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7"/>
  </p:notesMasterIdLst>
  <p:sldIdLst>
    <p:sldId id="256" r:id="rId2"/>
    <p:sldId id="260" r:id="rId3"/>
    <p:sldId id="265" r:id="rId4"/>
    <p:sldId id="266" r:id="rId5"/>
    <p:sldId id="263" r:id="rId6"/>
    <p:sldId id="264" r:id="rId7"/>
    <p:sldId id="267" r:id="rId8"/>
    <p:sldId id="269" r:id="rId9"/>
    <p:sldId id="270" r:id="rId10"/>
    <p:sldId id="271" r:id="rId11"/>
    <p:sldId id="273" r:id="rId12"/>
    <p:sldId id="272" r:id="rId13"/>
    <p:sldId id="274" r:id="rId14"/>
    <p:sldId id="275" r:id="rId15"/>
    <p:sldId id="277" r:id="rId16"/>
    <p:sldId id="276" r:id="rId17"/>
    <p:sldId id="278" r:id="rId18"/>
    <p:sldId id="279" r:id="rId19"/>
    <p:sldId id="280" r:id="rId20"/>
    <p:sldId id="283" r:id="rId21"/>
    <p:sldId id="282" r:id="rId22"/>
    <p:sldId id="284" r:id="rId23"/>
    <p:sldId id="281" r:id="rId24"/>
    <p:sldId id="268" r:id="rId25"/>
    <p:sldId id="285" r:id="rId26"/>
    <p:sldId id="287" r:id="rId27"/>
    <p:sldId id="259" r:id="rId28"/>
    <p:sldId id="262" r:id="rId29"/>
    <p:sldId id="258" r:id="rId30"/>
    <p:sldId id="286" r:id="rId31"/>
    <p:sldId id="257" r:id="rId32"/>
    <p:sldId id="288" r:id="rId33"/>
    <p:sldId id="289" r:id="rId34"/>
    <p:sldId id="290" r:id="rId35"/>
    <p:sldId id="291" r:id="rId3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70C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varScale="1">
        <p:scale>
          <a:sx n="128" d="100"/>
          <a:sy n="128" d="100"/>
        </p:scale>
        <p:origin x="150" y="25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viewProps" Target="viewProps.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C234EC9-ACF7-4751-A3A9-4ACCDDB802DF}" type="datetimeFigureOut">
              <a:rPr lang="zh-CN" altLang="en-US" smtClean="0"/>
              <a:t>2021/7/8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5A66F47-292D-4202-815E-B87C5E66DDD8}" type="slidenum">
              <a:rPr lang="zh-CN" altLang="en-US" smtClean="0"/>
              <a:t>‹#›</a:t>
            </a:fld>
            <a:endParaRPr lang="zh-CN" altLang="en-US"/>
          </a:p>
        </p:txBody>
      </p:sp>
    </p:spTree>
    <p:extLst>
      <p:ext uri="{BB962C8B-B14F-4D97-AF65-F5344CB8AC3E}">
        <p14:creationId xmlns:p14="http://schemas.microsoft.com/office/powerpoint/2010/main" val="303177633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5A66F47-292D-4202-815E-B87C5E66DDD8}" type="slidenum">
              <a:rPr lang="zh-CN" altLang="en-US" smtClean="0"/>
              <a:t>20</a:t>
            </a:fld>
            <a:endParaRPr lang="zh-CN" altLang="en-US"/>
          </a:p>
        </p:txBody>
      </p:sp>
    </p:spTree>
    <p:extLst>
      <p:ext uri="{BB962C8B-B14F-4D97-AF65-F5344CB8AC3E}">
        <p14:creationId xmlns:p14="http://schemas.microsoft.com/office/powerpoint/2010/main" val="6712856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6226762"/>
      </p:ext>
    </p:extLst>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xmlns="" id="{1DC0ABAF-E3CF-4905-8314-631FD40BD12B}"/>
              </a:ext>
            </a:extLst>
          </p:cNvPr>
          <p:cNvSpPr/>
          <p:nvPr userDrawn="1"/>
        </p:nvSpPr>
        <p:spPr>
          <a:xfrm>
            <a:off x="-45516800" y="-19608800"/>
            <a:ext cx="1727200" cy="172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a16="http://schemas.microsoft.com/office/drawing/2014/main" xmlns="" id="{A5992E7D-6D38-4F89-97B4-7C8DEBB87A91}"/>
              </a:ext>
            </a:extLst>
          </p:cNvPr>
          <p:cNvSpPr/>
          <p:nvPr userDrawn="1"/>
        </p:nvSpPr>
        <p:spPr>
          <a:xfrm>
            <a:off x="57607200" y="25095200"/>
            <a:ext cx="1727200" cy="172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12931734"/>
      </p:ext>
    </p:extLst>
  </p:cSld>
  <p:clrMap bg1="lt1" tx1="dk1" bg2="lt2" tx2="dk2" accent1="accent1" accent2="accent2" accent3="accent3" accent4="accent4" accent5="accent5" accent6="accent6" hlink="hlink" folHlink="folHlink"/>
  <p:sldLayoutIdLst>
    <p:sldLayoutId id="2147483649"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svg"/><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pn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35.xml.rels><?xml version="1.0" encoding="UTF-8" standalone="yes"?>
<Relationships xmlns="http://schemas.openxmlformats.org/package/2006/relationships"><Relationship Id="rId3" Type="http://schemas.openxmlformats.org/officeDocument/2006/relationships/hyperlink" Target="http://www.51pptmoban.com/shejishi/chenxisheji/" TargetMode="External"/><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hyperlink" Target="http://www.51pptmoban.com/" TargetMode="Externa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4" name="Freeform 695">
            <a:extLst>
              <a:ext uri="{FF2B5EF4-FFF2-40B4-BE49-F238E27FC236}">
                <a16:creationId xmlns:a16="http://schemas.microsoft.com/office/drawing/2014/main" xmlns="" id="{42D2E780-BCED-4E33-984D-C3BB24B54B01}"/>
              </a:ext>
            </a:extLst>
          </p:cNvPr>
          <p:cNvSpPr>
            <a:spLocks/>
          </p:cNvSpPr>
          <p:nvPr/>
        </p:nvSpPr>
        <p:spPr bwMode="auto">
          <a:xfrm>
            <a:off x="1193355" y="784815"/>
            <a:ext cx="1858963" cy="434975"/>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7" name="Freeform 148">
            <a:extLst>
              <a:ext uri="{FF2B5EF4-FFF2-40B4-BE49-F238E27FC236}">
                <a16:creationId xmlns:a16="http://schemas.microsoft.com/office/drawing/2014/main" xmlns="" id="{AE7A3009-1AEC-45B2-A30A-AA8884A3192C}"/>
              </a:ext>
            </a:extLst>
          </p:cNvPr>
          <p:cNvSpPr>
            <a:spLocks/>
          </p:cNvSpPr>
          <p:nvPr/>
        </p:nvSpPr>
        <p:spPr bwMode="auto">
          <a:xfrm>
            <a:off x="1242567" y="1747156"/>
            <a:ext cx="1614488" cy="360363"/>
          </a:xfrm>
          <a:custGeom>
            <a:avLst/>
            <a:gdLst>
              <a:gd name="T0" fmla="*/ 425 w 430"/>
              <a:gd name="T1" fmla="*/ 45 h 96"/>
              <a:gd name="T2" fmla="*/ 421 w 430"/>
              <a:gd name="T3" fmla="*/ 42 h 96"/>
              <a:gd name="T4" fmla="*/ 430 w 430"/>
              <a:gd name="T5" fmla="*/ 37 h 96"/>
              <a:gd name="T6" fmla="*/ 410 w 430"/>
              <a:gd name="T7" fmla="*/ 35 h 96"/>
              <a:gd name="T8" fmla="*/ 406 w 430"/>
              <a:gd name="T9" fmla="*/ 30 h 96"/>
              <a:gd name="T10" fmla="*/ 411 w 430"/>
              <a:gd name="T11" fmla="*/ 24 h 96"/>
              <a:gd name="T12" fmla="*/ 398 w 430"/>
              <a:gd name="T13" fmla="*/ 23 h 96"/>
              <a:gd name="T14" fmla="*/ 399 w 430"/>
              <a:gd name="T15" fmla="*/ 21 h 96"/>
              <a:gd name="T16" fmla="*/ 405 w 430"/>
              <a:gd name="T17" fmla="*/ 17 h 96"/>
              <a:gd name="T18" fmla="*/ 401 w 430"/>
              <a:gd name="T19" fmla="*/ 15 h 96"/>
              <a:gd name="T20" fmla="*/ 383 w 430"/>
              <a:gd name="T21" fmla="*/ 13 h 96"/>
              <a:gd name="T22" fmla="*/ 360 w 430"/>
              <a:gd name="T23" fmla="*/ 9 h 96"/>
              <a:gd name="T24" fmla="*/ 369 w 430"/>
              <a:gd name="T25" fmla="*/ 5 h 96"/>
              <a:gd name="T26" fmla="*/ 359 w 430"/>
              <a:gd name="T27" fmla="*/ 4 h 96"/>
              <a:gd name="T28" fmla="*/ 334 w 430"/>
              <a:gd name="T29" fmla="*/ 3 h 96"/>
              <a:gd name="T30" fmla="*/ 322 w 430"/>
              <a:gd name="T31" fmla="*/ 2 h 96"/>
              <a:gd name="T32" fmla="*/ 24 w 430"/>
              <a:gd name="T33" fmla="*/ 6 h 96"/>
              <a:gd name="T34" fmla="*/ 3 w 430"/>
              <a:gd name="T35" fmla="*/ 16 h 96"/>
              <a:gd name="T36" fmla="*/ 13 w 430"/>
              <a:gd name="T37" fmla="*/ 22 h 96"/>
              <a:gd name="T38" fmla="*/ 1 w 430"/>
              <a:gd name="T39" fmla="*/ 38 h 96"/>
              <a:gd name="T40" fmla="*/ 12 w 430"/>
              <a:gd name="T41" fmla="*/ 45 h 96"/>
              <a:gd name="T42" fmla="*/ 11 w 430"/>
              <a:gd name="T43" fmla="*/ 51 h 96"/>
              <a:gd name="T44" fmla="*/ 9 w 430"/>
              <a:gd name="T45" fmla="*/ 55 h 96"/>
              <a:gd name="T46" fmla="*/ 7 w 430"/>
              <a:gd name="T47" fmla="*/ 63 h 96"/>
              <a:gd name="T48" fmla="*/ 12 w 430"/>
              <a:gd name="T49" fmla="*/ 70 h 96"/>
              <a:gd name="T50" fmla="*/ 229 w 430"/>
              <a:gd name="T51" fmla="*/ 94 h 96"/>
              <a:gd name="T52" fmla="*/ 242 w 430"/>
              <a:gd name="T53" fmla="*/ 94 h 96"/>
              <a:gd name="T54" fmla="*/ 246 w 430"/>
              <a:gd name="T55" fmla="*/ 94 h 96"/>
              <a:gd name="T56" fmla="*/ 247 w 430"/>
              <a:gd name="T57" fmla="*/ 93 h 96"/>
              <a:gd name="T58" fmla="*/ 274 w 430"/>
              <a:gd name="T59" fmla="*/ 91 h 96"/>
              <a:gd name="T60" fmla="*/ 331 w 430"/>
              <a:gd name="T61" fmla="*/ 85 h 96"/>
              <a:gd name="T62" fmla="*/ 409 w 430"/>
              <a:gd name="T63" fmla="*/ 65 h 96"/>
              <a:gd name="T64" fmla="*/ 404 w 430"/>
              <a:gd name="T65" fmla="*/ 62 h 96"/>
              <a:gd name="T66" fmla="*/ 415 w 430"/>
              <a:gd name="T67" fmla="*/ 58 h 96"/>
              <a:gd name="T68" fmla="*/ 418 w 430"/>
              <a:gd name="T69" fmla="*/ 55 h 96"/>
              <a:gd name="T70" fmla="*/ 419 w 430"/>
              <a:gd name="T71" fmla="*/ 53 h 96"/>
              <a:gd name="T72" fmla="*/ 416 w 430"/>
              <a:gd name="T73" fmla="*/ 50 h 96"/>
              <a:gd name="T74" fmla="*/ 407 w 430"/>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0" h="96">
                <a:moveTo>
                  <a:pt x="407" y="48"/>
                </a:moveTo>
                <a:cubicBezTo>
                  <a:pt x="415" y="49"/>
                  <a:pt x="419" y="46"/>
                  <a:pt x="425" y="45"/>
                </a:cubicBezTo>
                <a:cubicBezTo>
                  <a:pt x="410" y="45"/>
                  <a:pt x="410" y="45"/>
                  <a:pt x="410" y="45"/>
                </a:cubicBezTo>
                <a:cubicBezTo>
                  <a:pt x="413" y="43"/>
                  <a:pt x="417" y="43"/>
                  <a:pt x="421" y="42"/>
                </a:cubicBezTo>
                <a:cubicBezTo>
                  <a:pt x="420" y="41"/>
                  <a:pt x="420" y="41"/>
                  <a:pt x="420" y="41"/>
                </a:cubicBezTo>
                <a:cubicBezTo>
                  <a:pt x="422" y="39"/>
                  <a:pt x="426" y="37"/>
                  <a:pt x="430" y="37"/>
                </a:cubicBezTo>
                <a:cubicBezTo>
                  <a:pt x="427" y="37"/>
                  <a:pt x="427" y="37"/>
                  <a:pt x="427" y="37"/>
                </a:cubicBezTo>
                <a:cubicBezTo>
                  <a:pt x="421" y="37"/>
                  <a:pt x="411" y="38"/>
                  <a:pt x="410" y="35"/>
                </a:cubicBezTo>
                <a:cubicBezTo>
                  <a:pt x="414" y="33"/>
                  <a:pt x="416" y="32"/>
                  <a:pt x="420" y="31"/>
                </a:cubicBezTo>
                <a:cubicBezTo>
                  <a:pt x="406" y="30"/>
                  <a:pt x="406" y="30"/>
                  <a:pt x="406" y="30"/>
                </a:cubicBezTo>
                <a:cubicBezTo>
                  <a:pt x="407" y="28"/>
                  <a:pt x="413" y="29"/>
                  <a:pt x="414" y="27"/>
                </a:cubicBezTo>
                <a:cubicBezTo>
                  <a:pt x="405" y="27"/>
                  <a:pt x="420" y="25"/>
                  <a:pt x="411" y="24"/>
                </a:cubicBezTo>
                <a:cubicBezTo>
                  <a:pt x="416" y="23"/>
                  <a:pt x="416" y="23"/>
                  <a:pt x="416" y="23"/>
                </a:cubicBezTo>
                <a:cubicBezTo>
                  <a:pt x="398" y="23"/>
                  <a:pt x="398" y="23"/>
                  <a:pt x="398" y="23"/>
                </a:cubicBezTo>
                <a:cubicBezTo>
                  <a:pt x="401" y="22"/>
                  <a:pt x="406" y="22"/>
                  <a:pt x="410" y="21"/>
                </a:cubicBezTo>
                <a:cubicBezTo>
                  <a:pt x="399" y="21"/>
                  <a:pt x="399" y="21"/>
                  <a:pt x="399" y="21"/>
                </a:cubicBezTo>
                <a:cubicBezTo>
                  <a:pt x="399" y="21"/>
                  <a:pt x="400" y="20"/>
                  <a:pt x="400" y="20"/>
                </a:cubicBezTo>
                <a:cubicBezTo>
                  <a:pt x="399" y="18"/>
                  <a:pt x="407" y="20"/>
                  <a:pt x="405" y="17"/>
                </a:cubicBezTo>
                <a:cubicBezTo>
                  <a:pt x="401" y="17"/>
                  <a:pt x="401" y="17"/>
                  <a:pt x="401" y="17"/>
                </a:cubicBezTo>
                <a:cubicBezTo>
                  <a:pt x="398" y="17"/>
                  <a:pt x="400" y="15"/>
                  <a:pt x="401" y="15"/>
                </a:cubicBezTo>
                <a:cubicBezTo>
                  <a:pt x="398" y="13"/>
                  <a:pt x="391" y="15"/>
                  <a:pt x="389" y="13"/>
                </a:cubicBezTo>
                <a:cubicBezTo>
                  <a:pt x="383" y="13"/>
                  <a:pt x="383" y="13"/>
                  <a:pt x="383" y="13"/>
                </a:cubicBezTo>
                <a:cubicBezTo>
                  <a:pt x="376" y="10"/>
                  <a:pt x="366" y="13"/>
                  <a:pt x="358" y="10"/>
                </a:cubicBezTo>
                <a:cubicBezTo>
                  <a:pt x="359" y="10"/>
                  <a:pt x="359" y="9"/>
                  <a:pt x="360" y="9"/>
                </a:cubicBezTo>
                <a:cubicBezTo>
                  <a:pt x="358" y="9"/>
                  <a:pt x="356" y="9"/>
                  <a:pt x="355" y="9"/>
                </a:cubicBezTo>
                <a:cubicBezTo>
                  <a:pt x="359" y="7"/>
                  <a:pt x="367" y="8"/>
                  <a:pt x="369" y="5"/>
                </a:cubicBezTo>
                <a:cubicBezTo>
                  <a:pt x="366" y="3"/>
                  <a:pt x="362" y="6"/>
                  <a:pt x="358" y="4"/>
                </a:cubicBezTo>
                <a:cubicBezTo>
                  <a:pt x="359" y="4"/>
                  <a:pt x="359" y="4"/>
                  <a:pt x="359" y="4"/>
                </a:cubicBezTo>
                <a:cubicBezTo>
                  <a:pt x="333" y="4"/>
                  <a:pt x="333" y="4"/>
                  <a:pt x="333" y="4"/>
                </a:cubicBezTo>
                <a:cubicBezTo>
                  <a:pt x="334" y="3"/>
                  <a:pt x="334" y="3"/>
                  <a:pt x="334" y="3"/>
                </a:cubicBezTo>
                <a:cubicBezTo>
                  <a:pt x="330" y="2"/>
                  <a:pt x="326" y="5"/>
                  <a:pt x="322" y="3"/>
                </a:cubicBezTo>
                <a:cubicBezTo>
                  <a:pt x="322" y="2"/>
                  <a:pt x="322" y="2"/>
                  <a:pt x="322" y="2"/>
                </a:cubicBezTo>
                <a:cubicBezTo>
                  <a:pt x="262" y="4"/>
                  <a:pt x="207" y="6"/>
                  <a:pt x="146" y="6"/>
                </a:cubicBezTo>
                <a:cubicBezTo>
                  <a:pt x="106" y="11"/>
                  <a:pt x="65" y="0"/>
                  <a:pt x="24" y="6"/>
                </a:cubicBezTo>
                <a:cubicBezTo>
                  <a:pt x="18" y="8"/>
                  <a:pt x="5" y="9"/>
                  <a:pt x="10" y="14"/>
                </a:cubicBezTo>
                <a:cubicBezTo>
                  <a:pt x="3" y="16"/>
                  <a:pt x="3" y="16"/>
                  <a:pt x="3" y="16"/>
                </a:cubicBezTo>
                <a:cubicBezTo>
                  <a:pt x="7" y="19"/>
                  <a:pt x="7" y="19"/>
                  <a:pt x="7" y="19"/>
                </a:cubicBezTo>
                <a:cubicBezTo>
                  <a:pt x="16" y="17"/>
                  <a:pt x="9" y="21"/>
                  <a:pt x="13" y="22"/>
                </a:cubicBezTo>
                <a:cubicBezTo>
                  <a:pt x="7" y="24"/>
                  <a:pt x="7" y="28"/>
                  <a:pt x="3" y="30"/>
                </a:cubicBezTo>
                <a:cubicBezTo>
                  <a:pt x="0" y="33"/>
                  <a:pt x="6" y="36"/>
                  <a:pt x="1" y="38"/>
                </a:cubicBezTo>
                <a:cubicBezTo>
                  <a:pt x="3" y="38"/>
                  <a:pt x="3" y="39"/>
                  <a:pt x="4" y="39"/>
                </a:cubicBezTo>
                <a:cubicBezTo>
                  <a:pt x="4" y="42"/>
                  <a:pt x="8" y="44"/>
                  <a:pt x="12" y="45"/>
                </a:cubicBezTo>
                <a:cubicBezTo>
                  <a:pt x="10" y="46"/>
                  <a:pt x="10" y="47"/>
                  <a:pt x="10" y="48"/>
                </a:cubicBezTo>
                <a:cubicBezTo>
                  <a:pt x="16" y="49"/>
                  <a:pt x="8" y="50"/>
                  <a:pt x="11" y="51"/>
                </a:cubicBezTo>
                <a:cubicBezTo>
                  <a:pt x="7" y="51"/>
                  <a:pt x="11" y="54"/>
                  <a:pt x="6" y="54"/>
                </a:cubicBezTo>
                <a:cubicBezTo>
                  <a:pt x="9" y="55"/>
                  <a:pt x="9" y="55"/>
                  <a:pt x="9" y="55"/>
                </a:cubicBezTo>
                <a:cubicBezTo>
                  <a:pt x="6" y="57"/>
                  <a:pt x="6" y="57"/>
                  <a:pt x="6" y="57"/>
                </a:cubicBezTo>
                <a:cubicBezTo>
                  <a:pt x="8" y="59"/>
                  <a:pt x="7" y="61"/>
                  <a:pt x="7" y="63"/>
                </a:cubicBezTo>
                <a:cubicBezTo>
                  <a:pt x="7" y="65"/>
                  <a:pt x="11" y="66"/>
                  <a:pt x="14" y="67"/>
                </a:cubicBezTo>
                <a:cubicBezTo>
                  <a:pt x="15" y="68"/>
                  <a:pt x="13" y="69"/>
                  <a:pt x="12" y="70"/>
                </a:cubicBezTo>
                <a:cubicBezTo>
                  <a:pt x="13" y="74"/>
                  <a:pt x="17" y="78"/>
                  <a:pt x="26" y="81"/>
                </a:cubicBezTo>
                <a:cubicBezTo>
                  <a:pt x="85" y="95"/>
                  <a:pt x="158" y="96"/>
                  <a:pt x="229" y="94"/>
                </a:cubicBezTo>
                <a:cubicBezTo>
                  <a:pt x="228" y="95"/>
                  <a:pt x="227" y="95"/>
                  <a:pt x="226" y="95"/>
                </a:cubicBezTo>
                <a:cubicBezTo>
                  <a:pt x="232" y="95"/>
                  <a:pt x="236" y="93"/>
                  <a:pt x="242" y="94"/>
                </a:cubicBezTo>
                <a:cubicBezTo>
                  <a:pt x="239" y="95"/>
                  <a:pt x="239" y="95"/>
                  <a:pt x="239" y="95"/>
                </a:cubicBezTo>
                <a:cubicBezTo>
                  <a:pt x="242" y="95"/>
                  <a:pt x="244" y="95"/>
                  <a:pt x="246" y="94"/>
                </a:cubicBezTo>
                <a:cubicBezTo>
                  <a:pt x="245" y="94"/>
                  <a:pt x="245" y="94"/>
                  <a:pt x="245" y="94"/>
                </a:cubicBezTo>
                <a:cubicBezTo>
                  <a:pt x="247" y="93"/>
                  <a:pt x="247" y="93"/>
                  <a:pt x="247" y="93"/>
                </a:cubicBezTo>
                <a:cubicBezTo>
                  <a:pt x="249" y="93"/>
                  <a:pt x="251" y="93"/>
                  <a:pt x="253" y="93"/>
                </a:cubicBezTo>
                <a:cubicBezTo>
                  <a:pt x="257" y="92"/>
                  <a:pt x="268" y="92"/>
                  <a:pt x="274" y="91"/>
                </a:cubicBezTo>
                <a:cubicBezTo>
                  <a:pt x="276" y="92"/>
                  <a:pt x="279" y="92"/>
                  <a:pt x="281" y="91"/>
                </a:cubicBezTo>
                <a:cubicBezTo>
                  <a:pt x="299" y="90"/>
                  <a:pt x="315" y="88"/>
                  <a:pt x="331" y="85"/>
                </a:cubicBezTo>
                <a:cubicBezTo>
                  <a:pt x="334" y="83"/>
                  <a:pt x="342" y="85"/>
                  <a:pt x="344" y="81"/>
                </a:cubicBezTo>
                <a:cubicBezTo>
                  <a:pt x="368" y="79"/>
                  <a:pt x="387" y="70"/>
                  <a:pt x="409" y="65"/>
                </a:cubicBezTo>
                <a:cubicBezTo>
                  <a:pt x="398" y="64"/>
                  <a:pt x="398" y="64"/>
                  <a:pt x="398" y="64"/>
                </a:cubicBezTo>
                <a:cubicBezTo>
                  <a:pt x="400" y="63"/>
                  <a:pt x="402" y="62"/>
                  <a:pt x="404" y="62"/>
                </a:cubicBezTo>
                <a:cubicBezTo>
                  <a:pt x="402" y="61"/>
                  <a:pt x="402" y="61"/>
                  <a:pt x="402" y="61"/>
                </a:cubicBezTo>
                <a:cubicBezTo>
                  <a:pt x="415" y="58"/>
                  <a:pt x="415" y="58"/>
                  <a:pt x="415" y="58"/>
                </a:cubicBezTo>
                <a:cubicBezTo>
                  <a:pt x="414" y="58"/>
                  <a:pt x="412" y="58"/>
                  <a:pt x="411" y="57"/>
                </a:cubicBezTo>
                <a:cubicBezTo>
                  <a:pt x="418" y="55"/>
                  <a:pt x="418" y="55"/>
                  <a:pt x="418" y="55"/>
                </a:cubicBezTo>
                <a:cubicBezTo>
                  <a:pt x="417" y="55"/>
                  <a:pt x="416" y="56"/>
                  <a:pt x="415" y="55"/>
                </a:cubicBezTo>
                <a:cubicBezTo>
                  <a:pt x="419" y="53"/>
                  <a:pt x="419" y="53"/>
                  <a:pt x="419" y="53"/>
                </a:cubicBezTo>
                <a:cubicBezTo>
                  <a:pt x="414" y="53"/>
                  <a:pt x="409" y="55"/>
                  <a:pt x="405" y="53"/>
                </a:cubicBezTo>
                <a:cubicBezTo>
                  <a:pt x="407" y="51"/>
                  <a:pt x="413" y="52"/>
                  <a:pt x="416" y="50"/>
                </a:cubicBezTo>
                <a:cubicBezTo>
                  <a:pt x="404" y="50"/>
                  <a:pt x="404" y="50"/>
                  <a:pt x="404" y="50"/>
                </a:cubicBezTo>
                <a:cubicBezTo>
                  <a:pt x="404" y="49"/>
                  <a:pt x="406" y="49"/>
                  <a:pt x="407"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8" name="Freeform 152">
            <a:extLst>
              <a:ext uri="{FF2B5EF4-FFF2-40B4-BE49-F238E27FC236}">
                <a16:creationId xmlns:a16="http://schemas.microsoft.com/office/drawing/2014/main" xmlns="" id="{BB1F2B07-4B32-4CAC-873C-9F1298C78966}"/>
              </a:ext>
            </a:extLst>
          </p:cNvPr>
          <p:cNvSpPr>
            <a:spLocks/>
          </p:cNvSpPr>
          <p:nvPr/>
        </p:nvSpPr>
        <p:spPr bwMode="auto">
          <a:xfrm>
            <a:off x="1242567" y="2666255"/>
            <a:ext cx="1663700" cy="390525"/>
          </a:xfrm>
          <a:custGeom>
            <a:avLst/>
            <a:gdLst>
              <a:gd name="T0" fmla="*/ 432 w 443"/>
              <a:gd name="T1" fmla="*/ 33 h 104"/>
              <a:gd name="T2" fmla="*/ 424 w 443"/>
              <a:gd name="T3" fmla="*/ 26 h 104"/>
              <a:gd name="T4" fmla="*/ 425 w 443"/>
              <a:gd name="T5" fmla="*/ 21 h 104"/>
              <a:gd name="T6" fmla="*/ 426 w 443"/>
              <a:gd name="T7" fmla="*/ 20 h 104"/>
              <a:gd name="T8" fmla="*/ 424 w 443"/>
              <a:gd name="T9" fmla="*/ 11 h 104"/>
              <a:gd name="T10" fmla="*/ 406 w 443"/>
              <a:gd name="T11" fmla="*/ 9 h 104"/>
              <a:gd name="T12" fmla="*/ 389 w 443"/>
              <a:gd name="T13" fmla="*/ 7 h 104"/>
              <a:gd name="T14" fmla="*/ 384 w 443"/>
              <a:gd name="T15" fmla="*/ 6 h 104"/>
              <a:gd name="T16" fmla="*/ 387 w 443"/>
              <a:gd name="T17" fmla="*/ 2 h 104"/>
              <a:gd name="T18" fmla="*/ 270 w 443"/>
              <a:gd name="T19" fmla="*/ 4 h 104"/>
              <a:gd name="T20" fmla="*/ 357 w 443"/>
              <a:gd name="T21" fmla="*/ 1 h 104"/>
              <a:gd name="T22" fmla="*/ 352 w 443"/>
              <a:gd name="T23" fmla="*/ 0 h 104"/>
              <a:gd name="T24" fmla="*/ 261 w 443"/>
              <a:gd name="T25" fmla="*/ 3 h 104"/>
              <a:gd name="T26" fmla="*/ 17 w 443"/>
              <a:gd name="T27" fmla="*/ 14 h 104"/>
              <a:gd name="T28" fmla="*/ 15 w 443"/>
              <a:gd name="T29" fmla="*/ 15 h 104"/>
              <a:gd name="T30" fmla="*/ 20 w 443"/>
              <a:gd name="T31" fmla="*/ 16 h 104"/>
              <a:gd name="T32" fmla="*/ 6 w 443"/>
              <a:gd name="T33" fmla="*/ 21 h 104"/>
              <a:gd name="T34" fmla="*/ 13 w 443"/>
              <a:gd name="T35" fmla="*/ 25 h 104"/>
              <a:gd name="T36" fmla="*/ 9 w 443"/>
              <a:gd name="T37" fmla="*/ 28 h 104"/>
              <a:gd name="T38" fmla="*/ 5 w 443"/>
              <a:gd name="T39" fmla="*/ 31 h 104"/>
              <a:gd name="T40" fmla="*/ 3 w 443"/>
              <a:gd name="T41" fmla="*/ 34 h 104"/>
              <a:gd name="T42" fmla="*/ 0 w 443"/>
              <a:gd name="T43" fmla="*/ 40 h 104"/>
              <a:gd name="T44" fmla="*/ 4 w 443"/>
              <a:gd name="T45" fmla="*/ 45 h 104"/>
              <a:gd name="T46" fmla="*/ 5 w 443"/>
              <a:gd name="T47" fmla="*/ 46 h 104"/>
              <a:gd name="T48" fmla="*/ 6 w 443"/>
              <a:gd name="T49" fmla="*/ 51 h 104"/>
              <a:gd name="T50" fmla="*/ 7 w 443"/>
              <a:gd name="T51" fmla="*/ 55 h 104"/>
              <a:gd name="T52" fmla="*/ 5 w 443"/>
              <a:gd name="T53" fmla="*/ 59 h 104"/>
              <a:gd name="T54" fmla="*/ 5 w 443"/>
              <a:gd name="T55" fmla="*/ 61 h 104"/>
              <a:gd name="T56" fmla="*/ 4 w 443"/>
              <a:gd name="T57" fmla="*/ 64 h 104"/>
              <a:gd name="T58" fmla="*/ 3 w 443"/>
              <a:gd name="T59" fmla="*/ 67 h 104"/>
              <a:gd name="T60" fmla="*/ 10 w 443"/>
              <a:gd name="T61" fmla="*/ 74 h 104"/>
              <a:gd name="T62" fmla="*/ 6 w 443"/>
              <a:gd name="T63" fmla="*/ 76 h 104"/>
              <a:gd name="T64" fmla="*/ 250 w 443"/>
              <a:gd name="T65" fmla="*/ 96 h 104"/>
              <a:gd name="T66" fmla="*/ 358 w 443"/>
              <a:gd name="T67" fmla="*/ 88 h 104"/>
              <a:gd name="T68" fmla="*/ 368 w 443"/>
              <a:gd name="T69" fmla="*/ 83 h 104"/>
              <a:gd name="T70" fmla="*/ 428 w 443"/>
              <a:gd name="T71" fmla="*/ 63 h 104"/>
              <a:gd name="T72" fmla="*/ 424 w 443"/>
              <a:gd name="T73" fmla="*/ 60 h 104"/>
              <a:gd name="T74" fmla="*/ 424 w 443"/>
              <a:gd name="T75" fmla="*/ 52 h 104"/>
              <a:gd name="T76" fmla="*/ 438 w 443"/>
              <a:gd name="T77" fmla="*/ 43 h 104"/>
              <a:gd name="T78" fmla="*/ 443 w 443"/>
              <a:gd name="T79" fmla="*/ 3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3" h="104">
                <a:moveTo>
                  <a:pt x="443" y="36"/>
                </a:moveTo>
                <a:cubicBezTo>
                  <a:pt x="440" y="34"/>
                  <a:pt x="437" y="33"/>
                  <a:pt x="432" y="33"/>
                </a:cubicBezTo>
                <a:cubicBezTo>
                  <a:pt x="429" y="30"/>
                  <a:pt x="438" y="30"/>
                  <a:pt x="439" y="28"/>
                </a:cubicBezTo>
                <a:cubicBezTo>
                  <a:pt x="436" y="27"/>
                  <a:pt x="428" y="28"/>
                  <a:pt x="424" y="26"/>
                </a:cubicBezTo>
                <a:cubicBezTo>
                  <a:pt x="426" y="25"/>
                  <a:pt x="428" y="23"/>
                  <a:pt x="431" y="22"/>
                </a:cubicBezTo>
                <a:cubicBezTo>
                  <a:pt x="429" y="22"/>
                  <a:pt x="426" y="22"/>
                  <a:pt x="425" y="21"/>
                </a:cubicBezTo>
                <a:cubicBezTo>
                  <a:pt x="426" y="21"/>
                  <a:pt x="428" y="20"/>
                  <a:pt x="428" y="19"/>
                </a:cubicBezTo>
                <a:cubicBezTo>
                  <a:pt x="426" y="20"/>
                  <a:pt x="426" y="20"/>
                  <a:pt x="426" y="20"/>
                </a:cubicBezTo>
                <a:cubicBezTo>
                  <a:pt x="414" y="19"/>
                  <a:pt x="429" y="16"/>
                  <a:pt x="428" y="13"/>
                </a:cubicBezTo>
                <a:cubicBezTo>
                  <a:pt x="425" y="13"/>
                  <a:pt x="423" y="12"/>
                  <a:pt x="424" y="11"/>
                </a:cubicBezTo>
                <a:cubicBezTo>
                  <a:pt x="420" y="12"/>
                  <a:pt x="419" y="10"/>
                  <a:pt x="418" y="9"/>
                </a:cubicBezTo>
                <a:cubicBezTo>
                  <a:pt x="415" y="10"/>
                  <a:pt x="409" y="9"/>
                  <a:pt x="406" y="9"/>
                </a:cubicBezTo>
                <a:cubicBezTo>
                  <a:pt x="407" y="8"/>
                  <a:pt x="414" y="7"/>
                  <a:pt x="413" y="7"/>
                </a:cubicBezTo>
                <a:cubicBezTo>
                  <a:pt x="406" y="8"/>
                  <a:pt x="396" y="10"/>
                  <a:pt x="389" y="7"/>
                </a:cubicBezTo>
                <a:cubicBezTo>
                  <a:pt x="390" y="7"/>
                  <a:pt x="390" y="7"/>
                  <a:pt x="390" y="7"/>
                </a:cubicBezTo>
                <a:cubicBezTo>
                  <a:pt x="384" y="6"/>
                  <a:pt x="384" y="6"/>
                  <a:pt x="384" y="6"/>
                </a:cubicBezTo>
                <a:cubicBezTo>
                  <a:pt x="385" y="5"/>
                  <a:pt x="391" y="3"/>
                  <a:pt x="386" y="3"/>
                </a:cubicBezTo>
                <a:cubicBezTo>
                  <a:pt x="387" y="2"/>
                  <a:pt x="388" y="2"/>
                  <a:pt x="387" y="2"/>
                </a:cubicBezTo>
                <a:cubicBezTo>
                  <a:pt x="338" y="5"/>
                  <a:pt x="285" y="6"/>
                  <a:pt x="234" y="6"/>
                </a:cubicBezTo>
                <a:cubicBezTo>
                  <a:pt x="245" y="5"/>
                  <a:pt x="260" y="5"/>
                  <a:pt x="270" y="4"/>
                </a:cubicBezTo>
                <a:cubicBezTo>
                  <a:pt x="284" y="4"/>
                  <a:pt x="298" y="2"/>
                  <a:pt x="310" y="4"/>
                </a:cubicBezTo>
                <a:cubicBezTo>
                  <a:pt x="326" y="3"/>
                  <a:pt x="344" y="4"/>
                  <a:pt x="357" y="1"/>
                </a:cubicBezTo>
                <a:cubicBezTo>
                  <a:pt x="353" y="1"/>
                  <a:pt x="353" y="1"/>
                  <a:pt x="353" y="1"/>
                </a:cubicBezTo>
                <a:cubicBezTo>
                  <a:pt x="353" y="1"/>
                  <a:pt x="352" y="1"/>
                  <a:pt x="352" y="0"/>
                </a:cubicBezTo>
                <a:cubicBezTo>
                  <a:pt x="327" y="1"/>
                  <a:pt x="303" y="3"/>
                  <a:pt x="277" y="3"/>
                </a:cubicBezTo>
                <a:cubicBezTo>
                  <a:pt x="272" y="3"/>
                  <a:pt x="265" y="5"/>
                  <a:pt x="261" y="3"/>
                </a:cubicBezTo>
                <a:cubicBezTo>
                  <a:pt x="230" y="4"/>
                  <a:pt x="198" y="5"/>
                  <a:pt x="168" y="7"/>
                </a:cubicBezTo>
                <a:cubicBezTo>
                  <a:pt x="117" y="10"/>
                  <a:pt x="58" y="2"/>
                  <a:pt x="17" y="14"/>
                </a:cubicBezTo>
                <a:cubicBezTo>
                  <a:pt x="16" y="13"/>
                  <a:pt x="16" y="13"/>
                  <a:pt x="16" y="13"/>
                </a:cubicBezTo>
                <a:cubicBezTo>
                  <a:pt x="15" y="15"/>
                  <a:pt x="15" y="15"/>
                  <a:pt x="15" y="15"/>
                </a:cubicBezTo>
                <a:cubicBezTo>
                  <a:pt x="18" y="15"/>
                  <a:pt x="22" y="14"/>
                  <a:pt x="25" y="15"/>
                </a:cubicBezTo>
                <a:cubicBezTo>
                  <a:pt x="24" y="16"/>
                  <a:pt x="23" y="16"/>
                  <a:pt x="20" y="16"/>
                </a:cubicBezTo>
                <a:cubicBezTo>
                  <a:pt x="22" y="17"/>
                  <a:pt x="22" y="17"/>
                  <a:pt x="22" y="17"/>
                </a:cubicBezTo>
                <a:cubicBezTo>
                  <a:pt x="17" y="18"/>
                  <a:pt x="7" y="18"/>
                  <a:pt x="6" y="21"/>
                </a:cubicBezTo>
                <a:cubicBezTo>
                  <a:pt x="13" y="21"/>
                  <a:pt x="18" y="21"/>
                  <a:pt x="24" y="22"/>
                </a:cubicBezTo>
                <a:cubicBezTo>
                  <a:pt x="20" y="23"/>
                  <a:pt x="18" y="25"/>
                  <a:pt x="13" y="25"/>
                </a:cubicBezTo>
                <a:cubicBezTo>
                  <a:pt x="15" y="26"/>
                  <a:pt x="15" y="26"/>
                  <a:pt x="15" y="26"/>
                </a:cubicBezTo>
                <a:cubicBezTo>
                  <a:pt x="14" y="27"/>
                  <a:pt x="11" y="27"/>
                  <a:pt x="9" y="28"/>
                </a:cubicBezTo>
                <a:cubicBezTo>
                  <a:pt x="10" y="28"/>
                  <a:pt x="10" y="28"/>
                  <a:pt x="10" y="28"/>
                </a:cubicBezTo>
                <a:cubicBezTo>
                  <a:pt x="5" y="31"/>
                  <a:pt x="5" y="31"/>
                  <a:pt x="5" y="31"/>
                </a:cubicBezTo>
                <a:cubicBezTo>
                  <a:pt x="2" y="31"/>
                  <a:pt x="5" y="32"/>
                  <a:pt x="6" y="33"/>
                </a:cubicBezTo>
                <a:cubicBezTo>
                  <a:pt x="5" y="33"/>
                  <a:pt x="5" y="34"/>
                  <a:pt x="3" y="34"/>
                </a:cubicBezTo>
                <a:cubicBezTo>
                  <a:pt x="2" y="40"/>
                  <a:pt x="2" y="40"/>
                  <a:pt x="2" y="40"/>
                </a:cubicBezTo>
                <a:cubicBezTo>
                  <a:pt x="0" y="40"/>
                  <a:pt x="0" y="40"/>
                  <a:pt x="0" y="40"/>
                </a:cubicBezTo>
                <a:cubicBezTo>
                  <a:pt x="1" y="41"/>
                  <a:pt x="3" y="43"/>
                  <a:pt x="6" y="44"/>
                </a:cubicBezTo>
                <a:cubicBezTo>
                  <a:pt x="4" y="45"/>
                  <a:pt x="4" y="45"/>
                  <a:pt x="4" y="45"/>
                </a:cubicBezTo>
                <a:cubicBezTo>
                  <a:pt x="6" y="46"/>
                  <a:pt x="6" y="46"/>
                  <a:pt x="6" y="46"/>
                </a:cubicBezTo>
                <a:cubicBezTo>
                  <a:pt x="5" y="46"/>
                  <a:pt x="5" y="46"/>
                  <a:pt x="5" y="46"/>
                </a:cubicBezTo>
                <a:cubicBezTo>
                  <a:pt x="12" y="49"/>
                  <a:pt x="12" y="49"/>
                  <a:pt x="12" y="49"/>
                </a:cubicBezTo>
                <a:cubicBezTo>
                  <a:pt x="11" y="50"/>
                  <a:pt x="8" y="50"/>
                  <a:pt x="6" y="51"/>
                </a:cubicBezTo>
                <a:cubicBezTo>
                  <a:pt x="13" y="54"/>
                  <a:pt x="13" y="54"/>
                  <a:pt x="13" y="54"/>
                </a:cubicBezTo>
                <a:cubicBezTo>
                  <a:pt x="12" y="55"/>
                  <a:pt x="9" y="55"/>
                  <a:pt x="7" y="55"/>
                </a:cubicBezTo>
                <a:cubicBezTo>
                  <a:pt x="12" y="56"/>
                  <a:pt x="9" y="56"/>
                  <a:pt x="11" y="58"/>
                </a:cubicBezTo>
                <a:cubicBezTo>
                  <a:pt x="5" y="59"/>
                  <a:pt x="5" y="59"/>
                  <a:pt x="5" y="59"/>
                </a:cubicBezTo>
                <a:cubicBezTo>
                  <a:pt x="7" y="60"/>
                  <a:pt x="7" y="60"/>
                  <a:pt x="7" y="60"/>
                </a:cubicBezTo>
                <a:cubicBezTo>
                  <a:pt x="5" y="61"/>
                  <a:pt x="5" y="61"/>
                  <a:pt x="5" y="61"/>
                </a:cubicBezTo>
                <a:cubicBezTo>
                  <a:pt x="9" y="62"/>
                  <a:pt x="9" y="62"/>
                  <a:pt x="9" y="62"/>
                </a:cubicBezTo>
                <a:cubicBezTo>
                  <a:pt x="4" y="64"/>
                  <a:pt x="4" y="64"/>
                  <a:pt x="4" y="64"/>
                </a:cubicBezTo>
                <a:cubicBezTo>
                  <a:pt x="10" y="67"/>
                  <a:pt x="10" y="67"/>
                  <a:pt x="10" y="67"/>
                </a:cubicBezTo>
                <a:cubicBezTo>
                  <a:pt x="3" y="67"/>
                  <a:pt x="3" y="67"/>
                  <a:pt x="3" y="67"/>
                </a:cubicBezTo>
                <a:cubicBezTo>
                  <a:pt x="17" y="73"/>
                  <a:pt x="17" y="73"/>
                  <a:pt x="17" y="73"/>
                </a:cubicBezTo>
                <a:cubicBezTo>
                  <a:pt x="10" y="74"/>
                  <a:pt x="10" y="74"/>
                  <a:pt x="10" y="74"/>
                </a:cubicBezTo>
                <a:cubicBezTo>
                  <a:pt x="11" y="75"/>
                  <a:pt x="11" y="75"/>
                  <a:pt x="11" y="75"/>
                </a:cubicBezTo>
                <a:cubicBezTo>
                  <a:pt x="6" y="76"/>
                  <a:pt x="6" y="76"/>
                  <a:pt x="6" y="76"/>
                </a:cubicBezTo>
                <a:cubicBezTo>
                  <a:pt x="19" y="83"/>
                  <a:pt x="33" y="88"/>
                  <a:pt x="50" y="93"/>
                </a:cubicBezTo>
                <a:cubicBezTo>
                  <a:pt x="108" y="101"/>
                  <a:pt x="188" y="104"/>
                  <a:pt x="250" y="96"/>
                </a:cubicBezTo>
                <a:cubicBezTo>
                  <a:pt x="257" y="97"/>
                  <a:pt x="257" y="97"/>
                  <a:pt x="257" y="97"/>
                </a:cubicBezTo>
                <a:cubicBezTo>
                  <a:pt x="291" y="94"/>
                  <a:pt x="326" y="93"/>
                  <a:pt x="358" y="88"/>
                </a:cubicBezTo>
                <a:cubicBezTo>
                  <a:pt x="343" y="88"/>
                  <a:pt x="329" y="92"/>
                  <a:pt x="315" y="91"/>
                </a:cubicBezTo>
                <a:cubicBezTo>
                  <a:pt x="333" y="88"/>
                  <a:pt x="351" y="88"/>
                  <a:pt x="368" y="83"/>
                </a:cubicBezTo>
                <a:cubicBezTo>
                  <a:pt x="385" y="85"/>
                  <a:pt x="392" y="78"/>
                  <a:pt x="406" y="75"/>
                </a:cubicBezTo>
                <a:cubicBezTo>
                  <a:pt x="411" y="71"/>
                  <a:pt x="427" y="68"/>
                  <a:pt x="428" y="63"/>
                </a:cubicBezTo>
                <a:cubicBezTo>
                  <a:pt x="425" y="64"/>
                  <a:pt x="423" y="65"/>
                  <a:pt x="420" y="64"/>
                </a:cubicBezTo>
                <a:cubicBezTo>
                  <a:pt x="419" y="62"/>
                  <a:pt x="427" y="62"/>
                  <a:pt x="424" y="60"/>
                </a:cubicBezTo>
                <a:cubicBezTo>
                  <a:pt x="430" y="58"/>
                  <a:pt x="430" y="54"/>
                  <a:pt x="436" y="52"/>
                </a:cubicBezTo>
                <a:cubicBezTo>
                  <a:pt x="424" y="52"/>
                  <a:pt x="424" y="52"/>
                  <a:pt x="424" y="52"/>
                </a:cubicBezTo>
                <a:cubicBezTo>
                  <a:pt x="423" y="50"/>
                  <a:pt x="428" y="49"/>
                  <a:pt x="431" y="49"/>
                </a:cubicBezTo>
                <a:cubicBezTo>
                  <a:pt x="427" y="46"/>
                  <a:pt x="438" y="46"/>
                  <a:pt x="438" y="43"/>
                </a:cubicBezTo>
                <a:cubicBezTo>
                  <a:pt x="435" y="43"/>
                  <a:pt x="432" y="44"/>
                  <a:pt x="430" y="43"/>
                </a:cubicBezTo>
                <a:cubicBezTo>
                  <a:pt x="431" y="40"/>
                  <a:pt x="442" y="40"/>
                  <a:pt x="443" y="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44">
            <a:extLst>
              <a:ext uri="{FF2B5EF4-FFF2-40B4-BE49-F238E27FC236}">
                <a16:creationId xmlns:a16="http://schemas.microsoft.com/office/drawing/2014/main" xmlns="" id="{4A45A1F3-3961-4FBD-80EB-B66A5A2DED4B}"/>
              </a:ext>
            </a:extLst>
          </p:cNvPr>
          <p:cNvSpPr>
            <a:spLocks/>
          </p:cNvSpPr>
          <p:nvPr/>
        </p:nvSpPr>
        <p:spPr bwMode="auto">
          <a:xfrm>
            <a:off x="1217961" y="3699619"/>
            <a:ext cx="1639094" cy="390525"/>
          </a:xfrm>
          <a:custGeom>
            <a:avLst/>
            <a:gdLst>
              <a:gd name="T0" fmla="*/ 350 w 350"/>
              <a:gd name="T1" fmla="*/ 54 h 97"/>
              <a:gd name="T2" fmla="*/ 349 w 350"/>
              <a:gd name="T3" fmla="*/ 52 h 97"/>
              <a:gd name="T4" fmla="*/ 348 w 350"/>
              <a:gd name="T5" fmla="*/ 53 h 97"/>
              <a:gd name="T6" fmla="*/ 339 w 350"/>
              <a:gd name="T7" fmla="*/ 52 h 97"/>
              <a:gd name="T8" fmla="*/ 344 w 350"/>
              <a:gd name="T9" fmla="*/ 51 h 97"/>
              <a:gd name="T10" fmla="*/ 336 w 350"/>
              <a:gd name="T11" fmla="*/ 50 h 97"/>
              <a:gd name="T12" fmla="*/ 338 w 350"/>
              <a:gd name="T13" fmla="*/ 49 h 97"/>
              <a:gd name="T14" fmla="*/ 337 w 350"/>
              <a:gd name="T15" fmla="*/ 48 h 97"/>
              <a:gd name="T16" fmla="*/ 345 w 350"/>
              <a:gd name="T17" fmla="*/ 46 h 97"/>
              <a:gd name="T18" fmla="*/ 332 w 350"/>
              <a:gd name="T19" fmla="*/ 45 h 97"/>
              <a:gd name="T20" fmla="*/ 346 w 350"/>
              <a:gd name="T21" fmla="*/ 40 h 97"/>
              <a:gd name="T22" fmla="*/ 337 w 350"/>
              <a:gd name="T23" fmla="*/ 38 h 97"/>
              <a:gd name="T24" fmla="*/ 337 w 350"/>
              <a:gd name="T25" fmla="*/ 35 h 97"/>
              <a:gd name="T26" fmla="*/ 332 w 350"/>
              <a:gd name="T27" fmla="*/ 33 h 97"/>
              <a:gd name="T28" fmla="*/ 336 w 350"/>
              <a:gd name="T29" fmla="*/ 32 h 97"/>
              <a:gd name="T30" fmla="*/ 327 w 350"/>
              <a:gd name="T31" fmla="*/ 31 h 97"/>
              <a:gd name="T32" fmla="*/ 337 w 350"/>
              <a:gd name="T33" fmla="*/ 29 h 97"/>
              <a:gd name="T34" fmla="*/ 332 w 350"/>
              <a:gd name="T35" fmla="*/ 28 h 97"/>
              <a:gd name="T36" fmla="*/ 332 w 350"/>
              <a:gd name="T37" fmla="*/ 21 h 97"/>
              <a:gd name="T38" fmla="*/ 319 w 350"/>
              <a:gd name="T39" fmla="*/ 20 h 97"/>
              <a:gd name="T40" fmla="*/ 322 w 350"/>
              <a:gd name="T41" fmla="*/ 18 h 97"/>
              <a:gd name="T42" fmla="*/ 305 w 350"/>
              <a:gd name="T43" fmla="*/ 16 h 97"/>
              <a:gd name="T44" fmla="*/ 307 w 350"/>
              <a:gd name="T45" fmla="*/ 16 h 97"/>
              <a:gd name="T46" fmla="*/ 296 w 350"/>
              <a:gd name="T47" fmla="*/ 13 h 97"/>
              <a:gd name="T48" fmla="*/ 317 w 350"/>
              <a:gd name="T49" fmla="*/ 11 h 97"/>
              <a:gd name="T50" fmla="*/ 317 w 350"/>
              <a:gd name="T51" fmla="*/ 11 h 97"/>
              <a:gd name="T52" fmla="*/ 277 w 350"/>
              <a:gd name="T53" fmla="*/ 8 h 97"/>
              <a:gd name="T54" fmla="*/ 275 w 350"/>
              <a:gd name="T55" fmla="*/ 8 h 97"/>
              <a:gd name="T56" fmla="*/ 282 w 350"/>
              <a:gd name="T57" fmla="*/ 6 h 97"/>
              <a:gd name="T58" fmla="*/ 231 w 350"/>
              <a:gd name="T59" fmla="*/ 4 h 97"/>
              <a:gd name="T60" fmla="*/ 37 w 350"/>
              <a:gd name="T61" fmla="*/ 8 h 97"/>
              <a:gd name="T62" fmla="*/ 20 w 350"/>
              <a:gd name="T63" fmla="*/ 13 h 97"/>
              <a:gd name="T64" fmla="*/ 13 w 350"/>
              <a:gd name="T65" fmla="*/ 17 h 97"/>
              <a:gd name="T66" fmla="*/ 16 w 350"/>
              <a:gd name="T67" fmla="*/ 18 h 97"/>
              <a:gd name="T68" fmla="*/ 15 w 350"/>
              <a:gd name="T69" fmla="*/ 19 h 97"/>
              <a:gd name="T70" fmla="*/ 15 w 350"/>
              <a:gd name="T71" fmla="*/ 24 h 97"/>
              <a:gd name="T72" fmla="*/ 5 w 350"/>
              <a:gd name="T73" fmla="*/ 29 h 97"/>
              <a:gd name="T74" fmla="*/ 7 w 350"/>
              <a:gd name="T75" fmla="*/ 34 h 97"/>
              <a:gd name="T76" fmla="*/ 1 w 350"/>
              <a:gd name="T77" fmla="*/ 38 h 97"/>
              <a:gd name="T78" fmla="*/ 4 w 350"/>
              <a:gd name="T79" fmla="*/ 39 h 97"/>
              <a:gd name="T80" fmla="*/ 14 w 350"/>
              <a:gd name="T81" fmla="*/ 46 h 97"/>
              <a:gd name="T82" fmla="*/ 6 w 350"/>
              <a:gd name="T83" fmla="*/ 52 h 97"/>
              <a:gd name="T84" fmla="*/ 7 w 350"/>
              <a:gd name="T85" fmla="*/ 53 h 97"/>
              <a:gd name="T86" fmla="*/ 2 w 350"/>
              <a:gd name="T87" fmla="*/ 55 h 97"/>
              <a:gd name="T88" fmla="*/ 13 w 350"/>
              <a:gd name="T89" fmla="*/ 67 h 97"/>
              <a:gd name="T90" fmla="*/ 7 w 350"/>
              <a:gd name="T91" fmla="*/ 70 h 97"/>
              <a:gd name="T92" fmla="*/ 8 w 350"/>
              <a:gd name="T93" fmla="*/ 73 h 97"/>
              <a:gd name="T94" fmla="*/ 7 w 350"/>
              <a:gd name="T95" fmla="*/ 73 h 97"/>
              <a:gd name="T96" fmla="*/ 5 w 350"/>
              <a:gd name="T97" fmla="*/ 74 h 97"/>
              <a:gd name="T98" fmla="*/ 33 w 350"/>
              <a:gd name="T99" fmla="*/ 85 h 97"/>
              <a:gd name="T100" fmla="*/ 68 w 350"/>
              <a:gd name="T101" fmla="*/ 90 h 97"/>
              <a:gd name="T102" fmla="*/ 193 w 350"/>
              <a:gd name="T103" fmla="*/ 91 h 97"/>
              <a:gd name="T104" fmla="*/ 257 w 350"/>
              <a:gd name="T105" fmla="*/ 87 h 97"/>
              <a:gd name="T106" fmla="*/ 332 w 350"/>
              <a:gd name="T107" fmla="*/ 71 h 97"/>
              <a:gd name="T108" fmla="*/ 327 w 350"/>
              <a:gd name="T109" fmla="*/ 71 h 97"/>
              <a:gd name="T110" fmla="*/ 334 w 350"/>
              <a:gd name="T111" fmla="*/ 68 h 97"/>
              <a:gd name="T112" fmla="*/ 335 w 350"/>
              <a:gd name="T113" fmla="*/ 65 h 97"/>
              <a:gd name="T114" fmla="*/ 343 w 350"/>
              <a:gd name="T115" fmla="*/ 62 h 97"/>
              <a:gd name="T116" fmla="*/ 332 w 350"/>
              <a:gd name="T117" fmla="*/ 61 h 97"/>
              <a:gd name="T118" fmla="*/ 350 w 350"/>
              <a:gd name="T119"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0" h="97">
                <a:moveTo>
                  <a:pt x="350" y="54"/>
                </a:moveTo>
                <a:cubicBezTo>
                  <a:pt x="350" y="53"/>
                  <a:pt x="350" y="53"/>
                  <a:pt x="349" y="52"/>
                </a:cubicBezTo>
                <a:cubicBezTo>
                  <a:pt x="348" y="53"/>
                  <a:pt x="348" y="53"/>
                  <a:pt x="348" y="53"/>
                </a:cubicBezTo>
                <a:cubicBezTo>
                  <a:pt x="345" y="53"/>
                  <a:pt x="341" y="54"/>
                  <a:pt x="339" y="52"/>
                </a:cubicBezTo>
                <a:cubicBezTo>
                  <a:pt x="340" y="51"/>
                  <a:pt x="343" y="52"/>
                  <a:pt x="344" y="51"/>
                </a:cubicBezTo>
                <a:cubicBezTo>
                  <a:pt x="336" y="50"/>
                  <a:pt x="336" y="50"/>
                  <a:pt x="336" y="50"/>
                </a:cubicBezTo>
                <a:cubicBezTo>
                  <a:pt x="335" y="49"/>
                  <a:pt x="340" y="49"/>
                  <a:pt x="338" y="49"/>
                </a:cubicBezTo>
                <a:cubicBezTo>
                  <a:pt x="337" y="48"/>
                  <a:pt x="337" y="48"/>
                  <a:pt x="337" y="48"/>
                </a:cubicBezTo>
                <a:cubicBezTo>
                  <a:pt x="345" y="46"/>
                  <a:pt x="345" y="46"/>
                  <a:pt x="345" y="46"/>
                </a:cubicBezTo>
                <a:cubicBezTo>
                  <a:pt x="341" y="45"/>
                  <a:pt x="336" y="46"/>
                  <a:pt x="332" y="45"/>
                </a:cubicBezTo>
                <a:cubicBezTo>
                  <a:pt x="337" y="44"/>
                  <a:pt x="340" y="41"/>
                  <a:pt x="346" y="40"/>
                </a:cubicBezTo>
                <a:cubicBezTo>
                  <a:pt x="344" y="38"/>
                  <a:pt x="338" y="40"/>
                  <a:pt x="337" y="38"/>
                </a:cubicBezTo>
                <a:cubicBezTo>
                  <a:pt x="337" y="37"/>
                  <a:pt x="341" y="36"/>
                  <a:pt x="337" y="35"/>
                </a:cubicBezTo>
                <a:cubicBezTo>
                  <a:pt x="342" y="33"/>
                  <a:pt x="333" y="35"/>
                  <a:pt x="332" y="33"/>
                </a:cubicBezTo>
                <a:cubicBezTo>
                  <a:pt x="333" y="32"/>
                  <a:pt x="335" y="32"/>
                  <a:pt x="336" y="32"/>
                </a:cubicBezTo>
                <a:cubicBezTo>
                  <a:pt x="333" y="31"/>
                  <a:pt x="330" y="32"/>
                  <a:pt x="327" y="31"/>
                </a:cubicBezTo>
                <a:cubicBezTo>
                  <a:pt x="329" y="30"/>
                  <a:pt x="334" y="30"/>
                  <a:pt x="337" y="29"/>
                </a:cubicBezTo>
                <a:cubicBezTo>
                  <a:pt x="332" y="28"/>
                  <a:pt x="332" y="28"/>
                  <a:pt x="332" y="28"/>
                </a:cubicBezTo>
                <a:cubicBezTo>
                  <a:pt x="342" y="27"/>
                  <a:pt x="335" y="23"/>
                  <a:pt x="332" y="21"/>
                </a:cubicBezTo>
                <a:cubicBezTo>
                  <a:pt x="327" y="21"/>
                  <a:pt x="323" y="21"/>
                  <a:pt x="319" y="20"/>
                </a:cubicBezTo>
                <a:cubicBezTo>
                  <a:pt x="322" y="18"/>
                  <a:pt x="322" y="18"/>
                  <a:pt x="322" y="18"/>
                </a:cubicBezTo>
                <a:cubicBezTo>
                  <a:pt x="317" y="17"/>
                  <a:pt x="309" y="19"/>
                  <a:pt x="305" y="16"/>
                </a:cubicBezTo>
                <a:cubicBezTo>
                  <a:pt x="306" y="16"/>
                  <a:pt x="306" y="16"/>
                  <a:pt x="307" y="16"/>
                </a:cubicBezTo>
                <a:cubicBezTo>
                  <a:pt x="305" y="15"/>
                  <a:pt x="300" y="14"/>
                  <a:pt x="296" y="13"/>
                </a:cubicBezTo>
                <a:cubicBezTo>
                  <a:pt x="302" y="11"/>
                  <a:pt x="311" y="13"/>
                  <a:pt x="317" y="11"/>
                </a:cubicBezTo>
                <a:cubicBezTo>
                  <a:pt x="317" y="11"/>
                  <a:pt x="317" y="11"/>
                  <a:pt x="317" y="11"/>
                </a:cubicBezTo>
                <a:cubicBezTo>
                  <a:pt x="277" y="8"/>
                  <a:pt x="277" y="8"/>
                  <a:pt x="277" y="8"/>
                </a:cubicBezTo>
                <a:cubicBezTo>
                  <a:pt x="275" y="8"/>
                  <a:pt x="275" y="8"/>
                  <a:pt x="275" y="8"/>
                </a:cubicBezTo>
                <a:cubicBezTo>
                  <a:pt x="282" y="6"/>
                  <a:pt x="282" y="6"/>
                  <a:pt x="282" y="6"/>
                </a:cubicBezTo>
                <a:cubicBezTo>
                  <a:pt x="266" y="4"/>
                  <a:pt x="248" y="2"/>
                  <a:pt x="231" y="4"/>
                </a:cubicBezTo>
                <a:cubicBezTo>
                  <a:pt x="166" y="0"/>
                  <a:pt x="100" y="4"/>
                  <a:pt x="37" y="8"/>
                </a:cubicBezTo>
                <a:cubicBezTo>
                  <a:pt x="32" y="9"/>
                  <a:pt x="24" y="10"/>
                  <a:pt x="20" y="13"/>
                </a:cubicBezTo>
                <a:cubicBezTo>
                  <a:pt x="19" y="15"/>
                  <a:pt x="13" y="15"/>
                  <a:pt x="13" y="17"/>
                </a:cubicBezTo>
                <a:cubicBezTo>
                  <a:pt x="14" y="17"/>
                  <a:pt x="15" y="18"/>
                  <a:pt x="16" y="18"/>
                </a:cubicBezTo>
                <a:cubicBezTo>
                  <a:pt x="15" y="19"/>
                  <a:pt x="15" y="19"/>
                  <a:pt x="15" y="19"/>
                </a:cubicBezTo>
                <a:cubicBezTo>
                  <a:pt x="21" y="19"/>
                  <a:pt x="16" y="22"/>
                  <a:pt x="15" y="24"/>
                </a:cubicBezTo>
                <a:cubicBezTo>
                  <a:pt x="9" y="24"/>
                  <a:pt x="9" y="27"/>
                  <a:pt x="5" y="29"/>
                </a:cubicBezTo>
                <a:cubicBezTo>
                  <a:pt x="6" y="30"/>
                  <a:pt x="0" y="33"/>
                  <a:pt x="7" y="34"/>
                </a:cubicBezTo>
                <a:cubicBezTo>
                  <a:pt x="3" y="35"/>
                  <a:pt x="8" y="39"/>
                  <a:pt x="1" y="38"/>
                </a:cubicBezTo>
                <a:cubicBezTo>
                  <a:pt x="4" y="39"/>
                  <a:pt x="4" y="39"/>
                  <a:pt x="4" y="39"/>
                </a:cubicBezTo>
                <a:cubicBezTo>
                  <a:pt x="2" y="44"/>
                  <a:pt x="16" y="42"/>
                  <a:pt x="14" y="46"/>
                </a:cubicBezTo>
                <a:cubicBezTo>
                  <a:pt x="8" y="48"/>
                  <a:pt x="8" y="50"/>
                  <a:pt x="6" y="52"/>
                </a:cubicBezTo>
                <a:cubicBezTo>
                  <a:pt x="7" y="53"/>
                  <a:pt x="7" y="53"/>
                  <a:pt x="7" y="53"/>
                </a:cubicBezTo>
                <a:cubicBezTo>
                  <a:pt x="2" y="55"/>
                  <a:pt x="2" y="55"/>
                  <a:pt x="2" y="55"/>
                </a:cubicBezTo>
                <a:cubicBezTo>
                  <a:pt x="11" y="57"/>
                  <a:pt x="6" y="63"/>
                  <a:pt x="13" y="67"/>
                </a:cubicBezTo>
                <a:cubicBezTo>
                  <a:pt x="7" y="70"/>
                  <a:pt x="7" y="70"/>
                  <a:pt x="7" y="70"/>
                </a:cubicBezTo>
                <a:cubicBezTo>
                  <a:pt x="8" y="71"/>
                  <a:pt x="10" y="72"/>
                  <a:pt x="8" y="73"/>
                </a:cubicBezTo>
                <a:cubicBezTo>
                  <a:pt x="7" y="73"/>
                  <a:pt x="7" y="73"/>
                  <a:pt x="7" y="73"/>
                </a:cubicBezTo>
                <a:cubicBezTo>
                  <a:pt x="5" y="74"/>
                  <a:pt x="5" y="74"/>
                  <a:pt x="5" y="74"/>
                </a:cubicBezTo>
                <a:cubicBezTo>
                  <a:pt x="9" y="80"/>
                  <a:pt x="23" y="81"/>
                  <a:pt x="33" y="85"/>
                </a:cubicBezTo>
                <a:cubicBezTo>
                  <a:pt x="42" y="90"/>
                  <a:pt x="57" y="87"/>
                  <a:pt x="68" y="90"/>
                </a:cubicBezTo>
                <a:cubicBezTo>
                  <a:pt x="107" y="97"/>
                  <a:pt x="154" y="93"/>
                  <a:pt x="193" y="91"/>
                </a:cubicBezTo>
                <a:cubicBezTo>
                  <a:pt x="213" y="87"/>
                  <a:pt x="236" y="88"/>
                  <a:pt x="257" y="87"/>
                </a:cubicBezTo>
                <a:cubicBezTo>
                  <a:pt x="282" y="82"/>
                  <a:pt x="312" y="81"/>
                  <a:pt x="332" y="71"/>
                </a:cubicBezTo>
                <a:cubicBezTo>
                  <a:pt x="331" y="71"/>
                  <a:pt x="328" y="72"/>
                  <a:pt x="327" y="71"/>
                </a:cubicBezTo>
                <a:cubicBezTo>
                  <a:pt x="329" y="70"/>
                  <a:pt x="332" y="69"/>
                  <a:pt x="334" y="68"/>
                </a:cubicBezTo>
                <a:cubicBezTo>
                  <a:pt x="334" y="67"/>
                  <a:pt x="338" y="66"/>
                  <a:pt x="335" y="65"/>
                </a:cubicBezTo>
                <a:cubicBezTo>
                  <a:pt x="337" y="64"/>
                  <a:pt x="342" y="65"/>
                  <a:pt x="343" y="62"/>
                </a:cubicBezTo>
                <a:cubicBezTo>
                  <a:pt x="340" y="62"/>
                  <a:pt x="336" y="61"/>
                  <a:pt x="332" y="61"/>
                </a:cubicBezTo>
                <a:cubicBezTo>
                  <a:pt x="326" y="56"/>
                  <a:pt x="344" y="57"/>
                  <a:pt x="350" y="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530">
            <a:extLst>
              <a:ext uri="{FF2B5EF4-FFF2-40B4-BE49-F238E27FC236}">
                <a16:creationId xmlns:a16="http://schemas.microsoft.com/office/drawing/2014/main" xmlns="" id="{E28BF5C9-46A2-4CF9-BEF8-778685541780}"/>
              </a:ext>
            </a:extLst>
          </p:cNvPr>
          <p:cNvSpPr>
            <a:spLocks/>
          </p:cNvSpPr>
          <p:nvPr/>
        </p:nvSpPr>
        <p:spPr bwMode="auto">
          <a:xfrm>
            <a:off x="1193355" y="4679820"/>
            <a:ext cx="1485900" cy="509588"/>
          </a:xfrm>
          <a:custGeom>
            <a:avLst/>
            <a:gdLst>
              <a:gd name="T0" fmla="*/ 65 w 396"/>
              <a:gd name="T1" fmla="*/ 10 h 136"/>
              <a:gd name="T2" fmla="*/ 216 w 396"/>
              <a:gd name="T3" fmla="*/ 6 h 136"/>
              <a:gd name="T4" fmla="*/ 242 w 396"/>
              <a:gd name="T5" fmla="*/ 2 h 136"/>
              <a:gd name="T6" fmla="*/ 318 w 396"/>
              <a:gd name="T7" fmla="*/ 7 h 136"/>
              <a:gd name="T8" fmla="*/ 378 w 396"/>
              <a:gd name="T9" fmla="*/ 18 h 136"/>
              <a:gd name="T10" fmla="*/ 394 w 396"/>
              <a:gd name="T11" fmla="*/ 29 h 136"/>
              <a:gd name="T12" fmla="*/ 388 w 396"/>
              <a:gd name="T13" fmla="*/ 38 h 136"/>
              <a:gd name="T14" fmla="*/ 374 w 396"/>
              <a:gd name="T15" fmla="*/ 46 h 136"/>
              <a:gd name="T16" fmla="*/ 374 w 396"/>
              <a:gd name="T17" fmla="*/ 50 h 136"/>
              <a:gd name="T18" fmla="*/ 375 w 396"/>
              <a:gd name="T19" fmla="*/ 52 h 136"/>
              <a:gd name="T20" fmla="*/ 373 w 396"/>
              <a:gd name="T21" fmla="*/ 55 h 136"/>
              <a:gd name="T22" fmla="*/ 374 w 396"/>
              <a:gd name="T23" fmla="*/ 60 h 136"/>
              <a:gd name="T24" fmla="*/ 376 w 396"/>
              <a:gd name="T25" fmla="*/ 62 h 136"/>
              <a:gd name="T26" fmla="*/ 368 w 396"/>
              <a:gd name="T27" fmla="*/ 69 h 136"/>
              <a:gd name="T28" fmla="*/ 374 w 396"/>
              <a:gd name="T29" fmla="*/ 75 h 136"/>
              <a:gd name="T30" fmla="*/ 370 w 396"/>
              <a:gd name="T31" fmla="*/ 77 h 136"/>
              <a:gd name="T32" fmla="*/ 371 w 396"/>
              <a:gd name="T33" fmla="*/ 79 h 136"/>
              <a:gd name="T34" fmla="*/ 371 w 396"/>
              <a:gd name="T35" fmla="*/ 82 h 136"/>
              <a:gd name="T36" fmla="*/ 379 w 396"/>
              <a:gd name="T37" fmla="*/ 89 h 136"/>
              <a:gd name="T38" fmla="*/ 376 w 396"/>
              <a:gd name="T39" fmla="*/ 94 h 136"/>
              <a:gd name="T40" fmla="*/ 379 w 396"/>
              <a:gd name="T41" fmla="*/ 99 h 136"/>
              <a:gd name="T42" fmla="*/ 376 w 396"/>
              <a:gd name="T43" fmla="*/ 104 h 136"/>
              <a:gd name="T44" fmla="*/ 368 w 396"/>
              <a:gd name="T45" fmla="*/ 108 h 136"/>
              <a:gd name="T46" fmla="*/ 362 w 396"/>
              <a:gd name="T47" fmla="*/ 111 h 136"/>
              <a:gd name="T48" fmla="*/ 366 w 396"/>
              <a:gd name="T49" fmla="*/ 117 h 136"/>
              <a:gd name="T50" fmla="*/ 369 w 396"/>
              <a:gd name="T51" fmla="*/ 122 h 136"/>
              <a:gd name="T52" fmla="*/ 368 w 396"/>
              <a:gd name="T53" fmla="*/ 124 h 136"/>
              <a:gd name="T54" fmla="*/ 371 w 396"/>
              <a:gd name="T55" fmla="*/ 130 h 136"/>
              <a:gd name="T56" fmla="*/ 276 w 396"/>
              <a:gd name="T57" fmla="*/ 134 h 136"/>
              <a:gd name="T58" fmla="*/ 296 w 396"/>
              <a:gd name="T59" fmla="*/ 136 h 136"/>
              <a:gd name="T60" fmla="*/ 270 w 396"/>
              <a:gd name="T61" fmla="*/ 134 h 136"/>
              <a:gd name="T62" fmla="*/ 238 w 396"/>
              <a:gd name="T63" fmla="*/ 135 h 136"/>
              <a:gd name="T64" fmla="*/ 144 w 396"/>
              <a:gd name="T65" fmla="*/ 136 h 136"/>
              <a:gd name="T66" fmla="*/ 14 w 396"/>
              <a:gd name="T67" fmla="*/ 127 h 136"/>
              <a:gd name="T68" fmla="*/ 8 w 396"/>
              <a:gd name="T69" fmla="*/ 102 h 136"/>
              <a:gd name="T70" fmla="*/ 5 w 396"/>
              <a:gd name="T71" fmla="*/ 85 h 136"/>
              <a:gd name="T72" fmla="*/ 5 w 396"/>
              <a:gd name="T73" fmla="*/ 58 h 136"/>
              <a:gd name="T74" fmla="*/ 4 w 396"/>
              <a:gd name="T75" fmla="*/ 50 h 136"/>
              <a:gd name="T76" fmla="*/ 3 w 396"/>
              <a:gd name="T77" fmla="*/ 38 h 136"/>
              <a:gd name="T78" fmla="*/ 3 w 396"/>
              <a:gd name="T79" fmla="*/ 1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6" h="136">
                <a:moveTo>
                  <a:pt x="3" y="17"/>
                </a:moveTo>
                <a:cubicBezTo>
                  <a:pt x="21" y="1"/>
                  <a:pt x="45" y="7"/>
                  <a:pt x="65" y="10"/>
                </a:cubicBezTo>
                <a:cubicBezTo>
                  <a:pt x="148" y="10"/>
                  <a:pt x="148" y="10"/>
                  <a:pt x="148" y="10"/>
                </a:cubicBezTo>
                <a:cubicBezTo>
                  <a:pt x="171" y="8"/>
                  <a:pt x="193" y="8"/>
                  <a:pt x="216" y="6"/>
                </a:cubicBezTo>
                <a:cubicBezTo>
                  <a:pt x="214" y="4"/>
                  <a:pt x="214" y="4"/>
                  <a:pt x="214" y="4"/>
                </a:cubicBezTo>
                <a:cubicBezTo>
                  <a:pt x="223" y="0"/>
                  <a:pt x="232" y="5"/>
                  <a:pt x="242" y="2"/>
                </a:cubicBezTo>
                <a:cubicBezTo>
                  <a:pt x="246" y="3"/>
                  <a:pt x="249" y="2"/>
                  <a:pt x="252" y="5"/>
                </a:cubicBezTo>
                <a:cubicBezTo>
                  <a:pt x="275" y="7"/>
                  <a:pt x="296" y="6"/>
                  <a:pt x="318" y="7"/>
                </a:cubicBezTo>
                <a:cubicBezTo>
                  <a:pt x="320" y="9"/>
                  <a:pt x="320" y="9"/>
                  <a:pt x="320" y="9"/>
                </a:cubicBezTo>
                <a:cubicBezTo>
                  <a:pt x="340" y="10"/>
                  <a:pt x="361" y="10"/>
                  <a:pt x="378" y="18"/>
                </a:cubicBezTo>
                <a:cubicBezTo>
                  <a:pt x="379" y="20"/>
                  <a:pt x="381" y="21"/>
                  <a:pt x="383" y="22"/>
                </a:cubicBezTo>
                <a:cubicBezTo>
                  <a:pt x="385" y="27"/>
                  <a:pt x="390" y="26"/>
                  <a:pt x="394" y="29"/>
                </a:cubicBezTo>
                <a:cubicBezTo>
                  <a:pt x="396" y="35"/>
                  <a:pt x="389" y="31"/>
                  <a:pt x="388" y="34"/>
                </a:cubicBezTo>
                <a:cubicBezTo>
                  <a:pt x="387" y="35"/>
                  <a:pt x="386" y="37"/>
                  <a:pt x="388" y="38"/>
                </a:cubicBezTo>
                <a:cubicBezTo>
                  <a:pt x="385" y="38"/>
                  <a:pt x="383" y="38"/>
                  <a:pt x="381" y="41"/>
                </a:cubicBezTo>
                <a:cubicBezTo>
                  <a:pt x="380" y="45"/>
                  <a:pt x="376" y="43"/>
                  <a:pt x="374" y="46"/>
                </a:cubicBezTo>
                <a:cubicBezTo>
                  <a:pt x="375" y="48"/>
                  <a:pt x="378" y="47"/>
                  <a:pt x="380" y="49"/>
                </a:cubicBezTo>
                <a:cubicBezTo>
                  <a:pt x="374" y="50"/>
                  <a:pt x="374" y="50"/>
                  <a:pt x="374" y="50"/>
                </a:cubicBezTo>
                <a:cubicBezTo>
                  <a:pt x="374" y="50"/>
                  <a:pt x="375" y="51"/>
                  <a:pt x="375" y="50"/>
                </a:cubicBezTo>
                <a:cubicBezTo>
                  <a:pt x="375" y="51"/>
                  <a:pt x="375" y="52"/>
                  <a:pt x="375" y="52"/>
                </a:cubicBezTo>
                <a:cubicBezTo>
                  <a:pt x="378" y="54"/>
                  <a:pt x="378" y="54"/>
                  <a:pt x="378" y="54"/>
                </a:cubicBezTo>
                <a:cubicBezTo>
                  <a:pt x="377" y="56"/>
                  <a:pt x="375" y="54"/>
                  <a:pt x="373" y="55"/>
                </a:cubicBezTo>
                <a:cubicBezTo>
                  <a:pt x="374" y="57"/>
                  <a:pt x="376" y="57"/>
                  <a:pt x="376" y="59"/>
                </a:cubicBezTo>
                <a:cubicBezTo>
                  <a:pt x="375" y="59"/>
                  <a:pt x="375" y="59"/>
                  <a:pt x="374" y="60"/>
                </a:cubicBezTo>
                <a:cubicBezTo>
                  <a:pt x="376" y="62"/>
                  <a:pt x="378" y="60"/>
                  <a:pt x="379" y="62"/>
                </a:cubicBezTo>
                <a:cubicBezTo>
                  <a:pt x="378" y="62"/>
                  <a:pt x="377" y="61"/>
                  <a:pt x="376" y="62"/>
                </a:cubicBezTo>
                <a:cubicBezTo>
                  <a:pt x="377" y="64"/>
                  <a:pt x="378" y="63"/>
                  <a:pt x="379" y="64"/>
                </a:cubicBezTo>
                <a:cubicBezTo>
                  <a:pt x="376" y="68"/>
                  <a:pt x="371" y="67"/>
                  <a:pt x="368" y="69"/>
                </a:cubicBezTo>
                <a:cubicBezTo>
                  <a:pt x="372" y="72"/>
                  <a:pt x="378" y="71"/>
                  <a:pt x="382" y="74"/>
                </a:cubicBezTo>
                <a:cubicBezTo>
                  <a:pt x="379" y="74"/>
                  <a:pt x="376" y="73"/>
                  <a:pt x="374" y="75"/>
                </a:cubicBezTo>
                <a:cubicBezTo>
                  <a:pt x="377" y="77"/>
                  <a:pt x="377" y="77"/>
                  <a:pt x="377" y="77"/>
                </a:cubicBezTo>
                <a:cubicBezTo>
                  <a:pt x="370" y="77"/>
                  <a:pt x="370" y="77"/>
                  <a:pt x="370" y="77"/>
                </a:cubicBezTo>
                <a:cubicBezTo>
                  <a:pt x="370" y="78"/>
                  <a:pt x="371" y="78"/>
                  <a:pt x="371" y="78"/>
                </a:cubicBezTo>
                <a:cubicBezTo>
                  <a:pt x="371" y="79"/>
                  <a:pt x="371" y="79"/>
                  <a:pt x="371" y="79"/>
                </a:cubicBezTo>
                <a:cubicBezTo>
                  <a:pt x="369" y="79"/>
                  <a:pt x="367" y="79"/>
                  <a:pt x="366" y="81"/>
                </a:cubicBezTo>
                <a:cubicBezTo>
                  <a:pt x="367" y="83"/>
                  <a:pt x="371" y="81"/>
                  <a:pt x="371" y="82"/>
                </a:cubicBezTo>
                <a:cubicBezTo>
                  <a:pt x="368" y="83"/>
                  <a:pt x="365" y="85"/>
                  <a:pt x="362" y="85"/>
                </a:cubicBezTo>
                <a:cubicBezTo>
                  <a:pt x="367" y="87"/>
                  <a:pt x="374" y="87"/>
                  <a:pt x="379" y="89"/>
                </a:cubicBezTo>
                <a:cubicBezTo>
                  <a:pt x="376" y="88"/>
                  <a:pt x="375" y="91"/>
                  <a:pt x="372" y="92"/>
                </a:cubicBezTo>
                <a:cubicBezTo>
                  <a:pt x="373" y="93"/>
                  <a:pt x="375" y="94"/>
                  <a:pt x="376" y="94"/>
                </a:cubicBezTo>
                <a:cubicBezTo>
                  <a:pt x="376" y="97"/>
                  <a:pt x="372" y="94"/>
                  <a:pt x="371" y="96"/>
                </a:cubicBezTo>
                <a:cubicBezTo>
                  <a:pt x="379" y="99"/>
                  <a:pt x="379" y="99"/>
                  <a:pt x="379" y="99"/>
                </a:cubicBezTo>
                <a:cubicBezTo>
                  <a:pt x="376" y="102"/>
                  <a:pt x="373" y="99"/>
                  <a:pt x="370" y="102"/>
                </a:cubicBezTo>
                <a:cubicBezTo>
                  <a:pt x="371" y="103"/>
                  <a:pt x="374" y="103"/>
                  <a:pt x="376" y="104"/>
                </a:cubicBezTo>
                <a:cubicBezTo>
                  <a:pt x="374" y="106"/>
                  <a:pt x="374" y="106"/>
                  <a:pt x="374" y="106"/>
                </a:cubicBezTo>
                <a:cubicBezTo>
                  <a:pt x="372" y="106"/>
                  <a:pt x="369" y="106"/>
                  <a:pt x="368" y="108"/>
                </a:cubicBezTo>
                <a:cubicBezTo>
                  <a:pt x="368" y="109"/>
                  <a:pt x="369" y="108"/>
                  <a:pt x="370" y="108"/>
                </a:cubicBezTo>
                <a:cubicBezTo>
                  <a:pt x="369" y="112"/>
                  <a:pt x="364" y="109"/>
                  <a:pt x="362" y="111"/>
                </a:cubicBezTo>
                <a:cubicBezTo>
                  <a:pt x="369" y="111"/>
                  <a:pt x="375" y="116"/>
                  <a:pt x="382" y="116"/>
                </a:cubicBezTo>
                <a:cubicBezTo>
                  <a:pt x="377" y="116"/>
                  <a:pt x="371" y="115"/>
                  <a:pt x="366" y="117"/>
                </a:cubicBezTo>
                <a:cubicBezTo>
                  <a:pt x="370" y="120"/>
                  <a:pt x="376" y="117"/>
                  <a:pt x="380" y="120"/>
                </a:cubicBezTo>
                <a:cubicBezTo>
                  <a:pt x="376" y="120"/>
                  <a:pt x="372" y="120"/>
                  <a:pt x="369" y="122"/>
                </a:cubicBezTo>
                <a:cubicBezTo>
                  <a:pt x="374" y="123"/>
                  <a:pt x="374" y="123"/>
                  <a:pt x="374" y="123"/>
                </a:cubicBezTo>
                <a:cubicBezTo>
                  <a:pt x="372" y="123"/>
                  <a:pt x="370" y="124"/>
                  <a:pt x="368" y="124"/>
                </a:cubicBezTo>
                <a:cubicBezTo>
                  <a:pt x="370" y="127"/>
                  <a:pt x="373" y="128"/>
                  <a:pt x="376" y="129"/>
                </a:cubicBezTo>
                <a:cubicBezTo>
                  <a:pt x="374" y="129"/>
                  <a:pt x="372" y="130"/>
                  <a:pt x="371" y="130"/>
                </a:cubicBezTo>
                <a:cubicBezTo>
                  <a:pt x="334" y="133"/>
                  <a:pt x="334" y="133"/>
                  <a:pt x="334" y="133"/>
                </a:cubicBezTo>
                <a:cubicBezTo>
                  <a:pt x="276" y="134"/>
                  <a:pt x="276" y="134"/>
                  <a:pt x="276" y="134"/>
                </a:cubicBezTo>
                <a:cubicBezTo>
                  <a:pt x="283" y="135"/>
                  <a:pt x="290" y="134"/>
                  <a:pt x="296" y="135"/>
                </a:cubicBezTo>
                <a:cubicBezTo>
                  <a:pt x="296" y="136"/>
                  <a:pt x="296" y="136"/>
                  <a:pt x="296" y="136"/>
                </a:cubicBezTo>
                <a:cubicBezTo>
                  <a:pt x="270" y="136"/>
                  <a:pt x="270" y="136"/>
                  <a:pt x="270" y="136"/>
                </a:cubicBezTo>
                <a:cubicBezTo>
                  <a:pt x="270" y="134"/>
                  <a:pt x="270" y="134"/>
                  <a:pt x="270" y="134"/>
                </a:cubicBezTo>
                <a:cubicBezTo>
                  <a:pt x="260" y="133"/>
                  <a:pt x="249" y="134"/>
                  <a:pt x="238" y="133"/>
                </a:cubicBezTo>
                <a:cubicBezTo>
                  <a:pt x="238" y="135"/>
                  <a:pt x="238" y="135"/>
                  <a:pt x="238" y="135"/>
                </a:cubicBezTo>
                <a:cubicBezTo>
                  <a:pt x="180" y="135"/>
                  <a:pt x="180" y="135"/>
                  <a:pt x="180" y="135"/>
                </a:cubicBezTo>
                <a:cubicBezTo>
                  <a:pt x="144" y="136"/>
                  <a:pt x="144" y="136"/>
                  <a:pt x="144" y="136"/>
                </a:cubicBezTo>
                <a:cubicBezTo>
                  <a:pt x="76" y="134"/>
                  <a:pt x="76" y="134"/>
                  <a:pt x="76" y="134"/>
                </a:cubicBezTo>
                <a:cubicBezTo>
                  <a:pt x="55" y="133"/>
                  <a:pt x="35" y="129"/>
                  <a:pt x="14" y="127"/>
                </a:cubicBezTo>
                <a:cubicBezTo>
                  <a:pt x="10" y="127"/>
                  <a:pt x="12" y="120"/>
                  <a:pt x="9" y="117"/>
                </a:cubicBezTo>
                <a:cubicBezTo>
                  <a:pt x="9" y="111"/>
                  <a:pt x="9" y="107"/>
                  <a:pt x="8" y="102"/>
                </a:cubicBezTo>
                <a:cubicBezTo>
                  <a:pt x="9" y="99"/>
                  <a:pt x="8" y="96"/>
                  <a:pt x="6" y="94"/>
                </a:cubicBezTo>
                <a:cubicBezTo>
                  <a:pt x="6" y="91"/>
                  <a:pt x="9" y="86"/>
                  <a:pt x="5" y="85"/>
                </a:cubicBezTo>
                <a:cubicBezTo>
                  <a:pt x="7" y="80"/>
                  <a:pt x="4" y="77"/>
                  <a:pt x="7" y="73"/>
                </a:cubicBezTo>
                <a:cubicBezTo>
                  <a:pt x="4" y="69"/>
                  <a:pt x="4" y="63"/>
                  <a:pt x="5" y="58"/>
                </a:cubicBezTo>
                <a:cubicBezTo>
                  <a:pt x="6" y="57"/>
                  <a:pt x="4" y="57"/>
                  <a:pt x="5" y="56"/>
                </a:cubicBezTo>
                <a:cubicBezTo>
                  <a:pt x="2" y="54"/>
                  <a:pt x="7" y="51"/>
                  <a:pt x="4" y="50"/>
                </a:cubicBezTo>
                <a:cubicBezTo>
                  <a:pt x="4" y="48"/>
                  <a:pt x="6" y="45"/>
                  <a:pt x="4" y="44"/>
                </a:cubicBezTo>
                <a:cubicBezTo>
                  <a:pt x="3" y="38"/>
                  <a:pt x="3" y="38"/>
                  <a:pt x="3" y="38"/>
                </a:cubicBezTo>
                <a:cubicBezTo>
                  <a:pt x="2" y="35"/>
                  <a:pt x="3" y="33"/>
                  <a:pt x="4" y="31"/>
                </a:cubicBezTo>
                <a:cubicBezTo>
                  <a:pt x="0" y="27"/>
                  <a:pt x="4" y="22"/>
                  <a:pt x="3"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65">
            <a:extLst>
              <a:ext uri="{FF2B5EF4-FFF2-40B4-BE49-F238E27FC236}">
                <a16:creationId xmlns:a16="http://schemas.microsoft.com/office/drawing/2014/main" xmlns="" id="{ADC25C2A-6C17-4916-90BD-B06D310DC809}"/>
              </a:ext>
            </a:extLst>
          </p:cNvPr>
          <p:cNvSpPr>
            <a:spLocks/>
          </p:cNvSpPr>
          <p:nvPr/>
        </p:nvSpPr>
        <p:spPr bwMode="auto">
          <a:xfrm>
            <a:off x="1217961" y="5748144"/>
            <a:ext cx="1520825" cy="446088"/>
          </a:xfrm>
          <a:custGeom>
            <a:avLst/>
            <a:gdLst>
              <a:gd name="T0" fmla="*/ 371 w 405"/>
              <a:gd name="T1" fmla="*/ 80 h 119"/>
              <a:gd name="T2" fmla="*/ 376 w 405"/>
              <a:gd name="T3" fmla="*/ 78 h 119"/>
              <a:gd name="T4" fmla="*/ 402 w 405"/>
              <a:gd name="T5" fmla="*/ 71 h 119"/>
              <a:gd name="T6" fmla="*/ 385 w 405"/>
              <a:gd name="T7" fmla="*/ 69 h 119"/>
              <a:gd name="T8" fmla="*/ 401 w 405"/>
              <a:gd name="T9" fmla="*/ 66 h 119"/>
              <a:gd name="T10" fmla="*/ 397 w 405"/>
              <a:gd name="T11" fmla="*/ 66 h 119"/>
              <a:gd name="T12" fmla="*/ 396 w 405"/>
              <a:gd name="T13" fmla="*/ 65 h 119"/>
              <a:gd name="T14" fmla="*/ 387 w 405"/>
              <a:gd name="T15" fmla="*/ 64 h 119"/>
              <a:gd name="T16" fmla="*/ 400 w 405"/>
              <a:gd name="T17" fmla="*/ 58 h 119"/>
              <a:gd name="T18" fmla="*/ 384 w 405"/>
              <a:gd name="T19" fmla="*/ 57 h 119"/>
              <a:gd name="T20" fmla="*/ 398 w 405"/>
              <a:gd name="T21" fmla="*/ 52 h 119"/>
              <a:gd name="T22" fmla="*/ 382 w 405"/>
              <a:gd name="T23" fmla="*/ 53 h 119"/>
              <a:gd name="T24" fmla="*/ 380 w 405"/>
              <a:gd name="T25" fmla="*/ 51 h 119"/>
              <a:gd name="T26" fmla="*/ 389 w 405"/>
              <a:gd name="T27" fmla="*/ 49 h 119"/>
              <a:gd name="T28" fmla="*/ 363 w 405"/>
              <a:gd name="T29" fmla="*/ 49 h 119"/>
              <a:gd name="T30" fmla="*/ 365 w 405"/>
              <a:gd name="T31" fmla="*/ 48 h 119"/>
              <a:gd name="T32" fmla="*/ 382 w 405"/>
              <a:gd name="T33" fmla="*/ 43 h 119"/>
              <a:gd name="T34" fmla="*/ 381 w 405"/>
              <a:gd name="T35" fmla="*/ 43 h 119"/>
              <a:gd name="T36" fmla="*/ 380 w 405"/>
              <a:gd name="T37" fmla="*/ 42 h 119"/>
              <a:gd name="T38" fmla="*/ 381 w 405"/>
              <a:gd name="T39" fmla="*/ 41 h 119"/>
              <a:gd name="T40" fmla="*/ 357 w 405"/>
              <a:gd name="T41" fmla="*/ 41 h 119"/>
              <a:gd name="T42" fmla="*/ 380 w 405"/>
              <a:gd name="T43" fmla="*/ 37 h 119"/>
              <a:gd name="T44" fmla="*/ 370 w 405"/>
              <a:gd name="T45" fmla="*/ 36 h 119"/>
              <a:gd name="T46" fmla="*/ 376 w 405"/>
              <a:gd name="T47" fmla="*/ 34 h 119"/>
              <a:gd name="T48" fmla="*/ 353 w 405"/>
              <a:gd name="T49" fmla="*/ 33 h 119"/>
              <a:gd name="T50" fmla="*/ 376 w 405"/>
              <a:gd name="T51" fmla="*/ 29 h 119"/>
              <a:gd name="T52" fmla="*/ 360 w 405"/>
              <a:gd name="T53" fmla="*/ 28 h 119"/>
              <a:gd name="T54" fmla="*/ 371 w 405"/>
              <a:gd name="T55" fmla="*/ 26 h 119"/>
              <a:gd name="T56" fmla="*/ 347 w 405"/>
              <a:gd name="T57" fmla="*/ 26 h 119"/>
              <a:gd name="T58" fmla="*/ 371 w 405"/>
              <a:gd name="T59" fmla="*/ 22 h 119"/>
              <a:gd name="T60" fmla="*/ 327 w 405"/>
              <a:gd name="T61" fmla="*/ 22 h 119"/>
              <a:gd name="T62" fmla="*/ 339 w 405"/>
              <a:gd name="T63" fmla="*/ 20 h 119"/>
              <a:gd name="T64" fmla="*/ 310 w 405"/>
              <a:gd name="T65" fmla="*/ 20 h 119"/>
              <a:gd name="T66" fmla="*/ 333 w 405"/>
              <a:gd name="T67" fmla="*/ 17 h 119"/>
              <a:gd name="T68" fmla="*/ 303 w 405"/>
              <a:gd name="T69" fmla="*/ 16 h 119"/>
              <a:gd name="T70" fmla="*/ 364 w 405"/>
              <a:gd name="T71" fmla="*/ 9 h 119"/>
              <a:gd name="T72" fmla="*/ 332 w 405"/>
              <a:gd name="T73" fmla="*/ 10 h 119"/>
              <a:gd name="T74" fmla="*/ 335 w 405"/>
              <a:gd name="T75" fmla="*/ 9 h 119"/>
              <a:gd name="T76" fmla="*/ 298 w 405"/>
              <a:gd name="T77" fmla="*/ 9 h 119"/>
              <a:gd name="T78" fmla="*/ 297 w 405"/>
              <a:gd name="T79" fmla="*/ 7 h 119"/>
              <a:gd name="T80" fmla="*/ 358 w 405"/>
              <a:gd name="T81" fmla="*/ 1 h 119"/>
              <a:gd name="T82" fmla="*/ 358 w 405"/>
              <a:gd name="T83" fmla="*/ 0 h 119"/>
              <a:gd name="T84" fmla="*/ 229 w 405"/>
              <a:gd name="T85" fmla="*/ 0 h 119"/>
              <a:gd name="T86" fmla="*/ 64 w 405"/>
              <a:gd name="T87" fmla="*/ 4 h 119"/>
              <a:gd name="T88" fmla="*/ 34 w 405"/>
              <a:gd name="T89" fmla="*/ 6 h 119"/>
              <a:gd name="T90" fmla="*/ 22 w 405"/>
              <a:gd name="T91" fmla="*/ 29 h 119"/>
              <a:gd name="T92" fmla="*/ 5 w 405"/>
              <a:gd name="T93" fmla="*/ 90 h 119"/>
              <a:gd name="T94" fmla="*/ 8 w 405"/>
              <a:gd name="T95" fmla="*/ 104 h 119"/>
              <a:gd name="T96" fmla="*/ 44 w 405"/>
              <a:gd name="T97" fmla="*/ 110 h 119"/>
              <a:gd name="T98" fmla="*/ 181 w 405"/>
              <a:gd name="T99" fmla="*/ 113 h 119"/>
              <a:gd name="T100" fmla="*/ 368 w 405"/>
              <a:gd name="T101" fmla="*/ 88 h 119"/>
              <a:gd name="T102" fmla="*/ 358 w 405"/>
              <a:gd name="T103" fmla="*/ 89 h 119"/>
              <a:gd name="T104" fmla="*/ 396 w 405"/>
              <a:gd name="T105" fmla="*/ 79 h 119"/>
              <a:gd name="T106" fmla="*/ 371 w 405"/>
              <a:gd name="T107" fmla="*/ 8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5" h="119">
                <a:moveTo>
                  <a:pt x="371" y="80"/>
                </a:moveTo>
                <a:cubicBezTo>
                  <a:pt x="372" y="79"/>
                  <a:pt x="376" y="80"/>
                  <a:pt x="376" y="78"/>
                </a:cubicBezTo>
                <a:cubicBezTo>
                  <a:pt x="381" y="73"/>
                  <a:pt x="394" y="74"/>
                  <a:pt x="402" y="71"/>
                </a:cubicBezTo>
                <a:cubicBezTo>
                  <a:pt x="399" y="68"/>
                  <a:pt x="390" y="70"/>
                  <a:pt x="385" y="69"/>
                </a:cubicBezTo>
                <a:cubicBezTo>
                  <a:pt x="401" y="66"/>
                  <a:pt x="401" y="66"/>
                  <a:pt x="401" y="66"/>
                </a:cubicBezTo>
                <a:cubicBezTo>
                  <a:pt x="397" y="66"/>
                  <a:pt x="397" y="66"/>
                  <a:pt x="397" y="66"/>
                </a:cubicBezTo>
                <a:cubicBezTo>
                  <a:pt x="397" y="65"/>
                  <a:pt x="396" y="65"/>
                  <a:pt x="396" y="65"/>
                </a:cubicBezTo>
                <a:cubicBezTo>
                  <a:pt x="393" y="64"/>
                  <a:pt x="390" y="65"/>
                  <a:pt x="387" y="64"/>
                </a:cubicBezTo>
                <a:cubicBezTo>
                  <a:pt x="391" y="61"/>
                  <a:pt x="405" y="64"/>
                  <a:pt x="400" y="58"/>
                </a:cubicBezTo>
                <a:cubicBezTo>
                  <a:pt x="394" y="57"/>
                  <a:pt x="388" y="61"/>
                  <a:pt x="384" y="57"/>
                </a:cubicBezTo>
                <a:cubicBezTo>
                  <a:pt x="389" y="55"/>
                  <a:pt x="396" y="55"/>
                  <a:pt x="398" y="52"/>
                </a:cubicBezTo>
                <a:cubicBezTo>
                  <a:pt x="382" y="53"/>
                  <a:pt x="382" y="53"/>
                  <a:pt x="382" y="53"/>
                </a:cubicBezTo>
                <a:cubicBezTo>
                  <a:pt x="380" y="51"/>
                  <a:pt x="380" y="51"/>
                  <a:pt x="380" y="51"/>
                </a:cubicBezTo>
                <a:cubicBezTo>
                  <a:pt x="382" y="49"/>
                  <a:pt x="386" y="50"/>
                  <a:pt x="389" y="49"/>
                </a:cubicBezTo>
                <a:cubicBezTo>
                  <a:pt x="363" y="49"/>
                  <a:pt x="363" y="49"/>
                  <a:pt x="363" y="49"/>
                </a:cubicBezTo>
                <a:cubicBezTo>
                  <a:pt x="365" y="48"/>
                  <a:pt x="365" y="48"/>
                  <a:pt x="365" y="48"/>
                </a:cubicBezTo>
                <a:cubicBezTo>
                  <a:pt x="371" y="46"/>
                  <a:pt x="380" y="47"/>
                  <a:pt x="382" y="43"/>
                </a:cubicBezTo>
                <a:cubicBezTo>
                  <a:pt x="381" y="43"/>
                  <a:pt x="381" y="43"/>
                  <a:pt x="381" y="43"/>
                </a:cubicBezTo>
                <a:cubicBezTo>
                  <a:pt x="380" y="42"/>
                  <a:pt x="379" y="42"/>
                  <a:pt x="380" y="42"/>
                </a:cubicBezTo>
                <a:cubicBezTo>
                  <a:pt x="380" y="41"/>
                  <a:pt x="380" y="41"/>
                  <a:pt x="381" y="41"/>
                </a:cubicBezTo>
                <a:cubicBezTo>
                  <a:pt x="357" y="41"/>
                  <a:pt x="357" y="41"/>
                  <a:pt x="357" y="41"/>
                </a:cubicBezTo>
                <a:cubicBezTo>
                  <a:pt x="364" y="39"/>
                  <a:pt x="373" y="39"/>
                  <a:pt x="380" y="37"/>
                </a:cubicBezTo>
                <a:cubicBezTo>
                  <a:pt x="370" y="36"/>
                  <a:pt x="370" y="36"/>
                  <a:pt x="370" y="36"/>
                </a:cubicBezTo>
                <a:cubicBezTo>
                  <a:pt x="370" y="34"/>
                  <a:pt x="374" y="34"/>
                  <a:pt x="376" y="34"/>
                </a:cubicBezTo>
                <a:cubicBezTo>
                  <a:pt x="369" y="35"/>
                  <a:pt x="361" y="31"/>
                  <a:pt x="353" y="33"/>
                </a:cubicBezTo>
                <a:cubicBezTo>
                  <a:pt x="360" y="31"/>
                  <a:pt x="369" y="31"/>
                  <a:pt x="376" y="29"/>
                </a:cubicBezTo>
                <a:cubicBezTo>
                  <a:pt x="370" y="28"/>
                  <a:pt x="363" y="32"/>
                  <a:pt x="360" y="28"/>
                </a:cubicBezTo>
                <a:cubicBezTo>
                  <a:pt x="364" y="27"/>
                  <a:pt x="368" y="26"/>
                  <a:pt x="371" y="26"/>
                </a:cubicBezTo>
                <a:cubicBezTo>
                  <a:pt x="363" y="25"/>
                  <a:pt x="355" y="27"/>
                  <a:pt x="347" y="26"/>
                </a:cubicBezTo>
                <a:cubicBezTo>
                  <a:pt x="355" y="24"/>
                  <a:pt x="366" y="26"/>
                  <a:pt x="371" y="22"/>
                </a:cubicBezTo>
                <a:cubicBezTo>
                  <a:pt x="358" y="22"/>
                  <a:pt x="341" y="22"/>
                  <a:pt x="327" y="22"/>
                </a:cubicBezTo>
                <a:cubicBezTo>
                  <a:pt x="331" y="21"/>
                  <a:pt x="335" y="21"/>
                  <a:pt x="339" y="20"/>
                </a:cubicBezTo>
                <a:cubicBezTo>
                  <a:pt x="310" y="20"/>
                  <a:pt x="310" y="20"/>
                  <a:pt x="310" y="20"/>
                </a:cubicBezTo>
                <a:cubicBezTo>
                  <a:pt x="316" y="18"/>
                  <a:pt x="325" y="18"/>
                  <a:pt x="333" y="17"/>
                </a:cubicBezTo>
                <a:cubicBezTo>
                  <a:pt x="323" y="18"/>
                  <a:pt x="312" y="18"/>
                  <a:pt x="303" y="16"/>
                </a:cubicBezTo>
                <a:cubicBezTo>
                  <a:pt x="323" y="14"/>
                  <a:pt x="343" y="11"/>
                  <a:pt x="364" y="9"/>
                </a:cubicBezTo>
                <a:cubicBezTo>
                  <a:pt x="354" y="9"/>
                  <a:pt x="342" y="11"/>
                  <a:pt x="332" y="10"/>
                </a:cubicBezTo>
                <a:cubicBezTo>
                  <a:pt x="335" y="9"/>
                  <a:pt x="335" y="9"/>
                  <a:pt x="335" y="9"/>
                </a:cubicBezTo>
                <a:cubicBezTo>
                  <a:pt x="298" y="9"/>
                  <a:pt x="298" y="9"/>
                  <a:pt x="298" y="9"/>
                </a:cubicBezTo>
                <a:cubicBezTo>
                  <a:pt x="298" y="8"/>
                  <a:pt x="296" y="8"/>
                  <a:pt x="297" y="7"/>
                </a:cubicBezTo>
                <a:cubicBezTo>
                  <a:pt x="317" y="4"/>
                  <a:pt x="338" y="4"/>
                  <a:pt x="358" y="1"/>
                </a:cubicBezTo>
                <a:cubicBezTo>
                  <a:pt x="358" y="0"/>
                  <a:pt x="358" y="0"/>
                  <a:pt x="358" y="0"/>
                </a:cubicBezTo>
                <a:cubicBezTo>
                  <a:pt x="314" y="0"/>
                  <a:pt x="272" y="0"/>
                  <a:pt x="229" y="0"/>
                </a:cubicBezTo>
                <a:cubicBezTo>
                  <a:pt x="64" y="4"/>
                  <a:pt x="64" y="4"/>
                  <a:pt x="64" y="4"/>
                </a:cubicBezTo>
                <a:cubicBezTo>
                  <a:pt x="34" y="6"/>
                  <a:pt x="34" y="6"/>
                  <a:pt x="34" y="6"/>
                </a:cubicBezTo>
                <a:cubicBezTo>
                  <a:pt x="23" y="11"/>
                  <a:pt x="22" y="21"/>
                  <a:pt x="22" y="29"/>
                </a:cubicBezTo>
                <a:cubicBezTo>
                  <a:pt x="15" y="49"/>
                  <a:pt x="15" y="71"/>
                  <a:pt x="5" y="90"/>
                </a:cubicBezTo>
                <a:cubicBezTo>
                  <a:pt x="5" y="95"/>
                  <a:pt x="0" y="101"/>
                  <a:pt x="8" y="104"/>
                </a:cubicBezTo>
                <a:cubicBezTo>
                  <a:pt x="21" y="105"/>
                  <a:pt x="33" y="107"/>
                  <a:pt x="44" y="110"/>
                </a:cubicBezTo>
                <a:cubicBezTo>
                  <a:pt x="86" y="119"/>
                  <a:pt x="136" y="117"/>
                  <a:pt x="181" y="113"/>
                </a:cubicBezTo>
                <a:cubicBezTo>
                  <a:pt x="244" y="106"/>
                  <a:pt x="311" y="105"/>
                  <a:pt x="368" y="88"/>
                </a:cubicBezTo>
                <a:cubicBezTo>
                  <a:pt x="365" y="89"/>
                  <a:pt x="360" y="89"/>
                  <a:pt x="358" y="89"/>
                </a:cubicBezTo>
                <a:cubicBezTo>
                  <a:pt x="369" y="84"/>
                  <a:pt x="383" y="82"/>
                  <a:pt x="396" y="79"/>
                </a:cubicBezTo>
                <a:cubicBezTo>
                  <a:pt x="388" y="78"/>
                  <a:pt x="379" y="81"/>
                  <a:pt x="371" y="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666">
            <a:extLst>
              <a:ext uri="{FF2B5EF4-FFF2-40B4-BE49-F238E27FC236}">
                <a16:creationId xmlns:a16="http://schemas.microsoft.com/office/drawing/2014/main" xmlns="" id="{5DE8F517-FBD4-465B-9945-88CAC0DCD4C8}"/>
              </a:ext>
            </a:extLst>
          </p:cNvPr>
          <p:cNvSpPr>
            <a:spLocks/>
          </p:cNvSpPr>
          <p:nvPr/>
        </p:nvSpPr>
        <p:spPr bwMode="auto">
          <a:xfrm>
            <a:off x="4127501" y="784815"/>
            <a:ext cx="1449388" cy="436563"/>
          </a:xfrm>
          <a:custGeom>
            <a:avLst/>
            <a:gdLst>
              <a:gd name="T0" fmla="*/ 383 w 386"/>
              <a:gd name="T1" fmla="*/ 81 h 116"/>
              <a:gd name="T2" fmla="*/ 360 w 386"/>
              <a:gd name="T3" fmla="*/ 79 h 116"/>
              <a:gd name="T4" fmla="*/ 380 w 386"/>
              <a:gd name="T5" fmla="*/ 74 h 116"/>
              <a:gd name="T6" fmla="*/ 366 w 386"/>
              <a:gd name="T7" fmla="*/ 72 h 116"/>
              <a:gd name="T8" fmla="*/ 377 w 386"/>
              <a:gd name="T9" fmla="*/ 67 h 116"/>
              <a:gd name="T10" fmla="*/ 365 w 386"/>
              <a:gd name="T11" fmla="*/ 63 h 116"/>
              <a:gd name="T12" fmla="*/ 349 w 386"/>
              <a:gd name="T13" fmla="*/ 60 h 116"/>
              <a:gd name="T14" fmla="*/ 365 w 386"/>
              <a:gd name="T15" fmla="*/ 56 h 116"/>
              <a:gd name="T16" fmla="*/ 344 w 386"/>
              <a:gd name="T17" fmla="*/ 56 h 116"/>
              <a:gd name="T18" fmla="*/ 354 w 386"/>
              <a:gd name="T19" fmla="*/ 54 h 116"/>
              <a:gd name="T20" fmla="*/ 359 w 386"/>
              <a:gd name="T21" fmla="*/ 50 h 116"/>
              <a:gd name="T22" fmla="*/ 342 w 386"/>
              <a:gd name="T23" fmla="*/ 48 h 116"/>
              <a:gd name="T24" fmla="*/ 352 w 386"/>
              <a:gd name="T25" fmla="*/ 46 h 116"/>
              <a:gd name="T26" fmla="*/ 340 w 386"/>
              <a:gd name="T27" fmla="*/ 45 h 116"/>
              <a:gd name="T28" fmla="*/ 345 w 386"/>
              <a:gd name="T29" fmla="*/ 43 h 116"/>
              <a:gd name="T30" fmla="*/ 332 w 386"/>
              <a:gd name="T31" fmla="*/ 43 h 116"/>
              <a:gd name="T32" fmla="*/ 341 w 386"/>
              <a:gd name="T33" fmla="*/ 41 h 116"/>
              <a:gd name="T34" fmla="*/ 331 w 386"/>
              <a:gd name="T35" fmla="*/ 39 h 116"/>
              <a:gd name="T36" fmla="*/ 338 w 386"/>
              <a:gd name="T37" fmla="*/ 38 h 116"/>
              <a:gd name="T38" fmla="*/ 316 w 386"/>
              <a:gd name="T39" fmla="*/ 35 h 116"/>
              <a:gd name="T40" fmla="*/ 320 w 386"/>
              <a:gd name="T41" fmla="*/ 33 h 116"/>
              <a:gd name="T42" fmla="*/ 314 w 386"/>
              <a:gd name="T43" fmla="*/ 33 h 116"/>
              <a:gd name="T44" fmla="*/ 302 w 386"/>
              <a:gd name="T45" fmla="*/ 31 h 116"/>
              <a:gd name="T46" fmla="*/ 311 w 386"/>
              <a:gd name="T47" fmla="*/ 29 h 116"/>
              <a:gd name="T48" fmla="*/ 302 w 386"/>
              <a:gd name="T49" fmla="*/ 28 h 116"/>
              <a:gd name="T50" fmla="*/ 316 w 386"/>
              <a:gd name="T51" fmla="*/ 25 h 116"/>
              <a:gd name="T52" fmla="*/ 291 w 386"/>
              <a:gd name="T53" fmla="*/ 23 h 116"/>
              <a:gd name="T54" fmla="*/ 293 w 386"/>
              <a:gd name="T55" fmla="*/ 22 h 116"/>
              <a:gd name="T56" fmla="*/ 281 w 386"/>
              <a:gd name="T57" fmla="*/ 19 h 116"/>
              <a:gd name="T58" fmla="*/ 288 w 386"/>
              <a:gd name="T59" fmla="*/ 17 h 116"/>
              <a:gd name="T60" fmla="*/ 267 w 386"/>
              <a:gd name="T61" fmla="*/ 14 h 116"/>
              <a:gd name="T62" fmla="*/ 268 w 386"/>
              <a:gd name="T63" fmla="*/ 13 h 116"/>
              <a:gd name="T64" fmla="*/ 133 w 386"/>
              <a:gd name="T65" fmla="*/ 9 h 116"/>
              <a:gd name="T66" fmla="*/ 13 w 386"/>
              <a:gd name="T67" fmla="*/ 21 h 116"/>
              <a:gd name="T68" fmla="*/ 25 w 386"/>
              <a:gd name="T69" fmla="*/ 22 h 116"/>
              <a:gd name="T70" fmla="*/ 15 w 386"/>
              <a:gd name="T71" fmla="*/ 25 h 116"/>
              <a:gd name="T72" fmla="*/ 18 w 386"/>
              <a:gd name="T73" fmla="*/ 25 h 116"/>
              <a:gd name="T74" fmla="*/ 11 w 386"/>
              <a:gd name="T75" fmla="*/ 28 h 116"/>
              <a:gd name="T76" fmla="*/ 22 w 386"/>
              <a:gd name="T77" fmla="*/ 31 h 116"/>
              <a:gd name="T78" fmla="*/ 20 w 386"/>
              <a:gd name="T79" fmla="*/ 31 h 116"/>
              <a:gd name="T80" fmla="*/ 13 w 386"/>
              <a:gd name="T81" fmla="*/ 36 h 116"/>
              <a:gd name="T82" fmla="*/ 17 w 386"/>
              <a:gd name="T83" fmla="*/ 37 h 116"/>
              <a:gd name="T84" fmla="*/ 13 w 386"/>
              <a:gd name="T85" fmla="*/ 38 h 116"/>
              <a:gd name="T86" fmla="*/ 6 w 386"/>
              <a:gd name="T87" fmla="*/ 59 h 116"/>
              <a:gd name="T88" fmla="*/ 8 w 386"/>
              <a:gd name="T89" fmla="*/ 70 h 116"/>
              <a:gd name="T90" fmla="*/ 4 w 386"/>
              <a:gd name="T91" fmla="*/ 76 h 116"/>
              <a:gd name="T92" fmla="*/ 2 w 386"/>
              <a:gd name="T93" fmla="*/ 81 h 116"/>
              <a:gd name="T94" fmla="*/ 3 w 386"/>
              <a:gd name="T95" fmla="*/ 82 h 116"/>
              <a:gd name="T96" fmla="*/ 4 w 386"/>
              <a:gd name="T97" fmla="*/ 91 h 116"/>
              <a:gd name="T98" fmla="*/ 9 w 386"/>
              <a:gd name="T99" fmla="*/ 100 h 116"/>
              <a:gd name="T100" fmla="*/ 6 w 386"/>
              <a:gd name="T101" fmla="*/ 101 h 116"/>
              <a:gd name="T102" fmla="*/ 72 w 386"/>
              <a:gd name="T103" fmla="*/ 116 h 116"/>
              <a:gd name="T104" fmla="*/ 290 w 386"/>
              <a:gd name="T105" fmla="*/ 111 h 116"/>
              <a:gd name="T106" fmla="*/ 363 w 386"/>
              <a:gd name="T107" fmla="*/ 95 h 116"/>
              <a:gd name="T108" fmla="*/ 344 w 386"/>
              <a:gd name="T109" fmla="*/ 94 h 116"/>
              <a:gd name="T110" fmla="*/ 373 w 386"/>
              <a:gd name="T111" fmla="*/ 88 h 116"/>
              <a:gd name="T112" fmla="*/ 383 w 386"/>
              <a:gd name="T113" fmla="*/ 8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6" h="116">
                <a:moveTo>
                  <a:pt x="383" y="81"/>
                </a:moveTo>
                <a:cubicBezTo>
                  <a:pt x="372" y="84"/>
                  <a:pt x="369" y="76"/>
                  <a:pt x="360" y="79"/>
                </a:cubicBezTo>
                <a:cubicBezTo>
                  <a:pt x="365" y="76"/>
                  <a:pt x="376" y="78"/>
                  <a:pt x="380" y="74"/>
                </a:cubicBezTo>
                <a:cubicBezTo>
                  <a:pt x="379" y="70"/>
                  <a:pt x="370" y="73"/>
                  <a:pt x="366" y="72"/>
                </a:cubicBezTo>
                <a:cubicBezTo>
                  <a:pt x="368" y="68"/>
                  <a:pt x="377" y="71"/>
                  <a:pt x="377" y="67"/>
                </a:cubicBezTo>
                <a:cubicBezTo>
                  <a:pt x="370" y="67"/>
                  <a:pt x="373" y="61"/>
                  <a:pt x="365" y="63"/>
                </a:cubicBezTo>
                <a:cubicBezTo>
                  <a:pt x="362" y="59"/>
                  <a:pt x="354" y="62"/>
                  <a:pt x="349" y="60"/>
                </a:cubicBezTo>
                <a:cubicBezTo>
                  <a:pt x="353" y="57"/>
                  <a:pt x="360" y="58"/>
                  <a:pt x="365" y="56"/>
                </a:cubicBezTo>
                <a:cubicBezTo>
                  <a:pt x="344" y="56"/>
                  <a:pt x="344" y="56"/>
                  <a:pt x="344" y="56"/>
                </a:cubicBezTo>
                <a:cubicBezTo>
                  <a:pt x="347" y="54"/>
                  <a:pt x="350" y="54"/>
                  <a:pt x="354" y="54"/>
                </a:cubicBezTo>
                <a:cubicBezTo>
                  <a:pt x="356" y="52"/>
                  <a:pt x="363" y="53"/>
                  <a:pt x="359" y="50"/>
                </a:cubicBezTo>
                <a:cubicBezTo>
                  <a:pt x="353" y="49"/>
                  <a:pt x="347" y="50"/>
                  <a:pt x="342" y="48"/>
                </a:cubicBezTo>
                <a:cubicBezTo>
                  <a:pt x="352" y="46"/>
                  <a:pt x="352" y="46"/>
                  <a:pt x="352" y="46"/>
                </a:cubicBezTo>
                <a:cubicBezTo>
                  <a:pt x="348" y="45"/>
                  <a:pt x="343" y="48"/>
                  <a:pt x="340" y="45"/>
                </a:cubicBezTo>
                <a:cubicBezTo>
                  <a:pt x="345" y="43"/>
                  <a:pt x="345" y="43"/>
                  <a:pt x="345" y="43"/>
                </a:cubicBezTo>
                <a:cubicBezTo>
                  <a:pt x="332" y="43"/>
                  <a:pt x="332" y="43"/>
                  <a:pt x="332" y="43"/>
                </a:cubicBezTo>
                <a:cubicBezTo>
                  <a:pt x="341" y="41"/>
                  <a:pt x="341" y="41"/>
                  <a:pt x="341" y="41"/>
                </a:cubicBezTo>
                <a:cubicBezTo>
                  <a:pt x="337" y="41"/>
                  <a:pt x="334" y="40"/>
                  <a:pt x="331" y="39"/>
                </a:cubicBezTo>
                <a:cubicBezTo>
                  <a:pt x="333" y="39"/>
                  <a:pt x="336" y="39"/>
                  <a:pt x="338" y="38"/>
                </a:cubicBezTo>
                <a:cubicBezTo>
                  <a:pt x="333" y="34"/>
                  <a:pt x="322" y="38"/>
                  <a:pt x="316" y="35"/>
                </a:cubicBezTo>
                <a:cubicBezTo>
                  <a:pt x="320" y="33"/>
                  <a:pt x="320" y="33"/>
                  <a:pt x="320" y="33"/>
                </a:cubicBezTo>
                <a:cubicBezTo>
                  <a:pt x="314" y="33"/>
                  <a:pt x="314" y="33"/>
                  <a:pt x="314" y="33"/>
                </a:cubicBezTo>
                <a:cubicBezTo>
                  <a:pt x="311" y="31"/>
                  <a:pt x="305" y="33"/>
                  <a:pt x="302" y="31"/>
                </a:cubicBezTo>
                <a:cubicBezTo>
                  <a:pt x="304" y="29"/>
                  <a:pt x="308" y="31"/>
                  <a:pt x="311" y="29"/>
                </a:cubicBezTo>
                <a:cubicBezTo>
                  <a:pt x="308" y="28"/>
                  <a:pt x="304" y="30"/>
                  <a:pt x="302" y="28"/>
                </a:cubicBezTo>
                <a:cubicBezTo>
                  <a:pt x="306" y="26"/>
                  <a:pt x="312" y="27"/>
                  <a:pt x="316" y="25"/>
                </a:cubicBezTo>
                <a:cubicBezTo>
                  <a:pt x="309" y="24"/>
                  <a:pt x="298" y="26"/>
                  <a:pt x="291" y="23"/>
                </a:cubicBezTo>
                <a:cubicBezTo>
                  <a:pt x="293" y="22"/>
                  <a:pt x="293" y="22"/>
                  <a:pt x="293" y="22"/>
                </a:cubicBezTo>
                <a:cubicBezTo>
                  <a:pt x="288" y="22"/>
                  <a:pt x="286" y="20"/>
                  <a:pt x="281" y="19"/>
                </a:cubicBezTo>
                <a:cubicBezTo>
                  <a:pt x="283" y="17"/>
                  <a:pt x="285" y="17"/>
                  <a:pt x="288" y="17"/>
                </a:cubicBezTo>
                <a:cubicBezTo>
                  <a:pt x="267" y="14"/>
                  <a:pt x="267" y="14"/>
                  <a:pt x="267" y="14"/>
                </a:cubicBezTo>
                <a:cubicBezTo>
                  <a:pt x="266" y="13"/>
                  <a:pt x="268" y="13"/>
                  <a:pt x="268" y="13"/>
                </a:cubicBezTo>
                <a:cubicBezTo>
                  <a:pt x="226" y="7"/>
                  <a:pt x="178" y="7"/>
                  <a:pt x="133" y="9"/>
                </a:cubicBezTo>
                <a:cubicBezTo>
                  <a:pt x="93" y="14"/>
                  <a:pt x="41" y="0"/>
                  <a:pt x="13" y="21"/>
                </a:cubicBezTo>
                <a:cubicBezTo>
                  <a:pt x="25" y="22"/>
                  <a:pt x="25" y="22"/>
                  <a:pt x="25" y="22"/>
                </a:cubicBezTo>
                <a:cubicBezTo>
                  <a:pt x="23" y="24"/>
                  <a:pt x="18" y="24"/>
                  <a:pt x="15" y="25"/>
                </a:cubicBezTo>
                <a:cubicBezTo>
                  <a:pt x="16" y="25"/>
                  <a:pt x="17" y="25"/>
                  <a:pt x="18" y="25"/>
                </a:cubicBezTo>
                <a:cubicBezTo>
                  <a:pt x="16" y="27"/>
                  <a:pt x="13" y="27"/>
                  <a:pt x="11" y="28"/>
                </a:cubicBezTo>
                <a:cubicBezTo>
                  <a:pt x="11" y="33"/>
                  <a:pt x="18" y="28"/>
                  <a:pt x="22" y="31"/>
                </a:cubicBezTo>
                <a:cubicBezTo>
                  <a:pt x="21" y="31"/>
                  <a:pt x="21" y="31"/>
                  <a:pt x="20" y="31"/>
                </a:cubicBezTo>
                <a:cubicBezTo>
                  <a:pt x="17" y="31"/>
                  <a:pt x="15" y="34"/>
                  <a:pt x="13" y="36"/>
                </a:cubicBezTo>
                <a:cubicBezTo>
                  <a:pt x="15" y="36"/>
                  <a:pt x="16" y="36"/>
                  <a:pt x="17" y="37"/>
                </a:cubicBezTo>
                <a:cubicBezTo>
                  <a:pt x="13" y="38"/>
                  <a:pt x="13" y="38"/>
                  <a:pt x="13" y="38"/>
                </a:cubicBezTo>
                <a:cubicBezTo>
                  <a:pt x="8" y="45"/>
                  <a:pt x="6" y="51"/>
                  <a:pt x="6" y="59"/>
                </a:cubicBezTo>
                <a:cubicBezTo>
                  <a:pt x="11" y="63"/>
                  <a:pt x="7" y="67"/>
                  <a:pt x="8" y="70"/>
                </a:cubicBezTo>
                <a:cubicBezTo>
                  <a:pt x="4" y="76"/>
                  <a:pt x="4" y="76"/>
                  <a:pt x="4" y="76"/>
                </a:cubicBezTo>
                <a:cubicBezTo>
                  <a:pt x="3" y="78"/>
                  <a:pt x="6" y="80"/>
                  <a:pt x="2" y="81"/>
                </a:cubicBezTo>
                <a:cubicBezTo>
                  <a:pt x="3" y="82"/>
                  <a:pt x="3" y="82"/>
                  <a:pt x="3" y="82"/>
                </a:cubicBezTo>
                <a:cubicBezTo>
                  <a:pt x="0" y="85"/>
                  <a:pt x="11" y="88"/>
                  <a:pt x="4" y="91"/>
                </a:cubicBezTo>
                <a:cubicBezTo>
                  <a:pt x="2" y="94"/>
                  <a:pt x="4" y="98"/>
                  <a:pt x="9" y="100"/>
                </a:cubicBezTo>
                <a:cubicBezTo>
                  <a:pt x="6" y="101"/>
                  <a:pt x="6" y="101"/>
                  <a:pt x="6" y="101"/>
                </a:cubicBezTo>
                <a:cubicBezTo>
                  <a:pt x="26" y="109"/>
                  <a:pt x="48" y="114"/>
                  <a:pt x="72" y="116"/>
                </a:cubicBezTo>
                <a:cubicBezTo>
                  <a:pt x="144" y="116"/>
                  <a:pt x="218" y="114"/>
                  <a:pt x="290" y="111"/>
                </a:cubicBezTo>
                <a:cubicBezTo>
                  <a:pt x="318" y="112"/>
                  <a:pt x="337" y="98"/>
                  <a:pt x="363" y="95"/>
                </a:cubicBezTo>
                <a:cubicBezTo>
                  <a:pt x="344" y="94"/>
                  <a:pt x="344" y="94"/>
                  <a:pt x="344" y="94"/>
                </a:cubicBezTo>
                <a:cubicBezTo>
                  <a:pt x="353" y="91"/>
                  <a:pt x="363" y="89"/>
                  <a:pt x="373" y="88"/>
                </a:cubicBezTo>
                <a:cubicBezTo>
                  <a:pt x="373" y="83"/>
                  <a:pt x="386" y="87"/>
                  <a:pt x="383" y="8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2">
            <a:extLst>
              <a:ext uri="{FF2B5EF4-FFF2-40B4-BE49-F238E27FC236}">
                <a16:creationId xmlns:a16="http://schemas.microsoft.com/office/drawing/2014/main" xmlns="" id="{688A543B-2D29-48F1-A4B2-3DF8F25280EA}"/>
              </a:ext>
            </a:extLst>
          </p:cNvPr>
          <p:cNvSpPr>
            <a:spLocks/>
          </p:cNvSpPr>
          <p:nvPr/>
        </p:nvSpPr>
        <p:spPr bwMode="auto">
          <a:xfrm>
            <a:off x="4127501" y="1615394"/>
            <a:ext cx="1314450" cy="492125"/>
          </a:xfrm>
          <a:custGeom>
            <a:avLst/>
            <a:gdLst>
              <a:gd name="T0" fmla="*/ 349 w 350"/>
              <a:gd name="T1" fmla="*/ 76 h 131"/>
              <a:gd name="T2" fmla="*/ 349 w 350"/>
              <a:gd name="T3" fmla="*/ 64 h 131"/>
              <a:gd name="T4" fmla="*/ 346 w 350"/>
              <a:gd name="T5" fmla="*/ 60 h 131"/>
              <a:gd name="T6" fmla="*/ 337 w 350"/>
              <a:gd name="T7" fmla="*/ 55 h 131"/>
              <a:gd name="T8" fmla="*/ 341 w 350"/>
              <a:gd name="T9" fmla="*/ 53 h 131"/>
              <a:gd name="T10" fmla="*/ 335 w 350"/>
              <a:gd name="T11" fmla="*/ 49 h 131"/>
              <a:gd name="T12" fmla="*/ 341 w 350"/>
              <a:gd name="T13" fmla="*/ 46 h 131"/>
              <a:gd name="T14" fmla="*/ 333 w 350"/>
              <a:gd name="T15" fmla="*/ 43 h 131"/>
              <a:gd name="T16" fmla="*/ 337 w 350"/>
              <a:gd name="T17" fmla="*/ 41 h 131"/>
              <a:gd name="T18" fmla="*/ 325 w 350"/>
              <a:gd name="T19" fmla="*/ 41 h 131"/>
              <a:gd name="T20" fmla="*/ 334 w 350"/>
              <a:gd name="T21" fmla="*/ 39 h 131"/>
              <a:gd name="T22" fmla="*/ 326 w 350"/>
              <a:gd name="T23" fmla="*/ 38 h 131"/>
              <a:gd name="T24" fmla="*/ 329 w 350"/>
              <a:gd name="T25" fmla="*/ 36 h 131"/>
              <a:gd name="T26" fmla="*/ 326 w 350"/>
              <a:gd name="T27" fmla="*/ 36 h 131"/>
              <a:gd name="T28" fmla="*/ 329 w 350"/>
              <a:gd name="T29" fmla="*/ 35 h 131"/>
              <a:gd name="T30" fmla="*/ 322 w 350"/>
              <a:gd name="T31" fmla="*/ 32 h 131"/>
              <a:gd name="T32" fmla="*/ 326 w 350"/>
              <a:gd name="T33" fmla="*/ 31 h 131"/>
              <a:gd name="T34" fmla="*/ 310 w 350"/>
              <a:gd name="T35" fmla="*/ 28 h 131"/>
              <a:gd name="T36" fmla="*/ 312 w 350"/>
              <a:gd name="T37" fmla="*/ 27 h 131"/>
              <a:gd name="T38" fmla="*/ 302 w 350"/>
              <a:gd name="T39" fmla="*/ 27 h 131"/>
              <a:gd name="T40" fmla="*/ 298 w 350"/>
              <a:gd name="T41" fmla="*/ 24 h 131"/>
              <a:gd name="T42" fmla="*/ 305 w 350"/>
              <a:gd name="T43" fmla="*/ 23 h 131"/>
              <a:gd name="T44" fmla="*/ 298 w 350"/>
              <a:gd name="T45" fmla="*/ 22 h 131"/>
              <a:gd name="T46" fmla="*/ 319 w 350"/>
              <a:gd name="T47" fmla="*/ 19 h 131"/>
              <a:gd name="T48" fmla="*/ 318 w 350"/>
              <a:gd name="T49" fmla="*/ 18 h 131"/>
              <a:gd name="T50" fmla="*/ 300 w 350"/>
              <a:gd name="T51" fmla="*/ 16 h 131"/>
              <a:gd name="T52" fmla="*/ 286 w 350"/>
              <a:gd name="T53" fmla="*/ 14 h 131"/>
              <a:gd name="T54" fmla="*/ 288 w 350"/>
              <a:gd name="T55" fmla="*/ 13 h 131"/>
              <a:gd name="T56" fmla="*/ 316 w 350"/>
              <a:gd name="T57" fmla="*/ 10 h 131"/>
              <a:gd name="T58" fmla="*/ 294 w 350"/>
              <a:gd name="T59" fmla="*/ 10 h 131"/>
              <a:gd name="T60" fmla="*/ 248 w 350"/>
              <a:gd name="T61" fmla="*/ 5 h 131"/>
              <a:gd name="T62" fmla="*/ 25 w 350"/>
              <a:gd name="T63" fmla="*/ 19 h 131"/>
              <a:gd name="T64" fmla="*/ 22 w 350"/>
              <a:gd name="T65" fmla="*/ 22 h 131"/>
              <a:gd name="T66" fmla="*/ 20 w 350"/>
              <a:gd name="T67" fmla="*/ 26 h 131"/>
              <a:gd name="T68" fmla="*/ 23 w 350"/>
              <a:gd name="T69" fmla="*/ 28 h 131"/>
              <a:gd name="T70" fmla="*/ 17 w 350"/>
              <a:gd name="T71" fmla="*/ 32 h 131"/>
              <a:gd name="T72" fmla="*/ 22 w 350"/>
              <a:gd name="T73" fmla="*/ 36 h 131"/>
              <a:gd name="T74" fmla="*/ 20 w 350"/>
              <a:gd name="T75" fmla="*/ 37 h 131"/>
              <a:gd name="T76" fmla="*/ 18 w 350"/>
              <a:gd name="T77" fmla="*/ 42 h 131"/>
              <a:gd name="T78" fmla="*/ 15 w 350"/>
              <a:gd name="T79" fmla="*/ 48 h 131"/>
              <a:gd name="T80" fmla="*/ 10 w 350"/>
              <a:gd name="T81" fmla="*/ 56 h 131"/>
              <a:gd name="T82" fmla="*/ 6 w 350"/>
              <a:gd name="T83" fmla="*/ 89 h 131"/>
              <a:gd name="T84" fmla="*/ 6 w 350"/>
              <a:gd name="T85" fmla="*/ 94 h 131"/>
              <a:gd name="T86" fmla="*/ 5 w 350"/>
              <a:gd name="T87" fmla="*/ 106 h 131"/>
              <a:gd name="T88" fmla="*/ 31 w 350"/>
              <a:gd name="T89" fmla="*/ 116 h 131"/>
              <a:gd name="T90" fmla="*/ 299 w 350"/>
              <a:gd name="T91" fmla="*/ 107 h 131"/>
              <a:gd name="T92" fmla="*/ 344 w 350"/>
              <a:gd name="T93" fmla="*/ 91 h 131"/>
              <a:gd name="T94" fmla="*/ 341 w 350"/>
              <a:gd name="T95" fmla="*/ 91 h 131"/>
              <a:gd name="T96" fmla="*/ 331 w 350"/>
              <a:gd name="T97" fmla="*/ 89 h 131"/>
              <a:gd name="T98" fmla="*/ 347 w 350"/>
              <a:gd name="T99" fmla="*/ 84 h 131"/>
              <a:gd name="T100" fmla="*/ 348 w 350"/>
              <a:gd name="T101" fmla="*/ 82 h 131"/>
              <a:gd name="T102" fmla="*/ 341 w 350"/>
              <a:gd name="T103" fmla="*/ 80 h 131"/>
              <a:gd name="T104" fmla="*/ 349 w 350"/>
              <a:gd name="T105" fmla="*/ 7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0" h="131">
                <a:moveTo>
                  <a:pt x="349" y="76"/>
                </a:moveTo>
                <a:cubicBezTo>
                  <a:pt x="350" y="72"/>
                  <a:pt x="350" y="69"/>
                  <a:pt x="349" y="64"/>
                </a:cubicBezTo>
                <a:cubicBezTo>
                  <a:pt x="348" y="64"/>
                  <a:pt x="343" y="62"/>
                  <a:pt x="346" y="60"/>
                </a:cubicBezTo>
                <a:cubicBezTo>
                  <a:pt x="347" y="56"/>
                  <a:pt x="341" y="56"/>
                  <a:pt x="337" y="55"/>
                </a:cubicBezTo>
                <a:cubicBezTo>
                  <a:pt x="341" y="53"/>
                  <a:pt x="341" y="53"/>
                  <a:pt x="341" y="53"/>
                </a:cubicBezTo>
                <a:cubicBezTo>
                  <a:pt x="337" y="53"/>
                  <a:pt x="337" y="50"/>
                  <a:pt x="335" y="49"/>
                </a:cubicBezTo>
                <a:cubicBezTo>
                  <a:pt x="337" y="47"/>
                  <a:pt x="339" y="46"/>
                  <a:pt x="341" y="46"/>
                </a:cubicBezTo>
                <a:cubicBezTo>
                  <a:pt x="339" y="44"/>
                  <a:pt x="337" y="43"/>
                  <a:pt x="333" y="43"/>
                </a:cubicBezTo>
                <a:cubicBezTo>
                  <a:pt x="337" y="41"/>
                  <a:pt x="337" y="41"/>
                  <a:pt x="337" y="41"/>
                </a:cubicBezTo>
                <a:cubicBezTo>
                  <a:pt x="333" y="41"/>
                  <a:pt x="329" y="42"/>
                  <a:pt x="325" y="41"/>
                </a:cubicBezTo>
                <a:cubicBezTo>
                  <a:pt x="327" y="39"/>
                  <a:pt x="332" y="40"/>
                  <a:pt x="334" y="39"/>
                </a:cubicBezTo>
                <a:cubicBezTo>
                  <a:pt x="332" y="38"/>
                  <a:pt x="328" y="39"/>
                  <a:pt x="326" y="38"/>
                </a:cubicBezTo>
                <a:cubicBezTo>
                  <a:pt x="329" y="36"/>
                  <a:pt x="329" y="36"/>
                  <a:pt x="329" y="36"/>
                </a:cubicBezTo>
                <a:cubicBezTo>
                  <a:pt x="328" y="36"/>
                  <a:pt x="327" y="36"/>
                  <a:pt x="326" y="36"/>
                </a:cubicBezTo>
                <a:cubicBezTo>
                  <a:pt x="329" y="35"/>
                  <a:pt x="329" y="35"/>
                  <a:pt x="329" y="35"/>
                </a:cubicBezTo>
                <a:cubicBezTo>
                  <a:pt x="330" y="31"/>
                  <a:pt x="324" y="33"/>
                  <a:pt x="322" y="32"/>
                </a:cubicBezTo>
                <a:cubicBezTo>
                  <a:pt x="323" y="31"/>
                  <a:pt x="325" y="31"/>
                  <a:pt x="326" y="31"/>
                </a:cubicBezTo>
                <a:cubicBezTo>
                  <a:pt x="321" y="29"/>
                  <a:pt x="314" y="32"/>
                  <a:pt x="310" y="28"/>
                </a:cubicBezTo>
                <a:cubicBezTo>
                  <a:pt x="312" y="27"/>
                  <a:pt x="312" y="27"/>
                  <a:pt x="312" y="27"/>
                </a:cubicBezTo>
                <a:cubicBezTo>
                  <a:pt x="302" y="27"/>
                  <a:pt x="302" y="27"/>
                  <a:pt x="302" y="27"/>
                </a:cubicBezTo>
                <a:cubicBezTo>
                  <a:pt x="300" y="27"/>
                  <a:pt x="296" y="27"/>
                  <a:pt x="298" y="24"/>
                </a:cubicBezTo>
                <a:cubicBezTo>
                  <a:pt x="300" y="23"/>
                  <a:pt x="303" y="24"/>
                  <a:pt x="305" y="23"/>
                </a:cubicBezTo>
                <a:cubicBezTo>
                  <a:pt x="298" y="22"/>
                  <a:pt x="298" y="22"/>
                  <a:pt x="298" y="22"/>
                </a:cubicBezTo>
                <a:cubicBezTo>
                  <a:pt x="305" y="21"/>
                  <a:pt x="312" y="20"/>
                  <a:pt x="319" y="19"/>
                </a:cubicBezTo>
                <a:cubicBezTo>
                  <a:pt x="319" y="19"/>
                  <a:pt x="319" y="18"/>
                  <a:pt x="318" y="18"/>
                </a:cubicBezTo>
                <a:cubicBezTo>
                  <a:pt x="312" y="20"/>
                  <a:pt x="306" y="17"/>
                  <a:pt x="300" y="16"/>
                </a:cubicBezTo>
                <a:cubicBezTo>
                  <a:pt x="295" y="15"/>
                  <a:pt x="290" y="15"/>
                  <a:pt x="286" y="14"/>
                </a:cubicBezTo>
                <a:cubicBezTo>
                  <a:pt x="288" y="13"/>
                  <a:pt x="288" y="13"/>
                  <a:pt x="288" y="13"/>
                </a:cubicBezTo>
                <a:cubicBezTo>
                  <a:pt x="316" y="10"/>
                  <a:pt x="316" y="10"/>
                  <a:pt x="316" y="10"/>
                </a:cubicBezTo>
                <a:cubicBezTo>
                  <a:pt x="308" y="11"/>
                  <a:pt x="301" y="9"/>
                  <a:pt x="294" y="10"/>
                </a:cubicBezTo>
                <a:cubicBezTo>
                  <a:pt x="279" y="8"/>
                  <a:pt x="264" y="6"/>
                  <a:pt x="248" y="5"/>
                </a:cubicBezTo>
                <a:cubicBezTo>
                  <a:pt x="173" y="6"/>
                  <a:pt x="91" y="0"/>
                  <a:pt x="25" y="19"/>
                </a:cubicBezTo>
                <a:cubicBezTo>
                  <a:pt x="25" y="20"/>
                  <a:pt x="24" y="21"/>
                  <a:pt x="22" y="22"/>
                </a:cubicBezTo>
                <a:cubicBezTo>
                  <a:pt x="26" y="24"/>
                  <a:pt x="20" y="24"/>
                  <a:pt x="20" y="26"/>
                </a:cubicBezTo>
                <a:cubicBezTo>
                  <a:pt x="23" y="28"/>
                  <a:pt x="23" y="28"/>
                  <a:pt x="23" y="28"/>
                </a:cubicBezTo>
                <a:cubicBezTo>
                  <a:pt x="20" y="29"/>
                  <a:pt x="20" y="31"/>
                  <a:pt x="17" y="32"/>
                </a:cubicBezTo>
                <a:cubicBezTo>
                  <a:pt x="17" y="35"/>
                  <a:pt x="20" y="35"/>
                  <a:pt x="22" y="36"/>
                </a:cubicBezTo>
                <a:cubicBezTo>
                  <a:pt x="22" y="36"/>
                  <a:pt x="21" y="37"/>
                  <a:pt x="20" y="37"/>
                </a:cubicBezTo>
                <a:cubicBezTo>
                  <a:pt x="20" y="39"/>
                  <a:pt x="20" y="41"/>
                  <a:pt x="18" y="42"/>
                </a:cubicBezTo>
                <a:cubicBezTo>
                  <a:pt x="17" y="43"/>
                  <a:pt x="14" y="45"/>
                  <a:pt x="15" y="48"/>
                </a:cubicBezTo>
                <a:cubicBezTo>
                  <a:pt x="10" y="50"/>
                  <a:pt x="15" y="54"/>
                  <a:pt x="10" y="56"/>
                </a:cubicBezTo>
                <a:cubicBezTo>
                  <a:pt x="19" y="68"/>
                  <a:pt x="6" y="77"/>
                  <a:pt x="6" y="89"/>
                </a:cubicBezTo>
                <a:cubicBezTo>
                  <a:pt x="7" y="91"/>
                  <a:pt x="9" y="92"/>
                  <a:pt x="6" y="94"/>
                </a:cubicBezTo>
                <a:cubicBezTo>
                  <a:pt x="0" y="97"/>
                  <a:pt x="10" y="103"/>
                  <a:pt x="5" y="106"/>
                </a:cubicBezTo>
                <a:cubicBezTo>
                  <a:pt x="13" y="110"/>
                  <a:pt x="22" y="114"/>
                  <a:pt x="31" y="116"/>
                </a:cubicBezTo>
                <a:cubicBezTo>
                  <a:pt x="119" y="131"/>
                  <a:pt x="215" y="119"/>
                  <a:pt x="299" y="107"/>
                </a:cubicBezTo>
                <a:cubicBezTo>
                  <a:pt x="315" y="104"/>
                  <a:pt x="329" y="96"/>
                  <a:pt x="344" y="91"/>
                </a:cubicBezTo>
                <a:cubicBezTo>
                  <a:pt x="341" y="91"/>
                  <a:pt x="341" y="91"/>
                  <a:pt x="341" y="91"/>
                </a:cubicBezTo>
                <a:cubicBezTo>
                  <a:pt x="339" y="89"/>
                  <a:pt x="335" y="89"/>
                  <a:pt x="331" y="89"/>
                </a:cubicBezTo>
                <a:cubicBezTo>
                  <a:pt x="336" y="87"/>
                  <a:pt x="341" y="85"/>
                  <a:pt x="347" y="84"/>
                </a:cubicBezTo>
                <a:cubicBezTo>
                  <a:pt x="348" y="82"/>
                  <a:pt x="348" y="82"/>
                  <a:pt x="348" y="82"/>
                </a:cubicBezTo>
                <a:cubicBezTo>
                  <a:pt x="346" y="80"/>
                  <a:pt x="343" y="81"/>
                  <a:pt x="341" y="80"/>
                </a:cubicBezTo>
                <a:cubicBezTo>
                  <a:pt x="342" y="76"/>
                  <a:pt x="347" y="78"/>
                  <a:pt x="349" y="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25">
            <a:extLst>
              <a:ext uri="{FF2B5EF4-FFF2-40B4-BE49-F238E27FC236}">
                <a16:creationId xmlns:a16="http://schemas.microsoft.com/office/drawing/2014/main" xmlns="" id="{CE56AE4F-14DC-461F-BF1F-D6FC90D61E08}"/>
              </a:ext>
            </a:extLst>
          </p:cNvPr>
          <p:cNvSpPr>
            <a:spLocks/>
          </p:cNvSpPr>
          <p:nvPr/>
        </p:nvSpPr>
        <p:spPr bwMode="auto">
          <a:xfrm>
            <a:off x="4127501" y="2652583"/>
            <a:ext cx="1449388" cy="398463"/>
          </a:xfrm>
          <a:custGeom>
            <a:avLst/>
            <a:gdLst>
              <a:gd name="T0" fmla="*/ 466 w 479"/>
              <a:gd name="T1" fmla="*/ 47 h 106"/>
              <a:gd name="T2" fmla="*/ 479 w 479"/>
              <a:gd name="T3" fmla="*/ 44 h 106"/>
              <a:gd name="T4" fmla="*/ 438 w 479"/>
              <a:gd name="T5" fmla="*/ 47 h 106"/>
              <a:gd name="T6" fmla="*/ 468 w 479"/>
              <a:gd name="T7" fmla="*/ 42 h 106"/>
              <a:gd name="T8" fmla="*/ 457 w 479"/>
              <a:gd name="T9" fmla="*/ 41 h 106"/>
              <a:gd name="T10" fmla="*/ 465 w 479"/>
              <a:gd name="T11" fmla="*/ 40 h 106"/>
              <a:gd name="T12" fmla="*/ 451 w 479"/>
              <a:gd name="T13" fmla="*/ 39 h 106"/>
              <a:gd name="T14" fmla="*/ 451 w 479"/>
              <a:gd name="T15" fmla="*/ 39 h 106"/>
              <a:gd name="T16" fmla="*/ 457 w 479"/>
              <a:gd name="T17" fmla="*/ 37 h 106"/>
              <a:gd name="T18" fmla="*/ 414 w 479"/>
              <a:gd name="T19" fmla="*/ 39 h 106"/>
              <a:gd name="T20" fmla="*/ 428 w 479"/>
              <a:gd name="T21" fmla="*/ 36 h 106"/>
              <a:gd name="T22" fmla="*/ 462 w 479"/>
              <a:gd name="T23" fmla="*/ 31 h 106"/>
              <a:gd name="T24" fmla="*/ 419 w 479"/>
              <a:gd name="T25" fmla="*/ 33 h 106"/>
              <a:gd name="T26" fmla="*/ 442 w 479"/>
              <a:gd name="T27" fmla="*/ 30 h 106"/>
              <a:gd name="T28" fmla="*/ 418 w 479"/>
              <a:gd name="T29" fmla="*/ 31 h 106"/>
              <a:gd name="T30" fmla="*/ 429 w 479"/>
              <a:gd name="T31" fmla="*/ 29 h 106"/>
              <a:gd name="T32" fmla="*/ 423 w 479"/>
              <a:gd name="T33" fmla="*/ 28 h 106"/>
              <a:gd name="T34" fmla="*/ 439 w 479"/>
              <a:gd name="T35" fmla="*/ 26 h 106"/>
              <a:gd name="T36" fmla="*/ 410 w 479"/>
              <a:gd name="T37" fmla="*/ 25 h 106"/>
              <a:gd name="T38" fmla="*/ 410 w 479"/>
              <a:gd name="T39" fmla="*/ 25 h 106"/>
              <a:gd name="T40" fmla="*/ 435 w 479"/>
              <a:gd name="T41" fmla="*/ 22 h 106"/>
              <a:gd name="T42" fmla="*/ 418 w 479"/>
              <a:gd name="T43" fmla="*/ 23 h 106"/>
              <a:gd name="T44" fmla="*/ 425 w 479"/>
              <a:gd name="T45" fmla="*/ 21 h 106"/>
              <a:gd name="T46" fmla="*/ 440 w 479"/>
              <a:gd name="T47" fmla="*/ 17 h 106"/>
              <a:gd name="T48" fmla="*/ 402 w 479"/>
              <a:gd name="T49" fmla="*/ 18 h 106"/>
              <a:gd name="T50" fmla="*/ 435 w 479"/>
              <a:gd name="T51" fmla="*/ 14 h 106"/>
              <a:gd name="T52" fmla="*/ 375 w 479"/>
              <a:gd name="T53" fmla="*/ 16 h 106"/>
              <a:gd name="T54" fmla="*/ 391 w 479"/>
              <a:gd name="T55" fmla="*/ 13 h 106"/>
              <a:gd name="T56" fmla="*/ 348 w 479"/>
              <a:gd name="T57" fmla="*/ 14 h 106"/>
              <a:gd name="T58" fmla="*/ 344 w 479"/>
              <a:gd name="T59" fmla="*/ 12 h 106"/>
              <a:gd name="T60" fmla="*/ 408 w 479"/>
              <a:gd name="T61" fmla="*/ 5 h 106"/>
              <a:gd name="T62" fmla="*/ 366 w 479"/>
              <a:gd name="T63" fmla="*/ 6 h 106"/>
              <a:gd name="T64" fmla="*/ 367 w 479"/>
              <a:gd name="T65" fmla="*/ 6 h 106"/>
              <a:gd name="T66" fmla="*/ 335 w 479"/>
              <a:gd name="T67" fmla="*/ 6 h 106"/>
              <a:gd name="T68" fmla="*/ 387 w 479"/>
              <a:gd name="T69" fmla="*/ 1 h 106"/>
              <a:gd name="T70" fmla="*/ 390 w 479"/>
              <a:gd name="T71" fmla="*/ 0 h 106"/>
              <a:gd name="T72" fmla="*/ 342 w 479"/>
              <a:gd name="T73" fmla="*/ 3 h 106"/>
              <a:gd name="T74" fmla="*/ 363 w 479"/>
              <a:gd name="T75" fmla="*/ 1 h 106"/>
              <a:gd name="T76" fmla="*/ 268 w 479"/>
              <a:gd name="T77" fmla="*/ 2 h 106"/>
              <a:gd name="T78" fmla="*/ 124 w 479"/>
              <a:gd name="T79" fmla="*/ 7 h 106"/>
              <a:gd name="T80" fmla="*/ 36 w 479"/>
              <a:gd name="T81" fmla="*/ 19 h 106"/>
              <a:gd name="T82" fmla="*/ 9 w 479"/>
              <a:gd name="T83" fmla="*/ 43 h 106"/>
              <a:gd name="T84" fmla="*/ 9 w 479"/>
              <a:gd name="T85" fmla="*/ 63 h 106"/>
              <a:gd name="T86" fmla="*/ 5 w 479"/>
              <a:gd name="T87" fmla="*/ 73 h 106"/>
              <a:gd name="T88" fmla="*/ 8 w 479"/>
              <a:gd name="T89" fmla="*/ 93 h 106"/>
              <a:gd name="T90" fmla="*/ 137 w 479"/>
              <a:gd name="T91" fmla="*/ 106 h 106"/>
              <a:gd name="T92" fmla="*/ 278 w 479"/>
              <a:gd name="T93" fmla="*/ 95 h 106"/>
              <a:gd name="T94" fmla="*/ 325 w 479"/>
              <a:gd name="T95" fmla="*/ 90 h 106"/>
              <a:gd name="T96" fmla="*/ 384 w 479"/>
              <a:gd name="T97" fmla="*/ 79 h 106"/>
              <a:gd name="T98" fmla="*/ 449 w 479"/>
              <a:gd name="T99" fmla="*/ 63 h 106"/>
              <a:gd name="T100" fmla="*/ 424 w 479"/>
              <a:gd name="T101" fmla="*/ 65 h 106"/>
              <a:gd name="T102" fmla="*/ 448 w 479"/>
              <a:gd name="T103" fmla="*/ 60 h 106"/>
              <a:gd name="T104" fmla="*/ 420 w 479"/>
              <a:gd name="T105" fmla="*/ 62 h 106"/>
              <a:gd name="T106" fmla="*/ 461 w 479"/>
              <a:gd name="T107" fmla="*/ 55 h 106"/>
              <a:gd name="T108" fmla="*/ 455 w 479"/>
              <a:gd name="T109" fmla="*/ 55 h 106"/>
              <a:gd name="T110" fmla="*/ 477 w 479"/>
              <a:gd name="T111" fmla="*/ 50 h 106"/>
              <a:gd name="T112" fmla="*/ 468 w 479"/>
              <a:gd name="T113" fmla="*/ 51 h 106"/>
              <a:gd name="T114" fmla="*/ 450 w 479"/>
              <a:gd name="T115" fmla="*/ 50 h 106"/>
              <a:gd name="T116" fmla="*/ 466 w 479"/>
              <a:gd name="T117" fmla="*/ 4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106">
                <a:moveTo>
                  <a:pt x="466" y="47"/>
                </a:moveTo>
                <a:cubicBezTo>
                  <a:pt x="470" y="45"/>
                  <a:pt x="477" y="46"/>
                  <a:pt x="479" y="44"/>
                </a:cubicBezTo>
                <a:cubicBezTo>
                  <a:pt x="466" y="46"/>
                  <a:pt x="451" y="46"/>
                  <a:pt x="438" y="47"/>
                </a:cubicBezTo>
                <a:cubicBezTo>
                  <a:pt x="447" y="45"/>
                  <a:pt x="458" y="44"/>
                  <a:pt x="468" y="42"/>
                </a:cubicBezTo>
                <a:cubicBezTo>
                  <a:pt x="464" y="43"/>
                  <a:pt x="461" y="42"/>
                  <a:pt x="457" y="41"/>
                </a:cubicBezTo>
                <a:cubicBezTo>
                  <a:pt x="465" y="40"/>
                  <a:pt x="465" y="40"/>
                  <a:pt x="465" y="40"/>
                </a:cubicBezTo>
                <a:cubicBezTo>
                  <a:pt x="451" y="39"/>
                  <a:pt x="451" y="39"/>
                  <a:pt x="451" y="39"/>
                </a:cubicBezTo>
                <a:cubicBezTo>
                  <a:pt x="451" y="39"/>
                  <a:pt x="451" y="39"/>
                  <a:pt x="451" y="39"/>
                </a:cubicBezTo>
                <a:cubicBezTo>
                  <a:pt x="453" y="38"/>
                  <a:pt x="455" y="37"/>
                  <a:pt x="457" y="37"/>
                </a:cubicBezTo>
                <a:cubicBezTo>
                  <a:pt x="442" y="37"/>
                  <a:pt x="428" y="40"/>
                  <a:pt x="414" y="39"/>
                </a:cubicBezTo>
                <a:cubicBezTo>
                  <a:pt x="418" y="38"/>
                  <a:pt x="423" y="36"/>
                  <a:pt x="428" y="36"/>
                </a:cubicBezTo>
                <a:cubicBezTo>
                  <a:pt x="438" y="33"/>
                  <a:pt x="452" y="33"/>
                  <a:pt x="462" y="31"/>
                </a:cubicBezTo>
                <a:cubicBezTo>
                  <a:pt x="448" y="31"/>
                  <a:pt x="433" y="33"/>
                  <a:pt x="419" y="33"/>
                </a:cubicBezTo>
                <a:cubicBezTo>
                  <a:pt x="426" y="31"/>
                  <a:pt x="435" y="31"/>
                  <a:pt x="442" y="30"/>
                </a:cubicBezTo>
                <a:cubicBezTo>
                  <a:pt x="435" y="30"/>
                  <a:pt x="426" y="31"/>
                  <a:pt x="418" y="31"/>
                </a:cubicBezTo>
                <a:cubicBezTo>
                  <a:pt x="421" y="29"/>
                  <a:pt x="425" y="29"/>
                  <a:pt x="429" y="29"/>
                </a:cubicBezTo>
                <a:cubicBezTo>
                  <a:pt x="427" y="29"/>
                  <a:pt x="424" y="29"/>
                  <a:pt x="423" y="28"/>
                </a:cubicBezTo>
                <a:cubicBezTo>
                  <a:pt x="428" y="27"/>
                  <a:pt x="434" y="27"/>
                  <a:pt x="439" y="26"/>
                </a:cubicBezTo>
                <a:cubicBezTo>
                  <a:pt x="432" y="23"/>
                  <a:pt x="419" y="26"/>
                  <a:pt x="410" y="25"/>
                </a:cubicBezTo>
                <a:cubicBezTo>
                  <a:pt x="410" y="25"/>
                  <a:pt x="410" y="25"/>
                  <a:pt x="410" y="25"/>
                </a:cubicBezTo>
                <a:cubicBezTo>
                  <a:pt x="418" y="24"/>
                  <a:pt x="426" y="23"/>
                  <a:pt x="435" y="22"/>
                </a:cubicBezTo>
                <a:cubicBezTo>
                  <a:pt x="418" y="23"/>
                  <a:pt x="418" y="23"/>
                  <a:pt x="418" y="23"/>
                </a:cubicBezTo>
                <a:cubicBezTo>
                  <a:pt x="419" y="21"/>
                  <a:pt x="423" y="22"/>
                  <a:pt x="425" y="21"/>
                </a:cubicBezTo>
                <a:cubicBezTo>
                  <a:pt x="427" y="17"/>
                  <a:pt x="436" y="18"/>
                  <a:pt x="440" y="17"/>
                </a:cubicBezTo>
                <a:cubicBezTo>
                  <a:pt x="428" y="17"/>
                  <a:pt x="414" y="18"/>
                  <a:pt x="402" y="18"/>
                </a:cubicBezTo>
                <a:cubicBezTo>
                  <a:pt x="435" y="14"/>
                  <a:pt x="435" y="14"/>
                  <a:pt x="435" y="14"/>
                </a:cubicBezTo>
                <a:cubicBezTo>
                  <a:pt x="418" y="13"/>
                  <a:pt x="395" y="17"/>
                  <a:pt x="375" y="16"/>
                </a:cubicBezTo>
                <a:cubicBezTo>
                  <a:pt x="379" y="13"/>
                  <a:pt x="388" y="15"/>
                  <a:pt x="391" y="13"/>
                </a:cubicBezTo>
                <a:cubicBezTo>
                  <a:pt x="377" y="12"/>
                  <a:pt x="363" y="15"/>
                  <a:pt x="348" y="14"/>
                </a:cubicBezTo>
                <a:cubicBezTo>
                  <a:pt x="344" y="12"/>
                  <a:pt x="344" y="12"/>
                  <a:pt x="344" y="12"/>
                </a:cubicBezTo>
                <a:cubicBezTo>
                  <a:pt x="365" y="9"/>
                  <a:pt x="388" y="8"/>
                  <a:pt x="408" y="5"/>
                </a:cubicBezTo>
                <a:cubicBezTo>
                  <a:pt x="395" y="6"/>
                  <a:pt x="379" y="7"/>
                  <a:pt x="366" y="6"/>
                </a:cubicBezTo>
                <a:cubicBezTo>
                  <a:pt x="366" y="6"/>
                  <a:pt x="366" y="6"/>
                  <a:pt x="367" y="6"/>
                </a:cubicBezTo>
                <a:cubicBezTo>
                  <a:pt x="335" y="6"/>
                  <a:pt x="335" y="6"/>
                  <a:pt x="335" y="6"/>
                </a:cubicBezTo>
                <a:cubicBezTo>
                  <a:pt x="352" y="4"/>
                  <a:pt x="370" y="3"/>
                  <a:pt x="387" y="1"/>
                </a:cubicBezTo>
                <a:cubicBezTo>
                  <a:pt x="390" y="0"/>
                  <a:pt x="390" y="0"/>
                  <a:pt x="390" y="0"/>
                </a:cubicBezTo>
                <a:cubicBezTo>
                  <a:pt x="375" y="2"/>
                  <a:pt x="358" y="3"/>
                  <a:pt x="342" y="3"/>
                </a:cubicBezTo>
                <a:cubicBezTo>
                  <a:pt x="349" y="2"/>
                  <a:pt x="356" y="2"/>
                  <a:pt x="363" y="1"/>
                </a:cubicBezTo>
                <a:cubicBezTo>
                  <a:pt x="333" y="1"/>
                  <a:pt x="299" y="2"/>
                  <a:pt x="268" y="2"/>
                </a:cubicBezTo>
                <a:cubicBezTo>
                  <a:pt x="124" y="7"/>
                  <a:pt x="124" y="7"/>
                  <a:pt x="124" y="7"/>
                </a:cubicBezTo>
                <a:cubicBezTo>
                  <a:pt x="92" y="8"/>
                  <a:pt x="64" y="13"/>
                  <a:pt x="36" y="19"/>
                </a:cubicBezTo>
                <a:cubicBezTo>
                  <a:pt x="8" y="19"/>
                  <a:pt x="19" y="34"/>
                  <a:pt x="9" y="43"/>
                </a:cubicBezTo>
                <a:cubicBezTo>
                  <a:pt x="1" y="50"/>
                  <a:pt x="16" y="56"/>
                  <a:pt x="9" y="63"/>
                </a:cubicBezTo>
                <a:cubicBezTo>
                  <a:pt x="11" y="67"/>
                  <a:pt x="1" y="69"/>
                  <a:pt x="5" y="73"/>
                </a:cubicBezTo>
                <a:cubicBezTo>
                  <a:pt x="0" y="80"/>
                  <a:pt x="1" y="87"/>
                  <a:pt x="8" y="93"/>
                </a:cubicBezTo>
                <a:cubicBezTo>
                  <a:pt x="45" y="105"/>
                  <a:pt x="90" y="106"/>
                  <a:pt x="137" y="106"/>
                </a:cubicBezTo>
                <a:cubicBezTo>
                  <a:pt x="278" y="95"/>
                  <a:pt x="278" y="95"/>
                  <a:pt x="278" y="95"/>
                </a:cubicBezTo>
                <a:cubicBezTo>
                  <a:pt x="294" y="94"/>
                  <a:pt x="308" y="89"/>
                  <a:pt x="325" y="90"/>
                </a:cubicBezTo>
                <a:cubicBezTo>
                  <a:pt x="344" y="85"/>
                  <a:pt x="365" y="83"/>
                  <a:pt x="384" y="79"/>
                </a:cubicBezTo>
                <a:cubicBezTo>
                  <a:pt x="405" y="73"/>
                  <a:pt x="429" y="70"/>
                  <a:pt x="449" y="63"/>
                </a:cubicBezTo>
                <a:cubicBezTo>
                  <a:pt x="440" y="63"/>
                  <a:pt x="431" y="69"/>
                  <a:pt x="424" y="65"/>
                </a:cubicBezTo>
                <a:cubicBezTo>
                  <a:pt x="431" y="62"/>
                  <a:pt x="440" y="61"/>
                  <a:pt x="448" y="60"/>
                </a:cubicBezTo>
                <a:cubicBezTo>
                  <a:pt x="439" y="60"/>
                  <a:pt x="429" y="62"/>
                  <a:pt x="420" y="62"/>
                </a:cubicBezTo>
                <a:cubicBezTo>
                  <a:pt x="461" y="55"/>
                  <a:pt x="461" y="55"/>
                  <a:pt x="461" y="55"/>
                </a:cubicBezTo>
                <a:cubicBezTo>
                  <a:pt x="455" y="55"/>
                  <a:pt x="455" y="55"/>
                  <a:pt x="455" y="55"/>
                </a:cubicBezTo>
                <a:cubicBezTo>
                  <a:pt x="462" y="53"/>
                  <a:pt x="469" y="50"/>
                  <a:pt x="477" y="50"/>
                </a:cubicBezTo>
                <a:cubicBezTo>
                  <a:pt x="474" y="50"/>
                  <a:pt x="470" y="50"/>
                  <a:pt x="468" y="51"/>
                </a:cubicBezTo>
                <a:cubicBezTo>
                  <a:pt x="463" y="49"/>
                  <a:pt x="456" y="52"/>
                  <a:pt x="450" y="50"/>
                </a:cubicBezTo>
                <a:cubicBezTo>
                  <a:pt x="453" y="48"/>
                  <a:pt x="461" y="48"/>
                  <a:pt x="466" y="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1">
            <a:extLst>
              <a:ext uri="{FF2B5EF4-FFF2-40B4-BE49-F238E27FC236}">
                <a16:creationId xmlns:a16="http://schemas.microsoft.com/office/drawing/2014/main" xmlns="" id="{59A408B9-8F66-4996-8C99-71223D40C023}"/>
              </a:ext>
            </a:extLst>
          </p:cNvPr>
          <p:cNvSpPr>
            <a:spLocks/>
          </p:cNvSpPr>
          <p:nvPr/>
        </p:nvSpPr>
        <p:spPr bwMode="auto">
          <a:xfrm>
            <a:off x="4086226" y="3650636"/>
            <a:ext cx="1397000" cy="406400"/>
          </a:xfrm>
          <a:custGeom>
            <a:avLst/>
            <a:gdLst>
              <a:gd name="T0" fmla="*/ 332 w 372"/>
              <a:gd name="T1" fmla="*/ 60 h 108"/>
              <a:gd name="T2" fmla="*/ 351 w 372"/>
              <a:gd name="T3" fmla="*/ 58 h 108"/>
              <a:gd name="T4" fmla="*/ 343 w 372"/>
              <a:gd name="T5" fmla="*/ 57 h 108"/>
              <a:gd name="T6" fmla="*/ 372 w 372"/>
              <a:gd name="T7" fmla="*/ 55 h 108"/>
              <a:gd name="T8" fmla="*/ 343 w 372"/>
              <a:gd name="T9" fmla="*/ 55 h 108"/>
              <a:gd name="T10" fmla="*/ 361 w 372"/>
              <a:gd name="T11" fmla="*/ 54 h 108"/>
              <a:gd name="T12" fmla="*/ 353 w 372"/>
              <a:gd name="T13" fmla="*/ 53 h 108"/>
              <a:gd name="T14" fmla="*/ 370 w 372"/>
              <a:gd name="T15" fmla="*/ 49 h 108"/>
              <a:gd name="T16" fmla="*/ 357 w 372"/>
              <a:gd name="T17" fmla="*/ 48 h 108"/>
              <a:gd name="T18" fmla="*/ 329 w 372"/>
              <a:gd name="T19" fmla="*/ 44 h 108"/>
              <a:gd name="T20" fmla="*/ 343 w 372"/>
              <a:gd name="T21" fmla="*/ 43 h 108"/>
              <a:gd name="T22" fmla="*/ 339 w 372"/>
              <a:gd name="T23" fmla="*/ 41 h 108"/>
              <a:gd name="T24" fmla="*/ 342 w 372"/>
              <a:gd name="T25" fmla="*/ 41 h 108"/>
              <a:gd name="T26" fmla="*/ 337 w 372"/>
              <a:gd name="T27" fmla="*/ 39 h 108"/>
              <a:gd name="T28" fmla="*/ 339 w 372"/>
              <a:gd name="T29" fmla="*/ 39 h 108"/>
              <a:gd name="T30" fmla="*/ 323 w 372"/>
              <a:gd name="T31" fmla="*/ 38 h 108"/>
              <a:gd name="T32" fmla="*/ 346 w 372"/>
              <a:gd name="T33" fmla="*/ 36 h 108"/>
              <a:gd name="T34" fmla="*/ 331 w 372"/>
              <a:gd name="T35" fmla="*/ 33 h 108"/>
              <a:gd name="T36" fmla="*/ 329 w 372"/>
              <a:gd name="T37" fmla="*/ 31 h 108"/>
              <a:gd name="T38" fmla="*/ 344 w 372"/>
              <a:gd name="T39" fmla="*/ 30 h 108"/>
              <a:gd name="T40" fmla="*/ 314 w 372"/>
              <a:gd name="T41" fmla="*/ 29 h 108"/>
              <a:gd name="T42" fmla="*/ 341 w 372"/>
              <a:gd name="T43" fmla="*/ 27 h 108"/>
              <a:gd name="T44" fmla="*/ 331 w 372"/>
              <a:gd name="T45" fmla="*/ 26 h 108"/>
              <a:gd name="T46" fmla="*/ 341 w 372"/>
              <a:gd name="T47" fmla="*/ 25 h 108"/>
              <a:gd name="T48" fmla="*/ 329 w 372"/>
              <a:gd name="T49" fmla="*/ 24 h 108"/>
              <a:gd name="T50" fmla="*/ 336 w 372"/>
              <a:gd name="T51" fmla="*/ 22 h 108"/>
              <a:gd name="T52" fmla="*/ 321 w 372"/>
              <a:gd name="T53" fmla="*/ 21 h 108"/>
              <a:gd name="T54" fmla="*/ 330 w 372"/>
              <a:gd name="T55" fmla="*/ 20 h 108"/>
              <a:gd name="T56" fmla="*/ 308 w 372"/>
              <a:gd name="T57" fmla="*/ 20 h 108"/>
              <a:gd name="T58" fmla="*/ 301 w 372"/>
              <a:gd name="T59" fmla="*/ 18 h 108"/>
              <a:gd name="T60" fmla="*/ 285 w 372"/>
              <a:gd name="T61" fmla="*/ 15 h 108"/>
              <a:gd name="T62" fmla="*/ 290 w 372"/>
              <a:gd name="T63" fmla="*/ 14 h 108"/>
              <a:gd name="T64" fmla="*/ 280 w 372"/>
              <a:gd name="T65" fmla="*/ 13 h 108"/>
              <a:gd name="T66" fmla="*/ 314 w 372"/>
              <a:gd name="T67" fmla="*/ 11 h 108"/>
              <a:gd name="T68" fmla="*/ 279 w 372"/>
              <a:gd name="T69" fmla="*/ 8 h 108"/>
              <a:gd name="T70" fmla="*/ 279 w 372"/>
              <a:gd name="T71" fmla="*/ 7 h 108"/>
              <a:gd name="T72" fmla="*/ 262 w 372"/>
              <a:gd name="T73" fmla="*/ 6 h 108"/>
              <a:gd name="T74" fmla="*/ 285 w 372"/>
              <a:gd name="T75" fmla="*/ 4 h 108"/>
              <a:gd name="T76" fmla="*/ 283 w 372"/>
              <a:gd name="T77" fmla="*/ 2 h 108"/>
              <a:gd name="T78" fmla="*/ 139 w 372"/>
              <a:gd name="T79" fmla="*/ 0 h 108"/>
              <a:gd name="T80" fmla="*/ 30 w 372"/>
              <a:gd name="T81" fmla="*/ 18 h 108"/>
              <a:gd name="T82" fmla="*/ 27 w 372"/>
              <a:gd name="T83" fmla="*/ 22 h 108"/>
              <a:gd name="T84" fmla="*/ 25 w 372"/>
              <a:gd name="T85" fmla="*/ 23 h 108"/>
              <a:gd name="T86" fmla="*/ 27 w 372"/>
              <a:gd name="T87" fmla="*/ 25 h 108"/>
              <a:gd name="T88" fmla="*/ 30 w 372"/>
              <a:gd name="T89" fmla="*/ 25 h 108"/>
              <a:gd name="T90" fmla="*/ 24 w 372"/>
              <a:gd name="T91" fmla="*/ 30 h 108"/>
              <a:gd name="T92" fmla="*/ 13 w 372"/>
              <a:gd name="T93" fmla="*/ 40 h 108"/>
              <a:gd name="T94" fmla="*/ 17 w 372"/>
              <a:gd name="T95" fmla="*/ 51 h 108"/>
              <a:gd name="T96" fmla="*/ 14 w 372"/>
              <a:gd name="T97" fmla="*/ 55 h 108"/>
              <a:gd name="T98" fmla="*/ 4 w 372"/>
              <a:gd name="T99" fmla="*/ 76 h 108"/>
              <a:gd name="T100" fmla="*/ 42 w 372"/>
              <a:gd name="T101" fmla="*/ 94 h 108"/>
              <a:gd name="T102" fmla="*/ 239 w 372"/>
              <a:gd name="T103" fmla="*/ 91 h 108"/>
              <a:gd name="T104" fmla="*/ 344 w 372"/>
              <a:gd name="T105" fmla="*/ 72 h 108"/>
              <a:gd name="T106" fmla="*/ 326 w 372"/>
              <a:gd name="T107" fmla="*/ 71 h 108"/>
              <a:gd name="T108" fmla="*/ 355 w 372"/>
              <a:gd name="T109" fmla="*/ 65 h 108"/>
              <a:gd name="T110" fmla="*/ 336 w 372"/>
              <a:gd name="T111" fmla="*/ 65 h 108"/>
              <a:gd name="T112" fmla="*/ 366 w 372"/>
              <a:gd name="T113" fmla="*/ 62 h 108"/>
              <a:gd name="T114" fmla="*/ 332 w 372"/>
              <a:gd name="T115" fmla="*/ 6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2" h="108">
                <a:moveTo>
                  <a:pt x="332" y="60"/>
                </a:moveTo>
                <a:cubicBezTo>
                  <a:pt x="336" y="58"/>
                  <a:pt x="345" y="59"/>
                  <a:pt x="351" y="58"/>
                </a:cubicBezTo>
                <a:cubicBezTo>
                  <a:pt x="348" y="58"/>
                  <a:pt x="345" y="58"/>
                  <a:pt x="343" y="57"/>
                </a:cubicBezTo>
                <a:cubicBezTo>
                  <a:pt x="351" y="55"/>
                  <a:pt x="365" y="58"/>
                  <a:pt x="372" y="55"/>
                </a:cubicBezTo>
                <a:cubicBezTo>
                  <a:pt x="343" y="55"/>
                  <a:pt x="343" y="55"/>
                  <a:pt x="343" y="55"/>
                </a:cubicBezTo>
                <a:cubicBezTo>
                  <a:pt x="348" y="54"/>
                  <a:pt x="356" y="55"/>
                  <a:pt x="361" y="54"/>
                </a:cubicBezTo>
                <a:cubicBezTo>
                  <a:pt x="353" y="53"/>
                  <a:pt x="353" y="53"/>
                  <a:pt x="353" y="53"/>
                </a:cubicBezTo>
                <a:cubicBezTo>
                  <a:pt x="358" y="50"/>
                  <a:pt x="365" y="51"/>
                  <a:pt x="370" y="49"/>
                </a:cubicBezTo>
                <a:cubicBezTo>
                  <a:pt x="366" y="48"/>
                  <a:pt x="362" y="48"/>
                  <a:pt x="357" y="48"/>
                </a:cubicBezTo>
                <a:cubicBezTo>
                  <a:pt x="347" y="48"/>
                  <a:pt x="337" y="46"/>
                  <a:pt x="329" y="44"/>
                </a:cubicBezTo>
                <a:cubicBezTo>
                  <a:pt x="333" y="43"/>
                  <a:pt x="339" y="44"/>
                  <a:pt x="343" y="43"/>
                </a:cubicBezTo>
                <a:cubicBezTo>
                  <a:pt x="339" y="41"/>
                  <a:pt x="339" y="41"/>
                  <a:pt x="339" y="41"/>
                </a:cubicBezTo>
                <a:cubicBezTo>
                  <a:pt x="339" y="41"/>
                  <a:pt x="341" y="41"/>
                  <a:pt x="342" y="41"/>
                </a:cubicBezTo>
                <a:cubicBezTo>
                  <a:pt x="337" y="39"/>
                  <a:pt x="337" y="39"/>
                  <a:pt x="337" y="39"/>
                </a:cubicBezTo>
                <a:cubicBezTo>
                  <a:pt x="339" y="39"/>
                  <a:pt x="339" y="39"/>
                  <a:pt x="339" y="39"/>
                </a:cubicBezTo>
                <a:cubicBezTo>
                  <a:pt x="323" y="38"/>
                  <a:pt x="323" y="38"/>
                  <a:pt x="323" y="38"/>
                </a:cubicBezTo>
                <a:cubicBezTo>
                  <a:pt x="346" y="36"/>
                  <a:pt x="346" y="36"/>
                  <a:pt x="346" y="36"/>
                </a:cubicBezTo>
                <a:cubicBezTo>
                  <a:pt x="345" y="33"/>
                  <a:pt x="335" y="35"/>
                  <a:pt x="331" y="33"/>
                </a:cubicBezTo>
                <a:cubicBezTo>
                  <a:pt x="327" y="32"/>
                  <a:pt x="334" y="31"/>
                  <a:pt x="329" y="31"/>
                </a:cubicBezTo>
                <a:cubicBezTo>
                  <a:pt x="334" y="31"/>
                  <a:pt x="338" y="30"/>
                  <a:pt x="344" y="30"/>
                </a:cubicBezTo>
                <a:cubicBezTo>
                  <a:pt x="314" y="29"/>
                  <a:pt x="314" y="29"/>
                  <a:pt x="314" y="29"/>
                </a:cubicBezTo>
                <a:cubicBezTo>
                  <a:pt x="321" y="27"/>
                  <a:pt x="334" y="29"/>
                  <a:pt x="341" y="27"/>
                </a:cubicBezTo>
                <a:cubicBezTo>
                  <a:pt x="338" y="26"/>
                  <a:pt x="334" y="27"/>
                  <a:pt x="331" y="26"/>
                </a:cubicBezTo>
                <a:cubicBezTo>
                  <a:pt x="341" y="25"/>
                  <a:pt x="341" y="25"/>
                  <a:pt x="341" y="25"/>
                </a:cubicBezTo>
                <a:cubicBezTo>
                  <a:pt x="329" y="24"/>
                  <a:pt x="329" y="24"/>
                  <a:pt x="329" y="24"/>
                </a:cubicBezTo>
                <a:cubicBezTo>
                  <a:pt x="331" y="23"/>
                  <a:pt x="336" y="24"/>
                  <a:pt x="336" y="22"/>
                </a:cubicBezTo>
                <a:cubicBezTo>
                  <a:pt x="332" y="21"/>
                  <a:pt x="324" y="23"/>
                  <a:pt x="321" y="21"/>
                </a:cubicBezTo>
                <a:cubicBezTo>
                  <a:pt x="323" y="20"/>
                  <a:pt x="327" y="21"/>
                  <a:pt x="330" y="20"/>
                </a:cubicBezTo>
                <a:cubicBezTo>
                  <a:pt x="308" y="20"/>
                  <a:pt x="308" y="20"/>
                  <a:pt x="308" y="20"/>
                </a:cubicBezTo>
                <a:cubicBezTo>
                  <a:pt x="305" y="19"/>
                  <a:pt x="300" y="20"/>
                  <a:pt x="301" y="18"/>
                </a:cubicBezTo>
                <a:cubicBezTo>
                  <a:pt x="294" y="17"/>
                  <a:pt x="292" y="15"/>
                  <a:pt x="285" y="15"/>
                </a:cubicBezTo>
                <a:cubicBezTo>
                  <a:pt x="290" y="14"/>
                  <a:pt x="290" y="14"/>
                  <a:pt x="290" y="14"/>
                </a:cubicBezTo>
                <a:cubicBezTo>
                  <a:pt x="287" y="14"/>
                  <a:pt x="283" y="14"/>
                  <a:pt x="280" y="13"/>
                </a:cubicBezTo>
                <a:cubicBezTo>
                  <a:pt x="287" y="9"/>
                  <a:pt x="303" y="12"/>
                  <a:pt x="314" y="11"/>
                </a:cubicBezTo>
                <a:cubicBezTo>
                  <a:pt x="307" y="7"/>
                  <a:pt x="290" y="10"/>
                  <a:pt x="279" y="8"/>
                </a:cubicBezTo>
                <a:cubicBezTo>
                  <a:pt x="279" y="7"/>
                  <a:pt x="279" y="7"/>
                  <a:pt x="279" y="7"/>
                </a:cubicBezTo>
                <a:cubicBezTo>
                  <a:pt x="274" y="6"/>
                  <a:pt x="266" y="7"/>
                  <a:pt x="262" y="6"/>
                </a:cubicBezTo>
                <a:cubicBezTo>
                  <a:pt x="269" y="5"/>
                  <a:pt x="284" y="5"/>
                  <a:pt x="285" y="4"/>
                </a:cubicBezTo>
                <a:cubicBezTo>
                  <a:pt x="283" y="2"/>
                  <a:pt x="283" y="2"/>
                  <a:pt x="283" y="2"/>
                </a:cubicBezTo>
                <a:cubicBezTo>
                  <a:pt x="236" y="0"/>
                  <a:pt x="187" y="0"/>
                  <a:pt x="139" y="0"/>
                </a:cubicBezTo>
                <a:cubicBezTo>
                  <a:pt x="98" y="2"/>
                  <a:pt x="49" y="0"/>
                  <a:pt x="30" y="18"/>
                </a:cubicBezTo>
                <a:cubicBezTo>
                  <a:pt x="30" y="20"/>
                  <a:pt x="21" y="21"/>
                  <a:pt x="27" y="22"/>
                </a:cubicBezTo>
                <a:cubicBezTo>
                  <a:pt x="25" y="23"/>
                  <a:pt x="25" y="23"/>
                  <a:pt x="25" y="23"/>
                </a:cubicBezTo>
                <a:cubicBezTo>
                  <a:pt x="26" y="23"/>
                  <a:pt x="28" y="24"/>
                  <a:pt x="27" y="25"/>
                </a:cubicBezTo>
                <a:cubicBezTo>
                  <a:pt x="30" y="25"/>
                  <a:pt x="30" y="25"/>
                  <a:pt x="30" y="25"/>
                </a:cubicBezTo>
                <a:cubicBezTo>
                  <a:pt x="31" y="26"/>
                  <a:pt x="28" y="29"/>
                  <a:pt x="24" y="30"/>
                </a:cubicBezTo>
                <a:cubicBezTo>
                  <a:pt x="18" y="33"/>
                  <a:pt x="9" y="36"/>
                  <a:pt x="13" y="40"/>
                </a:cubicBezTo>
                <a:cubicBezTo>
                  <a:pt x="6" y="44"/>
                  <a:pt x="14" y="47"/>
                  <a:pt x="17" y="51"/>
                </a:cubicBezTo>
                <a:cubicBezTo>
                  <a:pt x="14" y="52"/>
                  <a:pt x="12" y="54"/>
                  <a:pt x="14" y="55"/>
                </a:cubicBezTo>
                <a:cubicBezTo>
                  <a:pt x="0" y="61"/>
                  <a:pt x="9" y="69"/>
                  <a:pt x="4" y="76"/>
                </a:cubicBezTo>
                <a:cubicBezTo>
                  <a:pt x="9" y="84"/>
                  <a:pt x="25" y="91"/>
                  <a:pt x="42" y="94"/>
                </a:cubicBezTo>
                <a:cubicBezTo>
                  <a:pt x="104" y="108"/>
                  <a:pt x="177" y="97"/>
                  <a:pt x="239" y="91"/>
                </a:cubicBezTo>
                <a:cubicBezTo>
                  <a:pt x="274" y="85"/>
                  <a:pt x="306" y="75"/>
                  <a:pt x="344" y="72"/>
                </a:cubicBezTo>
                <a:cubicBezTo>
                  <a:pt x="338" y="71"/>
                  <a:pt x="330" y="72"/>
                  <a:pt x="326" y="71"/>
                </a:cubicBezTo>
                <a:cubicBezTo>
                  <a:pt x="335" y="69"/>
                  <a:pt x="344" y="66"/>
                  <a:pt x="355" y="65"/>
                </a:cubicBezTo>
                <a:cubicBezTo>
                  <a:pt x="336" y="65"/>
                  <a:pt x="336" y="65"/>
                  <a:pt x="336" y="65"/>
                </a:cubicBezTo>
                <a:cubicBezTo>
                  <a:pt x="344" y="63"/>
                  <a:pt x="357" y="64"/>
                  <a:pt x="366" y="62"/>
                </a:cubicBezTo>
                <a:cubicBezTo>
                  <a:pt x="355" y="61"/>
                  <a:pt x="342" y="63"/>
                  <a:pt x="332"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5">
            <a:extLst>
              <a:ext uri="{FF2B5EF4-FFF2-40B4-BE49-F238E27FC236}">
                <a16:creationId xmlns:a16="http://schemas.microsoft.com/office/drawing/2014/main" xmlns="" id="{F2BD0241-05F1-4C08-A746-70B3E7B13538}"/>
              </a:ext>
            </a:extLst>
          </p:cNvPr>
          <p:cNvSpPr>
            <a:spLocks/>
          </p:cNvSpPr>
          <p:nvPr/>
        </p:nvSpPr>
        <p:spPr bwMode="auto">
          <a:xfrm>
            <a:off x="4122738" y="4806820"/>
            <a:ext cx="1319213" cy="382588"/>
          </a:xfrm>
          <a:custGeom>
            <a:avLst/>
            <a:gdLst>
              <a:gd name="T0" fmla="*/ 325 w 351"/>
              <a:gd name="T1" fmla="*/ 69 h 102"/>
              <a:gd name="T2" fmla="*/ 341 w 351"/>
              <a:gd name="T3" fmla="*/ 65 h 102"/>
              <a:gd name="T4" fmla="*/ 332 w 351"/>
              <a:gd name="T5" fmla="*/ 62 h 102"/>
              <a:gd name="T6" fmla="*/ 316 w 351"/>
              <a:gd name="T7" fmla="*/ 60 h 102"/>
              <a:gd name="T8" fmla="*/ 322 w 351"/>
              <a:gd name="T9" fmla="*/ 57 h 102"/>
              <a:gd name="T10" fmla="*/ 320 w 351"/>
              <a:gd name="T11" fmla="*/ 55 h 102"/>
              <a:gd name="T12" fmla="*/ 311 w 351"/>
              <a:gd name="T13" fmla="*/ 52 h 102"/>
              <a:gd name="T14" fmla="*/ 341 w 351"/>
              <a:gd name="T15" fmla="*/ 47 h 102"/>
              <a:gd name="T16" fmla="*/ 326 w 351"/>
              <a:gd name="T17" fmla="*/ 45 h 102"/>
              <a:gd name="T18" fmla="*/ 318 w 351"/>
              <a:gd name="T19" fmla="*/ 42 h 102"/>
              <a:gd name="T20" fmla="*/ 320 w 351"/>
              <a:gd name="T21" fmla="*/ 40 h 102"/>
              <a:gd name="T22" fmla="*/ 331 w 351"/>
              <a:gd name="T23" fmla="*/ 39 h 102"/>
              <a:gd name="T24" fmla="*/ 319 w 351"/>
              <a:gd name="T25" fmla="*/ 35 h 102"/>
              <a:gd name="T26" fmla="*/ 312 w 351"/>
              <a:gd name="T27" fmla="*/ 31 h 102"/>
              <a:gd name="T28" fmla="*/ 281 w 351"/>
              <a:gd name="T29" fmla="*/ 28 h 102"/>
              <a:gd name="T30" fmla="*/ 270 w 351"/>
              <a:gd name="T31" fmla="*/ 25 h 102"/>
              <a:gd name="T32" fmla="*/ 262 w 351"/>
              <a:gd name="T33" fmla="*/ 24 h 102"/>
              <a:gd name="T34" fmla="*/ 243 w 351"/>
              <a:gd name="T35" fmla="*/ 20 h 102"/>
              <a:gd name="T36" fmla="*/ 238 w 351"/>
              <a:gd name="T37" fmla="*/ 17 h 102"/>
              <a:gd name="T38" fmla="*/ 233 w 351"/>
              <a:gd name="T39" fmla="*/ 12 h 102"/>
              <a:gd name="T40" fmla="*/ 251 w 351"/>
              <a:gd name="T41" fmla="*/ 8 h 102"/>
              <a:gd name="T42" fmla="*/ 231 w 351"/>
              <a:gd name="T43" fmla="*/ 5 h 102"/>
              <a:gd name="T44" fmla="*/ 111 w 351"/>
              <a:gd name="T45" fmla="*/ 1 h 102"/>
              <a:gd name="T46" fmla="*/ 13 w 351"/>
              <a:gd name="T47" fmla="*/ 10 h 102"/>
              <a:gd name="T48" fmla="*/ 29 w 351"/>
              <a:gd name="T49" fmla="*/ 12 h 102"/>
              <a:gd name="T50" fmla="*/ 30 w 351"/>
              <a:gd name="T51" fmla="*/ 14 h 102"/>
              <a:gd name="T52" fmla="*/ 1 w 351"/>
              <a:gd name="T53" fmla="*/ 19 h 102"/>
              <a:gd name="T54" fmla="*/ 13 w 351"/>
              <a:gd name="T55" fmla="*/ 21 h 102"/>
              <a:gd name="T56" fmla="*/ 9 w 351"/>
              <a:gd name="T57" fmla="*/ 25 h 102"/>
              <a:gd name="T58" fmla="*/ 4 w 351"/>
              <a:gd name="T59" fmla="*/ 27 h 102"/>
              <a:gd name="T60" fmla="*/ 2 w 351"/>
              <a:gd name="T61" fmla="*/ 29 h 102"/>
              <a:gd name="T62" fmla="*/ 4 w 351"/>
              <a:gd name="T63" fmla="*/ 43 h 102"/>
              <a:gd name="T64" fmla="*/ 6 w 351"/>
              <a:gd name="T65" fmla="*/ 46 h 102"/>
              <a:gd name="T66" fmla="*/ 9 w 351"/>
              <a:gd name="T67" fmla="*/ 53 h 102"/>
              <a:gd name="T68" fmla="*/ 10 w 351"/>
              <a:gd name="T69" fmla="*/ 56 h 102"/>
              <a:gd name="T70" fmla="*/ 8 w 351"/>
              <a:gd name="T71" fmla="*/ 59 h 102"/>
              <a:gd name="T72" fmla="*/ 8 w 351"/>
              <a:gd name="T73" fmla="*/ 65 h 102"/>
              <a:gd name="T74" fmla="*/ 15 w 351"/>
              <a:gd name="T75" fmla="*/ 75 h 102"/>
              <a:gd name="T76" fmla="*/ 10 w 351"/>
              <a:gd name="T77" fmla="*/ 76 h 102"/>
              <a:gd name="T78" fmla="*/ 9 w 351"/>
              <a:gd name="T79" fmla="*/ 78 h 102"/>
              <a:gd name="T80" fmla="*/ 14 w 351"/>
              <a:gd name="T81" fmla="*/ 86 h 102"/>
              <a:gd name="T82" fmla="*/ 297 w 351"/>
              <a:gd name="T83" fmla="*/ 95 h 102"/>
              <a:gd name="T84" fmla="*/ 310 w 351"/>
              <a:gd name="T85" fmla="*/ 87 h 102"/>
              <a:gd name="T86" fmla="*/ 335 w 351"/>
              <a:gd name="T87" fmla="*/ 83 h 102"/>
              <a:gd name="T88" fmla="*/ 328 w 351"/>
              <a:gd name="T89" fmla="*/ 80 h 102"/>
              <a:gd name="T90" fmla="*/ 322 w 351"/>
              <a:gd name="T91" fmla="*/ 77 h 102"/>
              <a:gd name="T92" fmla="*/ 328 w 351"/>
              <a:gd name="T93" fmla="*/ 74 h 102"/>
              <a:gd name="T94" fmla="*/ 327 w 351"/>
              <a:gd name="T9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1" h="102">
                <a:moveTo>
                  <a:pt x="327" y="70"/>
                </a:moveTo>
                <a:cubicBezTo>
                  <a:pt x="325" y="69"/>
                  <a:pt x="325" y="69"/>
                  <a:pt x="325" y="69"/>
                </a:cubicBezTo>
                <a:cubicBezTo>
                  <a:pt x="349" y="66"/>
                  <a:pt x="349" y="66"/>
                  <a:pt x="349" y="66"/>
                </a:cubicBezTo>
                <a:cubicBezTo>
                  <a:pt x="346" y="66"/>
                  <a:pt x="343" y="67"/>
                  <a:pt x="341" y="65"/>
                </a:cubicBezTo>
                <a:cubicBezTo>
                  <a:pt x="344" y="63"/>
                  <a:pt x="347" y="63"/>
                  <a:pt x="351" y="63"/>
                </a:cubicBezTo>
                <a:cubicBezTo>
                  <a:pt x="332" y="62"/>
                  <a:pt x="332" y="62"/>
                  <a:pt x="332" y="62"/>
                </a:cubicBezTo>
                <a:cubicBezTo>
                  <a:pt x="333" y="61"/>
                  <a:pt x="334" y="61"/>
                  <a:pt x="335" y="61"/>
                </a:cubicBezTo>
                <a:cubicBezTo>
                  <a:pt x="316" y="60"/>
                  <a:pt x="316" y="60"/>
                  <a:pt x="316" y="60"/>
                </a:cubicBezTo>
                <a:cubicBezTo>
                  <a:pt x="318" y="59"/>
                  <a:pt x="323" y="58"/>
                  <a:pt x="325" y="58"/>
                </a:cubicBezTo>
                <a:cubicBezTo>
                  <a:pt x="322" y="57"/>
                  <a:pt x="322" y="57"/>
                  <a:pt x="322" y="57"/>
                </a:cubicBezTo>
                <a:cubicBezTo>
                  <a:pt x="324" y="56"/>
                  <a:pt x="327" y="56"/>
                  <a:pt x="330" y="56"/>
                </a:cubicBezTo>
                <a:cubicBezTo>
                  <a:pt x="320" y="55"/>
                  <a:pt x="320" y="55"/>
                  <a:pt x="320" y="55"/>
                </a:cubicBezTo>
                <a:cubicBezTo>
                  <a:pt x="324" y="53"/>
                  <a:pt x="332" y="55"/>
                  <a:pt x="336" y="53"/>
                </a:cubicBezTo>
                <a:cubicBezTo>
                  <a:pt x="328" y="52"/>
                  <a:pt x="318" y="54"/>
                  <a:pt x="311" y="52"/>
                </a:cubicBezTo>
                <a:cubicBezTo>
                  <a:pt x="314" y="50"/>
                  <a:pt x="324" y="51"/>
                  <a:pt x="322" y="47"/>
                </a:cubicBezTo>
                <a:cubicBezTo>
                  <a:pt x="341" y="47"/>
                  <a:pt x="341" y="47"/>
                  <a:pt x="341" y="47"/>
                </a:cubicBezTo>
                <a:cubicBezTo>
                  <a:pt x="323" y="46"/>
                  <a:pt x="323" y="46"/>
                  <a:pt x="323" y="46"/>
                </a:cubicBezTo>
                <a:cubicBezTo>
                  <a:pt x="324" y="46"/>
                  <a:pt x="325" y="45"/>
                  <a:pt x="326" y="45"/>
                </a:cubicBezTo>
                <a:cubicBezTo>
                  <a:pt x="321" y="45"/>
                  <a:pt x="321" y="45"/>
                  <a:pt x="321" y="45"/>
                </a:cubicBezTo>
                <a:cubicBezTo>
                  <a:pt x="319" y="45"/>
                  <a:pt x="316" y="43"/>
                  <a:pt x="318" y="42"/>
                </a:cubicBezTo>
                <a:cubicBezTo>
                  <a:pt x="321" y="42"/>
                  <a:pt x="323" y="41"/>
                  <a:pt x="325" y="41"/>
                </a:cubicBezTo>
                <a:cubicBezTo>
                  <a:pt x="323" y="41"/>
                  <a:pt x="322" y="40"/>
                  <a:pt x="320" y="40"/>
                </a:cubicBezTo>
                <a:cubicBezTo>
                  <a:pt x="321" y="39"/>
                  <a:pt x="321" y="39"/>
                  <a:pt x="321" y="39"/>
                </a:cubicBezTo>
                <a:cubicBezTo>
                  <a:pt x="324" y="40"/>
                  <a:pt x="329" y="39"/>
                  <a:pt x="331" y="39"/>
                </a:cubicBezTo>
                <a:cubicBezTo>
                  <a:pt x="325" y="38"/>
                  <a:pt x="319" y="37"/>
                  <a:pt x="313" y="36"/>
                </a:cubicBezTo>
                <a:cubicBezTo>
                  <a:pt x="314" y="34"/>
                  <a:pt x="317" y="35"/>
                  <a:pt x="319" y="35"/>
                </a:cubicBezTo>
                <a:cubicBezTo>
                  <a:pt x="302" y="33"/>
                  <a:pt x="302" y="33"/>
                  <a:pt x="302" y="33"/>
                </a:cubicBezTo>
                <a:cubicBezTo>
                  <a:pt x="304" y="31"/>
                  <a:pt x="309" y="32"/>
                  <a:pt x="312" y="31"/>
                </a:cubicBezTo>
                <a:cubicBezTo>
                  <a:pt x="300" y="30"/>
                  <a:pt x="291" y="29"/>
                  <a:pt x="279" y="29"/>
                </a:cubicBezTo>
                <a:cubicBezTo>
                  <a:pt x="279" y="28"/>
                  <a:pt x="280" y="28"/>
                  <a:pt x="281" y="28"/>
                </a:cubicBezTo>
                <a:cubicBezTo>
                  <a:pt x="273" y="28"/>
                  <a:pt x="264" y="27"/>
                  <a:pt x="256" y="26"/>
                </a:cubicBezTo>
                <a:cubicBezTo>
                  <a:pt x="270" y="25"/>
                  <a:pt x="270" y="25"/>
                  <a:pt x="270" y="25"/>
                </a:cubicBezTo>
                <a:cubicBezTo>
                  <a:pt x="270" y="24"/>
                  <a:pt x="270" y="24"/>
                  <a:pt x="270" y="24"/>
                </a:cubicBezTo>
                <a:cubicBezTo>
                  <a:pt x="268" y="24"/>
                  <a:pt x="264" y="25"/>
                  <a:pt x="262" y="24"/>
                </a:cubicBezTo>
                <a:cubicBezTo>
                  <a:pt x="264" y="22"/>
                  <a:pt x="264" y="22"/>
                  <a:pt x="264" y="22"/>
                </a:cubicBezTo>
                <a:cubicBezTo>
                  <a:pt x="257" y="21"/>
                  <a:pt x="250" y="21"/>
                  <a:pt x="243" y="20"/>
                </a:cubicBezTo>
                <a:cubicBezTo>
                  <a:pt x="257" y="20"/>
                  <a:pt x="274" y="20"/>
                  <a:pt x="286" y="18"/>
                </a:cubicBezTo>
                <a:cubicBezTo>
                  <a:pt x="271" y="18"/>
                  <a:pt x="253" y="16"/>
                  <a:pt x="238" y="17"/>
                </a:cubicBezTo>
                <a:cubicBezTo>
                  <a:pt x="231" y="15"/>
                  <a:pt x="231" y="15"/>
                  <a:pt x="231" y="15"/>
                </a:cubicBezTo>
                <a:cubicBezTo>
                  <a:pt x="231" y="14"/>
                  <a:pt x="233" y="13"/>
                  <a:pt x="233" y="12"/>
                </a:cubicBezTo>
                <a:cubicBezTo>
                  <a:pt x="229" y="11"/>
                  <a:pt x="222" y="14"/>
                  <a:pt x="218" y="10"/>
                </a:cubicBezTo>
                <a:cubicBezTo>
                  <a:pt x="228" y="10"/>
                  <a:pt x="240" y="9"/>
                  <a:pt x="251" y="8"/>
                </a:cubicBezTo>
                <a:cubicBezTo>
                  <a:pt x="251" y="7"/>
                  <a:pt x="251" y="7"/>
                  <a:pt x="251" y="7"/>
                </a:cubicBezTo>
                <a:cubicBezTo>
                  <a:pt x="244" y="7"/>
                  <a:pt x="237" y="7"/>
                  <a:pt x="231" y="5"/>
                </a:cubicBezTo>
                <a:cubicBezTo>
                  <a:pt x="226" y="4"/>
                  <a:pt x="218" y="6"/>
                  <a:pt x="213" y="3"/>
                </a:cubicBezTo>
                <a:cubicBezTo>
                  <a:pt x="180" y="1"/>
                  <a:pt x="147" y="0"/>
                  <a:pt x="111" y="1"/>
                </a:cubicBezTo>
                <a:cubicBezTo>
                  <a:pt x="77" y="2"/>
                  <a:pt x="42" y="2"/>
                  <a:pt x="12" y="9"/>
                </a:cubicBezTo>
                <a:cubicBezTo>
                  <a:pt x="13" y="10"/>
                  <a:pt x="13" y="10"/>
                  <a:pt x="13" y="10"/>
                </a:cubicBezTo>
                <a:cubicBezTo>
                  <a:pt x="13" y="12"/>
                  <a:pt x="8" y="10"/>
                  <a:pt x="7" y="11"/>
                </a:cubicBezTo>
                <a:cubicBezTo>
                  <a:pt x="29" y="12"/>
                  <a:pt x="29" y="12"/>
                  <a:pt x="29" y="12"/>
                </a:cubicBezTo>
                <a:cubicBezTo>
                  <a:pt x="27" y="14"/>
                  <a:pt x="16" y="13"/>
                  <a:pt x="17" y="13"/>
                </a:cubicBezTo>
                <a:cubicBezTo>
                  <a:pt x="30" y="14"/>
                  <a:pt x="30" y="14"/>
                  <a:pt x="30" y="14"/>
                </a:cubicBezTo>
                <a:cubicBezTo>
                  <a:pt x="22" y="15"/>
                  <a:pt x="14" y="15"/>
                  <a:pt x="6" y="16"/>
                </a:cubicBezTo>
                <a:cubicBezTo>
                  <a:pt x="5" y="17"/>
                  <a:pt x="2" y="17"/>
                  <a:pt x="1" y="19"/>
                </a:cubicBezTo>
                <a:cubicBezTo>
                  <a:pt x="8" y="20"/>
                  <a:pt x="17" y="18"/>
                  <a:pt x="23" y="20"/>
                </a:cubicBezTo>
                <a:cubicBezTo>
                  <a:pt x="20" y="21"/>
                  <a:pt x="16" y="21"/>
                  <a:pt x="13" y="21"/>
                </a:cubicBezTo>
                <a:cubicBezTo>
                  <a:pt x="15" y="21"/>
                  <a:pt x="11" y="23"/>
                  <a:pt x="15" y="24"/>
                </a:cubicBezTo>
                <a:cubicBezTo>
                  <a:pt x="9" y="25"/>
                  <a:pt x="9" y="25"/>
                  <a:pt x="9" y="25"/>
                </a:cubicBezTo>
                <a:cubicBezTo>
                  <a:pt x="10" y="25"/>
                  <a:pt x="10" y="25"/>
                  <a:pt x="10" y="25"/>
                </a:cubicBezTo>
                <a:cubicBezTo>
                  <a:pt x="4" y="27"/>
                  <a:pt x="4" y="27"/>
                  <a:pt x="4" y="27"/>
                </a:cubicBezTo>
                <a:cubicBezTo>
                  <a:pt x="6" y="28"/>
                  <a:pt x="8" y="27"/>
                  <a:pt x="10" y="28"/>
                </a:cubicBezTo>
                <a:cubicBezTo>
                  <a:pt x="2" y="29"/>
                  <a:pt x="2" y="29"/>
                  <a:pt x="2" y="29"/>
                </a:cubicBezTo>
                <a:cubicBezTo>
                  <a:pt x="4" y="30"/>
                  <a:pt x="3" y="30"/>
                  <a:pt x="3" y="31"/>
                </a:cubicBezTo>
                <a:cubicBezTo>
                  <a:pt x="1" y="36"/>
                  <a:pt x="0" y="39"/>
                  <a:pt x="4" y="43"/>
                </a:cubicBezTo>
                <a:cubicBezTo>
                  <a:pt x="2" y="44"/>
                  <a:pt x="2" y="44"/>
                  <a:pt x="2" y="44"/>
                </a:cubicBezTo>
                <a:cubicBezTo>
                  <a:pt x="3" y="45"/>
                  <a:pt x="5" y="45"/>
                  <a:pt x="6" y="46"/>
                </a:cubicBezTo>
                <a:cubicBezTo>
                  <a:pt x="2" y="48"/>
                  <a:pt x="11" y="50"/>
                  <a:pt x="6" y="51"/>
                </a:cubicBezTo>
                <a:cubicBezTo>
                  <a:pt x="8" y="52"/>
                  <a:pt x="8" y="53"/>
                  <a:pt x="9" y="53"/>
                </a:cubicBezTo>
                <a:cubicBezTo>
                  <a:pt x="8" y="54"/>
                  <a:pt x="7" y="55"/>
                  <a:pt x="5" y="55"/>
                </a:cubicBezTo>
                <a:cubicBezTo>
                  <a:pt x="10" y="56"/>
                  <a:pt x="10" y="56"/>
                  <a:pt x="10" y="56"/>
                </a:cubicBezTo>
                <a:cubicBezTo>
                  <a:pt x="9" y="57"/>
                  <a:pt x="8" y="58"/>
                  <a:pt x="6" y="58"/>
                </a:cubicBezTo>
                <a:cubicBezTo>
                  <a:pt x="8" y="59"/>
                  <a:pt x="8" y="59"/>
                  <a:pt x="8" y="59"/>
                </a:cubicBezTo>
                <a:cubicBezTo>
                  <a:pt x="5" y="60"/>
                  <a:pt x="5" y="60"/>
                  <a:pt x="5" y="60"/>
                </a:cubicBezTo>
                <a:cubicBezTo>
                  <a:pt x="10" y="61"/>
                  <a:pt x="3" y="64"/>
                  <a:pt x="8" y="65"/>
                </a:cubicBezTo>
                <a:cubicBezTo>
                  <a:pt x="5" y="66"/>
                  <a:pt x="5" y="66"/>
                  <a:pt x="5" y="66"/>
                </a:cubicBezTo>
                <a:cubicBezTo>
                  <a:pt x="6" y="70"/>
                  <a:pt x="11" y="73"/>
                  <a:pt x="15" y="75"/>
                </a:cubicBezTo>
                <a:cubicBezTo>
                  <a:pt x="9" y="75"/>
                  <a:pt x="9" y="75"/>
                  <a:pt x="9" y="75"/>
                </a:cubicBezTo>
                <a:cubicBezTo>
                  <a:pt x="10" y="76"/>
                  <a:pt x="10" y="76"/>
                  <a:pt x="10" y="76"/>
                </a:cubicBezTo>
                <a:cubicBezTo>
                  <a:pt x="7" y="77"/>
                  <a:pt x="7" y="77"/>
                  <a:pt x="7" y="77"/>
                </a:cubicBezTo>
                <a:cubicBezTo>
                  <a:pt x="9" y="78"/>
                  <a:pt x="9" y="78"/>
                  <a:pt x="9" y="78"/>
                </a:cubicBezTo>
                <a:cubicBezTo>
                  <a:pt x="7" y="81"/>
                  <a:pt x="14" y="83"/>
                  <a:pt x="17" y="85"/>
                </a:cubicBezTo>
                <a:cubicBezTo>
                  <a:pt x="14" y="86"/>
                  <a:pt x="14" y="86"/>
                  <a:pt x="14" y="86"/>
                </a:cubicBezTo>
                <a:cubicBezTo>
                  <a:pt x="42" y="97"/>
                  <a:pt x="80" y="96"/>
                  <a:pt x="114" y="99"/>
                </a:cubicBezTo>
                <a:cubicBezTo>
                  <a:pt x="173" y="100"/>
                  <a:pt x="240" y="102"/>
                  <a:pt x="297" y="95"/>
                </a:cubicBezTo>
                <a:cubicBezTo>
                  <a:pt x="303" y="92"/>
                  <a:pt x="315" y="93"/>
                  <a:pt x="317" y="90"/>
                </a:cubicBezTo>
                <a:cubicBezTo>
                  <a:pt x="315" y="88"/>
                  <a:pt x="308" y="91"/>
                  <a:pt x="310" y="87"/>
                </a:cubicBezTo>
                <a:cubicBezTo>
                  <a:pt x="319" y="85"/>
                  <a:pt x="330" y="85"/>
                  <a:pt x="340" y="84"/>
                </a:cubicBezTo>
                <a:cubicBezTo>
                  <a:pt x="335" y="83"/>
                  <a:pt x="335" y="83"/>
                  <a:pt x="335" y="83"/>
                </a:cubicBezTo>
                <a:cubicBezTo>
                  <a:pt x="342" y="81"/>
                  <a:pt x="342" y="81"/>
                  <a:pt x="342" y="81"/>
                </a:cubicBezTo>
                <a:cubicBezTo>
                  <a:pt x="337" y="79"/>
                  <a:pt x="332" y="82"/>
                  <a:pt x="328" y="80"/>
                </a:cubicBezTo>
                <a:cubicBezTo>
                  <a:pt x="340" y="78"/>
                  <a:pt x="340" y="78"/>
                  <a:pt x="340" y="78"/>
                </a:cubicBezTo>
                <a:cubicBezTo>
                  <a:pt x="334" y="76"/>
                  <a:pt x="327" y="80"/>
                  <a:pt x="322" y="77"/>
                </a:cubicBezTo>
                <a:cubicBezTo>
                  <a:pt x="325" y="76"/>
                  <a:pt x="328" y="75"/>
                  <a:pt x="331" y="76"/>
                </a:cubicBezTo>
                <a:cubicBezTo>
                  <a:pt x="328" y="74"/>
                  <a:pt x="328" y="74"/>
                  <a:pt x="328" y="74"/>
                </a:cubicBezTo>
                <a:cubicBezTo>
                  <a:pt x="335" y="72"/>
                  <a:pt x="341" y="71"/>
                  <a:pt x="348" y="70"/>
                </a:cubicBezTo>
                <a:cubicBezTo>
                  <a:pt x="341" y="70"/>
                  <a:pt x="334" y="69"/>
                  <a:pt x="327" y="7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68">
            <a:extLst>
              <a:ext uri="{FF2B5EF4-FFF2-40B4-BE49-F238E27FC236}">
                <a16:creationId xmlns:a16="http://schemas.microsoft.com/office/drawing/2014/main" xmlns="" id="{A165347C-AB53-4831-B55D-C296B1ADE0D8}"/>
              </a:ext>
            </a:extLst>
          </p:cNvPr>
          <p:cNvSpPr>
            <a:spLocks/>
          </p:cNvSpPr>
          <p:nvPr/>
        </p:nvSpPr>
        <p:spPr bwMode="auto">
          <a:xfrm>
            <a:off x="3942863" y="5778307"/>
            <a:ext cx="1493838" cy="415925"/>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30">
            <a:extLst>
              <a:ext uri="{FF2B5EF4-FFF2-40B4-BE49-F238E27FC236}">
                <a16:creationId xmlns:a16="http://schemas.microsoft.com/office/drawing/2014/main" xmlns="" id="{793713A0-7F1E-4866-9B5D-3EDFE7D19424}"/>
              </a:ext>
            </a:extLst>
          </p:cNvPr>
          <p:cNvSpPr>
            <a:spLocks/>
          </p:cNvSpPr>
          <p:nvPr/>
        </p:nvSpPr>
        <p:spPr bwMode="auto">
          <a:xfrm>
            <a:off x="6628383" y="820231"/>
            <a:ext cx="1377950" cy="388938"/>
          </a:xfrm>
          <a:custGeom>
            <a:avLst/>
            <a:gdLst>
              <a:gd name="T0" fmla="*/ 346 w 367"/>
              <a:gd name="T1" fmla="*/ 44 h 104"/>
              <a:gd name="T2" fmla="*/ 363 w 367"/>
              <a:gd name="T3" fmla="*/ 39 h 104"/>
              <a:gd name="T4" fmla="*/ 353 w 367"/>
              <a:gd name="T5" fmla="*/ 36 h 104"/>
              <a:gd name="T6" fmla="*/ 352 w 367"/>
              <a:gd name="T7" fmla="*/ 33 h 104"/>
              <a:gd name="T8" fmla="*/ 337 w 367"/>
              <a:gd name="T9" fmla="*/ 31 h 104"/>
              <a:gd name="T10" fmla="*/ 343 w 367"/>
              <a:gd name="T11" fmla="*/ 28 h 104"/>
              <a:gd name="T12" fmla="*/ 343 w 367"/>
              <a:gd name="T13" fmla="*/ 26 h 104"/>
              <a:gd name="T14" fmla="*/ 345 w 367"/>
              <a:gd name="T15" fmla="*/ 23 h 104"/>
              <a:gd name="T16" fmla="*/ 325 w 367"/>
              <a:gd name="T17" fmla="*/ 22 h 104"/>
              <a:gd name="T18" fmla="*/ 324 w 367"/>
              <a:gd name="T19" fmla="*/ 20 h 104"/>
              <a:gd name="T20" fmla="*/ 317 w 367"/>
              <a:gd name="T21" fmla="*/ 19 h 104"/>
              <a:gd name="T22" fmla="*/ 324 w 367"/>
              <a:gd name="T23" fmla="*/ 13 h 104"/>
              <a:gd name="T24" fmla="*/ 316 w 367"/>
              <a:gd name="T25" fmla="*/ 11 h 104"/>
              <a:gd name="T26" fmla="*/ 298 w 367"/>
              <a:gd name="T27" fmla="*/ 8 h 104"/>
              <a:gd name="T28" fmla="*/ 298 w 367"/>
              <a:gd name="T29" fmla="*/ 6 h 104"/>
              <a:gd name="T30" fmla="*/ 152 w 367"/>
              <a:gd name="T31" fmla="*/ 2 h 104"/>
              <a:gd name="T32" fmla="*/ 17 w 367"/>
              <a:gd name="T33" fmla="*/ 22 h 104"/>
              <a:gd name="T34" fmla="*/ 8 w 367"/>
              <a:gd name="T35" fmla="*/ 39 h 104"/>
              <a:gd name="T36" fmla="*/ 5 w 367"/>
              <a:gd name="T37" fmla="*/ 46 h 104"/>
              <a:gd name="T38" fmla="*/ 11 w 367"/>
              <a:gd name="T39" fmla="*/ 54 h 104"/>
              <a:gd name="T40" fmla="*/ 8 w 367"/>
              <a:gd name="T41" fmla="*/ 63 h 104"/>
              <a:gd name="T42" fmla="*/ 9 w 367"/>
              <a:gd name="T43" fmla="*/ 72 h 104"/>
              <a:gd name="T44" fmla="*/ 10 w 367"/>
              <a:gd name="T45" fmla="*/ 81 h 104"/>
              <a:gd name="T46" fmla="*/ 43 w 367"/>
              <a:gd name="T47" fmla="*/ 93 h 104"/>
              <a:gd name="T48" fmla="*/ 289 w 367"/>
              <a:gd name="T49" fmla="*/ 88 h 104"/>
              <a:gd name="T50" fmla="*/ 344 w 367"/>
              <a:gd name="T51" fmla="*/ 71 h 104"/>
              <a:gd name="T52" fmla="*/ 353 w 367"/>
              <a:gd name="T53" fmla="*/ 64 h 104"/>
              <a:gd name="T54" fmla="*/ 349 w 367"/>
              <a:gd name="T55" fmla="*/ 61 h 104"/>
              <a:gd name="T56" fmla="*/ 344 w 367"/>
              <a:gd name="T57" fmla="*/ 59 h 104"/>
              <a:gd name="T58" fmla="*/ 343 w 367"/>
              <a:gd name="T59" fmla="*/ 57 h 104"/>
              <a:gd name="T60" fmla="*/ 359 w 367"/>
              <a:gd name="T61" fmla="*/ 53 h 104"/>
              <a:gd name="T62" fmla="*/ 345 w 367"/>
              <a:gd name="T63"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104">
                <a:moveTo>
                  <a:pt x="367" y="45"/>
                </a:moveTo>
                <a:cubicBezTo>
                  <a:pt x="346" y="44"/>
                  <a:pt x="346" y="44"/>
                  <a:pt x="346" y="44"/>
                </a:cubicBezTo>
                <a:cubicBezTo>
                  <a:pt x="347" y="43"/>
                  <a:pt x="347" y="43"/>
                  <a:pt x="347" y="43"/>
                </a:cubicBezTo>
                <a:cubicBezTo>
                  <a:pt x="355" y="42"/>
                  <a:pt x="353" y="39"/>
                  <a:pt x="363" y="39"/>
                </a:cubicBezTo>
                <a:cubicBezTo>
                  <a:pt x="359" y="38"/>
                  <a:pt x="354" y="39"/>
                  <a:pt x="352" y="38"/>
                </a:cubicBezTo>
                <a:cubicBezTo>
                  <a:pt x="353" y="37"/>
                  <a:pt x="352" y="36"/>
                  <a:pt x="353" y="36"/>
                </a:cubicBezTo>
                <a:cubicBezTo>
                  <a:pt x="350" y="36"/>
                  <a:pt x="347" y="36"/>
                  <a:pt x="345" y="35"/>
                </a:cubicBezTo>
                <a:cubicBezTo>
                  <a:pt x="346" y="33"/>
                  <a:pt x="350" y="34"/>
                  <a:pt x="352" y="33"/>
                </a:cubicBezTo>
                <a:cubicBezTo>
                  <a:pt x="351" y="33"/>
                  <a:pt x="351" y="32"/>
                  <a:pt x="351" y="32"/>
                </a:cubicBezTo>
                <a:cubicBezTo>
                  <a:pt x="337" y="31"/>
                  <a:pt x="337" y="31"/>
                  <a:pt x="337" y="31"/>
                </a:cubicBezTo>
                <a:cubicBezTo>
                  <a:pt x="342" y="30"/>
                  <a:pt x="347" y="30"/>
                  <a:pt x="352" y="29"/>
                </a:cubicBezTo>
                <a:cubicBezTo>
                  <a:pt x="349" y="29"/>
                  <a:pt x="345" y="29"/>
                  <a:pt x="343" y="28"/>
                </a:cubicBezTo>
                <a:cubicBezTo>
                  <a:pt x="346" y="27"/>
                  <a:pt x="350" y="27"/>
                  <a:pt x="353" y="26"/>
                </a:cubicBezTo>
                <a:cubicBezTo>
                  <a:pt x="350" y="25"/>
                  <a:pt x="346" y="27"/>
                  <a:pt x="343" y="26"/>
                </a:cubicBezTo>
                <a:cubicBezTo>
                  <a:pt x="343" y="24"/>
                  <a:pt x="346" y="25"/>
                  <a:pt x="347" y="24"/>
                </a:cubicBezTo>
                <a:cubicBezTo>
                  <a:pt x="345" y="23"/>
                  <a:pt x="345" y="23"/>
                  <a:pt x="345" y="23"/>
                </a:cubicBezTo>
                <a:cubicBezTo>
                  <a:pt x="346" y="23"/>
                  <a:pt x="348" y="23"/>
                  <a:pt x="349" y="22"/>
                </a:cubicBezTo>
                <a:cubicBezTo>
                  <a:pt x="325" y="22"/>
                  <a:pt x="325" y="22"/>
                  <a:pt x="325" y="22"/>
                </a:cubicBezTo>
                <a:cubicBezTo>
                  <a:pt x="326" y="21"/>
                  <a:pt x="326" y="21"/>
                  <a:pt x="326" y="21"/>
                </a:cubicBezTo>
                <a:cubicBezTo>
                  <a:pt x="326" y="20"/>
                  <a:pt x="324" y="20"/>
                  <a:pt x="324" y="20"/>
                </a:cubicBezTo>
                <a:cubicBezTo>
                  <a:pt x="325" y="19"/>
                  <a:pt x="325" y="19"/>
                  <a:pt x="325" y="19"/>
                </a:cubicBezTo>
                <a:cubicBezTo>
                  <a:pt x="317" y="19"/>
                  <a:pt x="317" y="19"/>
                  <a:pt x="317" y="19"/>
                </a:cubicBezTo>
                <a:cubicBezTo>
                  <a:pt x="314" y="18"/>
                  <a:pt x="309" y="18"/>
                  <a:pt x="310" y="15"/>
                </a:cubicBezTo>
                <a:cubicBezTo>
                  <a:pt x="314" y="13"/>
                  <a:pt x="319" y="13"/>
                  <a:pt x="324" y="13"/>
                </a:cubicBezTo>
                <a:cubicBezTo>
                  <a:pt x="323" y="12"/>
                  <a:pt x="321" y="12"/>
                  <a:pt x="322" y="11"/>
                </a:cubicBezTo>
                <a:cubicBezTo>
                  <a:pt x="320" y="11"/>
                  <a:pt x="317" y="12"/>
                  <a:pt x="316" y="11"/>
                </a:cubicBezTo>
                <a:cubicBezTo>
                  <a:pt x="318" y="10"/>
                  <a:pt x="318" y="10"/>
                  <a:pt x="318" y="10"/>
                </a:cubicBezTo>
                <a:cubicBezTo>
                  <a:pt x="312" y="9"/>
                  <a:pt x="304" y="10"/>
                  <a:pt x="298" y="8"/>
                </a:cubicBezTo>
                <a:cubicBezTo>
                  <a:pt x="306" y="7"/>
                  <a:pt x="306" y="7"/>
                  <a:pt x="306" y="7"/>
                </a:cubicBezTo>
                <a:cubicBezTo>
                  <a:pt x="304" y="6"/>
                  <a:pt x="301" y="7"/>
                  <a:pt x="298" y="6"/>
                </a:cubicBezTo>
                <a:cubicBezTo>
                  <a:pt x="299" y="6"/>
                  <a:pt x="300" y="5"/>
                  <a:pt x="299" y="5"/>
                </a:cubicBezTo>
                <a:cubicBezTo>
                  <a:pt x="253" y="0"/>
                  <a:pt x="201" y="2"/>
                  <a:pt x="152" y="2"/>
                </a:cubicBezTo>
                <a:cubicBezTo>
                  <a:pt x="109" y="5"/>
                  <a:pt x="60" y="1"/>
                  <a:pt x="25" y="13"/>
                </a:cubicBezTo>
                <a:cubicBezTo>
                  <a:pt x="28" y="17"/>
                  <a:pt x="18" y="18"/>
                  <a:pt x="17" y="22"/>
                </a:cubicBezTo>
                <a:cubicBezTo>
                  <a:pt x="34" y="28"/>
                  <a:pt x="3" y="30"/>
                  <a:pt x="5" y="37"/>
                </a:cubicBezTo>
                <a:cubicBezTo>
                  <a:pt x="6" y="38"/>
                  <a:pt x="9" y="38"/>
                  <a:pt x="8" y="39"/>
                </a:cubicBezTo>
                <a:cubicBezTo>
                  <a:pt x="7" y="39"/>
                  <a:pt x="7" y="40"/>
                  <a:pt x="6" y="40"/>
                </a:cubicBezTo>
                <a:cubicBezTo>
                  <a:pt x="5" y="46"/>
                  <a:pt x="5" y="46"/>
                  <a:pt x="5" y="46"/>
                </a:cubicBezTo>
                <a:cubicBezTo>
                  <a:pt x="8" y="46"/>
                  <a:pt x="11" y="48"/>
                  <a:pt x="10" y="49"/>
                </a:cubicBezTo>
                <a:cubicBezTo>
                  <a:pt x="16" y="51"/>
                  <a:pt x="6" y="52"/>
                  <a:pt x="11" y="54"/>
                </a:cubicBezTo>
                <a:cubicBezTo>
                  <a:pt x="6" y="57"/>
                  <a:pt x="6" y="57"/>
                  <a:pt x="6" y="57"/>
                </a:cubicBezTo>
                <a:cubicBezTo>
                  <a:pt x="8" y="58"/>
                  <a:pt x="2" y="61"/>
                  <a:pt x="8" y="63"/>
                </a:cubicBezTo>
                <a:cubicBezTo>
                  <a:pt x="4" y="64"/>
                  <a:pt x="4" y="64"/>
                  <a:pt x="4" y="64"/>
                </a:cubicBezTo>
                <a:cubicBezTo>
                  <a:pt x="10" y="66"/>
                  <a:pt x="0" y="70"/>
                  <a:pt x="9" y="72"/>
                </a:cubicBezTo>
                <a:cubicBezTo>
                  <a:pt x="3" y="74"/>
                  <a:pt x="12" y="75"/>
                  <a:pt x="8" y="77"/>
                </a:cubicBezTo>
                <a:cubicBezTo>
                  <a:pt x="15" y="78"/>
                  <a:pt x="3" y="80"/>
                  <a:pt x="10" y="81"/>
                </a:cubicBezTo>
                <a:cubicBezTo>
                  <a:pt x="12" y="85"/>
                  <a:pt x="23" y="87"/>
                  <a:pt x="29" y="90"/>
                </a:cubicBezTo>
                <a:cubicBezTo>
                  <a:pt x="35" y="90"/>
                  <a:pt x="38" y="92"/>
                  <a:pt x="43" y="93"/>
                </a:cubicBezTo>
                <a:cubicBezTo>
                  <a:pt x="118" y="104"/>
                  <a:pt x="203" y="95"/>
                  <a:pt x="278" y="90"/>
                </a:cubicBezTo>
                <a:cubicBezTo>
                  <a:pt x="281" y="88"/>
                  <a:pt x="285" y="88"/>
                  <a:pt x="289" y="88"/>
                </a:cubicBezTo>
                <a:cubicBezTo>
                  <a:pt x="312" y="85"/>
                  <a:pt x="331" y="77"/>
                  <a:pt x="351" y="71"/>
                </a:cubicBezTo>
                <a:cubicBezTo>
                  <a:pt x="344" y="71"/>
                  <a:pt x="344" y="71"/>
                  <a:pt x="344" y="71"/>
                </a:cubicBezTo>
                <a:cubicBezTo>
                  <a:pt x="345" y="68"/>
                  <a:pt x="351" y="66"/>
                  <a:pt x="357" y="64"/>
                </a:cubicBezTo>
                <a:cubicBezTo>
                  <a:pt x="353" y="64"/>
                  <a:pt x="353" y="64"/>
                  <a:pt x="353" y="64"/>
                </a:cubicBezTo>
                <a:cubicBezTo>
                  <a:pt x="355" y="63"/>
                  <a:pt x="364" y="61"/>
                  <a:pt x="363" y="61"/>
                </a:cubicBezTo>
                <a:cubicBezTo>
                  <a:pt x="359" y="62"/>
                  <a:pt x="352" y="62"/>
                  <a:pt x="349" y="61"/>
                </a:cubicBezTo>
                <a:cubicBezTo>
                  <a:pt x="350" y="60"/>
                  <a:pt x="352" y="59"/>
                  <a:pt x="355" y="59"/>
                </a:cubicBezTo>
                <a:cubicBezTo>
                  <a:pt x="351" y="59"/>
                  <a:pt x="347" y="60"/>
                  <a:pt x="344" y="59"/>
                </a:cubicBezTo>
                <a:cubicBezTo>
                  <a:pt x="344" y="58"/>
                  <a:pt x="346" y="58"/>
                  <a:pt x="347" y="58"/>
                </a:cubicBezTo>
                <a:cubicBezTo>
                  <a:pt x="346" y="57"/>
                  <a:pt x="344" y="58"/>
                  <a:pt x="343" y="57"/>
                </a:cubicBezTo>
                <a:cubicBezTo>
                  <a:pt x="363" y="53"/>
                  <a:pt x="363" y="53"/>
                  <a:pt x="363" y="53"/>
                </a:cubicBezTo>
                <a:cubicBezTo>
                  <a:pt x="362" y="53"/>
                  <a:pt x="360" y="54"/>
                  <a:pt x="359" y="53"/>
                </a:cubicBezTo>
                <a:cubicBezTo>
                  <a:pt x="361" y="52"/>
                  <a:pt x="361" y="52"/>
                  <a:pt x="361" y="52"/>
                </a:cubicBezTo>
                <a:cubicBezTo>
                  <a:pt x="354" y="51"/>
                  <a:pt x="350" y="54"/>
                  <a:pt x="345" y="52"/>
                </a:cubicBezTo>
                <a:cubicBezTo>
                  <a:pt x="352" y="50"/>
                  <a:pt x="363" y="49"/>
                  <a:pt x="367"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80">
            <a:extLst>
              <a:ext uri="{FF2B5EF4-FFF2-40B4-BE49-F238E27FC236}">
                <a16:creationId xmlns:a16="http://schemas.microsoft.com/office/drawing/2014/main" xmlns="" id="{A2DC4675-7522-4CF9-9562-3ACECF11F611}"/>
              </a:ext>
            </a:extLst>
          </p:cNvPr>
          <p:cNvSpPr>
            <a:spLocks/>
          </p:cNvSpPr>
          <p:nvPr/>
        </p:nvSpPr>
        <p:spPr bwMode="auto">
          <a:xfrm>
            <a:off x="6628383" y="1660637"/>
            <a:ext cx="1314450" cy="388938"/>
          </a:xfrm>
          <a:custGeom>
            <a:avLst/>
            <a:gdLst>
              <a:gd name="T0" fmla="*/ 302 w 302"/>
              <a:gd name="T1" fmla="*/ 63 h 107"/>
              <a:gd name="T2" fmla="*/ 295 w 302"/>
              <a:gd name="T3" fmla="*/ 60 h 107"/>
              <a:gd name="T4" fmla="*/ 296 w 302"/>
              <a:gd name="T5" fmla="*/ 56 h 107"/>
              <a:gd name="T6" fmla="*/ 293 w 302"/>
              <a:gd name="T7" fmla="*/ 54 h 107"/>
              <a:gd name="T8" fmla="*/ 292 w 302"/>
              <a:gd name="T9" fmla="*/ 49 h 107"/>
              <a:gd name="T10" fmla="*/ 275 w 302"/>
              <a:gd name="T11" fmla="*/ 45 h 107"/>
              <a:gd name="T12" fmla="*/ 277 w 302"/>
              <a:gd name="T13" fmla="*/ 42 h 107"/>
              <a:gd name="T14" fmla="*/ 285 w 302"/>
              <a:gd name="T15" fmla="*/ 39 h 107"/>
              <a:gd name="T16" fmla="*/ 284 w 302"/>
              <a:gd name="T17" fmla="*/ 36 h 107"/>
              <a:gd name="T18" fmla="*/ 284 w 302"/>
              <a:gd name="T19" fmla="*/ 34 h 107"/>
              <a:gd name="T20" fmla="*/ 287 w 302"/>
              <a:gd name="T21" fmla="*/ 32 h 107"/>
              <a:gd name="T22" fmla="*/ 277 w 302"/>
              <a:gd name="T23" fmla="*/ 29 h 107"/>
              <a:gd name="T24" fmla="*/ 270 w 302"/>
              <a:gd name="T25" fmla="*/ 27 h 107"/>
              <a:gd name="T26" fmla="*/ 258 w 302"/>
              <a:gd name="T27" fmla="*/ 25 h 107"/>
              <a:gd name="T28" fmla="*/ 254 w 302"/>
              <a:gd name="T29" fmla="*/ 23 h 107"/>
              <a:gd name="T30" fmla="*/ 259 w 302"/>
              <a:gd name="T31" fmla="*/ 21 h 107"/>
              <a:gd name="T32" fmla="*/ 241 w 302"/>
              <a:gd name="T33" fmla="*/ 20 h 107"/>
              <a:gd name="T34" fmla="*/ 255 w 302"/>
              <a:gd name="T35" fmla="*/ 17 h 107"/>
              <a:gd name="T36" fmla="*/ 249 w 302"/>
              <a:gd name="T37" fmla="*/ 13 h 107"/>
              <a:gd name="T38" fmla="*/ 174 w 302"/>
              <a:gd name="T39" fmla="*/ 11 h 107"/>
              <a:gd name="T40" fmla="*/ 173 w 302"/>
              <a:gd name="T41" fmla="*/ 9 h 107"/>
              <a:gd name="T42" fmla="*/ 190 w 302"/>
              <a:gd name="T43" fmla="*/ 8 h 107"/>
              <a:gd name="T44" fmla="*/ 226 w 302"/>
              <a:gd name="T45" fmla="*/ 5 h 107"/>
              <a:gd name="T46" fmla="*/ 208 w 302"/>
              <a:gd name="T47" fmla="*/ 3 h 107"/>
              <a:gd name="T48" fmla="*/ 24 w 302"/>
              <a:gd name="T49" fmla="*/ 3 h 107"/>
              <a:gd name="T50" fmla="*/ 12 w 302"/>
              <a:gd name="T51" fmla="*/ 12 h 107"/>
              <a:gd name="T52" fmla="*/ 9 w 302"/>
              <a:gd name="T53" fmla="*/ 18 h 107"/>
              <a:gd name="T54" fmla="*/ 12 w 302"/>
              <a:gd name="T55" fmla="*/ 27 h 107"/>
              <a:gd name="T56" fmla="*/ 5 w 302"/>
              <a:gd name="T57" fmla="*/ 48 h 107"/>
              <a:gd name="T58" fmla="*/ 3 w 302"/>
              <a:gd name="T59" fmla="*/ 63 h 107"/>
              <a:gd name="T60" fmla="*/ 5 w 302"/>
              <a:gd name="T61" fmla="*/ 77 h 107"/>
              <a:gd name="T62" fmla="*/ 9 w 302"/>
              <a:gd name="T63" fmla="*/ 87 h 107"/>
              <a:gd name="T64" fmla="*/ 133 w 302"/>
              <a:gd name="T65" fmla="*/ 103 h 107"/>
              <a:gd name="T66" fmla="*/ 281 w 302"/>
              <a:gd name="T67" fmla="*/ 86 h 107"/>
              <a:gd name="T68" fmla="*/ 279 w 302"/>
              <a:gd name="T69" fmla="*/ 82 h 107"/>
              <a:gd name="T70" fmla="*/ 277 w 302"/>
              <a:gd name="T71" fmla="*/ 80 h 107"/>
              <a:gd name="T72" fmla="*/ 296 w 302"/>
              <a:gd name="T73" fmla="*/ 74 h 107"/>
              <a:gd name="T74" fmla="*/ 298 w 302"/>
              <a:gd name="T75"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2" h="107">
                <a:moveTo>
                  <a:pt x="280" y="70"/>
                </a:moveTo>
                <a:cubicBezTo>
                  <a:pt x="289" y="70"/>
                  <a:pt x="294" y="64"/>
                  <a:pt x="302" y="63"/>
                </a:cubicBezTo>
                <a:cubicBezTo>
                  <a:pt x="298" y="61"/>
                  <a:pt x="293" y="63"/>
                  <a:pt x="290" y="61"/>
                </a:cubicBezTo>
                <a:cubicBezTo>
                  <a:pt x="291" y="60"/>
                  <a:pt x="293" y="60"/>
                  <a:pt x="295" y="60"/>
                </a:cubicBezTo>
                <a:cubicBezTo>
                  <a:pt x="294" y="59"/>
                  <a:pt x="291" y="60"/>
                  <a:pt x="291" y="58"/>
                </a:cubicBezTo>
                <a:cubicBezTo>
                  <a:pt x="292" y="57"/>
                  <a:pt x="294" y="56"/>
                  <a:pt x="296" y="56"/>
                </a:cubicBezTo>
                <a:cubicBezTo>
                  <a:pt x="289" y="55"/>
                  <a:pt x="289" y="55"/>
                  <a:pt x="289" y="55"/>
                </a:cubicBezTo>
                <a:cubicBezTo>
                  <a:pt x="290" y="54"/>
                  <a:pt x="291" y="54"/>
                  <a:pt x="293" y="54"/>
                </a:cubicBezTo>
                <a:cubicBezTo>
                  <a:pt x="289" y="53"/>
                  <a:pt x="281" y="55"/>
                  <a:pt x="276" y="53"/>
                </a:cubicBezTo>
                <a:cubicBezTo>
                  <a:pt x="281" y="52"/>
                  <a:pt x="286" y="50"/>
                  <a:pt x="292" y="49"/>
                </a:cubicBezTo>
                <a:cubicBezTo>
                  <a:pt x="290" y="47"/>
                  <a:pt x="282" y="50"/>
                  <a:pt x="282" y="46"/>
                </a:cubicBezTo>
                <a:cubicBezTo>
                  <a:pt x="280" y="45"/>
                  <a:pt x="277" y="46"/>
                  <a:pt x="275" y="45"/>
                </a:cubicBezTo>
                <a:cubicBezTo>
                  <a:pt x="276" y="44"/>
                  <a:pt x="279" y="45"/>
                  <a:pt x="280" y="44"/>
                </a:cubicBezTo>
                <a:cubicBezTo>
                  <a:pt x="277" y="42"/>
                  <a:pt x="277" y="42"/>
                  <a:pt x="277" y="42"/>
                </a:cubicBezTo>
                <a:cubicBezTo>
                  <a:pt x="278" y="39"/>
                  <a:pt x="282" y="40"/>
                  <a:pt x="285" y="40"/>
                </a:cubicBezTo>
                <a:cubicBezTo>
                  <a:pt x="285" y="39"/>
                  <a:pt x="285" y="39"/>
                  <a:pt x="285" y="39"/>
                </a:cubicBezTo>
                <a:cubicBezTo>
                  <a:pt x="273" y="37"/>
                  <a:pt x="273" y="37"/>
                  <a:pt x="273" y="37"/>
                </a:cubicBezTo>
                <a:cubicBezTo>
                  <a:pt x="276" y="36"/>
                  <a:pt x="280" y="35"/>
                  <a:pt x="284" y="36"/>
                </a:cubicBezTo>
                <a:cubicBezTo>
                  <a:pt x="281" y="35"/>
                  <a:pt x="281" y="35"/>
                  <a:pt x="281" y="35"/>
                </a:cubicBezTo>
                <a:cubicBezTo>
                  <a:pt x="281" y="34"/>
                  <a:pt x="283" y="34"/>
                  <a:pt x="284" y="34"/>
                </a:cubicBezTo>
                <a:cubicBezTo>
                  <a:pt x="279" y="33"/>
                  <a:pt x="279" y="33"/>
                  <a:pt x="279" y="33"/>
                </a:cubicBezTo>
                <a:cubicBezTo>
                  <a:pt x="281" y="32"/>
                  <a:pt x="285" y="33"/>
                  <a:pt x="287" y="32"/>
                </a:cubicBezTo>
                <a:cubicBezTo>
                  <a:pt x="276" y="31"/>
                  <a:pt x="276" y="31"/>
                  <a:pt x="276" y="31"/>
                </a:cubicBezTo>
                <a:cubicBezTo>
                  <a:pt x="277" y="29"/>
                  <a:pt x="277" y="29"/>
                  <a:pt x="277" y="29"/>
                </a:cubicBezTo>
                <a:cubicBezTo>
                  <a:pt x="279" y="30"/>
                  <a:pt x="279" y="28"/>
                  <a:pt x="281" y="28"/>
                </a:cubicBezTo>
                <a:cubicBezTo>
                  <a:pt x="278" y="27"/>
                  <a:pt x="272" y="29"/>
                  <a:pt x="270" y="27"/>
                </a:cubicBezTo>
                <a:cubicBezTo>
                  <a:pt x="271" y="26"/>
                  <a:pt x="272" y="26"/>
                  <a:pt x="273" y="26"/>
                </a:cubicBezTo>
                <a:cubicBezTo>
                  <a:pt x="268" y="26"/>
                  <a:pt x="262" y="27"/>
                  <a:pt x="258" y="25"/>
                </a:cubicBezTo>
                <a:cubicBezTo>
                  <a:pt x="262" y="23"/>
                  <a:pt x="265" y="25"/>
                  <a:pt x="269" y="23"/>
                </a:cubicBezTo>
                <a:cubicBezTo>
                  <a:pt x="254" y="23"/>
                  <a:pt x="254" y="23"/>
                  <a:pt x="254" y="23"/>
                </a:cubicBezTo>
                <a:cubicBezTo>
                  <a:pt x="254" y="22"/>
                  <a:pt x="254" y="22"/>
                  <a:pt x="254" y="22"/>
                </a:cubicBezTo>
                <a:cubicBezTo>
                  <a:pt x="255" y="20"/>
                  <a:pt x="258" y="22"/>
                  <a:pt x="259" y="21"/>
                </a:cubicBezTo>
                <a:cubicBezTo>
                  <a:pt x="240" y="21"/>
                  <a:pt x="240" y="21"/>
                  <a:pt x="240" y="21"/>
                </a:cubicBezTo>
                <a:cubicBezTo>
                  <a:pt x="240" y="20"/>
                  <a:pt x="241" y="20"/>
                  <a:pt x="241" y="20"/>
                </a:cubicBezTo>
                <a:cubicBezTo>
                  <a:pt x="240" y="20"/>
                  <a:pt x="239" y="20"/>
                  <a:pt x="238" y="19"/>
                </a:cubicBezTo>
                <a:cubicBezTo>
                  <a:pt x="244" y="18"/>
                  <a:pt x="251" y="18"/>
                  <a:pt x="255" y="17"/>
                </a:cubicBezTo>
                <a:cubicBezTo>
                  <a:pt x="231" y="16"/>
                  <a:pt x="231" y="16"/>
                  <a:pt x="231" y="16"/>
                </a:cubicBezTo>
                <a:cubicBezTo>
                  <a:pt x="237" y="15"/>
                  <a:pt x="243" y="13"/>
                  <a:pt x="249" y="13"/>
                </a:cubicBezTo>
                <a:cubicBezTo>
                  <a:pt x="248" y="12"/>
                  <a:pt x="246" y="12"/>
                  <a:pt x="246" y="12"/>
                </a:cubicBezTo>
                <a:cubicBezTo>
                  <a:pt x="222" y="13"/>
                  <a:pt x="199" y="11"/>
                  <a:pt x="174" y="11"/>
                </a:cubicBezTo>
                <a:cubicBezTo>
                  <a:pt x="172" y="10"/>
                  <a:pt x="172" y="10"/>
                  <a:pt x="172" y="10"/>
                </a:cubicBezTo>
                <a:cubicBezTo>
                  <a:pt x="173" y="9"/>
                  <a:pt x="173" y="9"/>
                  <a:pt x="173" y="9"/>
                </a:cubicBezTo>
                <a:cubicBezTo>
                  <a:pt x="180" y="12"/>
                  <a:pt x="186" y="6"/>
                  <a:pt x="191" y="9"/>
                </a:cubicBezTo>
                <a:cubicBezTo>
                  <a:pt x="190" y="8"/>
                  <a:pt x="190" y="8"/>
                  <a:pt x="190" y="8"/>
                </a:cubicBezTo>
                <a:cubicBezTo>
                  <a:pt x="204" y="7"/>
                  <a:pt x="204" y="7"/>
                  <a:pt x="204" y="7"/>
                </a:cubicBezTo>
                <a:cubicBezTo>
                  <a:pt x="211" y="5"/>
                  <a:pt x="221" y="7"/>
                  <a:pt x="226" y="5"/>
                </a:cubicBezTo>
                <a:cubicBezTo>
                  <a:pt x="220" y="5"/>
                  <a:pt x="214" y="4"/>
                  <a:pt x="208" y="4"/>
                </a:cubicBezTo>
                <a:cubicBezTo>
                  <a:pt x="208" y="3"/>
                  <a:pt x="208" y="3"/>
                  <a:pt x="208" y="3"/>
                </a:cubicBezTo>
                <a:cubicBezTo>
                  <a:pt x="201" y="3"/>
                  <a:pt x="193" y="3"/>
                  <a:pt x="187" y="2"/>
                </a:cubicBezTo>
                <a:cubicBezTo>
                  <a:pt x="132" y="0"/>
                  <a:pt x="76" y="1"/>
                  <a:pt x="24" y="3"/>
                </a:cubicBezTo>
                <a:cubicBezTo>
                  <a:pt x="17" y="5"/>
                  <a:pt x="17" y="5"/>
                  <a:pt x="17" y="5"/>
                </a:cubicBezTo>
                <a:cubicBezTo>
                  <a:pt x="16" y="8"/>
                  <a:pt x="12" y="9"/>
                  <a:pt x="12" y="12"/>
                </a:cubicBezTo>
                <a:cubicBezTo>
                  <a:pt x="16" y="13"/>
                  <a:pt x="16" y="13"/>
                  <a:pt x="16" y="13"/>
                </a:cubicBezTo>
                <a:cubicBezTo>
                  <a:pt x="9" y="18"/>
                  <a:pt x="9" y="18"/>
                  <a:pt x="9" y="18"/>
                </a:cubicBezTo>
                <a:cubicBezTo>
                  <a:pt x="11" y="20"/>
                  <a:pt x="12" y="21"/>
                  <a:pt x="15" y="21"/>
                </a:cubicBezTo>
                <a:cubicBezTo>
                  <a:pt x="11" y="23"/>
                  <a:pt x="14" y="25"/>
                  <a:pt x="12" y="27"/>
                </a:cubicBezTo>
                <a:cubicBezTo>
                  <a:pt x="7" y="29"/>
                  <a:pt x="8" y="33"/>
                  <a:pt x="5" y="35"/>
                </a:cubicBezTo>
                <a:cubicBezTo>
                  <a:pt x="7" y="40"/>
                  <a:pt x="0" y="43"/>
                  <a:pt x="5" y="48"/>
                </a:cubicBezTo>
                <a:cubicBezTo>
                  <a:pt x="9" y="50"/>
                  <a:pt x="6" y="54"/>
                  <a:pt x="8" y="56"/>
                </a:cubicBezTo>
                <a:cubicBezTo>
                  <a:pt x="5" y="58"/>
                  <a:pt x="4" y="61"/>
                  <a:pt x="3" y="63"/>
                </a:cubicBezTo>
                <a:cubicBezTo>
                  <a:pt x="6" y="64"/>
                  <a:pt x="0" y="67"/>
                  <a:pt x="3" y="69"/>
                </a:cubicBezTo>
                <a:cubicBezTo>
                  <a:pt x="1" y="72"/>
                  <a:pt x="10" y="76"/>
                  <a:pt x="5" y="77"/>
                </a:cubicBezTo>
                <a:cubicBezTo>
                  <a:pt x="4" y="82"/>
                  <a:pt x="4" y="82"/>
                  <a:pt x="4" y="82"/>
                </a:cubicBezTo>
                <a:cubicBezTo>
                  <a:pt x="4" y="84"/>
                  <a:pt x="6" y="86"/>
                  <a:pt x="9" y="87"/>
                </a:cubicBezTo>
                <a:cubicBezTo>
                  <a:pt x="8" y="88"/>
                  <a:pt x="9" y="89"/>
                  <a:pt x="9" y="90"/>
                </a:cubicBezTo>
                <a:cubicBezTo>
                  <a:pt x="43" y="107"/>
                  <a:pt x="91" y="103"/>
                  <a:pt x="133" y="103"/>
                </a:cubicBezTo>
                <a:cubicBezTo>
                  <a:pt x="184" y="103"/>
                  <a:pt x="231" y="101"/>
                  <a:pt x="275" y="90"/>
                </a:cubicBezTo>
                <a:cubicBezTo>
                  <a:pt x="281" y="86"/>
                  <a:pt x="281" y="86"/>
                  <a:pt x="281" y="86"/>
                </a:cubicBezTo>
                <a:cubicBezTo>
                  <a:pt x="283" y="85"/>
                  <a:pt x="288" y="86"/>
                  <a:pt x="289" y="84"/>
                </a:cubicBezTo>
                <a:cubicBezTo>
                  <a:pt x="279" y="82"/>
                  <a:pt x="279" y="82"/>
                  <a:pt x="279" y="82"/>
                </a:cubicBezTo>
                <a:cubicBezTo>
                  <a:pt x="279" y="81"/>
                  <a:pt x="281" y="82"/>
                  <a:pt x="281" y="81"/>
                </a:cubicBezTo>
                <a:cubicBezTo>
                  <a:pt x="280" y="81"/>
                  <a:pt x="278" y="81"/>
                  <a:pt x="277" y="80"/>
                </a:cubicBezTo>
                <a:cubicBezTo>
                  <a:pt x="280" y="78"/>
                  <a:pt x="288" y="79"/>
                  <a:pt x="293" y="77"/>
                </a:cubicBezTo>
                <a:cubicBezTo>
                  <a:pt x="292" y="76"/>
                  <a:pt x="294" y="74"/>
                  <a:pt x="296" y="74"/>
                </a:cubicBezTo>
                <a:cubicBezTo>
                  <a:pt x="295" y="74"/>
                  <a:pt x="293" y="74"/>
                  <a:pt x="292" y="73"/>
                </a:cubicBezTo>
                <a:cubicBezTo>
                  <a:pt x="294" y="72"/>
                  <a:pt x="296" y="71"/>
                  <a:pt x="298" y="71"/>
                </a:cubicBezTo>
                <a:lnTo>
                  <a:pt x="28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1">
            <a:extLst>
              <a:ext uri="{FF2B5EF4-FFF2-40B4-BE49-F238E27FC236}">
                <a16:creationId xmlns:a16="http://schemas.microsoft.com/office/drawing/2014/main" xmlns="" id="{B0163AF1-EBD5-414D-B9D2-D2ABB81CB512}"/>
              </a:ext>
            </a:extLst>
          </p:cNvPr>
          <p:cNvSpPr>
            <a:spLocks/>
          </p:cNvSpPr>
          <p:nvPr/>
        </p:nvSpPr>
        <p:spPr bwMode="auto">
          <a:xfrm>
            <a:off x="6628384" y="2646233"/>
            <a:ext cx="1449388" cy="388939"/>
          </a:xfrm>
          <a:custGeom>
            <a:avLst/>
            <a:gdLst>
              <a:gd name="T0" fmla="*/ 183 w 439"/>
              <a:gd name="T1" fmla="*/ 100 h 108"/>
              <a:gd name="T2" fmla="*/ 181 w 439"/>
              <a:gd name="T3" fmla="*/ 101 h 108"/>
              <a:gd name="T4" fmla="*/ 163 w 439"/>
              <a:gd name="T5" fmla="*/ 99 h 108"/>
              <a:gd name="T6" fmla="*/ 49 w 439"/>
              <a:gd name="T7" fmla="*/ 85 h 108"/>
              <a:gd name="T8" fmla="*/ 24 w 439"/>
              <a:gd name="T9" fmla="*/ 71 h 108"/>
              <a:gd name="T10" fmla="*/ 29 w 439"/>
              <a:gd name="T11" fmla="*/ 70 h 108"/>
              <a:gd name="T12" fmla="*/ 26 w 439"/>
              <a:gd name="T13" fmla="*/ 67 h 108"/>
              <a:gd name="T14" fmla="*/ 26 w 439"/>
              <a:gd name="T15" fmla="*/ 68 h 108"/>
              <a:gd name="T16" fmla="*/ 22 w 439"/>
              <a:gd name="T17" fmla="*/ 63 h 108"/>
              <a:gd name="T18" fmla="*/ 19 w 439"/>
              <a:gd name="T19" fmla="*/ 44 h 108"/>
              <a:gd name="T20" fmla="*/ 5 w 439"/>
              <a:gd name="T21" fmla="*/ 37 h 108"/>
              <a:gd name="T22" fmla="*/ 0 w 439"/>
              <a:gd name="T23" fmla="*/ 30 h 108"/>
              <a:gd name="T24" fmla="*/ 0 w 439"/>
              <a:gd name="T25" fmla="*/ 29 h 108"/>
              <a:gd name="T26" fmla="*/ 4 w 439"/>
              <a:gd name="T27" fmla="*/ 31 h 108"/>
              <a:gd name="T28" fmla="*/ 7 w 439"/>
              <a:gd name="T29" fmla="*/ 14 h 108"/>
              <a:gd name="T30" fmla="*/ 45 w 439"/>
              <a:gd name="T31" fmla="*/ 14 h 108"/>
              <a:gd name="T32" fmla="*/ 91 w 439"/>
              <a:gd name="T33" fmla="*/ 8 h 108"/>
              <a:gd name="T34" fmla="*/ 106 w 439"/>
              <a:gd name="T35" fmla="*/ 12 h 108"/>
              <a:gd name="T36" fmla="*/ 105 w 439"/>
              <a:gd name="T37" fmla="*/ 14 h 108"/>
              <a:gd name="T38" fmla="*/ 107 w 439"/>
              <a:gd name="T39" fmla="*/ 14 h 108"/>
              <a:gd name="T40" fmla="*/ 108 w 439"/>
              <a:gd name="T41" fmla="*/ 13 h 108"/>
              <a:gd name="T42" fmla="*/ 113 w 439"/>
              <a:gd name="T43" fmla="*/ 19 h 108"/>
              <a:gd name="T44" fmla="*/ 123 w 439"/>
              <a:gd name="T45" fmla="*/ 18 h 108"/>
              <a:gd name="T46" fmla="*/ 142 w 439"/>
              <a:gd name="T47" fmla="*/ 20 h 108"/>
              <a:gd name="T48" fmla="*/ 158 w 439"/>
              <a:gd name="T49" fmla="*/ 18 h 108"/>
              <a:gd name="T50" fmla="*/ 186 w 439"/>
              <a:gd name="T51" fmla="*/ 17 h 108"/>
              <a:gd name="T52" fmla="*/ 306 w 439"/>
              <a:gd name="T53" fmla="*/ 15 h 108"/>
              <a:gd name="T54" fmla="*/ 370 w 439"/>
              <a:gd name="T55" fmla="*/ 3 h 108"/>
              <a:gd name="T56" fmla="*/ 379 w 439"/>
              <a:gd name="T57" fmla="*/ 2 h 108"/>
              <a:gd name="T58" fmla="*/ 392 w 439"/>
              <a:gd name="T59" fmla="*/ 10 h 108"/>
              <a:gd name="T60" fmla="*/ 405 w 439"/>
              <a:gd name="T61" fmla="*/ 31 h 108"/>
              <a:gd name="T62" fmla="*/ 425 w 439"/>
              <a:gd name="T63" fmla="*/ 47 h 108"/>
              <a:gd name="T64" fmla="*/ 435 w 439"/>
              <a:gd name="T65" fmla="*/ 59 h 108"/>
              <a:gd name="T66" fmla="*/ 438 w 439"/>
              <a:gd name="T67" fmla="*/ 70 h 108"/>
              <a:gd name="T68" fmla="*/ 430 w 439"/>
              <a:gd name="T69" fmla="*/ 78 h 108"/>
              <a:gd name="T70" fmla="*/ 365 w 439"/>
              <a:gd name="T71" fmla="*/ 93 h 108"/>
              <a:gd name="T72" fmla="*/ 183 w 439"/>
              <a:gd name="T73" fmla="*/ 10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9" h="108">
                <a:moveTo>
                  <a:pt x="183" y="100"/>
                </a:moveTo>
                <a:cubicBezTo>
                  <a:pt x="182" y="100"/>
                  <a:pt x="181" y="101"/>
                  <a:pt x="181" y="101"/>
                </a:cubicBezTo>
                <a:cubicBezTo>
                  <a:pt x="175" y="98"/>
                  <a:pt x="169" y="99"/>
                  <a:pt x="163" y="99"/>
                </a:cubicBezTo>
                <a:cubicBezTo>
                  <a:pt x="124" y="97"/>
                  <a:pt x="86" y="94"/>
                  <a:pt x="49" y="85"/>
                </a:cubicBezTo>
                <a:cubicBezTo>
                  <a:pt x="40" y="80"/>
                  <a:pt x="30" y="79"/>
                  <a:pt x="24" y="71"/>
                </a:cubicBezTo>
                <a:cubicBezTo>
                  <a:pt x="25" y="69"/>
                  <a:pt x="27" y="69"/>
                  <a:pt x="29" y="70"/>
                </a:cubicBezTo>
                <a:cubicBezTo>
                  <a:pt x="30" y="69"/>
                  <a:pt x="28" y="67"/>
                  <a:pt x="26" y="67"/>
                </a:cubicBezTo>
                <a:cubicBezTo>
                  <a:pt x="26" y="67"/>
                  <a:pt x="26" y="67"/>
                  <a:pt x="26" y="68"/>
                </a:cubicBezTo>
                <a:cubicBezTo>
                  <a:pt x="22" y="67"/>
                  <a:pt x="26" y="64"/>
                  <a:pt x="22" y="63"/>
                </a:cubicBezTo>
                <a:cubicBezTo>
                  <a:pt x="26" y="55"/>
                  <a:pt x="6" y="51"/>
                  <a:pt x="19" y="44"/>
                </a:cubicBezTo>
                <a:cubicBezTo>
                  <a:pt x="16" y="40"/>
                  <a:pt x="10" y="38"/>
                  <a:pt x="5" y="37"/>
                </a:cubicBezTo>
                <a:cubicBezTo>
                  <a:pt x="1" y="36"/>
                  <a:pt x="0" y="32"/>
                  <a:pt x="0" y="30"/>
                </a:cubicBezTo>
                <a:cubicBezTo>
                  <a:pt x="0" y="30"/>
                  <a:pt x="1" y="29"/>
                  <a:pt x="0" y="29"/>
                </a:cubicBezTo>
                <a:cubicBezTo>
                  <a:pt x="3" y="28"/>
                  <a:pt x="2" y="30"/>
                  <a:pt x="4" y="31"/>
                </a:cubicBezTo>
                <a:cubicBezTo>
                  <a:pt x="7" y="26"/>
                  <a:pt x="0" y="17"/>
                  <a:pt x="7" y="14"/>
                </a:cubicBezTo>
                <a:cubicBezTo>
                  <a:pt x="20" y="14"/>
                  <a:pt x="32" y="15"/>
                  <a:pt x="45" y="14"/>
                </a:cubicBezTo>
                <a:cubicBezTo>
                  <a:pt x="61" y="9"/>
                  <a:pt x="75" y="13"/>
                  <a:pt x="91" y="8"/>
                </a:cubicBezTo>
                <a:cubicBezTo>
                  <a:pt x="96" y="11"/>
                  <a:pt x="104" y="3"/>
                  <a:pt x="106" y="12"/>
                </a:cubicBezTo>
                <a:cubicBezTo>
                  <a:pt x="106" y="12"/>
                  <a:pt x="105" y="13"/>
                  <a:pt x="105" y="14"/>
                </a:cubicBezTo>
                <a:cubicBezTo>
                  <a:pt x="106" y="14"/>
                  <a:pt x="106" y="14"/>
                  <a:pt x="107" y="14"/>
                </a:cubicBezTo>
                <a:cubicBezTo>
                  <a:pt x="108" y="13"/>
                  <a:pt x="108" y="13"/>
                  <a:pt x="108" y="13"/>
                </a:cubicBezTo>
                <a:cubicBezTo>
                  <a:pt x="111" y="14"/>
                  <a:pt x="109" y="19"/>
                  <a:pt x="113" y="19"/>
                </a:cubicBezTo>
                <a:cubicBezTo>
                  <a:pt x="123" y="18"/>
                  <a:pt x="123" y="18"/>
                  <a:pt x="123" y="18"/>
                </a:cubicBezTo>
                <a:cubicBezTo>
                  <a:pt x="127" y="23"/>
                  <a:pt x="136" y="20"/>
                  <a:pt x="142" y="20"/>
                </a:cubicBezTo>
                <a:cubicBezTo>
                  <a:pt x="147" y="18"/>
                  <a:pt x="152" y="15"/>
                  <a:pt x="158" y="18"/>
                </a:cubicBezTo>
                <a:cubicBezTo>
                  <a:pt x="168" y="18"/>
                  <a:pt x="177" y="19"/>
                  <a:pt x="186" y="17"/>
                </a:cubicBezTo>
                <a:cubicBezTo>
                  <a:pt x="224" y="25"/>
                  <a:pt x="267" y="25"/>
                  <a:pt x="306" y="15"/>
                </a:cubicBezTo>
                <a:cubicBezTo>
                  <a:pt x="327" y="10"/>
                  <a:pt x="347" y="3"/>
                  <a:pt x="370" y="3"/>
                </a:cubicBezTo>
                <a:cubicBezTo>
                  <a:pt x="372" y="0"/>
                  <a:pt x="376" y="1"/>
                  <a:pt x="379" y="2"/>
                </a:cubicBezTo>
                <a:cubicBezTo>
                  <a:pt x="383" y="5"/>
                  <a:pt x="386" y="11"/>
                  <a:pt x="392" y="10"/>
                </a:cubicBezTo>
                <a:cubicBezTo>
                  <a:pt x="392" y="20"/>
                  <a:pt x="402" y="23"/>
                  <a:pt x="405" y="31"/>
                </a:cubicBezTo>
                <a:cubicBezTo>
                  <a:pt x="413" y="36"/>
                  <a:pt x="415" y="46"/>
                  <a:pt x="425" y="47"/>
                </a:cubicBezTo>
                <a:cubicBezTo>
                  <a:pt x="431" y="49"/>
                  <a:pt x="434" y="53"/>
                  <a:pt x="435" y="59"/>
                </a:cubicBezTo>
                <a:cubicBezTo>
                  <a:pt x="436" y="63"/>
                  <a:pt x="434" y="68"/>
                  <a:pt x="438" y="70"/>
                </a:cubicBezTo>
                <a:cubicBezTo>
                  <a:pt x="439" y="75"/>
                  <a:pt x="433" y="76"/>
                  <a:pt x="430" y="78"/>
                </a:cubicBezTo>
                <a:cubicBezTo>
                  <a:pt x="412" y="87"/>
                  <a:pt x="388" y="89"/>
                  <a:pt x="365" y="93"/>
                </a:cubicBezTo>
                <a:cubicBezTo>
                  <a:pt x="302" y="100"/>
                  <a:pt x="243" y="108"/>
                  <a:pt x="183"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31">
            <a:extLst>
              <a:ext uri="{FF2B5EF4-FFF2-40B4-BE49-F238E27FC236}">
                <a16:creationId xmlns:a16="http://schemas.microsoft.com/office/drawing/2014/main" xmlns="" id="{06C70EE5-D5CF-41B1-BAD4-EE7E8F16DA30}"/>
              </a:ext>
            </a:extLst>
          </p:cNvPr>
          <p:cNvSpPr>
            <a:spLocks/>
          </p:cNvSpPr>
          <p:nvPr/>
        </p:nvSpPr>
        <p:spPr bwMode="auto">
          <a:xfrm>
            <a:off x="6628383" y="3699619"/>
            <a:ext cx="1449388" cy="357417"/>
          </a:xfrm>
          <a:custGeom>
            <a:avLst/>
            <a:gdLst>
              <a:gd name="T0" fmla="*/ 412 w 418"/>
              <a:gd name="T1" fmla="*/ 53 h 106"/>
              <a:gd name="T2" fmla="*/ 400 w 418"/>
              <a:gd name="T3" fmla="*/ 51 h 106"/>
              <a:gd name="T4" fmla="*/ 411 w 418"/>
              <a:gd name="T5" fmla="*/ 49 h 106"/>
              <a:gd name="T6" fmla="*/ 410 w 418"/>
              <a:gd name="T7" fmla="*/ 47 h 106"/>
              <a:gd name="T8" fmla="*/ 407 w 418"/>
              <a:gd name="T9" fmla="*/ 38 h 106"/>
              <a:gd name="T10" fmla="*/ 410 w 418"/>
              <a:gd name="T11" fmla="*/ 34 h 106"/>
              <a:gd name="T12" fmla="*/ 405 w 418"/>
              <a:gd name="T13" fmla="*/ 32 h 106"/>
              <a:gd name="T14" fmla="*/ 408 w 418"/>
              <a:gd name="T15" fmla="*/ 31 h 106"/>
              <a:gd name="T16" fmla="*/ 400 w 418"/>
              <a:gd name="T17" fmla="*/ 28 h 106"/>
              <a:gd name="T18" fmla="*/ 407 w 418"/>
              <a:gd name="T19" fmla="*/ 26 h 106"/>
              <a:gd name="T20" fmla="*/ 379 w 418"/>
              <a:gd name="T21" fmla="*/ 17 h 106"/>
              <a:gd name="T22" fmla="*/ 395 w 418"/>
              <a:gd name="T23" fmla="*/ 16 h 106"/>
              <a:gd name="T24" fmla="*/ 370 w 418"/>
              <a:gd name="T25" fmla="*/ 11 h 106"/>
              <a:gd name="T26" fmla="*/ 388 w 418"/>
              <a:gd name="T27" fmla="*/ 9 h 106"/>
              <a:gd name="T28" fmla="*/ 355 w 418"/>
              <a:gd name="T29" fmla="*/ 6 h 106"/>
              <a:gd name="T30" fmla="*/ 363 w 418"/>
              <a:gd name="T31" fmla="*/ 4 h 106"/>
              <a:gd name="T32" fmla="*/ 351 w 418"/>
              <a:gd name="T33" fmla="*/ 3 h 106"/>
              <a:gd name="T34" fmla="*/ 360 w 418"/>
              <a:gd name="T35" fmla="*/ 2 h 106"/>
              <a:gd name="T36" fmla="*/ 249 w 418"/>
              <a:gd name="T37" fmla="*/ 2 h 106"/>
              <a:gd name="T38" fmla="*/ 30 w 418"/>
              <a:gd name="T39" fmla="*/ 19 h 106"/>
              <a:gd name="T40" fmla="*/ 14 w 418"/>
              <a:gd name="T41" fmla="*/ 29 h 106"/>
              <a:gd name="T42" fmla="*/ 19 w 418"/>
              <a:gd name="T43" fmla="*/ 32 h 106"/>
              <a:gd name="T44" fmla="*/ 11 w 418"/>
              <a:gd name="T45" fmla="*/ 40 h 106"/>
              <a:gd name="T46" fmla="*/ 8 w 418"/>
              <a:gd name="T47" fmla="*/ 47 h 106"/>
              <a:gd name="T48" fmla="*/ 5 w 418"/>
              <a:gd name="T49" fmla="*/ 48 h 106"/>
              <a:gd name="T50" fmla="*/ 7 w 418"/>
              <a:gd name="T51" fmla="*/ 52 h 106"/>
              <a:gd name="T52" fmla="*/ 5 w 418"/>
              <a:gd name="T53" fmla="*/ 54 h 106"/>
              <a:gd name="T54" fmla="*/ 10 w 418"/>
              <a:gd name="T55" fmla="*/ 55 h 106"/>
              <a:gd name="T56" fmla="*/ 8 w 418"/>
              <a:gd name="T57" fmla="*/ 56 h 106"/>
              <a:gd name="T58" fmla="*/ 15 w 418"/>
              <a:gd name="T59" fmla="*/ 58 h 106"/>
              <a:gd name="T60" fmla="*/ 11 w 418"/>
              <a:gd name="T61" fmla="*/ 60 h 106"/>
              <a:gd name="T62" fmla="*/ 14 w 418"/>
              <a:gd name="T63" fmla="*/ 61 h 106"/>
              <a:gd name="T64" fmla="*/ 10 w 418"/>
              <a:gd name="T65" fmla="*/ 62 h 106"/>
              <a:gd name="T66" fmla="*/ 11 w 418"/>
              <a:gd name="T67" fmla="*/ 64 h 106"/>
              <a:gd name="T68" fmla="*/ 8 w 418"/>
              <a:gd name="T69" fmla="*/ 68 h 106"/>
              <a:gd name="T70" fmla="*/ 5 w 418"/>
              <a:gd name="T71" fmla="*/ 69 h 106"/>
              <a:gd name="T72" fmla="*/ 9 w 418"/>
              <a:gd name="T73" fmla="*/ 71 h 106"/>
              <a:gd name="T74" fmla="*/ 6 w 418"/>
              <a:gd name="T75" fmla="*/ 72 h 106"/>
              <a:gd name="T76" fmla="*/ 12 w 418"/>
              <a:gd name="T77" fmla="*/ 81 h 106"/>
              <a:gd name="T78" fmla="*/ 13 w 418"/>
              <a:gd name="T79" fmla="*/ 89 h 106"/>
              <a:gd name="T80" fmla="*/ 77 w 418"/>
              <a:gd name="T81" fmla="*/ 103 h 106"/>
              <a:gd name="T82" fmla="*/ 305 w 418"/>
              <a:gd name="T83" fmla="*/ 91 h 106"/>
              <a:gd name="T84" fmla="*/ 384 w 418"/>
              <a:gd name="T85" fmla="*/ 77 h 106"/>
              <a:gd name="T86" fmla="*/ 403 w 418"/>
              <a:gd name="T87" fmla="*/ 69 h 106"/>
              <a:gd name="T88" fmla="*/ 399 w 418"/>
              <a:gd name="T89" fmla="*/ 69 h 106"/>
              <a:gd name="T90" fmla="*/ 398 w 418"/>
              <a:gd name="T91" fmla="*/ 68 h 106"/>
              <a:gd name="T92" fmla="*/ 400 w 418"/>
              <a:gd name="T93" fmla="*/ 67 h 106"/>
              <a:gd name="T94" fmla="*/ 396 w 418"/>
              <a:gd name="T95" fmla="*/ 67 h 106"/>
              <a:gd name="T96" fmla="*/ 407 w 418"/>
              <a:gd name="T97" fmla="*/ 64 h 106"/>
              <a:gd name="T98" fmla="*/ 399 w 418"/>
              <a:gd name="T99" fmla="*/ 63 h 106"/>
              <a:gd name="T100" fmla="*/ 412 w 418"/>
              <a:gd name="T101" fmla="*/ 60 h 106"/>
              <a:gd name="T102" fmla="*/ 406 w 418"/>
              <a:gd name="T103" fmla="*/ 59 h 106"/>
              <a:gd name="T104" fmla="*/ 408 w 418"/>
              <a:gd name="T105" fmla="*/ 57 h 106"/>
              <a:gd name="T106" fmla="*/ 398 w 418"/>
              <a:gd name="T107" fmla="*/ 56 h 106"/>
              <a:gd name="T108" fmla="*/ 412 w 418"/>
              <a:gd name="T10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8" h="106">
                <a:moveTo>
                  <a:pt x="412" y="53"/>
                </a:moveTo>
                <a:cubicBezTo>
                  <a:pt x="409" y="52"/>
                  <a:pt x="403" y="53"/>
                  <a:pt x="400" y="51"/>
                </a:cubicBezTo>
                <a:cubicBezTo>
                  <a:pt x="411" y="49"/>
                  <a:pt x="411" y="49"/>
                  <a:pt x="411" y="49"/>
                </a:cubicBezTo>
                <a:cubicBezTo>
                  <a:pt x="412" y="48"/>
                  <a:pt x="412" y="47"/>
                  <a:pt x="410" y="47"/>
                </a:cubicBezTo>
                <a:cubicBezTo>
                  <a:pt x="410" y="44"/>
                  <a:pt x="418" y="38"/>
                  <a:pt x="407" y="38"/>
                </a:cubicBezTo>
                <a:cubicBezTo>
                  <a:pt x="407" y="36"/>
                  <a:pt x="408" y="35"/>
                  <a:pt x="410" y="34"/>
                </a:cubicBezTo>
                <a:cubicBezTo>
                  <a:pt x="405" y="32"/>
                  <a:pt x="405" y="32"/>
                  <a:pt x="405" y="32"/>
                </a:cubicBezTo>
                <a:cubicBezTo>
                  <a:pt x="405" y="32"/>
                  <a:pt x="407" y="31"/>
                  <a:pt x="408" y="31"/>
                </a:cubicBezTo>
                <a:cubicBezTo>
                  <a:pt x="405" y="29"/>
                  <a:pt x="404" y="28"/>
                  <a:pt x="400" y="28"/>
                </a:cubicBezTo>
                <a:cubicBezTo>
                  <a:pt x="407" y="26"/>
                  <a:pt x="407" y="26"/>
                  <a:pt x="407" y="26"/>
                </a:cubicBezTo>
                <a:cubicBezTo>
                  <a:pt x="405" y="19"/>
                  <a:pt x="389" y="20"/>
                  <a:pt x="379" y="17"/>
                </a:cubicBezTo>
                <a:cubicBezTo>
                  <a:pt x="383" y="15"/>
                  <a:pt x="390" y="17"/>
                  <a:pt x="395" y="16"/>
                </a:cubicBezTo>
                <a:cubicBezTo>
                  <a:pt x="388" y="13"/>
                  <a:pt x="373" y="16"/>
                  <a:pt x="370" y="11"/>
                </a:cubicBezTo>
                <a:cubicBezTo>
                  <a:pt x="375" y="10"/>
                  <a:pt x="382" y="10"/>
                  <a:pt x="388" y="9"/>
                </a:cubicBezTo>
                <a:cubicBezTo>
                  <a:pt x="374" y="10"/>
                  <a:pt x="368" y="5"/>
                  <a:pt x="355" y="6"/>
                </a:cubicBezTo>
                <a:cubicBezTo>
                  <a:pt x="363" y="4"/>
                  <a:pt x="363" y="4"/>
                  <a:pt x="363" y="4"/>
                </a:cubicBezTo>
                <a:cubicBezTo>
                  <a:pt x="358" y="4"/>
                  <a:pt x="355" y="3"/>
                  <a:pt x="351" y="3"/>
                </a:cubicBezTo>
                <a:cubicBezTo>
                  <a:pt x="360" y="2"/>
                  <a:pt x="360" y="2"/>
                  <a:pt x="360" y="2"/>
                </a:cubicBezTo>
                <a:cubicBezTo>
                  <a:pt x="325" y="0"/>
                  <a:pt x="284" y="0"/>
                  <a:pt x="249" y="2"/>
                </a:cubicBezTo>
                <a:cubicBezTo>
                  <a:pt x="174" y="6"/>
                  <a:pt x="98" y="7"/>
                  <a:pt x="30" y="19"/>
                </a:cubicBezTo>
                <a:cubicBezTo>
                  <a:pt x="17" y="20"/>
                  <a:pt x="26" y="27"/>
                  <a:pt x="14" y="29"/>
                </a:cubicBezTo>
                <a:cubicBezTo>
                  <a:pt x="16" y="30"/>
                  <a:pt x="15" y="32"/>
                  <a:pt x="19" y="32"/>
                </a:cubicBezTo>
                <a:cubicBezTo>
                  <a:pt x="23" y="36"/>
                  <a:pt x="12" y="36"/>
                  <a:pt x="11" y="40"/>
                </a:cubicBezTo>
                <a:cubicBezTo>
                  <a:pt x="12" y="41"/>
                  <a:pt x="0" y="44"/>
                  <a:pt x="8" y="47"/>
                </a:cubicBezTo>
                <a:cubicBezTo>
                  <a:pt x="5" y="48"/>
                  <a:pt x="5" y="48"/>
                  <a:pt x="5" y="48"/>
                </a:cubicBezTo>
                <a:cubicBezTo>
                  <a:pt x="6" y="50"/>
                  <a:pt x="3" y="51"/>
                  <a:pt x="7" y="52"/>
                </a:cubicBezTo>
                <a:cubicBezTo>
                  <a:pt x="6" y="52"/>
                  <a:pt x="4" y="53"/>
                  <a:pt x="5" y="54"/>
                </a:cubicBezTo>
                <a:cubicBezTo>
                  <a:pt x="7" y="54"/>
                  <a:pt x="9" y="54"/>
                  <a:pt x="10" y="55"/>
                </a:cubicBezTo>
                <a:cubicBezTo>
                  <a:pt x="8" y="56"/>
                  <a:pt x="8" y="56"/>
                  <a:pt x="8" y="56"/>
                </a:cubicBezTo>
                <a:cubicBezTo>
                  <a:pt x="15" y="58"/>
                  <a:pt x="15" y="58"/>
                  <a:pt x="15" y="58"/>
                </a:cubicBezTo>
                <a:cubicBezTo>
                  <a:pt x="11" y="60"/>
                  <a:pt x="11" y="60"/>
                  <a:pt x="11" y="60"/>
                </a:cubicBezTo>
                <a:cubicBezTo>
                  <a:pt x="14" y="61"/>
                  <a:pt x="14" y="61"/>
                  <a:pt x="14" y="61"/>
                </a:cubicBezTo>
                <a:cubicBezTo>
                  <a:pt x="10" y="62"/>
                  <a:pt x="10" y="62"/>
                  <a:pt x="10" y="62"/>
                </a:cubicBezTo>
                <a:cubicBezTo>
                  <a:pt x="10" y="63"/>
                  <a:pt x="9" y="64"/>
                  <a:pt x="11" y="64"/>
                </a:cubicBezTo>
                <a:cubicBezTo>
                  <a:pt x="10" y="66"/>
                  <a:pt x="3" y="66"/>
                  <a:pt x="8" y="68"/>
                </a:cubicBezTo>
                <a:cubicBezTo>
                  <a:pt x="5" y="69"/>
                  <a:pt x="5" y="69"/>
                  <a:pt x="5" y="69"/>
                </a:cubicBezTo>
                <a:cubicBezTo>
                  <a:pt x="9" y="71"/>
                  <a:pt x="9" y="71"/>
                  <a:pt x="9" y="71"/>
                </a:cubicBezTo>
                <a:cubicBezTo>
                  <a:pt x="6" y="72"/>
                  <a:pt x="6" y="72"/>
                  <a:pt x="6" y="72"/>
                </a:cubicBezTo>
                <a:cubicBezTo>
                  <a:pt x="5" y="75"/>
                  <a:pt x="11" y="78"/>
                  <a:pt x="12" y="81"/>
                </a:cubicBezTo>
                <a:cubicBezTo>
                  <a:pt x="4" y="84"/>
                  <a:pt x="18" y="87"/>
                  <a:pt x="13" y="89"/>
                </a:cubicBezTo>
                <a:cubicBezTo>
                  <a:pt x="30" y="98"/>
                  <a:pt x="54" y="100"/>
                  <a:pt x="77" y="103"/>
                </a:cubicBezTo>
                <a:cubicBezTo>
                  <a:pt x="156" y="106"/>
                  <a:pt x="231" y="97"/>
                  <a:pt x="305" y="91"/>
                </a:cubicBezTo>
                <a:cubicBezTo>
                  <a:pt x="334" y="86"/>
                  <a:pt x="359" y="85"/>
                  <a:pt x="384" y="77"/>
                </a:cubicBezTo>
                <a:cubicBezTo>
                  <a:pt x="388" y="73"/>
                  <a:pt x="397" y="72"/>
                  <a:pt x="403" y="69"/>
                </a:cubicBezTo>
                <a:cubicBezTo>
                  <a:pt x="399" y="69"/>
                  <a:pt x="399" y="69"/>
                  <a:pt x="399" y="69"/>
                </a:cubicBezTo>
                <a:cubicBezTo>
                  <a:pt x="398" y="70"/>
                  <a:pt x="397" y="69"/>
                  <a:pt x="398" y="68"/>
                </a:cubicBezTo>
                <a:cubicBezTo>
                  <a:pt x="398" y="68"/>
                  <a:pt x="399" y="67"/>
                  <a:pt x="400" y="67"/>
                </a:cubicBezTo>
                <a:cubicBezTo>
                  <a:pt x="399" y="67"/>
                  <a:pt x="397" y="67"/>
                  <a:pt x="396" y="67"/>
                </a:cubicBezTo>
                <a:cubicBezTo>
                  <a:pt x="399" y="66"/>
                  <a:pt x="403" y="65"/>
                  <a:pt x="407" y="64"/>
                </a:cubicBezTo>
                <a:cubicBezTo>
                  <a:pt x="399" y="63"/>
                  <a:pt x="399" y="63"/>
                  <a:pt x="399" y="63"/>
                </a:cubicBezTo>
                <a:cubicBezTo>
                  <a:pt x="404" y="62"/>
                  <a:pt x="409" y="62"/>
                  <a:pt x="412" y="60"/>
                </a:cubicBezTo>
                <a:cubicBezTo>
                  <a:pt x="410" y="60"/>
                  <a:pt x="407" y="60"/>
                  <a:pt x="406" y="59"/>
                </a:cubicBezTo>
                <a:cubicBezTo>
                  <a:pt x="405" y="58"/>
                  <a:pt x="407" y="57"/>
                  <a:pt x="408" y="57"/>
                </a:cubicBezTo>
                <a:cubicBezTo>
                  <a:pt x="404" y="57"/>
                  <a:pt x="401" y="57"/>
                  <a:pt x="398" y="56"/>
                </a:cubicBezTo>
                <a:cubicBezTo>
                  <a:pt x="402" y="54"/>
                  <a:pt x="410" y="56"/>
                  <a:pt x="412"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41">
            <a:extLst>
              <a:ext uri="{FF2B5EF4-FFF2-40B4-BE49-F238E27FC236}">
                <a16:creationId xmlns:a16="http://schemas.microsoft.com/office/drawing/2014/main" xmlns="" id="{14E6E4FC-43AB-4002-B262-496250C57CEB}"/>
              </a:ext>
            </a:extLst>
          </p:cNvPr>
          <p:cNvSpPr>
            <a:spLocks/>
          </p:cNvSpPr>
          <p:nvPr/>
        </p:nvSpPr>
        <p:spPr bwMode="auto">
          <a:xfrm>
            <a:off x="6628383" y="4750158"/>
            <a:ext cx="1485900" cy="357417"/>
          </a:xfrm>
          <a:custGeom>
            <a:avLst/>
            <a:gdLst>
              <a:gd name="T0" fmla="*/ 431 w 455"/>
              <a:gd name="T1" fmla="*/ 45 h 97"/>
              <a:gd name="T2" fmla="*/ 431 w 455"/>
              <a:gd name="T3" fmla="*/ 37 h 97"/>
              <a:gd name="T4" fmla="*/ 426 w 455"/>
              <a:gd name="T5" fmla="*/ 31 h 97"/>
              <a:gd name="T6" fmla="*/ 445 w 455"/>
              <a:gd name="T7" fmla="*/ 26 h 97"/>
              <a:gd name="T8" fmla="*/ 439 w 455"/>
              <a:gd name="T9" fmla="*/ 23 h 97"/>
              <a:gd name="T10" fmla="*/ 436 w 455"/>
              <a:gd name="T11" fmla="*/ 22 h 97"/>
              <a:gd name="T12" fmla="*/ 429 w 455"/>
              <a:gd name="T13" fmla="*/ 20 h 97"/>
              <a:gd name="T14" fmla="*/ 418 w 455"/>
              <a:gd name="T15" fmla="*/ 15 h 97"/>
              <a:gd name="T16" fmla="*/ 405 w 455"/>
              <a:gd name="T17" fmla="*/ 13 h 97"/>
              <a:gd name="T18" fmla="*/ 385 w 455"/>
              <a:gd name="T19" fmla="*/ 11 h 97"/>
              <a:gd name="T20" fmla="*/ 375 w 455"/>
              <a:gd name="T21" fmla="*/ 9 h 97"/>
              <a:gd name="T22" fmla="*/ 386 w 455"/>
              <a:gd name="T23" fmla="*/ 4 h 97"/>
              <a:gd name="T24" fmla="*/ 378 w 455"/>
              <a:gd name="T25" fmla="*/ 4 h 97"/>
              <a:gd name="T26" fmla="*/ 350 w 455"/>
              <a:gd name="T27" fmla="*/ 1 h 97"/>
              <a:gd name="T28" fmla="*/ 269 w 455"/>
              <a:gd name="T29" fmla="*/ 2 h 97"/>
              <a:gd name="T30" fmla="*/ 76 w 455"/>
              <a:gd name="T31" fmla="*/ 8 h 97"/>
              <a:gd name="T32" fmla="*/ 8 w 455"/>
              <a:gd name="T33" fmla="*/ 21 h 97"/>
              <a:gd name="T34" fmla="*/ 5 w 455"/>
              <a:gd name="T35" fmla="*/ 25 h 97"/>
              <a:gd name="T36" fmla="*/ 13 w 455"/>
              <a:gd name="T37" fmla="*/ 29 h 97"/>
              <a:gd name="T38" fmla="*/ 8 w 455"/>
              <a:gd name="T39" fmla="*/ 33 h 97"/>
              <a:gd name="T40" fmla="*/ 7 w 455"/>
              <a:gd name="T41" fmla="*/ 35 h 97"/>
              <a:gd name="T42" fmla="*/ 8 w 455"/>
              <a:gd name="T43" fmla="*/ 52 h 97"/>
              <a:gd name="T44" fmla="*/ 7 w 455"/>
              <a:gd name="T45" fmla="*/ 61 h 97"/>
              <a:gd name="T46" fmla="*/ 6 w 455"/>
              <a:gd name="T47" fmla="*/ 66 h 97"/>
              <a:gd name="T48" fmla="*/ 12 w 455"/>
              <a:gd name="T49" fmla="*/ 75 h 97"/>
              <a:gd name="T50" fmla="*/ 64 w 455"/>
              <a:gd name="T51" fmla="*/ 94 h 97"/>
              <a:gd name="T52" fmla="*/ 214 w 455"/>
              <a:gd name="T53" fmla="*/ 93 h 97"/>
              <a:gd name="T54" fmla="*/ 245 w 455"/>
              <a:gd name="T55" fmla="*/ 92 h 97"/>
              <a:gd name="T56" fmla="*/ 234 w 455"/>
              <a:gd name="T57" fmla="*/ 91 h 97"/>
              <a:gd name="T58" fmla="*/ 433 w 455"/>
              <a:gd name="T59" fmla="*/ 63 h 97"/>
              <a:gd name="T60" fmla="*/ 422 w 455"/>
              <a:gd name="T61" fmla="*/ 62 h 97"/>
              <a:gd name="T62" fmla="*/ 428 w 455"/>
              <a:gd name="T63" fmla="*/ 58 h 97"/>
              <a:gd name="T64" fmla="*/ 432 w 455"/>
              <a:gd name="T65" fmla="*/ 54 h 97"/>
              <a:gd name="T66" fmla="*/ 434 w 455"/>
              <a:gd name="T67" fmla="*/ 52 h 97"/>
              <a:gd name="T68" fmla="*/ 422 w 455"/>
              <a:gd name="T69" fmla="*/ 50 h 97"/>
              <a:gd name="T70" fmla="*/ 449 w 455"/>
              <a:gd name="T71" fmla="*/ 47 h 97"/>
              <a:gd name="T72" fmla="*/ 452 w 455"/>
              <a:gd name="T73" fmla="*/ 4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5" h="97">
                <a:moveTo>
                  <a:pt x="452" y="46"/>
                </a:moveTo>
                <a:cubicBezTo>
                  <a:pt x="431" y="45"/>
                  <a:pt x="431" y="45"/>
                  <a:pt x="431" y="45"/>
                </a:cubicBezTo>
                <a:cubicBezTo>
                  <a:pt x="439" y="43"/>
                  <a:pt x="447" y="42"/>
                  <a:pt x="455" y="39"/>
                </a:cubicBezTo>
                <a:cubicBezTo>
                  <a:pt x="450" y="36"/>
                  <a:pt x="437" y="40"/>
                  <a:pt x="431" y="37"/>
                </a:cubicBezTo>
                <a:cubicBezTo>
                  <a:pt x="435" y="34"/>
                  <a:pt x="441" y="34"/>
                  <a:pt x="447" y="33"/>
                </a:cubicBezTo>
                <a:cubicBezTo>
                  <a:pt x="445" y="30"/>
                  <a:pt x="432" y="33"/>
                  <a:pt x="426" y="31"/>
                </a:cubicBezTo>
                <a:cubicBezTo>
                  <a:pt x="428" y="30"/>
                  <a:pt x="430" y="29"/>
                  <a:pt x="432" y="30"/>
                </a:cubicBezTo>
                <a:cubicBezTo>
                  <a:pt x="437" y="29"/>
                  <a:pt x="443" y="27"/>
                  <a:pt x="445" y="26"/>
                </a:cubicBezTo>
                <a:cubicBezTo>
                  <a:pt x="442" y="26"/>
                  <a:pt x="438" y="26"/>
                  <a:pt x="436" y="25"/>
                </a:cubicBezTo>
                <a:cubicBezTo>
                  <a:pt x="436" y="25"/>
                  <a:pt x="438" y="24"/>
                  <a:pt x="439" y="23"/>
                </a:cubicBezTo>
                <a:cubicBezTo>
                  <a:pt x="437" y="22"/>
                  <a:pt x="432" y="24"/>
                  <a:pt x="432" y="22"/>
                </a:cubicBezTo>
                <a:cubicBezTo>
                  <a:pt x="433" y="21"/>
                  <a:pt x="435" y="22"/>
                  <a:pt x="436" y="22"/>
                </a:cubicBezTo>
                <a:cubicBezTo>
                  <a:pt x="418" y="21"/>
                  <a:pt x="418" y="21"/>
                  <a:pt x="418" y="21"/>
                </a:cubicBezTo>
                <a:cubicBezTo>
                  <a:pt x="422" y="21"/>
                  <a:pt x="425" y="20"/>
                  <a:pt x="429" y="20"/>
                </a:cubicBezTo>
                <a:cubicBezTo>
                  <a:pt x="425" y="20"/>
                  <a:pt x="425" y="20"/>
                  <a:pt x="425" y="20"/>
                </a:cubicBezTo>
                <a:cubicBezTo>
                  <a:pt x="428" y="17"/>
                  <a:pt x="416" y="17"/>
                  <a:pt x="418" y="15"/>
                </a:cubicBezTo>
                <a:cubicBezTo>
                  <a:pt x="418" y="15"/>
                  <a:pt x="419" y="14"/>
                  <a:pt x="419" y="14"/>
                </a:cubicBezTo>
                <a:cubicBezTo>
                  <a:pt x="414" y="14"/>
                  <a:pt x="409" y="13"/>
                  <a:pt x="405" y="13"/>
                </a:cubicBezTo>
                <a:cubicBezTo>
                  <a:pt x="405" y="12"/>
                  <a:pt x="409" y="12"/>
                  <a:pt x="411" y="12"/>
                </a:cubicBezTo>
                <a:cubicBezTo>
                  <a:pt x="401" y="13"/>
                  <a:pt x="394" y="10"/>
                  <a:pt x="385" y="11"/>
                </a:cubicBezTo>
                <a:cubicBezTo>
                  <a:pt x="382" y="9"/>
                  <a:pt x="377" y="12"/>
                  <a:pt x="374" y="9"/>
                </a:cubicBezTo>
                <a:cubicBezTo>
                  <a:pt x="375" y="9"/>
                  <a:pt x="375" y="9"/>
                  <a:pt x="375" y="9"/>
                </a:cubicBezTo>
                <a:cubicBezTo>
                  <a:pt x="366" y="8"/>
                  <a:pt x="366" y="8"/>
                  <a:pt x="366" y="8"/>
                </a:cubicBezTo>
                <a:cubicBezTo>
                  <a:pt x="372" y="6"/>
                  <a:pt x="379" y="6"/>
                  <a:pt x="386" y="4"/>
                </a:cubicBezTo>
                <a:cubicBezTo>
                  <a:pt x="386" y="4"/>
                  <a:pt x="386" y="4"/>
                  <a:pt x="386" y="4"/>
                </a:cubicBezTo>
                <a:cubicBezTo>
                  <a:pt x="383" y="4"/>
                  <a:pt x="380" y="3"/>
                  <a:pt x="378" y="4"/>
                </a:cubicBezTo>
                <a:cubicBezTo>
                  <a:pt x="366" y="1"/>
                  <a:pt x="351" y="5"/>
                  <a:pt x="339" y="3"/>
                </a:cubicBezTo>
                <a:cubicBezTo>
                  <a:pt x="350" y="1"/>
                  <a:pt x="350" y="1"/>
                  <a:pt x="350" y="1"/>
                </a:cubicBezTo>
                <a:cubicBezTo>
                  <a:pt x="323" y="0"/>
                  <a:pt x="296" y="3"/>
                  <a:pt x="269" y="2"/>
                </a:cubicBezTo>
                <a:cubicBezTo>
                  <a:pt x="269" y="2"/>
                  <a:pt x="269" y="2"/>
                  <a:pt x="269" y="2"/>
                </a:cubicBezTo>
                <a:cubicBezTo>
                  <a:pt x="257" y="1"/>
                  <a:pt x="257" y="1"/>
                  <a:pt x="257" y="1"/>
                </a:cubicBezTo>
                <a:cubicBezTo>
                  <a:pt x="76" y="8"/>
                  <a:pt x="76" y="8"/>
                  <a:pt x="76" y="8"/>
                </a:cubicBezTo>
                <a:cubicBezTo>
                  <a:pt x="51" y="10"/>
                  <a:pt x="25" y="10"/>
                  <a:pt x="7" y="20"/>
                </a:cubicBezTo>
                <a:cubicBezTo>
                  <a:pt x="7" y="20"/>
                  <a:pt x="8" y="20"/>
                  <a:pt x="8" y="21"/>
                </a:cubicBezTo>
                <a:cubicBezTo>
                  <a:pt x="9" y="21"/>
                  <a:pt x="12" y="20"/>
                  <a:pt x="13" y="21"/>
                </a:cubicBezTo>
                <a:cubicBezTo>
                  <a:pt x="5" y="25"/>
                  <a:pt x="5" y="25"/>
                  <a:pt x="5" y="25"/>
                </a:cubicBezTo>
                <a:cubicBezTo>
                  <a:pt x="5" y="29"/>
                  <a:pt x="13" y="25"/>
                  <a:pt x="16" y="27"/>
                </a:cubicBezTo>
                <a:cubicBezTo>
                  <a:pt x="13" y="29"/>
                  <a:pt x="13" y="29"/>
                  <a:pt x="13" y="29"/>
                </a:cubicBezTo>
                <a:cubicBezTo>
                  <a:pt x="14" y="29"/>
                  <a:pt x="14" y="29"/>
                  <a:pt x="14" y="29"/>
                </a:cubicBezTo>
                <a:cubicBezTo>
                  <a:pt x="11" y="31"/>
                  <a:pt x="8" y="31"/>
                  <a:pt x="8" y="33"/>
                </a:cubicBezTo>
                <a:cubicBezTo>
                  <a:pt x="9" y="33"/>
                  <a:pt x="10" y="33"/>
                  <a:pt x="11" y="33"/>
                </a:cubicBezTo>
                <a:cubicBezTo>
                  <a:pt x="7" y="35"/>
                  <a:pt x="7" y="35"/>
                  <a:pt x="7" y="35"/>
                </a:cubicBezTo>
                <a:cubicBezTo>
                  <a:pt x="5" y="36"/>
                  <a:pt x="6" y="37"/>
                  <a:pt x="7" y="38"/>
                </a:cubicBezTo>
                <a:cubicBezTo>
                  <a:pt x="3" y="43"/>
                  <a:pt x="2" y="47"/>
                  <a:pt x="8" y="52"/>
                </a:cubicBezTo>
                <a:cubicBezTo>
                  <a:pt x="16" y="54"/>
                  <a:pt x="6" y="57"/>
                  <a:pt x="11" y="58"/>
                </a:cubicBezTo>
                <a:cubicBezTo>
                  <a:pt x="10" y="59"/>
                  <a:pt x="9" y="60"/>
                  <a:pt x="7" y="61"/>
                </a:cubicBezTo>
                <a:cubicBezTo>
                  <a:pt x="9" y="63"/>
                  <a:pt x="3" y="65"/>
                  <a:pt x="8" y="66"/>
                </a:cubicBezTo>
                <a:cubicBezTo>
                  <a:pt x="7" y="66"/>
                  <a:pt x="7" y="67"/>
                  <a:pt x="6" y="66"/>
                </a:cubicBezTo>
                <a:cubicBezTo>
                  <a:pt x="8" y="68"/>
                  <a:pt x="8" y="68"/>
                  <a:pt x="8" y="68"/>
                </a:cubicBezTo>
                <a:cubicBezTo>
                  <a:pt x="0" y="71"/>
                  <a:pt x="11" y="73"/>
                  <a:pt x="12" y="75"/>
                </a:cubicBezTo>
                <a:cubicBezTo>
                  <a:pt x="6" y="76"/>
                  <a:pt x="11" y="79"/>
                  <a:pt x="11" y="81"/>
                </a:cubicBezTo>
                <a:cubicBezTo>
                  <a:pt x="22" y="90"/>
                  <a:pt x="42" y="94"/>
                  <a:pt x="64" y="94"/>
                </a:cubicBezTo>
                <a:cubicBezTo>
                  <a:pt x="101" y="97"/>
                  <a:pt x="143" y="97"/>
                  <a:pt x="182" y="95"/>
                </a:cubicBezTo>
                <a:cubicBezTo>
                  <a:pt x="192" y="96"/>
                  <a:pt x="204" y="95"/>
                  <a:pt x="214" y="93"/>
                </a:cubicBezTo>
                <a:cubicBezTo>
                  <a:pt x="218" y="96"/>
                  <a:pt x="221" y="91"/>
                  <a:pt x="225" y="93"/>
                </a:cubicBezTo>
                <a:cubicBezTo>
                  <a:pt x="231" y="94"/>
                  <a:pt x="238" y="92"/>
                  <a:pt x="245" y="92"/>
                </a:cubicBezTo>
                <a:cubicBezTo>
                  <a:pt x="232" y="92"/>
                  <a:pt x="232" y="92"/>
                  <a:pt x="232" y="92"/>
                </a:cubicBezTo>
                <a:cubicBezTo>
                  <a:pt x="234" y="91"/>
                  <a:pt x="234" y="91"/>
                  <a:pt x="234" y="91"/>
                </a:cubicBezTo>
                <a:cubicBezTo>
                  <a:pt x="277" y="90"/>
                  <a:pt x="314" y="85"/>
                  <a:pt x="354" y="80"/>
                </a:cubicBezTo>
                <a:cubicBezTo>
                  <a:pt x="382" y="78"/>
                  <a:pt x="405" y="67"/>
                  <a:pt x="433" y="63"/>
                </a:cubicBezTo>
                <a:cubicBezTo>
                  <a:pt x="418" y="63"/>
                  <a:pt x="418" y="63"/>
                  <a:pt x="418" y="63"/>
                </a:cubicBezTo>
                <a:cubicBezTo>
                  <a:pt x="419" y="62"/>
                  <a:pt x="421" y="63"/>
                  <a:pt x="422" y="62"/>
                </a:cubicBezTo>
                <a:cubicBezTo>
                  <a:pt x="425" y="58"/>
                  <a:pt x="435" y="59"/>
                  <a:pt x="442" y="58"/>
                </a:cubicBezTo>
                <a:cubicBezTo>
                  <a:pt x="428" y="58"/>
                  <a:pt x="428" y="58"/>
                  <a:pt x="428" y="58"/>
                </a:cubicBezTo>
                <a:cubicBezTo>
                  <a:pt x="433" y="57"/>
                  <a:pt x="438" y="56"/>
                  <a:pt x="444" y="55"/>
                </a:cubicBezTo>
                <a:cubicBezTo>
                  <a:pt x="439" y="55"/>
                  <a:pt x="437" y="54"/>
                  <a:pt x="432" y="54"/>
                </a:cubicBezTo>
                <a:cubicBezTo>
                  <a:pt x="435" y="52"/>
                  <a:pt x="435" y="52"/>
                  <a:pt x="435" y="52"/>
                </a:cubicBezTo>
                <a:cubicBezTo>
                  <a:pt x="434" y="52"/>
                  <a:pt x="434" y="52"/>
                  <a:pt x="434" y="52"/>
                </a:cubicBezTo>
                <a:cubicBezTo>
                  <a:pt x="436" y="51"/>
                  <a:pt x="436" y="51"/>
                  <a:pt x="436" y="51"/>
                </a:cubicBezTo>
                <a:cubicBezTo>
                  <a:pt x="422" y="50"/>
                  <a:pt x="422" y="50"/>
                  <a:pt x="422" y="50"/>
                </a:cubicBezTo>
                <a:cubicBezTo>
                  <a:pt x="431" y="49"/>
                  <a:pt x="442" y="48"/>
                  <a:pt x="452" y="47"/>
                </a:cubicBezTo>
                <a:cubicBezTo>
                  <a:pt x="449" y="47"/>
                  <a:pt x="449" y="47"/>
                  <a:pt x="449" y="47"/>
                </a:cubicBezTo>
                <a:cubicBezTo>
                  <a:pt x="448" y="47"/>
                  <a:pt x="446" y="47"/>
                  <a:pt x="447" y="46"/>
                </a:cubicBezTo>
                <a:cubicBezTo>
                  <a:pt x="448" y="45"/>
                  <a:pt x="450" y="46"/>
                  <a:pt x="452" y="4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85">
            <a:extLst>
              <a:ext uri="{FF2B5EF4-FFF2-40B4-BE49-F238E27FC236}">
                <a16:creationId xmlns:a16="http://schemas.microsoft.com/office/drawing/2014/main" xmlns="" id="{BD91608E-16C4-4AC5-A910-F6CF58E5309B}"/>
              </a:ext>
            </a:extLst>
          </p:cNvPr>
          <p:cNvSpPr>
            <a:spLocks/>
          </p:cNvSpPr>
          <p:nvPr/>
        </p:nvSpPr>
        <p:spPr bwMode="auto">
          <a:xfrm>
            <a:off x="6623620" y="5748144"/>
            <a:ext cx="1490663" cy="415925"/>
          </a:xfrm>
          <a:custGeom>
            <a:avLst/>
            <a:gdLst>
              <a:gd name="T0" fmla="*/ 369 w 397"/>
              <a:gd name="T1" fmla="*/ 65 h 111"/>
              <a:gd name="T2" fmla="*/ 362 w 397"/>
              <a:gd name="T3" fmla="*/ 61 h 111"/>
              <a:gd name="T4" fmla="*/ 387 w 397"/>
              <a:gd name="T5" fmla="*/ 59 h 111"/>
              <a:gd name="T6" fmla="*/ 392 w 397"/>
              <a:gd name="T7" fmla="*/ 56 h 111"/>
              <a:gd name="T8" fmla="*/ 388 w 397"/>
              <a:gd name="T9" fmla="*/ 54 h 111"/>
              <a:gd name="T10" fmla="*/ 381 w 397"/>
              <a:gd name="T11" fmla="*/ 50 h 111"/>
              <a:gd name="T12" fmla="*/ 380 w 397"/>
              <a:gd name="T13" fmla="*/ 47 h 111"/>
              <a:gd name="T14" fmla="*/ 354 w 397"/>
              <a:gd name="T15" fmla="*/ 44 h 111"/>
              <a:gd name="T16" fmla="*/ 375 w 397"/>
              <a:gd name="T17" fmla="*/ 42 h 111"/>
              <a:gd name="T18" fmla="*/ 376 w 397"/>
              <a:gd name="T19" fmla="*/ 40 h 111"/>
              <a:gd name="T20" fmla="*/ 374 w 397"/>
              <a:gd name="T21" fmla="*/ 35 h 111"/>
              <a:gd name="T22" fmla="*/ 382 w 397"/>
              <a:gd name="T23" fmla="*/ 32 h 111"/>
              <a:gd name="T24" fmla="*/ 374 w 397"/>
              <a:gd name="T25" fmla="*/ 29 h 111"/>
              <a:gd name="T26" fmla="*/ 368 w 397"/>
              <a:gd name="T27" fmla="*/ 26 h 111"/>
              <a:gd name="T28" fmla="*/ 354 w 397"/>
              <a:gd name="T29" fmla="*/ 24 h 111"/>
              <a:gd name="T30" fmla="*/ 295 w 397"/>
              <a:gd name="T31" fmla="*/ 18 h 111"/>
              <a:gd name="T32" fmla="*/ 292 w 397"/>
              <a:gd name="T33" fmla="*/ 15 h 111"/>
              <a:gd name="T34" fmla="*/ 295 w 397"/>
              <a:gd name="T35" fmla="*/ 11 h 111"/>
              <a:gd name="T36" fmla="*/ 282 w 397"/>
              <a:gd name="T37" fmla="*/ 7 h 111"/>
              <a:gd name="T38" fmla="*/ 250 w 397"/>
              <a:gd name="T39" fmla="*/ 5 h 111"/>
              <a:gd name="T40" fmla="*/ 262 w 397"/>
              <a:gd name="T41" fmla="*/ 2 h 111"/>
              <a:gd name="T42" fmla="*/ 37 w 397"/>
              <a:gd name="T43" fmla="*/ 0 h 111"/>
              <a:gd name="T44" fmla="*/ 18 w 397"/>
              <a:gd name="T45" fmla="*/ 9 h 111"/>
              <a:gd name="T46" fmla="*/ 6 w 397"/>
              <a:gd name="T47" fmla="*/ 16 h 111"/>
              <a:gd name="T48" fmla="*/ 10 w 397"/>
              <a:gd name="T49" fmla="*/ 18 h 111"/>
              <a:gd name="T50" fmla="*/ 7 w 397"/>
              <a:gd name="T51" fmla="*/ 23 h 111"/>
              <a:gd name="T52" fmla="*/ 5 w 397"/>
              <a:gd name="T53" fmla="*/ 35 h 111"/>
              <a:gd name="T54" fmla="*/ 12 w 397"/>
              <a:gd name="T55" fmla="*/ 54 h 111"/>
              <a:gd name="T56" fmla="*/ 10 w 397"/>
              <a:gd name="T57" fmla="*/ 57 h 111"/>
              <a:gd name="T58" fmla="*/ 16 w 397"/>
              <a:gd name="T59" fmla="*/ 72 h 111"/>
              <a:gd name="T60" fmla="*/ 12 w 397"/>
              <a:gd name="T61" fmla="*/ 76 h 111"/>
              <a:gd name="T62" fmla="*/ 244 w 397"/>
              <a:gd name="T63" fmla="*/ 95 h 111"/>
              <a:gd name="T64" fmla="*/ 297 w 397"/>
              <a:gd name="T65" fmla="*/ 88 h 111"/>
              <a:gd name="T66" fmla="*/ 320 w 397"/>
              <a:gd name="T67" fmla="*/ 83 h 111"/>
              <a:gd name="T68" fmla="*/ 335 w 397"/>
              <a:gd name="T69" fmla="*/ 80 h 111"/>
              <a:gd name="T70" fmla="*/ 343 w 397"/>
              <a:gd name="T71" fmla="*/ 78 h 111"/>
              <a:gd name="T72" fmla="*/ 353 w 397"/>
              <a:gd name="T73" fmla="*/ 75 h 111"/>
              <a:gd name="T74" fmla="*/ 341 w 397"/>
              <a:gd name="T75" fmla="*/ 71 h 111"/>
              <a:gd name="T76" fmla="*/ 351 w 397"/>
              <a:gd name="T77" fmla="*/ 6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7" h="111">
                <a:moveTo>
                  <a:pt x="382" y="65"/>
                </a:moveTo>
                <a:cubicBezTo>
                  <a:pt x="369" y="65"/>
                  <a:pt x="369" y="65"/>
                  <a:pt x="369" y="65"/>
                </a:cubicBezTo>
                <a:cubicBezTo>
                  <a:pt x="378" y="63"/>
                  <a:pt x="388" y="64"/>
                  <a:pt x="397" y="62"/>
                </a:cubicBezTo>
                <a:cubicBezTo>
                  <a:pt x="385" y="64"/>
                  <a:pt x="374" y="62"/>
                  <a:pt x="362" y="61"/>
                </a:cubicBezTo>
                <a:cubicBezTo>
                  <a:pt x="362" y="61"/>
                  <a:pt x="362" y="61"/>
                  <a:pt x="362" y="61"/>
                </a:cubicBezTo>
                <a:cubicBezTo>
                  <a:pt x="387" y="59"/>
                  <a:pt x="387" y="59"/>
                  <a:pt x="387" y="59"/>
                </a:cubicBezTo>
                <a:cubicBezTo>
                  <a:pt x="382" y="59"/>
                  <a:pt x="377" y="60"/>
                  <a:pt x="374" y="58"/>
                </a:cubicBezTo>
                <a:cubicBezTo>
                  <a:pt x="378" y="55"/>
                  <a:pt x="387" y="58"/>
                  <a:pt x="392" y="56"/>
                </a:cubicBezTo>
                <a:cubicBezTo>
                  <a:pt x="384" y="56"/>
                  <a:pt x="374" y="56"/>
                  <a:pt x="366" y="55"/>
                </a:cubicBezTo>
                <a:cubicBezTo>
                  <a:pt x="372" y="53"/>
                  <a:pt x="381" y="55"/>
                  <a:pt x="388" y="54"/>
                </a:cubicBezTo>
                <a:cubicBezTo>
                  <a:pt x="377" y="53"/>
                  <a:pt x="364" y="55"/>
                  <a:pt x="354" y="52"/>
                </a:cubicBezTo>
                <a:cubicBezTo>
                  <a:pt x="363" y="51"/>
                  <a:pt x="371" y="49"/>
                  <a:pt x="381" y="50"/>
                </a:cubicBezTo>
                <a:cubicBezTo>
                  <a:pt x="373" y="48"/>
                  <a:pt x="363" y="50"/>
                  <a:pt x="355" y="48"/>
                </a:cubicBezTo>
                <a:cubicBezTo>
                  <a:pt x="363" y="48"/>
                  <a:pt x="371" y="46"/>
                  <a:pt x="380" y="47"/>
                </a:cubicBezTo>
                <a:cubicBezTo>
                  <a:pt x="381" y="46"/>
                  <a:pt x="381" y="46"/>
                  <a:pt x="381" y="46"/>
                </a:cubicBezTo>
                <a:cubicBezTo>
                  <a:pt x="373" y="44"/>
                  <a:pt x="362" y="46"/>
                  <a:pt x="354" y="44"/>
                </a:cubicBezTo>
                <a:cubicBezTo>
                  <a:pt x="375" y="42"/>
                  <a:pt x="375" y="42"/>
                  <a:pt x="375" y="42"/>
                </a:cubicBezTo>
                <a:cubicBezTo>
                  <a:pt x="375" y="42"/>
                  <a:pt x="375" y="42"/>
                  <a:pt x="375" y="42"/>
                </a:cubicBezTo>
                <a:cubicBezTo>
                  <a:pt x="372" y="42"/>
                  <a:pt x="369" y="42"/>
                  <a:pt x="366" y="41"/>
                </a:cubicBezTo>
                <a:cubicBezTo>
                  <a:pt x="368" y="39"/>
                  <a:pt x="378" y="41"/>
                  <a:pt x="376" y="40"/>
                </a:cubicBezTo>
                <a:cubicBezTo>
                  <a:pt x="374" y="38"/>
                  <a:pt x="373" y="38"/>
                  <a:pt x="369" y="36"/>
                </a:cubicBezTo>
                <a:cubicBezTo>
                  <a:pt x="371" y="36"/>
                  <a:pt x="372" y="35"/>
                  <a:pt x="374" y="35"/>
                </a:cubicBezTo>
                <a:cubicBezTo>
                  <a:pt x="371" y="34"/>
                  <a:pt x="366" y="35"/>
                  <a:pt x="363" y="33"/>
                </a:cubicBezTo>
                <a:cubicBezTo>
                  <a:pt x="368" y="31"/>
                  <a:pt x="377" y="33"/>
                  <a:pt x="382" y="32"/>
                </a:cubicBezTo>
                <a:cubicBezTo>
                  <a:pt x="374" y="32"/>
                  <a:pt x="365" y="32"/>
                  <a:pt x="357" y="31"/>
                </a:cubicBezTo>
                <a:cubicBezTo>
                  <a:pt x="360" y="29"/>
                  <a:pt x="369" y="31"/>
                  <a:pt x="374" y="29"/>
                </a:cubicBezTo>
                <a:cubicBezTo>
                  <a:pt x="367" y="29"/>
                  <a:pt x="360" y="29"/>
                  <a:pt x="354" y="27"/>
                </a:cubicBezTo>
                <a:cubicBezTo>
                  <a:pt x="358" y="26"/>
                  <a:pt x="364" y="27"/>
                  <a:pt x="368" y="26"/>
                </a:cubicBezTo>
                <a:cubicBezTo>
                  <a:pt x="363" y="25"/>
                  <a:pt x="356" y="26"/>
                  <a:pt x="352" y="24"/>
                </a:cubicBezTo>
                <a:cubicBezTo>
                  <a:pt x="352" y="23"/>
                  <a:pt x="356" y="24"/>
                  <a:pt x="354" y="24"/>
                </a:cubicBezTo>
                <a:cubicBezTo>
                  <a:pt x="345" y="23"/>
                  <a:pt x="335" y="23"/>
                  <a:pt x="328" y="19"/>
                </a:cubicBezTo>
                <a:cubicBezTo>
                  <a:pt x="295" y="18"/>
                  <a:pt x="295" y="18"/>
                  <a:pt x="295" y="18"/>
                </a:cubicBezTo>
                <a:cubicBezTo>
                  <a:pt x="291" y="15"/>
                  <a:pt x="291" y="15"/>
                  <a:pt x="291" y="15"/>
                </a:cubicBezTo>
                <a:cubicBezTo>
                  <a:pt x="292" y="15"/>
                  <a:pt x="292" y="15"/>
                  <a:pt x="292" y="15"/>
                </a:cubicBezTo>
                <a:cubicBezTo>
                  <a:pt x="278" y="13"/>
                  <a:pt x="278" y="13"/>
                  <a:pt x="278" y="13"/>
                </a:cubicBezTo>
                <a:cubicBezTo>
                  <a:pt x="284" y="12"/>
                  <a:pt x="290" y="11"/>
                  <a:pt x="295" y="11"/>
                </a:cubicBezTo>
                <a:cubicBezTo>
                  <a:pt x="284" y="10"/>
                  <a:pt x="272" y="9"/>
                  <a:pt x="260" y="9"/>
                </a:cubicBezTo>
                <a:cubicBezTo>
                  <a:pt x="266" y="6"/>
                  <a:pt x="275" y="8"/>
                  <a:pt x="282" y="7"/>
                </a:cubicBezTo>
                <a:cubicBezTo>
                  <a:pt x="270" y="7"/>
                  <a:pt x="258" y="8"/>
                  <a:pt x="248" y="6"/>
                </a:cubicBezTo>
                <a:cubicBezTo>
                  <a:pt x="249" y="6"/>
                  <a:pt x="249" y="5"/>
                  <a:pt x="250" y="5"/>
                </a:cubicBezTo>
                <a:cubicBezTo>
                  <a:pt x="249" y="5"/>
                  <a:pt x="248" y="5"/>
                  <a:pt x="247" y="4"/>
                </a:cubicBezTo>
                <a:cubicBezTo>
                  <a:pt x="252" y="4"/>
                  <a:pt x="258" y="3"/>
                  <a:pt x="262" y="2"/>
                </a:cubicBezTo>
                <a:cubicBezTo>
                  <a:pt x="237" y="2"/>
                  <a:pt x="209" y="4"/>
                  <a:pt x="186" y="1"/>
                </a:cubicBezTo>
                <a:cubicBezTo>
                  <a:pt x="135" y="3"/>
                  <a:pt x="87" y="2"/>
                  <a:pt x="37" y="0"/>
                </a:cubicBezTo>
                <a:cubicBezTo>
                  <a:pt x="25" y="1"/>
                  <a:pt x="13" y="2"/>
                  <a:pt x="8" y="9"/>
                </a:cubicBezTo>
                <a:cubicBezTo>
                  <a:pt x="18" y="9"/>
                  <a:pt x="18" y="9"/>
                  <a:pt x="18" y="9"/>
                </a:cubicBezTo>
                <a:cubicBezTo>
                  <a:pt x="17" y="11"/>
                  <a:pt x="13" y="10"/>
                  <a:pt x="11" y="11"/>
                </a:cubicBezTo>
                <a:cubicBezTo>
                  <a:pt x="12" y="14"/>
                  <a:pt x="5" y="13"/>
                  <a:pt x="6" y="16"/>
                </a:cubicBezTo>
                <a:cubicBezTo>
                  <a:pt x="8" y="17"/>
                  <a:pt x="12" y="16"/>
                  <a:pt x="14" y="17"/>
                </a:cubicBezTo>
                <a:cubicBezTo>
                  <a:pt x="13" y="18"/>
                  <a:pt x="11" y="18"/>
                  <a:pt x="10" y="18"/>
                </a:cubicBezTo>
                <a:cubicBezTo>
                  <a:pt x="12" y="21"/>
                  <a:pt x="12" y="21"/>
                  <a:pt x="12" y="21"/>
                </a:cubicBezTo>
                <a:cubicBezTo>
                  <a:pt x="10" y="22"/>
                  <a:pt x="9" y="23"/>
                  <a:pt x="7" y="23"/>
                </a:cubicBezTo>
                <a:cubicBezTo>
                  <a:pt x="9" y="26"/>
                  <a:pt x="9" y="26"/>
                  <a:pt x="9" y="26"/>
                </a:cubicBezTo>
                <a:cubicBezTo>
                  <a:pt x="6" y="28"/>
                  <a:pt x="2" y="32"/>
                  <a:pt x="5" y="35"/>
                </a:cubicBezTo>
                <a:cubicBezTo>
                  <a:pt x="0" y="39"/>
                  <a:pt x="7" y="42"/>
                  <a:pt x="9" y="45"/>
                </a:cubicBezTo>
                <a:cubicBezTo>
                  <a:pt x="13" y="48"/>
                  <a:pt x="10" y="51"/>
                  <a:pt x="12" y="54"/>
                </a:cubicBezTo>
                <a:cubicBezTo>
                  <a:pt x="8" y="56"/>
                  <a:pt x="8" y="56"/>
                  <a:pt x="8" y="56"/>
                </a:cubicBezTo>
                <a:cubicBezTo>
                  <a:pt x="10" y="57"/>
                  <a:pt x="10" y="57"/>
                  <a:pt x="10" y="57"/>
                </a:cubicBezTo>
                <a:cubicBezTo>
                  <a:pt x="10" y="58"/>
                  <a:pt x="9" y="58"/>
                  <a:pt x="8" y="59"/>
                </a:cubicBezTo>
                <a:cubicBezTo>
                  <a:pt x="9" y="63"/>
                  <a:pt x="9" y="69"/>
                  <a:pt x="16" y="72"/>
                </a:cubicBezTo>
                <a:cubicBezTo>
                  <a:pt x="16" y="73"/>
                  <a:pt x="14" y="73"/>
                  <a:pt x="13" y="73"/>
                </a:cubicBezTo>
                <a:cubicBezTo>
                  <a:pt x="14" y="74"/>
                  <a:pt x="14" y="75"/>
                  <a:pt x="12" y="76"/>
                </a:cubicBezTo>
                <a:cubicBezTo>
                  <a:pt x="13" y="82"/>
                  <a:pt x="23" y="85"/>
                  <a:pt x="28" y="89"/>
                </a:cubicBezTo>
                <a:cubicBezTo>
                  <a:pt x="90" y="111"/>
                  <a:pt x="176" y="105"/>
                  <a:pt x="244" y="95"/>
                </a:cubicBezTo>
                <a:cubicBezTo>
                  <a:pt x="252" y="90"/>
                  <a:pt x="257" y="95"/>
                  <a:pt x="267" y="92"/>
                </a:cubicBezTo>
                <a:cubicBezTo>
                  <a:pt x="275" y="86"/>
                  <a:pt x="287" y="91"/>
                  <a:pt x="297" y="88"/>
                </a:cubicBezTo>
                <a:cubicBezTo>
                  <a:pt x="304" y="83"/>
                  <a:pt x="318" y="86"/>
                  <a:pt x="328" y="83"/>
                </a:cubicBezTo>
                <a:cubicBezTo>
                  <a:pt x="320" y="83"/>
                  <a:pt x="320" y="83"/>
                  <a:pt x="320" y="83"/>
                </a:cubicBezTo>
                <a:cubicBezTo>
                  <a:pt x="319" y="83"/>
                  <a:pt x="318" y="82"/>
                  <a:pt x="318" y="81"/>
                </a:cubicBezTo>
                <a:cubicBezTo>
                  <a:pt x="324" y="81"/>
                  <a:pt x="329" y="80"/>
                  <a:pt x="335" y="80"/>
                </a:cubicBezTo>
                <a:cubicBezTo>
                  <a:pt x="315" y="79"/>
                  <a:pt x="315" y="79"/>
                  <a:pt x="315" y="79"/>
                </a:cubicBezTo>
                <a:cubicBezTo>
                  <a:pt x="324" y="79"/>
                  <a:pt x="333" y="77"/>
                  <a:pt x="343" y="78"/>
                </a:cubicBezTo>
                <a:cubicBezTo>
                  <a:pt x="347" y="78"/>
                  <a:pt x="349" y="75"/>
                  <a:pt x="353" y="76"/>
                </a:cubicBezTo>
                <a:cubicBezTo>
                  <a:pt x="353" y="75"/>
                  <a:pt x="353" y="75"/>
                  <a:pt x="353" y="75"/>
                </a:cubicBezTo>
                <a:cubicBezTo>
                  <a:pt x="359" y="74"/>
                  <a:pt x="365" y="72"/>
                  <a:pt x="372" y="72"/>
                </a:cubicBezTo>
                <a:cubicBezTo>
                  <a:pt x="362" y="73"/>
                  <a:pt x="350" y="72"/>
                  <a:pt x="341" y="71"/>
                </a:cubicBezTo>
                <a:cubicBezTo>
                  <a:pt x="347" y="69"/>
                  <a:pt x="355" y="69"/>
                  <a:pt x="363" y="69"/>
                </a:cubicBezTo>
                <a:cubicBezTo>
                  <a:pt x="351" y="68"/>
                  <a:pt x="351" y="68"/>
                  <a:pt x="351" y="68"/>
                </a:cubicBezTo>
                <a:cubicBezTo>
                  <a:pt x="360" y="65"/>
                  <a:pt x="376" y="68"/>
                  <a:pt x="382" y="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6">
            <a:extLst>
              <a:ext uri="{FF2B5EF4-FFF2-40B4-BE49-F238E27FC236}">
                <a16:creationId xmlns:a16="http://schemas.microsoft.com/office/drawing/2014/main" xmlns="" id="{715B909C-A46F-42AD-9055-5E25B606859D}"/>
              </a:ext>
            </a:extLst>
          </p:cNvPr>
          <p:cNvSpPr>
            <a:spLocks/>
          </p:cNvSpPr>
          <p:nvPr/>
        </p:nvSpPr>
        <p:spPr bwMode="auto">
          <a:xfrm>
            <a:off x="9262574" y="738779"/>
            <a:ext cx="1654135" cy="434974"/>
          </a:xfrm>
          <a:custGeom>
            <a:avLst/>
            <a:gdLst>
              <a:gd name="T0" fmla="*/ 508 w 508"/>
              <a:gd name="T1" fmla="*/ 28 h 66"/>
              <a:gd name="T2" fmla="*/ 433 w 508"/>
              <a:gd name="T3" fmla="*/ 21 h 66"/>
              <a:gd name="T4" fmla="*/ 445 w 508"/>
              <a:gd name="T5" fmla="*/ 20 h 66"/>
              <a:gd name="T6" fmla="*/ 209 w 508"/>
              <a:gd name="T7" fmla="*/ 5 h 66"/>
              <a:gd name="T8" fmla="*/ 94 w 508"/>
              <a:gd name="T9" fmla="*/ 4 h 66"/>
              <a:gd name="T10" fmla="*/ 62 w 508"/>
              <a:gd name="T11" fmla="*/ 10 h 66"/>
              <a:gd name="T12" fmla="*/ 26 w 508"/>
              <a:gd name="T13" fmla="*/ 14 h 66"/>
              <a:gd name="T14" fmla="*/ 2 w 508"/>
              <a:gd name="T15" fmla="*/ 24 h 66"/>
              <a:gd name="T16" fmla="*/ 12 w 508"/>
              <a:gd name="T17" fmla="*/ 53 h 66"/>
              <a:gd name="T18" fmla="*/ 10 w 508"/>
              <a:gd name="T19" fmla="*/ 56 h 66"/>
              <a:gd name="T20" fmla="*/ 11 w 508"/>
              <a:gd name="T21" fmla="*/ 65 h 66"/>
              <a:gd name="T22" fmla="*/ 23 w 508"/>
              <a:gd name="T23" fmla="*/ 60 h 66"/>
              <a:gd name="T24" fmla="*/ 34 w 508"/>
              <a:gd name="T25" fmla="*/ 62 h 66"/>
              <a:gd name="T26" fmla="*/ 61 w 508"/>
              <a:gd name="T27" fmla="*/ 52 h 66"/>
              <a:gd name="T28" fmla="*/ 108 w 508"/>
              <a:gd name="T29" fmla="*/ 54 h 66"/>
              <a:gd name="T30" fmla="*/ 279 w 508"/>
              <a:gd name="T31" fmla="*/ 48 h 66"/>
              <a:gd name="T32" fmla="*/ 366 w 508"/>
              <a:gd name="T33" fmla="*/ 43 h 66"/>
              <a:gd name="T34" fmla="*/ 362 w 508"/>
              <a:gd name="T35" fmla="*/ 42 h 66"/>
              <a:gd name="T36" fmla="*/ 477 w 508"/>
              <a:gd name="T37" fmla="*/ 36 h 66"/>
              <a:gd name="T38" fmla="*/ 491 w 508"/>
              <a:gd name="T39" fmla="*/ 33 h 66"/>
              <a:gd name="T40" fmla="*/ 474 w 508"/>
              <a:gd name="T41" fmla="*/ 31 h 66"/>
              <a:gd name="T42" fmla="*/ 508 w 508"/>
              <a:gd name="T43"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8" h="66">
                <a:moveTo>
                  <a:pt x="508" y="28"/>
                </a:moveTo>
                <a:cubicBezTo>
                  <a:pt x="433" y="21"/>
                  <a:pt x="433" y="21"/>
                  <a:pt x="433" y="21"/>
                </a:cubicBezTo>
                <a:cubicBezTo>
                  <a:pt x="437" y="20"/>
                  <a:pt x="441" y="22"/>
                  <a:pt x="445" y="20"/>
                </a:cubicBezTo>
                <a:cubicBezTo>
                  <a:pt x="360" y="13"/>
                  <a:pt x="292" y="6"/>
                  <a:pt x="209" y="5"/>
                </a:cubicBezTo>
                <a:cubicBezTo>
                  <a:pt x="172" y="6"/>
                  <a:pt x="130" y="1"/>
                  <a:pt x="94" y="4"/>
                </a:cubicBezTo>
                <a:cubicBezTo>
                  <a:pt x="85" y="11"/>
                  <a:pt x="70" y="0"/>
                  <a:pt x="62" y="10"/>
                </a:cubicBezTo>
                <a:cubicBezTo>
                  <a:pt x="50" y="10"/>
                  <a:pt x="37" y="10"/>
                  <a:pt x="26" y="14"/>
                </a:cubicBezTo>
                <a:cubicBezTo>
                  <a:pt x="16" y="10"/>
                  <a:pt x="10" y="20"/>
                  <a:pt x="2" y="24"/>
                </a:cubicBezTo>
                <a:cubicBezTo>
                  <a:pt x="0" y="34"/>
                  <a:pt x="4" y="44"/>
                  <a:pt x="12" y="53"/>
                </a:cubicBezTo>
                <a:cubicBezTo>
                  <a:pt x="12" y="54"/>
                  <a:pt x="11" y="55"/>
                  <a:pt x="10" y="56"/>
                </a:cubicBezTo>
                <a:cubicBezTo>
                  <a:pt x="8" y="59"/>
                  <a:pt x="8" y="63"/>
                  <a:pt x="11" y="65"/>
                </a:cubicBezTo>
                <a:cubicBezTo>
                  <a:pt x="15" y="64"/>
                  <a:pt x="19" y="63"/>
                  <a:pt x="23" y="60"/>
                </a:cubicBezTo>
                <a:cubicBezTo>
                  <a:pt x="27" y="60"/>
                  <a:pt x="30" y="66"/>
                  <a:pt x="34" y="62"/>
                </a:cubicBezTo>
                <a:cubicBezTo>
                  <a:pt x="42" y="54"/>
                  <a:pt x="52" y="55"/>
                  <a:pt x="61" y="52"/>
                </a:cubicBezTo>
                <a:cubicBezTo>
                  <a:pt x="76" y="54"/>
                  <a:pt x="93" y="53"/>
                  <a:pt x="108" y="54"/>
                </a:cubicBezTo>
                <a:cubicBezTo>
                  <a:pt x="161" y="52"/>
                  <a:pt x="222" y="49"/>
                  <a:pt x="279" y="48"/>
                </a:cubicBezTo>
                <a:cubicBezTo>
                  <a:pt x="308" y="49"/>
                  <a:pt x="338" y="46"/>
                  <a:pt x="366" y="43"/>
                </a:cubicBezTo>
                <a:cubicBezTo>
                  <a:pt x="365" y="43"/>
                  <a:pt x="363" y="43"/>
                  <a:pt x="362" y="42"/>
                </a:cubicBezTo>
                <a:cubicBezTo>
                  <a:pt x="401" y="41"/>
                  <a:pt x="439" y="38"/>
                  <a:pt x="477" y="36"/>
                </a:cubicBezTo>
                <a:cubicBezTo>
                  <a:pt x="481" y="34"/>
                  <a:pt x="487" y="37"/>
                  <a:pt x="491" y="33"/>
                </a:cubicBezTo>
                <a:cubicBezTo>
                  <a:pt x="486" y="31"/>
                  <a:pt x="479" y="33"/>
                  <a:pt x="474" y="31"/>
                </a:cubicBezTo>
                <a:cubicBezTo>
                  <a:pt x="485" y="29"/>
                  <a:pt x="498" y="31"/>
                  <a:pt x="508"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94">
            <a:extLst>
              <a:ext uri="{FF2B5EF4-FFF2-40B4-BE49-F238E27FC236}">
                <a16:creationId xmlns:a16="http://schemas.microsoft.com/office/drawing/2014/main" xmlns="" id="{58DDAB68-0248-4BDB-9E6A-F49B689DDCC6}"/>
              </a:ext>
            </a:extLst>
          </p:cNvPr>
          <p:cNvSpPr>
            <a:spLocks/>
          </p:cNvSpPr>
          <p:nvPr/>
        </p:nvSpPr>
        <p:spPr bwMode="auto">
          <a:xfrm>
            <a:off x="9262574" y="1672545"/>
            <a:ext cx="1584325" cy="434974"/>
          </a:xfrm>
          <a:custGeom>
            <a:avLst/>
            <a:gdLst>
              <a:gd name="T0" fmla="*/ 394 w 422"/>
              <a:gd name="T1" fmla="*/ 29 h 72"/>
              <a:gd name="T2" fmla="*/ 422 w 422"/>
              <a:gd name="T3" fmla="*/ 21 h 72"/>
              <a:gd name="T4" fmla="*/ 400 w 422"/>
              <a:gd name="T5" fmla="*/ 21 h 72"/>
              <a:gd name="T6" fmla="*/ 399 w 422"/>
              <a:gd name="T7" fmla="*/ 19 h 72"/>
              <a:gd name="T8" fmla="*/ 404 w 422"/>
              <a:gd name="T9" fmla="*/ 18 h 72"/>
              <a:gd name="T10" fmla="*/ 392 w 422"/>
              <a:gd name="T11" fmla="*/ 18 h 72"/>
              <a:gd name="T12" fmla="*/ 328 w 422"/>
              <a:gd name="T13" fmla="*/ 16 h 72"/>
              <a:gd name="T14" fmla="*/ 92 w 422"/>
              <a:gd name="T15" fmla="*/ 13 h 72"/>
              <a:gd name="T16" fmla="*/ 49 w 422"/>
              <a:gd name="T17" fmla="*/ 18 h 72"/>
              <a:gd name="T18" fmla="*/ 0 w 422"/>
              <a:gd name="T19" fmla="*/ 30 h 72"/>
              <a:gd name="T20" fmla="*/ 14 w 422"/>
              <a:gd name="T21" fmla="*/ 56 h 72"/>
              <a:gd name="T22" fmla="*/ 34 w 422"/>
              <a:gd name="T23" fmla="*/ 67 h 72"/>
              <a:gd name="T24" fmla="*/ 129 w 422"/>
              <a:gd name="T25" fmla="*/ 64 h 72"/>
              <a:gd name="T26" fmla="*/ 363 w 422"/>
              <a:gd name="T27" fmla="*/ 43 h 72"/>
              <a:gd name="T28" fmla="*/ 381 w 422"/>
              <a:gd name="T29" fmla="*/ 38 h 72"/>
              <a:gd name="T30" fmla="*/ 380 w 422"/>
              <a:gd name="T31" fmla="*/ 37 h 72"/>
              <a:gd name="T32" fmla="*/ 398 w 422"/>
              <a:gd name="T33" fmla="*/ 31 h 72"/>
              <a:gd name="T34" fmla="*/ 394 w 422"/>
              <a:gd name="T35"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2" h="72">
                <a:moveTo>
                  <a:pt x="394" y="29"/>
                </a:moveTo>
                <a:cubicBezTo>
                  <a:pt x="403" y="25"/>
                  <a:pt x="413" y="25"/>
                  <a:pt x="422" y="21"/>
                </a:cubicBezTo>
                <a:cubicBezTo>
                  <a:pt x="414" y="20"/>
                  <a:pt x="407" y="21"/>
                  <a:pt x="400" y="21"/>
                </a:cubicBezTo>
                <a:cubicBezTo>
                  <a:pt x="399" y="19"/>
                  <a:pt x="399" y="19"/>
                  <a:pt x="399" y="19"/>
                </a:cubicBezTo>
                <a:cubicBezTo>
                  <a:pt x="400" y="16"/>
                  <a:pt x="404" y="19"/>
                  <a:pt x="404" y="18"/>
                </a:cubicBezTo>
                <a:cubicBezTo>
                  <a:pt x="400" y="15"/>
                  <a:pt x="396" y="18"/>
                  <a:pt x="392" y="18"/>
                </a:cubicBezTo>
                <a:cubicBezTo>
                  <a:pt x="371" y="16"/>
                  <a:pt x="351" y="15"/>
                  <a:pt x="328" y="16"/>
                </a:cubicBezTo>
                <a:cubicBezTo>
                  <a:pt x="247" y="12"/>
                  <a:pt x="168" y="0"/>
                  <a:pt x="92" y="13"/>
                </a:cubicBezTo>
                <a:cubicBezTo>
                  <a:pt x="77" y="13"/>
                  <a:pt x="63" y="17"/>
                  <a:pt x="49" y="18"/>
                </a:cubicBezTo>
                <a:cubicBezTo>
                  <a:pt x="33" y="24"/>
                  <a:pt x="13" y="15"/>
                  <a:pt x="0" y="30"/>
                </a:cubicBezTo>
                <a:cubicBezTo>
                  <a:pt x="2" y="40"/>
                  <a:pt x="4" y="51"/>
                  <a:pt x="14" y="56"/>
                </a:cubicBezTo>
                <a:cubicBezTo>
                  <a:pt x="21" y="59"/>
                  <a:pt x="26" y="66"/>
                  <a:pt x="34" y="67"/>
                </a:cubicBezTo>
                <a:cubicBezTo>
                  <a:pt x="64" y="72"/>
                  <a:pt x="98" y="65"/>
                  <a:pt x="129" y="64"/>
                </a:cubicBezTo>
                <a:cubicBezTo>
                  <a:pt x="207" y="61"/>
                  <a:pt x="289" y="64"/>
                  <a:pt x="363" y="43"/>
                </a:cubicBezTo>
                <a:cubicBezTo>
                  <a:pt x="369" y="42"/>
                  <a:pt x="377" y="42"/>
                  <a:pt x="381" y="38"/>
                </a:cubicBezTo>
                <a:cubicBezTo>
                  <a:pt x="380" y="38"/>
                  <a:pt x="380" y="38"/>
                  <a:pt x="380" y="37"/>
                </a:cubicBezTo>
                <a:cubicBezTo>
                  <a:pt x="385" y="33"/>
                  <a:pt x="392" y="35"/>
                  <a:pt x="398" y="31"/>
                </a:cubicBezTo>
                <a:cubicBezTo>
                  <a:pt x="396" y="31"/>
                  <a:pt x="394" y="31"/>
                  <a:pt x="394"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7">
            <a:extLst>
              <a:ext uri="{FF2B5EF4-FFF2-40B4-BE49-F238E27FC236}">
                <a16:creationId xmlns:a16="http://schemas.microsoft.com/office/drawing/2014/main" xmlns="" id="{55FB608B-1463-41F9-BD18-D1A8FEA46AD2}"/>
              </a:ext>
            </a:extLst>
          </p:cNvPr>
          <p:cNvSpPr>
            <a:spLocks/>
          </p:cNvSpPr>
          <p:nvPr/>
        </p:nvSpPr>
        <p:spPr bwMode="auto">
          <a:xfrm>
            <a:off x="9262575" y="2666255"/>
            <a:ext cx="1773726" cy="434974"/>
          </a:xfrm>
          <a:custGeom>
            <a:avLst/>
            <a:gdLst>
              <a:gd name="T0" fmla="*/ 473 w 515"/>
              <a:gd name="T1" fmla="*/ 23 h 69"/>
              <a:gd name="T2" fmla="*/ 515 w 515"/>
              <a:gd name="T3" fmla="*/ 19 h 69"/>
              <a:gd name="T4" fmla="*/ 497 w 515"/>
              <a:gd name="T5" fmla="*/ 18 h 69"/>
              <a:gd name="T6" fmla="*/ 354 w 515"/>
              <a:gd name="T7" fmla="*/ 4 h 69"/>
              <a:gd name="T8" fmla="*/ 82 w 515"/>
              <a:gd name="T9" fmla="*/ 8 h 69"/>
              <a:gd name="T10" fmla="*/ 0 w 515"/>
              <a:gd name="T11" fmla="*/ 26 h 69"/>
              <a:gd name="T12" fmla="*/ 0 w 515"/>
              <a:gd name="T13" fmla="*/ 33 h 69"/>
              <a:gd name="T14" fmla="*/ 34 w 515"/>
              <a:gd name="T15" fmla="*/ 55 h 69"/>
              <a:gd name="T16" fmla="*/ 124 w 515"/>
              <a:gd name="T17" fmla="*/ 62 h 69"/>
              <a:gd name="T18" fmla="*/ 281 w 515"/>
              <a:gd name="T19" fmla="*/ 59 h 69"/>
              <a:gd name="T20" fmla="*/ 340 w 515"/>
              <a:gd name="T21" fmla="*/ 55 h 69"/>
              <a:gd name="T22" fmla="*/ 342 w 515"/>
              <a:gd name="T23" fmla="*/ 53 h 69"/>
              <a:gd name="T24" fmla="*/ 357 w 515"/>
              <a:gd name="T25" fmla="*/ 52 h 69"/>
              <a:gd name="T26" fmla="*/ 394 w 515"/>
              <a:gd name="T27" fmla="*/ 45 h 69"/>
              <a:gd name="T28" fmla="*/ 392 w 515"/>
              <a:gd name="T29" fmla="*/ 43 h 69"/>
              <a:gd name="T30" fmla="*/ 501 w 515"/>
              <a:gd name="T31" fmla="*/ 26 h 69"/>
              <a:gd name="T32" fmla="*/ 473 w 515"/>
              <a:gd name="T33"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5" h="69">
                <a:moveTo>
                  <a:pt x="473" y="23"/>
                </a:moveTo>
                <a:cubicBezTo>
                  <a:pt x="487" y="19"/>
                  <a:pt x="502" y="22"/>
                  <a:pt x="515" y="19"/>
                </a:cubicBezTo>
                <a:cubicBezTo>
                  <a:pt x="497" y="18"/>
                  <a:pt x="497" y="18"/>
                  <a:pt x="497" y="18"/>
                </a:cubicBezTo>
                <a:cubicBezTo>
                  <a:pt x="450" y="8"/>
                  <a:pt x="400" y="8"/>
                  <a:pt x="354" y="4"/>
                </a:cubicBezTo>
                <a:cubicBezTo>
                  <a:pt x="263" y="4"/>
                  <a:pt x="171" y="0"/>
                  <a:pt x="82" y="8"/>
                </a:cubicBezTo>
                <a:cubicBezTo>
                  <a:pt x="54" y="13"/>
                  <a:pt x="25" y="10"/>
                  <a:pt x="0" y="26"/>
                </a:cubicBezTo>
                <a:cubicBezTo>
                  <a:pt x="0" y="33"/>
                  <a:pt x="0" y="33"/>
                  <a:pt x="0" y="33"/>
                </a:cubicBezTo>
                <a:cubicBezTo>
                  <a:pt x="5" y="50"/>
                  <a:pt x="21" y="53"/>
                  <a:pt x="34" y="55"/>
                </a:cubicBezTo>
                <a:cubicBezTo>
                  <a:pt x="61" y="69"/>
                  <a:pt x="97" y="66"/>
                  <a:pt x="124" y="62"/>
                </a:cubicBezTo>
                <a:cubicBezTo>
                  <a:pt x="281" y="59"/>
                  <a:pt x="281" y="59"/>
                  <a:pt x="281" y="59"/>
                </a:cubicBezTo>
                <a:cubicBezTo>
                  <a:pt x="340" y="55"/>
                  <a:pt x="340" y="55"/>
                  <a:pt x="340" y="55"/>
                </a:cubicBezTo>
                <a:cubicBezTo>
                  <a:pt x="342" y="53"/>
                  <a:pt x="342" y="53"/>
                  <a:pt x="342" y="53"/>
                </a:cubicBezTo>
                <a:cubicBezTo>
                  <a:pt x="346" y="52"/>
                  <a:pt x="353" y="53"/>
                  <a:pt x="357" y="52"/>
                </a:cubicBezTo>
                <a:cubicBezTo>
                  <a:pt x="370" y="50"/>
                  <a:pt x="380" y="49"/>
                  <a:pt x="394" y="45"/>
                </a:cubicBezTo>
                <a:cubicBezTo>
                  <a:pt x="392" y="43"/>
                  <a:pt x="392" y="43"/>
                  <a:pt x="392" y="43"/>
                </a:cubicBezTo>
                <a:cubicBezTo>
                  <a:pt x="430" y="41"/>
                  <a:pt x="466" y="35"/>
                  <a:pt x="501" y="26"/>
                </a:cubicBezTo>
                <a:lnTo>
                  <a:pt x="473"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95">
            <a:extLst>
              <a:ext uri="{FF2B5EF4-FFF2-40B4-BE49-F238E27FC236}">
                <a16:creationId xmlns:a16="http://schemas.microsoft.com/office/drawing/2014/main" xmlns="" id="{922F46B3-938A-40AE-9249-0DE626613C27}"/>
              </a:ext>
            </a:extLst>
          </p:cNvPr>
          <p:cNvSpPr>
            <a:spLocks/>
          </p:cNvSpPr>
          <p:nvPr/>
        </p:nvSpPr>
        <p:spPr bwMode="auto">
          <a:xfrm>
            <a:off x="9262574" y="3699619"/>
            <a:ext cx="1524000" cy="357417"/>
          </a:xfrm>
          <a:custGeom>
            <a:avLst/>
            <a:gdLst>
              <a:gd name="T0" fmla="*/ 393 w 406"/>
              <a:gd name="T1" fmla="*/ 15 h 55"/>
              <a:gd name="T2" fmla="*/ 406 w 406"/>
              <a:gd name="T3" fmla="*/ 13 h 55"/>
              <a:gd name="T4" fmla="*/ 391 w 406"/>
              <a:gd name="T5" fmla="*/ 12 h 55"/>
              <a:gd name="T6" fmla="*/ 397 w 406"/>
              <a:gd name="T7" fmla="*/ 10 h 55"/>
              <a:gd name="T8" fmla="*/ 364 w 406"/>
              <a:gd name="T9" fmla="*/ 8 h 55"/>
              <a:gd name="T10" fmla="*/ 174 w 406"/>
              <a:gd name="T11" fmla="*/ 0 h 55"/>
              <a:gd name="T12" fmla="*/ 17 w 406"/>
              <a:gd name="T13" fmla="*/ 18 h 55"/>
              <a:gd name="T14" fmla="*/ 0 w 406"/>
              <a:gd name="T15" fmla="*/ 25 h 55"/>
              <a:gd name="T16" fmla="*/ 12 w 406"/>
              <a:gd name="T17" fmla="*/ 37 h 55"/>
              <a:gd name="T18" fmla="*/ 48 w 406"/>
              <a:gd name="T19" fmla="*/ 48 h 55"/>
              <a:gd name="T20" fmla="*/ 153 w 406"/>
              <a:gd name="T21" fmla="*/ 54 h 55"/>
              <a:gd name="T22" fmla="*/ 234 w 406"/>
              <a:gd name="T23" fmla="*/ 45 h 55"/>
              <a:gd name="T24" fmla="*/ 272 w 406"/>
              <a:gd name="T25" fmla="*/ 39 h 55"/>
              <a:gd name="T26" fmla="*/ 272 w 406"/>
              <a:gd name="T27" fmla="*/ 40 h 55"/>
              <a:gd name="T28" fmla="*/ 275 w 406"/>
              <a:gd name="T29" fmla="*/ 39 h 55"/>
              <a:gd name="T30" fmla="*/ 276 w 406"/>
              <a:gd name="T31" fmla="*/ 39 h 55"/>
              <a:gd name="T32" fmla="*/ 280 w 406"/>
              <a:gd name="T33" fmla="*/ 38 h 55"/>
              <a:gd name="T34" fmla="*/ 288 w 406"/>
              <a:gd name="T35" fmla="*/ 38 h 55"/>
              <a:gd name="T36" fmla="*/ 297 w 406"/>
              <a:gd name="T37" fmla="*/ 36 h 55"/>
              <a:gd name="T38" fmla="*/ 298 w 406"/>
              <a:gd name="T39" fmla="*/ 37 h 55"/>
              <a:gd name="T40" fmla="*/ 301 w 406"/>
              <a:gd name="T41" fmla="*/ 35 h 55"/>
              <a:gd name="T42" fmla="*/ 310 w 406"/>
              <a:gd name="T43" fmla="*/ 34 h 55"/>
              <a:gd name="T44" fmla="*/ 323 w 406"/>
              <a:gd name="T45" fmla="*/ 31 h 55"/>
              <a:gd name="T46" fmla="*/ 331 w 406"/>
              <a:gd name="T47" fmla="*/ 30 h 55"/>
              <a:gd name="T48" fmla="*/ 356 w 406"/>
              <a:gd name="T49" fmla="*/ 26 h 55"/>
              <a:gd name="T50" fmla="*/ 367 w 406"/>
              <a:gd name="T51" fmla="*/ 23 h 55"/>
              <a:gd name="T52" fmla="*/ 404 w 406"/>
              <a:gd name="T53" fmla="*/ 16 h 55"/>
              <a:gd name="T54" fmla="*/ 393 w 406"/>
              <a:gd name="T55"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55">
                <a:moveTo>
                  <a:pt x="393" y="15"/>
                </a:moveTo>
                <a:cubicBezTo>
                  <a:pt x="397" y="14"/>
                  <a:pt x="402" y="13"/>
                  <a:pt x="406" y="13"/>
                </a:cubicBezTo>
                <a:cubicBezTo>
                  <a:pt x="391" y="12"/>
                  <a:pt x="391" y="12"/>
                  <a:pt x="391" y="12"/>
                </a:cubicBezTo>
                <a:cubicBezTo>
                  <a:pt x="392" y="10"/>
                  <a:pt x="395" y="11"/>
                  <a:pt x="397" y="10"/>
                </a:cubicBezTo>
                <a:cubicBezTo>
                  <a:pt x="386" y="9"/>
                  <a:pt x="375" y="8"/>
                  <a:pt x="364" y="8"/>
                </a:cubicBezTo>
                <a:cubicBezTo>
                  <a:pt x="302" y="5"/>
                  <a:pt x="237" y="0"/>
                  <a:pt x="174" y="0"/>
                </a:cubicBezTo>
                <a:cubicBezTo>
                  <a:pt x="120" y="4"/>
                  <a:pt x="67" y="2"/>
                  <a:pt x="17" y="18"/>
                </a:cubicBezTo>
                <a:cubicBezTo>
                  <a:pt x="11" y="20"/>
                  <a:pt x="1" y="18"/>
                  <a:pt x="0" y="25"/>
                </a:cubicBezTo>
                <a:cubicBezTo>
                  <a:pt x="0" y="30"/>
                  <a:pt x="7" y="34"/>
                  <a:pt x="12" y="37"/>
                </a:cubicBezTo>
                <a:cubicBezTo>
                  <a:pt x="23" y="42"/>
                  <a:pt x="35" y="50"/>
                  <a:pt x="48" y="48"/>
                </a:cubicBezTo>
                <a:cubicBezTo>
                  <a:pt x="81" y="55"/>
                  <a:pt x="119" y="55"/>
                  <a:pt x="153" y="54"/>
                </a:cubicBezTo>
                <a:cubicBezTo>
                  <a:pt x="180" y="51"/>
                  <a:pt x="209" y="51"/>
                  <a:pt x="234" y="45"/>
                </a:cubicBezTo>
                <a:cubicBezTo>
                  <a:pt x="246" y="42"/>
                  <a:pt x="260" y="43"/>
                  <a:pt x="272" y="39"/>
                </a:cubicBezTo>
                <a:cubicBezTo>
                  <a:pt x="272" y="40"/>
                  <a:pt x="272" y="40"/>
                  <a:pt x="272" y="40"/>
                </a:cubicBezTo>
                <a:cubicBezTo>
                  <a:pt x="273" y="40"/>
                  <a:pt x="274" y="39"/>
                  <a:pt x="275" y="39"/>
                </a:cubicBezTo>
                <a:cubicBezTo>
                  <a:pt x="276" y="39"/>
                  <a:pt x="276" y="39"/>
                  <a:pt x="276" y="39"/>
                </a:cubicBezTo>
                <a:cubicBezTo>
                  <a:pt x="278" y="40"/>
                  <a:pt x="279" y="39"/>
                  <a:pt x="280" y="38"/>
                </a:cubicBezTo>
                <a:cubicBezTo>
                  <a:pt x="283" y="40"/>
                  <a:pt x="286" y="35"/>
                  <a:pt x="288" y="38"/>
                </a:cubicBezTo>
                <a:cubicBezTo>
                  <a:pt x="292" y="36"/>
                  <a:pt x="293" y="39"/>
                  <a:pt x="297" y="36"/>
                </a:cubicBezTo>
                <a:cubicBezTo>
                  <a:pt x="298" y="37"/>
                  <a:pt x="298" y="37"/>
                  <a:pt x="298" y="37"/>
                </a:cubicBezTo>
                <a:cubicBezTo>
                  <a:pt x="299" y="37"/>
                  <a:pt x="301" y="36"/>
                  <a:pt x="301" y="35"/>
                </a:cubicBezTo>
                <a:cubicBezTo>
                  <a:pt x="304" y="35"/>
                  <a:pt x="308" y="31"/>
                  <a:pt x="310" y="34"/>
                </a:cubicBezTo>
                <a:cubicBezTo>
                  <a:pt x="312" y="30"/>
                  <a:pt x="319" y="33"/>
                  <a:pt x="323" y="31"/>
                </a:cubicBezTo>
                <a:cubicBezTo>
                  <a:pt x="326" y="29"/>
                  <a:pt x="329" y="33"/>
                  <a:pt x="331" y="30"/>
                </a:cubicBezTo>
                <a:cubicBezTo>
                  <a:pt x="339" y="30"/>
                  <a:pt x="349" y="30"/>
                  <a:pt x="356" y="26"/>
                </a:cubicBezTo>
                <a:cubicBezTo>
                  <a:pt x="358" y="22"/>
                  <a:pt x="363" y="27"/>
                  <a:pt x="367" y="23"/>
                </a:cubicBezTo>
                <a:cubicBezTo>
                  <a:pt x="380" y="21"/>
                  <a:pt x="390" y="17"/>
                  <a:pt x="404" y="16"/>
                </a:cubicBezTo>
                <a:cubicBezTo>
                  <a:pt x="399" y="16"/>
                  <a:pt x="397" y="16"/>
                  <a:pt x="393"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56">
            <a:extLst>
              <a:ext uri="{FF2B5EF4-FFF2-40B4-BE49-F238E27FC236}">
                <a16:creationId xmlns:a16="http://schemas.microsoft.com/office/drawing/2014/main" xmlns="" id="{0091ACF2-3F89-4E30-8BA1-34A91215FDF2}"/>
              </a:ext>
            </a:extLst>
          </p:cNvPr>
          <p:cNvSpPr>
            <a:spLocks/>
          </p:cNvSpPr>
          <p:nvPr/>
        </p:nvSpPr>
        <p:spPr bwMode="auto">
          <a:xfrm>
            <a:off x="9262575" y="4788371"/>
            <a:ext cx="1524000" cy="319203"/>
          </a:xfrm>
          <a:custGeom>
            <a:avLst/>
            <a:gdLst>
              <a:gd name="T0" fmla="*/ 466 w 466"/>
              <a:gd name="T1" fmla="*/ 61 h 75"/>
              <a:gd name="T2" fmla="*/ 461 w 466"/>
              <a:gd name="T3" fmla="*/ 58 h 75"/>
              <a:gd name="T4" fmla="*/ 461 w 466"/>
              <a:gd name="T5" fmla="*/ 56 h 75"/>
              <a:gd name="T6" fmla="*/ 456 w 466"/>
              <a:gd name="T7" fmla="*/ 54 h 75"/>
              <a:gd name="T8" fmla="*/ 449 w 466"/>
              <a:gd name="T9" fmla="*/ 52 h 75"/>
              <a:gd name="T10" fmla="*/ 442 w 466"/>
              <a:gd name="T11" fmla="*/ 49 h 75"/>
              <a:gd name="T12" fmla="*/ 444 w 466"/>
              <a:gd name="T13" fmla="*/ 47 h 75"/>
              <a:gd name="T14" fmla="*/ 443 w 466"/>
              <a:gd name="T15" fmla="*/ 46 h 75"/>
              <a:gd name="T16" fmla="*/ 443 w 466"/>
              <a:gd name="T17" fmla="*/ 44 h 75"/>
              <a:gd name="T18" fmla="*/ 440 w 466"/>
              <a:gd name="T19" fmla="*/ 43 h 75"/>
              <a:gd name="T20" fmla="*/ 440 w 466"/>
              <a:gd name="T21" fmla="*/ 42 h 75"/>
              <a:gd name="T22" fmla="*/ 445 w 466"/>
              <a:gd name="T23" fmla="*/ 40 h 75"/>
              <a:gd name="T24" fmla="*/ 443 w 466"/>
              <a:gd name="T25" fmla="*/ 38 h 75"/>
              <a:gd name="T26" fmla="*/ 443 w 466"/>
              <a:gd name="T27" fmla="*/ 35 h 75"/>
              <a:gd name="T28" fmla="*/ 439 w 466"/>
              <a:gd name="T29" fmla="*/ 34 h 75"/>
              <a:gd name="T30" fmla="*/ 445 w 466"/>
              <a:gd name="T31" fmla="*/ 30 h 75"/>
              <a:gd name="T32" fmla="*/ 442 w 466"/>
              <a:gd name="T33" fmla="*/ 28 h 75"/>
              <a:gd name="T34" fmla="*/ 437 w 466"/>
              <a:gd name="T35" fmla="*/ 26 h 75"/>
              <a:gd name="T36" fmla="*/ 446 w 466"/>
              <a:gd name="T37" fmla="*/ 24 h 75"/>
              <a:gd name="T38" fmla="*/ 428 w 466"/>
              <a:gd name="T39" fmla="*/ 23 h 75"/>
              <a:gd name="T40" fmla="*/ 426 w 466"/>
              <a:gd name="T41" fmla="*/ 20 h 75"/>
              <a:gd name="T42" fmla="*/ 428 w 466"/>
              <a:gd name="T43" fmla="*/ 18 h 75"/>
              <a:gd name="T44" fmla="*/ 437 w 466"/>
              <a:gd name="T45" fmla="*/ 16 h 75"/>
              <a:gd name="T46" fmla="*/ 433 w 466"/>
              <a:gd name="T47" fmla="*/ 15 h 75"/>
              <a:gd name="T48" fmla="*/ 437 w 466"/>
              <a:gd name="T49" fmla="*/ 14 h 75"/>
              <a:gd name="T50" fmla="*/ 426 w 466"/>
              <a:gd name="T51" fmla="*/ 12 h 75"/>
              <a:gd name="T52" fmla="*/ 436 w 466"/>
              <a:gd name="T53" fmla="*/ 11 h 75"/>
              <a:gd name="T54" fmla="*/ 439 w 466"/>
              <a:gd name="T55" fmla="*/ 9 h 75"/>
              <a:gd name="T56" fmla="*/ 247 w 466"/>
              <a:gd name="T57" fmla="*/ 1 h 75"/>
              <a:gd name="T58" fmla="*/ 26 w 466"/>
              <a:gd name="T59" fmla="*/ 2 h 75"/>
              <a:gd name="T60" fmla="*/ 23 w 466"/>
              <a:gd name="T61" fmla="*/ 5 h 75"/>
              <a:gd name="T62" fmla="*/ 20 w 466"/>
              <a:gd name="T63" fmla="*/ 7 h 75"/>
              <a:gd name="T64" fmla="*/ 17 w 466"/>
              <a:gd name="T65" fmla="*/ 11 h 75"/>
              <a:gd name="T66" fmla="*/ 18 w 466"/>
              <a:gd name="T67" fmla="*/ 13 h 75"/>
              <a:gd name="T68" fmla="*/ 16 w 466"/>
              <a:gd name="T69" fmla="*/ 16 h 75"/>
              <a:gd name="T70" fmla="*/ 15 w 466"/>
              <a:gd name="T71" fmla="*/ 21 h 75"/>
              <a:gd name="T72" fmla="*/ 13 w 466"/>
              <a:gd name="T73" fmla="*/ 22 h 75"/>
              <a:gd name="T74" fmla="*/ 13 w 466"/>
              <a:gd name="T75" fmla="*/ 28 h 75"/>
              <a:gd name="T76" fmla="*/ 0 w 466"/>
              <a:gd name="T77" fmla="*/ 29 h 75"/>
              <a:gd name="T78" fmla="*/ 12 w 466"/>
              <a:gd name="T79" fmla="*/ 32 h 75"/>
              <a:gd name="T80" fmla="*/ 8 w 466"/>
              <a:gd name="T81" fmla="*/ 37 h 75"/>
              <a:gd name="T82" fmla="*/ 9 w 466"/>
              <a:gd name="T83" fmla="*/ 41 h 75"/>
              <a:gd name="T84" fmla="*/ 9 w 466"/>
              <a:gd name="T85" fmla="*/ 42 h 75"/>
              <a:gd name="T86" fmla="*/ 5 w 466"/>
              <a:gd name="T87" fmla="*/ 45 h 75"/>
              <a:gd name="T88" fmla="*/ 1 w 466"/>
              <a:gd name="T89" fmla="*/ 53 h 75"/>
              <a:gd name="T90" fmla="*/ 44 w 466"/>
              <a:gd name="T91" fmla="*/ 66 h 75"/>
              <a:gd name="T92" fmla="*/ 200 w 466"/>
              <a:gd name="T93" fmla="*/ 66 h 75"/>
              <a:gd name="T94" fmla="*/ 307 w 466"/>
              <a:gd name="T95" fmla="*/ 71 h 75"/>
              <a:gd name="T96" fmla="*/ 363 w 466"/>
              <a:gd name="T97" fmla="*/ 75 h 75"/>
              <a:gd name="T98" fmla="*/ 365 w 466"/>
              <a:gd name="T99" fmla="*/ 75 h 75"/>
              <a:gd name="T100" fmla="*/ 450 w 466"/>
              <a:gd name="T101" fmla="*/ 67 h 75"/>
              <a:gd name="T102" fmla="*/ 464 w 466"/>
              <a:gd name="T103" fmla="*/ 6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75">
                <a:moveTo>
                  <a:pt x="459" y="63"/>
                </a:moveTo>
                <a:cubicBezTo>
                  <a:pt x="466" y="61"/>
                  <a:pt x="466" y="61"/>
                  <a:pt x="466" y="61"/>
                </a:cubicBezTo>
                <a:cubicBezTo>
                  <a:pt x="462" y="61"/>
                  <a:pt x="459" y="60"/>
                  <a:pt x="456" y="60"/>
                </a:cubicBezTo>
                <a:cubicBezTo>
                  <a:pt x="458" y="60"/>
                  <a:pt x="459" y="59"/>
                  <a:pt x="461" y="58"/>
                </a:cubicBezTo>
                <a:cubicBezTo>
                  <a:pt x="459" y="59"/>
                  <a:pt x="457" y="59"/>
                  <a:pt x="455" y="58"/>
                </a:cubicBezTo>
                <a:cubicBezTo>
                  <a:pt x="461" y="56"/>
                  <a:pt x="461" y="56"/>
                  <a:pt x="461" y="56"/>
                </a:cubicBezTo>
                <a:cubicBezTo>
                  <a:pt x="459" y="56"/>
                  <a:pt x="456" y="57"/>
                  <a:pt x="455" y="55"/>
                </a:cubicBezTo>
                <a:cubicBezTo>
                  <a:pt x="456" y="54"/>
                  <a:pt x="456" y="54"/>
                  <a:pt x="456" y="54"/>
                </a:cubicBezTo>
                <a:cubicBezTo>
                  <a:pt x="448" y="53"/>
                  <a:pt x="448" y="53"/>
                  <a:pt x="448" y="53"/>
                </a:cubicBezTo>
                <a:cubicBezTo>
                  <a:pt x="448" y="53"/>
                  <a:pt x="449" y="52"/>
                  <a:pt x="449" y="52"/>
                </a:cubicBezTo>
                <a:cubicBezTo>
                  <a:pt x="449" y="50"/>
                  <a:pt x="455" y="50"/>
                  <a:pt x="458" y="50"/>
                </a:cubicBezTo>
                <a:cubicBezTo>
                  <a:pt x="442" y="49"/>
                  <a:pt x="442" y="49"/>
                  <a:pt x="442" y="49"/>
                </a:cubicBezTo>
                <a:cubicBezTo>
                  <a:pt x="443" y="48"/>
                  <a:pt x="446" y="48"/>
                  <a:pt x="447" y="47"/>
                </a:cubicBezTo>
                <a:cubicBezTo>
                  <a:pt x="446" y="47"/>
                  <a:pt x="445" y="47"/>
                  <a:pt x="444" y="47"/>
                </a:cubicBezTo>
                <a:cubicBezTo>
                  <a:pt x="446" y="46"/>
                  <a:pt x="446" y="46"/>
                  <a:pt x="446" y="46"/>
                </a:cubicBezTo>
                <a:cubicBezTo>
                  <a:pt x="445" y="46"/>
                  <a:pt x="444" y="46"/>
                  <a:pt x="443" y="46"/>
                </a:cubicBezTo>
                <a:cubicBezTo>
                  <a:pt x="447" y="45"/>
                  <a:pt x="447" y="45"/>
                  <a:pt x="447" y="45"/>
                </a:cubicBezTo>
                <a:cubicBezTo>
                  <a:pt x="443" y="44"/>
                  <a:pt x="443" y="44"/>
                  <a:pt x="443" y="44"/>
                </a:cubicBezTo>
                <a:cubicBezTo>
                  <a:pt x="445" y="44"/>
                  <a:pt x="448" y="44"/>
                  <a:pt x="450" y="43"/>
                </a:cubicBezTo>
                <a:cubicBezTo>
                  <a:pt x="440" y="43"/>
                  <a:pt x="440" y="43"/>
                  <a:pt x="440" y="43"/>
                </a:cubicBezTo>
                <a:cubicBezTo>
                  <a:pt x="441" y="42"/>
                  <a:pt x="441" y="42"/>
                  <a:pt x="441" y="42"/>
                </a:cubicBezTo>
                <a:cubicBezTo>
                  <a:pt x="440" y="42"/>
                  <a:pt x="440" y="42"/>
                  <a:pt x="440" y="42"/>
                </a:cubicBezTo>
                <a:cubicBezTo>
                  <a:pt x="442" y="41"/>
                  <a:pt x="445" y="41"/>
                  <a:pt x="447" y="40"/>
                </a:cubicBezTo>
                <a:cubicBezTo>
                  <a:pt x="446" y="40"/>
                  <a:pt x="446" y="40"/>
                  <a:pt x="445" y="40"/>
                </a:cubicBezTo>
                <a:cubicBezTo>
                  <a:pt x="446" y="39"/>
                  <a:pt x="448" y="39"/>
                  <a:pt x="448" y="38"/>
                </a:cubicBezTo>
                <a:cubicBezTo>
                  <a:pt x="443" y="38"/>
                  <a:pt x="443" y="38"/>
                  <a:pt x="443" y="38"/>
                </a:cubicBezTo>
                <a:cubicBezTo>
                  <a:pt x="441" y="37"/>
                  <a:pt x="438" y="38"/>
                  <a:pt x="435" y="37"/>
                </a:cubicBezTo>
                <a:cubicBezTo>
                  <a:pt x="437" y="36"/>
                  <a:pt x="441" y="36"/>
                  <a:pt x="443" y="35"/>
                </a:cubicBezTo>
                <a:cubicBezTo>
                  <a:pt x="441" y="35"/>
                  <a:pt x="440" y="35"/>
                  <a:pt x="438" y="34"/>
                </a:cubicBezTo>
                <a:cubicBezTo>
                  <a:pt x="439" y="34"/>
                  <a:pt x="439" y="34"/>
                  <a:pt x="439" y="34"/>
                </a:cubicBezTo>
                <a:cubicBezTo>
                  <a:pt x="438" y="33"/>
                  <a:pt x="435" y="33"/>
                  <a:pt x="433" y="32"/>
                </a:cubicBezTo>
                <a:cubicBezTo>
                  <a:pt x="438" y="33"/>
                  <a:pt x="440" y="30"/>
                  <a:pt x="445" y="30"/>
                </a:cubicBezTo>
                <a:cubicBezTo>
                  <a:pt x="440" y="30"/>
                  <a:pt x="434" y="30"/>
                  <a:pt x="429" y="30"/>
                </a:cubicBezTo>
                <a:cubicBezTo>
                  <a:pt x="433" y="28"/>
                  <a:pt x="438" y="29"/>
                  <a:pt x="442" y="28"/>
                </a:cubicBezTo>
                <a:cubicBezTo>
                  <a:pt x="440" y="28"/>
                  <a:pt x="437" y="28"/>
                  <a:pt x="436" y="27"/>
                </a:cubicBezTo>
                <a:cubicBezTo>
                  <a:pt x="437" y="26"/>
                  <a:pt x="437" y="26"/>
                  <a:pt x="437" y="26"/>
                </a:cubicBezTo>
                <a:cubicBezTo>
                  <a:pt x="436" y="26"/>
                  <a:pt x="434" y="27"/>
                  <a:pt x="434" y="26"/>
                </a:cubicBezTo>
                <a:cubicBezTo>
                  <a:pt x="438" y="25"/>
                  <a:pt x="442" y="25"/>
                  <a:pt x="446" y="24"/>
                </a:cubicBezTo>
                <a:cubicBezTo>
                  <a:pt x="441" y="24"/>
                  <a:pt x="435" y="24"/>
                  <a:pt x="430" y="24"/>
                </a:cubicBezTo>
                <a:cubicBezTo>
                  <a:pt x="431" y="23"/>
                  <a:pt x="429" y="23"/>
                  <a:pt x="428" y="23"/>
                </a:cubicBezTo>
                <a:cubicBezTo>
                  <a:pt x="430" y="22"/>
                  <a:pt x="431" y="22"/>
                  <a:pt x="433" y="22"/>
                </a:cubicBezTo>
                <a:cubicBezTo>
                  <a:pt x="431" y="21"/>
                  <a:pt x="427" y="22"/>
                  <a:pt x="426" y="20"/>
                </a:cubicBezTo>
                <a:cubicBezTo>
                  <a:pt x="429" y="19"/>
                  <a:pt x="433" y="21"/>
                  <a:pt x="435" y="19"/>
                </a:cubicBezTo>
                <a:cubicBezTo>
                  <a:pt x="428" y="18"/>
                  <a:pt x="428" y="18"/>
                  <a:pt x="428" y="18"/>
                </a:cubicBezTo>
                <a:cubicBezTo>
                  <a:pt x="432" y="18"/>
                  <a:pt x="437" y="18"/>
                  <a:pt x="440" y="17"/>
                </a:cubicBezTo>
                <a:cubicBezTo>
                  <a:pt x="439" y="17"/>
                  <a:pt x="438" y="17"/>
                  <a:pt x="437" y="16"/>
                </a:cubicBezTo>
                <a:cubicBezTo>
                  <a:pt x="438" y="16"/>
                  <a:pt x="438" y="16"/>
                  <a:pt x="438" y="16"/>
                </a:cubicBezTo>
                <a:cubicBezTo>
                  <a:pt x="436" y="16"/>
                  <a:pt x="434" y="16"/>
                  <a:pt x="433" y="15"/>
                </a:cubicBezTo>
                <a:cubicBezTo>
                  <a:pt x="436" y="15"/>
                  <a:pt x="439" y="15"/>
                  <a:pt x="442" y="15"/>
                </a:cubicBezTo>
                <a:cubicBezTo>
                  <a:pt x="441" y="14"/>
                  <a:pt x="438" y="15"/>
                  <a:pt x="437" y="14"/>
                </a:cubicBezTo>
                <a:cubicBezTo>
                  <a:pt x="433" y="13"/>
                  <a:pt x="428" y="14"/>
                  <a:pt x="424" y="13"/>
                </a:cubicBezTo>
                <a:cubicBezTo>
                  <a:pt x="425" y="12"/>
                  <a:pt x="425" y="12"/>
                  <a:pt x="426" y="12"/>
                </a:cubicBezTo>
                <a:cubicBezTo>
                  <a:pt x="425" y="12"/>
                  <a:pt x="425" y="12"/>
                  <a:pt x="424" y="12"/>
                </a:cubicBezTo>
                <a:cubicBezTo>
                  <a:pt x="427" y="10"/>
                  <a:pt x="434" y="12"/>
                  <a:pt x="436" y="11"/>
                </a:cubicBezTo>
                <a:cubicBezTo>
                  <a:pt x="435" y="10"/>
                  <a:pt x="435" y="10"/>
                  <a:pt x="435" y="10"/>
                </a:cubicBezTo>
                <a:cubicBezTo>
                  <a:pt x="436" y="10"/>
                  <a:pt x="438" y="10"/>
                  <a:pt x="439" y="9"/>
                </a:cubicBezTo>
                <a:cubicBezTo>
                  <a:pt x="412" y="9"/>
                  <a:pt x="387" y="6"/>
                  <a:pt x="360" y="5"/>
                </a:cubicBezTo>
                <a:cubicBezTo>
                  <a:pt x="322" y="5"/>
                  <a:pt x="285" y="1"/>
                  <a:pt x="247" y="1"/>
                </a:cubicBezTo>
                <a:cubicBezTo>
                  <a:pt x="156" y="0"/>
                  <a:pt x="156" y="0"/>
                  <a:pt x="156" y="0"/>
                </a:cubicBezTo>
                <a:cubicBezTo>
                  <a:pt x="113" y="1"/>
                  <a:pt x="69" y="1"/>
                  <a:pt x="26" y="2"/>
                </a:cubicBezTo>
                <a:cubicBezTo>
                  <a:pt x="23" y="3"/>
                  <a:pt x="23" y="3"/>
                  <a:pt x="23" y="3"/>
                </a:cubicBezTo>
                <a:cubicBezTo>
                  <a:pt x="21" y="4"/>
                  <a:pt x="21" y="5"/>
                  <a:pt x="23" y="5"/>
                </a:cubicBezTo>
                <a:cubicBezTo>
                  <a:pt x="23" y="7"/>
                  <a:pt x="19" y="5"/>
                  <a:pt x="18" y="7"/>
                </a:cubicBezTo>
                <a:cubicBezTo>
                  <a:pt x="19" y="7"/>
                  <a:pt x="19" y="7"/>
                  <a:pt x="20" y="7"/>
                </a:cubicBezTo>
                <a:cubicBezTo>
                  <a:pt x="17" y="8"/>
                  <a:pt x="17" y="9"/>
                  <a:pt x="15" y="10"/>
                </a:cubicBezTo>
                <a:cubicBezTo>
                  <a:pt x="17" y="11"/>
                  <a:pt x="17" y="11"/>
                  <a:pt x="17" y="11"/>
                </a:cubicBezTo>
                <a:cubicBezTo>
                  <a:pt x="16" y="12"/>
                  <a:pt x="16" y="12"/>
                  <a:pt x="16" y="12"/>
                </a:cubicBezTo>
                <a:cubicBezTo>
                  <a:pt x="16" y="12"/>
                  <a:pt x="16" y="13"/>
                  <a:pt x="18" y="13"/>
                </a:cubicBezTo>
                <a:cubicBezTo>
                  <a:pt x="14" y="14"/>
                  <a:pt x="14" y="14"/>
                  <a:pt x="14" y="14"/>
                </a:cubicBezTo>
                <a:cubicBezTo>
                  <a:pt x="14" y="15"/>
                  <a:pt x="17" y="14"/>
                  <a:pt x="16" y="16"/>
                </a:cubicBezTo>
                <a:cubicBezTo>
                  <a:pt x="12" y="17"/>
                  <a:pt x="16" y="19"/>
                  <a:pt x="12" y="20"/>
                </a:cubicBezTo>
                <a:cubicBezTo>
                  <a:pt x="15" y="21"/>
                  <a:pt x="15" y="21"/>
                  <a:pt x="15" y="21"/>
                </a:cubicBezTo>
                <a:cubicBezTo>
                  <a:pt x="15" y="22"/>
                  <a:pt x="13" y="21"/>
                  <a:pt x="12" y="22"/>
                </a:cubicBezTo>
                <a:cubicBezTo>
                  <a:pt x="13" y="22"/>
                  <a:pt x="13" y="22"/>
                  <a:pt x="13" y="22"/>
                </a:cubicBezTo>
                <a:cubicBezTo>
                  <a:pt x="11" y="23"/>
                  <a:pt x="11" y="24"/>
                  <a:pt x="9" y="25"/>
                </a:cubicBezTo>
                <a:cubicBezTo>
                  <a:pt x="7" y="28"/>
                  <a:pt x="12" y="27"/>
                  <a:pt x="13" y="28"/>
                </a:cubicBezTo>
                <a:cubicBezTo>
                  <a:pt x="13" y="29"/>
                  <a:pt x="12" y="29"/>
                  <a:pt x="10" y="29"/>
                </a:cubicBezTo>
                <a:cubicBezTo>
                  <a:pt x="7" y="31"/>
                  <a:pt x="3" y="29"/>
                  <a:pt x="0" y="29"/>
                </a:cubicBezTo>
                <a:cubicBezTo>
                  <a:pt x="0" y="29"/>
                  <a:pt x="0" y="29"/>
                  <a:pt x="0" y="29"/>
                </a:cubicBezTo>
                <a:cubicBezTo>
                  <a:pt x="4" y="30"/>
                  <a:pt x="9" y="30"/>
                  <a:pt x="12" y="32"/>
                </a:cubicBezTo>
                <a:cubicBezTo>
                  <a:pt x="13" y="34"/>
                  <a:pt x="9" y="34"/>
                  <a:pt x="8" y="34"/>
                </a:cubicBezTo>
                <a:cubicBezTo>
                  <a:pt x="7" y="35"/>
                  <a:pt x="10" y="36"/>
                  <a:pt x="8" y="37"/>
                </a:cubicBezTo>
                <a:cubicBezTo>
                  <a:pt x="8" y="37"/>
                  <a:pt x="8" y="37"/>
                  <a:pt x="8" y="37"/>
                </a:cubicBezTo>
                <a:cubicBezTo>
                  <a:pt x="13" y="38"/>
                  <a:pt x="5" y="40"/>
                  <a:pt x="9" y="41"/>
                </a:cubicBezTo>
                <a:cubicBezTo>
                  <a:pt x="7" y="42"/>
                  <a:pt x="7" y="42"/>
                  <a:pt x="7" y="42"/>
                </a:cubicBezTo>
                <a:cubicBezTo>
                  <a:pt x="9" y="42"/>
                  <a:pt x="9" y="42"/>
                  <a:pt x="9" y="42"/>
                </a:cubicBezTo>
                <a:cubicBezTo>
                  <a:pt x="8" y="43"/>
                  <a:pt x="9" y="44"/>
                  <a:pt x="8" y="44"/>
                </a:cubicBezTo>
                <a:cubicBezTo>
                  <a:pt x="7" y="44"/>
                  <a:pt x="6" y="44"/>
                  <a:pt x="5" y="45"/>
                </a:cubicBezTo>
                <a:cubicBezTo>
                  <a:pt x="6" y="46"/>
                  <a:pt x="4" y="47"/>
                  <a:pt x="4" y="49"/>
                </a:cubicBezTo>
                <a:cubicBezTo>
                  <a:pt x="2" y="50"/>
                  <a:pt x="3" y="52"/>
                  <a:pt x="1" y="53"/>
                </a:cubicBezTo>
                <a:cubicBezTo>
                  <a:pt x="4" y="54"/>
                  <a:pt x="1" y="55"/>
                  <a:pt x="1" y="56"/>
                </a:cubicBezTo>
                <a:cubicBezTo>
                  <a:pt x="11" y="64"/>
                  <a:pt x="29" y="65"/>
                  <a:pt x="44" y="66"/>
                </a:cubicBezTo>
                <a:cubicBezTo>
                  <a:pt x="73" y="65"/>
                  <a:pt x="101" y="65"/>
                  <a:pt x="129" y="65"/>
                </a:cubicBezTo>
                <a:cubicBezTo>
                  <a:pt x="200" y="66"/>
                  <a:pt x="200" y="66"/>
                  <a:pt x="200" y="66"/>
                </a:cubicBezTo>
                <a:cubicBezTo>
                  <a:pt x="235" y="67"/>
                  <a:pt x="235" y="67"/>
                  <a:pt x="235" y="67"/>
                </a:cubicBezTo>
                <a:cubicBezTo>
                  <a:pt x="258" y="68"/>
                  <a:pt x="282" y="69"/>
                  <a:pt x="307" y="71"/>
                </a:cubicBezTo>
                <a:cubicBezTo>
                  <a:pt x="313" y="73"/>
                  <a:pt x="313" y="73"/>
                  <a:pt x="313" y="73"/>
                </a:cubicBezTo>
                <a:cubicBezTo>
                  <a:pt x="329" y="75"/>
                  <a:pt x="347" y="75"/>
                  <a:pt x="363" y="75"/>
                </a:cubicBezTo>
                <a:cubicBezTo>
                  <a:pt x="363" y="75"/>
                  <a:pt x="363" y="75"/>
                  <a:pt x="363" y="75"/>
                </a:cubicBezTo>
                <a:cubicBezTo>
                  <a:pt x="363" y="75"/>
                  <a:pt x="365" y="75"/>
                  <a:pt x="365" y="75"/>
                </a:cubicBezTo>
                <a:cubicBezTo>
                  <a:pt x="389" y="73"/>
                  <a:pt x="419" y="74"/>
                  <a:pt x="443" y="70"/>
                </a:cubicBezTo>
                <a:cubicBezTo>
                  <a:pt x="445" y="69"/>
                  <a:pt x="446" y="67"/>
                  <a:pt x="450" y="67"/>
                </a:cubicBezTo>
                <a:cubicBezTo>
                  <a:pt x="449" y="67"/>
                  <a:pt x="449" y="67"/>
                  <a:pt x="449" y="67"/>
                </a:cubicBezTo>
                <a:cubicBezTo>
                  <a:pt x="452" y="64"/>
                  <a:pt x="459" y="64"/>
                  <a:pt x="464" y="63"/>
                </a:cubicBezTo>
                <a:cubicBezTo>
                  <a:pt x="463" y="63"/>
                  <a:pt x="460" y="64"/>
                  <a:pt x="459" y="6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40">
            <a:extLst>
              <a:ext uri="{FF2B5EF4-FFF2-40B4-BE49-F238E27FC236}">
                <a16:creationId xmlns:a16="http://schemas.microsoft.com/office/drawing/2014/main" xmlns="" id="{3068D1C6-93B4-4269-A9D8-1F662338F283}"/>
              </a:ext>
            </a:extLst>
          </p:cNvPr>
          <p:cNvSpPr>
            <a:spLocks/>
          </p:cNvSpPr>
          <p:nvPr/>
        </p:nvSpPr>
        <p:spPr bwMode="auto">
          <a:xfrm>
            <a:off x="9262574" y="5838909"/>
            <a:ext cx="1584325" cy="319203"/>
          </a:xfrm>
          <a:custGeom>
            <a:avLst/>
            <a:gdLst>
              <a:gd name="T0" fmla="*/ 464 w 504"/>
              <a:gd name="T1" fmla="*/ 15 h 52"/>
              <a:gd name="T2" fmla="*/ 503 w 504"/>
              <a:gd name="T3" fmla="*/ 11 h 52"/>
              <a:gd name="T4" fmla="*/ 498 w 504"/>
              <a:gd name="T5" fmla="*/ 11 h 52"/>
              <a:gd name="T6" fmla="*/ 499 w 504"/>
              <a:gd name="T7" fmla="*/ 10 h 52"/>
              <a:gd name="T8" fmla="*/ 483 w 504"/>
              <a:gd name="T9" fmla="*/ 9 h 52"/>
              <a:gd name="T10" fmla="*/ 483 w 504"/>
              <a:gd name="T11" fmla="*/ 10 h 52"/>
              <a:gd name="T12" fmla="*/ 475 w 504"/>
              <a:gd name="T13" fmla="*/ 7 h 52"/>
              <a:gd name="T14" fmla="*/ 479 w 504"/>
              <a:gd name="T15" fmla="*/ 5 h 52"/>
              <a:gd name="T16" fmla="*/ 399 w 504"/>
              <a:gd name="T17" fmla="*/ 5 h 52"/>
              <a:gd name="T18" fmla="*/ 278 w 504"/>
              <a:gd name="T19" fmla="*/ 1 h 52"/>
              <a:gd name="T20" fmla="*/ 212 w 504"/>
              <a:gd name="T21" fmla="*/ 0 h 52"/>
              <a:gd name="T22" fmla="*/ 39 w 504"/>
              <a:gd name="T23" fmla="*/ 18 h 52"/>
              <a:gd name="T24" fmla="*/ 18 w 504"/>
              <a:gd name="T25" fmla="*/ 20 h 52"/>
              <a:gd name="T26" fmla="*/ 6 w 504"/>
              <a:gd name="T27" fmla="*/ 37 h 52"/>
              <a:gd name="T28" fmla="*/ 36 w 504"/>
              <a:gd name="T29" fmla="*/ 52 h 52"/>
              <a:gd name="T30" fmla="*/ 126 w 504"/>
              <a:gd name="T31" fmla="*/ 45 h 52"/>
              <a:gd name="T32" fmla="*/ 225 w 504"/>
              <a:gd name="T33" fmla="*/ 49 h 52"/>
              <a:gd name="T34" fmla="*/ 413 w 504"/>
              <a:gd name="T35" fmla="*/ 38 h 52"/>
              <a:gd name="T36" fmla="*/ 414 w 504"/>
              <a:gd name="T37" fmla="*/ 36 h 52"/>
              <a:gd name="T38" fmla="*/ 415 w 504"/>
              <a:gd name="T39" fmla="*/ 37 h 52"/>
              <a:gd name="T40" fmla="*/ 427 w 504"/>
              <a:gd name="T41" fmla="*/ 35 h 52"/>
              <a:gd name="T42" fmla="*/ 427 w 504"/>
              <a:gd name="T43" fmla="*/ 34 h 52"/>
              <a:gd name="T44" fmla="*/ 428 w 504"/>
              <a:gd name="T45" fmla="*/ 33 h 52"/>
              <a:gd name="T46" fmla="*/ 438 w 504"/>
              <a:gd name="T47" fmla="*/ 31 h 52"/>
              <a:gd name="T48" fmla="*/ 446 w 504"/>
              <a:gd name="T49" fmla="*/ 29 h 52"/>
              <a:gd name="T50" fmla="*/ 441 w 504"/>
              <a:gd name="T51" fmla="*/ 28 h 52"/>
              <a:gd name="T52" fmla="*/ 442 w 504"/>
              <a:gd name="T53" fmla="*/ 27 h 52"/>
              <a:gd name="T54" fmla="*/ 446 w 504"/>
              <a:gd name="T55" fmla="*/ 26 h 52"/>
              <a:gd name="T56" fmla="*/ 489 w 504"/>
              <a:gd name="T57" fmla="*/ 20 h 52"/>
              <a:gd name="T58" fmla="*/ 504 w 504"/>
              <a:gd name="T59" fmla="*/ 15 h 52"/>
              <a:gd name="T60" fmla="*/ 464 w 504"/>
              <a:gd name="T61"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4" h="52">
                <a:moveTo>
                  <a:pt x="464" y="15"/>
                </a:moveTo>
                <a:cubicBezTo>
                  <a:pt x="478" y="13"/>
                  <a:pt x="489" y="13"/>
                  <a:pt x="503" y="11"/>
                </a:cubicBezTo>
                <a:cubicBezTo>
                  <a:pt x="501" y="11"/>
                  <a:pt x="499" y="12"/>
                  <a:pt x="498" y="11"/>
                </a:cubicBezTo>
                <a:cubicBezTo>
                  <a:pt x="498" y="10"/>
                  <a:pt x="498" y="10"/>
                  <a:pt x="499" y="10"/>
                </a:cubicBezTo>
                <a:cubicBezTo>
                  <a:pt x="483" y="9"/>
                  <a:pt x="483" y="9"/>
                  <a:pt x="483" y="9"/>
                </a:cubicBezTo>
                <a:cubicBezTo>
                  <a:pt x="483" y="10"/>
                  <a:pt x="483" y="10"/>
                  <a:pt x="483" y="10"/>
                </a:cubicBezTo>
                <a:cubicBezTo>
                  <a:pt x="481" y="7"/>
                  <a:pt x="477" y="9"/>
                  <a:pt x="475" y="7"/>
                </a:cubicBezTo>
                <a:cubicBezTo>
                  <a:pt x="479" y="5"/>
                  <a:pt x="479" y="5"/>
                  <a:pt x="479" y="5"/>
                </a:cubicBezTo>
                <a:cubicBezTo>
                  <a:pt x="454" y="4"/>
                  <a:pt x="425" y="4"/>
                  <a:pt x="399" y="5"/>
                </a:cubicBezTo>
                <a:cubicBezTo>
                  <a:pt x="278" y="1"/>
                  <a:pt x="278" y="1"/>
                  <a:pt x="278" y="1"/>
                </a:cubicBezTo>
                <a:cubicBezTo>
                  <a:pt x="212" y="0"/>
                  <a:pt x="212" y="0"/>
                  <a:pt x="212" y="0"/>
                </a:cubicBezTo>
                <a:cubicBezTo>
                  <a:pt x="155" y="1"/>
                  <a:pt x="95" y="6"/>
                  <a:pt x="39" y="18"/>
                </a:cubicBezTo>
                <a:cubicBezTo>
                  <a:pt x="33" y="19"/>
                  <a:pt x="24" y="16"/>
                  <a:pt x="18" y="20"/>
                </a:cubicBezTo>
                <a:cubicBezTo>
                  <a:pt x="14" y="26"/>
                  <a:pt x="0" y="26"/>
                  <a:pt x="6" y="37"/>
                </a:cubicBezTo>
                <a:cubicBezTo>
                  <a:pt x="14" y="47"/>
                  <a:pt x="27" y="46"/>
                  <a:pt x="36" y="52"/>
                </a:cubicBezTo>
                <a:cubicBezTo>
                  <a:pt x="67" y="51"/>
                  <a:pt x="97" y="45"/>
                  <a:pt x="126" y="45"/>
                </a:cubicBezTo>
                <a:cubicBezTo>
                  <a:pt x="225" y="49"/>
                  <a:pt x="225" y="49"/>
                  <a:pt x="225" y="49"/>
                </a:cubicBezTo>
                <a:cubicBezTo>
                  <a:pt x="290" y="51"/>
                  <a:pt x="353" y="44"/>
                  <a:pt x="413" y="38"/>
                </a:cubicBezTo>
                <a:cubicBezTo>
                  <a:pt x="414" y="36"/>
                  <a:pt x="414" y="36"/>
                  <a:pt x="414" y="36"/>
                </a:cubicBezTo>
                <a:cubicBezTo>
                  <a:pt x="415" y="37"/>
                  <a:pt x="415" y="37"/>
                  <a:pt x="415" y="37"/>
                </a:cubicBezTo>
                <a:cubicBezTo>
                  <a:pt x="419" y="38"/>
                  <a:pt x="423" y="35"/>
                  <a:pt x="427" y="35"/>
                </a:cubicBezTo>
                <a:cubicBezTo>
                  <a:pt x="427" y="34"/>
                  <a:pt x="427" y="34"/>
                  <a:pt x="427" y="34"/>
                </a:cubicBezTo>
                <a:cubicBezTo>
                  <a:pt x="428" y="33"/>
                  <a:pt x="428" y="33"/>
                  <a:pt x="428" y="33"/>
                </a:cubicBezTo>
                <a:cubicBezTo>
                  <a:pt x="433" y="33"/>
                  <a:pt x="434" y="33"/>
                  <a:pt x="438" y="31"/>
                </a:cubicBezTo>
                <a:cubicBezTo>
                  <a:pt x="441" y="31"/>
                  <a:pt x="443" y="29"/>
                  <a:pt x="446" y="29"/>
                </a:cubicBezTo>
                <a:cubicBezTo>
                  <a:pt x="444" y="29"/>
                  <a:pt x="442" y="30"/>
                  <a:pt x="441" y="28"/>
                </a:cubicBezTo>
                <a:cubicBezTo>
                  <a:pt x="442" y="27"/>
                  <a:pt x="442" y="27"/>
                  <a:pt x="442" y="27"/>
                </a:cubicBezTo>
                <a:cubicBezTo>
                  <a:pt x="443" y="27"/>
                  <a:pt x="446" y="28"/>
                  <a:pt x="446" y="26"/>
                </a:cubicBezTo>
                <a:cubicBezTo>
                  <a:pt x="460" y="24"/>
                  <a:pt x="475" y="24"/>
                  <a:pt x="489" y="20"/>
                </a:cubicBezTo>
                <a:cubicBezTo>
                  <a:pt x="492" y="16"/>
                  <a:pt x="500" y="19"/>
                  <a:pt x="504" y="15"/>
                </a:cubicBezTo>
                <a:cubicBezTo>
                  <a:pt x="492" y="14"/>
                  <a:pt x="478" y="17"/>
                  <a:pt x="464"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79126893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83F92351-04A7-4C32-B1C4-EE9D96BD5896}"/>
              </a:ext>
            </a:extLst>
          </p:cNvPr>
          <p:cNvSpPr/>
          <p:nvPr/>
        </p:nvSpPr>
        <p:spPr>
          <a:xfrm>
            <a:off x="1333500" y="857251"/>
            <a:ext cx="2609849" cy="2571749"/>
          </a:xfrm>
          <a:custGeom>
            <a:avLst/>
            <a:gdLst>
              <a:gd name="connsiteX0" fmla="*/ 1190503 w 3580771"/>
              <a:gd name="connsiteY0" fmla="*/ 3941412 h 6852855"/>
              <a:gd name="connsiteX1" fmla="*/ 1259958 w 3580771"/>
              <a:gd name="connsiteY1" fmla="*/ 3924434 h 6852855"/>
              <a:gd name="connsiteX2" fmla="*/ 1198221 w 3580771"/>
              <a:gd name="connsiteY2" fmla="*/ 3982570 h 6852855"/>
              <a:gd name="connsiteX3" fmla="*/ 1281566 w 3580771"/>
              <a:gd name="connsiteY3" fmla="*/ 3989773 h 6852855"/>
              <a:gd name="connsiteX4" fmla="*/ 1310892 w 3580771"/>
              <a:gd name="connsiteY4" fmla="*/ 4006236 h 6852855"/>
              <a:gd name="connsiteX5" fmla="*/ 1290312 w 3580771"/>
              <a:gd name="connsiteY5" fmla="*/ 4046366 h 6852855"/>
              <a:gd name="connsiteX6" fmla="*/ 1338159 w 3580771"/>
              <a:gd name="connsiteY6" fmla="*/ 4040192 h 6852855"/>
              <a:gd name="connsiteX7" fmla="*/ 1395780 w 3580771"/>
              <a:gd name="connsiteY7" fmla="*/ 4085466 h 6852855"/>
              <a:gd name="connsiteX8" fmla="*/ 1410186 w 3580771"/>
              <a:gd name="connsiteY8" fmla="*/ 4085466 h 6852855"/>
              <a:gd name="connsiteX9" fmla="*/ 1364912 w 3580771"/>
              <a:gd name="connsiteY9" fmla="*/ 3984628 h 6852855"/>
              <a:gd name="connsiteX10" fmla="*/ 1398353 w 3580771"/>
              <a:gd name="connsiteY10" fmla="*/ 3986172 h 6852855"/>
              <a:gd name="connsiteX11" fmla="*/ 1392694 w 3580771"/>
              <a:gd name="connsiteY11" fmla="*/ 3948615 h 6852855"/>
              <a:gd name="connsiteX12" fmla="*/ 1434366 w 3580771"/>
              <a:gd name="connsiteY12" fmla="*/ 3927007 h 6852855"/>
              <a:gd name="connsiteX13" fmla="*/ 1457518 w 3580771"/>
              <a:gd name="connsiteY13" fmla="*/ 3895623 h 6852855"/>
              <a:gd name="connsiteX14" fmla="*/ 1358224 w 3580771"/>
              <a:gd name="connsiteY14" fmla="*/ 3970223 h 6852855"/>
              <a:gd name="connsiteX15" fmla="*/ 1346391 w 3580771"/>
              <a:gd name="connsiteY15" fmla="*/ 3970223 h 6852855"/>
              <a:gd name="connsiteX16" fmla="*/ 1339702 w 3580771"/>
              <a:gd name="connsiteY16" fmla="*/ 3937811 h 6852855"/>
              <a:gd name="connsiteX17" fmla="*/ 1326326 w 3580771"/>
              <a:gd name="connsiteY17" fmla="*/ 3884819 h 6852855"/>
              <a:gd name="connsiteX18" fmla="*/ 1349992 w 3580771"/>
              <a:gd name="connsiteY18" fmla="*/ 3854465 h 6852855"/>
              <a:gd name="connsiteX19" fmla="*/ 1325297 w 3580771"/>
              <a:gd name="connsiteY19" fmla="*/ 3828227 h 6852855"/>
              <a:gd name="connsiteX20" fmla="*/ 1278479 w 3580771"/>
              <a:gd name="connsiteY20" fmla="*/ 3796329 h 6852855"/>
              <a:gd name="connsiteX21" fmla="*/ 1227546 w 3580771"/>
              <a:gd name="connsiteY21" fmla="*/ 3833886 h 6852855"/>
              <a:gd name="connsiteX22" fmla="*/ 1198221 w 3580771"/>
              <a:gd name="connsiteY22" fmla="*/ 3787583 h 6852855"/>
              <a:gd name="connsiteX23" fmla="*/ 1156548 w 3580771"/>
              <a:gd name="connsiteY23" fmla="*/ 3780380 h 6852855"/>
              <a:gd name="connsiteX24" fmla="*/ 1115904 w 3580771"/>
              <a:gd name="connsiteY24" fmla="*/ 3767518 h 6852855"/>
              <a:gd name="connsiteX25" fmla="*/ 1186902 w 3580771"/>
              <a:gd name="connsiteY25" fmla="*/ 3715556 h 6852855"/>
              <a:gd name="connsiteX26" fmla="*/ 1253784 w 3580771"/>
              <a:gd name="connsiteY26" fmla="*/ 3752598 h 6852855"/>
              <a:gd name="connsiteX27" fmla="*/ 1192047 w 3580771"/>
              <a:gd name="connsiteY27" fmla="*/ 3698578 h 6852855"/>
              <a:gd name="connsiteX28" fmla="*/ 1265103 w 3580771"/>
              <a:gd name="connsiteY28" fmla="*/ 3652275 h 6852855"/>
              <a:gd name="connsiteX29" fmla="*/ 1165294 w 3580771"/>
              <a:gd name="connsiteY29" fmla="*/ 3691890 h 6852855"/>
              <a:gd name="connsiteX30" fmla="*/ 1168381 w 3580771"/>
              <a:gd name="connsiteY30" fmla="*/ 3622435 h 6852855"/>
              <a:gd name="connsiteX31" fmla="*/ 1221887 w 3580771"/>
              <a:gd name="connsiteY31" fmla="*/ 3610088 h 6852855"/>
              <a:gd name="connsiteX32" fmla="*/ 1262016 w 3580771"/>
              <a:gd name="connsiteY32" fmla="*/ 3618834 h 6852855"/>
              <a:gd name="connsiteX33" fmla="*/ 1294428 w 3580771"/>
              <a:gd name="connsiteY33" fmla="*/ 3682115 h 6852855"/>
              <a:gd name="connsiteX34" fmla="*/ 1315522 w 3580771"/>
              <a:gd name="connsiteY34" fmla="*/ 3703723 h 6852855"/>
              <a:gd name="connsiteX35" fmla="*/ 1356166 w 3580771"/>
              <a:gd name="connsiteY35" fmla="*/ 3700636 h 6852855"/>
              <a:gd name="connsiteX36" fmla="*/ 1346391 w 3580771"/>
              <a:gd name="connsiteY36" fmla="*/ 3597226 h 6852855"/>
              <a:gd name="connsiteX37" fmla="*/ 1298030 w 3580771"/>
              <a:gd name="connsiteY37" fmla="*/ 3546292 h 6852855"/>
              <a:gd name="connsiteX38" fmla="*/ 1236807 w 3580771"/>
              <a:gd name="connsiteY38" fmla="*/ 3533431 h 6852855"/>
              <a:gd name="connsiteX39" fmla="*/ 1203880 w 3580771"/>
              <a:gd name="connsiteY39" fmla="*/ 3516967 h 6852855"/>
              <a:gd name="connsiteX40" fmla="*/ 1252241 w 3580771"/>
              <a:gd name="connsiteY40" fmla="*/ 3490729 h 6852855"/>
              <a:gd name="connsiteX41" fmla="*/ 1283110 w 3580771"/>
              <a:gd name="connsiteY41" fmla="*/ 3481983 h 6852855"/>
              <a:gd name="connsiteX42" fmla="*/ 1186388 w 3580771"/>
              <a:gd name="connsiteY42" fmla="*/ 3388347 h 6852855"/>
              <a:gd name="connsiteX43" fmla="*/ 1228575 w 3580771"/>
              <a:gd name="connsiteY43" fmla="*/ 3379087 h 6852855"/>
              <a:gd name="connsiteX44" fmla="*/ 1257900 w 3580771"/>
              <a:gd name="connsiteY44" fmla="*/ 3362109 h 6852855"/>
              <a:gd name="connsiteX45" fmla="*/ 1161693 w 3580771"/>
              <a:gd name="connsiteY45" fmla="*/ 3362109 h 6852855"/>
              <a:gd name="connsiteX46" fmla="*/ 1227032 w 3580771"/>
              <a:gd name="connsiteY46" fmla="*/ 3289568 h 6852855"/>
              <a:gd name="connsiteX47" fmla="*/ 1226003 w 3580771"/>
              <a:gd name="connsiteY47" fmla="*/ 3278764 h 6852855"/>
              <a:gd name="connsiteX48" fmla="*/ 1193590 w 3580771"/>
              <a:gd name="connsiteY48" fmla="*/ 3286481 h 6852855"/>
              <a:gd name="connsiteX49" fmla="*/ 1095325 w 3580771"/>
              <a:gd name="connsiteY49" fmla="*/ 3266931 h 6852855"/>
              <a:gd name="connsiteX50" fmla="*/ 1071659 w 3580771"/>
              <a:gd name="connsiteY50" fmla="*/ 3237091 h 6852855"/>
              <a:gd name="connsiteX51" fmla="*/ 1046449 w 3580771"/>
              <a:gd name="connsiteY51" fmla="*/ 3328668 h 6852855"/>
              <a:gd name="connsiteX52" fmla="*/ 1070630 w 3580771"/>
              <a:gd name="connsiteY52" fmla="*/ 3427962 h 6852855"/>
              <a:gd name="connsiteX53" fmla="*/ 1049022 w 3580771"/>
              <a:gd name="connsiteY53" fmla="*/ 3451114 h 6852855"/>
              <a:gd name="connsiteX54" fmla="*/ 1025870 w 3580771"/>
              <a:gd name="connsiteY54" fmla="*/ 3408927 h 6852855"/>
              <a:gd name="connsiteX55" fmla="*/ 1057254 w 3580771"/>
              <a:gd name="connsiteY55" fmla="*/ 3487642 h 6852855"/>
              <a:gd name="connsiteX56" fmla="*/ 1096868 w 3580771"/>
              <a:gd name="connsiteY56" fmla="*/ 3509250 h 6852855"/>
              <a:gd name="connsiteX57" fmla="*/ 1093267 w 3580771"/>
              <a:gd name="connsiteY57" fmla="*/ 3519540 h 6852855"/>
              <a:gd name="connsiteX58" fmla="*/ 990371 w 3580771"/>
              <a:gd name="connsiteY58" fmla="*/ 3508736 h 6852855"/>
              <a:gd name="connsiteX59" fmla="*/ 1015066 w 3580771"/>
              <a:gd name="connsiteY59" fmla="*/ 3543205 h 6852855"/>
              <a:gd name="connsiteX60" fmla="*/ 958474 w 3580771"/>
              <a:gd name="connsiteY60" fmla="*/ 3540119 h 6852855"/>
              <a:gd name="connsiteX61" fmla="*/ 975451 w 3580771"/>
              <a:gd name="connsiteY61" fmla="*/ 3586422 h 6852855"/>
              <a:gd name="connsiteX62" fmla="*/ 907540 w 3580771"/>
              <a:gd name="connsiteY62" fmla="*/ 3593110 h 6852855"/>
              <a:gd name="connsiteX63" fmla="*/ 787667 w 3580771"/>
              <a:gd name="connsiteY63" fmla="*/ 3654847 h 6852855"/>
              <a:gd name="connsiteX64" fmla="*/ 738277 w 3580771"/>
              <a:gd name="connsiteY64" fmla="*/ 3781924 h 6852855"/>
              <a:gd name="connsiteX65" fmla="*/ 696604 w 3580771"/>
              <a:gd name="connsiteY65" fmla="*/ 3743338 h 6852855"/>
              <a:gd name="connsiteX66" fmla="*/ 696604 w 3580771"/>
              <a:gd name="connsiteY66" fmla="*/ 3810734 h 6852855"/>
              <a:gd name="connsiteX67" fmla="*/ 736219 w 3580771"/>
              <a:gd name="connsiteY67" fmla="*/ 3836973 h 6852855"/>
              <a:gd name="connsiteX68" fmla="*/ 788696 w 3580771"/>
              <a:gd name="connsiteY68" fmla="*/ 3897167 h 6852855"/>
              <a:gd name="connsiteX69" fmla="*/ 674481 w 3580771"/>
              <a:gd name="connsiteY69" fmla="*/ 3834400 h 6852855"/>
              <a:gd name="connsiteX70" fmla="*/ 625606 w 3580771"/>
              <a:gd name="connsiteY70" fmla="*/ 3904884 h 6852855"/>
              <a:gd name="connsiteX71" fmla="*/ 631265 w 3580771"/>
              <a:gd name="connsiteY71" fmla="*/ 3826169 h 6852855"/>
              <a:gd name="connsiteX72" fmla="*/ 595766 w 3580771"/>
              <a:gd name="connsiteY72" fmla="*/ 3787583 h 6852855"/>
              <a:gd name="connsiteX73" fmla="*/ 574673 w 3580771"/>
              <a:gd name="connsiteY73" fmla="*/ 3740251 h 6852855"/>
              <a:gd name="connsiteX74" fmla="*/ 622519 w 3580771"/>
              <a:gd name="connsiteY74" fmla="*/ 3764946 h 6852855"/>
              <a:gd name="connsiteX75" fmla="*/ 651330 w 3580771"/>
              <a:gd name="connsiteY75" fmla="*/ 3665137 h 6852855"/>
              <a:gd name="connsiteX76" fmla="*/ 663163 w 3580771"/>
              <a:gd name="connsiteY76" fmla="*/ 3667709 h 6852855"/>
              <a:gd name="connsiteX77" fmla="*/ 668822 w 3580771"/>
              <a:gd name="connsiteY77" fmla="*/ 3681600 h 6852855"/>
              <a:gd name="connsiteX78" fmla="*/ 708952 w 3580771"/>
              <a:gd name="connsiteY78" fmla="*/ 3722244 h 6852855"/>
              <a:gd name="connsiteX79" fmla="*/ 750624 w 3580771"/>
              <a:gd name="connsiteY79" fmla="*/ 3698064 h 6852855"/>
              <a:gd name="connsiteX80" fmla="*/ 744965 w 3580771"/>
              <a:gd name="connsiteY80" fmla="*/ 3647645 h 6852855"/>
              <a:gd name="connsiteX81" fmla="*/ 738277 w 3580771"/>
              <a:gd name="connsiteY81" fmla="*/ 3621921 h 6852855"/>
              <a:gd name="connsiteX82" fmla="*/ 771718 w 3580771"/>
              <a:gd name="connsiteY82" fmla="*/ 3540633 h 6852855"/>
              <a:gd name="connsiteX83" fmla="*/ 660076 w 3580771"/>
              <a:gd name="connsiteY83" fmla="*/ 3552466 h 6852855"/>
              <a:gd name="connsiteX84" fmla="*/ 672424 w 3580771"/>
              <a:gd name="connsiteY84" fmla="*/ 3522626 h 6852855"/>
              <a:gd name="connsiteX85" fmla="*/ 733132 w 3580771"/>
              <a:gd name="connsiteY85" fmla="*/ 3508221 h 6852855"/>
              <a:gd name="connsiteX86" fmla="*/ 733647 w 3580771"/>
              <a:gd name="connsiteY86" fmla="*/ 3495359 h 6852855"/>
              <a:gd name="connsiteX87" fmla="*/ 672424 w 3580771"/>
              <a:gd name="connsiteY87" fmla="*/ 3478381 h 6852855"/>
              <a:gd name="connsiteX88" fmla="*/ 703292 w 3580771"/>
              <a:gd name="connsiteY88" fmla="*/ 3367254 h 6852855"/>
              <a:gd name="connsiteX89" fmla="*/ 650815 w 3580771"/>
              <a:gd name="connsiteY89" fmla="*/ 3312205 h 6852855"/>
              <a:gd name="connsiteX90" fmla="*/ 716669 w 3580771"/>
              <a:gd name="connsiteY90" fmla="*/ 3275677 h 6852855"/>
              <a:gd name="connsiteX91" fmla="*/ 579303 w 3580771"/>
              <a:gd name="connsiteY91" fmla="*/ 3148086 h 6852855"/>
              <a:gd name="connsiteX92" fmla="*/ 533000 w 3580771"/>
              <a:gd name="connsiteY92" fmla="*/ 3124934 h 6852855"/>
              <a:gd name="connsiteX93" fmla="*/ 470233 w 3580771"/>
              <a:gd name="connsiteY93" fmla="*/ 3153745 h 6852855"/>
              <a:gd name="connsiteX94" fmla="*/ 469719 w 3580771"/>
              <a:gd name="connsiteY94" fmla="*/ 3163520 h 6852855"/>
              <a:gd name="connsiteX95" fmla="*/ 558724 w 3580771"/>
              <a:gd name="connsiteY95" fmla="*/ 3190788 h 6852855"/>
              <a:gd name="connsiteX96" fmla="*/ 504704 w 3580771"/>
              <a:gd name="connsiteY96" fmla="*/ 3257155 h 6852855"/>
              <a:gd name="connsiteX97" fmla="*/ 553579 w 3580771"/>
              <a:gd name="connsiteY97" fmla="*/ 3257155 h 6852855"/>
              <a:gd name="connsiteX98" fmla="*/ 548434 w 3580771"/>
              <a:gd name="connsiteY98" fmla="*/ 3285452 h 6852855"/>
              <a:gd name="connsiteX99" fmla="*/ 596281 w 3580771"/>
              <a:gd name="connsiteY99" fmla="*/ 3289568 h 6852855"/>
              <a:gd name="connsiteX100" fmla="*/ 563354 w 3580771"/>
              <a:gd name="connsiteY100" fmla="*/ 3341530 h 6852855"/>
              <a:gd name="connsiteX101" fmla="*/ 573644 w 3580771"/>
              <a:gd name="connsiteY101" fmla="*/ 3425390 h 6852855"/>
              <a:gd name="connsiteX102" fmla="*/ 593194 w 3580771"/>
              <a:gd name="connsiteY102" fmla="*/ 3509250 h 6852855"/>
              <a:gd name="connsiteX103" fmla="*/ 596795 w 3580771"/>
              <a:gd name="connsiteY103" fmla="*/ 3539090 h 6852855"/>
              <a:gd name="connsiteX104" fmla="*/ 536601 w 3580771"/>
              <a:gd name="connsiteY104" fmla="*/ 3607515 h 6852855"/>
              <a:gd name="connsiteX105" fmla="*/ 601940 w 3580771"/>
              <a:gd name="connsiteY105" fmla="*/ 3607515 h 6852855"/>
              <a:gd name="connsiteX106" fmla="*/ 580332 w 3580771"/>
              <a:gd name="connsiteY106" fmla="*/ 3637870 h 6852855"/>
              <a:gd name="connsiteX107" fmla="*/ 585991 w 3580771"/>
              <a:gd name="connsiteY107" fmla="*/ 3644043 h 6852855"/>
              <a:gd name="connsiteX108" fmla="*/ 641040 w 3580771"/>
              <a:gd name="connsiteY108" fmla="*/ 3612146 h 6852855"/>
              <a:gd name="connsiteX109" fmla="*/ 619947 w 3580771"/>
              <a:gd name="connsiteY109" fmla="*/ 3678514 h 6852855"/>
              <a:gd name="connsiteX110" fmla="*/ 574158 w 3580771"/>
              <a:gd name="connsiteY110" fmla="*/ 3741794 h 6852855"/>
              <a:gd name="connsiteX111" fmla="*/ 498015 w 3580771"/>
              <a:gd name="connsiteY111" fmla="*/ 3724302 h 6852855"/>
              <a:gd name="connsiteX112" fmla="*/ 494928 w 3580771"/>
              <a:gd name="connsiteY112" fmla="*/ 3733048 h 6852855"/>
              <a:gd name="connsiteX113" fmla="*/ 519623 w 3580771"/>
              <a:gd name="connsiteY113" fmla="*/ 3746939 h 6852855"/>
              <a:gd name="connsiteX114" fmla="*/ 475893 w 3580771"/>
              <a:gd name="connsiteY114" fmla="*/ 3809191 h 6852855"/>
              <a:gd name="connsiteX115" fmla="*/ 407982 w 3580771"/>
              <a:gd name="connsiteY115" fmla="*/ 3718128 h 6852855"/>
              <a:gd name="connsiteX116" fmla="*/ 429590 w 3580771"/>
              <a:gd name="connsiteY116" fmla="*/ 3680057 h 6852855"/>
              <a:gd name="connsiteX117" fmla="*/ 509848 w 3580771"/>
              <a:gd name="connsiteY117" fmla="*/ 3679542 h 6852855"/>
              <a:gd name="connsiteX118" fmla="*/ 418786 w 3580771"/>
              <a:gd name="connsiteY118" fmla="*/ 3631696 h 6852855"/>
              <a:gd name="connsiteX119" fmla="*/ 438336 w 3580771"/>
              <a:gd name="connsiteY119" fmla="*/ 3596197 h 6852855"/>
              <a:gd name="connsiteX120" fmla="*/ 404895 w 3580771"/>
              <a:gd name="connsiteY120" fmla="*/ 3584878 h 6852855"/>
              <a:gd name="connsiteX121" fmla="*/ 310231 w 3580771"/>
              <a:gd name="connsiteY121" fmla="*/ 3579219 h 6852855"/>
              <a:gd name="connsiteX122" fmla="*/ 214023 w 3580771"/>
              <a:gd name="connsiteY122" fmla="*/ 3653818 h 6852855"/>
              <a:gd name="connsiteX123" fmla="*/ 197045 w 3580771"/>
              <a:gd name="connsiteY123" fmla="*/ 3672340 h 6852855"/>
              <a:gd name="connsiteX124" fmla="*/ 155887 w 3580771"/>
              <a:gd name="connsiteY124" fmla="*/ 3665137 h 6852855"/>
              <a:gd name="connsiteX125" fmla="*/ 211965 w 3580771"/>
              <a:gd name="connsiteY125" fmla="*/ 3561212 h 6852855"/>
              <a:gd name="connsiteX126" fmla="*/ 81288 w 3580771"/>
              <a:gd name="connsiteY126" fmla="*/ 3556067 h 6852855"/>
              <a:gd name="connsiteX127" fmla="*/ 25209 w 3580771"/>
              <a:gd name="connsiteY127" fmla="*/ 3605458 h 6852855"/>
              <a:gd name="connsiteX128" fmla="*/ 0 w 3580771"/>
              <a:gd name="connsiteY128" fmla="*/ 3617290 h 6852855"/>
              <a:gd name="connsiteX129" fmla="*/ 66368 w 3580771"/>
              <a:gd name="connsiteY129" fmla="*/ 3507707 h 6852855"/>
              <a:gd name="connsiteX130" fmla="*/ 82831 w 3580771"/>
              <a:gd name="connsiteY130" fmla="*/ 3449056 h 6852855"/>
              <a:gd name="connsiteX131" fmla="*/ 127076 w 3580771"/>
              <a:gd name="connsiteY131" fmla="*/ 3394521 h 6852855"/>
              <a:gd name="connsiteX132" fmla="*/ 162061 w 3580771"/>
              <a:gd name="connsiteY132" fmla="*/ 3349762 h 6852855"/>
              <a:gd name="connsiteX133" fmla="*/ 293253 w 3580771"/>
              <a:gd name="connsiteY133" fmla="*/ 3268474 h 6852855"/>
              <a:gd name="connsiteX134" fmla="*/ 294796 w 3580771"/>
              <a:gd name="connsiteY134" fmla="*/ 3264873 h 6852855"/>
              <a:gd name="connsiteX135" fmla="*/ 284507 w 3580771"/>
              <a:gd name="connsiteY135" fmla="*/ 3249438 h 6852855"/>
              <a:gd name="connsiteX136" fmla="*/ 357563 w 3580771"/>
              <a:gd name="connsiteY136" fmla="*/ 3249438 h 6852855"/>
              <a:gd name="connsiteX137" fmla="*/ 356019 w 3580771"/>
              <a:gd name="connsiteY137" fmla="*/ 3233490 h 6852855"/>
              <a:gd name="connsiteX138" fmla="*/ 313317 w 3580771"/>
              <a:gd name="connsiteY138" fmla="*/ 3191302 h 6852855"/>
              <a:gd name="connsiteX139" fmla="*/ 367338 w 3580771"/>
              <a:gd name="connsiteY139" fmla="*/ 3164035 h 6852855"/>
              <a:gd name="connsiteX140" fmla="*/ 385859 w 3580771"/>
              <a:gd name="connsiteY140" fmla="*/ 3108471 h 6852855"/>
              <a:gd name="connsiteX141" fmla="*/ 314346 w 3580771"/>
              <a:gd name="connsiteY141" fmla="*/ 3075545 h 6852855"/>
              <a:gd name="connsiteX142" fmla="*/ 314346 w 3580771"/>
              <a:gd name="connsiteY142" fmla="*/ 3065769 h 6852855"/>
              <a:gd name="connsiteX143" fmla="*/ 389975 w 3580771"/>
              <a:gd name="connsiteY143" fmla="*/ 3065769 h 6852855"/>
              <a:gd name="connsiteX144" fmla="*/ 371968 w 3580771"/>
              <a:gd name="connsiteY144" fmla="*/ 3013807 h 6852855"/>
              <a:gd name="connsiteX145" fmla="*/ 397177 w 3580771"/>
              <a:gd name="connsiteY145" fmla="*/ 2995286 h 6852855"/>
              <a:gd name="connsiteX146" fmla="*/ 415184 w 3580771"/>
              <a:gd name="connsiteY146" fmla="*/ 2901651 h 6852855"/>
              <a:gd name="connsiteX147" fmla="*/ 363736 w 3580771"/>
              <a:gd name="connsiteY147" fmla="*/ 2891361 h 6852855"/>
              <a:gd name="connsiteX148" fmla="*/ 401293 w 3580771"/>
              <a:gd name="connsiteY148" fmla="*/ 2870267 h 6852855"/>
              <a:gd name="connsiteX149" fmla="*/ 382772 w 3580771"/>
              <a:gd name="connsiteY149" fmla="*/ 2843000 h 6852855"/>
              <a:gd name="connsiteX150" fmla="*/ 446567 w 3580771"/>
              <a:gd name="connsiteY150" fmla="*/ 2802871 h 6852855"/>
              <a:gd name="connsiteX151" fmla="*/ 442452 w 3580771"/>
              <a:gd name="connsiteY151" fmla="*/ 2791552 h 6852855"/>
              <a:gd name="connsiteX152" fmla="*/ 397692 w 3580771"/>
              <a:gd name="connsiteY152" fmla="*/ 2783321 h 6852855"/>
              <a:gd name="connsiteX153" fmla="*/ 474864 w 3580771"/>
              <a:gd name="connsiteY153" fmla="*/ 2741648 h 6852855"/>
              <a:gd name="connsiteX154" fmla="*/ 497501 w 3580771"/>
              <a:gd name="connsiteY154" fmla="*/ 2761198 h 6852855"/>
              <a:gd name="connsiteX155" fmla="*/ 489784 w 3580771"/>
              <a:gd name="connsiteY155" fmla="*/ 2677853 h 6852855"/>
              <a:gd name="connsiteX156" fmla="*/ 481037 w 3580771"/>
              <a:gd name="connsiteY156" fmla="*/ 2640295 h 6852855"/>
              <a:gd name="connsiteX157" fmla="*/ 480009 w 3580771"/>
              <a:gd name="connsiteY157" fmla="*/ 2605825 h 6852855"/>
              <a:gd name="connsiteX158" fmla="*/ 498530 w 3580771"/>
              <a:gd name="connsiteY158" fmla="*/ 2429359 h 6852855"/>
              <a:gd name="connsiteX159" fmla="*/ 499559 w 3580771"/>
              <a:gd name="connsiteY159" fmla="*/ 2340354 h 6852855"/>
              <a:gd name="connsiteX160" fmla="*/ 512421 w 3580771"/>
              <a:gd name="connsiteY160" fmla="*/ 2264212 h 6852855"/>
              <a:gd name="connsiteX161" fmla="*/ 471262 w 3580771"/>
              <a:gd name="connsiteY161" fmla="*/ 2203503 h 6852855"/>
              <a:gd name="connsiteX162" fmla="*/ 367338 w 3580771"/>
              <a:gd name="connsiteY162" fmla="*/ 2144853 h 6852855"/>
              <a:gd name="connsiteX163" fmla="*/ 339041 w 3580771"/>
              <a:gd name="connsiteY163" fmla="*/ 2051218 h 6852855"/>
              <a:gd name="connsiteX164" fmla="*/ 339556 w 3580771"/>
              <a:gd name="connsiteY164" fmla="*/ 1993596 h 6852855"/>
              <a:gd name="connsiteX165" fmla="*/ 299941 w 3580771"/>
              <a:gd name="connsiteY165" fmla="*/ 1917968 h 6852855"/>
              <a:gd name="connsiteX166" fmla="*/ 454285 w 3580771"/>
              <a:gd name="connsiteY166" fmla="*/ 1891215 h 6852855"/>
              <a:gd name="connsiteX167" fmla="*/ 619432 w 3580771"/>
              <a:gd name="connsiteY167" fmla="*/ 1864976 h 6852855"/>
              <a:gd name="connsiteX168" fmla="*/ 708437 w 3580771"/>
              <a:gd name="connsiteY168" fmla="*/ 1803753 h 6852855"/>
              <a:gd name="connsiteX169" fmla="*/ 782007 w 3580771"/>
              <a:gd name="connsiteY169" fmla="*/ 1786261 h 6852855"/>
              <a:gd name="connsiteX170" fmla="*/ 782007 w 3580771"/>
              <a:gd name="connsiteY170" fmla="*/ 1733784 h 6852855"/>
              <a:gd name="connsiteX171" fmla="*/ 753711 w 3580771"/>
              <a:gd name="connsiteY171" fmla="*/ 1745103 h 6852855"/>
              <a:gd name="connsiteX172" fmla="*/ 767088 w 3580771"/>
              <a:gd name="connsiteY172" fmla="*/ 1682851 h 6852855"/>
              <a:gd name="connsiteX173" fmla="*/ 689916 w 3580771"/>
              <a:gd name="connsiteY173" fmla="*/ 1636548 h 6852855"/>
              <a:gd name="connsiteX174" fmla="*/ 626635 w 3580771"/>
              <a:gd name="connsiteY174" fmla="*/ 1593846 h 6852855"/>
              <a:gd name="connsiteX175" fmla="*/ 616860 w 3580771"/>
              <a:gd name="connsiteY175" fmla="*/ 1587158 h 6852855"/>
              <a:gd name="connsiteX176" fmla="*/ 573129 w 3580771"/>
              <a:gd name="connsiteY176" fmla="*/ 1522333 h 6852855"/>
              <a:gd name="connsiteX177" fmla="*/ 541231 w 3580771"/>
              <a:gd name="connsiteY177" fmla="*/ 1503812 h 6852855"/>
              <a:gd name="connsiteX178" fmla="*/ 641040 w 3580771"/>
              <a:gd name="connsiteY178" fmla="*/ 1431271 h 6852855"/>
              <a:gd name="connsiteX179" fmla="*/ 567984 w 3580771"/>
              <a:gd name="connsiteY179" fmla="*/ 1367475 h 6852855"/>
              <a:gd name="connsiteX180" fmla="*/ 613773 w 3580771"/>
              <a:gd name="connsiteY180" fmla="*/ 1364389 h 6852855"/>
              <a:gd name="connsiteX181" fmla="*/ 560267 w 3580771"/>
              <a:gd name="connsiteY181" fmla="*/ 1318085 h 6852855"/>
              <a:gd name="connsiteX182" fmla="*/ 566955 w 3580771"/>
              <a:gd name="connsiteY182" fmla="*/ 1313970 h 6852855"/>
              <a:gd name="connsiteX183" fmla="*/ 513964 w 3580771"/>
              <a:gd name="connsiteY183" fmla="*/ 1241943 h 6852855"/>
              <a:gd name="connsiteX184" fmla="*/ 547920 w 3580771"/>
              <a:gd name="connsiteY184" fmla="*/ 1216733 h 6852855"/>
              <a:gd name="connsiteX185" fmla="*/ 605027 w 3580771"/>
              <a:gd name="connsiteY185" fmla="*/ 1228566 h 6852855"/>
              <a:gd name="connsiteX186" fmla="*/ 607599 w 3580771"/>
              <a:gd name="connsiteY186" fmla="*/ 1219820 h 6852855"/>
              <a:gd name="connsiteX187" fmla="*/ 578274 w 3580771"/>
              <a:gd name="connsiteY187" fmla="*/ 1205415 h 6852855"/>
              <a:gd name="connsiteX188" fmla="*/ 593708 w 3580771"/>
              <a:gd name="connsiteY188" fmla="*/ 1144706 h 6852855"/>
              <a:gd name="connsiteX189" fmla="*/ 798471 w 3580771"/>
              <a:gd name="connsiteY189" fmla="*/ 1029463 h 6852855"/>
              <a:gd name="connsiteX190" fmla="*/ 682199 w 3580771"/>
              <a:gd name="connsiteY190" fmla="*/ 897242 h 6852855"/>
              <a:gd name="connsiteX191" fmla="*/ 661620 w 3580771"/>
              <a:gd name="connsiteY191" fmla="*/ 840649 h 6852855"/>
              <a:gd name="connsiteX192" fmla="*/ 634867 w 3580771"/>
              <a:gd name="connsiteY192" fmla="*/ 720261 h 6852855"/>
              <a:gd name="connsiteX193" fmla="*/ 597310 w 3580771"/>
              <a:gd name="connsiteY193" fmla="*/ 704827 h 6852855"/>
              <a:gd name="connsiteX194" fmla="*/ 607085 w 3580771"/>
              <a:gd name="connsiteY194" fmla="*/ 644633 h 6852855"/>
              <a:gd name="connsiteX195" fmla="*/ 565926 w 3580771"/>
              <a:gd name="connsiteY195" fmla="*/ 627655 h 6852855"/>
              <a:gd name="connsiteX196" fmla="*/ 636925 w 3580771"/>
              <a:gd name="connsiteY196" fmla="*/ 602446 h 6852855"/>
              <a:gd name="connsiteX197" fmla="*/ 561296 w 3580771"/>
              <a:gd name="connsiteY197" fmla="*/ 558715 h 6852855"/>
              <a:gd name="connsiteX198" fmla="*/ 573644 w 3580771"/>
              <a:gd name="connsiteY198" fmla="*/ 477942 h 6852855"/>
              <a:gd name="connsiteX199" fmla="*/ 554608 w 3580771"/>
              <a:gd name="connsiteY199" fmla="*/ 457877 h 6852855"/>
              <a:gd name="connsiteX200" fmla="*/ 538659 w 3580771"/>
              <a:gd name="connsiteY200" fmla="*/ 431124 h 6852855"/>
              <a:gd name="connsiteX201" fmla="*/ 558209 w 3580771"/>
              <a:gd name="connsiteY201" fmla="*/ 416204 h 6852855"/>
              <a:gd name="connsiteX202" fmla="*/ 612230 w 3580771"/>
              <a:gd name="connsiteY202" fmla="*/ 309707 h 6852855"/>
              <a:gd name="connsiteX203" fmla="*/ 584448 w 3580771"/>
              <a:gd name="connsiteY203" fmla="*/ 214014 h 6852855"/>
              <a:gd name="connsiteX204" fmla="*/ 566955 w 3580771"/>
              <a:gd name="connsiteY204" fmla="*/ 165139 h 6852855"/>
              <a:gd name="connsiteX205" fmla="*/ 594737 w 3580771"/>
              <a:gd name="connsiteY205" fmla="*/ 109061 h 6852855"/>
              <a:gd name="connsiteX206" fmla="*/ 643613 w 3580771"/>
              <a:gd name="connsiteY206" fmla="*/ 107517 h 6852855"/>
              <a:gd name="connsiteX207" fmla="*/ 713582 w 3580771"/>
              <a:gd name="connsiteY207" fmla="*/ 189319 h 6852855"/>
              <a:gd name="connsiteX208" fmla="*/ 774805 w 3580771"/>
              <a:gd name="connsiteY208" fmla="*/ 255173 h 6852855"/>
              <a:gd name="connsiteX209" fmla="*/ 782007 w 3580771"/>
              <a:gd name="connsiteY209" fmla="*/ 300961 h 6852855"/>
              <a:gd name="connsiteX210" fmla="*/ 872041 w 3580771"/>
              <a:gd name="connsiteY210" fmla="*/ 326171 h 6852855"/>
              <a:gd name="connsiteX211" fmla="*/ 978538 w 3580771"/>
              <a:gd name="connsiteY211" fmla="*/ 372988 h 6852855"/>
              <a:gd name="connsiteX212" fmla="*/ 1073717 w 3580771"/>
              <a:gd name="connsiteY212" fmla="*/ 319482 h 6852855"/>
              <a:gd name="connsiteX213" fmla="*/ 1082463 w 3580771"/>
              <a:gd name="connsiteY213" fmla="*/ 389451 h 6852855"/>
              <a:gd name="connsiteX214" fmla="*/ 1140599 w 3580771"/>
              <a:gd name="connsiteY214" fmla="*/ 410031 h 6852855"/>
              <a:gd name="connsiteX215" fmla="*/ 1181757 w 3580771"/>
              <a:gd name="connsiteY215" fmla="*/ 441414 h 6852855"/>
              <a:gd name="connsiteX216" fmla="*/ 1164780 w 3580771"/>
              <a:gd name="connsiteY216" fmla="*/ 446559 h 6852855"/>
              <a:gd name="connsiteX217" fmla="*/ 1219314 w 3580771"/>
              <a:gd name="connsiteY217" fmla="*/ 555114 h 6852855"/>
              <a:gd name="connsiteX218" fmla="*/ 1249154 w 3580771"/>
              <a:gd name="connsiteY218" fmla="*/ 564889 h 6852855"/>
              <a:gd name="connsiteX219" fmla="*/ 1301116 w 3580771"/>
              <a:gd name="connsiteY219" fmla="*/ 578780 h 6852855"/>
              <a:gd name="connsiteX220" fmla="*/ 1294943 w 3580771"/>
              <a:gd name="connsiteY220" fmla="*/ 611706 h 6852855"/>
              <a:gd name="connsiteX221" fmla="*/ 1414302 w 3580771"/>
              <a:gd name="connsiteY221" fmla="*/ 604504 h 6852855"/>
              <a:gd name="connsiteX222" fmla="*/ 1438482 w 3580771"/>
              <a:gd name="connsiteY222" fmla="*/ 599359 h 6852855"/>
              <a:gd name="connsiteX223" fmla="*/ 1465750 w 3580771"/>
              <a:gd name="connsiteY223" fmla="*/ 601417 h 6852855"/>
              <a:gd name="connsiteX224" fmla="*/ 1532117 w 3580771"/>
              <a:gd name="connsiteY224" fmla="*/ 648749 h 6852855"/>
              <a:gd name="connsiteX225" fmla="*/ 1577906 w 3580771"/>
              <a:gd name="connsiteY225" fmla="*/ 572091 h 6852855"/>
              <a:gd name="connsiteX226" fmla="*/ 1541892 w 3580771"/>
              <a:gd name="connsiteY226" fmla="*/ 553056 h 6852855"/>
              <a:gd name="connsiteX227" fmla="*/ 1638100 w 3580771"/>
              <a:gd name="connsiteY227" fmla="*/ 471768 h 6852855"/>
              <a:gd name="connsiteX228" fmla="*/ 1603630 w 3580771"/>
              <a:gd name="connsiteY228" fmla="*/ 451189 h 6852855"/>
              <a:gd name="connsiteX229" fmla="*/ 1587681 w 3580771"/>
              <a:gd name="connsiteY229" fmla="*/ 410031 h 6852855"/>
              <a:gd name="connsiteX230" fmla="*/ 1627810 w 3580771"/>
              <a:gd name="connsiteY230" fmla="*/ 290157 h 6852855"/>
              <a:gd name="connsiteX231" fmla="*/ 1656621 w 3580771"/>
              <a:gd name="connsiteY231" fmla="*/ 267520 h 6852855"/>
              <a:gd name="connsiteX232" fmla="*/ 1626781 w 3580771"/>
              <a:gd name="connsiteY232" fmla="*/ 234593 h 6852855"/>
              <a:gd name="connsiteX233" fmla="*/ 1649418 w 3580771"/>
              <a:gd name="connsiteY233" fmla="*/ 201152 h 6852855"/>
              <a:gd name="connsiteX234" fmla="*/ 1726076 w 3580771"/>
              <a:gd name="connsiteY234" fmla="*/ 64815 h 6852855"/>
              <a:gd name="connsiteX235" fmla="*/ 1810450 w 3580771"/>
              <a:gd name="connsiteY235" fmla="*/ 27259 h 6852855"/>
              <a:gd name="connsiteX236" fmla="*/ 1884535 w 3580771"/>
              <a:gd name="connsiteY236" fmla="*/ 5136 h 6852855"/>
              <a:gd name="connsiteX237" fmla="*/ 1935469 w 3580771"/>
              <a:gd name="connsiteY237" fmla="*/ 4107 h 6852855"/>
              <a:gd name="connsiteX238" fmla="*/ 1999778 w 3580771"/>
              <a:gd name="connsiteY238" fmla="*/ 10281 h 6852855"/>
              <a:gd name="connsiteX239" fmla="*/ 2066146 w 3580771"/>
              <a:gd name="connsiteY239" fmla="*/ 59671 h 6852855"/>
              <a:gd name="connsiteX240" fmla="*/ 2074378 w 3580771"/>
              <a:gd name="connsiteY240" fmla="*/ 64301 h 6852855"/>
              <a:gd name="connsiteX241" fmla="*/ 2122224 w 3580771"/>
              <a:gd name="connsiteY241" fmla="*/ 100314 h 6852855"/>
              <a:gd name="connsiteX242" fmla="*/ 2158238 w 3580771"/>
              <a:gd name="connsiteY242" fmla="*/ 192921 h 6852855"/>
              <a:gd name="connsiteX243" fmla="*/ 2169042 w 3580771"/>
              <a:gd name="connsiteY243" fmla="*/ 217616 h 6852855"/>
              <a:gd name="connsiteX244" fmla="*/ 2140746 w 3580771"/>
              <a:gd name="connsiteY244" fmla="*/ 311251 h 6852855"/>
              <a:gd name="connsiteX245" fmla="*/ 2127369 w 3580771"/>
              <a:gd name="connsiteY245" fmla="*/ 360641 h 6852855"/>
              <a:gd name="connsiteX246" fmla="*/ 2123768 w 3580771"/>
              <a:gd name="connsiteY246" fmla="*/ 395625 h 6852855"/>
              <a:gd name="connsiteX247" fmla="*/ 2133028 w 3580771"/>
              <a:gd name="connsiteY247" fmla="*/ 476913 h 6852855"/>
              <a:gd name="connsiteX248" fmla="*/ 2115536 w 3580771"/>
              <a:gd name="connsiteY248" fmla="*/ 581867 h 6852855"/>
              <a:gd name="connsiteX249" fmla="*/ 2116051 w 3580771"/>
              <a:gd name="connsiteY249" fmla="*/ 635372 h 6852855"/>
              <a:gd name="connsiteX250" fmla="*/ 2244670 w 3580771"/>
              <a:gd name="connsiteY250" fmla="*/ 699168 h 6852855"/>
              <a:gd name="connsiteX251" fmla="*/ 2315154 w 3580771"/>
              <a:gd name="connsiteY251" fmla="*/ 654922 h 6852855"/>
              <a:gd name="connsiteX252" fmla="*/ 2346537 w 3580771"/>
              <a:gd name="connsiteY252" fmla="*/ 625597 h 6852855"/>
              <a:gd name="connsiteX253" fmla="*/ 2388724 w 3580771"/>
              <a:gd name="connsiteY253" fmla="*/ 613764 h 6852855"/>
              <a:gd name="connsiteX254" fmla="*/ 2538952 w 3580771"/>
              <a:gd name="connsiteY254" fmla="*/ 590098 h 6852855"/>
              <a:gd name="connsiteX255" fmla="*/ 2641848 w 3580771"/>
              <a:gd name="connsiteY255" fmla="*/ 581352 h 6852855"/>
              <a:gd name="connsiteX256" fmla="*/ 2687636 w 3580771"/>
              <a:gd name="connsiteY256" fmla="*/ 566432 h 6852855"/>
              <a:gd name="connsiteX257" fmla="*/ 2608921 w 3580771"/>
              <a:gd name="connsiteY257" fmla="*/ 559744 h 6852855"/>
              <a:gd name="connsiteX258" fmla="*/ 2608921 w 3580771"/>
              <a:gd name="connsiteY258" fmla="*/ 547396 h 6852855"/>
              <a:gd name="connsiteX259" fmla="*/ 2751432 w 3580771"/>
              <a:gd name="connsiteY259" fmla="*/ 535049 h 6852855"/>
              <a:gd name="connsiteX260" fmla="*/ 2773554 w 3580771"/>
              <a:gd name="connsiteY260" fmla="*/ 491318 h 6852855"/>
              <a:gd name="connsiteX261" fmla="*/ 2752975 w 3580771"/>
              <a:gd name="connsiteY261" fmla="*/ 464565 h 6852855"/>
              <a:gd name="connsiteX262" fmla="*/ 2785902 w 3580771"/>
              <a:gd name="connsiteY262" fmla="*/ 436784 h 6852855"/>
              <a:gd name="connsiteX263" fmla="*/ 2850212 w 3580771"/>
              <a:gd name="connsiteY263" fmla="*/ 370416 h 6852855"/>
              <a:gd name="connsiteX264" fmla="*/ 2908348 w 3580771"/>
              <a:gd name="connsiteY264" fmla="*/ 305591 h 6852855"/>
              <a:gd name="connsiteX265" fmla="*/ 3112081 w 3580771"/>
              <a:gd name="connsiteY265" fmla="*/ 315367 h 6852855"/>
              <a:gd name="connsiteX266" fmla="*/ 3177934 w 3580771"/>
              <a:gd name="connsiteY266" fmla="*/ 381220 h 6852855"/>
              <a:gd name="connsiteX267" fmla="*/ 3219093 w 3580771"/>
              <a:gd name="connsiteY267" fmla="*/ 398712 h 6852855"/>
              <a:gd name="connsiteX268" fmla="*/ 3175876 w 3580771"/>
              <a:gd name="connsiteY268" fmla="*/ 453247 h 6852855"/>
              <a:gd name="connsiteX269" fmla="*/ 3262309 w 3580771"/>
              <a:gd name="connsiteY269" fmla="*/ 440385 h 6852855"/>
              <a:gd name="connsiteX270" fmla="*/ 3221665 w 3580771"/>
              <a:gd name="connsiteY270" fmla="*/ 397169 h 6852855"/>
              <a:gd name="connsiteX271" fmla="*/ 3281345 w 3580771"/>
              <a:gd name="connsiteY271" fmla="*/ 309193 h 6852855"/>
              <a:gd name="connsiteX272" fmla="*/ 3258708 w 3580771"/>
              <a:gd name="connsiteY272" fmla="*/ 244883 h 6852855"/>
              <a:gd name="connsiteX273" fmla="*/ 3295750 w 3580771"/>
              <a:gd name="connsiteY273" fmla="*/ 144045 h 6852855"/>
              <a:gd name="connsiteX274" fmla="*/ 3303982 w 3580771"/>
              <a:gd name="connsiteY274" fmla="*/ 124495 h 6852855"/>
              <a:gd name="connsiteX275" fmla="*/ 3353886 w 3580771"/>
              <a:gd name="connsiteY275" fmla="*/ 55040 h 6852855"/>
              <a:gd name="connsiteX276" fmla="*/ 3459869 w 3580771"/>
              <a:gd name="connsiteY276" fmla="*/ 55040 h 6852855"/>
              <a:gd name="connsiteX277" fmla="*/ 3567909 w 3580771"/>
              <a:gd name="connsiteY277" fmla="*/ 133241 h 6852855"/>
              <a:gd name="connsiteX278" fmla="*/ 3564822 w 3580771"/>
              <a:gd name="connsiteY278" fmla="*/ 152791 h 6852855"/>
              <a:gd name="connsiteX279" fmla="*/ 3568938 w 3580771"/>
              <a:gd name="connsiteY279" fmla="*/ 207326 h 6852855"/>
              <a:gd name="connsiteX280" fmla="*/ 3580771 w 3580771"/>
              <a:gd name="connsiteY280" fmla="*/ 209384 h 6852855"/>
              <a:gd name="connsiteX281" fmla="*/ 3524693 w 3580771"/>
              <a:gd name="connsiteY281" fmla="*/ 245397 h 6852855"/>
              <a:gd name="connsiteX282" fmla="*/ 3575626 w 3580771"/>
              <a:gd name="connsiteY282" fmla="*/ 341090 h 6852855"/>
              <a:gd name="connsiteX283" fmla="*/ 3523149 w 3580771"/>
              <a:gd name="connsiteY283" fmla="*/ 478456 h 6852855"/>
              <a:gd name="connsiteX284" fmla="*/ 3530352 w 3580771"/>
              <a:gd name="connsiteY284" fmla="*/ 539165 h 6852855"/>
              <a:gd name="connsiteX285" fmla="*/ 3486622 w 3580771"/>
              <a:gd name="connsiteY285" fmla="*/ 631256 h 6852855"/>
              <a:gd name="connsiteX286" fmla="*/ 3436717 w 3580771"/>
              <a:gd name="connsiteY286" fmla="*/ 647205 h 6852855"/>
              <a:gd name="connsiteX287" fmla="*/ 3377038 w 3580771"/>
              <a:gd name="connsiteY287" fmla="*/ 662640 h 6852855"/>
              <a:gd name="connsiteX288" fmla="*/ 3228868 w 3580771"/>
              <a:gd name="connsiteY288" fmla="*/ 564374 h 6852855"/>
              <a:gd name="connsiteX289" fmla="*/ 3157870 w 3580771"/>
              <a:gd name="connsiteY289" fmla="*/ 631771 h 6852855"/>
              <a:gd name="connsiteX290" fmla="*/ 3184108 w 3580771"/>
              <a:gd name="connsiteY290" fmla="*/ 663154 h 6852855"/>
              <a:gd name="connsiteX291" fmla="*/ 3164558 w 3580771"/>
              <a:gd name="connsiteY291" fmla="*/ 688878 h 6852855"/>
              <a:gd name="connsiteX292" fmla="*/ 3190796 w 3580771"/>
              <a:gd name="connsiteY292" fmla="*/ 707399 h 6852855"/>
              <a:gd name="connsiteX293" fmla="*/ 3094589 w 3580771"/>
              <a:gd name="connsiteY293" fmla="*/ 784571 h 6852855"/>
              <a:gd name="connsiteX294" fmla="*/ 3136776 w 3580771"/>
              <a:gd name="connsiteY294" fmla="*/ 811324 h 6852855"/>
              <a:gd name="connsiteX295" fmla="*/ 3115168 w 3580771"/>
              <a:gd name="connsiteY295" fmla="*/ 827273 h 6852855"/>
              <a:gd name="connsiteX296" fmla="*/ 3093045 w 3580771"/>
              <a:gd name="connsiteY296" fmla="*/ 932226 h 6852855"/>
              <a:gd name="connsiteX297" fmla="*/ 3146551 w 3580771"/>
              <a:gd name="connsiteY297" fmla="*/ 965668 h 6852855"/>
              <a:gd name="connsiteX298" fmla="*/ 3123400 w 3580771"/>
              <a:gd name="connsiteY298" fmla="*/ 1010427 h 6852855"/>
              <a:gd name="connsiteX299" fmla="*/ 3154783 w 3580771"/>
              <a:gd name="connsiteY299" fmla="*/ 1125670 h 6852855"/>
              <a:gd name="connsiteX300" fmla="*/ 3103849 w 3580771"/>
              <a:gd name="connsiteY300" fmla="*/ 1159626 h 6852855"/>
              <a:gd name="connsiteX301" fmla="*/ 3067322 w 3580771"/>
              <a:gd name="connsiteY301" fmla="*/ 1222392 h 6852855"/>
              <a:gd name="connsiteX302" fmla="*/ 2972657 w 3580771"/>
              <a:gd name="connsiteY302" fmla="*/ 1268695 h 6852855"/>
              <a:gd name="connsiteX303" fmla="*/ 2852784 w 3580771"/>
              <a:gd name="connsiteY303" fmla="*/ 1259435 h 6852855"/>
              <a:gd name="connsiteX304" fmla="*/ 2860501 w 3580771"/>
              <a:gd name="connsiteY304" fmla="*/ 1305224 h 6852855"/>
              <a:gd name="connsiteX305" fmla="*/ 2863588 w 3580771"/>
              <a:gd name="connsiteY305" fmla="*/ 1303166 h 6852855"/>
              <a:gd name="connsiteX306" fmla="*/ 2882624 w 3580771"/>
              <a:gd name="connsiteY306" fmla="*/ 1365417 h 6852855"/>
              <a:gd name="connsiteX307" fmla="*/ 2876450 w 3580771"/>
              <a:gd name="connsiteY307" fmla="*/ 1366446 h 6852855"/>
              <a:gd name="connsiteX308" fmla="*/ 2919152 w 3580771"/>
              <a:gd name="connsiteY308" fmla="*/ 1415322 h 6852855"/>
              <a:gd name="connsiteX309" fmla="*/ 2908348 w 3580771"/>
              <a:gd name="connsiteY309" fmla="*/ 1508957 h 6852855"/>
              <a:gd name="connsiteX310" fmla="*/ 2940245 w 3580771"/>
              <a:gd name="connsiteY310" fmla="*/ 1531080 h 6852855"/>
              <a:gd name="connsiteX311" fmla="*/ 2876964 w 3580771"/>
              <a:gd name="connsiteY311" fmla="*/ 1567608 h 6852855"/>
              <a:gd name="connsiteX312" fmla="*/ 2869247 w 3580771"/>
              <a:gd name="connsiteY312" fmla="*/ 1613396 h 6852855"/>
              <a:gd name="connsiteX313" fmla="*/ 2863073 w 3580771"/>
              <a:gd name="connsiteY313" fmla="*/ 1660214 h 6852855"/>
              <a:gd name="connsiteX314" fmla="*/ 2807510 w 3580771"/>
              <a:gd name="connsiteY314" fmla="*/ 1669989 h 6852855"/>
              <a:gd name="connsiteX315" fmla="*/ 2808539 w 3580771"/>
              <a:gd name="connsiteY315" fmla="*/ 1679764 h 6852855"/>
              <a:gd name="connsiteX316" fmla="*/ 2841980 w 3580771"/>
              <a:gd name="connsiteY316" fmla="*/ 1685423 h 6852855"/>
              <a:gd name="connsiteX317" fmla="*/ 2779728 w 3580771"/>
              <a:gd name="connsiteY317" fmla="*/ 1761566 h 6852855"/>
              <a:gd name="connsiteX318" fmla="*/ 2730338 w 3580771"/>
              <a:gd name="connsiteY318" fmla="*/ 1794493 h 6852855"/>
              <a:gd name="connsiteX319" fmla="*/ 2780243 w 3580771"/>
              <a:gd name="connsiteY319" fmla="*/ 1837194 h 6852855"/>
              <a:gd name="connsiteX320" fmla="*/ 2765323 w 3580771"/>
              <a:gd name="connsiteY320" fmla="*/ 1851600 h 6852855"/>
              <a:gd name="connsiteX321" fmla="*/ 2823459 w 3580771"/>
              <a:gd name="connsiteY321" fmla="*/ 1874751 h 6852855"/>
              <a:gd name="connsiteX322" fmla="*/ 2858443 w 3580771"/>
              <a:gd name="connsiteY322" fmla="*/ 1945235 h 6852855"/>
              <a:gd name="connsiteX323" fmla="*/ 2845067 w 3580771"/>
              <a:gd name="connsiteY323" fmla="*/ 2014175 h 6852855"/>
              <a:gd name="connsiteX324" fmla="*/ 2831176 w 3580771"/>
              <a:gd name="connsiteY324" fmla="*/ 2042986 h 6852855"/>
              <a:gd name="connsiteX325" fmla="*/ 2841465 w 3580771"/>
              <a:gd name="connsiteY325" fmla="*/ 2136621 h 6852855"/>
              <a:gd name="connsiteX326" fmla="*/ 2874392 w 3580771"/>
              <a:gd name="connsiteY326" fmla="*/ 2158229 h 6852855"/>
              <a:gd name="connsiteX327" fmla="*/ 2853813 w 3580771"/>
              <a:gd name="connsiteY327" fmla="*/ 2177779 h 6852855"/>
              <a:gd name="connsiteX328" fmla="*/ 2856385 w 3580771"/>
              <a:gd name="connsiteY328" fmla="*/ 2188583 h 6852855"/>
              <a:gd name="connsiteX329" fmla="*/ 3000954 w 3580771"/>
              <a:gd name="connsiteY329" fmla="*/ 2176236 h 6852855"/>
              <a:gd name="connsiteX330" fmla="*/ 2976773 w 3580771"/>
              <a:gd name="connsiteY330" fmla="*/ 2204532 h 6852855"/>
              <a:gd name="connsiteX331" fmla="*/ 3086357 w 3580771"/>
              <a:gd name="connsiteY331" fmla="*/ 2206076 h 6852855"/>
              <a:gd name="connsiteX332" fmla="*/ 3310670 w 3580771"/>
              <a:gd name="connsiteY332" fmla="*/ 2072826 h 6852855"/>
              <a:gd name="connsiteX333" fmla="*/ 3416138 w 3580771"/>
              <a:gd name="connsiteY333" fmla="*/ 2057906 h 6852855"/>
              <a:gd name="connsiteX334" fmla="*/ 3451122 w 3580771"/>
              <a:gd name="connsiteY334" fmla="*/ 2110383 h 6852855"/>
              <a:gd name="connsiteX335" fmla="*/ 3357487 w 3580771"/>
              <a:gd name="connsiteY335" fmla="*/ 2206590 h 6852855"/>
              <a:gd name="connsiteX336" fmla="*/ 3308097 w 3580771"/>
              <a:gd name="connsiteY336" fmla="*/ 2279646 h 6852855"/>
              <a:gd name="connsiteX337" fmla="*/ 3259222 w 3580771"/>
              <a:gd name="connsiteY337" fmla="*/ 2336239 h 6852855"/>
              <a:gd name="connsiteX338" fmla="*/ 3253563 w 3580771"/>
              <a:gd name="connsiteY338" fmla="*/ 2414440 h 6852855"/>
              <a:gd name="connsiteX339" fmla="*/ 3194912 w 3580771"/>
              <a:gd name="connsiteY339" fmla="*/ 2454569 h 6852855"/>
              <a:gd name="connsiteX340" fmla="*/ 3242244 w 3580771"/>
              <a:gd name="connsiteY340" fmla="*/ 2483894 h 6852855"/>
              <a:gd name="connsiteX341" fmla="*/ 3154783 w 3580771"/>
              <a:gd name="connsiteY341" fmla="*/ 2543574 h 6852855"/>
              <a:gd name="connsiteX342" fmla="*/ 3273627 w 3580771"/>
              <a:gd name="connsiteY342" fmla="*/ 2624861 h 6852855"/>
              <a:gd name="connsiteX343" fmla="*/ 3299351 w 3580771"/>
              <a:gd name="connsiteY343" fmla="*/ 2624861 h 6852855"/>
              <a:gd name="connsiteX344" fmla="*/ 3264881 w 3580771"/>
              <a:gd name="connsiteY344" fmla="*/ 2724670 h 6852855"/>
              <a:gd name="connsiteX345" fmla="*/ 3276714 w 3580771"/>
              <a:gd name="connsiteY345" fmla="*/ 2828595 h 6852855"/>
              <a:gd name="connsiteX346" fmla="*/ 3339481 w 3580771"/>
              <a:gd name="connsiteY346" fmla="*/ 2863065 h 6852855"/>
              <a:gd name="connsiteX347" fmla="*/ 3312728 w 3580771"/>
              <a:gd name="connsiteY347" fmla="*/ 2878499 h 6852855"/>
              <a:gd name="connsiteX348" fmla="*/ 3366233 w 3580771"/>
              <a:gd name="connsiteY348" fmla="*/ 2902165 h 6852855"/>
              <a:gd name="connsiteX349" fmla="*/ 3327648 w 3580771"/>
              <a:gd name="connsiteY349" fmla="*/ 2916056 h 6852855"/>
              <a:gd name="connsiteX350" fmla="*/ 3361089 w 3580771"/>
              <a:gd name="connsiteY350" fmla="*/ 2923773 h 6852855"/>
              <a:gd name="connsiteX351" fmla="*/ 3331763 w 3580771"/>
              <a:gd name="connsiteY351" fmla="*/ 2939722 h 6852855"/>
              <a:gd name="connsiteX352" fmla="*/ 3440833 w 3580771"/>
              <a:gd name="connsiteY352" fmla="*/ 3014321 h 6852855"/>
              <a:gd name="connsiteX353" fmla="*/ 3344111 w 3580771"/>
              <a:gd name="connsiteY353" fmla="*/ 3076059 h 6852855"/>
              <a:gd name="connsiteX354" fmla="*/ 3316329 w 3580771"/>
              <a:gd name="connsiteY354" fmla="*/ 3108986 h 6852855"/>
              <a:gd name="connsiteX355" fmla="*/ 3353886 w 3580771"/>
              <a:gd name="connsiteY355" fmla="*/ 3158890 h 6852855"/>
              <a:gd name="connsiteX356" fmla="*/ 3372922 w 3580771"/>
              <a:gd name="connsiteY356" fmla="*/ 3168665 h 6852855"/>
              <a:gd name="connsiteX357" fmla="*/ 3371893 w 3580771"/>
              <a:gd name="connsiteY357" fmla="*/ 3256126 h 6852855"/>
              <a:gd name="connsiteX358" fmla="*/ 3354915 w 3580771"/>
              <a:gd name="connsiteY358" fmla="*/ 3303458 h 6852855"/>
              <a:gd name="connsiteX359" fmla="*/ 3351828 w 3580771"/>
              <a:gd name="connsiteY359" fmla="*/ 3330726 h 6852855"/>
              <a:gd name="connsiteX360" fmla="*/ 3331763 w 3580771"/>
              <a:gd name="connsiteY360" fmla="*/ 3394521 h 6852855"/>
              <a:gd name="connsiteX361" fmla="*/ 3366233 w 3580771"/>
              <a:gd name="connsiteY361" fmla="*/ 3445969 h 6852855"/>
              <a:gd name="connsiteX362" fmla="*/ 3324561 w 3580771"/>
              <a:gd name="connsiteY362" fmla="*/ 3507707 h 6852855"/>
              <a:gd name="connsiteX363" fmla="*/ 3366233 w 3580771"/>
              <a:gd name="connsiteY363" fmla="*/ 3527257 h 6852855"/>
              <a:gd name="connsiteX364" fmla="*/ 3404819 w 3580771"/>
              <a:gd name="connsiteY364" fmla="*/ 3499989 h 6852855"/>
              <a:gd name="connsiteX365" fmla="*/ 3423855 w 3580771"/>
              <a:gd name="connsiteY365" fmla="*/ 3466548 h 6852855"/>
              <a:gd name="connsiteX366" fmla="*/ 3459354 w 3580771"/>
              <a:gd name="connsiteY366" fmla="*/ 3368283 h 6852855"/>
              <a:gd name="connsiteX367" fmla="*/ 3523149 w 3580771"/>
              <a:gd name="connsiteY367" fmla="*/ 3313234 h 6852855"/>
              <a:gd name="connsiteX368" fmla="*/ 3551446 w 3580771"/>
              <a:gd name="connsiteY368" fmla="*/ 3352848 h 6852855"/>
              <a:gd name="connsiteX369" fmla="*/ 3525722 w 3580771"/>
              <a:gd name="connsiteY369" fmla="*/ 3481468 h 6852855"/>
              <a:gd name="connsiteX370" fmla="*/ 3516461 w 3580771"/>
              <a:gd name="connsiteY370" fmla="*/ 3496388 h 6852855"/>
              <a:gd name="connsiteX371" fmla="*/ 3501027 w 3580771"/>
              <a:gd name="connsiteY371" fmla="*/ 3567901 h 6852855"/>
              <a:gd name="connsiteX372" fmla="*/ 3467071 w 3580771"/>
              <a:gd name="connsiteY372" fmla="*/ 3601342 h 6852855"/>
              <a:gd name="connsiteX373" fmla="*/ 3437231 w 3580771"/>
              <a:gd name="connsiteY373" fmla="*/ 3661021 h 6852855"/>
              <a:gd name="connsiteX374" fmla="*/ 3425399 w 3580771"/>
              <a:gd name="connsiteY374" fmla="*/ 3661535 h 6852855"/>
              <a:gd name="connsiteX375" fmla="*/ 3411508 w 3580771"/>
              <a:gd name="connsiteY375" fmla="*/ 3600313 h 6852855"/>
              <a:gd name="connsiteX376" fmla="*/ 3361603 w 3580771"/>
              <a:gd name="connsiteY376" fmla="*/ 3551437 h 6852855"/>
              <a:gd name="connsiteX377" fmla="*/ 3307068 w 3580771"/>
              <a:gd name="connsiteY377" fmla="*/ 3577676 h 6852855"/>
              <a:gd name="connsiteX378" fmla="*/ 3324046 w 3580771"/>
              <a:gd name="connsiteY378" fmla="*/ 3622435 h 6852855"/>
              <a:gd name="connsiteX379" fmla="*/ 3337423 w 3580771"/>
              <a:gd name="connsiteY379" fmla="*/ 3620892 h 6852855"/>
              <a:gd name="connsiteX380" fmla="*/ 3312213 w 3580771"/>
              <a:gd name="connsiteY380" fmla="*/ 3676970 h 6852855"/>
              <a:gd name="connsiteX381" fmla="*/ 3363147 w 3580771"/>
              <a:gd name="connsiteY381" fmla="*/ 3703208 h 6852855"/>
              <a:gd name="connsiteX382" fmla="*/ 3287518 w 3580771"/>
              <a:gd name="connsiteY382" fmla="*/ 3742309 h 6852855"/>
              <a:gd name="connsiteX383" fmla="*/ 3334850 w 3580771"/>
              <a:gd name="connsiteY383" fmla="*/ 3759801 h 6852855"/>
              <a:gd name="connsiteX384" fmla="*/ 3318901 w 3580771"/>
              <a:gd name="connsiteY384" fmla="*/ 3800959 h 6852855"/>
              <a:gd name="connsiteX385" fmla="*/ 3266939 w 3580771"/>
              <a:gd name="connsiteY385" fmla="*/ 3938325 h 6852855"/>
              <a:gd name="connsiteX386" fmla="*/ 3277743 w 3580771"/>
              <a:gd name="connsiteY386" fmla="*/ 4022700 h 6852855"/>
              <a:gd name="connsiteX387" fmla="*/ 3287004 w 3580771"/>
              <a:gd name="connsiteY387" fmla="*/ 4045337 h 6852855"/>
              <a:gd name="connsiteX388" fmla="*/ 3275685 w 3580771"/>
              <a:gd name="connsiteY388" fmla="*/ 4102958 h 6852855"/>
              <a:gd name="connsiteX389" fmla="*/ 3252019 w 3580771"/>
              <a:gd name="connsiteY389" fmla="*/ 4126624 h 6852855"/>
              <a:gd name="connsiteX390" fmla="*/ 3258193 w 3580771"/>
              <a:gd name="connsiteY390" fmla="*/ 4195050 h 6852855"/>
              <a:gd name="connsiteX391" fmla="*/ 3273113 w 3580771"/>
              <a:gd name="connsiteY391" fmla="*/ 4218716 h 6852855"/>
              <a:gd name="connsiteX392" fmla="*/ 3228353 w 3580771"/>
              <a:gd name="connsiteY392" fmla="*/ 4306178 h 6852855"/>
              <a:gd name="connsiteX393" fmla="*/ 3238129 w 3580771"/>
              <a:gd name="connsiteY393" fmla="*/ 4382835 h 6852855"/>
              <a:gd name="connsiteX394" fmla="*/ 3217035 w 3580771"/>
              <a:gd name="connsiteY394" fmla="*/ 4483158 h 6852855"/>
              <a:gd name="connsiteX395" fmla="*/ 3204173 w 3580771"/>
              <a:gd name="connsiteY395" fmla="*/ 4517628 h 6852855"/>
              <a:gd name="connsiteX396" fmla="*/ 3193369 w 3580771"/>
              <a:gd name="connsiteY396" fmla="*/ 4551069 h 6852855"/>
              <a:gd name="connsiteX397" fmla="*/ 3197999 w 3580771"/>
              <a:gd name="connsiteY397" fmla="*/ 4647277 h 6852855"/>
              <a:gd name="connsiteX398" fmla="*/ 3183594 w 3580771"/>
              <a:gd name="connsiteY398" fmla="*/ 4781556 h 6852855"/>
              <a:gd name="connsiteX399" fmla="*/ 3176391 w 3580771"/>
              <a:gd name="connsiteY399" fmla="*/ 4798533 h 6852855"/>
              <a:gd name="connsiteX400" fmla="*/ 3174847 w 3580771"/>
              <a:gd name="connsiteY400" fmla="*/ 4908632 h 6852855"/>
              <a:gd name="connsiteX401" fmla="*/ 3185137 w 3580771"/>
              <a:gd name="connsiteY401" fmla="*/ 4967283 h 6852855"/>
              <a:gd name="connsiteX402" fmla="*/ 3221150 w 3580771"/>
              <a:gd name="connsiteY402" fmla="*/ 5015129 h 6852855"/>
              <a:gd name="connsiteX403" fmla="*/ 3158899 w 3580771"/>
              <a:gd name="connsiteY403" fmla="*/ 5129858 h 6852855"/>
              <a:gd name="connsiteX404" fmla="*/ 3167130 w 3580771"/>
              <a:gd name="connsiteY404" fmla="*/ 5169987 h 6852855"/>
              <a:gd name="connsiteX405" fmla="*/ 3149123 w 3580771"/>
              <a:gd name="connsiteY405" fmla="*/ 5226580 h 6852855"/>
              <a:gd name="connsiteX406" fmla="*/ 3146551 w 3580771"/>
              <a:gd name="connsiteY406" fmla="*/ 5273397 h 6852855"/>
              <a:gd name="connsiteX407" fmla="*/ 3135233 w 3580771"/>
              <a:gd name="connsiteY407" fmla="*/ 5350569 h 6852855"/>
              <a:gd name="connsiteX408" fmla="*/ 3119798 w 3580771"/>
              <a:gd name="connsiteY408" fmla="*/ 5377322 h 6852855"/>
              <a:gd name="connsiteX409" fmla="*/ 3152725 w 3580771"/>
              <a:gd name="connsiteY409" fmla="*/ 5400988 h 6852855"/>
              <a:gd name="connsiteX410" fmla="*/ 3092531 w 3580771"/>
              <a:gd name="connsiteY410" fmla="*/ 5454494 h 6852855"/>
              <a:gd name="connsiteX411" fmla="*/ 3152725 w 3580771"/>
              <a:gd name="connsiteY411" fmla="*/ 5499768 h 6852855"/>
              <a:gd name="connsiteX412" fmla="*/ 3100763 w 3580771"/>
              <a:gd name="connsiteY412" fmla="*/ 5538868 h 6852855"/>
              <a:gd name="connsiteX413" fmla="*/ 3093560 w 3580771"/>
              <a:gd name="connsiteY413" fmla="*/ 5629931 h 6852855"/>
              <a:gd name="connsiteX414" fmla="*/ 3101792 w 3580771"/>
              <a:gd name="connsiteY414" fmla="*/ 5653597 h 6852855"/>
              <a:gd name="connsiteX415" fmla="*/ 3146551 w 3580771"/>
              <a:gd name="connsiteY415" fmla="*/ 5718421 h 6852855"/>
              <a:gd name="connsiteX416" fmla="*/ 3140892 w 3580771"/>
              <a:gd name="connsiteY416" fmla="*/ 5767297 h 6852855"/>
              <a:gd name="connsiteX417" fmla="*/ 3117226 w 3580771"/>
              <a:gd name="connsiteY417" fmla="*/ 5742087 h 6852855"/>
              <a:gd name="connsiteX418" fmla="*/ 3089958 w 3580771"/>
              <a:gd name="connsiteY418" fmla="*/ 5850128 h 6852855"/>
              <a:gd name="connsiteX419" fmla="*/ 3027707 w 3580771"/>
              <a:gd name="connsiteY419" fmla="*/ 5981320 h 6852855"/>
              <a:gd name="connsiteX420" fmla="*/ 3019989 w 3580771"/>
              <a:gd name="connsiteY420" fmla="*/ 5999327 h 6852855"/>
              <a:gd name="connsiteX421" fmla="*/ 2981404 w 3580771"/>
              <a:gd name="connsiteY421" fmla="*/ 6025565 h 6852855"/>
              <a:gd name="connsiteX422" fmla="*/ 2957738 w 3580771"/>
              <a:gd name="connsiteY422" fmla="*/ 6111483 h 6852855"/>
              <a:gd name="connsiteX423" fmla="*/ 2950020 w 3580771"/>
              <a:gd name="connsiteY423" fmla="*/ 6124859 h 6852855"/>
              <a:gd name="connsiteX424" fmla="*/ 2892399 w 3580771"/>
              <a:gd name="connsiteY424" fmla="*/ 6154185 h 6852855"/>
              <a:gd name="connsiteX425" fmla="*/ 2896000 w 3580771"/>
              <a:gd name="connsiteY425" fmla="*/ 6211292 h 6852855"/>
              <a:gd name="connsiteX426" fmla="*/ 2936130 w 3580771"/>
              <a:gd name="connsiteY426" fmla="*/ 6227755 h 6852855"/>
              <a:gd name="connsiteX427" fmla="*/ 2910920 w 3580771"/>
              <a:gd name="connsiteY427" fmla="*/ 6277659 h 6852855"/>
              <a:gd name="connsiteX428" fmla="*/ 2789503 w 3580771"/>
              <a:gd name="connsiteY428" fmla="*/ 6286920 h 6852855"/>
              <a:gd name="connsiteX429" fmla="*/ 2786416 w 3580771"/>
              <a:gd name="connsiteY429" fmla="*/ 6300811 h 6852855"/>
              <a:gd name="connsiteX430" fmla="*/ 2837350 w 3580771"/>
              <a:gd name="connsiteY430" fmla="*/ 6322934 h 6852855"/>
              <a:gd name="connsiteX431" fmla="*/ 2784358 w 3580771"/>
              <a:gd name="connsiteY431" fmla="*/ 6369237 h 6852855"/>
              <a:gd name="connsiteX432" fmla="*/ 2870791 w 3580771"/>
              <a:gd name="connsiteY432" fmla="*/ 6402164 h 6852855"/>
              <a:gd name="connsiteX433" fmla="*/ 2865646 w 3580771"/>
              <a:gd name="connsiteY433" fmla="*/ 6422228 h 6852855"/>
              <a:gd name="connsiteX434" fmla="*/ 2803908 w 3580771"/>
              <a:gd name="connsiteY434" fmla="*/ 6415540 h 6852855"/>
              <a:gd name="connsiteX435" fmla="*/ 2753490 w 3580771"/>
              <a:gd name="connsiteY435" fmla="*/ 6428402 h 6852855"/>
              <a:gd name="connsiteX436" fmla="*/ 2742685 w 3580771"/>
              <a:gd name="connsiteY436" fmla="*/ 6433032 h 6852855"/>
              <a:gd name="connsiteX437" fmla="*/ 2638761 w 3580771"/>
              <a:gd name="connsiteY437" fmla="*/ 6429431 h 6852855"/>
              <a:gd name="connsiteX438" fmla="*/ 2577023 w 3580771"/>
              <a:gd name="connsiteY438" fmla="*/ 6487053 h 6852855"/>
              <a:gd name="connsiteX439" fmla="*/ 2556959 w 3580771"/>
              <a:gd name="connsiteY439" fmla="*/ 6542616 h 6852855"/>
              <a:gd name="connsiteX440" fmla="*/ 2615609 w 3580771"/>
              <a:gd name="connsiteY440" fmla="*/ 6584804 h 6852855"/>
              <a:gd name="connsiteX441" fmla="*/ 2604291 w 3580771"/>
              <a:gd name="connsiteY441" fmla="*/ 6648598 h 6852855"/>
              <a:gd name="connsiteX442" fmla="*/ 2579081 w 3580771"/>
              <a:gd name="connsiteY442" fmla="*/ 6698503 h 6852855"/>
              <a:gd name="connsiteX443" fmla="*/ 2485961 w 3580771"/>
              <a:gd name="connsiteY443" fmla="*/ 6793167 h 6852855"/>
              <a:gd name="connsiteX444" fmla="*/ 2484932 w 3580771"/>
              <a:gd name="connsiteY444" fmla="*/ 6831753 h 6852855"/>
              <a:gd name="connsiteX445" fmla="*/ 2422165 w 3580771"/>
              <a:gd name="connsiteY445" fmla="*/ 6842557 h 6852855"/>
              <a:gd name="connsiteX446" fmla="*/ 2368145 w 3580771"/>
              <a:gd name="connsiteY446" fmla="*/ 6853361 h 6852855"/>
              <a:gd name="connsiteX447" fmla="*/ 2294060 w 3580771"/>
              <a:gd name="connsiteY447" fmla="*/ 6841013 h 6852855"/>
              <a:gd name="connsiteX448" fmla="*/ 2150521 w 3580771"/>
              <a:gd name="connsiteY448" fmla="*/ 6778762 h 6852855"/>
              <a:gd name="connsiteX449" fmla="*/ 2138173 w 3580771"/>
              <a:gd name="connsiteY449" fmla="*/ 6769501 h 6852855"/>
              <a:gd name="connsiteX450" fmla="*/ 2072320 w 3580771"/>
              <a:gd name="connsiteY450" fmla="*/ 6755096 h 6852855"/>
              <a:gd name="connsiteX451" fmla="*/ 1992576 w 3580771"/>
              <a:gd name="connsiteY451" fmla="*/ 6692844 h 6852855"/>
              <a:gd name="connsiteX452" fmla="*/ 2070776 w 3580771"/>
              <a:gd name="connsiteY452" fmla="*/ 6697989 h 6852855"/>
              <a:gd name="connsiteX453" fmla="*/ 2054828 w 3580771"/>
              <a:gd name="connsiteY453" fmla="*/ 6653229 h 6852855"/>
              <a:gd name="connsiteX454" fmla="*/ 2024988 w 3580771"/>
              <a:gd name="connsiteY454" fmla="*/ 6641911 h 6852855"/>
              <a:gd name="connsiteX455" fmla="*/ 2024988 w 3580771"/>
              <a:gd name="connsiteY455" fmla="*/ 6642425 h 6852855"/>
              <a:gd name="connsiteX456" fmla="*/ 2082095 w 3580771"/>
              <a:gd name="connsiteY456" fmla="*/ 6651171 h 6852855"/>
              <a:gd name="connsiteX457" fmla="*/ 2126340 w 3580771"/>
              <a:gd name="connsiteY457" fmla="*/ 6682039 h 6852855"/>
              <a:gd name="connsiteX458" fmla="*/ 2134572 w 3580771"/>
              <a:gd name="connsiteY458" fmla="*/ 6669692 h 6852855"/>
              <a:gd name="connsiteX459" fmla="*/ 2074892 w 3580771"/>
              <a:gd name="connsiteY459" fmla="*/ 6625447 h 6852855"/>
              <a:gd name="connsiteX460" fmla="*/ 2076950 w 3580771"/>
              <a:gd name="connsiteY460" fmla="*/ 6619788 h 6852855"/>
              <a:gd name="connsiteX461" fmla="*/ 2124797 w 3580771"/>
              <a:gd name="connsiteY461" fmla="*/ 6628019 h 6852855"/>
              <a:gd name="connsiteX462" fmla="*/ 2087754 w 3580771"/>
              <a:gd name="connsiteY462" fmla="*/ 6572970 h 6852855"/>
              <a:gd name="connsiteX463" fmla="*/ 2032705 w 3580771"/>
              <a:gd name="connsiteY463" fmla="*/ 6558565 h 6852855"/>
              <a:gd name="connsiteX464" fmla="*/ 2048654 w 3580771"/>
              <a:gd name="connsiteY464" fmla="*/ 6521008 h 6852855"/>
              <a:gd name="connsiteX465" fmla="*/ 2033734 w 3580771"/>
              <a:gd name="connsiteY465" fmla="*/ 6510718 h 6852855"/>
              <a:gd name="connsiteX466" fmla="*/ 1979199 w 3580771"/>
              <a:gd name="connsiteY466" fmla="*/ 6528211 h 6852855"/>
              <a:gd name="connsiteX467" fmla="*/ 1967366 w 3580771"/>
              <a:gd name="connsiteY467" fmla="*/ 6528725 h 6852855"/>
              <a:gd name="connsiteX468" fmla="*/ 1958106 w 3580771"/>
              <a:gd name="connsiteY468" fmla="*/ 6491682 h 6852855"/>
              <a:gd name="connsiteX469" fmla="*/ 2000807 w 3580771"/>
              <a:gd name="connsiteY469" fmla="*/ 6460814 h 6852855"/>
              <a:gd name="connsiteX470" fmla="*/ 1998235 w 3580771"/>
              <a:gd name="connsiteY470" fmla="*/ 6449495 h 6852855"/>
              <a:gd name="connsiteX471" fmla="*/ 1959649 w 3580771"/>
              <a:gd name="connsiteY471" fmla="*/ 6450010 h 6852855"/>
              <a:gd name="connsiteX472" fmla="*/ 1866528 w 3580771"/>
              <a:gd name="connsiteY472" fmla="*/ 6423257 h 6852855"/>
              <a:gd name="connsiteX473" fmla="*/ 1900484 w 3580771"/>
              <a:gd name="connsiteY473" fmla="*/ 6341455 h 6852855"/>
              <a:gd name="connsiteX474" fmla="*/ 1942157 w 3580771"/>
              <a:gd name="connsiteY474" fmla="*/ 6310072 h 6852855"/>
              <a:gd name="connsiteX475" fmla="*/ 1938041 w 3580771"/>
              <a:gd name="connsiteY475" fmla="*/ 6297210 h 6852855"/>
              <a:gd name="connsiteX476" fmla="*/ 1846978 w 3580771"/>
              <a:gd name="connsiteY476" fmla="*/ 6313159 h 6852855"/>
              <a:gd name="connsiteX477" fmla="*/ 1893796 w 3580771"/>
              <a:gd name="connsiteY477" fmla="*/ 6280746 h 6852855"/>
              <a:gd name="connsiteX478" fmla="*/ 1903571 w 3580771"/>
              <a:gd name="connsiteY478" fmla="*/ 6235987 h 6852855"/>
              <a:gd name="connsiteX479" fmla="*/ 1813023 w 3580771"/>
              <a:gd name="connsiteY479" fmla="*/ 6211292 h 6852855"/>
              <a:gd name="connsiteX480" fmla="*/ 1782668 w 3580771"/>
              <a:gd name="connsiteY480" fmla="*/ 6242675 h 6852855"/>
              <a:gd name="connsiteX481" fmla="*/ 1724532 w 3580771"/>
              <a:gd name="connsiteY481" fmla="*/ 6242675 h 6852855"/>
              <a:gd name="connsiteX482" fmla="*/ 1715272 w 3580771"/>
              <a:gd name="connsiteY482" fmla="*/ 6233414 h 6852855"/>
              <a:gd name="connsiteX483" fmla="*/ 1796045 w 3580771"/>
              <a:gd name="connsiteY483" fmla="*/ 6149040 h 6852855"/>
              <a:gd name="connsiteX484" fmla="*/ 1790386 w 3580771"/>
              <a:gd name="connsiteY484" fmla="*/ 6138236 h 6852855"/>
              <a:gd name="connsiteX485" fmla="*/ 1746655 w 3580771"/>
              <a:gd name="connsiteY485" fmla="*/ 6162416 h 6852855"/>
              <a:gd name="connsiteX486" fmla="*/ 1699837 w 3580771"/>
              <a:gd name="connsiteY486" fmla="*/ 6197915 h 6852855"/>
              <a:gd name="connsiteX487" fmla="*/ 1690577 w 3580771"/>
              <a:gd name="connsiteY487" fmla="*/ 6123316 h 6852855"/>
              <a:gd name="connsiteX488" fmla="*/ 1755401 w 3580771"/>
              <a:gd name="connsiteY488" fmla="*/ 6123316 h 6852855"/>
              <a:gd name="connsiteX489" fmla="*/ 1746655 w 3580771"/>
              <a:gd name="connsiteY489" fmla="*/ 6082672 h 6852855"/>
              <a:gd name="connsiteX490" fmla="*/ 1663824 w 3580771"/>
              <a:gd name="connsiteY490" fmla="*/ 6104280 h 6852855"/>
              <a:gd name="connsiteX491" fmla="*/ 1661251 w 3580771"/>
              <a:gd name="connsiteY491" fmla="*/ 6098621 h 6852855"/>
              <a:gd name="connsiteX492" fmla="*/ 1733278 w 3580771"/>
              <a:gd name="connsiteY492" fmla="*/ 6064151 h 6852855"/>
              <a:gd name="connsiteX493" fmla="*/ 1729677 w 3580771"/>
              <a:gd name="connsiteY493" fmla="*/ 6050774 h 6852855"/>
              <a:gd name="connsiteX494" fmla="*/ 1676171 w 3580771"/>
              <a:gd name="connsiteY494" fmla="*/ 6064665 h 6852855"/>
              <a:gd name="connsiteX495" fmla="*/ 1685946 w 3580771"/>
              <a:gd name="connsiteY495" fmla="*/ 6018877 h 6852855"/>
              <a:gd name="connsiteX496" fmla="*/ 1577391 w 3580771"/>
              <a:gd name="connsiteY496" fmla="*/ 5991095 h 6852855"/>
              <a:gd name="connsiteX497" fmla="*/ 1536233 w 3580771"/>
              <a:gd name="connsiteY497" fmla="*/ 5997783 h 6852855"/>
              <a:gd name="connsiteX498" fmla="*/ 1654563 w 3580771"/>
              <a:gd name="connsiteY498" fmla="*/ 5964857 h 6852855"/>
              <a:gd name="connsiteX499" fmla="*/ 1632955 w 3580771"/>
              <a:gd name="connsiteY499" fmla="*/ 5901061 h 6852855"/>
              <a:gd name="connsiteX500" fmla="*/ 1584594 w 3580771"/>
              <a:gd name="connsiteY500" fmla="*/ 5880482 h 6852855"/>
              <a:gd name="connsiteX501" fmla="*/ 1533146 w 3580771"/>
              <a:gd name="connsiteY501" fmla="*/ 5834693 h 6852855"/>
              <a:gd name="connsiteX502" fmla="*/ 1611861 w 3580771"/>
              <a:gd name="connsiteY502" fmla="*/ 5811028 h 6852855"/>
              <a:gd name="connsiteX503" fmla="*/ 1575848 w 3580771"/>
              <a:gd name="connsiteY503" fmla="*/ 5803310 h 6852855"/>
              <a:gd name="connsiteX504" fmla="*/ 1608260 w 3580771"/>
              <a:gd name="connsiteY504" fmla="*/ 5781188 h 6852855"/>
              <a:gd name="connsiteX505" fmla="*/ 1553211 w 3580771"/>
              <a:gd name="connsiteY505" fmla="*/ 5777586 h 6852855"/>
              <a:gd name="connsiteX506" fmla="*/ 1590768 w 3580771"/>
              <a:gd name="connsiteY506" fmla="*/ 5732826 h 6852855"/>
              <a:gd name="connsiteX507" fmla="*/ 1572247 w 3580771"/>
              <a:gd name="connsiteY507" fmla="*/ 5725109 h 6852855"/>
              <a:gd name="connsiteX508" fmla="*/ 1579449 w 3580771"/>
              <a:gd name="connsiteY508" fmla="*/ 5712247 h 6852855"/>
              <a:gd name="connsiteX509" fmla="*/ 1635013 w 3580771"/>
              <a:gd name="connsiteY509" fmla="*/ 5714820 h 6852855"/>
              <a:gd name="connsiteX510" fmla="*/ 1601572 w 3580771"/>
              <a:gd name="connsiteY510" fmla="*/ 5695270 h 6852855"/>
              <a:gd name="connsiteX511" fmla="*/ 1630383 w 3580771"/>
              <a:gd name="connsiteY511" fmla="*/ 5681894 h 6852855"/>
              <a:gd name="connsiteX512" fmla="*/ 1629354 w 3580771"/>
              <a:gd name="connsiteY512" fmla="*/ 5676234 h 6852855"/>
              <a:gd name="connsiteX513" fmla="*/ 1579449 w 3580771"/>
              <a:gd name="connsiteY513" fmla="*/ 5682408 h 6852855"/>
              <a:gd name="connsiteX514" fmla="*/ 1637071 w 3580771"/>
              <a:gd name="connsiteY514" fmla="*/ 5629931 h 6852855"/>
              <a:gd name="connsiteX515" fmla="*/ 1733278 w 3580771"/>
              <a:gd name="connsiteY515" fmla="*/ 5638163 h 6852855"/>
              <a:gd name="connsiteX516" fmla="*/ 1702924 w 3580771"/>
              <a:gd name="connsiteY516" fmla="*/ 5592888 h 6852855"/>
              <a:gd name="connsiteX517" fmla="*/ 1841319 w 3580771"/>
              <a:gd name="connsiteY517" fmla="*/ 5574367 h 6852855"/>
              <a:gd name="connsiteX518" fmla="*/ 1920034 w 3580771"/>
              <a:gd name="connsiteY518" fmla="*/ 5576940 h 6852855"/>
              <a:gd name="connsiteX519" fmla="*/ 1988974 w 3580771"/>
              <a:gd name="connsiteY519" fmla="*/ 5565621 h 6852855"/>
              <a:gd name="connsiteX520" fmla="*/ 1991032 w 3580771"/>
              <a:gd name="connsiteY520" fmla="*/ 5577454 h 6852855"/>
              <a:gd name="connsiteX521" fmla="*/ 1960678 w 3580771"/>
              <a:gd name="connsiteY521" fmla="*/ 5589287 h 6852855"/>
              <a:gd name="connsiteX522" fmla="*/ 2036821 w 3580771"/>
              <a:gd name="connsiteY522" fmla="*/ 5598548 h 6852855"/>
              <a:gd name="connsiteX523" fmla="*/ 2082609 w 3580771"/>
              <a:gd name="connsiteY523" fmla="*/ 5531665 h 6852855"/>
              <a:gd name="connsiteX524" fmla="*/ 2152064 w 3580771"/>
              <a:gd name="connsiteY524" fmla="*/ 5492565 h 6852855"/>
              <a:gd name="connsiteX525" fmla="*/ 2146919 w 3580771"/>
              <a:gd name="connsiteY525" fmla="*/ 5460668 h 6852855"/>
              <a:gd name="connsiteX526" fmla="*/ 2084153 w 3580771"/>
              <a:gd name="connsiteY526" fmla="*/ 5469928 h 6852855"/>
              <a:gd name="connsiteX527" fmla="*/ 2043509 w 3580771"/>
              <a:gd name="connsiteY527" fmla="*/ 5508000 h 6852855"/>
              <a:gd name="connsiteX528" fmla="*/ 2007496 w 3580771"/>
              <a:gd name="connsiteY528" fmla="*/ 5539897 h 6852855"/>
              <a:gd name="connsiteX529" fmla="*/ 1949359 w 3580771"/>
              <a:gd name="connsiteY529" fmla="*/ 5524463 h 6852855"/>
              <a:gd name="connsiteX530" fmla="*/ 1894825 w 3580771"/>
              <a:gd name="connsiteY530" fmla="*/ 5511601 h 6852855"/>
              <a:gd name="connsiteX531" fmla="*/ 1853666 w 3580771"/>
              <a:gd name="connsiteY531" fmla="*/ 5554817 h 6852855"/>
              <a:gd name="connsiteX532" fmla="*/ 1782668 w 3580771"/>
              <a:gd name="connsiteY532" fmla="*/ 5530637 h 6852855"/>
              <a:gd name="connsiteX533" fmla="*/ 1679258 w 3580771"/>
              <a:gd name="connsiteY533" fmla="*/ 5575396 h 6852855"/>
              <a:gd name="connsiteX534" fmla="*/ 1691091 w 3580771"/>
              <a:gd name="connsiteY534" fmla="*/ 5615526 h 6852855"/>
              <a:gd name="connsiteX535" fmla="*/ 1656107 w 3580771"/>
              <a:gd name="connsiteY535" fmla="*/ 5622214 h 6852855"/>
              <a:gd name="connsiteX536" fmla="*/ 1567102 w 3580771"/>
              <a:gd name="connsiteY536" fmla="*/ 5615011 h 6852855"/>
              <a:gd name="connsiteX537" fmla="*/ 1495075 w 3580771"/>
              <a:gd name="connsiteY537" fmla="*/ 5600091 h 6852855"/>
              <a:gd name="connsiteX538" fmla="*/ 1447228 w 3580771"/>
              <a:gd name="connsiteY538" fmla="*/ 5582085 h 6852855"/>
              <a:gd name="connsiteX539" fmla="*/ 1447228 w 3580771"/>
              <a:gd name="connsiteY539" fmla="*/ 5558419 h 6852855"/>
              <a:gd name="connsiteX540" fmla="*/ 1370571 w 3580771"/>
              <a:gd name="connsiteY540" fmla="*/ 5585686 h 6852855"/>
              <a:gd name="connsiteX541" fmla="*/ 1355651 w 3580771"/>
              <a:gd name="connsiteY541" fmla="*/ 5547614 h 6852855"/>
              <a:gd name="connsiteX542" fmla="*/ 1408642 w 3580771"/>
              <a:gd name="connsiteY542" fmla="*/ 5514688 h 6852855"/>
              <a:gd name="connsiteX543" fmla="*/ 1261502 w 3580771"/>
              <a:gd name="connsiteY543" fmla="*/ 5601120 h 6852855"/>
              <a:gd name="connsiteX544" fmla="*/ 1242980 w 3580771"/>
              <a:gd name="connsiteY544" fmla="*/ 5530122 h 6852855"/>
              <a:gd name="connsiteX545" fmla="*/ 1220858 w 3580771"/>
              <a:gd name="connsiteY545" fmla="*/ 5483304 h 6852855"/>
              <a:gd name="connsiteX546" fmla="*/ 1155519 w 3580771"/>
              <a:gd name="connsiteY546" fmla="*/ 5455008 h 6852855"/>
              <a:gd name="connsiteX547" fmla="*/ 1100984 w 3580771"/>
              <a:gd name="connsiteY547" fmla="*/ 5466327 h 6852855"/>
              <a:gd name="connsiteX548" fmla="*/ 1097383 w 3580771"/>
              <a:gd name="connsiteY548" fmla="*/ 5447291 h 6852855"/>
              <a:gd name="connsiteX549" fmla="*/ 1039247 w 3580771"/>
              <a:gd name="connsiteY549" fmla="*/ 5449863 h 6852855"/>
              <a:gd name="connsiteX550" fmla="*/ 1045935 w 3580771"/>
              <a:gd name="connsiteY550" fmla="*/ 5385039 h 6852855"/>
              <a:gd name="connsiteX551" fmla="*/ 1039761 w 3580771"/>
              <a:gd name="connsiteY551" fmla="*/ 5382981 h 6852855"/>
              <a:gd name="connsiteX552" fmla="*/ 991400 w 3580771"/>
              <a:gd name="connsiteY552" fmla="*/ 5456037 h 6852855"/>
              <a:gd name="connsiteX553" fmla="*/ 896222 w 3580771"/>
              <a:gd name="connsiteY553" fmla="*/ 5375264 h 6852855"/>
              <a:gd name="connsiteX554" fmla="*/ 880787 w 3580771"/>
              <a:gd name="connsiteY554" fmla="*/ 5314556 h 6852855"/>
              <a:gd name="connsiteX555" fmla="*/ 866896 w 3580771"/>
              <a:gd name="connsiteY555" fmla="*/ 5246644 h 6852855"/>
              <a:gd name="connsiteX556" fmla="*/ 864324 w 3580771"/>
              <a:gd name="connsiteY556" fmla="*/ 5204971 h 6852855"/>
              <a:gd name="connsiteX557" fmla="*/ 851462 w 3580771"/>
              <a:gd name="connsiteY557" fmla="*/ 5154553 h 6852855"/>
              <a:gd name="connsiteX558" fmla="*/ 793326 w 3580771"/>
              <a:gd name="connsiteY558" fmla="*/ 5102590 h 6852855"/>
              <a:gd name="connsiteX559" fmla="*/ 746508 w 3580771"/>
              <a:gd name="connsiteY559" fmla="*/ 5042911 h 6852855"/>
              <a:gd name="connsiteX560" fmla="*/ 810818 w 3580771"/>
              <a:gd name="connsiteY560" fmla="*/ 4995064 h 6852855"/>
              <a:gd name="connsiteX561" fmla="*/ 830368 w 3580771"/>
              <a:gd name="connsiteY561" fmla="*/ 4997122 h 6852855"/>
              <a:gd name="connsiteX562" fmla="*/ 833455 w 3580771"/>
              <a:gd name="connsiteY562" fmla="*/ 4959565 h 6852855"/>
              <a:gd name="connsiteX563" fmla="*/ 854034 w 3580771"/>
              <a:gd name="connsiteY563" fmla="*/ 4954421 h 6852855"/>
              <a:gd name="connsiteX564" fmla="*/ 848375 w 3580771"/>
              <a:gd name="connsiteY564" fmla="*/ 4944131 h 6852855"/>
              <a:gd name="connsiteX565" fmla="*/ 820079 w 3580771"/>
              <a:gd name="connsiteY565" fmla="*/ 4907603 h 6852855"/>
              <a:gd name="connsiteX566" fmla="*/ 825224 w 3580771"/>
              <a:gd name="connsiteY566" fmla="*/ 4878792 h 6852855"/>
              <a:gd name="connsiteX567" fmla="*/ 850948 w 3580771"/>
              <a:gd name="connsiteY567" fmla="*/ 4881365 h 6852855"/>
              <a:gd name="connsiteX568" fmla="*/ 860208 w 3580771"/>
              <a:gd name="connsiteY568" fmla="*/ 4888567 h 6852855"/>
              <a:gd name="connsiteX569" fmla="*/ 905997 w 3580771"/>
              <a:gd name="connsiteY569" fmla="*/ 4884966 h 6852855"/>
              <a:gd name="connsiteX570" fmla="*/ 893649 w 3580771"/>
              <a:gd name="connsiteY570" fmla="*/ 4844836 h 6852855"/>
              <a:gd name="connsiteX571" fmla="*/ 906511 w 3580771"/>
              <a:gd name="connsiteY571" fmla="*/ 4829917 h 6852855"/>
              <a:gd name="connsiteX572" fmla="*/ 836028 w 3580771"/>
              <a:gd name="connsiteY572" fmla="*/ 4735767 h 6852855"/>
              <a:gd name="connsiteX573" fmla="*/ 749595 w 3580771"/>
              <a:gd name="connsiteY573" fmla="*/ 4693580 h 6852855"/>
              <a:gd name="connsiteX574" fmla="*/ 659047 w 3580771"/>
              <a:gd name="connsiteY574" fmla="*/ 4727021 h 6852855"/>
              <a:gd name="connsiteX575" fmla="*/ 617374 w 3580771"/>
              <a:gd name="connsiteY575" fmla="*/ 4818598 h 6852855"/>
              <a:gd name="connsiteX576" fmla="*/ 603998 w 3580771"/>
              <a:gd name="connsiteY576" fmla="*/ 4814997 h 6852855"/>
              <a:gd name="connsiteX577" fmla="*/ 599882 w 3580771"/>
              <a:gd name="connsiteY577" fmla="*/ 4790302 h 6852855"/>
              <a:gd name="connsiteX578" fmla="*/ 649272 w 3580771"/>
              <a:gd name="connsiteY578" fmla="*/ 4699754 h 6852855"/>
              <a:gd name="connsiteX579" fmla="*/ 677054 w 3580771"/>
              <a:gd name="connsiteY579" fmla="*/ 4679175 h 6852855"/>
              <a:gd name="connsiteX580" fmla="*/ 720270 w 3580771"/>
              <a:gd name="connsiteY580" fmla="*/ 4644190 h 6852855"/>
              <a:gd name="connsiteX581" fmla="*/ 675510 w 3580771"/>
              <a:gd name="connsiteY581" fmla="*/ 4586568 h 6852855"/>
              <a:gd name="connsiteX582" fmla="*/ 669337 w 3580771"/>
              <a:gd name="connsiteY582" fmla="*/ 4564960 h 6852855"/>
              <a:gd name="connsiteX583" fmla="*/ 609143 w 3580771"/>
              <a:gd name="connsiteY583" fmla="*/ 4517628 h 6852855"/>
              <a:gd name="connsiteX584" fmla="*/ 588564 w 3580771"/>
              <a:gd name="connsiteY584" fmla="*/ 4446630 h 6852855"/>
              <a:gd name="connsiteX585" fmla="*/ 448111 w 3580771"/>
              <a:gd name="connsiteY585" fmla="*/ 4342191 h 6852855"/>
              <a:gd name="connsiteX586" fmla="*/ 438336 w 3580771"/>
              <a:gd name="connsiteY586" fmla="*/ 4337046 h 6852855"/>
              <a:gd name="connsiteX587" fmla="*/ 437821 w 3580771"/>
              <a:gd name="connsiteY587" fmla="*/ 4276852 h 6852855"/>
              <a:gd name="connsiteX588" fmla="*/ 556151 w 3580771"/>
              <a:gd name="connsiteY588" fmla="*/ 4151834 h 6852855"/>
              <a:gd name="connsiteX589" fmla="*/ 623548 w 3580771"/>
              <a:gd name="connsiteY589" fmla="*/ 4070546 h 6852855"/>
              <a:gd name="connsiteX590" fmla="*/ 677054 w 3580771"/>
              <a:gd name="connsiteY590" fmla="*/ 4080836 h 6852855"/>
              <a:gd name="connsiteX591" fmla="*/ 666764 w 3580771"/>
              <a:gd name="connsiteY591" fmla="*/ 4116335 h 6852855"/>
              <a:gd name="connsiteX592" fmla="*/ 704836 w 3580771"/>
              <a:gd name="connsiteY592" fmla="*/ 4102444 h 6852855"/>
              <a:gd name="connsiteX593" fmla="*/ 699691 w 3580771"/>
              <a:gd name="connsiteY593" fmla="*/ 4066945 h 6852855"/>
              <a:gd name="connsiteX594" fmla="*/ 714096 w 3580771"/>
              <a:gd name="connsiteY594" fmla="*/ 4071575 h 6852855"/>
              <a:gd name="connsiteX595" fmla="*/ 729016 w 3580771"/>
              <a:gd name="connsiteY595" fmla="*/ 4114277 h 6852855"/>
              <a:gd name="connsiteX596" fmla="*/ 795898 w 3580771"/>
              <a:gd name="connsiteY596" fmla="*/ 4178072 h 6852855"/>
              <a:gd name="connsiteX597" fmla="*/ 808760 w 3580771"/>
              <a:gd name="connsiteY597" fmla="*/ 4182188 h 6852855"/>
              <a:gd name="connsiteX598" fmla="*/ 807217 w 3580771"/>
              <a:gd name="connsiteY598" fmla="*/ 4203282 h 6852855"/>
              <a:gd name="connsiteX599" fmla="*/ 896736 w 3580771"/>
              <a:gd name="connsiteY599" fmla="*/ 4242382 h 6852855"/>
              <a:gd name="connsiteX600" fmla="*/ 889533 w 3580771"/>
              <a:gd name="connsiteY600" fmla="*/ 4254215 h 6852855"/>
              <a:gd name="connsiteX601" fmla="*/ 790754 w 3580771"/>
              <a:gd name="connsiteY601" fmla="*/ 4217173 h 6852855"/>
              <a:gd name="connsiteX602" fmla="*/ 724900 w 3580771"/>
              <a:gd name="connsiteY602" fmla="*/ 4219745 h 6852855"/>
              <a:gd name="connsiteX603" fmla="*/ 806188 w 3580771"/>
              <a:gd name="connsiteY603" fmla="*/ 4293316 h 6852855"/>
              <a:gd name="connsiteX604" fmla="*/ 847861 w 3580771"/>
              <a:gd name="connsiteY604" fmla="*/ 4326242 h 6852855"/>
              <a:gd name="connsiteX605" fmla="*/ 1005806 w 3580771"/>
              <a:gd name="connsiteY605" fmla="*/ 4375632 h 6852855"/>
              <a:gd name="connsiteX606" fmla="*/ 1094811 w 3580771"/>
              <a:gd name="connsiteY606" fmla="*/ 4362770 h 6852855"/>
              <a:gd name="connsiteX607" fmla="*/ 1076804 w 3580771"/>
              <a:gd name="connsiteY607" fmla="*/ 4400841 h 6852855"/>
              <a:gd name="connsiteX608" fmla="*/ 1214684 w 3580771"/>
              <a:gd name="connsiteY608" fmla="*/ 4390038 h 6852855"/>
              <a:gd name="connsiteX609" fmla="*/ 1342275 w 3580771"/>
              <a:gd name="connsiteY609" fmla="*/ 4391581 h 6852855"/>
              <a:gd name="connsiteX610" fmla="*/ 1398353 w 3580771"/>
              <a:gd name="connsiteY610" fmla="*/ 4385407 h 6852855"/>
              <a:gd name="connsiteX611" fmla="*/ 1397838 w 3580771"/>
              <a:gd name="connsiteY611" fmla="*/ 4334474 h 6852855"/>
              <a:gd name="connsiteX612" fmla="*/ 1440026 w 3580771"/>
              <a:gd name="connsiteY612" fmla="*/ 4320068 h 6852855"/>
              <a:gd name="connsiteX613" fmla="*/ 1445685 w 3580771"/>
              <a:gd name="connsiteY613" fmla="*/ 4328814 h 6852855"/>
              <a:gd name="connsiteX614" fmla="*/ 1427678 w 3580771"/>
              <a:gd name="connsiteY614" fmla="*/ 4350937 h 6852855"/>
              <a:gd name="connsiteX615" fmla="*/ 1450830 w 3580771"/>
              <a:gd name="connsiteY615" fmla="*/ 4368944 h 6852855"/>
              <a:gd name="connsiteX616" fmla="*/ 1451344 w 3580771"/>
              <a:gd name="connsiteY616" fmla="*/ 4359683 h 6852855"/>
              <a:gd name="connsiteX617" fmla="*/ 1503307 w 3580771"/>
              <a:gd name="connsiteY617" fmla="*/ 4359683 h 6852855"/>
              <a:gd name="connsiteX618" fmla="*/ 1476554 w 3580771"/>
              <a:gd name="connsiteY618" fmla="*/ 4394668 h 6852855"/>
              <a:gd name="connsiteX619" fmla="*/ 1584594 w 3580771"/>
              <a:gd name="connsiteY619" fmla="*/ 4465666 h 6852855"/>
              <a:gd name="connsiteX620" fmla="*/ 1584594 w 3580771"/>
              <a:gd name="connsiteY620" fmla="*/ 4409588 h 6852855"/>
              <a:gd name="connsiteX621" fmla="*/ 1663309 w 3580771"/>
              <a:gd name="connsiteY621" fmla="*/ 4456920 h 6852855"/>
              <a:gd name="connsiteX622" fmla="*/ 1563500 w 3580771"/>
              <a:gd name="connsiteY622" fmla="*/ 4489846 h 6852855"/>
              <a:gd name="connsiteX623" fmla="*/ 1597456 w 3580771"/>
              <a:gd name="connsiteY623" fmla="*/ 4534092 h 6852855"/>
              <a:gd name="connsiteX624" fmla="*/ 1536748 w 3580771"/>
              <a:gd name="connsiteY624" fmla="*/ 4553642 h 6852855"/>
              <a:gd name="connsiteX625" fmla="*/ 1542921 w 3580771"/>
              <a:gd name="connsiteY625" fmla="*/ 4574735 h 6852855"/>
              <a:gd name="connsiteX626" fmla="*/ 1627810 w 3580771"/>
              <a:gd name="connsiteY626" fmla="*/ 4540780 h 6852855"/>
              <a:gd name="connsiteX627" fmla="*/ 1720931 w 3580771"/>
              <a:gd name="connsiteY627" fmla="*/ 4560330 h 6852855"/>
              <a:gd name="connsiteX628" fmla="*/ 1857268 w 3580771"/>
              <a:gd name="connsiteY628" fmla="*/ 4549526 h 6852855"/>
              <a:gd name="connsiteX629" fmla="*/ 1946787 w 3580771"/>
              <a:gd name="connsiteY629" fmla="*/ 4473897 h 6852855"/>
              <a:gd name="connsiteX630" fmla="*/ 1940613 w 3580771"/>
              <a:gd name="connsiteY630" fmla="*/ 4452804 h 6852855"/>
              <a:gd name="connsiteX631" fmla="*/ 1914889 w 3580771"/>
              <a:gd name="connsiteY631" fmla="*/ 4454347 h 6852855"/>
              <a:gd name="connsiteX632" fmla="*/ 1845949 w 3580771"/>
              <a:gd name="connsiteY632" fmla="*/ 4459492 h 6852855"/>
              <a:gd name="connsiteX633" fmla="*/ 1815080 w 3580771"/>
              <a:gd name="connsiteY633" fmla="*/ 4462579 h 6852855"/>
              <a:gd name="connsiteX634" fmla="*/ 1719902 w 3580771"/>
              <a:gd name="connsiteY634" fmla="*/ 4466180 h 6852855"/>
              <a:gd name="connsiteX635" fmla="*/ 1688519 w 3580771"/>
              <a:gd name="connsiteY635" fmla="*/ 4411131 h 6852855"/>
              <a:gd name="connsiteX636" fmla="*/ 1803248 w 3580771"/>
              <a:gd name="connsiteY636" fmla="*/ 4411131 h 6852855"/>
              <a:gd name="connsiteX637" fmla="*/ 1779581 w 3580771"/>
              <a:gd name="connsiteY637" fmla="*/ 4339104 h 6852855"/>
              <a:gd name="connsiteX638" fmla="*/ 1769292 w 3580771"/>
              <a:gd name="connsiteY638" fmla="*/ 4283026 h 6852855"/>
              <a:gd name="connsiteX639" fmla="*/ 1712185 w 3580771"/>
              <a:gd name="connsiteY639" fmla="*/ 4224890 h 6852855"/>
              <a:gd name="connsiteX640" fmla="*/ 1683374 w 3580771"/>
              <a:gd name="connsiteY640" fmla="*/ 4214086 h 6852855"/>
              <a:gd name="connsiteX641" fmla="*/ 1684403 w 3580771"/>
              <a:gd name="connsiteY641" fmla="*/ 4215115 h 6852855"/>
              <a:gd name="connsiteX642" fmla="*/ 1703439 w 3580771"/>
              <a:gd name="connsiteY642" fmla="*/ 4192992 h 6852855"/>
              <a:gd name="connsiteX643" fmla="*/ 1723503 w 3580771"/>
              <a:gd name="connsiteY643" fmla="*/ 4170355 h 6852855"/>
              <a:gd name="connsiteX644" fmla="*/ 1701381 w 3580771"/>
              <a:gd name="connsiteY644" fmla="*/ 4142059 h 6852855"/>
              <a:gd name="connsiteX645" fmla="*/ 1673085 w 3580771"/>
              <a:gd name="connsiteY645" fmla="*/ 4129711 h 6852855"/>
              <a:gd name="connsiteX646" fmla="*/ 1675657 w 3580771"/>
              <a:gd name="connsiteY646" fmla="*/ 4119936 h 6852855"/>
              <a:gd name="connsiteX647" fmla="*/ 1706526 w 3580771"/>
              <a:gd name="connsiteY647" fmla="*/ 4116849 h 6852855"/>
              <a:gd name="connsiteX648" fmla="*/ 1737394 w 3580771"/>
              <a:gd name="connsiteY648" fmla="*/ 4052539 h 6852855"/>
              <a:gd name="connsiteX649" fmla="*/ 1724532 w 3580771"/>
              <a:gd name="connsiteY649" fmla="*/ 4022185 h 6852855"/>
              <a:gd name="connsiteX650" fmla="*/ 1714757 w 3580771"/>
              <a:gd name="connsiteY650" fmla="*/ 4001091 h 6852855"/>
              <a:gd name="connsiteX651" fmla="*/ 1721960 w 3580771"/>
              <a:gd name="connsiteY651" fmla="*/ 3935238 h 6852855"/>
              <a:gd name="connsiteX652" fmla="*/ 1592826 w 3580771"/>
              <a:gd name="connsiteY652" fmla="*/ 3863211 h 6852855"/>
              <a:gd name="connsiteX653" fmla="*/ 1586652 w 3580771"/>
              <a:gd name="connsiteY653" fmla="*/ 3888935 h 6852855"/>
              <a:gd name="connsiteX654" fmla="*/ 1579964 w 3580771"/>
              <a:gd name="connsiteY654" fmla="*/ 3889964 h 6852855"/>
              <a:gd name="connsiteX655" fmla="*/ 1568645 w 3580771"/>
              <a:gd name="connsiteY655" fmla="*/ 3849835 h 6852855"/>
              <a:gd name="connsiteX656" fmla="*/ 1518226 w 3580771"/>
              <a:gd name="connsiteY656" fmla="*/ 3859095 h 6852855"/>
              <a:gd name="connsiteX657" fmla="*/ 1492502 w 3580771"/>
              <a:gd name="connsiteY657" fmla="*/ 3888421 h 6852855"/>
              <a:gd name="connsiteX658" fmla="*/ 1502792 w 3580771"/>
              <a:gd name="connsiteY658" fmla="*/ 3903340 h 6852855"/>
              <a:gd name="connsiteX659" fmla="*/ 1533146 w 3580771"/>
              <a:gd name="connsiteY659" fmla="*/ 3890478 h 6852855"/>
              <a:gd name="connsiteX660" fmla="*/ 1604144 w 3580771"/>
              <a:gd name="connsiteY660" fmla="*/ 3909514 h 6852855"/>
              <a:gd name="connsiteX661" fmla="*/ 1468322 w 3580771"/>
              <a:gd name="connsiteY661" fmla="*/ 3952216 h 6852855"/>
              <a:gd name="connsiteX662" fmla="*/ 1531603 w 3580771"/>
              <a:gd name="connsiteY662" fmla="*/ 3957361 h 6852855"/>
              <a:gd name="connsiteX663" fmla="*/ 1532117 w 3580771"/>
              <a:gd name="connsiteY663" fmla="*/ 3970223 h 6852855"/>
              <a:gd name="connsiteX664" fmla="*/ 1493531 w 3580771"/>
              <a:gd name="connsiteY664" fmla="*/ 3987201 h 6852855"/>
              <a:gd name="connsiteX665" fmla="*/ 1591282 w 3580771"/>
              <a:gd name="connsiteY665" fmla="*/ 4013953 h 6852855"/>
              <a:gd name="connsiteX666" fmla="*/ 1471923 w 3580771"/>
              <a:gd name="connsiteY666" fmla="*/ 4069517 h 6852855"/>
              <a:gd name="connsiteX667" fmla="*/ 1567616 w 3580771"/>
              <a:gd name="connsiteY667" fmla="*/ 4055112 h 6852855"/>
              <a:gd name="connsiteX668" fmla="*/ 1570703 w 3580771"/>
              <a:gd name="connsiteY668" fmla="*/ 4065916 h 6852855"/>
              <a:gd name="connsiteX669" fmla="*/ 1522857 w 3580771"/>
              <a:gd name="connsiteY669" fmla="*/ 4102958 h 6852855"/>
              <a:gd name="connsiteX670" fmla="*/ 1556812 w 3580771"/>
              <a:gd name="connsiteY670" fmla="*/ 4172413 h 6852855"/>
              <a:gd name="connsiteX671" fmla="*/ 1518226 w 3580771"/>
              <a:gd name="connsiteY671" fmla="*/ 4283026 h 6852855"/>
              <a:gd name="connsiteX672" fmla="*/ 1534175 w 3580771"/>
              <a:gd name="connsiteY672" fmla="*/ 4242382 h 6852855"/>
              <a:gd name="connsiteX673" fmla="*/ 1495075 w 3580771"/>
              <a:gd name="connsiteY673" fmla="*/ 4232093 h 6852855"/>
              <a:gd name="connsiteX674" fmla="*/ 1471409 w 3580771"/>
              <a:gd name="connsiteY674" fmla="*/ 4183217 h 6852855"/>
              <a:gd name="connsiteX675" fmla="*/ 1503821 w 3580771"/>
              <a:gd name="connsiteY675" fmla="*/ 4154921 h 6852855"/>
              <a:gd name="connsiteX676" fmla="*/ 1490959 w 3580771"/>
              <a:gd name="connsiteY676" fmla="*/ 4143602 h 6852855"/>
              <a:gd name="connsiteX677" fmla="*/ 1439511 w 3580771"/>
              <a:gd name="connsiteY677" fmla="*/ 4207398 h 6852855"/>
              <a:gd name="connsiteX678" fmla="*/ 1485300 w 3580771"/>
              <a:gd name="connsiteY678" fmla="*/ 4266048 h 6852855"/>
              <a:gd name="connsiteX679" fmla="*/ 1401440 w 3580771"/>
              <a:gd name="connsiteY679" fmla="*/ 4258331 h 6852855"/>
              <a:gd name="connsiteX680" fmla="*/ 1344333 w 3580771"/>
              <a:gd name="connsiteY680" fmla="*/ 4304634 h 6852855"/>
              <a:gd name="connsiteX681" fmla="*/ 1266646 w 3580771"/>
              <a:gd name="connsiteY681" fmla="*/ 4309264 h 6852855"/>
              <a:gd name="connsiteX682" fmla="*/ 1221372 w 3580771"/>
              <a:gd name="connsiteY682" fmla="*/ 4292287 h 6852855"/>
              <a:gd name="connsiteX683" fmla="*/ 1180728 w 3580771"/>
              <a:gd name="connsiteY683" fmla="*/ 4144117 h 6852855"/>
              <a:gd name="connsiteX684" fmla="*/ 1205938 w 3580771"/>
              <a:gd name="connsiteY684" fmla="*/ 4103987 h 6852855"/>
              <a:gd name="connsiteX685" fmla="*/ 1199250 w 3580771"/>
              <a:gd name="connsiteY685" fmla="*/ 4075691 h 6852855"/>
              <a:gd name="connsiteX686" fmla="*/ 1196163 w 3580771"/>
              <a:gd name="connsiteY686" fmla="*/ 4034018 h 6852855"/>
              <a:gd name="connsiteX687" fmla="*/ 1230118 w 3580771"/>
              <a:gd name="connsiteY687" fmla="*/ 4051511 h 6852855"/>
              <a:gd name="connsiteX688" fmla="*/ 1244524 w 3580771"/>
              <a:gd name="connsiteY688" fmla="*/ 4052025 h 6852855"/>
              <a:gd name="connsiteX689" fmla="*/ 1247611 w 3580771"/>
              <a:gd name="connsiteY689" fmla="*/ 4034532 h 6852855"/>
              <a:gd name="connsiteX690" fmla="*/ 1217256 w 3580771"/>
              <a:gd name="connsiteY690" fmla="*/ 4004178 h 6852855"/>
              <a:gd name="connsiteX691" fmla="*/ 1155519 w 3580771"/>
              <a:gd name="connsiteY691" fmla="*/ 3964049 h 6852855"/>
              <a:gd name="connsiteX692" fmla="*/ 1146258 w 3580771"/>
              <a:gd name="connsiteY692" fmla="*/ 3959419 h 6852855"/>
              <a:gd name="connsiteX693" fmla="*/ 1188446 w 3580771"/>
              <a:gd name="connsiteY693" fmla="*/ 3936782 h 6852855"/>
              <a:gd name="connsiteX694" fmla="*/ 1190503 w 3580771"/>
              <a:gd name="connsiteY694" fmla="*/ 3941412 h 6852855"/>
              <a:gd name="connsiteX695" fmla="*/ 1726076 w 3580771"/>
              <a:gd name="connsiteY695" fmla="*/ 3857037 h 6852855"/>
              <a:gd name="connsiteX696" fmla="*/ 1740996 w 3580771"/>
              <a:gd name="connsiteY696" fmla="*/ 3910029 h 6852855"/>
              <a:gd name="connsiteX697" fmla="*/ 1776495 w 3580771"/>
              <a:gd name="connsiteY697" fmla="*/ 3910029 h 6852855"/>
              <a:gd name="connsiteX698" fmla="*/ 1724532 w 3580771"/>
              <a:gd name="connsiteY698" fmla="*/ 3858066 h 6852855"/>
              <a:gd name="connsiteX699" fmla="*/ 1635013 w 3580771"/>
              <a:gd name="connsiteY699" fmla="*/ 3824625 h 6852855"/>
              <a:gd name="connsiteX700" fmla="*/ 1659708 w 3580771"/>
              <a:gd name="connsiteY700" fmla="*/ 3870414 h 6852855"/>
              <a:gd name="connsiteX701" fmla="*/ 1694693 w 3580771"/>
              <a:gd name="connsiteY701" fmla="*/ 3863211 h 6852855"/>
              <a:gd name="connsiteX702" fmla="*/ 1726076 w 3580771"/>
              <a:gd name="connsiteY702" fmla="*/ 3857037 h 6852855"/>
              <a:gd name="connsiteX703" fmla="*/ 896222 w 3580771"/>
              <a:gd name="connsiteY703" fmla="*/ 4475956 h 6852855"/>
              <a:gd name="connsiteX704" fmla="*/ 782522 w 3580771"/>
              <a:gd name="connsiteY704" fmla="*/ 4440971 h 6852855"/>
              <a:gd name="connsiteX705" fmla="*/ 791268 w 3580771"/>
              <a:gd name="connsiteY705" fmla="*/ 4496535 h 6852855"/>
              <a:gd name="connsiteX706" fmla="*/ 857636 w 3580771"/>
              <a:gd name="connsiteY706" fmla="*/ 4495506 h 6852855"/>
              <a:gd name="connsiteX707" fmla="*/ 894678 w 3580771"/>
              <a:gd name="connsiteY707" fmla="*/ 4474927 h 6852855"/>
              <a:gd name="connsiteX708" fmla="*/ 943554 w 3580771"/>
              <a:gd name="connsiteY708" fmla="*/ 4494991 h 6852855"/>
              <a:gd name="connsiteX709" fmla="*/ 950242 w 3580771"/>
              <a:gd name="connsiteY709" fmla="*/ 4479042 h 6852855"/>
              <a:gd name="connsiteX710" fmla="*/ 857636 w 3580771"/>
              <a:gd name="connsiteY710" fmla="*/ 4439942 h 6852855"/>
              <a:gd name="connsiteX711" fmla="*/ 896222 w 3580771"/>
              <a:gd name="connsiteY711" fmla="*/ 4475956 h 6852855"/>
              <a:gd name="connsiteX712" fmla="*/ 966705 w 3580771"/>
              <a:gd name="connsiteY712" fmla="*/ 3444426 h 6852855"/>
              <a:gd name="connsiteX713" fmla="*/ 993973 w 3580771"/>
              <a:gd name="connsiteY713" fmla="*/ 3389376 h 6852855"/>
              <a:gd name="connsiteX714" fmla="*/ 1006835 w 3580771"/>
              <a:gd name="connsiteY714" fmla="*/ 3281850 h 6852855"/>
              <a:gd name="connsiteX715" fmla="*/ 1001690 w 3580771"/>
              <a:gd name="connsiteY715" fmla="*/ 3262300 h 6852855"/>
              <a:gd name="connsiteX716" fmla="*/ 977509 w 3580771"/>
              <a:gd name="connsiteY716" fmla="*/ 3196961 h 6852855"/>
              <a:gd name="connsiteX717" fmla="*/ 921946 w 3580771"/>
              <a:gd name="connsiteY717" fmla="*/ 3217541 h 6852855"/>
              <a:gd name="connsiteX718" fmla="*/ 948699 w 3580771"/>
              <a:gd name="connsiteY718" fmla="*/ 3240178 h 6852855"/>
              <a:gd name="connsiteX719" fmla="*/ 911142 w 3580771"/>
              <a:gd name="connsiteY719" fmla="*/ 3251496 h 6852855"/>
              <a:gd name="connsiteX720" fmla="*/ 843230 w 3580771"/>
              <a:gd name="connsiteY720" fmla="*/ 3192331 h 6852855"/>
              <a:gd name="connsiteX721" fmla="*/ 794869 w 3580771"/>
              <a:gd name="connsiteY721" fmla="*/ 3191302 h 6852855"/>
              <a:gd name="connsiteX722" fmla="*/ 769146 w 3580771"/>
              <a:gd name="connsiteY722" fmla="*/ 3247895 h 6852855"/>
              <a:gd name="connsiteX723" fmla="*/ 874099 w 3580771"/>
              <a:gd name="connsiteY723" fmla="*/ 3330211 h 6852855"/>
              <a:gd name="connsiteX724" fmla="*/ 893135 w 3580771"/>
              <a:gd name="connsiteY724" fmla="*/ 3330211 h 6852855"/>
              <a:gd name="connsiteX725" fmla="*/ 893649 w 3580771"/>
              <a:gd name="connsiteY725" fmla="*/ 3339472 h 6852855"/>
              <a:gd name="connsiteX726" fmla="*/ 818021 w 3580771"/>
              <a:gd name="connsiteY726" fmla="*/ 3353877 h 6852855"/>
              <a:gd name="connsiteX727" fmla="*/ 864839 w 3580771"/>
              <a:gd name="connsiteY727" fmla="*/ 3378572 h 6852855"/>
              <a:gd name="connsiteX728" fmla="*/ 853520 w 3580771"/>
              <a:gd name="connsiteY728" fmla="*/ 3413042 h 6852855"/>
              <a:gd name="connsiteX729" fmla="*/ 936866 w 3580771"/>
              <a:gd name="connsiteY729" fmla="*/ 3501018 h 6852855"/>
              <a:gd name="connsiteX730" fmla="*/ 973394 w 3580771"/>
              <a:gd name="connsiteY730" fmla="*/ 3464490 h 6852855"/>
              <a:gd name="connsiteX731" fmla="*/ 966705 w 3580771"/>
              <a:gd name="connsiteY731" fmla="*/ 3444426 h 6852855"/>
              <a:gd name="connsiteX732" fmla="*/ 1936497 w 3580771"/>
              <a:gd name="connsiteY732" fmla="*/ 4721876 h 6852855"/>
              <a:gd name="connsiteX733" fmla="*/ 1902027 w 3580771"/>
              <a:gd name="connsiteY733" fmla="*/ 4686892 h 6852855"/>
              <a:gd name="connsiteX734" fmla="*/ 1824341 w 3580771"/>
              <a:gd name="connsiteY734" fmla="*/ 4707985 h 6852855"/>
              <a:gd name="connsiteX735" fmla="*/ 1863442 w 3580771"/>
              <a:gd name="connsiteY735" fmla="*/ 4712101 h 6852855"/>
              <a:gd name="connsiteX736" fmla="*/ 1863956 w 3580771"/>
              <a:gd name="connsiteY736" fmla="*/ 4719304 h 6852855"/>
              <a:gd name="connsiteX737" fmla="*/ 1815080 w 3580771"/>
              <a:gd name="connsiteY737" fmla="*/ 4734224 h 6852855"/>
              <a:gd name="connsiteX738" fmla="*/ 1866014 w 3580771"/>
              <a:gd name="connsiteY738" fmla="*/ 4782070 h 6852855"/>
              <a:gd name="connsiteX739" fmla="*/ 1882992 w 3580771"/>
              <a:gd name="connsiteY739" fmla="*/ 4822714 h 6852855"/>
              <a:gd name="connsiteX740" fmla="*/ 1922092 w 3580771"/>
              <a:gd name="connsiteY740" fmla="*/ 4827859 h 6852855"/>
              <a:gd name="connsiteX741" fmla="*/ 2009553 w 3580771"/>
              <a:gd name="connsiteY741" fmla="*/ 4788244 h 6852855"/>
              <a:gd name="connsiteX742" fmla="*/ 2029104 w 3580771"/>
              <a:gd name="connsiteY742" fmla="*/ 4776411 h 6852855"/>
              <a:gd name="connsiteX743" fmla="*/ 2002351 w 3580771"/>
              <a:gd name="connsiteY743" fmla="*/ 4734224 h 6852855"/>
              <a:gd name="connsiteX744" fmla="*/ 1936497 w 3580771"/>
              <a:gd name="connsiteY744" fmla="*/ 4721876 h 6852855"/>
              <a:gd name="connsiteX745" fmla="*/ 1341760 w 3580771"/>
              <a:gd name="connsiteY745" fmla="*/ 4136400 h 6852855"/>
              <a:gd name="connsiteX746" fmla="*/ 1401954 w 3580771"/>
              <a:gd name="connsiteY746" fmla="*/ 4133312 h 6852855"/>
              <a:gd name="connsiteX747" fmla="*/ 1402983 w 3580771"/>
              <a:gd name="connsiteY747" fmla="*/ 4117364 h 6852855"/>
              <a:gd name="connsiteX748" fmla="*/ 1261502 w 3580771"/>
              <a:gd name="connsiteY748" fmla="*/ 4097299 h 6852855"/>
              <a:gd name="connsiteX749" fmla="*/ 1290827 w 3580771"/>
              <a:gd name="connsiteY749" fmla="*/ 4191448 h 6852855"/>
              <a:gd name="connsiteX750" fmla="*/ 1273849 w 3580771"/>
              <a:gd name="connsiteY750" fmla="*/ 4169841 h 6852855"/>
              <a:gd name="connsiteX751" fmla="*/ 1342275 w 3580771"/>
              <a:gd name="connsiteY751" fmla="*/ 4165725 h 6852855"/>
              <a:gd name="connsiteX752" fmla="*/ 1290312 w 3580771"/>
              <a:gd name="connsiteY752" fmla="*/ 4223861 h 6852855"/>
              <a:gd name="connsiteX753" fmla="*/ 1395266 w 3580771"/>
              <a:gd name="connsiteY753" fmla="*/ 4208427 h 6852855"/>
              <a:gd name="connsiteX754" fmla="*/ 1341760 w 3580771"/>
              <a:gd name="connsiteY754" fmla="*/ 4136400 h 6852855"/>
              <a:gd name="connsiteX755" fmla="*/ 1939070 w 3580771"/>
              <a:gd name="connsiteY755" fmla="*/ 5406132 h 6852855"/>
              <a:gd name="connsiteX756" fmla="*/ 2008010 w 3580771"/>
              <a:gd name="connsiteY756" fmla="*/ 5346453 h 6852855"/>
              <a:gd name="connsiteX757" fmla="*/ 1880419 w 3580771"/>
              <a:gd name="connsiteY757" fmla="*/ 5402531 h 6852855"/>
              <a:gd name="connsiteX758" fmla="*/ 1920034 w 3580771"/>
              <a:gd name="connsiteY758" fmla="*/ 5431856 h 6852855"/>
              <a:gd name="connsiteX759" fmla="*/ 1879905 w 3580771"/>
              <a:gd name="connsiteY759" fmla="*/ 5452436 h 6852855"/>
              <a:gd name="connsiteX760" fmla="*/ 1883506 w 3580771"/>
              <a:gd name="connsiteY760" fmla="*/ 5463754 h 6852855"/>
              <a:gd name="connsiteX761" fmla="*/ 1989489 w 3580771"/>
              <a:gd name="connsiteY761" fmla="*/ 5440603 h 6852855"/>
              <a:gd name="connsiteX762" fmla="*/ 1977656 w 3580771"/>
              <a:gd name="connsiteY762" fmla="*/ 5404075 h 6852855"/>
              <a:gd name="connsiteX763" fmla="*/ 1939070 w 3580771"/>
              <a:gd name="connsiteY763" fmla="*/ 5406132 h 6852855"/>
              <a:gd name="connsiteX764" fmla="*/ 1679258 w 3580771"/>
              <a:gd name="connsiteY764" fmla="*/ 3646616 h 6852855"/>
              <a:gd name="connsiteX765" fmla="*/ 1678229 w 3580771"/>
              <a:gd name="connsiteY765" fmla="*/ 3634268 h 6852855"/>
              <a:gd name="connsiteX766" fmla="*/ 1533146 w 3580771"/>
              <a:gd name="connsiteY766" fmla="*/ 3664623 h 6852855"/>
              <a:gd name="connsiteX767" fmla="*/ 1629868 w 3580771"/>
              <a:gd name="connsiteY767" fmla="*/ 3700121 h 6852855"/>
              <a:gd name="connsiteX768" fmla="*/ 1676686 w 3580771"/>
              <a:gd name="connsiteY768" fmla="*/ 3694462 h 6852855"/>
              <a:gd name="connsiteX769" fmla="*/ 1675142 w 3580771"/>
              <a:gd name="connsiteY769" fmla="*/ 3682629 h 6852855"/>
              <a:gd name="connsiteX770" fmla="*/ 1586652 w 3580771"/>
              <a:gd name="connsiteY770" fmla="*/ 3666166 h 6852855"/>
              <a:gd name="connsiteX771" fmla="*/ 1615463 w 3580771"/>
              <a:gd name="connsiteY771" fmla="*/ 3639413 h 6852855"/>
              <a:gd name="connsiteX772" fmla="*/ 1617521 w 3580771"/>
              <a:gd name="connsiteY772" fmla="*/ 3649703 h 6852855"/>
              <a:gd name="connsiteX773" fmla="*/ 1679258 w 3580771"/>
              <a:gd name="connsiteY773" fmla="*/ 3646616 h 6852855"/>
              <a:gd name="connsiteX774" fmla="*/ 1418418 w 3580771"/>
              <a:gd name="connsiteY774" fmla="*/ 3621921 h 6852855"/>
              <a:gd name="connsiteX775" fmla="*/ 1393208 w 3580771"/>
              <a:gd name="connsiteY775" fmla="*/ 3676970 h 6852855"/>
              <a:gd name="connsiteX776" fmla="*/ 1415845 w 3580771"/>
              <a:gd name="connsiteY776" fmla="*/ 3699607 h 6852855"/>
              <a:gd name="connsiteX777" fmla="*/ 1462663 w 3580771"/>
              <a:gd name="connsiteY777" fmla="*/ 3705266 h 6852855"/>
              <a:gd name="connsiteX778" fmla="*/ 1577391 w 3580771"/>
              <a:gd name="connsiteY778" fmla="*/ 3722759 h 6852855"/>
              <a:gd name="connsiteX779" fmla="*/ 1593855 w 3580771"/>
              <a:gd name="connsiteY779" fmla="*/ 3704752 h 6852855"/>
              <a:gd name="connsiteX780" fmla="*/ 1485814 w 3580771"/>
              <a:gd name="connsiteY780" fmla="*/ 3693948 h 6852855"/>
              <a:gd name="connsiteX781" fmla="*/ 1418418 w 3580771"/>
              <a:gd name="connsiteY781" fmla="*/ 3621921 h 6852855"/>
              <a:gd name="connsiteX782" fmla="*/ 988313 w 3580771"/>
              <a:gd name="connsiteY782" fmla="*/ 2910397 h 6852855"/>
              <a:gd name="connsiteX783" fmla="*/ 995002 w 3580771"/>
              <a:gd name="connsiteY783" fmla="*/ 2799784 h 6852855"/>
              <a:gd name="connsiteX784" fmla="*/ 984198 w 3580771"/>
              <a:gd name="connsiteY784" fmla="*/ 2798240 h 6852855"/>
              <a:gd name="connsiteX785" fmla="*/ 1013523 w 3580771"/>
              <a:gd name="connsiteY785" fmla="*/ 2780234 h 6852855"/>
              <a:gd name="connsiteX786" fmla="*/ 934808 w 3580771"/>
              <a:gd name="connsiteY786" fmla="*/ 2780234 h 6852855"/>
              <a:gd name="connsiteX787" fmla="*/ 916801 w 3580771"/>
              <a:gd name="connsiteY787" fmla="*/ 2803385 h 6852855"/>
              <a:gd name="connsiteX788" fmla="*/ 950242 w 3580771"/>
              <a:gd name="connsiteY788" fmla="*/ 2869753 h 6852855"/>
              <a:gd name="connsiteX789" fmla="*/ 988313 w 3580771"/>
              <a:gd name="connsiteY789" fmla="*/ 2910397 h 6852855"/>
              <a:gd name="connsiteX790" fmla="*/ 1843377 w 3580771"/>
              <a:gd name="connsiteY790" fmla="*/ 4390038 h 6852855"/>
              <a:gd name="connsiteX791" fmla="*/ 1853152 w 3580771"/>
              <a:gd name="connsiteY791" fmla="*/ 4400327 h 6852855"/>
              <a:gd name="connsiteX792" fmla="*/ 1953990 w 3580771"/>
              <a:gd name="connsiteY792" fmla="*/ 4365343 h 6852855"/>
              <a:gd name="connsiteX793" fmla="*/ 1894825 w 3580771"/>
              <a:gd name="connsiteY793" fmla="*/ 4349394 h 6852855"/>
              <a:gd name="connsiteX794" fmla="*/ 1851608 w 3580771"/>
              <a:gd name="connsiteY794" fmla="*/ 4355567 h 6852855"/>
              <a:gd name="connsiteX795" fmla="*/ 1814052 w 3580771"/>
              <a:gd name="connsiteY795" fmla="*/ 4367400 h 6852855"/>
              <a:gd name="connsiteX796" fmla="*/ 1823827 w 3580771"/>
              <a:gd name="connsiteY796" fmla="*/ 4420392 h 6852855"/>
              <a:gd name="connsiteX797" fmla="*/ 1836689 w 3580771"/>
              <a:gd name="connsiteY797" fmla="*/ 4421421 h 6852855"/>
              <a:gd name="connsiteX798" fmla="*/ 1843377 w 3580771"/>
              <a:gd name="connsiteY798" fmla="*/ 4390038 h 6852855"/>
              <a:gd name="connsiteX799" fmla="*/ 1071659 w 3580771"/>
              <a:gd name="connsiteY799" fmla="*/ 2627434 h 6852855"/>
              <a:gd name="connsiteX800" fmla="*/ 1179185 w 3580771"/>
              <a:gd name="connsiteY800" fmla="*/ 2620745 h 6852855"/>
              <a:gd name="connsiteX801" fmla="*/ 1184330 w 3580771"/>
              <a:gd name="connsiteY801" fmla="*/ 2604282 h 6852855"/>
              <a:gd name="connsiteX802" fmla="*/ 1110759 w 3580771"/>
              <a:gd name="connsiteY802" fmla="*/ 2562609 h 6852855"/>
              <a:gd name="connsiteX803" fmla="*/ 1100470 w 3580771"/>
              <a:gd name="connsiteY803" fmla="*/ 2599137 h 6852855"/>
              <a:gd name="connsiteX804" fmla="*/ 1052623 w 3580771"/>
              <a:gd name="connsiteY804" fmla="*/ 2579073 h 6852855"/>
              <a:gd name="connsiteX805" fmla="*/ 1046449 w 3580771"/>
              <a:gd name="connsiteY805" fmla="*/ 2587304 h 6852855"/>
              <a:gd name="connsiteX806" fmla="*/ 1071659 w 3580771"/>
              <a:gd name="connsiteY806" fmla="*/ 2627434 h 6852855"/>
              <a:gd name="connsiteX807" fmla="*/ 901367 w 3580771"/>
              <a:gd name="connsiteY807" fmla="*/ 2947954 h 6852855"/>
              <a:gd name="connsiteX808" fmla="*/ 900338 w 3580771"/>
              <a:gd name="connsiteY808" fmla="*/ 2961330 h 6852855"/>
              <a:gd name="connsiteX809" fmla="*/ 870498 w 3580771"/>
              <a:gd name="connsiteY809" fmla="*/ 2945896 h 6852855"/>
              <a:gd name="connsiteX810" fmla="*/ 830368 w 3580771"/>
              <a:gd name="connsiteY810" fmla="*/ 2979337 h 6852855"/>
              <a:gd name="connsiteX811" fmla="*/ 950242 w 3580771"/>
              <a:gd name="connsiteY811" fmla="*/ 2999916 h 6852855"/>
              <a:gd name="connsiteX812" fmla="*/ 944583 w 3580771"/>
              <a:gd name="connsiteY812" fmla="*/ 2933034 h 6852855"/>
              <a:gd name="connsiteX813" fmla="*/ 901367 w 3580771"/>
              <a:gd name="connsiteY813" fmla="*/ 2947954 h 6852855"/>
              <a:gd name="connsiteX814" fmla="*/ 577760 w 3580771"/>
              <a:gd name="connsiteY814" fmla="*/ 3091493 h 6852855"/>
              <a:gd name="connsiteX815" fmla="*/ 473835 w 3580771"/>
              <a:gd name="connsiteY815" fmla="*/ 3023068 h 6852855"/>
              <a:gd name="connsiteX816" fmla="*/ 532485 w 3580771"/>
              <a:gd name="connsiteY816" fmla="*/ 3050850 h 6852855"/>
              <a:gd name="connsiteX817" fmla="*/ 469719 w 3580771"/>
              <a:gd name="connsiteY817" fmla="*/ 3096124 h 6852855"/>
              <a:gd name="connsiteX818" fmla="*/ 473835 w 3580771"/>
              <a:gd name="connsiteY818" fmla="*/ 3103326 h 6852855"/>
              <a:gd name="connsiteX819" fmla="*/ 577760 w 3580771"/>
              <a:gd name="connsiteY819" fmla="*/ 3091493 h 6852855"/>
              <a:gd name="connsiteX820" fmla="*/ 1194619 w 3580771"/>
              <a:gd name="connsiteY820" fmla="*/ 4564446 h 6852855"/>
              <a:gd name="connsiteX821" fmla="*/ 1169410 w 3580771"/>
              <a:gd name="connsiteY821" fmla="*/ 4488817 h 6852855"/>
              <a:gd name="connsiteX822" fmla="*/ 1141628 w 3580771"/>
              <a:gd name="connsiteY822" fmla="*/ 4479557 h 6852855"/>
              <a:gd name="connsiteX823" fmla="*/ 1079376 w 3580771"/>
              <a:gd name="connsiteY823" fmla="*/ 4498592 h 6852855"/>
              <a:gd name="connsiteX824" fmla="*/ 1194619 w 3580771"/>
              <a:gd name="connsiteY824" fmla="*/ 4564446 h 6852855"/>
              <a:gd name="connsiteX825" fmla="*/ 665221 w 3580771"/>
              <a:gd name="connsiteY825" fmla="*/ 2178294 h 6852855"/>
              <a:gd name="connsiteX826" fmla="*/ 603483 w 3580771"/>
              <a:gd name="connsiteY826" fmla="*/ 2116556 h 6852855"/>
              <a:gd name="connsiteX827" fmla="*/ 613773 w 3580771"/>
              <a:gd name="connsiteY827" fmla="*/ 2146396 h 6852855"/>
              <a:gd name="connsiteX828" fmla="*/ 584962 w 3580771"/>
              <a:gd name="connsiteY828" fmla="*/ 2178294 h 6852855"/>
              <a:gd name="connsiteX829" fmla="*/ 665221 w 3580771"/>
              <a:gd name="connsiteY829" fmla="*/ 2178294 h 6852855"/>
              <a:gd name="connsiteX830" fmla="*/ 1027414 w 3580771"/>
              <a:gd name="connsiteY830" fmla="*/ 4428109 h 6852855"/>
              <a:gd name="connsiteX831" fmla="*/ 1032559 w 3580771"/>
              <a:gd name="connsiteY831" fmla="*/ 4478528 h 6852855"/>
              <a:gd name="connsiteX832" fmla="*/ 1058797 w 3580771"/>
              <a:gd name="connsiteY832" fmla="*/ 4490361 h 6852855"/>
              <a:gd name="connsiteX833" fmla="*/ 1087608 w 3580771"/>
              <a:gd name="connsiteY833" fmla="*/ 4428109 h 6852855"/>
              <a:gd name="connsiteX834" fmla="*/ 1027414 w 3580771"/>
              <a:gd name="connsiteY834" fmla="*/ 4428109 h 6852855"/>
              <a:gd name="connsiteX835" fmla="*/ 1063427 w 3580771"/>
              <a:gd name="connsiteY835" fmla="*/ 4582452 h 6852855"/>
              <a:gd name="connsiteX836" fmla="*/ 1021240 w 3580771"/>
              <a:gd name="connsiteY836" fmla="*/ 4560330 h 6852855"/>
              <a:gd name="connsiteX837" fmla="*/ 958474 w 3580771"/>
              <a:gd name="connsiteY837" fmla="*/ 4503223 h 6852855"/>
              <a:gd name="connsiteX838" fmla="*/ 999632 w 3580771"/>
              <a:gd name="connsiteY838" fmla="*/ 4587597 h 6852855"/>
              <a:gd name="connsiteX839" fmla="*/ 1031530 w 3580771"/>
              <a:gd name="connsiteY839" fmla="*/ 4600459 h 6852855"/>
              <a:gd name="connsiteX840" fmla="*/ 1063427 w 3580771"/>
              <a:gd name="connsiteY840" fmla="*/ 4582452 h 6852855"/>
              <a:gd name="connsiteX841" fmla="*/ 811333 w 3580771"/>
              <a:gd name="connsiteY841" fmla="*/ 3120304 h 6852855"/>
              <a:gd name="connsiteX842" fmla="*/ 846832 w 3580771"/>
              <a:gd name="connsiteY842" fmla="*/ 3112587 h 6852855"/>
              <a:gd name="connsiteX843" fmla="*/ 883874 w 3580771"/>
              <a:gd name="connsiteY843" fmla="*/ 3099725 h 6852855"/>
              <a:gd name="connsiteX844" fmla="*/ 920402 w 3580771"/>
              <a:gd name="connsiteY844" fmla="*/ 3063712 h 6852855"/>
              <a:gd name="connsiteX845" fmla="*/ 811333 w 3580771"/>
              <a:gd name="connsiteY845" fmla="*/ 3120304 h 6852855"/>
              <a:gd name="connsiteX846" fmla="*/ 941496 w 3580771"/>
              <a:gd name="connsiteY846" fmla="*/ 2886216 h 6852855"/>
              <a:gd name="connsiteX847" fmla="*/ 852491 w 3580771"/>
              <a:gd name="connsiteY847" fmla="*/ 2879528 h 6852855"/>
              <a:gd name="connsiteX848" fmla="*/ 941496 w 3580771"/>
              <a:gd name="connsiteY848" fmla="*/ 2886216 h 6852855"/>
              <a:gd name="connsiteX849" fmla="*/ 2016756 w 3580771"/>
              <a:gd name="connsiteY849" fmla="*/ 5797651 h 6852855"/>
              <a:gd name="connsiteX850" fmla="*/ 2035277 w 3580771"/>
              <a:gd name="connsiteY850" fmla="*/ 5726653 h 6852855"/>
              <a:gd name="connsiteX851" fmla="*/ 1995148 w 3580771"/>
              <a:gd name="connsiteY851" fmla="*/ 5681379 h 6852855"/>
              <a:gd name="connsiteX852" fmla="*/ 1981772 w 3580771"/>
              <a:gd name="connsiteY852" fmla="*/ 5695784 h 6852855"/>
              <a:gd name="connsiteX853" fmla="*/ 2026017 w 3580771"/>
              <a:gd name="connsiteY853" fmla="*/ 5743116 h 6852855"/>
              <a:gd name="connsiteX854" fmla="*/ 1992061 w 3580771"/>
              <a:gd name="connsiteY854" fmla="*/ 5781702 h 6852855"/>
              <a:gd name="connsiteX855" fmla="*/ 2016756 w 3580771"/>
              <a:gd name="connsiteY855" fmla="*/ 5797651 h 6852855"/>
              <a:gd name="connsiteX856" fmla="*/ 1945244 w 3580771"/>
              <a:gd name="connsiteY856" fmla="*/ 4252157 h 6852855"/>
              <a:gd name="connsiteX857" fmla="*/ 1943186 w 3580771"/>
              <a:gd name="connsiteY857" fmla="*/ 4238266 h 6852855"/>
              <a:gd name="connsiteX858" fmla="*/ 1860869 w 3580771"/>
              <a:gd name="connsiteY858" fmla="*/ 4229520 h 6852855"/>
              <a:gd name="connsiteX859" fmla="*/ 1839776 w 3580771"/>
              <a:gd name="connsiteY859" fmla="*/ 4240839 h 6852855"/>
              <a:gd name="connsiteX860" fmla="*/ 1866528 w 3580771"/>
              <a:gd name="connsiteY860" fmla="*/ 4286627 h 6852855"/>
              <a:gd name="connsiteX861" fmla="*/ 1945244 w 3580771"/>
              <a:gd name="connsiteY861" fmla="*/ 4252157 h 6852855"/>
              <a:gd name="connsiteX862" fmla="*/ 620976 w 3580771"/>
              <a:gd name="connsiteY862" fmla="*/ 2049674 h 6852855"/>
              <a:gd name="connsiteX863" fmla="*/ 622519 w 3580771"/>
              <a:gd name="connsiteY863" fmla="*/ 2067166 h 6852855"/>
              <a:gd name="connsiteX864" fmla="*/ 682713 w 3580771"/>
              <a:gd name="connsiteY864" fmla="*/ 2100093 h 6852855"/>
              <a:gd name="connsiteX865" fmla="*/ 689401 w 3580771"/>
              <a:gd name="connsiteY865" fmla="*/ 2087231 h 6852855"/>
              <a:gd name="connsiteX866" fmla="*/ 665221 w 3580771"/>
              <a:gd name="connsiteY866" fmla="*/ 2072826 h 6852855"/>
              <a:gd name="connsiteX867" fmla="*/ 680655 w 3580771"/>
              <a:gd name="connsiteY867" fmla="*/ 2037327 h 6852855"/>
              <a:gd name="connsiteX868" fmla="*/ 673452 w 3580771"/>
              <a:gd name="connsiteY868" fmla="*/ 2026008 h 6852855"/>
              <a:gd name="connsiteX869" fmla="*/ 620976 w 3580771"/>
              <a:gd name="connsiteY869" fmla="*/ 2049674 h 6852855"/>
              <a:gd name="connsiteX870" fmla="*/ 1595398 w 3580771"/>
              <a:gd name="connsiteY870" fmla="*/ 3823082 h 6852855"/>
              <a:gd name="connsiteX871" fmla="*/ 1680802 w 3580771"/>
              <a:gd name="connsiteY871" fmla="*/ 3791184 h 6852855"/>
              <a:gd name="connsiteX872" fmla="*/ 1676171 w 3580771"/>
              <a:gd name="connsiteY872" fmla="*/ 3778322 h 6852855"/>
              <a:gd name="connsiteX873" fmla="*/ 1595398 w 3580771"/>
              <a:gd name="connsiteY873" fmla="*/ 3823082 h 6852855"/>
              <a:gd name="connsiteX874" fmla="*/ 766059 w 3580771"/>
              <a:gd name="connsiteY874" fmla="*/ 3079660 h 6852855"/>
              <a:gd name="connsiteX875" fmla="*/ 760914 w 3580771"/>
              <a:gd name="connsiteY875" fmla="*/ 3070914 h 6852855"/>
              <a:gd name="connsiteX876" fmla="*/ 676025 w 3580771"/>
              <a:gd name="connsiteY876" fmla="*/ 3113616 h 6852855"/>
              <a:gd name="connsiteX877" fmla="*/ 743936 w 3580771"/>
              <a:gd name="connsiteY877" fmla="*/ 3113616 h 6852855"/>
              <a:gd name="connsiteX878" fmla="*/ 769660 w 3580771"/>
              <a:gd name="connsiteY878" fmla="*/ 3115159 h 6852855"/>
              <a:gd name="connsiteX879" fmla="*/ 758856 w 3580771"/>
              <a:gd name="connsiteY879" fmla="*/ 3094066 h 6852855"/>
              <a:gd name="connsiteX880" fmla="*/ 766059 w 3580771"/>
              <a:gd name="connsiteY880" fmla="*/ 3079660 h 6852855"/>
              <a:gd name="connsiteX881" fmla="*/ 1330956 w 3580771"/>
              <a:gd name="connsiteY881" fmla="*/ 4242896 h 6852855"/>
              <a:gd name="connsiteX882" fmla="*/ 1424591 w 3580771"/>
              <a:gd name="connsiteY882" fmla="*/ 4218716 h 6852855"/>
              <a:gd name="connsiteX883" fmla="*/ 1330956 w 3580771"/>
              <a:gd name="connsiteY883" fmla="*/ 4242896 h 6852855"/>
              <a:gd name="connsiteX884" fmla="*/ 2155151 w 3580771"/>
              <a:gd name="connsiteY884" fmla="*/ 4539751 h 6852855"/>
              <a:gd name="connsiteX885" fmla="*/ 2158752 w 3580771"/>
              <a:gd name="connsiteY885" fmla="*/ 4534606 h 6852855"/>
              <a:gd name="connsiteX886" fmla="*/ 2157723 w 3580771"/>
              <a:gd name="connsiteY886" fmla="*/ 4531004 h 6852855"/>
              <a:gd name="connsiteX887" fmla="*/ 2090327 w 3580771"/>
              <a:gd name="connsiteY887" fmla="*/ 4504766 h 6852855"/>
              <a:gd name="connsiteX888" fmla="*/ 2039393 w 3580771"/>
              <a:gd name="connsiteY888" fmla="*/ 4518143 h 6852855"/>
              <a:gd name="connsiteX889" fmla="*/ 2155151 w 3580771"/>
              <a:gd name="connsiteY889" fmla="*/ 4539751 h 6852855"/>
              <a:gd name="connsiteX890" fmla="*/ 1131853 w 3580771"/>
              <a:gd name="connsiteY890" fmla="*/ 2568269 h 6852855"/>
              <a:gd name="connsiteX891" fmla="*/ 1152432 w 3580771"/>
              <a:gd name="connsiteY891" fmla="*/ 2550262 h 6852855"/>
              <a:gd name="connsiteX892" fmla="*/ 1096868 w 3580771"/>
              <a:gd name="connsiteY892" fmla="*/ 2502415 h 6852855"/>
              <a:gd name="connsiteX893" fmla="*/ 1084521 w 3580771"/>
              <a:gd name="connsiteY893" fmla="*/ 2512705 h 6852855"/>
              <a:gd name="connsiteX894" fmla="*/ 1131853 w 3580771"/>
              <a:gd name="connsiteY894" fmla="*/ 2568269 h 6852855"/>
              <a:gd name="connsiteX895" fmla="*/ 890563 w 3580771"/>
              <a:gd name="connsiteY895" fmla="*/ 4577308 h 6852855"/>
              <a:gd name="connsiteX896" fmla="*/ 935837 w 3580771"/>
              <a:gd name="connsiteY896" fmla="*/ 4596343 h 6852855"/>
              <a:gd name="connsiteX897" fmla="*/ 978024 w 3580771"/>
              <a:gd name="connsiteY897" fmla="*/ 4615379 h 6852855"/>
              <a:gd name="connsiteX898" fmla="*/ 982140 w 3580771"/>
              <a:gd name="connsiteY898" fmla="*/ 4606119 h 6852855"/>
              <a:gd name="connsiteX899" fmla="*/ 890563 w 3580771"/>
              <a:gd name="connsiteY899" fmla="*/ 4577308 h 6852855"/>
              <a:gd name="connsiteX900" fmla="*/ 1572761 w 3580771"/>
              <a:gd name="connsiteY900" fmla="*/ 5566136 h 6852855"/>
              <a:gd name="connsiteX901" fmla="*/ 1488901 w 3580771"/>
              <a:gd name="connsiteY901" fmla="*/ 5551216 h 6852855"/>
              <a:gd name="connsiteX902" fmla="*/ 1572761 w 3580771"/>
              <a:gd name="connsiteY902" fmla="*/ 5566136 h 6852855"/>
              <a:gd name="connsiteX903" fmla="*/ 860208 w 3580771"/>
              <a:gd name="connsiteY903" fmla="*/ 2578558 h 6852855"/>
              <a:gd name="connsiteX904" fmla="*/ 927090 w 3580771"/>
              <a:gd name="connsiteY904" fmla="*/ 2641839 h 6852855"/>
              <a:gd name="connsiteX905" fmla="*/ 934808 w 3580771"/>
              <a:gd name="connsiteY905" fmla="*/ 2632064 h 6852855"/>
              <a:gd name="connsiteX906" fmla="*/ 860208 w 3580771"/>
              <a:gd name="connsiteY906" fmla="*/ 2578558 h 6852855"/>
              <a:gd name="connsiteX907" fmla="*/ 2625384 w 3580771"/>
              <a:gd name="connsiteY907" fmla="*/ 5226065 h 6852855"/>
              <a:gd name="connsiteX908" fmla="*/ 2619725 w 3580771"/>
              <a:gd name="connsiteY908" fmla="*/ 5213718 h 6852855"/>
              <a:gd name="connsiteX909" fmla="*/ 2564161 w 3580771"/>
              <a:gd name="connsiteY909" fmla="*/ 5237384 h 6852855"/>
              <a:gd name="connsiteX910" fmla="*/ 2589371 w 3580771"/>
              <a:gd name="connsiteY910" fmla="*/ 5249217 h 6852855"/>
              <a:gd name="connsiteX911" fmla="*/ 2616638 w 3580771"/>
              <a:gd name="connsiteY911" fmla="*/ 5256419 h 6852855"/>
              <a:gd name="connsiteX912" fmla="*/ 2625384 w 3580771"/>
              <a:gd name="connsiteY912" fmla="*/ 5226065 h 6852855"/>
              <a:gd name="connsiteX913" fmla="*/ 1679773 w 3580771"/>
              <a:gd name="connsiteY913" fmla="*/ 3744367 h 6852855"/>
              <a:gd name="connsiteX914" fmla="*/ 1769806 w 3580771"/>
              <a:gd name="connsiteY914" fmla="*/ 3778837 h 6852855"/>
              <a:gd name="connsiteX915" fmla="*/ 1679773 w 3580771"/>
              <a:gd name="connsiteY915" fmla="*/ 3744367 h 6852855"/>
              <a:gd name="connsiteX916" fmla="*/ 2065117 w 3580771"/>
              <a:gd name="connsiteY916" fmla="*/ 6495798 h 6852855"/>
              <a:gd name="connsiteX917" fmla="*/ 2066661 w 3580771"/>
              <a:gd name="connsiteY917" fmla="*/ 6504030 h 6852855"/>
              <a:gd name="connsiteX918" fmla="*/ 2127884 w 3580771"/>
              <a:gd name="connsiteY918" fmla="*/ 6468531 h 6852855"/>
              <a:gd name="connsiteX919" fmla="*/ 2125311 w 3580771"/>
              <a:gd name="connsiteY919" fmla="*/ 6438691 h 6852855"/>
              <a:gd name="connsiteX920" fmla="*/ 2065117 w 3580771"/>
              <a:gd name="connsiteY920" fmla="*/ 6495798 h 6852855"/>
              <a:gd name="connsiteX921" fmla="*/ 1351535 w 3580771"/>
              <a:gd name="connsiteY921" fmla="*/ 3805590 h 6852855"/>
              <a:gd name="connsiteX922" fmla="*/ 1331985 w 3580771"/>
              <a:gd name="connsiteY922" fmla="*/ 3767004 h 6852855"/>
              <a:gd name="connsiteX923" fmla="*/ 1318094 w 3580771"/>
              <a:gd name="connsiteY923" fmla="*/ 3752598 h 6852855"/>
              <a:gd name="connsiteX924" fmla="*/ 1305232 w 3580771"/>
              <a:gd name="connsiteY924" fmla="*/ 3765975 h 6852855"/>
              <a:gd name="connsiteX925" fmla="*/ 1319123 w 3580771"/>
              <a:gd name="connsiteY925" fmla="*/ 3802503 h 6852855"/>
              <a:gd name="connsiteX926" fmla="*/ 1351535 w 3580771"/>
              <a:gd name="connsiteY926" fmla="*/ 3805590 h 6852855"/>
              <a:gd name="connsiteX927" fmla="*/ 1768777 w 3580771"/>
              <a:gd name="connsiteY927" fmla="*/ 3732019 h 6852855"/>
              <a:gd name="connsiteX928" fmla="*/ 1780096 w 3580771"/>
              <a:gd name="connsiteY928" fmla="*/ 3737679 h 6852855"/>
              <a:gd name="connsiteX929" fmla="*/ 1806849 w 3580771"/>
              <a:gd name="connsiteY929" fmla="*/ 3668738 h 6852855"/>
              <a:gd name="connsiteX930" fmla="*/ 1745112 w 3580771"/>
              <a:gd name="connsiteY930" fmla="*/ 3700636 h 6852855"/>
              <a:gd name="connsiteX931" fmla="*/ 1783183 w 3580771"/>
              <a:gd name="connsiteY931" fmla="*/ 3711955 h 6852855"/>
              <a:gd name="connsiteX932" fmla="*/ 1768777 w 3580771"/>
              <a:gd name="connsiteY932" fmla="*/ 3732019 h 685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Lst>
            <a:rect l="l" t="t" r="r" b="b"/>
            <a:pathLst>
              <a:path w="3580771" h="6852855">
                <a:moveTo>
                  <a:pt x="1190503" y="3941412"/>
                </a:moveTo>
                <a:cubicBezTo>
                  <a:pt x="1213141" y="3935753"/>
                  <a:pt x="1235778" y="3930608"/>
                  <a:pt x="1259958" y="3924434"/>
                </a:cubicBezTo>
                <a:cubicBezTo>
                  <a:pt x="1259958" y="3968165"/>
                  <a:pt x="1257386" y="3970223"/>
                  <a:pt x="1198221" y="3982570"/>
                </a:cubicBezTo>
                <a:cubicBezTo>
                  <a:pt x="1226003" y="3984628"/>
                  <a:pt x="1253784" y="3985657"/>
                  <a:pt x="1281566" y="3989773"/>
                </a:cubicBezTo>
                <a:cubicBezTo>
                  <a:pt x="1292370" y="3991316"/>
                  <a:pt x="1311920" y="4002635"/>
                  <a:pt x="1310892" y="4006236"/>
                </a:cubicBezTo>
                <a:cubicBezTo>
                  <a:pt x="1307805" y="4019613"/>
                  <a:pt x="1298544" y="4031960"/>
                  <a:pt x="1290312" y="4046366"/>
                </a:cubicBezTo>
                <a:cubicBezTo>
                  <a:pt x="1314493" y="4071575"/>
                  <a:pt x="1314493" y="4071575"/>
                  <a:pt x="1338159" y="4040192"/>
                </a:cubicBezTo>
                <a:cubicBezTo>
                  <a:pt x="1357195" y="4055112"/>
                  <a:pt x="1376230" y="4070546"/>
                  <a:pt x="1395780" y="4085466"/>
                </a:cubicBezTo>
                <a:cubicBezTo>
                  <a:pt x="1398353" y="4087524"/>
                  <a:pt x="1403498" y="4085466"/>
                  <a:pt x="1410186" y="4085466"/>
                </a:cubicBezTo>
                <a:cubicBezTo>
                  <a:pt x="1394752" y="4050482"/>
                  <a:pt x="1379832" y="4018069"/>
                  <a:pt x="1364912" y="3984628"/>
                </a:cubicBezTo>
                <a:cubicBezTo>
                  <a:pt x="1370571" y="3985143"/>
                  <a:pt x="1381375" y="3985657"/>
                  <a:pt x="1398353" y="3986172"/>
                </a:cubicBezTo>
                <a:cubicBezTo>
                  <a:pt x="1396295" y="3972795"/>
                  <a:pt x="1394237" y="3960962"/>
                  <a:pt x="1392694" y="3948615"/>
                </a:cubicBezTo>
                <a:cubicBezTo>
                  <a:pt x="1405041" y="3942441"/>
                  <a:pt x="1420990" y="3936267"/>
                  <a:pt x="1434366" y="3927007"/>
                </a:cubicBezTo>
                <a:cubicBezTo>
                  <a:pt x="1444656" y="3919804"/>
                  <a:pt x="1452888" y="3909000"/>
                  <a:pt x="1457518" y="3895623"/>
                </a:cubicBezTo>
                <a:cubicBezTo>
                  <a:pt x="1423562" y="3920318"/>
                  <a:pt x="1363883" y="3909000"/>
                  <a:pt x="1358224" y="3970223"/>
                </a:cubicBezTo>
                <a:cubicBezTo>
                  <a:pt x="1354108" y="3970223"/>
                  <a:pt x="1350506" y="3970223"/>
                  <a:pt x="1346391" y="3970223"/>
                </a:cubicBezTo>
                <a:cubicBezTo>
                  <a:pt x="1343818" y="3959419"/>
                  <a:pt x="1335587" y="3944499"/>
                  <a:pt x="1339702" y="3937811"/>
                </a:cubicBezTo>
                <a:cubicBezTo>
                  <a:pt x="1369542" y="3893566"/>
                  <a:pt x="1370571" y="3894080"/>
                  <a:pt x="1326326" y="3884819"/>
                </a:cubicBezTo>
                <a:cubicBezTo>
                  <a:pt x="1334043" y="3876073"/>
                  <a:pt x="1347934" y="3866298"/>
                  <a:pt x="1349992" y="3854465"/>
                </a:cubicBezTo>
                <a:cubicBezTo>
                  <a:pt x="1351021" y="3847262"/>
                  <a:pt x="1335072" y="3835944"/>
                  <a:pt x="1325297" y="3828227"/>
                </a:cubicBezTo>
                <a:cubicBezTo>
                  <a:pt x="1311406" y="3817423"/>
                  <a:pt x="1296486" y="3808162"/>
                  <a:pt x="1278479" y="3796329"/>
                </a:cubicBezTo>
                <a:cubicBezTo>
                  <a:pt x="1263045" y="3807648"/>
                  <a:pt x="1244524" y="3821539"/>
                  <a:pt x="1227546" y="3833886"/>
                </a:cubicBezTo>
                <a:cubicBezTo>
                  <a:pt x="1217256" y="3816394"/>
                  <a:pt x="1211083" y="3797872"/>
                  <a:pt x="1198221" y="3787583"/>
                </a:cubicBezTo>
                <a:cubicBezTo>
                  <a:pt x="1188446" y="3779866"/>
                  <a:pt x="1170439" y="3782953"/>
                  <a:pt x="1156548" y="3780380"/>
                </a:cubicBezTo>
                <a:cubicBezTo>
                  <a:pt x="1146258" y="3778322"/>
                  <a:pt x="1136483" y="3774206"/>
                  <a:pt x="1115904" y="3767518"/>
                </a:cubicBezTo>
                <a:cubicBezTo>
                  <a:pt x="1151918" y="3752598"/>
                  <a:pt x="1192561" y="3768547"/>
                  <a:pt x="1186902" y="3715556"/>
                </a:cubicBezTo>
                <a:cubicBezTo>
                  <a:pt x="1201308" y="3755171"/>
                  <a:pt x="1227546" y="3756200"/>
                  <a:pt x="1253784" y="3752598"/>
                </a:cubicBezTo>
                <a:cubicBezTo>
                  <a:pt x="1233720" y="3735106"/>
                  <a:pt x="1214684" y="3718128"/>
                  <a:pt x="1192047" y="3698578"/>
                </a:cubicBezTo>
                <a:cubicBezTo>
                  <a:pt x="1223430" y="3678514"/>
                  <a:pt x="1244524" y="3665137"/>
                  <a:pt x="1265103" y="3652275"/>
                </a:cubicBezTo>
                <a:cubicBezTo>
                  <a:pt x="1230633" y="3620892"/>
                  <a:pt x="1202337" y="3631181"/>
                  <a:pt x="1165294" y="3691890"/>
                </a:cubicBezTo>
                <a:cubicBezTo>
                  <a:pt x="1126194" y="3667709"/>
                  <a:pt x="1152947" y="3640956"/>
                  <a:pt x="1168381" y="3622435"/>
                </a:cubicBezTo>
                <a:cubicBezTo>
                  <a:pt x="1177642" y="3611117"/>
                  <a:pt x="1203365" y="3611117"/>
                  <a:pt x="1221887" y="3610088"/>
                </a:cubicBezTo>
                <a:cubicBezTo>
                  <a:pt x="1235263" y="3609573"/>
                  <a:pt x="1248640" y="3614718"/>
                  <a:pt x="1262016" y="3618834"/>
                </a:cubicBezTo>
                <a:cubicBezTo>
                  <a:pt x="1291341" y="3627580"/>
                  <a:pt x="1300087" y="3648159"/>
                  <a:pt x="1294428" y="3682115"/>
                </a:cubicBezTo>
                <a:cubicBezTo>
                  <a:pt x="1293399" y="3688288"/>
                  <a:pt x="1306776" y="3701665"/>
                  <a:pt x="1315522" y="3703723"/>
                </a:cubicBezTo>
                <a:cubicBezTo>
                  <a:pt x="1327869" y="3706810"/>
                  <a:pt x="1341760" y="3702179"/>
                  <a:pt x="1356166" y="3700636"/>
                </a:cubicBezTo>
                <a:cubicBezTo>
                  <a:pt x="1356680" y="3664108"/>
                  <a:pt x="1336615" y="3634268"/>
                  <a:pt x="1346391" y="3597226"/>
                </a:cubicBezTo>
                <a:cubicBezTo>
                  <a:pt x="1354108" y="3568415"/>
                  <a:pt x="1327355" y="3551952"/>
                  <a:pt x="1298030" y="3546292"/>
                </a:cubicBezTo>
                <a:cubicBezTo>
                  <a:pt x="1277450" y="3542691"/>
                  <a:pt x="1256871" y="3539090"/>
                  <a:pt x="1236807" y="3533431"/>
                </a:cubicBezTo>
                <a:cubicBezTo>
                  <a:pt x="1224974" y="3529829"/>
                  <a:pt x="1214684" y="3522626"/>
                  <a:pt x="1203880" y="3516967"/>
                </a:cubicBezTo>
                <a:cubicBezTo>
                  <a:pt x="1219829" y="3508221"/>
                  <a:pt x="1235263" y="3498446"/>
                  <a:pt x="1252241" y="3490729"/>
                </a:cubicBezTo>
                <a:cubicBezTo>
                  <a:pt x="1262016" y="3486098"/>
                  <a:pt x="1272820" y="3485069"/>
                  <a:pt x="1283110" y="3481983"/>
                </a:cubicBezTo>
                <a:cubicBezTo>
                  <a:pt x="1271791" y="3418187"/>
                  <a:pt x="1260473" y="3406869"/>
                  <a:pt x="1186388" y="3388347"/>
                </a:cubicBezTo>
                <a:cubicBezTo>
                  <a:pt x="1206452" y="3383717"/>
                  <a:pt x="1217771" y="3381659"/>
                  <a:pt x="1228575" y="3379087"/>
                </a:cubicBezTo>
                <a:cubicBezTo>
                  <a:pt x="1238865" y="3377029"/>
                  <a:pt x="1248640" y="3374456"/>
                  <a:pt x="1257900" y="3362109"/>
                </a:cubicBezTo>
                <a:cubicBezTo>
                  <a:pt x="1228575" y="3362109"/>
                  <a:pt x="1199250" y="3362109"/>
                  <a:pt x="1161693" y="3362109"/>
                </a:cubicBezTo>
                <a:cubicBezTo>
                  <a:pt x="1184330" y="3336385"/>
                  <a:pt x="1205938" y="3313234"/>
                  <a:pt x="1227032" y="3289568"/>
                </a:cubicBezTo>
                <a:cubicBezTo>
                  <a:pt x="1226517" y="3285966"/>
                  <a:pt x="1226003" y="3282365"/>
                  <a:pt x="1226003" y="3278764"/>
                </a:cubicBezTo>
                <a:cubicBezTo>
                  <a:pt x="1215198" y="3281336"/>
                  <a:pt x="1202337" y="3280821"/>
                  <a:pt x="1193590" y="3286481"/>
                </a:cubicBezTo>
                <a:cubicBezTo>
                  <a:pt x="1141114" y="3320436"/>
                  <a:pt x="1125165" y="3317349"/>
                  <a:pt x="1095325" y="3266931"/>
                </a:cubicBezTo>
                <a:cubicBezTo>
                  <a:pt x="1088637" y="3255612"/>
                  <a:pt x="1079376" y="3246351"/>
                  <a:pt x="1071659" y="3237091"/>
                </a:cubicBezTo>
                <a:cubicBezTo>
                  <a:pt x="1062398" y="3268474"/>
                  <a:pt x="1046964" y="3298314"/>
                  <a:pt x="1046449" y="3328668"/>
                </a:cubicBezTo>
                <a:cubicBezTo>
                  <a:pt x="1046449" y="3359537"/>
                  <a:pt x="1060855" y="3390920"/>
                  <a:pt x="1070630" y="3427962"/>
                </a:cubicBezTo>
                <a:cubicBezTo>
                  <a:pt x="1068058" y="3431049"/>
                  <a:pt x="1059826" y="3439795"/>
                  <a:pt x="1049022" y="3451114"/>
                </a:cubicBezTo>
                <a:cubicBezTo>
                  <a:pt x="1040276" y="3435165"/>
                  <a:pt x="1033587" y="3422818"/>
                  <a:pt x="1025870" y="3408927"/>
                </a:cubicBezTo>
                <a:cubicBezTo>
                  <a:pt x="1009407" y="3449056"/>
                  <a:pt x="1022783" y="3478896"/>
                  <a:pt x="1057254" y="3487642"/>
                </a:cubicBezTo>
                <a:cubicBezTo>
                  <a:pt x="1071144" y="3491243"/>
                  <a:pt x="1083492" y="3502047"/>
                  <a:pt x="1096868" y="3509250"/>
                </a:cubicBezTo>
                <a:cubicBezTo>
                  <a:pt x="1095839" y="3512851"/>
                  <a:pt x="1094811" y="3515938"/>
                  <a:pt x="1093267" y="3519540"/>
                </a:cubicBezTo>
                <a:cubicBezTo>
                  <a:pt x="1062398" y="3516453"/>
                  <a:pt x="1031530" y="3512851"/>
                  <a:pt x="990371" y="3508736"/>
                </a:cubicBezTo>
                <a:cubicBezTo>
                  <a:pt x="1003233" y="3526742"/>
                  <a:pt x="1007349" y="3532916"/>
                  <a:pt x="1015066" y="3543205"/>
                </a:cubicBezTo>
                <a:cubicBezTo>
                  <a:pt x="996031" y="3542177"/>
                  <a:pt x="982140" y="3541148"/>
                  <a:pt x="958474" y="3540119"/>
                </a:cubicBezTo>
                <a:cubicBezTo>
                  <a:pt x="964647" y="3557611"/>
                  <a:pt x="969792" y="3571502"/>
                  <a:pt x="975451" y="3586422"/>
                </a:cubicBezTo>
                <a:cubicBezTo>
                  <a:pt x="953329" y="3588480"/>
                  <a:pt x="930692" y="3591052"/>
                  <a:pt x="907540" y="3593110"/>
                </a:cubicBezTo>
                <a:cubicBezTo>
                  <a:pt x="918859" y="3647645"/>
                  <a:pt x="884903" y="3665137"/>
                  <a:pt x="787667" y="3654847"/>
                </a:cubicBezTo>
                <a:cubicBezTo>
                  <a:pt x="786123" y="3702179"/>
                  <a:pt x="777892" y="3748997"/>
                  <a:pt x="738277" y="3781924"/>
                </a:cubicBezTo>
                <a:cubicBezTo>
                  <a:pt x="725415" y="3770091"/>
                  <a:pt x="714096" y="3759801"/>
                  <a:pt x="696604" y="3743338"/>
                </a:cubicBezTo>
                <a:cubicBezTo>
                  <a:pt x="696604" y="3773692"/>
                  <a:pt x="696604" y="3790670"/>
                  <a:pt x="696604" y="3810734"/>
                </a:cubicBezTo>
                <a:cubicBezTo>
                  <a:pt x="715125" y="3808162"/>
                  <a:pt x="739820" y="3793757"/>
                  <a:pt x="736219" y="3836973"/>
                </a:cubicBezTo>
                <a:cubicBezTo>
                  <a:pt x="734675" y="3853951"/>
                  <a:pt x="767088" y="3874015"/>
                  <a:pt x="788696" y="3897167"/>
                </a:cubicBezTo>
                <a:cubicBezTo>
                  <a:pt x="722842" y="3910543"/>
                  <a:pt x="724386" y="3836458"/>
                  <a:pt x="674481" y="3834400"/>
                </a:cubicBezTo>
                <a:cubicBezTo>
                  <a:pt x="661620" y="3852922"/>
                  <a:pt x="646700" y="3875044"/>
                  <a:pt x="625606" y="3904884"/>
                </a:cubicBezTo>
                <a:cubicBezTo>
                  <a:pt x="628693" y="3870414"/>
                  <a:pt x="635896" y="3846748"/>
                  <a:pt x="631265" y="3826169"/>
                </a:cubicBezTo>
                <a:cubicBezTo>
                  <a:pt x="627664" y="3811249"/>
                  <a:pt x="605541" y="3801988"/>
                  <a:pt x="595766" y="3787583"/>
                </a:cubicBezTo>
                <a:cubicBezTo>
                  <a:pt x="585991" y="3773692"/>
                  <a:pt x="581361" y="3756200"/>
                  <a:pt x="574673" y="3740251"/>
                </a:cubicBezTo>
                <a:cubicBezTo>
                  <a:pt x="589592" y="3747968"/>
                  <a:pt x="604512" y="3755685"/>
                  <a:pt x="622519" y="3764946"/>
                </a:cubicBezTo>
                <a:cubicBezTo>
                  <a:pt x="633838" y="3726874"/>
                  <a:pt x="642584" y="3696006"/>
                  <a:pt x="651330" y="3665137"/>
                </a:cubicBezTo>
                <a:cubicBezTo>
                  <a:pt x="655446" y="3666166"/>
                  <a:pt x="659047" y="3666680"/>
                  <a:pt x="663163" y="3667709"/>
                </a:cubicBezTo>
                <a:cubicBezTo>
                  <a:pt x="665221" y="3672340"/>
                  <a:pt x="665735" y="3677999"/>
                  <a:pt x="668822" y="3681600"/>
                </a:cubicBezTo>
                <a:cubicBezTo>
                  <a:pt x="681684" y="3696520"/>
                  <a:pt x="692488" y="3717099"/>
                  <a:pt x="708952" y="3722244"/>
                </a:cubicBezTo>
                <a:cubicBezTo>
                  <a:pt x="719756" y="3725845"/>
                  <a:pt x="744451" y="3710411"/>
                  <a:pt x="750624" y="3698064"/>
                </a:cubicBezTo>
                <a:cubicBezTo>
                  <a:pt x="756798" y="3685202"/>
                  <a:pt x="748052" y="3664623"/>
                  <a:pt x="744965" y="3647645"/>
                </a:cubicBezTo>
                <a:cubicBezTo>
                  <a:pt x="743422" y="3638899"/>
                  <a:pt x="736219" y="3628609"/>
                  <a:pt x="738277" y="3621921"/>
                </a:cubicBezTo>
                <a:cubicBezTo>
                  <a:pt x="746508" y="3597740"/>
                  <a:pt x="757827" y="3574074"/>
                  <a:pt x="771718" y="3540633"/>
                </a:cubicBezTo>
                <a:cubicBezTo>
                  <a:pt x="728502" y="3545263"/>
                  <a:pt x="696604" y="3548865"/>
                  <a:pt x="660076" y="3552466"/>
                </a:cubicBezTo>
                <a:cubicBezTo>
                  <a:pt x="666250" y="3537546"/>
                  <a:pt x="669337" y="3530343"/>
                  <a:pt x="672424" y="3522626"/>
                </a:cubicBezTo>
                <a:cubicBezTo>
                  <a:pt x="709466" y="3565843"/>
                  <a:pt x="705350" y="3491243"/>
                  <a:pt x="733132" y="3508221"/>
                </a:cubicBezTo>
                <a:cubicBezTo>
                  <a:pt x="733132" y="3504105"/>
                  <a:pt x="733647" y="3499989"/>
                  <a:pt x="733647" y="3495359"/>
                </a:cubicBezTo>
                <a:cubicBezTo>
                  <a:pt x="716154" y="3490214"/>
                  <a:pt x="698147" y="3485584"/>
                  <a:pt x="672424" y="3478381"/>
                </a:cubicBezTo>
                <a:cubicBezTo>
                  <a:pt x="633323" y="3435680"/>
                  <a:pt x="671395" y="3398637"/>
                  <a:pt x="703292" y="3367254"/>
                </a:cubicBezTo>
                <a:cubicBezTo>
                  <a:pt x="683742" y="3346160"/>
                  <a:pt x="667279" y="3329182"/>
                  <a:pt x="650815" y="3312205"/>
                </a:cubicBezTo>
                <a:cubicBezTo>
                  <a:pt x="671395" y="3298828"/>
                  <a:pt x="711524" y="3318893"/>
                  <a:pt x="716669" y="3275677"/>
                </a:cubicBezTo>
                <a:cubicBezTo>
                  <a:pt x="622519" y="3246866"/>
                  <a:pt x="605027" y="3263844"/>
                  <a:pt x="579303" y="3148086"/>
                </a:cubicBezTo>
                <a:cubicBezTo>
                  <a:pt x="576216" y="3134710"/>
                  <a:pt x="562325" y="3107442"/>
                  <a:pt x="533000" y="3124934"/>
                </a:cubicBezTo>
                <a:cubicBezTo>
                  <a:pt x="513450" y="3136767"/>
                  <a:pt x="491327" y="3143970"/>
                  <a:pt x="470233" y="3153745"/>
                </a:cubicBezTo>
                <a:cubicBezTo>
                  <a:pt x="470233" y="3156832"/>
                  <a:pt x="469719" y="3159919"/>
                  <a:pt x="469719" y="3163520"/>
                </a:cubicBezTo>
                <a:cubicBezTo>
                  <a:pt x="496986" y="3171752"/>
                  <a:pt x="523739" y="3180498"/>
                  <a:pt x="558724" y="3190788"/>
                </a:cubicBezTo>
                <a:cubicBezTo>
                  <a:pt x="540717" y="3213425"/>
                  <a:pt x="525797" y="3231431"/>
                  <a:pt x="504704" y="3257155"/>
                </a:cubicBezTo>
                <a:cubicBezTo>
                  <a:pt x="524254" y="3257155"/>
                  <a:pt x="539174" y="3257155"/>
                  <a:pt x="553579" y="3257155"/>
                </a:cubicBezTo>
                <a:cubicBezTo>
                  <a:pt x="552550" y="3264358"/>
                  <a:pt x="550492" y="3275162"/>
                  <a:pt x="548434" y="3285452"/>
                </a:cubicBezTo>
                <a:cubicBezTo>
                  <a:pt x="564383" y="3286995"/>
                  <a:pt x="577245" y="3288024"/>
                  <a:pt x="596281" y="3289568"/>
                </a:cubicBezTo>
                <a:cubicBezTo>
                  <a:pt x="582904" y="3310661"/>
                  <a:pt x="573129" y="3326096"/>
                  <a:pt x="563354" y="3341530"/>
                </a:cubicBezTo>
                <a:cubicBezTo>
                  <a:pt x="611715" y="3371370"/>
                  <a:pt x="612744" y="3379087"/>
                  <a:pt x="573644" y="3425390"/>
                </a:cubicBezTo>
                <a:cubicBezTo>
                  <a:pt x="580332" y="3454201"/>
                  <a:pt x="587020" y="3481983"/>
                  <a:pt x="593194" y="3509250"/>
                </a:cubicBezTo>
                <a:cubicBezTo>
                  <a:pt x="595252" y="3519025"/>
                  <a:pt x="595766" y="3528800"/>
                  <a:pt x="596795" y="3539090"/>
                </a:cubicBezTo>
                <a:cubicBezTo>
                  <a:pt x="600397" y="3582306"/>
                  <a:pt x="572100" y="3595682"/>
                  <a:pt x="536601" y="3607515"/>
                </a:cubicBezTo>
                <a:cubicBezTo>
                  <a:pt x="556666" y="3607515"/>
                  <a:pt x="576731" y="3607515"/>
                  <a:pt x="601940" y="3607515"/>
                </a:cubicBezTo>
                <a:cubicBezTo>
                  <a:pt x="592165" y="3620892"/>
                  <a:pt x="586506" y="3629123"/>
                  <a:pt x="580332" y="3637870"/>
                </a:cubicBezTo>
                <a:cubicBezTo>
                  <a:pt x="582390" y="3639928"/>
                  <a:pt x="583933" y="3641985"/>
                  <a:pt x="585991" y="3644043"/>
                </a:cubicBezTo>
                <a:cubicBezTo>
                  <a:pt x="602454" y="3634783"/>
                  <a:pt x="618403" y="3625008"/>
                  <a:pt x="641040" y="3612146"/>
                </a:cubicBezTo>
                <a:cubicBezTo>
                  <a:pt x="631265" y="3640956"/>
                  <a:pt x="616345" y="3661535"/>
                  <a:pt x="619947" y="3678514"/>
                </a:cubicBezTo>
                <a:cubicBezTo>
                  <a:pt x="628178" y="3720186"/>
                  <a:pt x="608628" y="3734592"/>
                  <a:pt x="574158" y="3741794"/>
                </a:cubicBezTo>
                <a:cubicBezTo>
                  <a:pt x="548949" y="3736135"/>
                  <a:pt x="523739" y="3730476"/>
                  <a:pt x="498015" y="3724302"/>
                </a:cubicBezTo>
                <a:cubicBezTo>
                  <a:pt x="496986" y="3727389"/>
                  <a:pt x="495957" y="3729961"/>
                  <a:pt x="494928" y="3733048"/>
                </a:cubicBezTo>
                <a:cubicBezTo>
                  <a:pt x="503160" y="3737679"/>
                  <a:pt x="511392" y="3742309"/>
                  <a:pt x="519623" y="3746939"/>
                </a:cubicBezTo>
                <a:cubicBezTo>
                  <a:pt x="505218" y="3767518"/>
                  <a:pt x="491327" y="3787068"/>
                  <a:pt x="475893" y="3809191"/>
                </a:cubicBezTo>
                <a:cubicBezTo>
                  <a:pt x="449654" y="3774721"/>
                  <a:pt x="425988" y="3748483"/>
                  <a:pt x="407982" y="3718128"/>
                </a:cubicBezTo>
                <a:cubicBezTo>
                  <a:pt x="398721" y="3702179"/>
                  <a:pt x="403866" y="3681086"/>
                  <a:pt x="429590" y="3680057"/>
                </a:cubicBezTo>
                <a:cubicBezTo>
                  <a:pt x="455828" y="3679028"/>
                  <a:pt x="482066" y="3679542"/>
                  <a:pt x="509848" y="3679542"/>
                </a:cubicBezTo>
                <a:cubicBezTo>
                  <a:pt x="496472" y="3616776"/>
                  <a:pt x="442452" y="3663594"/>
                  <a:pt x="418786" y="3631696"/>
                </a:cubicBezTo>
                <a:cubicBezTo>
                  <a:pt x="423930" y="3621921"/>
                  <a:pt x="429590" y="3612146"/>
                  <a:pt x="438336" y="3596197"/>
                </a:cubicBezTo>
                <a:cubicBezTo>
                  <a:pt x="425474" y="3591567"/>
                  <a:pt x="411583" y="3581277"/>
                  <a:pt x="404895" y="3584878"/>
                </a:cubicBezTo>
                <a:cubicBezTo>
                  <a:pt x="371454" y="3601856"/>
                  <a:pt x="342128" y="3579219"/>
                  <a:pt x="310231" y="3579219"/>
                </a:cubicBezTo>
                <a:cubicBezTo>
                  <a:pt x="252609" y="3579219"/>
                  <a:pt x="225342" y="3597226"/>
                  <a:pt x="214023" y="3653818"/>
                </a:cubicBezTo>
                <a:cubicBezTo>
                  <a:pt x="212480" y="3661021"/>
                  <a:pt x="203219" y="3672340"/>
                  <a:pt x="197045" y="3672340"/>
                </a:cubicBezTo>
                <a:cubicBezTo>
                  <a:pt x="182640" y="3672854"/>
                  <a:pt x="168235" y="3667709"/>
                  <a:pt x="155887" y="3665137"/>
                </a:cubicBezTo>
                <a:cubicBezTo>
                  <a:pt x="177495" y="3625008"/>
                  <a:pt x="196016" y="3591052"/>
                  <a:pt x="211965" y="3561212"/>
                </a:cubicBezTo>
                <a:cubicBezTo>
                  <a:pt x="164633" y="3522626"/>
                  <a:pt x="120902" y="3540119"/>
                  <a:pt x="81288" y="3556067"/>
                </a:cubicBezTo>
                <a:cubicBezTo>
                  <a:pt x="59680" y="3564814"/>
                  <a:pt x="44245" y="3589508"/>
                  <a:pt x="25209" y="3605458"/>
                </a:cubicBezTo>
                <a:cubicBezTo>
                  <a:pt x="15949" y="3612146"/>
                  <a:pt x="6688" y="3614204"/>
                  <a:pt x="0" y="3617290"/>
                </a:cubicBezTo>
                <a:cubicBezTo>
                  <a:pt x="22123" y="3580763"/>
                  <a:pt x="43216" y="3545263"/>
                  <a:pt x="66368" y="3507707"/>
                </a:cubicBezTo>
                <a:cubicBezTo>
                  <a:pt x="50419" y="3484555"/>
                  <a:pt x="40129" y="3463976"/>
                  <a:pt x="82831" y="3449056"/>
                </a:cubicBezTo>
                <a:cubicBezTo>
                  <a:pt x="102381" y="3442368"/>
                  <a:pt x="124504" y="3415100"/>
                  <a:pt x="127076" y="3394521"/>
                </a:cubicBezTo>
                <a:cubicBezTo>
                  <a:pt x="130163" y="3367768"/>
                  <a:pt x="146112" y="3360565"/>
                  <a:pt x="162061" y="3349762"/>
                </a:cubicBezTo>
                <a:cubicBezTo>
                  <a:pt x="204248" y="3320436"/>
                  <a:pt x="246435" y="3291626"/>
                  <a:pt x="293253" y="3268474"/>
                </a:cubicBezTo>
                <a:cubicBezTo>
                  <a:pt x="293767" y="3267445"/>
                  <a:pt x="294796" y="3265387"/>
                  <a:pt x="294796" y="3264873"/>
                </a:cubicBezTo>
                <a:cubicBezTo>
                  <a:pt x="292224" y="3260242"/>
                  <a:pt x="289137" y="3256126"/>
                  <a:pt x="284507" y="3249438"/>
                </a:cubicBezTo>
                <a:cubicBezTo>
                  <a:pt x="309202" y="3249438"/>
                  <a:pt x="332868" y="3249438"/>
                  <a:pt x="357563" y="3249438"/>
                </a:cubicBezTo>
                <a:cubicBezTo>
                  <a:pt x="356534" y="3238634"/>
                  <a:pt x="357563" y="3235033"/>
                  <a:pt x="356019" y="3233490"/>
                </a:cubicBezTo>
                <a:cubicBezTo>
                  <a:pt x="342128" y="3219084"/>
                  <a:pt x="327723" y="3205193"/>
                  <a:pt x="313317" y="3191302"/>
                </a:cubicBezTo>
                <a:cubicBezTo>
                  <a:pt x="333382" y="3181013"/>
                  <a:pt x="353447" y="3170723"/>
                  <a:pt x="367338" y="3164035"/>
                </a:cubicBezTo>
                <a:cubicBezTo>
                  <a:pt x="375055" y="3140883"/>
                  <a:pt x="380714" y="3122877"/>
                  <a:pt x="385859" y="3108471"/>
                </a:cubicBezTo>
                <a:cubicBezTo>
                  <a:pt x="364251" y="3098181"/>
                  <a:pt x="339041" y="3086863"/>
                  <a:pt x="314346" y="3075545"/>
                </a:cubicBezTo>
                <a:cubicBezTo>
                  <a:pt x="314346" y="3072457"/>
                  <a:pt x="314346" y="3068856"/>
                  <a:pt x="314346" y="3065769"/>
                </a:cubicBezTo>
                <a:cubicBezTo>
                  <a:pt x="337498" y="3065769"/>
                  <a:pt x="360135" y="3065769"/>
                  <a:pt x="389975" y="3065769"/>
                </a:cubicBezTo>
                <a:cubicBezTo>
                  <a:pt x="383287" y="3047248"/>
                  <a:pt x="378142" y="3031299"/>
                  <a:pt x="371968" y="3013807"/>
                </a:cubicBezTo>
                <a:cubicBezTo>
                  <a:pt x="378142" y="3009177"/>
                  <a:pt x="386888" y="3003003"/>
                  <a:pt x="397177" y="2995286"/>
                </a:cubicBezTo>
                <a:cubicBezTo>
                  <a:pt x="353961" y="2955671"/>
                  <a:pt x="407982" y="2934063"/>
                  <a:pt x="415184" y="2901651"/>
                </a:cubicBezTo>
                <a:cubicBezTo>
                  <a:pt x="400779" y="2898564"/>
                  <a:pt x="387402" y="2895991"/>
                  <a:pt x="363736" y="2891361"/>
                </a:cubicBezTo>
                <a:cubicBezTo>
                  <a:pt x="382258" y="2881072"/>
                  <a:pt x="390489" y="2875927"/>
                  <a:pt x="401293" y="2870267"/>
                </a:cubicBezTo>
                <a:cubicBezTo>
                  <a:pt x="394091" y="2858949"/>
                  <a:pt x="386888" y="2848659"/>
                  <a:pt x="382772" y="2843000"/>
                </a:cubicBezTo>
                <a:cubicBezTo>
                  <a:pt x="405409" y="2828595"/>
                  <a:pt x="425988" y="2815733"/>
                  <a:pt x="446567" y="2802871"/>
                </a:cubicBezTo>
                <a:cubicBezTo>
                  <a:pt x="445024" y="2799269"/>
                  <a:pt x="443995" y="2795154"/>
                  <a:pt x="442452" y="2791552"/>
                </a:cubicBezTo>
                <a:cubicBezTo>
                  <a:pt x="430619" y="2789494"/>
                  <a:pt x="418271" y="2786922"/>
                  <a:pt x="397692" y="2783321"/>
                </a:cubicBezTo>
                <a:cubicBezTo>
                  <a:pt x="426503" y="2767886"/>
                  <a:pt x="449654" y="2755024"/>
                  <a:pt x="474864" y="2741648"/>
                </a:cubicBezTo>
                <a:cubicBezTo>
                  <a:pt x="479494" y="2745764"/>
                  <a:pt x="486182" y="2751937"/>
                  <a:pt x="497501" y="2761198"/>
                </a:cubicBezTo>
                <a:cubicBezTo>
                  <a:pt x="494928" y="2732902"/>
                  <a:pt x="492871" y="2710265"/>
                  <a:pt x="489784" y="2677853"/>
                </a:cubicBezTo>
                <a:cubicBezTo>
                  <a:pt x="484124" y="2673737"/>
                  <a:pt x="447596" y="2671679"/>
                  <a:pt x="481037" y="2640295"/>
                </a:cubicBezTo>
                <a:cubicBezTo>
                  <a:pt x="486697" y="2635151"/>
                  <a:pt x="483095" y="2617144"/>
                  <a:pt x="480009" y="2605825"/>
                </a:cubicBezTo>
                <a:cubicBezTo>
                  <a:pt x="465089" y="2544603"/>
                  <a:pt x="496472" y="2488524"/>
                  <a:pt x="498530" y="2429359"/>
                </a:cubicBezTo>
                <a:cubicBezTo>
                  <a:pt x="499559" y="2399520"/>
                  <a:pt x="496986" y="2370194"/>
                  <a:pt x="499559" y="2340354"/>
                </a:cubicBezTo>
                <a:cubicBezTo>
                  <a:pt x="501617" y="2314631"/>
                  <a:pt x="505218" y="2288907"/>
                  <a:pt x="512421" y="2264212"/>
                </a:cubicBezTo>
                <a:cubicBezTo>
                  <a:pt x="521681" y="2233857"/>
                  <a:pt x="503160" y="2198873"/>
                  <a:pt x="471262" y="2203503"/>
                </a:cubicBezTo>
                <a:cubicBezTo>
                  <a:pt x="417757" y="2211220"/>
                  <a:pt x="394091" y="2195272"/>
                  <a:pt x="367338" y="2144853"/>
                </a:cubicBezTo>
                <a:cubicBezTo>
                  <a:pt x="350360" y="2112955"/>
                  <a:pt x="348302" y="2082086"/>
                  <a:pt x="339041" y="2051218"/>
                </a:cubicBezTo>
                <a:cubicBezTo>
                  <a:pt x="333897" y="2033725"/>
                  <a:pt x="344701" y="2011088"/>
                  <a:pt x="339556" y="1993596"/>
                </a:cubicBezTo>
                <a:cubicBezTo>
                  <a:pt x="331839" y="1969415"/>
                  <a:pt x="315890" y="1947293"/>
                  <a:pt x="299941" y="1917968"/>
                </a:cubicBezTo>
                <a:cubicBezTo>
                  <a:pt x="349331" y="1909221"/>
                  <a:pt x="400264" y="1900475"/>
                  <a:pt x="454285" y="1891215"/>
                </a:cubicBezTo>
                <a:cubicBezTo>
                  <a:pt x="491842" y="1941633"/>
                  <a:pt x="582390" y="1925170"/>
                  <a:pt x="619432" y="1864976"/>
                </a:cubicBezTo>
                <a:cubicBezTo>
                  <a:pt x="636925" y="1836680"/>
                  <a:pt x="676025" y="1820217"/>
                  <a:pt x="708437" y="1803753"/>
                </a:cubicBezTo>
                <a:cubicBezTo>
                  <a:pt x="731074" y="1792435"/>
                  <a:pt x="758341" y="1791406"/>
                  <a:pt x="782007" y="1786261"/>
                </a:cubicBezTo>
                <a:cubicBezTo>
                  <a:pt x="782007" y="1767225"/>
                  <a:pt x="782007" y="1752305"/>
                  <a:pt x="782007" y="1733784"/>
                </a:cubicBezTo>
                <a:cubicBezTo>
                  <a:pt x="772232" y="1737386"/>
                  <a:pt x="763486" y="1740987"/>
                  <a:pt x="753711" y="1745103"/>
                </a:cubicBezTo>
                <a:cubicBezTo>
                  <a:pt x="738791" y="1720922"/>
                  <a:pt x="727987" y="1699829"/>
                  <a:pt x="767088" y="1682851"/>
                </a:cubicBezTo>
                <a:cubicBezTo>
                  <a:pt x="725415" y="1687481"/>
                  <a:pt x="706894" y="1668960"/>
                  <a:pt x="689916" y="1636548"/>
                </a:cubicBezTo>
                <a:cubicBezTo>
                  <a:pt x="679626" y="1616483"/>
                  <a:pt x="648243" y="1607737"/>
                  <a:pt x="626635" y="1593846"/>
                </a:cubicBezTo>
                <a:cubicBezTo>
                  <a:pt x="623034" y="1591788"/>
                  <a:pt x="616345" y="1588701"/>
                  <a:pt x="616860" y="1587158"/>
                </a:cubicBezTo>
                <a:cubicBezTo>
                  <a:pt x="622519" y="1551659"/>
                  <a:pt x="609143" y="1530051"/>
                  <a:pt x="573129" y="1522333"/>
                </a:cubicBezTo>
                <a:cubicBezTo>
                  <a:pt x="562840" y="1519761"/>
                  <a:pt x="553579" y="1511529"/>
                  <a:pt x="541231" y="1503812"/>
                </a:cubicBezTo>
                <a:cubicBezTo>
                  <a:pt x="563354" y="1471400"/>
                  <a:pt x="626120" y="1475516"/>
                  <a:pt x="641040" y="1431271"/>
                </a:cubicBezTo>
                <a:cubicBezTo>
                  <a:pt x="615831" y="1409148"/>
                  <a:pt x="595252" y="1391141"/>
                  <a:pt x="567984" y="1367475"/>
                </a:cubicBezTo>
                <a:cubicBezTo>
                  <a:pt x="585991" y="1366446"/>
                  <a:pt x="595766" y="1365417"/>
                  <a:pt x="613773" y="1364389"/>
                </a:cubicBezTo>
                <a:cubicBezTo>
                  <a:pt x="593194" y="1346382"/>
                  <a:pt x="576731" y="1332491"/>
                  <a:pt x="560267" y="1318085"/>
                </a:cubicBezTo>
                <a:cubicBezTo>
                  <a:pt x="562325" y="1316542"/>
                  <a:pt x="564898" y="1315513"/>
                  <a:pt x="566955" y="1313970"/>
                </a:cubicBezTo>
                <a:cubicBezTo>
                  <a:pt x="549463" y="1290304"/>
                  <a:pt x="531971" y="1267152"/>
                  <a:pt x="513964" y="1241943"/>
                </a:cubicBezTo>
                <a:cubicBezTo>
                  <a:pt x="524254" y="1234225"/>
                  <a:pt x="537116" y="1224965"/>
                  <a:pt x="547920" y="1216733"/>
                </a:cubicBezTo>
                <a:cubicBezTo>
                  <a:pt x="565412" y="1220335"/>
                  <a:pt x="584962" y="1224450"/>
                  <a:pt x="605027" y="1228566"/>
                </a:cubicBezTo>
                <a:cubicBezTo>
                  <a:pt x="606056" y="1225479"/>
                  <a:pt x="606570" y="1222907"/>
                  <a:pt x="607599" y="1219820"/>
                </a:cubicBezTo>
                <a:cubicBezTo>
                  <a:pt x="597310" y="1214675"/>
                  <a:pt x="587020" y="1209530"/>
                  <a:pt x="578274" y="1205415"/>
                </a:cubicBezTo>
                <a:cubicBezTo>
                  <a:pt x="582904" y="1186893"/>
                  <a:pt x="587535" y="1168372"/>
                  <a:pt x="593708" y="1144706"/>
                </a:cubicBezTo>
                <a:cubicBezTo>
                  <a:pt x="674996" y="1140590"/>
                  <a:pt x="740849" y="1095316"/>
                  <a:pt x="798471" y="1029463"/>
                </a:cubicBezTo>
                <a:cubicBezTo>
                  <a:pt x="772232" y="979558"/>
                  <a:pt x="674996" y="984703"/>
                  <a:pt x="682199" y="897242"/>
                </a:cubicBezTo>
                <a:cubicBezTo>
                  <a:pt x="646700" y="889525"/>
                  <a:pt x="638982" y="870489"/>
                  <a:pt x="661620" y="840649"/>
                </a:cubicBezTo>
                <a:cubicBezTo>
                  <a:pt x="614287" y="819041"/>
                  <a:pt x="608628" y="795890"/>
                  <a:pt x="634867" y="720261"/>
                </a:cubicBezTo>
                <a:cubicBezTo>
                  <a:pt x="622519" y="715116"/>
                  <a:pt x="609657" y="709972"/>
                  <a:pt x="597310" y="704827"/>
                </a:cubicBezTo>
                <a:cubicBezTo>
                  <a:pt x="600397" y="685277"/>
                  <a:pt x="603483" y="665727"/>
                  <a:pt x="607085" y="644633"/>
                </a:cubicBezTo>
                <a:cubicBezTo>
                  <a:pt x="599882" y="641546"/>
                  <a:pt x="587535" y="636916"/>
                  <a:pt x="565926" y="627655"/>
                </a:cubicBezTo>
                <a:cubicBezTo>
                  <a:pt x="594223" y="617366"/>
                  <a:pt x="611201" y="611192"/>
                  <a:pt x="636925" y="602446"/>
                </a:cubicBezTo>
                <a:cubicBezTo>
                  <a:pt x="605541" y="583924"/>
                  <a:pt x="583419" y="571577"/>
                  <a:pt x="561296" y="558715"/>
                </a:cubicBezTo>
                <a:cubicBezTo>
                  <a:pt x="568499" y="532477"/>
                  <a:pt x="601940" y="509839"/>
                  <a:pt x="573644" y="477942"/>
                </a:cubicBezTo>
                <a:cubicBezTo>
                  <a:pt x="567470" y="471254"/>
                  <a:pt x="560267" y="465080"/>
                  <a:pt x="554608" y="457877"/>
                </a:cubicBezTo>
                <a:cubicBezTo>
                  <a:pt x="548434" y="449646"/>
                  <a:pt x="541231" y="440385"/>
                  <a:pt x="538659" y="431124"/>
                </a:cubicBezTo>
                <a:cubicBezTo>
                  <a:pt x="538145" y="427523"/>
                  <a:pt x="551007" y="421349"/>
                  <a:pt x="558209" y="416204"/>
                </a:cubicBezTo>
                <a:cubicBezTo>
                  <a:pt x="542260" y="395625"/>
                  <a:pt x="571071" y="334917"/>
                  <a:pt x="612230" y="309707"/>
                </a:cubicBezTo>
                <a:cubicBezTo>
                  <a:pt x="602969" y="278324"/>
                  <a:pt x="594737" y="245912"/>
                  <a:pt x="584448" y="214014"/>
                </a:cubicBezTo>
                <a:cubicBezTo>
                  <a:pt x="579303" y="197551"/>
                  <a:pt x="564898" y="180573"/>
                  <a:pt x="566955" y="165139"/>
                </a:cubicBezTo>
                <a:cubicBezTo>
                  <a:pt x="569528" y="145074"/>
                  <a:pt x="580332" y="123466"/>
                  <a:pt x="594737" y="109061"/>
                </a:cubicBezTo>
                <a:cubicBezTo>
                  <a:pt x="605541" y="98257"/>
                  <a:pt x="622519" y="100829"/>
                  <a:pt x="643613" y="107517"/>
                </a:cubicBezTo>
                <a:cubicBezTo>
                  <a:pt x="689401" y="121923"/>
                  <a:pt x="699691" y="151248"/>
                  <a:pt x="713582" y="189319"/>
                </a:cubicBezTo>
                <a:cubicBezTo>
                  <a:pt x="723357" y="216072"/>
                  <a:pt x="749595" y="237166"/>
                  <a:pt x="774805" y="255173"/>
                </a:cubicBezTo>
                <a:cubicBezTo>
                  <a:pt x="776863" y="271121"/>
                  <a:pt x="774290" y="297360"/>
                  <a:pt x="782007" y="300961"/>
                </a:cubicBezTo>
                <a:cubicBezTo>
                  <a:pt x="810304" y="314338"/>
                  <a:pt x="843745" y="331315"/>
                  <a:pt x="872041" y="326171"/>
                </a:cubicBezTo>
                <a:cubicBezTo>
                  <a:pt x="921946" y="316910"/>
                  <a:pt x="942525" y="350866"/>
                  <a:pt x="978538" y="372988"/>
                </a:cubicBezTo>
                <a:cubicBezTo>
                  <a:pt x="1014552" y="371445"/>
                  <a:pt x="1014037" y="291186"/>
                  <a:pt x="1073717" y="319482"/>
                </a:cubicBezTo>
                <a:cubicBezTo>
                  <a:pt x="1076289" y="342634"/>
                  <a:pt x="1079376" y="367843"/>
                  <a:pt x="1082463" y="389451"/>
                </a:cubicBezTo>
                <a:cubicBezTo>
                  <a:pt x="1104586" y="397169"/>
                  <a:pt x="1123621" y="401285"/>
                  <a:pt x="1140599" y="410031"/>
                </a:cubicBezTo>
                <a:cubicBezTo>
                  <a:pt x="1156033" y="417748"/>
                  <a:pt x="1168381" y="431124"/>
                  <a:pt x="1181757" y="441414"/>
                </a:cubicBezTo>
                <a:cubicBezTo>
                  <a:pt x="1178671" y="442443"/>
                  <a:pt x="1171982" y="444501"/>
                  <a:pt x="1164780" y="446559"/>
                </a:cubicBezTo>
                <a:cubicBezTo>
                  <a:pt x="1183301" y="483601"/>
                  <a:pt x="1199764" y="520129"/>
                  <a:pt x="1219314" y="555114"/>
                </a:cubicBezTo>
                <a:cubicBezTo>
                  <a:pt x="1222916" y="561802"/>
                  <a:pt x="1238865" y="561802"/>
                  <a:pt x="1249154" y="564889"/>
                </a:cubicBezTo>
                <a:cubicBezTo>
                  <a:pt x="1266132" y="569519"/>
                  <a:pt x="1283110" y="574149"/>
                  <a:pt x="1301116" y="578780"/>
                </a:cubicBezTo>
                <a:cubicBezTo>
                  <a:pt x="1299059" y="590098"/>
                  <a:pt x="1297001" y="599873"/>
                  <a:pt x="1294943" y="611706"/>
                </a:cubicBezTo>
                <a:cubicBezTo>
                  <a:pt x="1321181" y="600388"/>
                  <a:pt x="1367484" y="598844"/>
                  <a:pt x="1414302" y="604504"/>
                </a:cubicBezTo>
                <a:cubicBezTo>
                  <a:pt x="1422019" y="605533"/>
                  <a:pt x="1430251" y="599873"/>
                  <a:pt x="1438482" y="599359"/>
                </a:cubicBezTo>
                <a:cubicBezTo>
                  <a:pt x="1447743" y="598844"/>
                  <a:pt x="1465750" y="599873"/>
                  <a:pt x="1465750" y="601417"/>
                </a:cubicBezTo>
                <a:cubicBezTo>
                  <a:pt x="1469865" y="640517"/>
                  <a:pt x="1507937" y="628684"/>
                  <a:pt x="1532117" y="648749"/>
                </a:cubicBezTo>
                <a:cubicBezTo>
                  <a:pt x="1547037" y="623539"/>
                  <a:pt x="1561957" y="598844"/>
                  <a:pt x="1577906" y="572091"/>
                </a:cubicBezTo>
                <a:cubicBezTo>
                  <a:pt x="1567102" y="566432"/>
                  <a:pt x="1556812" y="560773"/>
                  <a:pt x="1541892" y="553056"/>
                </a:cubicBezTo>
                <a:cubicBezTo>
                  <a:pt x="1575334" y="524759"/>
                  <a:pt x="1605173" y="499550"/>
                  <a:pt x="1638100" y="471768"/>
                </a:cubicBezTo>
                <a:cubicBezTo>
                  <a:pt x="1624209" y="463022"/>
                  <a:pt x="1614434" y="455819"/>
                  <a:pt x="1603630" y="451189"/>
                </a:cubicBezTo>
                <a:cubicBezTo>
                  <a:pt x="1583051" y="442443"/>
                  <a:pt x="1577906" y="433182"/>
                  <a:pt x="1587681" y="410031"/>
                </a:cubicBezTo>
                <a:cubicBezTo>
                  <a:pt x="1604144" y="371445"/>
                  <a:pt x="1612376" y="329257"/>
                  <a:pt x="1627810" y="290157"/>
                </a:cubicBezTo>
                <a:cubicBezTo>
                  <a:pt x="1631926" y="279353"/>
                  <a:pt x="1648389" y="273694"/>
                  <a:pt x="1656621" y="267520"/>
                </a:cubicBezTo>
                <a:cubicBezTo>
                  <a:pt x="1646332" y="256202"/>
                  <a:pt x="1636556" y="245397"/>
                  <a:pt x="1626781" y="234593"/>
                </a:cubicBezTo>
                <a:cubicBezTo>
                  <a:pt x="1634499" y="223275"/>
                  <a:pt x="1644788" y="213500"/>
                  <a:pt x="1649418" y="201152"/>
                </a:cubicBezTo>
                <a:cubicBezTo>
                  <a:pt x="1667425" y="151762"/>
                  <a:pt x="1711156" y="118321"/>
                  <a:pt x="1726076" y="64815"/>
                </a:cubicBezTo>
                <a:cubicBezTo>
                  <a:pt x="1731735" y="44751"/>
                  <a:pt x="1784212" y="22628"/>
                  <a:pt x="1810450" y="27259"/>
                </a:cubicBezTo>
                <a:cubicBezTo>
                  <a:pt x="1844920" y="33432"/>
                  <a:pt x="1859840" y="9766"/>
                  <a:pt x="1884535" y="5136"/>
                </a:cubicBezTo>
                <a:cubicBezTo>
                  <a:pt x="1901513" y="2049"/>
                  <a:pt x="1925693" y="-4125"/>
                  <a:pt x="1935469" y="4107"/>
                </a:cubicBezTo>
                <a:cubicBezTo>
                  <a:pt x="1958106" y="23657"/>
                  <a:pt x="1978685" y="14911"/>
                  <a:pt x="1999778" y="10281"/>
                </a:cubicBezTo>
                <a:cubicBezTo>
                  <a:pt x="2048654" y="-1038"/>
                  <a:pt x="2062030" y="7708"/>
                  <a:pt x="2066146" y="59671"/>
                </a:cubicBezTo>
                <a:cubicBezTo>
                  <a:pt x="2066661" y="63787"/>
                  <a:pt x="2067689" y="67388"/>
                  <a:pt x="2074378" y="64301"/>
                </a:cubicBezTo>
                <a:cubicBezTo>
                  <a:pt x="2090841" y="76134"/>
                  <a:pt x="2113478" y="84366"/>
                  <a:pt x="2122224" y="100314"/>
                </a:cubicBezTo>
                <a:cubicBezTo>
                  <a:pt x="2137659" y="129125"/>
                  <a:pt x="2176759" y="150219"/>
                  <a:pt x="2158238" y="192921"/>
                </a:cubicBezTo>
                <a:cubicBezTo>
                  <a:pt x="2155665" y="198580"/>
                  <a:pt x="2170585" y="210413"/>
                  <a:pt x="2169042" y="217616"/>
                </a:cubicBezTo>
                <a:cubicBezTo>
                  <a:pt x="2161325" y="248999"/>
                  <a:pt x="2150521" y="279868"/>
                  <a:pt x="2140746" y="311251"/>
                </a:cubicBezTo>
                <a:cubicBezTo>
                  <a:pt x="2135601" y="327714"/>
                  <a:pt x="2130971" y="343663"/>
                  <a:pt x="2127369" y="360641"/>
                </a:cubicBezTo>
                <a:cubicBezTo>
                  <a:pt x="2124797" y="372474"/>
                  <a:pt x="2130456" y="390480"/>
                  <a:pt x="2123768" y="395625"/>
                </a:cubicBezTo>
                <a:cubicBezTo>
                  <a:pt x="2084667" y="427008"/>
                  <a:pt x="2098558" y="451703"/>
                  <a:pt x="2133028" y="476913"/>
                </a:cubicBezTo>
                <a:cubicBezTo>
                  <a:pt x="2099587" y="507782"/>
                  <a:pt x="2106275" y="544310"/>
                  <a:pt x="2115536" y="581867"/>
                </a:cubicBezTo>
                <a:cubicBezTo>
                  <a:pt x="2118623" y="595243"/>
                  <a:pt x="2116051" y="610163"/>
                  <a:pt x="2116051" y="635372"/>
                </a:cubicBezTo>
                <a:cubicBezTo>
                  <a:pt x="2155151" y="654922"/>
                  <a:pt x="2203512" y="678589"/>
                  <a:pt x="2244670" y="699168"/>
                </a:cubicBezTo>
                <a:cubicBezTo>
                  <a:pt x="2269365" y="683733"/>
                  <a:pt x="2293031" y="670357"/>
                  <a:pt x="2315154" y="654922"/>
                </a:cubicBezTo>
                <a:cubicBezTo>
                  <a:pt x="2326987" y="646691"/>
                  <a:pt x="2334190" y="632285"/>
                  <a:pt x="2346537" y="625597"/>
                </a:cubicBezTo>
                <a:cubicBezTo>
                  <a:pt x="2358884" y="618394"/>
                  <a:pt x="2374319" y="615822"/>
                  <a:pt x="2388724" y="613764"/>
                </a:cubicBezTo>
                <a:cubicBezTo>
                  <a:pt x="2439143" y="606561"/>
                  <a:pt x="2493678" y="609134"/>
                  <a:pt x="2538952" y="590098"/>
                </a:cubicBezTo>
                <a:cubicBezTo>
                  <a:pt x="2575994" y="574664"/>
                  <a:pt x="2605834" y="572606"/>
                  <a:pt x="2641848" y="581352"/>
                </a:cubicBezTo>
                <a:cubicBezTo>
                  <a:pt x="2652137" y="583924"/>
                  <a:pt x="2664999" y="574149"/>
                  <a:pt x="2687636" y="566432"/>
                </a:cubicBezTo>
                <a:cubicBezTo>
                  <a:pt x="2652652" y="563345"/>
                  <a:pt x="2630529" y="561287"/>
                  <a:pt x="2608921" y="559744"/>
                </a:cubicBezTo>
                <a:cubicBezTo>
                  <a:pt x="2608921" y="555628"/>
                  <a:pt x="2608921" y="551512"/>
                  <a:pt x="2608921" y="547396"/>
                </a:cubicBezTo>
                <a:cubicBezTo>
                  <a:pt x="2655739" y="543281"/>
                  <a:pt x="2702556" y="539165"/>
                  <a:pt x="2751432" y="535049"/>
                </a:cubicBezTo>
                <a:cubicBezTo>
                  <a:pt x="2750917" y="510868"/>
                  <a:pt x="2739084" y="482572"/>
                  <a:pt x="2773554" y="491318"/>
                </a:cubicBezTo>
                <a:cubicBezTo>
                  <a:pt x="2766352" y="482572"/>
                  <a:pt x="2750917" y="469196"/>
                  <a:pt x="2752975" y="464565"/>
                </a:cubicBezTo>
                <a:cubicBezTo>
                  <a:pt x="2758634" y="453761"/>
                  <a:pt x="2751946" y="430610"/>
                  <a:pt x="2785902" y="436784"/>
                </a:cubicBezTo>
                <a:cubicBezTo>
                  <a:pt x="2803394" y="440385"/>
                  <a:pt x="2846096" y="396654"/>
                  <a:pt x="2850212" y="370416"/>
                </a:cubicBezTo>
                <a:cubicBezTo>
                  <a:pt x="2855871" y="329257"/>
                  <a:pt x="2882109" y="307135"/>
                  <a:pt x="2908348" y="305591"/>
                </a:cubicBezTo>
                <a:cubicBezTo>
                  <a:pt x="2976259" y="300961"/>
                  <a:pt x="3045713" y="303534"/>
                  <a:pt x="3112081" y="315367"/>
                </a:cubicBezTo>
                <a:cubicBezTo>
                  <a:pt x="3136261" y="319997"/>
                  <a:pt x="3174333" y="339033"/>
                  <a:pt x="3177934" y="381220"/>
                </a:cubicBezTo>
                <a:cubicBezTo>
                  <a:pt x="3179992" y="402828"/>
                  <a:pt x="3197999" y="410031"/>
                  <a:pt x="3219093" y="398712"/>
                </a:cubicBezTo>
                <a:cubicBezTo>
                  <a:pt x="3205716" y="415690"/>
                  <a:pt x="3192340" y="432668"/>
                  <a:pt x="3175876" y="453247"/>
                </a:cubicBezTo>
                <a:cubicBezTo>
                  <a:pt x="3202115" y="449131"/>
                  <a:pt x="3225267" y="445530"/>
                  <a:pt x="3262309" y="440385"/>
                </a:cubicBezTo>
                <a:cubicBezTo>
                  <a:pt x="3243788" y="420835"/>
                  <a:pt x="3232984" y="409002"/>
                  <a:pt x="3221665" y="397169"/>
                </a:cubicBezTo>
                <a:cubicBezTo>
                  <a:pt x="3240701" y="369387"/>
                  <a:pt x="3259736" y="341090"/>
                  <a:pt x="3281345" y="309193"/>
                </a:cubicBezTo>
                <a:cubicBezTo>
                  <a:pt x="3276714" y="295302"/>
                  <a:pt x="3267968" y="272150"/>
                  <a:pt x="3258708" y="244883"/>
                </a:cubicBezTo>
                <a:cubicBezTo>
                  <a:pt x="3323532" y="234079"/>
                  <a:pt x="3267454" y="173370"/>
                  <a:pt x="3295750" y="144045"/>
                </a:cubicBezTo>
                <a:cubicBezTo>
                  <a:pt x="3300380" y="139415"/>
                  <a:pt x="3299866" y="130154"/>
                  <a:pt x="3303982" y="124495"/>
                </a:cubicBezTo>
                <a:cubicBezTo>
                  <a:pt x="3318901" y="103401"/>
                  <a:pt x="3334336" y="82308"/>
                  <a:pt x="3353886" y="55040"/>
                </a:cubicBezTo>
                <a:cubicBezTo>
                  <a:pt x="3380124" y="55040"/>
                  <a:pt x="3419739" y="55040"/>
                  <a:pt x="3459869" y="55040"/>
                </a:cubicBezTo>
                <a:cubicBezTo>
                  <a:pt x="3506686" y="55040"/>
                  <a:pt x="3556076" y="90539"/>
                  <a:pt x="3567909" y="133241"/>
                </a:cubicBezTo>
                <a:cubicBezTo>
                  <a:pt x="3569453" y="138900"/>
                  <a:pt x="3564822" y="146618"/>
                  <a:pt x="3564822" y="152791"/>
                </a:cubicBezTo>
                <a:cubicBezTo>
                  <a:pt x="3565337" y="170798"/>
                  <a:pt x="3567395" y="189319"/>
                  <a:pt x="3568938" y="207326"/>
                </a:cubicBezTo>
                <a:cubicBezTo>
                  <a:pt x="3573054" y="207841"/>
                  <a:pt x="3576655" y="208869"/>
                  <a:pt x="3580771" y="209384"/>
                </a:cubicBezTo>
                <a:cubicBezTo>
                  <a:pt x="3562764" y="221217"/>
                  <a:pt x="3544243" y="232535"/>
                  <a:pt x="3524693" y="245397"/>
                </a:cubicBezTo>
                <a:cubicBezTo>
                  <a:pt x="3542700" y="278839"/>
                  <a:pt x="3559163" y="310736"/>
                  <a:pt x="3575626" y="341090"/>
                </a:cubicBezTo>
                <a:cubicBezTo>
                  <a:pt x="3559678" y="382763"/>
                  <a:pt x="3542185" y="428552"/>
                  <a:pt x="3523149" y="478456"/>
                </a:cubicBezTo>
                <a:cubicBezTo>
                  <a:pt x="3542185" y="491833"/>
                  <a:pt x="3535497" y="511383"/>
                  <a:pt x="3530352" y="539165"/>
                </a:cubicBezTo>
                <a:cubicBezTo>
                  <a:pt x="3523149" y="576207"/>
                  <a:pt x="3502056" y="600902"/>
                  <a:pt x="3486622" y="631256"/>
                </a:cubicBezTo>
                <a:cubicBezTo>
                  <a:pt x="3473760" y="656466"/>
                  <a:pt x="3457296" y="661611"/>
                  <a:pt x="3436717" y="647205"/>
                </a:cubicBezTo>
                <a:cubicBezTo>
                  <a:pt x="3407392" y="627141"/>
                  <a:pt x="3396588" y="651321"/>
                  <a:pt x="3377038" y="662640"/>
                </a:cubicBezTo>
                <a:cubicBezTo>
                  <a:pt x="3334336" y="627655"/>
                  <a:pt x="3249447" y="652350"/>
                  <a:pt x="3228868" y="564374"/>
                </a:cubicBezTo>
                <a:cubicBezTo>
                  <a:pt x="3202629" y="589584"/>
                  <a:pt x="3181021" y="609648"/>
                  <a:pt x="3157870" y="631771"/>
                </a:cubicBezTo>
                <a:cubicBezTo>
                  <a:pt x="3167130" y="643089"/>
                  <a:pt x="3174847" y="652350"/>
                  <a:pt x="3184108" y="663154"/>
                </a:cubicBezTo>
                <a:cubicBezTo>
                  <a:pt x="3177934" y="671386"/>
                  <a:pt x="3171761" y="679617"/>
                  <a:pt x="3164558" y="688878"/>
                </a:cubicBezTo>
                <a:cubicBezTo>
                  <a:pt x="3172790" y="694537"/>
                  <a:pt x="3179992" y="699682"/>
                  <a:pt x="3190796" y="707399"/>
                </a:cubicBezTo>
                <a:cubicBezTo>
                  <a:pt x="3158384" y="733123"/>
                  <a:pt x="3128544" y="757304"/>
                  <a:pt x="3094589" y="784571"/>
                </a:cubicBezTo>
                <a:cubicBezTo>
                  <a:pt x="3110023" y="794346"/>
                  <a:pt x="3121856" y="802063"/>
                  <a:pt x="3136776" y="811324"/>
                </a:cubicBezTo>
                <a:cubicBezTo>
                  <a:pt x="3126487" y="819041"/>
                  <a:pt x="3119284" y="824186"/>
                  <a:pt x="3115168" y="827273"/>
                </a:cubicBezTo>
                <a:cubicBezTo>
                  <a:pt x="3154783" y="870489"/>
                  <a:pt x="3086357" y="891583"/>
                  <a:pt x="3093045" y="932226"/>
                </a:cubicBezTo>
                <a:cubicBezTo>
                  <a:pt x="3107965" y="941487"/>
                  <a:pt x="3125972" y="952806"/>
                  <a:pt x="3146551" y="965668"/>
                </a:cubicBezTo>
                <a:cubicBezTo>
                  <a:pt x="3140378" y="977501"/>
                  <a:pt x="3132660" y="992935"/>
                  <a:pt x="3123400" y="1010427"/>
                </a:cubicBezTo>
                <a:cubicBezTo>
                  <a:pt x="3175876" y="1036666"/>
                  <a:pt x="3153240" y="1086056"/>
                  <a:pt x="3154783" y="1125670"/>
                </a:cubicBezTo>
                <a:cubicBezTo>
                  <a:pt x="3155297" y="1136475"/>
                  <a:pt x="3123400" y="1152423"/>
                  <a:pt x="3103849" y="1159626"/>
                </a:cubicBezTo>
                <a:cubicBezTo>
                  <a:pt x="3074524" y="1171459"/>
                  <a:pt x="3046742" y="1180205"/>
                  <a:pt x="3067322" y="1222392"/>
                </a:cubicBezTo>
                <a:cubicBezTo>
                  <a:pt x="3034909" y="1238341"/>
                  <a:pt x="3004041" y="1253261"/>
                  <a:pt x="2972657" y="1268695"/>
                </a:cubicBezTo>
                <a:cubicBezTo>
                  <a:pt x="2950535" y="1242972"/>
                  <a:pt x="2892913" y="1239370"/>
                  <a:pt x="2852784" y="1259435"/>
                </a:cubicBezTo>
                <a:cubicBezTo>
                  <a:pt x="2855356" y="1275384"/>
                  <a:pt x="2857929" y="1290304"/>
                  <a:pt x="2860501" y="1305224"/>
                </a:cubicBezTo>
                <a:cubicBezTo>
                  <a:pt x="2861530" y="1304709"/>
                  <a:pt x="2862559" y="1303680"/>
                  <a:pt x="2863588" y="1303166"/>
                </a:cubicBezTo>
                <a:cubicBezTo>
                  <a:pt x="2869762" y="1323745"/>
                  <a:pt x="2876450" y="1344324"/>
                  <a:pt x="2882624" y="1365417"/>
                </a:cubicBezTo>
                <a:cubicBezTo>
                  <a:pt x="2880566" y="1365932"/>
                  <a:pt x="2878508" y="1366446"/>
                  <a:pt x="2876450" y="1366446"/>
                </a:cubicBezTo>
                <a:cubicBezTo>
                  <a:pt x="2891370" y="1383939"/>
                  <a:pt x="2906804" y="1400917"/>
                  <a:pt x="2919152" y="1415322"/>
                </a:cubicBezTo>
                <a:cubicBezTo>
                  <a:pt x="2915550" y="1446705"/>
                  <a:pt x="2912463" y="1473972"/>
                  <a:pt x="2908348" y="1508957"/>
                </a:cubicBezTo>
                <a:cubicBezTo>
                  <a:pt x="2915036" y="1513587"/>
                  <a:pt x="2928927" y="1523362"/>
                  <a:pt x="2940245" y="1531080"/>
                </a:cubicBezTo>
                <a:cubicBezTo>
                  <a:pt x="2918637" y="1543427"/>
                  <a:pt x="2896515" y="1554231"/>
                  <a:pt x="2876964" y="1567608"/>
                </a:cubicBezTo>
                <a:cubicBezTo>
                  <a:pt x="2860501" y="1578926"/>
                  <a:pt x="2856385" y="1592303"/>
                  <a:pt x="2869247" y="1613396"/>
                </a:cubicBezTo>
                <a:cubicBezTo>
                  <a:pt x="2875935" y="1624200"/>
                  <a:pt x="2865646" y="1645294"/>
                  <a:pt x="2863073" y="1660214"/>
                </a:cubicBezTo>
                <a:cubicBezTo>
                  <a:pt x="2842494" y="1663815"/>
                  <a:pt x="2825002" y="1666902"/>
                  <a:pt x="2807510" y="1669989"/>
                </a:cubicBezTo>
                <a:cubicBezTo>
                  <a:pt x="2808024" y="1673076"/>
                  <a:pt x="2808024" y="1676677"/>
                  <a:pt x="2808539" y="1679764"/>
                </a:cubicBezTo>
                <a:cubicBezTo>
                  <a:pt x="2818314" y="1681307"/>
                  <a:pt x="2827574" y="1683365"/>
                  <a:pt x="2841980" y="1685423"/>
                </a:cubicBezTo>
                <a:cubicBezTo>
                  <a:pt x="2828603" y="1719379"/>
                  <a:pt x="2822944" y="1753334"/>
                  <a:pt x="2779728" y="1761566"/>
                </a:cubicBezTo>
                <a:cubicBezTo>
                  <a:pt x="2762750" y="1765167"/>
                  <a:pt x="2747830" y="1779573"/>
                  <a:pt x="2730338" y="1794493"/>
                </a:cubicBezTo>
                <a:cubicBezTo>
                  <a:pt x="2766866" y="1797579"/>
                  <a:pt x="2762236" y="1824847"/>
                  <a:pt x="2780243" y="1837194"/>
                </a:cubicBezTo>
                <a:cubicBezTo>
                  <a:pt x="2775098" y="1841825"/>
                  <a:pt x="2770467" y="1846969"/>
                  <a:pt x="2765323" y="1851600"/>
                </a:cubicBezTo>
                <a:cubicBezTo>
                  <a:pt x="2784358" y="1859317"/>
                  <a:pt x="2803394" y="1869606"/>
                  <a:pt x="2823459" y="1874751"/>
                </a:cubicBezTo>
                <a:cubicBezTo>
                  <a:pt x="2859472" y="1884012"/>
                  <a:pt x="2871820" y="1909736"/>
                  <a:pt x="2858443" y="1945235"/>
                </a:cubicBezTo>
                <a:cubicBezTo>
                  <a:pt x="2850212" y="1966843"/>
                  <a:pt x="2850212" y="1991538"/>
                  <a:pt x="2845067" y="2014175"/>
                </a:cubicBezTo>
                <a:cubicBezTo>
                  <a:pt x="2842494" y="2024465"/>
                  <a:pt x="2836321" y="2033211"/>
                  <a:pt x="2831176" y="2042986"/>
                </a:cubicBezTo>
                <a:cubicBezTo>
                  <a:pt x="2877479" y="2086716"/>
                  <a:pt x="2881080" y="2108325"/>
                  <a:pt x="2841465" y="2136621"/>
                </a:cubicBezTo>
                <a:cubicBezTo>
                  <a:pt x="2852270" y="2143824"/>
                  <a:pt x="2862044" y="2150512"/>
                  <a:pt x="2874392" y="2158229"/>
                </a:cubicBezTo>
                <a:cubicBezTo>
                  <a:pt x="2867704" y="2164403"/>
                  <a:pt x="2861015" y="2171091"/>
                  <a:pt x="2853813" y="2177779"/>
                </a:cubicBezTo>
                <a:cubicBezTo>
                  <a:pt x="2854842" y="2181381"/>
                  <a:pt x="2855356" y="2184982"/>
                  <a:pt x="2856385" y="2188583"/>
                </a:cubicBezTo>
                <a:cubicBezTo>
                  <a:pt x="2903717" y="2184467"/>
                  <a:pt x="2950535" y="2180866"/>
                  <a:pt x="3000954" y="2176236"/>
                </a:cubicBezTo>
                <a:cubicBezTo>
                  <a:pt x="2993237" y="2185497"/>
                  <a:pt x="2986034" y="2193728"/>
                  <a:pt x="2976773" y="2204532"/>
                </a:cubicBezTo>
                <a:cubicBezTo>
                  <a:pt x="3015359" y="2227684"/>
                  <a:pt x="3051887" y="2217394"/>
                  <a:pt x="3086357" y="2206076"/>
                </a:cubicBezTo>
                <a:cubicBezTo>
                  <a:pt x="3170732" y="2177779"/>
                  <a:pt x="3237099" y="2119643"/>
                  <a:pt x="3310670" y="2072826"/>
                </a:cubicBezTo>
                <a:cubicBezTo>
                  <a:pt x="3338452" y="2055333"/>
                  <a:pt x="3381668" y="2052761"/>
                  <a:pt x="3416138" y="2057906"/>
                </a:cubicBezTo>
                <a:cubicBezTo>
                  <a:pt x="3432601" y="2060478"/>
                  <a:pt x="3443405" y="2097521"/>
                  <a:pt x="3451122" y="2110383"/>
                </a:cubicBezTo>
                <a:cubicBezTo>
                  <a:pt x="3413051" y="2148454"/>
                  <a:pt x="3381153" y="2174692"/>
                  <a:pt x="3357487" y="2206590"/>
                </a:cubicBezTo>
                <a:cubicBezTo>
                  <a:pt x="3340510" y="2229227"/>
                  <a:pt x="3314271" y="2244662"/>
                  <a:pt x="3308097" y="2279646"/>
                </a:cubicBezTo>
                <a:cubicBezTo>
                  <a:pt x="3305011" y="2296109"/>
                  <a:pt x="3277229" y="2321833"/>
                  <a:pt x="3259222" y="2336239"/>
                </a:cubicBezTo>
                <a:cubicBezTo>
                  <a:pt x="3220636" y="2367107"/>
                  <a:pt x="3259736" y="2385114"/>
                  <a:pt x="3253563" y="2414440"/>
                </a:cubicBezTo>
                <a:cubicBezTo>
                  <a:pt x="3241215" y="2422671"/>
                  <a:pt x="3221150" y="2437077"/>
                  <a:pt x="3194912" y="2454569"/>
                </a:cubicBezTo>
                <a:cubicBezTo>
                  <a:pt x="3209318" y="2463315"/>
                  <a:pt x="3223723" y="2472576"/>
                  <a:pt x="3242244" y="2483894"/>
                </a:cubicBezTo>
                <a:cubicBezTo>
                  <a:pt x="3212405" y="2504473"/>
                  <a:pt x="3184108" y="2523509"/>
                  <a:pt x="3154783" y="2543574"/>
                </a:cubicBezTo>
                <a:cubicBezTo>
                  <a:pt x="3197485" y="2566211"/>
                  <a:pt x="3253048" y="2565182"/>
                  <a:pt x="3273627" y="2624861"/>
                </a:cubicBezTo>
                <a:cubicBezTo>
                  <a:pt x="3278772" y="2624861"/>
                  <a:pt x="3290605" y="2624861"/>
                  <a:pt x="3299351" y="2624861"/>
                </a:cubicBezTo>
                <a:cubicBezTo>
                  <a:pt x="3287004" y="2659331"/>
                  <a:pt x="3268997" y="2691229"/>
                  <a:pt x="3264881" y="2724670"/>
                </a:cubicBezTo>
                <a:cubicBezTo>
                  <a:pt x="3261280" y="2757597"/>
                  <a:pt x="3272084" y="2792067"/>
                  <a:pt x="3276714" y="2828595"/>
                </a:cubicBezTo>
                <a:cubicBezTo>
                  <a:pt x="3294206" y="2837855"/>
                  <a:pt x="3315300" y="2849688"/>
                  <a:pt x="3339481" y="2863065"/>
                </a:cubicBezTo>
                <a:cubicBezTo>
                  <a:pt x="3331763" y="2867695"/>
                  <a:pt x="3325590" y="2871296"/>
                  <a:pt x="3312728" y="2878499"/>
                </a:cubicBezTo>
                <a:cubicBezTo>
                  <a:pt x="3331249" y="2886731"/>
                  <a:pt x="3346169" y="2893419"/>
                  <a:pt x="3366233" y="2902165"/>
                </a:cubicBezTo>
                <a:cubicBezTo>
                  <a:pt x="3350799" y="2907310"/>
                  <a:pt x="3339995" y="2911426"/>
                  <a:pt x="3327648" y="2916056"/>
                </a:cubicBezTo>
                <a:cubicBezTo>
                  <a:pt x="3337423" y="2918114"/>
                  <a:pt x="3345654" y="2920172"/>
                  <a:pt x="3361089" y="2923773"/>
                </a:cubicBezTo>
                <a:cubicBezTo>
                  <a:pt x="3347198" y="2930976"/>
                  <a:pt x="3339481" y="2935092"/>
                  <a:pt x="3331763" y="2939722"/>
                </a:cubicBezTo>
                <a:cubicBezTo>
                  <a:pt x="3322503" y="2979851"/>
                  <a:pt x="3373951" y="3017923"/>
                  <a:pt x="3440833" y="3014321"/>
                </a:cubicBezTo>
                <a:cubicBezTo>
                  <a:pt x="3404819" y="3036959"/>
                  <a:pt x="3373951" y="3054965"/>
                  <a:pt x="3344111" y="3076059"/>
                </a:cubicBezTo>
                <a:cubicBezTo>
                  <a:pt x="3332278" y="3084291"/>
                  <a:pt x="3314786" y="3099725"/>
                  <a:pt x="3316329" y="3108986"/>
                </a:cubicBezTo>
                <a:cubicBezTo>
                  <a:pt x="3319930" y="3129050"/>
                  <a:pt x="3319416" y="3159404"/>
                  <a:pt x="3353886" y="3158890"/>
                </a:cubicBezTo>
                <a:cubicBezTo>
                  <a:pt x="3358516" y="3158890"/>
                  <a:pt x="3363661" y="3163520"/>
                  <a:pt x="3372922" y="3168665"/>
                </a:cubicBezTo>
                <a:cubicBezTo>
                  <a:pt x="3372922" y="3196447"/>
                  <a:pt x="3374980" y="3226287"/>
                  <a:pt x="3371893" y="3256126"/>
                </a:cubicBezTo>
                <a:cubicBezTo>
                  <a:pt x="3370349" y="3272075"/>
                  <a:pt x="3360060" y="3287510"/>
                  <a:pt x="3354915" y="3303458"/>
                </a:cubicBezTo>
                <a:cubicBezTo>
                  <a:pt x="3352343" y="3312205"/>
                  <a:pt x="3347712" y="3324552"/>
                  <a:pt x="3351828" y="3330726"/>
                </a:cubicBezTo>
                <a:cubicBezTo>
                  <a:pt x="3370349" y="3361595"/>
                  <a:pt x="3361603" y="3382174"/>
                  <a:pt x="3331763" y="3394521"/>
                </a:cubicBezTo>
                <a:cubicBezTo>
                  <a:pt x="3345140" y="3415100"/>
                  <a:pt x="3356973" y="3432593"/>
                  <a:pt x="3366233" y="3445969"/>
                </a:cubicBezTo>
                <a:cubicBezTo>
                  <a:pt x="3352343" y="3466548"/>
                  <a:pt x="3338966" y="3486098"/>
                  <a:pt x="3324561" y="3507707"/>
                </a:cubicBezTo>
                <a:cubicBezTo>
                  <a:pt x="3344111" y="3516967"/>
                  <a:pt x="3354915" y="3522626"/>
                  <a:pt x="3366233" y="3527257"/>
                </a:cubicBezTo>
                <a:cubicBezTo>
                  <a:pt x="3392472" y="3537546"/>
                  <a:pt x="3409450" y="3537032"/>
                  <a:pt x="3404819" y="3499989"/>
                </a:cubicBezTo>
                <a:cubicBezTo>
                  <a:pt x="3403790" y="3489700"/>
                  <a:pt x="3418710" y="3478381"/>
                  <a:pt x="3423855" y="3466548"/>
                </a:cubicBezTo>
                <a:cubicBezTo>
                  <a:pt x="3437231" y="3434136"/>
                  <a:pt x="3459869" y="3400695"/>
                  <a:pt x="3459354" y="3368283"/>
                </a:cubicBezTo>
                <a:cubicBezTo>
                  <a:pt x="3458325" y="3315806"/>
                  <a:pt x="3487136" y="3314262"/>
                  <a:pt x="3523149" y="3313234"/>
                </a:cubicBezTo>
                <a:cubicBezTo>
                  <a:pt x="3531896" y="3325581"/>
                  <a:pt x="3541156" y="3337929"/>
                  <a:pt x="3551446" y="3352848"/>
                </a:cubicBezTo>
                <a:cubicBezTo>
                  <a:pt x="3522635" y="3388862"/>
                  <a:pt x="3494339" y="3428991"/>
                  <a:pt x="3525722" y="3481468"/>
                </a:cubicBezTo>
                <a:cubicBezTo>
                  <a:pt x="3527265" y="3483526"/>
                  <a:pt x="3518005" y="3490729"/>
                  <a:pt x="3516461" y="3496388"/>
                </a:cubicBezTo>
                <a:cubicBezTo>
                  <a:pt x="3511317" y="3516453"/>
                  <a:pt x="3507715" y="3537032"/>
                  <a:pt x="3501027" y="3567901"/>
                </a:cubicBezTo>
                <a:cubicBezTo>
                  <a:pt x="3495368" y="3572016"/>
                  <a:pt x="3459869" y="3558125"/>
                  <a:pt x="3467071" y="3601342"/>
                </a:cubicBezTo>
                <a:cubicBezTo>
                  <a:pt x="3470158" y="3619348"/>
                  <a:pt x="3448036" y="3640956"/>
                  <a:pt x="3437231" y="3661021"/>
                </a:cubicBezTo>
                <a:cubicBezTo>
                  <a:pt x="3433116" y="3661021"/>
                  <a:pt x="3429514" y="3661535"/>
                  <a:pt x="3425399" y="3661535"/>
                </a:cubicBezTo>
                <a:cubicBezTo>
                  <a:pt x="3420254" y="3640956"/>
                  <a:pt x="3412022" y="3620892"/>
                  <a:pt x="3411508" y="3600313"/>
                </a:cubicBezTo>
                <a:cubicBezTo>
                  <a:pt x="3409964" y="3566357"/>
                  <a:pt x="3387842" y="3551952"/>
                  <a:pt x="3361603" y="3551437"/>
                </a:cubicBezTo>
                <a:cubicBezTo>
                  <a:pt x="3343082" y="3550923"/>
                  <a:pt x="3321474" y="3564299"/>
                  <a:pt x="3307068" y="3577676"/>
                </a:cubicBezTo>
                <a:cubicBezTo>
                  <a:pt x="3302438" y="3581791"/>
                  <a:pt x="3317873" y="3607001"/>
                  <a:pt x="3324046" y="3622435"/>
                </a:cubicBezTo>
                <a:cubicBezTo>
                  <a:pt x="3328677" y="3621921"/>
                  <a:pt x="3332792" y="3621406"/>
                  <a:pt x="3337423" y="3620892"/>
                </a:cubicBezTo>
                <a:cubicBezTo>
                  <a:pt x="3329191" y="3638899"/>
                  <a:pt x="3321474" y="3656905"/>
                  <a:pt x="3312213" y="3676970"/>
                </a:cubicBezTo>
                <a:cubicBezTo>
                  <a:pt x="3326104" y="3684173"/>
                  <a:pt x="3342568" y="3692404"/>
                  <a:pt x="3363147" y="3703208"/>
                </a:cubicBezTo>
                <a:cubicBezTo>
                  <a:pt x="3337937" y="3716585"/>
                  <a:pt x="3317358" y="3726874"/>
                  <a:pt x="3287518" y="3742309"/>
                </a:cubicBezTo>
                <a:cubicBezTo>
                  <a:pt x="3311184" y="3751055"/>
                  <a:pt x="3323017" y="3755171"/>
                  <a:pt x="3334850" y="3759801"/>
                </a:cubicBezTo>
                <a:cubicBezTo>
                  <a:pt x="3329706" y="3772663"/>
                  <a:pt x="3325075" y="3785525"/>
                  <a:pt x="3318901" y="3800959"/>
                </a:cubicBezTo>
                <a:cubicBezTo>
                  <a:pt x="3343597" y="3831313"/>
                  <a:pt x="3309126" y="3919289"/>
                  <a:pt x="3266939" y="3938325"/>
                </a:cubicBezTo>
                <a:cubicBezTo>
                  <a:pt x="3270541" y="3968679"/>
                  <a:pt x="3273627" y="3995947"/>
                  <a:pt x="3277743" y="4022700"/>
                </a:cubicBezTo>
                <a:cubicBezTo>
                  <a:pt x="3278772" y="4030931"/>
                  <a:pt x="3281345" y="4041735"/>
                  <a:pt x="3287004" y="4045337"/>
                </a:cubicBezTo>
                <a:cubicBezTo>
                  <a:pt x="3335365" y="4075691"/>
                  <a:pt x="3287004" y="4085980"/>
                  <a:pt x="3275685" y="4102958"/>
                </a:cubicBezTo>
                <a:cubicBezTo>
                  <a:pt x="3269512" y="4112219"/>
                  <a:pt x="3258708" y="4117364"/>
                  <a:pt x="3252019" y="4126624"/>
                </a:cubicBezTo>
                <a:cubicBezTo>
                  <a:pt x="3234527" y="4150805"/>
                  <a:pt x="3223209" y="4174471"/>
                  <a:pt x="3258193" y="4195050"/>
                </a:cubicBezTo>
                <a:cubicBezTo>
                  <a:pt x="3265396" y="4199166"/>
                  <a:pt x="3268483" y="4210999"/>
                  <a:pt x="3273113" y="4218716"/>
                </a:cubicBezTo>
                <a:cubicBezTo>
                  <a:pt x="3258193" y="4247527"/>
                  <a:pt x="3243788" y="4275309"/>
                  <a:pt x="3228353" y="4306178"/>
                </a:cubicBezTo>
                <a:cubicBezTo>
                  <a:pt x="3252019" y="4325728"/>
                  <a:pt x="3269512" y="4343734"/>
                  <a:pt x="3238129" y="4382835"/>
                </a:cubicBezTo>
                <a:cubicBezTo>
                  <a:pt x="3220122" y="4405472"/>
                  <a:pt x="3199543" y="4444572"/>
                  <a:pt x="3217035" y="4483158"/>
                </a:cubicBezTo>
                <a:cubicBezTo>
                  <a:pt x="3223209" y="4496535"/>
                  <a:pt x="3232984" y="4513512"/>
                  <a:pt x="3204173" y="4517628"/>
                </a:cubicBezTo>
                <a:cubicBezTo>
                  <a:pt x="3199028" y="4518143"/>
                  <a:pt x="3193369" y="4539751"/>
                  <a:pt x="3193369" y="4551069"/>
                </a:cubicBezTo>
                <a:cubicBezTo>
                  <a:pt x="3193369" y="4582967"/>
                  <a:pt x="3199543" y="4615379"/>
                  <a:pt x="3197999" y="4647277"/>
                </a:cubicBezTo>
                <a:cubicBezTo>
                  <a:pt x="3195941" y="4692037"/>
                  <a:pt x="3188738" y="4736796"/>
                  <a:pt x="3183594" y="4781556"/>
                </a:cubicBezTo>
                <a:cubicBezTo>
                  <a:pt x="3183079" y="4787729"/>
                  <a:pt x="3174847" y="4795447"/>
                  <a:pt x="3176391" y="4798533"/>
                </a:cubicBezTo>
                <a:cubicBezTo>
                  <a:pt x="3198514" y="4838663"/>
                  <a:pt x="3170732" y="4873133"/>
                  <a:pt x="3174847" y="4908632"/>
                </a:cubicBezTo>
                <a:cubicBezTo>
                  <a:pt x="3177934" y="4928182"/>
                  <a:pt x="3178449" y="4949276"/>
                  <a:pt x="3185137" y="4967283"/>
                </a:cubicBezTo>
                <a:cubicBezTo>
                  <a:pt x="3191825" y="4984775"/>
                  <a:pt x="3205202" y="5000209"/>
                  <a:pt x="3221150" y="5015129"/>
                </a:cubicBezTo>
                <a:cubicBezTo>
                  <a:pt x="3221150" y="5061946"/>
                  <a:pt x="3198514" y="5100018"/>
                  <a:pt x="3158899" y="5129858"/>
                </a:cubicBezTo>
                <a:cubicBezTo>
                  <a:pt x="3154268" y="5133459"/>
                  <a:pt x="3164043" y="5156611"/>
                  <a:pt x="3167130" y="5169987"/>
                </a:cubicBezTo>
                <a:cubicBezTo>
                  <a:pt x="3128030" y="5176675"/>
                  <a:pt x="3129059" y="5178219"/>
                  <a:pt x="3149123" y="5226580"/>
                </a:cubicBezTo>
                <a:cubicBezTo>
                  <a:pt x="3154783" y="5239442"/>
                  <a:pt x="3149123" y="5257963"/>
                  <a:pt x="3146551" y="5273397"/>
                </a:cubicBezTo>
                <a:cubicBezTo>
                  <a:pt x="3141921" y="5298607"/>
                  <a:pt x="3103335" y="5319186"/>
                  <a:pt x="3135233" y="5350569"/>
                </a:cubicBezTo>
                <a:cubicBezTo>
                  <a:pt x="3136776" y="5352112"/>
                  <a:pt x="3126487" y="5366518"/>
                  <a:pt x="3119798" y="5377322"/>
                </a:cubicBezTo>
                <a:cubicBezTo>
                  <a:pt x="3131631" y="5386068"/>
                  <a:pt x="3142950" y="5394300"/>
                  <a:pt x="3152725" y="5400988"/>
                </a:cubicBezTo>
                <a:cubicBezTo>
                  <a:pt x="3132660" y="5418994"/>
                  <a:pt x="3114139" y="5435458"/>
                  <a:pt x="3092531" y="5454494"/>
                </a:cubicBezTo>
                <a:cubicBezTo>
                  <a:pt x="3115168" y="5471472"/>
                  <a:pt x="3131117" y="5483304"/>
                  <a:pt x="3152725" y="5499768"/>
                </a:cubicBezTo>
                <a:cubicBezTo>
                  <a:pt x="3139863" y="5509543"/>
                  <a:pt x="3123400" y="5521890"/>
                  <a:pt x="3100763" y="5538868"/>
                </a:cubicBezTo>
                <a:cubicBezTo>
                  <a:pt x="3098705" y="5561505"/>
                  <a:pt x="3095618" y="5595975"/>
                  <a:pt x="3093560" y="5629931"/>
                </a:cubicBezTo>
                <a:cubicBezTo>
                  <a:pt x="3093045" y="5637648"/>
                  <a:pt x="3096132" y="5648452"/>
                  <a:pt x="3101792" y="5653597"/>
                </a:cubicBezTo>
                <a:cubicBezTo>
                  <a:pt x="3121342" y="5671604"/>
                  <a:pt x="3124429" y="5700929"/>
                  <a:pt x="3146551" y="5718421"/>
                </a:cubicBezTo>
                <a:cubicBezTo>
                  <a:pt x="3152725" y="5723566"/>
                  <a:pt x="3143464" y="5747746"/>
                  <a:pt x="3140892" y="5767297"/>
                </a:cubicBezTo>
                <a:cubicBezTo>
                  <a:pt x="3133689" y="5759580"/>
                  <a:pt x="3129059" y="5754435"/>
                  <a:pt x="3117226" y="5742087"/>
                </a:cubicBezTo>
                <a:cubicBezTo>
                  <a:pt x="3106936" y="5781188"/>
                  <a:pt x="3089444" y="5816172"/>
                  <a:pt x="3089958" y="5850128"/>
                </a:cubicBezTo>
                <a:cubicBezTo>
                  <a:pt x="3090987" y="5906720"/>
                  <a:pt x="3083785" y="5953538"/>
                  <a:pt x="3027707" y="5981320"/>
                </a:cubicBezTo>
                <a:cubicBezTo>
                  <a:pt x="3023076" y="5983378"/>
                  <a:pt x="3019989" y="5993153"/>
                  <a:pt x="3019989" y="5999327"/>
                </a:cubicBezTo>
                <a:cubicBezTo>
                  <a:pt x="3018960" y="6032253"/>
                  <a:pt x="2998381" y="6029167"/>
                  <a:pt x="2981404" y="6025565"/>
                </a:cubicBezTo>
                <a:cubicBezTo>
                  <a:pt x="2967513" y="6052832"/>
                  <a:pt x="2993237" y="6088332"/>
                  <a:pt x="2957738" y="6111483"/>
                </a:cubicBezTo>
                <a:cubicBezTo>
                  <a:pt x="2953622" y="6114056"/>
                  <a:pt x="2949506" y="6120743"/>
                  <a:pt x="2950020" y="6124859"/>
                </a:cubicBezTo>
                <a:cubicBezTo>
                  <a:pt x="2959795" y="6190198"/>
                  <a:pt x="2918123" y="6154185"/>
                  <a:pt x="2892399" y="6154185"/>
                </a:cubicBezTo>
                <a:cubicBezTo>
                  <a:pt x="2893428" y="6172191"/>
                  <a:pt x="2894457" y="6190712"/>
                  <a:pt x="2896000" y="6211292"/>
                </a:cubicBezTo>
                <a:cubicBezTo>
                  <a:pt x="2908348" y="6216436"/>
                  <a:pt x="2922239" y="6222096"/>
                  <a:pt x="2936130" y="6227755"/>
                </a:cubicBezTo>
                <a:cubicBezTo>
                  <a:pt x="2926869" y="6246276"/>
                  <a:pt x="2917608" y="6264797"/>
                  <a:pt x="2910920" y="6277659"/>
                </a:cubicBezTo>
                <a:cubicBezTo>
                  <a:pt x="2868733" y="6280746"/>
                  <a:pt x="2829118" y="6283834"/>
                  <a:pt x="2789503" y="6286920"/>
                </a:cubicBezTo>
                <a:cubicBezTo>
                  <a:pt x="2788474" y="6291551"/>
                  <a:pt x="2787445" y="6296181"/>
                  <a:pt x="2786416" y="6300811"/>
                </a:cubicBezTo>
                <a:cubicBezTo>
                  <a:pt x="2801850" y="6307499"/>
                  <a:pt x="2817285" y="6314187"/>
                  <a:pt x="2837350" y="6322934"/>
                </a:cubicBezTo>
                <a:cubicBezTo>
                  <a:pt x="2819343" y="6338882"/>
                  <a:pt x="2801336" y="6354317"/>
                  <a:pt x="2784358" y="6369237"/>
                </a:cubicBezTo>
                <a:cubicBezTo>
                  <a:pt x="2814198" y="6380555"/>
                  <a:pt x="2842494" y="6391359"/>
                  <a:pt x="2870791" y="6402164"/>
                </a:cubicBezTo>
                <a:cubicBezTo>
                  <a:pt x="2869247" y="6408851"/>
                  <a:pt x="2867189" y="6415540"/>
                  <a:pt x="2865646" y="6422228"/>
                </a:cubicBezTo>
                <a:cubicBezTo>
                  <a:pt x="2845067" y="6419655"/>
                  <a:pt x="2824488" y="6416569"/>
                  <a:pt x="2803908" y="6415540"/>
                </a:cubicBezTo>
                <a:cubicBezTo>
                  <a:pt x="2786416" y="6414511"/>
                  <a:pt x="2763779" y="6398562"/>
                  <a:pt x="2753490" y="6428402"/>
                </a:cubicBezTo>
                <a:cubicBezTo>
                  <a:pt x="2752461" y="6430974"/>
                  <a:pt x="2746287" y="6433547"/>
                  <a:pt x="2742685" y="6433032"/>
                </a:cubicBezTo>
                <a:cubicBezTo>
                  <a:pt x="2707701" y="6431489"/>
                  <a:pt x="2670658" y="6421199"/>
                  <a:pt x="2638761" y="6429431"/>
                </a:cubicBezTo>
                <a:cubicBezTo>
                  <a:pt x="2614580" y="6436119"/>
                  <a:pt x="2594001" y="6464415"/>
                  <a:pt x="2577023" y="6487053"/>
                </a:cubicBezTo>
                <a:cubicBezTo>
                  <a:pt x="2565705" y="6501972"/>
                  <a:pt x="2563647" y="6523580"/>
                  <a:pt x="2556959" y="6542616"/>
                </a:cubicBezTo>
                <a:cubicBezTo>
                  <a:pt x="2574451" y="6554963"/>
                  <a:pt x="2597088" y="6571427"/>
                  <a:pt x="2615609" y="6584804"/>
                </a:cubicBezTo>
                <a:cubicBezTo>
                  <a:pt x="2611493" y="6606926"/>
                  <a:pt x="2602233" y="6628534"/>
                  <a:pt x="2604291" y="6648598"/>
                </a:cubicBezTo>
                <a:cubicBezTo>
                  <a:pt x="2606863" y="6673294"/>
                  <a:pt x="2596574" y="6683583"/>
                  <a:pt x="2579081" y="6698503"/>
                </a:cubicBezTo>
                <a:cubicBezTo>
                  <a:pt x="2545640" y="6727314"/>
                  <a:pt x="2515286" y="6760241"/>
                  <a:pt x="2485961" y="6793167"/>
                </a:cubicBezTo>
                <a:cubicBezTo>
                  <a:pt x="2480301" y="6799855"/>
                  <a:pt x="2484932" y="6815290"/>
                  <a:pt x="2484932" y="6831753"/>
                </a:cubicBezTo>
                <a:cubicBezTo>
                  <a:pt x="2470012" y="6839985"/>
                  <a:pt x="2456121" y="6875484"/>
                  <a:pt x="2422165" y="6842557"/>
                </a:cubicBezTo>
                <a:cubicBezTo>
                  <a:pt x="2414963" y="6835354"/>
                  <a:pt x="2386666" y="6853875"/>
                  <a:pt x="2368145" y="6853361"/>
                </a:cubicBezTo>
                <a:cubicBezTo>
                  <a:pt x="2343450" y="6852847"/>
                  <a:pt x="2316697" y="6850789"/>
                  <a:pt x="2294060" y="6841013"/>
                </a:cubicBezTo>
                <a:cubicBezTo>
                  <a:pt x="2245699" y="6820949"/>
                  <a:pt x="2206084" y="6782363"/>
                  <a:pt x="2150521" y="6778762"/>
                </a:cubicBezTo>
                <a:cubicBezTo>
                  <a:pt x="2145890" y="6778247"/>
                  <a:pt x="2139717" y="6773617"/>
                  <a:pt x="2138173" y="6769501"/>
                </a:cubicBezTo>
                <a:cubicBezTo>
                  <a:pt x="2121710" y="6726285"/>
                  <a:pt x="2094442" y="6746349"/>
                  <a:pt x="2072320" y="6755096"/>
                </a:cubicBezTo>
                <a:cubicBezTo>
                  <a:pt x="2047110" y="6735545"/>
                  <a:pt x="2023959" y="6717024"/>
                  <a:pt x="1992576" y="6692844"/>
                </a:cubicBezTo>
                <a:cubicBezTo>
                  <a:pt x="2025502" y="6694901"/>
                  <a:pt x="2048654" y="6696445"/>
                  <a:pt x="2070776" y="6697989"/>
                </a:cubicBezTo>
                <a:cubicBezTo>
                  <a:pt x="2064088" y="6678953"/>
                  <a:pt x="2059458" y="6666091"/>
                  <a:pt x="2054828" y="6653229"/>
                </a:cubicBezTo>
                <a:cubicBezTo>
                  <a:pt x="2047110" y="6650142"/>
                  <a:pt x="2035792" y="6646026"/>
                  <a:pt x="2024988" y="6641911"/>
                </a:cubicBezTo>
                <a:lnTo>
                  <a:pt x="2024988" y="6642425"/>
                </a:lnTo>
                <a:cubicBezTo>
                  <a:pt x="2047110" y="6625447"/>
                  <a:pt x="2064088" y="6629563"/>
                  <a:pt x="2082095" y="6651171"/>
                </a:cubicBezTo>
                <a:cubicBezTo>
                  <a:pt x="2092899" y="6664548"/>
                  <a:pt x="2111420" y="6671750"/>
                  <a:pt x="2126340" y="6682039"/>
                </a:cubicBezTo>
                <a:cubicBezTo>
                  <a:pt x="2128912" y="6677924"/>
                  <a:pt x="2131999" y="6673808"/>
                  <a:pt x="2134572" y="6669692"/>
                </a:cubicBezTo>
                <a:cubicBezTo>
                  <a:pt x="2114507" y="6654772"/>
                  <a:pt x="2094957" y="6640367"/>
                  <a:pt x="2074892" y="6625447"/>
                </a:cubicBezTo>
                <a:cubicBezTo>
                  <a:pt x="2075407" y="6623389"/>
                  <a:pt x="2076436" y="6621331"/>
                  <a:pt x="2076950" y="6619788"/>
                </a:cubicBezTo>
                <a:cubicBezTo>
                  <a:pt x="2093928" y="6622874"/>
                  <a:pt x="2110391" y="6625447"/>
                  <a:pt x="2124797" y="6628019"/>
                </a:cubicBezTo>
                <a:cubicBezTo>
                  <a:pt x="2111935" y="6608469"/>
                  <a:pt x="2098558" y="6588919"/>
                  <a:pt x="2087754" y="6572970"/>
                </a:cubicBezTo>
                <a:cubicBezTo>
                  <a:pt x="2069233" y="6567825"/>
                  <a:pt x="2050712" y="6563195"/>
                  <a:pt x="2032705" y="6558565"/>
                </a:cubicBezTo>
                <a:cubicBezTo>
                  <a:pt x="2039908" y="6543130"/>
                  <a:pt x="2045567" y="6532326"/>
                  <a:pt x="2048654" y="6521008"/>
                </a:cubicBezTo>
                <a:cubicBezTo>
                  <a:pt x="2049168" y="6518950"/>
                  <a:pt x="2037850" y="6509689"/>
                  <a:pt x="2033734" y="6510718"/>
                </a:cubicBezTo>
                <a:cubicBezTo>
                  <a:pt x="2015213" y="6515349"/>
                  <a:pt x="1997206" y="6522551"/>
                  <a:pt x="1979199" y="6528211"/>
                </a:cubicBezTo>
                <a:cubicBezTo>
                  <a:pt x="1976627" y="6529240"/>
                  <a:pt x="1974054" y="6528725"/>
                  <a:pt x="1967366" y="6528725"/>
                </a:cubicBezTo>
                <a:cubicBezTo>
                  <a:pt x="1964279" y="6516378"/>
                  <a:pt x="1961193" y="6503516"/>
                  <a:pt x="1958106" y="6491682"/>
                </a:cubicBezTo>
                <a:cubicBezTo>
                  <a:pt x="1973025" y="6480878"/>
                  <a:pt x="1986916" y="6471103"/>
                  <a:pt x="2000807" y="6460814"/>
                </a:cubicBezTo>
                <a:cubicBezTo>
                  <a:pt x="1999778" y="6457213"/>
                  <a:pt x="1999264" y="6453096"/>
                  <a:pt x="1998235" y="6449495"/>
                </a:cubicBezTo>
                <a:cubicBezTo>
                  <a:pt x="1985373" y="6449495"/>
                  <a:pt x="1970453" y="6445379"/>
                  <a:pt x="1959649" y="6450010"/>
                </a:cubicBezTo>
                <a:cubicBezTo>
                  <a:pt x="1924665" y="6465958"/>
                  <a:pt x="1885564" y="6456184"/>
                  <a:pt x="1866528" y="6423257"/>
                </a:cubicBezTo>
                <a:cubicBezTo>
                  <a:pt x="1851608" y="6397019"/>
                  <a:pt x="1864985" y="6365121"/>
                  <a:pt x="1900484" y="6341455"/>
                </a:cubicBezTo>
                <a:cubicBezTo>
                  <a:pt x="1914889" y="6331680"/>
                  <a:pt x="1928266" y="6320876"/>
                  <a:pt x="1942157" y="6310072"/>
                </a:cubicBezTo>
                <a:cubicBezTo>
                  <a:pt x="1940613" y="6305956"/>
                  <a:pt x="1939584" y="6301840"/>
                  <a:pt x="1938041" y="6297210"/>
                </a:cubicBezTo>
                <a:cubicBezTo>
                  <a:pt x="1911803" y="6301840"/>
                  <a:pt x="1886079" y="6306470"/>
                  <a:pt x="1846978" y="6313159"/>
                </a:cubicBezTo>
                <a:cubicBezTo>
                  <a:pt x="1869101" y="6297724"/>
                  <a:pt x="1880419" y="6286406"/>
                  <a:pt x="1893796" y="6280746"/>
                </a:cubicBezTo>
                <a:cubicBezTo>
                  <a:pt x="1920549" y="6269942"/>
                  <a:pt x="1942671" y="6268914"/>
                  <a:pt x="1903571" y="6235987"/>
                </a:cubicBezTo>
                <a:cubicBezTo>
                  <a:pt x="1863956" y="6202546"/>
                  <a:pt x="1852638" y="6190198"/>
                  <a:pt x="1813023" y="6211292"/>
                </a:cubicBezTo>
                <a:cubicBezTo>
                  <a:pt x="1802219" y="6216951"/>
                  <a:pt x="1795016" y="6229298"/>
                  <a:pt x="1782668" y="6242675"/>
                </a:cubicBezTo>
                <a:cubicBezTo>
                  <a:pt x="1767749" y="6242675"/>
                  <a:pt x="1746140" y="6242675"/>
                  <a:pt x="1724532" y="6242675"/>
                </a:cubicBezTo>
                <a:cubicBezTo>
                  <a:pt x="1721445" y="6239588"/>
                  <a:pt x="1718359" y="6236501"/>
                  <a:pt x="1715272" y="6233414"/>
                </a:cubicBezTo>
                <a:cubicBezTo>
                  <a:pt x="1742025" y="6205118"/>
                  <a:pt x="1769292" y="6177336"/>
                  <a:pt x="1796045" y="6149040"/>
                </a:cubicBezTo>
                <a:cubicBezTo>
                  <a:pt x="1793987" y="6145439"/>
                  <a:pt x="1792443" y="6141837"/>
                  <a:pt x="1790386" y="6138236"/>
                </a:cubicBezTo>
                <a:cubicBezTo>
                  <a:pt x="1775980" y="6145953"/>
                  <a:pt x="1760031" y="6152641"/>
                  <a:pt x="1746655" y="6162416"/>
                </a:cubicBezTo>
                <a:cubicBezTo>
                  <a:pt x="1731735" y="6173735"/>
                  <a:pt x="1718359" y="6187626"/>
                  <a:pt x="1699837" y="6197915"/>
                </a:cubicBezTo>
                <a:cubicBezTo>
                  <a:pt x="1719902" y="6172191"/>
                  <a:pt x="1728134" y="6149040"/>
                  <a:pt x="1690577" y="6123316"/>
                </a:cubicBezTo>
                <a:cubicBezTo>
                  <a:pt x="1717844" y="6123316"/>
                  <a:pt x="1735336" y="6123316"/>
                  <a:pt x="1755401" y="6123316"/>
                </a:cubicBezTo>
                <a:cubicBezTo>
                  <a:pt x="1752314" y="6108396"/>
                  <a:pt x="1749742" y="6097078"/>
                  <a:pt x="1746655" y="6082672"/>
                </a:cubicBezTo>
                <a:cubicBezTo>
                  <a:pt x="1718873" y="6089875"/>
                  <a:pt x="1691091" y="6097078"/>
                  <a:pt x="1663824" y="6104280"/>
                </a:cubicBezTo>
                <a:cubicBezTo>
                  <a:pt x="1662795" y="6102222"/>
                  <a:pt x="1662280" y="6100679"/>
                  <a:pt x="1661251" y="6098621"/>
                </a:cubicBezTo>
                <a:cubicBezTo>
                  <a:pt x="1685432" y="6087302"/>
                  <a:pt x="1709098" y="6075470"/>
                  <a:pt x="1733278" y="6064151"/>
                </a:cubicBezTo>
                <a:cubicBezTo>
                  <a:pt x="1732250" y="6059520"/>
                  <a:pt x="1730706" y="6055405"/>
                  <a:pt x="1729677" y="6050774"/>
                </a:cubicBezTo>
                <a:cubicBezTo>
                  <a:pt x="1711670" y="6055405"/>
                  <a:pt x="1693664" y="6060035"/>
                  <a:pt x="1676171" y="6064665"/>
                </a:cubicBezTo>
                <a:cubicBezTo>
                  <a:pt x="1678744" y="6051803"/>
                  <a:pt x="1682860" y="6034311"/>
                  <a:pt x="1685946" y="6018877"/>
                </a:cubicBezTo>
                <a:cubicBezTo>
                  <a:pt x="1653020" y="5989551"/>
                  <a:pt x="1600543" y="6067238"/>
                  <a:pt x="1577391" y="5991095"/>
                </a:cubicBezTo>
                <a:cubicBezTo>
                  <a:pt x="1568645" y="5992638"/>
                  <a:pt x="1555783" y="5994696"/>
                  <a:pt x="1536233" y="5997783"/>
                </a:cubicBezTo>
                <a:cubicBezTo>
                  <a:pt x="1565044" y="5945306"/>
                  <a:pt x="1614948" y="5977719"/>
                  <a:pt x="1654563" y="5964857"/>
                </a:cubicBezTo>
                <a:cubicBezTo>
                  <a:pt x="1602601" y="5930386"/>
                  <a:pt x="1602601" y="5930386"/>
                  <a:pt x="1632955" y="5901061"/>
                </a:cubicBezTo>
                <a:cubicBezTo>
                  <a:pt x="1618550" y="5894887"/>
                  <a:pt x="1599514" y="5890257"/>
                  <a:pt x="1584594" y="5880482"/>
                </a:cubicBezTo>
                <a:cubicBezTo>
                  <a:pt x="1567616" y="5869163"/>
                  <a:pt x="1553725" y="5853215"/>
                  <a:pt x="1533146" y="5834693"/>
                </a:cubicBezTo>
                <a:cubicBezTo>
                  <a:pt x="1565044" y="5824918"/>
                  <a:pt x="1584594" y="5819259"/>
                  <a:pt x="1611861" y="5811028"/>
                </a:cubicBezTo>
                <a:cubicBezTo>
                  <a:pt x="1597456" y="5807941"/>
                  <a:pt x="1590253" y="5806397"/>
                  <a:pt x="1575848" y="5803310"/>
                </a:cubicBezTo>
                <a:cubicBezTo>
                  <a:pt x="1588196" y="5795079"/>
                  <a:pt x="1595913" y="5789934"/>
                  <a:pt x="1608260" y="5781188"/>
                </a:cubicBezTo>
                <a:cubicBezTo>
                  <a:pt x="1587167" y="5779644"/>
                  <a:pt x="1571218" y="5778615"/>
                  <a:pt x="1553211" y="5777586"/>
                </a:cubicBezTo>
                <a:cubicBezTo>
                  <a:pt x="1566073" y="5762666"/>
                  <a:pt x="1577906" y="5748261"/>
                  <a:pt x="1590768" y="5732826"/>
                </a:cubicBezTo>
                <a:cubicBezTo>
                  <a:pt x="1586652" y="5731283"/>
                  <a:pt x="1579449" y="5728197"/>
                  <a:pt x="1572247" y="5725109"/>
                </a:cubicBezTo>
                <a:cubicBezTo>
                  <a:pt x="1574819" y="5720994"/>
                  <a:pt x="1576877" y="5716363"/>
                  <a:pt x="1579449" y="5712247"/>
                </a:cubicBezTo>
                <a:cubicBezTo>
                  <a:pt x="1593855" y="5712762"/>
                  <a:pt x="1608260" y="5713791"/>
                  <a:pt x="1635013" y="5714820"/>
                </a:cubicBezTo>
                <a:cubicBezTo>
                  <a:pt x="1618035" y="5705045"/>
                  <a:pt x="1611347" y="5700929"/>
                  <a:pt x="1601572" y="5695270"/>
                </a:cubicBezTo>
                <a:cubicBezTo>
                  <a:pt x="1612376" y="5690125"/>
                  <a:pt x="1621637" y="5686009"/>
                  <a:pt x="1630383" y="5681894"/>
                </a:cubicBezTo>
                <a:cubicBezTo>
                  <a:pt x="1629868" y="5679835"/>
                  <a:pt x="1629354" y="5678292"/>
                  <a:pt x="1629354" y="5676234"/>
                </a:cubicBezTo>
                <a:cubicBezTo>
                  <a:pt x="1612890" y="5678292"/>
                  <a:pt x="1595913" y="5680350"/>
                  <a:pt x="1579449" y="5682408"/>
                </a:cubicBezTo>
                <a:cubicBezTo>
                  <a:pt x="1580478" y="5641764"/>
                  <a:pt x="1598999" y="5625815"/>
                  <a:pt x="1637071" y="5629931"/>
                </a:cubicBezTo>
                <a:cubicBezTo>
                  <a:pt x="1665882" y="5633018"/>
                  <a:pt x="1694693" y="5635075"/>
                  <a:pt x="1733278" y="5638163"/>
                </a:cubicBezTo>
                <a:cubicBezTo>
                  <a:pt x="1718873" y="5616554"/>
                  <a:pt x="1711156" y="5604722"/>
                  <a:pt x="1702924" y="5592888"/>
                </a:cubicBezTo>
                <a:cubicBezTo>
                  <a:pt x="1746655" y="5552245"/>
                  <a:pt x="1790900" y="5546585"/>
                  <a:pt x="1841319" y="5574367"/>
                </a:cubicBezTo>
                <a:cubicBezTo>
                  <a:pt x="1867043" y="5588258"/>
                  <a:pt x="1890709" y="5592374"/>
                  <a:pt x="1920034" y="5576940"/>
                </a:cubicBezTo>
                <a:cubicBezTo>
                  <a:pt x="1939584" y="5566650"/>
                  <a:pt x="1965823" y="5568708"/>
                  <a:pt x="1988974" y="5565621"/>
                </a:cubicBezTo>
                <a:cubicBezTo>
                  <a:pt x="1989489" y="5569737"/>
                  <a:pt x="1990518" y="5573338"/>
                  <a:pt x="1991032" y="5577454"/>
                </a:cubicBezTo>
                <a:cubicBezTo>
                  <a:pt x="1983315" y="5580541"/>
                  <a:pt x="1976112" y="5583113"/>
                  <a:pt x="1960678" y="5589287"/>
                </a:cubicBezTo>
                <a:cubicBezTo>
                  <a:pt x="1991032" y="5593403"/>
                  <a:pt x="2015213" y="5602664"/>
                  <a:pt x="2036821" y="5598548"/>
                </a:cubicBezTo>
                <a:cubicBezTo>
                  <a:pt x="2075407" y="5591860"/>
                  <a:pt x="2087754" y="5562534"/>
                  <a:pt x="2082609" y="5531665"/>
                </a:cubicBezTo>
                <a:cubicBezTo>
                  <a:pt x="2107304" y="5517775"/>
                  <a:pt x="2130971" y="5506971"/>
                  <a:pt x="2152064" y="5492565"/>
                </a:cubicBezTo>
                <a:cubicBezTo>
                  <a:pt x="2170071" y="5480218"/>
                  <a:pt x="2167498" y="5463240"/>
                  <a:pt x="2146919" y="5460668"/>
                </a:cubicBezTo>
                <a:cubicBezTo>
                  <a:pt x="2126855" y="5458095"/>
                  <a:pt x="2105247" y="5466327"/>
                  <a:pt x="2084153" y="5469928"/>
                </a:cubicBezTo>
                <a:cubicBezTo>
                  <a:pt x="2062545" y="5473530"/>
                  <a:pt x="2038364" y="5471986"/>
                  <a:pt x="2043509" y="5508000"/>
                </a:cubicBezTo>
                <a:cubicBezTo>
                  <a:pt x="2044538" y="5515717"/>
                  <a:pt x="2022930" y="5526521"/>
                  <a:pt x="2007496" y="5539897"/>
                </a:cubicBezTo>
                <a:cubicBezTo>
                  <a:pt x="1996177" y="5483819"/>
                  <a:pt x="1972511" y="5507485"/>
                  <a:pt x="1949359" y="5524463"/>
                </a:cubicBezTo>
                <a:cubicBezTo>
                  <a:pt x="1913860" y="5550701"/>
                  <a:pt x="1906658" y="5548643"/>
                  <a:pt x="1894825" y="5511601"/>
                </a:cubicBezTo>
                <a:cubicBezTo>
                  <a:pt x="1882477" y="5524463"/>
                  <a:pt x="1870130" y="5537840"/>
                  <a:pt x="1853666" y="5554817"/>
                </a:cubicBezTo>
                <a:cubicBezTo>
                  <a:pt x="1838747" y="5511601"/>
                  <a:pt x="1809936" y="5519833"/>
                  <a:pt x="1782668" y="5530637"/>
                </a:cubicBezTo>
                <a:cubicBezTo>
                  <a:pt x="1748198" y="5544013"/>
                  <a:pt x="1715272" y="5559447"/>
                  <a:pt x="1679258" y="5575396"/>
                </a:cubicBezTo>
                <a:cubicBezTo>
                  <a:pt x="1682345" y="5586715"/>
                  <a:pt x="1686461" y="5600091"/>
                  <a:pt x="1691091" y="5615526"/>
                </a:cubicBezTo>
                <a:cubicBezTo>
                  <a:pt x="1677715" y="5618612"/>
                  <a:pt x="1659194" y="5626330"/>
                  <a:pt x="1656107" y="5622214"/>
                </a:cubicBezTo>
                <a:cubicBezTo>
                  <a:pt x="1628325" y="5584657"/>
                  <a:pt x="1598999" y="5600606"/>
                  <a:pt x="1567102" y="5615011"/>
                </a:cubicBezTo>
                <a:cubicBezTo>
                  <a:pt x="1540863" y="5626844"/>
                  <a:pt x="1517197" y="5619127"/>
                  <a:pt x="1495075" y="5600091"/>
                </a:cubicBezTo>
                <a:cubicBezTo>
                  <a:pt x="1483756" y="5590830"/>
                  <a:pt x="1466264" y="5588772"/>
                  <a:pt x="1447228" y="5582085"/>
                </a:cubicBezTo>
                <a:cubicBezTo>
                  <a:pt x="1447228" y="5577968"/>
                  <a:pt x="1447228" y="5566650"/>
                  <a:pt x="1447228" y="5558419"/>
                </a:cubicBezTo>
                <a:cubicBezTo>
                  <a:pt x="1421504" y="5568193"/>
                  <a:pt x="1396295" y="5578998"/>
                  <a:pt x="1370571" y="5585686"/>
                </a:cubicBezTo>
                <a:cubicBezTo>
                  <a:pt x="1368513" y="5586200"/>
                  <a:pt x="1359253" y="5557389"/>
                  <a:pt x="1355651" y="5547614"/>
                </a:cubicBezTo>
                <a:cubicBezTo>
                  <a:pt x="1371600" y="5521376"/>
                  <a:pt x="1412758" y="5562534"/>
                  <a:pt x="1408642" y="5514688"/>
                </a:cubicBezTo>
                <a:cubicBezTo>
                  <a:pt x="1337644" y="5508514"/>
                  <a:pt x="1262016" y="5550701"/>
                  <a:pt x="1261502" y="5601120"/>
                </a:cubicBezTo>
                <a:cubicBezTo>
                  <a:pt x="1239379" y="5578998"/>
                  <a:pt x="1211597" y="5565107"/>
                  <a:pt x="1242980" y="5530122"/>
                </a:cubicBezTo>
                <a:cubicBezTo>
                  <a:pt x="1247611" y="5524463"/>
                  <a:pt x="1233720" y="5493594"/>
                  <a:pt x="1220858" y="5483304"/>
                </a:cubicBezTo>
                <a:cubicBezTo>
                  <a:pt x="1202851" y="5468899"/>
                  <a:pt x="1178671" y="5459124"/>
                  <a:pt x="1155519" y="5455008"/>
                </a:cubicBezTo>
                <a:cubicBezTo>
                  <a:pt x="1139570" y="5451921"/>
                  <a:pt x="1121563" y="5461696"/>
                  <a:pt x="1100984" y="5466327"/>
                </a:cubicBezTo>
                <a:cubicBezTo>
                  <a:pt x="1099955" y="5460153"/>
                  <a:pt x="1098412" y="5452951"/>
                  <a:pt x="1097383" y="5447291"/>
                </a:cubicBezTo>
                <a:cubicBezTo>
                  <a:pt x="1077833" y="5448320"/>
                  <a:pt x="1057768" y="5449349"/>
                  <a:pt x="1039247" y="5449863"/>
                </a:cubicBezTo>
                <a:cubicBezTo>
                  <a:pt x="1041819" y="5426712"/>
                  <a:pt x="1043877" y="5406132"/>
                  <a:pt x="1045935" y="5385039"/>
                </a:cubicBezTo>
                <a:cubicBezTo>
                  <a:pt x="1043877" y="5384525"/>
                  <a:pt x="1041819" y="5383496"/>
                  <a:pt x="1039761" y="5382981"/>
                </a:cubicBezTo>
                <a:cubicBezTo>
                  <a:pt x="1024327" y="5405618"/>
                  <a:pt x="1009407" y="5428770"/>
                  <a:pt x="991400" y="5456037"/>
                </a:cubicBezTo>
                <a:cubicBezTo>
                  <a:pt x="959503" y="5429799"/>
                  <a:pt x="924518" y="5405618"/>
                  <a:pt x="896222" y="5375264"/>
                </a:cubicBezTo>
                <a:cubicBezTo>
                  <a:pt x="883360" y="5361373"/>
                  <a:pt x="881302" y="5335135"/>
                  <a:pt x="880787" y="5314556"/>
                </a:cubicBezTo>
                <a:cubicBezTo>
                  <a:pt x="880273" y="5291918"/>
                  <a:pt x="874614" y="5263108"/>
                  <a:pt x="866896" y="5246644"/>
                </a:cubicBezTo>
                <a:cubicBezTo>
                  <a:pt x="861237" y="5234297"/>
                  <a:pt x="857636" y="5213718"/>
                  <a:pt x="864324" y="5204971"/>
                </a:cubicBezTo>
                <a:cubicBezTo>
                  <a:pt x="882845" y="5179762"/>
                  <a:pt x="890048" y="5167415"/>
                  <a:pt x="851462" y="5154553"/>
                </a:cubicBezTo>
                <a:cubicBezTo>
                  <a:pt x="828825" y="5146835"/>
                  <a:pt x="811333" y="5121626"/>
                  <a:pt x="793326" y="5102590"/>
                </a:cubicBezTo>
                <a:cubicBezTo>
                  <a:pt x="776348" y="5084069"/>
                  <a:pt x="761943" y="5062976"/>
                  <a:pt x="746508" y="5042911"/>
                </a:cubicBezTo>
                <a:cubicBezTo>
                  <a:pt x="768117" y="5026448"/>
                  <a:pt x="786123" y="5013586"/>
                  <a:pt x="810818" y="4995064"/>
                </a:cubicBezTo>
                <a:cubicBezTo>
                  <a:pt x="809275" y="4995064"/>
                  <a:pt x="819564" y="4996093"/>
                  <a:pt x="830368" y="4997122"/>
                </a:cubicBezTo>
                <a:cubicBezTo>
                  <a:pt x="831397" y="4985289"/>
                  <a:pt x="832426" y="4973971"/>
                  <a:pt x="833455" y="4959565"/>
                </a:cubicBezTo>
                <a:cubicBezTo>
                  <a:pt x="837057" y="4958536"/>
                  <a:pt x="844774" y="4956993"/>
                  <a:pt x="854034" y="4954421"/>
                </a:cubicBezTo>
                <a:cubicBezTo>
                  <a:pt x="851977" y="4950305"/>
                  <a:pt x="850433" y="4946703"/>
                  <a:pt x="848375" y="4944131"/>
                </a:cubicBezTo>
                <a:cubicBezTo>
                  <a:pt x="838600" y="4932298"/>
                  <a:pt x="826253" y="4921494"/>
                  <a:pt x="820079" y="4907603"/>
                </a:cubicBezTo>
                <a:cubicBezTo>
                  <a:pt x="816478" y="4900400"/>
                  <a:pt x="820079" y="4885995"/>
                  <a:pt x="825224" y="4878792"/>
                </a:cubicBezTo>
                <a:cubicBezTo>
                  <a:pt x="828311" y="4875191"/>
                  <a:pt x="842201" y="4879307"/>
                  <a:pt x="850948" y="4881365"/>
                </a:cubicBezTo>
                <a:cubicBezTo>
                  <a:pt x="854549" y="4882394"/>
                  <a:pt x="857121" y="4889082"/>
                  <a:pt x="860208" y="4888567"/>
                </a:cubicBezTo>
                <a:cubicBezTo>
                  <a:pt x="875643" y="4888053"/>
                  <a:pt x="890563" y="4885995"/>
                  <a:pt x="905997" y="4884966"/>
                </a:cubicBezTo>
                <a:cubicBezTo>
                  <a:pt x="902395" y="4872618"/>
                  <a:pt x="898280" y="4860271"/>
                  <a:pt x="893649" y="4844836"/>
                </a:cubicBezTo>
                <a:cubicBezTo>
                  <a:pt x="895707" y="4842264"/>
                  <a:pt x="901367" y="4835576"/>
                  <a:pt x="906511" y="4829917"/>
                </a:cubicBezTo>
                <a:cubicBezTo>
                  <a:pt x="883360" y="4799048"/>
                  <a:pt x="861752" y="4770752"/>
                  <a:pt x="836028" y="4735767"/>
                </a:cubicBezTo>
                <a:cubicBezTo>
                  <a:pt x="805159" y="4742455"/>
                  <a:pt x="777377" y="4718789"/>
                  <a:pt x="749595" y="4693580"/>
                </a:cubicBezTo>
                <a:cubicBezTo>
                  <a:pt x="727987" y="4673515"/>
                  <a:pt x="668308" y="4698725"/>
                  <a:pt x="659047" y="4727021"/>
                </a:cubicBezTo>
                <a:cubicBezTo>
                  <a:pt x="648243" y="4758404"/>
                  <a:pt x="631265" y="4788244"/>
                  <a:pt x="617374" y="4818598"/>
                </a:cubicBezTo>
                <a:cubicBezTo>
                  <a:pt x="612744" y="4817569"/>
                  <a:pt x="608628" y="4816026"/>
                  <a:pt x="603998" y="4814997"/>
                </a:cubicBezTo>
                <a:cubicBezTo>
                  <a:pt x="602454" y="4806765"/>
                  <a:pt x="596795" y="4796476"/>
                  <a:pt x="599882" y="4790302"/>
                </a:cubicBezTo>
                <a:cubicBezTo>
                  <a:pt x="614802" y="4759433"/>
                  <a:pt x="631265" y="4729079"/>
                  <a:pt x="649272" y="4699754"/>
                </a:cubicBezTo>
                <a:cubicBezTo>
                  <a:pt x="654931" y="4690493"/>
                  <a:pt x="667279" y="4685863"/>
                  <a:pt x="677054" y="4679175"/>
                </a:cubicBezTo>
                <a:cubicBezTo>
                  <a:pt x="692488" y="4668885"/>
                  <a:pt x="707923" y="4658595"/>
                  <a:pt x="720270" y="4644190"/>
                </a:cubicBezTo>
                <a:cubicBezTo>
                  <a:pt x="684257" y="4635958"/>
                  <a:pt x="661105" y="4626698"/>
                  <a:pt x="675510" y="4586568"/>
                </a:cubicBezTo>
                <a:cubicBezTo>
                  <a:pt x="677568" y="4580395"/>
                  <a:pt x="674481" y="4569076"/>
                  <a:pt x="669337" y="4564960"/>
                </a:cubicBezTo>
                <a:cubicBezTo>
                  <a:pt x="646700" y="4545410"/>
                  <a:pt x="622519" y="4527918"/>
                  <a:pt x="609143" y="4517628"/>
                </a:cubicBezTo>
                <a:cubicBezTo>
                  <a:pt x="601426" y="4488303"/>
                  <a:pt x="600911" y="4462579"/>
                  <a:pt x="588564" y="4446630"/>
                </a:cubicBezTo>
                <a:cubicBezTo>
                  <a:pt x="551521" y="4399812"/>
                  <a:pt x="506247" y="4361741"/>
                  <a:pt x="448111" y="4342191"/>
                </a:cubicBezTo>
                <a:cubicBezTo>
                  <a:pt x="441937" y="4340133"/>
                  <a:pt x="436278" y="4336017"/>
                  <a:pt x="438336" y="4337046"/>
                </a:cubicBezTo>
                <a:cubicBezTo>
                  <a:pt x="438336" y="4312866"/>
                  <a:pt x="440908" y="4294344"/>
                  <a:pt x="437821" y="4276852"/>
                </a:cubicBezTo>
                <a:cubicBezTo>
                  <a:pt x="423416" y="4188362"/>
                  <a:pt x="463545" y="4148747"/>
                  <a:pt x="556151" y="4151834"/>
                </a:cubicBezTo>
                <a:cubicBezTo>
                  <a:pt x="607085" y="4153892"/>
                  <a:pt x="643613" y="4134341"/>
                  <a:pt x="623548" y="4070546"/>
                </a:cubicBezTo>
                <a:cubicBezTo>
                  <a:pt x="641555" y="4074147"/>
                  <a:pt x="657504" y="4077234"/>
                  <a:pt x="677054" y="4080836"/>
                </a:cubicBezTo>
                <a:cubicBezTo>
                  <a:pt x="673967" y="4092154"/>
                  <a:pt x="670880" y="4102444"/>
                  <a:pt x="666764" y="4116335"/>
                </a:cubicBezTo>
                <a:cubicBezTo>
                  <a:pt x="681684" y="4111190"/>
                  <a:pt x="692488" y="4107074"/>
                  <a:pt x="704836" y="4102444"/>
                </a:cubicBezTo>
                <a:cubicBezTo>
                  <a:pt x="703292" y="4091640"/>
                  <a:pt x="701749" y="4080836"/>
                  <a:pt x="699691" y="4066945"/>
                </a:cubicBezTo>
                <a:cubicBezTo>
                  <a:pt x="707408" y="4069517"/>
                  <a:pt x="713582" y="4069517"/>
                  <a:pt x="714096" y="4071575"/>
                </a:cubicBezTo>
                <a:cubicBezTo>
                  <a:pt x="719756" y="4085466"/>
                  <a:pt x="727473" y="4099357"/>
                  <a:pt x="729016" y="4114277"/>
                </a:cubicBezTo>
                <a:cubicBezTo>
                  <a:pt x="735190" y="4169841"/>
                  <a:pt x="738277" y="4173956"/>
                  <a:pt x="795898" y="4178072"/>
                </a:cubicBezTo>
                <a:cubicBezTo>
                  <a:pt x="800014" y="4178587"/>
                  <a:pt x="803616" y="4180645"/>
                  <a:pt x="808760" y="4182188"/>
                </a:cubicBezTo>
                <a:cubicBezTo>
                  <a:pt x="808246" y="4190934"/>
                  <a:pt x="807731" y="4199166"/>
                  <a:pt x="807217" y="4203282"/>
                </a:cubicBezTo>
                <a:cubicBezTo>
                  <a:pt x="839115" y="4217173"/>
                  <a:pt x="867411" y="4229520"/>
                  <a:pt x="896736" y="4242382"/>
                </a:cubicBezTo>
                <a:cubicBezTo>
                  <a:pt x="892106" y="4250099"/>
                  <a:pt x="891077" y="4252157"/>
                  <a:pt x="889533" y="4254215"/>
                </a:cubicBezTo>
                <a:cubicBezTo>
                  <a:pt x="864324" y="4223346"/>
                  <a:pt x="817506" y="4252672"/>
                  <a:pt x="790754" y="4217173"/>
                </a:cubicBezTo>
                <a:cubicBezTo>
                  <a:pt x="783551" y="4207912"/>
                  <a:pt x="751139" y="4218202"/>
                  <a:pt x="724900" y="4219745"/>
                </a:cubicBezTo>
                <a:cubicBezTo>
                  <a:pt x="744965" y="4260903"/>
                  <a:pt x="755769" y="4295888"/>
                  <a:pt x="806188" y="4293316"/>
                </a:cubicBezTo>
                <a:cubicBezTo>
                  <a:pt x="819564" y="4292801"/>
                  <a:pt x="831912" y="4320068"/>
                  <a:pt x="847861" y="4326242"/>
                </a:cubicBezTo>
                <a:cubicBezTo>
                  <a:pt x="899309" y="4345792"/>
                  <a:pt x="945612" y="4383349"/>
                  <a:pt x="1005806" y="4375632"/>
                </a:cubicBezTo>
                <a:cubicBezTo>
                  <a:pt x="1033587" y="4372031"/>
                  <a:pt x="1061369" y="4367915"/>
                  <a:pt x="1094811" y="4362770"/>
                </a:cubicBezTo>
                <a:cubicBezTo>
                  <a:pt x="1088637" y="4376147"/>
                  <a:pt x="1082463" y="4389523"/>
                  <a:pt x="1076804" y="4400841"/>
                </a:cubicBezTo>
                <a:cubicBezTo>
                  <a:pt x="1124650" y="4421935"/>
                  <a:pt x="1166323" y="4410617"/>
                  <a:pt x="1214684" y="4390038"/>
                </a:cubicBezTo>
                <a:cubicBezTo>
                  <a:pt x="1250698" y="4375118"/>
                  <a:pt x="1299059" y="4391067"/>
                  <a:pt x="1342275" y="4391581"/>
                </a:cubicBezTo>
                <a:cubicBezTo>
                  <a:pt x="1361310" y="4391581"/>
                  <a:pt x="1380346" y="4387465"/>
                  <a:pt x="1398353" y="4385407"/>
                </a:cubicBezTo>
                <a:cubicBezTo>
                  <a:pt x="1397324" y="4366371"/>
                  <a:pt x="1391150" y="4346821"/>
                  <a:pt x="1397838" y="4334474"/>
                </a:cubicBezTo>
                <a:cubicBezTo>
                  <a:pt x="1403498" y="4324699"/>
                  <a:pt x="1425620" y="4324184"/>
                  <a:pt x="1440026" y="4320068"/>
                </a:cubicBezTo>
                <a:cubicBezTo>
                  <a:pt x="1442083" y="4323155"/>
                  <a:pt x="1443627" y="4325728"/>
                  <a:pt x="1445685" y="4328814"/>
                </a:cubicBezTo>
                <a:cubicBezTo>
                  <a:pt x="1440026" y="4336017"/>
                  <a:pt x="1433852" y="4343220"/>
                  <a:pt x="1427678" y="4350937"/>
                </a:cubicBezTo>
                <a:cubicBezTo>
                  <a:pt x="1434366" y="4356082"/>
                  <a:pt x="1442598" y="4362770"/>
                  <a:pt x="1450830" y="4368944"/>
                </a:cubicBezTo>
                <a:cubicBezTo>
                  <a:pt x="1450830" y="4365857"/>
                  <a:pt x="1451344" y="4362770"/>
                  <a:pt x="1451344" y="4359683"/>
                </a:cubicBezTo>
                <a:cubicBezTo>
                  <a:pt x="1468836" y="4359683"/>
                  <a:pt x="1486329" y="4359683"/>
                  <a:pt x="1503307" y="4359683"/>
                </a:cubicBezTo>
                <a:cubicBezTo>
                  <a:pt x="1496618" y="4368429"/>
                  <a:pt x="1489930" y="4377176"/>
                  <a:pt x="1476554" y="4394668"/>
                </a:cubicBezTo>
                <a:cubicBezTo>
                  <a:pt x="1507937" y="4415247"/>
                  <a:pt x="1541892" y="4437370"/>
                  <a:pt x="1584594" y="4465666"/>
                </a:cubicBezTo>
                <a:cubicBezTo>
                  <a:pt x="1584594" y="4440456"/>
                  <a:pt x="1584594" y="4430681"/>
                  <a:pt x="1584594" y="4409588"/>
                </a:cubicBezTo>
                <a:cubicBezTo>
                  <a:pt x="1611861" y="4426051"/>
                  <a:pt x="1632441" y="4438398"/>
                  <a:pt x="1663309" y="4456920"/>
                </a:cubicBezTo>
                <a:cubicBezTo>
                  <a:pt x="1622151" y="4470296"/>
                  <a:pt x="1593855" y="4480071"/>
                  <a:pt x="1563500" y="4489846"/>
                </a:cubicBezTo>
                <a:cubicBezTo>
                  <a:pt x="1575334" y="4504766"/>
                  <a:pt x="1584594" y="4517628"/>
                  <a:pt x="1597456" y="4534092"/>
                </a:cubicBezTo>
                <a:cubicBezTo>
                  <a:pt x="1575848" y="4541294"/>
                  <a:pt x="1556812" y="4546954"/>
                  <a:pt x="1536748" y="4553642"/>
                </a:cubicBezTo>
                <a:cubicBezTo>
                  <a:pt x="1539320" y="4562388"/>
                  <a:pt x="1541892" y="4571134"/>
                  <a:pt x="1542921" y="4574735"/>
                </a:cubicBezTo>
                <a:cubicBezTo>
                  <a:pt x="1575334" y="4561873"/>
                  <a:pt x="1607746" y="4548497"/>
                  <a:pt x="1627810" y="4540780"/>
                </a:cubicBezTo>
                <a:cubicBezTo>
                  <a:pt x="1665367" y="4549011"/>
                  <a:pt x="1693149" y="4559815"/>
                  <a:pt x="1720931" y="4560330"/>
                </a:cubicBezTo>
                <a:cubicBezTo>
                  <a:pt x="1766720" y="4560844"/>
                  <a:pt x="1813023" y="4557757"/>
                  <a:pt x="1857268" y="4549526"/>
                </a:cubicBezTo>
                <a:cubicBezTo>
                  <a:pt x="1898941" y="4541809"/>
                  <a:pt x="1927237" y="4510940"/>
                  <a:pt x="1946787" y="4473897"/>
                </a:cubicBezTo>
                <a:cubicBezTo>
                  <a:pt x="1949359" y="4468753"/>
                  <a:pt x="1945244" y="4454862"/>
                  <a:pt x="1940613" y="4452804"/>
                </a:cubicBezTo>
                <a:cubicBezTo>
                  <a:pt x="1933411" y="4449717"/>
                  <a:pt x="1919520" y="4449203"/>
                  <a:pt x="1914889" y="4454347"/>
                </a:cubicBezTo>
                <a:cubicBezTo>
                  <a:pt x="1892767" y="4478013"/>
                  <a:pt x="1870644" y="4470811"/>
                  <a:pt x="1845949" y="4459492"/>
                </a:cubicBezTo>
                <a:cubicBezTo>
                  <a:pt x="1837718" y="4455891"/>
                  <a:pt x="1825370" y="4462065"/>
                  <a:pt x="1815080" y="4462579"/>
                </a:cubicBezTo>
                <a:cubicBezTo>
                  <a:pt x="1783183" y="4464637"/>
                  <a:pt x="1750771" y="4471325"/>
                  <a:pt x="1719902" y="4466180"/>
                </a:cubicBezTo>
                <a:cubicBezTo>
                  <a:pt x="1708069" y="4464122"/>
                  <a:pt x="1701381" y="4434797"/>
                  <a:pt x="1688519" y="4411131"/>
                </a:cubicBezTo>
                <a:cubicBezTo>
                  <a:pt x="1731735" y="4411131"/>
                  <a:pt x="1762089" y="4411131"/>
                  <a:pt x="1803248" y="4411131"/>
                </a:cubicBezTo>
                <a:cubicBezTo>
                  <a:pt x="1796045" y="4389009"/>
                  <a:pt x="1786784" y="4364314"/>
                  <a:pt x="1779581" y="4339104"/>
                </a:cubicBezTo>
                <a:cubicBezTo>
                  <a:pt x="1774437" y="4320068"/>
                  <a:pt x="1772379" y="4300518"/>
                  <a:pt x="1769292" y="4283026"/>
                </a:cubicBezTo>
                <a:cubicBezTo>
                  <a:pt x="1751285" y="4264505"/>
                  <a:pt x="1732764" y="4243411"/>
                  <a:pt x="1712185" y="4224890"/>
                </a:cubicBezTo>
                <a:cubicBezTo>
                  <a:pt x="1704982" y="4218202"/>
                  <a:pt x="1693149" y="4217687"/>
                  <a:pt x="1683374" y="4214086"/>
                </a:cubicBezTo>
                <a:lnTo>
                  <a:pt x="1684403" y="4215115"/>
                </a:lnTo>
                <a:cubicBezTo>
                  <a:pt x="1690577" y="4207912"/>
                  <a:pt x="1696750" y="4200195"/>
                  <a:pt x="1703439" y="4192992"/>
                </a:cubicBezTo>
                <a:cubicBezTo>
                  <a:pt x="1710641" y="4185275"/>
                  <a:pt x="1725047" y="4176014"/>
                  <a:pt x="1723503" y="4170355"/>
                </a:cubicBezTo>
                <a:cubicBezTo>
                  <a:pt x="1720931" y="4159551"/>
                  <a:pt x="1710641" y="4149776"/>
                  <a:pt x="1701381" y="4142059"/>
                </a:cubicBezTo>
                <a:cubicBezTo>
                  <a:pt x="1693664" y="4135885"/>
                  <a:pt x="1682860" y="4133827"/>
                  <a:pt x="1673085" y="4129711"/>
                </a:cubicBezTo>
                <a:cubicBezTo>
                  <a:pt x="1674113" y="4126624"/>
                  <a:pt x="1675142" y="4123023"/>
                  <a:pt x="1675657" y="4119936"/>
                </a:cubicBezTo>
                <a:cubicBezTo>
                  <a:pt x="1687490" y="4118907"/>
                  <a:pt x="1699323" y="4117364"/>
                  <a:pt x="1706526" y="4116849"/>
                </a:cubicBezTo>
                <a:cubicBezTo>
                  <a:pt x="1717330" y="4094212"/>
                  <a:pt x="1727105" y="4073633"/>
                  <a:pt x="1737394" y="4052539"/>
                </a:cubicBezTo>
                <a:cubicBezTo>
                  <a:pt x="1734307" y="4044822"/>
                  <a:pt x="1729163" y="4033504"/>
                  <a:pt x="1724532" y="4022185"/>
                </a:cubicBezTo>
                <a:cubicBezTo>
                  <a:pt x="1721445" y="4014982"/>
                  <a:pt x="1719388" y="4002635"/>
                  <a:pt x="1714757" y="4001091"/>
                </a:cubicBezTo>
                <a:cubicBezTo>
                  <a:pt x="1651991" y="3982056"/>
                  <a:pt x="1692120" y="3961991"/>
                  <a:pt x="1721960" y="3935238"/>
                </a:cubicBezTo>
                <a:cubicBezTo>
                  <a:pt x="1677715" y="3910543"/>
                  <a:pt x="1636556" y="3887906"/>
                  <a:pt x="1592826" y="3863211"/>
                </a:cubicBezTo>
                <a:cubicBezTo>
                  <a:pt x="1591282" y="3869385"/>
                  <a:pt x="1589224" y="3879160"/>
                  <a:pt x="1586652" y="3888935"/>
                </a:cubicBezTo>
                <a:cubicBezTo>
                  <a:pt x="1584594" y="3889450"/>
                  <a:pt x="1582022" y="3889964"/>
                  <a:pt x="1579964" y="3889964"/>
                </a:cubicBezTo>
                <a:cubicBezTo>
                  <a:pt x="1576362" y="3876588"/>
                  <a:pt x="1572761" y="3863726"/>
                  <a:pt x="1568645" y="3849835"/>
                </a:cubicBezTo>
                <a:cubicBezTo>
                  <a:pt x="1551668" y="3852922"/>
                  <a:pt x="1533661" y="3852407"/>
                  <a:pt x="1518226" y="3859095"/>
                </a:cubicBezTo>
                <a:cubicBezTo>
                  <a:pt x="1507422" y="3864240"/>
                  <a:pt x="1499191" y="3877617"/>
                  <a:pt x="1492502" y="3888421"/>
                </a:cubicBezTo>
                <a:cubicBezTo>
                  <a:pt x="1490959" y="3890478"/>
                  <a:pt x="1500734" y="3903855"/>
                  <a:pt x="1502792" y="3903340"/>
                </a:cubicBezTo>
                <a:cubicBezTo>
                  <a:pt x="1514110" y="3900254"/>
                  <a:pt x="1524400" y="3894595"/>
                  <a:pt x="1533146" y="3890478"/>
                </a:cubicBezTo>
                <a:cubicBezTo>
                  <a:pt x="1556298" y="3896652"/>
                  <a:pt x="1579449" y="3902826"/>
                  <a:pt x="1604144" y="3909514"/>
                </a:cubicBezTo>
                <a:cubicBezTo>
                  <a:pt x="1571218" y="3959933"/>
                  <a:pt x="1506908" y="3909514"/>
                  <a:pt x="1468322" y="3952216"/>
                </a:cubicBezTo>
                <a:cubicBezTo>
                  <a:pt x="1491988" y="3954274"/>
                  <a:pt x="1512053" y="3955817"/>
                  <a:pt x="1531603" y="3957361"/>
                </a:cubicBezTo>
                <a:cubicBezTo>
                  <a:pt x="1531603" y="3961477"/>
                  <a:pt x="1532117" y="3966107"/>
                  <a:pt x="1532117" y="3970223"/>
                </a:cubicBezTo>
                <a:cubicBezTo>
                  <a:pt x="1521313" y="3974853"/>
                  <a:pt x="1511024" y="3979484"/>
                  <a:pt x="1493531" y="3987201"/>
                </a:cubicBezTo>
                <a:cubicBezTo>
                  <a:pt x="1529545" y="3996976"/>
                  <a:pt x="1560414" y="4005207"/>
                  <a:pt x="1591282" y="4013953"/>
                </a:cubicBezTo>
                <a:cubicBezTo>
                  <a:pt x="1551668" y="4036076"/>
                  <a:pt x="1496104" y="3999548"/>
                  <a:pt x="1471923" y="4069517"/>
                </a:cubicBezTo>
                <a:cubicBezTo>
                  <a:pt x="1506908" y="4064373"/>
                  <a:pt x="1537262" y="4059742"/>
                  <a:pt x="1567616" y="4055112"/>
                </a:cubicBezTo>
                <a:cubicBezTo>
                  <a:pt x="1568645" y="4058713"/>
                  <a:pt x="1569674" y="4062314"/>
                  <a:pt x="1570703" y="4065916"/>
                </a:cubicBezTo>
                <a:cubicBezTo>
                  <a:pt x="1554240" y="4078778"/>
                  <a:pt x="1537777" y="4091640"/>
                  <a:pt x="1522857" y="4102958"/>
                </a:cubicBezTo>
                <a:cubicBezTo>
                  <a:pt x="1536233" y="4128168"/>
                  <a:pt x="1561957" y="4154406"/>
                  <a:pt x="1556812" y="4172413"/>
                </a:cubicBezTo>
                <a:cubicBezTo>
                  <a:pt x="1546523" y="4209455"/>
                  <a:pt x="1565044" y="4257816"/>
                  <a:pt x="1518226" y="4283026"/>
                </a:cubicBezTo>
                <a:cubicBezTo>
                  <a:pt x="1522857" y="4271193"/>
                  <a:pt x="1526972" y="4259875"/>
                  <a:pt x="1534175" y="4242382"/>
                </a:cubicBezTo>
                <a:cubicBezTo>
                  <a:pt x="1517712" y="4238266"/>
                  <a:pt x="1501763" y="4234151"/>
                  <a:pt x="1495075" y="4232093"/>
                </a:cubicBezTo>
                <a:cubicBezTo>
                  <a:pt x="1485814" y="4213057"/>
                  <a:pt x="1478612" y="4199166"/>
                  <a:pt x="1471409" y="4183217"/>
                </a:cubicBezTo>
                <a:cubicBezTo>
                  <a:pt x="1478612" y="4176529"/>
                  <a:pt x="1490959" y="4165725"/>
                  <a:pt x="1503821" y="4154921"/>
                </a:cubicBezTo>
                <a:cubicBezTo>
                  <a:pt x="1499705" y="4151319"/>
                  <a:pt x="1495075" y="4147203"/>
                  <a:pt x="1490959" y="4143602"/>
                </a:cubicBezTo>
                <a:cubicBezTo>
                  <a:pt x="1472952" y="4166239"/>
                  <a:pt x="1454945" y="4188362"/>
                  <a:pt x="1439511" y="4207398"/>
                </a:cubicBezTo>
                <a:cubicBezTo>
                  <a:pt x="1455460" y="4227977"/>
                  <a:pt x="1467807" y="4243925"/>
                  <a:pt x="1485300" y="4266048"/>
                </a:cubicBezTo>
                <a:cubicBezTo>
                  <a:pt x="1450315" y="4261932"/>
                  <a:pt x="1423562" y="4252157"/>
                  <a:pt x="1401440" y="4258331"/>
                </a:cubicBezTo>
                <a:cubicBezTo>
                  <a:pt x="1379317" y="4264505"/>
                  <a:pt x="1362339" y="4286627"/>
                  <a:pt x="1344333" y="4304634"/>
                </a:cubicBezTo>
                <a:cubicBezTo>
                  <a:pt x="1320667" y="4314923"/>
                  <a:pt x="1294428" y="4276338"/>
                  <a:pt x="1266646" y="4309264"/>
                </a:cubicBezTo>
                <a:cubicBezTo>
                  <a:pt x="1263045" y="4313895"/>
                  <a:pt x="1223430" y="4301547"/>
                  <a:pt x="1221372" y="4292287"/>
                </a:cubicBezTo>
                <a:cubicBezTo>
                  <a:pt x="1210568" y="4241868"/>
                  <a:pt x="1146258" y="4207912"/>
                  <a:pt x="1180728" y="4144117"/>
                </a:cubicBezTo>
                <a:cubicBezTo>
                  <a:pt x="1210568" y="4148232"/>
                  <a:pt x="1226003" y="4138457"/>
                  <a:pt x="1205938" y="4103987"/>
                </a:cubicBezTo>
                <a:cubicBezTo>
                  <a:pt x="1201308" y="4095756"/>
                  <a:pt x="1200279" y="4085466"/>
                  <a:pt x="1199250" y="4075691"/>
                </a:cubicBezTo>
                <a:cubicBezTo>
                  <a:pt x="1197706" y="4061800"/>
                  <a:pt x="1197192" y="4047909"/>
                  <a:pt x="1196163" y="4034018"/>
                </a:cubicBezTo>
                <a:cubicBezTo>
                  <a:pt x="1207481" y="4039677"/>
                  <a:pt x="1218285" y="4046366"/>
                  <a:pt x="1230118" y="4051511"/>
                </a:cubicBezTo>
                <a:cubicBezTo>
                  <a:pt x="1234234" y="4053568"/>
                  <a:pt x="1242980" y="4054083"/>
                  <a:pt x="1244524" y="4052025"/>
                </a:cubicBezTo>
                <a:cubicBezTo>
                  <a:pt x="1247611" y="4047394"/>
                  <a:pt x="1250183" y="4038134"/>
                  <a:pt x="1247611" y="4034532"/>
                </a:cubicBezTo>
                <a:cubicBezTo>
                  <a:pt x="1238350" y="4022700"/>
                  <a:pt x="1224459" y="4002120"/>
                  <a:pt x="1217256" y="4004178"/>
                </a:cubicBezTo>
                <a:cubicBezTo>
                  <a:pt x="1178671" y="4014982"/>
                  <a:pt x="1171468" y="3984628"/>
                  <a:pt x="1155519" y="3964049"/>
                </a:cubicBezTo>
                <a:cubicBezTo>
                  <a:pt x="1152947" y="3960448"/>
                  <a:pt x="1146773" y="3959933"/>
                  <a:pt x="1146258" y="3959419"/>
                </a:cubicBezTo>
                <a:cubicBezTo>
                  <a:pt x="1159120" y="3952731"/>
                  <a:pt x="1173526" y="3945013"/>
                  <a:pt x="1188446" y="3936782"/>
                </a:cubicBezTo>
                <a:lnTo>
                  <a:pt x="1190503" y="3941412"/>
                </a:lnTo>
                <a:close/>
                <a:moveTo>
                  <a:pt x="1726076" y="3857037"/>
                </a:moveTo>
                <a:cubicBezTo>
                  <a:pt x="1731221" y="3874530"/>
                  <a:pt x="1735851" y="3892022"/>
                  <a:pt x="1740996" y="3910029"/>
                </a:cubicBezTo>
                <a:cubicBezTo>
                  <a:pt x="1749742" y="3910029"/>
                  <a:pt x="1762089" y="3910029"/>
                  <a:pt x="1776495" y="3910029"/>
                </a:cubicBezTo>
                <a:cubicBezTo>
                  <a:pt x="1773922" y="3875559"/>
                  <a:pt x="1751800" y="3864240"/>
                  <a:pt x="1724532" y="3858066"/>
                </a:cubicBezTo>
                <a:cubicBezTo>
                  <a:pt x="1711156" y="3815365"/>
                  <a:pt x="1678229" y="3819995"/>
                  <a:pt x="1635013" y="3824625"/>
                </a:cubicBezTo>
                <a:cubicBezTo>
                  <a:pt x="1644274" y="3843147"/>
                  <a:pt x="1648904" y="3860639"/>
                  <a:pt x="1659708" y="3870414"/>
                </a:cubicBezTo>
                <a:cubicBezTo>
                  <a:pt x="1664853" y="3875044"/>
                  <a:pt x="1682860" y="3866298"/>
                  <a:pt x="1694693" y="3863211"/>
                </a:cubicBezTo>
                <a:cubicBezTo>
                  <a:pt x="1705497" y="3861668"/>
                  <a:pt x="1715786" y="3859610"/>
                  <a:pt x="1726076" y="3857037"/>
                </a:cubicBezTo>
                <a:close/>
                <a:moveTo>
                  <a:pt x="896222" y="4475956"/>
                </a:moveTo>
                <a:cubicBezTo>
                  <a:pt x="860723" y="4464637"/>
                  <a:pt x="824709" y="4453833"/>
                  <a:pt x="782522" y="4440971"/>
                </a:cubicBezTo>
                <a:cubicBezTo>
                  <a:pt x="755769" y="4458463"/>
                  <a:pt x="782007" y="4477499"/>
                  <a:pt x="791268" y="4496535"/>
                </a:cubicBezTo>
                <a:cubicBezTo>
                  <a:pt x="815449" y="4496535"/>
                  <a:pt x="837057" y="4499107"/>
                  <a:pt x="857636" y="4495506"/>
                </a:cubicBezTo>
                <a:cubicBezTo>
                  <a:pt x="871012" y="4493448"/>
                  <a:pt x="882845" y="4482129"/>
                  <a:pt x="894678" y="4474927"/>
                </a:cubicBezTo>
                <a:cubicBezTo>
                  <a:pt x="911142" y="4481615"/>
                  <a:pt x="927090" y="4488303"/>
                  <a:pt x="943554" y="4494991"/>
                </a:cubicBezTo>
                <a:cubicBezTo>
                  <a:pt x="945612" y="4489846"/>
                  <a:pt x="948184" y="4484187"/>
                  <a:pt x="950242" y="4479042"/>
                </a:cubicBezTo>
                <a:cubicBezTo>
                  <a:pt x="919888" y="4475441"/>
                  <a:pt x="904453" y="4436341"/>
                  <a:pt x="857636" y="4439942"/>
                </a:cubicBezTo>
                <a:cubicBezTo>
                  <a:pt x="876672" y="4457949"/>
                  <a:pt x="886447" y="4467209"/>
                  <a:pt x="896222" y="4475956"/>
                </a:cubicBezTo>
                <a:close/>
                <a:moveTo>
                  <a:pt x="966705" y="3444426"/>
                </a:moveTo>
                <a:cubicBezTo>
                  <a:pt x="978024" y="3422303"/>
                  <a:pt x="991400" y="3406869"/>
                  <a:pt x="993973" y="3389376"/>
                </a:cubicBezTo>
                <a:cubicBezTo>
                  <a:pt x="999117" y="3353877"/>
                  <a:pt x="970307" y="3314262"/>
                  <a:pt x="1006835" y="3281850"/>
                </a:cubicBezTo>
                <a:cubicBezTo>
                  <a:pt x="1009407" y="3279793"/>
                  <a:pt x="1004262" y="3268988"/>
                  <a:pt x="1001690" y="3262300"/>
                </a:cubicBezTo>
                <a:cubicBezTo>
                  <a:pt x="994487" y="3241721"/>
                  <a:pt x="986255" y="3221142"/>
                  <a:pt x="977509" y="3196961"/>
                </a:cubicBezTo>
                <a:cubicBezTo>
                  <a:pt x="958988" y="3204164"/>
                  <a:pt x="942010" y="3210338"/>
                  <a:pt x="921946" y="3217541"/>
                </a:cubicBezTo>
                <a:cubicBezTo>
                  <a:pt x="933779" y="3227316"/>
                  <a:pt x="939952" y="3232975"/>
                  <a:pt x="948699" y="3240178"/>
                </a:cubicBezTo>
                <a:cubicBezTo>
                  <a:pt x="929663" y="3245837"/>
                  <a:pt x="914743" y="3250467"/>
                  <a:pt x="911142" y="3251496"/>
                </a:cubicBezTo>
                <a:cubicBezTo>
                  <a:pt x="884903" y="3227830"/>
                  <a:pt x="866382" y="3206222"/>
                  <a:pt x="843230" y="3192331"/>
                </a:cubicBezTo>
                <a:cubicBezTo>
                  <a:pt x="830368" y="3184614"/>
                  <a:pt x="803616" y="3183070"/>
                  <a:pt x="794869" y="3191302"/>
                </a:cubicBezTo>
                <a:cubicBezTo>
                  <a:pt x="780464" y="3204679"/>
                  <a:pt x="768117" y="3229373"/>
                  <a:pt x="769146" y="3247895"/>
                </a:cubicBezTo>
                <a:cubicBezTo>
                  <a:pt x="772232" y="3298314"/>
                  <a:pt x="823680" y="3335356"/>
                  <a:pt x="874099" y="3330211"/>
                </a:cubicBezTo>
                <a:cubicBezTo>
                  <a:pt x="880273" y="3329697"/>
                  <a:pt x="886961" y="3330211"/>
                  <a:pt x="893135" y="3330211"/>
                </a:cubicBezTo>
                <a:cubicBezTo>
                  <a:pt x="893135" y="3333298"/>
                  <a:pt x="893649" y="3336385"/>
                  <a:pt x="893649" y="3339472"/>
                </a:cubicBezTo>
                <a:cubicBezTo>
                  <a:pt x="872041" y="3343588"/>
                  <a:pt x="849919" y="3347704"/>
                  <a:pt x="818021" y="3353877"/>
                </a:cubicBezTo>
                <a:cubicBezTo>
                  <a:pt x="841173" y="3366225"/>
                  <a:pt x="856092" y="3373942"/>
                  <a:pt x="864839" y="3378572"/>
                </a:cubicBezTo>
                <a:cubicBezTo>
                  <a:pt x="860723" y="3390920"/>
                  <a:pt x="852491" y="3402753"/>
                  <a:pt x="853520" y="3413042"/>
                </a:cubicBezTo>
                <a:cubicBezTo>
                  <a:pt x="860208" y="3476838"/>
                  <a:pt x="875643" y="3489700"/>
                  <a:pt x="936866" y="3501018"/>
                </a:cubicBezTo>
                <a:cubicBezTo>
                  <a:pt x="971336" y="3507192"/>
                  <a:pt x="973908" y="3487642"/>
                  <a:pt x="973394" y="3464490"/>
                </a:cubicBezTo>
                <a:cubicBezTo>
                  <a:pt x="973908" y="3455230"/>
                  <a:pt x="967220" y="3446483"/>
                  <a:pt x="966705" y="3444426"/>
                </a:cubicBezTo>
                <a:close/>
                <a:moveTo>
                  <a:pt x="1936497" y="4721876"/>
                </a:moveTo>
                <a:cubicBezTo>
                  <a:pt x="1919520" y="4703869"/>
                  <a:pt x="1907687" y="4685348"/>
                  <a:pt x="1902027" y="4686892"/>
                </a:cubicBezTo>
                <a:cubicBezTo>
                  <a:pt x="1878361" y="4693580"/>
                  <a:pt x="1844406" y="4668885"/>
                  <a:pt x="1824341" y="4707985"/>
                </a:cubicBezTo>
                <a:cubicBezTo>
                  <a:pt x="1841833" y="4710043"/>
                  <a:pt x="1852638" y="4711072"/>
                  <a:pt x="1863442" y="4712101"/>
                </a:cubicBezTo>
                <a:cubicBezTo>
                  <a:pt x="1863442" y="4714673"/>
                  <a:pt x="1863956" y="4716731"/>
                  <a:pt x="1863956" y="4719304"/>
                </a:cubicBezTo>
                <a:cubicBezTo>
                  <a:pt x="1851094" y="4723420"/>
                  <a:pt x="1837718" y="4727021"/>
                  <a:pt x="1815080" y="4734224"/>
                </a:cubicBezTo>
                <a:cubicBezTo>
                  <a:pt x="1835660" y="4753774"/>
                  <a:pt x="1850580" y="4767665"/>
                  <a:pt x="1866014" y="4782070"/>
                </a:cubicBezTo>
                <a:cubicBezTo>
                  <a:pt x="1846978" y="4801106"/>
                  <a:pt x="1858297" y="4808309"/>
                  <a:pt x="1882992" y="4822714"/>
                </a:cubicBezTo>
                <a:cubicBezTo>
                  <a:pt x="1906143" y="4836091"/>
                  <a:pt x="1899969" y="4840206"/>
                  <a:pt x="1922092" y="4827859"/>
                </a:cubicBezTo>
                <a:cubicBezTo>
                  <a:pt x="1949874" y="4812424"/>
                  <a:pt x="1968395" y="4775896"/>
                  <a:pt x="2009553" y="4788244"/>
                </a:cubicBezTo>
                <a:cubicBezTo>
                  <a:pt x="2014184" y="4789787"/>
                  <a:pt x="2022415" y="4780527"/>
                  <a:pt x="2029104" y="4776411"/>
                </a:cubicBezTo>
                <a:cubicBezTo>
                  <a:pt x="1980743" y="4786186"/>
                  <a:pt x="2015727" y="4745028"/>
                  <a:pt x="2002351" y="4734224"/>
                </a:cubicBezTo>
                <a:cubicBezTo>
                  <a:pt x="1976627" y="4729593"/>
                  <a:pt x="1950903" y="4724963"/>
                  <a:pt x="1936497" y="4721876"/>
                </a:cubicBezTo>
                <a:close/>
                <a:moveTo>
                  <a:pt x="1341760" y="4136400"/>
                </a:moveTo>
                <a:cubicBezTo>
                  <a:pt x="1369028" y="4134856"/>
                  <a:pt x="1385491" y="4133827"/>
                  <a:pt x="1401954" y="4133312"/>
                </a:cubicBezTo>
                <a:cubicBezTo>
                  <a:pt x="1402469" y="4128168"/>
                  <a:pt x="1402469" y="4123023"/>
                  <a:pt x="1402983" y="4117364"/>
                </a:cubicBezTo>
                <a:cubicBezTo>
                  <a:pt x="1356166" y="4110676"/>
                  <a:pt x="1308834" y="4103987"/>
                  <a:pt x="1261502" y="4097299"/>
                </a:cubicBezTo>
                <a:cubicBezTo>
                  <a:pt x="1255842" y="4184246"/>
                  <a:pt x="1255842" y="4184246"/>
                  <a:pt x="1290827" y="4191448"/>
                </a:cubicBezTo>
                <a:cubicBezTo>
                  <a:pt x="1283624" y="4182188"/>
                  <a:pt x="1278479" y="4175500"/>
                  <a:pt x="1273849" y="4169841"/>
                </a:cubicBezTo>
                <a:cubicBezTo>
                  <a:pt x="1295972" y="4168297"/>
                  <a:pt x="1316551" y="4167268"/>
                  <a:pt x="1342275" y="4165725"/>
                </a:cubicBezTo>
                <a:cubicBezTo>
                  <a:pt x="1323239" y="4186818"/>
                  <a:pt x="1308319" y="4203796"/>
                  <a:pt x="1290312" y="4223861"/>
                </a:cubicBezTo>
                <a:cubicBezTo>
                  <a:pt x="1326326" y="4218716"/>
                  <a:pt x="1358738" y="4213571"/>
                  <a:pt x="1395266" y="4208427"/>
                </a:cubicBezTo>
                <a:cubicBezTo>
                  <a:pt x="1377774" y="4184760"/>
                  <a:pt x="1361310" y="4163152"/>
                  <a:pt x="1341760" y="4136400"/>
                </a:cubicBezTo>
                <a:close/>
                <a:moveTo>
                  <a:pt x="1939070" y="5406132"/>
                </a:moveTo>
                <a:cubicBezTo>
                  <a:pt x="1966852" y="5381952"/>
                  <a:pt x="1985373" y="5366004"/>
                  <a:pt x="2008010" y="5346453"/>
                </a:cubicBezTo>
                <a:cubicBezTo>
                  <a:pt x="1890709" y="5363431"/>
                  <a:pt x="1890709" y="5363431"/>
                  <a:pt x="1880419" y="5402531"/>
                </a:cubicBezTo>
                <a:cubicBezTo>
                  <a:pt x="1892767" y="5411792"/>
                  <a:pt x="1905114" y="5420538"/>
                  <a:pt x="1920034" y="5431856"/>
                </a:cubicBezTo>
                <a:cubicBezTo>
                  <a:pt x="1903056" y="5440603"/>
                  <a:pt x="1891223" y="5446776"/>
                  <a:pt x="1879905" y="5452436"/>
                </a:cubicBezTo>
                <a:cubicBezTo>
                  <a:pt x="1880934" y="5456037"/>
                  <a:pt x="1882477" y="5460153"/>
                  <a:pt x="1883506" y="5463754"/>
                </a:cubicBezTo>
                <a:cubicBezTo>
                  <a:pt x="1919520" y="5456037"/>
                  <a:pt x="1955019" y="5448320"/>
                  <a:pt x="1989489" y="5440603"/>
                </a:cubicBezTo>
                <a:cubicBezTo>
                  <a:pt x="1986916" y="5431856"/>
                  <a:pt x="1982286" y="5418994"/>
                  <a:pt x="1977656" y="5404075"/>
                </a:cubicBezTo>
                <a:cubicBezTo>
                  <a:pt x="1970453" y="5404589"/>
                  <a:pt x="1961707" y="5405104"/>
                  <a:pt x="1939070" y="5406132"/>
                </a:cubicBezTo>
                <a:close/>
                <a:moveTo>
                  <a:pt x="1679258" y="3646616"/>
                </a:moveTo>
                <a:cubicBezTo>
                  <a:pt x="1678744" y="3642500"/>
                  <a:pt x="1678744" y="3638384"/>
                  <a:pt x="1678229" y="3634268"/>
                </a:cubicBezTo>
                <a:cubicBezTo>
                  <a:pt x="1609804" y="3608030"/>
                  <a:pt x="1609804" y="3608030"/>
                  <a:pt x="1533146" y="3664623"/>
                </a:cubicBezTo>
                <a:cubicBezTo>
                  <a:pt x="1566587" y="3677485"/>
                  <a:pt x="1597456" y="3691376"/>
                  <a:pt x="1629868" y="3700121"/>
                </a:cubicBezTo>
                <a:cubicBezTo>
                  <a:pt x="1643759" y="3703723"/>
                  <a:pt x="1661251" y="3696520"/>
                  <a:pt x="1676686" y="3694462"/>
                </a:cubicBezTo>
                <a:cubicBezTo>
                  <a:pt x="1676171" y="3690346"/>
                  <a:pt x="1675657" y="3686745"/>
                  <a:pt x="1675142" y="3682629"/>
                </a:cubicBezTo>
                <a:cubicBezTo>
                  <a:pt x="1646846" y="3677485"/>
                  <a:pt x="1619064" y="3672340"/>
                  <a:pt x="1586652" y="3666166"/>
                </a:cubicBezTo>
                <a:cubicBezTo>
                  <a:pt x="1597456" y="3656391"/>
                  <a:pt x="1606717" y="3647645"/>
                  <a:pt x="1615463" y="3639413"/>
                </a:cubicBezTo>
                <a:cubicBezTo>
                  <a:pt x="1615977" y="3643014"/>
                  <a:pt x="1617006" y="3646616"/>
                  <a:pt x="1617521" y="3649703"/>
                </a:cubicBezTo>
                <a:cubicBezTo>
                  <a:pt x="1638100" y="3649188"/>
                  <a:pt x="1658679" y="3648159"/>
                  <a:pt x="1679258" y="3646616"/>
                </a:cubicBezTo>
                <a:close/>
                <a:moveTo>
                  <a:pt x="1418418" y="3621921"/>
                </a:moveTo>
                <a:cubicBezTo>
                  <a:pt x="1410186" y="3640442"/>
                  <a:pt x="1400411" y="3658449"/>
                  <a:pt x="1393208" y="3676970"/>
                </a:cubicBezTo>
                <a:cubicBezTo>
                  <a:pt x="1384976" y="3699093"/>
                  <a:pt x="1394752" y="3702694"/>
                  <a:pt x="1415845" y="3699607"/>
                </a:cubicBezTo>
                <a:cubicBezTo>
                  <a:pt x="1431280" y="3697549"/>
                  <a:pt x="1454431" y="3696520"/>
                  <a:pt x="1462663" y="3705266"/>
                </a:cubicBezTo>
                <a:cubicBezTo>
                  <a:pt x="1497647" y="3743338"/>
                  <a:pt x="1538806" y="3721730"/>
                  <a:pt x="1577391" y="3722759"/>
                </a:cubicBezTo>
                <a:cubicBezTo>
                  <a:pt x="1580993" y="3722759"/>
                  <a:pt x="1584080" y="3715556"/>
                  <a:pt x="1593855" y="3704752"/>
                </a:cubicBezTo>
                <a:cubicBezTo>
                  <a:pt x="1552696" y="3701665"/>
                  <a:pt x="1511538" y="3709897"/>
                  <a:pt x="1485814" y="3693948"/>
                </a:cubicBezTo>
                <a:cubicBezTo>
                  <a:pt x="1464206" y="3680057"/>
                  <a:pt x="1416874" y="3672854"/>
                  <a:pt x="1418418" y="3621921"/>
                </a:cubicBezTo>
                <a:close/>
                <a:moveTo>
                  <a:pt x="988313" y="2910397"/>
                </a:moveTo>
                <a:cubicBezTo>
                  <a:pt x="990886" y="2863579"/>
                  <a:pt x="992944" y="2831682"/>
                  <a:pt x="995002" y="2799784"/>
                </a:cubicBezTo>
                <a:cubicBezTo>
                  <a:pt x="991400" y="2799269"/>
                  <a:pt x="987799" y="2798755"/>
                  <a:pt x="984198" y="2798240"/>
                </a:cubicBezTo>
                <a:cubicBezTo>
                  <a:pt x="991400" y="2794125"/>
                  <a:pt x="998603" y="2789494"/>
                  <a:pt x="1013523" y="2780234"/>
                </a:cubicBezTo>
                <a:cubicBezTo>
                  <a:pt x="982654" y="2780234"/>
                  <a:pt x="961046" y="2780234"/>
                  <a:pt x="934808" y="2780234"/>
                </a:cubicBezTo>
                <a:cubicBezTo>
                  <a:pt x="931206" y="2784349"/>
                  <a:pt x="924004" y="2794125"/>
                  <a:pt x="916801" y="2803385"/>
                </a:cubicBezTo>
                <a:cubicBezTo>
                  <a:pt x="927605" y="2826537"/>
                  <a:pt x="960017" y="2835797"/>
                  <a:pt x="950242" y="2869753"/>
                </a:cubicBezTo>
                <a:cubicBezTo>
                  <a:pt x="948184" y="2877985"/>
                  <a:pt x="971336" y="2892905"/>
                  <a:pt x="988313" y="2910397"/>
                </a:cubicBezTo>
                <a:close/>
                <a:moveTo>
                  <a:pt x="1843377" y="4390038"/>
                </a:moveTo>
                <a:cubicBezTo>
                  <a:pt x="1846464" y="4393639"/>
                  <a:pt x="1850065" y="4396726"/>
                  <a:pt x="1853152" y="4400327"/>
                </a:cubicBezTo>
                <a:cubicBezTo>
                  <a:pt x="1886593" y="4388494"/>
                  <a:pt x="1920549" y="4376661"/>
                  <a:pt x="1953990" y="4365343"/>
                </a:cubicBezTo>
                <a:cubicBezTo>
                  <a:pt x="1934440" y="4354538"/>
                  <a:pt x="1914375" y="4350423"/>
                  <a:pt x="1894825" y="4349394"/>
                </a:cubicBezTo>
                <a:cubicBezTo>
                  <a:pt x="1880419" y="4348879"/>
                  <a:pt x="1866014" y="4352481"/>
                  <a:pt x="1851608" y="4355567"/>
                </a:cubicBezTo>
                <a:cubicBezTo>
                  <a:pt x="1838232" y="4358654"/>
                  <a:pt x="1814052" y="4362256"/>
                  <a:pt x="1814052" y="4367400"/>
                </a:cubicBezTo>
                <a:cubicBezTo>
                  <a:pt x="1813023" y="4384893"/>
                  <a:pt x="1819196" y="4402899"/>
                  <a:pt x="1823827" y="4420392"/>
                </a:cubicBezTo>
                <a:cubicBezTo>
                  <a:pt x="1824341" y="4421421"/>
                  <a:pt x="1831029" y="4420906"/>
                  <a:pt x="1836689" y="4421421"/>
                </a:cubicBezTo>
                <a:cubicBezTo>
                  <a:pt x="1838747" y="4410617"/>
                  <a:pt x="1841319" y="4400327"/>
                  <a:pt x="1843377" y="4390038"/>
                </a:cubicBezTo>
                <a:close/>
                <a:moveTo>
                  <a:pt x="1071659" y="2627434"/>
                </a:moveTo>
                <a:cubicBezTo>
                  <a:pt x="1113332" y="2624861"/>
                  <a:pt x="1146258" y="2622803"/>
                  <a:pt x="1179185" y="2620745"/>
                </a:cubicBezTo>
                <a:cubicBezTo>
                  <a:pt x="1180728" y="2615086"/>
                  <a:pt x="1182272" y="2609941"/>
                  <a:pt x="1184330" y="2604282"/>
                </a:cubicBezTo>
                <a:cubicBezTo>
                  <a:pt x="1160664" y="2590906"/>
                  <a:pt x="1136483" y="2577015"/>
                  <a:pt x="1110759" y="2562609"/>
                </a:cubicBezTo>
                <a:cubicBezTo>
                  <a:pt x="1106644" y="2577529"/>
                  <a:pt x="1103557" y="2587819"/>
                  <a:pt x="1100470" y="2599137"/>
                </a:cubicBezTo>
                <a:cubicBezTo>
                  <a:pt x="1082463" y="2591420"/>
                  <a:pt x="1067543" y="2585246"/>
                  <a:pt x="1052623" y="2579073"/>
                </a:cubicBezTo>
                <a:cubicBezTo>
                  <a:pt x="1050565" y="2581645"/>
                  <a:pt x="1048507" y="2584732"/>
                  <a:pt x="1046449" y="2587304"/>
                </a:cubicBezTo>
                <a:cubicBezTo>
                  <a:pt x="1055710" y="2602739"/>
                  <a:pt x="1065485" y="2618173"/>
                  <a:pt x="1071659" y="2627434"/>
                </a:cubicBezTo>
                <a:close/>
                <a:moveTo>
                  <a:pt x="901367" y="2947954"/>
                </a:moveTo>
                <a:cubicBezTo>
                  <a:pt x="900852" y="2952584"/>
                  <a:pt x="900338" y="2957214"/>
                  <a:pt x="900338" y="2961330"/>
                </a:cubicBezTo>
                <a:cubicBezTo>
                  <a:pt x="890048" y="2956185"/>
                  <a:pt x="879758" y="2950526"/>
                  <a:pt x="870498" y="2945896"/>
                </a:cubicBezTo>
                <a:cubicBezTo>
                  <a:pt x="857121" y="2957214"/>
                  <a:pt x="846317" y="2966475"/>
                  <a:pt x="830368" y="2979337"/>
                </a:cubicBezTo>
                <a:cubicBezTo>
                  <a:pt x="873585" y="2987054"/>
                  <a:pt x="910627" y="2993228"/>
                  <a:pt x="950242" y="2999916"/>
                </a:cubicBezTo>
                <a:cubicBezTo>
                  <a:pt x="947670" y="2971620"/>
                  <a:pt x="946126" y="2955671"/>
                  <a:pt x="944583" y="2933034"/>
                </a:cubicBezTo>
                <a:cubicBezTo>
                  <a:pt x="929148" y="2938693"/>
                  <a:pt x="915257" y="2943323"/>
                  <a:pt x="901367" y="2947954"/>
                </a:cubicBezTo>
                <a:close/>
                <a:moveTo>
                  <a:pt x="577760" y="3091493"/>
                </a:moveTo>
                <a:cubicBezTo>
                  <a:pt x="553065" y="3041074"/>
                  <a:pt x="523225" y="3015350"/>
                  <a:pt x="473835" y="3023068"/>
                </a:cubicBezTo>
                <a:cubicBezTo>
                  <a:pt x="491842" y="3031814"/>
                  <a:pt x="510363" y="3040045"/>
                  <a:pt x="532485" y="3050850"/>
                </a:cubicBezTo>
                <a:cubicBezTo>
                  <a:pt x="509334" y="3067313"/>
                  <a:pt x="489269" y="3081718"/>
                  <a:pt x="469719" y="3096124"/>
                </a:cubicBezTo>
                <a:cubicBezTo>
                  <a:pt x="471262" y="3098696"/>
                  <a:pt x="472806" y="3100754"/>
                  <a:pt x="473835" y="3103326"/>
                </a:cubicBezTo>
                <a:cubicBezTo>
                  <a:pt x="507790" y="3099725"/>
                  <a:pt x="541746" y="3095609"/>
                  <a:pt x="577760" y="3091493"/>
                </a:cubicBezTo>
                <a:close/>
                <a:moveTo>
                  <a:pt x="1194619" y="4564446"/>
                </a:moveTo>
                <a:cubicBezTo>
                  <a:pt x="1185873" y="4536149"/>
                  <a:pt x="1179699" y="4511454"/>
                  <a:pt x="1169410" y="4488817"/>
                </a:cubicBezTo>
                <a:cubicBezTo>
                  <a:pt x="1166838" y="4482644"/>
                  <a:pt x="1150889" y="4478013"/>
                  <a:pt x="1141628" y="4479557"/>
                </a:cubicBezTo>
                <a:cubicBezTo>
                  <a:pt x="1124650" y="4482129"/>
                  <a:pt x="1108187" y="4489332"/>
                  <a:pt x="1079376" y="4498592"/>
                </a:cubicBezTo>
                <a:cubicBezTo>
                  <a:pt x="1121049" y="4522259"/>
                  <a:pt x="1155519" y="4542323"/>
                  <a:pt x="1194619" y="4564446"/>
                </a:cubicBezTo>
                <a:close/>
                <a:moveTo>
                  <a:pt x="665221" y="2178294"/>
                </a:moveTo>
                <a:cubicBezTo>
                  <a:pt x="663163" y="2106781"/>
                  <a:pt x="649272" y="2094434"/>
                  <a:pt x="603483" y="2116556"/>
                </a:cubicBezTo>
                <a:cubicBezTo>
                  <a:pt x="607085" y="2126331"/>
                  <a:pt x="615316" y="2137650"/>
                  <a:pt x="613773" y="2146396"/>
                </a:cubicBezTo>
                <a:cubicBezTo>
                  <a:pt x="611715" y="2155657"/>
                  <a:pt x="599882" y="2162345"/>
                  <a:pt x="584962" y="2178294"/>
                </a:cubicBezTo>
                <a:cubicBezTo>
                  <a:pt x="617374" y="2178294"/>
                  <a:pt x="641040" y="2178294"/>
                  <a:pt x="665221" y="2178294"/>
                </a:cubicBezTo>
                <a:close/>
                <a:moveTo>
                  <a:pt x="1027414" y="4428109"/>
                </a:moveTo>
                <a:cubicBezTo>
                  <a:pt x="1028957" y="4445087"/>
                  <a:pt x="1027414" y="4462579"/>
                  <a:pt x="1032559" y="4478528"/>
                </a:cubicBezTo>
                <a:cubicBezTo>
                  <a:pt x="1034617" y="4485216"/>
                  <a:pt x="1058797" y="4491390"/>
                  <a:pt x="1058797" y="4490361"/>
                </a:cubicBezTo>
                <a:cubicBezTo>
                  <a:pt x="1069601" y="4469782"/>
                  <a:pt x="1078862" y="4448174"/>
                  <a:pt x="1087608" y="4428109"/>
                </a:cubicBezTo>
                <a:cubicBezTo>
                  <a:pt x="1062913" y="4428109"/>
                  <a:pt x="1044906" y="4428109"/>
                  <a:pt x="1027414" y="4428109"/>
                </a:cubicBezTo>
                <a:close/>
                <a:moveTo>
                  <a:pt x="1063427" y="4582452"/>
                </a:moveTo>
                <a:cubicBezTo>
                  <a:pt x="1043877" y="4572677"/>
                  <a:pt x="1031015" y="4568562"/>
                  <a:pt x="1021240" y="4560330"/>
                </a:cubicBezTo>
                <a:cubicBezTo>
                  <a:pt x="999632" y="4542323"/>
                  <a:pt x="979053" y="4522259"/>
                  <a:pt x="958474" y="4503223"/>
                </a:cubicBezTo>
                <a:cubicBezTo>
                  <a:pt x="954872" y="4542323"/>
                  <a:pt x="1008893" y="4545410"/>
                  <a:pt x="999632" y="4587597"/>
                </a:cubicBezTo>
                <a:cubicBezTo>
                  <a:pt x="1009922" y="4591713"/>
                  <a:pt x="1024327" y="4597372"/>
                  <a:pt x="1031530" y="4600459"/>
                </a:cubicBezTo>
                <a:cubicBezTo>
                  <a:pt x="1045421" y="4592228"/>
                  <a:pt x="1055196" y="4587083"/>
                  <a:pt x="1063427" y="4582452"/>
                </a:cubicBezTo>
                <a:close/>
                <a:moveTo>
                  <a:pt x="811333" y="3120304"/>
                </a:moveTo>
                <a:cubicBezTo>
                  <a:pt x="825738" y="3117217"/>
                  <a:pt x="836542" y="3115674"/>
                  <a:pt x="846832" y="3112587"/>
                </a:cubicBezTo>
                <a:cubicBezTo>
                  <a:pt x="859694" y="3108471"/>
                  <a:pt x="873585" y="3096638"/>
                  <a:pt x="883874" y="3099725"/>
                </a:cubicBezTo>
                <a:cubicBezTo>
                  <a:pt x="916286" y="3107957"/>
                  <a:pt x="918344" y="3089436"/>
                  <a:pt x="920402" y="3063712"/>
                </a:cubicBezTo>
                <a:cubicBezTo>
                  <a:pt x="887476" y="3092008"/>
                  <a:pt x="826767" y="3044161"/>
                  <a:pt x="811333" y="3120304"/>
                </a:cubicBezTo>
                <a:close/>
                <a:moveTo>
                  <a:pt x="941496" y="2886216"/>
                </a:moveTo>
                <a:cubicBezTo>
                  <a:pt x="911142" y="2890847"/>
                  <a:pt x="884903" y="2844029"/>
                  <a:pt x="852491" y="2879528"/>
                </a:cubicBezTo>
                <a:cubicBezTo>
                  <a:pt x="888505" y="2925831"/>
                  <a:pt x="897765" y="2926860"/>
                  <a:pt x="941496" y="2886216"/>
                </a:cubicBezTo>
                <a:close/>
                <a:moveTo>
                  <a:pt x="2016756" y="5797651"/>
                </a:moveTo>
                <a:cubicBezTo>
                  <a:pt x="2024473" y="5770898"/>
                  <a:pt x="2038364" y="5747746"/>
                  <a:pt x="2035277" y="5726653"/>
                </a:cubicBezTo>
                <a:cubicBezTo>
                  <a:pt x="2032705" y="5709675"/>
                  <a:pt x="2009553" y="5696299"/>
                  <a:pt x="1995148" y="5681379"/>
                </a:cubicBezTo>
                <a:cubicBezTo>
                  <a:pt x="1990518" y="5686009"/>
                  <a:pt x="1985887" y="5690639"/>
                  <a:pt x="1981772" y="5695784"/>
                </a:cubicBezTo>
                <a:cubicBezTo>
                  <a:pt x="1995148" y="5710190"/>
                  <a:pt x="2008524" y="5724081"/>
                  <a:pt x="2026017" y="5743116"/>
                </a:cubicBezTo>
                <a:cubicBezTo>
                  <a:pt x="2017785" y="5752377"/>
                  <a:pt x="2004923" y="5766783"/>
                  <a:pt x="1992061" y="5781702"/>
                </a:cubicBezTo>
                <a:cubicBezTo>
                  <a:pt x="1997206" y="5785304"/>
                  <a:pt x="2004923" y="5789934"/>
                  <a:pt x="2016756" y="5797651"/>
                </a:cubicBezTo>
                <a:close/>
                <a:moveTo>
                  <a:pt x="1945244" y="4252157"/>
                </a:moveTo>
                <a:cubicBezTo>
                  <a:pt x="1944729" y="4247527"/>
                  <a:pt x="1943700" y="4242896"/>
                  <a:pt x="1943186" y="4238266"/>
                </a:cubicBezTo>
                <a:cubicBezTo>
                  <a:pt x="1915918" y="4235179"/>
                  <a:pt x="1888651" y="4232093"/>
                  <a:pt x="1860869" y="4229520"/>
                </a:cubicBezTo>
                <a:cubicBezTo>
                  <a:pt x="1853666" y="4233122"/>
                  <a:pt x="1846978" y="4236723"/>
                  <a:pt x="1839776" y="4240839"/>
                </a:cubicBezTo>
                <a:cubicBezTo>
                  <a:pt x="1902027" y="4247013"/>
                  <a:pt x="1857268" y="4272736"/>
                  <a:pt x="1866528" y="4286627"/>
                </a:cubicBezTo>
                <a:cubicBezTo>
                  <a:pt x="1894310" y="4274280"/>
                  <a:pt x="1919520" y="4263476"/>
                  <a:pt x="1945244" y="4252157"/>
                </a:cubicBezTo>
                <a:close/>
                <a:moveTo>
                  <a:pt x="620976" y="2049674"/>
                </a:moveTo>
                <a:cubicBezTo>
                  <a:pt x="621490" y="2055333"/>
                  <a:pt x="622005" y="2061507"/>
                  <a:pt x="622519" y="2067166"/>
                </a:cubicBezTo>
                <a:cubicBezTo>
                  <a:pt x="642584" y="2077970"/>
                  <a:pt x="662648" y="2089289"/>
                  <a:pt x="682713" y="2100093"/>
                </a:cubicBezTo>
                <a:cubicBezTo>
                  <a:pt x="684771" y="2095977"/>
                  <a:pt x="687343" y="2091861"/>
                  <a:pt x="689401" y="2087231"/>
                </a:cubicBezTo>
                <a:cubicBezTo>
                  <a:pt x="681684" y="2082601"/>
                  <a:pt x="673967" y="2077970"/>
                  <a:pt x="665221" y="2072826"/>
                </a:cubicBezTo>
                <a:cubicBezTo>
                  <a:pt x="670366" y="2060993"/>
                  <a:pt x="675510" y="2049160"/>
                  <a:pt x="680655" y="2037327"/>
                </a:cubicBezTo>
                <a:cubicBezTo>
                  <a:pt x="678083" y="2033725"/>
                  <a:pt x="676025" y="2029609"/>
                  <a:pt x="673452" y="2026008"/>
                </a:cubicBezTo>
                <a:cubicBezTo>
                  <a:pt x="655446" y="2034240"/>
                  <a:pt x="638468" y="2041957"/>
                  <a:pt x="620976" y="2049674"/>
                </a:cubicBezTo>
                <a:close/>
                <a:moveTo>
                  <a:pt x="1595398" y="3823082"/>
                </a:moveTo>
                <a:cubicBezTo>
                  <a:pt x="1623695" y="3812278"/>
                  <a:pt x="1652505" y="3801988"/>
                  <a:pt x="1680802" y="3791184"/>
                </a:cubicBezTo>
                <a:cubicBezTo>
                  <a:pt x="1679258" y="3787068"/>
                  <a:pt x="1677715" y="3782953"/>
                  <a:pt x="1676171" y="3778322"/>
                </a:cubicBezTo>
                <a:cubicBezTo>
                  <a:pt x="1651991" y="3800445"/>
                  <a:pt x="1601572" y="3747453"/>
                  <a:pt x="1595398" y="3823082"/>
                </a:cubicBezTo>
                <a:close/>
                <a:moveTo>
                  <a:pt x="766059" y="3079660"/>
                </a:moveTo>
                <a:cubicBezTo>
                  <a:pt x="764515" y="3076574"/>
                  <a:pt x="762457" y="3074001"/>
                  <a:pt x="760914" y="3070914"/>
                </a:cubicBezTo>
                <a:cubicBezTo>
                  <a:pt x="734161" y="3084291"/>
                  <a:pt x="706894" y="3098181"/>
                  <a:pt x="676025" y="3113616"/>
                </a:cubicBezTo>
                <a:cubicBezTo>
                  <a:pt x="703807" y="3113616"/>
                  <a:pt x="723871" y="3113616"/>
                  <a:pt x="743936" y="3113616"/>
                </a:cubicBezTo>
                <a:cubicBezTo>
                  <a:pt x="752682" y="3113616"/>
                  <a:pt x="760914" y="3114645"/>
                  <a:pt x="769660" y="3115159"/>
                </a:cubicBezTo>
                <a:cubicBezTo>
                  <a:pt x="766059" y="3108471"/>
                  <a:pt x="760399" y="3101783"/>
                  <a:pt x="758856" y="3094066"/>
                </a:cubicBezTo>
                <a:cubicBezTo>
                  <a:pt x="757313" y="3089950"/>
                  <a:pt x="762972" y="3084805"/>
                  <a:pt x="766059" y="3079660"/>
                </a:cubicBezTo>
                <a:close/>
                <a:moveTo>
                  <a:pt x="1330956" y="4242896"/>
                </a:moveTo>
                <a:cubicBezTo>
                  <a:pt x="1346391" y="4275823"/>
                  <a:pt x="1382404" y="4266563"/>
                  <a:pt x="1424591" y="4218716"/>
                </a:cubicBezTo>
                <a:cubicBezTo>
                  <a:pt x="1388578" y="4227977"/>
                  <a:pt x="1360281" y="4235179"/>
                  <a:pt x="1330956" y="4242896"/>
                </a:cubicBezTo>
                <a:close/>
                <a:moveTo>
                  <a:pt x="2155151" y="4539751"/>
                </a:moveTo>
                <a:cubicBezTo>
                  <a:pt x="2157209" y="4537178"/>
                  <a:pt x="2158752" y="4536149"/>
                  <a:pt x="2158752" y="4534606"/>
                </a:cubicBezTo>
                <a:cubicBezTo>
                  <a:pt x="2159267" y="4533577"/>
                  <a:pt x="2158752" y="4531004"/>
                  <a:pt x="2157723" y="4531004"/>
                </a:cubicBezTo>
                <a:cubicBezTo>
                  <a:pt x="2135601" y="4521744"/>
                  <a:pt x="2113478" y="4509397"/>
                  <a:pt x="2090327" y="4504766"/>
                </a:cubicBezTo>
                <a:cubicBezTo>
                  <a:pt x="2076950" y="4502194"/>
                  <a:pt x="2061516" y="4511969"/>
                  <a:pt x="2039393" y="4518143"/>
                </a:cubicBezTo>
                <a:cubicBezTo>
                  <a:pt x="2086725" y="4526889"/>
                  <a:pt x="2121710" y="4533577"/>
                  <a:pt x="2155151" y="4539751"/>
                </a:cubicBezTo>
                <a:close/>
                <a:moveTo>
                  <a:pt x="1131853" y="2568269"/>
                </a:moveTo>
                <a:cubicBezTo>
                  <a:pt x="1138541" y="2562095"/>
                  <a:pt x="1145744" y="2556435"/>
                  <a:pt x="1152432" y="2550262"/>
                </a:cubicBezTo>
                <a:cubicBezTo>
                  <a:pt x="1133911" y="2534313"/>
                  <a:pt x="1115390" y="2518364"/>
                  <a:pt x="1096868" y="2502415"/>
                </a:cubicBezTo>
                <a:cubicBezTo>
                  <a:pt x="1092753" y="2506017"/>
                  <a:pt x="1088637" y="2509104"/>
                  <a:pt x="1084521" y="2512705"/>
                </a:cubicBezTo>
                <a:cubicBezTo>
                  <a:pt x="1100470" y="2531226"/>
                  <a:pt x="1116419" y="2549747"/>
                  <a:pt x="1131853" y="2568269"/>
                </a:cubicBezTo>
                <a:close/>
                <a:moveTo>
                  <a:pt x="890563" y="4577308"/>
                </a:moveTo>
                <a:cubicBezTo>
                  <a:pt x="906511" y="4583996"/>
                  <a:pt x="921431" y="4590170"/>
                  <a:pt x="935837" y="4596343"/>
                </a:cubicBezTo>
                <a:cubicBezTo>
                  <a:pt x="950242" y="4602517"/>
                  <a:pt x="964133" y="4609205"/>
                  <a:pt x="978024" y="4615379"/>
                </a:cubicBezTo>
                <a:cubicBezTo>
                  <a:pt x="979567" y="4612292"/>
                  <a:pt x="981111" y="4609205"/>
                  <a:pt x="982140" y="4606119"/>
                </a:cubicBezTo>
                <a:cubicBezTo>
                  <a:pt x="932750" y="4570105"/>
                  <a:pt x="916801" y="4564960"/>
                  <a:pt x="890563" y="4577308"/>
                </a:cubicBezTo>
                <a:close/>
                <a:moveTo>
                  <a:pt x="1572761" y="5566136"/>
                </a:moveTo>
                <a:cubicBezTo>
                  <a:pt x="1542407" y="5560476"/>
                  <a:pt x="1517197" y="5556361"/>
                  <a:pt x="1488901" y="5551216"/>
                </a:cubicBezTo>
                <a:cubicBezTo>
                  <a:pt x="1505364" y="5589287"/>
                  <a:pt x="1528001" y="5592374"/>
                  <a:pt x="1572761" y="5566136"/>
                </a:cubicBezTo>
                <a:close/>
                <a:moveTo>
                  <a:pt x="860208" y="2578558"/>
                </a:moveTo>
                <a:cubicBezTo>
                  <a:pt x="866896" y="2631549"/>
                  <a:pt x="902910" y="2628462"/>
                  <a:pt x="927090" y="2641839"/>
                </a:cubicBezTo>
                <a:cubicBezTo>
                  <a:pt x="929663" y="2638752"/>
                  <a:pt x="932235" y="2635151"/>
                  <a:pt x="934808" y="2632064"/>
                </a:cubicBezTo>
                <a:cubicBezTo>
                  <a:pt x="913200" y="2616630"/>
                  <a:pt x="891077" y="2600681"/>
                  <a:pt x="860208" y="2578558"/>
                </a:cubicBezTo>
                <a:close/>
                <a:moveTo>
                  <a:pt x="2625384" y="5226065"/>
                </a:moveTo>
                <a:cubicBezTo>
                  <a:pt x="2623326" y="5221950"/>
                  <a:pt x="2621269" y="5217833"/>
                  <a:pt x="2619725" y="5213718"/>
                </a:cubicBezTo>
                <a:cubicBezTo>
                  <a:pt x="2601204" y="5221435"/>
                  <a:pt x="2582683" y="5229667"/>
                  <a:pt x="2564161" y="5237384"/>
                </a:cubicBezTo>
                <a:cubicBezTo>
                  <a:pt x="2573936" y="5247673"/>
                  <a:pt x="2581654" y="5247673"/>
                  <a:pt x="2589371" y="5249217"/>
                </a:cubicBezTo>
                <a:cubicBezTo>
                  <a:pt x="2598632" y="5251275"/>
                  <a:pt x="2607378" y="5253847"/>
                  <a:pt x="2616638" y="5256419"/>
                </a:cubicBezTo>
                <a:cubicBezTo>
                  <a:pt x="2619211" y="5246130"/>
                  <a:pt x="2622298" y="5236355"/>
                  <a:pt x="2625384" y="5226065"/>
                </a:cubicBezTo>
                <a:close/>
                <a:moveTo>
                  <a:pt x="1679773" y="3744367"/>
                </a:moveTo>
                <a:cubicBezTo>
                  <a:pt x="1700352" y="3780895"/>
                  <a:pt x="1700352" y="3780895"/>
                  <a:pt x="1769806" y="3778837"/>
                </a:cubicBezTo>
                <a:cubicBezTo>
                  <a:pt x="1742539" y="3768547"/>
                  <a:pt x="1715272" y="3758258"/>
                  <a:pt x="1679773" y="3744367"/>
                </a:cubicBezTo>
                <a:close/>
                <a:moveTo>
                  <a:pt x="2065117" y="6495798"/>
                </a:moveTo>
                <a:cubicBezTo>
                  <a:pt x="2065632" y="6498371"/>
                  <a:pt x="2066146" y="6501458"/>
                  <a:pt x="2066661" y="6504030"/>
                </a:cubicBezTo>
                <a:cubicBezTo>
                  <a:pt x="2087240" y="6492712"/>
                  <a:pt x="2109362" y="6482936"/>
                  <a:pt x="2127884" y="6468531"/>
                </a:cubicBezTo>
                <a:cubicBezTo>
                  <a:pt x="2132514" y="6464930"/>
                  <a:pt x="2126340" y="6446923"/>
                  <a:pt x="2125311" y="6438691"/>
                </a:cubicBezTo>
                <a:cubicBezTo>
                  <a:pt x="2102674" y="6459785"/>
                  <a:pt x="2083638" y="6477792"/>
                  <a:pt x="2065117" y="6495798"/>
                </a:cubicBezTo>
                <a:close/>
                <a:moveTo>
                  <a:pt x="1351535" y="3805590"/>
                </a:moveTo>
                <a:cubicBezTo>
                  <a:pt x="1342275" y="3786554"/>
                  <a:pt x="1337644" y="3776264"/>
                  <a:pt x="1331985" y="3767004"/>
                </a:cubicBezTo>
                <a:cubicBezTo>
                  <a:pt x="1328384" y="3761344"/>
                  <a:pt x="1322725" y="3757229"/>
                  <a:pt x="1318094" y="3752598"/>
                </a:cubicBezTo>
                <a:cubicBezTo>
                  <a:pt x="1313464" y="3757229"/>
                  <a:pt x="1304718" y="3762373"/>
                  <a:pt x="1305232" y="3765975"/>
                </a:cubicBezTo>
                <a:cubicBezTo>
                  <a:pt x="1307805" y="3778837"/>
                  <a:pt x="1310892" y="3793757"/>
                  <a:pt x="1319123" y="3802503"/>
                </a:cubicBezTo>
                <a:cubicBezTo>
                  <a:pt x="1325811" y="3808162"/>
                  <a:pt x="1341246" y="3805075"/>
                  <a:pt x="1351535" y="3805590"/>
                </a:cubicBezTo>
                <a:close/>
                <a:moveTo>
                  <a:pt x="1768777" y="3732019"/>
                </a:moveTo>
                <a:cubicBezTo>
                  <a:pt x="1772379" y="3734077"/>
                  <a:pt x="1776495" y="3736135"/>
                  <a:pt x="1780096" y="3737679"/>
                </a:cubicBezTo>
                <a:cubicBezTo>
                  <a:pt x="1787813" y="3718128"/>
                  <a:pt x="1795530" y="3698578"/>
                  <a:pt x="1806849" y="3668738"/>
                </a:cubicBezTo>
                <a:cubicBezTo>
                  <a:pt x="1783183" y="3681086"/>
                  <a:pt x="1768263" y="3688803"/>
                  <a:pt x="1745112" y="3700636"/>
                </a:cubicBezTo>
                <a:cubicBezTo>
                  <a:pt x="1764662" y="3706810"/>
                  <a:pt x="1773408" y="3708868"/>
                  <a:pt x="1783183" y="3711955"/>
                </a:cubicBezTo>
                <a:cubicBezTo>
                  <a:pt x="1777524" y="3720186"/>
                  <a:pt x="1772893" y="3726360"/>
                  <a:pt x="1768777" y="3732019"/>
                </a:cubicBezTo>
                <a:close/>
              </a:path>
            </a:pathLst>
          </a:custGeom>
          <a:solidFill>
            <a:srgbClr val="000000"/>
          </a:solidFill>
          <a:ln w="5132"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756EF2F3-1D7C-4CFF-8561-F266F2523D2F}"/>
              </a:ext>
            </a:extLst>
          </p:cNvPr>
          <p:cNvSpPr/>
          <p:nvPr/>
        </p:nvSpPr>
        <p:spPr>
          <a:xfrm>
            <a:off x="5105400" y="857251"/>
            <a:ext cx="2286000" cy="2571749"/>
          </a:xfrm>
          <a:custGeom>
            <a:avLst/>
            <a:gdLst>
              <a:gd name="connsiteX0" fmla="*/ 1123559 w 4491554"/>
              <a:gd name="connsiteY0" fmla="*/ 4263642 h 6858000"/>
              <a:gd name="connsiteX1" fmla="*/ 1184564 w 4491554"/>
              <a:gd name="connsiteY1" fmla="*/ 4252915 h 6858000"/>
              <a:gd name="connsiteX2" fmla="*/ 1123559 w 4491554"/>
              <a:gd name="connsiteY2" fmla="*/ 4356824 h 6858000"/>
              <a:gd name="connsiteX3" fmla="*/ 1090710 w 4491554"/>
              <a:gd name="connsiteY3" fmla="*/ 4393695 h 6858000"/>
              <a:gd name="connsiteX4" fmla="*/ 1102777 w 4491554"/>
              <a:gd name="connsiteY4" fmla="*/ 4404422 h 6858000"/>
              <a:gd name="connsiteX5" fmla="*/ 1195960 w 4491554"/>
              <a:gd name="connsiteY5" fmla="*/ 4362858 h 6858000"/>
              <a:gd name="connsiteX6" fmla="*/ 1188586 w 4491554"/>
              <a:gd name="connsiteY6" fmla="*/ 4456041 h 6858000"/>
              <a:gd name="connsiteX7" fmla="*/ 1232161 w 4491554"/>
              <a:gd name="connsiteY7" fmla="*/ 4496934 h 6858000"/>
              <a:gd name="connsiteX8" fmla="*/ 1346126 w 4491554"/>
              <a:gd name="connsiteY8" fmla="*/ 4488889 h 6858000"/>
              <a:gd name="connsiteX9" fmla="*/ 1479531 w 4491554"/>
              <a:gd name="connsiteY9" fmla="*/ 4462074 h 6858000"/>
              <a:gd name="connsiteX10" fmla="*/ 1681316 w 4491554"/>
              <a:gd name="connsiteY10" fmla="*/ 4443974 h 6858000"/>
              <a:gd name="connsiteX11" fmla="*/ 1795281 w 4491554"/>
              <a:gd name="connsiteY11" fmla="*/ 4384310 h 6858000"/>
              <a:gd name="connsiteX12" fmla="*/ 1939413 w 4491554"/>
              <a:gd name="connsiteY12" fmla="*/ 4340735 h 6858000"/>
              <a:gd name="connsiteX13" fmla="*/ 1982317 w 4491554"/>
              <a:gd name="connsiteY13" fmla="*/ 4320624 h 6858000"/>
              <a:gd name="connsiteX14" fmla="*/ 2154605 w 4491554"/>
              <a:gd name="connsiteY14" fmla="*/ 4274367 h 6858000"/>
              <a:gd name="connsiteX15" fmla="*/ 2157287 w 4491554"/>
              <a:gd name="connsiteY15" fmla="*/ 4149677 h 6858000"/>
              <a:gd name="connsiteX16" fmla="*/ 1960195 w 4491554"/>
              <a:gd name="connsiteY16" fmla="*/ 4149677 h 6858000"/>
              <a:gd name="connsiteX17" fmla="*/ 2221643 w 4491554"/>
              <a:gd name="connsiteY17" fmla="*/ 4037723 h 6858000"/>
              <a:gd name="connsiteX18" fmla="*/ 2155946 w 4491554"/>
              <a:gd name="connsiteY18" fmla="*/ 4010237 h 6858000"/>
              <a:gd name="connsiteX19" fmla="*/ 2063433 w 4491554"/>
              <a:gd name="connsiteY19" fmla="*/ 3981411 h 6858000"/>
              <a:gd name="connsiteX20" fmla="*/ 2011814 w 4491554"/>
              <a:gd name="connsiteY20" fmla="*/ 3906328 h 6858000"/>
              <a:gd name="connsiteX21" fmla="*/ 2160639 w 4491554"/>
              <a:gd name="connsiteY21" fmla="*/ 3835268 h 6858000"/>
              <a:gd name="connsiteX22" fmla="*/ 2137846 w 4491554"/>
              <a:gd name="connsiteY22" fmla="*/ 3855379 h 6858000"/>
              <a:gd name="connsiteX23" fmla="*/ 2181420 w 4491554"/>
              <a:gd name="connsiteY23" fmla="*/ 3735381 h 6858000"/>
              <a:gd name="connsiteX24" fmla="*/ 2094271 w 4491554"/>
              <a:gd name="connsiteY24" fmla="*/ 3755493 h 6858000"/>
              <a:gd name="connsiteX25" fmla="*/ 2123097 w 4491554"/>
              <a:gd name="connsiteY25" fmla="*/ 3715270 h 6858000"/>
              <a:gd name="connsiteX26" fmla="*/ 2088908 w 4491554"/>
              <a:gd name="connsiteY26" fmla="*/ 3648232 h 6858000"/>
              <a:gd name="connsiteX27" fmla="*/ 2047344 w 4491554"/>
              <a:gd name="connsiteY27" fmla="*/ 3620075 h 6858000"/>
              <a:gd name="connsiteX28" fmla="*/ 1909916 w 4491554"/>
              <a:gd name="connsiteY28" fmla="*/ 3590578 h 6858000"/>
              <a:gd name="connsiteX29" fmla="*/ 1854274 w 4491554"/>
              <a:gd name="connsiteY29" fmla="*/ 3473932 h 6858000"/>
              <a:gd name="connsiteX30" fmla="*/ 1828130 w 4491554"/>
              <a:gd name="connsiteY30" fmla="*/ 3374716 h 6858000"/>
              <a:gd name="connsiteX31" fmla="*/ 1855615 w 4491554"/>
              <a:gd name="connsiteY31" fmla="*/ 3361308 h 6858000"/>
              <a:gd name="connsiteX32" fmla="*/ 1826118 w 4491554"/>
              <a:gd name="connsiteY32" fmla="*/ 3237288 h 6858000"/>
              <a:gd name="connsiteX33" fmla="*/ 1727572 w 4491554"/>
              <a:gd name="connsiteY33" fmla="*/ 3237288 h 6858000"/>
              <a:gd name="connsiteX34" fmla="*/ 1726232 w 4491554"/>
              <a:gd name="connsiteY34" fmla="*/ 3225221 h 6858000"/>
              <a:gd name="connsiteX35" fmla="*/ 1858967 w 4491554"/>
              <a:gd name="connsiteY35" fmla="*/ 3159523 h 6858000"/>
              <a:gd name="connsiteX36" fmla="*/ 1772488 w 4491554"/>
              <a:gd name="connsiteY36" fmla="*/ 3109245 h 6858000"/>
              <a:gd name="connsiteX37" fmla="*/ 1887123 w 4491554"/>
              <a:gd name="connsiteY37" fmla="*/ 3083100 h 6858000"/>
              <a:gd name="connsiteX38" fmla="*/ 1822096 w 4491554"/>
              <a:gd name="connsiteY38" fmla="*/ 3052933 h 6858000"/>
              <a:gd name="connsiteX39" fmla="*/ 1901201 w 4491554"/>
              <a:gd name="connsiteY39" fmla="*/ 2993939 h 6858000"/>
              <a:gd name="connsiteX40" fmla="*/ 1818074 w 4491554"/>
              <a:gd name="connsiteY40" fmla="*/ 2945672 h 6858000"/>
              <a:gd name="connsiteX41" fmla="*/ 1812040 w 4491554"/>
              <a:gd name="connsiteY41" fmla="*/ 2864556 h 6858000"/>
              <a:gd name="connsiteX42" fmla="*/ 1742991 w 4491554"/>
              <a:gd name="connsiteY42" fmla="*/ 2900086 h 6858000"/>
              <a:gd name="connsiteX43" fmla="*/ 1744332 w 4491554"/>
              <a:gd name="connsiteY43" fmla="*/ 2901427 h 6858000"/>
              <a:gd name="connsiteX44" fmla="*/ 1651149 w 4491554"/>
              <a:gd name="connsiteY44" fmla="*/ 2845785 h 6858000"/>
              <a:gd name="connsiteX45" fmla="*/ 1747684 w 4491554"/>
              <a:gd name="connsiteY45" fmla="*/ 2835729 h 6858000"/>
              <a:gd name="connsiteX46" fmla="*/ 1519754 w 4491554"/>
              <a:gd name="connsiteY46" fmla="*/ 2832377 h 6858000"/>
              <a:gd name="connsiteX47" fmla="*/ 1625004 w 4491554"/>
              <a:gd name="connsiteY47" fmla="*/ 2889360 h 6858000"/>
              <a:gd name="connsiteX48" fmla="*/ 1616959 w 4491554"/>
              <a:gd name="connsiteY48" fmla="*/ 2907460 h 6858000"/>
              <a:gd name="connsiteX49" fmla="*/ 1536514 w 4491554"/>
              <a:gd name="connsiteY49" fmla="*/ 2907460 h 6858000"/>
              <a:gd name="connsiteX50" fmla="*/ 1494280 w 4491554"/>
              <a:gd name="connsiteY50" fmla="*/ 3039525 h 6858000"/>
              <a:gd name="connsiteX51" fmla="*/ 1393052 w 4491554"/>
              <a:gd name="connsiteY51" fmla="*/ 3030810 h 6858000"/>
              <a:gd name="connsiteX52" fmla="*/ 1301880 w 4491554"/>
              <a:gd name="connsiteY52" fmla="*/ 3044218 h 6858000"/>
              <a:gd name="connsiteX53" fmla="*/ 1265009 w 4491554"/>
              <a:gd name="connsiteY53" fmla="*/ 3053603 h 6858000"/>
              <a:gd name="connsiteX54" fmla="*/ 1250931 w 4491554"/>
              <a:gd name="connsiteY54" fmla="*/ 3128686 h 6858000"/>
              <a:gd name="connsiteX55" fmla="*/ 1256965 w 4491554"/>
              <a:gd name="connsiteY55" fmla="*/ 3159523 h 6858000"/>
              <a:gd name="connsiteX56" fmla="*/ 1297858 w 4491554"/>
              <a:gd name="connsiteY56" fmla="*/ 3156172 h 6858000"/>
              <a:gd name="connsiteX57" fmla="*/ 1353500 w 4491554"/>
              <a:gd name="connsiteY57" fmla="*/ 3091815 h 6858000"/>
              <a:gd name="connsiteX58" fmla="*/ 1405119 w 4491554"/>
              <a:gd name="connsiteY58" fmla="*/ 3059637 h 6858000"/>
              <a:gd name="connsiteX59" fmla="*/ 1412493 w 4491554"/>
              <a:gd name="connsiteY59" fmla="*/ 3182987 h 6858000"/>
              <a:gd name="connsiteX60" fmla="*/ 1462772 w 4491554"/>
              <a:gd name="connsiteY60" fmla="*/ 3084441 h 6858000"/>
              <a:gd name="connsiteX61" fmla="*/ 1536514 w 4491554"/>
              <a:gd name="connsiteY61" fmla="*/ 3093826 h 6858000"/>
              <a:gd name="connsiteX62" fmla="*/ 1486906 w 4491554"/>
              <a:gd name="connsiteY62" fmla="*/ 3133379 h 6858000"/>
              <a:gd name="connsiteX63" fmla="*/ 1470816 w 4491554"/>
              <a:gd name="connsiteY63" fmla="*/ 3144105 h 6858000"/>
              <a:gd name="connsiteX64" fmla="*/ 1515732 w 4491554"/>
              <a:gd name="connsiteY64" fmla="*/ 3227902 h 6858000"/>
              <a:gd name="connsiteX65" fmla="*/ 1545899 w 4491554"/>
              <a:gd name="connsiteY65" fmla="*/ 3195724 h 6858000"/>
              <a:gd name="connsiteX66" fmla="*/ 1496961 w 4491554"/>
              <a:gd name="connsiteY66" fmla="*/ 3279522 h 6858000"/>
              <a:gd name="connsiteX67" fmla="*/ 1465453 w 4491554"/>
              <a:gd name="connsiteY67" fmla="*/ 3199076 h 6858000"/>
              <a:gd name="connsiteX68" fmla="*/ 1338081 w 4491554"/>
              <a:gd name="connsiteY68" fmla="*/ 3196394 h 6858000"/>
              <a:gd name="connsiteX69" fmla="*/ 1284450 w 4491554"/>
              <a:gd name="connsiteY69" fmla="*/ 3235947 h 6858000"/>
              <a:gd name="connsiteX70" fmla="*/ 1238194 w 4491554"/>
              <a:gd name="connsiteY70" fmla="*/ 3255388 h 6858000"/>
              <a:gd name="connsiteX71" fmla="*/ 1175178 w 4491554"/>
              <a:gd name="connsiteY71" fmla="*/ 3255388 h 6858000"/>
              <a:gd name="connsiteX72" fmla="*/ 1099425 w 4491554"/>
              <a:gd name="connsiteY72" fmla="*/ 3337174 h 6858000"/>
              <a:gd name="connsiteX73" fmla="*/ 1103448 w 4491554"/>
              <a:gd name="connsiteY73" fmla="*/ 3378068 h 6858000"/>
              <a:gd name="connsiteX74" fmla="*/ 1153056 w 4491554"/>
              <a:gd name="connsiteY74" fmla="*/ 3374045 h 6858000"/>
              <a:gd name="connsiteX75" fmla="*/ 1158419 w 4491554"/>
              <a:gd name="connsiteY75" fmla="*/ 3384772 h 6858000"/>
              <a:gd name="connsiteX76" fmla="*/ 1099425 w 4491554"/>
              <a:gd name="connsiteY76" fmla="*/ 3427676 h 6858000"/>
              <a:gd name="connsiteX77" fmla="*/ 1224116 w 4491554"/>
              <a:gd name="connsiteY77" fmla="*/ 3412927 h 6858000"/>
              <a:gd name="connsiteX78" fmla="*/ 1325344 w 4491554"/>
              <a:gd name="connsiteY78" fmla="*/ 3452480 h 6858000"/>
              <a:gd name="connsiteX79" fmla="*/ 1152385 w 4491554"/>
              <a:gd name="connsiteY79" fmla="*/ 3453821 h 6858000"/>
              <a:gd name="connsiteX80" fmla="*/ 1090710 w 4491554"/>
              <a:gd name="connsiteY80" fmla="*/ 3496725 h 6858000"/>
              <a:gd name="connsiteX81" fmla="*/ 1063225 w 4491554"/>
              <a:gd name="connsiteY81" fmla="*/ 3555719 h 6858000"/>
              <a:gd name="connsiteX82" fmla="*/ 1110151 w 4491554"/>
              <a:gd name="connsiteY82" fmla="*/ 3585216 h 6858000"/>
              <a:gd name="connsiteX83" fmla="*/ 1007583 w 4491554"/>
              <a:gd name="connsiteY83" fmla="*/ 3652254 h 6858000"/>
              <a:gd name="connsiteX84" fmla="*/ 1056521 w 4491554"/>
              <a:gd name="connsiteY84" fmla="*/ 3770911 h 6858000"/>
              <a:gd name="connsiteX85" fmla="*/ 1014287 w 4491554"/>
              <a:gd name="connsiteY85" fmla="*/ 3838620 h 6858000"/>
              <a:gd name="connsiteX86" fmla="*/ 1084677 w 4491554"/>
              <a:gd name="connsiteY86" fmla="*/ 3866105 h 6858000"/>
              <a:gd name="connsiteX87" fmla="*/ 1181882 w 4491554"/>
              <a:gd name="connsiteY87" fmla="*/ 3870128 h 6858000"/>
              <a:gd name="connsiteX88" fmla="*/ 1179871 w 4491554"/>
              <a:gd name="connsiteY88" fmla="*/ 3886887 h 6858000"/>
              <a:gd name="connsiteX89" fmla="*/ 1128252 w 4491554"/>
              <a:gd name="connsiteY89" fmla="*/ 3886887 h 6858000"/>
              <a:gd name="connsiteX90" fmla="*/ 1159760 w 4491554"/>
              <a:gd name="connsiteY90" fmla="*/ 3951914 h 6858000"/>
              <a:gd name="connsiteX91" fmla="*/ 986801 w 4491554"/>
              <a:gd name="connsiteY91" fmla="*/ 4037723 h 6858000"/>
              <a:gd name="connsiteX92" fmla="*/ 743453 w 4491554"/>
              <a:gd name="connsiteY92" fmla="*/ 3937166 h 6858000"/>
              <a:gd name="connsiteX93" fmla="*/ 876188 w 4491554"/>
              <a:gd name="connsiteY93" fmla="*/ 3785660 h 6858000"/>
              <a:gd name="connsiteX94" fmla="*/ 972053 w 4491554"/>
              <a:gd name="connsiteY94" fmla="*/ 3797056 h 6858000"/>
              <a:gd name="connsiteX95" fmla="*/ 868814 w 4491554"/>
              <a:gd name="connsiteY95" fmla="*/ 3661639 h 6858000"/>
              <a:gd name="connsiteX96" fmla="*/ 821887 w 4491554"/>
              <a:gd name="connsiteY96" fmla="*/ 3687784 h 6858000"/>
              <a:gd name="connsiteX97" fmla="*/ 841328 w 4491554"/>
              <a:gd name="connsiteY97" fmla="*/ 3744766 h 6858000"/>
              <a:gd name="connsiteX98" fmla="*/ 785687 w 4491554"/>
              <a:gd name="connsiteY98" fmla="*/ 3875491 h 6858000"/>
              <a:gd name="connsiteX99" fmla="*/ 620773 w 4491554"/>
              <a:gd name="connsiteY99" fmla="*/ 3875491 h 6858000"/>
              <a:gd name="connsiteX100" fmla="*/ 656974 w 4491554"/>
              <a:gd name="connsiteY100" fmla="*/ 3778285 h 6858000"/>
              <a:gd name="connsiteX101" fmla="*/ 604013 w 4491554"/>
              <a:gd name="connsiteY101" fmla="*/ 3752141 h 6858000"/>
              <a:gd name="connsiteX102" fmla="*/ 611388 w 4491554"/>
              <a:gd name="connsiteY102" fmla="*/ 3691806 h 6858000"/>
              <a:gd name="connsiteX103" fmla="*/ 662337 w 4491554"/>
              <a:gd name="connsiteY103" fmla="*/ 3599964 h 6858000"/>
              <a:gd name="connsiteX104" fmla="*/ 705241 w 4491554"/>
              <a:gd name="connsiteY104" fmla="*/ 3561752 h 6858000"/>
              <a:gd name="connsiteX105" fmla="*/ 624795 w 4491554"/>
              <a:gd name="connsiteY105" fmla="*/ 3479295 h 6858000"/>
              <a:gd name="connsiteX106" fmla="*/ 681778 w 4491554"/>
              <a:gd name="connsiteY106" fmla="*/ 3433709 h 6858000"/>
              <a:gd name="connsiteX107" fmla="*/ 567813 w 4491554"/>
              <a:gd name="connsiteY107" fmla="*/ 3328460 h 6858000"/>
              <a:gd name="connsiteX108" fmla="*/ 567143 w 4491554"/>
              <a:gd name="connsiteY108" fmla="*/ 3309689 h 6858000"/>
              <a:gd name="connsiteX109" fmla="*/ 663677 w 4491554"/>
              <a:gd name="connsiteY109" fmla="*/ 3310359 h 6858000"/>
              <a:gd name="connsiteX110" fmla="*/ 742112 w 4491554"/>
              <a:gd name="connsiteY110" fmla="*/ 3251366 h 6858000"/>
              <a:gd name="connsiteX111" fmla="*/ 757531 w 4491554"/>
              <a:gd name="connsiteY111" fmla="*/ 3180305 h 6858000"/>
              <a:gd name="connsiteX112" fmla="*/ 665018 w 4491554"/>
              <a:gd name="connsiteY112" fmla="*/ 3117960 h 6858000"/>
              <a:gd name="connsiteX113" fmla="*/ 618762 w 4491554"/>
              <a:gd name="connsiteY113" fmla="*/ 3138742 h 6858000"/>
              <a:gd name="connsiteX114" fmla="*/ 671052 w 4491554"/>
              <a:gd name="connsiteY114" fmla="*/ 3061648 h 6858000"/>
              <a:gd name="connsiteX115" fmla="*/ 670381 w 4491554"/>
              <a:gd name="connsiteY115" fmla="*/ 3023436 h 6858000"/>
              <a:gd name="connsiteX116" fmla="*/ 637533 w 4491554"/>
              <a:gd name="connsiteY116" fmla="*/ 3034162 h 6858000"/>
              <a:gd name="connsiteX117" fmla="*/ 580550 w 4491554"/>
              <a:gd name="connsiteY117" fmla="*/ 3068352 h 6858000"/>
              <a:gd name="connsiteX118" fmla="*/ 531612 w 4491554"/>
              <a:gd name="connsiteY118" fmla="*/ 3218517 h 6858000"/>
              <a:gd name="connsiteX119" fmla="*/ 475971 w 4491554"/>
              <a:gd name="connsiteY119" fmla="*/ 3235276 h 6858000"/>
              <a:gd name="connsiteX120" fmla="*/ 378765 w 4491554"/>
              <a:gd name="connsiteY120" fmla="*/ 3195724 h 6858000"/>
              <a:gd name="connsiteX121" fmla="*/ 378765 w 4491554"/>
              <a:gd name="connsiteY121" fmla="*/ 3261421 h 6858000"/>
              <a:gd name="connsiteX122" fmla="*/ 261449 w 4491554"/>
              <a:gd name="connsiteY122" fmla="*/ 3227232 h 6858000"/>
              <a:gd name="connsiteX123" fmla="*/ 182344 w 4491554"/>
              <a:gd name="connsiteY123" fmla="*/ 3132708 h 6858000"/>
              <a:gd name="connsiteX124" fmla="*/ 141450 w 4491554"/>
              <a:gd name="connsiteY124" fmla="*/ 3084441 h 6858000"/>
              <a:gd name="connsiteX125" fmla="*/ 182344 w 4491554"/>
              <a:gd name="connsiteY125" fmla="*/ 3050922 h 6858000"/>
              <a:gd name="connsiteX126" fmla="*/ 137428 w 4491554"/>
              <a:gd name="connsiteY126" fmla="*/ 2994610 h 6858000"/>
              <a:gd name="connsiteX127" fmla="*/ 60334 w 4491554"/>
              <a:gd name="connsiteY127" fmla="*/ 3002654 h 6858000"/>
              <a:gd name="connsiteX128" fmla="*/ 0 w 4491554"/>
              <a:gd name="connsiteY128" fmla="*/ 2845115 h 6858000"/>
              <a:gd name="connsiteX129" fmla="*/ 54971 w 4491554"/>
              <a:gd name="connsiteY129" fmla="*/ 2715731 h 6858000"/>
              <a:gd name="connsiteX130" fmla="*/ 136087 w 4491554"/>
              <a:gd name="connsiteY130" fmla="*/ 2603107 h 6858000"/>
              <a:gd name="connsiteX131" fmla="*/ 157540 w 4491554"/>
              <a:gd name="connsiteY131" fmla="*/ 2556851 h 6858000"/>
              <a:gd name="connsiteX132" fmla="*/ 103909 w 4491554"/>
              <a:gd name="connsiteY132" fmla="*/ 2570258 h 6858000"/>
              <a:gd name="connsiteX133" fmla="*/ 98546 w 4491554"/>
              <a:gd name="connsiteY133" fmla="*/ 2556180 h 6858000"/>
              <a:gd name="connsiteX134" fmla="*/ 131395 w 4491554"/>
              <a:gd name="connsiteY134" fmla="*/ 2404004 h 6858000"/>
              <a:gd name="connsiteX135" fmla="*/ 150165 w 4491554"/>
              <a:gd name="connsiteY135" fmla="*/ 2200208 h 6858000"/>
              <a:gd name="connsiteX136" fmla="*/ 159551 w 4491554"/>
              <a:gd name="connsiteY136" fmla="*/ 2161326 h 6858000"/>
              <a:gd name="connsiteX137" fmla="*/ 166255 w 4491554"/>
              <a:gd name="connsiteY137" fmla="*/ 1972278 h 6858000"/>
              <a:gd name="connsiteX138" fmla="*/ 162903 w 4491554"/>
              <a:gd name="connsiteY138" fmla="*/ 1952167 h 6858000"/>
              <a:gd name="connsiteX139" fmla="*/ 161562 w 4491554"/>
              <a:gd name="connsiteY139" fmla="*/ 1876414 h 6858000"/>
              <a:gd name="connsiteX140" fmla="*/ 94524 w 4491554"/>
              <a:gd name="connsiteY140" fmla="*/ 1826806 h 6858000"/>
              <a:gd name="connsiteX141" fmla="*/ 136087 w 4491554"/>
              <a:gd name="connsiteY141" fmla="*/ 1573401 h 6858000"/>
              <a:gd name="connsiteX142" fmla="*/ 85138 w 4491554"/>
              <a:gd name="connsiteY142" fmla="*/ 1566027 h 6858000"/>
              <a:gd name="connsiteX143" fmla="*/ 81116 w 4491554"/>
              <a:gd name="connsiteY143" fmla="*/ 1554631 h 6858000"/>
              <a:gd name="connsiteX144" fmla="*/ 146813 w 4491554"/>
              <a:gd name="connsiteY144" fmla="*/ 1366254 h 6858000"/>
              <a:gd name="connsiteX145" fmla="*/ 87820 w 4491554"/>
              <a:gd name="connsiteY145" fmla="*/ 1321338 h 6858000"/>
              <a:gd name="connsiteX146" fmla="*/ 134747 w 4491554"/>
              <a:gd name="connsiteY146" fmla="*/ 1257652 h 6858000"/>
              <a:gd name="connsiteX147" fmla="*/ 119328 w 4491554"/>
              <a:gd name="connsiteY147" fmla="*/ 1147709 h 6858000"/>
              <a:gd name="connsiteX148" fmla="*/ 158210 w 4491554"/>
              <a:gd name="connsiteY148" fmla="*/ 1045811 h 6858000"/>
              <a:gd name="connsiteX149" fmla="*/ 203126 w 4491554"/>
              <a:gd name="connsiteY149" fmla="*/ 943913 h 6858000"/>
              <a:gd name="connsiteX150" fmla="*/ 230611 w 4491554"/>
              <a:gd name="connsiteY150" fmla="*/ 904361 h 6858000"/>
              <a:gd name="connsiteX151" fmla="*/ 280219 w 4491554"/>
              <a:gd name="connsiteY151" fmla="*/ 833971 h 6858000"/>
              <a:gd name="connsiteX152" fmla="*/ 296979 w 4491554"/>
              <a:gd name="connsiteY152" fmla="*/ 816541 h 6858000"/>
              <a:gd name="connsiteX153" fmla="*/ 445133 w 4491554"/>
              <a:gd name="connsiteY153" fmla="*/ 618108 h 6858000"/>
              <a:gd name="connsiteX154" fmla="*/ 494741 w 4491554"/>
              <a:gd name="connsiteY154" fmla="*/ 552411 h 6858000"/>
              <a:gd name="connsiteX155" fmla="*/ 575187 w 4491554"/>
              <a:gd name="connsiteY155" fmla="*/ 468613 h 6858000"/>
              <a:gd name="connsiteX156" fmla="*/ 618762 w 4491554"/>
              <a:gd name="connsiteY156" fmla="*/ 386156 h 6858000"/>
              <a:gd name="connsiteX157" fmla="*/ 669711 w 4491554"/>
              <a:gd name="connsiteY157" fmla="*/ 320459 h 6858000"/>
              <a:gd name="connsiteX158" fmla="*/ 813172 w 4491554"/>
              <a:gd name="connsiteY158" fmla="*/ 245376 h 6858000"/>
              <a:gd name="connsiteX159" fmla="*/ 1010264 w 4491554"/>
              <a:gd name="connsiteY159" fmla="*/ 106607 h 6858000"/>
              <a:gd name="connsiteX160" fmla="*/ 1169145 w 4491554"/>
              <a:gd name="connsiteY160" fmla="*/ 8061 h 6858000"/>
              <a:gd name="connsiteX161" fmla="*/ 1417186 w 4491554"/>
              <a:gd name="connsiteY161" fmla="*/ 6050 h 6858000"/>
              <a:gd name="connsiteX162" fmla="*/ 1550592 w 4491554"/>
              <a:gd name="connsiteY162" fmla="*/ 10743 h 6858000"/>
              <a:gd name="connsiteX163" fmla="*/ 1943435 w 4491554"/>
              <a:gd name="connsiteY163" fmla="*/ 178338 h 6858000"/>
              <a:gd name="connsiteX164" fmla="*/ 1995725 w 4491554"/>
              <a:gd name="connsiteY164" fmla="*/ 247387 h 6858000"/>
              <a:gd name="connsiteX165" fmla="*/ 2125779 w 4491554"/>
              <a:gd name="connsiteY165" fmla="*/ 368056 h 6858000"/>
              <a:gd name="connsiteX166" fmla="*/ 2162650 w 4491554"/>
              <a:gd name="connsiteY166" fmla="*/ 420346 h 6858000"/>
              <a:gd name="connsiteX167" fmla="*/ 2220303 w 4491554"/>
              <a:gd name="connsiteY167" fmla="*/ 530959 h 6858000"/>
              <a:gd name="connsiteX168" fmla="*/ 2306111 w 4491554"/>
              <a:gd name="connsiteY168" fmla="*/ 701235 h 6858000"/>
              <a:gd name="connsiteX169" fmla="*/ 2410691 w 4491554"/>
              <a:gd name="connsiteY169" fmla="*/ 777659 h 6858000"/>
              <a:gd name="connsiteX170" fmla="*/ 2619180 w 4491554"/>
              <a:gd name="connsiteY170" fmla="*/ 850060 h 6858000"/>
              <a:gd name="connsiteX171" fmla="*/ 2723759 w 4491554"/>
              <a:gd name="connsiteY171" fmla="*/ 858775 h 6858000"/>
              <a:gd name="connsiteX172" fmla="*/ 2796160 w 4491554"/>
              <a:gd name="connsiteY172" fmla="*/ 886931 h 6858000"/>
              <a:gd name="connsiteX173" fmla="*/ 2871913 w 4491554"/>
              <a:gd name="connsiteY173" fmla="*/ 856764 h 6858000"/>
              <a:gd name="connsiteX174" fmla="*/ 3130680 w 4491554"/>
              <a:gd name="connsiteY174" fmla="*/ 815200 h 6858000"/>
              <a:gd name="connsiteX175" fmla="*/ 3303639 w 4491554"/>
              <a:gd name="connsiteY175" fmla="*/ 788385 h 6858000"/>
              <a:gd name="connsiteX176" fmla="*/ 3410229 w 4491554"/>
              <a:gd name="connsiteY176" fmla="*/ 814530 h 6858000"/>
              <a:gd name="connsiteX177" fmla="*/ 3469223 w 4491554"/>
              <a:gd name="connsiteY177" fmla="*/ 815200 h 6858000"/>
              <a:gd name="connsiteX178" fmla="*/ 3414922 w 4491554"/>
              <a:gd name="connsiteY178" fmla="*/ 786374 h 6858000"/>
              <a:gd name="connsiteX179" fmla="*/ 3420955 w 4491554"/>
              <a:gd name="connsiteY179" fmla="*/ 772966 h 6858000"/>
              <a:gd name="connsiteX180" fmla="*/ 3569780 w 4491554"/>
              <a:gd name="connsiteY180" fmla="*/ 836652 h 6858000"/>
              <a:gd name="connsiteX181" fmla="*/ 3760839 w 4491554"/>
              <a:gd name="connsiteY181" fmla="*/ 896316 h 6858000"/>
              <a:gd name="connsiteX182" fmla="*/ 3911674 w 4491554"/>
              <a:gd name="connsiteY182" fmla="*/ 994192 h 6858000"/>
              <a:gd name="connsiteX183" fmla="*/ 4056477 w 4491554"/>
              <a:gd name="connsiteY183" fmla="*/ 1066593 h 6858000"/>
              <a:gd name="connsiteX184" fmla="*/ 4175134 w 4491554"/>
              <a:gd name="connsiteY184" fmla="*/ 1207373 h 6858000"/>
              <a:gd name="connsiteX185" fmla="*/ 4207983 w 4491554"/>
              <a:gd name="connsiteY185" fmla="*/ 1253630 h 6858000"/>
              <a:gd name="connsiteX186" fmla="*/ 4274351 w 4491554"/>
              <a:gd name="connsiteY186" fmla="*/ 1319327 h 6858000"/>
              <a:gd name="connsiteX187" fmla="*/ 4344070 w 4491554"/>
              <a:gd name="connsiteY187" fmla="*/ 1562005 h 6858000"/>
              <a:gd name="connsiteX188" fmla="*/ 4406416 w 4491554"/>
              <a:gd name="connsiteY188" fmla="*/ 1708818 h 6858000"/>
              <a:gd name="connsiteX189" fmla="*/ 4424516 w 4491554"/>
              <a:gd name="connsiteY189" fmla="*/ 1816750 h 6858000"/>
              <a:gd name="connsiteX190" fmla="*/ 4474125 w 4491554"/>
              <a:gd name="connsiteY190" fmla="*/ 1917307 h 6858000"/>
              <a:gd name="connsiteX191" fmla="*/ 4420494 w 4491554"/>
              <a:gd name="connsiteY191" fmla="*/ 1922000 h 6858000"/>
              <a:gd name="connsiteX192" fmla="*/ 4494236 w 4491554"/>
              <a:gd name="connsiteY192" fmla="*/ 2099651 h 6858000"/>
              <a:gd name="connsiteX193" fmla="*/ 4477476 w 4491554"/>
              <a:gd name="connsiteY193" fmla="*/ 2267916 h 6858000"/>
              <a:gd name="connsiteX194" fmla="*/ 4426527 w 4491554"/>
              <a:gd name="connsiteY194" fmla="*/ 2367133 h 6858000"/>
              <a:gd name="connsiteX195" fmla="*/ 4463398 w 4491554"/>
              <a:gd name="connsiteY195" fmla="*/ 2399982 h 6858000"/>
              <a:gd name="connsiteX196" fmla="*/ 4471443 w 4491554"/>
              <a:gd name="connsiteY196" fmla="*/ 2550817 h 6858000"/>
              <a:gd name="connsiteX197" fmla="*/ 4419153 w 4491554"/>
              <a:gd name="connsiteY197" fmla="*/ 2640648 h 6858000"/>
              <a:gd name="connsiteX198" fmla="*/ 4421164 w 4491554"/>
              <a:gd name="connsiteY198" fmla="*/ 2735172 h 6858000"/>
              <a:gd name="connsiteX199" fmla="*/ 4419153 w 4491554"/>
              <a:gd name="connsiteY199" fmla="*/ 2800199 h 6858000"/>
              <a:gd name="connsiteX200" fmla="*/ 4445968 w 4491554"/>
              <a:gd name="connsiteY200" fmla="*/ 2896734 h 6858000"/>
              <a:gd name="connsiteX201" fmla="*/ 4427198 w 4491554"/>
              <a:gd name="connsiteY201" fmla="*/ 3037514 h 6858000"/>
              <a:gd name="connsiteX202" fmla="*/ 4392338 w 4491554"/>
              <a:gd name="connsiteY202" fmla="*/ 3288237 h 6858000"/>
              <a:gd name="connsiteX203" fmla="*/ 4411109 w 4491554"/>
              <a:gd name="connsiteY203" fmla="*/ 3291589 h 6858000"/>
              <a:gd name="connsiteX204" fmla="*/ 4405075 w 4491554"/>
              <a:gd name="connsiteY204" fmla="*/ 3309689 h 6858000"/>
              <a:gd name="connsiteX205" fmla="*/ 4371556 w 4491554"/>
              <a:gd name="connsiteY205" fmla="*/ 3500077 h 6858000"/>
              <a:gd name="connsiteX206" fmla="*/ 4344741 w 4491554"/>
              <a:gd name="connsiteY206" fmla="*/ 3588567 h 6858000"/>
              <a:gd name="connsiteX207" fmla="*/ 4334685 w 4491554"/>
              <a:gd name="connsiteY207" fmla="*/ 3664320 h 6858000"/>
              <a:gd name="connsiteX208" fmla="*/ 4325300 w 4491554"/>
              <a:gd name="connsiteY208" fmla="*/ 3732699 h 6858000"/>
              <a:gd name="connsiteX209" fmla="*/ 4288429 w 4491554"/>
              <a:gd name="connsiteY209" fmla="*/ 3817167 h 6858000"/>
              <a:gd name="connsiteX210" fmla="*/ 4219380 w 4491554"/>
              <a:gd name="connsiteY210" fmla="*/ 4016271 h 6858000"/>
              <a:gd name="connsiteX211" fmla="*/ 4189883 w 4491554"/>
              <a:gd name="connsiteY211" fmla="*/ 4148336 h 6858000"/>
              <a:gd name="connsiteX212" fmla="*/ 4109437 w 4491554"/>
              <a:gd name="connsiteY212" fmla="*/ 4131576 h 6858000"/>
              <a:gd name="connsiteX213" fmla="*/ 4125526 w 4491554"/>
              <a:gd name="connsiteY213" fmla="*/ 4119509 h 6858000"/>
              <a:gd name="connsiteX214" fmla="*/ 4077929 w 4491554"/>
              <a:gd name="connsiteY214" fmla="*/ 3897613 h 6858000"/>
              <a:gd name="connsiteX215" fmla="*/ 4061840 w 4491554"/>
              <a:gd name="connsiteY215" fmla="*/ 3902306 h 6858000"/>
              <a:gd name="connsiteX216" fmla="*/ 4092007 w 4491554"/>
              <a:gd name="connsiteY216" fmla="*/ 3850686 h 6858000"/>
              <a:gd name="connsiteX217" fmla="*/ 3997483 w 4491554"/>
              <a:gd name="connsiteY217" fmla="*/ 3818508 h 6858000"/>
              <a:gd name="connsiteX218" fmla="*/ 3634136 w 4491554"/>
              <a:gd name="connsiteY218" fmla="*/ 3855379 h 6858000"/>
              <a:gd name="connsiteX219" fmla="*/ 3779609 w 4491554"/>
              <a:gd name="connsiteY219" fmla="*/ 3929792 h 6858000"/>
              <a:gd name="connsiteX220" fmla="*/ 3721957 w 4491554"/>
              <a:gd name="connsiteY220" fmla="*/ 3945881 h 6858000"/>
              <a:gd name="connsiteX221" fmla="*/ 3796369 w 4491554"/>
              <a:gd name="connsiteY221" fmla="*/ 3997500 h 6858000"/>
              <a:gd name="connsiteX222" fmla="*/ 3729331 w 4491554"/>
              <a:gd name="connsiteY222" fmla="*/ 4004874 h 6858000"/>
              <a:gd name="connsiteX223" fmla="*/ 3779609 w 4491554"/>
              <a:gd name="connsiteY223" fmla="*/ 4047108 h 6858000"/>
              <a:gd name="connsiteX224" fmla="*/ 3674359 w 4491554"/>
              <a:gd name="connsiteY224" fmla="*/ 4088672 h 6858000"/>
              <a:gd name="connsiteX225" fmla="*/ 3710560 w 4491554"/>
              <a:gd name="connsiteY225" fmla="*/ 4135598 h 6858000"/>
              <a:gd name="connsiteX226" fmla="*/ 3599277 w 4491554"/>
              <a:gd name="connsiteY226" fmla="*/ 4203977 h 6858000"/>
              <a:gd name="connsiteX227" fmla="*/ 3604640 w 4491554"/>
              <a:gd name="connsiteY227" fmla="*/ 4214704 h 6858000"/>
              <a:gd name="connsiteX228" fmla="*/ 3675030 w 4491554"/>
              <a:gd name="connsiteY228" fmla="*/ 4195933 h 6858000"/>
              <a:gd name="connsiteX229" fmla="*/ 3624751 w 4491554"/>
              <a:gd name="connsiteY229" fmla="*/ 4253586 h 6858000"/>
              <a:gd name="connsiteX230" fmla="*/ 3713242 w 4491554"/>
              <a:gd name="connsiteY230" fmla="*/ 4241519 h 6858000"/>
              <a:gd name="connsiteX231" fmla="*/ 3585869 w 4491554"/>
              <a:gd name="connsiteY231" fmla="*/ 4352802 h 6858000"/>
              <a:gd name="connsiteX232" fmla="*/ 3671678 w 4491554"/>
              <a:gd name="connsiteY232" fmla="*/ 4327998 h 6858000"/>
              <a:gd name="connsiteX233" fmla="*/ 3701845 w 4491554"/>
              <a:gd name="connsiteY233" fmla="*/ 4405092 h 6858000"/>
              <a:gd name="connsiteX234" fmla="*/ 3754135 w 4491554"/>
              <a:gd name="connsiteY234" fmla="*/ 4397047 h 6858000"/>
              <a:gd name="connsiteX235" fmla="*/ 3856033 w 4491554"/>
              <a:gd name="connsiteY235" fmla="*/ 4567324 h 6858000"/>
              <a:gd name="connsiteX236" fmla="*/ 4143626 w 4491554"/>
              <a:gd name="connsiteY236" fmla="*/ 4529783 h 6858000"/>
              <a:gd name="connsiteX237" fmla="*/ 4150330 w 4491554"/>
              <a:gd name="connsiteY237" fmla="*/ 4553246 h 6858000"/>
              <a:gd name="connsiteX238" fmla="*/ 4072566 w 4491554"/>
              <a:gd name="connsiteY238" fmla="*/ 4581402 h 6858000"/>
              <a:gd name="connsiteX239" fmla="*/ 3979383 w 4491554"/>
              <a:gd name="connsiteY239" fmla="*/ 4669892 h 6858000"/>
              <a:gd name="connsiteX240" fmla="*/ 4084633 w 4491554"/>
              <a:gd name="connsiteY240" fmla="*/ 4649111 h 6858000"/>
              <a:gd name="connsiteX241" fmla="*/ 4108767 w 4491554"/>
              <a:gd name="connsiteY241" fmla="*/ 4639055 h 6858000"/>
              <a:gd name="connsiteX242" fmla="*/ 4110107 w 4491554"/>
              <a:gd name="connsiteY242" fmla="*/ 4665870 h 6858000"/>
              <a:gd name="connsiteX243" fmla="*/ 4109437 w 4491554"/>
              <a:gd name="connsiteY243" fmla="*/ 4707434 h 6858000"/>
              <a:gd name="connsiteX244" fmla="*/ 4134241 w 4491554"/>
              <a:gd name="connsiteY244" fmla="*/ 4751009 h 6858000"/>
              <a:gd name="connsiteX245" fmla="*/ 4081951 w 4491554"/>
              <a:gd name="connsiteY245" fmla="*/ 4756372 h 6858000"/>
              <a:gd name="connsiteX246" fmla="*/ 4064521 w 4491554"/>
              <a:gd name="connsiteY246" fmla="*/ 4761064 h 6858000"/>
              <a:gd name="connsiteX247" fmla="*/ 4063180 w 4491554"/>
              <a:gd name="connsiteY247" fmla="*/ 4779835 h 6858000"/>
              <a:gd name="connsiteX248" fmla="*/ 4122174 w 4491554"/>
              <a:gd name="connsiteY248" fmla="*/ 4783857 h 6858000"/>
              <a:gd name="connsiteX249" fmla="*/ 4207312 w 4491554"/>
              <a:gd name="connsiteY249" fmla="*/ 4836147 h 6858000"/>
              <a:gd name="connsiteX250" fmla="*/ 4244183 w 4491554"/>
              <a:gd name="connsiteY250" fmla="*/ 4889777 h 6858000"/>
              <a:gd name="connsiteX251" fmla="*/ 4185860 w 4491554"/>
              <a:gd name="connsiteY251" fmla="*/ 4881062 h 6858000"/>
              <a:gd name="connsiteX252" fmla="*/ 4122174 w 4491554"/>
              <a:gd name="connsiteY252" fmla="*/ 4898493 h 6858000"/>
              <a:gd name="connsiteX253" fmla="*/ 4027650 w 4491554"/>
              <a:gd name="connsiteY253" fmla="*/ 4868996 h 6858000"/>
              <a:gd name="connsiteX254" fmla="*/ 3858714 w 4491554"/>
              <a:gd name="connsiteY254" fmla="*/ 4852236 h 6858000"/>
              <a:gd name="connsiteX255" fmla="*/ 3881507 w 4491554"/>
              <a:gd name="connsiteY255" fmla="*/ 4795254 h 6858000"/>
              <a:gd name="connsiteX256" fmla="*/ 3617377 w 4491554"/>
              <a:gd name="connsiteY256" fmla="*/ 4790561 h 6858000"/>
              <a:gd name="connsiteX257" fmla="*/ 3878826 w 4491554"/>
              <a:gd name="connsiteY257" fmla="*/ 4894470 h 6858000"/>
              <a:gd name="connsiteX258" fmla="*/ 3587210 w 4491554"/>
              <a:gd name="connsiteY258" fmla="*/ 4894470 h 6858000"/>
              <a:gd name="connsiteX259" fmla="*/ 3587210 w 4491554"/>
              <a:gd name="connsiteY259" fmla="*/ 4959497 h 6858000"/>
              <a:gd name="connsiteX260" fmla="*/ 3778268 w 4491554"/>
              <a:gd name="connsiteY260" fmla="*/ 4921285 h 6858000"/>
              <a:gd name="connsiteX261" fmla="*/ 3717934 w 4491554"/>
              <a:gd name="connsiteY261" fmla="*/ 4970223 h 6858000"/>
              <a:gd name="connsiteX262" fmla="*/ 3634807 w 4491554"/>
              <a:gd name="connsiteY262" fmla="*/ 4997709 h 6858000"/>
              <a:gd name="connsiteX263" fmla="*/ 3727990 w 4491554"/>
              <a:gd name="connsiteY263" fmla="*/ 5015809 h 6858000"/>
              <a:gd name="connsiteX264" fmla="*/ 3496708 w 4491554"/>
              <a:gd name="connsiteY264" fmla="*/ 5150556 h 6858000"/>
              <a:gd name="connsiteX265" fmla="*/ 3565758 w 4491554"/>
              <a:gd name="connsiteY265" fmla="*/ 5161952 h 6858000"/>
              <a:gd name="connsiteX266" fmla="*/ 3517490 w 4491554"/>
              <a:gd name="connsiteY266" fmla="*/ 5195471 h 6858000"/>
              <a:gd name="connsiteX267" fmla="*/ 3750783 w 4491554"/>
              <a:gd name="connsiteY267" fmla="*/ 5259158 h 6858000"/>
              <a:gd name="connsiteX268" fmla="*/ 3749442 w 4491554"/>
              <a:gd name="connsiteY268" fmla="*/ 5276587 h 6858000"/>
              <a:gd name="connsiteX269" fmla="*/ 3708549 w 4491554"/>
              <a:gd name="connsiteY269" fmla="*/ 5274576 h 6858000"/>
              <a:gd name="connsiteX270" fmla="*/ 3586540 w 4491554"/>
              <a:gd name="connsiteY270" fmla="*/ 5319492 h 6858000"/>
              <a:gd name="connsiteX271" fmla="*/ 3668326 w 4491554"/>
              <a:gd name="connsiteY271" fmla="*/ 5393234 h 6858000"/>
              <a:gd name="connsiteX272" fmla="*/ 3726649 w 4491554"/>
              <a:gd name="connsiteY272" fmla="*/ 5401279 h 6858000"/>
              <a:gd name="connsiteX273" fmla="*/ 3725309 w 4491554"/>
              <a:gd name="connsiteY273" fmla="*/ 5401949 h 6858000"/>
              <a:gd name="connsiteX274" fmla="*/ 3851340 w 4491554"/>
              <a:gd name="connsiteY274" fmla="*/ 5397927 h 6858000"/>
              <a:gd name="connsiteX275" fmla="*/ 3870781 w 4491554"/>
              <a:gd name="connsiteY275" fmla="*/ 5432786 h 6858000"/>
              <a:gd name="connsiteX276" fmla="*/ 3637488 w 4491554"/>
              <a:gd name="connsiteY276" fmla="*/ 5475691 h 6858000"/>
              <a:gd name="connsiteX277" fmla="*/ 3636148 w 4491554"/>
              <a:gd name="connsiteY277" fmla="*/ 5485076 h 6858000"/>
              <a:gd name="connsiteX278" fmla="*/ 3687097 w 4491554"/>
              <a:gd name="connsiteY278" fmla="*/ 5494461 h 6858000"/>
              <a:gd name="connsiteX279" fmla="*/ 3745420 w 4491554"/>
              <a:gd name="connsiteY279" fmla="*/ 5560829 h 6858000"/>
              <a:gd name="connsiteX280" fmla="*/ 3801732 w 4491554"/>
              <a:gd name="connsiteY280" fmla="*/ 5632560 h 6858000"/>
              <a:gd name="connsiteX281" fmla="*/ 3703856 w 4491554"/>
              <a:gd name="connsiteY281" fmla="*/ 5698928 h 6858000"/>
              <a:gd name="connsiteX282" fmla="*/ 3809776 w 4491554"/>
              <a:gd name="connsiteY282" fmla="*/ 5698928 h 6858000"/>
              <a:gd name="connsiteX283" fmla="*/ 3866089 w 4491554"/>
              <a:gd name="connsiteY283" fmla="*/ 5646638 h 6858000"/>
              <a:gd name="connsiteX284" fmla="*/ 3973350 w 4491554"/>
              <a:gd name="connsiteY284" fmla="*/ 5722391 h 6858000"/>
              <a:gd name="connsiteX285" fmla="*/ 4037036 w 4491554"/>
              <a:gd name="connsiteY285" fmla="*/ 5742502 h 6858000"/>
              <a:gd name="connsiteX286" fmla="*/ 4041058 w 4491554"/>
              <a:gd name="connsiteY286" fmla="*/ 5722391 h 6858000"/>
              <a:gd name="connsiteX287" fmla="*/ 3985416 w 4491554"/>
              <a:gd name="connsiteY287" fmla="*/ 5713676 h 6858000"/>
              <a:gd name="connsiteX288" fmla="*/ 4128878 w 4491554"/>
              <a:gd name="connsiteY288" fmla="*/ 5734458 h 6858000"/>
              <a:gd name="connsiteX289" fmla="*/ 3991450 w 4491554"/>
              <a:gd name="connsiteY289" fmla="*/ 5767307 h 6858000"/>
              <a:gd name="connsiteX290" fmla="*/ 4120163 w 4491554"/>
              <a:gd name="connsiteY290" fmla="*/ 5788088 h 6858000"/>
              <a:gd name="connsiteX291" fmla="*/ 4118822 w 4491554"/>
              <a:gd name="connsiteY291" fmla="*/ 5809541 h 6858000"/>
              <a:gd name="connsiteX292" fmla="*/ 4008209 w 4491554"/>
              <a:gd name="connsiteY292" fmla="*/ 5858478 h 6858000"/>
              <a:gd name="connsiteX293" fmla="*/ 4010891 w 4491554"/>
              <a:gd name="connsiteY293" fmla="*/ 5872556 h 6858000"/>
              <a:gd name="connsiteX294" fmla="*/ 4187201 w 4491554"/>
              <a:gd name="connsiteY294" fmla="*/ 5851774 h 6858000"/>
              <a:gd name="connsiteX295" fmla="*/ 4146978 w 4491554"/>
              <a:gd name="connsiteY295" fmla="*/ 5789429 h 6858000"/>
              <a:gd name="connsiteX296" fmla="*/ 4153682 w 4491554"/>
              <a:gd name="connsiteY296" fmla="*/ 5775351 h 6858000"/>
              <a:gd name="connsiteX297" fmla="*/ 4310551 w 4491554"/>
              <a:gd name="connsiteY297" fmla="*/ 5829652 h 6858000"/>
              <a:gd name="connsiteX298" fmla="*/ 4338707 w 4491554"/>
              <a:gd name="connsiteY298" fmla="*/ 5859149 h 6858000"/>
              <a:gd name="connsiteX299" fmla="*/ 4303848 w 4491554"/>
              <a:gd name="connsiteY299" fmla="*/ 5887975 h 6858000"/>
              <a:gd name="connsiteX300" fmla="*/ 4183849 w 4491554"/>
              <a:gd name="connsiteY300" fmla="*/ 5889316 h 6858000"/>
              <a:gd name="connsiteX301" fmla="*/ 4128207 w 4491554"/>
              <a:gd name="connsiteY301" fmla="*/ 5914790 h 6858000"/>
              <a:gd name="connsiteX302" fmla="*/ 4068544 w 4491554"/>
              <a:gd name="connsiteY302" fmla="*/ 6056241 h 6858000"/>
              <a:gd name="connsiteX303" fmla="*/ 4024298 w 4491554"/>
              <a:gd name="connsiteY303" fmla="*/ 6140709 h 6858000"/>
              <a:gd name="connsiteX304" fmla="*/ 3975361 w 4491554"/>
              <a:gd name="connsiteY304" fmla="*/ 6296908 h 6858000"/>
              <a:gd name="connsiteX305" fmla="*/ 3919719 w 4491554"/>
              <a:gd name="connsiteY305" fmla="*/ 6289534 h 6858000"/>
              <a:gd name="connsiteX306" fmla="*/ 3986757 w 4491554"/>
              <a:gd name="connsiteY306" fmla="*/ 6366628 h 6858000"/>
              <a:gd name="connsiteX307" fmla="*/ 3714582 w 4491554"/>
              <a:gd name="connsiteY307" fmla="*/ 6616009 h 6858000"/>
              <a:gd name="connsiteX308" fmla="*/ 3755476 w 4491554"/>
              <a:gd name="connsiteY308" fmla="*/ 6624054 h 6858000"/>
              <a:gd name="connsiteX309" fmla="*/ 3602629 w 4491554"/>
              <a:gd name="connsiteY309" fmla="*/ 6670980 h 6858000"/>
              <a:gd name="connsiteX310" fmla="*/ 3589221 w 4491554"/>
              <a:gd name="connsiteY310" fmla="*/ 6656232 h 6858000"/>
              <a:gd name="connsiteX311" fmla="*/ 3541624 w 4491554"/>
              <a:gd name="connsiteY311" fmla="*/ 6624724 h 6858000"/>
              <a:gd name="connsiteX312" fmla="*/ 3448441 w 4491554"/>
              <a:gd name="connsiteY312" fmla="*/ 6634780 h 6858000"/>
              <a:gd name="connsiteX313" fmla="*/ 3477267 w 4491554"/>
              <a:gd name="connsiteY313" fmla="*/ 6678355 h 6858000"/>
              <a:gd name="connsiteX314" fmla="*/ 3339169 w 4491554"/>
              <a:gd name="connsiteY314" fmla="*/ 6823157 h 6858000"/>
              <a:gd name="connsiteX315" fmla="*/ 3178948 w 4491554"/>
              <a:gd name="connsiteY315" fmla="*/ 6801035 h 6858000"/>
              <a:gd name="connsiteX316" fmla="*/ 3247327 w 4491554"/>
              <a:gd name="connsiteY316" fmla="*/ 6801705 h 6858000"/>
              <a:gd name="connsiteX317" fmla="*/ 3268779 w 4491554"/>
              <a:gd name="connsiteY317" fmla="*/ 6819135 h 6858000"/>
              <a:gd name="connsiteX318" fmla="*/ 3252690 w 4491554"/>
              <a:gd name="connsiteY318" fmla="*/ 6841257 h 6858000"/>
              <a:gd name="connsiteX319" fmla="*/ 3048894 w 4491554"/>
              <a:gd name="connsiteY319" fmla="*/ 6858017 h 6858000"/>
              <a:gd name="connsiteX320" fmla="*/ 3036827 w 4491554"/>
              <a:gd name="connsiteY320" fmla="*/ 6856006 h 6858000"/>
              <a:gd name="connsiteX321" fmla="*/ 2933588 w 4491554"/>
              <a:gd name="connsiteY321" fmla="*/ 6819805 h 6858000"/>
              <a:gd name="connsiteX322" fmla="*/ 2917499 w 4491554"/>
              <a:gd name="connsiteY322" fmla="*/ 6813101 h 6858000"/>
              <a:gd name="connsiteX323" fmla="*/ 2813590 w 4491554"/>
              <a:gd name="connsiteY323" fmla="*/ 6734667 h 6858000"/>
              <a:gd name="connsiteX324" fmla="*/ 2885321 w 4491554"/>
              <a:gd name="connsiteY324" fmla="*/ 6646847 h 6858000"/>
              <a:gd name="connsiteX325" fmla="*/ 2682195 w 4491554"/>
              <a:gd name="connsiteY325" fmla="*/ 6620702 h 6858000"/>
              <a:gd name="connsiteX326" fmla="*/ 2729122 w 4491554"/>
              <a:gd name="connsiteY326" fmla="*/ 6591875 h 6858000"/>
              <a:gd name="connsiteX327" fmla="*/ 2572253 w 4491554"/>
              <a:gd name="connsiteY327" fmla="*/ 6520815 h 6858000"/>
              <a:gd name="connsiteX328" fmla="*/ 2430802 w 4491554"/>
              <a:gd name="connsiteY328" fmla="*/ 6421598 h 6858000"/>
              <a:gd name="connsiteX329" fmla="*/ 2387898 w 4491554"/>
              <a:gd name="connsiteY329" fmla="*/ 6401487 h 6858000"/>
              <a:gd name="connsiteX330" fmla="*/ 2336279 w 4491554"/>
              <a:gd name="connsiteY330" fmla="*/ 6331097 h 6858000"/>
              <a:gd name="connsiteX331" fmla="*/ 2327564 w 4491554"/>
              <a:gd name="connsiteY331" fmla="*/ 6184284 h 6858000"/>
              <a:gd name="connsiteX332" fmla="*/ 2386557 w 4491554"/>
              <a:gd name="connsiteY332" fmla="*/ 6097134 h 6858000"/>
              <a:gd name="connsiteX333" fmla="*/ 2364435 w 4491554"/>
              <a:gd name="connsiteY333" fmla="*/ 6091101 h 6858000"/>
              <a:gd name="connsiteX334" fmla="*/ 2299408 w 4491554"/>
              <a:gd name="connsiteY334" fmla="*/ 6003281 h 6858000"/>
              <a:gd name="connsiteX335" fmla="*/ 2275274 w 4491554"/>
              <a:gd name="connsiteY335" fmla="*/ 5891997 h 6858000"/>
              <a:gd name="connsiteX336" fmla="*/ 2330245 w 4491554"/>
              <a:gd name="connsiteY336" fmla="*/ 5833004 h 6858000"/>
              <a:gd name="connsiteX337" fmla="*/ 2376501 w 4491554"/>
              <a:gd name="connsiteY337" fmla="*/ 5845741 h 6858000"/>
              <a:gd name="connsiteX338" fmla="*/ 2385216 w 4491554"/>
              <a:gd name="connsiteY338" fmla="*/ 5833674 h 6858000"/>
              <a:gd name="connsiteX339" fmla="*/ 2342312 w 4491554"/>
              <a:gd name="connsiteY339" fmla="*/ 5796804 h 6858000"/>
              <a:gd name="connsiteX340" fmla="*/ 2352368 w 4491554"/>
              <a:gd name="connsiteY340" fmla="*/ 5714346 h 6858000"/>
              <a:gd name="connsiteX341" fmla="*/ 2401976 w 4491554"/>
              <a:gd name="connsiteY341" fmla="*/ 5697587 h 6858000"/>
              <a:gd name="connsiteX342" fmla="*/ 2405998 w 4491554"/>
              <a:gd name="connsiteY342" fmla="*/ 5662727 h 6858000"/>
              <a:gd name="connsiteX343" fmla="*/ 2432813 w 4491554"/>
              <a:gd name="connsiteY343" fmla="*/ 5515914 h 6858000"/>
              <a:gd name="connsiteX344" fmla="*/ 2449573 w 4491554"/>
              <a:gd name="connsiteY344" fmla="*/ 5397927 h 6858000"/>
              <a:gd name="connsiteX345" fmla="*/ 2381194 w 4491554"/>
              <a:gd name="connsiteY345" fmla="*/ 5368430 h 6858000"/>
              <a:gd name="connsiteX346" fmla="*/ 2385887 w 4491554"/>
              <a:gd name="connsiteY346" fmla="*/ 5355022 h 6858000"/>
              <a:gd name="connsiteX347" fmla="*/ 2540745 w 4491554"/>
              <a:gd name="connsiteY347" fmla="*/ 5265861 h 6858000"/>
              <a:gd name="connsiteX348" fmla="*/ 2521974 w 4491554"/>
              <a:gd name="connsiteY348" fmla="*/ 5188097 h 6858000"/>
              <a:gd name="connsiteX349" fmla="*/ 2601750 w 4491554"/>
              <a:gd name="connsiteY349" fmla="*/ 5123070 h 6858000"/>
              <a:gd name="connsiteX350" fmla="*/ 2517952 w 4491554"/>
              <a:gd name="connsiteY350" fmla="*/ 5082847 h 6858000"/>
              <a:gd name="connsiteX351" fmla="*/ 2589683 w 4491554"/>
              <a:gd name="connsiteY351" fmla="*/ 5058714 h 6858000"/>
              <a:gd name="connsiteX352" fmla="*/ 2510578 w 4491554"/>
              <a:gd name="connsiteY352" fmla="*/ 4998379 h 6858000"/>
              <a:gd name="connsiteX353" fmla="*/ 2568231 w 4491554"/>
              <a:gd name="connsiteY353" fmla="*/ 4965531 h 6858000"/>
              <a:gd name="connsiteX354" fmla="*/ 2454936 w 4491554"/>
              <a:gd name="connsiteY354" fmla="*/ 4925308 h 6858000"/>
              <a:gd name="connsiteX355" fmla="*/ 2579627 w 4491554"/>
              <a:gd name="connsiteY355" fmla="*/ 4913241 h 6858000"/>
              <a:gd name="connsiteX356" fmla="*/ 2582309 w 4491554"/>
              <a:gd name="connsiteY356" fmla="*/ 4897822 h 6858000"/>
              <a:gd name="connsiteX357" fmla="*/ 2378513 w 4491554"/>
              <a:gd name="connsiteY357" fmla="*/ 4752349 h 6858000"/>
              <a:gd name="connsiteX358" fmla="*/ 2281307 w 4491554"/>
              <a:gd name="connsiteY358" fmla="*/ 4893129 h 6858000"/>
              <a:gd name="connsiteX359" fmla="*/ 2237062 w 4491554"/>
              <a:gd name="connsiteY359" fmla="*/ 4854918 h 6858000"/>
              <a:gd name="connsiteX360" fmla="*/ 2290693 w 4491554"/>
              <a:gd name="connsiteY360" fmla="*/ 4815365 h 6858000"/>
              <a:gd name="connsiteX361" fmla="*/ 2211588 w 4491554"/>
              <a:gd name="connsiteY361" fmla="*/ 4747657 h 6858000"/>
              <a:gd name="connsiteX362" fmla="*/ 2078852 w 4491554"/>
              <a:gd name="connsiteY362" fmla="*/ 4670563 h 6858000"/>
              <a:gd name="connsiteX363" fmla="*/ 2076841 w 4491554"/>
              <a:gd name="connsiteY363" fmla="*/ 4603525 h 6858000"/>
              <a:gd name="connsiteX364" fmla="*/ 2119075 w 4491554"/>
              <a:gd name="connsiteY364" fmla="*/ 4591458 h 6858000"/>
              <a:gd name="connsiteX365" fmla="*/ 2119746 w 4491554"/>
              <a:gd name="connsiteY365" fmla="*/ 4572687 h 6858000"/>
              <a:gd name="connsiteX366" fmla="*/ 1905894 w 4491554"/>
              <a:gd name="connsiteY366" fmla="*/ 4554587 h 6858000"/>
              <a:gd name="connsiteX367" fmla="*/ 1903883 w 4491554"/>
              <a:gd name="connsiteY367" fmla="*/ 4572017 h 6858000"/>
              <a:gd name="connsiteX368" fmla="*/ 1950139 w 4491554"/>
              <a:gd name="connsiteY368" fmla="*/ 4581402 h 6858000"/>
              <a:gd name="connsiteX369" fmla="*/ 1955502 w 4491554"/>
              <a:gd name="connsiteY369" fmla="*/ 4597491 h 6858000"/>
              <a:gd name="connsiteX370" fmla="*/ 1810029 w 4491554"/>
              <a:gd name="connsiteY370" fmla="*/ 4639055 h 6858000"/>
              <a:gd name="connsiteX371" fmla="*/ 1632378 w 4491554"/>
              <a:gd name="connsiteY371" fmla="*/ 4640396 h 6858000"/>
              <a:gd name="connsiteX372" fmla="*/ 1714835 w 4491554"/>
              <a:gd name="connsiteY372" fmla="*/ 4573358 h 6858000"/>
              <a:gd name="connsiteX373" fmla="*/ 1644445 w 4491554"/>
              <a:gd name="connsiteY373" fmla="*/ 4593469 h 6858000"/>
              <a:gd name="connsiteX374" fmla="*/ 1590144 w 4491554"/>
              <a:gd name="connsiteY374" fmla="*/ 4618273 h 6858000"/>
              <a:gd name="connsiteX375" fmla="*/ 1533832 w 4491554"/>
              <a:gd name="connsiteY375" fmla="*/ 4628999 h 6858000"/>
              <a:gd name="connsiteX376" fmla="*/ 1460090 w 4491554"/>
              <a:gd name="connsiteY376" fmla="*/ 4663189 h 6858000"/>
              <a:gd name="connsiteX377" fmla="*/ 1543218 w 4491554"/>
              <a:gd name="connsiteY377" fmla="*/ 4720842 h 6858000"/>
              <a:gd name="connsiteX378" fmla="*/ 1588803 w 4491554"/>
              <a:gd name="connsiteY378" fmla="*/ 4721512 h 6858000"/>
              <a:gd name="connsiteX379" fmla="*/ 1411823 w 4491554"/>
              <a:gd name="connsiteY379" fmla="*/ 4715478 h 6858000"/>
              <a:gd name="connsiteX380" fmla="*/ 1445342 w 4491554"/>
              <a:gd name="connsiteY380" fmla="*/ 4778494 h 6858000"/>
              <a:gd name="connsiteX381" fmla="*/ 1431264 w 4491554"/>
              <a:gd name="connsiteY381" fmla="*/ 4847543 h 6858000"/>
              <a:gd name="connsiteX382" fmla="*/ 1373611 w 4491554"/>
              <a:gd name="connsiteY382" fmla="*/ 4868996 h 6858000"/>
              <a:gd name="connsiteX383" fmla="*/ 1329366 w 4491554"/>
              <a:gd name="connsiteY383" fmla="*/ 4850225 h 6858000"/>
              <a:gd name="connsiteX384" fmla="*/ 1220764 w 4491554"/>
              <a:gd name="connsiteY384" fmla="*/ 4791232 h 6858000"/>
              <a:gd name="connsiteX385" fmla="*/ 1281099 w 4491554"/>
              <a:gd name="connsiteY385" fmla="*/ 4832795 h 6858000"/>
              <a:gd name="connsiteX386" fmla="*/ 1208697 w 4491554"/>
              <a:gd name="connsiteY386" fmla="*/ 4940056 h 6858000"/>
              <a:gd name="connsiteX387" fmla="*/ 1309255 w 4491554"/>
              <a:gd name="connsiteY387" fmla="*/ 4926648 h 6858000"/>
              <a:gd name="connsiteX388" fmla="*/ 1301880 w 4491554"/>
              <a:gd name="connsiteY388" fmla="*/ 4942067 h 6858000"/>
              <a:gd name="connsiteX389" fmla="*/ 1375622 w 4491554"/>
              <a:gd name="connsiteY389" fmla="*/ 4971564 h 6858000"/>
              <a:gd name="connsiteX390" fmla="*/ 1385008 w 4491554"/>
              <a:gd name="connsiteY390" fmla="*/ 4955475 h 6858000"/>
              <a:gd name="connsiteX391" fmla="*/ 1352159 w 4491554"/>
              <a:gd name="connsiteY391" fmla="*/ 4927319 h 6858000"/>
              <a:gd name="connsiteX392" fmla="*/ 1356852 w 4491554"/>
              <a:gd name="connsiteY392" fmla="*/ 4913911 h 6858000"/>
              <a:gd name="connsiteX393" fmla="*/ 1519754 w 4491554"/>
              <a:gd name="connsiteY393" fmla="*/ 4946090 h 6858000"/>
              <a:gd name="connsiteX394" fmla="*/ 1390371 w 4491554"/>
              <a:gd name="connsiteY394" fmla="*/ 5059384 h 6858000"/>
              <a:gd name="connsiteX395" fmla="*/ 1254954 w 4491554"/>
              <a:gd name="connsiteY395" fmla="*/ 5216253 h 6858000"/>
              <a:gd name="connsiteX396" fmla="*/ 1197971 w 4491554"/>
              <a:gd name="connsiteY396" fmla="*/ 5326196 h 6858000"/>
              <a:gd name="connsiteX397" fmla="*/ 1186575 w 4491554"/>
              <a:gd name="connsiteY397" fmla="*/ 5307425 h 6858000"/>
              <a:gd name="connsiteX398" fmla="*/ 1077973 w 4491554"/>
              <a:gd name="connsiteY398" fmla="*/ 5353011 h 6858000"/>
              <a:gd name="connsiteX399" fmla="*/ 870825 w 4491554"/>
              <a:gd name="connsiteY399" fmla="*/ 5389211 h 6858000"/>
              <a:gd name="connsiteX400" fmla="*/ 748145 w 4491554"/>
              <a:gd name="connsiteY400" fmla="*/ 5399938 h 6858000"/>
              <a:gd name="connsiteX401" fmla="*/ 583232 w 4491554"/>
              <a:gd name="connsiteY401" fmla="*/ 5326196 h 6858000"/>
              <a:gd name="connsiteX402" fmla="*/ 507479 w 4491554"/>
              <a:gd name="connsiteY402" fmla="*/ 5336922 h 6858000"/>
              <a:gd name="connsiteX403" fmla="*/ 439100 w 4491554"/>
              <a:gd name="connsiteY403" fmla="*/ 5310106 h 6858000"/>
              <a:gd name="connsiteX404" fmla="*/ 392843 w 4491554"/>
              <a:gd name="connsiteY404" fmla="*/ 5030557 h 6858000"/>
              <a:gd name="connsiteX405" fmla="*/ 376084 w 4491554"/>
              <a:gd name="connsiteY405" fmla="*/ 4910559 h 6858000"/>
              <a:gd name="connsiteX406" fmla="*/ 366028 w 4491554"/>
              <a:gd name="connsiteY406" fmla="*/ 4799947 h 6858000"/>
              <a:gd name="connsiteX407" fmla="*/ 405581 w 4491554"/>
              <a:gd name="connsiteY407" fmla="*/ 4746316 h 6858000"/>
              <a:gd name="connsiteX408" fmla="*/ 445133 w 4491554"/>
              <a:gd name="connsiteY408" fmla="*/ 4694026 h 6858000"/>
              <a:gd name="connsiteX409" fmla="*/ 432396 w 4491554"/>
              <a:gd name="connsiteY409" fmla="*/ 4679948 h 6858000"/>
              <a:gd name="connsiteX410" fmla="*/ 500104 w 4491554"/>
              <a:gd name="connsiteY410" fmla="*/ 4653804 h 6858000"/>
              <a:gd name="connsiteX411" fmla="*/ 432396 w 4491554"/>
              <a:gd name="connsiteY411" fmla="*/ 4645088 h 6858000"/>
              <a:gd name="connsiteX412" fmla="*/ 430385 w 4491554"/>
              <a:gd name="connsiteY412" fmla="*/ 4633692 h 6858000"/>
              <a:gd name="connsiteX413" fmla="*/ 527590 w 4491554"/>
              <a:gd name="connsiteY413" fmla="*/ 4606206 h 6858000"/>
              <a:gd name="connsiteX414" fmla="*/ 502786 w 4491554"/>
              <a:gd name="connsiteY414" fmla="*/ 4445985 h 6858000"/>
              <a:gd name="connsiteX415" fmla="*/ 563120 w 4491554"/>
              <a:gd name="connsiteY415" fmla="*/ 4417159 h 6858000"/>
              <a:gd name="connsiteX416" fmla="*/ 511501 w 4491554"/>
              <a:gd name="connsiteY416" fmla="*/ 4364869 h 6858000"/>
              <a:gd name="connsiteX417" fmla="*/ 490049 w 4491554"/>
              <a:gd name="connsiteY417" fmla="*/ 4351461 h 6858000"/>
              <a:gd name="connsiteX418" fmla="*/ 461222 w 4491554"/>
              <a:gd name="connsiteY418" fmla="*/ 4319953 h 6858000"/>
              <a:gd name="connsiteX419" fmla="*/ 541668 w 4491554"/>
              <a:gd name="connsiteY419" fmla="*/ 4332021 h 6858000"/>
              <a:gd name="connsiteX420" fmla="*/ 468596 w 4491554"/>
              <a:gd name="connsiteY420" fmla="*/ 4253586 h 6858000"/>
              <a:gd name="connsiteX421" fmla="*/ 660996 w 4491554"/>
              <a:gd name="connsiteY421" fmla="*/ 4238837 h 6858000"/>
              <a:gd name="connsiteX422" fmla="*/ 587924 w 4491554"/>
              <a:gd name="connsiteY422" fmla="*/ 4180514 h 6858000"/>
              <a:gd name="connsiteX423" fmla="*/ 417647 w 4491554"/>
              <a:gd name="connsiteY423" fmla="*/ 4139621 h 6858000"/>
              <a:gd name="connsiteX424" fmla="*/ 532953 w 4491554"/>
              <a:gd name="connsiteY424" fmla="*/ 4173140 h 6858000"/>
              <a:gd name="connsiteX425" fmla="*/ 506808 w 4491554"/>
              <a:gd name="connsiteY425" fmla="*/ 4132917 h 6858000"/>
              <a:gd name="connsiteX426" fmla="*/ 515523 w 4491554"/>
              <a:gd name="connsiteY426" fmla="*/ 4122861 h 6858000"/>
              <a:gd name="connsiteX427" fmla="*/ 544350 w 4491554"/>
              <a:gd name="connsiteY427" fmla="*/ 4146995 h 6858000"/>
              <a:gd name="connsiteX428" fmla="*/ 699878 w 4491554"/>
              <a:gd name="connsiteY428" fmla="*/ 4146995 h 6858000"/>
              <a:gd name="connsiteX429" fmla="*/ 907696 w 4491554"/>
              <a:gd name="connsiteY429" fmla="*/ 4000182 h 6858000"/>
              <a:gd name="connsiteX430" fmla="*/ 919763 w 4491554"/>
              <a:gd name="connsiteY430" fmla="*/ 4065879 h 6858000"/>
              <a:gd name="connsiteX431" fmla="*/ 1111492 w 4491554"/>
              <a:gd name="connsiteY431" fmla="*/ 4057164 h 6858000"/>
              <a:gd name="connsiteX432" fmla="*/ 1114174 w 4491554"/>
              <a:gd name="connsiteY432" fmla="*/ 4077276 h 6858000"/>
              <a:gd name="connsiteX433" fmla="*/ 1053839 w 4491554"/>
              <a:gd name="connsiteY433" fmla="*/ 4097387 h 6858000"/>
              <a:gd name="connsiteX434" fmla="*/ 934511 w 4491554"/>
              <a:gd name="connsiteY434" fmla="*/ 4218726 h 6858000"/>
              <a:gd name="connsiteX435" fmla="*/ 862110 w 4491554"/>
              <a:gd name="connsiteY435" fmla="*/ 4305205 h 6858000"/>
              <a:gd name="connsiteX436" fmla="*/ 1134955 w 4491554"/>
              <a:gd name="connsiteY436" fmla="*/ 4305205 h 6858000"/>
              <a:gd name="connsiteX437" fmla="*/ 1128252 w 4491554"/>
              <a:gd name="connsiteY437" fmla="*/ 4261630 h 6858000"/>
              <a:gd name="connsiteX438" fmla="*/ 1123559 w 4491554"/>
              <a:gd name="connsiteY438" fmla="*/ 4263642 h 6858000"/>
              <a:gd name="connsiteX439" fmla="*/ 576528 w 4491554"/>
              <a:gd name="connsiteY439" fmla="*/ 2837740 h 6858000"/>
              <a:gd name="connsiteX440" fmla="*/ 599321 w 4491554"/>
              <a:gd name="connsiteY440" fmla="*/ 2945001 h 6858000"/>
              <a:gd name="connsiteX441" fmla="*/ 803787 w 4491554"/>
              <a:gd name="connsiteY441" fmla="*/ 2950364 h 6858000"/>
              <a:gd name="connsiteX442" fmla="*/ 763564 w 4491554"/>
              <a:gd name="connsiteY442" fmla="*/ 2839081 h 6858000"/>
              <a:gd name="connsiteX443" fmla="*/ 628818 w 4491554"/>
              <a:gd name="connsiteY443" fmla="*/ 2833048 h 6858000"/>
              <a:gd name="connsiteX444" fmla="*/ 715297 w 4491554"/>
              <a:gd name="connsiteY444" fmla="*/ 2841092 h 6858000"/>
              <a:gd name="connsiteX445" fmla="*/ 654962 w 4491554"/>
              <a:gd name="connsiteY445" fmla="*/ 2772713 h 6858000"/>
              <a:gd name="connsiteX446" fmla="*/ 576528 w 4491554"/>
              <a:gd name="connsiteY446" fmla="*/ 2837740 h 6858000"/>
              <a:gd name="connsiteX447" fmla="*/ 286923 w 4491554"/>
              <a:gd name="connsiteY447" fmla="*/ 2358418 h 6858000"/>
              <a:gd name="connsiteX448" fmla="*/ 341224 w 4491554"/>
              <a:gd name="connsiteY448" fmla="*/ 2373837 h 6858000"/>
              <a:gd name="connsiteX449" fmla="*/ 385469 w 4491554"/>
              <a:gd name="connsiteY449" fmla="*/ 2291380 h 6858000"/>
              <a:gd name="connsiteX450" fmla="*/ 338543 w 4491554"/>
              <a:gd name="connsiteY450" fmla="*/ 2270598 h 6858000"/>
              <a:gd name="connsiteX451" fmla="*/ 406921 w 4491554"/>
              <a:gd name="connsiteY451" fmla="*/ 2219649 h 6858000"/>
              <a:gd name="connsiteX452" fmla="*/ 348598 w 4491554"/>
              <a:gd name="connsiteY452" fmla="*/ 2205571 h 6858000"/>
              <a:gd name="connsiteX453" fmla="*/ 229941 w 4491554"/>
              <a:gd name="connsiteY453" fmla="*/ 2165348 h 6858000"/>
              <a:gd name="connsiteX454" fmla="*/ 343906 w 4491554"/>
              <a:gd name="connsiteY454" fmla="*/ 2304787 h 6858000"/>
              <a:gd name="connsiteX455" fmla="*/ 286923 w 4491554"/>
              <a:gd name="connsiteY455" fmla="*/ 2358418 h 6858000"/>
              <a:gd name="connsiteX456" fmla="*/ 4049773 w 4491554"/>
              <a:gd name="connsiteY456" fmla="*/ 3589238 h 6858000"/>
              <a:gd name="connsiteX457" fmla="*/ 3988098 w 4491554"/>
              <a:gd name="connsiteY457" fmla="*/ 3561082 h 6858000"/>
              <a:gd name="connsiteX458" fmla="*/ 3898267 w 4491554"/>
              <a:gd name="connsiteY458" fmla="*/ 3543652 h 6858000"/>
              <a:gd name="connsiteX459" fmla="*/ 3837262 w 4491554"/>
              <a:gd name="connsiteY459" fmla="*/ 3581193 h 6858000"/>
              <a:gd name="connsiteX460" fmla="*/ 3812458 w 4491554"/>
              <a:gd name="connsiteY460" fmla="*/ 3630131 h 6858000"/>
              <a:gd name="connsiteX461" fmla="*/ 3964635 w 4491554"/>
              <a:gd name="connsiteY461" fmla="*/ 3589908 h 6858000"/>
              <a:gd name="connsiteX462" fmla="*/ 3945864 w 4491554"/>
              <a:gd name="connsiteY462" fmla="*/ 3638176 h 6858000"/>
              <a:gd name="connsiteX463" fmla="*/ 4049773 w 4491554"/>
              <a:gd name="connsiteY463" fmla="*/ 3589238 h 6858000"/>
              <a:gd name="connsiteX464" fmla="*/ 1606233 w 4491554"/>
              <a:gd name="connsiteY464" fmla="*/ 2666793 h 6858000"/>
              <a:gd name="connsiteX465" fmla="*/ 1612267 w 4491554"/>
              <a:gd name="connsiteY465" fmla="*/ 2688246 h 6858000"/>
              <a:gd name="connsiteX466" fmla="*/ 1722209 w 4491554"/>
              <a:gd name="connsiteY466" fmla="*/ 2651375 h 6858000"/>
              <a:gd name="connsiteX467" fmla="*/ 1793270 w 4491554"/>
              <a:gd name="connsiteY467" fmla="*/ 2669475 h 6858000"/>
              <a:gd name="connsiteX468" fmla="*/ 1799303 w 4491554"/>
              <a:gd name="connsiteY468" fmla="*/ 2648693 h 6858000"/>
              <a:gd name="connsiteX469" fmla="*/ 1699416 w 4491554"/>
              <a:gd name="connsiteY469" fmla="*/ 2600426 h 6858000"/>
              <a:gd name="connsiteX470" fmla="*/ 1606233 w 4491554"/>
              <a:gd name="connsiteY470" fmla="*/ 2666793 h 6858000"/>
              <a:gd name="connsiteX471" fmla="*/ 1193949 w 4491554"/>
              <a:gd name="connsiteY471" fmla="*/ 4754361 h 6858000"/>
              <a:gd name="connsiteX472" fmla="*/ 1299199 w 4491554"/>
              <a:gd name="connsiteY472" fmla="*/ 4751679 h 6858000"/>
              <a:gd name="connsiteX473" fmla="*/ 1378974 w 4491554"/>
              <a:gd name="connsiteY473" fmla="*/ 4685982 h 6858000"/>
              <a:gd name="connsiteX474" fmla="*/ 1317299 w 4491554"/>
              <a:gd name="connsiteY474" fmla="*/ 4679278 h 6858000"/>
              <a:gd name="connsiteX475" fmla="*/ 1193949 w 4491554"/>
              <a:gd name="connsiteY475" fmla="*/ 4754361 h 6858000"/>
              <a:gd name="connsiteX476" fmla="*/ 1258976 w 4491554"/>
              <a:gd name="connsiteY476" fmla="*/ 5037261 h 6858000"/>
              <a:gd name="connsiteX477" fmla="*/ 1261657 w 4491554"/>
              <a:gd name="connsiteY477" fmla="*/ 4993686 h 6858000"/>
              <a:gd name="connsiteX478" fmla="*/ 1126911 w 4491554"/>
              <a:gd name="connsiteY478" fmla="*/ 4978268 h 6858000"/>
              <a:gd name="connsiteX479" fmla="*/ 1120207 w 4491554"/>
              <a:gd name="connsiteY479" fmla="*/ 5005754 h 6858000"/>
              <a:gd name="connsiteX480" fmla="*/ 1159760 w 4491554"/>
              <a:gd name="connsiteY480" fmla="*/ 5027206 h 6858000"/>
              <a:gd name="connsiteX481" fmla="*/ 1258976 w 4491554"/>
              <a:gd name="connsiteY481" fmla="*/ 5037261 h 6858000"/>
              <a:gd name="connsiteX482" fmla="*/ 953282 w 4491554"/>
              <a:gd name="connsiteY482" fmla="*/ 3353934 h 6858000"/>
              <a:gd name="connsiteX483" fmla="*/ 1046465 w 4491554"/>
              <a:gd name="connsiteY483" fmla="*/ 3325108 h 6858000"/>
              <a:gd name="connsiteX484" fmla="*/ 972723 w 4491554"/>
              <a:gd name="connsiteY484" fmla="*/ 3270136 h 6858000"/>
              <a:gd name="connsiteX485" fmla="*/ 953282 w 4491554"/>
              <a:gd name="connsiteY485" fmla="*/ 3353934 h 6858000"/>
              <a:gd name="connsiteX486" fmla="*/ 1423890 w 4491554"/>
              <a:gd name="connsiteY486" fmla="*/ 2942990 h 6858000"/>
              <a:gd name="connsiteX487" fmla="*/ 1358863 w 4491554"/>
              <a:gd name="connsiteY487" fmla="*/ 3026118 h 6858000"/>
              <a:gd name="connsiteX488" fmla="*/ 1423890 w 4491554"/>
              <a:gd name="connsiteY488" fmla="*/ 294299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Lst>
            <a:rect l="l" t="t" r="r" b="b"/>
            <a:pathLst>
              <a:path w="4491554" h="6858000">
                <a:moveTo>
                  <a:pt x="1123559" y="4263642"/>
                </a:moveTo>
                <a:cubicBezTo>
                  <a:pt x="1144341" y="4260290"/>
                  <a:pt x="1165123" y="4256267"/>
                  <a:pt x="1184564" y="4252915"/>
                </a:cubicBezTo>
                <a:cubicBezTo>
                  <a:pt x="1228809" y="4326657"/>
                  <a:pt x="1155067" y="4328669"/>
                  <a:pt x="1123559" y="4356824"/>
                </a:cubicBezTo>
                <a:cubicBezTo>
                  <a:pt x="1111492" y="4367551"/>
                  <a:pt x="1102107" y="4381628"/>
                  <a:pt x="1090710" y="4393695"/>
                </a:cubicBezTo>
                <a:cubicBezTo>
                  <a:pt x="1094733" y="4397047"/>
                  <a:pt x="1098755" y="4401070"/>
                  <a:pt x="1102777" y="4404422"/>
                </a:cubicBezTo>
                <a:cubicBezTo>
                  <a:pt x="1133615" y="4391014"/>
                  <a:pt x="1163782" y="4376936"/>
                  <a:pt x="1195960" y="4362858"/>
                </a:cubicBezTo>
                <a:cubicBezTo>
                  <a:pt x="1193279" y="4395707"/>
                  <a:pt x="1193949" y="4426544"/>
                  <a:pt x="1188586" y="4456041"/>
                </a:cubicBezTo>
                <a:cubicBezTo>
                  <a:pt x="1181882" y="4494252"/>
                  <a:pt x="1192608" y="4504979"/>
                  <a:pt x="1232161" y="4496934"/>
                </a:cubicBezTo>
                <a:cubicBezTo>
                  <a:pt x="1269032" y="4489560"/>
                  <a:pt x="1307914" y="4492241"/>
                  <a:pt x="1346126" y="4488889"/>
                </a:cubicBezTo>
                <a:cubicBezTo>
                  <a:pt x="1391711" y="4484867"/>
                  <a:pt x="1433275" y="4482856"/>
                  <a:pt x="1479531" y="4462074"/>
                </a:cubicBezTo>
                <a:cubicBezTo>
                  <a:pt x="1537854" y="4435930"/>
                  <a:pt x="1613608" y="4440622"/>
                  <a:pt x="1681316" y="4443974"/>
                </a:cubicBezTo>
                <a:cubicBezTo>
                  <a:pt x="1736287" y="4447326"/>
                  <a:pt x="1771147" y="4421181"/>
                  <a:pt x="1795281" y="4384310"/>
                </a:cubicBezTo>
                <a:cubicBezTo>
                  <a:pt x="1847571" y="4303864"/>
                  <a:pt x="1855615" y="4299172"/>
                  <a:pt x="1939413" y="4340735"/>
                </a:cubicBezTo>
                <a:cubicBezTo>
                  <a:pt x="1950139" y="4346098"/>
                  <a:pt x="1969580" y="4335372"/>
                  <a:pt x="1982317" y="4320624"/>
                </a:cubicBezTo>
                <a:cubicBezTo>
                  <a:pt x="2054718" y="4378277"/>
                  <a:pt x="2088237" y="4271686"/>
                  <a:pt x="2154605" y="4274367"/>
                </a:cubicBezTo>
                <a:cubicBezTo>
                  <a:pt x="2131812" y="4233474"/>
                  <a:pt x="2176058" y="4193922"/>
                  <a:pt x="2157287" y="4149677"/>
                </a:cubicBezTo>
                <a:cubicBezTo>
                  <a:pt x="2094271" y="4149677"/>
                  <a:pt x="2033937" y="4149677"/>
                  <a:pt x="1960195" y="4149677"/>
                </a:cubicBezTo>
                <a:cubicBezTo>
                  <a:pt x="2055389" y="4108783"/>
                  <a:pt x="2136505" y="4073924"/>
                  <a:pt x="2221643" y="4037723"/>
                </a:cubicBezTo>
                <a:cubicBezTo>
                  <a:pt x="2208236" y="4012919"/>
                  <a:pt x="2196839" y="3996830"/>
                  <a:pt x="2155946" y="4010237"/>
                </a:cubicBezTo>
                <a:cubicBezTo>
                  <a:pt x="2131812" y="4017611"/>
                  <a:pt x="2097623" y="3993478"/>
                  <a:pt x="2063433" y="3981411"/>
                </a:cubicBezTo>
                <a:cubicBezTo>
                  <a:pt x="2096282" y="3929792"/>
                  <a:pt x="2039300" y="3931132"/>
                  <a:pt x="2011814" y="3906328"/>
                </a:cubicBezTo>
                <a:cubicBezTo>
                  <a:pt x="2072819" y="3898284"/>
                  <a:pt x="2134494" y="3902306"/>
                  <a:pt x="2160639" y="3835268"/>
                </a:cubicBezTo>
                <a:cubicBezTo>
                  <a:pt x="2153265" y="3841971"/>
                  <a:pt x="2145890" y="3848675"/>
                  <a:pt x="2137846" y="3855379"/>
                </a:cubicBezTo>
                <a:cubicBezTo>
                  <a:pt x="2084215" y="3791693"/>
                  <a:pt x="2084215" y="3791693"/>
                  <a:pt x="2181420" y="3735381"/>
                </a:cubicBezTo>
                <a:cubicBezTo>
                  <a:pt x="2145220" y="3744096"/>
                  <a:pt x="2125779" y="3748118"/>
                  <a:pt x="2094271" y="3755493"/>
                </a:cubicBezTo>
                <a:cubicBezTo>
                  <a:pt x="2107679" y="3737392"/>
                  <a:pt x="2114382" y="3727336"/>
                  <a:pt x="2123097" y="3715270"/>
                </a:cubicBezTo>
                <a:cubicBezTo>
                  <a:pt x="2098964" y="3699851"/>
                  <a:pt x="2051367" y="3693817"/>
                  <a:pt x="2088908" y="3648232"/>
                </a:cubicBezTo>
                <a:cubicBezTo>
                  <a:pt x="2075500" y="3638846"/>
                  <a:pt x="2062763" y="3623427"/>
                  <a:pt x="2047344" y="3620075"/>
                </a:cubicBezTo>
                <a:cubicBezTo>
                  <a:pt x="2000418" y="3609349"/>
                  <a:pt x="1928016" y="3618735"/>
                  <a:pt x="1909916" y="3590578"/>
                </a:cubicBezTo>
                <a:cubicBezTo>
                  <a:pt x="1889805" y="3559741"/>
                  <a:pt x="1840867" y="3531585"/>
                  <a:pt x="1854274" y="3473932"/>
                </a:cubicBezTo>
                <a:cubicBezTo>
                  <a:pt x="1860978" y="3445106"/>
                  <a:pt x="1838185" y="3408905"/>
                  <a:pt x="1828130" y="3374716"/>
                </a:cubicBezTo>
                <a:cubicBezTo>
                  <a:pt x="1839526" y="3369353"/>
                  <a:pt x="1852263" y="3362649"/>
                  <a:pt x="1855615" y="3361308"/>
                </a:cubicBezTo>
                <a:cubicBezTo>
                  <a:pt x="1844219" y="3313041"/>
                  <a:pt x="1833493" y="3269466"/>
                  <a:pt x="1826118" y="3237288"/>
                </a:cubicBezTo>
                <a:cubicBezTo>
                  <a:pt x="1788577" y="3237288"/>
                  <a:pt x="1758410" y="3237288"/>
                  <a:pt x="1727572" y="3237288"/>
                </a:cubicBezTo>
                <a:cubicBezTo>
                  <a:pt x="1726902" y="3233265"/>
                  <a:pt x="1726232" y="3229243"/>
                  <a:pt x="1726232" y="3225221"/>
                </a:cubicBezTo>
                <a:cubicBezTo>
                  <a:pt x="1765114" y="3205780"/>
                  <a:pt x="1803996" y="3187009"/>
                  <a:pt x="1858967" y="3159523"/>
                </a:cubicBezTo>
                <a:cubicBezTo>
                  <a:pt x="1824778" y="3139412"/>
                  <a:pt x="1801985" y="3126675"/>
                  <a:pt x="1772488" y="3109245"/>
                </a:cubicBezTo>
                <a:cubicBezTo>
                  <a:pt x="1810700" y="3100530"/>
                  <a:pt x="1844219" y="3092485"/>
                  <a:pt x="1887123" y="3083100"/>
                </a:cubicBezTo>
                <a:cubicBezTo>
                  <a:pt x="1864330" y="3072374"/>
                  <a:pt x="1848241" y="3065000"/>
                  <a:pt x="1822096" y="3052933"/>
                </a:cubicBezTo>
                <a:cubicBezTo>
                  <a:pt x="1847571" y="3034162"/>
                  <a:pt x="1869023" y="3018073"/>
                  <a:pt x="1901201" y="2993939"/>
                </a:cubicBezTo>
                <a:cubicBezTo>
                  <a:pt x="1869693" y="2975169"/>
                  <a:pt x="1842878" y="2959750"/>
                  <a:pt x="1818074" y="2945672"/>
                </a:cubicBezTo>
                <a:cubicBezTo>
                  <a:pt x="1816063" y="2918857"/>
                  <a:pt x="1814052" y="2891371"/>
                  <a:pt x="1812040" y="2864556"/>
                </a:cubicBezTo>
                <a:cubicBezTo>
                  <a:pt x="1781203" y="2880645"/>
                  <a:pt x="1761762" y="2890030"/>
                  <a:pt x="1742991" y="2900086"/>
                </a:cubicBezTo>
                <a:lnTo>
                  <a:pt x="1744332" y="2901427"/>
                </a:lnTo>
                <a:cubicBezTo>
                  <a:pt x="1740980" y="2826344"/>
                  <a:pt x="1683327" y="2876622"/>
                  <a:pt x="1651149" y="2845785"/>
                </a:cubicBezTo>
                <a:cubicBezTo>
                  <a:pt x="1682657" y="2842433"/>
                  <a:pt x="1714165" y="2839081"/>
                  <a:pt x="1747684" y="2835729"/>
                </a:cubicBezTo>
                <a:cubicBezTo>
                  <a:pt x="1680646" y="2774725"/>
                  <a:pt x="1590815" y="2774054"/>
                  <a:pt x="1519754" y="2832377"/>
                </a:cubicBezTo>
                <a:cubicBezTo>
                  <a:pt x="1554614" y="2851819"/>
                  <a:pt x="1590144" y="2870589"/>
                  <a:pt x="1625004" y="2889360"/>
                </a:cubicBezTo>
                <a:cubicBezTo>
                  <a:pt x="1622323" y="2895393"/>
                  <a:pt x="1619641" y="2901427"/>
                  <a:pt x="1616959" y="2907460"/>
                </a:cubicBezTo>
                <a:cubicBezTo>
                  <a:pt x="1590815" y="2907460"/>
                  <a:pt x="1563999" y="2907460"/>
                  <a:pt x="1536514" y="2907460"/>
                </a:cubicBezTo>
                <a:cubicBezTo>
                  <a:pt x="1524447" y="2946342"/>
                  <a:pt x="1510369" y="2989247"/>
                  <a:pt x="1494280" y="3039525"/>
                </a:cubicBezTo>
                <a:cubicBezTo>
                  <a:pt x="1453387" y="2999302"/>
                  <a:pt x="1427912" y="2974498"/>
                  <a:pt x="1393052" y="3030810"/>
                </a:cubicBezTo>
                <a:cubicBezTo>
                  <a:pt x="1382996" y="3047570"/>
                  <a:pt x="1333388" y="3039525"/>
                  <a:pt x="1301880" y="3044218"/>
                </a:cubicBezTo>
                <a:cubicBezTo>
                  <a:pt x="1289143" y="3046229"/>
                  <a:pt x="1277076" y="3050251"/>
                  <a:pt x="1265009" y="3053603"/>
                </a:cubicBezTo>
                <a:cubicBezTo>
                  <a:pt x="1291154" y="3084441"/>
                  <a:pt x="1273054" y="3105893"/>
                  <a:pt x="1250931" y="3128686"/>
                </a:cubicBezTo>
                <a:cubicBezTo>
                  <a:pt x="1246239" y="3133379"/>
                  <a:pt x="1252272" y="3158183"/>
                  <a:pt x="1256965" y="3159523"/>
                </a:cubicBezTo>
                <a:cubicBezTo>
                  <a:pt x="1269702" y="3162875"/>
                  <a:pt x="1289143" y="3163546"/>
                  <a:pt x="1297858" y="3156172"/>
                </a:cubicBezTo>
                <a:cubicBezTo>
                  <a:pt x="1318640" y="3137401"/>
                  <a:pt x="1334059" y="3111926"/>
                  <a:pt x="1353500" y="3091815"/>
                </a:cubicBezTo>
                <a:cubicBezTo>
                  <a:pt x="1364896" y="3080419"/>
                  <a:pt x="1381656" y="3073715"/>
                  <a:pt x="1405119" y="3059637"/>
                </a:cubicBezTo>
                <a:cubicBezTo>
                  <a:pt x="1394393" y="3111926"/>
                  <a:pt x="1348807" y="3150138"/>
                  <a:pt x="1412493" y="3182987"/>
                </a:cubicBezTo>
                <a:cubicBezTo>
                  <a:pt x="1429253" y="3150138"/>
                  <a:pt x="1446012" y="3117290"/>
                  <a:pt x="1462772" y="3084441"/>
                </a:cubicBezTo>
                <a:cubicBezTo>
                  <a:pt x="1480202" y="3086452"/>
                  <a:pt x="1500984" y="3089133"/>
                  <a:pt x="1536514" y="3093826"/>
                </a:cubicBezTo>
                <a:cubicBezTo>
                  <a:pt x="1513721" y="3111926"/>
                  <a:pt x="1500313" y="3122652"/>
                  <a:pt x="1486906" y="3133379"/>
                </a:cubicBezTo>
                <a:cubicBezTo>
                  <a:pt x="1481543" y="3136731"/>
                  <a:pt x="1476179" y="3140753"/>
                  <a:pt x="1470816" y="3144105"/>
                </a:cubicBezTo>
                <a:cubicBezTo>
                  <a:pt x="1485565" y="3172261"/>
                  <a:pt x="1500984" y="3199746"/>
                  <a:pt x="1515732" y="3227902"/>
                </a:cubicBezTo>
                <a:cubicBezTo>
                  <a:pt x="1525788" y="3217176"/>
                  <a:pt x="1535843" y="3206450"/>
                  <a:pt x="1545899" y="3195724"/>
                </a:cubicBezTo>
                <a:cubicBezTo>
                  <a:pt x="1531821" y="3219858"/>
                  <a:pt x="1517743" y="3243321"/>
                  <a:pt x="1496961" y="3279522"/>
                </a:cubicBezTo>
                <a:cubicBezTo>
                  <a:pt x="1484224" y="3247343"/>
                  <a:pt x="1474839" y="3223210"/>
                  <a:pt x="1465453" y="3199076"/>
                </a:cubicBezTo>
                <a:cubicBezTo>
                  <a:pt x="1411152" y="3260751"/>
                  <a:pt x="1373611" y="3261421"/>
                  <a:pt x="1338081" y="3196394"/>
                </a:cubicBezTo>
                <a:cubicBezTo>
                  <a:pt x="1319981" y="3209802"/>
                  <a:pt x="1301880" y="3223210"/>
                  <a:pt x="1284450" y="3235947"/>
                </a:cubicBezTo>
                <a:cubicBezTo>
                  <a:pt x="1269032" y="3242651"/>
                  <a:pt x="1253613" y="3248684"/>
                  <a:pt x="1238194" y="3255388"/>
                </a:cubicBezTo>
                <a:cubicBezTo>
                  <a:pt x="1219423" y="3255388"/>
                  <a:pt x="1200653" y="3255388"/>
                  <a:pt x="1175178" y="3255388"/>
                </a:cubicBezTo>
                <a:cubicBezTo>
                  <a:pt x="1200653" y="3332482"/>
                  <a:pt x="1155737" y="3339856"/>
                  <a:pt x="1099425" y="3337174"/>
                </a:cubicBezTo>
                <a:cubicBezTo>
                  <a:pt x="1100766" y="3351923"/>
                  <a:pt x="1102107" y="3363990"/>
                  <a:pt x="1103448" y="3378068"/>
                </a:cubicBezTo>
                <a:cubicBezTo>
                  <a:pt x="1120207" y="3376727"/>
                  <a:pt x="1136296" y="3375386"/>
                  <a:pt x="1153056" y="3374045"/>
                </a:cubicBezTo>
                <a:cubicBezTo>
                  <a:pt x="1155067" y="3377397"/>
                  <a:pt x="1157078" y="3381420"/>
                  <a:pt x="1158419" y="3384772"/>
                </a:cubicBezTo>
                <a:cubicBezTo>
                  <a:pt x="1138978" y="3398850"/>
                  <a:pt x="1118866" y="3413598"/>
                  <a:pt x="1099425" y="3427676"/>
                </a:cubicBezTo>
                <a:cubicBezTo>
                  <a:pt x="1140319" y="3414268"/>
                  <a:pt x="1183223" y="3442424"/>
                  <a:pt x="1224116" y="3412927"/>
                </a:cubicBezTo>
                <a:cubicBezTo>
                  <a:pt x="1250261" y="3393486"/>
                  <a:pt x="1296517" y="3392146"/>
                  <a:pt x="1325344" y="3452480"/>
                </a:cubicBezTo>
                <a:cubicBezTo>
                  <a:pt x="1263669" y="3452480"/>
                  <a:pt x="1208027" y="3449798"/>
                  <a:pt x="1152385" y="3453821"/>
                </a:cubicBezTo>
                <a:cubicBezTo>
                  <a:pt x="1128252" y="3455832"/>
                  <a:pt x="1091381" y="3449128"/>
                  <a:pt x="1090710" y="3496725"/>
                </a:cubicBezTo>
                <a:cubicBezTo>
                  <a:pt x="1090710" y="3515496"/>
                  <a:pt x="1073951" y="3534267"/>
                  <a:pt x="1063225" y="3555719"/>
                </a:cubicBezTo>
                <a:cubicBezTo>
                  <a:pt x="1079984" y="3566445"/>
                  <a:pt x="1094062" y="3575160"/>
                  <a:pt x="1110151" y="3585216"/>
                </a:cubicBezTo>
                <a:cubicBezTo>
                  <a:pt x="1075291" y="3608009"/>
                  <a:pt x="1043113" y="3628790"/>
                  <a:pt x="1007583" y="3652254"/>
                </a:cubicBezTo>
                <a:cubicBezTo>
                  <a:pt x="1025013" y="3691806"/>
                  <a:pt x="1047806" y="3730018"/>
                  <a:pt x="1056521" y="3770911"/>
                </a:cubicBezTo>
                <a:cubicBezTo>
                  <a:pt x="1059873" y="3787000"/>
                  <a:pt x="1033057" y="3809793"/>
                  <a:pt x="1014287" y="3838620"/>
                </a:cubicBezTo>
                <a:cubicBezTo>
                  <a:pt x="1023672" y="3860742"/>
                  <a:pt x="1013616" y="3923758"/>
                  <a:pt x="1084677" y="3866105"/>
                </a:cubicBezTo>
                <a:cubicBezTo>
                  <a:pt x="1103448" y="3850686"/>
                  <a:pt x="1149033" y="3868116"/>
                  <a:pt x="1181882" y="3870128"/>
                </a:cubicBezTo>
                <a:cubicBezTo>
                  <a:pt x="1181212" y="3875491"/>
                  <a:pt x="1180541" y="3881524"/>
                  <a:pt x="1179871" y="3886887"/>
                </a:cubicBezTo>
                <a:cubicBezTo>
                  <a:pt x="1163111" y="3886887"/>
                  <a:pt x="1146352" y="3886887"/>
                  <a:pt x="1128252" y="3886887"/>
                </a:cubicBezTo>
                <a:cubicBezTo>
                  <a:pt x="1135626" y="3901636"/>
                  <a:pt x="1143000" y="3917054"/>
                  <a:pt x="1159760" y="3951914"/>
                </a:cubicBezTo>
                <a:cubicBezTo>
                  <a:pt x="1054510" y="3899624"/>
                  <a:pt x="1014957" y="3959288"/>
                  <a:pt x="986801" y="4037723"/>
                </a:cubicBezTo>
                <a:cubicBezTo>
                  <a:pt x="912389" y="3970685"/>
                  <a:pt x="804457" y="4025656"/>
                  <a:pt x="743453" y="3937166"/>
                </a:cubicBezTo>
                <a:cubicBezTo>
                  <a:pt x="813172" y="3909010"/>
                  <a:pt x="878199" y="3879513"/>
                  <a:pt x="876188" y="3785660"/>
                </a:cubicBezTo>
                <a:cubicBezTo>
                  <a:pt x="915070" y="3790352"/>
                  <a:pt x="951271" y="3794375"/>
                  <a:pt x="972053" y="3797056"/>
                </a:cubicBezTo>
                <a:cubicBezTo>
                  <a:pt x="942556" y="3758174"/>
                  <a:pt x="908367" y="3713258"/>
                  <a:pt x="868814" y="3661639"/>
                </a:cubicBezTo>
                <a:cubicBezTo>
                  <a:pt x="858758" y="3667002"/>
                  <a:pt x="832613" y="3671695"/>
                  <a:pt x="821887" y="3687784"/>
                </a:cubicBezTo>
                <a:cubicBezTo>
                  <a:pt x="815854" y="3697169"/>
                  <a:pt x="833284" y="3722644"/>
                  <a:pt x="841328" y="3744766"/>
                </a:cubicBezTo>
                <a:cubicBezTo>
                  <a:pt x="791050" y="3765548"/>
                  <a:pt x="763564" y="3805771"/>
                  <a:pt x="785687" y="3875491"/>
                </a:cubicBezTo>
                <a:cubicBezTo>
                  <a:pt x="724682" y="3875491"/>
                  <a:pt x="671052" y="3875491"/>
                  <a:pt x="620773" y="3875491"/>
                </a:cubicBezTo>
                <a:cubicBezTo>
                  <a:pt x="634181" y="3838620"/>
                  <a:pt x="645577" y="3808452"/>
                  <a:pt x="656974" y="3778285"/>
                </a:cubicBezTo>
                <a:cubicBezTo>
                  <a:pt x="638873" y="3769570"/>
                  <a:pt x="618762" y="3764207"/>
                  <a:pt x="604013" y="3752141"/>
                </a:cubicBezTo>
                <a:cubicBezTo>
                  <a:pt x="577198" y="3730688"/>
                  <a:pt x="572506" y="3712588"/>
                  <a:pt x="611388" y="3691806"/>
                </a:cubicBezTo>
                <a:cubicBezTo>
                  <a:pt x="643566" y="3674376"/>
                  <a:pt x="708593" y="3667002"/>
                  <a:pt x="662337" y="3599964"/>
                </a:cubicBezTo>
                <a:cubicBezTo>
                  <a:pt x="677085" y="3586556"/>
                  <a:pt x="692504" y="3573149"/>
                  <a:pt x="705241" y="3561752"/>
                </a:cubicBezTo>
                <a:cubicBezTo>
                  <a:pt x="679096" y="3534937"/>
                  <a:pt x="654962" y="3510133"/>
                  <a:pt x="624795" y="3479295"/>
                </a:cubicBezTo>
                <a:cubicBezTo>
                  <a:pt x="643566" y="3463877"/>
                  <a:pt x="661666" y="3449798"/>
                  <a:pt x="681778" y="3433709"/>
                </a:cubicBezTo>
                <a:cubicBezTo>
                  <a:pt x="669711" y="3372034"/>
                  <a:pt x="625466" y="3329800"/>
                  <a:pt x="567813" y="3328460"/>
                </a:cubicBezTo>
                <a:cubicBezTo>
                  <a:pt x="567813" y="3322426"/>
                  <a:pt x="567143" y="3316393"/>
                  <a:pt x="567143" y="3309689"/>
                </a:cubicBezTo>
                <a:cubicBezTo>
                  <a:pt x="599321" y="3309689"/>
                  <a:pt x="632170" y="3305666"/>
                  <a:pt x="663677" y="3310359"/>
                </a:cubicBezTo>
                <a:cubicBezTo>
                  <a:pt x="701219" y="3316393"/>
                  <a:pt x="738760" y="3290248"/>
                  <a:pt x="742112" y="3251366"/>
                </a:cubicBezTo>
                <a:cubicBezTo>
                  <a:pt x="744794" y="3226562"/>
                  <a:pt x="752168" y="3202428"/>
                  <a:pt x="757531" y="3180305"/>
                </a:cubicBezTo>
                <a:cubicBezTo>
                  <a:pt x="728034" y="3160864"/>
                  <a:pt x="700548" y="3142093"/>
                  <a:pt x="665018" y="3117960"/>
                </a:cubicBezTo>
                <a:cubicBezTo>
                  <a:pt x="661666" y="3119301"/>
                  <a:pt x="645577" y="3126675"/>
                  <a:pt x="618762" y="3138742"/>
                </a:cubicBezTo>
                <a:cubicBezTo>
                  <a:pt x="641555" y="3105893"/>
                  <a:pt x="658314" y="3085111"/>
                  <a:pt x="671052" y="3061648"/>
                </a:cubicBezTo>
                <a:cubicBezTo>
                  <a:pt x="676415" y="3051592"/>
                  <a:pt x="671052" y="3036173"/>
                  <a:pt x="670381" y="3023436"/>
                </a:cubicBezTo>
                <a:cubicBezTo>
                  <a:pt x="659655" y="3026788"/>
                  <a:pt x="647588" y="3028799"/>
                  <a:pt x="637533" y="3034162"/>
                </a:cubicBezTo>
                <a:cubicBezTo>
                  <a:pt x="617421" y="3044888"/>
                  <a:pt x="598650" y="3057625"/>
                  <a:pt x="580550" y="3068352"/>
                </a:cubicBezTo>
                <a:cubicBezTo>
                  <a:pt x="565802" y="3116619"/>
                  <a:pt x="552394" y="3169579"/>
                  <a:pt x="531612" y="3218517"/>
                </a:cubicBezTo>
                <a:cubicBezTo>
                  <a:pt x="526249" y="3230584"/>
                  <a:pt x="493401" y="3238628"/>
                  <a:pt x="475971" y="3235276"/>
                </a:cubicBezTo>
                <a:cubicBezTo>
                  <a:pt x="445133" y="3229243"/>
                  <a:pt x="416977" y="3211813"/>
                  <a:pt x="378765" y="3195724"/>
                </a:cubicBezTo>
                <a:cubicBezTo>
                  <a:pt x="378765" y="3231254"/>
                  <a:pt x="378765" y="3250695"/>
                  <a:pt x="378765" y="3261421"/>
                </a:cubicBezTo>
                <a:cubicBezTo>
                  <a:pt x="337872" y="3250025"/>
                  <a:pt x="293627" y="3248014"/>
                  <a:pt x="261449" y="3227232"/>
                </a:cubicBezTo>
                <a:cubicBezTo>
                  <a:pt x="229941" y="3207121"/>
                  <a:pt x="211170" y="3168238"/>
                  <a:pt x="182344" y="3132708"/>
                </a:cubicBezTo>
                <a:cubicBezTo>
                  <a:pt x="217204" y="3100530"/>
                  <a:pt x="164914" y="3102541"/>
                  <a:pt x="141450" y="3084441"/>
                </a:cubicBezTo>
                <a:cubicBezTo>
                  <a:pt x="156869" y="3071703"/>
                  <a:pt x="169606" y="3060977"/>
                  <a:pt x="182344" y="3050922"/>
                </a:cubicBezTo>
                <a:cubicBezTo>
                  <a:pt x="166255" y="3030810"/>
                  <a:pt x="150836" y="3012040"/>
                  <a:pt x="137428" y="2994610"/>
                </a:cubicBezTo>
                <a:cubicBezTo>
                  <a:pt x="109943" y="2997291"/>
                  <a:pt x="80446" y="3000643"/>
                  <a:pt x="60334" y="3002654"/>
                </a:cubicBezTo>
                <a:cubicBezTo>
                  <a:pt x="37541" y="2944331"/>
                  <a:pt x="19441" y="2896734"/>
                  <a:pt x="0" y="2845115"/>
                </a:cubicBezTo>
                <a:cubicBezTo>
                  <a:pt x="71060" y="2831037"/>
                  <a:pt x="38882" y="2761987"/>
                  <a:pt x="54971" y="2715731"/>
                </a:cubicBezTo>
                <a:cubicBezTo>
                  <a:pt x="71060" y="2668134"/>
                  <a:pt x="74412" y="2617185"/>
                  <a:pt x="136087" y="2603107"/>
                </a:cubicBezTo>
                <a:cubicBezTo>
                  <a:pt x="144132" y="2601096"/>
                  <a:pt x="147484" y="2579644"/>
                  <a:pt x="157540" y="2556851"/>
                </a:cubicBezTo>
                <a:cubicBezTo>
                  <a:pt x="132065" y="2562884"/>
                  <a:pt x="117987" y="2566906"/>
                  <a:pt x="103909" y="2570258"/>
                </a:cubicBezTo>
                <a:cubicBezTo>
                  <a:pt x="101228" y="2563555"/>
                  <a:pt x="97876" y="2556851"/>
                  <a:pt x="98546" y="2556180"/>
                </a:cubicBezTo>
                <a:cubicBezTo>
                  <a:pt x="153517" y="2514617"/>
                  <a:pt x="45586" y="2438193"/>
                  <a:pt x="131395" y="2404004"/>
                </a:cubicBezTo>
                <a:cubicBezTo>
                  <a:pt x="92513" y="2339647"/>
                  <a:pt x="100557" y="2258531"/>
                  <a:pt x="150165" y="2200208"/>
                </a:cubicBezTo>
                <a:cubicBezTo>
                  <a:pt x="158210" y="2190823"/>
                  <a:pt x="162903" y="2172722"/>
                  <a:pt x="159551" y="2161326"/>
                </a:cubicBezTo>
                <a:cubicBezTo>
                  <a:pt x="142121" y="2097640"/>
                  <a:pt x="148825" y="2035294"/>
                  <a:pt x="166255" y="1972278"/>
                </a:cubicBezTo>
                <a:cubicBezTo>
                  <a:pt x="167595" y="1966245"/>
                  <a:pt x="166255" y="1957530"/>
                  <a:pt x="162903" y="1952167"/>
                </a:cubicBezTo>
                <a:cubicBezTo>
                  <a:pt x="136087" y="1911944"/>
                  <a:pt x="136087" y="1911944"/>
                  <a:pt x="161562" y="1876414"/>
                </a:cubicBezTo>
                <a:cubicBezTo>
                  <a:pt x="141450" y="1861665"/>
                  <a:pt x="122009" y="1846917"/>
                  <a:pt x="94524" y="1826806"/>
                </a:cubicBezTo>
                <a:cubicBezTo>
                  <a:pt x="187707" y="1757086"/>
                  <a:pt x="146813" y="1665244"/>
                  <a:pt x="136087" y="1573401"/>
                </a:cubicBezTo>
                <a:cubicBezTo>
                  <a:pt x="119998" y="1571390"/>
                  <a:pt x="101898" y="1568709"/>
                  <a:pt x="85138" y="1566027"/>
                </a:cubicBezTo>
                <a:cubicBezTo>
                  <a:pt x="83798" y="1562005"/>
                  <a:pt x="80446" y="1557312"/>
                  <a:pt x="81116" y="1554631"/>
                </a:cubicBezTo>
                <a:cubicBezTo>
                  <a:pt x="101898" y="1494296"/>
                  <a:pt x="122680" y="1433962"/>
                  <a:pt x="146813" y="1366254"/>
                </a:cubicBezTo>
                <a:cubicBezTo>
                  <a:pt x="134076" y="1356198"/>
                  <a:pt x="114635" y="1341450"/>
                  <a:pt x="87820" y="1321338"/>
                </a:cubicBezTo>
                <a:cubicBezTo>
                  <a:pt x="102568" y="1301227"/>
                  <a:pt x="117317" y="1281115"/>
                  <a:pt x="134747" y="1257652"/>
                </a:cubicBezTo>
                <a:cubicBezTo>
                  <a:pt x="105920" y="1224803"/>
                  <a:pt x="49608" y="1187932"/>
                  <a:pt x="119328" y="1147709"/>
                </a:cubicBezTo>
                <a:cubicBezTo>
                  <a:pt x="132065" y="1113520"/>
                  <a:pt x="144132" y="1080001"/>
                  <a:pt x="158210" y="1045811"/>
                </a:cubicBezTo>
                <a:cubicBezTo>
                  <a:pt x="172288" y="1011622"/>
                  <a:pt x="187036" y="977432"/>
                  <a:pt x="203126" y="943913"/>
                </a:cubicBezTo>
                <a:cubicBezTo>
                  <a:pt x="209829" y="929165"/>
                  <a:pt x="218544" y="913746"/>
                  <a:pt x="230611" y="904361"/>
                </a:cubicBezTo>
                <a:cubicBezTo>
                  <a:pt x="254074" y="884920"/>
                  <a:pt x="293627" y="880227"/>
                  <a:pt x="280219" y="833971"/>
                </a:cubicBezTo>
                <a:cubicBezTo>
                  <a:pt x="278879" y="829949"/>
                  <a:pt x="290275" y="818552"/>
                  <a:pt x="296979" y="816541"/>
                </a:cubicBezTo>
                <a:cubicBezTo>
                  <a:pt x="400218" y="790396"/>
                  <a:pt x="396866" y="685146"/>
                  <a:pt x="445133" y="618108"/>
                </a:cubicBezTo>
                <a:cubicBezTo>
                  <a:pt x="461222" y="595986"/>
                  <a:pt x="476641" y="572522"/>
                  <a:pt x="494741" y="552411"/>
                </a:cubicBezTo>
                <a:cubicBezTo>
                  <a:pt x="520216" y="523584"/>
                  <a:pt x="549042" y="496769"/>
                  <a:pt x="575187" y="468613"/>
                </a:cubicBezTo>
                <a:cubicBezTo>
                  <a:pt x="596639" y="445820"/>
                  <a:pt x="626136" y="431072"/>
                  <a:pt x="618762" y="386156"/>
                </a:cubicBezTo>
                <a:cubicBezTo>
                  <a:pt x="615410" y="367386"/>
                  <a:pt x="646918" y="335207"/>
                  <a:pt x="669711" y="320459"/>
                </a:cubicBezTo>
                <a:cubicBezTo>
                  <a:pt x="715297" y="291632"/>
                  <a:pt x="766916" y="272191"/>
                  <a:pt x="813172" y="245376"/>
                </a:cubicBezTo>
                <a:cubicBezTo>
                  <a:pt x="882222" y="204483"/>
                  <a:pt x="952612" y="166942"/>
                  <a:pt x="1010264" y="106607"/>
                </a:cubicBezTo>
                <a:cubicBezTo>
                  <a:pt x="1052499" y="62362"/>
                  <a:pt x="1111492" y="19458"/>
                  <a:pt x="1169145" y="8061"/>
                </a:cubicBezTo>
                <a:cubicBezTo>
                  <a:pt x="1248920" y="-8028"/>
                  <a:pt x="1334059" y="4709"/>
                  <a:pt x="1417186" y="6050"/>
                </a:cubicBezTo>
                <a:cubicBezTo>
                  <a:pt x="1462101" y="6720"/>
                  <a:pt x="1511039" y="-4006"/>
                  <a:pt x="1550592" y="10743"/>
                </a:cubicBezTo>
                <a:cubicBezTo>
                  <a:pt x="1683327" y="61021"/>
                  <a:pt x="1814052" y="118674"/>
                  <a:pt x="1943435" y="178338"/>
                </a:cubicBezTo>
                <a:cubicBezTo>
                  <a:pt x="1966228" y="189064"/>
                  <a:pt x="1975614" y="226605"/>
                  <a:pt x="1995725" y="247387"/>
                </a:cubicBezTo>
                <a:cubicBezTo>
                  <a:pt x="2037288" y="288951"/>
                  <a:pt x="2083545" y="326492"/>
                  <a:pt x="2125779" y="368056"/>
                </a:cubicBezTo>
                <a:cubicBezTo>
                  <a:pt x="2140527" y="382804"/>
                  <a:pt x="2151924" y="401575"/>
                  <a:pt x="2162650" y="420346"/>
                </a:cubicBezTo>
                <a:cubicBezTo>
                  <a:pt x="2183432" y="456546"/>
                  <a:pt x="2211588" y="491406"/>
                  <a:pt x="2220303" y="530959"/>
                </a:cubicBezTo>
                <a:cubicBezTo>
                  <a:pt x="2235721" y="595986"/>
                  <a:pt x="2259855" y="654979"/>
                  <a:pt x="2306111" y="701235"/>
                </a:cubicBezTo>
                <a:cubicBezTo>
                  <a:pt x="2336279" y="731403"/>
                  <a:pt x="2371809" y="760899"/>
                  <a:pt x="2410691" y="777659"/>
                </a:cubicBezTo>
                <a:cubicBezTo>
                  <a:pt x="2477729" y="807156"/>
                  <a:pt x="2548790" y="829949"/>
                  <a:pt x="2619180" y="850060"/>
                </a:cubicBezTo>
                <a:cubicBezTo>
                  <a:pt x="2652028" y="859445"/>
                  <a:pt x="2689570" y="851401"/>
                  <a:pt x="2723759" y="858775"/>
                </a:cubicBezTo>
                <a:cubicBezTo>
                  <a:pt x="2753926" y="865479"/>
                  <a:pt x="2782082" y="881568"/>
                  <a:pt x="2796160" y="886931"/>
                </a:cubicBezTo>
                <a:cubicBezTo>
                  <a:pt x="2826998" y="874194"/>
                  <a:pt x="2848450" y="860786"/>
                  <a:pt x="2871913" y="856764"/>
                </a:cubicBezTo>
                <a:cubicBezTo>
                  <a:pt x="2957722" y="840675"/>
                  <a:pt x="3044201" y="823245"/>
                  <a:pt x="3130680" y="815200"/>
                </a:cubicBezTo>
                <a:cubicBezTo>
                  <a:pt x="3189004" y="809837"/>
                  <a:pt x="3245986" y="811848"/>
                  <a:pt x="3303639" y="788385"/>
                </a:cubicBezTo>
                <a:cubicBezTo>
                  <a:pt x="3331124" y="776988"/>
                  <a:pt x="3374029" y="805815"/>
                  <a:pt x="3410229" y="814530"/>
                </a:cubicBezTo>
                <a:cubicBezTo>
                  <a:pt x="3422967" y="817882"/>
                  <a:pt x="3437045" y="815200"/>
                  <a:pt x="3469223" y="815200"/>
                </a:cubicBezTo>
                <a:cubicBezTo>
                  <a:pt x="3440396" y="799781"/>
                  <a:pt x="3427659" y="793078"/>
                  <a:pt x="3414922" y="786374"/>
                </a:cubicBezTo>
                <a:cubicBezTo>
                  <a:pt x="3416933" y="781681"/>
                  <a:pt x="3418944" y="777659"/>
                  <a:pt x="3420955" y="772966"/>
                </a:cubicBezTo>
                <a:cubicBezTo>
                  <a:pt x="3470564" y="794418"/>
                  <a:pt x="3518831" y="818552"/>
                  <a:pt x="3569780" y="836652"/>
                </a:cubicBezTo>
                <a:cubicBezTo>
                  <a:pt x="3632796" y="858775"/>
                  <a:pt x="3697823" y="874194"/>
                  <a:pt x="3760839" y="896316"/>
                </a:cubicBezTo>
                <a:cubicBezTo>
                  <a:pt x="3819162" y="916428"/>
                  <a:pt x="3863407" y="958662"/>
                  <a:pt x="3911674" y="994192"/>
                </a:cubicBezTo>
                <a:cubicBezTo>
                  <a:pt x="3954579" y="1025700"/>
                  <a:pt x="4006198" y="1045811"/>
                  <a:pt x="4056477" y="1066593"/>
                </a:cubicBezTo>
                <a:cubicBezTo>
                  <a:pt x="4092007" y="1081342"/>
                  <a:pt x="4167089" y="1169832"/>
                  <a:pt x="4175134" y="1207373"/>
                </a:cubicBezTo>
                <a:cubicBezTo>
                  <a:pt x="4178486" y="1224133"/>
                  <a:pt x="4195246" y="1239552"/>
                  <a:pt x="4207983" y="1253630"/>
                </a:cubicBezTo>
                <a:cubicBezTo>
                  <a:pt x="4229435" y="1276423"/>
                  <a:pt x="4252228" y="1297875"/>
                  <a:pt x="4274351" y="1319327"/>
                </a:cubicBezTo>
                <a:cubicBezTo>
                  <a:pt x="4345411" y="1387035"/>
                  <a:pt x="4327311" y="1478878"/>
                  <a:pt x="4344070" y="1562005"/>
                </a:cubicBezTo>
                <a:cubicBezTo>
                  <a:pt x="4354126" y="1612283"/>
                  <a:pt x="4384293" y="1657869"/>
                  <a:pt x="4406416" y="1708818"/>
                </a:cubicBezTo>
                <a:cubicBezTo>
                  <a:pt x="4360160" y="1750382"/>
                  <a:pt x="4366193" y="1772505"/>
                  <a:pt x="4424516" y="1816750"/>
                </a:cubicBezTo>
                <a:cubicBezTo>
                  <a:pt x="4449320" y="1835520"/>
                  <a:pt x="4456024" y="1878425"/>
                  <a:pt x="4474125" y="1917307"/>
                </a:cubicBezTo>
                <a:cubicBezTo>
                  <a:pt x="4449320" y="1919318"/>
                  <a:pt x="4434572" y="1920659"/>
                  <a:pt x="4420494" y="1922000"/>
                </a:cubicBezTo>
                <a:cubicBezTo>
                  <a:pt x="4445298" y="1981663"/>
                  <a:pt x="4468761" y="2038646"/>
                  <a:pt x="4494236" y="2099651"/>
                </a:cubicBezTo>
                <a:cubicBezTo>
                  <a:pt x="4447309" y="2149929"/>
                  <a:pt x="4439265" y="2223671"/>
                  <a:pt x="4477476" y="2267916"/>
                </a:cubicBezTo>
                <a:cubicBezTo>
                  <a:pt x="4460046" y="2301435"/>
                  <a:pt x="4443957" y="2333614"/>
                  <a:pt x="4426527" y="2367133"/>
                </a:cubicBezTo>
                <a:cubicBezTo>
                  <a:pt x="4440605" y="2379870"/>
                  <a:pt x="4452002" y="2389926"/>
                  <a:pt x="4463398" y="2399982"/>
                </a:cubicBezTo>
                <a:cubicBezTo>
                  <a:pt x="4420494" y="2469031"/>
                  <a:pt x="4421164" y="2473724"/>
                  <a:pt x="4471443" y="2550817"/>
                </a:cubicBezTo>
                <a:cubicBezTo>
                  <a:pt x="4451331" y="2586347"/>
                  <a:pt x="4440605" y="2617855"/>
                  <a:pt x="4419153" y="2640648"/>
                </a:cubicBezTo>
                <a:cubicBezTo>
                  <a:pt x="4384963" y="2676179"/>
                  <a:pt x="4405075" y="2701653"/>
                  <a:pt x="4421164" y="2735172"/>
                </a:cubicBezTo>
                <a:cubicBezTo>
                  <a:pt x="4429879" y="2752602"/>
                  <a:pt x="4423175" y="2778747"/>
                  <a:pt x="4419153" y="2800199"/>
                </a:cubicBezTo>
                <a:cubicBezTo>
                  <a:pt x="4411109" y="2842433"/>
                  <a:pt x="4403064" y="2883326"/>
                  <a:pt x="4445968" y="2896734"/>
                </a:cubicBezTo>
                <a:cubicBezTo>
                  <a:pt x="4439265" y="2948353"/>
                  <a:pt x="4433231" y="2992599"/>
                  <a:pt x="4427198" y="3037514"/>
                </a:cubicBezTo>
                <a:cubicBezTo>
                  <a:pt x="4415801" y="3119971"/>
                  <a:pt x="4404405" y="3201757"/>
                  <a:pt x="4392338" y="3288237"/>
                </a:cubicBezTo>
                <a:cubicBezTo>
                  <a:pt x="4387645" y="3287566"/>
                  <a:pt x="4398371" y="3289577"/>
                  <a:pt x="4411109" y="3291589"/>
                </a:cubicBezTo>
                <a:cubicBezTo>
                  <a:pt x="4409097" y="3298292"/>
                  <a:pt x="4409097" y="3304996"/>
                  <a:pt x="4405075" y="3309689"/>
                </a:cubicBezTo>
                <a:cubicBezTo>
                  <a:pt x="4372897" y="3350582"/>
                  <a:pt x="4362841" y="3447787"/>
                  <a:pt x="4371556" y="3500077"/>
                </a:cubicBezTo>
                <a:cubicBezTo>
                  <a:pt x="4376249" y="3527563"/>
                  <a:pt x="4363512" y="3566445"/>
                  <a:pt x="4344741" y="3588567"/>
                </a:cubicBezTo>
                <a:cubicBezTo>
                  <a:pt x="4320607" y="3616053"/>
                  <a:pt x="4314573" y="3631472"/>
                  <a:pt x="4334685" y="3664320"/>
                </a:cubicBezTo>
                <a:cubicBezTo>
                  <a:pt x="4344741" y="3680410"/>
                  <a:pt x="4338037" y="3725325"/>
                  <a:pt x="4325300" y="3732699"/>
                </a:cubicBezTo>
                <a:cubicBezTo>
                  <a:pt x="4287758" y="3754152"/>
                  <a:pt x="4285747" y="3781637"/>
                  <a:pt x="4288429" y="3817167"/>
                </a:cubicBezTo>
                <a:cubicBezTo>
                  <a:pt x="4295133" y="3893591"/>
                  <a:pt x="4236809" y="3947892"/>
                  <a:pt x="4219380" y="4016271"/>
                </a:cubicBezTo>
                <a:cubicBezTo>
                  <a:pt x="4209324" y="4057164"/>
                  <a:pt x="4200609" y="4098727"/>
                  <a:pt x="4189883" y="4148336"/>
                </a:cubicBezTo>
                <a:cubicBezTo>
                  <a:pt x="4170441" y="4144314"/>
                  <a:pt x="4139604" y="4137610"/>
                  <a:pt x="4109437" y="4131576"/>
                </a:cubicBezTo>
                <a:cubicBezTo>
                  <a:pt x="4114800" y="4127554"/>
                  <a:pt x="4120163" y="4123532"/>
                  <a:pt x="4125526" y="4119509"/>
                </a:cubicBezTo>
                <a:cubicBezTo>
                  <a:pt x="4109437" y="4045768"/>
                  <a:pt x="4094018" y="3972026"/>
                  <a:pt x="4077929" y="3897613"/>
                </a:cubicBezTo>
                <a:cubicBezTo>
                  <a:pt x="4072566" y="3898954"/>
                  <a:pt x="4067203" y="3900965"/>
                  <a:pt x="4061840" y="3902306"/>
                </a:cubicBezTo>
                <a:cubicBezTo>
                  <a:pt x="4073236" y="3882865"/>
                  <a:pt x="4083962" y="3864094"/>
                  <a:pt x="4092007" y="3850686"/>
                </a:cubicBezTo>
                <a:cubicBezTo>
                  <a:pt x="4055806" y="3838620"/>
                  <a:pt x="4026980" y="3828564"/>
                  <a:pt x="3997483" y="3818508"/>
                </a:cubicBezTo>
                <a:cubicBezTo>
                  <a:pt x="3872122" y="3762196"/>
                  <a:pt x="3759498" y="3843983"/>
                  <a:pt x="3634136" y="3855379"/>
                </a:cubicBezTo>
                <a:cubicBezTo>
                  <a:pt x="3670337" y="3905658"/>
                  <a:pt x="3764191" y="3839290"/>
                  <a:pt x="3779609" y="3929792"/>
                </a:cubicBezTo>
                <a:cubicBezTo>
                  <a:pt x="3762850" y="3934484"/>
                  <a:pt x="3747431" y="3938507"/>
                  <a:pt x="3721957" y="3945881"/>
                </a:cubicBezTo>
                <a:cubicBezTo>
                  <a:pt x="3747431" y="3963981"/>
                  <a:pt x="3764861" y="3976048"/>
                  <a:pt x="3796369" y="3997500"/>
                </a:cubicBezTo>
                <a:cubicBezTo>
                  <a:pt x="3766872" y="4000852"/>
                  <a:pt x="3751453" y="4002863"/>
                  <a:pt x="3729331" y="4004874"/>
                </a:cubicBezTo>
                <a:cubicBezTo>
                  <a:pt x="3744749" y="4017611"/>
                  <a:pt x="3756817" y="4028337"/>
                  <a:pt x="3779609" y="4047108"/>
                </a:cubicBezTo>
                <a:cubicBezTo>
                  <a:pt x="3740727" y="4062527"/>
                  <a:pt x="3710560" y="4073924"/>
                  <a:pt x="3674359" y="4088672"/>
                </a:cubicBezTo>
                <a:cubicBezTo>
                  <a:pt x="3687767" y="4106102"/>
                  <a:pt x="3696482" y="4116828"/>
                  <a:pt x="3710560" y="4135598"/>
                </a:cubicBezTo>
                <a:cubicBezTo>
                  <a:pt x="3673019" y="4159062"/>
                  <a:pt x="3636148" y="4181185"/>
                  <a:pt x="3599277" y="4203977"/>
                </a:cubicBezTo>
                <a:cubicBezTo>
                  <a:pt x="3601288" y="4207329"/>
                  <a:pt x="3602629" y="4211352"/>
                  <a:pt x="3604640" y="4214704"/>
                </a:cubicBezTo>
                <a:cubicBezTo>
                  <a:pt x="3622740" y="4210011"/>
                  <a:pt x="3640170" y="4205318"/>
                  <a:pt x="3675030" y="4195933"/>
                </a:cubicBezTo>
                <a:cubicBezTo>
                  <a:pt x="3655589" y="4218726"/>
                  <a:pt x="3646204" y="4228782"/>
                  <a:pt x="3624751" y="4253586"/>
                </a:cubicBezTo>
                <a:cubicBezTo>
                  <a:pt x="3658270" y="4248893"/>
                  <a:pt x="3675700" y="4246882"/>
                  <a:pt x="3713242" y="4241519"/>
                </a:cubicBezTo>
                <a:cubicBezTo>
                  <a:pt x="3666315" y="4283082"/>
                  <a:pt x="3630114" y="4314590"/>
                  <a:pt x="3585869" y="4352802"/>
                </a:cubicBezTo>
                <a:cubicBezTo>
                  <a:pt x="3617377" y="4343417"/>
                  <a:pt x="3640840" y="4336713"/>
                  <a:pt x="3671678" y="4327998"/>
                </a:cubicBezTo>
                <a:cubicBezTo>
                  <a:pt x="3681063" y="4352132"/>
                  <a:pt x="3691119" y="4376936"/>
                  <a:pt x="3701845" y="4405092"/>
                </a:cubicBezTo>
                <a:cubicBezTo>
                  <a:pt x="3722627" y="4401740"/>
                  <a:pt x="3745420" y="4398388"/>
                  <a:pt x="3754135" y="4397047"/>
                </a:cubicBezTo>
                <a:cubicBezTo>
                  <a:pt x="3788324" y="4454700"/>
                  <a:pt x="3819832" y="4506990"/>
                  <a:pt x="3856033" y="4567324"/>
                </a:cubicBezTo>
                <a:cubicBezTo>
                  <a:pt x="3937819" y="4484197"/>
                  <a:pt x="4037706" y="4471460"/>
                  <a:pt x="4143626" y="4529783"/>
                </a:cubicBezTo>
                <a:cubicBezTo>
                  <a:pt x="4145638" y="4537827"/>
                  <a:pt x="4148319" y="4545202"/>
                  <a:pt x="4150330" y="4553246"/>
                </a:cubicBezTo>
                <a:cubicBezTo>
                  <a:pt x="4124185" y="4563302"/>
                  <a:pt x="4098711" y="4580062"/>
                  <a:pt x="4072566" y="4581402"/>
                </a:cubicBezTo>
                <a:cubicBezTo>
                  <a:pt x="4010221" y="4584754"/>
                  <a:pt x="3988768" y="4601513"/>
                  <a:pt x="3979383" y="4669892"/>
                </a:cubicBezTo>
                <a:cubicBezTo>
                  <a:pt x="4018935" y="4683971"/>
                  <a:pt x="4054466" y="4687323"/>
                  <a:pt x="4084633" y="4649111"/>
                </a:cubicBezTo>
                <a:cubicBezTo>
                  <a:pt x="4089325" y="4643077"/>
                  <a:pt x="4100722" y="4642407"/>
                  <a:pt x="4108767" y="4639055"/>
                </a:cubicBezTo>
                <a:cubicBezTo>
                  <a:pt x="4109437" y="4647770"/>
                  <a:pt x="4110107" y="4656485"/>
                  <a:pt x="4110107" y="4665870"/>
                </a:cubicBezTo>
                <a:cubicBezTo>
                  <a:pt x="4110107" y="4679948"/>
                  <a:pt x="4105415" y="4694697"/>
                  <a:pt x="4109437" y="4707434"/>
                </a:cubicBezTo>
                <a:cubicBezTo>
                  <a:pt x="4114130" y="4722853"/>
                  <a:pt x="4125526" y="4736260"/>
                  <a:pt x="4134241" y="4751009"/>
                </a:cubicBezTo>
                <a:cubicBezTo>
                  <a:pt x="4116811" y="4753020"/>
                  <a:pt x="4099381" y="4754361"/>
                  <a:pt x="4081951" y="4756372"/>
                </a:cubicBezTo>
                <a:cubicBezTo>
                  <a:pt x="4075918" y="4757042"/>
                  <a:pt x="4069884" y="4759053"/>
                  <a:pt x="4064521" y="4761064"/>
                </a:cubicBezTo>
                <a:cubicBezTo>
                  <a:pt x="4063851" y="4767098"/>
                  <a:pt x="4063851" y="4773801"/>
                  <a:pt x="4063180" y="4779835"/>
                </a:cubicBezTo>
                <a:cubicBezTo>
                  <a:pt x="4082622" y="4781846"/>
                  <a:pt x="4104074" y="4788550"/>
                  <a:pt x="4122174" y="4783857"/>
                </a:cubicBezTo>
                <a:cubicBezTo>
                  <a:pt x="4177816" y="4769779"/>
                  <a:pt x="4197257" y="4781176"/>
                  <a:pt x="4207312" y="4836147"/>
                </a:cubicBezTo>
                <a:cubicBezTo>
                  <a:pt x="4209994" y="4850225"/>
                  <a:pt x="4224743" y="4861622"/>
                  <a:pt x="4244183" y="4889777"/>
                </a:cubicBezTo>
                <a:cubicBezTo>
                  <a:pt x="4214016" y="4885085"/>
                  <a:pt x="4199268" y="4879051"/>
                  <a:pt x="4185860" y="4881062"/>
                </a:cubicBezTo>
                <a:cubicBezTo>
                  <a:pt x="4163738" y="4883744"/>
                  <a:pt x="4137593" y="4885755"/>
                  <a:pt x="4122174" y="4898493"/>
                </a:cubicBezTo>
                <a:cubicBezTo>
                  <a:pt x="4075248" y="4936704"/>
                  <a:pt x="4041729" y="4926648"/>
                  <a:pt x="4027650" y="4868996"/>
                </a:cubicBezTo>
                <a:cubicBezTo>
                  <a:pt x="3972679" y="4863633"/>
                  <a:pt x="3919048" y="4858270"/>
                  <a:pt x="3858714" y="4852236"/>
                </a:cubicBezTo>
                <a:cubicBezTo>
                  <a:pt x="3868100" y="4827432"/>
                  <a:pt x="3874803" y="4811343"/>
                  <a:pt x="3881507" y="4795254"/>
                </a:cubicBezTo>
                <a:cubicBezTo>
                  <a:pt x="3842625" y="4729556"/>
                  <a:pt x="3673689" y="4720171"/>
                  <a:pt x="3617377" y="4790561"/>
                </a:cubicBezTo>
                <a:cubicBezTo>
                  <a:pt x="3701175" y="4824080"/>
                  <a:pt x="3780950" y="4855588"/>
                  <a:pt x="3878826" y="4894470"/>
                </a:cubicBezTo>
                <a:cubicBezTo>
                  <a:pt x="3772905" y="4894470"/>
                  <a:pt x="3682404" y="4894470"/>
                  <a:pt x="3587210" y="4894470"/>
                </a:cubicBezTo>
                <a:cubicBezTo>
                  <a:pt x="3587210" y="4924637"/>
                  <a:pt x="3587210" y="4941397"/>
                  <a:pt x="3587210" y="4959497"/>
                </a:cubicBezTo>
                <a:cubicBezTo>
                  <a:pt x="3651567" y="4946760"/>
                  <a:pt x="3713242" y="4934693"/>
                  <a:pt x="3778268" y="4921285"/>
                </a:cubicBezTo>
                <a:cubicBezTo>
                  <a:pt x="3782291" y="4995027"/>
                  <a:pt x="3750113" y="4974246"/>
                  <a:pt x="3717934" y="4970223"/>
                </a:cubicBezTo>
                <a:cubicBezTo>
                  <a:pt x="3691119" y="4966871"/>
                  <a:pt x="3662293" y="4978938"/>
                  <a:pt x="3634807" y="4997709"/>
                </a:cubicBezTo>
                <a:cubicBezTo>
                  <a:pt x="3661622" y="5003072"/>
                  <a:pt x="3688438" y="5008435"/>
                  <a:pt x="3727990" y="5015809"/>
                </a:cubicBezTo>
                <a:cubicBezTo>
                  <a:pt x="3644192" y="5064747"/>
                  <a:pt x="3569110" y="5108322"/>
                  <a:pt x="3496708" y="5150556"/>
                </a:cubicBezTo>
                <a:cubicBezTo>
                  <a:pt x="3508775" y="5152567"/>
                  <a:pt x="3530898" y="5155919"/>
                  <a:pt x="3565758" y="5161952"/>
                </a:cubicBezTo>
                <a:cubicBezTo>
                  <a:pt x="3542965" y="5177371"/>
                  <a:pt x="3530898" y="5186086"/>
                  <a:pt x="3517490" y="5195471"/>
                </a:cubicBezTo>
                <a:cubicBezTo>
                  <a:pt x="3596595" y="5216924"/>
                  <a:pt x="3673689" y="5237705"/>
                  <a:pt x="3750783" y="5259158"/>
                </a:cubicBezTo>
                <a:cubicBezTo>
                  <a:pt x="3750113" y="5265191"/>
                  <a:pt x="3749442" y="5271224"/>
                  <a:pt x="3749442" y="5276587"/>
                </a:cubicBezTo>
                <a:cubicBezTo>
                  <a:pt x="3736034" y="5275917"/>
                  <a:pt x="3721286" y="5277928"/>
                  <a:pt x="3708549" y="5274576"/>
                </a:cubicBezTo>
                <a:cubicBezTo>
                  <a:pt x="3655589" y="5260499"/>
                  <a:pt x="3589221" y="5281280"/>
                  <a:pt x="3586540" y="5319492"/>
                </a:cubicBezTo>
                <a:cubicBezTo>
                  <a:pt x="3582517" y="5373793"/>
                  <a:pt x="3620059" y="5391223"/>
                  <a:pt x="3668326" y="5393234"/>
                </a:cubicBezTo>
                <a:cubicBezTo>
                  <a:pt x="3687767" y="5393904"/>
                  <a:pt x="3707208" y="5398597"/>
                  <a:pt x="3726649" y="5401279"/>
                </a:cubicBezTo>
                <a:cubicBezTo>
                  <a:pt x="3726649" y="5401279"/>
                  <a:pt x="3725309" y="5401949"/>
                  <a:pt x="3725309" y="5401949"/>
                </a:cubicBezTo>
                <a:cubicBezTo>
                  <a:pt x="3767542" y="5400608"/>
                  <a:pt x="3809106" y="5397927"/>
                  <a:pt x="3851340" y="5397927"/>
                </a:cubicBezTo>
                <a:cubicBezTo>
                  <a:pt x="3857374" y="5397927"/>
                  <a:pt x="3863407" y="5407312"/>
                  <a:pt x="3870781" y="5432786"/>
                </a:cubicBezTo>
                <a:cubicBezTo>
                  <a:pt x="3793017" y="5446864"/>
                  <a:pt x="3715253" y="5461613"/>
                  <a:pt x="3637488" y="5475691"/>
                </a:cubicBezTo>
                <a:cubicBezTo>
                  <a:pt x="3636818" y="5479043"/>
                  <a:pt x="3636818" y="5481724"/>
                  <a:pt x="3636148" y="5485076"/>
                </a:cubicBezTo>
                <a:cubicBezTo>
                  <a:pt x="3653578" y="5488428"/>
                  <a:pt x="3671007" y="5491780"/>
                  <a:pt x="3687097" y="5494461"/>
                </a:cubicBezTo>
                <a:cubicBezTo>
                  <a:pt x="3656930" y="5558818"/>
                  <a:pt x="3727320" y="5537366"/>
                  <a:pt x="3745420" y="5560829"/>
                </a:cubicBezTo>
                <a:cubicBezTo>
                  <a:pt x="3762179" y="5582952"/>
                  <a:pt x="3780280" y="5605074"/>
                  <a:pt x="3801732" y="5632560"/>
                </a:cubicBezTo>
                <a:cubicBezTo>
                  <a:pt x="3786313" y="5662057"/>
                  <a:pt x="3703856" y="5620493"/>
                  <a:pt x="3703856" y="5698928"/>
                </a:cubicBezTo>
                <a:cubicBezTo>
                  <a:pt x="3740057" y="5698928"/>
                  <a:pt x="3772905" y="5698928"/>
                  <a:pt x="3809776" y="5698928"/>
                </a:cubicBezTo>
                <a:cubicBezTo>
                  <a:pt x="3795699" y="5649320"/>
                  <a:pt x="3821173" y="5631889"/>
                  <a:pt x="3866089" y="5646638"/>
                </a:cubicBezTo>
                <a:cubicBezTo>
                  <a:pt x="3907652" y="5660716"/>
                  <a:pt x="3974690" y="5642616"/>
                  <a:pt x="3973350" y="5722391"/>
                </a:cubicBezTo>
                <a:cubicBezTo>
                  <a:pt x="3973350" y="5729095"/>
                  <a:pt x="4014913" y="5735799"/>
                  <a:pt x="4037036" y="5742502"/>
                </a:cubicBezTo>
                <a:cubicBezTo>
                  <a:pt x="4038377" y="5735799"/>
                  <a:pt x="4039717" y="5729095"/>
                  <a:pt x="4041058" y="5722391"/>
                </a:cubicBezTo>
                <a:cubicBezTo>
                  <a:pt x="4024298" y="5719710"/>
                  <a:pt x="4007539" y="5717028"/>
                  <a:pt x="3985416" y="5713676"/>
                </a:cubicBezTo>
                <a:cubicBezTo>
                  <a:pt x="4037036" y="5678816"/>
                  <a:pt x="4077259" y="5684179"/>
                  <a:pt x="4128878" y="5734458"/>
                </a:cubicBezTo>
                <a:cubicBezTo>
                  <a:pt x="4084633" y="5745184"/>
                  <a:pt x="4046421" y="5753899"/>
                  <a:pt x="3991450" y="5767307"/>
                </a:cubicBezTo>
                <a:cubicBezTo>
                  <a:pt x="4045751" y="5776021"/>
                  <a:pt x="4082622" y="5782055"/>
                  <a:pt x="4120163" y="5788088"/>
                </a:cubicBezTo>
                <a:cubicBezTo>
                  <a:pt x="4119493" y="5795463"/>
                  <a:pt x="4119493" y="5802837"/>
                  <a:pt x="4118822" y="5809541"/>
                </a:cubicBezTo>
                <a:cubicBezTo>
                  <a:pt x="4081951" y="5825630"/>
                  <a:pt x="4045080" y="5841719"/>
                  <a:pt x="4008209" y="5858478"/>
                </a:cubicBezTo>
                <a:cubicBezTo>
                  <a:pt x="4008880" y="5863171"/>
                  <a:pt x="4010221" y="5867864"/>
                  <a:pt x="4010891" y="5872556"/>
                </a:cubicBezTo>
                <a:cubicBezTo>
                  <a:pt x="4066532" y="5865853"/>
                  <a:pt x="4121504" y="5859149"/>
                  <a:pt x="4187201" y="5851774"/>
                </a:cubicBezTo>
                <a:cubicBezTo>
                  <a:pt x="4168430" y="5822948"/>
                  <a:pt x="4157704" y="5806189"/>
                  <a:pt x="4146978" y="5789429"/>
                </a:cubicBezTo>
                <a:cubicBezTo>
                  <a:pt x="4148989" y="5784736"/>
                  <a:pt x="4151671" y="5780044"/>
                  <a:pt x="4153682" y="5775351"/>
                </a:cubicBezTo>
                <a:cubicBezTo>
                  <a:pt x="4205972" y="5793452"/>
                  <a:pt x="4258932" y="5810211"/>
                  <a:pt x="4310551" y="5829652"/>
                </a:cubicBezTo>
                <a:cubicBezTo>
                  <a:pt x="4321948" y="5834345"/>
                  <a:pt x="4329322" y="5849093"/>
                  <a:pt x="4338707" y="5859149"/>
                </a:cubicBezTo>
                <a:cubicBezTo>
                  <a:pt x="4327311" y="5869205"/>
                  <a:pt x="4315914" y="5887305"/>
                  <a:pt x="4303848" y="5887975"/>
                </a:cubicBezTo>
                <a:cubicBezTo>
                  <a:pt x="4264965" y="5890657"/>
                  <a:pt x="4225413" y="5941606"/>
                  <a:pt x="4183849" y="5889316"/>
                </a:cubicBezTo>
                <a:cubicBezTo>
                  <a:pt x="4180497" y="5884623"/>
                  <a:pt x="4136252" y="5899372"/>
                  <a:pt x="4128207" y="5914790"/>
                </a:cubicBezTo>
                <a:cubicBezTo>
                  <a:pt x="4104074" y="5959706"/>
                  <a:pt x="4090666" y="6009985"/>
                  <a:pt x="4068544" y="6056241"/>
                </a:cubicBezTo>
                <a:cubicBezTo>
                  <a:pt x="4054466" y="6085738"/>
                  <a:pt x="4031002" y="6110542"/>
                  <a:pt x="4024298" y="6140709"/>
                </a:cubicBezTo>
                <a:cubicBezTo>
                  <a:pt x="4008209" y="6192999"/>
                  <a:pt x="3992120" y="6244618"/>
                  <a:pt x="3975361" y="6296908"/>
                </a:cubicBezTo>
                <a:cubicBezTo>
                  <a:pt x="3963964" y="6295567"/>
                  <a:pt x="3951897" y="6293556"/>
                  <a:pt x="3919719" y="6289534"/>
                </a:cubicBezTo>
                <a:cubicBezTo>
                  <a:pt x="3949886" y="6324393"/>
                  <a:pt x="3967987" y="6345175"/>
                  <a:pt x="3986757" y="6366628"/>
                </a:cubicBezTo>
                <a:cubicBezTo>
                  <a:pt x="3956590" y="6519474"/>
                  <a:pt x="3806424" y="6538245"/>
                  <a:pt x="3714582" y="6616009"/>
                </a:cubicBezTo>
                <a:cubicBezTo>
                  <a:pt x="3718605" y="6616680"/>
                  <a:pt x="3736034" y="6620032"/>
                  <a:pt x="3755476" y="6624054"/>
                </a:cubicBezTo>
                <a:cubicBezTo>
                  <a:pt x="3714582" y="6684388"/>
                  <a:pt x="3662963" y="6699807"/>
                  <a:pt x="3602629" y="6670980"/>
                </a:cubicBezTo>
                <a:cubicBezTo>
                  <a:pt x="3597265" y="6668299"/>
                  <a:pt x="3594584" y="6660254"/>
                  <a:pt x="3589221" y="6656232"/>
                </a:cubicBezTo>
                <a:cubicBezTo>
                  <a:pt x="3573802" y="6644836"/>
                  <a:pt x="3558383" y="6626065"/>
                  <a:pt x="3541624" y="6624724"/>
                </a:cubicBezTo>
                <a:cubicBezTo>
                  <a:pt x="3514138" y="6622043"/>
                  <a:pt x="3485982" y="6630087"/>
                  <a:pt x="3448441" y="6634780"/>
                </a:cubicBezTo>
                <a:cubicBezTo>
                  <a:pt x="3458497" y="6650199"/>
                  <a:pt x="3468553" y="6664947"/>
                  <a:pt x="3477267" y="6678355"/>
                </a:cubicBezTo>
                <a:cubicBezTo>
                  <a:pt x="3433693" y="6723941"/>
                  <a:pt x="3388777" y="6770867"/>
                  <a:pt x="3339169" y="6823157"/>
                </a:cubicBezTo>
                <a:cubicBezTo>
                  <a:pt x="3308331" y="6752097"/>
                  <a:pt x="3225204" y="6746733"/>
                  <a:pt x="3178948" y="6801035"/>
                </a:cubicBezTo>
                <a:cubicBezTo>
                  <a:pt x="3203752" y="6801035"/>
                  <a:pt x="3225875" y="6799694"/>
                  <a:pt x="3247327" y="6801705"/>
                </a:cubicBezTo>
                <a:cubicBezTo>
                  <a:pt x="3255371" y="6802375"/>
                  <a:pt x="3267438" y="6812431"/>
                  <a:pt x="3268779" y="6819135"/>
                </a:cubicBezTo>
                <a:cubicBezTo>
                  <a:pt x="3269449" y="6825839"/>
                  <a:pt x="3259394" y="6840587"/>
                  <a:pt x="3252690" y="6841257"/>
                </a:cubicBezTo>
                <a:cubicBezTo>
                  <a:pt x="3184981" y="6847961"/>
                  <a:pt x="3117273" y="6852654"/>
                  <a:pt x="3048894" y="6858017"/>
                </a:cubicBezTo>
                <a:cubicBezTo>
                  <a:pt x="3044872" y="6858017"/>
                  <a:pt x="3037497" y="6858017"/>
                  <a:pt x="3036827" y="6856006"/>
                </a:cubicBezTo>
                <a:cubicBezTo>
                  <a:pt x="3016715" y="6801705"/>
                  <a:pt x="2979845" y="6797683"/>
                  <a:pt x="2933588" y="6819805"/>
                </a:cubicBezTo>
                <a:cubicBezTo>
                  <a:pt x="2929566" y="6821816"/>
                  <a:pt x="2917499" y="6815112"/>
                  <a:pt x="2917499" y="6813101"/>
                </a:cubicBezTo>
                <a:cubicBezTo>
                  <a:pt x="2920181" y="6742041"/>
                  <a:pt x="2848450" y="6764834"/>
                  <a:pt x="2813590" y="6734667"/>
                </a:cubicBezTo>
                <a:cubicBezTo>
                  <a:pt x="2836383" y="6707181"/>
                  <a:pt x="2856494" y="6682377"/>
                  <a:pt x="2885321" y="6646847"/>
                </a:cubicBezTo>
                <a:cubicBezTo>
                  <a:pt x="2816942" y="6638132"/>
                  <a:pt x="2753926" y="6630087"/>
                  <a:pt x="2682195" y="6620702"/>
                </a:cubicBezTo>
                <a:cubicBezTo>
                  <a:pt x="2701636" y="6608635"/>
                  <a:pt x="2715044" y="6600590"/>
                  <a:pt x="2729122" y="6591875"/>
                </a:cubicBezTo>
                <a:cubicBezTo>
                  <a:pt x="2685547" y="6540256"/>
                  <a:pt x="2641972" y="6511430"/>
                  <a:pt x="2572253" y="6520815"/>
                </a:cubicBezTo>
                <a:cubicBezTo>
                  <a:pt x="2501863" y="6530871"/>
                  <a:pt x="2466332" y="6472548"/>
                  <a:pt x="2430802" y="6421598"/>
                </a:cubicBezTo>
                <a:cubicBezTo>
                  <a:pt x="2423428" y="6410202"/>
                  <a:pt x="2397954" y="6412213"/>
                  <a:pt x="2387898" y="6401487"/>
                </a:cubicBezTo>
                <a:cubicBezTo>
                  <a:pt x="2367787" y="6380705"/>
                  <a:pt x="2342312" y="6357242"/>
                  <a:pt x="2336279" y="6331097"/>
                </a:cubicBezTo>
                <a:cubicBezTo>
                  <a:pt x="2325552" y="6283500"/>
                  <a:pt x="2319519" y="6231881"/>
                  <a:pt x="2327564" y="6184284"/>
                </a:cubicBezTo>
                <a:cubicBezTo>
                  <a:pt x="2332927" y="6152776"/>
                  <a:pt x="2365775" y="6126631"/>
                  <a:pt x="2386557" y="6097134"/>
                </a:cubicBezTo>
                <a:cubicBezTo>
                  <a:pt x="2386557" y="6097134"/>
                  <a:pt x="2375831" y="6091101"/>
                  <a:pt x="2364435" y="6091101"/>
                </a:cubicBezTo>
                <a:cubicBezTo>
                  <a:pt x="2320860" y="6089760"/>
                  <a:pt x="2289352" y="6048196"/>
                  <a:pt x="2299408" y="6003281"/>
                </a:cubicBezTo>
                <a:cubicBezTo>
                  <a:pt x="2317508" y="5921494"/>
                  <a:pt x="2317508" y="5921494"/>
                  <a:pt x="2275274" y="5891997"/>
                </a:cubicBezTo>
                <a:cubicBezTo>
                  <a:pt x="2292033" y="5873897"/>
                  <a:pt x="2308793" y="5855126"/>
                  <a:pt x="2330245" y="5833004"/>
                </a:cubicBezTo>
                <a:cubicBezTo>
                  <a:pt x="2342312" y="5836356"/>
                  <a:pt x="2359742" y="5841048"/>
                  <a:pt x="2376501" y="5845741"/>
                </a:cubicBezTo>
                <a:cubicBezTo>
                  <a:pt x="2379183" y="5841719"/>
                  <a:pt x="2381864" y="5837697"/>
                  <a:pt x="2385216" y="5833674"/>
                </a:cubicBezTo>
                <a:cubicBezTo>
                  <a:pt x="2370468" y="5820937"/>
                  <a:pt x="2355049" y="5808200"/>
                  <a:pt x="2342312" y="5796804"/>
                </a:cubicBezTo>
                <a:cubicBezTo>
                  <a:pt x="2344993" y="5772670"/>
                  <a:pt x="2348345" y="5747865"/>
                  <a:pt x="2352368" y="5714346"/>
                </a:cubicBezTo>
                <a:cubicBezTo>
                  <a:pt x="2359072" y="5712335"/>
                  <a:pt x="2379183" y="5704961"/>
                  <a:pt x="2401976" y="5697587"/>
                </a:cubicBezTo>
                <a:cubicBezTo>
                  <a:pt x="2403317" y="5686861"/>
                  <a:pt x="2410021" y="5672112"/>
                  <a:pt x="2405998" y="5662727"/>
                </a:cubicBezTo>
                <a:cubicBezTo>
                  <a:pt x="2379853" y="5606415"/>
                  <a:pt x="2380524" y="5555466"/>
                  <a:pt x="2432813" y="5515914"/>
                </a:cubicBezTo>
                <a:cubicBezTo>
                  <a:pt x="2479070" y="5481054"/>
                  <a:pt x="2439517" y="5438150"/>
                  <a:pt x="2449573" y="5397927"/>
                </a:cubicBezTo>
                <a:cubicBezTo>
                  <a:pt x="2426780" y="5388541"/>
                  <a:pt x="2403987" y="5378485"/>
                  <a:pt x="2381194" y="5368430"/>
                </a:cubicBezTo>
                <a:cubicBezTo>
                  <a:pt x="2383205" y="5362396"/>
                  <a:pt x="2385216" y="5355022"/>
                  <a:pt x="2385887" y="5355022"/>
                </a:cubicBezTo>
                <a:cubicBezTo>
                  <a:pt x="2462310" y="5369100"/>
                  <a:pt x="2485103" y="5289995"/>
                  <a:pt x="2540745" y="5265861"/>
                </a:cubicBezTo>
                <a:cubicBezTo>
                  <a:pt x="2578286" y="5249772"/>
                  <a:pt x="2568901" y="5216924"/>
                  <a:pt x="2521974" y="5188097"/>
                </a:cubicBezTo>
                <a:cubicBezTo>
                  <a:pt x="2547449" y="5167315"/>
                  <a:pt x="2572923" y="5146534"/>
                  <a:pt x="2601750" y="5123070"/>
                </a:cubicBezTo>
                <a:cubicBezTo>
                  <a:pt x="2576945" y="5111003"/>
                  <a:pt x="2551471" y="5098936"/>
                  <a:pt x="2517952" y="5082847"/>
                </a:cubicBezTo>
                <a:cubicBezTo>
                  <a:pt x="2543426" y="5074803"/>
                  <a:pt x="2560856" y="5068769"/>
                  <a:pt x="2589683" y="5058714"/>
                </a:cubicBezTo>
                <a:cubicBezTo>
                  <a:pt x="2561527" y="5037261"/>
                  <a:pt x="2539404" y="5020502"/>
                  <a:pt x="2510578" y="4998379"/>
                </a:cubicBezTo>
                <a:cubicBezTo>
                  <a:pt x="2536723" y="4983631"/>
                  <a:pt x="2550801" y="4974916"/>
                  <a:pt x="2568231" y="4965531"/>
                </a:cubicBezTo>
                <a:cubicBezTo>
                  <a:pt x="2534711" y="4934023"/>
                  <a:pt x="2467673" y="4993016"/>
                  <a:pt x="2454936" y="4925308"/>
                </a:cubicBezTo>
                <a:cubicBezTo>
                  <a:pt x="2496500" y="4921285"/>
                  <a:pt x="2538063" y="4917263"/>
                  <a:pt x="2579627" y="4913241"/>
                </a:cubicBezTo>
                <a:cubicBezTo>
                  <a:pt x="2580297" y="4907878"/>
                  <a:pt x="2580968" y="4902515"/>
                  <a:pt x="2582309" y="4897822"/>
                </a:cubicBezTo>
                <a:cubicBezTo>
                  <a:pt x="2493148" y="4877711"/>
                  <a:pt x="2399965" y="4862962"/>
                  <a:pt x="2378513" y="4752349"/>
                </a:cubicBezTo>
                <a:cubicBezTo>
                  <a:pt x="2292033" y="4765087"/>
                  <a:pt x="2344993" y="4864974"/>
                  <a:pt x="2281307" y="4893129"/>
                </a:cubicBezTo>
                <a:cubicBezTo>
                  <a:pt x="2267229" y="4881062"/>
                  <a:pt x="2251811" y="4867655"/>
                  <a:pt x="2237062" y="4854918"/>
                </a:cubicBezTo>
                <a:cubicBezTo>
                  <a:pt x="2257174" y="4840169"/>
                  <a:pt x="2273933" y="4828103"/>
                  <a:pt x="2290693" y="4815365"/>
                </a:cubicBezTo>
                <a:cubicBezTo>
                  <a:pt x="2264548" y="4792572"/>
                  <a:pt x="2240414" y="4767098"/>
                  <a:pt x="2211588" y="4747657"/>
                </a:cubicBezTo>
                <a:cubicBezTo>
                  <a:pt x="2168683" y="4718830"/>
                  <a:pt x="2122427" y="4695367"/>
                  <a:pt x="2078852" y="4670563"/>
                </a:cubicBezTo>
                <a:cubicBezTo>
                  <a:pt x="2081534" y="4641066"/>
                  <a:pt x="2149913" y="4620955"/>
                  <a:pt x="2076841" y="4603525"/>
                </a:cubicBezTo>
                <a:cubicBezTo>
                  <a:pt x="2093600" y="4598832"/>
                  <a:pt x="2106338" y="4595480"/>
                  <a:pt x="2119075" y="4591458"/>
                </a:cubicBezTo>
                <a:cubicBezTo>
                  <a:pt x="2119075" y="4585425"/>
                  <a:pt x="2119075" y="4578721"/>
                  <a:pt x="2119746" y="4572687"/>
                </a:cubicBezTo>
                <a:cubicBezTo>
                  <a:pt x="2048685" y="4566654"/>
                  <a:pt x="1976954" y="4560620"/>
                  <a:pt x="1905894" y="4554587"/>
                </a:cubicBezTo>
                <a:cubicBezTo>
                  <a:pt x="1905223" y="4560620"/>
                  <a:pt x="1904553" y="4565983"/>
                  <a:pt x="1903883" y="4572017"/>
                </a:cubicBezTo>
                <a:cubicBezTo>
                  <a:pt x="1919301" y="4575369"/>
                  <a:pt x="1934720" y="4578050"/>
                  <a:pt x="1950139" y="4581402"/>
                </a:cubicBezTo>
                <a:cubicBezTo>
                  <a:pt x="1952150" y="4586765"/>
                  <a:pt x="1953491" y="4592128"/>
                  <a:pt x="1955502" y="4597491"/>
                </a:cubicBezTo>
                <a:cubicBezTo>
                  <a:pt x="1907235" y="4612240"/>
                  <a:pt x="1859637" y="4633021"/>
                  <a:pt x="1810029" y="4639055"/>
                </a:cubicBezTo>
                <a:cubicBezTo>
                  <a:pt x="1755058" y="4646429"/>
                  <a:pt x="1698746" y="4640396"/>
                  <a:pt x="1632378" y="4640396"/>
                </a:cubicBezTo>
                <a:cubicBezTo>
                  <a:pt x="1663886" y="4614921"/>
                  <a:pt x="1689361" y="4594139"/>
                  <a:pt x="1714835" y="4573358"/>
                </a:cubicBezTo>
                <a:cubicBezTo>
                  <a:pt x="1684668" y="4565983"/>
                  <a:pt x="1644445" y="4523079"/>
                  <a:pt x="1644445" y="4593469"/>
                </a:cubicBezTo>
                <a:cubicBezTo>
                  <a:pt x="1644445" y="4601513"/>
                  <a:pt x="1609585" y="4612240"/>
                  <a:pt x="1590144" y="4618273"/>
                </a:cubicBezTo>
                <a:cubicBezTo>
                  <a:pt x="1572044" y="4623636"/>
                  <a:pt x="1551933" y="4622296"/>
                  <a:pt x="1533832" y="4628999"/>
                </a:cubicBezTo>
                <a:cubicBezTo>
                  <a:pt x="1508358" y="4638384"/>
                  <a:pt x="1484894" y="4651122"/>
                  <a:pt x="1460090" y="4663189"/>
                </a:cubicBezTo>
                <a:cubicBezTo>
                  <a:pt x="1487576" y="4682630"/>
                  <a:pt x="1513721" y="4704082"/>
                  <a:pt x="1543218" y="4720842"/>
                </a:cubicBezTo>
                <a:cubicBezTo>
                  <a:pt x="1553944" y="4726875"/>
                  <a:pt x="1571374" y="4721512"/>
                  <a:pt x="1588803" y="4721512"/>
                </a:cubicBezTo>
                <a:cubicBezTo>
                  <a:pt x="1524447" y="4827432"/>
                  <a:pt x="1476179" y="4718160"/>
                  <a:pt x="1411823" y="4715478"/>
                </a:cubicBezTo>
                <a:cubicBezTo>
                  <a:pt x="1423890" y="4738942"/>
                  <a:pt x="1429253" y="4765087"/>
                  <a:pt x="1445342" y="4778494"/>
                </a:cubicBezTo>
                <a:cubicBezTo>
                  <a:pt x="1488246" y="4814024"/>
                  <a:pt x="1460761" y="4831455"/>
                  <a:pt x="1431264" y="4847543"/>
                </a:cubicBezTo>
                <a:cubicBezTo>
                  <a:pt x="1413164" y="4857599"/>
                  <a:pt x="1393052" y="4867655"/>
                  <a:pt x="1373611" y="4868996"/>
                </a:cubicBezTo>
                <a:cubicBezTo>
                  <a:pt x="1358863" y="4870337"/>
                  <a:pt x="1335399" y="4861622"/>
                  <a:pt x="1329366" y="4850225"/>
                </a:cubicBezTo>
                <a:cubicBezTo>
                  <a:pt x="1295177" y="4789891"/>
                  <a:pt x="1296517" y="4789220"/>
                  <a:pt x="1220764" y="4791232"/>
                </a:cubicBezTo>
                <a:cubicBezTo>
                  <a:pt x="1246909" y="4809332"/>
                  <a:pt x="1267691" y="4823410"/>
                  <a:pt x="1281099" y="4832795"/>
                </a:cubicBezTo>
                <a:cubicBezTo>
                  <a:pt x="1258306" y="4866985"/>
                  <a:pt x="1236853" y="4898493"/>
                  <a:pt x="1208697" y="4940056"/>
                </a:cubicBezTo>
                <a:cubicBezTo>
                  <a:pt x="1250931" y="4934693"/>
                  <a:pt x="1280428" y="4930671"/>
                  <a:pt x="1309255" y="4926648"/>
                </a:cubicBezTo>
                <a:cubicBezTo>
                  <a:pt x="1306573" y="4932012"/>
                  <a:pt x="1304562" y="4937375"/>
                  <a:pt x="1301880" y="4942067"/>
                </a:cubicBezTo>
                <a:cubicBezTo>
                  <a:pt x="1326684" y="4952123"/>
                  <a:pt x="1350818" y="4961508"/>
                  <a:pt x="1375622" y="4971564"/>
                </a:cubicBezTo>
                <a:cubicBezTo>
                  <a:pt x="1378974" y="4966201"/>
                  <a:pt x="1381656" y="4960838"/>
                  <a:pt x="1385008" y="4955475"/>
                </a:cubicBezTo>
                <a:cubicBezTo>
                  <a:pt x="1374282" y="4946090"/>
                  <a:pt x="1363555" y="4936704"/>
                  <a:pt x="1352159" y="4927319"/>
                </a:cubicBezTo>
                <a:cubicBezTo>
                  <a:pt x="1353500" y="4922626"/>
                  <a:pt x="1355511" y="4918604"/>
                  <a:pt x="1356852" y="4913911"/>
                </a:cubicBezTo>
                <a:cubicBezTo>
                  <a:pt x="1410482" y="4924637"/>
                  <a:pt x="1463442" y="4934693"/>
                  <a:pt x="1519754" y="4946090"/>
                </a:cubicBezTo>
                <a:cubicBezTo>
                  <a:pt x="1491598" y="5019831"/>
                  <a:pt x="1443331" y="5034580"/>
                  <a:pt x="1390371" y="5059384"/>
                </a:cubicBezTo>
                <a:cubicBezTo>
                  <a:pt x="1332718" y="5086199"/>
                  <a:pt x="1295847" y="5159941"/>
                  <a:pt x="1254954" y="5216253"/>
                </a:cubicBezTo>
                <a:cubicBezTo>
                  <a:pt x="1230820" y="5249102"/>
                  <a:pt x="1216742" y="5289325"/>
                  <a:pt x="1197971" y="5326196"/>
                </a:cubicBezTo>
                <a:cubicBezTo>
                  <a:pt x="1193949" y="5320162"/>
                  <a:pt x="1190597" y="5313458"/>
                  <a:pt x="1186575" y="5307425"/>
                </a:cubicBezTo>
                <a:cubicBezTo>
                  <a:pt x="1149704" y="5322173"/>
                  <a:pt x="1107470" y="5329548"/>
                  <a:pt x="1077973" y="5353011"/>
                </a:cubicBezTo>
                <a:cubicBezTo>
                  <a:pt x="1000209" y="5415356"/>
                  <a:pt x="929819" y="5432116"/>
                  <a:pt x="870825" y="5389211"/>
                </a:cubicBezTo>
                <a:cubicBezTo>
                  <a:pt x="832613" y="5426082"/>
                  <a:pt x="791720" y="5401279"/>
                  <a:pt x="748145" y="5399938"/>
                </a:cubicBezTo>
                <a:cubicBezTo>
                  <a:pt x="675744" y="5398597"/>
                  <a:pt x="624125" y="5390552"/>
                  <a:pt x="583232" y="5326196"/>
                </a:cubicBezTo>
                <a:cubicBezTo>
                  <a:pt x="577198" y="5316810"/>
                  <a:pt x="530272" y="5325525"/>
                  <a:pt x="507479" y="5336922"/>
                </a:cubicBezTo>
                <a:cubicBezTo>
                  <a:pt x="470608" y="5355022"/>
                  <a:pt x="451837" y="5343626"/>
                  <a:pt x="439100" y="5310106"/>
                </a:cubicBezTo>
                <a:cubicBezTo>
                  <a:pt x="404910" y="5220276"/>
                  <a:pt x="386140" y="5128433"/>
                  <a:pt x="392843" y="5030557"/>
                </a:cubicBezTo>
                <a:cubicBezTo>
                  <a:pt x="395525" y="4991005"/>
                  <a:pt x="381447" y="4950782"/>
                  <a:pt x="376084" y="4910559"/>
                </a:cubicBezTo>
                <a:cubicBezTo>
                  <a:pt x="371391" y="4873688"/>
                  <a:pt x="362676" y="4836147"/>
                  <a:pt x="366028" y="4799947"/>
                </a:cubicBezTo>
                <a:cubicBezTo>
                  <a:pt x="368039" y="4781176"/>
                  <a:pt x="391503" y="4764416"/>
                  <a:pt x="405581" y="4746316"/>
                </a:cubicBezTo>
                <a:cubicBezTo>
                  <a:pt x="418988" y="4728886"/>
                  <a:pt x="431726" y="4711456"/>
                  <a:pt x="445133" y="4694026"/>
                </a:cubicBezTo>
                <a:cubicBezTo>
                  <a:pt x="441111" y="4689334"/>
                  <a:pt x="437089" y="4684641"/>
                  <a:pt x="432396" y="4679948"/>
                </a:cubicBezTo>
                <a:cubicBezTo>
                  <a:pt x="449155" y="4673244"/>
                  <a:pt x="465245" y="4667211"/>
                  <a:pt x="500104" y="4653804"/>
                </a:cubicBezTo>
                <a:cubicBezTo>
                  <a:pt x="465915" y="4649111"/>
                  <a:pt x="449155" y="4647100"/>
                  <a:pt x="432396" y="4645088"/>
                </a:cubicBezTo>
                <a:cubicBezTo>
                  <a:pt x="431726" y="4641066"/>
                  <a:pt x="431055" y="4637714"/>
                  <a:pt x="430385" y="4633692"/>
                </a:cubicBezTo>
                <a:cubicBezTo>
                  <a:pt x="465245" y="4623636"/>
                  <a:pt x="500104" y="4614251"/>
                  <a:pt x="527590" y="4606206"/>
                </a:cubicBezTo>
                <a:cubicBezTo>
                  <a:pt x="518875" y="4551235"/>
                  <a:pt x="510830" y="4496264"/>
                  <a:pt x="502786" y="4445985"/>
                </a:cubicBezTo>
                <a:cubicBezTo>
                  <a:pt x="520216" y="4438611"/>
                  <a:pt x="557087" y="4433248"/>
                  <a:pt x="563120" y="4417159"/>
                </a:cubicBezTo>
                <a:cubicBezTo>
                  <a:pt x="575857" y="4380288"/>
                  <a:pt x="545020" y="4367551"/>
                  <a:pt x="511501" y="4364869"/>
                </a:cubicBezTo>
                <a:cubicBezTo>
                  <a:pt x="504127" y="4364199"/>
                  <a:pt x="496752" y="4357495"/>
                  <a:pt x="490049" y="4351461"/>
                </a:cubicBezTo>
                <a:cubicBezTo>
                  <a:pt x="483345" y="4345428"/>
                  <a:pt x="477311" y="4338054"/>
                  <a:pt x="461222" y="4319953"/>
                </a:cubicBezTo>
                <a:cubicBezTo>
                  <a:pt x="492730" y="4324646"/>
                  <a:pt x="508819" y="4326657"/>
                  <a:pt x="541668" y="4332021"/>
                </a:cubicBezTo>
                <a:cubicBezTo>
                  <a:pt x="515523" y="4303864"/>
                  <a:pt x="498093" y="4285764"/>
                  <a:pt x="468596" y="4253586"/>
                </a:cubicBezTo>
                <a:cubicBezTo>
                  <a:pt x="538316" y="4248223"/>
                  <a:pt x="599321" y="4243530"/>
                  <a:pt x="660996" y="4238837"/>
                </a:cubicBezTo>
                <a:cubicBezTo>
                  <a:pt x="663677" y="4165095"/>
                  <a:pt x="654292" y="4157051"/>
                  <a:pt x="587924" y="4180514"/>
                </a:cubicBezTo>
                <a:cubicBezTo>
                  <a:pt x="504127" y="4209340"/>
                  <a:pt x="465915" y="4201296"/>
                  <a:pt x="417647" y="4139621"/>
                </a:cubicBezTo>
                <a:cubicBezTo>
                  <a:pt x="454518" y="4150347"/>
                  <a:pt x="487367" y="4159732"/>
                  <a:pt x="532953" y="4173140"/>
                </a:cubicBezTo>
                <a:cubicBezTo>
                  <a:pt x="519545" y="4153029"/>
                  <a:pt x="512842" y="4142973"/>
                  <a:pt x="506808" y="4132917"/>
                </a:cubicBezTo>
                <a:cubicBezTo>
                  <a:pt x="509490" y="4129565"/>
                  <a:pt x="512842" y="4126213"/>
                  <a:pt x="515523" y="4122861"/>
                </a:cubicBezTo>
                <a:cubicBezTo>
                  <a:pt x="526920" y="4132246"/>
                  <a:pt x="538987" y="4142302"/>
                  <a:pt x="544350" y="4146995"/>
                </a:cubicBezTo>
                <a:cubicBezTo>
                  <a:pt x="597980" y="4146995"/>
                  <a:pt x="650270" y="4146995"/>
                  <a:pt x="699878" y="4146995"/>
                </a:cubicBezTo>
                <a:cubicBezTo>
                  <a:pt x="739431" y="4057164"/>
                  <a:pt x="842669" y="4067890"/>
                  <a:pt x="907696" y="4000182"/>
                </a:cubicBezTo>
                <a:cubicBezTo>
                  <a:pt x="913730" y="4031019"/>
                  <a:pt x="916411" y="4045768"/>
                  <a:pt x="919763" y="4065879"/>
                </a:cubicBezTo>
                <a:cubicBezTo>
                  <a:pt x="983449" y="4063197"/>
                  <a:pt x="1047806" y="4059845"/>
                  <a:pt x="1111492" y="4057164"/>
                </a:cubicBezTo>
                <a:cubicBezTo>
                  <a:pt x="1112162" y="4063868"/>
                  <a:pt x="1113503" y="4070572"/>
                  <a:pt x="1114174" y="4077276"/>
                </a:cubicBezTo>
                <a:cubicBezTo>
                  <a:pt x="1094062" y="4083979"/>
                  <a:pt x="1073951" y="4090013"/>
                  <a:pt x="1053839" y="4097387"/>
                </a:cubicBezTo>
                <a:cubicBezTo>
                  <a:pt x="995516" y="4119509"/>
                  <a:pt x="961997" y="4163754"/>
                  <a:pt x="934511" y="4218726"/>
                </a:cubicBezTo>
                <a:cubicBezTo>
                  <a:pt x="917752" y="4252915"/>
                  <a:pt x="884903" y="4279060"/>
                  <a:pt x="862110" y="4305205"/>
                </a:cubicBezTo>
                <a:cubicBezTo>
                  <a:pt x="951271" y="4305205"/>
                  <a:pt x="1041772" y="4305205"/>
                  <a:pt x="1134955" y="4305205"/>
                </a:cubicBezTo>
                <a:cubicBezTo>
                  <a:pt x="1133615" y="4297161"/>
                  <a:pt x="1130933" y="4279060"/>
                  <a:pt x="1128252" y="4261630"/>
                </a:cubicBezTo>
                <a:lnTo>
                  <a:pt x="1123559" y="4263642"/>
                </a:lnTo>
                <a:close/>
                <a:moveTo>
                  <a:pt x="576528" y="2837740"/>
                </a:moveTo>
                <a:cubicBezTo>
                  <a:pt x="604684" y="2870589"/>
                  <a:pt x="650940" y="2900086"/>
                  <a:pt x="599321" y="2945001"/>
                </a:cubicBezTo>
                <a:cubicBezTo>
                  <a:pt x="669040" y="3012040"/>
                  <a:pt x="738090" y="2951705"/>
                  <a:pt x="803787" y="2950364"/>
                </a:cubicBezTo>
                <a:cubicBezTo>
                  <a:pt x="790379" y="2912823"/>
                  <a:pt x="778313" y="2878634"/>
                  <a:pt x="763564" y="2839081"/>
                </a:cubicBezTo>
                <a:cubicBezTo>
                  <a:pt x="712615" y="2886008"/>
                  <a:pt x="672392" y="2883326"/>
                  <a:pt x="628818" y="2833048"/>
                </a:cubicBezTo>
                <a:cubicBezTo>
                  <a:pt x="656303" y="2835729"/>
                  <a:pt x="676415" y="2837740"/>
                  <a:pt x="715297" y="2841092"/>
                </a:cubicBezTo>
                <a:cubicBezTo>
                  <a:pt x="688481" y="2810925"/>
                  <a:pt x="672392" y="2792155"/>
                  <a:pt x="654962" y="2772713"/>
                </a:cubicBezTo>
                <a:cubicBezTo>
                  <a:pt x="624795" y="2797518"/>
                  <a:pt x="600662" y="2817629"/>
                  <a:pt x="576528" y="2837740"/>
                </a:cubicBezTo>
                <a:close/>
                <a:moveTo>
                  <a:pt x="286923" y="2358418"/>
                </a:moveTo>
                <a:cubicBezTo>
                  <a:pt x="316420" y="2367133"/>
                  <a:pt x="333179" y="2371826"/>
                  <a:pt x="341224" y="2373837"/>
                </a:cubicBezTo>
                <a:cubicBezTo>
                  <a:pt x="358654" y="2341658"/>
                  <a:pt x="372062" y="2316854"/>
                  <a:pt x="385469" y="2291380"/>
                </a:cubicBezTo>
                <a:cubicBezTo>
                  <a:pt x="374073" y="2286017"/>
                  <a:pt x="359995" y="2279983"/>
                  <a:pt x="338543" y="2270598"/>
                </a:cubicBezTo>
                <a:cubicBezTo>
                  <a:pt x="364687" y="2251157"/>
                  <a:pt x="384799" y="2235738"/>
                  <a:pt x="406921" y="2219649"/>
                </a:cubicBezTo>
                <a:cubicBezTo>
                  <a:pt x="382788" y="2214286"/>
                  <a:pt x="351950" y="2215627"/>
                  <a:pt x="348598" y="2205571"/>
                </a:cubicBezTo>
                <a:cubicBezTo>
                  <a:pt x="322453" y="2136522"/>
                  <a:pt x="266812" y="2180767"/>
                  <a:pt x="229941" y="2165348"/>
                </a:cubicBezTo>
                <a:cubicBezTo>
                  <a:pt x="219885" y="2248475"/>
                  <a:pt x="282230" y="2274620"/>
                  <a:pt x="343906" y="2304787"/>
                </a:cubicBezTo>
                <a:cubicBezTo>
                  <a:pt x="322453" y="2324899"/>
                  <a:pt x="309716" y="2336966"/>
                  <a:pt x="286923" y="2358418"/>
                </a:cubicBezTo>
                <a:close/>
                <a:moveTo>
                  <a:pt x="4049773" y="3589238"/>
                </a:moveTo>
                <a:cubicBezTo>
                  <a:pt x="4014243" y="3573819"/>
                  <a:pt x="3993461" y="3571138"/>
                  <a:pt x="3988098" y="3561082"/>
                </a:cubicBezTo>
                <a:cubicBezTo>
                  <a:pt x="3963964" y="3514155"/>
                  <a:pt x="3931786" y="3525551"/>
                  <a:pt x="3898267" y="3543652"/>
                </a:cubicBezTo>
                <a:cubicBezTo>
                  <a:pt x="3876814" y="3555048"/>
                  <a:pt x="3857374" y="3581864"/>
                  <a:pt x="3837262" y="3581193"/>
                </a:cubicBezTo>
                <a:cubicBezTo>
                  <a:pt x="3778939" y="3580523"/>
                  <a:pt x="3810447" y="3608009"/>
                  <a:pt x="3812458" y="3630131"/>
                </a:cubicBezTo>
                <a:cubicBezTo>
                  <a:pt x="3864748" y="3616724"/>
                  <a:pt x="3911674" y="3603986"/>
                  <a:pt x="3964635" y="3589908"/>
                </a:cubicBezTo>
                <a:cubicBezTo>
                  <a:pt x="3959271" y="3603986"/>
                  <a:pt x="3955249" y="3614042"/>
                  <a:pt x="3945864" y="3638176"/>
                </a:cubicBezTo>
                <a:cubicBezTo>
                  <a:pt x="3984746" y="3620075"/>
                  <a:pt x="4012902" y="3606668"/>
                  <a:pt x="4049773" y="3589238"/>
                </a:cubicBezTo>
                <a:close/>
                <a:moveTo>
                  <a:pt x="1606233" y="2666793"/>
                </a:moveTo>
                <a:cubicBezTo>
                  <a:pt x="1608245" y="2674167"/>
                  <a:pt x="1610256" y="2681542"/>
                  <a:pt x="1612267" y="2688246"/>
                </a:cubicBezTo>
                <a:cubicBezTo>
                  <a:pt x="1646456" y="2676849"/>
                  <a:pt x="1681316" y="2664782"/>
                  <a:pt x="1722209" y="2651375"/>
                </a:cubicBezTo>
                <a:cubicBezTo>
                  <a:pt x="1738298" y="2655397"/>
                  <a:pt x="1765784" y="2662100"/>
                  <a:pt x="1793270" y="2669475"/>
                </a:cubicBezTo>
                <a:cubicBezTo>
                  <a:pt x="1795281" y="2662771"/>
                  <a:pt x="1797292" y="2655397"/>
                  <a:pt x="1799303" y="2648693"/>
                </a:cubicBezTo>
                <a:cubicBezTo>
                  <a:pt x="1763773" y="2631263"/>
                  <a:pt x="1728243" y="2613833"/>
                  <a:pt x="1699416" y="2600426"/>
                </a:cubicBezTo>
                <a:cubicBezTo>
                  <a:pt x="1664557" y="2625230"/>
                  <a:pt x="1635730" y="2646011"/>
                  <a:pt x="1606233" y="2666793"/>
                </a:cubicBezTo>
                <a:close/>
                <a:moveTo>
                  <a:pt x="1193949" y="4754361"/>
                </a:moveTo>
                <a:cubicBezTo>
                  <a:pt x="1229479" y="4754361"/>
                  <a:pt x="1267021" y="4762405"/>
                  <a:pt x="1299199" y="4751679"/>
                </a:cubicBezTo>
                <a:cubicBezTo>
                  <a:pt x="1326014" y="4742964"/>
                  <a:pt x="1346796" y="4714138"/>
                  <a:pt x="1378974" y="4685982"/>
                </a:cubicBezTo>
                <a:cubicBezTo>
                  <a:pt x="1356852" y="4683300"/>
                  <a:pt x="1317970" y="4675255"/>
                  <a:pt x="1317299" y="4679278"/>
                </a:cubicBezTo>
                <a:cubicBezTo>
                  <a:pt x="1297188" y="4744975"/>
                  <a:pt x="1236183" y="4726205"/>
                  <a:pt x="1193949" y="4754361"/>
                </a:cubicBezTo>
                <a:close/>
                <a:moveTo>
                  <a:pt x="1258976" y="5037261"/>
                </a:moveTo>
                <a:cubicBezTo>
                  <a:pt x="1260317" y="5019161"/>
                  <a:pt x="1262998" y="4993686"/>
                  <a:pt x="1261657" y="4993686"/>
                </a:cubicBezTo>
                <a:cubicBezTo>
                  <a:pt x="1216742" y="4986983"/>
                  <a:pt x="1171826" y="4982961"/>
                  <a:pt x="1126911" y="4978268"/>
                </a:cubicBezTo>
                <a:cubicBezTo>
                  <a:pt x="1124900" y="4987653"/>
                  <a:pt x="1122218" y="4996368"/>
                  <a:pt x="1120207" y="5005754"/>
                </a:cubicBezTo>
                <a:cubicBezTo>
                  <a:pt x="1133615" y="5013128"/>
                  <a:pt x="1146352" y="5019831"/>
                  <a:pt x="1159760" y="5027206"/>
                </a:cubicBezTo>
                <a:cubicBezTo>
                  <a:pt x="1192608" y="4958156"/>
                  <a:pt x="1220094" y="5019161"/>
                  <a:pt x="1258976" y="5037261"/>
                </a:cubicBezTo>
                <a:close/>
                <a:moveTo>
                  <a:pt x="953282" y="3353934"/>
                </a:moveTo>
                <a:cubicBezTo>
                  <a:pt x="991494" y="3341867"/>
                  <a:pt x="1017639" y="3333823"/>
                  <a:pt x="1046465" y="3325108"/>
                </a:cubicBezTo>
                <a:cubicBezTo>
                  <a:pt x="1020320" y="3305666"/>
                  <a:pt x="1000209" y="3290918"/>
                  <a:pt x="972723" y="3270136"/>
                </a:cubicBezTo>
                <a:cubicBezTo>
                  <a:pt x="966690" y="3296281"/>
                  <a:pt x="961327" y="3320415"/>
                  <a:pt x="953282" y="3353934"/>
                </a:cubicBezTo>
                <a:close/>
                <a:moveTo>
                  <a:pt x="1423890" y="2942990"/>
                </a:moveTo>
                <a:cubicBezTo>
                  <a:pt x="1354170" y="2928242"/>
                  <a:pt x="1348807" y="2970476"/>
                  <a:pt x="1358863" y="3026118"/>
                </a:cubicBezTo>
                <a:cubicBezTo>
                  <a:pt x="1379645" y="2999302"/>
                  <a:pt x="1401097" y="2972487"/>
                  <a:pt x="1423890" y="2942990"/>
                </a:cubicBezTo>
                <a:close/>
              </a:path>
            </a:pathLst>
          </a:custGeom>
          <a:solidFill>
            <a:srgbClr val="000000"/>
          </a:solidFill>
          <a:ln w="6696"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458443CF-E6C8-43B8-BB07-F99BC6D238D3}"/>
              </a:ext>
            </a:extLst>
          </p:cNvPr>
          <p:cNvSpPr/>
          <p:nvPr/>
        </p:nvSpPr>
        <p:spPr>
          <a:xfrm>
            <a:off x="8553451" y="704851"/>
            <a:ext cx="2353541" cy="2724149"/>
          </a:xfrm>
          <a:custGeom>
            <a:avLst/>
            <a:gdLst>
              <a:gd name="connsiteX0" fmla="*/ 1253663 w 2353540"/>
              <a:gd name="connsiteY0" fmla="*/ 5673691 h 6857999"/>
              <a:gd name="connsiteX1" fmla="*/ 1109749 w 2353540"/>
              <a:gd name="connsiteY1" fmla="*/ 5722529 h 6857999"/>
              <a:gd name="connsiteX2" fmla="*/ 1111827 w 2353540"/>
              <a:gd name="connsiteY2" fmla="*/ 5859689 h 6857999"/>
              <a:gd name="connsiteX3" fmla="*/ 1088448 w 2353540"/>
              <a:gd name="connsiteY3" fmla="*/ 5937101 h 6857999"/>
              <a:gd name="connsiteX4" fmla="*/ 1021946 w 2353540"/>
              <a:gd name="connsiteY4" fmla="*/ 5958402 h 6857999"/>
              <a:gd name="connsiteX5" fmla="*/ 876473 w 2353540"/>
              <a:gd name="connsiteY5" fmla="*/ 5975028 h 6857999"/>
              <a:gd name="connsiteX6" fmla="*/ 723727 w 2353540"/>
              <a:gd name="connsiteY6" fmla="*/ 5983860 h 6857999"/>
              <a:gd name="connsiteX7" fmla="*/ 590723 w 2353540"/>
              <a:gd name="connsiteY7" fmla="*/ 5979704 h 6857999"/>
              <a:gd name="connsiteX8" fmla="*/ 564226 w 2353540"/>
              <a:gd name="connsiteY8" fmla="*/ 5958922 h 6857999"/>
              <a:gd name="connsiteX9" fmla="*/ 506037 w 2353540"/>
              <a:gd name="connsiteY9" fmla="*/ 5829035 h 6857999"/>
              <a:gd name="connsiteX10" fmla="*/ 470708 w 2353540"/>
              <a:gd name="connsiteY10" fmla="*/ 5873716 h 6857999"/>
              <a:gd name="connsiteX11" fmla="*/ 402128 w 2353540"/>
              <a:gd name="connsiteY11" fmla="*/ 5845661 h 6857999"/>
              <a:gd name="connsiteX12" fmla="*/ 443172 w 2353540"/>
              <a:gd name="connsiteY12" fmla="*/ 5794746 h 6857999"/>
              <a:gd name="connsiteX13" fmla="*/ 271203 w 2353540"/>
              <a:gd name="connsiteY13" fmla="*/ 5713697 h 6857999"/>
              <a:gd name="connsiteX14" fmla="*/ 317442 w 2353540"/>
              <a:gd name="connsiteY14" fmla="*/ 5641999 h 6857999"/>
              <a:gd name="connsiteX15" fmla="*/ 230159 w 2353540"/>
              <a:gd name="connsiteY15" fmla="*/ 5601474 h 6857999"/>
              <a:gd name="connsiteX16" fmla="*/ 267566 w 2353540"/>
              <a:gd name="connsiteY16" fmla="*/ 5584330 h 6857999"/>
              <a:gd name="connsiteX17" fmla="*/ 248862 w 2353540"/>
              <a:gd name="connsiteY17" fmla="*/ 5497046 h 6857999"/>
              <a:gd name="connsiteX18" fmla="*/ 203662 w 2353540"/>
              <a:gd name="connsiteY18" fmla="*/ 5492890 h 6857999"/>
              <a:gd name="connsiteX19" fmla="*/ 164176 w 2353540"/>
              <a:gd name="connsiteY19" fmla="*/ 5410801 h 6857999"/>
              <a:gd name="connsiteX20" fmla="*/ 231717 w 2353540"/>
              <a:gd name="connsiteY20" fmla="*/ 5384824 h 6857999"/>
              <a:gd name="connsiteX21" fmla="*/ 208338 w 2353540"/>
              <a:gd name="connsiteY21" fmla="*/ 5359366 h 6857999"/>
              <a:gd name="connsiteX22" fmla="*/ 141316 w 2353540"/>
              <a:gd name="connsiteY22" fmla="*/ 5255457 h 6857999"/>
              <a:gd name="connsiteX23" fmla="*/ 100792 w 2353540"/>
              <a:gd name="connsiteY23" fmla="*/ 5185319 h 6857999"/>
              <a:gd name="connsiteX24" fmla="*/ 116898 w 2353540"/>
              <a:gd name="connsiteY24" fmla="*/ 5183760 h 6857999"/>
              <a:gd name="connsiteX25" fmla="*/ 115339 w 2353540"/>
              <a:gd name="connsiteY25" fmla="*/ 5083488 h 6857999"/>
              <a:gd name="connsiteX26" fmla="*/ 96635 w 2353540"/>
              <a:gd name="connsiteY26" fmla="*/ 4983735 h 6857999"/>
              <a:gd name="connsiteX27" fmla="*/ 154305 w 2353540"/>
              <a:gd name="connsiteY27" fmla="*/ 4935417 h 6857999"/>
              <a:gd name="connsiteX28" fmla="*/ 99233 w 2353540"/>
              <a:gd name="connsiteY28" fmla="*/ 4857485 h 6857999"/>
              <a:gd name="connsiteX29" fmla="*/ 167294 w 2353540"/>
              <a:gd name="connsiteY29" fmla="*/ 4771241 h 6857999"/>
              <a:gd name="connsiteX30" fmla="*/ 168852 w 2353540"/>
              <a:gd name="connsiteY30" fmla="*/ 4709415 h 6857999"/>
              <a:gd name="connsiteX31" fmla="*/ 150149 w 2353540"/>
              <a:gd name="connsiteY31" fmla="*/ 4615897 h 6857999"/>
              <a:gd name="connsiteX32" fmla="*/ 157422 w 2353540"/>
              <a:gd name="connsiteY32" fmla="*/ 4502116 h 6857999"/>
              <a:gd name="connsiteX33" fmla="*/ 144434 w 2353540"/>
              <a:gd name="connsiteY33" fmla="*/ 4498480 h 6857999"/>
              <a:gd name="connsiteX34" fmla="*/ 155864 w 2353540"/>
              <a:gd name="connsiteY34" fmla="*/ 4411196 h 6857999"/>
              <a:gd name="connsiteX35" fmla="*/ 138719 w 2353540"/>
              <a:gd name="connsiteY35" fmla="*/ 4338979 h 6857999"/>
              <a:gd name="connsiteX36" fmla="*/ 91440 w 2353540"/>
              <a:gd name="connsiteY36" fmla="*/ 4205456 h 6857999"/>
              <a:gd name="connsiteX37" fmla="*/ 180282 w 2353540"/>
              <a:gd name="connsiteY37" fmla="*/ 4188830 h 6857999"/>
              <a:gd name="connsiteX38" fmla="*/ 111702 w 2353540"/>
              <a:gd name="connsiteY38" fmla="*/ 4016341 h 6857999"/>
              <a:gd name="connsiteX39" fmla="*/ 111702 w 2353540"/>
              <a:gd name="connsiteY39" fmla="*/ 3803328 h 6857999"/>
              <a:gd name="connsiteX40" fmla="*/ 138199 w 2353540"/>
              <a:gd name="connsiteY40" fmla="*/ 3705134 h 6857999"/>
              <a:gd name="connsiteX41" fmla="*/ 174048 w 2353540"/>
              <a:gd name="connsiteY41" fmla="*/ 3566934 h 6857999"/>
              <a:gd name="connsiteX42" fmla="*/ 188075 w 2353540"/>
              <a:gd name="connsiteY42" fmla="*/ 3546153 h 6857999"/>
              <a:gd name="connsiteX43" fmla="*/ 229120 w 2353540"/>
              <a:gd name="connsiteY43" fmla="*/ 3567973 h 6857999"/>
              <a:gd name="connsiteX44" fmla="*/ 178204 w 2353540"/>
              <a:gd name="connsiteY44" fmla="*/ 3419903 h 6857999"/>
              <a:gd name="connsiteX45" fmla="*/ 197427 w 2353540"/>
              <a:gd name="connsiteY45" fmla="*/ 3281704 h 6857999"/>
              <a:gd name="connsiteX46" fmla="*/ 213014 w 2353540"/>
              <a:gd name="connsiteY46" fmla="*/ 3168443 h 6857999"/>
              <a:gd name="connsiteX47" fmla="*/ 209377 w 2353540"/>
              <a:gd name="connsiteY47" fmla="*/ 3099343 h 6857999"/>
              <a:gd name="connsiteX48" fmla="*/ 198986 w 2353540"/>
              <a:gd name="connsiteY48" fmla="*/ 2926335 h 6857999"/>
              <a:gd name="connsiteX49" fmla="*/ 240030 w 2353540"/>
              <a:gd name="connsiteY49" fmla="*/ 2763717 h 6857999"/>
              <a:gd name="connsiteX50" fmla="*/ 228080 w 2353540"/>
              <a:gd name="connsiteY50" fmla="*/ 2663964 h 6857999"/>
              <a:gd name="connsiteX51" fmla="*/ 233276 w 2353540"/>
              <a:gd name="connsiteY51" fmla="*/ 2614608 h 6857999"/>
              <a:gd name="connsiteX52" fmla="*/ 257695 w 2353540"/>
              <a:gd name="connsiteY52" fmla="*/ 2570966 h 6857999"/>
              <a:gd name="connsiteX53" fmla="*/ 137160 w 2353540"/>
              <a:gd name="connsiteY53" fmla="*/ 2482123 h 6857999"/>
              <a:gd name="connsiteX54" fmla="*/ 150668 w 2353540"/>
              <a:gd name="connsiteY54" fmla="*/ 2595904 h 6857999"/>
              <a:gd name="connsiteX55" fmla="*/ 67021 w 2353540"/>
              <a:gd name="connsiteY55" fmla="*/ 2581357 h 6857999"/>
              <a:gd name="connsiteX56" fmla="*/ 21821 w 2353540"/>
              <a:gd name="connsiteY56" fmla="*/ 2441079 h 6857999"/>
              <a:gd name="connsiteX57" fmla="*/ 84166 w 2353540"/>
              <a:gd name="connsiteY57" fmla="*/ 2335092 h 6857999"/>
              <a:gd name="connsiteX58" fmla="*/ 29614 w 2353540"/>
              <a:gd name="connsiteY58" fmla="*/ 2212999 h 6857999"/>
              <a:gd name="connsiteX59" fmla="*/ 11950 w 2353540"/>
              <a:gd name="connsiteY59" fmla="*/ 2111168 h 6857999"/>
              <a:gd name="connsiteX60" fmla="*/ 6235 w 2353540"/>
              <a:gd name="connsiteY60" fmla="*/ 1830613 h 6857999"/>
              <a:gd name="connsiteX61" fmla="*/ 18184 w 2353540"/>
              <a:gd name="connsiteY61" fmla="*/ 1806195 h 6857999"/>
              <a:gd name="connsiteX62" fmla="*/ 50396 w 2353540"/>
              <a:gd name="connsiteY62" fmla="*/ 1642538 h 6857999"/>
              <a:gd name="connsiteX63" fmla="*/ 16106 w 2353540"/>
              <a:gd name="connsiteY63" fmla="*/ 1590064 h 6857999"/>
              <a:gd name="connsiteX64" fmla="*/ 91960 w 2353540"/>
              <a:gd name="connsiteY64" fmla="*/ 1590064 h 6857999"/>
              <a:gd name="connsiteX65" fmla="*/ 0 w 2353540"/>
              <a:gd name="connsiteY65" fmla="*/ 1510054 h 6857999"/>
              <a:gd name="connsiteX66" fmla="*/ 49876 w 2353540"/>
              <a:gd name="connsiteY66" fmla="*/ 1166115 h 6857999"/>
              <a:gd name="connsiteX67" fmla="*/ 89362 w 2353540"/>
              <a:gd name="connsiteY67" fmla="*/ 1137020 h 6857999"/>
              <a:gd name="connsiteX68" fmla="*/ 62865 w 2353540"/>
              <a:gd name="connsiteY68" fmla="*/ 1041424 h 6857999"/>
              <a:gd name="connsiteX69" fmla="*/ 135601 w 2353540"/>
              <a:gd name="connsiteY69" fmla="*/ 994145 h 6857999"/>
              <a:gd name="connsiteX70" fmla="*/ 71178 w 2353540"/>
              <a:gd name="connsiteY70" fmla="*/ 965051 h 6857999"/>
              <a:gd name="connsiteX71" fmla="*/ 101831 w 2353540"/>
              <a:gd name="connsiteY71" fmla="*/ 873611 h 6857999"/>
              <a:gd name="connsiteX72" fmla="*/ 88323 w 2353540"/>
              <a:gd name="connsiteY72" fmla="*/ 780612 h 6857999"/>
              <a:gd name="connsiteX73" fmla="*/ 81049 w 2353540"/>
              <a:gd name="connsiteY73" fmla="*/ 760350 h 6857999"/>
              <a:gd name="connsiteX74" fmla="*/ 131445 w 2353540"/>
              <a:gd name="connsiteY74" fmla="*/ 608643 h 6857999"/>
              <a:gd name="connsiteX75" fmla="*/ 145473 w 2353540"/>
              <a:gd name="connsiteY75" fmla="*/ 558247 h 6857999"/>
              <a:gd name="connsiteX76" fmla="*/ 220287 w 2353540"/>
              <a:gd name="connsiteY76" fmla="*/ 490186 h 6857999"/>
              <a:gd name="connsiteX77" fmla="*/ 303415 w 2353540"/>
              <a:gd name="connsiteY77" fmla="*/ 421087 h 6857999"/>
              <a:gd name="connsiteX78" fmla="*/ 471228 w 2353540"/>
              <a:gd name="connsiteY78" fmla="*/ 273016 h 6857999"/>
              <a:gd name="connsiteX79" fmla="*/ 523702 w 2353540"/>
              <a:gd name="connsiteY79" fmla="*/ 248598 h 6857999"/>
              <a:gd name="connsiteX80" fmla="*/ 605790 w 2353540"/>
              <a:gd name="connsiteY80" fmla="*/ 178459 h 6857999"/>
              <a:gd name="connsiteX81" fmla="*/ 680604 w 2353540"/>
              <a:gd name="connsiteY81" fmla="*/ 128063 h 6857999"/>
              <a:gd name="connsiteX82" fmla="*/ 759575 w 2353540"/>
              <a:gd name="connsiteY82" fmla="*/ 112477 h 6857999"/>
              <a:gd name="connsiteX83" fmla="*/ 947131 w 2353540"/>
              <a:gd name="connsiteY83" fmla="*/ 25193 h 6857999"/>
              <a:gd name="connsiteX84" fmla="*/ 1057275 w 2353540"/>
              <a:gd name="connsiteY84" fmla="*/ 26232 h 6857999"/>
              <a:gd name="connsiteX85" fmla="*/ 1193396 w 2353540"/>
              <a:gd name="connsiteY85" fmla="*/ 9087 h 6857999"/>
              <a:gd name="connsiteX86" fmla="*/ 1238077 w 2353540"/>
              <a:gd name="connsiteY86" fmla="*/ 3372 h 6857999"/>
              <a:gd name="connsiteX87" fmla="*/ 1419918 w 2353540"/>
              <a:gd name="connsiteY87" fmla="*/ 73511 h 6857999"/>
              <a:gd name="connsiteX88" fmla="*/ 1558117 w 2353540"/>
              <a:gd name="connsiteY88" fmla="*/ 155599 h 6857999"/>
              <a:gd name="connsiteX89" fmla="*/ 1733203 w 2353540"/>
              <a:gd name="connsiteY89" fmla="*/ 300033 h 6857999"/>
              <a:gd name="connsiteX90" fmla="*/ 1831398 w 2353540"/>
              <a:gd name="connsiteY90" fmla="*/ 433556 h 6857999"/>
              <a:gd name="connsiteX91" fmla="*/ 1839710 w 2353540"/>
              <a:gd name="connsiteY91" fmla="*/ 441868 h 6857999"/>
              <a:gd name="connsiteX92" fmla="*/ 1848023 w 2353540"/>
              <a:gd name="connsiteY92" fmla="*/ 449662 h 6857999"/>
              <a:gd name="connsiteX93" fmla="*/ 2062595 w 2353540"/>
              <a:gd name="connsiteY93" fmla="*/ 626827 h 6857999"/>
              <a:gd name="connsiteX94" fmla="*/ 2052204 w 2353540"/>
              <a:gd name="connsiteY94" fmla="*/ 691770 h 6857999"/>
              <a:gd name="connsiteX95" fmla="*/ 2157153 w 2353540"/>
              <a:gd name="connsiteY95" fmla="*/ 849192 h 6857999"/>
              <a:gd name="connsiteX96" fmla="*/ 2080779 w 2353540"/>
              <a:gd name="connsiteY96" fmla="*/ 905823 h 6857999"/>
              <a:gd name="connsiteX97" fmla="*/ 2150398 w 2353540"/>
              <a:gd name="connsiteY97" fmla="*/ 1119356 h 6857999"/>
              <a:gd name="connsiteX98" fmla="*/ 2071947 w 2353540"/>
              <a:gd name="connsiteY98" fmla="*/ 1172349 h 6857999"/>
              <a:gd name="connsiteX99" fmla="*/ 2126499 w 2353540"/>
              <a:gd name="connsiteY99" fmla="*/ 1177025 h 6857999"/>
              <a:gd name="connsiteX100" fmla="*/ 2122343 w 2353540"/>
              <a:gd name="connsiteY100" fmla="*/ 1266387 h 6857999"/>
              <a:gd name="connsiteX101" fmla="*/ 2189884 w 2353540"/>
              <a:gd name="connsiteY101" fmla="*/ 1339643 h 6857999"/>
              <a:gd name="connsiteX102" fmla="*/ 2185208 w 2353540"/>
              <a:gd name="connsiteY102" fmla="*/ 1349514 h 6857999"/>
              <a:gd name="connsiteX103" fmla="*/ 2117667 w 2353540"/>
              <a:gd name="connsiteY103" fmla="*/ 1329772 h 6857999"/>
              <a:gd name="connsiteX104" fmla="*/ 2185208 w 2353540"/>
              <a:gd name="connsiteY104" fmla="*/ 1408223 h 6857999"/>
              <a:gd name="connsiteX105" fmla="*/ 2148840 w 2353540"/>
              <a:gd name="connsiteY105" fmla="*/ 1408223 h 6857999"/>
              <a:gd name="connsiteX106" fmla="*/ 2139488 w 2353540"/>
              <a:gd name="connsiteY106" fmla="*/ 1471608 h 6857999"/>
              <a:gd name="connsiteX107" fmla="*/ 2192482 w 2353540"/>
              <a:gd name="connsiteY107" fmla="*/ 1546422 h 6857999"/>
              <a:gd name="connsiteX108" fmla="*/ 2153516 w 2353540"/>
              <a:gd name="connsiteY108" fmla="*/ 1644097 h 6857999"/>
              <a:gd name="connsiteX109" fmla="*/ 2175337 w 2353540"/>
              <a:gd name="connsiteY109" fmla="*/ 1708520 h 6857999"/>
              <a:gd name="connsiteX110" fmla="*/ 2133773 w 2353540"/>
              <a:gd name="connsiteY110" fmla="*/ 1809312 h 6857999"/>
              <a:gd name="connsiteX111" fmla="*/ 2174298 w 2353540"/>
              <a:gd name="connsiteY111" fmla="*/ 1849837 h 6857999"/>
              <a:gd name="connsiteX112" fmla="*/ 2243397 w 2353540"/>
              <a:gd name="connsiteY112" fmla="*/ 1851395 h 6857999"/>
              <a:gd name="connsiteX113" fmla="*/ 2183649 w 2353540"/>
              <a:gd name="connsiteY113" fmla="*/ 1939198 h 6857999"/>
              <a:gd name="connsiteX114" fmla="*/ 2145203 w 2353540"/>
              <a:gd name="connsiteY114" fmla="*/ 1969332 h 6857999"/>
              <a:gd name="connsiteX115" fmla="*/ 2136890 w 2353540"/>
              <a:gd name="connsiteY115" fmla="*/ 2103375 h 6857999"/>
              <a:gd name="connsiteX116" fmla="*/ 2171700 w 2353540"/>
              <a:gd name="connsiteY116" fmla="*/ 2140782 h 6857999"/>
              <a:gd name="connsiteX117" fmla="*/ 2155594 w 2353540"/>
              <a:gd name="connsiteY117" fmla="*/ 2249367 h 6857999"/>
              <a:gd name="connsiteX118" fmla="*/ 2140527 w 2353540"/>
              <a:gd name="connsiteY118" fmla="*/ 2307556 h 6857999"/>
              <a:gd name="connsiteX119" fmla="*/ 2156633 w 2353540"/>
              <a:gd name="connsiteY119" fmla="*/ 2439001 h 6857999"/>
              <a:gd name="connsiteX120" fmla="*/ 2115589 w 2353540"/>
              <a:gd name="connsiteY120" fmla="*/ 2583435 h 6857999"/>
              <a:gd name="connsiteX121" fmla="*/ 2187806 w 2353540"/>
              <a:gd name="connsiteY121" fmla="*/ 2600580 h 6857999"/>
              <a:gd name="connsiteX122" fmla="*/ 2190923 w 2353540"/>
              <a:gd name="connsiteY122" fmla="*/ 2611490 h 6857999"/>
              <a:gd name="connsiteX123" fmla="*/ 2141566 w 2353540"/>
              <a:gd name="connsiteY123" fmla="*/ 2626038 h 6857999"/>
              <a:gd name="connsiteX124" fmla="*/ 2114550 w 2353540"/>
              <a:gd name="connsiteY124" fmla="*/ 2639026 h 6857999"/>
              <a:gd name="connsiteX125" fmla="*/ 2130656 w 2353540"/>
              <a:gd name="connsiteY125" fmla="*/ 2665523 h 6857999"/>
              <a:gd name="connsiteX126" fmla="*/ 2237163 w 2353540"/>
              <a:gd name="connsiteY126" fmla="*/ 2733064 h 6857999"/>
              <a:gd name="connsiteX127" fmla="*/ 2242358 w 2353540"/>
              <a:gd name="connsiteY127" fmla="*/ 2817750 h 6857999"/>
              <a:gd name="connsiteX128" fmla="*/ 2283922 w 2353540"/>
              <a:gd name="connsiteY128" fmla="*/ 2868665 h 6857999"/>
              <a:gd name="connsiteX129" fmla="*/ 2202873 w 2353540"/>
              <a:gd name="connsiteY129" fmla="*/ 2996993 h 6857999"/>
              <a:gd name="connsiteX130" fmla="*/ 2181052 w 2353540"/>
              <a:gd name="connsiteY130" fmla="*/ 2992317 h 6857999"/>
              <a:gd name="connsiteX131" fmla="*/ 2228330 w 2353540"/>
              <a:gd name="connsiteY131" fmla="*/ 3061417 h 6857999"/>
              <a:gd name="connsiteX132" fmla="*/ 2208588 w 2353540"/>
              <a:gd name="connsiteY132" fmla="*/ 3095187 h 6857999"/>
              <a:gd name="connsiteX133" fmla="*/ 2297949 w 2353540"/>
              <a:gd name="connsiteY133" fmla="*/ 3100902 h 6857999"/>
              <a:gd name="connsiteX134" fmla="*/ 2297949 w 2353540"/>
              <a:gd name="connsiteY134" fmla="*/ 3112332 h 6857999"/>
              <a:gd name="connsiteX135" fmla="*/ 2184688 w 2353540"/>
              <a:gd name="connsiteY135" fmla="*/ 3118047 h 6857999"/>
              <a:gd name="connsiteX136" fmla="*/ 2174817 w 2353540"/>
              <a:gd name="connsiteY136" fmla="*/ 3133634 h 6857999"/>
              <a:gd name="connsiteX137" fmla="*/ 2236123 w 2353540"/>
              <a:gd name="connsiteY137" fmla="*/ 3190264 h 6857999"/>
              <a:gd name="connsiteX138" fmla="*/ 2181052 w 2353540"/>
              <a:gd name="connsiteY138" fmla="*/ 3264559 h 6857999"/>
              <a:gd name="connsiteX139" fmla="*/ 2297949 w 2353540"/>
              <a:gd name="connsiteY139" fmla="*/ 3307162 h 6857999"/>
              <a:gd name="connsiteX140" fmla="*/ 2196118 w 2353540"/>
              <a:gd name="connsiteY140" fmla="*/ 3383015 h 6857999"/>
              <a:gd name="connsiteX141" fmla="*/ 2282882 w 2353540"/>
              <a:gd name="connsiteY141" fmla="*/ 3454713 h 6857999"/>
              <a:gd name="connsiteX142" fmla="*/ 2183130 w 2353540"/>
              <a:gd name="connsiteY142" fmla="*/ 3485366 h 6857999"/>
              <a:gd name="connsiteX143" fmla="*/ 2186247 w 2353540"/>
              <a:gd name="connsiteY143" fmla="*/ 3504069 h 6857999"/>
              <a:gd name="connsiteX144" fmla="*/ 2241319 w 2353540"/>
              <a:gd name="connsiteY144" fmla="*/ 3514980 h 6857999"/>
              <a:gd name="connsiteX145" fmla="*/ 2191442 w 2353540"/>
              <a:gd name="connsiteY145" fmla="*/ 3647984 h 6857999"/>
              <a:gd name="connsiteX146" fmla="*/ 2322888 w 2353540"/>
              <a:gd name="connsiteY146" fmla="*/ 3704094 h 6857999"/>
              <a:gd name="connsiteX147" fmla="*/ 2348345 w 2353540"/>
              <a:gd name="connsiteY147" fmla="*/ 3732669 h 6857999"/>
              <a:gd name="connsiteX148" fmla="*/ 2358217 w 2353540"/>
              <a:gd name="connsiteY148" fmla="*/ 3994001 h 6857999"/>
              <a:gd name="connsiteX149" fmla="*/ 2336396 w 2353540"/>
              <a:gd name="connsiteY149" fmla="*/ 4071933 h 6857999"/>
              <a:gd name="connsiteX150" fmla="*/ 2283402 w 2353540"/>
              <a:gd name="connsiteY150" fmla="*/ 4297935 h 6857999"/>
              <a:gd name="connsiteX151" fmla="*/ 2164426 w 2353540"/>
              <a:gd name="connsiteY151" fmla="*/ 4249617 h 6857999"/>
              <a:gd name="connsiteX152" fmla="*/ 2209627 w 2353540"/>
              <a:gd name="connsiteY152" fmla="*/ 4159736 h 6857999"/>
              <a:gd name="connsiteX153" fmla="*/ 2071947 w 2353540"/>
              <a:gd name="connsiteY153" fmla="*/ 4248578 h 6857999"/>
              <a:gd name="connsiteX154" fmla="*/ 2131695 w 2353540"/>
              <a:gd name="connsiteY154" fmla="*/ 4337421 h 6857999"/>
              <a:gd name="connsiteX155" fmla="*/ 2157153 w 2353540"/>
              <a:gd name="connsiteY155" fmla="*/ 4281309 h 6857999"/>
              <a:gd name="connsiteX156" fmla="*/ 2212224 w 2353540"/>
              <a:gd name="connsiteY156" fmla="*/ 4310404 h 6857999"/>
              <a:gd name="connsiteX157" fmla="*/ 2277167 w 2353540"/>
              <a:gd name="connsiteY157" fmla="*/ 4353007 h 6857999"/>
              <a:gd name="connsiteX158" fmla="*/ 2224693 w 2353540"/>
              <a:gd name="connsiteY158" fmla="*/ 4412755 h 6857999"/>
              <a:gd name="connsiteX159" fmla="*/ 2161828 w 2353540"/>
              <a:gd name="connsiteY159" fmla="*/ 4335862 h 6857999"/>
              <a:gd name="connsiteX160" fmla="*/ 2031942 w 2353540"/>
              <a:gd name="connsiteY160" fmla="*/ 4453279 h 6857999"/>
              <a:gd name="connsiteX161" fmla="*/ 2056361 w 2353540"/>
              <a:gd name="connsiteY161" fmla="*/ 4525496 h 6857999"/>
              <a:gd name="connsiteX162" fmla="*/ 1996093 w 2353540"/>
              <a:gd name="connsiteY162" fmla="*/ 4517183 h 6857999"/>
              <a:gd name="connsiteX163" fmla="*/ 1982585 w 2353540"/>
              <a:gd name="connsiteY163" fmla="*/ 4589400 h 6857999"/>
              <a:gd name="connsiteX164" fmla="*/ 2095326 w 2353540"/>
              <a:gd name="connsiteY164" fmla="*/ 4568618 h 6857999"/>
              <a:gd name="connsiteX165" fmla="*/ 2075584 w 2353540"/>
              <a:gd name="connsiteY165" fmla="*/ 4625249 h 6857999"/>
              <a:gd name="connsiteX166" fmla="*/ 2097405 w 2353540"/>
              <a:gd name="connsiteY166" fmla="*/ 4625249 h 6857999"/>
              <a:gd name="connsiteX167" fmla="*/ 2190923 w 2353540"/>
              <a:gd name="connsiteY167" fmla="*/ 4604987 h 6857999"/>
              <a:gd name="connsiteX168" fmla="*/ 2177934 w 2353540"/>
              <a:gd name="connsiteY168" fmla="*/ 4701622 h 6857999"/>
              <a:gd name="connsiteX169" fmla="*/ 2141566 w 2353540"/>
              <a:gd name="connsiteY169" fmla="*/ 4856966 h 6857999"/>
              <a:gd name="connsiteX170" fmla="*/ 2146762 w 2353540"/>
              <a:gd name="connsiteY170" fmla="*/ 5006075 h 6857999"/>
              <a:gd name="connsiteX171" fmla="*/ 2130656 w 2353540"/>
              <a:gd name="connsiteY171" fmla="*/ 5032053 h 6857999"/>
              <a:gd name="connsiteX172" fmla="*/ 2090131 w 2353540"/>
              <a:gd name="connsiteY172" fmla="*/ 4987372 h 6857999"/>
              <a:gd name="connsiteX173" fmla="*/ 1964921 w 2353540"/>
              <a:gd name="connsiteY173" fmla="*/ 5003997 h 6857999"/>
              <a:gd name="connsiteX174" fmla="*/ 1964401 w 2353540"/>
              <a:gd name="connsiteY174" fmla="*/ 5013349 h 6857999"/>
              <a:gd name="connsiteX175" fmla="*/ 2115069 w 2353540"/>
              <a:gd name="connsiteY175" fmla="*/ 5050237 h 6857999"/>
              <a:gd name="connsiteX176" fmla="*/ 2084416 w 2353540"/>
              <a:gd name="connsiteY176" fmla="*/ 5100633 h 6857999"/>
              <a:gd name="connsiteX177" fmla="*/ 2126499 w 2353540"/>
              <a:gd name="connsiteY177" fmla="*/ 5095437 h 6857999"/>
              <a:gd name="connsiteX178" fmla="*/ 2141047 w 2353540"/>
              <a:gd name="connsiteY178" fmla="*/ 5153107 h 6857999"/>
              <a:gd name="connsiteX179" fmla="*/ 2138968 w 2353540"/>
              <a:gd name="connsiteY179" fmla="*/ 5203503 h 6857999"/>
              <a:gd name="connsiteX180" fmla="*/ 2024668 w 2353540"/>
              <a:gd name="connsiteY180" fmla="*/ 5418595 h 6857999"/>
              <a:gd name="connsiteX181" fmla="*/ 1922318 w 2353540"/>
              <a:gd name="connsiteY181" fmla="*/ 5605112 h 6857999"/>
              <a:gd name="connsiteX182" fmla="*/ 1919720 w 2353540"/>
              <a:gd name="connsiteY182" fmla="*/ 5616541 h 6857999"/>
              <a:gd name="connsiteX183" fmla="*/ 1835034 w 2353540"/>
              <a:gd name="connsiteY183" fmla="*/ 5817606 h 6857999"/>
              <a:gd name="connsiteX184" fmla="*/ 1827761 w 2353540"/>
              <a:gd name="connsiteY184" fmla="*/ 5896057 h 6857999"/>
              <a:gd name="connsiteX185" fmla="*/ 1771130 w 2353540"/>
              <a:gd name="connsiteY185" fmla="*/ 6026982 h 6857999"/>
              <a:gd name="connsiteX186" fmla="*/ 1627736 w 2353540"/>
              <a:gd name="connsiteY186" fmla="*/ 6313252 h 6857999"/>
              <a:gd name="connsiteX187" fmla="*/ 1462001 w 2353540"/>
              <a:gd name="connsiteY187" fmla="*/ 6561595 h 6857999"/>
              <a:gd name="connsiteX188" fmla="*/ 1192876 w 2353540"/>
              <a:gd name="connsiteY188" fmla="*/ 6820848 h 6857999"/>
              <a:gd name="connsiteX189" fmla="*/ 1032856 w 2353540"/>
              <a:gd name="connsiteY189" fmla="*/ 6855657 h 6857999"/>
              <a:gd name="connsiteX190" fmla="*/ 872317 w 2353540"/>
              <a:gd name="connsiteY190" fmla="*/ 6836954 h 6857999"/>
              <a:gd name="connsiteX191" fmla="*/ 872317 w 2353540"/>
              <a:gd name="connsiteY191" fmla="*/ 6717458 h 6857999"/>
              <a:gd name="connsiteX192" fmla="*/ 850496 w 2353540"/>
              <a:gd name="connsiteY192" fmla="*/ 6694598 h 6857999"/>
              <a:gd name="connsiteX193" fmla="*/ 804776 w 2353540"/>
              <a:gd name="connsiteY193" fmla="*/ 6761620 h 6857999"/>
              <a:gd name="connsiteX194" fmla="*/ 752821 w 2353540"/>
              <a:gd name="connsiteY194" fmla="*/ 6738240 h 6857999"/>
              <a:gd name="connsiteX195" fmla="*/ 808932 w 2353540"/>
              <a:gd name="connsiteY195" fmla="*/ 6674856 h 6857999"/>
              <a:gd name="connsiteX196" fmla="*/ 752821 w 2353540"/>
              <a:gd name="connsiteY196" fmla="*/ 6666023 h 6857999"/>
              <a:gd name="connsiteX197" fmla="*/ 760614 w 2353540"/>
              <a:gd name="connsiteY197" fmla="*/ 6645761 h 6857999"/>
              <a:gd name="connsiteX198" fmla="*/ 899853 w 2353540"/>
              <a:gd name="connsiteY198" fmla="*/ 6588611 h 6857999"/>
              <a:gd name="connsiteX199" fmla="*/ 934662 w 2353540"/>
              <a:gd name="connsiteY199" fmla="*/ 6541332 h 6857999"/>
              <a:gd name="connsiteX200" fmla="*/ 833870 w 2353540"/>
              <a:gd name="connsiteY200" fmla="*/ 6514316 h 6857999"/>
              <a:gd name="connsiteX201" fmla="*/ 924271 w 2353540"/>
              <a:gd name="connsiteY201" fmla="*/ 6454049 h 6857999"/>
              <a:gd name="connsiteX202" fmla="*/ 918037 w 2353540"/>
              <a:gd name="connsiteY202" fmla="*/ 6441580 h 6857999"/>
              <a:gd name="connsiteX203" fmla="*/ 885305 w 2353540"/>
              <a:gd name="connsiteY203" fmla="*/ 6446775 h 6857999"/>
              <a:gd name="connsiteX204" fmla="*/ 828155 w 2353540"/>
              <a:gd name="connsiteY204" fmla="*/ 6431708 h 6857999"/>
              <a:gd name="connsiteX205" fmla="*/ 871278 w 2353540"/>
              <a:gd name="connsiteY205" fmla="*/ 6398977 h 6857999"/>
              <a:gd name="connsiteX206" fmla="*/ 1014672 w 2353540"/>
              <a:gd name="connsiteY206" fmla="*/ 6328319 h 6857999"/>
              <a:gd name="connsiteX207" fmla="*/ 1163262 w 2353540"/>
              <a:gd name="connsiteY207" fmla="*/ 6342347 h 6857999"/>
              <a:gd name="connsiteX208" fmla="*/ 1143519 w 2353540"/>
              <a:gd name="connsiteY208" fmla="*/ 6218175 h 6857999"/>
              <a:gd name="connsiteX209" fmla="*/ 1238077 w 2353540"/>
              <a:gd name="connsiteY209" fmla="*/ 6230124 h 6857999"/>
              <a:gd name="connsiteX210" fmla="*/ 1292109 w 2353540"/>
              <a:gd name="connsiteY210" fmla="*/ 6143880 h 6857999"/>
              <a:gd name="connsiteX211" fmla="*/ 1357053 w 2353540"/>
              <a:gd name="connsiteY211" fmla="*/ 6139724 h 6857999"/>
              <a:gd name="connsiteX212" fmla="*/ 1363807 w 2353540"/>
              <a:gd name="connsiteY212" fmla="*/ 6127255 h 6857999"/>
              <a:gd name="connsiteX213" fmla="*/ 1269249 w 2353540"/>
              <a:gd name="connsiteY213" fmla="*/ 6077898 h 6857999"/>
              <a:gd name="connsiteX214" fmla="*/ 1345103 w 2353540"/>
              <a:gd name="connsiteY214" fmla="*/ 6077898 h 6857999"/>
              <a:gd name="connsiteX215" fmla="*/ 1351338 w 2353540"/>
              <a:gd name="connsiteY215" fmla="*/ 5995290 h 6857999"/>
              <a:gd name="connsiteX216" fmla="*/ 1369002 w 2353540"/>
              <a:gd name="connsiteY216" fmla="*/ 5962039 h 6857999"/>
              <a:gd name="connsiteX217" fmla="*/ 1396538 w 2353540"/>
              <a:gd name="connsiteY217" fmla="*/ 5995290 h 6857999"/>
              <a:gd name="connsiteX218" fmla="*/ 1428750 w 2353540"/>
              <a:gd name="connsiteY218" fmla="*/ 5921515 h 6857999"/>
              <a:gd name="connsiteX219" fmla="*/ 1368483 w 2353540"/>
              <a:gd name="connsiteY219" fmla="*/ 5944374 h 6857999"/>
              <a:gd name="connsiteX220" fmla="*/ 1574223 w 2353540"/>
              <a:gd name="connsiteY220" fmla="*/ 5854493 h 6857999"/>
              <a:gd name="connsiteX221" fmla="*/ 1611110 w 2353540"/>
              <a:gd name="connsiteY221" fmla="*/ 5794746 h 6857999"/>
              <a:gd name="connsiteX222" fmla="*/ 1517592 w 2353540"/>
              <a:gd name="connsiteY222" fmla="*/ 5709540 h 6857999"/>
              <a:gd name="connsiteX223" fmla="*/ 1415242 w 2353540"/>
              <a:gd name="connsiteY223" fmla="*/ 5669535 h 6857999"/>
              <a:gd name="connsiteX224" fmla="*/ 1420957 w 2353540"/>
              <a:gd name="connsiteY224" fmla="*/ 5652390 h 6857999"/>
              <a:gd name="connsiteX225" fmla="*/ 1467716 w 2353540"/>
              <a:gd name="connsiteY225" fmla="*/ 5665898 h 6857999"/>
              <a:gd name="connsiteX226" fmla="*/ 1493173 w 2353540"/>
              <a:gd name="connsiteY226" fmla="*/ 5601474 h 6857999"/>
              <a:gd name="connsiteX227" fmla="*/ 1423554 w 2353540"/>
              <a:gd name="connsiteY227" fmla="*/ 5611346 h 6857999"/>
              <a:gd name="connsiteX228" fmla="*/ 1358092 w 2353540"/>
              <a:gd name="connsiteY228" fmla="*/ 5590564 h 6857999"/>
              <a:gd name="connsiteX229" fmla="*/ 1237557 w 2353540"/>
              <a:gd name="connsiteY229" fmla="*/ 5571341 h 6857999"/>
              <a:gd name="connsiteX230" fmla="*/ 1169497 w 2353540"/>
              <a:gd name="connsiteY230" fmla="*/ 5617581 h 6857999"/>
              <a:gd name="connsiteX231" fmla="*/ 1170016 w 2353540"/>
              <a:gd name="connsiteY231" fmla="*/ 5633167 h 6857999"/>
              <a:gd name="connsiteX232" fmla="*/ 1261976 w 2353540"/>
              <a:gd name="connsiteY232" fmla="*/ 5642519 h 6857999"/>
              <a:gd name="connsiteX233" fmla="*/ 1249507 w 2353540"/>
              <a:gd name="connsiteY233" fmla="*/ 5678887 h 6857999"/>
              <a:gd name="connsiteX234" fmla="*/ 1253663 w 2353540"/>
              <a:gd name="connsiteY234" fmla="*/ 5673691 h 6857999"/>
              <a:gd name="connsiteX235" fmla="*/ 2147801 w 2353540"/>
              <a:gd name="connsiteY235" fmla="*/ 3974258 h 6857999"/>
              <a:gd name="connsiteX236" fmla="*/ 2096885 w 2353540"/>
              <a:gd name="connsiteY236" fmla="*/ 4005950 h 6857999"/>
              <a:gd name="connsiteX237" fmla="*/ 2010641 w 2353540"/>
              <a:gd name="connsiteY237" fmla="*/ 4124926 h 6857999"/>
              <a:gd name="connsiteX238" fmla="*/ 2010121 w 2353540"/>
              <a:gd name="connsiteY238" fmla="*/ 4154540 h 6857999"/>
              <a:gd name="connsiteX239" fmla="*/ 2131695 w 2353540"/>
              <a:gd name="connsiteY239" fmla="*/ 4159216 h 6857999"/>
              <a:gd name="connsiteX240" fmla="*/ 2274570 w 2353540"/>
              <a:gd name="connsiteY240" fmla="*/ 4114535 h 6857999"/>
              <a:gd name="connsiteX241" fmla="*/ 2240280 w 2353540"/>
              <a:gd name="connsiteY241" fmla="*/ 4000235 h 6857999"/>
              <a:gd name="connsiteX242" fmla="*/ 2295871 w 2353540"/>
              <a:gd name="connsiteY242" fmla="*/ 3879701 h 6857999"/>
              <a:gd name="connsiteX243" fmla="*/ 2256905 w 2353540"/>
              <a:gd name="connsiteY243" fmla="*/ 3805925 h 6857999"/>
              <a:gd name="connsiteX244" fmla="*/ 2193001 w 2353540"/>
              <a:gd name="connsiteY244" fmla="*/ 3709290 h 6857999"/>
              <a:gd name="connsiteX245" fmla="*/ 2103639 w 2353540"/>
              <a:gd name="connsiteY245" fmla="*/ 3704614 h 6857999"/>
              <a:gd name="connsiteX246" fmla="*/ 2112472 w 2353540"/>
              <a:gd name="connsiteY246" fmla="*/ 3790859 h 6857999"/>
              <a:gd name="connsiteX247" fmla="*/ 2024668 w 2353540"/>
              <a:gd name="connsiteY247" fmla="*/ 3893209 h 6857999"/>
              <a:gd name="connsiteX248" fmla="*/ 2089612 w 2353540"/>
              <a:gd name="connsiteY248" fmla="*/ 3935812 h 6857999"/>
              <a:gd name="connsiteX249" fmla="*/ 2147801 w 2353540"/>
              <a:gd name="connsiteY249" fmla="*/ 3974258 h 6857999"/>
              <a:gd name="connsiteX250" fmla="*/ 450965 w 2353540"/>
              <a:gd name="connsiteY250" fmla="*/ 3080640 h 6857999"/>
              <a:gd name="connsiteX251" fmla="*/ 362123 w 2353540"/>
              <a:gd name="connsiteY251" fmla="*/ 2992317 h 6857999"/>
              <a:gd name="connsiteX252" fmla="*/ 461876 w 2353540"/>
              <a:gd name="connsiteY252" fmla="*/ 2895682 h 6857999"/>
              <a:gd name="connsiteX253" fmla="*/ 427066 w 2353540"/>
              <a:gd name="connsiteY253" fmla="*/ 2923218 h 6857999"/>
              <a:gd name="connsiteX254" fmla="*/ 427066 w 2353540"/>
              <a:gd name="connsiteY254" fmla="*/ 2865548 h 6857999"/>
              <a:gd name="connsiteX255" fmla="*/ 382385 w 2353540"/>
              <a:gd name="connsiteY255" fmla="*/ 2941402 h 6857999"/>
              <a:gd name="connsiteX256" fmla="*/ 344459 w 2353540"/>
              <a:gd name="connsiteY256" fmla="*/ 3122204 h 6857999"/>
              <a:gd name="connsiteX257" fmla="*/ 331470 w 2353540"/>
              <a:gd name="connsiteY257" fmla="*/ 3377300 h 6857999"/>
              <a:gd name="connsiteX258" fmla="*/ 339263 w 2353540"/>
              <a:gd name="connsiteY258" fmla="*/ 3380418 h 6857999"/>
              <a:gd name="connsiteX259" fmla="*/ 394855 w 2353540"/>
              <a:gd name="connsiteY259" fmla="*/ 3212085 h 6857999"/>
              <a:gd name="connsiteX260" fmla="*/ 355889 w 2353540"/>
              <a:gd name="connsiteY260" fmla="*/ 3092589 h 6857999"/>
              <a:gd name="connsiteX261" fmla="*/ 450965 w 2353540"/>
              <a:gd name="connsiteY261" fmla="*/ 3080640 h 6857999"/>
              <a:gd name="connsiteX262" fmla="*/ 1635009 w 2353540"/>
              <a:gd name="connsiteY262" fmla="*/ 5693434 h 6857999"/>
              <a:gd name="connsiteX263" fmla="*/ 1643322 w 2353540"/>
              <a:gd name="connsiteY263" fmla="*/ 5710059 h 6857999"/>
              <a:gd name="connsiteX264" fmla="*/ 1698394 w 2353540"/>
              <a:gd name="connsiteY264" fmla="*/ 5697071 h 6857999"/>
              <a:gd name="connsiteX265" fmla="*/ 1772689 w 2353540"/>
              <a:gd name="connsiteY265" fmla="*/ 5713697 h 6857999"/>
              <a:gd name="connsiteX266" fmla="*/ 1722813 w 2353540"/>
              <a:gd name="connsiteY266" fmla="*/ 5659664 h 6857999"/>
              <a:gd name="connsiteX267" fmla="*/ 1788275 w 2353540"/>
              <a:gd name="connsiteY267" fmla="*/ 5659664 h 6857999"/>
              <a:gd name="connsiteX268" fmla="*/ 1840230 w 2353540"/>
              <a:gd name="connsiteY268" fmla="*/ 5536012 h 6857999"/>
              <a:gd name="connsiteX269" fmla="*/ 1779963 w 2353540"/>
              <a:gd name="connsiteY269" fmla="*/ 5553676 h 6857999"/>
              <a:gd name="connsiteX270" fmla="*/ 1733203 w 2353540"/>
              <a:gd name="connsiteY270" fmla="*/ 5566146 h 6857999"/>
              <a:gd name="connsiteX271" fmla="*/ 1647478 w 2353540"/>
              <a:gd name="connsiteY271" fmla="*/ 5579654 h 6857999"/>
              <a:gd name="connsiteX272" fmla="*/ 1705148 w 2353540"/>
              <a:gd name="connsiteY272" fmla="*/ 5632128 h 6857999"/>
              <a:gd name="connsiteX273" fmla="*/ 1635009 w 2353540"/>
              <a:gd name="connsiteY273" fmla="*/ 5693434 h 6857999"/>
              <a:gd name="connsiteX274" fmla="*/ 573059 w 2353540"/>
              <a:gd name="connsiteY274" fmla="*/ 3478612 h 6857999"/>
              <a:gd name="connsiteX275" fmla="*/ 564226 w 2353540"/>
              <a:gd name="connsiteY275" fmla="*/ 3492120 h 6857999"/>
              <a:gd name="connsiteX276" fmla="*/ 639560 w 2353540"/>
              <a:gd name="connsiteY276" fmla="*/ 3550829 h 6857999"/>
              <a:gd name="connsiteX277" fmla="*/ 525260 w 2353540"/>
              <a:gd name="connsiteY277" fmla="*/ 3581482 h 6857999"/>
              <a:gd name="connsiteX278" fmla="*/ 574098 w 2353540"/>
              <a:gd name="connsiteY278" fmla="*/ 3620448 h 6857999"/>
              <a:gd name="connsiteX279" fmla="*/ 606829 w 2353540"/>
              <a:gd name="connsiteY279" fmla="*/ 3591353 h 6857999"/>
              <a:gd name="connsiteX280" fmla="*/ 634884 w 2353540"/>
              <a:gd name="connsiteY280" fmla="*/ 3578884 h 6857999"/>
              <a:gd name="connsiteX281" fmla="*/ 729442 w 2353540"/>
              <a:gd name="connsiteY281" fmla="*/ 3596029 h 6857999"/>
              <a:gd name="connsiteX282" fmla="*/ 732559 w 2353540"/>
              <a:gd name="connsiteY282" fmla="*/ 3584599 h 6857999"/>
              <a:gd name="connsiteX283" fmla="*/ 573059 w 2353540"/>
              <a:gd name="connsiteY283" fmla="*/ 3478612 h 6857999"/>
              <a:gd name="connsiteX284" fmla="*/ 1746712 w 2353540"/>
              <a:gd name="connsiteY284" fmla="*/ 5355730 h 6857999"/>
              <a:gd name="connsiteX285" fmla="*/ 1775806 w 2353540"/>
              <a:gd name="connsiteY285" fmla="*/ 5439376 h 6857999"/>
              <a:gd name="connsiteX286" fmla="*/ 1818928 w 2353540"/>
              <a:gd name="connsiteY286" fmla="*/ 5406645 h 6857999"/>
              <a:gd name="connsiteX287" fmla="*/ 1746712 w 2353540"/>
              <a:gd name="connsiteY287" fmla="*/ 5355730 h 6857999"/>
              <a:gd name="connsiteX288" fmla="*/ 262890 w 2353540"/>
              <a:gd name="connsiteY288" fmla="*/ 3619409 h 6857999"/>
              <a:gd name="connsiteX289" fmla="*/ 255097 w 2353540"/>
              <a:gd name="connsiteY289" fmla="*/ 3603822 h 6857999"/>
              <a:gd name="connsiteX290" fmla="*/ 165215 w 2353540"/>
              <a:gd name="connsiteY290" fmla="*/ 3664089 h 6857999"/>
              <a:gd name="connsiteX291" fmla="*/ 262890 w 2353540"/>
              <a:gd name="connsiteY291" fmla="*/ 3619409 h 6857999"/>
              <a:gd name="connsiteX292" fmla="*/ 2091690 w 2353540"/>
              <a:gd name="connsiteY292" fmla="*/ 4672008 h 6857999"/>
              <a:gd name="connsiteX293" fmla="*/ 2085975 w 2353540"/>
              <a:gd name="connsiteY293" fmla="*/ 4655382 h 6857999"/>
              <a:gd name="connsiteX294" fmla="*/ 1986742 w 2353540"/>
              <a:gd name="connsiteY294" fmla="*/ 4700063 h 6857999"/>
              <a:gd name="connsiteX295" fmla="*/ 2056880 w 2353540"/>
              <a:gd name="connsiteY295" fmla="*/ 4723962 h 6857999"/>
              <a:gd name="connsiteX296" fmla="*/ 2091690 w 2353540"/>
              <a:gd name="connsiteY296" fmla="*/ 467200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2353540" h="6857999">
                <a:moveTo>
                  <a:pt x="1253663" y="5673691"/>
                </a:moveTo>
                <a:cubicBezTo>
                  <a:pt x="1197552" y="5665898"/>
                  <a:pt x="1158067" y="5706942"/>
                  <a:pt x="1109749" y="5722529"/>
                </a:cubicBezTo>
                <a:cubicBezTo>
                  <a:pt x="1073381" y="5733958"/>
                  <a:pt x="1078057" y="5816566"/>
                  <a:pt x="1111827" y="5859689"/>
                </a:cubicBezTo>
                <a:cubicBezTo>
                  <a:pt x="1103514" y="5887224"/>
                  <a:pt x="1095721" y="5912163"/>
                  <a:pt x="1088448" y="5937101"/>
                </a:cubicBezTo>
                <a:cubicBezTo>
                  <a:pt x="1067146" y="5943855"/>
                  <a:pt x="1043247" y="5948012"/>
                  <a:pt x="1021946" y="5958402"/>
                </a:cubicBezTo>
                <a:cubicBezTo>
                  <a:pt x="974667" y="5980743"/>
                  <a:pt x="931545" y="5990095"/>
                  <a:pt x="876473" y="5975028"/>
                </a:cubicBezTo>
                <a:cubicBezTo>
                  <a:pt x="829714" y="5962558"/>
                  <a:pt x="775162" y="5981782"/>
                  <a:pt x="723727" y="5983860"/>
                </a:cubicBezTo>
                <a:cubicBezTo>
                  <a:pt x="679565" y="5985419"/>
                  <a:pt x="634884" y="5983340"/>
                  <a:pt x="590723" y="5979704"/>
                </a:cubicBezTo>
                <a:cubicBezTo>
                  <a:pt x="581371" y="5979184"/>
                  <a:pt x="568383" y="5968274"/>
                  <a:pt x="564226" y="5958922"/>
                </a:cubicBezTo>
                <a:cubicBezTo>
                  <a:pt x="545523" y="5920475"/>
                  <a:pt x="528897" y="5880990"/>
                  <a:pt x="506037" y="5829035"/>
                </a:cubicBezTo>
                <a:cubicBezTo>
                  <a:pt x="485255" y="5855532"/>
                  <a:pt x="477982" y="5864884"/>
                  <a:pt x="470708" y="5873716"/>
                </a:cubicBezTo>
                <a:cubicBezTo>
                  <a:pt x="448368" y="5864884"/>
                  <a:pt x="426547" y="5855532"/>
                  <a:pt x="402128" y="5845661"/>
                </a:cubicBezTo>
                <a:cubicBezTo>
                  <a:pt x="416675" y="5827477"/>
                  <a:pt x="431223" y="5809293"/>
                  <a:pt x="443172" y="5794746"/>
                </a:cubicBezTo>
                <a:cubicBezTo>
                  <a:pt x="387061" y="5768249"/>
                  <a:pt x="330431" y="5741752"/>
                  <a:pt x="271203" y="5713697"/>
                </a:cubicBezTo>
                <a:cubicBezTo>
                  <a:pt x="289387" y="5685641"/>
                  <a:pt x="304454" y="5662262"/>
                  <a:pt x="317442" y="5641999"/>
                </a:cubicBezTo>
                <a:cubicBezTo>
                  <a:pt x="285230" y="5626932"/>
                  <a:pt x="257695" y="5614463"/>
                  <a:pt x="230159" y="5601474"/>
                </a:cubicBezTo>
                <a:cubicBezTo>
                  <a:pt x="243667" y="5595240"/>
                  <a:pt x="257175" y="5589006"/>
                  <a:pt x="267566" y="5584330"/>
                </a:cubicBezTo>
                <a:cubicBezTo>
                  <a:pt x="262370" y="5559911"/>
                  <a:pt x="256136" y="5529777"/>
                  <a:pt x="248862" y="5497046"/>
                </a:cubicBezTo>
                <a:cubicBezTo>
                  <a:pt x="237952" y="5496007"/>
                  <a:pt x="214572" y="5493929"/>
                  <a:pt x="203662" y="5492890"/>
                </a:cubicBezTo>
                <a:cubicBezTo>
                  <a:pt x="189634" y="5463795"/>
                  <a:pt x="179243" y="5442494"/>
                  <a:pt x="164176" y="5410801"/>
                </a:cubicBezTo>
                <a:cubicBezTo>
                  <a:pt x="182360" y="5403528"/>
                  <a:pt x="206779" y="5394176"/>
                  <a:pt x="231717" y="5384824"/>
                </a:cubicBezTo>
                <a:cubicBezTo>
                  <a:pt x="226002" y="5378590"/>
                  <a:pt x="215611" y="5370277"/>
                  <a:pt x="208338" y="5359366"/>
                </a:cubicBezTo>
                <a:cubicBezTo>
                  <a:pt x="183919" y="5324557"/>
                  <a:pt x="133523" y="5280915"/>
                  <a:pt x="141316" y="5255457"/>
                </a:cubicBezTo>
                <a:cubicBezTo>
                  <a:pt x="156903" y="5204022"/>
                  <a:pt x="112222" y="5208179"/>
                  <a:pt x="100792" y="5185319"/>
                </a:cubicBezTo>
                <a:cubicBezTo>
                  <a:pt x="105987" y="5184799"/>
                  <a:pt x="111702" y="5184280"/>
                  <a:pt x="116898" y="5183760"/>
                </a:cubicBezTo>
                <a:cubicBezTo>
                  <a:pt x="116898" y="5149990"/>
                  <a:pt x="123132" y="5115180"/>
                  <a:pt x="115339" y="5083488"/>
                </a:cubicBezTo>
                <a:cubicBezTo>
                  <a:pt x="106507" y="5048159"/>
                  <a:pt x="170930" y="5008673"/>
                  <a:pt x="96635" y="4983735"/>
                </a:cubicBezTo>
                <a:cubicBezTo>
                  <a:pt x="121574" y="4962953"/>
                  <a:pt x="138719" y="4948406"/>
                  <a:pt x="154305" y="4935417"/>
                </a:cubicBezTo>
                <a:cubicBezTo>
                  <a:pt x="133004" y="4905803"/>
                  <a:pt x="113780" y="4878267"/>
                  <a:pt x="99233" y="4857485"/>
                </a:cubicBezTo>
                <a:cubicBezTo>
                  <a:pt x="125730" y="4824754"/>
                  <a:pt x="151188" y="4800855"/>
                  <a:pt x="167294" y="4771241"/>
                </a:cubicBezTo>
                <a:cubicBezTo>
                  <a:pt x="176126" y="4755135"/>
                  <a:pt x="171970" y="4729677"/>
                  <a:pt x="168852" y="4709415"/>
                </a:cubicBezTo>
                <a:cubicBezTo>
                  <a:pt x="164176" y="4677723"/>
                  <a:pt x="151707" y="4647070"/>
                  <a:pt x="150149" y="4615897"/>
                </a:cubicBezTo>
                <a:cubicBezTo>
                  <a:pt x="148070" y="4579529"/>
                  <a:pt x="154305" y="4542121"/>
                  <a:pt x="157422" y="4502116"/>
                </a:cubicBezTo>
                <a:cubicBezTo>
                  <a:pt x="155864" y="4501597"/>
                  <a:pt x="145473" y="4498999"/>
                  <a:pt x="144434" y="4498480"/>
                </a:cubicBezTo>
                <a:cubicBezTo>
                  <a:pt x="148590" y="4467307"/>
                  <a:pt x="154825" y="4439251"/>
                  <a:pt x="155864" y="4411196"/>
                </a:cubicBezTo>
                <a:cubicBezTo>
                  <a:pt x="156903" y="4387297"/>
                  <a:pt x="151707" y="4362878"/>
                  <a:pt x="138719" y="4338979"/>
                </a:cubicBezTo>
                <a:cubicBezTo>
                  <a:pt x="149629" y="4291700"/>
                  <a:pt x="188595" y="4243902"/>
                  <a:pt x="91440" y="4205456"/>
                </a:cubicBezTo>
                <a:cubicBezTo>
                  <a:pt x="136121" y="4197143"/>
                  <a:pt x="152227" y="4194026"/>
                  <a:pt x="180282" y="4188830"/>
                </a:cubicBezTo>
                <a:cubicBezTo>
                  <a:pt x="156383" y="4129083"/>
                  <a:pt x="134043" y="4072452"/>
                  <a:pt x="111702" y="4016341"/>
                </a:cubicBezTo>
                <a:cubicBezTo>
                  <a:pt x="159500" y="3977895"/>
                  <a:pt x="156383" y="3893729"/>
                  <a:pt x="111702" y="3803328"/>
                </a:cubicBezTo>
                <a:cubicBezTo>
                  <a:pt x="124691" y="3759686"/>
                  <a:pt x="148070" y="3722798"/>
                  <a:pt x="138199" y="3705134"/>
                </a:cubicBezTo>
                <a:cubicBezTo>
                  <a:pt x="102870" y="3642788"/>
                  <a:pt x="136640" y="3606420"/>
                  <a:pt x="174048" y="3566934"/>
                </a:cubicBezTo>
                <a:cubicBezTo>
                  <a:pt x="179243" y="3561219"/>
                  <a:pt x="182880" y="3554465"/>
                  <a:pt x="188075" y="3546153"/>
                </a:cubicBezTo>
                <a:cubicBezTo>
                  <a:pt x="202623" y="3553946"/>
                  <a:pt x="215092" y="3560700"/>
                  <a:pt x="229120" y="3567973"/>
                </a:cubicBezTo>
                <a:cubicBezTo>
                  <a:pt x="245225" y="3474455"/>
                  <a:pt x="236393" y="3453673"/>
                  <a:pt x="178204" y="3419903"/>
                </a:cubicBezTo>
                <a:cubicBezTo>
                  <a:pt x="184958" y="3370027"/>
                  <a:pt x="191193" y="3325865"/>
                  <a:pt x="197427" y="3281704"/>
                </a:cubicBezTo>
                <a:cubicBezTo>
                  <a:pt x="202623" y="3243777"/>
                  <a:pt x="209896" y="3206370"/>
                  <a:pt x="213014" y="3168443"/>
                </a:cubicBezTo>
                <a:cubicBezTo>
                  <a:pt x="214572" y="3145583"/>
                  <a:pt x="201584" y="3118567"/>
                  <a:pt x="209377" y="3099343"/>
                </a:cubicBezTo>
                <a:cubicBezTo>
                  <a:pt x="233795" y="3038557"/>
                  <a:pt x="187556" y="2984005"/>
                  <a:pt x="198986" y="2926335"/>
                </a:cubicBezTo>
                <a:cubicBezTo>
                  <a:pt x="209896" y="2871783"/>
                  <a:pt x="231717" y="2818789"/>
                  <a:pt x="240030" y="2763717"/>
                </a:cubicBezTo>
                <a:cubicBezTo>
                  <a:pt x="244706" y="2732025"/>
                  <a:pt x="231198" y="2697215"/>
                  <a:pt x="228080" y="2663964"/>
                </a:cubicBezTo>
                <a:cubicBezTo>
                  <a:pt x="226522" y="2647859"/>
                  <a:pt x="228080" y="2629675"/>
                  <a:pt x="233276" y="2614608"/>
                </a:cubicBezTo>
                <a:cubicBezTo>
                  <a:pt x="238471" y="2599021"/>
                  <a:pt x="255097" y="2586552"/>
                  <a:pt x="257695" y="2570966"/>
                </a:cubicBezTo>
                <a:cubicBezTo>
                  <a:pt x="270164" y="2487839"/>
                  <a:pt x="241589" y="2467576"/>
                  <a:pt x="137160" y="2482123"/>
                </a:cubicBezTo>
                <a:cubicBezTo>
                  <a:pt x="141316" y="2517972"/>
                  <a:pt x="145992" y="2553821"/>
                  <a:pt x="150668" y="2595904"/>
                </a:cubicBezTo>
                <a:cubicBezTo>
                  <a:pt x="112741" y="2589150"/>
                  <a:pt x="86245" y="2584994"/>
                  <a:pt x="67021" y="2581357"/>
                </a:cubicBezTo>
                <a:cubicBezTo>
                  <a:pt x="50915" y="2531480"/>
                  <a:pt x="37407" y="2485760"/>
                  <a:pt x="21821" y="2441079"/>
                </a:cubicBezTo>
                <a:cubicBezTo>
                  <a:pt x="2598" y="2383410"/>
                  <a:pt x="22860" y="2344964"/>
                  <a:pt x="84166" y="2335092"/>
                </a:cubicBezTo>
                <a:cubicBezTo>
                  <a:pt x="35329" y="2305998"/>
                  <a:pt x="11430" y="2273266"/>
                  <a:pt x="29614" y="2212999"/>
                </a:cubicBezTo>
                <a:cubicBezTo>
                  <a:pt x="38446" y="2183385"/>
                  <a:pt x="14028" y="2145458"/>
                  <a:pt x="11950" y="2111168"/>
                </a:cubicBezTo>
                <a:cubicBezTo>
                  <a:pt x="7793" y="2017650"/>
                  <a:pt x="7274" y="1924132"/>
                  <a:pt x="6235" y="1830613"/>
                </a:cubicBezTo>
                <a:cubicBezTo>
                  <a:pt x="6235" y="1822301"/>
                  <a:pt x="16625" y="1815027"/>
                  <a:pt x="18184" y="1806195"/>
                </a:cubicBezTo>
                <a:cubicBezTo>
                  <a:pt x="30134" y="1751643"/>
                  <a:pt x="44161" y="1697610"/>
                  <a:pt x="50396" y="1642538"/>
                </a:cubicBezTo>
                <a:cubicBezTo>
                  <a:pt x="51955" y="1627471"/>
                  <a:pt x="29095" y="1609287"/>
                  <a:pt x="16106" y="1590064"/>
                </a:cubicBezTo>
                <a:cubicBezTo>
                  <a:pt x="35849" y="1590064"/>
                  <a:pt x="56111" y="1590064"/>
                  <a:pt x="91960" y="1590064"/>
                </a:cubicBezTo>
                <a:cubicBezTo>
                  <a:pt x="55591" y="1558372"/>
                  <a:pt x="28575" y="1534473"/>
                  <a:pt x="0" y="1510054"/>
                </a:cubicBezTo>
                <a:cubicBezTo>
                  <a:pt x="51955" y="1408223"/>
                  <a:pt x="76893" y="1294962"/>
                  <a:pt x="49876" y="1166115"/>
                </a:cubicBezTo>
                <a:cubicBezTo>
                  <a:pt x="57150" y="1160919"/>
                  <a:pt x="70658" y="1150528"/>
                  <a:pt x="89362" y="1137020"/>
                </a:cubicBezTo>
                <a:cubicBezTo>
                  <a:pt x="81569" y="1108445"/>
                  <a:pt x="73256" y="1077792"/>
                  <a:pt x="62865" y="1041424"/>
                </a:cubicBezTo>
                <a:cubicBezTo>
                  <a:pt x="76893" y="1032072"/>
                  <a:pt x="97675" y="1018564"/>
                  <a:pt x="135601" y="994145"/>
                </a:cubicBezTo>
                <a:cubicBezTo>
                  <a:pt x="113261" y="983754"/>
                  <a:pt x="95596" y="975961"/>
                  <a:pt x="71178" y="965051"/>
                </a:cubicBezTo>
                <a:cubicBezTo>
                  <a:pt x="131445" y="927124"/>
                  <a:pt x="130925" y="892834"/>
                  <a:pt x="101831" y="873611"/>
                </a:cubicBezTo>
                <a:cubicBezTo>
                  <a:pt x="95596" y="831008"/>
                  <a:pt x="92479" y="805550"/>
                  <a:pt x="88323" y="780612"/>
                </a:cubicBezTo>
                <a:cubicBezTo>
                  <a:pt x="87284" y="773338"/>
                  <a:pt x="78971" y="765545"/>
                  <a:pt x="81049" y="760350"/>
                </a:cubicBezTo>
                <a:cubicBezTo>
                  <a:pt x="97155" y="709434"/>
                  <a:pt x="114820" y="659038"/>
                  <a:pt x="131445" y="608643"/>
                </a:cubicBezTo>
                <a:cubicBezTo>
                  <a:pt x="137160" y="592017"/>
                  <a:pt x="135601" y="571235"/>
                  <a:pt x="145473" y="558247"/>
                </a:cubicBezTo>
                <a:cubicBezTo>
                  <a:pt x="165735" y="531750"/>
                  <a:pt x="190673" y="509409"/>
                  <a:pt x="220287" y="490186"/>
                </a:cubicBezTo>
                <a:cubicBezTo>
                  <a:pt x="228600" y="401863"/>
                  <a:pt x="241069" y="389394"/>
                  <a:pt x="303415" y="421087"/>
                </a:cubicBezTo>
                <a:cubicBezTo>
                  <a:pt x="359525" y="371730"/>
                  <a:pt x="414597" y="321334"/>
                  <a:pt x="471228" y="273016"/>
                </a:cubicBezTo>
                <a:cubicBezTo>
                  <a:pt x="485255" y="261067"/>
                  <a:pt x="505518" y="255871"/>
                  <a:pt x="523702" y="248598"/>
                </a:cubicBezTo>
                <a:cubicBezTo>
                  <a:pt x="559550" y="234570"/>
                  <a:pt x="595399" y="222101"/>
                  <a:pt x="605790" y="178459"/>
                </a:cubicBezTo>
                <a:cubicBezTo>
                  <a:pt x="615142" y="138973"/>
                  <a:pt x="641639" y="127543"/>
                  <a:pt x="680604" y="128063"/>
                </a:cubicBezTo>
                <a:cubicBezTo>
                  <a:pt x="707101" y="128583"/>
                  <a:pt x="735157" y="122868"/>
                  <a:pt x="759575" y="112477"/>
                </a:cubicBezTo>
                <a:cubicBezTo>
                  <a:pt x="822960" y="84941"/>
                  <a:pt x="882188" y="48053"/>
                  <a:pt x="947131" y="25193"/>
                </a:cubicBezTo>
                <a:cubicBezTo>
                  <a:pt x="979863" y="13763"/>
                  <a:pt x="1020907" y="21037"/>
                  <a:pt x="1057275" y="26232"/>
                </a:cubicBezTo>
                <a:cubicBezTo>
                  <a:pt x="1105073" y="32986"/>
                  <a:pt x="1150273" y="42338"/>
                  <a:pt x="1193396" y="9087"/>
                </a:cubicBezTo>
                <a:cubicBezTo>
                  <a:pt x="1203787" y="774"/>
                  <a:pt x="1228725" y="-3382"/>
                  <a:pt x="1238077" y="3372"/>
                </a:cubicBezTo>
                <a:cubicBezTo>
                  <a:pt x="1292109" y="42858"/>
                  <a:pt x="1368483" y="13243"/>
                  <a:pt x="1419918" y="73511"/>
                </a:cubicBezTo>
                <a:cubicBezTo>
                  <a:pt x="1452649" y="111957"/>
                  <a:pt x="1514994" y="123907"/>
                  <a:pt x="1558117" y="155599"/>
                </a:cubicBezTo>
                <a:cubicBezTo>
                  <a:pt x="1618903" y="200280"/>
                  <a:pt x="1671378" y="256910"/>
                  <a:pt x="1733203" y="300033"/>
                </a:cubicBezTo>
                <a:cubicBezTo>
                  <a:pt x="1783080" y="334842"/>
                  <a:pt x="1829839" y="366015"/>
                  <a:pt x="1831398" y="433556"/>
                </a:cubicBezTo>
                <a:cubicBezTo>
                  <a:pt x="1831398" y="436153"/>
                  <a:pt x="1836593" y="438751"/>
                  <a:pt x="1839710" y="441868"/>
                </a:cubicBezTo>
                <a:cubicBezTo>
                  <a:pt x="1842308" y="444466"/>
                  <a:pt x="1844906" y="448623"/>
                  <a:pt x="1848023" y="449662"/>
                </a:cubicBezTo>
                <a:cubicBezTo>
                  <a:pt x="1943100" y="478237"/>
                  <a:pt x="1956088" y="603967"/>
                  <a:pt x="2062595" y="626827"/>
                </a:cubicBezTo>
                <a:cubicBezTo>
                  <a:pt x="2058439" y="652284"/>
                  <a:pt x="2054282" y="678262"/>
                  <a:pt x="2052204" y="691770"/>
                </a:cubicBezTo>
                <a:cubicBezTo>
                  <a:pt x="2088572" y="746322"/>
                  <a:pt x="2121304" y="795159"/>
                  <a:pt x="2157153" y="849192"/>
                </a:cubicBezTo>
                <a:cubicBezTo>
                  <a:pt x="2123902" y="873611"/>
                  <a:pt x="2098963" y="892314"/>
                  <a:pt x="2080779" y="905823"/>
                </a:cubicBezTo>
                <a:cubicBezTo>
                  <a:pt x="2103120" y="974922"/>
                  <a:pt x="2126499" y="1045061"/>
                  <a:pt x="2150398" y="1119356"/>
                </a:cubicBezTo>
                <a:cubicBezTo>
                  <a:pt x="2133773" y="1130786"/>
                  <a:pt x="2108315" y="1147931"/>
                  <a:pt x="2071947" y="1172349"/>
                </a:cubicBezTo>
                <a:cubicBezTo>
                  <a:pt x="2102081" y="1174947"/>
                  <a:pt x="2126499" y="1175986"/>
                  <a:pt x="2126499" y="1177025"/>
                </a:cubicBezTo>
                <a:cubicBezTo>
                  <a:pt x="2127019" y="1203522"/>
                  <a:pt x="2124421" y="1230538"/>
                  <a:pt x="2122343" y="1266387"/>
                </a:cubicBezTo>
                <a:cubicBezTo>
                  <a:pt x="2138968" y="1284571"/>
                  <a:pt x="2164426" y="1312107"/>
                  <a:pt x="2189884" y="1339643"/>
                </a:cubicBezTo>
                <a:cubicBezTo>
                  <a:pt x="2188325" y="1342760"/>
                  <a:pt x="2186767" y="1346397"/>
                  <a:pt x="2185208" y="1349514"/>
                </a:cubicBezTo>
                <a:cubicBezTo>
                  <a:pt x="2168063" y="1344319"/>
                  <a:pt x="2150398" y="1339643"/>
                  <a:pt x="2117667" y="1329772"/>
                </a:cubicBezTo>
                <a:cubicBezTo>
                  <a:pt x="2147801" y="1365101"/>
                  <a:pt x="2167024" y="1387441"/>
                  <a:pt x="2185208" y="1408223"/>
                </a:cubicBezTo>
                <a:cubicBezTo>
                  <a:pt x="2176376" y="1408223"/>
                  <a:pt x="2161828" y="1408223"/>
                  <a:pt x="2148840" y="1408223"/>
                </a:cubicBezTo>
                <a:cubicBezTo>
                  <a:pt x="2146242" y="1424848"/>
                  <a:pt x="2143644" y="1441994"/>
                  <a:pt x="2139488" y="1471608"/>
                </a:cubicBezTo>
                <a:cubicBezTo>
                  <a:pt x="2150398" y="1487194"/>
                  <a:pt x="2169622" y="1513691"/>
                  <a:pt x="2192482" y="1546422"/>
                </a:cubicBezTo>
                <a:cubicBezTo>
                  <a:pt x="2182091" y="1571880"/>
                  <a:pt x="2168063" y="1607728"/>
                  <a:pt x="2153516" y="1644097"/>
                </a:cubicBezTo>
                <a:cubicBezTo>
                  <a:pt x="2203912" y="1652929"/>
                  <a:pt x="2206509" y="1670074"/>
                  <a:pt x="2175337" y="1708520"/>
                </a:cubicBezTo>
                <a:cubicBezTo>
                  <a:pt x="2152996" y="1735537"/>
                  <a:pt x="2141047" y="1773983"/>
                  <a:pt x="2133773" y="1809312"/>
                </a:cubicBezTo>
                <a:cubicBezTo>
                  <a:pt x="2131695" y="1820223"/>
                  <a:pt x="2157153" y="1843602"/>
                  <a:pt x="2174298" y="1849837"/>
                </a:cubicBezTo>
                <a:cubicBezTo>
                  <a:pt x="2194040" y="1857110"/>
                  <a:pt x="2218459" y="1851395"/>
                  <a:pt x="2243397" y="1851395"/>
                </a:cubicBezTo>
                <a:cubicBezTo>
                  <a:pt x="2162348" y="1915819"/>
                  <a:pt x="2162348" y="1915819"/>
                  <a:pt x="2183649" y="1939198"/>
                </a:cubicBezTo>
                <a:cubicBezTo>
                  <a:pt x="2171700" y="1948550"/>
                  <a:pt x="2159750" y="1957902"/>
                  <a:pt x="2145203" y="1969332"/>
                </a:cubicBezTo>
                <a:cubicBezTo>
                  <a:pt x="2199755" y="2018169"/>
                  <a:pt x="2177415" y="2061292"/>
                  <a:pt x="2136890" y="2103375"/>
                </a:cubicBezTo>
                <a:cubicBezTo>
                  <a:pt x="2148320" y="2115844"/>
                  <a:pt x="2158711" y="2126754"/>
                  <a:pt x="2171700" y="2140782"/>
                </a:cubicBezTo>
                <a:cubicBezTo>
                  <a:pt x="2140527" y="2173514"/>
                  <a:pt x="2120784" y="2206245"/>
                  <a:pt x="2155594" y="2249367"/>
                </a:cubicBezTo>
                <a:cubicBezTo>
                  <a:pt x="2163387" y="2259239"/>
                  <a:pt x="2152477" y="2293009"/>
                  <a:pt x="2140527" y="2307556"/>
                </a:cubicBezTo>
                <a:cubicBezTo>
                  <a:pt x="2105198" y="2351198"/>
                  <a:pt x="2114550" y="2419259"/>
                  <a:pt x="2156633" y="2439001"/>
                </a:cubicBezTo>
                <a:cubicBezTo>
                  <a:pt x="2143125" y="2486800"/>
                  <a:pt x="2130136" y="2533039"/>
                  <a:pt x="2115589" y="2583435"/>
                </a:cubicBezTo>
                <a:cubicBezTo>
                  <a:pt x="2147281" y="2590709"/>
                  <a:pt x="2167543" y="2595904"/>
                  <a:pt x="2187806" y="2600580"/>
                </a:cubicBezTo>
                <a:cubicBezTo>
                  <a:pt x="2188845" y="2604217"/>
                  <a:pt x="2189884" y="2607854"/>
                  <a:pt x="2190923" y="2611490"/>
                </a:cubicBezTo>
                <a:cubicBezTo>
                  <a:pt x="2174298" y="2616166"/>
                  <a:pt x="2157672" y="2620323"/>
                  <a:pt x="2141566" y="2626038"/>
                </a:cubicBezTo>
                <a:cubicBezTo>
                  <a:pt x="2132214" y="2629155"/>
                  <a:pt x="2123902" y="2634870"/>
                  <a:pt x="2114550" y="2639026"/>
                </a:cubicBezTo>
                <a:cubicBezTo>
                  <a:pt x="2119745" y="2647859"/>
                  <a:pt x="2122863" y="2660328"/>
                  <a:pt x="2130656" y="2665523"/>
                </a:cubicBezTo>
                <a:cubicBezTo>
                  <a:pt x="2165985" y="2688383"/>
                  <a:pt x="2208588" y="2703969"/>
                  <a:pt x="2237163" y="2733064"/>
                </a:cubicBezTo>
                <a:cubicBezTo>
                  <a:pt x="2253788" y="2750729"/>
                  <a:pt x="2249112" y="2789175"/>
                  <a:pt x="2242358" y="2817750"/>
                </a:cubicBezTo>
                <a:cubicBezTo>
                  <a:pt x="2256905" y="2835414"/>
                  <a:pt x="2288078" y="2860872"/>
                  <a:pt x="2283922" y="2868665"/>
                </a:cubicBezTo>
                <a:cubicBezTo>
                  <a:pt x="2261581" y="2913866"/>
                  <a:pt x="2230928" y="2954390"/>
                  <a:pt x="2202873" y="2996993"/>
                </a:cubicBezTo>
                <a:cubicBezTo>
                  <a:pt x="2195599" y="2995434"/>
                  <a:pt x="2188325" y="2993876"/>
                  <a:pt x="2181052" y="2992317"/>
                </a:cubicBezTo>
                <a:cubicBezTo>
                  <a:pt x="2195599" y="3013099"/>
                  <a:pt x="2209627" y="3034400"/>
                  <a:pt x="2228330" y="3061417"/>
                </a:cubicBezTo>
                <a:cubicBezTo>
                  <a:pt x="2225213" y="3066612"/>
                  <a:pt x="2217939" y="3079081"/>
                  <a:pt x="2208588" y="3095187"/>
                </a:cubicBezTo>
                <a:cubicBezTo>
                  <a:pt x="2240799" y="3097265"/>
                  <a:pt x="2269374" y="3098824"/>
                  <a:pt x="2297949" y="3100902"/>
                </a:cubicBezTo>
                <a:cubicBezTo>
                  <a:pt x="2297949" y="3104539"/>
                  <a:pt x="2297949" y="3108176"/>
                  <a:pt x="2297949" y="3112332"/>
                </a:cubicBezTo>
                <a:cubicBezTo>
                  <a:pt x="2260023" y="3114410"/>
                  <a:pt x="2222615" y="3115969"/>
                  <a:pt x="2184688" y="3118047"/>
                </a:cubicBezTo>
                <a:cubicBezTo>
                  <a:pt x="2181571" y="3123243"/>
                  <a:pt x="2177934" y="3128438"/>
                  <a:pt x="2174817" y="3133634"/>
                </a:cubicBezTo>
                <a:cubicBezTo>
                  <a:pt x="2192482" y="3149739"/>
                  <a:pt x="2209627" y="3165845"/>
                  <a:pt x="2236123" y="3190264"/>
                </a:cubicBezTo>
                <a:cubicBezTo>
                  <a:pt x="2223135" y="3207409"/>
                  <a:pt x="2205470" y="3231828"/>
                  <a:pt x="2181052" y="3264559"/>
                </a:cubicBezTo>
                <a:cubicBezTo>
                  <a:pt x="2220017" y="3278587"/>
                  <a:pt x="2255347" y="3291575"/>
                  <a:pt x="2297949" y="3307162"/>
                </a:cubicBezTo>
                <a:cubicBezTo>
                  <a:pt x="2262620" y="3333139"/>
                  <a:pt x="2227811" y="3359116"/>
                  <a:pt x="2196118" y="3383015"/>
                </a:cubicBezTo>
                <a:cubicBezTo>
                  <a:pt x="2227811" y="3409512"/>
                  <a:pt x="2255347" y="3431853"/>
                  <a:pt x="2282882" y="3454713"/>
                </a:cubicBezTo>
                <a:cubicBezTo>
                  <a:pt x="2245475" y="3466143"/>
                  <a:pt x="2214303" y="3476014"/>
                  <a:pt x="2183130" y="3485366"/>
                </a:cubicBezTo>
                <a:cubicBezTo>
                  <a:pt x="2184169" y="3491600"/>
                  <a:pt x="2185208" y="3497835"/>
                  <a:pt x="2186247" y="3504069"/>
                </a:cubicBezTo>
                <a:cubicBezTo>
                  <a:pt x="2209627" y="3508745"/>
                  <a:pt x="2233006" y="3512902"/>
                  <a:pt x="2241319" y="3514980"/>
                </a:cubicBezTo>
                <a:cubicBezTo>
                  <a:pt x="2226252" y="3554985"/>
                  <a:pt x="2210666" y="3596548"/>
                  <a:pt x="2191442" y="3647984"/>
                </a:cubicBezTo>
                <a:cubicBezTo>
                  <a:pt x="2257944" y="3636554"/>
                  <a:pt x="2308340" y="3632397"/>
                  <a:pt x="2322888" y="3704094"/>
                </a:cubicBezTo>
                <a:cubicBezTo>
                  <a:pt x="2324966" y="3715525"/>
                  <a:pt x="2350423" y="3722279"/>
                  <a:pt x="2348345" y="3732669"/>
                </a:cubicBezTo>
                <a:cubicBezTo>
                  <a:pt x="2351982" y="3819953"/>
                  <a:pt x="2357697" y="3906717"/>
                  <a:pt x="2358217" y="3994001"/>
                </a:cubicBezTo>
                <a:cubicBezTo>
                  <a:pt x="2358217" y="4019978"/>
                  <a:pt x="2342630" y="4045436"/>
                  <a:pt x="2336396" y="4071933"/>
                </a:cubicBezTo>
                <a:cubicBezTo>
                  <a:pt x="2318731" y="4145189"/>
                  <a:pt x="2302106" y="4218964"/>
                  <a:pt x="2283402" y="4297935"/>
                </a:cubicBezTo>
                <a:cubicBezTo>
                  <a:pt x="2243397" y="4281829"/>
                  <a:pt x="2203912" y="4265723"/>
                  <a:pt x="2164426" y="4249617"/>
                </a:cubicBezTo>
                <a:cubicBezTo>
                  <a:pt x="2181571" y="4215327"/>
                  <a:pt x="2194040" y="4190389"/>
                  <a:pt x="2209627" y="4159736"/>
                </a:cubicBezTo>
                <a:cubicBezTo>
                  <a:pt x="2158711" y="4192467"/>
                  <a:pt x="2116628" y="4220003"/>
                  <a:pt x="2071947" y="4248578"/>
                </a:cubicBezTo>
                <a:cubicBezTo>
                  <a:pt x="2089092" y="4274036"/>
                  <a:pt x="2110393" y="4305209"/>
                  <a:pt x="2131695" y="4337421"/>
                </a:cubicBezTo>
                <a:cubicBezTo>
                  <a:pt x="2137929" y="4323912"/>
                  <a:pt x="2145723" y="4306767"/>
                  <a:pt x="2157153" y="4281309"/>
                </a:cubicBezTo>
                <a:cubicBezTo>
                  <a:pt x="2176895" y="4291700"/>
                  <a:pt x="2195599" y="4299494"/>
                  <a:pt x="2212224" y="4310404"/>
                </a:cubicBezTo>
                <a:cubicBezTo>
                  <a:pt x="2233006" y="4324432"/>
                  <a:pt x="2251190" y="4341577"/>
                  <a:pt x="2277167" y="4353007"/>
                </a:cubicBezTo>
                <a:cubicBezTo>
                  <a:pt x="2277167" y="4380543"/>
                  <a:pt x="2279765" y="4428860"/>
                  <a:pt x="2224693" y="4412755"/>
                </a:cubicBezTo>
                <a:cubicBezTo>
                  <a:pt x="2201833" y="4406000"/>
                  <a:pt x="2187806" y="4369632"/>
                  <a:pt x="2161828" y="4335862"/>
                </a:cubicBezTo>
                <a:cubicBezTo>
                  <a:pt x="2152477" y="4428341"/>
                  <a:pt x="2086494" y="4434575"/>
                  <a:pt x="2031942" y="4453279"/>
                </a:cubicBezTo>
                <a:cubicBezTo>
                  <a:pt x="2039216" y="4474580"/>
                  <a:pt x="2045970" y="4495362"/>
                  <a:pt x="2056361" y="4525496"/>
                </a:cubicBezTo>
                <a:cubicBezTo>
                  <a:pt x="2031422" y="4521859"/>
                  <a:pt x="2013758" y="4519262"/>
                  <a:pt x="1996093" y="4517183"/>
                </a:cubicBezTo>
                <a:cubicBezTo>
                  <a:pt x="1991937" y="4539524"/>
                  <a:pt x="1987261" y="4563942"/>
                  <a:pt x="1982585" y="4589400"/>
                </a:cubicBezTo>
                <a:cubicBezTo>
                  <a:pt x="2018953" y="4582646"/>
                  <a:pt x="2055322" y="4575892"/>
                  <a:pt x="2095326" y="4568618"/>
                </a:cubicBezTo>
                <a:cubicBezTo>
                  <a:pt x="2088053" y="4589920"/>
                  <a:pt x="2082857" y="4605506"/>
                  <a:pt x="2075584" y="4625249"/>
                </a:cubicBezTo>
                <a:cubicBezTo>
                  <a:pt x="2090131" y="4625249"/>
                  <a:pt x="2095326" y="4626807"/>
                  <a:pt x="2097405" y="4625249"/>
                </a:cubicBezTo>
                <a:cubicBezTo>
                  <a:pt x="2125460" y="4599791"/>
                  <a:pt x="2162348" y="4575372"/>
                  <a:pt x="2190923" y="4604987"/>
                </a:cubicBezTo>
                <a:cubicBezTo>
                  <a:pt x="2217939" y="4632522"/>
                  <a:pt x="2184688" y="4668891"/>
                  <a:pt x="2177934" y="4701622"/>
                </a:cubicBezTo>
                <a:cubicBezTo>
                  <a:pt x="2167024" y="4753057"/>
                  <a:pt x="2098444" y="4794101"/>
                  <a:pt x="2141566" y="4856966"/>
                </a:cubicBezTo>
                <a:cubicBezTo>
                  <a:pt x="2103120" y="4907881"/>
                  <a:pt x="2123902" y="4956719"/>
                  <a:pt x="2146762" y="5006075"/>
                </a:cubicBezTo>
                <a:cubicBezTo>
                  <a:pt x="2149359" y="5011271"/>
                  <a:pt x="2136371" y="5023221"/>
                  <a:pt x="2130656" y="5032053"/>
                </a:cubicBezTo>
                <a:cubicBezTo>
                  <a:pt x="2118187" y="5018545"/>
                  <a:pt x="2106237" y="5005037"/>
                  <a:pt x="2090131" y="4987372"/>
                </a:cubicBezTo>
                <a:cubicBezTo>
                  <a:pt x="2052724" y="4992048"/>
                  <a:pt x="2009082" y="4998282"/>
                  <a:pt x="1964921" y="5003997"/>
                </a:cubicBezTo>
                <a:cubicBezTo>
                  <a:pt x="1964921" y="5007115"/>
                  <a:pt x="1964401" y="5010232"/>
                  <a:pt x="1964401" y="5013349"/>
                </a:cubicBezTo>
                <a:cubicBezTo>
                  <a:pt x="2012199" y="5025299"/>
                  <a:pt x="2059997" y="5036729"/>
                  <a:pt x="2115069" y="5050237"/>
                </a:cubicBezTo>
                <a:cubicBezTo>
                  <a:pt x="2101561" y="5072058"/>
                  <a:pt x="2095326" y="5082968"/>
                  <a:pt x="2084416" y="5100633"/>
                </a:cubicBezTo>
                <a:cubicBezTo>
                  <a:pt x="2102600" y="5098555"/>
                  <a:pt x="2116108" y="5096996"/>
                  <a:pt x="2126499" y="5095437"/>
                </a:cubicBezTo>
                <a:cubicBezTo>
                  <a:pt x="2131695" y="5115180"/>
                  <a:pt x="2138449" y="5133884"/>
                  <a:pt x="2141047" y="5153107"/>
                </a:cubicBezTo>
                <a:cubicBezTo>
                  <a:pt x="2143125" y="5169732"/>
                  <a:pt x="2145723" y="5189475"/>
                  <a:pt x="2138968" y="5203503"/>
                </a:cubicBezTo>
                <a:cubicBezTo>
                  <a:pt x="2102600" y="5276239"/>
                  <a:pt x="2063634" y="5347417"/>
                  <a:pt x="2024668" y="5418595"/>
                </a:cubicBezTo>
                <a:cubicBezTo>
                  <a:pt x="1990898" y="5480940"/>
                  <a:pt x="1956608" y="5542766"/>
                  <a:pt x="1922318" y="5605112"/>
                </a:cubicBezTo>
                <a:cubicBezTo>
                  <a:pt x="1920240" y="5608229"/>
                  <a:pt x="1918681" y="5612905"/>
                  <a:pt x="1919720" y="5616541"/>
                </a:cubicBezTo>
                <a:cubicBezTo>
                  <a:pt x="1934267" y="5701747"/>
                  <a:pt x="1871922" y="5753701"/>
                  <a:pt x="1835034" y="5817606"/>
                </a:cubicBezTo>
                <a:cubicBezTo>
                  <a:pt x="1823085" y="5838388"/>
                  <a:pt x="1835554" y="5871638"/>
                  <a:pt x="1827761" y="5896057"/>
                </a:cubicBezTo>
                <a:cubicBezTo>
                  <a:pt x="1812694" y="5940738"/>
                  <a:pt x="1791912" y="5983860"/>
                  <a:pt x="1771130" y="6026982"/>
                </a:cubicBezTo>
                <a:cubicBezTo>
                  <a:pt x="1724371" y="6123098"/>
                  <a:pt x="1681249" y="6221292"/>
                  <a:pt x="1627736" y="6313252"/>
                </a:cubicBezTo>
                <a:cubicBezTo>
                  <a:pt x="1577859" y="6398977"/>
                  <a:pt x="1510838" y="6474831"/>
                  <a:pt x="1462001" y="6561595"/>
                </a:cubicBezTo>
                <a:cubicBezTo>
                  <a:pt x="1397577" y="6676414"/>
                  <a:pt x="1294188" y="6746553"/>
                  <a:pt x="1192876" y="6820848"/>
                </a:cubicBezTo>
                <a:cubicBezTo>
                  <a:pt x="1145598" y="6855657"/>
                  <a:pt x="1095721" y="6872802"/>
                  <a:pt x="1032856" y="6855657"/>
                </a:cubicBezTo>
                <a:cubicBezTo>
                  <a:pt x="979343" y="6841110"/>
                  <a:pt x="921673" y="6842149"/>
                  <a:pt x="872317" y="6836954"/>
                </a:cubicBezTo>
                <a:cubicBezTo>
                  <a:pt x="872317" y="6792273"/>
                  <a:pt x="872317" y="6754865"/>
                  <a:pt x="872317" y="6717458"/>
                </a:cubicBezTo>
                <a:cubicBezTo>
                  <a:pt x="865043" y="6709665"/>
                  <a:pt x="857769" y="6702391"/>
                  <a:pt x="850496" y="6694598"/>
                </a:cubicBezTo>
                <a:cubicBezTo>
                  <a:pt x="835429" y="6716939"/>
                  <a:pt x="819843" y="6739279"/>
                  <a:pt x="804776" y="6761620"/>
                </a:cubicBezTo>
                <a:cubicBezTo>
                  <a:pt x="792307" y="6755905"/>
                  <a:pt x="773084" y="6747072"/>
                  <a:pt x="752821" y="6738240"/>
                </a:cubicBezTo>
                <a:cubicBezTo>
                  <a:pt x="772044" y="6715899"/>
                  <a:pt x="788670" y="6697196"/>
                  <a:pt x="808932" y="6674856"/>
                </a:cubicBezTo>
                <a:cubicBezTo>
                  <a:pt x="786592" y="6671219"/>
                  <a:pt x="770486" y="6669140"/>
                  <a:pt x="752821" y="6666023"/>
                </a:cubicBezTo>
                <a:cubicBezTo>
                  <a:pt x="756458" y="6655632"/>
                  <a:pt x="756978" y="6647320"/>
                  <a:pt x="760614" y="6645761"/>
                </a:cubicBezTo>
                <a:cubicBezTo>
                  <a:pt x="806854" y="6626538"/>
                  <a:pt x="855172" y="6610951"/>
                  <a:pt x="899853" y="6588611"/>
                </a:cubicBezTo>
                <a:cubicBezTo>
                  <a:pt x="916478" y="6580298"/>
                  <a:pt x="924791" y="6555880"/>
                  <a:pt x="934662" y="6541332"/>
                </a:cubicBezTo>
                <a:cubicBezTo>
                  <a:pt x="896735" y="6531461"/>
                  <a:pt x="866082" y="6523148"/>
                  <a:pt x="833870" y="6514316"/>
                </a:cubicBezTo>
                <a:cubicBezTo>
                  <a:pt x="871278" y="6489378"/>
                  <a:pt x="897774" y="6471713"/>
                  <a:pt x="924271" y="6454049"/>
                </a:cubicBezTo>
                <a:cubicBezTo>
                  <a:pt x="922193" y="6449892"/>
                  <a:pt x="920115" y="6445736"/>
                  <a:pt x="918037" y="6441580"/>
                </a:cubicBezTo>
                <a:cubicBezTo>
                  <a:pt x="907126" y="6443658"/>
                  <a:pt x="895696" y="6448333"/>
                  <a:pt x="885305" y="6446775"/>
                </a:cubicBezTo>
                <a:cubicBezTo>
                  <a:pt x="866082" y="6443658"/>
                  <a:pt x="847379" y="6436904"/>
                  <a:pt x="828155" y="6431708"/>
                </a:cubicBezTo>
                <a:cubicBezTo>
                  <a:pt x="842703" y="6420798"/>
                  <a:pt x="855691" y="6407290"/>
                  <a:pt x="871278" y="6398977"/>
                </a:cubicBezTo>
                <a:cubicBezTo>
                  <a:pt x="918556" y="6374558"/>
                  <a:pt x="968433" y="6354296"/>
                  <a:pt x="1014672" y="6328319"/>
                </a:cubicBezTo>
                <a:cubicBezTo>
                  <a:pt x="1064549" y="6300263"/>
                  <a:pt x="1105593" y="6312732"/>
                  <a:pt x="1163262" y="6342347"/>
                </a:cubicBezTo>
                <a:cubicBezTo>
                  <a:pt x="1156508" y="6298705"/>
                  <a:pt x="1149234" y="6255063"/>
                  <a:pt x="1143519" y="6218175"/>
                </a:cubicBezTo>
                <a:cubicBezTo>
                  <a:pt x="1182485" y="6224409"/>
                  <a:pt x="1217295" y="6241035"/>
                  <a:pt x="1238077" y="6230124"/>
                </a:cubicBezTo>
                <a:cubicBezTo>
                  <a:pt x="1260937" y="6217656"/>
                  <a:pt x="1270808" y="6180768"/>
                  <a:pt x="1292109" y="6143880"/>
                </a:cubicBezTo>
                <a:cubicBezTo>
                  <a:pt x="1304059" y="6143360"/>
                  <a:pt x="1330556" y="6141282"/>
                  <a:pt x="1357053" y="6139724"/>
                </a:cubicBezTo>
                <a:cubicBezTo>
                  <a:pt x="1359131" y="6135567"/>
                  <a:pt x="1361729" y="6131411"/>
                  <a:pt x="1363807" y="6127255"/>
                </a:cubicBezTo>
                <a:cubicBezTo>
                  <a:pt x="1337310" y="6113227"/>
                  <a:pt x="1310813" y="6099719"/>
                  <a:pt x="1269249" y="6077898"/>
                </a:cubicBezTo>
                <a:cubicBezTo>
                  <a:pt x="1303020" y="6077898"/>
                  <a:pt x="1319126" y="6077898"/>
                  <a:pt x="1345103" y="6077898"/>
                </a:cubicBezTo>
                <a:cubicBezTo>
                  <a:pt x="1347181" y="6050362"/>
                  <a:pt x="1347181" y="6022826"/>
                  <a:pt x="1351338" y="5995290"/>
                </a:cubicBezTo>
                <a:cubicBezTo>
                  <a:pt x="1352896" y="5983340"/>
                  <a:pt x="1362768" y="5972949"/>
                  <a:pt x="1369002" y="5962039"/>
                </a:cubicBezTo>
                <a:cubicBezTo>
                  <a:pt x="1377315" y="5971910"/>
                  <a:pt x="1385628" y="5981782"/>
                  <a:pt x="1396538" y="5995290"/>
                </a:cubicBezTo>
                <a:cubicBezTo>
                  <a:pt x="1405890" y="5973989"/>
                  <a:pt x="1415242" y="5952168"/>
                  <a:pt x="1428750" y="5921515"/>
                </a:cubicBezTo>
                <a:cubicBezTo>
                  <a:pt x="1403812" y="5930866"/>
                  <a:pt x="1388745" y="5936581"/>
                  <a:pt x="1368483" y="5944374"/>
                </a:cubicBezTo>
                <a:cubicBezTo>
                  <a:pt x="1417839" y="5812930"/>
                  <a:pt x="1475509" y="5787991"/>
                  <a:pt x="1574223" y="5854493"/>
                </a:cubicBezTo>
                <a:cubicBezTo>
                  <a:pt x="1586172" y="5835270"/>
                  <a:pt x="1597602" y="5816566"/>
                  <a:pt x="1611110" y="5794746"/>
                </a:cubicBezTo>
                <a:cubicBezTo>
                  <a:pt x="1580457" y="5761495"/>
                  <a:pt x="1498369" y="5782276"/>
                  <a:pt x="1517592" y="5709540"/>
                </a:cubicBezTo>
                <a:cubicBezTo>
                  <a:pt x="1480704" y="5694993"/>
                  <a:pt x="1447973" y="5682524"/>
                  <a:pt x="1415242" y="5669535"/>
                </a:cubicBezTo>
                <a:cubicBezTo>
                  <a:pt x="1417320" y="5663820"/>
                  <a:pt x="1418879" y="5658105"/>
                  <a:pt x="1420957" y="5652390"/>
                </a:cubicBezTo>
                <a:cubicBezTo>
                  <a:pt x="1436543" y="5657066"/>
                  <a:pt x="1452649" y="5661742"/>
                  <a:pt x="1467716" y="5665898"/>
                </a:cubicBezTo>
                <a:cubicBezTo>
                  <a:pt x="1474470" y="5649273"/>
                  <a:pt x="1480704" y="5633167"/>
                  <a:pt x="1493173" y="5601474"/>
                </a:cubicBezTo>
                <a:cubicBezTo>
                  <a:pt x="1467196" y="5605631"/>
                  <a:pt x="1445375" y="5611865"/>
                  <a:pt x="1423554" y="5611346"/>
                </a:cubicBezTo>
                <a:cubicBezTo>
                  <a:pt x="1401733" y="5611346"/>
                  <a:pt x="1379913" y="5604592"/>
                  <a:pt x="1358092" y="5590564"/>
                </a:cubicBezTo>
                <a:cubicBezTo>
                  <a:pt x="1316009" y="5611865"/>
                  <a:pt x="1274445" y="5627452"/>
                  <a:pt x="1237557" y="5571341"/>
                </a:cubicBezTo>
                <a:cubicBezTo>
                  <a:pt x="1212619" y="5587966"/>
                  <a:pt x="1190798" y="5603033"/>
                  <a:pt x="1169497" y="5617581"/>
                </a:cubicBezTo>
                <a:cubicBezTo>
                  <a:pt x="1169497" y="5622776"/>
                  <a:pt x="1170016" y="5627972"/>
                  <a:pt x="1170016" y="5633167"/>
                </a:cubicBezTo>
                <a:cubicBezTo>
                  <a:pt x="1199111" y="5636284"/>
                  <a:pt x="1228205" y="5638882"/>
                  <a:pt x="1261976" y="5642519"/>
                </a:cubicBezTo>
                <a:cubicBezTo>
                  <a:pt x="1257819" y="5654468"/>
                  <a:pt x="1253663" y="5666418"/>
                  <a:pt x="1249507" y="5678887"/>
                </a:cubicBezTo>
                <a:lnTo>
                  <a:pt x="1253663" y="5673691"/>
                </a:lnTo>
                <a:close/>
                <a:moveTo>
                  <a:pt x="2147801" y="3974258"/>
                </a:moveTo>
                <a:cubicBezTo>
                  <a:pt x="2121304" y="3990364"/>
                  <a:pt x="2105717" y="3995559"/>
                  <a:pt x="2096885" y="4005950"/>
                </a:cubicBezTo>
                <a:cubicBezTo>
                  <a:pt x="2066751" y="4044397"/>
                  <a:pt x="2037657" y="4084402"/>
                  <a:pt x="2010641" y="4124926"/>
                </a:cubicBezTo>
                <a:cubicBezTo>
                  <a:pt x="2005965" y="4131680"/>
                  <a:pt x="2010121" y="4144669"/>
                  <a:pt x="2010121" y="4154540"/>
                </a:cubicBezTo>
                <a:cubicBezTo>
                  <a:pt x="2050646" y="4132200"/>
                  <a:pt x="2087014" y="4181557"/>
                  <a:pt x="2131695" y="4159216"/>
                </a:cubicBezTo>
                <a:cubicBezTo>
                  <a:pt x="2172739" y="4138434"/>
                  <a:pt x="2221057" y="4130641"/>
                  <a:pt x="2274570" y="4114535"/>
                </a:cubicBezTo>
                <a:cubicBezTo>
                  <a:pt x="2287558" y="4065698"/>
                  <a:pt x="2272492" y="4008548"/>
                  <a:pt x="2240280" y="4000235"/>
                </a:cubicBezTo>
                <a:cubicBezTo>
                  <a:pt x="2260023" y="3957633"/>
                  <a:pt x="2279246" y="3915030"/>
                  <a:pt x="2295871" y="3879701"/>
                </a:cubicBezTo>
                <a:cubicBezTo>
                  <a:pt x="2281843" y="3854763"/>
                  <a:pt x="2254307" y="3828266"/>
                  <a:pt x="2256905" y="3805925"/>
                </a:cubicBezTo>
                <a:cubicBezTo>
                  <a:pt x="2264179" y="3750334"/>
                  <a:pt x="2224174" y="3729033"/>
                  <a:pt x="2193001" y="3709290"/>
                </a:cubicBezTo>
                <a:cubicBezTo>
                  <a:pt x="2171180" y="3695262"/>
                  <a:pt x="2133773" y="3705653"/>
                  <a:pt x="2103639" y="3704614"/>
                </a:cubicBezTo>
                <a:cubicBezTo>
                  <a:pt x="2106237" y="3730072"/>
                  <a:pt x="2108835" y="3755010"/>
                  <a:pt x="2112472" y="3790859"/>
                </a:cubicBezTo>
                <a:cubicBezTo>
                  <a:pt x="2092729" y="3814238"/>
                  <a:pt x="2061556" y="3850606"/>
                  <a:pt x="2024668" y="3893209"/>
                </a:cubicBezTo>
                <a:cubicBezTo>
                  <a:pt x="2050126" y="3909834"/>
                  <a:pt x="2069869" y="3922823"/>
                  <a:pt x="2089612" y="3935812"/>
                </a:cubicBezTo>
                <a:cubicBezTo>
                  <a:pt x="2106757" y="3947761"/>
                  <a:pt x="2123902" y="3958672"/>
                  <a:pt x="2147801" y="3974258"/>
                </a:cubicBezTo>
                <a:close/>
                <a:moveTo>
                  <a:pt x="450965" y="3080640"/>
                </a:moveTo>
                <a:cubicBezTo>
                  <a:pt x="482658" y="3003228"/>
                  <a:pt x="441094" y="2986083"/>
                  <a:pt x="362123" y="2992317"/>
                </a:cubicBezTo>
                <a:cubicBezTo>
                  <a:pt x="474864" y="2934648"/>
                  <a:pt x="474864" y="2934648"/>
                  <a:pt x="461876" y="2895682"/>
                </a:cubicBezTo>
                <a:cubicBezTo>
                  <a:pt x="451485" y="2903994"/>
                  <a:pt x="441614" y="2911788"/>
                  <a:pt x="427066" y="2923218"/>
                </a:cubicBezTo>
                <a:cubicBezTo>
                  <a:pt x="427066" y="2899838"/>
                  <a:pt x="427066" y="2882693"/>
                  <a:pt x="427066" y="2865548"/>
                </a:cubicBezTo>
                <a:cubicBezTo>
                  <a:pt x="406284" y="2891006"/>
                  <a:pt x="400569" y="2921139"/>
                  <a:pt x="382385" y="2941402"/>
                </a:cubicBezTo>
                <a:cubicBezTo>
                  <a:pt x="345498" y="2982965"/>
                  <a:pt x="328872" y="3096226"/>
                  <a:pt x="344459" y="3122204"/>
                </a:cubicBezTo>
                <a:cubicBezTo>
                  <a:pt x="339263" y="3221956"/>
                  <a:pt x="335107" y="3299888"/>
                  <a:pt x="331470" y="3377300"/>
                </a:cubicBezTo>
                <a:cubicBezTo>
                  <a:pt x="334068" y="3378339"/>
                  <a:pt x="336665" y="3379379"/>
                  <a:pt x="339263" y="3380418"/>
                </a:cubicBezTo>
                <a:cubicBezTo>
                  <a:pt x="359525" y="3320150"/>
                  <a:pt x="379268" y="3259364"/>
                  <a:pt x="394855" y="3212085"/>
                </a:cubicBezTo>
                <a:cubicBezTo>
                  <a:pt x="379788" y="3166884"/>
                  <a:pt x="367838" y="3129997"/>
                  <a:pt x="355889" y="3092589"/>
                </a:cubicBezTo>
                <a:cubicBezTo>
                  <a:pt x="393296" y="3087394"/>
                  <a:pt x="423429" y="3083757"/>
                  <a:pt x="450965" y="3080640"/>
                </a:cubicBezTo>
                <a:close/>
                <a:moveTo>
                  <a:pt x="1635009" y="5693434"/>
                </a:moveTo>
                <a:cubicBezTo>
                  <a:pt x="1637607" y="5699149"/>
                  <a:pt x="1640724" y="5704345"/>
                  <a:pt x="1643322" y="5710059"/>
                </a:cubicBezTo>
                <a:cubicBezTo>
                  <a:pt x="1661506" y="5705383"/>
                  <a:pt x="1680210" y="5697071"/>
                  <a:pt x="1698394" y="5697071"/>
                </a:cubicBezTo>
                <a:cubicBezTo>
                  <a:pt x="1717617" y="5697071"/>
                  <a:pt x="1736321" y="5704864"/>
                  <a:pt x="1772689" y="5713697"/>
                </a:cubicBezTo>
                <a:cubicBezTo>
                  <a:pt x="1749309" y="5688239"/>
                  <a:pt x="1738399" y="5676808"/>
                  <a:pt x="1722813" y="5659664"/>
                </a:cubicBezTo>
                <a:cubicBezTo>
                  <a:pt x="1749309" y="5659664"/>
                  <a:pt x="1767493" y="5659664"/>
                  <a:pt x="1788275" y="5659664"/>
                </a:cubicBezTo>
                <a:cubicBezTo>
                  <a:pt x="1740997" y="5608229"/>
                  <a:pt x="1740997" y="5608229"/>
                  <a:pt x="1840230" y="5536012"/>
                </a:cubicBezTo>
                <a:cubicBezTo>
                  <a:pt x="1818928" y="5538609"/>
                  <a:pt x="1799705" y="5546922"/>
                  <a:pt x="1779963" y="5553676"/>
                </a:cubicBezTo>
                <a:cubicBezTo>
                  <a:pt x="1764896" y="5558872"/>
                  <a:pt x="1749309" y="5563028"/>
                  <a:pt x="1733203" y="5566146"/>
                </a:cubicBezTo>
                <a:cubicBezTo>
                  <a:pt x="1708785" y="5570822"/>
                  <a:pt x="1684366" y="5573939"/>
                  <a:pt x="1647478" y="5579654"/>
                </a:cubicBezTo>
                <a:cubicBezTo>
                  <a:pt x="1677612" y="5607190"/>
                  <a:pt x="1692159" y="5620178"/>
                  <a:pt x="1705148" y="5632128"/>
                </a:cubicBezTo>
                <a:cubicBezTo>
                  <a:pt x="1678651" y="5654988"/>
                  <a:pt x="1656830" y="5674211"/>
                  <a:pt x="1635009" y="5693434"/>
                </a:cubicBezTo>
                <a:close/>
                <a:moveTo>
                  <a:pt x="573059" y="3478612"/>
                </a:moveTo>
                <a:cubicBezTo>
                  <a:pt x="569941" y="3483288"/>
                  <a:pt x="567344" y="3487444"/>
                  <a:pt x="564226" y="3492120"/>
                </a:cubicBezTo>
                <a:cubicBezTo>
                  <a:pt x="584489" y="3508226"/>
                  <a:pt x="604751" y="3523812"/>
                  <a:pt x="639560" y="3550829"/>
                </a:cubicBezTo>
                <a:cubicBezTo>
                  <a:pt x="593321" y="3563298"/>
                  <a:pt x="563707" y="3571091"/>
                  <a:pt x="525260" y="3581482"/>
                </a:cubicBezTo>
                <a:cubicBezTo>
                  <a:pt x="541366" y="3594990"/>
                  <a:pt x="555914" y="3611615"/>
                  <a:pt x="574098" y="3620448"/>
                </a:cubicBezTo>
                <a:cubicBezTo>
                  <a:pt x="579293" y="3623045"/>
                  <a:pt x="594360" y="3600705"/>
                  <a:pt x="606829" y="3591353"/>
                </a:cubicBezTo>
                <a:cubicBezTo>
                  <a:pt x="615142" y="3585118"/>
                  <a:pt x="626052" y="3577845"/>
                  <a:pt x="634884" y="3578884"/>
                </a:cubicBezTo>
                <a:cubicBezTo>
                  <a:pt x="666577" y="3583040"/>
                  <a:pt x="697749" y="3590314"/>
                  <a:pt x="729442" y="3596029"/>
                </a:cubicBezTo>
                <a:cubicBezTo>
                  <a:pt x="730481" y="3592392"/>
                  <a:pt x="731520" y="3588236"/>
                  <a:pt x="732559" y="3584599"/>
                </a:cubicBezTo>
                <a:cubicBezTo>
                  <a:pt x="679565" y="3548750"/>
                  <a:pt x="626052" y="3513421"/>
                  <a:pt x="573059" y="3478612"/>
                </a:cubicBezTo>
                <a:close/>
                <a:moveTo>
                  <a:pt x="1746712" y="5355730"/>
                </a:moveTo>
                <a:cubicBezTo>
                  <a:pt x="1713461" y="5414438"/>
                  <a:pt x="1749309" y="5428466"/>
                  <a:pt x="1775806" y="5439376"/>
                </a:cubicBezTo>
                <a:cubicBezTo>
                  <a:pt x="1784638" y="5443013"/>
                  <a:pt x="1804381" y="5418595"/>
                  <a:pt x="1818928" y="5406645"/>
                </a:cubicBezTo>
                <a:cubicBezTo>
                  <a:pt x="1796068" y="5391058"/>
                  <a:pt x="1773728" y="5374953"/>
                  <a:pt x="1746712" y="5355730"/>
                </a:cubicBezTo>
                <a:close/>
                <a:moveTo>
                  <a:pt x="262890" y="3619409"/>
                </a:moveTo>
                <a:cubicBezTo>
                  <a:pt x="260292" y="3614213"/>
                  <a:pt x="257695" y="3609018"/>
                  <a:pt x="255097" y="3603822"/>
                </a:cubicBezTo>
                <a:cubicBezTo>
                  <a:pt x="165735" y="3588755"/>
                  <a:pt x="151707" y="3597588"/>
                  <a:pt x="165215" y="3664089"/>
                </a:cubicBezTo>
                <a:cubicBezTo>
                  <a:pt x="198986" y="3649023"/>
                  <a:pt x="231198" y="3634475"/>
                  <a:pt x="262890" y="3619409"/>
                </a:cubicBezTo>
                <a:close/>
                <a:moveTo>
                  <a:pt x="2091690" y="4672008"/>
                </a:moveTo>
                <a:cubicBezTo>
                  <a:pt x="2089612" y="4666293"/>
                  <a:pt x="2088053" y="4661097"/>
                  <a:pt x="2085975" y="4655382"/>
                </a:cubicBezTo>
                <a:cubicBezTo>
                  <a:pt x="2057919" y="4667851"/>
                  <a:pt x="2029864" y="4680321"/>
                  <a:pt x="1986742" y="4700063"/>
                </a:cubicBezTo>
                <a:cubicBezTo>
                  <a:pt x="2022590" y="4712532"/>
                  <a:pt x="2040255" y="4718247"/>
                  <a:pt x="2056880" y="4723962"/>
                </a:cubicBezTo>
                <a:cubicBezTo>
                  <a:pt x="2069869" y="4704220"/>
                  <a:pt x="2080779" y="4688114"/>
                  <a:pt x="2091690" y="4672008"/>
                </a:cubicBezTo>
                <a:close/>
              </a:path>
            </a:pathLst>
          </a:custGeom>
          <a:solidFill>
            <a:srgbClr val="000000"/>
          </a:solidFill>
          <a:ln w="5182"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69C666FA-6298-4D0D-B2E0-5FF4AEB63338}"/>
              </a:ext>
            </a:extLst>
          </p:cNvPr>
          <p:cNvSpPr/>
          <p:nvPr/>
        </p:nvSpPr>
        <p:spPr>
          <a:xfrm>
            <a:off x="1466149" y="3760872"/>
            <a:ext cx="2344549" cy="2411328"/>
          </a:xfrm>
          <a:custGeom>
            <a:avLst/>
            <a:gdLst>
              <a:gd name="connsiteX0" fmla="*/ 470052 w 6668075"/>
              <a:gd name="connsiteY0" fmla="*/ 3390670 h 6858000"/>
              <a:gd name="connsiteX1" fmla="*/ 420326 w 6668075"/>
              <a:gd name="connsiteY1" fmla="*/ 3290183 h 6858000"/>
              <a:gd name="connsiteX2" fmla="*/ 416873 w 6668075"/>
              <a:gd name="connsiteY2" fmla="*/ 3327132 h 6858000"/>
              <a:gd name="connsiteX3" fmla="*/ 318803 w 6668075"/>
              <a:gd name="connsiteY3" fmla="*/ 3348541 h 6858000"/>
              <a:gd name="connsiteX4" fmla="*/ 373363 w 6668075"/>
              <a:gd name="connsiteY4" fmla="*/ 3386526 h 6858000"/>
              <a:gd name="connsiteX5" fmla="*/ 262861 w 6668075"/>
              <a:gd name="connsiteY5" fmla="*/ 3413116 h 6858000"/>
              <a:gd name="connsiteX6" fmla="*/ 265279 w 6668075"/>
              <a:gd name="connsiteY6" fmla="*/ 3402065 h 6858000"/>
              <a:gd name="connsiteX7" fmla="*/ 210718 w 6668075"/>
              <a:gd name="connsiteY7" fmla="*/ 3383073 h 6858000"/>
              <a:gd name="connsiteX8" fmla="*/ 217625 w 6668075"/>
              <a:gd name="connsiteY8" fmla="*/ 3367879 h 6858000"/>
              <a:gd name="connsiteX9" fmla="*/ 173770 w 6668075"/>
              <a:gd name="connsiteY9" fmla="*/ 3300197 h 6858000"/>
              <a:gd name="connsiteX10" fmla="*/ 130260 w 6668075"/>
              <a:gd name="connsiteY10" fmla="*/ 3210414 h 6858000"/>
              <a:gd name="connsiteX11" fmla="*/ 130260 w 6668075"/>
              <a:gd name="connsiteY11" fmla="*/ 3138934 h 6858000"/>
              <a:gd name="connsiteX12" fmla="*/ 98490 w 6668075"/>
              <a:gd name="connsiteY12" fmla="*/ 3130646 h 6858000"/>
              <a:gd name="connsiteX13" fmla="*/ 113339 w 6668075"/>
              <a:gd name="connsiteY13" fmla="*/ 3102675 h 6858000"/>
              <a:gd name="connsiteX14" fmla="*/ 71901 w 6668075"/>
              <a:gd name="connsiteY14" fmla="*/ 3082992 h 6858000"/>
              <a:gd name="connsiteX15" fmla="*/ 181712 w 6668075"/>
              <a:gd name="connsiteY15" fmla="*/ 3027396 h 6858000"/>
              <a:gd name="connsiteX16" fmla="*/ 143382 w 6668075"/>
              <a:gd name="connsiteY16" fmla="*/ 2967311 h 6858000"/>
              <a:gd name="connsiteX17" fmla="*/ 227639 w 6668075"/>
              <a:gd name="connsiteY17" fmla="*/ 2955225 h 6858000"/>
              <a:gd name="connsiteX18" fmla="*/ 198287 w 6668075"/>
              <a:gd name="connsiteY18" fmla="*/ 2877183 h 6858000"/>
              <a:gd name="connsiteX19" fmla="*/ 176877 w 6668075"/>
              <a:gd name="connsiteY19" fmla="*/ 2869931 h 6858000"/>
              <a:gd name="connsiteX20" fmla="*/ 307407 w 6668075"/>
              <a:gd name="connsiteY20" fmla="*/ 2827112 h 6858000"/>
              <a:gd name="connsiteX21" fmla="*/ 325018 w 6668075"/>
              <a:gd name="connsiteY21" fmla="*/ 2743891 h 6858000"/>
              <a:gd name="connsiteX22" fmla="*/ 321220 w 6668075"/>
              <a:gd name="connsiteY22" fmla="*/ 2705561 h 6858000"/>
              <a:gd name="connsiteX23" fmla="*/ 316040 w 6668075"/>
              <a:gd name="connsiteY23" fmla="*/ 2676899 h 6858000"/>
              <a:gd name="connsiteX24" fmla="*/ 347464 w 6668075"/>
              <a:gd name="connsiteY24" fmla="*/ 2686913 h 6858000"/>
              <a:gd name="connsiteX25" fmla="*/ 340212 w 6668075"/>
              <a:gd name="connsiteY25" fmla="*/ 2632353 h 6858000"/>
              <a:gd name="connsiteX26" fmla="*/ 443462 w 6668075"/>
              <a:gd name="connsiteY26" fmla="*/ 2611289 h 6858000"/>
              <a:gd name="connsiteX27" fmla="*/ 443117 w 6668075"/>
              <a:gd name="connsiteY27" fmla="*/ 2599548 h 6858000"/>
              <a:gd name="connsiteX28" fmla="*/ 401679 w 6668075"/>
              <a:gd name="connsiteY28" fmla="*/ 2569851 h 6858000"/>
              <a:gd name="connsiteX29" fmla="*/ 405477 w 6668075"/>
              <a:gd name="connsiteY29" fmla="*/ 2561218 h 6858000"/>
              <a:gd name="connsiteX30" fmla="*/ 494224 w 6668075"/>
              <a:gd name="connsiteY30" fmla="*/ 2588153 h 6858000"/>
              <a:gd name="connsiteX31" fmla="*/ 561906 w 6668075"/>
              <a:gd name="connsiteY31" fmla="*/ 2560527 h 6858000"/>
              <a:gd name="connsiteX32" fmla="*/ 576409 w 6668075"/>
              <a:gd name="connsiteY32" fmla="*/ 2583664 h 6858000"/>
              <a:gd name="connsiteX33" fmla="*/ 698997 w 6668075"/>
              <a:gd name="connsiteY33" fmla="*/ 2556729 h 6858000"/>
              <a:gd name="connsiteX34" fmla="*/ 636149 w 6668075"/>
              <a:gd name="connsiteY34" fmla="*/ 2515636 h 6858000"/>
              <a:gd name="connsiteX35" fmla="*/ 703141 w 6668075"/>
              <a:gd name="connsiteY35" fmla="*/ 2493536 h 6858000"/>
              <a:gd name="connsiteX36" fmla="*/ 756665 w 6668075"/>
              <a:gd name="connsiteY36" fmla="*/ 2479378 h 6858000"/>
              <a:gd name="connsiteX37" fmla="*/ 802938 w 6668075"/>
              <a:gd name="connsiteY37" fmla="*/ 2477996 h 6858000"/>
              <a:gd name="connsiteX38" fmla="*/ 864404 w 6668075"/>
              <a:gd name="connsiteY38" fmla="*/ 2472126 h 6858000"/>
              <a:gd name="connsiteX39" fmla="*/ 872346 w 6668075"/>
              <a:gd name="connsiteY39" fmla="*/ 2442084 h 6858000"/>
              <a:gd name="connsiteX40" fmla="*/ 898590 w 6668075"/>
              <a:gd name="connsiteY40" fmla="*/ 2452443 h 6858000"/>
              <a:gd name="connsiteX41" fmla="*/ 955913 w 6668075"/>
              <a:gd name="connsiteY41" fmla="*/ 2445537 h 6858000"/>
              <a:gd name="connsiteX42" fmla="*/ 968690 w 6668075"/>
              <a:gd name="connsiteY42" fmla="*/ 2394430 h 6858000"/>
              <a:gd name="connsiteX43" fmla="*/ 945208 w 6668075"/>
              <a:gd name="connsiteY43" fmla="*/ 2360243 h 6858000"/>
              <a:gd name="connsiteX44" fmla="*/ 955222 w 6668075"/>
              <a:gd name="connsiteY44" fmla="*/ 2352646 h 6858000"/>
              <a:gd name="connsiteX45" fmla="*/ 974215 w 6668075"/>
              <a:gd name="connsiteY45" fmla="*/ 2369221 h 6858000"/>
              <a:gd name="connsiteX46" fmla="*/ 1014962 w 6668075"/>
              <a:gd name="connsiteY46" fmla="*/ 2370603 h 6858000"/>
              <a:gd name="connsiteX47" fmla="*/ 1075048 w 6668075"/>
              <a:gd name="connsiteY47" fmla="*/ 2385451 h 6858000"/>
              <a:gd name="connsiteX48" fmla="*/ 1101292 w 6668075"/>
              <a:gd name="connsiteY48" fmla="*/ 2376128 h 6858000"/>
              <a:gd name="connsiteX49" fmla="*/ 1092659 w 6668075"/>
              <a:gd name="connsiteY49" fmla="*/ 2344704 h 6858000"/>
              <a:gd name="connsiteX50" fmla="*/ 1158614 w 6668075"/>
              <a:gd name="connsiteY50" fmla="*/ 2298086 h 6858000"/>
              <a:gd name="connsiteX51" fmla="*/ 1152399 w 6668075"/>
              <a:gd name="connsiteY51" fmla="*/ 2289453 h 6858000"/>
              <a:gd name="connsiteX52" fmla="*/ 1101982 w 6668075"/>
              <a:gd name="connsiteY52" fmla="*/ 2300849 h 6858000"/>
              <a:gd name="connsiteX53" fmla="*/ 1092659 w 6668075"/>
              <a:gd name="connsiteY53" fmla="*/ 2242145 h 6858000"/>
              <a:gd name="connsiteX54" fmla="*/ 1061926 w 6668075"/>
              <a:gd name="connsiteY54" fmla="*/ 2230749 h 6858000"/>
              <a:gd name="connsiteX55" fmla="*/ 1035681 w 6668075"/>
              <a:gd name="connsiteY55" fmla="*/ 2199326 h 6858000"/>
              <a:gd name="connsiteX56" fmla="*/ 957985 w 6668075"/>
              <a:gd name="connsiteY56" fmla="*/ 2173772 h 6858000"/>
              <a:gd name="connsiteX57" fmla="*/ 958676 w 6668075"/>
              <a:gd name="connsiteY57" fmla="*/ 2165139 h 6858000"/>
              <a:gd name="connsiteX58" fmla="*/ 975941 w 6668075"/>
              <a:gd name="connsiteY58" fmla="*/ 2159959 h 6858000"/>
              <a:gd name="connsiteX59" fmla="*/ 972143 w 6668075"/>
              <a:gd name="connsiteY59" fmla="*/ 2093658 h 6858000"/>
              <a:gd name="connsiteX60" fmla="*/ 982848 w 6668075"/>
              <a:gd name="connsiteY60" fmla="*/ 2087097 h 6858000"/>
              <a:gd name="connsiteX61" fmla="*/ 906187 w 6668075"/>
              <a:gd name="connsiteY61" fmla="*/ 2054638 h 6858000"/>
              <a:gd name="connsiteX62" fmla="*/ 894447 w 6668075"/>
              <a:gd name="connsiteY62" fmla="*/ 1990754 h 6858000"/>
              <a:gd name="connsiteX63" fmla="*/ 933467 w 6668075"/>
              <a:gd name="connsiteY63" fmla="*/ 1952078 h 6858000"/>
              <a:gd name="connsiteX64" fmla="*/ 912748 w 6668075"/>
              <a:gd name="connsiteY64" fmla="*/ 1924798 h 6858000"/>
              <a:gd name="connsiteX65" fmla="*/ 936921 w 6668075"/>
              <a:gd name="connsiteY65" fmla="*/ 1909259 h 6858000"/>
              <a:gd name="connsiteX66" fmla="*/ 901353 w 6668075"/>
              <a:gd name="connsiteY66" fmla="*/ 1831217 h 6858000"/>
              <a:gd name="connsiteX67" fmla="*/ 913439 w 6668075"/>
              <a:gd name="connsiteY67" fmla="*/ 1745924 h 6858000"/>
              <a:gd name="connsiteX68" fmla="*/ 874764 w 6668075"/>
              <a:gd name="connsiteY68" fmla="*/ 1726932 h 6858000"/>
              <a:gd name="connsiteX69" fmla="*/ 951424 w 6668075"/>
              <a:gd name="connsiteY69" fmla="*/ 1681350 h 6858000"/>
              <a:gd name="connsiteX70" fmla="*/ 897554 w 6668075"/>
              <a:gd name="connsiteY70" fmla="*/ 1609524 h 6858000"/>
              <a:gd name="connsiteX71" fmla="*/ 887195 w 6668075"/>
              <a:gd name="connsiteY71" fmla="*/ 1559798 h 6858000"/>
              <a:gd name="connsiteX72" fmla="*/ 906187 w 6668075"/>
              <a:gd name="connsiteY72" fmla="*/ 1517669 h 6858000"/>
              <a:gd name="connsiteX73" fmla="*/ 866476 w 6668075"/>
              <a:gd name="connsiteY73" fmla="*/ 1492806 h 6858000"/>
              <a:gd name="connsiteX74" fmla="*/ 858188 w 6668075"/>
              <a:gd name="connsiteY74" fmla="*/ 1440664 h 6858000"/>
              <a:gd name="connsiteX75" fmla="*/ 884432 w 6668075"/>
              <a:gd name="connsiteY75" fmla="*/ 1372981 h 6858000"/>
              <a:gd name="connsiteX76" fmla="*/ 880634 w 6668075"/>
              <a:gd name="connsiteY76" fmla="*/ 1314277 h 6858000"/>
              <a:gd name="connsiteX77" fmla="*/ 879943 w 6668075"/>
              <a:gd name="connsiteY77" fmla="*/ 1285961 h 6858000"/>
              <a:gd name="connsiteX78" fmla="*/ 863368 w 6668075"/>
              <a:gd name="connsiteY78" fmla="*/ 1222768 h 6858000"/>
              <a:gd name="connsiteX79" fmla="*/ 778765 w 6668075"/>
              <a:gd name="connsiteY79" fmla="*/ 1146108 h 6858000"/>
              <a:gd name="connsiteX80" fmla="*/ 840232 w 6668075"/>
              <a:gd name="connsiteY80" fmla="*/ 1120554 h 6858000"/>
              <a:gd name="connsiteX81" fmla="*/ 802592 w 6668075"/>
              <a:gd name="connsiteY81" fmla="*/ 1104324 h 6858000"/>
              <a:gd name="connsiteX82" fmla="*/ 845066 w 6668075"/>
              <a:gd name="connsiteY82" fmla="*/ 1073591 h 6858000"/>
              <a:gd name="connsiteX83" fmla="*/ 797412 w 6668075"/>
              <a:gd name="connsiteY83" fmla="*/ 1070138 h 6858000"/>
              <a:gd name="connsiteX84" fmla="*/ 817786 w 6668075"/>
              <a:gd name="connsiteY84" fmla="*/ 886775 h 6858000"/>
              <a:gd name="connsiteX85" fmla="*/ 798794 w 6668075"/>
              <a:gd name="connsiteY85" fmla="*/ 861221 h 6858000"/>
              <a:gd name="connsiteX86" fmla="*/ 838160 w 6668075"/>
              <a:gd name="connsiteY86" fmla="*/ 848790 h 6858000"/>
              <a:gd name="connsiteX87" fmla="*/ 837469 w 6668075"/>
              <a:gd name="connsiteY87" fmla="*/ 840157 h 6858000"/>
              <a:gd name="connsiteX88" fmla="*/ 801211 w 6668075"/>
              <a:gd name="connsiteY88" fmla="*/ 838085 h 6858000"/>
              <a:gd name="connsiteX89" fmla="*/ 832980 w 6668075"/>
              <a:gd name="connsiteY89" fmla="*/ 801136 h 6858000"/>
              <a:gd name="connsiteX90" fmla="*/ 832980 w 6668075"/>
              <a:gd name="connsiteY90" fmla="*/ 808733 h 6858000"/>
              <a:gd name="connsiteX91" fmla="*/ 928288 w 6668075"/>
              <a:gd name="connsiteY91" fmla="*/ 788359 h 6858000"/>
              <a:gd name="connsiteX92" fmla="*/ 960057 w 6668075"/>
              <a:gd name="connsiteY92" fmla="*/ 787323 h 6858000"/>
              <a:gd name="connsiteX93" fmla="*/ 1024631 w 6668075"/>
              <a:gd name="connsiteY93" fmla="*/ 764878 h 6858000"/>
              <a:gd name="connsiteX94" fmla="*/ 1080918 w 6668075"/>
              <a:gd name="connsiteY94" fmla="*/ 735871 h 6858000"/>
              <a:gd name="connsiteX95" fmla="*/ 1142730 w 6668075"/>
              <a:gd name="connsiteY95" fmla="*/ 800445 h 6858000"/>
              <a:gd name="connsiteX96" fmla="*/ 1148600 w 6668075"/>
              <a:gd name="connsiteY96" fmla="*/ 797337 h 6858000"/>
              <a:gd name="connsiteX97" fmla="*/ 1229059 w 6668075"/>
              <a:gd name="connsiteY97" fmla="*/ 721368 h 6858000"/>
              <a:gd name="connsiteX98" fmla="*/ 1241145 w 6668075"/>
              <a:gd name="connsiteY98" fmla="*/ 690289 h 6858000"/>
              <a:gd name="connsiteX99" fmla="*/ 1263245 w 6668075"/>
              <a:gd name="connsiteY99" fmla="*/ 654376 h 6858000"/>
              <a:gd name="connsiteX100" fmla="*/ 1368567 w 6668075"/>
              <a:gd name="connsiteY100" fmla="*/ 551472 h 6858000"/>
              <a:gd name="connsiteX101" fmla="*/ 1396538 w 6668075"/>
              <a:gd name="connsiteY101" fmla="*/ 560795 h 6858000"/>
              <a:gd name="connsiteX102" fmla="*/ 1394466 w 6668075"/>
              <a:gd name="connsiteY102" fmla="*/ 532825 h 6858000"/>
              <a:gd name="connsiteX103" fmla="*/ 1452479 w 6668075"/>
              <a:gd name="connsiteY103" fmla="*/ 526609 h 6858000"/>
              <a:gd name="connsiteX104" fmla="*/ 1399646 w 6668075"/>
              <a:gd name="connsiteY104" fmla="*/ 490005 h 6858000"/>
              <a:gd name="connsiteX105" fmla="*/ 1574031 w 6668075"/>
              <a:gd name="connsiteY105" fmla="*/ 426812 h 6858000"/>
              <a:gd name="connsiteX106" fmla="*/ 1577484 w 6668075"/>
              <a:gd name="connsiteY106" fmla="*/ 426467 h 6858000"/>
              <a:gd name="connsiteX107" fmla="*/ 1670720 w 6668075"/>
              <a:gd name="connsiteY107" fmla="*/ 388827 h 6858000"/>
              <a:gd name="connsiteX108" fmla="*/ 1692475 w 6668075"/>
              <a:gd name="connsiteY108" fmla="*/ 327706 h 6858000"/>
              <a:gd name="connsiteX109" fmla="*/ 1692130 w 6668075"/>
              <a:gd name="connsiteY109" fmla="*/ 297663 h 6858000"/>
              <a:gd name="connsiteX110" fmla="*/ 1716302 w 6668075"/>
              <a:gd name="connsiteY110" fmla="*/ 320454 h 6858000"/>
              <a:gd name="connsiteX111" fmla="*/ 1754977 w 6668075"/>
              <a:gd name="connsiteY111" fmla="*/ 318037 h 6858000"/>
              <a:gd name="connsiteX112" fmla="*/ 1785365 w 6668075"/>
              <a:gd name="connsiteY112" fmla="*/ 290412 h 6858000"/>
              <a:gd name="connsiteX113" fmla="*/ 1862026 w 6668075"/>
              <a:gd name="connsiteY113" fmla="*/ 299390 h 6858000"/>
              <a:gd name="connsiteX114" fmla="*/ 1882054 w 6668075"/>
              <a:gd name="connsiteY114" fmla="*/ 248628 h 6858000"/>
              <a:gd name="connsiteX115" fmla="*/ 1914168 w 6668075"/>
              <a:gd name="connsiteY115" fmla="*/ 210989 h 6858000"/>
              <a:gd name="connsiteX116" fmla="*/ 1967347 w 6668075"/>
              <a:gd name="connsiteY116" fmla="*/ 231708 h 6858000"/>
              <a:gd name="connsiteX117" fmla="*/ 2039519 w 6668075"/>
              <a:gd name="connsiteY117" fmla="*/ 167824 h 6858000"/>
              <a:gd name="connsiteX118" fmla="*/ 2013620 w 6668075"/>
              <a:gd name="connsiteY118" fmla="*/ 176457 h 6858000"/>
              <a:gd name="connsiteX119" fmla="*/ 1985649 w 6668075"/>
              <a:gd name="connsiteY119" fmla="*/ 185090 h 6858000"/>
              <a:gd name="connsiteX120" fmla="*/ 1987030 w 6668075"/>
              <a:gd name="connsiteY120" fmla="*/ 199939 h 6858000"/>
              <a:gd name="connsiteX121" fmla="*/ 2164178 w 6668075"/>
              <a:gd name="connsiteY121" fmla="*/ 206845 h 6858000"/>
              <a:gd name="connsiteX122" fmla="*/ 2232206 w 6668075"/>
              <a:gd name="connsiteY122" fmla="*/ 207190 h 6858000"/>
              <a:gd name="connsiteX123" fmla="*/ 2255687 w 6668075"/>
              <a:gd name="connsiteY123" fmla="*/ 166788 h 6858000"/>
              <a:gd name="connsiteX124" fmla="*/ 2391742 w 6668075"/>
              <a:gd name="connsiteY124" fmla="*/ 126386 h 6858000"/>
              <a:gd name="connsiteX125" fmla="*/ 2430763 w 6668075"/>
              <a:gd name="connsiteY125" fmla="*/ 93236 h 6858000"/>
              <a:gd name="connsiteX126" fmla="*/ 2494647 w 6668075"/>
              <a:gd name="connsiteY126" fmla="*/ 63538 h 6858000"/>
              <a:gd name="connsiteX127" fmla="*/ 2563710 w 6668075"/>
              <a:gd name="connsiteY127" fmla="*/ 82185 h 6858000"/>
              <a:gd name="connsiteX128" fmla="*/ 2599278 w 6668075"/>
              <a:gd name="connsiteY128" fmla="*/ 116027 h 6858000"/>
              <a:gd name="connsiteX129" fmla="*/ 2605148 w 6668075"/>
              <a:gd name="connsiteY129" fmla="*/ 64920 h 6858000"/>
              <a:gd name="connsiteX130" fmla="*/ 2742239 w 6668075"/>
              <a:gd name="connsiteY130" fmla="*/ 64920 h 6858000"/>
              <a:gd name="connsiteX131" fmla="*/ 2769865 w 6668075"/>
              <a:gd name="connsiteY131" fmla="*/ 53179 h 6858000"/>
              <a:gd name="connsiteX132" fmla="*/ 2884165 w 6668075"/>
              <a:gd name="connsiteY132" fmla="*/ 0 h 6858000"/>
              <a:gd name="connsiteX133" fmla="*/ 2887963 w 6668075"/>
              <a:gd name="connsiteY133" fmla="*/ 31424 h 6858000"/>
              <a:gd name="connsiteX134" fmla="*/ 2996738 w 6668075"/>
              <a:gd name="connsiteY134" fmla="*/ 59395 h 6858000"/>
              <a:gd name="connsiteX135" fmla="*/ 2979817 w 6668075"/>
              <a:gd name="connsiteY135" fmla="*/ 72862 h 6858000"/>
              <a:gd name="connsiteX136" fmla="*/ 3136592 w 6668075"/>
              <a:gd name="connsiteY136" fmla="*/ 86329 h 6858000"/>
              <a:gd name="connsiteX137" fmla="*/ 3313739 w 6668075"/>
              <a:gd name="connsiteY137" fmla="*/ 142271 h 6858000"/>
              <a:gd name="connsiteX138" fmla="*/ 3311667 w 6668075"/>
              <a:gd name="connsiteY138" fmla="*/ 180256 h 6858000"/>
              <a:gd name="connsiteX139" fmla="*/ 3487089 w 6668075"/>
              <a:gd name="connsiteY139" fmla="*/ 180256 h 6858000"/>
              <a:gd name="connsiteX140" fmla="*/ 3479491 w 6668075"/>
              <a:gd name="connsiteY140" fmla="*/ 223766 h 6858000"/>
              <a:gd name="connsiteX141" fmla="*/ 3613820 w 6668075"/>
              <a:gd name="connsiteY141" fmla="*/ 223075 h 6858000"/>
              <a:gd name="connsiteX142" fmla="*/ 3619690 w 6668075"/>
              <a:gd name="connsiteY142" fmla="*/ 202356 h 6858000"/>
              <a:gd name="connsiteX143" fmla="*/ 3661819 w 6668075"/>
              <a:gd name="connsiteY143" fmla="*/ 238614 h 6858000"/>
              <a:gd name="connsiteX144" fmla="*/ 3646971 w 6668075"/>
              <a:gd name="connsiteY144" fmla="*/ 255880 h 6858000"/>
              <a:gd name="connsiteX145" fmla="*/ 3738134 w 6668075"/>
              <a:gd name="connsiteY145" fmla="*/ 288685 h 6858000"/>
              <a:gd name="connsiteX146" fmla="*/ 3732954 w 6668075"/>
              <a:gd name="connsiteY146" fmla="*/ 310786 h 6858000"/>
              <a:gd name="connsiteX147" fmla="*/ 3786824 w 6668075"/>
              <a:gd name="connsiteY147" fmla="*/ 303189 h 6858000"/>
              <a:gd name="connsiteX148" fmla="*/ 3774738 w 6668075"/>
              <a:gd name="connsiteY148" fmla="*/ 343245 h 6858000"/>
              <a:gd name="connsiteX149" fmla="*/ 3803054 w 6668075"/>
              <a:gd name="connsiteY149" fmla="*/ 363964 h 6858000"/>
              <a:gd name="connsiteX150" fmla="*/ 3789241 w 6668075"/>
              <a:gd name="connsiteY150" fmla="*/ 368108 h 6858000"/>
              <a:gd name="connsiteX151" fmla="*/ 3790277 w 6668075"/>
              <a:gd name="connsiteY151" fmla="*/ 438553 h 6858000"/>
              <a:gd name="connsiteX152" fmla="*/ 3762652 w 6668075"/>
              <a:gd name="connsiteY152" fmla="*/ 470322 h 6858000"/>
              <a:gd name="connsiteX153" fmla="*/ 3786824 w 6668075"/>
              <a:gd name="connsiteY153" fmla="*/ 482408 h 6858000"/>
              <a:gd name="connsiteX154" fmla="*/ 3838276 w 6668075"/>
              <a:gd name="connsiteY154" fmla="*/ 556651 h 6858000"/>
              <a:gd name="connsiteX155" fmla="*/ 3865901 w 6668075"/>
              <a:gd name="connsiteY155" fmla="*/ 616391 h 6858000"/>
              <a:gd name="connsiteX156" fmla="*/ 3871772 w 6668075"/>
              <a:gd name="connsiteY156" fmla="*/ 663009 h 6858000"/>
              <a:gd name="connsiteX157" fmla="*/ 3918735 w 6668075"/>
              <a:gd name="connsiteY157" fmla="*/ 703757 h 6858000"/>
              <a:gd name="connsiteX158" fmla="*/ 3979511 w 6668075"/>
              <a:gd name="connsiteY158" fmla="*/ 735180 h 6858000"/>
              <a:gd name="connsiteX159" fmla="*/ 4079653 w 6668075"/>
              <a:gd name="connsiteY159" fmla="*/ 784561 h 6858000"/>
              <a:gd name="connsiteX160" fmla="*/ 4178068 w 6668075"/>
              <a:gd name="connsiteY160" fmla="*/ 813913 h 6858000"/>
              <a:gd name="connsiteX161" fmla="*/ 4227104 w 6668075"/>
              <a:gd name="connsiteY161" fmla="*/ 807006 h 6858000"/>
              <a:gd name="connsiteX162" fmla="*/ 4232974 w 6668075"/>
              <a:gd name="connsiteY162" fmla="*/ 855351 h 6858000"/>
              <a:gd name="connsiteX163" fmla="*/ 4297548 w 6668075"/>
              <a:gd name="connsiteY163" fmla="*/ 810460 h 6858000"/>
              <a:gd name="connsiteX164" fmla="*/ 4303419 w 6668075"/>
              <a:gd name="connsiteY164" fmla="*/ 819092 h 6858000"/>
              <a:gd name="connsiteX165" fmla="*/ 4198097 w 6668075"/>
              <a:gd name="connsiteY165" fmla="*/ 892300 h 6858000"/>
              <a:gd name="connsiteX166" fmla="*/ 4198097 w 6668075"/>
              <a:gd name="connsiteY166" fmla="*/ 919580 h 6858000"/>
              <a:gd name="connsiteX167" fmla="*/ 4151479 w 6668075"/>
              <a:gd name="connsiteY167" fmla="*/ 937191 h 6858000"/>
              <a:gd name="connsiteX168" fmla="*/ 4120055 w 6668075"/>
              <a:gd name="connsiteY168" fmla="*/ 968960 h 6858000"/>
              <a:gd name="connsiteX169" fmla="*/ 4136975 w 6668075"/>
              <a:gd name="connsiteY169" fmla="*/ 980701 h 6858000"/>
              <a:gd name="connsiteX170" fmla="*/ 4135249 w 6668075"/>
              <a:gd name="connsiteY170" fmla="*/ 992096 h 6858000"/>
              <a:gd name="connsiteX171" fmla="*/ 4095192 w 6668075"/>
              <a:gd name="connsiteY171" fmla="*/ 988298 h 6858000"/>
              <a:gd name="connsiteX172" fmla="*/ 3989525 w 6668075"/>
              <a:gd name="connsiteY172" fmla="*/ 995895 h 6858000"/>
              <a:gd name="connsiteX173" fmla="*/ 3987453 w 6668075"/>
              <a:gd name="connsiteY173" fmla="*/ 1015923 h 6858000"/>
              <a:gd name="connsiteX174" fmla="*/ 3993669 w 6668075"/>
              <a:gd name="connsiteY174" fmla="*/ 1056325 h 6858000"/>
              <a:gd name="connsiteX175" fmla="*/ 3940835 w 6668075"/>
              <a:gd name="connsiteY175" fmla="*/ 1024211 h 6858000"/>
              <a:gd name="connsiteX176" fmla="*/ 3905958 w 6668075"/>
              <a:gd name="connsiteY176" fmla="*/ 1065649 h 6858000"/>
              <a:gd name="connsiteX177" fmla="*/ 3912174 w 6668075"/>
              <a:gd name="connsiteY177" fmla="*/ 1074973 h 6858000"/>
              <a:gd name="connsiteX178" fmla="*/ 3953612 w 6668075"/>
              <a:gd name="connsiteY178" fmla="*/ 1060815 h 6858000"/>
              <a:gd name="connsiteX179" fmla="*/ 3968116 w 6668075"/>
              <a:gd name="connsiteY179" fmla="*/ 1079462 h 6858000"/>
              <a:gd name="connsiteX180" fmla="*/ 3924260 w 6668075"/>
              <a:gd name="connsiteY180" fmla="*/ 1122281 h 6858000"/>
              <a:gd name="connsiteX181" fmla="*/ 3913210 w 6668075"/>
              <a:gd name="connsiteY181" fmla="*/ 1144381 h 6858000"/>
              <a:gd name="connsiteX182" fmla="*/ 3877987 w 6668075"/>
              <a:gd name="connsiteY182" fmla="*/ 1225531 h 6858000"/>
              <a:gd name="connsiteX183" fmla="*/ 3934965 w 6668075"/>
              <a:gd name="connsiteY183" fmla="*/ 1218279 h 6858000"/>
              <a:gd name="connsiteX184" fmla="*/ 3950504 w 6668075"/>
              <a:gd name="connsiteY184" fmla="*/ 1259027 h 6858000"/>
              <a:gd name="connsiteX185" fmla="*/ 4082761 w 6668075"/>
              <a:gd name="connsiteY185" fmla="*/ 1211373 h 6858000"/>
              <a:gd name="connsiteX186" fmla="*/ 4039251 w 6668075"/>
              <a:gd name="connsiteY186" fmla="*/ 1230020 h 6858000"/>
              <a:gd name="connsiteX187" fmla="*/ 4043049 w 6668075"/>
              <a:gd name="connsiteY187" fmla="*/ 1243833 h 6858000"/>
              <a:gd name="connsiteX188" fmla="*/ 4112458 w 6668075"/>
              <a:gd name="connsiteY188" fmla="*/ 1231401 h 6858000"/>
              <a:gd name="connsiteX189" fmla="*/ 3943598 w 6668075"/>
              <a:gd name="connsiteY189" fmla="*/ 1105015 h 6858000"/>
              <a:gd name="connsiteX190" fmla="*/ 3947051 w 6668075"/>
              <a:gd name="connsiteY190" fmla="*/ 1095346 h 6858000"/>
              <a:gd name="connsiteX191" fmla="*/ 4020949 w 6668075"/>
              <a:gd name="connsiteY191" fmla="*/ 1125389 h 6858000"/>
              <a:gd name="connsiteX192" fmla="*/ 4038906 w 6668075"/>
              <a:gd name="connsiteY192" fmla="*/ 1133331 h 6858000"/>
              <a:gd name="connsiteX193" fmla="*/ 4115911 w 6668075"/>
              <a:gd name="connsiteY193" fmla="*/ 1084987 h 6858000"/>
              <a:gd name="connsiteX194" fmla="*/ 4149407 w 6668075"/>
              <a:gd name="connsiteY194" fmla="*/ 1080498 h 6858000"/>
              <a:gd name="connsiteX195" fmla="*/ 4119364 w 6668075"/>
              <a:gd name="connsiteY195" fmla="*/ 1106742 h 6858000"/>
              <a:gd name="connsiteX196" fmla="*/ 4158731 w 6668075"/>
              <a:gd name="connsiteY196" fmla="*/ 1134367 h 6858000"/>
              <a:gd name="connsiteX197" fmla="*/ 4187392 w 6668075"/>
              <a:gd name="connsiteY197" fmla="*/ 1139892 h 6858000"/>
              <a:gd name="connsiteX198" fmla="*/ 4203967 w 6668075"/>
              <a:gd name="connsiteY198" fmla="*/ 1160266 h 6858000"/>
              <a:gd name="connsiteX199" fmla="*/ 4274067 w 6668075"/>
              <a:gd name="connsiteY199" fmla="*/ 1117447 h 6858000"/>
              <a:gd name="connsiteX200" fmla="*/ 4256110 w 6668075"/>
              <a:gd name="connsiteY200" fmla="*/ 1145763 h 6858000"/>
              <a:gd name="connsiteX201" fmla="*/ 4263707 w 6668075"/>
              <a:gd name="connsiteY201" fmla="*/ 1097418 h 6858000"/>
              <a:gd name="connsiteX202" fmla="*/ 4324828 w 6668075"/>
              <a:gd name="connsiteY202" fmla="*/ 1058743 h 6858000"/>
              <a:gd name="connsiteX203" fmla="*/ 4371101 w 6668075"/>
              <a:gd name="connsiteY203" fmla="*/ 1040096 h 6858000"/>
              <a:gd name="connsiteX204" fmla="*/ 4399762 w 6668075"/>
              <a:gd name="connsiteY204" fmla="*/ 1011779 h 6858000"/>
              <a:gd name="connsiteX205" fmla="*/ 4297894 w 6668075"/>
              <a:gd name="connsiteY205" fmla="*/ 1000729 h 6858000"/>
              <a:gd name="connsiteX206" fmla="*/ 4412884 w 6668075"/>
              <a:gd name="connsiteY206" fmla="*/ 959982 h 6858000"/>
              <a:gd name="connsiteX207" fmla="*/ 4425661 w 6668075"/>
              <a:gd name="connsiteY207" fmla="*/ 859495 h 6858000"/>
              <a:gd name="connsiteX208" fmla="*/ 4371101 w 6668075"/>
              <a:gd name="connsiteY208" fmla="*/ 838430 h 6858000"/>
              <a:gd name="connsiteX209" fmla="*/ 4441200 w 6668075"/>
              <a:gd name="connsiteY209" fmla="*/ 836358 h 6858000"/>
              <a:gd name="connsiteX210" fmla="*/ 4484365 w 6668075"/>
              <a:gd name="connsiteY210" fmla="*/ 869163 h 6858000"/>
              <a:gd name="connsiteX211" fmla="*/ 4526148 w 6668075"/>
              <a:gd name="connsiteY211" fmla="*/ 936155 h 6858000"/>
              <a:gd name="connsiteX212" fmla="*/ 4565515 w 6668075"/>
              <a:gd name="connsiteY212" fmla="*/ 928558 h 6858000"/>
              <a:gd name="connsiteX213" fmla="*/ 4583816 w 6668075"/>
              <a:gd name="connsiteY213" fmla="*/ 933738 h 6858000"/>
              <a:gd name="connsiteX214" fmla="*/ 4673944 w 6668075"/>
              <a:gd name="connsiteY214" fmla="*/ 999348 h 6858000"/>
              <a:gd name="connsiteX215" fmla="*/ 4671872 w 6668075"/>
              <a:gd name="connsiteY215" fmla="*/ 1038714 h 6858000"/>
              <a:gd name="connsiteX216" fmla="*/ 4773741 w 6668075"/>
              <a:gd name="connsiteY216" fmla="*/ 1032153 h 6858000"/>
              <a:gd name="connsiteX217" fmla="*/ 4778230 w 6668075"/>
              <a:gd name="connsiteY217" fmla="*/ 1009362 h 6858000"/>
              <a:gd name="connsiteX218" fmla="*/ 4784791 w 6668075"/>
              <a:gd name="connsiteY218" fmla="*/ 1006945 h 6858000"/>
              <a:gd name="connsiteX219" fmla="*/ 4857653 w 6668075"/>
              <a:gd name="connsiteY219" fmla="*/ 1014197 h 6858000"/>
              <a:gd name="connsiteX220" fmla="*/ 4908069 w 6668075"/>
              <a:gd name="connsiteY220" fmla="*/ 1034225 h 6858000"/>
              <a:gd name="connsiteX221" fmla="*/ 4975406 w 6668075"/>
              <a:gd name="connsiteY221" fmla="*/ 1051836 h 6858000"/>
              <a:gd name="connsiteX222" fmla="*/ 4995089 w 6668075"/>
              <a:gd name="connsiteY222" fmla="*/ 1062196 h 6858000"/>
              <a:gd name="connsiteX223" fmla="*/ 5192611 w 6668075"/>
              <a:gd name="connsiteY223" fmla="*/ 1079116 h 6858000"/>
              <a:gd name="connsiteX224" fmla="*/ 5206423 w 6668075"/>
              <a:gd name="connsiteY224" fmla="*/ 1075663 h 6858000"/>
              <a:gd name="connsiteX225" fmla="*/ 5416031 w 6668075"/>
              <a:gd name="connsiteY225" fmla="*/ 1131259 h 6858000"/>
              <a:gd name="connsiteX226" fmla="*/ 5534129 w 6668075"/>
              <a:gd name="connsiteY226" fmla="*/ 1177877 h 6858000"/>
              <a:gd name="connsiteX227" fmla="*/ 5719219 w 6668075"/>
              <a:gd name="connsiteY227" fmla="*/ 1277674 h 6858000"/>
              <a:gd name="connsiteX228" fmla="*/ 5844569 w 6668075"/>
              <a:gd name="connsiteY228" fmla="*/ 1347083 h 6858000"/>
              <a:gd name="connsiteX229" fmla="*/ 5966812 w 6668075"/>
              <a:gd name="connsiteY229" fmla="*/ 1429613 h 6858000"/>
              <a:gd name="connsiteX230" fmla="*/ 6040364 w 6668075"/>
              <a:gd name="connsiteY230" fmla="*/ 1502821 h 6858000"/>
              <a:gd name="connsiteX231" fmla="*/ 6091126 w 6668075"/>
              <a:gd name="connsiteY231" fmla="*/ 1524230 h 6858000"/>
              <a:gd name="connsiteX232" fmla="*/ 6140161 w 6668075"/>
              <a:gd name="connsiteY232" fmla="*/ 1530791 h 6858000"/>
              <a:gd name="connsiteX233" fmla="*/ 6111500 w 6668075"/>
              <a:gd name="connsiteY233" fmla="*/ 1542532 h 6858000"/>
              <a:gd name="connsiteX234" fmla="*/ 6168132 w 6668075"/>
              <a:gd name="connsiteY234" fmla="*/ 1670645 h 6858000"/>
              <a:gd name="connsiteX235" fmla="*/ 6256878 w 6668075"/>
              <a:gd name="connsiteY235" fmla="*/ 1799103 h 6858000"/>
              <a:gd name="connsiteX236" fmla="*/ 6293827 w 6668075"/>
              <a:gd name="connsiteY236" fmla="*/ 1897863 h 6858000"/>
              <a:gd name="connsiteX237" fmla="*/ 6347351 w 6668075"/>
              <a:gd name="connsiteY237" fmla="*/ 1989372 h 6858000"/>
              <a:gd name="connsiteX238" fmla="*/ 6398113 w 6668075"/>
              <a:gd name="connsiteY238" fmla="*/ 2078119 h 6858000"/>
              <a:gd name="connsiteX239" fmla="*/ 6415724 w 6668075"/>
              <a:gd name="connsiteY239" fmla="*/ 2150290 h 6858000"/>
              <a:gd name="connsiteX240" fmla="*/ 6446457 w 6668075"/>
              <a:gd name="connsiteY240" fmla="*/ 2335380 h 6858000"/>
              <a:gd name="connsiteX241" fmla="*/ 6446112 w 6668075"/>
              <a:gd name="connsiteY241" fmla="*/ 2342632 h 6858000"/>
              <a:gd name="connsiteX242" fmla="*/ 6464414 w 6668075"/>
              <a:gd name="connsiteY242" fmla="*/ 2458659 h 6858000"/>
              <a:gd name="connsiteX243" fmla="*/ 6470630 w 6668075"/>
              <a:gd name="connsiteY243" fmla="*/ 2501133 h 6858000"/>
              <a:gd name="connsiteX244" fmla="*/ 6485824 w 6668075"/>
              <a:gd name="connsiteY244" fmla="*/ 2536355 h 6858000"/>
              <a:gd name="connsiteX245" fmla="*/ 6556959 w 6668075"/>
              <a:gd name="connsiteY245" fmla="*/ 2574340 h 6858000"/>
              <a:gd name="connsiteX246" fmla="*/ 6638799 w 6668075"/>
              <a:gd name="connsiteY246" fmla="*/ 2698309 h 6858000"/>
              <a:gd name="connsiteX247" fmla="*/ 6633619 w 6668075"/>
              <a:gd name="connsiteY247" fmla="*/ 2707287 h 6858000"/>
              <a:gd name="connsiteX248" fmla="*/ 6587692 w 6668075"/>
              <a:gd name="connsiteY248" fmla="*/ 2788782 h 6858000"/>
              <a:gd name="connsiteX249" fmla="*/ 6599778 w 6668075"/>
              <a:gd name="connsiteY249" fmla="*/ 2872003 h 6858000"/>
              <a:gd name="connsiteX250" fmla="*/ 6599087 w 6668075"/>
              <a:gd name="connsiteY250" fmla="*/ 2911024 h 6858000"/>
              <a:gd name="connsiteX251" fmla="*/ 6564556 w 6668075"/>
              <a:gd name="connsiteY251" fmla="*/ 3021871 h 6858000"/>
              <a:gd name="connsiteX252" fmla="*/ 6572498 w 6668075"/>
              <a:gd name="connsiteY252" fmla="*/ 3044317 h 6858000"/>
              <a:gd name="connsiteX253" fmla="*/ 6584239 w 6668075"/>
              <a:gd name="connsiteY253" fmla="*/ 3107855 h 6858000"/>
              <a:gd name="connsiteX254" fmla="*/ 6588037 w 6668075"/>
              <a:gd name="connsiteY254" fmla="*/ 3149984 h 6858000"/>
              <a:gd name="connsiteX255" fmla="*/ 6637418 w 6668075"/>
              <a:gd name="connsiteY255" fmla="*/ 3223882 h 6858000"/>
              <a:gd name="connsiteX256" fmla="*/ 6614972 w 6668075"/>
              <a:gd name="connsiteY256" fmla="*/ 3252543 h 6858000"/>
              <a:gd name="connsiteX257" fmla="*/ 6650885 w 6668075"/>
              <a:gd name="connsiteY257" fmla="*/ 3267737 h 6858000"/>
              <a:gd name="connsiteX258" fmla="*/ 6665389 w 6668075"/>
              <a:gd name="connsiteY258" fmla="*/ 3304686 h 6858000"/>
              <a:gd name="connsiteX259" fmla="*/ 6603922 w 6668075"/>
              <a:gd name="connsiteY259" fmla="*/ 3353721 h 6858000"/>
              <a:gd name="connsiteX260" fmla="*/ 6571808 w 6668075"/>
              <a:gd name="connsiteY260" fmla="*/ 3388598 h 6858000"/>
              <a:gd name="connsiteX261" fmla="*/ 6580095 w 6668075"/>
              <a:gd name="connsiteY261" fmla="*/ 3399648 h 6858000"/>
              <a:gd name="connsiteX262" fmla="*/ 6617044 w 6668075"/>
              <a:gd name="connsiteY262" fmla="*/ 3405864 h 6858000"/>
              <a:gd name="connsiteX263" fmla="*/ 6662971 w 6668075"/>
              <a:gd name="connsiteY263" fmla="*/ 3465949 h 6858000"/>
              <a:gd name="connsiteX264" fmla="*/ 6665734 w 6668075"/>
              <a:gd name="connsiteY264" fmla="*/ 3475618 h 6858000"/>
              <a:gd name="connsiteX265" fmla="*/ 6599087 w 6668075"/>
              <a:gd name="connsiteY265" fmla="*/ 3523272 h 6858000"/>
              <a:gd name="connsiteX266" fmla="*/ 6604958 w 6668075"/>
              <a:gd name="connsiteY266" fmla="*/ 3534667 h 6858000"/>
              <a:gd name="connsiteX267" fmla="*/ 6638454 w 6668075"/>
              <a:gd name="connsiteY267" fmla="*/ 3530523 h 6858000"/>
              <a:gd name="connsiteX268" fmla="*/ 6668842 w 6668075"/>
              <a:gd name="connsiteY268" fmla="*/ 3540883 h 6858000"/>
              <a:gd name="connsiteX269" fmla="*/ 6654684 w 6668075"/>
              <a:gd name="connsiteY269" fmla="*/ 3566437 h 6858000"/>
              <a:gd name="connsiteX270" fmla="*/ 6617389 w 6668075"/>
              <a:gd name="connsiteY270" fmla="*/ 3614435 h 6858000"/>
              <a:gd name="connsiteX271" fmla="*/ 6604958 w 6668075"/>
              <a:gd name="connsiteY271" fmla="*/ 3625831 h 6858000"/>
              <a:gd name="connsiteX272" fmla="*/ 6582167 w 6668075"/>
              <a:gd name="connsiteY272" fmla="*/ 3685571 h 6858000"/>
              <a:gd name="connsiteX273" fmla="*/ 6563520 w 6668075"/>
              <a:gd name="connsiteY273" fmla="*/ 3687643 h 6858000"/>
              <a:gd name="connsiteX274" fmla="*/ 6578714 w 6668075"/>
              <a:gd name="connsiteY274" fmla="*/ 3747382 h 6858000"/>
              <a:gd name="connsiteX275" fmla="*/ 6595980 w 6668075"/>
              <a:gd name="connsiteY275" fmla="*/ 3738059 h 6858000"/>
              <a:gd name="connsiteX276" fmla="*/ 6593217 w 6668075"/>
              <a:gd name="connsiteY276" fmla="*/ 3756015 h 6858000"/>
              <a:gd name="connsiteX277" fmla="*/ 6564210 w 6668075"/>
              <a:gd name="connsiteY277" fmla="*/ 3896214 h 6858000"/>
              <a:gd name="connsiteX278" fmla="*/ 6553160 w 6668075"/>
              <a:gd name="connsiteY278" fmla="*/ 3915552 h 6858000"/>
              <a:gd name="connsiteX279" fmla="*/ 6517938 w 6668075"/>
              <a:gd name="connsiteY279" fmla="*/ 3945249 h 6858000"/>
              <a:gd name="connsiteX280" fmla="*/ 6549016 w 6668075"/>
              <a:gd name="connsiteY280" fmla="*/ 3970112 h 6858000"/>
              <a:gd name="connsiteX281" fmla="*/ 6592181 w 6668075"/>
              <a:gd name="connsiteY281" fmla="*/ 4080268 h 6858000"/>
              <a:gd name="connsiteX282" fmla="*/ 6518629 w 6668075"/>
              <a:gd name="connsiteY282" fmla="*/ 4129994 h 6858000"/>
              <a:gd name="connsiteX283" fmla="*/ 6536240 w 6668075"/>
              <a:gd name="connsiteY283" fmla="*/ 4204237 h 6858000"/>
              <a:gd name="connsiteX284" fmla="*/ 6522772 w 6668075"/>
              <a:gd name="connsiteY284" fmla="*/ 4224611 h 6858000"/>
              <a:gd name="connsiteX285" fmla="*/ 6505161 w 6668075"/>
              <a:gd name="connsiteY285" fmla="*/ 4241532 h 6858000"/>
              <a:gd name="connsiteX286" fmla="*/ 6517938 w 6668075"/>
              <a:gd name="connsiteY286" fmla="*/ 4274337 h 6858000"/>
              <a:gd name="connsiteX287" fmla="*/ 6506888 w 6668075"/>
              <a:gd name="connsiteY287" fmla="*/ 4272610 h 6858000"/>
              <a:gd name="connsiteX288" fmla="*/ 6491349 w 6668075"/>
              <a:gd name="connsiteY288" fmla="*/ 4334077 h 6858000"/>
              <a:gd name="connsiteX289" fmla="*/ 6470975 w 6668075"/>
              <a:gd name="connsiteY289" fmla="*/ 4405558 h 6858000"/>
              <a:gd name="connsiteX290" fmla="*/ 6460270 w 6668075"/>
              <a:gd name="connsiteY290" fmla="*/ 4439053 h 6858000"/>
              <a:gd name="connsiteX291" fmla="*/ 6426774 w 6668075"/>
              <a:gd name="connsiteY291" fmla="*/ 4539886 h 6858000"/>
              <a:gd name="connsiteX292" fmla="*/ 6451982 w 6668075"/>
              <a:gd name="connsiteY292" fmla="*/ 4556806 h 6858000"/>
              <a:gd name="connsiteX293" fmla="*/ 6378084 w 6668075"/>
              <a:gd name="connsiteY293" fmla="*/ 4587540 h 6858000"/>
              <a:gd name="connsiteX294" fmla="*/ 6371178 w 6668075"/>
              <a:gd name="connsiteY294" fmla="*/ 4577870 h 6858000"/>
              <a:gd name="connsiteX295" fmla="*/ 6370488 w 6668075"/>
              <a:gd name="connsiteY295" fmla="*/ 4593065 h 6858000"/>
              <a:gd name="connsiteX296" fmla="*/ 6419868 w 6668075"/>
              <a:gd name="connsiteY296" fmla="*/ 4655222 h 6858000"/>
              <a:gd name="connsiteX297" fmla="*/ 6379120 w 6668075"/>
              <a:gd name="connsiteY297" fmla="*/ 4736026 h 6858000"/>
              <a:gd name="connsiteX298" fmla="*/ 6323179 w 6668075"/>
              <a:gd name="connsiteY298" fmla="*/ 4774011 h 6858000"/>
              <a:gd name="connsiteX299" fmla="*/ 6308330 w 6668075"/>
              <a:gd name="connsiteY299" fmla="*/ 4809924 h 6858000"/>
              <a:gd name="connsiteX300" fmla="*/ 6353567 w 6668075"/>
              <a:gd name="connsiteY300" fmla="*/ 4824082 h 6858000"/>
              <a:gd name="connsiteX301" fmla="*/ 6290719 w 6668075"/>
              <a:gd name="connsiteY301" fmla="*/ 4852398 h 6858000"/>
              <a:gd name="connsiteX302" fmla="*/ 6301424 w 6668075"/>
              <a:gd name="connsiteY302" fmla="*/ 4877951 h 6858000"/>
              <a:gd name="connsiteX303" fmla="*/ 6267929 w 6668075"/>
              <a:gd name="connsiteY303" fmla="*/ 4880023 h 6858000"/>
              <a:gd name="connsiteX304" fmla="*/ 6275525 w 6668075"/>
              <a:gd name="connsiteY304" fmla="*/ 4887966 h 6858000"/>
              <a:gd name="connsiteX305" fmla="*/ 6223037 w 6668075"/>
              <a:gd name="connsiteY305" fmla="*/ 4952885 h 6858000"/>
              <a:gd name="connsiteX306" fmla="*/ 6226490 w 6668075"/>
              <a:gd name="connsiteY306" fmla="*/ 5043703 h 6858000"/>
              <a:gd name="connsiteX307" fmla="*/ 6218203 w 6668075"/>
              <a:gd name="connsiteY307" fmla="*/ 5050610 h 6858000"/>
              <a:gd name="connsiteX308" fmla="*/ 6184361 w 6668075"/>
              <a:gd name="connsiteY308" fmla="*/ 5034035 h 6858000"/>
              <a:gd name="connsiteX309" fmla="*/ 6099068 w 6668075"/>
              <a:gd name="connsiteY309" fmla="*/ 5078235 h 6858000"/>
              <a:gd name="connsiteX310" fmla="*/ 6058321 w 6668075"/>
              <a:gd name="connsiteY310" fmla="*/ 5171471 h 6858000"/>
              <a:gd name="connsiteX311" fmla="*/ 6037947 w 6668075"/>
              <a:gd name="connsiteY311" fmla="*/ 5117601 h 6858000"/>
              <a:gd name="connsiteX312" fmla="*/ 6012739 w 6668075"/>
              <a:gd name="connsiteY312" fmla="*/ 5119328 h 6858000"/>
              <a:gd name="connsiteX313" fmla="*/ 6008250 w 6668075"/>
              <a:gd name="connsiteY313" fmla="*/ 5112076 h 6858000"/>
              <a:gd name="connsiteX314" fmla="*/ 6044853 w 6668075"/>
              <a:gd name="connsiteY314" fmla="*/ 5084451 h 6858000"/>
              <a:gd name="connsiteX315" fmla="*/ 5915359 w 6668075"/>
              <a:gd name="connsiteY315" fmla="*/ 5173543 h 6858000"/>
              <a:gd name="connsiteX316" fmla="*/ 5967157 w 6668075"/>
              <a:gd name="connsiteY316" fmla="*/ 5192881 h 6858000"/>
              <a:gd name="connsiteX317" fmla="*/ 5967503 w 6668075"/>
              <a:gd name="connsiteY317" fmla="*/ 5203240 h 6858000"/>
              <a:gd name="connsiteX318" fmla="*/ 5829721 w 6668075"/>
              <a:gd name="connsiteY318" fmla="*/ 5215672 h 6858000"/>
              <a:gd name="connsiteX319" fmla="*/ 5765492 w 6668075"/>
              <a:gd name="connsiteY319" fmla="*/ 5247786 h 6858000"/>
              <a:gd name="connsiteX320" fmla="*/ 5726816 w 6668075"/>
              <a:gd name="connsiteY320" fmla="*/ 5342058 h 6858000"/>
              <a:gd name="connsiteX321" fmla="*/ 5763765 w 6668075"/>
              <a:gd name="connsiteY321" fmla="*/ 5348619 h 6858000"/>
              <a:gd name="connsiteX322" fmla="*/ 5764111 w 6668075"/>
              <a:gd name="connsiteY322" fmla="*/ 5360360 h 6858000"/>
              <a:gd name="connsiteX323" fmla="*/ 5683997 w 6668075"/>
              <a:gd name="connsiteY323" fmla="*/ 5368647 h 6858000"/>
              <a:gd name="connsiteX324" fmla="*/ 5644976 w 6668075"/>
              <a:gd name="connsiteY324" fmla="*/ 5425279 h 6858000"/>
              <a:gd name="connsiteX325" fmla="*/ 5618386 w 6668075"/>
              <a:gd name="connsiteY325" fmla="*/ 5425970 h 6858000"/>
              <a:gd name="connsiteX326" fmla="*/ 5616315 w 6668075"/>
              <a:gd name="connsiteY326" fmla="*/ 5414920 h 6858000"/>
              <a:gd name="connsiteX327" fmla="*/ 5651882 w 6668075"/>
              <a:gd name="connsiteY327" fmla="*/ 5395237 h 6858000"/>
              <a:gd name="connsiteX328" fmla="*/ 5525496 w 6668075"/>
              <a:gd name="connsiteY328" fmla="*/ 5422517 h 6858000"/>
              <a:gd name="connsiteX329" fmla="*/ 5518935 w 6668075"/>
              <a:gd name="connsiteY329" fmla="*/ 5484328 h 6858000"/>
              <a:gd name="connsiteX330" fmla="*/ 5577985 w 6668075"/>
              <a:gd name="connsiteY330" fmla="*/ 5499867 h 6858000"/>
              <a:gd name="connsiteX331" fmla="*/ 5458505 w 6668075"/>
              <a:gd name="connsiteY331" fmla="*/ 5564787 h 6858000"/>
              <a:gd name="connsiteX332" fmla="*/ 5399110 w 6668075"/>
              <a:gd name="connsiteY332" fmla="*/ 5576873 h 6858000"/>
              <a:gd name="connsiteX333" fmla="*/ 5348349 w 6668075"/>
              <a:gd name="connsiteY333" fmla="*/ 5619002 h 6858000"/>
              <a:gd name="connsiteX334" fmla="*/ 5401873 w 6668075"/>
              <a:gd name="connsiteY334" fmla="*/ 5624527 h 6858000"/>
              <a:gd name="connsiteX335" fmla="*/ 5316925 w 6668075"/>
              <a:gd name="connsiteY335" fmla="*/ 5556154 h 6858000"/>
              <a:gd name="connsiteX336" fmla="*/ 5279976 w 6668075"/>
              <a:gd name="connsiteY336" fmla="*/ 5585506 h 6858000"/>
              <a:gd name="connsiteX337" fmla="*/ 5306565 w 6668075"/>
              <a:gd name="connsiteY337" fmla="*/ 5655606 h 6858000"/>
              <a:gd name="connsiteX338" fmla="*/ 5350766 w 6668075"/>
              <a:gd name="connsiteY338" fmla="*/ 5709130 h 6858000"/>
              <a:gd name="connsiteX339" fmla="*/ 5374938 w 6668075"/>
              <a:gd name="connsiteY339" fmla="*/ 5730194 h 6858000"/>
              <a:gd name="connsiteX340" fmla="*/ 5377010 w 6668075"/>
              <a:gd name="connsiteY340" fmla="*/ 5749187 h 6858000"/>
              <a:gd name="connsiteX341" fmla="*/ 5349730 w 6668075"/>
              <a:gd name="connsiteY341" fmla="*/ 5754712 h 6858000"/>
              <a:gd name="connsiteX342" fmla="*/ 5332464 w 6668075"/>
              <a:gd name="connsiteY342" fmla="*/ 5743316 h 6858000"/>
              <a:gd name="connsiteX343" fmla="*/ 5270307 w 6668075"/>
              <a:gd name="connsiteY343" fmla="*/ 5729503 h 6858000"/>
              <a:gd name="connsiteX344" fmla="*/ 5293788 w 6668075"/>
              <a:gd name="connsiteY344" fmla="*/ 5714310 h 6858000"/>
              <a:gd name="connsiteX345" fmla="*/ 5290335 w 6668075"/>
              <a:gd name="connsiteY345" fmla="*/ 5706022 h 6858000"/>
              <a:gd name="connsiteX346" fmla="*/ 5242682 w 6668075"/>
              <a:gd name="connsiteY346" fmla="*/ 5717417 h 6858000"/>
              <a:gd name="connsiteX347" fmla="*/ 5183632 w 6668075"/>
              <a:gd name="connsiteY347" fmla="*/ 5737791 h 6858000"/>
              <a:gd name="connsiteX348" fmla="*/ 5125274 w 6668075"/>
              <a:gd name="connsiteY348" fmla="*/ 5750222 h 6858000"/>
              <a:gd name="connsiteX349" fmla="*/ 5045851 w 6668075"/>
              <a:gd name="connsiteY349" fmla="*/ 5789243 h 6858000"/>
              <a:gd name="connsiteX350" fmla="*/ 4921882 w 6668075"/>
              <a:gd name="connsiteY350" fmla="*/ 5763690 h 6858000"/>
              <a:gd name="connsiteX351" fmla="*/ 4928098 w 6668075"/>
              <a:gd name="connsiteY351" fmla="*/ 5831027 h 6858000"/>
              <a:gd name="connsiteX352" fmla="*/ 4872501 w 6668075"/>
              <a:gd name="connsiteY352" fmla="*/ 5819632 h 6858000"/>
              <a:gd name="connsiteX353" fmla="*/ 4847293 w 6668075"/>
              <a:gd name="connsiteY353" fmla="*/ 5828610 h 6858000"/>
              <a:gd name="connsiteX354" fmla="*/ 4739900 w 6668075"/>
              <a:gd name="connsiteY354" fmla="*/ 5886278 h 6858000"/>
              <a:gd name="connsiteX355" fmla="*/ 4786172 w 6668075"/>
              <a:gd name="connsiteY355" fmla="*/ 5894220 h 6858000"/>
              <a:gd name="connsiteX356" fmla="*/ 4779611 w 6668075"/>
              <a:gd name="connsiteY356" fmla="*/ 5927716 h 6858000"/>
              <a:gd name="connsiteX357" fmla="*/ 4690519 w 6668075"/>
              <a:gd name="connsiteY357" fmla="*/ 5914248 h 6858000"/>
              <a:gd name="connsiteX358" fmla="*/ 4620765 w 6668075"/>
              <a:gd name="connsiteY358" fmla="*/ 5937385 h 6858000"/>
              <a:gd name="connsiteX359" fmla="*/ 4592104 w 6668075"/>
              <a:gd name="connsiteY359" fmla="*/ 5954996 h 6858000"/>
              <a:gd name="connsiteX360" fmla="*/ 4639758 w 6668075"/>
              <a:gd name="connsiteY360" fmla="*/ 5988837 h 6858000"/>
              <a:gd name="connsiteX361" fmla="*/ 4613513 w 6668075"/>
              <a:gd name="connsiteY361" fmla="*/ 6020951 h 6858000"/>
              <a:gd name="connsiteX362" fmla="*/ 4561716 w 6668075"/>
              <a:gd name="connsiteY362" fmla="*/ 5995743 h 6858000"/>
              <a:gd name="connsiteX363" fmla="*/ 4545486 w 6668075"/>
              <a:gd name="connsiteY363" fmla="*/ 6002995 h 6858000"/>
              <a:gd name="connsiteX364" fmla="*/ 4480566 w 6668075"/>
              <a:gd name="connsiteY364" fmla="*/ 6027512 h 6858000"/>
              <a:gd name="connsiteX365" fmla="*/ 4461574 w 6668075"/>
              <a:gd name="connsiteY365" fmla="*/ 6030966 h 6858000"/>
              <a:gd name="connsiteX366" fmla="*/ 4440855 w 6668075"/>
              <a:gd name="connsiteY366" fmla="*/ 6035455 h 6858000"/>
              <a:gd name="connsiteX367" fmla="*/ 4415992 w 6668075"/>
              <a:gd name="connsiteY367" fmla="*/ 6113496 h 6858000"/>
              <a:gd name="connsiteX368" fmla="*/ 4277520 w 6668075"/>
              <a:gd name="connsiteY368" fmla="*/ 6114187 h 6858000"/>
              <a:gd name="connsiteX369" fmla="*/ 4219161 w 6668075"/>
              <a:gd name="connsiteY369" fmla="*/ 6132489 h 6858000"/>
              <a:gd name="connsiteX370" fmla="*/ 4163565 w 6668075"/>
              <a:gd name="connsiteY370" fmla="*/ 6165639 h 6858000"/>
              <a:gd name="connsiteX371" fmla="*/ 4137666 w 6668075"/>
              <a:gd name="connsiteY371" fmla="*/ 6184632 h 6858000"/>
              <a:gd name="connsiteX372" fmla="*/ 4108314 w 6668075"/>
              <a:gd name="connsiteY372" fmla="*/ 6250242 h 6858000"/>
              <a:gd name="connsiteX373" fmla="*/ 3940490 w 6668075"/>
              <a:gd name="connsiteY373" fmla="*/ 6287536 h 6858000"/>
              <a:gd name="connsiteX374" fmla="*/ 3901469 w 6668075"/>
              <a:gd name="connsiteY374" fmla="*/ 6305493 h 6858000"/>
              <a:gd name="connsiteX375" fmla="*/ 3835514 w 6668075"/>
              <a:gd name="connsiteY375" fmla="*/ 6391477 h 6858000"/>
              <a:gd name="connsiteX376" fmla="*/ 3771975 w 6668075"/>
              <a:gd name="connsiteY376" fmla="*/ 6427735 h 6858000"/>
              <a:gd name="connsiteX377" fmla="*/ 3729156 w 6668075"/>
              <a:gd name="connsiteY377" fmla="*/ 6427044 h 6858000"/>
              <a:gd name="connsiteX378" fmla="*/ 3767486 w 6668075"/>
              <a:gd name="connsiteY378" fmla="*/ 6392167 h 6858000"/>
              <a:gd name="connsiteX379" fmla="*/ 3736407 w 6668075"/>
              <a:gd name="connsiteY379" fmla="*/ 6394239 h 6858000"/>
              <a:gd name="connsiteX380" fmla="*/ 3655603 w 6668075"/>
              <a:gd name="connsiteY380" fmla="*/ 6427735 h 6858000"/>
              <a:gd name="connsiteX381" fmla="*/ 3633503 w 6668075"/>
              <a:gd name="connsiteY381" fmla="*/ 6457778 h 6858000"/>
              <a:gd name="connsiteX382" fmla="*/ 3603115 w 6668075"/>
              <a:gd name="connsiteY382" fmla="*/ 6484367 h 6858000"/>
              <a:gd name="connsiteX383" fmla="*/ 3360702 w 6668075"/>
              <a:gd name="connsiteY383" fmla="*/ 6535474 h 6858000"/>
              <a:gd name="connsiteX384" fmla="*/ 3352070 w 6668075"/>
              <a:gd name="connsiteY384" fmla="*/ 6526496 h 6858000"/>
              <a:gd name="connsiteX385" fmla="*/ 3307869 w 6668075"/>
              <a:gd name="connsiteY385" fmla="*/ 6545143 h 6858000"/>
              <a:gd name="connsiteX386" fmla="*/ 3250201 w 6668075"/>
              <a:gd name="connsiteY386" fmla="*/ 6578293 h 6858000"/>
              <a:gd name="connsiteX387" fmla="*/ 3172850 w 6668075"/>
              <a:gd name="connsiteY387" fmla="*/ 6613861 h 6858000"/>
              <a:gd name="connsiteX388" fmla="*/ 3127268 w 6668075"/>
              <a:gd name="connsiteY388" fmla="*/ 6639760 h 6858000"/>
              <a:gd name="connsiteX389" fmla="*/ 3065801 w 6668075"/>
              <a:gd name="connsiteY389" fmla="*/ 6642522 h 6858000"/>
              <a:gd name="connsiteX390" fmla="*/ 3041629 w 6668075"/>
              <a:gd name="connsiteY390" fmla="*/ 6663586 h 6858000"/>
              <a:gd name="connsiteX391" fmla="*/ 3012968 w 6668075"/>
              <a:gd name="connsiteY391" fmla="*/ 6685687 h 6858000"/>
              <a:gd name="connsiteX392" fmla="*/ 2844453 w 6668075"/>
              <a:gd name="connsiteY392" fmla="*/ 6718147 h 6858000"/>
              <a:gd name="connsiteX393" fmla="*/ 2811303 w 6668075"/>
              <a:gd name="connsiteY393" fmla="*/ 6724017 h 6858000"/>
              <a:gd name="connsiteX394" fmla="*/ 2728081 w 6668075"/>
              <a:gd name="connsiteY394" fmla="*/ 6744046 h 6858000"/>
              <a:gd name="connsiteX395" fmla="*/ 2695276 w 6668075"/>
              <a:gd name="connsiteY395" fmla="*/ 6749571 h 6858000"/>
              <a:gd name="connsiteX396" fmla="*/ 2655910 w 6668075"/>
              <a:gd name="connsiteY396" fmla="*/ 6749916 h 6858000"/>
              <a:gd name="connsiteX397" fmla="*/ 2655910 w 6668075"/>
              <a:gd name="connsiteY397" fmla="*/ 6786174 h 6858000"/>
              <a:gd name="connsiteX398" fmla="*/ 2588573 w 6668075"/>
              <a:gd name="connsiteY398" fmla="*/ 6799296 h 6858000"/>
              <a:gd name="connsiteX399" fmla="*/ 2550243 w 6668075"/>
              <a:gd name="connsiteY399" fmla="*/ 6798260 h 6858000"/>
              <a:gd name="connsiteX400" fmla="*/ 2432144 w 6668075"/>
              <a:gd name="connsiteY400" fmla="*/ 6792390 h 6858000"/>
              <a:gd name="connsiteX401" fmla="*/ 2316118 w 6668075"/>
              <a:gd name="connsiteY401" fmla="*/ 6794117 h 6858000"/>
              <a:gd name="connsiteX402" fmla="*/ 2220810 w 6668075"/>
              <a:gd name="connsiteY402" fmla="*/ 6785829 h 6858000"/>
              <a:gd name="connsiteX403" fmla="*/ 2201472 w 6668075"/>
              <a:gd name="connsiteY403" fmla="*/ 6794462 h 6858000"/>
              <a:gd name="connsiteX404" fmla="*/ 2186624 w 6668075"/>
              <a:gd name="connsiteY404" fmla="*/ 6801368 h 6858000"/>
              <a:gd name="connsiteX405" fmla="*/ 2100985 w 6668075"/>
              <a:gd name="connsiteY405" fmla="*/ 6779268 h 6858000"/>
              <a:gd name="connsiteX406" fmla="*/ 2010857 w 6668075"/>
              <a:gd name="connsiteY406" fmla="*/ 6824159 h 6858000"/>
              <a:gd name="connsiteX407" fmla="*/ 1983577 w 6668075"/>
              <a:gd name="connsiteY407" fmla="*/ 6858345 h 6858000"/>
              <a:gd name="connsiteX408" fmla="*/ 1983577 w 6668075"/>
              <a:gd name="connsiteY408" fmla="*/ 6835900 h 6858000"/>
              <a:gd name="connsiteX409" fmla="*/ 1914859 w 6668075"/>
              <a:gd name="connsiteY409" fmla="*/ 6817253 h 6858000"/>
              <a:gd name="connsiteX410" fmla="*/ 1935923 w 6668075"/>
              <a:gd name="connsiteY410" fmla="*/ 6753024 h 6858000"/>
              <a:gd name="connsiteX411" fmla="*/ 1834400 w 6668075"/>
              <a:gd name="connsiteY411" fmla="*/ 6723672 h 6858000"/>
              <a:gd name="connsiteX412" fmla="*/ 1856846 w 6668075"/>
              <a:gd name="connsiteY412" fmla="*/ 6755786 h 6858000"/>
              <a:gd name="connsiteX413" fmla="*/ 1750488 w 6668075"/>
              <a:gd name="connsiteY413" fmla="*/ 6739211 h 6858000"/>
              <a:gd name="connsiteX414" fmla="*/ 1735639 w 6668075"/>
              <a:gd name="connsiteY414" fmla="*/ 6705715 h 6858000"/>
              <a:gd name="connsiteX415" fmla="*/ 1708705 w 6668075"/>
              <a:gd name="connsiteY415" fmla="*/ 6703989 h 6858000"/>
              <a:gd name="connsiteX416" fmla="*/ 1700072 w 6668075"/>
              <a:gd name="connsiteY416" fmla="*/ 6715384 h 6858000"/>
              <a:gd name="connsiteX417" fmla="*/ 1728733 w 6668075"/>
              <a:gd name="connsiteY417" fmla="*/ 6719183 h 6858000"/>
              <a:gd name="connsiteX418" fmla="*/ 1714575 w 6668075"/>
              <a:gd name="connsiteY418" fmla="*/ 6734377 h 6858000"/>
              <a:gd name="connsiteX419" fmla="*/ 1662432 w 6668075"/>
              <a:gd name="connsiteY419" fmla="*/ 6686378 h 6858000"/>
              <a:gd name="connsiteX420" fmla="*/ 1612016 w 6668075"/>
              <a:gd name="connsiteY420" fmla="*/ 6698118 h 6858000"/>
              <a:gd name="connsiteX421" fmla="*/ 1609944 w 6668075"/>
              <a:gd name="connsiteY421" fmla="*/ 6655644 h 6858000"/>
              <a:gd name="connsiteX422" fmla="*/ 1575067 w 6668075"/>
              <a:gd name="connsiteY422" fmla="*/ 6728852 h 6858000"/>
              <a:gd name="connsiteX423" fmla="*/ 1576103 w 6668075"/>
              <a:gd name="connsiteY423" fmla="*/ 6728161 h 6858000"/>
              <a:gd name="connsiteX424" fmla="*/ 1533284 w 6668075"/>
              <a:gd name="connsiteY424" fmla="*/ 6704334 h 6858000"/>
              <a:gd name="connsiteX425" fmla="*/ 1537773 w 6668075"/>
              <a:gd name="connsiteY425" fmla="*/ 6667040 h 6858000"/>
              <a:gd name="connsiteX426" fmla="*/ 1576103 w 6668075"/>
              <a:gd name="connsiteY426" fmla="*/ 6640796 h 6858000"/>
              <a:gd name="connsiteX427" fmla="*/ 1470436 w 6668075"/>
              <a:gd name="connsiteY427" fmla="*/ 6598322 h 6858000"/>
              <a:gd name="connsiteX428" fmla="*/ 1349229 w 6668075"/>
              <a:gd name="connsiteY428" fmla="*/ 6512338 h 6858000"/>
              <a:gd name="connsiteX429" fmla="*/ 1282583 w 6668075"/>
              <a:gd name="connsiteY429" fmla="*/ 6451907 h 6858000"/>
              <a:gd name="connsiteX430" fmla="*/ 1263591 w 6668075"/>
              <a:gd name="connsiteY430" fmla="*/ 6454670 h 6858000"/>
              <a:gd name="connsiteX431" fmla="*/ 1243217 w 6668075"/>
              <a:gd name="connsiteY431" fmla="*/ 6455360 h 6858000"/>
              <a:gd name="connsiteX432" fmla="*/ 1185549 w 6668075"/>
              <a:gd name="connsiteY432" fmla="*/ 6438095 h 6858000"/>
              <a:gd name="connsiteX433" fmla="*/ 1133751 w 6668075"/>
              <a:gd name="connsiteY433" fmla="*/ 6428426 h 6858000"/>
              <a:gd name="connsiteX434" fmla="*/ 1128226 w 6668075"/>
              <a:gd name="connsiteY434" fmla="*/ 6403218 h 6858000"/>
              <a:gd name="connsiteX435" fmla="*/ 1037408 w 6668075"/>
              <a:gd name="connsiteY435" fmla="*/ 6356600 h 6858000"/>
              <a:gd name="connsiteX436" fmla="*/ 1016344 w 6668075"/>
              <a:gd name="connsiteY436" fmla="*/ 6397002 h 6858000"/>
              <a:gd name="connsiteX437" fmla="*/ 993553 w 6668075"/>
              <a:gd name="connsiteY437" fmla="*/ 6368686 h 6858000"/>
              <a:gd name="connsiteX438" fmla="*/ 768406 w 6668075"/>
              <a:gd name="connsiteY438" fmla="*/ 6447073 h 6858000"/>
              <a:gd name="connsiteX439" fmla="*/ 772550 w 6668075"/>
              <a:gd name="connsiteY439" fmla="*/ 6401836 h 6858000"/>
              <a:gd name="connsiteX440" fmla="*/ 687602 w 6668075"/>
              <a:gd name="connsiteY440" fmla="*/ 6403563 h 6858000"/>
              <a:gd name="connsiteX441" fmla="*/ 742852 w 6668075"/>
              <a:gd name="connsiteY441" fmla="*/ 6433605 h 6858000"/>
              <a:gd name="connsiteX442" fmla="*/ 768406 w 6668075"/>
              <a:gd name="connsiteY442" fmla="*/ 6458814 h 6858000"/>
              <a:gd name="connsiteX443" fmla="*/ 764262 w 6668075"/>
              <a:gd name="connsiteY443" fmla="*/ 6485403 h 6858000"/>
              <a:gd name="connsiteX444" fmla="*/ 683803 w 6668075"/>
              <a:gd name="connsiteY444" fmla="*/ 6522352 h 6858000"/>
              <a:gd name="connsiteX445" fmla="*/ 663429 w 6668075"/>
              <a:gd name="connsiteY445" fmla="*/ 6477461 h 6858000"/>
              <a:gd name="connsiteX446" fmla="*/ 651689 w 6668075"/>
              <a:gd name="connsiteY446" fmla="*/ 6484022 h 6858000"/>
              <a:gd name="connsiteX447" fmla="*/ 668609 w 6668075"/>
              <a:gd name="connsiteY447" fmla="*/ 6503360 h 6858000"/>
              <a:gd name="connsiteX448" fmla="*/ 559144 w 6668075"/>
              <a:gd name="connsiteY448" fmla="*/ 6453979 h 6858000"/>
              <a:gd name="connsiteX449" fmla="*/ 567777 w 6668075"/>
              <a:gd name="connsiteY449" fmla="*/ 6439476 h 6858000"/>
              <a:gd name="connsiteX450" fmla="*/ 587114 w 6668075"/>
              <a:gd name="connsiteY450" fmla="*/ 6422901 h 6858000"/>
              <a:gd name="connsiteX451" fmla="*/ 525303 w 6668075"/>
              <a:gd name="connsiteY451" fmla="*/ 6384225 h 6858000"/>
              <a:gd name="connsiteX452" fmla="*/ 462800 w 6668075"/>
              <a:gd name="connsiteY452" fmla="*/ 6341061 h 6858000"/>
              <a:gd name="connsiteX453" fmla="*/ 436556 w 6668075"/>
              <a:gd name="connsiteY453" fmla="*/ 6313780 h 6858000"/>
              <a:gd name="connsiteX454" fmla="*/ 385449 w 6668075"/>
              <a:gd name="connsiteY454" fmla="*/ 6271651 h 6858000"/>
              <a:gd name="connsiteX455" fmla="*/ 370600 w 6668075"/>
              <a:gd name="connsiteY455" fmla="*/ 6238846 h 6858000"/>
              <a:gd name="connsiteX456" fmla="*/ 307753 w 6668075"/>
              <a:gd name="connsiteY456" fmla="*/ 6172200 h 6858000"/>
              <a:gd name="connsiteX457" fmla="*/ 215208 w 6668075"/>
              <a:gd name="connsiteY457" fmla="*/ 6049267 h 6858000"/>
              <a:gd name="connsiteX458" fmla="*/ 185510 w 6668075"/>
              <a:gd name="connsiteY458" fmla="*/ 6015771 h 6858000"/>
              <a:gd name="connsiteX459" fmla="*/ 139238 w 6668075"/>
              <a:gd name="connsiteY459" fmla="*/ 5845530 h 6858000"/>
              <a:gd name="connsiteX460" fmla="*/ 127842 w 6668075"/>
              <a:gd name="connsiteY460" fmla="*/ 5822394 h 6858000"/>
              <a:gd name="connsiteX461" fmla="*/ 115066 w 6668075"/>
              <a:gd name="connsiteY461" fmla="*/ 5773359 h 6858000"/>
              <a:gd name="connsiteX462" fmla="*/ 72592 w 6668075"/>
              <a:gd name="connsiteY462" fmla="*/ 5718108 h 6858000"/>
              <a:gd name="connsiteX463" fmla="*/ 83296 w 6668075"/>
              <a:gd name="connsiteY463" fmla="*/ 5659059 h 6858000"/>
              <a:gd name="connsiteX464" fmla="*/ 13888 w 6668075"/>
              <a:gd name="connsiteY464" fmla="*/ 5538198 h 6858000"/>
              <a:gd name="connsiteX465" fmla="*/ 2492 w 6668075"/>
              <a:gd name="connsiteY465" fmla="*/ 5443926 h 6858000"/>
              <a:gd name="connsiteX466" fmla="*/ 1111 w 6668075"/>
              <a:gd name="connsiteY466" fmla="*/ 5352072 h 6858000"/>
              <a:gd name="connsiteX467" fmla="*/ 16650 w 6668075"/>
              <a:gd name="connsiteY467" fmla="*/ 5209456 h 6858000"/>
              <a:gd name="connsiteX468" fmla="*/ 17341 w 6668075"/>
              <a:gd name="connsiteY468" fmla="*/ 5202204 h 6858000"/>
              <a:gd name="connsiteX469" fmla="*/ 58779 w 6668075"/>
              <a:gd name="connsiteY469" fmla="*/ 5020913 h 6858000"/>
              <a:gd name="connsiteX470" fmla="*/ 106778 w 6668075"/>
              <a:gd name="connsiteY470" fmla="*/ 4904886 h 6858000"/>
              <a:gd name="connsiteX471" fmla="*/ 143727 w 6668075"/>
              <a:gd name="connsiteY471" fmla="*/ 4829262 h 6858000"/>
              <a:gd name="connsiteX472" fmla="*/ 245250 w 6668075"/>
              <a:gd name="connsiteY472" fmla="*/ 4714271 h 6858000"/>
              <a:gd name="connsiteX473" fmla="*/ 303263 w 6668075"/>
              <a:gd name="connsiteY473" fmla="*/ 4669380 h 6858000"/>
              <a:gd name="connsiteX474" fmla="*/ 360931 w 6668075"/>
              <a:gd name="connsiteY474" fmla="*/ 4615510 h 6858000"/>
              <a:gd name="connsiteX475" fmla="*/ 393737 w 6668075"/>
              <a:gd name="connsiteY475" fmla="*/ 4606877 h 6858000"/>
              <a:gd name="connsiteX476" fmla="*/ 453822 w 6668075"/>
              <a:gd name="connsiteY476" fmla="*/ 4576144 h 6858000"/>
              <a:gd name="connsiteX477" fmla="*/ 490425 w 6668075"/>
              <a:gd name="connsiteY477" fmla="*/ 4557842 h 6858000"/>
              <a:gd name="connsiteX478" fmla="*/ 560525 w 6668075"/>
              <a:gd name="connsiteY478" fmla="*/ 4528145 h 6858000"/>
              <a:gd name="connsiteX479" fmla="*/ 640638 w 6668075"/>
              <a:gd name="connsiteY479" fmla="*/ 4493959 h 6858000"/>
              <a:gd name="connsiteX480" fmla="*/ 744234 w 6668075"/>
              <a:gd name="connsiteY480" fmla="*/ 4471513 h 6858000"/>
              <a:gd name="connsiteX481" fmla="*/ 822275 w 6668075"/>
              <a:gd name="connsiteY481" fmla="*/ 4445269 h 6858000"/>
              <a:gd name="connsiteX482" fmla="*/ 1025667 w 6668075"/>
              <a:gd name="connsiteY482" fmla="*/ 4415571 h 6858000"/>
              <a:gd name="connsiteX483" fmla="*/ 1073321 w 6668075"/>
              <a:gd name="connsiteY483" fmla="*/ 4370335 h 6858000"/>
              <a:gd name="connsiteX484" fmla="*/ 1034645 w 6668075"/>
              <a:gd name="connsiteY484" fmla="*/ 4345472 h 6858000"/>
              <a:gd name="connsiteX485" fmla="*/ 950733 w 6668075"/>
              <a:gd name="connsiteY485" fmla="*/ 4286077 h 6858000"/>
              <a:gd name="connsiteX486" fmla="*/ 871310 w 6668075"/>
              <a:gd name="connsiteY486" fmla="*/ 4187317 h 6858000"/>
              <a:gd name="connsiteX487" fmla="*/ 848174 w 6668075"/>
              <a:gd name="connsiteY487" fmla="*/ 4181446 h 6858000"/>
              <a:gd name="connsiteX488" fmla="*/ 838505 w 6668075"/>
              <a:gd name="connsiteY488" fmla="*/ 4076125 h 6858000"/>
              <a:gd name="connsiteX489" fmla="*/ 798448 w 6668075"/>
              <a:gd name="connsiteY489" fmla="*/ 4021564 h 6858000"/>
              <a:gd name="connsiteX490" fmla="*/ 785672 w 6668075"/>
              <a:gd name="connsiteY490" fmla="*/ 3921768 h 6858000"/>
              <a:gd name="connsiteX491" fmla="*/ 794650 w 6668075"/>
              <a:gd name="connsiteY491" fmla="*/ 3917624 h 6858000"/>
              <a:gd name="connsiteX492" fmla="*/ 768751 w 6668075"/>
              <a:gd name="connsiteY492" fmla="*/ 3851323 h 6858000"/>
              <a:gd name="connsiteX493" fmla="*/ 728694 w 6668075"/>
              <a:gd name="connsiteY493" fmla="*/ 3791928 h 6858000"/>
              <a:gd name="connsiteX494" fmla="*/ 693127 w 6668075"/>
              <a:gd name="connsiteY494" fmla="*/ 3738059 h 6858000"/>
              <a:gd name="connsiteX495" fmla="*/ 722479 w 6668075"/>
              <a:gd name="connsiteY495" fmla="*/ 3708707 h 6858000"/>
              <a:gd name="connsiteX496" fmla="*/ 701414 w 6668075"/>
              <a:gd name="connsiteY496" fmla="*/ 3661744 h 6858000"/>
              <a:gd name="connsiteX497" fmla="*/ 719371 w 6668075"/>
              <a:gd name="connsiteY497" fmla="*/ 3576450 h 6858000"/>
              <a:gd name="connsiteX498" fmla="*/ 628207 w 6668075"/>
              <a:gd name="connsiteY498" fmla="*/ 3462496 h 6858000"/>
              <a:gd name="connsiteX499" fmla="*/ 659631 w 6668075"/>
              <a:gd name="connsiteY499" fmla="*/ 3430727 h 6858000"/>
              <a:gd name="connsiteX500" fmla="*/ 659631 w 6668075"/>
              <a:gd name="connsiteY500" fmla="*/ 3364426 h 6858000"/>
              <a:gd name="connsiteX501" fmla="*/ 604380 w 6668075"/>
              <a:gd name="connsiteY501" fmla="*/ 3320916 h 6858000"/>
              <a:gd name="connsiteX502" fmla="*/ 655832 w 6668075"/>
              <a:gd name="connsiteY502" fmla="*/ 3310902 h 6858000"/>
              <a:gd name="connsiteX503" fmla="*/ 635459 w 6668075"/>
              <a:gd name="connsiteY503" fmla="*/ 3260140 h 6858000"/>
              <a:gd name="connsiteX504" fmla="*/ 556381 w 6668075"/>
              <a:gd name="connsiteY504" fmla="*/ 3259449 h 6858000"/>
              <a:gd name="connsiteX505" fmla="*/ 617502 w 6668075"/>
              <a:gd name="connsiteY505" fmla="*/ 3205925 h 6858000"/>
              <a:gd name="connsiteX506" fmla="*/ 565014 w 6668075"/>
              <a:gd name="connsiteY506" fmla="*/ 3185551 h 6858000"/>
              <a:gd name="connsiteX507" fmla="*/ 568122 w 6668075"/>
              <a:gd name="connsiteY507" fmla="*/ 3176573 h 6858000"/>
              <a:gd name="connsiteX508" fmla="*/ 609215 w 6668075"/>
              <a:gd name="connsiteY508" fmla="*/ 3178300 h 6858000"/>
              <a:gd name="connsiteX509" fmla="*/ 584352 w 6668075"/>
              <a:gd name="connsiteY509" fmla="*/ 3129610 h 6858000"/>
              <a:gd name="connsiteX510" fmla="*/ 624409 w 6668075"/>
              <a:gd name="connsiteY510" fmla="*/ 3122013 h 6858000"/>
              <a:gd name="connsiteX511" fmla="*/ 698306 w 6668075"/>
              <a:gd name="connsiteY511" fmla="*/ 3159653 h 6858000"/>
              <a:gd name="connsiteX512" fmla="*/ 735255 w 6668075"/>
              <a:gd name="connsiteY512" fmla="*/ 3141005 h 6858000"/>
              <a:gd name="connsiteX513" fmla="*/ 791887 w 6668075"/>
              <a:gd name="connsiteY513" fmla="*/ 3109236 h 6858000"/>
              <a:gd name="connsiteX514" fmla="*/ 879253 w 6668075"/>
              <a:gd name="connsiteY514" fmla="*/ 3109927 h 6858000"/>
              <a:gd name="connsiteX515" fmla="*/ 906533 w 6668075"/>
              <a:gd name="connsiteY515" fmla="*/ 3123394 h 6858000"/>
              <a:gd name="connsiteX516" fmla="*/ 912748 w 6668075"/>
              <a:gd name="connsiteY516" fmla="*/ 3112690 h 6858000"/>
              <a:gd name="connsiteX517" fmla="*/ 895828 w 6668075"/>
              <a:gd name="connsiteY517" fmla="*/ 3093007 h 6858000"/>
              <a:gd name="connsiteX518" fmla="*/ 925180 w 6668075"/>
              <a:gd name="connsiteY518" fmla="*/ 3017727 h 6858000"/>
              <a:gd name="connsiteX519" fmla="*/ 894101 w 6668075"/>
              <a:gd name="connsiteY519" fmla="*/ 3003569 h 6858000"/>
              <a:gd name="connsiteX520" fmla="*/ 965927 w 6668075"/>
              <a:gd name="connsiteY520" fmla="*/ 2980433 h 6858000"/>
              <a:gd name="connsiteX521" fmla="*/ 993207 w 6668075"/>
              <a:gd name="connsiteY521" fmla="*/ 2938995 h 6858000"/>
              <a:gd name="connsiteX522" fmla="*/ 926216 w 6668075"/>
              <a:gd name="connsiteY522" fmla="*/ 2909643 h 6858000"/>
              <a:gd name="connsiteX523" fmla="*/ 1009783 w 6668075"/>
              <a:gd name="connsiteY523" fmla="*/ 2852320 h 6858000"/>
              <a:gd name="connsiteX524" fmla="*/ 969035 w 6668075"/>
              <a:gd name="connsiteY524" fmla="*/ 2828493 h 6858000"/>
              <a:gd name="connsiteX525" fmla="*/ 884432 w 6668075"/>
              <a:gd name="connsiteY525" fmla="*/ 2848177 h 6858000"/>
              <a:gd name="connsiteX526" fmla="*/ 879253 w 6668075"/>
              <a:gd name="connsiteY526" fmla="*/ 2810537 h 6858000"/>
              <a:gd name="connsiteX527" fmla="*/ 819513 w 6668075"/>
              <a:gd name="connsiteY527" fmla="*/ 2808810 h 6858000"/>
              <a:gd name="connsiteX528" fmla="*/ 802592 w 6668075"/>
              <a:gd name="connsiteY528" fmla="*/ 2858881 h 6858000"/>
              <a:gd name="connsiteX529" fmla="*/ 908259 w 6668075"/>
              <a:gd name="connsiteY529" fmla="*/ 2903427 h 6858000"/>
              <a:gd name="connsiteX530" fmla="*/ 869238 w 6668075"/>
              <a:gd name="connsiteY530" fmla="*/ 2915859 h 6858000"/>
              <a:gd name="connsiteX531" fmla="*/ 790851 w 6668075"/>
              <a:gd name="connsiteY531" fmla="*/ 2917931 h 6858000"/>
              <a:gd name="connsiteX532" fmla="*/ 821585 w 6668075"/>
              <a:gd name="connsiteY532" fmla="*/ 2953153 h 6858000"/>
              <a:gd name="connsiteX533" fmla="*/ 795686 w 6668075"/>
              <a:gd name="connsiteY533" fmla="*/ 2987339 h 6858000"/>
              <a:gd name="connsiteX534" fmla="*/ 705558 w 6668075"/>
              <a:gd name="connsiteY534" fmla="*/ 2973527 h 6858000"/>
              <a:gd name="connsiteX535" fmla="*/ 675170 w 6668075"/>
              <a:gd name="connsiteY535" fmla="*/ 3045353 h 6858000"/>
              <a:gd name="connsiteX536" fmla="*/ 605761 w 6668075"/>
              <a:gd name="connsiteY536" fmla="*/ 3050533 h 6858000"/>
              <a:gd name="connsiteX537" fmla="*/ 642020 w 6668075"/>
              <a:gd name="connsiteY537" fmla="*/ 3002879 h 6858000"/>
              <a:gd name="connsiteX538" fmla="*/ 575719 w 6668075"/>
              <a:gd name="connsiteY538" fmla="*/ 2977325 h 6858000"/>
              <a:gd name="connsiteX539" fmla="*/ 562251 w 6668075"/>
              <a:gd name="connsiteY539" fmla="*/ 3047425 h 6858000"/>
              <a:gd name="connsiteX540" fmla="*/ 466599 w 6668075"/>
              <a:gd name="connsiteY540" fmla="*/ 3047425 h 6858000"/>
              <a:gd name="connsiteX541" fmla="*/ 506655 w 6668075"/>
              <a:gd name="connsiteY541" fmla="*/ 3107855 h 6858000"/>
              <a:gd name="connsiteX542" fmla="*/ 495605 w 6668075"/>
              <a:gd name="connsiteY542" fmla="*/ 3143423 h 6858000"/>
              <a:gd name="connsiteX543" fmla="*/ 472124 w 6668075"/>
              <a:gd name="connsiteY543" fmla="*/ 3154473 h 6858000"/>
              <a:gd name="connsiteX544" fmla="*/ 532554 w 6668075"/>
              <a:gd name="connsiteY544" fmla="*/ 3127193 h 6858000"/>
              <a:gd name="connsiteX545" fmla="*/ 532554 w 6668075"/>
              <a:gd name="connsiteY545" fmla="*/ 3194530 h 6858000"/>
              <a:gd name="connsiteX546" fmla="*/ 418599 w 6668075"/>
              <a:gd name="connsiteY546" fmla="*/ 3223191 h 6858000"/>
              <a:gd name="connsiteX547" fmla="*/ 431376 w 6668075"/>
              <a:gd name="connsiteY547" fmla="*/ 3261176 h 6858000"/>
              <a:gd name="connsiteX548" fmla="*/ 470742 w 6668075"/>
              <a:gd name="connsiteY548" fmla="*/ 3222500 h 6858000"/>
              <a:gd name="connsiteX549" fmla="*/ 545676 w 6668075"/>
              <a:gd name="connsiteY549" fmla="*/ 3214903 h 6858000"/>
              <a:gd name="connsiteX550" fmla="*/ 433448 w 6668075"/>
              <a:gd name="connsiteY550" fmla="*/ 3295017 h 6858000"/>
              <a:gd name="connsiteX551" fmla="*/ 475922 w 6668075"/>
              <a:gd name="connsiteY551" fmla="*/ 3338182 h 6858000"/>
              <a:gd name="connsiteX552" fmla="*/ 554654 w 6668075"/>
              <a:gd name="connsiteY552" fmla="*/ 3334038 h 6858000"/>
              <a:gd name="connsiteX553" fmla="*/ 576064 w 6668075"/>
              <a:gd name="connsiteY553" fmla="*/ 3365116 h 6858000"/>
              <a:gd name="connsiteX554" fmla="*/ 468670 w 6668075"/>
              <a:gd name="connsiteY554" fmla="*/ 3391706 h 6858000"/>
              <a:gd name="connsiteX555" fmla="*/ 470052 w 6668075"/>
              <a:gd name="connsiteY555" fmla="*/ 3390670 h 6858000"/>
              <a:gd name="connsiteX556" fmla="*/ 4066185 w 6668075"/>
              <a:gd name="connsiteY556" fmla="*/ 4836513 h 6858000"/>
              <a:gd name="connsiteX557" fmla="*/ 4040287 w 6668075"/>
              <a:gd name="connsiteY557" fmla="*/ 4819247 h 6858000"/>
              <a:gd name="connsiteX558" fmla="*/ 3997813 w 6668075"/>
              <a:gd name="connsiteY558" fmla="*/ 4847564 h 6858000"/>
              <a:gd name="connsiteX559" fmla="*/ 4058243 w 6668075"/>
              <a:gd name="connsiteY559" fmla="*/ 4889002 h 6858000"/>
              <a:gd name="connsiteX560" fmla="*/ 4065840 w 6668075"/>
              <a:gd name="connsiteY560" fmla="*/ 4835823 h 6858000"/>
              <a:gd name="connsiteX561" fmla="*/ 4111767 w 6668075"/>
              <a:gd name="connsiteY561" fmla="*/ 4874843 h 6858000"/>
              <a:gd name="connsiteX562" fmla="*/ 4135594 w 6668075"/>
              <a:gd name="connsiteY562" fmla="*/ 4829262 h 6858000"/>
              <a:gd name="connsiteX563" fmla="*/ 4129379 w 6668075"/>
              <a:gd name="connsiteY563" fmla="*/ 4826154 h 6858000"/>
              <a:gd name="connsiteX564" fmla="*/ 4096919 w 6668075"/>
              <a:gd name="connsiteY564" fmla="*/ 4852743 h 6858000"/>
              <a:gd name="connsiteX565" fmla="*/ 4106933 w 6668075"/>
              <a:gd name="connsiteY565" fmla="*/ 4824427 h 6858000"/>
              <a:gd name="connsiteX566" fmla="*/ 4102098 w 6668075"/>
              <a:gd name="connsiteY566" fmla="*/ 4816830 h 6858000"/>
              <a:gd name="connsiteX567" fmla="*/ 4066185 w 6668075"/>
              <a:gd name="connsiteY567" fmla="*/ 4836513 h 6858000"/>
              <a:gd name="connsiteX568" fmla="*/ 4455358 w 6668075"/>
              <a:gd name="connsiteY568" fmla="*/ 4406938 h 6858000"/>
              <a:gd name="connsiteX569" fmla="*/ 4412539 w 6668075"/>
              <a:gd name="connsiteY569" fmla="*/ 4438017 h 6858000"/>
              <a:gd name="connsiteX570" fmla="*/ 4403215 w 6668075"/>
              <a:gd name="connsiteY570" fmla="*/ 4420061 h 6858000"/>
              <a:gd name="connsiteX571" fmla="*/ 4465718 w 6668075"/>
              <a:gd name="connsiteY571" fmla="*/ 4512260 h 6858000"/>
              <a:gd name="connsiteX572" fmla="*/ 4455358 w 6668075"/>
              <a:gd name="connsiteY572" fmla="*/ 4406938 h 6858000"/>
              <a:gd name="connsiteX573" fmla="*/ 4475041 w 6668075"/>
              <a:gd name="connsiteY573" fmla="*/ 4390363 h 6858000"/>
              <a:gd name="connsiteX574" fmla="*/ 4486782 w 6668075"/>
              <a:gd name="connsiteY574" fmla="*/ 4350997 h 6858000"/>
              <a:gd name="connsiteX575" fmla="*/ 4433258 w 6668075"/>
              <a:gd name="connsiteY575" fmla="*/ 4385529 h 6858000"/>
              <a:gd name="connsiteX576" fmla="*/ 4461574 w 6668075"/>
              <a:gd name="connsiteY576" fmla="*/ 4390709 h 6858000"/>
              <a:gd name="connsiteX577" fmla="*/ 4455358 w 6668075"/>
              <a:gd name="connsiteY577" fmla="*/ 4406938 h 6858000"/>
              <a:gd name="connsiteX578" fmla="*/ 3077888 w 6668075"/>
              <a:gd name="connsiteY578" fmla="*/ 5599319 h 6858000"/>
              <a:gd name="connsiteX579" fmla="*/ 3078924 w 6668075"/>
              <a:gd name="connsiteY579" fmla="*/ 5600700 h 6858000"/>
              <a:gd name="connsiteX580" fmla="*/ 3047154 w 6668075"/>
              <a:gd name="connsiteY580" fmla="*/ 5534399 h 6858000"/>
              <a:gd name="connsiteX581" fmla="*/ 3089974 w 6668075"/>
              <a:gd name="connsiteY581" fmla="*/ 5537507 h 6858000"/>
              <a:gd name="connsiteX582" fmla="*/ 3094118 w 6668075"/>
              <a:gd name="connsiteY582" fmla="*/ 5504357 h 6858000"/>
              <a:gd name="connsiteX583" fmla="*/ 2941142 w 6668075"/>
              <a:gd name="connsiteY583" fmla="*/ 5576528 h 6858000"/>
              <a:gd name="connsiteX584" fmla="*/ 2979817 w 6668075"/>
              <a:gd name="connsiteY584" fmla="*/ 5648700 h 6858000"/>
              <a:gd name="connsiteX585" fmla="*/ 3051644 w 6668075"/>
              <a:gd name="connsiteY585" fmla="*/ 5633160 h 6858000"/>
              <a:gd name="connsiteX586" fmla="*/ 3134865 w 6668075"/>
              <a:gd name="connsiteY586" fmla="*/ 5665274 h 6858000"/>
              <a:gd name="connsiteX587" fmla="*/ 3183900 w 6668075"/>
              <a:gd name="connsiteY587" fmla="*/ 5619693 h 6858000"/>
              <a:gd name="connsiteX588" fmla="*/ 3180101 w 6668075"/>
              <a:gd name="connsiteY588" fmla="*/ 5605189 h 6858000"/>
              <a:gd name="connsiteX589" fmla="*/ 3101369 w 6668075"/>
              <a:gd name="connsiteY589" fmla="*/ 5583780 h 6858000"/>
              <a:gd name="connsiteX590" fmla="*/ 3119326 w 6668075"/>
              <a:gd name="connsiteY590" fmla="*/ 5632469 h 6858000"/>
              <a:gd name="connsiteX591" fmla="*/ 3105858 w 6668075"/>
              <a:gd name="connsiteY591" fmla="*/ 5644555 h 6858000"/>
              <a:gd name="connsiteX592" fmla="*/ 3077888 w 6668075"/>
              <a:gd name="connsiteY592" fmla="*/ 5599319 h 6858000"/>
              <a:gd name="connsiteX593" fmla="*/ 4319994 w 6668075"/>
              <a:gd name="connsiteY593" fmla="*/ 5108623 h 6858000"/>
              <a:gd name="connsiteX594" fmla="*/ 4288225 w 6668075"/>
              <a:gd name="connsiteY594" fmla="*/ 5092048 h 6858000"/>
              <a:gd name="connsiteX595" fmla="*/ 4283045 w 6668075"/>
              <a:gd name="connsiteY595" fmla="*/ 5101026 h 6858000"/>
              <a:gd name="connsiteX596" fmla="*/ 4295821 w 6668075"/>
              <a:gd name="connsiteY596" fmla="*/ 5128306 h 6858000"/>
              <a:gd name="connsiteX597" fmla="*/ 4228485 w 6668075"/>
              <a:gd name="connsiteY597" fmla="*/ 5163529 h 6858000"/>
              <a:gd name="connsiteX598" fmla="*/ 4240225 w 6668075"/>
              <a:gd name="connsiteY598" fmla="*/ 5177342 h 6858000"/>
              <a:gd name="connsiteX599" fmla="*/ 4178413 w 6668075"/>
              <a:gd name="connsiteY599" fmla="*/ 5213945 h 6858000"/>
              <a:gd name="connsiteX600" fmla="*/ 4268887 w 6668075"/>
              <a:gd name="connsiteY600" fmla="*/ 5241570 h 6858000"/>
              <a:gd name="connsiteX601" fmla="*/ 4345202 w 6668075"/>
              <a:gd name="connsiteY601" fmla="*/ 5233283 h 6858000"/>
              <a:gd name="connsiteX602" fmla="*/ 4361432 w 6668075"/>
              <a:gd name="connsiteY602" fmla="*/ 5286807 h 6858000"/>
              <a:gd name="connsiteX603" fmla="*/ 4373863 w 6668075"/>
              <a:gd name="connsiteY603" fmla="*/ 5287152 h 6858000"/>
              <a:gd name="connsiteX604" fmla="*/ 4385259 w 6668075"/>
              <a:gd name="connsiteY604" fmla="*/ 5231556 h 6858000"/>
              <a:gd name="connsiteX605" fmla="*/ 4442236 w 6668075"/>
              <a:gd name="connsiteY605" fmla="*/ 5198751 h 6858000"/>
              <a:gd name="connsiteX606" fmla="*/ 4448797 w 6668075"/>
              <a:gd name="connsiteY606" fmla="*/ 5209456 h 6858000"/>
              <a:gd name="connsiteX607" fmla="*/ 4438438 w 6668075"/>
              <a:gd name="connsiteY607" fmla="*/ 5236736 h 6858000"/>
              <a:gd name="connsiteX608" fmla="*/ 4445344 w 6668075"/>
              <a:gd name="connsiteY608" fmla="*/ 5241916 h 6858000"/>
              <a:gd name="connsiteX609" fmla="*/ 4475041 w 6668075"/>
              <a:gd name="connsiteY609" fmla="*/ 5209456 h 6858000"/>
              <a:gd name="connsiteX610" fmla="*/ 4486782 w 6668075"/>
              <a:gd name="connsiteY610" fmla="*/ 5242261 h 6858000"/>
              <a:gd name="connsiteX611" fmla="*/ 4491271 w 6668075"/>
              <a:gd name="connsiteY611" fmla="*/ 5188391 h 6858000"/>
              <a:gd name="connsiteX612" fmla="*/ 4404251 w 6668075"/>
              <a:gd name="connsiteY612" fmla="*/ 5182176 h 6858000"/>
              <a:gd name="connsiteX613" fmla="*/ 4487818 w 6668075"/>
              <a:gd name="connsiteY613" fmla="*/ 5153169 h 6858000"/>
              <a:gd name="connsiteX614" fmla="*/ 4485401 w 6668075"/>
              <a:gd name="connsiteY614" fmla="*/ 5146263 h 6858000"/>
              <a:gd name="connsiteX615" fmla="*/ 4374209 w 6668075"/>
              <a:gd name="connsiteY615" fmla="*/ 5156277 h 6858000"/>
              <a:gd name="connsiteX616" fmla="*/ 4408050 w 6668075"/>
              <a:gd name="connsiteY616" fmla="*/ 5202549 h 6858000"/>
              <a:gd name="connsiteX617" fmla="*/ 4343130 w 6668075"/>
              <a:gd name="connsiteY617" fmla="*/ 5191499 h 6858000"/>
              <a:gd name="connsiteX618" fmla="*/ 4321375 w 6668075"/>
              <a:gd name="connsiteY618" fmla="*/ 5109314 h 6858000"/>
              <a:gd name="connsiteX619" fmla="*/ 4348655 w 6668075"/>
              <a:gd name="connsiteY619" fmla="*/ 5105515 h 6858000"/>
              <a:gd name="connsiteX620" fmla="*/ 4429114 w 6668075"/>
              <a:gd name="connsiteY620" fmla="*/ 5093084 h 6858000"/>
              <a:gd name="connsiteX621" fmla="*/ 4395963 w 6668075"/>
              <a:gd name="connsiteY621" fmla="*/ 5006064 h 6858000"/>
              <a:gd name="connsiteX622" fmla="*/ 4374554 w 6668075"/>
              <a:gd name="connsiteY622" fmla="*/ 5010553 h 6858000"/>
              <a:gd name="connsiteX623" fmla="*/ 4371101 w 6668075"/>
              <a:gd name="connsiteY623" fmla="*/ 5036797 h 6858000"/>
              <a:gd name="connsiteX624" fmla="*/ 4390093 w 6668075"/>
              <a:gd name="connsiteY624" fmla="*/ 5066840 h 6858000"/>
              <a:gd name="connsiteX625" fmla="*/ 4319994 w 6668075"/>
              <a:gd name="connsiteY625" fmla="*/ 5108623 h 6858000"/>
              <a:gd name="connsiteX626" fmla="*/ 4085178 w 6668075"/>
              <a:gd name="connsiteY626" fmla="*/ 5143500 h 6858000"/>
              <a:gd name="connsiteX627" fmla="*/ 4110041 w 6668075"/>
              <a:gd name="connsiteY627" fmla="*/ 5128651 h 6858000"/>
              <a:gd name="connsiteX628" fmla="*/ 4166327 w 6668075"/>
              <a:gd name="connsiteY628" fmla="*/ 5114839 h 6858000"/>
              <a:gd name="connsiteX629" fmla="*/ 4232629 w 6668075"/>
              <a:gd name="connsiteY629" fmla="*/ 5115875 h 6858000"/>
              <a:gd name="connsiteX630" fmla="*/ 4182903 w 6668075"/>
              <a:gd name="connsiteY630" fmla="*/ 5075473 h 6858000"/>
              <a:gd name="connsiteX631" fmla="*/ 4239535 w 6668075"/>
              <a:gd name="connsiteY631" fmla="*/ 5063387 h 6858000"/>
              <a:gd name="connsiteX632" fmla="*/ 4263707 w 6668075"/>
              <a:gd name="connsiteY632" fmla="*/ 4956338 h 6858000"/>
              <a:gd name="connsiteX633" fmla="*/ 4168054 w 6668075"/>
              <a:gd name="connsiteY633" fmla="*/ 5001575 h 6858000"/>
              <a:gd name="connsiteX634" fmla="*/ 4199824 w 6668075"/>
              <a:gd name="connsiteY634" fmla="*/ 4959792 h 6858000"/>
              <a:gd name="connsiteX635" fmla="*/ 4201205 w 6668075"/>
              <a:gd name="connsiteY635" fmla="*/ 4930785 h 6858000"/>
              <a:gd name="connsiteX636" fmla="*/ 4176342 w 6668075"/>
              <a:gd name="connsiteY636" fmla="*/ 4927332 h 6858000"/>
              <a:gd name="connsiteX637" fmla="*/ 4162529 w 6668075"/>
              <a:gd name="connsiteY637" fmla="*/ 4950468 h 6858000"/>
              <a:gd name="connsiteX638" fmla="*/ 4157694 w 6668075"/>
              <a:gd name="connsiteY638" fmla="*/ 4980511 h 6858000"/>
              <a:gd name="connsiteX639" fmla="*/ 4107278 w 6668075"/>
              <a:gd name="connsiteY639" fmla="*/ 5007790 h 6858000"/>
              <a:gd name="connsiteX640" fmla="*/ 4227104 w 6668075"/>
              <a:gd name="connsiteY640" fmla="*/ 4998467 h 6858000"/>
              <a:gd name="connsiteX641" fmla="*/ 4222614 w 6668075"/>
              <a:gd name="connsiteY641" fmla="*/ 5032654 h 6858000"/>
              <a:gd name="connsiteX642" fmla="*/ 4171853 w 6668075"/>
              <a:gd name="connsiteY642" fmla="*/ 5039560 h 6858000"/>
              <a:gd name="connsiteX643" fmla="*/ 4131105 w 6668075"/>
              <a:gd name="connsiteY643" fmla="*/ 5071674 h 6858000"/>
              <a:gd name="connsiteX644" fmla="*/ 4136630 w 6668075"/>
              <a:gd name="connsiteY644" fmla="*/ 5039215 h 6858000"/>
              <a:gd name="connsiteX645" fmla="*/ 4007136 w 6668075"/>
              <a:gd name="connsiteY645" fmla="*/ 5024711 h 6858000"/>
              <a:gd name="connsiteX646" fmla="*/ 4034416 w 6668075"/>
              <a:gd name="connsiteY646" fmla="*/ 5065113 h 6858000"/>
              <a:gd name="connsiteX647" fmla="*/ 3974676 w 6668075"/>
              <a:gd name="connsiteY647" fmla="*/ 5072710 h 6858000"/>
              <a:gd name="connsiteX648" fmla="*/ 3997813 w 6668075"/>
              <a:gd name="connsiteY648" fmla="*/ 5106551 h 6858000"/>
              <a:gd name="connsiteX649" fmla="*/ 4062042 w 6668075"/>
              <a:gd name="connsiteY649" fmla="*/ 5082725 h 6858000"/>
              <a:gd name="connsiteX650" fmla="*/ 4075509 w 6668075"/>
              <a:gd name="connsiteY650" fmla="*/ 5112076 h 6858000"/>
              <a:gd name="connsiteX651" fmla="*/ 4086904 w 6668075"/>
              <a:gd name="connsiteY651" fmla="*/ 5144536 h 6858000"/>
              <a:gd name="connsiteX652" fmla="*/ 4023021 w 6668075"/>
              <a:gd name="connsiteY652" fmla="*/ 5176305 h 6858000"/>
              <a:gd name="connsiteX653" fmla="*/ 4033035 w 6668075"/>
              <a:gd name="connsiteY653" fmla="*/ 5191845 h 6858000"/>
              <a:gd name="connsiteX654" fmla="*/ 4085178 w 6668075"/>
              <a:gd name="connsiteY654" fmla="*/ 5143500 h 6858000"/>
              <a:gd name="connsiteX655" fmla="*/ 3201166 w 6668075"/>
              <a:gd name="connsiteY655" fmla="*/ 5390057 h 6858000"/>
              <a:gd name="connsiteX656" fmla="*/ 3182173 w 6668075"/>
              <a:gd name="connsiteY656" fmla="*/ 5393510 h 6858000"/>
              <a:gd name="connsiteX657" fmla="*/ 3191497 w 6668075"/>
              <a:gd name="connsiteY657" fmla="*/ 5406632 h 6858000"/>
              <a:gd name="connsiteX658" fmla="*/ 3259524 w 6668075"/>
              <a:gd name="connsiteY658" fmla="*/ 5406977 h 6858000"/>
              <a:gd name="connsiteX659" fmla="*/ 3288186 w 6668075"/>
              <a:gd name="connsiteY659" fmla="*/ 5421135 h 6858000"/>
              <a:gd name="connsiteX660" fmla="*/ 3287150 w 6668075"/>
              <a:gd name="connsiteY660" fmla="*/ 5427696 h 6858000"/>
              <a:gd name="connsiteX661" fmla="*/ 3261251 w 6668075"/>
              <a:gd name="connsiteY661" fmla="*/ 5441509 h 6858000"/>
              <a:gd name="connsiteX662" fmla="*/ 3314775 w 6668075"/>
              <a:gd name="connsiteY662" fmla="*/ 5472933 h 6858000"/>
              <a:gd name="connsiteX663" fmla="*/ 3337566 w 6668075"/>
              <a:gd name="connsiteY663" fmla="*/ 5490544 h 6858000"/>
              <a:gd name="connsiteX664" fmla="*/ 3304761 w 6668075"/>
              <a:gd name="connsiteY664" fmla="*/ 5506429 h 6858000"/>
              <a:gd name="connsiteX665" fmla="*/ 3233626 w 6668075"/>
              <a:gd name="connsiteY665" fmla="*/ 5481566 h 6858000"/>
              <a:gd name="connsiteX666" fmla="*/ 3201166 w 6668075"/>
              <a:gd name="connsiteY666" fmla="*/ 5484674 h 6858000"/>
              <a:gd name="connsiteX667" fmla="*/ 3156965 w 6668075"/>
              <a:gd name="connsiteY667" fmla="*/ 5484674 h 6858000"/>
              <a:gd name="connsiteX668" fmla="*/ 3148332 w 6668075"/>
              <a:gd name="connsiteY668" fmla="*/ 5534399 h 6858000"/>
              <a:gd name="connsiteX669" fmla="*/ 3174576 w 6668075"/>
              <a:gd name="connsiteY669" fmla="*/ 5498487 h 6858000"/>
              <a:gd name="connsiteX670" fmla="*/ 3260560 w 6668075"/>
              <a:gd name="connsiteY670" fmla="*/ 5521277 h 6858000"/>
              <a:gd name="connsiteX671" fmla="*/ 3277826 w 6668075"/>
              <a:gd name="connsiteY671" fmla="*/ 5609333 h 6858000"/>
              <a:gd name="connsiteX672" fmla="*/ 3299236 w 6668075"/>
              <a:gd name="connsiteY672" fmla="*/ 5650426 h 6858000"/>
              <a:gd name="connsiteX673" fmla="*/ 3327897 w 6668075"/>
              <a:gd name="connsiteY673" fmla="*/ 5668382 h 6858000"/>
              <a:gd name="connsiteX674" fmla="*/ 3375896 w 6668075"/>
              <a:gd name="connsiteY674" fmla="*/ 5718108 h 6858000"/>
              <a:gd name="connsiteX675" fmla="*/ 3371407 w 6668075"/>
              <a:gd name="connsiteY675" fmla="*/ 5620383 h 6858000"/>
              <a:gd name="connsiteX676" fmla="*/ 3357595 w 6668075"/>
              <a:gd name="connsiteY676" fmla="*/ 5642829 h 6858000"/>
              <a:gd name="connsiteX677" fmla="*/ 3350688 w 6668075"/>
              <a:gd name="connsiteY677" fmla="*/ 5619348 h 6858000"/>
              <a:gd name="connsiteX678" fmla="*/ 3323063 w 6668075"/>
              <a:gd name="connsiteY678" fmla="*/ 5625218 h 6858000"/>
              <a:gd name="connsiteX679" fmla="*/ 3290258 w 6668075"/>
              <a:gd name="connsiteY679" fmla="*/ 5583089 h 6858000"/>
              <a:gd name="connsiteX680" fmla="*/ 3315811 w 6668075"/>
              <a:gd name="connsiteY680" fmla="*/ 5551320 h 6858000"/>
              <a:gd name="connsiteX681" fmla="*/ 3336876 w 6668075"/>
              <a:gd name="connsiteY681" fmla="*/ 5581363 h 6858000"/>
              <a:gd name="connsiteX682" fmla="*/ 3403522 w 6668075"/>
              <a:gd name="connsiteY682" fmla="*/ 5592413 h 6858000"/>
              <a:gd name="connsiteX683" fmla="*/ 3454629 w 6668075"/>
              <a:gd name="connsiteY683" fmla="*/ 5529565 h 6858000"/>
              <a:gd name="connsiteX684" fmla="*/ 3444615 w 6668075"/>
              <a:gd name="connsiteY684" fmla="*/ 5497105 h 6858000"/>
              <a:gd name="connsiteX685" fmla="*/ 3501937 w 6668075"/>
              <a:gd name="connsiteY685" fmla="*/ 5486400 h 6858000"/>
              <a:gd name="connsiteX686" fmla="*/ 3567893 w 6668075"/>
              <a:gd name="connsiteY686" fmla="*/ 5419754 h 6858000"/>
              <a:gd name="connsiteX687" fmla="*/ 3548210 w 6668075"/>
              <a:gd name="connsiteY687" fmla="*/ 5411121 h 6858000"/>
              <a:gd name="connsiteX688" fmla="*/ 3562022 w 6668075"/>
              <a:gd name="connsiteY688" fmla="*/ 5387294 h 6858000"/>
              <a:gd name="connsiteX689" fmla="*/ 3608640 w 6668075"/>
              <a:gd name="connsiteY689" fmla="*/ 5379352 h 6858000"/>
              <a:gd name="connsiteX690" fmla="*/ 3619000 w 6668075"/>
              <a:gd name="connsiteY690" fmla="*/ 5358287 h 6858000"/>
              <a:gd name="connsiteX691" fmla="*/ 3622798 w 6668075"/>
              <a:gd name="connsiteY691" fmla="*/ 5333770 h 6858000"/>
              <a:gd name="connsiteX692" fmla="*/ 3524383 w 6668075"/>
              <a:gd name="connsiteY692" fmla="*/ 5398690 h 6858000"/>
              <a:gd name="connsiteX693" fmla="*/ 3528527 w 6668075"/>
              <a:gd name="connsiteY693" fmla="*/ 5407323 h 6858000"/>
              <a:gd name="connsiteX694" fmla="*/ 3548900 w 6668075"/>
              <a:gd name="connsiteY694" fmla="*/ 5410085 h 6858000"/>
              <a:gd name="connsiteX695" fmla="*/ 3498484 w 6668075"/>
              <a:gd name="connsiteY695" fmla="*/ 5458084 h 6858000"/>
              <a:gd name="connsiteX696" fmla="*/ 3488470 w 6668075"/>
              <a:gd name="connsiteY696" fmla="*/ 5403179 h 6858000"/>
              <a:gd name="connsiteX697" fmla="*/ 3450140 w 6668075"/>
              <a:gd name="connsiteY697" fmla="*/ 5403179 h 6858000"/>
              <a:gd name="connsiteX698" fmla="*/ 3449794 w 6668075"/>
              <a:gd name="connsiteY698" fmla="*/ 5398690 h 6858000"/>
              <a:gd name="connsiteX699" fmla="*/ 3514369 w 6668075"/>
              <a:gd name="connsiteY699" fmla="*/ 5375553 h 6858000"/>
              <a:gd name="connsiteX700" fmla="*/ 3506426 w 6668075"/>
              <a:gd name="connsiteY700" fmla="*/ 5361741 h 6858000"/>
              <a:gd name="connsiteX701" fmla="*/ 3548555 w 6668075"/>
              <a:gd name="connsiteY701" fmla="*/ 5341712 h 6858000"/>
              <a:gd name="connsiteX702" fmla="*/ 3529217 w 6668075"/>
              <a:gd name="connsiteY702" fmla="*/ 5303728 h 6858000"/>
              <a:gd name="connsiteX703" fmla="*/ 3676323 w 6668075"/>
              <a:gd name="connsiteY703" fmla="*/ 5288533 h 6858000"/>
              <a:gd name="connsiteX704" fmla="*/ 3633848 w 6668075"/>
              <a:gd name="connsiteY704" fmla="*/ 5321339 h 6858000"/>
              <a:gd name="connsiteX705" fmla="*/ 3655258 w 6668075"/>
              <a:gd name="connsiteY705" fmla="*/ 5335151 h 6858000"/>
              <a:gd name="connsiteX706" fmla="*/ 3663546 w 6668075"/>
              <a:gd name="connsiteY706" fmla="*/ 5382460 h 6858000"/>
              <a:gd name="connsiteX707" fmla="*/ 3691862 w 6668075"/>
              <a:gd name="connsiteY707" fmla="*/ 5388330 h 6858000"/>
              <a:gd name="connsiteX708" fmla="*/ 3738134 w 6668075"/>
              <a:gd name="connsiteY708" fmla="*/ 5360014 h 6858000"/>
              <a:gd name="connsiteX709" fmla="*/ 3732609 w 6668075"/>
              <a:gd name="connsiteY709" fmla="*/ 5350691 h 6858000"/>
              <a:gd name="connsiteX710" fmla="*/ 3755055 w 6668075"/>
              <a:gd name="connsiteY710" fmla="*/ 5351727 h 6858000"/>
              <a:gd name="connsiteX711" fmla="*/ 3761616 w 6668075"/>
              <a:gd name="connsiteY711" fmla="*/ 5342403 h 6858000"/>
              <a:gd name="connsiteX712" fmla="*/ 3689099 w 6668075"/>
              <a:gd name="connsiteY712" fmla="*/ 5270577 h 6858000"/>
              <a:gd name="connsiteX713" fmla="*/ 3781299 w 6668075"/>
              <a:gd name="connsiteY713" fmla="*/ 5288533 h 6858000"/>
              <a:gd name="connsiteX714" fmla="*/ 3826190 w 6668075"/>
              <a:gd name="connsiteY714" fmla="*/ 5259527 h 6858000"/>
              <a:gd name="connsiteX715" fmla="*/ 3864175 w 6668075"/>
              <a:gd name="connsiteY715" fmla="*/ 5223959 h 6858000"/>
              <a:gd name="connsiteX716" fmla="*/ 3918735 w 6668075"/>
              <a:gd name="connsiteY716" fmla="*/ 5245024 h 6858000"/>
              <a:gd name="connsiteX717" fmla="*/ 3907685 w 6668075"/>
              <a:gd name="connsiteY717" fmla="*/ 5183557 h 6858000"/>
              <a:gd name="connsiteX718" fmla="*/ 3949123 w 6668075"/>
              <a:gd name="connsiteY718" fmla="*/ 5176996 h 6858000"/>
              <a:gd name="connsiteX719" fmla="*/ 3949123 w 6668075"/>
              <a:gd name="connsiteY719" fmla="*/ 5110005 h 6858000"/>
              <a:gd name="connsiteX720" fmla="*/ 3875225 w 6668075"/>
              <a:gd name="connsiteY720" fmla="*/ 5147990 h 6858000"/>
              <a:gd name="connsiteX721" fmla="*/ 3861067 w 6668075"/>
              <a:gd name="connsiteY721" fmla="*/ 5135903 h 6858000"/>
              <a:gd name="connsiteX722" fmla="*/ 3854851 w 6668075"/>
              <a:gd name="connsiteY722" fmla="*/ 5102753 h 6858000"/>
              <a:gd name="connsiteX723" fmla="*/ 3816866 w 6668075"/>
              <a:gd name="connsiteY723" fmla="*/ 5180449 h 6858000"/>
              <a:gd name="connsiteX724" fmla="*/ 3746076 w 6668075"/>
              <a:gd name="connsiteY724" fmla="*/ 5200132 h 6858000"/>
              <a:gd name="connsiteX725" fmla="*/ 3798910 w 6668075"/>
              <a:gd name="connsiteY725" fmla="*/ 5183212 h 6858000"/>
              <a:gd name="connsiteX726" fmla="*/ 3795111 w 6668075"/>
              <a:gd name="connsiteY726" fmla="*/ 5169399 h 6858000"/>
              <a:gd name="connsiteX727" fmla="*/ 3733990 w 6668075"/>
              <a:gd name="connsiteY727" fmla="*/ 5181830 h 6858000"/>
              <a:gd name="connsiteX728" fmla="*/ 3723976 w 6668075"/>
              <a:gd name="connsiteY728" fmla="*/ 5163529 h 6858000"/>
              <a:gd name="connsiteX729" fmla="*/ 3676668 w 6668075"/>
              <a:gd name="connsiteY729" fmla="*/ 5181830 h 6858000"/>
              <a:gd name="connsiteX730" fmla="*/ 3687027 w 6668075"/>
              <a:gd name="connsiteY730" fmla="*/ 5138666 h 6858000"/>
              <a:gd name="connsiteX731" fmla="*/ 3706365 w 6668075"/>
              <a:gd name="connsiteY731" fmla="*/ 5153169 h 6858000"/>
              <a:gd name="connsiteX732" fmla="*/ 3715343 w 6668075"/>
              <a:gd name="connsiteY732" fmla="*/ 5147644 h 6858000"/>
              <a:gd name="connsiteX733" fmla="*/ 3694279 w 6668075"/>
              <a:gd name="connsiteY733" fmla="*/ 5110695 h 6858000"/>
              <a:gd name="connsiteX734" fmla="*/ 3711890 w 6668075"/>
              <a:gd name="connsiteY734" fmla="*/ 5094465 h 6858000"/>
              <a:gd name="connsiteX735" fmla="*/ 3648697 w 6668075"/>
              <a:gd name="connsiteY735" fmla="*/ 5132796 h 6858000"/>
              <a:gd name="connsiteX736" fmla="*/ 3646625 w 6668075"/>
              <a:gd name="connsiteY736" fmla="*/ 5197024 h 6858000"/>
              <a:gd name="connsiteX737" fmla="*/ 3636265 w 6668075"/>
              <a:gd name="connsiteY737" fmla="*/ 5197024 h 6858000"/>
              <a:gd name="connsiteX738" fmla="*/ 3652841 w 6668075"/>
              <a:gd name="connsiteY738" fmla="*/ 5212564 h 6858000"/>
              <a:gd name="connsiteX739" fmla="*/ 3649042 w 6668075"/>
              <a:gd name="connsiteY739" fmla="*/ 5221887 h 6858000"/>
              <a:gd name="connsiteX740" fmla="*/ 3596900 w 6668075"/>
              <a:gd name="connsiteY740" fmla="*/ 5208420 h 6858000"/>
              <a:gd name="connsiteX741" fmla="*/ 3550627 w 6668075"/>
              <a:gd name="connsiteY741" fmla="*/ 5204967 h 6858000"/>
              <a:gd name="connsiteX742" fmla="*/ 3473276 w 6668075"/>
              <a:gd name="connsiteY742" fmla="*/ 5194262 h 6858000"/>
              <a:gd name="connsiteX743" fmla="*/ 3396615 w 6668075"/>
              <a:gd name="connsiteY743" fmla="*/ 5202204 h 6858000"/>
              <a:gd name="connsiteX744" fmla="*/ 3397651 w 6668075"/>
              <a:gd name="connsiteY744" fmla="*/ 5203240 h 6858000"/>
              <a:gd name="connsiteX745" fmla="*/ 3380040 w 6668075"/>
              <a:gd name="connsiteY745" fmla="*/ 5187010 h 6858000"/>
              <a:gd name="connsiteX746" fmla="*/ 3309595 w 6668075"/>
              <a:gd name="connsiteY746" fmla="*/ 5186320 h 6858000"/>
              <a:gd name="connsiteX747" fmla="*/ 3218777 w 6668075"/>
              <a:gd name="connsiteY747" fmla="*/ 5281627 h 6858000"/>
              <a:gd name="connsiteX748" fmla="*/ 3252273 w 6668075"/>
              <a:gd name="connsiteY748" fmla="*/ 5309598 h 6858000"/>
              <a:gd name="connsiteX749" fmla="*/ 3245712 w 6668075"/>
              <a:gd name="connsiteY749" fmla="*/ 5318231 h 6858000"/>
              <a:gd name="connsiteX750" fmla="*/ 3208417 w 6668075"/>
              <a:gd name="connsiteY750" fmla="*/ 5309598 h 6858000"/>
              <a:gd name="connsiteX751" fmla="*/ 3233280 w 6668075"/>
              <a:gd name="connsiteY751" fmla="*/ 5354144 h 6858000"/>
              <a:gd name="connsiteX752" fmla="*/ 3200475 w 6668075"/>
              <a:gd name="connsiteY752" fmla="*/ 5391093 h 6858000"/>
              <a:gd name="connsiteX753" fmla="*/ 3201166 w 6668075"/>
              <a:gd name="connsiteY753" fmla="*/ 5390057 h 6858000"/>
              <a:gd name="connsiteX754" fmla="*/ 3178720 w 6668075"/>
              <a:gd name="connsiteY754" fmla="*/ 865710 h 6858000"/>
              <a:gd name="connsiteX755" fmla="*/ 3106894 w 6668075"/>
              <a:gd name="connsiteY755" fmla="*/ 850862 h 6858000"/>
              <a:gd name="connsiteX756" fmla="*/ 3142117 w 6668075"/>
              <a:gd name="connsiteY756" fmla="*/ 847754 h 6858000"/>
              <a:gd name="connsiteX757" fmla="*/ 3145915 w 6668075"/>
              <a:gd name="connsiteY757" fmla="*/ 839466 h 6858000"/>
              <a:gd name="connsiteX758" fmla="*/ 3087211 w 6668075"/>
              <a:gd name="connsiteY758" fmla="*/ 797337 h 6858000"/>
              <a:gd name="connsiteX759" fmla="*/ 3083413 w 6668075"/>
              <a:gd name="connsiteY759" fmla="*/ 820474 h 6858000"/>
              <a:gd name="connsiteX760" fmla="*/ 3020910 w 6668075"/>
              <a:gd name="connsiteY760" fmla="*/ 815639 h 6858000"/>
              <a:gd name="connsiteX761" fmla="*/ 2963242 w 6668075"/>
              <a:gd name="connsiteY761" fmla="*/ 848099 h 6858000"/>
              <a:gd name="connsiteX762" fmla="*/ 2929401 w 6668075"/>
              <a:gd name="connsiteY762" fmla="*/ 869509 h 6858000"/>
              <a:gd name="connsiteX763" fmla="*/ 2896941 w 6668075"/>
              <a:gd name="connsiteY763" fmla="*/ 881250 h 6858000"/>
              <a:gd name="connsiteX764" fmla="*/ 2883129 w 6668075"/>
              <a:gd name="connsiteY764" fmla="*/ 851552 h 6858000"/>
              <a:gd name="connsiteX765" fmla="*/ 2760196 w 6668075"/>
              <a:gd name="connsiteY765" fmla="*/ 888156 h 6858000"/>
              <a:gd name="connsiteX766" fmla="*/ 2760196 w 6668075"/>
              <a:gd name="connsiteY766" fmla="*/ 864674 h 6858000"/>
              <a:gd name="connsiteX767" fmla="*/ 2694240 w 6668075"/>
              <a:gd name="connsiteY767" fmla="*/ 880559 h 6858000"/>
              <a:gd name="connsiteX768" fmla="*/ 2704254 w 6668075"/>
              <a:gd name="connsiteY768" fmla="*/ 913364 h 6858000"/>
              <a:gd name="connsiteX769" fmla="*/ 2587192 w 6668075"/>
              <a:gd name="connsiteY769" fmla="*/ 958601 h 6858000"/>
              <a:gd name="connsiteX770" fmla="*/ 2467021 w 6668075"/>
              <a:gd name="connsiteY770" fmla="*/ 968960 h 6858000"/>
              <a:gd name="connsiteX771" fmla="*/ 2437669 w 6668075"/>
              <a:gd name="connsiteY771" fmla="*/ 999693 h 6858000"/>
              <a:gd name="connsiteX772" fmla="*/ 2382073 w 6668075"/>
              <a:gd name="connsiteY772" fmla="*/ 1007290 h 6858000"/>
              <a:gd name="connsiteX773" fmla="*/ 2342707 w 6668075"/>
              <a:gd name="connsiteY773" fmla="*/ 1038369 h 6858000"/>
              <a:gd name="connsiteX774" fmla="*/ 2357556 w 6668075"/>
              <a:gd name="connsiteY774" fmla="*/ 1070138 h 6858000"/>
              <a:gd name="connsiteX775" fmla="*/ 2297125 w 6668075"/>
              <a:gd name="connsiteY775" fmla="*/ 1051836 h 6858000"/>
              <a:gd name="connsiteX776" fmla="*/ 2291946 w 6668075"/>
              <a:gd name="connsiteY776" fmla="*/ 1078771 h 6858000"/>
              <a:gd name="connsiteX777" fmla="*/ 2203199 w 6668075"/>
              <a:gd name="connsiteY777" fmla="*/ 1138511 h 6858000"/>
              <a:gd name="connsiteX778" fmla="*/ 2191113 w 6668075"/>
              <a:gd name="connsiteY778" fmla="*/ 1158539 h 6858000"/>
              <a:gd name="connsiteX779" fmla="*/ 2093733 w 6668075"/>
              <a:gd name="connsiteY779" fmla="*/ 1193416 h 6858000"/>
              <a:gd name="connsiteX780" fmla="*/ 2046770 w 6668075"/>
              <a:gd name="connsiteY780" fmla="*/ 1243487 h 6858000"/>
              <a:gd name="connsiteX781" fmla="*/ 2007059 w 6668075"/>
              <a:gd name="connsiteY781" fmla="*/ 1265933 h 6858000"/>
              <a:gd name="connsiteX782" fmla="*/ 2021907 w 6668075"/>
              <a:gd name="connsiteY782" fmla="*/ 1235545 h 6858000"/>
              <a:gd name="connsiteX783" fmla="*/ 1941103 w 6668075"/>
              <a:gd name="connsiteY783" fmla="*/ 1326364 h 6858000"/>
              <a:gd name="connsiteX784" fmla="*/ 1899665 w 6668075"/>
              <a:gd name="connsiteY784" fmla="*/ 1353989 h 6858000"/>
              <a:gd name="connsiteX785" fmla="*/ 1888960 w 6668075"/>
              <a:gd name="connsiteY785" fmla="*/ 1379542 h 6858000"/>
              <a:gd name="connsiteX786" fmla="*/ 1868587 w 6668075"/>
              <a:gd name="connsiteY786" fmla="*/ 1404060 h 6858000"/>
              <a:gd name="connsiteX787" fmla="*/ 1843378 w 6668075"/>
              <a:gd name="connsiteY787" fmla="*/ 1414419 h 6858000"/>
              <a:gd name="connsiteX788" fmla="*/ 1771898 w 6668075"/>
              <a:gd name="connsiteY788" fmla="*/ 1467598 h 6858000"/>
              <a:gd name="connsiteX789" fmla="*/ 1720791 w 6668075"/>
              <a:gd name="connsiteY789" fmla="*/ 1526993 h 6858000"/>
              <a:gd name="connsiteX790" fmla="*/ 1675209 w 6668075"/>
              <a:gd name="connsiteY790" fmla="*/ 1570503 h 6858000"/>
              <a:gd name="connsiteX791" fmla="*/ 1634461 w 6668075"/>
              <a:gd name="connsiteY791" fmla="*/ 1624372 h 6858000"/>
              <a:gd name="connsiteX792" fmla="*/ 1566434 w 6668075"/>
              <a:gd name="connsiteY792" fmla="*/ 1710011 h 6858000"/>
              <a:gd name="connsiteX793" fmla="*/ 1500478 w 6668075"/>
              <a:gd name="connsiteY793" fmla="*/ 1750758 h 6858000"/>
              <a:gd name="connsiteX794" fmla="*/ 1522924 w 6668075"/>
              <a:gd name="connsiteY794" fmla="*/ 1808081 h 6858000"/>
              <a:gd name="connsiteX795" fmla="*/ 1507039 w 6668075"/>
              <a:gd name="connsiteY795" fmla="*/ 1904425 h 6858000"/>
              <a:gd name="connsiteX796" fmla="*/ 1520852 w 6668075"/>
              <a:gd name="connsiteY796" fmla="*/ 1925834 h 6858000"/>
              <a:gd name="connsiteX797" fmla="*/ 1606836 w 6668075"/>
              <a:gd name="connsiteY797" fmla="*/ 1934122 h 6858000"/>
              <a:gd name="connsiteX798" fmla="*/ 1688676 w 6668075"/>
              <a:gd name="connsiteY798" fmla="*/ 1953805 h 6858000"/>
              <a:gd name="connsiteX799" fmla="*/ 1856155 w 6668075"/>
              <a:gd name="connsiteY799" fmla="*/ 1970380 h 6858000"/>
              <a:gd name="connsiteX800" fmla="*/ 1942485 w 6668075"/>
              <a:gd name="connsiteY800" fmla="*/ 1990063 h 6858000"/>
              <a:gd name="connsiteX801" fmla="*/ 1984613 w 6668075"/>
              <a:gd name="connsiteY801" fmla="*/ 2000077 h 6858000"/>
              <a:gd name="connsiteX802" fmla="*/ 2024325 w 6668075"/>
              <a:gd name="connsiteY802" fmla="*/ 2037717 h 6858000"/>
              <a:gd name="connsiteX803" fmla="*/ 2040900 w 6668075"/>
              <a:gd name="connsiteY803" fmla="*/ 2075357 h 6858000"/>
              <a:gd name="connsiteX804" fmla="*/ 2101676 w 6668075"/>
              <a:gd name="connsiteY804" fmla="*/ 2093658 h 6858000"/>
              <a:gd name="connsiteX805" fmla="*/ 2109963 w 6668075"/>
              <a:gd name="connsiteY805" fmla="*/ 2079500 h 6858000"/>
              <a:gd name="connsiteX806" fmla="*/ 2081302 w 6668075"/>
              <a:gd name="connsiteY806" fmla="*/ 2012509 h 6858000"/>
              <a:gd name="connsiteX807" fmla="*/ 2094769 w 6668075"/>
              <a:gd name="connsiteY807" fmla="*/ 1981776 h 6858000"/>
              <a:gd name="connsiteX808" fmla="*/ 2113071 w 6668075"/>
              <a:gd name="connsiteY808" fmla="*/ 1913057 h 6858000"/>
              <a:gd name="connsiteX809" fmla="*/ 2096496 w 6668075"/>
              <a:gd name="connsiteY809" fmla="*/ 1870583 h 6858000"/>
              <a:gd name="connsiteX810" fmla="*/ 2085100 w 6668075"/>
              <a:gd name="connsiteY810" fmla="*/ 1857461 h 6858000"/>
              <a:gd name="connsiteX811" fmla="*/ 2092697 w 6668075"/>
              <a:gd name="connsiteY811" fmla="*/ 1787017 h 6858000"/>
              <a:gd name="connsiteX812" fmla="*/ 2065763 w 6668075"/>
              <a:gd name="connsiteY812" fmla="*/ 1787017 h 6858000"/>
              <a:gd name="connsiteX813" fmla="*/ 2172811 w 6668075"/>
              <a:gd name="connsiteY813" fmla="*/ 1744543 h 6858000"/>
              <a:gd name="connsiteX814" fmla="*/ 2246709 w 6668075"/>
              <a:gd name="connsiteY814" fmla="*/ 1799793 h 6858000"/>
              <a:gd name="connsiteX815" fmla="*/ 2258450 w 6668075"/>
              <a:gd name="connsiteY815" fmla="*/ 1757665 h 6858000"/>
              <a:gd name="connsiteX816" fmla="*/ 2289874 w 6668075"/>
              <a:gd name="connsiteY816" fmla="*/ 1715191 h 6858000"/>
              <a:gd name="connsiteX817" fmla="*/ 2311629 w 6668075"/>
              <a:gd name="connsiteY817" fmla="*/ 1691709 h 6858000"/>
              <a:gd name="connsiteX818" fmla="*/ 2311629 w 6668075"/>
              <a:gd name="connsiteY818" fmla="*/ 1604344 h 6858000"/>
              <a:gd name="connsiteX819" fmla="*/ 2343053 w 6668075"/>
              <a:gd name="connsiteY819" fmla="*/ 1613667 h 6858000"/>
              <a:gd name="connsiteX820" fmla="*/ 2351340 w 6668075"/>
              <a:gd name="connsiteY820" fmla="*/ 1573265 h 6858000"/>
              <a:gd name="connsiteX821" fmla="*/ 2428001 w 6668075"/>
              <a:gd name="connsiteY821" fmla="*/ 1501785 h 6858000"/>
              <a:gd name="connsiteX822" fmla="*/ 2508459 w 6668075"/>
              <a:gd name="connsiteY822" fmla="*/ 1431685 h 6858000"/>
              <a:gd name="connsiteX823" fmla="*/ 2562674 w 6668075"/>
              <a:gd name="connsiteY823" fmla="*/ 1399225 h 6858000"/>
              <a:gd name="connsiteX824" fmla="*/ 2721866 w 6668075"/>
              <a:gd name="connsiteY824" fmla="*/ 1349154 h 6858000"/>
              <a:gd name="connsiteX825" fmla="*/ 2840309 w 6668075"/>
              <a:gd name="connsiteY825" fmla="*/ 1317731 h 6858000"/>
              <a:gd name="connsiteX826" fmla="*/ 2880712 w 6668075"/>
              <a:gd name="connsiteY826" fmla="*/ 1312206 h 6858000"/>
              <a:gd name="connsiteX827" fmla="*/ 3039903 w 6668075"/>
              <a:gd name="connsiteY827" fmla="*/ 1308752 h 6858000"/>
              <a:gd name="connsiteX828" fmla="*/ 3097916 w 6668075"/>
              <a:gd name="connsiteY828" fmla="*/ 1315313 h 6858000"/>
              <a:gd name="connsiteX829" fmla="*/ 3139699 w 6668075"/>
              <a:gd name="connsiteY829" fmla="*/ 1350190 h 6858000"/>
              <a:gd name="connsiteX830" fmla="*/ 3162836 w 6668075"/>
              <a:gd name="connsiteY830" fmla="*/ 1355370 h 6858000"/>
              <a:gd name="connsiteX831" fmla="*/ 3270575 w 6668075"/>
              <a:gd name="connsiteY831" fmla="*/ 1435829 h 6858000"/>
              <a:gd name="connsiteX832" fmla="*/ 3370371 w 6668075"/>
              <a:gd name="connsiteY832" fmla="*/ 1473469 h 6858000"/>
              <a:gd name="connsiteX833" fmla="*/ 3386256 w 6668075"/>
              <a:gd name="connsiteY833" fmla="*/ 1437556 h 6858000"/>
              <a:gd name="connsiteX834" fmla="*/ 3468441 w 6668075"/>
              <a:gd name="connsiteY834" fmla="*/ 1489008 h 6858000"/>
              <a:gd name="connsiteX835" fmla="*/ 3466715 w 6668075"/>
              <a:gd name="connsiteY835" fmla="*/ 1514561 h 6858000"/>
              <a:gd name="connsiteX836" fmla="*/ 3484671 w 6668075"/>
              <a:gd name="connsiteY836" fmla="*/ 1503511 h 6858000"/>
              <a:gd name="connsiteX837" fmla="*/ 3508153 w 6668075"/>
              <a:gd name="connsiteY837" fmla="*/ 1453786 h 6858000"/>
              <a:gd name="connsiteX838" fmla="*/ 3567893 w 6668075"/>
              <a:gd name="connsiteY838" fmla="*/ 1471397 h 6858000"/>
              <a:gd name="connsiteX839" fmla="*/ 3645589 w 6668075"/>
              <a:gd name="connsiteY839" fmla="*/ 1420980 h 6858000"/>
              <a:gd name="connsiteX840" fmla="*/ 3663891 w 6668075"/>
              <a:gd name="connsiteY840" fmla="*/ 1366420 h 6858000"/>
              <a:gd name="connsiteX841" fmla="*/ 3739861 w 6668075"/>
              <a:gd name="connsiteY841" fmla="*/ 1325328 h 6858000"/>
              <a:gd name="connsiteX842" fmla="*/ 3750566 w 6668075"/>
              <a:gd name="connsiteY842" fmla="*/ 1353644 h 6858000"/>
              <a:gd name="connsiteX843" fmla="*/ 3802709 w 6668075"/>
              <a:gd name="connsiteY843" fmla="*/ 1380233 h 6858000"/>
              <a:gd name="connsiteX844" fmla="*/ 3841384 w 6668075"/>
              <a:gd name="connsiteY844" fmla="*/ 1319112 h 6858000"/>
              <a:gd name="connsiteX845" fmla="*/ 3813068 w 6668075"/>
              <a:gd name="connsiteY845" fmla="*/ 1286997 h 6858000"/>
              <a:gd name="connsiteX846" fmla="*/ 3769903 w 6668075"/>
              <a:gd name="connsiteY846" fmla="*/ 1210682 h 6858000"/>
              <a:gd name="connsiteX847" fmla="*/ 3836895 w 6668075"/>
              <a:gd name="connsiteY847" fmla="*/ 1144381 h 6858000"/>
              <a:gd name="connsiteX848" fmla="*/ 3758163 w 6668075"/>
              <a:gd name="connsiteY848" fmla="*/ 1181676 h 6858000"/>
              <a:gd name="connsiteX849" fmla="*/ 3795111 w 6668075"/>
              <a:gd name="connsiteY849" fmla="*/ 1118137 h 6858000"/>
              <a:gd name="connsiteX850" fmla="*/ 3749530 w 6668075"/>
              <a:gd name="connsiteY850" fmla="*/ 1134712 h 6858000"/>
              <a:gd name="connsiteX851" fmla="*/ 3745386 w 6668075"/>
              <a:gd name="connsiteY851" fmla="*/ 1126425 h 6858000"/>
              <a:gd name="connsiteX852" fmla="*/ 3805816 w 6668075"/>
              <a:gd name="connsiteY852" fmla="*/ 1074282 h 6858000"/>
              <a:gd name="connsiteX853" fmla="*/ 3746767 w 6668075"/>
              <a:gd name="connsiteY853" fmla="*/ 1067376 h 6858000"/>
              <a:gd name="connsiteX854" fmla="*/ 3743659 w 6668075"/>
              <a:gd name="connsiteY854" fmla="*/ 1040096 h 6858000"/>
              <a:gd name="connsiteX855" fmla="*/ 3733645 w 6668075"/>
              <a:gd name="connsiteY855" fmla="*/ 1038714 h 6858000"/>
              <a:gd name="connsiteX856" fmla="*/ 3721214 w 6668075"/>
              <a:gd name="connsiteY856" fmla="*/ 1081188 h 6858000"/>
              <a:gd name="connsiteX857" fmla="*/ 3640409 w 6668075"/>
              <a:gd name="connsiteY857" fmla="*/ 1089476 h 6858000"/>
              <a:gd name="connsiteX858" fmla="*/ 3616928 w 6668075"/>
              <a:gd name="connsiteY858" fmla="*/ 1039060 h 6858000"/>
              <a:gd name="connsiteX859" fmla="*/ 3642481 w 6668075"/>
              <a:gd name="connsiteY859" fmla="*/ 1028700 h 6858000"/>
              <a:gd name="connsiteX860" fmla="*/ 3633503 w 6668075"/>
              <a:gd name="connsiteY860" fmla="*/ 1020758 h 6858000"/>
              <a:gd name="connsiteX861" fmla="*/ 3623144 w 6668075"/>
              <a:gd name="connsiteY861" fmla="*/ 1017305 h 6858000"/>
              <a:gd name="connsiteX862" fmla="*/ 3504700 w 6668075"/>
              <a:gd name="connsiteY862" fmla="*/ 973449 h 6858000"/>
              <a:gd name="connsiteX863" fmla="*/ 3430111 w 6668075"/>
              <a:gd name="connsiteY863" fmla="*/ 963780 h 6858000"/>
              <a:gd name="connsiteX864" fmla="*/ 3443579 w 6668075"/>
              <a:gd name="connsiteY864" fmla="*/ 925105 h 6858000"/>
              <a:gd name="connsiteX865" fmla="*/ 3438744 w 6668075"/>
              <a:gd name="connsiteY865" fmla="*/ 920616 h 6858000"/>
              <a:gd name="connsiteX866" fmla="*/ 3394544 w 6668075"/>
              <a:gd name="connsiteY866" fmla="*/ 970341 h 6858000"/>
              <a:gd name="connsiteX867" fmla="*/ 3367263 w 6668075"/>
              <a:gd name="connsiteY867" fmla="*/ 926486 h 6858000"/>
              <a:gd name="connsiteX868" fmla="*/ 3303380 w 6668075"/>
              <a:gd name="connsiteY868" fmla="*/ 939608 h 6858000"/>
              <a:gd name="connsiteX869" fmla="*/ 3264359 w 6668075"/>
              <a:gd name="connsiteY869" fmla="*/ 963435 h 6858000"/>
              <a:gd name="connsiteX870" fmla="*/ 3255035 w 6668075"/>
              <a:gd name="connsiteY870" fmla="*/ 932011 h 6858000"/>
              <a:gd name="connsiteX871" fmla="*/ 3316156 w 6668075"/>
              <a:gd name="connsiteY871" fmla="*/ 918889 h 6858000"/>
              <a:gd name="connsiteX872" fmla="*/ 3281280 w 6668075"/>
              <a:gd name="connsiteY872" fmla="*/ 835322 h 6858000"/>
              <a:gd name="connsiteX873" fmla="*/ 3255035 w 6668075"/>
              <a:gd name="connsiteY873" fmla="*/ 851207 h 6858000"/>
              <a:gd name="connsiteX874" fmla="*/ 3183209 w 6668075"/>
              <a:gd name="connsiteY874" fmla="*/ 867782 h 6858000"/>
              <a:gd name="connsiteX875" fmla="*/ 3178720 w 6668075"/>
              <a:gd name="connsiteY875" fmla="*/ 865710 h 6858000"/>
              <a:gd name="connsiteX876" fmla="*/ 3941871 w 6668075"/>
              <a:gd name="connsiteY876" fmla="*/ 4856542 h 6858000"/>
              <a:gd name="connsiteX877" fmla="*/ 3947397 w 6668075"/>
              <a:gd name="connsiteY877" fmla="*/ 4858268 h 6858000"/>
              <a:gd name="connsiteX878" fmla="*/ 4009208 w 6668075"/>
              <a:gd name="connsiteY878" fmla="*/ 4818902 h 6858000"/>
              <a:gd name="connsiteX879" fmla="*/ 4044085 w 6668075"/>
              <a:gd name="connsiteY879" fmla="*/ 4719796 h 6858000"/>
              <a:gd name="connsiteX880" fmla="*/ 3978820 w 6668075"/>
              <a:gd name="connsiteY880" fmla="*/ 4745004 h 6858000"/>
              <a:gd name="connsiteX881" fmla="*/ 3973295 w 6668075"/>
              <a:gd name="connsiteY881" fmla="*/ 4719796 h 6858000"/>
              <a:gd name="connsiteX882" fmla="*/ 3936346 w 6668075"/>
              <a:gd name="connsiteY882" fmla="*/ 4715652 h 6858000"/>
              <a:gd name="connsiteX883" fmla="*/ 3937728 w 6668075"/>
              <a:gd name="connsiteY883" fmla="*/ 4699422 h 6858000"/>
              <a:gd name="connsiteX884" fmla="*/ 4013697 w 6668075"/>
              <a:gd name="connsiteY884" fmla="*/ 4706674 h 6858000"/>
              <a:gd name="connsiteX885" fmla="*/ 3992633 w 6668075"/>
              <a:gd name="connsiteY885" fmla="*/ 4669034 h 6858000"/>
              <a:gd name="connsiteX886" fmla="*/ 4031999 w 6668075"/>
              <a:gd name="connsiteY886" fmla="*/ 4617928 h 6858000"/>
              <a:gd name="connsiteX887" fmla="*/ 4073092 w 6668075"/>
              <a:gd name="connsiteY887" fmla="*/ 4597899 h 6858000"/>
              <a:gd name="connsiteX888" fmla="*/ 4127307 w 6668075"/>
              <a:gd name="connsiteY888" fmla="*/ 4608259 h 6858000"/>
              <a:gd name="connsiteX889" fmla="*/ 4077581 w 6668075"/>
              <a:gd name="connsiteY889" fmla="*/ 4673869 h 6858000"/>
              <a:gd name="connsiteX890" fmla="*/ 4200859 w 6668075"/>
              <a:gd name="connsiteY890" fmla="*/ 4661783 h 6858000"/>
              <a:gd name="connsiteX891" fmla="*/ 4214672 w 6668075"/>
              <a:gd name="connsiteY891" fmla="*/ 4643136 h 6858000"/>
              <a:gd name="connsiteX892" fmla="*/ 4281664 w 6668075"/>
              <a:gd name="connsiteY892" fmla="*/ 4630704 h 6858000"/>
              <a:gd name="connsiteX893" fmla="*/ 4282009 w 6668075"/>
              <a:gd name="connsiteY893" fmla="*/ 4598590 h 6858000"/>
              <a:gd name="connsiteX894" fmla="*/ 4246787 w 6668075"/>
              <a:gd name="connsiteY894" fmla="*/ 4628632 h 6858000"/>
              <a:gd name="connsiteX895" fmla="*/ 4255765 w 6668075"/>
              <a:gd name="connsiteY895" fmla="*/ 4590647 h 6858000"/>
              <a:gd name="connsiteX896" fmla="*/ 4246441 w 6668075"/>
              <a:gd name="connsiteY896" fmla="*/ 4554734 h 6858000"/>
              <a:gd name="connsiteX897" fmla="*/ 4203622 w 6668075"/>
              <a:gd name="connsiteY897" fmla="*/ 4584086 h 6858000"/>
              <a:gd name="connsiteX898" fmla="*/ 4202586 w 6668075"/>
              <a:gd name="connsiteY898" fmla="*/ 4598935 h 6858000"/>
              <a:gd name="connsiteX899" fmla="*/ 4186701 w 6668075"/>
              <a:gd name="connsiteY899" fmla="*/ 4587885 h 6858000"/>
              <a:gd name="connsiteX900" fmla="*/ 4185665 w 6668075"/>
              <a:gd name="connsiteY900" fmla="*/ 4557151 h 6858000"/>
              <a:gd name="connsiteX901" fmla="*/ 4178068 w 6668075"/>
              <a:gd name="connsiteY901" fmla="*/ 4534706 h 6858000"/>
              <a:gd name="connsiteX902" fmla="*/ 4156313 w 6668075"/>
              <a:gd name="connsiteY902" fmla="*/ 4549555 h 6858000"/>
              <a:gd name="connsiteX903" fmla="*/ 4136975 w 6668075"/>
              <a:gd name="connsiteY903" fmla="*/ 4577180 h 6858000"/>
              <a:gd name="connsiteX904" fmla="*/ 4128342 w 6668075"/>
              <a:gd name="connsiteY904" fmla="*/ 4571655 h 6858000"/>
              <a:gd name="connsiteX905" fmla="*/ 4121436 w 6668075"/>
              <a:gd name="connsiteY905" fmla="*/ 4534015 h 6858000"/>
              <a:gd name="connsiteX906" fmla="*/ 4151824 w 6668075"/>
              <a:gd name="connsiteY906" fmla="*/ 4506390 h 6858000"/>
              <a:gd name="connsiteX907" fmla="*/ 4176342 w 6668075"/>
              <a:gd name="connsiteY907" fmla="*/ 4498102 h 6858000"/>
              <a:gd name="connsiteX908" fmla="*/ 4219506 w 6668075"/>
              <a:gd name="connsiteY908" fmla="*/ 4476693 h 6858000"/>
              <a:gd name="connsiteX909" fmla="*/ 4105897 w 6668075"/>
              <a:gd name="connsiteY909" fmla="*/ 4497412 h 6858000"/>
              <a:gd name="connsiteX910" fmla="*/ 4055826 w 6668075"/>
              <a:gd name="connsiteY910" fmla="*/ 4506735 h 6858000"/>
              <a:gd name="connsiteX911" fmla="*/ 4053409 w 6668075"/>
              <a:gd name="connsiteY911" fmla="*/ 4496376 h 6858000"/>
              <a:gd name="connsiteX912" fmla="*/ 4074818 w 6668075"/>
              <a:gd name="connsiteY912" fmla="*/ 4463916 h 6858000"/>
              <a:gd name="connsiteX913" fmla="*/ 4017841 w 6668075"/>
              <a:gd name="connsiteY913" fmla="*/ 4455283 h 6858000"/>
              <a:gd name="connsiteX914" fmla="*/ 4037524 w 6668075"/>
              <a:gd name="connsiteY914" fmla="*/ 4476002 h 6858000"/>
              <a:gd name="connsiteX915" fmla="*/ 4016805 w 6668075"/>
              <a:gd name="connsiteY915" fmla="*/ 4519512 h 6858000"/>
              <a:gd name="connsiteX916" fmla="*/ 4032345 w 6668075"/>
              <a:gd name="connsiteY916" fmla="*/ 4560259 h 6858000"/>
              <a:gd name="connsiteX917" fmla="*/ 3988489 w 6668075"/>
              <a:gd name="connsiteY917" fmla="*/ 4571310 h 6858000"/>
              <a:gd name="connsiteX918" fmla="*/ 3932548 w 6668075"/>
              <a:gd name="connsiteY918" fmla="*/ 4561986 h 6858000"/>
              <a:gd name="connsiteX919" fmla="*/ 3951195 w 6668075"/>
              <a:gd name="connsiteY919" fmla="*/ 4602734 h 6858000"/>
              <a:gd name="connsiteX920" fmla="*/ 3942217 w 6668075"/>
              <a:gd name="connsiteY920" fmla="*/ 4628287 h 6858000"/>
              <a:gd name="connsiteX921" fmla="*/ 3920116 w 6668075"/>
              <a:gd name="connsiteY921" fmla="*/ 4655913 h 6858000"/>
              <a:gd name="connsiteX922" fmla="*/ 3913210 w 6668075"/>
              <a:gd name="connsiteY922" fmla="*/ 4651078 h 6858000"/>
              <a:gd name="connsiteX923" fmla="*/ 3913210 w 6668075"/>
              <a:gd name="connsiteY923" fmla="*/ 4612748 h 6858000"/>
              <a:gd name="connsiteX924" fmla="*/ 3874534 w 6668075"/>
              <a:gd name="connsiteY924" fmla="*/ 4670416 h 6858000"/>
              <a:gd name="connsiteX925" fmla="*/ 3902851 w 6668075"/>
              <a:gd name="connsiteY925" fmla="*/ 4693207 h 6858000"/>
              <a:gd name="connsiteX926" fmla="*/ 3914937 w 6668075"/>
              <a:gd name="connsiteY926" fmla="*/ 4709437 h 6858000"/>
              <a:gd name="connsiteX927" fmla="*/ 3908030 w 6668075"/>
              <a:gd name="connsiteY927" fmla="*/ 4715307 h 6858000"/>
              <a:gd name="connsiteX928" fmla="*/ 3858650 w 6668075"/>
              <a:gd name="connsiteY928" fmla="*/ 4685955 h 6858000"/>
              <a:gd name="connsiteX929" fmla="*/ 3860376 w 6668075"/>
              <a:gd name="connsiteY929" fmla="*/ 4697005 h 6858000"/>
              <a:gd name="connsiteX930" fmla="*/ 3822046 w 6668075"/>
              <a:gd name="connsiteY930" fmla="*/ 4715307 h 6858000"/>
              <a:gd name="connsiteX931" fmla="*/ 3807888 w 6668075"/>
              <a:gd name="connsiteY931" fmla="*/ 4736716 h 6858000"/>
              <a:gd name="connsiteX932" fmla="*/ 3760925 w 6668075"/>
              <a:gd name="connsiteY932" fmla="*/ 4811650 h 6858000"/>
              <a:gd name="connsiteX933" fmla="*/ 3748493 w 6668075"/>
              <a:gd name="connsiteY933" fmla="*/ 4835823 h 6858000"/>
              <a:gd name="connsiteX934" fmla="*/ 3741587 w 6668075"/>
              <a:gd name="connsiteY934" fmla="*/ 4891419 h 6858000"/>
              <a:gd name="connsiteX935" fmla="*/ 3769213 w 6668075"/>
              <a:gd name="connsiteY935" fmla="*/ 4909030 h 6858000"/>
              <a:gd name="connsiteX936" fmla="*/ 3701185 w 6668075"/>
              <a:gd name="connsiteY936" fmla="*/ 4909030 h 6858000"/>
              <a:gd name="connsiteX937" fmla="*/ 3662855 w 6668075"/>
              <a:gd name="connsiteY937" fmla="*/ 4896253 h 6858000"/>
              <a:gd name="connsiteX938" fmla="*/ 3611403 w 6668075"/>
              <a:gd name="connsiteY938" fmla="*/ 4992597 h 6858000"/>
              <a:gd name="connsiteX939" fmla="*/ 3609676 w 6668075"/>
              <a:gd name="connsiteY939" fmla="*/ 4969460 h 6858000"/>
              <a:gd name="connsiteX940" fmla="*/ 3595173 w 6668075"/>
              <a:gd name="connsiteY940" fmla="*/ 4952540 h 6858000"/>
              <a:gd name="connsiteX941" fmla="*/ 3587921 w 6668075"/>
              <a:gd name="connsiteY941" fmla="*/ 4959101 h 6858000"/>
              <a:gd name="connsiteX942" fmla="*/ 3600698 w 6668075"/>
              <a:gd name="connsiteY942" fmla="*/ 4984309 h 6858000"/>
              <a:gd name="connsiteX943" fmla="*/ 3540958 w 6668075"/>
              <a:gd name="connsiteY943" fmla="*/ 5005719 h 6858000"/>
              <a:gd name="connsiteX944" fmla="*/ 3559950 w 6668075"/>
              <a:gd name="connsiteY944" fmla="*/ 4959101 h 6858000"/>
              <a:gd name="connsiteX945" fmla="*/ 3537160 w 6668075"/>
              <a:gd name="connsiteY945" fmla="*/ 5022984 h 6858000"/>
              <a:gd name="connsiteX946" fmla="*/ 3510915 w 6668075"/>
              <a:gd name="connsiteY946" fmla="*/ 5026438 h 6858000"/>
              <a:gd name="connsiteX947" fmla="*/ 3523347 w 6668075"/>
              <a:gd name="connsiteY947" fmla="*/ 5045775 h 6858000"/>
              <a:gd name="connsiteX948" fmla="*/ 3459463 w 6668075"/>
              <a:gd name="connsiteY948" fmla="*/ 5054063 h 6858000"/>
              <a:gd name="connsiteX949" fmla="*/ 3528181 w 6668075"/>
              <a:gd name="connsiteY949" fmla="*/ 5069257 h 6858000"/>
              <a:gd name="connsiteX950" fmla="*/ 3592756 w 6668075"/>
              <a:gd name="connsiteY950" fmla="*/ 5108278 h 6858000"/>
              <a:gd name="connsiteX951" fmla="*/ 3537850 w 6668075"/>
              <a:gd name="connsiteY951" fmla="*/ 5127616 h 6858000"/>
              <a:gd name="connsiteX952" fmla="*/ 3575144 w 6668075"/>
              <a:gd name="connsiteY952" fmla="*/ 5159040 h 6858000"/>
              <a:gd name="connsiteX953" fmla="*/ 3614856 w 6668075"/>
              <a:gd name="connsiteY953" fmla="*/ 5055790 h 6858000"/>
              <a:gd name="connsiteX954" fmla="*/ 3575835 w 6668075"/>
              <a:gd name="connsiteY954" fmla="*/ 5053027 h 6858000"/>
              <a:gd name="connsiteX955" fmla="*/ 3578943 w 6668075"/>
              <a:gd name="connsiteY955" fmla="*/ 5016769 h 6858000"/>
              <a:gd name="connsiteX956" fmla="*/ 3647661 w 6668075"/>
              <a:gd name="connsiteY956" fmla="*/ 5000539 h 6858000"/>
              <a:gd name="connsiteX957" fmla="*/ 3749875 w 6668075"/>
              <a:gd name="connsiteY957" fmla="*/ 4969460 h 6858000"/>
              <a:gd name="connsiteX958" fmla="*/ 3795802 w 6668075"/>
              <a:gd name="connsiteY958" fmla="*/ 4985345 h 6858000"/>
              <a:gd name="connsiteX959" fmla="*/ 3780263 w 6668075"/>
              <a:gd name="connsiteY959" fmla="*/ 4926296 h 6858000"/>
              <a:gd name="connsiteX960" fmla="*/ 3788551 w 6668075"/>
              <a:gd name="connsiteY960" fmla="*/ 4918699 h 6858000"/>
              <a:gd name="connsiteX961" fmla="*/ 3820665 w 6668075"/>
              <a:gd name="connsiteY961" fmla="*/ 4948051 h 6858000"/>
              <a:gd name="connsiteX962" fmla="*/ 3838967 w 6668075"/>
              <a:gd name="connsiteY962" fmla="*/ 4941835 h 6858000"/>
              <a:gd name="connsiteX963" fmla="*/ 3798910 w 6668075"/>
              <a:gd name="connsiteY963" fmla="*/ 4883131 h 6858000"/>
              <a:gd name="connsiteX964" fmla="*/ 3854161 w 6668075"/>
              <a:gd name="connsiteY964" fmla="*/ 4857577 h 6858000"/>
              <a:gd name="connsiteX965" fmla="*/ 3785443 w 6668075"/>
              <a:gd name="connsiteY965" fmla="*/ 4830298 h 6858000"/>
              <a:gd name="connsiteX966" fmla="*/ 3790622 w 6668075"/>
              <a:gd name="connsiteY966" fmla="*/ 4817866 h 6858000"/>
              <a:gd name="connsiteX967" fmla="*/ 3829989 w 6668075"/>
              <a:gd name="connsiteY967" fmla="*/ 4831679 h 6858000"/>
              <a:gd name="connsiteX968" fmla="*/ 3870736 w 6668075"/>
              <a:gd name="connsiteY968" fmla="*/ 4808543 h 6858000"/>
              <a:gd name="connsiteX969" fmla="*/ 3845182 w 6668075"/>
              <a:gd name="connsiteY969" fmla="*/ 4785406 h 6858000"/>
              <a:gd name="connsiteX970" fmla="*/ 3881441 w 6668075"/>
              <a:gd name="connsiteY970" fmla="*/ 4746040 h 6858000"/>
              <a:gd name="connsiteX971" fmla="*/ 3925296 w 6668075"/>
              <a:gd name="connsiteY971" fmla="*/ 4772284 h 6858000"/>
              <a:gd name="connsiteX972" fmla="*/ 3939799 w 6668075"/>
              <a:gd name="connsiteY972" fmla="*/ 4810614 h 6858000"/>
              <a:gd name="connsiteX973" fmla="*/ 3906994 w 6668075"/>
              <a:gd name="connsiteY973" fmla="*/ 4843420 h 6858000"/>
              <a:gd name="connsiteX974" fmla="*/ 3900433 w 6668075"/>
              <a:gd name="connsiteY974" fmla="*/ 4836858 h 6858000"/>
              <a:gd name="connsiteX975" fmla="*/ 3900433 w 6668075"/>
              <a:gd name="connsiteY975" fmla="*/ 4879678 h 6858000"/>
              <a:gd name="connsiteX976" fmla="*/ 3941871 w 6668075"/>
              <a:gd name="connsiteY976" fmla="*/ 4856542 h 6858000"/>
              <a:gd name="connsiteX977" fmla="*/ 587460 w 6668075"/>
              <a:gd name="connsiteY977" fmla="*/ 2843342 h 6858000"/>
              <a:gd name="connsiteX978" fmla="*/ 524612 w 6668075"/>
              <a:gd name="connsiteY978" fmla="*/ 2866478 h 6858000"/>
              <a:gd name="connsiteX979" fmla="*/ 470052 w 6668075"/>
              <a:gd name="connsiteY979" fmla="*/ 2893758 h 6858000"/>
              <a:gd name="connsiteX980" fmla="*/ 453822 w 6668075"/>
              <a:gd name="connsiteY980" fmla="*/ 2965930 h 6858000"/>
              <a:gd name="connsiteX981" fmla="*/ 514943 w 6668075"/>
              <a:gd name="connsiteY981" fmla="*/ 2999425 h 6858000"/>
              <a:gd name="connsiteX982" fmla="*/ 511144 w 6668075"/>
              <a:gd name="connsiteY982" fmla="*/ 3036720 h 6858000"/>
              <a:gd name="connsiteX983" fmla="*/ 520813 w 6668075"/>
              <a:gd name="connsiteY983" fmla="*/ 3040863 h 6858000"/>
              <a:gd name="connsiteX984" fmla="*/ 534281 w 6668075"/>
              <a:gd name="connsiteY984" fmla="*/ 3010130 h 6858000"/>
              <a:gd name="connsiteX985" fmla="*/ 569848 w 6668075"/>
              <a:gd name="connsiteY985" fmla="*/ 2949354 h 6858000"/>
              <a:gd name="connsiteX986" fmla="*/ 674825 w 6668075"/>
              <a:gd name="connsiteY986" fmla="*/ 2925182 h 6858000"/>
              <a:gd name="connsiteX987" fmla="*/ 720752 w 6668075"/>
              <a:gd name="connsiteY987" fmla="*/ 2899283 h 6858000"/>
              <a:gd name="connsiteX988" fmla="*/ 759082 w 6668075"/>
              <a:gd name="connsiteY988" fmla="*/ 2860953 h 6858000"/>
              <a:gd name="connsiteX989" fmla="*/ 791197 w 6668075"/>
              <a:gd name="connsiteY989" fmla="*/ 2847141 h 6858000"/>
              <a:gd name="connsiteX990" fmla="*/ 756665 w 6668075"/>
              <a:gd name="connsiteY990" fmla="*/ 2791890 h 6858000"/>
              <a:gd name="connsiteX991" fmla="*/ 653761 w 6668075"/>
              <a:gd name="connsiteY991" fmla="*/ 2810882 h 6858000"/>
              <a:gd name="connsiteX992" fmla="*/ 616812 w 6668075"/>
              <a:gd name="connsiteY992" fmla="*/ 2842997 h 6858000"/>
              <a:gd name="connsiteX993" fmla="*/ 597128 w 6668075"/>
              <a:gd name="connsiteY993" fmla="*/ 2859917 h 6858000"/>
              <a:gd name="connsiteX994" fmla="*/ 587460 w 6668075"/>
              <a:gd name="connsiteY994" fmla="*/ 2843342 h 6858000"/>
              <a:gd name="connsiteX995" fmla="*/ 4561025 w 6668075"/>
              <a:gd name="connsiteY995" fmla="*/ 5127271 h 6858000"/>
              <a:gd name="connsiteX996" fmla="*/ 4622492 w 6668075"/>
              <a:gd name="connsiteY996" fmla="*/ 5125889 h 6858000"/>
              <a:gd name="connsiteX997" fmla="*/ 4668074 w 6668075"/>
              <a:gd name="connsiteY997" fmla="*/ 5099990 h 6858000"/>
              <a:gd name="connsiteX998" fmla="*/ 4607643 w 6668075"/>
              <a:gd name="connsiteY998" fmla="*/ 5079617 h 6858000"/>
              <a:gd name="connsiteX999" fmla="*/ 4508882 w 6668075"/>
              <a:gd name="connsiteY999" fmla="*/ 5011244 h 6858000"/>
              <a:gd name="connsiteX1000" fmla="*/ 4499213 w 6668075"/>
              <a:gd name="connsiteY1000" fmla="*/ 5086523 h 6858000"/>
              <a:gd name="connsiteX1001" fmla="*/ 4391820 w 6668075"/>
              <a:gd name="connsiteY1001" fmla="*/ 5112076 h 6858000"/>
              <a:gd name="connsiteX1002" fmla="*/ 4394928 w 6668075"/>
              <a:gd name="connsiteY1002" fmla="*/ 5123817 h 6858000"/>
              <a:gd name="connsiteX1003" fmla="*/ 4536853 w 6668075"/>
              <a:gd name="connsiteY1003" fmla="*/ 5115530 h 6858000"/>
              <a:gd name="connsiteX1004" fmla="*/ 4540651 w 6668075"/>
              <a:gd name="connsiteY1004" fmla="*/ 5087904 h 6858000"/>
              <a:gd name="connsiteX1005" fmla="*/ 4549975 w 6668075"/>
              <a:gd name="connsiteY1005" fmla="*/ 5086868 h 6858000"/>
              <a:gd name="connsiteX1006" fmla="*/ 4561025 w 6668075"/>
              <a:gd name="connsiteY1006" fmla="*/ 5127271 h 6858000"/>
              <a:gd name="connsiteX1007" fmla="*/ 4511645 w 6668075"/>
              <a:gd name="connsiteY1007" fmla="*/ 4934929 h 6858000"/>
              <a:gd name="connsiteX1008" fmla="*/ 4415302 w 6668075"/>
              <a:gd name="connsiteY1008" fmla="*/ 4851707 h 6858000"/>
              <a:gd name="connsiteX1009" fmla="*/ 4374899 w 6668075"/>
              <a:gd name="connsiteY1009" fmla="*/ 4831679 h 6858000"/>
              <a:gd name="connsiteX1010" fmla="*/ 4327246 w 6668075"/>
              <a:gd name="connsiteY1010" fmla="*/ 4862757 h 6858000"/>
              <a:gd name="connsiteX1011" fmla="*/ 4371791 w 6668075"/>
              <a:gd name="connsiteY1011" fmla="*/ 4895562 h 6858000"/>
              <a:gd name="connsiteX1012" fmla="*/ 4371791 w 6668075"/>
              <a:gd name="connsiteY1012" fmla="*/ 4895217 h 6858000"/>
              <a:gd name="connsiteX1013" fmla="*/ 4344512 w 6668075"/>
              <a:gd name="connsiteY1013" fmla="*/ 4941490 h 6858000"/>
              <a:gd name="connsiteX1014" fmla="*/ 4352108 w 6668075"/>
              <a:gd name="connsiteY1014" fmla="*/ 4947015 h 6858000"/>
              <a:gd name="connsiteX1015" fmla="*/ 4384568 w 6668075"/>
              <a:gd name="connsiteY1015" fmla="*/ 4916627 h 6858000"/>
              <a:gd name="connsiteX1016" fmla="*/ 4442927 w 6668075"/>
              <a:gd name="connsiteY1016" fmla="*/ 4982928 h 6858000"/>
              <a:gd name="connsiteX1017" fmla="*/ 4511645 w 6668075"/>
              <a:gd name="connsiteY1017" fmla="*/ 4965662 h 6858000"/>
              <a:gd name="connsiteX1018" fmla="*/ 4511645 w 6668075"/>
              <a:gd name="connsiteY1018" fmla="*/ 4934929 h 6858000"/>
              <a:gd name="connsiteX1019" fmla="*/ 2086827 w 6668075"/>
              <a:gd name="connsiteY1019" fmla="*/ 5374518 h 6858000"/>
              <a:gd name="connsiteX1020" fmla="*/ 2038483 w 6668075"/>
              <a:gd name="connsiteY1020" fmla="*/ 5372791 h 6858000"/>
              <a:gd name="connsiteX1021" fmla="*/ 2013275 w 6668075"/>
              <a:gd name="connsiteY1021" fmla="*/ 5429423 h 6858000"/>
              <a:gd name="connsiteX1022" fmla="*/ 1996354 w 6668075"/>
              <a:gd name="connsiteY1022" fmla="*/ 5442200 h 6858000"/>
              <a:gd name="connsiteX1023" fmla="*/ 1969419 w 6668075"/>
              <a:gd name="connsiteY1023" fmla="*/ 5505047 h 6858000"/>
              <a:gd name="connsiteX1024" fmla="*/ 1955952 w 6668075"/>
              <a:gd name="connsiteY1024" fmla="*/ 5528529 h 6858000"/>
              <a:gd name="connsiteX1025" fmla="*/ 1966657 w 6668075"/>
              <a:gd name="connsiteY1025" fmla="*/ 5538888 h 6858000"/>
              <a:gd name="connsiteX1026" fmla="*/ 2102712 w 6668075"/>
              <a:gd name="connsiteY1026" fmla="*/ 5420790 h 6858000"/>
              <a:gd name="connsiteX1027" fmla="*/ 2114107 w 6668075"/>
              <a:gd name="connsiteY1027" fmla="*/ 5387985 h 6858000"/>
              <a:gd name="connsiteX1028" fmla="*/ 2128956 w 6668075"/>
              <a:gd name="connsiteY1028" fmla="*/ 5360705 h 6858000"/>
              <a:gd name="connsiteX1029" fmla="*/ 2086827 w 6668075"/>
              <a:gd name="connsiteY1029" fmla="*/ 5297166 h 6858000"/>
              <a:gd name="connsiteX1030" fmla="*/ 2086827 w 6668075"/>
              <a:gd name="connsiteY1030" fmla="*/ 5374518 h 6858000"/>
              <a:gd name="connsiteX1031" fmla="*/ 5239919 w 6668075"/>
              <a:gd name="connsiteY1031" fmla="*/ 3625831 h 6858000"/>
              <a:gd name="connsiteX1032" fmla="*/ 5244063 w 6668075"/>
              <a:gd name="connsiteY1032" fmla="*/ 3639644 h 6858000"/>
              <a:gd name="connsiteX1033" fmla="*/ 5291026 w 6668075"/>
              <a:gd name="connsiteY1033" fmla="*/ 3626521 h 6858000"/>
              <a:gd name="connsiteX1034" fmla="*/ 5287918 w 6668075"/>
              <a:gd name="connsiteY1034" fmla="*/ 3538811 h 6858000"/>
              <a:gd name="connsiteX1035" fmla="*/ 5255803 w 6668075"/>
              <a:gd name="connsiteY1035" fmla="*/ 3491848 h 6858000"/>
              <a:gd name="connsiteX1036" fmla="*/ 5304839 w 6668075"/>
              <a:gd name="connsiteY1036" fmla="*/ 3483560 h 6858000"/>
              <a:gd name="connsiteX1037" fmla="*/ 5211258 w 6668075"/>
              <a:gd name="connsiteY1037" fmla="*/ 3451791 h 6858000"/>
              <a:gd name="connsiteX1038" fmla="*/ 5205732 w 6668075"/>
              <a:gd name="connsiteY1038" fmla="*/ 3518437 h 6858000"/>
              <a:gd name="connsiteX1039" fmla="*/ 5227142 w 6668075"/>
              <a:gd name="connsiteY1039" fmla="*/ 3551243 h 6858000"/>
              <a:gd name="connsiteX1040" fmla="*/ 5240610 w 6668075"/>
              <a:gd name="connsiteY1040" fmla="*/ 3579558 h 6858000"/>
              <a:gd name="connsiteX1041" fmla="*/ 5239919 w 6668075"/>
              <a:gd name="connsiteY1041" fmla="*/ 3625831 h 6858000"/>
              <a:gd name="connsiteX1042" fmla="*/ 1953535 w 6668075"/>
              <a:gd name="connsiteY1042" fmla="*/ 5570312 h 6858000"/>
              <a:gd name="connsiteX1043" fmla="*/ 1940758 w 6668075"/>
              <a:gd name="connsiteY1043" fmla="*/ 5532327 h 6858000"/>
              <a:gd name="connsiteX1044" fmla="*/ 1879982 w 6668075"/>
              <a:gd name="connsiteY1044" fmla="*/ 5567895 h 6858000"/>
              <a:gd name="connsiteX1045" fmla="*/ 1898629 w 6668075"/>
              <a:gd name="connsiteY1045" fmla="*/ 5589305 h 6858000"/>
              <a:gd name="connsiteX1046" fmla="*/ 1855119 w 6668075"/>
              <a:gd name="connsiteY1046" fmla="*/ 5705331 h 6858000"/>
              <a:gd name="connsiteX1047" fmla="*/ 1896903 w 6668075"/>
              <a:gd name="connsiteY1047" fmla="*/ 5718108 h 6858000"/>
              <a:gd name="connsiteX1048" fmla="*/ 1910370 w 6668075"/>
              <a:gd name="connsiteY1048" fmla="*/ 5671836 h 6858000"/>
              <a:gd name="connsiteX1049" fmla="*/ 1932816 w 6668075"/>
              <a:gd name="connsiteY1049" fmla="*/ 5657332 h 6858000"/>
              <a:gd name="connsiteX1050" fmla="*/ 1947319 w 6668075"/>
              <a:gd name="connsiteY1050" fmla="*/ 5595175 h 6858000"/>
              <a:gd name="connsiteX1051" fmla="*/ 1977361 w 6668075"/>
              <a:gd name="connsiteY1051" fmla="*/ 5538543 h 6858000"/>
              <a:gd name="connsiteX1052" fmla="*/ 1953535 w 6668075"/>
              <a:gd name="connsiteY1052" fmla="*/ 5570312 h 6858000"/>
              <a:gd name="connsiteX1053" fmla="*/ 5352492 w 6668075"/>
              <a:gd name="connsiteY1053" fmla="*/ 3188314 h 6858000"/>
              <a:gd name="connsiteX1054" fmla="*/ 5347658 w 6668075"/>
              <a:gd name="connsiteY1054" fmla="*/ 3180026 h 6858000"/>
              <a:gd name="connsiteX1055" fmla="*/ 5290681 w 6668075"/>
              <a:gd name="connsiteY1055" fmla="*/ 3214213 h 6858000"/>
              <a:gd name="connsiteX1056" fmla="*/ 5244063 w 6668075"/>
              <a:gd name="connsiteY1056" fmla="*/ 3216975 h 6858000"/>
              <a:gd name="connsiteX1057" fmla="*/ 5269616 w 6668075"/>
              <a:gd name="connsiteY1057" fmla="*/ 3174156 h 6858000"/>
              <a:gd name="connsiteX1058" fmla="*/ 5221617 w 6668075"/>
              <a:gd name="connsiteY1058" fmla="*/ 3174156 h 6858000"/>
              <a:gd name="connsiteX1059" fmla="*/ 5228178 w 6668075"/>
              <a:gd name="connsiteY1059" fmla="*/ 3215249 h 6858000"/>
              <a:gd name="connsiteX1060" fmla="*/ 5185013 w 6668075"/>
              <a:gd name="connsiteY1060" fmla="*/ 3197292 h 6858000"/>
              <a:gd name="connsiteX1061" fmla="*/ 5179143 w 6668075"/>
              <a:gd name="connsiteY1061" fmla="*/ 3209378 h 6858000"/>
              <a:gd name="connsiteX1062" fmla="*/ 5219200 w 6668075"/>
              <a:gd name="connsiteY1062" fmla="*/ 3229752 h 6858000"/>
              <a:gd name="connsiteX1063" fmla="*/ 5237847 w 6668075"/>
              <a:gd name="connsiteY1063" fmla="*/ 3260485 h 6858000"/>
              <a:gd name="connsiteX1064" fmla="*/ 5269271 w 6668075"/>
              <a:gd name="connsiteY1064" fmla="*/ 3289147 h 6858000"/>
              <a:gd name="connsiteX1065" fmla="*/ 5290681 w 6668075"/>
              <a:gd name="connsiteY1065" fmla="*/ 3259795 h 6858000"/>
              <a:gd name="connsiteX1066" fmla="*/ 5298623 w 6668075"/>
              <a:gd name="connsiteY1066" fmla="*/ 3238730 h 6858000"/>
              <a:gd name="connsiteX1067" fmla="*/ 5352492 w 6668075"/>
              <a:gd name="connsiteY1067" fmla="*/ 3188314 h 6858000"/>
              <a:gd name="connsiteX1068" fmla="*/ 4365576 w 6668075"/>
              <a:gd name="connsiteY1068" fmla="*/ 4432837 h 6858000"/>
              <a:gd name="connsiteX1069" fmla="*/ 4209147 w 6668075"/>
              <a:gd name="connsiteY1069" fmla="*/ 4534015 h 6858000"/>
              <a:gd name="connsiteX1070" fmla="*/ 4258873 w 6668075"/>
              <a:gd name="connsiteY1070" fmla="*/ 4518821 h 6858000"/>
              <a:gd name="connsiteX1071" fmla="*/ 4274412 w 6668075"/>
              <a:gd name="connsiteY1071" fmla="*/ 4544030 h 6858000"/>
              <a:gd name="connsiteX1072" fmla="*/ 4337605 w 6668075"/>
              <a:gd name="connsiteY1072" fmla="*/ 4535051 h 6858000"/>
              <a:gd name="connsiteX1073" fmla="*/ 4365576 w 6668075"/>
              <a:gd name="connsiteY1073" fmla="*/ 4432837 h 6858000"/>
              <a:gd name="connsiteX1074" fmla="*/ 5243717 w 6668075"/>
              <a:gd name="connsiteY1074" fmla="*/ 2978706 h 6858000"/>
              <a:gd name="connsiteX1075" fmla="*/ 5196754 w 6668075"/>
              <a:gd name="connsiteY1075" fmla="*/ 2939686 h 6858000"/>
              <a:gd name="connsiteX1076" fmla="*/ 5134942 w 6668075"/>
              <a:gd name="connsiteY1076" fmla="*/ 2908262 h 6858000"/>
              <a:gd name="connsiteX1077" fmla="*/ 5109389 w 6668075"/>
              <a:gd name="connsiteY1077" fmla="*/ 2921729 h 6858000"/>
              <a:gd name="connsiteX1078" fmla="*/ 5114223 w 6668075"/>
              <a:gd name="connsiteY1078" fmla="*/ 2931053 h 6858000"/>
              <a:gd name="connsiteX1079" fmla="*/ 5164294 w 6668075"/>
              <a:gd name="connsiteY1079" fmla="*/ 2926909 h 6858000"/>
              <a:gd name="connsiteX1080" fmla="*/ 5114223 w 6668075"/>
              <a:gd name="connsiteY1080" fmla="*/ 2987685 h 6858000"/>
              <a:gd name="connsiteX1081" fmla="*/ 5141158 w 6668075"/>
              <a:gd name="connsiteY1081" fmla="*/ 2988721 h 6858000"/>
              <a:gd name="connsiteX1082" fmla="*/ 5214020 w 6668075"/>
              <a:gd name="connsiteY1082" fmla="*/ 2991829 h 6858000"/>
              <a:gd name="connsiteX1083" fmla="*/ 5243717 w 6668075"/>
              <a:gd name="connsiteY1083" fmla="*/ 2978706 h 6858000"/>
              <a:gd name="connsiteX1084" fmla="*/ 3881441 w 6668075"/>
              <a:gd name="connsiteY1084" fmla="*/ 5014352 h 6858000"/>
              <a:gd name="connsiteX1085" fmla="*/ 3872808 w 6668075"/>
              <a:gd name="connsiteY1085" fmla="*/ 5005028 h 6858000"/>
              <a:gd name="connsiteX1086" fmla="*/ 3843801 w 6668075"/>
              <a:gd name="connsiteY1086" fmla="*/ 5035761 h 6858000"/>
              <a:gd name="connsiteX1087" fmla="*/ 3845873 w 6668075"/>
              <a:gd name="connsiteY1087" fmla="*/ 5081343 h 6858000"/>
              <a:gd name="connsiteX1088" fmla="*/ 3887311 w 6668075"/>
              <a:gd name="connsiteY1088" fmla="*/ 5092393 h 6858000"/>
              <a:gd name="connsiteX1089" fmla="*/ 3894563 w 6668075"/>
              <a:gd name="connsiteY1089" fmla="*/ 5111731 h 6858000"/>
              <a:gd name="connsiteX1090" fmla="*/ 3903541 w 6668075"/>
              <a:gd name="connsiteY1090" fmla="*/ 5112076 h 6858000"/>
              <a:gd name="connsiteX1091" fmla="*/ 3914937 w 6668075"/>
              <a:gd name="connsiteY1091" fmla="*/ 5038178 h 6858000"/>
              <a:gd name="connsiteX1092" fmla="*/ 3867628 w 6668075"/>
              <a:gd name="connsiteY1092" fmla="*/ 5044049 h 6858000"/>
              <a:gd name="connsiteX1093" fmla="*/ 3862794 w 6668075"/>
              <a:gd name="connsiteY1093" fmla="*/ 5040250 h 6858000"/>
              <a:gd name="connsiteX1094" fmla="*/ 3881441 w 6668075"/>
              <a:gd name="connsiteY1094" fmla="*/ 5014352 h 6858000"/>
              <a:gd name="connsiteX1095" fmla="*/ 4071020 w 6668075"/>
              <a:gd name="connsiteY1095" fmla="*/ 4934238 h 6858000"/>
              <a:gd name="connsiteX1096" fmla="*/ 4072746 w 6668075"/>
              <a:gd name="connsiteY1096" fmla="*/ 4926987 h 6858000"/>
              <a:gd name="connsiteX1097" fmla="*/ 4042013 w 6668075"/>
              <a:gd name="connsiteY1097" fmla="*/ 4902814 h 6858000"/>
              <a:gd name="connsiteX1098" fmla="*/ 4011625 w 6668075"/>
              <a:gd name="connsiteY1098" fmla="*/ 4916627 h 6858000"/>
              <a:gd name="connsiteX1099" fmla="*/ 3990906 w 6668075"/>
              <a:gd name="connsiteY1099" fmla="*/ 4945633 h 6858000"/>
              <a:gd name="connsiteX1100" fmla="*/ 4011971 w 6668075"/>
              <a:gd name="connsiteY1100" fmla="*/ 4972223 h 6858000"/>
              <a:gd name="connsiteX1101" fmla="*/ 4059279 w 6668075"/>
              <a:gd name="connsiteY1101" fmla="*/ 4999848 h 6858000"/>
              <a:gd name="connsiteX1102" fmla="*/ 4025438 w 6668075"/>
              <a:gd name="connsiteY1102" fmla="*/ 4924569 h 6858000"/>
              <a:gd name="connsiteX1103" fmla="*/ 4071020 w 6668075"/>
              <a:gd name="connsiteY1103" fmla="*/ 4934238 h 6858000"/>
              <a:gd name="connsiteX1104" fmla="*/ 1017380 w 6668075"/>
              <a:gd name="connsiteY1104" fmla="*/ 2820206 h 6858000"/>
              <a:gd name="connsiteX1105" fmla="*/ 1064343 w 6668075"/>
              <a:gd name="connsiteY1105" fmla="*/ 2815026 h 6858000"/>
              <a:gd name="connsiteX1106" fmla="*/ 1005639 w 6668075"/>
              <a:gd name="connsiteY1106" fmla="*/ 2770826 h 6858000"/>
              <a:gd name="connsiteX1107" fmla="*/ 964891 w 6668075"/>
              <a:gd name="connsiteY1107" fmla="*/ 2716956 h 6858000"/>
              <a:gd name="connsiteX1108" fmla="*/ 926561 w 6668075"/>
              <a:gd name="connsiteY1108" fmla="*/ 2781530 h 6858000"/>
              <a:gd name="connsiteX1109" fmla="*/ 1017380 w 6668075"/>
              <a:gd name="connsiteY1109" fmla="*/ 2820206 h 6858000"/>
              <a:gd name="connsiteX1110" fmla="*/ 4466063 w 6668075"/>
              <a:gd name="connsiteY1110" fmla="*/ 5394200 h 6858000"/>
              <a:gd name="connsiteX1111" fmla="*/ 4470552 w 6668075"/>
              <a:gd name="connsiteY1111" fmla="*/ 5308907 h 6858000"/>
              <a:gd name="connsiteX1112" fmla="*/ 4391820 w 6668075"/>
              <a:gd name="connsiteY1112" fmla="*/ 5348619 h 6858000"/>
              <a:gd name="connsiteX1113" fmla="*/ 4457430 w 6668075"/>
              <a:gd name="connsiteY1113" fmla="*/ 5348619 h 6858000"/>
              <a:gd name="connsiteX1114" fmla="*/ 4459847 w 6668075"/>
              <a:gd name="connsiteY1114" fmla="*/ 5360705 h 6858000"/>
              <a:gd name="connsiteX1115" fmla="*/ 4401143 w 6668075"/>
              <a:gd name="connsiteY1115" fmla="*/ 5380388 h 6858000"/>
              <a:gd name="connsiteX1116" fmla="*/ 4466063 w 6668075"/>
              <a:gd name="connsiteY1116" fmla="*/ 5394200 h 6858000"/>
              <a:gd name="connsiteX1117" fmla="*/ 5304493 w 6668075"/>
              <a:gd name="connsiteY1117" fmla="*/ 3325060 h 6858000"/>
              <a:gd name="connsiteX1118" fmla="*/ 5353874 w 6668075"/>
              <a:gd name="connsiteY1118" fmla="*/ 3345088 h 6858000"/>
              <a:gd name="connsiteX1119" fmla="*/ 5398765 w 6668075"/>
              <a:gd name="connsiteY1119" fmla="*/ 3335764 h 6858000"/>
              <a:gd name="connsiteX1120" fmla="*/ 5391168 w 6668075"/>
              <a:gd name="connsiteY1120" fmla="*/ 3311592 h 6858000"/>
              <a:gd name="connsiteX1121" fmla="*/ 5304493 w 6668075"/>
              <a:gd name="connsiteY1121" fmla="*/ 3325060 h 6858000"/>
              <a:gd name="connsiteX1122" fmla="*/ 3069600 w 6668075"/>
              <a:gd name="connsiteY1122" fmla="*/ 5443236 h 6858000"/>
              <a:gd name="connsiteX1123" fmla="*/ 3055442 w 6668075"/>
              <a:gd name="connsiteY1123" fmla="*/ 5492271 h 6858000"/>
              <a:gd name="connsiteX1124" fmla="*/ 3130030 w 6668075"/>
              <a:gd name="connsiteY1124" fmla="*/ 5471206 h 6858000"/>
              <a:gd name="connsiteX1125" fmla="*/ 3130030 w 6668075"/>
              <a:gd name="connsiteY1125" fmla="*/ 5508155 h 6858000"/>
              <a:gd name="connsiteX1126" fmla="*/ 3134174 w 6668075"/>
              <a:gd name="connsiteY1126" fmla="*/ 5507810 h 6858000"/>
              <a:gd name="connsiteX1127" fmla="*/ 3140045 w 6668075"/>
              <a:gd name="connsiteY1127" fmla="*/ 5456703 h 6858000"/>
              <a:gd name="connsiteX1128" fmla="*/ 3069600 w 6668075"/>
              <a:gd name="connsiteY1128" fmla="*/ 5443236 h 6858000"/>
              <a:gd name="connsiteX1129" fmla="*/ 4329663 w 6668075"/>
              <a:gd name="connsiteY1129" fmla="*/ 4796456 h 6858000"/>
              <a:gd name="connsiteX1130" fmla="*/ 4321030 w 6668075"/>
              <a:gd name="connsiteY1130" fmla="*/ 4789205 h 6858000"/>
              <a:gd name="connsiteX1131" fmla="*/ 4298239 w 6668075"/>
              <a:gd name="connsiteY1131" fmla="*/ 4839966 h 6858000"/>
              <a:gd name="connsiteX1132" fmla="*/ 4420136 w 6668075"/>
              <a:gd name="connsiteY1132" fmla="*/ 4775737 h 6858000"/>
              <a:gd name="connsiteX1133" fmla="*/ 4414956 w 6668075"/>
              <a:gd name="connsiteY1133" fmla="*/ 4763997 h 6858000"/>
              <a:gd name="connsiteX1134" fmla="*/ 4329663 w 6668075"/>
              <a:gd name="connsiteY1134" fmla="*/ 4796456 h 6858000"/>
              <a:gd name="connsiteX1135" fmla="*/ 2822008 w 6668075"/>
              <a:gd name="connsiteY1135" fmla="*/ 5815487 h 6858000"/>
              <a:gd name="connsiteX1136" fmla="*/ 2785059 w 6668075"/>
              <a:gd name="connsiteY1136" fmla="*/ 5870393 h 6858000"/>
              <a:gd name="connsiteX1137" fmla="*/ 2859993 w 6668075"/>
              <a:gd name="connsiteY1137" fmla="*/ 5845876 h 6858000"/>
              <a:gd name="connsiteX1138" fmla="*/ 2847561 w 6668075"/>
              <a:gd name="connsiteY1138" fmla="*/ 5832063 h 6858000"/>
              <a:gd name="connsiteX1139" fmla="*/ 2822008 w 6668075"/>
              <a:gd name="connsiteY1139" fmla="*/ 5815487 h 6858000"/>
              <a:gd name="connsiteX1140" fmla="*/ 4367993 w 6668075"/>
              <a:gd name="connsiteY1140" fmla="*/ 4282279 h 6858000"/>
              <a:gd name="connsiteX1141" fmla="*/ 4403561 w 6668075"/>
              <a:gd name="connsiteY1141" fmla="*/ 4221849 h 6858000"/>
              <a:gd name="connsiteX1142" fmla="*/ 4367993 w 6668075"/>
              <a:gd name="connsiteY1142" fmla="*/ 4282279 h 6858000"/>
              <a:gd name="connsiteX1143" fmla="*/ 5460922 w 6668075"/>
              <a:gd name="connsiteY1143" fmla="*/ 3262903 h 6858000"/>
              <a:gd name="connsiteX1144" fmla="*/ 5464720 w 6668075"/>
              <a:gd name="connsiteY1144" fmla="*/ 3208688 h 6858000"/>
              <a:gd name="connsiteX1145" fmla="*/ 5456778 w 6668075"/>
              <a:gd name="connsiteY1145" fmla="*/ 3208688 h 6858000"/>
              <a:gd name="connsiteX1146" fmla="*/ 5428462 w 6668075"/>
              <a:gd name="connsiteY1146" fmla="*/ 3290528 h 6858000"/>
              <a:gd name="connsiteX1147" fmla="*/ 5504087 w 6668075"/>
              <a:gd name="connsiteY1147" fmla="*/ 3278442 h 6858000"/>
              <a:gd name="connsiteX1148" fmla="*/ 5460922 w 6668075"/>
              <a:gd name="connsiteY1148" fmla="*/ 3262903 h 6858000"/>
              <a:gd name="connsiteX1149" fmla="*/ 3408011 w 6668075"/>
              <a:gd name="connsiteY1149" fmla="*/ 5131759 h 6858000"/>
              <a:gd name="connsiteX1150" fmla="*/ 3414917 w 6668075"/>
              <a:gd name="connsiteY1150" fmla="*/ 5142119 h 6858000"/>
              <a:gd name="connsiteX1151" fmla="*/ 3469823 w 6668075"/>
              <a:gd name="connsiteY1151" fmla="*/ 5100681 h 6858000"/>
              <a:gd name="connsiteX1152" fmla="*/ 3467751 w 6668075"/>
              <a:gd name="connsiteY1152" fmla="*/ 5089631 h 6858000"/>
              <a:gd name="connsiteX1153" fmla="*/ 3411464 w 6668075"/>
              <a:gd name="connsiteY1153" fmla="*/ 5080998 h 6858000"/>
              <a:gd name="connsiteX1154" fmla="*/ 3408011 w 6668075"/>
              <a:gd name="connsiteY1154" fmla="*/ 5131759 h 6858000"/>
              <a:gd name="connsiteX1155" fmla="*/ 3295437 w 6668075"/>
              <a:gd name="connsiteY1155" fmla="*/ 5740209 h 6858000"/>
              <a:gd name="connsiteX1156" fmla="*/ 3267467 w 6668075"/>
              <a:gd name="connsiteY1156" fmla="*/ 5680123 h 6858000"/>
              <a:gd name="connsiteX1157" fmla="*/ 3251928 w 6668075"/>
              <a:gd name="connsiteY1157" fmla="*/ 5690483 h 6858000"/>
              <a:gd name="connsiteX1158" fmla="*/ 3245366 w 6668075"/>
              <a:gd name="connsiteY1158" fmla="*/ 5744007 h 6858000"/>
              <a:gd name="connsiteX1159" fmla="*/ 3295437 w 6668075"/>
              <a:gd name="connsiteY1159" fmla="*/ 5740209 h 6858000"/>
              <a:gd name="connsiteX1160" fmla="*/ 5252696 w 6668075"/>
              <a:gd name="connsiteY1160" fmla="*/ 2990447 h 6858000"/>
              <a:gd name="connsiteX1161" fmla="*/ 5323486 w 6668075"/>
              <a:gd name="connsiteY1161" fmla="*/ 2984577 h 6858000"/>
              <a:gd name="connsiteX1162" fmla="*/ 5252696 w 6668075"/>
              <a:gd name="connsiteY1162" fmla="*/ 2990447 h 6858000"/>
              <a:gd name="connsiteX1163" fmla="*/ 4676707 w 6668075"/>
              <a:gd name="connsiteY1163" fmla="*/ 5255728 h 6858000"/>
              <a:gd name="connsiteX1164" fmla="*/ 4732993 w 6668075"/>
              <a:gd name="connsiteY1164" fmla="*/ 5235700 h 6858000"/>
              <a:gd name="connsiteX1165" fmla="*/ 4751986 w 6668075"/>
              <a:gd name="connsiteY1165" fmla="*/ 5266088 h 6858000"/>
              <a:gd name="connsiteX1166" fmla="*/ 4763381 w 6668075"/>
              <a:gd name="connsiteY1166" fmla="*/ 5259872 h 6858000"/>
              <a:gd name="connsiteX1167" fmla="*/ 4729885 w 6668075"/>
              <a:gd name="connsiteY1167" fmla="*/ 5193916 h 6858000"/>
              <a:gd name="connsiteX1168" fmla="*/ 4676707 w 6668075"/>
              <a:gd name="connsiteY1168" fmla="*/ 5255728 h 6858000"/>
              <a:gd name="connsiteX1169" fmla="*/ 2964624 w 6668075"/>
              <a:gd name="connsiteY1169" fmla="*/ 5745043 h 6858000"/>
              <a:gd name="connsiteX1170" fmla="*/ 2985343 w 6668075"/>
              <a:gd name="connsiteY1170" fmla="*/ 5712928 h 6858000"/>
              <a:gd name="connsiteX1171" fmla="*/ 2885546 w 6668075"/>
              <a:gd name="connsiteY1171" fmla="*/ 5703605 h 6858000"/>
              <a:gd name="connsiteX1172" fmla="*/ 2884855 w 6668075"/>
              <a:gd name="connsiteY1172" fmla="*/ 5709130 h 6858000"/>
              <a:gd name="connsiteX1173" fmla="*/ 2964624 w 6668075"/>
              <a:gd name="connsiteY1173" fmla="*/ 5745043 h 6858000"/>
              <a:gd name="connsiteX1174" fmla="*/ 5110425 w 6668075"/>
              <a:gd name="connsiteY1174" fmla="*/ 4734645 h 6858000"/>
              <a:gd name="connsiteX1175" fmla="*/ 5089706 w 6668075"/>
              <a:gd name="connsiteY1175" fmla="*/ 4726703 h 6858000"/>
              <a:gd name="connsiteX1176" fmla="*/ 5058282 w 6668075"/>
              <a:gd name="connsiteY1176" fmla="*/ 4775737 h 6858000"/>
              <a:gd name="connsiteX1177" fmla="*/ 5097648 w 6668075"/>
              <a:gd name="connsiteY1177" fmla="*/ 4776083 h 6858000"/>
              <a:gd name="connsiteX1178" fmla="*/ 5110425 w 6668075"/>
              <a:gd name="connsiteY1178" fmla="*/ 4734645 h 6858000"/>
              <a:gd name="connsiteX1179" fmla="*/ 3236734 w 6668075"/>
              <a:gd name="connsiteY1179" fmla="*/ 5686684 h 6858000"/>
              <a:gd name="connsiteX1180" fmla="*/ 3190461 w 6668075"/>
              <a:gd name="connsiteY1180" fmla="*/ 5678742 h 6858000"/>
              <a:gd name="connsiteX1181" fmla="*/ 3168015 w 6668075"/>
              <a:gd name="connsiteY1181" fmla="*/ 5642484 h 6858000"/>
              <a:gd name="connsiteX1182" fmla="*/ 3189425 w 6668075"/>
              <a:gd name="connsiteY1182" fmla="*/ 5699806 h 6858000"/>
              <a:gd name="connsiteX1183" fmla="*/ 3237769 w 6668075"/>
              <a:gd name="connsiteY1183" fmla="*/ 5712583 h 6858000"/>
              <a:gd name="connsiteX1184" fmla="*/ 3238460 w 6668075"/>
              <a:gd name="connsiteY1184" fmla="*/ 5711547 h 6858000"/>
              <a:gd name="connsiteX1185" fmla="*/ 3236734 w 6668075"/>
              <a:gd name="connsiteY1185" fmla="*/ 5686684 h 6858000"/>
              <a:gd name="connsiteX1186" fmla="*/ 4318267 w 6668075"/>
              <a:gd name="connsiteY1186" fmla="*/ 5566859 h 6858000"/>
              <a:gd name="connsiteX1187" fmla="*/ 4350382 w 6668075"/>
              <a:gd name="connsiteY1187" fmla="*/ 5514716 h 6858000"/>
              <a:gd name="connsiteX1188" fmla="*/ 4294786 w 6668075"/>
              <a:gd name="connsiteY1188" fmla="*/ 5503666 h 6858000"/>
              <a:gd name="connsiteX1189" fmla="*/ 4289951 w 6668075"/>
              <a:gd name="connsiteY1189" fmla="*/ 5512990 h 6858000"/>
              <a:gd name="connsiteX1190" fmla="*/ 4355561 w 6668075"/>
              <a:gd name="connsiteY1190" fmla="*/ 5544068 h 6858000"/>
              <a:gd name="connsiteX1191" fmla="*/ 4318267 w 6668075"/>
              <a:gd name="connsiteY1191" fmla="*/ 5566859 h 6858000"/>
              <a:gd name="connsiteX1192" fmla="*/ 5225070 w 6668075"/>
              <a:gd name="connsiteY1192" fmla="*/ 2867514 h 6858000"/>
              <a:gd name="connsiteX1193" fmla="*/ 5229214 w 6668075"/>
              <a:gd name="connsiteY1193" fmla="*/ 2922074 h 6858000"/>
              <a:gd name="connsiteX1194" fmla="*/ 5272034 w 6668075"/>
              <a:gd name="connsiteY1194" fmla="*/ 2901010 h 6858000"/>
              <a:gd name="connsiteX1195" fmla="*/ 5249933 w 6668075"/>
              <a:gd name="connsiteY1195" fmla="*/ 2862680 h 6858000"/>
              <a:gd name="connsiteX1196" fmla="*/ 5225070 w 6668075"/>
              <a:gd name="connsiteY1196" fmla="*/ 2867514 h 6858000"/>
              <a:gd name="connsiteX1197" fmla="*/ 3078578 w 6668075"/>
              <a:gd name="connsiteY1197" fmla="*/ 5408704 h 6858000"/>
              <a:gd name="connsiteX1198" fmla="*/ 3106549 w 6668075"/>
              <a:gd name="connsiteY1198" fmla="*/ 5433567 h 6858000"/>
              <a:gd name="connsiteX1199" fmla="*/ 3136246 w 6668075"/>
              <a:gd name="connsiteY1199" fmla="*/ 5418027 h 6858000"/>
              <a:gd name="connsiteX1200" fmla="*/ 3113110 w 6668075"/>
              <a:gd name="connsiteY1200" fmla="*/ 5378661 h 6858000"/>
              <a:gd name="connsiteX1201" fmla="*/ 3078578 w 6668075"/>
              <a:gd name="connsiteY1201" fmla="*/ 5408704 h 6858000"/>
              <a:gd name="connsiteX1202" fmla="*/ 2947012 w 6668075"/>
              <a:gd name="connsiteY1202" fmla="*/ 5791661 h 6858000"/>
              <a:gd name="connsiteX1203" fmla="*/ 3020910 w 6668075"/>
              <a:gd name="connsiteY1203" fmla="*/ 5778193 h 6858000"/>
              <a:gd name="connsiteX1204" fmla="*/ 2998810 w 6668075"/>
              <a:gd name="connsiteY1204" fmla="*/ 5747460 h 6858000"/>
              <a:gd name="connsiteX1205" fmla="*/ 2990177 w 6668075"/>
              <a:gd name="connsiteY1205" fmla="*/ 5754021 h 6858000"/>
              <a:gd name="connsiteX1206" fmla="*/ 2990177 w 6668075"/>
              <a:gd name="connsiteY1206" fmla="*/ 5787172 h 6858000"/>
              <a:gd name="connsiteX1207" fmla="*/ 2947012 w 6668075"/>
              <a:gd name="connsiteY1207" fmla="*/ 5791661 h 6858000"/>
              <a:gd name="connsiteX1208" fmla="*/ 3777155 w 6668075"/>
              <a:gd name="connsiteY1208" fmla="*/ 5367956 h 6858000"/>
              <a:gd name="connsiteX1209" fmla="*/ 3783716 w 6668075"/>
              <a:gd name="connsiteY1209" fmla="*/ 5379006 h 6858000"/>
              <a:gd name="connsiteX1210" fmla="*/ 3885239 w 6668075"/>
              <a:gd name="connsiteY1210" fmla="*/ 5352072 h 6858000"/>
              <a:gd name="connsiteX1211" fmla="*/ 3882132 w 6668075"/>
              <a:gd name="connsiteY1211" fmla="*/ 5341367 h 6858000"/>
              <a:gd name="connsiteX1212" fmla="*/ 3777155 w 6668075"/>
              <a:gd name="connsiteY1212" fmla="*/ 5367956 h 6858000"/>
              <a:gd name="connsiteX1213" fmla="*/ 4288225 w 6668075"/>
              <a:gd name="connsiteY1213" fmla="*/ 4432147 h 6858000"/>
              <a:gd name="connsiteX1214" fmla="*/ 4275102 w 6668075"/>
              <a:gd name="connsiteY1214" fmla="*/ 4387601 h 6858000"/>
              <a:gd name="connsiteX1215" fmla="*/ 4227794 w 6668075"/>
              <a:gd name="connsiteY1215" fmla="*/ 4427657 h 6858000"/>
              <a:gd name="connsiteX1216" fmla="*/ 4235046 w 6668075"/>
              <a:gd name="connsiteY1216" fmla="*/ 4439744 h 6858000"/>
              <a:gd name="connsiteX1217" fmla="*/ 4288225 w 6668075"/>
              <a:gd name="connsiteY1217" fmla="*/ 4432147 h 6858000"/>
              <a:gd name="connsiteX1218" fmla="*/ 4781683 w 6668075"/>
              <a:gd name="connsiteY1218" fmla="*/ 5210492 h 6858000"/>
              <a:gd name="connsiteX1219" fmla="*/ 4791352 w 6668075"/>
              <a:gd name="connsiteY1219" fmla="*/ 5216707 h 6858000"/>
              <a:gd name="connsiteX1220" fmla="*/ 4841077 w 6668075"/>
              <a:gd name="connsiteY1220" fmla="*/ 5194953 h 6858000"/>
              <a:gd name="connsiteX1221" fmla="*/ 4840387 w 6668075"/>
              <a:gd name="connsiteY1221" fmla="*/ 5182521 h 6858000"/>
              <a:gd name="connsiteX1222" fmla="*/ 4806200 w 6668075"/>
              <a:gd name="connsiteY1222" fmla="*/ 5178032 h 6858000"/>
              <a:gd name="connsiteX1223" fmla="*/ 4781683 w 6668075"/>
              <a:gd name="connsiteY1223" fmla="*/ 5210492 h 6858000"/>
              <a:gd name="connsiteX1224" fmla="*/ 3260906 w 6668075"/>
              <a:gd name="connsiteY1224" fmla="*/ 5609333 h 6858000"/>
              <a:gd name="connsiteX1225" fmla="*/ 3218777 w 6668075"/>
              <a:gd name="connsiteY1225" fmla="*/ 5625563 h 6858000"/>
              <a:gd name="connsiteX1226" fmla="*/ 3269539 w 6668075"/>
              <a:gd name="connsiteY1226" fmla="*/ 5664584 h 6858000"/>
              <a:gd name="connsiteX1227" fmla="*/ 3260906 w 6668075"/>
              <a:gd name="connsiteY1227" fmla="*/ 5609333 h 6858000"/>
              <a:gd name="connsiteX1228" fmla="*/ 5045505 w 6668075"/>
              <a:gd name="connsiteY1228" fmla="*/ 4627251 h 6858000"/>
              <a:gd name="connsiteX1229" fmla="*/ 5048613 w 6668075"/>
              <a:gd name="connsiteY1229" fmla="*/ 4693552 h 6858000"/>
              <a:gd name="connsiteX1230" fmla="*/ 5045505 w 6668075"/>
              <a:gd name="connsiteY1230" fmla="*/ 4627251 h 6858000"/>
              <a:gd name="connsiteX1231" fmla="*/ 3146260 w 6668075"/>
              <a:gd name="connsiteY1231" fmla="*/ 782489 h 6858000"/>
              <a:gd name="connsiteX1232" fmla="*/ 3073053 w 6668075"/>
              <a:gd name="connsiteY1232" fmla="*/ 752446 h 6858000"/>
              <a:gd name="connsiteX1233" fmla="*/ 3091700 w 6668075"/>
              <a:gd name="connsiteY1233" fmla="*/ 767295 h 6858000"/>
              <a:gd name="connsiteX1234" fmla="*/ 3146260 w 6668075"/>
              <a:gd name="connsiteY1234" fmla="*/ 782489 h 6858000"/>
              <a:gd name="connsiteX1235" fmla="*/ 3188389 w 6668075"/>
              <a:gd name="connsiteY1235" fmla="*/ 5434948 h 6858000"/>
              <a:gd name="connsiteX1236" fmla="*/ 3207382 w 6668075"/>
              <a:gd name="connsiteY1236" fmla="*/ 5479494 h 6858000"/>
              <a:gd name="connsiteX1237" fmla="*/ 3247784 w 6668075"/>
              <a:gd name="connsiteY1237" fmla="*/ 5423898 h 6858000"/>
              <a:gd name="connsiteX1238" fmla="*/ 3188389 w 6668075"/>
              <a:gd name="connsiteY1238" fmla="*/ 5434948 h 6858000"/>
              <a:gd name="connsiteX1239" fmla="*/ 5062426 w 6668075"/>
              <a:gd name="connsiteY1239" fmla="*/ 4952540 h 6858000"/>
              <a:gd name="connsiteX1240" fmla="*/ 5067951 w 6668075"/>
              <a:gd name="connsiteY1240" fmla="*/ 4957719 h 6858000"/>
              <a:gd name="connsiteX1241" fmla="*/ 5128036 w 6668075"/>
              <a:gd name="connsiteY1241" fmla="*/ 4898670 h 6858000"/>
              <a:gd name="connsiteX1242" fmla="*/ 5090051 w 6668075"/>
              <a:gd name="connsiteY1242" fmla="*/ 4903850 h 6858000"/>
              <a:gd name="connsiteX1243" fmla="*/ 5062426 w 6668075"/>
              <a:gd name="connsiteY1243" fmla="*/ 4952540 h 6858000"/>
              <a:gd name="connsiteX1244" fmla="*/ 2480144 w 6668075"/>
              <a:gd name="connsiteY1244" fmla="*/ 930285 h 6858000"/>
              <a:gd name="connsiteX1245" fmla="*/ 2395195 w 6668075"/>
              <a:gd name="connsiteY1245" fmla="*/ 936500 h 6858000"/>
              <a:gd name="connsiteX1246" fmla="*/ 2480144 w 6668075"/>
              <a:gd name="connsiteY1246" fmla="*/ 930285 h 6858000"/>
              <a:gd name="connsiteX1247" fmla="*/ 3428039 w 6668075"/>
              <a:gd name="connsiteY1247" fmla="*/ 5667001 h 6858000"/>
              <a:gd name="connsiteX1248" fmla="*/ 3486743 w 6668075"/>
              <a:gd name="connsiteY1248" fmla="*/ 5662167 h 6858000"/>
              <a:gd name="connsiteX1249" fmla="*/ 3488815 w 6668075"/>
              <a:gd name="connsiteY1249" fmla="*/ 5651462 h 6858000"/>
              <a:gd name="connsiteX1250" fmla="*/ 3448413 w 6668075"/>
              <a:gd name="connsiteY1250" fmla="*/ 5630052 h 6858000"/>
              <a:gd name="connsiteX1251" fmla="*/ 3428039 w 6668075"/>
              <a:gd name="connsiteY1251" fmla="*/ 5667001 h 6858000"/>
              <a:gd name="connsiteX1252" fmla="*/ 4269232 w 6668075"/>
              <a:gd name="connsiteY1252" fmla="*/ 5641793 h 6858000"/>
              <a:gd name="connsiteX1253" fmla="*/ 4288225 w 6668075"/>
              <a:gd name="connsiteY1253" fmla="*/ 5597938 h 6858000"/>
              <a:gd name="connsiteX1254" fmla="*/ 4240916 w 6668075"/>
              <a:gd name="connsiteY1254" fmla="*/ 5600009 h 6858000"/>
              <a:gd name="connsiteX1255" fmla="*/ 4269232 w 6668075"/>
              <a:gd name="connsiteY1255" fmla="*/ 5641793 h 6858000"/>
              <a:gd name="connsiteX1256" fmla="*/ 5450908 w 6668075"/>
              <a:gd name="connsiteY1256" fmla="*/ 3408972 h 6858000"/>
              <a:gd name="connsiteX1257" fmla="*/ 5433987 w 6668075"/>
              <a:gd name="connsiteY1257" fmla="*/ 3413461 h 6858000"/>
              <a:gd name="connsiteX1258" fmla="*/ 5445728 w 6668075"/>
              <a:gd name="connsiteY1258" fmla="*/ 3461805 h 6858000"/>
              <a:gd name="connsiteX1259" fmla="*/ 5461613 w 6668075"/>
              <a:gd name="connsiteY1259" fmla="*/ 3456971 h 6858000"/>
              <a:gd name="connsiteX1260" fmla="*/ 5450908 w 6668075"/>
              <a:gd name="connsiteY1260" fmla="*/ 340897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Lst>
            <a:rect l="l" t="t" r="r" b="b"/>
            <a:pathLst>
              <a:path w="6668075" h="6858000">
                <a:moveTo>
                  <a:pt x="470052" y="3390670"/>
                </a:moveTo>
                <a:cubicBezTo>
                  <a:pt x="445189" y="3375131"/>
                  <a:pt x="445189" y="3375131"/>
                  <a:pt x="420326" y="3290183"/>
                </a:cubicBezTo>
                <a:cubicBezTo>
                  <a:pt x="418599" y="3310211"/>
                  <a:pt x="417563" y="3320570"/>
                  <a:pt x="416873" y="3327132"/>
                </a:cubicBezTo>
                <a:cubicBezTo>
                  <a:pt x="384413" y="3334038"/>
                  <a:pt x="354716" y="3340599"/>
                  <a:pt x="318803" y="3348541"/>
                </a:cubicBezTo>
                <a:cubicBezTo>
                  <a:pt x="338831" y="3362354"/>
                  <a:pt x="351608" y="3371332"/>
                  <a:pt x="373363" y="3386526"/>
                </a:cubicBezTo>
                <a:cubicBezTo>
                  <a:pt x="329853" y="3396886"/>
                  <a:pt x="296357" y="3405173"/>
                  <a:pt x="262861" y="3413116"/>
                </a:cubicBezTo>
                <a:cubicBezTo>
                  <a:pt x="263552" y="3409317"/>
                  <a:pt x="264588" y="3405864"/>
                  <a:pt x="265279" y="3402065"/>
                </a:cubicBezTo>
                <a:cubicBezTo>
                  <a:pt x="247667" y="3395850"/>
                  <a:pt x="230056" y="3389634"/>
                  <a:pt x="210718" y="3383073"/>
                </a:cubicBezTo>
                <a:cubicBezTo>
                  <a:pt x="211409" y="3381692"/>
                  <a:pt x="213826" y="3375821"/>
                  <a:pt x="217625" y="3367879"/>
                </a:cubicBezTo>
                <a:cubicBezTo>
                  <a:pt x="181367" y="3359591"/>
                  <a:pt x="170316" y="3336800"/>
                  <a:pt x="173770" y="3300197"/>
                </a:cubicBezTo>
                <a:cubicBezTo>
                  <a:pt x="177568" y="3260140"/>
                  <a:pt x="135439" y="3242874"/>
                  <a:pt x="130260" y="3210414"/>
                </a:cubicBezTo>
                <a:cubicBezTo>
                  <a:pt x="130260" y="3187278"/>
                  <a:pt x="130260" y="3164142"/>
                  <a:pt x="130260" y="3138934"/>
                </a:cubicBezTo>
                <a:cubicBezTo>
                  <a:pt x="121972" y="3136862"/>
                  <a:pt x="112648" y="3134445"/>
                  <a:pt x="98490" y="3130646"/>
                </a:cubicBezTo>
                <a:cubicBezTo>
                  <a:pt x="104015" y="3120632"/>
                  <a:pt x="108159" y="3112344"/>
                  <a:pt x="113339" y="3102675"/>
                </a:cubicBezTo>
                <a:cubicBezTo>
                  <a:pt x="102634" y="3097496"/>
                  <a:pt x="88476" y="3090934"/>
                  <a:pt x="71901" y="3082992"/>
                </a:cubicBezTo>
                <a:cubicBezTo>
                  <a:pt x="109195" y="3064000"/>
                  <a:pt x="145454" y="3045698"/>
                  <a:pt x="181712" y="3027396"/>
                </a:cubicBezTo>
                <a:cubicBezTo>
                  <a:pt x="171007" y="3010476"/>
                  <a:pt x="159957" y="2992865"/>
                  <a:pt x="143382" y="2967311"/>
                </a:cubicBezTo>
                <a:cubicBezTo>
                  <a:pt x="173424" y="2963167"/>
                  <a:pt x="198287" y="2959369"/>
                  <a:pt x="227639" y="2955225"/>
                </a:cubicBezTo>
                <a:cubicBezTo>
                  <a:pt x="219006" y="2931743"/>
                  <a:pt x="209337" y="2906880"/>
                  <a:pt x="198287" y="2877183"/>
                </a:cubicBezTo>
                <a:cubicBezTo>
                  <a:pt x="196560" y="2876493"/>
                  <a:pt x="187237" y="2873385"/>
                  <a:pt x="176877" y="2869931"/>
                </a:cubicBezTo>
                <a:cubicBezTo>
                  <a:pt x="215553" y="2829530"/>
                  <a:pt x="265279" y="2830565"/>
                  <a:pt x="307407" y="2827112"/>
                </a:cubicBezTo>
                <a:cubicBezTo>
                  <a:pt x="314314" y="2796034"/>
                  <a:pt x="321220" y="2770135"/>
                  <a:pt x="325018" y="2743891"/>
                </a:cubicBezTo>
                <a:cubicBezTo>
                  <a:pt x="326745" y="2731459"/>
                  <a:pt x="322947" y="2718337"/>
                  <a:pt x="321220" y="2705561"/>
                </a:cubicBezTo>
                <a:cubicBezTo>
                  <a:pt x="319839" y="2695892"/>
                  <a:pt x="317767" y="2686568"/>
                  <a:pt x="316040" y="2676899"/>
                </a:cubicBezTo>
                <a:cubicBezTo>
                  <a:pt x="325364" y="2680007"/>
                  <a:pt x="334342" y="2682770"/>
                  <a:pt x="347464" y="2686913"/>
                </a:cubicBezTo>
                <a:cubicBezTo>
                  <a:pt x="345047" y="2668612"/>
                  <a:pt x="342630" y="2650655"/>
                  <a:pt x="340212" y="2632353"/>
                </a:cubicBezTo>
                <a:cubicBezTo>
                  <a:pt x="375435" y="2625102"/>
                  <a:pt x="409276" y="2618195"/>
                  <a:pt x="443462" y="2611289"/>
                </a:cubicBezTo>
                <a:cubicBezTo>
                  <a:pt x="443462" y="2607490"/>
                  <a:pt x="443462" y="2603692"/>
                  <a:pt x="443117" y="2599548"/>
                </a:cubicBezTo>
                <a:cubicBezTo>
                  <a:pt x="429304" y="2589534"/>
                  <a:pt x="415492" y="2579520"/>
                  <a:pt x="401679" y="2569851"/>
                </a:cubicBezTo>
                <a:cubicBezTo>
                  <a:pt x="403060" y="2567088"/>
                  <a:pt x="404096" y="2564326"/>
                  <a:pt x="405477" y="2561218"/>
                </a:cubicBezTo>
                <a:cubicBezTo>
                  <a:pt x="435175" y="2570196"/>
                  <a:pt x="464872" y="2578138"/>
                  <a:pt x="494224" y="2588153"/>
                </a:cubicBezTo>
                <a:cubicBezTo>
                  <a:pt x="529101" y="2599894"/>
                  <a:pt x="550511" y="2592987"/>
                  <a:pt x="561906" y="2560527"/>
                </a:cubicBezTo>
                <a:cubicBezTo>
                  <a:pt x="567431" y="2569160"/>
                  <a:pt x="571575" y="2576067"/>
                  <a:pt x="576409" y="2583664"/>
                </a:cubicBezTo>
                <a:cubicBezTo>
                  <a:pt x="609215" y="2546369"/>
                  <a:pt x="644092" y="2540844"/>
                  <a:pt x="698997" y="2556729"/>
                </a:cubicBezTo>
                <a:cubicBezTo>
                  <a:pt x="681731" y="2545333"/>
                  <a:pt x="664465" y="2533938"/>
                  <a:pt x="636149" y="2515636"/>
                </a:cubicBezTo>
                <a:cubicBezTo>
                  <a:pt x="663429" y="2506658"/>
                  <a:pt x="683112" y="2499752"/>
                  <a:pt x="703141" y="2493536"/>
                </a:cubicBezTo>
                <a:cubicBezTo>
                  <a:pt x="720752" y="2488356"/>
                  <a:pt x="738363" y="2482486"/>
                  <a:pt x="756665" y="2479378"/>
                </a:cubicBezTo>
                <a:cubicBezTo>
                  <a:pt x="771859" y="2476961"/>
                  <a:pt x="787398" y="2479033"/>
                  <a:pt x="802938" y="2477996"/>
                </a:cubicBezTo>
                <a:cubicBezTo>
                  <a:pt x="823657" y="2476961"/>
                  <a:pt x="844376" y="2476615"/>
                  <a:pt x="864404" y="2472126"/>
                </a:cubicBezTo>
                <a:cubicBezTo>
                  <a:pt x="868548" y="2471090"/>
                  <a:pt x="869238" y="2454170"/>
                  <a:pt x="872346" y="2442084"/>
                </a:cubicBezTo>
                <a:cubicBezTo>
                  <a:pt x="880979" y="2445537"/>
                  <a:pt x="889612" y="2448644"/>
                  <a:pt x="898590" y="2452443"/>
                </a:cubicBezTo>
                <a:cubicBezTo>
                  <a:pt x="913094" y="2433105"/>
                  <a:pt x="924144" y="2395811"/>
                  <a:pt x="955913" y="2445537"/>
                </a:cubicBezTo>
                <a:cubicBezTo>
                  <a:pt x="961784" y="2424472"/>
                  <a:pt x="970416" y="2408588"/>
                  <a:pt x="968690" y="2394430"/>
                </a:cubicBezTo>
                <a:cubicBezTo>
                  <a:pt x="967309" y="2382344"/>
                  <a:pt x="953496" y="2371639"/>
                  <a:pt x="945208" y="2360243"/>
                </a:cubicBezTo>
                <a:cubicBezTo>
                  <a:pt x="948661" y="2357826"/>
                  <a:pt x="951769" y="2355064"/>
                  <a:pt x="955222" y="2352646"/>
                </a:cubicBezTo>
                <a:cubicBezTo>
                  <a:pt x="961784" y="2358172"/>
                  <a:pt x="967999" y="2364042"/>
                  <a:pt x="974215" y="2369221"/>
                </a:cubicBezTo>
                <a:cubicBezTo>
                  <a:pt x="988373" y="2359207"/>
                  <a:pt x="999768" y="2324676"/>
                  <a:pt x="1014962" y="2370603"/>
                </a:cubicBezTo>
                <a:cubicBezTo>
                  <a:pt x="1019451" y="2384761"/>
                  <a:pt x="1046731" y="2411696"/>
                  <a:pt x="1075048" y="2385451"/>
                </a:cubicBezTo>
                <a:cubicBezTo>
                  <a:pt x="1081609" y="2379581"/>
                  <a:pt x="1092659" y="2378891"/>
                  <a:pt x="1101292" y="2376128"/>
                </a:cubicBezTo>
                <a:cubicBezTo>
                  <a:pt x="1098529" y="2366114"/>
                  <a:pt x="1095767" y="2355409"/>
                  <a:pt x="1092659" y="2344704"/>
                </a:cubicBezTo>
                <a:cubicBezTo>
                  <a:pt x="1114759" y="2329165"/>
                  <a:pt x="1136514" y="2313626"/>
                  <a:pt x="1158614" y="2298086"/>
                </a:cubicBezTo>
                <a:cubicBezTo>
                  <a:pt x="1156542" y="2295324"/>
                  <a:pt x="1154471" y="2292216"/>
                  <a:pt x="1152399" y="2289453"/>
                </a:cubicBezTo>
                <a:cubicBezTo>
                  <a:pt x="1137550" y="2292906"/>
                  <a:pt x="1122701" y="2296014"/>
                  <a:pt x="1101982" y="2300849"/>
                </a:cubicBezTo>
                <a:cubicBezTo>
                  <a:pt x="1126154" y="2279094"/>
                  <a:pt x="1119593" y="2253886"/>
                  <a:pt x="1092659" y="2242145"/>
                </a:cubicBezTo>
                <a:cubicBezTo>
                  <a:pt x="1082645" y="2237656"/>
                  <a:pt x="1070213" y="2236965"/>
                  <a:pt x="1061926" y="2230749"/>
                </a:cubicBezTo>
                <a:cubicBezTo>
                  <a:pt x="1052257" y="2223498"/>
                  <a:pt x="1046041" y="2212102"/>
                  <a:pt x="1035681" y="2199326"/>
                </a:cubicBezTo>
                <a:cubicBezTo>
                  <a:pt x="1014272" y="2192419"/>
                  <a:pt x="986301" y="2183096"/>
                  <a:pt x="957985" y="2173772"/>
                </a:cubicBezTo>
                <a:cubicBezTo>
                  <a:pt x="958330" y="2171010"/>
                  <a:pt x="958330" y="2167902"/>
                  <a:pt x="958676" y="2165139"/>
                </a:cubicBezTo>
                <a:cubicBezTo>
                  <a:pt x="966618" y="2162722"/>
                  <a:pt x="974560" y="2160305"/>
                  <a:pt x="975941" y="2159959"/>
                </a:cubicBezTo>
                <a:cubicBezTo>
                  <a:pt x="974560" y="2135787"/>
                  <a:pt x="973179" y="2114723"/>
                  <a:pt x="972143" y="2093658"/>
                </a:cubicBezTo>
                <a:cubicBezTo>
                  <a:pt x="975596" y="2091587"/>
                  <a:pt x="979049" y="2089169"/>
                  <a:pt x="982848" y="2087097"/>
                </a:cubicBezTo>
                <a:cubicBezTo>
                  <a:pt x="957294" y="2076392"/>
                  <a:pt x="931050" y="2066724"/>
                  <a:pt x="906187" y="2054638"/>
                </a:cubicBezTo>
                <a:cubicBezTo>
                  <a:pt x="875454" y="2039789"/>
                  <a:pt x="892375" y="2011128"/>
                  <a:pt x="894447" y="1990754"/>
                </a:cubicBezTo>
                <a:cubicBezTo>
                  <a:pt x="895828" y="1977977"/>
                  <a:pt x="917238" y="1967272"/>
                  <a:pt x="933467" y="1952078"/>
                </a:cubicBezTo>
                <a:cubicBezTo>
                  <a:pt x="929324" y="1946553"/>
                  <a:pt x="921727" y="1936539"/>
                  <a:pt x="912748" y="1924798"/>
                </a:cubicBezTo>
                <a:cubicBezTo>
                  <a:pt x="924144" y="1917547"/>
                  <a:pt x="934158" y="1911331"/>
                  <a:pt x="936921" y="1909259"/>
                </a:cubicBezTo>
                <a:cubicBezTo>
                  <a:pt x="924489" y="1882670"/>
                  <a:pt x="908605" y="1858152"/>
                  <a:pt x="901353" y="1831217"/>
                </a:cubicBezTo>
                <a:cubicBezTo>
                  <a:pt x="893756" y="1803592"/>
                  <a:pt x="870620" y="1770787"/>
                  <a:pt x="913439" y="1745924"/>
                </a:cubicBezTo>
                <a:cubicBezTo>
                  <a:pt x="902734" y="1740744"/>
                  <a:pt x="893411" y="1736255"/>
                  <a:pt x="874764" y="1726932"/>
                </a:cubicBezTo>
                <a:cubicBezTo>
                  <a:pt x="903770" y="1709666"/>
                  <a:pt x="926561" y="1696198"/>
                  <a:pt x="951424" y="1681350"/>
                </a:cubicBezTo>
                <a:cubicBezTo>
                  <a:pt x="932777" y="1656141"/>
                  <a:pt x="915856" y="1632315"/>
                  <a:pt x="897554" y="1609524"/>
                </a:cubicBezTo>
                <a:cubicBezTo>
                  <a:pt x="885123" y="1594330"/>
                  <a:pt x="863023" y="1583625"/>
                  <a:pt x="887195" y="1559798"/>
                </a:cubicBezTo>
                <a:cubicBezTo>
                  <a:pt x="895483" y="1551510"/>
                  <a:pt x="897554" y="1537007"/>
                  <a:pt x="906187" y="1517669"/>
                </a:cubicBezTo>
                <a:cubicBezTo>
                  <a:pt x="897209" y="1511799"/>
                  <a:pt x="880289" y="1501439"/>
                  <a:pt x="866476" y="1492806"/>
                </a:cubicBezTo>
                <a:cubicBezTo>
                  <a:pt x="863368" y="1476231"/>
                  <a:pt x="855426" y="1457239"/>
                  <a:pt x="858188" y="1440664"/>
                </a:cubicBezTo>
                <a:cubicBezTo>
                  <a:pt x="862332" y="1417182"/>
                  <a:pt x="873382" y="1394391"/>
                  <a:pt x="884432" y="1372981"/>
                </a:cubicBezTo>
                <a:cubicBezTo>
                  <a:pt x="895483" y="1351572"/>
                  <a:pt x="902044" y="1333615"/>
                  <a:pt x="880634" y="1314277"/>
                </a:cubicBezTo>
                <a:cubicBezTo>
                  <a:pt x="876145" y="1310134"/>
                  <a:pt x="879943" y="1296321"/>
                  <a:pt x="879943" y="1285961"/>
                </a:cubicBezTo>
                <a:cubicBezTo>
                  <a:pt x="843340" y="1267314"/>
                  <a:pt x="841268" y="1261444"/>
                  <a:pt x="863368" y="1222768"/>
                </a:cubicBezTo>
                <a:cubicBezTo>
                  <a:pt x="811225" y="1224840"/>
                  <a:pt x="806045" y="1177186"/>
                  <a:pt x="778765" y="1146108"/>
                </a:cubicBezTo>
                <a:cubicBezTo>
                  <a:pt x="797067" y="1138511"/>
                  <a:pt x="814333" y="1131259"/>
                  <a:pt x="840232" y="1120554"/>
                </a:cubicBezTo>
                <a:cubicBezTo>
                  <a:pt x="822621" y="1112957"/>
                  <a:pt x="812606" y="1108468"/>
                  <a:pt x="802592" y="1104324"/>
                </a:cubicBezTo>
                <a:cubicBezTo>
                  <a:pt x="813297" y="1096728"/>
                  <a:pt x="824693" y="1088440"/>
                  <a:pt x="845066" y="1073591"/>
                </a:cubicBezTo>
                <a:cubicBezTo>
                  <a:pt x="821930" y="1071865"/>
                  <a:pt x="810880" y="1071174"/>
                  <a:pt x="797412" y="1070138"/>
                </a:cubicBezTo>
                <a:cubicBezTo>
                  <a:pt x="803974" y="1010398"/>
                  <a:pt x="810535" y="952040"/>
                  <a:pt x="817786" y="886775"/>
                </a:cubicBezTo>
                <a:cubicBezTo>
                  <a:pt x="815024" y="882976"/>
                  <a:pt x="807427" y="872617"/>
                  <a:pt x="798794" y="861221"/>
                </a:cubicBezTo>
                <a:cubicBezTo>
                  <a:pt x="812952" y="856732"/>
                  <a:pt x="825728" y="852588"/>
                  <a:pt x="838160" y="848790"/>
                </a:cubicBezTo>
                <a:cubicBezTo>
                  <a:pt x="837815" y="846027"/>
                  <a:pt x="837815" y="842919"/>
                  <a:pt x="837469" y="840157"/>
                </a:cubicBezTo>
                <a:cubicBezTo>
                  <a:pt x="825728" y="839466"/>
                  <a:pt x="813642" y="838776"/>
                  <a:pt x="801211" y="838085"/>
                </a:cubicBezTo>
                <a:cubicBezTo>
                  <a:pt x="812261" y="825308"/>
                  <a:pt x="822621" y="813222"/>
                  <a:pt x="832980" y="801136"/>
                </a:cubicBezTo>
                <a:cubicBezTo>
                  <a:pt x="832980" y="803553"/>
                  <a:pt x="832980" y="806316"/>
                  <a:pt x="832980" y="808733"/>
                </a:cubicBezTo>
                <a:cubicBezTo>
                  <a:pt x="864749" y="801827"/>
                  <a:pt x="896173" y="794575"/>
                  <a:pt x="928288" y="788359"/>
                </a:cubicBezTo>
                <a:cubicBezTo>
                  <a:pt x="938647" y="786287"/>
                  <a:pt x="949697" y="785597"/>
                  <a:pt x="960057" y="787323"/>
                </a:cubicBezTo>
                <a:cubicBezTo>
                  <a:pt x="985956" y="791122"/>
                  <a:pt x="1005639" y="786287"/>
                  <a:pt x="1024631" y="764878"/>
                </a:cubicBezTo>
                <a:cubicBezTo>
                  <a:pt x="1037753" y="750029"/>
                  <a:pt x="1060890" y="737943"/>
                  <a:pt x="1080918" y="735871"/>
                </a:cubicBezTo>
                <a:cubicBezTo>
                  <a:pt x="1124428" y="731382"/>
                  <a:pt x="1128572" y="772129"/>
                  <a:pt x="1142730" y="800445"/>
                </a:cubicBezTo>
                <a:cubicBezTo>
                  <a:pt x="1144802" y="799409"/>
                  <a:pt x="1148255" y="798373"/>
                  <a:pt x="1148600" y="797337"/>
                </a:cubicBezTo>
                <a:cubicBezTo>
                  <a:pt x="1157578" y="732763"/>
                  <a:pt x="1157233" y="732763"/>
                  <a:pt x="1229059" y="721368"/>
                </a:cubicBezTo>
                <a:cubicBezTo>
                  <a:pt x="1248742" y="718260"/>
                  <a:pt x="1247706" y="710663"/>
                  <a:pt x="1241145" y="690289"/>
                </a:cubicBezTo>
                <a:cubicBezTo>
                  <a:pt x="1238383" y="680966"/>
                  <a:pt x="1252541" y="657484"/>
                  <a:pt x="1263245" y="654376"/>
                </a:cubicBezTo>
                <a:cubicBezTo>
                  <a:pt x="1317115" y="638837"/>
                  <a:pt x="1322295" y="580478"/>
                  <a:pt x="1368567" y="551472"/>
                </a:cubicBezTo>
                <a:cubicBezTo>
                  <a:pt x="1370639" y="552162"/>
                  <a:pt x="1381689" y="555961"/>
                  <a:pt x="1396538" y="560795"/>
                </a:cubicBezTo>
                <a:cubicBezTo>
                  <a:pt x="1395847" y="550436"/>
                  <a:pt x="1395157" y="542839"/>
                  <a:pt x="1394466" y="532825"/>
                </a:cubicBezTo>
                <a:cubicBezTo>
                  <a:pt x="1411041" y="531098"/>
                  <a:pt x="1427616" y="529026"/>
                  <a:pt x="1452479" y="526609"/>
                </a:cubicBezTo>
                <a:cubicBezTo>
                  <a:pt x="1430379" y="511415"/>
                  <a:pt x="1416912" y="502091"/>
                  <a:pt x="1399646" y="490005"/>
                </a:cubicBezTo>
                <a:cubicBezTo>
                  <a:pt x="1456278" y="452020"/>
                  <a:pt x="1506694" y="416107"/>
                  <a:pt x="1574031" y="426812"/>
                </a:cubicBezTo>
                <a:cubicBezTo>
                  <a:pt x="1575067" y="427157"/>
                  <a:pt x="1577139" y="426812"/>
                  <a:pt x="1577484" y="426467"/>
                </a:cubicBezTo>
                <a:cubicBezTo>
                  <a:pt x="1598203" y="388827"/>
                  <a:pt x="1640332" y="402985"/>
                  <a:pt x="1670720" y="388827"/>
                </a:cubicBezTo>
                <a:cubicBezTo>
                  <a:pt x="1699381" y="375360"/>
                  <a:pt x="1706633" y="356367"/>
                  <a:pt x="1692475" y="327706"/>
                </a:cubicBezTo>
                <a:cubicBezTo>
                  <a:pt x="1689367" y="321836"/>
                  <a:pt x="1692130" y="313203"/>
                  <a:pt x="1692130" y="297663"/>
                </a:cubicBezTo>
                <a:cubicBezTo>
                  <a:pt x="1704561" y="309404"/>
                  <a:pt x="1711122" y="314239"/>
                  <a:pt x="1716302" y="320454"/>
                </a:cubicBezTo>
                <a:cubicBezTo>
                  <a:pt x="1730460" y="337375"/>
                  <a:pt x="1741855" y="341519"/>
                  <a:pt x="1754977" y="318037"/>
                </a:cubicBezTo>
                <a:cubicBezTo>
                  <a:pt x="1761193" y="306987"/>
                  <a:pt x="1774660" y="300081"/>
                  <a:pt x="1785365" y="290412"/>
                </a:cubicBezTo>
                <a:cubicBezTo>
                  <a:pt x="1808501" y="327361"/>
                  <a:pt x="1841652" y="331505"/>
                  <a:pt x="1862026" y="299390"/>
                </a:cubicBezTo>
                <a:cubicBezTo>
                  <a:pt x="1870313" y="286268"/>
                  <a:pt x="1898974" y="275908"/>
                  <a:pt x="1882054" y="248628"/>
                </a:cubicBezTo>
                <a:cubicBezTo>
                  <a:pt x="1879637" y="244830"/>
                  <a:pt x="1900356" y="226873"/>
                  <a:pt x="1914168" y="210989"/>
                </a:cubicBezTo>
                <a:cubicBezTo>
                  <a:pt x="1924873" y="255535"/>
                  <a:pt x="1945938" y="243103"/>
                  <a:pt x="1967347" y="231708"/>
                </a:cubicBezTo>
                <a:cubicBezTo>
                  <a:pt x="1965621" y="160573"/>
                  <a:pt x="1978052" y="148141"/>
                  <a:pt x="2039519" y="167824"/>
                </a:cubicBezTo>
                <a:cubicBezTo>
                  <a:pt x="2030886" y="170587"/>
                  <a:pt x="2022253" y="173695"/>
                  <a:pt x="2013620" y="176457"/>
                </a:cubicBezTo>
                <a:cubicBezTo>
                  <a:pt x="2004296" y="179565"/>
                  <a:pt x="1994973" y="182327"/>
                  <a:pt x="1985649" y="185090"/>
                </a:cubicBezTo>
                <a:cubicBezTo>
                  <a:pt x="1985994" y="189924"/>
                  <a:pt x="1986685" y="194759"/>
                  <a:pt x="1987030" y="199939"/>
                </a:cubicBezTo>
                <a:cubicBezTo>
                  <a:pt x="2046080" y="202356"/>
                  <a:pt x="2105129" y="204773"/>
                  <a:pt x="2164178" y="206845"/>
                </a:cubicBezTo>
                <a:cubicBezTo>
                  <a:pt x="2186969" y="207536"/>
                  <a:pt x="2209760" y="205118"/>
                  <a:pt x="2232206" y="207190"/>
                </a:cubicBezTo>
                <a:cubicBezTo>
                  <a:pt x="2266392" y="210298"/>
                  <a:pt x="2265011" y="192687"/>
                  <a:pt x="2255687" y="166788"/>
                </a:cubicBezTo>
                <a:cubicBezTo>
                  <a:pt x="2299888" y="153666"/>
                  <a:pt x="2344088" y="140544"/>
                  <a:pt x="2391742" y="126386"/>
                </a:cubicBezTo>
                <a:cubicBezTo>
                  <a:pt x="2387253" y="105667"/>
                  <a:pt x="2401756" y="97034"/>
                  <a:pt x="2430763" y="93236"/>
                </a:cubicBezTo>
                <a:cubicBezTo>
                  <a:pt x="2453209" y="90473"/>
                  <a:pt x="2474618" y="75970"/>
                  <a:pt x="2494647" y="63538"/>
                </a:cubicBezTo>
                <a:cubicBezTo>
                  <a:pt x="2521236" y="47308"/>
                  <a:pt x="2547826" y="54560"/>
                  <a:pt x="2563710" y="82185"/>
                </a:cubicBezTo>
                <a:cubicBezTo>
                  <a:pt x="2570271" y="93236"/>
                  <a:pt x="2582703" y="100833"/>
                  <a:pt x="2599278" y="116027"/>
                </a:cubicBezTo>
                <a:cubicBezTo>
                  <a:pt x="2601695" y="95998"/>
                  <a:pt x="2602731" y="85293"/>
                  <a:pt x="2605148" y="64920"/>
                </a:cubicBezTo>
                <a:cubicBezTo>
                  <a:pt x="2650039" y="64920"/>
                  <a:pt x="2695621" y="64920"/>
                  <a:pt x="2742239" y="64920"/>
                </a:cubicBezTo>
                <a:cubicBezTo>
                  <a:pt x="2733606" y="36949"/>
                  <a:pt x="2760196" y="53179"/>
                  <a:pt x="2769865" y="53179"/>
                </a:cubicBezTo>
                <a:cubicBezTo>
                  <a:pt x="2787476" y="-17266"/>
                  <a:pt x="2847561" y="25208"/>
                  <a:pt x="2884165" y="0"/>
                </a:cubicBezTo>
                <a:cubicBezTo>
                  <a:pt x="2885891" y="14849"/>
                  <a:pt x="2887272" y="24518"/>
                  <a:pt x="2887963" y="31424"/>
                </a:cubicBezTo>
                <a:cubicBezTo>
                  <a:pt x="2922495" y="51107"/>
                  <a:pt x="2974638" y="-11741"/>
                  <a:pt x="2996738" y="59395"/>
                </a:cubicBezTo>
                <a:cubicBezTo>
                  <a:pt x="2989832" y="64920"/>
                  <a:pt x="2982925" y="70445"/>
                  <a:pt x="2979817" y="72862"/>
                </a:cubicBezTo>
                <a:cubicBezTo>
                  <a:pt x="3028162" y="134328"/>
                  <a:pt x="3084794" y="70099"/>
                  <a:pt x="3136592" y="86329"/>
                </a:cubicBezTo>
                <a:cubicBezTo>
                  <a:pt x="3179066" y="184399"/>
                  <a:pt x="3242604" y="187853"/>
                  <a:pt x="3313739" y="142271"/>
                </a:cubicBezTo>
                <a:cubicBezTo>
                  <a:pt x="3313049" y="156429"/>
                  <a:pt x="3312358" y="167134"/>
                  <a:pt x="3311667" y="180256"/>
                </a:cubicBezTo>
                <a:cubicBezTo>
                  <a:pt x="3369335" y="180256"/>
                  <a:pt x="3426658" y="180256"/>
                  <a:pt x="3487089" y="180256"/>
                </a:cubicBezTo>
                <a:cubicBezTo>
                  <a:pt x="3484671" y="193723"/>
                  <a:pt x="3482945" y="203737"/>
                  <a:pt x="3479491" y="223766"/>
                </a:cubicBezTo>
                <a:cubicBezTo>
                  <a:pt x="3526800" y="223766"/>
                  <a:pt x="3570310" y="224111"/>
                  <a:pt x="3613820" y="223075"/>
                </a:cubicBezTo>
                <a:cubicBezTo>
                  <a:pt x="3615892" y="223075"/>
                  <a:pt x="3617619" y="210298"/>
                  <a:pt x="3619690" y="202356"/>
                </a:cubicBezTo>
                <a:cubicBezTo>
                  <a:pt x="3634539" y="215133"/>
                  <a:pt x="3647661" y="226528"/>
                  <a:pt x="3661819" y="238614"/>
                </a:cubicBezTo>
                <a:cubicBezTo>
                  <a:pt x="3656984" y="244139"/>
                  <a:pt x="3650769" y="251391"/>
                  <a:pt x="3646971" y="255880"/>
                </a:cubicBezTo>
                <a:cubicBezTo>
                  <a:pt x="3678740" y="266930"/>
                  <a:pt x="3708782" y="276944"/>
                  <a:pt x="3738134" y="288685"/>
                </a:cubicBezTo>
                <a:cubicBezTo>
                  <a:pt x="3739170" y="289031"/>
                  <a:pt x="3735026" y="302153"/>
                  <a:pt x="3732954" y="310786"/>
                </a:cubicBezTo>
                <a:cubicBezTo>
                  <a:pt x="3749530" y="308368"/>
                  <a:pt x="3766105" y="305951"/>
                  <a:pt x="3786824" y="303189"/>
                </a:cubicBezTo>
                <a:cubicBezTo>
                  <a:pt x="3781990" y="318728"/>
                  <a:pt x="3778882" y="329433"/>
                  <a:pt x="3774738" y="343245"/>
                </a:cubicBezTo>
                <a:cubicBezTo>
                  <a:pt x="3783371" y="349806"/>
                  <a:pt x="3793040" y="356713"/>
                  <a:pt x="3803054" y="363964"/>
                </a:cubicBezTo>
                <a:cubicBezTo>
                  <a:pt x="3798564" y="365346"/>
                  <a:pt x="3793730" y="366727"/>
                  <a:pt x="3789241" y="368108"/>
                </a:cubicBezTo>
                <a:cubicBezTo>
                  <a:pt x="3789241" y="391590"/>
                  <a:pt x="3786133" y="415762"/>
                  <a:pt x="3790277" y="438553"/>
                </a:cubicBezTo>
                <a:cubicBezTo>
                  <a:pt x="3793385" y="456509"/>
                  <a:pt x="3803744" y="472394"/>
                  <a:pt x="3762652" y="470322"/>
                </a:cubicBezTo>
                <a:cubicBezTo>
                  <a:pt x="3778191" y="478264"/>
                  <a:pt x="3782335" y="481718"/>
                  <a:pt x="3786824" y="482408"/>
                </a:cubicBezTo>
                <a:cubicBezTo>
                  <a:pt x="3846909" y="493458"/>
                  <a:pt x="3846909" y="493458"/>
                  <a:pt x="3838276" y="556651"/>
                </a:cubicBezTo>
                <a:cubicBezTo>
                  <a:pt x="3834823" y="582205"/>
                  <a:pt x="3832406" y="606377"/>
                  <a:pt x="3865901" y="616391"/>
                </a:cubicBezTo>
                <a:cubicBezTo>
                  <a:pt x="3870736" y="617773"/>
                  <a:pt x="3869009" y="639528"/>
                  <a:pt x="3871772" y="663009"/>
                </a:cubicBezTo>
                <a:cubicBezTo>
                  <a:pt x="3879714" y="675095"/>
                  <a:pt x="3927713" y="667498"/>
                  <a:pt x="3918735" y="703757"/>
                </a:cubicBezTo>
                <a:cubicBezTo>
                  <a:pt x="3940835" y="715152"/>
                  <a:pt x="3959828" y="725166"/>
                  <a:pt x="3979511" y="735180"/>
                </a:cubicBezTo>
                <a:cubicBezTo>
                  <a:pt x="4012661" y="752101"/>
                  <a:pt x="4045466" y="770748"/>
                  <a:pt x="4079653" y="784561"/>
                </a:cubicBezTo>
                <a:cubicBezTo>
                  <a:pt x="4111422" y="797337"/>
                  <a:pt x="4144573" y="807697"/>
                  <a:pt x="4178068" y="813913"/>
                </a:cubicBezTo>
                <a:cubicBezTo>
                  <a:pt x="4194644" y="817021"/>
                  <a:pt x="4213636" y="809424"/>
                  <a:pt x="4227104" y="807006"/>
                </a:cubicBezTo>
                <a:cubicBezTo>
                  <a:pt x="4229521" y="826344"/>
                  <a:pt x="4231247" y="841883"/>
                  <a:pt x="4232974" y="855351"/>
                </a:cubicBezTo>
                <a:cubicBezTo>
                  <a:pt x="4258873" y="837394"/>
                  <a:pt x="4278210" y="823927"/>
                  <a:pt x="4297548" y="810460"/>
                </a:cubicBezTo>
                <a:cubicBezTo>
                  <a:pt x="4299620" y="813222"/>
                  <a:pt x="4301347" y="816330"/>
                  <a:pt x="4303419" y="819092"/>
                </a:cubicBezTo>
                <a:cubicBezTo>
                  <a:pt x="4258527" y="895753"/>
                  <a:pt x="4244715" y="905767"/>
                  <a:pt x="4198097" y="892300"/>
                </a:cubicBezTo>
                <a:cubicBezTo>
                  <a:pt x="4198097" y="902659"/>
                  <a:pt x="4198097" y="912328"/>
                  <a:pt x="4198097" y="919580"/>
                </a:cubicBezTo>
                <a:cubicBezTo>
                  <a:pt x="4180831" y="925796"/>
                  <a:pt x="4164601" y="928903"/>
                  <a:pt x="4151479" y="937191"/>
                </a:cubicBezTo>
                <a:cubicBezTo>
                  <a:pt x="4139393" y="944788"/>
                  <a:pt x="4131105" y="957565"/>
                  <a:pt x="4120055" y="968960"/>
                </a:cubicBezTo>
                <a:cubicBezTo>
                  <a:pt x="4122472" y="970687"/>
                  <a:pt x="4129724" y="975867"/>
                  <a:pt x="4136975" y="980701"/>
                </a:cubicBezTo>
                <a:cubicBezTo>
                  <a:pt x="4136285" y="984499"/>
                  <a:pt x="4135940" y="988298"/>
                  <a:pt x="4135249" y="992096"/>
                </a:cubicBezTo>
                <a:cubicBezTo>
                  <a:pt x="4121782" y="991060"/>
                  <a:pt x="4104516" y="994859"/>
                  <a:pt x="4095192" y="988298"/>
                </a:cubicBezTo>
                <a:cubicBezTo>
                  <a:pt x="4056862" y="959982"/>
                  <a:pt x="4024057" y="988989"/>
                  <a:pt x="3989525" y="995895"/>
                </a:cubicBezTo>
                <a:cubicBezTo>
                  <a:pt x="3987453" y="996240"/>
                  <a:pt x="3986762" y="1009017"/>
                  <a:pt x="3987453" y="1015923"/>
                </a:cubicBezTo>
                <a:cubicBezTo>
                  <a:pt x="3988489" y="1027664"/>
                  <a:pt x="3990906" y="1039060"/>
                  <a:pt x="3993669" y="1056325"/>
                </a:cubicBezTo>
                <a:cubicBezTo>
                  <a:pt x="3971223" y="1041477"/>
                  <a:pt x="3953612" y="1021794"/>
                  <a:pt x="3940835" y="1024211"/>
                </a:cubicBezTo>
                <a:cubicBezTo>
                  <a:pt x="3927023" y="1026973"/>
                  <a:pt x="3917354" y="1050800"/>
                  <a:pt x="3905958" y="1065649"/>
                </a:cubicBezTo>
                <a:cubicBezTo>
                  <a:pt x="3908030" y="1068757"/>
                  <a:pt x="3910102" y="1071865"/>
                  <a:pt x="3912174" y="1074973"/>
                </a:cubicBezTo>
                <a:cubicBezTo>
                  <a:pt x="3924951" y="1070483"/>
                  <a:pt x="3937728" y="1066340"/>
                  <a:pt x="3953612" y="1060815"/>
                </a:cubicBezTo>
                <a:cubicBezTo>
                  <a:pt x="3955339" y="1062886"/>
                  <a:pt x="3960173" y="1069102"/>
                  <a:pt x="3968116" y="1079462"/>
                </a:cubicBezTo>
                <a:cubicBezTo>
                  <a:pt x="3936001" y="1079462"/>
                  <a:pt x="3917354" y="1088785"/>
                  <a:pt x="3924260" y="1122281"/>
                </a:cubicBezTo>
                <a:cubicBezTo>
                  <a:pt x="3925641" y="1128842"/>
                  <a:pt x="3919080" y="1141619"/>
                  <a:pt x="3913210" y="1144381"/>
                </a:cubicBezTo>
                <a:cubicBezTo>
                  <a:pt x="3876607" y="1160266"/>
                  <a:pt x="3881095" y="1192035"/>
                  <a:pt x="3877987" y="1225531"/>
                </a:cubicBezTo>
                <a:cubicBezTo>
                  <a:pt x="3900088" y="1222768"/>
                  <a:pt x="3920116" y="1220006"/>
                  <a:pt x="3934965" y="1218279"/>
                </a:cubicBezTo>
                <a:cubicBezTo>
                  <a:pt x="3938418" y="1227603"/>
                  <a:pt x="3942562" y="1238998"/>
                  <a:pt x="3950504" y="1259027"/>
                </a:cubicBezTo>
                <a:cubicBezTo>
                  <a:pt x="3981928" y="1182366"/>
                  <a:pt x="4027165" y="1169590"/>
                  <a:pt x="4082761" y="1211373"/>
                </a:cubicBezTo>
                <a:cubicBezTo>
                  <a:pt x="4068258" y="1217589"/>
                  <a:pt x="4053754" y="1223804"/>
                  <a:pt x="4039251" y="1230020"/>
                </a:cubicBezTo>
                <a:cubicBezTo>
                  <a:pt x="4040632" y="1234509"/>
                  <a:pt x="4041668" y="1239344"/>
                  <a:pt x="4043049" y="1243833"/>
                </a:cubicBezTo>
                <a:cubicBezTo>
                  <a:pt x="4064459" y="1240034"/>
                  <a:pt x="4086214" y="1236236"/>
                  <a:pt x="4112458" y="1231401"/>
                </a:cubicBezTo>
                <a:cubicBezTo>
                  <a:pt x="4075509" y="1154395"/>
                  <a:pt x="3988835" y="1157503"/>
                  <a:pt x="3943598" y="1105015"/>
                </a:cubicBezTo>
                <a:cubicBezTo>
                  <a:pt x="3944634" y="1101907"/>
                  <a:pt x="3946015" y="1098454"/>
                  <a:pt x="3947051" y="1095346"/>
                </a:cubicBezTo>
                <a:cubicBezTo>
                  <a:pt x="3971569" y="1105361"/>
                  <a:pt x="3996431" y="1115375"/>
                  <a:pt x="4020949" y="1125389"/>
                </a:cubicBezTo>
                <a:cubicBezTo>
                  <a:pt x="4027165" y="1127806"/>
                  <a:pt x="4035798" y="1135403"/>
                  <a:pt x="4038906" y="1133331"/>
                </a:cubicBezTo>
                <a:cubicBezTo>
                  <a:pt x="4065150" y="1118137"/>
                  <a:pt x="4090012" y="1100526"/>
                  <a:pt x="4115911" y="1084987"/>
                </a:cubicBezTo>
                <a:cubicBezTo>
                  <a:pt x="4125580" y="1079116"/>
                  <a:pt x="4136975" y="1076009"/>
                  <a:pt x="4149407" y="1080498"/>
                </a:cubicBezTo>
                <a:cubicBezTo>
                  <a:pt x="4139393" y="1089131"/>
                  <a:pt x="4129379" y="1097763"/>
                  <a:pt x="4119364" y="1106742"/>
                </a:cubicBezTo>
                <a:cubicBezTo>
                  <a:pt x="4132487" y="1116065"/>
                  <a:pt x="4144573" y="1126770"/>
                  <a:pt x="4158731" y="1134367"/>
                </a:cubicBezTo>
                <a:cubicBezTo>
                  <a:pt x="4167018" y="1138856"/>
                  <a:pt x="4178759" y="1136094"/>
                  <a:pt x="4187392" y="1139892"/>
                </a:cubicBezTo>
                <a:cubicBezTo>
                  <a:pt x="4194989" y="1143345"/>
                  <a:pt x="4200169" y="1151288"/>
                  <a:pt x="4203967" y="1160266"/>
                </a:cubicBezTo>
                <a:cubicBezTo>
                  <a:pt x="4239880" y="1172352"/>
                  <a:pt x="4266469" y="1159230"/>
                  <a:pt x="4274067" y="1117447"/>
                </a:cubicBezTo>
                <a:cubicBezTo>
                  <a:pt x="4268196" y="1126770"/>
                  <a:pt x="4261981" y="1136439"/>
                  <a:pt x="4256110" y="1145763"/>
                </a:cubicBezTo>
                <a:cubicBezTo>
                  <a:pt x="4232974" y="1120554"/>
                  <a:pt x="4234700" y="1113303"/>
                  <a:pt x="4263707" y="1097418"/>
                </a:cubicBezTo>
                <a:cubicBezTo>
                  <a:pt x="4284771" y="1086023"/>
                  <a:pt x="4304109" y="1070483"/>
                  <a:pt x="4324828" y="1058743"/>
                </a:cubicBezTo>
                <a:cubicBezTo>
                  <a:pt x="4338296" y="1051146"/>
                  <a:pt x="4353835" y="1047002"/>
                  <a:pt x="4371101" y="1040096"/>
                </a:cubicBezTo>
                <a:cubicBezTo>
                  <a:pt x="4378007" y="1033189"/>
                  <a:pt x="4388367" y="1022830"/>
                  <a:pt x="4399762" y="1011779"/>
                </a:cubicBezTo>
                <a:cubicBezTo>
                  <a:pt x="4379043" y="984154"/>
                  <a:pt x="4334497" y="1017305"/>
                  <a:pt x="4297894" y="1000729"/>
                </a:cubicBezTo>
                <a:cubicBezTo>
                  <a:pt x="4343475" y="984499"/>
                  <a:pt x="4376281" y="973104"/>
                  <a:pt x="4412884" y="959982"/>
                </a:cubicBezTo>
                <a:cubicBezTo>
                  <a:pt x="4382496" y="927177"/>
                  <a:pt x="4386985" y="903695"/>
                  <a:pt x="4425661" y="859495"/>
                </a:cubicBezTo>
                <a:cubicBezTo>
                  <a:pt x="4407014" y="852243"/>
                  <a:pt x="4389057" y="845337"/>
                  <a:pt x="4371101" y="838430"/>
                </a:cubicBezTo>
                <a:cubicBezTo>
                  <a:pt x="4403215" y="790776"/>
                  <a:pt x="4404596" y="791467"/>
                  <a:pt x="4441200" y="836358"/>
                </a:cubicBezTo>
                <a:cubicBezTo>
                  <a:pt x="4452250" y="850171"/>
                  <a:pt x="4473315" y="855696"/>
                  <a:pt x="4484365" y="869163"/>
                </a:cubicBezTo>
                <a:cubicBezTo>
                  <a:pt x="4500249" y="888501"/>
                  <a:pt x="4511645" y="911983"/>
                  <a:pt x="4526148" y="936155"/>
                </a:cubicBezTo>
                <a:cubicBezTo>
                  <a:pt x="4537889" y="933738"/>
                  <a:pt x="4551702" y="929939"/>
                  <a:pt x="4565515" y="928558"/>
                </a:cubicBezTo>
                <a:cubicBezTo>
                  <a:pt x="4571385" y="927867"/>
                  <a:pt x="4582435" y="929939"/>
                  <a:pt x="4583816" y="933738"/>
                </a:cubicBezTo>
                <a:cubicBezTo>
                  <a:pt x="4600046" y="974485"/>
                  <a:pt x="4638031" y="983463"/>
                  <a:pt x="4673944" y="999348"/>
                </a:cubicBezTo>
                <a:cubicBezTo>
                  <a:pt x="4673253" y="1011779"/>
                  <a:pt x="4672563" y="1025247"/>
                  <a:pt x="4671872" y="1038714"/>
                </a:cubicBezTo>
                <a:cubicBezTo>
                  <a:pt x="4706749" y="1036642"/>
                  <a:pt x="4738518" y="1034570"/>
                  <a:pt x="4773741" y="1032153"/>
                </a:cubicBezTo>
                <a:cubicBezTo>
                  <a:pt x="4774777" y="1027319"/>
                  <a:pt x="4776503" y="1018340"/>
                  <a:pt x="4778230" y="1009362"/>
                </a:cubicBezTo>
                <a:cubicBezTo>
                  <a:pt x="4780302" y="1008326"/>
                  <a:pt x="4782719" y="1006600"/>
                  <a:pt x="4784791" y="1006945"/>
                </a:cubicBezTo>
                <a:cubicBezTo>
                  <a:pt x="4808963" y="1009017"/>
                  <a:pt x="4833826" y="1009362"/>
                  <a:pt x="4857653" y="1014197"/>
                </a:cubicBezTo>
                <a:cubicBezTo>
                  <a:pt x="4875264" y="1017650"/>
                  <a:pt x="4892185" y="1025592"/>
                  <a:pt x="4908069" y="1034225"/>
                </a:cubicBezTo>
                <a:cubicBezTo>
                  <a:pt x="4929133" y="1045621"/>
                  <a:pt x="4945363" y="1071865"/>
                  <a:pt x="4975406" y="1051836"/>
                </a:cubicBezTo>
                <a:cubicBezTo>
                  <a:pt x="4978169" y="1050110"/>
                  <a:pt x="4988182" y="1061851"/>
                  <a:pt x="4995089" y="1062196"/>
                </a:cubicBezTo>
                <a:cubicBezTo>
                  <a:pt x="5061045" y="1068412"/>
                  <a:pt x="5126655" y="1073937"/>
                  <a:pt x="5192611" y="1079116"/>
                </a:cubicBezTo>
                <a:cubicBezTo>
                  <a:pt x="5197099" y="1079462"/>
                  <a:pt x="5202279" y="1074627"/>
                  <a:pt x="5206423" y="1075663"/>
                </a:cubicBezTo>
                <a:cubicBezTo>
                  <a:pt x="5276522" y="1093620"/>
                  <a:pt x="5346967" y="1110195"/>
                  <a:pt x="5416031" y="1131259"/>
                </a:cubicBezTo>
                <a:cubicBezTo>
                  <a:pt x="5456433" y="1143345"/>
                  <a:pt x="5493382" y="1167518"/>
                  <a:pt x="5534129" y="1177877"/>
                </a:cubicBezTo>
                <a:cubicBezTo>
                  <a:pt x="5604919" y="1196179"/>
                  <a:pt x="5659825" y="1240034"/>
                  <a:pt x="5719219" y="1277674"/>
                </a:cubicBezTo>
                <a:cubicBezTo>
                  <a:pt x="5759276" y="1303227"/>
                  <a:pt x="5803822" y="1321874"/>
                  <a:pt x="5844569" y="1347083"/>
                </a:cubicBezTo>
                <a:cubicBezTo>
                  <a:pt x="5886353" y="1372981"/>
                  <a:pt x="5923992" y="1406132"/>
                  <a:pt x="5966812" y="1429613"/>
                </a:cubicBezTo>
                <a:cubicBezTo>
                  <a:pt x="5999617" y="1447570"/>
                  <a:pt x="6023789" y="1468289"/>
                  <a:pt x="6040364" y="1502821"/>
                </a:cubicBezTo>
                <a:cubicBezTo>
                  <a:pt x="6046235" y="1515252"/>
                  <a:pt x="6073170" y="1519396"/>
                  <a:pt x="6091126" y="1524230"/>
                </a:cubicBezTo>
                <a:cubicBezTo>
                  <a:pt x="6105975" y="1528374"/>
                  <a:pt x="6121859" y="1528374"/>
                  <a:pt x="6140161" y="1530791"/>
                </a:cubicBezTo>
                <a:cubicBezTo>
                  <a:pt x="6125312" y="1537007"/>
                  <a:pt x="6114262" y="1541496"/>
                  <a:pt x="6111500" y="1542532"/>
                </a:cubicBezTo>
                <a:cubicBezTo>
                  <a:pt x="6131183" y="1587769"/>
                  <a:pt x="6145686" y="1631624"/>
                  <a:pt x="6168132" y="1670645"/>
                </a:cubicBezTo>
                <a:cubicBezTo>
                  <a:pt x="6192994" y="1714500"/>
                  <a:pt x="6225454" y="1754212"/>
                  <a:pt x="6256878" y="1799103"/>
                </a:cubicBezTo>
                <a:cubicBezTo>
                  <a:pt x="6236159" y="1838814"/>
                  <a:pt x="6278978" y="1864022"/>
                  <a:pt x="6293827" y="1897863"/>
                </a:cubicBezTo>
                <a:cubicBezTo>
                  <a:pt x="6307985" y="1929978"/>
                  <a:pt x="6329395" y="1958639"/>
                  <a:pt x="6347351" y="1989372"/>
                </a:cubicBezTo>
                <a:cubicBezTo>
                  <a:pt x="6364617" y="2018724"/>
                  <a:pt x="6384300" y="2047041"/>
                  <a:pt x="6398113" y="2078119"/>
                </a:cubicBezTo>
                <a:cubicBezTo>
                  <a:pt x="6408127" y="2100565"/>
                  <a:pt x="6411580" y="2126118"/>
                  <a:pt x="6415724" y="2150290"/>
                </a:cubicBezTo>
                <a:cubicBezTo>
                  <a:pt x="6426429" y="2211757"/>
                  <a:pt x="6436443" y="2273569"/>
                  <a:pt x="6446457" y="2335380"/>
                </a:cubicBezTo>
                <a:cubicBezTo>
                  <a:pt x="6446803" y="2337798"/>
                  <a:pt x="6445076" y="2340906"/>
                  <a:pt x="6446112" y="2342632"/>
                </a:cubicBezTo>
                <a:cubicBezTo>
                  <a:pt x="6475464" y="2400991"/>
                  <a:pt x="6476500" y="2411350"/>
                  <a:pt x="6464414" y="2458659"/>
                </a:cubicBezTo>
                <a:cubicBezTo>
                  <a:pt x="6466486" y="2472817"/>
                  <a:pt x="6467176" y="2487320"/>
                  <a:pt x="6470630" y="2501133"/>
                </a:cubicBezTo>
                <a:cubicBezTo>
                  <a:pt x="6473738" y="2513564"/>
                  <a:pt x="6476845" y="2530139"/>
                  <a:pt x="6485824" y="2536355"/>
                </a:cubicBezTo>
                <a:cubicBezTo>
                  <a:pt x="6506543" y="2551204"/>
                  <a:pt x="6531060" y="2561218"/>
                  <a:pt x="6556959" y="2574340"/>
                </a:cubicBezTo>
                <a:cubicBezTo>
                  <a:pt x="6545909" y="2638224"/>
                  <a:pt x="6563865" y="2687604"/>
                  <a:pt x="6638799" y="2698309"/>
                </a:cubicBezTo>
                <a:cubicBezTo>
                  <a:pt x="6634655" y="2705561"/>
                  <a:pt x="6634310" y="2707287"/>
                  <a:pt x="6633619" y="2707287"/>
                </a:cubicBezTo>
                <a:cubicBezTo>
                  <a:pt x="6579404" y="2715920"/>
                  <a:pt x="6568700" y="2734913"/>
                  <a:pt x="6587692" y="2788782"/>
                </a:cubicBezTo>
                <a:cubicBezTo>
                  <a:pt x="6605994" y="2840925"/>
                  <a:pt x="6606339" y="2847831"/>
                  <a:pt x="6599778" y="2872003"/>
                </a:cubicBezTo>
                <a:cubicBezTo>
                  <a:pt x="6599778" y="2885126"/>
                  <a:pt x="6602541" y="2898938"/>
                  <a:pt x="6599087" y="2911024"/>
                </a:cubicBezTo>
                <a:cubicBezTo>
                  <a:pt x="6588728" y="2948319"/>
                  <a:pt x="6575261" y="2984577"/>
                  <a:pt x="6564556" y="3021871"/>
                </a:cubicBezTo>
                <a:cubicBezTo>
                  <a:pt x="6562829" y="3028087"/>
                  <a:pt x="6571117" y="3036374"/>
                  <a:pt x="6572498" y="3044317"/>
                </a:cubicBezTo>
                <a:cubicBezTo>
                  <a:pt x="6576987" y="3065381"/>
                  <a:pt x="6581131" y="3086791"/>
                  <a:pt x="6584239" y="3107855"/>
                </a:cubicBezTo>
                <a:cubicBezTo>
                  <a:pt x="6586311" y="3122013"/>
                  <a:pt x="6582167" y="3138588"/>
                  <a:pt x="6588037" y="3149984"/>
                </a:cubicBezTo>
                <a:cubicBezTo>
                  <a:pt x="6601505" y="3175192"/>
                  <a:pt x="6619461" y="3197638"/>
                  <a:pt x="6637418" y="3223882"/>
                </a:cubicBezTo>
                <a:cubicBezTo>
                  <a:pt x="6632929" y="3229752"/>
                  <a:pt x="6625677" y="3239076"/>
                  <a:pt x="6614972" y="3252543"/>
                </a:cubicBezTo>
                <a:cubicBezTo>
                  <a:pt x="6628094" y="3257723"/>
                  <a:pt x="6643288" y="3259449"/>
                  <a:pt x="6650885" y="3267737"/>
                </a:cubicBezTo>
                <a:cubicBezTo>
                  <a:pt x="6659518" y="3277406"/>
                  <a:pt x="6669532" y="3300197"/>
                  <a:pt x="6665389" y="3304686"/>
                </a:cubicBezTo>
                <a:cubicBezTo>
                  <a:pt x="6648468" y="3322988"/>
                  <a:pt x="6626368" y="3336800"/>
                  <a:pt x="6603922" y="3353721"/>
                </a:cubicBezTo>
                <a:cubicBezTo>
                  <a:pt x="6603231" y="3368570"/>
                  <a:pt x="6612900" y="3392742"/>
                  <a:pt x="6571808" y="3388598"/>
                </a:cubicBezTo>
                <a:cubicBezTo>
                  <a:pt x="6574570" y="3392397"/>
                  <a:pt x="6577333" y="3396195"/>
                  <a:pt x="6580095" y="3399648"/>
                </a:cubicBezTo>
                <a:cubicBezTo>
                  <a:pt x="6591836" y="3401720"/>
                  <a:pt x="6603231" y="3403447"/>
                  <a:pt x="6617044" y="3405864"/>
                </a:cubicBezTo>
                <a:cubicBezTo>
                  <a:pt x="6616699" y="3435906"/>
                  <a:pt x="6623260" y="3463187"/>
                  <a:pt x="6662971" y="3465949"/>
                </a:cubicBezTo>
                <a:cubicBezTo>
                  <a:pt x="6664007" y="3469057"/>
                  <a:pt x="6664698" y="3472510"/>
                  <a:pt x="6665734" y="3475618"/>
                </a:cubicBezTo>
                <a:cubicBezTo>
                  <a:pt x="6643633" y="3491502"/>
                  <a:pt x="6621188" y="3507387"/>
                  <a:pt x="6599087" y="3523272"/>
                </a:cubicBezTo>
                <a:cubicBezTo>
                  <a:pt x="6601160" y="3527070"/>
                  <a:pt x="6602886" y="3530869"/>
                  <a:pt x="6604958" y="3534667"/>
                </a:cubicBezTo>
                <a:cubicBezTo>
                  <a:pt x="6616008" y="3532941"/>
                  <a:pt x="6627404" y="3529487"/>
                  <a:pt x="6638454" y="3530523"/>
                </a:cubicBezTo>
                <a:cubicBezTo>
                  <a:pt x="6648813" y="3531559"/>
                  <a:pt x="6658827" y="3537085"/>
                  <a:pt x="6668842" y="3540883"/>
                </a:cubicBezTo>
                <a:cubicBezTo>
                  <a:pt x="6664352" y="3549861"/>
                  <a:pt x="6661935" y="3562983"/>
                  <a:pt x="6654684" y="3566437"/>
                </a:cubicBezTo>
                <a:cubicBezTo>
                  <a:pt x="6633965" y="3577141"/>
                  <a:pt x="6617044" y="3587846"/>
                  <a:pt x="6617389" y="3614435"/>
                </a:cubicBezTo>
                <a:cubicBezTo>
                  <a:pt x="6617389" y="3618234"/>
                  <a:pt x="6609793" y="3625140"/>
                  <a:pt x="6604958" y="3625831"/>
                </a:cubicBezTo>
                <a:cubicBezTo>
                  <a:pt x="6562139" y="3631356"/>
                  <a:pt x="6571808" y="3657600"/>
                  <a:pt x="6582167" y="3685571"/>
                </a:cubicBezTo>
                <a:cubicBezTo>
                  <a:pt x="6574915" y="3686261"/>
                  <a:pt x="6568355" y="3686952"/>
                  <a:pt x="6563520" y="3687643"/>
                </a:cubicBezTo>
                <a:cubicBezTo>
                  <a:pt x="6568355" y="3706290"/>
                  <a:pt x="6573189" y="3725282"/>
                  <a:pt x="6578714" y="3747382"/>
                </a:cubicBezTo>
                <a:cubicBezTo>
                  <a:pt x="6580441" y="3746347"/>
                  <a:pt x="6587347" y="3742894"/>
                  <a:pt x="6595980" y="3738059"/>
                </a:cubicBezTo>
                <a:cubicBezTo>
                  <a:pt x="6594944" y="3744275"/>
                  <a:pt x="6594253" y="3750490"/>
                  <a:pt x="6593217" y="3756015"/>
                </a:cubicBezTo>
                <a:cubicBezTo>
                  <a:pt x="6583548" y="3802979"/>
                  <a:pt x="6574225" y="3849597"/>
                  <a:pt x="6564210" y="3896214"/>
                </a:cubicBezTo>
                <a:cubicBezTo>
                  <a:pt x="6562829" y="3903121"/>
                  <a:pt x="6558340" y="3910718"/>
                  <a:pt x="6553160" y="3915552"/>
                </a:cubicBezTo>
                <a:cubicBezTo>
                  <a:pt x="6543146" y="3925566"/>
                  <a:pt x="6531751" y="3933854"/>
                  <a:pt x="6517938" y="3945249"/>
                </a:cubicBezTo>
                <a:cubicBezTo>
                  <a:pt x="6531060" y="3955609"/>
                  <a:pt x="6540038" y="3962860"/>
                  <a:pt x="6549016" y="3970112"/>
                </a:cubicBezTo>
                <a:cubicBezTo>
                  <a:pt x="6528297" y="4020874"/>
                  <a:pt x="6584584" y="4042283"/>
                  <a:pt x="6592181" y="4080268"/>
                </a:cubicBezTo>
                <a:cubicBezTo>
                  <a:pt x="6567664" y="4096498"/>
                  <a:pt x="6540729" y="4110656"/>
                  <a:pt x="6518629" y="4129994"/>
                </a:cubicBezTo>
                <a:cubicBezTo>
                  <a:pt x="6493075" y="4152785"/>
                  <a:pt x="6500327" y="4180410"/>
                  <a:pt x="6536240" y="4204237"/>
                </a:cubicBezTo>
                <a:cubicBezTo>
                  <a:pt x="6531751" y="4211144"/>
                  <a:pt x="6527952" y="4218395"/>
                  <a:pt x="6522772" y="4224611"/>
                </a:cubicBezTo>
                <a:cubicBezTo>
                  <a:pt x="6518284" y="4230136"/>
                  <a:pt x="6512068" y="4234971"/>
                  <a:pt x="6505161" y="4241532"/>
                </a:cubicBezTo>
                <a:cubicBezTo>
                  <a:pt x="6509305" y="4252237"/>
                  <a:pt x="6513794" y="4263287"/>
                  <a:pt x="6517938" y="4274337"/>
                </a:cubicBezTo>
                <a:cubicBezTo>
                  <a:pt x="6514139" y="4273646"/>
                  <a:pt x="6510686" y="4273301"/>
                  <a:pt x="6506888" y="4272610"/>
                </a:cubicBezTo>
                <a:cubicBezTo>
                  <a:pt x="6501708" y="4292984"/>
                  <a:pt x="6497219" y="4313703"/>
                  <a:pt x="6491349" y="4334077"/>
                </a:cubicBezTo>
                <a:cubicBezTo>
                  <a:pt x="6484787" y="4357213"/>
                  <a:pt x="6477191" y="4380349"/>
                  <a:pt x="6470975" y="4405558"/>
                </a:cubicBezTo>
                <a:cubicBezTo>
                  <a:pt x="6467522" y="4416608"/>
                  <a:pt x="6464068" y="4428003"/>
                  <a:pt x="6460270" y="4439053"/>
                </a:cubicBezTo>
                <a:cubicBezTo>
                  <a:pt x="6448874" y="4472549"/>
                  <a:pt x="6437134" y="4506045"/>
                  <a:pt x="6426774" y="4539886"/>
                </a:cubicBezTo>
                <a:cubicBezTo>
                  <a:pt x="6426084" y="4541612"/>
                  <a:pt x="6437134" y="4547138"/>
                  <a:pt x="6451982" y="4556806"/>
                </a:cubicBezTo>
                <a:cubicBezTo>
                  <a:pt x="6423667" y="4568547"/>
                  <a:pt x="6400876" y="4578216"/>
                  <a:pt x="6378084" y="4587540"/>
                </a:cubicBezTo>
                <a:cubicBezTo>
                  <a:pt x="6375667" y="4584432"/>
                  <a:pt x="6373596" y="4580978"/>
                  <a:pt x="6371178" y="4577870"/>
                </a:cubicBezTo>
                <a:cubicBezTo>
                  <a:pt x="6370833" y="4583050"/>
                  <a:pt x="6370488" y="4593065"/>
                  <a:pt x="6370488" y="4593065"/>
                </a:cubicBezTo>
                <a:cubicBezTo>
                  <a:pt x="6412616" y="4595827"/>
                  <a:pt x="6402602" y="4637956"/>
                  <a:pt x="6419868" y="4655222"/>
                </a:cubicBezTo>
                <a:cubicBezTo>
                  <a:pt x="6405710" y="4683192"/>
                  <a:pt x="6392933" y="4708401"/>
                  <a:pt x="6379120" y="4736026"/>
                </a:cubicBezTo>
                <a:cubicBezTo>
                  <a:pt x="6344589" y="4724630"/>
                  <a:pt x="6327323" y="4738443"/>
                  <a:pt x="6323179" y="4774011"/>
                </a:cubicBezTo>
                <a:cubicBezTo>
                  <a:pt x="6321798" y="4786442"/>
                  <a:pt x="6313165" y="4798183"/>
                  <a:pt x="6308330" y="4809924"/>
                </a:cubicBezTo>
                <a:cubicBezTo>
                  <a:pt x="6321453" y="4814068"/>
                  <a:pt x="6333539" y="4817521"/>
                  <a:pt x="6353567" y="4824082"/>
                </a:cubicBezTo>
                <a:cubicBezTo>
                  <a:pt x="6326287" y="4836513"/>
                  <a:pt x="6308676" y="4844456"/>
                  <a:pt x="6290719" y="4852398"/>
                </a:cubicBezTo>
                <a:cubicBezTo>
                  <a:pt x="6294173" y="4860685"/>
                  <a:pt x="6297626" y="4868628"/>
                  <a:pt x="6301424" y="4877951"/>
                </a:cubicBezTo>
                <a:cubicBezTo>
                  <a:pt x="6288648" y="4878642"/>
                  <a:pt x="6278288" y="4879333"/>
                  <a:pt x="6267929" y="4880023"/>
                </a:cubicBezTo>
                <a:cubicBezTo>
                  <a:pt x="6270346" y="4882786"/>
                  <a:pt x="6273108" y="4885203"/>
                  <a:pt x="6275525" y="4887966"/>
                </a:cubicBezTo>
                <a:cubicBezTo>
                  <a:pt x="6258259" y="4909030"/>
                  <a:pt x="6241339" y="4930094"/>
                  <a:pt x="6223037" y="4952885"/>
                </a:cubicBezTo>
                <a:cubicBezTo>
                  <a:pt x="6245828" y="4976712"/>
                  <a:pt x="6167096" y="5013316"/>
                  <a:pt x="6226490" y="5043703"/>
                </a:cubicBezTo>
                <a:cubicBezTo>
                  <a:pt x="6223728" y="5046121"/>
                  <a:pt x="6220965" y="5048193"/>
                  <a:pt x="6218203" y="5050610"/>
                </a:cubicBezTo>
                <a:cubicBezTo>
                  <a:pt x="6207498" y="5045430"/>
                  <a:pt x="6196793" y="5040250"/>
                  <a:pt x="6184361" y="5034035"/>
                </a:cubicBezTo>
                <a:cubicBezTo>
                  <a:pt x="6157427" y="5046811"/>
                  <a:pt x="6120133" y="5055099"/>
                  <a:pt x="6099068" y="5078235"/>
                </a:cubicBezTo>
                <a:cubicBezTo>
                  <a:pt x="6079385" y="5099990"/>
                  <a:pt x="6076968" y="5137630"/>
                  <a:pt x="6058321" y="5171471"/>
                </a:cubicBezTo>
                <a:cubicBezTo>
                  <a:pt x="6052105" y="5154896"/>
                  <a:pt x="6045889" y="5138320"/>
                  <a:pt x="6037947" y="5117601"/>
                </a:cubicBezTo>
                <a:cubicBezTo>
                  <a:pt x="6034494" y="5117947"/>
                  <a:pt x="6023444" y="5118638"/>
                  <a:pt x="6012739" y="5119328"/>
                </a:cubicBezTo>
                <a:cubicBezTo>
                  <a:pt x="6011358" y="5116911"/>
                  <a:pt x="6009976" y="5114494"/>
                  <a:pt x="6008250" y="5112076"/>
                </a:cubicBezTo>
                <a:cubicBezTo>
                  <a:pt x="6018609" y="5104134"/>
                  <a:pt x="6028969" y="5096192"/>
                  <a:pt x="6044853" y="5084451"/>
                </a:cubicBezTo>
                <a:cubicBezTo>
                  <a:pt x="5970610" y="5077200"/>
                  <a:pt x="5944021" y="5127271"/>
                  <a:pt x="5915359" y="5173543"/>
                </a:cubicBezTo>
                <a:cubicBezTo>
                  <a:pt x="5932280" y="5179759"/>
                  <a:pt x="5949891" y="5186320"/>
                  <a:pt x="5967157" y="5192881"/>
                </a:cubicBezTo>
                <a:cubicBezTo>
                  <a:pt x="5967157" y="5196334"/>
                  <a:pt x="5967157" y="5199787"/>
                  <a:pt x="5967503" y="5203240"/>
                </a:cubicBezTo>
                <a:cubicBezTo>
                  <a:pt x="5921230" y="5207384"/>
                  <a:pt x="5874957" y="5211528"/>
                  <a:pt x="5829721" y="5215672"/>
                </a:cubicBezTo>
                <a:cubicBezTo>
                  <a:pt x="5822124" y="5256764"/>
                  <a:pt x="5822124" y="5256764"/>
                  <a:pt x="5765492" y="5247786"/>
                </a:cubicBezTo>
                <a:cubicBezTo>
                  <a:pt x="5770326" y="5271958"/>
                  <a:pt x="5767564" y="5279210"/>
                  <a:pt x="5726816" y="5342058"/>
                </a:cubicBezTo>
                <a:cubicBezTo>
                  <a:pt x="5739938" y="5344475"/>
                  <a:pt x="5751679" y="5346547"/>
                  <a:pt x="5763765" y="5348619"/>
                </a:cubicBezTo>
                <a:cubicBezTo>
                  <a:pt x="5763765" y="5352417"/>
                  <a:pt x="5763765" y="5356561"/>
                  <a:pt x="5764111" y="5360360"/>
                </a:cubicBezTo>
                <a:cubicBezTo>
                  <a:pt x="5734413" y="5363467"/>
                  <a:pt x="5704716" y="5366575"/>
                  <a:pt x="5683997" y="5368647"/>
                </a:cubicBezTo>
                <a:cubicBezTo>
                  <a:pt x="5669839" y="5390057"/>
                  <a:pt x="5658789" y="5409049"/>
                  <a:pt x="5644976" y="5425279"/>
                </a:cubicBezTo>
                <a:cubicBezTo>
                  <a:pt x="5641178" y="5429768"/>
                  <a:pt x="5627365" y="5425970"/>
                  <a:pt x="5618386" y="5425970"/>
                </a:cubicBezTo>
                <a:cubicBezTo>
                  <a:pt x="5617696" y="5422171"/>
                  <a:pt x="5617006" y="5418373"/>
                  <a:pt x="5616315" y="5414920"/>
                </a:cubicBezTo>
                <a:cubicBezTo>
                  <a:pt x="5628056" y="5408358"/>
                  <a:pt x="5640142" y="5401798"/>
                  <a:pt x="5651882" y="5395237"/>
                </a:cubicBezTo>
                <a:cubicBezTo>
                  <a:pt x="5607336" y="5395237"/>
                  <a:pt x="5565553" y="5400071"/>
                  <a:pt x="5525496" y="5422517"/>
                </a:cubicBezTo>
                <a:cubicBezTo>
                  <a:pt x="5484749" y="5445653"/>
                  <a:pt x="5525151" y="5469480"/>
                  <a:pt x="5518935" y="5484328"/>
                </a:cubicBezTo>
                <a:cubicBezTo>
                  <a:pt x="5540345" y="5489854"/>
                  <a:pt x="5558647" y="5494688"/>
                  <a:pt x="5577985" y="5499867"/>
                </a:cubicBezTo>
                <a:cubicBezTo>
                  <a:pt x="5560719" y="5548212"/>
                  <a:pt x="5503741" y="5573420"/>
                  <a:pt x="5458505" y="5564787"/>
                </a:cubicBezTo>
                <a:cubicBezTo>
                  <a:pt x="5439858" y="5560989"/>
                  <a:pt x="5417067" y="5568240"/>
                  <a:pt x="5399110" y="5576873"/>
                </a:cubicBezTo>
                <a:cubicBezTo>
                  <a:pt x="5382190" y="5584816"/>
                  <a:pt x="5369413" y="5601046"/>
                  <a:pt x="5348349" y="5619002"/>
                </a:cubicBezTo>
                <a:cubicBezTo>
                  <a:pt x="5368722" y="5621074"/>
                  <a:pt x="5383916" y="5622455"/>
                  <a:pt x="5401873" y="5624527"/>
                </a:cubicBezTo>
                <a:cubicBezTo>
                  <a:pt x="5343859" y="5637304"/>
                  <a:pt x="5333845" y="5629707"/>
                  <a:pt x="5316925" y="5556154"/>
                </a:cubicBezTo>
                <a:cubicBezTo>
                  <a:pt x="5303457" y="5566859"/>
                  <a:pt x="5292753" y="5575147"/>
                  <a:pt x="5279976" y="5585506"/>
                </a:cubicBezTo>
                <a:cubicBezTo>
                  <a:pt x="5300695" y="5607952"/>
                  <a:pt x="5316925" y="5623491"/>
                  <a:pt x="5306565" y="5655606"/>
                </a:cubicBezTo>
                <a:cubicBezTo>
                  <a:pt x="5302767" y="5667692"/>
                  <a:pt x="5334536" y="5691519"/>
                  <a:pt x="5350766" y="5709130"/>
                </a:cubicBezTo>
                <a:cubicBezTo>
                  <a:pt x="5358018" y="5717072"/>
                  <a:pt x="5368377" y="5721907"/>
                  <a:pt x="5374938" y="5730194"/>
                </a:cubicBezTo>
                <a:cubicBezTo>
                  <a:pt x="5378391" y="5734683"/>
                  <a:pt x="5378737" y="5748496"/>
                  <a:pt x="5377010" y="5749187"/>
                </a:cubicBezTo>
                <a:cubicBezTo>
                  <a:pt x="5368722" y="5752640"/>
                  <a:pt x="5359053" y="5752985"/>
                  <a:pt x="5349730" y="5754712"/>
                </a:cubicBezTo>
                <a:cubicBezTo>
                  <a:pt x="5353183" y="5736755"/>
                  <a:pt x="5339370" y="5737446"/>
                  <a:pt x="5332464" y="5743316"/>
                </a:cubicBezTo>
                <a:cubicBezTo>
                  <a:pt x="5305529" y="5765416"/>
                  <a:pt x="5288954" y="5749187"/>
                  <a:pt x="5270307" y="5729503"/>
                </a:cubicBezTo>
                <a:cubicBezTo>
                  <a:pt x="5278940" y="5723978"/>
                  <a:pt x="5286537" y="5719144"/>
                  <a:pt x="5293788" y="5714310"/>
                </a:cubicBezTo>
                <a:cubicBezTo>
                  <a:pt x="5292062" y="5710166"/>
                  <a:pt x="5290681" y="5706022"/>
                  <a:pt x="5290335" y="5706022"/>
                </a:cubicBezTo>
                <a:cubicBezTo>
                  <a:pt x="5273760" y="5709475"/>
                  <a:pt x="5244063" y="5710511"/>
                  <a:pt x="5242682" y="5717417"/>
                </a:cubicBezTo>
                <a:cubicBezTo>
                  <a:pt x="5233358" y="5761273"/>
                  <a:pt x="5211948" y="5752640"/>
                  <a:pt x="5183632" y="5737791"/>
                </a:cubicBezTo>
                <a:cubicBezTo>
                  <a:pt x="5153244" y="5721907"/>
                  <a:pt x="5131144" y="5730885"/>
                  <a:pt x="5125274" y="5750222"/>
                </a:cubicBezTo>
                <a:cubicBezTo>
                  <a:pt x="5094540" y="5765071"/>
                  <a:pt x="5069332" y="5776121"/>
                  <a:pt x="5045851" y="5789243"/>
                </a:cubicBezTo>
                <a:cubicBezTo>
                  <a:pt x="5028930" y="5798567"/>
                  <a:pt x="4959521" y="5788207"/>
                  <a:pt x="4921882" y="5763690"/>
                </a:cubicBezTo>
                <a:cubicBezTo>
                  <a:pt x="4924299" y="5790280"/>
                  <a:pt x="4926025" y="5810653"/>
                  <a:pt x="4928098" y="5831027"/>
                </a:cubicBezTo>
                <a:cubicBezTo>
                  <a:pt x="4916357" y="5827228"/>
                  <a:pt x="4891148" y="5847947"/>
                  <a:pt x="4872501" y="5819632"/>
                </a:cubicBezTo>
                <a:cubicBezTo>
                  <a:pt x="4871120" y="5817559"/>
                  <a:pt x="4850746" y="5822394"/>
                  <a:pt x="4847293" y="5828610"/>
                </a:cubicBezTo>
                <a:cubicBezTo>
                  <a:pt x="4824157" y="5869703"/>
                  <a:pt x="4775812" y="5859688"/>
                  <a:pt x="4739900" y="5886278"/>
                </a:cubicBezTo>
                <a:cubicBezTo>
                  <a:pt x="4757166" y="5889385"/>
                  <a:pt x="4771669" y="5891802"/>
                  <a:pt x="4786172" y="5894220"/>
                </a:cubicBezTo>
                <a:cubicBezTo>
                  <a:pt x="4784100" y="5905615"/>
                  <a:pt x="4782028" y="5916666"/>
                  <a:pt x="4779611" y="5927716"/>
                </a:cubicBezTo>
                <a:cubicBezTo>
                  <a:pt x="4703296" y="5935313"/>
                  <a:pt x="4703296" y="5935313"/>
                  <a:pt x="4690519" y="5914248"/>
                </a:cubicBezTo>
                <a:cubicBezTo>
                  <a:pt x="4665657" y="5922191"/>
                  <a:pt x="4642865" y="5928752"/>
                  <a:pt x="4620765" y="5937385"/>
                </a:cubicBezTo>
                <a:cubicBezTo>
                  <a:pt x="4609715" y="5941528"/>
                  <a:pt x="4600391" y="5949816"/>
                  <a:pt x="4592104" y="5954996"/>
                </a:cubicBezTo>
                <a:cubicBezTo>
                  <a:pt x="4610751" y="5968463"/>
                  <a:pt x="4625254" y="5978477"/>
                  <a:pt x="4639758" y="5988837"/>
                </a:cubicBezTo>
                <a:cubicBezTo>
                  <a:pt x="4632506" y="5997470"/>
                  <a:pt x="4625599" y="6006448"/>
                  <a:pt x="4613513" y="6020951"/>
                </a:cubicBezTo>
                <a:cubicBezTo>
                  <a:pt x="4603154" y="5980204"/>
                  <a:pt x="4588996" y="5965700"/>
                  <a:pt x="4561716" y="5995743"/>
                </a:cubicBezTo>
                <a:cubicBezTo>
                  <a:pt x="4557917" y="5999887"/>
                  <a:pt x="4548249" y="6004721"/>
                  <a:pt x="4545486" y="6002995"/>
                </a:cubicBezTo>
                <a:cubicBezTo>
                  <a:pt x="4512336" y="5982276"/>
                  <a:pt x="4499559" y="6011628"/>
                  <a:pt x="4480566" y="6027512"/>
                </a:cubicBezTo>
                <a:cubicBezTo>
                  <a:pt x="4476423" y="6030966"/>
                  <a:pt x="4468135" y="6029584"/>
                  <a:pt x="4461574" y="6030966"/>
                </a:cubicBezTo>
                <a:cubicBezTo>
                  <a:pt x="4454322" y="6032347"/>
                  <a:pt x="4442236" y="6032002"/>
                  <a:pt x="4440855" y="6035455"/>
                </a:cubicBezTo>
                <a:cubicBezTo>
                  <a:pt x="4432222" y="6057900"/>
                  <a:pt x="4425661" y="6081382"/>
                  <a:pt x="4415992" y="6113496"/>
                </a:cubicBezTo>
                <a:cubicBezTo>
                  <a:pt x="4344857" y="6163222"/>
                  <a:pt x="4318267" y="6164258"/>
                  <a:pt x="4277520" y="6114187"/>
                </a:cubicBezTo>
                <a:cubicBezTo>
                  <a:pt x="4257146" y="6120403"/>
                  <a:pt x="4237118" y="6124201"/>
                  <a:pt x="4219161" y="6132489"/>
                </a:cubicBezTo>
                <a:cubicBezTo>
                  <a:pt x="4199478" y="6141467"/>
                  <a:pt x="4181521" y="6153898"/>
                  <a:pt x="4163565" y="6165639"/>
                </a:cubicBezTo>
                <a:cubicBezTo>
                  <a:pt x="4154587" y="6171509"/>
                  <a:pt x="4147335" y="6180488"/>
                  <a:pt x="4137666" y="6184632"/>
                </a:cubicBezTo>
                <a:cubicBezTo>
                  <a:pt x="4092430" y="6202934"/>
                  <a:pt x="4088977" y="6210530"/>
                  <a:pt x="4108314" y="6250242"/>
                </a:cubicBezTo>
                <a:cubicBezTo>
                  <a:pt x="4048919" y="6244372"/>
                  <a:pt x="3994014" y="6261292"/>
                  <a:pt x="3940490" y="6287536"/>
                </a:cubicBezTo>
                <a:cubicBezTo>
                  <a:pt x="3927713" y="6293752"/>
                  <a:pt x="3914937" y="6303766"/>
                  <a:pt x="3901469" y="6305493"/>
                </a:cubicBezTo>
                <a:cubicBezTo>
                  <a:pt x="3849672" y="6312399"/>
                  <a:pt x="3839657" y="6348657"/>
                  <a:pt x="3835514" y="6391477"/>
                </a:cubicBezTo>
                <a:cubicBezTo>
                  <a:pt x="3832406" y="6422901"/>
                  <a:pt x="3803399" y="6438095"/>
                  <a:pt x="3771975" y="6427735"/>
                </a:cubicBezTo>
                <a:cubicBezTo>
                  <a:pt x="3761270" y="6424282"/>
                  <a:pt x="3748839" y="6427044"/>
                  <a:pt x="3729156" y="6427044"/>
                </a:cubicBezTo>
                <a:cubicBezTo>
                  <a:pt x="3744005" y="6413232"/>
                  <a:pt x="3751947" y="6405980"/>
                  <a:pt x="3767486" y="6392167"/>
                </a:cubicBezTo>
                <a:cubicBezTo>
                  <a:pt x="3750911" y="6393203"/>
                  <a:pt x="3742969" y="6391822"/>
                  <a:pt x="3736407" y="6394239"/>
                </a:cubicBezTo>
                <a:cubicBezTo>
                  <a:pt x="3709128" y="6404599"/>
                  <a:pt x="3681502" y="6414268"/>
                  <a:pt x="3655603" y="6427735"/>
                </a:cubicBezTo>
                <a:cubicBezTo>
                  <a:pt x="3645589" y="6432915"/>
                  <a:pt x="3636265" y="6446382"/>
                  <a:pt x="3633503" y="6457778"/>
                </a:cubicBezTo>
                <a:cubicBezTo>
                  <a:pt x="3629014" y="6475389"/>
                  <a:pt x="3625215" y="6485058"/>
                  <a:pt x="3603115" y="6484367"/>
                </a:cubicBezTo>
                <a:cubicBezTo>
                  <a:pt x="3518858" y="6481950"/>
                  <a:pt x="3437018" y="6492654"/>
                  <a:pt x="3360702" y="6535474"/>
                </a:cubicBezTo>
                <a:cubicBezTo>
                  <a:pt x="3355868" y="6530294"/>
                  <a:pt x="3350343" y="6524769"/>
                  <a:pt x="3352070" y="6526496"/>
                </a:cubicBezTo>
                <a:cubicBezTo>
                  <a:pt x="3333422" y="6534438"/>
                  <a:pt x="3319955" y="6538582"/>
                  <a:pt x="3307869" y="6545143"/>
                </a:cubicBezTo>
                <a:cubicBezTo>
                  <a:pt x="3288186" y="6555502"/>
                  <a:pt x="3269884" y="6568279"/>
                  <a:pt x="3250201" y="6578293"/>
                </a:cubicBezTo>
                <a:cubicBezTo>
                  <a:pt x="3224993" y="6591070"/>
                  <a:pt x="3198403" y="6601429"/>
                  <a:pt x="3172850" y="6613861"/>
                </a:cubicBezTo>
                <a:cubicBezTo>
                  <a:pt x="3156965" y="6621803"/>
                  <a:pt x="3143498" y="6635961"/>
                  <a:pt x="3127268" y="6639760"/>
                </a:cubicBezTo>
                <a:cubicBezTo>
                  <a:pt x="3107585" y="6644594"/>
                  <a:pt x="3085830" y="6639069"/>
                  <a:pt x="3065801" y="6642522"/>
                </a:cubicBezTo>
                <a:cubicBezTo>
                  <a:pt x="3056478" y="6644249"/>
                  <a:pt x="3041284" y="6656680"/>
                  <a:pt x="3041629" y="6663586"/>
                </a:cubicBezTo>
                <a:cubicBezTo>
                  <a:pt x="3042320" y="6687413"/>
                  <a:pt x="3027817" y="6688450"/>
                  <a:pt x="3012968" y="6685687"/>
                </a:cubicBezTo>
                <a:cubicBezTo>
                  <a:pt x="2952537" y="6675327"/>
                  <a:pt x="2899013" y="6698464"/>
                  <a:pt x="2844453" y="6718147"/>
                </a:cubicBezTo>
                <a:cubicBezTo>
                  <a:pt x="2834094" y="6721945"/>
                  <a:pt x="2822353" y="6722290"/>
                  <a:pt x="2811303" y="6724017"/>
                </a:cubicBezTo>
                <a:cubicBezTo>
                  <a:pt x="2783332" y="6728506"/>
                  <a:pt x="2749146" y="6705025"/>
                  <a:pt x="2728081" y="6744046"/>
                </a:cubicBezTo>
                <a:cubicBezTo>
                  <a:pt x="2724973" y="6749916"/>
                  <a:pt x="2706672" y="6748880"/>
                  <a:pt x="2695276" y="6749571"/>
                </a:cubicBezTo>
                <a:cubicBezTo>
                  <a:pt x="2682154" y="6750261"/>
                  <a:pt x="2668687" y="6749916"/>
                  <a:pt x="2655910" y="6749916"/>
                </a:cubicBezTo>
                <a:cubicBezTo>
                  <a:pt x="2655910" y="6770290"/>
                  <a:pt x="2655910" y="6783757"/>
                  <a:pt x="2655910" y="6786174"/>
                </a:cubicBezTo>
                <a:cubicBezTo>
                  <a:pt x="2628975" y="6791700"/>
                  <a:pt x="2608947" y="6796534"/>
                  <a:pt x="2588573" y="6799296"/>
                </a:cubicBezTo>
                <a:cubicBezTo>
                  <a:pt x="2575796" y="6801023"/>
                  <a:pt x="2557840" y="6804821"/>
                  <a:pt x="2550243" y="6798260"/>
                </a:cubicBezTo>
                <a:cubicBezTo>
                  <a:pt x="2511222" y="6765110"/>
                  <a:pt x="2471856" y="6789627"/>
                  <a:pt x="2432144" y="6792390"/>
                </a:cubicBezTo>
                <a:cubicBezTo>
                  <a:pt x="2393469" y="6795153"/>
                  <a:pt x="2354793" y="6795153"/>
                  <a:pt x="2316118" y="6794117"/>
                </a:cubicBezTo>
                <a:cubicBezTo>
                  <a:pt x="2284349" y="6793080"/>
                  <a:pt x="2252579" y="6787555"/>
                  <a:pt x="2220810" y="6785829"/>
                </a:cubicBezTo>
                <a:cubicBezTo>
                  <a:pt x="2214595" y="6785484"/>
                  <a:pt x="2207688" y="6791354"/>
                  <a:pt x="2201472" y="6794462"/>
                </a:cubicBezTo>
                <a:cubicBezTo>
                  <a:pt x="2196638" y="6796879"/>
                  <a:pt x="2190768" y="6802059"/>
                  <a:pt x="2186624" y="6801368"/>
                </a:cubicBezTo>
                <a:cubicBezTo>
                  <a:pt x="2157617" y="6794462"/>
                  <a:pt x="2128956" y="6786520"/>
                  <a:pt x="2100985" y="6779268"/>
                </a:cubicBezTo>
                <a:cubicBezTo>
                  <a:pt x="2075086" y="6804821"/>
                  <a:pt x="2058511" y="6844533"/>
                  <a:pt x="2010857" y="6824159"/>
                </a:cubicBezTo>
                <a:cubicBezTo>
                  <a:pt x="2007404" y="6822778"/>
                  <a:pt x="1993591" y="6845569"/>
                  <a:pt x="1983577" y="6858345"/>
                </a:cubicBezTo>
                <a:cubicBezTo>
                  <a:pt x="1983577" y="6849713"/>
                  <a:pt x="1983577" y="6841080"/>
                  <a:pt x="1983577" y="6835900"/>
                </a:cubicBezTo>
                <a:cubicBezTo>
                  <a:pt x="1962168" y="6830030"/>
                  <a:pt x="1941449" y="6824505"/>
                  <a:pt x="1914859" y="6817253"/>
                </a:cubicBezTo>
                <a:cubicBezTo>
                  <a:pt x="1922456" y="6794462"/>
                  <a:pt x="1928672" y="6775124"/>
                  <a:pt x="1935923" y="6753024"/>
                </a:cubicBezTo>
                <a:cubicBezTo>
                  <a:pt x="1902428" y="6709169"/>
                  <a:pt x="1867896" y="6697773"/>
                  <a:pt x="1834400" y="6723672"/>
                </a:cubicBezTo>
                <a:cubicBezTo>
                  <a:pt x="1840270" y="6731959"/>
                  <a:pt x="1845796" y="6740247"/>
                  <a:pt x="1856846" y="6755786"/>
                </a:cubicBezTo>
                <a:cubicBezTo>
                  <a:pt x="1818170" y="6749571"/>
                  <a:pt x="1787092" y="6744736"/>
                  <a:pt x="1750488" y="6739211"/>
                </a:cubicBezTo>
                <a:cubicBezTo>
                  <a:pt x="1748071" y="6733686"/>
                  <a:pt x="1742891" y="6722290"/>
                  <a:pt x="1735639" y="6705715"/>
                </a:cubicBezTo>
                <a:cubicBezTo>
                  <a:pt x="1731150" y="6705370"/>
                  <a:pt x="1719755" y="6704679"/>
                  <a:pt x="1708705" y="6703989"/>
                </a:cubicBezTo>
                <a:cubicBezTo>
                  <a:pt x="1705942" y="6707787"/>
                  <a:pt x="1702834" y="6711586"/>
                  <a:pt x="1700072" y="6715384"/>
                </a:cubicBezTo>
                <a:cubicBezTo>
                  <a:pt x="1709741" y="6716765"/>
                  <a:pt x="1719410" y="6717802"/>
                  <a:pt x="1728733" y="6719183"/>
                </a:cubicBezTo>
                <a:cubicBezTo>
                  <a:pt x="1723899" y="6724363"/>
                  <a:pt x="1719064" y="6729542"/>
                  <a:pt x="1714575" y="6734377"/>
                </a:cubicBezTo>
                <a:cubicBezTo>
                  <a:pt x="1696964" y="6718492"/>
                  <a:pt x="1677281" y="6704334"/>
                  <a:pt x="1662432" y="6686378"/>
                </a:cubicBezTo>
                <a:cubicBezTo>
                  <a:pt x="1642404" y="6662551"/>
                  <a:pt x="1629282" y="6675673"/>
                  <a:pt x="1612016" y="6698118"/>
                </a:cubicBezTo>
                <a:cubicBezTo>
                  <a:pt x="1611325" y="6681543"/>
                  <a:pt x="1610635" y="6672219"/>
                  <a:pt x="1609944" y="6655644"/>
                </a:cubicBezTo>
                <a:cubicBezTo>
                  <a:pt x="1570232" y="6670493"/>
                  <a:pt x="1586808" y="6707097"/>
                  <a:pt x="1575067" y="6728852"/>
                </a:cubicBezTo>
                <a:lnTo>
                  <a:pt x="1576103" y="6728161"/>
                </a:lnTo>
                <a:cubicBezTo>
                  <a:pt x="1561600" y="6720564"/>
                  <a:pt x="1546060" y="6714348"/>
                  <a:pt x="1533284" y="6704334"/>
                </a:cubicBezTo>
                <a:cubicBezTo>
                  <a:pt x="1516363" y="6691212"/>
                  <a:pt x="1518435" y="6678090"/>
                  <a:pt x="1537773" y="6667040"/>
                </a:cubicBezTo>
                <a:cubicBezTo>
                  <a:pt x="1549168" y="6660824"/>
                  <a:pt x="1559182" y="6652537"/>
                  <a:pt x="1576103" y="6640796"/>
                </a:cubicBezTo>
                <a:cubicBezTo>
                  <a:pt x="1536737" y="6625256"/>
                  <a:pt x="1500824" y="6616278"/>
                  <a:pt x="1470436" y="6598322"/>
                </a:cubicBezTo>
                <a:cubicBezTo>
                  <a:pt x="1427962" y="6573114"/>
                  <a:pt x="1388596" y="6542725"/>
                  <a:pt x="1349229" y="6512338"/>
                </a:cubicBezTo>
                <a:cubicBezTo>
                  <a:pt x="1325748" y="6494036"/>
                  <a:pt x="1305374" y="6471245"/>
                  <a:pt x="1282583" y="6451907"/>
                </a:cubicBezTo>
                <a:cubicBezTo>
                  <a:pt x="1279475" y="6449145"/>
                  <a:pt x="1270152" y="6453979"/>
                  <a:pt x="1263591" y="6454670"/>
                </a:cubicBezTo>
                <a:cubicBezTo>
                  <a:pt x="1256339" y="6455360"/>
                  <a:pt x="1243217" y="6456742"/>
                  <a:pt x="1243217" y="6455360"/>
                </a:cubicBezTo>
                <a:cubicBezTo>
                  <a:pt x="1233893" y="6414613"/>
                  <a:pt x="1205577" y="6440857"/>
                  <a:pt x="1185549" y="6438095"/>
                </a:cubicBezTo>
                <a:cubicBezTo>
                  <a:pt x="1167938" y="6435677"/>
                  <a:pt x="1150672" y="6431879"/>
                  <a:pt x="1133751" y="6428426"/>
                </a:cubicBezTo>
                <a:cubicBezTo>
                  <a:pt x="1131680" y="6419447"/>
                  <a:pt x="1129953" y="6411505"/>
                  <a:pt x="1128226" y="6403218"/>
                </a:cubicBezTo>
                <a:cubicBezTo>
                  <a:pt x="1084371" y="6413577"/>
                  <a:pt x="1073666" y="6359707"/>
                  <a:pt x="1037408" y="6356600"/>
                </a:cubicBezTo>
                <a:cubicBezTo>
                  <a:pt x="1030502" y="6370067"/>
                  <a:pt x="1023250" y="6383534"/>
                  <a:pt x="1016344" y="6397002"/>
                </a:cubicBezTo>
                <a:cubicBezTo>
                  <a:pt x="1008747" y="6387678"/>
                  <a:pt x="1001150" y="6378009"/>
                  <a:pt x="993553" y="6368686"/>
                </a:cubicBezTo>
                <a:cubicBezTo>
                  <a:pt x="921381" y="6393894"/>
                  <a:pt x="847483" y="6419447"/>
                  <a:pt x="768406" y="6447073"/>
                </a:cubicBezTo>
                <a:cubicBezTo>
                  <a:pt x="770132" y="6429116"/>
                  <a:pt x="770823" y="6418411"/>
                  <a:pt x="772550" y="6401836"/>
                </a:cubicBezTo>
                <a:cubicBezTo>
                  <a:pt x="745960" y="6435332"/>
                  <a:pt x="719025" y="6421174"/>
                  <a:pt x="687602" y="6403563"/>
                </a:cubicBezTo>
                <a:cubicBezTo>
                  <a:pt x="702105" y="6433951"/>
                  <a:pt x="711428" y="6458814"/>
                  <a:pt x="742852" y="6433605"/>
                </a:cubicBezTo>
                <a:cubicBezTo>
                  <a:pt x="751831" y="6441893"/>
                  <a:pt x="763226" y="6448799"/>
                  <a:pt x="768406" y="6458814"/>
                </a:cubicBezTo>
                <a:cubicBezTo>
                  <a:pt x="771859" y="6465720"/>
                  <a:pt x="769442" y="6482641"/>
                  <a:pt x="764262" y="6485403"/>
                </a:cubicBezTo>
                <a:cubicBezTo>
                  <a:pt x="737327" y="6499906"/>
                  <a:pt x="709011" y="6510956"/>
                  <a:pt x="683803" y="6522352"/>
                </a:cubicBezTo>
                <a:cubicBezTo>
                  <a:pt x="677242" y="6507503"/>
                  <a:pt x="670336" y="6492654"/>
                  <a:pt x="663429" y="6477461"/>
                </a:cubicBezTo>
                <a:cubicBezTo>
                  <a:pt x="659631" y="6479533"/>
                  <a:pt x="655487" y="6481950"/>
                  <a:pt x="651689" y="6484022"/>
                </a:cubicBezTo>
                <a:cubicBezTo>
                  <a:pt x="656868" y="6490237"/>
                  <a:pt x="662393" y="6496108"/>
                  <a:pt x="668609" y="6503360"/>
                </a:cubicBezTo>
                <a:cubicBezTo>
                  <a:pt x="616812" y="6518553"/>
                  <a:pt x="598164" y="6467447"/>
                  <a:pt x="559144" y="6453979"/>
                </a:cubicBezTo>
                <a:cubicBezTo>
                  <a:pt x="562251" y="6448799"/>
                  <a:pt x="564323" y="6443620"/>
                  <a:pt x="567777" y="6439476"/>
                </a:cubicBezTo>
                <a:cubicBezTo>
                  <a:pt x="571575" y="6435332"/>
                  <a:pt x="576409" y="6431879"/>
                  <a:pt x="587114" y="6422901"/>
                </a:cubicBezTo>
                <a:cubicBezTo>
                  <a:pt x="563633" y="6408397"/>
                  <a:pt x="544640" y="6396311"/>
                  <a:pt x="525303" y="6384225"/>
                </a:cubicBezTo>
                <a:cubicBezTo>
                  <a:pt x="508382" y="6366268"/>
                  <a:pt x="501821" y="6336571"/>
                  <a:pt x="462800" y="6341061"/>
                </a:cubicBezTo>
                <a:cubicBezTo>
                  <a:pt x="455203" y="6342096"/>
                  <a:pt x="445880" y="6323104"/>
                  <a:pt x="436556" y="6313780"/>
                </a:cubicBezTo>
                <a:cubicBezTo>
                  <a:pt x="420671" y="6297896"/>
                  <a:pt x="404441" y="6282357"/>
                  <a:pt x="385449" y="6271651"/>
                </a:cubicBezTo>
                <a:cubicBezTo>
                  <a:pt x="380615" y="6260601"/>
                  <a:pt x="378197" y="6247479"/>
                  <a:pt x="370600" y="6238846"/>
                </a:cubicBezTo>
                <a:cubicBezTo>
                  <a:pt x="350227" y="6215710"/>
                  <a:pt x="316386" y="6198444"/>
                  <a:pt x="307753" y="6172200"/>
                </a:cubicBezTo>
                <a:cubicBezTo>
                  <a:pt x="290141" y="6119367"/>
                  <a:pt x="221769" y="6109007"/>
                  <a:pt x="215208" y="6049267"/>
                </a:cubicBezTo>
                <a:cubicBezTo>
                  <a:pt x="213826" y="6037181"/>
                  <a:pt x="191035" y="6028894"/>
                  <a:pt x="185510" y="6015771"/>
                </a:cubicBezTo>
                <a:cubicBezTo>
                  <a:pt x="162719" y="5961212"/>
                  <a:pt x="128533" y="5909414"/>
                  <a:pt x="139238" y="5845530"/>
                </a:cubicBezTo>
                <a:cubicBezTo>
                  <a:pt x="140274" y="5838278"/>
                  <a:pt x="134058" y="5824811"/>
                  <a:pt x="127842" y="5822394"/>
                </a:cubicBezTo>
                <a:cubicBezTo>
                  <a:pt x="99526" y="5810653"/>
                  <a:pt x="97109" y="5794078"/>
                  <a:pt x="115066" y="5773359"/>
                </a:cubicBezTo>
                <a:cubicBezTo>
                  <a:pt x="104706" y="5750568"/>
                  <a:pt x="66721" y="5756438"/>
                  <a:pt x="72592" y="5718108"/>
                </a:cubicBezTo>
                <a:cubicBezTo>
                  <a:pt x="75354" y="5700842"/>
                  <a:pt x="49801" y="5679432"/>
                  <a:pt x="83296" y="5659059"/>
                </a:cubicBezTo>
                <a:cubicBezTo>
                  <a:pt x="15269" y="5640067"/>
                  <a:pt x="9744" y="5593794"/>
                  <a:pt x="13888" y="5538198"/>
                </a:cubicBezTo>
                <a:cubicBezTo>
                  <a:pt x="16305" y="5507119"/>
                  <a:pt x="4909" y="5475350"/>
                  <a:pt x="2492" y="5443926"/>
                </a:cubicBezTo>
                <a:cubicBezTo>
                  <a:pt x="75" y="5413538"/>
                  <a:pt x="-961" y="5382460"/>
                  <a:pt x="1111" y="5352072"/>
                </a:cubicBezTo>
                <a:cubicBezTo>
                  <a:pt x="4564" y="5304418"/>
                  <a:pt x="11125" y="5257110"/>
                  <a:pt x="16650" y="5209456"/>
                </a:cubicBezTo>
                <a:cubicBezTo>
                  <a:pt x="16995" y="5207039"/>
                  <a:pt x="15960" y="5203586"/>
                  <a:pt x="17341" y="5202204"/>
                </a:cubicBezTo>
                <a:cubicBezTo>
                  <a:pt x="75009" y="5151443"/>
                  <a:pt x="41513" y="5080307"/>
                  <a:pt x="58779" y="5020913"/>
                </a:cubicBezTo>
                <a:cubicBezTo>
                  <a:pt x="70520" y="4980856"/>
                  <a:pt x="86750" y="4941490"/>
                  <a:pt x="106778" y="4904886"/>
                </a:cubicBezTo>
                <a:cubicBezTo>
                  <a:pt x="120591" y="4879678"/>
                  <a:pt x="129224" y="4848254"/>
                  <a:pt x="143727" y="4829262"/>
                </a:cubicBezTo>
                <a:cubicBezTo>
                  <a:pt x="174115" y="4789550"/>
                  <a:pt x="184474" y="4730501"/>
                  <a:pt x="245250" y="4714271"/>
                </a:cubicBezTo>
                <a:cubicBezTo>
                  <a:pt x="267005" y="4708401"/>
                  <a:pt x="284962" y="4685610"/>
                  <a:pt x="303263" y="4669380"/>
                </a:cubicBezTo>
                <a:cubicBezTo>
                  <a:pt x="322947" y="4652114"/>
                  <a:pt x="340558" y="4631740"/>
                  <a:pt x="360931" y="4615510"/>
                </a:cubicBezTo>
                <a:cubicBezTo>
                  <a:pt x="368874" y="4608949"/>
                  <a:pt x="382341" y="4607222"/>
                  <a:pt x="393737" y="4606877"/>
                </a:cubicBezTo>
                <a:cubicBezTo>
                  <a:pt x="418945" y="4605842"/>
                  <a:pt x="440009" y="4602043"/>
                  <a:pt x="453822" y="4576144"/>
                </a:cubicBezTo>
                <a:cubicBezTo>
                  <a:pt x="459002" y="4566130"/>
                  <a:pt x="477649" y="4563367"/>
                  <a:pt x="490425" y="4557842"/>
                </a:cubicBezTo>
                <a:cubicBezTo>
                  <a:pt x="513907" y="4547828"/>
                  <a:pt x="537389" y="4538159"/>
                  <a:pt x="560525" y="4528145"/>
                </a:cubicBezTo>
                <a:cubicBezTo>
                  <a:pt x="587114" y="4516749"/>
                  <a:pt x="613013" y="4501901"/>
                  <a:pt x="640638" y="4493959"/>
                </a:cubicBezTo>
                <a:cubicBezTo>
                  <a:pt x="674480" y="4483944"/>
                  <a:pt x="710047" y="4480491"/>
                  <a:pt x="744234" y="4471513"/>
                </a:cubicBezTo>
                <a:cubicBezTo>
                  <a:pt x="770823" y="4464607"/>
                  <a:pt x="795686" y="4449758"/>
                  <a:pt x="822275" y="4445269"/>
                </a:cubicBezTo>
                <a:cubicBezTo>
                  <a:pt x="889957" y="4433873"/>
                  <a:pt x="958676" y="4429384"/>
                  <a:pt x="1025667" y="4415571"/>
                </a:cubicBezTo>
                <a:cubicBezTo>
                  <a:pt x="1043969" y="4411773"/>
                  <a:pt x="1057436" y="4385874"/>
                  <a:pt x="1073321" y="4370335"/>
                </a:cubicBezTo>
                <a:cubicBezTo>
                  <a:pt x="1060544" y="4362047"/>
                  <a:pt x="1047077" y="4354450"/>
                  <a:pt x="1034645" y="4345472"/>
                </a:cubicBezTo>
                <a:cubicBezTo>
                  <a:pt x="1007020" y="4325444"/>
                  <a:pt x="974906" y="4315084"/>
                  <a:pt x="950733" y="4286077"/>
                </a:cubicBezTo>
                <a:cubicBezTo>
                  <a:pt x="923799" y="4253618"/>
                  <a:pt x="890648" y="4226338"/>
                  <a:pt x="871310" y="4187317"/>
                </a:cubicBezTo>
                <a:cubicBezTo>
                  <a:pt x="869238" y="4182828"/>
                  <a:pt x="856462" y="4183173"/>
                  <a:pt x="848174" y="4181446"/>
                </a:cubicBezTo>
                <a:cubicBezTo>
                  <a:pt x="845412" y="4146915"/>
                  <a:pt x="846448" y="4110656"/>
                  <a:pt x="838505" y="4076125"/>
                </a:cubicBezTo>
                <a:cubicBezTo>
                  <a:pt x="834361" y="4057477"/>
                  <a:pt x="814678" y="4042629"/>
                  <a:pt x="798448" y="4021564"/>
                </a:cubicBezTo>
                <a:cubicBezTo>
                  <a:pt x="809153" y="3992903"/>
                  <a:pt x="805355" y="3940070"/>
                  <a:pt x="785672" y="3921768"/>
                </a:cubicBezTo>
                <a:cubicBezTo>
                  <a:pt x="788780" y="3920387"/>
                  <a:pt x="791542" y="3919005"/>
                  <a:pt x="794650" y="3917624"/>
                </a:cubicBezTo>
                <a:cubicBezTo>
                  <a:pt x="786362" y="3894488"/>
                  <a:pt x="784290" y="3858230"/>
                  <a:pt x="768751" y="3851323"/>
                </a:cubicBezTo>
                <a:cubicBezTo>
                  <a:pt x="738709" y="3837856"/>
                  <a:pt x="742852" y="3810230"/>
                  <a:pt x="728694" y="3791928"/>
                </a:cubicBezTo>
                <a:cubicBezTo>
                  <a:pt x="715572" y="3775008"/>
                  <a:pt x="705213" y="3756361"/>
                  <a:pt x="693127" y="3738059"/>
                </a:cubicBezTo>
                <a:cubicBezTo>
                  <a:pt x="699342" y="3732189"/>
                  <a:pt x="720407" y="3721829"/>
                  <a:pt x="722479" y="3708707"/>
                </a:cubicBezTo>
                <a:cubicBezTo>
                  <a:pt x="724551" y="3694549"/>
                  <a:pt x="709357" y="3677283"/>
                  <a:pt x="701414" y="3661744"/>
                </a:cubicBezTo>
                <a:cubicBezTo>
                  <a:pt x="688983" y="3638262"/>
                  <a:pt x="697270" y="3594407"/>
                  <a:pt x="719371" y="3576450"/>
                </a:cubicBezTo>
                <a:cubicBezTo>
                  <a:pt x="682422" y="3543300"/>
                  <a:pt x="686566" y="3478380"/>
                  <a:pt x="628207" y="3462496"/>
                </a:cubicBezTo>
                <a:cubicBezTo>
                  <a:pt x="639602" y="3450755"/>
                  <a:pt x="651343" y="3439014"/>
                  <a:pt x="659631" y="3430727"/>
                </a:cubicBezTo>
                <a:cubicBezTo>
                  <a:pt x="659631" y="3405173"/>
                  <a:pt x="659631" y="3383764"/>
                  <a:pt x="659631" y="3364426"/>
                </a:cubicBezTo>
                <a:cubicBezTo>
                  <a:pt x="643056" y="3351304"/>
                  <a:pt x="623718" y="3336110"/>
                  <a:pt x="604380" y="3320916"/>
                </a:cubicBezTo>
                <a:cubicBezTo>
                  <a:pt x="623718" y="3317117"/>
                  <a:pt x="639948" y="3314010"/>
                  <a:pt x="655832" y="3310902"/>
                </a:cubicBezTo>
                <a:cubicBezTo>
                  <a:pt x="648926" y="3293290"/>
                  <a:pt x="642020" y="3276025"/>
                  <a:pt x="635459" y="3260140"/>
                </a:cubicBezTo>
                <a:cubicBezTo>
                  <a:pt x="608179" y="3246673"/>
                  <a:pt x="583661" y="3293636"/>
                  <a:pt x="556381" y="3259449"/>
                </a:cubicBezTo>
                <a:cubicBezTo>
                  <a:pt x="574338" y="3237349"/>
                  <a:pt x="621646" y="3244946"/>
                  <a:pt x="617502" y="3205925"/>
                </a:cubicBezTo>
                <a:cubicBezTo>
                  <a:pt x="596783" y="3197983"/>
                  <a:pt x="580899" y="3191767"/>
                  <a:pt x="565014" y="3185551"/>
                </a:cubicBezTo>
                <a:cubicBezTo>
                  <a:pt x="566050" y="3182444"/>
                  <a:pt x="567086" y="3179681"/>
                  <a:pt x="568122" y="3176573"/>
                </a:cubicBezTo>
                <a:cubicBezTo>
                  <a:pt x="579517" y="3176919"/>
                  <a:pt x="590567" y="3177609"/>
                  <a:pt x="609215" y="3178300"/>
                </a:cubicBezTo>
                <a:cubicBezTo>
                  <a:pt x="600236" y="3160343"/>
                  <a:pt x="593330" y="3146876"/>
                  <a:pt x="584352" y="3129610"/>
                </a:cubicBezTo>
                <a:cubicBezTo>
                  <a:pt x="597128" y="3127193"/>
                  <a:pt x="609560" y="3124776"/>
                  <a:pt x="624409" y="3122013"/>
                </a:cubicBezTo>
                <a:cubicBezTo>
                  <a:pt x="625444" y="3188659"/>
                  <a:pt x="683112" y="3130991"/>
                  <a:pt x="698306" y="3159653"/>
                </a:cubicBezTo>
                <a:cubicBezTo>
                  <a:pt x="712464" y="3152056"/>
                  <a:pt x="723515" y="3141696"/>
                  <a:pt x="735255" y="3141005"/>
                </a:cubicBezTo>
                <a:cubicBezTo>
                  <a:pt x="759773" y="3138934"/>
                  <a:pt x="785672" y="3148257"/>
                  <a:pt x="791887" y="3109236"/>
                </a:cubicBezTo>
                <a:cubicBezTo>
                  <a:pt x="794650" y="3092661"/>
                  <a:pt x="864059" y="3096114"/>
                  <a:pt x="879253" y="3109927"/>
                </a:cubicBezTo>
                <a:cubicBezTo>
                  <a:pt x="886504" y="3116488"/>
                  <a:pt x="897554" y="3118905"/>
                  <a:pt x="906533" y="3123394"/>
                </a:cubicBezTo>
                <a:cubicBezTo>
                  <a:pt x="908605" y="3119941"/>
                  <a:pt x="910677" y="3116488"/>
                  <a:pt x="912748" y="3112690"/>
                </a:cubicBezTo>
                <a:cubicBezTo>
                  <a:pt x="906878" y="3105783"/>
                  <a:pt x="901008" y="3099222"/>
                  <a:pt x="895828" y="3093007"/>
                </a:cubicBezTo>
                <a:cubicBezTo>
                  <a:pt x="905497" y="3068489"/>
                  <a:pt x="914820" y="3044317"/>
                  <a:pt x="925180" y="3017727"/>
                </a:cubicBezTo>
                <a:cubicBezTo>
                  <a:pt x="917928" y="3014619"/>
                  <a:pt x="909295" y="3010476"/>
                  <a:pt x="894101" y="3003569"/>
                </a:cubicBezTo>
                <a:cubicBezTo>
                  <a:pt x="922763" y="2994936"/>
                  <a:pt x="947625" y="2992174"/>
                  <a:pt x="965927" y="2980433"/>
                </a:cubicBezTo>
                <a:cubicBezTo>
                  <a:pt x="980085" y="2971110"/>
                  <a:pt x="986301" y="2950045"/>
                  <a:pt x="993207" y="2938995"/>
                </a:cubicBezTo>
                <a:cubicBezTo>
                  <a:pt x="973870" y="2930362"/>
                  <a:pt x="954877" y="2922074"/>
                  <a:pt x="926216" y="2909643"/>
                </a:cubicBezTo>
                <a:cubicBezTo>
                  <a:pt x="961093" y="2885816"/>
                  <a:pt x="986992" y="2867860"/>
                  <a:pt x="1009783" y="2852320"/>
                </a:cubicBezTo>
                <a:cubicBezTo>
                  <a:pt x="996315" y="2844378"/>
                  <a:pt x="981467" y="2835745"/>
                  <a:pt x="969035" y="2828493"/>
                </a:cubicBezTo>
                <a:cubicBezTo>
                  <a:pt x="941410" y="2835055"/>
                  <a:pt x="909986" y="2842306"/>
                  <a:pt x="884432" y="2848177"/>
                </a:cubicBezTo>
                <a:cubicBezTo>
                  <a:pt x="882361" y="2830220"/>
                  <a:pt x="883742" y="2818825"/>
                  <a:pt x="879253" y="2810537"/>
                </a:cubicBezTo>
                <a:cubicBezTo>
                  <a:pt x="861641" y="2778768"/>
                  <a:pt x="832980" y="2800523"/>
                  <a:pt x="819513" y="2808810"/>
                </a:cubicBezTo>
                <a:cubicBezTo>
                  <a:pt x="806391" y="2817098"/>
                  <a:pt x="806391" y="2846105"/>
                  <a:pt x="802592" y="2858881"/>
                </a:cubicBezTo>
                <a:cubicBezTo>
                  <a:pt x="842994" y="2876147"/>
                  <a:pt x="875454" y="2889615"/>
                  <a:pt x="908259" y="2903427"/>
                </a:cubicBezTo>
                <a:cubicBezTo>
                  <a:pt x="890993" y="2934506"/>
                  <a:pt x="894101" y="2928635"/>
                  <a:pt x="869238" y="2915859"/>
                </a:cubicBezTo>
                <a:cubicBezTo>
                  <a:pt x="851282" y="2906880"/>
                  <a:pt x="824002" y="2916204"/>
                  <a:pt x="790851" y="2917931"/>
                </a:cubicBezTo>
                <a:cubicBezTo>
                  <a:pt x="806391" y="2935542"/>
                  <a:pt x="812952" y="2943484"/>
                  <a:pt x="821585" y="2953153"/>
                </a:cubicBezTo>
                <a:cubicBezTo>
                  <a:pt x="813642" y="2963513"/>
                  <a:pt x="805355" y="2974563"/>
                  <a:pt x="795686" y="2987339"/>
                </a:cubicBezTo>
                <a:cubicBezTo>
                  <a:pt x="766679" y="2963513"/>
                  <a:pt x="732148" y="2954534"/>
                  <a:pt x="705558" y="2973527"/>
                </a:cubicBezTo>
                <a:cubicBezTo>
                  <a:pt x="688292" y="2985958"/>
                  <a:pt x="685530" y="3018763"/>
                  <a:pt x="675170" y="3045353"/>
                </a:cubicBezTo>
                <a:cubicBezTo>
                  <a:pt x="658595" y="3046734"/>
                  <a:pt x="636149" y="3048115"/>
                  <a:pt x="605761" y="3050533"/>
                </a:cubicBezTo>
                <a:cubicBezTo>
                  <a:pt x="621301" y="3030159"/>
                  <a:pt x="633041" y="3014619"/>
                  <a:pt x="642020" y="3002879"/>
                </a:cubicBezTo>
                <a:cubicBezTo>
                  <a:pt x="620955" y="3001843"/>
                  <a:pt x="611632" y="2938650"/>
                  <a:pt x="575719" y="2977325"/>
                </a:cubicBezTo>
                <a:cubicBezTo>
                  <a:pt x="562597" y="2991483"/>
                  <a:pt x="566395" y="3022216"/>
                  <a:pt x="562251" y="3047425"/>
                </a:cubicBezTo>
                <a:cubicBezTo>
                  <a:pt x="533590" y="3047425"/>
                  <a:pt x="498368" y="3047425"/>
                  <a:pt x="466599" y="3047425"/>
                </a:cubicBezTo>
                <a:cubicBezTo>
                  <a:pt x="478685" y="3065726"/>
                  <a:pt x="493188" y="3086791"/>
                  <a:pt x="506655" y="3107855"/>
                </a:cubicBezTo>
                <a:cubicBezTo>
                  <a:pt x="516670" y="3123394"/>
                  <a:pt x="519777" y="3137552"/>
                  <a:pt x="495605" y="3143423"/>
                </a:cubicBezTo>
                <a:cubicBezTo>
                  <a:pt x="488699" y="3145149"/>
                  <a:pt x="482483" y="3149638"/>
                  <a:pt x="472124" y="3154473"/>
                </a:cubicBezTo>
                <a:cubicBezTo>
                  <a:pt x="507001" y="3167595"/>
                  <a:pt x="512871" y="3165178"/>
                  <a:pt x="532554" y="3127193"/>
                </a:cubicBezTo>
                <a:cubicBezTo>
                  <a:pt x="532554" y="3154128"/>
                  <a:pt x="532554" y="3172429"/>
                  <a:pt x="532554" y="3194530"/>
                </a:cubicBezTo>
                <a:cubicBezTo>
                  <a:pt x="486282" y="3164142"/>
                  <a:pt x="455894" y="3199709"/>
                  <a:pt x="418599" y="3223191"/>
                </a:cubicBezTo>
                <a:cubicBezTo>
                  <a:pt x="421707" y="3231824"/>
                  <a:pt x="425160" y="3242529"/>
                  <a:pt x="431376" y="3261176"/>
                </a:cubicBezTo>
                <a:cubicBezTo>
                  <a:pt x="446570" y="3246327"/>
                  <a:pt x="456239" y="3236658"/>
                  <a:pt x="470742" y="3222500"/>
                </a:cubicBezTo>
                <a:cubicBezTo>
                  <a:pt x="489044" y="3220774"/>
                  <a:pt x="517360" y="3217666"/>
                  <a:pt x="545676" y="3214903"/>
                </a:cubicBezTo>
                <a:cubicBezTo>
                  <a:pt x="514598" y="3249090"/>
                  <a:pt x="494915" y="3296744"/>
                  <a:pt x="433448" y="3295017"/>
                </a:cubicBezTo>
                <a:cubicBezTo>
                  <a:pt x="450369" y="3311938"/>
                  <a:pt x="460037" y="3321952"/>
                  <a:pt x="475922" y="3338182"/>
                </a:cubicBezTo>
                <a:cubicBezTo>
                  <a:pt x="495951" y="3337146"/>
                  <a:pt x="524957" y="3335419"/>
                  <a:pt x="554654" y="3334038"/>
                </a:cubicBezTo>
                <a:cubicBezTo>
                  <a:pt x="562251" y="3345088"/>
                  <a:pt x="569503" y="3355793"/>
                  <a:pt x="576064" y="3365116"/>
                </a:cubicBezTo>
                <a:cubicBezTo>
                  <a:pt x="544640" y="3395504"/>
                  <a:pt x="495951" y="3347851"/>
                  <a:pt x="468670" y="3391706"/>
                </a:cubicBezTo>
                <a:lnTo>
                  <a:pt x="470052" y="3390670"/>
                </a:lnTo>
                <a:close/>
                <a:moveTo>
                  <a:pt x="4066185" y="4836513"/>
                </a:moveTo>
                <a:cubicBezTo>
                  <a:pt x="4057898" y="4830988"/>
                  <a:pt x="4049956" y="4825808"/>
                  <a:pt x="4040287" y="4819247"/>
                </a:cubicBezTo>
                <a:cubicBezTo>
                  <a:pt x="4027165" y="4827880"/>
                  <a:pt x="4012661" y="4837895"/>
                  <a:pt x="3997813" y="4847564"/>
                </a:cubicBezTo>
                <a:cubicBezTo>
                  <a:pt x="4031654" y="4847564"/>
                  <a:pt x="4052718" y="4856542"/>
                  <a:pt x="4058243" y="4889002"/>
                </a:cubicBezTo>
                <a:cubicBezTo>
                  <a:pt x="4100372" y="4873462"/>
                  <a:pt x="4063768" y="4853089"/>
                  <a:pt x="4065840" y="4835823"/>
                </a:cubicBezTo>
                <a:cubicBezTo>
                  <a:pt x="4079998" y="4847909"/>
                  <a:pt x="4094156" y="4859995"/>
                  <a:pt x="4111767" y="4874843"/>
                </a:cubicBezTo>
                <a:cubicBezTo>
                  <a:pt x="4119710" y="4859304"/>
                  <a:pt x="4127652" y="4844456"/>
                  <a:pt x="4135594" y="4829262"/>
                </a:cubicBezTo>
                <a:cubicBezTo>
                  <a:pt x="4133522" y="4828225"/>
                  <a:pt x="4131450" y="4827190"/>
                  <a:pt x="4129379" y="4826154"/>
                </a:cubicBezTo>
                <a:cubicBezTo>
                  <a:pt x="4121091" y="4833060"/>
                  <a:pt x="4112803" y="4839621"/>
                  <a:pt x="4096919" y="4852743"/>
                </a:cubicBezTo>
                <a:cubicBezTo>
                  <a:pt x="4102789" y="4836513"/>
                  <a:pt x="4104861" y="4830298"/>
                  <a:pt x="4106933" y="4824427"/>
                </a:cubicBezTo>
                <a:cubicBezTo>
                  <a:pt x="4105206" y="4822010"/>
                  <a:pt x="4103825" y="4819247"/>
                  <a:pt x="4102098" y="4816830"/>
                </a:cubicBezTo>
                <a:cubicBezTo>
                  <a:pt x="4090012" y="4823391"/>
                  <a:pt x="4078271" y="4829952"/>
                  <a:pt x="4066185" y="4836513"/>
                </a:cubicBezTo>
                <a:close/>
                <a:moveTo>
                  <a:pt x="4455358" y="4406938"/>
                </a:moveTo>
                <a:cubicBezTo>
                  <a:pt x="4441200" y="4417298"/>
                  <a:pt x="4427042" y="4427312"/>
                  <a:pt x="4412539" y="4438017"/>
                </a:cubicBezTo>
                <a:cubicBezTo>
                  <a:pt x="4410812" y="4434909"/>
                  <a:pt x="4407359" y="4428003"/>
                  <a:pt x="4403215" y="4420061"/>
                </a:cubicBezTo>
                <a:cubicBezTo>
                  <a:pt x="4385604" y="4445959"/>
                  <a:pt x="4419790" y="4496030"/>
                  <a:pt x="4465718" y="4512260"/>
                </a:cubicBezTo>
                <a:cubicBezTo>
                  <a:pt x="4460538" y="4476002"/>
                  <a:pt x="4436711" y="4442852"/>
                  <a:pt x="4455358" y="4406938"/>
                </a:cubicBezTo>
                <a:cubicBezTo>
                  <a:pt x="4461919" y="4401413"/>
                  <a:pt x="4471588" y="4397270"/>
                  <a:pt x="4475041" y="4390363"/>
                </a:cubicBezTo>
                <a:cubicBezTo>
                  <a:pt x="4480912" y="4378623"/>
                  <a:pt x="4482638" y="4365155"/>
                  <a:pt x="4486782" y="4350997"/>
                </a:cubicBezTo>
                <a:cubicBezTo>
                  <a:pt x="4453286" y="4334767"/>
                  <a:pt x="4433603" y="4346854"/>
                  <a:pt x="4433258" y="4385529"/>
                </a:cubicBezTo>
                <a:cubicBezTo>
                  <a:pt x="4442927" y="4387256"/>
                  <a:pt x="4452250" y="4388982"/>
                  <a:pt x="4461574" y="4390709"/>
                </a:cubicBezTo>
                <a:cubicBezTo>
                  <a:pt x="4459847" y="4396234"/>
                  <a:pt x="4457430" y="4401759"/>
                  <a:pt x="4455358" y="4406938"/>
                </a:cubicBezTo>
                <a:close/>
                <a:moveTo>
                  <a:pt x="3077888" y="5599319"/>
                </a:moveTo>
                <a:lnTo>
                  <a:pt x="3078924" y="5600700"/>
                </a:lnTo>
                <a:cubicBezTo>
                  <a:pt x="3068909" y="5579981"/>
                  <a:pt x="3059240" y="5559608"/>
                  <a:pt x="3047154" y="5534399"/>
                </a:cubicBezTo>
                <a:cubicBezTo>
                  <a:pt x="3060967" y="5535435"/>
                  <a:pt x="3074089" y="5536126"/>
                  <a:pt x="3089974" y="5537507"/>
                </a:cubicBezTo>
                <a:cubicBezTo>
                  <a:pt x="3091355" y="5526802"/>
                  <a:pt x="3092391" y="5517133"/>
                  <a:pt x="3094118" y="5504357"/>
                </a:cubicBezTo>
                <a:cubicBezTo>
                  <a:pt x="3039903" y="5529910"/>
                  <a:pt x="2990522" y="5553046"/>
                  <a:pt x="2941142" y="5576528"/>
                </a:cubicBezTo>
                <a:cubicBezTo>
                  <a:pt x="2999501" y="5592067"/>
                  <a:pt x="3008133" y="5608297"/>
                  <a:pt x="2979817" y="5648700"/>
                </a:cubicBezTo>
                <a:cubicBezTo>
                  <a:pt x="3005026" y="5655951"/>
                  <a:pt x="3034723" y="5694972"/>
                  <a:pt x="3051644" y="5633160"/>
                </a:cubicBezTo>
                <a:cubicBezTo>
                  <a:pt x="3079959" y="5644210"/>
                  <a:pt x="3105858" y="5654225"/>
                  <a:pt x="3134865" y="5665274"/>
                </a:cubicBezTo>
                <a:cubicBezTo>
                  <a:pt x="3135901" y="5637649"/>
                  <a:pt x="3127613" y="5599664"/>
                  <a:pt x="3183900" y="5619693"/>
                </a:cubicBezTo>
                <a:cubicBezTo>
                  <a:pt x="3182519" y="5614858"/>
                  <a:pt x="3181138" y="5610024"/>
                  <a:pt x="3180101" y="5605189"/>
                </a:cubicBezTo>
                <a:cubicBezTo>
                  <a:pt x="3156965" y="5598974"/>
                  <a:pt x="3133829" y="5592758"/>
                  <a:pt x="3101369" y="5583780"/>
                </a:cubicBezTo>
                <a:cubicBezTo>
                  <a:pt x="3110693" y="5608642"/>
                  <a:pt x="3114837" y="5620383"/>
                  <a:pt x="3119326" y="5632469"/>
                </a:cubicBezTo>
                <a:cubicBezTo>
                  <a:pt x="3114837" y="5636613"/>
                  <a:pt x="3110347" y="5640412"/>
                  <a:pt x="3105858" y="5644555"/>
                </a:cubicBezTo>
                <a:cubicBezTo>
                  <a:pt x="3096535" y="5629016"/>
                  <a:pt x="3087211" y="5614168"/>
                  <a:pt x="3077888" y="5599319"/>
                </a:cubicBezTo>
                <a:close/>
                <a:moveTo>
                  <a:pt x="4319994" y="5108623"/>
                </a:moveTo>
                <a:cubicBezTo>
                  <a:pt x="4309289" y="5103098"/>
                  <a:pt x="4298584" y="5097573"/>
                  <a:pt x="4288225" y="5092048"/>
                </a:cubicBezTo>
                <a:cubicBezTo>
                  <a:pt x="4286498" y="5095156"/>
                  <a:pt x="4284771" y="5097919"/>
                  <a:pt x="4283045" y="5101026"/>
                </a:cubicBezTo>
                <a:cubicBezTo>
                  <a:pt x="4287189" y="5109659"/>
                  <a:pt x="4291333" y="5118638"/>
                  <a:pt x="4295821" y="5128306"/>
                </a:cubicBezTo>
                <a:cubicBezTo>
                  <a:pt x="4272340" y="5140738"/>
                  <a:pt x="4251276" y="5151788"/>
                  <a:pt x="4228485" y="5163529"/>
                </a:cubicBezTo>
                <a:cubicBezTo>
                  <a:pt x="4232974" y="5169054"/>
                  <a:pt x="4237463" y="5174234"/>
                  <a:pt x="4240225" y="5177342"/>
                </a:cubicBezTo>
                <a:cubicBezTo>
                  <a:pt x="4216398" y="5191499"/>
                  <a:pt x="4194298" y="5204621"/>
                  <a:pt x="4178413" y="5213945"/>
                </a:cubicBezTo>
                <a:cubicBezTo>
                  <a:pt x="4208456" y="5223614"/>
                  <a:pt x="4238154" y="5238117"/>
                  <a:pt x="4268887" y="5241570"/>
                </a:cubicBezTo>
                <a:cubicBezTo>
                  <a:pt x="4296512" y="5244678"/>
                  <a:pt x="4325173" y="5235700"/>
                  <a:pt x="4345202" y="5233283"/>
                </a:cubicBezTo>
                <a:cubicBezTo>
                  <a:pt x="4351418" y="5254002"/>
                  <a:pt x="4356598" y="5270577"/>
                  <a:pt x="4361432" y="5286807"/>
                </a:cubicBezTo>
                <a:cubicBezTo>
                  <a:pt x="4365576" y="5286807"/>
                  <a:pt x="4369719" y="5287152"/>
                  <a:pt x="4373863" y="5287152"/>
                </a:cubicBezTo>
                <a:cubicBezTo>
                  <a:pt x="4377317" y="5268160"/>
                  <a:pt x="4374554" y="5244333"/>
                  <a:pt x="4385259" y="5231556"/>
                </a:cubicBezTo>
                <a:cubicBezTo>
                  <a:pt x="4398726" y="5215672"/>
                  <a:pt x="4422898" y="5209111"/>
                  <a:pt x="4442236" y="5198751"/>
                </a:cubicBezTo>
                <a:cubicBezTo>
                  <a:pt x="4444308" y="5202204"/>
                  <a:pt x="4446380" y="5206003"/>
                  <a:pt x="4448797" y="5209456"/>
                </a:cubicBezTo>
                <a:cubicBezTo>
                  <a:pt x="4445344" y="5218434"/>
                  <a:pt x="4441891" y="5227758"/>
                  <a:pt x="4438438" y="5236736"/>
                </a:cubicBezTo>
                <a:cubicBezTo>
                  <a:pt x="4440855" y="5238462"/>
                  <a:pt x="4443272" y="5240189"/>
                  <a:pt x="4445344" y="5241916"/>
                </a:cubicBezTo>
                <a:cubicBezTo>
                  <a:pt x="4452250" y="5234664"/>
                  <a:pt x="4458811" y="5227067"/>
                  <a:pt x="4475041" y="5209456"/>
                </a:cubicBezTo>
                <a:cubicBezTo>
                  <a:pt x="4479185" y="5220851"/>
                  <a:pt x="4482984" y="5231556"/>
                  <a:pt x="4486782" y="5242261"/>
                </a:cubicBezTo>
                <a:cubicBezTo>
                  <a:pt x="4492652" y="5222233"/>
                  <a:pt x="4498868" y="5201514"/>
                  <a:pt x="4491271" y="5188391"/>
                </a:cubicBezTo>
                <a:cubicBezTo>
                  <a:pt x="4469861" y="5151443"/>
                  <a:pt x="4440855" y="5201168"/>
                  <a:pt x="4404251" y="5182176"/>
                </a:cubicBezTo>
                <a:cubicBezTo>
                  <a:pt x="4438092" y="5170435"/>
                  <a:pt x="4462955" y="5161802"/>
                  <a:pt x="4487818" y="5153169"/>
                </a:cubicBezTo>
                <a:cubicBezTo>
                  <a:pt x="4487127" y="5150752"/>
                  <a:pt x="4486092" y="5148680"/>
                  <a:pt x="4485401" y="5146263"/>
                </a:cubicBezTo>
                <a:cubicBezTo>
                  <a:pt x="4449488" y="5149370"/>
                  <a:pt x="4413920" y="5152824"/>
                  <a:pt x="4374209" y="5156277"/>
                </a:cubicBezTo>
                <a:cubicBezTo>
                  <a:pt x="4386295" y="5172852"/>
                  <a:pt x="4394928" y="5184938"/>
                  <a:pt x="4408050" y="5202549"/>
                </a:cubicBezTo>
                <a:cubicBezTo>
                  <a:pt x="4382842" y="5198406"/>
                  <a:pt x="4363504" y="5194953"/>
                  <a:pt x="4343130" y="5191499"/>
                </a:cubicBezTo>
                <a:cubicBezTo>
                  <a:pt x="4336224" y="5164910"/>
                  <a:pt x="4328627" y="5136939"/>
                  <a:pt x="4321375" y="5109314"/>
                </a:cubicBezTo>
                <a:cubicBezTo>
                  <a:pt x="4330699" y="5108278"/>
                  <a:pt x="4342094" y="5110005"/>
                  <a:pt x="4348655" y="5105515"/>
                </a:cubicBezTo>
                <a:cubicBezTo>
                  <a:pt x="4373863" y="5087213"/>
                  <a:pt x="4398036" y="5068221"/>
                  <a:pt x="4429114" y="5093084"/>
                </a:cubicBezTo>
                <a:cubicBezTo>
                  <a:pt x="4450869" y="5049574"/>
                  <a:pt x="4437402" y="5016078"/>
                  <a:pt x="4395963" y="5006064"/>
                </a:cubicBezTo>
                <a:cubicBezTo>
                  <a:pt x="4389403" y="5004337"/>
                  <a:pt x="4377317" y="5006064"/>
                  <a:pt x="4374554" y="5010553"/>
                </a:cubicBezTo>
                <a:cubicBezTo>
                  <a:pt x="4370065" y="5017459"/>
                  <a:pt x="4368684" y="5028855"/>
                  <a:pt x="4371101" y="5036797"/>
                </a:cubicBezTo>
                <a:cubicBezTo>
                  <a:pt x="4374554" y="5047157"/>
                  <a:pt x="4382842" y="5055790"/>
                  <a:pt x="4390093" y="5066840"/>
                </a:cubicBezTo>
                <a:cubicBezTo>
                  <a:pt x="4357633" y="5073401"/>
                  <a:pt x="4330353" y="5077545"/>
                  <a:pt x="4319994" y="5108623"/>
                </a:cubicBezTo>
                <a:close/>
                <a:moveTo>
                  <a:pt x="4085178" y="5143500"/>
                </a:moveTo>
                <a:cubicBezTo>
                  <a:pt x="4093466" y="5138666"/>
                  <a:pt x="4105206" y="5135903"/>
                  <a:pt x="4110041" y="5128651"/>
                </a:cubicBezTo>
                <a:cubicBezTo>
                  <a:pt x="4125235" y="5104825"/>
                  <a:pt x="4143882" y="5109314"/>
                  <a:pt x="4166327" y="5114839"/>
                </a:cubicBezTo>
                <a:cubicBezTo>
                  <a:pt x="4184629" y="5119328"/>
                  <a:pt x="4204658" y="5115875"/>
                  <a:pt x="4232629" y="5115875"/>
                </a:cubicBezTo>
                <a:cubicBezTo>
                  <a:pt x="4210873" y="5098264"/>
                  <a:pt x="4200169" y="5089286"/>
                  <a:pt x="4182903" y="5075473"/>
                </a:cubicBezTo>
                <a:cubicBezTo>
                  <a:pt x="4208802" y="5070293"/>
                  <a:pt x="4236772" y="5071329"/>
                  <a:pt x="4239535" y="5063387"/>
                </a:cubicBezTo>
                <a:cubicBezTo>
                  <a:pt x="4251621" y="5029546"/>
                  <a:pt x="4256110" y="4992597"/>
                  <a:pt x="4263707" y="4956338"/>
                </a:cubicBezTo>
                <a:cubicBezTo>
                  <a:pt x="4227794" y="4973259"/>
                  <a:pt x="4197752" y="4987417"/>
                  <a:pt x="4168054" y="5001575"/>
                </a:cubicBezTo>
                <a:cubicBezTo>
                  <a:pt x="4175996" y="4983273"/>
                  <a:pt x="4190154" y="4972913"/>
                  <a:pt x="4199824" y="4959792"/>
                </a:cubicBezTo>
                <a:cubicBezTo>
                  <a:pt x="4204658" y="4952885"/>
                  <a:pt x="4205003" y="4938727"/>
                  <a:pt x="4201205" y="4930785"/>
                </a:cubicBezTo>
                <a:cubicBezTo>
                  <a:pt x="4199133" y="4926296"/>
                  <a:pt x="4182558" y="4923879"/>
                  <a:pt x="4176342" y="4927332"/>
                </a:cubicBezTo>
                <a:cubicBezTo>
                  <a:pt x="4169435" y="4930785"/>
                  <a:pt x="4165637" y="4942180"/>
                  <a:pt x="4162529" y="4950468"/>
                </a:cubicBezTo>
                <a:cubicBezTo>
                  <a:pt x="4159421" y="4959101"/>
                  <a:pt x="4159421" y="4968770"/>
                  <a:pt x="4157694" y="4980511"/>
                </a:cubicBezTo>
                <a:cubicBezTo>
                  <a:pt x="4117638" y="4957374"/>
                  <a:pt x="4114530" y="4959446"/>
                  <a:pt x="4107278" y="5007790"/>
                </a:cubicBezTo>
                <a:cubicBezTo>
                  <a:pt x="4146299" y="5022639"/>
                  <a:pt x="4185320" y="5037833"/>
                  <a:pt x="4227104" y="4998467"/>
                </a:cubicBezTo>
                <a:cubicBezTo>
                  <a:pt x="4224686" y="5016769"/>
                  <a:pt x="4223305" y="5027129"/>
                  <a:pt x="4222614" y="5032654"/>
                </a:cubicBezTo>
                <a:cubicBezTo>
                  <a:pt x="4202931" y="5035071"/>
                  <a:pt x="4185665" y="5033689"/>
                  <a:pt x="4171853" y="5039560"/>
                </a:cubicBezTo>
                <a:cubicBezTo>
                  <a:pt x="4157694" y="5045775"/>
                  <a:pt x="4146644" y="5058898"/>
                  <a:pt x="4131105" y="5071674"/>
                </a:cubicBezTo>
                <a:cubicBezTo>
                  <a:pt x="4133522" y="5056480"/>
                  <a:pt x="4135249" y="5046811"/>
                  <a:pt x="4136630" y="5039215"/>
                </a:cubicBezTo>
                <a:cubicBezTo>
                  <a:pt x="4090703" y="5034035"/>
                  <a:pt x="4048919" y="5029200"/>
                  <a:pt x="4007136" y="5024711"/>
                </a:cubicBezTo>
                <a:cubicBezTo>
                  <a:pt x="4015079" y="5036797"/>
                  <a:pt x="4023712" y="5049228"/>
                  <a:pt x="4034416" y="5065113"/>
                </a:cubicBezTo>
                <a:cubicBezTo>
                  <a:pt x="4011971" y="5067876"/>
                  <a:pt x="3994705" y="5069948"/>
                  <a:pt x="3974676" y="5072710"/>
                </a:cubicBezTo>
                <a:cubicBezTo>
                  <a:pt x="3983309" y="5085487"/>
                  <a:pt x="3989870" y="5095156"/>
                  <a:pt x="3997813" y="5106551"/>
                </a:cubicBezTo>
                <a:cubicBezTo>
                  <a:pt x="4019222" y="5098609"/>
                  <a:pt x="4039251" y="5091357"/>
                  <a:pt x="4062042" y="5082725"/>
                </a:cubicBezTo>
                <a:cubicBezTo>
                  <a:pt x="4065495" y="5089976"/>
                  <a:pt x="4071020" y="5101026"/>
                  <a:pt x="4075509" y="5112076"/>
                </a:cubicBezTo>
                <a:cubicBezTo>
                  <a:pt x="4079998" y="5122781"/>
                  <a:pt x="4083106" y="5133831"/>
                  <a:pt x="4086904" y="5144536"/>
                </a:cubicBezTo>
                <a:cubicBezTo>
                  <a:pt x="4065495" y="5155241"/>
                  <a:pt x="4044431" y="5165601"/>
                  <a:pt x="4023021" y="5176305"/>
                </a:cubicBezTo>
                <a:cubicBezTo>
                  <a:pt x="4026474" y="5181485"/>
                  <a:pt x="4029582" y="5186665"/>
                  <a:pt x="4033035" y="5191845"/>
                </a:cubicBezTo>
                <a:cubicBezTo>
                  <a:pt x="4055135" y="5182866"/>
                  <a:pt x="4071711" y="5165255"/>
                  <a:pt x="4085178" y="5143500"/>
                </a:cubicBezTo>
                <a:close/>
                <a:moveTo>
                  <a:pt x="3201166" y="5390057"/>
                </a:moveTo>
                <a:cubicBezTo>
                  <a:pt x="3194950" y="5391093"/>
                  <a:pt x="3188389" y="5392474"/>
                  <a:pt x="3182173" y="5393510"/>
                </a:cubicBezTo>
                <a:cubicBezTo>
                  <a:pt x="3185281" y="5397999"/>
                  <a:pt x="3188044" y="5406632"/>
                  <a:pt x="3191497" y="5406632"/>
                </a:cubicBezTo>
                <a:cubicBezTo>
                  <a:pt x="3214288" y="5407323"/>
                  <a:pt x="3237079" y="5404905"/>
                  <a:pt x="3259524" y="5406977"/>
                </a:cubicBezTo>
                <a:cubicBezTo>
                  <a:pt x="3269539" y="5407668"/>
                  <a:pt x="3278862" y="5415956"/>
                  <a:pt x="3288186" y="5421135"/>
                </a:cubicBezTo>
                <a:cubicBezTo>
                  <a:pt x="3288876" y="5421481"/>
                  <a:pt x="3287495" y="5425279"/>
                  <a:pt x="3287150" y="5427696"/>
                </a:cubicBezTo>
                <a:cubicBezTo>
                  <a:pt x="3278172" y="5432531"/>
                  <a:pt x="3269193" y="5437365"/>
                  <a:pt x="3261251" y="5441509"/>
                </a:cubicBezTo>
                <a:cubicBezTo>
                  <a:pt x="3280589" y="5452559"/>
                  <a:pt x="3297855" y="5462228"/>
                  <a:pt x="3314775" y="5472933"/>
                </a:cubicBezTo>
                <a:cubicBezTo>
                  <a:pt x="3322718" y="5478113"/>
                  <a:pt x="3329969" y="5484674"/>
                  <a:pt x="3337566" y="5490544"/>
                </a:cubicBezTo>
                <a:cubicBezTo>
                  <a:pt x="3326516" y="5496414"/>
                  <a:pt x="3314430" y="5508500"/>
                  <a:pt x="3304761" y="5506429"/>
                </a:cubicBezTo>
                <a:cubicBezTo>
                  <a:pt x="3280589" y="5501594"/>
                  <a:pt x="3257798" y="5490544"/>
                  <a:pt x="3233626" y="5481566"/>
                </a:cubicBezTo>
                <a:cubicBezTo>
                  <a:pt x="3224647" y="5482256"/>
                  <a:pt x="3212907" y="5483983"/>
                  <a:pt x="3201166" y="5484674"/>
                </a:cubicBezTo>
                <a:cubicBezTo>
                  <a:pt x="3187008" y="5485364"/>
                  <a:pt x="3172505" y="5484674"/>
                  <a:pt x="3156965" y="5484674"/>
                </a:cubicBezTo>
                <a:cubicBezTo>
                  <a:pt x="3154548" y="5498832"/>
                  <a:pt x="3152476" y="5511263"/>
                  <a:pt x="3148332" y="5534399"/>
                </a:cubicBezTo>
                <a:cubicBezTo>
                  <a:pt x="3161109" y="5517133"/>
                  <a:pt x="3167325" y="5508500"/>
                  <a:pt x="3174576" y="5498487"/>
                </a:cubicBezTo>
                <a:cubicBezTo>
                  <a:pt x="3201511" y="5505738"/>
                  <a:pt x="3229482" y="5512990"/>
                  <a:pt x="3260560" y="5521277"/>
                </a:cubicBezTo>
                <a:cubicBezTo>
                  <a:pt x="3246402" y="5558571"/>
                  <a:pt x="3240532" y="5587923"/>
                  <a:pt x="3277826" y="5609333"/>
                </a:cubicBezTo>
                <a:cubicBezTo>
                  <a:pt x="3288876" y="5615894"/>
                  <a:pt x="3290258" y="5637994"/>
                  <a:pt x="3299236" y="5650426"/>
                </a:cubicBezTo>
                <a:cubicBezTo>
                  <a:pt x="3305797" y="5659059"/>
                  <a:pt x="3318574" y="5669073"/>
                  <a:pt x="3327897" y="5668382"/>
                </a:cubicBezTo>
                <a:cubicBezTo>
                  <a:pt x="3374860" y="5664584"/>
                  <a:pt x="3374860" y="5663203"/>
                  <a:pt x="3375896" y="5718108"/>
                </a:cubicBezTo>
                <a:cubicBezTo>
                  <a:pt x="3397997" y="5679432"/>
                  <a:pt x="3385911" y="5650426"/>
                  <a:pt x="3371407" y="5620383"/>
                </a:cubicBezTo>
                <a:cubicBezTo>
                  <a:pt x="3367954" y="5625908"/>
                  <a:pt x="3364156" y="5632124"/>
                  <a:pt x="3357595" y="5642829"/>
                </a:cubicBezTo>
                <a:cubicBezTo>
                  <a:pt x="3354141" y="5631779"/>
                  <a:pt x="3352415" y="5625563"/>
                  <a:pt x="3350688" y="5619348"/>
                </a:cubicBezTo>
                <a:cubicBezTo>
                  <a:pt x="3339983" y="5621765"/>
                  <a:pt x="3329624" y="5623836"/>
                  <a:pt x="3323063" y="5625218"/>
                </a:cubicBezTo>
                <a:cubicBezTo>
                  <a:pt x="3311322" y="5610024"/>
                  <a:pt x="3301999" y="5598283"/>
                  <a:pt x="3290258" y="5583089"/>
                </a:cubicBezTo>
                <a:cubicBezTo>
                  <a:pt x="3298200" y="5573075"/>
                  <a:pt x="3307178" y="5562370"/>
                  <a:pt x="3315811" y="5551320"/>
                </a:cubicBezTo>
                <a:cubicBezTo>
                  <a:pt x="3323063" y="5561334"/>
                  <a:pt x="3330660" y="5571003"/>
                  <a:pt x="3336876" y="5581363"/>
                </a:cubicBezTo>
                <a:cubicBezTo>
                  <a:pt x="3351379" y="5605189"/>
                  <a:pt x="3385220" y="5612096"/>
                  <a:pt x="3403522" y="5592413"/>
                </a:cubicBezTo>
                <a:cubicBezTo>
                  <a:pt x="3422514" y="5572039"/>
                  <a:pt x="3438744" y="5549248"/>
                  <a:pt x="3454629" y="5529565"/>
                </a:cubicBezTo>
                <a:cubicBezTo>
                  <a:pt x="3451521" y="5519896"/>
                  <a:pt x="3448068" y="5508500"/>
                  <a:pt x="3444615" y="5497105"/>
                </a:cubicBezTo>
                <a:cubicBezTo>
                  <a:pt x="3463262" y="5493652"/>
                  <a:pt x="3481564" y="5490199"/>
                  <a:pt x="3501937" y="5486400"/>
                </a:cubicBezTo>
                <a:cubicBezTo>
                  <a:pt x="3521275" y="5467062"/>
                  <a:pt x="3543721" y="5443926"/>
                  <a:pt x="3567893" y="5419754"/>
                </a:cubicBezTo>
                <a:cubicBezTo>
                  <a:pt x="3562713" y="5417682"/>
                  <a:pt x="3555461" y="5414229"/>
                  <a:pt x="3548210" y="5411121"/>
                </a:cubicBezTo>
                <a:cubicBezTo>
                  <a:pt x="3552699" y="5403524"/>
                  <a:pt x="3557188" y="5395582"/>
                  <a:pt x="3562022" y="5387294"/>
                </a:cubicBezTo>
                <a:cubicBezTo>
                  <a:pt x="3593792" y="5416301"/>
                  <a:pt x="3593792" y="5416301"/>
                  <a:pt x="3608640" y="5379352"/>
                </a:cubicBezTo>
                <a:cubicBezTo>
                  <a:pt x="3611403" y="5372100"/>
                  <a:pt x="3616582" y="5365539"/>
                  <a:pt x="3619000" y="5358287"/>
                </a:cubicBezTo>
                <a:cubicBezTo>
                  <a:pt x="3621072" y="5352417"/>
                  <a:pt x="3621072" y="5345511"/>
                  <a:pt x="3622798" y="5333770"/>
                </a:cubicBezTo>
                <a:cubicBezTo>
                  <a:pt x="3585159" y="5358633"/>
                  <a:pt x="3554771" y="5378661"/>
                  <a:pt x="3524383" y="5398690"/>
                </a:cubicBezTo>
                <a:cubicBezTo>
                  <a:pt x="3525764" y="5401452"/>
                  <a:pt x="3527145" y="5404560"/>
                  <a:pt x="3528527" y="5407323"/>
                </a:cubicBezTo>
                <a:cubicBezTo>
                  <a:pt x="3535433" y="5408358"/>
                  <a:pt x="3542339" y="5409049"/>
                  <a:pt x="3548900" y="5410085"/>
                </a:cubicBezTo>
                <a:cubicBezTo>
                  <a:pt x="3532670" y="5425624"/>
                  <a:pt x="3516786" y="5440818"/>
                  <a:pt x="3498484" y="5458084"/>
                </a:cubicBezTo>
                <a:cubicBezTo>
                  <a:pt x="3494686" y="5437020"/>
                  <a:pt x="3491578" y="5420790"/>
                  <a:pt x="3488470" y="5403179"/>
                </a:cubicBezTo>
                <a:cubicBezTo>
                  <a:pt x="3473967" y="5403179"/>
                  <a:pt x="3461880" y="5403179"/>
                  <a:pt x="3450140" y="5403179"/>
                </a:cubicBezTo>
                <a:cubicBezTo>
                  <a:pt x="3450140" y="5401798"/>
                  <a:pt x="3449794" y="5400071"/>
                  <a:pt x="3449794" y="5398690"/>
                </a:cubicBezTo>
                <a:cubicBezTo>
                  <a:pt x="3470513" y="5391438"/>
                  <a:pt x="3491232" y="5383841"/>
                  <a:pt x="3514369" y="5375553"/>
                </a:cubicBezTo>
                <a:cubicBezTo>
                  <a:pt x="3511606" y="5371064"/>
                  <a:pt x="3507117" y="5363122"/>
                  <a:pt x="3506426" y="5361741"/>
                </a:cubicBezTo>
                <a:cubicBezTo>
                  <a:pt x="3520930" y="5354834"/>
                  <a:pt x="3534742" y="5348274"/>
                  <a:pt x="3548555" y="5341712"/>
                </a:cubicBezTo>
                <a:cubicBezTo>
                  <a:pt x="3542339" y="5329626"/>
                  <a:pt x="3536469" y="5317885"/>
                  <a:pt x="3529217" y="5303728"/>
                </a:cubicBezTo>
                <a:cubicBezTo>
                  <a:pt x="3573073" y="5299238"/>
                  <a:pt x="3620726" y="5294058"/>
                  <a:pt x="3676323" y="5288533"/>
                </a:cubicBezTo>
                <a:cubicBezTo>
                  <a:pt x="3658711" y="5302001"/>
                  <a:pt x="3647661" y="5310634"/>
                  <a:pt x="3633848" y="5321339"/>
                </a:cubicBezTo>
                <a:cubicBezTo>
                  <a:pt x="3645934" y="5329281"/>
                  <a:pt x="3654567" y="5334806"/>
                  <a:pt x="3655258" y="5335151"/>
                </a:cubicBezTo>
                <a:cubicBezTo>
                  <a:pt x="3658366" y="5356216"/>
                  <a:pt x="3657330" y="5371064"/>
                  <a:pt x="3663546" y="5382460"/>
                </a:cubicBezTo>
                <a:cubicBezTo>
                  <a:pt x="3666653" y="5388330"/>
                  <a:pt x="3684265" y="5391438"/>
                  <a:pt x="3691862" y="5388330"/>
                </a:cubicBezTo>
                <a:cubicBezTo>
                  <a:pt x="3708437" y="5381424"/>
                  <a:pt x="3722940" y="5369683"/>
                  <a:pt x="3738134" y="5360014"/>
                </a:cubicBezTo>
                <a:cubicBezTo>
                  <a:pt x="3736407" y="5356906"/>
                  <a:pt x="3734336" y="5353799"/>
                  <a:pt x="3732609" y="5350691"/>
                </a:cubicBezTo>
                <a:cubicBezTo>
                  <a:pt x="3740206" y="5351036"/>
                  <a:pt x="3747803" y="5351381"/>
                  <a:pt x="3755055" y="5351727"/>
                </a:cubicBezTo>
                <a:cubicBezTo>
                  <a:pt x="3757126" y="5348619"/>
                  <a:pt x="3759199" y="5345511"/>
                  <a:pt x="3761616" y="5342403"/>
                </a:cubicBezTo>
                <a:cubicBezTo>
                  <a:pt x="3737789" y="5318576"/>
                  <a:pt x="3713617" y="5295095"/>
                  <a:pt x="3689099" y="5270577"/>
                </a:cubicBezTo>
                <a:cubicBezTo>
                  <a:pt x="3709128" y="5243987"/>
                  <a:pt x="3746076" y="5250549"/>
                  <a:pt x="3781299" y="5288533"/>
                </a:cubicBezTo>
                <a:cubicBezTo>
                  <a:pt x="3797184" y="5278519"/>
                  <a:pt x="3812723" y="5270232"/>
                  <a:pt x="3826190" y="5259527"/>
                </a:cubicBezTo>
                <a:cubicBezTo>
                  <a:pt x="3839312" y="5249167"/>
                  <a:pt x="3850708" y="5236736"/>
                  <a:pt x="3864175" y="5223959"/>
                </a:cubicBezTo>
                <a:cubicBezTo>
                  <a:pt x="3876952" y="5245369"/>
                  <a:pt x="3894908" y="5266088"/>
                  <a:pt x="3918735" y="5245024"/>
                </a:cubicBezTo>
                <a:cubicBezTo>
                  <a:pt x="3939109" y="5227067"/>
                  <a:pt x="3937382" y="5201514"/>
                  <a:pt x="3907685" y="5183557"/>
                </a:cubicBezTo>
                <a:cubicBezTo>
                  <a:pt x="3924260" y="5180795"/>
                  <a:pt x="3936001" y="5179068"/>
                  <a:pt x="3949123" y="5176996"/>
                </a:cubicBezTo>
                <a:cubicBezTo>
                  <a:pt x="3949123" y="5153515"/>
                  <a:pt x="3949123" y="5131759"/>
                  <a:pt x="3949123" y="5110005"/>
                </a:cubicBezTo>
                <a:cubicBezTo>
                  <a:pt x="3924260" y="5123126"/>
                  <a:pt x="3900088" y="5136249"/>
                  <a:pt x="3875225" y="5147990"/>
                </a:cubicBezTo>
                <a:cubicBezTo>
                  <a:pt x="3872808" y="5149025"/>
                  <a:pt x="3863484" y="5141428"/>
                  <a:pt x="3861067" y="5135903"/>
                </a:cubicBezTo>
                <a:cubicBezTo>
                  <a:pt x="3857614" y="5129342"/>
                  <a:pt x="3857959" y="5120709"/>
                  <a:pt x="3854851" y="5102753"/>
                </a:cubicBezTo>
                <a:cubicBezTo>
                  <a:pt x="3839657" y="5135213"/>
                  <a:pt x="3832061" y="5160766"/>
                  <a:pt x="3816866" y="5180449"/>
                </a:cubicBezTo>
                <a:cubicBezTo>
                  <a:pt x="3796838" y="5206003"/>
                  <a:pt x="3773011" y="5209801"/>
                  <a:pt x="3746076" y="5200132"/>
                </a:cubicBezTo>
                <a:cubicBezTo>
                  <a:pt x="3764033" y="5194262"/>
                  <a:pt x="3781644" y="5188737"/>
                  <a:pt x="3798910" y="5183212"/>
                </a:cubicBezTo>
                <a:cubicBezTo>
                  <a:pt x="3797529" y="5178722"/>
                  <a:pt x="3796147" y="5173888"/>
                  <a:pt x="3795111" y="5169399"/>
                </a:cubicBezTo>
                <a:cubicBezTo>
                  <a:pt x="3775083" y="5173543"/>
                  <a:pt x="3755400" y="5177687"/>
                  <a:pt x="3733990" y="5181830"/>
                </a:cubicBezTo>
                <a:cubicBezTo>
                  <a:pt x="3731228" y="5176996"/>
                  <a:pt x="3727774" y="5170435"/>
                  <a:pt x="3723976" y="5163529"/>
                </a:cubicBezTo>
                <a:cubicBezTo>
                  <a:pt x="3710163" y="5169054"/>
                  <a:pt x="3696351" y="5174234"/>
                  <a:pt x="3676668" y="5181830"/>
                </a:cubicBezTo>
                <a:cubicBezTo>
                  <a:pt x="3680466" y="5165946"/>
                  <a:pt x="3683574" y="5153860"/>
                  <a:pt x="3687027" y="5138666"/>
                </a:cubicBezTo>
                <a:cubicBezTo>
                  <a:pt x="3696005" y="5145572"/>
                  <a:pt x="3701185" y="5149370"/>
                  <a:pt x="3706365" y="5153169"/>
                </a:cubicBezTo>
                <a:cubicBezTo>
                  <a:pt x="3709473" y="5151443"/>
                  <a:pt x="3712235" y="5149370"/>
                  <a:pt x="3715343" y="5147644"/>
                </a:cubicBezTo>
                <a:cubicBezTo>
                  <a:pt x="3708782" y="5135903"/>
                  <a:pt x="3701876" y="5124163"/>
                  <a:pt x="3694279" y="5110695"/>
                </a:cubicBezTo>
                <a:cubicBezTo>
                  <a:pt x="3698422" y="5106897"/>
                  <a:pt x="3704638" y="5101026"/>
                  <a:pt x="3711890" y="5094465"/>
                </a:cubicBezTo>
                <a:cubicBezTo>
                  <a:pt x="3646625" y="5065804"/>
                  <a:pt x="3646971" y="5065804"/>
                  <a:pt x="3648697" y="5132796"/>
                </a:cubicBezTo>
                <a:cubicBezTo>
                  <a:pt x="3649388" y="5154205"/>
                  <a:pt x="3647316" y="5175615"/>
                  <a:pt x="3646625" y="5197024"/>
                </a:cubicBezTo>
                <a:cubicBezTo>
                  <a:pt x="3643172" y="5197024"/>
                  <a:pt x="3639719" y="5197024"/>
                  <a:pt x="3636265" y="5197024"/>
                </a:cubicBezTo>
                <a:cubicBezTo>
                  <a:pt x="3641791" y="5202204"/>
                  <a:pt x="3647316" y="5207384"/>
                  <a:pt x="3652841" y="5212564"/>
                </a:cubicBezTo>
                <a:cubicBezTo>
                  <a:pt x="3651459" y="5215672"/>
                  <a:pt x="3650424" y="5218780"/>
                  <a:pt x="3649042" y="5221887"/>
                </a:cubicBezTo>
                <a:cubicBezTo>
                  <a:pt x="3631431" y="5217743"/>
                  <a:pt x="3611403" y="5217398"/>
                  <a:pt x="3596900" y="5208420"/>
                </a:cubicBezTo>
                <a:cubicBezTo>
                  <a:pt x="3580324" y="5198061"/>
                  <a:pt x="3568929" y="5195988"/>
                  <a:pt x="3550627" y="5204967"/>
                </a:cubicBezTo>
                <a:cubicBezTo>
                  <a:pt x="3508498" y="5225686"/>
                  <a:pt x="3490887" y="5220161"/>
                  <a:pt x="3473276" y="5194262"/>
                </a:cubicBezTo>
                <a:cubicBezTo>
                  <a:pt x="3444615" y="5197370"/>
                  <a:pt x="3420442" y="5199787"/>
                  <a:pt x="3396615" y="5202204"/>
                </a:cubicBezTo>
                <a:lnTo>
                  <a:pt x="3397651" y="5203240"/>
                </a:lnTo>
                <a:cubicBezTo>
                  <a:pt x="3391781" y="5197370"/>
                  <a:pt x="3386256" y="5187355"/>
                  <a:pt x="3380040" y="5187010"/>
                </a:cubicBezTo>
                <a:cubicBezTo>
                  <a:pt x="3357595" y="5184938"/>
                  <a:pt x="3334804" y="5186320"/>
                  <a:pt x="3309595" y="5186320"/>
                </a:cubicBezTo>
                <a:cubicBezTo>
                  <a:pt x="3296473" y="5231211"/>
                  <a:pt x="3267467" y="5266088"/>
                  <a:pt x="3218777" y="5281627"/>
                </a:cubicBezTo>
                <a:cubicBezTo>
                  <a:pt x="3231554" y="5292332"/>
                  <a:pt x="3241913" y="5300965"/>
                  <a:pt x="3252273" y="5309598"/>
                </a:cubicBezTo>
                <a:cubicBezTo>
                  <a:pt x="3250201" y="5312360"/>
                  <a:pt x="3248129" y="5315468"/>
                  <a:pt x="3245712" y="5318231"/>
                </a:cubicBezTo>
                <a:cubicBezTo>
                  <a:pt x="3237079" y="5316159"/>
                  <a:pt x="3228101" y="5314087"/>
                  <a:pt x="3208417" y="5309598"/>
                </a:cubicBezTo>
                <a:cubicBezTo>
                  <a:pt x="3219813" y="5329972"/>
                  <a:pt x="3226719" y="5342748"/>
                  <a:pt x="3233280" y="5354144"/>
                </a:cubicBezTo>
                <a:cubicBezTo>
                  <a:pt x="3210489" y="5354144"/>
                  <a:pt x="3194260" y="5362086"/>
                  <a:pt x="3200475" y="5391093"/>
                </a:cubicBezTo>
                <a:cubicBezTo>
                  <a:pt x="3200820" y="5390747"/>
                  <a:pt x="3201166" y="5390057"/>
                  <a:pt x="3201166" y="5390057"/>
                </a:cubicBezTo>
                <a:close/>
                <a:moveTo>
                  <a:pt x="3178720" y="865710"/>
                </a:moveTo>
                <a:cubicBezTo>
                  <a:pt x="3156965" y="859840"/>
                  <a:pt x="3129685" y="883321"/>
                  <a:pt x="3106894" y="850862"/>
                </a:cubicBezTo>
                <a:cubicBezTo>
                  <a:pt x="3122779" y="849480"/>
                  <a:pt x="3132448" y="848444"/>
                  <a:pt x="3142117" y="847754"/>
                </a:cubicBezTo>
                <a:cubicBezTo>
                  <a:pt x="3143498" y="844991"/>
                  <a:pt x="3144534" y="842229"/>
                  <a:pt x="3145915" y="839466"/>
                </a:cubicBezTo>
                <a:cubicBezTo>
                  <a:pt x="3127613" y="826344"/>
                  <a:pt x="3108966" y="813222"/>
                  <a:pt x="3087211" y="797337"/>
                </a:cubicBezTo>
                <a:cubicBezTo>
                  <a:pt x="3084449" y="812877"/>
                  <a:pt x="3083758" y="818747"/>
                  <a:pt x="3083413" y="820474"/>
                </a:cubicBezTo>
                <a:cubicBezTo>
                  <a:pt x="3060276" y="818057"/>
                  <a:pt x="3039212" y="810805"/>
                  <a:pt x="3020910" y="815639"/>
                </a:cubicBezTo>
                <a:cubicBezTo>
                  <a:pt x="3000191" y="820819"/>
                  <a:pt x="2982235" y="836704"/>
                  <a:pt x="2963242" y="848099"/>
                </a:cubicBezTo>
                <a:cubicBezTo>
                  <a:pt x="2951847" y="855005"/>
                  <a:pt x="2941142" y="863293"/>
                  <a:pt x="2929401" y="869509"/>
                </a:cubicBezTo>
                <a:cubicBezTo>
                  <a:pt x="2919042" y="875034"/>
                  <a:pt x="2903502" y="884703"/>
                  <a:pt x="2896941" y="881250"/>
                </a:cubicBezTo>
                <a:cubicBezTo>
                  <a:pt x="2888308" y="876415"/>
                  <a:pt x="2886582" y="859840"/>
                  <a:pt x="2883129" y="851552"/>
                </a:cubicBezTo>
                <a:cubicBezTo>
                  <a:pt x="2845144" y="862948"/>
                  <a:pt x="2803360" y="875379"/>
                  <a:pt x="2760196" y="888156"/>
                </a:cubicBezTo>
                <a:cubicBezTo>
                  <a:pt x="2760196" y="878487"/>
                  <a:pt x="2760196" y="871926"/>
                  <a:pt x="2760196" y="864674"/>
                </a:cubicBezTo>
                <a:cubicBezTo>
                  <a:pt x="2736369" y="870199"/>
                  <a:pt x="2714959" y="875379"/>
                  <a:pt x="2694240" y="880559"/>
                </a:cubicBezTo>
                <a:cubicBezTo>
                  <a:pt x="2699420" y="897825"/>
                  <a:pt x="2702873" y="909566"/>
                  <a:pt x="2704254" y="913364"/>
                </a:cubicBezTo>
                <a:cubicBezTo>
                  <a:pt x="2661780" y="930285"/>
                  <a:pt x="2625522" y="949622"/>
                  <a:pt x="2587192" y="958601"/>
                </a:cubicBezTo>
                <a:cubicBezTo>
                  <a:pt x="2548862" y="967579"/>
                  <a:pt x="2508114" y="965852"/>
                  <a:pt x="2467021" y="968960"/>
                </a:cubicBezTo>
                <a:cubicBezTo>
                  <a:pt x="2472892" y="992096"/>
                  <a:pt x="2460806" y="999693"/>
                  <a:pt x="2437669" y="999693"/>
                </a:cubicBezTo>
                <a:cubicBezTo>
                  <a:pt x="2422476" y="999693"/>
                  <a:pt x="2407281" y="1003837"/>
                  <a:pt x="2382073" y="1007290"/>
                </a:cubicBezTo>
                <a:cubicBezTo>
                  <a:pt x="2365153" y="997621"/>
                  <a:pt x="2343053" y="995550"/>
                  <a:pt x="2342707" y="1038369"/>
                </a:cubicBezTo>
                <a:cubicBezTo>
                  <a:pt x="2363081" y="1044239"/>
                  <a:pt x="2375858" y="1054253"/>
                  <a:pt x="2357556" y="1070138"/>
                </a:cubicBezTo>
                <a:cubicBezTo>
                  <a:pt x="2334074" y="1062886"/>
                  <a:pt x="2315772" y="1057361"/>
                  <a:pt x="2297125" y="1051836"/>
                </a:cubicBezTo>
                <a:cubicBezTo>
                  <a:pt x="2295053" y="1063577"/>
                  <a:pt x="2293672" y="1071174"/>
                  <a:pt x="2291946" y="1078771"/>
                </a:cubicBezTo>
                <a:cubicBezTo>
                  <a:pt x="2247054" y="1069102"/>
                  <a:pt x="2210796" y="1095001"/>
                  <a:pt x="2203199" y="1138511"/>
                </a:cubicBezTo>
                <a:cubicBezTo>
                  <a:pt x="2201818" y="1145763"/>
                  <a:pt x="2196638" y="1153360"/>
                  <a:pt x="2191113" y="1158539"/>
                </a:cubicBezTo>
                <a:cubicBezTo>
                  <a:pt x="2164178" y="1184783"/>
                  <a:pt x="2132409" y="1197560"/>
                  <a:pt x="2093733" y="1193416"/>
                </a:cubicBezTo>
                <a:cubicBezTo>
                  <a:pt x="2056439" y="1189273"/>
                  <a:pt x="2034339" y="1213790"/>
                  <a:pt x="2046770" y="1243487"/>
                </a:cubicBezTo>
                <a:cubicBezTo>
                  <a:pt x="2035375" y="1250048"/>
                  <a:pt x="2023979" y="1256264"/>
                  <a:pt x="2007059" y="1265933"/>
                </a:cubicBezTo>
                <a:cubicBezTo>
                  <a:pt x="2014310" y="1251084"/>
                  <a:pt x="2018109" y="1243487"/>
                  <a:pt x="2021907" y="1235545"/>
                </a:cubicBezTo>
                <a:cubicBezTo>
                  <a:pt x="1992901" y="1266278"/>
                  <a:pt x="1937650" y="1273185"/>
                  <a:pt x="1941103" y="1326364"/>
                </a:cubicBezTo>
                <a:cubicBezTo>
                  <a:pt x="1917622" y="1323946"/>
                  <a:pt x="1895176" y="1316695"/>
                  <a:pt x="1899665" y="1353989"/>
                </a:cubicBezTo>
                <a:cubicBezTo>
                  <a:pt x="1900701" y="1361931"/>
                  <a:pt x="1893795" y="1371945"/>
                  <a:pt x="1888960" y="1379542"/>
                </a:cubicBezTo>
                <a:cubicBezTo>
                  <a:pt x="1883090" y="1388521"/>
                  <a:pt x="1875493" y="1396118"/>
                  <a:pt x="1868587" y="1404060"/>
                </a:cubicBezTo>
                <a:cubicBezTo>
                  <a:pt x="1859608" y="1381960"/>
                  <a:pt x="1853738" y="1404750"/>
                  <a:pt x="1843378" y="1414419"/>
                </a:cubicBezTo>
                <a:cubicBezTo>
                  <a:pt x="1821623" y="1434448"/>
                  <a:pt x="1788818" y="1437901"/>
                  <a:pt x="1771898" y="1467598"/>
                </a:cubicBezTo>
                <a:cubicBezTo>
                  <a:pt x="1759121" y="1490044"/>
                  <a:pt x="1738057" y="1507310"/>
                  <a:pt x="1720791" y="1526993"/>
                </a:cubicBezTo>
                <a:cubicBezTo>
                  <a:pt x="1706633" y="1542187"/>
                  <a:pt x="1689367" y="1554963"/>
                  <a:pt x="1675209" y="1570503"/>
                </a:cubicBezTo>
                <a:cubicBezTo>
                  <a:pt x="1660015" y="1587078"/>
                  <a:pt x="1648274" y="1606761"/>
                  <a:pt x="1634461" y="1624372"/>
                </a:cubicBezTo>
                <a:cubicBezTo>
                  <a:pt x="1612361" y="1653379"/>
                  <a:pt x="1591297" y="1683422"/>
                  <a:pt x="1566434" y="1710011"/>
                </a:cubicBezTo>
                <a:cubicBezTo>
                  <a:pt x="1548132" y="1730039"/>
                  <a:pt x="1542607" y="1774931"/>
                  <a:pt x="1500478" y="1750758"/>
                </a:cubicBezTo>
                <a:cubicBezTo>
                  <a:pt x="1508421" y="1770441"/>
                  <a:pt x="1523269" y="1789434"/>
                  <a:pt x="1522924" y="1808081"/>
                </a:cubicBezTo>
                <a:cubicBezTo>
                  <a:pt x="1522233" y="1840196"/>
                  <a:pt x="1511183" y="1872310"/>
                  <a:pt x="1507039" y="1904425"/>
                </a:cubicBezTo>
                <a:cubicBezTo>
                  <a:pt x="1506003" y="1911331"/>
                  <a:pt x="1514982" y="1925144"/>
                  <a:pt x="1520852" y="1925834"/>
                </a:cubicBezTo>
                <a:cubicBezTo>
                  <a:pt x="1549168" y="1930323"/>
                  <a:pt x="1578520" y="1929287"/>
                  <a:pt x="1606836" y="1934122"/>
                </a:cubicBezTo>
                <a:cubicBezTo>
                  <a:pt x="1634461" y="1938611"/>
                  <a:pt x="1661051" y="1950006"/>
                  <a:pt x="1688676" y="1953805"/>
                </a:cubicBezTo>
                <a:cubicBezTo>
                  <a:pt x="1744272" y="1960711"/>
                  <a:pt x="1800559" y="1963128"/>
                  <a:pt x="1856155" y="1970380"/>
                </a:cubicBezTo>
                <a:cubicBezTo>
                  <a:pt x="1885162" y="1974179"/>
                  <a:pt x="1913823" y="1983502"/>
                  <a:pt x="1942485" y="1990063"/>
                </a:cubicBezTo>
                <a:cubicBezTo>
                  <a:pt x="1956988" y="1991790"/>
                  <a:pt x="1984958" y="1967272"/>
                  <a:pt x="1984613" y="2000077"/>
                </a:cubicBezTo>
                <a:cubicBezTo>
                  <a:pt x="1983923" y="2043242"/>
                  <a:pt x="2009476" y="2035645"/>
                  <a:pt x="2024325" y="2037717"/>
                </a:cubicBezTo>
                <a:cubicBezTo>
                  <a:pt x="2031231" y="2054638"/>
                  <a:pt x="2032612" y="2071558"/>
                  <a:pt x="2040900" y="2075357"/>
                </a:cubicBezTo>
                <a:cubicBezTo>
                  <a:pt x="2059547" y="2085025"/>
                  <a:pt x="2080957" y="2088824"/>
                  <a:pt x="2101676" y="2093658"/>
                </a:cubicBezTo>
                <a:cubicBezTo>
                  <a:pt x="2103402" y="2094004"/>
                  <a:pt x="2111345" y="2082954"/>
                  <a:pt x="2109963" y="2079500"/>
                </a:cubicBezTo>
                <a:cubicBezTo>
                  <a:pt x="2101676" y="2057400"/>
                  <a:pt x="2091662" y="2035645"/>
                  <a:pt x="2081302" y="2012509"/>
                </a:cubicBezTo>
                <a:cubicBezTo>
                  <a:pt x="2096496" y="2007329"/>
                  <a:pt x="2121014" y="1999732"/>
                  <a:pt x="2094769" y="1981776"/>
                </a:cubicBezTo>
                <a:cubicBezTo>
                  <a:pt x="2101330" y="1955877"/>
                  <a:pt x="2105129" y="1933431"/>
                  <a:pt x="2113071" y="1913057"/>
                </a:cubicBezTo>
                <a:cubicBezTo>
                  <a:pt x="2121359" y="1892338"/>
                  <a:pt x="2137589" y="1871965"/>
                  <a:pt x="2096496" y="1870583"/>
                </a:cubicBezTo>
                <a:cubicBezTo>
                  <a:pt x="2092352" y="1870583"/>
                  <a:pt x="2084755" y="1861951"/>
                  <a:pt x="2085100" y="1857461"/>
                </a:cubicBezTo>
                <a:cubicBezTo>
                  <a:pt x="2086482" y="1834325"/>
                  <a:pt x="2089935" y="1811534"/>
                  <a:pt x="2092697" y="1787017"/>
                </a:cubicBezTo>
                <a:cubicBezTo>
                  <a:pt x="2087172" y="1787017"/>
                  <a:pt x="2080266" y="1787017"/>
                  <a:pt x="2065763" y="1787017"/>
                </a:cubicBezTo>
                <a:cubicBezTo>
                  <a:pt x="2106510" y="1770787"/>
                  <a:pt x="2139661" y="1757665"/>
                  <a:pt x="2172811" y="1744543"/>
                </a:cubicBezTo>
                <a:cubicBezTo>
                  <a:pt x="2181789" y="1790470"/>
                  <a:pt x="2219084" y="1811534"/>
                  <a:pt x="2246709" y="1799793"/>
                </a:cubicBezTo>
                <a:cubicBezTo>
                  <a:pt x="2251889" y="1780456"/>
                  <a:pt x="2252925" y="1767679"/>
                  <a:pt x="2258450" y="1757665"/>
                </a:cubicBezTo>
                <a:cubicBezTo>
                  <a:pt x="2267083" y="1742471"/>
                  <a:pt x="2278823" y="1729003"/>
                  <a:pt x="2289874" y="1715191"/>
                </a:cubicBezTo>
                <a:cubicBezTo>
                  <a:pt x="2297125" y="1706212"/>
                  <a:pt x="2305758" y="1697925"/>
                  <a:pt x="2311629" y="1691709"/>
                </a:cubicBezTo>
                <a:cubicBezTo>
                  <a:pt x="2311629" y="1664429"/>
                  <a:pt x="2311629" y="1635768"/>
                  <a:pt x="2311629" y="1604344"/>
                </a:cubicBezTo>
                <a:cubicBezTo>
                  <a:pt x="2326132" y="1608488"/>
                  <a:pt x="2338909" y="1612286"/>
                  <a:pt x="2343053" y="1613667"/>
                </a:cubicBezTo>
                <a:cubicBezTo>
                  <a:pt x="2346506" y="1595711"/>
                  <a:pt x="2345124" y="1581898"/>
                  <a:pt x="2351340" y="1573265"/>
                </a:cubicBezTo>
                <a:cubicBezTo>
                  <a:pt x="2371369" y="1544604"/>
                  <a:pt x="2411771" y="1541841"/>
                  <a:pt x="2428001" y="1501785"/>
                </a:cubicBezTo>
                <a:cubicBezTo>
                  <a:pt x="2440087" y="1472087"/>
                  <a:pt x="2488776" y="1467253"/>
                  <a:pt x="2508459" y="1431685"/>
                </a:cubicBezTo>
                <a:cubicBezTo>
                  <a:pt x="2517438" y="1415801"/>
                  <a:pt x="2542646" y="1406132"/>
                  <a:pt x="2562674" y="1399225"/>
                </a:cubicBezTo>
                <a:cubicBezTo>
                  <a:pt x="2615162" y="1380924"/>
                  <a:pt x="2668687" y="1364694"/>
                  <a:pt x="2721866" y="1349154"/>
                </a:cubicBezTo>
                <a:cubicBezTo>
                  <a:pt x="2760886" y="1337759"/>
                  <a:pt x="2800598" y="1327745"/>
                  <a:pt x="2840309" y="1317731"/>
                </a:cubicBezTo>
                <a:cubicBezTo>
                  <a:pt x="2853431" y="1314623"/>
                  <a:pt x="2868625" y="1317385"/>
                  <a:pt x="2880712" y="1312206"/>
                </a:cubicBezTo>
                <a:cubicBezTo>
                  <a:pt x="2933545" y="1290451"/>
                  <a:pt x="2986379" y="1298738"/>
                  <a:pt x="3039903" y="1308752"/>
                </a:cubicBezTo>
                <a:cubicBezTo>
                  <a:pt x="3058895" y="1312206"/>
                  <a:pt x="3078233" y="1313241"/>
                  <a:pt x="3097916" y="1315313"/>
                </a:cubicBezTo>
                <a:cubicBezTo>
                  <a:pt x="3109657" y="1325328"/>
                  <a:pt x="3123815" y="1338795"/>
                  <a:pt x="3139699" y="1350190"/>
                </a:cubicBezTo>
                <a:cubicBezTo>
                  <a:pt x="3145570" y="1354334"/>
                  <a:pt x="3159037" y="1350536"/>
                  <a:pt x="3162836" y="1355370"/>
                </a:cubicBezTo>
                <a:cubicBezTo>
                  <a:pt x="3191842" y="1391628"/>
                  <a:pt x="3232244" y="1413729"/>
                  <a:pt x="3270575" y="1435829"/>
                </a:cubicBezTo>
                <a:cubicBezTo>
                  <a:pt x="3300617" y="1453440"/>
                  <a:pt x="3336530" y="1461037"/>
                  <a:pt x="3370371" y="1473469"/>
                </a:cubicBezTo>
                <a:cubicBezTo>
                  <a:pt x="3374170" y="1465181"/>
                  <a:pt x="3378659" y="1455167"/>
                  <a:pt x="3386256" y="1437556"/>
                </a:cubicBezTo>
                <a:cubicBezTo>
                  <a:pt x="3403176" y="1484173"/>
                  <a:pt x="3434600" y="1493497"/>
                  <a:pt x="3468441" y="1489008"/>
                </a:cubicBezTo>
                <a:cubicBezTo>
                  <a:pt x="3467751" y="1499367"/>
                  <a:pt x="3467405" y="1506964"/>
                  <a:pt x="3466715" y="1514561"/>
                </a:cubicBezTo>
                <a:cubicBezTo>
                  <a:pt x="3472931" y="1511108"/>
                  <a:pt x="3481564" y="1508691"/>
                  <a:pt x="3484671" y="1503511"/>
                </a:cubicBezTo>
                <a:cubicBezTo>
                  <a:pt x="3493995" y="1487281"/>
                  <a:pt x="3500901" y="1469670"/>
                  <a:pt x="3508153" y="1453786"/>
                </a:cubicBezTo>
                <a:cubicBezTo>
                  <a:pt x="3526455" y="1459311"/>
                  <a:pt x="3546829" y="1465181"/>
                  <a:pt x="3567893" y="1471397"/>
                </a:cubicBezTo>
                <a:cubicBezTo>
                  <a:pt x="3570310" y="1434448"/>
                  <a:pt x="3590684" y="1422707"/>
                  <a:pt x="3645589" y="1420980"/>
                </a:cubicBezTo>
                <a:cubicBezTo>
                  <a:pt x="3651459" y="1401988"/>
                  <a:pt x="3651459" y="1377125"/>
                  <a:pt x="3663891" y="1366420"/>
                </a:cubicBezTo>
                <a:cubicBezTo>
                  <a:pt x="3684610" y="1348464"/>
                  <a:pt x="3712926" y="1339486"/>
                  <a:pt x="3739861" y="1325328"/>
                </a:cubicBezTo>
                <a:cubicBezTo>
                  <a:pt x="3742623" y="1332579"/>
                  <a:pt x="3746422" y="1342939"/>
                  <a:pt x="3750566" y="1353644"/>
                </a:cubicBezTo>
                <a:cubicBezTo>
                  <a:pt x="3786133" y="1334996"/>
                  <a:pt x="3789586" y="1336723"/>
                  <a:pt x="3802709" y="1380233"/>
                </a:cubicBezTo>
                <a:cubicBezTo>
                  <a:pt x="3816176" y="1359169"/>
                  <a:pt x="3829643" y="1338104"/>
                  <a:pt x="3841384" y="1319112"/>
                </a:cubicBezTo>
                <a:cubicBezTo>
                  <a:pt x="3829298" y="1305990"/>
                  <a:pt x="3819284" y="1297702"/>
                  <a:pt x="3813068" y="1286997"/>
                </a:cubicBezTo>
                <a:cubicBezTo>
                  <a:pt x="3798219" y="1262825"/>
                  <a:pt x="3785097" y="1237272"/>
                  <a:pt x="3769903" y="1210682"/>
                </a:cubicBezTo>
                <a:cubicBezTo>
                  <a:pt x="3792004" y="1200323"/>
                  <a:pt x="3826536" y="1191344"/>
                  <a:pt x="3836895" y="1144381"/>
                </a:cubicBezTo>
                <a:cubicBezTo>
                  <a:pt x="3806852" y="1158885"/>
                  <a:pt x="3785097" y="1168899"/>
                  <a:pt x="3758163" y="1181676"/>
                </a:cubicBezTo>
                <a:cubicBezTo>
                  <a:pt x="3773702" y="1155086"/>
                  <a:pt x="3783371" y="1138166"/>
                  <a:pt x="3795111" y="1118137"/>
                </a:cubicBezTo>
                <a:cubicBezTo>
                  <a:pt x="3779227" y="1124008"/>
                  <a:pt x="3764378" y="1129533"/>
                  <a:pt x="3749530" y="1134712"/>
                </a:cubicBezTo>
                <a:cubicBezTo>
                  <a:pt x="3748148" y="1131950"/>
                  <a:pt x="3746767" y="1129187"/>
                  <a:pt x="3745386" y="1126425"/>
                </a:cubicBezTo>
                <a:cubicBezTo>
                  <a:pt x="3762997" y="1111231"/>
                  <a:pt x="3780608" y="1096037"/>
                  <a:pt x="3805816" y="1074282"/>
                </a:cubicBezTo>
                <a:cubicBezTo>
                  <a:pt x="3779918" y="1071174"/>
                  <a:pt x="3764033" y="1069448"/>
                  <a:pt x="3746767" y="1067376"/>
                </a:cubicBezTo>
                <a:cubicBezTo>
                  <a:pt x="3745731" y="1058743"/>
                  <a:pt x="3744695" y="1049419"/>
                  <a:pt x="3743659" y="1040096"/>
                </a:cubicBezTo>
                <a:cubicBezTo>
                  <a:pt x="3740206" y="1039750"/>
                  <a:pt x="3736753" y="1039060"/>
                  <a:pt x="3733645" y="1038714"/>
                </a:cubicBezTo>
                <a:cubicBezTo>
                  <a:pt x="3729501" y="1052872"/>
                  <a:pt x="3725357" y="1067030"/>
                  <a:pt x="3721214" y="1081188"/>
                </a:cubicBezTo>
                <a:cubicBezTo>
                  <a:pt x="3696351" y="1083605"/>
                  <a:pt x="3671833" y="1086368"/>
                  <a:pt x="3640409" y="1089476"/>
                </a:cubicBezTo>
                <a:cubicBezTo>
                  <a:pt x="3671488" y="1052872"/>
                  <a:pt x="3641445" y="1047692"/>
                  <a:pt x="3616928" y="1039060"/>
                </a:cubicBezTo>
                <a:cubicBezTo>
                  <a:pt x="3627978" y="1034570"/>
                  <a:pt x="3634539" y="1032153"/>
                  <a:pt x="3642481" y="1028700"/>
                </a:cubicBezTo>
                <a:cubicBezTo>
                  <a:pt x="3638683" y="1024901"/>
                  <a:pt x="3636265" y="1022139"/>
                  <a:pt x="3633503" y="1020758"/>
                </a:cubicBezTo>
                <a:cubicBezTo>
                  <a:pt x="3630395" y="1019031"/>
                  <a:pt x="3624525" y="1019722"/>
                  <a:pt x="3623144" y="1017305"/>
                </a:cubicBezTo>
                <a:cubicBezTo>
                  <a:pt x="3596209" y="968615"/>
                  <a:pt x="3556152" y="961363"/>
                  <a:pt x="3504700" y="973449"/>
                </a:cubicBezTo>
                <a:cubicBezTo>
                  <a:pt x="3483290" y="978284"/>
                  <a:pt x="3458427" y="967924"/>
                  <a:pt x="3430111" y="963780"/>
                </a:cubicBezTo>
                <a:cubicBezTo>
                  <a:pt x="3434946" y="950313"/>
                  <a:pt x="3439435" y="937536"/>
                  <a:pt x="3443579" y="925105"/>
                </a:cubicBezTo>
                <a:cubicBezTo>
                  <a:pt x="3441852" y="923724"/>
                  <a:pt x="3440471" y="921997"/>
                  <a:pt x="3438744" y="920616"/>
                </a:cubicBezTo>
                <a:cubicBezTo>
                  <a:pt x="3422860" y="938572"/>
                  <a:pt x="3406630" y="956874"/>
                  <a:pt x="3394544" y="970341"/>
                </a:cubicBezTo>
                <a:cubicBezTo>
                  <a:pt x="3385220" y="954457"/>
                  <a:pt x="3378314" y="928213"/>
                  <a:pt x="3367263" y="926486"/>
                </a:cubicBezTo>
                <a:cubicBezTo>
                  <a:pt x="3347235" y="923033"/>
                  <a:pt x="3324099" y="932357"/>
                  <a:pt x="3303380" y="939608"/>
                </a:cubicBezTo>
                <a:cubicBezTo>
                  <a:pt x="3290603" y="944097"/>
                  <a:pt x="3279553" y="953766"/>
                  <a:pt x="3264359" y="963435"/>
                </a:cubicBezTo>
                <a:cubicBezTo>
                  <a:pt x="3260215" y="948932"/>
                  <a:pt x="3257107" y="939263"/>
                  <a:pt x="3255035" y="932011"/>
                </a:cubicBezTo>
                <a:cubicBezTo>
                  <a:pt x="3274718" y="927867"/>
                  <a:pt x="3290603" y="924414"/>
                  <a:pt x="3316156" y="918889"/>
                </a:cubicBezTo>
                <a:cubicBezTo>
                  <a:pt x="3271610" y="899206"/>
                  <a:pt x="3261596" y="873998"/>
                  <a:pt x="3281280" y="835322"/>
                </a:cubicBezTo>
                <a:cubicBezTo>
                  <a:pt x="3268848" y="838776"/>
                  <a:pt x="3259179" y="843610"/>
                  <a:pt x="3255035" y="851207"/>
                </a:cubicBezTo>
                <a:cubicBezTo>
                  <a:pt x="3231899" y="894372"/>
                  <a:pt x="3222230" y="897134"/>
                  <a:pt x="3183209" y="867782"/>
                </a:cubicBezTo>
                <a:cubicBezTo>
                  <a:pt x="3181483" y="867782"/>
                  <a:pt x="3180101" y="866746"/>
                  <a:pt x="3178720" y="865710"/>
                </a:cubicBezTo>
                <a:close/>
                <a:moveTo>
                  <a:pt x="3941871" y="4856542"/>
                </a:moveTo>
                <a:cubicBezTo>
                  <a:pt x="3943598" y="4857232"/>
                  <a:pt x="3945670" y="4857577"/>
                  <a:pt x="3947397" y="4858268"/>
                </a:cubicBezTo>
                <a:cubicBezTo>
                  <a:pt x="3968461" y="4845491"/>
                  <a:pt x="3997122" y="4837549"/>
                  <a:pt x="4009208" y="4818902"/>
                </a:cubicBezTo>
                <a:cubicBezTo>
                  <a:pt x="4026474" y="4792313"/>
                  <a:pt x="4031654" y="4758126"/>
                  <a:pt x="4044085" y="4719796"/>
                </a:cubicBezTo>
                <a:cubicBezTo>
                  <a:pt x="4014733" y="4731191"/>
                  <a:pt x="3997468" y="4738098"/>
                  <a:pt x="3978820" y="4745004"/>
                </a:cubicBezTo>
                <a:cubicBezTo>
                  <a:pt x="3975712" y="4730846"/>
                  <a:pt x="3973986" y="4721868"/>
                  <a:pt x="3973295" y="4719796"/>
                </a:cubicBezTo>
                <a:cubicBezTo>
                  <a:pt x="3958447" y="4718070"/>
                  <a:pt x="3947397" y="4716688"/>
                  <a:pt x="3936346" y="4715652"/>
                </a:cubicBezTo>
                <a:cubicBezTo>
                  <a:pt x="3936691" y="4710127"/>
                  <a:pt x="3937037" y="4704947"/>
                  <a:pt x="3937728" y="4699422"/>
                </a:cubicBezTo>
                <a:cubicBezTo>
                  <a:pt x="3959137" y="4701494"/>
                  <a:pt x="3980892" y="4703566"/>
                  <a:pt x="4013697" y="4706674"/>
                </a:cubicBezTo>
                <a:cubicBezTo>
                  <a:pt x="4003338" y="4688372"/>
                  <a:pt x="3996431" y="4675250"/>
                  <a:pt x="3992633" y="4669034"/>
                </a:cubicBezTo>
                <a:cubicBezTo>
                  <a:pt x="4006446" y="4651768"/>
                  <a:pt x="4024402" y="4636920"/>
                  <a:pt x="4031999" y="4617928"/>
                </a:cubicBezTo>
                <a:cubicBezTo>
                  <a:pt x="4040977" y="4595136"/>
                  <a:pt x="4055826" y="4595827"/>
                  <a:pt x="4073092" y="4597899"/>
                </a:cubicBezTo>
                <a:cubicBezTo>
                  <a:pt x="4090703" y="4600316"/>
                  <a:pt x="4107969" y="4604460"/>
                  <a:pt x="4127307" y="4608259"/>
                </a:cubicBezTo>
                <a:cubicBezTo>
                  <a:pt x="4112458" y="4627596"/>
                  <a:pt x="4097610" y="4647625"/>
                  <a:pt x="4077581" y="4673869"/>
                </a:cubicBezTo>
                <a:cubicBezTo>
                  <a:pt x="4162874" y="4645207"/>
                  <a:pt x="4162874" y="4645207"/>
                  <a:pt x="4200859" y="4661783"/>
                </a:cubicBezTo>
                <a:cubicBezTo>
                  <a:pt x="4205003" y="4656258"/>
                  <a:pt x="4209147" y="4650733"/>
                  <a:pt x="4214672" y="4643136"/>
                </a:cubicBezTo>
                <a:cubicBezTo>
                  <a:pt x="4247477" y="4691135"/>
                  <a:pt x="4260254" y="4638992"/>
                  <a:pt x="4281664" y="4630704"/>
                </a:cubicBezTo>
                <a:cubicBezTo>
                  <a:pt x="4284771" y="4629323"/>
                  <a:pt x="4282009" y="4613093"/>
                  <a:pt x="4282009" y="4598590"/>
                </a:cubicBezTo>
                <a:cubicBezTo>
                  <a:pt x="4266469" y="4611712"/>
                  <a:pt x="4258182" y="4618963"/>
                  <a:pt x="4246787" y="4628632"/>
                </a:cubicBezTo>
                <a:cubicBezTo>
                  <a:pt x="4250930" y="4612402"/>
                  <a:pt x="4256456" y="4601352"/>
                  <a:pt x="4255765" y="4590647"/>
                </a:cubicBezTo>
                <a:cubicBezTo>
                  <a:pt x="4255419" y="4578561"/>
                  <a:pt x="4249895" y="4566475"/>
                  <a:pt x="4246441" y="4554734"/>
                </a:cubicBezTo>
                <a:cubicBezTo>
                  <a:pt x="4231938" y="4564403"/>
                  <a:pt x="4217435" y="4573727"/>
                  <a:pt x="4203622" y="4584086"/>
                </a:cubicBezTo>
                <a:cubicBezTo>
                  <a:pt x="4200859" y="4586158"/>
                  <a:pt x="4202931" y="4593755"/>
                  <a:pt x="4202586" y="4598935"/>
                </a:cubicBezTo>
                <a:cubicBezTo>
                  <a:pt x="4197061" y="4595482"/>
                  <a:pt x="4187737" y="4592719"/>
                  <a:pt x="4186701" y="4587885"/>
                </a:cubicBezTo>
                <a:cubicBezTo>
                  <a:pt x="4184284" y="4578216"/>
                  <a:pt x="4187046" y="4567166"/>
                  <a:pt x="4185665" y="4557151"/>
                </a:cubicBezTo>
                <a:cubicBezTo>
                  <a:pt x="4184629" y="4549555"/>
                  <a:pt x="4180831" y="4542303"/>
                  <a:pt x="4178068" y="4534706"/>
                </a:cubicBezTo>
                <a:cubicBezTo>
                  <a:pt x="4170817" y="4539540"/>
                  <a:pt x="4162184" y="4543339"/>
                  <a:pt x="4156313" y="4549555"/>
                </a:cubicBezTo>
                <a:cubicBezTo>
                  <a:pt x="4148716" y="4557842"/>
                  <a:pt x="4143191" y="4567857"/>
                  <a:pt x="4136975" y="4577180"/>
                </a:cubicBezTo>
                <a:cubicBezTo>
                  <a:pt x="4134213" y="4575453"/>
                  <a:pt x="4131105" y="4573382"/>
                  <a:pt x="4128342" y="4571655"/>
                </a:cubicBezTo>
                <a:cubicBezTo>
                  <a:pt x="4125925" y="4558188"/>
                  <a:pt x="4123508" y="4545065"/>
                  <a:pt x="4121436" y="4534015"/>
                </a:cubicBezTo>
                <a:cubicBezTo>
                  <a:pt x="4132141" y="4524001"/>
                  <a:pt x="4141119" y="4513987"/>
                  <a:pt x="4151824" y="4506390"/>
                </a:cubicBezTo>
                <a:cubicBezTo>
                  <a:pt x="4158731" y="4501555"/>
                  <a:pt x="4170817" y="4495340"/>
                  <a:pt x="4176342" y="4498102"/>
                </a:cubicBezTo>
                <a:cubicBezTo>
                  <a:pt x="4202586" y="4511915"/>
                  <a:pt x="4209147" y="4493959"/>
                  <a:pt x="4219506" y="4476693"/>
                </a:cubicBezTo>
                <a:cubicBezTo>
                  <a:pt x="4177033" y="4466678"/>
                  <a:pt x="4137666" y="4452175"/>
                  <a:pt x="4105897" y="4497412"/>
                </a:cubicBezTo>
                <a:cubicBezTo>
                  <a:pt x="4098990" y="4507426"/>
                  <a:pt x="4073092" y="4503973"/>
                  <a:pt x="4055826" y="4506735"/>
                </a:cubicBezTo>
                <a:cubicBezTo>
                  <a:pt x="4055135" y="4503282"/>
                  <a:pt x="4054099" y="4499829"/>
                  <a:pt x="4053409" y="4496376"/>
                </a:cubicBezTo>
                <a:cubicBezTo>
                  <a:pt x="4059625" y="4487052"/>
                  <a:pt x="4065840" y="4477383"/>
                  <a:pt x="4074818" y="4463916"/>
                </a:cubicBezTo>
                <a:cubicBezTo>
                  <a:pt x="4055481" y="4461154"/>
                  <a:pt x="4040632" y="4458736"/>
                  <a:pt x="4017841" y="4455283"/>
                </a:cubicBezTo>
                <a:cubicBezTo>
                  <a:pt x="4029927" y="4468060"/>
                  <a:pt x="4036488" y="4474966"/>
                  <a:pt x="4037524" y="4476002"/>
                </a:cubicBezTo>
                <a:cubicBezTo>
                  <a:pt x="4028546" y="4493959"/>
                  <a:pt x="4017150" y="4506390"/>
                  <a:pt x="4016805" y="4519512"/>
                </a:cubicBezTo>
                <a:cubicBezTo>
                  <a:pt x="4016460" y="4533325"/>
                  <a:pt x="4026820" y="4547138"/>
                  <a:pt x="4032345" y="4560259"/>
                </a:cubicBezTo>
                <a:cubicBezTo>
                  <a:pt x="4018187" y="4564058"/>
                  <a:pt x="4003338" y="4570619"/>
                  <a:pt x="3988489" y="4571310"/>
                </a:cubicBezTo>
                <a:cubicBezTo>
                  <a:pt x="3973641" y="4572000"/>
                  <a:pt x="3958101" y="4566475"/>
                  <a:pt x="3932548" y="4561986"/>
                </a:cubicBezTo>
                <a:cubicBezTo>
                  <a:pt x="3940490" y="4579252"/>
                  <a:pt x="3945324" y="4589611"/>
                  <a:pt x="3951195" y="4602734"/>
                </a:cubicBezTo>
                <a:cubicBezTo>
                  <a:pt x="3949468" y="4607913"/>
                  <a:pt x="3947397" y="4618963"/>
                  <a:pt x="3942217" y="4628287"/>
                </a:cubicBezTo>
                <a:cubicBezTo>
                  <a:pt x="3936346" y="4638301"/>
                  <a:pt x="3927713" y="4646934"/>
                  <a:pt x="3920116" y="4655913"/>
                </a:cubicBezTo>
                <a:cubicBezTo>
                  <a:pt x="3917699" y="4654186"/>
                  <a:pt x="3915627" y="4652805"/>
                  <a:pt x="3913210" y="4651078"/>
                </a:cubicBezTo>
                <a:cubicBezTo>
                  <a:pt x="3913210" y="4641409"/>
                  <a:pt x="3913210" y="4632086"/>
                  <a:pt x="3913210" y="4612748"/>
                </a:cubicBezTo>
                <a:cubicBezTo>
                  <a:pt x="3897326" y="4636574"/>
                  <a:pt x="3886966" y="4651768"/>
                  <a:pt x="3874534" y="4670416"/>
                </a:cubicBezTo>
                <a:cubicBezTo>
                  <a:pt x="3884894" y="4678703"/>
                  <a:pt x="3894563" y="4685264"/>
                  <a:pt x="3902851" y="4693207"/>
                </a:cubicBezTo>
                <a:cubicBezTo>
                  <a:pt x="3907685" y="4697696"/>
                  <a:pt x="3911138" y="4703911"/>
                  <a:pt x="3914937" y="4709437"/>
                </a:cubicBezTo>
                <a:cubicBezTo>
                  <a:pt x="3912519" y="4711508"/>
                  <a:pt x="3910102" y="4713235"/>
                  <a:pt x="3908030" y="4715307"/>
                </a:cubicBezTo>
                <a:cubicBezTo>
                  <a:pt x="3891455" y="4705638"/>
                  <a:pt x="3875225" y="4695624"/>
                  <a:pt x="3858650" y="4685955"/>
                </a:cubicBezTo>
                <a:cubicBezTo>
                  <a:pt x="3859341" y="4689753"/>
                  <a:pt x="3859686" y="4693207"/>
                  <a:pt x="3860376" y="4697005"/>
                </a:cubicBezTo>
                <a:cubicBezTo>
                  <a:pt x="3847600" y="4702876"/>
                  <a:pt x="3833787" y="4707710"/>
                  <a:pt x="3822046" y="4715307"/>
                </a:cubicBezTo>
                <a:cubicBezTo>
                  <a:pt x="3815485" y="4719796"/>
                  <a:pt x="3809960" y="4728774"/>
                  <a:pt x="3807888" y="4736716"/>
                </a:cubicBezTo>
                <a:cubicBezTo>
                  <a:pt x="3800291" y="4767104"/>
                  <a:pt x="3802018" y="4801636"/>
                  <a:pt x="3760925" y="4811650"/>
                </a:cubicBezTo>
                <a:cubicBezTo>
                  <a:pt x="3755055" y="4813032"/>
                  <a:pt x="3750220" y="4826845"/>
                  <a:pt x="3748493" y="4835823"/>
                </a:cubicBezTo>
                <a:cubicBezTo>
                  <a:pt x="3745040" y="4853779"/>
                  <a:pt x="3744005" y="4872081"/>
                  <a:pt x="3741587" y="4891419"/>
                </a:cubicBezTo>
                <a:cubicBezTo>
                  <a:pt x="3749184" y="4896253"/>
                  <a:pt x="3758508" y="4902469"/>
                  <a:pt x="3769213" y="4909030"/>
                </a:cubicBezTo>
                <a:cubicBezTo>
                  <a:pt x="3745386" y="4909030"/>
                  <a:pt x="3725357" y="4909030"/>
                  <a:pt x="3701185" y="4909030"/>
                </a:cubicBezTo>
                <a:cubicBezTo>
                  <a:pt x="3703602" y="4886239"/>
                  <a:pt x="3685646" y="4889692"/>
                  <a:pt x="3662855" y="4896253"/>
                </a:cubicBezTo>
                <a:cubicBezTo>
                  <a:pt x="3685646" y="4947706"/>
                  <a:pt x="3636265" y="4960827"/>
                  <a:pt x="3611403" y="4992597"/>
                </a:cubicBezTo>
                <a:cubicBezTo>
                  <a:pt x="3611057" y="4982928"/>
                  <a:pt x="3612439" y="4975331"/>
                  <a:pt x="3609676" y="4969460"/>
                </a:cubicBezTo>
                <a:cubicBezTo>
                  <a:pt x="3606568" y="4962899"/>
                  <a:pt x="3600007" y="4958065"/>
                  <a:pt x="3595173" y="4952540"/>
                </a:cubicBezTo>
                <a:cubicBezTo>
                  <a:pt x="3592756" y="4954612"/>
                  <a:pt x="3590338" y="4957029"/>
                  <a:pt x="3587921" y="4959101"/>
                </a:cubicBezTo>
                <a:cubicBezTo>
                  <a:pt x="3592065" y="4967043"/>
                  <a:pt x="3596209" y="4975331"/>
                  <a:pt x="3600698" y="4984309"/>
                </a:cubicBezTo>
                <a:cubicBezTo>
                  <a:pt x="3583087" y="4990525"/>
                  <a:pt x="3566511" y="4996395"/>
                  <a:pt x="3540958" y="5005719"/>
                </a:cubicBezTo>
                <a:cubicBezTo>
                  <a:pt x="3549936" y="4984309"/>
                  <a:pt x="3555116" y="4971532"/>
                  <a:pt x="3559950" y="4959101"/>
                </a:cubicBezTo>
                <a:cubicBezTo>
                  <a:pt x="3541994" y="4977403"/>
                  <a:pt x="3498139" y="4985690"/>
                  <a:pt x="3537160" y="5022984"/>
                </a:cubicBezTo>
                <a:cubicBezTo>
                  <a:pt x="3526109" y="5024366"/>
                  <a:pt x="3519203" y="5025402"/>
                  <a:pt x="3510915" y="5026438"/>
                </a:cubicBezTo>
                <a:cubicBezTo>
                  <a:pt x="3516440" y="5035071"/>
                  <a:pt x="3520239" y="5040941"/>
                  <a:pt x="3523347" y="5045775"/>
                </a:cubicBezTo>
                <a:cubicBezTo>
                  <a:pt x="3500211" y="5048883"/>
                  <a:pt x="3479837" y="5051301"/>
                  <a:pt x="3459463" y="5054063"/>
                </a:cubicBezTo>
                <a:cubicBezTo>
                  <a:pt x="3482599" y="5063387"/>
                  <a:pt x="3505736" y="5070984"/>
                  <a:pt x="3528181" y="5069257"/>
                </a:cubicBezTo>
                <a:cubicBezTo>
                  <a:pt x="3581015" y="5065113"/>
                  <a:pt x="3582741" y="5064768"/>
                  <a:pt x="3592756" y="5108278"/>
                </a:cubicBezTo>
                <a:cubicBezTo>
                  <a:pt x="3575835" y="5114148"/>
                  <a:pt x="3559605" y="5120019"/>
                  <a:pt x="3537850" y="5127616"/>
                </a:cubicBezTo>
                <a:cubicBezTo>
                  <a:pt x="3555461" y="5142464"/>
                  <a:pt x="3565475" y="5150752"/>
                  <a:pt x="3575144" y="5159040"/>
                </a:cubicBezTo>
                <a:cubicBezTo>
                  <a:pt x="3622798" y="5138320"/>
                  <a:pt x="3606568" y="5093774"/>
                  <a:pt x="3614856" y="5055790"/>
                </a:cubicBezTo>
                <a:cubicBezTo>
                  <a:pt x="3600007" y="5054754"/>
                  <a:pt x="3587576" y="5053718"/>
                  <a:pt x="3575835" y="5053027"/>
                </a:cubicBezTo>
                <a:cubicBezTo>
                  <a:pt x="3577216" y="5038524"/>
                  <a:pt x="3578252" y="5026438"/>
                  <a:pt x="3578943" y="5016769"/>
                </a:cubicBezTo>
                <a:cubicBezTo>
                  <a:pt x="3604151" y="5011589"/>
                  <a:pt x="3638338" y="5014352"/>
                  <a:pt x="3647661" y="5000539"/>
                </a:cubicBezTo>
                <a:cubicBezTo>
                  <a:pt x="3675286" y="4959446"/>
                  <a:pt x="3716034" y="4978093"/>
                  <a:pt x="3749875" y="4969460"/>
                </a:cubicBezTo>
                <a:cubicBezTo>
                  <a:pt x="3761270" y="4966698"/>
                  <a:pt x="3776119" y="4978093"/>
                  <a:pt x="3795802" y="4985345"/>
                </a:cubicBezTo>
                <a:cubicBezTo>
                  <a:pt x="3790277" y="4964971"/>
                  <a:pt x="3785443" y="4945633"/>
                  <a:pt x="3780263" y="4926296"/>
                </a:cubicBezTo>
                <a:cubicBezTo>
                  <a:pt x="3783025" y="4923879"/>
                  <a:pt x="3785788" y="4921116"/>
                  <a:pt x="3788551" y="4918699"/>
                </a:cubicBezTo>
                <a:cubicBezTo>
                  <a:pt x="3798564" y="4927677"/>
                  <a:pt x="3808579" y="4937000"/>
                  <a:pt x="3820665" y="4948051"/>
                </a:cubicBezTo>
                <a:cubicBezTo>
                  <a:pt x="3825154" y="4946669"/>
                  <a:pt x="3833787" y="4943561"/>
                  <a:pt x="3838967" y="4941835"/>
                </a:cubicBezTo>
                <a:cubicBezTo>
                  <a:pt x="3838622" y="4913864"/>
                  <a:pt x="3844147" y="4880714"/>
                  <a:pt x="3798910" y="4883131"/>
                </a:cubicBezTo>
                <a:cubicBezTo>
                  <a:pt x="3816521" y="4874843"/>
                  <a:pt x="3834478" y="4866901"/>
                  <a:pt x="3854161" y="4857577"/>
                </a:cubicBezTo>
                <a:cubicBezTo>
                  <a:pt x="3827571" y="4846873"/>
                  <a:pt x="3806507" y="4838585"/>
                  <a:pt x="3785443" y="4830298"/>
                </a:cubicBezTo>
                <a:cubicBezTo>
                  <a:pt x="3787169" y="4826154"/>
                  <a:pt x="3788896" y="4822010"/>
                  <a:pt x="3790622" y="4817866"/>
                </a:cubicBezTo>
                <a:cubicBezTo>
                  <a:pt x="3804435" y="4822700"/>
                  <a:pt x="3817903" y="4827535"/>
                  <a:pt x="3829989" y="4831679"/>
                </a:cubicBezTo>
                <a:cubicBezTo>
                  <a:pt x="3844147" y="4823737"/>
                  <a:pt x="3857268" y="4816139"/>
                  <a:pt x="3870736" y="4808543"/>
                </a:cubicBezTo>
                <a:cubicBezTo>
                  <a:pt x="3861758" y="4800600"/>
                  <a:pt x="3853470" y="4793003"/>
                  <a:pt x="3845182" y="4785406"/>
                </a:cubicBezTo>
                <a:cubicBezTo>
                  <a:pt x="3883858" y="4790241"/>
                  <a:pt x="3891455" y="4775047"/>
                  <a:pt x="3881441" y="4746040"/>
                </a:cubicBezTo>
                <a:cubicBezTo>
                  <a:pt x="3898016" y="4755364"/>
                  <a:pt x="3914591" y="4761234"/>
                  <a:pt x="3925296" y="4772284"/>
                </a:cubicBezTo>
                <a:cubicBezTo>
                  <a:pt x="3934274" y="4781953"/>
                  <a:pt x="3943253" y="4800255"/>
                  <a:pt x="3939799" y="4810614"/>
                </a:cubicBezTo>
                <a:cubicBezTo>
                  <a:pt x="3935310" y="4823737"/>
                  <a:pt x="3918390" y="4832715"/>
                  <a:pt x="3906994" y="4843420"/>
                </a:cubicBezTo>
                <a:cubicBezTo>
                  <a:pt x="3904922" y="4841348"/>
                  <a:pt x="3902505" y="4838931"/>
                  <a:pt x="3900433" y="4836858"/>
                </a:cubicBezTo>
                <a:cubicBezTo>
                  <a:pt x="3900433" y="4848944"/>
                  <a:pt x="3900433" y="4861376"/>
                  <a:pt x="3900433" y="4879678"/>
                </a:cubicBezTo>
                <a:cubicBezTo>
                  <a:pt x="3917354" y="4870354"/>
                  <a:pt x="3929440" y="4863448"/>
                  <a:pt x="3941871" y="4856542"/>
                </a:cubicBezTo>
                <a:close/>
                <a:moveTo>
                  <a:pt x="587460" y="2843342"/>
                </a:moveTo>
                <a:cubicBezTo>
                  <a:pt x="564669" y="2851630"/>
                  <a:pt x="544640" y="2858536"/>
                  <a:pt x="524612" y="2866478"/>
                </a:cubicBezTo>
                <a:cubicBezTo>
                  <a:pt x="505965" y="2873730"/>
                  <a:pt x="487663" y="2873385"/>
                  <a:pt x="470052" y="2893758"/>
                </a:cubicBezTo>
                <a:cubicBezTo>
                  <a:pt x="448642" y="2918621"/>
                  <a:pt x="449333" y="2944175"/>
                  <a:pt x="453822" y="2965930"/>
                </a:cubicBezTo>
                <a:cubicBezTo>
                  <a:pt x="459002" y="2989411"/>
                  <a:pt x="480411" y="3010476"/>
                  <a:pt x="514943" y="2999425"/>
                </a:cubicBezTo>
                <a:cubicBezTo>
                  <a:pt x="513216" y="3014619"/>
                  <a:pt x="512180" y="3025670"/>
                  <a:pt x="511144" y="3036720"/>
                </a:cubicBezTo>
                <a:cubicBezTo>
                  <a:pt x="514252" y="3038101"/>
                  <a:pt x="517706" y="3039482"/>
                  <a:pt x="520813" y="3040863"/>
                </a:cubicBezTo>
                <a:cubicBezTo>
                  <a:pt x="525303" y="3030504"/>
                  <a:pt x="529101" y="3019799"/>
                  <a:pt x="534281" y="3010130"/>
                </a:cubicBezTo>
                <a:cubicBezTo>
                  <a:pt x="545331" y="2989066"/>
                  <a:pt x="552237" y="2957642"/>
                  <a:pt x="569848" y="2949354"/>
                </a:cubicBezTo>
                <a:cubicBezTo>
                  <a:pt x="601272" y="2934161"/>
                  <a:pt x="639948" y="2934851"/>
                  <a:pt x="674825" y="2925182"/>
                </a:cubicBezTo>
                <a:cubicBezTo>
                  <a:pt x="692091" y="2920348"/>
                  <a:pt x="720061" y="2909298"/>
                  <a:pt x="720752" y="2899283"/>
                </a:cubicBezTo>
                <a:cubicBezTo>
                  <a:pt x="722479" y="2871313"/>
                  <a:pt x="742852" y="2869586"/>
                  <a:pt x="759082" y="2860953"/>
                </a:cubicBezTo>
                <a:cubicBezTo>
                  <a:pt x="769787" y="2855083"/>
                  <a:pt x="781528" y="2851284"/>
                  <a:pt x="791197" y="2847141"/>
                </a:cubicBezTo>
                <a:cubicBezTo>
                  <a:pt x="778765" y="2827457"/>
                  <a:pt x="769442" y="2812264"/>
                  <a:pt x="756665" y="2791890"/>
                </a:cubicBezTo>
                <a:cubicBezTo>
                  <a:pt x="726277" y="2797070"/>
                  <a:pt x="688983" y="2800868"/>
                  <a:pt x="653761" y="2810882"/>
                </a:cubicBezTo>
                <a:cubicBezTo>
                  <a:pt x="639602" y="2814681"/>
                  <a:pt x="628898" y="2831947"/>
                  <a:pt x="616812" y="2842997"/>
                </a:cubicBezTo>
                <a:cubicBezTo>
                  <a:pt x="610251" y="2848867"/>
                  <a:pt x="603690" y="2854047"/>
                  <a:pt x="597128" y="2859917"/>
                </a:cubicBezTo>
                <a:cubicBezTo>
                  <a:pt x="592639" y="2852666"/>
                  <a:pt x="588496" y="2845414"/>
                  <a:pt x="587460" y="2843342"/>
                </a:cubicBezTo>
                <a:close/>
                <a:moveTo>
                  <a:pt x="4561025" y="5127271"/>
                </a:moveTo>
                <a:cubicBezTo>
                  <a:pt x="4581399" y="5126234"/>
                  <a:pt x="4604880" y="5118983"/>
                  <a:pt x="4622492" y="5125889"/>
                </a:cubicBezTo>
                <a:cubicBezTo>
                  <a:pt x="4652189" y="5137630"/>
                  <a:pt x="4657714" y="5122091"/>
                  <a:pt x="4668074" y="5099990"/>
                </a:cubicBezTo>
                <a:cubicBezTo>
                  <a:pt x="4646664" y="5092739"/>
                  <a:pt x="4628707" y="5086868"/>
                  <a:pt x="4607643" y="5079617"/>
                </a:cubicBezTo>
                <a:cubicBezTo>
                  <a:pt x="4600737" y="5038869"/>
                  <a:pt x="4556882" y="5006064"/>
                  <a:pt x="4508882" y="5011244"/>
                </a:cubicBezTo>
                <a:cubicBezTo>
                  <a:pt x="4505774" y="5035071"/>
                  <a:pt x="4502667" y="5058552"/>
                  <a:pt x="4499213" y="5086523"/>
                </a:cubicBezTo>
                <a:cubicBezTo>
                  <a:pt x="4468135" y="5098264"/>
                  <a:pt x="4422898" y="5084451"/>
                  <a:pt x="4391820" y="5112076"/>
                </a:cubicBezTo>
                <a:cubicBezTo>
                  <a:pt x="4392856" y="5115875"/>
                  <a:pt x="4393892" y="5119673"/>
                  <a:pt x="4394928" y="5123817"/>
                </a:cubicBezTo>
                <a:cubicBezTo>
                  <a:pt x="4442236" y="5121055"/>
                  <a:pt x="4489199" y="5118292"/>
                  <a:pt x="4536853" y="5115530"/>
                </a:cubicBezTo>
                <a:cubicBezTo>
                  <a:pt x="4538234" y="5106551"/>
                  <a:pt x="4539270" y="5097228"/>
                  <a:pt x="4540651" y="5087904"/>
                </a:cubicBezTo>
                <a:cubicBezTo>
                  <a:pt x="4543759" y="5087559"/>
                  <a:pt x="4546867" y="5087213"/>
                  <a:pt x="4549975" y="5086868"/>
                </a:cubicBezTo>
                <a:cubicBezTo>
                  <a:pt x="4553428" y="5099299"/>
                  <a:pt x="4556882" y="5111731"/>
                  <a:pt x="4561025" y="5127271"/>
                </a:cubicBezTo>
                <a:close/>
                <a:moveTo>
                  <a:pt x="4511645" y="4934929"/>
                </a:moveTo>
                <a:cubicBezTo>
                  <a:pt x="4474005" y="4903505"/>
                  <a:pt x="4440509" y="4881404"/>
                  <a:pt x="4415302" y="4851707"/>
                </a:cubicBezTo>
                <a:cubicBezTo>
                  <a:pt x="4402179" y="4836513"/>
                  <a:pt x="4391820" y="4825463"/>
                  <a:pt x="4374899" y="4831679"/>
                </a:cubicBezTo>
                <a:cubicBezTo>
                  <a:pt x="4357633" y="4838240"/>
                  <a:pt x="4343130" y="4852052"/>
                  <a:pt x="4327246" y="4862757"/>
                </a:cubicBezTo>
                <a:cubicBezTo>
                  <a:pt x="4342094" y="4873808"/>
                  <a:pt x="4356943" y="4884512"/>
                  <a:pt x="4371791" y="4895562"/>
                </a:cubicBezTo>
                <a:cubicBezTo>
                  <a:pt x="4373173" y="4896598"/>
                  <a:pt x="4373173" y="4899706"/>
                  <a:pt x="4371791" y="4895217"/>
                </a:cubicBezTo>
                <a:cubicBezTo>
                  <a:pt x="4361086" y="4913174"/>
                  <a:pt x="4352799" y="4927332"/>
                  <a:pt x="4344512" y="4941490"/>
                </a:cubicBezTo>
                <a:cubicBezTo>
                  <a:pt x="4346929" y="4943216"/>
                  <a:pt x="4349691" y="4945288"/>
                  <a:pt x="4352108" y="4947015"/>
                </a:cubicBezTo>
                <a:cubicBezTo>
                  <a:pt x="4362123" y="4937691"/>
                  <a:pt x="4372137" y="4928367"/>
                  <a:pt x="4384568" y="4916627"/>
                </a:cubicBezTo>
                <a:cubicBezTo>
                  <a:pt x="4404596" y="4939418"/>
                  <a:pt x="4422898" y="4960137"/>
                  <a:pt x="4442927" y="4982928"/>
                </a:cubicBezTo>
                <a:cubicBezTo>
                  <a:pt x="4461574" y="4978093"/>
                  <a:pt x="4486092" y="4972223"/>
                  <a:pt x="4511645" y="4965662"/>
                </a:cubicBezTo>
                <a:cubicBezTo>
                  <a:pt x="4511645" y="4950813"/>
                  <a:pt x="4511645" y="4937346"/>
                  <a:pt x="4511645" y="4934929"/>
                </a:cubicBezTo>
                <a:close/>
                <a:moveTo>
                  <a:pt x="2086827" y="5374518"/>
                </a:moveTo>
                <a:cubicBezTo>
                  <a:pt x="2059547" y="5333770"/>
                  <a:pt x="2048497" y="5352072"/>
                  <a:pt x="2038483" y="5372791"/>
                </a:cubicBezTo>
                <a:cubicBezTo>
                  <a:pt x="2029850" y="5391438"/>
                  <a:pt x="2022943" y="5411121"/>
                  <a:pt x="2013275" y="5429423"/>
                </a:cubicBezTo>
                <a:cubicBezTo>
                  <a:pt x="2010167" y="5435293"/>
                  <a:pt x="1999116" y="5436675"/>
                  <a:pt x="1996354" y="5442200"/>
                </a:cubicBezTo>
                <a:cubicBezTo>
                  <a:pt x="1986340" y="5462573"/>
                  <a:pt x="1978743" y="5484328"/>
                  <a:pt x="1969419" y="5505047"/>
                </a:cubicBezTo>
                <a:cubicBezTo>
                  <a:pt x="1965966" y="5513335"/>
                  <a:pt x="1960441" y="5520932"/>
                  <a:pt x="1955952" y="5528529"/>
                </a:cubicBezTo>
                <a:cubicBezTo>
                  <a:pt x="1959405" y="5531982"/>
                  <a:pt x="1963204" y="5535435"/>
                  <a:pt x="1966657" y="5538888"/>
                </a:cubicBezTo>
                <a:cubicBezTo>
                  <a:pt x="2015001" y="5502630"/>
                  <a:pt x="2070597" y="5476731"/>
                  <a:pt x="2102712" y="5420790"/>
                </a:cubicBezTo>
                <a:cubicBezTo>
                  <a:pt x="2103748" y="5408013"/>
                  <a:pt x="2108582" y="5397654"/>
                  <a:pt x="2114107" y="5387985"/>
                </a:cubicBezTo>
                <a:cubicBezTo>
                  <a:pt x="2119287" y="5378661"/>
                  <a:pt x="2131373" y="5365885"/>
                  <a:pt x="2128956" y="5360705"/>
                </a:cubicBezTo>
                <a:cubicBezTo>
                  <a:pt x="2118251" y="5339641"/>
                  <a:pt x="2103057" y="5320648"/>
                  <a:pt x="2086827" y="5297166"/>
                </a:cubicBezTo>
                <a:cubicBezTo>
                  <a:pt x="2086827" y="5320648"/>
                  <a:pt x="2086827" y="5340676"/>
                  <a:pt x="2086827" y="5374518"/>
                </a:cubicBezTo>
                <a:close/>
                <a:moveTo>
                  <a:pt x="5239919" y="3625831"/>
                </a:moveTo>
                <a:cubicBezTo>
                  <a:pt x="5241300" y="3630320"/>
                  <a:pt x="5242682" y="3635154"/>
                  <a:pt x="5244063" y="3639644"/>
                </a:cubicBezTo>
                <a:cubicBezTo>
                  <a:pt x="5259947" y="3635500"/>
                  <a:pt x="5279630" y="3636190"/>
                  <a:pt x="5291026" y="3626521"/>
                </a:cubicBezTo>
                <a:cubicBezTo>
                  <a:pt x="5320723" y="3602004"/>
                  <a:pt x="5317270" y="3569544"/>
                  <a:pt x="5287918" y="3538811"/>
                </a:cubicBezTo>
                <a:cubicBezTo>
                  <a:pt x="5276522" y="3526725"/>
                  <a:pt x="5268926" y="3511186"/>
                  <a:pt x="5255803" y="3491848"/>
                </a:cubicBezTo>
                <a:cubicBezTo>
                  <a:pt x="5278595" y="3488049"/>
                  <a:pt x="5291716" y="3485977"/>
                  <a:pt x="5304839" y="3483560"/>
                </a:cubicBezTo>
                <a:cubicBezTo>
                  <a:pt x="5268926" y="3482870"/>
                  <a:pt x="5231286" y="3494610"/>
                  <a:pt x="5211258" y="3451791"/>
                </a:cubicBezTo>
                <a:cubicBezTo>
                  <a:pt x="5175690" y="3485287"/>
                  <a:pt x="5176035" y="3492193"/>
                  <a:pt x="5205732" y="3518437"/>
                </a:cubicBezTo>
                <a:cubicBezTo>
                  <a:pt x="5215056" y="3526725"/>
                  <a:pt x="5220581" y="3539847"/>
                  <a:pt x="5227142" y="3551243"/>
                </a:cubicBezTo>
                <a:cubicBezTo>
                  <a:pt x="5232322" y="3560566"/>
                  <a:pt x="5233358" y="3576105"/>
                  <a:pt x="5240610" y="3579558"/>
                </a:cubicBezTo>
                <a:cubicBezTo>
                  <a:pt x="5276522" y="3595789"/>
                  <a:pt x="5260638" y="3610292"/>
                  <a:pt x="5239919" y="3625831"/>
                </a:cubicBezTo>
                <a:close/>
                <a:moveTo>
                  <a:pt x="1953535" y="5570312"/>
                </a:moveTo>
                <a:cubicBezTo>
                  <a:pt x="1949045" y="5557536"/>
                  <a:pt x="1945938" y="5547521"/>
                  <a:pt x="1940758" y="5532327"/>
                </a:cubicBezTo>
                <a:cubicBezTo>
                  <a:pt x="1919348" y="5544759"/>
                  <a:pt x="1900701" y="5555809"/>
                  <a:pt x="1879982" y="5567895"/>
                </a:cubicBezTo>
                <a:cubicBezTo>
                  <a:pt x="1891378" y="5580672"/>
                  <a:pt x="1897593" y="5587923"/>
                  <a:pt x="1898629" y="5589305"/>
                </a:cubicBezTo>
                <a:cubicBezTo>
                  <a:pt x="1883781" y="5628326"/>
                  <a:pt x="1870659" y="5663548"/>
                  <a:pt x="1855119" y="5705331"/>
                </a:cubicBezTo>
                <a:cubicBezTo>
                  <a:pt x="1869277" y="5709475"/>
                  <a:pt x="1883090" y="5713964"/>
                  <a:pt x="1896903" y="5718108"/>
                </a:cubicBezTo>
                <a:cubicBezTo>
                  <a:pt x="1900701" y="5704986"/>
                  <a:pt x="1904845" y="5691519"/>
                  <a:pt x="1910370" y="5671836"/>
                </a:cubicBezTo>
                <a:cubicBezTo>
                  <a:pt x="1912787" y="5670109"/>
                  <a:pt x="1922801" y="5663893"/>
                  <a:pt x="1932816" y="5657332"/>
                </a:cubicBezTo>
                <a:cubicBezTo>
                  <a:pt x="1905881" y="5624527"/>
                  <a:pt x="1910025" y="5611060"/>
                  <a:pt x="1947319" y="5595175"/>
                </a:cubicBezTo>
                <a:cubicBezTo>
                  <a:pt x="1968038" y="5586542"/>
                  <a:pt x="1988066" y="5575837"/>
                  <a:pt x="1977361" y="5538543"/>
                </a:cubicBezTo>
                <a:cubicBezTo>
                  <a:pt x="1966657" y="5553046"/>
                  <a:pt x="1961132" y="5560298"/>
                  <a:pt x="1953535" y="5570312"/>
                </a:cubicBezTo>
                <a:close/>
                <a:moveTo>
                  <a:pt x="5352492" y="3188314"/>
                </a:moveTo>
                <a:cubicBezTo>
                  <a:pt x="5350766" y="3185551"/>
                  <a:pt x="5349039" y="3182789"/>
                  <a:pt x="5347658" y="3180026"/>
                </a:cubicBezTo>
                <a:cubicBezTo>
                  <a:pt x="5329011" y="3191767"/>
                  <a:pt x="5282393" y="3150329"/>
                  <a:pt x="5290681" y="3214213"/>
                </a:cubicBezTo>
                <a:cubicBezTo>
                  <a:pt x="5275832" y="3215249"/>
                  <a:pt x="5261674" y="3215939"/>
                  <a:pt x="5244063" y="3216975"/>
                </a:cubicBezTo>
                <a:cubicBezTo>
                  <a:pt x="5254422" y="3199709"/>
                  <a:pt x="5260983" y="3188659"/>
                  <a:pt x="5269616" y="3174156"/>
                </a:cubicBezTo>
                <a:cubicBezTo>
                  <a:pt x="5249588" y="3174156"/>
                  <a:pt x="5236466" y="3174156"/>
                  <a:pt x="5221617" y="3174156"/>
                </a:cubicBezTo>
                <a:cubicBezTo>
                  <a:pt x="5224034" y="3188314"/>
                  <a:pt x="5225761" y="3201091"/>
                  <a:pt x="5228178" y="3215249"/>
                </a:cubicBezTo>
                <a:cubicBezTo>
                  <a:pt x="5211948" y="3208342"/>
                  <a:pt x="5198481" y="3202817"/>
                  <a:pt x="5185013" y="3197292"/>
                </a:cubicBezTo>
                <a:cubicBezTo>
                  <a:pt x="5182942" y="3201436"/>
                  <a:pt x="5181215" y="3205235"/>
                  <a:pt x="5179143" y="3209378"/>
                </a:cubicBezTo>
                <a:cubicBezTo>
                  <a:pt x="5192611" y="3215939"/>
                  <a:pt x="5207805" y="3220428"/>
                  <a:pt x="5219200" y="3229752"/>
                </a:cubicBezTo>
                <a:cubicBezTo>
                  <a:pt x="5228178" y="3237004"/>
                  <a:pt x="5238883" y="3251162"/>
                  <a:pt x="5237847" y="3260485"/>
                </a:cubicBezTo>
                <a:cubicBezTo>
                  <a:pt x="5234049" y="3288456"/>
                  <a:pt x="5254768" y="3289837"/>
                  <a:pt x="5269271" y="3289147"/>
                </a:cubicBezTo>
                <a:cubicBezTo>
                  <a:pt x="5276868" y="3288801"/>
                  <a:pt x="5284465" y="3270845"/>
                  <a:pt x="5290681" y="3259795"/>
                </a:cubicBezTo>
                <a:cubicBezTo>
                  <a:pt x="5294479" y="3253234"/>
                  <a:pt x="5293788" y="3243565"/>
                  <a:pt x="5298623" y="3238730"/>
                </a:cubicBezTo>
                <a:cubicBezTo>
                  <a:pt x="5315889" y="3221119"/>
                  <a:pt x="5334536" y="3204889"/>
                  <a:pt x="5352492" y="3188314"/>
                </a:cubicBezTo>
                <a:close/>
                <a:moveTo>
                  <a:pt x="4365576" y="4432837"/>
                </a:moveTo>
                <a:cubicBezTo>
                  <a:pt x="4296858" y="4429039"/>
                  <a:pt x="4258182" y="4488779"/>
                  <a:pt x="4209147" y="4534015"/>
                </a:cubicBezTo>
                <a:cubicBezTo>
                  <a:pt x="4225031" y="4529181"/>
                  <a:pt x="4240916" y="4524346"/>
                  <a:pt x="4258873" y="4518821"/>
                </a:cubicBezTo>
                <a:cubicBezTo>
                  <a:pt x="4263016" y="4525382"/>
                  <a:pt x="4268542" y="4534361"/>
                  <a:pt x="4274412" y="4544030"/>
                </a:cubicBezTo>
                <a:cubicBezTo>
                  <a:pt x="4307217" y="4493268"/>
                  <a:pt x="4313433" y="4491541"/>
                  <a:pt x="4337605" y="4535051"/>
                </a:cubicBezTo>
                <a:cubicBezTo>
                  <a:pt x="4348655" y="4495685"/>
                  <a:pt x="4357288" y="4463916"/>
                  <a:pt x="4365576" y="4432837"/>
                </a:cubicBezTo>
                <a:close/>
                <a:moveTo>
                  <a:pt x="5243717" y="2978706"/>
                </a:moveTo>
                <a:cubicBezTo>
                  <a:pt x="5221617" y="2961441"/>
                  <a:pt x="5201589" y="2953498"/>
                  <a:pt x="5196754" y="2939686"/>
                </a:cubicBezTo>
                <a:cubicBezTo>
                  <a:pt x="5189503" y="2919657"/>
                  <a:pt x="5193992" y="2917240"/>
                  <a:pt x="5134942" y="2908262"/>
                </a:cubicBezTo>
                <a:cubicBezTo>
                  <a:pt x="5127346" y="2907226"/>
                  <a:pt x="5118022" y="2916895"/>
                  <a:pt x="5109389" y="2921729"/>
                </a:cubicBezTo>
                <a:cubicBezTo>
                  <a:pt x="5111116" y="2924837"/>
                  <a:pt x="5112497" y="2927945"/>
                  <a:pt x="5114223" y="2931053"/>
                </a:cubicBezTo>
                <a:cubicBezTo>
                  <a:pt x="5127000" y="2930017"/>
                  <a:pt x="5139432" y="2928981"/>
                  <a:pt x="5164294" y="2926909"/>
                </a:cubicBezTo>
                <a:cubicBezTo>
                  <a:pt x="5145302" y="2950045"/>
                  <a:pt x="5131835" y="2965930"/>
                  <a:pt x="5114223" y="2987685"/>
                </a:cubicBezTo>
                <a:cubicBezTo>
                  <a:pt x="5129417" y="2988375"/>
                  <a:pt x="5137015" y="2991483"/>
                  <a:pt x="5141158" y="2988721"/>
                </a:cubicBezTo>
                <a:cubicBezTo>
                  <a:pt x="5166367" y="2973181"/>
                  <a:pt x="5188812" y="2975599"/>
                  <a:pt x="5214020" y="2991829"/>
                </a:cubicBezTo>
                <a:cubicBezTo>
                  <a:pt x="5237847" y="3007368"/>
                  <a:pt x="5244063" y="2990447"/>
                  <a:pt x="5243717" y="2978706"/>
                </a:cubicBezTo>
                <a:close/>
                <a:moveTo>
                  <a:pt x="3881441" y="5014352"/>
                </a:moveTo>
                <a:cubicBezTo>
                  <a:pt x="3878678" y="5011244"/>
                  <a:pt x="3875570" y="5008136"/>
                  <a:pt x="3872808" y="5005028"/>
                </a:cubicBezTo>
                <a:cubicBezTo>
                  <a:pt x="3862794" y="5015042"/>
                  <a:pt x="3847945" y="5023675"/>
                  <a:pt x="3843801" y="5035761"/>
                </a:cubicBezTo>
                <a:cubicBezTo>
                  <a:pt x="3838967" y="5049574"/>
                  <a:pt x="3838967" y="5068912"/>
                  <a:pt x="3845873" y="5081343"/>
                </a:cubicBezTo>
                <a:cubicBezTo>
                  <a:pt x="3850362" y="5089286"/>
                  <a:pt x="3870391" y="5088595"/>
                  <a:pt x="3887311" y="5092393"/>
                </a:cubicBezTo>
                <a:cubicBezTo>
                  <a:pt x="3888347" y="5094811"/>
                  <a:pt x="3891455" y="5103444"/>
                  <a:pt x="3894563" y="5111731"/>
                </a:cubicBezTo>
                <a:cubicBezTo>
                  <a:pt x="3897671" y="5111731"/>
                  <a:pt x="3900433" y="5111731"/>
                  <a:pt x="3903541" y="5112076"/>
                </a:cubicBezTo>
                <a:cubicBezTo>
                  <a:pt x="3907339" y="5087559"/>
                  <a:pt x="3911138" y="5062696"/>
                  <a:pt x="3914937" y="5038178"/>
                </a:cubicBezTo>
                <a:cubicBezTo>
                  <a:pt x="3899397" y="5040250"/>
                  <a:pt x="3883513" y="5042322"/>
                  <a:pt x="3867628" y="5044049"/>
                </a:cubicBezTo>
                <a:cubicBezTo>
                  <a:pt x="3866247" y="5044049"/>
                  <a:pt x="3864520" y="5041632"/>
                  <a:pt x="3862794" y="5040250"/>
                </a:cubicBezTo>
                <a:cubicBezTo>
                  <a:pt x="3869355" y="5030927"/>
                  <a:pt x="3875570" y="5022639"/>
                  <a:pt x="3881441" y="5014352"/>
                </a:cubicBezTo>
                <a:close/>
                <a:moveTo>
                  <a:pt x="4071020" y="4934238"/>
                </a:moveTo>
                <a:cubicBezTo>
                  <a:pt x="4071711" y="4931821"/>
                  <a:pt x="4072401" y="4929404"/>
                  <a:pt x="4072746" y="4926987"/>
                </a:cubicBezTo>
                <a:cubicBezTo>
                  <a:pt x="4062732" y="4919044"/>
                  <a:pt x="4052373" y="4911102"/>
                  <a:pt x="4042013" y="4902814"/>
                </a:cubicBezTo>
                <a:cubicBezTo>
                  <a:pt x="4031308" y="4907303"/>
                  <a:pt x="4019568" y="4910066"/>
                  <a:pt x="4011625" y="4916627"/>
                </a:cubicBezTo>
                <a:cubicBezTo>
                  <a:pt x="4002647" y="4924224"/>
                  <a:pt x="3991252" y="4935619"/>
                  <a:pt x="3990906" y="4945633"/>
                </a:cubicBezTo>
                <a:cubicBezTo>
                  <a:pt x="3990561" y="4954612"/>
                  <a:pt x="4002993" y="4965662"/>
                  <a:pt x="4011971" y="4972223"/>
                </a:cubicBezTo>
                <a:cubicBezTo>
                  <a:pt x="4026820" y="4982928"/>
                  <a:pt x="4043395" y="4990870"/>
                  <a:pt x="4059279" y="4999848"/>
                </a:cubicBezTo>
                <a:cubicBezTo>
                  <a:pt x="4072401" y="4964971"/>
                  <a:pt x="4071020" y="4962554"/>
                  <a:pt x="4025438" y="4924569"/>
                </a:cubicBezTo>
                <a:cubicBezTo>
                  <a:pt x="4040977" y="4927677"/>
                  <a:pt x="4056171" y="4930785"/>
                  <a:pt x="4071020" y="4934238"/>
                </a:cubicBezTo>
                <a:close/>
                <a:moveTo>
                  <a:pt x="1017380" y="2820206"/>
                </a:moveTo>
                <a:cubicBezTo>
                  <a:pt x="1034645" y="2818479"/>
                  <a:pt x="1050530" y="2816753"/>
                  <a:pt x="1064343" y="2815026"/>
                </a:cubicBezTo>
                <a:cubicBezTo>
                  <a:pt x="1044314" y="2800178"/>
                  <a:pt x="1022559" y="2787746"/>
                  <a:pt x="1005639" y="2770826"/>
                </a:cubicBezTo>
                <a:cubicBezTo>
                  <a:pt x="989064" y="2754250"/>
                  <a:pt x="976977" y="2732841"/>
                  <a:pt x="964891" y="2716956"/>
                </a:cubicBezTo>
                <a:cubicBezTo>
                  <a:pt x="950733" y="2740438"/>
                  <a:pt x="939338" y="2759775"/>
                  <a:pt x="926561" y="2781530"/>
                </a:cubicBezTo>
                <a:cubicBezTo>
                  <a:pt x="959021" y="2785329"/>
                  <a:pt x="1006329" y="2761502"/>
                  <a:pt x="1017380" y="2820206"/>
                </a:cubicBezTo>
                <a:close/>
                <a:moveTo>
                  <a:pt x="4466063" y="5394200"/>
                </a:moveTo>
                <a:cubicBezTo>
                  <a:pt x="4467444" y="5366920"/>
                  <a:pt x="4469171" y="5339641"/>
                  <a:pt x="4470552" y="5308907"/>
                </a:cubicBezTo>
                <a:cubicBezTo>
                  <a:pt x="4440855" y="5324101"/>
                  <a:pt x="4421172" y="5333770"/>
                  <a:pt x="4391820" y="5348619"/>
                </a:cubicBezTo>
                <a:cubicBezTo>
                  <a:pt x="4420481" y="5348619"/>
                  <a:pt x="4438783" y="5348619"/>
                  <a:pt x="4457430" y="5348619"/>
                </a:cubicBezTo>
                <a:cubicBezTo>
                  <a:pt x="4458121" y="5352762"/>
                  <a:pt x="4459157" y="5356561"/>
                  <a:pt x="4459847" y="5360705"/>
                </a:cubicBezTo>
                <a:cubicBezTo>
                  <a:pt x="4440164" y="5367266"/>
                  <a:pt x="4420481" y="5373827"/>
                  <a:pt x="4401143" y="5380388"/>
                </a:cubicBezTo>
                <a:cubicBezTo>
                  <a:pt x="4424280" y="5385222"/>
                  <a:pt x="4442927" y="5389366"/>
                  <a:pt x="4466063" y="5394200"/>
                </a:cubicBezTo>
                <a:close/>
                <a:moveTo>
                  <a:pt x="5304493" y="3325060"/>
                </a:moveTo>
                <a:cubicBezTo>
                  <a:pt x="5320033" y="3331621"/>
                  <a:pt x="5336262" y="3342326"/>
                  <a:pt x="5353874" y="3345088"/>
                </a:cubicBezTo>
                <a:cubicBezTo>
                  <a:pt x="5368031" y="3347160"/>
                  <a:pt x="5383916" y="3339218"/>
                  <a:pt x="5398765" y="3335764"/>
                </a:cubicBezTo>
                <a:cubicBezTo>
                  <a:pt x="5396348" y="3327477"/>
                  <a:pt x="5396693" y="3315736"/>
                  <a:pt x="5391168" y="3311592"/>
                </a:cubicBezTo>
                <a:cubicBezTo>
                  <a:pt x="5371830" y="3297780"/>
                  <a:pt x="5315889" y="3310902"/>
                  <a:pt x="5304493" y="3325060"/>
                </a:cubicBezTo>
                <a:close/>
                <a:moveTo>
                  <a:pt x="3069600" y="5443236"/>
                </a:moveTo>
                <a:cubicBezTo>
                  <a:pt x="3066147" y="5456012"/>
                  <a:pt x="3062003" y="5469135"/>
                  <a:pt x="3055442" y="5492271"/>
                </a:cubicBezTo>
                <a:cubicBezTo>
                  <a:pt x="3082722" y="5484674"/>
                  <a:pt x="3105168" y="5478458"/>
                  <a:pt x="3130030" y="5471206"/>
                </a:cubicBezTo>
                <a:cubicBezTo>
                  <a:pt x="3130030" y="5486055"/>
                  <a:pt x="3130030" y="5497105"/>
                  <a:pt x="3130030" y="5508155"/>
                </a:cubicBezTo>
                <a:cubicBezTo>
                  <a:pt x="3131412" y="5508155"/>
                  <a:pt x="3132793" y="5508155"/>
                  <a:pt x="3134174" y="5507810"/>
                </a:cubicBezTo>
                <a:cubicBezTo>
                  <a:pt x="3136246" y="5488472"/>
                  <a:pt x="3138663" y="5468789"/>
                  <a:pt x="3140045" y="5456703"/>
                </a:cubicBezTo>
                <a:cubicBezTo>
                  <a:pt x="3112419" y="5451869"/>
                  <a:pt x="3091700" y="5447725"/>
                  <a:pt x="3069600" y="5443236"/>
                </a:cubicBezTo>
                <a:close/>
                <a:moveTo>
                  <a:pt x="4329663" y="4796456"/>
                </a:moveTo>
                <a:cubicBezTo>
                  <a:pt x="4326900" y="4794039"/>
                  <a:pt x="4323792" y="4791622"/>
                  <a:pt x="4321030" y="4789205"/>
                </a:cubicBezTo>
                <a:cubicBezTo>
                  <a:pt x="4313778" y="4805435"/>
                  <a:pt x="4306527" y="4821665"/>
                  <a:pt x="4298239" y="4839966"/>
                </a:cubicBezTo>
                <a:cubicBezTo>
                  <a:pt x="4342094" y="4816830"/>
                  <a:pt x="4381115" y="4796111"/>
                  <a:pt x="4420136" y="4775737"/>
                </a:cubicBezTo>
                <a:cubicBezTo>
                  <a:pt x="4418409" y="4771939"/>
                  <a:pt x="4416682" y="4768141"/>
                  <a:pt x="4414956" y="4763997"/>
                </a:cubicBezTo>
                <a:cubicBezTo>
                  <a:pt x="4386295" y="4774701"/>
                  <a:pt x="4357979" y="4785752"/>
                  <a:pt x="4329663" y="4796456"/>
                </a:cubicBezTo>
                <a:close/>
                <a:moveTo>
                  <a:pt x="2822008" y="5815487"/>
                </a:moveTo>
                <a:cubicBezTo>
                  <a:pt x="2807849" y="5836207"/>
                  <a:pt x="2796109" y="5853818"/>
                  <a:pt x="2785059" y="5870393"/>
                </a:cubicBezTo>
                <a:cubicBezTo>
                  <a:pt x="2809922" y="5874191"/>
                  <a:pt x="2841000" y="5884206"/>
                  <a:pt x="2859993" y="5845876"/>
                </a:cubicBezTo>
                <a:cubicBezTo>
                  <a:pt x="2855503" y="5841041"/>
                  <a:pt x="2852395" y="5835861"/>
                  <a:pt x="2847561" y="5832063"/>
                </a:cubicBezTo>
                <a:cubicBezTo>
                  <a:pt x="2839964" y="5826538"/>
                  <a:pt x="2831331" y="5821703"/>
                  <a:pt x="2822008" y="5815487"/>
                </a:cubicBezTo>
                <a:close/>
                <a:moveTo>
                  <a:pt x="4367993" y="4282279"/>
                </a:moveTo>
                <a:cubicBezTo>
                  <a:pt x="4423589" y="4262941"/>
                  <a:pt x="4430841" y="4250510"/>
                  <a:pt x="4403561" y="4221849"/>
                </a:cubicBezTo>
                <a:cubicBezTo>
                  <a:pt x="4378698" y="4234280"/>
                  <a:pt x="4342094" y="4239805"/>
                  <a:pt x="4367993" y="4282279"/>
                </a:cubicBezTo>
                <a:close/>
                <a:moveTo>
                  <a:pt x="5460922" y="3262903"/>
                </a:moveTo>
                <a:cubicBezTo>
                  <a:pt x="5462303" y="3240802"/>
                  <a:pt x="5463685" y="3224918"/>
                  <a:pt x="5464720" y="3208688"/>
                </a:cubicBezTo>
                <a:cubicBezTo>
                  <a:pt x="5461958" y="3208688"/>
                  <a:pt x="5459195" y="3208688"/>
                  <a:pt x="5456778" y="3208688"/>
                </a:cubicBezTo>
                <a:cubicBezTo>
                  <a:pt x="5447800" y="3234932"/>
                  <a:pt x="5438821" y="3261176"/>
                  <a:pt x="5428462" y="3290528"/>
                </a:cubicBezTo>
                <a:cubicBezTo>
                  <a:pt x="5453670" y="3286384"/>
                  <a:pt x="5477497" y="3282586"/>
                  <a:pt x="5504087" y="3278442"/>
                </a:cubicBezTo>
                <a:cubicBezTo>
                  <a:pt x="5487857" y="3272571"/>
                  <a:pt x="5473353" y="3267392"/>
                  <a:pt x="5460922" y="3262903"/>
                </a:cubicBezTo>
                <a:close/>
                <a:moveTo>
                  <a:pt x="3408011" y="5131759"/>
                </a:moveTo>
                <a:cubicBezTo>
                  <a:pt x="3410428" y="5135213"/>
                  <a:pt x="3412845" y="5138666"/>
                  <a:pt x="3414917" y="5142119"/>
                </a:cubicBezTo>
                <a:cubicBezTo>
                  <a:pt x="3433219" y="5128306"/>
                  <a:pt x="3451521" y="5114494"/>
                  <a:pt x="3469823" y="5100681"/>
                </a:cubicBezTo>
                <a:cubicBezTo>
                  <a:pt x="3469132" y="5096882"/>
                  <a:pt x="3468441" y="5093429"/>
                  <a:pt x="3467751" y="5089631"/>
                </a:cubicBezTo>
                <a:cubicBezTo>
                  <a:pt x="3449104" y="5086523"/>
                  <a:pt x="3430111" y="5083760"/>
                  <a:pt x="3411464" y="5080998"/>
                </a:cubicBezTo>
                <a:cubicBezTo>
                  <a:pt x="3410083" y="5103444"/>
                  <a:pt x="3409047" y="5117601"/>
                  <a:pt x="3408011" y="5131759"/>
                </a:cubicBezTo>
                <a:close/>
                <a:moveTo>
                  <a:pt x="3295437" y="5740209"/>
                </a:moveTo>
                <a:cubicBezTo>
                  <a:pt x="3283697" y="5715000"/>
                  <a:pt x="3275754" y="5697389"/>
                  <a:pt x="3267467" y="5680123"/>
                </a:cubicBezTo>
                <a:cubicBezTo>
                  <a:pt x="3261942" y="5683576"/>
                  <a:pt x="3252963" y="5686339"/>
                  <a:pt x="3251928" y="5690483"/>
                </a:cubicBezTo>
                <a:cubicBezTo>
                  <a:pt x="3248474" y="5708094"/>
                  <a:pt x="3247438" y="5726050"/>
                  <a:pt x="3245366" y="5744007"/>
                </a:cubicBezTo>
                <a:cubicBezTo>
                  <a:pt x="3259870" y="5742971"/>
                  <a:pt x="3274028" y="5741935"/>
                  <a:pt x="3295437" y="5740209"/>
                </a:cubicBezTo>
                <a:close/>
                <a:moveTo>
                  <a:pt x="5252696" y="2990447"/>
                </a:moveTo>
                <a:cubicBezTo>
                  <a:pt x="5264782" y="3033267"/>
                  <a:pt x="5267544" y="3032921"/>
                  <a:pt x="5323486" y="2984577"/>
                </a:cubicBezTo>
                <a:cubicBezTo>
                  <a:pt x="5306220" y="2969038"/>
                  <a:pt x="5306220" y="2969038"/>
                  <a:pt x="5252696" y="2990447"/>
                </a:cubicBezTo>
                <a:close/>
                <a:moveTo>
                  <a:pt x="4676707" y="5255728"/>
                </a:moveTo>
                <a:cubicBezTo>
                  <a:pt x="4700533" y="5247441"/>
                  <a:pt x="4716418" y="5241570"/>
                  <a:pt x="4732993" y="5235700"/>
                </a:cubicBezTo>
                <a:cubicBezTo>
                  <a:pt x="4739900" y="5246750"/>
                  <a:pt x="4746115" y="5256419"/>
                  <a:pt x="4751986" y="5266088"/>
                </a:cubicBezTo>
                <a:cubicBezTo>
                  <a:pt x="4755784" y="5264016"/>
                  <a:pt x="4759583" y="5261944"/>
                  <a:pt x="4763381" y="5259872"/>
                </a:cubicBezTo>
                <a:cubicBezTo>
                  <a:pt x="4753022" y="5239499"/>
                  <a:pt x="4742662" y="5219125"/>
                  <a:pt x="4729885" y="5193916"/>
                </a:cubicBezTo>
                <a:cubicBezTo>
                  <a:pt x="4710548" y="5216362"/>
                  <a:pt x="4697080" y="5232247"/>
                  <a:pt x="4676707" y="5255728"/>
                </a:cubicBezTo>
                <a:close/>
                <a:moveTo>
                  <a:pt x="2964624" y="5745043"/>
                </a:moveTo>
                <a:cubicBezTo>
                  <a:pt x="2971875" y="5733993"/>
                  <a:pt x="2978436" y="5723978"/>
                  <a:pt x="2985343" y="5712928"/>
                </a:cubicBezTo>
                <a:cubicBezTo>
                  <a:pt x="2950465" y="5709820"/>
                  <a:pt x="2918006" y="5706713"/>
                  <a:pt x="2885546" y="5703605"/>
                </a:cubicBezTo>
                <a:cubicBezTo>
                  <a:pt x="2885201" y="5705331"/>
                  <a:pt x="2885201" y="5707403"/>
                  <a:pt x="2884855" y="5709130"/>
                </a:cubicBezTo>
                <a:cubicBezTo>
                  <a:pt x="2911099" y="5720870"/>
                  <a:pt x="2936998" y="5732266"/>
                  <a:pt x="2964624" y="5745043"/>
                </a:cubicBezTo>
                <a:close/>
                <a:moveTo>
                  <a:pt x="5110425" y="4734645"/>
                </a:moveTo>
                <a:cubicBezTo>
                  <a:pt x="5103519" y="4731882"/>
                  <a:pt x="5096612" y="4729465"/>
                  <a:pt x="5089706" y="4726703"/>
                </a:cubicBezTo>
                <a:cubicBezTo>
                  <a:pt x="5079346" y="4742932"/>
                  <a:pt x="5068642" y="4759508"/>
                  <a:pt x="5058282" y="4775737"/>
                </a:cubicBezTo>
                <a:cubicBezTo>
                  <a:pt x="5071750" y="4776428"/>
                  <a:pt x="5090742" y="4782644"/>
                  <a:pt x="5097648" y="4776083"/>
                </a:cubicBezTo>
                <a:cubicBezTo>
                  <a:pt x="5106972" y="4767795"/>
                  <a:pt x="5106626" y="4749148"/>
                  <a:pt x="5110425" y="4734645"/>
                </a:cubicBezTo>
                <a:close/>
                <a:moveTo>
                  <a:pt x="3236734" y="5686684"/>
                </a:moveTo>
                <a:cubicBezTo>
                  <a:pt x="3220504" y="5684267"/>
                  <a:pt x="3202547" y="5686339"/>
                  <a:pt x="3190461" y="5678742"/>
                </a:cubicBezTo>
                <a:cubicBezTo>
                  <a:pt x="3179756" y="5671836"/>
                  <a:pt x="3175267" y="5654915"/>
                  <a:pt x="3168015" y="5642484"/>
                </a:cubicBezTo>
                <a:cubicBezTo>
                  <a:pt x="3155239" y="5663548"/>
                  <a:pt x="3166979" y="5694281"/>
                  <a:pt x="3189425" y="5699806"/>
                </a:cubicBezTo>
                <a:cubicBezTo>
                  <a:pt x="3204619" y="5703605"/>
                  <a:pt x="3219468" y="5707749"/>
                  <a:pt x="3237769" y="5712583"/>
                </a:cubicBezTo>
                <a:cubicBezTo>
                  <a:pt x="3235698" y="5715000"/>
                  <a:pt x="3238460" y="5713274"/>
                  <a:pt x="3238460" y="5711547"/>
                </a:cubicBezTo>
                <a:cubicBezTo>
                  <a:pt x="3238460" y="5703259"/>
                  <a:pt x="3237424" y="5694972"/>
                  <a:pt x="3236734" y="5686684"/>
                </a:cubicBezTo>
                <a:close/>
                <a:moveTo>
                  <a:pt x="4318267" y="5566859"/>
                </a:moveTo>
                <a:cubicBezTo>
                  <a:pt x="4358669" y="5561679"/>
                  <a:pt x="4359015" y="5560298"/>
                  <a:pt x="4350382" y="5514716"/>
                </a:cubicBezTo>
                <a:cubicBezTo>
                  <a:pt x="4331389" y="5510918"/>
                  <a:pt x="4313087" y="5507119"/>
                  <a:pt x="4294786" y="5503666"/>
                </a:cubicBezTo>
                <a:cubicBezTo>
                  <a:pt x="4293059" y="5506774"/>
                  <a:pt x="4291678" y="5509882"/>
                  <a:pt x="4289951" y="5512990"/>
                </a:cubicBezTo>
                <a:cubicBezTo>
                  <a:pt x="4309634" y="5522313"/>
                  <a:pt x="4329663" y="5531637"/>
                  <a:pt x="4355561" y="5544068"/>
                </a:cubicBezTo>
                <a:cubicBezTo>
                  <a:pt x="4338986" y="5554083"/>
                  <a:pt x="4331389" y="5558917"/>
                  <a:pt x="4318267" y="5566859"/>
                </a:cubicBezTo>
                <a:close/>
                <a:moveTo>
                  <a:pt x="5225070" y="2867514"/>
                </a:moveTo>
                <a:cubicBezTo>
                  <a:pt x="5226451" y="2886507"/>
                  <a:pt x="5227833" y="2904118"/>
                  <a:pt x="5229214" y="2922074"/>
                </a:cubicBezTo>
                <a:cubicBezTo>
                  <a:pt x="5243717" y="2914823"/>
                  <a:pt x="5258221" y="2907916"/>
                  <a:pt x="5272034" y="2901010"/>
                </a:cubicBezTo>
                <a:cubicBezTo>
                  <a:pt x="5267544" y="2893068"/>
                  <a:pt x="5258911" y="2878564"/>
                  <a:pt x="5249933" y="2862680"/>
                </a:cubicBezTo>
                <a:cubicBezTo>
                  <a:pt x="5243027" y="2864061"/>
                  <a:pt x="5234049" y="2865788"/>
                  <a:pt x="5225070" y="2867514"/>
                </a:cubicBezTo>
                <a:close/>
                <a:moveTo>
                  <a:pt x="3078578" y="5408704"/>
                </a:moveTo>
                <a:cubicBezTo>
                  <a:pt x="3088592" y="5418373"/>
                  <a:pt x="3097225" y="5433221"/>
                  <a:pt x="3106549" y="5433567"/>
                </a:cubicBezTo>
                <a:cubicBezTo>
                  <a:pt x="3117599" y="5433912"/>
                  <a:pt x="3129340" y="5421826"/>
                  <a:pt x="3136246" y="5418027"/>
                </a:cubicBezTo>
                <a:cubicBezTo>
                  <a:pt x="3126923" y="5401798"/>
                  <a:pt x="3120707" y="5391438"/>
                  <a:pt x="3113110" y="5378661"/>
                </a:cubicBezTo>
                <a:cubicBezTo>
                  <a:pt x="3103441" y="5386949"/>
                  <a:pt x="3093082" y="5395927"/>
                  <a:pt x="3078578" y="5408704"/>
                </a:cubicBezTo>
                <a:close/>
                <a:moveTo>
                  <a:pt x="2947012" y="5791661"/>
                </a:moveTo>
                <a:cubicBezTo>
                  <a:pt x="2963588" y="5811689"/>
                  <a:pt x="3000191" y="5805128"/>
                  <a:pt x="3020910" y="5778193"/>
                </a:cubicBezTo>
                <a:cubicBezTo>
                  <a:pt x="3013659" y="5768179"/>
                  <a:pt x="3006062" y="5757820"/>
                  <a:pt x="2998810" y="5747460"/>
                </a:cubicBezTo>
                <a:cubicBezTo>
                  <a:pt x="2996047" y="5749532"/>
                  <a:pt x="2992940" y="5751949"/>
                  <a:pt x="2990177" y="5754021"/>
                </a:cubicBezTo>
                <a:cubicBezTo>
                  <a:pt x="2990177" y="5764035"/>
                  <a:pt x="2990177" y="5774049"/>
                  <a:pt x="2990177" y="5787172"/>
                </a:cubicBezTo>
                <a:cubicBezTo>
                  <a:pt x="2974983" y="5788898"/>
                  <a:pt x="2961170" y="5790280"/>
                  <a:pt x="2947012" y="5791661"/>
                </a:cubicBezTo>
                <a:close/>
                <a:moveTo>
                  <a:pt x="3777155" y="5367956"/>
                </a:moveTo>
                <a:cubicBezTo>
                  <a:pt x="3781990" y="5376244"/>
                  <a:pt x="3783371" y="5379006"/>
                  <a:pt x="3783716" y="5379006"/>
                </a:cubicBezTo>
                <a:cubicBezTo>
                  <a:pt x="3817557" y="5370028"/>
                  <a:pt x="3851398" y="5361050"/>
                  <a:pt x="3885239" y="5352072"/>
                </a:cubicBezTo>
                <a:cubicBezTo>
                  <a:pt x="3884203" y="5348619"/>
                  <a:pt x="3883167" y="5345166"/>
                  <a:pt x="3882132" y="5341367"/>
                </a:cubicBezTo>
                <a:cubicBezTo>
                  <a:pt x="3848290" y="5350000"/>
                  <a:pt x="3814104" y="5358633"/>
                  <a:pt x="3777155" y="5367956"/>
                </a:cubicBezTo>
                <a:close/>
                <a:moveTo>
                  <a:pt x="4288225" y="4432147"/>
                </a:moveTo>
                <a:cubicBezTo>
                  <a:pt x="4283735" y="4417298"/>
                  <a:pt x="4280628" y="4406938"/>
                  <a:pt x="4275102" y="4387601"/>
                </a:cubicBezTo>
                <a:cubicBezTo>
                  <a:pt x="4256110" y="4403485"/>
                  <a:pt x="4241952" y="4415571"/>
                  <a:pt x="4227794" y="4427657"/>
                </a:cubicBezTo>
                <a:cubicBezTo>
                  <a:pt x="4230211" y="4431802"/>
                  <a:pt x="4232629" y="4435600"/>
                  <a:pt x="4235046" y="4439744"/>
                </a:cubicBezTo>
                <a:cubicBezTo>
                  <a:pt x="4251276" y="4437327"/>
                  <a:pt x="4267506" y="4434909"/>
                  <a:pt x="4288225" y="4432147"/>
                </a:cubicBezTo>
                <a:close/>
                <a:moveTo>
                  <a:pt x="4781683" y="5210492"/>
                </a:moveTo>
                <a:cubicBezTo>
                  <a:pt x="4784791" y="5212564"/>
                  <a:pt x="4788244" y="5214636"/>
                  <a:pt x="4791352" y="5216707"/>
                </a:cubicBezTo>
                <a:cubicBezTo>
                  <a:pt x="4807927" y="5209456"/>
                  <a:pt x="4824502" y="5202204"/>
                  <a:pt x="4841077" y="5194953"/>
                </a:cubicBezTo>
                <a:cubicBezTo>
                  <a:pt x="4840732" y="5190809"/>
                  <a:pt x="4840732" y="5186665"/>
                  <a:pt x="4840387" y="5182521"/>
                </a:cubicBezTo>
                <a:cubicBezTo>
                  <a:pt x="4828646" y="5180795"/>
                  <a:pt x="4814143" y="5173543"/>
                  <a:pt x="4806200" y="5178032"/>
                </a:cubicBezTo>
                <a:cubicBezTo>
                  <a:pt x="4795496" y="5184248"/>
                  <a:pt x="4789625" y="5199096"/>
                  <a:pt x="4781683" y="5210492"/>
                </a:cubicBezTo>
                <a:close/>
                <a:moveTo>
                  <a:pt x="3260906" y="5609333"/>
                </a:moveTo>
                <a:cubicBezTo>
                  <a:pt x="3244676" y="5615549"/>
                  <a:pt x="3231899" y="5620383"/>
                  <a:pt x="3218777" y="5625563"/>
                </a:cubicBezTo>
                <a:cubicBezTo>
                  <a:pt x="3233280" y="5636613"/>
                  <a:pt x="3248129" y="5648009"/>
                  <a:pt x="3269539" y="5664584"/>
                </a:cubicBezTo>
                <a:cubicBezTo>
                  <a:pt x="3266085" y="5641793"/>
                  <a:pt x="3264359" y="5630052"/>
                  <a:pt x="3260906" y="5609333"/>
                </a:cubicBezTo>
                <a:close/>
                <a:moveTo>
                  <a:pt x="5045505" y="4627251"/>
                </a:moveTo>
                <a:cubicBezTo>
                  <a:pt x="5065534" y="4648315"/>
                  <a:pt x="5003722" y="4674905"/>
                  <a:pt x="5048613" y="4693552"/>
                </a:cubicBezTo>
                <a:cubicBezTo>
                  <a:pt x="5065879" y="4638992"/>
                  <a:pt x="5065879" y="4638992"/>
                  <a:pt x="5045505" y="4627251"/>
                </a:cubicBezTo>
                <a:close/>
                <a:moveTo>
                  <a:pt x="3146260" y="782489"/>
                </a:moveTo>
                <a:cubicBezTo>
                  <a:pt x="3127268" y="751410"/>
                  <a:pt x="3108621" y="735871"/>
                  <a:pt x="3073053" y="752446"/>
                </a:cubicBezTo>
                <a:cubicBezTo>
                  <a:pt x="3080650" y="758662"/>
                  <a:pt x="3085485" y="764878"/>
                  <a:pt x="3091700" y="767295"/>
                </a:cubicBezTo>
                <a:cubicBezTo>
                  <a:pt x="3107585" y="772820"/>
                  <a:pt x="3124160" y="776273"/>
                  <a:pt x="3146260" y="782489"/>
                </a:cubicBezTo>
                <a:close/>
                <a:moveTo>
                  <a:pt x="3188389" y="5434948"/>
                </a:moveTo>
                <a:cubicBezTo>
                  <a:pt x="3195295" y="5450833"/>
                  <a:pt x="3200130" y="5462573"/>
                  <a:pt x="3207382" y="5479494"/>
                </a:cubicBezTo>
                <a:cubicBezTo>
                  <a:pt x="3221539" y="5460156"/>
                  <a:pt x="3232244" y="5445308"/>
                  <a:pt x="3247784" y="5423898"/>
                </a:cubicBezTo>
                <a:cubicBezTo>
                  <a:pt x="3221885" y="5428387"/>
                  <a:pt x="3206346" y="5431495"/>
                  <a:pt x="3188389" y="5434948"/>
                </a:cubicBezTo>
                <a:close/>
                <a:moveTo>
                  <a:pt x="5062426" y="4952540"/>
                </a:moveTo>
                <a:cubicBezTo>
                  <a:pt x="5064152" y="4954266"/>
                  <a:pt x="5066225" y="4955993"/>
                  <a:pt x="5067951" y="4957719"/>
                </a:cubicBezTo>
                <a:cubicBezTo>
                  <a:pt x="5086253" y="4939763"/>
                  <a:pt x="5104209" y="4922152"/>
                  <a:pt x="5128036" y="4898670"/>
                </a:cubicBezTo>
                <a:cubicBezTo>
                  <a:pt x="5107317" y="4901433"/>
                  <a:pt x="5096267" y="4902814"/>
                  <a:pt x="5090051" y="4903850"/>
                </a:cubicBezTo>
                <a:cubicBezTo>
                  <a:pt x="5080037" y="4922152"/>
                  <a:pt x="5071404" y="4937346"/>
                  <a:pt x="5062426" y="4952540"/>
                </a:cubicBezTo>
                <a:close/>
                <a:moveTo>
                  <a:pt x="2480144" y="930285"/>
                </a:moveTo>
                <a:cubicBezTo>
                  <a:pt x="2445957" y="932702"/>
                  <a:pt x="2421440" y="934428"/>
                  <a:pt x="2395195" y="936500"/>
                </a:cubicBezTo>
                <a:cubicBezTo>
                  <a:pt x="2414188" y="962744"/>
                  <a:pt x="2429727" y="962054"/>
                  <a:pt x="2480144" y="930285"/>
                </a:cubicBezTo>
                <a:close/>
                <a:moveTo>
                  <a:pt x="3428039" y="5667001"/>
                </a:moveTo>
                <a:cubicBezTo>
                  <a:pt x="3453593" y="5664929"/>
                  <a:pt x="3470168" y="5663548"/>
                  <a:pt x="3486743" y="5662167"/>
                </a:cubicBezTo>
                <a:cubicBezTo>
                  <a:pt x="3487434" y="5658713"/>
                  <a:pt x="3488124" y="5655260"/>
                  <a:pt x="3488815" y="5651462"/>
                </a:cubicBezTo>
                <a:cubicBezTo>
                  <a:pt x="3476038" y="5644555"/>
                  <a:pt x="3463262" y="5637649"/>
                  <a:pt x="3448413" y="5630052"/>
                </a:cubicBezTo>
                <a:cubicBezTo>
                  <a:pt x="3442543" y="5640757"/>
                  <a:pt x="3438053" y="5648700"/>
                  <a:pt x="3428039" y="5667001"/>
                </a:cubicBezTo>
                <a:close/>
                <a:moveTo>
                  <a:pt x="4269232" y="5641793"/>
                </a:moveTo>
                <a:cubicBezTo>
                  <a:pt x="4276829" y="5624182"/>
                  <a:pt x="4281318" y="5614168"/>
                  <a:pt x="4288225" y="5597938"/>
                </a:cubicBezTo>
                <a:cubicBezTo>
                  <a:pt x="4266815" y="5598974"/>
                  <a:pt x="4251276" y="5599664"/>
                  <a:pt x="4240916" y="5600009"/>
                </a:cubicBezTo>
                <a:cubicBezTo>
                  <a:pt x="4248858" y="5612096"/>
                  <a:pt x="4256801" y="5623491"/>
                  <a:pt x="4269232" y="5641793"/>
                </a:cubicBezTo>
                <a:close/>
                <a:moveTo>
                  <a:pt x="5450908" y="3408972"/>
                </a:moveTo>
                <a:cubicBezTo>
                  <a:pt x="5445383" y="3410353"/>
                  <a:pt x="5439512" y="3412079"/>
                  <a:pt x="5433987" y="3413461"/>
                </a:cubicBezTo>
                <a:cubicBezTo>
                  <a:pt x="5437786" y="3429691"/>
                  <a:pt x="5441929" y="3445575"/>
                  <a:pt x="5445728" y="3461805"/>
                </a:cubicBezTo>
                <a:cubicBezTo>
                  <a:pt x="5451253" y="3460079"/>
                  <a:pt x="5461613" y="3457661"/>
                  <a:pt x="5461613" y="3456971"/>
                </a:cubicBezTo>
                <a:cubicBezTo>
                  <a:pt x="5458850" y="3441086"/>
                  <a:pt x="5454706" y="3425202"/>
                  <a:pt x="5450908" y="3408972"/>
                </a:cubicBezTo>
                <a:close/>
              </a:path>
            </a:pathLst>
          </a:custGeom>
          <a:solidFill>
            <a:srgbClr val="000000"/>
          </a:solidFill>
          <a:ln w="3451" cap="flat">
            <a:noFill/>
            <a:prstDash val="solid"/>
            <a:miter/>
          </a:ln>
        </p:spPr>
        <p:txBody>
          <a:bodyPr rtlCol="0" anchor="ctr"/>
          <a:lstStyle/>
          <a:p>
            <a:endParaRPr lang="zh-CN" altLang="en-US"/>
          </a:p>
        </p:txBody>
      </p:sp>
      <p:sp>
        <p:nvSpPr>
          <p:cNvPr id="11" name="图形 9">
            <a:extLst>
              <a:ext uri="{FF2B5EF4-FFF2-40B4-BE49-F238E27FC236}">
                <a16:creationId xmlns:a16="http://schemas.microsoft.com/office/drawing/2014/main" xmlns="" id="{8F623EB8-1889-4700-B34D-DA50B5712438}"/>
              </a:ext>
            </a:extLst>
          </p:cNvPr>
          <p:cNvSpPr/>
          <p:nvPr/>
        </p:nvSpPr>
        <p:spPr>
          <a:xfrm>
            <a:off x="4617158" y="3908935"/>
            <a:ext cx="2957683" cy="2091814"/>
          </a:xfrm>
          <a:custGeom>
            <a:avLst/>
            <a:gdLst>
              <a:gd name="connsiteX0" fmla="*/ 3933683 w 9691167"/>
              <a:gd name="connsiteY0" fmla="*/ 6585472 h 6854054"/>
              <a:gd name="connsiteX1" fmla="*/ 3964066 w 9691167"/>
              <a:gd name="connsiteY1" fmla="*/ 6636769 h 6854054"/>
              <a:gd name="connsiteX2" fmla="*/ 3949861 w 9691167"/>
              <a:gd name="connsiteY2" fmla="*/ 6647422 h 6854054"/>
              <a:gd name="connsiteX3" fmla="*/ 3942758 w 9691167"/>
              <a:gd name="connsiteY3" fmla="*/ 6633217 h 6854054"/>
              <a:gd name="connsiteX4" fmla="*/ 3804651 w 9691167"/>
              <a:gd name="connsiteY4" fmla="*/ 6660444 h 6854054"/>
              <a:gd name="connsiteX5" fmla="*/ 3657863 w 9691167"/>
              <a:gd name="connsiteY5" fmla="*/ 6660050 h 6854054"/>
              <a:gd name="connsiteX6" fmla="*/ 3786895 w 9691167"/>
              <a:gd name="connsiteY6" fmla="*/ 6693590 h 6854054"/>
              <a:gd name="connsiteX7" fmla="*/ 3718630 w 9691167"/>
              <a:gd name="connsiteY7" fmla="*/ 6685698 h 6854054"/>
              <a:gd name="connsiteX8" fmla="*/ 3713895 w 9691167"/>
              <a:gd name="connsiteY8" fmla="*/ 6699509 h 6854054"/>
              <a:gd name="connsiteX9" fmla="*/ 3753354 w 9691167"/>
              <a:gd name="connsiteY9" fmla="*/ 6720422 h 6854054"/>
              <a:gd name="connsiteX10" fmla="*/ 3689431 w 9691167"/>
              <a:gd name="connsiteY10" fmla="*/ 6772114 h 6854054"/>
              <a:gd name="connsiteX11" fmla="*/ 3769533 w 9691167"/>
              <a:gd name="connsiteY11" fmla="*/ 6811178 h 6854054"/>
              <a:gd name="connsiteX12" fmla="*/ 3710739 w 9691167"/>
              <a:gd name="connsiteY12" fmla="*/ 6825384 h 6854054"/>
              <a:gd name="connsiteX13" fmla="*/ 3619193 w 9691167"/>
              <a:gd name="connsiteY13" fmla="*/ 6808021 h 6854054"/>
              <a:gd name="connsiteX14" fmla="*/ 3549351 w 9691167"/>
              <a:gd name="connsiteY14" fmla="*/ 6854978 h 6854054"/>
              <a:gd name="connsiteX15" fmla="*/ 3531199 w 9691167"/>
              <a:gd name="connsiteY15" fmla="*/ 6843535 h 6854054"/>
              <a:gd name="connsiteX16" fmla="*/ 3508313 w 9691167"/>
              <a:gd name="connsiteY16" fmla="*/ 6831697 h 6854054"/>
              <a:gd name="connsiteX17" fmla="*/ 3456227 w 9691167"/>
              <a:gd name="connsiteY17" fmla="*/ 6814729 h 6854054"/>
              <a:gd name="connsiteX18" fmla="*/ 3378493 w 9691167"/>
              <a:gd name="connsiteY18" fmla="*/ 6736600 h 6854054"/>
              <a:gd name="connsiteX19" fmla="*/ 3442416 w 9691167"/>
              <a:gd name="connsiteY19" fmla="*/ 6718449 h 6854054"/>
              <a:gd name="connsiteX20" fmla="*/ 3329958 w 9691167"/>
              <a:gd name="connsiteY20" fmla="*/ 6718844 h 6854054"/>
              <a:gd name="connsiteX21" fmla="*/ 3243148 w 9691167"/>
              <a:gd name="connsiteY21" fmla="*/ 6704244 h 6854054"/>
              <a:gd name="connsiteX22" fmla="*/ 3243148 w 9691167"/>
              <a:gd name="connsiteY22" fmla="*/ 6645055 h 6854054"/>
              <a:gd name="connsiteX23" fmla="*/ 3275110 w 9691167"/>
              <a:gd name="connsiteY23" fmla="*/ 6632823 h 6854054"/>
              <a:gd name="connsiteX24" fmla="*/ 3273531 w 9691167"/>
              <a:gd name="connsiteY24" fmla="*/ 6620985 h 6854054"/>
              <a:gd name="connsiteX25" fmla="*/ 3176856 w 9691167"/>
              <a:gd name="connsiteY25" fmla="*/ 6633612 h 6854054"/>
              <a:gd name="connsiteX26" fmla="*/ 3173699 w 9691167"/>
              <a:gd name="connsiteY26" fmla="*/ 6622563 h 6854054"/>
              <a:gd name="connsiteX27" fmla="*/ 3294445 w 9691167"/>
              <a:gd name="connsiteY27" fmla="*/ 6555088 h 6854054"/>
              <a:gd name="connsiteX28" fmla="*/ 3135819 w 9691167"/>
              <a:gd name="connsiteY28" fmla="*/ 6542067 h 6854054"/>
              <a:gd name="connsiteX29" fmla="*/ 3134240 w 9691167"/>
              <a:gd name="connsiteY29" fmla="*/ 6551537 h 6854054"/>
              <a:gd name="connsiteX30" fmla="*/ 3200926 w 9691167"/>
              <a:gd name="connsiteY30" fmla="*/ 6570083 h 6854054"/>
              <a:gd name="connsiteX31" fmla="*/ 3199348 w 9691167"/>
              <a:gd name="connsiteY31" fmla="*/ 6583893 h 6854054"/>
              <a:gd name="connsiteX32" fmla="*/ 3166597 w 9691167"/>
              <a:gd name="connsiteY32" fmla="*/ 6583893 h 6854054"/>
              <a:gd name="connsiteX33" fmla="*/ 3095965 w 9691167"/>
              <a:gd name="connsiteY33" fmla="*/ 6599677 h 6854054"/>
              <a:gd name="connsiteX34" fmla="*/ 3072684 w 9691167"/>
              <a:gd name="connsiteY34" fmla="*/ 6601255 h 6854054"/>
              <a:gd name="connsiteX35" fmla="*/ 3033225 w 9691167"/>
              <a:gd name="connsiteY35" fmla="*/ 6611909 h 6854054"/>
              <a:gd name="connsiteX36" fmla="*/ 2970485 w 9691167"/>
              <a:gd name="connsiteY36" fmla="*/ 6617828 h 6854054"/>
              <a:gd name="connsiteX37" fmla="*/ 2933393 w 9691167"/>
              <a:gd name="connsiteY37" fmla="*/ 6627693 h 6854054"/>
              <a:gd name="connsiteX38" fmla="*/ 2846978 w 9691167"/>
              <a:gd name="connsiteY38" fmla="*/ 6643476 h 6854054"/>
              <a:gd name="connsiteX39" fmla="*/ 2820146 w 9691167"/>
              <a:gd name="connsiteY39" fmla="*/ 6617434 h 6854054"/>
              <a:gd name="connsiteX40" fmla="*/ 2846189 w 9691167"/>
              <a:gd name="connsiteY40" fmla="*/ 6595336 h 6854054"/>
              <a:gd name="connsiteX41" fmla="*/ 2861578 w 9691167"/>
              <a:gd name="connsiteY41" fmla="*/ 6588629 h 6854054"/>
              <a:gd name="connsiteX42" fmla="*/ 2781081 w 9691167"/>
              <a:gd name="connsiteY42" fmla="*/ 6572845 h 6854054"/>
              <a:gd name="connsiteX43" fmla="*/ 2772005 w 9691167"/>
              <a:gd name="connsiteY43" fmla="*/ 6548380 h 6854054"/>
              <a:gd name="connsiteX44" fmla="*/ 2618509 w 9691167"/>
              <a:gd name="connsiteY44" fmla="*/ 6605990 h 6854054"/>
              <a:gd name="connsiteX45" fmla="*/ 2613774 w 9691167"/>
              <a:gd name="connsiteY45" fmla="*/ 6592180 h 6854054"/>
              <a:gd name="connsiteX46" fmla="*/ 2649288 w 9691167"/>
              <a:gd name="connsiteY46" fmla="*/ 6572845 h 6854054"/>
              <a:gd name="connsiteX47" fmla="*/ 2648893 w 9691167"/>
              <a:gd name="connsiteY47" fmla="*/ 6564164 h 6854054"/>
              <a:gd name="connsiteX48" fmla="*/ 2571158 w 9691167"/>
              <a:gd name="connsiteY48" fmla="*/ 6564164 h 6854054"/>
              <a:gd name="connsiteX49" fmla="*/ 2569974 w 9691167"/>
              <a:gd name="connsiteY49" fmla="*/ 6554693 h 6854054"/>
              <a:gd name="connsiteX50" fmla="*/ 2602726 w 9691167"/>
              <a:gd name="connsiteY50" fmla="*/ 6542067 h 6854054"/>
              <a:gd name="connsiteX51" fmla="*/ 2608250 w 9691167"/>
              <a:gd name="connsiteY51" fmla="*/ 6491954 h 6854054"/>
              <a:gd name="connsiteX52" fmla="*/ 2556164 w 9691167"/>
              <a:gd name="connsiteY52" fmla="*/ 6510499 h 6854054"/>
              <a:gd name="connsiteX53" fmla="*/ 2551034 w 9691167"/>
              <a:gd name="connsiteY53" fmla="*/ 6487218 h 6854054"/>
              <a:gd name="connsiteX54" fmla="*/ 2514732 w 9691167"/>
              <a:gd name="connsiteY54" fmla="*/ 6489586 h 6854054"/>
              <a:gd name="connsiteX55" fmla="*/ 2522623 w 9691167"/>
              <a:gd name="connsiteY55" fmla="*/ 6437105 h 6854054"/>
              <a:gd name="connsiteX56" fmla="*/ 2534461 w 9691167"/>
              <a:gd name="connsiteY56" fmla="*/ 6400014 h 6854054"/>
              <a:gd name="connsiteX57" fmla="*/ 2438970 w 9691167"/>
              <a:gd name="connsiteY57" fmla="*/ 6375154 h 6854054"/>
              <a:gd name="connsiteX58" fmla="*/ 2379781 w 9691167"/>
              <a:gd name="connsiteY58" fmla="*/ 6396462 h 6854054"/>
              <a:gd name="connsiteX59" fmla="*/ 2316647 w 9691167"/>
              <a:gd name="connsiteY59" fmla="*/ 6398435 h 6854054"/>
              <a:gd name="connsiteX60" fmla="*/ 2317831 w 9691167"/>
              <a:gd name="connsiteY60" fmla="*/ 6399619 h 6854054"/>
              <a:gd name="connsiteX61" fmla="*/ 2310728 w 9691167"/>
              <a:gd name="connsiteY61" fmla="*/ 6366079 h 6854054"/>
              <a:gd name="connsiteX62" fmla="*/ 2357290 w 9691167"/>
              <a:gd name="connsiteY62" fmla="*/ 6336090 h 6854054"/>
              <a:gd name="connsiteX63" fmla="*/ 2357290 w 9691167"/>
              <a:gd name="connsiteY63" fmla="*/ 6323857 h 6854054"/>
              <a:gd name="connsiteX64" fmla="*/ 2298101 w 9691167"/>
              <a:gd name="connsiteY64" fmla="*/ 6313993 h 6854054"/>
              <a:gd name="connsiteX65" fmla="*/ 2292182 w 9691167"/>
              <a:gd name="connsiteY65" fmla="*/ 6359371 h 6854054"/>
              <a:gd name="connsiteX66" fmla="*/ 2229837 w 9691167"/>
              <a:gd name="connsiteY66" fmla="*/ 6327409 h 6854054"/>
              <a:gd name="connsiteX67" fmla="*/ 2224707 w 9691167"/>
              <a:gd name="connsiteY67" fmla="*/ 6363316 h 6854054"/>
              <a:gd name="connsiteX68" fmla="*/ 2181302 w 9691167"/>
              <a:gd name="connsiteY68" fmla="*/ 6330566 h 6854054"/>
              <a:gd name="connsiteX69" fmla="*/ 2022676 w 9691167"/>
              <a:gd name="connsiteY69" fmla="*/ 6335301 h 6854054"/>
              <a:gd name="connsiteX70" fmla="*/ 1905482 w 9691167"/>
              <a:gd name="connsiteY70" fmla="*/ 6360160 h 6854054"/>
              <a:gd name="connsiteX71" fmla="*/ 1896801 w 9691167"/>
              <a:gd name="connsiteY71" fmla="*/ 6318728 h 6854054"/>
              <a:gd name="connsiteX72" fmla="*/ 1826169 w 9691167"/>
              <a:gd name="connsiteY72" fmla="*/ 6271771 h 6854054"/>
              <a:gd name="connsiteX73" fmla="*/ 1802494 w 9691167"/>
              <a:gd name="connsiteY73" fmla="*/ 6205480 h 6854054"/>
              <a:gd name="connsiteX74" fmla="*/ 1799732 w 9691167"/>
              <a:gd name="connsiteY74" fmla="*/ 6184172 h 6854054"/>
              <a:gd name="connsiteX75" fmla="*/ 1822224 w 9691167"/>
              <a:gd name="connsiteY75" fmla="*/ 6139583 h 6854054"/>
              <a:gd name="connsiteX76" fmla="*/ 1733440 w 9691167"/>
              <a:gd name="connsiteY76" fmla="*/ 6163653 h 6854054"/>
              <a:gd name="connsiteX77" fmla="*/ 1649787 w 9691167"/>
              <a:gd name="connsiteY77" fmla="*/ 6161680 h 6854054"/>
              <a:gd name="connsiteX78" fmla="*/ 1521150 w 9691167"/>
              <a:gd name="connsiteY78" fmla="*/ 6090654 h 6854054"/>
              <a:gd name="connsiteX79" fmla="*/ 1515626 w 9691167"/>
              <a:gd name="connsiteY79" fmla="*/ 6101703 h 6854054"/>
              <a:gd name="connsiteX80" fmla="*/ 1550745 w 9691167"/>
              <a:gd name="connsiteY80" fmla="*/ 6123405 h 6854054"/>
              <a:gd name="connsiteX81" fmla="*/ 1506945 w 9691167"/>
              <a:gd name="connsiteY81" fmla="*/ 6142740 h 6854054"/>
              <a:gd name="connsiteX82" fmla="*/ 1473010 w 9691167"/>
              <a:gd name="connsiteY82" fmla="*/ 6098151 h 6854054"/>
              <a:gd name="connsiteX83" fmla="*/ 1491161 w 9691167"/>
              <a:gd name="connsiteY83" fmla="*/ 6078816 h 6854054"/>
              <a:gd name="connsiteX84" fmla="*/ 1553901 w 9691167"/>
              <a:gd name="connsiteY84" fmla="*/ 6055535 h 6854054"/>
              <a:gd name="connsiteX85" fmla="*/ 1438286 w 9691167"/>
              <a:gd name="connsiteY85" fmla="*/ 6034622 h 6854054"/>
              <a:gd name="connsiteX86" fmla="*/ 1411848 w 9691167"/>
              <a:gd name="connsiteY86" fmla="*/ 6010947 h 6854054"/>
              <a:gd name="connsiteX87" fmla="*/ 1478929 w 9691167"/>
              <a:gd name="connsiteY87" fmla="*/ 5921769 h 6854054"/>
              <a:gd name="connsiteX88" fmla="*/ 1399222 w 9691167"/>
              <a:gd name="connsiteY88" fmla="*/ 5956098 h 6854054"/>
              <a:gd name="connsiteX89" fmla="*/ 1413032 w 9691167"/>
              <a:gd name="connsiteY89" fmla="*/ 6012130 h 6854054"/>
              <a:gd name="connsiteX90" fmla="*/ 1365681 w 9691167"/>
              <a:gd name="connsiteY90" fmla="*/ 6011341 h 6854054"/>
              <a:gd name="connsiteX91" fmla="*/ 1327011 w 9691167"/>
              <a:gd name="connsiteY91" fmla="*/ 6015287 h 6854054"/>
              <a:gd name="connsiteX92" fmla="*/ 1205082 w 9691167"/>
              <a:gd name="connsiteY92" fmla="*/ 5992795 h 6854054"/>
              <a:gd name="connsiteX93" fmla="*/ 1249277 w 9691167"/>
              <a:gd name="connsiteY93" fmla="*/ 5980563 h 6854054"/>
              <a:gd name="connsiteX94" fmla="*/ 1294655 w 9691167"/>
              <a:gd name="connsiteY94" fmla="*/ 5947812 h 6854054"/>
              <a:gd name="connsiteX95" fmla="*/ 1174304 w 9691167"/>
              <a:gd name="connsiteY95" fmla="*/ 5937553 h 6854054"/>
              <a:gd name="connsiteX96" fmla="*/ 1534172 w 9691167"/>
              <a:gd name="connsiteY96" fmla="*/ 5846007 h 6854054"/>
              <a:gd name="connsiteX97" fmla="*/ 1490372 w 9691167"/>
              <a:gd name="connsiteY97" fmla="*/ 5824699 h 6854054"/>
              <a:gd name="connsiteX98" fmla="*/ 1399222 w 9691167"/>
              <a:gd name="connsiteY98" fmla="*/ 5763143 h 6854054"/>
              <a:gd name="connsiteX99" fmla="*/ 1336087 w 9691167"/>
              <a:gd name="connsiteY99" fmla="*/ 5769062 h 6854054"/>
              <a:gd name="connsiteX100" fmla="*/ 1257169 w 9691167"/>
              <a:gd name="connsiteY100" fmla="*/ 5796683 h 6854054"/>
              <a:gd name="connsiteX101" fmla="*/ 1297811 w 9691167"/>
              <a:gd name="connsiteY101" fmla="*/ 5719343 h 6854054"/>
              <a:gd name="connsiteX102" fmla="*/ 1304125 w 9691167"/>
              <a:gd name="connsiteY102" fmla="*/ 5706322 h 6854054"/>
              <a:gd name="connsiteX103" fmla="*/ 1308860 w 9691167"/>
              <a:gd name="connsiteY103" fmla="*/ 5618723 h 6854054"/>
              <a:gd name="connsiteX104" fmla="*/ 1268217 w 9691167"/>
              <a:gd name="connsiteY104" fmla="*/ 5617144 h 6854054"/>
              <a:gd name="connsiteX105" fmla="*/ 1141159 w 9691167"/>
              <a:gd name="connsiteY105" fmla="*/ 5651474 h 6854054"/>
              <a:gd name="connsiteX106" fmla="*/ 1061057 w 9691167"/>
              <a:gd name="connsiteY106" fmla="*/ 5649501 h 6854054"/>
              <a:gd name="connsiteX107" fmla="*/ 1062240 w 9691167"/>
              <a:gd name="connsiteY107" fmla="*/ 5648317 h 6854054"/>
              <a:gd name="connsiteX108" fmla="*/ 1056716 w 9691167"/>
              <a:gd name="connsiteY108" fmla="*/ 5582815 h 6854054"/>
              <a:gd name="connsiteX109" fmla="*/ 1007787 w 9691167"/>
              <a:gd name="connsiteY109" fmla="*/ 5564269 h 6854054"/>
              <a:gd name="connsiteX110" fmla="*/ 1077235 w 9691167"/>
              <a:gd name="connsiteY110" fmla="*/ 5559928 h 6854054"/>
              <a:gd name="connsiteX111" fmla="*/ 985690 w 9691167"/>
              <a:gd name="connsiteY111" fmla="*/ 5513367 h 6854054"/>
              <a:gd name="connsiteX112" fmla="*/ 989636 w 9691167"/>
              <a:gd name="connsiteY112" fmla="*/ 5497583 h 6854054"/>
              <a:gd name="connsiteX113" fmla="*/ 1042511 w 9691167"/>
              <a:gd name="connsiteY113" fmla="*/ 5509815 h 6854054"/>
              <a:gd name="connsiteX114" fmla="*/ 1037381 w 9691167"/>
              <a:gd name="connsiteY114" fmla="*/ 5460097 h 6854054"/>
              <a:gd name="connsiteX115" fmla="*/ 864550 w 9691167"/>
              <a:gd name="connsiteY115" fmla="*/ 5465226 h 6854054"/>
              <a:gd name="connsiteX116" fmla="*/ 832193 w 9691167"/>
              <a:gd name="connsiteY116" fmla="*/ 5490875 h 6854054"/>
              <a:gd name="connsiteX117" fmla="*/ 771426 w 9691167"/>
              <a:gd name="connsiteY117" fmla="*/ 5509815 h 6854054"/>
              <a:gd name="connsiteX118" fmla="*/ 722102 w 9691167"/>
              <a:gd name="connsiteY118" fmla="*/ 5501134 h 6854054"/>
              <a:gd name="connsiteX119" fmla="*/ 731178 w 9691167"/>
              <a:gd name="connsiteY119" fmla="*/ 5543750 h 6854054"/>
              <a:gd name="connsiteX120" fmla="*/ 713421 w 9691167"/>
              <a:gd name="connsiteY120" fmla="*/ 5549669 h 6854054"/>
              <a:gd name="connsiteX121" fmla="*/ 669227 w 9691167"/>
              <a:gd name="connsiteY121" fmla="*/ 5467594 h 6854054"/>
              <a:gd name="connsiteX122" fmla="*/ 710659 w 9691167"/>
              <a:gd name="connsiteY122" fmla="*/ 5387887 h 6854054"/>
              <a:gd name="connsiteX123" fmla="*/ 724865 w 9691167"/>
              <a:gd name="connsiteY123" fmla="*/ 5387098 h 6854054"/>
              <a:gd name="connsiteX124" fmla="*/ 732362 w 9691167"/>
              <a:gd name="connsiteY124" fmla="*/ 5432870 h 6854054"/>
              <a:gd name="connsiteX125" fmla="*/ 792734 w 9691167"/>
              <a:gd name="connsiteY125" fmla="*/ 5452994 h 6854054"/>
              <a:gd name="connsiteX126" fmla="*/ 784842 w 9691167"/>
              <a:gd name="connsiteY126" fmla="*/ 5438394 h 6854054"/>
              <a:gd name="connsiteX127" fmla="*/ 767480 w 9691167"/>
              <a:gd name="connsiteY127" fmla="*/ 5432476 h 6854054"/>
              <a:gd name="connsiteX128" fmla="*/ 774978 w 9691167"/>
              <a:gd name="connsiteY128" fmla="*/ 5423005 h 6854054"/>
              <a:gd name="connsiteX129" fmla="*/ 832983 w 9691167"/>
              <a:gd name="connsiteY129" fmla="*/ 5408800 h 6854054"/>
              <a:gd name="connsiteX130" fmla="*/ 757616 w 9691167"/>
              <a:gd name="connsiteY130" fmla="*/ 5329092 h 6854054"/>
              <a:gd name="connsiteX131" fmla="*/ 626611 w 9691167"/>
              <a:gd name="connsiteY131" fmla="*/ 5278190 h 6854054"/>
              <a:gd name="connsiteX132" fmla="*/ 615563 w 9691167"/>
              <a:gd name="connsiteY132" fmla="*/ 5271482 h 6854054"/>
              <a:gd name="connsiteX133" fmla="*/ 481796 w 9691167"/>
              <a:gd name="connsiteY133" fmla="*/ 5362238 h 6854054"/>
              <a:gd name="connsiteX134" fmla="*/ 454964 w 9691167"/>
              <a:gd name="connsiteY134" fmla="*/ 5336984 h 6854054"/>
              <a:gd name="connsiteX135" fmla="*/ 445888 w 9691167"/>
              <a:gd name="connsiteY135" fmla="*/ 5378022 h 6854054"/>
              <a:gd name="connsiteX136" fmla="*/ 477061 w 9691167"/>
              <a:gd name="connsiteY136" fmla="*/ 5387492 h 6854054"/>
              <a:gd name="connsiteX137" fmla="*/ 438391 w 9691167"/>
              <a:gd name="connsiteY137" fmla="*/ 5453783 h 6854054"/>
              <a:gd name="connsiteX138" fmla="*/ 428921 w 9691167"/>
              <a:gd name="connsiteY138" fmla="*/ 5473513 h 6854054"/>
              <a:gd name="connsiteX139" fmla="*/ 441548 w 9691167"/>
              <a:gd name="connsiteY139" fmla="*/ 5570583 h 6854054"/>
              <a:gd name="connsiteX140" fmla="*/ 471537 w 9691167"/>
              <a:gd name="connsiteY140" fmla="*/ 5625430 h 6854054"/>
              <a:gd name="connsiteX141" fmla="*/ 405245 w 9691167"/>
              <a:gd name="connsiteY141" fmla="*/ 5601360 h 6854054"/>
              <a:gd name="connsiteX142" fmla="*/ 299890 w 9691167"/>
              <a:gd name="connsiteY142" fmla="*/ 5493242 h 6854054"/>
              <a:gd name="connsiteX143" fmla="*/ 279765 w 9691167"/>
              <a:gd name="connsiteY143" fmla="*/ 5485350 h 6854054"/>
              <a:gd name="connsiteX144" fmla="*/ 280949 w 9691167"/>
              <a:gd name="connsiteY144" fmla="*/ 5486534 h 6854054"/>
              <a:gd name="connsiteX145" fmla="*/ 323565 w 9691167"/>
              <a:gd name="connsiteY145" fmla="*/ 5469567 h 6854054"/>
              <a:gd name="connsiteX146" fmla="*/ 343689 w 9691167"/>
              <a:gd name="connsiteY146" fmla="*/ 5413140 h 6854054"/>
              <a:gd name="connsiteX147" fmla="*/ 284106 w 9691167"/>
              <a:gd name="connsiteY147" fmla="*/ 5383152 h 6854054"/>
              <a:gd name="connsiteX148" fmla="*/ 369732 w 9691167"/>
              <a:gd name="connsiteY148" fmla="*/ 5368946 h 6854054"/>
              <a:gd name="connsiteX149" fmla="*/ 368548 w 9691167"/>
              <a:gd name="connsiteY149" fmla="*/ 5355530 h 6854054"/>
              <a:gd name="connsiteX150" fmla="*/ 296733 w 9691167"/>
              <a:gd name="connsiteY150" fmla="*/ 5355530 h 6854054"/>
              <a:gd name="connsiteX151" fmla="*/ 340532 w 9691167"/>
              <a:gd name="connsiteY151" fmla="*/ 5302655 h 6854054"/>
              <a:gd name="connsiteX152" fmla="*/ 315673 w 9691167"/>
              <a:gd name="connsiteY152" fmla="*/ 5208742 h 6854054"/>
              <a:gd name="connsiteX153" fmla="*/ 166912 w 9691167"/>
              <a:gd name="connsiteY153" fmla="*/ 5098256 h 6854054"/>
              <a:gd name="connsiteX154" fmla="*/ 262798 w 9691167"/>
              <a:gd name="connsiteY154" fmla="*/ 5070240 h 6854054"/>
              <a:gd name="connsiteX155" fmla="*/ 236360 w 9691167"/>
              <a:gd name="connsiteY155" fmla="*/ 5032754 h 6854054"/>
              <a:gd name="connsiteX156" fmla="*/ 327906 w 9691167"/>
              <a:gd name="connsiteY156" fmla="*/ 4992901 h 6854054"/>
              <a:gd name="connsiteX157" fmla="*/ 346057 w 9691167"/>
              <a:gd name="connsiteY157" fmla="*/ 4973171 h 6854054"/>
              <a:gd name="connsiteX158" fmla="*/ 324354 w 9691167"/>
              <a:gd name="connsiteY158" fmla="*/ 4958571 h 6854054"/>
              <a:gd name="connsiteX159" fmla="*/ 250960 w 9691167"/>
              <a:gd name="connsiteY159" fmla="*/ 4954625 h 6854054"/>
              <a:gd name="connsiteX160" fmla="*/ 215447 w 9691167"/>
              <a:gd name="connsiteY160" fmla="*/ 4970409 h 6854054"/>
              <a:gd name="connsiteX161" fmla="*/ 195717 w 9691167"/>
              <a:gd name="connsiteY161" fmla="*/ 4994479 h 6854054"/>
              <a:gd name="connsiteX162" fmla="*/ 163361 w 9691167"/>
              <a:gd name="connsiteY162" fmla="*/ 4960939 h 6854054"/>
              <a:gd name="connsiteX163" fmla="*/ 227285 w 9691167"/>
              <a:gd name="connsiteY163" fmla="*/ 4935685 h 6854054"/>
              <a:gd name="connsiteX164" fmla="*/ 237544 w 9691167"/>
              <a:gd name="connsiteY164" fmla="*/ 4884782 h 6854054"/>
              <a:gd name="connsiteX165" fmla="*/ 210317 w 9691167"/>
              <a:gd name="connsiteY165" fmla="*/ 4865842 h 6854054"/>
              <a:gd name="connsiteX166" fmla="*/ 218209 w 9691167"/>
              <a:gd name="connsiteY166" fmla="*/ 4822042 h 6854054"/>
              <a:gd name="connsiteX167" fmla="*/ 374073 w 9691167"/>
              <a:gd name="connsiteY167" fmla="*/ 4781794 h 6854054"/>
              <a:gd name="connsiteX168" fmla="*/ 415899 w 9691167"/>
              <a:gd name="connsiteY168" fmla="*/ 4794026 h 6854054"/>
              <a:gd name="connsiteX169" fmla="*/ 375257 w 9691167"/>
              <a:gd name="connsiteY169" fmla="*/ 4817307 h 6854054"/>
              <a:gd name="connsiteX170" fmla="*/ 417478 w 9691167"/>
              <a:gd name="connsiteY170" fmla="*/ 4835458 h 6854054"/>
              <a:gd name="connsiteX171" fmla="*/ 457332 w 9691167"/>
              <a:gd name="connsiteY171" fmla="*/ 4821253 h 6854054"/>
              <a:gd name="connsiteX172" fmla="*/ 506655 w 9691167"/>
              <a:gd name="connsiteY172" fmla="*/ 4754567 h 6854054"/>
              <a:gd name="connsiteX173" fmla="*/ 316068 w 9691167"/>
              <a:gd name="connsiteY173" fmla="*/ 4629482 h 6854054"/>
              <a:gd name="connsiteX174" fmla="*/ 320803 w 9691167"/>
              <a:gd name="connsiteY174" fmla="*/ 4609357 h 6854054"/>
              <a:gd name="connsiteX175" fmla="*/ 373678 w 9691167"/>
              <a:gd name="connsiteY175" fmla="*/ 4603438 h 6854054"/>
              <a:gd name="connsiteX176" fmla="*/ 449045 w 9691167"/>
              <a:gd name="connsiteY176" fmla="*/ 4613698 h 6854054"/>
              <a:gd name="connsiteX177" fmla="*/ 594255 w 9691167"/>
              <a:gd name="connsiteY177" fmla="*/ 4555693 h 6854054"/>
              <a:gd name="connsiteX178" fmla="*/ 520466 w 9691167"/>
              <a:gd name="connsiteY178" fmla="*/ 4510315 h 6854054"/>
              <a:gd name="connsiteX179" fmla="*/ 499947 w 9691167"/>
              <a:gd name="connsiteY179" fmla="*/ 4506369 h 6854054"/>
              <a:gd name="connsiteX180" fmla="*/ 416689 w 9691167"/>
              <a:gd name="connsiteY180" fmla="*/ 4512288 h 6854054"/>
              <a:gd name="connsiteX181" fmla="*/ 336587 w 9691167"/>
              <a:gd name="connsiteY181" fmla="*/ 4527677 h 6854054"/>
              <a:gd name="connsiteX182" fmla="*/ 313306 w 9691167"/>
              <a:gd name="connsiteY182" fmla="*/ 4458624 h 6854054"/>
              <a:gd name="connsiteX183" fmla="*/ 298311 w 9691167"/>
              <a:gd name="connsiteY183" fmla="*/ 4424294 h 6854054"/>
              <a:gd name="connsiteX184" fmla="*/ 280555 w 9691167"/>
              <a:gd name="connsiteY184" fmla="*/ 4375759 h 6854054"/>
              <a:gd name="connsiteX185" fmla="*/ 226496 w 9691167"/>
              <a:gd name="connsiteY185" fmla="*/ 4285003 h 6854054"/>
              <a:gd name="connsiteX186" fmla="*/ 198085 w 9691167"/>
              <a:gd name="connsiteY186" fmla="*/ 4279873 h 6854054"/>
              <a:gd name="connsiteX187" fmla="*/ 162966 w 9691167"/>
              <a:gd name="connsiteY187" fmla="*/ 4206085 h 6854054"/>
              <a:gd name="connsiteX188" fmla="*/ 170858 w 9691167"/>
              <a:gd name="connsiteY188" fmla="*/ 4160312 h 6854054"/>
              <a:gd name="connsiteX189" fmla="*/ 190588 w 9691167"/>
              <a:gd name="connsiteY189" fmla="*/ 4115329 h 6854054"/>
              <a:gd name="connsiteX190" fmla="*/ 320803 w 9691167"/>
              <a:gd name="connsiteY190" fmla="*/ 4038778 h 6854054"/>
              <a:gd name="connsiteX191" fmla="*/ 323565 w 9691167"/>
              <a:gd name="connsiteY191" fmla="*/ 3975249 h 6854054"/>
              <a:gd name="connsiteX192" fmla="*/ 155074 w 9691167"/>
              <a:gd name="connsiteY192" fmla="*/ 3904617 h 6854054"/>
              <a:gd name="connsiteX193" fmla="*/ 87994 w 9691167"/>
              <a:gd name="connsiteY193" fmla="*/ 3918033 h 6854054"/>
              <a:gd name="connsiteX194" fmla="*/ 50113 w 9691167"/>
              <a:gd name="connsiteY194" fmla="*/ 3976433 h 6854054"/>
              <a:gd name="connsiteX195" fmla="*/ 0 w 9691167"/>
              <a:gd name="connsiteY195" fmla="*/ 3977616 h 6854054"/>
              <a:gd name="connsiteX196" fmla="*/ 103383 w 9691167"/>
              <a:gd name="connsiteY196" fmla="*/ 3819385 h 6854054"/>
              <a:gd name="connsiteX197" fmla="*/ 40248 w 9691167"/>
              <a:gd name="connsiteY197" fmla="*/ 3807548 h 6854054"/>
              <a:gd name="connsiteX198" fmla="*/ 104961 w 9691167"/>
              <a:gd name="connsiteY198" fmla="*/ 3661549 h 6854054"/>
              <a:gd name="connsiteX199" fmla="*/ 166912 w 9691167"/>
              <a:gd name="connsiteY199" fmla="*/ 3580657 h 6854054"/>
              <a:gd name="connsiteX200" fmla="*/ 256090 w 9691167"/>
              <a:gd name="connsiteY200" fmla="*/ 3481220 h 6854054"/>
              <a:gd name="connsiteX201" fmla="*/ 366970 w 9691167"/>
              <a:gd name="connsiteY201" fmla="*/ 3429529 h 6854054"/>
              <a:gd name="connsiteX202" fmla="*/ 436813 w 9691167"/>
              <a:gd name="connsiteY202" fmla="*/ 3384940 h 6854054"/>
              <a:gd name="connsiteX203" fmla="*/ 411954 w 9691167"/>
              <a:gd name="connsiteY203" fmla="*/ 3364816 h 6854054"/>
              <a:gd name="connsiteX204" fmla="*/ 438391 w 9691167"/>
              <a:gd name="connsiteY204" fmla="*/ 3349427 h 6854054"/>
              <a:gd name="connsiteX205" fmla="*/ 646341 w 9691167"/>
              <a:gd name="connsiteY205" fmla="*/ 3245255 h 6854054"/>
              <a:gd name="connsiteX206" fmla="*/ 781686 w 9691167"/>
              <a:gd name="connsiteY206" fmla="*/ 3158050 h 6854054"/>
              <a:gd name="connsiteX207" fmla="*/ 787999 w 9691167"/>
              <a:gd name="connsiteY207" fmla="*/ 3167520 h 6854054"/>
              <a:gd name="connsiteX208" fmla="*/ 771032 w 9691167"/>
              <a:gd name="connsiteY208" fmla="*/ 3194747 h 6854054"/>
              <a:gd name="connsiteX209" fmla="*/ 886647 w 9691167"/>
              <a:gd name="connsiteY209" fmla="*/ 3143450 h 6854054"/>
              <a:gd name="connsiteX210" fmla="*/ 883096 w 9691167"/>
              <a:gd name="connsiteY210" fmla="*/ 3129245 h 6854054"/>
              <a:gd name="connsiteX211" fmla="*/ 822723 w 9691167"/>
              <a:gd name="connsiteY211" fmla="*/ 3138320 h 6854054"/>
              <a:gd name="connsiteX212" fmla="*/ 818383 w 9691167"/>
              <a:gd name="connsiteY212" fmla="*/ 3132007 h 6854054"/>
              <a:gd name="connsiteX213" fmla="*/ 930052 w 9691167"/>
              <a:gd name="connsiteY213" fmla="*/ 3079132 h 6854054"/>
              <a:gd name="connsiteX214" fmla="*/ 1055927 w 9691167"/>
              <a:gd name="connsiteY214" fmla="*/ 3048748 h 6854054"/>
              <a:gd name="connsiteX215" fmla="*/ 1033830 w 9691167"/>
              <a:gd name="connsiteY215" fmla="*/ 3083867 h 6854054"/>
              <a:gd name="connsiteX216" fmla="*/ 990819 w 9691167"/>
              <a:gd name="connsiteY216" fmla="*/ 3113856 h 6854054"/>
              <a:gd name="connsiteX217" fmla="*/ 907166 w 9691167"/>
              <a:gd name="connsiteY217" fmla="*/ 3160812 h 6854054"/>
              <a:gd name="connsiteX218" fmla="*/ 911901 w 9691167"/>
              <a:gd name="connsiteY218" fmla="*/ 3187250 h 6854054"/>
              <a:gd name="connsiteX219" fmla="*/ 819567 w 9691167"/>
              <a:gd name="connsiteY219" fmla="*/ 3207374 h 6854054"/>
              <a:gd name="connsiteX220" fmla="*/ 803783 w 9691167"/>
              <a:gd name="connsiteY220" fmla="*/ 3267352 h 6854054"/>
              <a:gd name="connsiteX221" fmla="*/ 716578 w 9691167"/>
              <a:gd name="connsiteY221" fmla="*/ 3285108 h 6854054"/>
              <a:gd name="connsiteX222" fmla="*/ 687378 w 9691167"/>
              <a:gd name="connsiteY222" fmla="*/ 3297341 h 6854054"/>
              <a:gd name="connsiteX223" fmla="*/ 691719 w 9691167"/>
              <a:gd name="connsiteY223" fmla="*/ 3310362 h 6854054"/>
              <a:gd name="connsiteX224" fmla="*/ 620692 w 9691167"/>
              <a:gd name="connsiteY224" fmla="*/ 3310362 h 6854054"/>
              <a:gd name="connsiteX225" fmla="*/ 664098 w 9691167"/>
              <a:gd name="connsiteY225" fmla="*/ 3351794 h 6854054"/>
              <a:gd name="connsiteX226" fmla="*/ 504683 w 9691167"/>
              <a:gd name="connsiteY226" fmla="*/ 3401908 h 6854054"/>
              <a:gd name="connsiteX227" fmla="*/ 581233 w 9691167"/>
              <a:gd name="connsiteY227" fmla="*/ 3420848 h 6854054"/>
              <a:gd name="connsiteX228" fmla="*/ 655022 w 9691167"/>
              <a:gd name="connsiteY228" fmla="*/ 3407432 h 6854054"/>
              <a:gd name="connsiteX229" fmla="*/ 774189 w 9691167"/>
              <a:gd name="connsiteY229" fmla="*/ 3403091 h 6854054"/>
              <a:gd name="connsiteX230" fmla="*/ 816015 w 9691167"/>
              <a:gd name="connsiteY230" fmla="*/ 3399935 h 6854054"/>
              <a:gd name="connsiteX231" fmla="*/ 1034224 w 9691167"/>
              <a:gd name="connsiteY231" fmla="*/ 3346665 h 6854054"/>
              <a:gd name="connsiteX232" fmla="*/ 1053559 w 9691167"/>
              <a:gd name="connsiteY232" fmla="*/ 3337589 h 6854054"/>
              <a:gd name="connsiteX233" fmla="*/ 1187326 w 9691167"/>
              <a:gd name="connsiteY233" fmla="*/ 3285503 h 6854054"/>
              <a:gd name="connsiteX234" fmla="*/ 1237044 w 9691167"/>
              <a:gd name="connsiteY234" fmla="*/ 3271692 h 6854054"/>
              <a:gd name="connsiteX235" fmla="*/ 1294260 w 9691167"/>
              <a:gd name="connsiteY235" fmla="*/ 3274849 h 6854054"/>
              <a:gd name="connsiteX236" fmla="*/ 1294655 w 9691167"/>
              <a:gd name="connsiteY236" fmla="*/ 3290238 h 6854054"/>
              <a:gd name="connsiteX237" fmla="*/ 978587 w 9691167"/>
              <a:gd name="connsiteY237" fmla="*/ 3435053 h 6854054"/>
              <a:gd name="connsiteX238" fmla="*/ 889409 w 9691167"/>
              <a:gd name="connsiteY238" fmla="*/ 3431896 h 6854054"/>
              <a:gd name="connsiteX239" fmla="*/ 864155 w 9691167"/>
              <a:gd name="connsiteY239" fmla="*/ 3438604 h 6854054"/>
              <a:gd name="connsiteX240" fmla="*/ 821540 w 9691167"/>
              <a:gd name="connsiteY240" fmla="*/ 3447680 h 6854054"/>
              <a:gd name="connsiteX241" fmla="*/ 740648 w 9691167"/>
              <a:gd name="connsiteY241" fmla="*/ 3613803 h 6854054"/>
              <a:gd name="connsiteX242" fmla="*/ 811675 w 9691167"/>
              <a:gd name="connsiteY242" fmla="*/ 3655630 h 6854054"/>
              <a:gd name="connsiteX243" fmla="*/ 896117 w 9691167"/>
              <a:gd name="connsiteY243" fmla="*/ 3657208 h 6854054"/>
              <a:gd name="connsiteX244" fmla="*/ 868101 w 9691167"/>
              <a:gd name="connsiteY244" fmla="*/ 3703770 h 6854054"/>
              <a:gd name="connsiteX245" fmla="*/ 987663 w 9691167"/>
              <a:gd name="connsiteY245" fmla="*/ 3670624 h 6854054"/>
              <a:gd name="connsiteX246" fmla="*/ 1089073 w 9691167"/>
              <a:gd name="connsiteY246" fmla="*/ 3638662 h 6854054"/>
              <a:gd name="connsiteX247" fmla="*/ 1137607 w 9691167"/>
              <a:gd name="connsiteY247" fmla="*/ 3613408 h 6854054"/>
              <a:gd name="connsiteX248" fmla="*/ 1267822 w 9691167"/>
              <a:gd name="connsiteY248" fmla="*/ 3616171 h 6854054"/>
              <a:gd name="connsiteX249" fmla="*/ 1286368 w 9691167"/>
              <a:gd name="connsiteY249" fmla="*/ 3605122 h 6854054"/>
              <a:gd name="connsiteX250" fmla="*/ 1459594 w 9691167"/>
              <a:gd name="connsiteY250" fmla="*/ 3491480 h 6854054"/>
              <a:gd name="connsiteX251" fmla="*/ 1423292 w 9691167"/>
              <a:gd name="connsiteY251" fmla="*/ 3446102 h 6854054"/>
              <a:gd name="connsiteX252" fmla="*/ 1525096 w 9691167"/>
              <a:gd name="connsiteY252" fmla="*/ 3409799 h 6854054"/>
              <a:gd name="connsiteX253" fmla="*/ 1509313 w 9691167"/>
              <a:gd name="connsiteY253" fmla="*/ 3387702 h 6854054"/>
              <a:gd name="connsiteX254" fmla="*/ 1560215 w 9691167"/>
              <a:gd name="connsiteY254" fmla="*/ 3272876 h 6854054"/>
              <a:gd name="connsiteX255" fmla="*/ 1579944 w 9691167"/>
              <a:gd name="connsiteY255" fmla="*/ 3149763 h 6854054"/>
              <a:gd name="connsiteX256" fmla="*/ 1552323 w 9691167"/>
              <a:gd name="connsiteY256" fmla="*/ 3156866 h 6854054"/>
              <a:gd name="connsiteX257" fmla="*/ 1617431 w 9691167"/>
              <a:gd name="connsiteY257" fmla="*/ 3052299 h 6854054"/>
              <a:gd name="connsiteX258" fmla="*/ 1652549 w 9691167"/>
              <a:gd name="connsiteY258" fmla="*/ 3045591 h 6854054"/>
              <a:gd name="connsiteX259" fmla="*/ 1634793 w 9691167"/>
              <a:gd name="connsiteY259" fmla="*/ 3005738 h 6854054"/>
              <a:gd name="connsiteX260" fmla="*/ 1673068 w 9691167"/>
              <a:gd name="connsiteY260" fmla="*/ 2980484 h 6854054"/>
              <a:gd name="connsiteX261" fmla="*/ 1772505 w 9691167"/>
              <a:gd name="connsiteY261" fmla="*/ 2928398 h 6854054"/>
              <a:gd name="connsiteX262" fmla="*/ 1803678 w 9691167"/>
              <a:gd name="connsiteY262" fmla="*/ 2875522 h 6854054"/>
              <a:gd name="connsiteX263" fmla="*/ 1869180 w 9691167"/>
              <a:gd name="connsiteY263" fmla="*/ 2870787 h 6854054"/>
              <a:gd name="connsiteX264" fmla="*/ 1843926 w 9691167"/>
              <a:gd name="connsiteY264" fmla="*/ 2837642 h 6854054"/>
              <a:gd name="connsiteX265" fmla="*/ 1849056 w 9691167"/>
              <a:gd name="connsiteY265" fmla="*/ 2829750 h 6854054"/>
              <a:gd name="connsiteX266" fmla="*/ 1881412 w 9691167"/>
              <a:gd name="connsiteY266" fmla="*/ 2841982 h 6854054"/>
              <a:gd name="connsiteX267" fmla="*/ 1910612 w 9691167"/>
              <a:gd name="connsiteY267" fmla="*/ 2795420 h 6854054"/>
              <a:gd name="connsiteX268" fmla="*/ 1869575 w 9691167"/>
              <a:gd name="connsiteY268" fmla="*/ 2765432 h 6854054"/>
              <a:gd name="connsiteX269" fmla="*/ 1950466 w 9691167"/>
              <a:gd name="connsiteY269" fmla="*/ 2722815 h 6854054"/>
              <a:gd name="connsiteX270" fmla="*/ 1951650 w 9691167"/>
              <a:gd name="connsiteY270" fmla="*/ 2634822 h 6854054"/>
              <a:gd name="connsiteX271" fmla="*/ 2004919 w 9691167"/>
              <a:gd name="connsiteY271" fmla="*/ 2561822 h 6854054"/>
              <a:gd name="connsiteX272" fmla="*/ 1955990 w 9691167"/>
              <a:gd name="connsiteY272" fmla="*/ 2538936 h 6854054"/>
              <a:gd name="connsiteX273" fmla="*/ 2158416 w 9691167"/>
              <a:gd name="connsiteY273" fmla="*/ 2435948 h 6854054"/>
              <a:gd name="connsiteX274" fmla="*/ 2320198 w 9691167"/>
              <a:gd name="connsiteY274" fmla="*/ 2426872 h 6854054"/>
              <a:gd name="connsiteX275" fmla="*/ 2457121 w 9691167"/>
              <a:gd name="connsiteY275" fmla="*/ 2383861 h 6854054"/>
              <a:gd name="connsiteX276" fmla="*/ 2462251 w 9691167"/>
              <a:gd name="connsiteY276" fmla="*/ 2337300 h 6854054"/>
              <a:gd name="connsiteX277" fmla="*/ 2517888 w 9691167"/>
              <a:gd name="connsiteY277" fmla="*/ 2384256 h 6854054"/>
              <a:gd name="connsiteX278" fmla="*/ 2407403 w 9691167"/>
              <a:gd name="connsiteY278" fmla="*/ 2452915 h 6854054"/>
              <a:gd name="connsiteX279" fmla="*/ 2386884 w 9691167"/>
              <a:gd name="connsiteY279" fmla="*/ 2475012 h 6854054"/>
              <a:gd name="connsiteX280" fmla="*/ 2418451 w 9691167"/>
              <a:gd name="connsiteY280" fmla="*/ 2488823 h 6854054"/>
              <a:gd name="connsiteX281" fmla="*/ 2438970 w 9691167"/>
              <a:gd name="connsiteY281" fmla="*/ 2483693 h 6854054"/>
              <a:gd name="connsiteX282" fmla="*/ 2523807 w 9691167"/>
              <a:gd name="connsiteY282" fmla="*/ 2472645 h 6854054"/>
              <a:gd name="connsiteX283" fmla="*/ 2554191 w 9691167"/>
              <a:gd name="connsiteY283" fmla="*/ 2459228 h 6854054"/>
              <a:gd name="connsiteX284" fmla="*/ 2526964 w 9691167"/>
              <a:gd name="connsiteY284" fmla="*/ 2435553 h 6854054"/>
              <a:gd name="connsiteX285" fmla="*/ 2661914 w 9691167"/>
              <a:gd name="connsiteY285" fmla="*/ 2407537 h 6854054"/>
              <a:gd name="connsiteX286" fmla="*/ 2479218 w 9691167"/>
              <a:gd name="connsiteY286" fmla="*/ 2534990 h 6854054"/>
              <a:gd name="connsiteX287" fmla="*/ 2620482 w 9691167"/>
              <a:gd name="connsiteY287" fmla="*/ 2512498 h 6854054"/>
              <a:gd name="connsiteX288" fmla="*/ 2738860 w 9691167"/>
              <a:gd name="connsiteY288" fmla="*/ 2461991 h 6854054"/>
              <a:gd name="connsiteX289" fmla="*/ 2664282 w 9691167"/>
              <a:gd name="connsiteY289" fmla="*/ 2510525 h 6854054"/>
              <a:gd name="connsiteX290" fmla="*/ 2667833 w 9691167"/>
              <a:gd name="connsiteY290" fmla="*/ 2524731 h 6854054"/>
              <a:gd name="connsiteX291" fmla="*/ 2763324 w 9691167"/>
              <a:gd name="connsiteY291" fmla="*/ 2503817 h 6854054"/>
              <a:gd name="connsiteX292" fmla="*/ 2701768 w 9691167"/>
              <a:gd name="connsiteY292" fmla="*/ 2612330 h 6854054"/>
              <a:gd name="connsiteX293" fmla="*/ 2738860 w 9691167"/>
              <a:gd name="connsiteY293" fmla="*/ 2622984 h 6854054"/>
              <a:gd name="connsiteX294" fmla="*/ 2739254 w 9691167"/>
              <a:gd name="connsiteY294" fmla="*/ 2592995 h 6854054"/>
              <a:gd name="connsiteX295" fmla="*/ 2753065 w 9691167"/>
              <a:gd name="connsiteY295" fmla="*/ 2564979 h 6854054"/>
              <a:gd name="connsiteX296" fmla="*/ 2842243 w 9691167"/>
              <a:gd name="connsiteY296" fmla="*/ 2562611 h 6854054"/>
              <a:gd name="connsiteX297" fmla="*/ 2865918 w 9691167"/>
              <a:gd name="connsiteY297" fmla="*/ 2556298 h 6854054"/>
              <a:gd name="connsiteX298" fmla="*/ 3045457 w 9691167"/>
              <a:gd name="connsiteY298" fmla="*/ 2501844 h 6854054"/>
              <a:gd name="connsiteX299" fmla="*/ 3068343 w 9691167"/>
              <a:gd name="connsiteY299" fmla="*/ 2454099 h 6854054"/>
              <a:gd name="connsiteX300" fmla="*/ 2959436 w 9691167"/>
              <a:gd name="connsiteY300" fmla="*/ 2488823 h 6854054"/>
              <a:gd name="connsiteX301" fmla="*/ 2932999 w 9691167"/>
              <a:gd name="connsiteY301" fmla="*/ 2489217 h 6854054"/>
              <a:gd name="connsiteX302" fmla="*/ 2942469 w 9691167"/>
              <a:gd name="connsiteY302" fmla="*/ 2464358 h 6854054"/>
              <a:gd name="connsiteX303" fmla="*/ 3025333 w 9691167"/>
              <a:gd name="connsiteY303" fmla="*/ 2398856 h 6854054"/>
              <a:gd name="connsiteX304" fmla="*/ 3098727 w 9691167"/>
              <a:gd name="connsiteY304" fmla="*/ 2395304 h 6854054"/>
              <a:gd name="connsiteX305" fmla="*/ 3110565 w 9691167"/>
              <a:gd name="connsiteY305" fmla="*/ 2378337 h 6854054"/>
              <a:gd name="connsiteX306" fmla="*/ 3238413 w 9691167"/>
              <a:gd name="connsiteY306" fmla="*/ 2327829 h 6854054"/>
              <a:gd name="connsiteX307" fmla="*/ 3282607 w 9691167"/>
              <a:gd name="connsiteY307" fmla="*/ 2282846 h 6854054"/>
              <a:gd name="connsiteX308" fmla="*/ 3354422 w 9691167"/>
              <a:gd name="connsiteY308" fmla="*/ 2171571 h 6854054"/>
              <a:gd name="connsiteX309" fmla="*/ 3389936 w 9691167"/>
              <a:gd name="connsiteY309" fmla="*/ 2136847 h 6854054"/>
              <a:gd name="connsiteX310" fmla="*/ 3378887 w 9691167"/>
              <a:gd name="connsiteY310" fmla="*/ 2116329 h 6854054"/>
              <a:gd name="connsiteX311" fmla="*/ 3232494 w 9691167"/>
              <a:gd name="connsiteY311" fmla="*/ 2139215 h 6854054"/>
              <a:gd name="connsiteX312" fmla="*/ 3127138 w 9691167"/>
              <a:gd name="connsiteY312" fmla="*/ 2237863 h 6854054"/>
              <a:gd name="connsiteX313" fmla="*/ 3044273 w 9691167"/>
              <a:gd name="connsiteY313" fmla="*/ 2242203 h 6854054"/>
              <a:gd name="connsiteX314" fmla="*/ 2975220 w 9691167"/>
              <a:gd name="connsiteY314" fmla="*/ 2209847 h 6854054"/>
              <a:gd name="connsiteX315" fmla="*/ 3099911 w 9691167"/>
              <a:gd name="connsiteY315" fmla="*/ 2119485 h 6854054"/>
              <a:gd name="connsiteX316" fmla="*/ 3210002 w 9691167"/>
              <a:gd name="connsiteY316" fmla="*/ 2059902 h 6854054"/>
              <a:gd name="connsiteX317" fmla="*/ 3240780 w 9691167"/>
              <a:gd name="connsiteY317" fmla="*/ 1991637 h 6854054"/>
              <a:gd name="connsiteX318" fmla="*/ 3200926 w 9691167"/>
              <a:gd name="connsiteY318" fmla="*/ 1950205 h 6854054"/>
              <a:gd name="connsiteX319" fmla="*/ 3231310 w 9691167"/>
              <a:gd name="connsiteY319" fmla="*/ 1904433 h 6854054"/>
              <a:gd name="connsiteX320" fmla="*/ 3194218 w 9691167"/>
              <a:gd name="connsiteY320" fmla="*/ 1893384 h 6854054"/>
              <a:gd name="connsiteX321" fmla="*/ 3236045 w 9691167"/>
              <a:gd name="connsiteY321" fmla="*/ 1851163 h 6854054"/>
              <a:gd name="connsiteX322" fmla="*/ 3259326 w 9691167"/>
              <a:gd name="connsiteY322" fmla="*/ 1801839 h 6854054"/>
              <a:gd name="connsiteX323" fmla="*/ 3277477 w 9691167"/>
              <a:gd name="connsiteY323" fmla="*/ 1784477 h 6854054"/>
              <a:gd name="connsiteX324" fmla="*/ 3423081 w 9691167"/>
              <a:gd name="connsiteY324" fmla="*/ 1783688 h 6854054"/>
              <a:gd name="connsiteX325" fmla="*/ 3400195 w 9691167"/>
              <a:gd name="connsiteY325" fmla="*/ 1752515 h 6854054"/>
              <a:gd name="connsiteX326" fmla="*/ 3253801 w 9691167"/>
              <a:gd name="connsiteY326" fmla="*/ 1763564 h 6854054"/>
              <a:gd name="connsiteX327" fmla="*/ 3170937 w 9691167"/>
              <a:gd name="connsiteY327" fmla="*/ 1787634 h 6854054"/>
              <a:gd name="connsiteX328" fmla="*/ 3060846 w 9691167"/>
              <a:gd name="connsiteY328" fmla="*/ 1829066 h 6854054"/>
              <a:gd name="connsiteX329" fmla="*/ 3006393 w 9691167"/>
              <a:gd name="connsiteY329" fmla="*/ 1859844 h 6854054"/>
              <a:gd name="connsiteX330" fmla="*/ 3041117 w 9691167"/>
              <a:gd name="connsiteY330" fmla="*/ 1767115 h 6854054"/>
              <a:gd name="connsiteX331" fmla="*/ 3174883 w 9691167"/>
              <a:gd name="connsiteY331" fmla="*/ 1698456 h 6854054"/>
              <a:gd name="connsiteX332" fmla="*/ 3052955 w 9691167"/>
              <a:gd name="connsiteY332" fmla="*/ 1672413 h 6854054"/>
              <a:gd name="connsiteX333" fmla="*/ 2957463 w 9691167"/>
              <a:gd name="connsiteY333" fmla="*/ 1579289 h 6854054"/>
              <a:gd name="connsiteX334" fmla="*/ 2948782 w 9691167"/>
              <a:gd name="connsiteY334" fmla="*/ 1546538 h 6854054"/>
              <a:gd name="connsiteX335" fmla="*/ 2900642 w 9691167"/>
              <a:gd name="connsiteY335" fmla="*/ 1394226 h 6854054"/>
              <a:gd name="connsiteX336" fmla="*/ 2886437 w 9691167"/>
              <a:gd name="connsiteY336" fmla="*/ 1315308 h 6854054"/>
              <a:gd name="connsiteX337" fmla="*/ 2888804 w 9691167"/>
              <a:gd name="connsiteY337" fmla="*/ 1269930 h 6854054"/>
              <a:gd name="connsiteX338" fmla="*/ 2877756 w 9691167"/>
              <a:gd name="connsiteY338" fmla="*/ 1203638 h 6854054"/>
              <a:gd name="connsiteX339" fmla="*/ 2853686 w 9691167"/>
              <a:gd name="connsiteY339" fmla="*/ 1134979 h 6854054"/>
              <a:gd name="connsiteX340" fmla="*/ 2942863 w 9691167"/>
              <a:gd name="connsiteY340" fmla="*/ 1097493 h 6854054"/>
              <a:gd name="connsiteX341" fmla="*/ 2973642 w 9691167"/>
              <a:gd name="connsiteY341" fmla="*/ 1166547 h 6854054"/>
              <a:gd name="connsiteX342" fmla="*/ 3014679 w 9691167"/>
              <a:gd name="connsiteY342" fmla="*/ 1245070 h 6854054"/>
              <a:gd name="connsiteX343" fmla="*/ 3041117 w 9691167"/>
              <a:gd name="connsiteY343" fmla="*/ 1268351 h 6854054"/>
              <a:gd name="connsiteX344" fmla="*/ 3027701 w 9691167"/>
              <a:gd name="connsiteY344" fmla="*/ 1332275 h 6854054"/>
              <a:gd name="connsiteX345" fmla="*/ 3101884 w 9691167"/>
              <a:gd name="connsiteY345" fmla="*/ 1372129 h 6854054"/>
              <a:gd name="connsiteX346" fmla="*/ 3179618 w 9691167"/>
              <a:gd name="connsiteY346" fmla="*/ 1351610 h 6854054"/>
              <a:gd name="connsiteX347" fmla="*/ 3257747 w 9691167"/>
              <a:gd name="connsiteY347" fmla="*/ 1311756 h 6854054"/>
              <a:gd name="connsiteX348" fmla="*/ 3277872 w 9691167"/>
              <a:gd name="connsiteY348" fmla="*/ 1290843 h 6854054"/>
              <a:gd name="connsiteX349" fmla="*/ 3372968 w 9691167"/>
              <a:gd name="connsiteY349" fmla="*/ 1228103 h 6854054"/>
              <a:gd name="connsiteX350" fmla="*/ 3360736 w 9691167"/>
              <a:gd name="connsiteY350" fmla="*/ 1301497 h 6854054"/>
              <a:gd name="connsiteX351" fmla="*/ 3640896 w 9691167"/>
              <a:gd name="connsiteY351" fmla="*/ 1129061 h 6854054"/>
              <a:gd name="connsiteX352" fmla="*/ 3573421 w 9691167"/>
              <a:gd name="connsiteY352" fmla="*/ 1230076 h 6854054"/>
              <a:gd name="connsiteX353" fmla="*/ 3529227 w 9691167"/>
              <a:gd name="connsiteY353" fmla="*/ 1249805 h 6854054"/>
              <a:gd name="connsiteX354" fmla="*/ 3298391 w 9691167"/>
              <a:gd name="connsiteY354" fmla="*/ 1467225 h 6854054"/>
              <a:gd name="connsiteX355" fmla="*/ 3380071 w 9691167"/>
              <a:gd name="connsiteY355" fmla="*/ 1434869 h 6854054"/>
              <a:gd name="connsiteX356" fmla="*/ 3507129 w 9691167"/>
              <a:gd name="connsiteY356" fmla="*/ 1363448 h 6854054"/>
              <a:gd name="connsiteX357" fmla="*/ 3569869 w 9691167"/>
              <a:gd name="connsiteY357" fmla="*/ 1348059 h 6854054"/>
              <a:gd name="connsiteX358" fmla="*/ 3704031 w 9691167"/>
              <a:gd name="connsiteY358" fmla="*/ 1279794 h 6854054"/>
              <a:gd name="connsiteX359" fmla="*/ 3743095 w 9691167"/>
              <a:gd name="connsiteY359" fmla="*/ 1267957 h 6854054"/>
              <a:gd name="connsiteX360" fmla="*/ 3749803 w 9691167"/>
              <a:gd name="connsiteY360" fmla="*/ 1280978 h 6854054"/>
              <a:gd name="connsiteX361" fmla="*/ 3678777 w 9691167"/>
              <a:gd name="connsiteY361" fmla="*/ 1326751 h 6854054"/>
              <a:gd name="connsiteX362" fmla="*/ 3609329 w 9691167"/>
              <a:gd name="connsiteY362" fmla="*/ 1385545 h 6854054"/>
              <a:gd name="connsiteX363" fmla="*/ 3604199 w 9691167"/>
              <a:gd name="connsiteY363" fmla="*/ 1415928 h 6854054"/>
              <a:gd name="connsiteX364" fmla="*/ 3633793 w 9691167"/>
              <a:gd name="connsiteY364" fmla="*/ 1417507 h 6854054"/>
              <a:gd name="connsiteX365" fmla="*/ 3790446 w 9691167"/>
              <a:gd name="connsiteY365" fmla="*/ 1366605 h 6854054"/>
              <a:gd name="connsiteX366" fmla="*/ 3812938 w 9691167"/>
              <a:gd name="connsiteY366" fmla="*/ 1355951 h 6854054"/>
              <a:gd name="connsiteX367" fmla="*/ 3890672 w 9691167"/>
              <a:gd name="connsiteY367" fmla="*/ 1323989 h 6854054"/>
              <a:gd name="connsiteX368" fmla="*/ 3982612 w 9691167"/>
              <a:gd name="connsiteY368" fmla="*/ 1320832 h 6854054"/>
              <a:gd name="connsiteX369" fmla="*/ 3994450 w 9691167"/>
              <a:gd name="connsiteY369" fmla="*/ 1316491 h 6854054"/>
              <a:gd name="connsiteX370" fmla="*/ 4097044 w 9691167"/>
              <a:gd name="connsiteY370" fmla="*/ 1261643 h 6854054"/>
              <a:gd name="connsiteX371" fmla="*/ 4241070 w 9691167"/>
              <a:gd name="connsiteY371" fmla="*/ 1222973 h 6854054"/>
              <a:gd name="connsiteX372" fmla="*/ 4340507 w 9691167"/>
              <a:gd name="connsiteY372" fmla="*/ 1170098 h 6854054"/>
              <a:gd name="connsiteX373" fmla="*/ 4381939 w 9691167"/>
              <a:gd name="connsiteY373" fmla="*/ 1168520 h 6854054"/>
              <a:gd name="connsiteX374" fmla="*/ 4393777 w 9691167"/>
              <a:gd name="connsiteY374" fmla="*/ 1200481 h 6854054"/>
              <a:gd name="connsiteX375" fmla="*/ 4388252 w 9691167"/>
              <a:gd name="connsiteY375" fmla="*/ 1245070 h 6854054"/>
              <a:gd name="connsiteX376" fmla="*/ 4541748 w 9691167"/>
              <a:gd name="connsiteY376" fmla="*/ 1169309 h 6854054"/>
              <a:gd name="connsiteX377" fmla="*/ 4606856 w 9691167"/>
              <a:gd name="connsiteY377" fmla="*/ 1159839 h 6854054"/>
              <a:gd name="connsiteX378" fmla="*/ 4640396 w 9691167"/>
              <a:gd name="connsiteY378" fmla="*/ 1170098 h 6854054"/>
              <a:gd name="connsiteX379" fmla="*/ 4681434 w 9691167"/>
              <a:gd name="connsiteY379" fmla="*/ 1185092 h 6854054"/>
              <a:gd name="connsiteX380" fmla="*/ 4651445 w 9691167"/>
              <a:gd name="connsiteY380" fmla="*/ 1210346 h 6854054"/>
              <a:gd name="connsiteX381" fmla="*/ 4637634 w 9691167"/>
              <a:gd name="connsiteY381" fmla="*/ 1219817 h 6854054"/>
              <a:gd name="connsiteX382" fmla="*/ 4693272 w 9691167"/>
              <a:gd name="connsiteY382" fmla="*/ 1248622 h 6854054"/>
              <a:gd name="connsiteX383" fmla="*/ 4567002 w 9691167"/>
              <a:gd name="connsiteY383" fmla="*/ 1369367 h 6854054"/>
              <a:gd name="connsiteX384" fmla="*/ 4560294 w 9691167"/>
              <a:gd name="connsiteY384" fmla="*/ 1345691 h 6854054"/>
              <a:gd name="connsiteX385" fmla="*/ 4494397 w 9691167"/>
              <a:gd name="connsiteY385" fmla="*/ 1412772 h 6854054"/>
              <a:gd name="connsiteX386" fmla="*/ 4494397 w 9691167"/>
              <a:gd name="connsiteY386" fmla="*/ 1356740 h 6854054"/>
              <a:gd name="connsiteX387" fmla="*/ 4346820 w 9691167"/>
              <a:gd name="connsiteY387" fmla="*/ 1456571 h 6854054"/>
              <a:gd name="connsiteX388" fmla="*/ 4300653 w 9691167"/>
              <a:gd name="connsiteY388" fmla="*/ 1449863 h 6854054"/>
              <a:gd name="connsiteX389" fmla="*/ 4268691 w 9691167"/>
              <a:gd name="connsiteY389" fmla="*/ 1558771 h 6854054"/>
              <a:gd name="connsiteX390" fmla="*/ 4214632 w 9691167"/>
              <a:gd name="connsiteY390" fmla="*/ 1559560 h 6854054"/>
              <a:gd name="connsiteX391" fmla="*/ 4173594 w 9691167"/>
              <a:gd name="connsiteY391" fmla="*/ 1574554 h 6854054"/>
              <a:gd name="connsiteX392" fmla="*/ 4005498 w 9691167"/>
              <a:gd name="connsiteY392" fmla="*/ 1682278 h 6854054"/>
              <a:gd name="connsiteX393" fmla="*/ 4091519 w 9691167"/>
              <a:gd name="connsiteY393" fmla="*/ 1743834 h 6854054"/>
              <a:gd name="connsiteX394" fmla="*/ 4072184 w 9691167"/>
              <a:gd name="connsiteY394" fmla="*/ 1777374 h 6854054"/>
              <a:gd name="connsiteX395" fmla="*/ 4129400 w 9691167"/>
              <a:gd name="connsiteY395" fmla="*/ 1758434 h 6854054"/>
              <a:gd name="connsiteX396" fmla="*/ 4269086 w 9691167"/>
              <a:gd name="connsiteY396" fmla="*/ 1703191 h 6854054"/>
              <a:gd name="connsiteX397" fmla="*/ 4326301 w 9691167"/>
              <a:gd name="connsiteY397" fmla="*/ 1685434 h 6854054"/>
              <a:gd name="connsiteX398" fmla="*/ 4392593 w 9691167"/>
              <a:gd name="connsiteY398" fmla="*/ 1665705 h 6854054"/>
              <a:gd name="connsiteX399" fmla="*/ 4397722 w 9691167"/>
              <a:gd name="connsiteY399" fmla="*/ 1678332 h 6854054"/>
              <a:gd name="connsiteX400" fmla="*/ 4368128 w 9691167"/>
              <a:gd name="connsiteY400" fmla="*/ 1695694 h 6854054"/>
              <a:gd name="connsiteX401" fmla="*/ 4295918 w 9691167"/>
              <a:gd name="connsiteY401" fmla="*/ 1751726 h 6854054"/>
              <a:gd name="connsiteX402" fmla="*/ 4275005 w 9691167"/>
              <a:gd name="connsiteY402" fmla="*/ 1800261 h 6854054"/>
              <a:gd name="connsiteX403" fmla="*/ 4340507 w 9691167"/>
              <a:gd name="connsiteY403" fmla="*/ 1808547 h 6854054"/>
              <a:gd name="connsiteX404" fmla="*/ 4437971 w 9691167"/>
              <a:gd name="connsiteY404" fmla="*/ 1748175 h 6854054"/>
              <a:gd name="connsiteX405" fmla="*/ 4576078 w 9691167"/>
              <a:gd name="connsiteY405" fmla="*/ 1685829 h 6854054"/>
              <a:gd name="connsiteX406" fmla="*/ 4731941 w 9691167"/>
              <a:gd name="connsiteY406" fmla="*/ 1598624 h 6854054"/>
              <a:gd name="connsiteX407" fmla="*/ 4827827 w 9691167"/>
              <a:gd name="connsiteY407" fmla="*/ 1527203 h 6854054"/>
              <a:gd name="connsiteX408" fmla="*/ 4859000 w 9691167"/>
              <a:gd name="connsiteY408" fmla="*/ 1521284 h 6854054"/>
              <a:gd name="connsiteX409" fmla="*/ 4914243 w 9691167"/>
              <a:gd name="connsiteY409" fmla="*/ 1542592 h 6854054"/>
              <a:gd name="connsiteX410" fmla="*/ 4963567 w 9691167"/>
              <a:gd name="connsiteY410" fmla="*/ 1598230 h 6854054"/>
              <a:gd name="connsiteX411" fmla="*/ 5032226 w 9691167"/>
              <a:gd name="connsiteY411" fmla="*/ 1610462 h 6854054"/>
              <a:gd name="connsiteX412" fmla="*/ 4908718 w 9691167"/>
              <a:gd name="connsiteY412" fmla="*/ 1615986 h 6854054"/>
              <a:gd name="connsiteX413" fmla="*/ 4815200 w 9691167"/>
              <a:gd name="connsiteY413" fmla="*/ 1606911 h 6854054"/>
              <a:gd name="connsiteX414" fmla="*/ 4743384 w 9691167"/>
              <a:gd name="connsiteY414" fmla="*/ 1693326 h 6854054"/>
              <a:gd name="connsiteX415" fmla="*/ 4672358 w 9691167"/>
              <a:gd name="connsiteY415" fmla="*/ 1761591 h 6854054"/>
              <a:gd name="connsiteX416" fmla="*/ 4532673 w 9691167"/>
              <a:gd name="connsiteY416" fmla="*/ 1891017 h 6854054"/>
              <a:gd name="connsiteX417" fmla="*/ 4522019 w 9691167"/>
              <a:gd name="connsiteY417" fmla="*/ 1844060 h 6854054"/>
              <a:gd name="connsiteX418" fmla="*/ 4455333 w 9691167"/>
              <a:gd name="connsiteY418" fmla="*/ 1891017 h 6854054"/>
              <a:gd name="connsiteX419" fmla="*/ 4431657 w 9691167"/>
              <a:gd name="connsiteY419" fmla="*/ 1932843 h 6854054"/>
              <a:gd name="connsiteX420" fmla="*/ 4534646 w 9691167"/>
              <a:gd name="connsiteY420" fmla="*/ 1977038 h 6854054"/>
              <a:gd name="connsiteX421" fmla="*/ 4734309 w 9691167"/>
              <a:gd name="connsiteY421" fmla="*/ 1871682 h 6854054"/>
              <a:gd name="connsiteX422" fmla="*/ 4714185 w 9691167"/>
              <a:gd name="connsiteY422" fmla="*/ 1908379 h 6854054"/>
              <a:gd name="connsiteX423" fmla="*/ 4720893 w 9691167"/>
              <a:gd name="connsiteY423" fmla="*/ 1919427 h 6854054"/>
              <a:gd name="connsiteX424" fmla="*/ 4813622 w 9691167"/>
              <a:gd name="connsiteY424" fmla="*/ 1903249 h 6854054"/>
              <a:gd name="connsiteX425" fmla="*/ 4787184 w 9691167"/>
              <a:gd name="connsiteY425" fmla="*/ 1837352 h 6854054"/>
              <a:gd name="connsiteX426" fmla="*/ 4911875 w 9691167"/>
              <a:gd name="connsiteY426" fmla="*/ 1779742 h 6854054"/>
              <a:gd name="connsiteX427" fmla="*/ 5001842 w 9691167"/>
              <a:gd name="connsiteY427" fmla="*/ 1752120 h 6854054"/>
              <a:gd name="connsiteX428" fmla="*/ 5033804 w 9691167"/>
              <a:gd name="connsiteY428" fmla="*/ 1791974 h 6854054"/>
              <a:gd name="connsiteX429" fmla="*/ 5029463 w 9691167"/>
              <a:gd name="connsiteY429" fmla="*/ 1803023 h 6854054"/>
              <a:gd name="connsiteX430" fmla="*/ 4956858 w 9691167"/>
              <a:gd name="connsiteY430" fmla="*/ 1838931 h 6854054"/>
              <a:gd name="connsiteX431" fmla="*/ 4940286 w 9691167"/>
              <a:gd name="connsiteY431" fmla="*/ 1801050 h 6854054"/>
              <a:gd name="connsiteX432" fmla="*/ 4915426 w 9691167"/>
              <a:gd name="connsiteY432" fmla="*/ 1867736 h 6854054"/>
              <a:gd name="connsiteX433" fmla="*/ 5024728 w 9691167"/>
              <a:gd name="connsiteY433" fmla="*/ 1836563 h 6854054"/>
              <a:gd name="connsiteX434" fmla="*/ 5048009 w 9691167"/>
              <a:gd name="connsiteY434" fmla="*/ 1821569 h 6854054"/>
              <a:gd name="connsiteX435" fmla="*/ 5164414 w 9691167"/>
              <a:gd name="connsiteY435" fmla="*/ 1755672 h 6854054"/>
              <a:gd name="connsiteX436" fmla="*/ 5278056 w 9691167"/>
              <a:gd name="connsiteY436" fmla="*/ 1662154 h 6854054"/>
              <a:gd name="connsiteX437" fmla="*/ 5378677 w 9691167"/>
              <a:gd name="connsiteY437" fmla="*/ 1586787 h 6854054"/>
              <a:gd name="connsiteX438" fmla="*/ 5534935 w 9691167"/>
              <a:gd name="connsiteY438" fmla="*/ 1482220 h 6854054"/>
              <a:gd name="connsiteX439" fmla="*/ 5459963 w 9691167"/>
              <a:gd name="connsiteY439" fmla="*/ 1454598 h 6854054"/>
              <a:gd name="connsiteX440" fmla="*/ 5309623 w 9691167"/>
              <a:gd name="connsiteY440" fmla="*/ 1473933 h 6854054"/>
              <a:gd name="connsiteX441" fmla="*/ 5408271 w 9691167"/>
              <a:gd name="connsiteY441" fmla="*/ 1385150 h 6854054"/>
              <a:gd name="connsiteX442" fmla="*/ 5523492 w 9691167"/>
              <a:gd name="connsiteY442" fmla="*/ 1294000 h 6854054"/>
              <a:gd name="connsiteX443" fmla="*/ 5559400 w 9691167"/>
              <a:gd name="connsiteY443" fmla="*/ 1264405 h 6854054"/>
              <a:gd name="connsiteX444" fmla="*/ 5555848 w 9691167"/>
              <a:gd name="connsiteY444" fmla="*/ 1253751 h 6854054"/>
              <a:gd name="connsiteX445" fmla="*/ 5471406 w 9691167"/>
              <a:gd name="connsiteY445" fmla="*/ 1253751 h 6854054"/>
              <a:gd name="connsiteX446" fmla="*/ 5571632 w 9691167"/>
              <a:gd name="connsiteY446" fmla="*/ 1243887 h 6854054"/>
              <a:gd name="connsiteX447" fmla="*/ 5613064 w 9691167"/>
              <a:gd name="connsiteY447" fmla="*/ 1241124 h 6854054"/>
              <a:gd name="connsiteX448" fmla="*/ 5648972 w 9691167"/>
              <a:gd name="connsiteY448" fmla="*/ 1207584 h 6854054"/>
              <a:gd name="connsiteX449" fmla="*/ 5680145 w 9691167"/>
              <a:gd name="connsiteY449" fmla="*/ 1321226 h 6854054"/>
              <a:gd name="connsiteX450" fmla="*/ 5744068 w 9691167"/>
              <a:gd name="connsiteY450" fmla="*/ 1269140 h 6854054"/>
              <a:gd name="connsiteX451" fmla="*/ 5828117 w 9691167"/>
              <a:gd name="connsiteY451" fmla="*/ 1267168 h 6854054"/>
              <a:gd name="connsiteX452" fmla="*/ 5872706 w 9691167"/>
              <a:gd name="connsiteY452" fmla="*/ 1331881 h 6854054"/>
              <a:gd name="connsiteX453" fmla="*/ 6013180 w 9691167"/>
              <a:gd name="connsiteY453" fmla="*/ 1245859 h 6854054"/>
              <a:gd name="connsiteX454" fmla="*/ 5998185 w 9691167"/>
              <a:gd name="connsiteY454" fmla="*/ 1246649 h 6854054"/>
              <a:gd name="connsiteX455" fmla="*/ 5982007 w 9691167"/>
              <a:gd name="connsiteY455" fmla="*/ 1247438 h 6854054"/>
              <a:gd name="connsiteX456" fmla="*/ 5977272 w 9691167"/>
              <a:gd name="connsiteY456" fmla="*/ 1238362 h 6854054"/>
              <a:gd name="connsiteX457" fmla="*/ 5878625 w 9691167"/>
              <a:gd name="connsiteY457" fmla="*/ 1166152 h 6854054"/>
              <a:gd name="connsiteX458" fmla="*/ 5746041 w 9691167"/>
              <a:gd name="connsiteY458" fmla="*/ 1190617 h 6854054"/>
              <a:gd name="connsiteX459" fmla="*/ 5721182 w 9691167"/>
              <a:gd name="connsiteY459" fmla="*/ 1188249 h 6854054"/>
              <a:gd name="connsiteX460" fmla="*/ 5719604 w 9691167"/>
              <a:gd name="connsiteY460" fmla="*/ 1174044 h 6854054"/>
              <a:gd name="connsiteX461" fmla="*/ 5766560 w 9691167"/>
              <a:gd name="connsiteY461" fmla="*/ 1169309 h 6854054"/>
              <a:gd name="connsiteX462" fmla="*/ 5742490 w 9691167"/>
              <a:gd name="connsiteY462" fmla="*/ 1135768 h 6854054"/>
              <a:gd name="connsiteX463" fmla="*/ 5797338 w 9691167"/>
              <a:gd name="connsiteY463" fmla="*/ 1069872 h 6854054"/>
              <a:gd name="connsiteX464" fmla="*/ 5907824 w 9691167"/>
              <a:gd name="connsiteY464" fmla="*/ 1034753 h 6854054"/>
              <a:gd name="connsiteX465" fmla="*/ 5962672 w 9691167"/>
              <a:gd name="connsiteY465" fmla="*/ 1049748 h 6854054"/>
              <a:gd name="connsiteX466" fmla="*/ 5997002 w 9691167"/>
              <a:gd name="connsiteY466" fmla="*/ 1045407 h 6854054"/>
              <a:gd name="connsiteX467" fmla="*/ 5997396 w 9691167"/>
              <a:gd name="connsiteY467" fmla="*/ 1028834 h 6854054"/>
              <a:gd name="connsiteX468" fmla="*/ 5871127 w 9691167"/>
              <a:gd name="connsiteY468" fmla="*/ 996872 h 6854054"/>
              <a:gd name="connsiteX469" fmla="*/ 5920451 w 9691167"/>
              <a:gd name="connsiteY469" fmla="*/ 927819 h 6854054"/>
              <a:gd name="connsiteX470" fmla="*/ 5893224 w 9691167"/>
              <a:gd name="connsiteY470" fmla="*/ 900592 h 6854054"/>
              <a:gd name="connsiteX471" fmla="*/ 5882570 w 9691167"/>
              <a:gd name="connsiteY471" fmla="*/ 930581 h 6854054"/>
              <a:gd name="connsiteX472" fmla="*/ 5811149 w 9691167"/>
              <a:gd name="connsiteY472" fmla="*/ 901776 h 6854054"/>
              <a:gd name="connsiteX473" fmla="*/ 5955570 w 9691167"/>
              <a:gd name="connsiteY473" fmla="*/ 870998 h 6854054"/>
              <a:gd name="connsiteX474" fmla="*/ 5978456 w 9691167"/>
              <a:gd name="connsiteY474" fmla="*/ 857187 h 6854054"/>
              <a:gd name="connsiteX475" fmla="*/ 6006077 w 9691167"/>
              <a:gd name="connsiteY475" fmla="*/ 843771 h 6854054"/>
              <a:gd name="connsiteX476" fmla="*/ 6079471 w 9691167"/>
              <a:gd name="connsiteY476" fmla="*/ 816544 h 6854054"/>
              <a:gd name="connsiteX477" fmla="*/ 6007261 w 9691167"/>
              <a:gd name="connsiteY477" fmla="*/ 774717 h 6854054"/>
              <a:gd name="connsiteX478" fmla="*/ 5853765 w 9691167"/>
              <a:gd name="connsiteY478" fmla="*/ 822068 h 6854054"/>
              <a:gd name="connsiteX479" fmla="*/ 5812727 w 9691167"/>
              <a:gd name="connsiteY479" fmla="*/ 856398 h 6854054"/>
              <a:gd name="connsiteX480" fmla="*/ 5787473 w 9691167"/>
              <a:gd name="connsiteY480" fmla="*/ 837457 h 6854054"/>
              <a:gd name="connsiteX481" fmla="*/ 5818646 w 9691167"/>
              <a:gd name="connsiteY481" fmla="*/ 832328 h 6854054"/>
              <a:gd name="connsiteX482" fmla="*/ 5803652 w 9691167"/>
              <a:gd name="connsiteY482" fmla="*/ 771166 h 6854054"/>
              <a:gd name="connsiteX483" fmla="*/ 5725523 w 9691167"/>
              <a:gd name="connsiteY483" fmla="*/ 771166 h 6854054"/>
              <a:gd name="connsiteX484" fmla="*/ 5836008 w 9691167"/>
              <a:gd name="connsiteY484" fmla="*/ 647659 h 6854054"/>
              <a:gd name="connsiteX485" fmla="*/ 5897170 w 9691167"/>
              <a:gd name="connsiteY485" fmla="*/ 650816 h 6854054"/>
              <a:gd name="connsiteX486" fmla="*/ 5926370 w 9691167"/>
              <a:gd name="connsiteY486" fmla="*/ 598729 h 6854054"/>
              <a:gd name="connsiteX487" fmla="*/ 5867181 w 9691167"/>
              <a:gd name="connsiteY487" fmla="*/ 595967 h 6854054"/>
              <a:gd name="connsiteX488" fmla="*/ 5882570 w 9691167"/>
              <a:gd name="connsiteY488" fmla="*/ 570319 h 6854054"/>
              <a:gd name="connsiteX489" fmla="*/ 5993056 w 9691167"/>
              <a:gd name="connsiteY489" fmla="*/ 492584 h 6854054"/>
              <a:gd name="connsiteX490" fmla="*/ 6023439 w 9691167"/>
              <a:gd name="connsiteY490" fmla="*/ 450758 h 6854054"/>
              <a:gd name="connsiteX491" fmla="*/ 6014364 w 9691167"/>
              <a:gd name="connsiteY491" fmla="*/ 440498 h 6854054"/>
              <a:gd name="connsiteX492" fmla="*/ 6081444 w 9691167"/>
              <a:gd name="connsiteY492" fmla="*/ 434579 h 6854054"/>
              <a:gd name="connsiteX493" fmla="*/ 6243622 w 9691167"/>
              <a:gd name="connsiteY493" fmla="*/ 345796 h 6854054"/>
              <a:gd name="connsiteX494" fmla="*/ 6292551 w 9691167"/>
              <a:gd name="connsiteY494" fmla="*/ 314624 h 6854054"/>
              <a:gd name="connsiteX495" fmla="*/ 6285843 w 9691167"/>
              <a:gd name="connsiteY495" fmla="*/ 300813 h 6854054"/>
              <a:gd name="connsiteX496" fmla="*/ 6245595 w 9691167"/>
              <a:gd name="connsiteY496" fmla="*/ 318175 h 6854054"/>
              <a:gd name="connsiteX497" fmla="*/ 6220735 w 9691167"/>
              <a:gd name="connsiteY497" fmla="*/ 289370 h 6854054"/>
              <a:gd name="connsiteX498" fmla="*/ 6123271 w 9691167"/>
              <a:gd name="connsiteY498" fmla="*/ 315807 h 6854054"/>
              <a:gd name="connsiteX499" fmla="*/ 6028174 w 9691167"/>
              <a:gd name="connsiteY499" fmla="*/ 283056 h 6854054"/>
              <a:gd name="connsiteX500" fmla="*/ 5941759 w 9691167"/>
              <a:gd name="connsiteY500" fmla="*/ 324883 h 6854054"/>
              <a:gd name="connsiteX501" fmla="*/ 5885332 w 9691167"/>
              <a:gd name="connsiteY501" fmla="*/ 399461 h 6854054"/>
              <a:gd name="connsiteX502" fmla="*/ 5865603 w 9691167"/>
              <a:gd name="connsiteY502" fmla="*/ 432606 h 6854054"/>
              <a:gd name="connsiteX503" fmla="*/ 5824171 w 9691167"/>
              <a:gd name="connsiteY503" fmla="*/ 421952 h 6854054"/>
              <a:gd name="connsiteX504" fmla="*/ 5819436 w 9691167"/>
              <a:gd name="connsiteY504" fmla="*/ 430239 h 6854054"/>
              <a:gd name="connsiteX505" fmla="*/ 5860868 w 9691167"/>
              <a:gd name="connsiteY505" fmla="*/ 459044 h 6854054"/>
              <a:gd name="connsiteX506" fmla="*/ 5860868 w 9691167"/>
              <a:gd name="connsiteY506" fmla="*/ 473249 h 6854054"/>
              <a:gd name="connsiteX507" fmla="*/ 5798917 w 9691167"/>
              <a:gd name="connsiteY507" fmla="*/ 474039 h 6854054"/>
              <a:gd name="connsiteX508" fmla="*/ 5665150 w 9691167"/>
              <a:gd name="connsiteY508" fmla="*/ 453520 h 6854054"/>
              <a:gd name="connsiteX509" fmla="*/ 5541643 w 9691167"/>
              <a:gd name="connsiteY509" fmla="*/ 498898 h 6854054"/>
              <a:gd name="connsiteX510" fmla="*/ 5509286 w 9691167"/>
              <a:gd name="connsiteY510" fmla="*/ 509946 h 6854054"/>
              <a:gd name="connsiteX511" fmla="*/ 5449703 w 9691167"/>
              <a:gd name="connsiteY511" fmla="*/ 484298 h 6854054"/>
              <a:gd name="connsiteX512" fmla="*/ 5497844 w 9691167"/>
              <a:gd name="connsiteY512" fmla="*/ 456282 h 6854054"/>
              <a:gd name="connsiteX513" fmla="*/ 5587416 w 9691167"/>
              <a:gd name="connsiteY513" fmla="*/ 366315 h 6854054"/>
              <a:gd name="connsiteX514" fmla="*/ 5645026 w 9691167"/>
              <a:gd name="connsiteY514" fmla="*/ 300418 h 6854054"/>
              <a:gd name="connsiteX515" fmla="*/ 5665940 w 9691167"/>
              <a:gd name="connsiteY515" fmla="*/ 260959 h 6854054"/>
              <a:gd name="connsiteX516" fmla="*/ 5761431 w 9691167"/>
              <a:gd name="connsiteY516" fmla="*/ 240046 h 6854054"/>
              <a:gd name="connsiteX517" fmla="*/ 5802468 w 9691167"/>
              <a:gd name="connsiteY517" fmla="*/ 211241 h 6854054"/>
              <a:gd name="connsiteX518" fmla="*/ 5862841 w 9691167"/>
              <a:gd name="connsiteY518" fmla="*/ 137847 h 6854054"/>
              <a:gd name="connsiteX519" fmla="*/ 5903483 w 9691167"/>
              <a:gd name="connsiteY519" fmla="*/ 92863 h 6854054"/>
              <a:gd name="connsiteX520" fmla="*/ 6019099 w 9691167"/>
              <a:gd name="connsiteY520" fmla="*/ 73923 h 6854054"/>
              <a:gd name="connsiteX521" fmla="*/ 6106304 w 9691167"/>
              <a:gd name="connsiteY521" fmla="*/ 45118 h 6854054"/>
              <a:gd name="connsiteX522" fmla="*/ 6326486 w 9691167"/>
              <a:gd name="connsiteY522" fmla="*/ 20653 h 6854054"/>
              <a:gd name="connsiteX523" fmla="*/ 6289394 w 9691167"/>
              <a:gd name="connsiteY523" fmla="*/ 91285 h 6854054"/>
              <a:gd name="connsiteX524" fmla="*/ 6285843 w 9691167"/>
              <a:gd name="connsiteY524" fmla="*/ 85366 h 6854054"/>
              <a:gd name="connsiteX525" fmla="*/ 6225470 w 9691167"/>
              <a:gd name="connsiteY525" fmla="*/ 129955 h 6854054"/>
              <a:gd name="connsiteX526" fmla="*/ 6236124 w 9691167"/>
              <a:gd name="connsiteY526" fmla="*/ 193089 h 6854054"/>
              <a:gd name="connsiteX527" fmla="*/ 6533646 w 9691167"/>
              <a:gd name="connsiteY527" fmla="*/ 82604 h 6854054"/>
              <a:gd name="connsiteX528" fmla="*/ 6504052 w 9691167"/>
              <a:gd name="connsiteY528" fmla="*/ 151657 h 6854054"/>
              <a:gd name="connsiteX529" fmla="*/ 6370285 w 9691167"/>
              <a:gd name="connsiteY529" fmla="*/ 228997 h 6854054"/>
              <a:gd name="connsiteX530" fmla="*/ 6353318 w 9691167"/>
              <a:gd name="connsiteY530" fmla="*/ 273586 h 6854054"/>
              <a:gd name="connsiteX531" fmla="*/ 6418820 w 9691167"/>
              <a:gd name="connsiteY531" fmla="*/ 270429 h 6854054"/>
              <a:gd name="connsiteX532" fmla="*/ 6510365 w 9691167"/>
              <a:gd name="connsiteY532" fmla="*/ 290553 h 6854054"/>
              <a:gd name="connsiteX533" fmla="*/ 6524176 w 9691167"/>
              <a:gd name="connsiteY533" fmla="*/ 310283 h 6854054"/>
              <a:gd name="connsiteX534" fmla="*/ 6668202 w 9691167"/>
              <a:gd name="connsiteY534" fmla="*/ 429844 h 6854054"/>
              <a:gd name="connsiteX535" fmla="*/ 6671753 w 9691167"/>
              <a:gd name="connsiteY535" fmla="*/ 487060 h 6854054"/>
              <a:gd name="connsiteX536" fmla="*/ 6662678 w 9691167"/>
              <a:gd name="connsiteY536" fmla="*/ 500871 h 6854054"/>
              <a:gd name="connsiteX537" fmla="*/ 6802758 w 9691167"/>
              <a:gd name="connsiteY537" fmla="*/ 537962 h 6854054"/>
              <a:gd name="connsiteX538" fmla="*/ 6833930 w 9691167"/>
              <a:gd name="connsiteY538" fmla="*/ 542303 h 6854054"/>
              <a:gd name="connsiteX539" fmla="*/ 6904562 w 9691167"/>
              <a:gd name="connsiteY539" fmla="*/ 538357 h 6854054"/>
              <a:gd name="connsiteX540" fmla="*/ 6904562 w 9691167"/>
              <a:gd name="connsiteY540" fmla="*/ 605043 h 6854054"/>
              <a:gd name="connsiteX541" fmla="*/ 6934157 w 9691167"/>
              <a:gd name="connsiteY541" fmla="*/ 559665 h 6854054"/>
              <a:gd name="connsiteX542" fmla="*/ 6926265 w 9691167"/>
              <a:gd name="connsiteY542" fmla="*/ 467330 h 6854054"/>
              <a:gd name="connsiteX543" fmla="*/ 7002026 w 9691167"/>
              <a:gd name="connsiteY543" fmla="*/ 532438 h 6854054"/>
              <a:gd name="connsiteX544" fmla="*/ 7056480 w 9691167"/>
              <a:gd name="connsiteY544" fmla="*/ 667388 h 6854054"/>
              <a:gd name="connsiteX545" fmla="*/ 7039118 w 9691167"/>
              <a:gd name="connsiteY545" fmla="*/ 702112 h 6854054"/>
              <a:gd name="connsiteX546" fmla="*/ 6974010 w 9691167"/>
              <a:gd name="connsiteY546" fmla="*/ 661470 h 6854054"/>
              <a:gd name="connsiteX547" fmla="*/ 6947572 w 9691167"/>
              <a:gd name="connsiteY547" fmla="*/ 635427 h 6854054"/>
              <a:gd name="connsiteX548" fmla="*/ 6906140 w 9691167"/>
              <a:gd name="connsiteY548" fmla="*/ 673307 h 6854054"/>
              <a:gd name="connsiteX549" fmla="*/ 6855633 w 9691167"/>
              <a:gd name="connsiteY549" fmla="*/ 750253 h 6854054"/>
              <a:gd name="connsiteX550" fmla="*/ 6993345 w 9691167"/>
              <a:gd name="connsiteY550" fmla="*/ 750647 h 6854054"/>
              <a:gd name="connsiteX551" fmla="*/ 7056480 w 9691167"/>
              <a:gd name="connsiteY551" fmla="*/ 762880 h 6854054"/>
              <a:gd name="connsiteX552" fmla="*/ 7115274 w 9691167"/>
              <a:gd name="connsiteY552" fmla="*/ 769982 h 6854054"/>
              <a:gd name="connsiteX553" fmla="*/ 7162625 w 9691167"/>
              <a:gd name="connsiteY553" fmla="*/ 743545 h 6854054"/>
              <a:gd name="connsiteX554" fmla="*/ 7172095 w 9691167"/>
              <a:gd name="connsiteY554" fmla="*/ 750647 h 6854054"/>
              <a:gd name="connsiteX555" fmla="*/ 7155522 w 9691167"/>
              <a:gd name="connsiteY555" fmla="*/ 789317 h 6854054"/>
              <a:gd name="connsiteX556" fmla="*/ 7141712 w 9691167"/>
              <a:gd name="connsiteY556" fmla="*/ 849295 h 6854054"/>
              <a:gd name="connsiteX557" fmla="*/ 7188273 w 9691167"/>
              <a:gd name="connsiteY557" fmla="*/ 870208 h 6854054"/>
              <a:gd name="connsiteX558" fmla="*/ 7270743 w 9691167"/>
              <a:gd name="connsiteY558" fmla="*/ 889149 h 6854054"/>
              <a:gd name="connsiteX559" fmla="*/ 7404510 w 9691167"/>
              <a:gd name="connsiteY559" fmla="*/ 842982 h 6854054"/>
              <a:gd name="connsiteX560" fmla="*/ 7370969 w 9691167"/>
              <a:gd name="connsiteY560" fmla="*/ 864290 h 6854054"/>
              <a:gd name="connsiteX561" fmla="*/ 7324013 w 9691167"/>
              <a:gd name="connsiteY561" fmla="*/ 885597 h 6854054"/>
              <a:gd name="connsiteX562" fmla="*/ 7463698 w 9691167"/>
              <a:gd name="connsiteY562" fmla="*/ 1040277 h 6854054"/>
              <a:gd name="connsiteX563" fmla="*/ 7389120 w 9691167"/>
              <a:gd name="connsiteY563" fmla="*/ 1059612 h 6854054"/>
              <a:gd name="connsiteX564" fmla="*/ 7450677 w 9691167"/>
              <a:gd name="connsiteY564" fmla="*/ 1187855 h 6854054"/>
              <a:gd name="connsiteX565" fmla="*/ 7381229 w 9691167"/>
              <a:gd name="connsiteY565" fmla="*/ 1228103 h 6854054"/>
              <a:gd name="connsiteX566" fmla="*/ 7368207 w 9691167"/>
              <a:gd name="connsiteY566" fmla="*/ 1247438 h 6854054"/>
              <a:gd name="connsiteX567" fmla="*/ 7385964 w 9691167"/>
              <a:gd name="connsiteY567" fmla="*/ 1262038 h 6854054"/>
              <a:gd name="connsiteX568" fmla="*/ 7468039 w 9691167"/>
              <a:gd name="connsiteY568" fmla="*/ 1278216 h 6854054"/>
              <a:gd name="connsiteX569" fmla="*/ 7408456 w 9691167"/>
              <a:gd name="connsiteY569" fmla="*/ 1399750 h 6854054"/>
              <a:gd name="connsiteX570" fmla="*/ 7450677 w 9691167"/>
              <a:gd name="connsiteY570" fmla="*/ 1408037 h 6854054"/>
              <a:gd name="connsiteX571" fmla="*/ 7421872 w 9691167"/>
              <a:gd name="connsiteY571" fmla="*/ 1447496 h 6854054"/>
              <a:gd name="connsiteX572" fmla="*/ 7362683 w 9691167"/>
              <a:gd name="connsiteY572" fmla="*/ 1450653 h 6854054"/>
              <a:gd name="connsiteX573" fmla="*/ 7356764 w 9691167"/>
              <a:gd name="connsiteY573" fmla="*/ 1478668 h 6854054"/>
              <a:gd name="connsiteX574" fmla="*/ 7404115 w 9691167"/>
              <a:gd name="connsiteY574" fmla="*/ 1496425 h 6854054"/>
              <a:gd name="connsiteX575" fmla="*/ 7406483 w 9691167"/>
              <a:gd name="connsiteY575" fmla="*/ 1485771 h 6854054"/>
              <a:gd name="connsiteX576" fmla="*/ 7388331 w 9691167"/>
              <a:gd name="connsiteY576" fmla="*/ 1458150 h 6854054"/>
              <a:gd name="connsiteX577" fmla="*/ 7421872 w 9691167"/>
              <a:gd name="connsiteY577" fmla="*/ 1447101 h 6854054"/>
              <a:gd name="connsiteX578" fmla="*/ 7556822 w 9691167"/>
              <a:gd name="connsiteY578" fmla="*/ 1385545 h 6854054"/>
              <a:gd name="connsiteX579" fmla="*/ 7599438 w 9691167"/>
              <a:gd name="connsiteY579" fmla="*/ 1328724 h 6854054"/>
              <a:gd name="connsiteX580" fmla="*/ 7658627 w 9691167"/>
              <a:gd name="connsiteY580" fmla="*/ 1271903 h 6854054"/>
              <a:gd name="connsiteX581" fmla="*/ 7671253 w 9691167"/>
              <a:gd name="connsiteY581" fmla="*/ 1281767 h 6854054"/>
              <a:gd name="connsiteX582" fmla="*/ 7665729 w 9691167"/>
              <a:gd name="connsiteY582" fmla="*/ 1308205 h 6854054"/>
              <a:gd name="connsiteX583" fmla="*/ 7587995 w 9691167"/>
              <a:gd name="connsiteY583" fmla="*/ 1400539 h 6854054"/>
              <a:gd name="connsiteX584" fmla="*/ 7535514 w 9691167"/>
              <a:gd name="connsiteY584" fmla="*/ 1444734 h 6854054"/>
              <a:gd name="connsiteX585" fmla="*/ 7403326 w 9691167"/>
              <a:gd name="connsiteY585" fmla="*/ 1516944 h 6854054"/>
              <a:gd name="connsiteX586" fmla="*/ 7319278 w 9691167"/>
              <a:gd name="connsiteY586" fmla="*/ 1622694 h 6854054"/>
              <a:gd name="connsiteX587" fmla="*/ 7497633 w 9691167"/>
              <a:gd name="connsiteY587" fmla="*/ 1598624 h 6854054"/>
              <a:gd name="connsiteX588" fmla="*/ 7556427 w 9691167"/>
              <a:gd name="connsiteY588" fmla="*/ 1574554 h 6854054"/>
              <a:gd name="connsiteX589" fmla="*/ 7617984 w 9691167"/>
              <a:gd name="connsiteY589" fmla="*/ 1556403 h 6854054"/>
              <a:gd name="connsiteX590" fmla="*/ 7672832 w 9691167"/>
              <a:gd name="connsiteY590" fmla="*/ 1540619 h 6854054"/>
              <a:gd name="connsiteX591" fmla="*/ 7694534 w 9691167"/>
              <a:gd name="connsiteY591" fmla="*/ 1497214 h 6854054"/>
              <a:gd name="connsiteX592" fmla="*/ 7731232 w 9691167"/>
              <a:gd name="connsiteY592" fmla="*/ 1462490 h 6854054"/>
              <a:gd name="connsiteX593" fmla="*/ 7792393 w 9691167"/>
              <a:gd name="connsiteY593" fmla="*/ 1481825 h 6854054"/>
              <a:gd name="connsiteX594" fmla="*/ 7858290 w 9691167"/>
              <a:gd name="connsiteY594" fmla="*/ 1502344 h 6854054"/>
              <a:gd name="connsiteX595" fmla="*/ 7901695 w 9691167"/>
              <a:gd name="connsiteY595" fmla="*/ 1499187 h 6854054"/>
              <a:gd name="connsiteX596" fmla="*/ 7877230 w 9691167"/>
              <a:gd name="connsiteY596" fmla="*/ 1554035 h 6854054"/>
              <a:gd name="connsiteX597" fmla="*/ 7916295 w 9691167"/>
              <a:gd name="connsiteY597" fmla="*/ 1549695 h 6854054"/>
              <a:gd name="connsiteX598" fmla="*/ 8058348 w 9691167"/>
              <a:gd name="connsiteY598" fmla="*/ 1570214 h 6854054"/>
              <a:gd name="connsiteX599" fmla="*/ 8086758 w 9691167"/>
              <a:gd name="connsiteY599" fmla="*/ 1573370 h 6854054"/>
              <a:gd name="connsiteX600" fmla="*/ 8170806 w 9691167"/>
              <a:gd name="connsiteY600" fmla="*/ 1520495 h 6854054"/>
              <a:gd name="connsiteX601" fmla="*/ 8219341 w 9691167"/>
              <a:gd name="connsiteY601" fmla="*/ 1486560 h 6854054"/>
              <a:gd name="connsiteX602" fmla="*/ 8219341 w 9691167"/>
              <a:gd name="connsiteY602" fmla="*/ 1440788 h 6854054"/>
              <a:gd name="connsiteX603" fmla="*/ 8274979 w 9691167"/>
              <a:gd name="connsiteY603" fmla="*/ 1379626 h 6854054"/>
              <a:gd name="connsiteX604" fmla="*/ 8277741 w 9691167"/>
              <a:gd name="connsiteY604" fmla="*/ 1343718 h 6854054"/>
              <a:gd name="connsiteX605" fmla="*/ 8304178 w 9691167"/>
              <a:gd name="connsiteY605" fmla="*/ 1372918 h 6854054"/>
              <a:gd name="connsiteX606" fmla="*/ 8312859 w 9691167"/>
              <a:gd name="connsiteY606" fmla="*/ 1383177 h 6854054"/>
              <a:gd name="connsiteX607" fmla="*/ 8377178 w 9691167"/>
              <a:gd name="connsiteY607" fmla="*/ 1322410 h 6854054"/>
              <a:gd name="connsiteX608" fmla="*/ 8399669 w 9691167"/>
              <a:gd name="connsiteY608" fmla="*/ 1312940 h 6854054"/>
              <a:gd name="connsiteX609" fmla="*/ 8495555 w 9691167"/>
              <a:gd name="connsiteY609" fmla="*/ 1247438 h 6854054"/>
              <a:gd name="connsiteX610" fmla="*/ 8518835 w 9691167"/>
              <a:gd name="connsiteY610" fmla="*/ 1204033 h 6854054"/>
              <a:gd name="connsiteX611" fmla="*/ 8535409 w 9691167"/>
              <a:gd name="connsiteY611" fmla="*/ 1155893 h 6854054"/>
              <a:gd name="connsiteX612" fmla="*/ 8437550 w 9691167"/>
              <a:gd name="connsiteY612" fmla="*/ 1138925 h 6854054"/>
              <a:gd name="connsiteX613" fmla="*/ 8488452 w 9691167"/>
              <a:gd name="connsiteY613" fmla="*/ 1047775 h 6854054"/>
              <a:gd name="connsiteX614" fmla="*/ 8391777 w 9691167"/>
              <a:gd name="connsiteY614" fmla="*/ 1071056 h 6854054"/>
              <a:gd name="connsiteX615" fmla="*/ 8389015 w 9691167"/>
              <a:gd name="connsiteY615" fmla="*/ 1065137 h 6854054"/>
              <a:gd name="connsiteX616" fmla="*/ 8449782 w 9691167"/>
              <a:gd name="connsiteY616" fmla="*/ 1023705 h 6854054"/>
              <a:gd name="connsiteX617" fmla="*/ 8337324 w 9691167"/>
              <a:gd name="connsiteY617" fmla="*/ 1077369 h 6854054"/>
              <a:gd name="connsiteX618" fmla="*/ 8284844 w 9691167"/>
              <a:gd name="connsiteY618" fmla="*/ 1111304 h 6854054"/>
              <a:gd name="connsiteX619" fmla="*/ 8134504 w 9691167"/>
              <a:gd name="connsiteY619" fmla="*/ 1166941 h 6854054"/>
              <a:gd name="connsiteX620" fmla="*/ 8128585 w 9691167"/>
              <a:gd name="connsiteY620" fmla="*/ 1151947 h 6854054"/>
              <a:gd name="connsiteX621" fmla="*/ 8222103 w 9691167"/>
              <a:gd name="connsiteY621" fmla="*/ 1114461 h 6854054"/>
              <a:gd name="connsiteX622" fmla="*/ 8165282 w 9691167"/>
              <a:gd name="connsiteY622" fmla="*/ 1096309 h 6854054"/>
              <a:gd name="connsiteX623" fmla="*/ 8213027 w 9691167"/>
              <a:gd name="connsiteY623" fmla="*/ 1037515 h 6854054"/>
              <a:gd name="connsiteX624" fmla="*/ 8257616 w 9691167"/>
              <a:gd name="connsiteY624" fmla="*/ 1003580 h 6854054"/>
              <a:gd name="connsiteX625" fmla="*/ 8407167 w 9691167"/>
              <a:gd name="connsiteY625" fmla="*/ 943208 h 6854054"/>
              <a:gd name="connsiteX626" fmla="*/ 8443863 w 9691167"/>
              <a:gd name="connsiteY626" fmla="*/ 882835 h 6854054"/>
              <a:gd name="connsiteX627" fmla="*/ 8466749 w 9691167"/>
              <a:gd name="connsiteY627" fmla="*/ 882835 h 6854054"/>
              <a:gd name="connsiteX628" fmla="*/ 8564213 w 9691167"/>
              <a:gd name="connsiteY628" fmla="*/ 775112 h 6854054"/>
              <a:gd name="connsiteX629" fmla="*/ 8574868 w 9691167"/>
              <a:gd name="connsiteY629" fmla="*/ 747885 h 6854054"/>
              <a:gd name="connsiteX630" fmla="*/ 8577630 w 9691167"/>
              <a:gd name="connsiteY630" fmla="*/ 699745 h 6854054"/>
              <a:gd name="connsiteX631" fmla="*/ 8587889 w 9691167"/>
              <a:gd name="connsiteY631" fmla="*/ 662259 h 6854054"/>
              <a:gd name="connsiteX632" fmla="*/ 8496344 w 9691167"/>
              <a:gd name="connsiteY632" fmla="*/ 679621 h 6854054"/>
              <a:gd name="connsiteX633" fmla="*/ 8447809 w 9691167"/>
              <a:gd name="connsiteY633" fmla="*/ 695799 h 6854054"/>
              <a:gd name="connsiteX634" fmla="*/ 8227628 w 9691167"/>
              <a:gd name="connsiteY634" fmla="*/ 735258 h 6854054"/>
              <a:gd name="connsiteX635" fmla="*/ 8293918 w 9691167"/>
              <a:gd name="connsiteY635" fmla="*/ 582157 h 6854054"/>
              <a:gd name="connsiteX636" fmla="*/ 8356264 w 9691167"/>
              <a:gd name="connsiteY636" fmla="*/ 595573 h 6854054"/>
              <a:gd name="connsiteX637" fmla="*/ 8358237 w 9691167"/>
              <a:gd name="connsiteY637" fmla="*/ 579789 h 6854054"/>
              <a:gd name="connsiteX638" fmla="*/ 8174752 w 9691167"/>
              <a:gd name="connsiteY638" fmla="*/ 591627 h 6854054"/>
              <a:gd name="connsiteX639" fmla="*/ 8262746 w 9691167"/>
              <a:gd name="connsiteY639" fmla="*/ 547827 h 6854054"/>
              <a:gd name="connsiteX640" fmla="*/ 8254065 w 9691167"/>
              <a:gd name="connsiteY640" fmla="*/ 541119 h 6854054"/>
              <a:gd name="connsiteX641" fmla="*/ 8283660 w 9691167"/>
              <a:gd name="connsiteY641" fmla="*/ 492979 h 6854054"/>
              <a:gd name="connsiteX642" fmla="*/ 8311281 w 9691167"/>
              <a:gd name="connsiteY642" fmla="*/ 519417 h 6854054"/>
              <a:gd name="connsiteX643" fmla="*/ 8373627 w 9691167"/>
              <a:gd name="connsiteY643" fmla="*/ 481536 h 6854054"/>
              <a:gd name="connsiteX644" fmla="*/ 8301021 w 9691167"/>
              <a:gd name="connsiteY644" fmla="*/ 431817 h 6854054"/>
              <a:gd name="connsiteX645" fmla="*/ 8209476 w 9691167"/>
              <a:gd name="connsiteY645" fmla="*/ 442471 h 6854054"/>
              <a:gd name="connsiteX646" fmla="*/ 8116352 w 9691167"/>
              <a:gd name="connsiteY646" fmla="*/ 454704 h 6854054"/>
              <a:gd name="connsiteX647" fmla="*/ 8076104 w 9691167"/>
              <a:gd name="connsiteY647" fmla="*/ 465752 h 6854054"/>
              <a:gd name="connsiteX648" fmla="*/ 8008235 w 9691167"/>
              <a:gd name="connsiteY648" fmla="*/ 465752 h 6854054"/>
              <a:gd name="connsiteX649" fmla="*/ 7879598 w 9691167"/>
              <a:gd name="connsiteY649" fmla="*/ 529676 h 6854054"/>
              <a:gd name="connsiteX650" fmla="*/ 7842112 w 9691167"/>
              <a:gd name="connsiteY650" fmla="*/ 550195 h 6854054"/>
              <a:gd name="connsiteX651" fmla="*/ 7798707 w 9691167"/>
              <a:gd name="connsiteY651" fmla="*/ 559665 h 6854054"/>
              <a:gd name="connsiteX652" fmla="*/ 7799890 w 9691167"/>
              <a:gd name="connsiteY652" fmla="*/ 560849 h 6854054"/>
              <a:gd name="connsiteX653" fmla="*/ 7888673 w 9691167"/>
              <a:gd name="connsiteY653" fmla="*/ 480747 h 6854054"/>
              <a:gd name="connsiteX654" fmla="*/ 8018099 w 9691167"/>
              <a:gd name="connsiteY654" fmla="*/ 387228 h 6854054"/>
              <a:gd name="connsiteX655" fmla="*/ 8054007 w 9691167"/>
              <a:gd name="connsiteY655" fmla="*/ 378942 h 6854054"/>
              <a:gd name="connsiteX656" fmla="*/ 8325092 w 9691167"/>
              <a:gd name="connsiteY656" fmla="*/ 303575 h 6854054"/>
              <a:gd name="connsiteX657" fmla="*/ 8546852 w 9691167"/>
              <a:gd name="connsiteY657" fmla="*/ 204927 h 6854054"/>
              <a:gd name="connsiteX658" fmla="*/ 8552376 w 9691167"/>
              <a:gd name="connsiteY658" fmla="*/ 244386 h 6854054"/>
              <a:gd name="connsiteX659" fmla="*/ 8499501 w 9691167"/>
              <a:gd name="connsiteY659" fmla="*/ 270429 h 6854054"/>
              <a:gd name="connsiteX660" fmla="*/ 8506604 w 9691167"/>
              <a:gd name="connsiteY660" fmla="*/ 290948 h 6854054"/>
              <a:gd name="connsiteX661" fmla="*/ 8589468 w 9691167"/>
              <a:gd name="connsiteY661" fmla="*/ 269246 h 6854054"/>
              <a:gd name="connsiteX662" fmla="*/ 8649841 w 9691167"/>
              <a:gd name="connsiteY662" fmla="*/ 277137 h 6854054"/>
              <a:gd name="connsiteX663" fmla="*/ 8753223 w 9691167"/>
              <a:gd name="connsiteY663" fmla="*/ 261748 h 6854054"/>
              <a:gd name="connsiteX664" fmla="*/ 8830563 w 9691167"/>
              <a:gd name="connsiteY664" fmla="*/ 268851 h 6854054"/>
              <a:gd name="connsiteX665" fmla="*/ 8651813 w 9691167"/>
              <a:gd name="connsiteY665" fmla="*/ 374601 h 6854054"/>
              <a:gd name="connsiteX666" fmla="*/ 8662072 w 9691167"/>
              <a:gd name="connsiteY666" fmla="*/ 396304 h 6854054"/>
              <a:gd name="connsiteX667" fmla="*/ 8861736 w 9691167"/>
              <a:gd name="connsiteY667" fmla="*/ 373812 h 6854054"/>
              <a:gd name="connsiteX668" fmla="*/ 9021151 w 9691167"/>
              <a:gd name="connsiteY668" fmla="*/ 358818 h 6854054"/>
              <a:gd name="connsiteX669" fmla="*/ 9081918 w 9691167"/>
              <a:gd name="connsiteY669" fmla="*/ 343034 h 6854054"/>
              <a:gd name="connsiteX670" fmla="*/ 9062583 w 9691167"/>
              <a:gd name="connsiteY670" fmla="*/ 329223 h 6854054"/>
              <a:gd name="connsiteX671" fmla="*/ 9016416 w 9691167"/>
              <a:gd name="connsiteY671" fmla="*/ 259775 h 6854054"/>
              <a:gd name="connsiteX672" fmla="*/ 9083891 w 9691167"/>
              <a:gd name="connsiteY672" fmla="*/ 233338 h 6854054"/>
              <a:gd name="connsiteX673" fmla="*/ 9143869 w 9691167"/>
              <a:gd name="connsiteY673" fmla="*/ 226630 h 6854054"/>
              <a:gd name="connsiteX674" fmla="*/ 9289079 w 9691167"/>
              <a:gd name="connsiteY674" fmla="*/ 326067 h 6854054"/>
              <a:gd name="connsiteX675" fmla="*/ 9312359 w 9691167"/>
              <a:gd name="connsiteY675" fmla="*/ 482325 h 6854054"/>
              <a:gd name="connsiteX676" fmla="*/ 9325775 w 9691167"/>
              <a:gd name="connsiteY676" fmla="*/ 550195 h 6854054"/>
              <a:gd name="connsiteX677" fmla="*/ 9324592 w 9691167"/>
              <a:gd name="connsiteY677" fmla="*/ 618854 h 6854054"/>
              <a:gd name="connsiteX678" fmla="*/ 9273689 w 9691167"/>
              <a:gd name="connsiteY678" fmla="*/ 608989 h 6854054"/>
              <a:gd name="connsiteX679" fmla="*/ 9208581 w 9691167"/>
              <a:gd name="connsiteY679" fmla="*/ 541119 h 6854054"/>
              <a:gd name="connsiteX680" fmla="*/ 9274478 w 9691167"/>
              <a:gd name="connsiteY680" fmla="*/ 607805 h 6854054"/>
              <a:gd name="connsiteX681" fmla="*/ 9203058 w 9691167"/>
              <a:gd name="connsiteY681" fmla="*/ 670151 h 6854054"/>
              <a:gd name="connsiteX682" fmla="*/ 9152550 w 9691167"/>
              <a:gd name="connsiteY682" fmla="*/ 728550 h 6854054"/>
              <a:gd name="connsiteX683" fmla="*/ 9255932 w 9691167"/>
              <a:gd name="connsiteY683" fmla="*/ 781031 h 6854054"/>
              <a:gd name="connsiteX684" fmla="*/ 9252776 w 9691167"/>
              <a:gd name="connsiteY684" fmla="*/ 827198 h 6854054"/>
              <a:gd name="connsiteX685" fmla="*/ 9299733 w 9691167"/>
              <a:gd name="connsiteY685" fmla="*/ 837063 h 6854054"/>
              <a:gd name="connsiteX686" fmla="*/ 9225549 w 9691167"/>
              <a:gd name="connsiteY686" fmla="*/ 896646 h 6854054"/>
              <a:gd name="connsiteX687" fmla="*/ 9273295 w 9691167"/>
              <a:gd name="connsiteY687" fmla="*/ 950705 h 6854054"/>
              <a:gd name="connsiteX688" fmla="*/ 9217262 w 9691167"/>
              <a:gd name="connsiteY688" fmla="*/ 972408 h 6854054"/>
              <a:gd name="connsiteX689" fmla="*/ 9137950 w 9691167"/>
              <a:gd name="connsiteY689" fmla="*/ 1017786 h 6854054"/>
              <a:gd name="connsiteX690" fmla="*/ 9109934 w 9691167"/>
              <a:gd name="connsiteY690" fmla="*/ 1034753 h 6854054"/>
              <a:gd name="connsiteX691" fmla="*/ 9128085 w 9691167"/>
              <a:gd name="connsiteY691" fmla="*/ 1058823 h 6854054"/>
              <a:gd name="connsiteX692" fmla="*/ 9086258 w 9691167"/>
              <a:gd name="connsiteY692" fmla="*/ 1069477 h 6854054"/>
              <a:gd name="connsiteX693" fmla="*/ 9086258 w 9691167"/>
              <a:gd name="connsiteY693" fmla="*/ 1102623 h 6854054"/>
              <a:gd name="connsiteX694" fmla="*/ 9152945 w 9691167"/>
              <a:gd name="connsiteY694" fmla="*/ 1114461 h 6854054"/>
              <a:gd name="connsiteX695" fmla="*/ 9223971 w 9691167"/>
              <a:gd name="connsiteY695" fmla="*/ 1112882 h 6854054"/>
              <a:gd name="connsiteX696" fmla="*/ 9258694 w 9691167"/>
              <a:gd name="connsiteY696" fmla="*/ 1107358 h 6854054"/>
              <a:gd name="connsiteX697" fmla="*/ 9164782 w 9691167"/>
              <a:gd name="connsiteY697" fmla="*/ 1197325 h 6854054"/>
              <a:gd name="connsiteX698" fmla="*/ 9144263 w 9691167"/>
              <a:gd name="connsiteY698" fmla="*/ 1194563 h 6854054"/>
              <a:gd name="connsiteX699" fmla="*/ 9074815 w 9691167"/>
              <a:gd name="connsiteY699" fmla="*/ 1155103 h 6854054"/>
              <a:gd name="connsiteX700" fmla="*/ 9109934 w 9691167"/>
              <a:gd name="connsiteY700" fmla="*/ 1125115 h 6854054"/>
              <a:gd name="connsiteX701" fmla="*/ 9046799 w 9691167"/>
              <a:gd name="connsiteY701" fmla="*/ 1118406 h 6854054"/>
              <a:gd name="connsiteX702" fmla="*/ 9049561 w 9691167"/>
              <a:gd name="connsiteY702" fmla="*/ 1102228 h 6854054"/>
              <a:gd name="connsiteX703" fmla="*/ 8976562 w 9691167"/>
              <a:gd name="connsiteY703" fmla="*/ 1093942 h 6854054"/>
              <a:gd name="connsiteX704" fmla="*/ 8973800 w 9691167"/>
              <a:gd name="connsiteY704" fmla="*/ 1088418 h 6854054"/>
              <a:gd name="connsiteX705" fmla="*/ 8971827 w 9691167"/>
              <a:gd name="connsiteY705" fmla="*/ 1065531 h 6854054"/>
              <a:gd name="connsiteX706" fmla="*/ 9031410 w 9691167"/>
              <a:gd name="connsiteY706" fmla="*/ 1072634 h 6854054"/>
              <a:gd name="connsiteX707" fmla="*/ 9034567 w 9691167"/>
              <a:gd name="connsiteY707" fmla="*/ 1063953 h 6854054"/>
              <a:gd name="connsiteX708" fmla="*/ 8980902 w 9691167"/>
              <a:gd name="connsiteY708" fmla="*/ 1026861 h 6854054"/>
              <a:gd name="connsiteX709" fmla="*/ 8939865 w 9691167"/>
              <a:gd name="connsiteY709" fmla="*/ 1042250 h 6854054"/>
              <a:gd name="connsiteX710" fmla="*/ 8909481 w 9691167"/>
              <a:gd name="connsiteY710" fmla="*/ 1058429 h 6854054"/>
              <a:gd name="connsiteX711" fmla="*/ 8845557 w 9691167"/>
              <a:gd name="connsiteY711" fmla="*/ 1106569 h 6854054"/>
              <a:gd name="connsiteX712" fmla="*/ 8846346 w 9691167"/>
              <a:gd name="connsiteY712" fmla="*/ 1104990 h 6854054"/>
              <a:gd name="connsiteX713" fmla="*/ 8807677 w 9691167"/>
              <a:gd name="connsiteY713" fmla="*/ 1117617 h 6854054"/>
              <a:gd name="connsiteX714" fmla="*/ 8803336 w 9691167"/>
              <a:gd name="connsiteY714" fmla="*/ 1110515 h 6854054"/>
              <a:gd name="connsiteX715" fmla="*/ 8830169 w 9691167"/>
              <a:gd name="connsiteY715" fmla="*/ 1075791 h 6854054"/>
              <a:gd name="connsiteX716" fmla="*/ 8744936 w 9691167"/>
              <a:gd name="connsiteY716" fmla="*/ 1068293 h 6854054"/>
              <a:gd name="connsiteX717" fmla="*/ 8856211 w 9691167"/>
              <a:gd name="connsiteY717" fmla="*/ 997661 h 6854054"/>
              <a:gd name="connsiteX718" fmla="*/ 8852660 w 9691167"/>
              <a:gd name="connsiteY718" fmla="*/ 986613 h 6854054"/>
              <a:gd name="connsiteX719" fmla="*/ 8785580 w 9691167"/>
              <a:gd name="connsiteY719" fmla="*/ 986613 h 6854054"/>
              <a:gd name="connsiteX720" fmla="*/ 8780845 w 9691167"/>
              <a:gd name="connsiteY720" fmla="*/ 973591 h 6854054"/>
              <a:gd name="connsiteX721" fmla="*/ 8885805 w 9691167"/>
              <a:gd name="connsiteY721" fmla="*/ 922689 h 6854054"/>
              <a:gd name="connsiteX722" fmla="*/ 8802547 w 9691167"/>
              <a:gd name="connsiteY722" fmla="*/ 900987 h 6854054"/>
              <a:gd name="connsiteX723" fmla="*/ 8742964 w 9691167"/>
              <a:gd name="connsiteY723" fmla="*/ 927030 h 6854054"/>
              <a:gd name="connsiteX724" fmla="*/ 8667991 w 9691167"/>
              <a:gd name="connsiteY724" fmla="*/ 1006737 h 6854054"/>
              <a:gd name="connsiteX725" fmla="*/ 8592625 w 9691167"/>
              <a:gd name="connsiteY725" fmla="*/ 1085655 h 6854054"/>
              <a:gd name="connsiteX726" fmla="*/ 8520019 w 9691167"/>
              <a:gd name="connsiteY726" fmla="*/ 1113671 h 6854054"/>
              <a:gd name="connsiteX727" fmla="*/ 8628138 w 9691167"/>
              <a:gd name="connsiteY727" fmla="*/ 1125904 h 6854054"/>
              <a:gd name="connsiteX728" fmla="*/ 8722840 w 9691167"/>
              <a:gd name="connsiteY728" fmla="*/ 1099466 h 6854054"/>
              <a:gd name="connsiteX729" fmla="*/ 8684959 w 9691167"/>
              <a:gd name="connsiteY729" fmla="*/ 1139320 h 6854054"/>
              <a:gd name="connsiteX730" fmla="*/ 8803731 w 9691167"/>
              <a:gd name="connsiteY730" fmla="*/ 1139320 h 6854054"/>
              <a:gd name="connsiteX731" fmla="*/ 8805704 w 9691167"/>
              <a:gd name="connsiteY731" fmla="*/ 1166152 h 6854054"/>
              <a:gd name="connsiteX732" fmla="*/ 8715342 w 9691167"/>
              <a:gd name="connsiteY732" fmla="*/ 1222579 h 6854054"/>
              <a:gd name="connsiteX733" fmla="*/ 8695613 w 9691167"/>
              <a:gd name="connsiteY733" fmla="*/ 1263222 h 6854054"/>
              <a:gd name="connsiteX734" fmla="*/ 8701137 w 9691167"/>
              <a:gd name="connsiteY734" fmla="*/ 1275059 h 6854054"/>
              <a:gd name="connsiteX735" fmla="*/ 8776504 w 9691167"/>
              <a:gd name="connsiteY735" fmla="*/ 1255330 h 6854054"/>
              <a:gd name="connsiteX736" fmla="*/ 8807282 w 9691167"/>
              <a:gd name="connsiteY736" fmla="*/ 1273481 h 6854054"/>
              <a:gd name="connsiteX737" fmla="*/ 8658521 w 9691167"/>
              <a:gd name="connsiteY737" fmla="*/ 1405669 h 6854054"/>
              <a:gd name="connsiteX738" fmla="*/ 8579208 w 9691167"/>
              <a:gd name="connsiteY738" fmla="*/ 1419085 h 6854054"/>
              <a:gd name="connsiteX739" fmla="*/ 8516073 w 9691167"/>
              <a:gd name="connsiteY739" fmla="*/ 1439209 h 6854054"/>
              <a:gd name="connsiteX740" fmla="*/ 8424923 w 9691167"/>
              <a:gd name="connsiteY740" fmla="*/ 1475512 h 6854054"/>
              <a:gd name="connsiteX741" fmla="*/ 8397302 w 9691167"/>
              <a:gd name="connsiteY741" fmla="*/ 1481825 h 6854054"/>
              <a:gd name="connsiteX742" fmla="*/ 8270243 w 9691167"/>
              <a:gd name="connsiteY742" fmla="*/ 1468409 h 6854054"/>
              <a:gd name="connsiteX743" fmla="*/ 8242228 w 9691167"/>
              <a:gd name="connsiteY743" fmla="*/ 1490112 h 6854054"/>
              <a:gd name="connsiteX744" fmla="*/ 8188958 w 9691167"/>
              <a:gd name="connsiteY744" fmla="*/ 1563900 h 6854054"/>
              <a:gd name="connsiteX745" fmla="*/ 8118325 w 9691167"/>
              <a:gd name="connsiteY745" fmla="*/ 1608095 h 6854054"/>
              <a:gd name="connsiteX746" fmla="*/ 7967197 w 9691167"/>
              <a:gd name="connsiteY746" fmla="*/ 1712661 h 6854054"/>
              <a:gd name="connsiteX747" fmla="*/ 7963251 w 9691167"/>
              <a:gd name="connsiteY747" fmla="*/ 1781715 h 6854054"/>
              <a:gd name="connsiteX748" fmla="*/ 7918663 w 9691167"/>
              <a:gd name="connsiteY748" fmla="*/ 1825120 h 6854054"/>
              <a:gd name="connsiteX749" fmla="*/ 7917084 w 9691167"/>
              <a:gd name="connsiteY749" fmla="*/ 1885887 h 6854054"/>
              <a:gd name="connsiteX750" fmla="*/ 7937997 w 9691167"/>
              <a:gd name="connsiteY750" fmla="*/ 1892595 h 6854054"/>
              <a:gd name="connsiteX751" fmla="*/ 7867366 w 9691167"/>
              <a:gd name="connsiteY751" fmla="*/ 2013340 h 6854054"/>
              <a:gd name="connsiteX752" fmla="*/ 8059532 w 9691167"/>
              <a:gd name="connsiteY752" fmla="*/ 1886676 h 6854054"/>
              <a:gd name="connsiteX753" fmla="*/ 8094256 w 9691167"/>
              <a:gd name="connsiteY753" fmla="*/ 1808152 h 6854054"/>
              <a:gd name="connsiteX754" fmla="*/ 8162125 w 9691167"/>
              <a:gd name="connsiteY754" fmla="*/ 1783688 h 6854054"/>
              <a:gd name="connsiteX755" fmla="*/ 8187774 w 9691167"/>
              <a:gd name="connsiteY755" fmla="*/ 1864184 h 6854054"/>
              <a:gd name="connsiteX756" fmla="*/ 8114379 w 9691167"/>
              <a:gd name="connsiteY756" fmla="*/ 1904433 h 6854054"/>
              <a:gd name="connsiteX757" fmla="*/ 8211054 w 9691167"/>
              <a:gd name="connsiteY757" fmla="*/ 1875628 h 6854054"/>
              <a:gd name="connsiteX758" fmla="*/ 8184617 w 9691167"/>
              <a:gd name="connsiteY758" fmla="*/ 1863395 h 6854054"/>
              <a:gd name="connsiteX759" fmla="*/ 8223682 w 9691167"/>
              <a:gd name="connsiteY759" fmla="*/ 1827882 h 6854054"/>
              <a:gd name="connsiteX760" fmla="*/ 8391777 w 9691167"/>
              <a:gd name="connsiteY760" fmla="*/ 1751331 h 6854054"/>
              <a:gd name="connsiteX761" fmla="*/ 8513706 w 9691167"/>
              <a:gd name="connsiteY761" fmla="*/ 1726077 h 6854054"/>
              <a:gd name="connsiteX762" fmla="*/ 8578814 w 9691167"/>
              <a:gd name="connsiteY762" fmla="*/ 1696878 h 6854054"/>
              <a:gd name="connsiteX763" fmla="*/ 8540538 w 9691167"/>
              <a:gd name="connsiteY763" fmla="*/ 1651500 h 6854054"/>
              <a:gd name="connsiteX764" fmla="*/ 8784791 w 9691167"/>
              <a:gd name="connsiteY764" fmla="*/ 1585997 h 6854054"/>
              <a:gd name="connsiteX765" fmla="*/ 8773742 w 9691167"/>
              <a:gd name="connsiteY765" fmla="*/ 1566268 h 6854054"/>
              <a:gd name="connsiteX766" fmla="*/ 8817147 w 9691167"/>
              <a:gd name="connsiteY766" fmla="*/ 1501949 h 6854054"/>
              <a:gd name="connsiteX767" fmla="*/ 8855422 w 9691167"/>
              <a:gd name="connsiteY767" fmla="*/ 1501949 h 6854054"/>
              <a:gd name="connsiteX768" fmla="*/ 8849503 w 9691167"/>
              <a:gd name="connsiteY768" fmla="*/ 1418691 h 6854054"/>
              <a:gd name="connsiteX769" fmla="*/ 8896460 w 9691167"/>
              <a:gd name="connsiteY769" fmla="*/ 1446707 h 6854054"/>
              <a:gd name="connsiteX770" fmla="*/ 8959989 w 9691167"/>
              <a:gd name="connsiteY770" fmla="*/ 1423031 h 6854054"/>
              <a:gd name="connsiteX771" fmla="*/ 8962751 w 9691167"/>
              <a:gd name="connsiteY771" fmla="*/ 1409220 h 6854054"/>
              <a:gd name="connsiteX772" fmla="*/ 8931578 w 9691167"/>
              <a:gd name="connsiteY772" fmla="*/ 1397777 h 6854054"/>
              <a:gd name="connsiteX773" fmla="*/ 8931578 w 9691167"/>
              <a:gd name="connsiteY773" fmla="*/ 1387912 h 6854054"/>
              <a:gd name="connsiteX774" fmla="*/ 9011286 w 9691167"/>
              <a:gd name="connsiteY774" fmla="*/ 1375680 h 6854054"/>
              <a:gd name="connsiteX775" fmla="*/ 9042853 w 9691167"/>
              <a:gd name="connsiteY775" fmla="*/ 1476301 h 6854054"/>
              <a:gd name="connsiteX776" fmla="*/ 9092177 w 9691167"/>
              <a:gd name="connsiteY776" fmla="*/ 1533911 h 6854054"/>
              <a:gd name="connsiteX777" fmla="*/ 9126112 w 9691167"/>
              <a:gd name="connsiteY777" fmla="*/ 1546933 h 6854054"/>
              <a:gd name="connsiteX778" fmla="*/ 9234230 w 9691167"/>
              <a:gd name="connsiteY778" fmla="*/ 1547327 h 6854054"/>
              <a:gd name="connsiteX779" fmla="*/ 9328932 w 9691167"/>
              <a:gd name="connsiteY779" fmla="*/ 1533517 h 6854054"/>
              <a:gd name="connsiteX780" fmla="*/ 9256721 w 9691167"/>
              <a:gd name="connsiteY780" fmla="*/ 1537068 h 6854054"/>
              <a:gd name="connsiteX781" fmla="*/ 9281976 w 9691167"/>
              <a:gd name="connsiteY781" fmla="*/ 1575343 h 6854054"/>
              <a:gd name="connsiteX782" fmla="*/ 9311964 w 9691167"/>
              <a:gd name="connsiteY782" fmla="*/ 1561138 h 6854054"/>
              <a:gd name="connsiteX783" fmla="*/ 9349845 w 9691167"/>
              <a:gd name="connsiteY783" fmla="*/ 1566662 h 6854054"/>
              <a:gd name="connsiteX784" fmla="*/ 9378651 w 9691167"/>
              <a:gd name="connsiteY784" fmla="*/ 1606122 h 6854054"/>
              <a:gd name="connsiteX785" fmla="*/ 9325775 w 9691167"/>
              <a:gd name="connsiteY785" fmla="*/ 1692932 h 6854054"/>
              <a:gd name="connsiteX786" fmla="*/ 9334851 w 9691167"/>
              <a:gd name="connsiteY786" fmla="*/ 1698061 h 6854054"/>
              <a:gd name="connsiteX787" fmla="*/ 9351423 w 9691167"/>
              <a:gd name="connsiteY787" fmla="*/ 1668467 h 6854054"/>
              <a:gd name="connsiteX788" fmla="*/ 9397591 w 9691167"/>
              <a:gd name="connsiteY788" fmla="*/ 1740677 h 6854054"/>
              <a:gd name="connsiteX789" fmla="*/ 9344322 w 9691167"/>
              <a:gd name="connsiteY789" fmla="*/ 1746991 h 6854054"/>
              <a:gd name="connsiteX790" fmla="*/ 9331694 w 9691167"/>
              <a:gd name="connsiteY790" fmla="*/ 1764353 h 6854054"/>
              <a:gd name="connsiteX791" fmla="*/ 9359710 w 9691167"/>
              <a:gd name="connsiteY791" fmla="*/ 1773823 h 6854054"/>
              <a:gd name="connsiteX792" fmla="*/ 9418899 w 9691167"/>
              <a:gd name="connsiteY792" fmla="*/ 1808942 h 6854054"/>
              <a:gd name="connsiteX793" fmla="*/ 9437051 w 9691167"/>
              <a:gd name="connsiteY793" fmla="*/ 1871287 h 6854054"/>
              <a:gd name="connsiteX794" fmla="*/ 9490320 w 9691167"/>
              <a:gd name="connsiteY794" fmla="*/ 1954546 h 6854054"/>
              <a:gd name="connsiteX795" fmla="*/ 9464277 w 9691167"/>
              <a:gd name="connsiteY795" fmla="*/ 1990059 h 6854054"/>
              <a:gd name="connsiteX796" fmla="*/ 9528990 w 9691167"/>
              <a:gd name="connsiteY796" fmla="*/ 1990059 h 6854054"/>
              <a:gd name="connsiteX797" fmla="*/ 9578314 w 9691167"/>
              <a:gd name="connsiteY797" fmla="*/ 2103702 h 6854054"/>
              <a:gd name="connsiteX798" fmla="*/ 9592124 w 9691167"/>
              <a:gd name="connsiteY798" fmla="*/ 2102123 h 6854054"/>
              <a:gd name="connsiteX799" fmla="*/ 9565293 w 9691167"/>
              <a:gd name="connsiteY799" fmla="*/ 2141977 h 6854054"/>
              <a:gd name="connsiteX800" fmla="*/ 9673410 w 9691167"/>
              <a:gd name="connsiteY800" fmla="*/ 2190117 h 6854054"/>
              <a:gd name="connsiteX801" fmla="*/ 9692351 w 9691167"/>
              <a:gd name="connsiteY801" fmla="*/ 2241019 h 6854054"/>
              <a:gd name="connsiteX802" fmla="*/ 9643027 w 9691167"/>
              <a:gd name="connsiteY802" fmla="*/ 2231155 h 6854054"/>
              <a:gd name="connsiteX803" fmla="*/ 9626848 w 9691167"/>
              <a:gd name="connsiteY803" fmla="*/ 2216949 h 6854054"/>
              <a:gd name="connsiteX804" fmla="*/ 9547536 w 9691167"/>
              <a:gd name="connsiteY804" fmla="*/ 2222473 h 6854054"/>
              <a:gd name="connsiteX805" fmla="*/ 9581865 w 9691167"/>
              <a:gd name="connsiteY805" fmla="*/ 2319938 h 6854054"/>
              <a:gd name="connsiteX806" fmla="*/ 9560163 w 9691167"/>
              <a:gd name="connsiteY806" fmla="*/ 2331381 h 6854054"/>
              <a:gd name="connsiteX807" fmla="*/ 9566082 w 9691167"/>
              <a:gd name="connsiteY807" fmla="*/ 2351505 h 6854054"/>
              <a:gd name="connsiteX808" fmla="*/ 9566082 w 9691167"/>
              <a:gd name="connsiteY808" fmla="*/ 2405564 h 6854054"/>
              <a:gd name="connsiteX809" fmla="*/ 9477693 w 9691167"/>
              <a:gd name="connsiteY809" fmla="*/ 2462385 h 6854054"/>
              <a:gd name="connsiteX810" fmla="*/ 9433499 w 9691167"/>
              <a:gd name="connsiteY810" fmla="*/ 2493952 h 6854054"/>
              <a:gd name="connsiteX811" fmla="*/ 9424818 w 9691167"/>
              <a:gd name="connsiteY811" fmla="*/ 2508158 h 6854054"/>
              <a:gd name="connsiteX812" fmla="*/ 9396012 w 9691167"/>
              <a:gd name="connsiteY812" fmla="*/ 2573265 h 6854054"/>
              <a:gd name="connsiteX813" fmla="*/ 9330116 w 9691167"/>
              <a:gd name="connsiteY813" fmla="*/ 2654946 h 6854054"/>
              <a:gd name="connsiteX814" fmla="*/ 9298944 w 9691167"/>
              <a:gd name="connsiteY814" fmla="*/ 2662838 h 6854054"/>
              <a:gd name="connsiteX815" fmla="*/ 9309202 w 9691167"/>
              <a:gd name="connsiteY815" fmla="*/ 2630481 h 6854054"/>
              <a:gd name="connsiteX816" fmla="*/ 9355369 w 9691167"/>
              <a:gd name="connsiteY816" fmla="*/ 2530650 h 6854054"/>
              <a:gd name="connsiteX817" fmla="*/ 9316700 w 9691167"/>
              <a:gd name="connsiteY817" fmla="*/ 2547222 h 6854054"/>
              <a:gd name="connsiteX818" fmla="*/ 9247647 w 9691167"/>
              <a:gd name="connsiteY818" fmla="*/ 2578395 h 6854054"/>
              <a:gd name="connsiteX819" fmla="*/ 9200690 w 9691167"/>
              <a:gd name="connsiteY819" fmla="*/ 2585103 h 6854054"/>
              <a:gd name="connsiteX820" fmla="*/ 9237782 w 9691167"/>
              <a:gd name="connsiteY820" fmla="*/ 2602071 h 6854054"/>
              <a:gd name="connsiteX821" fmla="*/ 9050351 w 9691167"/>
              <a:gd name="connsiteY821" fmla="*/ 2683356 h 6854054"/>
              <a:gd name="connsiteX822" fmla="*/ 9104410 w 9691167"/>
              <a:gd name="connsiteY822" fmla="*/ 2700718 h 6854054"/>
              <a:gd name="connsiteX823" fmla="*/ 9005367 w 9691167"/>
              <a:gd name="connsiteY823" fmla="*/ 2770561 h 6854054"/>
              <a:gd name="connsiteX824" fmla="*/ 8980507 w 9691167"/>
              <a:gd name="connsiteY824" fmla="*/ 2823831 h 6854054"/>
              <a:gd name="connsiteX825" fmla="*/ 8896460 w 9691167"/>
              <a:gd name="connsiteY825" fmla="*/ 2890517 h 6854054"/>
              <a:gd name="connsiteX826" fmla="*/ 8901984 w 9691167"/>
              <a:gd name="connsiteY826" fmla="*/ 2946549 h 6854054"/>
              <a:gd name="connsiteX827" fmla="*/ 9078761 w 9691167"/>
              <a:gd name="connsiteY827" fmla="*/ 2901566 h 6854054"/>
              <a:gd name="connsiteX828" fmla="*/ 9002605 w 9691167"/>
              <a:gd name="connsiteY828" fmla="*/ 3001397 h 6854054"/>
              <a:gd name="connsiteX829" fmla="*/ 8949730 w 9691167"/>
              <a:gd name="connsiteY829" fmla="*/ 3181331 h 6854054"/>
              <a:gd name="connsiteX830" fmla="*/ 8913427 w 9691167"/>
              <a:gd name="connsiteY830" fmla="*/ 3282741 h 6854054"/>
              <a:gd name="connsiteX831" fmla="*/ 8901589 w 9691167"/>
              <a:gd name="connsiteY831" fmla="*/ 3279189 h 6854054"/>
              <a:gd name="connsiteX832" fmla="*/ 8909087 w 9691167"/>
              <a:gd name="connsiteY832" fmla="*/ 3289054 h 6854054"/>
              <a:gd name="connsiteX833" fmla="*/ 8977351 w 9691167"/>
              <a:gd name="connsiteY833" fmla="*/ 3395199 h 6854054"/>
              <a:gd name="connsiteX834" fmla="*/ 9038118 w 9691167"/>
              <a:gd name="connsiteY834" fmla="*/ 3432686 h 6854054"/>
              <a:gd name="connsiteX835" fmla="*/ 9033383 w 9691167"/>
              <a:gd name="connsiteY835" fmla="*/ 3463069 h 6854054"/>
              <a:gd name="connsiteX836" fmla="*/ 9075999 w 9691167"/>
              <a:gd name="connsiteY836" fmla="*/ 3474118 h 6854054"/>
              <a:gd name="connsiteX837" fmla="*/ 9081128 w 9691167"/>
              <a:gd name="connsiteY837" fmla="*/ 3507263 h 6854054"/>
              <a:gd name="connsiteX838" fmla="*/ 9043642 w 9691167"/>
              <a:gd name="connsiteY838" fmla="*/ 3551063 h 6854054"/>
              <a:gd name="connsiteX839" fmla="*/ 9081918 w 9691167"/>
              <a:gd name="connsiteY839" fmla="*/ 3548696 h 6854054"/>
              <a:gd name="connsiteX840" fmla="*/ 9023518 w 9691167"/>
              <a:gd name="connsiteY840" fmla="*/ 3682067 h 6854054"/>
              <a:gd name="connsiteX841" fmla="*/ 9000237 w 9691167"/>
              <a:gd name="connsiteY841" fmla="*/ 3789791 h 6854054"/>
              <a:gd name="connsiteX842" fmla="*/ 9038907 w 9691167"/>
              <a:gd name="connsiteY842" fmla="*/ 3781110 h 6854054"/>
              <a:gd name="connsiteX843" fmla="*/ 9043248 w 9691167"/>
              <a:gd name="connsiteY843" fmla="*/ 3788607 h 6854054"/>
              <a:gd name="connsiteX844" fmla="*/ 9004973 w 9691167"/>
              <a:gd name="connsiteY844" fmla="*/ 3823331 h 6854054"/>
              <a:gd name="connsiteX845" fmla="*/ 9033777 w 9691167"/>
              <a:gd name="connsiteY845" fmla="*/ 3895541 h 6854054"/>
              <a:gd name="connsiteX846" fmla="*/ 8989189 w 9691167"/>
              <a:gd name="connsiteY846" fmla="*/ 3914482 h 6854054"/>
              <a:gd name="connsiteX847" fmla="*/ 9017600 w 9691167"/>
              <a:gd name="connsiteY847" fmla="*/ 3987876 h 6854054"/>
              <a:gd name="connsiteX848" fmla="*/ 8961173 w 9691167"/>
              <a:gd name="connsiteY848" fmla="*/ 4031675 h 6854054"/>
              <a:gd name="connsiteX849" fmla="*/ 8982086 w 9691167"/>
              <a:gd name="connsiteY849" fmla="*/ 4043513 h 6854054"/>
              <a:gd name="connsiteX850" fmla="*/ 9059426 w 9691167"/>
              <a:gd name="connsiteY850" fmla="*/ 4093626 h 6854054"/>
              <a:gd name="connsiteX851" fmla="*/ 8974984 w 9691167"/>
              <a:gd name="connsiteY851" fmla="*/ 4093626 h 6854054"/>
              <a:gd name="connsiteX852" fmla="*/ 8974589 w 9691167"/>
              <a:gd name="connsiteY852" fmla="*/ 4108226 h 6854054"/>
              <a:gd name="connsiteX853" fmla="*/ 9020757 w 9691167"/>
              <a:gd name="connsiteY853" fmla="*/ 4108226 h 6854054"/>
              <a:gd name="connsiteX854" fmla="*/ 9020757 w 9691167"/>
              <a:gd name="connsiteY854" fmla="*/ 4217528 h 6854054"/>
              <a:gd name="connsiteX855" fmla="*/ 9088626 w 9691167"/>
              <a:gd name="connsiteY855" fmla="*/ 4217528 h 6854054"/>
              <a:gd name="connsiteX856" fmla="*/ 9089020 w 9691167"/>
              <a:gd name="connsiteY856" fmla="*/ 4225420 h 6854054"/>
              <a:gd name="connsiteX857" fmla="*/ 9004578 w 9691167"/>
              <a:gd name="connsiteY857" fmla="*/ 4251069 h 6854054"/>
              <a:gd name="connsiteX858" fmla="*/ 9039302 w 9691167"/>
              <a:gd name="connsiteY858" fmla="*/ 4291317 h 6854054"/>
              <a:gd name="connsiteX859" fmla="*/ 9007735 w 9691167"/>
              <a:gd name="connsiteY859" fmla="*/ 4304338 h 6854054"/>
              <a:gd name="connsiteX860" fmla="*/ 8965119 w 9691167"/>
              <a:gd name="connsiteY860" fmla="*/ 4373786 h 6854054"/>
              <a:gd name="connsiteX861" fmla="*/ 9027069 w 9691167"/>
              <a:gd name="connsiteY861" fmla="*/ 4520969 h 6854054"/>
              <a:gd name="connsiteX862" fmla="*/ 8958016 w 9691167"/>
              <a:gd name="connsiteY862" fmla="*/ 4566742 h 6854054"/>
              <a:gd name="connsiteX863" fmla="*/ 8963541 w 9691167"/>
              <a:gd name="connsiteY863" fmla="*/ 4575423 h 6854054"/>
              <a:gd name="connsiteX864" fmla="*/ 8849898 w 9691167"/>
              <a:gd name="connsiteY864" fmla="*/ 4575423 h 6854054"/>
              <a:gd name="connsiteX865" fmla="*/ 8828590 w 9691167"/>
              <a:gd name="connsiteY865" fmla="*/ 4665784 h 6854054"/>
              <a:gd name="connsiteX866" fmla="*/ 8892514 w 9691167"/>
              <a:gd name="connsiteY866" fmla="*/ 4629087 h 6854054"/>
              <a:gd name="connsiteX867" fmla="*/ 8931183 w 9691167"/>
              <a:gd name="connsiteY867" fmla="*/ 4590023 h 6854054"/>
              <a:gd name="connsiteX868" fmla="*/ 8942232 w 9691167"/>
              <a:gd name="connsiteY868" fmla="*/ 4600282 h 6854054"/>
              <a:gd name="connsiteX869" fmla="*/ 8916979 w 9691167"/>
              <a:gd name="connsiteY869" fmla="*/ 4662233 h 6854054"/>
              <a:gd name="connsiteX870" fmla="*/ 9015627 w 9691167"/>
              <a:gd name="connsiteY870" fmla="*/ 4662233 h 6854054"/>
              <a:gd name="connsiteX871" fmla="*/ 8989189 w 9691167"/>
              <a:gd name="connsiteY871" fmla="*/ 4737600 h 6854054"/>
              <a:gd name="connsiteX872" fmla="*/ 8919741 w 9691167"/>
              <a:gd name="connsiteY872" fmla="*/ 4757329 h 6854054"/>
              <a:gd name="connsiteX873" fmla="*/ 9007735 w 9691167"/>
              <a:gd name="connsiteY873" fmla="*/ 4817702 h 6854054"/>
              <a:gd name="connsiteX874" fmla="*/ 8980902 w 9691167"/>
              <a:gd name="connsiteY874" fmla="*/ 4835853 h 6854054"/>
              <a:gd name="connsiteX875" fmla="*/ 9008129 w 9691167"/>
              <a:gd name="connsiteY875" fmla="*/ 4857555 h 6854054"/>
              <a:gd name="connsiteX876" fmla="*/ 8980507 w 9691167"/>
              <a:gd name="connsiteY876" fmla="*/ 4902145 h 6854054"/>
              <a:gd name="connsiteX877" fmla="*/ 8938681 w 9691167"/>
              <a:gd name="connsiteY877" fmla="*/ 4917928 h 6854054"/>
              <a:gd name="connsiteX878" fmla="*/ 8900011 w 9691167"/>
              <a:gd name="connsiteY878" fmla="*/ 4913193 h 6854054"/>
              <a:gd name="connsiteX879" fmla="*/ 8928817 w 9691167"/>
              <a:gd name="connsiteY879" fmla="*/ 4956203 h 6854054"/>
              <a:gd name="connsiteX880" fmla="*/ 8875152 w 9691167"/>
              <a:gd name="connsiteY880" fmla="*/ 4993295 h 6854054"/>
              <a:gd name="connsiteX881" fmla="*/ 8868839 w 9691167"/>
              <a:gd name="connsiteY881" fmla="*/ 4984614 h 6854054"/>
              <a:gd name="connsiteX882" fmla="*/ 8847925 w 9691167"/>
              <a:gd name="connsiteY882" fmla="*/ 5052089 h 6854054"/>
              <a:gd name="connsiteX883" fmla="*/ 8955254 w 9691167"/>
              <a:gd name="connsiteY883" fmla="*/ 5049327 h 6854054"/>
              <a:gd name="connsiteX884" fmla="*/ 8904352 w 9691167"/>
              <a:gd name="connsiteY884" fmla="*/ 5050905 h 6854054"/>
              <a:gd name="connsiteX885" fmla="*/ 8875152 w 9691167"/>
              <a:gd name="connsiteY885" fmla="*/ 5086813 h 6854054"/>
              <a:gd name="connsiteX886" fmla="*/ 8944994 w 9691167"/>
              <a:gd name="connsiteY886" fmla="*/ 5100624 h 6854054"/>
              <a:gd name="connsiteX887" fmla="*/ 8944205 w 9691167"/>
              <a:gd name="connsiteY887" fmla="*/ 5114434 h 6854054"/>
              <a:gd name="connsiteX888" fmla="*/ 8908298 w 9691167"/>
              <a:gd name="connsiteY888" fmla="*/ 5135742 h 6854054"/>
              <a:gd name="connsiteX889" fmla="*/ 8968670 w 9691167"/>
              <a:gd name="connsiteY889" fmla="*/ 5153894 h 6854054"/>
              <a:gd name="connsiteX890" fmla="*/ 8939470 w 9691167"/>
              <a:gd name="connsiteY890" fmla="*/ 5166915 h 6854054"/>
              <a:gd name="connsiteX891" fmla="*/ 8911454 w 9691167"/>
              <a:gd name="connsiteY891" fmla="*/ 5174018 h 6854054"/>
              <a:gd name="connsiteX892" fmla="*/ 8933946 w 9691167"/>
              <a:gd name="connsiteY892" fmla="*/ 5190196 h 6854054"/>
              <a:gd name="connsiteX893" fmla="*/ 8831353 w 9691167"/>
              <a:gd name="connsiteY893" fmla="*/ 5248201 h 6854054"/>
              <a:gd name="connsiteX894" fmla="*/ 8838060 w 9691167"/>
              <a:gd name="connsiteY894" fmla="*/ 5265563 h 6854054"/>
              <a:gd name="connsiteX895" fmla="*/ 8880677 w 9691167"/>
              <a:gd name="connsiteY895" fmla="*/ 5249780 h 6854054"/>
              <a:gd name="connsiteX896" fmla="*/ 8929606 w 9691167"/>
              <a:gd name="connsiteY896" fmla="*/ 5250963 h 6854054"/>
              <a:gd name="connsiteX897" fmla="*/ 8962357 w 9691167"/>
              <a:gd name="connsiteY897" fmla="*/ 5262801 h 6854054"/>
              <a:gd name="connsiteX898" fmla="*/ 8959989 w 9691167"/>
              <a:gd name="connsiteY898" fmla="*/ 5276217 h 6854054"/>
              <a:gd name="connsiteX899" fmla="*/ 8887384 w 9691167"/>
              <a:gd name="connsiteY899" fmla="*/ 5269509 h 6854054"/>
              <a:gd name="connsiteX900" fmla="*/ 8851871 w 9691167"/>
              <a:gd name="connsiteY900" fmla="*/ 5289633 h 6854054"/>
              <a:gd name="connsiteX901" fmla="*/ 8961962 w 9691167"/>
              <a:gd name="connsiteY901" fmla="*/ 5383546 h 6854054"/>
              <a:gd name="connsiteX902" fmla="*/ 8928028 w 9691167"/>
              <a:gd name="connsiteY902" fmla="*/ 5445102 h 6854054"/>
              <a:gd name="connsiteX903" fmla="*/ 8884227 w 9691167"/>
              <a:gd name="connsiteY903" fmla="*/ 5462464 h 6854054"/>
              <a:gd name="connsiteX904" fmla="*/ 8827407 w 9691167"/>
              <a:gd name="connsiteY904" fmla="*/ 5468778 h 6854054"/>
              <a:gd name="connsiteX905" fmla="*/ 8782029 w 9691167"/>
              <a:gd name="connsiteY905" fmla="*/ 5488113 h 6854054"/>
              <a:gd name="connsiteX906" fmla="*/ 8753617 w 9691167"/>
              <a:gd name="connsiteY906" fmla="*/ 5553615 h 6854054"/>
              <a:gd name="connsiteX907" fmla="*/ 8723629 w 9691167"/>
              <a:gd name="connsiteY907" fmla="*/ 5550458 h 6854054"/>
              <a:gd name="connsiteX908" fmla="*/ 8704293 w 9691167"/>
              <a:gd name="connsiteY908" fmla="*/ 5570188 h 6854054"/>
              <a:gd name="connsiteX909" fmla="*/ 8710607 w 9691167"/>
              <a:gd name="connsiteY909" fmla="*/ 5586366 h 6854054"/>
              <a:gd name="connsiteX910" fmla="*/ 8740202 w 9691167"/>
              <a:gd name="connsiteY910" fmla="*/ 5630166 h 6854054"/>
              <a:gd name="connsiteX911" fmla="*/ 8729942 w 9691167"/>
              <a:gd name="connsiteY911" fmla="*/ 5638058 h 6854054"/>
              <a:gd name="connsiteX912" fmla="*/ 8773742 w 9691167"/>
              <a:gd name="connsiteY912" fmla="*/ 5655814 h 6854054"/>
              <a:gd name="connsiteX913" fmla="*/ 8737045 w 9691167"/>
              <a:gd name="connsiteY913" fmla="*/ 5667258 h 6854054"/>
              <a:gd name="connsiteX914" fmla="*/ 8733494 w 9691167"/>
              <a:gd name="connsiteY914" fmla="*/ 5678306 h 6854054"/>
              <a:gd name="connsiteX915" fmla="*/ 8808466 w 9691167"/>
              <a:gd name="connsiteY915" fmla="*/ 5709479 h 6854054"/>
              <a:gd name="connsiteX916" fmla="*/ 8735861 w 9691167"/>
              <a:gd name="connsiteY916" fmla="*/ 5773402 h 6854054"/>
              <a:gd name="connsiteX917" fmla="*/ 8790709 w 9691167"/>
              <a:gd name="connsiteY917" fmla="*/ 5802208 h 6854054"/>
              <a:gd name="connsiteX918" fmla="*/ 8705872 w 9691167"/>
              <a:gd name="connsiteY918" fmla="*/ 5859029 h 6854054"/>
              <a:gd name="connsiteX919" fmla="*/ 8687721 w 9691167"/>
              <a:gd name="connsiteY919" fmla="*/ 5866131 h 6854054"/>
              <a:gd name="connsiteX920" fmla="*/ 8681408 w 9691167"/>
              <a:gd name="connsiteY920" fmla="*/ 5899277 h 6854054"/>
              <a:gd name="connsiteX921" fmla="*/ 8643527 w 9691167"/>
              <a:gd name="connsiteY921" fmla="*/ 5915061 h 6854054"/>
              <a:gd name="connsiteX922" fmla="*/ 8643132 w 9691167"/>
              <a:gd name="connsiteY922" fmla="*/ 5923347 h 6854054"/>
              <a:gd name="connsiteX923" fmla="*/ 8725996 w 9691167"/>
              <a:gd name="connsiteY923" fmla="*/ 5942288 h 6854054"/>
              <a:gd name="connsiteX924" fmla="*/ 8653786 w 9691167"/>
              <a:gd name="connsiteY924" fmla="*/ 5983720 h 6854054"/>
              <a:gd name="connsiteX925" fmla="*/ 8661678 w 9691167"/>
              <a:gd name="connsiteY925" fmla="*/ 5988060 h 6854054"/>
              <a:gd name="connsiteX926" fmla="*/ 8586706 w 9691167"/>
              <a:gd name="connsiteY926" fmla="*/ 6145502 h 6854054"/>
              <a:gd name="connsiteX927" fmla="*/ 8695219 w 9691167"/>
              <a:gd name="connsiteY927" fmla="*/ 6200745 h 6854054"/>
              <a:gd name="connsiteX928" fmla="*/ 8668780 w 9691167"/>
              <a:gd name="connsiteY928" fmla="*/ 6223237 h 6854054"/>
              <a:gd name="connsiteX929" fmla="*/ 8680224 w 9691167"/>
              <a:gd name="connsiteY929" fmla="*/ 6234285 h 6854054"/>
              <a:gd name="connsiteX930" fmla="*/ 8742570 w 9691167"/>
              <a:gd name="connsiteY930" fmla="*/ 6162470 h 6854054"/>
              <a:gd name="connsiteX931" fmla="*/ 8642738 w 9691167"/>
              <a:gd name="connsiteY931" fmla="*/ 6258355 h 6854054"/>
              <a:gd name="connsiteX932" fmla="*/ 8650235 w 9691167"/>
              <a:gd name="connsiteY932" fmla="*/ 6270587 h 6854054"/>
              <a:gd name="connsiteX933" fmla="*/ 8683381 w 9691167"/>
              <a:gd name="connsiteY933" fmla="*/ 6277690 h 6854054"/>
              <a:gd name="connsiteX934" fmla="*/ 8673910 w 9691167"/>
              <a:gd name="connsiteY934" fmla="*/ 6316360 h 6854054"/>
              <a:gd name="connsiteX935" fmla="*/ 8666413 w 9691167"/>
              <a:gd name="connsiteY935" fmla="*/ 6354241 h 6854054"/>
              <a:gd name="connsiteX936" fmla="*/ 8682591 w 9691167"/>
              <a:gd name="connsiteY936" fmla="*/ 6372787 h 6854054"/>
              <a:gd name="connsiteX937" fmla="*/ 8615116 w 9691167"/>
              <a:gd name="connsiteY937" fmla="*/ 6359766 h 6854054"/>
              <a:gd name="connsiteX938" fmla="*/ 8583154 w 9691167"/>
              <a:gd name="connsiteY938" fmla="*/ 6302155 h 6854054"/>
              <a:gd name="connsiteX939" fmla="*/ 8570527 w 9691167"/>
              <a:gd name="connsiteY939" fmla="*/ 6306890 h 6854054"/>
              <a:gd name="connsiteX940" fmla="*/ 8587100 w 9691167"/>
              <a:gd name="connsiteY940" fmla="*/ 6252436 h 6854054"/>
              <a:gd name="connsiteX941" fmla="*/ 8508971 w 9691167"/>
              <a:gd name="connsiteY941" fmla="*/ 6283609 h 6854054"/>
              <a:gd name="connsiteX942" fmla="*/ 8386647 w 9691167"/>
              <a:gd name="connsiteY942" fmla="*/ 6232312 h 6854054"/>
              <a:gd name="connsiteX943" fmla="*/ 8342059 w 9691167"/>
              <a:gd name="connsiteY943" fmla="*/ 6263880 h 6854054"/>
              <a:gd name="connsiteX944" fmla="*/ 8393356 w 9691167"/>
              <a:gd name="connsiteY944" fmla="*/ 6298998 h 6854054"/>
              <a:gd name="connsiteX945" fmla="*/ 8285633 w 9691167"/>
              <a:gd name="connsiteY945" fmla="*/ 6298998 h 6854054"/>
              <a:gd name="connsiteX946" fmla="*/ 8334957 w 9691167"/>
              <a:gd name="connsiteY946" fmla="*/ 6283215 h 6854054"/>
              <a:gd name="connsiteX947" fmla="*/ 8157390 w 9691167"/>
              <a:gd name="connsiteY947" fmla="*/ 6313993 h 6854054"/>
              <a:gd name="connsiteX948" fmla="*/ 8150683 w 9691167"/>
              <a:gd name="connsiteY948" fmla="*/ 6302550 h 6854054"/>
              <a:gd name="connsiteX949" fmla="*/ 8158574 w 9691167"/>
              <a:gd name="connsiteY949" fmla="*/ 6274533 h 6854054"/>
              <a:gd name="connsiteX950" fmla="*/ 8115563 w 9691167"/>
              <a:gd name="connsiteY950" fmla="*/ 6226788 h 6854054"/>
              <a:gd name="connsiteX951" fmla="*/ 8098202 w 9691167"/>
              <a:gd name="connsiteY951" fmla="*/ 6232707 h 6854054"/>
              <a:gd name="connsiteX952" fmla="*/ 7941154 w 9691167"/>
              <a:gd name="connsiteY952" fmla="*/ 6260328 h 6854054"/>
              <a:gd name="connsiteX953" fmla="*/ 7796339 w 9691167"/>
              <a:gd name="connsiteY953" fmla="*/ 6304128 h 6854054"/>
              <a:gd name="connsiteX954" fmla="*/ 7771874 w 9691167"/>
              <a:gd name="connsiteY954" fmla="*/ 6266247 h 6854054"/>
              <a:gd name="connsiteX955" fmla="*/ 7818042 w 9691167"/>
              <a:gd name="connsiteY955" fmla="*/ 6282031 h 6854054"/>
              <a:gd name="connsiteX956" fmla="*/ 7813306 w 9691167"/>
              <a:gd name="connsiteY956" fmla="*/ 6229155 h 6854054"/>
              <a:gd name="connsiteX957" fmla="*/ 7777399 w 9691167"/>
              <a:gd name="connsiteY957" fmla="*/ 6231523 h 6854054"/>
              <a:gd name="connsiteX958" fmla="*/ 7711896 w 9691167"/>
              <a:gd name="connsiteY958" fmla="*/ 6171940 h 6854054"/>
              <a:gd name="connsiteX959" fmla="*/ 7793577 w 9691167"/>
              <a:gd name="connsiteY959" fmla="*/ 6128930 h 6854054"/>
              <a:gd name="connsiteX960" fmla="*/ 7791604 w 9691167"/>
              <a:gd name="connsiteY960" fmla="*/ 6124589 h 6854054"/>
              <a:gd name="connsiteX961" fmla="*/ 7649945 w 9691167"/>
              <a:gd name="connsiteY961" fmla="*/ 6160497 h 6854054"/>
              <a:gd name="connsiteX962" fmla="*/ 7639686 w 9691167"/>
              <a:gd name="connsiteY962" fmla="*/ 6111173 h 6854054"/>
              <a:gd name="connsiteX963" fmla="*/ 7584838 w 9691167"/>
              <a:gd name="connsiteY963" fmla="*/ 6149843 h 6854054"/>
              <a:gd name="connsiteX964" fmla="*/ 7590362 w 9691167"/>
              <a:gd name="connsiteY964" fmla="*/ 6216923 h 6854054"/>
              <a:gd name="connsiteX965" fmla="*/ 7613249 w 9691167"/>
              <a:gd name="connsiteY965" fmla="*/ 6255988 h 6854054"/>
              <a:gd name="connsiteX966" fmla="*/ 7495266 w 9691167"/>
              <a:gd name="connsiteY966" fmla="*/ 6244939 h 6854054"/>
              <a:gd name="connsiteX967" fmla="*/ 7469617 w 9691167"/>
              <a:gd name="connsiteY967" fmla="*/ 6199956 h 6854054"/>
              <a:gd name="connsiteX968" fmla="*/ 7481060 w 9691167"/>
              <a:gd name="connsiteY968" fmla="*/ 6185750 h 6854054"/>
              <a:gd name="connsiteX969" fmla="*/ 7399380 w 9691167"/>
              <a:gd name="connsiteY969" fmla="*/ 6180621 h 6854054"/>
              <a:gd name="connsiteX970" fmla="*/ 7395829 w 9691167"/>
              <a:gd name="connsiteY970" fmla="*/ 6195615 h 6854054"/>
              <a:gd name="connsiteX971" fmla="*/ 7450677 w 9691167"/>
              <a:gd name="connsiteY971" fmla="*/ 6231523 h 6854054"/>
              <a:gd name="connsiteX972" fmla="*/ 7406483 w 9691167"/>
              <a:gd name="connsiteY972" fmla="*/ 6250069 h 6854054"/>
              <a:gd name="connsiteX973" fmla="*/ 7421477 w 9691167"/>
              <a:gd name="connsiteY973" fmla="*/ 6276112 h 6854054"/>
              <a:gd name="connsiteX974" fmla="*/ 7314938 w 9691167"/>
              <a:gd name="connsiteY974" fmla="*/ 6317938 h 6854054"/>
              <a:gd name="connsiteX975" fmla="*/ 7207214 w 9691167"/>
              <a:gd name="connsiteY975" fmla="*/ 6336485 h 6854054"/>
              <a:gd name="connsiteX976" fmla="*/ 7213922 w 9691167"/>
              <a:gd name="connsiteY976" fmla="*/ 6355030 h 6854054"/>
              <a:gd name="connsiteX977" fmla="*/ 7200901 w 9691167"/>
              <a:gd name="connsiteY977" fmla="*/ 6355030 h 6854054"/>
              <a:gd name="connsiteX978" fmla="*/ 7123166 w 9691167"/>
              <a:gd name="connsiteY978" fmla="*/ 6327014 h 6854054"/>
              <a:gd name="connsiteX979" fmla="*/ 7085285 w 9691167"/>
              <a:gd name="connsiteY979" fmla="*/ 6327803 h 6854054"/>
              <a:gd name="connsiteX980" fmla="*/ 7011102 w 9691167"/>
              <a:gd name="connsiteY980" fmla="*/ 6351084 h 6854054"/>
              <a:gd name="connsiteX981" fmla="*/ 7091993 w 9691167"/>
              <a:gd name="connsiteY981" fmla="*/ 6370419 h 6854054"/>
              <a:gd name="connsiteX982" fmla="*/ 7098307 w 9691167"/>
              <a:gd name="connsiteY982" fmla="*/ 6355820 h 6854054"/>
              <a:gd name="connsiteX983" fmla="*/ 7133820 w 9691167"/>
              <a:gd name="connsiteY983" fmla="*/ 6407511 h 6854054"/>
              <a:gd name="connsiteX984" fmla="*/ 7005578 w 9691167"/>
              <a:gd name="connsiteY984" fmla="*/ 6407906 h 6854054"/>
              <a:gd name="connsiteX985" fmla="*/ 6929816 w 9691167"/>
              <a:gd name="connsiteY985" fmla="*/ 6417770 h 6854054"/>
              <a:gd name="connsiteX986" fmla="*/ 6888779 w 9691167"/>
              <a:gd name="connsiteY986" fmla="*/ 6418559 h 6854054"/>
              <a:gd name="connsiteX987" fmla="*/ 6893514 w 9691167"/>
              <a:gd name="connsiteY987" fmla="*/ 6367262 h 6854054"/>
              <a:gd name="connsiteX988" fmla="*/ 6937313 w 9691167"/>
              <a:gd name="connsiteY988" fmla="*/ 6343587 h 6854054"/>
              <a:gd name="connsiteX989" fmla="*/ 6882465 w 9691167"/>
              <a:gd name="connsiteY989" fmla="*/ 6337274 h 6854054"/>
              <a:gd name="connsiteX990" fmla="*/ 6897065 w 9691167"/>
              <a:gd name="connsiteY990" fmla="*/ 6324252 h 6854054"/>
              <a:gd name="connsiteX991" fmla="*/ 6798812 w 9691167"/>
              <a:gd name="connsiteY991" fmla="*/ 6282820 h 6854054"/>
              <a:gd name="connsiteX992" fmla="*/ 6837087 w 9691167"/>
              <a:gd name="connsiteY992" fmla="*/ 6257566 h 6854054"/>
              <a:gd name="connsiteX993" fmla="*/ 6685169 w 9691167"/>
              <a:gd name="connsiteY993" fmla="*/ 6248885 h 6854054"/>
              <a:gd name="connsiteX994" fmla="*/ 6685564 w 9691167"/>
              <a:gd name="connsiteY994" fmla="*/ 6264274 h 6854054"/>
              <a:gd name="connsiteX995" fmla="*/ 6723445 w 9691167"/>
              <a:gd name="connsiteY995" fmla="*/ 6261512 h 6854054"/>
              <a:gd name="connsiteX996" fmla="*/ 6712791 w 9691167"/>
              <a:gd name="connsiteY996" fmla="*/ 6291896 h 6854054"/>
              <a:gd name="connsiteX997" fmla="*/ 6794866 w 9691167"/>
              <a:gd name="connsiteY997" fmla="*/ 6319517 h 6854054"/>
              <a:gd name="connsiteX998" fmla="*/ 6665835 w 9691167"/>
              <a:gd name="connsiteY998" fmla="*/ 6369235 h 6854054"/>
              <a:gd name="connsiteX999" fmla="*/ 6546273 w 9691167"/>
              <a:gd name="connsiteY999" fmla="*/ 6347138 h 6854054"/>
              <a:gd name="connsiteX1000" fmla="*/ 6484322 w 9691167"/>
              <a:gd name="connsiteY1000" fmla="*/ 6373576 h 6854054"/>
              <a:gd name="connsiteX1001" fmla="*/ 6514311 w 9691167"/>
              <a:gd name="connsiteY1001" fmla="*/ 6349506 h 6854054"/>
              <a:gd name="connsiteX1002" fmla="*/ 6481166 w 9691167"/>
              <a:gd name="connsiteY1002" fmla="*/ 6339641 h 6854054"/>
              <a:gd name="connsiteX1003" fmla="*/ 6455517 w 9691167"/>
              <a:gd name="connsiteY1003" fmla="*/ 6321490 h 6854054"/>
              <a:gd name="connsiteX1004" fmla="*/ 6399485 w 9691167"/>
              <a:gd name="connsiteY1004" fmla="*/ 6250858 h 6854054"/>
              <a:gd name="connsiteX1005" fmla="*/ 6378177 w 9691167"/>
              <a:gd name="connsiteY1005" fmla="*/ 6236258 h 6854054"/>
              <a:gd name="connsiteX1006" fmla="*/ 6381729 w 9691167"/>
              <a:gd name="connsiteY1006" fmla="*/ 6222842 h 6854054"/>
              <a:gd name="connsiteX1007" fmla="*/ 6480771 w 9691167"/>
              <a:gd name="connsiteY1007" fmla="*/ 6205875 h 6854054"/>
              <a:gd name="connsiteX1008" fmla="*/ 6462225 w 9691167"/>
              <a:gd name="connsiteY1008" fmla="*/ 6168389 h 6854054"/>
              <a:gd name="connsiteX1009" fmla="*/ 6539170 w 9691167"/>
              <a:gd name="connsiteY1009" fmla="*/ 6191275 h 6854054"/>
              <a:gd name="connsiteX1010" fmla="*/ 6498922 w 9691167"/>
              <a:gd name="connsiteY1010" fmla="*/ 6124984 h 6854054"/>
              <a:gd name="connsiteX1011" fmla="*/ 6463409 w 9691167"/>
              <a:gd name="connsiteY1011" fmla="*/ 6169178 h 6854054"/>
              <a:gd name="connsiteX1012" fmla="*/ 6450782 w 9691167"/>
              <a:gd name="connsiteY1012" fmla="*/ 6146686 h 6854054"/>
              <a:gd name="connsiteX1013" fmla="*/ 6486690 w 9691167"/>
              <a:gd name="connsiteY1013" fmla="*/ 6106438 h 6854054"/>
              <a:gd name="connsiteX1014" fmla="*/ 6480377 w 9691167"/>
              <a:gd name="connsiteY1014" fmla="*/ 6096573 h 6854054"/>
              <a:gd name="connsiteX1015" fmla="*/ 6417636 w 9691167"/>
              <a:gd name="connsiteY1015" fmla="*/ 6129719 h 6854054"/>
              <a:gd name="connsiteX1016" fmla="*/ 6398301 w 9691167"/>
              <a:gd name="connsiteY1016" fmla="*/ 6132875 h 6854054"/>
              <a:gd name="connsiteX1017" fmla="*/ 6316226 w 9691167"/>
              <a:gd name="connsiteY1017" fmla="*/ 6113935 h 6854054"/>
              <a:gd name="connsiteX1018" fmla="*/ 6291367 w 9691167"/>
              <a:gd name="connsiteY1018" fmla="*/ 6118275 h 6854054"/>
              <a:gd name="connsiteX1019" fmla="*/ 6243622 w 9691167"/>
              <a:gd name="connsiteY1019" fmla="*/ 6109594 h 6854054"/>
              <a:gd name="connsiteX1020" fmla="*/ 6198638 w 9691167"/>
              <a:gd name="connsiteY1020" fmla="*/ 6104465 h 6854054"/>
              <a:gd name="connsiteX1021" fmla="*/ 6197060 w 9691167"/>
              <a:gd name="connsiteY1021" fmla="*/ 6118670 h 6854054"/>
              <a:gd name="connsiteX1022" fmla="*/ 6233362 w 9691167"/>
              <a:gd name="connsiteY1022" fmla="*/ 6128930 h 6854054"/>
              <a:gd name="connsiteX1023" fmla="*/ 6137476 w 9691167"/>
              <a:gd name="connsiteY1023" fmla="*/ 6155761 h 6854054"/>
              <a:gd name="connsiteX1024" fmla="*/ 6043563 w 9691167"/>
              <a:gd name="connsiteY1024" fmla="*/ 6131297 h 6854054"/>
              <a:gd name="connsiteX1025" fmla="*/ 6055401 w 9691167"/>
              <a:gd name="connsiteY1025" fmla="*/ 6180621 h 6854054"/>
              <a:gd name="connsiteX1026" fmla="*/ 5943732 w 9691167"/>
              <a:gd name="connsiteY1026" fmla="*/ 6167599 h 6854054"/>
              <a:gd name="connsiteX1027" fmla="*/ 5938602 w 9691167"/>
              <a:gd name="connsiteY1027" fmla="*/ 6151421 h 6854054"/>
              <a:gd name="connsiteX1028" fmla="*/ 5981218 w 9691167"/>
              <a:gd name="connsiteY1028" fmla="*/ 6123800 h 6854054"/>
              <a:gd name="connsiteX1029" fmla="*/ 6028964 w 9691167"/>
              <a:gd name="connsiteY1029" fmla="*/ 6087102 h 6854054"/>
              <a:gd name="connsiteX1030" fmla="*/ 5977667 w 9691167"/>
              <a:gd name="connsiteY1030" fmla="*/ 6069346 h 6854054"/>
              <a:gd name="connsiteX1031" fmla="*/ 5980823 w 9691167"/>
              <a:gd name="connsiteY1031" fmla="*/ 6079606 h 6854054"/>
              <a:gd name="connsiteX1032" fmla="*/ 5949256 w 9691167"/>
              <a:gd name="connsiteY1032" fmla="*/ 6090654 h 6854054"/>
              <a:gd name="connsiteX1033" fmla="*/ 5857711 w 9691167"/>
              <a:gd name="connsiteY1033" fmla="*/ 6076843 h 6854054"/>
              <a:gd name="connsiteX1034" fmla="*/ 5790630 w 9691167"/>
              <a:gd name="connsiteY1034" fmla="*/ 6049616 h 6854054"/>
              <a:gd name="connsiteX1035" fmla="*/ 5695534 w 9691167"/>
              <a:gd name="connsiteY1035" fmla="*/ 6031860 h 6854054"/>
              <a:gd name="connsiteX1036" fmla="*/ 5715264 w 9691167"/>
              <a:gd name="connsiteY1036" fmla="*/ 6061849 h 6854054"/>
              <a:gd name="connsiteX1037" fmla="*/ 5751960 w 9691167"/>
              <a:gd name="connsiteY1037" fmla="*/ 6148659 h 6854054"/>
              <a:gd name="connsiteX1038" fmla="*/ 5753539 w 9691167"/>
              <a:gd name="connsiteY1038" fmla="*/ 6171151 h 6854054"/>
              <a:gd name="connsiteX1039" fmla="*/ 5754723 w 9691167"/>
              <a:gd name="connsiteY1039" fmla="*/ 6169967 h 6854054"/>
              <a:gd name="connsiteX1040" fmla="*/ 5541643 w 9691167"/>
              <a:gd name="connsiteY1040" fmla="*/ 6162864 h 6854054"/>
              <a:gd name="connsiteX1041" fmla="*/ 5531384 w 9691167"/>
              <a:gd name="connsiteY1041" fmla="*/ 6217318 h 6854054"/>
              <a:gd name="connsiteX1042" fmla="*/ 5565713 w 9691167"/>
              <a:gd name="connsiteY1042" fmla="*/ 6223631 h 6854054"/>
              <a:gd name="connsiteX1043" fmla="*/ 5560189 w 9691167"/>
              <a:gd name="connsiteY1043" fmla="*/ 6258750 h 6854054"/>
              <a:gd name="connsiteX1044" fmla="*/ 5561373 w 9691167"/>
              <a:gd name="connsiteY1044" fmla="*/ 6257172 h 6854054"/>
              <a:gd name="connsiteX1045" fmla="*/ 5476536 w 9691167"/>
              <a:gd name="connsiteY1045" fmla="*/ 6257172 h 6854054"/>
              <a:gd name="connsiteX1046" fmla="*/ 5474957 w 9691167"/>
              <a:gd name="connsiteY1046" fmla="*/ 6249280 h 6854054"/>
              <a:gd name="connsiteX1047" fmla="*/ 5508892 w 9691167"/>
              <a:gd name="connsiteY1047" fmla="*/ 6234285 h 6854054"/>
              <a:gd name="connsiteX1048" fmla="*/ 5398406 w 9691167"/>
              <a:gd name="connsiteY1048" fmla="*/ 6226393 h 6854054"/>
              <a:gd name="connsiteX1049" fmla="*/ 5320672 w 9691167"/>
              <a:gd name="connsiteY1049" fmla="*/ 6204691 h 6854054"/>
              <a:gd name="connsiteX1050" fmla="*/ 5280423 w 9691167"/>
              <a:gd name="connsiteY1050" fmla="*/ 6191275 h 6854054"/>
              <a:gd name="connsiteX1051" fmla="*/ 5291867 w 9691167"/>
              <a:gd name="connsiteY1051" fmla="*/ 6218107 h 6854054"/>
              <a:gd name="connsiteX1052" fmla="*/ 5102857 w 9691167"/>
              <a:gd name="connsiteY1052" fmla="*/ 6254409 h 6854054"/>
              <a:gd name="connsiteX1053" fmla="*/ 5121798 w 9691167"/>
              <a:gd name="connsiteY1053" fmla="*/ 6192853 h 6854054"/>
              <a:gd name="connsiteX1054" fmla="*/ 4999474 w 9691167"/>
              <a:gd name="connsiteY1054" fmla="*/ 6232707 h 6854054"/>
              <a:gd name="connsiteX1055" fmla="*/ 5054323 w 9691167"/>
              <a:gd name="connsiteY1055" fmla="*/ 6232707 h 6854054"/>
              <a:gd name="connsiteX1056" fmla="*/ 5049982 w 9691167"/>
              <a:gd name="connsiteY1056" fmla="*/ 6284398 h 6854054"/>
              <a:gd name="connsiteX1057" fmla="*/ 5035382 w 9691167"/>
              <a:gd name="connsiteY1057" fmla="*/ 6289923 h 6854054"/>
              <a:gd name="connsiteX1058" fmla="*/ 4972642 w 9691167"/>
              <a:gd name="connsiteY1058" fmla="*/ 6214161 h 6854054"/>
              <a:gd name="connsiteX1059" fmla="*/ 4915426 w 9691167"/>
              <a:gd name="connsiteY1059" fmla="*/ 6272955 h 6854054"/>
              <a:gd name="connsiteX1060" fmla="*/ 4871232 w 9691167"/>
              <a:gd name="connsiteY1060" fmla="*/ 6303339 h 6854054"/>
              <a:gd name="connsiteX1061" fmla="*/ 4947783 w 9691167"/>
              <a:gd name="connsiteY1061" fmla="*/ 6343192 h 6854054"/>
              <a:gd name="connsiteX1062" fmla="*/ 4947389 w 9691167"/>
              <a:gd name="connsiteY1062" fmla="*/ 6355820 h 6854054"/>
              <a:gd name="connsiteX1063" fmla="*/ 4811649 w 9691167"/>
              <a:gd name="connsiteY1063" fmla="*/ 6366868 h 6854054"/>
              <a:gd name="connsiteX1064" fmla="*/ 4848741 w 9691167"/>
              <a:gd name="connsiteY1064" fmla="*/ 6309652 h 6854054"/>
              <a:gd name="connsiteX1065" fmla="*/ 4752855 w 9691167"/>
              <a:gd name="connsiteY1065" fmla="*/ 6349506 h 6854054"/>
              <a:gd name="connsiteX1066" fmla="*/ 4812438 w 9691167"/>
              <a:gd name="connsiteY1066" fmla="*/ 6366079 h 6854054"/>
              <a:gd name="connsiteX1067" fmla="*/ 4765087 w 9691167"/>
              <a:gd name="connsiteY1067" fmla="*/ 6415797 h 6854054"/>
              <a:gd name="connsiteX1068" fmla="*/ 4689720 w 9691167"/>
              <a:gd name="connsiteY1068" fmla="*/ 6392516 h 6854054"/>
              <a:gd name="connsiteX1069" fmla="*/ 4690904 w 9691167"/>
              <a:gd name="connsiteY1069" fmla="*/ 6383046 h 6854054"/>
              <a:gd name="connsiteX1070" fmla="*/ 4729574 w 9691167"/>
              <a:gd name="connsiteY1070" fmla="*/ 6380679 h 6854054"/>
              <a:gd name="connsiteX1071" fmla="*/ 4651445 w 9691167"/>
              <a:gd name="connsiteY1071" fmla="*/ 6383441 h 6854054"/>
              <a:gd name="connsiteX1072" fmla="*/ 4566213 w 9691167"/>
              <a:gd name="connsiteY1072" fmla="*/ 6379890 h 6854054"/>
              <a:gd name="connsiteX1073" fmla="*/ 4538591 w 9691167"/>
              <a:gd name="connsiteY1073" fmla="*/ 6357793 h 6854054"/>
              <a:gd name="connsiteX1074" fmla="*/ 4489267 w 9691167"/>
              <a:gd name="connsiteY1074" fmla="*/ 6420927 h 6854054"/>
              <a:gd name="connsiteX1075" fmla="*/ 4460463 w 9691167"/>
              <a:gd name="connsiteY1075" fmla="*/ 6387387 h 6854054"/>
              <a:gd name="connsiteX1076" fmla="*/ 4427711 w 9691167"/>
              <a:gd name="connsiteY1076" fmla="*/ 6411457 h 6854054"/>
              <a:gd name="connsiteX1077" fmla="*/ 4357474 w 9691167"/>
              <a:gd name="connsiteY1077" fmla="*/ 6430792 h 6854054"/>
              <a:gd name="connsiteX1078" fmla="*/ 4337350 w 9691167"/>
              <a:gd name="connsiteY1078" fmla="*/ 6431581 h 6854054"/>
              <a:gd name="connsiteX1079" fmla="*/ 4335377 w 9691167"/>
              <a:gd name="connsiteY1079" fmla="*/ 6444603 h 6854054"/>
              <a:gd name="connsiteX1080" fmla="*/ 4383517 w 9691167"/>
              <a:gd name="connsiteY1080" fmla="*/ 6452100 h 6854054"/>
              <a:gd name="connsiteX1081" fmla="*/ 4440733 w 9691167"/>
              <a:gd name="connsiteY1081" fmla="*/ 6466305 h 6854054"/>
              <a:gd name="connsiteX1082" fmla="*/ 4499527 w 9691167"/>
              <a:gd name="connsiteY1082" fmla="*/ 6481299 h 6854054"/>
              <a:gd name="connsiteX1083" fmla="*/ 4254881 w 9691167"/>
              <a:gd name="connsiteY1083" fmla="*/ 6574818 h 6854054"/>
              <a:gd name="connsiteX1084" fmla="*/ 4201611 w 9691167"/>
              <a:gd name="connsiteY1084" fmla="*/ 6539305 h 6854054"/>
              <a:gd name="connsiteX1085" fmla="*/ 4099806 w 9691167"/>
              <a:gd name="connsiteY1085" fmla="*/ 6569688 h 6854054"/>
              <a:gd name="connsiteX1086" fmla="*/ 4054822 w 9691167"/>
              <a:gd name="connsiteY1086" fmla="*/ 6604017 h 6854054"/>
              <a:gd name="connsiteX1087" fmla="*/ 4048114 w 9691167"/>
              <a:gd name="connsiteY1087" fmla="*/ 6597309 h 6854054"/>
              <a:gd name="connsiteX1088" fmla="*/ 4071790 w 9691167"/>
              <a:gd name="connsiteY1088" fmla="*/ 6551537 h 6854054"/>
              <a:gd name="connsiteX1089" fmla="*/ 3930526 w 9691167"/>
              <a:gd name="connsiteY1089" fmla="*/ 6586261 h 6854054"/>
              <a:gd name="connsiteX1090" fmla="*/ 3904088 w 9691167"/>
              <a:gd name="connsiteY1090" fmla="*/ 6574028 h 6854054"/>
              <a:gd name="connsiteX1091" fmla="*/ 3791630 w 9691167"/>
              <a:gd name="connsiteY1091" fmla="*/ 6615066 h 6854054"/>
              <a:gd name="connsiteX1092" fmla="*/ 3792024 w 9691167"/>
              <a:gd name="connsiteY1092" fmla="*/ 6626509 h 6854054"/>
              <a:gd name="connsiteX1093" fmla="*/ 3842138 w 9691167"/>
              <a:gd name="connsiteY1093" fmla="*/ 6621774 h 6854054"/>
              <a:gd name="connsiteX1094" fmla="*/ 3933683 w 9691167"/>
              <a:gd name="connsiteY1094" fmla="*/ 6585472 h 6854054"/>
              <a:gd name="connsiteX1095" fmla="*/ 1418556 w 9691167"/>
              <a:gd name="connsiteY1095" fmla="*/ 5654236 h 6854054"/>
              <a:gd name="connsiteX1096" fmla="*/ 1430000 w 9691167"/>
              <a:gd name="connsiteY1096" fmla="*/ 5696852 h 6854054"/>
              <a:gd name="connsiteX1097" fmla="*/ 1353844 w 9691167"/>
              <a:gd name="connsiteY1097" fmla="*/ 5696852 h 6854054"/>
              <a:gd name="connsiteX1098" fmla="*/ 1450518 w 9691167"/>
              <a:gd name="connsiteY1098" fmla="*/ 5655420 h 6854054"/>
              <a:gd name="connsiteX1099" fmla="*/ 1416584 w 9691167"/>
              <a:gd name="connsiteY1099" fmla="*/ 5655420 h 6854054"/>
              <a:gd name="connsiteX1100" fmla="*/ 1369233 w 9691167"/>
              <a:gd name="connsiteY1100" fmla="*/ 5627009 h 6854054"/>
              <a:gd name="connsiteX1101" fmla="*/ 1332536 w 9691167"/>
              <a:gd name="connsiteY1101" fmla="*/ 5654236 h 6854054"/>
              <a:gd name="connsiteX1102" fmla="*/ 1340033 w 9691167"/>
              <a:gd name="connsiteY1102" fmla="*/ 5662522 h 6854054"/>
              <a:gd name="connsiteX1103" fmla="*/ 1418556 w 9691167"/>
              <a:gd name="connsiteY1103" fmla="*/ 5654236 h 6854054"/>
              <a:gd name="connsiteX1104" fmla="*/ 8813201 w 9691167"/>
              <a:gd name="connsiteY1104" fmla="*/ 638583 h 6854054"/>
              <a:gd name="connsiteX1105" fmla="*/ 8797812 w 9691167"/>
              <a:gd name="connsiteY1105" fmla="*/ 587681 h 6854054"/>
              <a:gd name="connsiteX1106" fmla="*/ 8785185 w 9691167"/>
              <a:gd name="connsiteY1106" fmla="*/ 582157 h 6854054"/>
              <a:gd name="connsiteX1107" fmla="*/ 8750066 w 9691167"/>
              <a:gd name="connsiteY1107" fmla="*/ 654761 h 6854054"/>
              <a:gd name="connsiteX1108" fmla="*/ 8764666 w 9691167"/>
              <a:gd name="connsiteY1108" fmla="*/ 666205 h 6854054"/>
              <a:gd name="connsiteX1109" fmla="*/ 8814385 w 9691167"/>
              <a:gd name="connsiteY1109" fmla="*/ 637399 h 6854054"/>
              <a:gd name="connsiteX1110" fmla="*/ 8840822 w 9691167"/>
              <a:gd name="connsiteY1110" fmla="*/ 661075 h 6854054"/>
              <a:gd name="connsiteX1111" fmla="*/ 8899222 w 9691167"/>
              <a:gd name="connsiteY1111" fmla="*/ 618459 h 6854054"/>
              <a:gd name="connsiteX1112" fmla="*/ 8832536 w 9691167"/>
              <a:gd name="connsiteY1112" fmla="*/ 544276 h 6854054"/>
              <a:gd name="connsiteX1113" fmla="*/ 8858579 w 9691167"/>
              <a:gd name="connsiteY1113" fmla="*/ 638583 h 6854054"/>
              <a:gd name="connsiteX1114" fmla="*/ 8813201 w 9691167"/>
              <a:gd name="connsiteY1114" fmla="*/ 638583 h 6854054"/>
              <a:gd name="connsiteX1115" fmla="*/ 1838007 w 9691167"/>
              <a:gd name="connsiteY1115" fmla="*/ 5314887 h 6854054"/>
              <a:gd name="connsiteX1116" fmla="*/ 1924817 w 9691167"/>
              <a:gd name="connsiteY1116" fmla="*/ 5284898 h 6854054"/>
              <a:gd name="connsiteX1117" fmla="*/ 1961514 w 9691167"/>
              <a:gd name="connsiteY1117" fmla="*/ 5306601 h 6854054"/>
              <a:gd name="connsiteX1118" fmla="*/ 1968222 w 9691167"/>
              <a:gd name="connsiteY1118" fmla="*/ 5295158 h 6854054"/>
              <a:gd name="connsiteX1119" fmla="*/ 1942969 w 9691167"/>
              <a:gd name="connsiteY1119" fmla="*/ 5271877 h 6854054"/>
              <a:gd name="connsiteX1120" fmla="*/ 1905877 w 9691167"/>
              <a:gd name="connsiteY1120" fmla="*/ 5253725 h 6854054"/>
              <a:gd name="connsiteX1121" fmla="*/ 1837613 w 9691167"/>
              <a:gd name="connsiteY1121" fmla="*/ 5316071 h 6854054"/>
              <a:gd name="connsiteX1122" fmla="*/ 1804467 w 9691167"/>
              <a:gd name="connsiteY1122" fmla="*/ 5287660 h 6854054"/>
              <a:gd name="connsiteX1123" fmla="*/ 1715684 w 9691167"/>
              <a:gd name="connsiteY1123" fmla="*/ 5280952 h 6854054"/>
              <a:gd name="connsiteX1124" fmla="*/ 1679381 w 9691167"/>
              <a:gd name="connsiteY1124" fmla="*/ 5290817 h 6854054"/>
              <a:gd name="connsiteX1125" fmla="*/ 1670700 w 9691167"/>
              <a:gd name="connsiteY1125" fmla="*/ 5308968 h 6854054"/>
              <a:gd name="connsiteX1126" fmla="*/ 1731467 w 9691167"/>
              <a:gd name="connsiteY1126" fmla="*/ 5318044 h 6854054"/>
              <a:gd name="connsiteX1127" fmla="*/ 1785132 w 9691167"/>
              <a:gd name="connsiteY1127" fmla="*/ 5315282 h 6854054"/>
              <a:gd name="connsiteX1128" fmla="*/ 1838007 w 9691167"/>
              <a:gd name="connsiteY1128" fmla="*/ 5314887 h 6854054"/>
              <a:gd name="connsiteX1129" fmla="*/ 9064951 w 9691167"/>
              <a:gd name="connsiteY1129" fmla="*/ 1778953 h 6854054"/>
              <a:gd name="connsiteX1130" fmla="*/ 9064556 w 9691167"/>
              <a:gd name="connsiteY1130" fmla="*/ 1792369 h 6854054"/>
              <a:gd name="connsiteX1131" fmla="*/ 8922109 w 9691167"/>
              <a:gd name="connsiteY1131" fmla="*/ 1838536 h 6854054"/>
              <a:gd name="connsiteX1132" fmla="*/ 8943416 w 9691167"/>
              <a:gd name="connsiteY1132" fmla="*/ 1882730 h 6854054"/>
              <a:gd name="connsiteX1133" fmla="*/ 8990372 w 9691167"/>
              <a:gd name="connsiteY1133" fmla="*/ 1855109 h 6854054"/>
              <a:gd name="connsiteX1134" fmla="*/ 9049561 w 9691167"/>
              <a:gd name="connsiteY1134" fmla="*/ 1851557 h 6854054"/>
              <a:gd name="connsiteX1135" fmla="*/ 9118614 w 9691167"/>
              <a:gd name="connsiteY1135" fmla="*/ 1872865 h 6854054"/>
              <a:gd name="connsiteX1136" fmla="*/ 9094150 w 9691167"/>
              <a:gd name="connsiteY1136" fmla="*/ 1822752 h 6854054"/>
              <a:gd name="connsiteX1137" fmla="*/ 9159258 w 9691167"/>
              <a:gd name="connsiteY1137" fmla="*/ 1811704 h 6854054"/>
              <a:gd name="connsiteX1138" fmla="*/ 9120982 w 9691167"/>
              <a:gd name="connsiteY1138" fmla="*/ 1847217 h 6854054"/>
              <a:gd name="connsiteX1139" fmla="*/ 9190825 w 9691167"/>
              <a:gd name="connsiteY1139" fmla="*/ 1883914 h 6854054"/>
              <a:gd name="connsiteX1140" fmla="*/ 9152945 w 9691167"/>
              <a:gd name="connsiteY1140" fmla="*/ 1906800 h 6854054"/>
              <a:gd name="connsiteX1141" fmla="*/ 9162809 w 9691167"/>
              <a:gd name="connsiteY1141" fmla="*/ 1915087 h 6854054"/>
              <a:gd name="connsiteX1142" fmla="*/ 9203847 w 9691167"/>
              <a:gd name="connsiteY1142" fmla="*/ 1857476 h 6854054"/>
              <a:gd name="connsiteX1143" fmla="*/ 9268559 w 9691167"/>
              <a:gd name="connsiteY1143" fmla="*/ 1863395 h 6854054"/>
              <a:gd name="connsiteX1144" fmla="*/ 9160837 w 9691167"/>
              <a:gd name="connsiteY1144" fmla="*/ 1739099 h 6854054"/>
              <a:gd name="connsiteX1145" fmla="*/ 9208976 w 9691167"/>
              <a:gd name="connsiteY1145" fmla="*/ 1735153 h 6854054"/>
              <a:gd name="connsiteX1146" fmla="*/ 9301310 w 9691167"/>
              <a:gd name="connsiteY1146" fmla="*/ 1673991 h 6854054"/>
              <a:gd name="connsiteX1147" fmla="*/ 9316305 w 9691167"/>
              <a:gd name="connsiteY1147" fmla="*/ 1626246 h 6854054"/>
              <a:gd name="connsiteX1148" fmla="*/ 9313543 w 9691167"/>
              <a:gd name="connsiteY1148" fmla="*/ 1598624 h 6854054"/>
              <a:gd name="connsiteX1149" fmla="*/ 9291052 w 9691167"/>
              <a:gd name="connsiteY1149" fmla="*/ 1593495 h 6854054"/>
              <a:gd name="connsiteX1150" fmla="*/ 9250803 w 9691167"/>
              <a:gd name="connsiteY1150" fmla="*/ 1597835 h 6854054"/>
              <a:gd name="connsiteX1151" fmla="*/ 9221998 w 9691167"/>
              <a:gd name="connsiteY1151" fmla="*/ 1600597 h 6854054"/>
              <a:gd name="connsiteX1152" fmla="*/ 9175436 w 9691167"/>
              <a:gd name="connsiteY1152" fmla="*/ 1638873 h 6854054"/>
              <a:gd name="connsiteX1153" fmla="*/ 9049956 w 9691167"/>
              <a:gd name="connsiteY1153" fmla="*/ 1675570 h 6854054"/>
              <a:gd name="connsiteX1154" fmla="*/ 8991162 w 9691167"/>
              <a:gd name="connsiteY1154" fmla="*/ 1680699 h 6854054"/>
              <a:gd name="connsiteX1155" fmla="*/ 8844768 w 9691167"/>
              <a:gd name="connsiteY1155" fmla="*/ 1705953 h 6854054"/>
              <a:gd name="connsiteX1156" fmla="*/ 8873968 w 9691167"/>
              <a:gd name="connsiteY1156" fmla="*/ 1721342 h 6854054"/>
              <a:gd name="connsiteX1157" fmla="*/ 8765061 w 9691167"/>
              <a:gd name="connsiteY1157" fmla="*/ 1771850 h 6854054"/>
              <a:gd name="connsiteX1158" fmla="*/ 8765061 w 9691167"/>
              <a:gd name="connsiteY1158" fmla="*/ 1736337 h 6854054"/>
              <a:gd name="connsiteX1159" fmla="*/ 8648262 w 9691167"/>
              <a:gd name="connsiteY1159" fmla="*/ 1726867 h 6854054"/>
              <a:gd name="connsiteX1160" fmla="*/ 8637213 w 9691167"/>
              <a:gd name="connsiteY1160" fmla="*/ 1773823 h 6854054"/>
              <a:gd name="connsiteX1161" fmla="*/ 8620246 w 9691167"/>
              <a:gd name="connsiteY1161" fmla="*/ 1769877 h 6854054"/>
              <a:gd name="connsiteX1162" fmla="*/ 8591835 w 9691167"/>
              <a:gd name="connsiteY1162" fmla="*/ 1771061 h 6854054"/>
              <a:gd name="connsiteX1163" fmla="*/ 8588679 w 9691167"/>
              <a:gd name="connsiteY1163" fmla="*/ 1793158 h 6854054"/>
              <a:gd name="connsiteX1164" fmla="*/ 8614721 w 9691167"/>
              <a:gd name="connsiteY1164" fmla="*/ 1803812 h 6854054"/>
              <a:gd name="connsiteX1165" fmla="*/ 8657337 w 9691167"/>
              <a:gd name="connsiteY1165" fmla="*/ 1781320 h 6854054"/>
              <a:gd name="connsiteX1166" fmla="*/ 8697586 w 9691167"/>
              <a:gd name="connsiteY1166" fmla="*/ 1778163 h 6854054"/>
              <a:gd name="connsiteX1167" fmla="*/ 8733888 w 9691167"/>
              <a:gd name="connsiteY1167" fmla="*/ 1824725 h 6854054"/>
              <a:gd name="connsiteX1168" fmla="*/ 8693246 w 9691167"/>
              <a:gd name="connsiteY1168" fmla="*/ 1862606 h 6854054"/>
              <a:gd name="connsiteX1169" fmla="*/ 8744542 w 9691167"/>
              <a:gd name="connsiteY1169" fmla="*/ 1875628 h 6854054"/>
              <a:gd name="connsiteX1170" fmla="*/ 8798206 w 9691167"/>
              <a:gd name="connsiteY1170" fmla="*/ 1818806 h 6854054"/>
              <a:gd name="connsiteX1171" fmla="*/ 8812412 w 9691167"/>
              <a:gd name="connsiteY1171" fmla="*/ 1791185 h 6854054"/>
              <a:gd name="connsiteX1172" fmla="*/ 8938681 w 9691167"/>
              <a:gd name="connsiteY1172" fmla="*/ 1767509 h 6854054"/>
              <a:gd name="connsiteX1173" fmla="*/ 9064951 w 9691167"/>
              <a:gd name="connsiteY1173" fmla="*/ 1778953 h 6854054"/>
              <a:gd name="connsiteX1174" fmla="*/ 8801363 w 9691167"/>
              <a:gd name="connsiteY1174" fmla="*/ 2801339 h 6854054"/>
              <a:gd name="connsiteX1175" fmla="*/ 8847925 w 9691167"/>
              <a:gd name="connsiteY1175" fmla="*/ 2783188 h 6854054"/>
              <a:gd name="connsiteX1176" fmla="*/ 8913822 w 9691167"/>
              <a:gd name="connsiteY1176" fmla="*/ 2735048 h 6854054"/>
              <a:gd name="connsiteX1177" fmla="*/ 9021546 w 9691167"/>
              <a:gd name="connsiteY1177" fmla="*/ 2662838 h 6854054"/>
              <a:gd name="connsiteX1178" fmla="*/ 9188458 w 9691167"/>
              <a:gd name="connsiteY1178" fmla="*/ 2518023 h 6854054"/>
              <a:gd name="connsiteX1179" fmla="*/ 9214106 w 9691167"/>
              <a:gd name="connsiteY1179" fmla="*/ 2466331 h 6854054"/>
              <a:gd name="connsiteX1180" fmla="*/ 9176225 w 9691167"/>
              <a:gd name="connsiteY1180" fmla="*/ 2424504 h 6854054"/>
              <a:gd name="connsiteX1181" fmla="*/ 9050745 w 9691167"/>
              <a:gd name="connsiteY1181" fmla="*/ 2433185 h 6854054"/>
              <a:gd name="connsiteX1182" fmla="*/ 8963935 w 9691167"/>
              <a:gd name="connsiteY1182" fmla="*/ 2447785 h 6854054"/>
              <a:gd name="connsiteX1183" fmla="*/ 8920136 w 9691167"/>
              <a:gd name="connsiteY1183" fmla="*/ 2531833 h 6854054"/>
              <a:gd name="connsiteX1184" fmla="*/ 8912638 w 9691167"/>
              <a:gd name="connsiteY1184" fmla="*/ 2555903 h 6854054"/>
              <a:gd name="connsiteX1185" fmla="*/ 8846741 w 9691167"/>
              <a:gd name="connsiteY1185" fmla="*/ 2693221 h 6854054"/>
              <a:gd name="connsiteX1186" fmla="*/ 8801363 w 9691167"/>
              <a:gd name="connsiteY1186" fmla="*/ 2801339 h 6854054"/>
              <a:gd name="connsiteX1187" fmla="*/ 9180566 w 9691167"/>
              <a:gd name="connsiteY1187" fmla="*/ 412088 h 6854054"/>
              <a:gd name="connsiteX1188" fmla="*/ 9032988 w 9691167"/>
              <a:gd name="connsiteY1188" fmla="*/ 382099 h 6854054"/>
              <a:gd name="connsiteX1189" fmla="*/ 8947757 w 9691167"/>
              <a:gd name="connsiteY1189" fmla="*/ 409720 h 6854054"/>
              <a:gd name="connsiteX1190" fmla="*/ 8996686 w 9691167"/>
              <a:gd name="connsiteY1190" fmla="*/ 483114 h 6854054"/>
              <a:gd name="connsiteX1191" fmla="*/ 8977745 w 9691167"/>
              <a:gd name="connsiteY1191" fmla="*/ 467330 h 6854054"/>
              <a:gd name="connsiteX1192" fmla="*/ 8939075 w 9691167"/>
              <a:gd name="connsiteY1192" fmla="*/ 549800 h 6854054"/>
              <a:gd name="connsiteX1193" fmla="*/ 8916979 w 9691167"/>
              <a:gd name="connsiteY1193" fmla="*/ 619643 h 6854054"/>
              <a:gd name="connsiteX1194" fmla="*/ 9021151 w 9691167"/>
              <a:gd name="connsiteY1194" fmla="*/ 599913 h 6854054"/>
              <a:gd name="connsiteX1195" fmla="*/ 9105199 w 9691167"/>
              <a:gd name="connsiteY1195" fmla="*/ 599913 h 6854054"/>
              <a:gd name="connsiteX1196" fmla="*/ 9157285 w 9691167"/>
              <a:gd name="connsiteY1196" fmla="*/ 580184 h 6854054"/>
              <a:gd name="connsiteX1197" fmla="*/ 9154523 w 9691167"/>
              <a:gd name="connsiteY1197" fmla="*/ 519022 h 6854054"/>
              <a:gd name="connsiteX1198" fmla="*/ 9142290 w 9691167"/>
              <a:gd name="connsiteY1198" fmla="*/ 519417 h 6854054"/>
              <a:gd name="connsiteX1199" fmla="*/ 9268954 w 9691167"/>
              <a:gd name="connsiteY1199" fmla="*/ 497319 h 6854054"/>
              <a:gd name="connsiteX1200" fmla="*/ 9171884 w 9691167"/>
              <a:gd name="connsiteY1200" fmla="*/ 439315 h 6854054"/>
              <a:gd name="connsiteX1201" fmla="*/ 9180566 w 9691167"/>
              <a:gd name="connsiteY1201" fmla="*/ 412088 h 6854054"/>
              <a:gd name="connsiteX1202" fmla="*/ 8337719 w 9691167"/>
              <a:gd name="connsiteY1202" fmla="*/ 1919822 h 6854054"/>
              <a:gd name="connsiteX1203" fmla="*/ 8334562 w 9691167"/>
              <a:gd name="connsiteY1203" fmla="*/ 1906406 h 6854054"/>
              <a:gd name="connsiteX1204" fmla="*/ 8288790 w 9691167"/>
              <a:gd name="connsiteY1204" fmla="*/ 1914298 h 6854054"/>
              <a:gd name="connsiteX1205" fmla="*/ 8174752 w 9691167"/>
              <a:gd name="connsiteY1205" fmla="*/ 1947838 h 6854054"/>
              <a:gd name="connsiteX1206" fmla="*/ 8091888 w 9691167"/>
              <a:gd name="connsiteY1206" fmla="*/ 1941919 h 6854054"/>
              <a:gd name="connsiteX1207" fmla="*/ 8069791 w 9691167"/>
              <a:gd name="connsiteY1207" fmla="*/ 1954151 h 6854054"/>
              <a:gd name="connsiteX1208" fmla="*/ 8027570 w 9691167"/>
              <a:gd name="connsiteY1208" fmla="*/ 2018864 h 6854054"/>
              <a:gd name="connsiteX1209" fmla="*/ 8042959 w 9691167"/>
              <a:gd name="connsiteY1209" fmla="*/ 2050037 h 6854054"/>
              <a:gd name="connsiteX1210" fmla="*/ 8196061 w 9691167"/>
              <a:gd name="connsiteY1210" fmla="*/ 2001108 h 6854054"/>
              <a:gd name="connsiteX1211" fmla="*/ 8271033 w 9691167"/>
              <a:gd name="connsiteY1211" fmla="*/ 1982956 h 6854054"/>
              <a:gd name="connsiteX1212" fmla="*/ 8372443 w 9691167"/>
              <a:gd name="connsiteY1212" fmla="*/ 1979011 h 6854054"/>
              <a:gd name="connsiteX1213" fmla="*/ 8408350 w 9691167"/>
              <a:gd name="connsiteY1213" fmla="*/ 1911930 h 6854054"/>
              <a:gd name="connsiteX1214" fmla="*/ 8387437 w 9691167"/>
              <a:gd name="connsiteY1214" fmla="*/ 1934027 h 6854054"/>
              <a:gd name="connsiteX1215" fmla="*/ 8308519 w 9691167"/>
              <a:gd name="connsiteY1215" fmla="*/ 1930870 h 6854054"/>
              <a:gd name="connsiteX1216" fmla="*/ 8337719 w 9691167"/>
              <a:gd name="connsiteY1216" fmla="*/ 1919822 h 6854054"/>
              <a:gd name="connsiteX1217" fmla="*/ 8575657 w 9691167"/>
              <a:gd name="connsiteY1217" fmla="*/ 2355845 h 6854054"/>
              <a:gd name="connsiteX1218" fmla="*/ 8575657 w 9691167"/>
              <a:gd name="connsiteY1218" fmla="*/ 2344008 h 6854054"/>
              <a:gd name="connsiteX1219" fmla="*/ 8531857 w 9691167"/>
              <a:gd name="connsiteY1219" fmla="*/ 2325462 h 6854054"/>
              <a:gd name="connsiteX1220" fmla="*/ 8480166 w 9691167"/>
              <a:gd name="connsiteY1220" fmla="*/ 2408326 h 6854054"/>
              <a:gd name="connsiteX1221" fmla="*/ 8509366 w 9691167"/>
              <a:gd name="connsiteY1221" fmla="*/ 2455677 h 6854054"/>
              <a:gd name="connsiteX1222" fmla="*/ 8556717 w 9691167"/>
              <a:gd name="connsiteY1222" fmla="*/ 2453704 h 6854054"/>
              <a:gd name="connsiteX1223" fmla="*/ 8685354 w 9691167"/>
              <a:gd name="connsiteY1223" fmla="*/ 2409510 h 6854054"/>
              <a:gd name="connsiteX1224" fmla="*/ 8575657 w 9691167"/>
              <a:gd name="connsiteY1224" fmla="*/ 2355845 h 6854054"/>
              <a:gd name="connsiteX1225" fmla="*/ 1673463 w 9691167"/>
              <a:gd name="connsiteY1225" fmla="*/ 5934396 h 6854054"/>
              <a:gd name="connsiteX1226" fmla="*/ 1664387 w 9691167"/>
              <a:gd name="connsiteY1226" fmla="*/ 5894542 h 6854054"/>
              <a:gd name="connsiteX1227" fmla="*/ 1645841 w 9691167"/>
              <a:gd name="connsiteY1227" fmla="*/ 5880731 h 6854054"/>
              <a:gd name="connsiteX1228" fmla="*/ 1551139 w 9691167"/>
              <a:gd name="connsiteY1228" fmla="*/ 5913482 h 6854054"/>
              <a:gd name="connsiteX1229" fmla="*/ 1529042 w 9691167"/>
              <a:gd name="connsiteY1229" fmla="*/ 5928871 h 6854054"/>
              <a:gd name="connsiteX1230" fmla="*/ 1588625 w 9691167"/>
              <a:gd name="connsiteY1230" fmla="*/ 5948995 h 6854054"/>
              <a:gd name="connsiteX1231" fmla="*/ 1650182 w 9691167"/>
              <a:gd name="connsiteY1231" fmla="*/ 5997925 h 6854054"/>
              <a:gd name="connsiteX1232" fmla="*/ 1693587 w 9691167"/>
              <a:gd name="connsiteY1232" fmla="*/ 5950179 h 6854054"/>
              <a:gd name="connsiteX1233" fmla="*/ 1731467 w 9691167"/>
              <a:gd name="connsiteY1233" fmla="*/ 5977801 h 6854054"/>
              <a:gd name="connsiteX1234" fmla="*/ 1774083 w 9691167"/>
              <a:gd name="connsiteY1234" fmla="*/ 5974644 h 6854054"/>
              <a:gd name="connsiteX1235" fmla="*/ 1760667 w 9691167"/>
              <a:gd name="connsiteY1235" fmla="*/ 5941893 h 6854054"/>
              <a:gd name="connsiteX1236" fmla="*/ 1871547 w 9691167"/>
              <a:gd name="connsiteY1236" fmla="*/ 5933607 h 6854054"/>
              <a:gd name="connsiteX1237" fmla="*/ 1896407 w 9691167"/>
              <a:gd name="connsiteY1237" fmla="*/ 5919007 h 6854054"/>
              <a:gd name="connsiteX1238" fmla="*/ 1869969 w 9691167"/>
              <a:gd name="connsiteY1238" fmla="*/ 5901644 h 6854054"/>
              <a:gd name="connsiteX1239" fmla="*/ 1850634 w 9691167"/>
              <a:gd name="connsiteY1239" fmla="*/ 5908353 h 6854054"/>
              <a:gd name="connsiteX1240" fmla="*/ 1798943 w 9691167"/>
              <a:gd name="connsiteY1240" fmla="*/ 5895726 h 6854054"/>
              <a:gd name="connsiteX1241" fmla="*/ 1797364 w 9691167"/>
              <a:gd name="connsiteY1241" fmla="*/ 5870867 h 6854054"/>
              <a:gd name="connsiteX1242" fmla="*/ 1763429 w 9691167"/>
              <a:gd name="connsiteY1242" fmla="*/ 5864948 h 6854054"/>
              <a:gd name="connsiteX1243" fmla="*/ 1727916 w 9691167"/>
              <a:gd name="connsiteY1243" fmla="*/ 5864553 h 6854054"/>
              <a:gd name="connsiteX1244" fmla="*/ 1673463 w 9691167"/>
              <a:gd name="connsiteY1244" fmla="*/ 5934396 h 6854054"/>
              <a:gd name="connsiteX1245" fmla="*/ 5635951 w 9691167"/>
              <a:gd name="connsiteY1245" fmla="*/ 1442761 h 6854054"/>
              <a:gd name="connsiteX1246" fmla="*/ 5830484 w 9691167"/>
              <a:gd name="connsiteY1246" fmla="*/ 1403302 h 6854054"/>
              <a:gd name="connsiteX1247" fmla="*/ 5895197 w 9691167"/>
              <a:gd name="connsiteY1247" fmla="*/ 1386729 h 6854054"/>
              <a:gd name="connsiteX1248" fmla="*/ 5951624 w 9691167"/>
              <a:gd name="connsiteY1248" fmla="*/ 1328724 h 6854054"/>
              <a:gd name="connsiteX1249" fmla="*/ 5801284 w 9691167"/>
              <a:gd name="connsiteY1249" fmla="*/ 1381204 h 6854054"/>
              <a:gd name="connsiteX1250" fmla="*/ 5793392 w 9691167"/>
              <a:gd name="connsiteY1250" fmla="*/ 1316491 h 6854054"/>
              <a:gd name="connsiteX1251" fmla="*/ 5626480 w 9691167"/>
              <a:gd name="connsiteY1251" fmla="*/ 1402118 h 6854054"/>
              <a:gd name="connsiteX1252" fmla="*/ 5635951 w 9691167"/>
              <a:gd name="connsiteY1252" fmla="*/ 1442761 h 6854054"/>
              <a:gd name="connsiteX1253" fmla="*/ 8886989 w 9691167"/>
              <a:gd name="connsiteY1253" fmla="*/ 2354662 h 6854054"/>
              <a:gd name="connsiteX1254" fmla="*/ 9064556 w 9691167"/>
              <a:gd name="connsiteY1254" fmla="*/ 2335721 h 6854054"/>
              <a:gd name="connsiteX1255" fmla="*/ 9068108 w 9691167"/>
              <a:gd name="connsiteY1255" fmla="*/ 2326251 h 6854054"/>
              <a:gd name="connsiteX1256" fmla="*/ 9034567 w 9691167"/>
              <a:gd name="connsiteY1256" fmla="*/ 2310862 h 6854054"/>
              <a:gd name="connsiteX1257" fmla="*/ 9074815 w 9691167"/>
              <a:gd name="connsiteY1257" fmla="*/ 2287187 h 6854054"/>
              <a:gd name="connsiteX1258" fmla="*/ 8986426 w 9691167"/>
              <a:gd name="connsiteY1258" fmla="*/ 2274954 h 6854054"/>
              <a:gd name="connsiteX1259" fmla="*/ 8985243 w 9691167"/>
              <a:gd name="connsiteY1259" fmla="*/ 2262327 h 6854054"/>
              <a:gd name="connsiteX1260" fmla="*/ 9104410 w 9691167"/>
              <a:gd name="connsiteY1260" fmla="*/ 2197614 h 6854054"/>
              <a:gd name="connsiteX1261" fmla="*/ 8997081 w 9691167"/>
              <a:gd name="connsiteY1261" fmla="*/ 2220106 h 6854054"/>
              <a:gd name="connsiteX1262" fmla="*/ 8893303 w 9691167"/>
              <a:gd name="connsiteY1262" fmla="*/ 2263511 h 6854054"/>
              <a:gd name="connsiteX1263" fmla="*/ 8843979 w 9691167"/>
              <a:gd name="connsiteY1263" fmla="*/ 2305338 h 6854054"/>
              <a:gd name="connsiteX1264" fmla="*/ 8909481 w 9691167"/>
              <a:gd name="connsiteY1264" fmla="*/ 2312440 h 6854054"/>
              <a:gd name="connsiteX1265" fmla="*/ 8886989 w 9691167"/>
              <a:gd name="connsiteY1265" fmla="*/ 2354662 h 6854054"/>
              <a:gd name="connsiteX1266" fmla="*/ 8418215 w 9691167"/>
              <a:gd name="connsiteY1266" fmla="*/ 2002686 h 6854054"/>
              <a:gd name="connsiteX1267" fmla="*/ 8643132 w 9691167"/>
              <a:gd name="connsiteY1267" fmla="*/ 1949022 h 6854054"/>
              <a:gd name="connsiteX1268" fmla="*/ 8639976 w 9691167"/>
              <a:gd name="connsiteY1268" fmla="*/ 1909562 h 6854054"/>
              <a:gd name="connsiteX1269" fmla="*/ 8660494 w 9691167"/>
              <a:gd name="connsiteY1269" fmla="*/ 1876022 h 6854054"/>
              <a:gd name="connsiteX1270" fmla="*/ 8651024 w 9691167"/>
              <a:gd name="connsiteY1270" fmla="*/ 1870103 h 6854054"/>
              <a:gd name="connsiteX1271" fmla="*/ 8528700 w 9691167"/>
              <a:gd name="connsiteY1271" fmla="*/ 1897725 h 6854054"/>
              <a:gd name="connsiteX1272" fmla="*/ 8418215 w 9691167"/>
              <a:gd name="connsiteY1272" fmla="*/ 2002686 h 6854054"/>
              <a:gd name="connsiteX1273" fmla="*/ 5723944 w 9691167"/>
              <a:gd name="connsiteY1273" fmla="*/ 1581657 h 6854054"/>
              <a:gd name="connsiteX1274" fmla="*/ 5695928 w 9691167"/>
              <a:gd name="connsiteY1274" fmla="*/ 1537463 h 6854054"/>
              <a:gd name="connsiteX1275" fmla="*/ 5738939 w 9691167"/>
              <a:gd name="connsiteY1275" fmla="*/ 1470777 h 6854054"/>
              <a:gd name="connsiteX1276" fmla="*/ 5719604 w 9691167"/>
              <a:gd name="connsiteY1276" fmla="*/ 1458544 h 6854054"/>
              <a:gd name="connsiteX1277" fmla="*/ 5675410 w 9691167"/>
              <a:gd name="connsiteY1277" fmla="*/ 1522468 h 6854054"/>
              <a:gd name="connsiteX1278" fmla="*/ 5652523 w 9691167"/>
              <a:gd name="connsiteY1278" fmla="*/ 1550484 h 6854054"/>
              <a:gd name="connsiteX1279" fmla="*/ 5550719 w 9691167"/>
              <a:gd name="connsiteY1279" fmla="*/ 1600203 h 6854054"/>
              <a:gd name="connsiteX1280" fmla="*/ 5539670 w 9691167"/>
              <a:gd name="connsiteY1280" fmla="*/ 1623878 h 6854054"/>
              <a:gd name="connsiteX1281" fmla="*/ 5565319 w 9691167"/>
              <a:gd name="connsiteY1281" fmla="*/ 1634138 h 6854054"/>
              <a:gd name="connsiteX1282" fmla="*/ 5666334 w 9691167"/>
              <a:gd name="connsiteY1282" fmla="*/ 1623484 h 6854054"/>
              <a:gd name="connsiteX1283" fmla="*/ 5667913 w 9691167"/>
              <a:gd name="connsiteY1283" fmla="*/ 1634138 h 6854054"/>
              <a:gd name="connsiteX1284" fmla="*/ 5723944 w 9691167"/>
              <a:gd name="connsiteY1284" fmla="*/ 1581657 h 6854054"/>
              <a:gd name="connsiteX1285" fmla="*/ 1108802 w 9691167"/>
              <a:gd name="connsiteY1285" fmla="*/ 5188618 h 6854054"/>
              <a:gd name="connsiteX1286" fmla="*/ 1096175 w 9691167"/>
              <a:gd name="connsiteY1286" fmla="*/ 5193748 h 6854054"/>
              <a:gd name="connsiteX1287" fmla="*/ 1104856 w 9691167"/>
              <a:gd name="connsiteY1287" fmla="*/ 5259644 h 6854054"/>
              <a:gd name="connsiteX1288" fmla="*/ 1199558 w 9691167"/>
              <a:gd name="connsiteY1288" fmla="*/ 5262801 h 6854054"/>
              <a:gd name="connsiteX1289" fmla="*/ 1199164 w 9691167"/>
              <a:gd name="connsiteY1289" fmla="*/ 5245439 h 6854054"/>
              <a:gd name="connsiteX1290" fmla="*/ 1128926 w 9691167"/>
              <a:gd name="connsiteY1290" fmla="*/ 5245439 h 6854054"/>
              <a:gd name="connsiteX1291" fmla="*/ 1193639 w 9691167"/>
              <a:gd name="connsiteY1291" fmla="*/ 5194537 h 6854054"/>
              <a:gd name="connsiteX1292" fmla="*/ 1066581 w 9691167"/>
              <a:gd name="connsiteY1292" fmla="*/ 5146002 h 6854054"/>
              <a:gd name="connsiteX1293" fmla="*/ 1035408 w 9691167"/>
              <a:gd name="connsiteY1293" fmla="*/ 5180726 h 6854054"/>
              <a:gd name="connsiteX1294" fmla="*/ 1108802 w 9691167"/>
              <a:gd name="connsiteY1294" fmla="*/ 5188618 h 6854054"/>
              <a:gd name="connsiteX1295" fmla="*/ 756827 w 9691167"/>
              <a:gd name="connsiteY1295" fmla="*/ 5044592 h 6854054"/>
              <a:gd name="connsiteX1296" fmla="*/ 814831 w 9691167"/>
              <a:gd name="connsiteY1296" fmla="*/ 5031176 h 6854054"/>
              <a:gd name="connsiteX1297" fmla="*/ 853501 w 9691167"/>
              <a:gd name="connsiteY1297" fmla="*/ 4993295 h 6854054"/>
              <a:gd name="connsiteX1298" fmla="*/ 911901 w 9691167"/>
              <a:gd name="connsiteY1298" fmla="*/ 4945550 h 6854054"/>
              <a:gd name="connsiteX1299" fmla="*/ 905588 w 9691167"/>
              <a:gd name="connsiteY1299" fmla="*/ 4933317 h 6854054"/>
              <a:gd name="connsiteX1300" fmla="*/ 786815 w 9691167"/>
              <a:gd name="connsiteY1300" fmla="*/ 4917139 h 6854054"/>
              <a:gd name="connsiteX1301" fmla="*/ 746567 w 9691167"/>
              <a:gd name="connsiteY1301" fmla="*/ 4981063 h 6854054"/>
              <a:gd name="connsiteX1302" fmla="*/ 756827 w 9691167"/>
              <a:gd name="connsiteY1302" fmla="*/ 5044592 h 6854054"/>
              <a:gd name="connsiteX1303" fmla="*/ 6527728 w 9691167"/>
              <a:gd name="connsiteY1303" fmla="*/ 6323068 h 6854054"/>
              <a:gd name="connsiteX1304" fmla="*/ 6585732 w 9691167"/>
              <a:gd name="connsiteY1304" fmla="*/ 6315571 h 6854054"/>
              <a:gd name="connsiteX1305" fmla="*/ 6647288 w 9691167"/>
              <a:gd name="connsiteY1305" fmla="*/ 6225604 h 6854054"/>
              <a:gd name="connsiteX1306" fmla="*/ 6593624 w 9691167"/>
              <a:gd name="connsiteY1306" fmla="*/ 6274928 h 6854054"/>
              <a:gd name="connsiteX1307" fmla="*/ 6568370 w 9691167"/>
              <a:gd name="connsiteY1307" fmla="*/ 6293868 h 6854054"/>
              <a:gd name="connsiteX1308" fmla="*/ 6549825 w 9691167"/>
              <a:gd name="connsiteY1308" fmla="*/ 6267826 h 6854054"/>
              <a:gd name="connsiteX1309" fmla="*/ 6540354 w 9691167"/>
              <a:gd name="connsiteY1309" fmla="*/ 6229155 h 6854054"/>
              <a:gd name="connsiteX1310" fmla="*/ 6462225 w 9691167"/>
              <a:gd name="connsiteY1310" fmla="*/ 6229155 h 6854054"/>
              <a:gd name="connsiteX1311" fmla="*/ 6459463 w 9691167"/>
              <a:gd name="connsiteY1311" fmla="*/ 6239020 h 6854054"/>
              <a:gd name="connsiteX1312" fmla="*/ 6533646 w 9691167"/>
              <a:gd name="connsiteY1312" fmla="*/ 6272955 h 6854054"/>
              <a:gd name="connsiteX1313" fmla="*/ 6527728 w 9691167"/>
              <a:gd name="connsiteY1313" fmla="*/ 6323068 h 6854054"/>
              <a:gd name="connsiteX1314" fmla="*/ 6592046 w 9691167"/>
              <a:gd name="connsiteY1314" fmla="*/ 6155761 h 6854054"/>
              <a:gd name="connsiteX1315" fmla="*/ 6589678 w 9691167"/>
              <a:gd name="connsiteY1315" fmla="*/ 6169572 h 6854054"/>
              <a:gd name="connsiteX1316" fmla="*/ 6670175 w 9691167"/>
              <a:gd name="connsiteY1316" fmla="*/ 6178253 h 6854054"/>
              <a:gd name="connsiteX1317" fmla="*/ 6703715 w 9691167"/>
              <a:gd name="connsiteY1317" fmla="*/ 6207453 h 6854054"/>
              <a:gd name="connsiteX1318" fmla="*/ 6780266 w 9691167"/>
              <a:gd name="connsiteY1318" fmla="*/ 6201534 h 6854054"/>
              <a:gd name="connsiteX1319" fmla="*/ 6830379 w 9691167"/>
              <a:gd name="connsiteY1319" fmla="*/ 6205875 h 6854054"/>
              <a:gd name="connsiteX1320" fmla="*/ 6592046 w 9691167"/>
              <a:gd name="connsiteY1320" fmla="*/ 6155761 h 6854054"/>
              <a:gd name="connsiteX1321" fmla="*/ 340927 w 9691167"/>
              <a:gd name="connsiteY1321" fmla="*/ 3736127 h 6854054"/>
              <a:gd name="connsiteX1322" fmla="*/ 423397 w 9691167"/>
              <a:gd name="connsiteY1322" fmla="*/ 3755856 h 6854054"/>
              <a:gd name="connsiteX1323" fmla="*/ 475088 w 9691167"/>
              <a:gd name="connsiteY1323" fmla="*/ 3763748 h 6854054"/>
              <a:gd name="connsiteX1324" fmla="*/ 501131 w 9691167"/>
              <a:gd name="connsiteY1324" fmla="*/ 3715213 h 6854054"/>
              <a:gd name="connsiteX1325" fmla="*/ 455359 w 9691167"/>
              <a:gd name="connsiteY1325" fmla="*/ 3695483 h 6854054"/>
              <a:gd name="connsiteX1326" fmla="*/ 417083 w 9691167"/>
              <a:gd name="connsiteY1326" fmla="*/ 3690749 h 6854054"/>
              <a:gd name="connsiteX1327" fmla="*/ 340927 w 9691167"/>
              <a:gd name="connsiteY1327" fmla="*/ 3736127 h 6854054"/>
              <a:gd name="connsiteX1328" fmla="*/ 8709423 w 9691167"/>
              <a:gd name="connsiteY1328" fmla="*/ 2574055 h 6854054"/>
              <a:gd name="connsiteX1329" fmla="*/ 8620640 w 9691167"/>
              <a:gd name="connsiteY1329" fmla="*/ 2564979 h 6854054"/>
              <a:gd name="connsiteX1330" fmla="*/ 8540144 w 9691167"/>
              <a:gd name="connsiteY1330" fmla="*/ 2601676 h 6854054"/>
              <a:gd name="connsiteX1331" fmla="*/ 8709423 w 9691167"/>
              <a:gd name="connsiteY1331" fmla="*/ 2574055 h 6854054"/>
              <a:gd name="connsiteX1332" fmla="*/ 3566713 w 9691167"/>
              <a:gd name="connsiteY1332" fmla="*/ 2064637 h 6854054"/>
              <a:gd name="connsiteX1333" fmla="*/ 3584075 w 9691167"/>
              <a:gd name="connsiteY1333" fmla="*/ 2059113 h 6854054"/>
              <a:gd name="connsiteX1334" fmla="*/ 3584075 w 9691167"/>
              <a:gd name="connsiteY1334" fmla="*/ 2006632 h 6854054"/>
              <a:gd name="connsiteX1335" fmla="*/ 3523702 w 9691167"/>
              <a:gd name="connsiteY1335" fmla="*/ 2028334 h 6854054"/>
              <a:gd name="connsiteX1336" fmla="*/ 3442022 w 9691167"/>
              <a:gd name="connsiteY1336" fmla="*/ 2078053 h 6854054"/>
              <a:gd name="connsiteX1337" fmla="*/ 3406114 w 9691167"/>
              <a:gd name="connsiteY1337" fmla="*/ 2105280 h 6854054"/>
              <a:gd name="connsiteX1338" fmla="*/ 3414006 w 9691167"/>
              <a:gd name="connsiteY1338" fmla="*/ 2126588 h 6854054"/>
              <a:gd name="connsiteX1339" fmla="*/ 3462935 w 9691167"/>
              <a:gd name="connsiteY1339" fmla="*/ 2114750 h 6854054"/>
              <a:gd name="connsiteX1340" fmla="*/ 3493713 w 9691167"/>
              <a:gd name="connsiteY1340" fmla="*/ 2090680 h 6854054"/>
              <a:gd name="connsiteX1341" fmla="*/ 3541459 w 9691167"/>
              <a:gd name="connsiteY1341" fmla="*/ 2049642 h 6854054"/>
              <a:gd name="connsiteX1342" fmla="*/ 3551324 w 9691167"/>
              <a:gd name="connsiteY1342" fmla="*/ 2037410 h 6854054"/>
              <a:gd name="connsiteX1343" fmla="*/ 3566713 w 9691167"/>
              <a:gd name="connsiteY1343" fmla="*/ 2064637 h 6854054"/>
              <a:gd name="connsiteX1344" fmla="*/ 8480955 w 9691167"/>
              <a:gd name="connsiteY1344" fmla="*/ 1007526 h 6854054"/>
              <a:gd name="connsiteX1345" fmla="*/ 8624192 w 9691167"/>
              <a:gd name="connsiteY1345" fmla="*/ 899803 h 6854054"/>
              <a:gd name="connsiteX1346" fmla="*/ 8480955 w 9691167"/>
              <a:gd name="connsiteY1346" fmla="*/ 1007526 h 6854054"/>
              <a:gd name="connsiteX1347" fmla="*/ 438391 w 9691167"/>
              <a:gd name="connsiteY1347" fmla="*/ 3578290 h 6854054"/>
              <a:gd name="connsiteX1348" fmla="*/ 319225 w 9691167"/>
              <a:gd name="connsiteY1348" fmla="*/ 3682462 h 6854054"/>
              <a:gd name="connsiteX1349" fmla="*/ 346846 w 9691167"/>
              <a:gd name="connsiteY1349" fmla="*/ 3657603 h 6854054"/>
              <a:gd name="connsiteX1350" fmla="*/ 383148 w 9691167"/>
              <a:gd name="connsiteY1350" fmla="*/ 3635506 h 6854054"/>
              <a:gd name="connsiteX1351" fmla="*/ 404851 w 9691167"/>
              <a:gd name="connsiteY1351" fmla="*/ 3656419 h 6854054"/>
              <a:gd name="connsiteX1352" fmla="*/ 445099 w 9691167"/>
              <a:gd name="connsiteY1352" fmla="*/ 3689170 h 6854054"/>
              <a:gd name="connsiteX1353" fmla="*/ 443126 w 9691167"/>
              <a:gd name="connsiteY1353" fmla="*/ 3643003 h 6854054"/>
              <a:gd name="connsiteX1354" fmla="*/ 438391 w 9691167"/>
              <a:gd name="connsiteY1354" fmla="*/ 3578290 h 6854054"/>
              <a:gd name="connsiteX1355" fmla="*/ 2138686 w 9691167"/>
              <a:gd name="connsiteY1355" fmla="*/ 5022889 h 6854054"/>
              <a:gd name="connsiteX1356" fmla="*/ 2133951 w 9691167"/>
              <a:gd name="connsiteY1356" fmla="*/ 5007895 h 6854054"/>
              <a:gd name="connsiteX1357" fmla="*/ 2007682 w 9691167"/>
              <a:gd name="connsiteY1357" fmla="*/ 5023678 h 6854054"/>
              <a:gd name="connsiteX1358" fmla="*/ 2025438 w 9691167"/>
              <a:gd name="connsiteY1358" fmla="*/ 5058403 h 6854054"/>
              <a:gd name="connsiteX1359" fmla="*/ 2138686 w 9691167"/>
              <a:gd name="connsiteY1359" fmla="*/ 5022889 h 6854054"/>
              <a:gd name="connsiteX1360" fmla="*/ 3170543 w 9691167"/>
              <a:gd name="connsiteY1360" fmla="*/ 1717396 h 6854054"/>
              <a:gd name="connsiteX1361" fmla="*/ 3287736 w 9691167"/>
              <a:gd name="connsiteY1361" fmla="*/ 1627035 h 6854054"/>
              <a:gd name="connsiteX1362" fmla="*/ 3170543 w 9691167"/>
              <a:gd name="connsiteY1362" fmla="*/ 1717396 h 6854054"/>
              <a:gd name="connsiteX1363" fmla="*/ 8584338 w 9691167"/>
              <a:gd name="connsiteY1363" fmla="*/ 2020837 h 6854054"/>
              <a:gd name="connsiteX1364" fmla="*/ 8698769 w 9691167"/>
              <a:gd name="connsiteY1364" fmla="*/ 2006237 h 6854054"/>
              <a:gd name="connsiteX1365" fmla="*/ 8584338 w 9691167"/>
              <a:gd name="connsiteY1365" fmla="*/ 2020837 h 6854054"/>
              <a:gd name="connsiteX1366" fmla="*/ 1799732 w 9691167"/>
              <a:gd name="connsiteY1366" fmla="*/ 6057903 h 6854054"/>
              <a:gd name="connsiteX1367" fmla="*/ 1639922 w 9691167"/>
              <a:gd name="connsiteY1367" fmla="*/ 6074476 h 6854054"/>
              <a:gd name="connsiteX1368" fmla="*/ 1799732 w 9691167"/>
              <a:gd name="connsiteY1368" fmla="*/ 6057903 h 6854054"/>
              <a:gd name="connsiteX1369" fmla="*/ 1316357 w 9691167"/>
              <a:gd name="connsiteY1369" fmla="*/ 5576896 h 6854054"/>
              <a:gd name="connsiteX1370" fmla="*/ 1327800 w 9691167"/>
              <a:gd name="connsiteY1370" fmla="*/ 5534280 h 6854054"/>
              <a:gd name="connsiteX1371" fmla="*/ 1377914 w 9691167"/>
              <a:gd name="connsiteY1371" fmla="*/ 5530728 h 6854054"/>
              <a:gd name="connsiteX1372" fmla="*/ 1380676 w 9691167"/>
              <a:gd name="connsiteY1372" fmla="*/ 5516523 h 6854054"/>
              <a:gd name="connsiteX1373" fmla="*/ 1341217 w 9691167"/>
              <a:gd name="connsiteY1373" fmla="*/ 5505080 h 6854054"/>
              <a:gd name="connsiteX1374" fmla="*/ 1294260 w 9691167"/>
              <a:gd name="connsiteY1374" fmla="*/ 5512577 h 6854054"/>
              <a:gd name="connsiteX1375" fmla="*/ 1270979 w 9691167"/>
              <a:gd name="connsiteY1375" fmla="*/ 5518891 h 6854054"/>
              <a:gd name="connsiteX1376" fmla="*/ 1283606 w 9691167"/>
              <a:gd name="connsiteY1376" fmla="*/ 5542172 h 6854054"/>
              <a:gd name="connsiteX1377" fmla="*/ 1316357 w 9691167"/>
              <a:gd name="connsiteY1377" fmla="*/ 5576896 h 6854054"/>
              <a:gd name="connsiteX1378" fmla="*/ 8288000 w 9691167"/>
              <a:gd name="connsiteY1378" fmla="*/ 2510525 h 6854054"/>
              <a:gd name="connsiteX1379" fmla="*/ 8299443 w 9691167"/>
              <a:gd name="connsiteY1379" fmla="*/ 2531833 h 6854054"/>
              <a:gd name="connsiteX1380" fmla="*/ 8372443 w 9691167"/>
              <a:gd name="connsiteY1380" fmla="*/ 2500266 h 6854054"/>
              <a:gd name="connsiteX1381" fmla="*/ 8351924 w 9691167"/>
              <a:gd name="connsiteY1381" fmla="*/ 2466331 h 6854054"/>
              <a:gd name="connsiteX1382" fmla="*/ 8288000 w 9691167"/>
              <a:gd name="connsiteY1382" fmla="*/ 2510525 h 6854054"/>
              <a:gd name="connsiteX1383" fmla="*/ 6716736 w 9691167"/>
              <a:gd name="connsiteY1383" fmla="*/ 6089075 h 6854054"/>
              <a:gd name="connsiteX1384" fmla="*/ 6758169 w 9691167"/>
              <a:gd name="connsiteY1384" fmla="*/ 6020811 h 6854054"/>
              <a:gd name="connsiteX1385" fmla="*/ 6753434 w 9691167"/>
              <a:gd name="connsiteY1385" fmla="*/ 6015681 h 6854054"/>
              <a:gd name="connsiteX1386" fmla="*/ 6652024 w 9691167"/>
              <a:gd name="connsiteY1386" fmla="*/ 6072108 h 6854054"/>
              <a:gd name="connsiteX1387" fmla="*/ 6716736 w 9691167"/>
              <a:gd name="connsiteY1387" fmla="*/ 6089075 h 6854054"/>
              <a:gd name="connsiteX1388" fmla="*/ 994371 w 9691167"/>
              <a:gd name="connsiteY1388" fmla="*/ 4932528 h 6854054"/>
              <a:gd name="connsiteX1389" fmla="*/ 942285 w 9691167"/>
              <a:gd name="connsiteY1389" fmla="*/ 4910825 h 6854054"/>
              <a:gd name="connsiteX1390" fmla="*/ 932420 w 9691167"/>
              <a:gd name="connsiteY1390" fmla="*/ 4970804 h 6854054"/>
              <a:gd name="connsiteX1391" fmla="*/ 994371 w 9691167"/>
              <a:gd name="connsiteY1391" fmla="*/ 4932528 h 6854054"/>
              <a:gd name="connsiteX1392" fmla="*/ 8075710 w 9691167"/>
              <a:gd name="connsiteY1392" fmla="*/ 2368078 h 6854054"/>
              <a:gd name="connsiteX1393" fmla="*/ 8072553 w 9691167"/>
              <a:gd name="connsiteY1393" fmla="*/ 2358608 h 6854054"/>
              <a:gd name="connsiteX1394" fmla="*/ 7990478 w 9691167"/>
              <a:gd name="connsiteY1394" fmla="*/ 2358608 h 6854054"/>
              <a:gd name="connsiteX1395" fmla="*/ 7976273 w 9691167"/>
              <a:gd name="connsiteY1395" fmla="*/ 2419375 h 6854054"/>
              <a:gd name="connsiteX1396" fmla="*/ 8075710 w 9691167"/>
              <a:gd name="connsiteY1396" fmla="*/ 2368078 h 6854054"/>
              <a:gd name="connsiteX1397" fmla="*/ 785237 w 9691167"/>
              <a:gd name="connsiteY1397" fmla="*/ 5320806 h 6854054"/>
              <a:gd name="connsiteX1398" fmla="*/ 872442 w 9691167"/>
              <a:gd name="connsiteY1398" fmla="*/ 5300682 h 6854054"/>
              <a:gd name="connsiteX1399" fmla="*/ 877966 w 9691167"/>
              <a:gd name="connsiteY1399" fmla="*/ 5290423 h 6854054"/>
              <a:gd name="connsiteX1400" fmla="*/ 833772 w 9691167"/>
              <a:gd name="connsiteY1400" fmla="*/ 5274639 h 6854054"/>
              <a:gd name="connsiteX1401" fmla="*/ 785237 w 9691167"/>
              <a:gd name="connsiteY1401" fmla="*/ 5320806 h 6854054"/>
              <a:gd name="connsiteX1402" fmla="*/ 7542222 w 9691167"/>
              <a:gd name="connsiteY1402" fmla="*/ 1726472 h 6854054"/>
              <a:gd name="connsiteX1403" fmla="*/ 7448309 w 9691167"/>
              <a:gd name="connsiteY1403" fmla="*/ 1760407 h 6854054"/>
              <a:gd name="connsiteX1404" fmla="*/ 7449099 w 9691167"/>
              <a:gd name="connsiteY1404" fmla="*/ 1768693 h 6854054"/>
              <a:gd name="connsiteX1405" fmla="*/ 7534725 w 9691167"/>
              <a:gd name="connsiteY1405" fmla="*/ 1781320 h 6854054"/>
              <a:gd name="connsiteX1406" fmla="*/ 7542222 w 9691167"/>
              <a:gd name="connsiteY1406" fmla="*/ 1726472 h 6854054"/>
              <a:gd name="connsiteX1407" fmla="*/ 8997081 w 9691167"/>
              <a:gd name="connsiteY1407" fmla="*/ 1472750 h 6854054"/>
              <a:gd name="connsiteX1408" fmla="*/ 8977745 w 9691167"/>
              <a:gd name="connsiteY1408" fmla="*/ 1463674 h 6854054"/>
              <a:gd name="connsiteX1409" fmla="*/ 8922109 w 9691167"/>
              <a:gd name="connsiteY1409" fmla="*/ 1584024 h 6854054"/>
              <a:gd name="connsiteX1410" fmla="*/ 8974984 w 9691167"/>
              <a:gd name="connsiteY1410" fmla="*/ 1558771 h 6854054"/>
              <a:gd name="connsiteX1411" fmla="*/ 8997081 w 9691167"/>
              <a:gd name="connsiteY1411" fmla="*/ 1472750 h 6854054"/>
              <a:gd name="connsiteX1412" fmla="*/ 8489636 w 9691167"/>
              <a:gd name="connsiteY1412" fmla="*/ 2089496 h 6854054"/>
              <a:gd name="connsiteX1413" fmla="*/ 8599333 w 9691167"/>
              <a:gd name="connsiteY1413" fmla="*/ 2073318 h 6854054"/>
              <a:gd name="connsiteX1414" fmla="*/ 8489636 w 9691167"/>
              <a:gd name="connsiteY1414" fmla="*/ 2089496 h 6854054"/>
              <a:gd name="connsiteX1415" fmla="*/ 7612459 w 9691167"/>
              <a:gd name="connsiteY1415" fmla="*/ 6113540 h 6854054"/>
              <a:gd name="connsiteX1416" fmla="*/ 7610881 w 9691167"/>
              <a:gd name="connsiteY1416" fmla="*/ 6097362 h 6854054"/>
              <a:gd name="connsiteX1417" fmla="*/ 7502369 w 9691167"/>
              <a:gd name="connsiteY1417" fmla="*/ 6120248 h 6854054"/>
              <a:gd name="connsiteX1418" fmla="*/ 7612459 w 9691167"/>
              <a:gd name="connsiteY1418" fmla="*/ 6113540 h 6854054"/>
              <a:gd name="connsiteX1419" fmla="*/ 8568949 w 9691167"/>
              <a:gd name="connsiteY1419" fmla="*/ 6223631 h 6854054"/>
              <a:gd name="connsiteX1420" fmla="*/ 8459253 w 9691167"/>
              <a:gd name="connsiteY1420" fmla="*/ 6215740 h 6854054"/>
              <a:gd name="connsiteX1421" fmla="*/ 8568949 w 9691167"/>
              <a:gd name="connsiteY1421" fmla="*/ 6223631 h 6854054"/>
              <a:gd name="connsiteX1422" fmla="*/ 1972168 w 9691167"/>
              <a:gd name="connsiteY1422" fmla="*/ 4898593 h 6854054"/>
              <a:gd name="connsiteX1423" fmla="*/ 1978876 w 9691167"/>
              <a:gd name="connsiteY1423" fmla="*/ 4919507 h 6854054"/>
              <a:gd name="connsiteX1424" fmla="*/ 2075157 w 9691167"/>
              <a:gd name="connsiteY1424" fmla="*/ 4889123 h 6854054"/>
              <a:gd name="connsiteX1425" fmla="*/ 2067659 w 9691167"/>
              <a:gd name="connsiteY1425" fmla="*/ 4865842 h 6854054"/>
              <a:gd name="connsiteX1426" fmla="*/ 1972168 w 9691167"/>
              <a:gd name="connsiteY1426" fmla="*/ 4898593 h 6854054"/>
              <a:gd name="connsiteX1427" fmla="*/ 920187 w 9691167"/>
              <a:gd name="connsiteY1427" fmla="*/ 5187039 h 6854054"/>
              <a:gd name="connsiteX1428" fmla="*/ 876782 w 9691167"/>
              <a:gd name="connsiteY1428" fmla="*/ 5183488 h 6854054"/>
              <a:gd name="connsiteX1429" fmla="*/ 805756 w 9691167"/>
              <a:gd name="connsiteY1429" fmla="*/ 5229655 h 6854054"/>
              <a:gd name="connsiteX1430" fmla="*/ 864945 w 9691167"/>
              <a:gd name="connsiteY1430" fmla="*/ 5226499 h 6854054"/>
              <a:gd name="connsiteX1431" fmla="*/ 920187 w 9691167"/>
              <a:gd name="connsiteY1431" fmla="*/ 5187039 h 6854054"/>
              <a:gd name="connsiteX1432" fmla="*/ 2064503 w 9691167"/>
              <a:gd name="connsiteY1432" fmla="*/ 6244545 h 6854054"/>
              <a:gd name="connsiteX1433" fmla="*/ 2063714 w 9691167"/>
              <a:gd name="connsiteY1433" fmla="*/ 6257566 h 6854054"/>
              <a:gd name="connsiteX1434" fmla="*/ 2138686 w 9691167"/>
              <a:gd name="connsiteY1434" fmla="*/ 6244545 h 6854054"/>
              <a:gd name="connsiteX1435" fmla="*/ 2113038 w 9691167"/>
              <a:gd name="connsiteY1435" fmla="*/ 6196010 h 6854054"/>
              <a:gd name="connsiteX1436" fmla="*/ 2064503 w 9691167"/>
              <a:gd name="connsiteY1436" fmla="*/ 6244545 h 6854054"/>
              <a:gd name="connsiteX1437" fmla="*/ 8219341 w 9691167"/>
              <a:gd name="connsiteY1437" fmla="*/ 6148659 h 6854054"/>
              <a:gd name="connsiteX1438" fmla="*/ 8310492 w 9691167"/>
              <a:gd name="connsiteY1438" fmla="*/ 6158129 h 6854054"/>
              <a:gd name="connsiteX1439" fmla="*/ 8219341 w 9691167"/>
              <a:gd name="connsiteY1439" fmla="*/ 6148659 h 6854054"/>
              <a:gd name="connsiteX1440" fmla="*/ 821145 w 9691167"/>
              <a:gd name="connsiteY1440" fmla="*/ 5147186 h 6854054"/>
              <a:gd name="connsiteX1441" fmla="*/ 816804 w 9691167"/>
              <a:gd name="connsiteY1441" fmla="*/ 5133770 h 6854054"/>
              <a:gd name="connsiteX1442" fmla="*/ 754854 w 9691167"/>
              <a:gd name="connsiteY1442" fmla="*/ 5152316 h 6854054"/>
              <a:gd name="connsiteX1443" fmla="*/ 748540 w 9691167"/>
              <a:gd name="connsiteY1443" fmla="*/ 5178359 h 6854054"/>
              <a:gd name="connsiteX1444" fmla="*/ 771821 w 9691167"/>
              <a:gd name="connsiteY1444" fmla="*/ 5182304 h 6854054"/>
              <a:gd name="connsiteX1445" fmla="*/ 821145 w 9691167"/>
              <a:gd name="connsiteY1445" fmla="*/ 5147186 h 6854054"/>
              <a:gd name="connsiteX1446" fmla="*/ 6953491 w 9691167"/>
              <a:gd name="connsiteY1446" fmla="*/ 6239415 h 6854054"/>
              <a:gd name="connsiteX1447" fmla="*/ 6957437 w 9691167"/>
              <a:gd name="connsiteY1447" fmla="*/ 6255593 h 6854054"/>
              <a:gd name="connsiteX1448" fmla="*/ 7040301 w 9691167"/>
              <a:gd name="connsiteY1448" fmla="*/ 6222448 h 6854054"/>
              <a:gd name="connsiteX1449" fmla="*/ 6953491 w 9691167"/>
              <a:gd name="connsiteY1449" fmla="*/ 6239415 h 6854054"/>
              <a:gd name="connsiteX1450" fmla="*/ 578866 w 9691167"/>
              <a:gd name="connsiteY1450" fmla="*/ 5251358 h 6854054"/>
              <a:gd name="connsiteX1451" fmla="*/ 573341 w 9691167"/>
              <a:gd name="connsiteY1451" fmla="*/ 5230839 h 6854054"/>
              <a:gd name="connsiteX1452" fmla="*/ 533882 w 9691167"/>
              <a:gd name="connsiteY1452" fmla="*/ 5249780 h 6854054"/>
              <a:gd name="connsiteX1453" fmla="*/ 529147 w 9691167"/>
              <a:gd name="connsiteY1453" fmla="*/ 5213082 h 6854054"/>
              <a:gd name="connsiteX1454" fmla="*/ 510207 w 9691167"/>
              <a:gd name="connsiteY1454" fmla="*/ 5200456 h 6854054"/>
              <a:gd name="connsiteX1455" fmla="*/ 501526 w 9691167"/>
              <a:gd name="connsiteY1455" fmla="*/ 5218212 h 6854054"/>
              <a:gd name="connsiteX1456" fmla="*/ 530331 w 9691167"/>
              <a:gd name="connsiteY1456" fmla="*/ 5258460 h 6854054"/>
              <a:gd name="connsiteX1457" fmla="*/ 578866 w 9691167"/>
              <a:gd name="connsiteY1457" fmla="*/ 5251358 h 6854054"/>
              <a:gd name="connsiteX1458" fmla="*/ 9317883 w 9691167"/>
              <a:gd name="connsiteY1458" fmla="*/ 1980589 h 6854054"/>
              <a:gd name="connsiteX1459" fmla="*/ 9231073 w 9691167"/>
              <a:gd name="connsiteY1459" fmla="*/ 1936000 h 6854054"/>
              <a:gd name="connsiteX1460" fmla="*/ 9241333 w 9691167"/>
              <a:gd name="connsiteY1460" fmla="*/ 1972697 h 6854054"/>
              <a:gd name="connsiteX1461" fmla="*/ 9317883 w 9691167"/>
              <a:gd name="connsiteY1461" fmla="*/ 1980589 h 6854054"/>
              <a:gd name="connsiteX1462" fmla="*/ 673173 w 9691167"/>
              <a:gd name="connsiteY1462" fmla="*/ 5079316 h 6854054"/>
              <a:gd name="connsiteX1463" fmla="*/ 722497 w 9691167"/>
              <a:gd name="connsiteY1463" fmla="*/ 5104175 h 6854054"/>
              <a:gd name="connsiteX1464" fmla="*/ 744594 w 9691167"/>
              <a:gd name="connsiteY1464" fmla="*/ 5127456 h 6854054"/>
              <a:gd name="connsiteX1465" fmla="*/ 758405 w 9691167"/>
              <a:gd name="connsiteY1465" fmla="*/ 5112067 h 6854054"/>
              <a:gd name="connsiteX1466" fmla="*/ 708686 w 9691167"/>
              <a:gd name="connsiteY1466" fmla="*/ 5067083 h 6854054"/>
              <a:gd name="connsiteX1467" fmla="*/ 673173 w 9691167"/>
              <a:gd name="connsiteY1467" fmla="*/ 5079316 h 6854054"/>
              <a:gd name="connsiteX1468" fmla="*/ 516126 w 9691167"/>
              <a:gd name="connsiteY1468" fmla="*/ 5262801 h 6854054"/>
              <a:gd name="connsiteX1469" fmla="*/ 500342 w 9691167"/>
              <a:gd name="connsiteY1469" fmla="*/ 5262012 h 6854054"/>
              <a:gd name="connsiteX1470" fmla="*/ 453780 w 9691167"/>
              <a:gd name="connsiteY1470" fmla="*/ 5316071 h 6854054"/>
              <a:gd name="connsiteX1471" fmla="*/ 507839 w 9691167"/>
              <a:gd name="connsiteY1471" fmla="*/ 5311730 h 6854054"/>
              <a:gd name="connsiteX1472" fmla="*/ 516126 w 9691167"/>
              <a:gd name="connsiteY1472" fmla="*/ 5262801 h 6854054"/>
              <a:gd name="connsiteX1473" fmla="*/ 8815174 w 9691167"/>
              <a:gd name="connsiteY1473" fmla="*/ 2118696 h 6854054"/>
              <a:gd name="connsiteX1474" fmla="*/ 8884227 w 9691167"/>
              <a:gd name="connsiteY1474" fmla="*/ 2142371 h 6854054"/>
              <a:gd name="connsiteX1475" fmla="*/ 8849503 w 9691167"/>
              <a:gd name="connsiteY1475" fmla="*/ 2075685 h 6854054"/>
              <a:gd name="connsiteX1476" fmla="*/ 8815174 w 9691167"/>
              <a:gd name="connsiteY1476" fmla="*/ 2118696 h 6854054"/>
              <a:gd name="connsiteX1477" fmla="*/ 4057190 w 9691167"/>
              <a:gd name="connsiteY1477" fmla="*/ 6507342 h 6854054"/>
              <a:gd name="connsiteX1478" fmla="*/ 4009444 w 9691167"/>
              <a:gd name="connsiteY1478" fmla="*/ 6485640 h 6854054"/>
              <a:gd name="connsiteX1479" fmla="*/ 3961304 w 9691167"/>
              <a:gd name="connsiteY1479" fmla="*/ 6492348 h 6854054"/>
              <a:gd name="connsiteX1480" fmla="*/ 4039039 w 9691167"/>
              <a:gd name="connsiteY1480" fmla="*/ 6526283 h 6854054"/>
              <a:gd name="connsiteX1481" fmla="*/ 4057190 w 9691167"/>
              <a:gd name="connsiteY1481" fmla="*/ 6507342 h 6854054"/>
              <a:gd name="connsiteX1482" fmla="*/ 5744463 w 9691167"/>
              <a:gd name="connsiteY1482" fmla="*/ 332380 h 6854054"/>
              <a:gd name="connsiteX1483" fmla="*/ 5667518 w 9691167"/>
              <a:gd name="connsiteY1483" fmla="*/ 332380 h 6854054"/>
              <a:gd name="connsiteX1484" fmla="*/ 5744463 w 9691167"/>
              <a:gd name="connsiteY1484" fmla="*/ 332380 h 6854054"/>
              <a:gd name="connsiteX1485" fmla="*/ 5957543 w 9691167"/>
              <a:gd name="connsiteY1485" fmla="*/ 953862 h 6854054"/>
              <a:gd name="connsiteX1486" fmla="*/ 6042774 w 9691167"/>
              <a:gd name="connsiteY1486" fmla="*/ 953862 h 6854054"/>
              <a:gd name="connsiteX1487" fmla="*/ 6041985 w 9691167"/>
              <a:gd name="connsiteY1487" fmla="*/ 937289 h 6854054"/>
              <a:gd name="connsiteX1488" fmla="*/ 5957543 w 9691167"/>
              <a:gd name="connsiteY1488" fmla="*/ 953862 h 6854054"/>
              <a:gd name="connsiteX1489" fmla="*/ 8993924 w 9691167"/>
              <a:gd name="connsiteY1489" fmla="*/ 2393726 h 6854054"/>
              <a:gd name="connsiteX1490" fmla="*/ 8992345 w 9691167"/>
              <a:gd name="connsiteY1490" fmla="*/ 2371235 h 6854054"/>
              <a:gd name="connsiteX1491" fmla="*/ 8926055 w 9691167"/>
              <a:gd name="connsiteY1491" fmla="*/ 2379126 h 6854054"/>
              <a:gd name="connsiteX1492" fmla="*/ 8927238 w 9691167"/>
              <a:gd name="connsiteY1492" fmla="*/ 2393726 h 6854054"/>
              <a:gd name="connsiteX1493" fmla="*/ 8993924 w 9691167"/>
              <a:gd name="connsiteY1493" fmla="*/ 2393726 h 6854054"/>
              <a:gd name="connsiteX1494" fmla="*/ 2699006 w 9691167"/>
              <a:gd name="connsiteY1494" fmla="*/ 6534964 h 6854054"/>
              <a:gd name="connsiteX1495" fmla="*/ 2633109 w 9691167"/>
              <a:gd name="connsiteY1495" fmla="*/ 6521548 h 6854054"/>
              <a:gd name="connsiteX1496" fmla="*/ 2714395 w 9691167"/>
              <a:gd name="connsiteY1496" fmla="*/ 6542067 h 6854054"/>
              <a:gd name="connsiteX1497" fmla="*/ 2717157 w 9691167"/>
              <a:gd name="connsiteY1497" fmla="*/ 6517602 h 6854054"/>
              <a:gd name="connsiteX1498" fmla="*/ 2699400 w 9691167"/>
              <a:gd name="connsiteY1498" fmla="*/ 6512867 h 6854054"/>
              <a:gd name="connsiteX1499" fmla="*/ 2699006 w 9691167"/>
              <a:gd name="connsiteY1499" fmla="*/ 6534964 h 6854054"/>
              <a:gd name="connsiteX1500" fmla="*/ 6123666 w 9691167"/>
              <a:gd name="connsiteY1500" fmla="*/ 6089470 h 6854054"/>
              <a:gd name="connsiteX1501" fmla="*/ 6124455 w 9691167"/>
              <a:gd name="connsiteY1501" fmla="*/ 6105254 h 6854054"/>
              <a:gd name="connsiteX1502" fmla="*/ 6184827 w 9691167"/>
              <a:gd name="connsiteY1502" fmla="*/ 6098940 h 6854054"/>
              <a:gd name="connsiteX1503" fmla="*/ 6123666 w 9691167"/>
              <a:gd name="connsiteY1503" fmla="*/ 6089470 h 6854054"/>
              <a:gd name="connsiteX1504" fmla="*/ 9446520 w 9691167"/>
              <a:gd name="connsiteY1504" fmla="*/ 1996373 h 6854054"/>
              <a:gd name="connsiteX1505" fmla="*/ 9394828 w 9691167"/>
              <a:gd name="connsiteY1505" fmla="*/ 2009000 h 6854054"/>
              <a:gd name="connsiteX1506" fmla="*/ 9394039 w 9691167"/>
              <a:gd name="connsiteY1506" fmla="*/ 2018470 h 6854054"/>
              <a:gd name="connsiteX1507" fmla="*/ 9446520 w 9691167"/>
              <a:gd name="connsiteY1507" fmla="*/ 2043724 h 6854054"/>
              <a:gd name="connsiteX1508" fmla="*/ 9446520 w 9691167"/>
              <a:gd name="connsiteY1508" fmla="*/ 1996373 h 6854054"/>
              <a:gd name="connsiteX1509" fmla="*/ 6150893 w 9691167"/>
              <a:gd name="connsiteY1509" fmla="*/ 943208 h 6854054"/>
              <a:gd name="connsiteX1510" fmla="*/ 6148525 w 9691167"/>
              <a:gd name="connsiteY1510" fmla="*/ 923478 h 6854054"/>
              <a:gd name="connsiteX1511" fmla="*/ 6072369 w 9691167"/>
              <a:gd name="connsiteY1511" fmla="*/ 930976 h 6854054"/>
              <a:gd name="connsiteX1512" fmla="*/ 6073552 w 9691167"/>
              <a:gd name="connsiteY1512" fmla="*/ 943208 h 6854054"/>
              <a:gd name="connsiteX1513" fmla="*/ 6150893 w 9691167"/>
              <a:gd name="connsiteY1513" fmla="*/ 943208 h 6854054"/>
              <a:gd name="connsiteX1514" fmla="*/ 3005998 w 9691167"/>
              <a:gd name="connsiteY1514" fmla="*/ 6529440 h 6854054"/>
              <a:gd name="connsiteX1515" fmla="*/ 3008760 w 9691167"/>
              <a:gd name="connsiteY1515" fmla="*/ 6548380 h 6854054"/>
              <a:gd name="connsiteX1516" fmla="*/ 3073868 w 9691167"/>
              <a:gd name="connsiteY1516" fmla="*/ 6543251 h 6854054"/>
              <a:gd name="connsiteX1517" fmla="*/ 3071895 w 9691167"/>
              <a:gd name="connsiteY1517" fmla="*/ 6523916 h 6854054"/>
              <a:gd name="connsiteX1518" fmla="*/ 3005998 w 9691167"/>
              <a:gd name="connsiteY1518" fmla="*/ 6529440 h 685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Lst>
            <a:rect l="l" t="t" r="r" b="b"/>
            <a:pathLst>
              <a:path w="9691167" h="6854054">
                <a:moveTo>
                  <a:pt x="3933683" y="6585472"/>
                </a:moveTo>
                <a:cubicBezTo>
                  <a:pt x="3943942" y="6602439"/>
                  <a:pt x="3953807" y="6619801"/>
                  <a:pt x="3964066" y="6636769"/>
                </a:cubicBezTo>
                <a:cubicBezTo>
                  <a:pt x="3959331" y="6640320"/>
                  <a:pt x="3954596" y="6643871"/>
                  <a:pt x="3949861" y="6647422"/>
                </a:cubicBezTo>
                <a:cubicBezTo>
                  <a:pt x="3945521" y="6639136"/>
                  <a:pt x="3941575" y="6630850"/>
                  <a:pt x="3942758" y="6633217"/>
                </a:cubicBezTo>
                <a:cubicBezTo>
                  <a:pt x="3892251" y="6643871"/>
                  <a:pt x="3848846" y="6657682"/>
                  <a:pt x="3804651" y="6660444"/>
                </a:cubicBezTo>
                <a:cubicBezTo>
                  <a:pt x="3756511" y="6663601"/>
                  <a:pt x="3707582" y="6656104"/>
                  <a:pt x="3657863" y="6660050"/>
                </a:cubicBezTo>
                <a:cubicBezTo>
                  <a:pt x="3692982" y="6701087"/>
                  <a:pt x="3752565" y="6640320"/>
                  <a:pt x="3786895" y="6693590"/>
                </a:cubicBezTo>
                <a:cubicBezTo>
                  <a:pt x="3762430" y="6690827"/>
                  <a:pt x="3740727" y="6688065"/>
                  <a:pt x="3718630" y="6685698"/>
                </a:cubicBezTo>
                <a:cubicBezTo>
                  <a:pt x="3717052" y="6690433"/>
                  <a:pt x="3715474" y="6695168"/>
                  <a:pt x="3713895" y="6699509"/>
                </a:cubicBezTo>
                <a:cubicBezTo>
                  <a:pt x="3726522" y="6706217"/>
                  <a:pt x="3739544" y="6712925"/>
                  <a:pt x="3753354" y="6720422"/>
                </a:cubicBezTo>
                <a:cubicBezTo>
                  <a:pt x="3732836" y="6737389"/>
                  <a:pt x="3711133" y="6754752"/>
                  <a:pt x="3689431" y="6772114"/>
                </a:cubicBezTo>
                <a:cubicBezTo>
                  <a:pt x="3744673" y="6759881"/>
                  <a:pt x="3764797" y="6767773"/>
                  <a:pt x="3769533" y="6811178"/>
                </a:cubicBezTo>
                <a:cubicBezTo>
                  <a:pt x="3739149" y="6758303"/>
                  <a:pt x="3726128" y="6804075"/>
                  <a:pt x="3710739" y="6825384"/>
                </a:cubicBezTo>
                <a:cubicBezTo>
                  <a:pt x="3690220" y="6780005"/>
                  <a:pt x="3649971" y="6776849"/>
                  <a:pt x="3619193" y="6808021"/>
                </a:cubicBezTo>
                <a:cubicBezTo>
                  <a:pt x="3599858" y="6827751"/>
                  <a:pt x="3573815" y="6840772"/>
                  <a:pt x="3549351" y="6854978"/>
                </a:cubicBezTo>
                <a:cubicBezTo>
                  <a:pt x="3546588" y="6856556"/>
                  <a:pt x="3537513" y="6847086"/>
                  <a:pt x="3531199" y="6843535"/>
                </a:cubicBezTo>
                <a:cubicBezTo>
                  <a:pt x="3523702" y="6838799"/>
                  <a:pt x="3511470" y="6829329"/>
                  <a:pt x="3508313" y="6831697"/>
                </a:cubicBezTo>
                <a:cubicBezTo>
                  <a:pt x="3482665" y="6849453"/>
                  <a:pt x="3468854" y="6824989"/>
                  <a:pt x="3456227" y="6814729"/>
                </a:cubicBezTo>
                <a:cubicBezTo>
                  <a:pt x="3427422" y="6791448"/>
                  <a:pt x="3403352" y="6762249"/>
                  <a:pt x="3378493" y="6736600"/>
                </a:cubicBezTo>
                <a:cubicBezTo>
                  <a:pt x="3396249" y="6731471"/>
                  <a:pt x="3414400" y="6726341"/>
                  <a:pt x="3442416" y="6718449"/>
                </a:cubicBezTo>
                <a:cubicBezTo>
                  <a:pt x="3384017" y="6683725"/>
                  <a:pt x="3373363" y="6687671"/>
                  <a:pt x="3329958" y="6718844"/>
                </a:cubicBezTo>
                <a:cubicBezTo>
                  <a:pt x="3295234" y="6712925"/>
                  <a:pt x="3265245" y="6708190"/>
                  <a:pt x="3243148" y="6704244"/>
                </a:cubicBezTo>
                <a:cubicBezTo>
                  <a:pt x="3243148" y="6682936"/>
                  <a:pt x="3243148" y="6665968"/>
                  <a:pt x="3243148" y="6645055"/>
                </a:cubicBezTo>
                <a:cubicBezTo>
                  <a:pt x="3249856" y="6642293"/>
                  <a:pt x="3262483" y="6637558"/>
                  <a:pt x="3275110" y="6632823"/>
                </a:cubicBezTo>
                <a:cubicBezTo>
                  <a:pt x="3274715" y="6628877"/>
                  <a:pt x="3273926" y="6624931"/>
                  <a:pt x="3273531" y="6620985"/>
                </a:cubicBezTo>
                <a:cubicBezTo>
                  <a:pt x="3241175" y="6625325"/>
                  <a:pt x="3208818" y="6629271"/>
                  <a:pt x="3176856" y="6633612"/>
                </a:cubicBezTo>
                <a:cubicBezTo>
                  <a:pt x="3175672" y="6630061"/>
                  <a:pt x="3174489" y="6626509"/>
                  <a:pt x="3173699" y="6622563"/>
                </a:cubicBezTo>
                <a:cubicBezTo>
                  <a:pt x="3212764" y="6600861"/>
                  <a:pt x="3251829" y="6578764"/>
                  <a:pt x="3294445" y="6555088"/>
                </a:cubicBezTo>
                <a:cubicBezTo>
                  <a:pt x="3238807" y="6550353"/>
                  <a:pt x="3187510" y="6546407"/>
                  <a:pt x="3135819" y="6542067"/>
                </a:cubicBezTo>
                <a:cubicBezTo>
                  <a:pt x="3135424" y="6545224"/>
                  <a:pt x="3134635" y="6548380"/>
                  <a:pt x="3134240" y="6551537"/>
                </a:cubicBezTo>
                <a:cubicBezTo>
                  <a:pt x="3156338" y="6557850"/>
                  <a:pt x="3178829" y="6564164"/>
                  <a:pt x="3200926" y="6570083"/>
                </a:cubicBezTo>
                <a:cubicBezTo>
                  <a:pt x="3200532" y="6574818"/>
                  <a:pt x="3199743" y="6579553"/>
                  <a:pt x="3199348" y="6583893"/>
                </a:cubicBezTo>
                <a:cubicBezTo>
                  <a:pt x="3188299" y="6583893"/>
                  <a:pt x="3177645" y="6584683"/>
                  <a:pt x="3166597" y="6583893"/>
                </a:cubicBezTo>
                <a:cubicBezTo>
                  <a:pt x="3141343" y="6581526"/>
                  <a:pt x="3113327" y="6562191"/>
                  <a:pt x="3095965" y="6599677"/>
                </a:cubicBezTo>
                <a:cubicBezTo>
                  <a:pt x="3094387" y="6602834"/>
                  <a:pt x="3080576" y="6599677"/>
                  <a:pt x="3072684" y="6601255"/>
                </a:cubicBezTo>
                <a:cubicBezTo>
                  <a:pt x="3059268" y="6603623"/>
                  <a:pt x="3041511" y="6603623"/>
                  <a:pt x="3033225" y="6611909"/>
                </a:cubicBezTo>
                <a:cubicBezTo>
                  <a:pt x="3012312" y="6632428"/>
                  <a:pt x="2995739" y="6641503"/>
                  <a:pt x="2970485" y="6617828"/>
                </a:cubicBezTo>
                <a:cubicBezTo>
                  <a:pt x="2965355" y="6613093"/>
                  <a:pt x="2941680" y="6619406"/>
                  <a:pt x="2933393" y="6627693"/>
                </a:cubicBezTo>
                <a:cubicBezTo>
                  <a:pt x="2907350" y="6653736"/>
                  <a:pt x="2880913" y="6667941"/>
                  <a:pt x="2846978" y="6643476"/>
                </a:cubicBezTo>
                <a:cubicBezTo>
                  <a:pt x="2837113" y="6636374"/>
                  <a:pt x="2829221" y="6626115"/>
                  <a:pt x="2820146" y="6617434"/>
                </a:cubicBezTo>
                <a:cubicBezTo>
                  <a:pt x="2828827" y="6609936"/>
                  <a:pt x="2837113" y="6602044"/>
                  <a:pt x="2846189" y="6595336"/>
                </a:cubicBezTo>
                <a:cubicBezTo>
                  <a:pt x="2850529" y="6592180"/>
                  <a:pt x="2856448" y="6590996"/>
                  <a:pt x="2861578" y="6588629"/>
                </a:cubicBezTo>
                <a:cubicBezTo>
                  <a:pt x="2846583" y="6556666"/>
                  <a:pt x="2822908" y="6552326"/>
                  <a:pt x="2781081" y="6572845"/>
                </a:cubicBezTo>
                <a:cubicBezTo>
                  <a:pt x="2777530" y="6563769"/>
                  <a:pt x="2774373" y="6555088"/>
                  <a:pt x="2772005" y="6548380"/>
                </a:cubicBezTo>
                <a:cubicBezTo>
                  <a:pt x="2719525" y="6568110"/>
                  <a:pt x="2669017" y="6587050"/>
                  <a:pt x="2618509" y="6605990"/>
                </a:cubicBezTo>
                <a:cubicBezTo>
                  <a:pt x="2616931" y="6601255"/>
                  <a:pt x="2615352" y="6596520"/>
                  <a:pt x="2613774" y="6592180"/>
                </a:cubicBezTo>
                <a:cubicBezTo>
                  <a:pt x="2625612" y="6585866"/>
                  <a:pt x="2637450" y="6579553"/>
                  <a:pt x="2649288" y="6572845"/>
                </a:cubicBezTo>
                <a:cubicBezTo>
                  <a:pt x="2649288" y="6570083"/>
                  <a:pt x="2648893" y="6566926"/>
                  <a:pt x="2648893" y="6564164"/>
                </a:cubicBezTo>
                <a:cubicBezTo>
                  <a:pt x="2622850" y="6564164"/>
                  <a:pt x="2597201" y="6564164"/>
                  <a:pt x="2571158" y="6564164"/>
                </a:cubicBezTo>
                <a:cubicBezTo>
                  <a:pt x="2570764" y="6561007"/>
                  <a:pt x="2570369" y="6557850"/>
                  <a:pt x="2569974" y="6554693"/>
                </a:cubicBezTo>
                <a:cubicBezTo>
                  <a:pt x="2582601" y="6549958"/>
                  <a:pt x="2595228" y="6544829"/>
                  <a:pt x="2602726" y="6542067"/>
                </a:cubicBezTo>
                <a:cubicBezTo>
                  <a:pt x="2604698" y="6524705"/>
                  <a:pt x="2606277" y="6510105"/>
                  <a:pt x="2608250" y="6491954"/>
                </a:cubicBezTo>
                <a:cubicBezTo>
                  <a:pt x="2592861" y="6497478"/>
                  <a:pt x="2575893" y="6503791"/>
                  <a:pt x="2556164" y="6510499"/>
                </a:cubicBezTo>
                <a:cubicBezTo>
                  <a:pt x="2554586" y="6502607"/>
                  <a:pt x="2553007" y="6495110"/>
                  <a:pt x="2551034" y="6487218"/>
                </a:cubicBezTo>
                <a:cubicBezTo>
                  <a:pt x="2535645" y="6488008"/>
                  <a:pt x="2519861" y="6489191"/>
                  <a:pt x="2514732" y="6489586"/>
                </a:cubicBezTo>
                <a:cubicBezTo>
                  <a:pt x="2517888" y="6467094"/>
                  <a:pt x="2519072" y="6452100"/>
                  <a:pt x="2522623" y="6437105"/>
                </a:cubicBezTo>
                <a:cubicBezTo>
                  <a:pt x="2526175" y="6422505"/>
                  <a:pt x="2532094" y="6408300"/>
                  <a:pt x="2534461" y="6400014"/>
                </a:cubicBezTo>
                <a:cubicBezTo>
                  <a:pt x="2502894" y="6391333"/>
                  <a:pt x="2471327" y="6377917"/>
                  <a:pt x="2438970" y="6375154"/>
                </a:cubicBezTo>
                <a:cubicBezTo>
                  <a:pt x="2419635" y="6373576"/>
                  <a:pt x="2394776" y="6383046"/>
                  <a:pt x="2379781" y="6396462"/>
                </a:cubicBezTo>
                <a:cubicBezTo>
                  <a:pt x="2356501" y="6416586"/>
                  <a:pt x="2337955" y="6406722"/>
                  <a:pt x="2316647" y="6398435"/>
                </a:cubicBezTo>
                <a:lnTo>
                  <a:pt x="2317831" y="6399619"/>
                </a:lnTo>
                <a:cubicBezTo>
                  <a:pt x="2315463" y="6388570"/>
                  <a:pt x="2313096" y="6377127"/>
                  <a:pt x="2310728" y="6366079"/>
                </a:cubicBezTo>
                <a:cubicBezTo>
                  <a:pt x="2326117" y="6356214"/>
                  <a:pt x="2341901" y="6346349"/>
                  <a:pt x="2357290" y="6336090"/>
                </a:cubicBezTo>
                <a:cubicBezTo>
                  <a:pt x="2357290" y="6332144"/>
                  <a:pt x="2357290" y="6327803"/>
                  <a:pt x="2357290" y="6323857"/>
                </a:cubicBezTo>
                <a:cubicBezTo>
                  <a:pt x="2337560" y="6320701"/>
                  <a:pt x="2317831" y="6317149"/>
                  <a:pt x="2298101" y="6313993"/>
                </a:cubicBezTo>
                <a:cubicBezTo>
                  <a:pt x="2295733" y="6333328"/>
                  <a:pt x="2294155" y="6345560"/>
                  <a:pt x="2292182" y="6359371"/>
                </a:cubicBezTo>
                <a:cubicBezTo>
                  <a:pt x="2270085" y="6348322"/>
                  <a:pt x="2251934" y="6338852"/>
                  <a:pt x="2229837" y="6327409"/>
                </a:cubicBezTo>
                <a:cubicBezTo>
                  <a:pt x="2227864" y="6339641"/>
                  <a:pt x="2226680" y="6348717"/>
                  <a:pt x="2224707" y="6363316"/>
                </a:cubicBezTo>
                <a:cubicBezTo>
                  <a:pt x="2208923" y="6350690"/>
                  <a:pt x="2196296" y="6333328"/>
                  <a:pt x="2181302" y="6330566"/>
                </a:cubicBezTo>
                <a:cubicBezTo>
                  <a:pt x="2129216" y="6321095"/>
                  <a:pt x="2078708" y="6292685"/>
                  <a:pt x="2022676" y="6335301"/>
                </a:cubicBezTo>
                <a:cubicBezTo>
                  <a:pt x="1993871" y="6357398"/>
                  <a:pt x="1945336" y="6358187"/>
                  <a:pt x="1905482" y="6360160"/>
                </a:cubicBezTo>
                <a:cubicBezTo>
                  <a:pt x="1867207" y="6362133"/>
                  <a:pt x="1886147" y="6337668"/>
                  <a:pt x="1896801" y="6318728"/>
                </a:cubicBezTo>
                <a:cubicBezTo>
                  <a:pt x="1873915" y="6303733"/>
                  <a:pt x="1851818" y="6288739"/>
                  <a:pt x="1826169" y="6271771"/>
                </a:cubicBezTo>
                <a:cubicBezTo>
                  <a:pt x="1838402" y="6246123"/>
                  <a:pt x="1846688" y="6217318"/>
                  <a:pt x="1802494" y="6205480"/>
                </a:cubicBezTo>
                <a:cubicBezTo>
                  <a:pt x="1799732" y="6204691"/>
                  <a:pt x="1796575" y="6189302"/>
                  <a:pt x="1799732" y="6184172"/>
                </a:cubicBezTo>
                <a:cubicBezTo>
                  <a:pt x="1807624" y="6171151"/>
                  <a:pt x="1818672" y="6160102"/>
                  <a:pt x="1822224" y="6139583"/>
                </a:cubicBezTo>
                <a:cubicBezTo>
                  <a:pt x="1792629" y="6147475"/>
                  <a:pt x="1762640" y="6155761"/>
                  <a:pt x="1733440" y="6163653"/>
                </a:cubicBezTo>
                <a:cubicBezTo>
                  <a:pt x="1706608" y="6118670"/>
                  <a:pt x="1695165" y="6118275"/>
                  <a:pt x="1649787" y="6161680"/>
                </a:cubicBezTo>
                <a:cubicBezTo>
                  <a:pt x="1607171" y="6138005"/>
                  <a:pt x="1564161" y="6114329"/>
                  <a:pt x="1521150" y="6090654"/>
                </a:cubicBezTo>
                <a:cubicBezTo>
                  <a:pt x="1519177" y="6094205"/>
                  <a:pt x="1517599" y="6098151"/>
                  <a:pt x="1515626" y="6101703"/>
                </a:cubicBezTo>
                <a:cubicBezTo>
                  <a:pt x="1524702" y="6107227"/>
                  <a:pt x="1533777" y="6112751"/>
                  <a:pt x="1550745" y="6123405"/>
                </a:cubicBezTo>
                <a:cubicBezTo>
                  <a:pt x="1531804" y="6132086"/>
                  <a:pt x="1512864" y="6146686"/>
                  <a:pt x="1506945" y="6142740"/>
                </a:cubicBezTo>
                <a:cubicBezTo>
                  <a:pt x="1492345" y="6132480"/>
                  <a:pt x="1482086" y="6114329"/>
                  <a:pt x="1473010" y="6098151"/>
                </a:cubicBezTo>
                <a:cubicBezTo>
                  <a:pt x="1471432" y="6095784"/>
                  <a:pt x="1483269" y="6081184"/>
                  <a:pt x="1491161" y="6078816"/>
                </a:cubicBezTo>
                <a:cubicBezTo>
                  <a:pt x="1511680" y="6072503"/>
                  <a:pt x="1532988" y="6069346"/>
                  <a:pt x="1553901" y="6055535"/>
                </a:cubicBezTo>
                <a:cubicBezTo>
                  <a:pt x="1515231" y="6048827"/>
                  <a:pt x="1476167" y="6043697"/>
                  <a:pt x="1438286" y="6034622"/>
                </a:cubicBezTo>
                <a:cubicBezTo>
                  <a:pt x="1428027" y="6032255"/>
                  <a:pt x="1420529" y="6019233"/>
                  <a:pt x="1411848" y="6010947"/>
                </a:cubicBezTo>
                <a:cubicBezTo>
                  <a:pt x="1465118" y="6012525"/>
                  <a:pt x="1490372" y="5978590"/>
                  <a:pt x="1478929" y="5921769"/>
                </a:cubicBezTo>
                <a:cubicBezTo>
                  <a:pt x="1448940" y="5934790"/>
                  <a:pt x="1418951" y="5947812"/>
                  <a:pt x="1399222" y="5956098"/>
                </a:cubicBezTo>
                <a:cubicBezTo>
                  <a:pt x="1404746" y="5978590"/>
                  <a:pt x="1408692" y="5995557"/>
                  <a:pt x="1413032" y="6012130"/>
                </a:cubicBezTo>
                <a:cubicBezTo>
                  <a:pt x="1397249" y="6011736"/>
                  <a:pt x="1381465" y="6010947"/>
                  <a:pt x="1365681" y="6011341"/>
                </a:cubicBezTo>
                <a:cubicBezTo>
                  <a:pt x="1352660" y="6011736"/>
                  <a:pt x="1339638" y="6016471"/>
                  <a:pt x="1327011" y="6015287"/>
                </a:cubicBezTo>
                <a:cubicBezTo>
                  <a:pt x="1286763" y="6011341"/>
                  <a:pt x="1246515" y="6005817"/>
                  <a:pt x="1205082" y="5992795"/>
                </a:cubicBezTo>
                <a:cubicBezTo>
                  <a:pt x="1220077" y="5988850"/>
                  <a:pt x="1235466" y="5986877"/>
                  <a:pt x="1249277" y="5980563"/>
                </a:cubicBezTo>
                <a:cubicBezTo>
                  <a:pt x="1262298" y="5974249"/>
                  <a:pt x="1273347" y="5963596"/>
                  <a:pt x="1294655" y="5947812"/>
                </a:cubicBezTo>
                <a:cubicBezTo>
                  <a:pt x="1246909" y="5943866"/>
                  <a:pt x="1212185" y="5940709"/>
                  <a:pt x="1174304" y="5937553"/>
                </a:cubicBezTo>
                <a:cubicBezTo>
                  <a:pt x="1205477" y="5896121"/>
                  <a:pt x="1449335" y="5841667"/>
                  <a:pt x="1534172" y="5846007"/>
                </a:cubicBezTo>
                <a:cubicBezTo>
                  <a:pt x="1519967" y="5839299"/>
                  <a:pt x="1506156" y="5832196"/>
                  <a:pt x="1490372" y="5824699"/>
                </a:cubicBezTo>
                <a:cubicBezTo>
                  <a:pt x="1489978" y="5789186"/>
                  <a:pt x="1438681" y="5754068"/>
                  <a:pt x="1399222" y="5763143"/>
                </a:cubicBezTo>
                <a:cubicBezTo>
                  <a:pt x="1378703" y="5767878"/>
                  <a:pt x="1356211" y="5763932"/>
                  <a:pt x="1336087" y="5769062"/>
                </a:cubicBezTo>
                <a:cubicBezTo>
                  <a:pt x="1309649" y="5775375"/>
                  <a:pt x="1284790" y="5786818"/>
                  <a:pt x="1257169" y="5796683"/>
                </a:cubicBezTo>
                <a:cubicBezTo>
                  <a:pt x="1270190" y="5771429"/>
                  <a:pt x="1284001" y="5745386"/>
                  <a:pt x="1297811" y="5719343"/>
                </a:cubicBezTo>
                <a:cubicBezTo>
                  <a:pt x="1299784" y="5715003"/>
                  <a:pt x="1302152" y="5710663"/>
                  <a:pt x="1304125" y="5706322"/>
                </a:cubicBezTo>
                <a:cubicBezTo>
                  <a:pt x="1256379" y="5659760"/>
                  <a:pt x="1257169" y="5642793"/>
                  <a:pt x="1308860" y="5618723"/>
                </a:cubicBezTo>
                <a:cubicBezTo>
                  <a:pt x="1295444" y="5594258"/>
                  <a:pt x="1283606" y="5587550"/>
                  <a:pt x="1268217" y="5617144"/>
                </a:cubicBezTo>
                <a:cubicBezTo>
                  <a:pt x="1236255" y="5678306"/>
                  <a:pt x="1198374" y="5684619"/>
                  <a:pt x="1141159" y="5651474"/>
                </a:cubicBezTo>
                <a:cubicBezTo>
                  <a:pt x="1121035" y="5639636"/>
                  <a:pt x="1088283" y="5649501"/>
                  <a:pt x="1061057" y="5649501"/>
                </a:cubicBezTo>
                <a:lnTo>
                  <a:pt x="1062240" y="5648317"/>
                </a:lnTo>
                <a:cubicBezTo>
                  <a:pt x="1029884" y="5630955"/>
                  <a:pt x="1033041" y="5608858"/>
                  <a:pt x="1056716" y="5582815"/>
                </a:cubicBezTo>
                <a:cubicBezTo>
                  <a:pt x="1042511" y="5577290"/>
                  <a:pt x="1030673" y="5572556"/>
                  <a:pt x="1007787" y="5564269"/>
                </a:cubicBezTo>
                <a:cubicBezTo>
                  <a:pt x="1035408" y="5562691"/>
                  <a:pt x="1053165" y="5561507"/>
                  <a:pt x="1077235" y="5559928"/>
                </a:cubicBezTo>
                <a:cubicBezTo>
                  <a:pt x="1043695" y="5542961"/>
                  <a:pt x="1014889" y="5528361"/>
                  <a:pt x="985690" y="5513367"/>
                </a:cubicBezTo>
                <a:cubicBezTo>
                  <a:pt x="986873" y="5508237"/>
                  <a:pt x="988452" y="5503107"/>
                  <a:pt x="989636" y="5497583"/>
                </a:cubicBezTo>
                <a:cubicBezTo>
                  <a:pt x="1006208" y="5501529"/>
                  <a:pt x="1022781" y="5505475"/>
                  <a:pt x="1042511" y="5509815"/>
                </a:cubicBezTo>
                <a:cubicBezTo>
                  <a:pt x="1040932" y="5492848"/>
                  <a:pt x="1038959" y="5474697"/>
                  <a:pt x="1037381" y="5460097"/>
                </a:cubicBezTo>
                <a:cubicBezTo>
                  <a:pt x="977798" y="5432081"/>
                  <a:pt x="920582" y="5441156"/>
                  <a:pt x="864550" y="5465226"/>
                </a:cubicBezTo>
                <a:cubicBezTo>
                  <a:pt x="852318" y="5470356"/>
                  <a:pt x="844426" y="5485350"/>
                  <a:pt x="832193" y="5490875"/>
                </a:cubicBezTo>
                <a:cubicBezTo>
                  <a:pt x="812859" y="5499556"/>
                  <a:pt x="791945" y="5507448"/>
                  <a:pt x="771426" y="5509815"/>
                </a:cubicBezTo>
                <a:cubicBezTo>
                  <a:pt x="755643" y="5511788"/>
                  <a:pt x="738675" y="5504686"/>
                  <a:pt x="722102" y="5501134"/>
                </a:cubicBezTo>
                <a:cubicBezTo>
                  <a:pt x="725654" y="5517707"/>
                  <a:pt x="728416" y="5530728"/>
                  <a:pt x="731178" y="5543750"/>
                </a:cubicBezTo>
                <a:cubicBezTo>
                  <a:pt x="725259" y="5545723"/>
                  <a:pt x="719340" y="5547696"/>
                  <a:pt x="713421" y="5549669"/>
                </a:cubicBezTo>
                <a:cubicBezTo>
                  <a:pt x="697638" y="5522442"/>
                  <a:pt x="670016" y="5495215"/>
                  <a:pt x="669227" y="5467594"/>
                </a:cubicBezTo>
                <a:cubicBezTo>
                  <a:pt x="668438" y="5441551"/>
                  <a:pt x="695665" y="5414719"/>
                  <a:pt x="710659" y="5387887"/>
                </a:cubicBezTo>
                <a:cubicBezTo>
                  <a:pt x="715394" y="5387492"/>
                  <a:pt x="720130" y="5387492"/>
                  <a:pt x="724865" y="5387098"/>
                </a:cubicBezTo>
                <a:cubicBezTo>
                  <a:pt x="727627" y="5402486"/>
                  <a:pt x="733151" y="5417875"/>
                  <a:pt x="732362" y="5432870"/>
                </a:cubicBezTo>
                <a:cubicBezTo>
                  <a:pt x="731178" y="5459308"/>
                  <a:pt x="749329" y="5466410"/>
                  <a:pt x="792734" y="5452994"/>
                </a:cubicBezTo>
                <a:cubicBezTo>
                  <a:pt x="790367" y="5447864"/>
                  <a:pt x="788788" y="5441551"/>
                  <a:pt x="784842" y="5438394"/>
                </a:cubicBezTo>
                <a:cubicBezTo>
                  <a:pt x="780107" y="5434843"/>
                  <a:pt x="773399" y="5434449"/>
                  <a:pt x="767480" y="5432476"/>
                </a:cubicBezTo>
                <a:cubicBezTo>
                  <a:pt x="769848" y="5429319"/>
                  <a:pt x="772610" y="5426162"/>
                  <a:pt x="774978" y="5423005"/>
                </a:cubicBezTo>
                <a:cubicBezTo>
                  <a:pt x="794313" y="5418270"/>
                  <a:pt x="813648" y="5413535"/>
                  <a:pt x="832983" y="5408800"/>
                </a:cubicBezTo>
                <a:cubicBezTo>
                  <a:pt x="833377" y="5379600"/>
                  <a:pt x="789183" y="5325936"/>
                  <a:pt x="757616" y="5329092"/>
                </a:cubicBezTo>
                <a:cubicBezTo>
                  <a:pt x="703557" y="5333828"/>
                  <a:pt x="661335" y="5319622"/>
                  <a:pt x="626611" y="5278190"/>
                </a:cubicBezTo>
                <a:cubicBezTo>
                  <a:pt x="621482" y="5272271"/>
                  <a:pt x="612011" y="5269904"/>
                  <a:pt x="615563" y="5271482"/>
                </a:cubicBezTo>
                <a:cubicBezTo>
                  <a:pt x="567423" y="5304233"/>
                  <a:pt x="525596" y="5332644"/>
                  <a:pt x="481796" y="5362238"/>
                </a:cubicBezTo>
                <a:cubicBezTo>
                  <a:pt x="476667" y="5357503"/>
                  <a:pt x="468775" y="5350006"/>
                  <a:pt x="454964" y="5336984"/>
                </a:cubicBezTo>
                <a:cubicBezTo>
                  <a:pt x="451018" y="5354741"/>
                  <a:pt x="448256" y="5366184"/>
                  <a:pt x="445888" y="5378022"/>
                </a:cubicBezTo>
                <a:cubicBezTo>
                  <a:pt x="460883" y="5382757"/>
                  <a:pt x="472721" y="5386308"/>
                  <a:pt x="477061" y="5387492"/>
                </a:cubicBezTo>
                <a:cubicBezTo>
                  <a:pt x="463645" y="5409984"/>
                  <a:pt x="451018" y="5431686"/>
                  <a:pt x="438391" y="5453783"/>
                </a:cubicBezTo>
                <a:cubicBezTo>
                  <a:pt x="434840" y="5460097"/>
                  <a:pt x="432867" y="5467594"/>
                  <a:pt x="428921" y="5473513"/>
                </a:cubicBezTo>
                <a:cubicBezTo>
                  <a:pt x="393013" y="5525205"/>
                  <a:pt x="394592" y="5526388"/>
                  <a:pt x="441548" y="5570583"/>
                </a:cubicBezTo>
                <a:cubicBezTo>
                  <a:pt x="456148" y="5583998"/>
                  <a:pt x="461672" y="5606885"/>
                  <a:pt x="471537" y="5625430"/>
                </a:cubicBezTo>
                <a:cubicBezTo>
                  <a:pt x="449045" y="5617539"/>
                  <a:pt x="421818" y="5615566"/>
                  <a:pt x="405245" y="5601360"/>
                </a:cubicBezTo>
                <a:cubicBezTo>
                  <a:pt x="367365" y="5568215"/>
                  <a:pt x="335008" y="5529150"/>
                  <a:pt x="299890" y="5493242"/>
                </a:cubicBezTo>
                <a:cubicBezTo>
                  <a:pt x="295154" y="5488507"/>
                  <a:pt x="286868" y="5487718"/>
                  <a:pt x="279765" y="5485350"/>
                </a:cubicBezTo>
                <a:lnTo>
                  <a:pt x="280949" y="5486534"/>
                </a:lnTo>
                <a:cubicBezTo>
                  <a:pt x="284106" y="5458913"/>
                  <a:pt x="297127" y="5449048"/>
                  <a:pt x="323565" y="5469567"/>
                </a:cubicBezTo>
                <a:cubicBezTo>
                  <a:pt x="331062" y="5447864"/>
                  <a:pt x="336981" y="5432081"/>
                  <a:pt x="343689" y="5413140"/>
                </a:cubicBezTo>
                <a:cubicBezTo>
                  <a:pt x="327116" y="5404854"/>
                  <a:pt x="310149" y="5396173"/>
                  <a:pt x="284106" y="5383152"/>
                </a:cubicBezTo>
                <a:cubicBezTo>
                  <a:pt x="319619" y="5377233"/>
                  <a:pt x="344873" y="5373287"/>
                  <a:pt x="369732" y="5368946"/>
                </a:cubicBezTo>
                <a:cubicBezTo>
                  <a:pt x="369338" y="5364606"/>
                  <a:pt x="368943" y="5359871"/>
                  <a:pt x="368548" y="5355530"/>
                </a:cubicBezTo>
                <a:cubicBezTo>
                  <a:pt x="348424" y="5355530"/>
                  <a:pt x="327906" y="5355530"/>
                  <a:pt x="296733" y="5355530"/>
                </a:cubicBezTo>
                <a:cubicBezTo>
                  <a:pt x="316068" y="5332249"/>
                  <a:pt x="328695" y="5317255"/>
                  <a:pt x="340532" y="5302655"/>
                </a:cubicBezTo>
                <a:cubicBezTo>
                  <a:pt x="275425" y="5261223"/>
                  <a:pt x="268717" y="5274244"/>
                  <a:pt x="315673" y="5208742"/>
                </a:cubicBezTo>
                <a:cubicBezTo>
                  <a:pt x="277792" y="5157840"/>
                  <a:pt x="256484" y="5083262"/>
                  <a:pt x="166912" y="5098256"/>
                </a:cubicBezTo>
                <a:cubicBezTo>
                  <a:pt x="196901" y="5089575"/>
                  <a:pt x="226890" y="5080894"/>
                  <a:pt x="262798" y="5070240"/>
                </a:cubicBezTo>
                <a:cubicBezTo>
                  <a:pt x="252933" y="5056035"/>
                  <a:pt x="245831" y="5046170"/>
                  <a:pt x="236360" y="5032754"/>
                </a:cubicBezTo>
                <a:cubicBezTo>
                  <a:pt x="267138" y="5019338"/>
                  <a:pt x="297917" y="5007106"/>
                  <a:pt x="327906" y="4992901"/>
                </a:cubicBezTo>
                <a:cubicBezTo>
                  <a:pt x="335403" y="4989349"/>
                  <a:pt x="340138" y="4979879"/>
                  <a:pt x="346057" y="4973171"/>
                </a:cubicBezTo>
                <a:cubicBezTo>
                  <a:pt x="338954" y="4968041"/>
                  <a:pt x="331851" y="4959755"/>
                  <a:pt x="324354" y="4958571"/>
                </a:cubicBezTo>
                <a:cubicBezTo>
                  <a:pt x="299890" y="4955414"/>
                  <a:pt x="275030" y="4953441"/>
                  <a:pt x="250960" y="4954625"/>
                </a:cubicBezTo>
                <a:cubicBezTo>
                  <a:pt x="238728" y="4955414"/>
                  <a:pt x="226101" y="4962912"/>
                  <a:pt x="215447" y="4970409"/>
                </a:cubicBezTo>
                <a:cubicBezTo>
                  <a:pt x="207161" y="4976327"/>
                  <a:pt x="202031" y="4986192"/>
                  <a:pt x="195717" y="4994479"/>
                </a:cubicBezTo>
                <a:cubicBezTo>
                  <a:pt x="186642" y="4985009"/>
                  <a:pt x="177566" y="4975538"/>
                  <a:pt x="163361" y="4960939"/>
                </a:cubicBezTo>
                <a:cubicBezTo>
                  <a:pt x="190588" y="4950284"/>
                  <a:pt x="209923" y="4942393"/>
                  <a:pt x="227285" y="4935685"/>
                </a:cubicBezTo>
                <a:cubicBezTo>
                  <a:pt x="230441" y="4919507"/>
                  <a:pt x="233993" y="4902145"/>
                  <a:pt x="237544" y="4884782"/>
                </a:cubicBezTo>
                <a:cubicBezTo>
                  <a:pt x="229258" y="4878864"/>
                  <a:pt x="218998" y="4873339"/>
                  <a:pt x="210317" y="4865842"/>
                </a:cubicBezTo>
                <a:cubicBezTo>
                  <a:pt x="189799" y="4847691"/>
                  <a:pt x="196507" y="4828751"/>
                  <a:pt x="218209" y="4822042"/>
                </a:cubicBezTo>
                <a:cubicBezTo>
                  <a:pt x="269506" y="4805864"/>
                  <a:pt x="321987" y="4793632"/>
                  <a:pt x="374073" y="4781794"/>
                </a:cubicBezTo>
                <a:cubicBezTo>
                  <a:pt x="383543" y="4779821"/>
                  <a:pt x="394986" y="4787713"/>
                  <a:pt x="415899" y="4794026"/>
                </a:cubicBezTo>
                <a:cubicBezTo>
                  <a:pt x="397354" y="4804680"/>
                  <a:pt x="387489" y="4810599"/>
                  <a:pt x="375257" y="4817307"/>
                </a:cubicBezTo>
                <a:cubicBezTo>
                  <a:pt x="389856" y="4824015"/>
                  <a:pt x="403273" y="4834669"/>
                  <a:pt x="417478" y="4835458"/>
                </a:cubicBezTo>
                <a:cubicBezTo>
                  <a:pt x="430894" y="4836247"/>
                  <a:pt x="448651" y="4830724"/>
                  <a:pt x="457332" y="4821253"/>
                </a:cubicBezTo>
                <a:cubicBezTo>
                  <a:pt x="476667" y="4800734"/>
                  <a:pt x="491266" y="4776270"/>
                  <a:pt x="506655" y="4754567"/>
                </a:cubicBezTo>
                <a:cubicBezTo>
                  <a:pt x="444310" y="4713530"/>
                  <a:pt x="380386" y="4671703"/>
                  <a:pt x="316068" y="4629482"/>
                </a:cubicBezTo>
                <a:cubicBezTo>
                  <a:pt x="317646" y="4622774"/>
                  <a:pt x="319225" y="4616066"/>
                  <a:pt x="320803" y="4609357"/>
                </a:cubicBezTo>
                <a:cubicBezTo>
                  <a:pt x="338560" y="4606990"/>
                  <a:pt x="356316" y="4602649"/>
                  <a:pt x="373678" y="4603438"/>
                </a:cubicBezTo>
                <a:cubicBezTo>
                  <a:pt x="398932" y="4605017"/>
                  <a:pt x="423791" y="4612909"/>
                  <a:pt x="449045" y="4613698"/>
                </a:cubicBezTo>
                <a:cubicBezTo>
                  <a:pt x="504683" y="4615276"/>
                  <a:pt x="535461" y="4562796"/>
                  <a:pt x="594255" y="4555693"/>
                </a:cubicBezTo>
                <a:cubicBezTo>
                  <a:pt x="569396" y="4526888"/>
                  <a:pt x="556769" y="4499661"/>
                  <a:pt x="520466" y="4510315"/>
                </a:cubicBezTo>
                <a:cubicBezTo>
                  <a:pt x="514153" y="4512288"/>
                  <a:pt x="502710" y="4510709"/>
                  <a:pt x="499947" y="4506369"/>
                </a:cubicBezTo>
                <a:cubicBezTo>
                  <a:pt x="467986" y="4461386"/>
                  <a:pt x="444705" y="4501240"/>
                  <a:pt x="416689" y="4512288"/>
                </a:cubicBezTo>
                <a:cubicBezTo>
                  <a:pt x="391040" y="4522153"/>
                  <a:pt x="359473" y="4535174"/>
                  <a:pt x="336587" y="4527677"/>
                </a:cubicBezTo>
                <a:cubicBezTo>
                  <a:pt x="320408" y="4522547"/>
                  <a:pt x="291209" y="4493348"/>
                  <a:pt x="313306" y="4458624"/>
                </a:cubicBezTo>
                <a:cubicBezTo>
                  <a:pt x="316857" y="4452705"/>
                  <a:pt x="303046" y="4436527"/>
                  <a:pt x="298311" y="4424294"/>
                </a:cubicBezTo>
                <a:cubicBezTo>
                  <a:pt x="292787" y="4410484"/>
                  <a:pt x="288052" y="4396278"/>
                  <a:pt x="280555" y="4375759"/>
                </a:cubicBezTo>
                <a:cubicBezTo>
                  <a:pt x="224523" y="4348138"/>
                  <a:pt x="217815" y="4337879"/>
                  <a:pt x="226496" y="4285003"/>
                </a:cubicBezTo>
                <a:cubicBezTo>
                  <a:pt x="217025" y="4283425"/>
                  <a:pt x="207555" y="4281057"/>
                  <a:pt x="198085" y="4279873"/>
                </a:cubicBezTo>
                <a:cubicBezTo>
                  <a:pt x="144026" y="4273560"/>
                  <a:pt x="129821" y="4247912"/>
                  <a:pt x="162966" y="4206085"/>
                </a:cubicBezTo>
                <a:cubicBezTo>
                  <a:pt x="176777" y="4188723"/>
                  <a:pt x="185853" y="4182409"/>
                  <a:pt x="170858" y="4160312"/>
                </a:cubicBezTo>
                <a:cubicBezTo>
                  <a:pt x="165728" y="4152815"/>
                  <a:pt x="178355" y="4123615"/>
                  <a:pt x="190588" y="4115329"/>
                </a:cubicBezTo>
                <a:cubicBezTo>
                  <a:pt x="232020" y="4087313"/>
                  <a:pt x="277003" y="4064032"/>
                  <a:pt x="320803" y="4038778"/>
                </a:cubicBezTo>
                <a:cubicBezTo>
                  <a:pt x="342900" y="4026151"/>
                  <a:pt x="344084" y="3991822"/>
                  <a:pt x="323565" y="3975249"/>
                </a:cubicBezTo>
                <a:cubicBezTo>
                  <a:pt x="274241" y="3935395"/>
                  <a:pt x="216631" y="3912903"/>
                  <a:pt x="155074" y="3904617"/>
                </a:cubicBezTo>
                <a:cubicBezTo>
                  <a:pt x="129821" y="3901066"/>
                  <a:pt x="101805" y="3914876"/>
                  <a:pt x="87994" y="3918033"/>
                </a:cubicBezTo>
                <a:cubicBezTo>
                  <a:pt x="72210" y="3943682"/>
                  <a:pt x="63924" y="3963017"/>
                  <a:pt x="50113" y="3976433"/>
                </a:cubicBezTo>
                <a:cubicBezTo>
                  <a:pt x="43405" y="3982746"/>
                  <a:pt x="25648" y="3977616"/>
                  <a:pt x="0" y="3977616"/>
                </a:cubicBezTo>
                <a:cubicBezTo>
                  <a:pt x="39459" y="3917244"/>
                  <a:pt x="71421" y="3868709"/>
                  <a:pt x="103383" y="3819385"/>
                </a:cubicBezTo>
                <a:cubicBezTo>
                  <a:pt x="89967" y="3817018"/>
                  <a:pt x="66291" y="3812283"/>
                  <a:pt x="40248" y="3807548"/>
                </a:cubicBezTo>
                <a:cubicBezTo>
                  <a:pt x="36302" y="3747964"/>
                  <a:pt x="55637" y="3700613"/>
                  <a:pt x="104961" y="3661549"/>
                </a:cubicBezTo>
                <a:cubicBezTo>
                  <a:pt x="130610" y="3641030"/>
                  <a:pt x="145210" y="3606700"/>
                  <a:pt x="166912" y="3580657"/>
                </a:cubicBezTo>
                <a:cubicBezTo>
                  <a:pt x="195323" y="3546328"/>
                  <a:pt x="221366" y="3507658"/>
                  <a:pt x="256090" y="3481220"/>
                </a:cubicBezTo>
                <a:cubicBezTo>
                  <a:pt x="287657" y="3457150"/>
                  <a:pt x="330273" y="3448075"/>
                  <a:pt x="366970" y="3429529"/>
                </a:cubicBezTo>
                <a:cubicBezTo>
                  <a:pt x="390646" y="3417691"/>
                  <a:pt x="411954" y="3401118"/>
                  <a:pt x="436813" y="3384940"/>
                </a:cubicBezTo>
                <a:cubicBezTo>
                  <a:pt x="431289" y="3380599"/>
                  <a:pt x="423791" y="3374286"/>
                  <a:pt x="411954" y="3364816"/>
                </a:cubicBezTo>
                <a:cubicBezTo>
                  <a:pt x="422607" y="3358502"/>
                  <a:pt x="430105" y="3350216"/>
                  <a:pt x="438391" y="3349427"/>
                </a:cubicBezTo>
                <a:cubicBezTo>
                  <a:pt x="520466" y="3339957"/>
                  <a:pt x="579655" y="3284714"/>
                  <a:pt x="646341" y="3245255"/>
                </a:cubicBezTo>
                <a:cubicBezTo>
                  <a:pt x="692508" y="3218028"/>
                  <a:pt x="736702" y="3187250"/>
                  <a:pt x="781686" y="3158050"/>
                </a:cubicBezTo>
                <a:cubicBezTo>
                  <a:pt x="783659" y="3161207"/>
                  <a:pt x="786026" y="3164363"/>
                  <a:pt x="787999" y="3167520"/>
                </a:cubicBezTo>
                <a:cubicBezTo>
                  <a:pt x="784053" y="3174228"/>
                  <a:pt x="779713" y="3180936"/>
                  <a:pt x="771032" y="3194747"/>
                </a:cubicBezTo>
                <a:cubicBezTo>
                  <a:pt x="814831" y="3175412"/>
                  <a:pt x="850739" y="3159234"/>
                  <a:pt x="886647" y="3143450"/>
                </a:cubicBezTo>
                <a:cubicBezTo>
                  <a:pt x="885463" y="3138715"/>
                  <a:pt x="884280" y="3133980"/>
                  <a:pt x="883096" y="3129245"/>
                </a:cubicBezTo>
                <a:cubicBezTo>
                  <a:pt x="862972" y="3132402"/>
                  <a:pt x="842847" y="3135164"/>
                  <a:pt x="822723" y="3138320"/>
                </a:cubicBezTo>
                <a:cubicBezTo>
                  <a:pt x="821145" y="3136347"/>
                  <a:pt x="819961" y="3133980"/>
                  <a:pt x="818383" y="3132007"/>
                </a:cubicBezTo>
                <a:cubicBezTo>
                  <a:pt x="855474" y="3113856"/>
                  <a:pt x="891382" y="3092548"/>
                  <a:pt x="930052" y="3079132"/>
                </a:cubicBezTo>
                <a:cubicBezTo>
                  <a:pt x="969117" y="3065321"/>
                  <a:pt x="1010943" y="3059402"/>
                  <a:pt x="1055927" y="3048748"/>
                </a:cubicBezTo>
                <a:cubicBezTo>
                  <a:pt x="1064213" y="3065716"/>
                  <a:pt x="1066975" y="3079526"/>
                  <a:pt x="1033830" y="3083867"/>
                </a:cubicBezTo>
                <a:cubicBezTo>
                  <a:pt x="1018441" y="3085840"/>
                  <a:pt x="1005814" y="3104780"/>
                  <a:pt x="990819" y="3113856"/>
                </a:cubicBezTo>
                <a:cubicBezTo>
                  <a:pt x="965171" y="3129245"/>
                  <a:pt x="938733" y="3143450"/>
                  <a:pt x="907166" y="3160812"/>
                </a:cubicBezTo>
                <a:cubicBezTo>
                  <a:pt x="907560" y="3161996"/>
                  <a:pt x="909139" y="3172650"/>
                  <a:pt x="911901" y="3187250"/>
                </a:cubicBezTo>
                <a:cubicBezTo>
                  <a:pt x="872442" y="3165942"/>
                  <a:pt x="864945" y="3256303"/>
                  <a:pt x="819567" y="3207374"/>
                </a:cubicBezTo>
                <a:cubicBezTo>
                  <a:pt x="814437" y="3230260"/>
                  <a:pt x="814831" y="3262617"/>
                  <a:pt x="803783" y="3267352"/>
                </a:cubicBezTo>
                <a:cubicBezTo>
                  <a:pt x="777740" y="3278006"/>
                  <a:pt x="751697" y="3307206"/>
                  <a:pt x="716578" y="3285108"/>
                </a:cubicBezTo>
                <a:cubicBezTo>
                  <a:pt x="711449" y="3281952"/>
                  <a:pt x="697243" y="3293000"/>
                  <a:pt x="687378" y="3297341"/>
                </a:cubicBezTo>
                <a:cubicBezTo>
                  <a:pt x="688957" y="3301681"/>
                  <a:pt x="690141" y="3306022"/>
                  <a:pt x="691719" y="3310362"/>
                </a:cubicBezTo>
                <a:cubicBezTo>
                  <a:pt x="672384" y="3310362"/>
                  <a:pt x="652654" y="3310362"/>
                  <a:pt x="620692" y="3310362"/>
                </a:cubicBezTo>
                <a:cubicBezTo>
                  <a:pt x="639633" y="3328119"/>
                  <a:pt x="650681" y="3338773"/>
                  <a:pt x="664098" y="3351794"/>
                </a:cubicBezTo>
                <a:cubicBezTo>
                  <a:pt x="609644" y="3367578"/>
                  <a:pt x="552034" y="3368367"/>
                  <a:pt x="504683" y="3401908"/>
                </a:cubicBezTo>
                <a:cubicBezTo>
                  <a:pt x="532699" y="3404670"/>
                  <a:pt x="557163" y="3392043"/>
                  <a:pt x="581233" y="3420848"/>
                </a:cubicBezTo>
                <a:cubicBezTo>
                  <a:pt x="589520" y="3430318"/>
                  <a:pt x="630163" y="3414929"/>
                  <a:pt x="655022" y="3407432"/>
                </a:cubicBezTo>
                <a:cubicBezTo>
                  <a:pt x="694876" y="3394805"/>
                  <a:pt x="732756" y="3384151"/>
                  <a:pt x="774189" y="3403091"/>
                </a:cubicBezTo>
                <a:cubicBezTo>
                  <a:pt x="785237" y="3408221"/>
                  <a:pt x="802205" y="3403486"/>
                  <a:pt x="816015" y="3399935"/>
                </a:cubicBezTo>
                <a:cubicBezTo>
                  <a:pt x="889015" y="3382572"/>
                  <a:pt x="961619" y="3364816"/>
                  <a:pt x="1034224" y="3346665"/>
                </a:cubicBezTo>
                <a:cubicBezTo>
                  <a:pt x="1041327" y="3345086"/>
                  <a:pt x="1051981" y="3341930"/>
                  <a:pt x="1053559" y="3337589"/>
                </a:cubicBezTo>
                <a:cubicBezTo>
                  <a:pt x="1076446" y="3263011"/>
                  <a:pt x="1135240" y="3284714"/>
                  <a:pt x="1187326" y="3285503"/>
                </a:cubicBezTo>
                <a:cubicBezTo>
                  <a:pt x="1203899" y="3285898"/>
                  <a:pt x="1220077" y="3273665"/>
                  <a:pt x="1237044" y="3271692"/>
                </a:cubicBezTo>
                <a:cubicBezTo>
                  <a:pt x="1255985" y="3269719"/>
                  <a:pt x="1275320" y="3273665"/>
                  <a:pt x="1294260" y="3274849"/>
                </a:cubicBezTo>
                <a:cubicBezTo>
                  <a:pt x="1294260" y="3279979"/>
                  <a:pt x="1294655" y="3285108"/>
                  <a:pt x="1294655" y="3290238"/>
                </a:cubicBezTo>
                <a:cubicBezTo>
                  <a:pt x="1190483" y="3337984"/>
                  <a:pt x="1086310" y="3385335"/>
                  <a:pt x="978587" y="3435053"/>
                </a:cubicBezTo>
                <a:cubicBezTo>
                  <a:pt x="959647" y="3388886"/>
                  <a:pt x="926106" y="3403486"/>
                  <a:pt x="889409" y="3431896"/>
                </a:cubicBezTo>
                <a:cubicBezTo>
                  <a:pt x="883096" y="3436632"/>
                  <a:pt x="872836" y="3436632"/>
                  <a:pt x="864155" y="3438604"/>
                </a:cubicBezTo>
                <a:cubicBezTo>
                  <a:pt x="849950" y="3441761"/>
                  <a:pt x="835350" y="3443340"/>
                  <a:pt x="821540" y="3447680"/>
                </a:cubicBezTo>
                <a:cubicBezTo>
                  <a:pt x="786026" y="3458334"/>
                  <a:pt x="720524" y="3584209"/>
                  <a:pt x="740648" y="3613803"/>
                </a:cubicBezTo>
                <a:cubicBezTo>
                  <a:pt x="754854" y="3634716"/>
                  <a:pt x="785632" y="3648132"/>
                  <a:pt x="811675" y="3655630"/>
                </a:cubicBezTo>
                <a:cubicBezTo>
                  <a:pt x="835350" y="3662338"/>
                  <a:pt x="862972" y="3657208"/>
                  <a:pt x="896117" y="3657208"/>
                </a:cubicBezTo>
                <a:cubicBezTo>
                  <a:pt x="885463" y="3674965"/>
                  <a:pt x="879150" y="3685224"/>
                  <a:pt x="868101" y="3703770"/>
                </a:cubicBezTo>
                <a:cubicBezTo>
                  <a:pt x="912690" y="3691143"/>
                  <a:pt x="949387" y="3681278"/>
                  <a:pt x="987663" y="3670624"/>
                </a:cubicBezTo>
                <a:cubicBezTo>
                  <a:pt x="1029884" y="3708110"/>
                  <a:pt x="1068159" y="3696273"/>
                  <a:pt x="1089073" y="3638662"/>
                </a:cubicBezTo>
                <a:cubicBezTo>
                  <a:pt x="1096964" y="3616960"/>
                  <a:pt x="1116694" y="3592890"/>
                  <a:pt x="1137607" y="3613408"/>
                </a:cubicBezTo>
                <a:cubicBezTo>
                  <a:pt x="1182985" y="3658786"/>
                  <a:pt x="1224417" y="3624457"/>
                  <a:pt x="1267822" y="3616171"/>
                </a:cubicBezTo>
                <a:cubicBezTo>
                  <a:pt x="1274531" y="3614987"/>
                  <a:pt x="1280055" y="3605911"/>
                  <a:pt x="1286368" y="3605122"/>
                </a:cubicBezTo>
                <a:cubicBezTo>
                  <a:pt x="1362919" y="3596047"/>
                  <a:pt x="1398038" y="3526598"/>
                  <a:pt x="1459594" y="3491480"/>
                </a:cubicBezTo>
                <a:cubicBezTo>
                  <a:pt x="1447756" y="3476880"/>
                  <a:pt x="1438286" y="3464647"/>
                  <a:pt x="1423292" y="3446102"/>
                </a:cubicBezTo>
                <a:cubicBezTo>
                  <a:pt x="1459594" y="3433080"/>
                  <a:pt x="1491951" y="3421637"/>
                  <a:pt x="1525096" y="3409799"/>
                </a:cubicBezTo>
                <a:cubicBezTo>
                  <a:pt x="1522729" y="3406643"/>
                  <a:pt x="1517599" y="3399540"/>
                  <a:pt x="1509313" y="3387702"/>
                </a:cubicBezTo>
                <a:cubicBezTo>
                  <a:pt x="1559031" y="3364421"/>
                  <a:pt x="1560609" y="3316676"/>
                  <a:pt x="1560215" y="3272876"/>
                </a:cubicBezTo>
                <a:cubicBezTo>
                  <a:pt x="1559820" y="3229865"/>
                  <a:pt x="1618220" y="3199877"/>
                  <a:pt x="1579944" y="3149763"/>
                </a:cubicBezTo>
                <a:cubicBezTo>
                  <a:pt x="1572842" y="3151736"/>
                  <a:pt x="1562188" y="3154499"/>
                  <a:pt x="1552323" y="3156866"/>
                </a:cubicBezTo>
                <a:cubicBezTo>
                  <a:pt x="1519177" y="3142661"/>
                  <a:pt x="1566923" y="3066899"/>
                  <a:pt x="1617431" y="3052299"/>
                </a:cubicBezTo>
                <a:cubicBezTo>
                  <a:pt x="1628085" y="3049143"/>
                  <a:pt x="1639528" y="3047959"/>
                  <a:pt x="1652549" y="3045591"/>
                </a:cubicBezTo>
                <a:cubicBezTo>
                  <a:pt x="1645052" y="3030202"/>
                  <a:pt x="1630847" y="3012840"/>
                  <a:pt x="1634793" y="3005738"/>
                </a:cubicBezTo>
                <a:cubicBezTo>
                  <a:pt x="1641106" y="2993900"/>
                  <a:pt x="1659257" y="2987586"/>
                  <a:pt x="1673068" y="2980484"/>
                </a:cubicBezTo>
                <a:cubicBezTo>
                  <a:pt x="1706214" y="2963122"/>
                  <a:pt x="1741727" y="2949311"/>
                  <a:pt x="1772505" y="2928398"/>
                </a:cubicBezTo>
                <a:cubicBezTo>
                  <a:pt x="1786316" y="2919322"/>
                  <a:pt x="1791445" y="2897620"/>
                  <a:pt x="1803678" y="2875522"/>
                </a:cubicBezTo>
                <a:cubicBezTo>
                  <a:pt x="1817883" y="2874339"/>
                  <a:pt x="1840375" y="2872760"/>
                  <a:pt x="1869180" y="2870787"/>
                </a:cubicBezTo>
                <a:cubicBezTo>
                  <a:pt x="1857737" y="2855398"/>
                  <a:pt x="1850634" y="2846323"/>
                  <a:pt x="1843926" y="2837642"/>
                </a:cubicBezTo>
                <a:cubicBezTo>
                  <a:pt x="1845505" y="2834880"/>
                  <a:pt x="1847477" y="2832117"/>
                  <a:pt x="1849056" y="2829750"/>
                </a:cubicBezTo>
                <a:cubicBezTo>
                  <a:pt x="1859315" y="2833696"/>
                  <a:pt x="1869180" y="2837247"/>
                  <a:pt x="1881412" y="2841982"/>
                </a:cubicBezTo>
                <a:cubicBezTo>
                  <a:pt x="1890093" y="2828171"/>
                  <a:pt x="1899169" y="2813571"/>
                  <a:pt x="1910612" y="2795420"/>
                </a:cubicBezTo>
                <a:cubicBezTo>
                  <a:pt x="1897196" y="2785556"/>
                  <a:pt x="1884174" y="2776085"/>
                  <a:pt x="1869575" y="2765432"/>
                </a:cubicBezTo>
                <a:cubicBezTo>
                  <a:pt x="1883385" y="2727156"/>
                  <a:pt x="1936261" y="2769377"/>
                  <a:pt x="1950466" y="2722815"/>
                </a:cubicBezTo>
                <a:cubicBezTo>
                  <a:pt x="1960331" y="2690854"/>
                  <a:pt x="1974930" y="2664416"/>
                  <a:pt x="1951650" y="2634822"/>
                </a:cubicBezTo>
                <a:cubicBezTo>
                  <a:pt x="1969801" y="2610357"/>
                  <a:pt x="1986768" y="2587076"/>
                  <a:pt x="2004919" y="2561822"/>
                </a:cubicBezTo>
                <a:cubicBezTo>
                  <a:pt x="1989530" y="2554720"/>
                  <a:pt x="1976114" y="2548406"/>
                  <a:pt x="1955990" y="2538936"/>
                </a:cubicBezTo>
                <a:cubicBezTo>
                  <a:pt x="2027806" y="2501055"/>
                  <a:pt x="2089757" y="2458045"/>
                  <a:pt x="2158416" y="2435948"/>
                </a:cubicBezTo>
                <a:cubicBezTo>
                  <a:pt x="2207740" y="2420164"/>
                  <a:pt x="2263377" y="2405169"/>
                  <a:pt x="2320198" y="2426872"/>
                </a:cubicBezTo>
                <a:cubicBezTo>
                  <a:pt x="2372679" y="2446996"/>
                  <a:pt x="2412927" y="2402802"/>
                  <a:pt x="2457121" y="2383861"/>
                </a:cubicBezTo>
                <a:cubicBezTo>
                  <a:pt x="2463830" y="2381099"/>
                  <a:pt x="2460673" y="2355056"/>
                  <a:pt x="2462251" y="2337300"/>
                </a:cubicBezTo>
                <a:cubicBezTo>
                  <a:pt x="2503683" y="2319938"/>
                  <a:pt x="2500132" y="2360580"/>
                  <a:pt x="2517888" y="2384256"/>
                </a:cubicBezTo>
                <a:cubicBezTo>
                  <a:pt x="2480008" y="2407537"/>
                  <a:pt x="2443311" y="2429634"/>
                  <a:pt x="2407403" y="2452915"/>
                </a:cubicBezTo>
                <a:cubicBezTo>
                  <a:pt x="2399116" y="2458045"/>
                  <a:pt x="2393592" y="2467515"/>
                  <a:pt x="2386884" y="2475012"/>
                </a:cubicBezTo>
                <a:cubicBezTo>
                  <a:pt x="2397538" y="2479747"/>
                  <a:pt x="2407797" y="2486061"/>
                  <a:pt x="2418451" y="2488823"/>
                </a:cubicBezTo>
                <a:cubicBezTo>
                  <a:pt x="2424765" y="2490401"/>
                  <a:pt x="2432657" y="2486850"/>
                  <a:pt x="2438970" y="2483693"/>
                </a:cubicBezTo>
                <a:cubicBezTo>
                  <a:pt x="2465802" y="2469882"/>
                  <a:pt x="2488294" y="2427661"/>
                  <a:pt x="2523807" y="2472645"/>
                </a:cubicBezTo>
                <a:cubicBezTo>
                  <a:pt x="2525386" y="2474618"/>
                  <a:pt x="2540775" y="2465147"/>
                  <a:pt x="2554191" y="2459228"/>
                </a:cubicBezTo>
                <a:cubicBezTo>
                  <a:pt x="2542748" y="2449364"/>
                  <a:pt x="2534856" y="2442261"/>
                  <a:pt x="2526964" y="2435553"/>
                </a:cubicBezTo>
                <a:cubicBezTo>
                  <a:pt x="2560899" y="2391359"/>
                  <a:pt x="2620877" y="2377548"/>
                  <a:pt x="2661914" y="2407537"/>
                </a:cubicBezTo>
                <a:cubicBezTo>
                  <a:pt x="2600753" y="2450153"/>
                  <a:pt x="2540380" y="2492374"/>
                  <a:pt x="2479218" y="2534990"/>
                </a:cubicBezTo>
                <a:cubicBezTo>
                  <a:pt x="2536829" y="2561822"/>
                  <a:pt x="2570764" y="2551168"/>
                  <a:pt x="2620482" y="2512498"/>
                </a:cubicBezTo>
                <a:cubicBezTo>
                  <a:pt x="2653628" y="2486850"/>
                  <a:pt x="2697033" y="2475012"/>
                  <a:pt x="2738860" y="2461991"/>
                </a:cubicBezTo>
                <a:cubicBezTo>
                  <a:pt x="2735308" y="2511314"/>
                  <a:pt x="2690325" y="2496715"/>
                  <a:pt x="2664282" y="2510525"/>
                </a:cubicBezTo>
                <a:cubicBezTo>
                  <a:pt x="2665466" y="2515260"/>
                  <a:pt x="2666649" y="2519996"/>
                  <a:pt x="2667833" y="2524731"/>
                </a:cubicBezTo>
                <a:cubicBezTo>
                  <a:pt x="2698217" y="2518023"/>
                  <a:pt x="2728600" y="2511314"/>
                  <a:pt x="2763324" y="2503817"/>
                </a:cubicBezTo>
                <a:cubicBezTo>
                  <a:pt x="2742017" y="2541698"/>
                  <a:pt x="2723076" y="2575238"/>
                  <a:pt x="2701768" y="2612330"/>
                </a:cubicBezTo>
                <a:cubicBezTo>
                  <a:pt x="2713211" y="2615487"/>
                  <a:pt x="2724260" y="2618643"/>
                  <a:pt x="2738860" y="2622984"/>
                </a:cubicBezTo>
                <a:cubicBezTo>
                  <a:pt x="2738860" y="2609173"/>
                  <a:pt x="2736887" y="2600492"/>
                  <a:pt x="2739254" y="2592995"/>
                </a:cubicBezTo>
                <a:cubicBezTo>
                  <a:pt x="2742411" y="2582735"/>
                  <a:pt x="2747541" y="2565768"/>
                  <a:pt x="2753065" y="2564979"/>
                </a:cubicBezTo>
                <a:cubicBezTo>
                  <a:pt x="2782659" y="2561822"/>
                  <a:pt x="2812254" y="2563401"/>
                  <a:pt x="2842243" y="2562611"/>
                </a:cubicBezTo>
                <a:cubicBezTo>
                  <a:pt x="2850134" y="2562217"/>
                  <a:pt x="2861183" y="2561428"/>
                  <a:pt x="2865918" y="2556298"/>
                </a:cubicBezTo>
                <a:cubicBezTo>
                  <a:pt x="2917215" y="2502239"/>
                  <a:pt x="2994555" y="2547222"/>
                  <a:pt x="3045457" y="2501844"/>
                </a:cubicBezTo>
                <a:cubicBezTo>
                  <a:pt x="3050982" y="2490796"/>
                  <a:pt x="3057295" y="2476985"/>
                  <a:pt x="3068343" y="2454099"/>
                </a:cubicBezTo>
                <a:cubicBezTo>
                  <a:pt x="3028490" y="2466726"/>
                  <a:pt x="2994160" y="2478563"/>
                  <a:pt x="2959436" y="2488823"/>
                </a:cubicBezTo>
                <a:cubicBezTo>
                  <a:pt x="2951150" y="2491190"/>
                  <a:pt x="2941680" y="2489217"/>
                  <a:pt x="2932999" y="2489217"/>
                </a:cubicBezTo>
                <a:cubicBezTo>
                  <a:pt x="2936155" y="2480931"/>
                  <a:pt x="2936550" y="2469488"/>
                  <a:pt x="2942469" y="2464358"/>
                </a:cubicBezTo>
                <a:cubicBezTo>
                  <a:pt x="2969301" y="2441472"/>
                  <a:pt x="2998106" y="2420164"/>
                  <a:pt x="3025333" y="2398856"/>
                </a:cubicBezTo>
                <a:cubicBezTo>
                  <a:pt x="3037960" y="2422137"/>
                  <a:pt x="3067554" y="2422926"/>
                  <a:pt x="3098727" y="2395304"/>
                </a:cubicBezTo>
                <a:cubicBezTo>
                  <a:pt x="3103857" y="2390570"/>
                  <a:pt x="3108197" y="2377943"/>
                  <a:pt x="3110565" y="2378337"/>
                </a:cubicBezTo>
                <a:cubicBezTo>
                  <a:pt x="3165413" y="2391753"/>
                  <a:pt x="3193035" y="2337300"/>
                  <a:pt x="3238413" y="2327829"/>
                </a:cubicBezTo>
                <a:cubicBezTo>
                  <a:pt x="3263666" y="2322700"/>
                  <a:pt x="3271953" y="2307311"/>
                  <a:pt x="3282607" y="2282846"/>
                </a:cubicBezTo>
                <a:cubicBezTo>
                  <a:pt x="3299574" y="2243387"/>
                  <a:pt x="3341006" y="2216555"/>
                  <a:pt x="3354422" y="2171571"/>
                </a:cubicBezTo>
                <a:cubicBezTo>
                  <a:pt x="3358763" y="2157761"/>
                  <a:pt x="3377703" y="2148290"/>
                  <a:pt x="3389936" y="2136847"/>
                </a:cubicBezTo>
                <a:cubicBezTo>
                  <a:pt x="3386384" y="2130139"/>
                  <a:pt x="3382833" y="2123036"/>
                  <a:pt x="3378887" y="2116329"/>
                </a:cubicBezTo>
                <a:cubicBezTo>
                  <a:pt x="3329563" y="2123036"/>
                  <a:pt x="3274320" y="2117907"/>
                  <a:pt x="3232494" y="2139215"/>
                </a:cubicBezTo>
                <a:cubicBezTo>
                  <a:pt x="3188694" y="2161312"/>
                  <a:pt x="3157521" y="2208268"/>
                  <a:pt x="3127138" y="2237863"/>
                </a:cubicBezTo>
                <a:cubicBezTo>
                  <a:pt x="3095176" y="2240230"/>
                  <a:pt x="3068738" y="2246544"/>
                  <a:pt x="3044273" y="2242203"/>
                </a:cubicBezTo>
                <a:cubicBezTo>
                  <a:pt x="3022176" y="2238257"/>
                  <a:pt x="3002052" y="2222868"/>
                  <a:pt x="2975220" y="2209847"/>
                </a:cubicBezTo>
                <a:cubicBezTo>
                  <a:pt x="3008760" y="2168809"/>
                  <a:pt x="3051376" y="2140793"/>
                  <a:pt x="3099911" y="2119485"/>
                </a:cubicBezTo>
                <a:cubicBezTo>
                  <a:pt x="3138186" y="2102518"/>
                  <a:pt x="3177645" y="2085156"/>
                  <a:pt x="3210002" y="2059902"/>
                </a:cubicBezTo>
                <a:cubicBezTo>
                  <a:pt x="3227759" y="2046091"/>
                  <a:pt x="3237229" y="2015708"/>
                  <a:pt x="3240780" y="1991637"/>
                </a:cubicBezTo>
                <a:cubicBezTo>
                  <a:pt x="3242358" y="1981773"/>
                  <a:pt x="3218683" y="1967962"/>
                  <a:pt x="3200926" y="1950205"/>
                </a:cubicBezTo>
                <a:cubicBezTo>
                  <a:pt x="3208818" y="1937973"/>
                  <a:pt x="3219867" y="1921006"/>
                  <a:pt x="3231310" y="1904433"/>
                </a:cubicBezTo>
                <a:cubicBezTo>
                  <a:pt x="3223023" y="1902065"/>
                  <a:pt x="3212764" y="1898908"/>
                  <a:pt x="3194218" y="1893384"/>
                </a:cubicBezTo>
                <a:cubicBezTo>
                  <a:pt x="3210791" y="1876022"/>
                  <a:pt x="3221445" y="1860238"/>
                  <a:pt x="3236045" y="1851163"/>
                </a:cubicBezTo>
                <a:cubicBezTo>
                  <a:pt x="3255380" y="1838931"/>
                  <a:pt x="3276688" y="1831039"/>
                  <a:pt x="3259326" y="1801839"/>
                </a:cubicBezTo>
                <a:cubicBezTo>
                  <a:pt x="3258142" y="1799866"/>
                  <a:pt x="3270769" y="1784477"/>
                  <a:pt x="3277477" y="1784477"/>
                </a:cubicBezTo>
                <a:cubicBezTo>
                  <a:pt x="3322066" y="1782899"/>
                  <a:pt x="3367049" y="1783688"/>
                  <a:pt x="3423081" y="1783688"/>
                </a:cubicBezTo>
                <a:cubicBezTo>
                  <a:pt x="3409271" y="1764747"/>
                  <a:pt x="3406114" y="1754093"/>
                  <a:pt x="3400195" y="1752515"/>
                </a:cubicBezTo>
                <a:cubicBezTo>
                  <a:pt x="3350476" y="1739099"/>
                  <a:pt x="3301942" y="1740677"/>
                  <a:pt x="3253801" y="1763564"/>
                </a:cubicBezTo>
                <a:cubicBezTo>
                  <a:pt x="3227759" y="1775796"/>
                  <a:pt x="3197770" y="1790001"/>
                  <a:pt x="3170937" y="1787634"/>
                </a:cubicBezTo>
                <a:cubicBezTo>
                  <a:pt x="3124770" y="1783688"/>
                  <a:pt x="3093992" y="1804996"/>
                  <a:pt x="3060846" y="1829066"/>
                </a:cubicBezTo>
                <a:cubicBezTo>
                  <a:pt x="3047036" y="1839325"/>
                  <a:pt x="3030463" y="1846428"/>
                  <a:pt x="3006393" y="1859844"/>
                </a:cubicBezTo>
                <a:cubicBezTo>
                  <a:pt x="3005998" y="1815255"/>
                  <a:pt x="3011522" y="1784871"/>
                  <a:pt x="3041117" y="1767115"/>
                </a:cubicBezTo>
                <a:cubicBezTo>
                  <a:pt x="3081760" y="1743439"/>
                  <a:pt x="3124770" y="1723710"/>
                  <a:pt x="3174883" y="1698456"/>
                </a:cubicBezTo>
                <a:cubicBezTo>
                  <a:pt x="3133846" y="1666099"/>
                  <a:pt x="3090441" y="1666494"/>
                  <a:pt x="3052955" y="1672413"/>
                </a:cubicBezTo>
                <a:cubicBezTo>
                  <a:pt x="2969301" y="1685434"/>
                  <a:pt x="2942469" y="1662154"/>
                  <a:pt x="2957463" y="1579289"/>
                </a:cubicBezTo>
                <a:cubicBezTo>
                  <a:pt x="2959436" y="1569030"/>
                  <a:pt x="2955490" y="1549695"/>
                  <a:pt x="2948782" y="1546538"/>
                </a:cubicBezTo>
                <a:cubicBezTo>
                  <a:pt x="2873415" y="1513787"/>
                  <a:pt x="2883280" y="1454204"/>
                  <a:pt x="2900642" y="1394226"/>
                </a:cubicBezTo>
                <a:cubicBezTo>
                  <a:pt x="2909323" y="1364237"/>
                  <a:pt x="2918004" y="1338983"/>
                  <a:pt x="2886437" y="1315308"/>
                </a:cubicBezTo>
                <a:cubicBezTo>
                  <a:pt x="2879334" y="1310178"/>
                  <a:pt x="2881307" y="1280978"/>
                  <a:pt x="2888804" y="1269930"/>
                </a:cubicBezTo>
                <a:cubicBezTo>
                  <a:pt x="2908139" y="1241914"/>
                  <a:pt x="2913269" y="1222184"/>
                  <a:pt x="2877756" y="1203638"/>
                </a:cubicBezTo>
                <a:cubicBezTo>
                  <a:pt x="2849740" y="1189038"/>
                  <a:pt x="2839875" y="1164179"/>
                  <a:pt x="2853686" y="1134979"/>
                </a:cubicBezTo>
                <a:cubicBezTo>
                  <a:pt x="2866707" y="1106963"/>
                  <a:pt x="2919977" y="1082104"/>
                  <a:pt x="2942863" y="1097493"/>
                </a:cubicBezTo>
                <a:cubicBezTo>
                  <a:pt x="2963777" y="1112093"/>
                  <a:pt x="2985085" y="1134979"/>
                  <a:pt x="2973642" y="1166547"/>
                </a:cubicBezTo>
                <a:cubicBezTo>
                  <a:pt x="2958253" y="1208768"/>
                  <a:pt x="2966144" y="1235600"/>
                  <a:pt x="3014679" y="1245070"/>
                </a:cubicBezTo>
                <a:cubicBezTo>
                  <a:pt x="3025333" y="1247043"/>
                  <a:pt x="3034014" y="1261643"/>
                  <a:pt x="3041117" y="1268351"/>
                </a:cubicBezTo>
                <a:cubicBezTo>
                  <a:pt x="3035592" y="1292027"/>
                  <a:pt x="3024938" y="1312940"/>
                  <a:pt x="3027701" y="1332275"/>
                </a:cubicBezTo>
                <a:cubicBezTo>
                  <a:pt x="3033225" y="1375680"/>
                  <a:pt x="3072684" y="1372523"/>
                  <a:pt x="3101884" y="1372129"/>
                </a:cubicBezTo>
                <a:cubicBezTo>
                  <a:pt x="3127927" y="1372129"/>
                  <a:pt x="3154759" y="1361475"/>
                  <a:pt x="3179618" y="1351610"/>
                </a:cubicBezTo>
                <a:cubicBezTo>
                  <a:pt x="3206845" y="1340956"/>
                  <a:pt x="3232494" y="1326356"/>
                  <a:pt x="3257747" y="1311756"/>
                </a:cubicBezTo>
                <a:cubicBezTo>
                  <a:pt x="3266034" y="1307021"/>
                  <a:pt x="3276293" y="1299129"/>
                  <a:pt x="3277872" y="1290843"/>
                </a:cubicBezTo>
                <a:cubicBezTo>
                  <a:pt x="3288131" y="1240730"/>
                  <a:pt x="3332720" y="1249016"/>
                  <a:pt x="3372968" y="1228103"/>
                </a:cubicBezTo>
                <a:cubicBezTo>
                  <a:pt x="3367839" y="1259670"/>
                  <a:pt x="3364287" y="1280978"/>
                  <a:pt x="3360736" y="1301497"/>
                </a:cubicBezTo>
                <a:cubicBezTo>
                  <a:pt x="3451886" y="1245465"/>
                  <a:pt x="3541853" y="1189828"/>
                  <a:pt x="3640896" y="1129061"/>
                </a:cubicBezTo>
                <a:cubicBezTo>
                  <a:pt x="3613274" y="1170887"/>
                  <a:pt x="3595518" y="1202060"/>
                  <a:pt x="3573421" y="1230076"/>
                </a:cubicBezTo>
                <a:cubicBezTo>
                  <a:pt x="3565924" y="1239941"/>
                  <a:pt x="3548561" y="1241914"/>
                  <a:pt x="3529227" y="1249805"/>
                </a:cubicBezTo>
                <a:cubicBezTo>
                  <a:pt x="3466486" y="1322016"/>
                  <a:pt x="3363103" y="1367394"/>
                  <a:pt x="3298391" y="1467225"/>
                </a:cubicBezTo>
                <a:cubicBezTo>
                  <a:pt x="3333904" y="1453415"/>
                  <a:pt x="3358368" y="1446312"/>
                  <a:pt x="3380071" y="1434869"/>
                </a:cubicBezTo>
                <a:cubicBezTo>
                  <a:pt x="3423081" y="1411983"/>
                  <a:pt x="3463724" y="1385150"/>
                  <a:pt x="3507129" y="1363448"/>
                </a:cubicBezTo>
                <a:cubicBezTo>
                  <a:pt x="3526070" y="1353978"/>
                  <a:pt x="3550534" y="1356740"/>
                  <a:pt x="3569869" y="1348059"/>
                </a:cubicBezTo>
                <a:cubicBezTo>
                  <a:pt x="3615642" y="1327145"/>
                  <a:pt x="3659047" y="1301892"/>
                  <a:pt x="3704031" y="1279794"/>
                </a:cubicBezTo>
                <a:cubicBezTo>
                  <a:pt x="3715868" y="1273876"/>
                  <a:pt x="3730073" y="1271903"/>
                  <a:pt x="3743095" y="1267957"/>
                </a:cubicBezTo>
                <a:cubicBezTo>
                  <a:pt x="3745463" y="1272297"/>
                  <a:pt x="3747830" y="1276638"/>
                  <a:pt x="3749803" y="1280978"/>
                </a:cubicBezTo>
                <a:cubicBezTo>
                  <a:pt x="3726128" y="1295973"/>
                  <a:pt x="3701663" y="1309783"/>
                  <a:pt x="3678777" y="1326751"/>
                </a:cubicBezTo>
                <a:cubicBezTo>
                  <a:pt x="3654312" y="1344902"/>
                  <a:pt x="3631031" y="1364237"/>
                  <a:pt x="3609329" y="1385545"/>
                </a:cubicBezTo>
                <a:cubicBezTo>
                  <a:pt x="3603410" y="1391464"/>
                  <a:pt x="3605777" y="1405669"/>
                  <a:pt x="3604199" y="1415928"/>
                </a:cubicBezTo>
                <a:cubicBezTo>
                  <a:pt x="3614064" y="1416718"/>
                  <a:pt x="3627480" y="1421847"/>
                  <a:pt x="3633793" y="1417507"/>
                </a:cubicBezTo>
                <a:cubicBezTo>
                  <a:pt x="3681144" y="1384756"/>
                  <a:pt x="3734809" y="1373707"/>
                  <a:pt x="3790446" y="1366605"/>
                </a:cubicBezTo>
                <a:cubicBezTo>
                  <a:pt x="3798732" y="1365421"/>
                  <a:pt x="3811359" y="1361080"/>
                  <a:pt x="3812938" y="1355951"/>
                </a:cubicBezTo>
                <a:cubicBezTo>
                  <a:pt x="3825959" y="1311362"/>
                  <a:pt x="3858710" y="1322410"/>
                  <a:pt x="3890672" y="1323989"/>
                </a:cubicBezTo>
                <a:cubicBezTo>
                  <a:pt x="3921056" y="1325962"/>
                  <a:pt x="3952228" y="1322410"/>
                  <a:pt x="3982612" y="1320832"/>
                </a:cubicBezTo>
                <a:cubicBezTo>
                  <a:pt x="3986558" y="1320437"/>
                  <a:pt x="3994055" y="1318464"/>
                  <a:pt x="3994450" y="1316491"/>
                </a:cubicBezTo>
                <a:cubicBezTo>
                  <a:pt x="4005104" y="1254541"/>
                  <a:pt x="4061925" y="1275454"/>
                  <a:pt x="4097044" y="1261643"/>
                </a:cubicBezTo>
                <a:cubicBezTo>
                  <a:pt x="4142816" y="1243492"/>
                  <a:pt x="4194113" y="1239546"/>
                  <a:pt x="4241070" y="1222973"/>
                </a:cubicBezTo>
                <a:cubicBezTo>
                  <a:pt x="4276188" y="1210346"/>
                  <a:pt x="4306572" y="1186276"/>
                  <a:pt x="4340507" y="1170098"/>
                </a:cubicBezTo>
                <a:cubicBezTo>
                  <a:pt x="4352344" y="1164574"/>
                  <a:pt x="4370101" y="1163785"/>
                  <a:pt x="4381939" y="1168520"/>
                </a:cubicBezTo>
                <a:cubicBezTo>
                  <a:pt x="4389436" y="1171676"/>
                  <a:pt x="4392988" y="1189038"/>
                  <a:pt x="4393777" y="1200481"/>
                </a:cubicBezTo>
                <a:cubicBezTo>
                  <a:pt x="4394960" y="1213108"/>
                  <a:pt x="4390620" y="1226130"/>
                  <a:pt x="4388252" y="1245070"/>
                </a:cubicBezTo>
                <a:cubicBezTo>
                  <a:pt x="4448625" y="1232049"/>
                  <a:pt x="4516494" y="1249805"/>
                  <a:pt x="4541748" y="1169309"/>
                </a:cubicBezTo>
                <a:cubicBezTo>
                  <a:pt x="4549246" y="1144844"/>
                  <a:pt x="4584759" y="1143266"/>
                  <a:pt x="4606856" y="1159839"/>
                </a:cubicBezTo>
                <a:cubicBezTo>
                  <a:pt x="4615537" y="1166547"/>
                  <a:pt x="4629347" y="1166547"/>
                  <a:pt x="4640396" y="1170098"/>
                </a:cubicBezTo>
                <a:cubicBezTo>
                  <a:pt x="4654207" y="1174833"/>
                  <a:pt x="4667623" y="1179963"/>
                  <a:pt x="4681434" y="1185092"/>
                </a:cubicBezTo>
                <a:cubicBezTo>
                  <a:pt x="4671569" y="1193379"/>
                  <a:pt x="4661310" y="1202060"/>
                  <a:pt x="4651445" y="1210346"/>
                </a:cubicBezTo>
                <a:cubicBezTo>
                  <a:pt x="4648288" y="1213108"/>
                  <a:pt x="4644737" y="1215081"/>
                  <a:pt x="4637634" y="1219817"/>
                </a:cubicBezTo>
                <a:cubicBezTo>
                  <a:pt x="4658942" y="1230865"/>
                  <a:pt x="4678671" y="1240730"/>
                  <a:pt x="4693272" y="1248622"/>
                </a:cubicBezTo>
                <a:cubicBezTo>
                  <a:pt x="4648683" y="1291238"/>
                  <a:pt x="4608434" y="1329908"/>
                  <a:pt x="4567002" y="1369367"/>
                </a:cubicBezTo>
                <a:cubicBezTo>
                  <a:pt x="4565818" y="1365026"/>
                  <a:pt x="4563056" y="1355556"/>
                  <a:pt x="4560294" y="1345691"/>
                </a:cubicBezTo>
                <a:cubicBezTo>
                  <a:pt x="4505051" y="1323594"/>
                  <a:pt x="4518467" y="1380415"/>
                  <a:pt x="4494397" y="1412772"/>
                </a:cubicBezTo>
                <a:cubicBezTo>
                  <a:pt x="4494397" y="1385150"/>
                  <a:pt x="4494397" y="1370945"/>
                  <a:pt x="4494397" y="1356740"/>
                </a:cubicBezTo>
                <a:cubicBezTo>
                  <a:pt x="4437576" y="1340561"/>
                  <a:pt x="4390620" y="1373313"/>
                  <a:pt x="4346820" y="1456571"/>
                </a:cubicBezTo>
                <a:cubicBezTo>
                  <a:pt x="4329853" y="1453809"/>
                  <a:pt x="4301837" y="1446707"/>
                  <a:pt x="4300653" y="1449863"/>
                </a:cubicBezTo>
                <a:cubicBezTo>
                  <a:pt x="4288026" y="1483798"/>
                  <a:pt x="4279739" y="1519311"/>
                  <a:pt x="4268691" y="1558771"/>
                </a:cubicBezTo>
                <a:cubicBezTo>
                  <a:pt x="4257642" y="1556798"/>
                  <a:pt x="4238702" y="1601386"/>
                  <a:pt x="4214632" y="1559560"/>
                </a:cubicBezTo>
                <a:cubicBezTo>
                  <a:pt x="4213053" y="1556798"/>
                  <a:pt x="4178330" y="1564689"/>
                  <a:pt x="4173594" y="1574554"/>
                </a:cubicBezTo>
                <a:cubicBezTo>
                  <a:pt x="4139659" y="1645581"/>
                  <a:pt x="4064293" y="1651894"/>
                  <a:pt x="4005498" y="1682278"/>
                </a:cubicBezTo>
                <a:cubicBezTo>
                  <a:pt x="4018914" y="1714634"/>
                  <a:pt x="4018914" y="1714634"/>
                  <a:pt x="4091519" y="1743834"/>
                </a:cubicBezTo>
                <a:cubicBezTo>
                  <a:pt x="4086784" y="1751726"/>
                  <a:pt x="4082444" y="1759618"/>
                  <a:pt x="4072184" y="1777374"/>
                </a:cubicBezTo>
                <a:cubicBezTo>
                  <a:pt x="4097833" y="1769482"/>
                  <a:pt x="4122297" y="1769482"/>
                  <a:pt x="4129400" y="1758434"/>
                </a:cubicBezTo>
                <a:cubicBezTo>
                  <a:pt x="4163729" y="1704769"/>
                  <a:pt x="4212264" y="1698061"/>
                  <a:pt x="4269086" y="1703191"/>
                </a:cubicBezTo>
                <a:cubicBezTo>
                  <a:pt x="4287631" y="1704769"/>
                  <a:pt x="4306966" y="1691353"/>
                  <a:pt x="4326301" y="1685434"/>
                </a:cubicBezTo>
                <a:cubicBezTo>
                  <a:pt x="4348399" y="1678332"/>
                  <a:pt x="4370496" y="1672018"/>
                  <a:pt x="4392593" y="1665705"/>
                </a:cubicBezTo>
                <a:cubicBezTo>
                  <a:pt x="4394171" y="1670045"/>
                  <a:pt x="4395749" y="1674386"/>
                  <a:pt x="4397722" y="1678332"/>
                </a:cubicBezTo>
                <a:cubicBezTo>
                  <a:pt x="4387858" y="1684251"/>
                  <a:pt x="4377993" y="1695299"/>
                  <a:pt x="4368128" y="1695694"/>
                </a:cubicBezTo>
                <a:cubicBezTo>
                  <a:pt x="4330247" y="1697667"/>
                  <a:pt x="4314858" y="1727656"/>
                  <a:pt x="4295918" y="1751726"/>
                </a:cubicBezTo>
                <a:cubicBezTo>
                  <a:pt x="4285264" y="1765142"/>
                  <a:pt x="4281712" y="1784082"/>
                  <a:pt x="4275005" y="1800261"/>
                </a:cubicBezTo>
                <a:cubicBezTo>
                  <a:pt x="4296707" y="1803023"/>
                  <a:pt x="4318410" y="1807758"/>
                  <a:pt x="4340507" y="1808547"/>
                </a:cubicBezTo>
                <a:cubicBezTo>
                  <a:pt x="4385490" y="1810125"/>
                  <a:pt x="4402063" y="1763169"/>
                  <a:pt x="4437971" y="1748175"/>
                </a:cubicBezTo>
                <a:cubicBezTo>
                  <a:pt x="4484533" y="1728840"/>
                  <a:pt x="4531095" y="1708715"/>
                  <a:pt x="4576078" y="1685829"/>
                </a:cubicBezTo>
                <a:cubicBezTo>
                  <a:pt x="4628953" y="1658602"/>
                  <a:pt x="4681434" y="1629797"/>
                  <a:pt x="4731941" y="1598624"/>
                </a:cubicBezTo>
                <a:cubicBezTo>
                  <a:pt x="4765482" y="1577711"/>
                  <a:pt x="4795076" y="1550090"/>
                  <a:pt x="4827827" y="1527203"/>
                </a:cubicBezTo>
                <a:cubicBezTo>
                  <a:pt x="4835719" y="1521679"/>
                  <a:pt x="4849530" y="1518917"/>
                  <a:pt x="4859000" y="1521284"/>
                </a:cubicBezTo>
                <a:cubicBezTo>
                  <a:pt x="4877940" y="1526019"/>
                  <a:pt x="4895697" y="1535095"/>
                  <a:pt x="4914243" y="1542592"/>
                </a:cubicBezTo>
                <a:cubicBezTo>
                  <a:pt x="4901221" y="1599413"/>
                  <a:pt x="4902405" y="1599019"/>
                  <a:pt x="4963567" y="1598230"/>
                </a:cubicBezTo>
                <a:cubicBezTo>
                  <a:pt x="4986453" y="1597835"/>
                  <a:pt x="5009339" y="1606122"/>
                  <a:pt x="5032226" y="1610462"/>
                </a:cubicBezTo>
                <a:cubicBezTo>
                  <a:pt x="4978956" y="1655446"/>
                  <a:pt x="4958437" y="1651500"/>
                  <a:pt x="4908718" y="1615986"/>
                </a:cubicBezTo>
                <a:cubicBezTo>
                  <a:pt x="4887805" y="1601386"/>
                  <a:pt x="4850714" y="1609673"/>
                  <a:pt x="4815200" y="1606911"/>
                </a:cubicBezTo>
                <a:cubicBezTo>
                  <a:pt x="4823881" y="1671624"/>
                  <a:pt x="4785606" y="1683462"/>
                  <a:pt x="4743384" y="1693326"/>
                </a:cubicBezTo>
                <a:cubicBezTo>
                  <a:pt x="4698796" y="1703980"/>
                  <a:pt x="4671175" y="1734758"/>
                  <a:pt x="4672358" y="1761591"/>
                </a:cubicBezTo>
                <a:cubicBezTo>
                  <a:pt x="4625402" y="1804996"/>
                  <a:pt x="4581996" y="1845244"/>
                  <a:pt x="4532673" y="1891017"/>
                </a:cubicBezTo>
                <a:cubicBezTo>
                  <a:pt x="4527543" y="1868525"/>
                  <a:pt x="4524781" y="1856687"/>
                  <a:pt x="4522019" y="1844060"/>
                </a:cubicBezTo>
                <a:cubicBezTo>
                  <a:pt x="4489662" y="1848006"/>
                  <a:pt x="4464803" y="1856293"/>
                  <a:pt x="4455333" y="1891017"/>
                </a:cubicBezTo>
                <a:cubicBezTo>
                  <a:pt x="4450992" y="1906011"/>
                  <a:pt x="4439549" y="1919033"/>
                  <a:pt x="4431657" y="1932843"/>
                </a:cubicBezTo>
                <a:cubicBezTo>
                  <a:pt x="4464409" y="1935211"/>
                  <a:pt x="4474273" y="2012945"/>
                  <a:pt x="4534646" y="1977038"/>
                </a:cubicBezTo>
                <a:cubicBezTo>
                  <a:pt x="4536618" y="1939946"/>
                  <a:pt x="4670780" y="1868130"/>
                  <a:pt x="4734309" y="1871682"/>
                </a:cubicBezTo>
                <a:cubicBezTo>
                  <a:pt x="4727601" y="1883914"/>
                  <a:pt x="4720893" y="1896146"/>
                  <a:pt x="4714185" y="1908379"/>
                </a:cubicBezTo>
                <a:cubicBezTo>
                  <a:pt x="4716553" y="1911930"/>
                  <a:pt x="4718526" y="1915876"/>
                  <a:pt x="4720893" y="1919427"/>
                </a:cubicBezTo>
                <a:cubicBezTo>
                  <a:pt x="4748120" y="1914692"/>
                  <a:pt x="4775741" y="1909957"/>
                  <a:pt x="4813622" y="1903249"/>
                </a:cubicBezTo>
                <a:cubicBezTo>
                  <a:pt x="4780082" y="1879968"/>
                  <a:pt x="4767454" y="1877995"/>
                  <a:pt x="4787184" y="1837352"/>
                </a:cubicBezTo>
                <a:cubicBezTo>
                  <a:pt x="4819146" y="1771850"/>
                  <a:pt x="4860578" y="1780531"/>
                  <a:pt x="4911875" y="1779742"/>
                </a:cubicBezTo>
                <a:cubicBezTo>
                  <a:pt x="4939497" y="1779347"/>
                  <a:pt x="4966723" y="1763564"/>
                  <a:pt x="5001842" y="1752120"/>
                </a:cubicBezTo>
                <a:cubicBezTo>
                  <a:pt x="5009734" y="1761985"/>
                  <a:pt x="5021572" y="1776980"/>
                  <a:pt x="5033804" y="1791974"/>
                </a:cubicBezTo>
                <a:cubicBezTo>
                  <a:pt x="5032226" y="1795525"/>
                  <a:pt x="5031042" y="1799471"/>
                  <a:pt x="5029463" y="1803023"/>
                </a:cubicBezTo>
                <a:cubicBezTo>
                  <a:pt x="4977377" y="1767904"/>
                  <a:pt x="4992372" y="1845244"/>
                  <a:pt x="4956858" y="1838931"/>
                </a:cubicBezTo>
                <a:cubicBezTo>
                  <a:pt x="4952912" y="1829460"/>
                  <a:pt x="4948572" y="1819596"/>
                  <a:pt x="4940286" y="1801050"/>
                </a:cubicBezTo>
                <a:cubicBezTo>
                  <a:pt x="4930026" y="1828671"/>
                  <a:pt x="4923713" y="1846428"/>
                  <a:pt x="4915426" y="1867736"/>
                </a:cubicBezTo>
                <a:cubicBezTo>
                  <a:pt x="4960015" y="1873655"/>
                  <a:pt x="5001053" y="1887860"/>
                  <a:pt x="5024728" y="1836563"/>
                </a:cubicBezTo>
                <a:cubicBezTo>
                  <a:pt x="5028280" y="1829066"/>
                  <a:pt x="5041301" y="1819990"/>
                  <a:pt x="5048009" y="1821569"/>
                </a:cubicBezTo>
                <a:cubicBezTo>
                  <a:pt x="5106803" y="1834195"/>
                  <a:pt x="5136398" y="1791974"/>
                  <a:pt x="5164414" y="1755672"/>
                </a:cubicBezTo>
                <a:cubicBezTo>
                  <a:pt x="5195981" y="1715029"/>
                  <a:pt x="5235440" y="1688197"/>
                  <a:pt x="5278056" y="1662154"/>
                </a:cubicBezTo>
                <a:cubicBezTo>
                  <a:pt x="5313964" y="1640451"/>
                  <a:pt x="5345531" y="1612040"/>
                  <a:pt x="5378677" y="1586787"/>
                </a:cubicBezTo>
                <a:cubicBezTo>
                  <a:pt x="5405904" y="1516549"/>
                  <a:pt x="5473379" y="1504712"/>
                  <a:pt x="5534935" y="1482220"/>
                </a:cubicBezTo>
                <a:cubicBezTo>
                  <a:pt x="5512049" y="1473933"/>
                  <a:pt x="5489557" y="1465252"/>
                  <a:pt x="5459963" y="1454598"/>
                </a:cubicBezTo>
                <a:cubicBezTo>
                  <a:pt x="5418530" y="1460123"/>
                  <a:pt x="5366839" y="1466436"/>
                  <a:pt x="5309623" y="1473933"/>
                </a:cubicBezTo>
                <a:cubicBezTo>
                  <a:pt x="5328564" y="1419874"/>
                  <a:pt x="5369601" y="1401723"/>
                  <a:pt x="5408271" y="1385150"/>
                </a:cubicBezTo>
                <a:cubicBezTo>
                  <a:pt x="5456017" y="1365026"/>
                  <a:pt x="5494292" y="1336616"/>
                  <a:pt x="5523492" y="1294000"/>
                </a:cubicBezTo>
                <a:cubicBezTo>
                  <a:pt x="5531778" y="1281767"/>
                  <a:pt x="5547168" y="1274270"/>
                  <a:pt x="5559400" y="1264405"/>
                </a:cubicBezTo>
                <a:cubicBezTo>
                  <a:pt x="5558216" y="1260854"/>
                  <a:pt x="5557032" y="1257303"/>
                  <a:pt x="5555848" y="1253751"/>
                </a:cubicBezTo>
                <a:cubicBezTo>
                  <a:pt x="5527833" y="1253751"/>
                  <a:pt x="5499422" y="1253751"/>
                  <a:pt x="5471406" y="1253751"/>
                </a:cubicBezTo>
                <a:cubicBezTo>
                  <a:pt x="5504157" y="1234022"/>
                  <a:pt x="5535330" y="1209952"/>
                  <a:pt x="5571632" y="1243887"/>
                </a:cubicBezTo>
                <a:cubicBezTo>
                  <a:pt x="5578735" y="1250595"/>
                  <a:pt x="5600832" y="1246649"/>
                  <a:pt x="5613064" y="1241124"/>
                </a:cubicBezTo>
                <a:cubicBezTo>
                  <a:pt x="5625691" y="1235206"/>
                  <a:pt x="5635161" y="1221395"/>
                  <a:pt x="5648972" y="1207584"/>
                </a:cubicBezTo>
                <a:cubicBezTo>
                  <a:pt x="5659231" y="1245070"/>
                  <a:pt x="5668307" y="1278611"/>
                  <a:pt x="5680145" y="1321226"/>
                </a:cubicBezTo>
                <a:cubicBezTo>
                  <a:pt x="5701453" y="1303075"/>
                  <a:pt x="5719604" y="1277427"/>
                  <a:pt x="5744068" y="1269140"/>
                </a:cubicBezTo>
                <a:cubicBezTo>
                  <a:pt x="5771295" y="1260065"/>
                  <a:pt x="5803652" y="1267168"/>
                  <a:pt x="5828117" y="1267168"/>
                </a:cubicBezTo>
                <a:cubicBezTo>
                  <a:pt x="5843111" y="1288475"/>
                  <a:pt x="5854554" y="1305048"/>
                  <a:pt x="5872706" y="1331881"/>
                </a:cubicBezTo>
                <a:cubicBezTo>
                  <a:pt x="5896776" y="1244281"/>
                  <a:pt x="5969381" y="1277427"/>
                  <a:pt x="6013180" y="1245859"/>
                </a:cubicBezTo>
                <a:cubicBezTo>
                  <a:pt x="6008050" y="1246254"/>
                  <a:pt x="6003315" y="1246254"/>
                  <a:pt x="5998185" y="1246649"/>
                </a:cubicBezTo>
                <a:cubicBezTo>
                  <a:pt x="5992661" y="1247043"/>
                  <a:pt x="5987137" y="1247043"/>
                  <a:pt x="5982007" y="1247438"/>
                </a:cubicBezTo>
                <a:cubicBezTo>
                  <a:pt x="5979640" y="1243492"/>
                  <a:pt x="5976877" y="1240730"/>
                  <a:pt x="5977272" y="1238362"/>
                </a:cubicBezTo>
                <a:cubicBezTo>
                  <a:pt x="5988715" y="1175228"/>
                  <a:pt x="5949256" y="1148001"/>
                  <a:pt x="5878625" y="1166152"/>
                </a:cubicBezTo>
                <a:cubicBezTo>
                  <a:pt x="5835219" y="1177201"/>
                  <a:pt x="5790236" y="1183119"/>
                  <a:pt x="5746041" y="1190617"/>
                </a:cubicBezTo>
                <a:cubicBezTo>
                  <a:pt x="5738150" y="1191801"/>
                  <a:pt x="5729469" y="1189038"/>
                  <a:pt x="5721182" y="1188249"/>
                </a:cubicBezTo>
                <a:cubicBezTo>
                  <a:pt x="5720788" y="1183514"/>
                  <a:pt x="5720393" y="1178779"/>
                  <a:pt x="5719604" y="1174044"/>
                </a:cubicBezTo>
                <a:cubicBezTo>
                  <a:pt x="5733415" y="1172860"/>
                  <a:pt x="5747620" y="1171282"/>
                  <a:pt x="5766560" y="1169309"/>
                </a:cubicBezTo>
                <a:cubicBezTo>
                  <a:pt x="5755906" y="1154709"/>
                  <a:pt x="5748014" y="1143660"/>
                  <a:pt x="5742490" y="1135768"/>
                </a:cubicBezTo>
                <a:cubicBezTo>
                  <a:pt x="5762220" y="1112093"/>
                  <a:pt x="5778793" y="1090390"/>
                  <a:pt x="5797338" y="1069872"/>
                </a:cubicBezTo>
                <a:cubicBezTo>
                  <a:pt x="5827328" y="1037121"/>
                  <a:pt x="5864024" y="1023705"/>
                  <a:pt x="5907824" y="1034753"/>
                </a:cubicBezTo>
                <a:cubicBezTo>
                  <a:pt x="5926370" y="1039488"/>
                  <a:pt x="5944127" y="1046591"/>
                  <a:pt x="5962672" y="1049748"/>
                </a:cubicBezTo>
                <a:cubicBezTo>
                  <a:pt x="5973721" y="1051326"/>
                  <a:pt x="5985559" y="1046985"/>
                  <a:pt x="5997002" y="1045407"/>
                </a:cubicBezTo>
                <a:cubicBezTo>
                  <a:pt x="5997002" y="1039883"/>
                  <a:pt x="5997396" y="1034359"/>
                  <a:pt x="5997396" y="1028834"/>
                </a:cubicBezTo>
                <a:cubicBezTo>
                  <a:pt x="5957543" y="1018575"/>
                  <a:pt x="5917689" y="1008710"/>
                  <a:pt x="5871127" y="996872"/>
                </a:cubicBezTo>
                <a:cubicBezTo>
                  <a:pt x="5886911" y="974775"/>
                  <a:pt x="5902695" y="952678"/>
                  <a:pt x="5920451" y="927819"/>
                </a:cubicBezTo>
                <a:cubicBezTo>
                  <a:pt x="5912559" y="919927"/>
                  <a:pt x="5903089" y="910062"/>
                  <a:pt x="5893224" y="900592"/>
                </a:cubicBezTo>
                <a:cubicBezTo>
                  <a:pt x="5890067" y="909668"/>
                  <a:pt x="5886516" y="918743"/>
                  <a:pt x="5882570" y="930581"/>
                </a:cubicBezTo>
                <a:cubicBezTo>
                  <a:pt x="5860078" y="921505"/>
                  <a:pt x="5835614" y="911641"/>
                  <a:pt x="5811149" y="901776"/>
                </a:cubicBezTo>
                <a:cubicBezTo>
                  <a:pt x="5860868" y="885992"/>
                  <a:pt x="5901905" y="842587"/>
                  <a:pt x="5955570" y="870998"/>
                </a:cubicBezTo>
                <a:cubicBezTo>
                  <a:pt x="5959516" y="872971"/>
                  <a:pt x="5970564" y="861527"/>
                  <a:pt x="5978456" y="857187"/>
                </a:cubicBezTo>
                <a:cubicBezTo>
                  <a:pt x="5987532" y="852057"/>
                  <a:pt x="6002131" y="841009"/>
                  <a:pt x="6006077" y="843771"/>
                </a:cubicBezTo>
                <a:cubicBezTo>
                  <a:pt x="6044747" y="870603"/>
                  <a:pt x="6053823" y="832328"/>
                  <a:pt x="6079471" y="816544"/>
                </a:cubicBezTo>
                <a:cubicBezTo>
                  <a:pt x="6052639" y="800760"/>
                  <a:pt x="6023834" y="806679"/>
                  <a:pt x="6007261" y="774717"/>
                </a:cubicBezTo>
                <a:cubicBezTo>
                  <a:pt x="5995029" y="750647"/>
                  <a:pt x="5851003" y="795236"/>
                  <a:pt x="5853765" y="822068"/>
                </a:cubicBezTo>
                <a:cubicBezTo>
                  <a:pt x="5857711" y="863500"/>
                  <a:pt x="5822592" y="841798"/>
                  <a:pt x="5812727" y="856398"/>
                </a:cubicBezTo>
                <a:cubicBezTo>
                  <a:pt x="5806414" y="851663"/>
                  <a:pt x="5800101" y="846928"/>
                  <a:pt x="5787473" y="837457"/>
                </a:cubicBezTo>
                <a:cubicBezTo>
                  <a:pt x="5803652" y="834695"/>
                  <a:pt x="5812333" y="833117"/>
                  <a:pt x="5818646" y="832328"/>
                </a:cubicBezTo>
                <a:cubicBezTo>
                  <a:pt x="5813911" y="812993"/>
                  <a:pt x="5808782" y="792079"/>
                  <a:pt x="5803652" y="771166"/>
                </a:cubicBezTo>
                <a:cubicBezTo>
                  <a:pt x="5779977" y="771166"/>
                  <a:pt x="5755512" y="771166"/>
                  <a:pt x="5725523" y="771166"/>
                </a:cubicBezTo>
                <a:cubicBezTo>
                  <a:pt x="5756301" y="720264"/>
                  <a:pt x="5829695" y="719080"/>
                  <a:pt x="5836008" y="647659"/>
                </a:cubicBezTo>
                <a:cubicBezTo>
                  <a:pt x="5852976" y="648448"/>
                  <a:pt x="5873889" y="649632"/>
                  <a:pt x="5897170" y="650816"/>
                </a:cubicBezTo>
                <a:cubicBezTo>
                  <a:pt x="5905851" y="635032"/>
                  <a:pt x="5915321" y="618854"/>
                  <a:pt x="5926370" y="598729"/>
                </a:cubicBezTo>
                <a:cubicBezTo>
                  <a:pt x="5906640" y="597940"/>
                  <a:pt x="5889673" y="597151"/>
                  <a:pt x="5867181" y="595967"/>
                </a:cubicBezTo>
                <a:cubicBezTo>
                  <a:pt x="5874284" y="583735"/>
                  <a:pt x="5876652" y="574659"/>
                  <a:pt x="5882570" y="570319"/>
                </a:cubicBezTo>
                <a:cubicBezTo>
                  <a:pt x="5919267" y="543881"/>
                  <a:pt x="5957543" y="519811"/>
                  <a:pt x="5993056" y="492584"/>
                </a:cubicBezTo>
                <a:cubicBezTo>
                  <a:pt x="6006077" y="482325"/>
                  <a:pt x="6013575" y="464963"/>
                  <a:pt x="6023439" y="450758"/>
                </a:cubicBezTo>
                <a:cubicBezTo>
                  <a:pt x="6020282" y="447206"/>
                  <a:pt x="6017521" y="444050"/>
                  <a:pt x="6014364" y="440498"/>
                </a:cubicBezTo>
                <a:cubicBezTo>
                  <a:pt x="6036856" y="438525"/>
                  <a:pt x="6059347" y="437342"/>
                  <a:pt x="6081444" y="434579"/>
                </a:cubicBezTo>
                <a:cubicBezTo>
                  <a:pt x="6146552" y="425898"/>
                  <a:pt x="6183249" y="364342"/>
                  <a:pt x="6243622" y="345796"/>
                </a:cubicBezTo>
                <a:cubicBezTo>
                  <a:pt x="6261378" y="340272"/>
                  <a:pt x="6276372" y="325278"/>
                  <a:pt x="6292551" y="314624"/>
                </a:cubicBezTo>
                <a:cubicBezTo>
                  <a:pt x="6290183" y="309888"/>
                  <a:pt x="6288210" y="305548"/>
                  <a:pt x="6285843" y="300813"/>
                </a:cubicBezTo>
                <a:cubicBezTo>
                  <a:pt x="6274399" y="305943"/>
                  <a:pt x="6262956" y="310678"/>
                  <a:pt x="6245595" y="318175"/>
                </a:cubicBezTo>
                <a:cubicBezTo>
                  <a:pt x="6240859" y="312651"/>
                  <a:pt x="6230994" y="301602"/>
                  <a:pt x="6220735" y="289370"/>
                </a:cubicBezTo>
                <a:cubicBezTo>
                  <a:pt x="6188773" y="298051"/>
                  <a:pt x="6155628" y="306732"/>
                  <a:pt x="6123271" y="315807"/>
                </a:cubicBezTo>
                <a:cubicBezTo>
                  <a:pt x="6098412" y="243597"/>
                  <a:pt x="6098806" y="243992"/>
                  <a:pt x="6028174" y="283056"/>
                </a:cubicBezTo>
                <a:cubicBezTo>
                  <a:pt x="6000158" y="298445"/>
                  <a:pt x="5970170" y="309888"/>
                  <a:pt x="5941759" y="324883"/>
                </a:cubicBezTo>
                <a:cubicBezTo>
                  <a:pt x="5912165" y="340667"/>
                  <a:pt x="5883754" y="357634"/>
                  <a:pt x="5885332" y="399461"/>
                </a:cubicBezTo>
                <a:cubicBezTo>
                  <a:pt x="5885727" y="410115"/>
                  <a:pt x="5872706" y="421558"/>
                  <a:pt x="5865603" y="432606"/>
                </a:cubicBezTo>
                <a:cubicBezTo>
                  <a:pt x="5850608" y="428661"/>
                  <a:pt x="5837192" y="425109"/>
                  <a:pt x="5824171" y="421952"/>
                </a:cubicBezTo>
                <a:cubicBezTo>
                  <a:pt x="5822592" y="424715"/>
                  <a:pt x="5821014" y="427477"/>
                  <a:pt x="5819436" y="430239"/>
                </a:cubicBezTo>
                <a:cubicBezTo>
                  <a:pt x="5833246" y="439709"/>
                  <a:pt x="5847057" y="449574"/>
                  <a:pt x="5860868" y="459044"/>
                </a:cubicBezTo>
                <a:cubicBezTo>
                  <a:pt x="5860868" y="463779"/>
                  <a:pt x="5860868" y="468514"/>
                  <a:pt x="5860868" y="473249"/>
                </a:cubicBezTo>
                <a:cubicBezTo>
                  <a:pt x="5839560" y="474039"/>
                  <a:pt x="5809176" y="484298"/>
                  <a:pt x="5798917" y="474039"/>
                </a:cubicBezTo>
                <a:cubicBezTo>
                  <a:pt x="5757879" y="433790"/>
                  <a:pt x="5708161" y="451152"/>
                  <a:pt x="5665150" y="453520"/>
                </a:cubicBezTo>
                <a:cubicBezTo>
                  <a:pt x="5623324" y="455887"/>
                  <a:pt x="5582681" y="482720"/>
                  <a:pt x="5541643" y="498898"/>
                </a:cubicBezTo>
                <a:cubicBezTo>
                  <a:pt x="5530989" y="503238"/>
                  <a:pt x="5520335" y="509157"/>
                  <a:pt x="5509286" y="509946"/>
                </a:cubicBezTo>
                <a:cubicBezTo>
                  <a:pt x="5485217" y="511919"/>
                  <a:pt x="5454833" y="517049"/>
                  <a:pt x="5449703" y="484298"/>
                </a:cubicBezTo>
                <a:cubicBezTo>
                  <a:pt x="5448520" y="477590"/>
                  <a:pt x="5479692" y="460622"/>
                  <a:pt x="5497844" y="456282"/>
                </a:cubicBezTo>
                <a:cubicBezTo>
                  <a:pt x="5547168" y="444050"/>
                  <a:pt x="5563740" y="403407"/>
                  <a:pt x="5587416" y="366315"/>
                </a:cubicBezTo>
                <a:cubicBezTo>
                  <a:pt x="5602805" y="342245"/>
                  <a:pt x="5626480" y="323305"/>
                  <a:pt x="5645026" y="300418"/>
                </a:cubicBezTo>
                <a:cubicBezTo>
                  <a:pt x="5654102" y="288975"/>
                  <a:pt x="5661204" y="275164"/>
                  <a:pt x="5665940" y="260959"/>
                </a:cubicBezTo>
                <a:cubicBezTo>
                  <a:pt x="5675015" y="233732"/>
                  <a:pt x="5726707" y="221895"/>
                  <a:pt x="5761431" y="240046"/>
                </a:cubicBezTo>
                <a:cubicBezTo>
                  <a:pt x="5775241" y="230181"/>
                  <a:pt x="5787473" y="214792"/>
                  <a:pt x="5802468" y="211241"/>
                </a:cubicBezTo>
                <a:cubicBezTo>
                  <a:pt x="5844295" y="202165"/>
                  <a:pt x="5851003" y="170598"/>
                  <a:pt x="5862841" y="137847"/>
                </a:cubicBezTo>
                <a:cubicBezTo>
                  <a:pt x="5869154" y="119695"/>
                  <a:pt x="5886516" y="98387"/>
                  <a:pt x="5903483" y="92863"/>
                </a:cubicBezTo>
                <a:cubicBezTo>
                  <a:pt x="5940575" y="81025"/>
                  <a:pt x="5981218" y="70371"/>
                  <a:pt x="6019099" y="73923"/>
                </a:cubicBezTo>
                <a:cubicBezTo>
                  <a:pt x="6056191" y="77474"/>
                  <a:pt x="6079471" y="68793"/>
                  <a:pt x="6106304" y="45118"/>
                </a:cubicBezTo>
                <a:cubicBezTo>
                  <a:pt x="6161546" y="-3812"/>
                  <a:pt x="6271243" y="-14466"/>
                  <a:pt x="6326486" y="20653"/>
                </a:cubicBezTo>
                <a:cubicBezTo>
                  <a:pt x="6314253" y="43934"/>
                  <a:pt x="6302021" y="67609"/>
                  <a:pt x="6289394" y="91285"/>
                </a:cubicBezTo>
                <a:cubicBezTo>
                  <a:pt x="6288210" y="89312"/>
                  <a:pt x="6287027" y="87339"/>
                  <a:pt x="6285843" y="85366"/>
                </a:cubicBezTo>
                <a:cubicBezTo>
                  <a:pt x="6264929" y="99571"/>
                  <a:pt x="6236913" y="109831"/>
                  <a:pt x="6225470" y="129955"/>
                </a:cubicBezTo>
                <a:cubicBezTo>
                  <a:pt x="6220341" y="139030"/>
                  <a:pt x="6193114" y="179673"/>
                  <a:pt x="6236124" y="193089"/>
                </a:cubicBezTo>
                <a:cubicBezTo>
                  <a:pt x="6275583" y="131139"/>
                  <a:pt x="6436577" y="71161"/>
                  <a:pt x="6533646" y="82604"/>
                </a:cubicBezTo>
                <a:cubicBezTo>
                  <a:pt x="6537987" y="111409"/>
                  <a:pt x="6541143" y="135084"/>
                  <a:pt x="6504052" y="151657"/>
                </a:cubicBezTo>
                <a:cubicBezTo>
                  <a:pt x="6457096" y="172176"/>
                  <a:pt x="6413296" y="200587"/>
                  <a:pt x="6370285" y="228997"/>
                </a:cubicBezTo>
                <a:cubicBezTo>
                  <a:pt x="6360815" y="235311"/>
                  <a:pt x="6360026" y="254646"/>
                  <a:pt x="6353318" y="273586"/>
                </a:cubicBezTo>
                <a:cubicBezTo>
                  <a:pt x="6380939" y="272008"/>
                  <a:pt x="6400274" y="271219"/>
                  <a:pt x="6418820" y="270429"/>
                </a:cubicBezTo>
                <a:cubicBezTo>
                  <a:pt x="6444863" y="313045"/>
                  <a:pt x="6470117" y="318964"/>
                  <a:pt x="6510365" y="290553"/>
                </a:cubicBezTo>
                <a:cubicBezTo>
                  <a:pt x="6515100" y="297262"/>
                  <a:pt x="6519046" y="309888"/>
                  <a:pt x="6524176" y="310283"/>
                </a:cubicBezTo>
                <a:cubicBezTo>
                  <a:pt x="6600332" y="316991"/>
                  <a:pt x="6609802" y="402617"/>
                  <a:pt x="6668202" y="429844"/>
                </a:cubicBezTo>
                <a:cubicBezTo>
                  <a:pt x="6703321" y="446023"/>
                  <a:pt x="6700953" y="465752"/>
                  <a:pt x="6671753" y="487060"/>
                </a:cubicBezTo>
                <a:cubicBezTo>
                  <a:pt x="6667413" y="490217"/>
                  <a:pt x="6665440" y="496530"/>
                  <a:pt x="6662678" y="500871"/>
                </a:cubicBezTo>
                <a:cubicBezTo>
                  <a:pt x="6703321" y="552562"/>
                  <a:pt x="6743569" y="562427"/>
                  <a:pt x="6802758" y="537962"/>
                </a:cubicBezTo>
                <a:cubicBezTo>
                  <a:pt x="6811438" y="534411"/>
                  <a:pt x="6829590" y="535989"/>
                  <a:pt x="6833930" y="542303"/>
                </a:cubicBezTo>
                <a:cubicBezTo>
                  <a:pt x="6857606" y="574659"/>
                  <a:pt x="6875363" y="559270"/>
                  <a:pt x="6904562" y="538357"/>
                </a:cubicBezTo>
                <a:cubicBezTo>
                  <a:pt x="6904562" y="559665"/>
                  <a:pt x="6904562" y="581367"/>
                  <a:pt x="6904562" y="605043"/>
                </a:cubicBezTo>
                <a:cubicBezTo>
                  <a:pt x="6925870" y="602675"/>
                  <a:pt x="6937708" y="588865"/>
                  <a:pt x="6934157" y="559665"/>
                </a:cubicBezTo>
                <a:cubicBezTo>
                  <a:pt x="6930605" y="529281"/>
                  <a:pt x="6928632" y="498503"/>
                  <a:pt x="6926265" y="467330"/>
                </a:cubicBezTo>
                <a:cubicBezTo>
                  <a:pt x="6975983" y="468909"/>
                  <a:pt x="6989400" y="498898"/>
                  <a:pt x="7002026" y="532438"/>
                </a:cubicBezTo>
                <a:cubicBezTo>
                  <a:pt x="7018994" y="577816"/>
                  <a:pt x="7040696" y="621616"/>
                  <a:pt x="7056480" y="667388"/>
                </a:cubicBezTo>
                <a:cubicBezTo>
                  <a:pt x="7059637" y="676069"/>
                  <a:pt x="7045431" y="690669"/>
                  <a:pt x="7039118" y="702112"/>
                </a:cubicBezTo>
                <a:cubicBezTo>
                  <a:pt x="7017415" y="688696"/>
                  <a:pt x="6994923" y="676069"/>
                  <a:pt x="6974010" y="661470"/>
                </a:cubicBezTo>
                <a:cubicBezTo>
                  <a:pt x="6963751" y="654367"/>
                  <a:pt x="6949940" y="634243"/>
                  <a:pt x="6947572" y="635427"/>
                </a:cubicBezTo>
                <a:cubicBezTo>
                  <a:pt x="6931789" y="645686"/>
                  <a:pt x="6911270" y="657129"/>
                  <a:pt x="6906140" y="673307"/>
                </a:cubicBezTo>
                <a:cubicBezTo>
                  <a:pt x="6887989" y="728550"/>
                  <a:pt x="6889962" y="728945"/>
                  <a:pt x="6855633" y="750253"/>
                </a:cubicBezTo>
                <a:cubicBezTo>
                  <a:pt x="6901405" y="750253"/>
                  <a:pt x="6947572" y="749069"/>
                  <a:pt x="6993345" y="750647"/>
                </a:cubicBezTo>
                <a:cubicBezTo>
                  <a:pt x="7014653" y="751436"/>
                  <a:pt x="7035172" y="758934"/>
                  <a:pt x="7056480" y="762880"/>
                </a:cubicBezTo>
                <a:cubicBezTo>
                  <a:pt x="7076210" y="766431"/>
                  <a:pt x="7096728" y="773139"/>
                  <a:pt x="7115274" y="769982"/>
                </a:cubicBezTo>
                <a:cubicBezTo>
                  <a:pt x="7132241" y="767220"/>
                  <a:pt x="7146841" y="752620"/>
                  <a:pt x="7162625" y="743545"/>
                </a:cubicBezTo>
                <a:cubicBezTo>
                  <a:pt x="7165782" y="745912"/>
                  <a:pt x="7168939" y="748280"/>
                  <a:pt x="7172095" y="750647"/>
                </a:cubicBezTo>
                <a:cubicBezTo>
                  <a:pt x="7166571" y="763669"/>
                  <a:pt x="7159863" y="776296"/>
                  <a:pt x="7155522" y="789317"/>
                </a:cubicBezTo>
                <a:cubicBezTo>
                  <a:pt x="7149209" y="809047"/>
                  <a:pt x="7138160" y="830749"/>
                  <a:pt x="7141712" y="849295"/>
                </a:cubicBezTo>
                <a:cubicBezTo>
                  <a:pt x="7143290" y="858765"/>
                  <a:pt x="7171306" y="865473"/>
                  <a:pt x="7188273" y="870208"/>
                </a:cubicBezTo>
                <a:cubicBezTo>
                  <a:pt x="7214711" y="877706"/>
                  <a:pt x="7241543" y="882835"/>
                  <a:pt x="7270743" y="889149"/>
                </a:cubicBezTo>
                <a:cubicBezTo>
                  <a:pt x="7307440" y="813782"/>
                  <a:pt x="7313359" y="811020"/>
                  <a:pt x="7404510" y="842982"/>
                </a:cubicBezTo>
                <a:cubicBezTo>
                  <a:pt x="7390304" y="852057"/>
                  <a:pt x="7380834" y="858765"/>
                  <a:pt x="7370969" y="864290"/>
                </a:cubicBezTo>
                <a:cubicBezTo>
                  <a:pt x="7361105" y="869814"/>
                  <a:pt x="7350451" y="873760"/>
                  <a:pt x="7324013" y="885597"/>
                </a:cubicBezTo>
                <a:cubicBezTo>
                  <a:pt x="7408061" y="913219"/>
                  <a:pt x="7451861" y="963727"/>
                  <a:pt x="7463698" y="1040277"/>
                </a:cubicBezTo>
                <a:cubicBezTo>
                  <a:pt x="7439234" y="1046591"/>
                  <a:pt x="7412007" y="1053694"/>
                  <a:pt x="7389120" y="1059612"/>
                </a:cubicBezTo>
                <a:cubicBezTo>
                  <a:pt x="7383596" y="1116828"/>
                  <a:pt x="7428185" y="1144844"/>
                  <a:pt x="7450677" y="1187855"/>
                </a:cubicBezTo>
                <a:cubicBezTo>
                  <a:pt x="7426212" y="1201665"/>
                  <a:pt x="7403326" y="1214292"/>
                  <a:pt x="7381229" y="1228103"/>
                </a:cubicBezTo>
                <a:cubicBezTo>
                  <a:pt x="7374915" y="1232049"/>
                  <a:pt x="7367418" y="1241519"/>
                  <a:pt x="7368207" y="1247438"/>
                </a:cubicBezTo>
                <a:cubicBezTo>
                  <a:pt x="7368996" y="1252962"/>
                  <a:pt x="7378861" y="1260459"/>
                  <a:pt x="7385964" y="1262038"/>
                </a:cubicBezTo>
                <a:cubicBezTo>
                  <a:pt x="7413585" y="1268746"/>
                  <a:pt x="7441996" y="1273086"/>
                  <a:pt x="7468039" y="1278216"/>
                </a:cubicBezTo>
                <a:cubicBezTo>
                  <a:pt x="7447520" y="1320043"/>
                  <a:pt x="7428580" y="1359107"/>
                  <a:pt x="7408456" y="1399750"/>
                </a:cubicBezTo>
                <a:cubicBezTo>
                  <a:pt x="7425423" y="1403302"/>
                  <a:pt x="7437261" y="1405669"/>
                  <a:pt x="7450677" y="1408037"/>
                </a:cubicBezTo>
                <a:cubicBezTo>
                  <a:pt x="7439628" y="1423031"/>
                  <a:pt x="7430947" y="1435263"/>
                  <a:pt x="7421872" y="1447496"/>
                </a:cubicBezTo>
                <a:cubicBezTo>
                  <a:pt x="7400958" y="1422637"/>
                  <a:pt x="7380440" y="1435658"/>
                  <a:pt x="7362683" y="1450653"/>
                </a:cubicBezTo>
                <a:cubicBezTo>
                  <a:pt x="7356370" y="1455782"/>
                  <a:pt x="7354002" y="1477485"/>
                  <a:pt x="7356764" y="1478668"/>
                </a:cubicBezTo>
                <a:cubicBezTo>
                  <a:pt x="7371364" y="1486955"/>
                  <a:pt x="7388331" y="1490901"/>
                  <a:pt x="7404115" y="1496425"/>
                </a:cubicBezTo>
                <a:cubicBezTo>
                  <a:pt x="7404904" y="1492874"/>
                  <a:pt x="7405694" y="1489322"/>
                  <a:pt x="7406483" y="1485771"/>
                </a:cubicBezTo>
                <a:cubicBezTo>
                  <a:pt x="7400564" y="1476696"/>
                  <a:pt x="7394250" y="1467225"/>
                  <a:pt x="7388331" y="1458150"/>
                </a:cubicBezTo>
                <a:cubicBezTo>
                  <a:pt x="7399380" y="1454598"/>
                  <a:pt x="7410823" y="1451047"/>
                  <a:pt x="7421872" y="1447101"/>
                </a:cubicBezTo>
                <a:cubicBezTo>
                  <a:pt x="7467250" y="1426977"/>
                  <a:pt x="7514206" y="1410404"/>
                  <a:pt x="7556822" y="1385545"/>
                </a:cubicBezTo>
                <a:cubicBezTo>
                  <a:pt x="7575762" y="1374496"/>
                  <a:pt x="7583654" y="1346480"/>
                  <a:pt x="7599438" y="1328724"/>
                </a:cubicBezTo>
                <a:cubicBezTo>
                  <a:pt x="7617589" y="1308205"/>
                  <a:pt x="7638503" y="1290843"/>
                  <a:pt x="7658627" y="1271903"/>
                </a:cubicBezTo>
                <a:cubicBezTo>
                  <a:pt x="7662967" y="1275059"/>
                  <a:pt x="7666913" y="1278611"/>
                  <a:pt x="7671253" y="1281767"/>
                </a:cubicBezTo>
                <a:cubicBezTo>
                  <a:pt x="7669675" y="1290843"/>
                  <a:pt x="7670464" y="1301892"/>
                  <a:pt x="7665729" y="1308205"/>
                </a:cubicBezTo>
                <a:cubicBezTo>
                  <a:pt x="7640870" y="1339772"/>
                  <a:pt x="7615222" y="1370945"/>
                  <a:pt x="7587995" y="1400539"/>
                </a:cubicBezTo>
                <a:cubicBezTo>
                  <a:pt x="7572606" y="1417112"/>
                  <a:pt x="7554849" y="1433290"/>
                  <a:pt x="7535514" y="1444734"/>
                </a:cubicBezTo>
                <a:cubicBezTo>
                  <a:pt x="7492109" y="1469988"/>
                  <a:pt x="7442390" y="1486560"/>
                  <a:pt x="7403326" y="1516944"/>
                </a:cubicBezTo>
                <a:cubicBezTo>
                  <a:pt x="7371364" y="1541803"/>
                  <a:pt x="7350845" y="1581657"/>
                  <a:pt x="7319278" y="1622694"/>
                </a:cubicBezTo>
                <a:cubicBezTo>
                  <a:pt x="7387937" y="1613619"/>
                  <a:pt x="7443180" y="1608095"/>
                  <a:pt x="7497633" y="1598624"/>
                </a:cubicBezTo>
                <a:cubicBezTo>
                  <a:pt x="7518152" y="1595073"/>
                  <a:pt x="7536303" y="1581657"/>
                  <a:pt x="7556427" y="1574554"/>
                </a:cubicBezTo>
                <a:cubicBezTo>
                  <a:pt x="7576551" y="1567452"/>
                  <a:pt x="7597465" y="1562322"/>
                  <a:pt x="7617984" y="1556403"/>
                </a:cubicBezTo>
                <a:cubicBezTo>
                  <a:pt x="7636135" y="1551273"/>
                  <a:pt x="7654286" y="1544960"/>
                  <a:pt x="7672832" y="1540619"/>
                </a:cubicBezTo>
                <a:cubicBezTo>
                  <a:pt x="7698875" y="1534306"/>
                  <a:pt x="7690194" y="1514576"/>
                  <a:pt x="7694534" y="1497214"/>
                </a:cubicBezTo>
                <a:cubicBezTo>
                  <a:pt x="7698086" y="1483009"/>
                  <a:pt x="7717815" y="1463279"/>
                  <a:pt x="7731232" y="1462490"/>
                </a:cubicBezTo>
                <a:cubicBezTo>
                  <a:pt x="7751750" y="1460912"/>
                  <a:pt x="7784896" y="1467620"/>
                  <a:pt x="7792393" y="1481825"/>
                </a:cubicBezTo>
                <a:cubicBezTo>
                  <a:pt x="7810544" y="1514971"/>
                  <a:pt x="7832641" y="1507474"/>
                  <a:pt x="7858290" y="1502344"/>
                </a:cubicBezTo>
                <a:cubicBezTo>
                  <a:pt x="7870128" y="1499977"/>
                  <a:pt x="7882360" y="1500371"/>
                  <a:pt x="7901695" y="1499187"/>
                </a:cubicBezTo>
                <a:cubicBezTo>
                  <a:pt x="7891830" y="1521284"/>
                  <a:pt x="7885517" y="1535095"/>
                  <a:pt x="7877230" y="1554035"/>
                </a:cubicBezTo>
                <a:cubicBezTo>
                  <a:pt x="7892225" y="1552457"/>
                  <a:pt x="7904062" y="1551668"/>
                  <a:pt x="7916295" y="1549695"/>
                </a:cubicBezTo>
                <a:cubicBezTo>
                  <a:pt x="7965619" y="1541803"/>
                  <a:pt x="8013364" y="1543382"/>
                  <a:pt x="8058348" y="1570214"/>
                </a:cubicBezTo>
                <a:cubicBezTo>
                  <a:pt x="8065845" y="1574949"/>
                  <a:pt x="8079656" y="1577316"/>
                  <a:pt x="8086758" y="1573370"/>
                </a:cubicBezTo>
                <a:cubicBezTo>
                  <a:pt x="8115563" y="1557192"/>
                  <a:pt x="8142791" y="1538646"/>
                  <a:pt x="8170806" y="1520495"/>
                </a:cubicBezTo>
                <a:cubicBezTo>
                  <a:pt x="8185406" y="1511025"/>
                  <a:pt x="8199217" y="1500766"/>
                  <a:pt x="8219341" y="1486560"/>
                </a:cubicBezTo>
                <a:cubicBezTo>
                  <a:pt x="8219341" y="1477090"/>
                  <a:pt x="8219341" y="1458939"/>
                  <a:pt x="8219341" y="1440788"/>
                </a:cubicBezTo>
                <a:cubicBezTo>
                  <a:pt x="8267087" y="1445523"/>
                  <a:pt x="8276952" y="1433685"/>
                  <a:pt x="8274979" y="1379626"/>
                </a:cubicBezTo>
                <a:cubicBezTo>
                  <a:pt x="8274584" y="1367788"/>
                  <a:pt x="8276557" y="1355556"/>
                  <a:pt x="8277741" y="1343718"/>
                </a:cubicBezTo>
                <a:cubicBezTo>
                  <a:pt x="8286422" y="1353583"/>
                  <a:pt x="8295497" y="1363053"/>
                  <a:pt x="8304178" y="1372918"/>
                </a:cubicBezTo>
                <a:cubicBezTo>
                  <a:pt x="8306151" y="1374891"/>
                  <a:pt x="8307729" y="1377259"/>
                  <a:pt x="8312859" y="1383177"/>
                </a:cubicBezTo>
                <a:cubicBezTo>
                  <a:pt x="8337324" y="1366605"/>
                  <a:pt x="8377178" y="1368577"/>
                  <a:pt x="8377178" y="1322410"/>
                </a:cubicBezTo>
                <a:cubicBezTo>
                  <a:pt x="8377178" y="1319254"/>
                  <a:pt x="8392172" y="1316886"/>
                  <a:pt x="8399669" y="1312940"/>
                </a:cubicBezTo>
                <a:cubicBezTo>
                  <a:pt x="8433209" y="1294000"/>
                  <a:pt x="8448204" y="1249805"/>
                  <a:pt x="8495555" y="1247438"/>
                </a:cubicBezTo>
                <a:cubicBezTo>
                  <a:pt x="8504236" y="1247043"/>
                  <a:pt x="8512128" y="1219422"/>
                  <a:pt x="8518835" y="1204033"/>
                </a:cubicBezTo>
                <a:cubicBezTo>
                  <a:pt x="8524360" y="1191011"/>
                  <a:pt x="8528306" y="1177201"/>
                  <a:pt x="8535409" y="1155893"/>
                </a:cubicBezTo>
                <a:cubicBezTo>
                  <a:pt x="8505815" y="1150763"/>
                  <a:pt x="8474641" y="1145239"/>
                  <a:pt x="8437550" y="1138925"/>
                </a:cubicBezTo>
                <a:cubicBezTo>
                  <a:pt x="8450966" y="1114461"/>
                  <a:pt x="8466749" y="1086445"/>
                  <a:pt x="8488452" y="1047775"/>
                </a:cubicBezTo>
                <a:cubicBezTo>
                  <a:pt x="8446626" y="1057639"/>
                  <a:pt x="8419399" y="1064347"/>
                  <a:pt x="8391777" y="1071056"/>
                </a:cubicBezTo>
                <a:cubicBezTo>
                  <a:pt x="8390988" y="1069083"/>
                  <a:pt x="8389804" y="1067110"/>
                  <a:pt x="8389015" y="1065137"/>
                </a:cubicBezTo>
                <a:cubicBezTo>
                  <a:pt x="8409140" y="1051326"/>
                  <a:pt x="8429658" y="1037515"/>
                  <a:pt x="8449782" y="1023705"/>
                </a:cubicBezTo>
                <a:cubicBezTo>
                  <a:pt x="8409140" y="1035148"/>
                  <a:pt x="8360999" y="1028045"/>
                  <a:pt x="8337324" y="1077369"/>
                </a:cubicBezTo>
                <a:cubicBezTo>
                  <a:pt x="8329432" y="1093547"/>
                  <a:pt x="8304178" y="1103412"/>
                  <a:pt x="8284844" y="1111304"/>
                </a:cubicBezTo>
                <a:cubicBezTo>
                  <a:pt x="8235125" y="1131428"/>
                  <a:pt x="8184617" y="1148790"/>
                  <a:pt x="8134504" y="1166941"/>
                </a:cubicBezTo>
                <a:cubicBezTo>
                  <a:pt x="8132531" y="1161812"/>
                  <a:pt x="8130558" y="1157076"/>
                  <a:pt x="8128585" y="1151947"/>
                </a:cubicBezTo>
                <a:cubicBezTo>
                  <a:pt x="8157784" y="1140109"/>
                  <a:pt x="8186985" y="1128666"/>
                  <a:pt x="8222103" y="1114461"/>
                </a:cubicBezTo>
                <a:cubicBezTo>
                  <a:pt x="8196061" y="1106174"/>
                  <a:pt x="8179093" y="1100650"/>
                  <a:pt x="8165282" y="1096309"/>
                </a:cubicBezTo>
                <a:cubicBezTo>
                  <a:pt x="8184223" y="1072239"/>
                  <a:pt x="8197244" y="1053299"/>
                  <a:pt x="8213027" y="1037515"/>
                </a:cubicBezTo>
                <a:cubicBezTo>
                  <a:pt x="8226049" y="1024494"/>
                  <a:pt x="8241044" y="1011078"/>
                  <a:pt x="8257616" y="1003580"/>
                </a:cubicBezTo>
                <a:cubicBezTo>
                  <a:pt x="8306546" y="981483"/>
                  <a:pt x="8356264" y="960175"/>
                  <a:pt x="8407167" y="943208"/>
                </a:cubicBezTo>
                <a:cubicBezTo>
                  <a:pt x="8437550" y="932948"/>
                  <a:pt x="8449388" y="915981"/>
                  <a:pt x="8443863" y="882835"/>
                </a:cubicBezTo>
                <a:cubicBezTo>
                  <a:pt x="8454123" y="882835"/>
                  <a:pt x="8466749" y="883230"/>
                  <a:pt x="8466749" y="882835"/>
                </a:cubicBezTo>
                <a:cubicBezTo>
                  <a:pt x="8472274" y="822068"/>
                  <a:pt x="8555928" y="832722"/>
                  <a:pt x="8564213" y="775112"/>
                </a:cubicBezTo>
                <a:cubicBezTo>
                  <a:pt x="8565397" y="765642"/>
                  <a:pt x="8568949" y="754593"/>
                  <a:pt x="8574868" y="747885"/>
                </a:cubicBezTo>
                <a:cubicBezTo>
                  <a:pt x="8589073" y="731707"/>
                  <a:pt x="8607224" y="718685"/>
                  <a:pt x="8577630" y="699745"/>
                </a:cubicBezTo>
                <a:cubicBezTo>
                  <a:pt x="8574868" y="698167"/>
                  <a:pt x="8582760" y="680805"/>
                  <a:pt x="8587889" y="662259"/>
                </a:cubicBezTo>
                <a:cubicBezTo>
                  <a:pt x="8555139" y="668178"/>
                  <a:pt x="8525544" y="672913"/>
                  <a:pt x="8496344" y="679621"/>
                </a:cubicBezTo>
                <a:cubicBezTo>
                  <a:pt x="8479771" y="683567"/>
                  <a:pt x="8464383" y="692642"/>
                  <a:pt x="8447809" y="695799"/>
                </a:cubicBezTo>
                <a:cubicBezTo>
                  <a:pt x="8377967" y="709215"/>
                  <a:pt x="8308124" y="721053"/>
                  <a:pt x="8227628" y="735258"/>
                </a:cubicBezTo>
                <a:cubicBezTo>
                  <a:pt x="8256038" y="675675"/>
                  <a:pt x="8324303" y="646870"/>
                  <a:pt x="8293918" y="582157"/>
                </a:cubicBezTo>
                <a:cubicBezTo>
                  <a:pt x="8315621" y="586892"/>
                  <a:pt x="8335746" y="591232"/>
                  <a:pt x="8356264" y="595573"/>
                </a:cubicBezTo>
                <a:cubicBezTo>
                  <a:pt x="8357053" y="590443"/>
                  <a:pt x="8357448" y="584919"/>
                  <a:pt x="8358237" y="579789"/>
                </a:cubicBezTo>
                <a:cubicBezTo>
                  <a:pt x="8294708" y="539146"/>
                  <a:pt x="8239071" y="608594"/>
                  <a:pt x="8174752" y="591627"/>
                </a:cubicBezTo>
                <a:cubicBezTo>
                  <a:pt x="8203952" y="577027"/>
                  <a:pt x="8233547" y="562427"/>
                  <a:pt x="8262746" y="547827"/>
                </a:cubicBezTo>
                <a:cubicBezTo>
                  <a:pt x="8259984" y="545460"/>
                  <a:pt x="8257222" y="543487"/>
                  <a:pt x="8254065" y="541119"/>
                </a:cubicBezTo>
                <a:cubicBezTo>
                  <a:pt x="8263930" y="524941"/>
                  <a:pt x="8273795" y="509157"/>
                  <a:pt x="8283660" y="492979"/>
                </a:cubicBezTo>
                <a:cubicBezTo>
                  <a:pt x="8291551" y="500476"/>
                  <a:pt x="8299048" y="507579"/>
                  <a:pt x="8311281" y="519417"/>
                </a:cubicBezTo>
                <a:cubicBezTo>
                  <a:pt x="8327065" y="509552"/>
                  <a:pt x="8347583" y="497319"/>
                  <a:pt x="8373627" y="481536"/>
                </a:cubicBezTo>
                <a:cubicBezTo>
                  <a:pt x="8342848" y="459439"/>
                  <a:pt x="8323908" y="435763"/>
                  <a:pt x="8301021" y="431817"/>
                </a:cubicBezTo>
                <a:cubicBezTo>
                  <a:pt x="8271822" y="427082"/>
                  <a:pt x="8240255" y="438525"/>
                  <a:pt x="8209476" y="442471"/>
                </a:cubicBezTo>
                <a:cubicBezTo>
                  <a:pt x="8178304" y="446812"/>
                  <a:pt x="8147526" y="449968"/>
                  <a:pt x="8116352" y="454704"/>
                </a:cubicBezTo>
                <a:cubicBezTo>
                  <a:pt x="8102937" y="456677"/>
                  <a:pt x="8089915" y="463779"/>
                  <a:pt x="8076104" y="465752"/>
                </a:cubicBezTo>
                <a:cubicBezTo>
                  <a:pt x="8054007" y="468909"/>
                  <a:pt x="8031910" y="470093"/>
                  <a:pt x="8008235" y="465752"/>
                </a:cubicBezTo>
                <a:cubicBezTo>
                  <a:pt x="7971932" y="496136"/>
                  <a:pt x="7939181" y="535989"/>
                  <a:pt x="7879598" y="529676"/>
                </a:cubicBezTo>
                <a:cubicBezTo>
                  <a:pt x="7868155" y="528492"/>
                  <a:pt x="7855528" y="545065"/>
                  <a:pt x="7842112" y="550195"/>
                </a:cubicBezTo>
                <a:cubicBezTo>
                  <a:pt x="7828301" y="555324"/>
                  <a:pt x="7813306" y="556903"/>
                  <a:pt x="7798707" y="559665"/>
                </a:cubicBezTo>
                <a:lnTo>
                  <a:pt x="7799890" y="560849"/>
                </a:lnTo>
                <a:cubicBezTo>
                  <a:pt x="7829484" y="534016"/>
                  <a:pt x="7857501" y="505211"/>
                  <a:pt x="7888673" y="480747"/>
                </a:cubicBezTo>
                <a:cubicBezTo>
                  <a:pt x="7930500" y="447996"/>
                  <a:pt x="7974300" y="417217"/>
                  <a:pt x="8018099" y="387228"/>
                </a:cubicBezTo>
                <a:cubicBezTo>
                  <a:pt x="8027570" y="380915"/>
                  <a:pt x="8042169" y="382099"/>
                  <a:pt x="8054007" y="378942"/>
                </a:cubicBezTo>
                <a:cubicBezTo>
                  <a:pt x="8144764" y="354477"/>
                  <a:pt x="8236703" y="333959"/>
                  <a:pt x="8325092" y="303575"/>
                </a:cubicBezTo>
                <a:cubicBezTo>
                  <a:pt x="8399669" y="277927"/>
                  <a:pt x="8469906" y="239651"/>
                  <a:pt x="8546852" y="204927"/>
                </a:cubicBezTo>
                <a:cubicBezTo>
                  <a:pt x="8548430" y="217159"/>
                  <a:pt x="8550798" y="232549"/>
                  <a:pt x="8552376" y="244386"/>
                </a:cubicBezTo>
                <a:cubicBezTo>
                  <a:pt x="8531463" y="254646"/>
                  <a:pt x="8515284" y="262538"/>
                  <a:pt x="8499501" y="270429"/>
                </a:cubicBezTo>
                <a:cubicBezTo>
                  <a:pt x="8501869" y="277137"/>
                  <a:pt x="8504236" y="283845"/>
                  <a:pt x="8506604" y="290948"/>
                </a:cubicBezTo>
                <a:cubicBezTo>
                  <a:pt x="8534225" y="283845"/>
                  <a:pt x="8562240" y="276348"/>
                  <a:pt x="8589468" y="269246"/>
                </a:cubicBezTo>
                <a:cubicBezTo>
                  <a:pt x="8607224" y="272008"/>
                  <a:pt x="8628927" y="279110"/>
                  <a:pt x="8649841" y="277137"/>
                </a:cubicBezTo>
                <a:cubicBezTo>
                  <a:pt x="8685748" y="273586"/>
                  <a:pt x="8733494" y="247543"/>
                  <a:pt x="8753223" y="261748"/>
                </a:cubicBezTo>
                <a:cubicBezTo>
                  <a:pt x="8781634" y="282267"/>
                  <a:pt x="8800574" y="270035"/>
                  <a:pt x="8830563" y="268851"/>
                </a:cubicBezTo>
                <a:cubicBezTo>
                  <a:pt x="8797417" y="347769"/>
                  <a:pt x="8710212" y="341061"/>
                  <a:pt x="8651813" y="374601"/>
                </a:cubicBezTo>
                <a:cubicBezTo>
                  <a:pt x="8655364" y="381704"/>
                  <a:pt x="8658915" y="389201"/>
                  <a:pt x="8662072" y="396304"/>
                </a:cubicBezTo>
                <a:cubicBezTo>
                  <a:pt x="8728759" y="388412"/>
                  <a:pt x="8795049" y="376574"/>
                  <a:pt x="8861736" y="373812"/>
                </a:cubicBezTo>
                <a:cubicBezTo>
                  <a:pt x="8915006" y="371445"/>
                  <a:pt x="8965119" y="343034"/>
                  <a:pt x="9021151" y="358818"/>
                </a:cubicBezTo>
                <a:cubicBezTo>
                  <a:pt x="9036145" y="363158"/>
                  <a:pt x="9056270" y="350137"/>
                  <a:pt x="9081918" y="343034"/>
                </a:cubicBezTo>
                <a:cubicBezTo>
                  <a:pt x="9070474" y="335142"/>
                  <a:pt x="9065345" y="333169"/>
                  <a:pt x="9062583" y="329223"/>
                </a:cubicBezTo>
                <a:cubicBezTo>
                  <a:pt x="9046799" y="306337"/>
                  <a:pt x="9031804" y="283056"/>
                  <a:pt x="9016416" y="259775"/>
                </a:cubicBezTo>
                <a:cubicBezTo>
                  <a:pt x="9038907" y="250700"/>
                  <a:pt x="9061005" y="240046"/>
                  <a:pt x="9083891" y="233338"/>
                </a:cubicBezTo>
                <a:cubicBezTo>
                  <a:pt x="9103226" y="227813"/>
                  <a:pt x="9127690" y="219527"/>
                  <a:pt x="9143869" y="226630"/>
                </a:cubicBezTo>
                <a:cubicBezTo>
                  <a:pt x="9198717" y="249911"/>
                  <a:pt x="9264613" y="268062"/>
                  <a:pt x="9289079" y="326067"/>
                </a:cubicBezTo>
                <a:cubicBezTo>
                  <a:pt x="9308808" y="373023"/>
                  <a:pt x="9304467" y="429844"/>
                  <a:pt x="9312359" y="482325"/>
                </a:cubicBezTo>
                <a:cubicBezTo>
                  <a:pt x="9315516" y="505211"/>
                  <a:pt x="9323802" y="527308"/>
                  <a:pt x="9325775" y="550195"/>
                </a:cubicBezTo>
                <a:cubicBezTo>
                  <a:pt x="9327748" y="573081"/>
                  <a:pt x="9324986" y="595967"/>
                  <a:pt x="9324592" y="618854"/>
                </a:cubicBezTo>
                <a:cubicBezTo>
                  <a:pt x="9307624" y="615697"/>
                  <a:pt x="9290657" y="612146"/>
                  <a:pt x="9273689" y="608989"/>
                </a:cubicBezTo>
                <a:cubicBezTo>
                  <a:pt x="9284738" y="553351"/>
                  <a:pt x="9249620" y="543092"/>
                  <a:pt x="9208581" y="541119"/>
                </a:cubicBezTo>
                <a:cubicBezTo>
                  <a:pt x="9220814" y="571897"/>
                  <a:pt x="9229890" y="607805"/>
                  <a:pt x="9274478" y="607805"/>
                </a:cubicBezTo>
                <a:cubicBezTo>
                  <a:pt x="9250409" y="628324"/>
                  <a:pt x="9225549" y="648053"/>
                  <a:pt x="9203058" y="670151"/>
                </a:cubicBezTo>
                <a:cubicBezTo>
                  <a:pt x="9185301" y="687118"/>
                  <a:pt x="9170701" y="707242"/>
                  <a:pt x="9152550" y="728550"/>
                </a:cubicBezTo>
                <a:cubicBezTo>
                  <a:pt x="9191614" y="748280"/>
                  <a:pt x="9221603" y="763669"/>
                  <a:pt x="9255932" y="781031"/>
                </a:cubicBezTo>
                <a:cubicBezTo>
                  <a:pt x="9255143" y="790896"/>
                  <a:pt x="9253960" y="808652"/>
                  <a:pt x="9252776" y="827198"/>
                </a:cubicBezTo>
                <a:cubicBezTo>
                  <a:pt x="9267376" y="830355"/>
                  <a:pt x="9279608" y="832722"/>
                  <a:pt x="9299733" y="837063"/>
                </a:cubicBezTo>
                <a:cubicBezTo>
                  <a:pt x="9274478" y="857581"/>
                  <a:pt x="9253960" y="873760"/>
                  <a:pt x="9225549" y="896646"/>
                </a:cubicBezTo>
                <a:cubicBezTo>
                  <a:pt x="9283160" y="888360"/>
                  <a:pt x="9278030" y="922295"/>
                  <a:pt x="9273295" y="950705"/>
                </a:cubicBezTo>
                <a:cubicBezTo>
                  <a:pt x="9267376" y="987797"/>
                  <a:pt x="9242911" y="973986"/>
                  <a:pt x="9217262" y="972408"/>
                </a:cubicBezTo>
                <a:cubicBezTo>
                  <a:pt x="9186485" y="970435"/>
                  <a:pt x="9139923" y="958597"/>
                  <a:pt x="9137950" y="1017786"/>
                </a:cubicBezTo>
                <a:cubicBezTo>
                  <a:pt x="9137950" y="1023310"/>
                  <a:pt x="9120982" y="1028045"/>
                  <a:pt x="9109934" y="1034753"/>
                </a:cubicBezTo>
                <a:cubicBezTo>
                  <a:pt x="9114669" y="1041067"/>
                  <a:pt x="9120587" y="1048564"/>
                  <a:pt x="9128085" y="1058823"/>
                </a:cubicBezTo>
                <a:cubicBezTo>
                  <a:pt x="9114275" y="1062374"/>
                  <a:pt x="9102437" y="1065531"/>
                  <a:pt x="9086258" y="1069477"/>
                </a:cubicBezTo>
                <a:cubicBezTo>
                  <a:pt x="9086258" y="1079737"/>
                  <a:pt x="9086258" y="1091180"/>
                  <a:pt x="9086258" y="1102623"/>
                </a:cubicBezTo>
                <a:cubicBezTo>
                  <a:pt x="9109540" y="1095520"/>
                  <a:pt x="9119009" y="1149579"/>
                  <a:pt x="9152945" y="1114461"/>
                </a:cubicBezTo>
                <a:cubicBezTo>
                  <a:pt x="9164387" y="1102623"/>
                  <a:pt x="9199506" y="1113671"/>
                  <a:pt x="9223971" y="1112882"/>
                </a:cubicBezTo>
                <a:cubicBezTo>
                  <a:pt x="9235019" y="1112488"/>
                  <a:pt x="9245674" y="1109331"/>
                  <a:pt x="9258694" y="1107358"/>
                </a:cubicBezTo>
                <a:cubicBezTo>
                  <a:pt x="9252382" y="1168125"/>
                  <a:pt x="9205820" y="1179963"/>
                  <a:pt x="9164782" y="1197325"/>
                </a:cubicBezTo>
                <a:cubicBezTo>
                  <a:pt x="9159258" y="1199692"/>
                  <a:pt x="9150182" y="1197325"/>
                  <a:pt x="9144263" y="1194563"/>
                </a:cubicBezTo>
                <a:cubicBezTo>
                  <a:pt x="9120587" y="1181936"/>
                  <a:pt x="9097702" y="1168520"/>
                  <a:pt x="9074815" y="1155103"/>
                </a:cubicBezTo>
                <a:cubicBezTo>
                  <a:pt x="9079945" y="1150763"/>
                  <a:pt x="9091388" y="1140898"/>
                  <a:pt x="9109934" y="1125115"/>
                </a:cubicBezTo>
                <a:cubicBezTo>
                  <a:pt x="9083101" y="1122352"/>
                  <a:pt x="9064951" y="1120379"/>
                  <a:pt x="9046799" y="1118406"/>
                </a:cubicBezTo>
                <a:cubicBezTo>
                  <a:pt x="9047983" y="1112093"/>
                  <a:pt x="9049167" y="1105780"/>
                  <a:pt x="9049561" y="1102228"/>
                </a:cubicBezTo>
                <a:cubicBezTo>
                  <a:pt x="9023518" y="1099072"/>
                  <a:pt x="9000237" y="1096704"/>
                  <a:pt x="8976562" y="1093942"/>
                </a:cubicBezTo>
                <a:cubicBezTo>
                  <a:pt x="8975773" y="1091969"/>
                  <a:pt x="8974589" y="1090390"/>
                  <a:pt x="8973800" y="1088418"/>
                </a:cubicBezTo>
                <a:cubicBezTo>
                  <a:pt x="8973011" y="1080526"/>
                  <a:pt x="8972616" y="1073028"/>
                  <a:pt x="8971827" y="1065531"/>
                </a:cubicBezTo>
                <a:cubicBezTo>
                  <a:pt x="8993924" y="1068293"/>
                  <a:pt x="9012470" y="1070266"/>
                  <a:pt x="9031410" y="1072634"/>
                </a:cubicBezTo>
                <a:cubicBezTo>
                  <a:pt x="9032594" y="1069872"/>
                  <a:pt x="9033383" y="1066715"/>
                  <a:pt x="9034567" y="1063953"/>
                </a:cubicBezTo>
                <a:cubicBezTo>
                  <a:pt x="9016811" y="1051721"/>
                  <a:pt x="8999448" y="1039488"/>
                  <a:pt x="8980902" y="1026861"/>
                </a:cubicBezTo>
                <a:cubicBezTo>
                  <a:pt x="8968670" y="1031596"/>
                  <a:pt x="8953676" y="1036331"/>
                  <a:pt x="8939865" y="1042250"/>
                </a:cubicBezTo>
                <a:cubicBezTo>
                  <a:pt x="8929211" y="1046985"/>
                  <a:pt x="8918163" y="1060401"/>
                  <a:pt x="8909481" y="1058429"/>
                </a:cubicBezTo>
                <a:cubicBezTo>
                  <a:pt x="8850292" y="1046196"/>
                  <a:pt x="8841217" y="1052115"/>
                  <a:pt x="8845557" y="1106569"/>
                </a:cubicBezTo>
                <a:cubicBezTo>
                  <a:pt x="8845557" y="1106569"/>
                  <a:pt x="8846346" y="1104990"/>
                  <a:pt x="8846346" y="1104990"/>
                </a:cubicBezTo>
                <a:cubicBezTo>
                  <a:pt x="8833326" y="1109331"/>
                  <a:pt x="8820698" y="1113277"/>
                  <a:pt x="8807677" y="1117617"/>
                </a:cubicBezTo>
                <a:cubicBezTo>
                  <a:pt x="8806098" y="1115250"/>
                  <a:pt x="8804914" y="1112882"/>
                  <a:pt x="8803336" y="1110515"/>
                </a:cubicBezTo>
                <a:cubicBezTo>
                  <a:pt x="8812017" y="1099072"/>
                  <a:pt x="8820698" y="1087628"/>
                  <a:pt x="8830169" y="1075791"/>
                </a:cubicBezTo>
                <a:cubicBezTo>
                  <a:pt x="8801363" y="1045802"/>
                  <a:pt x="8769401" y="1119590"/>
                  <a:pt x="8744936" y="1068293"/>
                </a:cubicBezTo>
                <a:cubicBezTo>
                  <a:pt x="8752039" y="1004370"/>
                  <a:pt x="8805704" y="1003186"/>
                  <a:pt x="8856211" y="997661"/>
                </a:cubicBezTo>
                <a:cubicBezTo>
                  <a:pt x="8855028" y="994110"/>
                  <a:pt x="8853844" y="990559"/>
                  <a:pt x="8852660" y="986613"/>
                </a:cubicBezTo>
                <a:cubicBezTo>
                  <a:pt x="8830169" y="986613"/>
                  <a:pt x="8807677" y="986613"/>
                  <a:pt x="8785580" y="986613"/>
                </a:cubicBezTo>
                <a:cubicBezTo>
                  <a:pt x="8784002" y="982272"/>
                  <a:pt x="8782423" y="977932"/>
                  <a:pt x="8780845" y="973591"/>
                </a:cubicBezTo>
                <a:cubicBezTo>
                  <a:pt x="8815174" y="957019"/>
                  <a:pt x="8849898" y="940051"/>
                  <a:pt x="8885805" y="922689"/>
                </a:cubicBezTo>
                <a:cubicBezTo>
                  <a:pt x="8851476" y="871787"/>
                  <a:pt x="8847925" y="871787"/>
                  <a:pt x="8802547" y="900987"/>
                </a:cubicBezTo>
                <a:cubicBezTo>
                  <a:pt x="8784396" y="912824"/>
                  <a:pt x="8763482" y="925057"/>
                  <a:pt x="8742964" y="927030"/>
                </a:cubicBezTo>
                <a:cubicBezTo>
                  <a:pt x="8692062" y="931765"/>
                  <a:pt x="8678645" y="964516"/>
                  <a:pt x="8667991" y="1006737"/>
                </a:cubicBezTo>
                <a:cubicBezTo>
                  <a:pt x="8658521" y="1045012"/>
                  <a:pt x="8634451" y="1074607"/>
                  <a:pt x="8592625" y="1085655"/>
                </a:cubicBezTo>
                <a:cubicBezTo>
                  <a:pt x="8569343" y="1091969"/>
                  <a:pt x="8547641" y="1102623"/>
                  <a:pt x="8520019" y="1113671"/>
                </a:cubicBezTo>
                <a:cubicBezTo>
                  <a:pt x="8558295" y="1150368"/>
                  <a:pt x="8593808" y="1137741"/>
                  <a:pt x="8628138" y="1125904"/>
                </a:cubicBezTo>
                <a:cubicBezTo>
                  <a:pt x="8658521" y="1115644"/>
                  <a:pt x="8688510" y="1103017"/>
                  <a:pt x="8722840" y="1099466"/>
                </a:cubicBezTo>
                <a:cubicBezTo>
                  <a:pt x="8713764" y="1108936"/>
                  <a:pt x="8704688" y="1118801"/>
                  <a:pt x="8684959" y="1139320"/>
                </a:cubicBezTo>
                <a:cubicBezTo>
                  <a:pt x="8729942" y="1139320"/>
                  <a:pt x="8763482" y="1139320"/>
                  <a:pt x="8803731" y="1139320"/>
                </a:cubicBezTo>
                <a:cubicBezTo>
                  <a:pt x="8804125" y="1143266"/>
                  <a:pt x="8809255" y="1164574"/>
                  <a:pt x="8805704" y="1166152"/>
                </a:cubicBezTo>
                <a:cubicBezTo>
                  <a:pt x="8771374" y="1180752"/>
                  <a:pt x="8791104" y="1273481"/>
                  <a:pt x="8715342" y="1222579"/>
                </a:cubicBezTo>
                <a:cubicBezTo>
                  <a:pt x="8707450" y="1238757"/>
                  <a:pt x="8701531" y="1250989"/>
                  <a:pt x="8695613" y="1263222"/>
                </a:cubicBezTo>
                <a:cubicBezTo>
                  <a:pt x="8697586" y="1267168"/>
                  <a:pt x="8699558" y="1271113"/>
                  <a:pt x="8701137" y="1275059"/>
                </a:cubicBezTo>
                <a:cubicBezTo>
                  <a:pt x="8723234" y="1269140"/>
                  <a:pt x="8745725" y="1263222"/>
                  <a:pt x="8776504" y="1255330"/>
                </a:cubicBezTo>
                <a:cubicBezTo>
                  <a:pt x="8780056" y="1257303"/>
                  <a:pt x="8793471" y="1265195"/>
                  <a:pt x="8807282" y="1273481"/>
                </a:cubicBezTo>
                <a:cubicBezTo>
                  <a:pt x="8756380" y="1318464"/>
                  <a:pt x="8705477" y="1359897"/>
                  <a:pt x="8658521" y="1405669"/>
                </a:cubicBezTo>
                <a:cubicBezTo>
                  <a:pt x="8628138" y="1434869"/>
                  <a:pt x="8598938" y="1426977"/>
                  <a:pt x="8579208" y="1419085"/>
                </a:cubicBezTo>
                <a:cubicBezTo>
                  <a:pt x="8551587" y="1427766"/>
                  <a:pt x="8533436" y="1432501"/>
                  <a:pt x="8516073" y="1439209"/>
                </a:cubicBezTo>
                <a:cubicBezTo>
                  <a:pt x="8485690" y="1450653"/>
                  <a:pt x="8455307" y="1463674"/>
                  <a:pt x="8424923" y="1475512"/>
                </a:cubicBezTo>
                <a:cubicBezTo>
                  <a:pt x="8415848" y="1479063"/>
                  <a:pt x="8402037" y="1485377"/>
                  <a:pt x="8397302" y="1481825"/>
                </a:cubicBezTo>
                <a:cubicBezTo>
                  <a:pt x="8357448" y="1450653"/>
                  <a:pt x="8312859" y="1464069"/>
                  <a:pt x="8270243" y="1468409"/>
                </a:cubicBezTo>
                <a:cubicBezTo>
                  <a:pt x="8260378" y="1469593"/>
                  <a:pt x="8249330" y="1480641"/>
                  <a:pt x="8242228" y="1490112"/>
                </a:cubicBezTo>
                <a:cubicBezTo>
                  <a:pt x="8223682" y="1514182"/>
                  <a:pt x="8210265" y="1542987"/>
                  <a:pt x="8188958" y="1563900"/>
                </a:cubicBezTo>
                <a:cubicBezTo>
                  <a:pt x="8169228" y="1582841"/>
                  <a:pt x="8141212" y="1592706"/>
                  <a:pt x="8118325" y="1608095"/>
                </a:cubicBezTo>
                <a:cubicBezTo>
                  <a:pt x="8067818" y="1642424"/>
                  <a:pt x="8018494" y="1679121"/>
                  <a:pt x="7967197" y="1712661"/>
                </a:cubicBezTo>
                <a:cubicBezTo>
                  <a:pt x="7926949" y="1739099"/>
                  <a:pt x="7925370" y="1754093"/>
                  <a:pt x="7963251" y="1781715"/>
                </a:cubicBezTo>
                <a:cubicBezTo>
                  <a:pt x="7947862" y="1795920"/>
                  <a:pt x="7927738" y="1807363"/>
                  <a:pt x="7918663" y="1825120"/>
                </a:cubicBezTo>
                <a:cubicBezTo>
                  <a:pt x="7911165" y="1839325"/>
                  <a:pt x="7917084" y="1860238"/>
                  <a:pt x="7917084" y="1885887"/>
                </a:cubicBezTo>
                <a:cubicBezTo>
                  <a:pt x="7915111" y="1885098"/>
                  <a:pt x="7922213" y="1887465"/>
                  <a:pt x="7937997" y="1892595"/>
                </a:cubicBezTo>
                <a:cubicBezTo>
                  <a:pt x="7915900" y="1930476"/>
                  <a:pt x="7894198" y="1967567"/>
                  <a:pt x="7867366" y="2013340"/>
                </a:cubicBezTo>
                <a:cubicBezTo>
                  <a:pt x="7936419" y="1967962"/>
                  <a:pt x="7998370" y="1926924"/>
                  <a:pt x="8059532" y="1886676"/>
                </a:cubicBezTo>
                <a:cubicBezTo>
                  <a:pt x="8028753" y="1825514"/>
                  <a:pt x="8029148" y="1826304"/>
                  <a:pt x="8094256" y="1808152"/>
                </a:cubicBezTo>
                <a:cubicBezTo>
                  <a:pt x="8116747" y="1801839"/>
                  <a:pt x="8138055" y="1792369"/>
                  <a:pt x="8162125" y="1783688"/>
                </a:cubicBezTo>
                <a:cubicBezTo>
                  <a:pt x="8170412" y="1816439"/>
                  <a:pt x="8120298" y="1852347"/>
                  <a:pt x="8187774" y="1864184"/>
                </a:cubicBezTo>
                <a:cubicBezTo>
                  <a:pt x="8158179" y="1880363"/>
                  <a:pt x="8138845" y="1891017"/>
                  <a:pt x="8114379" y="1904433"/>
                </a:cubicBezTo>
                <a:cubicBezTo>
                  <a:pt x="8164887" y="1933238"/>
                  <a:pt x="8187379" y="1904433"/>
                  <a:pt x="8211054" y="1875628"/>
                </a:cubicBezTo>
                <a:cubicBezTo>
                  <a:pt x="8202768" y="1872076"/>
                  <a:pt x="8195666" y="1868525"/>
                  <a:pt x="8184617" y="1863395"/>
                </a:cubicBezTo>
                <a:cubicBezTo>
                  <a:pt x="8198822" y="1849979"/>
                  <a:pt x="8209476" y="1834985"/>
                  <a:pt x="8223682" y="1827882"/>
                </a:cubicBezTo>
                <a:cubicBezTo>
                  <a:pt x="8278925" y="1800655"/>
                  <a:pt x="8334168" y="1772245"/>
                  <a:pt x="8391777" y="1751331"/>
                </a:cubicBezTo>
                <a:cubicBezTo>
                  <a:pt x="8430447" y="1737126"/>
                  <a:pt x="8473457" y="1736337"/>
                  <a:pt x="8513706" y="1726077"/>
                </a:cubicBezTo>
                <a:cubicBezTo>
                  <a:pt x="8536198" y="1720159"/>
                  <a:pt x="8556717" y="1707137"/>
                  <a:pt x="8578814" y="1696878"/>
                </a:cubicBezTo>
                <a:cubicBezTo>
                  <a:pt x="8565792" y="1681489"/>
                  <a:pt x="8553166" y="1666494"/>
                  <a:pt x="8540538" y="1651500"/>
                </a:cubicBezTo>
                <a:cubicBezTo>
                  <a:pt x="8616300" y="1595468"/>
                  <a:pt x="8705872" y="1620327"/>
                  <a:pt x="8784791" y="1585997"/>
                </a:cubicBezTo>
                <a:cubicBezTo>
                  <a:pt x="8780845" y="1579289"/>
                  <a:pt x="8776899" y="1572976"/>
                  <a:pt x="8773742" y="1566268"/>
                </a:cubicBezTo>
                <a:cubicBezTo>
                  <a:pt x="8756774" y="1528782"/>
                  <a:pt x="8775320" y="1501555"/>
                  <a:pt x="8817147" y="1501949"/>
                </a:cubicBezTo>
                <a:cubicBezTo>
                  <a:pt x="8827407" y="1501949"/>
                  <a:pt x="8837665" y="1501949"/>
                  <a:pt x="8855422" y="1501949"/>
                </a:cubicBezTo>
                <a:cubicBezTo>
                  <a:pt x="8853449" y="1475117"/>
                  <a:pt x="8851476" y="1449863"/>
                  <a:pt x="8849503" y="1418691"/>
                </a:cubicBezTo>
                <a:cubicBezTo>
                  <a:pt x="8866866" y="1428950"/>
                  <a:pt x="8883044" y="1436053"/>
                  <a:pt x="8896460" y="1446707"/>
                </a:cubicBezTo>
                <a:cubicBezTo>
                  <a:pt x="8942232" y="1482614"/>
                  <a:pt x="8948546" y="1480641"/>
                  <a:pt x="8959989" y="1423031"/>
                </a:cubicBezTo>
                <a:cubicBezTo>
                  <a:pt x="8960778" y="1419085"/>
                  <a:pt x="8961568" y="1414745"/>
                  <a:pt x="8962751" y="1409220"/>
                </a:cubicBezTo>
                <a:cubicBezTo>
                  <a:pt x="8952097" y="1405275"/>
                  <a:pt x="8941838" y="1401723"/>
                  <a:pt x="8931578" y="1397777"/>
                </a:cubicBezTo>
                <a:cubicBezTo>
                  <a:pt x="8931578" y="1394621"/>
                  <a:pt x="8931578" y="1391464"/>
                  <a:pt x="8931578" y="1387912"/>
                </a:cubicBezTo>
                <a:cubicBezTo>
                  <a:pt x="8957227" y="1383967"/>
                  <a:pt x="8983270" y="1380021"/>
                  <a:pt x="9011286" y="1375680"/>
                </a:cubicBezTo>
                <a:cubicBezTo>
                  <a:pt x="9022729" y="1411588"/>
                  <a:pt x="9032594" y="1443550"/>
                  <a:pt x="9042853" y="1476301"/>
                </a:cubicBezTo>
                <a:cubicBezTo>
                  <a:pt x="9057453" y="1493663"/>
                  <a:pt x="9073236" y="1515366"/>
                  <a:pt x="9092177" y="1533911"/>
                </a:cubicBezTo>
                <a:cubicBezTo>
                  <a:pt x="9100069" y="1541803"/>
                  <a:pt x="9114275" y="1546144"/>
                  <a:pt x="9126112" y="1546933"/>
                </a:cubicBezTo>
                <a:cubicBezTo>
                  <a:pt x="9162020" y="1548511"/>
                  <a:pt x="9197928" y="1547327"/>
                  <a:pt x="9234230" y="1547327"/>
                </a:cubicBezTo>
                <a:cubicBezTo>
                  <a:pt x="9239360" y="1507474"/>
                  <a:pt x="9265403" y="1500766"/>
                  <a:pt x="9328932" y="1533517"/>
                </a:cubicBezTo>
                <a:cubicBezTo>
                  <a:pt x="9303283" y="1534701"/>
                  <a:pt x="9284738" y="1535490"/>
                  <a:pt x="9256721" y="1537068"/>
                </a:cubicBezTo>
                <a:cubicBezTo>
                  <a:pt x="9267376" y="1554430"/>
                  <a:pt x="9272111" y="1569030"/>
                  <a:pt x="9281976" y="1575343"/>
                </a:cubicBezTo>
                <a:cubicBezTo>
                  <a:pt x="9287106" y="1578500"/>
                  <a:pt x="9301310" y="1562717"/>
                  <a:pt x="9311964" y="1561138"/>
                </a:cubicBezTo>
                <a:cubicBezTo>
                  <a:pt x="9324197" y="1559165"/>
                  <a:pt x="9340376" y="1559954"/>
                  <a:pt x="9349845" y="1566662"/>
                </a:cubicBezTo>
                <a:cubicBezTo>
                  <a:pt x="9361683" y="1575343"/>
                  <a:pt x="9368391" y="1591127"/>
                  <a:pt x="9378651" y="1606122"/>
                </a:cubicBezTo>
                <a:cubicBezTo>
                  <a:pt x="9361683" y="1633743"/>
                  <a:pt x="9343927" y="1663337"/>
                  <a:pt x="9325775" y="1692932"/>
                </a:cubicBezTo>
                <a:cubicBezTo>
                  <a:pt x="9328932" y="1694510"/>
                  <a:pt x="9331694" y="1696483"/>
                  <a:pt x="9334851" y="1698061"/>
                </a:cubicBezTo>
                <a:cubicBezTo>
                  <a:pt x="9339586" y="1689380"/>
                  <a:pt x="9344322" y="1681094"/>
                  <a:pt x="9351423" y="1668467"/>
                </a:cubicBezTo>
                <a:cubicBezTo>
                  <a:pt x="9366813" y="1692537"/>
                  <a:pt x="9381018" y="1714634"/>
                  <a:pt x="9397591" y="1740677"/>
                </a:cubicBezTo>
                <a:cubicBezTo>
                  <a:pt x="9379835" y="1742650"/>
                  <a:pt x="9362078" y="1745018"/>
                  <a:pt x="9344322" y="1746991"/>
                </a:cubicBezTo>
                <a:cubicBezTo>
                  <a:pt x="9339981" y="1752910"/>
                  <a:pt x="9335640" y="1758434"/>
                  <a:pt x="9331694" y="1764353"/>
                </a:cubicBezTo>
                <a:cubicBezTo>
                  <a:pt x="9341165" y="1767509"/>
                  <a:pt x="9351423" y="1769088"/>
                  <a:pt x="9359710" y="1773823"/>
                </a:cubicBezTo>
                <a:cubicBezTo>
                  <a:pt x="9379835" y="1784871"/>
                  <a:pt x="9400747" y="1795525"/>
                  <a:pt x="9418899" y="1808942"/>
                </a:cubicBezTo>
                <a:cubicBezTo>
                  <a:pt x="9439812" y="1824331"/>
                  <a:pt x="9447309" y="1842087"/>
                  <a:pt x="9437051" y="1871287"/>
                </a:cubicBezTo>
                <a:cubicBezTo>
                  <a:pt x="9418110" y="1924557"/>
                  <a:pt x="9431526" y="1943103"/>
                  <a:pt x="9490320" y="1954546"/>
                </a:cubicBezTo>
                <a:cubicBezTo>
                  <a:pt x="9481639" y="1966384"/>
                  <a:pt x="9473747" y="1977038"/>
                  <a:pt x="9464277" y="1990059"/>
                </a:cubicBezTo>
                <a:cubicBezTo>
                  <a:pt x="9487952" y="1990059"/>
                  <a:pt x="9509260" y="1990059"/>
                  <a:pt x="9528990" y="1990059"/>
                </a:cubicBezTo>
                <a:cubicBezTo>
                  <a:pt x="9545563" y="2028334"/>
                  <a:pt x="9561741" y="2066215"/>
                  <a:pt x="9578314" y="2103702"/>
                </a:cubicBezTo>
                <a:cubicBezTo>
                  <a:pt x="9583049" y="2103307"/>
                  <a:pt x="9587784" y="2102518"/>
                  <a:pt x="9592124" y="2102123"/>
                </a:cubicBezTo>
                <a:cubicBezTo>
                  <a:pt x="9581470" y="2118301"/>
                  <a:pt x="9570422" y="2134085"/>
                  <a:pt x="9565293" y="2141977"/>
                </a:cubicBezTo>
                <a:cubicBezTo>
                  <a:pt x="9602384" y="2157761"/>
                  <a:pt x="9640265" y="2169993"/>
                  <a:pt x="9673410" y="2190117"/>
                </a:cubicBezTo>
                <a:cubicBezTo>
                  <a:pt x="9685643" y="2197614"/>
                  <a:pt x="9686432" y="2223657"/>
                  <a:pt x="9692351" y="2241019"/>
                </a:cubicBezTo>
                <a:cubicBezTo>
                  <a:pt x="9675778" y="2237863"/>
                  <a:pt x="9659205" y="2235890"/>
                  <a:pt x="9643027" y="2231155"/>
                </a:cubicBezTo>
                <a:cubicBezTo>
                  <a:pt x="9636713" y="2229182"/>
                  <a:pt x="9630400" y="2222868"/>
                  <a:pt x="9626848" y="2216949"/>
                </a:cubicBezTo>
                <a:cubicBezTo>
                  <a:pt x="9601200" y="2175517"/>
                  <a:pt x="9575552" y="2179858"/>
                  <a:pt x="9547536" y="2222473"/>
                </a:cubicBezTo>
                <a:cubicBezTo>
                  <a:pt x="9557006" y="2249700"/>
                  <a:pt x="9568844" y="2282846"/>
                  <a:pt x="9581865" y="2319938"/>
                </a:cubicBezTo>
                <a:cubicBezTo>
                  <a:pt x="9582259" y="2319938"/>
                  <a:pt x="9572001" y="2325067"/>
                  <a:pt x="9560163" y="2331381"/>
                </a:cubicBezTo>
                <a:cubicBezTo>
                  <a:pt x="9562136" y="2338878"/>
                  <a:pt x="9561741" y="2349137"/>
                  <a:pt x="9566082" y="2351505"/>
                </a:cubicBezTo>
                <a:cubicBezTo>
                  <a:pt x="9596070" y="2370051"/>
                  <a:pt x="9580286" y="2393726"/>
                  <a:pt x="9566082" y="2405564"/>
                </a:cubicBezTo>
                <a:cubicBezTo>
                  <a:pt x="9539644" y="2428056"/>
                  <a:pt x="9507287" y="2443445"/>
                  <a:pt x="9477693" y="2462385"/>
                </a:cubicBezTo>
                <a:cubicBezTo>
                  <a:pt x="9462304" y="2472250"/>
                  <a:pt x="9447704" y="2482904"/>
                  <a:pt x="9433499" y="2493952"/>
                </a:cubicBezTo>
                <a:cubicBezTo>
                  <a:pt x="9429553" y="2497109"/>
                  <a:pt x="9427975" y="2507763"/>
                  <a:pt x="9424818" y="2508158"/>
                </a:cubicBezTo>
                <a:cubicBezTo>
                  <a:pt x="9368786" y="2512498"/>
                  <a:pt x="9380229" y="2544066"/>
                  <a:pt x="9396012" y="2573265"/>
                </a:cubicBezTo>
                <a:cubicBezTo>
                  <a:pt x="9372732" y="2602860"/>
                  <a:pt x="9352607" y="2630086"/>
                  <a:pt x="9330116" y="2654946"/>
                </a:cubicBezTo>
                <a:cubicBezTo>
                  <a:pt x="9324197" y="2661654"/>
                  <a:pt x="9309597" y="2660470"/>
                  <a:pt x="9298944" y="2662838"/>
                </a:cubicBezTo>
                <a:cubicBezTo>
                  <a:pt x="9302099" y="2651789"/>
                  <a:pt x="9302099" y="2634427"/>
                  <a:pt x="9309202" y="2630481"/>
                </a:cubicBezTo>
                <a:cubicBezTo>
                  <a:pt x="9346295" y="2609173"/>
                  <a:pt x="9346689" y="2573660"/>
                  <a:pt x="9355369" y="2530650"/>
                </a:cubicBezTo>
                <a:cubicBezTo>
                  <a:pt x="9337219" y="2538147"/>
                  <a:pt x="9317883" y="2541303"/>
                  <a:pt x="9316700" y="2547222"/>
                </a:cubicBezTo>
                <a:cubicBezTo>
                  <a:pt x="9308808" y="2594573"/>
                  <a:pt x="9278030" y="2583130"/>
                  <a:pt x="9247647" y="2578395"/>
                </a:cubicBezTo>
                <a:cubicBezTo>
                  <a:pt x="9235809" y="2576422"/>
                  <a:pt x="9222392" y="2581552"/>
                  <a:pt x="9200690" y="2585103"/>
                </a:cubicBezTo>
                <a:cubicBezTo>
                  <a:pt x="9220814" y="2594179"/>
                  <a:pt x="9233836" y="2600098"/>
                  <a:pt x="9237782" y="2602071"/>
                </a:cubicBezTo>
                <a:cubicBezTo>
                  <a:pt x="9180566" y="2626930"/>
                  <a:pt x="9119798" y="2653367"/>
                  <a:pt x="9050351" y="2683356"/>
                </a:cubicBezTo>
                <a:cubicBezTo>
                  <a:pt x="9072842" y="2690459"/>
                  <a:pt x="9084285" y="2694405"/>
                  <a:pt x="9104410" y="2700718"/>
                </a:cubicBezTo>
                <a:cubicBezTo>
                  <a:pt x="9066529" y="2727551"/>
                  <a:pt x="9036934" y="2748069"/>
                  <a:pt x="9005367" y="2770561"/>
                </a:cubicBezTo>
                <a:cubicBezTo>
                  <a:pt x="9020362" y="2789107"/>
                  <a:pt x="9017994" y="2807258"/>
                  <a:pt x="8980507" y="2823831"/>
                </a:cubicBezTo>
                <a:cubicBezTo>
                  <a:pt x="8950124" y="2837642"/>
                  <a:pt x="8926449" y="2866052"/>
                  <a:pt x="8896460" y="2890517"/>
                </a:cubicBezTo>
                <a:cubicBezTo>
                  <a:pt x="8907903" y="2903539"/>
                  <a:pt x="8926844" y="2921295"/>
                  <a:pt x="8901984" y="2946549"/>
                </a:cubicBezTo>
                <a:cubicBezTo>
                  <a:pt x="8958016" y="2932344"/>
                  <a:pt x="9014048" y="2918138"/>
                  <a:pt x="9078761" y="2901566"/>
                </a:cubicBezTo>
                <a:cubicBezTo>
                  <a:pt x="9051140" y="2937868"/>
                  <a:pt x="9027069" y="2969435"/>
                  <a:pt x="9002605" y="3001397"/>
                </a:cubicBezTo>
                <a:cubicBezTo>
                  <a:pt x="9044826" y="3049537"/>
                  <a:pt x="9016021" y="3133585"/>
                  <a:pt x="8949730" y="3181331"/>
                </a:cubicBezTo>
                <a:cubicBezTo>
                  <a:pt x="8934735" y="3223158"/>
                  <a:pt x="8924082" y="3253146"/>
                  <a:pt x="8913427" y="3282741"/>
                </a:cubicBezTo>
                <a:cubicBezTo>
                  <a:pt x="8909481" y="3281557"/>
                  <a:pt x="8905535" y="3280373"/>
                  <a:pt x="8901589" y="3279189"/>
                </a:cubicBezTo>
                <a:cubicBezTo>
                  <a:pt x="8903957" y="3282346"/>
                  <a:pt x="8905930" y="3286687"/>
                  <a:pt x="8909087" y="3289054"/>
                </a:cubicBezTo>
                <a:cubicBezTo>
                  <a:pt x="8955254" y="3327330"/>
                  <a:pt x="8955254" y="3327330"/>
                  <a:pt x="8977351" y="3395199"/>
                </a:cubicBezTo>
                <a:cubicBezTo>
                  <a:pt x="8989583" y="3432291"/>
                  <a:pt x="8989583" y="3432291"/>
                  <a:pt x="9038118" y="3432686"/>
                </a:cubicBezTo>
                <a:cubicBezTo>
                  <a:pt x="9036540" y="3443734"/>
                  <a:pt x="9034567" y="3454783"/>
                  <a:pt x="9033383" y="3463069"/>
                </a:cubicBezTo>
                <a:cubicBezTo>
                  <a:pt x="9048772" y="3467015"/>
                  <a:pt x="9062583" y="3470961"/>
                  <a:pt x="9075999" y="3474118"/>
                </a:cubicBezTo>
                <a:cubicBezTo>
                  <a:pt x="9104804" y="3481220"/>
                  <a:pt x="9101253" y="3491085"/>
                  <a:pt x="9081128" y="3507263"/>
                </a:cubicBezTo>
                <a:cubicBezTo>
                  <a:pt x="9067713" y="3517917"/>
                  <a:pt x="9058243" y="3533701"/>
                  <a:pt x="9043642" y="3551063"/>
                </a:cubicBezTo>
                <a:cubicBezTo>
                  <a:pt x="9060216" y="3550274"/>
                  <a:pt x="9074420" y="3549090"/>
                  <a:pt x="9081918" y="3548696"/>
                </a:cubicBezTo>
                <a:cubicBezTo>
                  <a:pt x="9062978" y="3591706"/>
                  <a:pt x="9043642" y="3636295"/>
                  <a:pt x="9023518" y="3682067"/>
                </a:cubicBezTo>
                <a:cubicBezTo>
                  <a:pt x="9056664" y="3726262"/>
                  <a:pt x="9004578" y="3753094"/>
                  <a:pt x="9000237" y="3789791"/>
                </a:cubicBezTo>
                <a:cubicBezTo>
                  <a:pt x="9012075" y="3787029"/>
                  <a:pt x="9025491" y="3783872"/>
                  <a:pt x="9038907" y="3781110"/>
                </a:cubicBezTo>
                <a:cubicBezTo>
                  <a:pt x="9040486" y="3783478"/>
                  <a:pt x="9041669" y="3786239"/>
                  <a:pt x="9043248" y="3788607"/>
                </a:cubicBezTo>
                <a:cubicBezTo>
                  <a:pt x="9031015" y="3799656"/>
                  <a:pt x="9018784" y="3810704"/>
                  <a:pt x="9004973" y="3823331"/>
                </a:cubicBezTo>
                <a:cubicBezTo>
                  <a:pt x="9013654" y="3845034"/>
                  <a:pt x="9022729" y="3867920"/>
                  <a:pt x="9033777" y="3895541"/>
                </a:cubicBezTo>
                <a:cubicBezTo>
                  <a:pt x="9021940" y="3900671"/>
                  <a:pt x="9008524" y="3906195"/>
                  <a:pt x="8989189" y="3914482"/>
                </a:cubicBezTo>
                <a:cubicBezTo>
                  <a:pt x="8999843" y="3941709"/>
                  <a:pt x="9011286" y="3970908"/>
                  <a:pt x="9017600" y="3987876"/>
                </a:cubicBezTo>
                <a:cubicBezTo>
                  <a:pt x="8996291" y="4004449"/>
                  <a:pt x="8978534" y="4018259"/>
                  <a:pt x="8961173" y="4031675"/>
                </a:cubicBezTo>
                <a:cubicBezTo>
                  <a:pt x="8968276" y="4035621"/>
                  <a:pt x="8974984" y="4039567"/>
                  <a:pt x="8982086" y="4043513"/>
                </a:cubicBezTo>
                <a:cubicBezTo>
                  <a:pt x="9005367" y="4058508"/>
                  <a:pt x="9028648" y="4073502"/>
                  <a:pt x="9059426" y="4093626"/>
                </a:cubicBezTo>
                <a:cubicBezTo>
                  <a:pt x="9022335" y="4093626"/>
                  <a:pt x="8998659" y="4093626"/>
                  <a:pt x="8974984" y="4093626"/>
                </a:cubicBezTo>
                <a:cubicBezTo>
                  <a:pt x="8974984" y="4098361"/>
                  <a:pt x="8974589" y="4103491"/>
                  <a:pt x="8974589" y="4108226"/>
                </a:cubicBezTo>
                <a:cubicBezTo>
                  <a:pt x="8991556" y="4108226"/>
                  <a:pt x="9008524" y="4108226"/>
                  <a:pt x="9020757" y="4108226"/>
                </a:cubicBezTo>
                <a:cubicBezTo>
                  <a:pt x="9020757" y="4144923"/>
                  <a:pt x="9020757" y="4178464"/>
                  <a:pt x="9020757" y="4217528"/>
                </a:cubicBezTo>
                <a:cubicBezTo>
                  <a:pt x="9040091" y="4217528"/>
                  <a:pt x="9064162" y="4217528"/>
                  <a:pt x="9088626" y="4217528"/>
                </a:cubicBezTo>
                <a:cubicBezTo>
                  <a:pt x="9088626" y="4220290"/>
                  <a:pt x="9089020" y="4222658"/>
                  <a:pt x="9089020" y="4225420"/>
                </a:cubicBezTo>
                <a:cubicBezTo>
                  <a:pt x="9062189" y="4233706"/>
                  <a:pt x="9034961" y="4241993"/>
                  <a:pt x="9004578" y="4251069"/>
                </a:cubicBezTo>
                <a:cubicBezTo>
                  <a:pt x="9016021" y="4264485"/>
                  <a:pt x="9026280" y="4275928"/>
                  <a:pt x="9039302" y="4291317"/>
                </a:cubicBezTo>
                <a:cubicBezTo>
                  <a:pt x="9027069" y="4296447"/>
                  <a:pt x="9018389" y="4299998"/>
                  <a:pt x="9007735" y="4304338"/>
                </a:cubicBezTo>
                <a:cubicBezTo>
                  <a:pt x="9028253" y="4344192"/>
                  <a:pt x="9011286" y="4365106"/>
                  <a:pt x="8965119" y="4373786"/>
                </a:cubicBezTo>
                <a:cubicBezTo>
                  <a:pt x="8986426" y="4424689"/>
                  <a:pt x="9006946" y="4472829"/>
                  <a:pt x="9027069" y="4520969"/>
                </a:cubicBezTo>
                <a:cubicBezTo>
                  <a:pt x="9001421" y="4537936"/>
                  <a:pt x="8979718" y="4552537"/>
                  <a:pt x="8958016" y="4566742"/>
                </a:cubicBezTo>
                <a:cubicBezTo>
                  <a:pt x="8959989" y="4569504"/>
                  <a:pt x="8961568" y="4572266"/>
                  <a:pt x="8963541" y="4575423"/>
                </a:cubicBezTo>
                <a:cubicBezTo>
                  <a:pt x="8926844" y="4575423"/>
                  <a:pt x="8890541" y="4575423"/>
                  <a:pt x="8849898" y="4575423"/>
                </a:cubicBezTo>
                <a:cubicBezTo>
                  <a:pt x="8863314" y="4611330"/>
                  <a:pt x="8883438" y="4645266"/>
                  <a:pt x="8828590" y="4665784"/>
                </a:cubicBezTo>
                <a:cubicBezTo>
                  <a:pt x="8863314" y="4668941"/>
                  <a:pt x="8906719" y="4700508"/>
                  <a:pt x="8892514" y="4629087"/>
                </a:cubicBezTo>
                <a:cubicBezTo>
                  <a:pt x="8890541" y="4619222"/>
                  <a:pt x="8917768" y="4603438"/>
                  <a:pt x="8931183" y="4590023"/>
                </a:cubicBezTo>
                <a:cubicBezTo>
                  <a:pt x="8934735" y="4593574"/>
                  <a:pt x="8938681" y="4596731"/>
                  <a:pt x="8942232" y="4600282"/>
                </a:cubicBezTo>
                <a:cubicBezTo>
                  <a:pt x="8935129" y="4617644"/>
                  <a:pt x="8928028" y="4635006"/>
                  <a:pt x="8916979" y="4662233"/>
                </a:cubicBezTo>
                <a:cubicBezTo>
                  <a:pt x="8955254" y="4662233"/>
                  <a:pt x="8984848" y="4662233"/>
                  <a:pt x="9015627" y="4662233"/>
                </a:cubicBezTo>
                <a:cubicBezTo>
                  <a:pt x="9006156" y="4689460"/>
                  <a:pt x="8999054" y="4709978"/>
                  <a:pt x="8989189" y="4737600"/>
                </a:cubicBezTo>
                <a:cubicBezTo>
                  <a:pt x="8975773" y="4741545"/>
                  <a:pt x="8952886" y="4747859"/>
                  <a:pt x="8919741" y="4757329"/>
                </a:cubicBezTo>
                <a:cubicBezTo>
                  <a:pt x="8954465" y="4781400"/>
                  <a:pt x="8980902" y="4799551"/>
                  <a:pt x="9007735" y="4817702"/>
                </a:cubicBezTo>
                <a:cubicBezTo>
                  <a:pt x="9003789" y="4820464"/>
                  <a:pt x="8993529" y="4827172"/>
                  <a:pt x="8980902" y="4835853"/>
                </a:cubicBezTo>
                <a:cubicBezTo>
                  <a:pt x="8991951" y="4844534"/>
                  <a:pt x="9001421" y="4852031"/>
                  <a:pt x="9008129" y="4857555"/>
                </a:cubicBezTo>
                <a:cubicBezTo>
                  <a:pt x="8997870" y="4874523"/>
                  <a:pt x="8992345" y="4891885"/>
                  <a:pt x="8980507" y="4902145"/>
                </a:cubicBezTo>
                <a:cubicBezTo>
                  <a:pt x="8969854" y="4911615"/>
                  <a:pt x="8952492" y="4919112"/>
                  <a:pt x="8938681" y="4917928"/>
                </a:cubicBezTo>
                <a:cubicBezTo>
                  <a:pt x="8925660" y="4916744"/>
                  <a:pt x="8915006" y="4883993"/>
                  <a:pt x="8900011" y="4913193"/>
                </a:cubicBezTo>
                <a:cubicBezTo>
                  <a:pt x="8896854" y="4919112"/>
                  <a:pt x="8915006" y="4936079"/>
                  <a:pt x="8928817" y="4956203"/>
                </a:cubicBezTo>
                <a:cubicBezTo>
                  <a:pt x="8914611" y="4966068"/>
                  <a:pt x="8894881" y="4979879"/>
                  <a:pt x="8875152" y="4993295"/>
                </a:cubicBezTo>
                <a:cubicBezTo>
                  <a:pt x="8873179" y="4990533"/>
                  <a:pt x="8870812" y="4987376"/>
                  <a:pt x="8868839" y="4984614"/>
                </a:cubicBezTo>
                <a:cubicBezTo>
                  <a:pt x="8861736" y="5007106"/>
                  <a:pt x="8855028" y="5029597"/>
                  <a:pt x="8847925" y="5052089"/>
                </a:cubicBezTo>
                <a:cubicBezTo>
                  <a:pt x="8880677" y="5001976"/>
                  <a:pt x="8917373" y="5020522"/>
                  <a:pt x="8955254" y="5049327"/>
                </a:cubicBezTo>
                <a:cubicBezTo>
                  <a:pt x="8937892" y="5049327"/>
                  <a:pt x="8918557" y="5044592"/>
                  <a:pt x="8904352" y="5050905"/>
                </a:cubicBezTo>
                <a:cubicBezTo>
                  <a:pt x="8891724" y="5056430"/>
                  <a:pt x="8884622" y="5074581"/>
                  <a:pt x="8875152" y="5086813"/>
                </a:cubicBezTo>
                <a:cubicBezTo>
                  <a:pt x="8904746" y="5092732"/>
                  <a:pt x="8924871" y="5096678"/>
                  <a:pt x="8944994" y="5100624"/>
                </a:cubicBezTo>
                <a:cubicBezTo>
                  <a:pt x="8944600" y="5105359"/>
                  <a:pt x="8944600" y="5110094"/>
                  <a:pt x="8944205" y="5114434"/>
                </a:cubicBezTo>
                <a:cubicBezTo>
                  <a:pt x="8934340" y="5120353"/>
                  <a:pt x="8924476" y="5126272"/>
                  <a:pt x="8908298" y="5135742"/>
                </a:cubicBezTo>
                <a:cubicBezTo>
                  <a:pt x="8929211" y="5142056"/>
                  <a:pt x="8944994" y="5146791"/>
                  <a:pt x="8968670" y="5153894"/>
                </a:cubicBezTo>
                <a:cubicBezTo>
                  <a:pt x="8956438" y="5159418"/>
                  <a:pt x="8948151" y="5163758"/>
                  <a:pt x="8939470" y="5166915"/>
                </a:cubicBezTo>
                <a:cubicBezTo>
                  <a:pt x="8930394" y="5170072"/>
                  <a:pt x="8920925" y="5171650"/>
                  <a:pt x="8911454" y="5174018"/>
                </a:cubicBezTo>
                <a:cubicBezTo>
                  <a:pt x="8920136" y="5180332"/>
                  <a:pt x="8928817" y="5186250"/>
                  <a:pt x="8933946" y="5190196"/>
                </a:cubicBezTo>
                <a:cubicBezTo>
                  <a:pt x="8902379" y="5207953"/>
                  <a:pt x="8866866" y="5228077"/>
                  <a:pt x="8831353" y="5248201"/>
                </a:cubicBezTo>
                <a:cubicBezTo>
                  <a:pt x="8833720" y="5254120"/>
                  <a:pt x="8835693" y="5259644"/>
                  <a:pt x="8838060" y="5265563"/>
                </a:cubicBezTo>
                <a:cubicBezTo>
                  <a:pt x="8852265" y="5260433"/>
                  <a:pt x="8869628" y="5258855"/>
                  <a:pt x="8880677" y="5249780"/>
                </a:cubicBezTo>
                <a:cubicBezTo>
                  <a:pt x="8898827" y="5234785"/>
                  <a:pt x="8912244" y="5205980"/>
                  <a:pt x="8929606" y="5250963"/>
                </a:cubicBezTo>
                <a:cubicBezTo>
                  <a:pt x="8932367" y="5258066"/>
                  <a:pt x="8950913" y="5259250"/>
                  <a:pt x="8962357" y="5262801"/>
                </a:cubicBezTo>
                <a:cubicBezTo>
                  <a:pt x="8961568" y="5267142"/>
                  <a:pt x="8960778" y="5271482"/>
                  <a:pt x="8959989" y="5276217"/>
                </a:cubicBezTo>
                <a:cubicBezTo>
                  <a:pt x="8937102" y="5274244"/>
                  <a:pt x="8914217" y="5271877"/>
                  <a:pt x="8887384" y="5269509"/>
                </a:cubicBezTo>
                <a:cubicBezTo>
                  <a:pt x="8881071" y="5278190"/>
                  <a:pt x="8901984" y="5325541"/>
                  <a:pt x="8851871" y="5289633"/>
                </a:cubicBezTo>
                <a:cubicBezTo>
                  <a:pt x="8877125" y="5345270"/>
                  <a:pt x="8962751" y="5301076"/>
                  <a:pt x="8961962" y="5383546"/>
                </a:cubicBezTo>
                <a:cubicBezTo>
                  <a:pt x="8954070" y="5397357"/>
                  <a:pt x="8935524" y="5419848"/>
                  <a:pt x="8928028" y="5445102"/>
                </a:cubicBezTo>
                <a:cubicBezTo>
                  <a:pt x="8918952" y="5474697"/>
                  <a:pt x="8903168" y="5475881"/>
                  <a:pt x="8884227" y="5462464"/>
                </a:cubicBezTo>
                <a:cubicBezTo>
                  <a:pt x="8860947" y="5445891"/>
                  <a:pt x="8846346" y="5451416"/>
                  <a:pt x="8827407" y="5468778"/>
                </a:cubicBezTo>
                <a:cubicBezTo>
                  <a:pt x="8815963" y="5479432"/>
                  <a:pt x="8797812" y="5483772"/>
                  <a:pt x="8782029" y="5488113"/>
                </a:cubicBezTo>
                <a:cubicBezTo>
                  <a:pt x="8750066" y="5497188"/>
                  <a:pt x="8738624" y="5519286"/>
                  <a:pt x="8753617" y="5553615"/>
                </a:cubicBezTo>
                <a:cubicBezTo>
                  <a:pt x="8742175" y="5552036"/>
                  <a:pt x="8731521" y="5547696"/>
                  <a:pt x="8723629" y="5550458"/>
                </a:cubicBezTo>
                <a:cubicBezTo>
                  <a:pt x="8715737" y="5553220"/>
                  <a:pt x="8709029" y="5562296"/>
                  <a:pt x="8704293" y="5570188"/>
                </a:cubicBezTo>
                <a:cubicBezTo>
                  <a:pt x="8702320" y="5573345"/>
                  <a:pt x="8707450" y="5581236"/>
                  <a:pt x="8710607" y="5586366"/>
                </a:cubicBezTo>
                <a:cubicBezTo>
                  <a:pt x="8720077" y="5601360"/>
                  <a:pt x="8730337" y="5615566"/>
                  <a:pt x="8740202" y="5630166"/>
                </a:cubicBezTo>
                <a:cubicBezTo>
                  <a:pt x="8736651" y="5632928"/>
                  <a:pt x="8733099" y="5635690"/>
                  <a:pt x="8729942" y="5638058"/>
                </a:cubicBezTo>
                <a:cubicBezTo>
                  <a:pt x="8742964" y="5643187"/>
                  <a:pt x="8755985" y="5648711"/>
                  <a:pt x="8773742" y="5655814"/>
                </a:cubicBezTo>
                <a:cubicBezTo>
                  <a:pt x="8758747" y="5660549"/>
                  <a:pt x="8747698" y="5664101"/>
                  <a:pt x="8737045" y="5667258"/>
                </a:cubicBezTo>
                <a:cubicBezTo>
                  <a:pt x="8735861" y="5670808"/>
                  <a:pt x="8734678" y="5674754"/>
                  <a:pt x="8733494" y="5678306"/>
                </a:cubicBezTo>
                <a:cubicBezTo>
                  <a:pt x="8757958" y="5688565"/>
                  <a:pt x="8782818" y="5698825"/>
                  <a:pt x="8808466" y="5709479"/>
                </a:cubicBezTo>
                <a:cubicBezTo>
                  <a:pt x="8787948" y="5741046"/>
                  <a:pt x="8734283" y="5728024"/>
                  <a:pt x="8735861" y="5773402"/>
                </a:cubicBezTo>
                <a:cubicBezTo>
                  <a:pt x="8753617" y="5782478"/>
                  <a:pt x="8768218" y="5790370"/>
                  <a:pt x="8790709" y="5802208"/>
                </a:cubicBezTo>
                <a:cubicBezTo>
                  <a:pt x="8753223" y="5819175"/>
                  <a:pt x="8706661" y="5807337"/>
                  <a:pt x="8705872" y="5859029"/>
                </a:cubicBezTo>
                <a:cubicBezTo>
                  <a:pt x="8705872" y="5861396"/>
                  <a:pt x="8694035" y="5865737"/>
                  <a:pt x="8687721" y="5866131"/>
                </a:cubicBezTo>
                <a:cubicBezTo>
                  <a:pt x="8648262" y="5868894"/>
                  <a:pt x="8670359" y="5884677"/>
                  <a:pt x="8681408" y="5899277"/>
                </a:cubicBezTo>
                <a:cubicBezTo>
                  <a:pt x="8668780" y="5904407"/>
                  <a:pt x="8656153" y="5909536"/>
                  <a:pt x="8643527" y="5915061"/>
                </a:cubicBezTo>
                <a:cubicBezTo>
                  <a:pt x="8643527" y="5917823"/>
                  <a:pt x="8643132" y="5920585"/>
                  <a:pt x="8643132" y="5923347"/>
                </a:cubicBezTo>
                <a:cubicBezTo>
                  <a:pt x="8671937" y="5930055"/>
                  <a:pt x="8700742" y="5936763"/>
                  <a:pt x="8725996" y="5942288"/>
                </a:cubicBezTo>
                <a:cubicBezTo>
                  <a:pt x="8703899" y="5954914"/>
                  <a:pt x="8678645" y="5969514"/>
                  <a:pt x="8653786" y="5983720"/>
                </a:cubicBezTo>
                <a:cubicBezTo>
                  <a:pt x="8656548" y="5985298"/>
                  <a:pt x="8658915" y="5986482"/>
                  <a:pt x="8661678" y="5988060"/>
                </a:cubicBezTo>
                <a:cubicBezTo>
                  <a:pt x="8636819" y="6039751"/>
                  <a:pt x="8612354" y="6091838"/>
                  <a:pt x="8586706" y="6145502"/>
                </a:cubicBezTo>
                <a:cubicBezTo>
                  <a:pt x="8669570" y="6158129"/>
                  <a:pt x="8669570" y="6158129"/>
                  <a:pt x="8695219" y="6200745"/>
                </a:cubicBezTo>
                <a:cubicBezTo>
                  <a:pt x="8686537" y="6207848"/>
                  <a:pt x="8677856" y="6215740"/>
                  <a:pt x="8668780" y="6223237"/>
                </a:cubicBezTo>
                <a:cubicBezTo>
                  <a:pt x="8672726" y="6226788"/>
                  <a:pt x="8676278" y="6230734"/>
                  <a:pt x="8680224" y="6234285"/>
                </a:cubicBezTo>
                <a:cubicBezTo>
                  <a:pt x="8701137" y="6210215"/>
                  <a:pt x="8721656" y="6186540"/>
                  <a:pt x="8742570" y="6162470"/>
                </a:cubicBezTo>
                <a:cubicBezTo>
                  <a:pt x="8757169" y="6242966"/>
                  <a:pt x="8715342" y="6266247"/>
                  <a:pt x="8642738" y="6258355"/>
                </a:cubicBezTo>
                <a:cubicBezTo>
                  <a:pt x="8645105" y="6262301"/>
                  <a:pt x="8647868" y="6266642"/>
                  <a:pt x="8650235" y="6270587"/>
                </a:cubicBezTo>
                <a:cubicBezTo>
                  <a:pt x="8661678" y="6272955"/>
                  <a:pt x="8672726" y="6275323"/>
                  <a:pt x="8683381" y="6277690"/>
                </a:cubicBezTo>
                <a:cubicBezTo>
                  <a:pt x="8680224" y="6290712"/>
                  <a:pt x="8677067" y="6303339"/>
                  <a:pt x="8673910" y="6316360"/>
                </a:cubicBezTo>
                <a:cubicBezTo>
                  <a:pt x="8671543" y="6326620"/>
                  <a:pt x="8669570" y="6337274"/>
                  <a:pt x="8666413" y="6354241"/>
                </a:cubicBezTo>
                <a:cubicBezTo>
                  <a:pt x="8667991" y="6355820"/>
                  <a:pt x="8675094" y="6364106"/>
                  <a:pt x="8682591" y="6372787"/>
                </a:cubicBezTo>
                <a:cubicBezTo>
                  <a:pt x="8652996" y="6392122"/>
                  <a:pt x="8626165" y="6385414"/>
                  <a:pt x="8615116" y="6359766"/>
                </a:cubicBezTo>
                <a:cubicBezTo>
                  <a:pt x="8606435" y="6339641"/>
                  <a:pt x="8594203" y="6321490"/>
                  <a:pt x="8583154" y="6302155"/>
                </a:cubicBezTo>
                <a:cubicBezTo>
                  <a:pt x="8578814" y="6303733"/>
                  <a:pt x="8574868" y="6305312"/>
                  <a:pt x="8570527" y="6306890"/>
                </a:cubicBezTo>
                <a:cubicBezTo>
                  <a:pt x="8574868" y="6292685"/>
                  <a:pt x="8579208" y="6278874"/>
                  <a:pt x="8587100" y="6252436"/>
                </a:cubicBezTo>
                <a:cubicBezTo>
                  <a:pt x="8553166" y="6265853"/>
                  <a:pt x="8528306" y="6275717"/>
                  <a:pt x="8508971" y="6283609"/>
                </a:cubicBezTo>
                <a:cubicBezTo>
                  <a:pt x="8467144" y="6265458"/>
                  <a:pt x="8428079" y="6245334"/>
                  <a:pt x="8386647" y="6232312"/>
                </a:cubicBezTo>
                <a:cubicBezTo>
                  <a:pt x="8377178" y="6229155"/>
                  <a:pt x="8360210" y="6250463"/>
                  <a:pt x="8342059" y="6263880"/>
                </a:cubicBezTo>
                <a:cubicBezTo>
                  <a:pt x="8359421" y="6275717"/>
                  <a:pt x="8370470" y="6283609"/>
                  <a:pt x="8393356" y="6298998"/>
                </a:cubicBezTo>
                <a:cubicBezTo>
                  <a:pt x="8349951" y="6298998"/>
                  <a:pt x="8318384" y="6298998"/>
                  <a:pt x="8285633" y="6298998"/>
                </a:cubicBezTo>
                <a:cubicBezTo>
                  <a:pt x="8298654" y="6295052"/>
                  <a:pt x="8310886" y="6291107"/>
                  <a:pt x="8334957" y="6283215"/>
                </a:cubicBezTo>
                <a:cubicBezTo>
                  <a:pt x="8262351" y="6255593"/>
                  <a:pt x="8207108" y="6265064"/>
                  <a:pt x="8157390" y="6313993"/>
                </a:cubicBezTo>
                <a:cubicBezTo>
                  <a:pt x="8155022" y="6310047"/>
                  <a:pt x="8153049" y="6306496"/>
                  <a:pt x="8150683" y="6302550"/>
                </a:cubicBezTo>
                <a:cubicBezTo>
                  <a:pt x="8153838" y="6291501"/>
                  <a:pt x="8156995" y="6280058"/>
                  <a:pt x="8158574" y="6274533"/>
                </a:cubicBezTo>
                <a:cubicBezTo>
                  <a:pt x="8143580" y="6257961"/>
                  <a:pt x="8130558" y="6243361"/>
                  <a:pt x="8115563" y="6226788"/>
                </a:cubicBezTo>
                <a:cubicBezTo>
                  <a:pt x="8111617" y="6227972"/>
                  <a:pt x="8104910" y="6229945"/>
                  <a:pt x="8098202" y="6232707"/>
                </a:cubicBezTo>
                <a:cubicBezTo>
                  <a:pt x="8048088" y="6255199"/>
                  <a:pt x="7993240" y="6250858"/>
                  <a:pt x="7941154" y="6260328"/>
                </a:cubicBezTo>
                <a:cubicBezTo>
                  <a:pt x="7893803" y="6269010"/>
                  <a:pt x="7848820" y="6287950"/>
                  <a:pt x="7796339" y="6304128"/>
                </a:cubicBezTo>
                <a:cubicBezTo>
                  <a:pt x="7792788" y="6298998"/>
                  <a:pt x="7784501" y="6285977"/>
                  <a:pt x="7771874" y="6266247"/>
                </a:cubicBezTo>
                <a:cubicBezTo>
                  <a:pt x="7791604" y="6272955"/>
                  <a:pt x="7803836" y="6277296"/>
                  <a:pt x="7818042" y="6282031"/>
                </a:cubicBezTo>
                <a:cubicBezTo>
                  <a:pt x="7844874" y="6262301"/>
                  <a:pt x="7829090" y="6243756"/>
                  <a:pt x="7813306" y="6229155"/>
                </a:cubicBezTo>
                <a:cubicBezTo>
                  <a:pt x="7808177" y="6224420"/>
                  <a:pt x="7792788" y="6230339"/>
                  <a:pt x="7777399" y="6231523"/>
                </a:cubicBezTo>
                <a:cubicBezTo>
                  <a:pt x="7762404" y="6218107"/>
                  <a:pt x="7741096" y="6198378"/>
                  <a:pt x="7711896" y="6171940"/>
                </a:cubicBezTo>
                <a:cubicBezTo>
                  <a:pt x="7738334" y="6158129"/>
                  <a:pt x="7765955" y="6143529"/>
                  <a:pt x="7793577" y="6128930"/>
                </a:cubicBezTo>
                <a:cubicBezTo>
                  <a:pt x="7792788" y="6127351"/>
                  <a:pt x="7792393" y="6126167"/>
                  <a:pt x="7791604" y="6124589"/>
                </a:cubicBezTo>
                <a:cubicBezTo>
                  <a:pt x="7745042" y="6136426"/>
                  <a:pt x="7698480" y="6148264"/>
                  <a:pt x="7649945" y="6160497"/>
                </a:cubicBezTo>
                <a:cubicBezTo>
                  <a:pt x="7645605" y="6139583"/>
                  <a:pt x="7643237" y="6127746"/>
                  <a:pt x="7639686" y="6111173"/>
                </a:cubicBezTo>
                <a:cubicBezTo>
                  <a:pt x="7617195" y="6126957"/>
                  <a:pt x="7598648" y="6139978"/>
                  <a:pt x="7584838" y="6149843"/>
                </a:cubicBezTo>
                <a:cubicBezTo>
                  <a:pt x="7586416" y="6173518"/>
                  <a:pt x="7586416" y="6195615"/>
                  <a:pt x="7590362" y="6216923"/>
                </a:cubicBezTo>
                <a:cubicBezTo>
                  <a:pt x="7592335" y="6227182"/>
                  <a:pt x="7601411" y="6236653"/>
                  <a:pt x="7613249" y="6255988"/>
                </a:cubicBezTo>
                <a:cubicBezTo>
                  <a:pt x="7572606" y="6252831"/>
                  <a:pt x="7533146" y="6253226"/>
                  <a:pt x="7495266" y="6244939"/>
                </a:cubicBezTo>
                <a:cubicBezTo>
                  <a:pt x="7483822" y="6242572"/>
                  <a:pt x="7477904" y="6215740"/>
                  <a:pt x="7469617" y="6199956"/>
                </a:cubicBezTo>
                <a:cubicBezTo>
                  <a:pt x="7473563" y="6195221"/>
                  <a:pt x="7477115" y="6190486"/>
                  <a:pt x="7481060" y="6185750"/>
                </a:cubicBezTo>
                <a:cubicBezTo>
                  <a:pt x="7453834" y="6184172"/>
                  <a:pt x="7426607" y="6182594"/>
                  <a:pt x="7399380" y="6180621"/>
                </a:cubicBezTo>
                <a:cubicBezTo>
                  <a:pt x="7398196" y="6185750"/>
                  <a:pt x="7397012" y="6190880"/>
                  <a:pt x="7395829" y="6195615"/>
                </a:cubicBezTo>
                <a:cubicBezTo>
                  <a:pt x="7412401" y="6206269"/>
                  <a:pt x="7428580" y="6217318"/>
                  <a:pt x="7450677" y="6231523"/>
                </a:cubicBezTo>
                <a:cubicBezTo>
                  <a:pt x="7435288" y="6237837"/>
                  <a:pt x="7422266" y="6243361"/>
                  <a:pt x="7406483" y="6250069"/>
                </a:cubicBezTo>
                <a:cubicBezTo>
                  <a:pt x="7411217" y="6257961"/>
                  <a:pt x="7417136" y="6268220"/>
                  <a:pt x="7421477" y="6276112"/>
                </a:cubicBezTo>
                <a:cubicBezTo>
                  <a:pt x="7384386" y="6291107"/>
                  <a:pt x="7350451" y="6307679"/>
                  <a:pt x="7314938" y="6317938"/>
                </a:cubicBezTo>
                <a:cubicBezTo>
                  <a:pt x="7280213" y="6327803"/>
                  <a:pt x="7243516" y="6330566"/>
                  <a:pt x="7207214" y="6336485"/>
                </a:cubicBezTo>
                <a:cubicBezTo>
                  <a:pt x="7208003" y="6338063"/>
                  <a:pt x="7210765" y="6345560"/>
                  <a:pt x="7213922" y="6355030"/>
                </a:cubicBezTo>
                <a:cubicBezTo>
                  <a:pt x="7208398" y="6355030"/>
                  <a:pt x="7204057" y="6356214"/>
                  <a:pt x="7200901" y="6355030"/>
                </a:cubicBezTo>
                <a:cubicBezTo>
                  <a:pt x="7174858" y="6345955"/>
                  <a:pt x="7149604" y="6334906"/>
                  <a:pt x="7123166" y="6327014"/>
                </a:cubicBezTo>
                <a:cubicBezTo>
                  <a:pt x="7111328" y="6323463"/>
                  <a:pt x="7097123" y="6325041"/>
                  <a:pt x="7085285" y="6327803"/>
                </a:cubicBezTo>
                <a:cubicBezTo>
                  <a:pt x="7063188" y="6332933"/>
                  <a:pt x="7041880" y="6341219"/>
                  <a:pt x="7011102" y="6351084"/>
                </a:cubicBezTo>
                <a:cubicBezTo>
                  <a:pt x="7041485" y="6358582"/>
                  <a:pt x="7066739" y="6364500"/>
                  <a:pt x="7091993" y="6370419"/>
                </a:cubicBezTo>
                <a:cubicBezTo>
                  <a:pt x="7093966" y="6365684"/>
                  <a:pt x="7096334" y="6360555"/>
                  <a:pt x="7098307" y="6355820"/>
                </a:cubicBezTo>
                <a:cubicBezTo>
                  <a:pt x="7107382" y="6369235"/>
                  <a:pt x="7116458" y="6382257"/>
                  <a:pt x="7133820" y="6407511"/>
                </a:cubicBezTo>
                <a:cubicBezTo>
                  <a:pt x="7082523" y="6407511"/>
                  <a:pt x="7043853" y="6406327"/>
                  <a:pt x="7005578" y="6407906"/>
                </a:cubicBezTo>
                <a:cubicBezTo>
                  <a:pt x="6980324" y="6409089"/>
                  <a:pt x="6955070" y="6415008"/>
                  <a:pt x="6929816" y="6417770"/>
                </a:cubicBezTo>
                <a:cubicBezTo>
                  <a:pt x="6916400" y="6419349"/>
                  <a:pt x="6902194" y="6418165"/>
                  <a:pt x="6888779" y="6418559"/>
                </a:cubicBezTo>
                <a:cubicBezTo>
                  <a:pt x="6889962" y="6401198"/>
                  <a:pt x="6886806" y="6381863"/>
                  <a:pt x="6893514" y="6367262"/>
                </a:cubicBezTo>
                <a:cubicBezTo>
                  <a:pt x="6897854" y="6357398"/>
                  <a:pt x="6916400" y="6354241"/>
                  <a:pt x="6937313" y="6343587"/>
                </a:cubicBezTo>
                <a:cubicBezTo>
                  <a:pt x="6913638" y="6340825"/>
                  <a:pt x="6899433" y="6339247"/>
                  <a:pt x="6882465" y="6337274"/>
                </a:cubicBezTo>
                <a:cubicBezTo>
                  <a:pt x="6889173" y="6331355"/>
                  <a:pt x="6893119" y="6327803"/>
                  <a:pt x="6897065" y="6324252"/>
                </a:cubicBezTo>
                <a:cubicBezTo>
                  <a:pt x="6870233" y="6297814"/>
                  <a:pt x="6813806" y="6342009"/>
                  <a:pt x="6798812" y="6282820"/>
                </a:cubicBezTo>
                <a:cubicBezTo>
                  <a:pt x="6811833" y="6274139"/>
                  <a:pt x="6824460" y="6265853"/>
                  <a:pt x="6837087" y="6257566"/>
                </a:cubicBezTo>
                <a:cubicBezTo>
                  <a:pt x="6785395" y="6259539"/>
                  <a:pt x="6734888" y="6234285"/>
                  <a:pt x="6685169" y="6248885"/>
                </a:cubicBezTo>
                <a:cubicBezTo>
                  <a:pt x="6685169" y="6254015"/>
                  <a:pt x="6685564" y="6259145"/>
                  <a:pt x="6685564" y="6264274"/>
                </a:cubicBezTo>
                <a:cubicBezTo>
                  <a:pt x="6697007" y="6263485"/>
                  <a:pt x="6708450" y="6262301"/>
                  <a:pt x="6723445" y="6261512"/>
                </a:cubicBezTo>
                <a:cubicBezTo>
                  <a:pt x="6719893" y="6271771"/>
                  <a:pt x="6716736" y="6280058"/>
                  <a:pt x="6712791" y="6291896"/>
                </a:cubicBezTo>
                <a:cubicBezTo>
                  <a:pt x="6741596" y="6292685"/>
                  <a:pt x="6774742" y="6275323"/>
                  <a:pt x="6794866" y="6319517"/>
                </a:cubicBezTo>
                <a:cubicBezTo>
                  <a:pt x="6727785" y="6302550"/>
                  <a:pt x="6693456" y="6348322"/>
                  <a:pt x="6665835" y="6369235"/>
                </a:cubicBezTo>
                <a:cubicBezTo>
                  <a:pt x="6618484" y="6360555"/>
                  <a:pt x="6582970" y="6353847"/>
                  <a:pt x="6546273" y="6347138"/>
                </a:cubicBezTo>
                <a:cubicBezTo>
                  <a:pt x="6547852" y="6384230"/>
                  <a:pt x="6547457" y="6384625"/>
                  <a:pt x="6484322" y="6373576"/>
                </a:cubicBezTo>
                <a:cubicBezTo>
                  <a:pt x="6493398" y="6366079"/>
                  <a:pt x="6500501" y="6360555"/>
                  <a:pt x="6514311" y="6349506"/>
                </a:cubicBezTo>
                <a:cubicBezTo>
                  <a:pt x="6498528" y="6345165"/>
                  <a:pt x="6489057" y="6343982"/>
                  <a:pt x="6481166" y="6339641"/>
                </a:cubicBezTo>
                <a:cubicBezTo>
                  <a:pt x="6471695" y="6334512"/>
                  <a:pt x="6454728" y="6323857"/>
                  <a:pt x="6455517" y="6321490"/>
                </a:cubicBezTo>
                <a:cubicBezTo>
                  <a:pt x="6478798" y="6263880"/>
                  <a:pt x="6423161" y="6269799"/>
                  <a:pt x="6399485" y="6250858"/>
                </a:cubicBezTo>
                <a:cubicBezTo>
                  <a:pt x="6392777" y="6245334"/>
                  <a:pt x="6385280" y="6241388"/>
                  <a:pt x="6378177" y="6236258"/>
                </a:cubicBezTo>
                <a:cubicBezTo>
                  <a:pt x="6379361" y="6231918"/>
                  <a:pt x="6380545" y="6227577"/>
                  <a:pt x="6381729" y="6222842"/>
                </a:cubicBezTo>
                <a:cubicBezTo>
                  <a:pt x="6412507" y="6217713"/>
                  <a:pt x="6443285" y="6212188"/>
                  <a:pt x="6480771" y="6205875"/>
                </a:cubicBezTo>
                <a:cubicBezTo>
                  <a:pt x="6474063" y="6192064"/>
                  <a:pt x="6468144" y="6180226"/>
                  <a:pt x="6462225" y="6168389"/>
                </a:cubicBezTo>
                <a:cubicBezTo>
                  <a:pt x="6487479" y="6175886"/>
                  <a:pt x="6512338" y="6183383"/>
                  <a:pt x="6539170" y="6191275"/>
                </a:cubicBezTo>
                <a:cubicBezTo>
                  <a:pt x="6527333" y="6171545"/>
                  <a:pt x="6515495" y="6152210"/>
                  <a:pt x="6498922" y="6124984"/>
                </a:cubicBezTo>
                <a:cubicBezTo>
                  <a:pt x="6486690" y="6140372"/>
                  <a:pt x="6474852" y="6154972"/>
                  <a:pt x="6463409" y="6169178"/>
                </a:cubicBezTo>
                <a:cubicBezTo>
                  <a:pt x="6459069" y="6161286"/>
                  <a:pt x="6448809" y="6149843"/>
                  <a:pt x="6450782" y="6146686"/>
                </a:cubicBezTo>
                <a:cubicBezTo>
                  <a:pt x="6461041" y="6132086"/>
                  <a:pt x="6474458" y="6119459"/>
                  <a:pt x="6486690" y="6106438"/>
                </a:cubicBezTo>
                <a:cubicBezTo>
                  <a:pt x="6484717" y="6103281"/>
                  <a:pt x="6482350" y="6099730"/>
                  <a:pt x="6480377" y="6096573"/>
                </a:cubicBezTo>
                <a:cubicBezTo>
                  <a:pt x="6459463" y="6107622"/>
                  <a:pt x="6438549" y="6119065"/>
                  <a:pt x="6417636" y="6129719"/>
                </a:cubicBezTo>
                <a:cubicBezTo>
                  <a:pt x="6411718" y="6132480"/>
                  <a:pt x="6399880" y="6135637"/>
                  <a:pt x="6398301" y="6132875"/>
                </a:cubicBezTo>
                <a:cubicBezTo>
                  <a:pt x="6376204" y="6103676"/>
                  <a:pt x="6341480" y="6129719"/>
                  <a:pt x="6316226" y="6113935"/>
                </a:cubicBezTo>
                <a:cubicBezTo>
                  <a:pt x="6310702" y="6110383"/>
                  <a:pt x="6297680" y="6113540"/>
                  <a:pt x="6291367" y="6118275"/>
                </a:cubicBezTo>
                <a:cubicBezTo>
                  <a:pt x="6271243" y="6132875"/>
                  <a:pt x="6257827" y="6137610"/>
                  <a:pt x="6243622" y="6109594"/>
                </a:cubicBezTo>
                <a:cubicBezTo>
                  <a:pt x="6240070" y="6102097"/>
                  <a:pt x="6214027" y="6106043"/>
                  <a:pt x="6198638" y="6104465"/>
                </a:cubicBezTo>
                <a:cubicBezTo>
                  <a:pt x="6198244" y="6109200"/>
                  <a:pt x="6197454" y="6113935"/>
                  <a:pt x="6197060" y="6118670"/>
                </a:cubicBezTo>
                <a:cubicBezTo>
                  <a:pt x="6208108" y="6121827"/>
                  <a:pt x="6218762" y="6124984"/>
                  <a:pt x="6233362" y="6128930"/>
                </a:cubicBezTo>
                <a:cubicBezTo>
                  <a:pt x="6206924" y="6169967"/>
                  <a:pt x="6165887" y="6141162"/>
                  <a:pt x="6137476" y="6155761"/>
                </a:cubicBezTo>
                <a:cubicBezTo>
                  <a:pt x="6098806" y="6175886"/>
                  <a:pt x="6079077" y="6144318"/>
                  <a:pt x="6043563" y="6131297"/>
                </a:cubicBezTo>
                <a:cubicBezTo>
                  <a:pt x="6047509" y="6147475"/>
                  <a:pt x="6051455" y="6163653"/>
                  <a:pt x="6055401" y="6180621"/>
                </a:cubicBezTo>
                <a:cubicBezTo>
                  <a:pt x="6014759" y="6199561"/>
                  <a:pt x="5991478" y="6109200"/>
                  <a:pt x="5943732" y="6167599"/>
                </a:cubicBezTo>
                <a:cubicBezTo>
                  <a:pt x="5942154" y="6162075"/>
                  <a:pt x="5940181" y="6156945"/>
                  <a:pt x="5938602" y="6151421"/>
                </a:cubicBezTo>
                <a:cubicBezTo>
                  <a:pt x="5952807" y="6142345"/>
                  <a:pt x="5967408" y="6133270"/>
                  <a:pt x="5981218" y="6123800"/>
                </a:cubicBezTo>
                <a:cubicBezTo>
                  <a:pt x="5994634" y="6114329"/>
                  <a:pt x="6007656" y="6103676"/>
                  <a:pt x="6028964" y="6087102"/>
                </a:cubicBezTo>
                <a:cubicBezTo>
                  <a:pt x="6001737" y="6077633"/>
                  <a:pt x="5989505" y="6073687"/>
                  <a:pt x="5977667" y="6069346"/>
                </a:cubicBezTo>
                <a:cubicBezTo>
                  <a:pt x="5978850" y="6072897"/>
                  <a:pt x="5979640" y="6076054"/>
                  <a:pt x="5980823" y="6079606"/>
                </a:cubicBezTo>
                <a:cubicBezTo>
                  <a:pt x="5970170" y="6083552"/>
                  <a:pt x="5956753" y="6094205"/>
                  <a:pt x="5949256" y="6090654"/>
                </a:cubicBezTo>
                <a:cubicBezTo>
                  <a:pt x="5919662" y="6076843"/>
                  <a:pt x="5892040" y="6071319"/>
                  <a:pt x="5857711" y="6076843"/>
                </a:cubicBezTo>
                <a:cubicBezTo>
                  <a:pt x="5837587" y="6080000"/>
                  <a:pt x="5813911" y="6056325"/>
                  <a:pt x="5790630" y="6049616"/>
                </a:cubicBezTo>
                <a:cubicBezTo>
                  <a:pt x="5762615" y="6041330"/>
                  <a:pt x="5733020" y="6038568"/>
                  <a:pt x="5695534" y="6031860"/>
                </a:cubicBezTo>
                <a:cubicBezTo>
                  <a:pt x="5705793" y="6047249"/>
                  <a:pt x="5716447" y="6055535"/>
                  <a:pt x="5715264" y="6061849"/>
                </a:cubicBezTo>
                <a:cubicBezTo>
                  <a:pt x="5708161" y="6099730"/>
                  <a:pt x="5707372" y="6132875"/>
                  <a:pt x="5751960" y="6148659"/>
                </a:cubicBezTo>
                <a:cubicBezTo>
                  <a:pt x="5754723" y="6149843"/>
                  <a:pt x="5753144" y="6163259"/>
                  <a:pt x="5753539" y="6171151"/>
                </a:cubicBezTo>
                <a:lnTo>
                  <a:pt x="5754723" y="6169967"/>
                </a:lnTo>
                <a:cubicBezTo>
                  <a:pt x="5685275" y="6131691"/>
                  <a:pt x="5614643" y="6138794"/>
                  <a:pt x="5541643" y="6162864"/>
                </a:cubicBezTo>
                <a:cubicBezTo>
                  <a:pt x="5598859" y="6196405"/>
                  <a:pt x="5524676" y="6194432"/>
                  <a:pt x="5531384" y="6217318"/>
                </a:cubicBezTo>
                <a:cubicBezTo>
                  <a:pt x="5541249" y="6219291"/>
                  <a:pt x="5552692" y="6221264"/>
                  <a:pt x="5565713" y="6223631"/>
                </a:cubicBezTo>
                <a:cubicBezTo>
                  <a:pt x="5563740" y="6236653"/>
                  <a:pt x="5562162" y="6247701"/>
                  <a:pt x="5560189" y="6258750"/>
                </a:cubicBezTo>
                <a:lnTo>
                  <a:pt x="5561373" y="6257172"/>
                </a:lnTo>
                <a:cubicBezTo>
                  <a:pt x="5532962" y="6257172"/>
                  <a:pt x="5504946" y="6257172"/>
                  <a:pt x="5476536" y="6257172"/>
                </a:cubicBezTo>
                <a:cubicBezTo>
                  <a:pt x="5476141" y="6254409"/>
                  <a:pt x="5475746" y="6252042"/>
                  <a:pt x="5474957" y="6249280"/>
                </a:cubicBezTo>
                <a:cubicBezTo>
                  <a:pt x="5485611" y="6244545"/>
                  <a:pt x="5495871" y="6240204"/>
                  <a:pt x="5508892" y="6234285"/>
                </a:cubicBezTo>
                <a:cubicBezTo>
                  <a:pt x="5471011" y="6206664"/>
                  <a:pt x="5440233" y="6194432"/>
                  <a:pt x="5398406" y="6226393"/>
                </a:cubicBezTo>
                <a:cubicBezTo>
                  <a:pt x="5385385" y="6236258"/>
                  <a:pt x="5346715" y="6214161"/>
                  <a:pt x="5320672" y="6204691"/>
                </a:cubicBezTo>
                <a:cubicBezTo>
                  <a:pt x="5308440" y="6200351"/>
                  <a:pt x="5298180" y="6191275"/>
                  <a:pt x="5280423" y="6191275"/>
                </a:cubicBezTo>
                <a:cubicBezTo>
                  <a:pt x="5284369" y="6200745"/>
                  <a:pt x="5288710" y="6210215"/>
                  <a:pt x="5291867" y="6218107"/>
                </a:cubicBezTo>
                <a:cubicBezTo>
                  <a:pt x="5238202" y="6269799"/>
                  <a:pt x="5171122" y="6238626"/>
                  <a:pt x="5102857" y="6254409"/>
                </a:cubicBezTo>
                <a:cubicBezTo>
                  <a:pt x="5109960" y="6231918"/>
                  <a:pt x="5114695" y="6216529"/>
                  <a:pt x="5121798" y="6192853"/>
                </a:cubicBezTo>
                <a:cubicBezTo>
                  <a:pt x="5081155" y="6209821"/>
                  <a:pt x="5034988" y="6185356"/>
                  <a:pt x="4999474" y="6232707"/>
                </a:cubicBezTo>
                <a:cubicBezTo>
                  <a:pt x="5020388" y="6232707"/>
                  <a:pt x="5033804" y="6232707"/>
                  <a:pt x="5054323" y="6232707"/>
                </a:cubicBezTo>
                <a:cubicBezTo>
                  <a:pt x="5052744" y="6251253"/>
                  <a:pt x="5051166" y="6267826"/>
                  <a:pt x="5049982" y="6284398"/>
                </a:cubicBezTo>
                <a:cubicBezTo>
                  <a:pt x="5045247" y="6286371"/>
                  <a:pt x="5040118" y="6287950"/>
                  <a:pt x="5035382" y="6289923"/>
                </a:cubicBezTo>
                <a:cubicBezTo>
                  <a:pt x="5015258" y="6265853"/>
                  <a:pt x="4995134" y="6241388"/>
                  <a:pt x="4972642" y="6214161"/>
                </a:cubicBezTo>
                <a:cubicBezTo>
                  <a:pt x="4959226" y="6233891"/>
                  <a:pt x="4903984" y="6214950"/>
                  <a:pt x="4915426" y="6272955"/>
                </a:cubicBezTo>
                <a:cubicBezTo>
                  <a:pt x="4916610" y="6279663"/>
                  <a:pt x="4887805" y="6292290"/>
                  <a:pt x="4871232" y="6303339"/>
                </a:cubicBezTo>
                <a:cubicBezTo>
                  <a:pt x="4894908" y="6315571"/>
                  <a:pt x="4921345" y="6329382"/>
                  <a:pt x="4947783" y="6343192"/>
                </a:cubicBezTo>
                <a:cubicBezTo>
                  <a:pt x="4947783" y="6347533"/>
                  <a:pt x="4947389" y="6351479"/>
                  <a:pt x="4947389" y="6355820"/>
                </a:cubicBezTo>
                <a:cubicBezTo>
                  <a:pt x="4897670" y="6330566"/>
                  <a:pt x="4852292" y="6333328"/>
                  <a:pt x="4811649" y="6366868"/>
                </a:cubicBezTo>
                <a:cubicBezTo>
                  <a:pt x="4823487" y="6348717"/>
                  <a:pt x="4835325" y="6330566"/>
                  <a:pt x="4848741" y="6309652"/>
                </a:cubicBezTo>
                <a:cubicBezTo>
                  <a:pt x="4815989" y="6323068"/>
                  <a:pt x="4787184" y="6334906"/>
                  <a:pt x="4752855" y="6349506"/>
                </a:cubicBezTo>
                <a:cubicBezTo>
                  <a:pt x="4778109" y="6356609"/>
                  <a:pt x="4795471" y="6361344"/>
                  <a:pt x="4812438" y="6366079"/>
                </a:cubicBezTo>
                <a:cubicBezTo>
                  <a:pt x="4797444" y="6381863"/>
                  <a:pt x="4782449" y="6397646"/>
                  <a:pt x="4765087" y="6415797"/>
                </a:cubicBezTo>
                <a:cubicBezTo>
                  <a:pt x="4742201" y="6408695"/>
                  <a:pt x="4715763" y="6400408"/>
                  <a:pt x="4689720" y="6392516"/>
                </a:cubicBezTo>
                <a:cubicBezTo>
                  <a:pt x="4690115" y="6389360"/>
                  <a:pt x="4690509" y="6386203"/>
                  <a:pt x="4690904" y="6383046"/>
                </a:cubicBezTo>
                <a:cubicBezTo>
                  <a:pt x="4702742" y="6382257"/>
                  <a:pt x="4714974" y="6381468"/>
                  <a:pt x="4729574" y="6380679"/>
                </a:cubicBezTo>
                <a:cubicBezTo>
                  <a:pt x="4699585" y="6355820"/>
                  <a:pt x="4673148" y="6357398"/>
                  <a:pt x="4651445" y="6383441"/>
                </a:cubicBezTo>
                <a:cubicBezTo>
                  <a:pt x="4624218" y="6415797"/>
                  <a:pt x="4590283" y="6413824"/>
                  <a:pt x="4566213" y="6379890"/>
                </a:cubicBezTo>
                <a:cubicBezTo>
                  <a:pt x="4559899" y="6370814"/>
                  <a:pt x="4548456" y="6365289"/>
                  <a:pt x="4538591" y="6357793"/>
                </a:cubicBezTo>
                <a:cubicBezTo>
                  <a:pt x="4516100" y="6379495"/>
                  <a:pt x="4533068" y="6427241"/>
                  <a:pt x="4489267" y="6420927"/>
                </a:cubicBezTo>
                <a:cubicBezTo>
                  <a:pt x="4479008" y="6407906"/>
                  <a:pt x="4471116" y="6389360"/>
                  <a:pt x="4460463" y="6387387"/>
                </a:cubicBezTo>
                <a:cubicBezTo>
                  <a:pt x="4450992" y="6385808"/>
                  <a:pt x="4434814" y="6400408"/>
                  <a:pt x="4427711" y="6411457"/>
                </a:cubicBezTo>
                <a:cubicBezTo>
                  <a:pt x="4409166" y="6440262"/>
                  <a:pt x="4388647" y="6450522"/>
                  <a:pt x="4357474" y="6430792"/>
                </a:cubicBezTo>
                <a:cubicBezTo>
                  <a:pt x="4352739" y="6428030"/>
                  <a:pt x="4344058" y="6431187"/>
                  <a:pt x="4337350" y="6431581"/>
                </a:cubicBezTo>
                <a:cubicBezTo>
                  <a:pt x="4336561" y="6435921"/>
                  <a:pt x="4336166" y="6440262"/>
                  <a:pt x="4335377" y="6444603"/>
                </a:cubicBezTo>
                <a:cubicBezTo>
                  <a:pt x="4351555" y="6446970"/>
                  <a:pt x="4367734" y="6448549"/>
                  <a:pt x="4383517" y="6452100"/>
                </a:cubicBezTo>
                <a:cubicBezTo>
                  <a:pt x="4402852" y="6456045"/>
                  <a:pt x="4421398" y="6462359"/>
                  <a:pt x="4440733" y="6466305"/>
                </a:cubicBezTo>
                <a:cubicBezTo>
                  <a:pt x="4459673" y="6470251"/>
                  <a:pt x="4478614" y="6472224"/>
                  <a:pt x="4499527" y="6481299"/>
                </a:cubicBezTo>
                <a:cubicBezTo>
                  <a:pt x="4403247" y="6482878"/>
                  <a:pt x="4330642" y="6543645"/>
                  <a:pt x="4254881" y="6574818"/>
                </a:cubicBezTo>
                <a:cubicBezTo>
                  <a:pt x="4235151" y="6561402"/>
                  <a:pt x="4220156" y="6551537"/>
                  <a:pt x="4201611" y="6539305"/>
                </a:cubicBezTo>
                <a:cubicBezTo>
                  <a:pt x="4204373" y="6600071"/>
                  <a:pt x="4177540" y="6606385"/>
                  <a:pt x="4099806" y="6569688"/>
                </a:cubicBezTo>
                <a:cubicBezTo>
                  <a:pt x="4084811" y="6581131"/>
                  <a:pt x="4069817" y="6592575"/>
                  <a:pt x="4054822" y="6604017"/>
                </a:cubicBezTo>
                <a:cubicBezTo>
                  <a:pt x="4052455" y="6601650"/>
                  <a:pt x="4050087" y="6599677"/>
                  <a:pt x="4048114" y="6597309"/>
                </a:cubicBezTo>
                <a:cubicBezTo>
                  <a:pt x="4055217" y="6583499"/>
                  <a:pt x="4062320" y="6569294"/>
                  <a:pt x="4071790" y="6551537"/>
                </a:cubicBezTo>
                <a:cubicBezTo>
                  <a:pt x="4016942" y="6547197"/>
                  <a:pt x="3968012" y="6542067"/>
                  <a:pt x="3930526" y="6586261"/>
                </a:cubicBezTo>
                <a:cubicBezTo>
                  <a:pt x="3921450" y="6581920"/>
                  <a:pt x="3910796" y="6571661"/>
                  <a:pt x="3904088" y="6574028"/>
                </a:cubicBezTo>
                <a:cubicBezTo>
                  <a:pt x="3866208" y="6585866"/>
                  <a:pt x="3829116" y="6600861"/>
                  <a:pt x="3791630" y="6615066"/>
                </a:cubicBezTo>
                <a:cubicBezTo>
                  <a:pt x="3791630" y="6619012"/>
                  <a:pt x="3792024" y="6622958"/>
                  <a:pt x="3792024" y="6626509"/>
                </a:cubicBezTo>
                <a:cubicBezTo>
                  <a:pt x="3808992" y="6625325"/>
                  <a:pt x="3826748" y="6626904"/>
                  <a:pt x="3842138" y="6621774"/>
                </a:cubicBezTo>
                <a:cubicBezTo>
                  <a:pt x="3876072" y="6611909"/>
                  <a:pt x="3904877" y="6597704"/>
                  <a:pt x="3933683" y="6585472"/>
                </a:cubicBezTo>
                <a:close/>
                <a:moveTo>
                  <a:pt x="1418556" y="5654236"/>
                </a:moveTo>
                <a:cubicBezTo>
                  <a:pt x="1421713" y="5666468"/>
                  <a:pt x="1425265" y="5678700"/>
                  <a:pt x="1430000" y="5696852"/>
                </a:cubicBezTo>
                <a:cubicBezTo>
                  <a:pt x="1401194" y="5696852"/>
                  <a:pt x="1381070" y="5696852"/>
                  <a:pt x="1353844" y="5696852"/>
                </a:cubicBezTo>
                <a:cubicBezTo>
                  <a:pt x="1393697" y="5720132"/>
                  <a:pt x="1431973" y="5703165"/>
                  <a:pt x="1450518" y="5655420"/>
                </a:cubicBezTo>
                <a:cubicBezTo>
                  <a:pt x="1437497" y="5655420"/>
                  <a:pt x="1427238" y="5655420"/>
                  <a:pt x="1416584" y="5655420"/>
                </a:cubicBezTo>
                <a:cubicBezTo>
                  <a:pt x="1415005" y="5622668"/>
                  <a:pt x="1389751" y="5623063"/>
                  <a:pt x="1369233" y="5627009"/>
                </a:cubicBezTo>
                <a:cubicBezTo>
                  <a:pt x="1355816" y="5629771"/>
                  <a:pt x="1344768" y="5644765"/>
                  <a:pt x="1332536" y="5654236"/>
                </a:cubicBezTo>
                <a:cubicBezTo>
                  <a:pt x="1334903" y="5656998"/>
                  <a:pt x="1337271" y="5659760"/>
                  <a:pt x="1340033" y="5662522"/>
                </a:cubicBezTo>
                <a:cubicBezTo>
                  <a:pt x="1366865" y="5659760"/>
                  <a:pt x="1392513" y="5656998"/>
                  <a:pt x="1418556" y="5654236"/>
                </a:cubicBezTo>
                <a:close/>
                <a:moveTo>
                  <a:pt x="8813201" y="638583"/>
                </a:moveTo>
                <a:cubicBezTo>
                  <a:pt x="8808071" y="621616"/>
                  <a:pt x="8802941" y="604648"/>
                  <a:pt x="8797812" y="587681"/>
                </a:cubicBezTo>
                <a:cubicBezTo>
                  <a:pt x="8793471" y="585708"/>
                  <a:pt x="8789526" y="584130"/>
                  <a:pt x="8785185" y="582157"/>
                </a:cubicBezTo>
                <a:cubicBezTo>
                  <a:pt x="8773347" y="606227"/>
                  <a:pt x="8761904" y="630691"/>
                  <a:pt x="8750066" y="654761"/>
                </a:cubicBezTo>
                <a:cubicBezTo>
                  <a:pt x="8754801" y="658707"/>
                  <a:pt x="8759536" y="662259"/>
                  <a:pt x="8764666" y="666205"/>
                </a:cubicBezTo>
                <a:cubicBezTo>
                  <a:pt x="8781239" y="656734"/>
                  <a:pt x="8797812" y="646870"/>
                  <a:pt x="8814385" y="637399"/>
                </a:cubicBezTo>
                <a:cubicBezTo>
                  <a:pt x="8823066" y="645686"/>
                  <a:pt x="8832931" y="661864"/>
                  <a:pt x="8840822" y="661075"/>
                </a:cubicBezTo>
                <a:cubicBezTo>
                  <a:pt x="8870812" y="658707"/>
                  <a:pt x="8898827" y="648843"/>
                  <a:pt x="8899222" y="618459"/>
                </a:cubicBezTo>
                <a:cubicBezTo>
                  <a:pt x="8875941" y="592811"/>
                  <a:pt x="8857001" y="571503"/>
                  <a:pt x="8832536" y="544276"/>
                </a:cubicBezTo>
                <a:cubicBezTo>
                  <a:pt x="8842006" y="578605"/>
                  <a:pt x="8849503" y="605438"/>
                  <a:pt x="8858579" y="638583"/>
                </a:cubicBezTo>
                <a:cubicBezTo>
                  <a:pt x="8838060" y="638583"/>
                  <a:pt x="8825828" y="638583"/>
                  <a:pt x="8813201" y="638583"/>
                </a:cubicBezTo>
                <a:close/>
                <a:moveTo>
                  <a:pt x="1838007" y="5314887"/>
                </a:moveTo>
                <a:cubicBezTo>
                  <a:pt x="1866418" y="5305022"/>
                  <a:pt x="1894434" y="5295158"/>
                  <a:pt x="1924817" y="5284898"/>
                </a:cubicBezTo>
                <a:cubicBezTo>
                  <a:pt x="1933893" y="5290028"/>
                  <a:pt x="1947704" y="5298314"/>
                  <a:pt x="1961514" y="5306601"/>
                </a:cubicBezTo>
                <a:cubicBezTo>
                  <a:pt x="1963882" y="5302655"/>
                  <a:pt x="1965855" y="5299103"/>
                  <a:pt x="1968222" y="5295158"/>
                </a:cubicBezTo>
                <a:cubicBezTo>
                  <a:pt x="1959541" y="5287266"/>
                  <a:pt x="1943363" y="5280163"/>
                  <a:pt x="1942969" y="5271877"/>
                </a:cubicBezTo>
                <a:cubicBezTo>
                  <a:pt x="1941785" y="5238731"/>
                  <a:pt x="1922055" y="5246623"/>
                  <a:pt x="1905877" y="5253725"/>
                </a:cubicBezTo>
                <a:cubicBezTo>
                  <a:pt x="1876677" y="5266747"/>
                  <a:pt x="1848267" y="5282136"/>
                  <a:pt x="1837613" y="5316071"/>
                </a:cubicBezTo>
                <a:cubicBezTo>
                  <a:pt x="1847083" y="5282531"/>
                  <a:pt x="1826564" y="5279768"/>
                  <a:pt x="1804467" y="5287660"/>
                </a:cubicBezTo>
                <a:cubicBezTo>
                  <a:pt x="1772900" y="5298709"/>
                  <a:pt x="1744884" y="5305417"/>
                  <a:pt x="1715684" y="5280952"/>
                </a:cubicBezTo>
                <a:cubicBezTo>
                  <a:pt x="1709765" y="5276217"/>
                  <a:pt x="1690035" y="5284504"/>
                  <a:pt x="1679381" y="5290817"/>
                </a:cubicBezTo>
                <a:cubicBezTo>
                  <a:pt x="1672673" y="5294763"/>
                  <a:pt x="1671490" y="5307390"/>
                  <a:pt x="1670700" y="5308968"/>
                </a:cubicBezTo>
                <a:cubicBezTo>
                  <a:pt x="1695165" y="5312520"/>
                  <a:pt x="1713711" y="5313309"/>
                  <a:pt x="1731467" y="5318044"/>
                </a:cubicBezTo>
                <a:cubicBezTo>
                  <a:pt x="1750013" y="5322779"/>
                  <a:pt x="1765008" y="5331855"/>
                  <a:pt x="1785132" y="5315282"/>
                </a:cubicBezTo>
                <a:cubicBezTo>
                  <a:pt x="1795391" y="5306995"/>
                  <a:pt x="1819856" y="5314887"/>
                  <a:pt x="1838007" y="5314887"/>
                </a:cubicBezTo>
                <a:close/>
                <a:moveTo>
                  <a:pt x="9064951" y="1778953"/>
                </a:moveTo>
                <a:cubicBezTo>
                  <a:pt x="9064951" y="1783293"/>
                  <a:pt x="9064951" y="1788028"/>
                  <a:pt x="9064556" y="1792369"/>
                </a:cubicBezTo>
                <a:cubicBezTo>
                  <a:pt x="9017205" y="1807758"/>
                  <a:pt x="8969854" y="1823147"/>
                  <a:pt x="8922109" y="1838536"/>
                </a:cubicBezTo>
                <a:cubicBezTo>
                  <a:pt x="8928028" y="1850374"/>
                  <a:pt x="8934735" y="1864974"/>
                  <a:pt x="8943416" y="1882730"/>
                </a:cubicBezTo>
                <a:cubicBezTo>
                  <a:pt x="8961173" y="1872076"/>
                  <a:pt x="8974589" y="1859449"/>
                  <a:pt x="8990372" y="1855109"/>
                </a:cubicBezTo>
                <a:cubicBezTo>
                  <a:pt x="9010102" y="1849979"/>
                  <a:pt x="9046010" y="1844455"/>
                  <a:pt x="9049561" y="1851557"/>
                </a:cubicBezTo>
                <a:cubicBezTo>
                  <a:pt x="9066924" y="1887860"/>
                  <a:pt x="9093361" y="1865368"/>
                  <a:pt x="9118614" y="1872865"/>
                </a:cubicBezTo>
                <a:cubicBezTo>
                  <a:pt x="9109145" y="1853530"/>
                  <a:pt x="9102437" y="1839720"/>
                  <a:pt x="9094150" y="1822752"/>
                </a:cubicBezTo>
                <a:cubicBezTo>
                  <a:pt x="9114669" y="1819201"/>
                  <a:pt x="9131242" y="1816439"/>
                  <a:pt x="9159258" y="1811704"/>
                </a:cubicBezTo>
                <a:cubicBezTo>
                  <a:pt x="9141896" y="1827882"/>
                  <a:pt x="9134004" y="1834985"/>
                  <a:pt x="9120982" y="1847217"/>
                </a:cubicBezTo>
                <a:cubicBezTo>
                  <a:pt x="9143080" y="1859055"/>
                  <a:pt x="9162414" y="1868920"/>
                  <a:pt x="9190825" y="1883914"/>
                </a:cubicBezTo>
                <a:cubicBezTo>
                  <a:pt x="9179776" y="1890622"/>
                  <a:pt x="9166360" y="1898514"/>
                  <a:pt x="9152945" y="1906800"/>
                </a:cubicBezTo>
                <a:cubicBezTo>
                  <a:pt x="9156101" y="1909562"/>
                  <a:pt x="9159258" y="1912325"/>
                  <a:pt x="9162809" y="1915087"/>
                </a:cubicBezTo>
                <a:cubicBezTo>
                  <a:pt x="9165965" y="1886282"/>
                  <a:pt x="9220025" y="1902460"/>
                  <a:pt x="9203847" y="1857476"/>
                </a:cubicBezTo>
                <a:cubicBezTo>
                  <a:pt x="9223971" y="1859449"/>
                  <a:pt x="9244095" y="1861028"/>
                  <a:pt x="9268559" y="1863395"/>
                </a:cubicBezTo>
                <a:cubicBezTo>
                  <a:pt x="9229890" y="1818806"/>
                  <a:pt x="9197139" y="1780926"/>
                  <a:pt x="9160837" y="1739099"/>
                </a:cubicBezTo>
                <a:cubicBezTo>
                  <a:pt x="9180960" y="1737915"/>
                  <a:pt x="9197928" y="1741466"/>
                  <a:pt x="9208976" y="1735153"/>
                </a:cubicBezTo>
                <a:cubicBezTo>
                  <a:pt x="9240544" y="1717002"/>
                  <a:pt x="9270138" y="1695299"/>
                  <a:pt x="9301310" y="1673991"/>
                </a:cubicBezTo>
                <a:cubicBezTo>
                  <a:pt x="9305651" y="1660575"/>
                  <a:pt x="9312359" y="1644002"/>
                  <a:pt x="9316305" y="1626246"/>
                </a:cubicBezTo>
                <a:cubicBezTo>
                  <a:pt x="9318278" y="1617565"/>
                  <a:pt x="9317883" y="1606122"/>
                  <a:pt x="9313543" y="1598624"/>
                </a:cubicBezTo>
                <a:cubicBezTo>
                  <a:pt x="9310781" y="1593889"/>
                  <a:pt x="9298944" y="1593100"/>
                  <a:pt x="9291052" y="1593495"/>
                </a:cubicBezTo>
                <a:cubicBezTo>
                  <a:pt x="9277635" y="1593889"/>
                  <a:pt x="9264219" y="1596651"/>
                  <a:pt x="9250803" y="1597835"/>
                </a:cubicBezTo>
                <a:cubicBezTo>
                  <a:pt x="9240938" y="1599019"/>
                  <a:pt x="9229100" y="1595862"/>
                  <a:pt x="9221998" y="1600597"/>
                </a:cubicBezTo>
                <a:cubicBezTo>
                  <a:pt x="9205425" y="1611646"/>
                  <a:pt x="9192798" y="1630586"/>
                  <a:pt x="9175436" y="1638873"/>
                </a:cubicBezTo>
                <a:cubicBezTo>
                  <a:pt x="9135977" y="1657418"/>
                  <a:pt x="9098491" y="1684645"/>
                  <a:pt x="9049956" y="1675570"/>
                </a:cubicBezTo>
                <a:cubicBezTo>
                  <a:pt x="9033383" y="1672413"/>
                  <a:pt x="9014838" y="1678332"/>
                  <a:pt x="8991162" y="1680699"/>
                </a:cubicBezTo>
                <a:cubicBezTo>
                  <a:pt x="8967881" y="1646370"/>
                  <a:pt x="8869628" y="1657024"/>
                  <a:pt x="8844768" y="1705953"/>
                </a:cubicBezTo>
                <a:cubicBezTo>
                  <a:pt x="8853055" y="1710294"/>
                  <a:pt x="8861341" y="1714634"/>
                  <a:pt x="8873968" y="1721342"/>
                </a:cubicBezTo>
                <a:cubicBezTo>
                  <a:pt x="8834904" y="1739493"/>
                  <a:pt x="8801758" y="1754883"/>
                  <a:pt x="8765061" y="1771850"/>
                </a:cubicBezTo>
                <a:cubicBezTo>
                  <a:pt x="8765061" y="1756461"/>
                  <a:pt x="8765061" y="1748175"/>
                  <a:pt x="8765061" y="1736337"/>
                </a:cubicBezTo>
                <a:cubicBezTo>
                  <a:pt x="8725996" y="1741466"/>
                  <a:pt x="8686932" y="1780926"/>
                  <a:pt x="8648262" y="1726867"/>
                </a:cubicBezTo>
                <a:cubicBezTo>
                  <a:pt x="8643527" y="1747385"/>
                  <a:pt x="8640765" y="1759618"/>
                  <a:pt x="8637213" y="1773823"/>
                </a:cubicBezTo>
                <a:cubicBezTo>
                  <a:pt x="8630900" y="1772245"/>
                  <a:pt x="8625770" y="1770272"/>
                  <a:pt x="8620246" y="1769877"/>
                </a:cubicBezTo>
                <a:cubicBezTo>
                  <a:pt x="8610775" y="1769482"/>
                  <a:pt x="8599727" y="1767509"/>
                  <a:pt x="8591835" y="1771061"/>
                </a:cubicBezTo>
                <a:cubicBezTo>
                  <a:pt x="8587889" y="1773034"/>
                  <a:pt x="8585127" y="1789607"/>
                  <a:pt x="8588679" y="1793158"/>
                </a:cubicBezTo>
                <a:cubicBezTo>
                  <a:pt x="8594598" y="1799471"/>
                  <a:pt x="8607224" y="1806179"/>
                  <a:pt x="8614721" y="1803812"/>
                </a:cubicBezTo>
                <a:cubicBezTo>
                  <a:pt x="8629716" y="1799077"/>
                  <a:pt x="8642343" y="1786450"/>
                  <a:pt x="8657337" y="1781320"/>
                </a:cubicBezTo>
                <a:cubicBezTo>
                  <a:pt x="8669964" y="1776980"/>
                  <a:pt x="8688905" y="1771850"/>
                  <a:pt x="8697586" y="1778163"/>
                </a:cubicBezTo>
                <a:cubicBezTo>
                  <a:pt x="8712580" y="1788817"/>
                  <a:pt x="8721656" y="1807758"/>
                  <a:pt x="8733888" y="1824725"/>
                </a:cubicBezTo>
                <a:cubicBezTo>
                  <a:pt x="8722445" y="1835379"/>
                  <a:pt x="8712185" y="1844849"/>
                  <a:pt x="8693246" y="1862606"/>
                </a:cubicBezTo>
                <a:cubicBezTo>
                  <a:pt x="8714158" y="1868130"/>
                  <a:pt x="8729548" y="1871682"/>
                  <a:pt x="8744542" y="1875628"/>
                </a:cubicBezTo>
                <a:cubicBezTo>
                  <a:pt x="8740597" y="1835774"/>
                  <a:pt x="8780450" y="1838141"/>
                  <a:pt x="8798206" y="1818806"/>
                </a:cubicBezTo>
                <a:cubicBezTo>
                  <a:pt x="8804520" y="1811704"/>
                  <a:pt x="8807282" y="1801444"/>
                  <a:pt x="8812412" y="1791185"/>
                </a:cubicBezTo>
                <a:cubicBezTo>
                  <a:pt x="8852660" y="1783293"/>
                  <a:pt x="8895276" y="1769877"/>
                  <a:pt x="8938681" y="1767509"/>
                </a:cubicBezTo>
                <a:cubicBezTo>
                  <a:pt x="8980507" y="1765931"/>
                  <a:pt x="9022729" y="1775007"/>
                  <a:pt x="9064951" y="1778953"/>
                </a:cubicBezTo>
                <a:close/>
                <a:moveTo>
                  <a:pt x="8801363" y="2801339"/>
                </a:moveTo>
                <a:cubicBezTo>
                  <a:pt x="8820698" y="2794237"/>
                  <a:pt x="8836088" y="2791474"/>
                  <a:pt x="8847925" y="2783188"/>
                </a:cubicBezTo>
                <a:cubicBezTo>
                  <a:pt x="8870812" y="2767799"/>
                  <a:pt x="8890146" y="2738205"/>
                  <a:pt x="8913822" y="2735048"/>
                </a:cubicBezTo>
                <a:cubicBezTo>
                  <a:pt x="8963935" y="2728340"/>
                  <a:pt x="8985637" y="2685724"/>
                  <a:pt x="9021546" y="2662838"/>
                </a:cubicBezTo>
                <a:cubicBezTo>
                  <a:pt x="9083101" y="2623379"/>
                  <a:pt x="9134793" y="2568925"/>
                  <a:pt x="9188458" y="2518023"/>
                </a:cubicBezTo>
                <a:cubicBezTo>
                  <a:pt x="9201874" y="2505396"/>
                  <a:pt x="9216079" y="2482509"/>
                  <a:pt x="9214106" y="2466331"/>
                </a:cubicBezTo>
                <a:cubicBezTo>
                  <a:pt x="9212133" y="2451337"/>
                  <a:pt x="9208976" y="2421348"/>
                  <a:pt x="9176225" y="2424504"/>
                </a:cubicBezTo>
                <a:cubicBezTo>
                  <a:pt x="9134398" y="2428845"/>
                  <a:pt x="9092177" y="2429240"/>
                  <a:pt x="9050745" y="2433185"/>
                </a:cubicBezTo>
                <a:cubicBezTo>
                  <a:pt x="9022729" y="2435948"/>
                  <a:pt x="8995108" y="2442261"/>
                  <a:pt x="8963935" y="2447785"/>
                </a:cubicBezTo>
                <a:cubicBezTo>
                  <a:pt x="8956043" y="2474223"/>
                  <a:pt x="8963146" y="2515260"/>
                  <a:pt x="8920136" y="2531833"/>
                </a:cubicBezTo>
                <a:cubicBezTo>
                  <a:pt x="8915006" y="2533806"/>
                  <a:pt x="8912244" y="2547617"/>
                  <a:pt x="8912638" y="2555903"/>
                </a:cubicBezTo>
                <a:cubicBezTo>
                  <a:pt x="8916584" y="2613908"/>
                  <a:pt x="8873179" y="2651789"/>
                  <a:pt x="8846741" y="2693221"/>
                </a:cubicBezTo>
                <a:cubicBezTo>
                  <a:pt x="8825828" y="2725972"/>
                  <a:pt x="8809650" y="2755961"/>
                  <a:pt x="8801363" y="2801339"/>
                </a:cubicBezTo>
                <a:close/>
                <a:moveTo>
                  <a:pt x="9180566" y="412088"/>
                </a:moveTo>
                <a:cubicBezTo>
                  <a:pt x="9128479" y="401434"/>
                  <a:pt x="9081128" y="390385"/>
                  <a:pt x="9032988" y="382099"/>
                </a:cubicBezTo>
                <a:cubicBezTo>
                  <a:pt x="9000237" y="376574"/>
                  <a:pt x="8965908" y="372629"/>
                  <a:pt x="8947757" y="409720"/>
                </a:cubicBezTo>
                <a:cubicBezTo>
                  <a:pt x="8965119" y="435763"/>
                  <a:pt x="8980902" y="459439"/>
                  <a:pt x="8996686" y="483114"/>
                </a:cubicBezTo>
                <a:cubicBezTo>
                  <a:pt x="8990372" y="477984"/>
                  <a:pt x="8984059" y="472460"/>
                  <a:pt x="8977745" y="467330"/>
                </a:cubicBezTo>
                <a:cubicBezTo>
                  <a:pt x="8964724" y="495346"/>
                  <a:pt x="8951308" y="523362"/>
                  <a:pt x="8939075" y="549800"/>
                </a:cubicBezTo>
                <a:cubicBezTo>
                  <a:pt x="8989583" y="569530"/>
                  <a:pt x="8940259" y="589259"/>
                  <a:pt x="8916979" y="619643"/>
                </a:cubicBezTo>
                <a:cubicBezTo>
                  <a:pt x="8959989" y="611356"/>
                  <a:pt x="8990372" y="603465"/>
                  <a:pt x="9021151" y="599913"/>
                </a:cubicBezTo>
                <a:cubicBezTo>
                  <a:pt x="9049167" y="596757"/>
                  <a:pt x="9082707" y="588470"/>
                  <a:pt x="9105199" y="599913"/>
                </a:cubicBezTo>
                <a:cubicBezTo>
                  <a:pt x="9137161" y="616486"/>
                  <a:pt x="9151761" y="612146"/>
                  <a:pt x="9157285" y="580184"/>
                </a:cubicBezTo>
                <a:cubicBezTo>
                  <a:pt x="9160837" y="560454"/>
                  <a:pt x="9155707" y="539541"/>
                  <a:pt x="9154523" y="519022"/>
                </a:cubicBezTo>
                <a:cubicBezTo>
                  <a:pt x="9150577" y="519022"/>
                  <a:pt x="9146236" y="519022"/>
                  <a:pt x="9142290" y="519417"/>
                </a:cubicBezTo>
                <a:cubicBezTo>
                  <a:pt x="9172279" y="461412"/>
                  <a:pt x="9217262" y="471671"/>
                  <a:pt x="9268954" y="497319"/>
                </a:cubicBezTo>
                <a:cubicBezTo>
                  <a:pt x="9220814" y="429450"/>
                  <a:pt x="9220814" y="429450"/>
                  <a:pt x="9171884" y="439315"/>
                </a:cubicBezTo>
                <a:cubicBezTo>
                  <a:pt x="9174647" y="429450"/>
                  <a:pt x="9177803" y="420769"/>
                  <a:pt x="9180566" y="412088"/>
                </a:cubicBezTo>
                <a:close/>
                <a:moveTo>
                  <a:pt x="8337719" y="1919822"/>
                </a:moveTo>
                <a:cubicBezTo>
                  <a:pt x="8336535" y="1915481"/>
                  <a:pt x="8335746" y="1910746"/>
                  <a:pt x="8334562" y="1906406"/>
                </a:cubicBezTo>
                <a:cubicBezTo>
                  <a:pt x="8318778" y="1908773"/>
                  <a:pt x="8296681" y="1905222"/>
                  <a:pt x="8288790" y="1914298"/>
                </a:cubicBezTo>
                <a:cubicBezTo>
                  <a:pt x="8256827" y="1950600"/>
                  <a:pt x="8214606" y="1945076"/>
                  <a:pt x="8174752" y="1947838"/>
                </a:cubicBezTo>
                <a:cubicBezTo>
                  <a:pt x="8147526" y="1949811"/>
                  <a:pt x="8119509" y="1942708"/>
                  <a:pt x="8091888" y="1941919"/>
                </a:cubicBezTo>
                <a:cubicBezTo>
                  <a:pt x="8084391" y="1941524"/>
                  <a:pt x="8074526" y="1947838"/>
                  <a:pt x="8069791" y="1954151"/>
                </a:cubicBezTo>
                <a:cubicBezTo>
                  <a:pt x="8054797" y="1975065"/>
                  <a:pt x="8041775" y="1997162"/>
                  <a:pt x="8027570" y="2018864"/>
                </a:cubicBezTo>
                <a:cubicBezTo>
                  <a:pt x="8014942" y="2038199"/>
                  <a:pt x="8019678" y="2047669"/>
                  <a:pt x="8042959" y="2050037"/>
                </a:cubicBezTo>
                <a:cubicBezTo>
                  <a:pt x="8101359" y="2056350"/>
                  <a:pt x="8152261" y="2029913"/>
                  <a:pt x="8196061" y="2001108"/>
                </a:cubicBezTo>
                <a:cubicBezTo>
                  <a:pt x="8222892" y="1983351"/>
                  <a:pt x="8244990" y="1983746"/>
                  <a:pt x="8271033" y="1982956"/>
                </a:cubicBezTo>
                <a:cubicBezTo>
                  <a:pt x="8304967" y="1981773"/>
                  <a:pt x="8338508" y="1980983"/>
                  <a:pt x="8372443" y="1979011"/>
                </a:cubicBezTo>
                <a:cubicBezTo>
                  <a:pt x="8415453" y="1976248"/>
                  <a:pt x="8426896" y="1954151"/>
                  <a:pt x="8408350" y="1911930"/>
                </a:cubicBezTo>
                <a:cubicBezTo>
                  <a:pt x="8400458" y="1920216"/>
                  <a:pt x="8394934" y="1928108"/>
                  <a:pt x="8387437" y="1934027"/>
                </a:cubicBezTo>
                <a:cubicBezTo>
                  <a:pt x="8357843" y="1958097"/>
                  <a:pt x="8304967" y="1957308"/>
                  <a:pt x="8308519" y="1930870"/>
                </a:cubicBezTo>
                <a:cubicBezTo>
                  <a:pt x="8317594" y="1927714"/>
                  <a:pt x="8327459" y="1923768"/>
                  <a:pt x="8337719" y="1919822"/>
                </a:cubicBezTo>
                <a:close/>
                <a:moveTo>
                  <a:pt x="8575657" y="2355845"/>
                </a:moveTo>
                <a:cubicBezTo>
                  <a:pt x="8575657" y="2351899"/>
                  <a:pt x="8575657" y="2347954"/>
                  <a:pt x="8575657" y="2344008"/>
                </a:cubicBezTo>
                <a:cubicBezTo>
                  <a:pt x="8560267" y="2337300"/>
                  <a:pt x="8534619" y="2322305"/>
                  <a:pt x="8531857" y="2325462"/>
                </a:cubicBezTo>
                <a:cubicBezTo>
                  <a:pt x="8511339" y="2350716"/>
                  <a:pt x="8491214" y="2378337"/>
                  <a:pt x="8480166" y="2408326"/>
                </a:cubicBezTo>
                <a:cubicBezTo>
                  <a:pt x="8474641" y="2423715"/>
                  <a:pt x="8466749" y="2454493"/>
                  <a:pt x="8509366" y="2455677"/>
                </a:cubicBezTo>
                <a:cubicBezTo>
                  <a:pt x="8525544" y="2456072"/>
                  <a:pt x="8535409" y="2465147"/>
                  <a:pt x="8556717" y="2453704"/>
                </a:cubicBezTo>
                <a:cubicBezTo>
                  <a:pt x="8597360" y="2432002"/>
                  <a:pt x="8644711" y="2422926"/>
                  <a:pt x="8685354" y="2409510"/>
                </a:cubicBezTo>
                <a:cubicBezTo>
                  <a:pt x="8673910" y="2329802"/>
                  <a:pt x="8627743" y="2336511"/>
                  <a:pt x="8575657" y="2355845"/>
                </a:cubicBezTo>
                <a:close/>
                <a:moveTo>
                  <a:pt x="1673463" y="5934396"/>
                </a:moveTo>
                <a:cubicBezTo>
                  <a:pt x="1670306" y="5919007"/>
                  <a:pt x="1669122" y="5905590"/>
                  <a:pt x="1664387" y="5894542"/>
                </a:cubicBezTo>
                <a:cubicBezTo>
                  <a:pt x="1661625" y="5888229"/>
                  <a:pt x="1646236" y="5880337"/>
                  <a:pt x="1645841" y="5880731"/>
                </a:cubicBezTo>
                <a:cubicBezTo>
                  <a:pt x="1620982" y="5911904"/>
                  <a:pt x="1580734" y="5898094"/>
                  <a:pt x="1551139" y="5913482"/>
                </a:cubicBezTo>
                <a:cubicBezTo>
                  <a:pt x="1543247" y="5917428"/>
                  <a:pt x="1536539" y="5923347"/>
                  <a:pt x="1529042" y="5928871"/>
                </a:cubicBezTo>
                <a:cubicBezTo>
                  <a:pt x="1552323" y="5936369"/>
                  <a:pt x="1587047" y="5939526"/>
                  <a:pt x="1588625" y="5948995"/>
                </a:cubicBezTo>
                <a:cubicBezTo>
                  <a:pt x="1595728" y="5988060"/>
                  <a:pt x="1629268" y="5981352"/>
                  <a:pt x="1650182" y="5997925"/>
                </a:cubicBezTo>
                <a:cubicBezTo>
                  <a:pt x="1647814" y="5962017"/>
                  <a:pt x="1667149" y="5952152"/>
                  <a:pt x="1693587" y="5950179"/>
                </a:cubicBezTo>
                <a:cubicBezTo>
                  <a:pt x="1715684" y="5948206"/>
                  <a:pt x="1740938" y="5943472"/>
                  <a:pt x="1731467" y="5977801"/>
                </a:cubicBezTo>
                <a:cubicBezTo>
                  <a:pt x="1747251" y="5976617"/>
                  <a:pt x="1760667" y="5975828"/>
                  <a:pt x="1774083" y="5974644"/>
                </a:cubicBezTo>
                <a:cubicBezTo>
                  <a:pt x="1770138" y="5964385"/>
                  <a:pt x="1766586" y="5955704"/>
                  <a:pt x="1760667" y="5941893"/>
                </a:cubicBezTo>
                <a:cubicBezTo>
                  <a:pt x="1800521" y="5939131"/>
                  <a:pt x="1836034" y="5937553"/>
                  <a:pt x="1871547" y="5933607"/>
                </a:cubicBezTo>
                <a:cubicBezTo>
                  <a:pt x="1880229" y="5932817"/>
                  <a:pt x="1888120" y="5924136"/>
                  <a:pt x="1896407" y="5919007"/>
                </a:cubicBezTo>
                <a:cubicBezTo>
                  <a:pt x="1887726" y="5913088"/>
                  <a:pt x="1879439" y="5905196"/>
                  <a:pt x="1869969" y="5901644"/>
                </a:cubicBezTo>
                <a:cubicBezTo>
                  <a:pt x="1864839" y="5900066"/>
                  <a:pt x="1856948" y="5909142"/>
                  <a:pt x="1850634" y="5908353"/>
                </a:cubicBezTo>
                <a:cubicBezTo>
                  <a:pt x="1833272" y="5905985"/>
                  <a:pt x="1815121" y="5902434"/>
                  <a:pt x="1798943" y="5895726"/>
                </a:cubicBezTo>
                <a:cubicBezTo>
                  <a:pt x="1794997" y="5894148"/>
                  <a:pt x="1797364" y="5877180"/>
                  <a:pt x="1797364" y="5870867"/>
                </a:cubicBezTo>
                <a:cubicBezTo>
                  <a:pt x="1784737" y="5868499"/>
                  <a:pt x="1774083" y="5865737"/>
                  <a:pt x="1763429" y="5864948"/>
                </a:cubicBezTo>
                <a:cubicBezTo>
                  <a:pt x="1752776" y="5864158"/>
                  <a:pt x="1742122" y="5864553"/>
                  <a:pt x="1727916" y="5864553"/>
                </a:cubicBezTo>
                <a:cubicBezTo>
                  <a:pt x="1761456" y="5902434"/>
                  <a:pt x="1754748" y="5910326"/>
                  <a:pt x="1673463" y="5934396"/>
                </a:cubicBezTo>
                <a:close/>
                <a:moveTo>
                  <a:pt x="5635951" y="1442761"/>
                </a:moveTo>
                <a:cubicBezTo>
                  <a:pt x="5701453" y="1419085"/>
                  <a:pt x="5759063" y="1384361"/>
                  <a:pt x="5830484" y="1403302"/>
                </a:cubicBezTo>
                <a:cubicBezTo>
                  <a:pt x="5849030" y="1408037"/>
                  <a:pt x="5877835" y="1419480"/>
                  <a:pt x="5895197" y="1386729"/>
                </a:cubicBezTo>
                <a:cubicBezTo>
                  <a:pt x="5907035" y="1365026"/>
                  <a:pt x="5930710" y="1349637"/>
                  <a:pt x="5951624" y="1328724"/>
                </a:cubicBezTo>
                <a:cubicBezTo>
                  <a:pt x="5886911" y="1300708"/>
                  <a:pt x="5852976" y="1344902"/>
                  <a:pt x="5801284" y="1381204"/>
                </a:cubicBezTo>
                <a:cubicBezTo>
                  <a:pt x="5798128" y="1355161"/>
                  <a:pt x="5795760" y="1336221"/>
                  <a:pt x="5793392" y="1316491"/>
                </a:cubicBezTo>
                <a:cubicBezTo>
                  <a:pt x="5719604" y="1302681"/>
                  <a:pt x="5689615" y="1383572"/>
                  <a:pt x="5626480" y="1402118"/>
                </a:cubicBezTo>
                <a:cubicBezTo>
                  <a:pt x="5630032" y="1417507"/>
                  <a:pt x="5632794" y="1429739"/>
                  <a:pt x="5635951" y="1442761"/>
                </a:cubicBezTo>
                <a:close/>
                <a:moveTo>
                  <a:pt x="8886989" y="2354662"/>
                </a:moveTo>
                <a:cubicBezTo>
                  <a:pt x="8949335" y="2348348"/>
                  <a:pt x="9006946" y="2342035"/>
                  <a:pt x="9064556" y="2335721"/>
                </a:cubicBezTo>
                <a:cubicBezTo>
                  <a:pt x="9065740" y="2335721"/>
                  <a:pt x="9066135" y="2330986"/>
                  <a:pt x="9068108" y="2326251"/>
                </a:cubicBezTo>
                <a:cubicBezTo>
                  <a:pt x="9057453" y="2321516"/>
                  <a:pt x="9047194" y="2316386"/>
                  <a:pt x="9034567" y="2310862"/>
                </a:cubicBezTo>
                <a:cubicBezTo>
                  <a:pt x="9047194" y="2303365"/>
                  <a:pt x="9056270" y="2298235"/>
                  <a:pt x="9074815" y="2287187"/>
                </a:cubicBezTo>
                <a:cubicBezTo>
                  <a:pt x="9038513" y="2282057"/>
                  <a:pt x="9012470" y="2278506"/>
                  <a:pt x="8986426" y="2274954"/>
                </a:cubicBezTo>
                <a:cubicBezTo>
                  <a:pt x="8986032" y="2270614"/>
                  <a:pt x="8985637" y="2266273"/>
                  <a:pt x="8985243" y="2262327"/>
                </a:cubicBezTo>
                <a:cubicBezTo>
                  <a:pt x="9023518" y="2241414"/>
                  <a:pt x="9062189" y="2220501"/>
                  <a:pt x="9104410" y="2197614"/>
                </a:cubicBezTo>
                <a:cubicBezTo>
                  <a:pt x="9062189" y="2188144"/>
                  <a:pt x="9018389" y="2182620"/>
                  <a:pt x="8997081" y="2220106"/>
                </a:cubicBezTo>
                <a:cubicBezTo>
                  <a:pt x="8971433" y="2265484"/>
                  <a:pt x="8927238" y="2257592"/>
                  <a:pt x="8893303" y="2263511"/>
                </a:cubicBezTo>
                <a:cubicBezTo>
                  <a:pt x="8862130" y="2269035"/>
                  <a:pt x="8854238" y="2280084"/>
                  <a:pt x="8843979" y="2305338"/>
                </a:cubicBezTo>
                <a:cubicBezTo>
                  <a:pt x="8866866" y="2307705"/>
                  <a:pt x="8885805" y="2310073"/>
                  <a:pt x="8909481" y="2312440"/>
                </a:cubicBezTo>
                <a:cubicBezTo>
                  <a:pt x="8900800" y="2327435"/>
                  <a:pt x="8896065" y="2336905"/>
                  <a:pt x="8886989" y="2354662"/>
                </a:cubicBezTo>
                <a:close/>
                <a:moveTo>
                  <a:pt x="8418215" y="2002686"/>
                </a:moveTo>
                <a:cubicBezTo>
                  <a:pt x="8502658" y="2003081"/>
                  <a:pt x="8577235" y="1986902"/>
                  <a:pt x="8643132" y="1949022"/>
                </a:cubicBezTo>
                <a:cubicBezTo>
                  <a:pt x="8638003" y="1932843"/>
                  <a:pt x="8636424" y="1920216"/>
                  <a:pt x="8639976" y="1909562"/>
                </a:cubicBezTo>
                <a:cubicBezTo>
                  <a:pt x="8644316" y="1897330"/>
                  <a:pt x="8653391" y="1887071"/>
                  <a:pt x="8660494" y="1876022"/>
                </a:cubicBezTo>
                <a:cubicBezTo>
                  <a:pt x="8657337" y="1874049"/>
                  <a:pt x="8654180" y="1872076"/>
                  <a:pt x="8651024" y="1870103"/>
                </a:cubicBezTo>
                <a:cubicBezTo>
                  <a:pt x="8604857" y="1916665"/>
                  <a:pt x="8547641" y="1927714"/>
                  <a:pt x="8528700" y="1897725"/>
                </a:cubicBezTo>
                <a:cubicBezTo>
                  <a:pt x="8495160" y="1929687"/>
                  <a:pt x="8460831" y="1962438"/>
                  <a:pt x="8418215" y="2002686"/>
                </a:cubicBezTo>
                <a:close/>
                <a:moveTo>
                  <a:pt x="5723944" y="1581657"/>
                </a:moveTo>
                <a:cubicBezTo>
                  <a:pt x="5684485" y="1563111"/>
                  <a:pt x="5681329" y="1555219"/>
                  <a:pt x="5695928" y="1537463"/>
                </a:cubicBezTo>
                <a:cubicBezTo>
                  <a:pt x="5712501" y="1516944"/>
                  <a:pt x="5724734" y="1493268"/>
                  <a:pt x="5738939" y="1470777"/>
                </a:cubicBezTo>
                <a:cubicBezTo>
                  <a:pt x="5732626" y="1466831"/>
                  <a:pt x="5725917" y="1462490"/>
                  <a:pt x="5719604" y="1458544"/>
                </a:cubicBezTo>
                <a:cubicBezTo>
                  <a:pt x="5705004" y="1479852"/>
                  <a:pt x="5690404" y="1501160"/>
                  <a:pt x="5675410" y="1522468"/>
                </a:cubicBezTo>
                <a:cubicBezTo>
                  <a:pt x="5668307" y="1532728"/>
                  <a:pt x="5658048" y="1551668"/>
                  <a:pt x="5652523" y="1550484"/>
                </a:cubicBezTo>
                <a:cubicBezTo>
                  <a:pt x="5604778" y="1540619"/>
                  <a:pt x="5586627" y="1587970"/>
                  <a:pt x="5550719" y="1600203"/>
                </a:cubicBezTo>
                <a:cubicBezTo>
                  <a:pt x="5545195" y="1602176"/>
                  <a:pt x="5543222" y="1615592"/>
                  <a:pt x="5539670" y="1623878"/>
                </a:cubicBezTo>
                <a:cubicBezTo>
                  <a:pt x="5548351" y="1627430"/>
                  <a:pt x="5557032" y="1634927"/>
                  <a:pt x="5565319" y="1634138"/>
                </a:cubicBezTo>
                <a:cubicBezTo>
                  <a:pt x="5599254" y="1631770"/>
                  <a:pt x="5632794" y="1627430"/>
                  <a:pt x="5666334" y="1623484"/>
                </a:cubicBezTo>
                <a:cubicBezTo>
                  <a:pt x="5666729" y="1627035"/>
                  <a:pt x="5667123" y="1630586"/>
                  <a:pt x="5667913" y="1634138"/>
                </a:cubicBezTo>
                <a:cubicBezTo>
                  <a:pt x="5686064" y="1616775"/>
                  <a:pt x="5704215" y="1599413"/>
                  <a:pt x="5723944" y="1581657"/>
                </a:cubicBezTo>
                <a:close/>
                <a:moveTo>
                  <a:pt x="1108802" y="5188618"/>
                </a:moveTo>
                <a:cubicBezTo>
                  <a:pt x="1104462" y="5190196"/>
                  <a:pt x="1100516" y="5192169"/>
                  <a:pt x="1096175" y="5193748"/>
                </a:cubicBezTo>
                <a:cubicBezTo>
                  <a:pt x="1098937" y="5216634"/>
                  <a:pt x="1096570" y="5257277"/>
                  <a:pt x="1104856" y="5259644"/>
                </a:cubicBezTo>
                <a:cubicBezTo>
                  <a:pt x="1134451" y="5267536"/>
                  <a:pt x="1167991" y="5262801"/>
                  <a:pt x="1199558" y="5262801"/>
                </a:cubicBezTo>
                <a:cubicBezTo>
                  <a:pt x="1199558" y="5256882"/>
                  <a:pt x="1199164" y="5251358"/>
                  <a:pt x="1199164" y="5245439"/>
                </a:cubicBezTo>
                <a:cubicBezTo>
                  <a:pt x="1178250" y="5245439"/>
                  <a:pt x="1157731" y="5245439"/>
                  <a:pt x="1128926" y="5245439"/>
                </a:cubicBezTo>
                <a:cubicBezTo>
                  <a:pt x="1156153" y="5224131"/>
                  <a:pt x="1175093" y="5209136"/>
                  <a:pt x="1193639" y="5194537"/>
                </a:cubicBezTo>
                <a:cubicBezTo>
                  <a:pt x="1162072" y="5142056"/>
                  <a:pt x="1121824" y="5121143"/>
                  <a:pt x="1066581" y="5146002"/>
                </a:cubicBezTo>
                <a:cubicBezTo>
                  <a:pt x="1055532" y="5151132"/>
                  <a:pt x="1048430" y="5165337"/>
                  <a:pt x="1035408" y="5180726"/>
                </a:cubicBezTo>
                <a:cubicBezTo>
                  <a:pt x="1066975" y="5183883"/>
                  <a:pt x="1087889" y="5186250"/>
                  <a:pt x="1108802" y="5188618"/>
                </a:cubicBezTo>
                <a:close/>
                <a:moveTo>
                  <a:pt x="756827" y="5044592"/>
                </a:moveTo>
                <a:cubicBezTo>
                  <a:pt x="775767" y="5040646"/>
                  <a:pt x="797469" y="5039857"/>
                  <a:pt x="814831" y="5031176"/>
                </a:cubicBezTo>
                <a:cubicBezTo>
                  <a:pt x="830221" y="5023284"/>
                  <a:pt x="840085" y="5005527"/>
                  <a:pt x="853501" y="4993295"/>
                </a:cubicBezTo>
                <a:cubicBezTo>
                  <a:pt x="872442" y="4976722"/>
                  <a:pt x="892566" y="4961333"/>
                  <a:pt x="911901" y="4945550"/>
                </a:cubicBezTo>
                <a:cubicBezTo>
                  <a:pt x="909928" y="4941604"/>
                  <a:pt x="907560" y="4937658"/>
                  <a:pt x="905588" y="4933317"/>
                </a:cubicBezTo>
                <a:cubicBezTo>
                  <a:pt x="866523" y="4927793"/>
                  <a:pt x="827064" y="4922663"/>
                  <a:pt x="786815" y="4917139"/>
                </a:cubicBezTo>
                <a:cubicBezTo>
                  <a:pt x="797469" y="4946733"/>
                  <a:pt x="795497" y="4977906"/>
                  <a:pt x="746567" y="4981063"/>
                </a:cubicBezTo>
                <a:cubicBezTo>
                  <a:pt x="749724" y="5001187"/>
                  <a:pt x="752486" y="5017760"/>
                  <a:pt x="756827" y="5044592"/>
                </a:cubicBezTo>
                <a:close/>
                <a:moveTo>
                  <a:pt x="6527728" y="6323068"/>
                </a:moveTo>
                <a:cubicBezTo>
                  <a:pt x="6546273" y="6320306"/>
                  <a:pt x="6566397" y="6313993"/>
                  <a:pt x="6585732" y="6315571"/>
                </a:cubicBezTo>
                <a:cubicBezTo>
                  <a:pt x="6646499" y="6320701"/>
                  <a:pt x="6671753" y="6287161"/>
                  <a:pt x="6647288" y="6225604"/>
                </a:cubicBezTo>
                <a:cubicBezTo>
                  <a:pt x="6628743" y="6242572"/>
                  <a:pt x="6611775" y="6259145"/>
                  <a:pt x="6593624" y="6274928"/>
                </a:cubicBezTo>
                <a:cubicBezTo>
                  <a:pt x="6585732" y="6282031"/>
                  <a:pt x="6576656" y="6287555"/>
                  <a:pt x="6568370" y="6293868"/>
                </a:cubicBezTo>
                <a:cubicBezTo>
                  <a:pt x="6562057" y="6285188"/>
                  <a:pt x="6553770" y="6277296"/>
                  <a:pt x="6549825" y="6267826"/>
                </a:cubicBezTo>
                <a:cubicBezTo>
                  <a:pt x="6544695" y="6255199"/>
                  <a:pt x="6543116" y="6240993"/>
                  <a:pt x="6540354" y="6229155"/>
                </a:cubicBezTo>
                <a:cubicBezTo>
                  <a:pt x="6514706" y="6229155"/>
                  <a:pt x="6488268" y="6229155"/>
                  <a:pt x="6462225" y="6229155"/>
                </a:cubicBezTo>
                <a:cubicBezTo>
                  <a:pt x="6461436" y="6232312"/>
                  <a:pt x="6460252" y="6235864"/>
                  <a:pt x="6459463" y="6239020"/>
                </a:cubicBezTo>
                <a:cubicBezTo>
                  <a:pt x="6481560" y="6249280"/>
                  <a:pt x="6504052" y="6259539"/>
                  <a:pt x="6533646" y="6272955"/>
                </a:cubicBezTo>
                <a:cubicBezTo>
                  <a:pt x="6532462" y="6282820"/>
                  <a:pt x="6530095" y="6302944"/>
                  <a:pt x="6527728" y="6323068"/>
                </a:cubicBezTo>
                <a:close/>
                <a:moveTo>
                  <a:pt x="6592046" y="6155761"/>
                </a:moveTo>
                <a:cubicBezTo>
                  <a:pt x="6591257" y="6160497"/>
                  <a:pt x="6590467" y="6164837"/>
                  <a:pt x="6589678" y="6169572"/>
                </a:cubicBezTo>
                <a:cubicBezTo>
                  <a:pt x="6619667" y="6172729"/>
                  <a:pt x="6649656" y="6175886"/>
                  <a:pt x="6670175" y="6178253"/>
                </a:cubicBezTo>
                <a:cubicBezTo>
                  <a:pt x="6684775" y="6190880"/>
                  <a:pt x="6694245" y="6199167"/>
                  <a:pt x="6703715" y="6207453"/>
                </a:cubicBezTo>
                <a:cubicBezTo>
                  <a:pt x="6726996" y="6173518"/>
                  <a:pt x="6753434" y="6193642"/>
                  <a:pt x="6780266" y="6201534"/>
                </a:cubicBezTo>
                <a:cubicBezTo>
                  <a:pt x="6794077" y="6205480"/>
                  <a:pt x="6809071" y="6204296"/>
                  <a:pt x="6830379" y="6205875"/>
                </a:cubicBezTo>
                <a:cubicBezTo>
                  <a:pt x="6756591" y="6131297"/>
                  <a:pt x="6676883" y="6129719"/>
                  <a:pt x="6592046" y="6155761"/>
                </a:cubicBezTo>
                <a:close/>
                <a:moveTo>
                  <a:pt x="340927" y="3736127"/>
                </a:moveTo>
                <a:cubicBezTo>
                  <a:pt x="380781" y="3715213"/>
                  <a:pt x="402089" y="3727445"/>
                  <a:pt x="423397" y="3755856"/>
                </a:cubicBezTo>
                <a:cubicBezTo>
                  <a:pt x="431289" y="3766510"/>
                  <a:pt x="462461" y="3770456"/>
                  <a:pt x="475088" y="3763748"/>
                </a:cubicBezTo>
                <a:cubicBezTo>
                  <a:pt x="488504" y="3756251"/>
                  <a:pt x="492845" y="3732181"/>
                  <a:pt x="501131" y="3715213"/>
                </a:cubicBezTo>
                <a:cubicBezTo>
                  <a:pt x="486137" y="3708505"/>
                  <a:pt x="471142" y="3700219"/>
                  <a:pt x="455359" y="3695483"/>
                </a:cubicBezTo>
                <a:cubicBezTo>
                  <a:pt x="443126" y="3691932"/>
                  <a:pt x="429710" y="3693116"/>
                  <a:pt x="417083" y="3690749"/>
                </a:cubicBezTo>
                <a:cubicBezTo>
                  <a:pt x="383938" y="3684435"/>
                  <a:pt x="357500" y="3691932"/>
                  <a:pt x="340927" y="3736127"/>
                </a:cubicBezTo>
                <a:close/>
                <a:moveTo>
                  <a:pt x="8709423" y="2574055"/>
                </a:moveTo>
                <a:cubicBezTo>
                  <a:pt x="8679829" y="2570503"/>
                  <a:pt x="8649446" y="2560638"/>
                  <a:pt x="8620640" y="2564979"/>
                </a:cubicBezTo>
                <a:cubicBezTo>
                  <a:pt x="8594598" y="2568530"/>
                  <a:pt x="8570132" y="2587076"/>
                  <a:pt x="8540144" y="2601676"/>
                </a:cubicBezTo>
                <a:cubicBezTo>
                  <a:pt x="8625770" y="2649027"/>
                  <a:pt x="8638397" y="2647449"/>
                  <a:pt x="8709423" y="2574055"/>
                </a:cubicBezTo>
                <a:close/>
                <a:moveTo>
                  <a:pt x="3566713" y="2064637"/>
                </a:moveTo>
                <a:cubicBezTo>
                  <a:pt x="3572632" y="2062664"/>
                  <a:pt x="3578550" y="2060691"/>
                  <a:pt x="3584075" y="2059113"/>
                </a:cubicBezTo>
                <a:cubicBezTo>
                  <a:pt x="3584075" y="2041751"/>
                  <a:pt x="3584075" y="2023994"/>
                  <a:pt x="3584075" y="2006632"/>
                </a:cubicBezTo>
                <a:cubicBezTo>
                  <a:pt x="3563161" y="2013735"/>
                  <a:pt x="3528832" y="2015313"/>
                  <a:pt x="3523702" y="2028334"/>
                </a:cubicBezTo>
                <a:cubicBezTo>
                  <a:pt x="3507919" y="2070161"/>
                  <a:pt x="3475167" y="2070161"/>
                  <a:pt x="3442022" y="2078053"/>
                </a:cubicBezTo>
                <a:cubicBezTo>
                  <a:pt x="3428606" y="2081210"/>
                  <a:pt x="3416373" y="2094231"/>
                  <a:pt x="3406114" y="2105280"/>
                </a:cubicBezTo>
                <a:cubicBezTo>
                  <a:pt x="3403746" y="2108042"/>
                  <a:pt x="3412033" y="2126982"/>
                  <a:pt x="3414006" y="2126588"/>
                </a:cubicBezTo>
                <a:cubicBezTo>
                  <a:pt x="3430579" y="2124615"/>
                  <a:pt x="3447941" y="2121853"/>
                  <a:pt x="3462935" y="2114750"/>
                </a:cubicBezTo>
                <a:cubicBezTo>
                  <a:pt x="3474773" y="2109620"/>
                  <a:pt x="3483454" y="2090680"/>
                  <a:pt x="3493713" y="2090680"/>
                </a:cubicBezTo>
                <a:cubicBezTo>
                  <a:pt x="3524097" y="2091074"/>
                  <a:pt x="3533172" y="2072529"/>
                  <a:pt x="3541459" y="2049642"/>
                </a:cubicBezTo>
                <a:cubicBezTo>
                  <a:pt x="3542643" y="2046091"/>
                  <a:pt x="3546194" y="2043329"/>
                  <a:pt x="3551324" y="2037410"/>
                </a:cubicBezTo>
                <a:cubicBezTo>
                  <a:pt x="3557242" y="2047669"/>
                  <a:pt x="3561978" y="2055956"/>
                  <a:pt x="3566713" y="2064637"/>
                </a:cubicBezTo>
                <a:close/>
                <a:moveTo>
                  <a:pt x="8480955" y="1007526"/>
                </a:moveTo>
                <a:cubicBezTo>
                  <a:pt x="8573684" y="1014629"/>
                  <a:pt x="8630111" y="985035"/>
                  <a:pt x="8624192" y="899803"/>
                </a:cubicBezTo>
                <a:cubicBezTo>
                  <a:pt x="8576841" y="935711"/>
                  <a:pt x="8529490" y="971224"/>
                  <a:pt x="8480955" y="1007526"/>
                </a:cubicBezTo>
                <a:close/>
                <a:moveTo>
                  <a:pt x="438391" y="3578290"/>
                </a:moveTo>
                <a:cubicBezTo>
                  <a:pt x="398143" y="3616565"/>
                  <a:pt x="333824" y="3618538"/>
                  <a:pt x="319225" y="3682462"/>
                </a:cubicBezTo>
                <a:cubicBezTo>
                  <a:pt x="330668" y="3676543"/>
                  <a:pt x="337376" y="3665495"/>
                  <a:pt x="346846" y="3657603"/>
                </a:cubicBezTo>
                <a:cubicBezTo>
                  <a:pt x="357500" y="3648527"/>
                  <a:pt x="370127" y="3639057"/>
                  <a:pt x="383148" y="3635506"/>
                </a:cubicBezTo>
                <a:cubicBezTo>
                  <a:pt x="388278" y="3634322"/>
                  <a:pt x="396959" y="3649316"/>
                  <a:pt x="404851" y="3656419"/>
                </a:cubicBezTo>
                <a:cubicBezTo>
                  <a:pt x="417872" y="3667468"/>
                  <a:pt x="431289" y="3678122"/>
                  <a:pt x="445099" y="3689170"/>
                </a:cubicBezTo>
                <a:cubicBezTo>
                  <a:pt x="443915" y="3666678"/>
                  <a:pt x="437602" y="3648132"/>
                  <a:pt x="443126" y="3643003"/>
                </a:cubicBezTo>
                <a:cubicBezTo>
                  <a:pt x="471931" y="3618144"/>
                  <a:pt x="452202" y="3601571"/>
                  <a:pt x="438391" y="3578290"/>
                </a:cubicBezTo>
                <a:close/>
                <a:moveTo>
                  <a:pt x="2138686" y="5022889"/>
                </a:moveTo>
                <a:cubicBezTo>
                  <a:pt x="2137108" y="5017760"/>
                  <a:pt x="2135529" y="5013025"/>
                  <a:pt x="2133951" y="5007895"/>
                </a:cubicBezTo>
                <a:cubicBezTo>
                  <a:pt x="2090940" y="4995268"/>
                  <a:pt x="2048324" y="4982641"/>
                  <a:pt x="2007682" y="5023678"/>
                </a:cubicBezTo>
                <a:cubicBezTo>
                  <a:pt x="2014390" y="5036700"/>
                  <a:pt x="2020703" y="5049722"/>
                  <a:pt x="2025438" y="5058403"/>
                </a:cubicBezTo>
                <a:cubicBezTo>
                  <a:pt x="2067659" y="5044986"/>
                  <a:pt x="2103173" y="5033938"/>
                  <a:pt x="2138686" y="5022889"/>
                </a:cubicBezTo>
                <a:close/>
                <a:moveTo>
                  <a:pt x="3170543" y="1717396"/>
                </a:moveTo>
                <a:cubicBezTo>
                  <a:pt x="3255380" y="1722921"/>
                  <a:pt x="3284974" y="1700034"/>
                  <a:pt x="3287736" y="1627035"/>
                </a:cubicBezTo>
                <a:cubicBezTo>
                  <a:pt x="3243542" y="1660970"/>
                  <a:pt x="3206845" y="1689380"/>
                  <a:pt x="3170543" y="1717396"/>
                </a:cubicBezTo>
                <a:close/>
                <a:moveTo>
                  <a:pt x="8584338" y="2020837"/>
                </a:moveTo>
                <a:cubicBezTo>
                  <a:pt x="8626165" y="2044118"/>
                  <a:pt x="8667597" y="2065032"/>
                  <a:pt x="8698769" y="2006237"/>
                </a:cubicBezTo>
                <a:cubicBezTo>
                  <a:pt x="8645500" y="1974670"/>
                  <a:pt x="8615905" y="1978616"/>
                  <a:pt x="8584338" y="2020837"/>
                </a:cubicBezTo>
                <a:close/>
                <a:moveTo>
                  <a:pt x="1799732" y="6057903"/>
                </a:moveTo>
                <a:cubicBezTo>
                  <a:pt x="1778818" y="6021600"/>
                  <a:pt x="1703846" y="6023179"/>
                  <a:pt x="1639922" y="6074476"/>
                </a:cubicBezTo>
                <a:cubicBezTo>
                  <a:pt x="1693981" y="6068951"/>
                  <a:pt x="1748040" y="6063427"/>
                  <a:pt x="1799732" y="6057903"/>
                </a:cubicBezTo>
                <a:close/>
                <a:moveTo>
                  <a:pt x="1316357" y="5576896"/>
                </a:moveTo>
                <a:cubicBezTo>
                  <a:pt x="1321882" y="5556377"/>
                  <a:pt x="1325038" y="5544934"/>
                  <a:pt x="1327800" y="5534280"/>
                </a:cubicBezTo>
                <a:cubicBezTo>
                  <a:pt x="1345162" y="5533096"/>
                  <a:pt x="1361341" y="5531912"/>
                  <a:pt x="1377914" y="5530728"/>
                </a:cubicBezTo>
                <a:cubicBezTo>
                  <a:pt x="1378703" y="5525994"/>
                  <a:pt x="1379887" y="5521259"/>
                  <a:pt x="1380676" y="5516523"/>
                </a:cubicBezTo>
                <a:cubicBezTo>
                  <a:pt x="1367654" y="5512577"/>
                  <a:pt x="1354633" y="5505475"/>
                  <a:pt x="1341217" y="5505080"/>
                </a:cubicBezTo>
                <a:cubicBezTo>
                  <a:pt x="1325827" y="5504686"/>
                  <a:pt x="1310044" y="5509421"/>
                  <a:pt x="1294260" y="5512577"/>
                </a:cubicBezTo>
                <a:cubicBezTo>
                  <a:pt x="1286368" y="5514156"/>
                  <a:pt x="1278871" y="5516918"/>
                  <a:pt x="1270979" y="5518891"/>
                </a:cubicBezTo>
                <a:cubicBezTo>
                  <a:pt x="1274925" y="5526783"/>
                  <a:pt x="1278477" y="5535069"/>
                  <a:pt x="1283606" y="5542172"/>
                </a:cubicBezTo>
                <a:cubicBezTo>
                  <a:pt x="1291893" y="5551642"/>
                  <a:pt x="1300968" y="5560323"/>
                  <a:pt x="1316357" y="5576896"/>
                </a:cubicBezTo>
                <a:close/>
                <a:moveTo>
                  <a:pt x="8288000" y="2510525"/>
                </a:moveTo>
                <a:cubicBezTo>
                  <a:pt x="8291946" y="2517628"/>
                  <a:pt x="8295497" y="2524731"/>
                  <a:pt x="8299443" y="2531833"/>
                </a:cubicBezTo>
                <a:cubicBezTo>
                  <a:pt x="8319567" y="2505396"/>
                  <a:pt x="8361789" y="2548406"/>
                  <a:pt x="8372443" y="2500266"/>
                </a:cubicBezTo>
                <a:cubicBezTo>
                  <a:pt x="8374416" y="2491190"/>
                  <a:pt x="8359026" y="2477774"/>
                  <a:pt x="8351924" y="2466331"/>
                </a:cubicBezTo>
                <a:cubicBezTo>
                  <a:pt x="8330616" y="2481326"/>
                  <a:pt x="8309308" y="2495925"/>
                  <a:pt x="8288000" y="2510525"/>
                </a:cubicBezTo>
                <a:close/>
                <a:moveTo>
                  <a:pt x="6716736" y="6089075"/>
                </a:moveTo>
                <a:cubicBezTo>
                  <a:pt x="6732126" y="6063822"/>
                  <a:pt x="6745147" y="6042514"/>
                  <a:pt x="6758169" y="6020811"/>
                </a:cubicBezTo>
                <a:cubicBezTo>
                  <a:pt x="6756591" y="6019233"/>
                  <a:pt x="6755012" y="6017260"/>
                  <a:pt x="6753434" y="6015681"/>
                </a:cubicBezTo>
                <a:cubicBezTo>
                  <a:pt x="6721472" y="6033438"/>
                  <a:pt x="6689905" y="6050800"/>
                  <a:pt x="6652024" y="6072108"/>
                </a:cubicBezTo>
                <a:cubicBezTo>
                  <a:pt x="6678856" y="6079211"/>
                  <a:pt x="6699375" y="6084341"/>
                  <a:pt x="6716736" y="6089075"/>
                </a:cubicBezTo>
                <a:close/>
                <a:moveTo>
                  <a:pt x="994371" y="4932528"/>
                </a:moveTo>
                <a:cubicBezTo>
                  <a:pt x="984900" y="4895831"/>
                  <a:pt x="968722" y="4897409"/>
                  <a:pt x="942285" y="4910825"/>
                </a:cubicBezTo>
                <a:cubicBezTo>
                  <a:pt x="908744" y="4927793"/>
                  <a:pt x="922160" y="4946733"/>
                  <a:pt x="932420" y="4970804"/>
                </a:cubicBezTo>
                <a:cubicBezTo>
                  <a:pt x="954122" y="4956993"/>
                  <a:pt x="973457" y="4945155"/>
                  <a:pt x="994371" y="4932528"/>
                </a:cubicBezTo>
                <a:close/>
                <a:moveTo>
                  <a:pt x="8075710" y="2368078"/>
                </a:moveTo>
                <a:cubicBezTo>
                  <a:pt x="8074526" y="2364921"/>
                  <a:pt x="8073737" y="2361764"/>
                  <a:pt x="8072553" y="2358608"/>
                </a:cubicBezTo>
                <a:cubicBezTo>
                  <a:pt x="8044142" y="2358608"/>
                  <a:pt x="8015732" y="2358608"/>
                  <a:pt x="7990478" y="2358608"/>
                </a:cubicBezTo>
                <a:cubicBezTo>
                  <a:pt x="7986138" y="2376759"/>
                  <a:pt x="7982981" y="2390964"/>
                  <a:pt x="7976273" y="2419375"/>
                </a:cubicBezTo>
                <a:cubicBezTo>
                  <a:pt x="8016126" y="2398856"/>
                  <a:pt x="8045721" y="2383467"/>
                  <a:pt x="8075710" y="2368078"/>
                </a:cubicBezTo>
                <a:close/>
                <a:moveTo>
                  <a:pt x="785237" y="5320806"/>
                </a:moveTo>
                <a:cubicBezTo>
                  <a:pt x="815621" y="5313703"/>
                  <a:pt x="844031" y="5306995"/>
                  <a:pt x="872442" y="5300682"/>
                </a:cubicBezTo>
                <a:cubicBezTo>
                  <a:pt x="874415" y="5297130"/>
                  <a:pt x="875993" y="5293974"/>
                  <a:pt x="877966" y="5290423"/>
                </a:cubicBezTo>
                <a:cubicBezTo>
                  <a:pt x="863366" y="5284898"/>
                  <a:pt x="848766" y="5275428"/>
                  <a:pt x="833772" y="5274639"/>
                </a:cubicBezTo>
                <a:cubicBezTo>
                  <a:pt x="806940" y="5273061"/>
                  <a:pt x="778924" y="5275428"/>
                  <a:pt x="785237" y="5320806"/>
                </a:cubicBezTo>
                <a:close/>
                <a:moveTo>
                  <a:pt x="7542222" y="1726472"/>
                </a:moveTo>
                <a:cubicBezTo>
                  <a:pt x="7507103" y="1739099"/>
                  <a:pt x="7477904" y="1749753"/>
                  <a:pt x="7448309" y="1760407"/>
                </a:cubicBezTo>
                <a:cubicBezTo>
                  <a:pt x="7448704" y="1763169"/>
                  <a:pt x="7449099" y="1765931"/>
                  <a:pt x="7449099" y="1768693"/>
                </a:cubicBezTo>
                <a:cubicBezTo>
                  <a:pt x="7478693" y="1773034"/>
                  <a:pt x="7507892" y="1777374"/>
                  <a:pt x="7534725" y="1781320"/>
                </a:cubicBezTo>
                <a:cubicBezTo>
                  <a:pt x="7537092" y="1765142"/>
                  <a:pt x="7538671" y="1752515"/>
                  <a:pt x="7542222" y="1726472"/>
                </a:cubicBezTo>
                <a:close/>
                <a:moveTo>
                  <a:pt x="8997081" y="1472750"/>
                </a:moveTo>
                <a:cubicBezTo>
                  <a:pt x="8990767" y="1469593"/>
                  <a:pt x="8984453" y="1466831"/>
                  <a:pt x="8977745" y="1463674"/>
                </a:cubicBezTo>
                <a:cubicBezTo>
                  <a:pt x="9001027" y="1528387"/>
                  <a:pt x="8931578" y="1537068"/>
                  <a:pt x="8922109" y="1584024"/>
                </a:cubicBezTo>
                <a:cubicBezTo>
                  <a:pt x="8943416" y="1579289"/>
                  <a:pt x="8967881" y="1573370"/>
                  <a:pt x="8974984" y="1558771"/>
                </a:cubicBezTo>
                <a:cubicBezTo>
                  <a:pt x="8987610" y="1533122"/>
                  <a:pt x="8990372" y="1501949"/>
                  <a:pt x="8997081" y="1472750"/>
                </a:cubicBezTo>
                <a:close/>
                <a:moveTo>
                  <a:pt x="8489636" y="2089496"/>
                </a:moveTo>
                <a:cubicBezTo>
                  <a:pt x="8534225" y="2128166"/>
                  <a:pt x="8557506" y="2055167"/>
                  <a:pt x="8599333" y="2073318"/>
                </a:cubicBezTo>
                <a:cubicBezTo>
                  <a:pt x="8553560" y="2021232"/>
                  <a:pt x="8527517" y="2091469"/>
                  <a:pt x="8489636" y="2089496"/>
                </a:cubicBezTo>
                <a:close/>
                <a:moveTo>
                  <a:pt x="7612459" y="6113540"/>
                </a:moveTo>
                <a:cubicBezTo>
                  <a:pt x="7612065" y="6108016"/>
                  <a:pt x="7611276" y="6102886"/>
                  <a:pt x="7610881" y="6097362"/>
                </a:cubicBezTo>
                <a:cubicBezTo>
                  <a:pt x="7553270" y="6075660"/>
                  <a:pt x="7528411" y="6080789"/>
                  <a:pt x="7502369" y="6120248"/>
                </a:cubicBezTo>
                <a:cubicBezTo>
                  <a:pt x="7539065" y="6117881"/>
                  <a:pt x="7575762" y="6115908"/>
                  <a:pt x="7612459" y="6113540"/>
                </a:cubicBezTo>
                <a:close/>
                <a:moveTo>
                  <a:pt x="8568949" y="6223631"/>
                </a:moveTo>
                <a:cubicBezTo>
                  <a:pt x="8528700" y="6220869"/>
                  <a:pt x="8493977" y="6218502"/>
                  <a:pt x="8459253" y="6215740"/>
                </a:cubicBezTo>
                <a:cubicBezTo>
                  <a:pt x="8509366" y="6261907"/>
                  <a:pt x="8533041" y="6263091"/>
                  <a:pt x="8568949" y="6223631"/>
                </a:cubicBezTo>
                <a:close/>
                <a:moveTo>
                  <a:pt x="1972168" y="4898593"/>
                </a:moveTo>
                <a:cubicBezTo>
                  <a:pt x="1974536" y="4905696"/>
                  <a:pt x="1976509" y="4912404"/>
                  <a:pt x="1978876" y="4919507"/>
                </a:cubicBezTo>
                <a:cubicBezTo>
                  <a:pt x="2010838" y="4909247"/>
                  <a:pt x="2043195" y="4899382"/>
                  <a:pt x="2075157" y="4889123"/>
                </a:cubicBezTo>
                <a:cubicBezTo>
                  <a:pt x="2072789" y="4881231"/>
                  <a:pt x="2070027" y="4873339"/>
                  <a:pt x="2067659" y="4865842"/>
                </a:cubicBezTo>
                <a:cubicBezTo>
                  <a:pt x="2035698" y="4876496"/>
                  <a:pt x="2004130" y="4887544"/>
                  <a:pt x="1972168" y="4898593"/>
                </a:cubicBezTo>
                <a:close/>
                <a:moveTo>
                  <a:pt x="920187" y="5187039"/>
                </a:moveTo>
                <a:cubicBezTo>
                  <a:pt x="907166" y="5185461"/>
                  <a:pt x="889015" y="5177964"/>
                  <a:pt x="876782" y="5183488"/>
                </a:cubicBezTo>
                <a:cubicBezTo>
                  <a:pt x="851528" y="5194931"/>
                  <a:pt x="829826" y="5213477"/>
                  <a:pt x="805756" y="5229655"/>
                </a:cubicBezTo>
                <a:cubicBezTo>
                  <a:pt x="821934" y="5260039"/>
                  <a:pt x="845610" y="5234785"/>
                  <a:pt x="864945" y="5226499"/>
                </a:cubicBezTo>
                <a:cubicBezTo>
                  <a:pt x="883490" y="5217818"/>
                  <a:pt x="899274" y="5202034"/>
                  <a:pt x="920187" y="5187039"/>
                </a:cubicBezTo>
                <a:close/>
                <a:moveTo>
                  <a:pt x="2064503" y="6244545"/>
                </a:moveTo>
                <a:cubicBezTo>
                  <a:pt x="2064108" y="6248885"/>
                  <a:pt x="2063714" y="6253226"/>
                  <a:pt x="2063714" y="6257566"/>
                </a:cubicBezTo>
                <a:cubicBezTo>
                  <a:pt x="2087389" y="6253620"/>
                  <a:pt x="2110670" y="6249280"/>
                  <a:pt x="2138686" y="6244545"/>
                </a:cubicBezTo>
                <a:cubicBezTo>
                  <a:pt x="2128427" y="6225209"/>
                  <a:pt x="2122508" y="6213767"/>
                  <a:pt x="2113038" y="6196010"/>
                </a:cubicBezTo>
                <a:cubicBezTo>
                  <a:pt x="2095281" y="6213767"/>
                  <a:pt x="2079892" y="6229155"/>
                  <a:pt x="2064503" y="6244545"/>
                </a:cubicBezTo>
                <a:close/>
                <a:moveTo>
                  <a:pt x="8219341" y="6148659"/>
                </a:moveTo>
                <a:cubicBezTo>
                  <a:pt x="8282871" y="6190880"/>
                  <a:pt x="8285633" y="6205480"/>
                  <a:pt x="8310492" y="6158129"/>
                </a:cubicBezTo>
                <a:cubicBezTo>
                  <a:pt x="8278135" y="6166021"/>
                  <a:pt x="8255643" y="6118275"/>
                  <a:pt x="8219341" y="6148659"/>
                </a:cubicBezTo>
                <a:close/>
                <a:moveTo>
                  <a:pt x="821145" y="5147186"/>
                </a:moveTo>
                <a:cubicBezTo>
                  <a:pt x="819567" y="5142845"/>
                  <a:pt x="818383" y="5138110"/>
                  <a:pt x="816804" y="5133770"/>
                </a:cubicBezTo>
                <a:cubicBezTo>
                  <a:pt x="795891" y="5139688"/>
                  <a:pt x="774583" y="5144029"/>
                  <a:pt x="754854" y="5152316"/>
                </a:cubicBezTo>
                <a:cubicBezTo>
                  <a:pt x="750118" y="5154289"/>
                  <a:pt x="750513" y="5169283"/>
                  <a:pt x="748540" y="5178359"/>
                </a:cubicBezTo>
                <a:cubicBezTo>
                  <a:pt x="756432" y="5179937"/>
                  <a:pt x="766691" y="5185461"/>
                  <a:pt x="771821" y="5182304"/>
                </a:cubicBezTo>
                <a:cubicBezTo>
                  <a:pt x="789183" y="5172440"/>
                  <a:pt x="804967" y="5159023"/>
                  <a:pt x="821145" y="5147186"/>
                </a:cubicBezTo>
                <a:close/>
                <a:moveTo>
                  <a:pt x="6953491" y="6239415"/>
                </a:moveTo>
                <a:cubicBezTo>
                  <a:pt x="6954675" y="6244939"/>
                  <a:pt x="6956254" y="6250069"/>
                  <a:pt x="6957437" y="6255593"/>
                </a:cubicBezTo>
                <a:cubicBezTo>
                  <a:pt x="7030437" y="6259934"/>
                  <a:pt x="7034778" y="6258750"/>
                  <a:pt x="7040301" y="6222448"/>
                </a:cubicBezTo>
                <a:cubicBezTo>
                  <a:pt x="7010313" y="6228366"/>
                  <a:pt x="6981902" y="6233891"/>
                  <a:pt x="6953491" y="6239415"/>
                </a:cubicBezTo>
                <a:close/>
                <a:moveTo>
                  <a:pt x="578866" y="5251358"/>
                </a:moveTo>
                <a:cubicBezTo>
                  <a:pt x="576893" y="5244650"/>
                  <a:pt x="574920" y="5237547"/>
                  <a:pt x="573341" y="5230839"/>
                </a:cubicBezTo>
                <a:cubicBezTo>
                  <a:pt x="561898" y="5236363"/>
                  <a:pt x="550850" y="5241493"/>
                  <a:pt x="533882" y="5249780"/>
                </a:cubicBezTo>
                <a:cubicBezTo>
                  <a:pt x="532304" y="5235969"/>
                  <a:pt x="533093" y="5223737"/>
                  <a:pt x="529147" y="5213082"/>
                </a:cubicBezTo>
                <a:cubicBezTo>
                  <a:pt x="527174" y="5207558"/>
                  <a:pt x="516915" y="5204796"/>
                  <a:pt x="510207" y="5200456"/>
                </a:cubicBezTo>
                <a:cubicBezTo>
                  <a:pt x="507050" y="5206374"/>
                  <a:pt x="499947" y="5214661"/>
                  <a:pt x="501526" y="5218212"/>
                </a:cubicBezTo>
                <a:cubicBezTo>
                  <a:pt x="509418" y="5233207"/>
                  <a:pt x="516915" y="5252936"/>
                  <a:pt x="530331" y="5258460"/>
                </a:cubicBezTo>
                <a:cubicBezTo>
                  <a:pt x="542958" y="5263985"/>
                  <a:pt x="562293" y="5254120"/>
                  <a:pt x="578866" y="5251358"/>
                </a:cubicBezTo>
                <a:close/>
                <a:moveTo>
                  <a:pt x="9317883" y="1980589"/>
                </a:moveTo>
                <a:cubicBezTo>
                  <a:pt x="9288684" y="1965594"/>
                  <a:pt x="9261851" y="1951784"/>
                  <a:pt x="9231073" y="1936000"/>
                </a:cubicBezTo>
                <a:cubicBezTo>
                  <a:pt x="9212133" y="1949811"/>
                  <a:pt x="9214500" y="1965594"/>
                  <a:pt x="9241333" y="1972697"/>
                </a:cubicBezTo>
                <a:cubicBezTo>
                  <a:pt x="9265403" y="1979011"/>
                  <a:pt x="9291052" y="1978221"/>
                  <a:pt x="9317883" y="1980589"/>
                </a:cubicBezTo>
                <a:close/>
                <a:moveTo>
                  <a:pt x="673173" y="5079316"/>
                </a:moveTo>
                <a:cubicBezTo>
                  <a:pt x="696849" y="5091154"/>
                  <a:pt x="710659" y="5096283"/>
                  <a:pt x="722497" y="5104175"/>
                </a:cubicBezTo>
                <a:cubicBezTo>
                  <a:pt x="731178" y="5110094"/>
                  <a:pt x="737097" y="5119564"/>
                  <a:pt x="744594" y="5127456"/>
                </a:cubicBezTo>
                <a:cubicBezTo>
                  <a:pt x="749329" y="5122326"/>
                  <a:pt x="753670" y="5117197"/>
                  <a:pt x="758405" y="5112067"/>
                </a:cubicBezTo>
                <a:cubicBezTo>
                  <a:pt x="742227" y="5096678"/>
                  <a:pt x="726838" y="5079711"/>
                  <a:pt x="708686" y="5067083"/>
                </a:cubicBezTo>
                <a:cubicBezTo>
                  <a:pt x="703162" y="5063927"/>
                  <a:pt x="688957" y="5073792"/>
                  <a:pt x="673173" y="5079316"/>
                </a:cubicBezTo>
                <a:close/>
                <a:moveTo>
                  <a:pt x="516126" y="5262801"/>
                </a:moveTo>
                <a:cubicBezTo>
                  <a:pt x="510996" y="5262406"/>
                  <a:pt x="505866" y="5262406"/>
                  <a:pt x="500342" y="5262012"/>
                </a:cubicBezTo>
                <a:cubicBezTo>
                  <a:pt x="488110" y="5276217"/>
                  <a:pt x="475483" y="5290423"/>
                  <a:pt x="453780" y="5316071"/>
                </a:cubicBezTo>
                <a:cubicBezTo>
                  <a:pt x="479429" y="5314493"/>
                  <a:pt x="501920" y="5319622"/>
                  <a:pt x="507839" y="5311730"/>
                </a:cubicBezTo>
                <a:cubicBezTo>
                  <a:pt x="516915" y="5300287"/>
                  <a:pt x="514153" y="5279768"/>
                  <a:pt x="516126" y="5262801"/>
                </a:cubicBezTo>
                <a:close/>
                <a:moveTo>
                  <a:pt x="8815174" y="2118696"/>
                </a:moveTo>
                <a:cubicBezTo>
                  <a:pt x="8837271" y="2126193"/>
                  <a:pt x="8855817" y="2132507"/>
                  <a:pt x="8884227" y="2142371"/>
                </a:cubicBezTo>
                <a:cubicBezTo>
                  <a:pt x="8871601" y="2117907"/>
                  <a:pt x="8862130" y="2100150"/>
                  <a:pt x="8849503" y="2075685"/>
                </a:cubicBezTo>
                <a:cubicBezTo>
                  <a:pt x="8834509" y="2094231"/>
                  <a:pt x="8824644" y="2106464"/>
                  <a:pt x="8815174" y="2118696"/>
                </a:cubicBezTo>
                <a:close/>
                <a:moveTo>
                  <a:pt x="4057190" y="6507342"/>
                </a:moveTo>
                <a:cubicBezTo>
                  <a:pt x="4037855" y="6498267"/>
                  <a:pt x="4024439" y="6488008"/>
                  <a:pt x="4009444" y="6485640"/>
                </a:cubicBezTo>
                <a:cubicBezTo>
                  <a:pt x="3995633" y="6483272"/>
                  <a:pt x="3980639" y="6489191"/>
                  <a:pt x="3961304" y="6492348"/>
                </a:cubicBezTo>
                <a:cubicBezTo>
                  <a:pt x="3990504" y="6504975"/>
                  <a:pt x="4011417" y="6514051"/>
                  <a:pt x="4039039" y="6526283"/>
                </a:cubicBezTo>
                <a:cubicBezTo>
                  <a:pt x="4041801" y="6523916"/>
                  <a:pt x="4049693" y="6515629"/>
                  <a:pt x="4057190" y="6507342"/>
                </a:cubicBezTo>
                <a:close/>
                <a:moveTo>
                  <a:pt x="5744463" y="332380"/>
                </a:moveTo>
                <a:cubicBezTo>
                  <a:pt x="5724339" y="287791"/>
                  <a:pt x="5710134" y="287791"/>
                  <a:pt x="5667518" y="332380"/>
                </a:cubicBezTo>
                <a:cubicBezTo>
                  <a:pt x="5693561" y="332380"/>
                  <a:pt x="5716842" y="332380"/>
                  <a:pt x="5744463" y="332380"/>
                </a:cubicBezTo>
                <a:close/>
                <a:moveTo>
                  <a:pt x="5957543" y="953862"/>
                </a:moveTo>
                <a:cubicBezTo>
                  <a:pt x="5990294" y="953862"/>
                  <a:pt x="6016732" y="953862"/>
                  <a:pt x="6042774" y="953862"/>
                </a:cubicBezTo>
                <a:cubicBezTo>
                  <a:pt x="6042380" y="948338"/>
                  <a:pt x="6042380" y="942813"/>
                  <a:pt x="6041985" y="937289"/>
                </a:cubicBezTo>
                <a:cubicBezTo>
                  <a:pt x="6015153" y="926635"/>
                  <a:pt x="5988715" y="923478"/>
                  <a:pt x="5957543" y="953862"/>
                </a:cubicBezTo>
                <a:close/>
                <a:moveTo>
                  <a:pt x="8993924" y="2393726"/>
                </a:moveTo>
                <a:cubicBezTo>
                  <a:pt x="8993529" y="2386229"/>
                  <a:pt x="8992740" y="2378732"/>
                  <a:pt x="8992345" y="2371235"/>
                </a:cubicBezTo>
                <a:cubicBezTo>
                  <a:pt x="8970249" y="2373997"/>
                  <a:pt x="8948151" y="2376364"/>
                  <a:pt x="8926055" y="2379126"/>
                </a:cubicBezTo>
                <a:cubicBezTo>
                  <a:pt x="8926449" y="2383861"/>
                  <a:pt x="8926844" y="2388991"/>
                  <a:pt x="8927238" y="2393726"/>
                </a:cubicBezTo>
                <a:cubicBezTo>
                  <a:pt x="8949335" y="2393726"/>
                  <a:pt x="8971827" y="2393726"/>
                  <a:pt x="8993924" y="2393726"/>
                </a:cubicBezTo>
                <a:close/>
                <a:moveTo>
                  <a:pt x="2699006" y="6534964"/>
                </a:moveTo>
                <a:cubicBezTo>
                  <a:pt x="2677303" y="6530623"/>
                  <a:pt x="2659547" y="6527072"/>
                  <a:pt x="2633109" y="6521548"/>
                </a:cubicBezTo>
                <a:cubicBezTo>
                  <a:pt x="2655206" y="6547591"/>
                  <a:pt x="2703741" y="6556272"/>
                  <a:pt x="2714395" y="6542067"/>
                </a:cubicBezTo>
                <a:cubicBezTo>
                  <a:pt x="2718736" y="6536148"/>
                  <a:pt x="2718736" y="6525494"/>
                  <a:pt x="2717157" y="6517602"/>
                </a:cubicBezTo>
                <a:cubicBezTo>
                  <a:pt x="2716763" y="6515234"/>
                  <a:pt x="2705319" y="6514445"/>
                  <a:pt x="2699400" y="6512867"/>
                </a:cubicBezTo>
                <a:cubicBezTo>
                  <a:pt x="2699006" y="6519970"/>
                  <a:pt x="2699006" y="6527467"/>
                  <a:pt x="2699006" y="6534964"/>
                </a:cubicBezTo>
                <a:close/>
                <a:moveTo>
                  <a:pt x="6123666" y="6089470"/>
                </a:moveTo>
                <a:cubicBezTo>
                  <a:pt x="6124060" y="6094600"/>
                  <a:pt x="6124060" y="6100124"/>
                  <a:pt x="6124455" y="6105254"/>
                </a:cubicBezTo>
                <a:cubicBezTo>
                  <a:pt x="6144184" y="6103281"/>
                  <a:pt x="6163914" y="6100913"/>
                  <a:pt x="6184827" y="6098940"/>
                </a:cubicBezTo>
                <a:cubicBezTo>
                  <a:pt x="6164703" y="6038173"/>
                  <a:pt x="6143395" y="6086313"/>
                  <a:pt x="6123666" y="6089470"/>
                </a:cubicBezTo>
                <a:close/>
                <a:moveTo>
                  <a:pt x="9446520" y="1996373"/>
                </a:moveTo>
                <a:cubicBezTo>
                  <a:pt x="9425607" y="2001502"/>
                  <a:pt x="9410218" y="2005054"/>
                  <a:pt x="9394828" y="2009000"/>
                </a:cubicBezTo>
                <a:cubicBezTo>
                  <a:pt x="9394434" y="2012156"/>
                  <a:pt x="9394039" y="2015313"/>
                  <a:pt x="9394039" y="2018470"/>
                </a:cubicBezTo>
                <a:cubicBezTo>
                  <a:pt x="9410612" y="2026361"/>
                  <a:pt x="9427580" y="2034648"/>
                  <a:pt x="9446520" y="2043724"/>
                </a:cubicBezTo>
                <a:cubicBezTo>
                  <a:pt x="9446520" y="2028729"/>
                  <a:pt x="9446520" y="2016497"/>
                  <a:pt x="9446520" y="1996373"/>
                </a:cubicBezTo>
                <a:close/>
                <a:moveTo>
                  <a:pt x="6150893" y="943208"/>
                </a:moveTo>
                <a:cubicBezTo>
                  <a:pt x="6150103" y="936500"/>
                  <a:pt x="6149314" y="930186"/>
                  <a:pt x="6148525" y="923478"/>
                </a:cubicBezTo>
                <a:cubicBezTo>
                  <a:pt x="6123271" y="925846"/>
                  <a:pt x="6097623" y="928213"/>
                  <a:pt x="6072369" y="930976"/>
                </a:cubicBezTo>
                <a:cubicBezTo>
                  <a:pt x="6072763" y="934921"/>
                  <a:pt x="6073158" y="939262"/>
                  <a:pt x="6073552" y="943208"/>
                </a:cubicBezTo>
                <a:cubicBezTo>
                  <a:pt x="6099201" y="943208"/>
                  <a:pt x="6124849" y="943208"/>
                  <a:pt x="6150893" y="943208"/>
                </a:cubicBezTo>
                <a:close/>
                <a:moveTo>
                  <a:pt x="3005998" y="6529440"/>
                </a:moveTo>
                <a:cubicBezTo>
                  <a:pt x="3006787" y="6535753"/>
                  <a:pt x="3007971" y="6542067"/>
                  <a:pt x="3008760" y="6548380"/>
                </a:cubicBezTo>
                <a:cubicBezTo>
                  <a:pt x="3030463" y="6546802"/>
                  <a:pt x="3052165" y="6544829"/>
                  <a:pt x="3073868" y="6543251"/>
                </a:cubicBezTo>
                <a:cubicBezTo>
                  <a:pt x="3073079" y="6536937"/>
                  <a:pt x="3072684" y="6530229"/>
                  <a:pt x="3071895" y="6523916"/>
                </a:cubicBezTo>
                <a:cubicBezTo>
                  <a:pt x="3050192" y="6525888"/>
                  <a:pt x="3028095" y="6527861"/>
                  <a:pt x="3005998" y="6529440"/>
                </a:cubicBezTo>
                <a:close/>
              </a:path>
            </a:pathLst>
          </a:custGeom>
          <a:solidFill>
            <a:srgbClr val="000000"/>
          </a:solidFill>
          <a:ln w="3943"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B2D30D0C-3753-48D7-80E2-1BEBCC5BC0EC}"/>
              </a:ext>
            </a:extLst>
          </p:cNvPr>
          <p:cNvSpPr/>
          <p:nvPr/>
        </p:nvSpPr>
        <p:spPr>
          <a:xfrm>
            <a:off x="8381301" y="3760872"/>
            <a:ext cx="2689726" cy="2091814"/>
          </a:xfrm>
          <a:custGeom>
            <a:avLst/>
            <a:gdLst>
              <a:gd name="connsiteX0" fmla="*/ 816692 w 8818250"/>
              <a:gd name="connsiteY0" fmla="*/ 3771038 h 6858000"/>
              <a:gd name="connsiteX1" fmla="*/ 760357 w 8818250"/>
              <a:gd name="connsiteY1" fmla="*/ 3753217 h 6858000"/>
              <a:gd name="connsiteX2" fmla="*/ 714943 w 8818250"/>
              <a:gd name="connsiteY2" fmla="*/ 3744595 h 6858000"/>
              <a:gd name="connsiteX3" fmla="*/ 608595 w 8818250"/>
              <a:gd name="connsiteY3" fmla="*/ 3802655 h 6858000"/>
              <a:gd name="connsiteX4" fmla="*/ 608595 w 8818250"/>
              <a:gd name="connsiteY4" fmla="*/ 3612378 h 6858000"/>
              <a:gd name="connsiteX5" fmla="*/ 572954 w 8818250"/>
              <a:gd name="connsiteY5" fmla="*/ 3524426 h 6858000"/>
              <a:gd name="connsiteX6" fmla="*/ 579853 w 8818250"/>
              <a:gd name="connsiteY6" fmla="*/ 3499132 h 6858000"/>
              <a:gd name="connsiteX7" fmla="*/ 585601 w 8818250"/>
              <a:gd name="connsiteY7" fmla="*/ 3441647 h 6858000"/>
              <a:gd name="connsiteX8" fmla="*/ 627566 w 8818250"/>
              <a:gd name="connsiteY8" fmla="*/ 3476138 h 6858000"/>
              <a:gd name="connsiteX9" fmla="*/ 681602 w 8818250"/>
              <a:gd name="connsiteY9" fmla="*/ 3448545 h 6858000"/>
              <a:gd name="connsiteX10" fmla="*/ 631590 w 8818250"/>
              <a:gd name="connsiteY10" fmla="*/ 3427850 h 6858000"/>
              <a:gd name="connsiteX11" fmla="*/ 313121 w 8818250"/>
              <a:gd name="connsiteY11" fmla="*/ 3264592 h 6858000"/>
              <a:gd name="connsiteX12" fmla="*/ 405097 w 8818250"/>
              <a:gd name="connsiteY12" fmla="*/ 3434174 h 6858000"/>
              <a:gd name="connsiteX13" fmla="*/ 317720 w 8818250"/>
              <a:gd name="connsiteY13" fmla="*/ 3472689 h 6858000"/>
              <a:gd name="connsiteX14" fmla="*/ 310247 w 8818250"/>
              <a:gd name="connsiteY14" fmla="*/ 3460617 h 6858000"/>
              <a:gd name="connsiteX15" fmla="*/ 348762 w 8818250"/>
              <a:gd name="connsiteY15" fmla="*/ 3427850 h 6858000"/>
              <a:gd name="connsiteX16" fmla="*/ 291276 w 8818250"/>
              <a:gd name="connsiteY16" fmla="*/ 3392210 h 6858000"/>
              <a:gd name="connsiteX17" fmla="*/ 278630 w 8818250"/>
              <a:gd name="connsiteY17" fmla="*/ 3426126 h 6858000"/>
              <a:gd name="connsiteX18" fmla="*/ 275180 w 8818250"/>
              <a:gd name="connsiteY18" fmla="*/ 3269766 h 6858000"/>
              <a:gd name="connsiteX19" fmla="*/ 219420 w 8818250"/>
              <a:gd name="connsiteY19" fmla="*/ 3249071 h 6858000"/>
              <a:gd name="connsiteX20" fmla="*/ 59036 w 8818250"/>
              <a:gd name="connsiteY20" fmla="*/ 3103633 h 6858000"/>
              <a:gd name="connsiteX21" fmla="*/ 50988 w 8818250"/>
              <a:gd name="connsiteY21" fmla="*/ 3112831 h 6858000"/>
              <a:gd name="connsiteX22" fmla="*/ 46389 w 8818250"/>
              <a:gd name="connsiteY22" fmla="*/ 3067418 h 6858000"/>
              <a:gd name="connsiteX23" fmla="*/ 42940 w 8818250"/>
              <a:gd name="connsiteY23" fmla="*/ 2964519 h 6858000"/>
              <a:gd name="connsiteX24" fmla="*/ 138365 w 8818250"/>
              <a:gd name="connsiteY24" fmla="*/ 2977740 h 6858000"/>
              <a:gd name="connsiteX25" fmla="*/ 159060 w 8818250"/>
              <a:gd name="connsiteY25" fmla="*/ 2984639 h 6858000"/>
              <a:gd name="connsiteX26" fmla="*/ 264258 w 8818250"/>
              <a:gd name="connsiteY26" fmla="*/ 2801260 h 6858000"/>
              <a:gd name="connsiteX27" fmla="*/ 168258 w 8818250"/>
              <a:gd name="connsiteY27" fmla="*/ 2781715 h 6858000"/>
              <a:gd name="connsiteX28" fmla="*/ 975 w 8818250"/>
              <a:gd name="connsiteY28" fmla="*/ 2635128 h 6858000"/>
              <a:gd name="connsiteX29" fmla="*/ 10173 w 8818250"/>
              <a:gd name="connsiteY29" fmla="*/ 2603511 h 6858000"/>
              <a:gd name="connsiteX30" fmla="*/ 161934 w 8818250"/>
              <a:gd name="connsiteY30" fmla="*/ 2512109 h 6858000"/>
              <a:gd name="connsiteX31" fmla="*/ 224019 w 8818250"/>
              <a:gd name="connsiteY31" fmla="*/ 2473019 h 6858000"/>
              <a:gd name="connsiteX32" fmla="*/ 278630 w 8818250"/>
              <a:gd name="connsiteY32" fmla="*/ 2610984 h 6858000"/>
              <a:gd name="connsiteX33" fmla="*/ 354510 w 8818250"/>
              <a:gd name="connsiteY33" fmla="*/ 2602361 h 6858000"/>
              <a:gd name="connsiteX34" fmla="*/ 372331 w 8818250"/>
              <a:gd name="connsiteY34" fmla="*/ 2618457 h 6858000"/>
              <a:gd name="connsiteX35" fmla="*/ 303923 w 8818250"/>
              <a:gd name="connsiteY35" fmla="*/ 2660421 h 6858000"/>
              <a:gd name="connsiteX36" fmla="*/ 407972 w 8818250"/>
              <a:gd name="connsiteY36" fmla="*/ 2694912 h 6858000"/>
              <a:gd name="connsiteX37" fmla="*/ 463732 w 8818250"/>
              <a:gd name="connsiteY37" fmla="*/ 2545451 h 6858000"/>
              <a:gd name="connsiteX38" fmla="*/ 405097 w 8818250"/>
              <a:gd name="connsiteY38" fmla="*/ 2562121 h 6858000"/>
              <a:gd name="connsiteX39" fmla="*/ 407972 w 8818250"/>
              <a:gd name="connsiteY39" fmla="*/ 2510959 h 6858000"/>
              <a:gd name="connsiteX40" fmla="*/ 353361 w 8818250"/>
              <a:gd name="connsiteY40" fmla="*/ 2473019 h 6858000"/>
              <a:gd name="connsiteX41" fmla="*/ 435565 w 8818250"/>
              <a:gd name="connsiteY41" fmla="*/ 2404037 h 6858000"/>
              <a:gd name="connsiteX42" fmla="*/ 210797 w 8818250"/>
              <a:gd name="connsiteY42" fmla="*/ 2354599 h 6858000"/>
              <a:gd name="connsiteX43" fmla="*/ 176306 w 8818250"/>
              <a:gd name="connsiteY43" fmla="*/ 2350575 h 6858000"/>
              <a:gd name="connsiteX44" fmla="*/ 126868 w 8818250"/>
              <a:gd name="connsiteY44" fmla="*/ 2312060 h 6858000"/>
              <a:gd name="connsiteX45" fmla="*/ 184928 w 8818250"/>
              <a:gd name="connsiteY45" fmla="*/ 2293665 h 6858000"/>
              <a:gd name="connsiteX46" fmla="*/ 224019 w 8818250"/>
              <a:gd name="connsiteY46" fmla="*/ 2291365 h 6858000"/>
              <a:gd name="connsiteX47" fmla="*/ 325768 w 8818250"/>
              <a:gd name="connsiteY47" fmla="*/ 2264922 h 6858000"/>
              <a:gd name="connsiteX48" fmla="*/ 341863 w 8818250"/>
              <a:gd name="connsiteY48" fmla="*/ 2246527 h 6858000"/>
              <a:gd name="connsiteX49" fmla="*/ 250462 w 8818250"/>
              <a:gd name="connsiteY49" fmla="*/ 2171796 h 6858000"/>
              <a:gd name="connsiteX50" fmla="*/ 451086 w 8818250"/>
              <a:gd name="connsiteY50" fmla="*/ 2046478 h 6858000"/>
              <a:gd name="connsiteX51" fmla="*/ 393600 w 8818250"/>
              <a:gd name="connsiteY51" fmla="*/ 1994166 h 6858000"/>
              <a:gd name="connsiteX52" fmla="*/ 593649 w 8818250"/>
              <a:gd name="connsiteY52" fmla="*/ 1942429 h 6858000"/>
              <a:gd name="connsiteX53" fmla="*/ 440738 w 8818250"/>
              <a:gd name="connsiteY53" fmla="*/ 1890693 h 6858000"/>
              <a:gd name="connsiteX54" fmla="*/ 441888 w 8818250"/>
              <a:gd name="connsiteY54" fmla="*/ 1871722 h 6858000"/>
              <a:gd name="connsiteX55" fmla="*/ 553984 w 8818250"/>
              <a:gd name="connsiteY55" fmla="*/ 1873447 h 6858000"/>
              <a:gd name="connsiteX56" fmla="*/ 684476 w 8818250"/>
              <a:gd name="connsiteY56" fmla="*/ 1918860 h 6858000"/>
              <a:gd name="connsiteX57" fmla="*/ 886250 w 8818250"/>
              <a:gd name="connsiteY57" fmla="*/ 1837806 h 6858000"/>
              <a:gd name="connsiteX58" fmla="*/ 634464 w 8818250"/>
              <a:gd name="connsiteY58" fmla="*/ 1837806 h 6858000"/>
              <a:gd name="connsiteX59" fmla="*/ 632739 w 8818250"/>
              <a:gd name="connsiteY59" fmla="*/ 1825159 h 6858000"/>
              <a:gd name="connsiteX60" fmla="*/ 951783 w 8818250"/>
              <a:gd name="connsiteY60" fmla="*/ 1664775 h 6858000"/>
              <a:gd name="connsiteX61" fmla="*/ 1032262 w 8818250"/>
              <a:gd name="connsiteY61" fmla="*/ 1518763 h 6858000"/>
              <a:gd name="connsiteX62" fmla="*/ 1146083 w 8818250"/>
              <a:gd name="connsiteY62" fmla="*/ 1504966 h 6858000"/>
              <a:gd name="connsiteX63" fmla="*/ 1166203 w 8818250"/>
              <a:gd name="connsiteY63" fmla="*/ 1627410 h 6858000"/>
              <a:gd name="connsiteX64" fmla="*/ 1308767 w 8818250"/>
              <a:gd name="connsiteY64" fmla="*/ 1597517 h 6858000"/>
              <a:gd name="connsiteX65" fmla="*/ 1295545 w 8818250"/>
              <a:gd name="connsiteY65" fmla="*/ 1635458 h 6858000"/>
              <a:gd name="connsiteX66" fmla="*/ 1147233 w 8818250"/>
              <a:gd name="connsiteY66" fmla="*/ 1756177 h 6858000"/>
              <a:gd name="connsiteX67" fmla="*/ 1137461 w 8818250"/>
              <a:gd name="connsiteY67" fmla="*/ 1898741 h 6858000"/>
              <a:gd name="connsiteX68" fmla="*/ 1136311 w 8818250"/>
              <a:gd name="connsiteY68" fmla="*/ 1897016 h 6858000"/>
              <a:gd name="connsiteX69" fmla="*/ 1129413 w 8818250"/>
              <a:gd name="connsiteY69" fmla="*/ 1968298 h 6858000"/>
              <a:gd name="connsiteX70" fmla="*/ 1005819 w 8818250"/>
              <a:gd name="connsiteY70" fmla="*/ 2090167 h 6858000"/>
              <a:gd name="connsiteX71" fmla="*/ 942585 w 8818250"/>
              <a:gd name="connsiteY71" fmla="*/ 2247677 h 6858000"/>
              <a:gd name="connsiteX72" fmla="*/ 1020190 w 8818250"/>
              <a:gd name="connsiteY72" fmla="*/ 2292515 h 6858000"/>
              <a:gd name="connsiteX73" fmla="*/ 1029388 w 8818250"/>
              <a:gd name="connsiteY73" fmla="*/ 2274695 h 6858000"/>
              <a:gd name="connsiteX74" fmla="*/ 979951 w 8818250"/>
              <a:gd name="connsiteY74" fmla="*/ 2247102 h 6858000"/>
              <a:gd name="connsiteX75" fmla="*/ 1021915 w 8818250"/>
              <a:gd name="connsiteY75" fmla="*/ 2236179 h 6858000"/>
              <a:gd name="connsiteX76" fmla="*/ 981675 w 8818250"/>
              <a:gd name="connsiteY76" fmla="*/ 2184443 h 6858000"/>
              <a:gd name="connsiteX77" fmla="*/ 1038011 w 8818250"/>
              <a:gd name="connsiteY77" fmla="*/ 2144778 h 6858000"/>
              <a:gd name="connsiteX78" fmla="*/ 1163329 w 8818250"/>
              <a:gd name="connsiteY78" fmla="*/ 2089592 h 6858000"/>
              <a:gd name="connsiteX79" fmla="*/ 1330036 w 8818250"/>
              <a:gd name="connsiteY79" fmla="*/ 2016586 h 6858000"/>
              <a:gd name="connsiteX80" fmla="*/ 1421438 w 8818250"/>
              <a:gd name="connsiteY80" fmla="*/ 2002789 h 6858000"/>
              <a:gd name="connsiteX81" fmla="*/ 1453055 w 8818250"/>
              <a:gd name="connsiteY81" fmla="*/ 2011987 h 6858000"/>
              <a:gd name="connsiteX82" fmla="*/ 1548481 w 8818250"/>
              <a:gd name="connsiteY82" fmla="*/ 2068897 h 6858000"/>
              <a:gd name="connsiteX83" fmla="*/ 1645056 w 8818250"/>
              <a:gd name="connsiteY83" fmla="*/ 2117185 h 6858000"/>
              <a:gd name="connsiteX84" fmla="*/ 1638158 w 8818250"/>
              <a:gd name="connsiteY84" fmla="*/ 2135580 h 6858000"/>
              <a:gd name="connsiteX85" fmla="*/ 1444432 w 8818250"/>
              <a:gd name="connsiteY85" fmla="*/ 2155125 h 6858000"/>
              <a:gd name="connsiteX86" fmla="*/ 1264503 w 8818250"/>
              <a:gd name="connsiteY86" fmla="*/ 2195940 h 6858000"/>
              <a:gd name="connsiteX87" fmla="*/ 1656553 w 8818250"/>
              <a:gd name="connsiteY87" fmla="*/ 2297114 h 6858000"/>
              <a:gd name="connsiteX88" fmla="*/ 1749679 w 8818250"/>
              <a:gd name="connsiteY88" fmla="*/ 2290790 h 6858000"/>
              <a:gd name="connsiteX89" fmla="*/ 1844530 w 8818250"/>
              <a:gd name="connsiteY89" fmla="*/ 2212036 h 6858000"/>
              <a:gd name="connsiteX90" fmla="*/ 1864650 w 8818250"/>
              <a:gd name="connsiteY90" fmla="*/ 2175245 h 6858000"/>
              <a:gd name="connsiteX91" fmla="*/ 1631834 w 8818250"/>
              <a:gd name="connsiteY91" fmla="*/ 2226982 h 6858000"/>
              <a:gd name="connsiteX92" fmla="*/ 1768649 w 8818250"/>
              <a:gd name="connsiteY92" fmla="*/ 2119484 h 6858000"/>
              <a:gd name="connsiteX93" fmla="*/ 1931908 w 8818250"/>
              <a:gd name="connsiteY93" fmla="*/ 2064873 h 6858000"/>
              <a:gd name="connsiteX94" fmla="*/ 1962950 w 8818250"/>
              <a:gd name="connsiteY94" fmla="*/ 2108562 h 6858000"/>
              <a:gd name="connsiteX95" fmla="*/ 1917536 w 8818250"/>
              <a:gd name="connsiteY95" fmla="*/ 2136155 h 6858000"/>
              <a:gd name="connsiteX96" fmla="*/ 1885345 w 8818250"/>
              <a:gd name="connsiteY96" fmla="*/ 2267222 h 6858000"/>
              <a:gd name="connsiteX97" fmla="*/ 1832458 w 8818250"/>
              <a:gd name="connsiteY97" fmla="*/ 2371845 h 6858000"/>
              <a:gd name="connsiteX98" fmla="*/ 1777272 w 8818250"/>
              <a:gd name="connsiteY98" fmla="*/ 2425306 h 6858000"/>
              <a:gd name="connsiteX99" fmla="*/ 1682421 w 8818250"/>
              <a:gd name="connsiteY99" fmla="*/ 2540277 h 6858000"/>
              <a:gd name="connsiteX100" fmla="*/ 1665176 w 8818250"/>
              <a:gd name="connsiteY100" fmla="*/ 2528205 h 6858000"/>
              <a:gd name="connsiteX101" fmla="*/ 1691044 w 8818250"/>
              <a:gd name="connsiteY101" fmla="*/ 2568445 h 6858000"/>
              <a:gd name="connsiteX102" fmla="*/ 1726685 w 8818250"/>
              <a:gd name="connsiteY102" fmla="*/ 2536253 h 6858000"/>
              <a:gd name="connsiteX103" fmla="*/ 1805440 w 8818250"/>
              <a:gd name="connsiteY103" fmla="*/ 2501187 h 6858000"/>
              <a:gd name="connsiteX104" fmla="*/ 1943980 w 8818250"/>
              <a:gd name="connsiteY104" fmla="*/ 2517858 h 6858000"/>
              <a:gd name="connsiteX105" fmla="*/ 1851428 w 8818250"/>
              <a:gd name="connsiteY105" fmla="*/ 2561546 h 6858000"/>
              <a:gd name="connsiteX106" fmla="*/ 1814063 w 8818250"/>
              <a:gd name="connsiteY106" fmla="*/ 2572469 h 6858000"/>
              <a:gd name="connsiteX107" fmla="*/ 1608840 w 8818250"/>
              <a:gd name="connsiteY107" fmla="*/ 2687439 h 6858000"/>
              <a:gd name="connsiteX108" fmla="*/ 1572624 w 8818250"/>
              <a:gd name="connsiteY108" fmla="*/ 2736302 h 6858000"/>
              <a:gd name="connsiteX109" fmla="*/ 1538133 w 8818250"/>
              <a:gd name="connsiteY109" fmla="*/ 2805284 h 6858000"/>
              <a:gd name="connsiteX110" fmla="*/ 1597918 w 8818250"/>
              <a:gd name="connsiteY110" fmla="*/ 2830003 h 6858000"/>
              <a:gd name="connsiteX111" fmla="*/ 1688170 w 8818250"/>
              <a:gd name="connsiteY111" fmla="*/ 2801835 h 6858000"/>
              <a:gd name="connsiteX112" fmla="*/ 1688170 w 8818250"/>
              <a:gd name="connsiteY112" fmla="*/ 2908183 h 6858000"/>
              <a:gd name="connsiteX113" fmla="*/ 1617463 w 8818250"/>
              <a:gd name="connsiteY113" fmla="*/ 2957046 h 6858000"/>
              <a:gd name="connsiteX114" fmla="*/ 1464552 w 8818250"/>
              <a:gd name="connsiteY114" fmla="*/ 2988663 h 6858000"/>
              <a:gd name="connsiteX115" fmla="*/ 1458803 w 8818250"/>
              <a:gd name="connsiteY115" fmla="*/ 3039824 h 6858000"/>
              <a:gd name="connsiteX116" fmla="*/ 1519163 w 8818250"/>
              <a:gd name="connsiteY116" fmla="*/ 3090986 h 6858000"/>
              <a:gd name="connsiteX117" fmla="*/ 1336935 w 8818250"/>
              <a:gd name="connsiteY117" fmla="*/ 3141573 h 6858000"/>
              <a:gd name="connsiteX118" fmla="*/ 1362228 w 8818250"/>
              <a:gd name="connsiteY118" fmla="*/ 3019704 h 6858000"/>
              <a:gd name="connsiteX119" fmla="*/ 1296120 w 8818250"/>
              <a:gd name="connsiteY119" fmla="*/ 3049022 h 6858000"/>
              <a:gd name="connsiteX120" fmla="*/ 1318539 w 8818250"/>
              <a:gd name="connsiteY120" fmla="*/ 2920830 h 6858000"/>
              <a:gd name="connsiteX121" fmla="*/ 1204143 w 8818250"/>
              <a:gd name="connsiteY121" fmla="*/ 3009357 h 6858000"/>
              <a:gd name="connsiteX122" fmla="*/ 1215066 w 8818250"/>
              <a:gd name="connsiteY122" fmla="*/ 3056495 h 6858000"/>
              <a:gd name="connsiteX123" fmla="*/ 1152982 w 8818250"/>
              <a:gd name="connsiteY123" fmla="*/ 3124328 h 6858000"/>
              <a:gd name="connsiteX124" fmla="*/ 1097221 w 8818250"/>
              <a:gd name="connsiteY124" fmla="*/ 3140999 h 6858000"/>
              <a:gd name="connsiteX125" fmla="*/ 1029963 w 8818250"/>
              <a:gd name="connsiteY125" fmla="*/ 3163418 h 6858000"/>
              <a:gd name="connsiteX126" fmla="*/ 905220 w 8818250"/>
              <a:gd name="connsiteY126" fmla="*/ 3133526 h 6858000"/>
              <a:gd name="connsiteX127" fmla="*/ 938561 w 8818250"/>
              <a:gd name="connsiteY127" fmla="*/ 3073741 h 6858000"/>
              <a:gd name="connsiteX128" fmla="*/ 931663 w 8818250"/>
              <a:gd name="connsiteY128" fmla="*/ 3063393 h 6858000"/>
              <a:gd name="connsiteX129" fmla="*/ 838537 w 8818250"/>
              <a:gd name="connsiteY129" fmla="*/ 3124328 h 6858000"/>
              <a:gd name="connsiteX130" fmla="*/ 913842 w 8818250"/>
              <a:gd name="connsiteY130" fmla="*/ 3150196 h 6858000"/>
              <a:gd name="connsiteX131" fmla="*/ 880501 w 8818250"/>
              <a:gd name="connsiteY131" fmla="*/ 3175490 h 6858000"/>
              <a:gd name="connsiteX132" fmla="*/ 913842 w 8818250"/>
              <a:gd name="connsiteY132" fmla="*/ 3268616 h 6858000"/>
              <a:gd name="connsiteX133" fmla="*/ 871303 w 8818250"/>
              <a:gd name="connsiteY133" fmla="*/ 3236424 h 6858000"/>
              <a:gd name="connsiteX134" fmla="*/ 770129 w 8818250"/>
              <a:gd name="connsiteY134" fmla="*/ 3200783 h 6858000"/>
              <a:gd name="connsiteX135" fmla="*/ 722416 w 8818250"/>
              <a:gd name="connsiteY135" fmla="*/ 3181813 h 6858000"/>
              <a:gd name="connsiteX136" fmla="*/ 707470 w 8818250"/>
              <a:gd name="connsiteY136" fmla="*/ 3078915 h 6858000"/>
              <a:gd name="connsiteX137" fmla="*/ 760932 w 8818250"/>
              <a:gd name="connsiteY137" fmla="*/ 2993836 h 6858000"/>
              <a:gd name="connsiteX138" fmla="*/ 674129 w 8818250"/>
              <a:gd name="connsiteY138" fmla="*/ 3028327 h 6858000"/>
              <a:gd name="connsiteX139" fmla="*/ 645961 w 8818250"/>
              <a:gd name="connsiteY139" fmla="*/ 3052471 h 6858000"/>
              <a:gd name="connsiteX140" fmla="*/ 611470 w 8818250"/>
              <a:gd name="connsiteY140" fmla="*/ 3085238 h 6858000"/>
              <a:gd name="connsiteX141" fmla="*/ 695398 w 8818250"/>
              <a:gd name="connsiteY141" fmla="*/ 3103633 h 6858000"/>
              <a:gd name="connsiteX142" fmla="*/ 652284 w 8818250"/>
              <a:gd name="connsiteY142" fmla="*/ 3165717 h 6858000"/>
              <a:gd name="connsiteX143" fmla="*/ 744261 w 8818250"/>
              <a:gd name="connsiteY143" fmla="*/ 3263442 h 6858000"/>
              <a:gd name="connsiteX144" fmla="*/ 872453 w 8818250"/>
              <a:gd name="connsiteY144" fmla="*/ 3234700 h 6858000"/>
              <a:gd name="connsiteX145" fmla="*/ 854633 w 8818250"/>
              <a:gd name="connsiteY145" fmla="*/ 3285862 h 6858000"/>
              <a:gd name="connsiteX146" fmla="*/ 795423 w 8818250"/>
              <a:gd name="connsiteY146" fmla="*/ 3338748 h 6858000"/>
              <a:gd name="connsiteX147" fmla="*/ 713219 w 8818250"/>
              <a:gd name="connsiteY147" fmla="*/ 3324952 h 6858000"/>
              <a:gd name="connsiteX148" fmla="*/ 812668 w 8818250"/>
              <a:gd name="connsiteY148" fmla="*/ 3437048 h 6858000"/>
              <a:gd name="connsiteX149" fmla="*/ 797722 w 8818250"/>
              <a:gd name="connsiteY149" fmla="*/ 3452569 h 6858000"/>
              <a:gd name="connsiteX150" fmla="*/ 732764 w 8818250"/>
              <a:gd name="connsiteY150" fmla="*/ 3394509 h 6858000"/>
              <a:gd name="connsiteX151" fmla="*/ 736788 w 8818250"/>
              <a:gd name="connsiteY151" fmla="*/ 3469240 h 6858000"/>
              <a:gd name="connsiteX152" fmla="*/ 850034 w 8818250"/>
              <a:gd name="connsiteY152" fmla="*/ 3488785 h 6858000"/>
              <a:gd name="connsiteX153" fmla="*/ 1003520 w 8818250"/>
              <a:gd name="connsiteY153" fmla="*/ 3557192 h 6858000"/>
              <a:gd name="connsiteX154" fmla="*/ 1162754 w 8818250"/>
              <a:gd name="connsiteY154" fmla="*/ 3527300 h 6858000"/>
              <a:gd name="connsiteX155" fmla="*/ 1120790 w 8818250"/>
              <a:gd name="connsiteY155" fmla="*/ 3509480 h 6858000"/>
              <a:gd name="connsiteX156" fmla="*/ 1081125 w 8818250"/>
              <a:gd name="connsiteY156" fmla="*/ 3497408 h 6858000"/>
              <a:gd name="connsiteX157" fmla="*/ 1132862 w 8818250"/>
              <a:gd name="connsiteY157" fmla="*/ 3468090 h 6858000"/>
              <a:gd name="connsiteX158" fmla="*/ 1223689 w 8818250"/>
              <a:gd name="connsiteY158" fmla="*/ 3513504 h 6858000"/>
              <a:gd name="connsiteX159" fmla="*/ 1240359 w 8818250"/>
              <a:gd name="connsiteY159" fmla="*/ 3471539 h 6858000"/>
              <a:gd name="connsiteX160" fmla="*/ 1417989 w 8818250"/>
              <a:gd name="connsiteY160" fmla="*/ 3330700 h 6858000"/>
              <a:gd name="connsiteX161" fmla="*/ 1637008 w 8818250"/>
              <a:gd name="connsiteY161" fmla="*/ 3229526 h 6858000"/>
              <a:gd name="connsiteX162" fmla="*/ 1678972 w 8818250"/>
              <a:gd name="connsiteY162" fmla="*/ 3215155 h 6858000"/>
              <a:gd name="connsiteX163" fmla="*/ 1751979 w 8818250"/>
              <a:gd name="connsiteY163" fmla="*/ 3060519 h 6858000"/>
              <a:gd name="connsiteX164" fmla="*/ 1711164 w 8818250"/>
              <a:gd name="connsiteY164" fmla="*/ 3037525 h 6858000"/>
              <a:gd name="connsiteX165" fmla="*/ 1923285 w 8818250"/>
              <a:gd name="connsiteY165" fmla="*/ 2974291 h 6858000"/>
              <a:gd name="connsiteX166" fmla="*/ 1856602 w 8818250"/>
              <a:gd name="connsiteY166" fmla="*/ 3111106 h 6858000"/>
              <a:gd name="connsiteX167" fmla="*/ 1804865 w 8818250"/>
              <a:gd name="connsiteY167" fmla="*/ 3171466 h 6858000"/>
              <a:gd name="connsiteX168" fmla="*/ 1678397 w 8818250"/>
              <a:gd name="connsiteY168" fmla="*/ 3276089 h 6858000"/>
              <a:gd name="connsiteX169" fmla="*/ 1861776 w 8818250"/>
              <a:gd name="connsiteY169" fmla="*/ 3174340 h 6858000"/>
              <a:gd name="connsiteX170" fmla="*/ 1929608 w 8818250"/>
              <a:gd name="connsiteY170" fmla="*/ 3162843 h 6858000"/>
              <a:gd name="connsiteX171" fmla="*/ 1919261 w 8818250"/>
              <a:gd name="connsiteY171" fmla="*/ 3211131 h 6858000"/>
              <a:gd name="connsiteX172" fmla="*/ 1874997 w 8818250"/>
              <a:gd name="connsiteY172" fmla="*/ 3373814 h 6858000"/>
              <a:gd name="connsiteX173" fmla="*/ 1776123 w 8818250"/>
              <a:gd name="connsiteY173" fmla="*/ 3429575 h 6858000"/>
              <a:gd name="connsiteX174" fmla="*/ 1709439 w 8818250"/>
              <a:gd name="connsiteY174" fmla="*/ 3467515 h 6858000"/>
              <a:gd name="connsiteX175" fmla="*/ 1843380 w 8818250"/>
              <a:gd name="connsiteY175" fmla="*/ 3499707 h 6858000"/>
              <a:gd name="connsiteX176" fmla="*/ 1889944 w 8818250"/>
              <a:gd name="connsiteY176" fmla="*/ 3481887 h 6858000"/>
              <a:gd name="connsiteX177" fmla="*/ 2054351 w 8818250"/>
              <a:gd name="connsiteY177" fmla="*/ 3352545 h 6858000"/>
              <a:gd name="connsiteX178" fmla="*/ 2157825 w 8818250"/>
              <a:gd name="connsiteY178" fmla="*/ 3312880 h 6858000"/>
              <a:gd name="connsiteX179" fmla="*/ 2179670 w 8818250"/>
              <a:gd name="connsiteY179" fmla="*/ 3301383 h 6858000"/>
              <a:gd name="connsiteX180" fmla="*/ 2294640 w 8818250"/>
              <a:gd name="connsiteY180" fmla="*/ 3318628 h 6858000"/>
              <a:gd name="connsiteX181" fmla="*/ 2183119 w 8818250"/>
              <a:gd name="connsiteY181" fmla="*/ 3465791 h 6858000"/>
              <a:gd name="connsiteX182" fmla="*/ 2181394 w 8818250"/>
              <a:gd name="connsiteY182" fmla="*/ 3501432 h 6858000"/>
              <a:gd name="connsiteX183" fmla="*/ 2218185 w 8818250"/>
              <a:gd name="connsiteY183" fmla="*/ 3500282 h 6858000"/>
              <a:gd name="connsiteX184" fmla="*/ 2323958 w 8818250"/>
              <a:gd name="connsiteY184" fmla="*/ 3380713 h 6858000"/>
              <a:gd name="connsiteX185" fmla="*/ 2387192 w 8818250"/>
              <a:gd name="connsiteY185" fmla="*/ 3350245 h 6858000"/>
              <a:gd name="connsiteX186" fmla="*/ 2530905 w 8818250"/>
              <a:gd name="connsiteY186" fmla="*/ 3296784 h 6858000"/>
              <a:gd name="connsiteX187" fmla="*/ 2532630 w 8818250"/>
              <a:gd name="connsiteY187" fmla="*/ 3329551 h 6858000"/>
              <a:gd name="connsiteX188" fmla="*/ 2464222 w 8818250"/>
              <a:gd name="connsiteY188" fmla="*/ 3366341 h 6858000"/>
              <a:gd name="connsiteX189" fmla="*/ 2416509 w 8818250"/>
              <a:gd name="connsiteY189" fmla="*/ 3395084 h 6858000"/>
              <a:gd name="connsiteX190" fmla="*/ 2318784 w 8818250"/>
              <a:gd name="connsiteY190" fmla="*/ 3522126 h 6858000"/>
              <a:gd name="connsiteX191" fmla="*/ 2241754 w 8818250"/>
              <a:gd name="connsiteY191" fmla="*/ 3634797 h 6858000"/>
              <a:gd name="connsiteX192" fmla="*/ 2152077 w 8818250"/>
              <a:gd name="connsiteY192" fmla="*/ 3780236 h 6858000"/>
              <a:gd name="connsiteX193" fmla="*/ 2138280 w 8818250"/>
              <a:gd name="connsiteY193" fmla="*/ 3815876 h 6858000"/>
              <a:gd name="connsiteX194" fmla="*/ 2340054 w 8818250"/>
              <a:gd name="connsiteY194" fmla="*/ 3695157 h 6858000"/>
              <a:gd name="connsiteX195" fmla="*/ 2504462 w 8818250"/>
              <a:gd name="connsiteY195" fmla="*/ 3553169 h 6858000"/>
              <a:gd name="connsiteX196" fmla="*/ 2578043 w 8818250"/>
              <a:gd name="connsiteY196" fmla="*/ 3508905 h 6858000"/>
              <a:gd name="connsiteX197" fmla="*/ 2599313 w 8818250"/>
              <a:gd name="connsiteY197" fmla="*/ 3466941 h 6858000"/>
              <a:gd name="connsiteX198" fmla="*/ 2829254 w 8818250"/>
              <a:gd name="connsiteY198" fmla="*/ 3268041 h 6858000"/>
              <a:gd name="connsiteX199" fmla="*/ 2853973 w 8818250"/>
              <a:gd name="connsiteY199" fmla="*/ 3206532 h 6858000"/>
              <a:gd name="connsiteX200" fmla="*/ 2884440 w 8818250"/>
              <a:gd name="connsiteY200" fmla="*/ 3132376 h 6858000"/>
              <a:gd name="connsiteX201" fmla="*/ 2891913 w 8818250"/>
              <a:gd name="connsiteY201" fmla="*/ 3124328 h 6858000"/>
              <a:gd name="connsiteX202" fmla="*/ 2960895 w 8818250"/>
              <a:gd name="connsiteY202" fmla="*/ 2981764 h 6858000"/>
              <a:gd name="connsiteX203" fmla="*/ 2860871 w 8818250"/>
              <a:gd name="connsiteY203" fmla="*/ 2957620 h 6858000"/>
              <a:gd name="connsiteX204" fmla="*/ 2863170 w 8818250"/>
              <a:gd name="connsiteY204" fmla="*/ 2942099 h 6858000"/>
              <a:gd name="connsiteX205" fmla="*/ 2989063 w 8818250"/>
              <a:gd name="connsiteY205" fmla="*/ 2951872 h 6858000"/>
              <a:gd name="connsiteX206" fmla="*/ 3200609 w 8818250"/>
              <a:gd name="connsiteY206" fmla="*/ 2775392 h 6858000"/>
              <a:gd name="connsiteX207" fmla="*/ 3144848 w 8818250"/>
              <a:gd name="connsiteY207" fmla="*/ 2736877 h 6858000"/>
              <a:gd name="connsiteX208" fmla="*/ 3198885 w 8818250"/>
              <a:gd name="connsiteY208" fmla="*/ 2666745 h 6858000"/>
              <a:gd name="connsiteX209" fmla="*/ 3310406 w 8818250"/>
              <a:gd name="connsiteY209" fmla="*/ 2708134 h 6858000"/>
              <a:gd name="connsiteX210" fmla="*/ 3247172 w 8818250"/>
              <a:gd name="connsiteY210" fmla="*/ 2735727 h 6858000"/>
              <a:gd name="connsiteX211" fmla="*/ 3375364 w 8818250"/>
              <a:gd name="connsiteY211" fmla="*/ 2731703 h 6858000"/>
              <a:gd name="connsiteX212" fmla="*/ 3518503 w 8818250"/>
              <a:gd name="connsiteY212" fmla="*/ 2636852 h 6858000"/>
              <a:gd name="connsiteX213" fmla="*/ 3420778 w 8818250"/>
              <a:gd name="connsiteY213" fmla="*/ 2613283 h 6858000"/>
              <a:gd name="connsiteX214" fmla="*/ 3475964 w 8818250"/>
              <a:gd name="connsiteY214" fmla="*/ 2499462 h 6858000"/>
              <a:gd name="connsiteX215" fmla="*/ 3544946 w 8818250"/>
              <a:gd name="connsiteY215" fmla="*/ 2506935 h 6858000"/>
              <a:gd name="connsiteX216" fmla="*/ 3548970 w 8818250"/>
              <a:gd name="connsiteY216" fmla="*/ 2489690 h 6858000"/>
              <a:gd name="connsiteX217" fmla="*/ 3464467 w 8818250"/>
              <a:gd name="connsiteY217" fmla="*/ 2462672 h 6858000"/>
              <a:gd name="connsiteX218" fmla="*/ 3474814 w 8818250"/>
              <a:gd name="connsiteY218" fmla="*/ 2440827 h 6858000"/>
              <a:gd name="connsiteX219" fmla="*/ 3465042 w 8818250"/>
              <a:gd name="connsiteY219" fmla="*/ 2428181 h 6858000"/>
              <a:gd name="connsiteX220" fmla="*/ 3332825 w 8818250"/>
              <a:gd name="connsiteY220" fmla="*/ 2512109 h 6858000"/>
              <a:gd name="connsiteX221" fmla="*/ 3207508 w 8818250"/>
              <a:gd name="connsiteY221" fmla="*/ 2582241 h 6858000"/>
              <a:gd name="connsiteX222" fmla="*/ 3141399 w 8818250"/>
              <a:gd name="connsiteY222" fmla="*/ 2645475 h 6858000"/>
              <a:gd name="connsiteX223" fmla="*/ 3080465 w 8818250"/>
              <a:gd name="connsiteY223" fmla="*/ 2685715 h 6858000"/>
              <a:gd name="connsiteX224" fmla="*/ 2963770 w 8818250"/>
              <a:gd name="connsiteY224" fmla="*/ 2809308 h 6858000"/>
              <a:gd name="connsiteX225" fmla="*/ 2912033 w 8818250"/>
              <a:gd name="connsiteY225" fmla="*/ 2859321 h 6858000"/>
              <a:gd name="connsiteX226" fmla="*/ 2850523 w 8818250"/>
              <a:gd name="connsiteY226" fmla="*/ 2882315 h 6858000"/>
              <a:gd name="connsiteX227" fmla="*/ 2859721 w 8818250"/>
              <a:gd name="connsiteY227" fmla="*/ 2858746 h 6858000"/>
              <a:gd name="connsiteX228" fmla="*/ 2836152 w 8818250"/>
              <a:gd name="connsiteY228" fmla="*/ 2798961 h 6858000"/>
              <a:gd name="connsiteX229" fmla="*/ 2815457 w 8818250"/>
              <a:gd name="connsiteY229" fmla="*/ 2795512 h 6858000"/>
              <a:gd name="connsiteX230" fmla="*/ 2800511 w 8818250"/>
              <a:gd name="connsiteY230" fmla="*/ 2812183 h 6858000"/>
              <a:gd name="connsiteX231" fmla="*/ 2744750 w 8818250"/>
              <a:gd name="connsiteY231" fmla="*/ 2907608 h 6858000"/>
              <a:gd name="connsiteX232" fmla="*/ 2759122 w 8818250"/>
              <a:gd name="connsiteY232" fmla="*/ 2919105 h 6858000"/>
              <a:gd name="connsiteX233" fmla="*/ 2817757 w 8818250"/>
              <a:gd name="connsiteY233" fmla="*/ 2900710 h 6858000"/>
              <a:gd name="connsiteX234" fmla="*/ 2755673 w 8818250"/>
              <a:gd name="connsiteY234" fmla="*/ 3000160 h 6858000"/>
              <a:gd name="connsiteX235" fmla="*/ 2547001 w 8818250"/>
              <a:gd name="connsiteY235" fmla="*/ 3004184 h 6858000"/>
              <a:gd name="connsiteX236" fmla="*/ 2414785 w 8818250"/>
              <a:gd name="connsiteY236" fmla="*/ 3047872 h 6858000"/>
              <a:gd name="connsiteX237" fmla="*/ 2345802 w 8818250"/>
              <a:gd name="connsiteY237" fmla="*/ 3037525 h 6858000"/>
              <a:gd name="connsiteX238" fmla="*/ 2363048 w 8818250"/>
              <a:gd name="connsiteY238" fmla="*/ 2928303 h 6858000"/>
              <a:gd name="connsiteX239" fmla="*/ 2368796 w 8818250"/>
              <a:gd name="connsiteY239" fmla="*/ 2914506 h 6858000"/>
              <a:gd name="connsiteX240" fmla="*/ 2434905 w 8818250"/>
              <a:gd name="connsiteY240" fmla="*/ 2848973 h 6858000"/>
              <a:gd name="connsiteX241" fmla="*/ 2408461 w 8818250"/>
              <a:gd name="connsiteY241" fmla="*/ 2876566 h 6858000"/>
              <a:gd name="connsiteX242" fmla="*/ 2509635 w 8818250"/>
              <a:gd name="connsiteY242" fmla="*/ 2839201 h 6858000"/>
              <a:gd name="connsiteX243" fmla="*/ 2578618 w 8818250"/>
              <a:gd name="connsiteY243" fmla="*/ 2814482 h 6858000"/>
              <a:gd name="connsiteX244" fmla="*/ 2498713 w 8818250"/>
              <a:gd name="connsiteY244" fmla="*/ 2756422 h 6858000"/>
              <a:gd name="connsiteX245" fmla="*/ 2567121 w 8818250"/>
              <a:gd name="connsiteY245" fmla="*/ 2743775 h 6858000"/>
              <a:gd name="connsiteX246" fmla="*/ 2615408 w 8818250"/>
              <a:gd name="connsiteY246" fmla="*/ 2732278 h 6858000"/>
              <a:gd name="connsiteX247" fmla="*/ 2611385 w 8818250"/>
              <a:gd name="connsiteY247" fmla="*/ 2716757 h 6858000"/>
              <a:gd name="connsiteX248" fmla="*/ 2437204 w 8818250"/>
              <a:gd name="connsiteY248" fmla="*/ 2806434 h 6858000"/>
              <a:gd name="connsiteX249" fmla="*/ 2511935 w 8818250"/>
              <a:gd name="connsiteY249" fmla="*/ 2841500 h 6858000"/>
              <a:gd name="connsiteX250" fmla="*/ 2433180 w 8818250"/>
              <a:gd name="connsiteY250" fmla="*/ 2850698 h 6858000"/>
              <a:gd name="connsiteX251" fmla="*/ 2372820 w 8818250"/>
              <a:gd name="connsiteY251" fmla="*/ 2779991 h 6858000"/>
              <a:gd name="connsiteX252" fmla="*/ 2280269 w 8818250"/>
              <a:gd name="connsiteY252" fmla="*/ 2822530 h 6858000"/>
              <a:gd name="connsiteX253" fmla="*/ 2232556 w 8818250"/>
              <a:gd name="connsiteY253" fmla="*/ 2808158 h 6858000"/>
              <a:gd name="connsiteX254" fmla="*/ 2269922 w 8818250"/>
              <a:gd name="connsiteY254" fmla="*/ 2779416 h 6858000"/>
              <a:gd name="connsiteX255" fmla="*/ 2286592 w 8818250"/>
              <a:gd name="connsiteY255" fmla="*/ 2770793 h 6858000"/>
              <a:gd name="connsiteX256" fmla="*/ 2275095 w 8818250"/>
              <a:gd name="connsiteY256" fmla="*/ 2708709 h 6858000"/>
              <a:gd name="connsiteX257" fmla="*/ 2159550 w 8818250"/>
              <a:gd name="connsiteY257" fmla="*/ 2764470 h 6858000"/>
              <a:gd name="connsiteX258" fmla="*/ 2137705 w 8818250"/>
              <a:gd name="connsiteY258" fmla="*/ 2785739 h 6858000"/>
              <a:gd name="connsiteX259" fmla="*/ 2114711 w 8818250"/>
              <a:gd name="connsiteY259" fmla="*/ 2752973 h 6858000"/>
              <a:gd name="connsiteX260" fmla="*/ 2144029 w 8818250"/>
              <a:gd name="connsiteY260" fmla="*/ 2699511 h 6858000"/>
              <a:gd name="connsiteX261" fmla="*/ 2234856 w 8818250"/>
              <a:gd name="connsiteY261" fmla="*/ 2593163 h 6858000"/>
              <a:gd name="connsiteX262" fmla="*/ 2291191 w 8818250"/>
              <a:gd name="connsiteY262" fmla="*/ 2554648 h 6858000"/>
              <a:gd name="connsiteX263" fmla="*/ 2395240 w 8818250"/>
              <a:gd name="connsiteY263" fmla="*/ 2510385 h 6858000"/>
              <a:gd name="connsiteX264" fmla="*/ 2584941 w 8818250"/>
              <a:gd name="connsiteY264" fmla="*/ 2395414 h 6858000"/>
              <a:gd name="connsiteX265" fmla="*/ 2726930 w 8818250"/>
              <a:gd name="connsiteY265" fmla="*/ 2348851 h 6858000"/>
              <a:gd name="connsiteX266" fmla="*/ 2774643 w 8818250"/>
              <a:gd name="connsiteY266" fmla="*/ 2388516 h 6858000"/>
              <a:gd name="connsiteX267" fmla="*/ 2822356 w 8818250"/>
              <a:gd name="connsiteY267" fmla="*/ 2356324 h 6858000"/>
              <a:gd name="connsiteX268" fmla="*/ 2898811 w 8818250"/>
              <a:gd name="connsiteY268" fmla="*/ 2354024 h 6858000"/>
              <a:gd name="connsiteX269" fmla="*/ 2889614 w 8818250"/>
              <a:gd name="connsiteY269" fmla="*/ 2431055 h 6858000"/>
              <a:gd name="connsiteX270" fmla="*/ 2870643 w 8818250"/>
              <a:gd name="connsiteY270" fmla="*/ 2444276 h 6858000"/>
              <a:gd name="connsiteX271" fmla="*/ 2845350 w 8818250"/>
              <a:gd name="connsiteY271" fmla="*/ 2501187 h 6858000"/>
              <a:gd name="connsiteX272" fmla="*/ 2888464 w 8818250"/>
              <a:gd name="connsiteY272" fmla="*/ 2480492 h 6858000"/>
              <a:gd name="connsiteX273" fmla="*/ 2958596 w 8818250"/>
              <a:gd name="connsiteY273" fmla="*/ 2497738 h 6858000"/>
              <a:gd name="connsiteX274" fmla="*/ 3122429 w 8818250"/>
              <a:gd name="connsiteY274" fmla="*/ 2383917 h 6858000"/>
              <a:gd name="connsiteX275" fmla="*/ 2962045 w 8818250"/>
              <a:gd name="connsiteY275" fmla="*/ 2313210 h 6858000"/>
              <a:gd name="connsiteX276" fmla="*/ 2953422 w 8818250"/>
              <a:gd name="connsiteY276" fmla="*/ 2326431 h 6858000"/>
              <a:gd name="connsiteX277" fmla="*/ 2974692 w 8818250"/>
              <a:gd name="connsiteY277" fmla="*/ 2367246 h 6858000"/>
              <a:gd name="connsiteX278" fmla="*/ 2909733 w 8818250"/>
              <a:gd name="connsiteY278" fmla="*/ 2345976 h 6858000"/>
              <a:gd name="connsiteX279" fmla="*/ 2941925 w 8818250"/>
              <a:gd name="connsiteY279" fmla="*/ 2285042 h 6858000"/>
              <a:gd name="connsiteX280" fmla="*/ 2880416 w 8818250"/>
              <a:gd name="connsiteY280" fmla="*/ 2267222 h 6858000"/>
              <a:gd name="connsiteX281" fmla="*/ 3067818 w 8818250"/>
              <a:gd name="connsiteY281" fmla="*/ 2197089 h 6858000"/>
              <a:gd name="connsiteX282" fmla="*/ 3027578 w 8818250"/>
              <a:gd name="connsiteY282" fmla="*/ 2153975 h 6858000"/>
              <a:gd name="connsiteX283" fmla="*/ 3036776 w 8818250"/>
              <a:gd name="connsiteY283" fmla="*/ 2141904 h 6858000"/>
              <a:gd name="connsiteX284" fmla="*/ 3092537 w 8818250"/>
              <a:gd name="connsiteY284" fmla="*/ 2161449 h 6858000"/>
              <a:gd name="connsiteX285" fmla="*/ 3084489 w 8818250"/>
              <a:gd name="connsiteY285" fmla="*/ 2117185 h 6858000"/>
              <a:gd name="connsiteX286" fmla="*/ 3138525 w 8818250"/>
              <a:gd name="connsiteY286" fmla="*/ 2140754 h 6858000"/>
              <a:gd name="connsiteX287" fmla="*/ 3147723 w 8818250"/>
              <a:gd name="connsiteY287" fmla="*/ 2125808 h 6858000"/>
              <a:gd name="connsiteX288" fmla="*/ 3051147 w 8818250"/>
              <a:gd name="connsiteY288" fmla="*/ 2038430 h 6858000"/>
              <a:gd name="connsiteX289" fmla="*/ 3176465 w 8818250"/>
              <a:gd name="connsiteY289" fmla="*/ 1964274 h 6858000"/>
              <a:gd name="connsiteX290" fmla="*/ 3218430 w 8818250"/>
              <a:gd name="connsiteY290" fmla="*/ 1917711 h 6858000"/>
              <a:gd name="connsiteX291" fmla="*/ 3317879 w 8818250"/>
              <a:gd name="connsiteY291" fmla="*/ 1894142 h 6858000"/>
              <a:gd name="connsiteX292" fmla="*/ 3435724 w 8818250"/>
              <a:gd name="connsiteY292" fmla="*/ 1979795 h 6858000"/>
              <a:gd name="connsiteX293" fmla="*/ 3471365 w 8818250"/>
              <a:gd name="connsiteY293" fmla="*/ 1921160 h 6858000"/>
              <a:gd name="connsiteX294" fmla="*/ 3485162 w 8818250"/>
              <a:gd name="connsiteY294" fmla="*/ 1929783 h 6858000"/>
              <a:gd name="connsiteX295" fmla="*/ 3490910 w 8818250"/>
              <a:gd name="connsiteY295" fmla="*/ 1972322 h 6858000"/>
              <a:gd name="connsiteX296" fmla="*/ 3657043 w 8818250"/>
              <a:gd name="connsiteY296" fmla="*/ 1954501 h 6858000"/>
              <a:gd name="connsiteX297" fmla="*/ 3597833 w 8818250"/>
              <a:gd name="connsiteY297" fmla="*/ 1926908 h 6858000"/>
              <a:gd name="connsiteX298" fmla="*/ 3661642 w 8818250"/>
              <a:gd name="connsiteY298" fmla="*/ 1874597 h 6858000"/>
              <a:gd name="connsiteX299" fmla="*/ 3800756 w 8818250"/>
              <a:gd name="connsiteY299" fmla="*/ 1895866 h 6858000"/>
              <a:gd name="connsiteX300" fmla="*/ 3588060 w 8818250"/>
              <a:gd name="connsiteY300" fmla="*/ 2023484 h 6858000"/>
              <a:gd name="connsiteX301" fmla="*/ 3524252 w 8818250"/>
              <a:gd name="connsiteY301" fmla="*/ 2006238 h 6858000"/>
              <a:gd name="connsiteX302" fmla="*/ 3390886 w 8818250"/>
              <a:gd name="connsiteY302" fmla="*/ 2017160 h 6858000"/>
              <a:gd name="connsiteX303" fmla="*/ 3332250 w 8818250"/>
              <a:gd name="connsiteY303" fmla="*/ 2086143 h 6858000"/>
              <a:gd name="connsiteX304" fmla="*/ 3496084 w 8818250"/>
              <a:gd name="connsiteY304" fmla="*/ 2071197 h 6858000"/>
              <a:gd name="connsiteX305" fmla="*/ 3589785 w 8818250"/>
              <a:gd name="connsiteY305" fmla="*/ 2021759 h 6858000"/>
              <a:gd name="connsiteX306" fmla="*/ 3609330 w 8818250"/>
              <a:gd name="connsiteY306" fmla="*/ 2047628 h 6858000"/>
              <a:gd name="connsiteX307" fmla="*/ 3653019 w 8818250"/>
              <a:gd name="connsiteY307" fmla="*/ 2124083 h 6858000"/>
              <a:gd name="connsiteX308" fmla="*/ 3464467 w 8818250"/>
              <a:gd name="connsiteY308" fmla="*/ 2185592 h 6858000"/>
              <a:gd name="connsiteX309" fmla="*/ 3489186 w 8818250"/>
              <a:gd name="connsiteY309" fmla="*/ 2218359 h 6858000"/>
              <a:gd name="connsiteX310" fmla="*/ 3337999 w 8818250"/>
              <a:gd name="connsiteY310" fmla="*/ 2320683 h 6858000"/>
              <a:gd name="connsiteX311" fmla="*/ 3398934 w 8818250"/>
              <a:gd name="connsiteY311" fmla="*/ 2348851 h 6858000"/>
              <a:gd name="connsiteX312" fmla="*/ 3342598 w 8818250"/>
              <a:gd name="connsiteY312" fmla="*/ 2356324 h 6858000"/>
              <a:gd name="connsiteX313" fmla="*/ 3190837 w 8818250"/>
              <a:gd name="connsiteY313" fmla="*/ 2443127 h 6858000"/>
              <a:gd name="connsiteX314" fmla="*/ 3162669 w 8818250"/>
              <a:gd name="connsiteY314" fmla="*/ 2477043 h 6858000"/>
              <a:gd name="connsiteX315" fmla="*/ 3102884 w 8818250"/>
              <a:gd name="connsiteY315" fmla="*/ 2550049 h 6858000"/>
              <a:gd name="connsiteX316" fmla="*/ 3035052 w 8818250"/>
              <a:gd name="connsiteY316" fmla="*/ 2586840 h 6858000"/>
              <a:gd name="connsiteX317" fmla="*/ 2968368 w 8818250"/>
              <a:gd name="connsiteY317" fmla="*/ 2642601 h 6858000"/>
              <a:gd name="connsiteX318" fmla="*/ 2903985 w 8818250"/>
              <a:gd name="connsiteY318" fmla="*/ 2701811 h 6858000"/>
              <a:gd name="connsiteX319" fmla="*/ 2848799 w 8818250"/>
              <a:gd name="connsiteY319" fmla="*/ 2761021 h 6858000"/>
              <a:gd name="connsiteX320" fmla="*/ 3044824 w 8818250"/>
              <a:gd name="connsiteY320" fmla="*/ 2658697 h 6858000"/>
              <a:gd name="connsiteX321" fmla="*/ 3129327 w 8818250"/>
              <a:gd name="connsiteY321" fmla="*/ 2602361 h 6858000"/>
              <a:gd name="connsiteX322" fmla="*/ 3114956 w 8818250"/>
              <a:gd name="connsiteY322" fmla="*/ 2563846 h 6858000"/>
              <a:gd name="connsiteX323" fmla="*/ 3304658 w 8818250"/>
              <a:gd name="connsiteY323" fmla="*/ 2446001 h 6858000"/>
              <a:gd name="connsiteX324" fmla="*/ 3346622 w 8818250"/>
              <a:gd name="connsiteY324" fmla="*/ 2444276 h 6858000"/>
              <a:gd name="connsiteX325" fmla="*/ 3378239 w 8818250"/>
              <a:gd name="connsiteY325" fmla="*/ 2440252 h 6858000"/>
              <a:gd name="connsiteX326" fmla="*/ 3372490 w 8818250"/>
              <a:gd name="connsiteY326" fmla="*/ 2405761 h 6858000"/>
              <a:gd name="connsiteX327" fmla="*/ 3411580 w 8818250"/>
              <a:gd name="connsiteY327" fmla="*/ 2400013 h 6858000"/>
              <a:gd name="connsiteX328" fmla="*/ 3432275 w 8818250"/>
              <a:gd name="connsiteY328" fmla="*/ 2414959 h 6858000"/>
              <a:gd name="connsiteX329" fmla="*/ 3537473 w 8818250"/>
              <a:gd name="connsiteY329" fmla="*/ 2415534 h 6858000"/>
              <a:gd name="connsiteX330" fmla="*/ 3612779 w 8818250"/>
              <a:gd name="connsiteY330" fmla="*/ 2363797 h 6858000"/>
              <a:gd name="connsiteX331" fmla="*/ 3617953 w 8818250"/>
              <a:gd name="connsiteY331" fmla="*/ 2309186 h 6858000"/>
              <a:gd name="connsiteX332" fmla="*/ 3409856 w 8818250"/>
              <a:gd name="connsiteY332" fmla="*/ 2401737 h 6858000"/>
              <a:gd name="connsiteX333" fmla="*/ 3405257 w 8818250"/>
              <a:gd name="connsiteY333" fmla="*/ 2372420 h 6858000"/>
              <a:gd name="connsiteX334" fmla="*/ 3649570 w 8818250"/>
              <a:gd name="connsiteY334" fmla="*/ 2249976 h 6858000"/>
              <a:gd name="connsiteX335" fmla="*/ 3652444 w 8818250"/>
              <a:gd name="connsiteY335" fmla="*/ 2312635 h 6858000"/>
              <a:gd name="connsiteX336" fmla="*/ 3720851 w 8818250"/>
              <a:gd name="connsiteY336" fmla="*/ 2279868 h 6858000"/>
              <a:gd name="connsiteX337" fmla="*/ 3689809 w 8818250"/>
              <a:gd name="connsiteY337" fmla="*/ 2357474 h 6858000"/>
              <a:gd name="connsiteX338" fmla="*/ 3774887 w 8818250"/>
              <a:gd name="connsiteY338" fmla="*/ 2389665 h 6858000"/>
              <a:gd name="connsiteX339" fmla="*/ 3786960 w 8818250"/>
              <a:gd name="connsiteY339" fmla="*/ 2371270 h 6858000"/>
              <a:gd name="connsiteX340" fmla="*/ 3767414 w 8818250"/>
              <a:gd name="connsiteY340" fmla="*/ 2365521 h 6858000"/>
              <a:gd name="connsiteX341" fmla="*/ 3834098 w 8818250"/>
              <a:gd name="connsiteY341" fmla="*/ 2289066 h 6858000"/>
              <a:gd name="connsiteX342" fmla="*/ 3892732 w 8818250"/>
              <a:gd name="connsiteY342" fmla="*/ 2360923 h 6858000"/>
              <a:gd name="connsiteX343" fmla="*/ 3927799 w 8818250"/>
              <a:gd name="connsiteY343" fmla="*/ 2221808 h 6858000"/>
              <a:gd name="connsiteX344" fmla="*/ 4010003 w 8818250"/>
              <a:gd name="connsiteY344" fmla="*/ 2120059 h 6858000"/>
              <a:gd name="connsiteX345" fmla="*/ 3811678 w 8818250"/>
              <a:gd name="connsiteY345" fmla="*/ 2209161 h 6858000"/>
              <a:gd name="connsiteX346" fmla="*/ 3785810 w 8818250"/>
              <a:gd name="connsiteY346" fmla="*/ 2163173 h 6858000"/>
              <a:gd name="connsiteX347" fmla="*/ 3868014 w 8818250"/>
              <a:gd name="connsiteY347" fmla="*/ 2078095 h 6858000"/>
              <a:gd name="connsiteX348" fmla="*/ 3877786 w 8818250"/>
              <a:gd name="connsiteY348" fmla="*/ 2073496 h 6858000"/>
              <a:gd name="connsiteX349" fmla="*/ 3945619 w 8818250"/>
              <a:gd name="connsiteY349" fmla="*/ 1992442 h 6858000"/>
              <a:gd name="connsiteX350" fmla="*/ 3786960 w 8818250"/>
              <a:gd name="connsiteY350" fmla="*/ 2035556 h 6858000"/>
              <a:gd name="connsiteX351" fmla="*/ 3685785 w 8818250"/>
              <a:gd name="connsiteY351" fmla="*/ 2060274 h 6858000"/>
              <a:gd name="connsiteX352" fmla="*/ 3796157 w 8818250"/>
              <a:gd name="connsiteY352" fmla="*/ 1932657 h 6858000"/>
              <a:gd name="connsiteX353" fmla="*/ 4054841 w 8818250"/>
              <a:gd name="connsiteY353" fmla="*/ 1904489 h 6858000"/>
              <a:gd name="connsiteX354" fmla="*/ 4007128 w 8818250"/>
              <a:gd name="connsiteY354" fmla="*/ 1997041 h 6858000"/>
              <a:gd name="connsiteX355" fmla="*/ 4072087 w 8818250"/>
              <a:gd name="connsiteY355" fmla="*/ 1987268 h 6858000"/>
              <a:gd name="connsiteX356" fmla="*/ 4204878 w 8818250"/>
              <a:gd name="connsiteY356" fmla="*/ 1951052 h 6858000"/>
              <a:gd name="connsiteX357" fmla="*/ 4084159 w 8818250"/>
              <a:gd name="connsiteY357" fmla="*/ 2067173 h 6858000"/>
              <a:gd name="connsiteX358" fmla="*/ 4028973 w 8818250"/>
              <a:gd name="connsiteY358" fmla="*/ 2091316 h 6858000"/>
              <a:gd name="connsiteX359" fmla="*/ 4125548 w 8818250"/>
              <a:gd name="connsiteY359" fmla="*/ 2160874 h 6858000"/>
              <a:gd name="connsiteX360" fmla="*/ 4167513 w 8818250"/>
              <a:gd name="connsiteY360" fmla="*/ 2253425 h 6858000"/>
              <a:gd name="connsiteX361" fmla="*/ 4207177 w 8818250"/>
              <a:gd name="connsiteY361" fmla="*/ 2182143 h 6858000"/>
              <a:gd name="connsiteX362" fmla="*/ 4258339 w 8818250"/>
              <a:gd name="connsiteY362" fmla="*/ 2140754 h 6858000"/>
              <a:gd name="connsiteX363" fmla="*/ 4449766 w 8818250"/>
              <a:gd name="connsiteY363" fmla="*/ 2086718 h 6858000"/>
              <a:gd name="connsiteX364" fmla="*/ 4441143 w 8818250"/>
              <a:gd name="connsiteY364" fmla="*/ 2236754 h 6858000"/>
              <a:gd name="connsiteX365" fmla="*/ 4553239 w 8818250"/>
              <a:gd name="connsiteY365" fmla="*/ 2155700 h 6858000"/>
              <a:gd name="connsiteX366" fmla="*/ 4611874 w 8818250"/>
              <a:gd name="connsiteY366" fmla="*/ 2144203 h 6858000"/>
              <a:gd name="connsiteX367" fmla="*/ 4649240 w 8818250"/>
              <a:gd name="connsiteY367" fmla="*/ 2074071 h 6858000"/>
              <a:gd name="connsiteX368" fmla="*/ 4753863 w 8818250"/>
              <a:gd name="connsiteY368" fmla="*/ 2072921 h 6858000"/>
              <a:gd name="connsiteX369" fmla="*/ 4905624 w 8818250"/>
              <a:gd name="connsiteY369" fmla="*/ 2205712 h 6858000"/>
              <a:gd name="connsiteX370" fmla="*/ 5014272 w 8818250"/>
              <a:gd name="connsiteY370" fmla="*/ 2336204 h 6858000"/>
              <a:gd name="connsiteX371" fmla="*/ 5200524 w 8818250"/>
              <a:gd name="connsiteY371" fmla="*/ 2243653 h 6858000"/>
              <a:gd name="connsiteX372" fmla="*/ 5274680 w 8818250"/>
              <a:gd name="connsiteY372" fmla="*/ 2210311 h 6858000"/>
              <a:gd name="connsiteX373" fmla="*/ 5445412 w 8818250"/>
              <a:gd name="connsiteY373" fmla="*/ 2157425 h 6858000"/>
              <a:gd name="connsiteX374" fmla="*/ 5354010 w 8818250"/>
              <a:gd name="connsiteY374" fmla="*/ 2114886 h 6858000"/>
              <a:gd name="connsiteX375" fmla="*/ 5404597 w 8818250"/>
              <a:gd name="connsiteY375" fmla="*/ 2026933 h 6858000"/>
              <a:gd name="connsiteX376" fmla="*/ 5486226 w 8818250"/>
              <a:gd name="connsiteY376" fmla="*/ 1984969 h 6858000"/>
              <a:gd name="connsiteX377" fmla="*/ 5426441 w 8818250"/>
              <a:gd name="connsiteY377" fmla="*/ 1869998 h 6858000"/>
              <a:gd name="connsiteX378" fmla="*/ 5407471 w 8818250"/>
              <a:gd name="connsiteY378" fmla="*/ 1871148 h 6858000"/>
              <a:gd name="connsiteX379" fmla="*/ 5370106 w 8818250"/>
              <a:gd name="connsiteY379" fmla="*/ 1797566 h 6858000"/>
              <a:gd name="connsiteX380" fmla="*/ 5210871 w 8818250"/>
              <a:gd name="connsiteY380" fmla="*/ 1591194 h 6858000"/>
              <a:gd name="connsiteX381" fmla="*/ 5096476 w 8818250"/>
              <a:gd name="connsiteY381" fmla="*/ 1569350 h 6858000"/>
              <a:gd name="connsiteX382" fmla="*/ 5159709 w 8818250"/>
              <a:gd name="connsiteY382" fmla="*/ 1499792 h 6858000"/>
              <a:gd name="connsiteX383" fmla="*/ 5076356 w 8818250"/>
              <a:gd name="connsiteY383" fmla="*/ 1450355 h 6858000"/>
              <a:gd name="connsiteX384" fmla="*/ 4879756 w 8818250"/>
              <a:gd name="connsiteY384" fmla="*/ 1457828 h 6858000"/>
              <a:gd name="connsiteX385" fmla="*/ 4909648 w 8818250"/>
              <a:gd name="connsiteY385" fmla="*/ 1499218 h 6858000"/>
              <a:gd name="connsiteX386" fmla="*/ 4867684 w 8818250"/>
              <a:gd name="connsiteY386" fmla="*/ 1492894 h 6858000"/>
              <a:gd name="connsiteX387" fmla="*/ 4737192 w 8818250"/>
              <a:gd name="connsiteY387" fmla="*/ 1483122 h 6858000"/>
              <a:gd name="connsiteX388" fmla="*/ 4600952 w 8818250"/>
              <a:gd name="connsiteY388" fmla="*/ 1515313 h 6858000"/>
              <a:gd name="connsiteX389" fmla="*/ 4752138 w 8818250"/>
              <a:gd name="connsiteY389" fmla="*/ 1412990 h 6858000"/>
              <a:gd name="connsiteX390" fmla="*/ 4718222 w 8818250"/>
              <a:gd name="connsiteY390" fmla="*/ 1401492 h 6858000"/>
              <a:gd name="connsiteX391" fmla="*/ 4430795 w 8818250"/>
              <a:gd name="connsiteY391" fmla="*/ 1455529 h 6858000"/>
              <a:gd name="connsiteX392" fmla="*/ 4232471 w 8818250"/>
              <a:gd name="connsiteY392" fmla="*/ 1510715 h 6858000"/>
              <a:gd name="connsiteX393" fmla="*/ 4183033 w 8818250"/>
              <a:gd name="connsiteY393" fmla="*/ 1494044 h 6858000"/>
              <a:gd name="connsiteX394" fmla="*/ 4338244 w 8818250"/>
              <a:gd name="connsiteY394" fmla="*/ 1436558 h 6858000"/>
              <a:gd name="connsiteX395" fmla="*/ 4498053 w 8818250"/>
              <a:gd name="connsiteY395" fmla="*/ 1376199 h 6858000"/>
              <a:gd name="connsiteX396" fmla="*/ 4615898 w 8818250"/>
              <a:gd name="connsiteY396" fmla="*/ 1343432 h 6858000"/>
              <a:gd name="connsiteX397" fmla="*/ 4710174 w 8818250"/>
              <a:gd name="connsiteY397" fmla="*/ 1298594 h 6858000"/>
              <a:gd name="connsiteX398" fmla="*/ 4769959 w 8818250"/>
              <a:gd name="connsiteY398" fmla="*/ 1257204 h 6858000"/>
              <a:gd name="connsiteX399" fmla="*/ 4934942 w 8818250"/>
              <a:gd name="connsiteY399" fmla="*/ 1119814 h 6858000"/>
              <a:gd name="connsiteX400" fmla="*/ 4592329 w 8818250"/>
              <a:gd name="connsiteY400" fmla="*/ 1210066 h 6858000"/>
              <a:gd name="connsiteX401" fmla="*/ 4615323 w 8818250"/>
              <a:gd name="connsiteY401" fmla="*/ 1237084 h 6858000"/>
              <a:gd name="connsiteX402" fmla="*/ 4440568 w 8818250"/>
              <a:gd name="connsiteY402" fmla="*/ 1242258 h 6858000"/>
              <a:gd name="connsiteX403" fmla="*/ 4297429 w 8818250"/>
              <a:gd name="connsiteY403" fmla="*/ 1311240 h 6858000"/>
              <a:gd name="connsiteX404" fmla="*/ 4304328 w 8818250"/>
              <a:gd name="connsiteY404" fmla="*/ 1265827 h 6858000"/>
              <a:gd name="connsiteX405" fmla="*/ 4075536 w 8818250"/>
              <a:gd name="connsiteY405" fmla="*/ 1396319 h 6858000"/>
              <a:gd name="connsiteX406" fmla="*/ 3905379 w 8818250"/>
              <a:gd name="connsiteY406" fmla="*/ 1418738 h 6858000"/>
              <a:gd name="connsiteX407" fmla="*/ 3828349 w 8818250"/>
              <a:gd name="connsiteY407" fmla="*/ 1445181 h 6858000"/>
              <a:gd name="connsiteX408" fmla="*/ 3684061 w 8818250"/>
              <a:gd name="connsiteY408" fmla="*/ 1482547 h 6858000"/>
              <a:gd name="connsiteX409" fmla="*/ 3634623 w 8818250"/>
              <a:gd name="connsiteY409" fmla="*/ 1496918 h 6858000"/>
              <a:gd name="connsiteX410" fmla="*/ 3629450 w 8818250"/>
              <a:gd name="connsiteY410" fmla="*/ 1480247 h 6858000"/>
              <a:gd name="connsiteX411" fmla="*/ 3749019 w 8818250"/>
              <a:gd name="connsiteY411" fmla="*/ 1439433 h 6858000"/>
              <a:gd name="connsiteX412" fmla="*/ 3754193 w 8818250"/>
              <a:gd name="connsiteY412" fmla="*/ 1389421 h 6858000"/>
              <a:gd name="connsiteX413" fmla="*/ 3685210 w 8818250"/>
              <a:gd name="connsiteY413" fmla="*/ 1375624 h 6858000"/>
              <a:gd name="connsiteX414" fmla="*/ 3685210 w 8818250"/>
              <a:gd name="connsiteY414" fmla="*/ 1356079 h 6858000"/>
              <a:gd name="connsiteX415" fmla="*/ 3829499 w 8818250"/>
              <a:gd name="connsiteY415" fmla="*/ 1338259 h 6858000"/>
              <a:gd name="connsiteX416" fmla="*/ 3876637 w 8818250"/>
              <a:gd name="connsiteY416" fmla="*/ 1266977 h 6858000"/>
              <a:gd name="connsiteX417" fmla="*/ 3912278 w 8818250"/>
              <a:gd name="connsiteY417" fmla="*/ 1262378 h 6858000"/>
              <a:gd name="connsiteX418" fmla="*/ 3998506 w 8818250"/>
              <a:gd name="connsiteY418" fmla="*/ 1235935 h 6858000"/>
              <a:gd name="connsiteX419" fmla="*/ 3930673 w 8818250"/>
              <a:gd name="connsiteY419" fmla="*/ 1219264 h 6858000"/>
              <a:gd name="connsiteX420" fmla="*/ 4254315 w 8818250"/>
              <a:gd name="connsiteY420" fmla="*/ 1042784 h 6858000"/>
              <a:gd name="connsiteX421" fmla="*/ 4293980 w 8818250"/>
              <a:gd name="connsiteY421" fmla="*/ 991622 h 6858000"/>
              <a:gd name="connsiteX422" fmla="*/ 4393430 w 8818250"/>
              <a:gd name="connsiteY422" fmla="*/ 980125 h 6858000"/>
              <a:gd name="connsiteX423" fmla="*/ 4448616 w 8818250"/>
              <a:gd name="connsiteY423" fmla="*/ 932987 h 6858000"/>
              <a:gd name="connsiteX424" fmla="*/ 4291681 w 8818250"/>
              <a:gd name="connsiteY424" fmla="*/ 932987 h 6858000"/>
              <a:gd name="connsiteX425" fmla="*/ 4284783 w 8818250"/>
              <a:gd name="connsiteY425" fmla="*/ 911717 h 6858000"/>
              <a:gd name="connsiteX426" fmla="*/ 4388256 w 8818250"/>
              <a:gd name="connsiteY426" fmla="*/ 862280 h 6858000"/>
              <a:gd name="connsiteX427" fmla="*/ 4460688 w 8818250"/>
              <a:gd name="connsiteY427" fmla="*/ 900220 h 6858000"/>
              <a:gd name="connsiteX428" fmla="*/ 4537143 w 8818250"/>
              <a:gd name="connsiteY428" fmla="*/ 894472 h 6858000"/>
              <a:gd name="connsiteX429" fmla="*/ 4589455 w 8818250"/>
              <a:gd name="connsiteY429" fmla="*/ 879526 h 6858000"/>
              <a:gd name="connsiteX430" fmla="*/ 4548640 w 8818250"/>
              <a:gd name="connsiteY430" fmla="*/ 817441 h 6858000"/>
              <a:gd name="connsiteX431" fmla="*/ 4627395 w 8818250"/>
              <a:gd name="connsiteY431" fmla="*/ 812268 h 6858000"/>
              <a:gd name="connsiteX432" fmla="*/ 4663611 w 8818250"/>
              <a:gd name="connsiteY432" fmla="*/ 799046 h 6858000"/>
              <a:gd name="connsiteX433" fmla="*/ 4807324 w 8818250"/>
              <a:gd name="connsiteY433" fmla="*/ 786399 h 6858000"/>
              <a:gd name="connsiteX434" fmla="*/ 4763635 w 8818250"/>
              <a:gd name="connsiteY434" fmla="*/ 832962 h 6858000"/>
              <a:gd name="connsiteX435" fmla="*/ 4918271 w 8818250"/>
              <a:gd name="connsiteY435" fmla="*/ 772603 h 6858000"/>
              <a:gd name="connsiteX436" fmla="*/ 4887804 w 8818250"/>
              <a:gd name="connsiteY436" fmla="*/ 691549 h 6858000"/>
              <a:gd name="connsiteX437" fmla="*/ 4941840 w 8818250"/>
              <a:gd name="connsiteY437" fmla="*/ 725465 h 6858000"/>
              <a:gd name="connsiteX438" fmla="*/ 4941840 w 8818250"/>
              <a:gd name="connsiteY438" fmla="*/ 692123 h 6858000"/>
              <a:gd name="connsiteX439" fmla="*/ 5109122 w 8818250"/>
              <a:gd name="connsiteY439" fmla="*/ 573704 h 6858000"/>
              <a:gd name="connsiteX440" fmla="*/ 5194775 w 8818250"/>
              <a:gd name="connsiteY440" fmla="*/ 527141 h 6858000"/>
              <a:gd name="connsiteX441" fmla="*/ 5235590 w 8818250"/>
              <a:gd name="connsiteY441" fmla="*/ 485176 h 6858000"/>
              <a:gd name="connsiteX442" fmla="*/ 5181554 w 8818250"/>
              <a:gd name="connsiteY442" fmla="*/ 482302 h 6858000"/>
              <a:gd name="connsiteX443" fmla="*/ 5047038 w 8818250"/>
              <a:gd name="connsiteY443" fmla="*/ 442062 h 6858000"/>
              <a:gd name="connsiteX444" fmla="*/ 5048763 w 8818250"/>
              <a:gd name="connsiteY444" fmla="*/ 423667 h 6858000"/>
              <a:gd name="connsiteX445" fmla="*/ 5111422 w 8818250"/>
              <a:gd name="connsiteY445" fmla="*/ 410445 h 6858000"/>
              <a:gd name="connsiteX446" fmla="*/ 5389651 w 8818250"/>
              <a:gd name="connsiteY446" fmla="*/ 345487 h 6858000"/>
              <a:gd name="connsiteX447" fmla="*/ 5419543 w 8818250"/>
              <a:gd name="connsiteY447" fmla="*/ 331116 h 6858000"/>
              <a:gd name="connsiteX448" fmla="*/ 5511520 w 8818250"/>
              <a:gd name="connsiteY448" fmla="*/ 267307 h 6858000"/>
              <a:gd name="connsiteX449" fmla="*/ 5553484 w 8818250"/>
              <a:gd name="connsiteY449" fmla="*/ 209247 h 6858000"/>
              <a:gd name="connsiteX450" fmla="*/ 5598322 w 8818250"/>
              <a:gd name="connsiteY450" fmla="*/ 179929 h 6858000"/>
              <a:gd name="connsiteX451" fmla="*/ 5686275 w 8818250"/>
              <a:gd name="connsiteY451" fmla="*/ 181654 h 6858000"/>
              <a:gd name="connsiteX452" fmla="*/ 5723066 w 8818250"/>
              <a:gd name="connsiteY452" fmla="*/ 171306 h 6858000"/>
              <a:gd name="connsiteX453" fmla="*/ 5801246 w 8818250"/>
              <a:gd name="connsiteY453" fmla="*/ 54036 h 6858000"/>
              <a:gd name="connsiteX454" fmla="*/ 5855857 w 8818250"/>
              <a:gd name="connsiteY454" fmla="*/ 98875 h 6858000"/>
              <a:gd name="connsiteX455" fmla="*/ 5910468 w 8818250"/>
              <a:gd name="connsiteY455" fmla="*/ 62659 h 6858000"/>
              <a:gd name="connsiteX456" fmla="*/ 6245033 w 8818250"/>
              <a:gd name="connsiteY456" fmla="*/ 21270 h 6858000"/>
              <a:gd name="connsiteX457" fmla="*/ 6326662 w 8818250"/>
              <a:gd name="connsiteY457" fmla="*/ 0 h 6858000"/>
              <a:gd name="connsiteX458" fmla="*/ 6308841 w 8818250"/>
              <a:gd name="connsiteY458" fmla="*/ 60934 h 6858000"/>
              <a:gd name="connsiteX459" fmla="*/ 6317464 w 8818250"/>
              <a:gd name="connsiteY459" fmla="*/ 67258 h 6858000"/>
              <a:gd name="connsiteX460" fmla="*/ 6469226 w 8818250"/>
              <a:gd name="connsiteY460" fmla="*/ 111522 h 6858000"/>
              <a:gd name="connsiteX461" fmla="*/ 6524411 w 8818250"/>
              <a:gd name="connsiteY461" fmla="*/ 135665 h 6858000"/>
              <a:gd name="connsiteX462" fmla="*/ 6658927 w 8818250"/>
              <a:gd name="connsiteY462" fmla="*/ 172456 h 6858000"/>
              <a:gd name="connsiteX463" fmla="*/ 6748029 w 8818250"/>
              <a:gd name="connsiteY463" fmla="*/ 173606 h 6858000"/>
              <a:gd name="connsiteX464" fmla="*/ 6970497 w 8818250"/>
              <a:gd name="connsiteY464" fmla="*/ 346637 h 6858000"/>
              <a:gd name="connsiteX465" fmla="*/ 6881395 w 8818250"/>
              <a:gd name="connsiteY465" fmla="*/ 392625 h 6858000"/>
              <a:gd name="connsiteX466" fmla="*/ 6969923 w 8818250"/>
              <a:gd name="connsiteY466" fmla="*/ 424817 h 6858000"/>
              <a:gd name="connsiteX467" fmla="*/ 6968198 w 8818250"/>
              <a:gd name="connsiteY467" fmla="*/ 431715 h 6858000"/>
              <a:gd name="connsiteX468" fmla="*/ 7100414 w 8818250"/>
              <a:gd name="connsiteY468" fmla="*/ 437463 h 6858000"/>
              <a:gd name="connsiteX469" fmla="*/ 7087768 w 8818250"/>
              <a:gd name="connsiteY469" fmla="*/ 506446 h 6858000"/>
              <a:gd name="connsiteX470" fmla="*/ 7152151 w 8818250"/>
              <a:gd name="connsiteY470" fmla="*/ 536913 h 6858000"/>
              <a:gd name="connsiteX471" fmla="*/ 7177445 w 8818250"/>
              <a:gd name="connsiteY471" fmla="*/ 438038 h 6858000"/>
              <a:gd name="connsiteX472" fmla="*/ 7271146 w 8818250"/>
              <a:gd name="connsiteY472" fmla="*/ 540937 h 6858000"/>
              <a:gd name="connsiteX473" fmla="*/ 7217684 w 8818250"/>
              <a:gd name="connsiteY473" fmla="*/ 569680 h 6858000"/>
              <a:gd name="connsiteX474" fmla="*/ 7225732 w 8818250"/>
              <a:gd name="connsiteY474" fmla="*/ 586925 h 6858000"/>
              <a:gd name="connsiteX475" fmla="*/ 7276894 w 8818250"/>
              <a:gd name="connsiteY475" fmla="*/ 585776 h 6858000"/>
              <a:gd name="connsiteX476" fmla="*/ 7335529 w 8818250"/>
              <a:gd name="connsiteY476" fmla="*/ 616818 h 6858000"/>
              <a:gd name="connsiteX477" fmla="*/ 7355074 w 8818250"/>
              <a:gd name="connsiteY477" fmla="*/ 704195 h 6858000"/>
              <a:gd name="connsiteX478" fmla="*/ 7340703 w 8818250"/>
              <a:gd name="connsiteY478" fmla="*/ 738687 h 6858000"/>
              <a:gd name="connsiteX479" fmla="*/ 7375194 w 8818250"/>
              <a:gd name="connsiteY479" fmla="*/ 764555 h 6858000"/>
              <a:gd name="connsiteX480" fmla="*/ 7343003 w 8818250"/>
              <a:gd name="connsiteY480" fmla="*/ 777202 h 6858000"/>
              <a:gd name="connsiteX481" fmla="*/ 7343577 w 8818250"/>
              <a:gd name="connsiteY481" fmla="*/ 786974 h 6858000"/>
              <a:gd name="connsiteX482" fmla="*/ 7405661 w 8818250"/>
              <a:gd name="connsiteY482" fmla="*/ 790423 h 6858000"/>
              <a:gd name="connsiteX483" fmla="*/ 7382667 w 8818250"/>
              <a:gd name="connsiteY483" fmla="*/ 731213 h 6858000"/>
              <a:gd name="connsiteX484" fmla="*/ 7391290 w 8818250"/>
              <a:gd name="connsiteY484" fmla="*/ 717417 h 6858000"/>
              <a:gd name="connsiteX485" fmla="*/ 7653998 w 8818250"/>
              <a:gd name="connsiteY485" fmla="*/ 830088 h 6858000"/>
              <a:gd name="connsiteX486" fmla="*/ 7587890 w 8818250"/>
              <a:gd name="connsiteY486" fmla="*/ 881825 h 6858000"/>
              <a:gd name="connsiteX487" fmla="*/ 7591339 w 8818250"/>
              <a:gd name="connsiteY487" fmla="*/ 896196 h 6858000"/>
              <a:gd name="connsiteX488" fmla="*/ 7756322 w 8818250"/>
              <a:gd name="connsiteY488" fmla="*/ 904819 h 6858000"/>
              <a:gd name="connsiteX489" fmla="*/ 7758621 w 8818250"/>
              <a:gd name="connsiteY489" fmla="*/ 926664 h 6858000"/>
              <a:gd name="connsiteX490" fmla="*/ 7660321 w 8818250"/>
              <a:gd name="connsiteY490" fmla="*/ 951382 h 6858000"/>
              <a:gd name="connsiteX491" fmla="*/ 7792538 w 8818250"/>
              <a:gd name="connsiteY491" fmla="*/ 1025538 h 6858000"/>
              <a:gd name="connsiteX492" fmla="*/ 7815532 w 8818250"/>
              <a:gd name="connsiteY492" fmla="*/ 1019790 h 6858000"/>
              <a:gd name="connsiteX493" fmla="*/ 7969593 w 8818250"/>
              <a:gd name="connsiteY493" fmla="*/ 1016341 h 6858000"/>
              <a:gd name="connsiteX494" fmla="*/ 8006383 w 8818250"/>
              <a:gd name="connsiteY494" fmla="*/ 1012317 h 6858000"/>
              <a:gd name="connsiteX495" fmla="*/ 8058120 w 8818250"/>
              <a:gd name="connsiteY495" fmla="*/ 1030137 h 6858000"/>
              <a:gd name="connsiteX496" fmla="*/ 8032251 w 8818250"/>
              <a:gd name="connsiteY496" fmla="*/ 1083599 h 6858000"/>
              <a:gd name="connsiteX497" fmla="*/ 7891412 w 8818250"/>
              <a:gd name="connsiteY497" fmla="*/ 1153731 h 6858000"/>
              <a:gd name="connsiteX498" fmla="*/ 7852323 w 8818250"/>
              <a:gd name="connsiteY498" fmla="*/ 1160629 h 6858000"/>
              <a:gd name="connsiteX499" fmla="*/ 7759196 w 8818250"/>
              <a:gd name="connsiteY499" fmla="*/ 1211216 h 6858000"/>
              <a:gd name="connsiteX500" fmla="*/ 7729878 w 8818250"/>
              <a:gd name="connsiteY500" fmla="*/ 1220988 h 6858000"/>
              <a:gd name="connsiteX501" fmla="*/ 7686764 w 8818250"/>
              <a:gd name="connsiteY501" fmla="*/ 1265252 h 6858000"/>
              <a:gd name="connsiteX502" fmla="*/ 7708609 w 8818250"/>
              <a:gd name="connsiteY502" fmla="*/ 1321013 h 6858000"/>
              <a:gd name="connsiteX503" fmla="*/ 7791388 w 8818250"/>
              <a:gd name="connsiteY503" fmla="*/ 1465876 h 6858000"/>
              <a:gd name="connsiteX504" fmla="*/ 7825304 w 8818250"/>
              <a:gd name="connsiteY504" fmla="*/ 1537733 h 6858000"/>
              <a:gd name="connsiteX505" fmla="*/ 7886239 w 8818250"/>
              <a:gd name="connsiteY505" fmla="*/ 1526236 h 6858000"/>
              <a:gd name="connsiteX506" fmla="*/ 7935676 w 8818250"/>
              <a:gd name="connsiteY506" fmla="*/ 1611314 h 6858000"/>
              <a:gd name="connsiteX507" fmla="*/ 7970742 w 8818250"/>
              <a:gd name="connsiteY507" fmla="*/ 1652703 h 6858000"/>
              <a:gd name="connsiteX508" fmla="*/ 8060419 w 8818250"/>
              <a:gd name="connsiteY508" fmla="*/ 1786644 h 6858000"/>
              <a:gd name="connsiteX509" fmla="*/ 8151821 w 8818250"/>
              <a:gd name="connsiteY509" fmla="*/ 1691793 h 6858000"/>
              <a:gd name="connsiteX510" fmla="*/ 8250121 w 8818250"/>
              <a:gd name="connsiteY510" fmla="*/ 1718237 h 6858000"/>
              <a:gd name="connsiteX511" fmla="*/ 8309906 w 8818250"/>
              <a:gd name="connsiteY511" fmla="*/ 1764800 h 6858000"/>
              <a:gd name="connsiteX512" fmla="*/ 8357619 w 8818250"/>
              <a:gd name="connsiteY512" fmla="*/ 1807914 h 6858000"/>
              <a:gd name="connsiteX513" fmla="*/ 8523751 w 8818250"/>
              <a:gd name="connsiteY513" fmla="*/ 1903914 h 6858000"/>
              <a:gd name="connsiteX514" fmla="*/ 8665165 w 8818250"/>
              <a:gd name="connsiteY514" fmla="*/ 1885519 h 6858000"/>
              <a:gd name="connsiteX515" fmla="*/ 8743920 w 8818250"/>
              <a:gd name="connsiteY515" fmla="*/ 1843555 h 6858000"/>
              <a:gd name="connsiteX516" fmla="*/ 8684709 w 8818250"/>
              <a:gd name="connsiteY516" fmla="*/ 1980370 h 6858000"/>
              <a:gd name="connsiteX517" fmla="*/ 8619177 w 8818250"/>
              <a:gd name="connsiteY517" fmla="*/ 2022909 h 6858000"/>
              <a:gd name="connsiteX518" fmla="*/ 8569739 w 8818250"/>
              <a:gd name="connsiteY518" fmla="*/ 2013136 h 6858000"/>
              <a:gd name="connsiteX519" fmla="*/ 8628374 w 8818250"/>
              <a:gd name="connsiteY519" fmla="*/ 2139604 h 6858000"/>
              <a:gd name="connsiteX520" fmla="*/ 8677811 w 8818250"/>
              <a:gd name="connsiteY520" fmla="*/ 2233305 h 6858000"/>
              <a:gd name="connsiteX521" fmla="*/ 8694482 w 8818250"/>
              <a:gd name="connsiteY521" fmla="*/ 2291940 h 6858000"/>
              <a:gd name="connsiteX522" fmla="*/ 8716902 w 8818250"/>
              <a:gd name="connsiteY522" fmla="*/ 2391390 h 6858000"/>
              <a:gd name="connsiteX523" fmla="*/ 8767488 w 8818250"/>
              <a:gd name="connsiteY523" fmla="*/ 2480492 h 6858000"/>
              <a:gd name="connsiteX524" fmla="*/ 8729548 w 8818250"/>
              <a:gd name="connsiteY524" fmla="*/ 2593163 h 6858000"/>
              <a:gd name="connsiteX525" fmla="*/ 8786459 w 8818250"/>
              <a:gd name="connsiteY525" fmla="*/ 2831153 h 6858000"/>
              <a:gd name="connsiteX526" fmla="*/ 8755991 w 8818250"/>
              <a:gd name="connsiteY526" fmla="*/ 3042699 h 6858000"/>
              <a:gd name="connsiteX527" fmla="*/ 8722650 w 8818250"/>
              <a:gd name="connsiteY527" fmla="*/ 3131226 h 6858000"/>
              <a:gd name="connsiteX528" fmla="*/ 8719201 w 8818250"/>
              <a:gd name="connsiteY528" fmla="*/ 3234700 h 6858000"/>
              <a:gd name="connsiteX529" fmla="*/ 8682985 w 8818250"/>
              <a:gd name="connsiteY529" fmla="*/ 3275514 h 6858000"/>
              <a:gd name="connsiteX530" fmla="*/ 8712303 w 8818250"/>
              <a:gd name="connsiteY530" fmla="*/ 3311730 h 6858000"/>
              <a:gd name="connsiteX531" fmla="*/ 8792207 w 8818250"/>
              <a:gd name="connsiteY531" fmla="*/ 3384736 h 6858000"/>
              <a:gd name="connsiteX532" fmla="*/ 8727823 w 8818250"/>
              <a:gd name="connsiteY532" fmla="*/ 3406581 h 6858000"/>
              <a:gd name="connsiteX533" fmla="*/ 8728399 w 8818250"/>
              <a:gd name="connsiteY533" fmla="*/ 3417503 h 6858000"/>
              <a:gd name="connsiteX534" fmla="*/ 8821525 w 8818250"/>
              <a:gd name="connsiteY534" fmla="*/ 3408880 h 6858000"/>
              <a:gd name="connsiteX535" fmla="*/ 8734722 w 8818250"/>
              <a:gd name="connsiteY535" fmla="*/ 3519252 h 6858000"/>
              <a:gd name="connsiteX536" fmla="*/ 8718626 w 8818250"/>
              <a:gd name="connsiteY536" fmla="*/ 3466941 h 6858000"/>
              <a:gd name="connsiteX537" fmla="*/ 8709428 w 8818250"/>
              <a:gd name="connsiteY537" fmla="*/ 3468665 h 6858000"/>
              <a:gd name="connsiteX538" fmla="*/ 8726674 w 8818250"/>
              <a:gd name="connsiteY538" fmla="*/ 3576163 h 6858000"/>
              <a:gd name="connsiteX539" fmla="*/ 8785309 w 8818250"/>
              <a:gd name="connsiteY539" fmla="*/ 3654917 h 6858000"/>
              <a:gd name="connsiteX540" fmla="*/ 8766914 w 8818250"/>
              <a:gd name="connsiteY540" fmla="*/ 3792307 h 6858000"/>
              <a:gd name="connsiteX541" fmla="*/ 8722650 w 8818250"/>
              <a:gd name="connsiteY541" fmla="*/ 3896931 h 6858000"/>
              <a:gd name="connsiteX542" fmla="*/ 8757142 w 8818250"/>
              <a:gd name="connsiteY542" fmla="*/ 4009602 h 6858000"/>
              <a:gd name="connsiteX543" fmla="*/ 8687584 w 8818250"/>
              <a:gd name="connsiteY543" fmla="*/ 4267136 h 6858000"/>
              <a:gd name="connsiteX544" fmla="*/ 8625500 w 8818250"/>
              <a:gd name="connsiteY544" fmla="*/ 4190681 h 6858000"/>
              <a:gd name="connsiteX545" fmla="*/ 8480062 w 8818250"/>
              <a:gd name="connsiteY545" fmla="*/ 4167687 h 6858000"/>
              <a:gd name="connsiteX546" fmla="*/ 8520302 w 8818250"/>
              <a:gd name="connsiteY546" fmla="*/ 4226897 h 6858000"/>
              <a:gd name="connsiteX547" fmla="*/ 8550194 w 8818250"/>
              <a:gd name="connsiteY547" fmla="*/ 4266562 h 6858000"/>
              <a:gd name="connsiteX548" fmla="*/ 8596183 w 8818250"/>
              <a:gd name="connsiteY548" fmla="*/ 4347041 h 6858000"/>
              <a:gd name="connsiteX549" fmla="*/ 8661715 w 8818250"/>
              <a:gd name="connsiteY549" fmla="*/ 4364861 h 6858000"/>
              <a:gd name="connsiteX550" fmla="*/ 8632973 w 8818250"/>
              <a:gd name="connsiteY550" fmla="*/ 4449940 h 6858000"/>
              <a:gd name="connsiteX551" fmla="*/ 8704255 w 8818250"/>
              <a:gd name="connsiteY551" fmla="*/ 4354514 h 6858000"/>
              <a:gd name="connsiteX552" fmla="*/ 8768639 w 8818250"/>
              <a:gd name="connsiteY552" fmla="*/ 4374059 h 6858000"/>
              <a:gd name="connsiteX553" fmla="*/ 8793357 w 8818250"/>
              <a:gd name="connsiteY553" fmla="*/ 4540767 h 6858000"/>
              <a:gd name="connsiteX554" fmla="*/ 8799105 w 8818250"/>
              <a:gd name="connsiteY554" fmla="*/ 4550539 h 6858000"/>
              <a:gd name="connsiteX555" fmla="*/ 8772088 w 8818250"/>
              <a:gd name="connsiteY555" fmla="*/ 4608599 h 6858000"/>
              <a:gd name="connsiteX556" fmla="*/ 8637572 w 8818250"/>
              <a:gd name="connsiteY556" fmla="*/ 4667234 h 6858000"/>
              <a:gd name="connsiteX557" fmla="*/ 8632973 w 8818250"/>
              <a:gd name="connsiteY557" fmla="*/ 4653438 h 6858000"/>
              <a:gd name="connsiteX558" fmla="*/ 8691608 w 8818250"/>
              <a:gd name="connsiteY558" fmla="*/ 4593078 h 6858000"/>
              <a:gd name="connsiteX559" fmla="*/ 8669189 w 8818250"/>
              <a:gd name="connsiteY559" fmla="*/ 4564335 h 6858000"/>
              <a:gd name="connsiteX560" fmla="*/ 8723800 w 8818250"/>
              <a:gd name="connsiteY560" fmla="*/ 4470634 h 6858000"/>
              <a:gd name="connsiteX561" fmla="*/ 8488685 w 8818250"/>
              <a:gd name="connsiteY561" fmla="*/ 4453964 h 6858000"/>
              <a:gd name="connsiteX562" fmla="*/ 8563990 w 8818250"/>
              <a:gd name="connsiteY562" fmla="*/ 4394179 h 6858000"/>
              <a:gd name="connsiteX563" fmla="*/ 8492709 w 8818250"/>
              <a:gd name="connsiteY563" fmla="*/ 4367736 h 6858000"/>
              <a:gd name="connsiteX564" fmla="*/ 8540421 w 8818250"/>
              <a:gd name="connsiteY564" fmla="*/ 4289556 h 6858000"/>
              <a:gd name="connsiteX565" fmla="*/ 8406481 w 8818250"/>
              <a:gd name="connsiteY565" fmla="*/ 4357388 h 6858000"/>
              <a:gd name="connsiteX566" fmla="*/ 8376014 w 8818250"/>
              <a:gd name="connsiteY566" fmla="*/ 4384981 h 6858000"/>
              <a:gd name="connsiteX567" fmla="*/ 8335774 w 8818250"/>
              <a:gd name="connsiteY567" fmla="*/ 4428095 h 6858000"/>
              <a:gd name="connsiteX568" fmla="*/ 8377739 w 8818250"/>
              <a:gd name="connsiteY568" fmla="*/ 4463736 h 6858000"/>
              <a:gd name="connsiteX569" fmla="*/ 8419127 w 8818250"/>
              <a:gd name="connsiteY569" fmla="*/ 4482706 h 6858000"/>
              <a:gd name="connsiteX570" fmla="*/ 8247246 w 8818250"/>
              <a:gd name="connsiteY570" fmla="*/ 4460287 h 6858000"/>
              <a:gd name="connsiteX571" fmla="*/ 8231726 w 8818250"/>
              <a:gd name="connsiteY571" fmla="*/ 4495353 h 6858000"/>
              <a:gd name="connsiteX572" fmla="*/ 8296109 w 8818250"/>
              <a:gd name="connsiteY572" fmla="*/ 4495353 h 6858000"/>
              <a:gd name="connsiteX573" fmla="*/ 8257019 w 8818250"/>
              <a:gd name="connsiteY573" fmla="*/ 4522371 h 6858000"/>
              <a:gd name="connsiteX574" fmla="*/ 8256444 w 8818250"/>
              <a:gd name="connsiteY574" fmla="*/ 4540767 h 6858000"/>
              <a:gd name="connsiteX575" fmla="*/ 8418553 w 8818250"/>
              <a:gd name="connsiteY575" fmla="*/ 4552264 h 6858000"/>
              <a:gd name="connsiteX576" fmla="*/ 8382912 w 8818250"/>
              <a:gd name="connsiteY576" fmla="*/ 4628719 h 6858000"/>
              <a:gd name="connsiteX577" fmla="*/ 8289211 w 8818250"/>
              <a:gd name="connsiteY577" fmla="*/ 4621246 h 6858000"/>
              <a:gd name="connsiteX578" fmla="*/ 8286911 w 8818250"/>
              <a:gd name="connsiteY578" fmla="*/ 4638492 h 6858000"/>
              <a:gd name="connsiteX579" fmla="*/ 8366242 w 8818250"/>
              <a:gd name="connsiteY579" fmla="*/ 4663210 h 6858000"/>
              <a:gd name="connsiteX580" fmla="*/ 8346122 w 8818250"/>
              <a:gd name="connsiteY580" fmla="*/ 4703450 h 6858000"/>
              <a:gd name="connsiteX581" fmla="*/ 8385211 w 8818250"/>
              <a:gd name="connsiteY581" fmla="*/ 4710923 h 6858000"/>
              <a:gd name="connsiteX582" fmla="*/ 8386936 w 8818250"/>
              <a:gd name="connsiteY582" fmla="*/ 4722995 h 6858000"/>
              <a:gd name="connsiteX583" fmla="*/ 8245522 w 8818250"/>
              <a:gd name="connsiteY583" fmla="*/ 4758061 h 6858000"/>
              <a:gd name="connsiteX584" fmla="*/ 8275989 w 8818250"/>
              <a:gd name="connsiteY584" fmla="*/ 4780481 h 6858000"/>
              <a:gd name="connsiteX585" fmla="*/ 8212755 w 8818250"/>
              <a:gd name="connsiteY585" fmla="*/ 4773582 h 6858000"/>
              <a:gd name="connsiteX586" fmla="*/ 8177115 w 8818250"/>
              <a:gd name="connsiteY586" fmla="*/ 4763810 h 6858000"/>
              <a:gd name="connsiteX587" fmla="*/ 8143198 w 8818250"/>
              <a:gd name="connsiteY587" fmla="*/ 4768408 h 6858000"/>
              <a:gd name="connsiteX588" fmla="*/ 8127677 w 8818250"/>
              <a:gd name="connsiteY588" fmla="*/ 4760935 h 6858000"/>
              <a:gd name="connsiteX589" fmla="*/ 8167917 w 8818250"/>
              <a:gd name="connsiteY589" fmla="*/ 4732767 h 6858000"/>
              <a:gd name="connsiteX590" fmla="*/ 8160444 w 8818250"/>
              <a:gd name="connsiteY590" fmla="*/ 4718971 h 6858000"/>
              <a:gd name="connsiteX591" fmla="*/ 8092611 w 8818250"/>
              <a:gd name="connsiteY591" fmla="*/ 4753462 h 6858000"/>
              <a:gd name="connsiteX592" fmla="*/ 8083988 w 8818250"/>
              <a:gd name="connsiteY592" fmla="*/ 4844289 h 6858000"/>
              <a:gd name="connsiteX593" fmla="*/ 8081114 w 8818250"/>
              <a:gd name="connsiteY593" fmla="*/ 4860960 h 6858000"/>
              <a:gd name="connsiteX594" fmla="*/ 8082839 w 8818250"/>
              <a:gd name="connsiteY594" fmla="*/ 4915571 h 6858000"/>
              <a:gd name="connsiteX595" fmla="*/ 8027078 w 8818250"/>
              <a:gd name="connsiteY595" fmla="*/ 4877631 h 6858000"/>
              <a:gd name="connsiteX596" fmla="*/ 8008682 w 8818250"/>
              <a:gd name="connsiteY596" fmla="*/ 4851187 h 6858000"/>
              <a:gd name="connsiteX597" fmla="*/ 7963269 w 8818250"/>
              <a:gd name="connsiteY597" fmla="*/ 4893152 h 6858000"/>
              <a:gd name="connsiteX598" fmla="*/ 8016156 w 8818250"/>
              <a:gd name="connsiteY598" fmla="*/ 4976505 h 6858000"/>
              <a:gd name="connsiteX599" fmla="*/ 7988562 w 8818250"/>
              <a:gd name="connsiteY599" fmla="*/ 5037440 h 6858000"/>
              <a:gd name="connsiteX600" fmla="*/ 8096635 w 8818250"/>
              <a:gd name="connsiteY600" fmla="*/ 5012146 h 6858000"/>
              <a:gd name="connsiteX601" fmla="*/ 8102958 w 8818250"/>
              <a:gd name="connsiteY601" fmla="*/ 5024218 h 6858000"/>
              <a:gd name="connsiteX602" fmla="*/ 8027078 w 8818250"/>
              <a:gd name="connsiteY602" fmla="*/ 5066182 h 6858000"/>
              <a:gd name="connsiteX603" fmla="*/ 8048347 w 8818250"/>
              <a:gd name="connsiteY603" fmla="*/ 5106997 h 6858000"/>
              <a:gd name="connsiteX604" fmla="*/ 7969593 w 8818250"/>
              <a:gd name="connsiteY604" fmla="*/ 5160458 h 6858000"/>
              <a:gd name="connsiteX605" fmla="*/ 8021904 w 8818250"/>
              <a:gd name="connsiteY605" fmla="*/ 5178279 h 6858000"/>
              <a:gd name="connsiteX606" fmla="*/ 7974766 w 8818250"/>
              <a:gd name="connsiteY606" fmla="*/ 5224267 h 6858000"/>
              <a:gd name="connsiteX607" fmla="*/ 7975916 w 8818250"/>
              <a:gd name="connsiteY607" fmla="*/ 5237489 h 6858000"/>
              <a:gd name="connsiteX608" fmla="*/ 8054671 w 8818250"/>
              <a:gd name="connsiteY608" fmla="*/ 5213920 h 6858000"/>
              <a:gd name="connsiteX609" fmla="*/ 8064444 w 8818250"/>
              <a:gd name="connsiteY609" fmla="*/ 5259908 h 6858000"/>
              <a:gd name="connsiteX610" fmla="*/ 8021904 w 8818250"/>
              <a:gd name="connsiteY610" fmla="*/ 5282327 h 6858000"/>
              <a:gd name="connsiteX611" fmla="*/ 7859220 w 8818250"/>
              <a:gd name="connsiteY611" fmla="*/ 5305896 h 6858000"/>
              <a:gd name="connsiteX612" fmla="*/ 7859220 w 8818250"/>
              <a:gd name="connsiteY612" fmla="*/ 5372579 h 6858000"/>
              <a:gd name="connsiteX613" fmla="*/ 7960395 w 8818250"/>
              <a:gd name="connsiteY613" fmla="*/ 5366256 h 6858000"/>
              <a:gd name="connsiteX614" fmla="*/ 7894286 w 8818250"/>
              <a:gd name="connsiteY614" fmla="*/ 5400172 h 6858000"/>
              <a:gd name="connsiteX615" fmla="*/ 7797137 w 8818250"/>
              <a:gd name="connsiteY615" fmla="*/ 5399597 h 6858000"/>
              <a:gd name="connsiteX616" fmla="*/ 7712633 w 8818250"/>
              <a:gd name="connsiteY616" fmla="*/ 5388675 h 6858000"/>
              <a:gd name="connsiteX617" fmla="*/ 7814957 w 8818250"/>
              <a:gd name="connsiteY617" fmla="*/ 5446161 h 6858000"/>
              <a:gd name="connsiteX618" fmla="*/ 7787939 w 8818250"/>
              <a:gd name="connsiteY618" fmla="*/ 5489849 h 6858000"/>
              <a:gd name="connsiteX619" fmla="*/ 7930502 w 8818250"/>
              <a:gd name="connsiteY619" fmla="*/ 5500197 h 6858000"/>
              <a:gd name="connsiteX620" fmla="*/ 7735627 w 8818250"/>
              <a:gd name="connsiteY620" fmla="*/ 5523766 h 6858000"/>
              <a:gd name="connsiteX621" fmla="*/ 7541902 w 8818250"/>
              <a:gd name="connsiteY621" fmla="*/ 5491574 h 6858000"/>
              <a:gd name="connsiteX622" fmla="*/ 7410260 w 8818250"/>
              <a:gd name="connsiteY622" fmla="*/ 5436388 h 6858000"/>
              <a:gd name="connsiteX623" fmla="*/ 7625830 w 8818250"/>
              <a:gd name="connsiteY623" fmla="*/ 5340387 h 6858000"/>
              <a:gd name="connsiteX624" fmla="*/ 7730453 w 8818250"/>
              <a:gd name="connsiteY624" fmla="*/ 5307046 h 6858000"/>
              <a:gd name="connsiteX625" fmla="*/ 7729878 w 8818250"/>
              <a:gd name="connsiteY625" fmla="*/ 5288076 h 6858000"/>
              <a:gd name="connsiteX626" fmla="*/ 7646525 w 8818250"/>
              <a:gd name="connsiteY626" fmla="*/ 5222543 h 6858000"/>
              <a:gd name="connsiteX627" fmla="*/ 7695387 w 8818250"/>
              <a:gd name="connsiteY627" fmla="*/ 5200123 h 6858000"/>
              <a:gd name="connsiteX628" fmla="*/ 7544201 w 8818250"/>
              <a:gd name="connsiteY628" fmla="*/ 5215069 h 6858000"/>
              <a:gd name="connsiteX629" fmla="*/ 7694238 w 8818250"/>
              <a:gd name="connsiteY629" fmla="*/ 5068482 h 6858000"/>
              <a:gd name="connsiteX630" fmla="*/ 7653423 w 8818250"/>
              <a:gd name="connsiteY630" fmla="*/ 5024218 h 6858000"/>
              <a:gd name="connsiteX631" fmla="*/ 7598237 w 8818250"/>
              <a:gd name="connsiteY631" fmla="*/ 5021344 h 6858000"/>
              <a:gd name="connsiteX632" fmla="*/ 7522357 w 8818250"/>
              <a:gd name="connsiteY632" fmla="*/ 5046062 h 6858000"/>
              <a:gd name="connsiteX633" fmla="*/ 7371745 w 8818250"/>
              <a:gd name="connsiteY633" fmla="*/ 5067332 h 6858000"/>
              <a:gd name="connsiteX634" fmla="*/ 7264822 w 8818250"/>
              <a:gd name="connsiteY634" fmla="*/ 5106422 h 6858000"/>
              <a:gd name="connsiteX635" fmla="*/ 7192391 w 8818250"/>
              <a:gd name="connsiteY635" fmla="*/ 5175404 h 6858000"/>
              <a:gd name="connsiteX636" fmla="*/ 7118810 w 8818250"/>
              <a:gd name="connsiteY636" fmla="*/ 5173105 h 6858000"/>
              <a:gd name="connsiteX637" fmla="*/ 7043503 w 8818250"/>
              <a:gd name="connsiteY637" fmla="*/ 5234040 h 6858000"/>
              <a:gd name="connsiteX638" fmla="*/ 7104438 w 8818250"/>
              <a:gd name="connsiteY638" fmla="*/ 5254735 h 6858000"/>
              <a:gd name="connsiteX639" fmla="*/ 7104438 w 8818250"/>
              <a:gd name="connsiteY639" fmla="*/ 5280603 h 6858000"/>
              <a:gd name="connsiteX640" fmla="*/ 7018785 w 8818250"/>
              <a:gd name="connsiteY640" fmla="*/ 5292100 h 6858000"/>
              <a:gd name="connsiteX641" fmla="*/ 6874497 w 8818250"/>
              <a:gd name="connsiteY641" fmla="*/ 5338663 h 6858000"/>
              <a:gd name="connsiteX642" fmla="*/ 6794018 w 8818250"/>
              <a:gd name="connsiteY642" fmla="*/ 5274279 h 6858000"/>
              <a:gd name="connsiteX643" fmla="*/ 6705490 w 8818250"/>
              <a:gd name="connsiteY643" fmla="*/ 5303597 h 6858000"/>
              <a:gd name="connsiteX644" fmla="*/ 6604316 w 8818250"/>
              <a:gd name="connsiteY644" fmla="*/ 5280603 h 6858000"/>
              <a:gd name="connsiteX645" fmla="*/ 6706640 w 8818250"/>
              <a:gd name="connsiteY645" fmla="*/ 5301872 h 6858000"/>
              <a:gd name="connsiteX646" fmla="*/ 6686520 w 8818250"/>
              <a:gd name="connsiteY646" fmla="*/ 5380052 h 6858000"/>
              <a:gd name="connsiteX647" fmla="*/ 6757227 w 8818250"/>
              <a:gd name="connsiteY647" fmla="*/ 5393274 h 6858000"/>
              <a:gd name="connsiteX648" fmla="*/ 6684220 w 8818250"/>
              <a:gd name="connsiteY648" fmla="*/ 5434664 h 6858000"/>
              <a:gd name="connsiteX649" fmla="*/ 6643980 w 8818250"/>
              <a:gd name="connsiteY649" fmla="*/ 5428915 h 6858000"/>
              <a:gd name="connsiteX650" fmla="*/ 6606040 w 8818250"/>
              <a:gd name="connsiteY650" fmla="*/ 5426041 h 6858000"/>
              <a:gd name="connsiteX651" fmla="*/ 6789993 w 8818250"/>
              <a:gd name="connsiteY651" fmla="*/ 5464556 h 6858000"/>
              <a:gd name="connsiteX652" fmla="*/ 6753203 w 8818250"/>
              <a:gd name="connsiteY652" fmla="*/ 5490424 h 6858000"/>
              <a:gd name="connsiteX653" fmla="*/ 6757227 w 8818250"/>
              <a:gd name="connsiteY653" fmla="*/ 5507670 h 6858000"/>
              <a:gd name="connsiteX654" fmla="*/ 6885419 w 8818250"/>
              <a:gd name="connsiteY654" fmla="*/ 5492149 h 6858000"/>
              <a:gd name="connsiteX655" fmla="*/ 6857252 w 8818250"/>
              <a:gd name="connsiteY655" fmla="*/ 5397298 h 6858000"/>
              <a:gd name="connsiteX656" fmla="*/ 6908988 w 8818250"/>
              <a:gd name="connsiteY656" fmla="*/ 5376603 h 6858000"/>
              <a:gd name="connsiteX657" fmla="*/ 6872772 w 8818250"/>
              <a:gd name="connsiteY657" fmla="*/ 5336938 h 6858000"/>
              <a:gd name="connsiteX658" fmla="*/ 6960150 w 8818250"/>
              <a:gd name="connsiteY658" fmla="*/ 5311645 h 6858000"/>
              <a:gd name="connsiteX659" fmla="*/ 7029708 w 8818250"/>
              <a:gd name="connsiteY659" fmla="*/ 5337513 h 6858000"/>
              <a:gd name="connsiteX660" fmla="*/ 6984294 w 8818250"/>
              <a:gd name="connsiteY660" fmla="*/ 5372004 h 6858000"/>
              <a:gd name="connsiteX661" fmla="*/ 7168822 w 8818250"/>
              <a:gd name="connsiteY661" fmla="*/ 5417418 h 6858000"/>
              <a:gd name="connsiteX662" fmla="*/ 7091791 w 8818250"/>
              <a:gd name="connsiteY662" fmla="*/ 5454208 h 6858000"/>
              <a:gd name="connsiteX663" fmla="*/ 7070522 w 8818250"/>
              <a:gd name="connsiteY663" fmla="*/ 5488125 h 6858000"/>
              <a:gd name="connsiteX664" fmla="*/ 7111336 w 8818250"/>
              <a:gd name="connsiteY664" fmla="*/ 5490999 h 6858000"/>
              <a:gd name="connsiteX665" fmla="*/ 7256199 w 8818250"/>
              <a:gd name="connsiteY665" fmla="*/ 5425466 h 6858000"/>
              <a:gd name="connsiteX666" fmla="*/ 7315984 w 8818250"/>
              <a:gd name="connsiteY666" fmla="*/ 5411669 h 6858000"/>
              <a:gd name="connsiteX667" fmla="*/ 7324032 w 8818250"/>
              <a:gd name="connsiteY667" fmla="*/ 5426615 h 6858000"/>
              <a:gd name="connsiteX668" fmla="*/ 7269421 w 8818250"/>
              <a:gd name="connsiteY668" fmla="*/ 5468580 h 6858000"/>
              <a:gd name="connsiteX669" fmla="*/ 7240678 w 8818250"/>
              <a:gd name="connsiteY669" fmla="*/ 5535263 h 6858000"/>
              <a:gd name="connsiteX670" fmla="*/ 7188942 w 8818250"/>
              <a:gd name="connsiteY670" fmla="*/ 5524916 h 6858000"/>
              <a:gd name="connsiteX671" fmla="*/ 7213085 w 8818250"/>
              <a:gd name="connsiteY671" fmla="*/ 5574353 h 6858000"/>
              <a:gd name="connsiteX672" fmla="*/ 7152151 w 8818250"/>
              <a:gd name="connsiteY672" fmla="*/ 5579527 h 6858000"/>
              <a:gd name="connsiteX673" fmla="*/ 7100414 w 8818250"/>
              <a:gd name="connsiteY673" fmla="*/ 5646784 h 6858000"/>
              <a:gd name="connsiteX674" fmla="*/ 7025108 w 8818250"/>
              <a:gd name="connsiteY674" fmla="*/ 5646784 h 6858000"/>
              <a:gd name="connsiteX675" fmla="*/ 7086617 w 8818250"/>
              <a:gd name="connsiteY675" fmla="*/ 5683575 h 6858000"/>
              <a:gd name="connsiteX676" fmla="*/ 7064199 w 8818250"/>
              <a:gd name="connsiteY676" fmla="*/ 5711168 h 6858000"/>
              <a:gd name="connsiteX677" fmla="*/ 7122833 w 8818250"/>
              <a:gd name="connsiteY677" fmla="*/ 5750833 h 6858000"/>
              <a:gd name="connsiteX678" fmla="*/ 7090642 w 8818250"/>
              <a:gd name="connsiteY678" fmla="*/ 5766354 h 6858000"/>
              <a:gd name="connsiteX679" fmla="*/ 7089492 w 8818250"/>
              <a:gd name="connsiteY679" fmla="*/ 5777276 h 6858000"/>
              <a:gd name="connsiteX680" fmla="*/ 7156175 w 8818250"/>
              <a:gd name="connsiteY680" fmla="*/ 5785324 h 6858000"/>
              <a:gd name="connsiteX681" fmla="*/ 7092366 w 8818250"/>
              <a:gd name="connsiteY681" fmla="*/ 5841085 h 6858000"/>
              <a:gd name="connsiteX682" fmla="*/ 6985443 w 8818250"/>
              <a:gd name="connsiteY682" fmla="*/ 5779000 h 6858000"/>
              <a:gd name="connsiteX683" fmla="*/ 7026258 w 8818250"/>
              <a:gd name="connsiteY683" fmla="*/ 5726114 h 6858000"/>
              <a:gd name="connsiteX684" fmla="*/ 7018210 w 8818250"/>
              <a:gd name="connsiteY684" fmla="*/ 5717491 h 6858000"/>
              <a:gd name="connsiteX685" fmla="*/ 6968198 w 8818250"/>
              <a:gd name="connsiteY685" fmla="*/ 5736462 h 6858000"/>
              <a:gd name="connsiteX686" fmla="*/ 6968198 w 8818250"/>
              <a:gd name="connsiteY686" fmla="*/ 5649084 h 6858000"/>
              <a:gd name="connsiteX687" fmla="*/ 6867598 w 8818250"/>
              <a:gd name="connsiteY687" fmla="*/ 5676677 h 6858000"/>
              <a:gd name="connsiteX688" fmla="*/ 6893467 w 8818250"/>
              <a:gd name="connsiteY688" fmla="*/ 5710018 h 6858000"/>
              <a:gd name="connsiteX689" fmla="*/ 6883120 w 8818250"/>
              <a:gd name="connsiteY689" fmla="*/ 5721515 h 6858000"/>
              <a:gd name="connsiteX690" fmla="*/ 6804365 w 8818250"/>
              <a:gd name="connsiteY690" fmla="*/ 5655982 h 6858000"/>
              <a:gd name="connsiteX691" fmla="*/ 6953252 w 8818250"/>
              <a:gd name="connsiteY691" fmla="*/ 5562281 h 6858000"/>
              <a:gd name="connsiteX692" fmla="*/ 6949803 w 8818250"/>
              <a:gd name="connsiteY692" fmla="*/ 5543311 h 6858000"/>
              <a:gd name="connsiteX693" fmla="*/ 6790568 w 8818250"/>
              <a:gd name="connsiteY693" fmla="*/ 5527790 h 6858000"/>
              <a:gd name="connsiteX694" fmla="*/ 6785395 w 8818250"/>
              <a:gd name="connsiteY694" fmla="*/ 5549634 h 6858000"/>
              <a:gd name="connsiteX695" fmla="*/ 6815862 w 8818250"/>
              <a:gd name="connsiteY695" fmla="*/ 5576077 h 6858000"/>
              <a:gd name="connsiteX696" fmla="*/ 6815287 w 8818250"/>
              <a:gd name="connsiteY696" fmla="*/ 5591598 h 6858000"/>
              <a:gd name="connsiteX697" fmla="*/ 6763550 w 8818250"/>
              <a:gd name="connsiteY697" fmla="*/ 5585275 h 6858000"/>
              <a:gd name="connsiteX698" fmla="*/ 6657202 w 8818250"/>
              <a:gd name="connsiteY698" fmla="*/ 5591598 h 6858000"/>
              <a:gd name="connsiteX699" fmla="*/ 6653753 w 8818250"/>
              <a:gd name="connsiteY699" fmla="*/ 5534113 h 6858000"/>
              <a:gd name="connsiteX700" fmla="*/ 6647430 w 8818250"/>
              <a:gd name="connsiteY700" fmla="*/ 5485825 h 6858000"/>
              <a:gd name="connsiteX701" fmla="*/ 6605466 w 8818250"/>
              <a:gd name="connsiteY701" fmla="*/ 5493299 h 6858000"/>
              <a:gd name="connsiteX702" fmla="*/ 6524986 w 8818250"/>
              <a:gd name="connsiteY702" fmla="*/ 5488125 h 6858000"/>
              <a:gd name="connsiteX703" fmla="*/ 6540507 w 8818250"/>
              <a:gd name="connsiteY703" fmla="*/ 5531814 h 6858000"/>
              <a:gd name="connsiteX704" fmla="*/ 6490495 w 8818250"/>
              <a:gd name="connsiteY704" fmla="*/ 5524340 h 6858000"/>
              <a:gd name="connsiteX705" fmla="*/ 6487621 w 8818250"/>
              <a:gd name="connsiteY705" fmla="*/ 5542736 h 6858000"/>
              <a:gd name="connsiteX706" fmla="*/ 6596843 w 8818250"/>
              <a:gd name="connsiteY706" fmla="*/ 5557682 h 6858000"/>
              <a:gd name="connsiteX707" fmla="*/ 6599142 w 8818250"/>
              <a:gd name="connsiteY707" fmla="*/ 5571479 h 6858000"/>
              <a:gd name="connsiteX708" fmla="*/ 6492794 w 8818250"/>
              <a:gd name="connsiteY708" fmla="*/ 5596772 h 6858000"/>
              <a:gd name="connsiteX709" fmla="*/ 6484172 w 8818250"/>
              <a:gd name="connsiteY709" fmla="*/ 5623215 h 6858000"/>
              <a:gd name="connsiteX710" fmla="*/ 6544531 w 8818250"/>
              <a:gd name="connsiteY710" fmla="*/ 5641036 h 6858000"/>
              <a:gd name="connsiteX711" fmla="*/ 6538208 w 8818250"/>
              <a:gd name="connsiteY711" fmla="*/ 5658856 h 6858000"/>
              <a:gd name="connsiteX712" fmla="*/ 6341608 w 8818250"/>
              <a:gd name="connsiteY712" fmla="*/ 5564580 h 6858000"/>
              <a:gd name="connsiteX713" fmla="*/ 6282398 w 8818250"/>
              <a:gd name="connsiteY713" fmla="*/ 5645060 h 6858000"/>
              <a:gd name="connsiteX714" fmla="*/ 6243883 w 8818250"/>
              <a:gd name="connsiteY714" fmla="*/ 5764629 h 6858000"/>
              <a:gd name="connsiteX715" fmla="*/ 6285272 w 8818250"/>
              <a:gd name="connsiteY715" fmla="*/ 5772102 h 6858000"/>
              <a:gd name="connsiteX716" fmla="*/ 6192721 w 8818250"/>
              <a:gd name="connsiteY716" fmla="*/ 5788198 h 6858000"/>
              <a:gd name="connsiteX717" fmla="*/ 6194445 w 8818250"/>
              <a:gd name="connsiteY717" fmla="*/ 5807743 h 6858000"/>
              <a:gd name="connsiteX718" fmla="*/ 6326662 w 8818250"/>
              <a:gd name="connsiteY718" fmla="*/ 5793372 h 6858000"/>
              <a:gd name="connsiteX719" fmla="*/ 6328386 w 8818250"/>
              <a:gd name="connsiteY719" fmla="*/ 5773827 h 6858000"/>
              <a:gd name="connsiteX720" fmla="*/ 6283548 w 8818250"/>
              <a:gd name="connsiteY720" fmla="*/ 5773827 h 6858000"/>
              <a:gd name="connsiteX721" fmla="*/ 6324937 w 8818250"/>
              <a:gd name="connsiteY721" fmla="*/ 5664605 h 6858000"/>
              <a:gd name="connsiteX722" fmla="*/ 6312290 w 8818250"/>
              <a:gd name="connsiteY722" fmla="*/ 5649084 h 6858000"/>
              <a:gd name="connsiteX723" fmla="*/ 6350805 w 8818250"/>
              <a:gd name="connsiteY723" fmla="*/ 5648509 h 6858000"/>
              <a:gd name="connsiteX724" fmla="*/ 6413464 w 8818250"/>
              <a:gd name="connsiteY724" fmla="*/ 5681275 h 6858000"/>
              <a:gd name="connsiteX725" fmla="*/ 6343333 w 8818250"/>
              <a:gd name="connsiteY725" fmla="*/ 5751983 h 6858000"/>
              <a:gd name="connsiteX726" fmla="*/ 6520962 w 8818250"/>
              <a:gd name="connsiteY726" fmla="*/ 5719216 h 6858000"/>
              <a:gd name="connsiteX727" fmla="*/ 6478998 w 8818250"/>
              <a:gd name="connsiteY727" fmla="*/ 5694497 h 6858000"/>
              <a:gd name="connsiteX728" fmla="*/ 6484746 w 8818250"/>
              <a:gd name="connsiteY728" fmla="*/ 5677826 h 6858000"/>
              <a:gd name="connsiteX729" fmla="*/ 6542806 w 8818250"/>
              <a:gd name="connsiteY729" fmla="*/ 5698521 h 6858000"/>
              <a:gd name="connsiteX730" fmla="*/ 6522112 w 8818250"/>
              <a:gd name="connsiteY730" fmla="*/ 5781300 h 6858000"/>
              <a:gd name="connsiteX731" fmla="*/ 6585920 w 8818250"/>
              <a:gd name="connsiteY731" fmla="*/ 5814067 h 6858000"/>
              <a:gd name="connsiteX732" fmla="*/ 6623286 w 8818250"/>
              <a:gd name="connsiteY732" fmla="*/ 5809468 h 6858000"/>
              <a:gd name="connsiteX733" fmla="*/ 6691119 w 8818250"/>
              <a:gd name="connsiteY733" fmla="*/ 5781300 h 6858000"/>
              <a:gd name="connsiteX734" fmla="*/ 6698017 w 8818250"/>
              <a:gd name="connsiteY734" fmla="*/ 5800270 h 6858000"/>
              <a:gd name="connsiteX735" fmla="*/ 6547980 w 8818250"/>
              <a:gd name="connsiteY735" fmla="*/ 5873851 h 6858000"/>
              <a:gd name="connsiteX736" fmla="*/ 6581897 w 8818250"/>
              <a:gd name="connsiteY736" fmla="*/ 5903744 h 6858000"/>
              <a:gd name="connsiteX737" fmla="*/ 6395069 w 8818250"/>
              <a:gd name="connsiteY737" fmla="*/ 5899145 h 6858000"/>
              <a:gd name="connsiteX738" fmla="*/ 6471524 w 8818250"/>
              <a:gd name="connsiteY738" fmla="*/ 5912942 h 6858000"/>
              <a:gd name="connsiteX739" fmla="*/ 6412890 w 8818250"/>
              <a:gd name="connsiteY739" fmla="*/ 5956056 h 6858000"/>
              <a:gd name="connsiteX740" fmla="*/ 6506591 w 8818250"/>
              <a:gd name="connsiteY740" fmla="*/ 6045733 h 6858000"/>
              <a:gd name="connsiteX741" fmla="*/ 6440483 w 8818250"/>
              <a:gd name="connsiteY741" fmla="*/ 6070451 h 6858000"/>
              <a:gd name="connsiteX742" fmla="*/ 6445656 w 8818250"/>
              <a:gd name="connsiteY742" fmla="*/ 6091146 h 6858000"/>
              <a:gd name="connsiteX743" fmla="*/ 6542232 w 8818250"/>
              <a:gd name="connsiteY743" fmla="*/ 6066427 h 6858000"/>
              <a:gd name="connsiteX744" fmla="*/ 6588795 w 8818250"/>
              <a:gd name="connsiteY744" fmla="*/ 6070451 h 6858000"/>
              <a:gd name="connsiteX745" fmla="*/ 6595118 w 8818250"/>
              <a:gd name="connsiteY745" fmla="*/ 6117589 h 6858000"/>
              <a:gd name="connsiteX746" fmla="*/ 6580172 w 8818250"/>
              <a:gd name="connsiteY746" fmla="*/ 6118164 h 6858000"/>
              <a:gd name="connsiteX747" fmla="*/ 6581322 w 8818250"/>
              <a:gd name="connsiteY747" fmla="*/ 6088847 h 6858000"/>
              <a:gd name="connsiteX748" fmla="*/ 6481872 w 8818250"/>
              <a:gd name="connsiteY748" fmla="*/ 6115864 h 6858000"/>
              <a:gd name="connsiteX749" fmla="*/ 6480147 w 8818250"/>
              <a:gd name="connsiteY749" fmla="*/ 6161278 h 6858000"/>
              <a:gd name="connsiteX750" fmla="*/ 6367476 w 8818250"/>
              <a:gd name="connsiteY750" fmla="*/ 6207266 h 6858000"/>
              <a:gd name="connsiteX751" fmla="*/ 6642831 w 8818250"/>
              <a:gd name="connsiteY751" fmla="*/ 6253254 h 6858000"/>
              <a:gd name="connsiteX752" fmla="*/ 6621562 w 8818250"/>
              <a:gd name="connsiteY752" fmla="*/ 6279698 h 6858000"/>
              <a:gd name="connsiteX753" fmla="*/ 6627885 w 8818250"/>
              <a:gd name="connsiteY753" fmla="*/ 6298668 h 6858000"/>
              <a:gd name="connsiteX754" fmla="*/ 6762975 w 8818250"/>
              <a:gd name="connsiteY754" fmla="*/ 6266476 h 6858000"/>
              <a:gd name="connsiteX755" fmla="*/ 6430710 w 8818250"/>
              <a:gd name="connsiteY755" fmla="*/ 6306141 h 6858000"/>
              <a:gd name="connsiteX756" fmla="*/ 6438758 w 8818250"/>
              <a:gd name="connsiteY756" fmla="*/ 6341782 h 6858000"/>
              <a:gd name="connsiteX757" fmla="*/ 6320338 w 8818250"/>
              <a:gd name="connsiteY757" fmla="*/ 6365351 h 6858000"/>
              <a:gd name="connsiteX758" fmla="*/ 6106493 w 8818250"/>
              <a:gd name="connsiteY758" fmla="*/ 6424561 h 6858000"/>
              <a:gd name="connsiteX759" fmla="*/ 6171451 w 8818250"/>
              <a:gd name="connsiteY759" fmla="*/ 6364776 h 6858000"/>
              <a:gd name="connsiteX760" fmla="*/ 6136960 w 8818250"/>
              <a:gd name="connsiteY760" fmla="*/ 6327985 h 6858000"/>
              <a:gd name="connsiteX761" fmla="*/ 6037510 w 8818250"/>
              <a:gd name="connsiteY761" fmla="*/ 6352704 h 6858000"/>
              <a:gd name="connsiteX762" fmla="*/ 5969103 w 8818250"/>
              <a:gd name="connsiteY762" fmla="*/ 6409040 h 6858000"/>
              <a:gd name="connsiteX763" fmla="*/ 5932312 w 8818250"/>
              <a:gd name="connsiteY763" fmla="*/ 6547004 h 6858000"/>
              <a:gd name="connsiteX764" fmla="*/ 5760431 w 8818250"/>
              <a:gd name="connsiteY764" fmla="*/ 6693592 h 6858000"/>
              <a:gd name="connsiteX765" fmla="*/ 5790898 w 8818250"/>
              <a:gd name="connsiteY765" fmla="*/ 6709113 h 6858000"/>
              <a:gd name="connsiteX766" fmla="*/ 5740886 w 8818250"/>
              <a:gd name="connsiteY766" fmla="*/ 6727508 h 6858000"/>
              <a:gd name="connsiteX767" fmla="*/ 5649484 w 8818250"/>
              <a:gd name="connsiteY767" fmla="*/ 6690718 h 6858000"/>
              <a:gd name="connsiteX768" fmla="*/ 5540262 w 8818250"/>
              <a:gd name="connsiteY768" fmla="*/ 6652203 h 6858000"/>
              <a:gd name="connsiteX769" fmla="*/ 5578203 w 8818250"/>
              <a:gd name="connsiteY769" fmla="*/ 6611388 h 6858000"/>
              <a:gd name="connsiteX770" fmla="*/ 5574178 w 8818250"/>
              <a:gd name="connsiteY770" fmla="*/ 6601615 h 6858000"/>
              <a:gd name="connsiteX771" fmla="*/ 5479328 w 8818250"/>
              <a:gd name="connsiteY771" fmla="*/ 6630933 h 6858000"/>
              <a:gd name="connsiteX772" fmla="*/ 5506921 w 8818250"/>
              <a:gd name="connsiteY772" fmla="*/ 6584945 h 6858000"/>
              <a:gd name="connsiteX773" fmla="*/ 5490825 w 8818250"/>
              <a:gd name="connsiteY773" fmla="*/ 6585520 h 6858000"/>
              <a:gd name="connsiteX774" fmla="*/ 5431040 w 8818250"/>
              <a:gd name="connsiteY774" fmla="*/ 6676346 h 6858000"/>
              <a:gd name="connsiteX775" fmla="*/ 5410345 w 8818250"/>
              <a:gd name="connsiteY775" fmla="*/ 6701640 h 6858000"/>
              <a:gd name="connsiteX776" fmla="*/ 5365507 w 8818250"/>
              <a:gd name="connsiteY776" fmla="*/ 6683820 h 6858000"/>
              <a:gd name="connsiteX777" fmla="*/ 5283878 w 8818250"/>
              <a:gd name="connsiteY777" fmla="*/ 6724059 h 6858000"/>
              <a:gd name="connsiteX778" fmla="*/ 5316070 w 8818250"/>
              <a:gd name="connsiteY778" fmla="*/ 6776371 h 6858000"/>
              <a:gd name="connsiteX779" fmla="*/ 5371830 w 8818250"/>
              <a:gd name="connsiteY779" fmla="*/ 6732108 h 6858000"/>
              <a:gd name="connsiteX780" fmla="*/ 5412070 w 8818250"/>
              <a:gd name="connsiteY780" fmla="*/ 6699916 h 6858000"/>
              <a:gd name="connsiteX781" fmla="*/ 5305147 w 8818250"/>
              <a:gd name="connsiteY781" fmla="*/ 6825808 h 6858000"/>
              <a:gd name="connsiteX782" fmla="*/ 5226967 w 8818250"/>
              <a:gd name="connsiteY782" fmla="*/ 6853401 h 6858000"/>
              <a:gd name="connsiteX783" fmla="*/ 5170057 w 8818250"/>
              <a:gd name="connsiteY783" fmla="*/ 6825808 h 6858000"/>
              <a:gd name="connsiteX784" fmla="*/ 5255710 w 8818250"/>
              <a:gd name="connsiteY784" fmla="*/ 6774647 h 6858000"/>
              <a:gd name="connsiteX785" fmla="*/ 5295950 w 8818250"/>
              <a:gd name="connsiteY785" fmla="*/ 6677496 h 6858000"/>
              <a:gd name="connsiteX786" fmla="*/ 5221219 w 8818250"/>
              <a:gd name="connsiteY786" fmla="*/ 6649903 h 6858000"/>
              <a:gd name="connsiteX787" fmla="*/ 5241913 w 8818250"/>
              <a:gd name="connsiteY787" fmla="*/ 6582646 h 6858000"/>
              <a:gd name="connsiteX788" fmla="*/ 5106248 w 8818250"/>
              <a:gd name="connsiteY788" fmla="*/ 6643005 h 6858000"/>
              <a:gd name="connsiteX789" fmla="*/ 4988978 w 8818250"/>
              <a:gd name="connsiteY789" fmla="*/ 6757976 h 6858000"/>
              <a:gd name="connsiteX790" fmla="*/ 4836067 w 8818250"/>
              <a:gd name="connsiteY790" fmla="*/ 6829833 h 6858000"/>
              <a:gd name="connsiteX791" fmla="*/ 4880331 w 8818250"/>
              <a:gd name="connsiteY791" fmla="*/ 6738431 h 6858000"/>
              <a:gd name="connsiteX792" fmla="*/ 4864810 w 8818250"/>
              <a:gd name="connsiteY792" fmla="*/ 6725784 h 6858000"/>
              <a:gd name="connsiteX793" fmla="*/ 4916547 w 8818250"/>
              <a:gd name="connsiteY793" fmla="*/ 6718311 h 6858000"/>
              <a:gd name="connsiteX794" fmla="*/ 4915971 w 8818250"/>
              <a:gd name="connsiteY794" fmla="*/ 6628634 h 6858000"/>
              <a:gd name="connsiteX795" fmla="*/ 4953912 w 8818250"/>
              <a:gd name="connsiteY795" fmla="*/ 6603340 h 6858000"/>
              <a:gd name="connsiteX796" fmla="*/ 5022319 w 8818250"/>
              <a:gd name="connsiteY796" fmla="*/ 6604490 h 6858000"/>
              <a:gd name="connsiteX797" fmla="*/ 5043014 w 8818250"/>
              <a:gd name="connsiteY797" fmla="*/ 6500441 h 6858000"/>
              <a:gd name="connsiteX798" fmla="*/ 5022319 w 8818250"/>
              <a:gd name="connsiteY798" fmla="*/ 6463076 h 6858000"/>
              <a:gd name="connsiteX799" fmla="*/ 5062559 w 8818250"/>
              <a:gd name="connsiteY799" fmla="*/ 6445830 h 6858000"/>
              <a:gd name="connsiteX800" fmla="*/ 5044164 w 8818250"/>
              <a:gd name="connsiteY800" fmla="*/ 6411339 h 6858000"/>
              <a:gd name="connsiteX801" fmla="*/ 5165458 w 8818250"/>
              <a:gd name="connsiteY801" fmla="*/ 6418812 h 6858000"/>
              <a:gd name="connsiteX802" fmla="*/ 5009673 w 8818250"/>
              <a:gd name="connsiteY802" fmla="*/ 6432609 h 6858000"/>
              <a:gd name="connsiteX803" fmla="*/ 4991852 w 8818250"/>
              <a:gd name="connsiteY803" fmla="*/ 6407315 h 6858000"/>
              <a:gd name="connsiteX804" fmla="*/ 4922870 w 8818250"/>
              <a:gd name="connsiteY804" fmla="*/ 6349255 h 6858000"/>
              <a:gd name="connsiteX805" fmla="*/ 4779156 w 8818250"/>
              <a:gd name="connsiteY805" fmla="*/ 6421112 h 6858000"/>
              <a:gd name="connsiteX806" fmla="*/ 4788354 w 8818250"/>
              <a:gd name="connsiteY806" fmla="*/ 6444106 h 6858000"/>
              <a:gd name="connsiteX807" fmla="*/ 4914247 w 8818250"/>
              <a:gd name="connsiteY807" fmla="*/ 6390645 h 6858000"/>
              <a:gd name="connsiteX808" fmla="*/ 4762486 w 8818250"/>
              <a:gd name="connsiteY808" fmla="*/ 6453878 h 6858000"/>
              <a:gd name="connsiteX809" fmla="*/ 4673958 w 8818250"/>
              <a:gd name="connsiteY809" fmla="*/ 6457327 h 6858000"/>
              <a:gd name="connsiteX810" fmla="*/ 4782606 w 8818250"/>
              <a:gd name="connsiteY810" fmla="*/ 6390645 h 6858000"/>
              <a:gd name="connsiteX811" fmla="*/ 4584856 w 8818250"/>
              <a:gd name="connsiteY811" fmla="*/ 6345231 h 6858000"/>
              <a:gd name="connsiteX812" fmla="*/ 4462987 w 8818250"/>
              <a:gd name="connsiteY812" fmla="*/ 6363627 h 6858000"/>
              <a:gd name="connsiteX813" fmla="*/ 4424472 w 8818250"/>
              <a:gd name="connsiteY813" fmla="*/ 6348105 h 6858000"/>
              <a:gd name="connsiteX814" fmla="*/ 4515299 w 8818250"/>
              <a:gd name="connsiteY814" fmla="*/ 6264751 h 6858000"/>
              <a:gd name="connsiteX815" fmla="*/ 4418723 w 8818250"/>
              <a:gd name="connsiteY815" fmla="*/ 6301542 h 6858000"/>
              <a:gd name="connsiteX816" fmla="*/ 4466436 w 8818250"/>
              <a:gd name="connsiteY816" fmla="*/ 6268200 h 6858000"/>
              <a:gd name="connsiteX817" fmla="*/ 4348016 w 8818250"/>
              <a:gd name="connsiteY817" fmla="*/ 6242332 h 6858000"/>
              <a:gd name="connsiteX818" fmla="*/ 4222698 w 8818250"/>
              <a:gd name="connsiteY818" fmla="*/ 6108966 h 6858000"/>
              <a:gd name="connsiteX819" fmla="*/ 4035296 w 8818250"/>
              <a:gd name="connsiteY819" fmla="*/ 6076775 h 6858000"/>
              <a:gd name="connsiteX820" fmla="*/ 4008853 w 8818250"/>
              <a:gd name="connsiteY820" fmla="*/ 5981924 h 6858000"/>
              <a:gd name="connsiteX821" fmla="*/ 3806504 w 8818250"/>
              <a:gd name="connsiteY821" fmla="*/ 5871552 h 6858000"/>
              <a:gd name="connsiteX822" fmla="*/ 3792708 w 8818250"/>
              <a:gd name="connsiteY822" fmla="*/ 5894546 h 6858000"/>
              <a:gd name="connsiteX823" fmla="*/ 3870313 w 8818250"/>
              <a:gd name="connsiteY823" fmla="*/ 5948007 h 6858000"/>
              <a:gd name="connsiteX824" fmla="*/ 3784085 w 8818250"/>
              <a:gd name="connsiteY824" fmla="*/ 5974451 h 6858000"/>
              <a:gd name="connsiteX825" fmla="*/ 3860541 w 8818250"/>
              <a:gd name="connsiteY825" fmla="*/ 6163003 h 6858000"/>
              <a:gd name="connsiteX826" fmla="*/ 3875487 w 8818250"/>
              <a:gd name="connsiteY826" fmla="*/ 6189446 h 6858000"/>
              <a:gd name="connsiteX827" fmla="*/ 3909978 w 8818250"/>
              <a:gd name="connsiteY827" fmla="*/ 6142308 h 6858000"/>
              <a:gd name="connsiteX828" fmla="*/ 3941595 w 8818250"/>
              <a:gd name="connsiteY828" fmla="*/ 6231985 h 6858000"/>
              <a:gd name="connsiteX829" fmla="*/ 3824900 w 8818250"/>
              <a:gd name="connsiteY829" fmla="*/ 6256703 h 6858000"/>
              <a:gd name="connsiteX830" fmla="*/ 3970913 w 8818250"/>
              <a:gd name="connsiteY830" fmla="*/ 6254405 h 6858000"/>
              <a:gd name="connsiteX831" fmla="*/ 3890433 w 8818250"/>
              <a:gd name="connsiteY831" fmla="*/ 6321662 h 6858000"/>
              <a:gd name="connsiteX832" fmla="*/ 3955966 w 8818250"/>
              <a:gd name="connsiteY832" fmla="*/ 6309590 h 6858000"/>
              <a:gd name="connsiteX833" fmla="*/ 3972062 w 8818250"/>
              <a:gd name="connsiteY833" fmla="*/ 6286596 h 6858000"/>
              <a:gd name="connsiteX834" fmla="*/ 4118075 w 8818250"/>
              <a:gd name="connsiteY834" fmla="*/ 6229111 h 6858000"/>
              <a:gd name="connsiteX835" fmla="*/ 4246842 w 8818250"/>
              <a:gd name="connsiteY835" fmla="*/ 6246356 h 6858000"/>
              <a:gd name="connsiteX836" fmla="*/ 4245693 w 8818250"/>
              <a:gd name="connsiteY836" fmla="*/ 6272800 h 6858000"/>
              <a:gd name="connsiteX837" fmla="*/ 4206603 w 8818250"/>
              <a:gd name="connsiteY837" fmla="*/ 6273949 h 6858000"/>
              <a:gd name="connsiteX838" fmla="*/ 4166938 w 8818250"/>
              <a:gd name="connsiteY838" fmla="*/ 6261877 h 6858000"/>
              <a:gd name="connsiteX839" fmla="*/ 4162913 w 8818250"/>
              <a:gd name="connsiteY839" fmla="*/ 6309016 h 6858000"/>
              <a:gd name="connsiteX840" fmla="*/ 4091632 w 8818250"/>
              <a:gd name="connsiteY840" fmla="*/ 6325686 h 6858000"/>
              <a:gd name="connsiteX841" fmla="*/ 4229022 w 8818250"/>
              <a:gd name="connsiteY841" fmla="*/ 6393519 h 6858000"/>
              <a:gd name="connsiteX842" fmla="*/ 4308352 w 8818250"/>
              <a:gd name="connsiteY842" fmla="*/ 6445256 h 6858000"/>
              <a:gd name="connsiteX843" fmla="*/ 4077261 w 8818250"/>
              <a:gd name="connsiteY843" fmla="*/ 6476298 h 6858000"/>
              <a:gd name="connsiteX844" fmla="*/ 3988733 w 8818250"/>
              <a:gd name="connsiteY844" fmla="*/ 6448130 h 6858000"/>
              <a:gd name="connsiteX845" fmla="*/ 3993332 w 8818250"/>
              <a:gd name="connsiteY845" fmla="*/ 6431459 h 6858000"/>
              <a:gd name="connsiteX846" fmla="*/ 3916876 w 8818250"/>
              <a:gd name="connsiteY846" fmla="*/ 6444106 h 6858000"/>
              <a:gd name="connsiteX847" fmla="*/ 3963440 w 8818250"/>
              <a:gd name="connsiteY847" fmla="*/ 6405591 h 6858000"/>
              <a:gd name="connsiteX848" fmla="*/ 3852493 w 8818250"/>
              <a:gd name="connsiteY848" fmla="*/ 6371674 h 6858000"/>
              <a:gd name="connsiteX849" fmla="*/ 3891008 w 8818250"/>
              <a:gd name="connsiteY849" fmla="*/ 6448705 h 6858000"/>
              <a:gd name="connsiteX850" fmla="*/ 3809954 w 8818250"/>
              <a:gd name="connsiteY850" fmla="*/ 6395818 h 6858000"/>
              <a:gd name="connsiteX851" fmla="*/ 3759367 w 8818250"/>
              <a:gd name="connsiteY851" fmla="*/ 6364201 h 6858000"/>
              <a:gd name="connsiteX852" fmla="*/ 3745570 w 8818250"/>
              <a:gd name="connsiteY852" fmla="*/ 6285446 h 6858000"/>
              <a:gd name="connsiteX853" fmla="*/ 3648420 w 8818250"/>
              <a:gd name="connsiteY853" fmla="*/ 6330860 h 6858000"/>
              <a:gd name="connsiteX854" fmla="*/ 3545521 w 8818250"/>
              <a:gd name="connsiteY854" fmla="*/ 6313039 h 6858000"/>
              <a:gd name="connsiteX855" fmla="*/ 3565066 w 8818250"/>
              <a:gd name="connsiteY855" fmla="*/ 6253254 h 6858000"/>
              <a:gd name="connsiteX856" fmla="*/ 3627150 w 8818250"/>
              <a:gd name="connsiteY856" fmla="*/ 6267626 h 6858000"/>
              <a:gd name="connsiteX857" fmla="*/ 3519078 w 8818250"/>
              <a:gd name="connsiteY857" fmla="*/ 6241183 h 6858000"/>
              <a:gd name="connsiteX858" fmla="*/ 3547246 w 8818250"/>
              <a:gd name="connsiteY858" fmla="*/ 6211865 h 6858000"/>
              <a:gd name="connsiteX859" fmla="*/ 3434575 w 8818250"/>
              <a:gd name="connsiteY859" fmla="*/ 6161853 h 6858000"/>
              <a:gd name="connsiteX860" fmla="*/ 3484012 w 8818250"/>
              <a:gd name="connsiteY860" fmla="*/ 6135409 h 6858000"/>
              <a:gd name="connsiteX861" fmla="*/ 3424227 w 8818250"/>
              <a:gd name="connsiteY861" fmla="*/ 6102643 h 6858000"/>
              <a:gd name="connsiteX862" fmla="*/ 3383412 w 8818250"/>
              <a:gd name="connsiteY862" fmla="*/ 6064703 h 6858000"/>
              <a:gd name="connsiteX863" fmla="*/ 3502407 w 8818250"/>
              <a:gd name="connsiteY863" fmla="*/ 6066427 h 6858000"/>
              <a:gd name="connsiteX864" fmla="*/ 3552994 w 8818250"/>
              <a:gd name="connsiteY864" fmla="*/ 5954905 h 6858000"/>
              <a:gd name="connsiteX865" fmla="*/ 3456994 w 8818250"/>
              <a:gd name="connsiteY865" fmla="*/ 5944558 h 6858000"/>
              <a:gd name="connsiteX866" fmla="*/ 3452970 w 8818250"/>
              <a:gd name="connsiteY866" fmla="*/ 5963528 h 6858000"/>
              <a:gd name="connsiteX867" fmla="*/ 3351796 w 8818250"/>
              <a:gd name="connsiteY867" fmla="*/ 5903744 h 6858000"/>
              <a:gd name="connsiteX868" fmla="*/ 3381113 w 8818250"/>
              <a:gd name="connsiteY868" fmla="*/ 5977900 h 6858000"/>
              <a:gd name="connsiteX869" fmla="*/ 3266717 w 8818250"/>
              <a:gd name="connsiteY869" fmla="*/ 6035960 h 6858000"/>
              <a:gd name="connsiteX870" fmla="*/ 3214981 w 8818250"/>
              <a:gd name="connsiteY870" fmla="*/ 5933061 h 6858000"/>
              <a:gd name="connsiteX871" fmla="*/ 3179914 w 8818250"/>
              <a:gd name="connsiteY871" fmla="*/ 5919840 h 6858000"/>
              <a:gd name="connsiteX872" fmla="*/ 3112657 w 8818250"/>
              <a:gd name="connsiteY872" fmla="*/ 5922714 h 6858000"/>
              <a:gd name="connsiteX873" fmla="*/ 3094261 w 8818250"/>
              <a:gd name="connsiteY873" fmla="*/ 5789923 h 6858000"/>
              <a:gd name="connsiteX874" fmla="*/ 2909159 w 8818250"/>
              <a:gd name="connsiteY874" fmla="*/ 5849133 h 6858000"/>
              <a:gd name="connsiteX875" fmla="*/ 2850523 w 8818250"/>
              <a:gd name="connsiteY875" fmla="*/ 5843384 h 6858000"/>
              <a:gd name="connsiteX876" fmla="*/ 2805685 w 8818250"/>
              <a:gd name="connsiteY876" fmla="*/ 5964104 h 6858000"/>
              <a:gd name="connsiteX877" fmla="*/ 2665996 w 8818250"/>
              <a:gd name="connsiteY877" fmla="*/ 6034235 h 6858000"/>
              <a:gd name="connsiteX878" fmla="*/ 2564821 w 8818250"/>
              <a:gd name="connsiteY878" fmla="*/ 5975601 h 6858000"/>
              <a:gd name="connsiteX879" fmla="*/ 2570570 w 8818250"/>
              <a:gd name="connsiteY879" fmla="*/ 5949732 h 6858000"/>
              <a:gd name="connsiteX880" fmla="*/ 2711409 w 8818250"/>
              <a:gd name="connsiteY880" fmla="*/ 5841660 h 6858000"/>
              <a:gd name="connsiteX881" fmla="*/ 2730954 w 8818250"/>
              <a:gd name="connsiteY881" fmla="*/ 5816366 h 6858000"/>
              <a:gd name="connsiteX882" fmla="*/ 2880416 w 8818250"/>
              <a:gd name="connsiteY882" fmla="*/ 5642760 h 6858000"/>
              <a:gd name="connsiteX883" fmla="*/ 3011482 w 8818250"/>
              <a:gd name="connsiteY883" fmla="*/ 5559407 h 6858000"/>
              <a:gd name="connsiteX884" fmla="*/ 2975267 w 8818250"/>
              <a:gd name="connsiteY884" fmla="*/ 5542161 h 6858000"/>
              <a:gd name="connsiteX885" fmla="*/ 3001710 w 8818250"/>
              <a:gd name="connsiteY885" fmla="*/ 5404196 h 6858000"/>
              <a:gd name="connsiteX886" fmla="*/ 2794763 w 8818250"/>
              <a:gd name="connsiteY886" fmla="*/ 5508819 h 6858000"/>
              <a:gd name="connsiteX887" fmla="*/ 2794763 w 8818250"/>
              <a:gd name="connsiteY887" fmla="*/ 5446735 h 6858000"/>
              <a:gd name="connsiteX888" fmla="*/ 2710259 w 8818250"/>
              <a:gd name="connsiteY888" fmla="*/ 5503646 h 6858000"/>
              <a:gd name="connsiteX889" fmla="*/ 2697038 w 8818250"/>
              <a:gd name="connsiteY889" fmla="*/ 5541586 h 6858000"/>
              <a:gd name="connsiteX890" fmla="*/ 2654499 w 8818250"/>
              <a:gd name="connsiteY890" fmla="*/ 5533538 h 6858000"/>
              <a:gd name="connsiteX891" fmla="*/ 2939051 w 8818250"/>
              <a:gd name="connsiteY891" fmla="*/ 5239788 h 6858000"/>
              <a:gd name="connsiteX892" fmla="*/ 2934452 w 8818250"/>
              <a:gd name="connsiteY892" fmla="*/ 5217369 h 6858000"/>
              <a:gd name="connsiteX893" fmla="*/ 2763721 w 8818250"/>
              <a:gd name="connsiteY893" fmla="*/ 5202998 h 6858000"/>
              <a:gd name="connsiteX894" fmla="*/ 2760272 w 8818250"/>
              <a:gd name="connsiteY894" fmla="*/ 5153560 h 6858000"/>
              <a:gd name="connsiteX895" fmla="*/ 2559648 w 8818250"/>
              <a:gd name="connsiteY895" fmla="*/ 5208746 h 6858000"/>
              <a:gd name="connsiteX896" fmla="*/ 2633804 w 8818250"/>
              <a:gd name="connsiteY896" fmla="*/ 5059284 h 6858000"/>
              <a:gd name="connsiteX897" fmla="*/ 2773493 w 8818250"/>
              <a:gd name="connsiteY897" fmla="*/ 4837966 h 6858000"/>
              <a:gd name="connsiteX898" fmla="*/ 2787290 w 8818250"/>
              <a:gd name="connsiteY898" fmla="*/ 4801750 h 6858000"/>
              <a:gd name="connsiteX899" fmla="*/ 2776942 w 8818250"/>
              <a:gd name="connsiteY899" fmla="*/ 4681606 h 6858000"/>
              <a:gd name="connsiteX900" fmla="*/ 2786140 w 8818250"/>
              <a:gd name="connsiteY900" fmla="*/ 4620671 h 6858000"/>
              <a:gd name="connsiteX901" fmla="*/ 2871218 w 8818250"/>
              <a:gd name="connsiteY901" fmla="*/ 4625270 h 6858000"/>
              <a:gd name="connsiteX902" fmla="*/ 2920656 w 8818250"/>
              <a:gd name="connsiteY902" fmla="*/ 4662636 h 6858000"/>
              <a:gd name="connsiteX903" fmla="*/ 2985039 w 8818250"/>
              <a:gd name="connsiteY903" fmla="*/ 4571234 h 6858000"/>
              <a:gd name="connsiteX904" fmla="*/ 2979865 w 8818250"/>
              <a:gd name="connsiteY904" fmla="*/ 4501677 h 6858000"/>
              <a:gd name="connsiteX905" fmla="*/ 2963195 w 8818250"/>
              <a:gd name="connsiteY905" fmla="*/ 4451664 h 6858000"/>
              <a:gd name="connsiteX906" fmla="*/ 2939051 w 8818250"/>
              <a:gd name="connsiteY906" fmla="*/ 4411425 h 6858000"/>
              <a:gd name="connsiteX907" fmla="*/ 2911458 w 8818250"/>
              <a:gd name="connsiteY907" fmla="*/ 4365436 h 6858000"/>
              <a:gd name="connsiteX908" fmla="*/ 2901111 w 8818250"/>
              <a:gd name="connsiteY908" fmla="*/ 4243567 h 6858000"/>
              <a:gd name="connsiteX909" fmla="*/ 2928703 w 8818250"/>
              <a:gd name="connsiteY909" fmla="*/ 4197004 h 6858000"/>
              <a:gd name="connsiteX910" fmla="*/ 2868344 w 8818250"/>
              <a:gd name="connsiteY910" fmla="*/ 4156765 h 6858000"/>
              <a:gd name="connsiteX911" fmla="*/ 2814308 w 8818250"/>
              <a:gd name="connsiteY911" fmla="*/ 4142968 h 6858000"/>
              <a:gd name="connsiteX912" fmla="*/ 2817757 w 8818250"/>
              <a:gd name="connsiteY912" fmla="*/ 4054440 h 6858000"/>
              <a:gd name="connsiteX913" fmla="*/ 2794763 w 8818250"/>
              <a:gd name="connsiteY913" fmla="*/ 3930847 h 6858000"/>
              <a:gd name="connsiteX914" fmla="*/ 2776367 w 8818250"/>
              <a:gd name="connsiteY914" fmla="*/ 3796331 h 6858000"/>
              <a:gd name="connsiteX915" fmla="*/ 2801086 w 8818250"/>
              <a:gd name="connsiteY915" fmla="*/ 3683085 h 6858000"/>
              <a:gd name="connsiteX916" fmla="*/ 2862595 w 8818250"/>
              <a:gd name="connsiteY916" fmla="*/ 3623300 h 6858000"/>
              <a:gd name="connsiteX917" fmla="*/ 2944224 w 8818250"/>
              <a:gd name="connsiteY917" fmla="*/ 3537647 h 6858000"/>
              <a:gd name="connsiteX918" fmla="*/ 2979865 w 8818250"/>
              <a:gd name="connsiteY918" fmla="*/ 3511779 h 6858000"/>
              <a:gd name="connsiteX919" fmla="*/ 2921805 w 8818250"/>
              <a:gd name="connsiteY919" fmla="*/ 3499132 h 6858000"/>
              <a:gd name="connsiteX920" fmla="*/ 2987338 w 8818250"/>
              <a:gd name="connsiteY920" fmla="*/ 3428425 h 6858000"/>
              <a:gd name="connsiteX921" fmla="*/ 3150022 w 8818250"/>
              <a:gd name="connsiteY921" fmla="*/ 3415204 h 6858000"/>
              <a:gd name="connsiteX922" fmla="*/ 3022405 w 8818250"/>
              <a:gd name="connsiteY922" fmla="*/ 3331275 h 6858000"/>
              <a:gd name="connsiteX923" fmla="*/ 3090237 w 8818250"/>
              <a:gd name="connsiteY923" fmla="*/ 3275514 h 6858000"/>
              <a:gd name="connsiteX924" fmla="*/ 3072417 w 8818250"/>
              <a:gd name="connsiteY924" fmla="*/ 3327826 h 6858000"/>
              <a:gd name="connsiteX925" fmla="*/ 3088513 w 8818250"/>
              <a:gd name="connsiteY925" fmla="*/ 3331850 h 6858000"/>
              <a:gd name="connsiteX926" fmla="*/ 3185088 w 8818250"/>
              <a:gd name="connsiteY926" fmla="*/ 3194460 h 6858000"/>
              <a:gd name="connsiteX927" fmla="*/ 2984464 w 8818250"/>
              <a:gd name="connsiteY927" fmla="*/ 3176065 h 6858000"/>
              <a:gd name="connsiteX928" fmla="*/ 2824080 w 8818250"/>
              <a:gd name="connsiteY928" fmla="*/ 3304257 h 6858000"/>
              <a:gd name="connsiteX929" fmla="*/ 2596438 w 8818250"/>
              <a:gd name="connsiteY929" fmla="*/ 3526725 h 6858000"/>
              <a:gd name="connsiteX930" fmla="*/ 2312461 w 8818250"/>
              <a:gd name="connsiteY930" fmla="*/ 3764715 h 6858000"/>
              <a:gd name="connsiteX931" fmla="*/ 2177945 w 8818250"/>
              <a:gd name="connsiteY931" fmla="*/ 3914751 h 6858000"/>
              <a:gd name="connsiteX932" fmla="*/ 2192316 w 8818250"/>
              <a:gd name="connsiteY932" fmla="*/ 3934871 h 6858000"/>
              <a:gd name="connsiteX933" fmla="*/ 2150927 w 8818250"/>
              <a:gd name="connsiteY933" fmla="*/ 3990057 h 6858000"/>
              <a:gd name="connsiteX934" fmla="*/ 2256700 w 8818250"/>
              <a:gd name="connsiteY934" fmla="*/ 4003279 h 6858000"/>
              <a:gd name="connsiteX935" fmla="*/ 2306137 w 8818250"/>
              <a:gd name="connsiteY935" fmla="*/ 3971087 h 6858000"/>
              <a:gd name="connsiteX936" fmla="*/ 2391791 w 8818250"/>
              <a:gd name="connsiteY936" fmla="*/ 3933721 h 6858000"/>
              <a:gd name="connsiteX937" fmla="*/ 2260724 w 8818250"/>
              <a:gd name="connsiteY937" fmla="*/ 4219423 h 6858000"/>
              <a:gd name="connsiteX938" fmla="*/ 2417659 w 8818250"/>
              <a:gd name="connsiteY938" fmla="*/ 4219423 h 6858000"/>
              <a:gd name="connsiteX939" fmla="*/ 2379719 w 8818250"/>
              <a:gd name="connsiteY939" fmla="*/ 4278633 h 6858000"/>
              <a:gd name="connsiteX940" fmla="*/ 2407886 w 8818250"/>
              <a:gd name="connsiteY940" fmla="*/ 4326346 h 6858000"/>
              <a:gd name="connsiteX941" fmla="*/ 2470545 w 8818250"/>
              <a:gd name="connsiteY941" fmla="*/ 4322322 h 6858000"/>
              <a:gd name="connsiteX942" fmla="*/ 2611959 w 8818250"/>
              <a:gd name="connsiteY942" fmla="*/ 4352215 h 6858000"/>
              <a:gd name="connsiteX943" fmla="*/ 2503887 w 8818250"/>
              <a:gd name="connsiteY943" fmla="*/ 4352215 h 6858000"/>
              <a:gd name="connsiteX944" fmla="*/ 2479168 w 8818250"/>
              <a:gd name="connsiteY944" fmla="*/ 4397628 h 6858000"/>
              <a:gd name="connsiteX945" fmla="*/ 2375695 w 8818250"/>
              <a:gd name="connsiteY945" fmla="*/ 4431544 h 6858000"/>
              <a:gd name="connsiteX946" fmla="*/ 2313610 w 8818250"/>
              <a:gd name="connsiteY946" fmla="*/ 4464311 h 6858000"/>
              <a:gd name="connsiteX947" fmla="*/ 2376844 w 8818250"/>
              <a:gd name="connsiteY947" fmla="*/ 4478683 h 6858000"/>
              <a:gd name="connsiteX948" fmla="*/ 2380293 w 8818250"/>
              <a:gd name="connsiteY948" fmla="*/ 4492479 h 6858000"/>
              <a:gd name="connsiteX949" fmla="*/ 2315910 w 8818250"/>
              <a:gd name="connsiteY949" fmla="*/ 4517197 h 6858000"/>
              <a:gd name="connsiteX950" fmla="*/ 2230257 w 8818250"/>
              <a:gd name="connsiteY950" fmla="*/ 4583881 h 6858000"/>
              <a:gd name="connsiteX951" fmla="*/ 2176221 w 8818250"/>
              <a:gd name="connsiteY951" fmla="*/ 4649989 h 6858000"/>
              <a:gd name="connsiteX952" fmla="*/ 2148053 w 8818250"/>
              <a:gd name="connsiteY952" fmla="*/ 4717821 h 6858000"/>
              <a:gd name="connsiteX953" fmla="*/ 2064699 w 8818250"/>
              <a:gd name="connsiteY953" fmla="*/ 4814397 h 6858000"/>
              <a:gd name="connsiteX954" fmla="*/ 2106088 w 8818250"/>
              <a:gd name="connsiteY954" fmla="*/ 4848888 h 6858000"/>
              <a:gd name="connsiteX955" fmla="*/ 2033657 w 8818250"/>
              <a:gd name="connsiteY955" fmla="*/ 4885679 h 6858000"/>
              <a:gd name="connsiteX956" fmla="*/ 2095741 w 8818250"/>
              <a:gd name="connsiteY956" fmla="*/ 4977080 h 6858000"/>
              <a:gd name="connsiteX957" fmla="*/ 2034806 w 8818250"/>
              <a:gd name="connsiteY957" fmla="*/ 5020769 h 6858000"/>
              <a:gd name="connsiteX958" fmla="*/ 2024459 w 8818250"/>
              <a:gd name="connsiteY958" fmla="*/ 4978805 h 6858000"/>
              <a:gd name="connsiteX959" fmla="*/ 2006064 w 8818250"/>
              <a:gd name="connsiteY959" fmla="*/ 4973631 h 6858000"/>
              <a:gd name="connsiteX960" fmla="*/ 1934782 w 8818250"/>
              <a:gd name="connsiteY960" fmla="*/ 5134590 h 6858000"/>
              <a:gd name="connsiteX961" fmla="*/ 1822686 w 8818250"/>
              <a:gd name="connsiteY961" fmla="*/ 5274279 h 6858000"/>
              <a:gd name="connsiteX962" fmla="*/ 1871548 w 8818250"/>
              <a:gd name="connsiteY962" fmla="*/ 5321992 h 6858000"/>
              <a:gd name="connsiteX963" fmla="*/ 1954327 w 8818250"/>
              <a:gd name="connsiteY963" fmla="*/ 5354184 h 6858000"/>
              <a:gd name="connsiteX964" fmla="*/ 1787620 w 8818250"/>
              <a:gd name="connsiteY964" fmla="*/ 5503646 h 6858000"/>
              <a:gd name="connsiteX965" fmla="*/ 1568026 w 8818250"/>
              <a:gd name="connsiteY965" fmla="*/ 5473179 h 6858000"/>
              <a:gd name="connsiteX966" fmla="*/ 1549055 w 8818250"/>
              <a:gd name="connsiteY966" fmla="*/ 5604245 h 6858000"/>
              <a:gd name="connsiteX967" fmla="*/ 1412815 w 8818250"/>
              <a:gd name="connsiteY967" fmla="*/ 5692772 h 6858000"/>
              <a:gd name="connsiteX968" fmla="*/ 1399594 w 8818250"/>
              <a:gd name="connsiteY968" fmla="*/ 5628964 h 6858000"/>
              <a:gd name="connsiteX969" fmla="*/ 1362228 w 8818250"/>
              <a:gd name="connsiteY969" fmla="*/ 5536987 h 6858000"/>
              <a:gd name="connsiteX970" fmla="*/ 1289222 w 8818250"/>
              <a:gd name="connsiteY970" fmla="*/ 5522041 h 6858000"/>
              <a:gd name="connsiteX971" fmla="*/ 1267377 w 8818250"/>
              <a:gd name="connsiteY971" fmla="*/ 5436388 h 6858000"/>
              <a:gd name="connsiteX972" fmla="*/ 1346707 w 8818250"/>
              <a:gd name="connsiteY972" fmla="*/ 5362807 h 6858000"/>
              <a:gd name="connsiteX973" fmla="*/ 1369126 w 8818250"/>
              <a:gd name="connsiteY973" fmla="*/ 5282902 h 6858000"/>
              <a:gd name="connsiteX974" fmla="*/ 1378899 w 8818250"/>
              <a:gd name="connsiteY974" fmla="*/ 5142063 h 6858000"/>
              <a:gd name="connsiteX975" fmla="*/ 1350731 w 8818250"/>
              <a:gd name="connsiteY975" fmla="*/ 5161033 h 6858000"/>
              <a:gd name="connsiteX976" fmla="*/ 1209317 w 8818250"/>
              <a:gd name="connsiteY976" fmla="*/ 5472604 h 6858000"/>
              <a:gd name="connsiteX977" fmla="*/ 1175976 w 8818250"/>
              <a:gd name="connsiteY977" fmla="*/ 5558832 h 6858000"/>
              <a:gd name="connsiteX978" fmla="*/ 1141484 w 8818250"/>
              <a:gd name="connsiteY978" fmla="*/ 5565730 h 6858000"/>
              <a:gd name="connsiteX979" fmla="*/ 1060430 w 8818250"/>
              <a:gd name="connsiteY979" fmla="*/ 5520892 h 6858000"/>
              <a:gd name="connsiteX980" fmla="*/ 1008118 w 8818250"/>
              <a:gd name="connsiteY980" fmla="*/ 5353034 h 6858000"/>
              <a:gd name="connsiteX981" fmla="*/ 1058706 w 8818250"/>
              <a:gd name="connsiteY981" fmla="*/ 4976505 h 6858000"/>
              <a:gd name="connsiteX982" fmla="*/ 1000070 w 8818250"/>
              <a:gd name="connsiteY982" fmla="*/ 4838541 h 6858000"/>
              <a:gd name="connsiteX983" fmla="*/ 1000070 w 8818250"/>
              <a:gd name="connsiteY983" fmla="*/ 4702875 h 6858000"/>
              <a:gd name="connsiteX984" fmla="*/ 942010 w 8818250"/>
              <a:gd name="connsiteY984" fmla="*/ 4710348 h 6858000"/>
              <a:gd name="connsiteX985" fmla="*/ 945459 w 8818250"/>
              <a:gd name="connsiteY985" fmla="*/ 4691953 h 6858000"/>
              <a:gd name="connsiteX986" fmla="*/ 998346 w 8818250"/>
              <a:gd name="connsiteY986" fmla="*/ 4586755 h 6858000"/>
              <a:gd name="connsiteX987" fmla="*/ 1044334 w 8818250"/>
              <a:gd name="connsiteY987" fmla="*/ 4497078 h 6858000"/>
              <a:gd name="connsiteX988" fmla="*/ 972478 w 8818250"/>
              <a:gd name="connsiteY988" fmla="*/ 4387855 h 6858000"/>
              <a:gd name="connsiteX989" fmla="*/ 769554 w 8818250"/>
              <a:gd name="connsiteY989" fmla="*/ 4439592 h 6858000"/>
              <a:gd name="connsiteX990" fmla="*/ 658608 w 8818250"/>
              <a:gd name="connsiteY990" fmla="*/ 4447640 h 6858000"/>
              <a:gd name="connsiteX991" fmla="*/ 582152 w 8818250"/>
              <a:gd name="connsiteY991" fmla="*/ 4368885 h 6858000"/>
              <a:gd name="connsiteX992" fmla="*/ 612045 w 8818250"/>
              <a:gd name="connsiteY992" fmla="*/ 4270586 h 6858000"/>
              <a:gd name="connsiteX993" fmla="*/ 600547 w 8818250"/>
              <a:gd name="connsiteY993" fmla="*/ 4275759 h 6858000"/>
              <a:gd name="connsiteX994" fmla="*/ 559733 w 8818250"/>
              <a:gd name="connsiteY994" fmla="*/ 4188956 h 6858000"/>
              <a:gd name="connsiteX995" fmla="*/ 417169 w 8818250"/>
              <a:gd name="connsiteY995" fmla="*/ 4177459 h 6858000"/>
              <a:gd name="connsiteX996" fmla="*/ 308522 w 8818250"/>
              <a:gd name="connsiteY996" fmla="*/ 4147567 h 6858000"/>
              <a:gd name="connsiteX997" fmla="*/ 276905 w 8818250"/>
              <a:gd name="connsiteY997" fmla="*/ 4042369 h 6858000"/>
              <a:gd name="connsiteX998" fmla="*/ 321169 w 8818250"/>
              <a:gd name="connsiteY998" fmla="*/ 4003853 h 6858000"/>
              <a:gd name="connsiteX999" fmla="*/ 432690 w 8818250"/>
              <a:gd name="connsiteY999" fmla="*/ 4081459 h 6858000"/>
              <a:gd name="connsiteX1000" fmla="*/ 566056 w 8818250"/>
              <a:gd name="connsiteY1000" fmla="*/ 4088932 h 6858000"/>
              <a:gd name="connsiteX1001" fmla="*/ 523517 w 8818250"/>
              <a:gd name="connsiteY1001" fmla="*/ 4056165 h 6858000"/>
              <a:gd name="connsiteX1002" fmla="*/ 645961 w 8818250"/>
              <a:gd name="connsiteY1002" fmla="*/ 4022823 h 6858000"/>
              <a:gd name="connsiteX1003" fmla="*/ 705746 w 8818250"/>
              <a:gd name="connsiteY1003" fmla="*/ 3974536 h 6858000"/>
              <a:gd name="connsiteX1004" fmla="*/ 722416 w 8818250"/>
              <a:gd name="connsiteY1004" fmla="*/ 3961314 h 6858000"/>
              <a:gd name="connsiteX1005" fmla="*/ 704021 w 8818250"/>
              <a:gd name="connsiteY1005" fmla="*/ 3873362 h 6858000"/>
              <a:gd name="connsiteX1006" fmla="*/ 683326 w 8818250"/>
              <a:gd name="connsiteY1006" fmla="*/ 3818751 h 6858000"/>
              <a:gd name="connsiteX1007" fmla="*/ 771279 w 8818250"/>
              <a:gd name="connsiteY1007" fmla="*/ 3815302 h 6858000"/>
              <a:gd name="connsiteX1008" fmla="*/ 777027 w 8818250"/>
              <a:gd name="connsiteY1008" fmla="*/ 3823924 h 6858000"/>
              <a:gd name="connsiteX1009" fmla="*/ 744261 w 8818250"/>
              <a:gd name="connsiteY1009" fmla="*/ 3953266 h 6858000"/>
              <a:gd name="connsiteX1010" fmla="*/ 856932 w 8818250"/>
              <a:gd name="connsiteY1010" fmla="*/ 4034896 h 6858000"/>
              <a:gd name="connsiteX1011" fmla="*/ 923040 w 8818250"/>
              <a:gd name="connsiteY1011" fmla="*/ 4046967 h 6858000"/>
              <a:gd name="connsiteX1012" fmla="*/ 997771 w 8818250"/>
              <a:gd name="connsiteY1012" fmla="*/ 4047542 h 6858000"/>
              <a:gd name="connsiteX1013" fmla="*/ 1032262 w 8818250"/>
              <a:gd name="connsiteY1013" fmla="*/ 4011901 h 6858000"/>
              <a:gd name="connsiteX1014" fmla="*/ 1072502 w 8818250"/>
              <a:gd name="connsiteY1014" fmla="*/ 4006728 h 6858000"/>
              <a:gd name="connsiteX1015" fmla="*/ 1058131 w 8818250"/>
              <a:gd name="connsiteY1015" fmla="*/ 4045243 h 6858000"/>
              <a:gd name="connsiteX1016" fmla="*/ 1007544 w 8818250"/>
              <a:gd name="connsiteY1016" fmla="*/ 4071686 h 6858000"/>
              <a:gd name="connsiteX1017" fmla="*/ 1076526 w 8818250"/>
              <a:gd name="connsiteY1017" fmla="*/ 4090081 h 6858000"/>
              <a:gd name="connsiteX1018" fmla="*/ 1056981 w 8818250"/>
              <a:gd name="connsiteY1018" fmla="*/ 3937745 h 6858000"/>
              <a:gd name="connsiteX1019" fmla="*/ 947184 w 8818250"/>
              <a:gd name="connsiteY1019" fmla="*/ 3834272 h 6858000"/>
              <a:gd name="connsiteX1020" fmla="*/ 816117 w 8818250"/>
              <a:gd name="connsiteY1020" fmla="*/ 3772762 h 6858000"/>
              <a:gd name="connsiteX1021" fmla="*/ 855782 w 8818250"/>
              <a:gd name="connsiteY1021" fmla="*/ 3739996 h 6858000"/>
              <a:gd name="connsiteX1022" fmla="*/ 1037436 w 8818250"/>
              <a:gd name="connsiteY1022" fmla="*/ 3833122 h 6858000"/>
              <a:gd name="connsiteX1023" fmla="*/ 738512 w 8818250"/>
              <a:gd name="connsiteY1023" fmla="*/ 3643995 h 6858000"/>
              <a:gd name="connsiteX1024" fmla="*/ 816692 w 8818250"/>
              <a:gd name="connsiteY1024" fmla="*/ 3771038 h 6858000"/>
              <a:gd name="connsiteX1025" fmla="*/ 4868834 w 8818250"/>
              <a:gd name="connsiteY1025" fmla="*/ 5957205 h 6858000"/>
              <a:gd name="connsiteX1026" fmla="*/ 4807324 w 8818250"/>
              <a:gd name="connsiteY1026" fmla="*/ 6041133 h 6858000"/>
              <a:gd name="connsiteX1027" fmla="*/ 4902175 w 8818250"/>
              <a:gd name="connsiteY1027" fmla="*/ 6092295 h 6858000"/>
              <a:gd name="connsiteX1028" fmla="*/ 4853887 w 8818250"/>
              <a:gd name="connsiteY1028" fmla="*/ 6123912 h 6858000"/>
              <a:gd name="connsiteX1029" fmla="*/ 4987828 w 8818250"/>
              <a:gd name="connsiteY1029" fmla="*/ 6146332 h 6858000"/>
              <a:gd name="connsiteX1030" fmla="*/ 4944139 w 8818250"/>
              <a:gd name="connsiteY1030" fmla="*/ 6094020 h 6858000"/>
              <a:gd name="connsiteX1031" fmla="*/ 5024619 w 8818250"/>
              <a:gd name="connsiteY1031" fmla="*/ 6065278 h 6858000"/>
              <a:gd name="connsiteX1032" fmla="*/ 5020020 w 8818250"/>
              <a:gd name="connsiteY1032" fmla="*/ 6046307 h 6858000"/>
              <a:gd name="connsiteX1033" fmla="*/ 4973457 w 8818250"/>
              <a:gd name="connsiteY1033" fmla="*/ 6039409 h 6858000"/>
              <a:gd name="connsiteX1034" fmla="*/ 4864810 w 8818250"/>
              <a:gd name="connsiteY1034" fmla="*/ 6021014 h 6858000"/>
              <a:gd name="connsiteX1035" fmla="*/ 4957936 w 8818250"/>
              <a:gd name="connsiteY1035" fmla="*/ 5993996 h 6858000"/>
              <a:gd name="connsiteX1036" fmla="*/ 4867109 w 8818250"/>
              <a:gd name="connsiteY1036" fmla="*/ 5958930 h 6858000"/>
              <a:gd name="connsiteX1037" fmla="*/ 4791803 w 8818250"/>
              <a:gd name="connsiteY1037" fmla="*/ 5907768 h 6858000"/>
              <a:gd name="connsiteX1038" fmla="*/ 4882055 w 8818250"/>
              <a:gd name="connsiteY1038" fmla="*/ 5869252 h 6858000"/>
              <a:gd name="connsiteX1039" fmla="*/ 4938966 w 8818250"/>
              <a:gd name="connsiteY1039" fmla="*/ 5890522 h 6858000"/>
              <a:gd name="connsiteX1040" fmla="*/ 4953337 w 8818250"/>
              <a:gd name="connsiteY1040" fmla="*/ 5869828 h 6858000"/>
              <a:gd name="connsiteX1041" fmla="*/ 4900451 w 8818250"/>
              <a:gd name="connsiteY1041" fmla="*/ 5846258 h 6858000"/>
              <a:gd name="connsiteX1042" fmla="*/ 4904474 w 8818250"/>
              <a:gd name="connsiteY1042" fmla="*/ 5829013 h 6858000"/>
              <a:gd name="connsiteX1043" fmla="*/ 5056236 w 8818250"/>
              <a:gd name="connsiteY1043" fmla="*/ 5765204 h 6858000"/>
              <a:gd name="connsiteX1044" fmla="*/ 5054511 w 8818250"/>
              <a:gd name="connsiteY1044" fmla="*/ 5749683 h 6858000"/>
              <a:gd name="connsiteX1045" fmla="*/ 4916547 w 8818250"/>
              <a:gd name="connsiteY1045" fmla="*/ 5749683 h 6858000"/>
              <a:gd name="connsiteX1046" fmla="*/ 4802151 w 8818250"/>
              <a:gd name="connsiteY1046" fmla="*/ 5811767 h 6858000"/>
              <a:gd name="connsiteX1047" fmla="*/ 4692928 w 8818250"/>
              <a:gd name="connsiteY1047" fmla="*/ 5887648 h 6858000"/>
              <a:gd name="connsiteX1048" fmla="*/ 4719947 w 8818250"/>
              <a:gd name="connsiteY1048" fmla="*/ 5907193 h 6858000"/>
              <a:gd name="connsiteX1049" fmla="*/ 4674533 w 8818250"/>
              <a:gd name="connsiteY1049" fmla="*/ 5987098 h 6858000"/>
              <a:gd name="connsiteX1050" fmla="*/ 4738917 w 8818250"/>
              <a:gd name="connsiteY1050" fmla="*/ 5962954 h 6858000"/>
              <a:gd name="connsiteX1051" fmla="*/ 4745815 w 8818250"/>
              <a:gd name="connsiteY1051" fmla="*/ 5981924 h 6858000"/>
              <a:gd name="connsiteX1052" fmla="*/ 4638317 w 8818250"/>
              <a:gd name="connsiteY1052" fmla="*/ 6014116 h 6858000"/>
              <a:gd name="connsiteX1053" fmla="*/ 4718797 w 8818250"/>
              <a:gd name="connsiteY1053" fmla="*/ 6029636 h 6858000"/>
              <a:gd name="connsiteX1054" fmla="*/ 4868834 w 8818250"/>
              <a:gd name="connsiteY1054" fmla="*/ 5957205 h 6858000"/>
              <a:gd name="connsiteX1055" fmla="*/ 4582557 w 8818250"/>
              <a:gd name="connsiteY1055" fmla="*/ 5623215 h 6858000"/>
              <a:gd name="connsiteX1056" fmla="*/ 4501502 w 8818250"/>
              <a:gd name="connsiteY1056" fmla="*/ 5632413 h 6858000"/>
              <a:gd name="connsiteX1057" fmla="*/ 4337669 w 8818250"/>
              <a:gd name="connsiteY1057" fmla="*/ 5608844 h 6858000"/>
              <a:gd name="connsiteX1058" fmla="*/ 4244543 w 8818250"/>
              <a:gd name="connsiteY1058" fmla="*/ 5621491 h 6858000"/>
              <a:gd name="connsiteX1059" fmla="*/ 4300304 w 8818250"/>
              <a:gd name="connsiteY1059" fmla="*/ 5669778 h 6858000"/>
              <a:gd name="connsiteX1060" fmla="*/ 4218100 w 8818250"/>
              <a:gd name="connsiteY1060" fmla="*/ 5709443 h 6858000"/>
              <a:gd name="connsiteX1061" fmla="*/ 4198555 w 8818250"/>
              <a:gd name="connsiteY1061" fmla="*/ 5751408 h 6858000"/>
              <a:gd name="connsiteX1062" fmla="*/ 4231896 w 8818250"/>
              <a:gd name="connsiteY1062" fmla="*/ 5780150 h 6858000"/>
              <a:gd name="connsiteX1063" fmla="*/ 4264663 w 8818250"/>
              <a:gd name="connsiteY1063" fmla="*/ 5768078 h 6858000"/>
              <a:gd name="connsiteX1064" fmla="*/ 4212351 w 8818250"/>
              <a:gd name="connsiteY1064" fmla="*/ 5737036 h 6858000"/>
              <a:gd name="connsiteX1065" fmla="*/ 4378484 w 8818250"/>
              <a:gd name="connsiteY1065" fmla="*/ 5696222 h 6858000"/>
              <a:gd name="connsiteX1066" fmla="*/ 4382508 w 8818250"/>
              <a:gd name="connsiteY1066" fmla="*/ 5711743 h 6858000"/>
              <a:gd name="connsiteX1067" fmla="*/ 4287657 w 8818250"/>
              <a:gd name="connsiteY1067" fmla="*/ 5739910 h 6858000"/>
              <a:gd name="connsiteX1068" fmla="*/ 4358939 w 8818250"/>
              <a:gd name="connsiteY1068" fmla="*/ 5761180 h 6858000"/>
              <a:gd name="connsiteX1069" fmla="*/ 4356639 w 8818250"/>
              <a:gd name="connsiteY1069" fmla="*/ 5774402 h 6858000"/>
              <a:gd name="connsiteX1070" fmla="*/ 4310651 w 8818250"/>
              <a:gd name="connsiteY1070" fmla="*/ 5788773 h 6858000"/>
              <a:gd name="connsiteX1071" fmla="*/ 4427921 w 8818250"/>
              <a:gd name="connsiteY1071" fmla="*/ 5822114 h 6858000"/>
              <a:gd name="connsiteX1072" fmla="*/ 4434819 w 8818250"/>
              <a:gd name="connsiteY1072" fmla="*/ 5839360 h 6858000"/>
              <a:gd name="connsiteX1073" fmla="*/ 4399753 w 8818250"/>
              <a:gd name="connsiteY1073" fmla="*/ 5858905 h 6858000"/>
              <a:gd name="connsiteX1074" fmla="*/ 4402053 w 8818250"/>
              <a:gd name="connsiteY1074" fmla="*/ 5937085 h 6858000"/>
              <a:gd name="connsiteX1075" fmla="*/ 4377909 w 8818250"/>
              <a:gd name="connsiteY1075" fmla="*/ 5881325 h 6858000"/>
              <a:gd name="connsiteX1076" fmla="*/ 4306627 w 8818250"/>
              <a:gd name="connsiteY1076" fmla="*/ 5843384 h 6858000"/>
              <a:gd name="connsiteX1077" fmla="*/ 4264088 w 8818250"/>
              <a:gd name="connsiteY1077" fmla="*/ 5830737 h 6858000"/>
              <a:gd name="connsiteX1078" fmla="*/ 4207177 w 8818250"/>
              <a:gd name="connsiteY1078" fmla="*/ 5893396 h 6858000"/>
              <a:gd name="connsiteX1079" fmla="*/ 4100255 w 8818250"/>
              <a:gd name="connsiteY1079" fmla="*/ 5891097 h 6858000"/>
              <a:gd name="connsiteX1080" fmla="*/ 4030697 w 8818250"/>
              <a:gd name="connsiteY1080" fmla="*/ 5842234 h 6858000"/>
              <a:gd name="connsiteX1081" fmla="*/ 4037596 w 8818250"/>
              <a:gd name="connsiteY1081" fmla="*/ 5911791 h 6858000"/>
              <a:gd name="connsiteX1082" fmla="*/ 3985859 w 8818250"/>
              <a:gd name="connsiteY1082" fmla="*/ 5918115 h 6858000"/>
              <a:gd name="connsiteX1083" fmla="*/ 4083009 w 8818250"/>
              <a:gd name="connsiteY1083" fmla="*/ 5954905 h 6858000"/>
              <a:gd name="connsiteX1084" fmla="*/ 4240519 w 8818250"/>
              <a:gd name="connsiteY1084" fmla="*/ 6021014 h 6858000"/>
              <a:gd name="connsiteX1085" fmla="*/ 4385957 w 8818250"/>
              <a:gd name="connsiteY1085" fmla="*/ 6092295 h 6858000"/>
              <a:gd name="connsiteX1086" fmla="*/ 4392855 w 8818250"/>
              <a:gd name="connsiteY1086" fmla="*/ 6046882 h 6858000"/>
              <a:gd name="connsiteX1087" fmla="*/ 4411825 w 8818250"/>
              <a:gd name="connsiteY1087" fmla="*/ 6048032 h 6858000"/>
              <a:gd name="connsiteX1088" fmla="*/ 4547491 w 8818250"/>
              <a:gd name="connsiteY1088" fmla="*/ 6075050 h 6858000"/>
              <a:gd name="connsiteX1089" fmla="*/ 4594054 w 8818250"/>
              <a:gd name="connsiteY1089" fmla="*/ 6046307 h 6858000"/>
              <a:gd name="connsiteX1090" fmla="*/ 4527945 w 8818250"/>
              <a:gd name="connsiteY1090" fmla="*/ 6022164 h 6858000"/>
              <a:gd name="connsiteX1091" fmla="*/ 4570485 w 8818250"/>
              <a:gd name="connsiteY1091" fmla="*/ 5927313 h 6858000"/>
              <a:gd name="connsiteX1092" fmla="*/ 4611874 w 8818250"/>
              <a:gd name="connsiteY1092" fmla="*/ 5984798 h 6858000"/>
              <a:gd name="connsiteX1093" fmla="*/ 4626246 w 8818250"/>
              <a:gd name="connsiteY1093" fmla="*/ 5976175 h 6858000"/>
              <a:gd name="connsiteX1094" fmla="*/ 4648090 w 8818250"/>
              <a:gd name="connsiteY1094" fmla="*/ 5886498 h 6858000"/>
              <a:gd name="connsiteX1095" fmla="*/ 4577383 w 8818250"/>
              <a:gd name="connsiteY1095" fmla="*/ 5866378 h 6858000"/>
              <a:gd name="connsiteX1096" fmla="*/ 4706150 w 8818250"/>
              <a:gd name="connsiteY1096" fmla="*/ 5802570 h 6858000"/>
              <a:gd name="connsiteX1097" fmla="*/ 4567036 w 8818250"/>
              <a:gd name="connsiteY1097" fmla="*/ 5762905 h 6858000"/>
              <a:gd name="connsiteX1098" fmla="*/ 4497478 w 8818250"/>
              <a:gd name="connsiteY1098" fmla="*/ 5768653 h 6858000"/>
              <a:gd name="connsiteX1099" fmla="*/ 4449766 w 8818250"/>
              <a:gd name="connsiteY1099" fmla="*/ 5757731 h 6858000"/>
              <a:gd name="connsiteX1100" fmla="*/ 4516448 w 8818250"/>
              <a:gd name="connsiteY1100" fmla="*/ 5710593 h 6858000"/>
              <a:gd name="connsiteX1101" fmla="*/ 4588880 w 8818250"/>
              <a:gd name="connsiteY1101" fmla="*/ 5670928 h 6858000"/>
              <a:gd name="connsiteX1102" fmla="*/ 4582557 w 8818250"/>
              <a:gd name="connsiteY1102" fmla="*/ 5623215 h 6858000"/>
              <a:gd name="connsiteX1103" fmla="*/ 426942 w 8818250"/>
              <a:gd name="connsiteY1103" fmla="*/ 2746649 h 6858000"/>
              <a:gd name="connsiteX1104" fmla="*/ 421768 w 8818250"/>
              <a:gd name="connsiteY1104" fmla="*/ 2727104 h 6858000"/>
              <a:gd name="connsiteX1105" fmla="*/ 321744 w 8818250"/>
              <a:gd name="connsiteY1105" fmla="*/ 2746074 h 6858000"/>
              <a:gd name="connsiteX1106" fmla="*/ 298175 w 8818250"/>
              <a:gd name="connsiteY1106" fmla="*/ 2825979 h 6858000"/>
              <a:gd name="connsiteX1107" fmla="*/ 279204 w 8818250"/>
              <a:gd name="connsiteY1107" fmla="*/ 2877141 h 6858000"/>
              <a:gd name="connsiteX1108" fmla="*/ 334965 w 8818250"/>
              <a:gd name="connsiteY1108" fmla="*/ 2912207 h 6858000"/>
              <a:gd name="connsiteX1109" fmla="*/ 480403 w 8818250"/>
              <a:gd name="connsiteY1109" fmla="*/ 2896111 h 6858000"/>
              <a:gd name="connsiteX1110" fmla="*/ 529840 w 8818250"/>
              <a:gd name="connsiteY1110" fmla="*/ 2886339 h 6858000"/>
              <a:gd name="connsiteX1111" fmla="*/ 629865 w 8818250"/>
              <a:gd name="connsiteY1111" fmla="*/ 2863919 h 6858000"/>
              <a:gd name="connsiteX1112" fmla="*/ 736213 w 8818250"/>
              <a:gd name="connsiteY1112" fmla="*/ 2878291 h 6858000"/>
              <a:gd name="connsiteX1113" fmla="*/ 864405 w 8818250"/>
              <a:gd name="connsiteY1113" fmla="*/ 2853572 h 6858000"/>
              <a:gd name="connsiteX1114" fmla="*/ 1021915 w 8818250"/>
              <a:gd name="connsiteY1114" fmla="*/ 2837476 h 6858000"/>
              <a:gd name="connsiteX1115" fmla="*/ 1034562 w 8818250"/>
              <a:gd name="connsiteY1115" fmla="*/ 2890937 h 6858000"/>
              <a:gd name="connsiteX1116" fmla="*/ 1101820 w 8818250"/>
              <a:gd name="connsiteY1116" fmla="*/ 2836326 h 6858000"/>
              <a:gd name="connsiteX1117" fmla="*/ 916142 w 8818250"/>
              <a:gd name="connsiteY1117" fmla="*/ 2765619 h 6858000"/>
              <a:gd name="connsiteX1118" fmla="*/ 878202 w 8818250"/>
              <a:gd name="connsiteY1118" fmla="*/ 2728254 h 6858000"/>
              <a:gd name="connsiteX1119" fmla="*/ 802896 w 8818250"/>
              <a:gd name="connsiteY1119" fmla="*/ 2751248 h 6858000"/>
              <a:gd name="connsiteX1120" fmla="*/ 670105 w 8818250"/>
              <a:gd name="connsiteY1120" fmla="*/ 2678816 h 6858000"/>
              <a:gd name="connsiteX1121" fmla="*/ 693099 w 8818250"/>
              <a:gd name="connsiteY1121" fmla="*/ 2756997 h 6858000"/>
              <a:gd name="connsiteX1122" fmla="*/ 772429 w 8818250"/>
              <a:gd name="connsiteY1122" fmla="*/ 2756997 h 6858000"/>
              <a:gd name="connsiteX1123" fmla="*/ 772429 w 8818250"/>
              <a:gd name="connsiteY1123" fmla="*/ 2824829 h 6858000"/>
              <a:gd name="connsiteX1124" fmla="*/ 656883 w 8818250"/>
              <a:gd name="connsiteY1124" fmla="*/ 2824829 h 6858000"/>
              <a:gd name="connsiteX1125" fmla="*/ 614344 w 8818250"/>
              <a:gd name="connsiteY1125" fmla="*/ 2792638 h 6858000"/>
              <a:gd name="connsiteX1126" fmla="*/ 526391 w 8818250"/>
              <a:gd name="connsiteY1126" fmla="*/ 2824254 h 6858000"/>
              <a:gd name="connsiteX1127" fmla="*/ 441888 w 8818250"/>
              <a:gd name="connsiteY1127" fmla="*/ 2853572 h 6858000"/>
              <a:gd name="connsiteX1128" fmla="*/ 432115 w 8818250"/>
              <a:gd name="connsiteY1128" fmla="*/ 2836326 h 6858000"/>
              <a:gd name="connsiteX1129" fmla="*/ 479253 w 8818250"/>
              <a:gd name="connsiteY1129" fmla="*/ 2711583 h 6858000"/>
              <a:gd name="connsiteX1130" fmla="*/ 472930 w 8818250"/>
              <a:gd name="connsiteY1130" fmla="*/ 2705260 h 6858000"/>
              <a:gd name="connsiteX1131" fmla="*/ 426942 w 8818250"/>
              <a:gd name="connsiteY1131" fmla="*/ 2746649 h 6858000"/>
              <a:gd name="connsiteX1132" fmla="*/ 1740482 w 8818250"/>
              <a:gd name="connsiteY1132" fmla="*/ 5157584 h 6858000"/>
              <a:gd name="connsiteX1133" fmla="*/ 1643906 w 8818250"/>
              <a:gd name="connsiteY1133" fmla="*/ 5207021 h 6858000"/>
              <a:gd name="connsiteX1134" fmla="*/ 1614014 w 8818250"/>
              <a:gd name="connsiteY1134" fmla="*/ 5233465 h 6858000"/>
              <a:gd name="connsiteX1135" fmla="*/ 1612864 w 8818250"/>
              <a:gd name="connsiteY1135" fmla="*/ 5347860 h 6858000"/>
              <a:gd name="connsiteX1136" fmla="*/ 1757727 w 8818250"/>
              <a:gd name="connsiteY1136" fmla="*/ 5339813 h 6858000"/>
              <a:gd name="connsiteX1137" fmla="*/ 1814063 w 8818250"/>
              <a:gd name="connsiteY1137" fmla="*/ 5235189 h 6858000"/>
              <a:gd name="connsiteX1138" fmla="*/ 1740482 w 8818250"/>
              <a:gd name="connsiteY1138" fmla="*/ 5157584 h 6858000"/>
              <a:gd name="connsiteX1139" fmla="*/ 4615898 w 8818250"/>
              <a:gd name="connsiteY1139" fmla="*/ 5634138 h 6858000"/>
              <a:gd name="connsiteX1140" fmla="*/ 4618773 w 8818250"/>
              <a:gd name="connsiteY1140" fmla="*/ 5646209 h 6858000"/>
              <a:gd name="connsiteX1141" fmla="*/ 4695228 w 8818250"/>
              <a:gd name="connsiteY1141" fmla="*/ 5660006 h 6858000"/>
              <a:gd name="connsiteX1142" fmla="*/ 4843540 w 8818250"/>
              <a:gd name="connsiteY1142" fmla="*/ 5728413 h 6858000"/>
              <a:gd name="connsiteX1143" fmla="*/ 4855037 w 8818250"/>
              <a:gd name="connsiteY1143" fmla="*/ 5718641 h 6858000"/>
              <a:gd name="connsiteX1144" fmla="*/ 4818821 w 8818250"/>
              <a:gd name="connsiteY1144" fmla="*/ 5669778 h 6858000"/>
              <a:gd name="connsiteX1145" fmla="*/ 4882055 w 8818250"/>
              <a:gd name="connsiteY1145" fmla="*/ 5668629 h 6858000"/>
              <a:gd name="connsiteX1146" fmla="*/ 4858486 w 8818250"/>
              <a:gd name="connsiteY1146" fmla="*/ 5624365 h 6858000"/>
              <a:gd name="connsiteX1147" fmla="*/ 4886079 w 8818250"/>
              <a:gd name="connsiteY1147" fmla="*/ 5581826 h 6858000"/>
              <a:gd name="connsiteX1148" fmla="*/ 4722821 w 8818250"/>
              <a:gd name="connsiteY1148" fmla="*/ 5636437 h 6858000"/>
              <a:gd name="connsiteX1149" fmla="*/ 4781456 w 8818250"/>
              <a:gd name="connsiteY1149" fmla="*/ 5600221 h 6858000"/>
              <a:gd name="connsiteX1150" fmla="*/ 4772258 w 8818250"/>
              <a:gd name="connsiteY1150" fmla="*/ 5584125 h 6858000"/>
              <a:gd name="connsiteX1151" fmla="*/ 4615898 w 8818250"/>
              <a:gd name="connsiteY1151" fmla="*/ 5634138 h 6858000"/>
              <a:gd name="connsiteX1152" fmla="*/ 3672564 w 8818250"/>
              <a:gd name="connsiteY1152" fmla="*/ 5668054 h 6858000"/>
              <a:gd name="connsiteX1153" fmla="*/ 3668540 w 8818250"/>
              <a:gd name="connsiteY1153" fmla="*/ 5653108 h 6858000"/>
              <a:gd name="connsiteX1154" fmla="*/ 3710504 w 8818250"/>
              <a:gd name="connsiteY1154" fmla="*/ 5616317 h 6858000"/>
              <a:gd name="connsiteX1155" fmla="*/ 3682911 w 8818250"/>
              <a:gd name="connsiteY1155" fmla="*/ 5572628 h 6858000"/>
              <a:gd name="connsiteX1156" fmla="*/ 3765690 w 8818250"/>
              <a:gd name="connsiteY1156" fmla="*/ 5518017 h 6858000"/>
              <a:gd name="connsiteX1157" fmla="*/ 3666240 w 8818250"/>
              <a:gd name="connsiteY1157" fmla="*/ 5516867 h 6858000"/>
              <a:gd name="connsiteX1158" fmla="*/ 3604156 w 8818250"/>
              <a:gd name="connsiteY1158" fmla="*/ 5574928 h 6858000"/>
              <a:gd name="connsiteX1159" fmla="*/ 3570815 w 8818250"/>
              <a:gd name="connsiteY1159" fmla="*/ 5580101 h 6858000"/>
              <a:gd name="connsiteX1160" fmla="*/ 3570815 w 8818250"/>
              <a:gd name="connsiteY1160" fmla="*/ 5668054 h 6858000"/>
              <a:gd name="connsiteX1161" fmla="*/ 3672564 w 8818250"/>
              <a:gd name="connsiteY1161" fmla="*/ 5668054 h 6858000"/>
              <a:gd name="connsiteX1162" fmla="*/ 5596023 w 8818250"/>
              <a:gd name="connsiteY1162" fmla="*/ 6518837 h 6858000"/>
              <a:gd name="connsiteX1163" fmla="*/ 5689724 w 8818250"/>
              <a:gd name="connsiteY1163" fmla="*/ 6638406 h 6858000"/>
              <a:gd name="connsiteX1164" fmla="*/ 5825965 w 8818250"/>
              <a:gd name="connsiteY1164" fmla="*/ 6541831 h 6858000"/>
              <a:gd name="connsiteX1165" fmla="*/ 5759856 w 8818250"/>
              <a:gd name="connsiteY1165" fmla="*/ 6557352 h 6858000"/>
              <a:gd name="connsiteX1166" fmla="*/ 5642011 w 8818250"/>
              <a:gd name="connsiteY1166" fmla="*/ 6519412 h 6858000"/>
              <a:gd name="connsiteX1167" fmla="*/ 5596023 w 8818250"/>
              <a:gd name="connsiteY1167" fmla="*/ 6518837 h 6858000"/>
              <a:gd name="connsiteX1168" fmla="*/ 3285687 w 8818250"/>
              <a:gd name="connsiteY1168" fmla="*/ 2229281 h 6858000"/>
              <a:gd name="connsiteX1169" fmla="*/ 3311556 w 8818250"/>
              <a:gd name="connsiteY1169" fmla="*/ 2186167 h 6858000"/>
              <a:gd name="connsiteX1170" fmla="*/ 3237400 w 8818250"/>
              <a:gd name="connsiteY1170" fmla="*/ 2151676 h 6858000"/>
              <a:gd name="connsiteX1171" fmla="*/ 3230502 w 8818250"/>
              <a:gd name="connsiteY1171" fmla="*/ 2098790 h 6858000"/>
              <a:gd name="connsiteX1172" fmla="*/ 3210382 w 8818250"/>
              <a:gd name="connsiteY1172" fmla="*/ 2097640 h 6858000"/>
              <a:gd name="connsiteX1173" fmla="*/ 3113806 w 8818250"/>
              <a:gd name="connsiteY1173" fmla="*/ 2174095 h 6858000"/>
              <a:gd name="connsiteX1174" fmla="*/ 3347772 w 8818250"/>
              <a:gd name="connsiteY1174" fmla="*/ 2236754 h 6858000"/>
              <a:gd name="connsiteX1175" fmla="*/ 3285687 w 8818250"/>
              <a:gd name="connsiteY1175" fmla="*/ 2229281 h 6858000"/>
              <a:gd name="connsiteX1176" fmla="*/ 981675 w 8818250"/>
              <a:gd name="connsiteY1176" fmla="*/ 4192980 h 6858000"/>
              <a:gd name="connsiteX1177" fmla="*/ 779327 w 8818250"/>
              <a:gd name="connsiteY1177" fmla="*/ 4238394 h 6858000"/>
              <a:gd name="connsiteX1178" fmla="*/ 981675 w 8818250"/>
              <a:gd name="connsiteY1178" fmla="*/ 4192980 h 6858000"/>
              <a:gd name="connsiteX1179" fmla="*/ 4183608 w 8818250"/>
              <a:gd name="connsiteY1179" fmla="*/ 2923129 h 6858000"/>
              <a:gd name="connsiteX1180" fmla="*/ 4173836 w 8818250"/>
              <a:gd name="connsiteY1180" fmla="*/ 2939225 h 6858000"/>
              <a:gd name="connsiteX1181" fmla="*/ 4252016 w 8818250"/>
              <a:gd name="connsiteY1181" fmla="*/ 3001884 h 6858000"/>
              <a:gd name="connsiteX1182" fmla="*/ 4308926 w 8818250"/>
              <a:gd name="connsiteY1182" fmla="*/ 3035226 h 6858000"/>
              <a:gd name="connsiteX1183" fmla="*/ 4367562 w 8818250"/>
              <a:gd name="connsiteY1183" fmla="*/ 3056495 h 6858000"/>
              <a:gd name="connsiteX1184" fmla="*/ 4408951 w 8818250"/>
              <a:gd name="connsiteY1184" fmla="*/ 3033501 h 6858000"/>
              <a:gd name="connsiteX1185" fmla="*/ 4258914 w 8818250"/>
              <a:gd name="connsiteY1185" fmla="*/ 2934051 h 6858000"/>
              <a:gd name="connsiteX1186" fmla="*/ 4265238 w 8818250"/>
              <a:gd name="connsiteY1186" fmla="*/ 2923129 h 6858000"/>
              <a:gd name="connsiteX1187" fmla="*/ 4183608 w 8818250"/>
              <a:gd name="connsiteY1187" fmla="*/ 2923129 h 6858000"/>
              <a:gd name="connsiteX1188" fmla="*/ 7802885 w 8818250"/>
              <a:gd name="connsiteY1188" fmla="*/ 5082279 h 6858000"/>
              <a:gd name="connsiteX1189" fmla="*/ 7908658 w 8818250"/>
              <a:gd name="connsiteY1189" fmla="*/ 5071931 h 6858000"/>
              <a:gd name="connsiteX1190" fmla="*/ 7948897 w 8818250"/>
              <a:gd name="connsiteY1190" fmla="*/ 5019045 h 6858000"/>
              <a:gd name="connsiteX1191" fmla="*/ 7992587 w 8818250"/>
              <a:gd name="connsiteY1191" fmla="*/ 4977080 h 6858000"/>
              <a:gd name="connsiteX1192" fmla="*/ 7779316 w 8818250"/>
              <a:gd name="connsiteY1192" fmla="*/ 5063883 h 6858000"/>
              <a:gd name="connsiteX1193" fmla="*/ 7867269 w 8818250"/>
              <a:gd name="connsiteY1193" fmla="*/ 5063883 h 6858000"/>
              <a:gd name="connsiteX1194" fmla="*/ 7866119 w 8818250"/>
              <a:gd name="connsiteY1194" fmla="*/ 5073081 h 6858000"/>
              <a:gd name="connsiteX1195" fmla="*/ 7802885 w 8818250"/>
              <a:gd name="connsiteY1195" fmla="*/ 5082279 h 6858000"/>
              <a:gd name="connsiteX1196" fmla="*/ 7422907 w 8818250"/>
              <a:gd name="connsiteY1196" fmla="*/ 4793127 h 6858000"/>
              <a:gd name="connsiteX1197" fmla="*/ 7451075 w 8818250"/>
              <a:gd name="connsiteY1197" fmla="*/ 4778181 h 6858000"/>
              <a:gd name="connsiteX1198" fmla="*/ 7431529 w 8818250"/>
              <a:gd name="connsiteY1198" fmla="*/ 4688504 h 6858000"/>
              <a:gd name="connsiteX1199" fmla="*/ 7283792 w 8818250"/>
              <a:gd name="connsiteY1199" fmla="*/ 4694253 h 6858000"/>
              <a:gd name="connsiteX1200" fmla="*/ 7422907 w 8818250"/>
              <a:gd name="connsiteY1200" fmla="*/ 4793127 h 6858000"/>
              <a:gd name="connsiteX1201" fmla="*/ 1400743 w 8818250"/>
              <a:gd name="connsiteY1201" fmla="*/ 2682266 h 6858000"/>
              <a:gd name="connsiteX1202" fmla="*/ 1285773 w 8818250"/>
              <a:gd name="connsiteY1202" fmla="*/ 2701811 h 6858000"/>
              <a:gd name="connsiteX1203" fmla="*/ 1303593 w 8818250"/>
              <a:gd name="connsiteY1203" fmla="*/ 2830578 h 6858000"/>
              <a:gd name="connsiteX1204" fmla="*/ 1343258 w 8818250"/>
              <a:gd name="connsiteY1204" fmla="*/ 2765044 h 6858000"/>
              <a:gd name="connsiteX1205" fmla="*/ 1392695 w 8818250"/>
              <a:gd name="connsiteY1205" fmla="*/ 2788614 h 6858000"/>
              <a:gd name="connsiteX1206" fmla="*/ 1400743 w 8818250"/>
              <a:gd name="connsiteY1206" fmla="*/ 2682266 h 6858000"/>
              <a:gd name="connsiteX1207" fmla="*/ 3736373 w 8818250"/>
              <a:gd name="connsiteY1207" fmla="*/ 5941684 h 6858000"/>
              <a:gd name="connsiteX1208" fmla="*/ 3717977 w 8818250"/>
              <a:gd name="connsiteY1208" fmla="*/ 5936510 h 6858000"/>
              <a:gd name="connsiteX1209" fmla="*/ 3675438 w 8818250"/>
              <a:gd name="connsiteY1209" fmla="*/ 6068727 h 6858000"/>
              <a:gd name="connsiteX1210" fmla="*/ 3819151 w 8818250"/>
              <a:gd name="connsiteY1210" fmla="*/ 6126212 h 6858000"/>
              <a:gd name="connsiteX1211" fmla="*/ 3720851 w 8818250"/>
              <a:gd name="connsiteY1211" fmla="*/ 6012391 h 6858000"/>
              <a:gd name="connsiteX1212" fmla="*/ 3736373 w 8818250"/>
              <a:gd name="connsiteY1212" fmla="*/ 5941684 h 6858000"/>
              <a:gd name="connsiteX1213" fmla="*/ 5865054 w 8818250"/>
              <a:gd name="connsiteY1213" fmla="*/ 5916965 h 6858000"/>
              <a:gd name="connsiteX1214" fmla="*/ 5849533 w 8818250"/>
              <a:gd name="connsiteY1214" fmla="*/ 5904319 h 6858000"/>
              <a:gd name="connsiteX1215" fmla="*/ 5722491 w 8818250"/>
              <a:gd name="connsiteY1215" fmla="*/ 6021014 h 6858000"/>
              <a:gd name="connsiteX1216" fmla="*/ 5823090 w 8818250"/>
              <a:gd name="connsiteY1216" fmla="*/ 6018139 h 6858000"/>
              <a:gd name="connsiteX1217" fmla="*/ 5865054 w 8818250"/>
              <a:gd name="connsiteY1217" fmla="*/ 5916965 h 6858000"/>
              <a:gd name="connsiteX1218" fmla="*/ 1107568 w 8818250"/>
              <a:gd name="connsiteY1218" fmla="*/ 2993836 h 6858000"/>
              <a:gd name="connsiteX1219" fmla="*/ 918441 w 8818250"/>
              <a:gd name="connsiteY1219" fmla="*/ 3036375 h 6858000"/>
              <a:gd name="connsiteX1220" fmla="*/ 996621 w 8818250"/>
              <a:gd name="connsiteY1220" fmla="*/ 3038100 h 6858000"/>
              <a:gd name="connsiteX1221" fmla="*/ 1107568 w 8818250"/>
              <a:gd name="connsiteY1221" fmla="*/ 2993836 h 6858000"/>
              <a:gd name="connsiteX1222" fmla="*/ 4095656 w 8818250"/>
              <a:gd name="connsiteY1222" fmla="*/ 5836486 h 6858000"/>
              <a:gd name="connsiteX1223" fmla="*/ 3893882 w 8818250"/>
              <a:gd name="connsiteY1223" fmla="*/ 5813492 h 6858000"/>
              <a:gd name="connsiteX1224" fmla="*/ 4095656 w 8818250"/>
              <a:gd name="connsiteY1224" fmla="*/ 5836486 h 6858000"/>
              <a:gd name="connsiteX1225" fmla="*/ 3198885 w 8818250"/>
              <a:gd name="connsiteY1225" fmla="*/ 3372665 h 6858000"/>
              <a:gd name="connsiteX1226" fmla="*/ 3376514 w 8818250"/>
              <a:gd name="connsiteY1226" fmla="*/ 3395084 h 6858000"/>
              <a:gd name="connsiteX1227" fmla="*/ 3365017 w 8818250"/>
              <a:gd name="connsiteY1227" fmla="*/ 3304257 h 6858000"/>
              <a:gd name="connsiteX1228" fmla="*/ 3289711 w 8818250"/>
              <a:gd name="connsiteY1228" fmla="*/ 3326102 h 6858000"/>
              <a:gd name="connsiteX1229" fmla="*/ 3251771 w 8818250"/>
              <a:gd name="connsiteY1229" fmla="*/ 3330125 h 6858000"/>
              <a:gd name="connsiteX1230" fmla="*/ 3198885 w 8818250"/>
              <a:gd name="connsiteY1230" fmla="*/ 3372665 h 6858000"/>
              <a:gd name="connsiteX1231" fmla="*/ 6433010 w 8818250"/>
              <a:gd name="connsiteY1231" fmla="*/ 278229 h 6858000"/>
              <a:gd name="connsiteX1232" fmla="*/ 6652603 w 8818250"/>
              <a:gd name="connsiteY1232" fmla="*/ 291451 h 6858000"/>
              <a:gd name="connsiteX1233" fmla="*/ 6600292 w 8818250"/>
              <a:gd name="connsiteY1233" fmla="*/ 256385 h 6858000"/>
              <a:gd name="connsiteX1234" fmla="*/ 6601442 w 8818250"/>
              <a:gd name="connsiteY1234" fmla="*/ 270756 h 6858000"/>
              <a:gd name="connsiteX1235" fmla="*/ 6523837 w 8818250"/>
              <a:gd name="connsiteY1235" fmla="*/ 293175 h 6858000"/>
              <a:gd name="connsiteX1236" fmla="*/ 6466351 w 8818250"/>
              <a:gd name="connsiteY1236" fmla="*/ 190276 h 6858000"/>
              <a:gd name="connsiteX1237" fmla="*/ 6433010 w 8818250"/>
              <a:gd name="connsiteY1237" fmla="*/ 278229 h 6858000"/>
              <a:gd name="connsiteX1238" fmla="*/ 6102469 w 8818250"/>
              <a:gd name="connsiteY1238" fmla="*/ 1549805 h 6858000"/>
              <a:gd name="connsiteX1239" fmla="*/ 5971402 w 8818250"/>
              <a:gd name="connsiteY1239" fmla="*/ 1549805 h 6858000"/>
              <a:gd name="connsiteX1240" fmla="*/ 6089247 w 8818250"/>
              <a:gd name="connsiteY1240" fmla="*/ 1626835 h 6858000"/>
              <a:gd name="connsiteX1241" fmla="*/ 6102469 w 8818250"/>
              <a:gd name="connsiteY1241" fmla="*/ 1549805 h 6858000"/>
              <a:gd name="connsiteX1242" fmla="*/ 8031676 w 8818250"/>
              <a:gd name="connsiteY1242" fmla="*/ 4437868 h 6858000"/>
              <a:gd name="connsiteX1243" fmla="*/ 8238624 w 8818250"/>
              <a:gd name="connsiteY1243" fmla="*/ 4411425 h 6858000"/>
              <a:gd name="connsiteX1244" fmla="*/ 8186312 w 8818250"/>
              <a:gd name="connsiteY1244" fmla="*/ 4390155 h 6858000"/>
              <a:gd name="connsiteX1245" fmla="*/ 8063868 w 8818250"/>
              <a:gd name="connsiteY1245" fmla="*/ 4408550 h 6858000"/>
              <a:gd name="connsiteX1246" fmla="*/ 8060994 w 8818250"/>
              <a:gd name="connsiteY1246" fmla="*/ 4394754 h 6858000"/>
              <a:gd name="connsiteX1247" fmla="*/ 8031676 w 8818250"/>
              <a:gd name="connsiteY1247" fmla="*/ 4437868 h 6858000"/>
              <a:gd name="connsiteX1248" fmla="*/ 7404512 w 8818250"/>
              <a:gd name="connsiteY1248" fmla="*/ 888723 h 6858000"/>
              <a:gd name="connsiteX1249" fmla="*/ 7558573 w 8818250"/>
              <a:gd name="connsiteY1249" fmla="*/ 1012317 h 6858000"/>
              <a:gd name="connsiteX1250" fmla="*/ 7557997 w 8818250"/>
              <a:gd name="connsiteY1250" fmla="*/ 985873 h 6858000"/>
              <a:gd name="connsiteX1251" fmla="*/ 7520057 w 8818250"/>
              <a:gd name="connsiteY1251" fmla="*/ 915741 h 6858000"/>
              <a:gd name="connsiteX1252" fmla="*/ 7404512 w 8818250"/>
              <a:gd name="connsiteY1252" fmla="*/ 888723 h 6858000"/>
              <a:gd name="connsiteX1253" fmla="*/ 3579437 w 8818250"/>
              <a:gd name="connsiteY1253" fmla="*/ 3242173 h 6858000"/>
              <a:gd name="connsiteX1254" fmla="*/ 3709929 w 8818250"/>
              <a:gd name="connsiteY1254" fmla="*/ 3243897 h 6858000"/>
              <a:gd name="connsiteX1255" fmla="*/ 3638072 w 8818250"/>
              <a:gd name="connsiteY1255" fmla="*/ 3159969 h 6858000"/>
              <a:gd name="connsiteX1256" fmla="*/ 3579437 w 8818250"/>
              <a:gd name="connsiteY1256" fmla="*/ 3242173 h 6858000"/>
              <a:gd name="connsiteX1257" fmla="*/ 6419788 w 8818250"/>
              <a:gd name="connsiteY1257" fmla="*/ 6131961 h 6858000"/>
              <a:gd name="connsiteX1258" fmla="*/ 6420363 w 8818250"/>
              <a:gd name="connsiteY1258" fmla="*/ 6117014 h 6858000"/>
              <a:gd name="connsiteX1259" fmla="*/ 6307691 w 8818250"/>
              <a:gd name="connsiteY1259" fmla="*/ 6059529 h 6858000"/>
              <a:gd name="connsiteX1260" fmla="*/ 6240434 w 8818250"/>
              <a:gd name="connsiteY1260" fmla="*/ 6088272 h 6858000"/>
              <a:gd name="connsiteX1261" fmla="*/ 6266877 w 8818250"/>
              <a:gd name="connsiteY1261" fmla="*/ 6148631 h 6858000"/>
              <a:gd name="connsiteX1262" fmla="*/ 6323213 w 8818250"/>
              <a:gd name="connsiteY1262" fmla="*/ 6096320 h 6858000"/>
              <a:gd name="connsiteX1263" fmla="*/ 6419788 w 8818250"/>
              <a:gd name="connsiteY1263" fmla="*/ 6131961 h 6858000"/>
              <a:gd name="connsiteX1264" fmla="*/ 1117915 w 8818250"/>
              <a:gd name="connsiteY1264" fmla="*/ 2786889 h 6858000"/>
              <a:gd name="connsiteX1265" fmla="*/ 1173676 w 8818250"/>
              <a:gd name="connsiteY1265" fmla="*/ 2742050 h 6858000"/>
              <a:gd name="connsiteX1266" fmla="*/ 1154706 w 8818250"/>
              <a:gd name="connsiteY1266" fmla="*/ 2706984 h 6858000"/>
              <a:gd name="connsiteX1267" fmla="*/ 1056981 w 8818250"/>
              <a:gd name="connsiteY1267" fmla="*/ 2709859 h 6858000"/>
              <a:gd name="connsiteX1268" fmla="*/ 1054682 w 8818250"/>
              <a:gd name="connsiteY1268" fmla="*/ 2724805 h 6858000"/>
              <a:gd name="connsiteX1269" fmla="*/ 1117915 w 8818250"/>
              <a:gd name="connsiteY1269" fmla="*/ 2786889 h 6858000"/>
              <a:gd name="connsiteX1270" fmla="*/ 7587890 w 8818250"/>
              <a:gd name="connsiteY1270" fmla="*/ 4472359 h 6858000"/>
              <a:gd name="connsiteX1271" fmla="*/ 7551099 w 8818250"/>
              <a:gd name="connsiteY1271" fmla="*/ 4470060 h 6858000"/>
              <a:gd name="connsiteX1272" fmla="*/ 7474069 w 8818250"/>
              <a:gd name="connsiteY1272" fmla="*/ 4586180 h 6858000"/>
              <a:gd name="connsiteX1273" fmla="*/ 7480967 w 8818250"/>
              <a:gd name="connsiteY1273" fmla="*/ 4594228 h 6858000"/>
              <a:gd name="connsiteX1274" fmla="*/ 7587890 w 8818250"/>
              <a:gd name="connsiteY1274" fmla="*/ 4472359 h 6858000"/>
              <a:gd name="connsiteX1275" fmla="*/ 3239124 w 8818250"/>
              <a:gd name="connsiteY1275" fmla="*/ 3176065 h 6858000"/>
              <a:gd name="connsiteX1276" fmla="*/ 3251771 w 8818250"/>
              <a:gd name="connsiteY1276" fmla="*/ 3205957 h 6858000"/>
              <a:gd name="connsiteX1277" fmla="*/ 3261544 w 8818250"/>
              <a:gd name="connsiteY1277" fmla="*/ 3243323 h 6858000"/>
              <a:gd name="connsiteX1278" fmla="*/ 3301209 w 8818250"/>
              <a:gd name="connsiteY1278" fmla="*/ 3100759 h 6858000"/>
              <a:gd name="connsiteX1279" fmla="*/ 3239124 w 8818250"/>
              <a:gd name="connsiteY1279" fmla="*/ 3176065 h 6858000"/>
              <a:gd name="connsiteX1280" fmla="*/ 1075951 w 8818250"/>
              <a:gd name="connsiteY1280" fmla="*/ 1869423 h 6858000"/>
              <a:gd name="connsiteX1281" fmla="*/ 914992 w 8818250"/>
              <a:gd name="connsiteY1281" fmla="*/ 1926908 h 6858000"/>
              <a:gd name="connsiteX1282" fmla="*/ 1075951 w 8818250"/>
              <a:gd name="connsiteY1282" fmla="*/ 1869423 h 6858000"/>
              <a:gd name="connsiteX1283" fmla="*/ 1608265 w 8818250"/>
              <a:gd name="connsiteY1283" fmla="*/ 2866794 h 6858000"/>
              <a:gd name="connsiteX1284" fmla="*/ 1523762 w 8818250"/>
              <a:gd name="connsiteY1284" fmla="*/ 2854147 h 6858000"/>
              <a:gd name="connsiteX1285" fmla="*/ 1494444 w 8818250"/>
              <a:gd name="connsiteY1285" fmla="*/ 2865644 h 6858000"/>
              <a:gd name="connsiteX1286" fmla="*/ 1496744 w 8818250"/>
              <a:gd name="connsiteY1286" fmla="*/ 2885764 h 6858000"/>
              <a:gd name="connsiteX1287" fmla="*/ 1563427 w 8818250"/>
              <a:gd name="connsiteY1287" fmla="*/ 2917381 h 6858000"/>
              <a:gd name="connsiteX1288" fmla="*/ 1608265 w 8818250"/>
              <a:gd name="connsiteY1288" fmla="*/ 2866794 h 6858000"/>
              <a:gd name="connsiteX1289" fmla="*/ 6670424 w 8818250"/>
              <a:gd name="connsiteY1289" fmla="*/ 5215644 h 6858000"/>
              <a:gd name="connsiteX1290" fmla="*/ 6825059 w 8818250"/>
              <a:gd name="connsiteY1290" fmla="*/ 5225417 h 6858000"/>
              <a:gd name="connsiteX1291" fmla="*/ 6670424 w 8818250"/>
              <a:gd name="connsiteY1291" fmla="*/ 5215644 h 6858000"/>
              <a:gd name="connsiteX1292" fmla="*/ 6258254 w 8818250"/>
              <a:gd name="connsiteY1292" fmla="*/ 5981924 h 6858000"/>
              <a:gd name="connsiteX1293" fmla="*/ 6149607 w 8818250"/>
              <a:gd name="connsiteY1293" fmla="*/ 5979624 h 6858000"/>
              <a:gd name="connsiteX1294" fmla="*/ 6104768 w 8818250"/>
              <a:gd name="connsiteY1294" fmla="*/ 5984223 h 6858000"/>
              <a:gd name="connsiteX1295" fmla="*/ 6258254 w 8818250"/>
              <a:gd name="connsiteY1295" fmla="*/ 5981924 h 6858000"/>
              <a:gd name="connsiteX1296" fmla="*/ 6856101 w 8818250"/>
              <a:gd name="connsiteY1296" fmla="*/ 350086 h 6858000"/>
              <a:gd name="connsiteX1297" fmla="*/ 6811838 w 8818250"/>
              <a:gd name="connsiteY1297" fmla="*/ 262133 h 6858000"/>
              <a:gd name="connsiteX1298" fmla="*/ 6762401 w 8818250"/>
              <a:gd name="connsiteY1298" fmla="*/ 330541 h 6858000"/>
              <a:gd name="connsiteX1299" fmla="*/ 6856101 w 8818250"/>
              <a:gd name="connsiteY1299" fmla="*/ 350086 h 6858000"/>
              <a:gd name="connsiteX1300" fmla="*/ 3727750 w 8818250"/>
              <a:gd name="connsiteY1300" fmla="*/ 6175075 h 6858000"/>
              <a:gd name="connsiteX1301" fmla="*/ 3733498 w 8818250"/>
              <a:gd name="connsiteY1301" fmla="*/ 6199218 h 6858000"/>
              <a:gd name="connsiteX1302" fmla="*/ 3683486 w 8818250"/>
              <a:gd name="connsiteY1302" fmla="*/ 6229111 h 6858000"/>
              <a:gd name="connsiteX1303" fmla="*/ 3683486 w 8818250"/>
              <a:gd name="connsiteY1303" fmla="*/ 6238883 h 6858000"/>
              <a:gd name="connsiteX1304" fmla="*/ 3794433 w 8818250"/>
              <a:gd name="connsiteY1304" fmla="*/ 6228536 h 6858000"/>
              <a:gd name="connsiteX1305" fmla="*/ 3798457 w 8818250"/>
              <a:gd name="connsiteY1305" fmla="*/ 6208416 h 6858000"/>
              <a:gd name="connsiteX1306" fmla="*/ 3727750 w 8818250"/>
              <a:gd name="connsiteY1306" fmla="*/ 6175075 h 6858000"/>
              <a:gd name="connsiteX1307" fmla="*/ 5201674 w 8818250"/>
              <a:gd name="connsiteY1307" fmla="*/ 5585275 h 6858000"/>
              <a:gd name="connsiteX1308" fmla="*/ 5190752 w 8818250"/>
              <a:gd name="connsiteY1308" fmla="*/ 5578377 h 6858000"/>
              <a:gd name="connsiteX1309" fmla="*/ 5162584 w 8818250"/>
              <a:gd name="connsiteY1309" fmla="*/ 5639886 h 6858000"/>
              <a:gd name="connsiteX1310" fmla="*/ 5200524 w 8818250"/>
              <a:gd name="connsiteY1310" fmla="*/ 5689898 h 6858000"/>
              <a:gd name="connsiteX1311" fmla="*/ 5211446 w 8818250"/>
              <a:gd name="connsiteY1311" fmla="*/ 5680701 h 6858000"/>
              <a:gd name="connsiteX1312" fmla="*/ 5201674 w 8818250"/>
              <a:gd name="connsiteY1312" fmla="*/ 5585275 h 6858000"/>
              <a:gd name="connsiteX1313" fmla="*/ 5870803 w 8818250"/>
              <a:gd name="connsiteY1313" fmla="*/ 6447555 h 6858000"/>
              <a:gd name="connsiteX1314" fmla="*/ 5861030 w 8818250"/>
              <a:gd name="connsiteY1314" fmla="*/ 6428585 h 6858000"/>
              <a:gd name="connsiteX1315" fmla="*/ 5776527 w 8818250"/>
              <a:gd name="connsiteY1315" fmla="*/ 6481472 h 6858000"/>
              <a:gd name="connsiteX1316" fmla="*/ 5789748 w 8818250"/>
              <a:gd name="connsiteY1316" fmla="*/ 6511364 h 6858000"/>
              <a:gd name="connsiteX1317" fmla="*/ 5870803 w 8818250"/>
              <a:gd name="connsiteY1317" fmla="*/ 6447555 h 6858000"/>
              <a:gd name="connsiteX1318" fmla="*/ 3254645 w 8818250"/>
              <a:gd name="connsiteY1318" fmla="*/ 2282743 h 6858000"/>
              <a:gd name="connsiteX1319" fmla="*/ 3251771 w 8818250"/>
              <a:gd name="connsiteY1319" fmla="*/ 2256299 h 6858000"/>
              <a:gd name="connsiteX1320" fmla="*/ 3139100 w 8818250"/>
              <a:gd name="connsiteY1320" fmla="*/ 2274695 h 6858000"/>
              <a:gd name="connsiteX1321" fmla="*/ 3143124 w 8818250"/>
              <a:gd name="connsiteY1321" fmla="*/ 2301713 h 6858000"/>
              <a:gd name="connsiteX1322" fmla="*/ 3254645 w 8818250"/>
              <a:gd name="connsiteY1322" fmla="*/ 2282743 h 6858000"/>
              <a:gd name="connsiteX1323" fmla="*/ 6577298 w 8818250"/>
              <a:gd name="connsiteY1323" fmla="*/ 173606 h 6858000"/>
              <a:gd name="connsiteX1324" fmla="*/ 6563501 w 8818250"/>
              <a:gd name="connsiteY1324" fmla="*/ 194300 h 6858000"/>
              <a:gd name="connsiteX1325" fmla="*/ 6677897 w 8818250"/>
              <a:gd name="connsiteY1325" fmla="*/ 269606 h 6858000"/>
              <a:gd name="connsiteX1326" fmla="*/ 6690544 w 8818250"/>
              <a:gd name="connsiteY1326" fmla="*/ 250061 h 6858000"/>
              <a:gd name="connsiteX1327" fmla="*/ 6577298 w 8818250"/>
              <a:gd name="connsiteY1327" fmla="*/ 173606 h 6858000"/>
              <a:gd name="connsiteX1328" fmla="*/ 3578863 w 8818250"/>
              <a:gd name="connsiteY1328" fmla="*/ 5776701 h 6858000"/>
              <a:gd name="connsiteX1329" fmla="*/ 3673139 w 8818250"/>
              <a:gd name="connsiteY1329" fmla="*/ 5783600 h 6858000"/>
              <a:gd name="connsiteX1330" fmla="*/ 3578863 w 8818250"/>
              <a:gd name="connsiteY1330" fmla="*/ 5776701 h 6858000"/>
              <a:gd name="connsiteX1331" fmla="*/ 8067893 w 8818250"/>
              <a:gd name="connsiteY1331" fmla="*/ 4128597 h 6858000"/>
              <a:gd name="connsiteX1332" fmla="*/ 8046048 w 8818250"/>
              <a:gd name="connsiteY1332" fmla="*/ 4060189 h 6858000"/>
              <a:gd name="connsiteX1333" fmla="*/ 7966143 w 8818250"/>
              <a:gd name="connsiteY1333" fmla="*/ 4101578 h 6858000"/>
              <a:gd name="connsiteX1334" fmla="*/ 8067893 w 8818250"/>
              <a:gd name="connsiteY1334" fmla="*/ 4128597 h 6858000"/>
              <a:gd name="connsiteX1335" fmla="*/ 4062314 w 8818250"/>
              <a:gd name="connsiteY1335" fmla="*/ 5677826 h 6858000"/>
              <a:gd name="connsiteX1336" fmla="*/ 4043919 w 8818250"/>
              <a:gd name="connsiteY1336" fmla="*/ 5680126 h 6858000"/>
              <a:gd name="connsiteX1337" fmla="*/ 4050242 w 8818250"/>
              <a:gd name="connsiteY1337" fmla="*/ 5734162 h 6858000"/>
              <a:gd name="connsiteX1338" fmla="*/ 4116925 w 8818250"/>
              <a:gd name="connsiteY1338" fmla="*/ 5707144 h 6858000"/>
              <a:gd name="connsiteX1339" fmla="*/ 4108302 w 8818250"/>
              <a:gd name="connsiteY1339" fmla="*/ 5688749 h 6858000"/>
              <a:gd name="connsiteX1340" fmla="*/ 4074961 w 8818250"/>
              <a:gd name="connsiteY1340" fmla="*/ 5708294 h 6858000"/>
              <a:gd name="connsiteX1341" fmla="*/ 4062314 w 8818250"/>
              <a:gd name="connsiteY1341" fmla="*/ 5677826 h 6858000"/>
              <a:gd name="connsiteX1342" fmla="*/ 1877872 w 8818250"/>
              <a:gd name="connsiteY1342" fmla="*/ 3574438 h 6858000"/>
              <a:gd name="connsiteX1343" fmla="*/ 1994567 w 8818250"/>
              <a:gd name="connsiteY1343" fmla="*/ 3589959 h 6858000"/>
              <a:gd name="connsiteX1344" fmla="*/ 1877872 w 8818250"/>
              <a:gd name="connsiteY1344" fmla="*/ 357443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Lst>
            <a:rect l="l" t="t" r="r" b="b"/>
            <a:pathLst>
              <a:path w="8818250" h="6858000">
                <a:moveTo>
                  <a:pt x="816692" y="3771038"/>
                </a:moveTo>
                <a:cubicBezTo>
                  <a:pt x="797722" y="3765289"/>
                  <a:pt x="779327" y="3758391"/>
                  <a:pt x="760357" y="3753217"/>
                </a:cubicBezTo>
                <a:cubicBezTo>
                  <a:pt x="744836" y="3749193"/>
                  <a:pt x="716093" y="3742295"/>
                  <a:pt x="714943" y="3744595"/>
                </a:cubicBezTo>
                <a:cubicBezTo>
                  <a:pt x="697123" y="3792307"/>
                  <a:pt x="648835" y="3772762"/>
                  <a:pt x="608595" y="3802655"/>
                </a:cubicBezTo>
                <a:cubicBezTo>
                  <a:pt x="608595" y="3732523"/>
                  <a:pt x="608595" y="3673888"/>
                  <a:pt x="608595" y="3612378"/>
                </a:cubicBezTo>
                <a:cubicBezTo>
                  <a:pt x="552260" y="3595133"/>
                  <a:pt x="547661" y="3585935"/>
                  <a:pt x="572954" y="3524426"/>
                </a:cubicBezTo>
                <a:cubicBezTo>
                  <a:pt x="576404" y="3515803"/>
                  <a:pt x="581002" y="3499707"/>
                  <a:pt x="579853" y="3499132"/>
                </a:cubicBezTo>
                <a:cubicBezTo>
                  <a:pt x="535014" y="3477863"/>
                  <a:pt x="575254" y="3463491"/>
                  <a:pt x="585601" y="3441647"/>
                </a:cubicBezTo>
                <a:cubicBezTo>
                  <a:pt x="599398" y="3453144"/>
                  <a:pt x="612045" y="3463491"/>
                  <a:pt x="627566" y="3476138"/>
                </a:cubicBezTo>
                <a:cubicBezTo>
                  <a:pt x="642512" y="3468090"/>
                  <a:pt x="662057" y="3458318"/>
                  <a:pt x="681602" y="3448545"/>
                </a:cubicBezTo>
                <a:cubicBezTo>
                  <a:pt x="660332" y="3407156"/>
                  <a:pt x="660332" y="3407156"/>
                  <a:pt x="631590" y="3427850"/>
                </a:cubicBezTo>
                <a:cubicBezTo>
                  <a:pt x="521793" y="3371515"/>
                  <a:pt x="418319" y="3318628"/>
                  <a:pt x="313121" y="3264592"/>
                </a:cubicBezTo>
                <a:cubicBezTo>
                  <a:pt x="311396" y="3325526"/>
                  <a:pt x="305648" y="3396233"/>
                  <a:pt x="405097" y="3434174"/>
                </a:cubicBezTo>
                <a:cubicBezTo>
                  <a:pt x="364858" y="3451994"/>
                  <a:pt x="341289" y="3462341"/>
                  <a:pt x="317720" y="3472689"/>
                </a:cubicBezTo>
                <a:cubicBezTo>
                  <a:pt x="315420" y="3468665"/>
                  <a:pt x="312546" y="3464641"/>
                  <a:pt x="310247" y="3460617"/>
                </a:cubicBezTo>
                <a:cubicBezTo>
                  <a:pt x="321744" y="3451419"/>
                  <a:pt x="332666" y="3441647"/>
                  <a:pt x="348762" y="3427850"/>
                </a:cubicBezTo>
                <a:cubicBezTo>
                  <a:pt x="330366" y="3416353"/>
                  <a:pt x="312546" y="3405431"/>
                  <a:pt x="291276" y="3392210"/>
                </a:cubicBezTo>
                <a:cubicBezTo>
                  <a:pt x="288977" y="3397958"/>
                  <a:pt x="283803" y="3413479"/>
                  <a:pt x="278630" y="3426126"/>
                </a:cubicBezTo>
                <a:cubicBezTo>
                  <a:pt x="203324" y="3369790"/>
                  <a:pt x="201599" y="3332999"/>
                  <a:pt x="275180" y="3269766"/>
                </a:cubicBezTo>
                <a:cubicBezTo>
                  <a:pt x="257935" y="3244472"/>
                  <a:pt x="245863" y="3199059"/>
                  <a:pt x="219420" y="3249071"/>
                </a:cubicBezTo>
                <a:cubicBezTo>
                  <a:pt x="167683" y="3201933"/>
                  <a:pt x="113072" y="3153070"/>
                  <a:pt x="59036" y="3103633"/>
                </a:cubicBezTo>
                <a:cubicBezTo>
                  <a:pt x="56161" y="3106507"/>
                  <a:pt x="53287" y="3109956"/>
                  <a:pt x="50988" y="3112831"/>
                </a:cubicBezTo>
                <a:cubicBezTo>
                  <a:pt x="49838" y="3097310"/>
                  <a:pt x="54437" y="3072591"/>
                  <a:pt x="46389" y="3067418"/>
                </a:cubicBezTo>
                <a:cubicBezTo>
                  <a:pt x="-3623" y="3032926"/>
                  <a:pt x="14197" y="2994986"/>
                  <a:pt x="42940" y="2964519"/>
                </a:cubicBezTo>
                <a:cubicBezTo>
                  <a:pt x="75706" y="2930027"/>
                  <a:pt x="110198" y="2944974"/>
                  <a:pt x="138365" y="2977740"/>
                </a:cubicBezTo>
                <a:cubicBezTo>
                  <a:pt x="140665" y="2980040"/>
                  <a:pt x="145264" y="2980040"/>
                  <a:pt x="159060" y="2984639"/>
                </a:cubicBezTo>
                <a:cubicBezTo>
                  <a:pt x="192976" y="2925429"/>
                  <a:pt x="227468" y="2865069"/>
                  <a:pt x="264258" y="2801260"/>
                </a:cubicBezTo>
                <a:cubicBezTo>
                  <a:pt x="224019" y="2792638"/>
                  <a:pt x="196426" y="2782865"/>
                  <a:pt x="168258" y="2781715"/>
                </a:cubicBezTo>
                <a:cubicBezTo>
                  <a:pt x="72257" y="2777691"/>
                  <a:pt x="33167" y="2709859"/>
                  <a:pt x="975" y="2635128"/>
                </a:cubicBezTo>
                <a:cubicBezTo>
                  <a:pt x="-2474" y="2627080"/>
                  <a:pt x="3850" y="2611559"/>
                  <a:pt x="10173" y="2603511"/>
                </a:cubicBezTo>
                <a:cubicBezTo>
                  <a:pt x="48688" y="2554073"/>
                  <a:pt x="82605" y="2499462"/>
                  <a:pt x="161934" y="2512109"/>
                </a:cubicBezTo>
                <a:cubicBezTo>
                  <a:pt x="179755" y="2514983"/>
                  <a:pt x="202174" y="2487965"/>
                  <a:pt x="224019" y="2473019"/>
                </a:cubicBezTo>
                <a:cubicBezTo>
                  <a:pt x="241839" y="2517283"/>
                  <a:pt x="257935" y="2559247"/>
                  <a:pt x="278630" y="2610984"/>
                </a:cubicBezTo>
                <a:cubicBezTo>
                  <a:pt x="294725" y="2609259"/>
                  <a:pt x="324618" y="2605810"/>
                  <a:pt x="354510" y="2602361"/>
                </a:cubicBezTo>
                <a:cubicBezTo>
                  <a:pt x="360259" y="2607535"/>
                  <a:pt x="366007" y="2612708"/>
                  <a:pt x="372331" y="2618457"/>
                </a:cubicBezTo>
                <a:cubicBezTo>
                  <a:pt x="352786" y="2630529"/>
                  <a:pt x="333241" y="2642026"/>
                  <a:pt x="303923" y="2660421"/>
                </a:cubicBezTo>
                <a:cubicBezTo>
                  <a:pt x="340714" y="2672493"/>
                  <a:pt x="371181" y="2682841"/>
                  <a:pt x="407972" y="2694912"/>
                </a:cubicBezTo>
                <a:cubicBezTo>
                  <a:pt x="413145" y="2636852"/>
                  <a:pt x="543062" y="2627080"/>
                  <a:pt x="463732" y="2545451"/>
                </a:cubicBezTo>
                <a:cubicBezTo>
                  <a:pt x="442463" y="2551199"/>
                  <a:pt x="423493" y="2556948"/>
                  <a:pt x="405097" y="2562121"/>
                </a:cubicBezTo>
                <a:cubicBezTo>
                  <a:pt x="405672" y="2547750"/>
                  <a:pt x="406822" y="2532804"/>
                  <a:pt x="407972" y="2510959"/>
                </a:cubicBezTo>
                <a:cubicBezTo>
                  <a:pt x="398199" y="2504061"/>
                  <a:pt x="381528" y="2492564"/>
                  <a:pt x="353361" y="2473019"/>
                </a:cubicBezTo>
                <a:cubicBezTo>
                  <a:pt x="382103" y="2448300"/>
                  <a:pt x="407397" y="2427606"/>
                  <a:pt x="435565" y="2404037"/>
                </a:cubicBezTo>
                <a:cubicBezTo>
                  <a:pt x="361983" y="2387941"/>
                  <a:pt x="296450" y="2333330"/>
                  <a:pt x="210797" y="2354599"/>
                </a:cubicBezTo>
                <a:cubicBezTo>
                  <a:pt x="200450" y="2357474"/>
                  <a:pt x="187803" y="2351150"/>
                  <a:pt x="176306" y="2350575"/>
                </a:cubicBezTo>
                <a:cubicBezTo>
                  <a:pt x="149862" y="2349426"/>
                  <a:pt x="119395" y="2347701"/>
                  <a:pt x="126868" y="2312060"/>
                </a:cubicBezTo>
                <a:cubicBezTo>
                  <a:pt x="129168" y="2302288"/>
                  <a:pt x="164234" y="2298264"/>
                  <a:pt x="184928" y="2293665"/>
                </a:cubicBezTo>
                <a:cubicBezTo>
                  <a:pt x="197575" y="2290790"/>
                  <a:pt x="217120" y="2298264"/>
                  <a:pt x="224019" y="2291365"/>
                </a:cubicBezTo>
                <a:cubicBezTo>
                  <a:pt x="253911" y="2262048"/>
                  <a:pt x="285528" y="2249976"/>
                  <a:pt x="325768" y="2264922"/>
                </a:cubicBezTo>
                <a:cubicBezTo>
                  <a:pt x="327492" y="2265497"/>
                  <a:pt x="332666" y="2256874"/>
                  <a:pt x="341863" y="2246527"/>
                </a:cubicBezTo>
                <a:cubicBezTo>
                  <a:pt x="314845" y="2224682"/>
                  <a:pt x="288977" y="2203413"/>
                  <a:pt x="250462" y="2171796"/>
                </a:cubicBezTo>
                <a:cubicBezTo>
                  <a:pt x="314845" y="2131556"/>
                  <a:pt x="380379" y="2090742"/>
                  <a:pt x="451086" y="2046478"/>
                </a:cubicBezTo>
                <a:cubicBezTo>
                  <a:pt x="431541" y="2028657"/>
                  <a:pt x="419469" y="2017735"/>
                  <a:pt x="393600" y="1994166"/>
                </a:cubicBezTo>
                <a:cubicBezTo>
                  <a:pt x="461433" y="1976921"/>
                  <a:pt x="517194" y="1962549"/>
                  <a:pt x="593649" y="1942429"/>
                </a:cubicBezTo>
                <a:cubicBezTo>
                  <a:pt x="533290" y="1922310"/>
                  <a:pt x="487301" y="1906788"/>
                  <a:pt x="440738" y="1890693"/>
                </a:cubicBezTo>
                <a:cubicBezTo>
                  <a:pt x="441313" y="1884369"/>
                  <a:pt x="441888" y="1878046"/>
                  <a:pt x="441888" y="1871722"/>
                </a:cubicBezTo>
                <a:cubicBezTo>
                  <a:pt x="479253" y="1871722"/>
                  <a:pt x="517769" y="1865974"/>
                  <a:pt x="553984" y="1873447"/>
                </a:cubicBezTo>
                <a:cubicBezTo>
                  <a:pt x="598823" y="1882645"/>
                  <a:pt x="640787" y="1902764"/>
                  <a:pt x="684476" y="1918860"/>
                </a:cubicBezTo>
                <a:cubicBezTo>
                  <a:pt x="729315" y="1935531"/>
                  <a:pt x="843136" y="1893567"/>
                  <a:pt x="886250" y="1837806"/>
                </a:cubicBezTo>
                <a:cubicBezTo>
                  <a:pt x="797722" y="1837806"/>
                  <a:pt x="716093" y="1837806"/>
                  <a:pt x="634464" y="1837806"/>
                </a:cubicBezTo>
                <a:cubicBezTo>
                  <a:pt x="633889" y="1833782"/>
                  <a:pt x="633314" y="1829183"/>
                  <a:pt x="632739" y="1825159"/>
                </a:cubicBezTo>
                <a:cubicBezTo>
                  <a:pt x="736213" y="1772848"/>
                  <a:pt x="839686" y="1721111"/>
                  <a:pt x="951783" y="1664775"/>
                </a:cubicBezTo>
                <a:cubicBezTo>
                  <a:pt x="923040" y="1600392"/>
                  <a:pt x="975352" y="1554978"/>
                  <a:pt x="1032262" y="1518763"/>
                </a:cubicBezTo>
                <a:cubicBezTo>
                  <a:pt x="1055256" y="1503816"/>
                  <a:pt x="1092047" y="1510715"/>
                  <a:pt x="1146083" y="1504966"/>
                </a:cubicBezTo>
                <a:cubicBezTo>
                  <a:pt x="1062155" y="1590044"/>
                  <a:pt x="1161029" y="1586595"/>
                  <a:pt x="1166203" y="1627410"/>
                </a:cubicBezTo>
                <a:cubicBezTo>
                  <a:pt x="1194371" y="1525661"/>
                  <a:pt x="1260479" y="1618787"/>
                  <a:pt x="1308767" y="1597517"/>
                </a:cubicBezTo>
                <a:cubicBezTo>
                  <a:pt x="1304743" y="1610739"/>
                  <a:pt x="1304168" y="1627985"/>
                  <a:pt x="1295545" y="1635458"/>
                </a:cubicBezTo>
                <a:cubicBezTo>
                  <a:pt x="1247257" y="1677422"/>
                  <a:pt x="1198395" y="1717662"/>
                  <a:pt x="1147233" y="1756177"/>
                </a:cubicBezTo>
                <a:cubicBezTo>
                  <a:pt x="1107568" y="1786069"/>
                  <a:pt x="1100095" y="1875172"/>
                  <a:pt x="1137461" y="1898741"/>
                </a:cubicBezTo>
                <a:lnTo>
                  <a:pt x="1136311" y="1897016"/>
                </a:lnTo>
                <a:cubicBezTo>
                  <a:pt x="1153556" y="1923459"/>
                  <a:pt x="1144359" y="1940130"/>
                  <a:pt x="1129413" y="1968298"/>
                </a:cubicBezTo>
                <a:cubicBezTo>
                  <a:pt x="1099520" y="2024059"/>
                  <a:pt x="1059855" y="2057975"/>
                  <a:pt x="1005819" y="2090167"/>
                </a:cubicBezTo>
                <a:cubicBezTo>
                  <a:pt x="953507" y="2121209"/>
                  <a:pt x="932813" y="2186742"/>
                  <a:pt x="942585" y="2247677"/>
                </a:cubicBezTo>
                <a:cubicBezTo>
                  <a:pt x="945459" y="2266072"/>
                  <a:pt x="993172" y="2277569"/>
                  <a:pt x="1020190" y="2292515"/>
                </a:cubicBezTo>
                <a:cubicBezTo>
                  <a:pt x="1023065" y="2286767"/>
                  <a:pt x="1026514" y="2280443"/>
                  <a:pt x="1029388" y="2274695"/>
                </a:cubicBezTo>
                <a:cubicBezTo>
                  <a:pt x="1015017" y="2266647"/>
                  <a:pt x="1001220" y="2258599"/>
                  <a:pt x="979951" y="2247102"/>
                </a:cubicBezTo>
                <a:cubicBezTo>
                  <a:pt x="997771" y="2242503"/>
                  <a:pt x="1010418" y="2239054"/>
                  <a:pt x="1021915" y="2236179"/>
                </a:cubicBezTo>
                <a:cubicBezTo>
                  <a:pt x="1008693" y="2218934"/>
                  <a:pt x="994897" y="2201688"/>
                  <a:pt x="981675" y="2184443"/>
                </a:cubicBezTo>
                <a:cubicBezTo>
                  <a:pt x="1000645" y="2171221"/>
                  <a:pt x="1017891" y="2154550"/>
                  <a:pt x="1038011" y="2144778"/>
                </a:cubicBezTo>
                <a:cubicBezTo>
                  <a:pt x="1078825" y="2124658"/>
                  <a:pt x="1121365" y="2107987"/>
                  <a:pt x="1163329" y="2089592"/>
                </a:cubicBezTo>
                <a:cubicBezTo>
                  <a:pt x="1218515" y="2064873"/>
                  <a:pt x="1273126" y="2037855"/>
                  <a:pt x="1330036" y="2016586"/>
                </a:cubicBezTo>
                <a:cubicBezTo>
                  <a:pt x="1358204" y="2006238"/>
                  <a:pt x="1390396" y="2005663"/>
                  <a:pt x="1421438" y="2002789"/>
                </a:cubicBezTo>
                <a:cubicBezTo>
                  <a:pt x="1431785" y="2001639"/>
                  <a:pt x="1452480" y="2007963"/>
                  <a:pt x="1453055" y="2011987"/>
                </a:cubicBezTo>
                <a:cubicBezTo>
                  <a:pt x="1457079" y="2079819"/>
                  <a:pt x="1513989" y="2054526"/>
                  <a:pt x="1548481" y="2068897"/>
                </a:cubicBezTo>
                <a:cubicBezTo>
                  <a:pt x="1581822" y="2082119"/>
                  <a:pt x="1612864" y="2101089"/>
                  <a:pt x="1645056" y="2117185"/>
                </a:cubicBezTo>
                <a:cubicBezTo>
                  <a:pt x="1642757" y="2123508"/>
                  <a:pt x="1640457" y="2129257"/>
                  <a:pt x="1638158" y="2135580"/>
                </a:cubicBezTo>
                <a:cubicBezTo>
                  <a:pt x="1573774" y="2141904"/>
                  <a:pt x="1508816" y="2147077"/>
                  <a:pt x="1444432" y="2155125"/>
                </a:cubicBezTo>
                <a:cubicBezTo>
                  <a:pt x="1384073" y="2163173"/>
                  <a:pt x="1324288" y="2174095"/>
                  <a:pt x="1264503" y="2195940"/>
                </a:cubicBezTo>
                <a:cubicBezTo>
                  <a:pt x="1386947" y="2271820"/>
                  <a:pt x="1509965" y="2329306"/>
                  <a:pt x="1656553" y="2297114"/>
                </a:cubicBezTo>
                <a:cubicBezTo>
                  <a:pt x="1686445" y="2290790"/>
                  <a:pt x="1718637" y="2289641"/>
                  <a:pt x="1749679" y="2290790"/>
                </a:cubicBezTo>
                <a:cubicBezTo>
                  <a:pt x="1806015" y="2292515"/>
                  <a:pt x="1841081" y="2273545"/>
                  <a:pt x="1844530" y="2212036"/>
                </a:cubicBezTo>
                <a:cubicBezTo>
                  <a:pt x="1845105" y="2203988"/>
                  <a:pt x="1853153" y="2195940"/>
                  <a:pt x="1864650" y="2175245"/>
                </a:cubicBezTo>
                <a:cubicBezTo>
                  <a:pt x="1779572" y="2194215"/>
                  <a:pt x="1705991" y="2210311"/>
                  <a:pt x="1631834" y="2226982"/>
                </a:cubicBezTo>
                <a:cubicBezTo>
                  <a:pt x="1657128" y="2153975"/>
                  <a:pt x="1710014" y="2135005"/>
                  <a:pt x="1768649" y="2119484"/>
                </a:cubicBezTo>
                <a:cubicBezTo>
                  <a:pt x="1820961" y="2106263"/>
                  <a:pt x="1870973" y="2085568"/>
                  <a:pt x="1931908" y="2064873"/>
                </a:cubicBezTo>
                <a:cubicBezTo>
                  <a:pt x="1938231" y="2073496"/>
                  <a:pt x="1950303" y="2091316"/>
                  <a:pt x="1962950" y="2108562"/>
                </a:cubicBezTo>
                <a:cubicBezTo>
                  <a:pt x="1948004" y="2117760"/>
                  <a:pt x="1931908" y="2126383"/>
                  <a:pt x="1917536" y="2136155"/>
                </a:cubicBezTo>
                <a:cubicBezTo>
                  <a:pt x="1866949" y="2169497"/>
                  <a:pt x="1878446" y="2221233"/>
                  <a:pt x="1885345" y="2267222"/>
                </a:cubicBezTo>
                <a:cubicBezTo>
                  <a:pt x="1893393" y="2317809"/>
                  <a:pt x="1870973" y="2346551"/>
                  <a:pt x="1832458" y="2371845"/>
                </a:cubicBezTo>
                <a:cubicBezTo>
                  <a:pt x="1811763" y="2385641"/>
                  <a:pt x="1793943" y="2405761"/>
                  <a:pt x="1777272" y="2425306"/>
                </a:cubicBezTo>
                <a:cubicBezTo>
                  <a:pt x="1745080" y="2463246"/>
                  <a:pt x="1714038" y="2501762"/>
                  <a:pt x="1682421" y="2540277"/>
                </a:cubicBezTo>
                <a:cubicBezTo>
                  <a:pt x="1676673" y="2536253"/>
                  <a:pt x="1670924" y="2532229"/>
                  <a:pt x="1665176" y="2528205"/>
                </a:cubicBezTo>
                <a:cubicBezTo>
                  <a:pt x="1673224" y="2540277"/>
                  <a:pt x="1680697" y="2552349"/>
                  <a:pt x="1691044" y="2568445"/>
                </a:cubicBezTo>
                <a:cubicBezTo>
                  <a:pt x="1704266" y="2555798"/>
                  <a:pt x="1714038" y="2543151"/>
                  <a:pt x="1726685" y="2536253"/>
                </a:cubicBezTo>
                <a:cubicBezTo>
                  <a:pt x="1751979" y="2522456"/>
                  <a:pt x="1778422" y="2502337"/>
                  <a:pt x="1805440" y="2501187"/>
                </a:cubicBezTo>
                <a:cubicBezTo>
                  <a:pt x="1847404" y="2498887"/>
                  <a:pt x="1889369" y="2510385"/>
                  <a:pt x="1943980" y="2517858"/>
                </a:cubicBezTo>
                <a:cubicBezTo>
                  <a:pt x="1911213" y="2533379"/>
                  <a:pt x="1881895" y="2548325"/>
                  <a:pt x="1851428" y="2561546"/>
                </a:cubicBezTo>
                <a:cubicBezTo>
                  <a:pt x="1839356" y="2566720"/>
                  <a:pt x="1819811" y="2563846"/>
                  <a:pt x="1814063" y="2572469"/>
                </a:cubicBezTo>
                <a:cubicBezTo>
                  <a:pt x="1763476" y="2644325"/>
                  <a:pt x="1683571" y="2659272"/>
                  <a:pt x="1608840" y="2687439"/>
                </a:cubicBezTo>
                <a:cubicBezTo>
                  <a:pt x="1592744" y="2693188"/>
                  <a:pt x="1582972" y="2718482"/>
                  <a:pt x="1572624" y="2736302"/>
                </a:cubicBezTo>
                <a:cubicBezTo>
                  <a:pt x="1560553" y="2757571"/>
                  <a:pt x="1550780" y="2779991"/>
                  <a:pt x="1538133" y="2805284"/>
                </a:cubicBezTo>
                <a:cubicBezTo>
                  <a:pt x="1556529" y="2812757"/>
                  <a:pt x="1580097" y="2822530"/>
                  <a:pt x="1597918" y="2830003"/>
                </a:cubicBezTo>
                <a:cubicBezTo>
                  <a:pt x="1629535" y="2820230"/>
                  <a:pt x="1657703" y="2811033"/>
                  <a:pt x="1688170" y="2801835"/>
                </a:cubicBezTo>
                <a:cubicBezTo>
                  <a:pt x="1688170" y="2840350"/>
                  <a:pt x="1688745" y="2874267"/>
                  <a:pt x="1688170" y="2908183"/>
                </a:cubicBezTo>
                <a:cubicBezTo>
                  <a:pt x="1687595" y="2957620"/>
                  <a:pt x="1653679" y="2972567"/>
                  <a:pt x="1617463" y="2957046"/>
                </a:cubicBezTo>
                <a:cubicBezTo>
                  <a:pt x="1555954" y="2930602"/>
                  <a:pt x="1513415" y="2973141"/>
                  <a:pt x="1464552" y="2988663"/>
                </a:cubicBezTo>
                <a:cubicBezTo>
                  <a:pt x="1457079" y="2990962"/>
                  <a:pt x="1451330" y="3028327"/>
                  <a:pt x="1458803" y="3039824"/>
                </a:cubicBezTo>
                <a:cubicBezTo>
                  <a:pt x="1471450" y="3058795"/>
                  <a:pt x="1496169" y="3070292"/>
                  <a:pt x="1519163" y="3090986"/>
                </a:cubicBezTo>
                <a:cubicBezTo>
                  <a:pt x="1447306" y="3070292"/>
                  <a:pt x="1422588" y="3195610"/>
                  <a:pt x="1336935" y="3141573"/>
                </a:cubicBezTo>
                <a:cubicBezTo>
                  <a:pt x="1331761" y="3097885"/>
                  <a:pt x="1411666" y="3070867"/>
                  <a:pt x="1362228" y="3019704"/>
                </a:cubicBezTo>
                <a:cubicBezTo>
                  <a:pt x="1344408" y="3027753"/>
                  <a:pt x="1326012" y="3035801"/>
                  <a:pt x="1296120" y="3049022"/>
                </a:cubicBezTo>
                <a:cubicBezTo>
                  <a:pt x="1304743" y="3001309"/>
                  <a:pt x="1310491" y="2966243"/>
                  <a:pt x="1318539" y="2920830"/>
                </a:cubicBezTo>
                <a:cubicBezTo>
                  <a:pt x="1276000" y="2952447"/>
                  <a:pt x="1237485" y="2978315"/>
                  <a:pt x="1204143" y="3009357"/>
                </a:cubicBezTo>
                <a:cubicBezTo>
                  <a:pt x="1197820" y="3015106"/>
                  <a:pt x="1211042" y="3042124"/>
                  <a:pt x="1215066" y="3056495"/>
                </a:cubicBezTo>
                <a:cubicBezTo>
                  <a:pt x="1194946" y="3078915"/>
                  <a:pt x="1177125" y="3105358"/>
                  <a:pt x="1152982" y="3124328"/>
                </a:cubicBezTo>
                <a:cubicBezTo>
                  <a:pt x="1139185" y="3135825"/>
                  <a:pt x="1115616" y="3135250"/>
                  <a:pt x="1097221" y="3140999"/>
                </a:cubicBezTo>
                <a:cubicBezTo>
                  <a:pt x="1074801" y="3147897"/>
                  <a:pt x="1052382" y="3155945"/>
                  <a:pt x="1029963" y="3163418"/>
                </a:cubicBezTo>
                <a:cubicBezTo>
                  <a:pt x="1010418" y="3095585"/>
                  <a:pt x="957531" y="3126052"/>
                  <a:pt x="905220" y="3133526"/>
                </a:cubicBezTo>
                <a:cubicBezTo>
                  <a:pt x="919016" y="3108807"/>
                  <a:pt x="928789" y="3091561"/>
                  <a:pt x="938561" y="3073741"/>
                </a:cubicBezTo>
                <a:cubicBezTo>
                  <a:pt x="936262" y="3070292"/>
                  <a:pt x="933962" y="3066842"/>
                  <a:pt x="931663" y="3063393"/>
                </a:cubicBezTo>
                <a:cubicBezTo>
                  <a:pt x="905220" y="3080639"/>
                  <a:pt x="878202" y="3098459"/>
                  <a:pt x="838537" y="3124328"/>
                </a:cubicBezTo>
                <a:cubicBezTo>
                  <a:pt x="873603" y="3136400"/>
                  <a:pt x="892573" y="3143298"/>
                  <a:pt x="913842" y="3150196"/>
                </a:cubicBezTo>
                <a:cubicBezTo>
                  <a:pt x="902345" y="3158819"/>
                  <a:pt x="891423" y="3167442"/>
                  <a:pt x="880501" y="3175490"/>
                </a:cubicBezTo>
                <a:cubicBezTo>
                  <a:pt x="890274" y="3203083"/>
                  <a:pt x="899471" y="3227801"/>
                  <a:pt x="913842" y="3268616"/>
                </a:cubicBezTo>
                <a:cubicBezTo>
                  <a:pt x="890848" y="3251371"/>
                  <a:pt x="881076" y="3243897"/>
                  <a:pt x="871303" y="3236424"/>
                </a:cubicBezTo>
                <a:cubicBezTo>
                  <a:pt x="845435" y="3203083"/>
                  <a:pt x="816117" y="3184687"/>
                  <a:pt x="770129" y="3200783"/>
                </a:cubicBezTo>
                <a:cubicBezTo>
                  <a:pt x="757482" y="3204807"/>
                  <a:pt x="736788" y="3191586"/>
                  <a:pt x="722416" y="3181813"/>
                </a:cubicBezTo>
                <a:cubicBezTo>
                  <a:pt x="680452" y="3154220"/>
                  <a:pt x="696548" y="3112256"/>
                  <a:pt x="707470" y="3078915"/>
                </a:cubicBezTo>
                <a:cubicBezTo>
                  <a:pt x="717243" y="3047872"/>
                  <a:pt x="742536" y="3022004"/>
                  <a:pt x="760932" y="2993836"/>
                </a:cubicBezTo>
                <a:cubicBezTo>
                  <a:pt x="709770" y="2967968"/>
                  <a:pt x="693674" y="2973141"/>
                  <a:pt x="674129" y="3028327"/>
                </a:cubicBezTo>
                <a:cubicBezTo>
                  <a:pt x="670680" y="3038675"/>
                  <a:pt x="655733" y="3044423"/>
                  <a:pt x="645961" y="3052471"/>
                </a:cubicBezTo>
                <a:cubicBezTo>
                  <a:pt x="636188" y="3061094"/>
                  <a:pt x="626991" y="3070292"/>
                  <a:pt x="611470" y="3085238"/>
                </a:cubicBezTo>
                <a:cubicBezTo>
                  <a:pt x="644811" y="3092711"/>
                  <a:pt x="665506" y="3097310"/>
                  <a:pt x="695398" y="3103633"/>
                </a:cubicBezTo>
                <a:cubicBezTo>
                  <a:pt x="675278" y="3132376"/>
                  <a:pt x="659757" y="3154795"/>
                  <a:pt x="652284" y="3165717"/>
                </a:cubicBezTo>
                <a:cubicBezTo>
                  <a:pt x="681027" y="3196184"/>
                  <a:pt x="709770" y="3226652"/>
                  <a:pt x="744261" y="3263442"/>
                </a:cubicBezTo>
                <a:cubicBezTo>
                  <a:pt x="775878" y="3256544"/>
                  <a:pt x="824165" y="3245622"/>
                  <a:pt x="872453" y="3234700"/>
                </a:cubicBezTo>
                <a:cubicBezTo>
                  <a:pt x="866130" y="3251945"/>
                  <a:pt x="853483" y="3269191"/>
                  <a:pt x="854633" y="3285862"/>
                </a:cubicBezTo>
                <a:cubicBezTo>
                  <a:pt x="858082" y="3332999"/>
                  <a:pt x="845435" y="3353119"/>
                  <a:pt x="795423" y="3338748"/>
                </a:cubicBezTo>
                <a:cubicBezTo>
                  <a:pt x="771854" y="3331850"/>
                  <a:pt x="747135" y="3330700"/>
                  <a:pt x="713219" y="3324952"/>
                </a:cubicBezTo>
                <a:cubicBezTo>
                  <a:pt x="750009" y="3366341"/>
                  <a:pt x="781626" y="3401407"/>
                  <a:pt x="812668" y="3437048"/>
                </a:cubicBezTo>
                <a:cubicBezTo>
                  <a:pt x="807495" y="3442222"/>
                  <a:pt x="802896" y="3447395"/>
                  <a:pt x="797722" y="3452569"/>
                </a:cubicBezTo>
                <a:cubicBezTo>
                  <a:pt x="776453" y="3433599"/>
                  <a:pt x="755183" y="3414054"/>
                  <a:pt x="732764" y="3394509"/>
                </a:cubicBezTo>
                <a:cubicBezTo>
                  <a:pt x="691949" y="3424976"/>
                  <a:pt x="693674" y="3453719"/>
                  <a:pt x="736788" y="3469240"/>
                </a:cubicBezTo>
                <a:cubicBezTo>
                  <a:pt x="772429" y="3481887"/>
                  <a:pt x="813818" y="3476713"/>
                  <a:pt x="850034" y="3488785"/>
                </a:cubicBezTo>
                <a:cubicBezTo>
                  <a:pt x="902920" y="3506605"/>
                  <a:pt x="954082" y="3530749"/>
                  <a:pt x="1003520" y="3557192"/>
                </a:cubicBezTo>
                <a:cubicBezTo>
                  <a:pt x="1048933" y="3581336"/>
                  <a:pt x="1123089" y="3572139"/>
                  <a:pt x="1162754" y="3527300"/>
                </a:cubicBezTo>
                <a:cubicBezTo>
                  <a:pt x="1147808" y="3520977"/>
                  <a:pt x="1135161" y="3512929"/>
                  <a:pt x="1120790" y="3509480"/>
                </a:cubicBezTo>
                <a:cubicBezTo>
                  <a:pt x="1109293" y="3506605"/>
                  <a:pt x="1096646" y="3508905"/>
                  <a:pt x="1081125" y="3497408"/>
                </a:cubicBezTo>
                <a:cubicBezTo>
                  <a:pt x="1101245" y="3485911"/>
                  <a:pt x="1121365" y="3474414"/>
                  <a:pt x="1132862" y="3468090"/>
                </a:cubicBezTo>
                <a:cubicBezTo>
                  <a:pt x="1167353" y="3485336"/>
                  <a:pt x="1195521" y="3499707"/>
                  <a:pt x="1223689" y="3513504"/>
                </a:cubicBezTo>
                <a:cubicBezTo>
                  <a:pt x="1231162" y="3494533"/>
                  <a:pt x="1232311" y="3476713"/>
                  <a:pt x="1240359" y="3471539"/>
                </a:cubicBezTo>
                <a:cubicBezTo>
                  <a:pt x="1305893" y="3433024"/>
                  <a:pt x="1372575" y="3404281"/>
                  <a:pt x="1417989" y="3330700"/>
                </a:cubicBezTo>
                <a:cubicBezTo>
                  <a:pt x="1462253" y="3258269"/>
                  <a:pt x="1533535" y="3199059"/>
                  <a:pt x="1637008" y="3229526"/>
                </a:cubicBezTo>
                <a:cubicBezTo>
                  <a:pt x="1649080" y="3232975"/>
                  <a:pt x="1677248" y="3222628"/>
                  <a:pt x="1678972" y="3215155"/>
                </a:cubicBezTo>
                <a:cubicBezTo>
                  <a:pt x="1689895" y="3156520"/>
                  <a:pt x="1796242" y="3142148"/>
                  <a:pt x="1751979" y="3060519"/>
                </a:cubicBezTo>
                <a:cubicBezTo>
                  <a:pt x="1746805" y="3050747"/>
                  <a:pt x="1726110" y="3049597"/>
                  <a:pt x="1711164" y="3037525"/>
                </a:cubicBezTo>
                <a:cubicBezTo>
                  <a:pt x="1793368" y="3049597"/>
                  <a:pt x="1846830" y="2978315"/>
                  <a:pt x="1923285" y="2974291"/>
                </a:cubicBezTo>
                <a:cubicBezTo>
                  <a:pt x="1938231" y="3027178"/>
                  <a:pt x="1903165" y="3090412"/>
                  <a:pt x="1856602" y="3111106"/>
                </a:cubicBezTo>
                <a:cubicBezTo>
                  <a:pt x="1834758" y="3120879"/>
                  <a:pt x="1824410" y="3153646"/>
                  <a:pt x="1804865" y="3171466"/>
                </a:cubicBezTo>
                <a:cubicBezTo>
                  <a:pt x="1765200" y="3207107"/>
                  <a:pt x="1723236" y="3239298"/>
                  <a:pt x="1678397" y="3276089"/>
                </a:cubicBezTo>
                <a:cubicBezTo>
                  <a:pt x="1783596" y="3278963"/>
                  <a:pt x="1865800" y="3230676"/>
                  <a:pt x="1861776" y="3174340"/>
                </a:cubicBezTo>
                <a:cubicBezTo>
                  <a:pt x="1884770" y="3170316"/>
                  <a:pt x="1907764" y="3166867"/>
                  <a:pt x="1929608" y="3162843"/>
                </a:cubicBezTo>
                <a:cubicBezTo>
                  <a:pt x="1926734" y="3176065"/>
                  <a:pt x="1915237" y="3195610"/>
                  <a:pt x="1919261" y="3211131"/>
                </a:cubicBezTo>
                <a:cubicBezTo>
                  <a:pt x="1936507" y="3274365"/>
                  <a:pt x="1896842" y="3324377"/>
                  <a:pt x="1874997" y="3373814"/>
                </a:cubicBezTo>
                <a:cubicBezTo>
                  <a:pt x="1862925" y="3401407"/>
                  <a:pt x="1810039" y="3411180"/>
                  <a:pt x="1776123" y="3429575"/>
                </a:cubicBezTo>
                <a:cubicBezTo>
                  <a:pt x="1753703" y="3441647"/>
                  <a:pt x="1731284" y="3454868"/>
                  <a:pt x="1709439" y="3467515"/>
                </a:cubicBezTo>
                <a:cubicBezTo>
                  <a:pt x="1761751" y="3480737"/>
                  <a:pt x="1801991" y="3493384"/>
                  <a:pt x="1843380" y="3499707"/>
                </a:cubicBezTo>
                <a:cubicBezTo>
                  <a:pt x="1857752" y="3502006"/>
                  <a:pt x="1877297" y="3491659"/>
                  <a:pt x="1889944" y="3481887"/>
                </a:cubicBezTo>
                <a:cubicBezTo>
                  <a:pt x="1945129" y="3439347"/>
                  <a:pt x="1996866" y="3391635"/>
                  <a:pt x="2054351" y="3352545"/>
                </a:cubicBezTo>
                <a:cubicBezTo>
                  <a:pt x="2084244" y="3332425"/>
                  <a:pt x="2123334" y="3326102"/>
                  <a:pt x="2157825" y="3312880"/>
                </a:cubicBezTo>
                <a:cubicBezTo>
                  <a:pt x="2165873" y="3310005"/>
                  <a:pt x="2175071" y="3307131"/>
                  <a:pt x="2179670" y="3301383"/>
                </a:cubicBezTo>
                <a:cubicBezTo>
                  <a:pt x="2214736" y="3259993"/>
                  <a:pt x="2250951" y="3262293"/>
                  <a:pt x="2294640" y="3318628"/>
                </a:cubicBezTo>
                <a:cubicBezTo>
                  <a:pt x="2258424" y="3365766"/>
                  <a:pt x="2219909" y="3415204"/>
                  <a:pt x="2183119" y="3465791"/>
                </a:cubicBezTo>
                <a:cubicBezTo>
                  <a:pt x="2177370" y="3473839"/>
                  <a:pt x="2181394" y="3489360"/>
                  <a:pt x="2181394" y="3501432"/>
                </a:cubicBezTo>
                <a:cubicBezTo>
                  <a:pt x="2194041" y="3501432"/>
                  <a:pt x="2212436" y="3506605"/>
                  <a:pt x="2218185" y="3500282"/>
                </a:cubicBezTo>
                <a:cubicBezTo>
                  <a:pt x="2254975" y="3461767"/>
                  <a:pt x="2290041" y="3421527"/>
                  <a:pt x="2323958" y="3380713"/>
                </a:cubicBezTo>
                <a:cubicBezTo>
                  <a:pt x="2341203" y="3360018"/>
                  <a:pt x="2352701" y="3350820"/>
                  <a:pt x="2387192" y="3350245"/>
                </a:cubicBezTo>
                <a:cubicBezTo>
                  <a:pt x="2433180" y="3350245"/>
                  <a:pt x="2479168" y="3317479"/>
                  <a:pt x="2530905" y="3296784"/>
                </a:cubicBezTo>
                <a:cubicBezTo>
                  <a:pt x="2530905" y="3299083"/>
                  <a:pt x="2539528" y="3323802"/>
                  <a:pt x="2532630" y="3329551"/>
                </a:cubicBezTo>
                <a:cubicBezTo>
                  <a:pt x="2513085" y="3346221"/>
                  <a:pt x="2487216" y="3354269"/>
                  <a:pt x="2464222" y="3366341"/>
                </a:cubicBezTo>
                <a:cubicBezTo>
                  <a:pt x="2447551" y="3374964"/>
                  <a:pt x="2419383" y="3382437"/>
                  <a:pt x="2416509" y="3395084"/>
                </a:cubicBezTo>
                <a:cubicBezTo>
                  <a:pt x="2402138" y="3453144"/>
                  <a:pt x="2376844" y="3492234"/>
                  <a:pt x="2318784" y="3522126"/>
                </a:cubicBezTo>
                <a:cubicBezTo>
                  <a:pt x="2288317" y="3538222"/>
                  <a:pt x="2249227" y="3575588"/>
                  <a:pt x="2241754" y="3634797"/>
                </a:cubicBezTo>
                <a:cubicBezTo>
                  <a:pt x="2235430" y="3685960"/>
                  <a:pt x="2183694" y="3731948"/>
                  <a:pt x="2152077" y="3780236"/>
                </a:cubicBezTo>
                <a:cubicBezTo>
                  <a:pt x="2147478" y="3787134"/>
                  <a:pt x="2145753" y="3796331"/>
                  <a:pt x="2138280" y="3815876"/>
                </a:cubicBezTo>
                <a:cubicBezTo>
                  <a:pt x="2227957" y="3798631"/>
                  <a:pt x="2283143" y="3744595"/>
                  <a:pt x="2340054" y="3695157"/>
                </a:cubicBezTo>
                <a:cubicBezTo>
                  <a:pt x="2394665" y="3648019"/>
                  <a:pt x="2448126" y="3598582"/>
                  <a:pt x="2504462" y="3553169"/>
                </a:cubicBezTo>
                <a:cubicBezTo>
                  <a:pt x="2526306" y="3535348"/>
                  <a:pt x="2557348" y="3527875"/>
                  <a:pt x="2578043" y="3508905"/>
                </a:cubicBezTo>
                <a:cubicBezTo>
                  <a:pt x="2589540" y="3498558"/>
                  <a:pt x="2588965" y="3474988"/>
                  <a:pt x="2599313" y="3466941"/>
                </a:cubicBezTo>
                <a:cubicBezTo>
                  <a:pt x="2676343" y="3400832"/>
                  <a:pt x="2754523" y="3336449"/>
                  <a:pt x="2829254" y="3268041"/>
                </a:cubicBezTo>
                <a:cubicBezTo>
                  <a:pt x="2844200" y="3254820"/>
                  <a:pt x="2845925" y="3227227"/>
                  <a:pt x="2853973" y="3206532"/>
                </a:cubicBezTo>
                <a:cubicBezTo>
                  <a:pt x="2863745" y="3181813"/>
                  <a:pt x="2874092" y="3157095"/>
                  <a:pt x="2884440" y="3132376"/>
                </a:cubicBezTo>
                <a:cubicBezTo>
                  <a:pt x="2885589" y="3128927"/>
                  <a:pt x="2892488" y="3126052"/>
                  <a:pt x="2891913" y="3124328"/>
                </a:cubicBezTo>
                <a:cubicBezTo>
                  <a:pt x="2867769" y="3055345"/>
                  <a:pt x="2945949" y="3035226"/>
                  <a:pt x="2960895" y="2981764"/>
                </a:cubicBezTo>
                <a:cubicBezTo>
                  <a:pt x="2925829" y="2973141"/>
                  <a:pt x="2893637" y="2965668"/>
                  <a:pt x="2860871" y="2957620"/>
                </a:cubicBezTo>
                <a:cubicBezTo>
                  <a:pt x="2861446" y="2952447"/>
                  <a:pt x="2862595" y="2947273"/>
                  <a:pt x="2863170" y="2942099"/>
                </a:cubicBezTo>
                <a:cubicBezTo>
                  <a:pt x="2902260" y="2944974"/>
                  <a:pt x="2941925" y="2948423"/>
                  <a:pt x="2989063" y="2951872"/>
                </a:cubicBezTo>
                <a:cubicBezTo>
                  <a:pt x="3051722" y="2899560"/>
                  <a:pt x="3123004" y="2839775"/>
                  <a:pt x="3200609" y="2775392"/>
                </a:cubicBezTo>
                <a:cubicBezTo>
                  <a:pt x="3177615" y="2759296"/>
                  <a:pt x="3163244" y="2749524"/>
                  <a:pt x="3144848" y="2736877"/>
                </a:cubicBezTo>
                <a:cubicBezTo>
                  <a:pt x="3165543" y="2709859"/>
                  <a:pt x="3185088" y="2683990"/>
                  <a:pt x="3198885" y="2666745"/>
                </a:cubicBezTo>
                <a:cubicBezTo>
                  <a:pt x="3232801" y="2679391"/>
                  <a:pt x="3264993" y="2691463"/>
                  <a:pt x="3310406" y="2708134"/>
                </a:cubicBezTo>
                <a:cubicBezTo>
                  <a:pt x="3288562" y="2717907"/>
                  <a:pt x="3269592" y="2725955"/>
                  <a:pt x="3247172" y="2735727"/>
                </a:cubicBezTo>
                <a:cubicBezTo>
                  <a:pt x="3306382" y="2777116"/>
                  <a:pt x="3338574" y="2761021"/>
                  <a:pt x="3375364" y="2731703"/>
                </a:cubicBezTo>
                <a:cubicBezTo>
                  <a:pt x="3419053" y="2696062"/>
                  <a:pt x="3469640" y="2669044"/>
                  <a:pt x="3518503" y="2636852"/>
                </a:cubicBezTo>
                <a:cubicBezTo>
                  <a:pt x="3509306" y="2614433"/>
                  <a:pt x="3478263" y="2602361"/>
                  <a:pt x="3420778" y="2613283"/>
                </a:cubicBezTo>
                <a:cubicBezTo>
                  <a:pt x="3440898" y="2571894"/>
                  <a:pt x="3458143" y="2536828"/>
                  <a:pt x="3475964" y="2499462"/>
                </a:cubicBezTo>
                <a:cubicBezTo>
                  <a:pt x="3498958" y="2501762"/>
                  <a:pt x="3521952" y="2504636"/>
                  <a:pt x="3544946" y="2506935"/>
                </a:cubicBezTo>
                <a:cubicBezTo>
                  <a:pt x="3546096" y="2501187"/>
                  <a:pt x="3547246" y="2495438"/>
                  <a:pt x="3548970" y="2489690"/>
                </a:cubicBezTo>
                <a:cubicBezTo>
                  <a:pt x="3521377" y="2481067"/>
                  <a:pt x="3494359" y="2472444"/>
                  <a:pt x="3464467" y="2462672"/>
                </a:cubicBezTo>
                <a:cubicBezTo>
                  <a:pt x="3465042" y="2461522"/>
                  <a:pt x="3469640" y="2451175"/>
                  <a:pt x="3474814" y="2440827"/>
                </a:cubicBezTo>
                <a:cubicBezTo>
                  <a:pt x="3471365" y="2436803"/>
                  <a:pt x="3468491" y="2432779"/>
                  <a:pt x="3465042" y="2428181"/>
                </a:cubicBezTo>
                <a:cubicBezTo>
                  <a:pt x="3420778" y="2456348"/>
                  <a:pt x="3377664" y="2485666"/>
                  <a:pt x="3332825" y="2512109"/>
                </a:cubicBezTo>
                <a:cubicBezTo>
                  <a:pt x="3291436" y="2536828"/>
                  <a:pt x="3247747" y="2556373"/>
                  <a:pt x="3207508" y="2582241"/>
                </a:cubicBezTo>
                <a:cubicBezTo>
                  <a:pt x="3185663" y="2596613"/>
                  <a:pt x="3168417" y="2619032"/>
                  <a:pt x="3141399" y="2645475"/>
                </a:cubicBezTo>
                <a:cubicBezTo>
                  <a:pt x="3127028" y="2654673"/>
                  <a:pt x="3101160" y="2667319"/>
                  <a:pt x="3080465" y="2685715"/>
                </a:cubicBezTo>
                <a:cubicBezTo>
                  <a:pt x="3038500" y="2724230"/>
                  <a:pt x="2991938" y="2761596"/>
                  <a:pt x="2963770" y="2809308"/>
                </a:cubicBezTo>
                <a:cubicBezTo>
                  <a:pt x="2949398" y="2833452"/>
                  <a:pt x="2929853" y="2844374"/>
                  <a:pt x="2912033" y="2859321"/>
                </a:cubicBezTo>
                <a:cubicBezTo>
                  <a:pt x="2895937" y="2872542"/>
                  <a:pt x="2871218" y="2875416"/>
                  <a:pt x="2850523" y="2882315"/>
                </a:cubicBezTo>
                <a:cubicBezTo>
                  <a:pt x="2853398" y="2874267"/>
                  <a:pt x="2856272" y="2866219"/>
                  <a:pt x="2859721" y="2858746"/>
                </a:cubicBezTo>
                <a:cubicBezTo>
                  <a:pt x="2852248" y="2838626"/>
                  <a:pt x="2845350" y="2817931"/>
                  <a:pt x="2836152" y="2798961"/>
                </a:cubicBezTo>
                <a:cubicBezTo>
                  <a:pt x="2834428" y="2794937"/>
                  <a:pt x="2821206" y="2793212"/>
                  <a:pt x="2815457" y="2795512"/>
                </a:cubicBezTo>
                <a:cubicBezTo>
                  <a:pt x="2809134" y="2797811"/>
                  <a:pt x="2804535" y="2805859"/>
                  <a:pt x="2800511" y="2812183"/>
                </a:cubicBezTo>
                <a:cubicBezTo>
                  <a:pt x="2781541" y="2843799"/>
                  <a:pt x="2763721" y="2875416"/>
                  <a:pt x="2744750" y="2907608"/>
                </a:cubicBezTo>
                <a:cubicBezTo>
                  <a:pt x="2749349" y="2911632"/>
                  <a:pt x="2754523" y="2915081"/>
                  <a:pt x="2759122" y="2919105"/>
                </a:cubicBezTo>
                <a:cubicBezTo>
                  <a:pt x="2773493" y="2914506"/>
                  <a:pt x="2787290" y="2910482"/>
                  <a:pt x="2817757" y="2900710"/>
                </a:cubicBezTo>
                <a:cubicBezTo>
                  <a:pt x="2792463" y="2940950"/>
                  <a:pt x="2774643" y="2969692"/>
                  <a:pt x="2755673" y="3000160"/>
                </a:cubicBezTo>
                <a:cubicBezTo>
                  <a:pt x="2666570" y="2920830"/>
                  <a:pt x="2629205" y="2921405"/>
                  <a:pt x="2547001" y="3004184"/>
                </a:cubicBezTo>
                <a:cubicBezTo>
                  <a:pt x="2476294" y="2927728"/>
                  <a:pt x="2452725" y="3017405"/>
                  <a:pt x="2414785" y="3047872"/>
                </a:cubicBezTo>
                <a:cubicBezTo>
                  <a:pt x="2380293" y="3075465"/>
                  <a:pt x="2357299" y="3072016"/>
                  <a:pt x="2345802" y="3037525"/>
                </a:cubicBezTo>
                <a:cubicBezTo>
                  <a:pt x="2334305" y="3001884"/>
                  <a:pt x="2302688" y="2955896"/>
                  <a:pt x="2363048" y="2928303"/>
                </a:cubicBezTo>
                <a:cubicBezTo>
                  <a:pt x="2366497" y="2926578"/>
                  <a:pt x="2368796" y="2919105"/>
                  <a:pt x="2368796" y="2914506"/>
                </a:cubicBezTo>
                <a:cubicBezTo>
                  <a:pt x="2365347" y="2866794"/>
                  <a:pt x="2382593" y="2840350"/>
                  <a:pt x="2434905" y="2848973"/>
                </a:cubicBezTo>
                <a:cubicBezTo>
                  <a:pt x="2426282" y="2858171"/>
                  <a:pt x="2417084" y="2867368"/>
                  <a:pt x="2408461" y="2876566"/>
                </a:cubicBezTo>
                <a:cubicBezTo>
                  <a:pt x="2459048" y="2921980"/>
                  <a:pt x="2482617" y="2913357"/>
                  <a:pt x="2509635" y="2839201"/>
                </a:cubicBezTo>
                <a:cubicBezTo>
                  <a:pt x="2530330" y="2831727"/>
                  <a:pt x="2551025" y="2824254"/>
                  <a:pt x="2578618" y="2814482"/>
                </a:cubicBezTo>
                <a:cubicBezTo>
                  <a:pt x="2546426" y="2791488"/>
                  <a:pt x="2522282" y="2773667"/>
                  <a:pt x="2498713" y="2756422"/>
                </a:cubicBezTo>
                <a:cubicBezTo>
                  <a:pt x="2525731" y="2743775"/>
                  <a:pt x="2547001" y="2745500"/>
                  <a:pt x="2567121" y="2743775"/>
                </a:cubicBezTo>
                <a:cubicBezTo>
                  <a:pt x="2583217" y="2742050"/>
                  <a:pt x="2599313" y="2736302"/>
                  <a:pt x="2615408" y="2732278"/>
                </a:cubicBezTo>
                <a:cubicBezTo>
                  <a:pt x="2614259" y="2727104"/>
                  <a:pt x="2612534" y="2721930"/>
                  <a:pt x="2611385" y="2716757"/>
                </a:cubicBezTo>
                <a:cubicBezTo>
                  <a:pt x="2513659" y="2706410"/>
                  <a:pt x="2491240" y="2717907"/>
                  <a:pt x="2437204" y="2806434"/>
                </a:cubicBezTo>
                <a:cubicBezTo>
                  <a:pt x="2457324" y="2827704"/>
                  <a:pt x="2506186" y="2788614"/>
                  <a:pt x="2511935" y="2841500"/>
                </a:cubicBezTo>
                <a:cubicBezTo>
                  <a:pt x="2485492" y="2844374"/>
                  <a:pt x="2459623" y="2847823"/>
                  <a:pt x="2433180" y="2850698"/>
                </a:cubicBezTo>
                <a:cubicBezTo>
                  <a:pt x="2413060" y="2827129"/>
                  <a:pt x="2392940" y="2803560"/>
                  <a:pt x="2372820" y="2779991"/>
                </a:cubicBezTo>
                <a:cubicBezTo>
                  <a:pt x="2348102" y="2792063"/>
                  <a:pt x="2315335" y="2811033"/>
                  <a:pt x="2280269" y="2822530"/>
                </a:cubicBezTo>
                <a:cubicBezTo>
                  <a:pt x="2267622" y="2826554"/>
                  <a:pt x="2248652" y="2813332"/>
                  <a:pt x="2232556" y="2808158"/>
                </a:cubicBezTo>
                <a:cubicBezTo>
                  <a:pt x="2245203" y="2798386"/>
                  <a:pt x="2257275" y="2788614"/>
                  <a:pt x="2269922" y="2779416"/>
                </a:cubicBezTo>
                <a:cubicBezTo>
                  <a:pt x="2274520" y="2775967"/>
                  <a:pt x="2279694" y="2774242"/>
                  <a:pt x="2286592" y="2770793"/>
                </a:cubicBezTo>
                <a:cubicBezTo>
                  <a:pt x="2257275" y="2754122"/>
                  <a:pt x="2228532" y="2737452"/>
                  <a:pt x="2275095" y="2708709"/>
                </a:cubicBezTo>
                <a:cubicBezTo>
                  <a:pt x="2224508" y="2683415"/>
                  <a:pt x="2171047" y="2711583"/>
                  <a:pt x="2159550" y="2764470"/>
                </a:cubicBezTo>
                <a:cubicBezTo>
                  <a:pt x="2157825" y="2772518"/>
                  <a:pt x="2145178" y="2778841"/>
                  <a:pt x="2137705" y="2785739"/>
                </a:cubicBezTo>
                <a:cubicBezTo>
                  <a:pt x="2129657" y="2774817"/>
                  <a:pt x="2112412" y="2761596"/>
                  <a:pt x="2114711" y="2752973"/>
                </a:cubicBezTo>
                <a:cubicBezTo>
                  <a:pt x="2119310" y="2734002"/>
                  <a:pt x="2131382" y="2715607"/>
                  <a:pt x="2144029" y="2699511"/>
                </a:cubicBezTo>
                <a:cubicBezTo>
                  <a:pt x="2172771" y="2662721"/>
                  <a:pt x="2202664" y="2626505"/>
                  <a:pt x="2234856" y="2593163"/>
                </a:cubicBezTo>
                <a:cubicBezTo>
                  <a:pt x="2250377" y="2577068"/>
                  <a:pt x="2271071" y="2565570"/>
                  <a:pt x="2291191" y="2554648"/>
                </a:cubicBezTo>
                <a:cubicBezTo>
                  <a:pt x="2323958" y="2536828"/>
                  <a:pt x="2352701" y="2518432"/>
                  <a:pt x="2395240" y="2510385"/>
                </a:cubicBezTo>
                <a:cubicBezTo>
                  <a:pt x="2463647" y="2497163"/>
                  <a:pt x="2525157" y="2440252"/>
                  <a:pt x="2584941" y="2395414"/>
                </a:cubicBezTo>
                <a:cubicBezTo>
                  <a:pt x="2628630" y="2363222"/>
                  <a:pt x="2672894" y="2340228"/>
                  <a:pt x="2726930" y="2348851"/>
                </a:cubicBezTo>
                <a:cubicBezTo>
                  <a:pt x="2739577" y="2350575"/>
                  <a:pt x="2749924" y="2367246"/>
                  <a:pt x="2774643" y="2388516"/>
                </a:cubicBezTo>
                <a:cubicBezTo>
                  <a:pt x="2780966" y="2383917"/>
                  <a:pt x="2799361" y="2363797"/>
                  <a:pt x="2822356" y="2356324"/>
                </a:cubicBezTo>
                <a:cubicBezTo>
                  <a:pt x="2846500" y="2348276"/>
                  <a:pt x="2884440" y="2341378"/>
                  <a:pt x="2898811" y="2354024"/>
                </a:cubicBezTo>
                <a:cubicBezTo>
                  <a:pt x="2920656" y="2372995"/>
                  <a:pt x="2920656" y="2408061"/>
                  <a:pt x="2889614" y="2431055"/>
                </a:cubicBezTo>
                <a:cubicBezTo>
                  <a:pt x="2883290" y="2435654"/>
                  <a:pt x="2874092" y="2438528"/>
                  <a:pt x="2870643" y="2444276"/>
                </a:cubicBezTo>
                <a:cubicBezTo>
                  <a:pt x="2860296" y="2463246"/>
                  <a:pt x="2840176" y="2495438"/>
                  <a:pt x="2845350" y="2501187"/>
                </a:cubicBezTo>
                <a:cubicBezTo>
                  <a:pt x="2876392" y="2533954"/>
                  <a:pt x="2874667" y="2483366"/>
                  <a:pt x="2888464" y="2480492"/>
                </a:cubicBezTo>
                <a:cubicBezTo>
                  <a:pt x="2906859" y="2476468"/>
                  <a:pt x="2929278" y="2489690"/>
                  <a:pt x="2958596" y="2497738"/>
                </a:cubicBezTo>
                <a:cubicBezTo>
                  <a:pt x="3002285" y="2467271"/>
                  <a:pt x="3058620" y="2428181"/>
                  <a:pt x="3122429" y="2383917"/>
                </a:cubicBezTo>
                <a:cubicBezTo>
                  <a:pt x="3060345" y="2356324"/>
                  <a:pt x="3011482" y="2335054"/>
                  <a:pt x="2962045" y="2313210"/>
                </a:cubicBezTo>
                <a:cubicBezTo>
                  <a:pt x="2959171" y="2317809"/>
                  <a:pt x="2956297" y="2321833"/>
                  <a:pt x="2953422" y="2326431"/>
                </a:cubicBezTo>
                <a:cubicBezTo>
                  <a:pt x="2958596" y="2336779"/>
                  <a:pt x="2964344" y="2347126"/>
                  <a:pt x="2974692" y="2367246"/>
                </a:cubicBezTo>
                <a:cubicBezTo>
                  <a:pt x="2949398" y="2359198"/>
                  <a:pt x="2932728" y="2353450"/>
                  <a:pt x="2909733" y="2345976"/>
                </a:cubicBezTo>
                <a:cubicBezTo>
                  <a:pt x="2922380" y="2322407"/>
                  <a:pt x="2931578" y="2304587"/>
                  <a:pt x="2941925" y="2285042"/>
                </a:cubicBezTo>
                <a:cubicBezTo>
                  <a:pt x="2921230" y="2278719"/>
                  <a:pt x="2898811" y="2272395"/>
                  <a:pt x="2880416" y="2267222"/>
                </a:cubicBezTo>
                <a:cubicBezTo>
                  <a:pt x="2940775" y="2244802"/>
                  <a:pt x="3001710" y="2221808"/>
                  <a:pt x="3067818" y="2197089"/>
                </a:cubicBezTo>
                <a:cubicBezTo>
                  <a:pt x="3052297" y="2180994"/>
                  <a:pt x="3040225" y="2167197"/>
                  <a:pt x="3027578" y="2153975"/>
                </a:cubicBezTo>
                <a:cubicBezTo>
                  <a:pt x="3030452" y="2149951"/>
                  <a:pt x="3033902" y="2145928"/>
                  <a:pt x="3036776" y="2141904"/>
                </a:cubicBezTo>
                <a:cubicBezTo>
                  <a:pt x="3052872" y="2147652"/>
                  <a:pt x="3069543" y="2153401"/>
                  <a:pt x="3092537" y="2161449"/>
                </a:cubicBezTo>
                <a:cubicBezTo>
                  <a:pt x="3089088" y="2144203"/>
                  <a:pt x="3087363" y="2132131"/>
                  <a:pt x="3084489" y="2117185"/>
                </a:cubicBezTo>
                <a:cubicBezTo>
                  <a:pt x="3102884" y="2125233"/>
                  <a:pt x="3120704" y="2133281"/>
                  <a:pt x="3138525" y="2140754"/>
                </a:cubicBezTo>
                <a:cubicBezTo>
                  <a:pt x="3141399" y="2135580"/>
                  <a:pt x="3144848" y="2130981"/>
                  <a:pt x="3147723" y="2125808"/>
                </a:cubicBezTo>
                <a:cubicBezTo>
                  <a:pt x="3119555" y="2099939"/>
                  <a:pt x="3090812" y="2074646"/>
                  <a:pt x="3051147" y="2038430"/>
                </a:cubicBezTo>
                <a:cubicBezTo>
                  <a:pt x="3094261" y="2013136"/>
                  <a:pt x="3137375" y="1987843"/>
                  <a:pt x="3176465" y="1964274"/>
                </a:cubicBezTo>
                <a:cubicBezTo>
                  <a:pt x="3190837" y="1947603"/>
                  <a:pt x="3201184" y="1925184"/>
                  <a:pt x="3218430" y="1917711"/>
                </a:cubicBezTo>
                <a:cubicBezTo>
                  <a:pt x="3250046" y="1903914"/>
                  <a:pt x="3290286" y="1884369"/>
                  <a:pt x="3317879" y="1894142"/>
                </a:cubicBezTo>
                <a:cubicBezTo>
                  <a:pt x="3358694" y="1908513"/>
                  <a:pt x="3391461" y="1945878"/>
                  <a:pt x="3435724" y="1979795"/>
                </a:cubicBezTo>
                <a:cubicBezTo>
                  <a:pt x="3447221" y="1960825"/>
                  <a:pt x="3459293" y="1941280"/>
                  <a:pt x="3471365" y="1921160"/>
                </a:cubicBezTo>
                <a:cubicBezTo>
                  <a:pt x="3475964" y="1924034"/>
                  <a:pt x="3480563" y="1926908"/>
                  <a:pt x="3485162" y="1929783"/>
                </a:cubicBezTo>
                <a:cubicBezTo>
                  <a:pt x="3486886" y="1941280"/>
                  <a:pt x="3488036" y="1953352"/>
                  <a:pt x="3490910" y="1972322"/>
                </a:cubicBezTo>
                <a:cubicBezTo>
                  <a:pt x="3543222" y="1940705"/>
                  <a:pt x="3601857" y="2016011"/>
                  <a:pt x="3657043" y="1954501"/>
                </a:cubicBezTo>
                <a:cubicBezTo>
                  <a:pt x="3635198" y="1944154"/>
                  <a:pt x="3616228" y="1935531"/>
                  <a:pt x="3597833" y="1926908"/>
                </a:cubicBezTo>
                <a:cubicBezTo>
                  <a:pt x="3621977" y="1907363"/>
                  <a:pt x="3645545" y="1894142"/>
                  <a:pt x="3661642" y="1874597"/>
                </a:cubicBezTo>
                <a:cubicBezTo>
                  <a:pt x="3709354" y="1814812"/>
                  <a:pt x="3767990" y="1822860"/>
                  <a:pt x="3800756" y="1895866"/>
                </a:cubicBezTo>
                <a:cubicBezTo>
                  <a:pt x="3745570" y="1964849"/>
                  <a:pt x="3670264" y="1999915"/>
                  <a:pt x="3588060" y="2023484"/>
                </a:cubicBezTo>
                <a:cubicBezTo>
                  <a:pt x="3573114" y="1994741"/>
                  <a:pt x="3554144" y="1984969"/>
                  <a:pt x="3524252" y="2006238"/>
                </a:cubicBezTo>
                <a:cubicBezTo>
                  <a:pt x="3480563" y="2036705"/>
                  <a:pt x="3434000" y="2044178"/>
                  <a:pt x="3390886" y="2017160"/>
                </a:cubicBezTo>
                <a:cubicBezTo>
                  <a:pt x="3369041" y="2042454"/>
                  <a:pt x="3350646" y="2064298"/>
                  <a:pt x="3332250" y="2086143"/>
                </a:cubicBezTo>
                <a:cubicBezTo>
                  <a:pt x="3358119" y="2109137"/>
                  <a:pt x="3473089" y="2108562"/>
                  <a:pt x="3496084" y="2071197"/>
                </a:cubicBezTo>
                <a:cubicBezTo>
                  <a:pt x="3520803" y="2030957"/>
                  <a:pt x="3554719" y="2030957"/>
                  <a:pt x="3589785" y="2021759"/>
                </a:cubicBezTo>
                <a:cubicBezTo>
                  <a:pt x="3596108" y="2030382"/>
                  <a:pt x="3601282" y="2045328"/>
                  <a:pt x="3609330" y="2047628"/>
                </a:cubicBezTo>
                <a:cubicBezTo>
                  <a:pt x="3661067" y="2059125"/>
                  <a:pt x="3658192" y="2094766"/>
                  <a:pt x="3653019" y="2124083"/>
                </a:cubicBezTo>
                <a:cubicBezTo>
                  <a:pt x="3586911" y="2145353"/>
                  <a:pt x="3527126" y="2165473"/>
                  <a:pt x="3464467" y="2185592"/>
                </a:cubicBezTo>
                <a:cubicBezTo>
                  <a:pt x="3469640" y="2192491"/>
                  <a:pt x="3477689" y="2203413"/>
                  <a:pt x="3489186" y="2218359"/>
                </a:cubicBezTo>
                <a:cubicBezTo>
                  <a:pt x="3440323" y="2251701"/>
                  <a:pt x="3393185" y="2283317"/>
                  <a:pt x="3337999" y="2320683"/>
                </a:cubicBezTo>
                <a:cubicBezTo>
                  <a:pt x="3362718" y="2332180"/>
                  <a:pt x="3374215" y="2337354"/>
                  <a:pt x="3398934" y="2348851"/>
                </a:cubicBezTo>
                <a:cubicBezTo>
                  <a:pt x="3371341" y="2352875"/>
                  <a:pt x="3355820" y="2358623"/>
                  <a:pt x="3342598" y="2356324"/>
                </a:cubicBezTo>
                <a:cubicBezTo>
                  <a:pt x="3287987" y="2345402"/>
                  <a:pt x="3210382" y="2389665"/>
                  <a:pt x="3190837" y="2443127"/>
                </a:cubicBezTo>
                <a:cubicBezTo>
                  <a:pt x="3186238" y="2456348"/>
                  <a:pt x="3171867" y="2465546"/>
                  <a:pt x="3162669" y="2477043"/>
                </a:cubicBezTo>
                <a:cubicBezTo>
                  <a:pt x="3142549" y="2501762"/>
                  <a:pt x="3125878" y="2529930"/>
                  <a:pt x="3102884" y="2550049"/>
                </a:cubicBezTo>
                <a:cubicBezTo>
                  <a:pt x="3083914" y="2566720"/>
                  <a:pt x="3056321" y="2572469"/>
                  <a:pt x="3035052" y="2586840"/>
                </a:cubicBezTo>
                <a:cubicBezTo>
                  <a:pt x="3010908" y="2602936"/>
                  <a:pt x="2976416" y="2619032"/>
                  <a:pt x="2968368" y="2642601"/>
                </a:cubicBezTo>
                <a:cubicBezTo>
                  <a:pt x="2956297" y="2678816"/>
                  <a:pt x="2944224" y="2696062"/>
                  <a:pt x="2903985" y="2701811"/>
                </a:cubicBezTo>
                <a:cubicBezTo>
                  <a:pt x="2881566" y="2705260"/>
                  <a:pt x="2862595" y="2734577"/>
                  <a:pt x="2848799" y="2761021"/>
                </a:cubicBezTo>
                <a:cubicBezTo>
                  <a:pt x="2912608" y="2723080"/>
                  <a:pt x="2999985" y="2735727"/>
                  <a:pt x="3044824" y="2658697"/>
                </a:cubicBezTo>
                <a:cubicBezTo>
                  <a:pt x="3059195" y="2634553"/>
                  <a:pt x="3096561" y="2623631"/>
                  <a:pt x="3129327" y="2602361"/>
                </a:cubicBezTo>
                <a:cubicBezTo>
                  <a:pt x="3127603" y="2597187"/>
                  <a:pt x="3122429" y="2583966"/>
                  <a:pt x="3114956" y="2563846"/>
                </a:cubicBezTo>
                <a:cubicBezTo>
                  <a:pt x="3177040" y="2524756"/>
                  <a:pt x="3240274" y="2483941"/>
                  <a:pt x="3304658" y="2446001"/>
                </a:cubicBezTo>
                <a:cubicBezTo>
                  <a:pt x="3315005" y="2439678"/>
                  <a:pt x="3332250" y="2444851"/>
                  <a:pt x="3346622" y="2444276"/>
                </a:cubicBezTo>
                <a:cubicBezTo>
                  <a:pt x="3357544" y="2443702"/>
                  <a:pt x="3367891" y="2441402"/>
                  <a:pt x="3378239" y="2440252"/>
                </a:cubicBezTo>
                <a:cubicBezTo>
                  <a:pt x="3376514" y="2428755"/>
                  <a:pt x="3374215" y="2417833"/>
                  <a:pt x="3372490" y="2405761"/>
                </a:cubicBezTo>
                <a:cubicBezTo>
                  <a:pt x="3382838" y="2404037"/>
                  <a:pt x="3397209" y="2402312"/>
                  <a:pt x="3411580" y="2400013"/>
                </a:cubicBezTo>
                <a:cubicBezTo>
                  <a:pt x="3418478" y="2405186"/>
                  <a:pt x="3425377" y="2414959"/>
                  <a:pt x="3432275" y="2414959"/>
                </a:cubicBezTo>
                <a:cubicBezTo>
                  <a:pt x="3467341" y="2416109"/>
                  <a:pt x="3504706" y="2406911"/>
                  <a:pt x="3537473" y="2415534"/>
                </a:cubicBezTo>
                <a:cubicBezTo>
                  <a:pt x="3583461" y="2427606"/>
                  <a:pt x="3611054" y="2413809"/>
                  <a:pt x="3612779" y="2363797"/>
                </a:cubicBezTo>
                <a:cubicBezTo>
                  <a:pt x="3613354" y="2351725"/>
                  <a:pt x="3615078" y="2339653"/>
                  <a:pt x="3617953" y="2309186"/>
                </a:cubicBezTo>
                <a:cubicBezTo>
                  <a:pt x="3543222" y="2342527"/>
                  <a:pt x="3476539" y="2371845"/>
                  <a:pt x="3409856" y="2401737"/>
                </a:cubicBezTo>
                <a:cubicBezTo>
                  <a:pt x="3408131" y="2391390"/>
                  <a:pt x="3402383" y="2373570"/>
                  <a:pt x="3405257" y="2372420"/>
                </a:cubicBezTo>
                <a:cubicBezTo>
                  <a:pt x="3485736" y="2332180"/>
                  <a:pt x="3540922" y="2243078"/>
                  <a:pt x="3649570" y="2249976"/>
                </a:cubicBezTo>
                <a:cubicBezTo>
                  <a:pt x="3650145" y="2266647"/>
                  <a:pt x="3651294" y="2286767"/>
                  <a:pt x="3652444" y="2312635"/>
                </a:cubicBezTo>
                <a:cubicBezTo>
                  <a:pt x="3673713" y="2302288"/>
                  <a:pt x="3692684" y="2293090"/>
                  <a:pt x="3720851" y="2279868"/>
                </a:cubicBezTo>
                <a:cubicBezTo>
                  <a:pt x="3708779" y="2309761"/>
                  <a:pt x="3700157" y="2331030"/>
                  <a:pt x="3689809" y="2357474"/>
                </a:cubicBezTo>
                <a:cubicBezTo>
                  <a:pt x="3719127" y="2368971"/>
                  <a:pt x="3747295" y="2379318"/>
                  <a:pt x="3774887" y="2389665"/>
                </a:cubicBezTo>
                <a:cubicBezTo>
                  <a:pt x="3778912" y="2383342"/>
                  <a:pt x="3782936" y="2377018"/>
                  <a:pt x="3786960" y="2371270"/>
                </a:cubicBezTo>
                <a:cubicBezTo>
                  <a:pt x="3776612" y="2368396"/>
                  <a:pt x="3765690" y="2364947"/>
                  <a:pt x="3767414" y="2365521"/>
                </a:cubicBezTo>
                <a:cubicBezTo>
                  <a:pt x="3790409" y="2339078"/>
                  <a:pt x="3811104" y="2315509"/>
                  <a:pt x="3834098" y="2289066"/>
                </a:cubicBezTo>
                <a:cubicBezTo>
                  <a:pt x="3851918" y="2310910"/>
                  <a:pt x="3872038" y="2335629"/>
                  <a:pt x="3892732" y="2360923"/>
                </a:cubicBezTo>
                <a:cubicBezTo>
                  <a:pt x="3946769" y="2316084"/>
                  <a:pt x="3861691" y="2243078"/>
                  <a:pt x="3927799" y="2221808"/>
                </a:cubicBezTo>
                <a:cubicBezTo>
                  <a:pt x="3988733" y="2202263"/>
                  <a:pt x="3932972" y="2120059"/>
                  <a:pt x="4010003" y="2120059"/>
                </a:cubicBezTo>
                <a:cubicBezTo>
                  <a:pt x="3934122" y="2087292"/>
                  <a:pt x="3866289" y="2120059"/>
                  <a:pt x="3811678" y="2209161"/>
                </a:cubicBezTo>
                <a:cubicBezTo>
                  <a:pt x="3801331" y="2190766"/>
                  <a:pt x="3792133" y="2174670"/>
                  <a:pt x="3785810" y="2163173"/>
                </a:cubicBezTo>
                <a:cubicBezTo>
                  <a:pt x="3798457" y="2115460"/>
                  <a:pt x="3858816" y="2123508"/>
                  <a:pt x="3868014" y="2078095"/>
                </a:cubicBezTo>
                <a:cubicBezTo>
                  <a:pt x="3868589" y="2075795"/>
                  <a:pt x="3875487" y="2072346"/>
                  <a:pt x="3877786" y="2073496"/>
                </a:cubicBezTo>
                <a:cubicBezTo>
                  <a:pt x="3941595" y="2096490"/>
                  <a:pt x="3930673" y="2036705"/>
                  <a:pt x="3945619" y="1992442"/>
                </a:cubicBezTo>
                <a:cubicBezTo>
                  <a:pt x="3892732" y="2006813"/>
                  <a:pt x="3839271" y="2020035"/>
                  <a:pt x="3786960" y="2035556"/>
                </a:cubicBezTo>
                <a:cubicBezTo>
                  <a:pt x="3754193" y="2045328"/>
                  <a:pt x="3722576" y="2057975"/>
                  <a:pt x="3685785" y="2060274"/>
                </a:cubicBezTo>
                <a:cubicBezTo>
                  <a:pt x="3732349" y="2022909"/>
                  <a:pt x="3800756" y="2011412"/>
                  <a:pt x="3796157" y="1932657"/>
                </a:cubicBezTo>
                <a:cubicBezTo>
                  <a:pt x="3878936" y="1923459"/>
                  <a:pt x="3957691" y="1914836"/>
                  <a:pt x="4054841" y="1904489"/>
                </a:cubicBezTo>
                <a:cubicBezTo>
                  <a:pt x="4034721" y="1943579"/>
                  <a:pt x="4023799" y="1965424"/>
                  <a:pt x="4007128" y="1997041"/>
                </a:cubicBezTo>
                <a:cubicBezTo>
                  <a:pt x="4027248" y="1994166"/>
                  <a:pt x="4050242" y="1992442"/>
                  <a:pt x="4072087" y="1987268"/>
                </a:cubicBezTo>
                <a:cubicBezTo>
                  <a:pt x="4115776" y="1976346"/>
                  <a:pt x="4159464" y="1963699"/>
                  <a:pt x="4204878" y="1951052"/>
                </a:cubicBezTo>
                <a:cubicBezTo>
                  <a:pt x="4197405" y="2020035"/>
                  <a:pt x="4146243" y="2064298"/>
                  <a:pt x="4084159" y="2067173"/>
                </a:cubicBezTo>
                <a:cubicBezTo>
                  <a:pt x="4065188" y="2067747"/>
                  <a:pt x="4047368" y="2082694"/>
                  <a:pt x="4028973" y="2091316"/>
                </a:cubicBezTo>
                <a:cubicBezTo>
                  <a:pt x="4065188" y="2116610"/>
                  <a:pt x="4101979" y="2133281"/>
                  <a:pt x="4125548" y="2160874"/>
                </a:cubicBezTo>
                <a:cubicBezTo>
                  <a:pt x="4146818" y="2186167"/>
                  <a:pt x="4154291" y="2222958"/>
                  <a:pt x="4167513" y="2253425"/>
                </a:cubicBezTo>
                <a:cubicBezTo>
                  <a:pt x="4195680" y="2236179"/>
                  <a:pt x="4192231" y="2235030"/>
                  <a:pt x="4207177" y="2182143"/>
                </a:cubicBezTo>
                <a:cubicBezTo>
                  <a:pt x="4211776" y="2164898"/>
                  <a:pt x="4245693" y="2158000"/>
                  <a:pt x="4258339" y="2140754"/>
                </a:cubicBezTo>
                <a:cubicBezTo>
                  <a:pt x="4306627" y="2074646"/>
                  <a:pt x="4363538" y="2043604"/>
                  <a:pt x="4449766" y="2086718"/>
                </a:cubicBezTo>
                <a:cubicBezTo>
                  <a:pt x="4447466" y="2128107"/>
                  <a:pt x="4444592" y="2171796"/>
                  <a:pt x="4441143" y="2236754"/>
                </a:cubicBezTo>
                <a:cubicBezTo>
                  <a:pt x="4485407" y="2204563"/>
                  <a:pt x="4517598" y="2177545"/>
                  <a:pt x="4553239" y="2155700"/>
                </a:cubicBezTo>
                <a:cubicBezTo>
                  <a:pt x="4568760" y="2145928"/>
                  <a:pt x="4591754" y="2147652"/>
                  <a:pt x="4611874" y="2144203"/>
                </a:cubicBezTo>
                <a:cubicBezTo>
                  <a:pt x="4622796" y="2123508"/>
                  <a:pt x="4631994" y="2095340"/>
                  <a:pt x="4649240" y="2074071"/>
                </a:cubicBezTo>
                <a:cubicBezTo>
                  <a:pt x="4677982" y="2039005"/>
                  <a:pt x="4720521" y="2042454"/>
                  <a:pt x="4753863" y="2072921"/>
                </a:cubicBezTo>
                <a:cubicBezTo>
                  <a:pt x="4802151" y="2117185"/>
                  <a:pt x="4852163" y="2159149"/>
                  <a:pt x="4905624" y="2205712"/>
                </a:cubicBezTo>
                <a:cubicBezTo>
                  <a:pt x="4884355" y="2266072"/>
                  <a:pt x="4940690" y="2340228"/>
                  <a:pt x="5014272" y="2336204"/>
                </a:cubicBezTo>
                <a:cubicBezTo>
                  <a:pt x="5090727" y="2332180"/>
                  <a:pt x="5145913" y="2290790"/>
                  <a:pt x="5200524" y="2243653"/>
                </a:cubicBezTo>
                <a:cubicBezTo>
                  <a:pt x="5220069" y="2226982"/>
                  <a:pt x="5248812" y="2218934"/>
                  <a:pt x="5274680" y="2210311"/>
                </a:cubicBezTo>
                <a:cubicBezTo>
                  <a:pt x="5331016" y="2191341"/>
                  <a:pt x="5388501" y="2175245"/>
                  <a:pt x="5445412" y="2157425"/>
                </a:cubicBezTo>
                <a:cubicBezTo>
                  <a:pt x="5430465" y="2092466"/>
                  <a:pt x="5430465" y="2092466"/>
                  <a:pt x="5354010" y="2114886"/>
                </a:cubicBezTo>
                <a:cubicBezTo>
                  <a:pt x="5345387" y="2070047"/>
                  <a:pt x="5374130" y="2046478"/>
                  <a:pt x="5404597" y="2026933"/>
                </a:cubicBezTo>
                <a:cubicBezTo>
                  <a:pt x="5430465" y="2009687"/>
                  <a:pt x="5460358" y="1998190"/>
                  <a:pt x="5486226" y="1984969"/>
                </a:cubicBezTo>
                <a:cubicBezTo>
                  <a:pt x="5463232" y="1940130"/>
                  <a:pt x="5445986" y="1907363"/>
                  <a:pt x="5426441" y="1869998"/>
                </a:cubicBezTo>
                <a:cubicBezTo>
                  <a:pt x="5423567" y="1869998"/>
                  <a:pt x="5412645" y="1871148"/>
                  <a:pt x="5407471" y="1871148"/>
                </a:cubicBezTo>
                <a:cubicBezTo>
                  <a:pt x="5394249" y="1844130"/>
                  <a:pt x="5385627" y="1818261"/>
                  <a:pt x="5370106" y="1797566"/>
                </a:cubicBezTo>
                <a:cubicBezTo>
                  <a:pt x="5318944" y="1727434"/>
                  <a:pt x="5268932" y="1655578"/>
                  <a:pt x="5210871" y="1591194"/>
                </a:cubicBezTo>
                <a:cubicBezTo>
                  <a:pt x="5185578" y="1563601"/>
                  <a:pt x="5144188" y="1537158"/>
                  <a:pt x="5096476" y="1569350"/>
                </a:cubicBezTo>
                <a:cubicBezTo>
                  <a:pt x="5116021" y="1547505"/>
                  <a:pt x="5136141" y="1525661"/>
                  <a:pt x="5159709" y="1499792"/>
                </a:cubicBezTo>
                <a:cubicBezTo>
                  <a:pt x="5132117" y="1483696"/>
                  <a:pt x="5103949" y="1467026"/>
                  <a:pt x="5076356" y="1450355"/>
                </a:cubicBezTo>
                <a:cubicBezTo>
                  <a:pt x="5027493" y="1518763"/>
                  <a:pt x="5006799" y="1519337"/>
                  <a:pt x="4879756" y="1457828"/>
                </a:cubicBezTo>
                <a:cubicBezTo>
                  <a:pt x="4888954" y="1470475"/>
                  <a:pt x="4896427" y="1480822"/>
                  <a:pt x="4909648" y="1499218"/>
                </a:cubicBezTo>
                <a:cubicBezTo>
                  <a:pt x="4890103" y="1496918"/>
                  <a:pt x="4870558" y="1499218"/>
                  <a:pt x="4867684" y="1492894"/>
                </a:cubicBezTo>
                <a:cubicBezTo>
                  <a:pt x="4829169" y="1411840"/>
                  <a:pt x="4782606" y="1467601"/>
                  <a:pt x="4737192" y="1483122"/>
                </a:cubicBezTo>
                <a:cubicBezTo>
                  <a:pt x="4693503" y="1498068"/>
                  <a:pt x="4648665" y="1511289"/>
                  <a:pt x="4600952" y="1515313"/>
                </a:cubicBezTo>
                <a:cubicBezTo>
                  <a:pt x="4640042" y="1459553"/>
                  <a:pt x="4738917" y="1510140"/>
                  <a:pt x="4752138" y="1412990"/>
                </a:cubicBezTo>
                <a:cubicBezTo>
                  <a:pt x="4742941" y="1409540"/>
                  <a:pt x="4730294" y="1400918"/>
                  <a:pt x="4718222" y="1401492"/>
                </a:cubicBezTo>
                <a:cubicBezTo>
                  <a:pt x="4620497" y="1406091"/>
                  <a:pt x="4523347" y="1403217"/>
                  <a:pt x="4430795" y="1455529"/>
                </a:cubicBezTo>
                <a:cubicBezTo>
                  <a:pt x="4372735" y="1488295"/>
                  <a:pt x="4299729" y="1495193"/>
                  <a:pt x="4232471" y="1510715"/>
                </a:cubicBezTo>
                <a:cubicBezTo>
                  <a:pt x="4220399" y="1513589"/>
                  <a:pt x="4204878" y="1502092"/>
                  <a:pt x="4183033" y="1494044"/>
                </a:cubicBezTo>
                <a:cubicBezTo>
                  <a:pt x="4228447" y="1441157"/>
                  <a:pt x="4286507" y="1445181"/>
                  <a:pt x="4338244" y="1436558"/>
                </a:cubicBezTo>
                <a:cubicBezTo>
                  <a:pt x="4364687" y="1431960"/>
                  <a:pt x="4475059" y="1387696"/>
                  <a:pt x="4498053" y="1376199"/>
                </a:cubicBezTo>
                <a:cubicBezTo>
                  <a:pt x="4534269" y="1358953"/>
                  <a:pt x="4575659" y="1346307"/>
                  <a:pt x="4615898" y="1343432"/>
                </a:cubicBezTo>
                <a:cubicBezTo>
                  <a:pt x="4655563" y="1340558"/>
                  <a:pt x="4685455" y="1332510"/>
                  <a:pt x="4710174" y="1298594"/>
                </a:cubicBezTo>
                <a:cubicBezTo>
                  <a:pt x="4723396" y="1280198"/>
                  <a:pt x="4750414" y="1272150"/>
                  <a:pt x="4769959" y="1257204"/>
                </a:cubicBezTo>
                <a:cubicBezTo>
                  <a:pt x="4826869" y="1214665"/>
                  <a:pt x="4882630" y="1170976"/>
                  <a:pt x="4934942" y="1119814"/>
                </a:cubicBezTo>
                <a:cubicBezTo>
                  <a:pt x="4819971" y="1150282"/>
                  <a:pt x="4705001" y="1180174"/>
                  <a:pt x="4592329" y="1210066"/>
                </a:cubicBezTo>
                <a:cubicBezTo>
                  <a:pt x="4594629" y="1212941"/>
                  <a:pt x="4601527" y="1220414"/>
                  <a:pt x="4615323" y="1237084"/>
                </a:cubicBezTo>
                <a:cubicBezTo>
                  <a:pt x="4548640" y="1237084"/>
                  <a:pt x="4468161" y="1214090"/>
                  <a:pt x="4440568" y="1242258"/>
                </a:cubicBezTo>
                <a:cubicBezTo>
                  <a:pt x="4398603" y="1285372"/>
                  <a:pt x="4333070" y="1261228"/>
                  <a:pt x="4297429" y="1311240"/>
                </a:cubicBezTo>
                <a:cubicBezTo>
                  <a:pt x="4299729" y="1296294"/>
                  <a:pt x="4302028" y="1281348"/>
                  <a:pt x="4304328" y="1265827"/>
                </a:cubicBezTo>
                <a:cubicBezTo>
                  <a:pt x="4254890" y="1260653"/>
                  <a:pt x="4177285" y="1304917"/>
                  <a:pt x="4075536" y="1396319"/>
                </a:cubicBezTo>
                <a:cubicBezTo>
                  <a:pt x="4026674" y="1358378"/>
                  <a:pt x="3948493" y="1372750"/>
                  <a:pt x="3905379" y="1418738"/>
                </a:cubicBezTo>
                <a:cubicBezTo>
                  <a:pt x="3888134" y="1437133"/>
                  <a:pt x="3868589" y="1481397"/>
                  <a:pt x="3828349" y="1445181"/>
                </a:cubicBezTo>
                <a:cubicBezTo>
                  <a:pt x="3790984" y="1496343"/>
                  <a:pt x="3727750" y="1449780"/>
                  <a:pt x="3684061" y="1482547"/>
                </a:cubicBezTo>
                <a:cubicBezTo>
                  <a:pt x="3671414" y="1492319"/>
                  <a:pt x="3651294" y="1492319"/>
                  <a:pt x="3634623" y="1496918"/>
                </a:cubicBezTo>
                <a:cubicBezTo>
                  <a:pt x="3632899" y="1491170"/>
                  <a:pt x="3631174" y="1485996"/>
                  <a:pt x="3629450" y="1480247"/>
                </a:cubicBezTo>
                <a:cubicBezTo>
                  <a:pt x="3669689" y="1466451"/>
                  <a:pt x="3709929" y="1452654"/>
                  <a:pt x="3749019" y="1439433"/>
                </a:cubicBezTo>
                <a:cubicBezTo>
                  <a:pt x="3750744" y="1423912"/>
                  <a:pt x="3752468" y="1406666"/>
                  <a:pt x="3754193" y="1389421"/>
                </a:cubicBezTo>
                <a:cubicBezTo>
                  <a:pt x="3733498" y="1385397"/>
                  <a:pt x="3709354" y="1380223"/>
                  <a:pt x="3685210" y="1375624"/>
                </a:cubicBezTo>
                <a:cubicBezTo>
                  <a:pt x="3685210" y="1369301"/>
                  <a:pt x="3685210" y="1362402"/>
                  <a:pt x="3685210" y="1356079"/>
                </a:cubicBezTo>
                <a:cubicBezTo>
                  <a:pt x="3732923" y="1350330"/>
                  <a:pt x="3780061" y="1344007"/>
                  <a:pt x="3829499" y="1338259"/>
                </a:cubicBezTo>
                <a:cubicBezTo>
                  <a:pt x="3843295" y="1316989"/>
                  <a:pt x="3857666" y="1289971"/>
                  <a:pt x="3876637" y="1266977"/>
                </a:cubicBezTo>
                <a:cubicBezTo>
                  <a:pt x="3882385" y="1260079"/>
                  <a:pt x="3905954" y="1257204"/>
                  <a:pt x="3912278" y="1262378"/>
                </a:cubicBezTo>
                <a:cubicBezTo>
                  <a:pt x="3954242" y="1299169"/>
                  <a:pt x="3976086" y="1275025"/>
                  <a:pt x="3998506" y="1235935"/>
                </a:cubicBezTo>
                <a:cubicBezTo>
                  <a:pt x="3978386" y="1230761"/>
                  <a:pt x="3958841" y="1226162"/>
                  <a:pt x="3930673" y="1219264"/>
                </a:cubicBezTo>
                <a:cubicBezTo>
                  <a:pt x="4043344" y="1156605"/>
                  <a:pt x="4179010" y="1160629"/>
                  <a:pt x="4254315" y="1042784"/>
                </a:cubicBezTo>
                <a:cubicBezTo>
                  <a:pt x="4232471" y="1013466"/>
                  <a:pt x="4254315" y="996796"/>
                  <a:pt x="4293980" y="991622"/>
                </a:cubicBezTo>
                <a:cubicBezTo>
                  <a:pt x="4327322" y="987598"/>
                  <a:pt x="4361238" y="988748"/>
                  <a:pt x="4393430" y="980125"/>
                </a:cubicBezTo>
                <a:cubicBezTo>
                  <a:pt x="4410101" y="975526"/>
                  <a:pt x="4422747" y="955981"/>
                  <a:pt x="4448616" y="932987"/>
                </a:cubicBezTo>
                <a:cubicBezTo>
                  <a:pt x="4382508" y="932987"/>
                  <a:pt x="4337094" y="932987"/>
                  <a:pt x="4291681" y="932987"/>
                </a:cubicBezTo>
                <a:cubicBezTo>
                  <a:pt x="4289381" y="926089"/>
                  <a:pt x="4287082" y="918616"/>
                  <a:pt x="4284783" y="911717"/>
                </a:cubicBezTo>
                <a:cubicBezTo>
                  <a:pt x="4319274" y="894472"/>
                  <a:pt x="4352040" y="868603"/>
                  <a:pt x="4388256" y="862280"/>
                </a:cubicBezTo>
                <a:cubicBezTo>
                  <a:pt x="4409526" y="858831"/>
                  <a:pt x="4437119" y="885274"/>
                  <a:pt x="4460688" y="900220"/>
                </a:cubicBezTo>
                <a:cubicBezTo>
                  <a:pt x="4488281" y="917466"/>
                  <a:pt x="4511275" y="916891"/>
                  <a:pt x="4537143" y="894472"/>
                </a:cubicBezTo>
                <a:cubicBezTo>
                  <a:pt x="4548065" y="884699"/>
                  <a:pt x="4567610" y="885274"/>
                  <a:pt x="4589455" y="879526"/>
                </a:cubicBezTo>
                <a:cubicBezTo>
                  <a:pt x="4579108" y="864005"/>
                  <a:pt x="4568760" y="847909"/>
                  <a:pt x="4548640" y="817441"/>
                </a:cubicBezTo>
                <a:cubicBezTo>
                  <a:pt x="4580832" y="815717"/>
                  <a:pt x="4604401" y="815717"/>
                  <a:pt x="4627395" y="812268"/>
                </a:cubicBezTo>
                <a:cubicBezTo>
                  <a:pt x="4640042" y="810543"/>
                  <a:pt x="4651539" y="803645"/>
                  <a:pt x="4663611" y="799046"/>
                </a:cubicBezTo>
                <a:cubicBezTo>
                  <a:pt x="4708450" y="781226"/>
                  <a:pt x="4752713" y="759381"/>
                  <a:pt x="4807324" y="786399"/>
                </a:cubicBezTo>
                <a:cubicBezTo>
                  <a:pt x="4791229" y="803645"/>
                  <a:pt x="4778007" y="818016"/>
                  <a:pt x="4763635" y="832962"/>
                </a:cubicBezTo>
                <a:cubicBezTo>
                  <a:pt x="4828019" y="860555"/>
                  <a:pt x="4909073" y="826639"/>
                  <a:pt x="4918271" y="772603"/>
                </a:cubicBezTo>
                <a:cubicBezTo>
                  <a:pt x="4865384" y="750184"/>
                  <a:pt x="4862510" y="742136"/>
                  <a:pt x="4887804" y="691549"/>
                </a:cubicBezTo>
                <a:cubicBezTo>
                  <a:pt x="4905049" y="702471"/>
                  <a:pt x="4922295" y="713393"/>
                  <a:pt x="4941840" y="725465"/>
                </a:cubicBezTo>
                <a:cubicBezTo>
                  <a:pt x="4941840" y="713393"/>
                  <a:pt x="4941840" y="703046"/>
                  <a:pt x="4941840" y="692123"/>
                </a:cubicBezTo>
                <a:cubicBezTo>
                  <a:pt x="5013122" y="675453"/>
                  <a:pt x="5087853" y="667980"/>
                  <a:pt x="5109122" y="573704"/>
                </a:cubicBezTo>
                <a:cubicBezTo>
                  <a:pt x="5113721" y="553009"/>
                  <a:pt x="5166608" y="544961"/>
                  <a:pt x="5194775" y="527141"/>
                </a:cubicBezTo>
                <a:cubicBezTo>
                  <a:pt x="5210871" y="517368"/>
                  <a:pt x="5222369" y="499548"/>
                  <a:pt x="5235590" y="485176"/>
                </a:cubicBezTo>
                <a:cubicBezTo>
                  <a:pt x="5217195" y="484601"/>
                  <a:pt x="5198799" y="486326"/>
                  <a:pt x="5181554" y="482302"/>
                </a:cubicBezTo>
                <a:cubicBezTo>
                  <a:pt x="5136141" y="470805"/>
                  <a:pt x="5091877" y="455859"/>
                  <a:pt x="5047038" y="442062"/>
                </a:cubicBezTo>
                <a:cubicBezTo>
                  <a:pt x="5047613" y="435739"/>
                  <a:pt x="5048188" y="429415"/>
                  <a:pt x="5048763" y="423667"/>
                </a:cubicBezTo>
                <a:cubicBezTo>
                  <a:pt x="5069457" y="419068"/>
                  <a:pt x="5090727" y="415619"/>
                  <a:pt x="5111422" y="410445"/>
                </a:cubicBezTo>
                <a:cubicBezTo>
                  <a:pt x="5203973" y="389176"/>
                  <a:pt x="5297099" y="367331"/>
                  <a:pt x="5389651" y="345487"/>
                </a:cubicBezTo>
                <a:cubicBezTo>
                  <a:pt x="5400573" y="342613"/>
                  <a:pt x="5418968" y="336289"/>
                  <a:pt x="5419543" y="331116"/>
                </a:cubicBezTo>
                <a:cubicBezTo>
                  <a:pt x="5422417" y="267882"/>
                  <a:pt x="5471280" y="276504"/>
                  <a:pt x="5511520" y="267307"/>
                </a:cubicBezTo>
                <a:cubicBezTo>
                  <a:pt x="5546586" y="259259"/>
                  <a:pt x="5573029" y="238564"/>
                  <a:pt x="5553484" y="209247"/>
                </a:cubicBezTo>
                <a:cubicBezTo>
                  <a:pt x="5571879" y="197175"/>
                  <a:pt x="5584526" y="186827"/>
                  <a:pt x="5598322" y="179929"/>
                </a:cubicBezTo>
                <a:cubicBezTo>
                  <a:pt x="5627065" y="165558"/>
                  <a:pt x="5657532" y="118420"/>
                  <a:pt x="5686275" y="181654"/>
                </a:cubicBezTo>
                <a:cubicBezTo>
                  <a:pt x="5687425" y="183953"/>
                  <a:pt x="5716742" y="179929"/>
                  <a:pt x="5723066" y="171306"/>
                </a:cubicBezTo>
                <a:cubicBezTo>
                  <a:pt x="5750659" y="133941"/>
                  <a:pt x="5774802" y="93701"/>
                  <a:pt x="5801246" y="54036"/>
                </a:cubicBezTo>
                <a:cubicBezTo>
                  <a:pt x="5828839" y="76455"/>
                  <a:pt x="5848959" y="93126"/>
                  <a:pt x="5855857" y="98875"/>
                </a:cubicBezTo>
                <a:cubicBezTo>
                  <a:pt x="5881150" y="81054"/>
                  <a:pt x="5894947" y="64958"/>
                  <a:pt x="5910468" y="62659"/>
                </a:cubicBezTo>
                <a:cubicBezTo>
                  <a:pt x="6021989" y="47138"/>
                  <a:pt x="6133511" y="35641"/>
                  <a:pt x="6245033" y="21270"/>
                </a:cubicBezTo>
                <a:cubicBezTo>
                  <a:pt x="6270326" y="17820"/>
                  <a:pt x="6295045" y="8623"/>
                  <a:pt x="6326662" y="0"/>
                </a:cubicBezTo>
                <a:cubicBezTo>
                  <a:pt x="6319764" y="22419"/>
                  <a:pt x="6314590" y="41389"/>
                  <a:pt x="6308841" y="60934"/>
                </a:cubicBezTo>
                <a:cubicBezTo>
                  <a:pt x="6311716" y="63234"/>
                  <a:pt x="6315739" y="67833"/>
                  <a:pt x="6317464" y="67258"/>
                </a:cubicBezTo>
                <a:cubicBezTo>
                  <a:pt x="6381847" y="35066"/>
                  <a:pt x="6419788" y="92551"/>
                  <a:pt x="6469226" y="111522"/>
                </a:cubicBezTo>
                <a:cubicBezTo>
                  <a:pt x="6488195" y="118995"/>
                  <a:pt x="6509465" y="140264"/>
                  <a:pt x="6524411" y="135665"/>
                </a:cubicBezTo>
                <a:cubicBezTo>
                  <a:pt x="6579022" y="119569"/>
                  <a:pt x="6614088" y="161534"/>
                  <a:pt x="6658927" y="172456"/>
                </a:cubicBezTo>
                <a:cubicBezTo>
                  <a:pt x="6683071" y="178205"/>
                  <a:pt x="6710089" y="173606"/>
                  <a:pt x="6748029" y="173606"/>
                </a:cubicBezTo>
                <a:cubicBezTo>
                  <a:pt x="6810113" y="221893"/>
                  <a:pt x="6886569" y="281678"/>
                  <a:pt x="6970497" y="346637"/>
                </a:cubicBezTo>
                <a:cubicBezTo>
                  <a:pt x="6938880" y="362732"/>
                  <a:pt x="6914737" y="375379"/>
                  <a:pt x="6881395" y="392625"/>
                </a:cubicBezTo>
                <a:cubicBezTo>
                  <a:pt x="6915312" y="404697"/>
                  <a:pt x="6942329" y="415044"/>
                  <a:pt x="6969923" y="424817"/>
                </a:cubicBezTo>
                <a:cubicBezTo>
                  <a:pt x="6969348" y="427116"/>
                  <a:pt x="6968773" y="429415"/>
                  <a:pt x="6968198" y="431715"/>
                </a:cubicBezTo>
                <a:cubicBezTo>
                  <a:pt x="7009588" y="433439"/>
                  <a:pt x="7050977" y="435739"/>
                  <a:pt x="7100414" y="437463"/>
                </a:cubicBezTo>
                <a:cubicBezTo>
                  <a:pt x="7096965" y="456434"/>
                  <a:pt x="7092941" y="479428"/>
                  <a:pt x="7087768" y="506446"/>
                </a:cubicBezTo>
                <a:cubicBezTo>
                  <a:pt x="7107313" y="515643"/>
                  <a:pt x="7125708" y="524266"/>
                  <a:pt x="7152151" y="536913"/>
                </a:cubicBezTo>
                <a:cubicBezTo>
                  <a:pt x="7160199" y="505871"/>
                  <a:pt x="7167097" y="479428"/>
                  <a:pt x="7177445" y="438038"/>
                </a:cubicBezTo>
                <a:cubicBezTo>
                  <a:pt x="7207912" y="471380"/>
                  <a:pt x="7236079" y="501847"/>
                  <a:pt x="7271146" y="540937"/>
                </a:cubicBezTo>
                <a:cubicBezTo>
                  <a:pt x="7247576" y="553584"/>
                  <a:pt x="7232630" y="561632"/>
                  <a:pt x="7217684" y="569680"/>
                </a:cubicBezTo>
                <a:cubicBezTo>
                  <a:pt x="7220559" y="575428"/>
                  <a:pt x="7222858" y="581177"/>
                  <a:pt x="7225732" y="586925"/>
                </a:cubicBezTo>
                <a:cubicBezTo>
                  <a:pt x="7242978" y="586925"/>
                  <a:pt x="7264247" y="593249"/>
                  <a:pt x="7276894" y="585776"/>
                </a:cubicBezTo>
                <a:cubicBezTo>
                  <a:pt x="7317134" y="561057"/>
                  <a:pt x="7328631" y="580602"/>
                  <a:pt x="7335529" y="616818"/>
                </a:cubicBezTo>
                <a:cubicBezTo>
                  <a:pt x="7340703" y="646135"/>
                  <a:pt x="7350475" y="674303"/>
                  <a:pt x="7355074" y="704195"/>
                </a:cubicBezTo>
                <a:cubicBezTo>
                  <a:pt x="7356224" y="713968"/>
                  <a:pt x="7346452" y="725465"/>
                  <a:pt x="7340703" y="738687"/>
                </a:cubicBezTo>
                <a:cubicBezTo>
                  <a:pt x="7348751" y="744435"/>
                  <a:pt x="7360823" y="753633"/>
                  <a:pt x="7375194" y="764555"/>
                </a:cubicBezTo>
                <a:cubicBezTo>
                  <a:pt x="7361972" y="769729"/>
                  <a:pt x="7352200" y="773178"/>
                  <a:pt x="7343003" y="777202"/>
                </a:cubicBezTo>
                <a:cubicBezTo>
                  <a:pt x="7343003" y="780651"/>
                  <a:pt x="7343003" y="783525"/>
                  <a:pt x="7343577" y="786974"/>
                </a:cubicBezTo>
                <a:cubicBezTo>
                  <a:pt x="7361972" y="788124"/>
                  <a:pt x="7380943" y="788699"/>
                  <a:pt x="7405661" y="790423"/>
                </a:cubicBezTo>
                <a:cubicBezTo>
                  <a:pt x="7395889" y="765130"/>
                  <a:pt x="7389566" y="747884"/>
                  <a:pt x="7382667" y="731213"/>
                </a:cubicBezTo>
                <a:cubicBezTo>
                  <a:pt x="7385541" y="726615"/>
                  <a:pt x="7388415" y="722016"/>
                  <a:pt x="7391290" y="717417"/>
                </a:cubicBezTo>
                <a:cubicBezTo>
                  <a:pt x="7476368" y="754208"/>
                  <a:pt x="7560871" y="790423"/>
                  <a:pt x="7653998" y="830088"/>
                </a:cubicBezTo>
                <a:cubicBezTo>
                  <a:pt x="7626980" y="851358"/>
                  <a:pt x="7607435" y="866304"/>
                  <a:pt x="7587890" y="881825"/>
                </a:cubicBezTo>
                <a:cubicBezTo>
                  <a:pt x="7589039" y="886424"/>
                  <a:pt x="7590190" y="891597"/>
                  <a:pt x="7591339" y="896196"/>
                </a:cubicBezTo>
                <a:cubicBezTo>
                  <a:pt x="7646525" y="899071"/>
                  <a:pt x="7701136" y="901945"/>
                  <a:pt x="7756322" y="904819"/>
                </a:cubicBezTo>
                <a:cubicBezTo>
                  <a:pt x="7756897" y="912292"/>
                  <a:pt x="7758046" y="919190"/>
                  <a:pt x="7758621" y="926664"/>
                </a:cubicBezTo>
                <a:cubicBezTo>
                  <a:pt x="7731603" y="933562"/>
                  <a:pt x="7704010" y="940460"/>
                  <a:pt x="7660321" y="951382"/>
                </a:cubicBezTo>
                <a:cubicBezTo>
                  <a:pt x="7711483" y="980700"/>
                  <a:pt x="7751723" y="1004269"/>
                  <a:pt x="7792538" y="1025538"/>
                </a:cubicBezTo>
                <a:cubicBezTo>
                  <a:pt x="7797711" y="1028413"/>
                  <a:pt x="7807484" y="1020365"/>
                  <a:pt x="7815532" y="1019790"/>
                </a:cubicBezTo>
                <a:cubicBezTo>
                  <a:pt x="7866694" y="1018065"/>
                  <a:pt x="7918431" y="1017490"/>
                  <a:pt x="7969593" y="1016341"/>
                </a:cubicBezTo>
                <a:cubicBezTo>
                  <a:pt x="7982239" y="1015766"/>
                  <a:pt x="7994886" y="1010592"/>
                  <a:pt x="8006383" y="1012317"/>
                </a:cubicBezTo>
                <a:cubicBezTo>
                  <a:pt x="8024204" y="1015766"/>
                  <a:pt x="8040874" y="1023814"/>
                  <a:pt x="8058120" y="1030137"/>
                </a:cubicBezTo>
                <a:cubicBezTo>
                  <a:pt x="8050072" y="1048532"/>
                  <a:pt x="8046623" y="1074976"/>
                  <a:pt x="8032251" y="1083599"/>
                </a:cubicBezTo>
                <a:cubicBezTo>
                  <a:pt x="7987413" y="1110617"/>
                  <a:pt x="7939125" y="1131886"/>
                  <a:pt x="7891412" y="1153731"/>
                </a:cubicBezTo>
                <a:cubicBezTo>
                  <a:pt x="7879915" y="1158904"/>
                  <a:pt x="7865544" y="1157755"/>
                  <a:pt x="7852323" y="1160629"/>
                </a:cubicBezTo>
                <a:cubicBezTo>
                  <a:pt x="7816681" y="1168677"/>
                  <a:pt x="7767244" y="1150282"/>
                  <a:pt x="7759196" y="1211216"/>
                </a:cubicBezTo>
                <a:cubicBezTo>
                  <a:pt x="7758621" y="1215240"/>
                  <a:pt x="7737927" y="1214665"/>
                  <a:pt x="7729878" y="1220988"/>
                </a:cubicBezTo>
                <a:cubicBezTo>
                  <a:pt x="7713208" y="1233635"/>
                  <a:pt x="7690789" y="1248007"/>
                  <a:pt x="7686764" y="1265252"/>
                </a:cubicBezTo>
                <a:cubicBezTo>
                  <a:pt x="7683315" y="1281348"/>
                  <a:pt x="7698262" y="1303193"/>
                  <a:pt x="7708609" y="1321013"/>
                </a:cubicBezTo>
                <a:cubicBezTo>
                  <a:pt x="7737352" y="1368726"/>
                  <a:pt x="7767819" y="1415289"/>
                  <a:pt x="7791388" y="1465876"/>
                </a:cubicBezTo>
                <a:cubicBezTo>
                  <a:pt x="7813807" y="1483122"/>
                  <a:pt x="7871292" y="1476223"/>
                  <a:pt x="7825304" y="1537733"/>
                </a:cubicBezTo>
                <a:cubicBezTo>
                  <a:pt x="7849448" y="1533134"/>
                  <a:pt x="7867269" y="1527960"/>
                  <a:pt x="7886239" y="1526236"/>
                </a:cubicBezTo>
                <a:cubicBezTo>
                  <a:pt x="7931077" y="1522212"/>
                  <a:pt x="7953497" y="1556703"/>
                  <a:pt x="7935676" y="1611314"/>
                </a:cubicBezTo>
                <a:cubicBezTo>
                  <a:pt x="7923029" y="1650404"/>
                  <a:pt x="7929928" y="1664200"/>
                  <a:pt x="7970742" y="1652703"/>
                </a:cubicBezTo>
                <a:cubicBezTo>
                  <a:pt x="7973042" y="1706165"/>
                  <a:pt x="8023628" y="1786644"/>
                  <a:pt x="8060419" y="1786644"/>
                </a:cubicBezTo>
                <a:cubicBezTo>
                  <a:pt x="8125953" y="1787219"/>
                  <a:pt x="8163893" y="1755602"/>
                  <a:pt x="8151821" y="1691793"/>
                </a:cubicBezTo>
                <a:cubicBezTo>
                  <a:pt x="8186887" y="1700416"/>
                  <a:pt x="8220229" y="1705015"/>
                  <a:pt x="8250121" y="1718237"/>
                </a:cubicBezTo>
                <a:cubicBezTo>
                  <a:pt x="8272540" y="1728009"/>
                  <a:pt x="8290935" y="1748129"/>
                  <a:pt x="8309906" y="1764800"/>
                </a:cubicBezTo>
                <a:cubicBezTo>
                  <a:pt x="8326576" y="1779171"/>
                  <a:pt x="8340948" y="1807339"/>
                  <a:pt x="8357619" y="1807914"/>
                </a:cubicBezTo>
                <a:cubicBezTo>
                  <a:pt x="8430625" y="1811938"/>
                  <a:pt x="8477188" y="1856776"/>
                  <a:pt x="8523751" y="1903914"/>
                </a:cubicBezTo>
                <a:cubicBezTo>
                  <a:pt x="8578937" y="1959100"/>
                  <a:pt x="8620326" y="1907363"/>
                  <a:pt x="8665165" y="1885519"/>
                </a:cubicBezTo>
                <a:cubicBezTo>
                  <a:pt x="8689883" y="1873447"/>
                  <a:pt x="8713452" y="1859650"/>
                  <a:pt x="8743920" y="1843555"/>
                </a:cubicBezTo>
                <a:cubicBezTo>
                  <a:pt x="8720925" y="1898741"/>
                  <a:pt x="8707704" y="1942429"/>
                  <a:pt x="8684709" y="1980370"/>
                </a:cubicBezTo>
                <a:cubicBezTo>
                  <a:pt x="8672063" y="2000490"/>
                  <a:pt x="8643895" y="2014286"/>
                  <a:pt x="8619177" y="2022909"/>
                </a:cubicBezTo>
                <a:cubicBezTo>
                  <a:pt x="8605380" y="2028083"/>
                  <a:pt x="8586410" y="2017160"/>
                  <a:pt x="8569739" y="2013136"/>
                </a:cubicBezTo>
                <a:cubicBezTo>
                  <a:pt x="8561116" y="2048777"/>
                  <a:pt x="8599632" y="2138454"/>
                  <a:pt x="8628374" y="2139604"/>
                </a:cubicBezTo>
                <a:cubicBezTo>
                  <a:pt x="8704255" y="2143053"/>
                  <a:pt x="8670914" y="2197089"/>
                  <a:pt x="8677811" y="2233305"/>
                </a:cubicBezTo>
                <a:cubicBezTo>
                  <a:pt x="8681260" y="2253425"/>
                  <a:pt x="8689309" y="2272395"/>
                  <a:pt x="8694482" y="2291940"/>
                </a:cubicBezTo>
                <a:cubicBezTo>
                  <a:pt x="8703105" y="2325282"/>
                  <a:pt x="8724374" y="2362072"/>
                  <a:pt x="8716902" y="2391390"/>
                </a:cubicBezTo>
                <a:cubicBezTo>
                  <a:pt x="8703680" y="2440827"/>
                  <a:pt x="8714028" y="2466696"/>
                  <a:pt x="8767488" y="2480492"/>
                </a:cubicBezTo>
                <a:cubicBezTo>
                  <a:pt x="8754267" y="2519582"/>
                  <a:pt x="8742195" y="2554648"/>
                  <a:pt x="8729548" y="2593163"/>
                </a:cubicBezTo>
                <a:cubicBezTo>
                  <a:pt x="8775537" y="2660421"/>
                  <a:pt x="8803130" y="2739176"/>
                  <a:pt x="8786459" y="2831153"/>
                </a:cubicBezTo>
                <a:cubicBezTo>
                  <a:pt x="8773812" y="2901285"/>
                  <a:pt x="8768639" y="2972567"/>
                  <a:pt x="8755991" y="3042699"/>
                </a:cubicBezTo>
                <a:cubicBezTo>
                  <a:pt x="8750243" y="3073741"/>
                  <a:pt x="8741045" y="3107082"/>
                  <a:pt x="8722650" y="3131226"/>
                </a:cubicBezTo>
                <a:cubicBezTo>
                  <a:pt x="8693332" y="3169741"/>
                  <a:pt x="8695632" y="3202508"/>
                  <a:pt x="8719201" y="3234700"/>
                </a:cubicBezTo>
                <a:cubicBezTo>
                  <a:pt x="8705979" y="3248496"/>
                  <a:pt x="8687584" y="3259993"/>
                  <a:pt x="8682985" y="3275514"/>
                </a:cubicBezTo>
                <a:cubicBezTo>
                  <a:pt x="8680686" y="3284137"/>
                  <a:pt x="8700806" y="3300233"/>
                  <a:pt x="8712303" y="3311730"/>
                </a:cubicBezTo>
                <a:cubicBezTo>
                  <a:pt x="8734722" y="3333575"/>
                  <a:pt x="8758866" y="3354269"/>
                  <a:pt x="8792207" y="3384736"/>
                </a:cubicBezTo>
                <a:cubicBezTo>
                  <a:pt x="8758866" y="3395659"/>
                  <a:pt x="8743345" y="3401407"/>
                  <a:pt x="8727823" y="3406581"/>
                </a:cubicBezTo>
                <a:cubicBezTo>
                  <a:pt x="8727823" y="3410030"/>
                  <a:pt x="8728399" y="3413479"/>
                  <a:pt x="8728399" y="3417503"/>
                </a:cubicBezTo>
                <a:cubicBezTo>
                  <a:pt x="8757716" y="3414629"/>
                  <a:pt x="8787034" y="3412330"/>
                  <a:pt x="8821525" y="3408880"/>
                </a:cubicBezTo>
                <a:cubicBezTo>
                  <a:pt x="8821525" y="3461767"/>
                  <a:pt x="8769213" y="3476138"/>
                  <a:pt x="8734722" y="3519252"/>
                </a:cubicBezTo>
                <a:cubicBezTo>
                  <a:pt x="8726674" y="3493384"/>
                  <a:pt x="8722650" y="3480162"/>
                  <a:pt x="8718626" y="3466941"/>
                </a:cubicBezTo>
                <a:cubicBezTo>
                  <a:pt x="8715752" y="3467515"/>
                  <a:pt x="8712303" y="3468090"/>
                  <a:pt x="8709428" y="3468665"/>
                </a:cubicBezTo>
                <a:cubicBezTo>
                  <a:pt x="8714602" y="3504881"/>
                  <a:pt x="8712877" y="3543396"/>
                  <a:pt x="8726674" y="3576163"/>
                </a:cubicBezTo>
                <a:cubicBezTo>
                  <a:pt x="8739896" y="3607780"/>
                  <a:pt x="8768063" y="3632498"/>
                  <a:pt x="8785309" y="3654917"/>
                </a:cubicBezTo>
                <a:cubicBezTo>
                  <a:pt x="8779560" y="3702055"/>
                  <a:pt x="8777836" y="3748044"/>
                  <a:pt x="8766914" y="3792307"/>
                </a:cubicBezTo>
                <a:cubicBezTo>
                  <a:pt x="8758291" y="3828523"/>
                  <a:pt x="8744494" y="3867038"/>
                  <a:pt x="8722650" y="3896931"/>
                </a:cubicBezTo>
                <a:cubicBezTo>
                  <a:pt x="8687009" y="3945218"/>
                  <a:pt x="8697357" y="3990057"/>
                  <a:pt x="8757142" y="4009602"/>
                </a:cubicBezTo>
                <a:cubicBezTo>
                  <a:pt x="8716902" y="4055015"/>
                  <a:pt x="8687584" y="4179759"/>
                  <a:pt x="8687584" y="4267136"/>
                </a:cubicBezTo>
                <a:cubicBezTo>
                  <a:pt x="8668039" y="4242993"/>
                  <a:pt x="8648494" y="4218849"/>
                  <a:pt x="8625500" y="4190681"/>
                </a:cubicBezTo>
                <a:cubicBezTo>
                  <a:pt x="8583535" y="4184357"/>
                  <a:pt x="8531799" y="4175735"/>
                  <a:pt x="8480062" y="4167687"/>
                </a:cubicBezTo>
                <a:cubicBezTo>
                  <a:pt x="8507080" y="4180333"/>
                  <a:pt x="8541572" y="4179184"/>
                  <a:pt x="8520302" y="4226897"/>
                </a:cubicBezTo>
                <a:cubicBezTo>
                  <a:pt x="8516853" y="4234945"/>
                  <a:pt x="8539847" y="4266562"/>
                  <a:pt x="8550194" y="4266562"/>
                </a:cubicBezTo>
                <a:cubicBezTo>
                  <a:pt x="8616877" y="4264262"/>
                  <a:pt x="8604230" y="4305077"/>
                  <a:pt x="8596183" y="4347041"/>
                </a:cubicBezTo>
                <a:cubicBezTo>
                  <a:pt x="8615727" y="4352215"/>
                  <a:pt x="8634697" y="4357388"/>
                  <a:pt x="8661715" y="4364861"/>
                </a:cubicBezTo>
                <a:cubicBezTo>
                  <a:pt x="8634697" y="4391879"/>
                  <a:pt x="8592733" y="4410850"/>
                  <a:pt x="8632973" y="4449940"/>
                </a:cubicBezTo>
                <a:cubicBezTo>
                  <a:pt x="8703105" y="4456263"/>
                  <a:pt x="8683560" y="4391305"/>
                  <a:pt x="8704255" y="4354514"/>
                </a:cubicBezTo>
                <a:cubicBezTo>
                  <a:pt x="8726099" y="4361412"/>
                  <a:pt x="8746219" y="4367161"/>
                  <a:pt x="8768639" y="4374059"/>
                </a:cubicBezTo>
                <a:cubicBezTo>
                  <a:pt x="8776686" y="4429820"/>
                  <a:pt x="8784734" y="4485006"/>
                  <a:pt x="8793357" y="4540767"/>
                </a:cubicBezTo>
                <a:cubicBezTo>
                  <a:pt x="8793932" y="4544216"/>
                  <a:pt x="8799680" y="4548240"/>
                  <a:pt x="8799105" y="4550539"/>
                </a:cubicBezTo>
                <a:cubicBezTo>
                  <a:pt x="8790483" y="4571234"/>
                  <a:pt x="8782435" y="4608025"/>
                  <a:pt x="8772088" y="4608599"/>
                </a:cubicBezTo>
                <a:cubicBezTo>
                  <a:pt x="8718626" y="4612048"/>
                  <a:pt x="8701380" y="4694827"/>
                  <a:pt x="8637572" y="4667234"/>
                </a:cubicBezTo>
                <a:cubicBezTo>
                  <a:pt x="8632973" y="4664935"/>
                  <a:pt x="8632973" y="4653438"/>
                  <a:pt x="8632973" y="4653438"/>
                </a:cubicBezTo>
                <a:cubicBezTo>
                  <a:pt x="8655967" y="4631019"/>
                  <a:pt x="8676087" y="4613773"/>
                  <a:pt x="8691608" y="4593078"/>
                </a:cubicBezTo>
                <a:cubicBezTo>
                  <a:pt x="8693908" y="4589629"/>
                  <a:pt x="8673788" y="4569509"/>
                  <a:pt x="8669189" y="4564335"/>
                </a:cubicBezTo>
                <a:cubicBezTo>
                  <a:pt x="8684709" y="4537317"/>
                  <a:pt x="8700231" y="4511449"/>
                  <a:pt x="8723800" y="4470634"/>
                </a:cubicBezTo>
                <a:cubicBezTo>
                  <a:pt x="8643895" y="4464886"/>
                  <a:pt x="8575487" y="4460287"/>
                  <a:pt x="8488685" y="4453964"/>
                </a:cubicBezTo>
                <a:cubicBezTo>
                  <a:pt x="8517427" y="4430969"/>
                  <a:pt x="8536398" y="4416023"/>
                  <a:pt x="8563990" y="4394179"/>
                </a:cubicBezTo>
                <a:cubicBezTo>
                  <a:pt x="8536398" y="4383832"/>
                  <a:pt x="8513404" y="4375209"/>
                  <a:pt x="8492709" y="4367736"/>
                </a:cubicBezTo>
                <a:cubicBezTo>
                  <a:pt x="8506505" y="4345316"/>
                  <a:pt x="8521452" y="4320598"/>
                  <a:pt x="8540421" y="4289556"/>
                </a:cubicBezTo>
                <a:cubicBezTo>
                  <a:pt x="8476038" y="4287831"/>
                  <a:pt x="8431199" y="4301627"/>
                  <a:pt x="8406481" y="4357388"/>
                </a:cubicBezTo>
                <a:cubicBezTo>
                  <a:pt x="8401307" y="4368885"/>
                  <a:pt x="8385786" y="4375209"/>
                  <a:pt x="8376014" y="4384981"/>
                </a:cubicBezTo>
                <a:cubicBezTo>
                  <a:pt x="8362217" y="4398778"/>
                  <a:pt x="8348996" y="4413724"/>
                  <a:pt x="8335774" y="4428095"/>
                </a:cubicBezTo>
                <a:cubicBezTo>
                  <a:pt x="8349571" y="4440167"/>
                  <a:pt x="8362217" y="4454539"/>
                  <a:pt x="8377739" y="4463736"/>
                </a:cubicBezTo>
                <a:cubicBezTo>
                  <a:pt x="8389810" y="4471209"/>
                  <a:pt x="8405906" y="4472359"/>
                  <a:pt x="8419127" y="4482706"/>
                </a:cubicBezTo>
                <a:cubicBezTo>
                  <a:pt x="8355319" y="4523521"/>
                  <a:pt x="8315079" y="4427520"/>
                  <a:pt x="8247246" y="4460287"/>
                </a:cubicBezTo>
                <a:cubicBezTo>
                  <a:pt x="8245522" y="4464886"/>
                  <a:pt x="8239198" y="4477533"/>
                  <a:pt x="8231726" y="4495353"/>
                </a:cubicBezTo>
                <a:cubicBezTo>
                  <a:pt x="8251271" y="4495353"/>
                  <a:pt x="8267366" y="4495353"/>
                  <a:pt x="8296109" y="4495353"/>
                </a:cubicBezTo>
                <a:cubicBezTo>
                  <a:pt x="8275989" y="4509150"/>
                  <a:pt x="8266217" y="4515473"/>
                  <a:pt x="8257019" y="4522371"/>
                </a:cubicBezTo>
                <a:cubicBezTo>
                  <a:pt x="8257019" y="4528694"/>
                  <a:pt x="8256444" y="4534443"/>
                  <a:pt x="8256444" y="4540767"/>
                </a:cubicBezTo>
                <a:cubicBezTo>
                  <a:pt x="8313355" y="4544791"/>
                  <a:pt x="8370265" y="4548814"/>
                  <a:pt x="8418553" y="4552264"/>
                </a:cubicBezTo>
                <a:cubicBezTo>
                  <a:pt x="8407056" y="4577557"/>
                  <a:pt x="8392684" y="4608599"/>
                  <a:pt x="8382912" y="4628719"/>
                </a:cubicBezTo>
                <a:cubicBezTo>
                  <a:pt x="8351295" y="4626420"/>
                  <a:pt x="8320253" y="4623545"/>
                  <a:pt x="8289211" y="4621246"/>
                </a:cubicBezTo>
                <a:cubicBezTo>
                  <a:pt x="8288636" y="4626995"/>
                  <a:pt x="8287486" y="4632743"/>
                  <a:pt x="8286911" y="4638492"/>
                </a:cubicBezTo>
                <a:cubicBezTo>
                  <a:pt x="8311630" y="4645965"/>
                  <a:pt x="8336349" y="4654013"/>
                  <a:pt x="8366242" y="4663210"/>
                </a:cubicBezTo>
                <a:cubicBezTo>
                  <a:pt x="8359343" y="4677007"/>
                  <a:pt x="8353594" y="4687929"/>
                  <a:pt x="8346122" y="4703450"/>
                </a:cubicBezTo>
                <a:cubicBezTo>
                  <a:pt x="8360493" y="4706324"/>
                  <a:pt x="8372565" y="4708624"/>
                  <a:pt x="8385211" y="4710923"/>
                </a:cubicBezTo>
                <a:cubicBezTo>
                  <a:pt x="8385786" y="4714947"/>
                  <a:pt x="8386361" y="4718971"/>
                  <a:pt x="8386936" y="4722995"/>
                </a:cubicBezTo>
                <a:cubicBezTo>
                  <a:pt x="8340948" y="4734492"/>
                  <a:pt x="8294960" y="4745414"/>
                  <a:pt x="8245522" y="4758061"/>
                </a:cubicBezTo>
                <a:cubicBezTo>
                  <a:pt x="8255869" y="4765534"/>
                  <a:pt x="8265642" y="4773007"/>
                  <a:pt x="8275989" y="4780481"/>
                </a:cubicBezTo>
                <a:cubicBezTo>
                  <a:pt x="8235749" y="4806924"/>
                  <a:pt x="8236900" y="4805774"/>
                  <a:pt x="8212755" y="4773582"/>
                </a:cubicBezTo>
                <a:cubicBezTo>
                  <a:pt x="8207007" y="4765534"/>
                  <a:pt x="8189186" y="4764384"/>
                  <a:pt x="8177115" y="4763810"/>
                </a:cubicBezTo>
                <a:cubicBezTo>
                  <a:pt x="8166192" y="4763235"/>
                  <a:pt x="8154695" y="4767259"/>
                  <a:pt x="8143198" y="4768408"/>
                </a:cubicBezTo>
                <a:cubicBezTo>
                  <a:pt x="8139749" y="4768408"/>
                  <a:pt x="8136300" y="4765534"/>
                  <a:pt x="8127677" y="4760935"/>
                </a:cubicBezTo>
                <a:cubicBezTo>
                  <a:pt x="8142623" y="4750588"/>
                  <a:pt x="8155270" y="4741390"/>
                  <a:pt x="8167917" y="4732767"/>
                </a:cubicBezTo>
                <a:cubicBezTo>
                  <a:pt x="8165618" y="4728169"/>
                  <a:pt x="8163318" y="4723570"/>
                  <a:pt x="8160444" y="4718971"/>
                </a:cubicBezTo>
                <a:cubicBezTo>
                  <a:pt x="8133426" y="4732767"/>
                  <a:pt x="8106982" y="4745989"/>
                  <a:pt x="8092611" y="4753462"/>
                </a:cubicBezTo>
                <a:cubicBezTo>
                  <a:pt x="8089162" y="4791978"/>
                  <a:pt x="8086862" y="4817846"/>
                  <a:pt x="8083988" y="4844289"/>
                </a:cubicBezTo>
                <a:cubicBezTo>
                  <a:pt x="8083413" y="4850038"/>
                  <a:pt x="8079390" y="4857511"/>
                  <a:pt x="8081114" y="4860960"/>
                </a:cubicBezTo>
                <a:cubicBezTo>
                  <a:pt x="8092611" y="4879930"/>
                  <a:pt x="8117904" y="4902924"/>
                  <a:pt x="8082839" y="4915571"/>
                </a:cubicBezTo>
                <a:cubicBezTo>
                  <a:pt x="8070192" y="4920170"/>
                  <a:pt x="8045473" y="4892002"/>
                  <a:pt x="8027078" y="4877631"/>
                </a:cubicBezTo>
                <a:cubicBezTo>
                  <a:pt x="8020179" y="4871882"/>
                  <a:pt x="8016156" y="4862684"/>
                  <a:pt x="8008682" y="4851187"/>
                </a:cubicBezTo>
                <a:cubicBezTo>
                  <a:pt x="7992011" y="4866709"/>
                  <a:pt x="7978216" y="4879355"/>
                  <a:pt x="7963269" y="4893152"/>
                </a:cubicBezTo>
                <a:cubicBezTo>
                  <a:pt x="7979940" y="4919595"/>
                  <a:pt x="7996611" y="4944888"/>
                  <a:pt x="8016156" y="4976505"/>
                </a:cubicBezTo>
                <a:cubicBezTo>
                  <a:pt x="8012131" y="4985703"/>
                  <a:pt x="8002934" y="5005823"/>
                  <a:pt x="7988562" y="5037440"/>
                </a:cubicBezTo>
                <a:cubicBezTo>
                  <a:pt x="8029377" y="5027667"/>
                  <a:pt x="8062719" y="5020194"/>
                  <a:pt x="8096635" y="5012146"/>
                </a:cubicBezTo>
                <a:cubicBezTo>
                  <a:pt x="8098935" y="5016170"/>
                  <a:pt x="8100659" y="5020194"/>
                  <a:pt x="8102958" y="5024218"/>
                </a:cubicBezTo>
                <a:cubicBezTo>
                  <a:pt x="8078815" y="5037440"/>
                  <a:pt x="8054671" y="5051236"/>
                  <a:pt x="8027078" y="5066182"/>
                </a:cubicBezTo>
                <a:cubicBezTo>
                  <a:pt x="8034551" y="5080554"/>
                  <a:pt x="8042024" y="5094925"/>
                  <a:pt x="8048347" y="5106997"/>
                </a:cubicBezTo>
                <a:cubicBezTo>
                  <a:pt x="8035701" y="5150686"/>
                  <a:pt x="7955221" y="5085153"/>
                  <a:pt x="7969593" y="5160458"/>
                </a:cubicBezTo>
                <a:cubicBezTo>
                  <a:pt x="7986838" y="5166207"/>
                  <a:pt x="8004659" y="5172530"/>
                  <a:pt x="8021904" y="5178279"/>
                </a:cubicBezTo>
                <a:cubicBezTo>
                  <a:pt x="8006383" y="5193800"/>
                  <a:pt x="7990862" y="5208746"/>
                  <a:pt x="7974766" y="5224267"/>
                </a:cubicBezTo>
                <a:cubicBezTo>
                  <a:pt x="7975341" y="5228866"/>
                  <a:pt x="7975341" y="5232890"/>
                  <a:pt x="7975916" y="5237489"/>
                </a:cubicBezTo>
                <a:cubicBezTo>
                  <a:pt x="7999485" y="5230591"/>
                  <a:pt x="8022479" y="5223692"/>
                  <a:pt x="8054671" y="5213920"/>
                </a:cubicBezTo>
                <a:cubicBezTo>
                  <a:pt x="8058120" y="5227141"/>
                  <a:pt x="8069617" y="5246686"/>
                  <a:pt x="8064444" y="5259908"/>
                </a:cubicBezTo>
                <a:cubicBezTo>
                  <a:pt x="8059844" y="5271405"/>
                  <a:pt x="8037425" y="5279453"/>
                  <a:pt x="8021904" y="5282327"/>
                </a:cubicBezTo>
                <a:cubicBezTo>
                  <a:pt x="7969017" y="5291525"/>
                  <a:pt x="7915556" y="5297849"/>
                  <a:pt x="7859220" y="5305896"/>
                </a:cubicBezTo>
                <a:cubicBezTo>
                  <a:pt x="7859220" y="5326016"/>
                  <a:pt x="7859220" y="5347286"/>
                  <a:pt x="7859220" y="5372579"/>
                </a:cubicBezTo>
                <a:cubicBezTo>
                  <a:pt x="7891988" y="5370280"/>
                  <a:pt x="7922454" y="5368555"/>
                  <a:pt x="7960395" y="5366256"/>
                </a:cubicBezTo>
                <a:cubicBezTo>
                  <a:pt x="7954071" y="5414544"/>
                  <a:pt x="7920730" y="5400172"/>
                  <a:pt x="7894286" y="5400172"/>
                </a:cubicBezTo>
                <a:cubicBezTo>
                  <a:pt x="7862095" y="5399597"/>
                  <a:pt x="7829328" y="5401897"/>
                  <a:pt x="7797137" y="5399597"/>
                </a:cubicBezTo>
                <a:cubicBezTo>
                  <a:pt x="7768969" y="5397873"/>
                  <a:pt x="7740226" y="5392699"/>
                  <a:pt x="7712633" y="5388675"/>
                </a:cubicBezTo>
                <a:cubicBezTo>
                  <a:pt x="7710909" y="5450759"/>
                  <a:pt x="7714358" y="5453634"/>
                  <a:pt x="7814957" y="5446161"/>
                </a:cubicBezTo>
                <a:cubicBezTo>
                  <a:pt x="7805184" y="5461682"/>
                  <a:pt x="7797711" y="5473753"/>
                  <a:pt x="7787939" y="5489849"/>
                </a:cubicBezTo>
                <a:cubicBezTo>
                  <a:pt x="7835652" y="5491574"/>
                  <a:pt x="7885089" y="5447310"/>
                  <a:pt x="7930502" y="5500197"/>
                </a:cubicBezTo>
                <a:cubicBezTo>
                  <a:pt x="7861520" y="5509394"/>
                  <a:pt x="7798286" y="5524916"/>
                  <a:pt x="7735627" y="5523766"/>
                </a:cubicBezTo>
                <a:cubicBezTo>
                  <a:pt x="7671818" y="5522041"/>
                  <a:pt x="7608585" y="5503646"/>
                  <a:pt x="7541902" y="5491574"/>
                </a:cubicBezTo>
                <a:cubicBezTo>
                  <a:pt x="7531554" y="5435813"/>
                  <a:pt x="7476368" y="5439262"/>
                  <a:pt x="7410260" y="5436388"/>
                </a:cubicBezTo>
                <a:cubicBezTo>
                  <a:pt x="7493039" y="5399023"/>
                  <a:pt x="7559147" y="5368555"/>
                  <a:pt x="7625830" y="5340387"/>
                </a:cubicBezTo>
                <a:cubicBezTo>
                  <a:pt x="7659747" y="5326591"/>
                  <a:pt x="7695387" y="5317968"/>
                  <a:pt x="7730453" y="5307046"/>
                </a:cubicBezTo>
                <a:cubicBezTo>
                  <a:pt x="7730453" y="5300723"/>
                  <a:pt x="7729878" y="5294399"/>
                  <a:pt x="7729878" y="5288076"/>
                </a:cubicBezTo>
                <a:cubicBezTo>
                  <a:pt x="7704010" y="5267381"/>
                  <a:pt x="7677567" y="5247261"/>
                  <a:pt x="7646525" y="5222543"/>
                </a:cubicBezTo>
                <a:cubicBezTo>
                  <a:pt x="7663196" y="5215069"/>
                  <a:pt x="7679292" y="5207596"/>
                  <a:pt x="7695387" y="5200123"/>
                </a:cubicBezTo>
                <a:cubicBezTo>
                  <a:pt x="7665495" y="5138614"/>
                  <a:pt x="7665495" y="5138614"/>
                  <a:pt x="7544201" y="5215069"/>
                </a:cubicBezTo>
                <a:cubicBezTo>
                  <a:pt x="7503386" y="5085727"/>
                  <a:pt x="7617207" y="5096075"/>
                  <a:pt x="7694238" y="5068482"/>
                </a:cubicBezTo>
                <a:cubicBezTo>
                  <a:pt x="7675842" y="5048362"/>
                  <a:pt x="7663770" y="5036865"/>
                  <a:pt x="7653423" y="5024218"/>
                </a:cubicBezTo>
                <a:cubicBezTo>
                  <a:pt x="7635602" y="5001799"/>
                  <a:pt x="7623531" y="4996051"/>
                  <a:pt x="7598237" y="5021344"/>
                </a:cubicBezTo>
                <a:cubicBezTo>
                  <a:pt x="7580991" y="5038015"/>
                  <a:pt x="7548800" y="5041464"/>
                  <a:pt x="7522357" y="5046062"/>
                </a:cubicBezTo>
                <a:cubicBezTo>
                  <a:pt x="7472345" y="5054685"/>
                  <a:pt x="7421757" y="5060434"/>
                  <a:pt x="7371745" y="5067332"/>
                </a:cubicBezTo>
                <a:cubicBezTo>
                  <a:pt x="7333230" y="5072506"/>
                  <a:pt x="7292990" y="5067332"/>
                  <a:pt x="7264822" y="5106422"/>
                </a:cubicBezTo>
                <a:cubicBezTo>
                  <a:pt x="7245278" y="5133440"/>
                  <a:pt x="7216535" y="5152985"/>
                  <a:pt x="7192391" y="5175404"/>
                </a:cubicBezTo>
                <a:cubicBezTo>
                  <a:pt x="7166522" y="5134015"/>
                  <a:pt x="7152726" y="5134590"/>
                  <a:pt x="7118810" y="5173105"/>
                </a:cubicBezTo>
                <a:cubicBezTo>
                  <a:pt x="7097540" y="5197249"/>
                  <a:pt x="7068797" y="5214495"/>
                  <a:pt x="7043503" y="5234040"/>
                </a:cubicBezTo>
                <a:cubicBezTo>
                  <a:pt x="7056725" y="5238638"/>
                  <a:pt x="7080869" y="5246686"/>
                  <a:pt x="7104438" y="5254735"/>
                </a:cubicBezTo>
                <a:cubicBezTo>
                  <a:pt x="7104438" y="5263357"/>
                  <a:pt x="7104438" y="5271980"/>
                  <a:pt x="7104438" y="5280603"/>
                </a:cubicBezTo>
                <a:cubicBezTo>
                  <a:pt x="7075696" y="5284627"/>
                  <a:pt x="7047528" y="5290950"/>
                  <a:pt x="7018785" y="5292100"/>
                </a:cubicBezTo>
                <a:cubicBezTo>
                  <a:pt x="6965898" y="5294399"/>
                  <a:pt x="6907263" y="5275429"/>
                  <a:pt x="6874497" y="5338663"/>
                </a:cubicBezTo>
                <a:cubicBezTo>
                  <a:pt x="6843455" y="5323717"/>
                  <a:pt x="6776772" y="5358783"/>
                  <a:pt x="6794018" y="5274279"/>
                </a:cubicBezTo>
                <a:cubicBezTo>
                  <a:pt x="6762975" y="5284627"/>
                  <a:pt x="6734233" y="5293824"/>
                  <a:pt x="6705490" y="5303597"/>
                </a:cubicBezTo>
                <a:cubicBezTo>
                  <a:pt x="6694568" y="5247836"/>
                  <a:pt x="6663526" y="5241513"/>
                  <a:pt x="6604316" y="5280603"/>
                </a:cubicBezTo>
                <a:cubicBezTo>
                  <a:pt x="6637657" y="5287501"/>
                  <a:pt x="6672148" y="5294399"/>
                  <a:pt x="6706640" y="5301872"/>
                </a:cubicBezTo>
                <a:cubicBezTo>
                  <a:pt x="6659502" y="5317393"/>
                  <a:pt x="6665250" y="5353034"/>
                  <a:pt x="6686520" y="5380052"/>
                </a:cubicBezTo>
                <a:cubicBezTo>
                  <a:pt x="6696867" y="5393274"/>
                  <a:pt x="6729059" y="5388675"/>
                  <a:pt x="6757227" y="5393274"/>
                </a:cubicBezTo>
                <a:cubicBezTo>
                  <a:pt x="6752628" y="5424316"/>
                  <a:pt x="6737107" y="5452484"/>
                  <a:pt x="6684220" y="5434664"/>
                </a:cubicBezTo>
                <a:cubicBezTo>
                  <a:pt x="6671574" y="5430639"/>
                  <a:pt x="6657202" y="5430639"/>
                  <a:pt x="6643980" y="5428915"/>
                </a:cubicBezTo>
                <a:cubicBezTo>
                  <a:pt x="6632483" y="5427765"/>
                  <a:pt x="6621562" y="5427190"/>
                  <a:pt x="6606040" y="5426041"/>
                </a:cubicBezTo>
                <a:cubicBezTo>
                  <a:pt x="6664100" y="5473753"/>
                  <a:pt x="6726185" y="5473179"/>
                  <a:pt x="6789993" y="5464556"/>
                </a:cubicBezTo>
                <a:cubicBezTo>
                  <a:pt x="6777922" y="5473179"/>
                  <a:pt x="6765275" y="5481802"/>
                  <a:pt x="6753203" y="5490424"/>
                </a:cubicBezTo>
                <a:cubicBezTo>
                  <a:pt x="6754353" y="5496173"/>
                  <a:pt x="6756077" y="5501921"/>
                  <a:pt x="6757227" y="5507670"/>
                </a:cubicBezTo>
                <a:cubicBezTo>
                  <a:pt x="6799191" y="5502496"/>
                  <a:pt x="6841155" y="5497897"/>
                  <a:pt x="6885419" y="5492149"/>
                </a:cubicBezTo>
                <a:cubicBezTo>
                  <a:pt x="6874497" y="5461682"/>
                  <a:pt x="6934281" y="5416843"/>
                  <a:pt x="6857252" y="5397298"/>
                </a:cubicBezTo>
                <a:cubicBezTo>
                  <a:pt x="6879670" y="5388100"/>
                  <a:pt x="6894617" y="5382352"/>
                  <a:pt x="6908988" y="5376603"/>
                </a:cubicBezTo>
                <a:cubicBezTo>
                  <a:pt x="6895766" y="5361657"/>
                  <a:pt x="6884269" y="5349010"/>
                  <a:pt x="6872772" y="5336938"/>
                </a:cubicBezTo>
                <a:cubicBezTo>
                  <a:pt x="6902090" y="5327741"/>
                  <a:pt x="6930258" y="5313944"/>
                  <a:pt x="6960150" y="5311645"/>
                </a:cubicBezTo>
                <a:cubicBezTo>
                  <a:pt x="6979695" y="5309920"/>
                  <a:pt x="7000389" y="5326016"/>
                  <a:pt x="7029708" y="5337513"/>
                </a:cubicBezTo>
                <a:cubicBezTo>
                  <a:pt x="7006713" y="5354759"/>
                  <a:pt x="6994641" y="5364531"/>
                  <a:pt x="6984294" y="5372004"/>
                </a:cubicBezTo>
                <a:cubicBezTo>
                  <a:pt x="7044079" y="5386951"/>
                  <a:pt x="7103288" y="5401322"/>
                  <a:pt x="7168822" y="5417418"/>
                </a:cubicBezTo>
                <a:cubicBezTo>
                  <a:pt x="7140654" y="5430639"/>
                  <a:pt x="7114785" y="5439837"/>
                  <a:pt x="7091791" y="5454208"/>
                </a:cubicBezTo>
                <a:cubicBezTo>
                  <a:pt x="7081444" y="5460532"/>
                  <a:pt x="7077420" y="5476628"/>
                  <a:pt x="7070522" y="5488125"/>
                </a:cubicBezTo>
                <a:cubicBezTo>
                  <a:pt x="7084319" y="5489275"/>
                  <a:pt x="7100414" y="5496173"/>
                  <a:pt x="7111336" y="5490999"/>
                </a:cubicBezTo>
                <a:cubicBezTo>
                  <a:pt x="7160199" y="5470879"/>
                  <a:pt x="7207337" y="5446161"/>
                  <a:pt x="7256199" y="5425466"/>
                </a:cubicBezTo>
                <a:cubicBezTo>
                  <a:pt x="7274595" y="5417418"/>
                  <a:pt x="7295864" y="5415693"/>
                  <a:pt x="7315984" y="5411669"/>
                </a:cubicBezTo>
                <a:cubicBezTo>
                  <a:pt x="7318858" y="5416843"/>
                  <a:pt x="7321158" y="5421442"/>
                  <a:pt x="7324032" y="5426615"/>
                </a:cubicBezTo>
                <a:cubicBezTo>
                  <a:pt x="7305637" y="5440412"/>
                  <a:pt x="7283218" y="5451334"/>
                  <a:pt x="7269421" y="5468580"/>
                </a:cubicBezTo>
                <a:cubicBezTo>
                  <a:pt x="7256199" y="5485825"/>
                  <a:pt x="7251026" y="5509969"/>
                  <a:pt x="7240678" y="5535263"/>
                </a:cubicBezTo>
                <a:cubicBezTo>
                  <a:pt x="7232056" y="5533538"/>
                  <a:pt x="7214810" y="5530089"/>
                  <a:pt x="7188942" y="5524916"/>
                </a:cubicBezTo>
                <a:cubicBezTo>
                  <a:pt x="7199289" y="5546185"/>
                  <a:pt x="7205613" y="5559407"/>
                  <a:pt x="7213085" y="5574353"/>
                </a:cubicBezTo>
                <a:cubicBezTo>
                  <a:pt x="7191816" y="5576652"/>
                  <a:pt x="7171696" y="5581826"/>
                  <a:pt x="7152151" y="5579527"/>
                </a:cubicBezTo>
                <a:cubicBezTo>
                  <a:pt x="7087768" y="5572628"/>
                  <a:pt x="7082019" y="5578952"/>
                  <a:pt x="7100414" y="5646784"/>
                </a:cubicBezTo>
                <a:cubicBezTo>
                  <a:pt x="7079719" y="5646784"/>
                  <a:pt x="7059600" y="5646784"/>
                  <a:pt x="7025108" y="5646784"/>
                </a:cubicBezTo>
                <a:cubicBezTo>
                  <a:pt x="7052702" y="5663455"/>
                  <a:pt x="7068222" y="5672653"/>
                  <a:pt x="7086617" y="5683575"/>
                </a:cubicBezTo>
                <a:cubicBezTo>
                  <a:pt x="7077995" y="5693922"/>
                  <a:pt x="7071671" y="5702545"/>
                  <a:pt x="7064199" y="5711168"/>
                </a:cubicBezTo>
                <a:cubicBezTo>
                  <a:pt x="7082594" y="5723815"/>
                  <a:pt x="7100414" y="5735312"/>
                  <a:pt x="7122833" y="5750833"/>
                </a:cubicBezTo>
                <a:cubicBezTo>
                  <a:pt x="7109037" y="5757731"/>
                  <a:pt x="7099839" y="5761755"/>
                  <a:pt x="7090642" y="5766354"/>
                </a:cubicBezTo>
                <a:cubicBezTo>
                  <a:pt x="7090067" y="5769803"/>
                  <a:pt x="7090067" y="5773252"/>
                  <a:pt x="7089492" y="5777276"/>
                </a:cubicBezTo>
                <a:cubicBezTo>
                  <a:pt x="7111336" y="5780150"/>
                  <a:pt x="7133181" y="5782450"/>
                  <a:pt x="7156175" y="5785324"/>
                </a:cubicBezTo>
                <a:cubicBezTo>
                  <a:pt x="7137205" y="5801420"/>
                  <a:pt x="7118810" y="5818091"/>
                  <a:pt x="7092366" y="5841085"/>
                </a:cubicBezTo>
                <a:cubicBezTo>
                  <a:pt x="7096390" y="5749683"/>
                  <a:pt x="7040629" y="5766354"/>
                  <a:pt x="6985443" y="5779000"/>
                </a:cubicBezTo>
                <a:cubicBezTo>
                  <a:pt x="7002114" y="5757731"/>
                  <a:pt x="7014186" y="5742210"/>
                  <a:pt x="7026258" y="5726114"/>
                </a:cubicBezTo>
                <a:cubicBezTo>
                  <a:pt x="7023384" y="5723240"/>
                  <a:pt x="7020509" y="5720366"/>
                  <a:pt x="7018210" y="5717491"/>
                </a:cubicBezTo>
                <a:cubicBezTo>
                  <a:pt x="7001540" y="5723815"/>
                  <a:pt x="6984294" y="5730138"/>
                  <a:pt x="6968198" y="5736462"/>
                </a:cubicBezTo>
                <a:cubicBezTo>
                  <a:pt x="6968198" y="5707144"/>
                  <a:pt x="6968198" y="5679551"/>
                  <a:pt x="6968198" y="5649084"/>
                </a:cubicBezTo>
                <a:cubicBezTo>
                  <a:pt x="6931407" y="5659431"/>
                  <a:pt x="6901515" y="5667479"/>
                  <a:pt x="6867598" y="5676677"/>
                </a:cubicBezTo>
                <a:cubicBezTo>
                  <a:pt x="6880246" y="5693348"/>
                  <a:pt x="6887144" y="5701395"/>
                  <a:pt x="6893467" y="5710018"/>
                </a:cubicBezTo>
                <a:cubicBezTo>
                  <a:pt x="6890018" y="5714042"/>
                  <a:pt x="6886569" y="5718066"/>
                  <a:pt x="6883120" y="5721515"/>
                </a:cubicBezTo>
                <a:cubicBezTo>
                  <a:pt x="6856676" y="5699096"/>
                  <a:pt x="6829658" y="5677252"/>
                  <a:pt x="6804365" y="5655982"/>
                </a:cubicBezTo>
                <a:cubicBezTo>
                  <a:pt x="6854952" y="5623790"/>
                  <a:pt x="6904389" y="5593323"/>
                  <a:pt x="6953252" y="5562281"/>
                </a:cubicBezTo>
                <a:cubicBezTo>
                  <a:pt x="6952102" y="5555957"/>
                  <a:pt x="6950952" y="5549634"/>
                  <a:pt x="6949803" y="5543311"/>
                </a:cubicBezTo>
                <a:cubicBezTo>
                  <a:pt x="6893467" y="5589299"/>
                  <a:pt x="6841730" y="5563430"/>
                  <a:pt x="6790568" y="5527790"/>
                </a:cubicBezTo>
                <a:cubicBezTo>
                  <a:pt x="6788844" y="5535263"/>
                  <a:pt x="6787119" y="5542161"/>
                  <a:pt x="6785395" y="5549634"/>
                </a:cubicBezTo>
                <a:cubicBezTo>
                  <a:pt x="6795742" y="5558257"/>
                  <a:pt x="6806089" y="5566880"/>
                  <a:pt x="6815862" y="5576077"/>
                </a:cubicBezTo>
                <a:cubicBezTo>
                  <a:pt x="6815862" y="5581251"/>
                  <a:pt x="6815862" y="5586425"/>
                  <a:pt x="6815287" y="5591598"/>
                </a:cubicBezTo>
                <a:cubicBezTo>
                  <a:pt x="6797467" y="5589874"/>
                  <a:pt x="6771024" y="5595047"/>
                  <a:pt x="6763550" y="5585275"/>
                </a:cubicBezTo>
                <a:cubicBezTo>
                  <a:pt x="6731359" y="5545035"/>
                  <a:pt x="6700891" y="5553658"/>
                  <a:pt x="6657202" y="5591598"/>
                </a:cubicBezTo>
                <a:cubicBezTo>
                  <a:pt x="6656053" y="5565155"/>
                  <a:pt x="6655477" y="5549634"/>
                  <a:pt x="6653753" y="5534113"/>
                </a:cubicBezTo>
                <a:cubicBezTo>
                  <a:pt x="6652028" y="5518017"/>
                  <a:pt x="6649729" y="5501921"/>
                  <a:pt x="6647430" y="5485825"/>
                </a:cubicBezTo>
                <a:cubicBezTo>
                  <a:pt x="6633633" y="5488125"/>
                  <a:pt x="6619262" y="5493299"/>
                  <a:pt x="6605466" y="5493299"/>
                </a:cubicBezTo>
                <a:cubicBezTo>
                  <a:pt x="6580172" y="5493299"/>
                  <a:pt x="6554878" y="5490424"/>
                  <a:pt x="6524986" y="5488125"/>
                </a:cubicBezTo>
                <a:cubicBezTo>
                  <a:pt x="6528435" y="5498472"/>
                  <a:pt x="6534184" y="5513993"/>
                  <a:pt x="6540507" y="5531814"/>
                </a:cubicBezTo>
                <a:cubicBezTo>
                  <a:pt x="6522686" y="5528939"/>
                  <a:pt x="6506591" y="5526640"/>
                  <a:pt x="6490495" y="5524340"/>
                </a:cubicBezTo>
                <a:cubicBezTo>
                  <a:pt x="6489345" y="5530664"/>
                  <a:pt x="6488770" y="5536987"/>
                  <a:pt x="6487621" y="5542736"/>
                </a:cubicBezTo>
                <a:cubicBezTo>
                  <a:pt x="6523837" y="5547910"/>
                  <a:pt x="6560627" y="5552508"/>
                  <a:pt x="6596843" y="5557682"/>
                </a:cubicBezTo>
                <a:cubicBezTo>
                  <a:pt x="6597417" y="5562281"/>
                  <a:pt x="6597992" y="5566880"/>
                  <a:pt x="6599142" y="5571479"/>
                </a:cubicBezTo>
                <a:cubicBezTo>
                  <a:pt x="6566951" y="5578952"/>
                  <a:pt x="6534758" y="5586425"/>
                  <a:pt x="6492794" y="5596772"/>
                </a:cubicBezTo>
                <a:cubicBezTo>
                  <a:pt x="6492794" y="5597347"/>
                  <a:pt x="6488195" y="5610568"/>
                  <a:pt x="6484172" y="5623215"/>
                </a:cubicBezTo>
                <a:cubicBezTo>
                  <a:pt x="6505441" y="5629539"/>
                  <a:pt x="6524986" y="5635287"/>
                  <a:pt x="6544531" y="5641036"/>
                </a:cubicBezTo>
                <a:cubicBezTo>
                  <a:pt x="6542232" y="5646784"/>
                  <a:pt x="6540507" y="5653108"/>
                  <a:pt x="6538208" y="5658856"/>
                </a:cubicBezTo>
                <a:cubicBezTo>
                  <a:pt x="6456578" y="5665180"/>
                  <a:pt x="6412315" y="5584700"/>
                  <a:pt x="6341608" y="5564580"/>
                </a:cubicBezTo>
                <a:cubicBezTo>
                  <a:pt x="6319764" y="5593898"/>
                  <a:pt x="6297919" y="5623790"/>
                  <a:pt x="6282398" y="5645060"/>
                </a:cubicBezTo>
                <a:cubicBezTo>
                  <a:pt x="6268027" y="5688749"/>
                  <a:pt x="6256530" y="5724389"/>
                  <a:pt x="6243883" y="5764629"/>
                </a:cubicBezTo>
                <a:cubicBezTo>
                  <a:pt x="6256530" y="5766929"/>
                  <a:pt x="6270901" y="5769803"/>
                  <a:pt x="6285272" y="5772102"/>
                </a:cubicBezTo>
                <a:cubicBezTo>
                  <a:pt x="6254230" y="5777276"/>
                  <a:pt x="6223763" y="5783024"/>
                  <a:pt x="6192721" y="5788198"/>
                </a:cubicBezTo>
                <a:cubicBezTo>
                  <a:pt x="6193296" y="5794522"/>
                  <a:pt x="6193871" y="5800845"/>
                  <a:pt x="6194445" y="5807743"/>
                </a:cubicBezTo>
                <a:cubicBezTo>
                  <a:pt x="6238709" y="5803144"/>
                  <a:pt x="6282398" y="5798546"/>
                  <a:pt x="6326662" y="5793372"/>
                </a:cubicBezTo>
                <a:cubicBezTo>
                  <a:pt x="6327236" y="5787049"/>
                  <a:pt x="6327811" y="5780150"/>
                  <a:pt x="6328386" y="5773827"/>
                </a:cubicBezTo>
                <a:cubicBezTo>
                  <a:pt x="6313440" y="5773827"/>
                  <a:pt x="6298494" y="5773827"/>
                  <a:pt x="6283548" y="5773827"/>
                </a:cubicBezTo>
                <a:cubicBezTo>
                  <a:pt x="6296194" y="5739910"/>
                  <a:pt x="6309416" y="5706569"/>
                  <a:pt x="6324937" y="5664605"/>
                </a:cubicBezTo>
                <a:cubicBezTo>
                  <a:pt x="6327811" y="5668054"/>
                  <a:pt x="6319764" y="5658281"/>
                  <a:pt x="6312290" y="5649084"/>
                </a:cubicBezTo>
                <a:cubicBezTo>
                  <a:pt x="6325512" y="5648509"/>
                  <a:pt x="6339884" y="5644485"/>
                  <a:pt x="6350805" y="5648509"/>
                </a:cubicBezTo>
                <a:cubicBezTo>
                  <a:pt x="6372650" y="5656557"/>
                  <a:pt x="6392195" y="5669778"/>
                  <a:pt x="6413464" y="5681275"/>
                </a:cubicBezTo>
                <a:cubicBezTo>
                  <a:pt x="6429561" y="5737611"/>
                  <a:pt x="6398518" y="5753707"/>
                  <a:pt x="6343333" y="5751983"/>
                </a:cubicBezTo>
                <a:cubicBezTo>
                  <a:pt x="6412890" y="5781875"/>
                  <a:pt x="6462327" y="5742785"/>
                  <a:pt x="6520962" y="5719216"/>
                </a:cubicBezTo>
                <a:cubicBezTo>
                  <a:pt x="6503717" y="5708869"/>
                  <a:pt x="6491070" y="5701970"/>
                  <a:pt x="6478998" y="5694497"/>
                </a:cubicBezTo>
                <a:cubicBezTo>
                  <a:pt x="6480723" y="5688749"/>
                  <a:pt x="6482447" y="5683000"/>
                  <a:pt x="6484746" y="5677826"/>
                </a:cubicBezTo>
                <a:cubicBezTo>
                  <a:pt x="6504866" y="5684725"/>
                  <a:pt x="6543381" y="5692772"/>
                  <a:pt x="6542806" y="5698521"/>
                </a:cubicBezTo>
                <a:cubicBezTo>
                  <a:pt x="6541657" y="5726689"/>
                  <a:pt x="6529585" y="5754282"/>
                  <a:pt x="6522112" y="5781300"/>
                </a:cubicBezTo>
                <a:cubicBezTo>
                  <a:pt x="6537058" y="5789348"/>
                  <a:pt x="6560627" y="5804294"/>
                  <a:pt x="6585920" y="5814067"/>
                </a:cubicBezTo>
                <a:cubicBezTo>
                  <a:pt x="6596268" y="5818091"/>
                  <a:pt x="6611789" y="5813492"/>
                  <a:pt x="6623286" y="5809468"/>
                </a:cubicBezTo>
                <a:cubicBezTo>
                  <a:pt x="6646280" y="5801420"/>
                  <a:pt x="6668699" y="5791073"/>
                  <a:pt x="6691119" y="5781300"/>
                </a:cubicBezTo>
                <a:cubicBezTo>
                  <a:pt x="6693418" y="5787623"/>
                  <a:pt x="6695717" y="5793947"/>
                  <a:pt x="6698017" y="5800270"/>
                </a:cubicBezTo>
                <a:cubicBezTo>
                  <a:pt x="6649154" y="5824414"/>
                  <a:pt x="6600292" y="5848558"/>
                  <a:pt x="6547980" y="5873851"/>
                </a:cubicBezTo>
                <a:cubicBezTo>
                  <a:pt x="6561202" y="5885923"/>
                  <a:pt x="6571549" y="5895121"/>
                  <a:pt x="6581897" y="5903744"/>
                </a:cubicBezTo>
                <a:cubicBezTo>
                  <a:pt x="6519238" y="5892822"/>
                  <a:pt x="6464626" y="5837061"/>
                  <a:pt x="6395069" y="5899145"/>
                </a:cubicBezTo>
                <a:cubicBezTo>
                  <a:pt x="6419788" y="5903744"/>
                  <a:pt x="6445081" y="5908342"/>
                  <a:pt x="6471524" y="5912942"/>
                </a:cubicBezTo>
                <a:cubicBezTo>
                  <a:pt x="6452555" y="5926738"/>
                  <a:pt x="6434734" y="5939959"/>
                  <a:pt x="6412890" y="5956056"/>
                </a:cubicBezTo>
                <a:cubicBezTo>
                  <a:pt x="6445656" y="5987098"/>
                  <a:pt x="6476124" y="6016415"/>
                  <a:pt x="6506591" y="6045733"/>
                </a:cubicBezTo>
                <a:cubicBezTo>
                  <a:pt x="6484172" y="6054355"/>
                  <a:pt x="6462327" y="6062403"/>
                  <a:pt x="6440483" y="6070451"/>
                </a:cubicBezTo>
                <a:cubicBezTo>
                  <a:pt x="6442207" y="6077349"/>
                  <a:pt x="6443932" y="6084247"/>
                  <a:pt x="6445656" y="6091146"/>
                </a:cubicBezTo>
                <a:cubicBezTo>
                  <a:pt x="6477848" y="6082523"/>
                  <a:pt x="6509465" y="6072750"/>
                  <a:pt x="6542232" y="6066427"/>
                </a:cubicBezTo>
                <a:cubicBezTo>
                  <a:pt x="6557752" y="6063553"/>
                  <a:pt x="6580172" y="6061829"/>
                  <a:pt x="6588795" y="6070451"/>
                </a:cubicBezTo>
                <a:cubicBezTo>
                  <a:pt x="6597992" y="6079649"/>
                  <a:pt x="6593968" y="6101493"/>
                  <a:pt x="6595118" y="6117589"/>
                </a:cubicBezTo>
                <a:cubicBezTo>
                  <a:pt x="6589945" y="6117589"/>
                  <a:pt x="6584771" y="6118164"/>
                  <a:pt x="6580172" y="6118164"/>
                </a:cubicBezTo>
                <a:cubicBezTo>
                  <a:pt x="6580747" y="6108392"/>
                  <a:pt x="6581322" y="6098044"/>
                  <a:pt x="6581322" y="6088847"/>
                </a:cubicBezTo>
                <a:cubicBezTo>
                  <a:pt x="6548555" y="6098044"/>
                  <a:pt x="6518088" y="6106092"/>
                  <a:pt x="6481872" y="6115864"/>
                </a:cubicBezTo>
                <a:cubicBezTo>
                  <a:pt x="6481297" y="6126787"/>
                  <a:pt x="6480723" y="6142883"/>
                  <a:pt x="6480147" y="6161278"/>
                </a:cubicBezTo>
                <a:cubicBezTo>
                  <a:pt x="6440483" y="6171051"/>
                  <a:pt x="6380698" y="6131386"/>
                  <a:pt x="6367476" y="6207266"/>
                </a:cubicBezTo>
                <a:cubicBezTo>
                  <a:pt x="6464052" y="6205542"/>
                  <a:pt x="6561202" y="6181972"/>
                  <a:pt x="6642831" y="6253254"/>
                </a:cubicBezTo>
                <a:cubicBezTo>
                  <a:pt x="6638807" y="6258428"/>
                  <a:pt x="6630184" y="6268776"/>
                  <a:pt x="6621562" y="6279698"/>
                </a:cubicBezTo>
                <a:cubicBezTo>
                  <a:pt x="6623861" y="6286021"/>
                  <a:pt x="6626160" y="6292345"/>
                  <a:pt x="6627885" y="6298668"/>
                </a:cubicBezTo>
                <a:cubicBezTo>
                  <a:pt x="6672723" y="6287746"/>
                  <a:pt x="6718137" y="6276823"/>
                  <a:pt x="6762975" y="6266476"/>
                </a:cubicBezTo>
                <a:cubicBezTo>
                  <a:pt x="6658927" y="6360752"/>
                  <a:pt x="6541082" y="6254979"/>
                  <a:pt x="6430710" y="6306141"/>
                </a:cubicBezTo>
                <a:cubicBezTo>
                  <a:pt x="6430710" y="6306141"/>
                  <a:pt x="6433584" y="6318788"/>
                  <a:pt x="6438758" y="6341782"/>
                </a:cubicBezTo>
                <a:cubicBezTo>
                  <a:pt x="6381847" y="6298093"/>
                  <a:pt x="6345632" y="6334309"/>
                  <a:pt x="6320338" y="6365351"/>
                </a:cubicBezTo>
                <a:cubicBezTo>
                  <a:pt x="6265727" y="6433184"/>
                  <a:pt x="6197894" y="6438358"/>
                  <a:pt x="6106493" y="6424561"/>
                </a:cubicBezTo>
                <a:cubicBezTo>
                  <a:pt x="6131212" y="6401567"/>
                  <a:pt x="6147882" y="6386621"/>
                  <a:pt x="6171451" y="6364776"/>
                </a:cubicBezTo>
                <a:cubicBezTo>
                  <a:pt x="6161679" y="6353854"/>
                  <a:pt x="6148457" y="6326836"/>
                  <a:pt x="6136960" y="6327985"/>
                </a:cubicBezTo>
                <a:cubicBezTo>
                  <a:pt x="6103044" y="6329710"/>
                  <a:pt x="6067978" y="6338333"/>
                  <a:pt x="6037510" y="6352704"/>
                </a:cubicBezTo>
                <a:cubicBezTo>
                  <a:pt x="6012217" y="6364776"/>
                  <a:pt x="5992672" y="6388920"/>
                  <a:pt x="5969103" y="6409040"/>
                </a:cubicBezTo>
                <a:cubicBezTo>
                  <a:pt x="5992672" y="6441232"/>
                  <a:pt x="5980025" y="6506190"/>
                  <a:pt x="5932312" y="6547004"/>
                </a:cubicBezTo>
                <a:cubicBezTo>
                  <a:pt x="5875402" y="6595292"/>
                  <a:pt x="5818491" y="6643580"/>
                  <a:pt x="5760431" y="6693592"/>
                </a:cubicBezTo>
                <a:cubicBezTo>
                  <a:pt x="5771928" y="6699340"/>
                  <a:pt x="5778251" y="6702790"/>
                  <a:pt x="5790898" y="6709113"/>
                </a:cubicBezTo>
                <a:cubicBezTo>
                  <a:pt x="5772503" y="6716011"/>
                  <a:pt x="5759281" y="6720610"/>
                  <a:pt x="5740886" y="6727508"/>
                </a:cubicBezTo>
                <a:cubicBezTo>
                  <a:pt x="5735712" y="6647604"/>
                  <a:pt x="5691449" y="6670598"/>
                  <a:pt x="5649484" y="6690718"/>
                </a:cubicBezTo>
                <a:cubicBezTo>
                  <a:pt x="5632814" y="6645305"/>
                  <a:pt x="5607520" y="6618861"/>
                  <a:pt x="5540262" y="6652203"/>
                </a:cubicBezTo>
                <a:cubicBezTo>
                  <a:pt x="5562107" y="6628634"/>
                  <a:pt x="5570155" y="6620011"/>
                  <a:pt x="5578203" y="6611388"/>
                </a:cubicBezTo>
                <a:cubicBezTo>
                  <a:pt x="5577053" y="6607939"/>
                  <a:pt x="5575328" y="6605065"/>
                  <a:pt x="5574178" y="6601615"/>
                </a:cubicBezTo>
                <a:cubicBezTo>
                  <a:pt x="5546586" y="6610238"/>
                  <a:pt x="5518418" y="6618861"/>
                  <a:pt x="5479328" y="6630933"/>
                </a:cubicBezTo>
                <a:cubicBezTo>
                  <a:pt x="5491975" y="6609663"/>
                  <a:pt x="5498873" y="6598166"/>
                  <a:pt x="5506921" y="6584945"/>
                </a:cubicBezTo>
                <a:cubicBezTo>
                  <a:pt x="5500597" y="6584945"/>
                  <a:pt x="5492550" y="6582646"/>
                  <a:pt x="5490825" y="6585520"/>
                </a:cubicBezTo>
                <a:cubicBezTo>
                  <a:pt x="5470705" y="6615412"/>
                  <a:pt x="5451160" y="6646454"/>
                  <a:pt x="5431040" y="6676346"/>
                </a:cubicBezTo>
                <a:cubicBezTo>
                  <a:pt x="5425292" y="6685545"/>
                  <a:pt x="5417244" y="6693017"/>
                  <a:pt x="5410345" y="6701640"/>
                </a:cubicBezTo>
                <a:cubicBezTo>
                  <a:pt x="5408621" y="6662550"/>
                  <a:pt x="5385052" y="6675197"/>
                  <a:pt x="5365507" y="6683820"/>
                </a:cubicBezTo>
                <a:cubicBezTo>
                  <a:pt x="5336764" y="6696466"/>
                  <a:pt x="5309171" y="6711413"/>
                  <a:pt x="5283878" y="6724059"/>
                </a:cubicBezTo>
                <a:cubicBezTo>
                  <a:pt x="5289626" y="6733832"/>
                  <a:pt x="5300548" y="6751077"/>
                  <a:pt x="5316070" y="6776371"/>
                </a:cubicBezTo>
                <a:cubicBezTo>
                  <a:pt x="5335040" y="6761425"/>
                  <a:pt x="5353435" y="6746479"/>
                  <a:pt x="5371830" y="6732108"/>
                </a:cubicBezTo>
                <a:cubicBezTo>
                  <a:pt x="5385052" y="6721185"/>
                  <a:pt x="5398848" y="6710263"/>
                  <a:pt x="5412070" y="6699916"/>
                </a:cubicBezTo>
                <a:cubicBezTo>
                  <a:pt x="5408621" y="6738431"/>
                  <a:pt x="5343662" y="6814311"/>
                  <a:pt x="5305147" y="6825808"/>
                </a:cubicBezTo>
                <a:cubicBezTo>
                  <a:pt x="5278704" y="6833856"/>
                  <a:pt x="5252836" y="6843629"/>
                  <a:pt x="5226967" y="6853401"/>
                </a:cubicBezTo>
                <a:cubicBezTo>
                  <a:pt x="5192476" y="6866623"/>
                  <a:pt x="5170632" y="6861450"/>
                  <a:pt x="5170057" y="6825808"/>
                </a:cubicBezTo>
                <a:cubicBezTo>
                  <a:pt x="5200524" y="6807988"/>
                  <a:pt x="5226967" y="6791892"/>
                  <a:pt x="5255710" y="6774647"/>
                </a:cubicBezTo>
                <a:cubicBezTo>
                  <a:pt x="5217195" y="6721185"/>
                  <a:pt x="5239614" y="6693592"/>
                  <a:pt x="5295950" y="6677496"/>
                </a:cubicBezTo>
                <a:cubicBezTo>
                  <a:pt x="5267207" y="6666574"/>
                  <a:pt x="5244213" y="6658526"/>
                  <a:pt x="5221219" y="6649903"/>
                </a:cubicBezTo>
                <a:cubicBezTo>
                  <a:pt x="5228692" y="6624610"/>
                  <a:pt x="5235015" y="6605065"/>
                  <a:pt x="5241913" y="6582646"/>
                </a:cubicBezTo>
                <a:cubicBezTo>
                  <a:pt x="5176380" y="6563675"/>
                  <a:pt x="5144763" y="6616562"/>
                  <a:pt x="5106248" y="6643005"/>
                </a:cubicBezTo>
                <a:cubicBezTo>
                  <a:pt x="5061984" y="6674047"/>
                  <a:pt x="5033242" y="6726934"/>
                  <a:pt x="4988978" y="6757976"/>
                </a:cubicBezTo>
                <a:cubicBezTo>
                  <a:pt x="4944714" y="6789018"/>
                  <a:pt x="4890103" y="6805114"/>
                  <a:pt x="4836067" y="6829833"/>
                </a:cubicBezTo>
                <a:cubicBezTo>
                  <a:pt x="4851013" y="6799365"/>
                  <a:pt x="4865384" y="6768898"/>
                  <a:pt x="4880331" y="6738431"/>
                </a:cubicBezTo>
                <a:cubicBezTo>
                  <a:pt x="4875157" y="6734407"/>
                  <a:pt x="4869983" y="6729808"/>
                  <a:pt x="4864810" y="6725784"/>
                </a:cubicBezTo>
                <a:cubicBezTo>
                  <a:pt x="4881480" y="6723485"/>
                  <a:pt x="4897576" y="6721185"/>
                  <a:pt x="4916547" y="6718311"/>
                </a:cubicBezTo>
                <a:cubicBezTo>
                  <a:pt x="4916547" y="6688419"/>
                  <a:pt x="4917696" y="6658526"/>
                  <a:pt x="4915971" y="6628634"/>
                </a:cubicBezTo>
                <a:cubicBezTo>
                  <a:pt x="4914247" y="6595292"/>
                  <a:pt x="4935517" y="6584945"/>
                  <a:pt x="4953912" y="6603340"/>
                </a:cubicBezTo>
                <a:cubicBezTo>
                  <a:pt x="4980930" y="6630358"/>
                  <a:pt x="5011397" y="6625185"/>
                  <a:pt x="5022319" y="6604490"/>
                </a:cubicBezTo>
                <a:cubicBezTo>
                  <a:pt x="5038415" y="6574598"/>
                  <a:pt x="5039565" y="6536083"/>
                  <a:pt x="5043014" y="6500441"/>
                </a:cubicBezTo>
                <a:cubicBezTo>
                  <a:pt x="5044164" y="6489519"/>
                  <a:pt x="5030942" y="6477447"/>
                  <a:pt x="5022319" y="6463076"/>
                </a:cubicBezTo>
                <a:cubicBezTo>
                  <a:pt x="5037266" y="6456753"/>
                  <a:pt x="5048763" y="6452154"/>
                  <a:pt x="5062559" y="6445830"/>
                </a:cubicBezTo>
                <a:cubicBezTo>
                  <a:pt x="5056811" y="6434908"/>
                  <a:pt x="5051637" y="6424561"/>
                  <a:pt x="5044164" y="6411339"/>
                </a:cubicBezTo>
                <a:cubicBezTo>
                  <a:pt x="5088427" y="6414213"/>
                  <a:pt x="5126943" y="6416513"/>
                  <a:pt x="5165458" y="6418812"/>
                </a:cubicBezTo>
                <a:cubicBezTo>
                  <a:pt x="5083829" y="6360752"/>
                  <a:pt x="5043589" y="6365351"/>
                  <a:pt x="5009673" y="6432609"/>
                </a:cubicBezTo>
                <a:cubicBezTo>
                  <a:pt x="5002199" y="6422836"/>
                  <a:pt x="4991277" y="6414788"/>
                  <a:pt x="4991852" y="6407315"/>
                </a:cubicBezTo>
                <a:cubicBezTo>
                  <a:pt x="4994726" y="6353854"/>
                  <a:pt x="4970008" y="6329710"/>
                  <a:pt x="4922870" y="6349255"/>
                </a:cubicBezTo>
                <a:cubicBezTo>
                  <a:pt x="4873433" y="6369375"/>
                  <a:pt x="4826869" y="6396968"/>
                  <a:pt x="4779156" y="6421112"/>
                </a:cubicBezTo>
                <a:cubicBezTo>
                  <a:pt x="4782031" y="6428585"/>
                  <a:pt x="4785480" y="6436058"/>
                  <a:pt x="4788354" y="6444106"/>
                </a:cubicBezTo>
                <a:cubicBezTo>
                  <a:pt x="4828019" y="6427435"/>
                  <a:pt x="4867684" y="6410190"/>
                  <a:pt x="4914247" y="6390645"/>
                </a:cubicBezTo>
                <a:cubicBezTo>
                  <a:pt x="4867109" y="6477447"/>
                  <a:pt x="4837217" y="6486070"/>
                  <a:pt x="4762486" y="6453878"/>
                </a:cubicBezTo>
                <a:cubicBezTo>
                  <a:pt x="4742366" y="6445256"/>
                  <a:pt x="4714198" y="6455028"/>
                  <a:pt x="4673958" y="6457327"/>
                </a:cubicBezTo>
                <a:cubicBezTo>
                  <a:pt x="4714773" y="6432034"/>
                  <a:pt x="4746965" y="6412489"/>
                  <a:pt x="4782606" y="6390645"/>
                </a:cubicBezTo>
                <a:cubicBezTo>
                  <a:pt x="4721096" y="6353279"/>
                  <a:pt x="4665910" y="6308440"/>
                  <a:pt x="4584856" y="6345231"/>
                </a:cubicBezTo>
                <a:cubicBezTo>
                  <a:pt x="4548640" y="6361327"/>
                  <a:pt x="4503802" y="6359602"/>
                  <a:pt x="4462987" y="6363627"/>
                </a:cubicBezTo>
                <a:cubicBezTo>
                  <a:pt x="4450915" y="6364776"/>
                  <a:pt x="4438268" y="6358453"/>
                  <a:pt x="4424472" y="6348105"/>
                </a:cubicBezTo>
                <a:cubicBezTo>
                  <a:pt x="4469885" y="6337758"/>
                  <a:pt x="4514149" y="6331434"/>
                  <a:pt x="4515299" y="6264751"/>
                </a:cubicBezTo>
                <a:cubicBezTo>
                  <a:pt x="4480808" y="6281422"/>
                  <a:pt x="4471035" y="6345806"/>
                  <a:pt x="4418723" y="6301542"/>
                </a:cubicBezTo>
                <a:cubicBezTo>
                  <a:pt x="4432520" y="6291770"/>
                  <a:pt x="4445741" y="6282572"/>
                  <a:pt x="4466436" y="6268200"/>
                </a:cubicBezTo>
                <a:cubicBezTo>
                  <a:pt x="4422173" y="6258428"/>
                  <a:pt x="4385957" y="6250380"/>
                  <a:pt x="4348016" y="6242332"/>
                </a:cubicBezTo>
                <a:cubicBezTo>
                  <a:pt x="4339969" y="6168177"/>
                  <a:pt x="4272136" y="6147481"/>
                  <a:pt x="4222698" y="6108966"/>
                </a:cubicBezTo>
                <a:cubicBezTo>
                  <a:pt x="4165788" y="6064703"/>
                  <a:pt x="4106003" y="6050332"/>
                  <a:pt x="4035296" y="6076775"/>
                </a:cubicBezTo>
                <a:cubicBezTo>
                  <a:pt x="4025524" y="6041709"/>
                  <a:pt x="4016901" y="6010667"/>
                  <a:pt x="4008853" y="5981924"/>
                </a:cubicBezTo>
                <a:cubicBezTo>
                  <a:pt x="3943894" y="5946283"/>
                  <a:pt x="3874912" y="5908917"/>
                  <a:pt x="3806504" y="5871552"/>
                </a:cubicBezTo>
                <a:cubicBezTo>
                  <a:pt x="3801906" y="5879025"/>
                  <a:pt x="3797307" y="5887073"/>
                  <a:pt x="3792708" y="5894546"/>
                </a:cubicBezTo>
                <a:cubicBezTo>
                  <a:pt x="3815702" y="5910642"/>
                  <a:pt x="3839271" y="5926163"/>
                  <a:pt x="3870313" y="5948007"/>
                </a:cubicBezTo>
                <a:cubicBezTo>
                  <a:pt x="3836972" y="5958355"/>
                  <a:pt x="3806504" y="5967553"/>
                  <a:pt x="3784085" y="5974451"/>
                </a:cubicBezTo>
                <a:cubicBezTo>
                  <a:pt x="3801331" y="6040559"/>
                  <a:pt x="3904805" y="6068152"/>
                  <a:pt x="3860541" y="6163003"/>
                </a:cubicBezTo>
                <a:cubicBezTo>
                  <a:pt x="3858241" y="6168177"/>
                  <a:pt x="3870313" y="6180248"/>
                  <a:pt x="3875487" y="6189446"/>
                </a:cubicBezTo>
                <a:cubicBezTo>
                  <a:pt x="3884685" y="6176799"/>
                  <a:pt x="3893882" y="6164727"/>
                  <a:pt x="3909978" y="6142308"/>
                </a:cubicBezTo>
                <a:cubicBezTo>
                  <a:pt x="3920326" y="6172200"/>
                  <a:pt x="3930673" y="6201518"/>
                  <a:pt x="3941595" y="6231985"/>
                </a:cubicBezTo>
                <a:cubicBezTo>
                  <a:pt x="3896756" y="6241757"/>
                  <a:pt x="3864565" y="6248656"/>
                  <a:pt x="3824900" y="6256703"/>
                </a:cubicBezTo>
                <a:cubicBezTo>
                  <a:pt x="3880086" y="6329135"/>
                  <a:pt x="3918601" y="6238308"/>
                  <a:pt x="3970913" y="6254405"/>
                </a:cubicBezTo>
                <a:cubicBezTo>
                  <a:pt x="3942745" y="6277973"/>
                  <a:pt x="3918601" y="6298093"/>
                  <a:pt x="3890433" y="6321662"/>
                </a:cubicBezTo>
                <a:cubicBezTo>
                  <a:pt x="3920326" y="6337758"/>
                  <a:pt x="3942745" y="6352704"/>
                  <a:pt x="3955966" y="6309590"/>
                </a:cubicBezTo>
                <a:cubicBezTo>
                  <a:pt x="3958841" y="6300968"/>
                  <a:pt x="3970338" y="6286021"/>
                  <a:pt x="3972062" y="6286596"/>
                </a:cubicBezTo>
                <a:cubicBezTo>
                  <a:pt x="4041620" y="6317638"/>
                  <a:pt x="4062889" y="6226811"/>
                  <a:pt x="4118075" y="6229111"/>
                </a:cubicBezTo>
                <a:cubicBezTo>
                  <a:pt x="4161189" y="6230835"/>
                  <a:pt x="4204303" y="6240033"/>
                  <a:pt x="4246842" y="6246356"/>
                </a:cubicBezTo>
                <a:cubicBezTo>
                  <a:pt x="4246267" y="6254979"/>
                  <a:pt x="4246267" y="6264177"/>
                  <a:pt x="4245693" y="6272800"/>
                </a:cubicBezTo>
                <a:cubicBezTo>
                  <a:pt x="4232471" y="6273374"/>
                  <a:pt x="4219249" y="6275674"/>
                  <a:pt x="4206603" y="6273949"/>
                </a:cubicBezTo>
                <a:cubicBezTo>
                  <a:pt x="4192806" y="6272225"/>
                  <a:pt x="4180159" y="6265902"/>
                  <a:pt x="4166938" y="6261877"/>
                </a:cubicBezTo>
                <a:cubicBezTo>
                  <a:pt x="4165788" y="6276823"/>
                  <a:pt x="4164638" y="6291770"/>
                  <a:pt x="4162913" y="6309016"/>
                </a:cubicBezTo>
                <a:cubicBezTo>
                  <a:pt x="4135321" y="6275674"/>
                  <a:pt x="4112326" y="6290620"/>
                  <a:pt x="4091632" y="6325686"/>
                </a:cubicBezTo>
                <a:cubicBezTo>
                  <a:pt x="4126698" y="6368800"/>
                  <a:pt x="4173261" y="6384321"/>
                  <a:pt x="4229022" y="6393519"/>
                </a:cubicBezTo>
                <a:cubicBezTo>
                  <a:pt x="4258339" y="6398118"/>
                  <a:pt x="4283058" y="6428010"/>
                  <a:pt x="4308352" y="6445256"/>
                </a:cubicBezTo>
                <a:cubicBezTo>
                  <a:pt x="4232471" y="6456178"/>
                  <a:pt x="4155440" y="6471124"/>
                  <a:pt x="4077261" y="6476298"/>
                </a:cubicBezTo>
                <a:cubicBezTo>
                  <a:pt x="4048518" y="6478022"/>
                  <a:pt x="4018051" y="6457902"/>
                  <a:pt x="3988733" y="6448130"/>
                </a:cubicBezTo>
                <a:cubicBezTo>
                  <a:pt x="3990457" y="6442381"/>
                  <a:pt x="3992182" y="6436633"/>
                  <a:pt x="3993332" y="6431459"/>
                </a:cubicBezTo>
                <a:cubicBezTo>
                  <a:pt x="3973212" y="6434908"/>
                  <a:pt x="3953092" y="6438358"/>
                  <a:pt x="3916876" y="6444106"/>
                </a:cubicBezTo>
                <a:cubicBezTo>
                  <a:pt x="3938721" y="6426285"/>
                  <a:pt x="3947919" y="6418238"/>
                  <a:pt x="3963440" y="6405591"/>
                </a:cubicBezTo>
                <a:cubicBezTo>
                  <a:pt x="3920326" y="6405591"/>
                  <a:pt x="3912278" y="6333734"/>
                  <a:pt x="3852493" y="6371674"/>
                </a:cubicBezTo>
                <a:cubicBezTo>
                  <a:pt x="3863415" y="6394093"/>
                  <a:pt x="3874912" y="6416513"/>
                  <a:pt x="3891008" y="6448705"/>
                </a:cubicBezTo>
                <a:cubicBezTo>
                  <a:pt x="3853068" y="6435483"/>
                  <a:pt x="3813403" y="6450429"/>
                  <a:pt x="3809954" y="6395818"/>
                </a:cubicBezTo>
                <a:cubicBezTo>
                  <a:pt x="3809379" y="6383747"/>
                  <a:pt x="3778337" y="6368800"/>
                  <a:pt x="3759367" y="6364201"/>
                </a:cubicBezTo>
                <a:cubicBezTo>
                  <a:pt x="3719127" y="6353854"/>
                  <a:pt x="3709929" y="6334309"/>
                  <a:pt x="3745570" y="6285446"/>
                </a:cubicBezTo>
                <a:cubicBezTo>
                  <a:pt x="3701881" y="6306716"/>
                  <a:pt x="3676013" y="6327985"/>
                  <a:pt x="3648420" y="6330860"/>
                </a:cubicBezTo>
                <a:cubicBezTo>
                  <a:pt x="3617378" y="6334309"/>
                  <a:pt x="3584611" y="6320513"/>
                  <a:pt x="3545521" y="6313039"/>
                </a:cubicBezTo>
                <a:cubicBezTo>
                  <a:pt x="3552420" y="6292345"/>
                  <a:pt x="3558168" y="6273374"/>
                  <a:pt x="3565066" y="6253254"/>
                </a:cubicBezTo>
                <a:cubicBezTo>
                  <a:pt x="3589210" y="6259003"/>
                  <a:pt x="3607605" y="6263027"/>
                  <a:pt x="3627150" y="6267626"/>
                </a:cubicBezTo>
                <a:cubicBezTo>
                  <a:pt x="3619102" y="6217039"/>
                  <a:pt x="3612204" y="6215314"/>
                  <a:pt x="3519078" y="6241183"/>
                </a:cubicBezTo>
                <a:cubicBezTo>
                  <a:pt x="3528276" y="6231410"/>
                  <a:pt x="3538048" y="6221637"/>
                  <a:pt x="3547246" y="6211865"/>
                </a:cubicBezTo>
                <a:cubicBezTo>
                  <a:pt x="3511030" y="6195769"/>
                  <a:pt x="3475389" y="6179674"/>
                  <a:pt x="3434575" y="6161853"/>
                </a:cubicBezTo>
                <a:cubicBezTo>
                  <a:pt x="3455269" y="6150931"/>
                  <a:pt x="3464467" y="6145757"/>
                  <a:pt x="3484012" y="6135409"/>
                </a:cubicBezTo>
                <a:cubicBezTo>
                  <a:pt x="3459293" y="6121613"/>
                  <a:pt x="3442048" y="6112415"/>
                  <a:pt x="3424227" y="6102643"/>
                </a:cubicBezTo>
                <a:cubicBezTo>
                  <a:pt x="3408706" y="6094020"/>
                  <a:pt x="3392610" y="6085398"/>
                  <a:pt x="3383412" y="6064703"/>
                </a:cubicBezTo>
                <a:cubicBezTo>
                  <a:pt x="3423652" y="6067002"/>
                  <a:pt x="3472515" y="6083098"/>
                  <a:pt x="3502407" y="6066427"/>
                </a:cubicBezTo>
                <a:cubicBezTo>
                  <a:pt x="3528850" y="6052056"/>
                  <a:pt x="3534024" y="5999744"/>
                  <a:pt x="3552994" y="5954905"/>
                </a:cubicBezTo>
                <a:cubicBezTo>
                  <a:pt x="3514479" y="5950882"/>
                  <a:pt x="3485736" y="5947433"/>
                  <a:pt x="3456994" y="5944558"/>
                </a:cubicBezTo>
                <a:cubicBezTo>
                  <a:pt x="3455844" y="5950882"/>
                  <a:pt x="3454119" y="5957205"/>
                  <a:pt x="3452970" y="5963528"/>
                </a:cubicBezTo>
                <a:cubicBezTo>
                  <a:pt x="3421353" y="5944558"/>
                  <a:pt x="3389161" y="5926163"/>
                  <a:pt x="3351796" y="5903744"/>
                </a:cubicBezTo>
                <a:cubicBezTo>
                  <a:pt x="3360418" y="5925013"/>
                  <a:pt x="3368466" y="5945708"/>
                  <a:pt x="3381113" y="5977900"/>
                </a:cubicBezTo>
                <a:cubicBezTo>
                  <a:pt x="3347197" y="5995145"/>
                  <a:pt x="3310406" y="6013541"/>
                  <a:pt x="3266717" y="6035960"/>
                </a:cubicBezTo>
                <a:cubicBezTo>
                  <a:pt x="3248322" y="5998595"/>
                  <a:pt x="3233951" y="5964678"/>
                  <a:pt x="3214981" y="5933061"/>
                </a:cubicBezTo>
                <a:cubicBezTo>
                  <a:pt x="3209807" y="5924439"/>
                  <a:pt x="3191986" y="5919840"/>
                  <a:pt x="3179914" y="5919840"/>
                </a:cubicBezTo>
                <a:cubicBezTo>
                  <a:pt x="3153471" y="5919265"/>
                  <a:pt x="3126453" y="5922139"/>
                  <a:pt x="3112657" y="5922714"/>
                </a:cubicBezTo>
                <a:cubicBezTo>
                  <a:pt x="3105758" y="5872702"/>
                  <a:pt x="3100010" y="5833037"/>
                  <a:pt x="3094261" y="5789923"/>
                </a:cubicBezTo>
                <a:cubicBezTo>
                  <a:pt x="3018955" y="5750258"/>
                  <a:pt x="2916057" y="5779576"/>
                  <a:pt x="2909159" y="5849133"/>
                </a:cubicBezTo>
                <a:cubicBezTo>
                  <a:pt x="2890763" y="5847408"/>
                  <a:pt x="2872368" y="5845684"/>
                  <a:pt x="2850523" y="5843384"/>
                </a:cubicBezTo>
                <a:cubicBezTo>
                  <a:pt x="2874092" y="5899720"/>
                  <a:pt x="2861446" y="5939385"/>
                  <a:pt x="2805685" y="5964104"/>
                </a:cubicBezTo>
                <a:cubicBezTo>
                  <a:pt x="2757972" y="5985373"/>
                  <a:pt x="2713133" y="6011816"/>
                  <a:pt x="2665996" y="6034235"/>
                </a:cubicBezTo>
                <a:cubicBezTo>
                  <a:pt x="2635528" y="6048607"/>
                  <a:pt x="2568271" y="6008942"/>
                  <a:pt x="2564821" y="5975601"/>
                </a:cubicBezTo>
                <a:cubicBezTo>
                  <a:pt x="2564247" y="5966978"/>
                  <a:pt x="2565396" y="5954331"/>
                  <a:pt x="2570570" y="5949732"/>
                </a:cubicBezTo>
                <a:cubicBezTo>
                  <a:pt x="2617133" y="5912942"/>
                  <a:pt x="2664846" y="5878450"/>
                  <a:pt x="2711409" y="5841660"/>
                </a:cubicBezTo>
                <a:cubicBezTo>
                  <a:pt x="2719457" y="5835336"/>
                  <a:pt x="2724056" y="5824414"/>
                  <a:pt x="2730954" y="5816366"/>
                </a:cubicBezTo>
                <a:cubicBezTo>
                  <a:pt x="2780391" y="5757731"/>
                  <a:pt x="2826380" y="5696222"/>
                  <a:pt x="2880416" y="5642760"/>
                </a:cubicBezTo>
                <a:cubicBezTo>
                  <a:pt x="2912033" y="5611718"/>
                  <a:pt x="2956871" y="5593323"/>
                  <a:pt x="3011482" y="5559407"/>
                </a:cubicBezTo>
                <a:cubicBezTo>
                  <a:pt x="2996536" y="5552508"/>
                  <a:pt x="2982740" y="5545610"/>
                  <a:pt x="2975267" y="5542161"/>
                </a:cubicBezTo>
                <a:cubicBezTo>
                  <a:pt x="2983889" y="5496748"/>
                  <a:pt x="2992512" y="5454208"/>
                  <a:pt x="3001710" y="5404196"/>
                </a:cubicBezTo>
                <a:cubicBezTo>
                  <a:pt x="2928129" y="5440987"/>
                  <a:pt x="2864895" y="5473179"/>
                  <a:pt x="2794763" y="5508819"/>
                </a:cubicBezTo>
                <a:cubicBezTo>
                  <a:pt x="2794763" y="5478927"/>
                  <a:pt x="2794763" y="5458807"/>
                  <a:pt x="2794763" y="5446735"/>
                </a:cubicBezTo>
                <a:cubicBezTo>
                  <a:pt x="2767170" y="5465131"/>
                  <a:pt x="2736703" y="5482376"/>
                  <a:pt x="2710259" y="5503646"/>
                </a:cubicBezTo>
                <a:cubicBezTo>
                  <a:pt x="2701636" y="5510544"/>
                  <a:pt x="2701636" y="5528365"/>
                  <a:pt x="2697038" y="5541586"/>
                </a:cubicBezTo>
                <a:cubicBezTo>
                  <a:pt x="2684966" y="5539287"/>
                  <a:pt x="2670594" y="5536413"/>
                  <a:pt x="2654499" y="5533538"/>
                </a:cubicBezTo>
                <a:cubicBezTo>
                  <a:pt x="2749349" y="5435238"/>
                  <a:pt x="2844200" y="5337513"/>
                  <a:pt x="2939051" y="5239788"/>
                </a:cubicBezTo>
                <a:cubicBezTo>
                  <a:pt x="2937326" y="5232315"/>
                  <a:pt x="2936177" y="5224842"/>
                  <a:pt x="2934452" y="5217369"/>
                </a:cubicBezTo>
                <a:cubicBezTo>
                  <a:pt x="2879266" y="5212770"/>
                  <a:pt x="2824080" y="5208171"/>
                  <a:pt x="2763721" y="5202998"/>
                </a:cubicBezTo>
                <a:cubicBezTo>
                  <a:pt x="2763146" y="5193800"/>
                  <a:pt x="2761996" y="5173105"/>
                  <a:pt x="2760272" y="5153560"/>
                </a:cubicBezTo>
                <a:cubicBezTo>
                  <a:pt x="2675768" y="5102973"/>
                  <a:pt x="2632654" y="5207596"/>
                  <a:pt x="2559648" y="5208746"/>
                </a:cubicBezTo>
                <a:cubicBezTo>
                  <a:pt x="2586091" y="5155860"/>
                  <a:pt x="2613109" y="5108722"/>
                  <a:pt x="2633804" y="5059284"/>
                </a:cubicBezTo>
                <a:cubicBezTo>
                  <a:pt x="2667720" y="4977655"/>
                  <a:pt x="2704511" y="4898325"/>
                  <a:pt x="2773493" y="4837966"/>
                </a:cubicBezTo>
                <a:cubicBezTo>
                  <a:pt x="2782116" y="4830492"/>
                  <a:pt x="2787864" y="4813822"/>
                  <a:pt x="2787290" y="4801750"/>
                </a:cubicBezTo>
                <a:cubicBezTo>
                  <a:pt x="2785565" y="4761510"/>
                  <a:pt x="2778092" y="4721845"/>
                  <a:pt x="2776942" y="4681606"/>
                </a:cubicBezTo>
                <a:cubicBezTo>
                  <a:pt x="2776367" y="4660336"/>
                  <a:pt x="2779242" y="4621821"/>
                  <a:pt x="2786140" y="4620671"/>
                </a:cubicBezTo>
                <a:cubicBezTo>
                  <a:pt x="2813733" y="4615498"/>
                  <a:pt x="2843625" y="4619522"/>
                  <a:pt x="2871218" y="4625270"/>
                </a:cubicBezTo>
                <a:cubicBezTo>
                  <a:pt x="2884440" y="4628144"/>
                  <a:pt x="2895362" y="4642516"/>
                  <a:pt x="2920656" y="4662636"/>
                </a:cubicBezTo>
                <a:cubicBezTo>
                  <a:pt x="2893637" y="4579857"/>
                  <a:pt x="2947674" y="4579282"/>
                  <a:pt x="2985039" y="4571234"/>
                </a:cubicBezTo>
                <a:cubicBezTo>
                  <a:pt x="2983315" y="4545365"/>
                  <a:pt x="2983889" y="4522946"/>
                  <a:pt x="2979865" y="4501677"/>
                </a:cubicBezTo>
                <a:cubicBezTo>
                  <a:pt x="2976991" y="4484431"/>
                  <a:pt x="2970093" y="4467760"/>
                  <a:pt x="2963195" y="4451664"/>
                </a:cubicBezTo>
                <a:cubicBezTo>
                  <a:pt x="2956871" y="4437293"/>
                  <a:pt x="2947099" y="4424646"/>
                  <a:pt x="2939051" y="4411425"/>
                </a:cubicBezTo>
                <a:cubicBezTo>
                  <a:pt x="2929853" y="4395904"/>
                  <a:pt x="2924105" y="4375784"/>
                  <a:pt x="2911458" y="4365436"/>
                </a:cubicBezTo>
                <a:cubicBezTo>
                  <a:pt x="2866045" y="4330370"/>
                  <a:pt x="2861446" y="4286681"/>
                  <a:pt x="2901111" y="4243567"/>
                </a:cubicBezTo>
                <a:cubicBezTo>
                  <a:pt x="2913757" y="4229771"/>
                  <a:pt x="2932153" y="4200453"/>
                  <a:pt x="2928703" y="4197004"/>
                </a:cubicBezTo>
                <a:cubicBezTo>
                  <a:pt x="2912033" y="4179759"/>
                  <a:pt x="2890188" y="4167687"/>
                  <a:pt x="2868344" y="4156765"/>
                </a:cubicBezTo>
                <a:cubicBezTo>
                  <a:pt x="2853398" y="4149866"/>
                  <a:pt x="2836152" y="4148142"/>
                  <a:pt x="2814308" y="4142968"/>
                </a:cubicBezTo>
                <a:cubicBezTo>
                  <a:pt x="2837302" y="4110201"/>
                  <a:pt x="2850523" y="4090081"/>
                  <a:pt x="2817757" y="4054440"/>
                </a:cubicBezTo>
                <a:cubicBezTo>
                  <a:pt x="2793613" y="4027997"/>
                  <a:pt x="2801086" y="3973386"/>
                  <a:pt x="2794763" y="3930847"/>
                </a:cubicBezTo>
                <a:cubicBezTo>
                  <a:pt x="2787864" y="3886008"/>
                  <a:pt x="2775792" y="3841170"/>
                  <a:pt x="2776367" y="3796331"/>
                </a:cubicBezTo>
                <a:cubicBezTo>
                  <a:pt x="2776367" y="3758391"/>
                  <a:pt x="2785565" y="3717576"/>
                  <a:pt x="2801086" y="3683085"/>
                </a:cubicBezTo>
                <a:cubicBezTo>
                  <a:pt x="2812008" y="3658941"/>
                  <a:pt x="2839601" y="3639971"/>
                  <a:pt x="2862595" y="3623300"/>
                </a:cubicBezTo>
                <a:cubicBezTo>
                  <a:pt x="2895362" y="3599732"/>
                  <a:pt x="2948824" y="3598582"/>
                  <a:pt x="2944224" y="3537647"/>
                </a:cubicBezTo>
                <a:cubicBezTo>
                  <a:pt x="2943650" y="3530749"/>
                  <a:pt x="2964344" y="3522701"/>
                  <a:pt x="2979865" y="3511779"/>
                </a:cubicBezTo>
                <a:cubicBezTo>
                  <a:pt x="2961470" y="3507755"/>
                  <a:pt x="2946524" y="3504306"/>
                  <a:pt x="2921805" y="3499132"/>
                </a:cubicBezTo>
                <a:cubicBezTo>
                  <a:pt x="2947099" y="3471539"/>
                  <a:pt x="2965494" y="3447970"/>
                  <a:pt x="2987338" y="3428425"/>
                </a:cubicBezTo>
                <a:cubicBezTo>
                  <a:pt x="3018381" y="3401407"/>
                  <a:pt x="3117830" y="3394509"/>
                  <a:pt x="3150022" y="3415204"/>
                </a:cubicBezTo>
                <a:cubicBezTo>
                  <a:pt x="3177040" y="3364616"/>
                  <a:pt x="3177040" y="3364616"/>
                  <a:pt x="3022405" y="3331275"/>
                </a:cubicBezTo>
                <a:cubicBezTo>
                  <a:pt x="3037926" y="3255969"/>
                  <a:pt x="3039075" y="3254820"/>
                  <a:pt x="3090237" y="3275514"/>
                </a:cubicBezTo>
                <a:cubicBezTo>
                  <a:pt x="3084489" y="3293335"/>
                  <a:pt x="3078166" y="3310580"/>
                  <a:pt x="3072417" y="3327826"/>
                </a:cubicBezTo>
                <a:cubicBezTo>
                  <a:pt x="3077590" y="3328976"/>
                  <a:pt x="3083339" y="3330700"/>
                  <a:pt x="3088513" y="3331850"/>
                </a:cubicBezTo>
                <a:cubicBezTo>
                  <a:pt x="3120704" y="3285862"/>
                  <a:pt x="3153471" y="3239874"/>
                  <a:pt x="3185088" y="3194460"/>
                </a:cubicBezTo>
                <a:cubicBezTo>
                  <a:pt x="3116680" y="3127777"/>
                  <a:pt x="3048848" y="3170891"/>
                  <a:pt x="2984464" y="3176065"/>
                </a:cubicBezTo>
                <a:cubicBezTo>
                  <a:pt x="2904560" y="3182388"/>
                  <a:pt x="2875817" y="3259993"/>
                  <a:pt x="2824080" y="3304257"/>
                </a:cubicBezTo>
                <a:cubicBezTo>
                  <a:pt x="2743026" y="3372665"/>
                  <a:pt x="2675768" y="3456018"/>
                  <a:pt x="2596438" y="3526725"/>
                </a:cubicBezTo>
                <a:cubicBezTo>
                  <a:pt x="2504462" y="3609504"/>
                  <a:pt x="2404437" y="3682511"/>
                  <a:pt x="2312461" y="3764715"/>
                </a:cubicBezTo>
                <a:cubicBezTo>
                  <a:pt x="2264173" y="3807829"/>
                  <a:pt x="2225658" y="3861290"/>
                  <a:pt x="2177945" y="3914751"/>
                </a:cubicBezTo>
                <a:cubicBezTo>
                  <a:pt x="2180245" y="3917625"/>
                  <a:pt x="2187143" y="3927973"/>
                  <a:pt x="2192316" y="3934871"/>
                </a:cubicBezTo>
                <a:cubicBezTo>
                  <a:pt x="2177945" y="3953841"/>
                  <a:pt x="2164149" y="3972236"/>
                  <a:pt x="2150927" y="3990057"/>
                </a:cubicBezTo>
                <a:cubicBezTo>
                  <a:pt x="2193466" y="3995806"/>
                  <a:pt x="2225658" y="4005003"/>
                  <a:pt x="2256700" y="4003279"/>
                </a:cubicBezTo>
                <a:cubicBezTo>
                  <a:pt x="2274520" y="4002129"/>
                  <a:pt x="2298664" y="3986608"/>
                  <a:pt x="2306137" y="3971087"/>
                </a:cubicBezTo>
                <a:cubicBezTo>
                  <a:pt x="2328557" y="3925098"/>
                  <a:pt x="2360748" y="3922224"/>
                  <a:pt x="2391791" y="3933721"/>
                </a:cubicBezTo>
                <a:cubicBezTo>
                  <a:pt x="2349826" y="4025123"/>
                  <a:pt x="2308437" y="4114800"/>
                  <a:pt x="2260724" y="4219423"/>
                </a:cubicBezTo>
                <a:cubicBezTo>
                  <a:pt x="2317634" y="4219423"/>
                  <a:pt x="2365347" y="4219423"/>
                  <a:pt x="2417659" y="4219423"/>
                </a:cubicBezTo>
                <a:cubicBezTo>
                  <a:pt x="2401563" y="4243567"/>
                  <a:pt x="2382018" y="4260238"/>
                  <a:pt x="2379719" y="4278633"/>
                </a:cubicBezTo>
                <a:cubicBezTo>
                  <a:pt x="2377994" y="4294154"/>
                  <a:pt x="2393515" y="4320023"/>
                  <a:pt x="2407886" y="4326346"/>
                </a:cubicBezTo>
                <a:cubicBezTo>
                  <a:pt x="2425707" y="4333819"/>
                  <a:pt x="2454449" y="4332095"/>
                  <a:pt x="2470545" y="4322322"/>
                </a:cubicBezTo>
                <a:cubicBezTo>
                  <a:pt x="2525157" y="4287831"/>
                  <a:pt x="2564821" y="4313125"/>
                  <a:pt x="2611959" y="4352215"/>
                </a:cubicBezTo>
                <a:cubicBezTo>
                  <a:pt x="2572294" y="4352215"/>
                  <a:pt x="2539528" y="4352215"/>
                  <a:pt x="2503887" y="4352215"/>
                </a:cubicBezTo>
                <a:cubicBezTo>
                  <a:pt x="2496414" y="4365436"/>
                  <a:pt x="2488366" y="4380382"/>
                  <a:pt x="2479168" y="4397628"/>
                </a:cubicBezTo>
                <a:cubicBezTo>
                  <a:pt x="2438929" y="4391879"/>
                  <a:pt x="2398689" y="4378658"/>
                  <a:pt x="2375695" y="4431544"/>
                </a:cubicBezTo>
                <a:cubicBezTo>
                  <a:pt x="2370521" y="4444191"/>
                  <a:pt x="2335455" y="4444191"/>
                  <a:pt x="2313610" y="4464311"/>
                </a:cubicBezTo>
                <a:cubicBezTo>
                  <a:pt x="2334880" y="4468910"/>
                  <a:pt x="2355575" y="4473509"/>
                  <a:pt x="2376844" y="4478683"/>
                </a:cubicBezTo>
                <a:cubicBezTo>
                  <a:pt x="2377994" y="4483281"/>
                  <a:pt x="2379144" y="4487880"/>
                  <a:pt x="2380293" y="4492479"/>
                </a:cubicBezTo>
                <a:cubicBezTo>
                  <a:pt x="2359024" y="4501102"/>
                  <a:pt x="2338329" y="4513174"/>
                  <a:pt x="2315910" y="4517197"/>
                </a:cubicBezTo>
                <a:cubicBezTo>
                  <a:pt x="2274520" y="4524671"/>
                  <a:pt x="2246353" y="4540767"/>
                  <a:pt x="2230257" y="4583881"/>
                </a:cubicBezTo>
                <a:cubicBezTo>
                  <a:pt x="2221059" y="4609174"/>
                  <a:pt x="2191742" y="4625845"/>
                  <a:pt x="2176221" y="4649989"/>
                </a:cubicBezTo>
                <a:cubicBezTo>
                  <a:pt x="2162999" y="4670109"/>
                  <a:pt x="2155526" y="4694253"/>
                  <a:pt x="2148053" y="4717821"/>
                </a:cubicBezTo>
                <a:cubicBezTo>
                  <a:pt x="2135406" y="4760361"/>
                  <a:pt x="2122759" y="4802325"/>
                  <a:pt x="2064699" y="4814397"/>
                </a:cubicBezTo>
                <a:cubicBezTo>
                  <a:pt x="2079070" y="4826469"/>
                  <a:pt x="2090567" y="4836241"/>
                  <a:pt x="2106088" y="4848888"/>
                </a:cubicBezTo>
                <a:cubicBezTo>
                  <a:pt x="2078495" y="4862684"/>
                  <a:pt x="2056076" y="4874182"/>
                  <a:pt x="2033657" y="4885679"/>
                </a:cubicBezTo>
                <a:cubicBezTo>
                  <a:pt x="2057226" y="4920170"/>
                  <a:pt x="2075046" y="4947188"/>
                  <a:pt x="2095741" y="4977080"/>
                </a:cubicBezTo>
                <a:cubicBezTo>
                  <a:pt x="2075046" y="4992026"/>
                  <a:pt x="2057226" y="5004673"/>
                  <a:pt x="2034806" y="5020769"/>
                </a:cubicBezTo>
                <a:cubicBezTo>
                  <a:pt x="2030208" y="5001224"/>
                  <a:pt x="2027333" y="4990302"/>
                  <a:pt x="2024459" y="4978805"/>
                </a:cubicBezTo>
                <a:cubicBezTo>
                  <a:pt x="2018136" y="4977080"/>
                  <a:pt x="2011812" y="4975356"/>
                  <a:pt x="2006064" y="4973631"/>
                </a:cubicBezTo>
                <a:cubicBezTo>
                  <a:pt x="1983070" y="5027667"/>
                  <a:pt x="1965249" y="5085153"/>
                  <a:pt x="1934782" y="5134590"/>
                </a:cubicBezTo>
                <a:cubicBezTo>
                  <a:pt x="1905464" y="5182303"/>
                  <a:pt x="1862350" y="5221393"/>
                  <a:pt x="1822686" y="5274279"/>
                </a:cubicBezTo>
                <a:cubicBezTo>
                  <a:pt x="1895117" y="5253010"/>
                  <a:pt x="1861776" y="5304746"/>
                  <a:pt x="1871548" y="5321992"/>
                </a:cubicBezTo>
                <a:cubicBezTo>
                  <a:pt x="1899141" y="5332914"/>
                  <a:pt x="1925584" y="5342687"/>
                  <a:pt x="1954327" y="5354184"/>
                </a:cubicBezTo>
                <a:cubicBezTo>
                  <a:pt x="1912938" y="5430065"/>
                  <a:pt x="1898566" y="5511119"/>
                  <a:pt x="1787620" y="5503646"/>
                </a:cubicBezTo>
                <a:cubicBezTo>
                  <a:pt x="1714613" y="5499047"/>
                  <a:pt x="1639882" y="5526065"/>
                  <a:pt x="1568026" y="5473179"/>
                </a:cubicBezTo>
                <a:cubicBezTo>
                  <a:pt x="1568600" y="5519742"/>
                  <a:pt x="1516864" y="5547910"/>
                  <a:pt x="1549055" y="5604245"/>
                </a:cubicBezTo>
                <a:cubicBezTo>
                  <a:pt x="1565726" y="5632988"/>
                  <a:pt x="1449606" y="5709443"/>
                  <a:pt x="1412815" y="5692772"/>
                </a:cubicBezTo>
                <a:cubicBezTo>
                  <a:pt x="1382923" y="5679551"/>
                  <a:pt x="1384647" y="5655407"/>
                  <a:pt x="1399594" y="5628964"/>
                </a:cubicBezTo>
                <a:cubicBezTo>
                  <a:pt x="1434660" y="5565155"/>
                  <a:pt x="1430636" y="5554808"/>
                  <a:pt x="1362228" y="5536987"/>
                </a:cubicBezTo>
                <a:cubicBezTo>
                  <a:pt x="1338084" y="5530664"/>
                  <a:pt x="1313366" y="5528365"/>
                  <a:pt x="1289222" y="5522041"/>
                </a:cubicBezTo>
                <a:cubicBezTo>
                  <a:pt x="1243808" y="5510544"/>
                  <a:pt x="1234036" y="5470304"/>
                  <a:pt x="1267377" y="5436388"/>
                </a:cubicBezTo>
                <a:cubicBezTo>
                  <a:pt x="1293246" y="5411094"/>
                  <a:pt x="1316815" y="5381777"/>
                  <a:pt x="1346707" y="5362807"/>
                </a:cubicBezTo>
                <a:cubicBezTo>
                  <a:pt x="1381773" y="5340387"/>
                  <a:pt x="1380623" y="5319693"/>
                  <a:pt x="1369126" y="5282902"/>
                </a:cubicBezTo>
                <a:cubicBezTo>
                  <a:pt x="1355905" y="5239213"/>
                  <a:pt x="1319114" y="5186327"/>
                  <a:pt x="1378899" y="5142063"/>
                </a:cubicBezTo>
                <a:cubicBezTo>
                  <a:pt x="1369701" y="5148387"/>
                  <a:pt x="1358779" y="5153560"/>
                  <a:pt x="1350731" y="5161033"/>
                </a:cubicBezTo>
                <a:cubicBezTo>
                  <a:pt x="1261054" y="5245537"/>
                  <a:pt x="1221389" y="5351885"/>
                  <a:pt x="1209317" y="5472604"/>
                </a:cubicBezTo>
                <a:cubicBezTo>
                  <a:pt x="1206443" y="5502496"/>
                  <a:pt x="1190347" y="5531239"/>
                  <a:pt x="1175976" y="5558832"/>
                </a:cubicBezTo>
                <a:cubicBezTo>
                  <a:pt x="1172527" y="5565730"/>
                  <a:pt x="1150682" y="5569754"/>
                  <a:pt x="1141484" y="5565730"/>
                </a:cubicBezTo>
                <a:cubicBezTo>
                  <a:pt x="1113317" y="5553083"/>
                  <a:pt x="1087448" y="5535838"/>
                  <a:pt x="1060430" y="5520892"/>
                </a:cubicBezTo>
                <a:cubicBezTo>
                  <a:pt x="1013867" y="5495598"/>
                  <a:pt x="990873" y="5403621"/>
                  <a:pt x="1008118" y="5353034"/>
                </a:cubicBezTo>
                <a:cubicBezTo>
                  <a:pt x="1048933" y="5231740"/>
                  <a:pt x="1096646" y="5112171"/>
                  <a:pt x="1058706" y="4976505"/>
                </a:cubicBezTo>
                <a:cubicBezTo>
                  <a:pt x="1043184" y="4921894"/>
                  <a:pt x="1031113" y="4870158"/>
                  <a:pt x="1000070" y="4838541"/>
                </a:cubicBezTo>
                <a:cubicBezTo>
                  <a:pt x="1000070" y="4789103"/>
                  <a:pt x="1000070" y="4748864"/>
                  <a:pt x="1000070" y="4702875"/>
                </a:cubicBezTo>
                <a:cubicBezTo>
                  <a:pt x="975352" y="4705750"/>
                  <a:pt x="959831" y="4708049"/>
                  <a:pt x="942010" y="4710348"/>
                </a:cubicBezTo>
                <a:cubicBezTo>
                  <a:pt x="943160" y="4702300"/>
                  <a:pt x="942585" y="4695402"/>
                  <a:pt x="945459" y="4691953"/>
                </a:cubicBezTo>
                <a:cubicBezTo>
                  <a:pt x="973052" y="4661486"/>
                  <a:pt x="993172" y="4631019"/>
                  <a:pt x="998346" y="4586755"/>
                </a:cubicBezTo>
                <a:cubicBezTo>
                  <a:pt x="1001795" y="4555713"/>
                  <a:pt x="1030538" y="4527545"/>
                  <a:pt x="1044334" y="4497078"/>
                </a:cubicBezTo>
                <a:cubicBezTo>
                  <a:pt x="1069628" y="4442466"/>
                  <a:pt x="1031687" y="4379808"/>
                  <a:pt x="972478" y="4387855"/>
                </a:cubicBezTo>
                <a:cubicBezTo>
                  <a:pt x="903495" y="4397628"/>
                  <a:pt x="837387" y="4424071"/>
                  <a:pt x="769554" y="4439592"/>
                </a:cubicBezTo>
                <a:cubicBezTo>
                  <a:pt x="733339" y="4447640"/>
                  <a:pt x="690225" y="4459712"/>
                  <a:pt x="658608" y="4447640"/>
                </a:cubicBezTo>
                <a:cubicBezTo>
                  <a:pt x="627566" y="4436143"/>
                  <a:pt x="602272" y="4399352"/>
                  <a:pt x="582152" y="4368885"/>
                </a:cubicBezTo>
                <a:cubicBezTo>
                  <a:pt x="555134" y="4328071"/>
                  <a:pt x="582727" y="4298178"/>
                  <a:pt x="612045" y="4270586"/>
                </a:cubicBezTo>
                <a:cubicBezTo>
                  <a:pt x="618943" y="4264262"/>
                  <a:pt x="624116" y="4256214"/>
                  <a:pt x="600547" y="4275759"/>
                </a:cubicBezTo>
                <a:cubicBezTo>
                  <a:pt x="587326" y="4246442"/>
                  <a:pt x="578128" y="4214250"/>
                  <a:pt x="559733" y="4188956"/>
                </a:cubicBezTo>
                <a:cubicBezTo>
                  <a:pt x="515469" y="4127447"/>
                  <a:pt x="472355" y="4125722"/>
                  <a:pt x="417169" y="4177459"/>
                </a:cubicBezTo>
                <a:cubicBezTo>
                  <a:pt x="382103" y="4210226"/>
                  <a:pt x="321169" y="4192980"/>
                  <a:pt x="308522" y="4147567"/>
                </a:cubicBezTo>
                <a:cubicBezTo>
                  <a:pt x="298749" y="4111926"/>
                  <a:pt x="284378" y="4078010"/>
                  <a:pt x="276905" y="4042369"/>
                </a:cubicBezTo>
                <a:cubicBezTo>
                  <a:pt x="269432" y="4007303"/>
                  <a:pt x="294151" y="3990632"/>
                  <a:pt x="321169" y="4003853"/>
                </a:cubicBezTo>
                <a:cubicBezTo>
                  <a:pt x="361408" y="4023399"/>
                  <a:pt x="403948" y="4048117"/>
                  <a:pt x="432690" y="4081459"/>
                </a:cubicBezTo>
                <a:cubicBezTo>
                  <a:pt x="472355" y="4127447"/>
                  <a:pt x="518343" y="4136645"/>
                  <a:pt x="566056" y="4088932"/>
                </a:cubicBezTo>
                <a:cubicBezTo>
                  <a:pt x="552835" y="4078584"/>
                  <a:pt x="540188" y="4068812"/>
                  <a:pt x="523517" y="4056165"/>
                </a:cubicBezTo>
                <a:cubicBezTo>
                  <a:pt x="562032" y="4013626"/>
                  <a:pt x="601122" y="3995231"/>
                  <a:pt x="645961" y="4022823"/>
                </a:cubicBezTo>
                <a:cubicBezTo>
                  <a:pt x="667230" y="4005578"/>
                  <a:pt x="686201" y="3990057"/>
                  <a:pt x="705746" y="3974536"/>
                </a:cubicBezTo>
                <a:cubicBezTo>
                  <a:pt x="711494" y="3969937"/>
                  <a:pt x="722991" y="3964763"/>
                  <a:pt x="722416" y="3961314"/>
                </a:cubicBezTo>
                <a:cubicBezTo>
                  <a:pt x="717818" y="3931997"/>
                  <a:pt x="711494" y="3902104"/>
                  <a:pt x="704021" y="3873362"/>
                </a:cubicBezTo>
                <a:cubicBezTo>
                  <a:pt x="698847" y="3854392"/>
                  <a:pt x="690225" y="3836571"/>
                  <a:pt x="683326" y="3818751"/>
                </a:cubicBezTo>
                <a:cubicBezTo>
                  <a:pt x="712644" y="3812427"/>
                  <a:pt x="740237" y="3773912"/>
                  <a:pt x="771279" y="3815302"/>
                </a:cubicBezTo>
                <a:cubicBezTo>
                  <a:pt x="774728" y="3819900"/>
                  <a:pt x="777602" y="3825074"/>
                  <a:pt x="777027" y="3823924"/>
                </a:cubicBezTo>
                <a:cubicBezTo>
                  <a:pt x="764381" y="3873937"/>
                  <a:pt x="752884" y="3918200"/>
                  <a:pt x="744261" y="3953266"/>
                </a:cubicBezTo>
                <a:cubicBezTo>
                  <a:pt x="785075" y="3983733"/>
                  <a:pt x="818992" y="4012476"/>
                  <a:pt x="856932" y="4034896"/>
                </a:cubicBezTo>
                <a:cubicBezTo>
                  <a:pt x="875327" y="4045818"/>
                  <a:pt x="900621" y="4045243"/>
                  <a:pt x="923040" y="4046967"/>
                </a:cubicBezTo>
                <a:cubicBezTo>
                  <a:pt x="943735" y="4048692"/>
                  <a:pt x="964430" y="4047542"/>
                  <a:pt x="997771" y="4047542"/>
                </a:cubicBezTo>
                <a:cubicBezTo>
                  <a:pt x="1002945" y="4042369"/>
                  <a:pt x="1015592" y="4023973"/>
                  <a:pt x="1032262" y="4011901"/>
                </a:cubicBezTo>
                <a:cubicBezTo>
                  <a:pt x="1042035" y="4005003"/>
                  <a:pt x="1058706" y="4008452"/>
                  <a:pt x="1072502" y="4006728"/>
                </a:cubicBezTo>
                <a:cubicBezTo>
                  <a:pt x="1067903" y="4019949"/>
                  <a:pt x="1067328" y="4037195"/>
                  <a:pt x="1058131" y="4045243"/>
                </a:cubicBezTo>
                <a:cubicBezTo>
                  <a:pt x="1044909" y="4057315"/>
                  <a:pt x="1025939" y="4062488"/>
                  <a:pt x="1007544" y="4071686"/>
                </a:cubicBezTo>
                <a:cubicBezTo>
                  <a:pt x="1026514" y="4113651"/>
                  <a:pt x="1047209" y="4115950"/>
                  <a:pt x="1076526" y="4090081"/>
                </a:cubicBezTo>
                <a:cubicBezTo>
                  <a:pt x="1134586" y="4038920"/>
                  <a:pt x="1121939" y="3973961"/>
                  <a:pt x="1056981" y="3937745"/>
                </a:cubicBezTo>
                <a:cubicBezTo>
                  <a:pt x="1014442" y="3914176"/>
                  <a:pt x="985699" y="3866464"/>
                  <a:pt x="947184" y="3834272"/>
                </a:cubicBezTo>
                <a:cubicBezTo>
                  <a:pt x="909819" y="3802655"/>
                  <a:pt x="873603" y="3763565"/>
                  <a:pt x="816117" y="3772762"/>
                </a:cubicBezTo>
                <a:cubicBezTo>
                  <a:pt x="830489" y="3760690"/>
                  <a:pt x="845435" y="3749193"/>
                  <a:pt x="855782" y="3739996"/>
                </a:cubicBezTo>
                <a:cubicBezTo>
                  <a:pt x="919591" y="3772762"/>
                  <a:pt x="978226" y="3802655"/>
                  <a:pt x="1037436" y="3833122"/>
                </a:cubicBezTo>
                <a:cubicBezTo>
                  <a:pt x="967879" y="3719301"/>
                  <a:pt x="867854" y="3658941"/>
                  <a:pt x="738512" y="3643995"/>
                </a:cubicBezTo>
                <a:cubicBezTo>
                  <a:pt x="764956" y="3687684"/>
                  <a:pt x="790824" y="3729648"/>
                  <a:pt x="816692" y="3771038"/>
                </a:cubicBezTo>
                <a:close/>
                <a:moveTo>
                  <a:pt x="4868834" y="5957205"/>
                </a:moveTo>
                <a:cubicBezTo>
                  <a:pt x="4849289" y="5983648"/>
                  <a:pt x="4830319" y="6010092"/>
                  <a:pt x="4807324" y="6041133"/>
                </a:cubicBezTo>
                <a:cubicBezTo>
                  <a:pt x="4836642" y="6056655"/>
                  <a:pt x="4868834" y="6074475"/>
                  <a:pt x="4902175" y="6092295"/>
                </a:cubicBezTo>
                <a:cubicBezTo>
                  <a:pt x="4887229" y="6102068"/>
                  <a:pt x="4873433" y="6111266"/>
                  <a:pt x="4853887" y="6123912"/>
                </a:cubicBezTo>
                <a:cubicBezTo>
                  <a:pt x="4905049" y="6132535"/>
                  <a:pt x="4946439" y="6139434"/>
                  <a:pt x="4987828" y="6146332"/>
                </a:cubicBezTo>
                <a:cubicBezTo>
                  <a:pt x="4974607" y="6130811"/>
                  <a:pt x="4959661" y="6112990"/>
                  <a:pt x="4944139" y="6094020"/>
                </a:cubicBezTo>
                <a:cubicBezTo>
                  <a:pt x="4973457" y="6083673"/>
                  <a:pt x="4999325" y="6074475"/>
                  <a:pt x="5024619" y="6065278"/>
                </a:cubicBezTo>
                <a:cubicBezTo>
                  <a:pt x="5022894" y="6058954"/>
                  <a:pt x="5021170" y="6052630"/>
                  <a:pt x="5020020" y="6046307"/>
                </a:cubicBezTo>
                <a:cubicBezTo>
                  <a:pt x="5004499" y="6043433"/>
                  <a:pt x="4984954" y="6033661"/>
                  <a:pt x="4973457" y="6039409"/>
                </a:cubicBezTo>
                <a:cubicBezTo>
                  <a:pt x="4906199" y="6071601"/>
                  <a:pt x="4906774" y="6072750"/>
                  <a:pt x="4864810" y="6021014"/>
                </a:cubicBezTo>
                <a:cubicBezTo>
                  <a:pt x="4895277" y="6012391"/>
                  <a:pt x="4924020" y="6003768"/>
                  <a:pt x="4957936" y="5993996"/>
                </a:cubicBezTo>
                <a:cubicBezTo>
                  <a:pt x="4922870" y="5980199"/>
                  <a:pt x="4894702" y="5969852"/>
                  <a:pt x="4867109" y="5958930"/>
                </a:cubicBezTo>
                <a:cubicBezTo>
                  <a:pt x="4844115" y="5943408"/>
                  <a:pt x="4821121" y="5927313"/>
                  <a:pt x="4791803" y="5907768"/>
                </a:cubicBezTo>
                <a:cubicBezTo>
                  <a:pt x="4830893" y="5891097"/>
                  <a:pt x="4860786" y="5878450"/>
                  <a:pt x="4882055" y="5869252"/>
                </a:cubicBezTo>
                <a:cubicBezTo>
                  <a:pt x="4905049" y="5877875"/>
                  <a:pt x="4921720" y="5884199"/>
                  <a:pt x="4938966" y="5890522"/>
                </a:cubicBezTo>
                <a:cubicBezTo>
                  <a:pt x="4943565" y="5883624"/>
                  <a:pt x="4948738" y="5876726"/>
                  <a:pt x="4953337" y="5869828"/>
                </a:cubicBezTo>
                <a:cubicBezTo>
                  <a:pt x="4935517" y="5861779"/>
                  <a:pt x="4918271" y="5854306"/>
                  <a:pt x="4900451" y="5846258"/>
                </a:cubicBezTo>
                <a:cubicBezTo>
                  <a:pt x="4901600" y="5840510"/>
                  <a:pt x="4903325" y="5834761"/>
                  <a:pt x="4904474" y="5829013"/>
                </a:cubicBezTo>
                <a:cubicBezTo>
                  <a:pt x="4991852" y="5877875"/>
                  <a:pt x="4993577" y="5763480"/>
                  <a:pt x="5056236" y="5765204"/>
                </a:cubicBezTo>
                <a:cubicBezTo>
                  <a:pt x="5055661" y="5760030"/>
                  <a:pt x="5055086" y="5754857"/>
                  <a:pt x="5054511" y="5749683"/>
                </a:cubicBezTo>
                <a:cubicBezTo>
                  <a:pt x="5008523" y="5749683"/>
                  <a:pt x="4962535" y="5749683"/>
                  <a:pt x="4916547" y="5749683"/>
                </a:cubicBezTo>
                <a:cubicBezTo>
                  <a:pt x="4913097" y="5800270"/>
                  <a:pt x="4868259" y="5820965"/>
                  <a:pt x="4802151" y="5811767"/>
                </a:cubicBezTo>
                <a:cubicBezTo>
                  <a:pt x="4761336" y="5839935"/>
                  <a:pt x="4727995" y="5863504"/>
                  <a:pt x="4692928" y="5887648"/>
                </a:cubicBezTo>
                <a:cubicBezTo>
                  <a:pt x="4703276" y="5895121"/>
                  <a:pt x="4711899" y="5901444"/>
                  <a:pt x="4719947" y="5907193"/>
                </a:cubicBezTo>
                <a:cubicBezTo>
                  <a:pt x="4706150" y="5931337"/>
                  <a:pt x="4693503" y="5953756"/>
                  <a:pt x="4674533" y="5987098"/>
                </a:cubicBezTo>
                <a:cubicBezTo>
                  <a:pt x="4706725" y="5975025"/>
                  <a:pt x="4722821" y="5969277"/>
                  <a:pt x="4738917" y="5962954"/>
                </a:cubicBezTo>
                <a:cubicBezTo>
                  <a:pt x="4741216" y="5969277"/>
                  <a:pt x="4743515" y="5975601"/>
                  <a:pt x="4745815" y="5981924"/>
                </a:cubicBezTo>
                <a:cubicBezTo>
                  <a:pt x="4713623" y="5991696"/>
                  <a:pt x="4680857" y="6001469"/>
                  <a:pt x="4638317" y="6014116"/>
                </a:cubicBezTo>
                <a:cubicBezTo>
                  <a:pt x="4677982" y="6021589"/>
                  <a:pt x="4707300" y="6027337"/>
                  <a:pt x="4718797" y="6029636"/>
                </a:cubicBezTo>
                <a:cubicBezTo>
                  <a:pt x="4778582" y="6000894"/>
                  <a:pt x="4823420" y="5979050"/>
                  <a:pt x="4868834" y="5957205"/>
                </a:cubicBezTo>
                <a:close/>
                <a:moveTo>
                  <a:pt x="4582557" y="5623215"/>
                </a:moveTo>
                <a:cubicBezTo>
                  <a:pt x="4549790" y="5626090"/>
                  <a:pt x="4518173" y="5619766"/>
                  <a:pt x="4501502" y="5632413"/>
                </a:cubicBezTo>
                <a:cubicBezTo>
                  <a:pt x="4436544" y="5681850"/>
                  <a:pt x="4383083" y="5644485"/>
                  <a:pt x="4337669" y="5608844"/>
                </a:cubicBezTo>
                <a:cubicBezTo>
                  <a:pt x="4293405" y="5573778"/>
                  <a:pt x="4275010" y="5601371"/>
                  <a:pt x="4244543" y="5621491"/>
                </a:cubicBezTo>
                <a:cubicBezTo>
                  <a:pt x="4262363" y="5637012"/>
                  <a:pt x="4276160" y="5649084"/>
                  <a:pt x="4300304" y="5669778"/>
                </a:cubicBezTo>
                <a:cubicBezTo>
                  <a:pt x="4266387" y="5685874"/>
                  <a:pt x="4239944" y="5694497"/>
                  <a:pt x="4218100" y="5709443"/>
                </a:cubicBezTo>
                <a:cubicBezTo>
                  <a:pt x="4206603" y="5717491"/>
                  <a:pt x="4196830" y="5738186"/>
                  <a:pt x="4198555" y="5751408"/>
                </a:cubicBezTo>
                <a:cubicBezTo>
                  <a:pt x="4200279" y="5762905"/>
                  <a:pt x="4218674" y="5773252"/>
                  <a:pt x="4231896" y="5780150"/>
                </a:cubicBezTo>
                <a:cubicBezTo>
                  <a:pt x="4237070" y="5783024"/>
                  <a:pt x="4247992" y="5774402"/>
                  <a:pt x="4264663" y="5768078"/>
                </a:cubicBezTo>
                <a:cubicBezTo>
                  <a:pt x="4247992" y="5758306"/>
                  <a:pt x="4238794" y="5752557"/>
                  <a:pt x="4212351" y="5737036"/>
                </a:cubicBezTo>
                <a:cubicBezTo>
                  <a:pt x="4279034" y="5720366"/>
                  <a:pt x="4328472" y="5708294"/>
                  <a:pt x="4378484" y="5696222"/>
                </a:cubicBezTo>
                <a:cubicBezTo>
                  <a:pt x="4379633" y="5701395"/>
                  <a:pt x="4380783" y="5706569"/>
                  <a:pt x="4382508" y="5711743"/>
                </a:cubicBezTo>
                <a:cubicBezTo>
                  <a:pt x="4354915" y="5719791"/>
                  <a:pt x="4327897" y="5727839"/>
                  <a:pt x="4287657" y="5739910"/>
                </a:cubicBezTo>
                <a:cubicBezTo>
                  <a:pt x="4321573" y="5749683"/>
                  <a:pt x="4340543" y="5755432"/>
                  <a:pt x="4358939" y="5761180"/>
                </a:cubicBezTo>
                <a:cubicBezTo>
                  <a:pt x="4358364" y="5765779"/>
                  <a:pt x="4357214" y="5769803"/>
                  <a:pt x="4356639" y="5774402"/>
                </a:cubicBezTo>
                <a:cubicBezTo>
                  <a:pt x="4341118" y="5779000"/>
                  <a:pt x="4325597" y="5784174"/>
                  <a:pt x="4310651" y="5788773"/>
                </a:cubicBezTo>
                <a:cubicBezTo>
                  <a:pt x="4352040" y="5800270"/>
                  <a:pt x="4389981" y="5811192"/>
                  <a:pt x="4427921" y="5822114"/>
                </a:cubicBezTo>
                <a:cubicBezTo>
                  <a:pt x="4430220" y="5827863"/>
                  <a:pt x="4432520" y="5833612"/>
                  <a:pt x="4434819" y="5839360"/>
                </a:cubicBezTo>
                <a:cubicBezTo>
                  <a:pt x="4423322" y="5845684"/>
                  <a:pt x="4412400" y="5852007"/>
                  <a:pt x="4399753" y="5858905"/>
                </a:cubicBezTo>
                <a:cubicBezTo>
                  <a:pt x="4453215" y="5870977"/>
                  <a:pt x="4453215" y="5870977"/>
                  <a:pt x="4402053" y="5937085"/>
                </a:cubicBezTo>
                <a:cubicBezTo>
                  <a:pt x="4394005" y="5918690"/>
                  <a:pt x="4386532" y="5902019"/>
                  <a:pt x="4377909" y="5881325"/>
                </a:cubicBezTo>
                <a:cubicBezTo>
                  <a:pt x="4331346" y="5908917"/>
                  <a:pt x="4307202" y="5898570"/>
                  <a:pt x="4306627" y="5843384"/>
                </a:cubicBezTo>
                <a:cubicBezTo>
                  <a:pt x="4306627" y="5838211"/>
                  <a:pt x="4270986" y="5824989"/>
                  <a:pt x="4264088" y="5830737"/>
                </a:cubicBezTo>
                <a:cubicBezTo>
                  <a:pt x="4242244" y="5847408"/>
                  <a:pt x="4226723" y="5872702"/>
                  <a:pt x="4207177" y="5893396"/>
                </a:cubicBezTo>
                <a:cubicBezTo>
                  <a:pt x="4166938" y="5935361"/>
                  <a:pt x="4139345" y="5933061"/>
                  <a:pt x="4100255" y="5891097"/>
                </a:cubicBezTo>
                <a:cubicBezTo>
                  <a:pt x="4084734" y="5873851"/>
                  <a:pt x="4061739" y="5863504"/>
                  <a:pt x="4030697" y="5842234"/>
                </a:cubicBezTo>
                <a:cubicBezTo>
                  <a:pt x="4034147" y="5878450"/>
                  <a:pt x="4035871" y="5894546"/>
                  <a:pt x="4037596" y="5911791"/>
                </a:cubicBezTo>
                <a:cubicBezTo>
                  <a:pt x="4017476" y="5914091"/>
                  <a:pt x="4001955" y="5916391"/>
                  <a:pt x="3985859" y="5918115"/>
                </a:cubicBezTo>
                <a:cubicBezTo>
                  <a:pt x="4007703" y="5968127"/>
                  <a:pt x="4046218" y="5962954"/>
                  <a:pt x="4083009" y="5954905"/>
                </a:cubicBezTo>
                <a:cubicBezTo>
                  <a:pt x="4145093" y="5941684"/>
                  <a:pt x="4225573" y="5980199"/>
                  <a:pt x="4240519" y="6021014"/>
                </a:cubicBezTo>
                <a:cubicBezTo>
                  <a:pt x="4296280" y="6048607"/>
                  <a:pt x="4340543" y="6070451"/>
                  <a:pt x="4385957" y="6092295"/>
                </a:cubicBezTo>
                <a:cubicBezTo>
                  <a:pt x="4388256" y="6075050"/>
                  <a:pt x="4389981" y="6060679"/>
                  <a:pt x="4392855" y="6046882"/>
                </a:cubicBezTo>
                <a:cubicBezTo>
                  <a:pt x="4393430" y="6045733"/>
                  <a:pt x="4408951" y="6044583"/>
                  <a:pt x="4411825" y="6048032"/>
                </a:cubicBezTo>
                <a:cubicBezTo>
                  <a:pt x="4449191" y="6094020"/>
                  <a:pt x="4502652" y="6066427"/>
                  <a:pt x="4547491" y="6075050"/>
                </a:cubicBezTo>
                <a:cubicBezTo>
                  <a:pt x="4560712" y="6077924"/>
                  <a:pt x="4577958" y="6056655"/>
                  <a:pt x="4594054" y="6046307"/>
                </a:cubicBezTo>
                <a:cubicBezTo>
                  <a:pt x="4565311" y="6036535"/>
                  <a:pt x="4534269" y="6035385"/>
                  <a:pt x="4527945" y="6022164"/>
                </a:cubicBezTo>
                <a:cubicBezTo>
                  <a:pt x="4504951" y="5975025"/>
                  <a:pt x="4533694" y="5945133"/>
                  <a:pt x="4570485" y="5927313"/>
                </a:cubicBezTo>
                <a:cubicBezTo>
                  <a:pt x="4584281" y="5946283"/>
                  <a:pt x="4598078" y="5965253"/>
                  <a:pt x="4611874" y="5984798"/>
                </a:cubicBezTo>
                <a:cubicBezTo>
                  <a:pt x="4616473" y="5981924"/>
                  <a:pt x="4621647" y="5979050"/>
                  <a:pt x="4626246" y="5976175"/>
                </a:cubicBezTo>
                <a:cubicBezTo>
                  <a:pt x="4568185" y="5933636"/>
                  <a:pt x="4614173" y="5911217"/>
                  <a:pt x="4648090" y="5886498"/>
                </a:cubicBezTo>
                <a:cubicBezTo>
                  <a:pt x="4625096" y="5880175"/>
                  <a:pt x="4607275" y="5875001"/>
                  <a:pt x="4577383" y="5866378"/>
                </a:cubicBezTo>
                <a:cubicBezTo>
                  <a:pt x="4627395" y="5841660"/>
                  <a:pt x="4666485" y="5822690"/>
                  <a:pt x="4706150" y="5802570"/>
                </a:cubicBezTo>
                <a:cubicBezTo>
                  <a:pt x="4664761" y="5759456"/>
                  <a:pt x="4624521" y="5735886"/>
                  <a:pt x="4567036" y="5762905"/>
                </a:cubicBezTo>
                <a:cubicBezTo>
                  <a:pt x="4546916" y="5772102"/>
                  <a:pt x="4508975" y="5756581"/>
                  <a:pt x="4497478" y="5768653"/>
                </a:cubicBezTo>
                <a:cubicBezTo>
                  <a:pt x="4461837" y="5807168"/>
                  <a:pt x="4459538" y="5774402"/>
                  <a:pt x="4449766" y="5757731"/>
                </a:cubicBezTo>
                <a:cubicBezTo>
                  <a:pt x="4473909" y="5740486"/>
                  <a:pt x="4494604" y="5724389"/>
                  <a:pt x="4516448" y="5710593"/>
                </a:cubicBezTo>
                <a:cubicBezTo>
                  <a:pt x="4537718" y="5697372"/>
                  <a:pt x="4560137" y="5686449"/>
                  <a:pt x="4588880" y="5670928"/>
                </a:cubicBezTo>
                <a:cubicBezTo>
                  <a:pt x="4586006" y="5660581"/>
                  <a:pt x="4583706" y="5640461"/>
                  <a:pt x="4582557" y="5623215"/>
                </a:cubicBezTo>
                <a:close/>
                <a:moveTo>
                  <a:pt x="426942" y="2746649"/>
                </a:moveTo>
                <a:cubicBezTo>
                  <a:pt x="425217" y="2740326"/>
                  <a:pt x="422343" y="2727104"/>
                  <a:pt x="421768" y="2727104"/>
                </a:cubicBezTo>
                <a:cubicBezTo>
                  <a:pt x="388427" y="2732853"/>
                  <a:pt x="355660" y="2739751"/>
                  <a:pt x="321744" y="2746074"/>
                </a:cubicBezTo>
                <a:cubicBezTo>
                  <a:pt x="323468" y="2777691"/>
                  <a:pt x="390726" y="2826554"/>
                  <a:pt x="298175" y="2825979"/>
                </a:cubicBezTo>
                <a:cubicBezTo>
                  <a:pt x="291276" y="2825979"/>
                  <a:pt x="272881" y="2867368"/>
                  <a:pt x="279204" y="2877141"/>
                </a:cubicBezTo>
                <a:cubicBezTo>
                  <a:pt x="290701" y="2894386"/>
                  <a:pt x="329217" y="2916806"/>
                  <a:pt x="334965" y="2912207"/>
                </a:cubicBezTo>
                <a:cubicBezTo>
                  <a:pt x="381528" y="2871967"/>
                  <a:pt x="428666" y="2878291"/>
                  <a:pt x="480403" y="2896111"/>
                </a:cubicBezTo>
                <a:cubicBezTo>
                  <a:pt x="494200" y="2900710"/>
                  <a:pt x="513170" y="2890363"/>
                  <a:pt x="529840" y="2886339"/>
                </a:cubicBezTo>
                <a:cubicBezTo>
                  <a:pt x="563182" y="2878291"/>
                  <a:pt x="596523" y="2865069"/>
                  <a:pt x="629865" y="2863919"/>
                </a:cubicBezTo>
                <a:cubicBezTo>
                  <a:pt x="664931" y="2862770"/>
                  <a:pt x="700572" y="2879440"/>
                  <a:pt x="736213" y="2878291"/>
                </a:cubicBezTo>
                <a:cubicBezTo>
                  <a:pt x="775303" y="2876566"/>
                  <a:pt x="814393" y="2863919"/>
                  <a:pt x="864405" y="2853572"/>
                </a:cubicBezTo>
                <a:cubicBezTo>
                  <a:pt x="908094" y="2892662"/>
                  <a:pt x="965004" y="2857021"/>
                  <a:pt x="1021915" y="2837476"/>
                </a:cubicBezTo>
                <a:cubicBezTo>
                  <a:pt x="1026514" y="2855871"/>
                  <a:pt x="1029963" y="2870243"/>
                  <a:pt x="1034562" y="2890937"/>
                </a:cubicBezTo>
                <a:cubicBezTo>
                  <a:pt x="1060430" y="2869668"/>
                  <a:pt x="1080550" y="2853572"/>
                  <a:pt x="1101820" y="2836326"/>
                </a:cubicBezTo>
                <a:cubicBezTo>
                  <a:pt x="1044334" y="2795512"/>
                  <a:pt x="1012717" y="2705835"/>
                  <a:pt x="916142" y="2765619"/>
                </a:cubicBezTo>
                <a:cubicBezTo>
                  <a:pt x="928214" y="2715607"/>
                  <a:pt x="901771" y="2721930"/>
                  <a:pt x="878202" y="2728254"/>
                </a:cubicBezTo>
                <a:cubicBezTo>
                  <a:pt x="854058" y="2734577"/>
                  <a:pt x="830489" y="2742625"/>
                  <a:pt x="802896" y="2751248"/>
                </a:cubicBezTo>
                <a:cubicBezTo>
                  <a:pt x="786800" y="2666170"/>
                  <a:pt x="723566" y="2685715"/>
                  <a:pt x="670105" y="2678816"/>
                </a:cubicBezTo>
                <a:cubicBezTo>
                  <a:pt x="678728" y="2708134"/>
                  <a:pt x="686201" y="2732853"/>
                  <a:pt x="693099" y="2756997"/>
                </a:cubicBezTo>
                <a:cubicBezTo>
                  <a:pt x="721842" y="2756997"/>
                  <a:pt x="750584" y="2756997"/>
                  <a:pt x="772429" y="2756997"/>
                </a:cubicBezTo>
                <a:cubicBezTo>
                  <a:pt x="772429" y="2786314"/>
                  <a:pt x="772429" y="2807009"/>
                  <a:pt x="772429" y="2824829"/>
                </a:cubicBezTo>
                <a:cubicBezTo>
                  <a:pt x="735638" y="2824829"/>
                  <a:pt x="696548" y="2824829"/>
                  <a:pt x="656883" y="2824829"/>
                </a:cubicBezTo>
                <a:cubicBezTo>
                  <a:pt x="645386" y="2815632"/>
                  <a:pt x="628140" y="2790913"/>
                  <a:pt x="614344" y="2792638"/>
                </a:cubicBezTo>
                <a:cubicBezTo>
                  <a:pt x="584452" y="2796087"/>
                  <a:pt x="555709" y="2813332"/>
                  <a:pt x="526391" y="2824254"/>
                </a:cubicBezTo>
                <a:cubicBezTo>
                  <a:pt x="498224" y="2834602"/>
                  <a:pt x="470056" y="2843799"/>
                  <a:pt x="441888" y="2853572"/>
                </a:cubicBezTo>
                <a:cubicBezTo>
                  <a:pt x="438439" y="2847823"/>
                  <a:pt x="434990" y="2842075"/>
                  <a:pt x="432115" y="2836326"/>
                </a:cubicBezTo>
                <a:cubicBezTo>
                  <a:pt x="447636" y="2794937"/>
                  <a:pt x="463732" y="2752973"/>
                  <a:pt x="479253" y="2711583"/>
                </a:cubicBezTo>
                <a:cubicBezTo>
                  <a:pt x="476954" y="2709284"/>
                  <a:pt x="475229" y="2707559"/>
                  <a:pt x="472930" y="2705260"/>
                </a:cubicBezTo>
                <a:cubicBezTo>
                  <a:pt x="459134" y="2717907"/>
                  <a:pt x="445337" y="2730553"/>
                  <a:pt x="426942" y="2746649"/>
                </a:cubicBezTo>
                <a:close/>
                <a:moveTo>
                  <a:pt x="1740482" y="5157584"/>
                </a:moveTo>
                <a:cubicBezTo>
                  <a:pt x="1705416" y="5175404"/>
                  <a:pt x="1674374" y="5190351"/>
                  <a:pt x="1643906" y="5207021"/>
                </a:cubicBezTo>
                <a:cubicBezTo>
                  <a:pt x="1632409" y="5213345"/>
                  <a:pt x="1615164" y="5223692"/>
                  <a:pt x="1614014" y="5233465"/>
                </a:cubicBezTo>
                <a:cubicBezTo>
                  <a:pt x="1610565" y="5268531"/>
                  <a:pt x="1612864" y="5303597"/>
                  <a:pt x="1612864" y="5347860"/>
                </a:cubicBezTo>
                <a:cubicBezTo>
                  <a:pt x="1658278" y="5345561"/>
                  <a:pt x="1704266" y="5342687"/>
                  <a:pt x="1757727" y="5339813"/>
                </a:cubicBezTo>
                <a:cubicBezTo>
                  <a:pt x="1774398" y="5309346"/>
                  <a:pt x="1800841" y="5274279"/>
                  <a:pt x="1814063" y="5235189"/>
                </a:cubicBezTo>
                <a:cubicBezTo>
                  <a:pt x="1835332" y="5167931"/>
                  <a:pt x="1747955" y="5187477"/>
                  <a:pt x="1740482" y="5157584"/>
                </a:cubicBezTo>
                <a:close/>
                <a:moveTo>
                  <a:pt x="4615898" y="5634138"/>
                </a:moveTo>
                <a:cubicBezTo>
                  <a:pt x="4617048" y="5638161"/>
                  <a:pt x="4617623" y="5642185"/>
                  <a:pt x="4618773" y="5646209"/>
                </a:cubicBezTo>
                <a:cubicBezTo>
                  <a:pt x="4644641" y="5650234"/>
                  <a:pt x="4682006" y="5644485"/>
                  <a:pt x="4695228" y="5660006"/>
                </a:cubicBezTo>
                <a:cubicBezTo>
                  <a:pt x="4736042" y="5707144"/>
                  <a:pt x="4792953" y="5708869"/>
                  <a:pt x="4843540" y="5728413"/>
                </a:cubicBezTo>
                <a:cubicBezTo>
                  <a:pt x="4845265" y="5728988"/>
                  <a:pt x="4848714" y="5723815"/>
                  <a:pt x="4855037" y="5718641"/>
                </a:cubicBezTo>
                <a:cubicBezTo>
                  <a:pt x="4845840" y="5705994"/>
                  <a:pt x="4836642" y="5693922"/>
                  <a:pt x="4818821" y="5669778"/>
                </a:cubicBezTo>
                <a:cubicBezTo>
                  <a:pt x="4848714" y="5669778"/>
                  <a:pt x="4871133" y="5676677"/>
                  <a:pt x="4882055" y="5668629"/>
                </a:cubicBezTo>
                <a:cubicBezTo>
                  <a:pt x="4931493" y="5631263"/>
                  <a:pt x="4893552" y="5628389"/>
                  <a:pt x="4858486" y="5624365"/>
                </a:cubicBezTo>
                <a:cubicBezTo>
                  <a:pt x="4867684" y="5609994"/>
                  <a:pt x="4876307" y="5596772"/>
                  <a:pt x="4886079" y="5581826"/>
                </a:cubicBezTo>
                <a:cubicBezTo>
                  <a:pt x="4820546" y="5577802"/>
                  <a:pt x="4795827" y="5687024"/>
                  <a:pt x="4722821" y="5636437"/>
                </a:cubicBezTo>
                <a:cubicBezTo>
                  <a:pt x="4742366" y="5624365"/>
                  <a:pt x="4761911" y="5612293"/>
                  <a:pt x="4781456" y="5600221"/>
                </a:cubicBezTo>
                <a:cubicBezTo>
                  <a:pt x="4778582" y="5595047"/>
                  <a:pt x="4775132" y="5589874"/>
                  <a:pt x="4772258" y="5584125"/>
                </a:cubicBezTo>
                <a:cubicBezTo>
                  <a:pt x="4719947" y="5601371"/>
                  <a:pt x="4667635" y="5617467"/>
                  <a:pt x="4615898" y="5634138"/>
                </a:cubicBezTo>
                <a:close/>
                <a:moveTo>
                  <a:pt x="3672564" y="5668054"/>
                </a:moveTo>
                <a:cubicBezTo>
                  <a:pt x="3671414" y="5662880"/>
                  <a:pt x="3670264" y="5658281"/>
                  <a:pt x="3668540" y="5653108"/>
                </a:cubicBezTo>
                <a:cubicBezTo>
                  <a:pt x="3682336" y="5641036"/>
                  <a:pt x="3696133" y="5628964"/>
                  <a:pt x="3710504" y="5616317"/>
                </a:cubicBezTo>
                <a:cubicBezTo>
                  <a:pt x="3703031" y="5604245"/>
                  <a:pt x="3693833" y="5589874"/>
                  <a:pt x="3682911" y="5572628"/>
                </a:cubicBezTo>
                <a:cubicBezTo>
                  <a:pt x="3749019" y="5574353"/>
                  <a:pt x="3764540" y="5560556"/>
                  <a:pt x="3765690" y="5518017"/>
                </a:cubicBezTo>
                <a:cubicBezTo>
                  <a:pt x="3732923" y="5518017"/>
                  <a:pt x="3699007" y="5521466"/>
                  <a:pt x="3666240" y="5516867"/>
                </a:cubicBezTo>
                <a:cubicBezTo>
                  <a:pt x="3637498" y="5512843"/>
                  <a:pt x="3600132" y="5542736"/>
                  <a:pt x="3604156" y="5574928"/>
                </a:cubicBezTo>
                <a:cubicBezTo>
                  <a:pt x="3589785" y="5577227"/>
                  <a:pt x="3575414" y="5579527"/>
                  <a:pt x="3570815" y="5580101"/>
                </a:cubicBezTo>
                <a:cubicBezTo>
                  <a:pt x="3570815" y="5613443"/>
                  <a:pt x="3570815" y="5641611"/>
                  <a:pt x="3570815" y="5668054"/>
                </a:cubicBezTo>
                <a:cubicBezTo>
                  <a:pt x="3601282" y="5668054"/>
                  <a:pt x="3636923" y="5668054"/>
                  <a:pt x="3672564" y="5668054"/>
                </a:cubicBezTo>
                <a:close/>
                <a:moveTo>
                  <a:pt x="5596023" y="6518837"/>
                </a:moveTo>
                <a:cubicBezTo>
                  <a:pt x="5616718" y="6578047"/>
                  <a:pt x="5724215" y="6551029"/>
                  <a:pt x="5689724" y="6638406"/>
                </a:cubicBezTo>
                <a:cubicBezTo>
                  <a:pt x="5786874" y="6642431"/>
                  <a:pt x="5833438" y="6607364"/>
                  <a:pt x="5825965" y="6541831"/>
                </a:cubicBezTo>
                <a:cubicBezTo>
                  <a:pt x="5804120" y="6547580"/>
                  <a:pt x="5780551" y="6561376"/>
                  <a:pt x="5759856" y="6557352"/>
                </a:cubicBezTo>
                <a:cubicBezTo>
                  <a:pt x="5719617" y="6549879"/>
                  <a:pt x="5681676" y="6531484"/>
                  <a:pt x="5642011" y="6519412"/>
                </a:cubicBezTo>
                <a:cubicBezTo>
                  <a:pt x="5629365" y="6515963"/>
                  <a:pt x="5615568" y="6518837"/>
                  <a:pt x="5596023" y="6518837"/>
                </a:cubicBezTo>
                <a:close/>
                <a:moveTo>
                  <a:pt x="3285687" y="2229281"/>
                </a:moveTo>
                <a:cubicBezTo>
                  <a:pt x="3294310" y="2214910"/>
                  <a:pt x="3302358" y="2201688"/>
                  <a:pt x="3311556" y="2186167"/>
                </a:cubicBezTo>
                <a:cubicBezTo>
                  <a:pt x="3282813" y="2172946"/>
                  <a:pt x="3258095" y="2161449"/>
                  <a:pt x="3237400" y="2151676"/>
                </a:cubicBezTo>
                <a:cubicBezTo>
                  <a:pt x="3235100" y="2133856"/>
                  <a:pt x="3232801" y="2116610"/>
                  <a:pt x="3230502" y="2098790"/>
                </a:cubicBezTo>
                <a:cubicBezTo>
                  <a:pt x="3223603" y="2098215"/>
                  <a:pt x="3217280" y="2097640"/>
                  <a:pt x="3210382" y="2097640"/>
                </a:cubicBezTo>
                <a:cubicBezTo>
                  <a:pt x="3204058" y="2155700"/>
                  <a:pt x="3184513" y="2197664"/>
                  <a:pt x="3113806" y="2174095"/>
                </a:cubicBezTo>
                <a:cubicBezTo>
                  <a:pt x="3133926" y="2217784"/>
                  <a:pt x="3299484" y="2264922"/>
                  <a:pt x="3347772" y="2236754"/>
                </a:cubicBezTo>
                <a:cubicBezTo>
                  <a:pt x="3321903" y="2233305"/>
                  <a:pt x="3305807" y="2231581"/>
                  <a:pt x="3285687" y="2229281"/>
                </a:cubicBezTo>
                <a:close/>
                <a:moveTo>
                  <a:pt x="981675" y="4192980"/>
                </a:moveTo>
                <a:cubicBezTo>
                  <a:pt x="917867" y="4174585"/>
                  <a:pt x="800022" y="4201028"/>
                  <a:pt x="779327" y="4238394"/>
                </a:cubicBezTo>
                <a:cubicBezTo>
                  <a:pt x="855782" y="4310250"/>
                  <a:pt x="881651" y="4304502"/>
                  <a:pt x="981675" y="4192980"/>
                </a:cubicBezTo>
                <a:close/>
                <a:moveTo>
                  <a:pt x="4183608" y="2923129"/>
                </a:moveTo>
                <a:cubicBezTo>
                  <a:pt x="4180159" y="2928303"/>
                  <a:pt x="4177285" y="2934051"/>
                  <a:pt x="4173836" y="2939225"/>
                </a:cubicBezTo>
                <a:cubicBezTo>
                  <a:pt x="4199704" y="2961070"/>
                  <a:pt x="4222698" y="2996136"/>
                  <a:pt x="4252016" y="3001884"/>
                </a:cubicBezTo>
                <a:cubicBezTo>
                  <a:pt x="4279609" y="3007058"/>
                  <a:pt x="4293980" y="3008782"/>
                  <a:pt x="4308926" y="3035226"/>
                </a:cubicBezTo>
                <a:cubicBezTo>
                  <a:pt x="4316975" y="3049597"/>
                  <a:pt x="4346867" y="3056495"/>
                  <a:pt x="4367562" y="3056495"/>
                </a:cubicBezTo>
                <a:cubicBezTo>
                  <a:pt x="4382508" y="3056495"/>
                  <a:pt x="4397454" y="3040399"/>
                  <a:pt x="4408951" y="3033501"/>
                </a:cubicBezTo>
                <a:cubicBezTo>
                  <a:pt x="4353190" y="2996710"/>
                  <a:pt x="4306052" y="2965093"/>
                  <a:pt x="4258914" y="2934051"/>
                </a:cubicBezTo>
                <a:cubicBezTo>
                  <a:pt x="4261214" y="2930602"/>
                  <a:pt x="4263513" y="2926578"/>
                  <a:pt x="4265238" y="2923129"/>
                </a:cubicBezTo>
                <a:cubicBezTo>
                  <a:pt x="4237645" y="2923129"/>
                  <a:pt x="4210627" y="2923129"/>
                  <a:pt x="4183608" y="2923129"/>
                </a:cubicBezTo>
                <a:close/>
                <a:moveTo>
                  <a:pt x="7802885" y="5082279"/>
                </a:moveTo>
                <a:cubicBezTo>
                  <a:pt x="7869568" y="5112746"/>
                  <a:pt x="7892562" y="5105847"/>
                  <a:pt x="7908658" y="5071931"/>
                </a:cubicBezTo>
                <a:cubicBezTo>
                  <a:pt x="7917856" y="5052386"/>
                  <a:pt x="7933951" y="5035715"/>
                  <a:pt x="7948897" y="5019045"/>
                </a:cubicBezTo>
                <a:cubicBezTo>
                  <a:pt x="7960395" y="5005823"/>
                  <a:pt x="7973616" y="4994901"/>
                  <a:pt x="7992587" y="4977080"/>
                </a:cubicBezTo>
                <a:cubicBezTo>
                  <a:pt x="7919005" y="4972481"/>
                  <a:pt x="7843700" y="5003524"/>
                  <a:pt x="7779316" y="5063883"/>
                </a:cubicBezTo>
                <a:cubicBezTo>
                  <a:pt x="7814382" y="5063883"/>
                  <a:pt x="7840825" y="5063883"/>
                  <a:pt x="7867269" y="5063883"/>
                </a:cubicBezTo>
                <a:cubicBezTo>
                  <a:pt x="7866694" y="5066757"/>
                  <a:pt x="7866694" y="5070206"/>
                  <a:pt x="7866119" y="5073081"/>
                </a:cubicBezTo>
                <a:cubicBezTo>
                  <a:pt x="7844849" y="5076530"/>
                  <a:pt x="7824155" y="5079404"/>
                  <a:pt x="7802885" y="5082279"/>
                </a:cubicBezTo>
                <a:close/>
                <a:moveTo>
                  <a:pt x="7422907" y="4793127"/>
                </a:moveTo>
                <a:cubicBezTo>
                  <a:pt x="7432105" y="4787954"/>
                  <a:pt x="7441302" y="4783355"/>
                  <a:pt x="7451075" y="4778181"/>
                </a:cubicBezTo>
                <a:cubicBezTo>
                  <a:pt x="7445326" y="4747714"/>
                  <a:pt x="7448775" y="4710348"/>
                  <a:pt x="7431529" y="4688504"/>
                </a:cubicBezTo>
                <a:cubicBezTo>
                  <a:pt x="7388991" y="4634468"/>
                  <a:pt x="7343577" y="4684480"/>
                  <a:pt x="7283792" y="4694253"/>
                </a:cubicBezTo>
                <a:cubicBezTo>
                  <a:pt x="7337829" y="4732767"/>
                  <a:pt x="7380368" y="4762660"/>
                  <a:pt x="7422907" y="4793127"/>
                </a:cubicBezTo>
                <a:close/>
                <a:moveTo>
                  <a:pt x="1400743" y="2682266"/>
                </a:moveTo>
                <a:cubicBezTo>
                  <a:pt x="1360504" y="2670769"/>
                  <a:pt x="1332911" y="2765619"/>
                  <a:pt x="1285773" y="2701811"/>
                </a:cubicBezTo>
                <a:cubicBezTo>
                  <a:pt x="1250132" y="2769643"/>
                  <a:pt x="1253581" y="2786889"/>
                  <a:pt x="1303593" y="2830578"/>
                </a:cubicBezTo>
                <a:cubicBezTo>
                  <a:pt x="1316815" y="2809308"/>
                  <a:pt x="1330036" y="2787464"/>
                  <a:pt x="1343258" y="2765044"/>
                </a:cubicBezTo>
                <a:cubicBezTo>
                  <a:pt x="1366827" y="2776542"/>
                  <a:pt x="1384073" y="2784590"/>
                  <a:pt x="1392695" y="2788614"/>
                </a:cubicBezTo>
                <a:cubicBezTo>
                  <a:pt x="1395570" y="2752973"/>
                  <a:pt x="1398444" y="2720781"/>
                  <a:pt x="1400743" y="2682266"/>
                </a:cubicBezTo>
                <a:close/>
                <a:moveTo>
                  <a:pt x="3736373" y="5941684"/>
                </a:moveTo>
                <a:cubicBezTo>
                  <a:pt x="3730049" y="5939959"/>
                  <a:pt x="3723726" y="5938235"/>
                  <a:pt x="3717977" y="5936510"/>
                </a:cubicBezTo>
                <a:cubicBezTo>
                  <a:pt x="3704181" y="5979050"/>
                  <a:pt x="3690959" y="6021014"/>
                  <a:pt x="3675438" y="6068727"/>
                </a:cubicBezTo>
                <a:cubicBezTo>
                  <a:pt x="3720851" y="6087122"/>
                  <a:pt x="3765690" y="6104943"/>
                  <a:pt x="3819151" y="6126212"/>
                </a:cubicBezTo>
                <a:cubicBezTo>
                  <a:pt x="3810528" y="6072176"/>
                  <a:pt x="3810528" y="6072176"/>
                  <a:pt x="3720851" y="6012391"/>
                </a:cubicBezTo>
                <a:cubicBezTo>
                  <a:pt x="3726025" y="5988247"/>
                  <a:pt x="3731199" y="5964678"/>
                  <a:pt x="3736373" y="5941684"/>
                </a:cubicBezTo>
                <a:close/>
                <a:moveTo>
                  <a:pt x="5865054" y="5916965"/>
                </a:moveTo>
                <a:cubicBezTo>
                  <a:pt x="5859881" y="5912942"/>
                  <a:pt x="5854707" y="5908342"/>
                  <a:pt x="5849533" y="5904319"/>
                </a:cubicBezTo>
                <a:cubicBezTo>
                  <a:pt x="5807569" y="5942834"/>
                  <a:pt x="5765030" y="5981924"/>
                  <a:pt x="5722491" y="6021014"/>
                </a:cubicBezTo>
                <a:cubicBezTo>
                  <a:pt x="5777677" y="6074475"/>
                  <a:pt x="5796072" y="6073326"/>
                  <a:pt x="5823090" y="6018139"/>
                </a:cubicBezTo>
                <a:cubicBezTo>
                  <a:pt x="5839761" y="5985373"/>
                  <a:pt x="5851258" y="5950882"/>
                  <a:pt x="5865054" y="5916965"/>
                </a:cubicBezTo>
                <a:close/>
                <a:moveTo>
                  <a:pt x="1107568" y="2993836"/>
                </a:moveTo>
                <a:cubicBezTo>
                  <a:pt x="1017316" y="2959920"/>
                  <a:pt x="979376" y="2966818"/>
                  <a:pt x="918441" y="3036375"/>
                </a:cubicBezTo>
                <a:cubicBezTo>
                  <a:pt x="950058" y="3036375"/>
                  <a:pt x="978226" y="3027753"/>
                  <a:pt x="996621" y="3038100"/>
                </a:cubicBezTo>
                <a:cubicBezTo>
                  <a:pt x="1055256" y="3069717"/>
                  <a:pt x="1088023" y="3051321"/>
                  <a:pt x="1107568" y="2993836"/>
                </a:cubicBezTo>
                <a:close/>
                <a:moveTo>
                  <a:pt x="4095656" y="5836486"/>
                </a:moveTo>
                <a:cubicBezTo>
                  <a:pt x="4049093" y="5746234"/>
                  <a:pt x="3979535" y="5738186"/>
                  <a:pt x="3893882" y="5813492"/>
                </a:cubicBezTo>
                <a:cubicBezTo>
                  <a:pt x="3966889" y="5822114"/>
                  <a:pt x="4026098" y="5828438"/>
                  <a:pt x="4095656" y="5836486"/>
                </a:cubicBezTo>
                <a:close/>
                <a:moveTo>
                  <a:pt x="3198885" y="3372665"/>
                </a:moveTo>
                <a:cubicBezTo>
                  <a:pt x="3259819" y="3402557"/>
                  <a:pt x="3327077" y="3311155"/>
                  <a:pt x="3376514" y="3395084"/>
                </a:cubicBezTo>
                <a:cubicBezTo>
                  <a:pt x="3373065" y="3368640"/>
                  <a:pt x="3369616" y="3342197"/>
                  <a:pt x="3365017" y="3304257"/>
                </a:cubicBezTo>
                <a:cubicBezTo>
                  <a:pt x="3339149" y="3311730"/>
                  <a:pt x="3315005" y="3319778"/>
                  <a:pt x="3289711" y="3326102"/>
                </a:cubicBezTo>
                <a:cubicBezTo>
                  <a:pt x="3277065" y="3329551"/>
                  <a:pt x="3259244" y="3335874"/>
                  <a:pt x="3251771" y="3330125"/>
                </a:cubicBezTo>
                <a:cubicBezTo>
                  <a:pt x="3174166" y="3272640"/>
                  <a:pt x="3211531" y="3349670"/>
                  <a:pt x="3198885" y="3372665"/>
                </a:cubicBezTo>
                <a:close/>
                <a:moveTo>
                  <a:pt x="6433010" y="278229"/>
                </a:moveTo>
                <a:cubicBezTo>
                  <a:pt x="6483597" y="320768"/>
                  <a:pt x="6591094" y="326517"/>
                  <a:pt x="6652603" y="291451"/>
                </a:cubicBezTo>
                <a:cubicBezTo>
                  <a:pt x="6633633" y="278804"/>
                  <a:pt x="6616963" y="267882"/>
                  <a:pt x="6600292" y="256385"/>
                </a:cubicBezTo>
                <a:cubicBezTo>
                  <a:pt x="6600866" y="260983"/>
                  <a:pt x="6600866" y="266157"/>
                  <a:pt x="6601442" y="270756"/>
                </a:cubicBezTo>
                <a:cubicBezTo>
                  <a:pt x="6576148" y="278229"/>
                  <a:pt x="6551429" y="285127"/>
                  <a:pt x="6523837" y="293175"/>
                </a:cubicBezTo>
                <a:cubicBezTo>
                  <a:pt x="6510615" y="247187"/>
                  <a:pt x="6533034" y="190851"/>
                  <a:pt x="6466351" y="190276"/>
                </a:cubicBezTo>
                <a:cubicBezTo>
                  <a:pt x="6511764" y="250636"/>
                  <a:pt x="6506016" y="269031"/>
                  <a:pt x="6433010" y="278229"/>
                </a:cubicBezTo>
                <a:close/>
                <a:moveTo>
                  <a:pt x="6102469" y="1549805"/>
                </a:moveTo>
                <a:cubicBezTo>
                  <a:pt x="6062229" y="1549805"/>
                  <a:pt x="6016816" y="1549805"/>
                  <a:pt x="5971402" y="1549805"/>
                </a:cubicBezTo>
                <a:cubicBezTo>
                  <a:pt x="5976576" y="1614188"/>
                  <a:pt x="6010492" y="1637182"/>
                  <a:pt x="6089247" y="1626835"/>
                </a:cubicBezTo>
                <a:cubicBezTo>
                  <a:pt x="6093846" y="1599817"/>
                  <a:pt x="6098445" y="1575098"/>
                  <a:pt x="6102469" y="1549805"/>
                </a:cubicBezTo>
                <a:close/>
                <a:moveTo>
                  <a:pt x="8031676" y="4437868"/>
                </a:moveTo>
                <a:cubicBezTo>
                  <a:pt x="8108707" y="4479257"/>
                  <a:pt x="8171366" y="4438443"/>
                  <a:pt x="8238624" y="4411425"/>
                </a:cubicBezTo>
                <a:cubicBezTo>
                  <a:pt x="8221953" y="4399352"/>
                  <a:pt x="8203558" y="4389005"/>
                  <a:pt x="8186312" y="4390155"/>
                </a:cubicBezTo>
                <a:cubicBezTo>
                  <a:pt x="8145498" y="4393604"/>
                  <a:pt x="8104683" y="4402227"/>
                  <a:pt x="8063868" y="4408550"/>
                </a:cubicBezTo>
                <a:cubicBezTo>
                  <a:pt x="8062719" y="4403952"/>
                  <a:pt x="8062144" y="4399352"/>
                  <a:pt x="8060994" y="4394754"/>
                </a:cubicBezTo>
                <a:cubicBezTo>
                  <a:pt x="8051222" y="4409125"/>
                  <a:pt x="8041449" y="4422922"/>
                  <a:pt x="8031676" y="4437868"/>
                </a:cubicBezTo>
                <a:close/>
                <a:moveTo>
                  <a:pt x="7404512" y="888723"/>
                </a:moveTo>
                <a:cubicBezTo>
                  <a:pt x="7455099" y="929538"/>
                  <a:pt x="7505686" y="969778"/>
                  <a:pt x="7558573" y="1012317"/>
                </a:cubicBezTo>
                <a:cubicBezTo>
                  <a:pt x="7558573" y="1003119"/>
                  <a:pt x="7561447" y="993347"/>
                  <a:pt x="7557997" y="985873"/>
                </a:cubicBezTo>
                <a:cubicBezTo>
                  <a:pt x="7546500" y="961730"/>
                  <a:pt x="7532129" y="939310"/>
                  <a:pt x="7520057" y="915741"/>
                </a:cubicBezTo>
                <a:cubicBezTo>
                  <a:pt x="7491889" y="859981"/>
                  <a:pt x="7433254" y="853082"/>
                  <a:pt x="7404512" y="888723"/>
                </a:cubicBezTo>
                <a:close/>
                <a:moveTo>
                  <a:pt x="3579437" y="3242173"/>
                </a:moveTo>
                <a:cubicBezTo>
                  <a:pt x="3630599" y="3254245"/>
                  <a:pt x="3669689" y="3273790"/>
                  <a:pt x="3709929" y="3243897"/>
                </a:cubicBezTo>
                <a:cubicBezTo>
                  <a:pt x="3687510" y="3217454"/>
                  <a:pt x="3665091" y="3191011"/>
                  <a:pt x="3638072" y="3159969"/>
                </a:cubicBezTo>
                <a:cubicBezTo>
                  <a:pt x="3613354" y="3195035"/>
                  <a:pt x="3598982" y="3214580"/>
                  <a:pt x="3579437" y="3242173"/>
                </a:cubicBezTo>
                <a:close/>
                <a:moveTo>
                  <a:pt x="6419788" y="6131961"/>
                </a:moveTo>
                <a:cubicBezTo>
                  <a:pt x="6419788" y="6126787"/>
                  <a:pt x="6420363" y="6122188"/>
                  <a:pt x="6420363" y="6117014"/>
                </a:cubicBezTo>
                <a:cubicBezTo>
                  <a:pt x="6383572" y="6098619"/>
                  <a:pt x="6347356" y="6079649"/>
                  <a:pt x="6307691" y="6059529"/>
                </a:cubicBezTo>
                <a:cubicBezTo>
                  <a:pt x="6284697" y="6069301"/>
                  <a:pt x="6255954" y="6081373"/>
                  <a:pt x="6240434" y="6088272"/>
                </a:cubicBezTo>
                <a:cubicBezTo>
                  <a:pt x="6247332" y="6103218"/>
                  <a:pt x="6255954" y="6123912"/>
                  <a:pt x="6266877" y="6148631"/>
                </a:cubicBezTo>
                <a:cubicBezTo>
                  <a:pt x="6293320" y="6124487"/>
                  <a:pt x="6309416" y="6108966"/>
                  <a:pt x="6323213" y="6096320"/>
                </a:cubicBezTo>
                <a:cubicBezTo>
                  <a:pt x="6355979" y="6108392"/>
                  <a:pt x="6387596" y="6119889"/>
                  <a:pt x="6419788" y="6131961"/>
                </a:cubicBezTo>
                <a:close/>
                <a:moveTo>
                  <a:pt x="1117915" y="2786889"/>
                </a:moveTo>
                <a:cubicBezTo>
                  <a:pt x="1142059" y="2768494"/>
                  <a:pt x="1161029" y="2758146"/>
                  <a:pt x="1173676" y="2742050"/>
                </a:cubicBezTo>
                <a:cubicBezTo>
                  <a:pt x="1177125" y="2737452"/>
                  <a:pt x="1162754" y="2707559"/>
                  <a:pt x="1154706" y="2706984"/>
                </a:cubicBezTo>
                <a:cubicBezTo>
                  <a:pt x="1122514" y="2704110"/>
                  <a:pt x="1089748" y="2707559"/>
                  <a:pt x="1056981" y="2709859"/>
                </a:cubicBezTo>
                <a:cubicBezTo>
                  <a:pt x="1055831" y="2709859"/>
                  <a:pt x="1052382" y="2722505"/>
                  <a:pt x="1054682" y="2724805"/>
                </a:cubicBezTo>
                <a:cubicBezTo>
                  <a:pt x="1073077" y="2744350"/>
                  <a:pt x="1092622" y="2762745"/>
                  <a:pt x="1117915" y="2786889"/>
                </a:cubicBezTo>
                <a:close/>
                <a:moveTo>
                  <a:pt x="7587890" y="4472359"/>
                </a:moveTo>
                <a:cubicBezTo>
                  <a:pt x="7575243" y="4471784"/>
                  <a:pt x="7551099" y="4470060"/>
                  <a:pt x="7551099" y="4470060"/>
                </a:cubicBezTo>
                <a:cubicBezTo>
                  <a:pt x="7545925" y="4522946"/>
                  <a:pt x="7495913" y="4545365"/>
                  <a:pt x="7474069" y="4586180"/>
                </a:cubicBezTo>
                <a:cubicBezTo>
                  <a:pt x="7473494" y="4587330"/>
                  <a:pt x="7478668" y="4591354"/>
                  <a:pt x="7480967" y="4594228"/>
                </a:cubicBezTo>
                <a:cubicBezTo>
                  <a:pt x="7556273" y="4562036"/>
                  <a:pt x="7582141" y="4533294"/>
                  <a:pt x="7587890" y="4472359"/>
                </a:cubicBezTo>
                <a:close/>
                <a:moveTo>
                  <a:pt x="3239124" y="3176065"/>
                </a:moveTo>
                <a:cubicBezTo>
                  <a:pt x="3241424" y="3181238"/>
                  <a:pt x="3247747" y="3193310"/>
                  <a:pt x="3251771" y="3205957"/>
                </a:cubicBezTo>
                <a:cubicBezTo>
                  <a:pt x="3255795" y="3217454"/>
                  <a:pt x="3258095" y="3229526"/>
                  <a:pt x="3261544" y="3243323"/>
                </a:cubicBezTo>
                <a:cubicBezTo>
                  <a:pt x="3323628" y="3191586"/>
                  <a:pt x="3334550" y="3152496"/>
                  <a:pt x="3301209" y="3100759"/>
                </a:cubicBezTo>
                <a:cubicBezTo>
                  <a:pt x="3282238" y="3123753"/>
                  <a:pt x="3263843" y="3146172"/>
                  <a:pt x="3239124" y="3176065"/>
                </a:cubicBezTo>
                <a:close/>
                <a:moveTo>
                  <a:pt x="1075951" y="1869423"/>
                </a:moveTo>
                <a:cubicBezTo>
                  <a:pt x="1038586" y="1829183"/>
                  <a:pt x="957531" y="1859650"/>
                  <a:pt x="914992" y="1926908"/>
                </a:cubicBezTo>
                <a:cubicBezTo>
                  <a:pt x="971903" y="1906214"/>
                  <a:pt x="1022490" y="1888393"/>
                  <a:pt x="1075951" y="1869423"/>
                </a:cubicBezTo>
                <a:close/>
                <a:moveTo>
                  <a:pt x="1608265" y="2866794"/>
                </a:moveTo>
                <a:cubicBezTo>
                  <a:pt x="1570900" y="2861045"/>
                  <a:pt x="1547331" y="2855297"/>
                  <a:pt x="1523762" y="2854147"/>
                </a:cubicBezTo>
                <a:cubicBezTo>
                  <a:pt x="1513989" y="2853572"/>
                  <a:pt x="1503067" y="2859321"/>
                  <a:pt x="1494444" y="2865644"/>
                </a:cubicBezTo>
                <a:cubicBezTo>
                  <a:pt x="1491570" y="2867943"/>
                  <a:pt x="1492720" y="2883464"/>
                  <a:pt x="1496744" y="2885764"/>
                </a:cubicBezTo>
                <a:cubicBezTo>
                  <a:pt x="1518013" y="2898411"/>
                  <a:pt x="1541008" y="2917381"/>
                  <a:pt x="1563427" y="2917381"/>
                </a:cubicBezTo>
                <a:cubicBezTo>
                  <a:pt x="1577223" y="2917381"/>
                  <a:pt x="1591020" y="2887488"/>
                  <a:pt x="1608265" y="2866794"/>
                </a:cubicBezTo>
                <a:close/>
                <a:moveTo>
                  <a:pt x="6670424" y="5215644"/>
                </a:moveTo>
                <a:cubicBezTo>
                  <a:pt x="6716987" y="5259908"/>
                  <a:pt x="6764125" y="5271405"/>
                  <a:pt x="6825059" y="5225417"/>
                </a:cubicBezTo>
                <a:cubicBezTo>
                  <a:pt x="6765850" y="5221968"/>
                  <a:pt x="6718137" y="5219094"/>
                  <a:pt x="6670424" y="5215644"/>
                </a:cubicBezTo>
                <a:close/>
                <a:moveTo>
                  <a:pt x="6258254" y="5981924"/>
                </a:moveTo>
                <a:cubicBezTo>
                  <a:pt x="6220888" y="5981924"/>
                  <a:pt x="6182374" y="5989397"/>
                  <a:pt x="6149607" y="5979624"/>
                </a:cubicBezTo>
                <a:cubicBezTo>
                  <a:pt x="6117415" y="5970427"/>
                  <a:pt x="6119714" y="5962954"/>
                  <a:pt x="6104768" y="5984223"/>
                </a:cubicBezTo>
                <a:cubicBezTo>
                  <a:pt x="6165128" y="6015840"/>
                  <a:pt x="6225488" y="6014116"/>
                  <a:pt x="6258254" y="5981924"/>
                </a:cubicBezTo>
                <a:close/>
                <a:moveTo>
                  <a:pt x="6856101" y="350086"/>
                </a:moveTo>
                <a:cubicBezTo>
                  <a:pt x="6838856" y="315594"/>
                  <a:pt x="6829084" y="296049"/>
                  <a:pt x="6811838" y="262133"/>
                </a:cubicBezTo>
                <a:cubicBezTo>
                  <a:pt x="6789993" y="292025"/>
                  <a:pt x="6776197" y="310996"/>
                  <a:pt x="6762401" y="330541"/>
                </a:cubicBezTo>
                <a:cubicBezTo>
                  <a:pt x="6788269" y="335714"/>
                  <a:pt x="6813562" y="341463"/>
                  <a:pt x="6856101" y="350086"/>
                </a:cubicBezTo>
                <a:close/>
                <a:moveTo>
                  <a:pt x="3727750" y="6175075"/>
                </a:moveTo>
                <a:cubicBezTo>
                  <a:pt x="3729474" y="6183123"/>
                  <a:pt x="3731199" y="6191171"/>
                  <a:pt x="3733498" y="6199218"/>
                </a:cubicBezTo>
                <a:cubicBezTo>
                  <a:pt x="3716827" y="6208991"/>
                  <a:pt x="3700157" y="6219338"/>
                  <a:pt x="3683486" y="6229111"/>
                </a:cubicBezTo>
                <a:cubicBezTo>
                  <a:pt x="3683486" y="6232560"/>
                  <a:pt x="3683486" y="6235434"/>
                  <a:pt x="3683486" y="6238883"/>
                </a:cubicBezTo>
                <a:cubicBezTo>
                  <a:pt x="3720276" y="6235434"/>
                  <a:pt x="3757642" y="6231985"/>
                  <a:pt x="3794433" y="6228536"/>
                </a:cubicBezTo>
                <a:cubicBezTo>
                  <a:pt x="3795582" y="6221637"/>
                  <a:pt x="3797307" y="6215314"/>
                  <a:pt x="3798457" y="6208416"/>
                </a:cubicBezTo>
                <a:cubicBezTo>
                  <a:pt x="3774887" y="6197494"/>
                  <a:pt x="3751319" y="6185997"/>
                  <a:pt x="3727750" y="6175075"/>
                </a:cubicBezTo>
                <a:close/>
                <a:moveTo>
                  <a:pt x="5201674" y="5585275"/>
                </a:moveTo>
                <a:cubicBezTo>
                  <a:pt x="5198225" y="5582976"/>
                  <a:pt x="5194201" y="5580676"/>
                  <a:pt x="5190752" y="5578377"/>
                </a:cubicBezTo>
                <a:cubicBezTo>
                  <a:pt x="5180404" y="5599071"/>
                  <a:pt x="5161434" y="5619766"/>
                  <a:pt x="5162584" y="5639886"/>
                </a:cubicBezTo>
                <a:cubicBezTo>
                  <a:pt x="5163733" y="5657132"/>
                  <a:pt x="5187302" y="5673228"/>
                  <a:pt x="5200524" y="5689898"/>
                </a:cubicBezTo>
                <a:cubicBezTo>
                  <a:pt x="5203973" y="5687024"/>
                  <a:pt x="5207997" y="5683575"/>
                  <a:pt x="5211446" y="5680701"/>
                </a:cubicBezTo>
                <a:cubicBezTo>
                  <a:pt x="5207997" y="5649084"/>
                  <a:pt x="5204548" y="5616892"/>
                  <a:pt x="5201674" y="5585275"/>
                </a:cubicBezTo>
                <a:close/>
                <a:moveTo>
                  <a:pt x="5870803" y="6447555"/>
                </a:moveTo>
                <a:cubicBezTo>
                  <a:pt x="5867354" y="6441232"/>
                  <a:pt x="5864479" y="6434908"/>
                  <a:pt x="5861030" y="6428585"/>
                </a:cubicBezTo>
                <a:cubicBezTo>
                  <a:pt x="5832862" y="6445830"/>
                  <a:pt x="5804120" y="6462501"/>
                  <a:pt x="5776527" y="6481472"/>
                </a:cubicBezTo>
                <a:cubicBezTo>
                  <a:pt x="5774802" y="6482621"/>
                  <a:pt x="5785725" y="6501591"/>
                  <a:pt x="5789748" y="6511364"/>
                </a:cubicBezTo>
                <a:cubicBezTo>
                  <a:pt x="5822515" y="6485495"/>
                  <a:pt x="5846659" y="6466525"/>
                  <a:pt x="5870803" y="6447555"/>
                </a:cubicBezTo>
                <a:close/>
                <a:moveTo>
                  <a:pt x="3254645" y="2282743"/>
                </a:moveTo>
                <a:cubicBezTo>
                  <a:pt x="3253496" y="2274120"/>
                  <a:pt x="3252921" y="2264922"/>
                  <a:pt x="3251771" y="2256299"/>
                </a:cubicBezTo>
                <a:cubicBezTo>
                  <a:pt x="3214405" y="2262623"/>
                  <a:pt x="3176465" y="2268371"/>
                  <a:pt x="3139100" y="2274695"/>
                </a:cubicBezTo>
                <a:cubicBezTo>
                  <a:pt x="3140250" y="2283892"/>
                  <a:pt x="3141974" y="2292515"/>
                  <a:pt x="3143124" y="2301713"/>
                </a:cubicBezTo>
                <a:cubicBezTo>
                  <a:pt x="3180489" y="2294815"/>
                  <a:pt x="3217280" y="2289066"/>
                  <a:pt x="3254645" y="2282743"/>
                </a:cubicBezTo>
                <a:close/>
                <a:moveTo>
                  <a:pt x="6577298" y="173606"/>
                </a:moveTo>
                <a:cubicBezTo>
                  <a:pt x="6572699" y="180504"/>
                  <a:pt x="6568100" y="187402"/>
                  <a:pt x="6563501" y="194300"/>
                </a:cubicBezTo>
                <a:cubicBezTo>
                  <a:pt x="6601442" y="219594"/>
                  <a:pt x="6639382" y="244888"/>
                  <a:pt x="6677897" y="269606"/>
                </a:cubicBezTo>
                <a:cubicBezTo>
                  <a:pt x="6681921" y="263283"/>
                  <a:pt x="6686520" y="256959"/>
                  <a:pt x="6690544" y="250061"/>
                </a:cubicBezTo>
                <a:cubicBezTo>
                  <a:pt x="6652603" y="224768"/>
                  <a:pt x="6615238" y="199474"/>
                  <a:pt x="6577298" y="173606"/>
                </a:cubicBezTo>
                <a:close/>
                <a:moveTo>
                  <a:pt x="3578863" y="5776701"/>
                </a:moveTo>
                <a:cubicBezTo>
                  <a:pt x="3599557" y="5824414"/>
                  <a:pt x="3629450" y="5826714"/>
                  <a:pt x="3673139" y="5783600"/>
                </a:cubicBezTo>
                <a:cubicBezTo>
                  <a:pt x="3639797" y="5781300"/>
                  <a:pt x="3612779" y="5779000"/>
                  <a:pt x="3578863" y="5776701"/>
                </a:cubicBezTo>
                <a:close/>
                <a:moveTo>
                  <a:pt x="8067893" y="4128597"/>
                </a:moveTo>
                <a:cubicBezTo>
                  <a:pt x="8059270" y="4101578"/>
                  <a:pt x="8053521" y="4083183"/>
                  <a:pt x="8046048" y="4060189"/>
                </a:cubicBezTo>
                <a:cubicBezTo>
                  <a:pt x="8021330" y="4072836"/>
                  <a:pt x="7998335" y="4084908"/>
                  <a:pt x="7966143" y="4101578"/>
                </a:cubicBezTo>
                <a:cubicBezTo>
                  <a:pt x="8005233" y="4111926"/>
                  <a:pt x="8030527" y="4118824"/>
                  <a:pt x="8067893" y="4128597"/>
                </a:cubicBezTo>
                <a:close/>
                <a:moveTo>
                  <a:pt x="4062314" y="5677826"/>
                </a:moveTo>
                <a:cubicBezTo>
                  <a:pt x="4055991" y="5678401"/>
                  <a:pt x="4050242" y="5679551"/>
                  <a:pt x="4043919" y="5680126"/>
                </a:cubicBezTo>
                <a:cubicBezTo>
                  <a:pt x="4046218" y="5697946"/>
                  <a:pt x="4048518" y="5715767"/>
                  <a:pt x="4050242" y="5734162"/>
                </a:cubicBezTo>
                <a:cubicBezTo>
                  <a:pt x="4072662" y="5724964"/>
                  <a:pt x="4094506" y="5716342"/>
                  <a:pt x="4116925" y="5707144"/>
                </a:cubicBezTo>
                <a:cubicBezTo>
                  <a:pt x="4114626" y="5702545"/>
                  <a:pt x="4112326" y="5697372"/>
                  <a:pt x="4108302" y="5688749"/>
                </a:cubicBezTo>
                <a:cubicBezTo>
                  <a:pt x="4096231" y="5696222"/>
                  <a:pt x="4085883" y="5702545"/>
                  <a:pt x="4074961" y="5708294"/>
                </a:cubicBezTo>
                <a:cubicBezTo>
                  <a:pt x="4071512" y="5699096"/>
                  <a:pt x="4066913" y="5688749"/>
                  <a:pt x="4062314" y="5677826"/>
                </a:cubicBezTo>
                <a:close/>
                <a:moveTo>
                  <a:pt x="1877872" y="3574438"/>
                </a:moveTo>
                <a:cubicBezTo>
                  <a:pt x="1910063" y="3592259"/>
                  <a:pt x="1934207" y="3653768"/>
                  <a:pt x="1994567" y="3589959"/>
                </a:cubicBezTo>
                <a:cubicBezTo>
                  <a:pt x="1947429" y="3584210"/>
                  <a:pt x="1912938" y="3579612"/>
                  <a:pt x="1877872" y="3574438"/>
                </a:cubicBezTo>
                <a:close/>
              </a:path>
            </a:pathLst>
          </a:custGeom>
          <a:solidFill>
            <a:srgbClr val="000000"/>
          </a:solidFill>
          <a:ln w="5744" cap="flat">
            <a:noFill/>
            <a:prstDash val="solid"/>
            <a:miter/>
          </a:ln>
        </p:spPr>
        <p:txBody>
          <a:bodyPr rtlCol="0" anchor="ctr"/>
          <a:lstStyle/>
          <a:p>
            <a:endParaRPr lang="zh-CN" altLang="en-US"/>
          </a:p>
        </p:txBody>
      </p:sp>
    </p:spTree>
    <p:extLst>
      <p:ext uri="{BB962C8B-B14F-4D97-AF65-F5344CB8AC3E}">
        <p14:creationId xmlns:p14="http://schemas.microsoft.com/office/powerpoint/2010/main" val="30151456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35286ED3-01FF-4793-9599-3968B1CF768B}"/>
              </a:ext>
            </a:extLst>
          </p:cNvPr>
          <p:cNvSpPr/>
          <p:nvPr/>
        </p:nvSpPr>
        <p:spPr>
          <a:xfrm>
            <a:off x="1083500" y="736240"/>
            <a:ext cx="2974149" cy="2410411"/>
          </a:xfrm>
          <a:custGeom>
            <a:avLst/>
            <a:gdLst>
              <a:gd name="connsiteX0" fmla="*/ 7815010 w 8461926"/>
              <a:gd name="connsiteY0" fmla="*/ 2210866 h 6858000"/>
              <a:gd name="connsiteX1" fmla="*/ 7841255 w 8461926"/>
              <a:gd name="connsiteY1" fmla="*/ 2251693 h 6858000"/>
              <a:gd name="connsiteX2" fmla="*/ 7884027 w 8461926"/>
              <a:gd name="connsiteY2" fmla="*/ 2362996 h 6858000"/>
              <a:gd name="connsiteX3" fmla="*/ 7948670 w 8461926"/>
              <a:gd name="connsiteY3" fmla="*/ 2521445 h 6858000"/>
              <a:gd name="connsiteX4" fmla="*/ 7963251 w 8461926"/>
              <a:gd name="connsiteY4" fmla="*/ 2540886 h 6858000"/>
              <a:gd name="connsiteX5" fmla="*/ 8024006 w 8461926"/>
              <a:gd name="connsiteY5" fmla="*/ 2574909 h 6858000"/>
              <a:gd name="connsiteX6" fmla="*/ 8041989 w 8461926"/>
              <a:gd name="connsiteY6" fmla="*/ 2591434 h 6858000"/>
              <a:gd name="connsiteX7" fmla="*/ 8020603 w 8461926"/>
              <a:gd name="connsiteY7" fmla="*/ 2611362 h 6858000"/>
              <a:gd name="connsiteX8" fmla="*/ 7993385 w 8461926"/>
              <a:gd name="connsiteY8" fmla="*/ 2631775 h 6858000"/>
              <a:gd name="connsiteX9" fmla="*/ 8006995 w 8461926"/>
              <a:gd name="connsiteY9" fmla="*/ 2659965 h 6858000"/>
              <a:gd name="connsiteX10" fmla="*/ 8054140 w 8461926"/>
              <a:gd name="connsiteY10" fmla="*/ 2657049 h 6858000"/>
              <a:gd name="connsiteX11" fmla="*/ 8108090 w 8461926"/>
              <a:gd name="connsiteY11" fmla="*/ 2656563 h 6858000"/>
              <a:gd name="connsiteX12" fmla="*/ 8159610 w 8461926"/>
              <a:gd name="connsiteY12" fmla="*/ 2756687 h 6858000"/>
              <a:gd name="connsiteX13" fmla="*/ 8176136 w 8461926"/>
              <a:gd name="connsiteY13" fmla="*/ 2778073 h 6858000"/>
              <a:gd name="connsiteX14" fmla="*/ 8276746 w 8461926"/>
              <a:gd name="connsiteY14" fmla="*/ 2861185 h 6858000"/>
              <a:gd name="connsiteX15" fmla="*/ 8308824 w 8461926"/>
              <a:gd name="connsiteY15" fmla="*/ 2880627 h 6858000"/>
              <a:gd name="connsiteX16" fmla="*/ 8405546 w 8461926"/>
              <a:gd name="connsiteY16" fmla="*/ 2934091 h 6858000"/>
              <a:gd name="connsiteX17" fmla="*/ 8398255 w 8461926"/>
              <a:gd name="connsiteY17" fmla="*/ 3001650 h 6858000"/>
              <a:gd name="connsiteX18" fmla="*/ 8358886 w 8461926"/>
              <a:gd name="connsiteY18" fmla="*/ 3036159 h 6858000"/>
              <a:gd name="connsiteX19" fmla="*/ 8435194 w 8461926"/>
              <a:gd name="connsiteY19" fmla="*/ 3068238 h 6858000"/>
              <a:gd name="connsiteX20" fmla="*/ 8408948 w 8461926"/>
              <a:gd name="connsiteY20" fmla="*/ 3082333 h 6858000"/>
              <a:gd name="connsiteX21" fmla="*/ 8404087 w 8461926"/>
              <a:gd name="connsiteY21" fmla="*/ 3202870 h 6858000"/>
              <a:gd name="connsiteX22" fmla="*/ 8429361 w 8461926"/>
              <a:gd name="connsiteY22" fmla="*/ 3317089 h 6858000"/>
              <a:gd name="connsiteX23" fmla="*/ 8425473 w 8461926"/>
              <a:gd name="connsiteY23" fmla="*/ 3389509 h 6858000"/>
              <a:gd name="connsiteX24" fmla="*/ 8425473 w 8461926"/>
              <a:gd name="connsiteY24" fmla="*/ 3524141 h 6858000"/>
              <a:gd name="connsiteX25" fmla="*/ 8426931 w 8461926"/>
              <a:gd name="connsiteY25" fmla="*/ 3595589 h 6858000"/>
              <a:gd name="connsiteX26" fmla="*/ 8448317 w 8461926"/>
              <a:gd name="connsiteY26" fmla="*/ 3685506 h 6858000"/>
              <a:gd name="connsiteX27" fmla="*/ 8457552 w 8461926"/>
              <a:gd name="connsiteY27" fmla="*/ 3787088 h 6858000"/>
              <a:gd name="connsiteX28" fmla="*/ 8458038 w 8461926"/>
              <a:gd name="connsiteY28" fmla="*/ 3893531 h 6858000"/>
              <a:gd name="connsiteX29" fmla="*/ 8447831 w 8461926"/>
              <a:gd name="connsiteY29" fmla="*/ 3933386 h 6858000"/>
              <a:gd name="connsiteX30" fmla="*/ 8352568 w 8461926"/>
              <a:gd name="connsiteY30" fmla="*/ 4096695 h 6858000"/>
              <a:gd name="connsiteX31" fmla="*/ 8339931 w 8461926"/>
              <a:gd name="connsiteY31" fmla="*/ 4115164 h 6858000"/>
              <a:gd name="connsiteX32" fmla="*/ 8332640 w 8461926"/>
              <a:gd name="connsiteY32" fmla="*/ 4166684 h 6858000"/>
              <a:gd name="connsiteX33" fmla="*/ 8302506 w 8461926"/>
              <a:gd name="connsiteY33" fmla="*/ 4223551 h 6858000"/>
              <a:gd name="connsiteX34" fmla="*/ 8367149 w 8461926"/>
              <a:gd name="connsiteY34" fmla="*/ 4214802 h 6858000"/>
              <a:gd name="connsiteX35" fmla="*/ 8340417 w 8461926"/>
              <a:gd name="connsiteY35" fmla="*/ 4276043 h 6858000"/>
              <a:gd name="connsiteX36" fmla="*/ 8327780 w 8461926"/>
              <a:gd name="connsiteY36" fmla="*/ 4271182 h 6858000"/>
              <a:gd name="connsiteX37" fmla="*/ 8335071 w 8461926"/>
              <a:gd name="connsiteY37" fmla="*/ 4243964 h 6858000"/>
              <a:gd name="connsiteX38" fmla="*/ 8326807 w 8461926"/>
              <a:gd name="connsiteY38" fmla="*/ 4241534 h 6858000"/>
              <a:gd name="connsiteX39" fmla="*/ 8289383 w 8461926"/>
              <a:gd name="connsiteY39" fmla="*/ 4259032 h 6858000"/>
              <a:gd name="connsiteX40" fmla="*/ 8223768 w 8461926"/>
              <a:gd name="connsiteY40" fmla="*/ 4421368 h 6858000"/>
              <a:gd name="connsiteX41" fmla="*/ 8197521 w 8461926"/>
              <a:gd name="connsiteY41" fmla="*/ 4484553 h 6858000"/>
              <a:gd name="connsiteX42" fmla="*/ 8184399 w 8461926"/>
              <a:gd name="connsiteY42" fmla="*/ 4526353 h 6858000"/>
              <a:gd name="connsiteX43" fmla="*/ 8158152 w 8461926"/>
              <a:gd name="connsiteY43" fmla="*/ 4672164 h 6858000"/>
              <a:gd name="connsiteX44" fmla="*/ 8149404 w 8461926"/>
              <a:gd name="connsiteY44" fmla="*/ 4701812 h 6858000"/>
              <a:gd name="connsiteX45" fmla="*/ 8112465 w 8461926"/>
              <a:gd name="connsiteY45" fmla="*/ 4840333 h 6858000"/>
              <a:gd name="connsiteX46" fmla="*/ 8075526 w 8461926"/>
              <a:gd name="connsiteY46" fmla="*/ 4950178 h 6858000"/>
              <a:gd name="connsiteX47" fmla="*/ 7984636 w 8461926"/>
              <a:gd name="connsiteY47" fmla="*/ 5113973 h 6858000"/>
              <a:gd name="connsiteX48" fmla="*/ 7892776 w 8461926"/>
              <a:gd name="connsiteY48" fmla="*/ 5197085 h 6858000"/>
              <a:gd name="connsiteX49" fmla="*/ 7863127 w 8461926"/>
              <a:gd name="connsiteY49" fmla="*/ 5247147 h 6858000"/>
              <a:gd name="connsiteX50" fmla="*/ 7807232 w 8461926"/>
              <a:gd name="connsiteY50" fmla="*/ 5414345 h 6858000"/>
              <a:gd name="connsiteX51" fmla="*/ 7789735 w 8461926"/>
              <a:gd name="connsiteY51" fmla="*/ 5432814 h 6858000"/>
              <a:gd name="connsiteX52" fmla="*/ 7669684 w 8461926"/>
              <a:gd name="connsiteY52" fmla="*/ 5538284 h 6858000"/>
              <a:gd name="connsiteX53" fmla="*/ 7624968 w 8461926"/>
              <a:gd name="connsiteY53" fmla="*/ 5572793 h 6858000"/>
              <a:gd name="connsiteX54" fmla="*/ 7594348 w 8461926"/>
              <a:gd name="connsiteY54" fmla="*/ 5715202 h 6858000"/>
              <a:gd name="connsiteX55" fmla="*/ 7535538 w 8461926"/>
              <a:gd name="connsiteY55" fmla="*/ 5874623 h 6858000"/>
              <a:gd name="connsiteX56" fmla="*/ 7464576 w 8461926"/>
              <a:gd name="connsiteY56" fmla="*/ 6007797 h 6858000"/>
              <a:gd name="connsiteX57" fmla="*/ 7427151 w 8461926"/>
              <a:gd name="connsiteY57" fmla="*/ 6012172 h 6858000"/>
              <a:gd name="connsiteX58" fmla="*/ 7456799 w 8461926"/>
              <a:gd name="connsiteY58" fmla="*/ 5911561 h 6858000"/>
              <a:gd name="connsiteX59" fmla="*/ 7530191 w 8461926"/>
              <a:gd name="connsiteY59" fmla="*/ 5767694 h 6858000"/>
              <a:gd name="connsiteX60" fmla="*/ 7519984 w 8461926"/>
              <a:gd name="connsiteY60" fmla="*/ 5733186 h 6858000"/>
              <a:gd name="connsiteX61" fmla="*/ 7431039 w 8461926"/>
              <a:gd name="connsiteY61" fmla="*/ 5818242 h 6858000"/>
              <a:gd name="connsiteX62" fmla="*/ 7298837 w 8461926"/>
              <a:gd name="connsiteY62" fmla="*/ 5894550 h 6858000"/>
              <a:gd name="connsiteX63" fmla="*/ 7253149 w 8461926"/>
              <a:gd name="connsiteY63" fmla="*/ 5937808 h 6858000"/>
              <a:gd name="connsiteX64" fmla="*/ 7173439 w 8461926"/>
              <a:gd name="connsiteY64" fmla="*/ 6002937 h 6858000"/>
              <a:gd name="connsiteX65" fmla="*/ 7151567 w 8461926"/>
              <a:gd name="connsiteY65" fmla="*/ 6023350 h 6858000"/>
              <a:gd name="connsiteX66" fmla="*/ 7171495 w 8461926"/>
              <a:gd name="connsiteY66" fmla="*/ 6033557 h 6858000"/>
              <a:gd name="connsiteX67" fmla="*/ 7170522 w 8461926"/>
              <a:gd name="connsiteY67" fmla="*/ 6037445 h 6858000"/>
              <a:gd name="connsiteX68" fmla="*/ 7097617 w 8461926"/>
              <a:gd name="connsiteY68" fmla="*/ 6092368 h 6858000"/>
              <a:gd name="connsiteX69" fmla="*/ 7090326 w 8461926"/>
              <a:gd name="connsiteY69" fmla="*/ 6092368 h 6858000"/>
              <a:gd name="connsiteX70" fmla="*/ 7018393 w 8461926"/>
              <a:gd name="connsiteY70" fmla="*/ 6157497 h 6858000"/>
              <a:gd name="connsiteX71" fmla="*/ 6939168 w 8461926"/>
              <a:gd name="connsiteY71" fmla="*/ 6258107 h 6858000"/>
              <a:gd name="connsiteX72" fmla="*/ 6892509 w 8461926"/>
              <a:gd name="connsiteY72" fmla="*/ 6278520 h 6858000"/>
              <a:gd name="connsiteX73" fmla="*/ 6806966 w 8461926"/>
              <a:gd name="connsiteY73" fmla="*/ 6351426 h 6858000"/>
              <a:gd name="connsiteX74" fmla="*/ 6694691 w 8461926"/>
              <a:gd name="connsiteY74" fmla="*/ 6473422 h 6858000"/>
              <a:gd name="connsiteX75" fmla="*/ 6593109 w 8461926"/>
              <a:gd name="connsiteY75" fmla="*/ 6575490 h 6858000"/>
              <a:gd name="connsiteX76" fmla="*/ 6583874 w 8461926"/>
              <a:gd name="connsiteY76" fmla="*/ 6555562 h 6858000"/>
              <a:gd name="connsiteX77" fmla="*/ 6387029 w 8461926"/>
              <a:gd name="connsiteY77" fmla="*/ 6702832 h 6858000"/>
              <a:gd name="connsiteX78" fmla="*/ 6379252 w 8461926"/>
              <a:gd name="connsiteY78" fmla="*/ 6697486 h 6858000"/>
              <a:gd name="connsiteX79" fmla="*/ 6370504 w 8461926"/>
              <a:gd name="connsiteY79" fmla="*/ 6658117 h 6858000"/>
              <a:gd name="connsiteX80" fmla="*/ 6304888 w 8461926"/>
              <a:gd name="connsiteY80" fmla="*/ 6667837 h 6858000"/>
              <a:gd name="connsiteX81" fmla="*/ 6302458 w 8461926"/>
              <a:gd name="connsiteY81" fmla="*/ 6653742 h 6858000"/>
              <a:gd name="connsiteX82" fmla="*/ 6343286 w 8461926"/>
              <a:gd name="connsiteY82" fmla="*/ 6644507 h 6858000"/>
              <a:gd name="connsiteX83" fmla="*/ 6379738 w 8461926"/>
              <a:gd name="connsiteY83" fmla="*/ 6619719 h 6858000"/>
              <a:gd name="connsiteX84" fmla="*/ 6352034 w 8461926"/>
              <a:gd name="connsiteY84" fmla="*/ 6600764 h 6858000"/>
              <a:gd name="connsiteX85" fmla="*/ 6333565 w 8461926"/>
              <a:gd name="connsiteY85" fmla="*/ 6601736 h 6858000"/>
              <a:gd name="connsiteX86" fmla="*/ 6241217 w 8461926"/>
              <a:gd name="connsiteY86" fmla="*/ 6645966 h 6858000"/>
              <a:gd name="connsiteX87" fmla="*/ 6252883 w 8461926"/>
              <a:gd name="connsiteY87" fmla="*/ 6665407 h 6858000"/>
              <a:gd name="connsiteX88" fmla="*/ 6279129 w 8461926"/>
              <a:gd name="connsiteY88" fmla="*/ 6671239 h 6858000"/>
              <a:gd name="connsiteX89" fmla="*/ 6170256 w 8461926"/>
              <a:gd name="connsiteY89" fmla="*/ 6704776 h 6858000"/>
              <a:gd name="connsiteX90" fmla="*/ 6172200 w 8461926"/>
              <a:gd name="connsiteY90" fmla="*/ 6712553 h 6858000"/>
              <a:gd name="connsiteX91" fmla="*/ 6091032 w 8461926"/>
              <a:gd name="connsiteY91" fmla="*/ 6685335 h 6858000"/>
              <a:gd name="connsiteX92" fmla="*/ 6095406 w 8461926"/>
              <a:gd name="connsiteY92" fmla="*/ 6645966 h 6858000"/>
              <a:gd name="connsiteX93" fmla="*/ 6007433 w 8461926"/>
              <a:gd name="connsiteY93" fmla="*/ 6690195 h 6858000"/>
              <a:gd name="connsiteX94" fmla="*/ 5999657 w 8461926"/>
              <a:gd name="connsiteY94" fmla="*/ 6737826 h 6858000"/>
              <a:gd name="connsiteX95" fmla="*/ 5804755 w 8461926"/>
              <a:gd name="connsiteY95" fmla="*/ 6755810 h 6858000"/>
              <a:gd name="connsiteX96" fmla="*/ 5681302 w 8461926"/>
              <a:gd name="connsiteY96" fmla="*/ 6756296 h 6858000"/>
              <a:gd name="connsiteX97" fmla="*/ 5693939 w 8461926"/>
              <a:gd name="connsiteY97" fmla="*/ 6726648 h 6858000"/>
              <a:gd name="connsiteX98" fmla="*/ 5654083 w 8461926"/>
              <a:gd name="connsiteY98" fmla="*/ 6752894 h 6858000"/>
              <a:gd name="connsiteX99" fmla="*/ 5663318 w 8461926"/>
              <a:gd name="connsiteY99" fmla="*/ 6767475 h 6858000"/>
              <a:gd name="connsiteX100" fmla="*/ 5429048 w 8461926"/>
              <a:gd name="connsiteY100" fmla="*/ 6787889 h 6858000"/>
              <a:gd name="connsiteX101" fmla="*/ 5432450 w 8461926"/>
              <a:gd name="connsiteY101" fmla="*/ 6799554 h 6858000"/>
              <a:gd name="connsiteX102" fmla="*/ 5425645 w 8461926"/>
              <a:gd name="connsiteY102" fmla="*/ 6841839 h 6858000"/>
              <a:gd name="connsiteX103" fmla="*/ 5415924 w 8461926"/>
              <a:gd name="connsiteY103" fmla="*/ 6841353 h 6858000"/>
              <a:gd name="connsiteX104" fmla="*/ 5408148 w 8461926"/>
              <a:gd name="connsiteY104" fmla="*/ 6814135 h 6858000"/>
              <a:gd name="connsiteX105" fmla="*/ 5387734 w 8461926"/>
              <a:gd name="connsiteY105" fmla="*/ 6824341 h 6858000"/>
              <a:gd name="connsiteX106" fmla="*/ 5291985 w 8461926"/>
              <a:gd name="connsiteY106" fmla="*/ 6819967 h 6858000"/>
              <a:gd name="connsiteX107" fmla="*/ 5243867 w 8461926"/>
              <a:gd name="connsiteY107" fmla="*/ 6835521 h 6858000"/>
              <a:gd name="connsiteX108" fmla="*/ 5106804 w 8461926"/>
              <a:gd name="connsiteY108" fmla="*/ 6814135 h 6858000"/>
              <a:gd name="connsiteX109" fmla="*/ 5068407 w 8461926"/>
              <a:gd name="connsiteY109" fmla="*/ 6836978 h 6858000"/>
              <a:gd name="connsiteX110" fmla="*/ 5040217 w 8461926"/>
              <a:gd name="connsiteY110" fmla="*/ 6849615 h 6858000"/>
              <a:gd name="connsiteX111" fmla="*/ 4876908 w 8461926"/>
              <a:gd name="connsiteY111" fmla="*/ 6860794 h 6858000"/>
              <a:gd name="connsiteX112" fmla="*/ 4861355 w 8461926"/>
              <a:gd name="connsiteY112" fmla="*/ 6860308 h 6858000"/>
              <a:gd name="connsiteX113" fmla="*/ 4591118 w 8461926"/>
              <a:gd name="connsiteY113" fmla="*/ 6837951 h 6858000"/>
              <a:gd name="connsiteX114" fmla="*/ 4573134 w 8461926"/>
              <a:gd name="connsiteY114" fmla="*/ 6842811 h 6858000"/>
              <a:gd name="connsiteX115" fmla="*/ 4322339 w 8461926"/>
              <a:gd name="connsiteY115" fmla="*/ 6824341 h 6858000"/>
              <a:gd name="connsiteX116" fmla="*/ 4279567 w 8461926"/>
              <a:gd name="connsiteY116" fmla="*/ 6793235 h 6858000"/>
              <a:gd name="connsiteX117" fmla="*/ 4132783 w 8461926"/>
              <a:gd name="connsiteY117" fmla="*/ 6802470 h 6858000"/>
              <a:gd name="connsiteX118" fmla="*/ 4051615 w 8461926"/>
              <a:gd name="connsiteY118" fmla="*/ 6781084 h 6858000"/>
              <a:gd name="connsiteX119" fmla="*/ 4009816 w 8461926"/>
              <a:gd name="connsiteY119" fmla="*/ 6780112 h 6858000"/>
              <a:gd name="connsiteX120" fmla="*/ 4035576 w 8461926"/>
              <a:gd name="connsiteY120" fmla="*/ 6817537 h 6858000"/>
              <a:gd name="connsiteX121" fmla="*/ 3711388 w 8461926"/>
              <a:gd name="connsiteY121" fmla="*/ 6784487 h 6858000"/>
              <a:gd name="connsiteX122" fmla="*/ 3750757 w 8461926"/>
              <a:gd name="connsiteY122" fmla="*/ 6717413 h 6858000"/>
              <a:gd name="connsiteX123" fmla="*/ 3746869 w 8461926"/>
              <a:gd name="connsiteY123" fmla="*/ 6706720 h 6858000"/>
              <a:gd name="connsiteX124" fmla="*/ 3658896 w 8461926"/>
              <a:gd name="connsiteY124" fmla="*/ 6669295 h 6858000"/>
              <a:gd name="connsiteX125" fmla="*/ 3573839 w 8461926"/>
              <a:gd name="connsiteY125" fmla="*/ 6702346 h 6858000"/>
              <a:gd name="connsiteX126" fmla="*/ 3595225 w 8461926"/>
              <a:gd name="connsiteY126" fmla="*/ 6749006 h 6858000"/>
              <a:gd name="connsiteX127" fmla="*/ 3588907 w 8461926"/>
              <a:gd name="connsiteY127" fmla="*/ 6756782 h 6858000"/>
              <a:gd name="connsiteX128" fmla="*/ 3486353 w 8461926"/>
              <a:gd name="connsiteY128" fmla="*/ 6704290 h 6858000"/>
              <a:gd name="connsiteX129" fmla="*/ 3396921 w 8461926"/>
              <a:gd name="connsiteY129" fmla="*/ 6674156 h 6858000"/>
              <a:gd name="connsiteX130" fmla="*/ 3385743 w 8461926"/>
              <a:gd name="connsiteY130" fmla="*/ 6675128 h 6858000"/>
              <a:gd name="connsiteX131" fmla="*/ 3236529 w 8461926"/>
              <a:gd name="connsiteY131" fmla="*/ 6673670 h 6858000"/>
              <a:gd name="connsiteX132" fmla="*/ 3192785 w 8461926"/>
              <a:gd name="connsiteY132" fmla="*/ 6638675 h 6858000"/>
              <a:gd name="connsiteX133" fmla="*/ 3161679 w 8461926"/>
              <a:gd name="connsiteY133" fmla="*/ 6618261 h 6858000"/>
              <a:gd name="connsiteX134" fmla="*/ 3063499 w 8461926"/>
              <a:gd name="connsiteY134" fmla="*/ 6589099 h 6858000"/>
              <a:gd name="connsiteX135" fmla="*/ 3033365 w 8461926"/>
              <a:gd name="connsiteY135" fmla="*/ 6558479 h 6858000"/>
              <a:gd name="connsiteX136" fmla="*/ 3016354 w 8461926"/>
              <a:gd name="connsiteY136" fmla="*/ 6538551 h 6858000"/>
              <a:gd name="connsiteX137" fmla="*/ 2909425 w 8461926"/>
              <a:gd name="connsiteY137" fmla="*/ 6459813 h 6858000"/>
              <a:gd name="connsiteX138" fmla="*/ 2817078 w 8461926"/>
              <a:gd name="connsiteY138" fmla="*/ 6377672 h 6858000"/>
              <a:gd name="connsiteX139" fmla="*/ 2802011 w 8461926"/>
              <a:gd name="connsiteY139" fmla="*/ 6361633 h 6858000"/>
              <a:gd name="connsiteX140" fmla="*/ 2757295 w 8461926"/>
              <a:gd name="connsiteY140" fmla="*/ 6351912 h 6858000"/>
              <a:gd name="connsiteX141" fmla="*/ 2656685 w 8461926"/>
              <a:gd name="connsiteY141" fmla="*/ 6331499 h 6858000"/>
              <a:gd name="connsiteX142" fmla="*/ 2639188 w 8461926"/>
              <a:gd name="connsiteY142" fmla="*/ 6301364 h 6858000"/>
              <a:gd name="connsiteX143" fmla="*/ 2675641 w 8461926"/>
              <a:gd name="connsiteY143" fmla="*/ 6295532 h 6858000"/>
              <a:gd name="connsiteX144" fmla="*/ 2678557 w 8461926"/>
              <a:gd name="connsiteY144" fmla="*/ 6285811 h 6858000"/>
              <a:gd name="connsiteX145" fmla="*/ 2606137 w 8461926"/>
              <a:gd name="connsiteY145" fmla="*/ 6263453 h 6858000"/>
              <a:gd name="connsiteX146" fmla="*/ 2592042 w 8461926"/>
              <a:gd name="connsiteY146" fmla="*/ 6234777 h 6858000"/>
              <a:gd name="connsiteX147" fmla="*/ 2543924 w 8461926"/>
              <a:gd name="connsiteY147" fmla="*/ 6189576 h 6858000"/>
              <a:gd name="connsiteX148" fmla="*/ 2544411 w 8461926"/>
              <a:gd name="connsiteY148" fmla="*/ 6133195 h 6858000"/>
              <a:gd name="connsiteX149" fmla="*/ 2501639 w 8461926"/>
              <a:gd name="connsiteY149" fmla="*/ 6087508 h 6858000"/>
              <a:gd name="connsiteX150" fmla="*/ 2508929 w 8461926"/>
              <a:gd name="connsiteY150" fmla="*/ 6041820 h 6858000"/>
              <a:gd name="connsiteX151" fmla="*/ 2430191 w 8461926"/>
              <a:gd name="connsiteY151" fmla="*/ 6022864 h 6858000"/>
              <a:gd name="connsiteX152" fmla="*/ 2434080 w 8461926"/>
              <a:gd name="connsiteY152" fmla="*/ 5998562 h 6858000"/>
              <a:gd name="connsiteX153" fmla="*/ 2332012 w 8461926"/>
              <a:gd name="connsiteY153" fmla="*/ 5867332 h 6858000"/>
              <a:gd name="connsiteX154" fmla="*/ 2299933 w 8461926"/>
              <a:gd name="connsiteY154" fmla="*/ 5809493 h 6858000"/>
              <a:gd name="connsiteX155" fmla="*/ 2293615 w 8461926"/>
              <a:gd name="connsiteY155" fmla="*/ 5852751 h 6858000"/>
              <a:gd name="connsiteX156" fmla="*/ 2276117 w 8461926"/>
              <a:gd name="connsiteY156" fmla="*/ 5829907 h 6858000"/>
              <a:gd name="connsiteX157" fmla="*/ 2223625 w 8461926"/>
              <a:gd name="connsiteY157" fmla="*/ 5782761 h 6858000"/>
              <a:gd name="connsiteX158" fmla="*/ 2107462 w 8461926"/>
              <a:gd name="connsiteY158" fmla="*/ 5751169 h 6858000"/>
              <a:gd name="connsiteX159" fmla="*/ 2001020 w 8461926"/>
              <a:gd name="connsiteY159" fmla="*/ 5668056 h 6858000"/>
              <a:gd name="connsiteX160" fmla="*/ 1885828 w 8461926"/>
              <a:gd name="connsiteY160" fmla="*/ 5581542 h 6858000"/>
              <a:gd name="connsiteX161" fmla="*/ 1864929 w 8461926"/>
              <a:gd name="connsiteY161" fmla="*/ 5546547 h 6858000"/>
              <a:gd name="connsiteX162" fmla="*/ 1805146 w 8461926"/>
              <a:gd name="connsiteY162" fmla="*/ 5513496 h 6858000"/>
              <a:gd name="connsiteX163" fmla="*/ 1853750 w 8461926"/>
              <a:gd name="connsiteY163" fmla="*/ 5502317 h 6858000"/>
              <a:gd name="connsiteX164" fmla="*/ 1848404 w 8461926"/>
              <a:gd name="connsiteY164" fmla="*/ 5464893 h 6858000"/>
              <a:gd name="connsiteX165" fmla="*/ 1810493 w 8461926"/>
              <a:gd name="connsiteY165" fmla="*/ 5423093 h 6858000"/>
              <a:gd name="connsiteX166" fmla="*/ 1731268 w 8461926"/>
              <a:gd name="connsiteY166" fmla="*/ 5387127 h 6858000"/>
              <a:gd name="connsiteX167" fmla="*/ 1714743 w 8461926"/>
              <a:gd name="connsiteY167" fmla="*/ 5411428 h 6858000"/>
              <a:gd name="connsiteX168" fmla="*/ 1693843 w 8461926"/>
              <a:gd name="connsiteY168" fmla="*/ 5425037 h 6858000"/>
              <a:gd name="connsiteX169" fmla="*/ 1681206 w 8461926"/>
              <a:gd name="connsiteY169" fmla="*/ 5404138 h 6858000"/>
              <a:gd name="connsiteX170" fmla="*/ 1679748 w 8461926"/>
              <a:gd name="connsiteY170" fmla="*/ 5392959 h 6858000"/>
              <a:gd name="connsiteX171" fmla="*/ 1621424 w 8461926"/>
              <a:gd name="connsiteY171" fmla="*/ 5316164 h 6858000"/>
              <a:gd name="connsiteX172" fmla="*/ 1592261 w 8461926"/>
              <a:gd name="connsiteY172" fmla="*/ 5310332 h 6858000"/>
              <a:gd name="connsiteX173" fmla="*/ 1566987 w 8461926"/>
              <a:gd name="connsiteY173" fmla="*/ 5338523 h 6858000"/>
              <a:gd name="connsiteX174" fmla="*/ 1545116 w 8461926"/>
              <a:gd name="connsiteY174" fmla="*/ 5530994 h 6858000"/>
              <a:gd name="connsiteX175" fmla="*/ 1511579 w 8461926"/>
              <a:gd name="connsiteY175" fmla="*/ 5499887 h 6858000"/>
              <a:gd name="connsiteX176" fmla="*/ 1447908 w 8461926"/>
              <a:gd name="connsiteY176" fmla="*/ 5606816 h 6858000"/>
              <a:gd name="connsiteX177" fmla="*/ 1437215 w 8461926"/>
              <a:gd name="connsiteY177" fmla="*/ 5582514 h 6858000"/>
              <a:gd name="connsiteX178" fmla="*/ 1402706 w 8461926"/>
              <a:gd name="connsiteY178" fmla="*/ 5546547 h 6858000"/>
              <a:gd name="connsiteX179" fmla="*/ 1363337 w 8461926"/>
              <a:gd name="connsiteY179" fmla="*/ 5504262 h 6858000"/>
              <a:gd name="connsiteX180" fmla="*/ 1361879 w 8461926"/>
              <a:gd name="connsiteY180" fmla="*/ 5374489 h 6858000"/>
              <a:gd name="connsiteX181" fmla="*/ 1351672 w 8461926"/>
              <a:gd name="connsiteY181" fmla="*/ 5278740 h 6858000"/>
              <a:gd name="connsiteX182" fmla="*/ 1348756 w 8461926"/>
              <a:gd name="connsiteY182" fmla="*/ 5215069 h 6858000"/>
              <a:gd name="connsiteX183" fmla="*/ 1316192 w 8461926"/>
              <a:gd name="connsiteY183" fmla="*/ 5094531 h 6858000"/>
              <a:gd name="connsiteX184" fmla="*/ 1288001 w 8461926"/>
              <a:gd name="connsiteY184" fmla="*/ 5049330 h 6858000"/>
              <a:gd name="connsiteX185" fmla="*/ 1250577 w 8461926"/>
              <a:gd name="connsiteY185" fmla="*/ 5064397 h 6858000"/>
              <a:gd name="connsiteX186" fmla="*/ 1267588 w 8461926"/>
              <a:gd name="connsiteY186" fmla="*/ 5014335 h 6858000"/>
              <a:gd name="connsiteX187" fmla="*/ 1263213 w 8461926"/>
              <a:gd name="connsiteY187" fmla="*/ 4959899 h 6858000"/>
              <a:gd name="connsiteX188" fmla="*/ 1303069 w 8461926"/>
              <a:gd name="connsiteY188" fmla="*/ 4695008 h 6858000"/>
              <a:gd name="connsiteX189" fmla="*/ 1316678 w 8461926"/>
              <a:gd name="connsiteY189" fmla="*/ 4694522 h 6858000"/>
              <a:gd name="connsiteX190" fmla="*/ 1343410 w 8461926"/>
              <a:gd name="connsiteY190" fmla="*/ 4719310 h 6858000"/>
              <a:gd name="connsiteX191" fmla="*/ 1390556 w 8461926"/>
              <a:gd name="connsiteY191" fmla="*/ 4631823 h 6858000"/>
              <a:gd name="connsiteX192" fmla="*/ 1364796 w 8461926"/>
              <a:gd name="connsiteY192" fmla="*/ 4620644 h 6858000"/>
              <a:gd name="connsiteX193" fmla="*/ 1378405 w 8461926"/>
              <a:gd name="connsiteY193" fmla="*/ 4605577 h 6858000"/>
              <a:gd name="connsiteX194" fmla="*/ 1331259 w 8461926"/>
              <a:gd name="connsiteY194" fmla="*/ 4599258 h 6858000"/>
              <a:gd name="connsiteX195" fmla="*/ 1363337 w 8461926"/>
              <a:gd name="connsiteY195" fmla="*/ 4536559 h 6858000"/>
              <a:gd name="connsiteX196" fmla="*/ 1350214 w 8461926"/>
              <a:gd name="connsiteY196" fmla="*/ 4476291 h 6858000"/>
              <a:gd name="connsiteX197" fmla="*/ 1359449 w 8461926"/>
              <a:gd name="connsiteY197" fmla="*/ 4412620 h 6858000"/>
              <a:gd name="connsiteX198" fmla="*/ 1335633 w 8461926"/>
              <a:gd name="connsiteY198" fmla="*/ 4382485 h 6858000"/>
              <a:gd name="connsiteX199" fmla="*/ 1363823 w 8461926"/>
              <a:gd name="connsiteY199" fmla="*/ 4372764 h 6858000"/>
              <a:gd name="connsiteX200" fmla="*/ 1271476 w 8461926"/>
              <a:gd name="connsiteY200" fmla="*/ 4291110 h 6858000"/>
              <a:gd name="connsiteX201" fmla="*/ 1297236 w 8461926"/>
              <a:gd name="connsiteY201" fmla="*/ 4265350 h 6858000"/>
              <a:gd name="connsiteX202" fmla="*/ 1259811 w 8461926"/>
              <a:gd name="connsiteY202" fmla="*/ 4267780 h 6858000"/>
              <a:gd name="connsiteX203" fmla="*/ 1235509 w 8461926"/>
              <a:gd name="connsiteY203" fmla="*/ 4219662 h 6858000"/>
              <a:gd name="connsiteX204" fmla="*/ 1200029 w 8461926"/>
              <a:gd name="connsiteY204" fmla="*/ 4111762 h 6858000"/>
              <a:gd name="connsiteX205" fmla="*/ 1192738 w 8461926"/>
              <a:gd name="connsiteY205" fmla="*/ 4070449 h 6858000"/>
              <a:gd name="connsiteX206" fmla="*/ 1160173 w 8461926"/>
              <a:gd name="connsiteY206" fmla="*/ 3977615 h 6858000"/>
              <a:gd name="connsiteX207" fmla="*/ 1192252 w 8461926"/>
              <a:gd name="connsiteY207" fmla="*/ 3953799 h 6858000"/>
              <a:gd name="connsiteX208" fmla="*/ 1168436 w 8461926"/>
              <a:gd name="connsiteY208" fmla="*/ 3890614 h 6858000"/>
              <a:gd name="connsiteX209" fmla="*/ 1146564 w 8461926"/>
              <a:gd name="connsiteY209" fmla="*/ 3799239 h 6858000"/>
              <a:gd name="connsiteX210" fmla="*/ 1114486 w 8461926"/>
              <a:gd name="connsiteY210" fmla="*/ 3621349 h 6858000"/>
              <a:gd name="connsiteX211" fmla="*/ 1102821 w 8461926"/>
              <a:gd name="connsiteY211" fmla="*/ 3488661 h 6858000"/>
              <a:gd name="connsiteX212" fmla="*/ 1084351 w 8461926"/>
              <a:gd name="connsiteY212" fmla="*/ 3415755 h 6858000"/>
              <a:gd name="connsiteX213" fmla="*/ 1092614 w 8461926"/>
              <a:gd name="connsiteY213" fmla="*/ 3365693 h 6858000"/>
              <a:gd name="connsiteX214" fmla="*/ 1069770 w 8461926"/>
              <a:gd name="connsiteY214" fmla="*/ 3298134 h 6858000"/>
              <a:gd name="connsiteX215" fmla="*/ 1106223 w 8461926"/>
              <a:gd name="connsiteY215" fmla="*/ 3296189 h 6858000"/>
              <a:gd name="connsiteX216" fmla="*/ 1110597 w 8461926"/>
              <a:gd name="connsiteY216" fmla="*/ 3287927 h 6858000"/>
              <a:gd name="connsiteX217" fmla="*/ 1102335 w 8461926"/>
              <a:gd name="connsiteY217" fmla="*/ 3179540 h 6858000"/>
              <a:gd name="connsiteX218" fmla="*/ 1100391 w 8461926"/>
              <a:gd name="connsiteY218" fmla="*/ 3154752 h 6858000"/>
              <a:gd name="connsiteX219" fmla="*/ 1100391 w 8461926"/>
              <a:gd name="connsiteY219" fmla="*/ 3087193 h 6858000"/>
              <a:gd name="connsiteX220" fmla="*/ 1078033 w 8461926"/>
              <a:gd name="connsiteY220" fmla="*/ 3027897 h 6858000"/>
              <a:gd name="connsiteX221" fmla="*/ 997837 w 8461926"/>
              <a:gd name="connsiteY221" fmla="*/ 2929231 h 6858000"/>
              <a:gd name="connsiteX222" fmla="*/ 961870 w 8461926"/>
              <a:gd name="connsiteY222" fmla="*/ 2955963 h 6858000"/>
              <a:gd name="connsiteX223" fmla="*/ 873411 w 8461926"/>
              <a:gd name="connsiteY223" fmla="*/ 2687670 h 6858000"/>
              <a:gd name="connsiteX224" fmla="*/ 866120 w 8461926"/>
              <a:gd name="connsiteY224" fmla="*/ 2688642 h 6858000"/>
              <a:gd name="connsiteX225" fmla="*/ 859316 w 8461926"/>
              <a:gd name="connsiteY225" fmla="*/ 2747452 h 6858000"/>
              <a:gd name="connsiteX226" fmla="*/ 846679 w 8461926"/>
              <a:gd name="connsiteY226" fmla="*/ 2749883 h 6858000"/>
              <a:gd name="connsiteX227" fmla="*/ 830153 w 8461926"/>
              <a:gd name="connsiteY227" fmla="*/ 2684753 h 6858000"/>
              <a:gd name="connsiteX228" fmla="*/ 816058 w 8461926"/>
              <a:gd name="connsiteY228" fmla="*/ 2628373 h 6858000"/>
              <a:gd name="connsiteX229" fmla="*/ 795159 w 8461926"/>
              <a:gd name="connsiteY229" fmla="*/ 2609417 h 6858000"/>
              <a:gd name="connsiteX230" fmla="*/ 774259 w 8461926"/>
              <a:gd name="connsiteY230" fmla="*/ 2628859 h 6858000"/>
              <a:gd name="connsiteX231" fmla="*/ 724197 w 8461926"/>
              <a:gd name="connsiteY231" fmla="*/ 2714888 h 6858000"/>
              <a:gd name="connsiteX232" fmla="*/ 717879 w 8461926"/>
              <a:gd name="connsiteY232" fmla="*/ 2766408 h 6858000"/>
              <a:gd name="connsiteX233" fmla="*/ 680454 w 8461926"/>
              <a:gd name="connsiteY233" fmla="*/ 2771754 h 6858000"/>
              <a:gd name="connsiteX234" fmla="*/ 704269 w 8461926"/>
              <a:gd name="connsiteY234" fmla="*/ 2824246 h 6858000"/>
              <a:gd name="connsiteX235" fmla="*/ 675593 w 8461926"/>
              <a:gd name="connsiteY235" fmla="*/ 2876253 h 6858000"/>
              <a:gd name="connsiteX236" fmla="*/ 631850 w 8461926"/>
              <a:gd name="connsiteY236" fmla="*/ 2813068 h 6858000"/>
              <a:gd name="connsiteX237" fmla="*/ 645459 w 8461926"/>
              <a:gd name="connsiteY237" fmla="*/ 2781961 h 6858000"/>
              <a:gd name="connsiteX238" fmla="*/ 667817 w 8461926"/>
              <a:gd name="connsiteY238" fmla="*/ 2735301 h 6858000"/>
              <a:gd name="connsiteX239" fmla="*/ 694549 w 8461926"/>
              <a:gd name="connsiteY239" fmla="*/ 2664340 h 6858000"/>
              <a:gd name="connsiteX240" fmla="*/ 706214 w 8461926"/>
              <a:gd name="connsiteY240" fmla="*/ 2608445 h 6858000"/>
              <a:gd name="connsiteX241" fmla="*/ 651777 w 8461926"/>
              <a:gd name="connsiteY241" fmla="*/ 2620596 h 6858000"/>
              <a:gd name="connsiteX242" fmla="*/ 612894 w 8461926"/>
              <a:gd name="connsiteY242" fmla="*/ 2665312 h 6858000"/>
              <a:gd name="connsiteX243" fmla="*/ 586162 w 8461926"/>
              <a:gd name="connsiteY243" fmla="*/ 2733357 h 6858000"/>
              <a:gd name="connsiteX244" fmla="*/ 538530 w 8461926"/>
              <a:gd name="connsiteY244" fmla="*/ 2751827 h 6858000"/>
              <a:gd name="connsiteX245" fmla="*/ 509854 w 8461926"/>
              <a:gd name="connsiteY245" fmla="*/ 2753285 h 6858000"/>
              <a:gd name="connsiteX246" fmla="*/ 509368 w 8461926"/>
              <a:gd name="connsiteY246" fmla="*/ 2763492 h 6858000"/>
              <a:gd name="connsiteX247" fmla="*/ 569637 w 8461926"/>
              <a:gd name="connsiteY247" fmla="*/ 2783419 h 6858000"/>
              <a:gd name="connsiteX248" fmla="*/ 585676 w 8461926"/>
              <a:gd name="connsiteY248" fmla="*/ 2796542 h 6858000"/>
              <a:gd name="connsiteX249" fmla="*/ 570123 w 8461926"/>
              <a:gd name="connsiteY249" fmla="*/ 2816470 h 6858000"/>
              <a:gd name="connsiteX250" fmla="*/ 518603 w 8461926"/>
              <a:gd name="connsiteY250" fmla="*/ 2835425 h 6858000"/>
              <a:gd name="connsiteX251" fmla="*/ 495273 w 8461926"/>
              <a:gd name="connsiteY251" fmla="*/ 2952074 h 6858000"/>
              <a:gd name="connsiteX252" fmla="*/ 472915 w 8461926"/>
              <a:gd name="connsiteY252" fmla="*/ 2968600 h 6858000"/>
              <a:gd name="connsiteX253" fmla="*/ 496731 w 8461926"/>
              <a:gd name="connsiteY253" fmla="*/ 2987555 h 6858000"/>
              <a:gd name="connsiteX254" fmla="*/ 504508 w 8461926"/>
              <a:gd name="connsiteY254" fmla="*/ 3054142 h 6858000"/>
              <a:gd name="connsiteX255" fmla="*/ 485552 w 8461926"/>
              <a:gd name="connsiteY255" fmla="*/ 3029355 h 6858000"/>
              <a:gd name="connsiteX256" fmla="*/ 475345 w 8461926"/>
              <a:gd name="connsiteY256" fmla="*/ 3031299 h 6858000"/>
              <a:gd name="connsiteX257" fmla="*/ 475345 w 8461926"/>
              <a:gd name="connsiteY257" fmla="*/ 3150864 h 6858000"/>
              <a:gd name="connsiteX258" fmla="*/ 446669 w 8461926"/>
              <a:gd name="connsiteY258" fmla="*/ 3213077 h 6858000"/>
              <a:gd name="connsiteX259" fmla="*/ 421395 w 8461926"/>
              <a:gd name="connsiteY259" fmla="*/ 3220368 h 6858000"/>
              <a:gd name="connsiteX260" fmla="*/ 391747 w 8461926"/>
              <a:gd name="connsiteY260" fmla="*/ 3234463 h 6858000"/>
              <a:gd name="connsiteX261" fmla="*/ 414591 w 8461926"/>
              <a:gd name="connsiteY261" fmla="*/ 3245155 h 6858000"/>
              <a:gd name="connsiteX262" fmla="*/ 383970 w 8461926"/>
              <a:gd name="connsiteY262" fmla="*/ 3353542 h 6858000"/>
              <a:gd name="connsiteX263" fmla="*/ 385914 w 8461926"/>
              <a:gd name="connsiteY263" fmla="*/ 3402632 h 6858000"/>
              <a:gd name="connsiteX264" fmla="*/ 387372 w 8461926"/>
              <a:gd name="connsiteY264" fmla="*/ 3446375 h 6858000"/>
              <a:gd name="connsiteX265" fmla="*/ 357238 w 8461926"/>
              <a:gd name="connsiteY265" fmla="*/ 3517337 h 6858000"/>
              <a:gd name="connsiteX266" fmla="*/ 396121 w 8461926"/>
              <a:gd name="connsiteY266" fmla="*/ 3637388 h 6858000"/>
              <a:gd name="connsiteX267" fmla="*/ 379110 w 8461926"/>
              <a:gd name="connsiteY267" fmla="*/ 3665093 h 6858000"/>
              <a:gd name="connsiteX268" fmla="*/ 361612 w 8461926"/>
              <a:gd name="connsiteY268" fmla="*/ 3736054 h 6858000"/>
              <a:gd name="connsiteX269" fmla="*/ 367445 w 8461926"/>
              <a:gd name="connsiteY269" fmla="*/ 3873117 h 6858000"/>
              <a:gd name="connsiteX270" fmla="*/ 386400 w 8461926"/>
              <a:gd name="connsiteY270" fmla="*/ 3919291 h 6858000"/>
              <a:gd name="connsiteX271" fmla="*/ 381054 w 8461926"/>
              <a:gd name="connsiteY271" fmla="*/ 3945051 h 6858000"/>
              <a:gd name="connsiteX272" fmla="*/ 361612 w 8461926"/>
              <a:gd name="connsiteY272" fmla="*/ 3978101 h 6858000"/>
              <a:gd name="connsiteX273" fmla="*/ 398065 w 8461926"/>
              <a:gd name="connsiteY273" fmla="*/ 4085030 h 6858000"/>
              <a:gd name="connsiteX274" fmla="*/ 368903 w 8461926"/>
              <a:gd name="connsiteY274" fmla="*/ 4117594 h 6858000"/>
              <a:gd name="connsiteX275" fmla="*/ 391261 w 8461926"/>
              <a:gd name="connsiteY275" fmla="*/ 4200707 h 6858000"/>
              <a:gd name="connsiteX276" fmla="*/ 288221 w 8461926"/>
              <a:gd name="connsiteY276" fmla="*/ 4287222 h 6858000"/>
              <a:gd name="connsiteX277" fmla="*/ 295025 w 8461926"/>
              <a:gd name="connsiteY277" fmla="*/ 4243964 h 6858000"/>
              <a:gd name="connsiteX278" fmla="*/ 228924 w 8461926"/>
              <a:gd name="connsiteY278" fmla="*/ 4230355 h 6858000"/>
              <a:gd name="connsiteX279" fmla="*/ 259058 w 8461926"/>
              <a:gd name="connsiteY279" fmla="*/ 4191472 h 6858000"/>
              <a:gd name="connsiteX280" fmla="*/ 243991 w 8461926"/>
              <a:gd name="connsiteY280" fmla="*/ 4075795 h 6858000"/>
              <a:gd name="connsiteX281" fmla="*/ 217259 w 8461926"/>
              <a:gd name="connsiteY281" fmla="*/ 4066074 h 6858000"/>
              <a:gd name="connsiteX282" fmla="*/ 210941 w 8461926"/>
              <a:gd name="connsiteY282" fmla="*/ 4088918 h 6858000"/>
              <a:gd name="connsiteX283" fmla="*/ 210455 w 8461926"/>
              <a:gd name="connsiteY283" fmla="*/ 4268266 h 6858000"/>
              <a:gd name="connsiteX284" fmla="*/ 222119 w 8461926"/>
              <a:gd name="connsiteY284" fmla="*/ 4264864 h 6858000"/>
              <a:gd name="connsiteX285" fmla="*/ 265377 w 8461926"/>
              <a:gd name="connsiteY285" fmla="*/ 4308121 h 6858000"/>
              <a:gd name="connsiteX286" fmla="*/ 317869 w 8461926"/>
              <a:gd name="connsiteY286" fmla="*/ 4308121 h 6858000"/>
              <a:gd name="connsiteX287" fmla="*/ 358696 w 8461926"/>
              <a:gd name="connsiteY287" fmla="*/ 4339228 h 6858000"/>
              <a:gd name="connsiteX288" fmla="*/ 390289 w 8461926"/>
              <a:gd name="connsiteY288" fmla="*/ 4393178 h 6858000"/>
              <a:gd name="connsiteX289" fmla="*/ 383970 w 8461926"/>
              <a:gd name="connsiteY289" fmla="*/ 4521978 h 6858000"/>
              <a:gd name="connsiteX290" fmla="*/ 346059 w 8461926"/>
              <a:gd name="connsiteY290" fmla="*/ 4570582 h 6858000"/>
              <a:gd name="connsiteX291" fmla="*/ 328562 w 8461926"/>
              <a:gd name="connsiteY291" fmla="*/ 4565236 h 6858000"/>
              <a:gd name="connsiteX292" fmla="*/ 312037 w 8461926"/>
              <a:gd name="connsiteY292" fmla="*/ 4486011 h 6858000"/>
              <a:gd name="connsiteX293" fmla="*/ 313495 w 8461926"/>
              <a:gd name="connsiteY293" fmla="*/ 4393178 h 6858000"/>
              <a:gd name="connsiteX294" fmla="*/ 236701 w 8461926"/>
              <a:gd name="connsiteY294" fmla="*/ 4420882 h 6858000"/>
              <a:gd name="connsiteX295" fmla="*/ 271695 w 8461926"/>
              <a:gd name="connsiteY295" fmla="*/ 4575442 h 6858000"/>
              <a:gd name="connsiteX296" fmla="*/ 349948 w 8461926"/>
              <a:gd name="connsiteY296" fmla="*/ 4584677 h 6858000"/>
              <a:gd name="connsiteX297" fmla="*/ 397093 w 8461926"/>
              <a:gd name="connsiteY297" fmla="*/ 4768400 h 6858000"/>
              <a:gd name="connsiteX298" fmla="*/ 465625 w 8461926"/>
              <a:gd name="connsiteY298" fmla="*/ 4839847 h 6858000"/>
              <a:gd name="connsiteX299" fmla="*/ 491871 w 8461926"/>
              <a:gd name="connsiteY299" fmla="*/ 4989547 h 6858000"/>
              <a:gd name="connsiteX300" fmla="*/ 536100 w 8461926"/>
              <a:gd name="connsiteY300" fmla="*/ 5080436 h 6858000"/>
              <a:gd name="connsiteX301" fmla="*/ 598799 w 8461926"/>
              <a:gd name="connsiteY301" fmla="*/ 5237427 h 6858000"/>
              <a:gd name="connsiteX302" fmla="*/ 652263 w 8461926"/>
              <a:gd name="connsiteY302" fmla="*/ 5317137 h 6858000"/>
              <a:gd name="connsiteX303" fmla="*/ 706700 w 8461926"/>
              <a:gd name="connsiteY303" fmla="*/ 5379836 h 6858000"/>
              <a:gd name="connsiteX304" fmla="*/ 822863 w 8461926"/>
              <a:gd name="connsiteY304" fmla="*/ 5520301 h 6858000"/>
              <a:gd name="connsiteX305" fmla="*/ 915696 w 8461926"/>
              <a:gd name="connsiteY305" fmla="*/ 5573279 h 6858000"/>
              <a:gd name="connsiteX306" fmla="*/ 927847 w 8461926"/>
              <a:gd name="connsiteY306" fmla="*/ 5582028 h 6858000"/>
              <a:gd name="connsiteX307" fmla="*/ 990060 w 8461926"/>
              <a:gd name="connsiteY307" fmla="*/ 5645213 h 6858000"/>
              <a:gd name="connsiteX308" fmla="*/ 988116 w 8461926"/>
              <a:gd name="connsiteY308" fmla="*/ 5669515 h 6858000"/>
              <a:gd name="connsiteX309" fmla="*/ 1065396 w 8461926"/>
              <a:gd name="connsiteY309" fmla="*/ 5729297 h 6858000"/>
              <a:gd name="connsiteX310" fmla="*/ 1383751 w 8461926"/>
              <a:gd name="connsiteY310" fmla="*/ 5875595 h 6858000"/>
              <a:gd name="connsiteX311" fmla="*/ 1345354 w 8461926"/>
              <a:gd name="connsiteY311" fmla="*/ 5875108 h 6858000"/>
              <a:gd name="connsiteX312" fmla="*/ 1285571 w 8461926"/>
              <a:gd name="connsiteY312" fmla="*/ 5894550 h 6858000"/>
              <a:gd name="connsiteX313" fmla="*/ 1242314 w 8461926"/>
              <a:gd name="connsiteY313" fmla="*/ 5908159 h 6858000"/>
              <a:gd name="connsiteX314" fmla="*/ 1096502 w 8461926"/>
              <a:gd name="connsiteY314" fmla="*/ 5894064 h 6858000"/>
              <a:gd name="connsiteX315" fmla="*/ 1019222 w 8461926"/>
              <a:gd name="connsiteY315" fmla="*/ 5870735 h 6858000"/>
              <a:gd name="connsiteX316" fmla="*/ 889450 w 8461926"/>
              <a:gd name="connsiteY316" fmla="*/ 5818728 h 6858000"/>
              <a:gd name="connsiteX317" fmla="*/ 751901 w 8461926"/>
              <a:gd name="connsiteY317" fmla="*/ 5740962 h 6858000"/>
              <a:gd name="connsiteX318" fmla="*/ 623101 w 8461926"/>
              <a:gd name="connsiteY318" fmla="*/ 5663196 h 6858000"/>
              <a:gd name="connsiteX319" fmla="*/ 463681 w 8461926"/>
              <a:gd name="connsiteY319" fmla="*/ 5542172 h 6858000"/>
              <a:gd name="connsiteX320" fmla="*/ 349948 w 8461926"/>
              <a:gd name="connsiteY320" fmla="*/ 5447881 h 6858000"/>
              <a:gd name="connsiteX321" fmla="*/ 211427 w 8461926"/>
              <a:gd name="connsiteY321" fmla="*/ 5290891 h 6858000"/>
              <a:gd name="connsiteX322" fmla="*/ 175460 w 8461926"/>
              <a:gd name="connsiteY322" fmla="*/ 5217985 h 6858000"/>
              <a:gd name="connsiteX323" fmla="*/ 173030 w 8461926"/>
              <a:gd name="connsiteY323" fmla="*/ 5185907 h 6858000"/>
              <a:gd name="connsiteX324" fmla="*/ 131716 w 8461926"/>
              <a:gd name="connsiteY324" fmla="*/ 5174242 h 6858000"/>
              <a:gd name="connsiteX325" fmla="*/ 135605 w 8461926"/>
              <a:gd name="connsiteY325" fmla="*/ 5160146 h 6858000"/>
              <a:gd name="connsiteX326" fmla="*/ 167197 w 8461926"/>
              <a:gd name="connsiteY326" fmla="*/ 5168895 h 6858000"/>
              <a:gd name="connsiteX327" fmla="*/ 113733 w 8461926"/>
              <a:gd name="connsiteY327" fmla="*/ 4943373 h 6858000"/>
              <a:gd name="connsiteX328" fmla="*/ 109359 w 8461926"/>
              <a:gd name="connsiteY328" fmla="*/ 4831099 h 6858000"/>
              <a:gd name="connsiteX329" fmla="*/ 99152 w 8461926"/>
              <a:gd name="connsiteY329" fmla="*/ 4762567 h 6858000"/>
              <a:gd name="connsiteX330" fmla="*/ 92347 w 8461926"/>
              <a:gd name="connsiteY330" fmla="*/ 4687717 h 6858000"/>
              <a:gd name="connsiteX331" fmla="*/ 77766 w 8461926"/>
              <a:gd name="connsiteY331" fmla="*/ 4592940 h 6858000"/>
              <a:gd name="connsiteX332" fmla="*/ 72420 w 8461926"/>
              <a:gd name="connsiteY332" fmla="*/ 4469486 h 6858000"/>
              <a:gd name="connsiteX333" fmla="*/ 64157 w 8461926"/>
              <a:gd name="connsiteY333" fmla="*/ 4461710 h 6858000"/>
              <a:gd name="connsiteX334" fmla="*/ 52978 w 8461926"/>
              <a:gd name="connsiteY334" fmla="*/ 4334853 h 6858000"/>
              <a:gd name="connsiteX335" fmla="*/ 46174 w 8461926"/>
              <a:gd name="connsiteY335" fmla="*/ 4203623 h 6858000"/>
              <a:gd name="connsiteX336" fmla="*/ 34023 w 8461926"/>
              <a:gd name="connsiteY336" fmla="*/ 4128773 h 6858000"/>
              <a:gd name="connsiteX337" fmla="*/ 27704 w 8461926"/>
              <a:gd name="connsiteY337" fmla="*/ 4057326 h 6858000"/>
              <a:gd name="connsiteX338" fmla="*/ 39369 w 8461926"/>
              <a:gd name="connsiteY338" fmla="*/ 3964978 h 6858000"/>
              <a:gd name="connsiteX339" fmla="*/ 32565 w 8461926"/>
              <a:gd name="connsiteY339" fmla="*/ 3951855 h 6858000"/>
              <a:gd name="connsiteX340" fmla="*/ 11665 w 8461926"/>
              <a:gd name="connsiteY340" fmla="*/ 3768133 h 6858000"/>
              <a:gd name="connsiteX341" fmla="*/ 7777 w 8461926"/>
              <a:gd name="connsiteY341" fmla="*/ 3722931 h 6858000"/>
              <a:gd name="connsiteX342" fmla="*/ 6318 w 8461926"/>
              <a:gd name="connsiteY342" fmla="*/ 3604824 h 6858000"/>
              <a:gd name="connsiteX343" fmla="*/ 17983 w 8461926"/>
              <a:gd name="connsiteY343" fmla="*/ 3461929 h 6858000"/>
              <a:gd name="connsiteX344" fmla="*/ 17983 w 8461926"/>
              <a:gd name="connsiteY344" fmla="*/ 3424018 h 6858000"/>
              <a:gd name="connsiteX345" fmla="*/ 20900 w 8461926"/>
              <a:gd name="connsiteY345" fmla="*/ 3295218 h 6858000"/>
              <a:gd name="connsiteX346" fmla="*/ 24788 w 8461926"/>
              <a:gd name="connsiteY346" fmla="*/ 3284038 h 6858000"/>
              <a:gd name="connsiteX347" fmla="*/ 51520 w 8461926"/>
              <a:gd name="connsiteY347" fmla="*/ 3002136 h 6858000"/>
              <a:gd name="connsiteX348" fmla="*/ 59297 w 8461926"/>
              <a:gd name="connsiteY348" fmla="*/ 2899582 h 6858000"/>
              <a:gd name="connsiteX349" fmla="*/ 105470 w 8461926"/>
              <a:gd name="connsiteY349" fmla="*/ 2777101 h 6858000"/>
              <a:gd name="connsiteX350" fmla="*/ 111303 w 8461926"/>
              <a:gd name="connsiteY350" fmla="*/ 2766894 h 6858000"/>
              <a:gd name="connsiteX351" fmla="*/ 124426 w 8461926"/>
              <a:gd name="connsiteY351" fmla="*/ 2667742 h 6858000"/>
              <a:gd name="connsiteX352" fmla="*/ 155046 w 8461926"/>
              <a:gd name="connsiteY352" fmla="*/ 2624971 h 6858000"/>
              <a:gd name="connsiteX353" fmla="*/ 197818 w 8461926"/>
              <a:gd name="connsiteY353" fmla="*/ 2538456 h 6858000"/>
              <a:gd name="connsiteX354" fmla="*/ 210455 w 8461926"/>
              <a:gd name="connsiteY354" fmla="*/ 2519500 h 6858000"/>
              <a:gd name="connsiteX355" fmla="*/ 298427 w 8461926"/>
              <a:gd name="connsiteY355" fmla="*/ 2404309 h 6858000"/>
              <a:gd name="connsiteX356" fmla="*/ 298427 w 8461926"/>
              <a:gd name="connsiteY356" fmla="*/ 2358622 h 6858000"/>
              <a:gd name="connsiteX357" fmla="*/ 252740 w 8461926"/>
              <a:gd name="connsiteY357" fmla="*/ 2358622 h 6858000"/>
              <a:gd name="connsiteX358" fmla="*/ 292109 w 8461926"/>
              <a:gd name="connsiteY358" fmla="*/ 2316822 h 6858000"/>
              <a:gd name="connsiteX359" fmla="*/ 345087 w 8461926"/>
              <a:gd name="connsiteY359" fmla="*/ 2302727 h 6858000"/>
              <a:gd name="connsiteX360" fmla="*/ 342657 w 8461926"/>
              <a:gd name="connsiteY360" fmla="*/ 2289118 h 6858000"/>
              <a:gd name="connsiteX361" fmla="*/ 297455 w 8461926"/>
              <a:gd name="connsiteY361" fmla="*/ 2278425 h 6858000"/>
              <a:gd name="connsiteX362" fmla="*/ 467569 w 8461926"/>
              <a:gd name="connsiteY362" fmla="*/ 2210866 h 6858000"/>
              <a:gd name="connsiteX363" fmla="*/ 431602 w 8461926"/>
              <a:gd name="connsiteY363" fmla="*/ 2190939 h 6858000"/>
              <a:gd name="connsiteX364" fmla="*/ 454446 w 8461926"/>
              <a:gd name="connsiteY364" fmla="*/ 2179760 h 6858000"/>
              <a:gd name="connsiteX365" fmla="*/ 520547 w 8461926"/>
              <a:gd name="connsiteY365" fmla="*/ 2159832 h 6858000"/>
              <a:gd name="connsiteX366" fmla="*/ 541447 w 8461926"/>
              <a:gd name="connsiteY366" fmla="*/ 2125323 h 6858000"/>
              <a:gd name="connsiteX367" fmla="*/ 555056 w 8461926"/>
              <a:gd name="connsiteY367" fmla="*/ 2094217 h 6858000"/>
              <a:gd name="connsiteX368" fmla="*/ 612408 w 8461926"/>
              <a:gd name="connsiteY368" fmla="*/ 2035892 h 6858000"/>
              <a:gd name="connsiteX369" fmla="*/ 655180 w 8461926"/>
              <a:gd name="connsiteY369" fmla="*/ 1981942 h 6858000"/>
              <a:gd name="connsiteX370" fmla="*/ 836958 w 8461926"/>
              <a:gd name="connsiteY370" fmla="*/ 1859460 h 6858000"/>
              <a:gd name="connsiteX371" fmla="*/ 880215 w 8461926"/>
              <a:gd name="connsiteY371" fmla="*/ 1822521 h 6858000"/>
              <a:gd name="connsiteX372" fmla="*/ 930277 w 8461926"/>
              <a:gd name="connsiteY372" fmla="*/ 1718995 h 6858000"/>
              <a:gd name="connsiteX373" fmla="*/ 955551 w 8461926"/>
              <a:gd name="connsiteY373" fmla="*/ 1679140 h 6858000"/>
              <a:gd name="connsiteX374" fmla="*/ 1011446 w 8461926"/>
              <a:gd name="connsiteY374" fmla="*/ 1546452 h 6858000"/>
              <a:gd name="connsiteX375" fmla="*/ 1028457 w 8461926"/>
              <a:gd name="connsiteY375" fmla="*/ 1526038 h 6858000"/>
              <a:gd name="connsiteX376" fmla="*/ 1065396 w 8461926"/>
              <a:gd name="connsiteY376" fmla="*/ 1475004 h 6858000"/>
              <a:gd name="connsiteX377" fmla="*/ 1092614 w 8461926"/>
              <a:gd name="connsiteY377" fmla="*/ 1405501 h 6858000"/>
              <a:gd name="connsiteX378" fmla="*/ 1104279 w 8461926"/>
              <a:gd name="connsiteY378" fmla="*/ 1364673 h 6858000"/>
              <a:gd name="connsiteX379" fmla="*/ 1139274 w 8461926"/>
              <a:gd name="connsiteY379" fmla="*/ 1299058 h 6858000"/>
              <a:gd name="connsiteX380" fmla="*/ 1232107 w 8461926"/>
              <a:gd name="connsiteY380" fmla="*/ 1229069 h 6858000"/>
              <a:gd name="connsiteX381" fmla="*/ 1260297 w 8461926"/>
              <a:gd name="connsiteY381" fmla="*/ 1189214 h 6858000"/>
              <a:gd name="connsiteX382" fmla="*/ 1408539 w 8461926"/>
              <a:gd name="connsiteY382" fmla="*/ 1066246 h 6858000"/>
              <a:gd name="connsiteX383" fmla="*/ 1509635 w 8461926"/>
              <a:gd name="connsiteY383" fmla="*/ 976329 h 6858000"/>
              <a:gd name="connsiteX384" fmla="*/ 1573306 w 8461926"/>
              <a:gd name="connsiteY384" fmla="*/ 947166 h 6858000"/>
              <a:gd name="connsiteX385" fmla="*/ 1671486 w 8461926"/>
              <a:gd name="connsiteY385" fmla="*/ 911686 h 6858000"/>
              <a:gd name="connsiteX386" fmla="*/ 1714257 w 8461926"/>
              <a:gd name="connsiteY386" fmla="*/ 893702 h 6858000"/>
              <a:gd name="connsiteX387" fmla="*/ 1984494 w 8461926"/>
              <a:gd name="connsiteY387" fmla="*/ 878149 h 6858000"/>
              <a:gd name="connsiteX388" fmla="*/ 2024349 w 8461926"/>
              <a:gd name="connsiteY388" fmla="*/ 857735 h 6858000"/>
              <a:gd name="connsiteX389" fmla="*/ 2117183 w 8461926"/>
              <a:gd name="connsiteY389" fmla="*/ 822255 h 6858000"/>
              <a:gd name="connsiteX390" fmla="*/ 2168703 w 8461926"/>
              <a:gd name="connsiteY390" fmla="*/ 822255 h 6858000"/>
              <a:gd name="connsiteX391" fmla="*/ 2267855 w 8461926"/>
              <a:gd name="connsiteY391" fmla="*/ 814478 h 6858000"/>
              <a:gd name="connsiteX392" fmla="*/ 2297989 w 8461926"/>
              <a:gd name="connsiteY392" fmla="*/ 815450 h 6858000"/>
              <a:gd name="connsiteX393" fmla="*/ 2382560 w 8461926"/>
              <a:gd name="connsiteY393" fmla="*/ 784830 h 6858000"/>
              <a:gd name="connsiteX394" fmla="*/ 2421929 w 8461926"/>
              <a:gd name="connsiteY394" fmla="*/ 775109 h 6858000"/>
              <a:gd name="connsiteX395" fmla="*/ 2535662 w 8461926"/>
              <a:gd name="connsiteY395" fmla="*/ 759556 h 6858000"/>
              <a:gd name="connsiteX396" fmla="*/ 2570656 w 8461926"/>
              <a:gd name="connsiteY396" fmla="*/ 780455 h 6858000"/>
              <a:gd name="connsiteX397" fmla="*/ 2657171 w 8461926"/>
              <a:gd name="connsiteY397" fmla="*/ 798925 h 6858000"/>
              <a:gd name="connsiteX398" fmla="*/ 2639188 w 8461926"/>
              <a:gd name="connsiteY398" fmla="*/ 725047 h 6858000"/>
              <a:gd name="connsiteX399" fmla="*/ 2781111 w 8461926"/>
              <a:gd name="connsiteY399" fmla="*/ 708036 h 6858000"/>
              <a:gd name="connsiteX400" fmla="*/ 2809301 w 8461926"/>
              <a:gd name="connsiteY400" fmla="*/ 719701 h 6858000"/>
              <a:gd name="connsiteX401" fmla="*/ 2845754 w 8461926"/>
              <a:gd name="connsiteY401" fmla="*/ 729907 h 6858000"/>
              <a:gd name="connsiteX402" fmla="*/ 3026074 w 8461926"/>
              <a:gd name="connsiteY402" fmla="*/ 695885 h 6858000"/>
              <a:gd name="connsiteX403" fmla="*/ 3202020 w 8461926"/>
              <a:gd name="connsiteY403" fmla="*/ 667208 h 6858000"/>
              <a:gd name="connsiteX404" fmla="*/ 3239445 w 8461926"/>
              <a:gd name="connsiteY404" fmla="*/ 645337 h 6858000"/>
              <a:gd name="connsiteX405" fmla="*/ 3322558 w 8461926"/>
              <a:gd name="connsiteY405" fmla="*/ 643879 h 6858000"/>
              <a:gd name="connsiteX406" fmla="*/ 3441637 w 8461926"/>
              <a:gd name="connsiteY406" fmla="*/ 678873 h 6858000"/>
              <a:gd name="connsiteX407" fmla="*/ 3539331 w 8461926"/>
              <a:gd name="connsiteY407" fmla="*/ 603537 h 6858000"/>
              <a:gd name="connsiteX408" fmla="*/ 3596197 w 8461926"/>
              <a:gd name="connsiteY408" fmla="*/ 597705 h 6858000"/>
              <a:gd name="connsiteX409" fmla="*/ 3596197 w 8461926"/>
              <a:gd name="connsiteY409" fmla="*/ 639990 h 6858000"/>
              <a:gd name="connsiteX410" fmla="*/ 3636538 w 8461926"/>
              <a:gd name="connsiteY410" fmla="*/ 620063 h 6858000"/>
              <a:gd name="connsiteX411" fmla="*/ 3677851 w 8461926"/>
              <a:gd name="connsiteY411" fmla="*/ 598677 h 6858000"/>
              <a:gd name="connsiteX412" fmla="*/ 3620985 w 8461926"/>
              <a:gd name="connsiteY412" fmla="*/ 582152 h 6858000"/>
              <a:gd name="connsiteX413" fmla="*/ 3618555 w 8461926"/>
              <a:gd name="connsiteY413" fmla="*/ 569029 h 6858000"/>
              <a:gd name="connsiteX414" fmla="*/ 3678824 w 8461926"/>
              <a:gd name="connsiteY414" fmla="*/ 551045 h 6858000"/>
              <a:gd name="connsiteX415" fmla="*/ 3804221 w 8461926"/>
              <a:gd name="connsiteY415" fmla="*/ 511190 h 6858000"/>
              <a:gd name="connsiteX416" fmla="*/ 3974335 w 8461926"/>
              <a:gd name="connsiteY416" fmla="*/ 487374 h 6858000"/>
              <a:gd name="connsiteX417" fmla="*/ 4026827 w 8461926"/>
              <a:gd name="connsiteY417" fmla="*/ 449463 h 6858000"/>
              <a:gd name="connsiteX418" fmla="*/ 4031201 w 8461926"/>
              <a:gd name="connsiteY418" fmla="*/ 443631 h 6858000"/>
              <a:gd name="connsiteX419" fmla="*/ 4168750 w 8461926"/>
              <a:gd name="connsiteY419" fmla="*/ 413982 h 6858000"/>
              <a:gd name="connsiteX420" fmla="*/ 4222214 w 8461926"/>
              <a:gd name="connsiteY420" fmla="*/ 411066 h 6858000"/>
              <a:gd name="connsiteX421" fmla="*/ 4279081 w 8461926"/>
              <a:gd name="connsiteY421" fmla="*/ 401345 h 6858000"/>
              <a:gd name="connsiteX422" fmla="*/ 4321852 w 8461926"/>
              <a:gd name="connsiteY422" fmla="*/ 378016 h 6858000"/>
              <a:gd name="connsiteX423" fmla="*/ 4351015 w 8461926"/>
              <a:gd name="connsiteY423" fmla="*/ 356630 h 6858000"/>
              <a:gd name="connsiteX424" fmla="*/ 4385037 w 8461926"/>
              <a:gd name="connsiteY424" fmla="*/ 343993 h 6858000"/>
              <a:gd name="connsiteX425" fmla="*/ 4383579 w 8461926"/>
              <a:gd name="connsiteY425" fmla="*/ 332328 h 6858000"/>
              <a:gd name="connsiteX426" fmla="*/ 4229019 w 8461926"/>
              <a:gd name="connsiteY426" fmla="*/ 332328 h 6858000"/>
              <a:gd name="connsiteX427" fmla="*/ 4225617 w 8461926"/>
              <a:gd name="connsiteY427" fmla="*/ 315317 h 6858000"/>
              <a:gd name="connsiteX428" fmla="*/ 4281511 w 8461926"/>
              <a:gd name="connsiteY428" fmla="*/ 297333 h 6858000"/>
              <a:gd name="connsiteX429" fmla="*/ 4529391 w 8461926"/>
              <a:gd name="connsiteY429" fmla="*/ 284210 h 6858000"/>
              <a:gd name="connsiteX430" fmla="*/ 4579939 w 8461926"/>
              <a:gd name="connsiteY430" fmla="*/ 255534 h 6858000"/>
              <a:gd name="connsiteX431" fmla="*/ 4661107 w 8461926"/>
              <a:gd name="connsiteY431" fmla="*/ 227344 h 6858000"/>
              <a:gd name="connsiteX432" fmla="*/ 4706309 w 8461926"/>
              <a:gd name="connsiteY432" fmla="*/ 220539 h 6858000"/>
              <a:gd name="connsiteX433" fmla="*/ 4819556 w 8461926"/>
              <a:gd name="connsiteY433" fmla="*/ 229288 h 6858000"/>
              <a:gd name="connsiteX434" fmla="*/ 4849690 w 8461926"/>
              <a:gd name="connsiteY434" fmla="*/ 225400 h 6858000"/>
              <a:gd name="connsiteX435" fmla="*/ 4922596 w 8461926"/>
              <a:gd name="connsiteY435" fmla="*/ 204014 h 6858000"/>
              <a:gd name="connsiteX436" fmla="*/ 4919679 w 8461926"/>
              <a:gd name="connsiteY436" fmla="*/ 191863 h 6858000"/>
              <a:gd name="connsiteX437" fmla="*/ 4854064 w 8461926"/>
              <a:gd name="connsiteY437" fmla="*/ 191863 h 6858000"/>
              <a:gd name="connsiteX438" fmla="*/ 4883226 w 8461926"/>
              <a:gd name="connsiteY438" fmla="*/ 154438 h 6858000"/>
              <a:gd name="connsiteX439" fmla="*/ 4901696 w 8461926"/>
              <a:gd name="connsiteY439" fmla="*/ 113611 h 6858000"/>
              <a:gd name="connsiteX440" fmla="*/ 4908501 w 8461926"/>
              <a:gd name="connsiteY440" fmla="*/ 109723 h 6858000"/>
              <a:gd name="connsiteX441" fmla="*/ 5030010 w 8461926"/>
              <a:gd name="connsiteY441" fmla="*/ 60633 h 6858000"/>
              <a:gd name="connsiteX442" fmla="*/ 5070837 w 8461926"/>
              <a:gd name="connsiteY442" fmla="*/ 67437 h 6858000"/>
              <a:gd name="connsiteX443" fmla="*/ 5099028 w 8461926"/>
              <a:gd name="connsiteY443" fmla="*/ 69381 h 6858000"/>
              <a:gd name="connsiteX444" fmla="*/ 5164643 w 8461926"/>
              <a:gd name="connsiteY444" fmla="*/ 50426 h 6858000"/>
              <a:gd name="connsiteX445" fmla="*/ 5192833 w 8461926"/>
              <a:gd name="connsiteY445" fmla="*/ 37303 h 6858000"/>
              <a:gd name="connsiteX446" fmla="*/ 5208872 w 8461926"/>
              <a:gd name="connsiteY446" fmla="*/ 29040 h 6858000"/>
              <a:gd name="connsiteX447" fmla="*/ 5375098 w 8461926"/>
              <a:gd name="connsiteY447" fmla="*/ 364 h 6858000"/>
              <a:gd name="connsiteX448" fmla="*/ 5423701 w 8461926"/>
              <a:gd name="connsiteY448" fmla="*/ 8141 h 6858000"/>
              <a:gd name="connsiteX449" fmla="*/ 5571943 w 8461926"/>
              <a:gd name="connsiteY449" fmla="*/ 39247 h 6858000"/>
              <a:gd name="connsiteX450" fmla="*/ 5582636 w 8461926"/>
              <a:gd name="connsiteY450" fmla="*/ 42649 h 6858000"/>
              <a:gd name="connsiteX451" fmla="*/ 5778509 w 8461926"/>
              <a:gd name="connsiteY451" fmla="*/ 56258 h 6858000"/>
              <a:gd name="connsiteX452" fmla="*/ 5939388 w 8461926"/>
              <a:gd name="connsiteY452" fmla="*/ 46051 h 6858000"/>
              <a:gd name="connsiteX453" fmla="*/ 6018126 w 8461926"/>
              <a:gd name="connsiteY453" fmla="*/ 55286 h 6858000"/>
              <a:gd name="connsiteX454" fmla="*/ 5951053 w 8461926"/>
              <a:gd name="connsiteY454" fmla="*/ 120901 h 6858000"/>
              <a:gd name="connsiteX455" fmla="*/ 6041942 w 8461926"/>
              <a:gd name="connsiteY455" fmla="*/ 131108 h 6858000"/>
              <a:gd name="connsiteX456" fmla="*/ 6040483 w 8461926"/>
              <a:gd name="connsiteY456" fmla="*/ 140343 h 6858000"/>
              <a:gd name="connsiteX457" fmla="*/ 6124568 w 8461926"/>
              <a:gd name="connsiteY457" fmla="*/ 117985 h 6858000"/>
              <a:gd name="connsiteX458" fmla="*/ 6216916 w 8461926"/>
              <a:gd name="connsiteY458" fmla="*/ 143259 h 6858000"/>
              <a:gd name="connsiteX459" fmla="*/ 6205251 w 8461926"/>
              <a:gd name="connsiteY459" fmla="*/ 183114 h 6858000"/>
              <a:gd name="connsiteX460" fmla="*/ 6253854 w 8461926"/>
              <a:gd name="connsiteY460" fmla="*/ 193807 h 6858000"/>
              <a:gd name="connsiteX461" fmla="*/ 6264061 w 8461926"/>
              <a:gd name="connsiteY461" fmla="*/ 232690 h 6858000"/>
              <a:gd name="connsiteX462" fmla="*/ 6315582 w 8461926"/>
              <a:gd name="connsiteY462" fmla="*/ 255534 h 6858000"/>
              <a:gd name="connsiteX463" fmla="*/ 6266978 w 8461926"/>
              <a:gd name="connsiteY463" fmla="*/ 281780 h 6858000"/>
              <a:gd name="connsiteX464" fmla="*/ 6238787 w 8461926"/>
              <a:gd name="connsiteY464" fmla="*/ 304624 h 6858000"/>
              <a:gd name="connsiteX465" fmla="*/ 6287877 w 8461926"/>
              <a:gd name="connsiteY465" fmla="*/ 333786 h 6858000"/>
              <a:gd name="connsiteX466" fmla="*/ 6325302 w 8461926"/>
              <a:gd name="connsiteY466" fmla="*/ 343021 h 6858000"/>
              <a:gd name="connsiteX467" fmla="*/ 6305374 w 8461926"/>
              <a:gd name="connsiteY467" fmla="*/ 312400 h 6858000"/>
              <a:gd name="connsiteX468" fmla="*/ 6298084 w 8461926"/>
              <a:gd name="connsiteY468" fmla="*/ 300250 h 6858000"/>
              <a:gd name="connsiteX469" fmla="*/ 6386057 w 8461926"/>
              <a:gd name="connsiteY469" fmla="*/ 288585 h 6858000"/>
              <a:gd name="connsiteX470" fmla="*/ 6464309 w 8461926"/>
              <a:gd name="connsiteY470" fmla="*/ 321149 h 6858000"/>
              <a:gd name="connsiteX471" fmla="*/ 6486667 w 8461926"/>
              <a:gd name="connsiteY471" fmla="*/ 408636 h 6858000"/>
              <a:gd name="connsiteX472" fmla="*/ 6421052 w 8461926"/>
              <a:gd name="connsiteY472" fmla="*/ 424675 h 6858000"/>
              <a:gd name="connsiteX473" fmla="*/ 6404040 w 8461926"/>
              <a:gd name="connsiteY473" fmla="*/ 432938 h 6858000"/>
              <a:gd name="connsiteX474" fmla="*/ 6442437 w 8461926"/>
              <a:gd name="connsiteY474" fmla="*/ 457240 h 6858000"/>
              <a:gd name="connsiteX475" fmla="*/ 6614981 w 8461926"/>
              <a:gd name="connsiteY475" fmla="*/ 510704 h 6858000"/>
              <a:gd name="connsiteX476" fmla="*/ 6676222 w 8461926"/>
              <a:gd name="connsiteY476" fmla="*/ 550559 h 6858000"/>
              <a:gd name="connsiteX477" fmla="*/ 6642199 w 8461926"/>
              <a:gd name="connsiteY477" fmla="*/ 576319 h 6858000"/>
              <a:gd name="connsiteX478" fmla="*/ 6690803 w 8461926"/>
              <a:gd name="connsiteY478" fmla="*/ 587984 h 6858000"/>
              <a:gd name="connsiteX479" fmla="*/ 6729200 w 8461926"/>
              <a:gd name="connsiteY479" fmla="*/ 612772 h 6858000"/>
              <a:gd name="connsiteX480" fmla="*/ 6800647 w 8461926"/>
              <a:gd name="connsiteY480" fmla="*/ 649711 h 6858000"/>
              <a:gd name="connsiteX481" fmla="*/ 6847793 w 8461926"/>
              <a:gd name="connsiteY481" fmla="*/ 731852 h 6858000"/>
              <a:gd name="connsiteX482" fmla="*/ 6867235 w 8461926"/>
              <a:gd name="connsiteY482" fmla="*/ 755181 h 6858000"/>
              <a:gd name="connsiteX483" fmla="*/ 6884246 w 8461926"/>
              <a:gd name="connsiteY483" fmla="*/ 800869 h 6858000"/>
              <a:gd name="connsiteX484" fmla="*/ 6892995 w 8461926"/>
              <a:gd name="connsiteY484" fmla="*/ 828087 h 6858000"/>
              <a:gd name="connsiteX485" fmla="*/ 6893967 w 8461926"/>
              <a:gd name="connsiteY485" fmla="*/ 863568 h 6858000"/>
              <a:gd name="connsiteX486" fmla="*/ 6851195 w 8461926"/>
              <a:gd name="connsiteY486" fmla="*/ 870858 h 6858000"/>
              <a:gd name="connsiteX487" fmla="*/ 6807452 w 8461926"/>
              <a:gd name="connsiteY487" fmla="*/ 839752 h 6858000"/>
              <a:gd name="connsiteX488" fmla="*/ 6699552 w 8461926"/>
              <a:gd name="connsiteY488" fmla="*/ 704147 h 6858000"/>
              <a:gd name="connsiteX489" fmla="*/ 6744753 w 8461926"/>
              <a:gd name="connsiteY489" fmla="*/ 657974 h 6858000"/>
              <a:gd name="connsiteX490" fmla="*/ 6597970 w 8461926"/>
              <a:gd name="connsiteY490" fmla="*/ 700745 h 6858000"/>
              <a:gd name="connsiteX491" fmla="*/ 6768083 w 8461926"/>
              <a:gd name="connsiteY491" fmla="*/ 816908 h 6858000"/>
              <a:gd name="connsiteX492" fmla="*/ 6756904 w 8461926"/>
              <a:gd name="connsiteY492" fmla="*/ 901479 h 6858000"/>
              <a:gd name="connsiteX493" fmla="*/ 6753502 w 8461926"/>
              <a:gd name="connsiteY493" fmla="*/ 979245 h 6858000"/>
              <a:gd name="connsiteX494" fmla="*/ 6774888 w 8461926"/>
              <a:gd name="connsiteY494" fmla="*/ 1049721 h 6858000"/>
              <a:gd name="connsiteX495" fmla="*/ 6811826 w 8461926"/>
              <a:gd name="connsiteY495" fmla="*/ 1190672 h 6858000"/>
              <a:gd name="connsiteX496" fmla="*/ 6810368 w 8461926"/>
              <a:gd name="connsiteY496" fmla="*/ 1214974 h 6858000"/>
              <a:gd name="connsiteX497" fmla="*/ 6657752 w 8461926"/>
              <a:gd name="connsiteY497" fmla="*/ 1146928 h 6858000"/>
              <a:gd name="connsiteX498" fmla="*/ 6685942 w 8461926"/>
              <a:gd name="connsiteY498" fmla="*/ 1301488 h 6858000"/>
              <a:gd name="connsiteX499" fmla="*/ 6692747 w 8461926"/>
              <a:gd name="connsiteY499" fmla="*/ 1346204 h 6858000"/>
              <a:gd name="connsiteX500" fmla="*/ 6673792 w 8461926"/>
              <a:gd name="connsiteY500" fmla="*/ 1353981 h 6858000"/>
              <a:gd name="connsiteX501" fmla="*/ 6649490 w 8461926"/>
              <a:gd name="connsiteY501" fmla="*/ 1323360 h 6858000"/>
              <a:gd name="connsiteX502" fmla="*/ 6638310 w 8461926"/>
              <a:gd name="connsiteY502" fmla="*/ 1310723 h 6858000"/>
              <a:gd name="connsiteX503" fmla="*/ 6627132 w 8461926"/>
              <a:gd name="connsiteY503" fmla="*/ 1351064 h 6858000"/>
              <a:gd name="connsiteX504" fmla="*/ 6555684 w 8461926"/>
              <a:gd name="connsiteY504" fmla="*/ 1330651 h 6858000"/>
              <a:gd name="connsiteX505" fmla="*/ 6544505 w 8461926"/>
              <a:gd name="connsiteY505" fmla="*/ 1363701 h 6858000"/>
              <a:gd name="connsiteX506" fmla="*/ 6524578 w 8461926"/>
              <a:gd name="connsiteY506" fmla="*/ 1338427 h 6858000"/>
              <a:gd name="connsiteX507" fmla="*/ 6470627 w 8461926"/>
              <a:gd name="connsiteY507" fmla="*/ 1225666 h 6858000"/>
              <a:gd name="connsiteX508" fmla="*/ 6451186 w 8461926"/>
              <a:gd name="connsiteY508" fmla="*/ 1206711 h 6858000"/>
              <a:gd name="connsiteX509" fmla="*/ 6369532 w 8461926"/>
              <a:gd name="connsiteY509" fmla="*/ 1110961 h 6858000"/>
              <a:gd name="connsiteX510" fmla="*/ 6359325 w 8461926"/>
              <a:gd name="connsiteY510" fmla="*/ 1090062 h 6858000"/>
              <a:gd name="connsiteX511" fmla="*/ 6267464 w 8461926"/>
              <a:gd name="connsiteY511" fmla="*/ 1005005 h 6858000"/>
              <a:gd name="connsiteX512" fmla="*/ 6165882 w 8461926"/>
              <a:gd name="connsiteY512" fmla="*/ 900021 h 6858000"/>
              <a:gd name="connsiteX513" fmla="*/ 6127484 w 8461926"/>
              <a:gd name="connsiteY513" fmla="*/ 868428 h 6858000"/>
              <a:gd name="connsiteX514" fmla="*/ 5950080 w 8461926"/>
              <a:gd name="connsiteY514" fmla="*/ 747405 h 6858000"/>
              <a:gd name="connsiteX515" fmla="*/ 5871828 w 8461926"/>
              <a:gd name="connsiteY515" fmla="*/ 698801 h 6858000"/>
              <a:gd name="connsiteX516" fmla="*/ 5761984 w 8461926"/>
              <a:gd name="connsiteY516" fmla="*/ 642906 h 6858000"/>
              <a:gd name="connsiteX517" fmla="*/ 5736710 w 8461926"/>
              <a:gd name="connsiteY517" fmla="*/ 643879 h 6858000"/>
              <a:gd name="connsiteX518" fmla="*/ 5676441 w 8461926"/>
              <a:gd name="connsiteY518" fmla="*/ 594303 h 6858000"/>
              <a:gd name="connsiteX519" fmla="*/ 5614228 w 8461926"/>
              <a:gd name="connsiteY519" fmla="*/ 556392 h 6858000"/>
              <a:gd name="connsiteX520" fmla="*/ 5566596 w 8461926"/>
              <a:gd name="connsiteY520" fmla="*/ 530146 h 6858000"/>
              <a:gd name="connsiteX521" fmla="*/ 5457238 w 8461926"/>
              <a:gd name="connsiteY521" fmla="*/ 501955 h 6858000"/>
              <a:gd name="connsiteX522" fmla="*/ 5379958 w 8461926"/>
              <a:gd name="connsiteY522" fmla="*/ 448005 h 6858000"/>
              <a:gd name="connsiteX523" fmla="*/ 5249214 w 8461926"/>
              <a:gd name="connsiteY523" fmla="*/ 415927 h 6858000"/>
              <a:gd name="connsiteX524" fmla="*/ 5230744 w 8461926"/>
              <a:gd name="connsiteY524" fmla="*/ 413010 h 6858000"/>
              <a:gd name="connsiteX525" fmla="*/ 5165129 w 8461926"/>
              <a:gd name="connsiteY525" fmla="*/ 376072 h 6858000"/>
              <a:gd name="connsiteX526" fmla="*/ 5154436 w 8461926"/>
              <a:gd name="connsiteY526" fmla="*/ 399401 h 6858000"/>
              <a:gd name="connsiteX527" fmla="*/ 5044592 w 8461926"/>
              <a:gd name="connsiteY527" fmla="*/ 398915 h 6858000"/>
              <a:gd name="connsiteX528" fmla="*/ 5017373 w 8461926"/>
              <a:gd name="connsiteY528" fmla="*/ 388708 h 6858000"/>
              <a:gd name="connsiteX529" fmla="*/ 4982864 w 8461926"/>
              <a:gd name="connsiteY529" fmla="*/ 368781 h 6858000"/>
              <a:gd name="connsiteX530" fmla="*/ 4969255 w 8461926"/>
              <a:gd name="connsiteY530" fmla="*/ 401345 h 6858000"/>
              <a:gd name="connsiteX531" fmla="*/ 4959535 w 8461926"/>
              <a:gd name="connsiteY531" fmla="*/ 414955 h 6858000"/>
              <a:gd name="connsiteX532" fmla="*/ 4916277 w 8461926"/>
              <a:gd name="connsiteY532" fmla="*/ 336216 h 6858000"/>
              <a:gd name="connsiteX533" fmla="*/ 4899752 w 8461926"/>
              <a:gd name="connsiteY533" fmla="*/ 331842 h 6858000"/>
              <a:gd name="connsiteX534" fmla="*/ 4711655 w 8461926"/>
              <a:gd name="connsiteY534" fmla="*/ 399401 h 6858000"/>
              <a:gd name="connsiteX535" fmla="*/ 4632431 w 8461926"/>
              <a:gd name="connsiteY535" fmla="*/ 430994 h 6858000"/>
              <a:gd name="connsiteX536" fmla="*/ 4631459 w 8461926"/>
              <a:gd name="connsiteY536" fmla="*/ 443631 h 6858000"/>
              <a:gd name="connsiteX537" fmla="*/ 4690270 w 8461926"/>
              <a:gd name="connsiteY537" fmla="*/ 460642 h 6858000"/>
              <a:gd name="connsiteX538" fmla="*/ 4750052 w 8461926"/>
              <a:gd name="connsiteY538" fmla="*/ 498067 h 6858000"/>
              <a:gd name="connsiteX539" fmla="*/ 4790393 w 8461926"/>
              <a:gd name="connsiteY539" fmla="*/ 533548 h 6858000"/>
              <a:gd name="connsiteX540" fmla="*/ 4959049 w 8461926"/>
              <a:gd name="connsiteY540" fmla="*/ 576319 h 6858000"/>
              <a:gd name="connsiteX541" fmla="*/ 5086391 w 8461926"/>
              <a:gd name="connsiteY541" fmla="*/ 590900 h 6858000"/>
              <a:gd name="connsiteX542" fmla="*/ 5108262 w 8461926"/>
              <a:gd name="connsiteY542" fmla="*/ 598191 h 6858000"/>
              <a:gd name="connsiteX543" fmla="*/ 5398913 w 8461926"/>
              <a:gd name="connsiteY543" fmla="*/ 714840 h 6858000"/>
              <a:gd name="connsiteX544" fmla="*/ 5465501 w 8461926"/>
              <a:gd name="connsiteY544" fmla="*/ 725533 h 6858000"/>
              <a:gd name="connsiteX545" fmla="*/ 5516535 w 8461926"/>
              <a:gd name="connsiteY545" fmla="*/ 777053 h 6858000"/>
              <a:gd name="connsiteX546" fmla="*/ 5536462 w 8461926"/>
              <a:gd name="connsiteY546" fmla="*/ 785802 h 6858000"/>
              <a:gd name="connsiteX547" fmla="*/ 5641932 w 8461926"/>
              <a:gd name="connsiteY547" fmla="*/ 885926 h 6858000"/>
              <a:gd name="connsiteX548" fmla="*/ 5658943 w 8461926"/>
              <a:gd name="connsiteY548" fmla="*/ 894674 h 6858000"/>
              <a:gd name="connsiteX549" fmla="*/ 5757123 w 8461926"/>
              <a:gd name="connsiteY549" fmla="*/ 913144 h 6858000"/>
              <a:gd name="connsiteX550" fmla="*/ 5855789 w 8461926"/>
              <a:gd name="connsiteY550" fmla="*/ 963692 h 6858000"/>
              <a:gd name="connsiteX551" fmla="*/ 5827599 w 8461926"/>
              <a:gd name="connsiteY551" fmla="*/ 1084229 h 6858000"/>
              <a:gd name="connsiteX552" fmla="*/ 5797951 w 8461926"/>
              <a:gd name="connsiteY552" fmla="*/ 1102699 h 6858000"/>
              <a:gd name="connsiteX553" fmla="*/ 5859677 w 8461926"/>
              <a:gd name="connsiteY553" fmla="*/ 1141582 h 6858000"/>
              <a:gd name="connsiteX554" fmla="*/ 5964662 w 8461926"/>
              <a:gd name="connsiteY554" fmla="*/ 1243650 h 6858000"/>
              <a:gd name="connsiteX555" fmla="*/ 6072562 w 8461926"/>
              <a:gd name="connsiteY555" fmla="*/ 1350092 h 6858000"/>
              <a:gd name="connsiteX556" fmla="*/ 6090546 w 8461926"/>
              <a:gd name="connsiteY556" fmla="*/ 1354953 h 6858000"/>
              <a:gd name="connsiteX557" fmla="*/ 6170742 w 8461926"/>
              <a:gd name="connsiteY557" fmla="*/ 1452646 h 6858000"/>
              <a:gd name="connsiteX558" fmla="*/ 6169770 w 8461926"/>
              <a:gd name="connsiteY558" fmla="*/ 1475976 h 6858000"/>
              <a:gd name="connsiteX559" fmla="*/ 6242676 w 8461926"/>
              <a:gd name="connsiteY559" fmla="*/ 1499792 h 6858000"/>
              <a:gd name="connsiteX560" fmla="*/ 6318984 w 8461926"/>
              <a:gd name="connsiteY560" fmla="*/ 1513401 h 6858000"/>
              <a:gd name="connsiteX561" fmla="*/ 6343286 w 8461926"/>
              <a:gd name="connsiteY561" fmla="*/ 1552770 h 6858000"/>
              <a:gd name="connsiteX562" fmla="*/ 6397236 w 8461926"/>
              <a:gd name="connsiteY562" fmla="*/ 1575128 h 6858000"/>
              <a:gd name="connsiteX563" fmla="*/ 6518745 w 8461926"/>
              <a:gd name="connsiteY563" fmla="*/ 1643659 h 6858000"/>
              <a:gd name="connsiteX564" fmla="*/ 6613523 w 8461926"/>
              <a:gd name="connsiteY564" fmla="*/ 1722884 h 6858000"/>
              <a:gd name="connsiteX565" fmla="*/ 6695663 w 8461926"/>
              <a:gd name="connsiteY565" fmla="*/ 1766141 h 6858000"/>
              <a:gd name="connsiteX566" fmla="*/ 6754474 w 8461926"/>
              <a:gd name="connsiteY566" fmla="*/ 1808426 h 6858000"/>
              <a:gd name="connsiteX567" fmla="*/ 6696149 w 8461926"/>
              <a:gd name="connsiteY567" fmla="*/ 1805510 h 6858000"/>
              <a:gd name="connsiteX568" fmla="*/ 6802592 w 8461926"/>
              <a:gd name="connsiteY568" fmla="*/ 1891053 h 6858000"/>
              <a:gd name="connsiteX569" fmla="*/ 6851681 w 8461926"/>
              <a:gd name="connsiteY569" fmla="*/ 1913411 h 6858000"/>
              <a:gd name="connsiteX570" fmla="*/ 6970761 w 8461926"/>
              <a:gd name="connsiteY570" fmla="*/ 1972707 h 6858000"/>
              <a:gd name="connsiteX571" fmla="*/ 6985828 w 8461926"/>
              <a:gd name="connsiteY571" fmla="*/ 1971735 h 6858000"/>
              <a:gd name="connsiteX572" fmla="*/ 7047069 w 8461926"/>
              <a:gd name="connsiteY572" fmla="*/ 1995551 h 6858000"/>
              <a:gd name="connsiteX573" fmla="*/ 7066024 w 8461926"/>
              <a:gd name="connsiteY573" fmla="*/ 2007702 h 6858000"/>
              <a:gd name="connsiteX574" fmla="*/ 7123377 w 8461926"/>
              <a:gd name="connsiteY574" fmla="*/ 1966875 h 6858000"/>
              <a:gd name="connsiteX575" fmla="*/ 7222043 w 8461926"/>
              <a:gd name="connsiteY575" fmla="*/ 1998467 h 6858000"/>
              <a:gd name="connsiteX576" fmla="*/ 7218154 w 8461926"/>
              <a:gd name="connsiteY576" fmla="*/ 2010618 h 6858000"/>
              <a:gd name="connsiteX577" fmla="*/ 7148165 w 8461926"/>
              <a:gd name="connsiteY577" fmla="*/ 1992635 h 6858000"/>
              <a:gd name="connsiteX578" fmla="*/ 7224959 w 8461926"/>
              <a:gd name="connsiteY578" fmla="*/ 2086926 h 6858000"/>
              <a:gd name="connsiteX579" fmla="*/ 7249261 w 8461926"/>
              <a:gd name="connsiteY579" fmla="*/ 2110742 h 6858000"/>
              <a:gd name="connsiteX580" fmla="*/ 7362507 w 8461926"/>
              <a:gd name="connsiteY580" fmla="*/ 2211352 h 6858000"/>
              <a:gd name="connsiteX581" fmla="*/ 7446106 w 8461926"/>
              <a:gd name="connsiteY581" fmla="*/ 2258984 h 6858000"/>
              <a:gd name="connsiteX582" fmla="*/ 7474296 w 8461926"/>
              <a:gd name="connsiteY582" fmla="*/ 2256068 h 6858000"/>
              <a:gd name="connsiteX583" fmla="*/ 7410139 w 8461926"/>
              <a:gd name="connsiteY583" fmla="*/ 2184134 h 6858000"/>
              <a:gd name="connsiteX584" fmla="*/ 7392642 w 8461926"/>
              <a:gd name="connsiteY584" fmla="*/ 2119977 h 6858000"/>
              <a:gd name="connsiteX585" fmla="*/ 7439788 w 8461926"/>
              <a:gd name="connsiteY585" fmla="*/ 2126295 h 6858000"/>
              <a:gd name="connsiteX586" fmla="*/ 7446106 w 8461926"/>
              <a:gd name="connsiteY586" fmla="*/ 2118519 h 6858000"/>
              <a:gd name="connsiteX587" fmla="*/ 7383407 w 8461926"/>
              <a:gd name="connsiteY587" fmla="*/ 2033462 h 6858000"/>
              <a:gd name="connsiteX588" fmla="*/ 7396044 w 8461926"/>
              <a:gd name="connsiteY588" fmla="*/ 2003814 h 6858000"/>
              <a:gd name="connsiteX589" fmla="*/ 7318278 w 8461926"/>
              <a:gd name="connsiteY589" fmla="*/ 1979998 h 6858000"/>
              <a:gd name="connsiteX590" fmla="*/ 7321681 w 8461926"/>
              <a:gd name="connsiteY590" fmla="*/ 1901746 h 6858000"/>
              <a:gd name="connsiteX591" fmla="*/ 7272104 w 8461926"/>
              <a:gd name="connsiteY591" fmla="*/ 1824952 h 6858000"/>
              <a:gd name="connsiteX592" fmla="*/ 7255579 w 8461926"/>
              <a:gd name="connsiteY592" fmla="*/ 1776834 h 6858000"/>
              <a:gd name="connsiteX593" fmla="*/ 7242942 w 8461926"/>
              <a:gd name="connsiteY593" fmla="*/ 1743783 h 6858000"/>
              <a:gd name="connsiteX594" fmla="*/ 7286200 w 8461926"/>
              <a:gd name="connsiteY594" fmla="*/ 1739409 h 6858000"/>
              <a:gd name="connsiteX595" fmla="*/ 7301267 w 8461926"/>
              <a:gd name="connsiteY595" fmla="*/ 1743783 h 6858000"/>
              <a:gd name="connsiteX596" fmla="*/ 7265300 w 8461926"/>
              <a:gd name="connsiteY596" fmla="*/ 1708788 h 6858000"/>
              <a:gd name="connsiteX597" fmla="*/ 7193367 w 8461926"/>
              <a:gd name="connsiteY597" fmla="*/ 1666017 h 6858000"/>
              <a:gd name="connsiteX598" fmla="*/ 7146707 w 8461926"/>
              <a:gd name="connsiteY598" fmla="*/ 1590195 h 6858000"/>
              <a:gd name="connsiteX599" fmla="*/ 7132126 w 8461926"/>
              <a:gd name="connsiteY599" fmla="*/ 1564921 h 6858000"/>
              <a:gd name="connsiteX600" fmla="*/ 7089840 w 8461926"/>
              <a:gd name="connsiteY600" fmla="*/ 1501736 h 6858000"/>
              <a:gd name="connsiteX601" fmla="*/ 7082550 w 8461926"/>
              <a:gd name="connsiteY601" fmla="*/ 1486669 h 6858000"/>
              <a:gd name="connsiteX602" fmla="*/ 7096645 w 8461926"/>
              <a:gd name="connsiteY602" fmla="*/ 1475976 h 6858000"/>
              <a:gd name="connsiteX603" fmla="*/ 7164690 w 8461926"/>
              <a:gd name="connsiteY603" fmla="*/ 1529440 h 6858000"/>
              <a:gd name="connsiteX604" fmla="*/ 7220585 w 8461926"/>
              <a:gd name="connsiteY604" fmla="*/ 1581446 h 6858000"/>
              <a:gd name="connsiteX605" fmla="*/ 7176355 w 8461926"/>
              <a:gd name="connsiteY605" fmla="*/ 1510971 h 6858000"/>
              <a:gd name="connsiteX606" fmla="*/ 7142333 w 8461926"/>
              <a:gd name="connsiteY606" fmla="*/ 1451674 h 6858000"/>
              <a:gd name="connsiteX607" fmla="*/ 7076231 w 8461926"/>
              <a:gd name="connsiteY607" fmla="*/ 1455076 h 6858000"/>
              <a:gd name="connsiteX608" fmla="*/ 7052901 w 8461926"/>
              <a:gd name="connsiteY608" fmla="*/ 1410361 h 6858000"/>
              <a:gd name="connsiteX609" fmla="*/ 7086924 w 8461926"/>
              <a:gd name="connsiteY609" fmla="*/ 1394808 h 6858000"/>
              <a:gd name="connsiteX610" fmla="*/ 7090326 w 8461926"/>
              <a:gd name="connsiteY610" fmla="*/ 1382657 h 6858000"/>
              <a:gd name="connsiteX611" fmla="*/ 7054846 w 8461926"/>
              <a:gd name="connsiteY611" fmla="*/ 1370992 h 6858000"/>
              <a:gd name="connsiteX612" fmla="*/ 6973191 w 8461926"/>
              <a:gd name="connsiteY612" fmla="*/ 1297114 h 6858000"/>
              <a:gd name="connsiteX613" fmla="*/ 6996521 w 8461926"/>
              <a:gd name="connsiteY613" fmla="*/ 1277187 h 6858000"/>
              <a:gd name="connsiteX614" fmla="*/ 6994091 w 8461926"/>
              <a:gd name="connsiteY614" fmla="*/ 1265522 h 6858000"/>
              <a:gd name="connsiteX615" fmla="*/ 6898341 w 8461926"/>
              <a:gd name="connsiteY615" fmla="*/ 1109503 h 6858000"/>
              <a:gd name="connsiteX616" fmla="*/ 6896883 w 8461926"/>
              <a:gd name="connsiteY616" fmla="*/ 1080341 h 6858000"/>
              <a:gd name="connsiteX617" fmla="*/ 6927503 w 8461926"/>
              <a:gd name="connsiteY617" fmla="*/ 1095894 h 6858000"/>
              <a:gd name="connsiteX618" fmla="*/ 7065052 w 8461926"/>
              <a:gd name="connsiteY618" fmla="*/ 1279617 h 6858000"/>
              <a:gd name="connsiteX619" fmla="*/ 7197741 w 8461926"/>
              <a:gd name="connsiteY619" fmla="*/ 1456535 h 6858000"/>
              <a:gd name="connsiteX620" fmla="*/ 7298837 w 8461926"/>
              <a:gd name="connsiteY620" fmla="*/ 1587279 h 6858000"/>
              <a:gd name="connsiteX621" fmla="*/ 7316334 w 8461926"/>
              <a:gd name="connsiteY621" fmla="*/ 1613525 h 6858000"/>
              <a:gd name="connsiteX622" fmla="*/ 7358134 w 8461926"/>
              <a:gd name="connsiteY622" fmla="*/ 1660185 h 6858000"/>
              <a:gd name="connsiteX623" fmla="*/ 7390698 w 8461926"/>
              <a:gd name="connsiteY623" fmla="*/ 1692263 h 6858000"/>
              <a:gd name="connsiteX624" fmla="*/ 7470894 w 8461926"/>
              <a:gd name="connsiteY624" fmla="*/ 1770029 h 6858000"/>
              <a:gd name="connsiteX625" fmla="*/ 7563727 w 8461926"/>
              <a:gd name="connsiteY625" fmla="*/ 1949377 h 6858000"/>
              <a:gd name="connsiteX626" fmla="*/ 7621566 w 8461926"/>
              <a:gd name="connsiteY626" fmla="*/ 2022769 h 6858000"/>
              <a:gd name="connsiteX627" fmla="*/ 7633231 w 8461926"/>
              <a:gd name="connsiteY627" fmla="*/ 2018395 h 6858000"/>
              <a:gd name="connsiteX628" fmla="*/ 7607471 w 8461926"/>
              <a:gd name="connsiteY628" fmla="*/ 1939657 h 6858000"/>
              <a:gd name="connsiteX629" fmla="*/ 7547202 w 8461926"/>
              <a:gd name="connsiteY629" fmla="*/ 1864807 h 6858000"/>
              <a:gd name="connsiteX630" fmla="*/ 7496168 w 8461926"/>
              <a:gd name="connsiteY630" fmla="*/ 1786555 h 6858000"/>
              <a:gd name="connsiteX631" fmla="*/ 7528247 w 8461926"/>
              <a:gd name="connsiteY631" fmla="*/ 1743783 h 6858000"/>
              <a:gd name="connsiteX632" fmla="*/ 7578795 w 8461926"/>
              <a:gd name="connsiteY632" fmla="*/ 1747672 h 6858000"/>
              <a:gd name="connsiteX633" fmla="*/ 7581225 w 8461926"/>
              <a:gd name="connsiteY633" fmla="*/ 1826410 h 6858000"/>
              <a:gd name="connsiteX634" fmla="*/ 7654617 w 8461926"/>
              <a:gd name="connsiteY634" fmla="*/ 1953266 h 6858000"/>
              <a:gd name="connsiteX635" fmla="*/ 7712942 w 8461926"/>
              <a:gd name="connsiteY635" fmla="*/ 2058250 h 6858000"/>
              <a:gd name="connsiteX636" fmla="*/ 7749880 w 8461926"/>
              <a:gd name="connsiteY636" fmla="*/ 2148653 h 6858000"/>
              <a:gd name="connsiteX637" fmla="*/ 7735785 w 8461926"/>
              <a:gd name="connsiteY637" fmla="*/ 2155944 h 6858000"/>
              <a:gd name="connsiteX638" fmla="*/ 7641494 w 8461926"/>
              <a:gd name="connsiteY638" fmla="*/ 2031518 h 6858000"/>
              <a:gd name="connsiteX639" fmla="*/ 7632259 w 8461926"/>
              <a:gd name="connsiteY639" fmla="*/ 2036864 h 6858000"/>
              <a:gd name="connsiteX640" fmla="*/ 7669684 w 8461926"/>
              <a:gd name="connsiteY640" fmla="*/ 2227391 h 6858000"/>
              <a:gd name="connsiteX641" fmla="*/ 7688153 w 8461926"/>
              <a:gd name="connsiteY641" fmla="*/ 2214268 h 6858000"/>
              <a:gd name="connsiteX642" fmla="*/ 7693013 w 8461926"/>
              <a:gd name="connsiteY642" fmla="*/ 2241973 h 6858000"/>
              <a:gd name="connsiteX643" fmla="*/ 7712455 w 8461926"/>
              <a:gd name="connsiteY643" fmla="*/ 2360566 h 6858000"/>
              <a:gd name="connsiteX644" fmla="*/ 7744048 w 8461926"/>
              <a:gd name="connsiteY644" fmla="*/ 2382438 h 6858000"/>
              <a:gd name="connsiteX645" fmla="*/ 7751825 w 8461926"/>
              <a:gd name="connsiteY645" fmla="*/ 2383896 h 6858000"/>
              <a:gd name="connsiteX646" fmla="*/ 7855836 w 8461926"/>
              <a:gd name="connsiteY646" fmla="*/ 2446109 h 6858000"/>
              <a:gd name="connsiteX647" fmla="*/ 7798970 w 8461926"/>
              <a:gd name="connsiteY647" fmla="*/ 2293493 h 6858000"/>
              <a:gd name="connsiteX648" fmla="*/ 7805289 w 8461926"/>
              <a:gd name="connsiteY648" fmla="*/ 2290090 h 6858000"/>
              <a:gd name="connsiteX649" fmla="*/ 7853406 w 8461926"/>
              <a:gd name="connsiteY649" fmla="*/ 2373203 h 6858000"/>
              <a:gd name="connsiteX650" fmla="*/ 7870417 w 8461926"/>
              <a:gd name="connsiteY650" fmla="*/ 2365426 h 6858000"/>
              <a:gd name="connsiteX651" fmla="*/ 7848060 w 8461926"/>
              <a:gd name="connsiteY651" fmla="*/ 2306616 h 6858000"/>
              <a:gd name="connsiteX652" fmla="*/ 7819383 w 8461926"/>
              <a:gd name="connsiteY652" fmla="*/ 2205034 h 6858000"/>
              <a:gd name="connsiteX653" fmla="*/ 7815010 w 8461926"/>
              <a:gd name="connsiteY653" fmla="*/ 2210866 h 6858000"/>
              <a:gd name="connsiteX654" fmla="*/ 3977737 w 8461926"/>
              <a:gd name="connsiteY654" fmla="*/ 6428220 h 6858000"/>
              <a:gd name="connsiteX655" fmla="*/ 3971905 w 8461926"/>
              <a:gd name="connsiteY655" fmla="*/ 6439399 h 6858000"/>
              <a:gd name="connsiteX656" fmla="*/ 3986972 w 8461926"/>
              <a:gd name="connsiteY656" fmla="*/ 6462243 h 6858000"/>
              <a:gd name="connsiteX657" fmla="*/ 4209092 w 8461926"/>
              <a:gd name="connsiteY657" fmla="*/ 6544384 h 6858000"/>
              <a:gd name="connsiteX658" fmla="*/ 4360249 w 8461926"/>
              <a:gd name="connsiteY658" fmla="*/ 6581322 h 6858000"/>
              <a:gd name="connsiteX659" fmla="*/ 4448222 w 8461926"/>
              <a:gd name="connsiteY659" fmla="*/ 6593959 h 6858000"/>
              <a:gd name="connsiteX660" fmla="*/ 4569246 w 8461926"/>
              <a:gd name="connsiteY660" fmla="*/ 6617289 h 6858000"/>
              <a:gd name="connsiteX661" fmla="*/ 4723320 w 8461926"/>
              <a:gd name="connsiteY661" fmla="*/ 6621664 h 6858000"/>
              <a:gd name="connsiteX662" fmla="*/ 4767549 w 8461926"/>
              <a:gd name="connsiteY662" fmla="*/ 6588613 h 6858000"/>
              <a:gd name="connsiteX663" fmla="*/ 4838511 w 8461926"/>
              <a:gd name="connsiteY663" fmla="*/ 6617775 h 6858000"/>
              <a:gd name="connsiteX664" fmla="*/ 4891489 w 8461926"/>
              <a:gd name="connsiteY664" fmla="*/ 6613887 h 6858000"/>
              <a:gd name="connsiteX665" fmla="*/ 5093681 w 8461926"/>
              <a:gd name="connsiteY665" fmla="*/ 6635272 h 6858000"/>
              <a:gd name="connsiteX666" fmla="*/ 5281292 w 8461926"/>
              <a:gd name="connsiteY666" fmla="*/ 6674641 h 6858000"/>
              <a:gd name="connsiteX667" fmla="*/ 5363433 w 8461926"/>
              <a:gd name="connsiteY667" fmla="*/ 6667351 h 6858000"/>
              <a:gd name="connsiteX668" fmla="*/ 5407176 w 8461926"/>
              <a:gd name="connsiteY668" fmla="*/ 6672211 h 6858000"/>
              <a:gd name="connsiteX669" fmla="*/ 5444601 w 8461926"/>
              <a:gd name="connsiteY669" fmla="*/ 6665407 h 6858000"/>
              <a:gd name="connsiteX670" fmla="*/ 5378500 w 8461926"/>
              <a:gd name="connsiteY670" fmla="*/ 6713039 h 6858000"/>
              <a:gd name="connsiteX671" fmla="*/ 5199637 w 8461926"/>
              <a:gd name="connsiteY671" fmla="*/ 6697486 h 6858000"/>
              <a:gd name="connsiteX672" fmla="*/ 5181168 w 8461926"/>
              <a:gd name="connsiteY672" fmla="*/ 6692139 h 6858000"/>
              <a:gd name="connsiteX673" fmla="*/ 5089793 w 8461926"/>
              <a:gd name="connsiteY673" fmla="*/ 6697972 h 6858000"/>
              <a:gd name="connsiteX674" fmla="*/ 5089793 w 8461926"/>
              <a:gd name="connsiteY674" fmla="*/ 6710122 h 6858000"/>
              <a:gd name="connsiteX675" fmla="*/ 5339131 w 8461926"/>
              <a:gd name="connsiteY675" fmla="*/ 6751922 h 6858000"/>
              <a:gd name="connsiteX676" fmla="*/ 5395511 w 8461926"/>
              <a:gd name="connsiteY676" fmla="*/ 6763587 h 6858000"/>
              <a:gd name="connsiteX677" fmla="*/ 5463556 w 8461926"/>
              <a:gd name="connsiteY677" fmla="*/ 6763587 h 6858000"/>
              <a:gd name="connsiteX678" fmla="*/ 5493204 w 8461926"/>
              <a:gd name="connsiteY678" fmla="*/ 6755324 h 6858000"/>
              <a:gd name="connsiteX679" fmla="*/ 5555904 w 8461926"/>
              <a:gd name="connsiteY679" fmla="*/ 6729564 h 6858000"/>
              <a:gd name="connsiteX680" fmla="*/ 5590412 w 8461926"/>
              <a:gd name="connsiteY680" fmla="*/ 6711581 h 6858000"/>
              <a:gd name="connsiteX681" fmla="*/ 5628323 w 8461926"/>
              <a:gd name="connsiteY681" fmla="*/ 6740743 h 6858000"/>
              <a:gd name="connsiteX682" fmla="*/ 5684704 w 8461926"/>
              <a:gd name="connsiteY682" fmla="*/ 6697486 h 6858000"/>
              <a:gd name="connsiteX683" fmla="*/ 5674497 w 8461926"/>
              <a:gd name="connsiteY683" fmla="*/ 6687279 h 6858000"/>
              <a:gd name="connsiteX684" fmla="*/ 5658943 w 8461926"/>
              <a:gd name="connsiteY684" fmla="*/ 6708178 h 6858000"/>
              <a:gd name="connsiteX685" fmla="*/ 5602563 w 8461926"/>
              <a:gd name="connsiteY685" fmla="*/ 6674641 h 6858000"/>
              <a:gd name="connsiteX686" fmla="*/ 5701715 w 8461926"/>
              <a:gd name="connsiteY686" fmla="*/ 6606596 h 6858000"/>
              <a:gd name="connsiteX687" fmla="*/ 5880091 w 8461926"/>
              <a:gd name="connsiteY687" fmla="*/ 6618747 h 6858000"/>
              <a:gd name="connsiteX688" fmla="*/ 5821766 w 8461926"/>
              <a:gd name="connsiteY688" fmla="*/ 6660060 h 6858000"/>
              <a:gd name="connsiteX689" fmla="*/ 5847041 w 8461926"/>
              <a:gd name="connsiteY689" fmla="*/ 6716927 h 6858000"/>
              <a:gd name="connsiteX690" fmla="*/ 5861136 w 8461926"/>
              <a:gd name="connsiteY690" fmla="*/ 6732480 h 6858000"/>
              <a:gd name="connsiteX691" fmla="*/ 5901963 w 8461926"/>
              <a:gd name="connsiteY691" fmla="*/ 6684849 h 6858000"/>
              <a:gd name="connsiteX692" fmla="*/ 5998198 w 8461926"/>
              <a:gd name="connsiteY692" fmla="*/ 6650340 h 6858000"/>
              <a:gd name="connsiteX693" fmla="*/ 6091032 w 8461926"/>
              <a:gd name="connsiteY693" fmla="*/ 6624580 h 6858000"/>
              <a:gd name="connsiteX694" fmla="*/ 6088115 w 8461926"/>
              <a:gd name="connsiteY694" fmla="*/ 6614373 h 6858000"/>
              <a:gd name="connsiteX695" fmla="*/ 5919946 w 8461926"/>
              <a:gd name="connsiteY695" fmla="*/ 6614373 h 6858000"/>
              <a:gd name="connsiteX696" fmla="*/ 5951053 w 8461926"/>
              <a:gd name="connsiteY696" fmla="*/ 6585211 h 6858000"/>
              <a:gd name="connsiteX697" fmla="*/ 5964176 w 8461926"/>
              <a:gd name="connsiteY697" fmla="*/ 6542439 h 6858000"/>
              <a:gd name="connsiteX698" fmla="*/ 5929667 w 8461926"/>
              <a:gd name="connsiteY698" fmla="*/ 6549730 h 6858000"/>
              <a:gd name="connsiteX699" fmla="*/ 5761984 w 8461926"/>
              <a:gd name="connsiteY699" fmla="*/ 6509875 h 6858000"/>
              <a:gd name="connsiteX700" fmla="*/ 5707061 w 8461926"/>
              <a:gd name="connsiteY700" fmla="*/ 6475366 h 6858000"/>
              <a:gd name="connsiteX701" fmla="*/ 5673039 w 8461926"/>
              <a:gd name="connsiteY701" fmla="*/ 6468562 h 6858000"/>
              <a:gd name="connsiteX702" fmla="*/ 5513132 w 8461926"/>
              <a:gd name="connsiteY702" fmla="*/ 6456897 h 6858000"/>
              <a:gd name="connsiteX703" fmla="*/ 5476679 w 8461926"/>
              <a:gd name="connsiteY703" fmla="*/ 6453494 h 6858000"/>
              <a:gd name="connsiteX704" fmla="*/ 5477166 w 8461926"/>
              <a:gd name="connsiteY704" fmla="*/ 6445718 h 6858000"/>
              <a:gd name="connsiteX705" fmla="*/ 5548127 w 8461926"/>
              <a:gd name="connsiteY705" fmla="*/ 6418014 h 6858000"/>
              <a:gd name="connsiteX706" fmla="*/ 5509244 w 8461926"/>
              <a:gd name="connsiteY706" fmla="*/ 6386907 h 6858000"/>
              <a:gd name="connsiteX707" fmla="*/ 5464528 w 8461926"/>
              <a:gd name="connsiteY707" fmla="*/ 6383991 h 6858000"/>
              <a:gd name="connsiteX708" fmla="*/ 5459668 w 8461926"/>
              <a:gd name="connsiteY708" fmla="*/ 6371840 h 6858000"/>
              <a:gd name="connsiteX709" fmla="*/ 5485428 w 8461926"/>
              <a:gd name="connsiteY709" fmla="*/ 6362605 h 6858000"/>
              <a:gd name="connsiteX710" fmla="*/ 5617144 w 8461926"/>
              <a:gd name="connsiteY710" fmla="*/ 6324694 h 6858000"/>
              <a:gd name="connsiteX711" fmla="*/ 5505355 w 8461926"/>
              <a:gd name="connsiteY711" fmla="*/ 6307197 h 6858000"/>
              <a:gd name="connsiteX712" fmla="*/ 5637558 w 8461926"/>
              <a:gd name="connsiteY712" fmla="*/ 6261995 h 6858000"/>
              <a:gd name="connsiteX713" fmla="*/ 5690050 w 8461926"/>
              <a:gd name="connsiteY713" fmla="*/ 6246928 h 6858000"/>
              <a:gd name="connsiteX714" fmla="*/ 5780453 w 8461926"/>
              <a:gd name="connsiteY714" fmla="*/ 6224570 h 6858000"/>
              <a:gd name="connsiteX715" fmla="*/ 5777537 w 8461926"/>
              <a:gd name="connsiteY715" fmla="*/ 6206587 h 6858000"/>
              <a:gd name="connsiteX716" fmla="*/ 5728447 w 8461926"/>
              <a:gd name="connsiteY716" fmla="*/ 6212419 h 6858000"/>
              <a:gd name="connsiteX717" fmla="*/ 5696369 w 8461926"/>
              <a:gd name="connsiteY717" fmla="*/ 6216794 h 6858000"/>
              <a:gd name="connsiteX718" fmla="*/ 5588954 w 8461926"/>
              <a:gd name="connsiteY718" fmla="*/ 6216308 h 6858000"/>
              <a:gd name="connsiteX719" fmla="*/ 5468417 w 8461926"/>
              <a:gd name="connsiteY719" fmla="*/ 6209503 h 6858000"/>
              <a:gd name="connsiteX720" fmla="*/ 5380930 w 8461926"/>
              <a:gd name="connsiteY720" fmla="*/ 6173050 h 6858000"/>
              <a:gd name="connsiteX721" fmla="*/ 5195749 w 8461926"/>
              <a:gd name="connsiteY721" fmla="*/ 6133681 h 6858000"/>
              <a:gd name="connsiteX722" fmla="*/ 5173878 w 8461926"/>
              <a:gd name="connsiteY722" fmla="*/ 6132223 h 6858000"/>
              <a:gd name="connsiteX723" fmla="*/ 5058686 w 8461926"/>
              <a:gd name="connsiteY723" fmla="*/ 6158955 h 6858000"/>
              <a:gd name="connsiteX724" fmla="*/ 4989669 w 8461926"/>
              <a:gd name="connsiteY724" fmla="*/ 6099173 h 6858000"/>
              <a:gd name="connsiteX725" fmla="*/ 4987239 w 8461926"/>
              <a:gd name="connsiteY725" fmla="*/ 6064177 h 6858000"/>
              <a:gd name="connsiteX726" fmla="*/ 4934747 w 8461926"/>
              <a:gd name="connsiteY726" fmla="*/ 6064177 h 6858000"/>
              <a:gd name="connsiteX727" fmla="*/ 4849690 w 8461926"/>
              <a:gd name="connsiteY727" fmla="*/ 6110351 h 6858000"/>
              <a:gd name="connsiteX728" fmla="*/ 4752968 w 8461926"/>
              <a:gd name="connsiteY728" fmla="*/ 6128821 h 6858000"/>
              <a:gd name="connsiteX729" fmla="*/ 4704364 w 8461926"/>
              <a:gd name="connsiteY729" fmla="*/ 6138542 h 6858000"/>
              <a:gd name="connsiteX730" fmla="*/ 4649442 w 8461926"/>
              <a:gd name="connsiteY730" fmla="*/ 6143402 h 6858000"/>
              <a:gd name="connsiteX731" fmla="*/ 4605699 w 8461926"/>
              <a:gd name="connsiteY731" fmla="*/ 6092368 h 6858000"/>
              <a:gd name="connsiteX732" fmla="*/ 4551262 w 8461926"/>
              <a:gd name="connsiteY732" fmla="*/ 6095284 h 6858000"/>
              <a:gd name="connsiteX733" fmla="*/ 4524044 w 8461926"/>
              <a:gd name="connsiteY733" fmla="*/ 6107921 h 6858000"/>
              <a:gd name="connsiteX734" fmla="*/ 4399618 w 8461926"/>
              <a:gd name="connsiteY734" fmla="*/ 6127848 h 6858000"/>
              <a:gd name="connsiteX735" fmla="*/ 4332059 w 8461926"/>
              <a:gd name="connsiteY735" fmla="*/ 6105491 h 6858000"/>
              <a:gd name="connsiteX736" fmla="*/ 4281511 w 8461926"/>
              <a:gd name="connsiteY736" fmla="*/ 6088965 h 6858000"/>
              <a:gd name="connsiteX737" fmla="*/ 4217840 w 8461926"/>
              <a:gd name="connsiteY737" fmla="*/ 6097228 h 6858000"/>
              <a:gd name="connsiteX738" fmla="*/ 4182845 w 8461926"/>
              <a:gd name="connsiteY738" fmla="*/ 6106463 h 6858000"/>
              <a:gd name="connsiteX739" fmla="*/ 4096817 w 8461926"/>
              <a:gd name="connsiteY739" fmla="*/ 6112781 h 6858000"/>
              <a:gd name="connsiteX740" fmla="*/ 4018078 w 8461926"/>
              <a:gd name="connsiteY740" fmla="*/ 6128821 h 6858000"/>
              <a:gd name="connsiteX741" fmla="*/ 3994748 w 8461926"/>
              <a:gd name="connsiteY741" fmla="*/ 6162843 h 6858000"/>
              <a:gd name="connsiteX742" fmla="*/ 3967530 w 8461926"/>
              <a:gd name="connsiteY742" fmla="*/ 6135139 h 6858000"/>
              <a:gd name="connsiteX743" fmla="*/ 3954893 w 8461926"/>
              <a:gd name="connsiteY743" fmla="*/ 6160413 h 6858000"/>
              <a:gd name="connsiteX744" fmla="*/ 3978223 w 8461926"/>
              <a:gd name="connsiteY744" fmla="*/ 6184715 h 6858000"/>
              <a:gd name="connsiteX745" fmla="*/ 4014190 w 8461926"/>
              <a:gd name="connsiteY745" fmla="*/ 6196866 h 6858000"/>
              <a:gd name="connsiteX746" fmla="*/ 4087582 w 8461926"/>
              <a:gd name="connsiteY746" fmla="*/ 6229916 h 6858000"/>
              <a:gd name="connsiteX747" fmla="*/ 4090984 w 8461926"/>
              <a:gd name="connsiteY747" fmla="*/ 6230889 h 6858000"/>
              <a:gd name="connsiteX748" fmla="*/ 4156113 w 8461926"/>
              <a:gd name="connsiteY748" fmla="*/ 6253246 h 6858000"/>
              <a:gd name="connsiteX749" fmla="*/ 4177013 w 8461926"/>
              <a:gd name="connsiteY749" fmla="*/ 6289213 h 6858000"/>
              <a:gd name="connsiteX750" fmla="*/ 4367540 w 8461926"/>
              <a:gd name="connsiteY750" fmla="*/ 6313515 h 6858000"/>
              <a:gd name="connsiteX751" fmla="*/ 4564871 w 8461926"/>
              <a:gd name="connsiteY751" fmla="*/ 6275604 h 6858000"/>
              <a:gd name="connsiteX752" fmla="*/ 4682007 w 8461926"/>
              <a:gd name="connsiteY752" fmla="*/ 6274632 h 6858000"/>
              <a:gd name="connsiteX753" fmla="*/ 4667912 w 8461926"/>
              <a:gd name="connsiteY753" fmla="*/ 6349482 h 6858000"/>
              <a:gd name="connsiteX754" fmla="*/ 4653817 w 8461926"/>
              <a:gd name="connsiteY754" fmla="*/ 6368437 h 6858000"/>
              <a:gd name="connsiteX755" fmla="*/ 4697074 w 8461926"/>
              <a:gd name="connsiteY755" fmla="*/ 6373298 h 6858000"/>
              <a:gd name="connsiteX756" fmla="*/ 4846288 w 8461926"/>
              <a:gd name="connsiteY756" fmla="*/ 6392253 h 6858000"/>
              <a:gd name="connsiteX757" fmla="*/ 5058200 w 8461926"/>
              <a:gd name="connsiteY757" fmla="*/ 6447176 h 6858000"/>
              <a:gd name="connsiteX758" fmla="*/ 5082988 w 8461926"/>
              <a:gd name="connsiteY758" fmla="*/ 6474880 h 6858000"/>
              <a:gd name="connsiteX759" fmla="*/ 5047508 w 8461926"/>
              <a:gd name="connsiteY759" fmla="*/ 6481199 h 6858000"/>
              <a:gd name="connsiteX760" fmla="*/ 4943495 w 8461926"/>
              <a:gd name="connsiteY760" fmla="*/ 6484601 h 6858000"/>
              <a:gd name="connsiteX761" fmla="*/ 4831707 w 8461926"/>
              <a:gd name="connsiteY761" fmla="*/ 6460785 h 6858000"/>
              <a:gd name="connsiteX762" fmla="*/ 4740331 w 8461926"/>
              <a:gd name="connsiteY762" fmla="*/ 6470992 h 6858000"/>
              <a:gd name="connsiteX763" fmla="*/ 4691728 w 8461926"/>
              <a:gd name="connsiteY763" fmla="*/ 6482170 h 6858000"/>
              <a:gd name="connsiteX764" fmla="*/ 4610559 w 8461926"/>
              <a:gd name="connsiteY764" fmla="*/ 6481684 h 6858000"/>
              <a:gd name="connsiteX765" fmla="*/ 4450652 w 8461926"/>
              <a:gd name="connsiteY765" fmla="*/ 6475852 h 6858000"/>
              <a:gd name="connsiteX766" fmla="*/ 4239712 w 8461926"/>
              <a:gd name="connsiteY766" fmla="*/ 6436483 h 6858000"/>
              <a:gd name="connsiteX767" fmla="*/ 4185761 w 8461926"/>
              <a:gd name="connsiteY767" fmla="*/ 6440371 h 6858000"/>
              <a:gd name="connsiteX768" fmla="*/ 4058420 w 8461926"/>
              <a:gd name="connsiteY768" fmla="*/ 6440371 h 6858000"/>
              <a:gd name="connsiteX769" fmla="*/ 3977737 w 8461926"/>
              <a:gd name="connsiteY769" fmla="*/ 6428220 h 6858000"/>
              <a:gd name="connsiteX770" fmla="*/ 2982331 w 8461926"/>
              <a:gd name="connsiteY770" fmla="*/ 1926048 h 6858000"/>
              <a:gd name="connsiteX771" fmla="*/ 2917202 w 8461926"/>
              <a:gd name="connsiteY771" fmla="*/ 1898829 h 6858000"/>
              <a:gd name="connsiteX772" fmla="*/ 2824854 w 8461926"/>
              <a:gd name="connsiteY772" fmla="*/ 1911466 h 6858000"/>
              <a:gd name="connsiteX773" fmla="*/ 2811732 w 8461926"/>
              <a:gd name="connsiteY773" fmla="*/ 1924589 h 6858000"/>
              <a:gd name="connsiteX774" fmla="*/ 2703831 w 8461926"/>
              <a:gd name="connsiteY774" fmla="*/ 1967361 h 6858000"/>
              <a:gd name="connsiteX775" fmla="*/ 2581349 w 8461926"/>
              <a:gd name="connsiteY775" fmla="*/ 2065541 h 6858000"/>
              <a:gd name="connsiteX776" fmla="*/ 2568712 w 8461926"/>
              <a:gd name="connsiteY776" fmla="*/ 2074775 h 6858000"/>
              <a:gd name="connsiteX777" fmla="*/ 2432135 w 8461926"/>
              <a:gd name="connsiteY777" fmla="*/ 2181704 h 6858000"/>
              <a:gd name="connsiteX778" fmla="*/ 2352425 w 8461926"/>
              <a:gd name="connsiteY778" fmla="*/ 2280856 h 6858000"/>
              <a:gd name="connsiteX779" fmla="*/ 2311598 w 8461926"/>
              <a:gd name="connsiteY779" fmla="*/ 2308074 h 6858000"/>
              <a:gd name="connsiteX780" fmla="*/ 2164814 w 8461926"/>
              <a:gd name="connsiteY780" fmla="*/ 2354247 h 6858000"/>
              <a:gd name="connsiteX781" fmla="*/ 2134194 w 8461926"/>
              <a:gd name="connsiteY781" fmla="*/ 2376119 h 6858000"/>
              <a:gd name="connsiteX782" fmla="*/ 1972343 w 8461926"/>
              <a:gd name="connsiteY782" fmla="*/ 2326057 h 6858000"/>
              <a:gd name="connsiteX783" fmla="*/ 1921309 w 8461926"/>
              <a:gd name="connsiteY783" fmla="*/ 2296895 h 6858000"/>
              <a:gd name="connsiteX784" fmla="*/ 1858610 w 8461926"/>
              <a:gd name="connsiteY784" fmla="*/ 2257526 h 6858000"/>
              <a:gd name="connsiteX785" fmla="*/ 1835767 w 8461926"/>
              <a:gd name="connsiteY785" fmla="*/ 2237112 h 6858000"/>
              <a:gd name="connsiteX786" fmla="*/ 1794939 w 8461926"/>
              <a:gd name="connsiteY786" fmla="*/ 2256068 h 6858000"/>
              <a:gd name="connsiteX787" fmla="*/ 1780844 w 8461926"/>
              <a:gd name="connsiteY787" fmla="*/ 2310504 h 6858000"/>
              <a:gd name="connsiteX788" fmla="*/ 1780358 w 8461926"/>
              <a:gd name="connsiteY788" fmla="*/ 2353275 h 6858000"/>
              <a:gd name="connsiteX789" fmla="*/ 1722520 w 8461926"/>
              <a:gd name="connsiteY789" fmla="*/ 2523389 h 6858000"/>
              <a:gd name="connsiteX790" fmla="*/ 1722520 w 8461926"/>
              <a:gd name="connsiteY790" fmla="*/ 2535054 h 6858000"/>
              <a:gd name="connsiteX791" fmla="*/ 1717173 w 8461926"/>
              <a:gd name="connsiteY791" fmla="*/ 2582685 h 6858000"/>
              <a:gd name="connsiteX792" fmla="*/ 1717659 w 8461926"/>
              <a:gd name="connsiteY792" fmla="*/ 2584630 h 6858000"/>
              <a:gd name="connsiteX793" fmla="*/ 1691899 w 8461926"/>
              <a:gd name="connsiteY793" fmla="*/ 2718776 h 6858000"/>
              <a:gd name="connsiteX794" fmla="*/ 1666139 w 8461926"/>
              <a:gd name="connsiteY794" fmla="*/ 2682809 h 6858000"/>
              <a:gd name="connsiteX795" fmla="*/ 1669055 w 8461926"/>
              <a:gd name="connsiteY795" fmla="*/ 2597753 h 6858000"/>
              <a:gd name="connsiteX796" fmla="*/ 1702592 w 8461926"/>
              <a:gd name="connsiteY796" fmla="*/ 2437846 h 6858000"/>
              <a:gd name="connsiteX797" fmla="*/ 1763833 w 8461926"/>
              <a:gd name="connsiteY797" fmla="*/ 2239056 h 6858000"/>
              <a:gd name="connsiteX798" fmla="*/ 1771123 w 8461926"/>
              <a:gd name="connsiteY798" fmla="*/ 2242945 h 6858000"/>
              <a:gd name="connsiteX799" fmla="*/ 1757028 w 8461926"/>
              <a:gd name="connsiteY799" fmla="*/ 2187536 h 6858000"/>
              <a:gd name="connsiteX800" fmla="*/ 1683637 w 8461926"/>
              <a:gd name="connsiteY800" fmla="*/ 2256068 h 6858000"/>
              <a:gd name="connsiteX801" fmla="*/ 1662737 w 8461926"/>
              <a:gd name="connsiteY801" fmla="*/ 2293979 h 6858000"/>
              <a:gd name="connsiteX802" fmla="*/ 1637949 w 8461926"/>
              <a:gd name="connsiteY802" fmla="*/ 2390700 h 6858000"/>
              <a:gd name="connsiteX803" fmla="*/ 1611217 w 8461926"/>
              <a:gd name="connsiteY803" fmla="*/ 2423265 h 6858000"/>
              <a:gd name="connsiteX804" fmla="*/ 1573792 w 8461926"/>
              <a:gd name="connsiteY804" fmla="*/ 2457774 h 6858000"/>
              <a:gd name="connsiteX805" fmla="*/ 1554350 w 8461926"/>
              <a:gd name="connsiteY805" fmla="*/ 2582685 h 6858000"/>
              <a:gd name="connsiteX806" fmla="*/ 1566015 w 8461926"/>
              <a:gd name="connsiteY806" fmla="*/ 2601155 h 6858000"/>
              <a:gd name="connsiteX807" fmla="*/ 1577194 w 8461926"/>
              <a:gd name="connsiteY807" fmla="*/ 2668714 h 6858000"/>
              <a:gd name="connsiteX808" fmla="*/ 1562127 w 8461926"/>
              <a:gd name="connsiteY808" fmla="*/ 2711485 h 6858000"/>
              <a:gd name="connsiteX809" fmla="*/ 1563099 w 8461926"/>
              <a:gd name="connsiteY809" fmla="*/ 2810637 h 6858000"/>
              <a:gd name="connsiteX810" fmla="*/ 1562127 w 8461926"/>
              <a:gd name="connsiteY810" fmla="*/ 2850978 h 6858000"/>
              <a:gd name="connsiteX811" fmla="*/ 1593719 w 8461926"/>
              <a:gd name="connsiteY811" fmla="*/ 2943326 h 6858000"/>
              <a:gd name="connsiteX812" fmla="*/ 1602468 w 8461926"/>
              <a:gd name="connsiteY812" fmla="*/ 2909303 h 6858000"/>
              <a:gd name="connsiteX813" fmla="*/ 1614133 w 8461926"/>
              <a:gd name="connsiteY813" fmla="*/ 2882571 h 6858000"/>
              <a:gd name="connsiteX814" fmla="*/ 1652530 w 8461926"/>
              <a:gd name="connsiteY814" fmla="*/ 2822788 h 6858000"/>
              <a:gd name="connsiteX815" fmla="*/ 1671972 w 8461926"/>
              <a:gd name="connsiteY815" fmla="*/ 2762034 h 6858000"/>
              <a:gd name="connsiteX816" fmla="*/ 1665167 w 8461926"/>
              <a:gd name="connsiteY816" fmla="*/ 2750855 h 6858000"/>
              <a:gd name="connsiteX817" fmla="*/ 1671486 w 8461926"/>
              <a:gd name="connsiteY817" fmla="*/ 2717804 h 6858000"/>
              <a:gd name="connsiteX818" fmla="*/ 1688497 w 8461926"/>
              <a:gd name="connsiteY818" fmla="*/ 2715374 h 6858000"/>
              <a:gd name="connsiteX819" fmla="*/ 1696760 w 8461926"/>
              <a:gd name="connsiteY819" fmla="*/ 2743078 h 6858000"/>
              <a:gd name="connsiteX820" fmla="*/ 1709397 w 8461926"/>
              <a:gd name="connsiteY820" fmla="*/ 2843202 h 6858000"/>
              <a:gd name="connsiteX821" fmla="*/ 1734671 w 8461926"/>
              <a:gd name="connsiteY821" fmla="*/ 2873822 h 6858000"/>
              <a:gd name="connsiteX822" fmla="*/ 1741961 w 8461926"/>
              <a:gd name="connsiteY822" fmla="*/ 2900554 h 6858000"/>
              <a:gd name="connsiteX823" fmla="*/ 1775012 w 8461926"/>
              <a:gd name="connsiteY823" fmla="*/ 2870906 h 6858000"/>
              <a:gd name="connsiteX824" fmla="*/ 1798828 w 8461926"/>
              <a:gd name="connsiteY824" fmla="*/ 2837855 h 6858000"/>
              <a:gd name="connsiteX825" fmla="*/ 1867845 w 8461926"/>
              <a:gd name="connsiteY825" fmla="*/ 2750855 h 6858000"/>
              <a:gd name="connsiteX826" fmla="*/ 1932974 w 8461926"/>
              <a:gd name="connsiteY826" fmla="*/ 2663368 h 6858000"/>
              <a:gd name="connsiteX827" fmla="*/ 2008310 w 8461926"/>
              <a:gd name="connsiteY827" fmla="*/ 2629831 h 6858000"/>
              <a:gd name="connsiteX828" fmla="*/ 2060802 w 8461926"/>
              <a:gd name="connsiteY828" fmla="*/ 2592892 h 6858000"/>
              <a:gd name="connsiteX829" fmla="*/ 2072467 w 8461926"/>
              <a:gd name="connsiteY829" fmla="*/ 2574423 h 6858000"/>
              <a:gd name="connsiteX830" fmla="*/ 2136624 w 8461926"/>
              <a:gd name="connsiteY830" fmla="*/ 2518042 h 6858000"/>
              <a:gd name="connsiteX831" fmla="*/ 2175021 w 8461926"/>
              <a:gd name="connsiteY831" fmla="*/ 2504433 h 6858000"/>
              <a:gd name="connsiteX832" fmla="*/ 2257162 w 8461926"/>
              <a:gd name="connsiteY832" fmla="*/ 2463606 h 6858000"/>
              <a:gd name="connsiteX833" fmla="*/ 2390336 w 8461926"/>
              <a:gd name="connsiteY833" fmla="*/ 2395561 h 6858000"/>
              <a:gd name="connsiteX834" fmla="*/ 2510388 w 8461926"/>
              <a:gd name="connsiteY834" fmla="*/ 2353275 h 6858000"/>
              <a:gd name="connsiteX835" fmla="*/ 2533718 w 8461926"/>
              <a:gd name="connsiteY835" fmla="*/ 2318280 h 6858000"/>
              <a:gd name="connsiteX836" fmla="*/ 2528857 w 8461926"/>
              <a:gd name="connsiteY836" fmla="*/ 2304671 h 6858000"/>
              <a:gd name="connsiteX837" fmla="*/ 2572601 w 8461926"/>
              <a:gd name="connsiteY837" fmla="*/ 2276967 h 6858000"/>
              <a:gd name="connsiteX838" fmla="*/ 2656685 w 8461926"/>
              <a:gd name="connsiteY838" fmla="*/ 2206006 h 6858000"/>
              <a:gd name="connsiteX839" fmla="*/ 2824854 w 8461926"/>
              <a:gd name="connsiteY839" fmla="*/ 2119491 h 6858000"/>
              <a:gd name="connsiteX840" fmla="*/ 2934213 w 8461926"/>
              <a:gd name="connsiteY840" fmla="*/ 2041239 h 6858000"/>
              <a:gd name="connsiteX841" fmla="*/ 2931783 w 8461926"/>
              <a:gd name="connsiteY841" fmla="*/ 1984858 h 6858000"/>
              <a:gd name="connsiteX842" fmla="*/ 2982331 w 8461926"/>
              <a:gd name="connsiteY842" fmla="*/ 1926048 h 6858000"/>
              <a:gd name="connsiteX843" fmla="*/ 3784294 w 8461926"/>
              <a:gd name="connsiteY843" fmla="*/ 2502975 h 6858000"/>
              <a:gd name="connsiteX844" fmla="*/ 3807624 w 8461926"/>
              <a:gd name="connsiteY844" fmla="*/ 2491310 h 6858000"/>
              <a:gd name="connsiteX845" fmla="*/ 3828523 w 8461926"/>
              <a:gd name="connsiteY845" fmla="*/ 2511238 h 6858000"/>
              <a:gd name="connsiteX846" fmla="*/ 3849423 w 8461926"/>
              <a:gd name="connsiteY846" fmla="*/ 2532623 h 6858000"/>
              <a:gd name="connsiteX847" fmla="*/ 3916982 w 8461926"/>
              <a:gd name="connsiteY847" fmla="*/ 2544774 h 6858000"/>
              <a:gd name="connsiteX848" fmla="*/ 3935452 w 8461926"/>
              <a:gd name="connsiteY848" fmla="*/ 2513668 h 6858000"/>
              <a:gd name="connsiteX849" fmla="*/ 3944201 w 8461926"/>
              <a:gd name="connsiteY849" fmla="*/ 2517556 h 6858000"/>
              <a:gd name="connsiteX850" fmla="*/ 3948575 w 8461926"/>
              <a:gd name="connsiteY850" fmla="*/ 2555953 h 6858000"/>
              <a:gd name="connsiteX851" fmla="*/ 4004955 w 8461926"/>
              <a:gd name="connsiteY851" fmla="*/ 2492768 h 6858000"/>
              <a:gd name="connsiteX852" fmla="*/ 4057448 w 8461926"/>
              <a:gd name="connsiteY852" fmla="*/ 2443192 h 6858000"/>
              <a:gd name="connsiteX853" fmla="*/ 4037034 w 8461926"/>
              <a:gd name="connsiteY853" fmla="*/ 2396533 h 6858000"/>
              <a:gd name="connsiteX854" fmla="*/ 4058420 w 8461926"/>
              <a:gd name="connsiteY854" fmla="*/ 2366884 h 6858000"/>
              <a:gd name="connsiteX855" fmla="*/ 4085638 w 8461926"/>
              <a:gd name="connsiteY855" fmla="*/ 2281828 h 6858000"/>
              <a:gd name="connsiteX856" fmla="*/ 4091956 w 8461926"/>
              <a:gd name="connsiteY856" fmla="*/ 2267733 h 6858000"/>
              <a:gd name="connsiteX857" fmla="*/ 4094873 w 8461926"/>
              <a:gd name="connsiteY857" fmla="*/ 2174899 h 6858000"/>
              <a:gd name="connsiteX858" fmla="*/ 4103621 w 8461926"/>
              <a:gd name="connsiteY858" fmla="*/ 2148167 h 6858000"/>
              <a:gd name="connsiteX859" fmla="*/ 4119660 w 8461926"/>
              <a:gd name="connsiteY859" fmla="*/ 2128726 h 6858000"/>
              <a:gd name="connsiteX860" fmla="*/ 4154169 w 8461926"/>
              <a:gd name="connsiteY860" fmla="*/ 2037836 h 6858000"/>
              <a:gd name="connsiteX861" fmla="*/ 4134727 w 8461926"/>
              <a:gd name="connsiteY861" fmla="*/ 1968819 h 6858000"/>
              <a:gd name="connsiteX862" fmla="*/ 4038492 w 8461926"/>
              <a:gd name="connsiteY862" fmla="*/ 2009160 h 6858000"/>
              <a:gd name="connsiteX863" fmla="*/ 3919413 w 8461926"/>
              <a:gd name="connsiteY863" fmla="*/ 2094703 h 6858000"/>
              <a:gd name="connsiteX864" fmla="*/ 3890736 w 8461926"/>
              <a:gd name="connsiteY864" fmla="*/ 2119005 h 6858000"/>
              <a:gd name="connsiteX865" fmla="*/ 3744925 w 8461926"/>
              <a:gd name="connsiteY865" fmla="*/ 2180246 h 6858000"/>
              <a:gd name="connsiteX866" fmla="*/ 3576270 w 8461926"/>
              <a:gd name="connsiteY866" fmla="*/ 2238570 h 6858000"/>
              <a:gd name="connsiteX867" fmla="*/ 3486353 w 8461926"/>
              <a:gd name="connsiteY867" fmla="*/ 2307102 h 6858000"/>
              <a:gd name="connsiteX868" fmla="*/ 3404698 w 8461926"/>
              <a:gd name="connsiteY868" fmla="*/ 2306130 h 6858000"/>
              <a:gd name="connsiteX869" fmla="*/ 3390117 w 8461926"/>
              <a:gd name="connsiteY869" fmla="*/ 2288146 h 6858000"/>
              <a:gd name="connsiteX870" fmla="*/ 3383798 w 8461926"/>
              <a:gd name="connsiteY870" fmla="*/ 2319253 h 6858000"/>
              <a:gd name="connsiteX871" fmla="*/ 3293395 w 8461926"/>
              <a:gd name="connsiteY871" fmla="*/ 2336264 h 6858000"/>
              <a:gd name="connsiteX872" fmla="*/ 3270551 w 8461926"/>
              <a:gd name="connsiteY872" fmla="*/ 2347929 h 6858000"/>
              <a:gd name="connsiteX873" fmla="*/ 3249652 w 8461926"/>
              <a:gd name="connsiteY873" fmla="*/ 2382438 h 6858000"/>
              <a:gd name="connsiteX874" fmla="*/ 3328390 w 8461926"/>
              <a:gd name="connsiteY874" fmla="*/ 2384382 h 6858000"/>
              <a:gd name="connsiteX875" fmla="*/ 3400810 w 8461926"/>
              <a:gd name="connsiteY875" fmla="*/ 2347443 h 6858000"/>
              <a:gd name="connsiteX876" fmla="*/ 3367759 w 8461926"/>
              <a:gd name="connsiteY876" fmla="*/ 2472841 h 6858000"/>
              <a:gd name="connsiteX877" fmla="*/ 3303602 w 8461926"/>
              <a:gd name="connsiteY877" fmla="*/ 2464092 h 6858000"/>
              <a:gd name="connsiteX878" fmla="*/ 3289021 w 8461926"/>
              <a:gd name="connsiteY878" fmla="*/ 2467980 h 6858000"/>
              <a:gd name="connsiteX879" fmla="*/ 3199104 w 8461926"/>
              <a:gd name="connsiteY879" fmla="*/ 2502489 h 6858000"/>
              <a:gd name="connsiteX880" fmla="*/ 3524749 w 8461926"/>
              <a:gd name="connsiteY880" fmla="*/ 2500545 h 6858000"/>
              <a:gd name="connsiteX881" fmla="*/ 3524749 w 8461926"/>
              <a:gd name="connsiteY881" fmla="*/ 2535054 h 6858000"/>
              <a:gd name="connsiteX882" fmla="*/ 3607376 w 8461926"/>
              <a:gd name="connsiteY882" fmla="*/ 2524361 h 6858000"/>
              <a:gd name="connsiteX883" fmla="*/ 3689517 w 8461926"/>
              <a:gd name="connsiteY883" fmla="*/ 2528735 h 6858000"/>
              <a:gd name="connsiteX884" fmla="*/ 3736176 w 8461926"/>
              <a:gd name="connsiteY884" fmla="*/ 2523389 h 6858000"/>
              <a:gd name="connsiteX885" fmla="*/ 3775545 w 8461926"/>
              <a:gd name="connsiteY885" fmla="*/ 2487422 h 6858000"/>
              <a:gd name="connsiteX886" fmla="*/ 3784294 w 8461926"/>
              <a:gd name="connsiteY886" fmla="*/ 2502975 h 6858000"/>
              <a:gd name="connsiteX887" fmla="*/ 2588640 w 8461926"/>
              <a:gd name="connsiteY887" fmla="*/ 1264063 h 6858000"/>
              <a:gd name="connsiteX888" fmla="*/ 2710635 w 8461926"/>
              <a:gd name="connsiteY888" fmla="*/ 1221778 h 6858000"/>
              <a:gd name="connsiteX889" fmla="*/ 2747574 w 8461926"/>
              <a:gd name="connsiteY889" fmla="*/ 1214488 h 6858000"/>
              <a:gd name="connsiteX890" fmla="*/ 2812703 w 8461926"/>
              <a:gd name="connsiteY890" fmla="*/ 1191644 h 6858000"/>
              <a:gd name="connsiteX891" fmla="*/ 2934213 w 8461926"/>
              <a:gd name="connsiteY891" fmla="*/ 1142068 h 6858000"/>
              <a:gd name="connsiteX892" fmla="*/ 2998370 w 8461926"/>
              <a:gd name="connsiteY892" fmla="*/ 1130889 h 6858000"/>
              <a:gd name="connsiteX893" fmla="*/ 3099952 w 8461926"/>
              <a:gd name="connsiteY893" fmla="*/ 1104643 h 6858000"/>
              <a:gd name="connsiteX894" fmla="*/ 3160221 w 8461926"/>
              <a:gd name="connsiteY894" fmla="*/ 1081799 h 6858000"/>
              <a:gd name="connsiteX895" fmla="*/ 3209311 w 8461926"/>
              <a:gd name="connsiteY895" fmla="*/ 1052151 h 6858000"/>
              <a:gd name="connsiteX896" fmla="*/ 3221462 w 8461926"/>
              <a:gd name="connsiteY896" fmla="*/ 1061872 h 6858000"/>
              <a:gd name="connsiteX897" fmla="*/ 3278814 w 8461926"/>
              <a:gd name="connsiteY897" fmla="*/ 1033195 h 6858000"/>
              <a:gd name="connsiteX898" fmla="*/ 3324016 w 8461926"/>
              <a:gd name="connsiteY898" fmla="*/ 1014240 h 6858000"/>
              <a:gd name="connsiteX899" fmla="*/ 3382826 w 8461926"/>
              <a:gd name="connsiteY899" fmla="*/ 929669 h 6858000"/>
              <a:gd name="connsiteX900" fmla="*/ 3395463 w 8461926"/>
              <a:gd name="connsiteY900" fmla="*/ 894188 h 6858000"/>
              <a:gd name="connsiteX901" fmla="*/ 3296311 w 8461926"/>
              <a:gd name="connsiteY901" fmla="*/ 917518 h 6858000"/>
              <a:gd name="connsiteX902" fmla="*/ 3220490 w 8461926"/>
              <a:gd name="connsiteY902" fmla="*/ 929669 h 6858000"/>
              <a:gd name="connsiteX903" fmla="*/ 3021700 w 8461926"/>
              <a:gd name="connsiteY903" fmla="*/ 963692 h 6858000"/>
              <a:gd name="connsiteX904" fmla="*/ 2951711 w 8461926"/>
              <a:gd name="connsiteY904" fmla="*/ 986536 h 6858000"/>
              <a:gd name="connsiteX905" fmla="*/ 2924978 w 8461926"/>
              <a:gd name="connsiteY905" fmla="*/ 997228 h 6858000"/>
              <a:gd name="connsiteX906" fmla="*/ 2920118 w 8461926"/>
              <a:gd name="connsiteY906" fmla="*/ 988966 h 6858000"/>
              <a:gd name="connsiteX907" fmla="*/ 2939560 w 8461926"/>
              <a:gd name="connsiteY907" fmla="*/ 964178 h 6858000"/>
              <a:gd name="connsiteX908" fmla="*/ 2808329 w 8461926"/>
              <a:gd name="connsiteY908" fmla="*/ 1018614 h 6858000"/>
              <a:gd name="connsiteX909" fmla="*/ 2750491 w 8461926"/>
              <a:gd name="connsiteY909" fmla="*/ 1062358 h 6858000"/>
              <a:gd name="connsiteX910" fmla="*/ 2750005 w 8461926"/>
              <a:gd name="connsiteY910" fmla="*/ 1048748 h 6858000"/>
              <a:gd name="connsiteX911" fmla="*/ 2719384 w 8461926"/>
              <a:gd name="connsiteY911" fmla="*/ 1028821 h 6858000"/>
              <a:gd name="connsiteX912" fmla="*/ 2691680 w 8461926"/>
              <a:gd name="connsiteY912" fmla="*/ 1033681 h 6858000"/>
              <a:gd name="connsiteX913" fmla="*/ 2700429 w 8461926"/>
              <a:gd name="connsiteY913" fmla="*/ 1067218 h 6858000"/>
              <a:gd name="connsiteX914" fmla="*/ 2538578 w 8461926"/>
              <a:gd name="connsiteY914" fmla="*/ 1129917 h 6858000"/>
              <a:gd name="connsiteX915" fmla="*/ 2324235 w 8461926"/>
              <a:gd name="connsiteY915" fmla="*/ 1210599 h 6858000"/>
              <a:gd name="connsiteX916" fmla="*/ 2219737 w 8461926"/>
              <a:gd name="connsiteY916" fmla="*/ 1250454 h 6858000"/>
              <a:gd name="connsiteX917" fmla="*/ 1937835 w 8461926"/>
              <a:gd name="connsiteY917" fmla="*/ 1387031 h 6858000"/>
              <a:gd name="connsiteX918" fmla="*/ 1856666 w 8461926"/>
              <a:gd name="connsiteY918" fmla="*/ 1453132 h 6858000"/>
              <a:gd name="connsiteX919" fmla="*/ 1921309 w 8461926"/>
              <a:gd name="connsiteY919" fmla="*/ 1471116 h 6858000"/>
              <a:gd name="connsiteX920" fmla="*/ 2104546 w 8461926"/>
              <a:gd name="connsiteY920" fmla="*/ 1474032 h 6858000"/>
              <a:gd name="connsiteX921" fmla="*/ 2238692 w 8461926"/>
              <a:gd name="connsiteY921" fmla="*/ 1463339 h 6858000"/>
              <a:gd name="connsiteX922" fmla="*/ 2358258 w 8461926"/>
              <a:gd name="connsiteY922" fmla="*/ 1401126 h 6858000"/>
              <a:gd name="connsiteX923" fmla="*/ 2396655 w 8461926"/>
              <a:gd name="connsiteY923" fmla="*/ 1358841 h 6858000"/>
              <a:gd name="connsiteX924" fmla="*/ 2461298 w 8461926"/>
              <a:gd name="connsiteY924" fmla="*/ 1331623 h 6858000"/>
              <a:gd name="connsiteX925" fmla="*/ 2586696 w 8461926"/>
              <a:gd name="connsiteY925" fmla="*/ 1283505 h 6858000"/>
              <a:gd name="connsiteX926" fmla="*/ 2588640 w 8461926"/>
              <a:gd name="connsiteY926" fmla="*/ 1264063 h 6858000"/>
              <a:gd name="connsiteX927" fmla="*/ 6127970 w 8461926"/>
              <a:gd name="connsiteY927" fmla="*/ 4296457 h 6858000"/>
              <a:gd name="connsiteX928" fmla="*/ 6110959 w 8461926"/>
              <a:gd name="connsiteY928" fmla="*/ 4432547 h 6858000"/>
              <a:gd name="connsiteX929" fmla="*/ 6070618 w 8461926"/>
              <a:gd name="connsiteY929" fmla="*/ 4458307 h 6858000"/>
              <a:gd name="connsiteX930" fmla="*/ 6082769 w 8461926"/>
              <a:gd name="connsiteY930" fmla="*/ 4465112 h 6858000"/>
              <a:gd name="connsiteX931" fmla="*/ 6053121 w 8461926"/>
              <a:gd name="connsiteY931" fmla="*/ 4534129 h 6858000"/>
              <a:gd name="connsiteX932" fmla="*/ 6045344 w 8461926"/>
              <a:gd name="connsiteY932" fmla="*/ 4591968 h 6858000"/>
              <a:gd name="connsiteX933" fmla="*/ 6001114 w 8461926"/>
              <a:gd name="connsiteY933" fmla="*/ 4625504 h 6858000"/>
              <a:gd name="connsiteX934" fmla="*/ 6003059 w 8461926"/>
              <a:gd name="connsiteY934" fmla="*/ 4641544 h 6858000"/>
              <a:gd name="connsiteX935" fmla="*/ 6130887 w 8461926"/>
              <a:gd name="connsiteY935" fmla="*/ 4660013 h 6858000"/>
              <a:gd name="connsiteX936" fmla="*/ 6356895 w 8461926"/>
              <a:gd name="connsiteY936" fmla="*/ 4572526 h 6858000"/>
              <a:gd name="connsiteX937" fmla="*/ 6443409 w 8461926"/>
              <a:gd name="connsiteY937" fmla="*/ 4534615 h 6858000"/>
              <a:gd name="connsiteX938" fmla="*/ 6436119 w 8461926"/>
              <a:gd name="connsiteY938" fmla="*/ 4523922 h 6858000"/>
              <a:gd name="connsiteX939" fmla="*/ 6464309 w 8461926"/>
              <a:gd name="connsiteY939" fmla="*/ 4471430 h 6858000"/>
              <a:gd name="connsiteX940" fmla="*/ 6480835 w 8461926"/>
              <a:gd name="connsiteY940" fmla="*/ 4456849 h 6858000"/>
              <a:gd name="connsiteX941" fmla="*/ 6573668 w 8461926"/>
              <a:gd name="connsiteY941" fmla="*/ 4385401 h 6858000"/>
              <a:gd name="connsiteX942" fmla="*/ 6515829 w 8461926"/>
              <a:gd name="connsiteY942" fmla="*/ 4349921 h 6858000"/>
              <a:gd name="connsiteX943" fmla="*/ 6473544 w 8461926"/>
              <a:gd name="connsiteY943" fmla="*/ 4360613 h 6858000"/>
              <a:gd name="connsiteX944" fmla="*/ 6373420 w 8461926"/>
              <a:gd name="connsiteY944" fmla="*/ 4361585 h 6858000"/>
              <a:gd name="connsiteX945" fmla="*/ 6265033 w 8461926"/>
              <a:gd name="connsiteY945" fmla="*/ 4220148 h 6858000"/>
              <a:gd name="connsiteX946" fmla="*/ 6195044 w 8461926"/>
              <a:gd name="connsiteY946" fmla="*/ 4222092 h 6858000"/>
              <a:gd name="connsiteX947" fmla="*/ 6153731 w 8461926"/>
              <a:gd name="connsiteY947" fmla="*/ 4310066 h 6858000"/>
              <a:gd name="connsiteX948" fmla="*/ 6127970 w 8461926"/>
              <a:gd name="connsiteY948" fmla="*/ 4296457 h 6858000"/>
              <a:gd name="connsiteX949" fmla="*/ 5489802 w 8461926"/>
              <a:gd name="connsiteY949" fmla="*/ 5846919 h 6858000"/>
              <a:gd name="connsiteX950" fmla="*/ 5457238 w 8461926"/>
              <a:gd name="connsiteY950" fmla="*/ 5874137 h 6858000"/>
              <a:gd name="connsiteX951" fmla="*/ 5370237 w 8461926"/>
              <a:gd name="connsiteY951" fmla="*/ 5878025 h 6858000"/>
              <a:gd name="connsiteX952" fmla="*/ 5313370 w 8461926"/>
              <a:gd name="connsiteY952" fmla="*/ 5907187 h 6858000"/>
              <a:gd name="connsiteX953" fmla="*/ 5235604 w 8461926"/>
              <a:gd name="connsiteY953" fmla="*/ 5883371 h 6858000"/>
              <a:gd name="connsiteX954" fmla="*/ 5226369 w 8461926"/>
              <a:gd name="connsiteY954" fmla="*/ 5889690 h 6858000"/>
              <a:gd name="connsiteX955" fmla="*/ 5267683 w 8461926"/>
              <a:gd name="connsiteY955" fmla="*/ 5941696 h 6858000"/>
              <a:gd name="connsiteX956" fmla="*/ 5445087 w 8461926"/>
              <a:gd name="connsiteY956" fmla="*/ 5948987 h 6858000"/>
              <a:gd name="connsiteX957" fmla="*/ 5651653 w 8461926"/>
              <a:gd name="connsiteY957" fmla="*/ 5899897 h 6858000"/>
              <a:gd name="connsiteX958" fmla="*/ 5695396 w 8461926"/>
              <a:gd name="connsiteY958" fmla="*/ 5880941 h 6858000"/>
              <a:gd name="connsiteX959" fmla="*/ 5659430 w 8461926"/>
              <a:gd name="connsiteY959" fmla="*/ 5840114 h 6858000"/>
              <a:gd name="connsiteX960" fmla="*/ 5610340 w 8461926"/>
              <a:gd name="connsiteY960" fmla="*/ 5833309 h 6858000"/>
              <a:gd name="connsiteX961" fmla="*/ 5592842 w 8461926"/>
              <a:gd name="connsiteY961" fmla="*/ 5832337 h 6858000"/>
              <a:gd name="connsiteX962" fmla="*/ 5565624 w 8461926"/>
              <a:gd name="connsiteY962" fmla="*/ 5828449 h 6858000"/>
              <a:gd name="connsiteX963" fmla="*/ 5535976 w 8461926"/>
              <a:gd name="connsiteY963" fmla="*/ 5847890 h 6858000"/>
              <a:gd name="connsiteX964" fmla="*/ 5489802 w 8461926"/>
              <a:gd name="connsiteY964" fmla="*/ 5846919 h 6858000"/>
              <a:gd name="connsiteX965" fmla="*/ 2878805 w 8461926"/>
              <a:gd name="connsiteY965" fmla="*/ 6260051 h 6858000"/>
              <a:gd name="connsiteX966" fmla="*/ 2830201 w 8461926"/>
              <a:gd name="connsiteY966" fmla="*/ 6287755 h 6858000"/>
              <a:gd name="connsiteX967" fmla="*/ 2850615 w 8461926"/>
              <a:gd name="connsiteY967" fmla="*/ 6347052 h 6858000"/>
              <a:gd name="connsiteX968" fmla="*/ 2960459 w 8461926"/>
              <a:gd name="connsiteY968" fmla="*/ 6328582 h 6858000"/>
              <a:gd name="connsiteX969" fmla="*/ 2909911 w 8461926"/>
              <a:gd name="connsiteY969" fmla="*/ 6256163 h 6858000"/>
              <a:gd name="connsiteX970" fmla="*/ 2899218 w 8461926"/>
              <a:gd name="connsiteY970" fmla="*/ 6241096 h 6858000"/>
              <a:gd name="connsiteX971" fmla="*/ 2847698 w 8461926"/>
              <a:gd name="connsiteY971" fmla="*/ 6240610 h 6858000"/>
              <a:gd name="connsiteX972" fmla="*/ 2878805 w 8461926"/>
              <a:gd name="connsiteY972" fmla="*/ 6260051 h 6858000"/>
              <a:gd name="connsiteX973" fmla="*/ 5175822 w 8461926"/>
              <a:gd name="connsiteY973" fmla="*/ 6099659 h 6858000"/>
              <a:gd name="connsiteX974" fmla="*/ 5408148 w 8461926"/>
              <a:gd name="connsiteY974" fmla="*/ 6092854 h 6858000"/>
              <a:gd name="connsiteX975" fmla="*/ 5384332 w 8461926"/>
              <a:gd name="connsiteY975" fmla="*/ 6066122 h 6858000"/>
              <a:gd name="connsiteX976" fmla="*/ 5175822 w 8461926"/>
              <a:gd name="connsiteY976" fmla="*/ 6099659 h 6858000"/>
              <a:gd name="connsiteX977" fmla="*/ 6101238 w 8461926"/>
              <a:gd name="connsiteY977" fmla="*/ 217623 h 6858000"/>
              <a:gd name="connsiteX978" fmla="*/ 6196016 w 8461926"/>
              <a:gd name="connsiteY978" fmla="*/ 284210 h 6858000"/>
              <a:gd name="connsiteX979" fmla="*/ 6248022 w 8461926"/>
              <a:gd name="connsiteY979" fmla="*/ 243869 h 6858000"/>
              <a:gd name="connsiteX980" fmla="*/ 6184837 w 8461926"/>
              <a:gd name="connsiteY980" fmla="*/ 220539 h 6858000"/>
              <a:gd name="connsiteX981" fmla="*/ 6101238 w 8461926"/>
              <a:gd name="connsiteY981" fmla="*/ 217623 h 6858000"/>
              <a:gd name="connsiteX982" fmla="*/ 2741742 w 8461926"/>
              <a:gd name="connsiteY982" fmla="*/ 2247319 h 6858000"/>
              <a:gd name="connsiteX983" fmla="*/ 2748547 w 8461926"/>
              <a:gd name="connsiteY983" fmla="*/ 2257040 h 6858000"/>
              <a:gd name="connsiteX984" fmla="*/ 2898732 w 8461926"/>
              <a:gd name="connsiteY984" fmla="*/ 2155944 h 6858000"/>
              <a:gd name="connsiteX985" fmla="*/ 2868112 w 8461926"/>
              <a:gd name="connsiteY985" fmla="*/ 2155458 h 6858000"/>
              <a:gd name="connsiteX986" fmla="*/ 2830201 w 8461926"/>
              <a:gd name="connsiteY986" fmla="*/ 2186078 h 6858000"/>
              <a:gd name="connsiteX987" fmla="*/ 2741742 w 8461926"/>
              <a:gd name="connsiteY987" fmla="*/ 2247319 h 6858000"/>
              <a:gd name="connsiteX988" fmla="*/ 187125 w 8461926"/>
              <a:gd name="connsiteY988" fmla="*/ 3752094 h 6858000"/>
              <a:gd name="connsiteX989" fmla="*/ 214829 w 8461926"/>
              <a:gd name="connsiteY989" fmla="*/ 3825485 h 6858000"/>
              <a:gd name="connsiteX990" fmla="*/ 244963 w 8461926"/>
              <a:gd name="connsiteY990" fmla="*/ 3747719 h 6858000"/>
              <a:gd name="connsiteX991" fmla="*/ 187125 w 8461926"/>
              <a:gd name="connsiteY991" fmla="*/ 3752094 h 6858000"/>
              <a:gd name="connsiteX992" fmla="*/ 3148070 w 8461926"/>
              <a:gd name="connsiteY992" fmla="*/ 2315364 h 6858000"/>
              <a:gd name="connsiteX993" fmla="*/ 3116477 w 8461926"/>
              <a:gd name="connsiteY993" fmla="*/ 2359108 h 6858000"/>
              <a:gd name="connsiteX994" fmla="*/ 3097036 w 8461926"/>
              <a:gd name="connsiteY994" fmla="*/ 2422779 h 6858000"/>
              <a:gd name="connsiteX995" fmla="*/ 3173344 w 8461926"/>
              <a:gd name="connsiteY995" fmla="*/ 2404309 h 6858000"/>
              <a:gd name="connsiteX996" fmla="*/ 3171400 w 8461926"/>
              <a:gd name="connsiteY996" fmla="*/ 2395075 h 6858000"/>
              <a:gd name="connsiteX997" fmla="*/ 3122796 w 8461926"/>
              <a:gd name="connsiteY997" fmla="*/ 2382438 h 6858000"/>
              <a:gd name="connsiteX998" fmla="*/ 3164109 w 8461926"/>
              <a:gd name="connsiteY998" fmla="*/ 2365426 h 6858000"/>
              <a:gd name="connsiteX999" fmla="*/ 3148070 w 8461926"/>
              <a:gd name="connsiteY999" fmla="*/ 2315364 h 6858000"/>
              <a:gd name="connsiteX1000" fmla="*/ 2697998 w 8461926"/>
              <a:gd name="connsiteY1000" fmla="*/ 2295923 h 6858000"/>
              <a:gd name="connsiteX1001" fmla="*/ 2620232 w 8461926"/>
              <a:gd name="connsiteY1001" fmla="*/ 2278425 h 6858000"/>
              <a:gd name="connsiteX1002" fmla="*/ 2588154 w 8461926"/>
              <a:gd name="connsiteY1002" fmla="*/ 2285230 h 6858000"/>
              <a:gd name="connsiteX1003" fmla="*/ 2582321 w 8461926"/>
              <a:gd name="connsiteY1003" fmla="*/ 2309046 h 6858000"/>
              <a:gd name="connsiteX1004" fmla="*/ 2611484 w 8461926"/>
              <a:gd name="connsiteY1004" fmla="*/ 2322169 h 6858000"/>
              <a:gd name="connsiteX1005" fmla="*/ 2697998 w 8461926"/>
              <a:gd name="connsiteY1005" fmla="*/ 2295923 h 6858000"/>
              <a:gd name="connsiteX1006" fmla="*/ 262461 w 8461926"/>
              <a:gd name="connsiteY1006" fmla="*/ 3201412 h 6858000"/>
              <a:gd name="connsiteX1007" fmla="*/ 186639 w 8461926"/>
              <a:gd name="connsiteY1007" fmla="*/ 3223770 h 6858000"/>
              <a:gd name="connsiteX1008" fmla="*/ 256142 w 8461926"/>
              <a:gd name="connsiteY1008" fmla="*/ 3236893 h 6858000"/>
              <a:gd name="connsiteX1009" fmla="*/ 262461 w 8461926"/>
              <a:gd name="connsiteY1009" fmla="*/ 3201412 h 6858000"/>
              <a:gd name="connsiteX1010" fmla="*/ 3725483 w 8461926"/>
              <a:gd name="connsiteY1010" fmla="*/ 6226514 h 6858000"/>
              <a:gd name="connsiteX1011" fmla="*/ 3717221 w 8461926"/>
              <a:gd name="connsiteY1011" fmla="*/ 6234777 h 6858000"/>
              <a:gd name="connsiteX1012" fmla="*/ 3756104 w 8461926"/>
              <a:gd name="connsiteY1012" fmla="*/ 6283867 h 6858000"/>
              <a:gd name="connsiteX1013" fmla="*/ 3809568 w 8461926"/>
              <a:gd name="connsiteY1013" fmla="*/ 6251788 h 6858000"/>
              <a:gd name="connsiteX1014" fmla="*/ 3725483 w 8461926"/>
              <a:gd name="connsiteY1014" fmla="*/ 6226514 h 6858000"/>
              <a:gd name="connsiteX1015" fmla="*/ 5717268 w 8461926"/>
              <a:gd name="connsiteY1015" fmla="*/ 6718385 h 6858000"/>
              <a:gd name="connsiteX1016" fmla="*/ 5728447 w 8461926"/>
              <a:gd name="connsiteY1016" fmla="*/ 6726162 h 6858000"/>
              <a:gd name="connsiteX1017" fmla="*/ 5770246 w 8461926"/>
              <a:gd name="connsiteY1017" fmla="*/ 6692139 h 6858000"/>
              <a:gd name="connsiteX1018" fmla="*/ 5717268 w 8461926"/>
              <a:gd name="connsiteY1018" fmla="*/ 6656658 h 6858000"/>
              <a:gd name="connsiteX1019" fmla="*/ 5717268 w 8461926"/>
              <a:gd name="connsiteY1019" fmla="*/ 6718385 h 6858000"/>
              <a:gd name="connsiteX1020" fmla="*/ 6058953 w 8461926"/>
              <a:gd name="connsiteY1020" fmla="*/ 4836931 h 6858000"/>
              <a:gd name="connsiteX1021" fmla="*/ 6044858 w 8461926"/>
              <a:gd name="connsiteY1021" fmla="*/ 4810199 h 6858000"/>
              <a:gd name="connsiteX1022" fmla="*/ 5952025 w 8461926"/>
              <a:gd name="connsiteY1022" fmla="*/ 4817489 h 6858000"/>
              <a:gd name="connsiteX1023" fmla="*/ 5952025 w 8461926"/>
              <a:gd name="connsiteY1023" fmla="*/ 4830612 h 6858000"/>
              <a:gd name="connsiteX1024" fmla="*/ 6058953 w 8461926"/>
              <a:gd name="connsiteY1024" fmla="*/ 4836931 h 6858000"/>
              <a:gd name="connsiteX1025" fmla="*/ 1342924 w 8461926"/>
              <a:gd name="connsiteY1025" fmla="*/ 4766455 h 6858000"/>
              <a:gd name="connsiteX1026" fmla="*/ 1308901 w 8461926"/>
              <a:gd name="connsiteY1026" fmla="*/ 4773746 h 6858000"/>
              <a:gd name="connsiteX1027" fmla="*/ 1314247 w 8461926"/>
              <a:gd name="connsiteY1027" fmla="*/ 4838389 h 6858000"/>
              <a:gd name="connsiteX1028" fmla="*/ 1331259 w 8461926"/>
              <a:gd name="connsiteY1028" fmla="*/ 4839361 h 6858000"/>
              <a:gd name="connsiteX1029" fmla="*/ 1342924 w 8461926"/>
              <a:gd name="connsiteY1029" fmla="*/ 4766455 h 6858000"/>
              <a:gd name="connsiteX1030" fmla="*/ 5157352 w 8461926"/>
              <a:gd name="connsiteY1030" fmla="*/ 5905729 h 6858000"/>
              <a:gd name="connsiteX1031" fmla="*/ 5153950 w 8461926"/>
              <a:gd name="connsiteY1031" fmla="*/ 5878997 h 6858000"/>
              <a:gd name="connsiteX1032" fmla="*/ 5080072 w 8461926"/>
              <a:gd name="connsiteY1032" fmla="*/ 5863444 h 6858000"/>
              <a:gd name="connsiteX1033" fmla="*/ 5077156 w 8461926"/>
              <a:gd name="connsiteY1033" fmla="*/ 5876567 h 6858000"/>
              <a:gd name="connsiteX1034" fmla="*/ 5157352 w 8461926"/>
              <a:gd name="connsiteY1034" fmla="*/ 5905729 h 6858000"/>
              <a:gd name="connsiteX1035" fmla="*/ 4678119 w 8461926"/>
              <a:gd name="connsiteY1035" fmla="*/ 366351 h 6858000"/>
              <a:gd name="connsiteX1036" fmla="*/ 4644582 w 8461926"/>
              <a:gd name="connsiteY1036" fmla="*/ 336702 h 6858000"/>
              <a:gd name="connsiteX1037" fmla="*/ 4588687 w 8461926"/>
              <a:gd name="connsiteY1037" fmla="*/ 384334 h 6858000"/>
              <a:gd name="connsiteX1038" fmla="*/ 4678119 w 8461926"/>
              <a:gd name="connsiteY1038" fmla="*/ 366351 h 6858000"/>
              <a:gd name="connsiteX1039" fmla="*/ 4473496 w 8461926"/>
              <a:gd name="connsiteY1039" fmla="*/ 6351426 h 6858000"/>
              <a:gd name="connsiteX1040" fmla="*/ 4476413 w 8461926"/>
              <a:gd name="connsiteY1040" fmla="*/ 6364063 h 6858000"/>
              <a:gd name="connsiteX1041" fmla="*/ 4546402 w 8461926"/>
              <a:gd name="connsiteY1041" fmla="*/ 6339275 h 6858000"/>
              <a:gd name="connsiteX1042" fmla="*/ 4473496 w 8461926"/>
              <a:gd name="connsiteY1042" fmla="*/ 6351426 h 6858000"/>
              <a:gd name="connsiteX1043" fmla="*/ 239131 w 8461926"/>
              <a:gd name="connsiteY1043" fmla="*/ 3939218 h 6858000"/>
              <a:gd name="connsiteX1044" fmla="*/ 189069 w 8461926"/>
              <a:gd name="connsiteY1044" fmla="*/ 3976643 h 6858000"/>
              <a:gd name="connsiteX1045" fmla="*/ 239131 w 8461926"/>
              <a:gd name="connsiteY1045" fmla="*/ 3939218 h 6858000"/>
              <a:gd name="connsiteX1046" fmla="*/ 374249 w 8461926"/>
              <a:gd name="connsiteY1046" fmla="*/ 4734863 h 6858000"/>
              <a:gd name="connsiteX1047" fmla="*/ 365987 w 8461926"/>
              <a:gd name="connsiteY1047" fmla="*/ 4725628 h 6858000"/>
              <a:gd name="connsiteX1048" fmla="*/ 322243 w 8461926"/>
              <a:gd name="connsiteY1048" fmla="*/ 4732433 h 6858000"/>
              <a:gd name="connsiteX1049" fmla="*/ 344115 w 8461926"/>
              <a:gd name="connsiteY1049" fmla="*/ 4769372 h 6858000"/>
              <a:gd name="connsiteX1050" fmla="*/ 374249 w 8461926"/>
              <a:gd name="connsiteY1050" fmla="*/ 4734863 h 6858000"/>
              <a:gd name="connsiteX1051" fmla="*/ 858344 w 8461926"/>
              <a:gd name="connsiteY1051" fmla="*/ 2669686 h 6858000"/>
              <a:gd name="connsiteX1052" fmla="*/ 869036 w 8461926"/>
              <a:gd name="connsiteY1052" fmla="*/ 2668228 h 6858000"/>
              <a:gd name="connsiteX1053" fmla="*/ 869036 w 8461926"/>
              <a:gd name="connsiteY1053" fmla="*/ 2604557 h 6858000"/>
              <a:gd name="connsiteX1054" fmla="*/ 858344 w 8461926"/>
              <a:gd name="connsiteY1054" fmla="*/ 2605043 h 6858000"/>
              <a:gd name="connsiteX1055" fmla="*/ 858344 w 8461926"/>
              <a:gd name="connsiteY1055" fmla="*/ 2669686 h 6858000"/>
              <a:gd name="connsiteX1056" fmla="*/ 4734499 w 8461926"/>
              <a:gd name="connsiteY1056" fmla="*/ 295389 h 6858000"/>
              <a:gd name="connsiteX1057" fmla="*/ 4733527 w 8461926"/>
              <a:gd name="connsiteY1057" fmla="*/ 286154 h 6858000"/>
              <a:gd name="connsiteX1058" fmla="*/ 4658677 w 8461926"/>
              <a:gd name="connsiteY1058" fmla="*/ 297333 h 6858000"/>
              <a:gd name="connsiteX1059" fmla="*/ 4694158 w 8461926"/>
              <a:gd name="connsiteY1059" fmla="*/ 324065 h 6858000"/>
              <a:gd name="connsiteX1060" fmla="*/ 4734499 w 8461926"/>
              <a:gd name="connsiteY1060" fmla="*/ 29538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Lst>
            <a:rect l="l" t="t" r="r" b="b"/>
            <a:pathLst>
              <a:path w="8461926" h="6858000">
                <a:moveTo>
                  <a:pt x="7815010" y="2210866"/>
                </a:moveTo>
                <a:cubicBezTo>
                  <a:pt x="7823758" y="2224475"/>
                  <a:pt x="7834937" y="2237112"/>
                  <a:pt x="7841255" y="2251693"/>
                </a:cubicBezTo>
                <a:cubicBezTo>
                  <a:pt x="7856809" y="2288146"/>
                  <a:pt x="7869446" y="2326057"/>
                  <a:pt x="7884027" y="2362996"/>
                </a:cubicBezTo>
                <a:cubicBezTo>
                  <a:pt x="7904927" y="2415974"/>
                  <a:pt x="7926798" y="2468466"/>
                  <a:pt x="7948670" y="2521445"/>
                </a:cubicBezTo>
                <a:cubicBezTo>
                  <a:pt x="7951586" y="2528735"/>
                  <a:pt x="7956933" y="2536998"/>
                  <a:pt x="7963251" y="2540886"/>
                </a:cubicBezTo>
                <a:cubicBezTo>
                  <a:pt x="7983179" y="2553037"/>
                  <a:pt x="8004078" y="2563244"/>
                  <a:pt x="8024006" y="2574909"/>
                </a:cubicBezTo>
                <a:cubicBezTo>
                  <a:pt x="8030810" y="2578797"/>
                  <a:pt x="8036157" y="2586088"/>
                  <a:pt x="8041989" y="2591434"/>
                </a:cubicBezTo>
                <a:cubicBezTo>
                  <a:pt x="8034699" y="2598239"/>
                  <a:pt x="8028380" y="2605529"/>
                  <a:pt x="8020603" y="2611362"/>
                </a:cubicBezTo>
                <a:cubicBezTo>
                  <a:pt x="8011369" y="2618652"/>
                  <a:pt x="7996301" y="2623026"/>
                  <a:pt x="7993385" y="2631775"/>
                </a:cubicBezTo>
                <a:cubicBezTo>
                  <a:pt x="7990955" y="2639066"/>
                  <a:pt x="7999704" y="2658507"/>
                  <a:pt x="8006995" y="2659965"/>
                </a:cubicBezTo>
                <a:cubicBezTo>
                  <a:pt x="8022062" y="2663854"/>
                  <a:pt x="8044905" y="2665798"/>
                  <a:pt x="8054140" y="2657049"/>
                </a:cubicBezTo>
                <a:cubicBezTo>
                  <a:pt x="8075040" y="2637122"/>
                  <a:pt x="8087191" y="2646842"/>
                  <a:pt x="8108090" y="2656563"/>
                </a:cubicBezTo>
                <a:cubicBezTo>
                  <a:pt x="8153778" y="2677463"/>
                  <a:pt x="8174678" y="2705653"/>
                  <a:pt x="8159610" y="2756687"/>
                </a:cubicBezTo>
                <a:cubicBezTo>
                  <a:pt x="8158152" y="2762034"/>
                  <a:pt x="8168845" y="2772726"/>
                  <a:pt x="8176136" y="2778073"/>
                </a:cubicBezTo>
                <a:cubicBezTo>
                  <a:pt x="8211617" y="2803347"/>
                  <a:pt x="8255360" y="2817928"/>
                  <a:pt x="8276746" y="2861185"/>
                </a:cubicBezTo>
                <a:cubicBezTo>
                  <a:pt x="8281606" y="2870906"/>
                  <a:pt x="8298618" y="2881599"/>
                  <a:pt x="8308824" y="2880627"/>
                </a:cubicBezTo>
                <a:cubicBezTo>
                  <a:pt x="8354512" y="2876253"/>
                  <a:pt x="8379300" y="2905901"/>
                  <a:pt x="8405546" y="2934091"/>
                </a:cubicBezTo>
                <a:cubicBezTo>
                  <a:pt x="8428875" y="2958879"/>
                  <a:pt x="8428389" y="2981723"/>
                  <a:pt x="8398255" y="3001650"/>
                </a:cubicBezTo>
                <a:cubicBezTo>
                  <a:pt x="8386590" y="3009427"/>
                  <a:pt x="8376870" y="3020120"/>
                  <a:pt x="8358886" y="3036159"/>
                </a:cubicBezTo>
                <a:cubicBezTo>
                  <a:pt x="8385618" y="3047338"/>
                  <a:pt x="8407489" y="3056573"/>
                  <a:pt x="8435194" y="3068238"/>
                </a:cubicBezTo>
                <a:cubicBezTo>
                  <a:pt x="8420127" y="3076014"/>
                  <a:pt x="8410892" y="3081361"/>
                  <a:pt x="8408948" y="3082333"/>
                </a:cubicBezTo>
                <a:cubicBezTo>
                  <a:pt x="8406518" y="3126562"/>
                  <a:pt x="8400685" y="3164959"/>
                  <a:pt x="8404087" y="3202870"/>
                </a:cubicBezTo>
                <a:cubicBezTo>
                  <a:pt x="8407976" y="3241267"/>
                  <a:pt x="8423529" y="3278692"/>
                  <a:pt x="8429361" y="3317089"/>
                </a:cubicBezTo>
                <a:cubicBezTo>
                  <a:pt x="8432764" y="3340419"/>
                  <a:pt x="8424501" y="3365207"/>
                  <a:pt x="8425473" y="3389509"/>
                </a:cubicBezTo>
                <a:cubicBezTo>
                  <a:pt x="8426931" y="3434224"/>
                  <a:pt x="8407489" y="3477968"/>
                  <a:pt x="8425473" y="3524141"/>
                </a:cubicBezTo>
                <a:cubicBezTo>
                  <a:pt x="8433736" y="3545041"/>
                  <a:pt x="8423529" y="3572259"/>
                  <a:pt x="8426931" y="3595589"/>
                </a:cubicBezTo>
                <a:cubicBezTo>
                  <a:pt x="8431305" y="3626210"/>
                  <a:pt x="8435194" y="3658288"/>
                  <a:pt x="8448317" y="3685506"/>
                </a:cubicBezTo>
                <a:cubicBezTo>
                  <a:pt x="8464356" y="3719529"/>
                  <a:pt x="8470189" y="3749663"/>
                  <a:pt x="8457552" y="3787088"/>
                </a:cubicBezTo>
                <a:cubicBezTo>
                  <a:pt x="8446373" y="3820139"/>
                  <a:pt x="8428875" y="3857078"/>
                  <a:pt x="8458038" y="3893531"/>
                </a:cubicBezTo>
                <a:cubicBezTo>
                  <a:pt x="8463384" y="3899849"/>
                  <a:pt x="8451719" y="3919777"/>
                  <a:pt x="8447831" y="3933386"/>
                </a:cubicBezTo>
                <a:cubicBezTo>
                  <a:pt x="8430334" y="3996085"/>
                  <a:pt x="8393395" y="4047605"/>
                  <a:pt x="8352568" y="4096695"/>
                </a:cubicBezTo>
                <a:cubicBezTo>
                  <a:pt x="8347707" y="4102527"/>
                  <a:pt x="8338958" y="4109332"/>
                  <a:pt x="8339931" y="4115164"/>
                </a:cubicBezTo>
                <a:cubicBezTo>
                  <a:pt x="8341875" y="4133147"/>
                  <a:pt x="8354512" y="4149187"/>
                  <a:pt x="8332640" y="4166684"/>
                </a:cubicBezTo>
                <a:cubicBezTo>
                  <a:pt x="8320003" y="4176891"/>
                  <a:pt x="8315629" y="4197791"/>
                  <a:pt x="8302506" y="4223551"/>
                </a:cubicBezTo>
                <a:cubicBezTo>
                  <a:pt x="8327293" y="4220148"/>
                  <a:pt x="8345763" y="4217718"/>
                  <a:pt x="8367149" y="4214802"/>
                </a:cubicBezTo>
                <a:cubicBezTo>
                  <a:pt x="8358886" y="4234243"/>
                  <a:pt x="8349652" y="4255143"/>
                  <a:pt x="8340417" y="4276043"/>
                </a:cubicBezTo>
                <a:cubicBezTo>
                  <a:pt x="8336042" y="4274585"/>
                  <a:pt x="8331668" y="4272641"/>
                  <a:pt x="8327780" y="4271182"/>
                </a:cubicBezTo>
                <a:cubicBezTo>
                  <a:pt x="8330210" y="4262434"/>
                  <a:pt x="8332640" y="4254171"/>
                  <a:pt x="8335071" y="4243964"/>
                </a:cubicBezTo>
                <a:cubicBezTo>
                  <a:pt x="8333126" y="4243478"/>
                  <a:pt x="8329238" y="4240562"/>
                  <a:pt x="8326807" y="4241534"/>
                </a:cubicBezTo>
                <a:cubicBezTo>
                  <a:pt x="8314171" y="4246881"/>
                  <a:pt x="8297645" y="4249311"/>
                  <a:pt x="8289383" y="4259032"/>
                </a:cubicBezTo>
                <a:cubicBezTo>
                  <a:pt x="8250500" y="4305691"/>
                  <a:pt x="8222309" y="4357697"/>
                  <a:pt x="8223768" y="4421368"/>
                </a:cubicBezTo>
                <a:cubicBezTo>
                  <a:pt x="8224254" y="4446156"/>
                  <a:pt x="8227170" y="4469972"/>
                  <a:pt x="8197521" y="4484553"/>
                </a:cubicBezTo>
                <a:cubicBezTo>
                  <a:pt x="8188287" y="4489413"/>
                  <a:pt x="8182454" y="4512744"/>
                  <a:pt x="8184399" y="4526353"/>
                </a:cubicBezTo>
                <a:cubicBezTo>
                  <a:pt x="8191689" y="4578359"/>
                  <a:pt x="8176622" y="4625504"/>
                  <a:pt x="8158152" y="4672164"/>
                </a:cubicBezTo>
                <a:cubicBezTo>
                  <a:pt x="8154264" y="4681885"/>
                  <a:pt x="8146973" y="4693550"/>
                  <a:pt x="8149404" y="4701812"/>
                </a:cubicBezTo>
                <a:cubicBezTo>
                  <a:pt x="8166415" y="4756735"/>
                  <a:pt x="8132878" y="4796104"/>
                  <a:pt x="8112465" y="4840333"/>
                </a:cubicBezTo>
                <a:cubicBezTo>
                  <a:pt x="8096425" y="4875328"/>
                  <a:pt x="8092051" y="4915669"/>
                  <a:pt x="8075526" y="4950178"/>
                </a:cubicBezTo>
                <a:cubicBezTo>
                  <a:pt x="8048794" y="5006558"/>
                  <a:pt x="8020603" y="5063425"/>
                  <a:pt x="7984636" y="5113973"/>
                </a:cubicBezTo>
                <a:cubicBezTo>
                  <a:pt x="7961307" y="5147024"/>
                  <a:pt x="7921938" y="5167923"/>
                  <a:pt x="7892776" y="5197085"/>
                </a:cubicBezTo>
                <a:cubicBezTo>
                  <a:pt x="7879652" y="5210208"/>
                  <a:pt x="7873334" y="5230622"/>
                  <a:pt x="7863127" y="5247147"/>
                </a:cubicBezTo>
                <a:cubicBezTo>
                  <a:pt x="7831048" y="5298181"/>
                  <a:pt x="7797512" y="5348729"/>
                  <a:pt x="7807232" y="5414345"/>
                </a:cubicBezTo>
                <a:cubicBezTo>
                  <a:pt x="7808205" y="5419691"/>
                  <a:pt x="7796540" y="5426981"/>
                  <a:pt x="7789735" y="5432814"/>
                </a:cubicBezTo>
                <a:cubicBezTo>
                  <a:pt x="7749880" y="5467809"/>
                  <a:pt x="7708567" y="5501346"/>
                  <a:pt x="7669684" y="5538284"/>
                </a:cubicBezTo>
                <a:cubicBezTo>
                  <a:pt x="7656561" y="5550435"/>
                  <a:pt x="7670656" y="5586888"/>
                  <a:pt x="7624968" y="5572793"/>
                </a:cubicBezTo>
                <a:cubicBezTo>
                  <a:pt x="7655589" y="5635492"/>
                  <a:pt x="7618164" y="5671459"/>
                  <a:pt x="7594348" y="5715202"/>
                </a:cubicBezTo>
                <a:cubicBezTo>
                  <a:pt x="7567616" y="5764292"/>
                  <a:pt x="7557409" y="5822617"/>
                  <a:pt x="7535538" y="5874623"/>
                </a:cubicBezTo>
                <a:cubicBezTo>
                  <a:pt x="7516096" y="5920796"/>
                  <a:pt x="7490822" y="5965026"/>
                  <a:pt x="7464576" y="6007797"/>
                </a:cubicBezTo>
                <a:cubicBezTo>
                  <a:pt x="7460202" y="6014602"/>
                  <a:pt x="7438816" y="6011199"/>
                  <a:pt x="7427151" y="6012172"/>
                </a:cubicBezTo>
                <a:cubicBezTo>
                  <a:pt x="7405279" y="5965998"/>
                  <a:pt x="7442704" y="5942182"/>
                  <a:pt x="7456799" y="5911561"/>
                </a:cubicBezTo>
                <a:cubicBezTo>
                  <a:pt x="7479643" y="5862958"/>
                  <a:pt x="7506861" y="5816298"/>
                  <a:pt x="7530191" y="5767694"/>
                </a:cubicBezTo>
                <a:cubicBezTo>
                  <a:pt x="7533107" y="5761376"/>
                  <a:pt x="7525330" y="5749711"/>
                  <a:pt x="7519984" y="5733186"/>
                </a:cubicBezTo>
                <a:cubicBezTo>
                  <a:pt x="7486934" y="5765264"/>
                  <a:pt x="7462145" y="5795885"/>
                  <a:pt x="7431039" y="5818242"/>
                </a:cubicBezTo>
                <a:cubicBezTo>
                  <a:pt x="7391184" y="5846433"/>
                  <a:pt x="7346954" y="5867332"/>
                  <a:pt x="7298837" y="5894550"/>
                </a:cubicBezTo>
                <a:cubicBezTo>
                  <a:pt x="7299809" y="5917394"/>
                  <a:pt x="7279881" y="5925657"/>
                  <a:pt x="7253149" y="5937808"/>
                </a:cubicBezTo>
                <a:cubicBezTo>
                  <a:pt x="7223015" y="5951417"/>
                  <a:pt x="7199685" y="5980579"/>
                  <a:pt x="7173439" y="6002937"/>
                </a:cubicBezTo>
                <a:cubicBezTo>
                  <a:pt x="7166634" y="6008769"/>
                  <a:pt x="7160316" y="6015088"/>
                  <a:pt x="7151567" y="6023350"/>
                </a:cubicBezTo>
                <a:cubicBezTo>
                  <a:pt x="7159344" y="6027239"/>
                  <a:pt x="7165662" y="6030155"/>
                  <a:pt x="7171495" y="6033557"/>
                </a:cubicBezTo>
                <a:cubicBezTo>
                  <a:pt x="7171009" y="6035015"/>
                  <a:pt x="7171495" y="6037445"/>
                  <a:pt x="7170522" y="6037445"/>
                </a:cubicBezTo>
                <a:cubicBezTo>
                  <a:pt x="7140874" y="6048624"/>
                  <a:pt x="7119975" y="6071468"/>
                  <a:pt x="7097617" y="6092368"/>
                </a:cubicBezTo>
                <a:cubicBezTo>
                  <a:pt x="7096159" y="6093826"/>
                  <a:pt x="7090326" y="6091882"/>
                  <a:pt x="7090326" y="6092368"/>
                </a:cubicBezTo>
                <a:cubicBezTo>
                  <a:pt x="7080605" y="6131251"/>
                  <a:pt x="7017420" y="6125905"/>
                  <a:pt x="7018393" y="6157497"/>
                </a:cubicBezTo>
                <a:cubicBezTo>
                  <a:pt x="7020337" y="6218738"/>
                  <a:pt x="6956180" y="6217280"/>
                  <a:pt x="6939168" y="6258107"/>
                </a:cubicBezTo>
                <a:cubicBezTo>
                  <a:pt x="6934308" y="6269286"/>
                  <a:pt x="6906118" y="6268314"/>
                  <a:pt x="6892509" y="6278520"/>
                </a:cubicBezTo>
                <a:cubicBezTo>
                  <a:pt x="6862375" y="6300878"/>
                  <a:pt x="6833212" y="6325180"/>
                  <a:pt x="6806966" y="6351426"/>
                </a:cubicBezTo>
                <a:cubicBezTo>
                  <a:pt x="6768083" y="6390796"/>
                  <a:pt x="6732602" y="6433081"/>
                  <a:pt x="6694691" y="6473422"/>
                </a:cubicBezTo>
                <a:cubicBezTo>
                  <a:pt x="6663585" y="6506472"/>
                  <a:pt x="6630534" y="6537579"/>
                  <a:pt x="6593109" y="6575490"/>
                </a:cubicBezTo>
                <a:cubicBezTo>
                  <a:pt x="6589221" y="6566741"/>
                  <a:pt x="6585819" y="6559937"/>
                  <a:pt x="6583874" y="6555562"/>
                </a:cubicBezTo>
                <a:cubicBezTo>
                  <a:pt x="6519718" y="6609513"/>
                  <a:pt x="6426884" y="6618747"/>
                  <a:pt x="6387029" y="6702832"/>
                </a:cubicBezTo>
                <a:cubicBezTo>
                  <a:pt x="6384599" y="6700888"/>
                  <a:pt x="6381683" y="6698943"/>
                  <a:pt x="6379252" y="6697486"/>
                </a:cubicBezTo>
                <a:cubicBezTo>
                  <a:pt x="6376336" y="6684362"/>
                  <a:pt x="6373420" y="6671239"/>
                  <a:pt x="6370504" y="6658117"/>
                </a:cubicBezTo>
                <a:cubicBezTo>
                  <a:pt x="6348632" y="6661519"/>
                  <a:pt x="6326760" y="6664435"/>
                  <a:pt x="6304888" y="6667837"/>
                </a:cubicBezTo>
                <a:cubicBezTo>
                  <a:pt x="6303917" y="6662977"/>
                  <a:pt x="6303431" y="6658603"/>
                  <a:pt x="6302458" y="6653742"/>
                </a:cubicBezTo>
                <a:cubicBezTo>
                  <a:pt x="6316067" y="6650826"/>
                  <a:pt x="6330649" y="6649854"/>
                  <a:pt x="6343286" y="6644507"/>
                </a:cubicBezTo>
                <a:cubicBezTo>
                  <a:pt x="6354951" y="6639647"/>
                  <a:pt x="6365157" y="6629926"/>
                  <a:pt x="6379738" y="6619719"/>
                </a:cubicBezTo>
                <a:cubicBezTo>
                  <a:pt x="6366616" y="6610485"/>
                  <a:pt x="6360297" y="6604166"/>
                  <a:pt x="6352034" y="6600764"/>
                </a:cubicBezTo>
                <a:cubicBezTo>
                  <a:pt x="6346688" y="6598820"/>
                  <a:pt x="6335023" y="6598820"/>
                  <a:pt x="6333565" y="6601736"/>
                </a:cubicBezTo>
                <a:cubicBezTo>
                  <a:pt x="6314123" y="6641591"/>
                  <a:pt x="6268921" y="6626038"/>
                  <a:pt x="6241217" y="6645966"/>
                </a:cubicBezTo>
                <a:cubicBezTo>
                  <a:pt x="6240732" y="6646452"/>
                  <a:pt x="6247050" y="6662490"/>
                  <a:pt x="6252883" y="6665407"/>
                </a:cubicBezTo>
                <a:cubicBezTo>
                  <a:pt x="6259687" y="6668809"/>
                  <a:pt x="6269408" y="6665407"/>
                  <a:pt x="6279129" y="6671239"/>
                </a:cubicBezTo>
                <a:cubicBezTo>
                  <a:pt x="6242676" y="6682419"/>
                  <a:pt x="6206709" y="6693597"/>
                  <a:pt x="6170256" y="6704776"/>
                </a:cubicBezTo>
                <a:cubicBezTo>
                  <a:pt x="6170742" y="6707206"/>
                  <a:pt x="6171714" y="6710122"/>
                  <a:pt x="6172200" y="6712553"/>
                </a:cubicBezTo>
                <a:cubicBezTo>
                  <a:pt x="6145954" y="6703804"/>
                  <a:pt x="6119222" y="6695055"/>
                  <a:pt x="6091032" y="6685335"/>
                </a:cubicBezTo>
                <a:cubicBezTo>
                  <a:pt x="6092490" y="6673670"/>
                  <a:pt x="6093462" y="6662490"/>
                  <a:pt x="6095406" y="6645966"/>
                </a:cubicBezTo>
                <a:cubicBezTo>
                  <a:pt x="6063814" y="6661033"/>
                  <a:pt x="6033679" y="6672698"/>
                  <a:pt x="6007433" y="6690195"/>
                </a:cubicBezTo>
                <a:cubicBezTo>
                  <a:pt x="5999170" y="6696027"/>
                  <a:pt x="6002573" y="6718385"/>
                  <a:pt x="5999657" y="6737826"/>
                </a:cubicBezTo>
                <a:cubicBezTo>
                  <a:pt x="5935013" y="6708178"/>
                  <a:pt x="5871828" y="6749977"/>
                  <a:pt x="5804755" y="6755810"/>
                </a:cubicBezTo>
                <a:cubicBezTo>
                  <a:pt x="5764414" y="6759698"/>
                  <a:pt x="5723101" y="6756296"/>
                  <a:pt x="5681302" y="6756296"/>
                </a:cubicBezTo>
                <a:cubicBezTo>
                  <a:pt x="5684218" y="6749491"/>
                  <a:pt x="5687134" y="6742687"/>
                  <a:pt x="5693939" y="6726648"/>
                </a:cubicBezTo>
                <a:cubicBezTo>
                  <a:pt x="5674983" y="6738799"/>
                  <a:pt x="5664776" y="6745603"/>
                  <a:pt x="5654083" y="6752894"/>
                </a:cubicBezTo>
                <a:cubicBezTo>
                  <a:pt x="5659430" y="6761156"/>
                  <a:pt x="5663804" y="6767475"/>
                  <a:pt x="5663318" y="6767475"/>
                </a:cubicBezTo>
                <a:cubicBezTo>
                  <a:pt x="5587496" y="6773793"/>
                  <a:pt x="5508272" y="6781084"/>
                  <a:pt x="5429048" y="6787889"/>
                </a:cubicBezTo>
                <a:cubicBezTo>
                  <a:pt x="5430020" y="6791777"/>
                  <a:pt x="5431478" y="6795665"/>
                  <a:pt x="5432450" y="6799554"/>
                </a:cubicBezTo>
                <a:cubicBezTo>
                  <a:pt x="5430020" y="6813649"/>
                  <a:pt x="5428075" y="6827743"/>
                  <a:pt x="5425645" y="6841839"/>
                </a:cubicBezTo>
                <a:cubicBezTo>
                  <a:pt x="5422243" y="6841839"/>
                  <a:pt x="5419327" y="6841839"/>
                  <a:pt x="5415924" y="6841353"/>
                </a:cubicBezTo>
                <a:cubicBezTo>
                  <a:pt x="5413494" y="6832118"/>
                  <a:pt x="5410578" y="6823370"/>
                  <a:pt x="5408148" y="6814135"/>
                </a:cubicBezTo>
                <a:cubicBezTo>
                  <a:pt x="5401343" y="6817537"/>
                  <a:pt x="5394539" y="6824827"/>
                  <a:pt x="5387734" y="6824341"/>
                </a:cubicBezTo>
                <a:cubicBezTo>
                  <a:pt x="5355656" y="6823856"/>
                  <a:pt x="5323577" y="6819481"/>
                  <a:pt x="5291985" y="6819967"/>
                </a:cubicBezTo>
                <a:cubicBezTo>
                  <a:pt x="5278376" y="6819967"/>
                  <a:pt x="5264766" y="6828230"/>
                  <a:pt x="5243867" y="6835521"/>
                </a:cubicBezTo>
                <a:cubicBezTo>
                  <a:pt x="5212275" y="6793235"/>
                  <a:pt x="5154922" y="6827743"/>
                  <a:pt x="5106804" y="6814135"/>
                </a:cubicBezTo>
                <a:cubicBezTo>
                  <a:pt x="5097083" y="6811219"/>
                  <a:pt x="5082016" y="6829202"/>
                  <a:pt x="5068407" y="6836978"/>
                </a:cubicBezTo>
                <a:cubicBezTo>
                  <a:pt x="5059659" y="6842325"/>
                  <a:pt x="5049938" y="6848643"/>
                  <a:pt x="5040217" y="6849615"/>
                </a:cubicBezTo>
                <a:cubicBezTo>
                  <a:pt x="4985780" y="6853990"/>
                  <a:pt x="4931344" y="6857392"/>
                  <a:pt x="4876908" y="6860794"/>
                </a:cubicBezTo>
                <a:cubicBezTo>
                  <a:pt x="4871562" y="6861280"/>
                  <a:pt x="4865729" y="6862253"/>
                  <a:pt x="4861355" y="6860308"/>
                </a:cubicBezTo>
                <a:cubicBezTo>
                  <a:pt x="4773868" y="6819967"/>
                  <a:pt x="4680549" y="6855448"/>
                  <a:pt x="4591118" y="6837951"/>
                </a:cubicBezTo>
                <a:cubicBezTo>
                  <a:pt x="4585771" y="6836978"/>
                  <a:pt x="4578967" y="6841353"/>
                  <a:pt x="4573134" y="6842811"/>
                </a:cubicBezTo>
                <a:cubicBezTo>
                  <a:pt x="4487592" y="6862253"/>
                  <a:pt x="4403507" y="6858364"/>
                  <a:pt x="4322339" y="6824341"/>
                </a:cubicBezTo>
                <a:cubicBezTo>
                  <a:pt x="4308243" y="6818509"/>
                  <a:pt x="4296579" y="6805872"/>
                  <a:pt x="4279567" y="6793235"/>
                </a:cubicBezTo>
                <a:cubicBezTo>
                  <a:pt x="4237768" y="6841353"/>
                  <a:pt x="4183817" y="6798095"/>
                  <a:pt x="4132783" y="6802470"/>
                </a:cubicBezTo>
                <a:cubicBezTo>
                  <a:pt x="4106051" y="6804414"/>
                  <a:pt x="4072515" y="6816079"/>
                  <a:pt x="4051615" y="6781084"/>
                </a:cubicBezTo>
                <a:cubicBezTo>
                  <a:pt x="4048213" y="6775738"/>
                  <a:pt x="4028285" y="6780112"/>
                  <a:pt x="4009816" y="6780112"/>
                </a:cubicBezTo>
                <a:cubicBezTo>
                  <a:pt x="4019537" y="6794207"/>
                  <a:pt x="4025855" y="6803442"/>
                  <a:pt x="4035576" y="6817537"/>
                </a:cubicBezTo>
                <a:cubicBezTo>
                  <a:pt x="3922329" y="6821911"/>
                  <a:pt x="3812970" y="6831632"/>
                  <a:pt x="3711388" y="6784487"/>
                </a:cubicBezTo>
                <a:cubicBezTo>
                  <a:pt x="3722081" y="6766017"/>
                  <a:pt x="3736176" y="6741715"/>
                  <a:pt x="3750757" y="6717413"/>
                </a:cubicBezTo>
                <a:cubicBezTo>
                  <a:pt x="3749299" y="6714011"/>
                  <a:pt x="3748327" y="6710608"/>
                  <a:pt x="3746869" y="6706720"/>
                </a:cubicBezTo>
                <a:cubicBezTo>
                  <a:pt x="3705070" y="6720815"/>
                  <a:pt x="3706042" y="6658603"/>
                  <a:pt x="3658896" y="6669295"/>
                </a:cubicBezTo>
                <a:cubicBezTo>
                  <a:pt x="3628276" y="6676100"/>
                  <a:pt x="3603002" y="6688251"/>
                  <a:pt x="3573839" y="6702346"/>
                </a:cubicBezTo>
                <a:cubicBezTo>
                  <a:pt x="3581130" y="6718385"/>
                  <a:pt x="3588421" y="6733938"/>
                  <a:pt x="3595225" y="6749006"/>
                </a:cubicBezTo>
                <a:cubicBezTo>
                  <a:pt x="3593281" y="6751436"/>
                  <a:pt x="3590851" y="6754352"/>
                  <a:pt x="3588907" y="6756782"/>
                </a:cubicBezTo>
                <a:cubicBezTo>
                  <a:pt x="3554884" y="6739285"/>
                  <a:pt x="3521833" y="6719843"/>
                  <a:pt x="3486353" y="6704290"/>
                </a:cubicBezTo>
                <a:cubicBezTo>
                  <a:pt x="3457676" y="6691653"/>
                  <a:pt x="3427056" y="6683876"/>
                  <a:pt x="3396921" y="6674156"/>
                </a:cubicBezTo>
                <a:cubicBezTo>
                  <a:pt x="3393519" y="6673184"/>
                  <a:pt x="3387201" y="6672698"/>
                  <a:pt x="3385743" y="6675128"/>
                </a:cubicBezTo>
                <a:cubicBezTo>
                  <a:pt x="3336653" y="6730536"/>
                  <a:pt x="3287563" y="6654714"/>
                  <a:pt x="3236529" y="6673670"/>
                </a:cubicBezTo>
                <a:cubicBezTo>
                  <a:pt x="3227780" y="6677072"/>
                  <a:pt x="3207853" y="6650340"/>
                  <a:pt x="3192785" y="6638675"/>
                </a:cubicBezTo>
                <a:cubicBezTo>
                  <a:pt x="3182579" y="6630898"/>
                  <a:pt x="3168970" y="6615831"/>
                  <a:pt x="3161679" y="6618261"/>
                </a:cubicBezTo>
                <a:cubicBezTo>
                  <a:pt x="3121338" y="6630412"/>
                  <a:pt x="3092662" y="6609026"/>
                  <a:pt x="3063499" y="6589099"/>
                </a:cubicBezTo>
                <a:cubicBezTo>
                  <a:pt x="3051834" y="6581322"/>
                  <a:pt x="3043086" y="6569171"/>
                  <a:pt x="3033365" y="6558479"/>
                </a:cubicBezTo>
                <a:cubicBezTo>
                  <a:pt x="3027046" y="6551674"/>
                  <a:pt x="3021700" y="6538065"/>
                  <a:pt x="3016354" y="6538551"/>
                </a:cubicBezTo>
                <a:cubicBezTo>
                  <a:pt x="2958029" y="6542439"/>
                  <a:pt x="2943448" y="6487517"/>
                  <a:pt x="2909425" y="6459813"/>
                </a:cubicBezTo>
                <a:cubicBezTo>
                  <a:pt x="2877347" y="6434052"/>
                  <a:pt x="2847698" y="6405377"/>
                  <a:pt x="2817078" y="6377672"/>
                </a:cubicBezTo>
                <a:cubicBezTo>
                  <a:pt x="2811732" y="6372812"/>
                  <a:pt x="2804927" y="6367951"/>
                  <a:pt x="2802011" y="6361633"/>
                </a:cubicBezTo>
                <a:cubicBezTo>
                  <a:pt x="2790832" y="6337817"/>
                  <a:pt x="2774307" y="6340247"/>
                  <a:pt x="2757295" y="6351912"/>
                </a:cubicBezTo>
                <a:cubicBezTo>
                  <a:pt x="2697513" y="6392253"/>
                  <a:pt x="2697513" y="6392253"/>
                  <a:pt x="2656685" y="6331499"/>
                </a:cubicBezTo>
                <a:cubicBezTo>
                  <a:pt x="2650367" y="6321778"/>
                  <a:pt x="2645020" y="6311571"/>
                  <a:pt x="2639188" y="6301364"/>
                </a:cubicBezTo>
                <a:cubicBezTo>
                  <a:pt x="2651339" y="6299420"/>
                  <a:pt x="2663490" y="6297476"/>
                  <a:pt x="2675641" y="6295532"/>
                </a:cubicBezTo>
                <a:cubicBezTo>
                  <a:pt x="2676613" y="6292130"/>
                  <a:pt x="2677585" y="6289213"/>
                  <a:pt x="2678557" y="6285811"/>
                </a:cubicBezTo>
                <a:cubicBezTo>
                  <a:pt x="2654255" y="6278520"/>
                  <a:pt x="2629953" y="6270744"/>
                  <a:pt x="2606137" y="6263453"/>
                </a:cubicBezTo>
                <a:cubicBezTo>
                  <a:pt x="2602249" y="6255191"/>
                  <a:pt x="2599333" y="6243040"/>
                  <a:pt x="2592042" y="6234777"/>
                </a:cubicBezTo>
                <a:cubicBezTo>
                  <a:pt x="2577461" y="6218252"/>
                  <a:pt x="2561908" y="6201727"/>
                  <a:pt x="2543924" y="6189576"/>
                </a:cubicBezTo>
                <a:cubicBezTo>
                  <a:pt x="2514762" y="6169648"/>
                  <a:pt x="2519622" y="6152150"/>
                  <a:pt x="2544411" y="6133195"/>
                </a:cubicBezTo>
                <a:cubicBezTo>
                  <a:pt x="2529829" y="6117156"/>
                  <a:pt x="2518650" y="6097228"/>
                  <a:pt x="2501639" y="6087508"/>
                </a:cubicBezTo>
                <a:cubicBezTo>
                  <a:pt x="2472477" y="6070496"/>
                  <a:pt x="2484628" y="6059317"/>
                  <a:pt x="2508929" y="6041820"/>
                </a:cubicBezTo>
                <a:cubicBezTo>
                  <a:pt x="2476851" y="6034043"/>
                  <a:pt x="2450119" y="6027725"/>
                  <a:pt x="2430191" y="6022864"/>
                </a:cubicBezTo>
                <a:cubicBezTo>
                  <a:pt x="2431650" y="6014602"/>
                  <a:pt x="2437482" y="6003423"/>
                  <a:pt x="2434080" y="5998562"/>
                </a:cubicBezTo>
                <a:cubicBezTo>
                  <a:pt x="2401029" y="5954333"/>
                  <a:pt x="2365548" y="5911561"/>
                  <a:pt x="2332012" y="5867332"/>
                </a:cubicBezTo>
                <a:cubicBezTo>
                  <a:pt x="2320833" y="5852751"/>
                  <a:pt x="2313542" y="5834768"/>
                  <a:pt x="2299933" y="5809493"/>
                </a:cubicBezTo>
                <a:cubicBezTo>
                  <a:pt x="2297017" y="5828449"/>
                  <a:pt x="2296045" y="5837198"/>
                  <a:pt x="2293615" y="5852751"/>
                </a:cubicBezTo>
                <a:cubicBezTo>
                  <a:pt x="2285352" y="5842544"/>
                  <a:pt x="2275631" y="5835739"/>
                  <a:pt x="2276117" y="5829907"/>
                </a:cubicBezTo>
                <a:cubicBezTo>
                  <a:pt x="2281464" y="5787622"/>
                  <a:pt x="2249385" y="5789080"/>
                  <a:pt x="2223625" y="5782761"/>
                </a:cubicBezTo>
                <a:cubicBezTo>
                  <a:pt x="2184742" y="5773040"/>
                  <a:pt x="2141971" y="5769152"/>
                  <a:pt x="2107462" y="5751169"/>
                </a:cubicBezTo>
                <a:cubicBezTo>
                  <a:pt x="2068579" y="5730269"/>
                  <a:pt x="2036500" y="5696247"/>
                  <a:pt x="2001020" y="5668056"/>
                </a:cubicBezTo>
                <a:cubicBezTo>
                  <a:pt x="1963595" y="5638408"/>
                  <a:pt x="1925198" y="5609246"/>
                  <a:pt x="1885828" y="5581542"/>
                </a:cubicBezTo>
                <a:cubicBezTo>
                  <a:pt x="1890689" y="5568904"/>
                  <a:pt x="1900896" y="5552380"/>
                  <a:pt x="1864929" y="5546547"/>
                </a:cubicBezTo>
                <a:cubicBezTo>
                  <a:pt x="1845001" y="5543145"/>
                  <a:pt x="1827504" y="5526619"/>
                  <a:pt x="1805146" y="5513496"/>
                </a:cubicBezTo>
                <a:cubicBezTo>
                  <a:pt x="1827018" y="5508636"/>
                  <a:pt x="1843057" y="5504748"/>
                  <a:pt x="1853750" y="5502317"/>
                </a:cubicBezTo>
                <a:cubicBezTo>
                  <a:pt x="1851320" y="5486764"/>
                  <a:pt x="1845973" y="5475099"/>
                  <a:pt x="1848404" y="5464893"/>
                </a:cubicBezTo>
                <a:cubicBezTo>
                  <a:pt x="1854236" y="5437674"/>
                  <a:pt x="1838197" y="5417747"/>
                  <a:pt x="1810493" y="5423093"/>
                </a:cubicBezTo>
                <a:cubicBezTo>
                  <a:pt x="1777442" y="5428926"/>
                  <a:pt x="1748766" y="5426496"/>
                  <a:pt x="1731268" y="5387127"/>
                </a:cubicBezTo>
                <a:cubicBezTo>
                  <a:pt x="1723978" y="5397819"/>
                  <a:pt x="1720575" y="5406082"/>
                  <a:pt x="1714743" y="5411428"/>
                </a:cubicBezTo>
                <a:cubicBezTo>
                  <a:pt x="1708911" y="5417261"/>
                  <a:pt x="1701134" y="5420663"/>
                  <a:pt x="1693843" y="5425037"/>
                </a:cubicBezTo>
                <a:cubicBezTo>
                  <a:pt x="1689469" y="5418233"/>
                  <a:pt x="1684609" y="5411428"/>
                  <a:pt x="1681206" y="5404138"/>
                </a:cubicBezTo>
                <a:cubicBezTo>
                  <a:pt x="1679748" y="5401221"/>
                  <a:pt x="1681692" y="5394903"/>
                  <a:pt x="1679748" y="5392959"/>
                </a:cubicBezTo>
                <a:cubicBezTo>
                  <a:pt x="1656418" y="5370601"/>
                  <a:pt x="1629686" y="5350674"/>
                  <a:pt x="1621424" y="5316164"/>
                </a:cubicBezTo>
                <a:cubicBezTo>
                  <a:pt x="1620452" y="5311791"/>
                  <a:pt x="1599552" y="5306444"/>
                  <a:pt x="1592261" y="5310332"/>
                </a:cubicBezTo>
                <a:cubicBezTo>
                  <a:pt x="1581568" y="5315679"/>
                  <a:pt x="1568446" y="5327830"/>
                  <a:pt x="1566987" y="5338523"/>
                </a:cubicBezTo>
                <a:cubicBezTo>
                  <a:pt x="1557753" y="5403165"/>
                  <a:pt x="1551920" y="5468781"/>
                  <a:pt x="1545116" y="5530994"/>
                </a:cubicBezTo>
                <a:cubicBezTo>
                  <a:pt x="1537339" y="5523703"/>
                  <a:pt x="1527132" y="5514468"/>
                  <a:pt x="1511579" y="5499887"/>
                </a:cubicBezTo>
                <a:cubicBezTo>
                  <a:pt x="1489221" y="5537312"/>
                  <a:pt x="1469780" y="5570363"/>
                  <a:pt x="1447908" y="5606816"/>
                </a:cubicBezTo>
                <a:cubicBezTo>
                  <a:pt x="1443534" y="5597581"/>
                  <a:pt x="1436729" y="5589804"/>
                  <a:pt x="1437215" y="5582514"/>
                </a:cubicBezTo>
                <a:cubicBezTo>
                  <a:pt x="1439159" y="5556267"/>
                  <a:pt x="1425550" y="5552380"/>
                  <a:pt x="1402706" y="5546547"/>
                </a:cubicBezTo>
                <a:cubicBezTo>
                  <a:pt x="1386667" y="5542659"/>
                  <a:pt x="1365281" y="5520301"/>
                  <a:pt x="1363337" y="5504262"/>
                </a:cubicBezTo>
                <a:cubicBezTo>
                  <a:pt x="1357991" y="5461490"/>
                  <a:pt x="1363337" y="5417747"/>
                  <a:pt x="1361879" y="5374489"/>
                </a:cubicBezTo>
                <a:cubicBezTo>
                  <a:pt x="1360907" y="5342411"/>
                  <a:pt x="1354589" y="5310818"/>
                  <a:pt x="1351672" y="5278740"/>
                </a:cubicBezTo>
                <a:cubicBezTo>
                  <a:pt x="1349728" y="5257354"/>
                  <a:pt x="1357991" y="5231108"/>
                  <a:pt x="1348756" y="5215069"/>
                </a:cubicBezTo>
                <a:cubicBezTo>
                  <a:pt x="1326398" y="5176672"/>
                  <a:pt x="1310845" y="5140219"/>
                  <a:pt x="1316192" y="5094531"/>
                </a:cubicBezTo>
                <a:cubicBezTo>
                  <a:pt x="1317650" y="5080922"/>
                  <a:pt x="1298208" y="5064883"/>
                  <a:pt x="1288001" y="5049330"/>
                </a:cubicBezTo>
                <a:cubicBezTo>
                  <a:pt x="1277795" y="5053218"/>
                  <a:pt x="1269046" y="5057106"/>
                  <a:pt x="1250577" y="5064397"/>
                </a:cubicBezTo>
                <a:cubicBezTo>
                  <a:pt x="1257867" y="5042525"/>
                  <a:pt x="1262728" y="5028430"/>
                  <a:pt x="1267588" y="5014335"/>
                </a:cubicBezTo>
                <a:cubicBezTo>
                  <a:pt x="1239398" y="4977396"/>
                  <a:pt x="1239884" y="4973994"/>
                  <a:pt x="1263213" y="4959899"/>
                </a:cubicBezTo>
                <a:cubicBezTo>
                  <a:pt x="1277309" y="4866093"/>
                  <a:pt x="1290432" y="4780551"/>
                  <a:pt x="1303069" y="4695008"/>
                </a:cubicBezTo>
                <a:cubicBezTo>
                  <a:pt x="1307443" y="4695008"/>
                  <a:pt x="1312303" y="4694522"/>
                  <a:pt x="1316678" y="4694522"/>
                </a:cubicBezTo>
                <a:cubicBezTo>
                  <a:pt x="1325426" y="4702784"/>
                  <a:pt x="1334661" y="4711047"/>
                  <a:pt x="1343410" y="4719310"/>
                </a:cubicBezTo>
                <a:cubicBezTo>
                  <a:pt x="1325426" y="4671678"/>
                  <a:pt x="1376946" y="4663415"/>
                  <a:pt x="1390556" y="4631823"/>
                </a:cubicBezTo>
                <a:cubicBezTo>
                  <a:pt x="1382293" y="4628421"/>
                  <a:pt x="1375002" y="4625018"/>
                  <a:pt x="1364796" y="4620644"/>
                </a:cubicBezTo>
                <a:cubicBezTo>
                  <a:pt x="1369170" y="4615783"/>
                  <a:pt x="1372572" y="4611895"/>
                  <a:pt x="1378405" y="4605577"/>
                </a:cubicBezTo>
                <a:cubicBezTo>
                  <a:pt x="1364309" y="4603632"/>
                  <a:pt x="1352159" y="4602174"/>
                  <a:pt x="1331259" y="4599258"/>
                </a:cubicBezTo>
                <a:cubicBezTo>
                  <a:pt x="1342924" y="4576414"/>
                  <a:pt x="1352645" y="4557459"/>
                  <a:pt x="1363337" y="4536559"/>
                </a:cubicBezTo>
                <a:cubicBezTo>
                  <a:pt x="1333203" y="4527811"/>
                  <a:pt x="1331259" y="4507883"/>
                  <a:pt x="1350214" y="4476291"/>
                </a:cubicBezTo>
                <a:cubicBezTo>
                  <a:pt x="1360421" y="4459279"/>
                  <a:pt x="1360421" y="4434005"/>
                  <a:pt x="1359449" y="4412620"/>
                </a:cubicBezTo>
                <a:cubicBezTo>
                  <a:pt x="1358963" y="4402413"/>
                  <a:pt x="1344382" y="4393178"/>
                  <a:pt x="1335633" y="4382485"/>
                </a:cubicBezTo>
                <a:cubicBezTo>
                  <a:pt x="1338063" y="4381513"/>
                  <a:pt x="1344868" y="4379083"/>
                  <a:pt x="1363823" y="4372764"/>
                </a:cubicBezTo>
                <a:cubicBezTo>
                  <a:pt x="1329315" y="4342144"/>
                  <a:pt x="1299666" y="4315898"/>
                  <a:pt x="1271476" y="4291110"/>
                </a:cubicBezTo>
                <a:cubicBezTo>
                  <a:pt x="1275850" y="4286736"/>
                  <a:pt x="1284599" y="4277987"/>
                  <a:pt x="1297236" y="4265350"/>
                </a:cubicBezTo>
                <a:cubicBezTo>
                  <a:pt x="1276823" y="4266808"/>
                  <a:pt x="1262728" y="4271182"/>
                  <a:pt x="1259811" y="4267780"/>
                </a:cubicBezTo>
                <a:cubicBezTo>
                  <a:pt x="1249604" y="4253199"/>
                  <a:pt x="1241342" y="4236674"/>
                  <a:pt x="1235509" y="4219662"/>
                </a:cubicBezTo>
                <a:cubicBezTo>
                  <a:pt x="1223358" y="4184181"/>
                  <a:pt x="1257381" y="4134605"/>
                  <a:pt x="1200029" y="4111762"/>
                </a:cubicBezTo>
                <a:cubicBezTo>
                  <a:pt x="1192738" y="4108845"/>
                  <a:pt x="1187392" y="4080655"/>
                  <a:pt x="1192738" y="4070449"/>
                </a:cubicBezTo>
                <a:cubicBezTo>
                  <a:pt x="1219956" y="4019901"/>
                  <a:pt x="1216554" y="4004833"/>
                  <a:pt x="1160173" y="3977615"/>
                </a:cubicBezTo>
                <a:cubicBezTo>
                  <a:pt x="1172810" y="3968381"/>
                  <a:pt x="1183017" y="3961090"/>
                  <a:pt x="1192252" y="3953799"/>
                </a:cubicBezTo>
                <a:cubicBezTo>
                  <a:pt x="1183989" y="3932900"/>
                  <a:pt x="1174755" y="3912000"/>
                  <a:pt x="1168436" y="3890614"/>
                </a:cubicBezTo>
                <a:cubicBezTo>
                  <a:pt x="1159687" y="3860480"/>
                  <a:pt x="1149481" y="3829860"/>
                  <a:pt x="1146564" y="3799239"/>
                </a:cubicBezTo>
                <a:cubicBezTo>
                  <a:pt x="1141704" y="3738484"/>
                  <a:pt x="1135385" y="3680160"/>
                  <a:pt x="1114486" y="3621349"/>
                </a:cubicBezTo>
                <a:cubicBezTo>
                  <a:pt x="1100391" y="3581008"/>
                  <a:pt x="1108167" y="3532890"/>
                  <a:pt x="1102821" y="3488661"/>
                </a:cubicBezTo>
                <a:cubicBezTo>
                  <a:pt x="1099905" y="3463873"/>
                  <a:pt x="1093100" y="3439085"/>
                  <a:pt x="1084351" y="3415755"/>
                </a:cubicBezTo>
                <a:cubicBezTo>
                  <a:pt x="1075603" y="3392911"/>
                  <a:pt x="1057619" y="3370067"/>
                  <a:pt x="1092614" y="3365693"/>
                </a:cubicBezTo>
                <a:cubicBezTo>
                  <a:pt x="1084837" y="3342363"/>
                  <a:pt x="1078033" y="3321950"/>
                  <a:pt x="1069770" y="3298134"/>
                </a:cubicBezTo>
                <a:cubicBezTo>
                  <a:pt x="1085810" y="3297162"/>
                  <a:pt x="1096502" y="3296676"/>
                  <a:pt x="1106223" y="3296189"/>
                </a:cubicBezTo>
                <a:cubicBezTo>
                  <a:pt x="1108653" y="3291815"/>
                  <a:pt x="1111084" y="3289385"/>
                  <a:pt x="1110597" y="3287927"/>
                </a:cubicBezTo>
                <a:cubicBezTo>
                  <a:pt x="1098446" y="3252446"/>
                  <a:pt x="1082893" y="3217937"/>
                  <a:pt x="1102335" y="3179540"/>
                </a:cubicBezTo>
                <a:cubicBezTo>
                  <a:pt x="1105737" y="3173222"/>
                  <a:pt x="1100877" y="3163015"/>
                  <a:pt x="1100391" y="3154752"/>
                </a:cubicBezTo>
                <a:cubicBezTo>
                  <a:pt x="1099905" y="3132395"/>
                  <a:pt x="1100877" y="3109551"/>
                  <a:pt x="1100391" y="3087193"/>
                </a:cubicBezTo>
                <a:cubicBezTo>
                  <a:pt x="1099905" y="3065321"/>
                  <a:pt x="1101849" y="3046852"/>
                  <a:pt x="1078033" y="3027897"/>
                </a:cubicBezTo>
                <a:cubicBezTo>
                  <a:pt x="1045954" y="3002622"/>
                  <a:pt x="1024569" y="2963739"/>
                  <a:pt x="997837" y="2929231"/>
                </a:cubicBezTo>
                <a:cubicBezTo>
                  <a:pt x="993462" y="2932633"/>
                  <a:pt x="982769" y="2940410"/>
                  <a:pt x="961870" y="2955963"/>
                </a:cubicBezTo>
                <a:cubicBezTo>
                  <a:pt x="930763" y="2862157"/>
                  <a:pt x="902087" y="2775157"/>
                  <a:pt x="873411" y="2687670"/>
                </a:cubicBezTo>
                <a:cubicBezTo>
                  <a:pt x="870981" y="2688156"/>
                  <a:pt x="868550" y="2688156"/>
                  <a:pt x="866120" y="2688642"/>
                </a:cubicBezTo>
                <a:cubicBezTo>
                  <a:pt x="863690" y="2708083"/>
                  <a:pt x="861746" y="2728011"/>
                  <a:pt x="859316" y="2747452"/>
                </a:cubicBezTo>
                <a:cubicBezTo>
                  <a:pt x="854941" y="2748425"/>
                  <a:pt x="851053" y="2749396"/>
                  <a:pt x="846679" y="2749883"/>
                </a:cubicBezTo>
                <a:cubicBezTo>
                  <a:pt x="841332" y="2728011"/>
                  <a:pt x="835500" y="2706625"/>
                  <a:pt x="830153" y="2684753"/>
                </a:cubicBezTo>
                <a:cubicBezTo>
                  <a:pt x="825293" y="2665798"/>
                  <a:pt x="822863" y="2646356"/>
                  <a:pt x="816058" y="2628373"/>
                </a:cubicBezTo>
                <a:cubicBezTo>
                  <a:pt x="813142" y="2620110"/>
                  <a:pt x="801963" y="2609417"/>
                  <a:pt x="795159" y="2609417"/>
                </a:cubicBezTo>
                <a:cubicBezTo>
                  <a:pt x="787868" y="2609904"/>
                  <a:pt x="779119" y="2620596"/>
                  <a:pt x="774259" y="2628859"/>
                </a:cubicBezTo>
                <a:cubicBezTo>
                  <a:pt x="756762" y="2657049"/>
                  <a:pt x="738292" y="2685240"/>
                  <a:pt x="724197" y="2714888"/>
                </a:cubicBezTo>
                <a:cubicBezTo>
                  <a:pt x="717392" y="2728983"/>
                  <a:pt x="719823" y="2747452"/>
                  <a:pt x="717879" y="2766408"/>
                </a:cubicBezTo>
                <a:cubicBezTo>
                  <a:pt x="706214" y="2767866"/>
                  <a:pt x="694063" y="2769810"/>
                  <a:pt x="680454" y="2771754"/>
                </a:cubicBezTo>
                <a:cubicBezTo>
                  <a:pt x="689688" y="2791196"/>
                  <a:pt x="704755" y="2807721"/>
                  <a:pt x="704269" y="2824246"/>
                </a:cubicBezTo>
                <a:cubicBezTo>
                  <a:pt x="703783" y="2839800"/>
                  <a:pt x="687744" y="2855353"/>
                  <a:pt x="675593" y="2876253"/>
                </a:cubicBezTo>
                <a:cubicBezTo>
                  <a:pt x="661498" y="2856325"/>
                  <a:pt x="644001" y="2836397"/>
                  <a:pt x="631850" y="2813068"/>
                </a:cubicBezTo>
                <a:cubicBezTo>
                  <a:pt x="628447" y="2806263"/>
                  <a:pt x="637196" y="2786821"/>
                  <a:pt x="645459" y="2781961"/>
                </a:cubicBezTo>
                <a:cubicBezTo>
                  <a:pt x="664414" y="2770296"/>
                  <a:pt x="669275" y="2759603"/>
                  <a:pt x="667817" y="2735301"/>
                </a:cubicBezTo>
                <a:cubicBezTo>
                  <a:pt x="666845" y="2712458"/>
                  <a:pt x="686286" y="2688642"/>
                  <a:pt x="694549" y="2664340"/>
                </a:cubicBezTo>
                <a:cubicBezTo>
                  <a:pt x="700381" y="2646842"/>
                  <a:pt x="702325" y="2628373"/>
                  <a:pt x="706214" y="2608445"/>
                </a:cubicBezTo>
                <a:cubicBezTo>
                  <a:pt x="683856" y="2613306"/>
                  <a:pt x="667331" y="2615736"/>
                  <a:pt x="651777" y="2620596"/>
                </a:cubicBezTo>
                <a:cubicBezTo>
                  <a:pt x="630392" y="2627401"/>
                  <a:pt x="611922" y="2633233"/>
                  <a:pt x="612894" y="2665312"/>
                </a:cubicBezTo>
                <a:cubicBezTo>
                  <a:pt x="613380" y="2688156"/>
                  <a:pt x="600257" y="2713916"/>
                  <a:pt x="586162" y="2733357"/>
                </a:cubicBezTo>
                <a:cubicBezTo>
                  <a:pt x="577413" y="2745022"/>
                  <a:pt x="555542" y="2746966"/>
                  <a:pt x="538530" y="2751827"/>
                </a:cubicBezTo>
                <a:cubicBezTo>
                  <a:pt x="529782" y="2754257"/>
                  <a:pt x="519575" y="2753285"/>
                  <a:pt x="509854" y="2753285"/>
                </a:cubicBezTo>
                <a:cubicBezTo>
                  <a:pt x="509854" y="2756687"/>
                  <a:pt x="509368" y="2760089"/>
                  <a:pt x="509368" y="2763492"/>
                </a:cubicBezTo>
                <a:cubicBezTo>
                  <a:pt x="529782" y="2769810"/>
                  <a:pt x="550195" y="2776128"/>
                  <a:pt x="569637" y="2783419"/>
                </a:cubicBezTo>
                <a:cubicBezTo>
                  <a:pt x="575955" y="2785849"/>
                  <a:pt x="586162" y="2794112"/>
                  <a:pt x="585676" y="2796542"/>
                </a:cubicBezTo>
                <a:cubicBezTo>
                  <a:pt x="582760" y="2804319"/>
                  <a:pt x="577413" y="2813068"/>
                  <a:pt x="570123" y="2816470"/>
                </a:cubicBezTo>
                <a:cubicBezTo>
                  <a:pt x="554084" y="2824246"/>
                  <a:pt x="536586" y="2829107"/>
                  <a:pt x="518603" y="2835425"/>
                </a:cubicBezTo>
                <a:cubicBezTo>
                  <a:pt x="558944" y="2872850"/>
                  <a:pt x="546307" y="2929231"/>
                  <a:pt x="495273" y="2952074"/>
                </a:cubicBezTo>
                <a:cubicBezTo>
                  <a:pt x="487010" y="2955963"/>
                  <a:pt x="480692" y="2962767"/>
                  <a:pt x="472915" y="2968600"/>
                </a:cubicBezTo>
                <a:cubicBezTo>
                  <a:pt x="480692" y="2974918"/>
                  <a:pt x="487496" y="2983667"/>
                  <a:pt x="496731" y="2987555"/>
                </a:cubicBezTo>
                <a:cubicBezTo>
                  <a:pt x="524435" y="3000192"/>
                  <a:pt x="528810" y="3024980"/>
                  <a:pt x="504508" y="3054142"/>
                </a:cubicBezTo>
                <a:cubicBezTo>
                  <a:pt x="497703" y="3045394"/>
                  <a:pt x="491385" y="3037617"/>
                  <a:pt x="485552" y="3029355"/>
                </a:cubicBezTo>
                <a:cubicBezTo>
                  <a:pt x="482150" y="3029840"/>
                  <a:pt x="478748" y="3030327"/>
                  <a:pt x="475345" y="3031299"/>
                </a:cubicBezTo>
                <a:cubicBezTo>
                  <a:pt x="475345" y="3070182"/>
                  <a:pt x="475345" y="3109551"/>
                  <a:pt x="475345" y="3150864"/>
                </a:cubicBezTo>
                <a:cubicBezTo>
                  <a:pt x="433546" y="3167389"/>
                  <a:pt x="433546" y="3167389"/>
                  <a:pt x="446669" y="3213077"/>
                </a:cubicBezTo>
                <a:cubicBezTo>
                  <a:pt x="438407" y="3215507"/>
                  <a:pt x="429658" y="3216965"/>
                  <a:pt x="421395" y="3220368"/>
                </a:cubicBezTo>
                <a:cubicBezTo>
                  <a:pt x="413133" y="3223284"/>
                  <a:pt x="405842" y="3227658"/>
                  <a:pt x="391747" y="3234463"/>
                </a:cubicBezTo>
                <a:cubicBezTo>
                  <a:pt x="405842" y="3241267"/>
                  <a:pt x="414105" y="3245155"/>
                  <a:pt x="414591" y="3245155"/>
                </a:cubicBezTo>
                <a:cubicBezTo>
                  <a:pt x="403898" y="3282094"/>
                  <a:pt x="390775" y="3317089"/>
                  <a:pt x="383970" y="3353542"/>
                </a:cubicBezTo>
                <a:cubicBezTo>
                  <a:pt x="377166" y="3389995"/>
                  <a:pt x="382026" y="3399716"/>
                  <a:pt x="385914" y="3402632"/>
                </a:cubicBezTo>
                <a:cubicBezTo>
                  <a:pt x="386886" y="3422073"/>
                  <a:pt x="388345" y="3434224"/>
                  <a:pt x="387372" y="3446375"/>
                </a:cubicBezTo>
                <a:cubicBezTo>
                  <a:pt x="385428" y="3472622"/>
                  <a:pt x="401954" y="3506158"/>
                  <a:pt x="357238" y="3517337"/>
                </a:cubicBezTo>
                <a:cubicBezTo>
                  <a:pt x="380082" y="3555734"/>
                  <a:pt x="333422" y="3611628"/>
                  <a:pt x="396121" y="3637388"/>
                </a:cubicBezTo>
                <a:cubicBezTo>
                  <a:pt x="389803" y="3647595"/>
                  <a:pt x="384456" y="3656344"/>
                  <a:pt x="379110" y="3665093"/>
                </a:cubicBezTo>
                <a:cubicBezTo>
                  <a:pt x="366473" y="3686964"/>
                  <a:pt x="355780" y="3705920"/>
                  <a:pt x="361612" y="3736054"/>
                </a:cubicBezTo>
                <a:cubicBezTo>
                  <a:pt x="370361" y="3780284"/>
                  <a:pt x="365015" y="3827429"/>
                  <a:pt x="367445" y="3873117"/>
                </a:cubicBezTo>
                <a:cubicBezTo>
                  <a:pt x="368417" y="3889642"/>
                  <a:pt x="358696" y="3912486"/>
                  <a:pt x="386400" y="3919291"/>
                </a:cubicBezTo>
                <a:cubicBezTo>
                  <a:pt x="386886" y="3919291"/>
                  <a:pt x="382998" y="3945051"/>
                  <a:pt x="381054" y="3945051"/>
                </a:cubicBezTo>
                <a:cubicBezTo>
                  <a:pt x="353836" y="3944565"/>
                  <a:pt x="359182" y="3964492"/>
                  <a:pt x="361612" y="3978101"/>
                </a:cubicBezTo>
                <a:cubicBezTo>
                  <a:pt x="367931" y="4014554"/>
                  <a:pt x="343629" y="4061214"/>
                  <a:pt x="398065" y="4085030"/>
                </a:cubicBezTo>
                <a:cubicBezTo>
                  <a:pt x="387372" y="4097181"/>
                  <a:pt x="378138" y="4107387"/>
                  <a:pt x="368903" y="4117594"/>
                </a:cubicBezTo>
                <a:cubicBezTo>
                  <a:pt x="376194" y="4144812"/>
                  <a:pt x="382998" y="4171545"/>
                  <a:pt x="391261" y="4200707"/>
                </a:cubicBezTo>
                <a:cubicBezTo>
                  <a:pt x="343629" y="4206053"/>
                  <a:pt x="350434" y="4283333"/>
                  <a:pt x="288221" y="4287222"/>
                </a:cubicBezTo>
                <a:cubicBezTo>
                  <a:pt x="290651" y="4270210"/>
                  <a:pt x="292595" y="4259032"/>
                  <a:pt x="295025" y="4243964"/>
                </a:cubicBezTo>
                <a:cubicBezTo>
                  <a:pt x="275584" y="4240076"/>
                  <a:pt x="256142" y="4235702"/>
                  <a:pt x="228924" y="4230355"/>
                </a:cubicBezTo>
                <a:cubicBezTo>
                  <a:pt x="241561" y="4214316"/>
                  <a:pt x="251768" y="4203623"/>
                  <a:pt x="259058" y="4191472"/>
                </a:cubicBezTo>
                <a:cubicBezTo>
                  <a:pt x="271695" y="4170572"/>
                  <a:pt x="262461" y="4093778"/>
                  <a:pt x="243991" y="4075795"/>
                </a:cubicBezTo>
                <a:cubicBezTo>
                  <a:pt x="237673" y="4069962"/>
                  <a:pt x="226494" y="4068990"/>
                  <a:pt x="217259" y="4066074"/>
                </a:cubicBezTo>
                <a:cubicBezTo>
                  <a:pt x="214829" y="4073851"/>
                  <a:pt x="210941" y="4081141"/>
                  <a:pt x="210941" y="4088918"/>
                </a:cubicBezTo>
                <a:cubicBezTo>
                  <a:pt x="210455" y="4148701"/>
                  <a:pt x="210455" y="4208483"/>
                  <a:pt x="210455" y="4268266"/>
                </a:cubicBezTo>
                <a:cubicBezTo>
                  <a:pt x="214343" y="4267294"/>
                  <a:pt x="218231" y="4265836"/>
                  <a:pt x="222119" y="4264864"/>
                </a:cubicBezTo>
                <a:cubicBezTo>
                  <a:pt x="236215" y="4279931"/>
                  <a:pt x="248366" y="4299373"/>
                  <a:pt x="265377" y="4308121"/>
                </a:cubicBezTo>
                <a:cubicBezTo>
                  <a:pt x="279472" y="4314926"/>
                  <a:pt x="300858" y="4312010"/>
                  <a:pt x="317869" y="4308121"/>
                </a:cubicBezTo>
                <a:cubicBezTo>
                  <a:pt x="358696" y="4298401"/>
                  <a:pt x="358696" y="4300345"/>
                  <a:pt x="358696" y="4339228"/>
                </a:cubicBezTo>
                <a:cubicBezTo>
                  <a:pt x="358696" y="4357211"/>
                  <a:pt x="378624" y="4374709"/>
                  <a:pt x="390289" y="4393178"/>
                </a:cubicBezTo>
                <a:cubicBezTo>
                  <a:pt x="366473" y="4433519"/>
                  <a:pt x="380082" y="4478235"/>
                  <a:pt x="383970" y="4521978"/>
                </a:cubicBezTo>
                <a:cubicBezTo>
                  <a:pt x="386886" y="4556001"/>
                  <a:pt x="375222" y="4572526"/>
                  <a:pt x="346059" y="4570582"/>
                </a:cubicBezTo>
                <a:cubicBezTo>
                  <a:pt x="340227" y="4570096"/>
                  <a:pt x="334394" y="4567180"/>
                  <a:pt x="328562" y="4565236"/>
                </a:cubicBezTo>
                <a:cubicBezTo>
                  <a:pt x="337797" y="4536073"/>
                  <a:pt x="301830" y="4518576"/>
                  <a:pt x="312037" y="4486011"/>
                </a:cubicBezTo>
                <a:cubicBezTo>
                  <a:pt x="319813" y="4460251"/>
                  <a:pt x="313495" y="4430117"/>
                  <a:pt x="313495" y="4393178"/>
                </a:cubicBezTo>
                <a:cubicBezTo>
                  <a:pt x="289193" y="4401927"/>
                  <a:pt x="261489" y="4412134"/>
                  <a:pt x="236701" y="4420882"/>
                </a:cubicBezTo>
                <a:cubicBezTo>
                  <a:pt x="222606" y="4480665"/>
                  <a:pt x="245935" y="4528783"/>
                  <a:pt x="271695" y="4575442"/>
                </a:cubicBezTo>
                <a:cubicBezTo>
                  <a:pt x="293567" y="4614812"/>
                  <a:pt x="324674" y="4602174"/>
                  <a:pt x="349948" y="4584677"/>
                </a:cubicBezTo>
                <a:cubicBezTo>
                  <a:pt x="413619" y="4635711"/>
                  <a:pt x="387372" y="4706187"/>
                  <a:pt x="397093" y="4768400"/>
                </a:cubicBezTo>
                <a:cubicBezTo>
                  <a:pt x="401468" y="4796590"/>
                  <a:pt x="438893" y="4838875"/>
                  <a:pt x="465625" y="4839847"/>
                </a:cubicBezTo>
                <a:cubicBezTo>
                  <a:pt x="473887" y="4889423"/>
                  <a:pt x="478748" y="4940457"/>
                  <a:pt x="491871" y="4989547"/>
                </a:cubicBezTo>
                <a:cubicBezTo>
                  <a:pt x="500619" y="5021625"/>
                  <a:pt x="522977" y="5049330"/>
                  <a:pt x="536100" y="5080436"/>
                </a:cubicBezTo>
                <a:cubicBezTo>
                  <a:pt x="557972" y="5132442"/>
                  <a:pt x="575469" y="5186392"/>
                  <a:pt x="598799" y="5237427"/>
                </a:cubicBezTo>
                <a:cubicBezTo>
                  <a:pt x="611922" y="5266103"/>
                  <a:pt x="629420" y="5295265"/>
                  <a:pt x="652263" y="5317137"/>
                </a:cubicBezTo>
                <a:cubicBezTo>
                  <a:pt x="672677" y="5337064"/>
                  <a:pt x="691146" y="5353590"/>
                  <a:pt x="706700" y="5379836"/>
                </a:cubicBezTo>
                <a:cubicBezTo>
                  <a:pt x="737320" y="5431842"/>
                  <a:pt x="777175" y="5480932"/>
                  <a:pt x="822863" y="5520301"/>
                </a:cubicBezTo>
                <a:cubicBezTo>
                  <a:pt x="847651" y="5541686"/>
                  <a:pt x="868550" y="5584944"/>
                  <a:pt x="915696" y="5573279"/>
                </a:cubicBezTo>
                <a:cubicBezTo>
                  <a:pt x="919098" y="5572307"/>
                  <a:pt x="924445" y="5578625"/>
                  <a:pt x="927847" y="5582028"/>
                </a:cubicBezTo>
                <a:cubicBezTo>
                  <a:pt x="948747" y="5602927"/>
                  <a:pt x="970618" y="5622855"/>
                  <a:pt x="990060" y="5645213"/>
                </a:cubicBezTo>
                <a:cubicBezTo>
                  <a:pt x="993948" y="5649587"/>
                  <a:pt x="989088" y="5661252"/>
                  <a:pt x="988116" y="5669515"/>
                </a:cubicBezTo>
                <a:cubicBezTo>
                  <a:pt x="1019222" y="5682637"/>
                  <a:pt x="1059563" y="5683123"/>
                  <a:pt x="1065396" y="5729297"/>
                </a:cubicBezTo>
                <a:cubicBezTo>
                  <a:pt x="1180101" y="5751655"/>
                  <a:pt x="1273906" y="5820672"/>
                  <a:pt x="1383751" y="5875595"/>
                </a:cubicBezTo>
                <a:cubicBezTo>
                  <a:pt x="1365768" y="5875595"/>
                  <a:pt x="1354103" y="5878511"/>
                  <a:pt x="1345354" y="5875108"/>
                </a:cubicBezTo>
                <a:cubicBezTo>
                  <a:pt x="1319108" y="5864416"/>
                  <a:pt x="1304527" y="5882399"/>
                  <a:pt x="1285571" y="5894550"/>
                </a:cubicBezTo>
                <a:cubicBezTo>
                  <a:pt x="1272934" y="5902327"/>
                  <a:pt x="1254951" y="5911561"/>
                  <a:pt x="1242314" y="5908159"/>
                </a:cubicBezTo>
                <a:cubicBezTo>
                  <a:pt x="1194196" y="5894550"/>
                  <a:pt x="1147536" y="5887259"/>
                  <a:pt x="1096502" y="5894064"/>
                </a:cubicBezTo>
                <a:cubicBezTo>
                  <a:pt x="1072200" y="5897467"/>
                  <a:pt x="1044982" y="5880455"/>
                  <a:pt x="1019222" y="5870735"/>
                </a:cubicBezTo>
                <a:cubicBezTo>
                  <a:pt x="975479" y="5854209"/>
                  <a:pt x="931249" y="5839628"/>
                  <a:pt x="889450" y="5818728"/>
                </a:cubicBezTo>
                <a:cubicBezTo>
                  <a:pt x="842304" y="5795399"/>
                  <a:pt x="797589" y="5767208"/>
                  <a:pt x="751901" y="5740962"/>
                </a:cubicBezTo>
                <a:cubicBezTo>
                  <a:pt x="708644" y="5715688"/>
                  <a:pt x="663928" y="5691872"/>
                  <a:pt x="623101" y="5663196"/>
                </a:cubicBezTo>
                <a:cubicBezTo>
                  <a:pt x="568665" y="5625285"/>
                  <a:pt x="516173" y="5583486"/>
                  <a:pt x="463681" y="5542172"/>
                </a:cubicBezTo>
                <a:cubicBezTo>
                  <a:pt x="424797" y="5512038"/>
                  <a:pt x="384456" y="5482876"/>
                  <a:pt x="349948" y="5447881"/>
                </a:cubicBezTo>
                <a:cubicBezTo>
                  <a:pt x="300858" y="5398305"/>
                  <a:pt x="255170" y="5345327"/>
                  <a:pt x="211427" y="5290891"/>
                </a:cubicBezTo>
                <a:cubicBezTo>
                  <a:pt x="194901" y="5270477"/>
                  <a:pt x="185667" y="5243259"/>
                  <a:pt x="175460" y="5217985"/>
                </a:cubicBezTo>
                <a:cubicBezTo>
                  <a:pt x="171572" y="5208750"/>
                  <a:pt x="174002" y="5197085"/>
                  <a:pt x="173030" y="5185907"/>
                </a:cubicBezTo>
                <a:cubicBezTo>
                  <a:pt x="160879" y="5182504"/>
                  <a:pt x="146298" y="5178616"/>
                  <a:pt x="131716" y="5174242"/>
                </a:cubicBezTo>
                <a:cubicBezTo>
                  <a:pt x="133174" y="5169381"/>
                  <a:pt x="134147" y="5165007"/>
                  <a:pt x="135605" y="5160146"/>
                </a:cubicBezTo>
                <a:cubicBezTo>
                  <a:pt x="144353" y="5162576"/>
                  <a:pt x="153102" y="5165007"/>
                  <a:pt x="167197" y="5168895"/>
                </a:cubicBezTo>
                <a:cubicBezTo>
                  <a:pt x="148242" y="5091615"/>
                  <a:pt x="125398" y="5018223"/>
                  <a:pt x="113733" y="4943373"/>
                </a:cubicBezTo>
                <a:cubicBezTo>
                  <a:pt x="108387" y="4907893"/>
                  <a:pt x="92347" y="4870954"/>
                  <a:pt x="109359" y="4831099"/>
                </a:cubicBezTo>
                <a:cubicBezTo>
                  <a:pt x="117135" y="4812629"/>
                  <a:pt x="104984" y="4784925"/>
                  <a:pt x="99152" y="4762567"/>
                </a:cubicBezTo>
                <a:cubicBezTo>
                  <a:pt x="92833" y="4738265"/>
                  <a:pt x="72420" y="4720768"/>
                  <a:pt x="92347" y="4687717"/>
                </a:cubicBezTo>
                <a:cubicBezTo>
                  <a:pt x="104012" y="4667790"/>
                  <a:pt x="84571" y="4629393"/>
                  <a:pt x="77766" y="4592940"/>
                </a:cubicBezTo>
                <a:cubicBezTo>
                  <a:pt x="92347" y="4579817"/>
                  <a:pt x="93805" y="4503509"/>
                  <a:pt x="72420" y="4469486"/>
                </a:cubicBezTo>
                <a:cubicBezTo>
                  <a:pt x="70476" y="4466084"/>
                  <a:pt x="63671" y="4463654"/>
                  <a:pt x="64157" y="4461710"/>
                </a:cubicBezTo>
                <a:cubicBezTo>
                  <a:pt x="71934" y="4418452"/>
                  <a:pt x="64643" y="4377625"/>
                  <a:pt x="52978" y="4334853"/>
                </a:cubicBezTo>
                <a:cubicBezTo>
                  <a:pt x="41799" y="4293540"/>
                  <a:pt x="49090" y="4247366"/>
                  <a:pt x="46174" y="4203623"/>
                </a:cubicBezTo>
                <a:cubicBezTo>
                  <a:pt x="44229" y="4178349"/>
                  <a:pt x="37425" y="4153561"/>
                  <a:pt x="34023" y="4128773"/>
                </a:cubicBezTo>
                <a:cubicBezTo>
                  <a:pt x="30620" y="4104957"/>
                  <a:pt x="22358" y="4079683"/>
                  <a:pt x="27704" y="4057326"/>
                </a:cubicBezTo>
                <a:cubicBezTo>
                  <a:pt x="34995" y="4026705"/>
                  <a:pt x="6805" y="3991710"/>
                  <a:pt x="39369" y="3964978"/>
                </a:cubicBezTo>
                <a:cubicBezTo>
                  <a:pt x="40341" y="3964492"/>
                  <a:pt x="35481" y="3956230"/>
                  <a:pt x="32565" y="3951855"/>
                </a:cubicBezTo>
                <a:cubicBezTo>
                  <a:pt x="-12151" y="3894989"/>
                  <a:pt x="11179" y="3830346"/>
                  <a:pt x="11665" y="3768133"/>
                </a:cubicBezTo>
                <a:cubicBezTo>
                  <a:pt x="11665" y="3753065"/>
                  <a:pt x="8749" y="3737998"/>
                  <a:pt x="7777" y="3722931"/>
                </a:cubicBezTo>
                <a:cubicBezTo>
                  <a:pt x="5832" y="3683076"/>
                  <a:pt x="-7777" y="3638360"/>
                  <a:pt x="6318" y="3604824"/>
                </a:cubicBezTo>
                <a:cubicBezTo>
                  <a:pt x="26732" y="3555734"/>
                  <a:pt x="-6318" y="3508102"/>
                  <a:pt x="17983" y="3461929"/>
                </a:cubicBezTo>
                <a:cubicBezTo>
                  <a:pt x="23330" y="3451722"/>
                  <a:pt x="20900" y="3436169"/>
                  <a:pt x="17983" y="3424018"/>
                </a:cubicBezTo>
                <a:cubicBezTo>
                  <a:pt x="6805" y="3380760"/>
                  <a:pt x="10207" y="3337989"/>
                  <a:pt x="20900" y="3295218"/>
                </a:cubicBezTo>
                <a:cubicBezTo>
                  <a:pt x="21872" y="3291329"/>
                  <a:pt x="25274" y="3287441"/>
                  <a:pt x="24788" y="3284038"/>
                </a:cubicBezTo>
                <a:cubicBezTo>
                  <a:pt x="12637" y="3187803"/>
                  <a:pt x="44716" y="3096428"/>
                  <a:pt x="51520" y="3002136"/>
                </a:cubicBezTo>
                <a:cubicBezTo>
                  <a:pt x="53950" y="2967628"/>
                  <a:pt x="51034" y="2932147"/>
                  <a:pt x="59297" y="2899582"/>
                </a:cubicBezTo>
                <a:cubicBezTo>
                  <a:pt x="69990" y="2857783"/>
                  <a:pt x="89431" y="2817928"/>
                  <a:pt x="105470" y="2777101"/>
                </a:cubicBezTo>
                <a:cubicBezTo>
                  <a:pt x="106928" y="2773698"/>
                  <a:pt x="110817" y="2770782"/>
                  <a:pt x="111303" y="2766894"/>
                </a:cubicBezTo>
                <a:cubicBezTo>
                  <a:pt x="115677" y="2734329"/>
                  <a:pt x="120051" y="2701279"/>
                  <a:pt x="124426" y="2667742"/>
                </a:cubicBezTo>
                <a:cubicBezTo>
                  <a:pt x="153588" y="2666284"/>
                  <a:pt x="160393" y="2655591"/>
                  <a:pt x="155046" y="2624971"/>
                </a:cubicBezTo>
                <a:cubicBezTo>
                  <a:pt x="149214" y="2590948"/>
                  <a:pt x="157476" y="2554981"/>
                  <a:pt x="197818" y="2538456"/>
                </a:cubicBezTo>
                <a:cubicBezTo>
                  <a:pt x="203650" y="2536026"/>
                  <a:pt x="209482" y="2526305"/>
                  <a:pt x="210455" y="2519500"/>
                </a:cubicBezTo>
                <a:cubicBezTo>
                  <a:pt x="216287" y="2462634"/>
                  <a:pt x="252254" y="2430069"/>
                  <a:pt x="298427" y="2404309"/>
                </a:cubicBezTo>
                <a:cubicBezTo>
                  <a:pt x="298427" y="2390214"/>
                  <a:pt x="298427" y="2376119"/>
                  <a:pt x="298427" y="2358622"/>
                </a:cubicBezTo>
                <a:cubicBezTo>
                  <a:pt x="282388" y="2358622"/>
                  <a:pt x="267807" y="2358622"/>
                  <a:pt x="252740" y="2358622"/>
                </a:cubicBezTo>
                <a:cubicBezTo>
                  <a:pt x="248366" y="2327515"/>
                  <a:pt x="261003" y="2316336"/>
                  <a:pt x="292109" y="2316822"/>
                </a:cubicBezTo>
                <a:cubicBezTo>
                  <a:pt x="309606" y="2316822"/>
                  <a:pt x="327590" y="2308074"/>
                  <a:pt x="345087" y="2302727"/>
                </a:cubicBezTo>
                <a:cubicBezTo>
                  <a:pt x="344115" y="2298353"/>
                  <a:pt x="343143" y="2293979"/>
                  <a:pt x="342657" y="2289118"/>
                </a:cubicBezTo>
                <a:cubicBezTo>
                  <a:pt x="327590" y="2285716"/>
                  <a:pt x="312523" y="2282314"/>
                  <a:pt x="297455" y="2278425"/>
                </a:cubicBezTo>
                <a:cubicBezTo>
                  <a:pt x="354322" y="2257040"/>
                  <a:pt x="394663" y="2196285"/>
                  <a:pt x="467569" y="2210866"/>
                </a:cubicBezTo>
                <a:cubicBezTo>
                  <a:pt x="458820" y="2206006"/>
                  <a:pt x="449585" y="2201145"/>
                  <a:pt x="431602" y="2190939"/>
                </a:cubicBezTo>
                <a:cubicBezTo>
                  <a:pt x="445211" y="2184134"/>
                  <a:pt x="449585" y="2181218"/>
                  <a:pt x="454446" y="2179760"/>
                </a:cubicBezTo>
                <a:cubicBezTo>
                  <a:pt x="476318" y="2172955"/>
                  <a:pt x="497703" y="2163720"/>
                  <a:pt x="520547" y="2159832"/>
                </a:cubicBezTo>
                <a:cubicBezTo>
                  <a:pt x="543877" y="2155944"/>
                  <a:pt x="548251" y="2147681"/>
                  <a:pt x="541447" y="2125323"/>
                </a:cubicBezTo>
                <a:cubicBezTo>
                  <a:pt x="539016" y="2116575"/>
                  <a:pt x="553112" y="2093731"/>
                  <a:pt x="555056" y="2094217"/>
                </a:cubicBezTo>
                <a:cubicBezTo>
                  <a:pt x="606576" y="2108312"/>
                  <a:pt x="598313" y="2054848"/>
                  <a:pt x="612408" y="2035892"/>
                </a:cubicBezTo>
                <a:cubicBezTo>
                  <a:pt x="626017" y="2017423"/>
                  <a:pt x="639140" y="1999925"/>
                  <a:pt x="655180" y="1981942"/>
                </a:cubicBezTo>
                <a:cubicBezTo>
                  <a:pt x="706214" y="1925562"/>
                  <a:pt x="777661" y="1901746"/>
                  <a:pt x="836958" y="1859460"/>
                </a:cubicBezTo>
                <a:cubicBezTo>
                  <a:pt x="852511" y="1848282"/>
                  <a:pt x="870008" y="1838075"/>
                  <a:pt x="880215" y="1822521"/>
                </a:cubicBezTo>
                <a:cubicBezTo>
                  <a:pt x="901601" y="1790929"/>
                  <a:pt x="918126" y="1755934"/>
                  <a:pt x="930277" y="1718995"/>
                </a:cubicBezTo>
                <a:cubicBezTo>
                  <a:pt x="935138" y="1703928"/>
                  <a:pt x="948261" y="1687889"/>
                  <a:pt x="955551" y="1679140"/>
                </a:cubicBezTo>
                <a:cubicBezTo>
                  <a:pt x="988602" y="1639285"/>
                  <a:pt x="982769" y="1585821"/>
                  <a:pt x="1011446" y="1546452"/>
                </a:cubicBezTo>
                <a:cubicBezTo>
                  <a:pt x="1016792" y="1539161"/>
                  <a:pt x="1021652" y="1527496"/>
                  <a:pt x="1028457" y="1526038"/>
                </a:cubicBezTo>
                <a:cubicBezTo>
                  <a:pt x="1057619" y="1520692"/>
                  <a:pt x="1056161" y="1493474"/>
                  <a:pt x="1065396" y="1475004"/>
                </a:cubicBezTo>
                <a:cubicBezTo>
                  <a:pt x="1076575" y="1453132"/>
                  <a:pt x="1084351" y="1429316"/>
                  <a:pt x="1092614" y="1405501"/>
                </a:cubicBezTo>
                <a:cubicBezTo>
                  <a:pt x="1097474" y="1392378"/>
                  <a:pt x="1098446" y="1377796"/>
                  <a:pt x="1104279" y="1364673"/>
                </a:cubicBezTo>
                <a:cubicBezTo>
                  <a:pt x="1114486" y="1341830"/>
                  <a:pt x="1122262" y="1315584"/>
                  <a:pt x="1139274" y="1299058"/>
                </a:cubicBezTo>
                <a:cubicBezTo>
                  <a:pt x="1166978" y="1272326"/>
                  <a:pt x="1201973" y="1253371"/>
                  <a:pt x="1232107" y="1229069"/>
                </a:cubicBezTo>
                <a:cubicBezTo>
                  <a:pt x="1244258" y="1218862"/>
                  <a:pt x="1253493" y="1203795"/>
                  <a:pt x="1260297" y="1189214"/>
                </a:cubicBezTo>
                <a:cubicBezTo>
                  <a:pt x="1291404" y="1125543"/>
                  <a:pt x="1352645" y="1100755"/>
                  <a:pt x="1408539" y="1066246"/>
                </a:cubicBezTo>
                <a:cubicBezTo>
                  <a:pt x="1445964" y="1042916"/>
                  <a:pt x="1474154" y="1004519"/>
                  <a:pt x="1509635" y="976329"/>
                </a:cubicBezTo>
                <a:cubicBezTo>
                  <a:pt x="1527132" y="962234"/>
                  <a:pt x="1551434" y="955429"/>
                  <a:pt x="1573306" y="947166"/>
                </a:cubicBezTo>
                <a:cubicBezTo>
                  <a:pt x="1605870" y="934529"/>
                  <a:pt x="1638921" y="923837"/>
                  <a:pt x="1671486" y="911686"/>
                </a:cubicBezTo>
                <a:cubicBezTo>
                  <a:pt x="1686067" y="906339"/>
                  <a:pt x="1699190" y="896132"/>
                  <a:pt x="1714257" y="893702"/>
                </a:cubicBezTo>
                <a:cubicBezTo>
                  <a:pt x="1803688" y="880579"/>
                  <a:pt x="1893119" y="865998"/>
                  <a:pt x="1984494" y="878149"/>
                </a:cubicBezTo>
                <a:cubicBezTo>
                  <a:pt x="1996645" y="879607"/>
                  <a:pt x="2010254" y="860652"/>
                  <a:pt x="2024349" y="857735"/>
                </a:cubicBezTo>
                <a:cubicBezTo>
                  <a:pt x="2057400" y="850445"/>
                  <a:pt x="2089478" y="846557"/>
                  <a:pt x="2117183" y="822255"/>
                </a:cubicBezTo>
                <a:cubicBezTo>
                  <a:pt x="2127390" y="813506"/>
                  <a:pt x="2154122" y="815450"/>
                  <a:pt x="2168703" y="822255"/>
                </a:cubicBezTo>
                <a:cubicBezTo>
                  <a:pt x="2204670" y="838780"/>
                  <a:pt x="2235290" y="830031"/>
                  <a:pt x="2267855" y="814478"/>
                </a:cubicBezTo>
                <a:cubicBezTo>
                  <a:pt x="2275631" y="810590"/>
                  <a:pt x="2287782" y="815936"/>
                  <a:pt x="2297989" y="815450"/>
                </a:cubicBezTo>
                <a:cubicBezTo>
                  <a:pt x="2328609" y="813020"/>
                  <a:pt x="2364090" y="825657"/>
                  <a:pt x="2382560" y="784830"/>
                </a:cubicBezTo>
                <a:cubicBezTo>
                  <a:pt x="2385962" y="777053"/>
                  <a:pt x="2408806" y="773651"/>
                  <a:pt x="2421929" y="775109"/>
                </a:cubicBezTo>
                <a:cubicBezTo>
                  <a:pt x="2461784" y="780941"/>
                  <a:pt x="2500667" y="792120"/>
                  <a:pt x="2535662" y="759556"/>
                </a:cubicBezTo>
                <a:cubicBezTo>
                  <a:pt x="2538092" y="757125"/>
                  <a:pt x="2556075" y="771221"/>
                  <a:pt x="2570656" y="780455"/>
                </a:cubicBezTo>
                <a:cubicBezTo>
                  <a:pt x="2594472" y="785316"/>
                  <a:pt x="2625093" y="792120"/>
                  <a:pt x="2657171" y="798925"/>
                </a:cubicBezTo>
                <a:cubicBezTo>
                  <a:pt x="2695568" y="768304"/>
                  <a:pt x="2644534" y="751779"/>
                  <a:pt x="2639188" y="725047"/>
                </a:cubicBezTo>
                <a:cubicBezTo>
                  <a:pt x="2688764" y="718728"/>
                  <a:pt x="2734451" y="712410"/>
                  <a:pt x="2781111" y="708036"/>
                </a:cubicBezTo>
                <a:cubicBezTo>
                  <a:pt x="2790346" y="707064"/>
                  <a:pt x="2799581" y="716298"/>
                  <a:pt x="2809301" y="719701"/>
                </a:cubicBezTo>
                <a:cubicBezTo>
                  <a:pt x="2821452" y="724075"/>
                  <a:pt x="2834089" y="731852"/>
                  <a:pt x="2845754" y="729907"/>
                </a:cubicBezTo>
                <a:cubicBezTo>
                  <a:pt x="2906509" y="721159"/>
                  <a:pt x="2972610" y="721159"/>
                  <a:pt x="3026074" y="695885"/>
                </a:cubicBezTo>
                <a:cubicBezTo>
                  <a:pt x="3084885" y="667694"/>
                  <a:pt x="3145640" y="686164"/>
                  <a:pt x="3202020" y="667208"/>
                </a:cubicBezTo>
                <a:cubicBezTo>
                  <a:pt x="3214657" y="662834"/>
                  <a:pt x="3225350" y="653599"/>
                  <a:pt x="3239445" y="645337"/>
                </a:cubicBezTo>
                <a:cubicBezTo>
                  <a:pt x="3270066" y="670611"/>
                  <a:pt x="3302144" y="658460"/>
                  <a:pt x="3322558" y="643879"/>
                </a:cubicBezTo>
                <a:cubicBezTo>
                  <a:pt x="3367759" y="657488"/>
                  <a:pt x="3404698" y="668180"/>
                  <a:pt x="3441637" y="678873"/>
                </a:cubicBezTo>
                <a:cubicBezTo>
                  <a:pt x="3459620" y="606940"/>
                  <a:pt x="3472257" y="598677"/>
                  <a:pt x="3539331" y="603537"/>
                </a:cubicBezTo>
                <a:cubicBezTo>
                  <a:pt x="3556828" y="604996"/>
                  <a:pt x="3575298" y="600135"/>
                  <a:pt x="3596197" y="597705"/>
                </a:cubicBezTo>
                <a:cubicBezTo>
                  <a:pt x="3596197" y="610828"/>
                  <a:pt x="3596197" y="623951"/>
                  <a:pt x="3596197" y="639990"/>
                </a:cubicBezTo>
                <a:cubicBezTo>
                  <a:pt x="3611750" y="632214"/>
                  <a:pt x="3623901" y="626381"/>
                  <a:pt x="3636538" y="620063"/>
                </a:cubicBezTo>
                <a:cubicBezTo>
                  <a:pt x="3647717" y="614230"/>
                  <a:pt x="3658896" y="608398"/>
                  <a:pt x="3677851" y="598677"/>
                </a:cubicBezTo>
                <a:cubicBezTo>
                  <a:pt x="3654522" y="591872"/>
                  <a:pt x="3637997" y="587012"/>
                  <a:pt x="3620985" y="582152"/>
                </a:cubicBezTo>
                <a:cubicBezTo>
                  <a:pt x="3620013" y="577777"/>
                  <a:pt x="3619527" y="573403"/>
                  <a:pt x="3618555" y="569029"/>
                </a:cubicBezTo>
                <a:cubicBezTo>
                  <a:pt x="3638482" y="563196"/>
                  <a:pt x="3658896" y="557364"/>
                  <a:pt x="3678824" y="551045"/>
                </a:cubicBezTo>
                <a:cubicBezTo>
                  <a:pt x="3720623" y="537436"/>
                  <a:pt x="3761450" y="519939"/>
                  <a:pt x="3804221" y="511190"/>
                </a:cubicBezTo>
                <a:cubicBezTo>
                  <a:pt x="3860116" y="500011"/>
                  <a:pt x="3917954" y="497095"/>
                  <a:pt x="3974335" y="487374"/>
                </a:cubicBezTo>
                <a:cubicBezTo>
                  <a:pt x="3995721" y="483486"/>
                  <a:pt x="4032659" y="494179"/>
                  <a:pt x="4026827" y="449463"/>
                </a:cubicBezTo>
                <a:cubicBezTo>
                  <a:pt x="4026827" y="447519"/>
                  <a:pt x="4029743" y="443631"/>
                  <a:pt x="4031201" y="443631"/>
                </a:cubicBezTo>
                <a:cubicBezTo>
                  <a:pt x="4079805" y="447033"/>
                  <a:pt x="4115772" y="396485"/>
                  <a:pt x="4168750" y="413982"/>
                </a:cubicBezTo>
                <a:cubicBezTo>
                  <a:pt x="4184790" y="419329"/>
                  <a:pt x="4204231" y="413010"/>
                  <a:pt x="4222214" y="411066"/>
                </a:cubicBezTo>
                <a:cubicBezTo>
                  <a:pt x="4241170" y="408636"/>
                  <a:pt x="4261098" y="407178"/>
                  <a:pt x="4279081" y="401345"/>
                </a:cubicBezTo>
                <a:cubicBezTo>
                  <a:pt x="4294148" y="396485"/>
                  <a:pt x="4308243" y="386764"/>
                  <a:pt x="4321852" y="378016"/>
                </a:cubicBezTo>
                <a:cubicBezTo>
                  <a:pt x="4332059" y="371697"/>
                  <a:pt x="4340322" y="362462"/>
                  <a:pt x="4351015" y="356630"/>
                </a:cubicBezTo>
                <a:cubicBezTo>
                  <a:pt x="4361222" y="350797"/>
                  <a:pt x="4373373" y="347881"/>
                  <a:pt x="4385037" y="343993"/>
                </a:cubicBezTo>
                <a:cubicBezTo>
                  <a:pt x="4384551" y="340105"/>
                  <a:pt x="4384065" y="336216"/>
                  <a:pt x="4383579" y="332328"/>
                </a:cubicBezTo>
                <a:cubicBezTo>
                  <a:pt x="4332059" y="332328"/>
                  <a:pt x="4280539" y="332328"/>
                  <a:pt x="4229019" y="332328"/>
                </a:cubicBezTo>
                <a:cubicBezTo>
                  <a:pt x="4228047" y="326496"/>
                  <a:pt x="4226589" y="321149"/>
                  <a:pt x="4225617" y="315317"/>
                </a:cubicBezTo>
                <a:cubicBezTo>
                  <a:pt x="4244086" y="308998"/>
                  <a:pt x="4262556" y="298305"/>
                  <a:pt x="4281511" y="297333"/>
                </a:cubicBezTo>
                <a:cubicBezTo>
                  <a:pt x="4364138" y="291987"/>
                  <a:pt x="4446764" y="290529"/>
                  <a:pt x="4529391" y="284210"/>
                </a:cubicBezTo>
                <a:cubicBezTo>
                  <a:pt x="4546888" y="282752"/>
                  <a:pt x="4561955" y="263311"/>
                  <a:pt x="4579939" y="255534"/>
                </a:cubicBezTo>
                <a:cubicBezTo>
                  <a:pt x="4606185" y="244355"/>
                  <a:pt x="4633889" y="235606"/>
                  <a:pt x="4661107" y="227344"/>
                </a:cubicBezTo>
                <a:cubicBezTo>
                  <a:pt x="4673744" y="223455"/>
                  <a:pt x="4687839" y="223455"/>
                  <a:pt x="4706309" y="220539"/>
                </a:cubicBezTo>
                <a:cubicBezTo>
                  <a:pt x="4731583" y="249215"/>
                  <a:pt x="4778242" y="254076"/>
                  <a:pt x="4819556" y="229288"/>
                </a:cubicBezTo>
                <a:cubicBezTo>
                  <a:pt x="4827332" y="224428"/>
                  <a:pt x="4839969" y="227830"/>
                  <a:pt x="4849690" y="225400"/>
                </a:cubicBezTo>
                <a:cubicBezTo>
                  <a:pt x="4873992" y="219081"/>
                  <a:pt x="4898294" y="211305"/>
                  <a:pt x="4922596" y="204014"/>
                </a:cubicBezTo>
                <a:cubicBezTo>
                  <a:pt x="4921624" y="200126"/>
                  <a:pt x="4920651" y="195751"/>
                  <a:pt x="4919679" y="191863"/>
                </a:cubicBezTo>
                <a:cubicBezTo>
                  <a:pt x="4901210" y="191863"/>
                  <a:pt x="4882741" y="191863"/>
                  <a:pt x="4854064" y="191863"/>
                </a:cubicBezTo>
                <a:cubicBezTo>
                  <a:pt x="4865729" y="176796"/>
                  <a:pt x="4873506" y="167075"/>
                  <a:pt x="4883226" y="154438"/>
                </a:cubicBezTo>
                <a:cubicBezTo>
                  <a:pt x="4864271" y="135969"/>
                  <a:pt x="4862327" y="117985"/>
                  <a:pt x="4901696" y="113611"/>
                </a:cubicBezTo>
                <a:cubicBezTo>
                  <a:pt x="4904126" y="113125"/>
                  <a:pt x="4907528" y="111667"/>
                  <a:pt x="4908501" y="109723"/>
                </a:cubicBezTo>
                <a:cubicBezTo>
                  <a:pt x="4933289" y="54800"/>
                  <a:pt x="4987239" y="71325"/>
                  <a:pt x="5030010" y="60633"/>
                </a:cubicBezTo>
                <a:cubicBezTo>
                  <a:pt x="5042161" y="57716"/>
                  <a:pt x="5057228" y="65493"/>
                  <a:pt x="5070837" y="67437"/>
                </a:cubicBezTo>
                <a:cubicBezTo>
                  <a:pt x="5080558" y="68895"/>
                  <a:pt x="5097083" y="72784"/>
                  <a:pt x="5099028" y="69381"/>
                </a:cubicBezTo>
                <a:cubicBezTo>
                  <a:pt x="5115067" y="39247"/>
                  <a:pt x="5141313" y="51884"/>
                  <a:pt x="5164643" y="50426"/>
                </a:cubicBezTo>
                <a:cubicBezTo>
                  <a:pt x="5174364" y="49940"/>
                  <a:pt x="5183598" y="42163"/>
                  <a:pt x="5192833" y="37303"/>
                </a:cubicBezTo>
                <a:cubicBezTo>
                  <a:pt x="5198179" y="34387"/>
                  <a:pt x="5204984" y="28068"/>
                  <a:pt x="5208872" y="29040"/>
                </a:cubicBezTo>
                <a:cubicBezTo>
                  <a:pt x="5269627" y="47510"/>
                  <a:pt x="5319203" y="7654"/>
                  <a:pt x="5375098" y="364"/>
                </a:cubicBezTo>
                <a:cubicBezTo>
                  <a:pt x="5390651" y="-1580"/>
                  <a:pt x="5407662" y="4738"/>
                  <a:pt x="5423701" y="8141"/>
                </a:cubicBezTo>
                <a:cubicBezTo>
                  <a:pt x="5473277" y="18347"/>
                  <a:pt x="5522853" y="28554"/>
                  <a:pt x="5571943" y="39247"/>
                </a:cubicBezTo>
                <a:cubicBezTo>
                  <a:pt x="5575831" y="40219"/>
                  <a:pt x="5580205" y="43621"/>
                  <a:pt x="5582636" y="42649"/>
                </a:cubicBezTo>
                <a:cubicBezTo>
                  <a:pt x="5650195" y="17375"/>
                  <a:pt x="5712408" y="62091"/>
                  <a:pt x="5778509" y="56258"/>
                </a:cubicBezTo>
                <a:cubicBezTo>
                  <a:pt x="5831973" y="51398"/>
                  <a:pt x="5885438" y="73756"/>
                  <a:pt x="5939388" y="46051"/>
                </a:cubicBezTo>
                <a:cubicBezTo>
                  <a:pt x="5959801" y="35845"/>
                  <a:pt x="5990908" y="47024"/>
                  <a:pt x="6018126" y="55286"/>
                </a:cubicBezTo>
                <a:cubicBezTo>
                  <a:pt x="5992852" y="80560"/>
                  <a:pt x="5930153" y="59661"/>
                  <a:pt x="5951053" y="120901"/>
                </a:cubicBezTo>
                <a:cubicBezTo>
                  <a:pt x="5980215" y="124304"/>
                  <a:pt x="6010835" y="127706"/>
                  <a:pt x="6041942" y="131108"/>
                </a:cubicBezTo>
                <a:cubicBezTo>
                  <a:pt x="6041456" y="134024"/>
                  <a:pt x="6040970" y="137427"/>
                  <a:pt x="6040483" y="140343"/>
                </a:cubicBezTo>
                <a:cubicBezTo>
                  <a:pt x="6068674" y="132566"/>
                  <a:pt x="6096864" y="117499"/>
                  <a:pt x="6124568" y="117985"/>
                </a:cubicBezTo>
                <a:cubicBezTo>
                  <a:pt x="6154702" y="118471"/>
                  <a:pt x="6184351" y="133538"/>
                  <a:pt x="6216916" y="143259"/>
                </a:cubicBezTo>
                <a:cubicBezTo>
                  <a:pt x="6213514" y="153952"/>
                  <a:pt x="6210111" y="165617"/>
                  <a:pt x="6205251" y="183114"/>
                </a:cubicBezTo>
                <a:cubicBezTo>
                  <a:pt x="6222748" y="186517"/>
                  <a:pt x="6240732" y="186031"/>
                  <a:pt x="6253854" y="193807"/>
                </a:cubicBezTo>
                <a:cubicBezTo>
                  <a:pt x="6263089" y="199154"/>
                  <a:pt x="6266005" y="215679"/>
                  <a:pt x="6264061" y="232690"/>
                </a:cubicBezTo>
                <a:cubicBezTo>
                  <a:pt x="6278156" y="239009"/>
                  <a:pt x="6292251" y="245327"/>
                  <a:pt x="6315582" y="255534"/>
                </a:cubicBezTo>
                <a:cubicBezTo>
                  <a:pt x="6295168" y="266227"/>
                  <a:pt x="6280586" y="273031"/>
                  <a:pt x="6266978" y="281780"/>
                </a:cubicBezTo>
                <a:cubicBezTo>
                  <a:pt x="6255799" y="289071"/>
                  <a:pt x="6246564" y="298305"/>
                  <a:pt x="6238787" y="304624"/>
                </a:cubicBezTo>
                <a:cubicBezTo>
                  <a:pt x="6259687" y="317261"/>
                  <a:pt x="6273296" y="326982"/>
                  <a:pt x="6287877" y="333786"/>
                </a:cubicBezTo>
                <a:cubicBezTo>
                  <a:pt x="6299542" y="339133"/>
                  <a:pt x="6312665" y="340105"/>
                  <a:pt x="6325302" y="343021"/>
                </a:cubicBezTo>
                <a:cubicBezTo>
                  <a:pt x="6318498" y="332814"/>
                  <a:pt x="6312179" y="322607"/>
                  <a:pt x="6305374" y="312400"/>
                </a:cubicBezTo>
                <a:cubicBezTo>
                  <a:pt x="6303917" y="310456"/>
                  <a:pt x="6302458" y="308026"/>
                  <a:pt x="6298084" y="300250"/>
                </a:cubicBezTo>
                <a:cubicBezTo>
                  <a:pt x="6327246" y="289557"/>
                  <a:pt x="6346688" y="256020"/>
                  <a:pt x="6386057" y="288585"/>
                </a:cubicBezTo>
                <a:cubicBezTo>
                  <a:pt x="6406956" y="305596"/>
                  <a:pt x="6438063" y="309970"/>
                  <a:pt x="6464309" y="321149"/>
                </a:cubicBezTo>
                <a:cubicBezTo>
                  <a:pt x="6506594" y="339619"/>
                  <a:pt x="6509024" y="353228"/>
                  <a:pt x="6486667" y="408636"/>
                </a:cubicBezTo>
                <a:cubicBezTo>
                  <a:pt x="6471600" y="445575"/>
                  <a:pt x="6448756" y="441687"/>
                  <a:pt x="6421052" y="424675"/>
                </a:cubicBezTo>
                <a:cubicBezTo>
                  <a:pt x="6418136" y="423217"/>
                  <a:pt x="6413761" y="424675"/>
                  <a:pt x="6404040" y="432938"/>
                </a:cubicBezTo>
                <a:cubicBezTo>
                  <a:pt x="6416677" y="441687"/>
                  <a:pt x="6430772" y="458698"/>
                  <a:pt x="6442437" y="457240"/>
                </a:cubicBezTo>
                <a:cubicBezTo>
                  <a:pt x="6508539" y="450435"/>
                  <a:pt x="6562975" y="474251"/>
                  <a:pt x="6614981" y="510704"/>
                </a:cubicBezTo>
                <a:cubicBezTo>
                  <a:pt x="6634423" y="524313"/>
                  <a:pt x="6654836" y="536464"/>
                  <a:pt x="6676222" y="550559"/>
                </a:cubicBezTo>
                <a:cubicBezTo>
                  <a:pt x="6669903" y="555420"/>
                  <a:pt x="6659696" y="563196"/>
                  <a:pt x="6642199" y="576319"/>
                </a:cubicBezTo>
                <a:cubicBezTo>
                  <a:pt x="6663099" y="581180"/>
                  <a:pt x="6677194" y="584582"/>
                  <a:pt x="6690803" y="587984"/>
                </a:cubicBezTo>
                <a:cubicBezTo>
                  <a:pt x="6697122" y="605482"/>
                  <a:pt x="6676708" y="653599"/>
                  <a:pt x="6729200" y="612772"/>
                </a:cubicBezTo>
                <a:cubicBezTo>
                  <a:pt x="6757390" y="590900"/>
                  <a:pt x="6784608" y="627839"/>
                  <a:pt x="6800647" y="649711"/>
                </a:cubicBezTo>
                <a:cubicBezTo>
                  <a:pt x="6818631" y="674499"/>
                  <a:pt x="6853626" y="691510"/>
                  <a:pt x="6847793" y="731852"/>
                </a:cubicBezTo>
                <a:cubicBezTo>
                  <a:pt x="6846821" y="738656"/>
                  <a:pt x="6858972" y="749349"/>
                  <a:pt x="6867235" y="755181"/>
                </a:cubicBezTo>
                <a:cubicBezTo>
                  <a:pt x="6884246" y="766846"/>
                  <a:pt x="6902229" y="775109"/>
                  <a:pt x="6884246" y="800869"/>
                </a:cubicBezTo>
                <a:cubicBezTo>
                  <a:pt x="6880844" y="805729"/>
                  <a:pt x="6891537" y="818852"/>
                  <a:pt x="6892995" y="828087"/>
                </a:cubicBezTo>
                <a:cubicBezTo>
                  <a:pt x="6894939" y="840238"/>
                  <a:pt x="6898827" y="860166"/>
                  <a:pt x="6893967" y="863568"/>
                </a:cubicBezTo>
                <a:cubicBezTo>
                  <a:pt x="6882302" y="870858"/>
                  <a:pt x="6863832" y="874747"/>
                  <a:pt x="6851195" y="870858"/>
                </a:cubicBezTo>
                <a:cubicBezTo>
                  <a:pt x="6834670" y="865512"/>
                  <a:pt x="6818631" y="853361"/>
                  <a:pt x="6807452" y="839752"/>
                </a:cubicBezTo>
                <a:cubicBezTo>
                  <a:pt x="6770999" y="796495"/>
                  <a:pt x="6736491" y="751293"/>
                  <a:pt x="6699552" y="704147"/>
                </a:cubicBezTo>
                <a:cubicBezTo>
                  <a:pt x="6711703" y="691510"/>
                  <a:pt x="6726284" y="676443"/>
                  <a:pt x="6744753" y="657974"/>
                </a:cubicBezTo>
                <a:cubicBezTo>
                  <a:pt x="6670875" y="639018"/>
                  <a:pt x="6620813" y="654085"/>
                  <a:pt x="6597970" y="700745"/>
                </a:cubicBezTo>
                <a:cubicBezTo>
                  <a:pt x="6654350" y="739142"/>
                  <a:pt x="6711703" y="777539"/>
                  <a:pt x="6768083" y="816908"/>
                </a:cubicBezTo>
                <a:cubicBezTo>
                  <a:pt x="6793357" y="834406"/>
                  <a:pt x="6788011" y="870372"/>
                  <a:pt x="6756904" y="901479"/>
                </a:cubicBezTo>
                <a:cubicBezTo>
                  <a:pt x="6728228" y="930155"/>
                  <a:pt x="6731144" y="949111"/>
                  <a:pt x="6753502" y="979245"/>
                </a:cubicBezTo>
                <a:cubicBezTo>
                  <a:pt x="6767111" y="997714"/>
                  <a:pt x="6768569" y="1025905"/>
                  <a:pt x="6774888" y="1049721"/>
                </a:cubicBezTo>
                <a:cubicBezTo>
                  <a:pt x="6787525" y="1096380"/>
                  <a:pt x="6800161" y="1143526"/>
                  <a:pt x="6811826" y="1190672"/>
                </a:cubicBezTo>
                <a:cubicBezTo>
                  <a:pt x="6813771" y="1199420"/>
                  <a:pt x="6810854" y="1210113"/>
                  <a:pt x="6810368" y="1214974"/>
                </a:cubicBezTo>
                <a:cubicBezTo>
                  <a:pt x="6745725" y="1228097"/>
                  <a:pt x="6704898" y="1192130"/>
                  <a:pt x="6657752" y="1146928"/>
                </a:cubicBezTo>
                <a:cubicBezTo>
                  <a:pt x="6657752" y="1208169"/>
                  <a:pt x="6646088" y="1258231"/>
                  <a:pt x="6685942" y="1301488"/>
                </a:cubicBezTo>
                <a:cubicBezTo>
                  <a:pt x="6694691" y="1310723"/>
                  <a:pt x="6692747" y="1331137"/>
                  <a:pt x="6692747" y="1346204"/>
                </a:cubicBezTo>
                <a:cubicBezTo>
                  <a:pt x="6692747" y="1349120"/>
                  <a:pt x="6676222" y="1355925"/>
                  <a:pt x="6673792" y="1353981"/>
                </a:cubicBezTo>
                <a:cubicBezTo>
                  <a:pt x="6664557" y="1345232"/>
                  <a:pt x="6657752" y="1334053"/>
                  <a:pt x="6649490" y="1323360"/>
                </a:cubicBezTo>
                <a:cubicBezTo>
                  <a:pt x="6647545" y="1320444"/>
                  <a:pt x="6644629" y="1318014"/>
                  <a:pt x="6638310" y="1310723"/>
                </a:cubicBezTo>
                <a:cubicBezTo>
                  <a:pt x="6634423" y="1324818"/>
                  <a:pt x="6631506" y="1334539"/>
                  <a:pt x="6627132" y="1351064"/>
                </a:cubicBezTo>
                <a:cubicBezTo>
                  <a:pt x="6604774" y="1344746"/>
                  <a:pt x="6581930" y="1337941"/>
                  <a:pt x="6555684" y="1330651"/>
                </a:cubicBezTo>
                <a:cubicBezTo>
                  <a:pt x="6554226" y="1335025"/>
                  <a:pt x="6550338" y="1346204"/>
                  <a:pt x="6544505" y="1363701"/>
                </a:cubicBezTo>
                <a:cubicBezTo>
                  <a:pt x="6536242" y="1353494"/>
                  <a:pt x="6528466" y="1346690"/>
                  <a:pt x="6524578" y="1338427"/>
                </a:cubicBezTo>
                <a:cubicBezTo>
                  <a:pt x="6506108" y="1301002"/>
                  <a:pt x="6489097" y="1263091"/>
                  <a:pt x="6470627" y="1225666"/>
                </a:cubicBezTo>
                <a:cubicBezTo>
                  <a:pt x="6466739" y="1217890"/>
                  <a:pt x="6458963" y="1211085"/>
                  <a:pt x="6451186" y="1206711"/>
                </a:cubicBezTo>
                <a:cubicBezTo>
                  <a:pt x="6413275" y="1183867"/>
                  <a:pt x="6382654" y="1155191"/>
                  <a:pt x="6369532" y="1110961"/>
                </a:cubicBezTo>
                <a:cubicBezTo>
                  <a:pt x="6367101" y="1103671"/>
                  <a:pt x="6364671" y="1094922"/>
                  <a:pt x="6359325" y="1090062"/>
                </a:cubicBezTo>
                <a:cubicBezTo>
                  <a:pt x="6329190" y="1061386"/>
                  <a:pt x="6297112" y="1034653"/>
                  <a:pt x="6267464" y="1005005"/>
                </a:cubicBezTo>
                <a:cubicBezTo>
                  <a:pt x="6232955" y="970982"/>
                  <a:pt x="6200390" y="934529"/>
                  <a:pt x="6165882" y="900021"/>
                </a:cubicBezTo>
                <a:cubicBezTo>
                  <a:pt x="6154217" y="888356"/>
                  <a:pt x="6141580" y="876691"/>
                  <a:pt x="6127484" y="868428"/>
                </a:cubicBezTo>
                <a:cubicBezTo>
                  <a:pt x="6066244" y="831003"/>
                  <a:pt x="6018612" y="775109"/>
                  <a:pt x="5950080" y="747405"/>
                </a:cubicBezTo>
                <a:cubicBezTo>
                  <a:pt x="5921891" y="736226"/>
                  <a:pt x="5898560" y="713868"/>
                  <a:pt x="5871828" y="698801"/>
                </a:cubicBezTo>
                <a:cubicBezTo>
                  <a:pt x="5835861" y="678873"/>
                  <a:pt x="5799409" y="659918"/>
                  <a:pt x="5761984" y="642906"/>
                </a:cubicBezTo>
                <a:cubicBezTo>
                  <a:pt x="5752263" y="638532"/>
                  <a:pt x="5738654" y="643393"/>
                  <a:pt x="5736710" y="643879"/>
                </a:cubicBezTo>
                <a:cubicBezTo>
                  <a:pt x="5713866" y="624923"/>
                  <a:pt x="5695883" y="608398"/>
                  <a:pt x="5676441" y="594303"/>
                </a:cubicBezTo>
                <a:cubicBezTo>
                  <a:pt x="5656513" y="580208"/>
                  <a:pt x="5635128" y="568543"/>
                  <a:pt x="5614228" y="556392"/>
                </a:cubicBezTo>
                <a:cubicBezTo>
                  <a:pt x="5598675" y="547157"/>
                  <a:pt x="5583607" y="535492"/>
                  <a:pt x="5566596" y="530146"/>
                </a:cubicBezTo>
                <a:cubicBezTo>
                  <a:pt x="5530630" y="519453"/>
                  <a:pt x="5491747" y="516537"/>
                  <a:pt x="5457238" y="501955"/>
                </a:cubicBezTo>
                <a:cubicBezTo>
                  <a:pt x="5429048" y="489804"/>
                  <a:pt x="5407176" y="463558"/>
                  <a:pt x="5379958" y="448005"/>
                </a:cubicBezTo>
                <a:cubicBezTo>
                  <a:pt x="5340102" y="424675"/>
                  <a:pt x="5301705" y="389195"/>
                  <a:pt x="5249214" y="415927"/>
                </a:cubicBezTo>
                <a:cubicBezTo>
                  <a:pt x="5244839" y="418357"/>
                  <a:pt x="5236090" y="415927"/>
                  <a:pt x="5230744" y="413010"/>
                </a:cubicBezTo>
                <a:cubicBezTo>
                  <a:pt x="5209358" y="401832"/>
                  <a:pt x="5188945" y="389681"/>
                  <a:pt x="5165129" y="376072"/>
                </a:cubicBezTo>
                <a:cubicBezTo>
                  <a:pt x="5159782" y="388222"/>
                  <a:pt x="5156380" y="395513"/>
                  <a:pt x="5154436" y="399401"/>
                </a:cubicBezTo>
                <a:cubicBezTo>
                  <a:pt x="5117983" y="399401"/>
                  <a:pt x="5081044" y="399887"/>
                  <a:pt x="5044592" y="398915"/>
                </a:cubicBezTo>
                <a:cubicBezTo>
                  <a:pt x="5035357" y="398429"/>
                  <a:pt x="5026122" y="393083"/>
                  <a:pt x="5017373" y="388708"/>
                </a:cubicBezTo>
                <a:cubicBezTo>
                  <a:pt x="5005708" y="382876"/>
                  <a:pt x="4994529" y="375585"/>
                  <a:pt x="4982864" y="368781"/>
                </a:cubicBezTo>
                <a:cubicBezTo>
                  <a:pt x="4978490" y="379474"/>
                  <a:pt x="4973630" y="390653"/>
                  <a:pt x="4969255" y="401345"/>
                </a:cubicBezTo>
                <a:cubicBezTo>
                  <a:pt x="4967311" y="405720"/>
                  <a:pt x="4965367" y="409608"/>
                  <a:pt x="4959535" y="414955"/>
                </a:cubicBezTo>
                <a:cubicBezTo>
                  <a:pt x="4964395" y="376558"/>
                  <a:pt x="4958562" y="345937"/>
                  <a:pt x="4916277" y="336216"/>
                </a:cubicBezTo>
                <a:cubicBezTo>
                  <a:pt x="4910445" y="334758"/>
                  <a:pt x="4904126" y="330384"/>
                  <a:pt x="4899752" y="331842"/>
                </a:cubicBezTo>
                <a:cubicBezTo>
                  <a:pt x="4837053" y="353714"/>
                  <a:pt x="4769007" y="360518"/>
                  <a:pt x="4711655" y="399401"/>
                </a:cubicBezTo>
                <a:cubicBezTo>
                  <a:pt x="4688811" y="414955"/>
                  <a:pt x="4659163" y="420787"/>
                  <a:pt x="4632431" y="430994"/>
                </a:cubicBezTo>
                <a:cubicBezTo>
                  <a:pt x="4631945" y="435368"/>
                  <a:pt x="4631945" y="439256"/>
                  <a:pt x="4631459" y="443631"/>
                </a:cubicBezTo>
                <a:cubicBezTo>
                  <a:pt x="4650900" y="448977"/>
                  <a:pt x="4671800" y="451893"/>
                  <a:pt x="4690270" y="460642"/>
                </a:cubicBezTo>
                <a:cubicBezTo>
                  <a:pt x="4711655" y="470363"/>
                  <a:pt x="4731097" y="484458"/>
                  <a:pt x="4750052" y="498067"/>
                </a:cubicBezTo>
                <a:cubicBezTo>
                  <a:pt x="4764633" y="508274"/>
                  <a:pt x="4778728" y="519939"/>
                  <a:pt x="4790393" y="533548"/>
                </a:cubicBezTo>
                <a:cubicBezTo>
                  <a:pt x="4837053" y="586526"/>
                  <a:pt x="4895864" y="586526"/>
                  <a:pt x="4959049" y="576319"/>
                </a:cubicBezTo>
                <a:cubicBezTo>
                  <a:pt x="5002306" y="569515"/>
                  <a:pt x="5047022" y="555420"/>
                  <a:pt x="5086391" y="590900"/>
                </a:cubicBezTo>
                <a:cubicBezTo>
                  <a:pt x="5091737" y="595761"/>
                  <a:pt x="5100972" y="596733"/>
                  <a:pt x="5108262" y="598191"/>
                </a:cubicBezTo>
                <a:cubicBezTo>
                  <a:pt x="5210816" y="622979"/>
                  <a:pt x="5302678" y="674985"/>
                  <a:pt x="5398913" y="714840"/>
                </a:cubicBezTo>
                <a:cubicBezTo>
                  <a:pt x="5418354" y="723103"/>
                  <a:pt x="5442170" y="722131"/>
                  <a:pt x="5465501" y="725533"/>
                </a:cubicBezTo>
                <a:cubicBezTo>
                  <a:pt x="5463070" y="761014"/>
                  <a:pt x="5481539" y="777053"/>
                  <a:pt x="5516535" y="777053"/>
                </a:cubicBezTo>
                <a:cubicBezTo>
                  <a:pt x="5523339" y="777053"/>
                  <a:pt x="5531116" y="781427"/>
                  <a:pt x="5536462" y="785802"/>
                </a:cubicBezTo>
                <a:cubicBezTo>
                  <a:pt x="5571943" y="818852"/>
                  <a:pt x="5606938" y="852875"/>
                  <a:pt x="5641932" y="885926"/>
                </a:cubicBezTo>
                <a:cubicBezTo>
                  <a:pt x="5646307" y="890300"/>
                  <a:pt x="5656513" y="889814"/>
                  <a:pt x="5658943" y="894674"/>
                </a:cubicBezTo>
                <a:cubicBezTo>
                  <a:pt x="5684704" y="938904"/>
                  <a:pt x="5716782" y="935016"/>
                  <a:pt x="5757123" y="913144"/>
                </a:cubicBezTo>
                <a:cubicBezTo>
                  <a:pt x="5778995" y="901479"/>
                  <a:pt x="5847526" y="938418"/>
                  <a:pt x="5855789" y="963692"/>
                </a:cubicBezTo>
                <a:cubicBezTo>
                  <a:pt x="5872314" y="1014240"/>
                  <a:pt x="5861622" y="1062358"/>
                  <a:pt x="5827599" y="1084229"/>
                </a:cubicBezTo>
                <a:cubicBezTo>
                  <a:pt x="5820308" y="1089090"/>
                  <a:pt x="5813018" y="1093464"/>
                  <a:pt x="5797951" y="1102699"/>
                </a:cubicBezTo>
                <a:cubicBezTo>
                  <a:pt x="5822253" y="1117766"/>
                  <a:pt x="5845582" y="1125543"/>
                  <a:pt x="5859677" y="1141582"/>
                </a:cubicBezTo>
                <a:cubicBezTo>
                  <a:pt x="5892242" y="1178035"/>
                  <a:pt x="5939874" y="1194074"/>
                  <a:pt x="5964662" y="1243650"/>
                </a:cubicBezTo>
                <a:cubicBezTo>
                  <a:pt x="5986047" y="1286421"/>
                  <a:pt x="6035137" y="1315584"/>
                  <a:pt x="6072562" y="1350092"/>
                </a:cubicBezTo>
                <a:cubicBezTo>
                  <a:pt x="6076936" y="1353981"/>
                  <a:pt x="6090060" y="1352036"/>
                  <a:pt x="6090546" y="1354953"/>
                </a:cubicBezTo>
                <a:cubicBezTo>
                  <a:pt x="6100752" y="1401612"/>
                  <a:pt x="6151300" y="1414735"/>
                  <a:pt x="6170742" y="1452646"/>
                </a:cubicBezTo>
                <a:cubicBezTo>
                  <a:pt x="6173172" y="1457507"/>
                  <a:pt x="6170256" y="1464797"/>
                  <a:pt x="6169770" y="1475976"/>
                </a:cubicBezTo>
                <a:cubicBezTo>
                  <a:pt x="6206223" y="1456049"/>
                  <a:pt x="6223720" y="1470630"/>
                  <a:pt x="6242676" y="1499792"/>
                </a:cubicBezTo>
                <a:cubicBezTo>
                  <a:pt x="6262603" y="1529926"/>
                  <a:pt x="6296626" y="1524094"/>
                  <a:pt x="6318984" y="1513401"/>
                </a:cubicBezTo>
                <a:cubicBezTo>
                  <a:pt x="6327733" y="1527982"/>
                  <a:pt x="6332106" y="1544508"/>
                  <a:pt x="6343286" y="1552770"/>
                </a:cubicBezTo>
                <a:cubicBezTo>
                  <a:pt x="6358838" y="1563949"/>
                  <a:pt x="6378280" y="1572698"/>
                  <a:pt x="6397236" y="1575128"/>
                </a:cubicBezTo>
                <a:cubicBezTo>
                  <a:pt x="6447784" y="1581932"/>
                  <a:pt x="6496388" y="1608178"/>
                  <a:pt x="6518745" y="1643659"/>
                </a:cubicBezTo>
                <a:cubicBezTo>
                  <a:pt x="6543533" y="1684000"/>
                  <a:pt x="6587276" y="1689347"/>
                  <a:pt x="6613523" y="1722884"/>
                </a:cubicBezTo>
                <a:cubicBezTo>
                  <a:pt x="6631020" y="1745241"/>
                  <a:pt x="6668445" y="1751074"/>
                  <a:pt x="6695663" y="1766141"/>
                </a:cubicBezTo>
                <a:cubicBezTo>
                  <a:pt x="6713160" y="1775862"/>
                  <a:pt x="6728714" y="1789471"/>
                  <a:pt x="6754474" y="1808426"/>
                </a:cubicBezTo>
                <a:cubicBezTo>
                  <a:pt x="6725797" y="1806968"/>
                  <a:pt x="6710244" y="1806482"/>
                  <a:pt x="6696149" y="1805510"/>
                </a:cubicBezTo>
                <a:cubicBezTo>
                  <a:pt x="6733088" y="1835644"/>
                  <a:pt x="6766625" y="1864807"/>
                  <a:pt x="6802592" y="1891053"/>
                </a:cubicBezTo>
                <a:cubicBezTo>
                  <a:pt x="6816687" y="1901746"/>
                  <a:pt x="6835642" y="1905148"/>
                  <a:pt x="6851681" y="1913411"/>
                </a:cubicBezTo>
                <a:cubicBezTo>
                  <a:pt x="6891537" y="1932852"/>
                  <a:pt x="6930906" y="1953266"/>
                  <a:pt x="6970761" y="1972707"/>
                </a:cubicBezTo>
                <a:cubicBezTo>
                  <a:pt x="6974649" y="1974651"/>
                  <a:pt x="6981454" y="1973679"/>
                  <a:pt x="6985828" y="1971735"/>
                </a:cubicBezTo>
                <a:cubicBezTo>
                  <a:pt x="7014504" y="1959098"/>
                  <a:pt x="7032974" y="1969791"/>
                  <a:pt x="7047069" y="1995551"/>
                </a:cubicBezTo>
                <a:cubicBezTo>
                  <a:pt x="7049985" y="2000898"/>
                  <a:pt x="7058734" y="2003328"/>
                  <a:pt x="7066024" y="2007702"/>
                </a:cubicBezTo>
                <a:cubicBezTo>
                  <a:pt x="7069913" y="1969305"/>
                  <a:pt x="7097131" y="1962014"/>
                  <a:pt x="7123377" y="1966875"/>
                </a:cubicBezTo>
                <a:cubicBezTo>
                  <a:pt x="7156914" y="1973193"/>
                  <a:pt x="7189478" y="1987774"/>
                  <a:pt x="7222043" y="1998467"/>
                </a:cubicBezTo>
                <a:cubicBezTo>
                  <a:pt x="7220585" y="2002356"/>
                  <a:pt x="7219126" y="2006244"/>
                  <a:pt x="7218154" y="2010618"/>
                </a:cubicBezTo>
                <a:cubicBezTo>
                  <a:pt x="7194824" y="2004786"/>
                  <a:pt x="7171981" y="1998953"/>
                  <a:pt x="7148165" y="1992635"/>
                </a:cubicBezTo>
                <a:cubicBezTo>
                  <a:pt x="7141360" y="2051932"/>
                  <a:pt x="7201143" y="2054362"/>
                  <a:pt x="7224959" y="2086926"/>
                </a:cubicBezTo>
                <a:cubicBezTo>
                  <a:pt x="7231764" y="2096161"/>
                  <a:pt x="7245372" y="2101021"/>
                  <a:pt x="7249261" y="2110742"/>
                </a:cubicBezTo>
                <a:cubicBezTo>
                  <a:pt x="7271133" y="2162748"/>
                  <a:pt x="7318278" y="2185592"/>
                  <a:pt x="7362507" y="2211352"/>
                </a:cubicBezTo>
                <a:cubicBezTo>
                  <a:pt x="7390212" y="2227391"/>
                  <a:pt x="7417916" y="2243917"/>
                  <a:pt x="7446106" y="2258984"/>
                </a:cubicBezTo>
                <a:cubicBezTo>
                  <a:pt x="7453397" y="2262872"/>
                  <a:pt x="7462632" y="2262872"/>
                  <a:pt x="7474296" y="2256068"/>
                </a:cubicBezTo>
                <a:cubicBezTo>
                  <a:pt x="7452425" y="2232252"/>
                  <a:pt x="7427151" y="2210866"/>
                  <a:pt x="7410139" y="2184134"/>
                </a:cubicBezTo>
                <a:cubicBezTo>
                  <a:pt x="7398474" y="2166151"/>
                  <a:pt x="7397989" y="2140390"/>
                  <a:pt x="7392642" y="2119977"/>
                </a:cubicBezTo>
                <a:cubicBezTo>
                  <a:pt x="7411598" y="2122407"/>
                  <a:pt x="7425692" y="2124351"/>
                  <a:pt x="7439788" y="2126295"/>
                </a:cubicBezTo>
                <a:cubicBezTo>
                  <a:pt x="7441732" y="2123865"/>
                  <a:pt x="7443676" y="2120949"/>
                  <a:pt x="7446106" y="2118519"/>
                </a:cubicBezTo>
                <a:cubicBezTo>
                  <a:pt x="7425692" y="2090815"/>
                  <a:pt x="7405765" y="2063596"/>
                  <a:pt x="7383407" y="2033462"/>
                </a:cubicBezTo>
                <a:cubicBezTo>
                  <a:pt x="7386323" y="2026171"/>
                  <a:pt x="7391184" y="2015965"/>
                  <a:pt x="7396044" y="2003814"/>
                </a:cubicBezTo>
                <a:cubicBezTo>
                  <a:pt x="7369798" y="1995551"/>
                  <a:pt x="7345983" y="1988260"/>
                  <a:pt x="7318278" y="1979998"/>
                </a:cubicBezTo>
                <a:cubicBezTo>
                  <a:pt x="7343552" y="1956182"/>
                  <a:pt x="7342580" y="1929936"/>
                  <a:pt x="7321681" y="1901746"/>
                </a:cubicBezTo>
                <a:cubicBezTo>
                  <a:pt x="7304669" y="1879388"/>
                  <a:pt x="7291060" y="1854600"/>
                  <a:pt x="7272104" y="1824952"/>
                </a:cubicBezTo>
                <a:cubicBezTo>
                  <a:pt x="7268217" y="1813773"/>
                  <a:pt x="7261898" y="1795303"/>
                  <a:pt x="7255579" y="1776834"/>
                </a:cubicBezTo>
                <a:cubicBezTo>
                  <a:pt x="7251691" y="1765655"/>
                  <a:pt x="7247317" y="1754962"/>
                  <a:pt x="7242942" y="1743783"/>
                </a:cubicBezTo>
                <a:cubicBezTo>
                  <a:pt x="7257523" y="1742325"/>
                  <a:pt x="7271619" y="1740381"/>
                  <a:pt x="7286200" y="1739409"/>
                </a:cubicBezTo>
                <a:cubicBezTo>
                  <a:pt x="7291060" y="1738923"/>
                  <a:pt x="7295920" y="1742325"/>
                  <a:pt x="7301267" y="1743783"/>
                </a:cubicBezTo>
                <a:cubicBezTo>
                  <a:pt x="7304183" y="1707816"/>
                  <a:pt x="7296406" y="1700526"/>
                  <a:pt x="7265300" y="1708788"/>
                </a:cubicBezTo>
                <a:cubicBezTo>
                  <a:pt x="7229333" y="1718995"/>
                  <a:pt x="7205517" y="1700526"/>
                  <a:pt x="7193367" y="1666017"/>
                </a:cubicBezTo>
                <a:cubicBezTo>
                  <a:pt x="7183646" y="1638799"/>
                  <a:pt x="7162746" y="1615469"/>
                  <a:pt x="7146707" y="1590195"/>
                </a:cubicBezTo>
                <a:cubicBezTo>
                  <a:pt x="7141360" y="1581932"/>
                  <a:pt x="7134556" y="1573670"/>
                  <a:pt x="7132126" y="1564921"/>
                </a:cubicBezTo>
                <a:cubicBezTo>
                  <a:pt x="7125321" y="1538675"/>
                  <a:pt x="7125321" y="1509027"/>
                  <a:pt x="7089840" y="1501736"/>
                </a:cubicBezTo>
                <a:cubicBezTo>
                  <a:pt x="7085952" y="1500764"/>
                  <a:pt x="7081092" y="1490557"/>
                  <a:pt x="7082550" y="1486669"/>
                </a:cubicBezTo>
                <a:cubicBezTo>
                  <a:pt x="7084008" y="1481809"/>
                  <a:pt x="7091298" y="1476948"/>
                  <a:pt x="7096645" y="1475976"/>
                </a:cubicBezTo>
                <a:cubicBezTo>
                  <a:pt x="7119488" y="1471602"/>
                  <a:pt x="7156428" y="1505625"/>
                  <a:pt x="7164690" y="1529440"/>
                </a:cubicBezTo>
                <a:cubicBezTo>
                  <a:pt x="7172467" y="1552284"/>
                  <a:pt x="7179271" y="1580960"/>
                  <a:pt x="7220585" y="1581446"/>
                </a:cubicBezTo>
                <a:cubicBezTo>
                  <a:pt x="7203573" y="1554714"/>
                  <a:pt x="7189478" y="1533329"/>
                  <a:pt x="7176355" y="1510971"/>
                </a:cubicBezTo>
                <a:cubicBezTo>
                  <a:pt x="7163718" y="1490071"/>
                  <a:pt x="7152053" y="1468686"/>
                  <a:pt x="7142333" y="1451674"/>
                </a:cubicBezTo>
                <a:cubicBezTo>
                  <a:pt x="7118517" y="1453618"/>
                  <a:pt x="7095186" y="1461395"/>
                  <a:pt x="7076231" y="1455076"/>
                </a:cubicBezTo>
                <a:cubicBezTo>
                  <a:pt x="7064566" y="1451188"/>
                  <a:pt x="7060192" y="1425914"/>
                  <a:pt x="7052901" y="1410361"/>
                </a:cubicBezTo>
                <a:cubicBezTo>
                  <a:pt x="7066511" y="1404042"/>
                  <a:pt x="7076717" y="1399182"/>
                  <a:pt x="7086924" y="1394808"/>
                </a:cubicBezTo>
                <a:cubicBezTo>
                  <a:pt x="7087896" y="1390919"/>
                  <a:pt x="7089354" y="1386545"/>
                  <a:pt x="7090326" y="1382657"/>
                </a:cubicBezTo>
                <a:cubicBezTo>
                  <a:pt x="7078662" y="1378769"/>
                  <a:pt x="7066997" y="1373422"/>
                  <a:pt x="7054846" y="1370992"/>
                </a:cubicBezTo>
                <a:cubicBezTo>
                  <a:pt x="7014018" y="1362729"/>
                  <a:pt x="6985342" y="1341344"/>
                  <a:pt x="6973191" y="1297114"/>
                </a:cubicBezTo>
                <a:cubicBezTo>
                  <a:pt x="6979510" y="1291768"/>
                  <a:pt x="6987772" y="1284477"/>
                  <a:pt x="6996521" y="1277187"/>
                </a:cubicBezTo>
                <a:cubicBezTo>
                  <a:pt x="6995549" y="1272812"/>
                  <a:pt x="6996035" y="1268438"/>
                  <a:pt x="6994091" y="1265522"/>
                </a:cubicBezTo>
                <a:cubicBezTo>
                  <a:pt x="6962012" y="1213516"/>
                  <a:pt x="6929448" y="1161995"/>
                  <a:pt x="6898341" y="1109503"/>
                </a:cubicBezTo>
                <a:cubicBezTo>
                  <a:pt x="6893967" y="1102213"/>
                  <a:pt x="6896883" y="1090062"/>
                  <a:pt x="6896883" y="1080341"/>
                </a:cubicBezTo>
                <a:cubicBezTo>
                  <a:pt x="6907576" y="1085201"/>
                  <a:pt x="6924587" y="1087632"/>
                  <a:pt x="6927503" y="1095894"/>
                </a:cubicBezTo>
                <a:cubicBezTo>
                  <a:pt x="6956180" y="1170744"/>
                  <a:pt x="7014018" y="1221778"/>
                  <a:pt x="7065052" y="1279617"/>
                </a:cubicBezTo>
                <a:cubicBezTo>
                  <a:pt x="7113656" y="1334539"/>
                  <a:pt x="7153025" y="1397724"/>
                  <a:pt x="7197741" y="1456535"/>
                </a:cubicBezTo>
                <a:cubicBezTo>
                  <a:pt x="7230791" y="1500764"/>
                  <a:pt x="7265300" y="1543535"/>
                  <a:pt x="7298837" y="1587279"/>
                </a:cubicBezTo>
                <a:cubicBezTo>
                  <a:pt x="7305155" y="1595542"/>
                  <a:pt x="7314390" y="1603804"/>
                  <a:pt x="7316334" y="1613525"/>
                </a:cubicBezTo>
                <a:cubicBezTo>
                  <a:pt x="7320708" y="1638799"/>
                  <a:pt x="7334318" y="1651922"/>
                  <a:pt x="7358134" y="1660185"/>
                </a:cubicBezTo>
                <a:cubicBezTo>
                  <a:pt x="7368826" y="1664073"/>
                  <a:pt x="7376117" y="1677196"/>
                  <a:pt x="7390698" y="1692263"/>
                </a:cubicBezTo>
                <a:cubicBezTo>
                  <a:pt x="7439302" y="1683514"/>
                  <a:pt x="7449508" y="1738923"/>
                  <a:pt x="7470894" y="1770029"/>
                </a:cubicBezTo>
                <a:cubicBezTo>
                  <a:pt x="7508319" y="1825438"/>
                  <a:pt x="7531163" y="1890567"/>
                  <a:pt x="7563727" y="1949377"/>
                </a:cubicBezTo>
                <a:cubicBezTo>
                  <a:pt x="7578795" y="1976110"/>
                  <a:pt x="7602125" y="1998467"/>
                  <a:pt x="7621566" y="2022769"/>
                </a:cubicBezTo>
                <a:cubicBezTo>
                  <a:pt x="7625455" y="2021311"/>
                  <a:pt x="7629343" y="2019853"/>
                  <a:pt x="7633231" y="2018395"/>
                </a:cubicBezTo>
                <a:cubicBezTo>
                  <a:pt x="7623996" y="1992149"/>
                  <a:pt x="7606499" y="1965417"/>
                  <a:pt x="7607471" y="1939657"/>
                </a:cubicBezTo>
                <a:cubicBezTo>
                  <a:pt x="7609415" y="1892997"/>
                  <a:pt x="7560811" y="1895427"/>
                  <a:pt x="7547202" y="1864807"/>
                </a:cubicBezTo>
                <a:cubicBezTo>
                  <a:pt x="7534565" y="1836616"/>
                  <a:pt x="7513179" y="1812315"/>
                  <a:pt x="7496168" y="1786555"/>
                </a:cubicBezTo>
                <a:cubicBezTo>
                  <a:pt x="7505889" y="1773432"/>
                  <a:pt x="7516096" y="1759822"/>
                  <a:pt x="7528247" y="1743783"/>
                </a:cubicBezTo>
                <a:cubicBezTo>
                  <a:pt x="7539911" y="1744755"/>
                  <a:pt x="7558381" y="1746213"/>
                  <a:pt x="7578795" y="1747672"/>
                </a:cubicBezTo>
                <a:cubicBezTo>
                  <a:pt x="7551091" y="1770515"/>
                  <a:pt x="7547689" y="1799192"/>
                  <a:pt x="7581225" y="1826410"/>
                </a:cubicBezTo>
                <a:cubicBezTo>
                  <a:pt x="7623024" y="1860432"/>
                  <a:pt x="7624482" y="1913897"/>
                  <a:pt x="7654617" y="1953266"/>
                </a:cubicBezTo>
                <a:cubicBezTo>
                  <a:pt x="7678432" y="1984858"/>
                  <a:pt x="7695444" y="2022283"/>
                  <a:pt x="7712942" y="2058250"/>
                </a:cubicBezTo>
                <a:cubicBezTo>
                  <a:pt x="7727036" y="2087412"/>
                  <a:pt x="7737729" y="2118519"/>
                  <a:pt x="7749880" y="2148653"/>
                </a:cubicBezTo>
                <a:cubicBezTo>
                  <a:pt x="7745020" y="2151083"/>
                  <a:pt x="7740645" y="2153514"/>
                  <a:pt x="7735785" y="2155944"/>
                </a:cubicBezTo>
                <a:cubicBezTo>
                  <a:pt x="7704193" y="2114630"/>
                  <a:pt x="7673086" y="2072831"/>
                  <a:pt x="7641494" y="2031518"/>
                </a:cubicBezTo>
                <a:cubicBezTo>
                  <a:pt x="7638577" y="2033462"/>
                  <a:pt x="7635661" y="2035406"/>
                  <a:pt x="7632259" y="2036864"/>
                </a:cubicBezTo>
                <a:cubicBezTo>
                  <a:pt x="7644896" y="2101021"/>
                  <a:pt x="7657533" y="2165178"/>
                  <a:pt x="7669684" y="2227391"/>
                </a:cubicBezTo>
                <a:cubicBezTo>
                  <a:pt x="7676002" y="2223017"/>
                  <a:pt x="7681835" y="2218643"/>
                  <a:pt x="7688153" y="2214268"/>
                </a:cubicBezTo>
                <a:cubicBezTo>
                  <a:pt x="7690097" y="2223503"/>
                  <a:pt x="7695444" y="2233710"/>
                  <a:pt x="7693013" y="2241973"/>
                </a:cubicBezTo>
                <a:cubicBezTo>
                  <a:pt x="7681835" y="2284744"/>
                  <a:pt x="7674058" y="2326543"/>
                  <a:pt x="7712455" y="2360566"/>
                </a:cubicBezTo>
                <a:cubicBezTo>
                  <a:pt x="7722176" y="2368828"/>
                  <a:pt x="7733355" y="2375633"/>
                  <a:pt x="7744048" y="2382438"/>
                </a:cubicBezTo>
                <a:cubicBezTo>
                  <a:pt x="7745992" y="2383896"/>
                  <a:pt x="7749394" y="2382924"/>
                  <a:pt x="7751825" y="2383896"/>
                </a:cubicBezTo>
                <a:cubicBezTo>
                  <a:pt x="7784875" y="2403337"/>
                  <a:pt x="7817440" y="2423265"/>
                  <a:pt x="7855836" y="2446109"/>
                </a:cubicBezTo>
                <a:cubicBezTo>
                  <a:pt x="7834937" y="2390214"/>
                  <a:pt x="7816953" y="2341610"/>
                  <a:pt x="7798970" y="2293493"/>
                </a:cubicBezTo>
                <a:cubicBezTo>
                  <a:pt x="7800914" y="2292521"/>
                  <a:pt x="7803345" y="2291548"/>
                  <a:pt x="7805289" y="2290090"/>
                </a:cubicBezTo>
                <a:cubicBezTo>
                  <a:pt x="7821328" y="2317794"/>
                  <a:pt x="7837367" y="2345499"/>
                  <a:pt x="7853406" y="2373203"/>
                </a:cubicBezTo>
                <a:cubicBezTo>
                  <a:pt x="7859239" y="2370773"/>
                  <a:pt x="7864585" y="2367856"/>
                  <a:pt x="7870417" y="2365426"/>
                </a:cubicBezTo>
                <a:cubicBezTo>
                  <a:pt x="7863127" y="2345985"/>
                  <a:pt x="7854379" y="2326543"/>
                  <a:pt x="7848060" y="2306616"/>
                </a:cubicBezTo>
                <a:cubicBezTo>
                  <a:pt x="7837853" y="2273079"/>
                  <a:pt x="7829104" y="2239056"/>
                  <a:pt x="7819383" y="2205034"/>
                </a:cubicBezTo>
                <a:lnTo>
                  <a:pt x="7815010" y="2210866"/>
                </a:lnTo>
                <a:close/>
                <a:moveTo>
                  <a:pt x="3977737" y="6428220"/>
                </a:moveTo>
                <a:cubicBezTo>
                  <a:pt x="3975793" y="6432109"/>
                  <a:pt x="3973849" y="6435511"/>
                  <a:pt x="3971905" y="6439399"/>
                </a:cubicBezTo>
                <a:cubicBezTo>
                  <a:pt x="3976765" y="6447176"/>
                  <a:pt x="3980167" y="6459327"/>
                  <a:pt x="3986972" y="6462243"/>
                </a:cubicBezTo>
                <a:cubicBezTo>
                  <a:pt x="4060364" y="6490919"/>
                  <a:pt x="4134242" y="6519596"/>
                  <a:pt x="4209092" y="6544384"/>
                </a:cubicBezTo>
                <a:cubicBezTo>
                  <a:pt x="4258181" y="6560422"/>
                  <a:pt x="4309701" y="6570143"/>
                  <a:pt x="4360249" y="6581322"/>
                </a:cubicBezTo>
                <a:cubicBezTo>
                  <a:pt x="4389412" y="6587641"/>
                  <a:pt x="4420032" y="6598334"/>
                  <a:pt x="4448222" y="6593959"/>
                </a:cubicBezTo>
                <a:cubicBezTo>
                  <a:pt x="4493424" y="6587155"/>
                  <a:pt x="4528905" y="6609026"/>
                  <a:pt x="4569246" y="6617289"/>
                </a:cubicBezTo>
                <a:cubicBezTo>
                  <a:pt x="4618822" y="6627982"/>
                  <a:pt x="4671800" y="6624580"/>
                  <a:pt x="4723320" y="6621664"/>
                </a:cubicBezTo>
                <a:cubicBezTo>
                  <a:pt x="4738387" y="6620691"/>
                  <a:pt x="4751996" y="6600764"/>
                  <a:pt x="4767549" y="6588613"/>
                </a:cubicBezTo>
                <a:cubicBezTo>
                  <a:pt x="4785533" y="6623607"/>
                  <a:pt x="4804002" y="6637217"/>
                  <a:pt x="4838511" y="6617775"/>
                </a:cubicBezTo>
                <a:cubicBezTo>
                  <a:pt x="4852606" y="6609999"/>
                  <a:pt x="4873992" y="6612429"/>
                  <a:pt x="4891489" y="6613887"/>
                </a:cubicBezTo>
                <a:cubicBezTo>
                  <a:pt x="4959049" y="6621177"/>
                  <a:pt x="5027094" y="6640619"/>
                  <a:pt x="5093681" y="6635272"/>
                </a:cubicBezTo>
                <a:cubicBezTo>
                  <a:pt x="5162698" y="6629440"/>
                  <a:pt x="5222967" y="6638189"/>
                  <a:pt x="5281292" y="6674641"/>
                </a:cubicBezTo>
                <a:cubicBezTo>
                  <a:pt x="5308024" y="6644507"/>
                  <a:pt x="5332812" y="6633328"/>
                  <a:pt x="5363433" y="6667351"/>
                </a:cubicBezTo>
                <a:cubicBezTo>
                  <a:pt x="5370723" y="6675614"/>
                  <a:pt x="5392109" y="6672698"/>
                  <a:pt x="5407176" y="6672211"/>
                </a:cubicBezTo>
                <a:cubicBezTo>
                  <a:pt x="5418841" y="6672211"/>
                  <a:pt x="5430992" y="6667837"/>
                  <a:pt x="5444601" y="6665407"/>
                </a:cubicBezTo>
                <a:cubicBezTo>
                  <a:pt x="5439254" y="6709637"/>
                  <a:pt x="5430020" y="6714011"/>
                  <a:pt x="5378500" y="6713039"/>
                </a:cubicBezTo>
                <a:cubicBezTo>
                  <a:pt x="5318717" y="6711581"/>
                  <a:pt x="5263309" y="6661033"/>
                  <a:pt x="5199637" y="6697486"/>
                </a:cubicBezTo>
                <a:cubicBezTo>
                  <a:pt x="5195749" y="6699430"/>
                  <a:pt x="5187486" y="6691653"/>
                  <a:pt x="5181168" y="6692139"/>
                </a:cubicBezTo>
                <a:cubicBezTo>
                  <a:pt x="5150548" y="6693597"/>
                  <a:pt x="5120413" y="6696027"/>
                  <a:pt x="5089793" y="6697972"/>
                </a:cubicBezTo>
                <a:cubicBezTo>
                  <a:pt x="5089793" y="6701860"/>
                  <a:pt x="5089793" y="6705748"/>
                  <a:pt x="5089793" y="6710122"/>
                </a:cubicBezTo>
                <a:cubicBezTo>
                  <a:pt x="5172905" y="6724218"/>
                  <a:pt x="5256018" y="6737826"/>
                  <a:pt x="5339131" y="6751922"/>
                </a:cubicBezTo>
                <a:cubicBezTo>
                  <a:pt x="5358572" y="6755324"/>
                  <a:pt x="5381902" y="6752894"/>
                  <a:pt x="5395511" y="6763587"/>
                </a:cubicBezTo>
                <a:cubicBezTo>
                  <a:pt x="5420785" y="6782542"/>
                  <a:pt x="5440226" y="6777196"/>
                  <a:pt x="5463556" y="6763587"/>
                </a:cubicBezTo>
                <a:cubicBezTo>
                  <a:pt x="5471819" y="6758240"/>
                  <a:pt x="5483484" y="6758726"/>
                  <a:pt x="5493204" y="6755324"/>
                </a:cubicBezTo>
                <a:cubicBezTo>
                  <a:pt x="5514104" y="6747547"/>
                  <a:pt x="5535490" y="6739285"/>
                  <a:pt x="5555904" y="6729564"/>
                </a:cubicBezTo>
                <a:cubicBezTo>
                  <a:pt x="5568054" y="6724218"/>
                  <a:pt x="5580691" y="6709151"/>
                  <a:pt x="5590412" y="6711581"/>
                </a:cubicBezTo>
                <a:cubicBezTo>
                  <a:pt x="5604021" y="6714497"/>
                  <a:pt x="5614714" y="6729564"/>
                  <a:pt x="5628323" y="6740743"/>
                </a:cubicBezTo>
                <a:cubicBezTo>
                  <a:pt x="5645821" y="6727134"/>
                  <a:pt x="5665262" y="6712067"/>
                  <a:pt x="5684704" y="6697486"/>
                </a:cubicBezTo>
                <a:cubicBezTo>
                  <a:pt x="5681302" y="6694083"/>
                  <a:pt x="5677899" y="6690681"/>
                  <a:pt x="5674497" y="6687279"/>
                </a:cubicBezTo>
                <a:cubicBezTo>
                  <a:pt x="5668664" y="6695055"/>
                  <a:pt x="5662832" y="6703318"/>
                  <a:pt x="5658943" y="6708178"/>
                </a:cubicBezTo>
                <a:cubicBezTo>
                  <a:pt x="5639502" y="6696513"/>
                  <a:pt x="5622977" y="6686792"/>
                  <a:pt x="5602563" y="6674641"/>
                </a:cubicBezTo>
                <a:cubicBezTo>
                  <a:pt x="5628809" y="6641105"/>
                  <a:pt x="5645335" y="6599792"/>
                  <a:pt x="5701715" y="6606596"/>
                </a:cubicBezTo>
                <a:cubicBezTo>
                  <a:pt x="5757123" y="6612915"/>
                  <a:pt x="5813504" y="6614373"/>
                  <a:pt x="5880091" y="6618747"/>
                </a:cubicBezTo>
                <a:cubicBezTo>
                  <a:pt x="5854817" y="6636731"/>
                  <a:pt x="5838292" y="6648396"/>
                  <a:pt x="5821766" y="6660060"/>
                </a:cubicBezTo>
                <a:cubicBezTo>
                  <a:pt x="5839750" y="6675614"/>
                  <a:pt x="5884951" y="6677558"/>
                  <a:pt x="5847041" y="6716927"/>
                </a:cubicBezTo>
                <a:cubicBezTo>
                  <a:pt x="5846555" y="6717413"/>
                  <a:pt x="5858706" y="6730050"/>
                  <a:pt x="5861136" y="6732480"/>
                </a:cubicBezTo>
                <a:cubicBezTo>
                  <a:pt x="5877175" y="6713039"/>
                  <a:pt x="5886410" y="6693111"/>
                  <a:pt x="5901963" y="6684849"/>
                </a:cubicBezTo>
                <a:cubicBezTo>
                  <a:pt x="5932097" y="6669781"/>
                  <a:pt x="5965634" y="6660547"/>
                  <a:pt x="5998198" y="6650340"/>
                </a:cubicBezTo>
                <a:cubicBezTo>
                  <a:pt x="6028819" y="6640619"/>
                  <a:pt x="6060411" y="6632842"/>
                  <a:pt x="6091032" y="6624580"/>
                </a:cubicBezTo>
                <a:cubicBezTo>
                  <a:pt x="6090060" y="6621177"/>
                  <a:pt x="6089087" y="6617775"/>
                  <a:pt x="6088115" y="6614373"/>
                </a:cubicBezTo>
                <a:cubicBezTo>
                  <a:pt x="6036110" y="6614373"/>
                  <a:pt x="5984103" y="6614373"/>
                  <a:pt x="5919946" y="6614373"/>
                </a:cubicBezTo>
                <a:cubicBezTo>
                  <a:pt x="5935499" y="6599792"/>
                  <a:pt x="5946192" y="6593959"/>
                  <a:pt x="5951053" y="6585211"/>
                </a:cubicBezTo>
                <a:cubicBezTo>
                  <a:pt x="5957857" y="6572087"/>
                  <a:pt x="5959801" y="6556534"/>
                  <a:pt x="5964176" y="6542439"/>
                </a:cubicBezTo>
                <a:cubicBezTo>
                  <a:pt x="5952511" y="6544869"/>
                  <a:pt x="5938415" y="6543411"/>
                  <a:pt x="5929667" y="6549730"/>
                </a:cubicBezTo>
                <a:cubicBezTo>
                  <a:pt x="5876203" y="6587641"/>
                  <a:pt x="5792604" y="6568200"/>
                  <a:pt x="5761984" y="6509875"/>
                </a:cubicBezTo>
                <a:cubicBezTo>
                  <a:pt x="5750805" y="6488003"/>
                  <a:pt x="5736710" y="6470505"/>
                  <a:pt x="5707061" y="6475366"/>
                </a:cubicBezTo>
                <a:cubicBezTo>
                  <a:pt x="5696369" y="6476824"/>
                  <a:pt x="5684218" y="6470505"/>
                  <a:pt x="5673039" y="6468562"/>
                </a:cubicBezTo>
                <a:cubicBezTo>
                  <a:pt x="5620060" y="6458354"/>
                  <a:pt x="5569026" y="6431622"/>
                  <a:pt x="5513132" y="6456897"/>
                </a:cubicBezTo>
                <a:cubicBezTo>
                  <a:pt x="5503411" y="6461271"/>
                  <a:pt x="5488830" y="6454952"/>
                  <a:pt x="5476679" y="6453494"/>
                </a:cubicBezTo>
                <a:cubicBezTo>
                  <a:pt x="5476679" y="6451064"/>
                  <a:pt x="5477166" y="6448148"/>
                  <a:pt x="5477166" y="6445718"/>
                </a:cubicBezTo>
                <a:cubicBezTo>
                  <a:pt x="5498065" y="6437455"/>
                  <a:pt x="5518965" y="6429192"/>
                  <a:pt x="5548127" y="6418014"/>
                </a:cubicBezTo>
                <a:cubicBezTo>
                  <a:pt x="5530630" y="6403432"/>
                  <a:pt x="5521395" y="6391281"/>
                  <a:pt x="5509244" y="6386907"/>
                </a:cubicBezTo>
                <a:cubicBezTo>
                  <a:pt x="5495635" y="6382047"/>
                  <a:pt x="5479596" y="6384477"/>
                  <a:pt x="5464528" y="6383991"/>
                </a:cubicBezTo>
                <a:cubicBezTo>
                  <a:pt x="5463070" y="6380102"/>
                  <a:pt x="5461612" y="6376214"/>
                  <a:pt x="5459668" y="6371840"/>
                </a:cubicBezTo>
                <a:cubicBezTo>
                  <a:pt x="5468417" y="6368437"/>
                  <a:pt x="5477651" y="6361147"/>
                  <a:pt x="5485428" y="6362605"/>
                </a:cubicBezTo>
                <a:cubicBezTo>
                  <a:pt x="5533060" y="6371840"/>
                  <a:pt x="5574373" y="6360175"/>
                  <a:pt x="5617144" y="6324694"/>
                </a:cubicBezTo>
                <a:cubicBezTo>
                  <a:pt x="5571457" y="6317403"/>
                  <a:pt x="5532088" y="6311571"/>
                  <a:pt x="5505355" y="6307197"/>
                </a:cubicBezTo>
                <a:cubicBezTo>
                  <a:pt x="5543753" y="6294074"/>
                  <a:pt x="5590412" y="6277548"/>
                  <a:pt x="5637558" y="6261995"/>
                </a:cubicBezTo>
                <a:cubicBezTo>
                  <a:pt x="5654570" y="6256163"/>
                  <a:pt x="5672553" y="6251788"/>
                  <a:pt x="5690050" y="6246928"/>
                </a:cubicBezTo>
                <a:cubicBezTo>
                  <a:pt x="5720185" y="6239151"/>
                  <a:pt x="5750319" y="6231861"/>
                  <a:pt x="5780453" y="6224570"/>
                </a:cubicBezTo>
                <a:cubicBezTo>
                  <a:pt x="5779481" y="6218738"/>
                  <a:pt x="5778509" y="6212419"/>
                  <a:pt x="5777537" y="6206587"/>
                </a:cubicBezTo>
                <a:cubicBezTo>
                  <a:pt x="5761011" y="6208531"/>
                  <a:pt x="5744973" y="6210475"/>
                  <a:pt x="5728447" y="6212419"/>
                </a:cubicBezTo>
                <a:cubicBezTo>
                  <a:pt x="5717755" y="6213878"/>
                  <a:pt x="5707061" y="6216794"/>
                  <a:pt x="5696369" y="6216794"/>
                </a:cubicBezTo>
                <a:cubicBezTo>
                  <a:pt x="5660402" y="6217280"/>
                  <a:pt x="5624921" y="6218252"/>
                  <a:pt x="5588954" y="6216308"/>
                </a:cubicBezTo>
                <a:cubicBezTo>
                  <a:pt x="5549099" y="6213878"/>
                  <a:pt x="5508758" y="6236235"/>
                  <a:pt x="5468417" y="6209503"/>
                </a:cubicBezTo>
                <a:cubicBezTo>
                  <a:pt x="5442170" y="6192006"/>
                  <a:pt x="5410092" y="6173050"/>
                  <a:pt x="5380930" y="6173050"/>
                </a:cubicBezTo>
                <a:cubicBezTo>
                  <a:pt x="5315315" y="6173536"/>
                  <a:pt x="5254560" y="6161385"/>
                  <a:pt x="5195749" y="6133681"/>
                </a:cubicBezTo>
                <a:cubicBezTo>
                  <a:pt x="5189431" y="6130765"/>
                  <a:pt x="5180682" y="6130765"/>
                  <a:pt x="5173878" y="6132223"/>
                </a:cubicBezTo>
                <a:cubicBezTo>
                  <a:pt x="5136452" y="6140486"/>
                  <a:pt x="5099028" y="6149720"/>
                  <a:pt x="5058686" y="6158955"/>
                </a:cubicBezTo>
                <a:cubicBezTo>
                  <a:pt x="5059173" y="6106463"/>
                  <a:pt x="5020290" y="6102575"/>
                  <a:pt x="4989669" y="6099173"/>
                </a:cubicBezTo>
                <a:cubicBezTo>
                  <a:pt x="4988697" y="6084591"/>
                  <a:pt x="4989183" y="6064663"/>
                  <a:pt x="4987239" y="6064177"/>
                </a:cubicBezTo>
                <a:cubicBezTo>
                  <a:pt x="4969742" y="6061747"/>
                  <a:pt x="4949814" y="6057859"/>
                  <a:pt x="4934747" y="6064177"/>
                </a:cubicBezTo>
                <a:cubicBezTo>
                  <a:pt x="4905098" y="6076814"/>
                  <a:pt x="4879824" y="6099173"/>
                  <a:pt x="4849690" y="6110351"/>
                </a:cubicBezTo>
                <a:cubicBezTo>
                  <a:pt x="4819070" y="6122016"/>
                  <a:pt x="4783589" y="6133681"/>
                  <a:pt x="4752968" y="6128821"/>
                </a:cubicBezTo>
                <a:cubicBezTo>
                  <a:pt x="4731583" y="6125418"/>
                  <a:pt x="4719918" y="6119100"/>
                  <a:pt x="4704364" y="6138542"/>
                </a:cubicBezTo>
                <a:cubicBezTo>
                  <a:pt x="4689783" y="6156525"/>
                  <a:pt x="4668884" y="6162358"/>
                  <a:pt x="4649442" y="6143402"/>
                </a:cubicBezTo>
                <a:cubicBezTo>
                  <a:pt x="4633403" y="6127848"/>
                  <a:pt x="4618822" y="6110837"/>
                  <a:pt x="4605699" y="6092368"/>
                </a:cubicBezTo>
                <a:cubicBezTo>
                  <a:pt x="4584799" y="6063692"/>
                  <a:pt x="4569246" y="6076328"/>
                  <a:pt x="4551262" y="6095284"/>
                </a:cubicBezTo>
                <a:cubicBezTo>
                  <a:pt x="4544458" y="6102089"/>
                  <a:pt x="4530849" y="6110351"/>
                  <a:pt x="4524044" y="6107921"/>
                </a:cubicBezTo>
                <a:cubicBezTo>
                  <a:pt x="4477871" y="6090910"/>
                  <a:pt x="4438501" y="6108407"/>
                  <a:pt x="4399618" y="6127848"/>
                </a:cubicBezTo>
                <a:cubicBezTo>
                  <a:pt x="4379691" y="6137569"/>
                  <a:pt x="4336433" y="6125905"/>
                  <a:pt x="4332059" y="6105491"/>
                </a:cubicBezTo>
                <a:cubicBezTo>
                  <a:pt x="4323311" y="6069038"/>
                  <a:pt x="4307271" y="6071468"/>
                  <a:pt x="4281511" y="6088965"/>
                </a:cubicBezTo>
                <a:cubicBezTo>
                  <a:pt x="4263042" y="6101603"/>
                  <a:pt x="4244572" y="6124446"/>
                  <a:pt x="4217840" y="6097228"/>
                </a:cubicBezTo>
                <a:cubicBezTo>
                  <a:pt x="4213952" y="6092854"/>
                  <a:pt x="4194996" y="6104519"/>
                  <a:pt x="4182845" y="6106463"/>
                </a:cubicBezTo>
                <a:cubicBezTo>
                  <a:pt x="4153683" y="6110351"/>
                  <a:pt x="4120146" y="6122988"/>
                  <a:pt x="4096817" y="6112781"/>
                </a:cubicBezTo>
                <a:cubicBezTo>
                  <a:pt x="4059878" y="6096742"/>
                  <a:pt x="4038978" y="6094312"/>
                  <a:pt x="4018078" y="6128821"/>
                </a:cubicBezTo>
                <a:cubicBezTo>
                  <a:pt x="4010302" y="6141458"/>
                  <a:pt x="4001067" y="6153123"/>
                  <a:pt x="3994748" y="6162843"/>
                </a:cubicBezTo>
                <a:cubicBezTo>
                  <a:pt x="3983570" y="6151664"/>
                  <a:pt x="3975793" y="6143402"/>
                  <a:pt x="3967530" y="6135139"/>
                </a:cubicBezTo>
                <a:cubicBezTo>
                  <a:pt x="3963156" y="6143888"/>
                  <a:pt x="3952949" y="6154095"/>
                  <a:pt x="3954893" y="6160413"/>
                </a:cubicBezTo>
                <a:cubicBezTo>
                  <a:pt x="3958296" y="6170134"/>
                  <a:pt x="3968503" y="6179369"/>
                  <a:pt x="3978223" y="6184715"/>
                </a:cubicBezTo>
                <a:cubicBezTo>
                  <a:pt x="3989402" y="6191033"/>
                  <a:pt x="4010788" y="6189576"/>
                  <a:pt x="4014190" y="6196866"/>
                </a:cubicBezTo>
                <a:cubicBezTo>
                  <a:pt x="4028771" y="6233319"/>
                  <a:pt x="4053073" y="6241581"/>
                  <a:pt x="4087582" y="6229916"/>
                </a:cubicBezTo>
                <a:cubicBezTo>
                  <a:pt x="4088554" y="6229430"/>
                  <a:pt x="4090984" y="6230403"/>
                  <a:pt x="4090984" y="6230889"/>
                </a:cubicBezTo>
                <a:cubicBezTo>
                  <a:pt x="4102649" y="6272688"/>
                  <a:pt x="4139102" y="6241096"/>
                  <a:pt x="4156113" y="6253246"/>
                </a:cubicBezTo>
                <a:cubicBezTo>
                  <a:pt x="4164376" y="6267828"/>
                  <a:pt x="4169236" y="6287755"/>
                  <a:pt x="4177013" y="6289213"/>
                </a:cubicBezTo>
                <a:cubicBezTo>
                  <a:pt x="4240198" y="6299906"/>
                  <a:pt x="4304355" y="6316431"/>
                  <a:pt x="4367540" y="6313515"/>
                </a:cubicBezTo>
                <a:cubicBezTo>
                  <a:pt x="4433641" y="6310599"/>
                  <a:pt x="4498284" y="6285811"/>
                  <a:pt x="4564871" y="6275604"/>
                </a:cubicBezTo>
                <a:cubicBezTo>
                  <a:pt x="4601810" y="6269772"/>
                  <a:pt x="4640694" y="6274632"/>
                  <a:pt x="4682007" y="6274632"/>
                </a:cubicBezTo>
                <a:cubicBezTo>
                  <a:pt x="4630973" y="6321778"/>
                  <a:pt x="4630973" y="6321778"/>
                  <a:pt x="4667912" y="6349482"/>
                </a:cubicBezTo>
                <a:cubicBezTo>
                  <a:pt x="4664023" y="6354829"/>
                  <a:pt x="4660135" y="6360175"/>
                  <a:pt x="4653817" y="6368437"/>
                </a:cubicBezTo>
                <a:cubicBezTo>
                  <a:pt x="4671800" y="6369896"/>
                  <a:pt x="4688811" y="6366494"/>
                  <a:pt x="4697074" y="6373298"/>
                </a:cubicBezTo>
                <a:cubicBezTo>
                  <a:pt x="4743248" y="6412667"/>
                  <a:pt x="4798170" y="6398086"/>
                  <a:pt x="4846288" y="6392253"/>
                </a:cubicBezTo>
                <a:cubicBezTo>
                  <a:pt x="4926484" y="6382047"/>
                  <a:pt x="4990155" y="6418500"/>
                  <a:pt x="5058200" y="6447176"/>
                </a:cubicBezTo>
                <a:cubicBezTo>
                  <a:pt x="5066463" y="6450578"/>
                  <a:pt x="5071324" y="6461757"/>
                  <a:pt x="5082988" y="6474880"/>
                </a:cubicBezTo>
                <a:cubicBezTo>
                  <a:pt x="5066463" y="6477796"/>
                  <a:pt x="5057228" y="6480713"/>
                  <a:pt x="5047508" y="6481199"/>
                </a:cubicBezTo>
                <a:cubicBezTo>
                  <a:pt x="5012999" y="6483143"/>
                  <a:pt x="4977518" y="6488003"/>
                  <a:pt x="4943495" y="6484601"/>
                </a:cubicBezTo>
                <a:cubicBezTo>
                  <a:pt x="4905584" y="6480713"/>
                  <a:pt x="4869132" y="6467589"/>
                  <a:pt x="4831707" y="6460785"/>
                </a:cubicBezTo>
                <a:cubicBezTo>
                  <a:pt x="4801086" y="6455438"/>
                  <a:pt x="4769494" y="6440371"/>
                  <a:pt x="4740331" y="6470992"/>
                </a:cubicBezTo>
                <a:cubicBezTo>
                  <a:pt x="4730611" y="6481199"/>
                  <a:pt x="4708739" y="6481199"/>
                  <a:pt x="4691728" y="6482170"/>
                </a:cubicBezTo>
                <a:cubicBezTo>
                  <a:pt x="4664995" y="6483629"/>
                  <a:pt x="4637777" y="6482656"/>
                  <a:pt x="4610559" y="6481684"/>
                </a:cubicBezTo>
                <a:cubicBezTo>
                  <a:pt x="4557095" y="6480226"/>
                  <a:pt x="4503145" y="6482656"/>
                  <a:pt x="4450652" y="6475852"/>
                </a:cubicBezTo>
                <a:cubicBezTo>
                  <a:pt x="4379691" y="6466617"/>
                  <a:pt x="4310188" y="6448634"/>
                  <a:pt x="4239712" y="6436483"/>
                </a:cubicBezTo>
                <a:cubicBezTo>
                  <a:pt x="4222701" y="6433567"/>
                  <a:pt x="4203745" y="6440371"/>
                  <a:pt x="4185761" y="6440371"/>
                </a:cubicBezTo>
                <a:cubicBezTo>
                  <a:pt x="4143476" y="6441343"/>
                  <a:pt x="4100705" y="6442315"/>
                  <a:pt x="4058420" y="6440371"/>
                </a:cubicBezTo>
                <a:cubicBezTo>
                  <a:pt x="4031201" y="6440371"/>
                  <a:pt x="4004469" y="6433081"/>
                  <a:pt x="3977737" y="6428220"/>
                </a:cubicBezTo>
                <a:close/>
                <a:moveTo>
                  <a:pt x="2982331" y="1926048"/>
                </a:moveTo>
                <a:cubicBezTo>
                  <a:pt x="2955113" y="1914869"/>
                  <a:pt x="2935185" y="1909036"/>
                  <a:pt x="2917202" y="1898829"/>
                </a:cubicBezTo>
                <a:cubicBezTo>
                  <a:pt x="2879777" y="1877930"/>
                  <a:pt x="2854503" y="1880360"/>
                  <a:pt x="2824854" y="1911466"/>
                </a:cubicBezTo>
                <a:cubicBezTo>
                  <a:pt x="2820480" y="1915841"/>
                  <a:pt x="2816592" y="1924103"/>
                  <a:pt x="2811732" y="1924589"/>
                </a:cubicBezTo>
                <a:cubicBezTo>
                  <a:pt x="2771876" y="1929936"/>
                  <a:pt x="2737367" y="1934796"/>
                  <a:pt x="2703831" y="1967361"/>
                </a:cubicBezTo>
                <a:cubicBezTo>
                  <a:pt x="2667378" y="2002842"/>
                  <a:pt x="2613914" y="2021311"/>
                  <a:pt x="2581349" y="2065541"/>
                </a:cubicBezTo>
                <a:cubicBezTo>
                  <a:pt x="2578433" y="2069429"/>
                  <a:pt x="2573087" y="2071373"/>
                  <a:pt x="2568712" y="2074775"/>
                </a:cubicBezTo>
                <a:cubicBezTo>
                  <a:pt x="2523025" y="2110256"/>
                  <a:pt x="2474421" y="2142821"/>
                  <a:pt x="2432135" y="2181704"/>
                </a:cubicBezTo>
                <a:cubicBezTo>
                  <a:pt x="2401515" y="2210380"/>
                  <a:pt x="2380129" y="2248777"/>
                  <a:pt x="2352425" y="2280856"/>
                </a:cubicBezTo>
                <a:cubicBezTo>
                  <a:pt x="2342218" y="2293007"/>
                  <a:pt x="2326665" y="2304185"/>
                  <a:pt x="2311598" y="2308074"/>
                </a:cubicBezTo>
                <a:cubicBezTo>
                  <a:pt x="2262022" y="2321683"/>
                  <a:pt x="2209530" y="2324599"/>
                  <a:pt x="2164814" y="2354247"/>
                </a:cubicBezTo>
                <a:cubicBezTo>
                  <a:pt x="2154122" y="2361052"/>
                  <a:pt x="2145373" y="2374175"/>
                  <a:pt x="2134194" y="2376119"/>
                </a:cubicBezTo>
                <a:cubicBezTo>
                  <a:pt x="2072467" y="2386812"/>
                  <a:pt x="2021919" y="2358136"/>
                  <a:pt x="1972343" y="2326057"/>
                </a:cubicBezTo>
                <a:cubicBezTo>
                  <a:pt x="1955818" y="2315364"/>
                  <a:pt x="1939293" y="2304671"/>
                  <a:pt x="1921309" y="2296895"/>
                </a:cubicBezTo>
                <a:cubicBezTo>
                  <a:pt x="1898465" y="2287174"/>
                  <a:pt x="1865901" y="2294951"/>
                  <a:pt x="1858610" y="2257526"/>
                </a:cubicBezTo>
                <a:cubicBezTo>
                  <a:pt x="1857152" y="2249263"/>
                  <a:pt x="1845001" y="2241487"/>
                  <a:pt x="1835767" y="2237112"/>
                </a:cubicBezTo>
                <a:cubicBezTo>
                  <a:pt x="1815353" y="2226905"/>
                  <a:pt x="1800286" y="2231766"/>
                  <a:pt x="1794939" y="2256068"/>
                </a:cubicBezTo>
                <a:cubicBezTo>
                  <a:pt x="1790565" y="2275023"/>
                  <a:pt x="1785219" y="2293493"/>
                  <a:pt x="1780844" y="2310504"/>
                </a:cubicBezTo>
                <a:cubicBezTo>
                  <a:pt x="1780844" y="2325085"/>
                  <a:pt x="1784246" y="2340152"/>
                  <a:pt x="1780358" y="2353275"/>
                </a:cubicBezTo>
                <a:cubicBezTo>
                  <a:pt x="1762375" y="2410142"/>
                  <a:pt x="1741961" y="2467008"/>
                  <a:pt x="1722520" y="2523389"/>
                </a:cubicBezTo>
                <a:cubicBezTo>
                  <a:pt x="1721548" y="2526791"/>
                  <a:pt x="1723006" y="2531165"/>
                  <a:pt x="1722520" y="2535054"/>
                </a:cubicBezTo>
                <a:cubicBezTo>
                  <a:pt x="1721062" y="2551093"/>
                  <a:pt x="1719117" y="2566646"/>
                  <a:pt x="1717173" y="2582685"/>
                </a:cubicBezTo>
                <a:cubicBezTo>
                  <a:pt x="1717173" y="2583172"/>
                  <a:pt x="1717659" y="2584143"/>
                  <a:pt x="1717659" y="2584630"/>
                </a:cubicBezTo>
                <a:cubicBezTo>
                  <a:pt x="1709883" y="2625457"/>
                  <a:pt x="1702106" y="2665798"/>
                  <a:pt x="1691899" y="2718776"/>
                </a:cubicBezTo>
                <a:cubicBezTo>
                  <a:pt x="1678776" y="2701279"/>
                  <a:pt x="1666625" y="2692530"/>
                  <a:pt x="1666139" y="2682809"/>
                </a:cubicBezTo>
                <a:cubicBezTo>
                  <a:pt x="1664681" y="2654619"/>
                  <a:pt x="1664681" y="2625457"/>
                  <a:pt x="1669055" y="2597753"/>
                </a:cubicBezTo>
                <a:cubicBezTo>
                  <a:pt x="1678290" y="2544288"/>
                  <a:pt x="1688497" y="2490338"/>
                  <a:pt x="1702592" y="2437846"/>
                </a:cubicBezTo>
                <a:cubicBezTo>
                  <a:pt x="1720575" y="2371259"/>
                  <a:pt x="1743419" y="2305643"/>
                  <a:pt x="1763833" y="2239056"/>
                </a:cubicBezTo>
                <a:cubicBezTo>
                  <a:pt x="1766263" y="2240514"/>
                  <a:pt x="1768693" y="2241487"/>
                  <a:pt x="1771123" y="2242945"/>
                </a:cubicBezTo>
                <a:cubicBezTo>
                  <a:pt x="1766749" y="2224961"/>
                  <a:pt x="1762375" y="2206978"/>
                  <a:pt x="1757028" y="2187536"/>
                </a:cubicBezTo>
                <a:cubicBezTo>
                  <a:pt x="1733212" y="2210380"/>
                  <a:pt x="1712313" y="2239542"/>
                  <a:pt x="1683637" y="2256068"/>
                </a:cubicBezTo>
                <a:cubicBezTo>
                  <a:pt x="1664195" y="2267246"/>
                  <a:pt x="1655932" y="2279884"/>
                  <a:pt x="1662737" y="2293979"/>
                </a:cubicBezTo>
                <a:cubicBezTo>
                  <a:pt x="1682665" y="2334806"/>
                  <a:pt x="1645726" y="2358622"/>
                  <a:pt x="1637949" y="2390700"/>
                </a:cubicBezTo>
                <a:cubicBezTo>
                  <a:pt x="1635033" y="2402851"/>
                  <a:pt x="1620938" y="2413058"/>
                  <a:pt x="1611217" y="2423265"/>
                </a:cubicBezTo>
                <a:cubicBezTo>
                  <a:pt x="1600524" y="2434444"/>
                  <a:pt x="1588373" y="2444650"/>
                  <a:pt x="1573792" y="2457774"/>
                </a:cubicBezTo>
                <a:cubicBezTo>
                  <a:pt x="1627256" y="2482075"/>
                  <a:pt x="1615591" y="2531165"/>
                  <a:pt x="1554350" y="2582685"/>
                </a:cubicBezTo>
                <a:cubicBezTo>
                  <a:pt x="1558725" y="2589004"/>
                  <a:pt x="1566987" y="2600669"/>
                  <a:pt x="1566015" y="2601155"/>
                </a:cubicBezTo>
                <a:cubicBezTo>
                  <a:pt x="1531021" y="2633719"/>
                  <a:pt x="1562127" y="2652675"/>
                  <a:pt x="1577194" y="2668714"/>
                </a:cubicBezTo>
                <a:cubicBezTo>
                  <a:pt x="1570876" y="2685725"/>
                  <a:pt x="1562613" y="2698362"/>
                  <a:pt x="1562127" y="2711485"/>
                </a:cubicBezTo>
                <a:cubicBezTo>
                  <a:pt x="1560669" y="2744536"/>
                  <a:pt x="1562613" y="2777587"/>
                  <a:pt x="1563099" y="2810637"/>
                </a:cubicBezTo>
                <a:cubicBezTo>
                  <a:pt x="1563099" y="2824246"/>
                  <a:pt x="1558725" y="2838342"/>
                  <a:pt x="1562127" y="2850978"/>
                </a:cubicBezTo>
                <a:cubicBezTo>
                  <a:pt x="1570876" y="2882085"/>
                  <a:pt x="1583027" y="2912219"/>
                  <a:pt x="1593719" y="2943326"/>
                </a:cubicBezTo>
                <a:cubicBezTo>
                  <a:pt x="1595664" y="2934577"/>
                  <a:pt x="1598580" y="2921454"/>
                  <a:pt x="1602468" y="2909303"/>
                </a:cubicBezTo>
                <a:cubicBezTo>
                  <a:pt x="1605384" y="2899582"/>
                  <a:pt x="1609273" y="2883057"/>
                  <a:pt x="1614133" y="2882571"/>
                </a:cubicBezTo>
                <a:cubicBezTo>
                  <a:pt x="1653988" y="2878683"/>
                  <a:pt x="1643295" y="2844174"/>
                  <a:pt x="1652530" y="2822788"/>
                </a:cubicBezTo>
                <a:cubicBezTo>
                  <a:pt x="1660307" y="2804805"/>
                  <a:pt x="1664681" y="2784877"/>
                  <a:pt x="1671972" y="2762034"/>
                </a:cubicBezTo>
                <a:cubicBezTo>
                  <a:pt x="1671486" y="2761547"/>
                  <a:pt x="1665167" y="2756201"/>
                  <a:pt x="1665167" y="2750855"/>
                </a:cubicBezTo>
                <a:cubicBezTo>
                  <a:pt x="1665167" y="2739676"/>
                  <a:pt x="1667597" y="2728497"/>
                  <a:pt x="1671486" y="2717804"/>
                </a:cubicBezTo>
                <a:cubicBezTo>
                  <a:pt x="1672458" y="2714888"/>
                  <a:pt x="1687525" y="2713430"/>
                  <a:pt x="1688497" y="2715374"/>
                </a:cubicBezTo>
                <a:cubicBezTo>
                  <a:pt x="1692871" y="2723636"/>
                  <a:pt x="1694329" y="2733843"/>
                  <a:pt x="1696760" y="2743078"/>
                </a:cubicBezTo>
                <a:cubicBezTo>
                  <a:pt x="1706966" y="2775643"/>
                  <a:pt x="1685095" y="2812581"/>
                  <a:pt x="1709397" y="2843202"/>
                </a:cubicBezTo>
                <a:cubicBezTo>
                  <a:pt x="1717659" y="2853409"/>
                  <a:pt x="1727866" y="2862644"/>
                  <a:pt x="1734671" y="2873822"/>
                </a:cubicBezTo>
                <a:cubicBezTo>
                  <a:pt x="1739531" y="2881599"/>
                  <a:pt x="1739531" y="2891806"/>
                  <a:pt x="1741961" y="2900554"/>
                </a:cubicBezTo>
                <a:cubicBezTo>
                  <a:pt x="1753140" y="2890834"/>
                  <a:pt x="1765291" y="2881599"/>
                  <a:pt x="1775012" y="2870906"/>
                </a:cubicBezTo>
                <a:cubicBezTo>
                  <a:pt x="1784246" y="2861185"/>
                  <a:pt x="1790565" y="2848548"/>
                  <a:pt x="1798828" y="2837855"/>
                </a:cubicBezTo>
                <a:cubicBezTo>
                  <a:pt x="1821671" y="2808693"/>
                  <a:pt x="1845487" y="2780017"/>
                  <a:pt x="1867845" y="2750855"/>
                </a:cubicBezTo>
                <a:cubicBezTo>
                  <a:pt x="1889717" y="2721692"/>
                  <a:pt x="1906728" y="2687670"/>
                  <a:pt x="1932974" y="2663368"/>
                </a:cubicBezTo>
                <a:cubicBezTo>
                  <a:pt x="1952416" y="2645870"/>
                  <a:pt x="1984008" y="2642468"/>
                  <a:pt x="2008310" y="2629831"/>
                </a:cubicBezTo>
                <a:cubicBezTo>
                  <a:pt x="2027266" y="2620110"/>
                  <a:pt x="2043791" y="2606015"/>
                  <a:pt x="2060802" y="2592892"/>
                </a:cubicBezTo>
                <a:cubicBezTo>
                  <a:pt x="2066149" y="2588518"/>
                  <a:pt x="2067607" y="2579283"/>
                  <a:pt x="2072467" y="2574423"/>
                </a:cubicBezTo>
                <a:cubicBezTo>
                  <a:pt x="2092395" y="2556439"/>
                  <a:pt x="2112808" y="2538942"/>
                  <a:pt x="2136624" y="2518042"/>
                </a:cubicBezTo>
                <a:cubicBezTo>
                  <a:pt x="2145373" y="2515126"/>
                  <a:pt x="2160926" y="2511238"/>
                  <a:pt x="2175021" y="2504433"/>
                </a:cubicBezTo>
                <a:cubicBezTo>
                  <a:pt x="2202726" y="2491796"/>
                  <a:pt x="2229458" y="2477215"/>
                  <a:pt x="2257162" y="2463606"/>
                </a:cubicBezTo>
                <a:cubicBezTo>
                  <a:pt x="2301877" y="2441248"/>
                  <a:pt x="2352425" y="2426181"/>
                  <a:pt x="2390336" y="2395561"/>
                </a:cubicBezTo>
                <a:cubicBezTo>
                  <a:pt x="2427761" y="2365426"/>
                  <a:pt x="2462756" y="2347443"/>
                  <a:pt x="2510388" y="2353275"/>
                </a:cubicBezTo>
                <a:cubicBezTo>
                  <a:pt x="2539550" y="2357164"/>
                  <a:pt x="2546354" y="2343555"/>
                  <a:pt x="2533718" y="2318280"/>
                </a:cubicBezTo>
                <a:cubicBezTo>
                  <a:pt x="2530801" y="2311962"/>
                  <a:pt x="2528857" y="2304671"/>
                  <a:pt x="2528857" y="2304671"/>
                </a:cubicBezTo>
                <a:cubicBezTo>
                  <a:pt x="2546841" y="2293493"/>
                  <a:pt x="2560936" y="2286688"/>
                  <a:pt x="2572601" y="2276967"/>
                </a:cubicBezTo>
                <a:cubicBezTo>
                  <a:pt x="2600791" y="2253151"/>
                  <a:pt x="2625579" y="2211838"/>
                  <a:pt x="2656685" y="2206006"/>
                </a:cubicBezTo>
                <a:cubicBezTo>
                  <a:pt x="2722786" y="2193855"/>
                  <a:pt x="2757781" y="2132614"/>
                  <a:pt x="2824854" y="2119491"/>
                </a:cubicBezTo>
                <a:cubicBezTo>
                  <a:pt x="2867140" y="2111228"/>
                  <a:pt x="2902135" y="2065054"/>
                  <a:pt x="2934213" y="2041239"/>
                </a:cubicBezTo>
                <a:cubicBezTo>
                  <a:pt x="2932755" y="2017909"/>
                  <a:pt x="2924978" y="1997981"/>
                  <a:pt x="2931783" y="1984858"/>
                </a:cubicBezTo>
                <a:cubicBezTo>
                  <a:pt x="2944420" y="1964445"/>
                  <a:pt x="2964834" y="1946947"/>
                  <a:pt x="2982331" y="1926048"/>
                </a:cubicBezTo>
                <a:close/>
                <a:moveTo>
                  <a:pt x="3784294" y="2502975"/>
                </a:moveTo>
                <a:cubicBezTo>
                  <a:pt x="3794015" y="2497629"/>
                  <a:pt x="3802763" y="2489366"/>
                  <a:pt x="3807624" y="2491310"/>
                </a:cubicBezTo>
                <a:cubicBezTo>
                  <a:pt x="3815886" y="2494712"/>
                  <a:pt x="3821719" y="2503947"/>
                  <a:pt x="3828523" y="2511238"/>
                </a:cubicBezTo>
                <a:cubicBezTo>
                  <a:pt x="3835328" y="2518528"/>
                  <a:pt x="3841161" y="2530193"/>
                  <a:pt x="3849423" y="2532623"/>
                </a:cubicBezTo>
                <a:cubicBezTo>
                  <a:pt x="3871295" y="2538942"/>
                  <a:pt x="3894138" y="2540886"/>
                  <a:pt x="3916982" y="2544774"/>
                </a:cubicBezTo>
                <a:cubicBezTo>
                  <a:pt x="3922329" y="2536026"/>
                  <a:pt x="3928647" y="2524847"/>
                  <a:pt x="3935452" y="2513668"/>
                </a:cubicBezTo>
                <a:cubicBezTo>
                  <a:pt x="3938368" y="2515126"/>
                  <a:pt x="3941284" y="2516098"/>
                  <a:pt x="3944201" y="2517556"/>
                </a:cubicBezTo>
                <a:cubicBezTo>
                  <a:pt x="3945173" y="2527277"/>
                  <a:pt x="3946631" y="2537484"/>
                  <a:pt x="3948575" y="2555953"/>
                </a:cubicBezTo>
                <a:cubicBezTo>
                  <a:pt x="3970933" y="2530679"/>
                  <a:pt x="3987458" y="2511238"/>
                  <a:pt x="4004955" y="2492768"/>
                </a:cubicBezTo>
                <a:cubicBezTo>
                  <a:pt x="4021967" y="2475271"/>
                  <a:pt x="4040436" y="2459232"/>
                  <a:pt x="4057448" y="2443192"/>
                </a:cubicBezTo>
                <a:cubicBezTo>
                  <a:pt x="4052101" y="2431528"/>
                  <a:pt x="4044324" y="2413058"/>
                  <a:pt x="4037034" y="2396533"/>
                </a:cubicBezTo>
                <a:cubicBezTo>
                  <a:pt x="4044810" y="2385840"/>
                  <a:pt x="4060364" y="2373203"/>
                  <a:pt x="4058420" y="2366884"/>
                </a:cubicBezTo>
                <a:cubicBezTo>
                  <a:pt x="4045782" y="2330431"/>
                  <a:pt x="4049671" y="2302241"/>
                  <a:pt x="4085638" y="2281828"/>
                </a:cubicBezTo>
                <a:cubicBezTo>
                  <a:pt x="4089526" y="2279884"/>
                  <a:pt x="4092442" y="2272593"/>
                  <a:pt x="4091956" y="2267733"/>
                </a:cubicBezTo>
                <a:cubicBezTo>
                  <a:pt x="4088554" y="2237112"/>
                  <a:pt x="4119660" y="2207464"/>
                  <a:pt x="4094873" y="2174899"/>
                </a:cubicBezTo>
                <a:cubicBezTo>
                  <a:pt x="4091470" y="2170525"/>
                  <a:pt x="4098761" y="2156430"/>
                  <a:pt x="4103621" y="2148167"/>
                </a:cubicBezTo>
                <a:cubicBezTo>
                  <a:pt x="4107509" y="2140877"/>
                  <a:pt x="4116744" y="2136016"/>
                  <a:pt x="4119660" y="2128726"/>
                </a:cubicBezTo>
                <a:cubicBezTo>
                  <a:pt x="4131325" y="2101021"/>
                  <a:pt x="4141046" y="2072831"/>
                  <a:pt x="4154169" y="2037836"/>
                </a:cubicBezTo>
                <a:cubicBezTo>
                  <a:pt x="4150767" y="2025685"/>
                  <a:pt x="4143962" y="2001869"/>
                  <a:pt x="4134727" y="1968819"/>
                </a:cubicBezTo>
                <a:cubicBezTo>
                  <a:pt x="4105079" y="1981942"/>
                  <a:pt x="4071542" y="2009646"/>
                  <a:pt x="4038492" y="2009160"/>
                </a:cubicBezTo>
                <a:cubicBezTo>
                  <a:pt x="3971905" y="2007702"/>
                  <a:pt x="3947603" y="2049501"/>
                  <a:pt x="3919413" y="2094703"/>
                </a:cubicBezTo>
                <a:cubicBezTo>
                  <a:pt x="3913094" y="2104910"/>
                  <a:pt x="3901915" y="2114144"/>
                  <a:pt x="3890736" y="2119005"/>
                </a:cubicBezTo>
                <a:cubicBezTo>
                  <a:pt x="3842133" y="2139418"/>
                  <a:pt x="3786238" y="2149625"/>
                  <a:pt x="3744925" y="2180246"/>
                </a:cubicBezTo>
                <a:cubicBezTo>
                  <a:pt x="3692919" y="2218157"/>
                  <a:pt x="3632164" y="2220587"/>
                  <a:pt x="3576270" y="2238570"/>
                </a:cubicBezTo>
                <a:cubicBezTo>
                  <a:pt x="3534470" y="2251693"/>
                  <a:pt x="3509682" y="2276967"/>
                  <a:pt x="3486353" y="2307102"/>
                </a:cubicBezTo>
                <a:cubicBezTo>
                  <a:pt x="3455732" y="2346957"/>
                  <a:pt x="3430458" y="2348415"/>
                  <a:pt x="3404698" y="2306130"/>
                </a:cubicBezTo>
                <a:cubicBezTo>
                  <a:pt x="3401782" y="2301269"/>
                  <a:pt x="3397894" y="2297381"/>
                  <a:pt x="3390117" y="2288146"/>
                </a:cubicBezTo>
                <a:cubicBezTo>
                  <a:pt x="3386715" y="2303699"/>
                  <a:pt x="3384770" y="2312934"/>
                  <a:pt x="3383798" y="2319253"/>
                </a:cubicBezTo>
                <a:cubicBezTo>
                  <a:pt x="3352206" y="2325085"/>
                  <a:pt x="3322558" y="2329945"/>
                  <a:pt x="3293395" y="2336264"/>
                </a:cubicBezTo>
                <a:cubicBezTo>
                  <a:pt x="3285133" y="2338208"/>
                  <a:pt x="3278328" y="2344041"/>
                  <a:pt x="3270551" y="2347929"/>
                </a:cubicBezTo>
                <a:cubicBezTo>
                  <a:pt x="3288049" y="2374175"/>
                  <a:pt x="3253540" y="2369315"/>
                  <a:pt x="3249652" y="2382438"/>
                </a:cubicBezTo>
                <a:cubicBezTo>
                  <a:pt x="3274926" y="2419377"/>
                  <a:pt x="3297770" y="2415002"/>
                  <a:pt x="3328390" y="2384382"/>
                </a:cubicBezTo>
                <a:cubicBezTo>
                  <a:pt x="3346374" y="2365912"/>
                  <a:pt x="3376508" y="2359594"/>
                  <a:pt x="3400810" y="2347443"/>
                </a:cubicBezTo>
                <a:cubicBezTo>
                  <a:pt x="3387201" y="2390700"/>
                  <a:pt x="3353178" y="2422779"/>
                  <a:pt x="3367759" y="2472841"/>
                </a:cubicBezTo>
                <a:cubicBezTo>
                  <a:pt x="3346374" y="2450483"/>
                  <a:pt x="3328876" y="2419377"/>
                  <a:pt x="3303602" y="2464092"/>
                </a:cubicBezTo>
                <a:cubicBezTo>
                  <a:pt x="3302144" y="2467008"/>
                  <a:pt x="3293881" y="2466036"/>
                  <a:pt x="3289021" y="2467980"/>
                </a:cubicBezTo>
                <a:cubicBezTo>
                  <a:pt x="3260831" y="2478673"/>
                  <a:pt x="3232641" y="2489366"/>
                  <a:pt x="3199104" y="2502489"/>
                </a:cubicBezTo>
                <a:cubicBezTo>
                  <a:pt x="3311379" y="2520958"/>
                  <a:pt x="3416849" y="2542344"/>
                  <a:pt x="3524749" y="2500545"/>
                </a:cubicBezTo>
                <a:cubicBezTo>
                  <a:pt x="3524749" y="2508807"/>
                  <a:pt x="3524749" y="2518528"/>
                  <a:pt x="3524749" y="2535054"/>
                </a:cubicBezTo>
                <a:cubicBezTo>
                  <a:pt x="3555370" y="2531651"/>
                  <a:pt x="3584046" y="2534081"/>
                  <a:pt x="3607376" y="2524361"/>
                </a:cubicBezTo>
                <a:cubicBezTo>
                  <a:pt x="3637510" y="2511724"/>
                  <a:pt x="3661326" y="2494712"/>
                  <a:pt x="3689517" y="2528735"/>
                </a:cubicBezTo>
                <a:cubicBezTo>
                  <a:pt x="3695349" y="2535540"/>
                  <a:pt x="3722081" y="2529707"/>
                  <a:pt x="3736176" y="2523389"/>
                </a:cubicBezTo>
                <a:cubicBezTo>
                  <a:pt x="3749299" y="2517556"/>
                  <a:pt x="3759020" y="2502975"/>
                  <a:pt x="3775545" y="2487422"/>
                </a:cubicBezTo>
                <a:cubicBezTo>
                  <a:pt x="3778948" y="2493740"/>
                  <a:pt x="3783808" y="2502003"/>
                  <a:pt x="3784294" y="2502975"/>
                </a:cubicBezTo>
                <a:close/>
                <a:moveTo>
                  <a:pt x="2588640" y="1264063"/>
                </a:moveTo>
                <a:cubicBezTo>
                  <a:pt x="2633355" y="1248510"/>
                  <a:pt x="2671752" y="1234415"/>
                  <a:pt x="2710635" y="1221778"/>
                </a:cubicBezTo>
                <a:cubicBezTo>
                  <a:pt x="2722300" y="1217890"/>
                  <a:pt x="2735423" y="1217890"/>
                  <a:pt x="2747574" y="1214488"/>
                </a:cubicBezTo>
                <a:cubicBezTo>
                  <a:pt x="2769932" y="1208169"/>
                  <a:pt x="2801039" y="1207197"/>
                  <a:pt x="2812703" y="1191644"/>
                </a:cubicBezTo>
                <a:cubicBezTo>
                  <a:pt x="2844782" y="1148386"/>
                  <a:pt x="2895816" y="1162481"/>
                  <a:pt x="2934213" y="1142068"/>
                </a:cubicBezTo>
                <a:cubicBezTo>
                  <a:pt x="2952683" y="1132347"/>
                  <a:pt x="2976985" y="1135749"/>
                  <a:pt x="2998370" y="1130889"/>
                </a:cubicBezTo>
                <a:cubicBezTo>
                  <a:pt x="3032393" y="1122626"/>
                  <a:pt x="3065929" y="1105615"/>
                  <a:pt x="3099952" y="1104643"/>
                </a:cubicBezTo>
                <a:cubicBezTo>
                  <a:pt x="3125712" y="1103671"/>
                  <a:pt x="3142238" y="1099297"/>
                  <a:pt x="3160221" y="1081799"/>
                </a:cubicBezTo>
                <a:cubicBezTo>
                  <a:pt x="3172858" y="1069162"/>
                  <a:pt x="3191327" y="1062844"/>
                  <a:pt x="3209311" y="1052151"/>
                </a:cubicBezTo>
                <a:cubicBezTo>
                  <a:pt x="3209797" y="1052637"/>
                  <a:pt x="3215629" y="1057011"/>
                  <a:pt x="3221462" y="1061872"/>
                </a:cubicBezTo>
                <a:cubicBezTo>
                  <a:pt x="3234099" y="1031251"/>
                  <a:pt x="3250138" y="1019100"/>
                  <a:pt x="3278814" y="1033195"/>
                </a:cubicBezTo>
                <a:cubicBezTo>
                  <a:pt x="3307491" y="1047290"/>
                  <a:pt x="3314781" y="1024933"/>
                  <a:pt x="3324016" y="1014240"/>
                </a:cubicBezTo>
                <a:cubicBezTo>
                  <a:pt x="3346374" y="988480"/>
                  <a:pt x="3364357" y="958831"/>
                  <a:pt x="3382826" y="929669"/>
                </a:cubicBezTo>
                <a:cubicBezTo>
                  <a:pt x="3388659" y="920920"/>
                  <a:pt x="3390117" y="909742"/>
                  <a:pt x="3395463" y="894188"/>
                </a:cubicBezTo>
                <a:cubicBezTo>
                  <a:pt x="3357552" y="903423"/>
                  <a:pt x="3326932" y="911686"/>
                  <a:pt x="3296311" y="917518"/>
                </a:cubicBezTo>
                <a:cubicBezTo>
                  <a:pt x="3271038" y="922379"/>
                  <a:pt x="3243819" y="920920"/>
                  <a:pt x="3220490" y="929669"/>
                </a:cubicBezTo>
                <a:cubicBezTo>
                  <a:pt x="3155847" y="953971"/>
                  <a:pt x="3092662" y="973899"/>
                  <a:pt x="3021700" y="963692"/>
                </a:cubicBezTo>
                <a:cubicBezTo>
                  <a:pt x="2999828" y="960776"/>
                  <a:pt x="2975040" y="978273"/>
                  <a:pt x="2951711" y="986536"/>
                </a:cubicBezTo>
                <a:cubicBezTo>
                  <a:pt x="2942476" y="989938"/>
                  <a:pt x="2933727" y="993826"/>
                  <a:pt x="2924978" y="997228"/>
                </a:cubicBezTo>
                <a:cubicBezTo>
                  <a:pt x="2923520" y="994312"/>
                  <a:pt x="2921576" y="991882"/>
                  <a:pt x="2920118" y="988966"/>
                </a:cubicBezTo>
                <a:cubicBezTo>
                  <a:pt x="2926436" y="981189"/>
                  <a:pt x="2932269" y="972927"/>
                  <a:pt x="2939560" y="964178"/>
                </a:cubicBezTo>
                <a:cubicBezTo>
                  <a:pt x="2901162" y="954943"/>
                  <a:pt x="2829715" y="989938"/>
                  <a:pt x="2808329" y="1018614"/>
                </a:cubicBezTo>
                <a:cubicBezTo>
                  <a:pt x="2794720" y="1037084"/>
                  <a:pt x="2770418" y="1047776"/>
                  <a:pt x="2750491" y="1062358"/>
                </a:cubicBezTo>
                <a:cubicBezTo>
                  <a:pt x="2750491" y="1057983"/>
                  <a:pt x="2750005" y="1053123"/>
                  <a:pt x="2750005" y="1048748"/>
                </a:cubicBezTo>
                <a:cubicBezTo>
                  <a:pt x="2739798" y="1041944"/>
                  <a:pt x="2730563" y="1032223"/>
                  <a:pt x="2719384" y="1028821"/>
                </a:cubicBezTo>
                <a:cubicBezTo>
                  <a:pt x="2711607" y="1026391"/>
                  <a:pt x="2700915" y="1031737"/>
                  <a:pt x="2691680" y="1033681"/>
                </a:cubicBezTo>
                <a:cubicBezTo>
                  <a:pt x="2694596" y="1044860"/>
                  <a:pt x="2697513" y="1056525"/>
                  <a:pt x="2700429" y="1067218"/>
                </a:cubicBezTo>
                <a:cubicBezTo>
                  <a:pt x="2652311" y="1099297"/>
                  <a:pt x="2591070" y="1097352"/>
                  <a:pt x="2538578" y="1129917"/>
                </a:cubicBezTo>
                <a:cubicBezTo>
                  <a:pt x="2474907" y="1169286"/>
                  <a:pt x="2396169" y="1184353"/>
                  <a:pt x="2324235" y="1210599"/>
                </a:cubicBezTo>
                <a:cubicBezTo>
                  <a:pt x="2289240" y="1223236"/>
                  <a:pt x="2253273" y="1234901"/>
                  <a:pt x="2219737" y="1250454"/>
                </a:cubicBezTo>
                <a:cubicBezTo>
                  <a:pt x="2124959" y="1294684"/>
                  <a:pt x="2030182" y="1338913"/>
                  <a:pt x="1937835" y="1387031"/>
                </a:cubicBezTo>
                <a:cubicBezTo>
                  <a:pt x="1908672" y="1402098"/>
                  <a:pt x="1885828" y="1428830"/>
                  <a:pt x="1856666" y="1453132"/>
                </a:cubicBezTo>
                <a:cubicBezTo>
                  <a:pt x="1884856" y="1461881"/>
                  <a:pt x="1907700" y="1477434"/>
                  <a:pt x="1921309" y="1471116"/>
                </a:cubicBezTo>
                <a:cubicBezTo>
                  <a:pt x="1984008" y="1443412"/>
                  <a:pt x="2043791" y="1477920"/>
                  <a:pt x="2104546" y="1474032"/>
                </a:cubicBezTo>
                <a:cubicBezTo>
                  <a:pt x="2149261" y="1471116"/>
                  <a:pt x="2196407" y="1475490"/>
                  <a:pt x="2238692" y="1463339"/>
                </a:cubicBezTo>
                <a:cubicBezTo>
                  <a:pt x="2280978" y="1451188"/>
                  <a:pt x="2319861" y="1424942"/>
                  <a:pt x="2358258" y="1401126"/>
                </a:cubicBezTo>
                <a:cubicBezTo>
                  <a:pt x="2373811" y="1391406"/>
                  <a:pt x="2384018" y="1373422"/>
                  <a:pt x="2396655" y="1358841"/>
                </a:cubicBezTo>
                <a:cubicBezTo>
                  <a:pt x="2414152" y="1346690"/>
                  <a:pt x="2437968" y="1340372"/>
                  <a:pt x="2461298" y="1331623"/>
                </a:cubicBezTo>
                <a:cubicBezTo>
                  <a:pt x="2501639" y="1317042"/>
                  <a:pt x="2541494" y="1301002"/>
                  <a:pt x="2586696" y="1283505"/>
                </a:cubicBezTo>
                <a:cubicBezTo>
                  <a:pt x="2586210" y="1282533"/>
                  <a:pt x="2588154" y="1268924"/>
                  <a:pt x="2588640" y="1264063"/>
                </a:cubicBezTo>
                <a:close/>
                <a:moveTo>
                  <a:pt x="6127970" y="4296457"/>
                </a:moveTo>
                <a:cubicBezTo>
                  <a:pt x="6072076" y="4340200"/>
                  <a:pt x="6122138" y="4387832"/>
                  <a:pt x="6110959" y="4432547"/>
                </a:cubicBezTo>
                <a:cubicBezTo>
                  <a:pt x="6098322" y="4440810"/>
                  <a:pt x="6084227" y="4449559"/>
                  <a:pt x="6070618" y="4458307"/>
                </a:cubicBezTo>
                <a:cubicBezTo>
                  <a:pt x="6074506" y="4460737"/>
                  <a:pt x="6078881" y="4462681"/>
                  <a:pt x="6082769" y="4465112"/>
                </a:cubicBezTo>
                <a:cubicBezTo>
                  <a:pt x="6071590" y="4491358"/>
                  <a:pt x="6059925" y="4517604"/>
                  <a:pt x="6053121" y="4534129"/>
                </a:cubicBezTo>
                <a:cubicBezTo>
                  <a:pt x="6050204" y="4559889"/>
                  <a:pt x="6053607" y="4579817"/>
                  <a:pt x="6045344" y="4591968"/>
                </a:cubicBezTo>
                <a:cubicBezTo>
                  <a:pt x="6035623" y="4606549"/>
                  <a:pt x="6016182" y="4614812"/>
                  <a:pt x="6001114" y="4625504"/>
                </a:cubicBezTo>
                <a:cubicBezTo>
                  <a:pt x="6001600" y="4630851"/>
                  <a:pt x="6002573" y="4636197"/>
                  <a:pt x="6003059" y="4641544"/>
                </a:cubicBezTo>
                <a:cubicBezTo>
                  <a:pt x="6045830" y="4648348"/>
                  <a:pt x="6090546" y="4666332"/>
                  <a:pt x="6130887" y="4660013"/>
                </a:cubicBezTo>
                <a:cubicBezTo>
                  <a:pt x="6211083" y="4646890"/>
                  <a:pt x="6285447" y="4611895"/>
                  <a:pt x="6356895" y="4572526"/>
                </a:cubicBezTo>
                <a:cubicBezTo>
                  <a:pt x="6384113" y="4557459"/>
                  <a:pt x="6414247" y="4547252"/>
                  <a:pt x="6443409" y="4534615"/>
                </a:cubicBezTo>
                <a:cubicBezTo>
                  <a:pt x="6441952" y="4532671"/>
                  <a:pt x="6437091" y="4524895"/>
                  <a:pt x="6436119" y="4523922"/>
                </a:cubicBezTo>
                <a:cubicBezTo>
                  <a:pt x="6447298" y="4502537"/>
                  <a:pt x="6455074" y="4486497"/>
                  <a:pt x="6464309" y="4471430"/>
                </a:cubicBezTo>
                <a:cubicBezTo>
                  <a:pt x="6468197" y="4465112"/>
                  <a:pt x="6475002" y="4457335"/>
                  <a:pt x="6480835" y="4456849"/>
                </a:cubicBezTo>
                <a:cubicBezTo>
                  <a:pt x="6528952" y="4453447"/>
                  <a:pt x="6545477" y="4411647"/>
                  <a:pt x="6573668" y="4385401"/>
                </a:cubicBezTo>
                <a:cubicBezTo>
                  <a:pt x="6552768" y="4372764"/>
                  <a:pt x="6533812" y="4361585"/>
                  <a:pt x="6515829" y="4349921"/>
                </a:cubicBezTo>
                <a:cubicBezTo>
                  <a:pt x="6497359" y="4337770"/>
                  <a:pt x="6485208" y="4334853"/>
                  <a:pt x="6473544" y="4360613"/>
                </a:cubicBezTo>
                <a:cubicBezTo>
                  <a:pt x="6457990" y="4395122"/>
                  <a:pt x="6393348" y="4394150"/>
                  <a:pt x="6373420" y="4361585"/>
                </a:cubicBezTo>
                <a:cubicBezTo>
                  <a:pt x="6341827" y="4311038"/>
                  <a:pt x="6316067" y="4257087"/>
                  <a:pt x="6265033" y="4220148"/>
                </a:cubicBezTo>
                <a:cubicBezTo>
                  <a:pt x="6233927" y="4197305"/>
                  <a:pt x="6214485" y="4191472"/>
                  <a:pt x="6195044" y="4222092"/>
                </a:cubicBezTo>
                <a:cubicBezTo>
                  <a:pt x="6177547" y="4248825"/>
                  <a:pt x="6167340" y="4280417"/>
                  <a:pt x="6153731" y="4310066"/>
                </a:cubicBezTo>
                <a:cubicBezTo>
                  <a:pt x="6148384" y="4306663"/>
                  <a:pt x="6136233" y="4300345"/>
                  <a:pt x="6127970" y="4296457"/>
                </a:cubicBezTo>
                <a:close/>
                <a:moveTo>
                  <a:pt x="5489802" y="5846919"/>
                </a:moveTo>
                <a:cubicBezTo>
                  <a:pt x="5481539" y="5854209"/>
                  <a:pt x="5470847" y="5871706"/>
                  <a:pt x="5457238" y="5874137"/>
                </a:cubicBezTo>
                <a:cubicBezTo>
                  <a:pt x="5429048" y="5879969"/>
                  <a:pt x="5398913" y="5880455"/>
                  <a:pt x="5370237" y="5878025"/>
                </a:cubicBezTo>
                <a:cubicBezTo>
                  <a:pt x="5340588" y="5875108"/>
                  <a:pt x="5317259" y="5875595"/>
                  <a:pt x="5313370" y="5907187"/>
                </a:cubicBezTo>
                <a:cubicBezTo>
                  <a:pt x="5285180" y="5898439"/>
                  <a:pt x="5260392" y="5891148"/>
                  <a:pt x="5235604" y="5883371"/>
                </a:cubicBezTo>
                <a:cubicBezTo>
                  <a:pt x="5232688" y="5885316"/>
                  <a:pt x="5229286" y="5887746"/>
                  <a:pt x="5226369" y="5889690"/>
                </a:cubicBezTo>
                <a:cubicBezTo>
                  <a:pt x="5239979" y="5907673"/>
                  <a:pt x="5252130" y="5939752"/>
                  <a:pt x="5267683" y="5941696"/>
                </a:cubicBezTo>
                <a:cubicBezTo>
                  <a:pt x="5326007" y="5949473"/>
                  <a:pt x="5385790" y="5948501"/>
                  <a:pt x="5445087" y="5948987"/>
                </a:cubicBezTo>
                <a:cubicBezTo>
                  <a:pt x="5517506" y="5948987"/>
                  <a:pt x="5584094" y="5921769"/>
                  <a:pt x="5651653" y="5899897"/>
                </a:cubicBezTo>
                <a:cubicBezTo>
                  <a:pt x="5666720" y="5895037"/>
                  <a:pt x="5680815" y="5887259"/>
                  <a:pt x="5695396" y="5880941"/>
                </a:cubicBezTo>
                <a:cubicBezTo>
                  <a:pt x="5683732" y="5866846"/>
                  <a:pt x="5674497" y="5848863"/>
                  <a:pt x="5659430" y="5840114"/>
                </a:cubicBezTo>
                <a:cubicBezTo>
                  <a:pt x="5646307" y="5832337"/>
                  <a:pt x="5626865" y="5835254"/>
                  <a:pt x="5610340" y="5833309"/>
                </a:cubicBezTo>
                <a:cubicBezTo>
                  <a:pt x="5604021" y="5832823"/>
                  <a:pt x="5592842" y="5833795"/>
                  <a:pt x="5592842" y="5832337"/>
                </a:cubicBezTo>
                <a:cubicBezTo>
                  <a:pt x="5587496" y="5805119"/>
                  <a:pt x="5573401" y="5825533"/>
                  <a:pt x="5565624" y="5828449"/>
                </a:cubicBezTo>
                <a:cubicBezTo>
                  <a:pt x="5555904" y="5831365"/>
                  <a:pt x="5548127" y="5839628"/>
                  <a:pt x="5535976" y="5847890"/>
                </a:cubicBezTo>
                <a:cubicBezTo>
                  <a:pt x="5520423" y="5846919"/>
                  <a:pt x="5507786" y="5846919"/>
                  <a:pt x="5489802" y="5846919"/>
                </a:cubicBezTo>
                <a:close/>
                <a:moveTo>
                  <a:pt x="2878805" y="6260051"/>
                </a:moveTo>
                <a:cubicBezTo>
                  <a:pt x="2846726" y="6257621"/>
                  <a:pt x="2817564" y="6249358"/>
                  <a:pt x="2830201" y="6287755"/>
                </a:cubicBezTo>
                <a:cubicBezTo>
                  <a:pt x="2836519" y="6306225"/>
                  <a:pt x="2842838" y="6324694"/>
                  <a:pt x="2850615" y="6347052"/>
                </a:cubicBezTo>
                <a:cubicBezTo>
                  <a:pt x="2884151" y="6341219"/>
                  <a:pt x="2920118" y="6335387"/>
                  <a:pt x="2960459" y="6328582"/>
                </a:cubicBezTo>
                <a:cubicBezTo>
                  <a:pt x="2941990" y="6307197"/>
                  <a:pt x="2959001" y="6261995"/>
                  <a:pt x="2909911" y="6256163"/>
                </a:cubicBezTo>
                <a:cubicBezTo>
                  <a:pt x="2905537" y="6255677"/>
                  <a:pt x="2902135" y="6246442"/>
                  <a:pt x="2899218" y="6241096"/>
                </a:cubicBezTo>
                <a:cubicBezTo>
                  <a:pt x="2876860" y="6204643"/>
                  <a:pt x="2871028" y="6204643"/>
                  <a:pt x="2847698" y="6240610"/>
                </a:cubicBezTo>
                <a:cubicBezTo>
                  <a:pt x="2854503" y="6244498"/>
                  <a:pt x="2861307" y="6248872"/>
                  <a:pt x="2878805" y="6260051"/>
                </a:cubicBezTo>
                <a:close/>
                <a:moveTo>
                  <a:pt x="5175822" y="6099659"/>
                </a:moveTo>
                <a:cubicBezTo>
                  <a:pt x="5252616" y="6136111"/>
                  <a:pt x="5328437" y="6116670"/>
                  <a:pt x="5408148" y="6092854"/>
                </a:cubicBezTo>
                <a:cubicBezTo>
                  <a:pt x="5395997" y="6079245"/>
                  <a:pt x="5386762" y="6068552"/>
                  <a:pt x="5384332" y="6066122"/>
                </a:cubicBezTo>
                <a:cubicBezTo>
                  <a:pt x="5309482" y="6078273"/>
                  <a:pt x="5242409" y="6088965"/>
                  <a:pt x="5175822" y="6099659"/>
                </a:cubicBezTo>
                <a:close/>
                <a:moveTo>
                  <a:pt x="6101238" y="217623"/>
                </a:moveTo>
                <a:cubicBezTo>
                  <a:pt x="6133803" y="240467"/>
                  <a:pt x="6163937" y="261852"/>
                  <a:pt x="6196016" y="284210"/>
                </a:cubicBezTo>
                <a:cubicBezTo>
                  <a:pt x="6212055" y="271573"/>
                  <a:pt x="6229552" y="258450"/>
                  <a:pt x="6248022" y="243869"/>
                </a:cubicBezTo>
                <a:cubicBezTo>
                  <a:pt x="6223234" y="235120"/>
                  <a:pt x="6198446" y="233662"/>
                  <a:pt x="6184837" y="220539"/>
                </a:cubicBezTo>
                <a:cubicBezTo>
                  <a:pt x="6157133" y="194779"/>
                  <a:pt x="6132831" y="200126"/>
                  <a:pt x="6101238" y="217623"/>
                </a:cubicBezTo>
                <a:close/>
                <a:moveTo>
                  <a:pt x="2741742" y="2247319"/>
                </a:moveTo>
                <a:cubicBezTo>
                  <a:pt x="2744172" y="2250721"/>
                  <a:pt x="2746116" y="2253637"/>
                  <a:pt x="2748547" y="2257040"/>
                </a:cubicBezTo>
                <a:cubicBezTo>
                  <a:pt x="2819994" y="2258012"/>
                  <a:pt x="2848670" y="2191911"/>
                  <a:pt x="2898732" y="2155944"/>
                </a:cubicBezTo>
                <a:cubicBezTo>
                  <a:pt x="2887553" y="2152541"/>
                  <a:pt x="2875888" y="2150597"/>
                  <a:pt x="2868112" y="2155458"/>
                </a:cubicBezTo>
                <a:cubicBezTo>
                  <a:pt x="2854503" y="2163720"/>
                  <a:pt x="2843324" y="2176357"/>
                  <a:pt x="2830201" y="2186078"/>
                </a:cubicBezTo>
                <a:cubicBezTo>
                  <a:pt x="2801039" y="2206978"/>
                  <a:pt x="2770904" y="2226905"/>
                  <a:pt x="2741742" y="2247319"/>
                </a:cubicBezTo>
                <a:close/>
                <a:moveTo>
                  <a:pt x="187125" y="3752094"/>
                </a:moveTo>
                <a:cubicBezTo>
                  <a:pt x="186639" y="3782714"/>
                  <a:pt x="173030" y="3824999"/>
                  <a:pt x="214829" y="3825485"/>
                </a:cubicBezTo>
                <a:cubicBezTo>
                  <a:pt x="279958" y="3826457"/>
                  <a:pt x="224550" y="3773965"/>
                  <a:pt x="244963" y="3747719"/>
                </a:cubicBezTo>
                <a:cubicBezTo>
                  <a:pt x="222606" y="3749663"/>
                  <a:pt x="206080" y="3750635"/>
                  <a:pt x="187125" y="3752094"/>
                </a:cubicBezTo>
                <a:close/>
                <a:moveTo>
                  <a:pt x="3148070" y="2315364"/>
                </a:moveTo>
                <a:cubicBezTo>
                  <a:pt x="3136405" y="2330918"/>
                  <a:pt x="3123768" y="2344041"/>
                  <a:pt x="3116477" y="2359108"/>
                </a:cubicBezTo>
                <a:cubicBezTo>
                  <a:pt x="3107729" y="2377577"/>
                  <a:pt x="3103840" y="2398963"/>
                  <a:pt x="3097036" y="2422779"/>
                </a:cubicBezTo>
                <a:cubicBezTo>
                  <a:pt x="3119394" y="2417432"/>
                  <a:pt x="3146126" y="2411114"/>
                  <a:pt x="3173344" y="2404309"/>
                </a:cubicBezTo>
                <a:cubicBezTo>
                  <a:pt x="3172858" y="2401393"/>
                  <a:pt x="3171886" y="2398477"/>
                  <a:pt x="3171400" y="2395075"/>
                </a:cubicBezTo>
                <a:cubicBezTo>
                  <a:pt x="3158763" y="2391672"/>
                  <a:pt x="3146126" y="2388756"/>
                  <a:pt x="3122796" y="2382438"/>
                </a:cubicBezTo>
                <a:cubicBezTo>
                  <a:pt x="3144182" y="2373689"/>
                  <a:pt x="3154874" y="2369315"/>
                  <a:pt x="3164109" y="2365426"/>
                </a:cubicBezTo>
                <a:cubicBezTo>
                  <a:pt x="3158277" y="2348901"/>
                  <a:pt x="3153902" y="2334320"/>
                  <a:pt x="3148070" y="2315364"/>
                </a:cubicBezTo>
                <a:close/>
                <a:moveTo>
                  <a:pt x="2697998" y="2295923"/>
                </a:moveTo>
                <a:cubicBezTo>
                  <a:pt x="2666406" y="2288632"/>
                  <a:pt x="2643562" y="2281828"/>
                  <a:pt x="2620232" y="2278425"/>
                </a:cubicBezTo>
                <a:cubicBezTo>
                  <a:pt x="2609539" y="2276967"/>
                  <a:pt x="2596903" y="2279884"/>
                  <a:pt x="2588154" y="2285230"/>
                </a:cubicBezTo>
                <a:cubicBezTo>
                  <a:pt x="2582807" y="2288632"/>
                  <a:pt x="2578919" y="2305643"/>
                  <a:pt x="2582321" y="2309046"/>
                </a:cubicBezTo>
                <a:cubicBezTo>
                  <a:pt x="2589612" y="2316336"/>
                  <a:pt x="2602735" y="2324113"/>
                  <a:pt x="2611484" y="2322169"/>
                </a:cubicBezTo>
                <a:cubicBezTo>
                  <a:pt x="2640646" y="2315850"/>
                  <a:pt x="2668836" y="2305158"/>
                  <a:pt x="2697998" y="2295923"/>
                </a:cubicBezTo>
                <a:close/>
                <a:moveTo>
                  <a:pt x="262461" y="3201412"/>
                </a:moveTo>
                <a:cubicBezTo>
                  <a:pt x="189069" y="3186831"/>
                  <a:pt x="187611" y="3186831"/>
                  <a:pt x="186639" y="3223770"/>
                </a:cubicBezTo>
                <a:cubicBezTo>
                  <a:pt x="208996" y="3227658"/>
                  <a:pt x="230868" y="3232033"/>
                  <a:pt x="256142" y="3236893"/>
                </a:cubicBezTo>
                <a:cubicBezTo>
                  <a:pt x="258572" y="3224742"/>
                  <a:pt x="260517" y="3213077"/>
                  <a:pt x="262461" y="3201412"/>
                </a:cubicBezTo>
                <a:close/>
                <a:moveTo>
                  <a:pt x="3725483" y="6226514"/>
                </a:moveTo>
                <a:cubicBezTo>
                  <a:pt x="3722567" y="6229430"/>
                  <a:pt x="3720137" y="6231861"/>
                  <a:pt x="3717221" y="6234777"/>
                </a:cubicBezTo>
                <a:cubicBezTo>
                  <a:pt x="3729858" y="6250816"/>
                  <a:pt x="3742981" y="6267342"/>
                  <a:pt x="3756104" y="6283867"/>
                </a:cubicBezTo>
                <a:cubicBezTo>
                  <a:pt x="3773601" y="6273174"/>
                  <a:pt x="3788668" y="6263939"/>
                  <a:pt x="3809568" y="6251788"/>
                </a:cubicBezTo>
                <a:cubicBezTo>
                  <a:pt x="3776517" y="6242067"/>
                  <a:pt x="3751243" y="6234291"/>
                  <a:pt x="3725483" y="6226514"/>
                </a:cubicBezTo>
                <a:close/>
                <a:moveTo>
                  <a:pt x="5717268" y="6718385"/>
                </a:moveTo>
                <a:cubicBezTo>
                  <a:pt x="5721157" y="6720815"/>
                  <a:pt x="5724559" y="6723732"/>
                  <a:pt x="5728447" y="6726162"/>
                </a:cubicBezTo>
                <a:cubicBezTo>
                  <a:pt x="5742542" y="6714983"/>
                  <a:pt x="5756151" y="6703318"/>
                  <a:pt x="5770246" y="6692139"/>
                </a:cubicBezTo>
                <a:cubicBezTo>
                  <a:pt x="5755665" y="6682419"/>
                  <a:pt x="5741084" y="6672698"/>
                  <a:pt x="5717268" y="6656658"/>
                </a:cubicBezTo>
                <a:cubicBezTo>
                  <a:pt x="5717268" y="6683876"/>
                  <a:pt x="5717268" y="6700888"/>
                  <a:pt x="5717268" y="6718385"/>
                </a:cubicBezTo>
                <a:close/>
                <a:moveTo>
                  <a:pt x="6058953" y="4836931"/>
                </a:moveTo>
                <a:cubicBezTo>
                  <a:pt x="6052634" y="4824780"/>
                  <a:pt x="6048261" y="4810199"/>
                  <a:pt x="6044858" y="4810199"/>
                </a:cubicBezTo>
                <a:cubicBezTo>
                  <a:pt x="6013751" y="4811171"/>
                  <a:pt x="5983131" y="4814573"/>
                  <a:pt x="5952025" y="4817489"/>
                </a:cubicBezTo>
                <a:cubicBezTo>
                  <a:pt x="5952025" y="4817489"/>
                  <a:pt x="5952025" y="4821864"/>
                  <a:pt x="5952025" y="4830612"/>
                </a:cubicBezTo>
                <a:cubicBezTo>
                  <a:pt x="5984589" y="4832557"/>
                  <a:pt x="6018126" y="4834501"/>
                  <a:pt x="6058953" y="4836931"/>
                </a:cubicBezTo>
                <a:close/>
                <a:moveTo>
                  <a:pt x="1342924" y="4766455"/>
                </a:moveTo>
                <a:cubicBezTo>
                  <a:pt x="1329315" y="4768885"/>
                  <a:pt x="1308901" y="4771316"/>
                  <a:pt x="1308901" y="4773746"/>
                </a:cubicBezTo>
                <a:cubicBezTo>
                  <a:pt x="1308415" y="4795132"/>
                  <a:pt x="1311817" y="4816517"/>
                  <a:pt x="1314247" y="4838389"/>
                </a:cubicBezTo>
                <a:cubicBezTo>
                  <a:pt x="1320080" y="4838875"/>
                  <a:pt x="1325426" y="4838875"/>
                  <a:pt x="1331259" y="4839361"/>
                </a:cubicBezTo>
                <a:cubicBezTo>
                  <a:pt x="1334175" y="4816517"/>
                  <a:pt x="1338063" y="4794646"/>
                  <a:pt x="1342924" y="4766455"/>
                </a:cubicBezTo>
                <a:close/>
                <a:moveTo>
                  <a:pt x="5157352" y="5905729"/>
                </a:moveTo>
                <a:cubicBezTo>
                  <a:pt x="5155894" y="5893578"/>
                  <a:pt x="5156380" y="5879969"/>
                  <a:pt x="5153950" y="5878997"/>
                </a:cubicBezTo>
                <a:cubicBezTo>
                  <a:pt x="5129648" y="5872678"/>
                  <a:pt x="5104860" y="5868304"/>
                  <a:pt x="5080072" y="5863444"/>
                </a:cubicBezTo>
                <a:cubicBezTo>
                  <a:pt x="5079100" y="5867818"/>
                  <a:pt x="5078128" y="5872192"/>
                  <a:pt x="5077156" y="5876567"/>
                </a:cubicBezTo>
                <a:cubicBezTo>
                  <a:pt x="5101458" y="5885802"/>
                  <a:pt x="5126246" y="5895037"/>
                  <a:pt x="5157352" y="5905729"/>
                </a:cubicBezTo>
                <a:close/>
                <a:moveTo>
                  <a:pt x="4678119" y="366351"/>
                </a:moveTo>
                <a:cubicBezTo>
                  <a:pt x="4663051" y="352742"/>
                  <a:pt x="4653330" y="343993"/>
                  <a:pt x="4644582" y="336702"/>
                </a:cubicBezTo>
                <a:cubicBezTo>
                  <a:pt x="4625626" y="353228"/>
                  <a:pt x="4610559" y="365865"/>
                  <a:pt x="4588687" y="384334"/>
                </a:cubicBezTo>
                <a:cubicBezTo>
                  <a:pt x="4620766" y="378016"/>
                  <a:pt x="4644582" y="373155"/>
                  <a:pt x="4678119" y="366351"/>
                </a:cubicBezTo>
                <a:close/>
                <a:moveTo>
                  <a:pt x="4473496" y="6351426"/>
                </a:moveTo>
                <a:cubicBezTo>
                  <a:pt x="4474468" y="6355800"/>
                  <a:pt x="4475441" y="6360175"/>
                  <a:pt x="4476413" y="6364063"/>
                </a:cubicBezTo>
                <a:cubicBezTo>
                  <a:pt x="4501686" y="6365521"/>
                  <a:pt x="4529391" y="6381561"/>
                  <a:pt x="4546402" y="6339275"/>
                </a:cubicBezTo>
                <a:cubicBezTo>
                  <a:pt x="4522100" y="6343649"/>
                  <a:pt x="4497798" y="6347538"/>
                  <a:pt x="4473496" y="6351426"/>
                </a:cubicBezTo>
                <a:close/>
                <a:moveTo>
                  <a:pt x="239131" y="3939218"/>
                </a:moveTo>
                <a:cubicBezTo>
                  <a:pt x="222119" y="3951855"/>
                  <a:pt x="208510" y="3962062"/>
                  <a:pt x="189069" y="3976643"/>
                </a:cubicBezTo>
                <a:cubicBezTo>
                  <a:pt x="242533" y="3992682"/>
                  <a:pt x="246421" y="3989280"/>
                  <a:pt x="239131" y="3939218"/>
                </a:cubicBezTo>
                <a:close/>
                <a:moveTo>
                  <a:pt x="374249" y="4734863"/>
                </a:moveTo>
                <a:cubicBezTo>
                  <a:pt x="371333" y="4731947"/>
                  <a:pt x="368417" y="4728544"/>
                  <a:pt x="365987" y="4725628"/>
                </a:cubicBezTo>
                <a:cubicBezTo>
                  <a:pt x="353836" y="4727572"/>
                  <a:pt x="341685" y="4729031"/>
                  <a:pt x="322243" y="4732433"/>
                </a:cubicBezTo>
                <a:cubicBezTo>
                  <a:pt x="330992" y="4747500"/>
                  <a:pt x="337797" y="4758193"/>
                  <a:pt x="344115" y="4769372"/>
                </a:cubicBezTo>
                <a:cubicBezTo>
                  <a:pt x="354322" y="4757707"/>
                  <a:pt x="364529" y="4746528"/>
                  <a:pt x="374249" y="4734863"/>
                </a:cubicBezTo>
                <a:close/>
                <a:moveTo>
                  <a:pt x="858344" y="2669686"/>
                </a:moveTo>
                <a:cubicBezTo>
                  <a:pt x="861746" y="2669200"/>
                  <a:pt x="865634" y="2668714"/>
                  <a:pt x="869036" y="2668228"/>
                </a:cubicBezTo>
                <a:cubicBezTo>
                  <a:pt x="869036" y="2646842"/>
                  <a:pt x="869036" y="2625943"/>
                  <a:pt x="869036" y="2604557"/>
                </a:cubicBezTo>
                <a:cubicBezTo>
                  <a:pt x="865634" y="2604557"/>
                  <a:pt x="861746" y="2604557"/>
                  <a:pt x="858344" y="2605043"/>
                </a:cubicBezTo>
                <a:cubicBezTo>
                  <a:pt x="858344" y="2626429"/>
                  <a:pt x="858344" y="2647815"/>
                  <a:pt x="858344" y="2669686"/>
                </a:cubicBezTo>
                <a:close/>
                <a:moveTo>
                  <a:pt x="4734499" y="295389"/>
                </a:moveTo>
                <a:cubicBezTo>
                  <a:pt x="4734013" y="292473"/>
                  <a:pt x="4734013" y="289071"/>
                  <a:pt x="4733527" y="286154"/>
                </a:cubicBezTo>
                <a:cubicBezTo>
                  <a:pt x="4712141" y="289071"/>
                  <a:pt x="4690755" y="292473"/>
                  <a:pt x="4658677" y="297333"/>
                </a:cubicBezTo>
                <a:cubicBezTo>
                  <a:pt x="4677632" y="311428"/>
                  <a:pt x="4686867" y="318719"/>
                  <a:pt x="4694158" y="324065"/>
                </a:cubicBezTo>
                <a:cubicBezTo>
                  <a:pt x="4710197" y="312400"/>
                  <a:pt x="4722348" y="304138"/>
                  <a:pt x="4734499" y="295389"/>
                </a:cubicBezTo>
                <a:close/>
              </a:path>
            </a:pathLst>
          </a:custGeom>
          <a:solidFill>
            <a:srgbClr val="000000"/>
          </a:solidFill>
          <a:ln w="4858"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D8DFA1A9-BA0B-4FE9-8761-51137FB2B667}"/>
              </a:ext>
            </a:extLst>
          </p:cNvPr>
          <p:cNvSpPr/>
          <p:nvPr/>
        </p:nvSpPr>
        <p:spPr>
          <a:xfrm>
            <a:off x="5110246" y="736079"/>
            <a:ext cx="2114550" cy="2653443"/>
          </a:xfrm>
          <a:custGeom>
            <a:avLst/>
            <a:gdLst>
              <a:gd name="connsiteX0" fmla="*/ 4955171 w 5461356"/>
              <a:gd name="connsiteY0" fmla="*/ 6339185 h 6853183"/>
              <a:gd name="connsiteX1" fmla="*/ 4876188 w 5461356"/>
              <a:gd name="connsiteY1" fmla="*/ 6400348 h 6853183"/>
              <a:gd name="connsiteX2" fmla="*/ 4737487 w 5461356"/>
              <a:gd name="connsiteY2" fmla="*/ 6403237 h 6853183"/>
              <a:gd name="connsiteX3" fmla="*/ 4742785 w 5461356"/>
              <a:gd name="connsiteY3" fmla="*/ 6469698 h 6853183"/>
              <a:gd name="connsiteX4" fmla="*/ 4715334 w 5461356"/>
              <a:gd name="connsiteY4" fmla="*/ 6469217 h 6853183"/>
              <a:gd name="connsiteX5" fmla="*/ 4603602 w 5461356"/>
              <a:gd name="connsiteY5" fmla="*/ 6461993 h 6853183"/>
              <a:gd name="connsiteX6" fmla="*/ 4583856 w 5461356"/>
              <a:gd name="connsiteY6" fmla="*/ 6479812 h 6853183"/>
              <a:gd name="connsiteX7" fmla="*/ 4569408 w 5461356"/>
              <a:gd name="connsiteY7" fmla="*/ 6501484 h 6853183"/>
              <a:gd name="connsiteX8" fmla="*/ 4495242 w 5461356"/>
              <a:gd name="connsiteY8" fmla="*/ 6577577 h 6853183"/>
              <a:gd name="connsiteX9" fmla="*/ 4482720 w 5461356"/>
              <a:gd name="connsiteY9" fmla="*/ 6591062 h 6853183"/>
              <a:gd name="connsiteX10" fmla="*/ 4475015 w 5461356"/>
              <a:gd name="connsiteY10" fmla="*/ 6578540 h 6853183"/>
              <a:gd name="connsiteX11" fmla="*/ 4408072 w 5461356"/>
              <a:gd name="connsiteY11" fmla="*/ 6578540 h 6853183"/>
              <a:gd name="connsiteX12" fmla="*/ 4328126 w 5461356"/>
              <a:gd name="connsiteY12" fmla="*/ 6644038 h 6853183"/>
              <a:gd name="connsiteX13" fmla="*/ 4238067 w 5461356"/>
              <a:gd name="connsiteY13" fmla="*/ 6607436 h 6853183"/>
              <a:gd name="connsiteX14" fmla="*/ 4151378 w 5461356"/>
              <a:gd name="connsiteY14" fmla="*/ 6638259 h 6853183"/>
              <a:gd name="connsiteX15" fmla="*/ 4085399 w 5461356"/>
              <a:gd name="connsiteY15" fmla="*/ 6568427 h 6853183"/>
              <a:gd name="connsiteX16" fmla="*/ 4072396 w 5461356"/>
              <a:gd name="connsiteY16" fmla="*/ 6654151 h 6853183"/>
              <a:gd name="connsiteX17" fmla="*/ 4018938 w 5461356"/>
              <a:gd name="connsiteY17" fmla="*/ 6650299 h 6853183"/>
              <a:gd name="connsiteX18" fmla="*/ 3967889 w 5461356"/>
              <a:gd name="connsiteY18" fmla="*/ 6785629 h 6853183"/>
              <a:gd name="connsiteX19" fmla="*/ 3892277 w 5461356"/>
              <a:gd name="connsiteY19" fmla="*/ 6716278 h 6853183"/>
              <a:gd name="connsiteX20" fmla="*/ 3810886 w 5461356"/>
              <a:gd name="connsiteY20" fmla="*/ 6688827 h 6853183"/>
              <a:gd name="connsiteX21" fmla="*/ 3763208 w 5461356"/>
              <a:gd name="connsiteY21" fmla="*/ 6666673 h 6853183"/>
              <a:gd name="connsiteX22" fmla="*/ 3663998 w 5461356"/>
              <a:gd name="connsiteY22" fmla="*/ 6668118 h 6853183"/>
              <a:gd name="connsiteX23" fmla="*/ 3607169 w 5461356"/>
              <a:gd name="connsiteY23" fmla="*/ 6714351 h 6853183"/>
              <a:gd name="connsiteX24" fmla="*/ 3703971 w 5461356"/>
              <a:gd name="connsiteY24" fmla="*/ 6714351 h 6853183"/>
              <a:gd name="connsiteX25" fmla="*/ 3630768 w 5461356"/>
              <a:gd name="connsiteY25" fmla="*/ 6824157 h 6853183"/>
              <a:gd name="connsiteX26" fmla="*/ 3468468 w 5461356"/>
              <a:gd name="connsiteY26" fmla="*/ 6829454 h 6853183"/>
              <a:gd name="connsiteX27" fmla="*/ 3397673 w 5461356"/>
              <a:gd name="connsiteY27" fmla="*/ 6738431 h 6853183"/>
              <a:gd name="connsiteX28" fmla="*/ 3335546 w 5461356"/>
              <a:gd name="connsiteY28" fmla="*/ 6673415 h 6853183"/>
              <a:gd name="connsiteX29" fmla="*/ 3326396 w 5461356"/>
              <a:gd name="connsiteY29" fmla="*/ 6656078 h 6853183"/>
              <a:gd name="connsiteX30" fmla="*/ 3278236 w 5461356"/>
              <a:gd name="connsiteY30" fmla="*/ 6629590 h 6853183"/>
              <a:gd name="connsiteX31" fmla="*/ 3204551 w 5461356"/>
              <a:gd name="connsiteY31" fmla="*/ 6533751 h 6853183"/>
              <a:gd name="connsiteX32" fmla="*/ 3057662 w 5461356"/>
              <a:gd name="connsiteY32" fmla="*/ 6590099 h 6853183"/>
              <a:gd name="connsiteX33" fmla="*/ 3095227 w 5461356"/>
              <a:gd name="connsiteY33" fmla="*/ 6622847 h 6853183"/>
              <a:gd name="connsiteX34" fmla="*/ 3053810 w 5461356"/>
              <a:gd name="connsiteY34" fmla="*/ 6634406 h 6853183"/>
              <a:gd name="connsiteX35" fmla="*/ 3037435 w 5461356"/>
              <a:gd name="connsiteY35" fmla="*/ 6682566 h 6853183"/>
              <a:gd name="connsiteX36" fmla="*/ 3017690 w 5461356"/>
              <a:gd name="connsiteY36" fmla="*/ 6690753 h 6853183"/>
              <a:gd name="connsiteX37" fmla="*/ 2943523 w 5461356"/>
              <a:gd name="connsiteY37" fmla="*/ 6649335 h 6853183"/>
              <a:gd name="connsiteX38" fmla="*/ 2942078 w 5461356"/>
              <a:gd name="connsiteY38" fmla="*/ 6674860 h 6853183"/>
              <a:gd name="connsiteX39" fmla="*/ 2773036 w 5461356"/>
              <a:gd name="connsiteY39" fmla="*/ 6622847 h 6853183"/>
              <a:gd name="connsiteX40" fmla="*/ 2698870 w 5461356"/>
              <a:gd name="connsiteY40" fmla="*/ 6529417 h 6853183"/>
              <a:gd name="connsiteX41" fmla="*/ 2646857 w 5461356"/>
              <a:gd name="connsiteY41" fmla="*/ 6587691 h 6853183"/>
              <a:gd name="connsiteX42" fmla="*/ 2624221 w 5461356"/>
              <a:gd name="connsiteY42" fmla="*/ 6528935 h 6853183"/>
              <a:gd name="connsiteX43" fmla="*/ 2606402 w 5461356"/>
              <a:gd name="connsiteY43" fmla="*/ 6523156 h 6853183"/>
              <a:gd name="connsiteX44" fmla="*/ 2646857 w 5461356"/>
              <a:gd name="connsiteY44" fmla="*/ 6508226 h 6853183"/>
              <a:gd name="connsiteX45" fmla="*/ 2632890 w 5461356"/>
              <a:gd name="connsiteY45" fmla="*/ 6492815 h 6853183"/>
              <a:gd name="connsiteX46" fmla="*/ 2568837 w 5461356"/>
              <a:gd name="connsiteY46" fmla="*/ 6544347 h 6853183"/>
              <a:gd name="connsiteX47" fmla="*/ 2616997 w 5461356"/>
              <a:gd name="connsiteY47" fmla="*/ 6442729 h 6853183"/>
              <a:gd name="connsiteX48" fmla="*/ 2606884 w 5461356"/>
              <a:gd name="connsiteY48" fmla="*/ 6443210 h 6853183"/>
              <a:gd name="connsiteX49" fmla="*/ 2602068 w 5461356"/>
              <a:gd name="connsiteY49" fmla="*/ 6384937 h 6853183"/>
              <a:gd name="connsiteX50" fmla="*/ 2528383 w 5461356"/>
              <a:gd name="connsiteY50" fmla="*/ 6321365 h 6853183"/>
              <a:gd name="connsiteX51" fmla="*/ 2562576 w 5461356"/>
              <a:gd name="connsiteY51" fmla="*/ 6301138 h 6853183"/>
              <a:gd name="connsiteX52" fmla="*/ 2533199 w 5461356"/>
              <a:gd name="connsiteY52" fmla="*/ 6283318 h 6853183"/>
              <a:gd name="connsiteX53" fmla="*/ 2554871 w 5461356"/>
              <a:gd name="connsiteY53" fmla="*/ 6250570 h 6853183"/>
              <a:gd name="connsiteX54" fmla="*/ 2474925 w 5461356"/>
              <a:gd name="connsiteY54" fmla="*/ 6309806 h 6853183"/>
              <a:gd name="connsiteX55" fmla="*/ 2427246 w 5461356"/>
              <a:gd name="connsiteY55" fmla="*/ 6322810 h 6853183"/>
              <a:gd name="connsiteX56" fmla="*/ 2359341 w 5461356"/>
              <a:gd name="connsiteY56" fmla="*/ 6305954 h 6853183"/>
              <a:gd name="connsiteX57" fmla="*/ 2366083 w 5461356"/>
              <a:gd name="connsiteY57" fmla="*/ 6259720 h 6853183"/>
              <a:gd name="connsiteX58" fmla="*/ 2353080 w 5461356"/>
              <a:gd name="connsiteY58" fmla="*/ 6231306 h 6853183"/>
              <a:gd name="connsiteX59" fmla="*/ 2252425 w 5461356"/>
              <a:gd name="connsiteY59" fmla="*/ 6265981 h 6853183"/>
              <a:gd name="connsiteX60" fmla="*/ 2164774 w 5461356"/>
              <a:gd name="connsiteY60" fmla="*/ 6286208 h 6853183"/>
              <a:gd name="connsiteX61" fmla="*/ 2094942 w 5461356"/>
              <a:gd name="connsiteY61" fmla="*/ 6180738 h 6853183"/>
              <a:gd name="connsiteX62" fmla="*/ 2035223 w 5461356"/>
              <a:gd name="connsiteY62" fmla="*/ 6103681 h 6853183"/>
              <a:gd name="connsiteX63" fmla="*/ 1934087 w 5461356"/>
              <a:gd name="connsiteY63" fmla="*/ 6108016 h 6853183"/>
              <a:gd name="connsiteX64" fmla="*/ 1893632 w 5461356"/>
              <a:gd name="connsiteY64" fmla="*/ 6108979 h 6853183"/>
              <a:gd name="connsiteX65" fmla="*/ 1885445 w 5461356"/>
              <a:gd name="connsiteY65" fmla="*/ 6043963 h 6853183"/>
              <a:gd name="connsiteX66" fmla="*/ 1944682 w 5461356"/>
              <a:gd name="connsiteY66" fmla="*/ 6071896 h 6853183"/>
              <a:gd name="connsiteX67" fmla="*/ 1965872 w 5461356"/>
              <a:gd name="connsiteY67" fmla="*/ 6075748 h 6853183"/>
              <a:gd name="connsiteX68" fmla="*/ 1973097 w 5461356"/>
              <a:gd name="connsiteY68" fmla="*/ 6056484 h 6853183"/>
              <a:gd name="connsiteX69" fmla="*/ 1978876 w 5461356"/>
              <a:gd name="connsiteY69" fmla="*/ 6026625 h 6853183"/>
              <a:gd name="connsiteX70" fmla="*/ 1942756 w 5461356"/>
              <a:gd name="connsiteY70" fmla="*/ 5995803 h 6853183"/>
              <a:gd name="connsiteX71" fmla="*/ 1851251 w 5461356"/>
              <a:gd name="connsiteY71" fmla="*/ 5977020 h 6853183"/>
              <a:gd name="connsiteX72" fmla="*/ 1819947 w 5461356"/>
              <a:gd name="connsiteY72" fmla="*/ 6003990 h 6853183"/>
              <a:gd name="connsiteX73" fmla="*/ 1783827 w 5461356"/>
              <a:gd name="connsiteY73" fmla="*/ 5997729 h 6853183"/>
              <a:gd name="connsiteX74" fmla="*/ 1692323 w 5461356"/>
              <a:gd name="connsiteY74" fmla="*/ 5878773 h 6853183"/>
              <a:gd name="connsiteX75" fmla="*/ 1658611 w 5461356"/>
              <a:gd name="connsiteY75" fmla="*/ 5854693 h 6853183"/>
              <a:gd name="connsiteX76" fmla="*/ 1584926 w 5461356"/>
              <a:gd name="connsiteY76" fmla="*/ 5814239 h 6853183"/>
              <a:gd name="connsiteX77" fmla="*/ 1637420 w 5461356"/>
              <a:gd name="connsiteY77" fmla="*/ 5748260 h 6853183"/>
              <a:gd name="connsiteX78" fmla="*/ 1534358 w 5461356"/>
              <a:gd name="connsiteY78" fmla="*/ 5734293 h 6853183"/>
              <a:gd name="connsiteX79" fmla="*/ 1581073 w 5461356"/>
              <a:gd name="connsiteY79" fmla="*/ 5661090 h 6853183"/>
              <a:gd name="connsiteX80" fmla="*/ 1518465 w 5461356"/>
              <a:gd name="connsiteY80" fmla="*/ 5706361 h 6853183"/>
              <a:gd name="connsiteX81" fmla="*/ 1439001 w 5461356"/>
              <a:gd name="connsiteY81" fmla="*/ 5690467 h 6853183"/>
              <a:gd name="connsiteX82" fmla="*/ 1473676 w 5461356"/>
              <a:gd name="connsiteY82" fmla="*/ 5613411 h 6853183"/>
              <a:gd name="connsiteX83" fmla="*/ 1519428 w 5461356"/>
              <a:gd name="connsiteY83" fmla="*/ 5584515 h 6853183"/>
              <a:gd name="connsiteX84" fmla="*/ 1535321 w 5461356"/>
              <a:gd name="connsiteY84" fmla="*/ 5526242 h 6853183"/>
              <a:gd name="connsiteX85" fmla="*/ 1478974 w 5461356"/>
              <a:gd name="connsiteY85" fmla="*/ 5516128 h 6853183"/>
              <a:gd name="connsiteX86" fmla="*/ 1405289 w 5461356"/>
              <a:gd name="connsiteY86" fmla="*/ 5551285 h 6853183"/>
              <a:gd name="connsiteX87" fmla="*/ 1362908 w 5461356"/>
              <a:gd name="connsiteY87" fmla="*/ 5529613 h 6853183"/>
              <a:gd name="connsiteX88" fmla="*/ 1210240 w 5461356"/>
              <a:gd name="connsiteY88" fmla="*/ 5498309 h 6853183"/>
              <a:gd name="connsiteX89" fmla="*/ 1138963 w 5461356"/>
              <a:gd name="connsiteY89" fmla="*/ 5528168 h 6853183"/>
              <a:gd name="connsiteX90" fmla="*/ 1113920 w 5461356"/>
              <a:gd name="connsiteY90" fmla="*/ 5448222 h 6853183"/>
              <a:gd name="connsiteX91" fmla="*/ 1111994 w 5461356"/>
              <a:gd name="connsiteY91" fmla="*/ 5438590 h 6853183"/>
              <a:gd name="connsiteX92" fmla="*/ 1035901 w 5461356"/>
              <a:gd name="connsiteY92" fmla="*/ 5421252 h 6853183"/>
              <a:gd name="connsiteX93" fmla="*/ 919353 w 5461356"/>
              <a:gd name="connsiteY93" fmla="*/ 5429440 h 6853183"/>
              <a:gd name="connsiteX94" fmla="*/ 863006 w 5461356"/>
              <a:gd name="connsiteY94" fmla="*/ 5431848 h 6853183"/>
              <a:gd name="connsiteX95" fmla="*/ 802324 w 5461356"/>
              <a:gd name="connsiteY95" fmla="*/ 5431848 h 6853183"/>
              <a:gd name="connsiteX96" fmla="*/ 731529 w 5461356"/>
              <a:gd name="connsiteY96" fmla="*/ 5369721 h 6853183"/>
              <a:gd name="connsiteX97" fmla="*/ 648212 w 5461356"/>
              <a:gd name="connsiteY97" fmla="*/ 5351902 h 6853183"/>
              <a:gd name="connsiteX98" fmla="*/ 611610 w 5461356"/>
              <a:gd name="connsiteY98" fmla="*/ 5383206 h 6853183"/>
              <a:gd name="connsiteX99" fmla="*/ 583196 w 5461356"/>
              <a:gd name="connsiteY99" fmla="*/ 5318190 h 6853183"/>
              <a:gd name="connsiteX100" fmla="*/ 501805 w 5461356"/>
              <a:gd name="connsiteY100" fmla="*/ 5308076 h 6853183"/>
              <a:gd name="connsiteX101" fmla="*/ 399706 w 5461356"/>
              <a:gd name="connsiteY101" fmla="*/ 5277736 h 6853183"/>
              <a:gd name="connsiteX102" fmla="*/ 401150 w 5461356"/>
              <a:gd name="connsiteY102" fmla="*/ 5262324 h 6853183"/>
              <a:gd name="connsiteX103" fmla="*/ 429083 w 5461356"/>
              <a:gd name="connsiteY103" fmla="*/ 5241134 h 6853183"/>
              <a:gd name="connsiteX104" fmla="*/ 393445 w 5461356"/>
              <a:gd name="connsiteY104" fmla="*/ 5193455 h 6853183"/>
              <a:gd name="connsiteX105" fmla="*/ 322168 w 5461356"/>
              <a:gd name="connsiteY105" fmla="*/ 5159743 h 6853183"/>
              <a:gd name="connsiteX106" fmla="*/ 369846 w 5461356"/>
              <a:gd name="connsiteY106" fmla="*/ 5136145 h 6853183"/>
              <a:gd name="connsiteX107" fmla="*/ 349619 w 5461356"/>
              <a:gd name="connsiteY107" fmla="*/ 5096172 h 6853183"/>
              <a:gd name="connsiteX108" fmla="*/ 282676 w 5461356"/>
              <a:gd name="connsiteY108" fmla="*/ 5137108 h 6853183"/>
              <a:gd name="connsiteX109" fmla="*/ 255225 w 5461356"/>
              <a:gd name="connsiteY109" fmla="*/ 5085577 h 6853183"/>
              <a:gd name="connsiteX110" fmla="*/ 300977 w 5461356"/>
              <a:gd name="connsiteY110" fmla="*/ 5025376 h 6853183"/>
              <a:gd name="connsiteX111" fmla="*/ 295198 w 5461356"/>
              <a:gd name="connsiteY111" fmla="*/ 4955063 h 6853183"/>
              <a:gd name="connsiteX112" fmla="*/ 293272 w 5461356"/>
              <a:gd name="connsiteY112" fmla="*/ 4867893 h 6853183"/>
              <a:gd name="connsiteX113" fmla="*/ 180577 w 5461356"/>
              <a:gd name="connsiteY113" fmla="*/ 4844295 h 6853183"/>
              <a:gd name="connsiteX114" fmla="*/ 221513 w 5461356"/>
              <a:gd name="connsiteY114" fmla="*/ 4824067 h 6853183"/>
              <a:gd name="connsiteX115" fmla="*/ 172390 w 5461356"/>
              <a:gd name="connsiteY115" fmla="*/ 4745566 h 6853183"/>
              <a:gd name="connsiteX116" fmla="*/ 124711 w 5461356"/>
              <a:gd name="connsiteY116" fmla="*/ 4811545 h 6853183"/>
              <a:gd name="connsiteX117" fmla="*/ 96778 w 5461356"/>
              <a:gd name="connsiteY117" fmla="*/ 4731118 h 6853183"/>
              <a:gd name="connsiteX118" fmla="*/ 84738 w 5461356"/>
              <a:gd name="connsiteY118" fmla="*/ 4712817 h 6853183"/>
              <a:gd name="connsiteX119" fmla="*/ 62585 w 5461356"/>
              <a:gd name="connsiteY119" fmla="*/ 4704630 h 6853183"/>
              <a:gd name="connsiteX120" fmla="*/ 72217 w 5461356"/>
              <a:gd name="connsiteY120" fmla="*/ 4692590 h 6853183"/>
              <a:gd name="connsiteX121" fmla="*/ 112671 w 5461356"/>
              <a:gd name="connsiteY121" fmla="*/ 4689219 h 6853183"/>
              <a:gd name="connsiteX122" fmla="*/ 15869 w 5461356"/>
              <a:gd name="connsiteY122" fmla="*/ 4581340 h 6853183"/>
              <a:gd name="connsiteX123" fmla="*/ 3348 w 5461356"/>
              <a:gd name="connsiteY123" fmla="*/ 4587601 h 6853183"/>
              <a:gd name="connsiteX124" fmla="*/ 20685 w 5461356"/>
              <a:gd name="connsiteY124" fmla="*/ 4558223 h 6853183"/>
              <a:gd name="connsiteX125" fmla="*/ 9127 w 5461356"/>
              <a:gd name="connsiteY125" fmla="*/ 4559668 h 6853183"/>
              <a:gd name="connsiteX126" fmla="*/ 458 w 5461356"/>
              <a:gd name="connsiteY126" fmla="*/ 4517769 h 6853183"/>
              <a:gd name="connsiteX127" fmla="*/ 22612 w 5461356"/>
              <a:gd name="connsiteY127" fmla="*/ 4472980 h 6853183"/>
              <a:gd name="connsiteX128" fmla="*/ 12498 w 5461356"/>
              <a:gd name="connsiteY128" fmla="*/ 4467682 h 6853183"/>
              <a:gd name="connsiteX129" fmla="*/ 102558 w 5461356"/>
              <a:gd name="connsiteY129" fmla="*/ 4417114 h 6853183"/>
              <a:gd name="connsiteX130" fmla="*/ 50063 w 5461356"/>
              <a:gd name="connsiteY130" fmla="*/ 4398332 h 6853183"/>
              <a:gd name="connsiteX131" fmla="*/ 67882 w 5461356"/>
              <a:gd name="connsiteY131" fmla="*/ 4374733 h 6853183"/>
              <a:gd name="connsiteX132" fmla="*/ 21167 w 5461356"/>
              <a:gd name="connsiteY132" fmla="*/ 4363175 h 6853183"/>
              <a:gd name="connsiteX133" fmla="*/ 49581 w 5461356"/>
              <a:gd name="connsiteY133" fmla="*/ 4336687 h 6853183"/>
              <a:gd name="connsiteX134" fmla="*/ 49100 w 5461356"/>
              <a:gd name="connsiteY134" fmla="*/ 4261557 h 6853183"/>
              <a:gd name="connsiteX135" fmla="*/ 61140 w 5461356"/>
              <a:gd name="connsiteY135" fmla="*/ 4138267 h 6853183"/>
              <a:gd name="connsiteX136" fmla="*/ 106410 w 5461356"/>
              <a:gd name="connsiteY136" fmla="*/ 4114187 h 6853183"/>
              <a:gd name="connsiteX137" fmla="*/ 168055 w 5461356"/>
              <a:gd name="connsiteY137" fmla="*/ 4090589 h 6853183"/>
              <a:gd name="connsiteX138" fmla="*/ 104484 w 5461356"/>
              <a:gd name="connsiteY138" fmla="*/ 4072288 h 6853183"/>
              <a:gd name="connsiteX139" fmla="*/ 92444 w 5461356"/>
              <a:gd name="connsiteY139" fmla="*/ 4061211 h 6853183"/>
              <a:gd name="connsiteX140" fmla="*/ 141086 w 5461356"/>
              <a:gd name="connsiteY140" fmla="*/ 4030389 h 6853183"/>
              <a:gd name="connsiteX141" fmla="*/ 20204 w 5461356"/>
              <a:gd name="connsiteY141" fmla="*/ 3879166 h 6853183"/>
              <a:gd name="connsiteX142" fmla="*/ 17796 w 5461356"/>
              <a:gd name="connsiteY142" fmla="*/ 3865681 h 6853183"/>
              <a:gd name="connsiteX143" fmla="*/ 83294 w 5461356"/>
              <a:gd name="connsiteY143" fmla="*/ 3853641 h 6853183"/>
              <a:gd name="connsiteX144" fmla="*/ 44765 w 5461356"/>
              <a:gd name="connsiteY144" fmla="*/ 3832932 h 6853183"/>
              <a:gd name="connsiteX145" fmla="*/ 60658 w 5461356"/>
              <a:gd name="connsiteY145" fmla="*/ 3815594 h 6853183"/>
              <a:gd name="connsiteX146" fmla="*/ 106410 w 5461356"/>
              <a:gd name="connsiteY146" fmla="*/ 3802109 h 6853183"/>
              <a:gd name="connsiteX147" fmla="*/ 67882 w 5461356"/>
              <a:gd name="connsiteY147" fmla="*/ 3752505 h 6853183"/>
              <a:gd name="connsiteX148" fmla="*/ 96778 w 5461356"/>
              <a:gd name="connsiteY148" fmla="*/ 3703381 h 6853183"/>
              <a:gd name="connsiteX149" fmla="*/ 93889 w 5461356"/>
              <a:gd name="connsiteY149" fmla="*/ 3616212 h 6853183"/>
              <a:gd name="connsiteX150" fmla="*/ 106892 w 5461356"/>
              <a:gd name="connsiteY150" fmla="*/ 3568533 h 6853183"/>
              <a:gd name="connsiteX151" fmla="*/ 116524 w 5461356"/>
              <a:gd name="connsiteY151" fmla="*/ 3513630 h 6853183"/>
              <a:gd name="connsiteX152" fmla="*/ 103521 w 5461356"/>
              <a:gd name="connsiteY152" fmla="*/ 3393712 h 6853183"/>
              <a:gd name="connsiteX153" fmla="*/ 173353 w 5461356"/>
              <a:gd name="connsiteY153" fmla="*/ 3322435 h 6853183"/>
              <a:gd name="connsiteX154" fmla="*/ 135306 w 5461356"/>
              <a:gd name="connsiteY154" fmla="*/ 3254529 h 6853183"/>
              <a:gd name="connsiteX155" fmla="*/ 188764 w 5461356"/>
              <a:gd name="connsiteY155" fmla="*/ 3242971 h 6853183"/>
              <a:gd name="connsiteX156" fmla="*/ 300496 w 5461356"/>
              <a:gd name="connsiteY156" fmla="*/ 3200590 h 6853183"/>
              <a:gd name="connsiteX157" fmla="*/ 352509 w 5461356"/>
              <a:gd name="connsiteY157" fmla="*/ 3130757 h 6853183"/>
              <a:gd name="connsiteX158" fmla="*/ 342877 w 5461356"/>
              <a:gd name="connsiteY158" fmla="*/ 3120162 h 6853183"/>
              <a:gd name="connsiteX159" fmla="*/ 479170 w 5461356"/>
              <a:gd name="connsiteY159" fmla="*/ 3098009 h 6853183"/>
              <a:gd name="connsiteX160" fmla="*/ 513363 w 5461356"/>
              <a:gd name="connsiteY160" fmla="*/ 3087413 h 6853183"/>
              <a:gd name="connsiteX161" fmla="*/ 577898 w 5461356"/>
              <a:gd name="connsiteY161" fmla="*/ 3060444 h 6853183"/>
              <a:gd name="connsiteX162" fmla="*/ 623650 w 5461356"/>
              <a:gd name="connsiteY162" fmla="*/ 3009394 h 6853183"/>
              <a:gd name="connsiteX163" fmla="*/ 635690 w 5461356"/>
              <a:gd name="connsiteY163" fmla="*/ 2965568 h 6853183"/>
              <a:gd name="connsiteX164" fmla="*/ 655917 w 5461356"/>
              <a:gd name="connsiteY164" fmla="*/ 2980498 h 6853183"/>
              <a:gd name="connsiteX165" fmla="*/ 566340 w 5461356"/>
              <a:gd name="connsiteY165" fmla="*/ 2973274 h 6853183"/>
              <a:gd name="connsiteX166" fmla="*/ 675181 w 5461356"/>
              <a:gd name="connsiteY166" fmla="*/ 2899107 h 6853183"/>
              <a:gd name="connsiteX167" fmla="*/ 617871 w 5461356"/>
              <a:gd name="connsiteY167" fmla="*/ 2871175 h 6853183"/>
              <a:gd name="connsiteX168" fmla="*/ 539370 w 5461356"/>
              <a:gd name="connsiteY168" fmla="*/ 2861543 h 6853183"/>
              <a:gd name="connsiteX169" fmla="*/ 537925 w 5461356"/>
              <a:gd name="connsiteY169" fmla="*/ 2796045 h 6853183"/>
              <a:gd name="connsiteX170" fmla="*/ 527811 w 5461356"/>
              <a:gd name="connsiteY170" fmla="*/ 2713209 h 6853183"/>
              <a:gd name="connsiteX171" fmla="*/ 554300 w 5461356"/>
              <a:gd name="connsiteY171" fmla="*/ 2664086 h 6853183"/>
              <a:gd name="connsiteX172" fmla="*/ 535517 w 5461356"/>
              <a:gd name="connsiteY172" fmla="*/ 2649638 h 6853183"/>
              <a:gd name="connsiteX173" fmla="*/ 396334 w 5461356"/>
              <a:gd name="connsiteY173" fmla="*/ 2587511 h 6853183"/>
              <a:gd name="connsiteX174" fmla="*/ 519624 w 5461356"/>
              <a:gd name="connsiteY174" fmla="*/ 2475298 h 6853183"/>
              <a:gd name="connsiteX175" fmla="*/ 514808 w 5461356"/>
              <a:gd name="connsiteY175" fmla="*/ 2461814 h 6853183"/>
              <a:gd name="connsiteX176" fmla="*/ 431010 w 5461356"/>
              <a:gd name="connsiteY176" fmla="*/ 2404985 h 6853183"/>
              <a:gd name="connsiteX177" fmla="*/ 484949 w 5461356"/>
              <a:gd name="connsiteY177" fmla="*/ 2378015 h 6853183"/>
              <a:gd name="connsiteX178" fmla="*/ 459424 w 5461356"/>
              <a:gd name="connsiteY178" fmla="*/ 2354898 h 6853183"/>
              <a:gd name="connsiteX179" fmla="*/ 549483 w 5461356"/>
              <a:gd name="connsiteY179" fmla="*/ 2298069 h 6853183"/>
              <a:gd name="connsiteX180" fmla="*/ 478206 w 5461356"/>
              <a:gd name="connsiteY180" fmla="*/ 2266765 h 6853183"/>
              <a:gd name="connsiteX181" fmla="*/ 477243 w 5461356"/>
              <a:gd name="connsiteY181" fmla="*/ 2258096 h 6853183"/>
              <a:gd name="connsiteX182" fmla="*/ 521069 w 5461356"/>
              <a:gd name="connsiteY182" fmla="*/ 2251354 h 6853183"/>
              <a:gd name="connsiteX183" fmla="*/ 519143 w 5461356"/>
              <a:gd name="connsiteY183" fmla="*/ 2177669 h 6853183"/>
              <a:gd name="connsiteX184" fmla="*/ 520106 w 5461356"/>
              <a:gd name="connsiteY184" fmla="*/ 2139622 h 6853183"/>
              <a:gd name="connsiteX185" fmla="*/ 542259 w 5461356"/>
              <a:gd name="connsiteY185" fmla="*/ 2126619 h 6853183"/>
              <a:gd name="connsiteX186" fmla="*/ 539851 w 5461356"/>
              <a:gd name="connsiteY186" fmla="*/ 2116987 h 6853183"/>
              <a:gd name="connsiteX187" fmla="*/ 418970 w 5461356"/>
              <a:gd name="connsiteY187" fmla="*/ 2060640 h 6853183"/>
              <a:gd name="connsiteX188" fmla="*/ 384294 w 5461356"/>
              <a:gd name="connsiteY188" fmla="*/ 2022112 h 6853183"/>
              <a:gd name="connsiteX189" fmla="*/ 432454 w 5461356"/>
              <a:gd name="connsiteY189" fmla="*/ 1986473 h 6853183"/>
              <a:gd name="connsiteX190" fmla="*/ 450755 w 5461356"/>
              <a:gd name="connsiteY190" fmla="*/ 1987918 h 6853183"/>
              <a:gd name="connsiteX191" fmla="*/ 499397 w 5461356"/>
              <a:gd name="connsiteY191" fmla="*/ 1967691 h 6853183"/>
              <a:gd name="connsiteX192" fmla="*/ 471946 w 5461356"/>
              <a:gd name="connsiteY192" fmla="*/ 1922420 h 6853183"/>
              <a:gd name="connsiteX193" fmla="*/ 513845 w 5461356"/>
              <a:gd name="connsiteY193" fmla="*/ 1917604 h 6853183"/>
              <a:gd name="connsiteX194" fmla="*/ 518179 w 5461356"/>
              <a:gd name="connsiteY194" fmla="*/ 1904601 h 6853183"/>
              <a:gd name="connsiteX195" fmla="*/ 482541 w 5461356"/>
              <a:gd name="connsiteY195" fmla="*/ 1891598 h 6853183"/>
              <a:gd name="connsiteX196" fmla="*/ 440642 w 5461356"/>
              <a:gd name="connsiteY196" fmla="*/ 1849698 h 6853183"/>
              <a:gd name="connsiteX197" fmla="*/ 410301 w 5461356"/>
              <a:gd name="connsiteY197" fmla="*/ 1774569 h 6853183"/>
              <a:gd name="connsiteX198" fmla="*/ 355398 w 5461356"/>
              <a:gd name="connsiteY198" fmla="*/ 1674396 h 6853183"/>
              <a:gd name="connsiteX199" fmla="*/ 377070 w 5461356"/>
              <a:gd name="connsiteY199" fmla="*/ 1635868 h 6853183"/>
              <a:gd name="connsiteX200" fmla="*/ 316870 w 5461356"/>
              <a:gd name="connsiteY200" fmla="*/ 1483682 h 6853183"/>
              <a:gd name="connsiteX201" fmla="*/ 364067 w 5461356"/>
              <a:gd name="connsiteY201" fmla="*/ 1489461 h 6853183"/>
              <a:gd name="connsiteX202" fmla="*/ 369365 w 5461356"/>
              <a:gd name="connsiteY202" fmla="*/ 1480792 h 6853183"/>
              <a:gd name="connsiteX203" fmla="*/ 315425 w 5461356"/>
              <a:gd name="connsiteY203" fmla="*/ 1435522 h 6853183"/>
              <a:gd name="connsiteX204" fmla="*/ 383331 w 5461356"/>
              <a:gd name="connsiteY204" fmla="*/ 1397475 h 6853183"/>
              <a:gd name="connsiteX205" fmla="*/ 351064 w 5461356"/>
              <a:gd name="connsiteY205" fmla="*/ 1372432 h 6853183"/>
              <a:gd name="connsiteX206" fmla="*/ 415598 w 5461356"/>
              <a:gd name="connsiteY206" fmla="*/ 1329569 h 6853183"/>
              <a:gd name="connsiteX207" fmla="*/ 380441 w 5461356"/>
              <a:gd name="connsiteY207" fmla="*/ 1309824 h 6853183"/>
              <a:gd name="connsiteX208" fmla="*/ 432454 w 5461356"/>
              <a:gd name="connsiteY208" fmla="*/ 1293449 h 6853183"/>
              <a:gd name="connsiteX209" fmla="*/ 412709 w 5461356"/>
              <a:gd name="connsiteY209" fmla="*/ 1275630 h 6853183"/>
              <a:gd name="connsiteX210" fmla="*/ 435826 w 5461356"/>
              <a:gd name="connsiteY210" fmla="*/ 1167751 h 6853183"/>
              <a:gd name="connsiteX211" fmla="*/ 461350 w 5461356"/>
              <a:gd name="connsiteY211" fmla="*/ 1148487 h 6853183"/>
              <a:gd name="connsiteX212" fmla="*/ 434381 w 5461356"/>
              <a:gd name="connsiteY212" fmla="*/ 1122962 h 6853183"/>
              <a:gd name="connsiteX213" fmla="*/ 410301 w 5461356"/>
              <a:gd name="connsiteY213" fmla="*/ 1096956 h 6853183"/>
              <a:gd name="connsiteX214" fmla="*/ 441123 w 5461356"/>
              <a:gd name="connsiteY214" fmla="*/ 1097437 h 6853183"/>
              <a:gd name="connsiteX215" fmla="*/ 509992 w 5461356"/>
              <a:gd name="connsiteY215" fmla="*/ 1072394 h 6853183"/>
              <a:gd name="connsiteX216" fmla="*/ 558152 w 5461356"/>
              <a:gd name="connsiteY216" fmla="*/ 1042535 h 6853183"/>
              <a:gd name="connsiteX217" fmla="*/ 619797 w 5461356"/>
              <a:gd name="connsiteY217" fmla="*/ 1001117 h 6853183"/>
              <a:gd name="connsiteX218" fmla="*/ 678553 w 5461356"/>
              <a:gd name="connsiteY218" fmla="*/ 955847 h 6853183"/>
              <a:gd name="connsiteX219" fmla="*/ 724786 w 5461356"/>
              <a:gd name="connsiteY219" fmla="*/ 925987 h 6853183"/>
              <a:gd name="connsiteX220" fmla="*/ 784505 w 5461356"/>
              <a:gd name="connsiteY220" fmla="*/ 925987 h 6853183"/>
              <a:gd name="connsiteX221" fmla="*/ 867822 w 5461356"/>
              <a:gd name="connsiteY221" fmla="*/ 856155 h 6853183"/>
              <a:gd name="connsiteX222" fmla="*/ 906832 w 5461356"/>
              <a:gd name="connsiteY222" fmla="*/ 778136 h 6853183"/>
              <a:gd name="connsiteX223" fmla="*/ 874083 w 5461356"/>
              <a:gd name="connsiteY223" fmla="*/ 743461 h 6853183"/>
              <a:gd name="connsiteX224" fmla="*/ 911166 w 5461356"/>
              <a:gd name="connsiteY224" fmla="*/ 701080 h 6853183"/>
              <a:gd name="connsiteX225" fmla="*/ 1036864 w 5461356"/>
              <a:gd name="connsiteY225" fmla="*/ 719381 h 6853183"/>
              <a:gd name="connsiteX226" fmla="*/ 1120662 w 5461356"/>
              <a:gd name="connsiteY226" fmla="*/ 642324 h 6853183"/>
              <a:gd name="connsiteX227" fmla="*/ 1121144 w 5461356"/>
              <a:gd name="connsiteY227" fmla="*/ 643288 h 6853183"/>
              <a:gd name="connsiteX228" fmla="*/ 1172675 w 5461356"/>
              <a:gd name="connsiteY228" fmla="*/ 590793 h 6853183"/>
              <a:gd name="connsiteX229" fmla="*/ 1230949 w 5461356"/>
              <a:gd name="connsiteY229" fmla="*/ 548412 h 6853183"/>
              <a:gd name="connsiteX230" fmla="*/ 1364353 w 5461356"/>
              <a:gd name="connsiteY230" fmla="*/ 489175 h 6853183"/>
              <a:gd name="connsiteX231" fmla="*/ 1403844 w 5461356"/>
              <a:gd name="connsiteY231" fmla="*/ 506031 h 6853183"/>
              <a:gd name="connsiteX232" fmla="*/ 1403844 w 5461356"/>
              <a:gd name="connsiteY232" fmla="*/ 459798 h 6853183"/>
              <a:gd name="connsiteX233" fmla="*/ 1438519 w 5461356"/>
              <a:gd name="connsiteY233" fmla="*/ 408266 h 6853183"/>
              <a:gd name="connsiteX234" fmla="*/ 1637902 w 5461356"/>
              <a:gd name="connsiteY234" fmla="*/ 337952 h 6853183"/>
              <a:gd name="connsiteX235" fmla="*/ 1792014 w 5461356"/>
              <a:gd name="connsiteY235" fmla="*/ 326876 h 6853183"/>
              <a:gd name="connsiteX236" fmla="*/ 1835840 w 5461356"/>
              <a:gd name="connsiteY236" fmla="*/ 285458 h 6853183"/>
              <a:gd name="connsiteX237" fmla="*/ 1940829 w 5461356"/>
              <a:gd name="connsiteY237" fmla="*/ 261378 h 6853183"/>
              <a:gd name="connsiteX238" fmla="*/ 1986100 w 5461356"/>
              <a:gd name="connsiteY238" fmla="*/ 238261 h 6853183"/>
              <a:gd name="connsiteX239" fmla="*/ 2058340 w 5461356"/>
              <a:gd name="connsiteY239" fmla="*/ 203586 h 6853183"/>
              <a:gd name="connsiteX240" fmla="*/ 2140212 w 5461356"/>
              <a:gd name="connsiteY240" fmla="*/ 170837 h 6853183"/>
              <a:gd name="connsiteX241" fmla="*/ 2171998 w 5461356"/>
              <a:gd name="connsiteY241" fmla="*/ 173245 h 6853183"/>
              <a:gd name="connsiteX242" fmla="*/ 2254833 w 5461356"/>
              <a:gd name="connsiteY242" fmla="*/ 182395 h 6853183"/>
              <a:gd name="connsiteX243" fmla="*/ 2313589 w 5461356"/>
              <a:gd name="connsiteY243" fmla="*/ 124603 h 6853183"/>
              <a:gd name="connsiteX244" fmla="*/ 2380050 w 5461356"/>
              <a:gd name="connsiteY244" fmla="*/ 83185 h 6853183"/>
              <a:gd name="connsiteX245" fmla="*/ 2424357 w 5461356"/>
              <a:gd name="connsiteY245" fmla="*/ 72590 h 6853183"/>
              <a:gd name="connsiteX246" fmla="*/ 2493707 w 5461356"/>
              <a:gd name="connsiteY246" fmla="*/ 70664 h 6853183"/>
              <a:gd name="connsiteX247" fmla="*/ 2562576 w 5461356"/>
              <a:gd name="connsiteY247" fmla="*/ 70664 h 6853183"/>
              <a:gd name="connsiteX248" fmla="*/ 2603513 w 5461356"/>
              <a:gd name="connsiteY248" fmla="*/ 40323 h 6853183"/>
              <a:gd name="connsiteX249" fmla="*/ 2671418 w 5461356"/>
              <a:gd name="connsiteY249" fmla="*/ 10464 h 6853183"/>
              <a:gd name="connsiteX250" fmla="*/ 2744140 w 5461356"/>
              <a:gd name="connsiteY250" fmla="*/ 21059 h 6853183"/>
              <a:gd name="connsiteX251" fmla="*/ 2890065 w 5461356"/>
              <a:gd name="connsiteY251" fmla="*/ 76443 h 6853183"/>
              <a:gd name="connsiteX252" fmla="*/ 2937744 w 5461356"/>
              <a:gd name="connsiteY252" fmla="*/ 28283 h 6853183"/>
              <a:gd name="connsiteX253" fmla="*/ 3108231 w 5461356"/>
              <a:gd name="connsiteY253" fmla="*/ 3240 h 6853183"/>
              <a:gd name="connsiteX254" fmla="*/ 3196845 w 5461356"/>
              <a:gd name="connsiteY254" fmla="*/ 56697 h 6853183"/>
              <a:gd name="connsiteX255" fmla="*/ 3250784 w 5461356"/>
              <a:gd name="connsiteY255" fmla="*/ 11908 h 6853183"/>
              <a:gd name="connsiteX256" fmla="*/ 3283052 w 5461356"/>
              <a:gd name="connsiteY256" fmla="*/ 41286 h 6853183"/>
              <a:gd name="connsiteX257" fmla="*/ 3398154 w 5461356"/>
              <a:gd name="connsiteY257" fmla="*/ 832 h 6853183"/>
              <a:gd name="connsiteX258" fmla="*/ 3445833 w 5461356"/>
              <a:gd name="connsiteY258" fmla="*/ 10945 h 6853183"/>
              <a:gd name="connsiteX259" fmla="*/ 3514220 w 5461356"/>
              <a:gd name="connsiteY259" fmla="*/ 24430 h 6853183"/>
              <a:gd name="connsiteX260" fmla="*/ 3519036 w 5461356"/>
              <a:gd name="connsiteY260" fmla="*/ 10945 h 6853183"/>
              <a:gd name="connsiteX261" fmla="*/ 3578273 w 5461356"/>
              <a:gd name="connsiteY261" fmla="*/ 86557 h 6853183"/>
              <a:gd name="connsiteX262" fmla="*/ 3630286 w 5461356"/>
              <a:gd name="connsiteY262" fmla="*/ 111600 h 6853183"/>
              <a:gd name="connsiteX263" fmla="*/ 3715048 w 5461356"/>
              <a:gd name="connsiteY263" fmla="*/ 162168 h 6853183"/>
              <a:gd name="connsiteX264" fmla="*/ 3803662 w 5461356"/>
              <a:gd name="connsiteY264" fmla="*/ 209847 h 6853183"/>
              <a:gd name="connsiteX265" fmla="*/ 3883608 w 5461356"/>
              <a:gd name="connsiteY265" fmla="*/ 271492 h 6853183"/>
              <a:gd name="connsiteX266" fmla="*/ 3971741 w 5461356"/>
              <a:gd name="connsiteY266" fmla="*/ 336508 h 6853183"/>
              <a:gd name="connsiteX267" fmla="*/ 4069988 w 5461356"/>
              <a:gd name="connsiteY267" fmla="*/ 380815 h 6853183"/>
              <a:gd name="connsiteX268" fmla="*/ 4043981 w 5461356"/>
              <a:gd name="connsiteY268" fmla="*/ 423677 h 6853183"/>
              <a:gd name="connsiteX269" fmla="*/ 4127298 w 5461356"/>
              <a:gd name="connsiteY269" fmla="*/ 467985 h 6853183"/>
              <a:gd name="connsiteX270" fmla="*/ 4184127 w 5461356"/>
              <a:gd name="connsiteY270" fmla="*/ 518553 h 6853183"/>
              <a:gd name="connsiteX271" fmla="*/ 4281893 w 5461356"/>
              <a:gd name="connsiteY271" fmla="*/ 635582 h 6853183"/>
              <a:gd name="connsiteX272" fmla="*/ 4262629 w 5461356"/>
              <a:gd name="connsiteY272" fmla="*/ 674110 h 6853183"/>
              <a:gd name="connsiteX273" fmla="*/ 4357986 w 5461356"/>
              <a:gd name="connsiteY273" fmla="*/ 714565 h 6853183"/>
              <a:gd name="connsiteX274" fmla="*/ 4351725 w 5461356"/>
              <a:gd name="connsiteY274" fmla="*/ 794510 h 6853183"/>
              <a:gd name="connsiteX275" fmla="*/ 4506319 w 5461356"/>
              <a:gd name="connsiteY275" fmla="*/ 881680 h 6853183"/>
              <a:gd name="connsiteX276" fmla="*/ 4466346 w 5461356"/>
              <a:gd name="connsiteY276" fmla="*/ 905760 h 6853183"/>
              <a:gd name="connsiteX277" fmla="*/ 4477423 w 5461356"/>
              <a:gd name="connsiteY277" fmla="*/ 982816 h 6853183"/>
              <a:gd name="connsiteX278" fmla="*/ 4470199 w 5461356"/>
              <a:gd name="connsiteY278" fmla="*/ 1141263 h 6853183"/>
              <a:gd name="connsiteX279" fmla="*/ 4399885 w 5461356"/>
              <a:gd name="connsiteY279" fmla="*/ 1158119 h 6853183"/>
              <a:gd name="connsiteX280" fmla="*/ 4454787 w 5461356"/>
              <a:gd name="connsiteY280" fmla="*/ 1242881 h 6853183"/>
              <a:gd name="connsiteX281" fmla="*/ 4492834 w 5461356"/>
              <a:gd name="connsiteY281" fmla="*/ 1258292 h 6853183"/>
              <a:gd name="connsiteX282" fmla="*/ 4596378 w 5461356"/>
              <a:gd name="connsiteY282" fmla="*/ 1332459 h 6853183"/>
              <a:gd name="connsiteX283" fmla="*/ 4548700 w 5461356"/>
              <a:gd name="connsiteY283" fmla="*/ 1435522 h 6853183"/>
              <a:gd name="connsiteX284" fmla="*/ 4503911 w 5461356"/>
              <a:gd name="connsiteY284" fmla="*/ 1449970 h 6853183"/>
              <a:gd name="connsiteX285" fmla="*/ 4403738 w 5461356"/>
              <a:gd name="connsiteY285" fmla="*/ 1419147 h 6853183"/>
              <a:gd name="connsiteX286" fmla="*/ 4270334 w 5461356"/>
              <a:gd name="connsiteY286" fmla="*/ 1402773 h 6853183"/>
              <a:gd name="connsiteX287" fmla="*/ 4217358 w 5461356"/>
              <a:gd name="connsiteY287" fmla="*/ 1420110 h 6853183"/>
              <a:gd name="connsiteX288" fmla="*/ 4081065 w 5461356"/>
              <a:gd name="connsiteY288" fmla="*/ 1422518 h 6853183"/>
              <a:gd name="connsiteX289" fmla="*/ 3947661 w 5461356"/>
              <a:gd name="connsiteY289" fmla="*/ 1462010 h 6853183"/>
              <a:gd name="connsiteX290" fmla="*/ 3895167 w 5461356"/>
              <a:gd name="connsiteY290" fmla="*/ 1471160 h 6853183"/>
              <a:gd name="connsiteX291" fmla="*/ 3753576 w 5461356"/>
              <a:gd name="connsiteY291" fmla="*/ 1509688 h 6853183"/>
              <a:gd name="connsiteX292" fmla="*/ 3646179 w 5461356"/>
              <a:gd name="connsiteY292" fmla="*/ 1557848 h 6853183"/>
              <a:gd name="connsiteX293" fmla="*/ 3532521 w 5461356"/>
              <a:gd name="connsiteY293" fmla="*/ 1562664 h 6853183"/>
              <a:gd name="connsiteX294" fmla="*/ 3487732 w 5461356"/>
              <a:gd name="connsiteY294" fmla="*/ 1620938 h 6853183"/>
              <a:gd name="connsiteX295" fmla="*/ 3459318 w 5461356"/>
              <a:gd name="connsiteY295" fmla="*/ 1666690 h 6853183"/>
              <a:gd name="connsiteX296" fmla="*/ 3416937 w 5461356"/>
              <a:gd name="connsiteY296" fmla="*/ 1682583 h 6853183"/>
              <a:gd name="connsiteX297" fmla="*/ 3357218 w 5461356"/>
              <a:gd name="connsiteY297" fmla="*/ 1677285 h 6853183"/>
              <a:gd name="connsiteX298" fmla="*/ 3258972 w 5461356"/>
              <a:gd name="connsiteY298" fmla="*/ 1690770 h 6853183"/>
              <a:gd name="connsiteX299" fmla="*/ 3189621 w 5461356"/>
              <a:gd name="connsiteY299" fmla="*/ 1742783 h 6853183"/>
              <a:gd name="connsiteX300" fmla="*/ 3130866 w 5461356"/>
              <a:gd name="connsiteY300" fmla="*/ 1850662 h 6853183"/>
              <a:gd name="connsiteX301" fmla="*/ 3050920 w 5461356"/>
              <a:gd name="connsiteY301" fmla="*/ 1827545 h 6853183"/>
              <a:gd name="connsiteX302" fmla="*/ 3002760 w 5461356"/>
              <a:gd name="connsiteY302" fmla="*/ 1892079 h 6853183"/>
              <a:gd name="connsiteX303" fmla="*/ 2986385 w 5461356"/>
              <a:gd name="connsiteY303" fmla="*/ 1918567 h 6853183"/>
              <a:gd name="connsiteX304" fmla="*/ 2850574 w 5461356"/>
              <a:gd name="connsiteY304" fmla="*/ 1937831 h 6853183"/>
              <a:gd name="connsiteX305" fmla="*/ 2839015 w 5461356"/>
              <a:gd name="connsiteY305" fmla="*/ 2004774 h 6853183"/>
              <a:gd name="connsiteX306" fmla="*/ 2788447 w 5461356"/>
              <a:gd name="connsiteY306" fmla="*/ 2026446 h 6853183"/>
              <a:gd name="connsiteX307" fmla="*/ 2719097 w 5461356"/>
              <a:gd name="connsiteY307" fmla="*/ 2088091 h 6853183"/>
              <a:gd name="connsiteX308" fmla="*/ 2581359 w 5461356"/>
              <a:gd name="connsiteY308" fmla="*/ 2104466 h 6853183"/>
              <a:gd name="connsiteX309" fmla="*/ 2587620 w 5461356"/>
              <a:gd name="connsiteY309" fmla="*/ 2137214 h 6853183"/>
              <a:gd name="connsiteX310" fmla="*/ 2533680 w 5461356"/>
              <a:gd name="connsiteY310" fmla="*/ 2198378 h 6853183"/>
              <a:gd name="connsiteX311" fmla="*/ 2471072 w 5461356"/>
              <a:gd name="connsiteY311" fmla="*/ 2282176 h 6853183"/>
              <a:gd name="connsiteX312" fmla="*/ 2472035 w 5461356"/>
              <a:gd name="connsiteY312" fmla="*/ 2248946 h 6853183"/>
              <a:gd name="connsiteX313" fmla="*/ 2488410 w 5461356"/>
              <a:gd name="connsiteY313" fmla="*/ 2255688 h 6853183"/>
              <a:gd name="connsiteX314" fmla="*/ 2568837 w 5461356"/>
              <a:gd name="connsiteY314" fmla="*/ 2338042 h 6853183"/>
              <a:gd name="connsiteX315" fmla="*/ 2525493 w 5461356"/>
              <a:gd name="connsiteY315" fmla="*/ 2354898 h 6853183"/>
              <a:gd name="connsiteX316" fmla="*/ 2583767 w 5461356"/>
              <a:gd name="connsiteY316" fmla="*/ 2459887 h 6853183"/>
              <a:gd name="connsiteX317" fmla="*/ 2904032 w 5461356"/>
              <a:gd name="connsiteY317" fmla="*/ 2363085 h 6853183"/>
              <a:gd name="connsiteX318" fmla="*/ 2929556 w 5461356"/>
              <a:gd name="connsiteY318" fmla="*/ 2401613 h 6853183"/>
              <a:gd name="connsiteX319" fmla="*/ 3149648 w 5461356"/>
              <a:gd name="connsiteY319" fmla="*/ 2271581 h 6853183"/>
              <a:gd name="connsiteX320" fmla="*/ 3162170 w 5461356"/>
              <a:gd name="connsiteY320" fmla="*/ 2309628 h 6853183"/>
              <a:gd name="connsiteX321" fmla="*/ 3231520 w 5461356"/>
              <a:gd name="connsiteY321" fmla="*/ 2293735 h 6853183"/>
              <a:gd name="connsiteX322" fmla="*/ 3349513 w 5461356"/>
              <a:gd name="connsiteY322" fmla="*/ 2323112 h 6853183"/>
              <a:gd name="connsiteX323" fmla="*/ 3479545 w 5461356"/>
              <a:gd name="connsiteY323" fmla="*/ 2334189 h 6853183"/>
              <a:gd name="connsiteX324" fmla="*/ 3509886 w 5461356"/>
              <a:gd name="connsiteY324" fmla="*/ 2326484 h 6853183"/>
              <a:gd name="connsiteX325" fmla="*/ 3597056 w 5461356"/>
              <a:gd name="connsiteY325" fmla="*/ 2282176 h 6853183"/>
              <a:gd name="connsiteX326" fmla="*/ 3649550 w 5461356"/>
              <a:gd name="connsiteY326" fmla="*/ 2267247 h 6853183"/>
              <a:gd name="connsiteX327" fmla="*/ 3676520 w 5461356"/>
              <a:gd name="connsiteY327" fmla="*/ 2314925 h 6853183"/>
              <a:gd name="connsiteX328" fmla="*/ 3713603 w 5461356"/>
              <a:gd name="connsiteY328" fmla="*/ 2310109 h 6853183"/>
              <a:gd name="connsiteX329" fmla="*/ 3951033 w 5461356"/>
              <a:gd name="connsiteY329" fmla="*/ 2299514 h 6853183"/>
              <a:gd name="connsiteX330" fmla="*/ 3973668 w 5461356"/>
              <a:gd name="connsiteY330" fmla="*/ 2300477 h 6853183"/>
              <a:gd name="connsiteX331" fmla="*/ 4050242 w 5461356"/>
              <a:gd name="connsiteY331" fmla="*/ 2292290 h 6853183"/>
              <a:gd name="connsiteX332" fmla="*/ 4206281 w 5461356"/>
              <a:gd name="connsiteY332" fmla="*/ 2263876 h 6853183"/>
              <a:gd name="connsiteX333" fmla="*/ 4229398 w 5461356"/>
              <a:gd name="connsiteY333" fmla="*/ 2261949 h 6853183"/>
              <a:gd name="connsiteX334" fmla="*/ 4225545 w 5461356"/>
              <a:gd name="connsiteY334" fmla="*/ 2293735 h 6853183"/>
              <a:gd name="connsiteX335" fmla="*/ 4254923 w 5461356"/>
              <a:gd name="connsiteY335" fmla="*/ 2293735 h 6853183"/>
              <a:gd name="connsiteX336" fmla="*/ 4263592 w 5461356"/>
              <a:gd name="connsiteY336" fmla="*/ 2354416 h 6853183"/>
              <a:gd name="connsiteX337" fmla="*/ 4318976 w 5461356"/>
              <a:gd name="connsiteY337" fmla="*/ 2332744 h 6853183"/>
              <a:gd name="connsiteX338" fmla="*/ 4319939 w 5461356"/>
              <a:gd name="connsiteY338" fmla="*/ 2344303 h 6853183"/>
              <a:gd name="connsiteX339" fmla="*/ 4382066 w 5461356"/>
              <a:gd name="connsiteY339" fmla="*/ 2343340 h 6853183"/>
              <a:gd name="connsiteX340" fmla="*/ 4566037 w 5461356"/>
              <a:gd name="connsiteY340" fmla="*/ 2353935 h 6853183"/>
              <a:gd name="connsiteX341" fmla="*/ 4580485 w 5461356"/>
              <a:gd name="connsiteY341" fmla="*/ 2438215 h 6853183"/>
              <a:gd name="connsiteX342" fmla="*/ 4689327 w 5461356"/>
              <a:gd name="connsiteY342" fmla="*/ 2480596 h 6853183"/>
              <a:gd name="connsiteX343" fmla="*/ 4689327 w 5461356"/>
              <a:gd name="connsiteY343" fmla="*/ 2551391 h 6853183"/>
              <a:gd name="connsiteX344" fmla="*/ 4705220 w 5461356"/>
              <a:gd name="connsiteY344" fmla="*/ 2515753 h 6853183"/>
              <a:gd name="connsiteX345" fmla="*/ 4800095 w 5461356"/>
              <a:gd name="connsiteY345" fmla="*/ 2561505 h 6853183"/>
              <a:gd name="connsiteX346" fmla="*/ 4865593 w 5461356"/>
              <a:gd name="connsiteY346" fmla="*/ 2580287 h 6853183"/>
              <a:gd name="connsiteX347" fmla="*/ 4885339 w 5461356"/>
              <a:gd name="connsiteY347" fmla="*/ 2631337 h 6853183"/>
              <a:gd name="connsiteX348" fmla="*/ 4898342 w 5461356"/>
              <a:gd name="connsiteY348" fmla="*/ 2743068 h 6853183"/>
              <a:gd name="connsiteX349" fmla="*/ 4914235 w 5461356"/>
              <a:gd name="connsiteY349" fmla="*/ 2767630 h 6853183"/>
              <a:gd name="connsiteX350" fmla="*/ 4892081 w 5461356"/>
              <a:gd name="connsiteY350" fmla="*/ 2826867 h 6853183"/>
              <a:gd name="connsiteX351" fmla="*/ 4952763 w 5461356"/>
              <a:gd name="connsiteY351" fmla="*/ 2862506 h 6853183"/>
              <a:gd name="connsiteX352" fmla="*/ 4958061 w 5461356"/>
              <a:gd name="connsiteY352" fmla="*/ 2893328 h 6853183"/>
              <a:gd name="connsiteX353" fmla="*/ 5006221 w 5461356"/>
              <a:gd name="connsiteY353" fmla="*/ 2999280 h 6853183"/>
              <a:gd name="connsiteX354" fmla="*/ 4921459 w 5461356"/>
              <a:gd name="connsiteY354" fmla="*/ 3123533 h 6853183"/>
              <a:gd name="connsiteX355" fmla="*/ 4905084 w 5461356"/>
              <a:gd name="connsiteY355" fmla="*/ 3140389 h 6853183"/>
              <a:gd name="connsiteX356" fmla="*/ 4902676 w 5461356"/>
              <a:gd name="connsiteY356" fmla="*/ 3148577 h 6853183"/>
              <a:gd name="connsiteX357" fmla="*/ 4952281 w 5461356"/>
              <a:gd name="connsiteY357" fmla="*/ 3206369 h 6853183"/>
              <a:gd name="connsiteX358" fmla="*/ 5011037 w 5461356"/>
              <a:gd name="connsiteY358" fmla="*/ 3264643 h 6853183"/>
              <a:gd name="connsiteX359" fmla="*/ 4977806 w 5461356"/>
              <a:gd name="connsiteY359" fmla="*/ 3347478 h 6853183"/>
              <a:gd name="connsiteX360" fmla="*/ 4948429 w 5461356"/>
              <a:gd name="connsiteY360" fmla="*/ 3321953 h 6853183"/>
              <a:gd name="connsiteX361" fmla="*/ 4984067 w 5461356"/>
              <a:gd name="connsiteY361" fmla="*/ 3355184 h 6853183"/>
              <a:gd name="connsiteX362" fmla="*/ 4944576 w 5461356"/>
              <a:gd name="connsiteY362" fmla="*/ 3378300 h 6853183"/>
              <a:gd name="connsiteX363" fmla="*/ 5023077 w 5461356"/>
              <a:gd name="connsiteY363" fmla="*/ 3440909 h 6853183"/>
              <a:gd name="connsiteX364" fmla="*/ 4996589 w 5461356"/>
              <a:gd name="connsiteY364" fmla="*/ 3508814 h 6853183"/>
              <a:gd name="connsiteX365" fmla="*/ 4879078 w 5461356"/>
              <a:gd name="connsiteY365" fmla="*/ 3554566 h 6853183"/>
              <a:gd name="connsiteX366" fmla="*/ 4857406 w 5461356"/>
              <a:gd name="connsiteY366" fmla="*/ 3586834 h 6853183"/>
              <a:gd name="connsiteX367" fmla="*/ 4845848 w 5461356"/>
              <a:gd name="connsiteY367" fmla="*/ 3634512 h 6853183"/>
              <a:gd name="connsiteX368" fmla="*/ 4957579 w 5461356"/>
              <a:gd name="connsiteY368" fmla="*/ 3654258 h 6853183"/>
              <a:gd name="connsiteX369" fmla="*/ 4970582 w 5461356"/>
              <a:gd name="connsiteY369" fmla="*/ 3707234 h 6853183"/>
              <a:gd name="connsiteX370" fmla="*/ 4958061 w 5461356"/>
              <a:gd name="connsiteY370" fmla="*/ 3751060 h 6853183"/>
              <a:gd name="connsiteX371" fmla="*/ 5009592 w 5461356"/>
              <a:gd name="connsiteY371" fmla="*/ 3818966 h 6853183"/>
              <a:gd name="connsiteX372" fmla="*/ 4905566 w 5461356"/>
              <a:gd name="connsiteY372" fmla="*/ 3875794 h 6853183"/>
              <a:gd name="connsiteX373" fmla="*/ 5100615 w 5461356"/>
              <a:gd name="connsiteY373" fmla="*/ 4068435 h 6853183"/>
              <a:gd name="connsiteX374" fmla="*/ 5043785 w 5461356"/>
              <a:gd name="connsiteY374" fmla="*/ 4111779 h 6853183"/>
              <a:gd name="connsiteX375" fmla="*/ 5094354 w 5461356"/>
              <a:gd name="connsiteY375" fmla="*/ 4144528 h 6853183"/>
              <a:gd name="connsiteX376" fmla="*/ 5029337 w 5461356"/>
              <a:gd name="connsiteY376" fmla="*/ 4216287 h 6853183"/>
              <a:gd name="connsiteX377" fmla="*/ 5093391 w 5461356"/>
              <a:gd name="connsiteY377" fmla="*/ 4239885 h 6853183"/>
              <a:gd name="connsiteX378" fmla="*/ 5175744 w 5461356"/>
              <a:gd name="connsiteY378" fmla="*/ 4311644 h 6853183"/>
              <a:gd name="connsiteX379" fmla="*/ 5155517 w 5461356"/>
              <a:gd name="connsiteY379" fmla="*/ 4372325 h 6853183"/>
              <a:gd name="connsiteX380" fmla="*/ 5288439 w 5461356"/>
              <a:gd name="connsiteY380" fmla="*/ 4490318 h 6853183"/>
              <a:gd name="connsiteX381" fmla="*/ 5234981 w 5461356"/>
              <a:gd name="connsiteY381" fmla="*/ 4538959 h 6853183"/>
              <a:gd name="connsiteX382" fmla="*/ 5260987 w 5461356"/>
              <a:gd name="connsiteY382" fmla="*/ 4634316 h 6853183"/>
              <a:gd name="connsiteX383" fmla="*/ 5215717 w 5461356"/>
              <a:gd name="connsiteY383" fmla="*/ 4659841 h 6853183"/>
              <a:gd name="connsiteX384" fmla="*/ 5258579 w 5461356"/>
              <a:gd name="connsiteY384" fmla="*/ 4684884 h 6853183"/>
              <a:gd name="connsiteX385" fmla="*/ 5275436 w 5461356"/>
              <a:gd name="connsiteY385" fmla="*/ 4717633 h 6853183"/>
              <a:gd name="connsiteX386" fmla="*/ 5313964 w 5461356"/>
              <a:gd name="connsiteY386" fmla="*/ 4773499 h 6853183"/>
              <a:gd name="connsiteX387" fmla="*/ 5299998 w 5461356"/>
              <a:gd name="connsiteY387" fmla="*/ 4789873 h 6853183"/>
              <a:gd name="connsiteX388" fmla="*/ 5275436 w 5461356"/>
              <a:gd name="connsiteY388" fmla="*/ 4955544 h 6853183"/>
              <a:gd name="connsiteX389" fmla="*/ 5398244 w 5461356"/>
              <a:gd name="connsiteY389" fmla="*/ 4996480 h 6853183"/>
              <a:gd name="connsiteX390" fmla="*/ 5403060 w 5461356"/>
              <a:gd name="connsiteY390" fmla="*/ 5002259 h 6853183"/>
              <a:gd name="connsiteX391" fmla="*/ 5464224 w 5461356"/>
              <a:gd name="connsiteY391" fmla="*/ 5057162 h 6853183"/>
              <a:gd name="connsiteX392" fmla="*/ 5285550 w 5461356"/>
              <a:gd name="connsiteY392" fmla="*/ 5167930 h 6853183"/>
              <a:gd name="connsiteX393" fmla="*/ 5299034 w 5461356"/>
              <a:gd name="connsiteY393" fmla="*/ 5328304 h 6853183"/>
              <a:gd name="connsiteX394" fmla="*/ 5379943 w 5461356"/>
              <a:gd name="connsiteY394" fmla="*/ 5405360 h 6853183"/>
              <a:gd name="connsiteX395" fmla="*/ 5391502 w 5461356"/>
              <a:gd name="connsiteY395" fmla="*/ 5457372 h 6853183"/>
              <a:gd name="connsiteX396" fmla="*/ 5366940 w 5461356"/>
              <a:gd name="connsiteY396" fmla="*/ 5469895 h 6853183"/>
              <a:gd name="connsiteX397" fmla="*/ 5358271 w 5461356"/>
              <a:gd name="connsiteY397" fmla="*/ 5472784 h 6853183"/>
              <a:gd name="connsiteX398" fmla="*/ 5296145 w 5461356"/>
              <a:gd name="connsiteY398" fmla="*/ 5505533 h 6853183"/>
              <a:gd name="connsiteX399" fmla="*/ 5354418 w 5461356"/>
              <a:gd name="connsiteY399" fmla="*/ 5530576 h 6853183"/>
              <a:gd name="connsiteX400" fmla="*/ 5298553 w 5461356"/>
              <a:gd name="connsiteY400" fmla="*/ 5589331 h 6853183"/>
              <a:gd name="connsiteX401" fmla="*/ 5245095 w 5461356"/>
              <a:gd name="connsiteY401" fmla="*/ 5637010 h 6853183"/>
              <a:gd name="connsiteX402" fmla="*/ 5191637 w 5461356"/>
              <a:gd name="connsiteY402" fmla="*/ 5683243 h 6853183"/>
              <a:gd name="connsiteX403" fmla="*/ 5236426 w 5461356"/>
              <a:gd name="connsiteY403" fmla="*/ 5780527 h 6853183"/>
              <a:gd name="connsiteX404" fmla="*/ 5168520 w 5461356"/>
              <a:gd name="connsiteY404" fmla="*/ 5784861 h 6853183"/>
              <a:gd name="connsiteX405" fmla="*/ 5247984 w 5461356"/>
              <a:gd name="connsiteY405" fmla="*/ 5860954 h 6853183"/>
              <a:gd name="connsiteX406" fmla="*/ 5071237 w 5461356"/>
              <a:gd name="connsiteY406" fmla="*/ 5949088 h 6853183"/>
              <a:gd name="connsiteX407" fmla="*/ 5134808 w 5461356"/>
              <a:gd name="connsiteY407" fmla="*/ 6017956 h 6853183"/>
              <a:gd name="connsiteX408" fmla="*/ 4981177 w 5461356"/>
              <a:gd name="connsiteY408" fmla="*/ 6072377 h 6853183"/>
              <a:gd name="connsiteX409" fmla="*/ 5013445 w 5461356"/>
              <a:gd name="connsiteY409" fmla="*/ 6088752 h 6853183"/>
              <a:gd name="connsiteX410" fmla="*/ 4969619 w 5461356"/>
              <a:gd name="connsiteY410" fmla="*/ 6123427 h 6853183"/>
              <a:gd name="connsiteX411" fmla="*/ 4998033 w 5461356"/>
              <a:gd name="connsiteY411" fmla="*/ 6242864 h 6853183"/>
              <a:gd name="connsiteX412" fmla="*/ 4926756 w 5461356"/>
              <a:gd name="connsiteY412" fmla="*/ 6313659 h 6853183"/>
              <a:gd name="connsiteX413" fmla="*/ 4955171 w 5461356"/>
              <a:gd name="connsiteY413" fmla="*/ 6339185 h 6853183"/>
              <a:gd name="connsiteX414" fmla="*/ 1710624 w 5461356"/>
              <a:gd name="connsiteY414" fmla="*/ 2761851 h 6853183"/>
              <a:gd name="connsiteX415" fmla="*/ 1810315 w 5461356"/>
              <a:gd name="connsiteY415" fmla="*/ 2753182 h 6853183"/>
              <a:gd name="connsiteX416" fmla="*/ 1773714 w 5461356"/>
              <a:gd name="connsiteY416" fmla="*/ 2665049 h 6853183"/>
              <a:gd name="connsiteX417" fmla="*/ 1671133 w 5461356"/>
              <a:gd name="connsiteY417" fmla="*/ 2675644 h 6853183"/>
              <a:gd name="connsiteX418" fmla="*/ 1710624 w 5461356"/>
              <a:gd name="connsiteY418" fmla="*/ 2761851 h 6853183"/>
              <a:gd name="connsiteX419" fmla="*/ 2450845 w 5461356"/>
              <a:gd name="connsiteY419" fmla="*/ 2438215 h 6853183"/>
              <a:gd name="connsiteX420" fmla="*/ 2469627 w 5461356"/>
              <a:gd name="connsiteY420" fmla="*/ 2437734 h 6853183"/>
              <a:gd name="connsiteX421" fmla="*/ 2480704 w 5461356"/>
              <a:gd name="connsiteY421" fmla="*/ 2384276 h 6853183"/>
              <a:gd name="connsiteX422" fmla="*/ 2470590 w 5461356"/>
              <a:gd name="connsiteY422" fmla="*/ 2316370 h 6853183"/>
              <a:gd name="connsiteX423" fmla="*/ 2451326 w 5461356"/>
              <a:gd name="connsiteY423" fmla="*/ 2309628 h 6853183"/>
              <a:gd name="connsiteX424" fmla="*/ 2439768 w 5461356"/>
              <a:gd name="connsiteY424" fmla="*/ 2321668 h 6853183"/>
              <a:gd name="connsiteX425" fmla="*/ 2450845 w 5461356"/>
              <a:gd name="connsiteY425" fmla="*/ 2438215 h 6853183"/>
              <a:gd name="connsiteX426" fmla="*/ 1641273 w 5461356"/>
              <a:gd name="connsiteY426" fmla="*/ 2769075 h 6853183"/>
              <a:gd name="connsiteX427" fmla="*/ 1653795 w 5461356"/>
              <a:gd name="connsiteY427" fmla="*/ 2779670 h 6853183"/>
              <a:gd name="connsiteX428" fmla="*/ 1561328 w 5461356"/>
              <a:gd name="connsiteY428" fmla="*/ 2802787 h 6853183"/>
              <a:gd name="connsiteX429" fmla="*/ 1547361 w 5461356"/>
              <a:gd name="connsiteY429" fmla="*/ 2818198 h 6853183"/>
              <a:gd name="connsiteX430" fmla="*/ 1562772 w 5461356"/>
              <a:gd name="connsiteY430" fmla="*/ 2836499 h 6853183"/>
              <a:gd name="connsiteX431" fmla="*/ 1612377 w 5461356"/>
              <a:gd name="connsiteY431" fmla="*/ 2815790 h 6853183"/>
              <a:gd name="connsiteX432" fmla="*/ 1641273 w 5461356"/>
              <a:gd name="connsiteY432" fmla="*/ 2769075 h 685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Lst>
            <a:rect l="l" t="t" r="r" b="b"/>
            <a:pathLst>
              <a:path w="5461356" h="6853183">
                <a:moveTo>
                  <a:pt x="4955171" y="6339185"/>
                </a:moveTo>
                <a:cubicBezTo>
                  <a:pt x="4876188" y="6359412"/>
                  <a:pt x="4876188" y="6359412"/>
                  <a:pt x="4876188" y="6400348"/>
                </a:cubicBezTo>
                <a:cubicBezTo>
                  <a:pt x="4832844" y="6425391"/>
                  <a:pt x="4787092" y="6428281"/>
                  <a:pt x="4737487" y="6403237"/>
                </a:cubicBezTo>
                <a:cubicBezTo>
                  <a:pt x="4739895" y="6432133"/>
                  <a:pt x="4740859" y="6448989"/>
                  <a:pt x="4742785" y="6469698"/>
                </a:cubicBezTo>
                <a:cubicBezTo>
                  <a:pt x="4732190" y="6469698"/>
                  <a:pt x="4719186" y="6473551"/>
                  <a:pt x="4715334" y="6469217"/>
                </a:cubicBezTo>
                <a:cubicBezTo>
                  <a:pt x="4680177" y="6429244"/>
                  <a:pt x="4640204" y="6474033"/>
                  <a:pt x="4603602" y="6461993"/>
                </a:cubicBezTo>
                <a:cubicBezTo>
                  <a:pt x="4599268" y="6460548"/>
                  <a:pt x="4589636" y="6472588"/>
                  <a:pt x="4583856" y="6479812"/>
                </a:cubicBezTo>
                <a:cubicBezTo>
                  <a:pt x="4578077" y="6486554"/>
                  <a:pt x="4572780" y="6501965"/>
                  <a:pt x="4569408" y="6501484"/>
                </a:cubicBezTo>
                <a:cubicBezTo>
                  <a:pt x="4508727" y="6492333"/>
                  <a:pt x="4501021" y="6533269"/>
                  <a:pt x="4495242" y="6577577"/>
                </a:cubicBezTo>
                <a:cubicBezTo>
                  <a:pt x="4494760" y="6581430"/>
                  <a:pt x="4488981" y="6584319"/>
                  <a:pt x="4482720" y="6591062"/>
                </a:cubicBezTo>
                <a:cubicBezTo>
                  <a:pt x="4477904" y="6583356"/>
                  <a:pt x="4474051" y="6577095"/>
                  <a:pt x="4475015" y="6578540"/>
                </a:cubicBezTo>
                <a:cubicBezTo>
                  <a:pt x="4449971" y="6578540"/>
                  <a:pt x="4428781" y="6579022"/>
                  <a:pt x="4408072" y="6578540"/>
                </a:cubicBezTo>
                <a:cubicBezTo>
                  <a:pt x="4384474" y="6578059"/>
                  <a:pt x="4335832" y="6615142"/>
                  <a:pt x="4328126" y="6644038"/>
                </a:cubicBezTo>
                <a:cubicBezTo>
                  <a:pt x="4297785" y="6632479"/>
                  <a:pt x="4257331" y="6650299"/>
                  <a:pt x="4238067" y="6607436"/>
                </a:cubicBezTo>
                <a:cubicBezTo>
                  <a:pt x="4209653" y="6618513"/>
                  <a:pt x="4177867" y="6643075"/>
                  <a:pt x="4151378" y="6638259"/>
                </a:cubicBezTo>
                <a:cubicBezTo>
                  <a:pt x="4127780" y="6633443"/>
                  <a:pt x="4110442" y="6596359"/>
                  <a:pt x="4085399" y="6568427"/>
                </a:cubicBezTo>
                <a:cubicBezTo>
                  <a:pt x="4080583" y="6600212"/>
                  <a:pt x="4076730" y="6626219"/>
                  <a:pt x="4072396" y="6654151"/>
                </a:cubicBezTo>
                <a:cubicBezTo>
                  <a:pt x="4053132" y="6652707"/>
                  <a:pt x="4038202" y="6651743"/>
                  <a:pt x="4018938" y="6650299"/>
                </a:cubicBezTo>
                <a:cubicBezTo>
                  <a:pt x="4002564" y="6693643"/>
                  <a:pt x="3986189" y="6736505"/>
                  <a:pt x="3967889" y="6785629"/>
                </a:cubicBezTo>
                <a:cubicBezTo>
                  <a:pt x="3939474" y="6758659"/>
                  <a:pt x="3918284" y="6733134"/>
                  <a:pt x="3892277" y="6716278"/>
                </a:cubicBezTo>
                <a:cubicBezTo>
                  <a:pt x="3868197" y="6700867"/>
                  <a:pt x="3834966" y="6683047"/>
                  <a:pt x="3810886" y="6688827"/>
                </a:cubicBezTo>
                <a:cubicBezTo>
                  <a:pt x="3781509" y="6696051"/>
                  <a:pt x="3775248" y="6679195"/>
                  <a:pt x="3763208" y="6666673"/>
                </a:cubicBezTo>
                <a:cubicBezTo>
                  <a:pt x="3725161" y="6626700"/>
                  <a:pt x="3703489" y="6627182"/>
                  <a:pt x="3663998" y="6668118"/>
                </a:cubicBezTo>
                <a:cubicBezTo>
                  <a:pt x="3650513" y="6682084"/>
                  <a:pt x="3633657" y="6692679"/>
                  <a:pt x="3607169" y="6714351"/>
                </a:cubicBezTo>
                <a:cubicBezTo>
                  <a:pt x="3646661" y="6714351"/>
                  <a:pt x="3671222" y="6714351"/>
                  <a:pt x="3703971" y="6714351"/>
                </a:cubicBezTo>
                <a:cubicBezTo>
                  <a:pt x="3677483" y="6754324"/>
                  <a:pt x="3657256" y="6791890"/>
                  <a:pt x="3630768" y="6824157"/>
                </a:cubicBezTo>
                <a:cubicBezTo>
                  <a:pt x="3599464" y="6861722"/>
                  <a:pt x="3507959" y="6862203"/>
                  <a:pt x="3468468" y="6829454"/>
                </a:cubicBezTo>
                <a:cubicBezTo>
                  <a:pt x="3438609" y="6804411"/>
                  <a:pt x="3400081" y="6791408"/>
                  <a:pt x="3397673" y="6738431"/>
                </a:cubicBezTo>
                <a:cubicBezTo>
                  <a:pt x="3396709" y="6715315"/>
                  <a:pt x="3361071" y="6689790"/>
                  <a:pt x="3335546" y="6673415"/>
                </a:cubicBezTo>
                <a:cubicBezTo>
                  <a:pt x="3324951" y="6666673"/>
                  <a:pt x="3313392" y="6671971"/>
                  <a:pt x="3326396" y="6656078"/>
                </a:cubicBezTo>
                <a:cubicBezTo>
                  <a:pt x="3310503" y="6646927"/>
                  <a:pt x="3295092" y="6632961"/>
                  <a:pt x="3278236" y="6629590"/>
                </a:cubicBezTo>
                <a:cubicBezTo>
                  <a:pt x="3228631" y="6619958"/>
                  <a:pt x="3200698" y="6585764"/>
                  <a:pt x="3204551" y="6533751"/>
                </a:cubicBezTo>
                <a:cubicBezTo>
                  <a:pt x="3162651" y="6571316"/>
                  <a:pt x="3088485" y="6520748"/>
                  <a:pt x="3057662" y="6590099"/>
                </a:cubicBezTo>
                <a:cubicBezTo>
                  <a:pt x="3067776" y="6598767"/>
                  <a:pt x="3078371" y="6608399"/>
                  <a:pt x="3095227" y="6622847"/>
                </a:cubicBezTo>
                <a:cubicBezTo>
                  <a:pt x="3075482" y="6628145"/>
                  <a:pt x="3062960" y="6631998"/>
                  <a:pt x="3053810" y="6634406"/>
                </a:cubicBezTo>
                <a:cubicBezTo>
                  <a:pt x="3048512" y="6651262"/>
                  <a:pt x="3044659" y="6667636"/>
                  <a:pt x="3037435" y="6682566"/>
                </a:cubicBezTo>
                <a:cubicBezTo>
                  <a:pt x="3035027" y="6687382"/>
                  <a:pt x="3024432" y="6687863"/>
                  <a:pt x="3017690" y="6690753"/>
                </a:cubicBezTo>
                <a:cubicBezTo>
                  <a:pt x="3010466" y="6648854"/>
                  <a:pt x="2960860" y="6680158"/>
                  <a:pt x="2943523" y="6649335"/>
                </a:cubicBezTo>
                <a:cubicBezTo>
                  <a:pt x="2943041" y="6660894"/>
                  <a:pt x="2942078" y="6672934"/>
                  <a:pt x="2942078" y="6674860"/>
                </a:cubicBezTo>
                <a:cubicBezTo>
                  <a:pt x="2888620" y="6658486"/>
                  <a:pt x="2833236" y="6641148"/>
                  <a:pt x="2773036" y="6622847"/>
                </a:cubicBezTo>
                <a:cubicBezTo>
                  <a:pt x="2796635" y="6561684"/>
                  <a:pt x="2728729" y="6564092"/>
                  <a:pt x="2698870" y="6529417"/>
                </a:cubicBezTo>
                <a:cubicBezTo>
                  <a:pt x="2682014" y="6548681"/>
                  <a:pt x="2664194" y="6567945"/>
                  <a:pt x="2646857" y="6587691"/>
                </a:cubicBezTo>
                <a:cubicBezTo>
                  <a:pt x="2638188" y="6565055"/>
                  <a:pt x="2631445" y="6547236"/>
                  <a:pt x="2624221" y="6528935"/>
                </a:cubicBezTo>
                <a:cubicBezTo>
                  <a:pt x="2618442" y="6527009"/>
                  <a:pt x="2612181" y="6525082"/>
                  <a:pt x="2606402" y="6523156"/>
                </a:cubicBezTo>
                <a:cubicBezTo>
                  <a:pt x="2619887" y="6518340"/>
                  <a:pt x="2633372" y="6513042"/>
                  <a:pt x="2646857" y="6508226"/>
                </a:cubicBezTo>
                <a:cubicBezTo>
                  <a:pt x="2642041" y="6502929"/>
                  <a:pt x="2637706" y="6497631"/>
                  <a:pt x="2632890" y="6492815"/>
                </a:cubicBezTo>
                <a:cubicBezTo>
                  <a:pt x="2616034" y="6506781"/>
                  <a:pt x="2598697" y="6520266"/>
                  <a:pt x="2568837" y="6544347"/>
                </a:cubicBezTo>
                <a:cubicBezTo>
                  <a:pt x="2588583" y="6502929"/>
                  <a:pt x="2603031" y="6472588"/>
                  <a:pt x="2616997" y="6442729"/>
                </a:cubicBezTo>
                <a:cubicBezTo>
                  <a:pt x="2613626" y="6442729"/>
                  <a:pt x="2610255" y="6443210"/>
                  <a:pt x="2606884" y="6443210"/>
                </a:cubicBezTo>
                <a:cubicBezTo>
                  <a:pt x="2604957" y="6423946"/>
                  <a:pt x="2601105" y="6404201"/>
                  <a:pt x="2602068" y="6384937"/>
                </a:cubicBezTo>
                <a:cubicBezTo>
                  <a:pt x="2603513" y="6353151"/>
                  <a:pt x="2596289" y="6344001"/>
                  <a:pt x="2528383" y="6321365"/>
                </a:cubicBezTo>
                <a:cubicBezTo>
                  <a:pt x="2543312" y="6312696"/>
                  <a:pt x="2551018" y="6307880"/>
                  <a:pt x="2562576" y="6301138"/>
                </a:cubicBezTo>
                <a:cubicBezTo>
                  <a:pt x="2554871" y="6296322"/>
                  <a:pt x="2545720" y="6291024"/>
                  <a:pt x="2533199" y="6283318"/>
                </a:cubicBezTo>
                <a:cubicBezTo>
                  <a:pt x="2539459" y="6273686"/>
                  <a:pt x="2545720" y="6264536"/>
                  <a:pt x="2554871" y="6250570"/>
                </a:cubicBezTo>
                <a:cubicBezTo>
                  <a:pt x="2501413" y="6240456"/>
                  <a:pt x="2490818" y="6287171"/>
                  <a:pt x="2474925" y="6309806"/>
                </a:cubicBezTo>
                <a:cubicBezTo>
                  <a:pt x="2457587" y="6335331"/>
                  <a:pt x="2446992" y="6330034"/>
                  <a:pt x="2427246" y="6322810"/>
                </a:cubicBezTo>
                <a:cubicBezTo>
                  <a:pt x="2408946" y="6316549"/>
                  <a:pt x="2389682" y="6313178"/>
                  <a:pt x="2359341" y="6305954"/>
                </a:cubicBezTo>
                <a:cubicBezTo>
                  <a:pt x="2360785" y="6296322"/>
                  <a:pt x="2366083" y="6278021"/>
                  <a:pt x="2366083" y="6259720"/>
                </a:cubicBezTo>
                <a:cubicBezTo>
                  <a:pt x="2366083" y="6250088"/>
                  <a:pt x="2355006" y="6230824"/>
                  <a:pt x="2353080" y="6231306"/>
                </a:cubicBezTo>
                <a:cubicBezTo>
                  <a:pt x="2318405" y="6240938"/>
                  <a:pt x="2275061" y="6243346"/>
                  <a:pt x="2252425" y="6265981"/>
                </a:cubicBezTo>
                <a:cubicBezTo>
                  <a:pt x="2223048" y="6295840"/>
                  <a:pt x="2196559" y="6295358"/>
                  <a:pt x="2164774" y="6286208"/>
                </a:cubicBezTo>
                <a:cubicBezTo>
                  <a:pt x="2120467" y="6273205"/>
                  <a:pt x="2091570" y="6226971"/>
                  <a:pt x="2094942" y="6180738"/>
                </a:cubicBezTo>
                <a:cubicBezTo>
                  <a:pt x="2098313" y="6134504"/>
                  <a:pt x="2078085" y="6106089"/>
                  <a:pt x="2035223" y="6103681"/>
                </a:cubicBezTo>
                <a:cubicBezTo>
                  <a:pt x="2001511" y="6102236"/>
                  <a:pt x="1967799" y="6106571"/>
                  <a:pt x="1934087" y="6108016"/>
                </a:cubicBezTo>
                <a:cubicBezTo>
                  <a:pt x="1920120" y="6108497"/>
                  <a:pt x="1896040" y="6113795"/>
                  <a:pt x="1893632" y="6108979"/>
                </a:cubicBezTo>
                <a:cubicBezTo>
                  <a:pt x="1886408" y="6095012"/>
                  <a:pt x="1888335" y="6076230"/>
                  <a:pt x="1885445" y="6043963"/>
                </a:cubicBezTo>
                <a:cubicBezTo>
                  <a:pt x="1912896" y="6056966"/>
                  <a:pt x="1928789" y="6065153"/>
                  <a:pt x="1944682" y="6071896"/>
                </a:cubicBezTo>
                <a:cubicBezTo>
                  <a:pt x="1951424" y="6074785"/>
                  <a:pt x="1960575" y="6078156"/>
                  <a:pt x="1965872" y="6075748"/>
                </a:cubicBezTo>
                <a:cubicBezTo>
                  <a:pt x="1970207" y="6073822"/>
                  <a:pt x="1971652" y="6063708"/>
                  <a:pt x="1973097" y="6056484"/>
                </a:cubicBezTo>
                <a:cubicBezTo>
                  <a:pt x="1975505" y="6047334"/>
                  <a:pt x="1976949" y="6038184"/>
                  <a:pt x="1978876" y="6026625"/>
                </a:cubicBezTo>
                <a:cubicBezTo>
                  <a:pt x="1970207" y="6018920"/>
                  <a:pt x="1957204" y="6008324"/>
                  <a:pt x="1942756" y="5995803"/>
                </a:cubicBezTo>
                <a:cubicBezTo>
                  <a:pt x="1907117" y="6030478"/>
                  <a:pt x="1883037" y="5989542"/>
                  <a:pt x="1851251" y="5977020"/>
                </a:cubicBezTo>
                <a:cubicBezTo>
                  <a:pt x="1841138" y="5986652"/>
                  <a:pt x="1831987" y="6000137"/>
                  <a:pt x="1819947" y="6003990"/>
                </a:cubicBezTo>
                <a:cubicBezTo>
                  <a:pt x="1809352" y="6007361"/>
                  <a:pt x="1785272" y="6003027"/>
                  <a:pt x="1783827" y="5997729"/>
                </a:cubicBezTo>
                <a:cubicBezTo>
                  <a:pt x="1771306" y="5943308"/>
                  <a:pt x="1736149" y="5908152"/>
                  <a:pt x="1692323" y="5878773"/>
                </a:cubicBezTo>
                <a:cubicBezTo>
                  <a:pt x="1680765" y="5871068"/>
                  <a:pt x="1672096" y="5857583"/>
                  <a:pt x="1658611" y="5854693"/>
                </a:cubicBezTo>
                <a:cubicBezTo>
                  <a:pt x="1634049" y="5841209"/>
                  <a:pt x="1609006" y="5827242"/>
                  <a:pt x="1584926" y="5814239"/>
                </a:cubicBezTo>
                <a:cubicBezTo>
                  <a:pt x="1605153" y="5788714"/>
                  <a:pt x="1620083" y="5769932"/>
                  <a:pt x="1637420" y="5748260"/>
                </a:cubicBezTo>
                <a:cubicBezTo>
                  <a:pt x="1604190" y="5743925"/>
                  <a:pt x="1573368" y="5739591"/>
                  <a:pt x="1534358" y="5734293"/>
                </a:cubicBezTo>
                <a:cubicBezTo>
                  <a:pt x="1570960" y="5719364"/>
                  <a:pt x="1595040" y="5703471"/>
                  <a:pt x="1581073" y="5661090"/>
                </a:cubicBezTo>
                <a:cubicBezTo>
                  <a:pt x="1558438" y="5677946"/>
                  <a:pt x="1539174" y="5693839"/>
                  <a:pt x="1518465" y="5706361"/>
                </a:cubicBezTo>
                <a:cubicBezTo>
                  <a:pt x="1487161" y="5725143"/>
                  <a:pt x="1449596" y="5723698"/>
                  <a:pt x="1439001" y="5690467"/>
                </a:cubicBezTo>
                <a:cubicBezTo>
                  <a:pt x="1432740" y="5670240"/>
                  <a:pt x="1457302" y="5637010"/>
                  <a:pt x="1473676" y="5613411"/>
                </a:cubicBezTo>
                <a:cubicBezTo>
                  <a:pt x="1483308" y="5599927"/>
                  <a:pt x="1502572" y="5591258"/>
                  <a:pt x="1519428" y="5584515"/>
                </a:cubicBezTo>
                <a:cubicBezTo>
                  <a:pt x="1552177" y="5571512"/>
                  <a:pt x="1530023" y="5545506"/>
                  <a:pt x="1535321" y="5526242"/>
                </a:cubicBezTo>
                <a:cubicBezTo>
                  <a:pt x="1516539" y="5522389"/>
                  <a:pt x="1495830" y="5511794"/>
                  <a:pt x="1478974" y="5516128"/>
                </a:cubicBezTo>
                <a:cubicBezTo>
                  <a:pt x="1452967" y="5522389"/>
                  <a:pt x="1430332" y="5539727"/>
                  <a:pt x="1405289" y="5551285"/>
                </a:cubicBezTo>
                <a:cubicBezTo>
                  <a:pt x="1383135" y="5561880"/>
                  <a:pt x="1371095" y="5558509"/>
                  <a:pt x="1362908" y="5529613"/>
                </a:cubicBezTo>
                <a:cubicBezTo>
                  <a:pt x="1345089" y="5467487"/>
                  <a:pt x="1256956" y="5453520"/>
                  <a:pt x="1210240" y="5498309"/>
                </a:cubicBezTo>
                <a:cubicBezTo>
                  <a:pt x="1192421" y="5515647"/>
                  <a:pt x="1155819" y="5535392"/>
                  <a:pt x="1138963" y="5528168"/>
                </a:cubicBezTo>
                <a:cubicBezTo>
                  <a:pt x="1112957" y="5516610"/>
                  <a:pt x="1090322" y="5485787"/>
                  <a:pt x="1113920" y="5448222"/>
                </a:cubicBezTo>
                <a:cubicBezTo>
                  <a:pt x="1116810" y="5443888"/>
                  <a:pt x="1110549" y="5434256"/>
                  <a:pt x="1111994" y="5438590"/>
                </a:cubicBezTo>
                <a:cubicBezTo>
                  <a:pt x="1081171" y="5431848"/>
                  <a:pt x="1056128" y="5431366"/>
                  <a:pt x="1035901" y="5421252"/>
                </a:cubicBezTo>
                <a:cubicBezTo>
                  <a:pt x="994001" y="5400544"/>
                  <a:pt x="958844" y="5435219"/>
                  <a:pt x="919353" y="5429440"/>
                </a:cubicBezTo>
                <a:cubicBezTo>
                  <a:pt x="901052" y="5426550"/>
                  <a:pt x="882270" y="5426068"/>
                  <a:pt x="863006" y="5431848"/>
                </a:cubicBezTo>
                <a:cubicBezTo>
                  <a:pt x="842297" y="5432329"/>
                  <a:pt x="813883" y="5441961"/>
                  <a:pt x="802324" y="5431848"/>
                </a:cubicBezTo>
                <a:cubicBezTo>
                  <a:pt x="777762" y="5411139"/>
                  <a:pt x="725268" y="5414028"/>
                  <a:pt x="731529" y="5369721"/>
                </a:cubicBezTo>
                <a:cubicBezTo>
                  <a:pt x="706967" y="5364424"/>
                  <a:pt x="682405" y="5359126"/>
                  <a:pt x="648212" y="5351902"/>
                </a:cubicBezTo>
                <a:cubicBezTo>
                  <a:pt x="641951" y="5357200"/>
                  <a:pt x="626058" y="5370684"/>
                  <a:pt x="611610" y="5383206"/>
                </a:cubicBezTo>
                <a:cubicBezTo>
                  <a:pt x="603423" y="5362497"/>
                  <a:pt x="600533" y="5328785"/>
                  <a:pt x="583196" y="5318190"/>
                </a:cubicBezTo>
                <a:cubicBezTo>
                  <a:pt x="562487" y="5305187"/>
                  <a:pt x="528775" y="5313856"/>
                  <a:pt x="501805" y="5308076"/>
                </a:cubicBezTo>
                <a:cubicBezTo>
                  <a:pt x="467130" y="5300852"/>
                  <a:pt x="433899" y="5288331"/>
                  <a:pt x="399706" y="5277736"/>
                </a:cubicBezTo>
                <a:cubicBezTo>
                  <a:pt x="400187" y="5272438"/>
                  <a:pt x="400669" y="5267622"/>
                  <a:pt x="401150" y="5262324"/>
                </a:cubicBezTo>
                <a:cubicBezTo>
                  <a:pt x="411264" y="5254618"/>
                  <a:pt x="421378" y="5247394"/>
                  <a:pt x="429083" y="5241134"/>
                </a:cubicBezTo>
                <a:cubicBezTo>
                  <a:pt x="417525" y="5225722"/>
                  <a:pt x="407893" y="5212719"/>
                  <a:pt x="393445" y="5193455"/>
                </a:cubicBezTo>
                <a:cubicBezTo>
                  <a:pt x="378033" y="5186231"/>
                  <a:pt x="353472" y="5174673"/>
                  <a:pt x="322168" y="5159743"/>
                </a:cubicBezTo>
                <a:cubicBezTo>
                  <a:pt x="341432" y="5150111"/>
                  <a:pt x="354917" y="5143850"/>
                  <a:pt x="369846" y="5136145"/>
                </a:cubicBezTo>
                <a:cubicBezTo>
                  <a:pt x="363585" y="5123623"/>
                  <a:pt x="357325" y="5111102"/>
                  <a:pt x="349619" y="5096172"/>
                </a:cubicBezTo>
                <a:cubicBezTo>
                  <a:pt x="326984" y="5110138"/>
                  <a:pt x="305312" y="5123142"/>
                  <a:pt x="282676" y="5137108"/>
                </a:cubicBezTo>
                <a:cubicBezTo>
                  <a:pt x="270636" y="5114954"/>
                  <a:pt x="261968" y="5098098"/>
                  <a:pt x="255225" y="5085577"/>
                </a:cubicBezTo>
                <a:cubicBezTo>
                  <a:pt x="271600" y="5063905"/>
                  <a:pt x="284603" y="5043678"/>
                  <a:pt x="300977" y="5025376"/>
                </a:cubicBezTo>
                <a:cubicBezTo>
                  <a:pt x="325539" y="4998407"/>
                  <a:pt x="302422" y="4979143"/>
                  <a:pt x="295198" y="4955063"/>
                </a:cubicBezTo>
                <a:cubicBezTo>
                  <a:pt x="287492" y="4928093"/>
                  <a:pt x="293272" y="4897271"/>
                  <a:pt x="293272" y="4867893"/>
                </a:cubicBezTo>
                <a:cubicBezTo>
                  <a:pt x="266302" y="4862114"/>
                  <a:pt x="228737" y="4854408"/>
                  <a:pt x="180577" y="4844295"/>
                </a:cubicBezTo>
                <a:cubicBezTo>
                  <a:pt x="199841" y="4834663"/>
                  <a:pt x="209955" y="4829847"/>
                  <a:pt x="221513" y="4824067"/>
                </a:cubicBezTo>
                <a:cubicBezTo>
                  <a:pt x="206102" y="4799024"/>
                  <a:pt x="190209" y="4773981"/>
                  <a:pt x="172390" y="4745566"/>
                </a:cubicBezTo>
                <a:cubicBezTo>
                  <a:pt x="155052" y="4769646"/>
                  <a:pt x="139641" y="4790837"/>
                  <a:pt x="124711" y="4811545"/>
                </a:cubicBezTo>
                <a:cubicBezTo>
                  <a:pt x="69327" y="4780723"/>
                  <a:pt x="65474" y="4769646"/>
                  <a:pt x="96778" y="4731118"/>
                </a:cubicBezTo>
                <a:cubicBezTo>
                  <a:pt x="92926" y="4725339"/>
                  <a:pt x="90036" y="4717152"/>
                  <a:pt x="84738" y="4712817"/>
                </a:cubicBezTo>
                <a:cubicBezTo>
                  <a:pt x="78478" y="4708001"/>
                  <a:pt x="69809" y="4707038"/>
                  <a:pt x="62585" y="4704630"/>
                </a:cubicBezTo>
                <a:cubicBezTo>
                  <a:pt x="65956" y="4700777"/>
                  <a:pt x="68846" y="4696443"/>
                  <a:pt x="72217" y="4692590"/>
                </a:cubicBezTo>
                <a:cubicBezTo>
                  <a:pt x="82330" y="4691627"/>
                  <a:pt x="91962" y="4690664"/>
                  <a:pt x="112671" y="4689219"/>
                </a:cubicBezTo>
                <a:cubicBezTo>
                  <a:pt x="76551" y="4649246"/>
                  <a:pt x="46210" y="4615052"/>
                  <a:pt x="15869" y="4581340"/>
                </a:cubicBezTo>
                <a:cubicBezTo>
                  <a:pt x="11535" y="4583267"/>
                  <a:pt x="7682" y="4585675"/>
                  <a:pt x="3348" y="4587601"/>
                </a:cubicBezTo>
                <a:cubicBezTo>
                  <a:pt x="9127" y="4577969"/>
                  <a:pt x="14906" y="4567855"/>
                  <a:pt x="20685" y="4558223"/>
                </a:cubicBezTo>
                <a:cubicBezTo>
                  <a:pt x="16833" y="4558705"/>
                  <a:pt x="12980" y="4559187"/>
                  <a:pt x="9127" y="4559668"/>
                </a:cubicBezTo>
                <a:cubicBezTo>
                  <a:pt x="5756" y="4545702"/>
                  <a:pt x="-1950" y="4530772"/>
                  <a:pt x="458" y="4517769"/>
                </a:cubicBezTo>
                <a:cubicBezTo>
                  <a:pt x="3348" y="4501876"/>
                  <a:pt x="14906" y="4487910"/>
                  <a:pt x="22612" y="4472980"/>
                </a:cubicBezTo>
                <a:cubicBezTo>
                  <a:pt x="19241" y="4471054"/>
                  <a:pt x="15869" y="4469127"/>
                  <a:pt x="12498" y="4467682"/>
                </a:cubicBezTo>
                <a:cubicBezTo>
                  <a:pt x="39949" y="4452271"/>
                  <a:pt x="67401" y="4436860"/>
                  <a:pt x="102558" y="4417114"/>
                </a:cubicBezTo>
                <a:cubicBezTo>
                  <a:pt x="80404" y="4409408"/>
                  <a:pt x="66438" y="4404111"/>
                  <a:pt x="50063" y="4398332"/>
                </a:cubicBezTo>
                <a:cubicBezTo>
                  <a:pt x="54879" y="4391589"/>
                  <a:pt x="60177" y="4384847"/>
                  <a:pt x="67882" y="4374733"/>
                </a:cubicBezTo>
                <a:cubicBezTo>
                  <a:pt x="53434" y="4371362"/>
                  <a:pt x="40913" y="4367991"/>
                  <a:pt x="21167" y="4363175"/>
                </a:cubicBezTo>
                <a:cubicBezTo>
                  <a:pt x="32725" y="4352580"/>
                  <a:pt x="40431" y="4345356"/>
                  <a:pt x="49581" y="4336687"/>
                </a:cubicBezTo>
                <a:cubicBezTo>
                  <a:pt x="16351" y="4312125"/>
                  <a:pt x="4311" y="4289490"/>
                  <a:pt x="49100" y="4261557"/>
                </a:cubicBezTo>
                <a:cubicBezTo>
                  <a:pt x="77033" y="4243738"/>
                  <a:pt x="82330" y="4161866"/>
                  <a:pt x="61140" y="4138267"/>
                </a:cubicBezTo>
                <a:cubicBezTo>
                  <a:pt x="76551" y="4130080"/>
                  <a:pt x="90999" y="4121411"/>
                  <a:pt x="106410" y="4114187"/>
                </a:cubicBezTo>
                <a:cubicBezTo>
                  <a:pt x="121822" y="4106963"/>
                  <a:pt x="138196" y="4101665"/>
                  <a:pt x="168055" y="4090589"/>
                </a:cubicBezTo>
                <a:cubicBezTo>
                  <a:pt x="138678" y="4082401"/>
                  <a:pt x="121822" y="4077585"/>
                  <a:pt x="104484" y="4072288"/>
                </a:cubicBezTo>
                <a:cubicBezTo>
                  <a:pt x="100631" y="4068435"/>
                  <a:pt x="96297" y="4064582"/>
                  <a:pt x="92444" y="4061211"/>
                </a:cubicBezTo>
                <a:cubicBezTo>
                  <a:pt x="108818" y="4050616"/>
                  <a:pt x="125193" y="4040502"/>
                  <a:pt x="141086" y="4030389"/>
                </a:cubicBezTo>
                <a:cubicBezTo>
                  <a:pt x="129527" y="3975486"/>
                  <a:pt x="63548" y="3880610"/>
                  <a:pt x="20204" y="3879166"/>
                </a:cubicBezTo>
                <a:cubicBezTo>
                  <a:pt x="19241" y="3874831"/>
                  <a:pt x="18759" y="3870015"/>
                  <a:pt x="17796" y="3865681"/>
                </a:cubicBezTo>
                <a:cubicBezTo>
                  <a:pt x="41394" y="3861346"/>
                  <a:pt x="64511" y="3857012"/>
                  <a:pt x="83294" y="3853641"/>
                </a:cubicBezTo>
                <a:cubicBezTo>
                  <a:pt x="72217" y="3847862"/>
                  <a:pt x="58732" y="3840638"/>
                  <a:pt x="44765" y="3832932"/>
                </a:cubicBezTo>
                <a:cubicBezTo>
                  <a:pt x="50063" y="3827153"/>
                  <a:pt x="55361" y="3821374"/>
                  <a:pt x="60658" y="3815594"/>
                </a:cubicBezTo>
                <a:cubicBezTo>
                  <a:pt x="77996" y="3810297"/>
                  <a:pt x="95815" y="3805481"/>
                  <a:pt x="106410" y="3802109"/>
                </a:cubicBezTo>
                <a:cubicBezTo>
                  <a:pt x="92926" y="3786217"/>
                  <a:pt x="72217" y="3771287"/>
                  <a:pt x="67882" y="3752505"/>
                </a:cubicBezTo>
                <a:cubicBezTo>
                  <a:pt x="64993" y="3739983"/>
                  <a:pt x="85220" y="3722164"/>
                  <a:pt x="96778" y="3703381"/>
                </a:cubicBezTo>
                <a:cubicBezTo>
                  <a:pt x="64993" y="3681228"/>
                  <a:pt x="62103" y="3651368"/>
                  <a:pt x="93889" y="3616212"/>
                </a:cubicBezTo>
                <a:cubicBezTo>
                  <a:pt x="104002" y="3605134"/>
                  <a:pt x="103521" y="3584907"/>
                  <a:pt x="106892" y="3568533"/>
                </a:cubicBezTo>
                <a:cubicBezTo>
                  <a:pt x="110745" y="3551195"/>
                  <a:pt x="113153" y="3533376"/>
                  <a:pt x="116524" y="3513630"/>
                </a:cubicBezTo>
                <a:cubicBezTo>
                  <a:pt x="112671" y="3477029"/>
                  <a:pt x="108337" y="3437056"/>
                  <a:pt x="103521" y="3393712"/>
                </a:cubicBezTo>
                <a:cubicBezTo>
                  <a:pt x="150236" y="3393712"/>
                  <a:pt x="167574" y="3364334"/>
                  <a:pt x="173353" y="3322435"/>
                </a:cubicBezTo>
                <a:cubicBezTo>
                  <a:pt x="177687" y="3291131"/>
                  <a:pt x="176724" y="3264161"/>
                  <a:pt x="135306" y="3254529"/>
                </a:cubicBezTo>
                <a:cubicBezTo>
                  <a:pt x="153126" y="3233339"/>
                  <a:pt x="162758" y="3220335"/>
                  <a:pt x="188764" y="3242971"/>
                </a:cubicBezTo>
                <a:cubicBezTo>
                  <a:pt x="226811" y="3276201"/>
                  <a:pt x="286048" y="3248268"/>
                  <a:pt x="300496" y="3200590"/>
                </a:cubicBezTo>
                <a:cubicBezTo>
                  <a:pt x="308201" y="3175547"/>
                  <a:pt x="333245" y="3155801"/>
                  <a:pt x="352509" y="3130757"/>
                </a:cubicBezTo>
                <a:cubicBezTo>
                  <a:pt x="355398" y="3134129"/>
                  <a:pt x="351064" y="3128831"/>
                  <a:pt x="342877" y="3120162"/>
                </a:cubicBezTo>
                <a:cubicBezTo>
                  <a:pt x="388147" y="3101380"/>
                  <a:pt x="429083" y="3080189"/>
                  <a:pt x="479170" y="3098009"/>
                </a:cubicBezTo>
                <a:cubicBezTo>
                  <a:pt x="488320" y="3101380"/>
                  <a:pt x="502287" y="3091748"/>
                  <a:pt x="513363" y="3087413"/>
                </a:cubicBezTo>
                <a:cubicBezTo>
                  <a:pt x="535035" y="3078263"/>
                  <a:pt x="555744" y="3065260"/>
                  <a:pt x="577898" y="3060444"/>
                </a:cubicBezTo>
                <a:cubicBezTo>
                  <a:pt x="607276" y="3053701"/>
                  <a:pt x="634245" y="3052738"/>
                  <a:pt x="623650" y="3009394"/>
                </a:cubicBezTo>
                <a:cubicBezTo>
                  <a:pt x="620279" y="2996391"/>
                  <a:pt x="631356" y="2980016"/>
                  <a:pt x="635690" y="2965568"/>
                </a:cubicBezTo>
                <a:cubicBezTo>
                  <a:pt x="642432" y="2970384"/>
                  <a:pt x="649175" y="2975682"/>
                  <a:pt x="655917" y="2980498"/>
                </a:cubicBezTo>
                <a:cubicBezTo>
                  <a:pt x="630874" y="2978572"/>
                  <a:pt x="605349" y="2976164"/>
                  <a:pt x="566340" y="2973274"/>
                </a:cubicBezTo>
                <a:cubicBezTo>
                  <a:pt x="610165" y="2943415"/>
                  <a:pt x="641951" y="2921743"/>
                  <a:pt x="675181" y="2899107"/>
                </a:cubicBezTo>
                <a:cubicBezTo>
                  <a:pt x="665068" y="2870693"/>
                  <a:pt x="649175" y="2863951"/>
                  <a:pt x="617871" y="2871175"/>
                </a:cubicBezTo>
                <a:cubicBezTo>
                  <a:pt x="592828" y="2876472"/>
                  <a:pt x="560560" y="2874546"/>
                  <a:pt x="539370" y="2861543"/>
                </a:cubicBezTo>
                <a:cubicBezTo>
                  <a:pt x="528775" y="2855282"/>
                  <a:pt x="528775" y="2813864"/>
                  <a:pt x="537925" y="2796045"/>
                </a:cubicBezTo>
                <a:cubicBezTo>
                  <a:pt x="555744" y="2762814"/>
                  <a:pt x="567303" y="2739216"/>
                  <a:pt x="527811" y="2713209"/>
                </a:cubicBezTo>
                <a:cubicBezTo>
                  <a:pt x="519624" y="2707912"/>
                  <a:pt x="481578" y="2677089"/>
                  <a:pt x="554300" y="2664086"/>
                </a:cubicBezTo>
                <a:cubicBezTo>
                  <a:pt x="548039" y="2659270"/>
                  <a:pt x="541778" y="2654454"/>
                  <a:pt x="535517" y="2649638"/>
                </a:cubicBezTo>
                <a:cubicBezTo>
                  <a:pt x="488802" y="2628447"/>
                  <a:pt x="441605" y="2607739"/>
                  <a:pt x="396334" y="2587511"/>
                </a:cubicBezTo>
                <a:cubicBezTo>
                  <a:pt x="434862" y="2552836"/>
                  <a:pt x="477243" y="2513826"/>
                  <a:pt x="519624" y="2475298"/>
                </a:cubicBezTo>
                <a:cubicBezTo>
                  <a:pt x="518179" y="2470964"/>
                  <a:pt x="516253" y="2466148"/>
                  <a:pt x="514808" y="2461814"/>
                </a:cubicBezTo>
                <a:cubicBezTo>
                  <a:pt x="465203" y="2473372"/>
                  <a:pt x="424749" y="2472409"/>
                  <a:pt x="431010" y="2404985"/>
                </a:cubicBezTo>
                <a:cubicBezTo>
                  <a:pt x="446902" y="2397279"/>
                  <a:pt x="464722" y="2388129"/>
                  <a:pt x="484949" y="2378015"/>
                </a:cubicBezTo>
                <a:cubicBezTo>
                  <a:pt x="477725" y="2371754"/>
                  <a:pt x="471946" y="2365975"/>
                  <a:pt x="459424" y="2354898"/>
                </a:cubicBezTo>
                <a:cubicBezTo>
                  <a:pt x="489765" y="2335634"/>
                  <a:pt x="518179" y="2317815"/>
                  <a:pt x="549483" y="2298069"/>
                </a:cubicBezTo>
                <a:cubicBezTo>
                  <a:pt x="525403" y="2287474"/>
                  <a:pt x="501805" y="2277360"/>
                  <a:pt x="478206" y="2266765"/>
                </a:cubicBezTo>
                <a:cubicBezTo>
                  <a:pt x="477725" y="2263876"/>
                  <a:pt x="477725" y="2260986"/>
                  <a:pt x="477243" y="2258096"/>
                </a:cubicBezTo>
                <a:cubicBezTo>
                  <a:pt x="490728" y="2256170"/>
                  <a:pt x="503731" y="2253762"/>
                  <a:pt x="521069" y="2251354"/>
                </a:cubicBezTo>
                <a:cubicBezTo>
                  <a:pt x="498915" y="2227755"/>
                  <a:pt x="480615" y="2203194"/>
                  <a:pt x="519143" y="2177669"/>
                </a:cubicBezTo>
                <a:cubicBezTo>
                  <a:pt x="524440" y="2174298"/>
                  <a:pt x="520106" y="2155034"/>
                  <a:pt x="520106" y="2139622"/>
                </a:cubicBezTo>
                <a:cubicBezTo>
                  <a:pt x="523959" y="2137214"/>
                  <a:pt x="533591" y="2131917"/>
                  <a:pt x="542259" y="2126619"/>
                </a:cubicBezTo>
                <a:cubicBezTo>
                  <a:pt x="541296" y="2122285"/>
                  <a:pt x="541296" y="2117469"/>
                  <a:pt x="539851" y="2116987"/>
                </a:cubicBezTo>
                <a:cubicBezTo>
                  <a:pt x="499397" y="2098205"/>
                  <a:pt x="457979" y="2081830"/>
                  <a:pt x="418970" y="2060640"/>
                </a:cubicBezTo>
                <a:cubicBezTo>
                  <a:pt x="404522" y="2052934"/>
                  <a:pt x="395853" y="2035115"/>
                  <a:pt x="384294" y="2022112"/>
                </a:cubicBezTo>
                <a:cubicBezTo>
                  <a:pt x="400187" y="2010072"/>
                  <a:pt x="415598" y="1997550"/>
                  <a:pt x="432454" y="1986473"/>
                </a:cubicBezTo>
                <a:cubicBezTo>
                  <a:pt x="436307" y="1984065"/>
                  <a:pt x="445458" y="1989844"/>
                  <a:pt x="450755" y="1987918"/>
                </a:cubicBezTo>
                <a:cubicBezTo>
                  <a:pt x="467130" y="1982139"/>
                  <a:pt x="483023" y="1974433"/>
                  <a:pt x="499397" y="1967691"/>
                </a:cubicBezTo>
                <a:cubicBezTo>
                  <a:pt x="491210" y="1953724"/>
                  <a:pt x="482541" y="1940239"/>
                  <a:pt x="471946" y="1922420"/>
                </a:cubicBezTo>
                <a:cubicBezTo>
                  <a:pt x="483986" y="1920975"/>
                  <a:pt x="498915" y="1919049"/>
                  <a:pt x="513845" y="1917604"/>
                </a:cubicBezTo>
                <a:cubicBezTo>
                  <a:pt x="515290" y="1913270"/>
                  <a:pt x="516735" y="1908935"/>
                  <a:pt x="518179" y="1904601"/>
                </a:cubicBezTo>
                <a:cubicBezTo>
                  <a:pt x="506139" y="1900267"/>
                  <a:pt x="494099" y="1895451"/>
                  <a:pt x="482541" y="1891598"/>
                </a:cubicBezTo>
                <a:cubicBezTo>
                  <a:pt x="467611" y="1876668"/>
                  <a:pt x="450274" y="1859330"/>
                  <a:pt x="440642" y="1849698"/>
                </a:cubicBezTo>
                <a:cubicBezTo>
                  <a:pt x="428602" y="1819358"/>
                  <a:pt x="421378" y="1795759"/>
                  <a:pt x="410301" y="1774569"/>
                </a:cubicBezTo>
                <a:cubicBezTo>
                  <a:pt x="392963" y="1740857"/>
                  <a:pt x="369365" y="1709553"/>
                  <a:pt x="355398" y="1674396"/>
                </a:cubicBezTo>
                <a:cubicBezTo>
                  <a:pt x="351545" y="1664282"/>
                  <a:pt x="371773" y="1644536"/>
                  <a:pt x="377070" y="1635868"/>
                </a:cubicBezTo>
                <a:cubicBezTo>
                  <a:pt x="357806" y="1586744"/>
                  <a:pt x="339024" y="1539066"/>
                  <a:pt x="316870" y="1483682"/>
                </a:cubicBezTo>
                <a:cubicBezTo>
                  <a:pt x="341913" y="1486571"/>
                  <a:pt x="352990" y="1488016"/>
                  <a:pt x="364067" y="1489461"/>
                </a:cubicBezTo>
                <a:cubicBezTo>
                  <a:pt x="365993" y="1486571"/>
                  <a:pt x="367920" y="1483682"/>
                  <a:pt x="369365" y="1480792"/>
                </a:cubicBezTo>
                <a:cubicBezTo>
                  <a:pt x="353472" y="1467307"/>
                  <a:pt x="337097" y="1453822"/>
                  <a:pt x="315425" y="1435522"/>
                </a:cubicBezTo>
                <a:cubicBezTo>
                  <a:pt x="340469" y="1421555"/>
                  <a:pt x="360696" y="1409997"/>
                  <a:pt x="383331" y="1397475"/>
                </a:cubicBezTo>
                <a:cubicBezTo>
                  <a:pt x="376107" y="1391696"/>
                  <a:pt x="366475" y="1384472"/>
                  <a:pt x="351064" y="1372432"/>
                </a:cubicBezTo>
                <a:cubicBezTo>
                  <a:pt x="373699" y="1357020"/>
                  <a:pt x="393926" y="1344017"/>
                  <a:pt x="415598" y="1329569"/>
                </a:cubicBezTo>
                <a:cubicBezTo>
                  <a:pt x="406930" y="1324753"/>
                  <a:pt x="396334" y="1318974"/>
                  <a:pt x="380441" y="1309824"/>
                </a:cubicBezTo>
                <a:cubicBezTo>
                  <a:pt x="399224" y="1304044"/>
                  <a:pt x="413190" y="1299710"/>
                  <a:pt x="432454" y="1293449"/>
                </a:cubicBezTo>
                <a:cubicBezTo>
                  <a:pt x="424267" y="1286225"/>
                  <a:pt x="418006" y="1281409"/>
                  <a:pt x="412709" y="1275630"/>
                </a:cubicBezTo>
                <a:cubicBezTo>
                  <a:pt x="377552" y="1238065"/>
                  <a:pt x="386702" y="1195203"/>
                  <a:pt x="435826" y="1167751"/>
                </a:cubicBezTo>
                <a:cubicBezTo>
                  <a:pt x="444976" y="1162454"/>
                  <a:pt x="452682" y="1154748"/>
                  <a:pt x="461350" y="1148487"/>
                </a:cubicBezTo>
                <a:cubicBezTo>
                  <a:pt x="452682" y="1139818"/>
                  <a:pt x="444013" y="1130668"/>
                  <a:pt x="434381" y="1122962"/>
                </a:cubicBezTo>
                <a:cubicBezTo>
                  <a:pt x="426675" y="1116702"/>
                  <a:pt x="417043" y="1112849"/>
                  <a:pt x="410301" y="1096956"/>
                </a:cubicBezTo>
                <a:cubicBezTo>
                  <a:pt x="420896" y="1096956"/>
                  <a:pt x="432936" y="1093585"/>
                  <a:pt x="441123" y="1097437"/>
                </a:cubicBezTo>
                <a:cubicBezTo>
                  <a:pt x="473872" y="1113812"/>
                  <a:pt x="489765" y="1090695"/>
                  <a:pt x="509992" y="1072394"/>
                </a:cubicBezTo>
                <a:cubicBezTo>
                  <a:pt x="523477" y="1059873"/>
                  <a:pt x="541778" y="1052649"/>
                  <a:pt x="558152" y="1042535"/>
                </a:cubicBezTo>
                <a:cubicBezTo>
                  <a:pt x="579343" y="1029050"/>
                  <a:pt x="610165" y="1020381"/>
                  <a:pt x="619797" y="1001117"/>
                </a:cubicBezTo>
                <a:cubicBezTo>
                  <a:pt x="633764" y="973184"/>
                  <a:pt x="650620" y="962589"/>
                  <a:pt x="678553" y="955847"/>
                </a:cubicBezTo>
                <a:cubicBezTo>
                  <a:pt x="694927" y="951994"/>
                  <a:pt x="726713" y="962108"/>
                  <a:pt x="724786" y="925987"/>
                </a:cubicBezTo>
                <a:cubicBezTo>
                  <a:pt x="744532" y="925987"/>
                  <a:pt x="764759" y="925987"/>
                  <a:pt x="784505" y="925987"/>
                </a:cubicBezTo>
                <a:cubicBezTo>
                  <a:pt x="808103" y="906242"/>
                  <a:pt x="836036" y="883125"/>
                  <a:pt x="867822" y="856155"/>
                </a:cubicBezTo>
                <a:cubicBezTo>
                  <a:pt x="857708" y="826778"/>
                  <a:pt x="860598" y="794029"/>
                  <a:pt x="906832" y="778136"/>
                </a:cubicBezTo>
                <a:cubicBezTo>
                  <a:pt x="896718" y="767059"/>
                  <a:pt x="888531" y="758872"/>
                  <a:pt x="874083" y="743461"/>
                </a:cubicBezTo>
                <a:cubicBezTo>
                  <a:pt x="932356" y="763206"/>
                  <a:pt x="898644" y="721307"/>
                  <a:pt x="911166" y="701080"/>
                </a:cubicBezTo>
                <a:cubicBezTo>
                  <a:pt x="950176" y="706859"/>
                  <a:pt x="990630" y="712638"/>
                  <a:pt x="1036864" y="719381"/>
                </a:cubicBezTo>
                <a:cubicBezTo>
                  <a:pt x="1058054" y="700117"/>
                  <a:pt x="1089358" y="671220"/>
                  <a:pt x="1120662" y="642324"/>
                </a:cubicBezTo>
                <a:cubicBezTo>
                  <a:pt x="1120662" y="642806"/>
                  <a:pt x="1121144" y="642806"/>
                  <a:pt x="1121144" y="643288"/>
                </a:cubicBezTo>
                <a:cubicBezTo>
                  <a:pt x="1138482" y="625950"/>
                  <a:pt x="1154375" y="607168"/>
                  <a:pt x="1172675" y="590793"/>
                </a:cubicBezTo>
                <a:cubicBezTo>
                  <a:pt x="1190976" y="574900"/>
                  <a:pt x="1209759" y="559007"/>
                  <a:pt x="1230949" y="548412"/>
                </a:cubicBezTo>
                <a:cubicBezTo>
                  <a:pt x="1274293" y="526259"/>
                  <a:pt x="1319082" y="506513"/>
                  <a:pt x="1364353" y="489175"/>
                </a:cubicBezTo>
                <a:cubicBezTo>
                  <a:pt x="1372540" y="485804"/>
                  <a:pt x="1386988" y="498326"/>
                  <a:pt x="1403844" y="506031"/>
                </a:cubicBezTo>
                <a:cubicBezTo>
                  <a:pt x="1403844" y="488212"/>
                  <a:pt x="1403844" y="475209"/>
                  <a:pt x="1403844" y="459798"/>
                </a:cubicBezTo>
                <a:cubicBezTo>
                  <a:pt x="1445743" y="462206"/>
                  <a:pt x="1451523" y="440534"/>
                  <a:pt x="1438519" y="408266"/>
                </a:cubicBezTo>
                <a:cubicBezTo>
                  <a:pt x="1605635" y="404895"/>
                  <a:pt x="1635494" y="394300"/>
                  <a:pt x="1637902" y="337952"/>
                </a:cubicBezTo>
                <a:cubicBezTo>
                  <a:pt x="1693768" y="333618"/>
                  <a:pt x="1749634" y="329765"/>
                  <a:pt x="1792014" y="326876"/>
                </a:cubicBezTo>
                <a:cubicBezTo>
                  <a:pt x="1811760" y="307612"/>
                  <a:pt x="1821874" y="290274"/>
                  <a:pt x="1835840" y="285458"/>
                </a:cubicBezTo>
                <a:cubicBezTo>
                  <a:pt x="1870034" y="274381"/>
                  <a:pt x="1906154" y="270528"/>
                  <a:pt x="1940829" y="261378"/>
                </a:cubicBezTo>
                <a:cubicBezTo>
                  <a:pt x="1956722" y="257043"/>
                  <a:pt x="1970688" y="245967"/>
                  <a:pt x="1986100" y="238261"/>
                </a:cubicBezTo>
                <a:cubicBezTo>
                  <a:pt x="2010180" y="226221"/>
                  <a:pt x="2033778" y="214181"/>
                  <a:pt x="2058340" y="203586"/>
                </a:cubicBezTo>
                <a:cubicBezTo>
                  <a:pt x="2085310" y="191546"/>
                  <a:pt x="2112279" y="179987"/>
                  <a:pt x="2140212" y="170837"/>
                </a:cubicBezTo>
                <a:cubicBezTo>
                  <a:pt x="2149844" y="167466"/>
                  <a:pt x="2165737" y="167466"/>
                  <a:pt x="2171998" y="173245"/>
                </a:cubicBezTo>
                <a:cubicBezTo>
                  <a:pt x="2198486" y="196843"/>
                  <a:pt x="2220158" y="201659"/>
                  <a:pt x="2254833" y="182395"/>
                </a:cubicBezTo>
                <a:cubicBezTo>
                  <a:pt x="2282285" y="167466"/>
                  <a:pt x="2302030" y="157834"/>
                  <a:pt x="2313589" y="124603"/>
                </a:cubicBezTo>
                <a:cubicBezTo>
                  <a:pt x="2328037" y="82222"/>
                  <a:pt x="2361267" y="73072"/>
                  <a:pt x="2380050" y="83185"/>
                </a:cubicBezTo>
                <a:cubicBezTo>
                  <a:pt x="2403166" y="77406"/>
                  <a:pt x="2413762" y="73553"/>
                  <a:pt x="2424357" y="72590"/>
                </a:cubicBezTo>
                <a:cubicBezTo>
                  <a:pt x="2447474" y="71145"/>
                  <a:pt x="2470590" y="70664"/>
                  <a:pt x="2493707" y="70664"/>
                </a:cubicBezTo>
                <a:cubicBezTo>
                  <a:pt x="2519232" y="70182"/>
                  <a:pt x="2545239" y="70664"/>
                  <a:pt x="2562576" y="70664"/>
                </a:cubicBezTo>
                <a:cubicBezTo>
                  <a:pt x="2578951" y="58142"/>
                  <a:pt x="2590028" y="47065"/>
                  <a:pt x="2603513" y="40323"/>
                </a:cubicBezTo>
                <a:cubicBezTo>
                  <a:pt x="2625185" y="28765"/>
                  <a:pt x="2647820" y="17688"/>
                  <a:pt x="2671418" y="10464"/>
                </a:cubicBezTo>
                <a:cubicBezTo>
                  <a:pt x="2695980" y="2758"/>
                  <a:pt x="2716689" y="3240"/>
                  <a:pt x="2744140" y="21059"/>
                </a:cubicBezTo>
                <a:cubicBezTo>
                  <a:pt x="2787484" y="48992"/>
                  <a:pt x="2839497" y="65848"/>
                  <a:pt x="2890065" y="76443"/>
                </a:cubicBezTo>
                <a:cubicBezTo>
                  <a:pt x="2908366" y="80296"/>
                  <a:pt x="2955081" y="72590"/>
                  <a:pt x="2937744" y="28283"/>
                </a:cubicBezTo>
                <a:cubicBezTo>
                  <a:pt x="2996499" y="19614"/>
                  <a:pt x="3052365" y="10945"/>
                  <a:pt x="3108231" y="3240"/>
                </a:cubicBezTo>
                <a:cubicBezTo>
                  <a:pt x="3141461" y="-1095"/>
                  <a:pt x="3193955" y="31173"/>
                  <a:pt x="3196845" y="56697"/>
                </a:cubicBezTo>
                <a:cubicBezTo>
                  <a:pt x="3214664" y="42249"/>
                  <a:pt x="3232002" y="27320"/>
                  <a:pt x="3250784" y="11908"/>
                </a:cubicBezTo>
                <a:cubicBezTo>
                  <a:pt x="3263306" y="23467"/>
                  <a:pt x="3274864" y="33581"/>
                  <a:pt x="3283052" y="41286"/>
                </a:cubicBezTo>
                <a:cubicBezTo>
                  <a:pt x="3322543" y="26838"/>
                  <a:pt x="3359626" y="10945"/>
                  <a:pt x="3398154" y="832"/>
                </a:cubicBezTo>
                <a:cubicBezTo>
                  <a:pt x="3412121" y="-3021"/>
                  <a:pt x="3429940" y="7574"/>
                  <a:pt x="3445833" y="10945"/>
                </a:cubicBezTo>
                <a:cubicBezTo>
                  <a:pt x="3468468" y="15761"/>
                  <a:pt x="3491585" y="20096"/>
                  <a:pt x="3514220" y="24430"/>
                </a:cubicBezTo>
                <a:cubicBezTo>
                  <a:pt x="3515665" y="20096"/>
                  <a:pt x="3517591" y="15280"/>
                  <a:pt x="3519036" y="10945"/>
                </a:cubicBezTo>
                <a:cubicBezTo>
                  <a:pt x="3538782" y="36470"/>
                  <a:pt x="3555638" y="64403"/>
                  <a:pt x="3578273" y="86557"/>
                </a:cubicBezTo>
                <a:cubicBezTo>
                  <a:pt x="3591276" y="99560"/>
                  <a:pt x="3613430" y="102450"/>
                  <a:pt x="3630286" y="111600"/>
                </a:cubicBezTo>
                <a:cubicBezTo>
                  <a:pt x="3658219" y="127011"/>
                  <a:pt x="3700600" y="109192"/>
                  <a:pt x="3715048" y="162168"/>
                </a:cubicBezTo>
                <a:cubicBezTo>
                  <a:pt x="3721309" y="184803"/>
                  <a:pt x="3771395" y="197807"/>
                  <a:pt x="3803662" y="209847"/>
                </a:cubicBezTo>
                <a:cubicBezTo>
                  <a:pt x="3837374" y="222368"/>
                  <a:pt x="3874458" y="216107"/>
                  <a:pt x="3883608" y="271492"/>
                </a:cubicBezTo>
                <a:cubicBezTo>
                  <a:pt x="3887461" y="295090"/>
                  <a:pt x="3912986" y="344695"/>
                  <a:pt x="3971741" y="336508"/>
                </a:cubicBezTo>
                <a:cubicBezTo>
                  <a:pt x="4000637" y="332655"/>
                  <a:pt x="4034831" y="363477"/>
                  <a:pt x="4069988" y="380815"/>
                </a:cubicBezTo>
                <a:cubicBezTo>
                  <a:pt x="4061319" y="395263"/>
                  <a:pt x="4052650" y="409229"/>
                  <a:pt x="4043981" y="423677"/>
                </a:cubicBezTo>
                <a:cubicBezTo>
                  <a:pt x="4077212" y="485804"/>
                  <a:pt x="4077212" y="485804"/>
                  <a:pt x="4127298" y="467985"/>
                </a:cubicBezTo>
                <a:cubicBezTo>
                  <a:pt x="4148489" y="487249"/>
                  <a:pt x="4163419" y="512292"/>
                  <a:pt x="4184127" y="518553"/>
                </a:cubicBezTo>
                <a:cubicBezTo>
                  <a:pt x="4244809" y="536372"/>
                  <a:pt x="4254923" y="592719"/>
                  <a:pt x="4281893" y="635582"/>
                </a:cubicBezTo>
                <a:cubicBezTo>
                  <a:pt x="4285264" y="640880"/>
                  <a:pt x="4271297" y="657254"/>
                  <a:pt x="4262629" y="674110"/>
                </a:cubicBezTo>
                <a:cubicBezTo>
                  <a:pt x="4294414" y="687595"/>
                  <a:pt x="4326200" y="701080"/>
                  <a:pt x="4357986" y="714565"/>
                </a:cubicBezTo>
                <a:cubicBezTo>
                  <a:pt x="4356059" y="736718"/>
                  <a:pt x="4354133" y="763206"/>
                  <a:pt x="4351725" y="794510"/>
                </a:cubicBezTo>
                <a:cubicBezTo>
                  <a:pt x="4399885" y="821480"/>
                  <a:pt x="4450453" y="850376"/>
                  <a:pt x="4506319" y="881680"/>
                </a:cubicBezTo>
                <a:cubicBezTo>
                  <a:pt x="4487536" y="893239"/>
                  <a:pt x="4473570" y="901426"/>
                  <a:pt x="4466346" y="905760"/>
                </a:cubicBezTo>
                <a:cubicBezTo>
                  <a:pt x="4470199" y="933693"/>
                  <a:pt x="4474051" y="957773"/>
                  <a:pt x="4477423" y="982816"/>
                </a:cubicBezTo>
                <a:cubicBezTo>
                  <a:pt x="4423002" y="1015084"/>
                  <a:pt x="4416741" y="1093103"/>
                  <a:pt x="4470199" y="1141263"/>
                </a:cubicBezTo>
                <a:cubicBezTo>
                  <a:pt x="4442266" y="1148006"/>
                  <a:pt x="4417704" y="1153785"/>
                  <a:pt x="4399885" y="1158119"/>
                </a:cubicBezTo>
                <a:cubicBezTo>
                  <a:pt x="4417704" y="1186052"/>
                  <a:pt x="4434079" y="1216393"/>
                  <a:pt x="4454787" y="1242881"/>
                </a:cubicBezTo>
                <a:cubicBezTo>
                  <a:pt x="4462011" y="1252031"/>
                  <a:pt x="4481275" y="1251068"/>
                  <a:pt x="4492834" y="1258292"/>
                </a:cubicBezTo>
                <a:cubicBezTo>
                  <a:pt x="4528472" y="1281409"/>
                  <a:pt x="4570853" y="1300192"/>
                  <a:pt x="4596378" y="1332459"/>
                </a:cubicBezTo>
                <a:cubicBezTo>
                  <a:pt x="4630090" y="1375321"/>
                  <a:pt x="4607455" y="1415776"/>
                  <a:pt x="4548700" y="1435522"/>
                </a:cubicBezTo>
                <a:cubicBezTo>
                  <a:pt x="4533770" y="1440338"/>
                  <a:pt x="4517395" y="1442746"/>
                  <a:pt x="4503911" y="1449970"/>
                </a:cubicBezTo>
                <a:cubicBezTo>
                  <a:pt x="4459122" y="1474531"/>
                  <a:pt x="4428299" y="1444190"/>
                  <a:pt x="4403738" y="1419147"/>
                </a:cubicBezTo>
                <a:cubicBezTo>
                  <a:pt x="4360875" y="1375803"/>
                  <a:pt x="4318013" y="1383508"/>
                  <a:pt x="4270334" y="1402773"/>
                </a:cubicBezTo>
                <a:cubicBezTo>
                  <a:pt x="4252997" y="1409997"/>
                  <a:pt x="4235177" y="1418665"/>
                  <a:pt x="4217358" y="1420110"/>
                </a:cubicBezTo>
                <a:cubicBezTo>
                  <a:pt x="4172087" y="1423481"/>
                  <a:pt x="4124890" y="1430224"/>
                  <a:pt x="4081065" y="1422518"/>
                </a:cubicBezTo>
                <a:cubicBezTo>
                  <a:pt x="4026644" y="1412405"/>
                  <a:pt x="3993413" y="1455749"/>
                  <a:pt x="3947661" y="1462010"/>
                </a:cubicBezTo>
                <a:cubicBezTo>
                  <a:pt x="3929842" y="1464418"/>
                  <a:pt x="3912504" y="1472123"/>
                  <a:pt x="3895167" y="1471160"/>
                </a:cubicBezTo>
                <a:cubicBezTo>
                  <a:pt x="3842672" y="1467789"/>
                  <a:pt x="3786325" y="1465381"/>
                  <a:pt x="3753576" y="1509688"/>
                </a:cubicBezTo>
                <a:cubicBezTo>
                  <a:pt x="3723717" y="1550143"/>
                  <a:pt x="3690005" y="1558811"/>
                  <a:pt x="3646179" y="1557848"/>
                </a:cubicBezTo>
                <a:cubicBezTo>
                  <a:pt x="3608132" y="1556885"/>
                  <a:pt x="3570086" y="1556885"/>
                  <a:pt x="3532521" y="1562664"/>
                </a:cubicBezTo>
                <a:cubicBezTo>
                  <a:pt x="3503625" y="1566999"/>
                  <a:pt x="3477137" y="1585299"/>
                  <a:pt x="3487732" y="1620938"/>
                </a:cubicBezTo>
                <a:cubicBezTo>
                  <a:pt x="3496883" y="1650797"/>
                  <a:pt x="3484361" y="1659948"/>
                  <a:pt x="3459318" y="1666690"/>
                </a:cubicBezTo>
                <a:cubicBezTo>
                  <a:pt x="3444870" y="1670543"/>
                  <a:pt x="3431385" y="1681138"/>
                  <a:pt x="3416937" y="1682583"/>
                </a:cubicBezTo>
                <a:cubicBezTo>
                  <a:pt x="3397191" y="1684509"/>
                  <a:pt x="3371666" y="1687399"/>
                  <a:pt x="3357218" y="1677285"/>
                </a:cubicBezTo>
                <a:cubicBezTo>
                  <a:pt x="3321580" y="1652724"/>
                  <a:pt x="3278236" y="1652724"/>
                  <a:pt x="3258972" y="1690770"/>
                </a:cubicBezTo>
                <a:cubicBezTo>
                  <a:pt x="3243079" y="1722556"/>
                  <a:pt x="3218517" y="1732669"/>
                  <a:pt x="3189621" y="1742783"/>
                </a:cubicBezTo>
                <a:cubicBezTo>
                  <a:pt x="3106304" y="1771679"/>
                  <a:pt x="3106304" y="1771679"/>
                  <a:pt x="3130866" y="1850662"/>
                </a:cubicBezTo>
                <a:cubicBezTo>
                  <a:pt x="3102451" y="1842474"/>
                  <a:pt x="3076926" y="1831879"/>
                  <a:pt x="3050920" y="1827545"/>
                </a:cubicBezTo>
                <a:cubicBezTo>
                  <a:pt x="3018653" y="1821766"/>
                  <a:pt x="2992646" y="1860294"/>
                  <a:pt x="3002760" y="1892079"/>
                </a:cubicBezTo>
                <a:cubicBezTo>
                  <a:pt x="3004686" y="1898822"/>
                  <a:pt x="2993610" y="1917604"/>
                  <a:pt x="2986385" y="1918567"/>
                </a:cubicBezTo>
                <a:cubicBezTo>
                  <a:pt x="2938707" y="1927236"/>
                  <a:pt x="2890547" y="1932534"/>
                  <a:pt x="2850574" y="1937831"/>
                </a:cubicBezTo>
                <a:cubicBezTo>
                  <a:pt x="2846721" y="1964801"/>
                  <a:pt x="2848647" y="1988400"/>
                  <a:pt x="2839015" y="2004774"/>
                </a:cubicBezTo>
                <a:cubicBezTo>
                  <a:pt x="2831791" y="2016332"/>
                  <a:pt x="2809156" y="2018259"/>
                  <a:pt x="2788447" y="2026446"/>
                </a:cubicBezTo>
                <a:cubicBezTo>
                  <a:pt x="2798079" y="2070753"/>
                  <a:pt x="2766775" y="2085201"/>
                  <a:pt x="2719097" y="2088091"/>
                </a:cubicBezTo>
                <a:cubicBezTo>
                  <a:pt x="2673826" y="2090981"/>
                  <a:pt x="2629037" y="2098686"/>
                  <a:pt x="2581359" y="2104466"/>
                </a:cubicBezTo>
                <a:cubicBezTo>
                  <a:pt x="2582322" y="2110726"/>
                  <a:pt x="2584730" y="2122285"/>
                  <a:pt x="2587620" y="2137214"/>
                </a:cubicBezTo>
                <a:cubicBezTo>
                  <a:pt x="2547647" y="2139141"/>
                  <a:pt x="2517787" y="2151662"/>
                  <a:pt x="2533680" y="2198378"/>
                </a:cubicBezTo>
                <a:cubicBezTo>
                  <a:pt x="2448437" y="2219568"/>
                  <a:pt x="2448437" y="2219568"/>
                  <a:pt x="2471072" y="2282176"/>
                </a:cubicBezTo>
                <a:cubicBezTo>
                  <a:pt x="2471554" y="2271100"/>
                  <a:pt x="2471554" y="2260023"/>
                  <a:pt x="2472035" y="2248946"/>
                </a:cubicBezTo>
                <a:cubicBezTo>
                  <a:pt x="2477333" y="2251354"/>
                  <a:pt x="2483112" y="2253280"/>
                  <a:pt x="2488410" y="2255688"/>
                </a:cubicBezTo>
                <a:cubicBezTo>
                  <a:pt x="2480704" y="2316370"/>
                  <a:pt x="2517306" y="2326965"/>
                  <a:pt x="2568837" y="2338042"/>
                </a:cubicBezTo>
                <a:cubicBezTo>
                  <a:pt x="2554389" y="2343821"/>
                  <a:pt x="2539459" y="2349600"/>
                  <a:pt x="2525493" y="2354898"/>
                </a:cubicBezTo>
                <a:cubicBezTo>
                  <a:pt x="2570282" y="2403540"/>
                  <a:pt x="2577506" y="2416543"/>
                  <a:pt x="2583767" y="2459887"/>
                </a:cubicBezTo>
                <a:cubicBezTo>
                  <a:pt x="2687311" y="2417025"/>
                  <a:pt x="2783150" y="2350564"/>
                  <a:pt x="2904032" y="2363085"/>
                </a:cubicBezTo>
                <a:cubicBezTo>
                  <a:pt x="2911256" y="2374162"/>
                  <a:pt x="2918961" y="2385239"/>
                  <a:pt x="2929556" y="2401613"/>
                </a:cubicBezTo>
                <a:cubicBezTo>
                  <a:pt x="3001315" y="2359232"/>
                  <a:pt x="3073555" y="2316370"/>
                  <a:pt x="3149648" y="2271581"/>
                </a:cubicBezTo>
                <a:cubicBezTo>
                  <a:pt x="3153019" y="2282658"/>
                  <a:pt x="3156391" y="2293253"/>
                  <a:pt x="3162170" y="2309628"/>
                </a:cubicBezTo>
                <a:cubicBezTo>
                  <a:pt x="3184805" y="2303848"/>
                  <a:pt x="3208885" y="2291327"/>
                  <a:pt x="3231520" y="2293735"/>
                </a:cubicBezTo>
                <a:cubicBezTo>
                  <a:pt x="3271493" y="2298069"/>
                  <a:pt x="3315801" y="2303367"/>
                  <a:pt x="3349513" y="2323112"/>
                </a:cubicBezTo>
                <a:cubicBezTo>
                  <a:pt x="3394783" y="2350082"/>
                  <a:pt x="3434756" y="2360196"/>
                  <a:pt x="3479545" y="2334189"/>
                </a:cubicBezTo>
                <a:cubicBezTo>
                  <a:pt x="3488214" y="2329373"/>
                  <a:pt x="3500735" y="2330818"/>
                  <a:pt x="3509886" y="2326484"/>
                </a:cubicBezTo>
                <a:cubicBezTo>
                  <a:pt x="3539264" y="2312036"/>
                  <a:pt x="3567196" y="2295180"/>
                  <a:pt x="3597056" y="2282176"/>
                </a:cubicBezTo>
                <a:cubicBezTo>
                  <a:pt x="3614875" y="2274471"/>
                  <a:pt x="3635102" y="2271100"/>
                  <a:pt x="3649550" y="2267247"/>
                </a:cubicBezTo>
                <a:cubicBezTo>
                  <a:pt x="3659664" y="2286511"/>
                  <a:pt x="3664961" y="2304812"/>
                  <a:pt x="3676520" y="2314925"/>
                </a:cubicBezTo>
                <a:cubicBezTo>
                  <a:pt x="3682781" y="2320223"/>
                  <a:pt x="3703489" y="2316370"/>
                  <a:pt x="3713603" y="2310109"/>
                </a:cubicBezTo>
                <a:cubicBezTo>
                  <a:pt x="3791141" y="2260986"/>
                  <a:pt x="3869642" y="2259059"/>
                  <a:pt x="3951033" y="2299514"/>
                </a:cubicBezTo>
                <a:cubicBezTo>
                  <a:pt x="3957293" y="2302404"/>
                  <a:pt x="3965962" y="2301440"/>
                  <a:pt x="3973668" y="2300477"/>
                </a:cubicBezTo>
                <a:cubicBezTo>
                  <a:pt x="3999193" y="2298069"/>
                  <a:pt x="4025199" y="2296624"/>
                  <a:pt x="4050242" y="2292290"/>
                </a:cubicBezTo>
                <a:cubicBezTo>
                  <a:pt x="4102255" y="2283621"/>
                  <a:pt x="4154268" y="2273026"/>
                  <a:pt x="4206281" y="2263876"/>
                </a:cubicBezTo>
                <a:cubicBezTo>
                  <a:pt x="4212061" y="2262912"/>
                  <a:pt x="4218321" y="2262912"/>
                  <a:pt x="4229398" y="2261949"/>
                </a:cubicBezTo>
                <a:cubicBezTo>
                  <a:pt x="4227953" y="2273508"/>
                  <a:pt x="4226990" y="2282176"/>
                  <a:pt x="4225545" y="2293735"/>
                </a:cubicBezTo>
                <a:cubicBezTo>
                  <a:pt x="4235177" y="2293735"/>
                  <a:pt x="4244809" y="2293735"/>
                  <a:pt x="4254923" y="2293735"/>
                </a:cubicBezTo>
                <a:cubicBezTo>
                  <a:pt x="4257813" y="2314444"/>
                  <a:pt x="4260221" y="2332263"/>
                  <a:pt x="4263592" y="2354416"/>
                </a:cubicBezTo>
                <a:cubicBezTo>
                  <a:pt x="4284782" y="2346229"/>
                  <a:pt x="4302120" y="2339487"/>
                  <a:pt x="4318976" y="2332744"/>
                </a:cubicBezTo>
                <a:cubicBezTo>
                  <a:pt x="4319458" y="2336597"/>
                  <a:pt x="4319458" y="2340450"/>
                  <a:pt x="4319939" y="2344303"/>
                </a:cubicBezTo>
                <a:cubicBezTo>
                  <a:pt x="4340648" y="2344303"/>
                  <a:pt x="4363765" y="2350082"/>
                  <a:pt x="4382066" y="2343340"/>
                </a:cubicBezTo>
                <a:cubicBezTo>
                  <a:pt x="4445637" y="2320704"/>
                  <a:pt x="4505355" y="2343821"/>
                  <a:pt x="4566037" y="2353935"/>
                </a:cubicBezTo>
                <a:cubicBezTo>
                  <a:pt x="4596860" y="2358751"/>
                  <a:pt x="4606492" y="2416061"/>
                  <a:pt x="4580485" y="2438215"/>
                </a:cubicBezTo>
                <a:cubicBezTo>
                  <a:pt x="4618050" y="2452663"/>
                  <a:pt x="4653689" y="2466630"/>
                  <a:pt x="4689327" y="2480596"/>
                </a:cubicBezTo>
                <a:cubicBezTo>
                  <a:pt x="4689327" y="2499860"/>
                  <a:pt x="4689327" y="2519124"/>
                  <a:pt x="4689327" y="2551391"/>
                </a:cubicBezTo>
                <a:cubicBezTo>
                  <a:pt x="4697033" y="2533572"/>
                  <a:pt x="4699922" y="2527311"/>
                  <a:pt x="4705220" y="2515753"/>
                </a:cubicBezTo>
                <a:cubicBezTo>
                  <a:pt x="4726892" y="2554763"/>
                  <a:pt x="4757233" y="2567766"/>
                  <a:pt x="4800095" y="2561505"/>
                </a:cubicBezTo>
                <a:cubicBezTo>
                  <a:pt x="4820804" y="2558134"/>
                  <a:pt x="4848256" y="2567284"/>
                  <a:pt x="4865593" y="2580287"/>
                </a:cubicBezTo>
                <a:cubicBezTo>
                  <a:pt x="4878115" y="2589438"/>
                  <a:pt x="4874262" y="2617852"/>
                  <a:pt x="4885339" y="2631337"/>
                </a:cubicBezTo>
                <a:cubicBezTo>
                  <a:pt x="4915198" y="2666976"/>
                  <a:pt x="4913753" y="2703096"/>
                  <a:pt x="4898342" y="2743068"/>
                </a:cubicBezTo>
                <a:cubicBezTo>
                  <a:pt x="4896416" y="2748848"/>
                  <a:pt x="4907492" y="2760888"/>
                  <a:pt x="4914235" y="2767630"/>
                </a:cubicBezTo>
                <a:cubicBezTo>
                  <a:pt x="4941686" y="2796045"/>
                  <a:pt x="4938797" y="2808085"/>
                  <a:pt x="4892081" y="2826867"/>
                </a:cubicBezTo>
                <a:cubicBezTo>
                  <a:pt x="4915198" y="2840352"/>
                  <a:pt x="4934462" y="2851911"/>
                  <a:pt x="4952763" y="2862506"/>
                </a:cubicBezTo>
                <a:cubicBezTo>
                  <a:pt x="4954208" y="2871175"/>
                  <a:pt x="4952281" y="2889957"/>
                  <a:pt x="4958061" y="2893328"/>
                </a:cubicBezTo>
                <a:cubicBezTo>
                  <a:pt x="5002849" y="2917408"/>
                  <a:pt x="5001405" y="2955455"/>
                  <a:pt x="5006221" y="2999280"/>
                </a:cubicBezTo>
                <a:cubicBezTo>
                  <a:pt x="5014408" y="3071039"/>
                  <a:pt x="4960469" y="3089821"/>
                  <a:pt x="4921459" y="3123533"/>
                </a:cubicBezTo>
                <a:cubicBezTo>
                  <a:pt x="4915680" y="3128349"/>
                  <a:pt x="4910382" y="3134129"/>
                  <a:pt x="4905084" y="3140389"/>
                </a:cubicBezTo>
                <a:cubicBezTo>
                  <a:pt x="4903158" y="3142797"/>
                  <a:pt x="4903158" y="3146169"/>
                  <a:pt x="4902676" y="3148577"/>
                </a:cubicBezTo>
                <a:cubicBezTo>
                  <a:pt x="4920496" y="3168322"/>
                  <a:pt x="4953726" y="3188550"/>
                  <a:pt x="4952281" y="3206369"/>
                </a:cubicBezTo>
                <a:cubicBezTo>
                  <a:pt x="4949392" y="3251639"/>
                  <a:pt x="4971545" y="3261753"/>
                  <a:pt x="5011037" y="3264643"/>
                </a:cubicBezTo>
                <a:cubicBezTo>
                  <a:pt x="4998515" y="3296428"/>
                  <a:pt x="4987920" y="3321953"/>
                  <a:pt x="4977806" y="3347478"/>
                </a:cubicBezTo>
                <a:cubicBezTo>
                  <a:pt x="4968174" y="3338809"/>
                  <a:pt x="4958061" y="3330622"/>
                  <a:pt x="4948429" y="3321953"/>
                </a:cubicBezTo>
                <a:cubicBezTo>
                  <a:pt x="4959505" y="3332067"/>
                  <a:pt x="4970101" y="3342180"/>
                  <a:pt x="4984067" y="3355184"/>
                </a:cubicBezTo>
                <a:cubicBezTo>
                  <a:pt x="4969137" y="3363852"/>
                  <a:pt x="4958061" y="3370595"/>
                  <a:pt x="4944576" y="3378300"/>
                </a:cubicBezTo>
                <a:cubicBezTo>
                  <a:pt x="4972509" y="3400454"/>
                  <a:pt x="4999478" y="3422126"/>
                  <a:pt x="5023077" y="3440909"/>
                </a:cubicBezTo>
                <a:cubicBezTo>
                  <a:pt x="5015853" y="3459691"/>
                  <a:pt x="5008147" y="3479437"/>
                  <a:pt x="4996589" y="3508814"/>
                </a:cubicBezTo>
                <a:cubicBezTo>
                  <a:pt x="4964321" y="3520854"/>
                  <a:pt x="4920977" y="3535784"/>
                  <a:pt x="4879078" y="3554566"/>
                </a:cubicBezTo>
                <a:cubicBezTo>
                  <a:pt x="4868964" y="3558901"/>
                  <a:pt x="4862222" y="3574794"/>
                  <a:pt x="4857406" y="3586834"/>
                </a:cubicBezTo>
                <a:cubicBezTo>
                  <a:pt x="4851627" y="3602245"/>
                  <a:pt x="4849219" y="3619101"/>
                  <a:pt x="4845848" y="3634512"/>
                </a:cubicBezTo>
                <a:cubicBezTo>
                  <a:pt x="4881004" y="3640773"/>
                  <a:pt x="4917124" y="3647034"/>
                  <a:pt x="4957579" y="3654258"/>
                </a:cubicBezTo>
                <a:cubicBezTo>
                  <a:pt x="4907011" y="3687970"/>
                  <a:pt x="4940723" y="3696639"/>
                  <a:pt x="4970582" y="3707234"/>
                </a:cubicBezTo>
                <a:cubicBezTo>
                  <a:pt x="4965285" y="3726017"/>
                  <a:pt x="4959987" y="3743354"/>
                  <a:pt x="4958061" y="3751060"/>
                </a:cubicBezTo>
                <a:cubicBezTo>
                  <a:pt x="4976361" y="3775140"/>
                  <a:pt x="4990809" y="3793922"/>
                  <a:pt x="5009592" y="3818966"/>
                </a:cubicBezTo>
                <a:cubicBezTo>
                  <a:pt x="4967693" y="3841601"/>
                  <a:pt x="4933499" y="3860383"/>
                  <a:pt x="4905566" y="3875794"/>
                </a:cubicBezTo>
                <a:cubicBezTo>
                  <a:pt x="4970101" y="3939366"/>
                  <a:pt x="5034153" y="4002455"/>
                  <a:pt x="5100615" y="4068435"/>
                </a:cubicBezTo>
                <a:cubicBezTo>
                  <a:pt x="5077498" y="4086254"/>
                  <a:pt x="5061123" y="4098294"/>
                  <a:pt x="5043785" y="4111779"/>
                </a:cubicBezTo>
                <a:cubicBezTo>
                  <a:pt x="5058715" y="4121411"/>
                  <a:pt x="5074127" y="4131525"/>
                  <a:pt x="5094354" y="4144528"/>
                </a:cubicBezTo>
                <a:cubicBezTo>
                  <a:pt x="5072200" y="4169090"/>
                  <a:pt x="5053899" y="4189798"/>
                  <a:pt x="5029337" y="4216287"/>
                </a:cubicBezTo>
                <a:cubicBezTo>
                  <a:pt x="5051491" y="4224474"/>
                  <a:pt x="5072200" y="4232179"/>
                  <a:pt x="5093391" y="4239885"/>
                </a:cubicBezTo>
                <a:cubicBezTo>
                  <a:pt x="5087611" y="4291416"/>
                  <a:pt x="5110247" y="4312607"/>
                  <a:pt x="5175744" y="4311644"/>
                </a:cubicBezTo>
                <a:cubicBezTo>
                  <a:pt x="5167557" y="4336205"/>
                  <a:pt x="5159851" y="4359322"/>
                  <a:pt x="5155517" y="4372325"/>
                </a:cubicBezTo>
                <a:cubicBezTo>
                  <a:pt x="5201751" y="4413743"/>
                  <a:pt x="5243650" y="4450826"/>
                  <a:pt x="5288439" y="4490318"/>
                </a:cubicBezTo>
                <a:cubicBezTo>
                  <a:pt x="5262914" y="4513435"/>
                  <a:pt x="5244614" y="4529809"/>
                  <a:pt x="5234981" y="4538959"/>
                </a:cubicBezTo>
                <a:cubicBezTo>
                  <a:pt x="5245576" y="4574116"/>
                  <a:pt x="5256654" y="4603494"/>
                  <a:pt x="5260987" y="4634316"/>
                </a:cubicBezTo>
                <a:cubicBezTo>
                  <a:pt x="5261951" y="4639614"/>
                  <a:pt x="5234981" y="4649246"/>
                  <a:pt x="5215717" y="4659841"/>
                </a:cubicBezTo>
                <a:cubicBezTo>
                  <a:pt x="5231128" y="4668510"/>
                  <a:pt x="5247022" y="4674289"/>
                  <a:pt x="5258579" y="4684884"/>
                </a:cubicBezTo>
                <a:cubicBezTo>
                  <a:pt x="5267249" y="4692590"/>
                  <a:pt x="5269175" y="4707038"/>
                  <a:pt x="5275436" y="4717633"/>
                </a:cubicBezTo>
                <a:cubicBezTo>
                  <a:pt x="5286994" y="4735453"/>
                  <a:pt x="5299516" y="4752790"/>
                  <a:pt x="5313964" y="4773499"/>
                </a:cubicBezTo>
                <a:cubicBezTo>
                  <a:pt x="5313001" y="4774944"/>
                  <a:pt x="5306258" y="4782649"/>
                  <a:pt x="5299998" y="4789873"/>
                </a:cubicBezTo>
                <a:cubicBezTo>
                  <a:pt x="5353455" y="4853927"/>
                  <a:pt x="5299998" y="4902087"/>
                  <a:pt x="5275436" y="4955544"/>
                </a:cubicBezTo>
                <a:cubicBezTo>
                  <a:pt x="5341897" y="4930983"/>
                  <a:pt x="5350566" y="4933872"/>
                  <a:pt x="5398244" y="4996480"/>
                </a:cubicBezTo>
                <a:cubicBezTo>
                  <a:pt x="5399689" y="4998407"/>
                  <a:pt x="5402097" y="5002741"/>
                  <a:pt x="5403060" y="5002259"/>
                </a:cubicBezTo>
                <a:cubicBezTo>
                  <a:pt x="5451702" y="4989738"/>
                  <a:pt x="5446404" y="5035490"/>
                  <a:pt x="5464224" y="5057162"/>
                </a:cubicBezTo>
                <a:cubicBezTo>
                  <a:pt x="5405468" y="5093282"/>
                  <a:pt x="5347194" y="5129402"/>
                  <a:pt x="5285550" y="5167930"/>
                </a:cubicBezTo>
                <a:cubicBezTo>
                  <a:pt x="5338526" y="5213682"/>
                  <a:pt x="5343823" y="5302779"/>
                  <a:pt x="5299034" y="5328304"/>
                </a:cubicBezTo>
                <a:cubicBezTo>
                  <a:pt x="5327449" y="5354310"/>
                  <a:pt x="5356345" y="5377427"/>
                  <a:pt x="5379943" y="5405360"/>
                </a:cubicBezTo>
                <a:cubicBezTo>
                  <a:pt x="5390057" y="5417400"/>
                  <a:pt x="5390538" y="5439553"/>
                  <a:pt x="5391502" y="5457372"/>
                </a:cubicBezTo>
                <a:cubicBezTo>
                  <a:pt x="5391502" y="5461225"/>
                  <a:pt x="5375609" y="5465560"/>
                  <a:pt x="5366940" y="5469895"/>
                </a:cubicBezTo>
                <a:cubicBezTo>
                  <a:pt x="5364050" y="5471339"/>
                  <a:pt x="5360679" y="5473265"/>
                  <a:pt x="5358271" y="5472784"/>
                </a:cubicBezTo>
                <a:cubicBezTo>
                  <a:pt x="5314927" y="5463152"/>
                  <a:pt x="5314927" y="5462670"/>
                  <a:pt x="5296145" y="5505533"/>
                </a:cubicBezTo>
                <a:cubicBezTo>
                  <a:pt x="5315409" y="5513720"/>
                  <a:pt x="5334673" y="5521907"/>
                  <a:pt x="5354418" y="5530576"/>
                </a:cubicBezTo>
                <a:cubicBezTo>
                  <a:pt x="5322633" y="5545024"/>
                  <a:pt x="5303369" y="5553211"/>
                  <a:pt x="5298553" y="5589331"/>
                </a:cubicBezTo>
                <a:cubicBezTo>
                  <a:pt x="5296145" y="5607151"/>
                  <a:pt x="5263878" y="5621117"/>
                  <a:pt x="5245095" y="5637010"/>
                </a:cubicBezTo>
                <a:cubicBezTo>
                  <a:pt x="5227757" y="5651939"/>
                  <a:pt x="5210901" y="5666869"/>
                  <a:pt x="5191637" y="5683243"/>
                </a:cubicBezTo>
                <a:cubicBezTo>
                  <a:pt x="5201751" y="5705397"/>
                  <a:pt x="5217643" y="5739109"/>
                  <a:pt x="5236426" y="5780527"/>
                </a:cubicBezTo>
                <a:cubicBezTo>
                  <a:pt x="5208011" y="5782453"/>
                  <a:pt x="5184895" y="5783898"/>
                  <a:pt x="5168520" y="5784861"/>
                </a:cubicBezTo>
                <a:cubicBezTo>
                  <a:pt x="5191155" y="5806533"/>
                  <a:pt x="5215717" y="5830132"/>
                  <a:pt x="5247984" y="5860954"/>
                </a:cubicBezTo>
                <a:cubicBezTo>
                  <a:pt x="5186339" y="5891295"/>
                  <a:pt x="5133845" y="5917784"/>
                  <a:pt x="5071237" y="5949088"/>
                </a:cubicBezTo>
                <a:cubicBezTo>
                  <a:pt x="5090983" y="5970278"/>
                  <a:pt x="5109283" y="5990024"/>
                  <a:pt x="5134808" y="6017956"/>
                </a:cubicBezTo>
                <a:cubicBezTo>
                  <a:pt x="5103504" y="6062745"/>
                  <a:pt x="5038969" y="6052150"/>
                  <a:pt x="4981177" y="6072377"/>
                </a:cubicBezTo>
                <a:cubicBezTo>
                  <a:pt x="4995625" y="6079601"/>
                  <a:pt x="5004294" y="6084417"/>
                  <a:pt x="5013445" y="6088752"/>
                </a:cubicBezTo>
                <a:cubicBezTo>
                  <a:pt x="4997552" y="6101755"/>
                  <a:pt x="4979733" y="6115240"/>
                  <a:pt x="4969619" y="6123427"/>
                </a:cubicBezTo>
                <a:cubicBezTo>
                  <a:pt x="4980696" y="6167734"/>
                  <a:pt x="4992736" y="6204818"/>
                  <a:pt x="4998033" y="6242864"/>
                </a:cubicBezTo>
                <a:cubicBezTo>
                  <a:pt x="5002849" y="6279947"/>
                  <a:pt x="4972990" y="6309325"/>
                  <a:pt x="4926756" y="6313659"/>
                </a:cubicBezTo>
                <a:cubicBezTo>
                  <a:pt x="4936870" y="6316549"/>
                  <a:pt x="4945057" y="6326662"/>
                  <a:pt x="4955171" y="6339185"/>
                </a:cubicBezTo>
                <a:close/>
                <a:moveTo>
                  <a:pt x="1710624" y="2761851"/>
                </a:moveTo>
                <a:cubicBezTo>
                  <a:pt x="1739038" y="2759443"/>
                  <a:pt x="1773232" y="2756554"/>
                  <a:pt x="1810315" y="2753182"/>
                </a:cubicBezTo>
                <a:cubicBezTo>
                  <a:pt x="1735186" y="2714654"/>
                  <a:pt x="1735186" y="2714654"/>
                  <a:pt x="1773714" y="2665049"/>
                </a:cubicBezTo>
                <a:cubicBezTo>
                  <a:pt x="1736149" y="2674200"/>
                  <a:pt x="1693768" y="2639043"/>
                  <a:pt x="1671133" y="2675644"/>
                </a:cubicBezTo>
                <a:cubicBezTo>
                  <a:pt x="1685581" y="2706467"/>
                  <a:pt x="1696176" y="2729584"/>
                  <a:pt x="1710624" y="2761851"/>
                </a:cubicBezTo>
                <a:close/>
                <a:moveTo>
                  <a:pt x="2450845" y="2438215"/>
                </a:moveTo>
                <a:cubicBezTo>
                  <a:pt x="2457106" y="2438215"/>
                  <a:pt x="2463366" y="2437734"/>
                  <a:pt x="2469627" y="2437734"/>
                </a:cubicBezTo>
                <a:cubicBezTo>
                  <a:pt x="2473480" y="2419914"/>
                  <a:pt x="2480704" y="2402095"/>
                  <a:pt x="2480704" y="2384276"/>
                </a:cubicBezTo>
                <a:cubicBezTo>
                  <a:pt x="2480704" y="2361640"/>
                  <a:pt x="2475407" y="2339005"/>
                  <a:pt x="2470590" y="2316370"/>
                </a:cubicBezTo>
                <a:cubicBezTo>
                  <a:pt x="2469627" y="2312517"/>
                  <a:pt x="2458069" y="2309146"/>
                  <a:pt x="2451326" y="2309628"/>
                </a:cubicBezTo>
                <a:cubicBezTo>
                  <a:pt x="2446992" y="2310109"/>
                  <a:pt x="2439768" y="2317815"/>
                  <a:pt x="2439768" y="2321668"/>
                </a:cubicBezTo>
                <a:cubicBezTo>
                  <a:pt x="2443139" y="2360677"/>
                  <a:pt x="2446992" y="2399205"/>
                  <a:pt x="2450845" y="2438215"/>
                </a:cubicBezTo>
                <a:close/>
                <a:moveTo>
                  <a:pt x="1641273" y="2769075"/>
                </a:moveTo>
                <a:cubicBezTo>
                  <a:pt x="1645608" y="2772446"/>
                  <a:pt x="1649942" y="2776299"/>
                  <a:pt x="1653795" y="2779670"/>
                </a:cubicBezTo>
                <a:cubicBezTo>
                  <a:pt x="1622972" y="2787376"/>
                  <a:pt x="1591668" y="2794118"/>
                  <a:pt x="1561328" y="2802787"/>
                </a:cubicBezTo>
                <a:cubicBezTo>
                  <a:pt x="1555548" y="2804232"/>
                  <a:pt x="1546398" y="2814346"/>
                  <a:pt x="1547361" y="2818198"/>
                </a:cubicBezTo>
                <a:cubicBezTo>
                  <a:pt x="1549287" y="2825422"/>
                  <a:pt x="1559401" y="2837462"/>
                  <a:pt x="1562772" y="2836499"/>
                </a:cubicBezTo>
                <a:cubicBezTo>
                  <a:pt x="1580110" y="2832165"/>
                  <a:pt x="1599374" y="2827349"/>
                  <a:pt x="1612377" y="2815790"/>
                </a:cubicBezTo>
                <a:cubicBezTo>
                  <a:pt x="1626344" y="2804232"/>
                  <a:pt x="1632123" y="2784968"/>
                  <a:pt x="1641273" y="2769075"/>
                </a:cubicBezTo>
                <a:close/>
              </a:path>
            </a:pathLst>
          </a:custGeom>
          <a:solidFill>
            <a:srgbClr val="000000"/>
          </a:solidFill>
          <a:ln w="4809"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505EAEBC-F0E3-4037-B6C7-BF145F267764}"/>
              </a:ext>
            </a:extLst>
          </p:cNvPr>
          <p:cNvSpPr/>
          <p:nvPr/>
        </p:nvSpPr>
        <p:spPr>
          <a:xfrm>
            <a:off x="8086894" y="807039"/>
            <a:ext cx="3207563" cy="2511525"/>
          </a:xfrm>
          <a:custGeom>
            <a:avLst/>
            <a:gdLst>
              <a:gd name="connsiteX0" fmla="*/ 6750137 w 8758610"/>
              <a:gd name="connsiteY0" fmla="*/ 6167789 h 6858000"/>
              <a:gd name="connsiteX1" fmla="*/ 6722272 w 8758610"/>
              <a:gd name="connsiteY1" fmla="*/ 6207299 h 6858000"/>
              <a:gd name="connsiteX2" fmla="*/ 6678604 w 8758610"/>
              <a:gd name="connsiteY2" fmla="*/ 6231420 h 6858000"/>
              <a:gd name="connsiteX3" fmla="*/ 6745978 w 8758610"/>
              <a:gd name="connsiteY3" fmla="*/ 6269266 h 6858000"/>
              <a:gd name="connsiteX4" fmla="*/ 6824165 w 8758610"/>
              <a:gd name="connsiteY4" fmla="*/ 6243481 h 6858000"/>
              <a:gd name="connsiteX5" fmla="*/ 6892786 w 8758610"/>
              <a:gd name="connsiteY5" fmla="*/ 6198565 h 6858000"/>
              <a:gd name="connsiteX6" fmla="*/ 6892786 w 8758610"/>
              <a:gd name="connsiteY6" fmla="*/ 6211873 h 6858000"/>
              <a:gd name="connsiteX7" fmla="*/ 6994263 w 8758610"/>
              <a:gd name="connsiteY7" fmla="*/ 6237658 h 6858000"/>
              <a:gd name="connsiteX8" fmla="*/ 6926058 w 8758610"/>
              <a:gd name="connsiteY8" fmla="*/ 6196485 h 6858000"/>
              <a:gd name="connsiteX9" fmla="*/ 7109464 w 8758610"/>
              <a:gd name="connsiteY9" fmla="*/ 6175691 h 6858000"/>
              <a:gd name="connsiteX10" fmla="*/ 7061637 w 8758610"/>
              <a:gd name="connsiteY10" fmla="*/ 6149906 h 6858000"/>
              <a:gd name="connsiteX11" fmla="*/ 6998422 w 8758610"/>
              <a:gd name="connsiteY11" fmla="*/ 6142004 h 6858000"/>
              <a:gd name="connsiteX12" fmla="*/ 6992600 w 8758610"/>
              <a:gd name="connsiteY12" fmla="*/ 6126200 h 6858000"/>
              <a:gd name="connsiteX13" fmla="*/ 7002165 w 8758610"/>
              <a:gd name="connsiteY13" fmla="*/ 6117051 h 6858000"/>
              <a:gd name="connsiteX14" fmla="*/ 7106553 w 8758610"/>
              <a:gd name="connsiteY14" fmla="*/ 6063401 h 6858000"/>
              <a:gd name="connsiteX15" fmla="*/ 7089086 w 8758610"/>
              <a:gd name="connsiteY15" fmla="*/ 6036784 h 6858000"/>
              <a:gd name="connsiteX16" fmla="*/ 7189731 w 8758610"/>
              <a:gd name="connsiteY16" fmla="*/ 6055915 h 6858000"/>
              <a:gd name="connsiteX17" fmla="*/ 7188483 w 8758610"/>
              <a:gd name="connsiteY17" fmla="*/ 6055083 h 6858000"/>
              <a:gd name="connsiteX18" fmla="*/ 7174759 w 8758610"/>
              <a:gd name="connsiteY18" fmla="*/ 6102910 h 6858000"/>
              <a:gd name="connsiteX19" fmla="*/ 7249618 w 8758610"/>
              <a:gd name="connsiteY19" fmla="*/ 6108733 h 6858000"/>
              <a:gd name="connsiteX20" fmla="*/ 7248787 w 8758610"/>
              <a:gd name="connsiteY20" fmla="*/ 6107485 h 6858000"/>
              <a:gd name="connsiteX21" fmla="*/ 7218427 w 8758610"/>
              <a:gd name="connsiteY21" fmla="*/ 6150737 h 6858000"/>
              <a:gd name="connsiteX22" fmla="*/ 7263343 w 8758610"/>
              <a:gd name="connsiteY22" fmla="*/ 6171116 h 6858000"/>
              <a:gd name="connsiteX23" fmla="*/ 7201791 w 8758610"/>
              <a:gd name="connsiteY23" fmla="*/ 6186504 h 6858000"/>
              <a:gd name="connsiteX24" fmla="*/ 7197632 w 8758610"/>
              <a:gd name="connsiteY24" fmla="*/ 6228925 h 6858000"/>
              <a:gd name="connsiteX25" fmla="*/ 7227577 w 8758610"/>
              <a:gd name="connsiteY25" fmla="*/ 6243897 h 6858000"/>
              <a:gd name="connsiteX26" fmla="*/ 7105721 w 8758610"/>
              <a:gd name="connsiteY26" fmla="*/ 6265107 h 6858000"/>
              <a:gd name="connsiteX27" fmla="*/ 7131922 w 8758610"/>
              <a:gd name="connsiteY27" fmla="*/ 6283406 h 6858000"/>
              <a:gd name="connsiteX28" fmla="*/ 7017969 w 8758610"/>
              <a:gd name="connsiteY28" fmla="*/ 6366584 h 6858000"/>
              <a:gd name="connsiteX29" fmla="*/ 6938118 w 8758610"/>
              <a:gd name="connsiteY29" fmla="*/ 6414411 h 6858000"/>
              <a:gd name="connsiteX30" fmla="*/ 6940614 w 8758610"/>
              <a:gd name="connsiteY30" fmla="*/ 6485112 h 6858000"/>
              <a:gd name="connsiteX31" fmla="*/ 6886548 w 8758610"/>
              <a:gd name="connsiteY31" fmla="*/ 6485112 h 6858000"/>
              <a:gd name="connsiteX32" fmla="*/ 6964735 w 8758610"/>
              <a:gd name="connsiteY32" fmla="*/ 6510897 h 6858000"/>
              <a:gd name="connsiteX33" fmla="*/ 6878646 w 8758610"/>
              <a:gd name="connsiteY33" fmla="*/ 6564963 h 6858000"/>
              <a:gd name="connsiteX34" fmla="*/ 6775506 w 8758610"/>
              <a:gd name="connsiteY34" fmla="*/ 6539177 h 6858000"/>
              <a:gd name="connsiteX35" fmla="*/ 6744314 w 8758610"/>
              <a:gd name="connsiteY35" fmla="*/ 6554565 h 6858000"/>
              <a:gd name="connsiteX36" fmla="*/ 6678604 w 8758610"/>
              <a:gd name="connsiteY36" fmla="*/ 6607383 h 6858000"/>
              <a:gd name="connsiteX37" fmla="*/ 6639095 w 8758610"/>
              <a:gd name="connsiteY37" fmla="*/ 6544584 h 6858000"/>
              <a:gd name="connsiteX38" fmla="*/ 6558412 w 8758610"/>
              <a:gd name="connsiteY38" fmla="*/ 6547911 h 6858000"/>
              <a:gd name="connsiteX39" fmla="*/ 6558412 w 8758610"/>
              <a:gd name="connsiteY39" fmla="*/ 6561635 h 6858000"/>
              <a:gd name="connsiteX40" fmla="*/ 6615389 w 8758610"/>
              <a:gd name="connsiteY40" fmla="*/ 6579935 h 6858000"/>
              <a:gd name="connsiteX41" fmla="*/ 6579622 w 8758610"/>
              <a:gd name="connsiteY41" fmla="*/ 6627346 h 6858000"/>
              <a:gd name="connsiteX42" fmla="*/ 6532211 w 8758610"/>
              <a:gd name="connsiteY42" fmla="*/ 6637743 h 6858000"/>
              <a:gd name="connsiteX43" fmla="*/ 6509753 w 8758610"/>
              <a:gd name="connsiteY43" fmla="*/ 6635664 h 6858000"/>
              <a:gd name="connsiteX44" fmla="*/ 6377085 w 8758610"/>
              <a:gd name="connsiteY44" fmla="*/ 6650220 h 6858000"/>
              <a:gd name="connsiteX45" fmla="*/ 6355043 w 8758610"/>
              <a:gd name="connsiteY45" fmla="*/ 6702622 h 6858000"/>
              <a:gd name="connsiteX46" fmla="*/ 6341734 w 8758610"/>
              <a:gd name="connsiteY46" fmla="*/ 6700126 h 6858000"/>
              <a:gd name="connsiteX47" fmla="*/ 6303057 w 8758610"/>
              <a:gd name="connsiteY47" fmla="*/ 6645645 h 6858000"/>
              <a:gd name="connsiteX48" fmla="*/ 6436557 w 8758610"/>
              <a:gd name="connsiteY48" fmla="*/ 6603640 h 6858000"/>
              <a:gd name="connsiteX49" fmla="*/ 6441548 w 8758610"/>
              <a:gd name="connsiteY49" fmla="*/ 6582430 h 6858000"/>
              <a:gd name="connsiteX50" fmla="*/ 6394552 w 8758610"/>
              <a:gd name="connsiteY50" fmla="*/ 6578271 h 6858000"/>
              <a:gd name="connsiteX51" fmla="*/ 6400790 w 8758610"/>
              <a:gd name="connsiteY51" fmla="*/ 6525037 h 6858000"/>
              <a:gd name="connsiteX52" fmla="*/ 6412851 w 8758610"/>
              <a:gd name="connsiteY52" fmla="*/ 6492182 h 6858000"/>
              <a:gd name="connsiteX53" fmla="*/ 6448202 w 8758610"/>
              <a:gd name="connsiteY53" fmla="*/ 6528780 h 6858000"/>
              <a:gd name="connsiteX54" fmla="*/ 6471076 w 8758610"/>
              <a:gd name="connsiteY54" fmla="*/ 6559140 h 6858000"/>
              <a:gd name="connsiteX55" fmla="*/ 6512664 w 8758610"/>
              <a:gd name="connsiteY55" fmla="*/ 6546664 h 6858000"/>
              <a:gd name="connsiteX56" fmla="*/ 6510169 w 8758610"/>
              <a:gd name="connsiteY56" fmla="*/ 6527116 h 6858000"/>
              <a:gd name="connsiteX57" fmla="*/ 6609982 w 8758610"/>
              <a:gd name="connsiteY57" fmla="*/ 6495925 h 6858000"/>
              <a:gd name="connsiteX58" fmla="*/ 6622875 w 8758610"/>
              <a:gd name="connsiteY58" fmla="*/ 6420233 h 6858000"/>
              <a:gd name="connsiteX59" fmla="*/ 6619132 w 8758610"/>
              <a:gd name="connsiteY59" fmla="*/ 6410668 h 6858000"/>
              <a:gd name="connsiteX60" fmla="*/ 6517655 w 8758610"/>
              <a:gd name="connsiteY60" fmla="*/ 6461406 h 6858000"/>
              <a:gd name="connsiteX61" fmla="*/ 6506842 w 8758610"/>
              <a:gd name="connsiteY61" fmla="*/ 6456415 h 6858000"/>
              <a:gd name="connsiteX62" fmla="*/ 6524309 w 8758610"/>
              <a:gd name="connsiteY62" fmla="*/ 6413995 h 6858000"/>
              <a:gd name="connsiteX63" fmla="*/ 6422001 w 8758610"/>
              <a:gd name="connsiteY63" fmla="*/ 6362425 h 6858000"/>
              <a:gd name="connsiteX64" fmla="*/ 6404949 w 8758610"/>
              <a:gd name="connsiteY64" fmla="*/ 6366168 h 6858000"/>
              <a:gd name="connsiteX65" fmla="*/ 6353795 w 8758610"/>
              <a:gd name="connsiteY65" fmla="*/ 6403598 h 6858000"/>
              <a:gd name="connsiteX66" fmla="*/ 6287253 w 8758610"/>
              <a:gd name="connsiteY66" fmla="*/ 6445187 h 6858000"/>
              <a:gd name="connsiteX67" fmla="*/ 6331337 w 8758610"/>
              <a:gd name="connsiteY67" fmla="*/ 6443107 h 6858000"/>
              <a:gd name="connsiteX68" fmla="*/ 6334248 w 8758610"/>
              <a:gd name="connsiteY68" fmla="*/ 6453920 h 6858000"/>
              <a:gd name="connsiteX69" fmla="*/ 6251486 w 8758610"/>
              <a:gd name="connsiteY69" fmla="*/ 6471388 h 6858000"/>
              <a:gd name="connsiteX70" fmla="*/ 6252318 w 8758610"/>
              <a:gd name="connsiteY70" fmla="*/ 6480537 h 6858000"/>
              <a:gd name="connsiteX71" fmla="*/ 6272697 w 8758610"/>
              <a:gd name="connsiteY71" fmla="*/ 6480537 h 6858000"/>
              <a:gd name="connsiteX72" fmla="*/ 6276440 w 8758610"/>
              <a:gd name="connsiteY72" fmla="*/ 6491350 h 6858000"/>
              <a:gd name="connsiteX73" fmla="*/ 6241089 w 8758610"/>
              <a:gd name="connsiteY73" fmla="*/ 6500916 h 6858000"/>
              <a:gd name="connsiteX74" fmla="*/ 6209482 w 8758610"/>
              <a:gd name="connsiteY74" fmla="*/ 6518383 h 6858000"/>
              <a:gd name="connsiteX75" fmla="*/ 6236930 w 8758610"/>
              <a:gd name="connsiteY75" fmla="*/ 6533771 h 6858000"/>
              <a:gd name="connsiteX76" fmla="*/ 6277272 w 8758610"/>
              <a:gd name="connsiteY76" fmla="*/ 6563715 h 6858000"/>
              <a:gd name="connsiteX77" fmla="*/ 6270201 w 8758610"/>
              <a:gd name="connsiteY77" fmla="*/ 6571201 h 6858000"/>
              <a:gd name="connsiteX78" fmla="*/ 6221958 w 8758610"/>
              <a:gd name="connsiteY78" fmla="*/ 6565794 h 6858000"/>
              <a:gd name="connsiteX79" fmla="*/ 6223206 w 8758610"/>
              <a:gd name="connsiteY79" fmla="*/ 6573280 h 6858000"/>
              <a:gd name="connsiteX80" fmla="*/ 6273529 w 8758610"/>
              <a:gd name="connsiteY80" fmla="*/ 6604472 h 6858000"/>
              <a:gd name="connsiteX81" fmla="*/ 6137533 w 8758610"/>
              <a:gd name="connsiteY81" fmla="*/ 6654379 h 6858000"/>
              <a:gd name="connsiteX82" fmla="*/ 6066416 w 8758610"/>
              <a:gd name="connsiteY82" fmla="*/ 6686402 h 6858000"/>
              <a:gd name="connsiteX83" fmla="*/ 6093865 w 8758610"/>
              <a:gd name="connsiteY83" fmla="*/ 6735893 h 6858000"/>
              <a:gd name="connsiteX84" fmla="*/ 6058930 w 8758610"/>
              <a:gd name="connsiteY84" fmla="*/ 6731734 h 6858000"/>
              <a:gd name="connsiteX85" fmla="*/ 6032729 w 8758610"/>
              <a:gd name="connsiteY85" fmla="*/ 6718009 h 6858000"/>
              <a:gd name="connsiteX86" fmla="*/ 6042295 w 8758610"/>
              <a:gd name="connsiteY86" fmla="*/ 6689313 h 6858000"/>
              <a:gd name="connsiteX87" fmla="*/ 6053939 w 8758610"/>
              <a:gd name="connsiteY87" fmla="*/ 6631505 h 6858000"/>
              <a:gd name="connsiteX88" fmla="*/ 6001122 w 8758610"/>
              <a:gd name="connsiteY88" fmla="*/ 6607799 h 6858000"/>
              <a:gd name="connsiteX89" fmla="*/ 5973673 w 8758610"/>
              <a:gd name="connsiteY89" fmla="*/ 6586173 h 6858000"/>
              <a:gd name="connsiteX90" fmla="*/ 6001537 w 8758610"/>
              <a:gd name="connsiteY90" fmla="*/ 6586173 h 6858000"/>
              <a:gd name="connsiteX91" fmla="*/ 5999874 w 8758610"/>
              <a:gd name="connsiteY91" fmla="*/ 6579519 h 6858000"/>
              <a:gd name="connsiteX92" fmla="*/ 5911706 w 8758610"/>
              <a:gd name="connsiteY92" fmla="*/ 6572033 h 6858000"/>
              <a:gd name="connsiteX93" fmla="*/ 5892991 w 8758610"/>
              <a:gd name="connsiteY93" fmla="*/ 6596570 h 6858000"/>
              <a:gd name="connsiteX94" fmla="*/ 5915865 w 8758610"/>
              <a:gd name="connsiteY94" fmla="*/ 6643982 h 6858000"/>
              <a:gd name="connsiteX95" fmla="*/ 5879266 w 8758610"/>
              <a:gd name="connsiteY95" fmla="*/ 6688897 h 6858000"/>
              <a:gd name="connsiteX96" fmla="*/ 5885921 w 8758610"/>
              <a:gd name="connsiteY96" fmla="*/ 6752944 h 6858000"/>
              <a:gd name="connsiteX97" fmla="*/ 5791098 w 8758610"/>
              <a:gd name="connsiteY97" fmla="*/ 6713435 h 6858000"/>
              <a:gd name="connsiteX98" fmla="*/ 5834766 w 8758610"/>
              <a:gd name="connsiteY98" fmla="*/ 6702206 h 6858000"/>
              <a:gd name="connsiteX99" fmla="*/ 5805238 w 8758610"/>
              <a:gd name="connsiteY99" fmla="*/ 6679748 h 6858000"/>
              <a:gd name="connsiteX100" fmla="*/ 5754500 w 8758610"/>
              <a:gd name="connsiteY100" fmla="*/ 6688481 h 6858000"/>
              <a:gd name="connsiteX101" fmla="*/ 5764065 w 8758610"/>
              <a:gd name="connsiteY101" fmla="*/ 6631921 h 6858000"/>
              <a:gd name="connsiteX102" fmla="*/ 5685462 w 8758610"/>
              <a:gd name="connsiteY102" fmla="*/ 6625682 h 6858000"/>
              <a:gd name="connsiteX103" fmla="*/ 5676313 w 8758610"/>
              <a:gd name="connsiteY103" fmla="*/ 6674341 h 6858000"/>
              <a:gd name="connsiteX104" fmla="*/ 5640547 w 8758610"/>
              <a:gd name="connsiteY104" fmla="*/ 6700958 h 6858000"/>
              <a:gd name="connsiteX105" fmla="*/ 5551962 w 8758610"/>
              <a:gd name="connsiteY105" fmla="*/ 6639406 h 6858000"/>
              <a:gd name="connsiteX106" fmla="*/ 5536158 w 8758610"/>
              <a:gd name="connsiteY106" fmla="*/ 6635247 h 6858000"/>
              <a:gd name="connsiteX107" fmla="*/ 5525345 w 8758610"/>
              <a:gd name="connsiteY107" fmla="*/ 6656042 h 6858000"/>
              <a:gd name="connsiteX108" fmla="*/ 5508294 w 8758610"/>
              <a:gd name="connsiteY108" fmla="*/ 6680579 h 6858000"/>
              <a:gd name="connsiteX109" fmla="*/ 5481677 w 8758610"/>
              <a:gd name="connsiteY109" fmla="*/ 6652715 h 6858000"/>
              <a:gd name="connsiteX110" fmla="*/ 5341938 w 8758610"/>
              <a:gd name="connsiteY110" fmla="*/ 6685154 h 6858000"/>
              <a:gd name="connsiteX111" fmla="*/ 5379784 w 8758610"/>
              <a:gd name="connsiteY111" fmla="*/ 6733813 h 6858000"/>
              <a:gd name="connsiteX112" fmla="*/ 5331126 w 8758610"/>
              <a:gd name="connsiteY112" fmla="*/ 6678084 h 6858000"/>
              <a:gd name="connsiteX113" fmla="*/ 5287457 w 8758610"/>
              <a:gd name="connsiteY113" fmla="*/ 6675173 h 6858000"/>
              <a:gd name="connsiteX114" fmla="*/ 5191387 w 8758610"/>
              <a:gd name="connsiteY114" fmla="*/ 6683907 h 6858000"/>
              <a:gd name="connsiteX115" fmla="*/ 5140648 w 8758610"/>
              <a:gd name="connsiteY115" fmla="*/ 6656874 h 6858000"/>
              <a:gd name="connsiteX116" fmla="*/ 5126924 w 8758610"/>
              <a:gd name="connsiteY116" fmla="*/ 6680579 h 6858000"/>
              <a:gd name="connsiteX117" fmla="*/ 5104882 w 8758610"/>
              <a:gd name="connsiteY117" fmla="*/ 6721752 h 6858000"/>
              <a:gd name="connsiteX118" fmla="*/ 5145223 w 8758610"/>
              <a:gd name="connsiteY118" fmla="*/ 6759182 h 6858000"/>
              <a:gd name="connsiteX119" fmla="*/ 5135242 w 8758610"/>
              <a:gd name="connsiteY119" fmla="*/ 6776650 h 6858000"/>
              <a:gd name="connsiteX120" fmla="*/ 5045826 w 8758610"/>
              <a:gd name="connsiteY120" fmla="*/ 6755855 h 6858000"/>
              <a:gd name="connsiteX121" fmla="*/ 5126092 w 8758610"/>
              <a:gd name="connsiteY121" fmla="*/ 6817407 h 6858000"/>
              <a:gd name="connsiteX122" fmla="*/ 5054975 w 8758610"/>
              <a:gd name="connsiteY122" fmla="*/ 6842776 h 6858000"/>
              <a:gd name="connsiteX123" fmla="*/ 4847863 w 8758610"/>
              <a:gd name="connsiteY123" fmla="*/ 6827804 h 6858000"/>
              <a:gd name="connsiteX124" fmla="*/ 4811265 w 8758610"/>
              <a:gd name="connsiteY124" fmla="*/ 6824477 h 6858000"/>
              <a:gd name="connsiteX125" fmla="*/ 4789638 w 8758610"/>
              <a:gd name="connsiteY125" fmla="*/ 6780393 h 6858000"/>
              <a:gd name="connsiteX126" fmla="*/ 4795045 w 8758610"/>
              <a:gd name="connsiteY126" fmla="*/ 6739636 h 6858000"/>
              <a:gd name="connsiteX127" fmla="*/ 4753872 w 8758610"/>
              <a:gd name="connsiteY127" fmla="*/ 6769995 h 6858000"/>
              <a:gd name="connsiteX128" fmla="*/ 4696896 w 8758610"/>
              <a:gd name="connsiteY128" fmla="*/ 6754608 h 6858000"/>
              <a:gd name="connsiteX129" fmla="*/ 4698143 w 8758610"/>
              <a:gd name="connsiteY129" fmla="*/ 6741715 h 6858000"/>
              <a:gd name="connsiteX130" fmla="*/ 4733078 w 8758610"/>
              <a:gd name="connsiteY130" fmla="*/ 6734645 h 6858000"/>
              <a:gd name="connsiteX131" fmla="*/ 4773003 w 8758610"/>
              <a:gd name="connsiteY131" fmla="*/ 6731734 h 6858000"/>
              <a:gd name="connsiteX132" fmla="*/ 4689825 w 8758610"/>
              <a:gd name="connsiteY132" fmla="*/ 6736309 h 6858000"/>
              <a:gd name="connsiteX133" fmla="*/ 4595003 w 8758610"/>
              <a:gd name="connsiteY133" fmla="*/ 6723416 h 6858000"/>
              <a:gd name="connsiteX134" fmla="*/ 4540938 w 8758610"/>
              <a:gd name="connsiteY134" fmla="*/ 6710107 h 6858000"/>
              <a:gd name="connsiteX135" fmla="*/ 4497685 w 8758610"/>
              <a:gd name="connsiteY135" fmla="*/ 6705948 h 6858000"/>
              <a:gd name="connsiteX136" fmla="*/ 4355451 w 8758610"/>
              <a:gd name="connsiteY136" fmla="*/ 6614453 h 6858000"/>
              <a:gd name="connsiteX137" fmla="*/ 4297643 w 8758610"/>
              <a:gd name="connsiteY137" fmla="*/ 6550822 h 6858000"/>
              <a:gd name="connsiteX138" fmla="*/ 4372503 w 8758610"/>
              <a:gd name="connsiteY138" fmla="*/ 6591163 h 6858000"/>
              <a:gd name="connsiteX139" fmla="*/ 4397456 w 8758610"/>
              <a:gd name="connsiteY139" fmla="*/ 6527116 h 6858000"/>
              <a:gd name="connsiteX140" fmla="*/ 4374998 w 8758610"/>
              <a:gd name="connsiteY140" fmla="*/ 6473467 h 6858000"/>
              <a:gd name="connsiteX141" fmla="*/ 4340895 w 8758610"/>
              <a:gd name="connsiteY141" fmla="*/ 6471388 h 6858000"/>
              <a:gd name="connsiteX142" fmla="*/ 4347965 w 8758610"/>
              <a:gd name="connsiteY142" fmla="*/ 6480121 h 6858000"/>
              <a:gd name="connsiteX143" fmla="*/ 4311783 w 8758610"/>
              <a:gd name="connsiteY143" fmla="*/ 6514640 h 6858000"/>
              <a:gd name="connsiteX144" fmla="*/ 4269778 w 8758610"/>
              <a:gd name="connsiteY144" fmla="*/ 6488439 h 6858000"/>
              <a:gd name="connsiteX145" fmla="*/ 4249400 w 8758610"/>
              <a:gd name="connsiteY145" fmla="*/ 6441859 h 6858000"/>
              <a:gd name="connsiteX146" fmla="*/ 4174956 w 8758610"/>
              <a:gd name="connsiteY146" fmla="*/ 6430215 h 6858000"/>
              <a:gd name="connsiteX147" fmla="*/ 4088035 w 8758610"/>
              <a:gd name="connsiteY147" fmla="*/ 6415243 h 6858000"/>
              <a:gd name="connsiteX148" fmla="*/ 3953703 w 8758610"/>
              <a:gd name="connsiteY148" fmla="*/ 6380308 h 6858000"/>
              <a:gd name="connsiteX149" fmla="*/ 3817707 w 8758610"/>
              <a:gd name="connsiteY149" fmla="*/ 6328322 h 6858000"/>
              <a:gd name="connsiteX150" fmla="*/ 3628894 w 8758610"/>
              <a:gd name="connsiteY150" fmla="*/ 6268850 h 6858000"/>
              <a:gd name="connsiteX151" fmla="*/ 3475015 w 8758610"/>
              <a:gd name="connsiteY151" fmla="*/ 6184841 h 6858000"/>
              <a:gd name="connsiteX152" fmla="*/ 3415959 w 8758610"/>
              <a:gd name="connsiteY152" fmla="*/ 6150322 h 6858000"/>
              <a:gd name="connsiteX153" fmla="*/ 3264160 w 8758610"/>
              <a:gd name="connsiteY153" fmla="*/ 6059242 h 6858000"/>
              <a:gd name="connsiteX154" fmla="*/ 3184309 w 8758610"/>
              <a:gd name="connsiteY154" fmla="*/ 5961508 h 6858000"/>
              <a:gd name="connsiteX155" fmla="*/ 3028351 w 8758610"/>
              <a:gd name="connsiteY155" fmla="*/ 5745246 h 6858000"/>
              <a:gd name="connsiteX156" fmla="*/ 2980108 w 8758610"/>
              <a:gd name="connsiteY156" fmla="*/ 5666227 h 6858000"/>
              <a:gd name="connsiteX157" fmla="*/ 2903169 w 8758610"/>
              <a:gd name="connsiteY157" fmla="*/ 5583466 h 6858000"/>
              <a:gd name="connsiteX158" fmla="*/ 2895683 w 8758610"/>
              <a:gd name="connsiteY158" fmla="*/ 5571405 h 6858000"/>
              <a:gd name="connsiteX159" fmla="*/ 2835379 w 8758610"/>
              <a:gd name="connsiteY159" fmla="*/ 5499456 h 6858000"/>
              <a:gd name="connsiteX160" fmla="*/ 2879047 w 8758610"/>
              <a:gd name="connsiteY160" fmla="*/ 5476998 h 6858000"/>
              <a:gd name="connsiteX161" fmla="*/ 2783809 w 8758610"/>
              <a:gd name="connsiteY161" fmla="*/ 5426676 h 6858000"/>
              <a:gd name="connsiteX162" fmla="*/ 2857421 w 8758610"/>
              <a:gd name="connsiteY162" fmla="*/ 5419190 h 6858000"/>
              <a:gd name="connsiteX163" fmla="*/ 2817496 w 8758610"/>
              <a:gd name="connsiteY163" fmla="*/ 5402138 h 6858000"/>
              <a:gd name="connsiteX164" fmla="*/ 2801692 w 8758610"/>
              <a:gd name="connsiteY164" fmla="*/ 5357638 h 6858000"/>
              <a:gd name="connsiteX165" fmla="*/ 2800444 w 8758610"/>
              <a:gd name="connsiteY165" fmla="*/ 5335596 h 6858000"/>
              <a:gd name="connsiteX166" fmla="*/ 2807930 w 8758610"/>
              <a:gd name="connsiteY166" fmla="*/ 5308980 h 6858000"/>
              <a:gd name="connsiteX167" fmla="*/ 2760935 w 8758610"/>
              <a:gd name="connsiteY167" fmla="*/ 5305237 h 6858000"/>
              <a:gd name="connsiteX168" fmla="*/ 2715603 w 8758610"/>
              <a:gd name="connsiteY168" fmla="*/ 5299830 h 6858000"/>
              <a:gd name="connsiteX169" fmla="*/ 2715603 w 8758610"/>
              <a:gd name="connsiteY169" fmla="*/ 5290680 h 6858000"/>
              <a:gd name="connsiteX170" fmla="*/ 2757608 w 8758610"/>
              <a:gd name="connsiteY170" fmla="*/ 5275292 h 6858000"/>
              <a:gd name="connsiteX171" fmla="*/ 2723089 w 8758610"/>
              <a:gd name="connsiteY171" fmla="*/ 5246180 h 6858000"/>
              <a:gd name="connsiteX172" fmla="*/ 2765925 w 8758610"/>
              <a:gd name="connsiteY172" fmla="*/ 5225386 h 6858000"/>
              <a:gd name="connsiteX173" fmla="*/ 2680668 w 8758610"/>
              <a:gd name="connsiteY173" fmla="*/ 5165498 h 6858000"/>
              <a:gd name="connsiteX174" fmla="*/ 2593748 w 8758610"/>
              <a:gd name="connsiteY174" fmla="*/ 5148863 h 6858000"/>
              <a:gd name="connsiteX175" fmla="*/ 2590005 w 8758610"/>
              <a:gd name="connsiteY175" fmla="*/ 5130979 h 6858000"/>
              <a:gd name="connsiteX176" fmla="*/ 2455673 w 8758610"/>
              <a:gd name="connsiteY176" fmla="*/ 5090638 h 6858000"/>
              <a:gd name="connsiteX177" fmla="*/ 2450682 w 8758610"/>
              <a:gd name="connsiteY177" fmla="*/ 5084816 h 6858000"/>
              <a:gd name="connsiteX178" fmla="*/ 2365841 w 8758610"/>
              <a:gd name="connsiteY178" fmla="*/ 5036573 h 6858000"/>
              <a:gd name="connsiteX179" fmla="*/ 2288902 w 8758610"/>
              <a:gd name="connsiteY179" fmla="*/ 4976269 h 6858000"/>
              <a:gd name="connsiteX180" fmla="*/ 2179523 w 8758610"/>
              <a:gd name="connsiteY180" fmla="*/ 4909311 h 6858000"/>
              <a:gd name="connsiteX181" fmla="*/ 2179939 w 8758610"/>
              <a:gd name="connsiteY181" fmla="*/ 4894754 h 6858000"/>
              <a:gd name="connsiteX182" fmla="*/ 2139182 w 8758610"/>
              <a:gd name="connsiteY182" fmla="*/ 4851918 h 6858000"/>
              <a:gd name="connsiteX183" fmla="*/ 1926247 w 8758610"/>
              <a:gd name="connsiteY183" fmla="*/ 4851502 h 6858000"/>
              <a:gd name="connsiteX184" fmla="*/ 1754901 w 8758610"/>
              <a:gd name="connsiteY184" fmla="*/ 4892259 h 6858000"/>
              <a:gd name="connsiteX185" fmla="*/ 1699588 w 8758610"/>
              <a:gd name="connsiteY185" fmla="*/ 4907647 h 6858000"/>
              <a:gd name="connsiteX186" fmla="*/ 1724125 w 8758610"/>
              <a:gd name="connsiteY186" fmla="*/ 4932601 h 6858000"/>
              <a:gd name="connsiteX187" fmla="*/ 1914602 w 8758610"/>
              <a:gd name="connsiteY187" fmla="*/ 4951731 h 6858000"/>
              <a:gd name="connsiteX188" fmla="*/ 1928326 w 8758610"/>
              <a:gd name="connsiteY188" fmla="*/ 4963376 h 6858000"/>
              <a:gd name="connsiteX189" fmla="*/ 1890896 w 8758610"/>
              <a:gd name="connsiteY189" fmla="*/ 4969614 h 6858000"/>
              <a:gd name="connsiteX190" fmla="*/ 1795658 w 8758610"/>
              <a:gd name="connsiteY190" fmla="*/ 5021600 h 6858000"/>
              <a:gd name="connsiteX191" fmla="*/ 1661742 w 8758610"/>
              <a:gd name="connsiteY191" fmla="*/ 5061110 h 6858000"/>
              <a:gd name="connsiteX192" fmla="*/ 1392662 w 8758610"/>
              <a:gd name="connsiteY192" fmla="*/ 5096045 h 6858000"/>
              <a:gd name="connsiteX193" fmla="*/ 1154358 w 8758610"/>
              <a:gd name="connsiteY193" fmla="*/ 5152189 h 6858000"/>
              <a:gd name="connsiteX194" fmla="*/ 945582 w 8758610"/>
              <a:gd name="connsiteY194" fmla="*/ 5132643 h 6858000"/>
              <a:gd name="connsiteX195" fmla="*/ 924372 w 8758610"/>
              <a:gd name="connsiteY195" fmla="*/ 5128484 h 6858000"/>
              <a:gd name="connsiteX196" fmla="*/ 843273 w 8758610"/>
              <a:gd name="connsiteY196" fmla="*/ 5105610 h 6858000"/>
              <a:gd name="connsiteX197" fmla="*/ 819568 w 8758610"/>
              <a:gd name="connsiteY197" fmla="*/ 5096460 h 6858000"/>
              <a:gd name="connsiteX198" fmla="*/ 754273 w 8758610"/>
              <a:gd name="connsiteY198" fmla="*/ 5009124 h 6858000"/>
              <a:gd name="connsiteX199" fmla="*/ 765086 w 8758610"/>
              <a:gd name="connsiteY199" fmla="*/ 4985834 h 6858000"/>
              <a:gd name="connsiteX200" fmla="*/ 705198 w 8758610"/>
              <a:gd name="connsiteY200" fmla="*/ 4893923 h 6858000"/>
              <a:gd name="connsiteX201" fmla="*/ 690642 w 8758610"/>
              <a:gd name="connsiteY201" fmla="*/ 4864395 h 6858000"/>
              <a:gd name="connsiteX202" fmla="*/ 679413 w 8758610"/>
              <a:gd name="connsiteY202" fmla="*/ 4839857 h 6858000"/>
              <a:gd name="connsiteX203" fmla="*/ 714348 w 8758610"/>
              <a:gd name="connsiteY203" fmla="*/ 4739628 h 6858000"/>
              <a:gd name="connsiteX204" fmla="*/ 729320 w 8758610"/>
              <a:gd name="connsiteY204" fmla="*/ 4734637 h 6858000"/>
              <a:gd name="connsiteX205" fmla="*/ 721418 w 8758610"/>
              <a:gd name="connsiteY205" fmla="*/ 4724240 h 6858000"/>
              <a:gd name="connsiteX206" fmla="*/ 630754 w 8758610"/>
              <a:gd name="connsiteY206" fmla="*/ 4751689 h 6858000"/>
              <a:gd name="connsiteX207" fmla="*/ 558806 w 8758610"/>
              <a:gd name="connsiteY207" fmla="*/ 4737549 h 6858000"/>
              <a:gd name="connsiteX208" fmla="*/ 493927 w 8758610"/>
              <a:gd name="connsiteY208" fmla="*/ 4756680 h 6858000"/>
              <a:gd name="connsiteX209" fmla="*/ 499749 w 8758610"/>
              <a:gd name="connsiteY209" fmla="*/ 4783297 h 6858000"/>
              <a:gd name="connsiteX210" fmla="*/ 402847 w 8758610"/>
              <a:gd name="connsiteY210" fmla="*/ 4810329 h 6858000"/>
              <a:gd name="connsiteX211" fmla="*/ 318422 w 8758610"/>
              <a:gd name="connsiteY211" fmla="*/ 4823222 h 6858000"/>
              <a:gd name="connsiteX212" fmla="*/ 194487 w 8758610"/>
              <a:gd name="connsiteY212" fmla="*/ 4790782 h 6858000"/>
              <a:gd name="connsiteX213" fmla="*/ 100912 w 8758610"/>
              <a:gd name="connsiteY213" fmla="*/ 4671838 h 6858000"/>
              <a:gd name="connsiteX214" fmla="*/ 73048 w 8758610"/>
              <a:gd name="connsiteY214" fmla="*/ 4645638 h 6858000"/>
              <a:gd name="connsiteX215" fmla="*/ 9417 w 8758610"/>
              <a:gd name="connsiteY215" fmla="*/ 4549983 h 6858000"/>
              <a:gd name="connsiteX216" fmla="*/ 14408 w 8758610"/>
              <a:gd name="connsiteY216" fmla="*/ 4492591 h 6858000"/>
              <a:gd name="connsiteX217" fmla="*/ 93426 w 8758610"/>
              <a:gd name="connsiteY217" fmla="*/ 4352020 h 6858000"/>
              <a:gd name="connsiteX218" fmla="*/ 176604 w 8758610"/>
              <a:gd name="connsiteY218" fmla="*/ 4228917 h 6858000"/>
              <a:gd name="connsiteX219" fmla="*/ 218193 w 8758610"/>
              <a:gd name="connsiteY219" fmla="*/ 4167782 h 6858000"/>
              <a:gd name="connsiteX220" fmla="*/ 268931 w 8758610"/>
              <a:gd name="connsiteY220" fmla="*/ 4100408 h 6858000"/>
              <a:gd name="connsiteX221" fmla="*/ 334226 w 8758610"/>
              <a:gd name="connsiteY221" fmla="*/ 4024300 h 6858000"/>
              <a:gd name="connsiteX222" fmla="*/ 356268 w 8758610"/>
              <a:gd name="connsiteY222" fmla="*/ 4004753 h 6858000"/>
              <a:gd name="connsiteX223" fmla="*/ 418651 w 8758610"/>
              <a:gd name="connsiteY223" fmla="*/ 3981463 h 6858000"/>
              <a:gd name="connsiteX224" fmla="*/ 453586 w 8758610"/>
              <a:gd name="connsiteY224" fmla="*/ 3930725 h 6858000"/>
              <a:gd name="connsiteX225" fmla="*/ 443605 w 8758610"/>
              <a:gd name="connsiteY225" fmla="*/ 3897870 h 6858000"/>
              <a:gd name="connsiteX226" fmla="*/ 408254 w 8758610"/>
              <a:gd name="connsiteY226" fmla="*/ 3847132 h 6858000"/>
              <a:gd name="connsiteX227" fmla="*/ 394530 w 8758610"/>
              <a:gd name="connsiteY227" fmla="*/ 3810533 h 6858000"/>
              <a:gd name="connsiteX228" fmla="*/ 367081 w 8758610"/>
              <a:gd name="connsiteY228" fmla="*/ 3741912 h 6858000"/>
              <a:gd name="connsiteX229" fmla="*/ 359179 w 8758610"/>
              <a:gd name="connsiteY229" fmla="*/ 3733178 h 6858000"/>
              <a:gd name="connsiteX230" fmla="*/ 375399 w 8758610"/>
              <a:gd name="connsiteY230" fmla="*/ 3718206 h 6858000"/>
              <a:gd name="connsiteX231" fmla="*/ 366249 w 8758610"/>
              <a:gd name="connsiteY231" fmla="*/ 3725692 h 6858000"/>
              <a:gd name="connsiteX232" fmla="*/ 313431 w 8758610"/>
              <a:gd name="connsiteY232" fmla="*/ 3667468 h 6858000"/>
              <a:gd name="connsiteX233" fmla="*/ 300955 w 8758610"/>
              <a:gd name="connsiteY233" fmla="*/ 3584706 h 6858000"/>
              <a:gd name="connsiteX234" fmla="*/ 316759 w 8758610"/>
              <a:gd name="connsiteY234" fmla="*/ 3577636 h 6858000"/>
              <a:gd name="connsiteX235" fmla="*/ 237324 w 8758610"/>
              <a:gd name="connsiteY235" fmla="*/ 3460355 h 6858000"/>
              <a:gd name="connsiteX236" fmla="*/ 196983 w 8758610"/>
              <a:gd name="connsiteY236" fmla="*/ 3317290 h 6858000"/>
              <a:gd name="connsiteX237" fmla="*/ 194071 w 8758610"/>
              <a:gd name="connsiteY237" fmla="*/ 3247420 h 6858000"/>
              <a:gd name="connsiteX238" fmla="*/ 186585 w 8758610"/>
              <a:gd name="connsiteY238" fmla="*/ 3202921 h 6858000"/>
              <a:gd name="connsiteX239" fmla="*/ 181595 w 8758610"/>
              <a:gd name="connsiteY239" fmla="*/ 3030327 h 6858000"/>
              <a:gd name="connsiteX240" fmla="*/ 174941 w 8758610"/>
              <a:gd name="connsiteY240" fmla="*/ 2997472 h 6858000"/>
              <a:gd name="connsiteX241" fmla="*/ 183674 w 8758610"/>
              <a:gd name="connsiteY241" fmla="*/ 2853574 h 6858000"/>
              <a:gd name="connsiteX242" fmla="*/ 164128 w 8758610"/>
              <a:gd name="connsiteY242" fmla="*/ 2843177 h 6858000"/>
              <a:gd name="connsiteX243" fmla="*/ 171613 w 8758610"/>
              <a:gd name="connsiteY243" fmla="*/ 2778714 h 6858000"/>
              <a:gd name="connsiteX244" fmla="*/ 202389 w 8758610"/>
              <a:gd name="connsiteY244" fmla="*/ 2715083 h 6858000"/>
              <a:gd name="connsiteX245" fmla="*/ 201142 w 8758610"/>
              <a:gd name="connsiteY245" fmla="*/ 2594476 h 6858000"/>
              <a:gd name="connsiteX246" fmla="*/ 232333 w 8758610"/>
              <a:gd name="connsiteY246" fmla="*/ 2544153 h 6858000"/>
              <a:gd name="connsiteX247" fmla="*/ 264773 w 8758610"/>
              <a:gd name="connsiteY247" fmla="*/ 2464303 h 6858000"/>
              <a:gd name="connsiteX248" fmla="*/ 254375 w 8758610"/>
              <a:gd name="connsiteY248" fmla="*/ 2413980 h 6858000"/>
              <a:gd name="connsiteX249" fmla="*/ 243562 w 8758610"/>
              <a:gd name="connsiteY249" fmla="*/ 2389443 h 6858000"/>
              <a:gd name="connsiteX250" fmla="*/ 271427 w 8758610"/>
              <a:gd name="connsiteY250" fmla="*/ 2399424 h 6858000"/>
              <a:gd name="connsiteX251" fmla="*/ 263525 w 8758610"/>
              <a:gd name="connsiteY251" fmla="*/ 2369896 h 6858000"/>
              <a:gd name="connsiteX252" fmla="*/ 315095 w 8758610"/>
              <a:gd name="connsiteY252" fmla="*/ 2285887 h 6858000"/>
              <a:gd name="connsiteX253" fmla="*/ 297628 w 8758610"/>
              <a:gd name="connsiteY253" fmla="*/ 2195223 h 6858000"/>
              <a:gd name="connsiteX254" fmla="*/ 308025 w 8758610"/>
              <a:gd name="connsiteY254" fmla="*/ 2161120 h 6858000"/>
              <a:gd name="connsiteX255" fmla="*/ 312600 w 8758610"/>
              <a:gd name="connsiteY255" fmla="*/ 2127849 h 6858000"/>
              <a:gd name="connsiteX256" fmla="*/ 294716 w 8758610"/>
              <a:gd name="connsiteY256" fmla="*/ 2070872 h 6858000"/>
              <a:gd name="connsiteX257" fmla="*/ 268515 w 8758610"/>
              <a:gd name="connsiteY257" fmla="*/ 2024708 h 6858000"/>
              <a:gd name="connsiteX258" fmla="*/ 307193 w 8758610"/>
              <a:gd name="connsiteY258" fmla="*/ 1972722 h 6858000"/>
              <a:gd name="connsiteX259" fmla="*/ 313016 w 8758610"/>
              <a:gd name="connsiteY259" fmla="*/ 1905764 h 6858000"/>
              <a:gd name="connsiteX260" fmla="*/ 308025 w 8758610"/>
              <a:gd name="connsiteY260" fmla="*/ 1847540 h 6858000"/>
              <a:gd name="connsiteX261" fmla="*/ 310936 w 8758610"/>
              <a:gd name="connsiteY261" fmla="*/ 1800545 h 6858000"/>
              <a:gd name="connsiteX262" fmla="*/ 332978 w 8758610"/>
              <a:gd name="connsiteY262" fmla="*/ 1720278 h 6858000"/>
              <a:gd name="connsiteX263" fmla="*/ 364170 w 8758610"/>
              <a:gd name="connsiteY263" fmla="*/ 1690750 h 6858000"/>
              <a:gd name="connsiteX264" fmla="*/ 382469 w 8758610"/>
              <a:gd name="connsiteY264" fmla="*/ 1576381 h 6858000"/>
              <a:gd name="connsiteX265" fmla="*/ 412829 w 8758610"/>
              <a:gd name="connsiteY265" fmla="*/ 1525642 h 6858000"/>
              <a:gd name="connsiteX266" fmla="*/ 449843 w 8758610"/>
              <a:gd name="connsiteY266" fmla="*/ 1462427 h 6858000"/>
              <a:gd name="connsiteX267" fmla="*/ 394530 w 8758610"/>
              <a:gd name="connsiteY267" fmla="*/ 1416264 h 6858000"/>
              <a:gd name="connsiteX268" fmla="*/ 444020 w 8758610"/>
              <a:gd name="connsiteY268" fmla="*/ 1434979 h 6858000"/>
              <a:gd name="connsiteX269" fmla="*/ 433623 w 8758610"/>
              <a:gd name="connsiteY269" fmla="*/ 1396717 h 6858000"/>
              <a:gd name="connsiteX270" fmla="*/ 493511 w 8758610"/>
              <a:gd name="connsiteY270" fmla="*/ 1307717 h 6858000"/>
              <a:gd name="connsiteX271" fmla="*/ 562133 w 8758610"/>
              <a:gd name="connsiteY271" fmla="*/ 1176296 h 6858000"/>
              <a:gd name="connsiteX272" fmla="*/ 583343 w 8758610"/>
              <a:gd name="connsiteY272" fmla="*/ 1172137 h 6858000"/>
              <a:gd name="connsiteX273" fmla="*/ 675254 w 8758610"/>
              <a:gd name="connsiteY273" fmla="*/ 1111418 h 6858000"/>
              <a:gd name="connsiteX274" fmla="*/ 709357 w 8758610"/>
              <a:gd name="connsiteY274" fmla="*/ 1089791 h 6858000"/>
              <a:gd name="connsiteX275" fmla="*/ 730152 w 8758610"/>
              <a:gd name="connsiteY275" fmla="*/ 1083137 h 6858000"/>
              <a:gd name="connsiteX276" fmla="*/ 782138 w 8758610"/>
              <a:gd name="connsiteY276" fmla="*/ 1068165 h 6858000"/>
              <a:gd name="connsiteX277" fmla="*/ 879456 w 8758610"/>
              <a:gd name="connsiteY277" fmla="*/ 1031567 h 6858000"/>
              <a:gd name="connsiteX278" fmla="*/ 971367 w 8758610"/>
              <a:gd name="connsiteY278" fmla="*/ 1018258 h 6858000"/>
              <a:gd name="connsiteX279" fmla="*/ 1080746 w 8758610"/>
              <a:gd name="connsiteY279" fmla="*/ 1031151 h 6858000"/>
              <a:gd name="connsiteX280" fmla="*/ 1104451 w 8758610"/>
              <a:gd name="connsiteY280" fmla="*/ 1067749 h 6858000"/>
              <a:gd name="connsiteX281" fmla="*/ 1101540 w 8758610"/>
              <a:gd name="connsiteY281" fmla="*/ 1044044 h 6858000"/>
              <a:gd name="connsiteX282" fmla="*/ 1209671 w 8758610"/>
              <a:gd name="connsiteY282" fmla="*/ 1009109 h 6858000"/>
              <a:gd name="connsiteX283" fmla="*/ 1256251 w 8758610"/>
              <a:gd name="connsiteY283" fmla="*/ 992473 h 6858000"/>
              <a:gd name="connsiteX284" fmla="*/ 1259994 w 8758610"/>
              <a:gd name="connsiteY284" fmla="*/ 1003286 h 6858000"/>
              <a:gd name="connsiteX285" fmla="*/ 1222979 w 8758610"/>
              <a:gd name="connsiteY285" fmla="*/ 1014100 h 6858000"/>
              <a:gd name="connsiteX286" fmla="*/ 1235456 w 8758610"/>
              <a:gd name="connsiteY286" fmla="*/ 1037389 h 6858000"/>
              <a:gd name="connsiteX287" fmla="*/ 1124830 w 8758610"/>
              <a:gd name="connsiteY287" fmla="*/ 1071492 h 6858000"/>
              <a:gd name="connsiteX288" fmla="*/ 1189292 w 8758610"/>
              <a:gd name="connsiteY288" fmla="*/ 1138034 h 6858000"/>
              <a:gd name="connsiteX289" fmla="*/ 1256251 w 8758610"/>
              <a:gd name="connsiteY289" fmla="*/ 1191684 h 6858000"/>
              <a:gd name="connsiteX290" fmla="*/ 1158101 w 8758610"/>
              <a:gd name="connsiteY290" fmla="*/ 1244502 h 6858000"/>
              <a:gd name="connsiteX291" fmla="*/ 1194283 w 8758610"/>
              <a:gd name="connsiteY291" fmla="*/ 1274446 h 6858000"/>
              <a:gd name="connsiteX292" fmla="*/ 1137722 w 8758610"/>
              <a:gd name="connsiteY292" fmla="*/ 1276941 h 6858000"/>
              <a:gd name="connsiteX293" fmla="*/ 1149783 w 8758610"/>
              <a:gd name="connsiteY293" fmla="*/ 1317698 h 6858000"/>
              <a:gd name="connsiteX294" fmla="*/ 1180975 w 8758610"/>
              <a:gd name="connsiteY294" fmla="*/ 1354712 h 6858000"/>
              <a:gd name="connsiteX295" fmla="*/ 1222148 w 8758610"/>
              <a:gd name="connsiteY295" fmla="*/ 1345563 h 6858000"/>
              <a:gd name="connsiteX296" fmla="*/ 1347746 w 8758610"/>
              <a:gd name="connsiteY296" fmla="*/ 1309796 h 6858000"/>
              <a:gd name="connsiteX297" fmla="*/ 1386839 w 8758610"/>
              <a:gd name="connsiteY297" fmla="*/ 1328927 h 6858000"/>
              <a:gd name="connsiteX298" fmla="*/ 1369788 w 8758610"/>
              <a:gd name="connsiteY298" fmla="*/ 1384240 h 6858000"/>
              <a:gd name="connsiteX299" fmla="*/ 1462947 w 8758610"/>
              <a:gd name="connsiteY299" fmla="*/ 1350553 h 6858000"/>
              <a:gd name="connsiteX300" fmla="*/ 1457125 w 8758610"/>
              <a:gd name="connsiteY300" fmla="*/ 1256147 h 6858000"/>
              <a:gd name="connsiteX301" fmla="*/ 1504952 w 8758610"/>
              <a:gd name="connsiteY301" fmla="*/ 1202913 h 6858000"/>
              <a:gd name="connsiteX302" fmla="*/ 1495802 w 8758610"/>
              <a:gd name="connsiteY302" fmla="*/ 1193763 h 6858000"/>
              <a:gd name="connsiteX303" fmla="*/ 1541550 w 8758610"/>
              <a:gd name="connsiteY303" fmla="*/ 1185030 h 6858000"/>
              <a:gd name="connsiteX304" fmla="*/ 1508279 w 8758610"/>
              <a:gd name="connsiteY304" fmla="*/ 1169226 h 6858000"/>
              <a:gd name="connsiteX305" fmla="*/ 1566087 w 8758610"/>
              <a:gd name="connsiteY305" fmla="*/ 1148432 h 6858000"/>
              <a:gd name="connsiteX306" fmla="*/ 1489564 w 8758610"/>
              <a:gd name="connsiteY306" fmla="*/ 1094782 h 6858000"/>
              <a:gd name="connsiteX307" fmla="*/ 1534064 w 8758610"/>
              <a:gd name="connsiteY307" fmla="*/ 1094782 h 6858000"/>
              <a:gd name="connsiteX308" fmla="*/ 1579396 w 8758610"/>
              <a:gd name="connsiteY308" fmla="*/ 996632 h 6858000"/>
              <a:gd name="connsiteX309" fmla="*/ 1556938 w 8758610"/>
              <a:gd name="connsiteY309" fmla="*/ 990810 h 6858000"/>
              <a:gd name="connsiteX310" fmla="*/ 1557770 w 8758610"/>
              <a:gd name="connsiteY310" fmla="*/ 987067 h 6858000"/>
              <a:gd name="connsiteX311" fmla="*/ 1623896 w 8758610"/>
              <a:gd name="connsiteY311" fmla="*/ 984987 h 6858000"/>
              <a:gd name="connsiteX312" fmla="*/ 1659246 w 8758610"/>
              <a:gd name="connsiteY312" fmla="*/ 932170 h 6858000"/>
              <a:gd name="connsiteX313" fmla="*/ 1644690 w 8758610"/>
              <a:gd name="connsiteY313" fmla="*/ 904721 h 6858000"/>
              <a:gd name="connsiteX314" fmla="*/ 1714144 w 8758610"/>
              <a:gd name="connsiteY314" fmla="*/ 859389 h 6858000"/>
              <a:gd name="connsiteX315" fmla="*/ 1775695 w 8758610"/>
              <a:gd name="connsiteY315" fmla="*/ 800333 h 6858000"/>
              <a:gd name="connsiteX316" fmla="*/ 1819363 w 8758610"/>
              <a:gd name="connsiteY316" fmla="*/ 766230 h 6858000"/>
              <a:gd name="connsiteX317" fmla="*/ 1861368 w 8758610"/>
              <a:gd name="connsiteY317" fmla="*/ 704263 h 6858000"/>
              <a:gd name="connsiteX318" fmla="*/ 1819779 w 8758610"/>
              <a:gd name="connsiteY318" fmla="*/ 683468 h 6858000"/>
              <a:gd name="connsiteX319" fmla="*/ 1919177 w 8758610"/>
              <a:gd name="connsiteY319" fmla="*/ 628987 h 6858000"/>
              <a:gd name="connsiteX320" fmla="*/ 1974906 w 8758610"/>
              <a:gd name="connsiteY320" fmla="*/ 547473 h 6858000"/>
              <a:gd name="connsiteX321" fmla="*/ 1966588 w 8758610"/>
              <a:gd name="connsiteY321" fmla="*/ 526678 h 6858000"/>
              <a:gd name="connsiteX322" fmla="*/ 2058499 w 8758610"/>
              <a:gd name="connsiteY322" fmla="*/ 477188 h 6858000"/>
              <a:gd name="connsiteX323" fmla="*/ 2072224 w 8758610"/>
              <a:gd name="connsiteY323" fmla="*/ 445164 h 6858000"/>
              <a:gd name="connsiteX324" fmla="*/ 2120467 w 8758610"/>
              <a:gd name="connsiteY324" fmla="*/ 359491 h 6858000"/>
              <a:gd name="connsiteX325" fmla="*/ 2171205 w 8758610"/>
              <a:gd name="connsiteY325" fmla="*/ 317486 h 6858000"/>
              <a:gd name="connsiteX326" fmla="*/ 2227766 w 8758610"/>
              <a:gd name="connsiteY326" fmla="*/ 295444 h 6858000"/>
              <a:gd name="connsiteX327" fmla="*/ 2301794 w 8758610"/>
              <a:gd name="connsiteY327" fmla="*/ 266332 h 6858000"/>
              <a:gd name="connsiteX328" fmla="*/ 2311359 w 8758610"/>
              <a:gd name="connsiteY328" fmla="*/ 199374 h 6858000"/>
              <a:gd name="connsiteX329" fmla="*/ 2472724 w 8758610"/>
              <a:gd name="connsiteY329" fmla="*/ 159033 h 6858000"/>
              <a:gd name="connsiteX330" fmla="*/ 2526790 w 8758610"/>
              <a:gd name="connsiteY330" fmla="*/ 166935 h 6858000"/>
              <a:gd name="connsiteX331" fmla="*/ 2560061 w 8758610"/>
              <a:gd name="connsiteY331" fmla="*/ 165271 h 6858000"/>
              <a:gd name="connsiteX332" fmla="*/ 2596243 w 8758610"/>
              <a:gd name="connsiteY332" fmla="*/ 154042 h 6858000"/>
              <a:gd name="connsiteX333" fmla="*/ 2586678 w 8758610"/>
              <a:gd name="connsiteY333" fmla="*/ 117860 h 6858000"/>
              <a:gd name="connsiteX334" fmla="*/ 2603729 w 8758610"/>
              <a:gd name="connsiteY334" fmla="*/ 119108 h 6858000"/>
              <a:gd name="connsiteX335" fmla="*/ 2721841 w 8758610"/>
              <a:gd name="connsiteY335" fmla="*/ 107047 h 6858000"/>
              <a:gd name="connsiteX336" fmla="*/ 2733902 w 8758610"/>
              <a:gd name="connsiteY336" fmla="*/ 98729 h 6858000"/>
              <a:gd name="connsiteX337" fmla="*/ 2855341 w 8758610"/>
              <a:gd name="connsiteY337" fmla="*/ 77935 h 6858000"/>
              <a:gd name="connsiteX338" fmla="*/ 2898594 w 8758610"/>
              <a:gd name="connsiteY338" fmla="*/ 103720 h 6858000"/>
              <a:gd name="connsiteX339" fmla="*/ 2902337 w 8758610"/>
              <a:gd name="connsiteY339" fmla="*/ 75439 h 6858000"/>
              <a:gd name="connsiteX340" fmla="*/ 2995912 w 8758610"/>
              <a:gd name="connsiteY340" fmla="*/ 47575 h 6858000"/>
              <a:gd name="connsiteX341" fmla="*/ 3049146 w 8758610"/>
              <a:gd name="connsiteY341" fmla="*/ 23453 h 6858000"/>
              <a:gd name="connsiteX342" fmla="*/ 3183478 w 8758610"/>
              <a:gd name="connsiteY342" fmla="*/ 1411 h 6858000"/>
              <a:gd name="connsiteX343" fmla="*/ 3267903 w 8758610"/>
              <a:gd name="connsiteY343" fmla="*/ 995 h 6858000"/>
              <a:gd name="connsiteX344" fmla="*/ 3247940 w 8758610"/>
              <a:gd name="connsiteY344" fmla="*/ 28860 h 6858000"/>
              <a:gd name="connsiteX345" fmla="*/ 3305333 w 8758610"/>
              <a:gd name="connsiteY345" fmla="*/ 56724 h 6858000"/>
              <a:gd name="connsiteX346" fmla="*/ 3258337 w 8758610"/>
              <a:gd name="connsiteY346" fmla="*/ 44248 h 6858000"/>
              <a:gd name="connsiteX347" fmla="*/ 3224651 w 8758610"/>
              <a:gd name="connsiteY347" fmla="*/ 61299 h 6858000"/>
              <a:gd name="connsiteX348" fmla="*/ 3215085 w 8758610"/>
              <a:gd name="connsiteY348" fmla="*/ 71696 h 6858000"/>
              <a:gd name="connsiteX349" fmla="*/ 3135650 w 8758610"/>
              <a:gd name="connsiteY349" fmla="*/ 110374 h 6858000"/>
              <a:gd name="connsiteX350" fmla="*/ 3255426 w 8758610"/>
              <a:gd name="connsiteY350" fmla="*/ 131584 h 6858000"/>
              <a:gd name="connsiteX351" fmla="*/ 3260833 w 8758610"/>
              <a:gd name="connsiteY351" fmla="*/ 119524 h 6858000"/>
              <a:gd name="connsiteX352" fmla="*/ 3237127 w 8758610"/>
              <a:gd name="connsiteY352" fmla="*/ 77935 h 6858000"/>
              <a:gd name="connsiteX353" fmla="*/ 3301590 w 8758610"/>
              <a:gd name="connsiteY353" fmla="*/ 88748 h 6858000"/>
              <a:gd name="connsiteX354" fmla="*/ 3390590 w 8758610"/>
              <a:gd name="connsiteY354" fmla="*/ 98729 h 6858000"/>
              <a:gd name="connsiteX355" fmla="*/ 3461707 w 8758610"/>
              <a:gd name="connsiteY355" fmla="*/ 89995 h 6858000"/>
              <a:gd name="connsiteX356" fmla="*/ 3457132 w 8758610"/>
              <a:gd name="connsiteY356" fmla="*/ 78351 h 6858000"/>
              <a:gd name="connsiteX357" fmla="*/ 3459211 w 8758610"/>
              <a:gd name="connsiteY357" fmla="*/ 62547 h 6858000"/>
              <a:gd name="connsiteX358" fmla="*/ 3479174 w 8758610"/>
              <a:gd name="connsiteY358" fmla="*/ 62547 h 6858000"/>
              <a:gd name="connsiteX359" fmla="*/ 3561936 w 8758610"/>
              <a:gd name="connsiteY359" fmla="*/ 82510 h 6858000"/>
              <a:gd name="connsiteX360" fmla="*/ 3677137 w 8758610"/>
              <a:gd name="connsiteY360" fmla="*/ 89164 h 6858000"/>
              <a:gd name="connsiteX361" fmla="*/ 3749086 w 8758610"/>
              <a:gd name="connsiteY361" fmla="*/ 114949 h 6858000"/>
              <a:gd name="connsiteX362" fmla="*/ 3825193 w 8758610"/>
              <a:gd name="connsiteY362" fmla="*/ 127841 h 6858000"/>
              <a:gd name="connsiteX363" fmla="*/ 3832679 w 8758610"/>
              <a:gd name="connsiteY363" fmla="*/ 127841 h 6858000"/>
              <a:gd name="connsiteX364" fmla="*/ 3978656 w 8758610"/>
              <a:gd name="connsiteY364" fmla="*/ 128673 h 6858000"/>
              <a:gd name="connsiteX365" fmla="*/ 4093441 w 8758610"/>
              <a:gd name="connsiteY365" fmla="*/ 146556 h 6858000"/>
              <a:gd name="connsiteX366" fmla="*/ 4111740 w 8758610"/>
              <a:gd name="connsiteY366" fmla="*/ 150299 h 6858000"/>
              <a:gd name="connsiteX367" fmla="*/ 4229853 w 8758610"/>
              <a:gd name="connsiteY367" fmla="*/ 140734 h 6858000"/>
              <a:gd name="connsiteX368" fmla="*/ 4229853 w 8758610"/>
              <a:gd name="connsiteY368" fmla="*/ 198958 h 6858000"/>
              <a:gd name="connsiteX369" fmla="*/ 4132535 w 8758610"/>
              <a:gd name="connsiteY369" fmla="*/ 170262 h 6858000"/>
              <a:gd name="connsiteX370" fmla="*/ 4040623 w 8758610"/>
              <a:gd name="connsiteY370" fmla="*/ 231398 h 6858000"/>
              <a:gd name="connsiteX371" fmla="*/ 4085124 w 8758610"/>
              <a:gd name="connsiteY371" fmla="*/ 240963 h 6858000"/>
              <a:gd name="connsiteX372" fmla="*/ 4137110 w 8758610"/>
              <a:gd name="connsiteY372" fmla="*/ 263005 h 6858000"/>
              <a:gd name="connsiteX373" fmla="*/ 4176203 w 8758610"/>
              <a:gd name="connsiteY373" fmla="*/ 263421 h 6858000"/>
              <a:gd name="connsiteX374" fmla="*/ 4220287 w 8758610"/>
              <a:gd name="connsiteY374" fmla="*/ 259262 h 6858000"/>
              <a:gd name="connsiteX375" fmla="*/ 4323843 w 8758610"/>
              <a:gd name="connsiteY375" fmla="*/ 312080 h 6858000"/>
              <a:gd name="connsiteX376" fmla="*/ 4370007 w 8758610"/>
              <a:gd name="connsiteY376" fmla="*/ 333706 h 6858000"/>
              <a:gd name="connsiteX377" fmla="*/ 4328834 w 8758610"/>
              <a:gd name="connsiteY377" fmla="*/ 366977 h 6858000"/>
              <a:gd name="connsiteX378" fmla="*/ 4389970 w 8758610"/>
              <a:gd name="connsiteY378" fmla="*/ 376959 h 6858000"/>
              <a:gd name="connsiteX379" fmla="*/ 4392881 w 8758610"/>
              <a:gd name="connsiteY379" fmla="*/ 366977 h 6858000"/>
              <a:gd name="connsiteX380" fmla="*/ 4372503 w 8758610"/>
              <a:gd name="connsiteY380" fmla="*/ 356996 h 6858000"/>
              <a:gd name="connsiteX381" fmla="*/ 4352540 w 8758610"/>
              <a:gd name="connsiteY381" fmla="*/ 288790 h 6858000"/>
              <a:gd name="connsiteX382" fmla="*/ 4365432 w 8758610"/>
              <a:gd name="connsiteY382" fmla="*/ 277561 h 6858000"/>
              <a:gd name="connsiteX383" fmla="*/ 4420330 w 8758610"/>
              <a:gd name="connsiteY383" fmla="*/ 302930 h 6858000"/>
              <a:gd name="connsiteX384" fmla="*/ 4455265 w 8758610"/>
              <a:gd name="connsiteY384" fmla="*/ 312080 h 6858000"/>
              <a:gd name="connsiteX385" fmla="*/ 4523470 w 8758610"/>
              <a:gd name="connsiteY385" fmla="*/ 337865 h 6858000"/>
              <a:gd name="connsiteX386" fmla="*/ 4460671 w 8758610"/>
              <a:gd name="connsiteY386" fmla="*/ 354916 h 6858000"/>
              <a:gd name="connsiteX387" fmla="*/ 4414507 w 8758610"/>
              <a:gd name="connsiteY387" fmla="*/ 384029 h 6858000"/>
              <a:gd name="connsiteX388" fmla="*/ 4570465 w 8758610"/>
              <a:gd name="connsiteY388" fmla="*/ 423538 h 6858000"/>
              <a:gd name="connsiteX389" fmla="*/ 4555494 w 8758610"/>
              <a:gd name="connsiteY389" fmla="*/ 371136 h 6858000"/>
              <a:gd name="connsiteX390" fmla="*/ 4658218 w 8758610"/>
              <a:gd name="connsiteY390" fmla="*/ 430608 h 6858000"/>
              <a:gd name="connsiteX391" fmla="*/ 4660297 w 8758610"/>
              <a:gd name="connsiteY391" fmla="*/ 460136 h 6858000"/>
              <a:gd name="connsiteX392" fmla="*/ 4613718 w 8758610"/>
              <a:gd name="connsiteY392" fmla="*/ 450987 h 6858000"/>
              <a:gd name="connsiteX393" fmla="*/ 4577952 w 8758610"/>
              <a:gd name="connsiteY393" fmla="*/ 469286 h 6858000"/>
              <a:gd name="connsiteX394" fmla="*/ 4582942 w 8758610"/>
              <a:gd name="connsiteY394" fmla="*/ 484258 h 6858000"/>
              <a:gd name="connsiteX395" fmla="*/ 4728503 w 8758610"/>
              <a:gd name="connsiteY395" fmla="*/ 453482 h 6858000"/>
              <a:gd name="connsiteX396" fmla="*/ 4782153 w 8758610"/>
              <a:gd name="connsiteY396" fmla="*/ 458889 h 6858000"/>
              <a:gd name="connsiteX397" fmla="*/ 4782153 w 8758610"/>
              <a:gd name="connsiteY397" fmla="*/ 468870 h 6858000"/>
              <a:gd name="connsiteX398" fmla="*/ 4757615 w 8758610"/>
              <a:gd name="connsiteY398" fmla="*/ 472613 h 6858000"/>
              <a:gd name="connsiteX399" fmla="*/ 4756784 w 8758610"/>
              <a:gd name="connsiteY399" fmla="*/ 478851 h 6858000"/>
              <a:gd name="connsiteX400" fmla="*/ 4920228 w 8758610"/>
              <a:gd name="connsiteY400" fmla="*/ 515865 h 6858000"/>
              <a:gd name="connsiteX401" fmla="*/ 5022952 w 8758610"/>
              <a:gd name="connsiteY401" fmla="*/ 532917 h 6858000"/>
              <a:gd name="connsiteX402" fmla="*/ 5075354 w 8758610"/>
              <a:gd name="connsiteY402" fmla="*/ 530421 h 6858000"/>
              <a:gd name="connsiteX403" fmla="*/ 5149382 w 8758610"/>
              <a:gd name="connsiteY403" fmla="*/ 609024 h 6858000"/>
              <a:gd name="connsiteX404" fmla="*/ 5169761 w 8758610"/>
              <a:gd name="connsiteY404" fmla="*/ 638136 h 6858000"/>
              <a:gd name="connsiteX405" fmla="*/ 5262504 w 8758610"/>
              <a:gd name="connsiteY405" fmla="*/ 624412 h 6858000"/>
              <a:gd name="connsiteX406" fmla="*/ 5335700 w 8758610"/>
              <a:gd name="connsiteY406" fmla="*/ 599459 h 6858000"/>
              <a:gd name="connsiteX407" fmla="*/ 5567766 w 8758610"/>
              <a:gd name="connsiteY407" fmla="*/ 571594 h 6858000"/>
              <a:gd name="connsiteX408" fmla="*/ 5633060 w 8758610"/>
              <a:gd name="connsiteY408" fmla="*/ 574506 h 6858000"/>
              <a:gd name="connsiteX409" fmla="*/ 5655518 w 8758610"/>
              <a:gd name="connsiteY409" fmla="*/ 576169 h 6858000"/>
              <a:gd name="connsiteX410" fmla="*/ 5718318 w 8758610"/>
              <a:gd name="connsiteY410" fmla="*/ 581576 h 6858000"/>
              <a:gd name="connsiteX411" fmla="*/ 5843500 w 8758610"/>
              <a:gd name="connsiteY411" fmla="*/ 527510 h 6858000"/>
              <a:gd name="connsiteX412" fmla="*/ 5915449 w 8758610"/>
              <a:gd name="connsiteY412" fmla="*/ 477188 h 6858000"/>
              <a:gd name="connsiteX413" fmla="*/ 6023580 w 8758610"/>
              <a:gd name="connsiteY413" fmla="*/ 408982 h 6858000"/>
              <a:gd name="connsiteX414" fmla="*/ 6009855 w 8758610"/>
              <a:gd name="connsiteY414" fmla="*/ 384860 h 6858000"/>
              <a:gd name="connsiteX415" fmla="*/ 6122977 w 8758610"/>
              <a:gd name="connsiteY415" fmla="*/ 374047 h 6858000"/>
              <a:gd name="connsiteX416" fmla="*/ 6212809 w 8758610"/>
              <a:gd name="connsiteY416" fmla="*/ 366561 h 6858000"/>
              <a:gd name="connsiteX417" fmla="*/ 6303889 w 8758610"/>
              <a:gd name="connsiteY417" fmla="*/ 342856 h 6858000"/>
              <a:gd name="connsiteX418" fmla="*/ 6352132 w 8758610"/>
              <a:gd name="connsiteY418" fmla="*/ 335786 h 6858000"/>
              <a:gd name="connsiteX419" fmla="*/ 6402038 w 8758610"/>
              <a:gd name="connsiteY419" fmla="*/ 377374 h 6858000"/>
              <a:gd name="connsiteX420" fmla="*/ 6420753 w 8758610"/>
              <a:gd name="connsiteY420" fmla="*/ 423538 h 6858000"/>
              <a:gd name="connsiteX421" fmla="*/ 6602080 w 8758610"/>
              <a:gd name="connsiteY421" fmla="*/ 471781 h 6858000"/>
              <a:gd name="connsiteX422" fmla="*/ 6680268 w 8758610"/>
              <a:gd name="connsiteY422" fmla="*/ 491328 h 6858000"/>
              <a:gd name="connsiteX423" fmla="*/ 6799627 w 8758610"/>
              <a:gd name="connsiteY423" fmla="*/ 528342 h 6858000"/>
              <a:gd name="connsiteX424" fmla="*/ 6844127 w 8758610"/>
              <a:gd name="connsiteY424" fmla="*/ 517529 h 6858000"/>
              <a:gd name="connsiteX425" fmla="*/ 6949763 w 8758610"/>
              <a:gd name="connsiteY425" fmla="*/ 492575 h 6858000"/>
              <a:gd name="connsiteX426" fmla="*/ 6993847 w 8758610"/>
              <a:gd name="connsiteY426" fmla="*/ 495071 h 6858000"/>
              <a:gd name="connsiteX427" fmla="*/ 7077441 w 8758610"/>
              <a:gd name="connsiteY427" fmla="*/ 535828 h 6858000"/>
              <a:gd name="connsiteX428" fmla="*/ 7106969 w 8758610"/>
              <a:gd name="connsiteY428" fmla="*/ 557870 h 6858000"/>
              <a:gd name="connsiteX429" fmla="*/ 7163946 w 8758610"/>
              <a:gd name="connsiteY429" fmla="*/ 573674 h 6858000"/>
              <a:gd name="connsiteX430" fmla="*/ 7276651 w 8758610"/>
              <a:gd name="connsiteY430" fmla="*/ 542066 h 6858000"/>
              <a:gd name="connsiteX431" fmla="*/ 7296614 w 8758610"/>
              <a:gd name="connsiteY431" fmla="*/ 547473 h 6858000"/>
              <a:gd name="connsiteX432" fmla="*/ 7359413 w 8758610"/>
              <a:gd name="connsiteY432" fmla="*/ 572842 h 6858000"/>
              <a:gd name="connsiteX433" fmla="*/ 7440096 w 8758610"/>
              <a:gd name="connsiteY433" fmla="*/ 598211 h 6858000"/>
              <a:gd name="connsiteX434" fmla="*/ 7497488 w 8758610"/>
              <a:gd name="connsiteY434" fmla="*/ 637305 h 6858000"/>
              <a:gd name="connsiteX435" fmla="*/ 7582329 w 8758610"/>
              <a:gd name="connsiteY435" fmla="*/ 662674 h 6858000"/>
              <a:gd name="connsiteX436" fmla="*/ 7606867 w 8758610"/>
              <a:gd name="connsiteY436" fmla="*/ 679309 h 6858000"/>
              <a:gd name="connsiteX437" fmla="*/ 7701274 w 8758610"/>
              <a:gd name="connsiteY437" fmla="*/ 716323 h 6858000"/>
              <a:gd name="connsiteX438" fmla="*/ 7712087 w 8758610"/>
              <a:gd name="connsiteY438" fmla="*/ 726305 h 6858000"/>
              <a:gd name="connsiteX439" fmla="*/ 7764489 w 8758610"/>
              <a:gd name="connsiteY439" fmla="*/ 811978 h 6858000"/>
              <a:gd name="connsiteX440" fmla="*/ 7775717 w 8758610"/>
              <a:gd name="connsiteY440" fmla="*/ 898067 h 6858000"/>
              <a:gd name="connsiteX441" fmla="*/ 7858479 w 8758610"/>
              <a:gd name="connsiteY441" fmla="*/ 922604 h 6858000"/>
              <a:gd name="connsiteX442" fmla="*/ 7919615 w 8758610"/>
              <a:gd name="connsiteY442" fmla="*/ 970015 h 6858000"/>
              <a:gd name="connsiteX443" fmla="*/ 8030241 w 8758610"/>
              <a:gd name="connsiteY443" fmla="*/ 1030319 h 6858000"/>
              <a:gd name="connsiteX444" fmla="*/ 8072662 w 8758610"/>
              <a:gd name="connsiteY444" fmla="*/ 1066086 h 6858000"/>
              <a:gd name="connsiteX445" fmla="*/ 8096368 w 8758610"/>
              <a:gd name="connsiteY445" fmla="*/ 1105595 h 6858000"/>
              <a:gd name="connsiteX446" fmla="*/ 8098031 w 8758610"/>
              <a:gd name="connsiteY446" fmla="*/ 1115992 h 6858000"/>
              <a:gd name="connsiteX447" fmla="*/ 8159998 w 8758610"/>
              <a:gd name="connsiteY447" fmla="*/ 1172553 h 6858000"/>
              <a:gd name="connsiteX448" fmla="*/ 8177050 w 8758610"/>
              <a:gd name="connsiteY448" fmla="*/ 1195011 h 6858000"/>
              <a:gd name="connsiteX449" fmla="*/ 8201171 w 8758610"/>
              <a:gd name="connsiteY449" fmla="*/ 1261553 h 6858000"/>
              <a:gd name="connsiteX450" fmla="*/ 8192438 w 8758610"/>
              <a:gd name="connsiteY450" fmla="*/ 1319362 h 6858000"/>
              <a:gd name="connsiteX451" fmla="*/ 8216559 w 8758610"/>
              <a:gd name="connsiteY451" fmla="*/ 1404619 h 6858000"/>
              <a:gd name="connsiteX452" fmla="*/ 8208658 w 8758610"/>
              <a:gd name="connsiteY452" fmla="*/ 1462427 h 6858000"/>
              <a:gd name="connsiteX453" fmla="*/ 8197012 w 8758610"/>
              <a:gd name="connsiteY453" fmla="*/ 1464091 h 6858000"/>
              <a:gd name="connsiteX454" fmla="*/ 8220302 w 8758610"/>
              <a:gd name="connsiteY454" fmla="*/ 1485301 h 6858000"/>
              <a:gd name="connsiteX455" fmla="*/ 8216975 w 8758610"/>
              <a:gd name="connsiteY455" fmla="*/ 1531881 h 6858000"/>
              <a:gd name="connsiteX456" fmla="*/ 8197428 w 8758610"/>
              <a:gd name="connsiteY456" fmla="*/ 1547684 h 6858000"/>
              <a:gd name="connsiteX457" fmla="*/ 8200756 w 8758610"/>
              <a:gd name="connsiteY457" fmla="*/ 1553507 h 6858000"/>
              <a:gd name="connsiteX458" fmla="*/ 8238601 w 8758610"/>
              <a:gd name="connsiteY458" fmla="*/ 1608404 h 6858000"/>
              <a:gd name="connsiteX459" fmla="*/ 8305143 w 8758610"/>
              <a:gd name="connsiteY459" fmla="*/ 1717783 h 6858000"/>
              <a:gd name="connsiteX460" fmla="*/ 8285597 w 8758610"/>
              <a:gd name="connsiteY460" fmla="*/ 1727764 h 6858000"/>
              <a:gd name="connsiteX461" fmla="*/ 8316372 w 8758610"/>
              <a:gd name="connsiteY461" fmla="*/ 1763115 h 6858000"/>
              <a:gd name="connsiteX462" fmla="*/ 8330097 w 8758610"/>
              <a:gd name="connsiteY462" fmla="*/ 1846292 h 6858000"/>
              <a:gd name="connsiteX463" fmla="*/ 8355882 w 8758610"/>
              <a:gd name="connsiteY463" fmla="*/ 1862928 h 6858000"/>
              <a:gd name="connsiteX464" fmla="*/ 8328017 w 8758610"/>
              <a:gd name="connsiteY464" fmla="*/ 1892872 h 6858000"/>
              <a:gd name="connsiteX465" fmla="*/ 8391648 w 8758610"/>
              <a:gd name="connsiteY465" fmla="*/ 1969811 h 6858000"/>
              <a:gd name="connsiteX466" fmla="*/ 8414522 w 8758610"/>
              <a:gd name="connsiteY466" fmla="*/ 1993517 h 6858000"/>
              <a:gd name="connsiteX467" fmla="*/ 8430326 w 8758610"/>
              <a:gd name="connsiteY467" fmla="*/ 2011400 h 6858000"/>
              <a:gd name="connsiteX468" fmla="*/ 8452784 w 8758610"/>
              <a:gd name="connsiteY468" fmla="*/ 2081269 h 6858000"/>
              <a:gd name="connsiteX469" fmla="*/ 8424503 w 8758610"/>
              <a:gd name="connsiteY469" fmla="*/ 2091251 h 6858000"/>
              <a:gd name="connsiteX470" fmla="*/ 8424503 w 8758610"/>
              <a:gd name="connsiteY470" fmla="*/ 2096241 h 6858000"/>
              <a:gd name="connsiteX471" fmla="*/ 8465676 w 8758610"/>
              <a:gd name="connsiteY471" fmla="*/ 2099568 h 6858000"/>
              <a:gd name="connsiteX472" fmla="*/ 8503522 w 8758610"/>
              <a:gd name="connsiteY472" fmla="*/ 2142405 h 6858000"/>
              <a:gd name="connsiteX473" fmla="*/ 8541368 w 8758610"/>
              <a:gd name="connsiteY473" fmla="*/ 2214769 h 6858000"/>
              <a:gd name="connsiteX474" fmla="*/ 8548438 w 8758610"/>
              <a:gd name="connsiteY474" fmla="*/ 2248457 h 6858000"/>
              <a:gd name="connsiteX475" fmla="*/ 8589195 w 8758610"/>
              <a:gd name="connsiteY475" fmla="*/ 2346190 h 6858000"/>
              <a:gd name="connsiteX476" fmla="*/ 8611237 w 8758610"/>
              <a:gd name="connsiteY476" fmla="*/ 2381957 h 6858000"/>
              <a:gd name="connsiteX477" fmla="*/ 8660311 w 8758610"/>
              <a:gd name="connsiteY477" fmla="*/ 2456401 h 6858000"/>
              <a:gd name="connsiteX478" fmla="*/ 8674868 w 8758610"/>
              <a:gd name="connsiteY478" fmla="*/ 2516289 h 6858000"/>
              <a:gd name="connsiteX479" fmla="*/ 8680274 w 8758610"/>
              <a:gd name="connsiteY479" fmla="*/ 2596139 h 6858000"/>
              <a:gd name="connsiteX480" fmla="*/ 8682354 w 8758610"/>
              <a:gd name="connsiteY480" fmla="*/ 2610280 h 6858000"/>
              <a:gd name="connsiteX481" fmla="*/ 8672788 w 8758610"/>
              <a:gd name="connsiteY481" fmla="*/ 2667256 h 6858000"/>
              <a:gd name="connsiteX482" fmla="*/ 8711882 w 8758610"/>
              <a:gd name="connsiteY482" fmla="*/ 2785784 h 6858000"/>
              <a:gd name="connsiteX483" fmla="*/ 8726438 w 8758610"/>
              <a:gd name="connsiteY483" fmla="*/ 2844009 h 6858000"/>
              <a:gd name="connsiteX484" fmla="*/ 8759293 w 8758610"/>
              <a:gd name="connsiteY484" fmla="*/ 2865219 h 6858000"/>
              <a:gd name="connsiteX485" fmla="*/ 8725607 w 8758610"/>
              <a:gd name="connsiteY485" fmla="*/ 2890588 h 6858000"/>
              <a:gd name="connsiteX486" fmla="*/ 8738499 w 8758610"/>
              <a:gd name="connsiteY486" fmla="*/ 2921364 h 6858000"/>
              <a:gd name="connsiteX487" fmla="*/ 8742658 w 8758610"/>
              <a:gd name="connsiteY487" fmla="*/ 2962953 h 6858000"/>
              <a:gd name="connsiteX488" fmla="*/ 8710218 w 8758610"/>
              <a:gd name="connsiteY488" fmla="*/ 3054864 h 6858000"/>
              <a:gd name="connsiteX489" fmla="*/ 8680691 w 8758610"/>
              <a:gd name="connsiteY489" fmla="*/ 3110177 h 6858000"/>
              <a:gd name="connsiteX490" fmla="*/ 8697326 w 8758610"/>
              <a:gd name="connsiteY490" fmla="*/ 3117663 h 6858000"/>
              <a:gd name="connsiteX491" fmla="*/ 8704812 w 8758610"/>
              <a:gd name="connsiteY491" fmla="*/ 3173808 h 6858000"/>
              <a:gd name="connsiteX492" fmla="*/ 8716456 w 8758610"/>
              <a:gd name="connsiteY492" fmla="*/ 3222467 h 6858000"/>
              <a:gd name="connsiteX493" fmla="*/ 8668214 w 8758610"/>
              <a:gd name="connsiteY493" fmla="*/ 3350977 h 6858000"/>
              <a:gd name="connsiteX494" fmla="*/ 8669046 w 8758610"/>
              <a:gd name="connsiteY494" fmla="*/ 3354304 h 6858000"/>
              <a:gd name="connsiteX495" fmla="*/ 8603751 w 8758610"/>
              <a:gd name="connsiteY495" fmla="*/ 3468257 h 6858000"/>
              <a:gd name="connsiteX496" fmla="*/ 8576302 w 8758610"/>
              <a:gd name="connsiteY496" fmla="*/ 3481566 h 6858000"/>
              <a:gd name="connsiteX497" fmla="*/ 8595434 w 8758610"/>
              <a:gd name="connsiteY497" fmla="*/ 3512757 h 6858000"/>
              <a:gd name="connsiteX498" fmla="*/ 8597928 w 8758610"/>
              <a:gd name="connsiteY498" fmla="*/ 3545612 h 6858000"/>
              <a:gd name="connsiteX499" fmla="*/ 8557172 w 8758610"/>
              <a:gd name="connsiteY499" fmla="*/ 3590528 h 6858000"/>
              <a:gd name="connsiteX500" fmla="*/ 8555924 w 8758610"/>
              <a:gd name="connsiteY500" fmla="*/ 3617977 h 6858000"/>
              <a:gd name="connsiteX501" fmla="*/ 8562994 w 8758610"/>
              <a:gd name="connsiteY501" fmla="*/ 3654991 h 6858000"/>
              <a:gd name="connsiteX502" fmla="*/ 8551765 w 8758610"/>
              <a:gd name="connsiteY502" fmla="*/ 3659566 h 6858000"/>
              <a:gd name="connsiteX503" fmla="*/ 8583372 w 8758610"/>
              <a:gd name="connsiteY503" fmla="*/ 3665388 h 6858000"/>
              <a:gd name="connsiteX504" fmla="*/ 8580877 w 8758610"/>
              <a:gd name="connsiteY504" fmla="*/ 3730267 h 6858000"/>
              <a:gd name="connsiteX505" fmla="*/ 8580877 w 8758610"/>
              <a:gd name="connsiteY505" fmla="*/ 3809286 h 6858000"/>
              <a:gd name="connsiteX506" fmla="*/ 8534298 w 8758610"/>
              <a:gd name="connsiteY506" fmla="*/ 3851706 h 6858000"/>
              <a:gd name="connsiteX507" fmla="*/ 8551765 w 8758610"/>
              <a:gd name="connsiteY507" fmla="*/ 3950688 h 6858000"/>
              <a:gd name="connsiteX508" fmla="*/ 8489798 w 8758610"/>
              <a:gd name="connsiteY508" fmla="*/ 4023884 h 6858000"/>
              <a:gd name="connsiteX509" fmla="*/ 8449040 w 8758610"/>
              <a:gd name="connsiteY509" fmla="*/ 4116211 h 6858000"/>
              <a:gd name="connsiteX510" fmla="*/ 8471914 w 8758610"/>
              <a:gd name="connsiteY510" fmla="*/ 4120370 h 6858000"/>
              <a:gd name="connsiteX511" fmla="*/ 8443218 w 8758610"/>
              <a:gd name="connsiteY511" fmla="*/ 4168197 h 6858000"/>
              <a:gd name="connsiteX512" fmla="*/ 8404125 w 8758610"/>
              <a:gd name="connsiteY512" fmla="*/ 4232660 h 6858000"/>
              <a:gd name="connsiteX513" fmla="*/ 8380003 w 8758610"/>
              <a:gd name="connsiteY513" fmla="*/ 4357843 h 6858000"/>
              <a:gd name="connsiteX514" fmla="*/ 8370438 w 8758610"/>
              <a:gd name="connsiteY514" fmla="*/ 4381132 h 6858000"/>
              <a:gd name="connsiteX515" fmla="*/ 8303896 w 8758610"/>
              <a:gd name="connsiteY515" fmla="*/ 4447674 h 6858000"/>
              <a:gd name="connsiteX516" fmla="*/ 8355466 w 8758610"/>
              <a:gd name="connsiteY516" fmla="*/ 4452250 h 6858000"/>
              <a:gd name="connsiteX517" fmla="*/ 8326769 w 8758610"/>
              <a:gd name="connsiteY517" fmla="*/ 4542497 h 6858000"/>
              <a:gd name="connsiteX518" fmla="*/ 8294746 w 8758610"/>
              <a:gd name="connsiteY518" fmla="*/ 4636072 h 6858000"/>
              <a:gd name="connsiteX519" fmla="*/ 8244840 w 8758610"/>
              <a:gd name="connsiteY519" fmla="*/ 4681404 h 6858000"/>
              <a:gd name="connsiteX520" fmla="*/ 8209489 w 8758610"/>
              <a:gd name="connsiteY520" fmla="*/ 4782881 h 6858000"/>
              <a:gd name="connsiteX521" fmla="*/ 8202835 w 8758610"/>
              <a:gd name="connsiteY521" fmla="*/ 4804923 h 6858000"/>
              <a:gd name="connsiteX522" fmla="*/ 8141283 w 8758610"/>
              <a:gd name="connsiteY522" fmla="*/ 4915133 h 6858000"/>
              <a:gd name="connsiteX523" fmla="*/ 8079316 w 8758610"/>
              <a:gd name="connsiteY523" fmla="*/ 5087727 h 6858000"/>
              <a:gd name="connsiteX524" fmla="*/ 8044382 w 8758610"/>
              <a:gd name="connsiteY524" fmla="*/ 5179638 h 6858000"/>
              <a:gd name="connsiteX525" fmla="*/ 8011526 w 8758610"/>
              <a:gd name="connsiteY525" fmla="*/ 5240358 h 6858000"/>
              <a:gd name="connsiteX526" fmla="*/ 7974928 w 8758610"/>
              <a:gd name="connsiteY526" fmla="*/ 5333101 h 6858000"/>
              <a:gd name="connsiteX527" fmla="*/ 7934171 w 8758610"/>
              <a:gd name="connsiteY527" fmla="*/ 5421685 h 6858000"/>
              <a:gd name="connsiteX528" fmla="*/ 7912960 w 8758610"/>
              <a:gd name="connsiteY528" fmla="*/ 5521914 h 6858000"/>
              <a:gd name="connsiteX529" fmla="*/ 7856400 w 8758610"/>
              <a:gd name="connsiteY529" fmla="*/ 5641690 h 6858000"/>
              <a:gd name="connsiteX530" fmla="*/ 7789026 w 8758610"/>
              <a:gd name="connsiteY530" fmla="*/ 5813036 h 6858000"/>
              <a:gd name="connsiteX531" fmla="*/ 7761161 w 8758610"/>
              <a:gd name="connsiteY531" fmla="*/ 5869181 h 6858000"/>
              <a:gd name="connsiteX532" fmla="*/ 7749932 w 8758610"/>
              <a:gd name="connsiteY532" fmla="*/ 5892887 h 6858000"/>
              <a:gd name="connsiteX533" fmla="*/ 7702105 w 8758610"/>
              <a:gd name="connsiteY533" fmla="*/ 5978560 h 6858000"/>
              <a:gd name="connsiteX534" fmla="*/ 7695867 w 8758610"/>
              <a:gd name="connsiteY534" fmla="*/ 6050508 h 6858000"/>
              <a:gd name="connsiteX535" fmla="*/ 7701689 w 8758610"/>
              <a:gd name="connsiteY535" fmla="*/ 6074214 h 6858000"/>
              <a:gd name="connsiteX536" fmla="*/ 7660101 w 8758610"/>
              <a:gd name="connsiteY536" fmla="*/ 6086691 h 6858000"/>
              <a:gd name="connsiteX537" fmla="*/ 7628077 w 8758610"/>
              <a:gd name="connsiteY537" fmla="*/ 6076710 h 6858000"/>
              <a:gd name="connsiteX538" fmla="*/ 7607282 w 8758610"/>
              <a:gd name="connsiteY538" fmla="*/ 6061321 h 6858000"/>
              <a:gd name="connsiteX539" fmla="*/ 7633484 w 8758610"/>
              <a:gd name="connsiteY539" fmla="*/ 6048013 h 6858000"/>
              <a:gd name="connsiteX540" fmla="*/ 7686718 w 8758610"/>
              <a:gd name="connsiteY540" fmla="*/ 6034705 h 6858000"/>
              <a:gd name="connsiteX541" fmla="*/ 7625582 w 8758610"/>
              <a:gd name="connsiteY541" fmla="*/ 6031793 h 6858000"/>
              <a:gd name="connsiteX542" fmla="*/ 7674657 w 8758610"/>
              <a:gd name="connsiteY542" fmla="*/ 5954438 h 6858000"/>
              <a:gd name="connsiteX543" fmla="*/ 7691292 w 8758610"/>
              <a:gd name="connsiteY543" fmla="*/ 5922415 h 6858000"/>
              <a:gd name="connsiteX544" fmla="*/ 7655942 w 8758610"/>
              <a:gd name="connsiteY544" fmla="*/ 5901204 h 6858000"/>
              <a:gd name="connsiteX545" fmla="*/ 7638474 w 8758610"/>
              <a:gd name="connsiteY545" fmla="*/ 5896630 h 6858000"/>
              <a:gd name="connsiteX546" fmla="*/ 7722900 w 8758610"/>
              <a:gd name="connsiteY546" fmla="*/ 5874172 h 6858000"/>
              <a:gd name="connsiteX547" fmla="*/ 7679231 w 8758610"/>
              <a:gd name="connsiteY547" fmla="*/ 5868765 h 6858000"/>
              <a:gd name="connsiteX548" fmla="*/ 7747853 w 8758610"/>
              <a:gd name="connsiteY548" fmla="*/ 5739424 h 6858000"/>
              <a:gd name="connsiteX549" fmla="*/ 7737456 w 8758610"/>
              <a:gd name="connsiteY549" fmla="*/ 5734849 h 6858000"/>
              <a:gd name="connsiteX550" fmla="*/ 7741615 w 8758610"/>
              <a:gd name="connsiteY550" fmla="*/ 5691597 h 6858000"/>
              <a:gd name="connsiteX551" fmla="*/ 7729554 w 8758610"/>
              <a:gd name="connsiteY551" fmla="*/ 5687022 h 6858000"/>
              <a:gd name="connsiteX552" fmla="*/ 7689213 w 8758610"/>
              <a:gd name="connsiteY552" fmla="*/ 5740672 h 6858000"/>
              <a:gd name="connsiteX553" fmla="*/ 7677568 w 8758610"/>
              <a:gd name="connsiteY553" fmla="*/ 5739008 h 6858000"/>
              <a:gd name="connsiteX554" fmla="*/ 7645545 w 8758610"/>
              <a:gd name="connsiteY554" fmla="*/ 5712391 h 6858000"/>
              <a:gd name="connsiteX555" fmla="*/ 7583577 w 8758610"/>
              <a:gd name="connsiteY555" fmla="*/ 5734849 h 6858000"/>
              <a:gd name="connsiteX556" fmla="*/ 7596469 w 8758610"/>
              <a:gd name="connsiteY556" fmla="*/ 5750653 h 6858000"/>
              <a:gd name="connsiteX557" fmla="*/ 7565694 w 8758610"/>
              <a:gd name="connsiteY557" fmla="*/ 5783092 h 6858000"/>
              <a:gd name="connsiteX558" fmla="*/ 7625166 w 8758610"/>
              <a:gd name="connsiteY558" fmla="*/ 5795985 h 6858000"/>
              <a:gd name="connsiteX559" fmla="*/ 7625582 w 8758610"/>
              <a:gd name="connsiteY559" fmla="*/ 5805134 h 6858000"/>
              <a:gd name="connsiteX560" fmla="*/ 7536998 w 8758610"/>
              <a:gd name="connsiteY560" fmla="*/ 5826344 h 6858000"/>
              <a:gd name="connsiteX561" fmla="*/ 7537829 w 8758610"/>
              <a:gd name="connsiteY561" fmla="*/ 5833831 h 6858000"/>
              <a:gd name="connsiteX562" fmla="*/ 7603540 w 8758610"/>
              <a:gd name="connsiteY562" fmla="*/ 5835079 h 6858000"/>
              <a:gd name="connsiteX563" fmla="*/ 7653447 w 8758610"/>
              <a:gd name="connsiteY563" fmla="*/ 5867933 h 6858000"/>
              <a:gd name="connsiteX564" fmla="*/ 7648456 w 8758610"/>
              <a:gd name="connsiteY564" fmla="*/ 5877915 h 6858000"/>
              <a:gd name="connsiteX565" fmla="*/ 7626414 w 8758610"/>
              <a:gd name="connsiteY565" fmla="*/ 5877915 h 6858000"/>
              <a:gd name="connsiteX566" fmla="*/ 7570685 w 8758610"/>
              <a:gd name="connsiteY566" fmla="*/ 5850050 h 6858000"/>
              <a:gd name="connsiteX567" fmla="*/ 7567773 w 8758610"/>
              <a:gd name="connsiteY567" fmla="*/ 5875420 h 6858000"/>
              <a:gd name="connsiteX568" fmla="*/ 7560287 w 8758610"/>
              <a:gd name="connsiteY568" fmla="*/ 5873756 h 6858000"/>
              <a:gd name="connsiteX569" fmla="*/ 7517035 w 8758610"/>
              <a:gd name="connsiteY569" fmla="*/ 5878331 h 6858000"/>
              <a:gd name="connsiteX570" fmla="*/ 7525768 w 8758610"/>
              <a:gd name="connsiteY570" fmla="*/ 5914929 h 6858000"/>
              <a:gd name="connsiteX571" fmla="*/ 7484595 w 8758610"/>
              <a:gd name="connsiteY571" fmla="*/ 5921583 h 6858000"/>
              <a:gd name="connsiteX572" fmla="*/ 7486259 w 8758610"/>
              <a:gd name="connsiteY572" fmla="*/ 5932812 h 6858000"/>
              <a:gd name="connsiteX573" fmla="*/ 7524105 w 8758610"/>
              <a:gd name="connsiteY573" fmla="*/ 5932812 h 6858000"/>
              <a:gd name="connsiteX574" fmla="*/ 7530343 w 8758610"/>
              <a:gd name="connsiteY574" fmla="*/ 5981471 h 6858000"/>
              <a:gd name="connsiteX575" fmla="*/ 7578170 w 8758610"/>
              <a:gd name="connsiteY575" fmla="*/ 5983966 h 6858000"/>
              <a:gd name="connsiteX576" fmla="*/ 7564030 w 8758610"/>
              <a:gd name="connsiteY576" fmla="*/ 6026803 h 6858000"/>
              <a:gd name="connsiteX577" fmla="*/ 7507053 w 8758610"/>
              <a:gd name="connsiteY577" fmla="*/ 6014742 h 6858000"/>
              <a:gd name="connsiteX578" fmla="*/ 7512876 w 8758610"/>
              <a:gd name="connsiteY578" fmla="*/ 5970242 h 6858000"/>
              <a:gd name="connsiteX579" fmla="*/ 7505806 w 8758610"/>
              <a:gd name="connsiteY579" fmla="*/ 5967331 h 6858000"/>
              <a:gd name="connsiteX580" fmla="*/ 7475862 w 8758610"/>
              <a:gd name="connsiteY580" fmla="*/ 6012247 h 6858000"/>
              <a:gd name="connsiteX581" fmla="*/ 7464217 w 8758610"/>
              <a:gd name="connsiteY581" fmla="*/ 5982303 h 6858000"/>
              <a:gd name="connsiteX582" fmla="*/ 7336955 w 8758610"/>
              <a:gd name="connsiteY582" fmla="*/ 6053836 h 6858000"/>
              <a:gd name="connsiteX583" fmla="*/ 7269166 w 8758610"/>
              <a:gd name="connsiteY583" fmla="*/ 6021396 h 6858000"/>
              <a:gd name="connsiteX584" fmla="*/ 7267918 w 8758610"/>
              <a:gd name="connsiteY584" fmla="*/ 6013078 h 6858000"/>
              <a:gd name="connsiteX585" fmla="*/ 7321567 w 8758610"/>
              <a:gd name="connsiteY585" fmla="*/ 6003513 h 6858000"/>
              <a:gd name="connsiteX586" fmla="*/ 7333628 w 8758610"/>
              <a:gd name="connsiteY586" fmla="*/ 5960677 h 6858000"/>
              <a:gd name="connsiteX587" fmla="*/ 7252114 w 8758610"/>
              <a:gd name="connsiteY587" fmla="*/ 5960677 h 6858000"/>
              <a:gd name="connsiteX588" fmla="*/ 7247955 w 8758610"/>
              <a:gd name="connsiteY588" fmla="*/ 5954023 h 6858000"/>
              <a:gd name="connsiteX589" fmla="*/ 7304516 w 8758610"/>
              <a:gd name="connsiteY589" fmla="*/ 5935308 h 6858000"/>
              <a:gd name="connsiteX590" fmla="*/ 7269997 w 8758610"/>
              <a:gd name="connsiteY590" fmla="*/ 5929901 h 6858000"/>
              <a:gd name="connsiteX591" fmla="*/ 7268750 w 8758610"/>
              <a:gd name="connsiteY591" fmla="*/ 5921167 h 6858000"/>
              <a:gd name="connsiteX592" fmla="*/ 7293287 w 8758610"/>
              <a:gd name="connsiteY592" fmla="*/ 5916177 h 6858000"/>
              <a:gd name="connsiteX593" fmla="*/ 7421796 w 8758610"/>
              <a:gd name="connsiteY593" fmla="*/ 5929485 h 6858000"/>
              <a:gd name="connsiteX594" fmla="*/ 7451741 w 8758610"/>
              <a:gd name="connsiteY594" fmla="*/ 5905780 h 6858000"/>
              <a:gd name="connsiteX595" fmla="*/ 7385614 w 8758610"/>
              <a:gd name="connsiteY595" fmla="*/ 5910354 h 6858000"/>
              <a:gd name="connsiteX596" fmla="*/ 7372722 w 8758610"/>
              <a:gd name="connsiteY596" fmla="*/ 5882906 h 6858000"/>
              <a:gd name="connsiteX597" fmla="*/ 7423044 w 8758610"/>
              <a:gd name="connsiteY597" fmla="*/ 5875420 h 6858000"/>
              <a:gd name="connsiteX598" fmla="*/ 7352343 w 8758610"/>
              <a:gd name="connsiteY598" fmla="*/ 5830920 h 6858000"/>
              <a:gd name="connsiteX599" fmla="*/ 7358582 w 8758610"/>
              <a:gd name="connsiteY599" fmla="*/ 5810541 h 6858000"/>
              <a:gd name="connsiteX600" fmla="*/ 7448829 w 8758610"/>
              <a:gd name="connsiteY600" fmla="*/ 5810541 h 6858000"/>
              <a:gd name="connsiteX601" fmla="*/ 7397259 w 8758610"/>
              <a:gd name="connsiteY601" fmla="*/ 5739424 h 6858000"/>
              <a:gd name="connsiteX602" fmla="*/ 7425955 w 8758610"/>
              <a:gd name="connsiteY602" fmla="*/ 5678288 h 6858000"/>
              <a:gd name="connsiteX603" fmla="*/ 7398922 w 8758610"/>
              <a:gd name="connsiteY603" fmla="*/ 5672882 h 6858000"/>
              <a:gd name="connsiteX604" fmla="*/ 7447998 w 8758610"/>
              <a:gd name="connsiteY604" fmla="*/ 5637532 h 6858000"/>
              <a:gd name="connsiteX605" fmla="*/ 7398922 w 8758610"/>
              <a:gd name="connsiteY605" fmla="*/ 5615905 h 6858000"/>
              <a:gd name="connsiteX606" fmla="*/ 7353591 w 8758610"/>
              <a:gd name="connsiteY606" fmla="*/ 5611746 h 6858000"/>
              <a:gd name="connsiteX607" fmla="*/ 7306180 w 8758610"/>
              <a:gd name="connsiteY607" fmla="*/ 5576396 h 6858000"/>
              <a:gd name="connsiteX608" fmla="*/ 7300773 w 8758610"/>
              <a:gd name="connsiteY608" fmla="*/ 5622975 h 6858000"/>
              <a:gd name="connsiteX609" fmla="*/ 7315329 w 8758610"/>
              <a:gd name="connsiteY609" fmla="*/ 5628797 h 6858000"/>
              <a:gd name="connsiteX610" fmla="*/ 7313665 w 8758610"/>
              <a:gd name="connsiteY610" fmla="*/ 5635868 h 6858000"/>
              <a:gd name="connsiteX611" fmla="*/ 7228408 w 8758610"/>
              <a:gd name="connsiteY611" fmla="*/ 5630877 h 6858000"/>
              <a:gd name="connsiteX612" fmla="*/ 7225913 w 8758610"/>
              <a:gd name="connsiteY612" fmla="*/ 5640027 h 6858000"/>
              <a:gd name="connsiteX613" fmla="*/ 7297030 w 8758610"/>
              <a:gd name="connsiteY613" fmla="*/ 5667475 h 6858000"/>
              <a:gd name="connsiteX614" fmla="*/ 7348600 w 8758610"/>
              <a:gd name="connsiteY614" fmla="*/ 5634204 h 6858000"/>
              <a:gd name="connsiteX615" fmla="*/ 7400170 w 8758610"/>
              <a:gd name="connsiteY615" fmla="*/ 5672050 h 6858000"/>
              <a:gd name="connsiteX616" fmla="*/ 7347352 w 8758610"/>
              <a:gd name="connsiteY616" fmla="*/ 5727363 h 6858000"/>
              <a:gd name="connsiteX617" fmla="*/ 7313250 w 8758610"/>
              <a:gd name="connsiteY617" fmla="*/ 5764378 h 6858000"/>
              <a:gd name="connsiteX618" fmla="*/ 7180997 w 8758610"/>
              <a:gd name="connsiteY618" fmla="*/ 5695340 h 6858000"/>
              <a:gd name="connsiteX619" fmla="*/ 7152717 w 8758610"/>
              <a:gd name="connsiteY619" fmla="*/ 5731522 h 6858000"/>
              <a:gd name="connsiteX620" fmla="*/ 7155628 w 8758610"/>
              <a:gd name="connsiteY620" fmla="*/ 5739424 h 6858000"/>
              <a:gd name="connsiteX621" fmla="*/ 7216347 w 8758610"/>
              <a:gd name="connsiteY621" fmla="*/ 5722372 h 6858000"/>
              <a:gd name="connsiteX622" fmla="*/ 7228408 w 8758610"/>
              <a:gd name="connsiteY622" fmla="*/ 5753148 h 6858000"/>
              <a:gd name="connsiteX623" fmla="*/ 7038763 w 8758610"/>
              <a:gd name="connsiteY623" fmla="*/ 5769368 h 6858000"/>
              <a:gd name="connsiteX624" fmla="*/ 7048745 w 8758610"/>
              <a:gd name="connsiteY624" fmla="*/ 5840485 h 6858000"/>
              <a:gd name="connsiteX625" fmla="*/ 7050408 w 8758610"/>
              <a:gd name="connsiteY625" fmla="*/ 5864607 h 6858000"/>
              <a:gd name="connsiteX626" fmla="*/ 7026702 w 8758610"/>
              <a:gd name="connsiteY626" fmla="*/ 5863359 h 6858000"/>
              <a:gd name="connsiteX627" fmla="*/ 6979291 w 8758610"/>
              <a:gd name="connsiteY627" fmla="*/ 5835079 h 6858000"/>
              <a:gd name="connsiteX628" fmla="*/ 6965151 w 8758610"/>
              <a:gd name="connsiteY628" fmla="*/ 5829672 h 6858000"/>
              <a:gd name="connsiteX629" fmla="*/ 6858683 w 8758610"/>
              <a:gd name="connsiteY629" fmla="*/ 5829256 h 6858000"/>
              <a:gd name="connsiteX630" fmla="*/ 6781744 w 8758610"/>
              <a:gd name="connsiteY630" fmla="*/ 5867933 h 6858000"/>
              <a:gd name="connsiteX631" fmla="*/ 6821253 w 8758610"/>
              <a:gd name="connsiteY631" fmla="*/ 5855457 h 6858000"/>
              <a:gd name="connsiteX632" fmla="*/ 6760950 w 8758610"/>
              <a:gd name="connsiteY632" fmla="*/ 5841317 h 6858000"/>
              <a:gd name="connsiteX633" fmla="*/ 6801291 w 8758610"/>
              <a:gd name="connsiteY633" fmla="*/ 5826761 h 6858000"/>
              <a:gd name="connsiteX634" fmla="*/ 6814599 w 8758610"/>
              <a:gd name="connsiteY634" fmla="*/ 5790578 h 6858000"/>
              <a:gd name="connsiteX635" fmla="*/ 6804618 w 8758610"/>
              <a:gd name="connsiteY635" fmla="*/ 5772279 h 6858000"/>
              <a:gd name="connsiteX636" fmla="*/ 6792141 w 8758610"/>
              <a:gd name="connsiteY636" fmla="*/ 5755643 h 6858000"/>
              <a:gd name="connsiteX637" fmla="*/ 6758870 w 8758610"/>
              <a:gd name="connsiteY637" fmla="*/ 5772279 h 6858000"/>
              <a:gd name="connsiteX638" fmla="*/ 6744730 w 8758610"/>
              <a:gd name="connsiteY638" fmla="*/ 5769368 h 6858000"/>
              <a:gd name="connsiteX639" fmla="*/ 6637015 w 8758610"/>
              <a:gd name="connsiteY639" fmla="*/ 5797232 h 6858000"/>
              <a:gd name="connsiteX640" fmla="*/ 6597090 w 8758610"/>
              <a:gd name="connsiteY640" fmla="*/ 5856705 h 6858000"/>
              <a:gd name="connsiteX641" fmla="*/ 6635351 w 8758610"/>
              <a:gd name="connsiteY641" fmla="*/ 5856705 h 6858000"/>
              <a:gd name="connsiteX642" fmla="*/ 6637015 w 8758610"/>
              <a:gd name="connsiteY642" fmla="*/ 5864191 h 6858000"/>
              <a:gd name="connsiteX643" fmla="*/ 6601665 w 8758610"/>
              <a:gd name="connsiteY643" fmla="*/ 5872508 h 6858000"/>
              <a:gd name="connsiteX644" fmla="*/ 6520566 w 8758610"/>
              <a:gd name="connsiteY644" fmla="*/ 5892471 h 6858000"/>
              <a:gd name="connsiteX645" fmla="*/ 6545935 w 8758610"/>
              <a:gd name="connsiteY645" fmla="*/ 5899957 h 6858000"/>
              <a:gd name="connsiteX646" fmla="*/ 6536370 w 8758610"/>
              <a:gd name="connsiteY646" fmla="*/ 5906195 h 6858000"/>
              <a:gd name="connsiteX647" fmla="*/ 6511001 w 8758610"/>
              <a:gd name="connsiteY647" fmla="*/ 5913265 h 6858000"/>
              <a:gd name="connsiteX648" fmla="*/ 6439468 w 8758610"/>
              <a:gd name="connsiteY648" fmla="*/ 5963588 h 6858000"/>
              <a:gd name="connsiteX649" fmla="*/ 6382491 w 8758610"/>
              <a:gd name="connsiteY649" fmla="*/ 5991452 h 6858000"/>
              <a:gd name="connsiteX650" fmla="*/ 6317197 w 8758610"/>
              <a:gd name="connsiteY650" fmla="*/ 5983135 h 6858000"/>
              <a:gd name="connsiteX651" fmla="*/ 6315949 w 8758610"/>
              <a:gd name="connsiteY651" fmla="*/ 5994363 h 6858000"/>
              <a:gd name="connsiteX652" fmla="*/ 6372094 w 8758610"/>
              <a:gd name="connsiteY652" fmla="*/ 6005593 h 6858000"/>
              <a:gd name="connsiteX653" fmla="*/ 6248991 w 8758610"/>
              <a:gd name="connsiteY653" fmla="*/ 6032626 h 6858000"/>
              <a:gd name="connsiteX654" fmla="*/ 6395800 w 8758610"/>
              <a:gd name="connsiteY654" fmla="*/ 6074630 h 6858000"/>
              <a:gd name="connsiteX655" fmla="*/ 6248575 w 8758610"/>
              <a:gd name="connsiteY655" fmla="*/ 6102494 h 6858000"/>
              <a:gd name="connsiteX656" fmla="*/ 6204491 w 8758610"/>
              <a:gd name="connsiteY656" fmla="*/ 6120378 h 6858000"/>
              <a:gd name="connsiteX657" fmla="*/ 6158743 w 8758610"/>
              <a:gd name="connsiteY657" fmla="*/ 6131607 h 6858000"/>
              <a:gd name="connsiteX658" fmla="*/ 6047285 w 8758610"/>
              <a:gd name="connsiteY658" fmla="*/ 6142836 h 6858000"/>
              <a:gd name="connsiteX659" fmla="*/ 6039799 w 8758610"/>
              <a:gd name="connsiteY659" fmla="*/ 6164462 h 6858000"/>
              <a:gd name="connsiteX660" fmla="*/ 6070575 w 8758610"/>
              <a:gd name="connsiteY660" fmla="*/ 6184425 h 6858000"/>
              <a:gd name="connsiteX661" fmla="*/ 6128799 w 8758610"/>
              <a:gd name="connsiteY661" fmla="*/ 6146995 h 6858000"/>
              <a:gd name="connsiteX662" fmla="*/ 6191182 w 8758610"/>
              <a:gd name="connsiteY662" fmla="*/ 6157392 h 6858000"/>
              <a:gd name="connsiteX663" fmla="*/ 6363776 w 8758610"/>
              <a:gd name="connsiteY663" fmla="*/ 6139924 h 6858000"/>
              <a:gd name="connsiteX664" fmla="*/ 6438220 w 8758610"/>
              <a:gd name="connsiteY664" fmla="*/ 6116219 h 6858000"/>
              <a:gd name="connsiteX665" fmla="*/ 6466917 w 8758610"/>
              <a:gd name="connsiteY665" fmla="*/ 6159472 h 6858000"/>
              <a:gd name="connsiteX666" fmla="*/ 6470244 w 8758610"/>
              <a:gd name="connsiteY666" fmla="*/ 6150322 h 6858000"/>
              <a:gd name="connsiteX667" fmla="*/ 6541777 w 8758610"/>
              <a:gd name="connsiteY667" fmla="*/ 6176523 h 6858000"/>
              <a:gd name="connsiteX668" fmla="*/ 6594594 w 8758610"/>
              <a:gd name="connsiteY668" fmla="*/ 6218527 h 6858000"/>
              <a:gd name="connsiteX669" fmla="*/ 6613309 w 8758610"/>
              <a:gd name="connsiteY669" fmla="*/ 6166126 h 6858000"/>
              <a:gd name="connsiteX670" fmla="*/ 6751800 w 8758610"/>
              <a:gd name="connsiteY670" fmla="*/ 6166126 h 6858000"/>
              <a:gd name="connsiteX671" fmla="*/ 6750137 w 8758610"/>
              <a:gd name="connsiteY671" fmla="*/ 6167789 h 6858000"/>
              <a:gd name="connsiteX672" fmla="*/ 3712072 w 8758610"/>
              <a:gd name="connsiteY672" fmla="*/ 6216864 h 6858000"/>
              <a:gd name="connsiteX673" fmla="*/ 3673810 w 8758610"/>
              <a:gd name="connsiteY673" fmla="*/ 6183177 h 6858000"/>
              <a:gd name="connsiteX674" fmla="*/ 3638875 w 8758610"/>
              <a:gd name="connsiteY674" fmla="*/ 6200228 h 6858000"/>
              <a:gd name="connsiteX675" fmla="*/ 3648441 w 8758610"/>
              <a:gd name="connsiteY675" fmla="*/ 6235995 h 6858000"/>
              <a:gd name="connsiteX676" fmla="*/ 3712903 w 8758610"/>
              <a:gd name="connsiteY676" fmla="*/ 6215616 h 6858000"/>
              <a:gd name="connsiteX677" fmla="*/ 3697100 w 8758610"/>
              <a:gd name="connsiteY677" fmla="*/ 6235995 h 6858000"/>
              <a:gd name="connsiteX678" fmla="*/ 3703338 w 8758610"/>
              <a:gd name="connsiteY678" fmla="*/ 6245976 h 6858000"/>
              <a:gd name="connsiteX679" fmla="*/ 3770712 w 8758610"/>
              <a:gd name="connsiteY679" fmla="*/ 6213953 h 6858000"/>
              <a:gd name="connsiteX680" fmla="*/ 3712072 w 8758610"/>
              <a:gd name="connsiteY680" fmla="*/ 6216864 h 6858000"/>
              <a:gd name="connsiteX681" fmla="*/ 7165193 w 8758610"/>
              <a:gd name="connsiteY681" fmla="*/ 5579723 h 6858000"/>
              <a:gd name="connsiteX682" fmla="*/ 7185988 w 8758610"/>
              <a:gd name="connsiteY682" fmla="*/ 5595943 h 6858000"/>
              <a:gd name="connsiteX683" fmla="*/ 7241717 w 8758610"/>
              <a:gd name="connsiteY683" fmla="*/ 5572237 h 6858000"/>
              <a:gd name="connsiteX684" fmla="*/ 7164361 w 8758610"/>
              <a:gd name="connsiteY684" fmla="*/ 5580970 h 6858000"/>
              <a:gd name="connsiteX685" fmla="*/ 7193058 w 8758610"/>
              <a:gd name="connsiteY685" fmla="*/ 5535223 h 6858000"/>
              <a:gd name="connsiteX686" fmla="*/ 7108633 w 8758610"/>
              <a:gd name="connsiteY686" fmla="*/ 5556849 h 6858000"/>
              <a:gd name="connsiteX687" fmla="*/ 7110296 w 8758610"/>
              <a:gd name="connsiteY687" fmla="*/ 5533143 h 6858000"/>
              <a:gd name="connsiteX688" fmla="*/ 7076193 w 8758610"/>
              <a:gd name="connsiteY688" fmla="*/ 5545620 h 6858000"/>
              <a:gd name="connsiteX689" fmla="*/ 7165193 w 8758610"/>
              <a:gd name="connsiteY689" fmla="*/ 5579723 h 6858000"/>
              <a:gd name="connsiteX690" fmla="*/ 7028366 w 8758610"/>
              <a:gd name="connsiteY690" fmla="*/ 5719046 h 6858000"/>
              <a:gd name="connsiteX691" fmla="*/ 6947268 w 8758610"/>
              <a:gd name="connsiteY691" fmla="*/ 5700331 h 6858000"/>
              <a:gd name="connsiteX692" fmla="*/ 6939782 w 8758610"/>
              <a:gd name="connsiteY692" fmla="*/ 5708233 h 6858000"/>
              <a:gd name="connsiteX693" fmla="*/ 6945604 w 8758610"/>
              <a:gd name="connsiteY693" fmla="*/ 5743167 h 6858000"/>
              <a:gd name="connsiteX694" fmla="*/ 7069539 w 8758610"/>
              <a:gd name="connsiteY694" fmla="*/ 5724036 h 6858000"/>
              <a:gd name="connsiteX695" fmla="*/ 7027534 w 8758610"/>
              <a:gd name="connsiteY695" fmla="*/ 5717798 h 6858000"/>
              <a:gd name="connsiteX696" fmla="*/ 7100731 w 8758610"/>
              <a:gd name="connsiteY696" fmla="*/ 5681616 h 6858000"/>
              <a:gd name="connsiteX697" fmla="*/ 7097819 w 8758610"/>
              <a:gd name="connsiteY697" fmla="*/ 5676209 h 6858000"/>
              <a:gd name="connsiteX698" fmla="*/ 7017137 w 8758610"/>
              <a:gd name="connsiteY698" fmla="*/ 5680784 h 6858000"/>
              <a:gd name="connsiteX699" fmla="*/ 7028366 w 8758610"/>
              <a:gd name="connsiteY699" fmla="*/ 5719046 h 6858000"/>
              <a:gd name="connsiteX700" fmla="*/ 3782773 w 8758610"/>
              <a:gd name="connsiteY700" fmla="*/ 6028467 h 6858000"/>
              <a:gd name="connsiteX701" fmla="*/ 3771544 w 8758610"/>
              <a:gd name="connsiteY701" fmla="*/ 5972322 h 6858000"/>
              <a:gd name="connsiteX702" fmla="*/ 3695020 w 8758610"/>
              <a:gd name="connsiteY702" fmla="*/ 5943625 h 6858000"/>
              <a:gd name="connsiteX703" fmla="*/ 3682959 w 8758610"/>
              <a:gd name="connsiteY703" fmla="*/ 5970242 h 6858000"/>
              <a:gd name="connsiteX704" fmla="*/ 3567759 w 8758610"/>
              <a:gd name="connsiteY704" fmla="*/ 5958181 h 6858000"/>
              <a:gd name="connsiteX705" fmla="*/ 3544053 w 8758610"/>
              <a:gd name="connsiteY705" fmla="*/ 5993948 h 6858000"/>
              <a:gd name="connsiteX706" fmla="*/ 3575660 w 8758610"/>
              <a:gd name="connsiteY706" fmla="*/ 5986878 h 6858000"/>
              <a:gd name="connsiteX707" fmla="*/ 3648441 w 8758610"/>
              <a:gd name="connsiteY707" fmla="*/ 6017237 h 6858000"/>
              <a:gd name="connsiteX708" fmla="*/ 3700011 w 8758610"/>
              <a:gd name="connsiteY708" fmla="*/ 6064649 h 6858000"/>
              <a:gd name="connsiteX709" fmla="*/ 3729955 w 8758610"/>
              <a:gd name="connsiteY709" fmla="*/ 6082532 h 6858000"/>
              <a:gd name="connsiteX710" fmla="*/ 3826857 w 8758610"/>
              <a:gd name="connsiteY710" fmla="*/ 6064233 h 6858000"/>
              <a:gd name="connsiteX711" fmla="*/ 3823530 w 8758610"/>
              <a:gd name="connsiteY711" fmla="*/ 6052172 h 6858000"/>
              <a:gd name="connsiteX712" fmla="*/ 3796497 w 8758610"/>
              <a:gd name="connsiteY712" fmla="*/ 6057163 h 6858000"/>
              <a:gd name="connsiteX713" fmla="*/ 3779030 w 8758610"/>
              <a:gd name="connsiteY713" fmla="*/ 6036784 h 6858000"/>
              <a:gd name="connsiteX714" fmla="*/ 3782773 w 8758610"/>
              <a:gd name="connsiteY714" fmla="*/ 6028467 h 6858000"/>
              <a:gd name="connsiteX715" fmla="*/ 7879689 w 8758610"/>
              <a:gd name="connsiteY715" fmla="*/ 5209166 h 6858000"/>
              <a:gd name="connsiteX716" fmla="*/ 7914624 w 8758610"/>
              <a:gd name="connsiteY716" fmla="*/ 5211246 h 6858000"/>
              <a:gd name="connsiteX717" fmla="*/ 7926269 w 8758610"/>
              <a:gd name="connsiteY717" fmla="*/ 5145535 h 6858000"/>
              <a:gd name="connsiteX718" fmla="*/ 7878026 w 8758610"/>
              <a:gd name="connsiteY718" fmla="*/ 5121414 h 6858000"/>
              <a:gd name="connsiteX719" fmla="*/ 7910881 w 8758610"/>
              <a:gd name="connsiteY719" fmla="*/ 5027839 h 6858000"/>
              <a:gd name="connsiteX720" fmla="*/ 7816059 w 8758610"/>
              <a:gd name="connsiteY720" fmla="*/ 5046970 h 6858000"/>
              <a:gd name="connsiteX721" fmla="*/ 7727474 w 8758610"/>
              <a:gd name="connsiteY721" fmla="*/ 5014946 h 6858000"/>
              <a:gd name="connsiteX722" fmla="*/ 7762409 w 8758610"/>
              <a:gd name="connsiteY722" fmla="*/ 5103531 h 6858000"/>
              <a:gd name="connsiteX723" fmla="*/ 7778629 w 8758610"/>
              <a:gd name="connsiteY723" fmla="*/ 5096045 h 6858000"/>
              <a:gd name="connsiteX724" fmla="*/ 7813147 w 8758610"/>
              <a:gd name="connsiteY724" fmla="*/ 5097708 h 6858000"/>
              <a:gd name="connsiteX725" fmla="*/ 7796928 w 8758610"/>
              <a:gd name="connsiteY725" fmla="*/ 5126405 h 6858000"/>
              <a:gd name="connsiteX726" fmla="*/ 7753260 w 8758610"/>
              <a:gd name="connsiteY726" fmla="*/ 5161339 h 6858000"/>
              <a:gd name="connsiteX727" fmla="*/ 7723731 w 8758610"/>
              <a:gd name="connsiteY727" fmla="*/ 5137218 h 6858000"/>
              <a:gd name="connsiteX728" fmla="*/ 7724148 w 8758610"/>
              <a:gd name="connsiteY728" fmla="*/ 5148863 h 6858000"/>
              <a:gd name="connsiteX729" fmla="*/ 7655942 w 8758610"/>
              <a:gd name="connsiteY729" fmla="*/ 5173816 h 6858000"/>
              <a:gd name="connsiteX730" fmla="*/ 7748685 w 8758610"/>
              <a:gd name="connsiteY730" fmla="*/ 5184213 h 6858000"/>
              <a:gd name="connsiteX731" fmla="*/ 7747021 w 8758610"/>
              <a:gd name="connsiteY731" fmla="*/ 5211246 h 6858000"/>
              <a:gd name="connsiteX732" fmla="*/ 7812316 w 8758610"/>
              <a:gd name="connsiteY732" fmla="*/ 5232872 h 6858000"/>
              <a:gd name="connsiteX733" fmla="*/ 7811068 w 8758610"/>
              <a:gd name="connsiteY733" fmla="*/ 5244933 h 6858000"/>
              <a:gd name="connsiteX734" fmla="*/ 7622671 w 8758610"/>
              <a:gd name="connsiteY734" fmla="*/ 5286937 h 6858000"/>
              <a:gd name="connsiteX735" fmla="*/ 7702521 w 8758610"/>
              <a:gd name="connsiteY735" fmla="*/ 5322288 h 6858000"/>
              <a:gd name="connsiteX736" fmla="*/ 7896325 w 8758610"/>
              <a:gd name="connsiteY736" fmla="*/ 5284026 h 6858000"/>
              <a:gd name="connsiteX737" fmla="*/ 7879689 w 8758610"/>
              <a:gd name="connsiteY737" fmla="*/ 5281115 h 6858000"/>
              <a:gd name="connsiteX738" fmla="*/ 7846003 w 8758610"/>
              <a:gd name="connsiteY738" fmla="*/ 5269886 h 6858000"/>
              <a:gd name="connsiteX739" fmla="*/ 7865550 w 8758610"/>
              <a:gd name="connsiteY739" fmla="*/ 5245349 h 6858000"/>
              <a:gd name="connsiteX740" fmla="*/ 7880937 w 8758610"/>
              <a:gd name="connsiteY740" fmla="*/ 5207919 h 6858000"/>
              <a:gd name="connsiteX741" fmla="*/ 7879689 w 8758610"/>
              <a:gd name="connsiteY741" fmla="*/ 5209166 h 6858000"/>
              <a:gd name="connsiteX742" fmla="*/ 5808981 w 8758610"/>
              <a:gd name="connsiteY742" fmla="*/ 6092513 h 6858000"/>
              <a:gd name="connsiteX743" fmla="*/ 5647201 w 8758610"/>
              <a:gd name="connsiteY743" fmla="*/ 6112476 h 6858000"/>
              <a:gd name="connsiteX744" fmla="*/ 5712079 w 8758610"/>
              <a:gd name="connsiteY744" fmla="*/ 6120378 h 6858000"/>
              <a:gd name="connsiteX745" fmla="*/ 5643458 w 8758610"/>
              <a:gd name="connsiteY745" fmla="*/ 6179850 h 6858000"/>
              <a:gd name="connsiteX746" fmla="*/ 5643042 w 8758610"/>
              <a:gd name="connsiteY746" fmla="*/ 6240570 h 6858000"/>
              <a:gd name="connsiteX747" fmla="*/ 5667163 w 8758610"/>
              <a:gd name="connsiteY747" fmla="*/ 6284238 h 6858000"/>
              <a:gd name="connsiteX748" fmla="*/ 5666331 w 8758610"/>
              <a:gd name="connsiteY748" fmla="*/ 6283406 h 6858000"/>
              <a:gd name="connsiteX749" fmla="*/ 5607691 w 8758610"/>
              <a:gd name="connsiteY749" fmla="*/ 6296298 h 6858000"/>
              <a:gd name="connsiteX750" fmla="*/ 5608939 w 8758610"/>
              <a:gd name="connsiteY750" fmla="*/ 6369079 h 6858000"/>
              <a:gd name="connsiteX751" fmla="*/ 5569013 w 8758610"/>
              <a:gd name="connsiteY751" fmla="*/ 6390705 h 6858000"/>
              <a:gd name="connsiteX752" fmla="*/ 5663420 w 8758610"/>
              <a:gd name="connsiteY752" fmla="*/ 6510481 h 6858000"/>
              <a:gd name="connsiteX753" fmla="*/ 5595215 w 8758610"/>
              <a:gd name="connsiteY753" fmla="*/ 6490519 h 6858000"/>
              <a:gd name="connsiteX754" fmla="*/ 5599789 w 8758610"/>
              <a:gd name="connsiteY754" fmla="*/ 6447266 h 6858000"/>
              <a:gd name="connsiteX755" fmla="*/ 5561528 w 8758610"/>
              <a:gd name="connsiteY755" fmla="*/ 6466397 h 6858000"/>
              <a:gd name="connsiteX756" fmla="*/ 5574836 w 8758610"/>
              <a:gd name="connsiteY756" fmla="*/ 6391537 h 6858000"/>
              <a:gd name="connsiteX757" fmla="*/ 5474607 w 8758610"/>
              <a:gd name="connsiteY757" fmla="*/ 6413163 h 6858000"/>
              <a:gd name="connsiteX758" fmla="*/ 5391429 w 8758610"/>
              <a:gd name="connsiteY758" fmla="*/ 6439780 h 6858000"/>
              <a:gd name="connsiteX759" fmla="*/ 5284546 w 8758610"/>
              <a:gd name="connsiteY759" fmla="*/ 6436037 h 6858000"/>
              <a:gd name="connsiteX760" fmla="*/ 5227985 w 8758610"/>
              <a:gd name="connsiteY760" fmla="*/ 6445602 h 6858000"/>
              <a:gd name="connsiteX761" fmla="*/ 5245453 w 8758610"/>
              <a:gd name="connsiteY761" fmla="*/ 6483448 h 6858000"/>
              <a:gd name="connsiteX762" fmla="*/ 5158116 w 8758610"/>
              <a:gd name="connsiteY762" fmla="*/ 6483448 h 6858000"/>
              <a:gd name="connsiteX763" fmla="*/ 5110289 w 8758610"/>
              <a:gd name="connsiteY763" fmla="*/ 6536682 h 6858000"/>
              <a:gd name="connsiteX764" fmla="*/ 5029606 w 8758610"/>
              <a:gd name="connsiteY764" fmla="*/ 6559556 h 6858000"/>
              <a:gd name="connsiteX765" fmla="*/ 5001742 w 8758610"/>
              <a:gd name="connsiteY765" fmla="*/ 6551654 h 6858000"/>
              <a:gd name="connsiteX766" fmla="*/ 4930209 w 8758610"/>
              <a:gd name="connsiteY766" fmla="*/ 6549575 h 6858000"/>
              <a:gd name="connsiteX767" fmla="*/ 4902345 w 8758610"/>
              <a:gd name="connsiteY767" fmla="*/ 6549159 h 6858000"/>
              <a:gd name="connsiteX768" fmla="*/ 4874480 w 8758610"/>
              <a:gd name="connsiteY768" fmla="*/ 6532523 h 6858000"/>
              <a:gd name="connsiteX769" fmla="*/ 4827485 w 8758610"/>
              <a:gd name="connsiteY769" fmla="*/ 6562883 h 6858000"/>
              <a:gd name="connsiteX770" fmla="*/ 4896106 w 8758610"/>
              <a:gd name="connsiteY770" fmla="*/ 6615285 h 6858000"/>
              <a:gd name="connsiteX771" fmla="*/ 4881550 w 8758610"/>
              <a:gd name="connsiteY771" fmla="*/ 6574944 h 6858000"/>
              <a:gd name="connsiteX772" fmla="*/ 5149798 w 8758610"/>
              <a:gd name="connsiteY772" fmla="*/ 6579103 h 6858000"/>
              <a:gd name="connsiteX773" fmla="*/ 5102387 w 8758610"/>
              <a:gd name="connsiteY773" fmla="*/ 6609047 h 6858000"/>
              <a:gd name="connsiteX774" fmla="*/ 5210934 w 8758610"/>
              <a:gd name="connsiteY774" fmla="*/ 6624434 h 6858000"/>
              <a:gd name="connsiteX775" fmla="*/ 5205943 w 8758610"/>
              <a:gd name="connsiteY775" fmla="*/ 6662696 h 6858000"/>
              <a:gd name="connsiteX776" fmla="*/ 5306172 w 8758610"/>
              <a:gd name="connsiteY776" fmla="*/ 6652715 h 6858000"/>
              <a:gd name="connsiteX777" fmla="*/ 5306588 w 8758610"/>
              <a:gd name="connsiteY777" fmla="*/ 6640238 h 6858000"/>
              <a:gd name="connsiteX778" fmla="*/ 5278724 w 8758610"/>
              <a:gd name="connsiteY778" fmla="*/ 6609463 h 6858000"/>
              <a:gd name="connsiteX779" fmla="*/ 5368971 w 8758610"/>
              <a:gd name="connsiteY779" fmla="*/ 6637327 h 6858000"/>
              <a:gd name="connsiteX780" fmla="*/ 5368971 w 8758610"/>
              <a:gd name="connsiteY780" fmla="*/ 6562051 h 6858000"/>
              <a:gd name="connsiteX781" fmla="*/ 5418878 w 8758610"/>
              <a:gd name="connsiteY781" fmla="*/ 6560804 h 6858000"/>
              <a:gd name="connsiteX782" fmla="*/ 5589392 w 8758610"/>
              <a:gd name="connsiteY782" fmla="*/ 6538346 h 6858000"/>
              <a:gd name="connsiteX783" fmla="*/ 5662173 w 8758610"/>
              <a:gd name="connsiteY783" fmla="*/ 6509234 h 6858000"/>
              <a:gd name="connsiteX784" fmla="*/ 5738696 w 8758610"/>
              <a:gd name="connsiteY784" fmla="*/ 6475962 h 6858000"/>
              <a:gd name="connsiteX785" fmla="*/ 5773631 w 8758610"/>
              <a:gd name="connsiteY785" fmla="*/ 6495093 h 6858000"/>
              <a:gd name="connsiteX786" fmla="*/ 5807734 w 8758610"/>
              <a:gd name="connsiteY786" fmla="*/ 6465565 h 6858000"/>
              <a:gd name="connsiteX787" fmla="*/ 5844332 w 8758610"/>
              <a:gd name="connsiteY787" fmla="*/ 6445602 h 6858000"/>
              <a:gd name="connsiteX788" fmla="*/ 5881762 w 8758610"/>
              <a:gd name="connsiteY788" fmla="*/ 6428967 h 6858000"/>
              <a:gd name="connsiteX789" fmla="*/ 5868869 w 8758610"/>
              <a:gd name="connsiteY789" fmla="*/ 6438533 h 6858000"/>
              <a:gd name="connsiteX790" fmla="*/ 5909210 w 8758610"/>
              <a:gd name="connsiteY790" fmla="*/ 6479706 h 6858000"/>
              <a:gd name="connsiteX791" fmla="*/ 5921271 w 8758610"/>
              <a:gd name="connsiteY791" fmla="*/ 6468476 h 6858000"/>
              <a:gd name="connsiteX792" fmla="*/ 5896318 w 8758610"/>
              <a:gd name="connsiteY792" fmla="*/ 6495509 h 6858000"/>
              <a:gd name="connsiteX793" fmla="*/ 5956205 w 8758610"/>
              <a:gd name="connsiteY793" fmla="*/ 6488023 h 6858000"/>
              <a:gd name="connsiteX794" fmla="*/ 5915449 w 8758610"/>
              <a:gd name="connsiteY794" fmla="*/ 6443523 h 6858000"/>
              <a:gd name="connsiteX795" fmla="*/ 5892575 w 8758610"/>
              <a:gd name="connsiteY795" fmla="*/ 6391537 h 6858000"/>
              <a:gd name="connsiteX796" fmla="*/ 5997794 w 8758610"/>
              <a:gd name="connsiteY796" fmla="*/ 6391953 h 6858000"/>
              <a:gd name="connsiteX797" fmla="*/ 6026491 w 8758610"/>
              <a:gd name="connsiteY797" fmla="*/ 6399439 h 6858000"/>
              <a:gd name="connsiteX798" fmla="*/ 6092201 w 8758610"/>
              <a:gd name="connsiteY798" fmla="*/ 6389042 h 6858000"/>
              <a:gd name="connsiteX799" fmla="*/ 6199917 w 8758610"/>
              <a:gd name="connsiteY799" fmla="*/ 6362009 h 6858000"/>
              <a:gd name="connsiteX800" fmla="*/ 6193678 w 8758610"/>
              <a:gd name="connsiteY800" fmla="*/ 6337471 h 6858000"/>
              <a:gd name="connsiteX801" fmla="*/ 6260220 w 8758610"/>
              <a:gd name="connsiteY801" fmla="*/ 6339135 h 6858000"/>
              <a:gd name="connsiteX802" fmla="*/ 6362529 w 8758610"/>
              <a:gd name="connsiteY802" fmla="*/ 6334560 h 6858000"/>
              <a:gd name="connsiteX803" fmla="*/ 6355458 w 8758610"/>
              <a:gd name="connsiteY803" fmla="*/ 6294635 h 6858000"/>
              <a:gd name="connsiteX804" fmla="*/ 6297650 w 8758610"/>
              <a:gd name="connsiteY804" fmla="*/ 6273425 h 6858000"/>
              <a:gd name="connsiteX805" fmla="*/ 6187440 w 8758610"/>
              <a:gd name="connsiteY805" fmla="*/ 6309607 h 6858000"/>
              <a:gd name="connsiteX806" fmla="*/ 6177043 w 8758610"/>
              <a:gd name="connsiteY806" fmla="*/ 6313766 h 6858000"/>
              <a:gd name="connsiteX807" fmla="*/ 6117155 w 8758610"/>
              <a:gd name="connsiteY807" fmla="*/ 6334560 h 6858000"/>
              <a:gd name="connsiteX808" fmla="*/ 6034808 w 8758610"/>
              <a:gd name="connsiteY808" fmla="*/ 6357434 h 6858000"/>
              <a:gd name="connsiteX809" fmla="*/ 6077229 w 8758610"/>
              <a:gd name="connsiteY809" fmla="*/ 6364504 h 6858000"/>
              <a:gd name="connsiteX810" fmla="*/ 6035224 w 8758610"/>
              <a:gd name="connsiteY810" fmla="*/ 6385299 h 6858000"/>
              <a:gd name="connsiteX811" fmla="*/ 6009024 w 8758610"/>
              <a:gd name="connsiteY811" fmla="*/ 6352443 h 6858000"/>
              <a:gd name="connsiteX812" fmla="*/ 5977000 w 8758610"/>
              <a:gd name="connsiteY812" fmla="*/ 6350364 h 6858000"/>
              <a:gd name="connsiteX813" fmla="*/ 5955374 w 8758610"/>
              <a:gd name="connsiteY813" fmla="*/ 6370743 h 6858000"/>
              <a:gd name="connsiteX814" fmla="*/ 5925014 w 8758610"/>
              <a:gd name="connsiteY814" fmla="*/ 6353275 h 6858000"/>
              <a:gd name="connsiteX815" fmla="*/ 5956622 w 8758610"/>
              <a:gd name="connsiteY815" fmla="*/ 6313766 h 6858000"/>
              <a:gd name="connsiteX816" fmla="*/ 5907131 w 8758610"/>
              <a:gd name="connsiteY816" fmla="*/ 6291308 h 6858000"/>
              <a:gd name="connsiteX817" fmla="*/ 5957038 w 8758610"/>
              <a:gd name="connsiteY817" fmla="*/ 6268850 h 6858000"/>
              <a:gd name="connsiteX818" fmla="*/ 6033145 w 8758610"/>
              <a:gd name="connsiteY818" fmla="*/ 6203556 h 6858000"/>
              <a:gd name="connsiteX819" fmla="*/ 5831023 w 8758610"/>
              <a:gd name="connsiteY819" fmla="*/ 6195654 h 6858000"/>
              <a:gd name="connsiteX820" fmla="*/ 5879266 w 8758610"/>
              <a:gd name="connsiteY820" fmla="*/ 6189831 h 6858000"/>
              <a:gd name="connsiteX821" fmla="*/ 5947888 w 8758610"/>
              <a:gd name="connsiteY821" fmla="*/ 6188999 h 6858000"/>
              <a:gd name="connsiteX822" fmla="*/ 5952463 w 8758610"/>
              <a:gd name="connsiteY822" fmla="*/ 6145747 h 6858000"/>
              <a:gd name="connsiteX823" fmla="*/ 6018589 w 8758610"/>
              <a:gd name="connsiteY823" fmla="*/ 6119962 h 6858000"/>
              <a:gd name="connsiteX824" fmla="*/ 6159991 w 8758610"/>
              <a:gd name="connsiteY824" fmla="*/ 6097504 h 6858000"/>
              <a:gd name="connsiteX825" fmla="*/ 6156248 w 8758610"/>
              <a:gd name="connsiteY825" fmla="*/ 6078373 h 6858000"/>
              <a:gd name="connsiteX826" fmla="*/ 6082636 w 8758610"/>
              <a:gd name="connsiteY826" fmla="*/ 6090018 h 6858000"/>
              <a:gd name="connsiteX827" fmla="*/ 6002785 w 8758610"/>
              <a:gd name="connsiteY827" fmla="*/ 6060490 h 6858000"/>
              <a:gd name="connsiteX828" fmla="*/ 6004449 w 8758610"/>
              <a:gd name="connsiteY828" fmla="*/ 6049261 h 6858000"/>
              <a:gd name="connsiteX829" fmla="*/ 6062673 w 8758610"/>
              <a:gd name="connsiteY829" fmla="*/ 6044270 h 6858000"/>
              <a:gd name="connsiteX830" fmla="*/ 6009855 w 8758610"/>
              <a:gd name="connsiteY830" fmla="*/ 5981055 h 6858000"/>
              <a:gd name="connsiteX831" fmla="*/ 5946640 w 8758610"/>
              <a:gd name="connsiteY831" fmla="*/ 5992284 h 6858000"/>
              <a:gd name="connsiteX832" fmla="*/ 5943729 w 8758610"/>
              <a:gd name="connsiteY832" fmla="*/ 5950279 h 6858000"/>
              <a:gd name="connsiteX833" fmla="*/ 5864710 w 8758610"/>
              <a:gd name="connsiteY833" fmla="*/ 5991037 h 6858000"/>
              <a:gd name="connsiteX834" fmla="*/ 5877187 w 8758610"/>
              <a:gd name="connsiteY834" fmla="*/ 6013494 h 6858000"/>
              <a:gd name="connsiteX835" fmla="*/ 5838094 w 8758610"/>
              <a:gd name="connsiteY835" fmla="*/ 5995196 h 6858000"/>
              <a:gd name="connsiteX836" fmla="*/ 5832687 w 8758610"/>
              <a:gd name="connsiteY836" fmla="*/ 6007256 h 6858000"/>
              <a:gd name="connsiteX837" fmla="*/ 5926262 w 8758610"/>
              <a:gd name="connsiteY837" fmla="*/ 6055915 h 6858000"/>
              <a:gd name="connsiteX838" fmla="*/ 5864294 w 8758610"/>
              <a:gd name="connsiteY838" fmla="*/ 6111644 h 6858000"/>
              <a:gd name="connsiteX839" fmla="*/ 5853481 w 8758610"/>
              <a:gd name="connsiteY839" fmla="*/ 6106238 h 6858000"/>
              <a:gd name="connsiteX840" fmla="*/ 5852650 w 8758610"/>
              <a:gd name="connsiteY840" fmla="*/ 6060490 h 6858000"/>
              <a:gd name="connsiteX841" fmla="*/ 5834350 w 8758610"/>
              <a:gd name="connsiteY841" fmla="*/ 6044270 h 6858000"/>
              <a:gd name="connsiteX842" fmla="*/ 5789434 w 8758610"/>
              <a:gd name="connsiteY842" fmla="*/ 6039280 h 6858000"/>
              <a:gd name="connsiteX843" fmla="*/ 5807734 w 8758610"/>
              <a:gd name="connsiteY843" fmla="*/ 6093761 h 6858000"/>
              <a:gd name="connsiteX844" fmla="*/ 5808981 w 8758610"/>
              <a:gd name="connsiteY844" fmla="*/ 6092513 h 6858000"/>
              <a:gd name="connsiteX845" fmla="*/ 910647 w 8758610"/>
              <a:gd name="connsiteY845" fmla="*/ 2703023 h 6858000"/>
              <a:gd name="connsiteX846" fmla="*/ 903993 w 8758610"/>
              <a:gd name="connsiteY846" fmla="*/ 2734214 h 6858000"/>
              <a:gd name="connsiteX847" fmla="*/ 938928 w 8758610"/>
              <a:gd name="connsiteY847" fmla="*/ 2841929 h 6858000"/>
              <a:gd name="connsiteX848" fmla="*/ 940175 w 8758610"/>
              <a:gd name="connsiteY848" fmla="*/ 2855238 h 6858000"/>
              <a:gd name="connsiteX849" fmla="*/ 914390 w 8758610"/>
              <a:gd name="connsiteY849" fmla="*/ 3036149 h 6858000"/>
              <a:gd name="connsiteX850" fmla="*/ 918549 w 8758610"/>
              <a:gd name="connsiteY850" fmla="*/ 3046131 h 6858000"/>
              <a:gd name="connsiteX851" fmla="*/ 876128 w 8758610"/>
              <a:gd name="connsiteY851" fmla="*/ 3135547 h 6858000"/>
              <a:gd name="connsiteX852" fmla="*/ 871138 w 8758610"/>
              <a:gd name="connsiteY852" fmla="*/ 3144280 h 6858000"/>
              <a:gd name="connsiteX853" fmla="*/ 881535 w 8758610"/>
              <a:gd name="connsiteY853" fmla="*/ 3135547 h 6858000"/>
              <a:gd name="connsiteX854" fmla="*/ 921876 w 8758610"/>
              <a:gd name="connsiteY854" fmla="*/ 3172560 h 6858000"/>
              <a:gd name="connsiteX855" fmla="*/ 883199 w 8758610"/>
              <a:gd name="connsiteY855" fmla="*/ 3207495 h 6858000"/>
              <a:gd name="connsiteX856" fmla="*/ 898171 w 8758610"/>
              <a:gd name="connsiteY856" fmla="*/ 3217477 h 6858000"/>
              <a:gd name="connsiteX857" fmla="*/ 927283 w 8758610"/>
              <a:gd name="connsiteY857" fmla="*/ 3248252 h 6858000"/>
              <a:gd name="connsiteX858" fmla="*/ 891932 w 8758610"/>
              <a:gd name="connsiteY858" fmla="*/ 3273622 h 6858000"/>
              <a:gd name="connsiteX859" fmla="*/ 867395 w 8758610"/>
              <a:gd name="connsiteY859" fmla="*/ 3282355 h 6858000"/>
              <a:gd name="connsiteX860" fmla="*/ 862820 w 8758610"/>
              <a:gd name="connsiteY860" fmla="*/ 3298159 h 6858000"/>
              <a:gd name="connsiteX861" fmla="*/ 891932 w 8758610"/>
              <a:gd name="connsiteY861" fmla="*/ 3302734 h 6858000"/>
              <a:gd name="connsiteX862" fmla="*/ 882367 w 8758610"/>
              <a:gd name="connsiteY862" fmla="*/ 3316458 h 6858000"/>
              <a:gd name="connsiteX863" fmla="*/ 942671 w 8758610"/>
              <a:gd name="connsiteY863" fmla="*/ 3327271 h 6858000"/>
              <a:gd name="connsiteX864" fmla="*/ 905657 w 8758610"/>
              <a:gd name="connsiteY864" fmla="*/ 3353472 h 6858000"/>
              <a:gd name="connsiteX865" fmla="*/ 915638 w 8758610"/>
              <a:gd name="connsiteY865" fmla="*/ 3378009 h 6858000"/>
              <a:gd name="connsiteX866" fmla="*/ 880287 w 8758610"/>
              <a:gd name="connsiteY866" fmla="*/ 3393397 h 6858000"/>
              <a:gd name="connsiteX867" fmla="*/ 1077419 w 8758610"/>
              <a:gd name="connsiteY867" fmla="*/ 3422094 h 6858000"/>
              <a:gd name="connsiteX868" fmla="*/ 1063278 w 8758610"/>
              <a:gd name="connsiteY868" fmla="*/ 3444967 h 6858000"/>
              <a:gd name="connsiteX869" fmla="*/ 965960 w 8758610"/>
              <a:gd name="connsiteY869" fmla="*/ 3475327 h 6858000"/>
              <a:gd name="connsiteX870" fmla="*/ 895259 w 8758610"/>
              <a:gd name="connsiteY870" fmla="*/ 3520659 h 6858000"/>
              <a:gd name="connsiteX871" fmla="*/ 999231 w 8758610"/>
              <a:gd name="connsiteY871" fmla="*/ 3544781 h 6858000"/>
              <a:gd name="connsiteX872" fmla="*/ 1128573 w 8758610"/>
              <a:gd name="connsiteY872" fmla="*/ 3544365 h 6858000"/>
              <a:gd name="connsiteX873" fmla="*/ 1200522 w 8758610"/>
              <a:gd name="connsiteY873" fmla="*/ 3513173 h 6858000"/>
              <a:gd name="connsiteX874" fmla="*/ 1227970 w 8758610"/>
              <a:gd name="connsiteY874" fmla="*/ 3494042 h 6858000"/>
              <a:gd name="connsiteX875" fmla="*/ 1316554 w 8758610"/>
              <a:gd name="connsiteY875" fmla="*/ 3474080 h 6858000"/>
              <a:gd name="connsiteX876" fmla="*/ 1410129 w 8758610"/>
              <a:gd name="connsiteY876" fmla="*/ 3459523 h 6858000"/>
              <a:gd name="connsiteX877" fmla="*/ 1352737 w 8758610"/>
              <a:gd name="connsiteY877" fmla="*/ 3435402 h 6858000"/>
              <a:gd name="connsiteX878" fmla="*/ 1388087 w 8758610"/>
              <a:gd name="connsiteY878" fmla="*/ 3353056 h 6858000"/>
              <a:gd name="connsiteX879" fmla="*/ 1383512 w 8758610"/>
              <a:gd name="connsiteY879" fmla="*/ 3299822 h 6858000"/>
              <a:gd name="connsiteX880" fmla="*/ 1384344 w 8758610"/>
              <a:gd name="connsiteY880" fmla="*/ 3270294 h 6858000"/>
              <a:gd name="connsiteX881" fmla="*/ 1385176 w 8758610"/>
              <a:gd name="connsiteY881" fmla="*/ 3242014 h 6858000"/>
              <a:gd name="connsiteX882" fmla="*/ 1390582 w 8758610"/>
              <a:gd name="connsiteY882" fmla="*/ 3218724 h 6858000"/>
              <a:gd name="connsiteX883" fmla="*/ 1360639 w 8758610"/>
              <a:gd name="connsiteY883" fmla="*/ 3142617 h 6858000"/>
              <a:gd name="connsiteX884" fmla="*/ 1383512 w 8758610"/>
              <a:gd name="connsiteY884" fmla="*/ 3114752 h 6858000"/>
              <a:gd name="connsiteX885" fmla="*/ 1318634 w 8758610"/>
              <a:gd name="connsiteY885" fmla="*/ 2987906 h 6858000"/>
              <a:gd name="connsiteX886" fmla="*/ 1367293 w 8758610"/>
              <a:gd name="connsiteY886" fmla="*/ 2975013 h 6858000"/>
              <a:gd name="connsiteX887" fmla="*/ 1381017 w 8758610"/>
              <a:gd name="connsiteY887" fmla="*/ 2939663 h 6858000"/>
              <a:gd name="connsiteX888" fmla="*/ 1335269 w 8758610"/>
              <a:gd name="connsiteY888" fmla="*/ 2945901 h 6858000"/>
              <a:gd name="connsiteX889" fmla="*/ 1341508 w 8758610"/>
              <a:gd name="connsiteY889" fmla="*/ 2897243 h 6858000"/>
              <a:gd name="connsiteX890" fmla="*/ 1411377 w 8758610"/>
              <a:gd name="connsiteY890" fmla="*/ 2852326 h 6858000"/>
              <a:gd name="connsiteX891" fmla="*/ 1403891 w 8758610"/>
              <a:gd name="connsiteY891" fmla="*/ 2837770 h 6858000"/>
              <a:gd name="connsiteX892" fmla="*/ 1390998 w 8758610"/>
              <a:gd name="connsiteY892" fmla="*/ 2779130 h 6858000"/>
              <a:gd name="connsiteX893" fmla="*/ 1429676 w 8758610"/>
              <a:gd name="connsiteY893" fmla="*/ 2686803 h 6858000"/>
              <a:gd name="connsiteX894" fmla="*/ 1432587 w 8758610"/>
              <a:gd name="connsiteY894" fmla="*/ 2680981 h 6858000"/>
              <a:gd name="connsiteX895" fmla="*/ 1464195 w 8758610"/>
              <a:gd name="connsiteY895" fmla="*/ 2668504 h 6858000"/>
              <a:gd name="connsiteX896" fmla="*/ 1393078 w 8758610"/>
              <a:gd name="connsiteY896" fmla="*/ 2610280 h 6858000"/>
              <a:gd name="connsiteX897" fmla="*/ 1449639 w 8758610"/>
              <a:gd name="connsiteY897" fmla="*/ 2536251 h 6858000"/>
              <a:gd name="connsiteX898" fmla="*/ 1413872 w 8758610"/>
              <a:gd name="connsiteY898" fmla="*/ 2524606 h 6858000"/>
              <a:gd name="connsiteX899" fmla="*/ 1402227 w 8758610"/>
              <a:gd name="connsiteY899" fmla="*/ 2509218 h 6858000"/>
              <a:gd name="connsiteX900" fmla="*/ 1443816 w 8758610"/>
              <a:gd name="connsiteY900" fmla="*/ 2456401 h 6858000"/>
              <a:gd name="connsiteX901" fmla="*/ 1490396 w 8758610"/>
              <a:gd name="connsiteY901" fmla="*/ 2419802 h 6858000"/>
              <a:gd name="connsiteX902" fmla="*/ 1429676 w 8758610"/>
              <a:gd name="connsiteY902" fmla="*/ 2408158 h 6858000"/>
              <a:gd name="connsiteX903" fmla="*/ 1424685 w 8758610"/>
              <a:gd name="connsiteY903" fmla="*/ 2380709 h 6858000"/>
              <a:gd name="connsiteX904" fmla="*/ 1440489 w 8758610"/>
              <a:gd name="connsiteY904" fmla="*/ 2344527 h 6858000"/>
              <a:gd name="connsiteX905" fmla="*/ 1410545 w 8758610"/>
              <a:gd name="connsiteY905" fmla="*/ 2275905 h 6858000"/>
              <a:gd name="connsiteX906" fmla="*/ 1451302 w 8758610"/>
              <a:gd name="connsiteY906" fmla="*/ 2262181 h 6858000"/>
              <a:gd name="connsiteX907" fmla="*/ 1451302 w 8758610"/>
              <a:gd name="connsiteY907" fmla="*/ 2251368 h 6858000"/>
              <a:gd name="connsiteX908" fmla="*/ 1389335 w 8758610"/>
              <a:gd name="connsiteY908" fmla="*/ 2237643 h 6858000"/>
              <a:gd name="connsiteX909" fmla="*/ 1428012 w 8758610"/>
              <a:gd name="connsiteY909" fmla="*/ 2221008 h 6858000"/>
              <a:gd name="connsiteX910" fmla="*/ 1425517 w 8758610"/>
              <a:gd name="connsiteY910" fmla="*/ 2187321 h 6858000"/>
              <a:gd name="connsiteX911" fmla="*/ 1434667 w 8758610"/>
              <a:gd name="connsiteY911" fmla="*/ 2189816 h 6858000"/>
              <a:gd name="connsiteX912" fmla="*/ 1450055 w 8758610"/>
              <a:gd name="connsiteY912" fmla="*/ 2140326 h 6858000"/>
              <a:gd name="connsiteX913" fmla="*/ 1415536 w 8758610"/>
              <a:gd name="connsiteY913" fmla="*/ 2090419 h 6858000"/>
              <a:gd name="connsiteX914" fmla="*/ 1440073 w 8758610"/>
              <a:gd name="connsiteY914" fmla="*/ 2087092 h 6858000"/>
              <a:gd name="connsiteX915" fmla="*/ 1454213 w 8758610"/>
              <a:gd name="connsiteY915" fmla="*/ 2085012 h 6858000"/>
              <a:gd name="connsiteX916" fmla="*/ 1395989 w 8758610"/>
              <a:gd name="connsiteY916" fmla="*/ 2071288 h 6858000"/>
              <a:gd name="connsiteX917" fmla="*/ 1313227 w 8758610"/>
              <a:gd name="connsiteY917" fmla="*/ 2104559 h 6858000"/>
              <a:gd name="connsiteX918" fmla="*/ 1302414 w 8758610"/>
              <a:gd name="connsiteY918" fmla="*/ 2107886 h 6858000"/>
              <a:gd name="connsiteX919" fmla="*/ 1169746 w 8758610"/>
              <a:gd name="connsiteY919" fmla="*/ 2160704 h 6858000"/>
              <a:gd name="connsiteX920" fmla="*/ 1121503 w 8758610"/>
              <a:gd name="connsiteY920" fmla="*/ 2196055 h 6858000"/>
              <a:gd name="connsiteX921" fmla="*/ 996736 w 8758610"/>
              <a:gd name="connsiteY921" fmla="*/ 2262181 h 6858000"/>
              <a:gd name="connsiteX922" fmla="*/ 930194 w 8758610"/>
              <a:gd name="connsiteY922" fmla="*/ 2338288 h 6858000"/>
              <a:gd name="connsiteX923" fmla="*/ 892348 w 8758610"/>
              <a:gd name="connsiteY923" fmla="*/ 2428120 h 6858000"/>
              <a:gd name="connsiteX924" fmla="*/ 883614 w 8758610"/>
              <a:gd name="connsiteY924" fmla="*/ 2509634 h 6858000"/>
              <a:gd name="connsiteX925" fmla="*/ 879456 w 8758610"/>
              <a:gd name="connsiteY925" fmla="*/ 2565779 h 6858000"/>
              <a:gd name="connsiteX926" fmla="*/ 893180 w 8758610"/>
              <a:gd name="connsiteY926" fmla="*/ 2608200 h 6858000"/>
              <a:gd name="connsiteX927" fmla="*/ 910647 w 8758610"/>
              <a:gd name="connsiteY927" fmla="*/ 2703023 h 6858000"/>
              <a:gd name="connsiteX928" fmla="*/ 1542382 w 8758610"/>
              <a:gd name="connsiteY928" fmla="*/ 4413988 h 6858000"/>
              <a:gd name="connsiteX929" fmla="*/ 1691270 w 8758610"/>
              <a:gd name="connsiteY929" fmla="*/ 4474291 h 6858000"/>
              <a:gd name="connsiteX930" fmla="*/ 1722877 w 8758610"/>
              <a:gd name="connsiteY930" fmla="*/ 4467637 h 6858000"/>
              <a:gd name="connsiteX931" fmla="*/ 1724541 w 8758610"/>
              <a:gd name="connsiteY931" fmla="*/ 4477203 h 6858000"/>
              <a:gd name="connsiteX932" fmla="*/ 1704162 w 8758610"/>
              <a:gd name="connsiteY932" fmla="*/ 4505483 h 6858000"/>
              <a:gd name="connsiteX933" fmla="*/ 1831840 w 8758610"/>
              <a:gd name="connsiteY933" fmla="*/ 4512137 h 6858000"/>
              <a:gd name="connsiteX934" fmla="*/ 1850971 w 8758610"/>
              <a:gd name="connsiteY934" fmla="*/ 4487184 h 6858000"/>
              <a:gd name="connsiteX935" fmla="*/ 1772368 w 8758610"/>
              <a:gd name="connsiteY935" fmla="*/ 4366576 h 6858000"/>
              <a:gd name="connsiteX936" fmla="*/ 1732859 w 8758610"/>
              <a:gd name="connsiteY936" fmla="*/ 4275081 h 6858000"/>
              <a:gd name="connsiteX937" fmla="*/ 1740345 w 8758610"/>
              <a:gd name="connsiteY937" fmla="*/ 4189408 h 6858000"/>
              <a:gd name="connsiteX938" fmla="*/ 1519092 w 8758610"/>
              <a:gd name="connsiteY938" fmla="*/ 4189408 h 6858000"/>
              <a:gd name="connsiteX939" fmla="*/ 1497466 w 8758610"/>
              <a:gd name="connsiteY939" fmla="*/ 4300866 h 6858000"/>
              <a:gd name="connsiteX940" fmla="*/ 1532400 w 8758610"/>
              <a:gd name="connsiteY940" fmla="*/ 4355347 h 6858000"/>
              <a:gd name="connsiteX941" fmla="*/ 1542382 w 8758610"/>
              <a:gd name="connsiteY941" fmla="*/ 4413988 h 6858000"/>
              <a:gd name="connsiteX942" fmla="*/ 7756587 w 8758610"/>
              <a:gd name="connsiteY942" fmla="*/ 4990409 h 6858000"/>
              <a:gd name="connsiteX943" fmla="*/ 7757419 w 8758610"/>
              <a:gd name="connsiteY943" fmla="*/ 5009956 h 6858000"/>
              <a:gd name="connsiteX944" fmla="*/ 7847666 w 8758610"/>
              <a:gd name="connsiteY944" fmla="*/ 5022432 h 6858000"/>
              <a:gd name="connsiteX945" fmla="*/ 7945400 w 8758610"/>
              <a:gd name="connsiteY945" fmla="*/ 4994568 h 6858000"/>
              <a:gd name="connsiteX946" fmla="*/ 7925021 w 8758610"/>
              <a:gd name="connsiteY946" fmla="*/ 5019521 h 6858000"/>
              <a:gd name="connsiteX947" fmla="*/ 8008199 w 8758610"/>
              <a:gd name="connsiteY947" fmla="*/ 4964624 h 6858000"/>
              <a:gd name="connsiteX948" fmla="*/ 8004456 w 8758610"/>
              <a:gd name="connsiteY948" fmla="*/ 4878951 h 6858000"/>
              <a:gd name="connsiteX949" fmla="*/ 7986573 w 8758610"/>
              <a:gd name="connsiteY949" fmla="*/ 4856909 h 6858000"/>
              <a:gd name="connsiteX950" fmla="*/ 7923774 w 8758610"/>
              <a:gd name="connsiteY950" fmla="*/ 4895171 h 6858000"/>
              <a:gd name="connsiteX951" fmla="*/ 7908386 w 8758610"/>
              <a:gd name="connsiteY951" fmla="*/ 4908895 h 6858000"/>
              <a:gd name="connsiteX952" fmla="*/ 7896325 w 8758610"/>
              <a:gd name="connsiteY952" fmla="*/ 4888932 h 6858000"/>
              <a:gd name="connsiteX953" fmla="*/ 7863470 w 8758610"/>
              <a:gd name="connsiteY953" fmla="*/ 4836530 h 6858000"/>
              <a:gd name="connsiteX954" fmla="*/ 7850161 w 8758610"/>
              <a:gd name="connsiteY954" fmla="*/ 4872713 h 6858000"/>
              <a:gd name="connsiteX955" fmla="*/ 7829367 w 8758610"/>
              <a:gd name="connsiteY955" fmla="*/ 4832787 h 6858000"/>
              <a:gd name="connsiteX956" fmla="*/ 7806077 w 8758610"/>
              <a:gd name="connsiteY956" fmla="*/ 4837778 h 6858000"/>
              <a:gd name="connsiteX957" fmla="*/ 7781956 w 8758610"/>
              <a:gd name="connsiteY957" fmla="*/ 4861483 h 6858000"/>
              <a:gd name="connsiteX958" fmla="*/ 7759082 w 8758610"/>
              <a:gd name="connsiteY958" fmla="*/ 4912222 h 6858000"/>
              <a:gd name="connsiteX959" fmla="*/ 7791105 w 8758610"/>
              <a:gd name="connsiteY959" fmla="*/ 4962544 h 6858000"/>
              <a:gd name="connsiteX960" fmla="*/ 7808988 w 8758610"/>
              <a:gd name="connsiteY960" fmla="*/ 4965040 h 6858000"/>
              <a:gd name="connsiteX961" fmla="*/ 7872204 w 8758610"/>
              <a:gd name="connsiteY961" fmla="*/ 4962544 h 6858000"/>
              <a:gd name="connsiteX962" fmla="*/ 7872619 w 8758610"/>
              <a:gd name="connsiteY962" fmla="*/ 4967119 h 6858000"/>
              <a:gd name="connsiteX963" fmla="*/ 7756587 w 8758610"/>
              <a:gd name="connsiteY963" fmla="*/ 4990409 h 6858000"/>
              <a:gd name="connsiteX964" fmla="*/ 2785472 w 8758610"/>
              <a:gd name="connsiteY964" fmla="*/ 3391318 h 6858000"/>
              <a:gd name="connsiteX965" fmla="*/ 2780898 w 8758610"/>
              <a:gd name="connsiteY965" fmla="*/ 3381336 h 6858000"/>
              <a:gd name="connsiteX966" fmla="*/ 2737645 w 8758610"/>
              <a:gd name="connsiteY966" fmla="*/ 3389654 h 6858000"/>
              <a:gd name="connsiteX967" fmla="*/ 2723921 w 8758610"/>
              <a:gd name="connsiteY967" fmla="*/ 3432491 h 6858000"/>
              <a:gd name="connsiteX968" fmla="*/ 2734734 w 8758610"/>
              <a:gd name="connsiteY968" fmla="*/ 3440808 h 6858000"/>
              <a:gd name="connsiteX969" fmla="*/ 2714355 w 8758610"/>
              <a:gd name="connsiteY969" fmla="*/ 3502360 h 6858000"/>
              <a:gd name="connsiteX970" fmla="*/ 2691482 w 8758610"/>
              <a:gd name="connsiteY970" fmla="*/ 3571813 h 6858000"/>
              <a:gd name="connsiteX971" fmla="*/ 2687323 w 8758610"/>
              <a:gd name="connsiteY971" fmla="*/ 3585538 h 6858000"/>
              <a:gd name="connsiteX972" fmla="*/ 2662785 w 8758610"/>
              <a:gd name="connsiteY972" fmla="*/ 3638772 h 6858000"/>
              <a:gd name="connsiteX973" fmla="*/ 2652388 w 8758610"/>
              <a:gd name="connsiteY973" fmla="*/ 3651664 h 6858000"/>
              <a:gd name="connsiteX974" fmla="*/ 2690234 w 8758610"/>
              <a:gd name="connsiteY974" fmla="*/ 3656239 h 6858000"/>
              <a:gd name="connsiteX975" fmla="*/ 2668608 w 8758610"/>
              <a:gd name="connsiteY975" fmla="*/ 3705314 h 6858000"/>
              <a:gd name="connsiteX976" fmla="*/ 2736397 w 8758610"/>
              <a:gd name="connsiteY976" fmla="*/ 3688262 h 6858000"/>
              <a:gd name="connsiteX977" fmla="*/ 2776323 w 8758610"/>
              <a:gd name="connsiteY977" fmla="*/ 3642930 h 6858000"/>
              <a:gd name="connsiteX978" fmla="*/ 2777986 w 8758610"/>
              <a:gd name="connsiteY978" fmla="*/ 3565159 h 6858000"/>
              <a:gd name="connsiteX979" fmla="*/ 2877800 w 8758610"/>
              <a:gd name="connsiteY979" fmla="*/ 3456612 h 6858000"/>
              <a:gd name="connsiteX980" fmla="*/ 2802940 w 8758610"/>
              <a:gd name="connsiteY980" fmla="*/ 3365533 h 6858000"/>
              <a:gd name="connsiteX981" fmla="*/ 2785472 w 8758610"/>
              <a:gd name="connsiteY981" fmla="*/ 3391318 h 6858000"/>
              <a:gd name="connsiteX982" fmla="*/ 2887781 w 8758610"/>
              <a:gd name="connsiteY982" fmla="*/ 3430827 h 6858000"/>
              <a:gd name="connsiteX983" fmla="*/ 3015043 w 8758610"/>
              <a:gd name="connsiteY983" fmla="*/ 3272374 h 6858000"/>
              <a:gd name="connsiteX984" fmla="*/ 2974286 w 8758610"/>
              <a:gd name="connsiteY984" fmla="*/ 3178799 h 6858000"/>
              <a:gd name="connsiteX985" fmla="*/ 2878631 w 8758610"/>
              <a:gd name="connsiteY985" fmla="*/ 3201257 h 6858000"/>
              <a:gd name="connsiteX986" fmla="*/ 2919804 w 8758610"/>
              <a:gd name="connsiteY986" fmla="*/ 3224131 h 6858000"/>
              <a:gd name="connsiteX987" fmla="*/ 2916477 w 8758610"/>
              <a:gd name="connsiteY987" fmla="*/ 3230785 h 6858000"/>
              <a:gd name="connsiteX988" fmla="*/ 2836211 w 8758610"/>
              <a:gd name="connsiteY988" fmla="*/ 3230785 h 6858000"/>
              <a:gd name="connsiteX989" fmla="*/ 2853262 w 8758610"/>
              <a:gd name="connsiteY989" fmla="*/ 3294416 h 6858000"/>
              <a:gd name="connsiteX990" fmla="*/ 2806267 w 8758610"/>
              <a:gd name="connsiteY990" fmla="*/ 3334757 h 6858000"/>
              <a:gd name="connsiteX991" fmla="*/ 2849935 w 8758610"/>
              <a:gd name="connsiteY991" fmla="*/ 3334757 h 6858000"/>
              <a:gd name="connsiteX992" fmla="*/ 2839538 w 8758610"/>
              <a:gd name="connsiteY992" fmla="*/ 3374682 h 6858000"/>
              <a:gd name="connsiteX993" fmla="*/ 2887781 w 8758610"/>
              <a:gd name="connsiteY993" fmla="*/ 3430827 h 6858000"/>
              <a:gd name="connsiteX994" fmla="*/ 6217799 w 8758610"/>
              <a:gd name="connsiteY994" fmla="*/ 6478458 h 6858000"/>
              <a:gd name="connsiteX995" fmla="*/ 6133790 w 8758610"/>
              <a:gd name="connsiteY995" fmla="*/ 6505075 h 6858000"/>
              <a:gd name="connsiteX996" fmla="*/ 6065169 w 8758610"/>
              <a:gd name="connsiteY996" fmla="*/ 6538346 h 6858000"/>
              <a:gd name="connsiteX997" fmla="*/ 6059346 w 8758610"/>
              <a:gd name="connsiteY997" fmla="*/ 6542920 h 6858000"/>
              <a:gd name="connsiteX998" fmla="*/ 6070575 w 8758610"/>
              <a:gd name="connsiteY998" fmla="*/ 6564131 h 6858000"/>
              <a:gd name="connsiteX999" fmla="*/ 6039799 w 8758610"/>
              <a:gd name="connsiteY999" fmla="*/ 6566626 h 6858000"/>
              <a:gd name="connsiteX1000" fmla="*/ 6174963 w 8758610"/>
              <a:gd name="connsiteY1000" fmla="*/ 6582846 h 6858000"/>
              <a:gd name="connsiteX1001" fmla="*/ 6174963 w 8758610"/>
              <a:gd name="connsiteY1001" fmla="*/ 6498421 h 6858000"/>
              <a:gd name="connsiteX1002" fmla="*/ 6217799 w 8758610"/>
              <a:gd name="connsiteY1002" fmla="*/ 6478458 h 6858000"/>
              <a:gd name="connsiteX1003" fmla="*/ 6548431 w 8758610"/>
              <a:gd name="connsiteY1003" fmla="*/ 6233499 h 6858000"/>
              <a:gd name="connsiteX1004" fmla="*/ 6527220 w 8758610"/>
              <a:gd name="connsiteY1004" fmla="*/ 6215200 h 6858000"/>
              <a:gd name="connsiteX1005" fmla="*/ 6486880 w 8758610"/>
              <a:gd name="connsiteY1005" fmla="*/ 6191910 h 6858000"/>
              <a:gd name="connsiteX1006" fmla="*/ 6437389 w 8758610"/>
              <a:gd name="connsiteY1006" fmla="*/ 6191079 h 6858000"/>
              <a:gd name="connsiteX1007" fmla="*/ 6444043 w 8758610"/>
              <a:gd name="connsiteY1007" fmla="*/ 6236411 h 6858000"/>
              <a:gd name="connsiteX1008" fmla="*/ 6462342 w 8758610"/>
              <a:gd name="connsiteY1008" fmla="*/ 6254710 h 6858000"/>
              <a:gd name="connsiteX1009" fmla="*/ 6432398 w 8758610"/>
              <a:gd name="connsiteY1009" fmla="*/ 6282990 h 6858000"/>
              <a:gd name="connsiteX1010" fmla="*/ 6435725 w 8758610"/>
              <a:gd name="connsiteY1010" fmla="*/ 6292140 h 6858000"/>
              <a:gd name="connsiteX1011" fmla="*/ 6488127 w 8758610"/>
              <a:gd name="connsiteY1011" fmla="*/ 6282990 h 6858000"/>
              <a:gd name="connsiteX1012" fmla="*/ 6548431 w 8758610"/>
              <a:gd name="connsiteY1012" fmla="*/ 6233499 h 6858000"/>
              <a:gd name="connsiteX1013" fmla="*/ 6811272 w 8758610"/>
              <a:gd name="connsiteY1013" fmla="*/ 6280079 h 6858000"/>
              <a:gd name="connsiteX1014" fmla="*/ 6812104 w 8758610"/>
              <a:gd name="connsiteY1014" fmla="*/ 6296715 h 6858000"/>
              <a:gd name="connsiteX1015" fmla="*/ 6858268 w 8758610"/>
              <a:gd name="connsiteY1015" fmla="*/ 6317093 h 6858000"/>
              <a:gd name="connsiteX1016" fmla="*/ 6948099 w 8758610"/>
              <a:gd name="connsiteY1016" fmla="*/ 6315013 h 6858000"/>
              <a:gd name="connsiteX1017" fmla="*/ 6935207 w 8758610"/>
              <a:gd name="connsiteY1017" fmla="*/ 6298378 h 6858000"/>
              <a:gd name="connsiteX1018" fmla="*/ 6965983 w 8758610"/>
              <a:gd name="connsiteY1018" fmla="*/ 6294219 h 6858000"/>
              <a:gd name="connsiteX1019" fmla="*/ 6936871 w 8758610"/>
              <a:gd name="connsiteY1019" fmla="*/ 6285485 h 6858000"/>
              <a:gd name="connsiteX1020" fmla="*/ 6858268 w 8758610"/>
              <a:gd name="connsiteY1020" fmla="*/ 6278000 h 6858000"/>
              <a:gd name="connsiteX1021" fmla="*/ 6811272 w 8758610"/>
              <a:gd name="connsiteY1021" fmla="*/ 6280079 h 6858000"/>
              <a:gd name="connsiteX1022" fmla="*/ 3772791 w 8758610"/>
              <a:gd name="connsiteY1022" fmla="*/ 6126616 h 6858000"/>
              <a:gd name="connsiteX1023" fmla="*/ 3660086 w 8758610"/>
              <a:gd name="connsiteY1023" fmla="*/ 6104158 h 6858000"/>
              <a:gd name="connsiteX1024" fmla="*/ 3654263 w 8758610"/>
              <a:gd name="connsiteY1024" fmla="*/ 6164046 h 6858000"/>
              <a:gd name="connsiteX1025" fmla="*/ 3772791 w 8758610"/>
              <a:gd name="connsiteY1025" fmla="*/ 6126616 h 6858000"/>
              <a:gd name="connsiteX1026" fmla="*/ 6635351 w 8758610"/>
              <a:gd name="connsiteY1026" fmla="*/ 6288813 h 6858000"/>
              <a:gd name="connsiteX1027" fmla="*/ 6450697 w 8758610"/>
              <a:gd name="connsiteY1027" fmla="*/ 6340383 h 6858000"/>
              <a:gd name="connsiteX1028" fmla="*/ 6531379 w 8758610"/>
              <a:gd name="connsiteY1028" fmla="*/ 6326658 h 6858000"/>
              <a:gd name="connsiteX1029" fmla="*/ 6635351 w 8758610"/>
              <a:gd name="connsiteY1029" fmla="*/ 6288813 h 6858000"/>
              <a:gd name="connsiteX1030" fmla="*/ 4123385 w 8758610"/>
              <a:gd name="connsiteY1030" fmla="*/ 6301705 h 6858000"/>
              <a:gd name="connsiteX1031" fmla="*/ 4185769 w 8758610"/>
              <a:gd name="connsiteY1031" fmla="*/ 6257621 h 6858000"/>
              <a:gd name="connsiteX1032" fmla="*/ 4178283 w 8758610"/>
              <a:gd name="connsiteY1032" fmla="*/ 6247640 h 6858000"/>
              <a:gd name="connsiteX1033" fmla="*/ 4095521 w 8758610"/>
              <a:gd name="connsiteY1033" fmla="*/ 6260532 h 6858000"/>
              <a:gd name="connsiteX1034" fmla="*/ 4093026 w 8758610"/>
              <a:gd name="connsiteY1034" fmla="*/ 6248471 h 6858000"/>
              <a:gd name="connsiteX1035" fmla="*/ 4112156 w 8758610"/>
              <a:gd name="connsiteY1035" fmla="*/ 6231836 h 6858000"/>
              <a:gd name="connsiteX1036" fmla="*/ 4119642 w 8758610"/>
              <a:gd name="connsiteY1036" fmla="*/ 6196485 h 6858000"/>
              <a:gd name="connsiteX1037" fmla="*/ 4090946 w 8758610"/>
              <a:gd name="connsiteY1037" fmla="*/ 6193990 h 6858000"/>
              <a:gd name="connsiteX1038" fmla="*/ 4116731 w 8758610"/>
              <a:gd name="connsiteY1038" fmla="*/ 6223102 h 6858000"/>
              <a:gd name="connsiteX1039" fmla="*/ 4067240 w 8758610"/>
              <a:gd name="connsiteY1039" fmla="*/ 6232252 h 6858000"/>
              <a:gd name="connsiteX1040" fmla="*/ 4123385 w 8758610"/>
              <a:gd name="connsiteY1040" fmla="*/ 6301705 h 6858000"/>
              <a:gd name="connsiteX1041" fmla="*/ 8044797 w 8758610"/>
              <a:gd name="connsiteY1041" fmla="*/ 4544992 h 6858000"/>
              <a:gd name="connsiteX1042" fmla="*/ 7930844 w 8758610"/>
              <a:gd name="connsiteY1042" fmla="*/ 4584918 h 6858000"/>
              <a:gd name="connsiteX1043" fmla="*/ 7930844 w 8758610"/>
              <a:gd name="connsiteY1043" fmla="*/ 4641479 h 6858000"/>
              <a:gd name="connsiteX1044" fmla="*/ 7975760 w 8758610"/>
              <a:gd name="connsiteY1044" fmla="*/ 4587829 h 6858000"/>
              <a:gd name="connsiteX1045" fmla="*/ 8044797 w 8758610"/>
              <a:gd name="connsiteY1045" fmla="*/ 4544992 h 6858000"/>
              <a:gd name="connsiteX1046" fmla="*/ 5010476 w 8758610"/>
              <a:gd name="connsiteY1046" fmla="*/ 6779145 h 6858000"/>
              <a:gd name="connsiteX1047" fmla="*/ 5022536 w 8758610"/>
              <a:gd name="connsiteY1047" fmla="*/ 6765421 h 6858000"/>
              <a:gd name="connsiteX1048" fmla="*/ 4968055 w 8758610"/>
              <a:gd name="connsiteY1048" fmla="*/ 6714683 h 6858000"/>
              <a:gd name="connsiteX1049" fmla="*/ 4926050 w 8758610"/>
              <a:gd name="connsiteY1049" fmla="*/ 6730486 h 6858000"/>
              <a:gd name="connsiteX1050" fmla="*/ 5010476 w 8758610"/>
              <a:gd name="connsiteY1050" fmla="*/ 6779145 h 6858000"/>
              <a:gd name="connsiteX1051" fmla="*/ 8062265 w 8758610"/>
              <a:gd name="connsiteY1051" fmla="*/ 4825717 h 6858000"/>
              <a:gd name="connsiteX1052" fmla="*/ 8075157 w 8758610"/>
              <a:gd name="connsiteY1052" fmla="*/ 4817399 h 6858000"/>
              <a:gd name="connsiteX1053" fmla="*/ 8087634 w 8758610"/>
              <a:gd name="connsiteY1053" fmla="*/ 4757928 h 6858000"/>
              <a:gd name="connsiteX1054" fmla="*/ 8028578 w 8758610"/>
              <a:gd name="connsiteY1054" fmla="*/ 4797437 h 6858000"/>
              <a:gd name="connsiteX1055" fmla="*/ 8062265 w 8758610"/>
              <a:gd name="connsiteY1055" fmla="*/ 4825717 h 6858000"/>
              <a:gd name="connsiteX1056" fmla="*/ 7514540 w 8758610"/>
              <a:gd name="connsiteY1056" fmla="*/ 5270302 h 6858000"/>
              <a:gd name="connsiteX1057" fmla="*/ 7522857 w 8758610"/>
              <a:gd name="connsiteY1057" fmla="*/ 5279868 h 6858000"/>
              <a:gd name="connsiteX1058" fmla="*/ 7639306 w 8758610"/>
              <a:gd name="connsiteY1058" fmla="*/ 5237447 h 6858000"/>
              <a:gd name="connsiteX1059" fmla="*/ 7524937 w 8758610"/>
              <a:gd name="connsiteY1059" fmla="*/ 5222890 h 6858000"/>
              <a:gd name="connsiteX1060" fmla="*/ 7514540 w 8758610"/>
              <a:gd name="connsiteY1060" fmla="*/ 5270302 h 6858000"/>
              <a:gd name="connsiteX1061" fmla="*/ 8068503 w 8758610"/>
              <a:gd name="connsiteY1061" fmla="*/ 4938007 h 6858000"/>
              <a:gd name="connsiteX1062" fmla="*/ 8052283 w 8758610"/>
              <a:gd name="connsiteY1062" fmla="*/ 4936760 h 6858000"/>
              <a:gd name="connsiteX1063" fmla="*/ 8032321 w 8758610"/>
              <a:gd name="connsiteY1063" fmla="*/ 5028671 h 6858000"/>
              <a:gd name="connsiteX1064" fmla="*/ 8036064 w 8758610"/>
              <a:gd name="connsiteY1064" fmla="*/ 5053208 h 6858000"/>
              <a:gd name="connsiteX1065" fmla="*/ 8052283 w 8758610"/>
              <a:gd name="connsiteY1065" fmla="*/ 5054456 h 6858000"/>
              <a:gd name="connsiteX1066" fmla="*/ 8062680 w 8758610"/>
              <a:gd name="connsiteY1066" fmla="*/ 5028671 h 6858000"/>
              <a:gd name="connsiteX1067" fmla="*/ 8064760 w 8758610"/>
              <a:gd name="connsiteY1067" fmla="*/ 4987082 h 6858000"/>
              <a:gd name="connsiteX1068" fmla="*/ 8068503 w 8758610"/>
              <a:gd name="connsiteY1068" fmla="*/ 4938007 h 6858000"/>
              <a:gd name="connsiteX1069" fmla="*/ 6557581 w 8758610"/>
              <a:gd name="connsiteY1069" fmla="*/ 6345789 h 6858000"/>
              <a:gd name="connsiteX1070" fmla="*/ 6677356 w 8758610"/>
              <a:gd name="connsiteY1070" fmla="*/ 6337056 h 6858000"/>
              <a:gd name="connsiteX1071" fmla="*/ 6557581 w 8758610"/>
              <a:gd name="connsiteY1071" fmla="*/ 6345789 h 6858000"/>
              <a:gd name="connsiteX1072" fmla="*/ 4758863 w 8758610"/>
              <a:gd name="connsiteY1072" fmla="*/ 694697 h 6858000"/>
              <a:gd name="connsiteX1073" fmla="*/ 4805858 w 8758610"/>
              <a:gd name="connsiteY1073" fmla="*/ 691370 h 6858000"/>
              <a:gd name="connsiteX1074" fmla="*/ 4833307 w 8758610"/>
              <a:gd name="connsiteY1074" fmla="*/ 729216 h 6858000"/>
              <a:gd name="connsiteX1075" fmla="*/ 4833307 w 8758610"/>
              <a:gd name="connsiteY1075" fmla="*/ 676814 h 6858000"/>
              <a:gd name="connsiteX1076" fmla="*/ 4777994 w 8758610"/>
              <a:gd name="connsiteY1076" fmla="*/ 653940 h 6858000"/>
              <a:gd name="connsiteX1077" fmla="*/ 4758863 w 8758610"/>
              <a:gd name="connsiteY1077" fmla="*/ 694697 h 6858000"/>
              <a:gd name="connsiteX1078" fmla="*/ 1964924 w 8758610"/>
              <a:gd name="connsiteY1078" fmla="*/ 4170277 h 6858000"/>
              <a:gd name="connsiteX1079" fmla="*/ 2041864 w 8758610"/>
              <a:gd name="connsiteY1079" fmla="*/ 4133263 h 6858000"/>
              <a:gd name="connsiteX1080" fmla="*/ 1964924 w 8758610"/>
              <a:gd name="connsiteY1080" fmla="*/ 4170277 h 6858000"/>
              <a:gd name="connsiteX1081" fmla="*/ 4916069 w 8758610"/>
              <a:gd name="connsiteY1081" fmla="*/ 610272 h 6858000"/>
              <a:gd name="connsiteX1082" fmla="*/ 4935616 w 8758610"/>
              <a:gd name="connsiteY1082" fmla="*/ 672239 h 6858000"/>
              <a:gd name="connsiteX1083" fmla="*/ 4916069 w 8758610"/>
              <a:gd name="connsiteY1083" fmla="*/ 610272 h 6858000"/>
              <a:gd name="connsiteX1084" fmla="*/ 7767400 w 8758610"/>
              <a:gd name="connsiteY1084" fmla="*/ 5370115 h 6858000"/>
              <a:gd name="connsiteX1085" fmla="*/ 7761993 w 8758610"/>
              <a:gd name="connsiteY1085" fmla="*/ 5405050 h 6858000"/>
              <a:gd name="connsiteX1086" fmla="*/ 7813564 w 8758610"/>
              <a:gd name="connsiteY1086" fmla="*/ 5398811 h 6858000"/>
              <a:gd name="connsiteX1087" fmla="*/ 7833942 w 8758610"/>
              <a:gd name="connsiteY1087" fmla="*/ 5387582 h 6858000"/>
              <a:gd name="connsiteX1088" fmla="*/ 7812731 w 8758610"/>
              <a:gd name="connsiteY1088" fmla="*/ 5373858 h 6858000"/>
              <a:gd name="connsiteX1089" fmla="*/ 7767400 w 8758610"/>
              <a:gd name="connsiteY1089" fmla="*/ 5370115 h 6858000"/>
              <a:gd name="connsiteX1090" fmla="*/ 5820210 w 8758610"/>
              <a:gd name="connsiteY1090" fmla="*/ 6475962 h 6858000"/>
              <a:gd name="connsiteX1091" fmla="*/ 5829776 w 8758610"/>
              <a:gd name="connsiteY1091" fmla="*/ 6511729 h 6858000"/>
              <a:gd name="connsiteX1092" fmla="*/ 5886752 w 8758610"/>
              <a:gd name="connsiteY1092" fmla="*/ 6512977 h 6858000"/>
              <a:gd name="connsiteX1093" fmla="*/ 5888832 w 8758610"/>
              <a:gd name="connsiteY1093" fmla="*/ 6498421 h 6858000"/>
              <a:gd name="connsiteX1094" fmla="*/ 5820210 w 8758610"/>
              <a:gd name="connsiteY1094" fmla="*/ 6475962 h 6858000"/>
              <a:gd name="connsiteX1095" fmla="*/ 7086175 w 8758610"/>
              <a:gd name="connsiteY1095" fmla="*/ 5449134 h 6858000"/>
              <a:gd name="connsiteX1096" fmla="*/ 7170184 w 8758610"/>
              <a:gd name="connsiteY1096" fmla="*/ 5468680 h 6858000"/>
              <a:gd name="connsiteX1097" fmla="*/ 7154380 w 8758610"/>
              <a:gd name="connsiteY1097" fmla="*/ 5424596 h 6858000"/>
              <a:gd name="connsiteX1098" fmla="*/ 7086175 w 8758610"/>
              <a:gd name="connsiteY1098" fmla="*/ 5449134 h 6858000"/>
              <a:gd name="connsiteX1099" fmla="*/ 7581913 w 8758610"/>
              <a:gd name="connsiteY1099" fmla="*/ 5451629 h 6858000"/>
              <a:gd name="connsiteX1100" fmla="*/ 7586072 w 8758610"/>
              <a:gd name="connsiteY1100" fmla="*/ 5459115 h 6858000"/>
              <a:gd name="connsiteX1101" fmla="*/ 7648456 w 8758610"/>
              <a:gd name="connsiteY1101" fmla="*/ 5415447 h 6858000"/>
              <a:gd name="connsiteX1102" fmla="*/ 7602708 w 8758610"/>
              <a:gd name="connsiteY1102" fmla="*/ 5403386 h 6858000"/>
              <a:gd name="connsiteX1103" fmla="*/ 7581913 w 8758610"/>
              <a:gd name="connsiteY1103" fmla="*/ 5451629 h 6858000"/>
              <a:gd name="connsiteX1104" fmla="*/ 3516188 w 8758610"/>
              <a:gd name="connsiteY1104" fmla="*/ 5847971 h 6858000"/>
              <a:gd name="connsiteX1105" fmla="*/ 3446319 w 8758610"/>
              <a:gd name="connsiteY1105" fmla="*/ 5867518 h 6858000"/>
              <a:gd name="connsiteX1106" fmla="*/ 3480838 w 8758610"/>
              <a:gd name="connsiteY1106" fmla="*/ 5897878 h 6858000"/>
              <a:gd name="connsiteX1107" fmla="*/ 3516188 w 8758610"/>
              <a:gd name="connsiteY1107" fmla="*/ 5847971 h 6858000"/>
              <a:gd name="connsiteX1108" fmla="*/ 3825193 w 8758610"/>
              <a:gd name="connsiteY1108" fmla="*/ 6239322 h 6858000"/>
              <a:gd name="connsiteX1109" fmla="*/ 3826025 w 8758610"/>
              <a:gd name="connsiteY1109" fmla="*/ 6226845 h 6858000"/>
              <a:gd name="connsiteX1110" fmla="*/ 3799824 w 8758610"/>
              <a:gd name="connsiteY1110" fmla="*/ 6224350 h 6858000"/>
              <a:gd name="connsiteX1111" fmla="*/ 3742847 w 8758610"/>
              <a:gd name="connsiteY1111" fmla="*/ 6255957 h 6858000"/>
              <a:gd name="connsiteX1112" fmla="*/ 3744927 w 8758610"/>
              <a:gd name="connsiteY1112" fmla="*/ 6263859 h 6858000"/>
              <a:gd name="connsiteX1113" fmla="*/ 3825193 w 8758610"/>
              <a:gd name="connsiteY1113" fmla="*/ 6239322 h 6858000"/>
              <a:gd name="connsiteX1114" fmla="*/ 3579403 w 8758610"/>
              <a:gd name="connsiteY1114" fmla="*/ 6095840 h 6858000"/>
              <a:gd name="connsiteX1115" fmla="*/ 3653847 w 8758610"/>
              <a:gd name="connsiteY1115" fmla="*/ 6074630 h 6858000"/>
              <a:gd name="connsiteX1116" fmla="*/ 3579403 w 8758610"/>
              <a:gd name="connsiteY1116" fmla="*/ 6095840 h 6858000"/>
              <a:gd name="connsiteX1117" fmla="*/ 1788172 w 8758610"/>
              <a:gd name="connsiteY1117" fmla="*/ 4225174 h 6858000"/>
              <a:gd name="connsiteX1118" fmla="*/ 1860120 w 8758610"/>
              <a:gd name="connsiteY1118" fmla="*/ 4216025 h 6858000"/>
              <a:gd name="connsiteX1119" fmla="*/ 1851803 w 8758610"/>
              <a:gd name="connsiteY1119" fmla="*/ 4188576 h 6858000"/>
              <a:gd name="connsiteX1120" fmla="*/ 1788172 w 8758610"/>
              <a:gd name="connsiteY1120" fmla="*/ 4225174 h 6858000"/>
              <a:gd name="connsiteX1121" fmla="*/ 6695239 w 8758610"/>
              <a:gd name="connsiteY1121" fmla="*/ 6489271 h 6858000"/>
              <a:gd name="connsiteX1122" fmla="*/ 6689417 w 8758610"/>
              <a:gd name="connsiteY1122" fmla="*/ 6500084 h 6858000"/>
              <a:gd name="connsiteX1123" fmla="*/ 6750969 w 8758610"/>
              <a:gd name="connsiteY1123" fmla="*/ 6518383 h 6858000"/>
              <a:gd name="connsiteX1124" fmla="*/ 6760950 w 8758610"/>
              <a:gd name="connsiteY1124" fmla="*/ 6499668 h 6858000"/>
              <a:gd name="connsiteX1125" fmla="*/ 6695239 w 8758610"/>
              <a:gd name="connsiteY1125" fmla="*/ 6489271 h 6858000"/>
              <a:gd name="connsiteX1126" fmla="*/ 7045417 w 8758610"/>
              <a:gd name="connsiteY1126" fmla="*/ 6324163 h 6858000"/>
              <a:gd name="connsiteX1127" fmla="*/ 6982618 w 8758610"/>
              <a:gd name="connsiteY1127" fmla="*/ 6315845 h 6858000"/>
              <a:gd name="connsiteX1128" fmla="*/ 7045417 w 8758610"/>
              <a:gd name="connsiteY1128" fmla="*/ 6324163 h 6858000"/>
              <a:gd name="connsiteX1129" fmla="*/ 5101555 w 8758610"/>
              <a:gd name="connsiteY1129" fmla="*/ 6493845 h 6858000"/>
              <a:gd name="connsiteX1130" fmla="*/ 5042499 w 8758610"/>
              <a:gd name="connsiteY1130" fmla="*/ 6493845 h 6858000"/>
              <a:gd name="connsiteX1131" fmla="*/ 5039172 w 8758610"/>
              <a:gd name="connsiteY1131" fmla="*/ 6505075 h 6858000"/>
              <a:gd name="connsiteX1132" fmla="*/ 5074938 w 8758610"/>
              <a:gd name="connsiteY1132" fmla="*/ 6519631 h 6858000"/>
              <a:gd name="connsiteX1133" fmla="*/ 5101555 w 8758610"/>
              <a:gd name="connsiteY1133" fmla="*/ 6493845 h 6858000"/>
              <a:gd name="connsiteX1134" fmla="*/ 4700639 w 8758610"/>
              <a:gd name="connsiteY1134" fmla="*/ 862300 h 6858000"/>
              <a:gd name="connsiteX1135" fmla="*/ 4645741 w 8758610"/>
              <a:gd name="connsiteY1135" fmla="*/ 829445 h 6858000"/>
              <a:gd name="connsiteX1136" fmla="*/ 4641998 w 8758610"/>
              <a:gd name="connsiteY1136" fmla="*/ 841506 h 6858000"/>
              <a:gd name="connsiteX1137" fmla="*/ 4700639 w 8758610"/>
              <a:gd name="connsiteY1137" fmla="*/ 862300 h 6858000"/>
              <a:gd name="connsiteX1138" fmla="*/ 4791302 w 8758610"/>
              <a:gd name="connsiteY1138" fmla="*/ 6720089 h 6858000"/>
              <a:gd name="connsiteX1139" fmla="*/ 4797540 w 8758610"/>
              <a:gd name="connsiteY1139" fmla="*/ 6716346 h 6858000"/>
              <a:gd name="connsiteX1140" fmla="*/ 4766349 w 8758610"/>
              <a:gd name="connsiteY1140" fmla="*/ 6674757 h 6858000"/>
              <a:gd name="connsiteX1141" fmla="*/ 4736821 w 8758610"/>
              <a:gd name="connsiteY1141" fmla="*/ 6683907 h 6858000"/>
              <a:gd name="connsiteX1142" fmla="*/ 4791302 w 8758610"/>
              <a:gd name="connsiteY1142" fmla="*/ 6720089 h 6858000"/>
              <a:gd name="connsiteX1143" fmla="*/ 4122553 w 8758610"/>
              <a:gd name="connsiteY1143" fmla="*/ 6160719 h 6858000"/>
              <a:gd name="connsiteX1144" fmla="*/ 4131703 w 8758610"/>
              <a:gd name="connsiteY1144" fmla="*/ 6142836 h 6858000"/>
              <a:gd name="connsiteX1145" fmla="*/ 4070152 w 8758610"/>
              <a:gd name="connsiteY1145" fmla="*/ 6147826 h 6858000"/>
              <a:gd name="connsiteX1146" fmla="*/ 4122553 w 8758610"/>
              <a:gd name="connsiteY1146" fmla="*/ 6160719 h 6858000"/>
              <a:gd name="connsiteX1147" fmla="*/ 5082840 w 8758610"/>
              <a:gd name="connsiteY1147" fmla="*/ 6463486 h 6858000"/>
              <a:gd name="connsiteX1148" fmla="*/ 4997583 w 8758610"/>
              <a:gd name="connsiteY1148" fmla="*/ 6486775 h 6858000"/>
              <a:gd name="connsiteX1149" fmla="*/ 5082840 w 8758610"/>
              <a:gd name="connsiteY1149" fmla="*/ 6463486 h 6858000"/>
              <a:gd name="connsiteX1150" fmla="*/ 3466282 w 8758610"/>
              <a:gd name="connsiteY1150" fmla="*/ 5918672 h 6858000"/>
              <a:gd name="connsiteX1151" fmla="*/ 3418870 w 8758610"/>
              <a:gd name="connsiteY1151" fmla="*/ 5873756 h 6858000"/>
              <a:gd name="connsiteX1152" fmla="*/ 3466282 w 8758610"/>
              <a:gd name="connsiteY1152" fmla="*/ 591867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Lst>
            <a:rect l="l" t="t" r="r" b="b"/>
            <a:pathLst>
              <a:path w="8758610" h="6858000">
                <a:moveTo>
                  <a:pt x="6750137" y="6167789"/>
                </a:moveTo>
                <a:cubicBezTo>
                  <a:pt x="6740987" y="6181097"/>
                  <a:pt x="6733501" y="6196485"/>
                  <a:pt x="6722272" y="6207299"/>
                </a:cubicBezTo>
                <a:cubicBezTo>
                  <a:pt x="6712291" y="6216864"/>
                  <a:pt x="6697319" y="6221438"/>
                  <a:pt x="6678604" y="6231420"/>
                </a:cubicBezTo>
                <a:cubicBezTo>
                  <a:pt x="6698983" y="6243481"/>
                  <a:pt x="6721440" y="6266355"/>
                  <a:pt x="6745978" y="6269266"/>
                </a:cubicBezTo>
                <a:cubicBezTo>
                  <a:pt x="6772179" y="6272177"/>
                  <a:pt x="6800875" y="6256789"/>
                  <a:pt x="6824165" y="6243481"/>
                </a:cubicBezTo>
                <a:cubicBezTo>
                  <a:pt x="6847039" y="6228509"/>
                  <a:pt x="6869913" y="6213537"/>
                  <a:pt x="6892786" y="6198565"/>
                </a:cubicBezTo>
                <a:cubicBezTo>
                  <a:pt x="6892786" y="6203140"/>
                  <a:pt x="6892786" y="6207299"/>
                  <a:pt x="6892786" y="6211873"/>
                </a:cubicBezTo>
                <a:cubicBezTo>
                  <a:pt x="6924394" y="6219775"/>
                  <a:pt x="6955586" y="6227677"/>
                  <a:pt x="6994263" y="6237658"/>
                </a:cubicBezTo>
                <a:cubicBezTo>
                  <a:pt x="6984698" y="6189415"/>
                  <a:pt x="6963903" y="6179434"/>
                  <a:pt x="6926058" y="6196485"/>
                </a:cubicBezTo>
                <a:cubicBezTo>
                  <a:pt x="6948931" y="6166541"/>
                  <a:pt x="7053319" y="6157808"/>
                  <a:pt x="7109464" y="6175691"/>
                </a:cubicBezTo>
                <a:cubicBezTo>
                  <a:pt x="7098235" y="6139093"/>
                  <a:pt x="7099067" y="6142004"/>
                  <a:pt x="7061637" y="6149906"/>
                </a:cubicBezTo>
                <a:cubicBezTo>
                  <a:pt x="7041674" y="6154065"/>
                  <a:pt x="7019217" y="6146163"/>
                  <a:pt x="6998422" y="6142004"/>
                </a:cubicBezTo>
                <a:cubicBezTo>
                  <a:pt x="6995511" y="6141588"/>
                  <a:pt x="6992600" y="6131607"/>
                  <a:pt x="6992600" y="6126200"/>
                </a:cubicBezTo>
                <a:cubicBezTo>
                  <a:pt x="6992600" y="6122873"/>
                  <a:pt x="6998422" y="6117883"/>
                  <a:pt x="7002165" y="6117051"/>
                </a:cubicBezTo>
                <a:cubicBezTo>
                  <a:pt x="7059973" y="6103327"/>
                  <a:pt x="7059973" y="6103327"/>
                  <a:pt x="7106553" y="6063401"/>
                </a:cubicBezTo>
                <a:cubicBezTo>
                  <a:pt x="7101978" y="6056747"/>
                  <a:pt x="7097403" y="6049677"/>
                  <a:pt x="7089086" y="6036784"/>
                </a:cubicBezTo>
                <a:cubicBezTo>
                  <a:pt x="7126931" y="6043854"/>
                  <a:pt x="7158539" y="6049677"/>
                  <a:pt x="7189731" y="6055915"/>
                </a:cubicBezTo>
                <a:lnTo>
                  <a:pt x="7188483" y="6055083"/>
                </a:lnTo>
                <a:cubicBezTo>
                  <a:pt x="7183493" y="6072135"/>
                  <a:pt x="7178502" y="6089186"/>
                  <a:pt x="7174759" y="6102910"/>
                </a:cubicBezTo>
                <a:cubicBezTo>
                  <a:pt x="7202208" y="6104990"/>
                  <a:pt x="7225913" y="6107069"/>
                  <a:pt x="7249618" y="6108733"/>
                </a:cubicBezTo>
                <a:lnTo>
                  <a:pt x="7248787" y="6107485"/>
                </a:lnTo>
                <a:cubicBezTo>
                  <a:pt x="7239221" y="6121209"/>
                  <a:pt x="7229656" y="6134934"/>
                  <a:pt x="7218427" y="6150737"/>
                </a:cubicBezTo>
                <a:cubicBezTo>
                  <a:pt x="7230488" y="6156144"/>
                  <a:pt x="7245876" y="6163214"/>
                  <a:pt x="7263343" y="6171116"/>
                </a:cubicBezTo>
                <a:cubicBezTo>
                  <a:pt x="7247539" y="6192743"/>
                  <a:pt x="7238805" y="6221438"/>
                  <a:pt x="7201791" y="6186504"/>
                </a:cubicBezTo>
                <a:cubicBezTo>
                  <a:pt x="7199296" y="6206882"/>
                  <a:pt x="7193890" y="6219359"/>
                  <a:pt x="7197632" y="6228925"/>
                </a:cubicBezTo>
                <a:cubicBezTo>
                  <a:pt x="7199712" y="6234331"/>
                  <a:pt x="7215932" y="6234747"/>
                  <a:pt x="7227577" y="6243897"/>
                </a:cubicBezTo>
                <a:cubicBezTo>
                  <a:pt x="7189731" y="6250551"/>
                  <a:pt x="7151885" y="6256789"/>
                  <a:pt x="7105721" y="6265107"/>
                </a:cubicBezTo>
                <a:cubicBezTo>
                  <a:pt x="7120277" y="6275088"/>
                  <a:pt x="7127763" y="6280079"/>
                  <a:pt x="7131922" y="6283406"/>
                </a:cubicBezTo>
                <a:cubicBezTo>
                  <a:pt x="7127763" y="6359514"/>
                  <a:pt x="7057478" y="6339967"/>
                  <a:pt x="7017969" y="6366584"/>
                </a:cubicBezTo>
                <a:cubicBezTo>
                  <a:pt x="6991768" y="6384051"/>
                  <a:pt x="6964735" y="6398607"/>
                  <a:pt x="6938118" y="6414411"/>
                </a:cubicBezTo>
                <a:cubicBezTo>
                  <a:pt x="6916492" y="6427303"/>
                  <a:pt x="6905263" y="6456832"/>
                  <a:pt x="6940614" y="6485112"/>
                </a:cubicBezTo>
                <a:cubicBezTo>
                  <a:pt x="6917740" y="6485112"/>
                  <a:pt x="6903184" y="6485112"/>
                  <a:pt x="6886548" y="6485112"/>
                </a:cubicBezTo>
                <a:cubicBezTo>
                  <a:pt x="6903599" y="6512145"/>
                  <a:pt x="6903599" y="6512145"/>
                  <a:pt x="6964735" y="6510897"/>
                </a:cubicBezTo>
                <a:cubicBezTo>
                  <a:pt x="6968894" y="6552902"/>
                  <a:pt x="6923146" y="6579935"/>
                  <a:pt x="6878646" y="6564963"/>
                </a:cubicBezTo>
                <a:cubicBezTo>
                  <a:pt x="6844959" y="6553733"/>
                  <a:pt x="6810440" y="6545416"/>
                  <a:pt x="6775506" y="6539177"/>
                </a:cubicBezTo>
                <a:cubicBezTo>
                  <a:pt x="6766356" y="6537514"/>
                  <a:pt x="6753464" y="6547495"/>
                  <a:pt x="6744314" y="6554565"/>
                </a:cubicBezTo>
                <a:cubicBezTo>
                  <a:pt x="6720609" y="6572448"/>
                  <a:pt x="6698151" y="6591163"/>
                  <a:pt x="6678604" y="6607383"/>
                </a:cubicBezTo>
                <a:cubicBezTo>
                  <a:pt x="6663216" y="6581182"/>
                  <a:pt x="6655730" y="6550407"/>
                  <a:pt x="6639095" y="6544584"/>
                </a:cubicBezTo>
                <a:cubicBezTo>
                  <a:pt x="6615805" y="6536266"/>
                  <a:pt x="6585445" y="6545831"/>
                  <a:pt x="6558412" y="6547911"/>
                </a:cubicBezTo>
                <a:cubicBezTo>
                  <a:pt x="6558412" y="6552486"/>
                  <a:pt x="6558412" y="6557061"/>
                  <a:pt x="6558412" y="6561635"/>
                </a:cubicBezTo>
                <a:cubicBezTo>
                  <a:pt x="6575879" y="6567458"/>
                  <a:pt x="6593347" y="6572864"/>
                  <a:pt x="6615389" y="6579935"/>
                </a:cubicBezTo>
                <a:cubicBezTo>
                  <a:pt x="6604576" y="6595322"/>
                  <a:pt x="6595426" y="6615285"/>
                  <a:pt x="6579622" y="6627346"/>
                </a:cubicBezTo>
                <a:cubicBezTo>
                  <a:pt x="6567978" y="6636495"/>
                  <a:pt x="6548431" y="6635664"/>
                  <a:pt x="6532211" y="6637743"/>
                </a:cubicBezTo>
                <a:cubicBezTo>
                  <a:pt x="6524725" y="6638575"/>
                  <a:pt x="6515575" y="6633168"/>
                  <a:pt x="6509753" y="6635664"/>
                </a:cubicBezTo>
                <a:cubicBezTo>
                  <a:pt x="6465253" y="6657290"/>
                  <a:pt x="6417426" y="6650636"/>
                  <a:pt x="6377085" y="6650220"/>
                </a:cubicBezTo>
                <a:cubicBezTo>
                  <a:pt x="6368351" y="6671014"/>
                  <a:pt x="6361697" y="6686818"/>
                  <a:pt x="6355043" y="6702622"/>
                </a:cubicBezTo>
                <a:cubicBezTo>
                  <a:pt x="6350468" y="6701790"/>
                  <a:pt x="6346309" y="6700958"/>
                  <a:pt x="6341734" y="6700126"/>
                </a:cubicBezTo>
                <a:cubicBezTo>
                  <a:pt x="6328842" y="6682243"/>
                  <a:pt x="6316365" y="6663944"/>
                  <a:pt x="6303057" y="6645645"/>
                </a:cubicBezTo>
                <a:cubicBezTo>
                  <a:pt x="6350884" y="6631089"/>
                  <a:pt x="6394136" y="6618196"/>
                  <a:pt x="6436557" y="6603640"/>
                </a:cubicBezTo>
                <a:cubicBezTo>
                  <a:pt x="6440300" y="6602393"/>
                  <a:pt x="6439884" y="6589916"/>
                  <a:pt x="6441548" y="6582430"/>
                </a:cubicBezTo>
                <a:cubicBezTo>
                  <a:pt x="6422001" y="6580766"/>
                  <a:pt x="6404533" y="6579103"/>
                  <a:pt x="6394552" y="6578271"/>
                </a:cubicBezTo>
                <a:cubicBezTo>
                  <a:pt x="6397463" y="6556229"/>
                  <a:pt x="6400375" y="6540841"/>
                  <a:pt x="6400790" y="6525037"/>
                </a:cubicBezTo>
                <a:cubicBezTo>
                  <a:pt x="6401206" y="6511729"/>
                  <a:pt x="6386650" y="6489271"/>
                  <a:pt x="6412851" y="6492182"/>
                </a:cubicBezTo>
                <a:cubicBezTo>
                  <a:pt x="6425744" y="6493430"/>
                  <a:pt x="6437389" y="6515472"/>
                  <a:pt x="6448202" y="6528780"/>
                </a:cubicBezTo>
                <a:cubicBezTo>
                  <a:pt x="6456519" y="6538762"/>
                  <a:pt x="6461926" y="6557061"/>
                  <a:pt x="6471076" y="6559140"/>
                </a:cubicBezTo>
                <a:cubicBezTo>
                  <a:pt x="6483968" y="6561635"/>
                  <a:pt x="6499772" y="6553733"/>
                  <a:pt x="6512664" y="6546664"/>
                </a:cubicBezTo>
                <a:cubicBezTo>
                  <a:pt x="6515575" y="6545000"/>
                  <a:pt x="6510585" y="6529196"/>
                  <a:pt x="6510169" y="6527116"/>
                </a:cubicBezTo>
                <a:cubicBezTo>
                  <a:pt x="6542192" y="6517136"/>
                  <a:pt x="6575048" y="6507154"/>
                  <a:pt x="6609982" y="6495925"/>
                </a:cubicBezTo>
                <a:cubicBezTo>
                  <a:pt x="6602912" y="6468061"/>
                  <a:pt x="6588356" y="6438533"/>
                  <a:pt x="6622875" y="6420233"/>
                </a:cubicBezTo>
                <a:cubicBezTo>
                  <a:pt x="6621627" y="6416906"/>
                  <a:pt x="6620380" y="6413995"/>
                  <a:pt x="6619132" y="6410668"/>
                </a:cubicBezTo>
                <a:cubicBezTo>
                  <a:pt x="6585445" y="6427720"/>
                  <a:pt x="6551342" y="6444771"/>
                  <a:pt x="6517655" y="6461406"/>
                </a:cubicBezTo>
                <a:cubicBezTo>
                  <a:pt x="6513912" y="6459743"/>
                  <a:pt x="6510585" y="6458079"/>
                  <a:pt x="6506842" y="6456415"/>
                </a:cubicBezTo>
                <a:cubicBezTo>
                  <a:pt x="6512249" y="6443107"/>
                  <a:pt x="6517655" y="6429799"/>
                  <a:pt x="6524309" y="6413995"/>
                </a:cubicBezTo>
                <a:cubicBezTo>
                  <a:pt x="6478562" y="6426472"/>
                  <a:pt x="6450281" y="6394864"/>
                  <a:pt x="6422001" y="6362425"/>
                </a:cubicBezTo>
                <a:cubicBezTo>
                  <a:pt x="6419921" y="6360345"/>
                  <a:pt x="6406613" y="6362841"/>
                  <a:pt x="6404949" y="6366168"/>
                </a:cubicBezTo>
                <a:cubicBezTo>
                  <a:pt x="6389562" y="6398191"/>
                  <a:pt x="6384987" y="6396944"/>
                  <a:pt x="6353795" y="6403598"/>
                </a:cubicBezTo>
                <a:cubicBezTo>
                  <a:pt x="6330089" y="6409005"/>
                  <a:pt x="6308879" y="6427303"/>
                  <a:pt x="6287253" y="6445187"/>
                </a:cubicBezTo>
                <a:cubicBezTo>
                  <a:pt x="6301809" y="6444355"/>
                  <a:pt x="6316781" y="6443939"/>
                  <a:pt x="6331337" y="6443107"/>
                </a:cubicBezTo>
                <a:cubicBezTo>
                  <a:pt x="6332169" y="6446850"/>
                  <a:pt x="6333417" y="6450593"/>
                  <a:pt x="6334248" y="6453920"/>
                </a:cubicBezTo>
                <a:cubicBezTo>
                  <a:pt x="6306800" y="6459743"/>
                  <a:pt x="6279351" y="6465565"/>
                  <a:pt x="6251486" y="6471388"/>
                </a:cubicBezTo>
                <a:cubicBezTo>
                  <a:pt x="6251903" y="6474299"/>
                  <a:pt x="6252318" y="6477210"/>
                  <a:pt x="6252318" y="6480537"/>
                </a:cubicBezTo>
                <a:cubicBezTo>
                  <a:pt x="6258972" y="6480537"/>
                  <a:pt x="6266042" y="6480537"/>
                  <a:pt x="6272697" y="6480537"/>
                </a:cubicBezTo>
                <a:cubicBezTo>
                  <a:pt x="6273944" y="6484280"/>
                  <a:pt x="6275192" y="6487607"/>
                  <a:pt x="6276440" y="6491350"/>
                </a:cubicBezTo>
                <a:cubicBezTo>
                  <a:pt x="6264379" y="6494677"/>
                  <a:pt x="6252318" y="6496341"/>
                  <a:pt x="6241089" y="6500916"/>
                </a:cubicBezTo>
                <a:cubicBezTo>
                  <a:pt x="6229860" y="6505490"/>
                  <a:pt x="6219879" y="6512560"/>
                  <a:pt x="6209482" y="6518383"/>
                </a:cubicBezTo>
                <a:cubicBezTo>
                  <a:pt x="6218631" y="6523374"/>
                  <a:pt x="6228197" y="6527533"/>
                  <a:pt x="6236930" y="6533771"/>
                </a:cubicBezTo>
                <a:cubicBezTo>
                  <a:pt x="6250655" y="6543336"/>
                  <a:pt x="6263963" y="6553733"/>
                  <a:pt x="6277272" y="6563715"/>
                </a:cubicBezTo>
                <a:cubicBezTo>
                  <a:pt x="6274776" y="6566210"/>
                  <a:pt x="6272697" y="6568705"/>
                  <a:pt x="6270201" y="6571201"/>
                </a:cubicBezTo>
                <a:cubicBezTo>
                  <a:pt x="6253982" y="6569537"/>
                  <a:pt x="6238178" y="6567458"/>
                  <a:pt x="6221958" y="6565794"/>
                </a:cubicBezTo>
                <a:cubicBezTo>
                  <a:pt x="6222374" y="6568290"/>
                  <a:pt x="6222790" y="6570785"/>
                  <a:pt x="6223206" y="6573280"/>
                </a:cubicBezTo>
                <a:cubicBezTo>
                  <a:pt x="6237762" y="6582430"/>
                  <a:pt x="6252734" y="6591579"/>
                  <a:pt x="6273529" y="6604472"/>
                </a:cubicBezTo>
                <a:cubicBezTo>
                  <a:pt x="6221958" y="6616532"/>
                  <a:pt x="6192015" y="6660201"/>
                  <a:pt x="6137533" y="6654379"/>
                </a:cubicBezTo>
                <a:cubicBezTo>
                  <a:pt x="6115075" y="6651883"/>
                  <a:pt x="6090122" y="6674757"/>
                  <a:pt x="6066416" y="6686402"/>
                </a:cubicBezTo>
                <a:cubicBezTo>
                  <a:pt x="6074318" y="6700542"/>
                  <a:pt x="6082220" y="6714683"/>
                  <a:pt x="6093865" y="6735893"/>
                </a:cubicBezTo>
                <a:cubicBezTo>
                  <a:pt x="6075566" y="6733813"/>
                  <a:pt x="6066832" y="6734229"/>
                  <a:pt x="6058930" y="6731734"/>
                </a:cubicBezTo>
                <a:cubicBezTo>
                  <a:pt x="6049365" y="6728407"/>
                  <a:pt x="6034808" y="6725080"/>
                  <a:pt x="6032729" y="6718009"/>
                </a:cubicBezTo>
                <a:cubicBezTo>
                  <a:pt x="6029818" y="6710107"/>
                  <a:pt x="6035224" y="6694304"/>
                  <a:pt x="6042295" y="6689313"/>
                </a:cubicBezTo>
                <a:cubicBezTo>
                  <a:pt x="6066000" y="6672677"/>
                  <a:pt x="6069327" y="6654795"/>
                  <a:pt x="6053939" y="6631505"/>
                </a:cubicBezTo>
                <a:cubicBezTo>
                  <a:pt x="6041047" y="6612374"/>
                  <a:pt x="6032313" y="6589084"/>
                  <a:pt x="6001122" y="6607799"/>
                </a:cubicBezTo>
                <a:cubicBezTo>
                  <a:pt x="5995715" y="6611126"/>
                  <a:pt x="5981159" y="6598650"/>
                  <a:pt x="5973673" y="6586173"/>
                </a:cubicBezTo>
                <a:cubicBezTo>
                  <a:pt x="5982822" y="6586173"/>
                  <a:pt x="5991972" y="6586173"/>
                  <a:pt x="6001537" y="6586173"/>
                </a:cubicBezTo>
                <a:cubicBezTo>
                  <a:pt x="6000706" y="6583261"/>
                  <a:pt x="6000290" y="6579519"/>
                  <a:pt x="5999874" y="6579519"/>
                </a:cubicBezTo>
                <a:cubicBezTo>
                  <a:pt x="5970346" y="6576191"/>
                  <a:pt x="5941234" y="6571617"/>
                  <a:pt x="5911706" y="6572033"/>
                </a:cubicBezTo>
                <a:cubicBezTo>
                  <a:pt x="5905052" y="6572033"/>
                  <a:pt x="5892159" y="6588668"/>
                  <a:pt x="5892991" y="6596570"/>
                </a:cubicBezTo>
                <a:cubicBezTo>
                  <a:pt x="5894239" y="6609878"/>
                  <a:pt x="5904636" y="6621939"/>
                  <a:pt x="5915865" y="6643982"/>
                </a:cubicBezTo>
                <a:cubicBezTo>
                  <a:pt x="5907963" y="6653962"/>
                  <a:pt x="5896318" y="6675173"/>
                  <a:pt x="5879266" y="6688897"/>
                </a:cubicBezTo>
                <a:cubicBezTo>
                  <a:pt x="5847243" y="6714683"/>
                  <a:pt x="5872196" y="6732981"/>
                  <a:pt x="5885921" y="6752944"/>
                </a:cubicBezTo>
                <a:cubicBezTo>
                  <a:pt x="5851818" y="6766669"/>
                  <a:pt x="5805654" y="6746706"/>
                  <a:pt x="5791098" y="6713435"/>
                </a:cubicBezTo>
                <a:cubicBezTo>
                  <a:pt x="5803159" y="6710107"/>
                  <a:pt x="5815636" y="6707196"/>
                  <a:pt x="5834766" y="6702206"/>
                </a:cubicBezTo>
                <a:cubicBezTo>
                  <a:pt x="5818131" y="6689313"/>
                  <a:pt x="5807734" y="6681411"/>
                  <a:pt x="5805238" y="6679748"/>
                </a:cubicBezTo>
                <a:cubicBezTo>
                  <a:pt x="5782780" y="6683907"/>
                  <a:pt x="5768640" y="6685986"/>
                  <a:pt x="5754500" y="6688481"/>
                </a:cubicBezTo>
                <a:cubicBezTo>
                  <a:pt x="5757411" y="6671846"/>
                  <a:pt x="5760322" y="6655210"/>
                  <a:pt x="5764065" y="6631921"/>
                </a:cubicBezTo>
                <a:cubicBezTo>
                  <a:pt x="5749925" y="6613206"/>
                  <a:pt x="5714159" y="6604888"/>
                  <a:pt x="5685462" y="6625682"/>
                </a:cubicBezTo>
                <a:cubicBezTo>
                  <a:pt x="5677144" y="6631921"/>
                  <a:pt x="5679640" y="6653131"/>
                  <a:pt x="5676313" y="6674341"/>
                </a:cubicBezTo>
                <a:cubicBezTo>
                  <a:pt x="5671738" y="6677668"/>
                  <a:pt x="5659677" y="6686818"/>
                  <a:pt x="5640547" y="6700958"/>
                </a:cubicBezTo>
                <a:cubicBezTo>
                  <a:pt x="5613514" y="6681827"/>
                  <a:pt x="5582738" y="6660201"/>
                  <a:pt x="5551962" y="6639406"/>
                </a:cubicBezTo>
                <a:cubicBezTo>
                  <a:pt x="5547387" y="6636495"/>
                  <a:pt x="5537822" y="6633584"/>
                  <a:pt x="5536158" y="6635247"/>
                </a:cubicBezTo>
                <a:cubicBezTo>
                  <a:pt x="5531168" y="6640654"/>
                  <a:pt x="5529504" y="6649388"/>
                  <a:pt x="5525345" y="6656042"/>
                </a:cubicBezTo>
                <a:cubicBezTo>
                  <a:pt x="5520355" y="6664776"/>
                  <a:pt x="5514116" y="6672677"/>
                  <a:pt x="5508294" y="6680579"/>
                </a:cubicBezTo>
                <a:cubicBezTo>
                  <a:pt x="5500392" y="6672677"/>
                  <a:pt x="5492906" y="6664360"/>
                  <a:pt x="5481677" y="6652715"/>
                </a:cubicBezTo>
                <a:cubicBezTo>
                  <a:pt x="5443415" y="6661449"/>
                  <a:pt x="5395588" y="6672677"/>
                  <a:pt x="5341938" y="6685154"/>
                </a:cubicBezTo>
                <a:cubicBezTo>
                  <a:pt x="5374794" y="6689313"/>
                  <a:pt x="5401411" y="6696799"/>
                  <a:pt x="5379784" y="6733813"/>
                </a:cubicBezTo>
                <a:cubicBezTo>
                  <a:pt x="5301181" y="6708444"/>
                  <a:pt x="5301181" y="6708444"/>
                  <a:pt x="5331126" y="6678084"/>
                </a:cubicBezTo>
                <a:cubicBezTo>
                  <a:pt x="5313658" y="6676836"/>
                  <a:pt x="5300350" y="6674341"/>
                  <a:pt x="5287457" y="6675173"/>
                </a:cubicBezTo>
                <a:cubicBezTo>
                  <a:pt x="5255434" y="6677668"/>
                  <a:pt x="5223410" y="6685986"/>
                  <a:pt x="5191387" y="6683907"/>
                </a:cubicBezTo>
                <a:cubicBezTo>
                  <a:pt x="5173504" y="6682659"/>
                  <a:pt x="5156868" y="6666023"/>
                  <a:pt x="5140648" y="6656874"/>
                </a:cubicBezTo>
                <a:cubicBezTo>
                  <a:pt x="5137322" y="6662696"/>
                  <a:pt x="5132331" y="6671846"/>
                  <a:pt x="5126924" y="6680579"/>
                </a:cubicBezTo>
                <a:cubicBezTo>
                  <a:pt x="5119022" y="6694720"/>
                  <a:pt x="5101971" y="6711355"/>
                  <a:pt x="5104882" y="6721752"/>
                </a:cubicBezTo>
                <a:cubicBezTo>
                  <a:pt x="5109041" y="6735893"/>
                  <a:pt x="5129004" y="6745042"/>
                  <a:pt x="5145223" y="6759182"/>
                </a:cubicBezTo>
                <a:cubicBezTo>
                  <a:pt x="5145223" y="6759598"/>
                  <a:pt x="5141480" y="6765837"/>
                  <a:pt x="5135242" y="6776650"/>
                </a:cubicBezTo>
                <a:cubicBezTo>
                  <a:pt x="5112368" y="6729654"/>
                  <a:pt x="5076186" y="6761678"/>
                  <a:pt x="5045826" y="6755855"/>
                </a:cubicBezTo>
                <a:cubicBezTo>
                  <a:pt x="5047489" y="6819902"/>
                  <a:pt x="5059134" y="6829052"/>
                  <a:pt x="5126092" y="6817407"/>
                </a:cubicBezTo>
                <a:cubicBezTo>
                  <a:pt x="5119022" y="6863155"/>
                  <a:pt x="5097812" y="6870641"/>
                  <a:pt x="5054975" y="6842776"/>
                </a:cubicBezTo>
                <a:cubicBezTo>
                  <a:pt x="4988849" y="6799940"/>
                  <a:pt x="4919396" y="6804930"/>
                  <a:pt x="4847863" y="6827804"/>
                </a:cubicBezTo>
                <a:cubicBezTo>
                  <a:pt x="4836634" y="6831547"/>
                  <a:pt x="4817919" y="6831131"/>
                  <a:pt x="4811265" y="6824477"/>
                </a:cubicBezTo>
                <a:cubicBezTo>
                  <a:pt x="4800036" y="6813248"/>
                  <a:pt x="4792966" y="6796197"/>
                  <a:pt x="4789638" y="6780393"/>
                </a:cubicBezTo>
                <a:cubicBezTo>
                  <a:pt x="4787143" y="6768332"/>
                  <a:pt x="4792550" y="6754192"/>
                  <a:pt x="4795045" y="6739636"/>
                </a:cubicBezTo>
                <a:cubicBezTo>
                  <a:pt x="4780073" y="6751280"/>
                  <a:pt x="4767597" y="6768748"/>
                  <a:pt x="4753872" y="6769995"/>
                </a:cubicBezTo>
                <a:cubicBezTo>
                  <a:pt x="4735573" y="6771659"/>
                  <a:pt x="4716026" y="6760430"/>
                  <a:pt x="4696896" y="6754608"/>
                </a:cubicBezTo>
                <a:cubicBezTo>
                  <a:pt x="4697311" y="6750449"/>
                  <a:pt x="4697727" y="6745874"/>
                  <a:pt x="4698143" y="6741715"/>
                </a:cubicBezTo>
                <a:cubicBezTo>
                  <a:pt x="4709788" y="6739220"/>
                  <a:pt x="4721433" y="6736309"/>
                  <a:pt x="4733078" y="6734645"/>
                </a:cubicBezTo>
                <a:cubicBezTo>
                  <a:pt x="4743059" y="6733398"/>
                  <a:pt x="4753041" y="6732981"/>
                  <a:pt x="4773003" y="6731734"/>
                </a:cubicBezTo>
                <a:cubicBezTo>
                  <a:pt x="4734326" y="6700542"/>
                  <a:pt x="4711036" y="6723000"/>
                  <a:pt x="4689825" y="6736309"/>
                </a:cubicBezTo>
                <a:cubicBezTo>
                  <a:pt x="4661545" y="6754192"/>
                  <a:pt x="4619124" y="6746706"/>
                  <a:pt x="4595003" y="6723416"/>
                </a:cubicBezTo>
                <a:cubicBezTo>
                  <a:pt x="4583358" y="6712187"/>
                  <a:pt x="4559237" y="6713019"/>
                  <a:pt x="4540938" y="6710107"/>
                </a:cubicBezTo>
                <a:cubicBezTo>
                  <a:pt x="4526381" y="6707612"/>
                  <a:pt x="4508914" y="6712603"/>
                  <a:pt x="4497685" y="6705948"/>
                </a:cubicBezTo>
                <a:cubicBezTo>
                  <a:pt x="4449026" y="6677253"/>
                  <a:pt x="4400783" y="6647724"/>
                  <a:pt x="4355451" y="6614453"/>
                </a:cubicBezTo>
                <a:cubicBezTo>
                  <a:pt x="4333409" y="6598234"/>
                  <a:pt x="4317605" y="6573280"/>
                  <a:pt x="4297643" y="6550822"/>
                </a:cubicBezTo>
                <a:cubicBezTo>
                  <a:pt x="4340479" y="6530028"/>
                  <a:pt x="4354204" y="6539177"/>
                  <a:pt x="4372503" y="6591163"/>
                </a:cubicBezTo>
                <a:cubicBezTo>
                  <a:pt x="4412844" y="6572864"/>
                  <a:pt x="4415755" y="6565378"/>
                  <a:pt x="4397456" y="6527116"/>
                </a:cubicBezTo>
                <a:cubicBezTo>
                  <a:pt x="4389554" y="6510481"/>
                  <a:pt x="4383316" y="6493430"/>
                  <a:pt x="4374998" y="6473467"/>
                </a:cubicBezTo>
                <a:cubicBezTo>
                  <a:pt x="4365432" y="6473051"/>
                  <a:pt x="4352956" y="6472219"/>
                  <a:pt x="4340895" y="6471388"/>
                </a:cubicBezTo>
                <a:cubicBezTo>
                  <a:pt x="4343391" y="6474299"/>
                  <a:pt x="4345470" y="6477210"/>
                  <a:pt x="4347965" y="6480121"/>
                </a:cubicBezTo>
                <a:cubicBezTo>
                  <a:pt x="4335904" y="6491766"/>
                  <a:pt x="4325923" y="6507986"/>
                  <a:pt x="4311783" y="6514640"/>
                </a:cubicBezTo>
                <a:cubicBezTo>
                  <a:pt x="4289741" y="6524205"/>
                  <a:pt x="4276848" y="6509234"/>
                  <a:pt x="4269778" y="6488439"/>
                </a:cubicBezTo>
                <a:cubicBezTo>
                  <a:pt x="4264372" y="6471804"/>
                  <a:pt x="4261044" y="6447266"/>
                  <a:pt x="4249400" y="6441859"/>
                </a:cubicBezTo>
                <a:cubicBezTo>
                  <a:pt x="4226942" y="6431878"/>
                  <a:pt x="4199909" y="6433958"/>
                  <a:pt x="4174956" y="6430215"/>
                </a:cubicBezTo>
                <a:cubicBezTo>
                  <a:pt x="4145843" y="6425640"/>
                  <a:pt x="4116731" y="6421897"/>
                  <a:pt x="4088035" y="6415243"/>
                </a:cubicBezTo>
                <a:cubicBezTo>
                  <a:pt x="4043119" y="6404846"/>
                  <a:pt x="3997787" y="6394864"/>
                  <a:pt x="3953703" y="6380308"/>
                </a:cubicBezTo>
                <a:cubicBezTo>
                  <a:pt x="3907539" y="6365336"/>
                  <a:pt x="3863871" y="6343710"/>
                  <a:pt x="3817707" y="6328322"/>
                </a:cubicBezTo>
                <a:cubicBezTo>
                  <a:pt x="3755324" y="6307112"/>
                  <a:pt x="3689614" y="6293803"/>
                  <a:pt x="3628894" y="6268850"/>
                </a:cubicBezTo>
                <a:cubicBezTo>
                  <a:pt x="3575244" y="6246808"/>
                  <a:pt x="3526170" y="6213537"/>
                  <a:pt x="3475015" y="6184841"/>
                </a:cubicBezTo>
                <a:cubicBezTo>
                  <a:pt x="3455053" y="6173611"/>
                  <a:pt x="3435506" y="6161551"/>
                  <a:pt x="3415959" y="6150322"/>
                </a:cubicBezTo>
                <a:cubicBezTo>
                  <a:pt x="3364805" y="6120378"/>
                  <a:pt x="3310323" y="6095425"/>
                  <a:pt x="3264160" y="6059242"/>
                </a:cubicBezTo>
                <a:cubicBezTo>
                  <a:pt x="3231720" y="6034289"/>
                  <a:pt x="3209263" y="5995196"/>
                  <a:pt x="3184309" y="5961508"/>
                </a:cubicBezTo>
                <a:cubicBezTo>
                  <a:pt x="3131491" y="5889976"/>
                  <a:pt x="3079505" y="5818027"/>
                  <a:pt x="3028351" y="5745246"/>
                </a:cubicBezTo>
                <a:cubicBezTo>
                  <a:pt x="3010468" y="5719877"/>
                  <a:pt x="2999239" y="5690349"/>
                  <a:pt x="2980108" y="5666227"/>
                </a:cubicBezTo>
                <a:cubicBezTo>
                  <a:pt x="2956818" y="5636699"/>
                  <a:pt x="2928954" y="5611330"/>
                  <a:pt x="2903169" y="5583466"/>
                </a:cubicBezTo>
                <a:cubicBezTo>
                  <a:pt x="2899842" y="5580139"/>
                  <a:pt x="2897762" y="5575564"/>
                  <a:pt x="2895683" y="5571405"/>
                </a:cubicBezTo>
                <a:cubicBezTo>
                  <a:pt x="2871561" y="5521499"/>
                  <a:pt x="2871561" y="5521499"/>
                  <a:pt x="2835379" y="5499456"/>
                </a:cubicBezTo>
                <a:cubicBezTo>
                  <a:pt x="2849519" y="5492386"/>
                  <a:pt x="2861580" y="5485732"/>
                  <a:pt x="2879047" y="5476998"/>
                </a:cubicBezTo>
                <a:cubicBezTo>
                  <a:pt x="2804187" y="5484484"/>
                  <a:pt x="2804187" y="5484484"/>
                  <a:pt x="2783809" y="5426676"/>
                </a:cubicBezTo>
                <a:cubicBezTo>
                  <a:pt x="2806683" y="5424181"/>
                  <a:pt x="2827477" y="5422101"/>
                  <a:pt x="2857421" y="5419190"/>
                </a:cubicBezTo>
                <a:cubicBezTo>
                  <a:pt x="2841201" y="5412120"/>
                  <a:pt x="2829972" y="5405466"/>
                  <a:pt x="2817496" y="5402138"/>
                </a:cubicBezTo>
                <a:cubicBezTo>
                  <a:pt x="2785472" y="5394237"/>
                  <a:pt x="2781729" y="5383423"/>
                  <a:pt x="2801692" y="5357638"/>
                </a:cubicBezTo>
                <a:cubicBezTo>
                  <a:pt x="2805019" y="5353480"/>
                  <a:pt x="2799613" y="5343082"/>
                  <a:pt x="2800444" y="5335596"/>
                </a:cubicBezTo>
                <a:cubicBezTo>
                  <a:pt x="2801276" y="5327695"/>
                  <a:pt x="2804603" y="5319793"/>
                  <a:pt x="2807930" y="5308980"/>
                </a:cubicBezTo>
                <a:cubicBezTo>
                  <a:pt x="2792542" y="5307732"/>
                  <a:pt x="2776739" y="5306900"/>
                  <a:pt x="2760935" y="5305237"/>
                </a:cubicBezTo>
                <a:cubicBezTo>
                  <a:pt x="2745547" y="5303573"/>
                  <a:pt x="2730575" y="5301493"/>
                  <a:pt x="2715603" y="5299830"/>
                </a:cubicBezTo>
                <a:cubicBezTo>
                  <a:pt x="2715603" y="5296919"/>
                  <a:pt x="2715603" y="5293592"/>
                  <a:pt x="2715603" y="5290680"/>
                </a:cubicBezTo>
                <a:cubicBezTo>
                  <a:pt x="2728912" y="5285690"/>
                  <a:pt x="2742220" y="5280699"/>
                  <a:pt x="2757608" y="5275292"/>
                </a:cubicBezTo>
                <a:cubicBezTo>
                  <a:pt x="2747210" y="5266559"/>
                  <a:pt x="2738893" y="5259489"/>
                  <a:pt x="2723089" y="5246180"/>
                </a:cubicBezTo>
                <a:cubicBezTo>
                  <a:pt x="2735982" y="5239942"/>
                  <a:pt x="2746379" y="5234951"/>
                  <a:pt x="2765925" y="5225386"/>
                </a:cubicBezTo>
                <a:cubicBezTo>
                  <a:pt x="2721426" y="5212909"/>
                  <a:pt x="2673182" y="5221643"/>
                  <a:pt x="2680668" y="5165498"/>
                </a:cubicBezTo>
                <a:cubicBezTo>
                  <a:pt x="2650309" y="5160091"/>
                  <a:pt x="2621612" y="5155517"/>
                  <a:pt x="2593748" y="5148863"/>
                </a:cubicBezTo>
                <a:cubicBezTo>
                  <a:pt x="2590837" y="5148031"/>
                  <a:pt x="2590837" y="5135138"/>
                  <a:pt x="2590005" y="5130979"/>
                </a:cubicBezTo>
                <a:cubicBezTo>
                  <a:pt x="2540098" y="5133059"/>
                  <a:pt x="2496014" y="5118087"/>
                  <a:pt x="2455673" y="5090638"/>
                </a:cubicBezTo>
                <a:cubicBezTo>
                  <a:pt x="2453593" y="5089390"/>
                  <a:pt x="2452762" y="5086063"/>
                  <a:pt x="2450682" y="5084816"/>
                </a:cubicBezTo>
                <a:cubicBezTo>
                  <a:pt x="2421570" y="5069428"/>
                  <a:pt x="2381229" y="5061110"/>
                  <a:pt x="2365841" y="5036573"/>
                </a:cubicBezTo>
                <a:cubicBezTo>
                  <a:pt x="2345462" y="5003717"/>
                  <a:pt x="2320093" y="4990825"/>
                  <a:pt x="2288902" y="4976269"/>
                </a:cubicBezTo>
                <a:cubicBezTo>
                  <a:pt x="2250224" y="4958386"/>
                  <a:pt x="2215289" y="4932601"/>
                  <a:pt x="2179523" y="4909311"/>
                </a:cubicBezTo>
                <a:cubicBezTo>
                  <a:pt x="2177443" y="4908063"/>
                  <a:pt x="2180771" y="4899745"/>
                  <a:pt x="2179939" y="4894754"/>
                </a:cubicBezTo>
                <a:cubicBezTo>
                  <a:pt x="2174948" y="4872713"/>
                  <a:pt x="2168710" y="4851918"/>
                  <a:pt x="2139182" y="4851918"/>
                </a:cubicBezTo>
                <a:cubicBezTo>
                  <a:pt x="2068065" y="4851502"/>
                  <a:pt x="1996532" y="4844848"/>
                  <a:pt x="1926247" y="4851502"/>
                </a:cubicBezTo>
                <a:cubicBezTo>
                  <a:pt x="1868438" y="4856909"/>
                  <a:pt x="1811878" y="4877703"/>
                  <a:pt x="1754901" y="4892259"/>
                </a:cubicBezTo>
                <a:cubicBezTo>
                  <a:pt x="1739513" y="4896002"/>
                  <a:pt x="1724125" y="4900993"/>
                  <a:pt x="1699588" y="4907647"/>
                </a:cubicBezTo>
                <a:cubicBezTo>
                  <a:pt x="1707905" y="4916381"/>
                  <a:pt x="1714560" y="4928442"/>
                  <a:pt x="1724125" y="4932601"/>
                </a:cubicBezTo>
                <a:cubicBezTo>
                  <a:pt x="1785261" y="4958801"/>
                  <a:pt x="1848892" y="4966288"/>
                  <a:pt x="1914602" y="4951731"/>
                </a:cubicBezTo>
                <a:cubicBezTo>
                  <a:pt x="1918345" y="4950899"/>
                  <a:pt x="1922920" y="4953395"/>
                  <a:pt x="1928326" y="4963376"/>
                </a:cubicBezTo>
                <a:cubicBezTo>
                  <a:pt x="1915850" y="4965455"/>
                  <a:pt x="1901709" y="4964208"/>
                  <a:pt x="1890896" y="4969614"/>
                </a:cubicBezTo>
                <a:cubicBezTo>
                  <a:pt x="1858457" y="4985834"/>
                  <a:pt x="1829345" y="5008292"/>
                  <a:pt x="1795658" y="5021600"/>
                </a:cubicBezTo>
                <a:cubicBezTo>
                  <a:pt x="1752405" y="5038652"/>
                  <a:pt x="1707489" y="5053624"/>
                  <a:pt x="1661742" y="5061110"/>
                </a:cubicBezTo>
                <a:cubicBezTo>
                  <a:pt x="1572326" y="5075666"/>
                  <a:pt x="1481662" y="5080657"/>
                  <a:pt x="1392662" y="5096045"/>
                </a:cubicBezTo>
                <a:cubicBezTo>
                  <a:pt x="1312395" y="5110185"/>
                  <a:pt x="1233377" y="5131811"/>
                  <a:pt x="1154358" y="5152189"/>
                </a:cubicBezTo>
                <a:cubicBezTo>
                  <a:pt x="1081993" y="5170489"/>
                  <a:pt x="1012540" y="5165082"/>
                  <a:pt x="945582" y="5132643"/>
                </a:cubicBezTo>
                <a:cubicBezTo>
                  <a:pt x="939344" y="5129731"/>
                  <a:pt x="929362" y="5125989"/>
                  <a:pt x="924372" y="5128484"/>
                </a:cubicBezTo>
                <a:cubicBezTo>
                  <a:pt x="889437" y="5146783"/>
                  <a:pt x="865315" y="5133059"/>
                  <a:pt x="843273" y="5105610"/>
                </a:cubicBezTo>
                <a:cubicBezTo>
                  <a:pt x="838699" y="5099788"/>
                  <a:pt x="827470" y="5099372"/>
                  <a:pt x="819568" y="5096460"/>
                </a:cubicBezTo>
                <a:cubicBezTo>
                  <a:pt x="828717" y="5058199"/>
                  <a:pt x="811250" y="5034909"/>
                  <a:pt x="754273" y="5009124"/>
                </a:cubicBezTo>
                <a:cubicBezTo>
                  <a:pt x="758016" y="5001638"/>
                  <a:pt x="761343" y="4994152"/>
                  <a:pt x="765086" y="4985834"/>
                </a:cubicBezTo>
                <a:cubicBezTo>
                  <a:pt x="731815" y="4962960"/>
                  <a:pt x="703951" y="4938423"/>
                  <a:pt x="705198" y="4893923"/>
                </a:cubicBezTo>
                <a:cubicBezTo>
                  <a:pt x="705614" y="4884357"/>
                  <a:pt x="695633" y="4874376"/>
                  <a:pt x="690642" y="4864395"/>
                </a:cubicBezTo>
                <a:cubicBezTo>
                  <a:pt x="686483" y="4856077"/>
                  <a:pt x="677334" y="4845680"/>
                  <a:pt x="679413" y="4839857"/>
                </a:cubicBezTo>
                <a:cubicBezTo>
                  <a:pt x="691474" y="4806586"/>
                  <a:pt x="665273" y="4759591"/>
                  <a:pt x="714348" y="4739628"/>
                </a:cubicBezTo>
                <a:cubicBezTo>
                  <a:pt x="719339" y="4737549"/>
                  <a:pt x="724329" y="4736301"/>
                  <a:pt x="729320" y="4734637"/>
                </a:cubicBezTo>
                <a:cubicBezTo>
                  <a:pt x="726825" y="4731311"/>
                  <a:pt x="723913" y="4727567"/>
                  <a:pt x="721418" y="4724240"/>
                </a:cubicBezTo>
                <a:cubicBezTo>
                  <a:pt x="691058" y="4733806"/>
                  <a:pt x="661530" y="4747946"/>
                  <a:pt x="630754" y="4751689"/>
                </a:cubicBezTo>
                <a:cubicBezTo>
                  <a:pt x="608712" y="4754184"/>
                  <a:pt x="585007" y="4743371"/>
                  <a:pt x="558806" y="4737549"/>
                </a:cubicBezTo>
                <a:cubicBezTo>
                  <a:pt x="542170" y="4742539"/>
                  <a:pt x="518880" y="4749193"/>
                  <a:pt x="493927" y="4756680"/>
                </a:cubicBezTo>
                <a:cubicBezTo>
                  <a:pt x="495591" y="4764582"/>
                  <a:pt x="497670" y="4772484"/>
                  <a:pt x="499749" y="4783297"/>
                </a:cubicBezTo>
                <a:cubicBezTo>
                  <a:pt x="461488" y="4777058"/>
                  <a:pt x="431960" y="4778306"/>
                  <a:pt x="402847" y="4810329"/>
                </a:cubicBezTo>
                <a:cubicBezTo>
                  <a:pt x="387875" y="4826965"/>
                  <a:pt x="346703" y="4826133"/>
                  <a:pt x="318422" y="4823222"/>
                </a:cubicBezTo>
                <a:cubicBezTo>
                  <a:pt x="276417" y="4818647"/>
                  <a:pt x="236076" y="4809497"/>
                  <a:pt x="194487" y="4790782"/>
                </a:cubicBezTo>
                <a:cubicBezTo>
                  <a:pt x="135847" y="4764582"/>
                  <a:pt x="115053" y="4725904"/>
                  <a:pt x="100912" y="4671838"/>
                </a:cubicBezTo>
                <a:cubicBezTo>
                  <a:pt x="98001" y="4661441"/>
                  <a:pt x="80534" y="4656035"/>
                  <a:pt x="73048" y="4645638"/>
                </a:cubicBezTo>
                <a:cubicBezTo>
                  <a:pt x="50174" y="4614862"/>
                  <a:pt x="25637" y="4584086"/>
                  <a:pt x="9417" y="4549983"/>
                </a:cubicBezTo>
                <a:cubicBezTo>
                  <a:pt x="3179" y="4536675"/>
                  <a:pt x="-10546" y="4512969"/>
                  <a:pt x="14408" y="4492591"/>
                </a:cubicBezTo>
                <a:cubicBezTo>
                  <a:pt x="58492" y="4456824"/>
                  <a:pt x="76375" y="4406502"/>
                  <a:pt x="93426" y="4352020"/>
                </a:cubicBezTo>
                <a:cubicBezTo>
                  <a:pt x="107567" y="4306689"/>
                  <a:pt x="144581" y="4266763"/>
                  <a:pt x="176604" y="4228917"/>
                </a:cubicBezTo>
                <a:cubicBezTo>
                  <a:pt x="193240" y="4209786"/>
                  <a:pt x="219025" y="4205212"/>
                  <a:pt x="218193" y="4167782"/>
                </a:cubicBezTo>
                <a:cubicBezTo>
                  <a:pt x="217777" y="4145739"/>
                  <a:pt x="250216" y="4122450"/>
                  <a:pt x="268931" y="4100408"/>
                </a:cubicBezTo>
                <a:cubicBezTo>
                  <a:pt x="290142" y="4074623"/>
                  <a:pt x="312184" y="4049253"/>
                  <a:pt x="334226" y="4024300"/>
                </a:cubicBezTo>
                <a:cubicBezTo>
                  <a:pt x="340880" y="4016814"/>
                  <a:pt x="347534" y="4008496"/>
                  <a:pt x="356268" y="4004753"/>
                </a:cubicBezTo>
                <a:cubicBezTo>
                  <a:pt x="376646" y="3996020"/>
                  <a:pt x="402016" y="3994356"/>
                  <a:pt x="418651" y="3981463"/>
                </a:cubicBezTo>
                <a:cubicBezTo>
                  <a:pt x="435287" y="3968571"/>
                  <a:pt x="443605" y="3945697"/>
                  <a:pt x="453586" y="3930725"/>
                </a:cubicBezTo>
                <a:cubicBezTo>
                  <a:pt x="450259" y="3919912"/>
                  <a:pt x="449427" y="3907435"/>
                  <a:pt x="443605" y="3897870"/>
                </a:cubicBezTo>
                <a:cubicBezTo>
                  <a:pt x="433207" y="3880403"/>
                  <a:pt x="419067" y="3864599"/>
                  <a:pt x="408254" y="3847132"/>
                </a:cubicBezTo>
                <a:cubicBezTo>
                  <a:pt x="401600" y="3835902"/>
                  <a:pt x="390371" y="3817188"/>
                  <a:pt x="394530" y="3810533"/>
                </a:cubicBezTo>
                <a:cubicBezTo>
                  <a:pt x="419483" y="3772272"/>
                  <a:pt x="386212" y="3760627"/>
                  <a:pt x="367081" y="3741912"/>
                </a:cubicBezTo>
                <a:cubicBezTo>
                  <a:pt x="364586" y="3739417"/>
                  <a:pt x="362090" y="3736089"/>
                  <a:pt x="359179" y="3733178"/>
                </a:cubicBezTo>
                <a:cubicBezTo>
                  <a:pt x="365002" y="3727771"/>
                  <a:pt x="369992" y="3723197"/>
                  <a:pt x="375399" y="3718206"/>
                </a:cubicBezTo>
                <a:cubicBezTo>
                  <a:pt x="372488" y="3720702"/>
                  <a:pt x="369161" y="3723197"/>
                  <a:pt x="366249" y="3725692"/>
                </a:cubicBezTo>
                <a:cubicBezTo>
                  <a:pt x="348782" y="3706561"/>
                  <a:pt x="331315" y="3687014"/>
                  <a:pt x="313431" y="3667468"/>
                </a:cubicBezTo>
                <a:cubicBezTo>
                  <a:pt x="367081" y="3619225"/>
                  <a:pt x="288478" y="3618393"/>
                  <a:pt x="300955" y="3584706"/>
                </a:cubicBezTo>
                <a:cubicBezTo>
                  <a:pt x="300955" y="3584706"/>
                  <a:pt x="307609" y="3581795"/>
                  <a:pt x="316759" y="3577636"/>
                </a:cubicBezTo>
                <a:cubicBezTo>
                  <a:pt x="290558" y="3538958"/>
                  <a:pt x="264773" y="3500697"/>
                  <a:pt x="237324" y="3460355"/>
                </a:cubicBezTo>
                <a:cubicBezTo>
                  <a:pt x="254791" y="3415855"/>
                  <a:pt x="244394" y="3376762"/>
                  <a:pt x="196983" y="3317290"/>
                </a:cubicBezTo>
                <a:cubicBezTo>
                  <a:pt x="219857" y="3293584"/>
                  <a:pt x="212786" y="3271958"/>
                  <a:pt x="194071" y="3247420"/>
                </a:cubicBezTo>
                <a:cubicBezTo>
                  <a:pt x="185754" y="3236607"/>
                  <a:pt x="182842" y="3216645"/>
                  <a:pt x="186585" y="3202921"/>
                </a:cubicBezTo>
                <a:cubicBezTo>
                  <a:pt x="201973" y="3144696"/>
                  <a:pt x="184090" y="3087719"/>
                  <a:pt x="181595" y="3030327"/>
                </a:cubicBezTo>
                <a:cubicBezTo>
                  <a:pt x="181179" y="3018682"/>
                  <a:pt x="172445" y="3007869"/>
                  <a:pt x="174941" y="2997472"/>
                </a:cubicBezTo>
                <a:cubicBezTo>
                  <a:pt x="177852" y="2950476"/>
                  <a:pt x="180347" y="2903481"/>
                  <a:pt x="183674" y="2853574"/>
                </a:cubicBezTo>
                <a:cubicBezTo>
                  <a:pt x="181595" y="2852326"/>
                  <a:pt x="174941" y="2848999"/>
                  <a:pt x="164128" y="2843177"/>
                </a:cubicBezTo>
                <a:cubicBezTo>
                  <a:pt x="199478" y="2826542"/>
                  <a:pt x="188249" y="2803668"/>
                  <a:pt x="171613" y="2778714"/>
                </a:cubicBezTo>
                <a:cubicBezTo>
                  <a:pt x="204469" y="2767069"/>
                  <a:pt x="232333" y="2752929"/>
                  <a:pt x="202389" y="2715083"/>
                </a:cubicBezTo>
                <a:cubicBezTo>
                  <a:pt x="235244" y="2687635"/>
                  <a:pt x="234829" y="2642303"/>
                  <a:pt x="201142" y="2594476"/>
                </a:cubicBezTo>
                <a:cubicBezTo>
                  <a:pt x="219025" y="2583247"/>
                  <a:pt x="236076" y="2576177"/>
                  <a:pt x="232333" y="2544153"/>
                </a:cubicBezTo>
                <a:cubicBezTo>
                  <a:pt x="229006" y="2519200"/>
                  <a:pt x="250216" y="2489256"/>
                  <a:pt x="264773" y="2464303"/>
                </a:cubicBezTo>
                <a:cubicBezTo>
                  <a:pt x="277665" y="2442261"/>
                  <a:pt x="298459" y="2423546"/>
                  <a:pt x="254375" y="2413980"/>
                </a:cubicBezTo>
                <a:cubicBezTo>
                  <a:pt x="248137" y="2412733"/>
                  <a:pt x="243562" y="2401503"/>
                  <a:pt x="243562" y="2389443"/>
                </a:cubicBezTo>
                <a:cubicBezTo>
                  <a:pt x="251464" y="2392354"/>
                  <a:pt x="258950" y="2395265"/>
                  <a:pt x="271427" y="2399424"/>
                </a:cubicBezTo>
                <a:cubicBezTo>
                  <a:pt x="268515" y="2389027"/>
                  <a:pt x="266852" y="2381957"/>
                  <a:pt x="263525" y="2369896"/>
                </a:cubicBezTo>
                <a:cubicBezTo>
                  <a:pt x="323413" y="2369064"/>
                  <a:pt x="301787" y="2317494"/>
                  <a:pt x="315095" y="2285887"/>
                </a:cubicBezTo>
                <a:cubicBezTo>
                  <a:pt x="326324" y="2259685"/>
                  <a:pt x="310936" y="2204372"/>
                  <a:pt x="297628" y="2195223"/>
                </a:cubicBezTo>
                <a:cubicBezTo>
                  <a:pt x="301787" y="2182330"/>
                  <a:pt x="305945" y="2171933"/>
                  <a:pt x="308025" y="2161120"/>
                </a:cubicBezTo>
                <a:cubicBezTo>
                  <a:pt x="310520" y="2150307"/>
                  <a:pt x="308857" y="2137830"/>
                  <a:pt x="312600" y="2127849"/>
                </a:cubicBezTo>
                <a:cubicBezTo>
                  <a:pt x="321333" y="2103727"/>
                  <a:pt x="322581" y="2086260"/>
                  <a:pt x="294716" y="2070872"/>
                </a:cubicBezTo>
                <a:cubicBezTo>
                  <a:pt x="280992" y="2063386"/>
                  <a:pt x="266436" y="2039265"/>
                  <a:pt x="268515" y="2024708"/>
                </a:cubicBezTo>
                <a:cubicBezTo>
                  <a:pt x="270595" y="2008073"/>
                  <a:pt x="290558" y="1993517"/>
                  <a:pt x="307193" y="1972722"/>
                </a:cubicBezTo>
                <a:cubicBezTo>
                  <a:pt x="308857" y="1956087"/>
                  <a:pt x="312600" y="1931134"/>
                  <a:pt x="313016" y="1905764"/>
                </a:cubicBezTo>
                <a:cubicBezTo>
                  <a:pt x="313431" y="1886633"/>
                  <a:pt x="308857" y="1867087"/>
                  <a:pt x="308025" y="1847540"/>
                </a:cubicBezTo>
                <a:cubicBezTo>
                  <a:pt x="307193" y="1831736"/>
                  <a:pt x="303034" y="1810942"/>
                  <a:pt x="310936" y="1800545"/>
                </a:cubicBezTo>
                <a:cubicBezTo>
                  <a:pt x="329235" y="1775591"/>
                  <a:pt x="350446" y="1756045"/>
                  <a:pt x="332978" y="1720278"/>
                </a:cubicBezTo>
                <a:cubicBezTo>
                  <a:pt x="330899" y="1715703"/>
                  <a:pt x="356684" y="1697404"/>
                  <a:pt x="364170" y="1690750"/>
                </a:cubicBezTo>
                <a:cubicBezTo>
                  <a:pt x="369992" y="1649577"/>
                  <a:pt x="370824" y="1610900"/>
                  <a:pt x="382469" y="1576381"/>
                </a:cubicBezTo>
                <a:cubicBezTo>
                  <a:pt x="387875" y="1559745"/>
                  <a:pt x="407422" y="1548100"/>
                  <a:pt x="412829" y="1525642"/>
                </a:cubicBezTo>
                <a:cubicBezTo>
                  <a:pt x="417819" y="1504432"/>
                  <a:pt x="435287" y="1486133"/>
                  <a:pt x="449843" y="1462427"/>
                </a:cubicBezTo>
                <a:cubicBezTo>
                  <a:pt x="415740" y="1455357"/>
                  <a:pt x="387875" y="1454941"/>
                  <a:pt x="394530" y="1416264"/>
                </a:cubicBezTo>
                <a:cubicBezTo>
                  <a:pt x="409918" y="1422086"/>
                  <a:pt x="423226" y="1427493"/>
                  <a:pt x="444020" y="1434979"/>
                </a:cubicBezTo>
                <a:cubicBezTo>
                  <a:pt x="438614" y="1415848"/>
                  <a:pt x="435703" y="1405035"/>
                  <a:pt x="433623" y="1396717"/>
                </a:cubicBezTo>
                <a:cubicBezTo>
                  <a:pt x="454418" y="1366773"/>
                  <a:pt x="494343" y="1355544"/>
                  <a:pt x="493511" y="1307717"/>
                </a:cubicBezTo>
                <a:cubicBezTo>
                  <a:pt x="492679" y="1254483"/>
                  <a:pt x="533021" y="1217053"/>
                  <a:pt x="562133" y="1176296"/>
                </a:cubicBezTo>
                <a:cubicBezTo>
                  <a:pt x="565044" y="1172137"/>
                  <a:pt x="576273" y="1174217"/>
                  <a:pt x="583343" y="1172137"/>
                </a:cubicBezTo>
                <a:cubicBezTo>
                  <a:pt x="620773" y="1162572"/>
                  <a:pt x="656539" y="1151343"/>
                  <a:pt x="675254" y="1111418"/>
                </a:cubicBezTo>
                <a:cubicBezTo>
                  <a:pt x="680245" y="1101020"/>
                  <a:pt x="697296" y="1096030"/>
                  <a:pt x="709357" y="1089791"/>
                </a:cubicBezTo>
                <a:cubicBezTo>
                  <a:pt x="715596" y="1086464"/>
                  <a:pt x="723497" y="1085632"/>
                  <a:pt x="730152" y="1083137"/>
                </a:cubicBezTo>
                <a:cubicBezTo>
                  <a:pt x="746787" y="1076899"/>
                  <a:pt x="763423" y="1070245"/>
                  <a:pt x="782138" y="1068165"/>
                </a:cubicBezTo>
                <a:cubicBezTo>
                  <a:pt x="805012" y="1031567"/>
                  <a:pt x="838283" y="1027824"/>
                  <a:pt x="879456" y="1031567"/>
                </a:cubicBezTo>
                <a:cubicBezTo>
                  <a:pt x="909400" y="1034062"/>
                  <a:pt x="940591" y="1022417"/>
                  <a:pt x="971367" y="1018258"/>
                </a:cubicBezTo>
                <a:cubicBezTo>
                  <a:pt x="1008797" y="1013268"/>
                  <a:pt x="1049138" y="989146"/>
                  <a:pt x="1080746" y="1031151"/>
                </a:cubicBezTo>
                <a:cubicBezTo>
                  <a:pt x="1088232" y="1040716"/>
                  <a:pt x="1094054" y="1051530"/>
                  <a:pt x="1104451" y="1067749"/>
                </a:cubicBezTo>
                <a:cubicBezTo>
                  <a:pt x="1102788" y="1055688"/>
                  <a:pt x="1101956" y="1049866"/>
                  <a:pt x="1101540" y="1044044"/>
                </a:cubicBezTo>
                <a:cubicBezTo>
                  <a:pt x="1153110" y="1064422"/>
                  <a:pt x="1172657" y="1056104"/>
                  <a:pt x="1209671" y="1009109"/>
                </a:cubicBezTo>
                <a:cubicBezTo>
                  <a:pt x="1218405" y="998296"/>
                  <a:pt x="1240447" y="997880"/>
                  <a:pt x="1256251" y="992473"/>
                </a:cubicBezTo>
                <a:cubicBezTo>
                  <a:pt x="1257498" y="996216"/>
                  <a:pt x="1258746" y="999544"/>
                  <a:pt x="1259994" y="1003286"/>
                </a:cubicBezTo>
                <a:cubicBezTo>
                  <a:pt x="1248764" y="1006614"/>
                  <a:pt x="1237536" y="1009941"/>
                  <a:pt x="1222979" y="1014100"/>
                </a:cubicBezTo>
                <a:cubicBezTo>
                  <a:pt x="1226307" y="1020338"/>
                  <a:pt x="1229218" y="1026160"/>
                  <a:pt x="1235456" y="1037389"/>
                </a:cubicBezTo>
                <a:cubicBezTo>
                  <a:pt x="1192620" y="1031983"/>
                  <a:pt x="1181391" y="1105179"/>
                  <a:pt x="1124830" y="1071492"/>
                </a:cubicBezTo>
                <a:cubicBezTo>
                  <a:pt x="1128989" y="1114329"/>
                  <a:pt x="1165171" y="1138866"/>
                  <a:pt x="1189292" y="1138034"/>
                </a:cubicBezTo>
                <a:cubicBezTo>
                  <a:pt x="1236704" y="1136787"/>
                  <a:pt x="1244606" y="1164651"/>
                  <a:pt x="1256251" y="1191684"/>
                </a:cubicBezTo>
                <a:cubicBezTo>
                  <a:pt x="1224227" y="1209151"/>
                  <a:pt x="1193035" y="1225787"/>
                  <a:pt x="1158101" y="1244502"/>
                </a:cubicBezTo>
                <a:cubicBezTo>
                  <a:pt x="1168498" y="1252820"/>
                  <a:pt x="1175984" y="1259474"/>
                  <a:pt x="1194283" y="1274446"/>
                </a:cubicBezTo>
                <a:cubicBezTo>
                  <a:pt x="1166419" y="1275693"/>
                  <a:pt x="1149783" y="1276525"/>
                  <a:pt x="1137722" y="1276941"/>
                </a:cubicBezTo>
                <a:cubicBezTo>
                  <a:pt x="1141049" y="1288586"/>
                  <a:pt x="1142713" y="1304806"/>
                  <a:pt x="1149783" y="1317698"/>
                </a:cubicBezTo>
                <a:cubicBezTo>
                  <a:pt x="1157269" y="1331838"/>
                  <a:pt x="1167666" y="1348474"/>
                  <a:pt x="1180975" y="1354712"/>
                </a:cubicBezTo>
                <a:cubicBezTo>
                  <a:pt x="1190956" y="1359287"/>
                  <a:pt x="1208007" y="1349722"/>
                  <a:pt x="1222148" y="1345563"/>
                </a:cubicBezTo>
                <a:cubicBezTo>
                  <a:pt x="1264152" y="1333502"/>
                  <a:pt x="1305325" y="1318530"/>
                  <a:pt x="1347746" y="1309796"/>
                </a:cubicBezTo>
                <a:cubicBezTo>
                  <a:pt x="1359807" y="1307301"/>
                  <a:pt x="1386839" y="1321857"/>
                  <a:pt x="1386839" y="1328927"/>
                </a:cubicBezTo>
                <a:cubicBezTo>
                  <a:pt x="1387255" y="1347226"/>
                  <a:pt x="1376442" y="1365941"/>
                  <a:pt x="1369788" y="1384240"/>
                </a:cubicBezTo>
                <a:cubicBezTo>
                  <a:pt x="1399732" y="1392558"/>
                  <a:pt x="1435498" y="1386736"/>
                  <a:pt x="1462947" y="1350553"/>
                </a:cubicBezTo>
                <a:cubicBezTo>
                  <a:pt x="1489148" y="1316035"/>
                  <a:pt x="1446727" y="1289834"/>
                  <a:pt x="1457125" y="1256147"/>
                </a:cubicBezTo>
                <a:cubicBezTo>
                  <a:pt x="1471265" y="1240343"/>
                  <a:pt x="1487900" y="1221628"/>
                  <a:pt x="1504952" y="1202913"/>
                </a:cubicBezTo>
                <a:cubicBezTo>
                  <a:pt x="1502041" y="1200002"/>
                  <a:pt x="1498713" y="1196675"/>
                  <a:pt x="1495802" y="1193763"/>
                </a:cubicBezTo>
                <a:cubicBezTo>
                  <a:pt x="1507447" y="1191684"/>
                  <a:pt x="1519092" y="1189189"/>
                  <a:pt x="1541550" y="1185030"/>
                </a:cubicBezTo>
                <a:cubicBezTo>
                  <a:pt x="1528242" y="1178791"/>
                  <a:pt x="1522419" y="1175880"/>
                  <a:pt x="1508279" y="1169226"/>
                </a:cubicBezTo>
                <a:cubicBezTo>
                  <a:pt x="1534480" y="1160076"/>
                  <a:pt x="1551115" y="1153838"/>
                  <a:pt x="1566087" y="1148432"/>
                </a:cubicBezTo>
                <a:cubicBezTo>
                  <a:pt x="1542798" y="1132212"/>
                  <a:pt x="1519508" y="1115992"/>
                  <a:pt x="1489564" y="1094782"/>
                </a:cubicBezTo>
                <a:cubicBezTo>
                  <a:pt x="1509942" y="1094782"/>
                  <a:pt x="1521587" y="1094782"/>
                  <a:pt x="1534064" y="1094782"/>
                </a:cubicBezTo>
                <a:cubicBezTo>
                  <a:pt x="1503288" y="1037805"/>
                  <a:pt x="1585634" y="1041548"/>
                  <a:pt x="1579396" y="996632"/>
                </a:cubicBezTo>
                <a:cubicBezTo>
                  <a:pt x="1574405" y="995385"/>
                  <a:pt x="1565672" y="993305"/>
                  <a:pt x="1556938" y="990810"/>
                </a:cubicBezTo>
                <a:cubicBezTo>
                  <a:pt x="1557354" y="989562"/>
                  <a:pt x="1557354" y="988314"/>
                  <a:pt x="1557770" y="987067"/>
                </a:cubicBezTo>
                <a:cubicBezTo>
                  <a:pt x="1580228" y="987067"/>
                  <a:pt x="1605181" y="993305"/>
                  <a:pt x="1623896" y="984987"/>
                </a:cubicBezTo>
                <a:cubicBezTo>
                  <a:pt x="1638868" y="978333"/>
                  <a:pt x="1645522" y="953796"/>
                  <a:pt x="1659246" y="932170"/>
                </a:cubicBezTo>
                <a:cubicBezTo>
                  <a:pt x="1656335" y="926763"/>
                  <a:pt x="1650513" y="915534"/>
                  <a:pt x="1644690" y="904721"/>
                </a:cubicBezTo>
                <a:cubicBezTo>
                  <a:pt x="1669228" y="888501"/>
                  <a:pt x="1691686" y="873945"/>
                  <a:pt x="1714144" y="859389"/>
                </a:cubicBezTo>
                <a:cubicBezTo>
                  <a:pt x="1713728" y="820711"/>
                  <a:pt x="1734106" y="805324"/>
                  <a:pt x="1775695" y="800333"/>
                </a:cubicBezTo>
                <a:cubicBezTo>
                  <a:pt x="1791499" y="798253"/>
                  <a:pt x="1807303" y="780370"/>
                  <a:pt x="1819363" y="766230"/>
                </a:cubicBezTo>
                <a:cubicBezTo>
                  <a:pt x="1833504" y="750426"/>
                  <a:pt x="1843485" y="731295"/>
                  <a:pt x="1861368" y="704263"/>
                </a:cubicBezTo>
                <a:cubicBezTo>
                  <a:pt x="1855130" y="700936"/>
                  <a:pt x="1841405" y="694281"/>
                  <a:pt x="1819779" y="683468"/>
                </a:cubicBezTo>
                <a:cubicBezTo>
                  <a:pt x="1861368" y="660594"/>
                  <a:pt x="1891728" y="643959"/>
                  <a:pt x="1919177" y="628987"/>
                </a:cubicBezTo>
                <a:cubicBezTo>
                  <a:pt x="1937476" y="602370"/>
                  <a:pt x="1955359" y="576169"/>
                  <a:pt x="1974906" y="547473"/>
                </a:cubicBezTo>
                <a:cubicBezTo>
                  <a:pt x="1972826" y="542898"/>
                  <a:pt x="1968251" y="530421"/>
                  <a:pt x="1966588" y="526678"/>
                </a:cubicBezTo>
                <a:cubicBezTo>
                  <a:pt x="2001938" y="507963"/>
                  <a:pt x="2031467" y="494239"/>
                  <a:pt x="2058499" y="477188"/>
                </a:cubicBezTo>
                <a:cubicBezTo>
                  <a:pt x="2066817" y="471781"/>
                  <a:pt x="2071392" y="456393"/>
                  <a:pt x="2072224" y="445164"/>
                </a:cubicBezTo>
                <a:cubicBezTo>
                  <a:pt x="2074303" y="408150"/>
                  <a:pt x="2078878" y="376127"/>
                  <a:pt x="2120467" y="359491"/>
                </a:cubicBezTo>
                <a:cubicBezTo>
                  <a:pt x="2139598" y="352005"/>
                  <a:pt x="2152490" y="329131"/>
                  <a:pt x="2171205" y="317486"/>
                </a:cubicBezTo>
                <a:cubicBezTo>
                  <a:pt x="2188257" y="307089"/>
                  <a:pt x="2209051" y="302514"/>
                  <a:pt x="2227766" y="295444"/>
                </a:cubicBezTo>
                <a:cubicBezTo>
                  <a:pt x="2251887" y="286295"/>
                  <a:pt x="2275593" y="276729"/>
                  <a:pt x="2301794" y="266332"/>
                </a:cubicBezTo>
                <a:cubicBezTo>
                  <a:pt x="2280168" y="234725"/>
                  <a:pt x="2285159" y="206860"/>
                  <a:pt x="2311359" y="199374"/>
                </a:cubicBezTo>
                <a:cubicBezTo>
                  <a:pt x="2364593" y="183570"/>
                  <a:pt x="2418243" y="169846"/>
                  <a:pt x="2472724" y="159033"/>
                </a:cubicBezTo>
                <a:cubicBezTo>
                  <a:pt x="2489360" y="155706"/>
                  <a:pt x="2508491" y="164855"/>
                  <a:pt x="2526790" y="166935"/>
                </a:cubicBezTo>
                <a:cubicBezTo>
                  <a:pt x="2537603" y="168183"/>
                  <a:pt x="2549248" y="167767"/>
                  <a:pt x="2560061" y="165271"/>
                </a:cubicBezTo>
                <a:cubicBezTo>
                  <a:pt x="2572122" y="162776"/>
                  <a:pt x="2583766" y="157785"/>
                  <a:pt x="2596243" y="154042"/>
                </a:cubicBezTo>
                <a:cubicBezTo>
                  <a:pt x="2593748" y="144477"/>
                  <a:pt x="2590421" y="132416"/>
                  <a:pt x="2586678" y="117860"/>
                </a:cubicBezTo>
                <a:cubicBezTo>
                  <a:pt x="2596659" y="118276"/>
                  <a:pt x="2601234" y="117444"/>
                  <a:pt x="2603729" y="119108"/>
                </a:cubicBezTo>
                <a:cubicBezTo>
                  <a:pt x="2650309" y="152795"/>
                  <a:pt x="2682332" y="149468"/>
                  <a:pt x="2721841" y="107047"/>
                </a:cubicBezTo>
                <a:cubicBezTo>
                  <a:pt x="2725168" y="103720"/>
                  <a:pt x="2729327" y="99561"/>
                  <a:pt x="2733902" y="98729"/>
                </a:cubicBezTo>
                <a:cubicBezTo>
                  <a:pt x="2774243" y="90827"/>
                  <a:pt x="2814584" y="81262"/>
                  <a:pt x="2855341" y="77935"/>
                </a:cubicBezTo>
                <a:cubicBezTo>
                  <a:pt x="2867818" y="77103"/>
                  <a:pt x="2881958" y="93323"/>
                  <a:pt x="2898594" y="103720"/>
                </a:cubicBezTo>
                <a:cubicBezTo>
                  <a:pt x="2899842" y="93323"/>
                  <a:pt x="2901089" y="84173"/>
                  <a:pt x="2902337" y="75439"/>
                </a:cubicBezTo>
                <a:cubicBezTo>
                  <a:pt x="2925627" y="88332"/>
                  <a:pt x="2972206" y="70865"/>
                  <a:pt x="2995912" y="47575"/>
                </a:cubicBezTo>
                <a:cubicBezTo>
                  <a:pt x="3009220" y="34682"/>
                  <a:pt x="3030431" y="27196"/>
                  <a:pt x="3049146" y="23453"/>
                </a:cubicBezTo>
                <a:cubicBezTo>
                  <a:pt x="3093646" y="13888"/>
                  <a:pt x="3138146" y="6818"/>
                  <a:pt x="3183478" y="1411"/>
                </a:cubicBezTo>
                <a:cubicBezTo>
                  <a:pt x="3209263" y="-1500"/>
                  <a:pt x="3235879" y="995"/>
                  <a:pt x="3267903" y="995"/>
                </a:cubicBezTo>
                <a:cubicBezTo>
                  <a:pt x="3259169" y="13472"/>
                  <a:pt x="3254594" y="19710"/>
                  <a:pt x="3247940" y="28860"/>
                </a:cubicBezTo>
                <a:cubicBezTo>
                  <a:pt x="3270814" y="33019"/>
                  <a:pt x="3310739" y="-3164"/>
                  <a:pt x="3305333" y="56724"/>
                </a:cubicBezTo>
                <a:cubicBezTo>
                  <a:pt x="3288697" y="52150"/>
                  <a:pt x="3273725" y="45495"/>
                  <a:pt x="3258337" y="44248"/>
                </a:cubicBezTo>
                <a:cubicBezTo>
                  <a:pt x="3245445" y="43000"/>
                  <a:pt x="3222987" y="30108"/>
                  <a:pt x="3224651" y="61299"/>
                </a:cubicBezTo>
                <a:cubicBezTo>
                  <a:pt x="3224651" y="64626"/>
                  <a:pt x="3219244" y="70033"/>
                  <a:pt x="3215085" y="71696"/>
                </a:cubicBezTo>
                <a:cubicBezTo>
                  <a:pt x="3188052" y="82510"/>
                  <a:pt x="3161019" y="92907"/>
                  <a:pt x="3135650" y="110374"/>
                </a:cubicBezTo>
                <a:cubicBezTo>
                  <a:pt x="3175576" y="117444"/>
                  <a:pt x="3215501" y="124514"/>
                  <a:pt x="3255426" y="131584"/>
                </a:cubicBezTo>
                <a:cubicBezTo>
                  <a:pt x="3257090" y="127425"/>
                  <a:pt x="3258753" y="123682"/>
                  <a:pt x="3260833" y="119524"/>
                </a:cubicBezTo>
                <a:cubicBezTo>
                  <a:pt x="3254594" y="108295"/>
                  <a:pt x="3247940" y="96650"/>
                  <a:pt x="3237127" y="77935"/>
                </a:cubicBezTo>
                <a:cubicBezTo>
                  <a:pt x="3262496" y="81678"/>
                  <a:pt x="3286618" y="78351"/>
                  <a:pt x="3301590" y="88748"/>
                </a:cubicBezTo>
                <a:cubicBezTo>
                  <a:pt x="3331534" y="109958"/>
                  <a:pt x="3358566" y="108710"/>
                  <a:pt x="3390590" y="98729"/>
                </a:cubicBezTo>
                <a:cubicBezTo>
                  <a:pt x="3412216" y="92075"/>
                  <a:pt x="3435922" y="92907"/>
                  <a:pt x="3461707" y="89995"/>
                </a:cubicBezTo>
                <a:cubicBezTo>
                  <a:pt x="3461707" y="89580"/>
                  <a:pt x="3457964" y="84173"/>
                  <a:pt x="3457132" y="78351"/>
                </a:cubicBezTo>
                <a:cubicBezTo>
                  <a:pt x="3456300" y="72944"/>
                  <a:pt x="3456716" y="63379"/>
                  <a:pt x="3459211" y="62547"/>
                </a:cubicBezTo>
                <a:cubicBezTo>
                  <a:pt x="3465450" y="60467"/>
                  <a:pt x="3476263" y="59220"/>
                  <a:pt x="3479174" y="62547"/>
                </a:cubicBezTo>
                <a:cubicBezTo>
                  <a:pt x="3502464" y="89995"/>
                  <a:pt x="3531160" y="84173"/>
                  <a:pt x="3561936" y="82510"/>
                </a:cubicBezTo>
                <a:cubicBezTo>
                  <a:pt x="3600198" y="80430"/>
                  <a:pt x="3638875" y="88748"/>
                  <a:pt x="3677137" y="89164"/>
                </a:cubicBezTo>
                <a:cubicBezTo>
                  <a:pt x="3704586" y="89580"/>
                  <a:pt x="3727459" y="84589"/>
                  <a:pt x="3749086" y="114949"/>
                </a:cubicBezTo>
                <a:cubicBezTo>
                  <a:pt x="3759483" y="129921"/>
                  <a:pt x="3798992" y="124514"/>
                  <a:pt x="3825193" y="127841"/>
                </a:cubicBezTo>
                <a:cubicBezTo>
                  <a:pt x="3827689" y="128257"/>
                  <a:pt x="3831016" y="126594"/>
                  <a:pt x="3832679" y="127841"/>
                </a:cubicBezTo>
                <a:cubicBezTo>
                  <a:pt x="3881338" y="155290"/>
                  <a:pt x="3929997" y="128257"/>
                  <a:pt x="3978656" y="128673"/>
                </a:cubicBezTo>
                <a:cubicBezTo>
                  <a:pt x="4016918" y="129089"/>
                  <a:pt x="4055180" y="140318"/>
                  <a:pt x="4093441" y="146556"/>
                </a:cubicBezTo>
                <a:cubicBezTo>
                  <a:pt x="4099680" y="147804"/>
                  <a:pt x="4105918" y="150715"/>
                  <a:pt x="4111740" y="150299"/>
                </a:cubicBezTo>
                <a:cubicBezTo>
                  <a:pt x="4150002" y="147804"/>
                  <a:pt x="4188264" y="144477"/>
                  <a:pt x="4229853" y="140734"/>
                </a:cubicBezTo>
                <a:cubicBezTo>
                  <a:pt x="4229853" y="159449"/>
                  <a:pt x="4229853" y="173589"/>
                  <a:pt x="4229853" y="198958"/>
                </a:cubicBezTo>
                <a:cubicBezTo>
                  <a:pt x="4194502" y="188561"/>
                  <a:pt x="4163311" y="179412"/>
                  <a:pt x="4132535" y="170262"/>
                </a:cubicBezTo>
                <a:cubicBezTo>
                  <a:pt x="4126712" y="218505"/>
                  <a:pt x="4117563" y="223912"/>
                  <a:pt x="4040623" y="231398"/>
                </a:cubicBezTo>
                <a:cubicBezTo>
                  <a:pt x="4055596" y="234309"/>
                  <a:pt x="4070983" y="236388"/>
                  <a:pt x="4085124" y="240963"/>
                </a:cubicBezTo>
                <a:cubicBezTo>
                  <a:pt x="4103007" y="246785"/>
                  <a:pt x="4122970" y="251776"/>
                  <a:pt x="4137110" y="263005"/>
                </a:cubicBezTo>
                <a:cubicBezTo>
                  <a:pt x="4152498" y="275066"/>
                  <a:pt x="4160399" y="273818"/>
                  <a:pt x="4176203" y="263421"/>
                </a:cubicBezTo>
                <a:cubicBezTo>
                  <a:pt x="4187432" y="255935"/>
                  <a:pt x="4214881" y="252608"/>
                  <a:pt x="4220287" y="259262"/>
                </a:cubicBezTo>
                <a:cubicBezTo>
                  <a:pt x="4247736" y="293365"/>
                  <a:pt x="4286830" y="299187"/>
                  <a:pt x="4323843" y="312080"/>
                </a:cubicBezTo>
                <a:cubicBezTo>
                  <a:pt x="4337984" y="317071"/>
                  <a:pt x="4350876" y="324557"/>
                  <a:pt x="4370007" y="333706"/>
                </a:cubicBezTo>
                <a:cubicBezTo>
                  <a:pt x="4356283" y="344519"/>
                  <a:pt x="4347134" y="352005"/>
                  <a:pt x="4328834" y="366977"/>
                </a:cubicBezTo>
                <a:cubicBezTo>
                  <a:pt x="4353788" y="371136"/>
                  <a:pt x="4372087" y="374047"/>
                  <a:pt x="4389970" y="376959"/>
                </a:cubicBezTo>
                <a:cubicBezTo>
                  <a:pt x="4390802" y="373631"/>
                  <a:pt x="4392049" y="370304"/>
                  <a:pt x="4392881" y="366977"/>
                </a:cubicBezTo>
                <a:cubicBezTo>
                  <a:pt x="4386643" y="364066"/>
                  <a:pt x="4380405" y="361155"/>
                  <a:pt x="4372503" y="356996"/>
                </a:cubicBezTo>
                <a:cubicBezTo>
                  <a:pt x="4385811" y="331627"/>
                  <a:pt x="4409517" y="302930"/>
                  <a:pt x="4352540" y="288790"/>
                </a:cubicBezTo>
                <a:cubicBezTo>
                  <a:pt x="4356699" y="285047"/>
                  <a:pt x="4360858" y="281304"/>
                  <a:pt x="4365432" y="277561"/>
                </a:cubicBezTo>
                <a:cubicBezTo>
                  <a:pt x="4383731" y="285879"/>
                  <a:pt x="4401615" y="295028"/>
                  <a:pt x="4420330" y="302930"/>
                </a:cubicBezTo>
                <a:cubicBezTo>
                  <a:pt x="4431559" y="307505"/>
                  <a:pt x="4447363" y="316239"/>
                  <a:pt x="4455265" y="312080"/>
                </a:cubicBezTo>
                <a:cubicBezTo>
                  <a:pt x="4489783" y="293365"/>
                  <a:pt x="4504755" y="314991"/>
                  <a:pt x="4523470" y="337865"/>
                </a:cubicBezTo>
                <a:cubicBezTo>
                  <a:pt x="4500180" y="344103"/>
                  <a:pt x="4479386" y="347430"/>
                  <a:pt x="4460671" y="354916"/>
                </a:cubicBezTo>
                <a:cubicBezTo>
                  <a:pt x="4444867" y="361571"/>
                  <a:pt x="4431143" y="373216"/>
                  <a:pt x="4414507" y="384029"/>
                </a:cubicBezTo>
                <a:cubicBezTo>
                  <a:pt x="4466909" y="397337"/>
                  <a:pt x="4515568" y="409814"/>
                  <a:pt x="4570465" y="423538"/>
                </a:cubicBezTo>
                <a:cubicBezTo>
                  <a:pt x="4564643" y="403159"/>
                  <a:pt x="4561316" y="391515"/>
                  <a:pt x="4555494" y="371136"/>
                </a:cubicBezTo>
                <a:cubicBezTo>
                  <a:pt x="4592091" y="392346"/>
                  <a:pt x="4623283" y="410230"/>
                  <a:pt x="4658218" y="430608"/>
                </a:cubicBezTo>
                <a:cubicBezTo>
                  <a:pt x="4658634" y="435183"/>
                  <a:pt x="4659466" y="446412"/>
                  <a:pt x="4660297" y="460136"/>
                </a:cubicBezTo>
                <a:cubicBezTo>
                  <a:pt x="4644494" y="456809"/>
                  <a:pt x="4628690" y="449739"/>
                  <a:pt x="4613718" y="450987"/>
                </a:cubicBezTo>
                <a:cubicBezTo>
                  <a:pt x="4601241" y="451818"/>
                  <a:pt x="4589596" y="462632"/>
                  <a:pt x="4577952" y="469286"/>
                </a:cubicBezTo>
                <a:cubicBezTo>
                  <a:pt x="4579615" y="474276"/>
                  <a:pt x="4581278" y="479267"/>
                  <a:pt x="4582942" y="484258"/>
                </a:cubicBezTo>
                <a:cubicBezTo>
                  <a:pt x="4631601" y="473861"/>
                  <a:pt x="4679844" y="461800"/>
                  <a:pt x="4728503" y="453482"/>
                </a:cubicBezTo>
                <a:cubicBezTo>
                  <a:pt x="4745554" y="450571"/>
                  <a:pt x="4764269" y="456809"/>
                  <a:pt x="4782153" y="458889"/>
                </a:cubicBezTo>
                <a:cubicBezTo>
                  <a:pt x="4782153" y="462216"/>
                  <a:pt x="4782153" y="465543"/>
                  <a:pt x="4782153" y="468870"/>
                </a:cubicBezTo>
                <a:cubicBezTo>
                  <a:pt x="4773835" y="470118"/>
                  <a:pt x="4765517" y="471365"/>
                  <a:pt x="4757615" y="472613"/>
                </a:cubicBezTo>
                <a:cubicBezTo>
                  <a:pt x="4757199" y="474692"/>
                  <a:pt x="4757199" y="476772"/>
                  <a:pt x="4756784" y="478851"/>
                </a:cubicBezTo>
                <a:cubicBezTo>
                  <a:pt x="4811265" y="491328"/>
                  <a:pt x="4865746" y="504220"/>
                  <a:pt x="4920228" y="515865"/>
                </a:cubicBezTo>
                <a:cubicBezTo>
                  <a:pt x="4952667" y="522519"/>
                  <a:pt x="4985938" y="526678"/>
                  <a:pt x="5022952" y="532917"/>
                </a:cubicBezTo>
                <a:cubicBezTo>
                  <a:pt x="5025863" y="551216"/>
                  <a:pt x="5034597" y="552463"/>
                  <a:pt x="5075354" y="530421"/>
                </a:cubicBezTo>
                <a:cubicBezTo>
                  <a:pt x="5087831" y="567851"/>
                  <a:pt x="5099475" y="605281"/>
                  <a:pt x="5149382" y="609024"/>
                </a:cubicBezTo>
                <a:cubicBezTo>
                  <a:pt x="5156868" y="609440"/>
                  <a:pt x="5161027" y="629819"/>
                  <a:pt x="5169761" y="638136"/>
                </a:cubicBezTo>
                <a:cubicBezTo>
                  <a:pt x="5206359" y="674319"/>
                  <a:pt x="5232560" y="635641"/>
                  <a:pt x="5262504" y="624412"/>
                </a:cubicBezTo>
                <a:cubicBezTo>
                  <a:pt x="5286625" y="615678"/>
                  <a:pt x="5310747" y="603202"/>
                  <a:pt x="5335700" y="599459"/>
                </a:cubicBezTo>
                <a:cubicBezTo>
                  <a:pt x="5412640" y="588230"/>
                  <a:pt x="5489995" y="579496"/>
                  <a:pt x="5567766" y="571594"/>
                </a:cubicBezTo>
                <a:cubicBezTo>
                  <a:pt x="5589392" y="569515"/>
                  <a:pt x="5611434" y="573258"/>
                  <a:pt x="5633060" y="574506"/>
                </a:cubicBezTo>
                <a:cubicBezTo>
                  <a:pt x="5640547" y="574921"/>
                  <a:pt x="5648032" y="576169"/>
                  <a:pt x="5655518" y="576169"/>
                </a:cubicBezTo>
                <a:cubicBezTo>
                  <a:pt x="5676313" y="576585"/>
                  <a:pt x="5697107" y="576169"/>
                  <a:pt x="5718318" y="581576"/>
                </a:cubicBezTo>
                <a:cubicBezTo>
                  <a:pt x="5760322" y="566188"/>
                  <a:pt x="5777790" y="494655"/>
                  <a:pt x="5843500" y="527510"/>
                </a:cubicBezTo>
                <a:cubicBezTo>
                  <a:pt x="5849322" y="480931"/>
                  <a:pt x="5857224" y="475524"/>
                  <a:pt x="5915449" y="477188"/>
                </a:cubicBezTo>
                <a:cubicBezTo>
                  <a:pt x="5948304" y="448075"/>
                  <a:pt x="5972841" y="410230"/>
                  <a:pt x="6023580" y="408982"/>
                </a:cubicBezTo>
                <a:cubicBezTo>
                  <a:pt x="6021500" y="405239"/>
                  <a:pt x="6018173" y="399832"/>
                  <a:pt x="6009855" y="384860"/>
                </a:cubicBezTo>
                <a:cubicBezTo>
                  <a:pt x="6050612" y="381117"/>
                  <a:pt x="6086795" y="376959"/>
                  <a:pt x="6122977" y="374047"/>
                </a:cubicBezTo>
                <a:cubicBezTo>
                  <a:pt x="6152921" y="371552"/>
                  <a:pt x="6183281" y="371968"/>
                  <a:pt x="6212809" y="366561"/>
                </a:cubicBezTo>
                <a:cubicBezTo>
                  <a:pt x="6243585" y="361155"/>
                  <a:pt x="6273529" y="349926"/>
                  <a:pt x="6303889" y="342856"/>
                </a:cubicBezTo>
                <a:cubicBezTo>
                  <a:pt x="6322604" y="338697"/>
                  <a:pt x="6342566" y="337033"/>
                  <a:pt x="6352132" y="335786"/>
                </a:cubicBezTo>
                <a:cubicBezTo>
                  <a:pt x="6371678" y="352421"/>
                  <a:pt x="6385403" y="366977"/>
                  <a:pt x="6402038" y="377374"/>
                </a:cubicBezTo>
                <a:cubicBezTo>
                  <a:pt x="6423248" y="390683"/>
                  <a:pt x="6433230" y="405239"/>
                  <a:pt x="6420753" y="423538"/>
                </a:cubicBezTo>
                <a:cubicBezTo>
                  <a:pt x="6481473" y="439758"/>
                  <a:pt x="6541777" y="455977"/>
                  <a:pt x="6602080" y="471781"/>
                </a:cubicBezTo>
                <a:cubicBezTo>
                  <a:pt x="6627865" y="478435"/>
                  <a:pt x="6654482" y="483842"/>
                  <a:pt x="6680268" y="491328"/>
                </a:cubicBezTo>
                <a:cubicBezTo>
                  <a:pt x="6720193" y="502557"/>
                  <a:pt x="6761366" y="512954"/>
                  <a:pt x="6799627" y="528342"/>
                </a:cubicBezTo>
                <a:cubicBezTo>
                  <a:pt x="6820422" y="536660"/>
                  <a:pt x="6831651" y="533748"/>
                  <a:pt x="6844127" y="517529"/>
                </a:cubicBezTo>
                <a:cubicBezTo>
                  <a:pt x="6872408" y="479683"/>
                  <a:pt x="6908590" y="465959"/>
                  <a:pt x="6949763" y="492575"/>
                </a:cubicBezTo>
                <a:cubicBezTo>
                  <a:pt x="6965567" y="502973"/>
                  <a:pt x="6974301" y="471781"/>
                  <a:pt x="6993847" y="495071"/>
                </a:cubicBezTo>
                <a:cubicBezTo>
                  <a:pt x="7012146" y="516697"/>
                  <a:pt x="7049160" y="522104"/>
                  <a:pt x="7077441" y="535828"/>
                </a:cubicBezTo>
                <a:cubicBezTo>
                  <a:pt x="7088670" y="541234"/>
                  <a:pt x="7102810" y="548305"/>
                  <a:pt x="7106969" y="557870"/>
                </a:cubicBezTo>
                <a:cubicBezTo>
                  <a:pt x="7120277" y="589062"/>
                  <a:pt x="7142735" y="579080"/>
                  <a:pt x="7163946" y="573674"/>
                </a:cubicBezTo>
                <a:cubicBezTo>
                  <a:pt x="7201791" y="563692"/>
                  <a:pt x="7238805" y="551632"/>
                  <a:pt x="7276651" y="542066"/>
                </a:cubicBezTo>
                <a:cubicBezTo>
                  <a:pt x="7282474" y="540403"/>
                  <a:pt x="7294950" y="543314"/>
                  <a:pt x="7296614" y="547473"/>
                </a:cubicBezTo>
                <a:cubicBezTo>
                  <a:pt x="7309506" y="577833"/>
                  <a:pt x="7337371" y="567020"/>
                  <a:pt x="7359413" y="572842"/>
                </a:cubicBezTo>
                <a:cubicBezTo>
                  <a:pt x="7386862" y="579912"/>
                  <a:pt x="7414311" y="586982"/>
                  <a:pt x="7440096" y="598211"/>
                </a:cubicBezTo>
                <a:cubicBezTo>
                  <a:pt x="7458395" y="606113"/>
                  <a:pt x="7474198" y="621085"/>
                  <a:pt x="7497488" y="637305"/>
                </a:cubicBezTo>
                <a:cubicBezTo>
                  <a:pt x="7525353" y="620669"/>
                  <a:pt x="7553633" y="641879"/>
                  <a:pt x="7582329" y="662674"/>
                </a:cubicBezTo>
                <a:cubicBezTo>
                  <a:pt x="7590647" y="668496"/>
                  <a:pt x="7600628" y="680973"/>
                  <a:pt x="7606867" y="679309"/>
                </a:cubicBezTo>
                <a:cubicBezTo>
                  <a:pt x="7648456" y="668496"/>
                  <a:pt x="7673409" y="695945"/>
                  <a:pt x="7701274" y="716323"/>
                </a:cubicBezTo>
                <a:cubicBezTo>
                  <a:pt x="7705433" y="719235"/>
                  <a:pt x="7712502" y="724225"/>
                  <a:pt x="7712087" y="726305"/>
                </a:cubicBezTo>
                <a:cubicBezTo>
                  <a:pt x="7697531" y="774548"/>
                  <a:pt x="7745358" y="784945"/>
                  <a:pt x="7764489" y="811978"/>
                </a:cubicBezTo>
                <a:cubicBezTo>
                  <a:pt x="7794432" y="853567"/>
                  <a:pt x="7796928" y="851903"/>
                  <a:pt x="7775717" y="898067"/>
                </a:cubicBezTo>
                <a:cubicBezTo>
                  <a:pt x="7803582" y="905969"/>
                  <a:pt x="7831862" y="912623"/>
                  <a:pt x="7858479" y="922604"/>
                </a:cubicBezTo>
                <a:cubicBezTo>
                  <a:pt x="7883017" y="931754"/>
                  <a:pt x="7900484" y="950053"/>
                  <a:pt x="7919615" y="970015"/>
                </a:cubicBezTo>
                <a:cubicBezTo>
                  <a:pt x="7947479" y="998712"/>
                  <a:pt x="7993227" y="1009525"/>
                  <a:pt x="8030241" y="1030319"/>
                </a:cubicBezTo>
                <a:cubicBezTo>
                  <a:pt x="8046045" y="1039469"/>
                  <a:pt x="8058106" y="1054857"/>
                  <a:pt x="8072662" y="1066086"/>
                </a:cubicBezTo>
                <a:cubicBezTo>
                  <a:pt x="8085970" y="1076483"/>
                  <a:pt x="8110092" y="1078978"/>
                  <a:pt x="8096368" y="1105595"/>
                </a:cubicBezTo>
                <a:cubicBezTo>
                  <a:pt x="8095120" y="1108090"/>
                  <a:pt x="8095951" y="1113913"/>
                  <a:pt x="8098031" y="1115992"/>
                </a:cubicBezTo>
                <a:cubicBezTo>
                  <a:pt x="8118409" y="1135123"/>
                  <a:pt x="8139620" y="1153422"/>
                  <a:pt x="8159998" y="1172553"/>
                </a:cubicBezTo>
                <a:cubicBezTo>
                  <a:pt x="8167069" y="1179207"/>
                  <a:pt x="8179129" y="1191268"/>
                  <a:pt x="8177050" y="1195011"/>
                </a:cubicBezTo>
                <a:cubicBezTo>
                  <a:pt x="8160830" y="1226203"/>
                  <a:pt x="8190358" y="1240759"/>
                  <a:pt x="8201171" y="1261553"/>
                </a:cubicBezTo>
                <a:cubicBezTo>
                  <a:pt x="8178713" y="1274030"/>
                  <a:pt x="8173307" y="1303558"/>
                  <a:pt x="8192438" y="1319362"/>
                </a:cubicBezTo>
                <a:cubicBezTo>
                  <a:pt x="8221134" y="1343067"/>
                  <a:pt x="8229036" y="1369268"/>
                  <a:pt x="8216559" y="1404619"/>
                </a:cubicBezTo>
                <a:cubicBezTo>
                  <a:pt x="8210321" y="1422502"/>
                  <a:pt x="8211153" y="1443296"/>
                  <a:pt x="8208658" y="1462427"/>
                </a:cubicBezTo>
                <a:cubicBezTo>
                  <a:pt x="8204914" y="1462843"/>
                  <a:pt x="8200756" y="1463259"/>
                  <a:pt x="8197012" y="1464091"/>
                </a:cubicBezTo>
                <a:cubicBezTo>
                  <a:pt x="8204082" y="1470329"/>
                  <a:pt x="8211153" y="1476983"/>
                  <a:pt x="8220302" y="1485301"/>
                </a:cubicBezTo>
                <a:cubicBezTo>
                  <a:pt x="8197428" y="1497778"/>
                  <a:pt x="8179545" y="1512750"/>
                  <a:pt x="8216975" y="1531881"/>
                </a:cubicBezTo>
                <a:cubicBezTo>
                  <a:pt x="8208241" y="1538951"/>
                  <a:pt x="8202835" y="1543526"/>
                  <a:pt x="8197428" y="1547684"/>
                </a:cubicBezTo>
                <a:cubicBezTo>
                  <a:pt x="8198676" y="1549764"/>
                  <a:pt x="8199092" y="1553091"/>
                  <a:pt x="8200756" y="1553507"/>
                </a:cubicBezTo>
                <a:cubicBezTo>
                  <a:pt x="8229036" y="1560993"/>
                  <a:pt x="8241097" y="1576381"/>
                  <a:pt x="8238601" y="1608404"/>
                </a:cubicBezTo>
                <a:cubicBezTo>
                  <a:pt x="8235274" y="1655400"/>
                  <a:pt x="8244840" y="1699900"/>
                  <a:pt x="8305143" y="1717783"/>
                </a:cubicBezTo>
                <a:cubicBezTo>
                  <a:pt x="8293915" y="1723605"/>
                  <a:pt x="8289756" y="1725685"/>
                  <a:pt x="8285597" y="1727764"/>
                </a:cubicBezTo>
                <a:cubicBezTo>
                  <a:pt x="8295994" y="1738993"/>
                  <a:pt x="8310966" y="1749390"/>
                  <a:pt x="8316372" y="1763115"/>
                </a:cubicBezTo>
                <a:cubicBezTo>
                  <a:pt x="8326769" y="1788484"/>
                  <a:pt x="8331345" y="1816348"/>
                  <a:pt x="8330097" y="1846292"/>
                </a:cubicBezTo>
                <a:cubicBezTo>
                  <a:pt x="8337583" y="1851283"/>
                  <a:pt x="8345484" y="1855858"/>
                  <a:pt x="8355882" y="1862928"/>
                </a:cubicBezTo>
                <a:cubicBezTo>
                  <a:pt x="8343821" y="1875820"/>
                  <a:pt x="8333840" y="1886633"/>
                  <a:pt x="8328017" y="1892872"/>
                </a:cubicBezTo>
                <a:cubicBezTo>
                  <a:pt x="8349643" y="1919073"/>
                  <a:pt x="8370438" y="1944858"/>
                  <a:pt x="8391648" y="1969811"/>
                </a:cubicBezTo>
                <a:cubicBezTo>
                  <a:pt x="8398718" y="1978129"/>
                  <a:pt x="8407036" y="1985615"/>
                  <a:pt x="8414522" y="1993517"/>
                </a:cubicBezTo>
                <a:cubicBezTo>
                  <a:pt x="8419928" y="1999339"/>
                  <a:pt x="8427414" y="2004330"/>
                  <a:pt x="8430326" y="2011400"/>
                </a:cubicBezTo>
                <a:cubicBezTo>
                  <a:pt x="8438227" y="2032194"/>
                  <a:pt x="8444050" y="2053821"/>
                  <a:pt x="8452784" y="2081269"/>
                </a:cubicBezTo>
                <a:cubicBezTo>
                  <a:pt x="8449456" y="2082517"/>
                  <a:pt x="8436980" y="2086676"/>
                  <a:pt x="8424503" y="2091251"/>
                </a:cubicBezTo>
                <a:cubicBezTo>
                  <a:pt x="8424503" y="2092914"/>
                  <a:pt x="8424503" y="2094578"/>
                  <a:pt x="8424503" y="2096241"/>
                </a:cubicBezTo>
                <a:cubicBezTo>
                  <a:pt x="8437396" y="2097489"/>
                  <a:pt x="8449873" y="2098321"/>
                  <a:pt x="8465676" y="2099568"/>
                </a:cubicBezTo>
                <a:cubicBezTo>
                  <a:pt x="8465676" y="2123690"/>
                  <a:pt x="8469003" y="2141157"/>
                  <a:pt x="8503522" y="2142405"/>
                </a:cubicBezTo>
                <a:cubicBezTo>
                  <a:pt x="8545527" y="2144068"/>
                  <a:pt x="8558004" y="2177340"/>
                  <a:pt x="8541368" y="2214769"/>
                </a:cubicBezTo>
                <a:cubicBezTo>
                  <a:pt x="8537624" y="2223503"/>
                  <a:pt x="8542200" y="2239307"/>
                  <a:pt x="8548438" y="2248457"/>
                </a:cubicBezTo>
                <a:cubicBezTo>
                  <a:pt x="8568401" y="2278400"/>
                  <a:pt x="8594186" y="2304602"/>
                  <a:pt x="8589195" y="2346190"/>
                </a:cubicBezTo>
                <a:cubicBezTo>
                  <a:pt x="8587947" y="2357003"/>
                  <a:pt x="8603335" y="2369896"/>
                  <a:pt x="8611237" y="2381957"/>
                </a:cubicBezTo>
                <a:cubicBezTo>
                  <a:pt x="8627873" y="2406494"/>
                  <a:pt x="8647003" y="2430200"/>
                  <a:pt x="8660311" y="2456401"/>
                </a:cubicBezTo>
                <a:cubicBezTo>
                  <a:pt x="8669462" y="2474284"/>
                  <a:pt x="8672373" y="2495910"/>
                  <a:pt x="8674868" y="2516289"/>
                </a:cubicBezTo>
                <a:cubicBezTo>
                  <a:pt x="8678195" y="2542490"/>
                  <a:pt x="8677363" y="2569522"/>
                  <a:pt x="8680274" y="2596139"/>
                </a:cubicBezTo>
                <a:cubicBezTo>
                  <a:pt x="8680691" y="2601962"/>
                  <a:pt x="8689008" y="2606536"/>
                  <a:pt x="8682354" y="2610280"/>
                </a:cubicBezTo>
                <a:cubicBezTo>
                  <a:pt x="8678611" y="2629410"/>
                  <a:pt x="8668629" y="2650205"/>
                  <a:pt x="8672788" y="2667256"/>
                </a:cubicBezTo>
                <a:cubicBezTo>
                  <a:pt x="8682354" y="2707597"/>
                  <a:pt x="8698989" y="2745859"/>
                  <a:pt x="8711882" y="2785784"/>
                </a:cubicBezTo>
                <a:cubicBezTo>
                  <a:pt x="8718121" y="2804915"/>
                  <a:pt x="8718121" y="2826125"/>
                  <a:pt x="8726438" y="2844009"/>
                </a:cubicBezTo>
                <a:cubicBezTo>
                  <a:pt x="8730597" y="2853158"/>
                  <a:pt x="8746401" y="2857317"/>
                  <a:pt x="8759293" y="2865219"/>
                </a:cubicBezTo>
                <a:cubicBezTo>
                  <a:pt x="8747233" y="2874369"/>
                  <a:pt x="8737251" y="2881855"/>
                  <a:pt x="8725607" y="2890588"/>
                </a:cubicBezTo>
                <a:cubicBezTo>
                  <a:pt x="8730181" y="2900985"/>
                  <a:pt x="8736004" y="2910551"/>
                  <a:pt x="8738499" y="2921364"/>
                </a:cubicBezTo>
                <a:cubicBezTo>
                  <a:pt x="8741410" y="2935088"/>
                  <a:pt x="8745153" y="2949644"/>
                  <a:pt x="8742658" y="2962953"/>
                </a:cubicBezTo>
                <a:cubicBezTo>
                  <a:pt x="8736004" y="3000799"/>
                  <a:pt x="8710634" y="3036565"/>
                  <a:pt x="8710218" y="3054864"/>
                </a:cubicBezTo>
                <a:cubicBezTo>
                  <a:pt x="8700237" y="3073163"/>
                  <a:pt x="8690672" y="3091462"/>
                  <a:pt x="8680691" y="3110177"/>
                </a:cubicBezTo>
                <a:cubicBezTo>
                  <a:pt x="8686097" y="3112673"/>
                  <a:pt x="8691919" y="3115168"/>
                  <a:pt x="8697326" y="3117663"/>
                </a:cubicBezTo>
                <a:cubicBezTo>
                  <a:pt x="8700237" y="3136794"/>
                  <a:pt x="8712298" y="3160916"/>
                  <a:pt x="8704812" y="3173808"/>
                </a:cubicBezTo>
                <a:cubicBezTo>
                  <a:pt x="8690256" y="3199177"/>
                  <a:pt x="8699406" y="3210822"/>
                  <a:pt x="8716456" y="3222467"/>
                </a:cubicBezTo>
                <a:cubicBezTo>
                  <a:pt x="8699821" y="3266135"/>
                  <a:pt x="8684018" y="3308556"/>
                  <a:pt x="8668214" y="3350977"/>
                </a:cubicBezTo>
                <a:cubicBezTo>
                  <a:pt x="8667798" y="3351809"/>
                  <a:pt x="8669046" y="3354304"/>
                  <a:pt x="8669046" y="3354304"/>
                </a:cubicBezTo>
                <a:cubicBezTo>
                  <a:pt x="8618723" y="3375930"/>
                  <a:pt x="8641597" y="3439561"/>
                  <a:pt x="8603751" y="3468257"/>
                </a:cubicBezTo>
                <a:cubicBezTo>
                  <a:pt x="8596265" y="3473664"/>
                  <a:pt x="8586699" y="3476575"/>
                  <a:pt x="8576302" y="3481566"/>
                </a:cubicBezTo>
                <a:cubicBezTo>
                  <a:pt x="8582957" y="3491963"/>
                  <a:pt x="8591275" y="3501528"/>
                  <a:pt x="8595434" y="3512757"/>
                </a:cubicBezTo>
                <a:cubicBezTo>
                  <a:pt x="8599176" y="3523155"/>
                  <a:pt x="8602920" y="3538126"/>
                  <a:pt x="8597928" y="3545612"/>
                </a:cubicBezTo>
                <a:cubicBezTo>
                  <a:pt x="8587116" y="3562248"/>
                  <a:pt x="8569232" y="3574309"/>
                  <a:pt x="8557172" y="3590528"/>
                </a:cubicBezTo>
                <a:cubicBezTo>
                  <a:pt x="8552597" y="3596767"/>
                  <a:pt x="8554676" y="3608828"/>
                  <a:pt x="8555924" y="3617977"/>
                </a:cubicBezTo>
                <a:cubicBezTo>
                  <a:pt x="8557172" y="3630454"/>
                  <a:pt x="8560498" y="3642514"/>
                  <a:pt x="8562994" y="3654991"/>
                </a:cubicBezTo>
                <a:cubicBezTo>
                  <a:pt x="8559251" y="3656655"/>
                  <a:pt x="8555508" y="3657902"/>
                  <a:pt x="8551765" y="3659566"/>
                </a:cubicBezTo>
                <a:cubicBezTo>
                  <a:pt x="8562162" y="3661645"/>
                  <a:pt x="8572975" y="3663309"/>
                  <a:pt x="8583372" y="3665388"/>
                </a:cubicBezTo>
                <a:cubicBezTo>
                  <a:pt x="8580461" y="3706977"/>
                  <a:pt x="8582957" y="3731515"/>
                  <a:pt x="8580877" y="3730267"/>
                </a:cubicBezTo>
                <a:cubicBezTo>
                  <a:pt x="8580877" y="3760211"/>
                  <a:pt x="8580877" y="3784748"/>
                  <a:pt x="8580877" y="3809286"/>
                </a:cubicBezTo>
                <a:cubicBezTo>
                  <a:pt x="8580877" y="3838398"/>
                  <a:pt x="8566321" y="3853370"/>
                  <a:pt x="8534298" y="3851706"/>
                </a:cubicBezTo>
                <a:cubicBezTo>
                  <a:pt x="8528891" y="3889136"/>
                  <a:pt x="8525148" y="3923239"/>
                  <a:pt x="8551765" y="3950688"/>
                </a:cubicBezTo>
                <a:cubicBezTo>
                  <a:pt x="8531802" y="3973977"/>
                  <a:pt x="8507265" y="3996436"/>
                  <a:pt x="8489798" y="4023884"/>
                </a:cubicBezTo>
                <a:cubicBezTo>
                  <a:pt x="8472746" y="4051333"/>
                  <a:pt x="8463181" y="4083356"/>
                  <a:pt x="8449040" y="4116211"/>
                </a:cubicBezTo>
                <a:cubicBezTo>
                  <a:pt x="8459853" y="4118291"/>
                  <a:pt x="8469835" y="4119954"/>
                  <a:pt x="8471914" y="4120370"/>
                </a:cubicBezTo>
                <a:cubicBezTo>
                  <a:pt x="8462765" y="4135758"/>
                  <a:pt x="8452784" y="4151978"/>
                  <a:pt x="8443218" y="4168197"/>
                </a:cubicBezTo>
                <a:cubicBezTo>
                  <a:pt x="8430326" y="4189824"/>
                  <a:pt x="8417017" y="4211034"/>
                  <a:pt x="8404125" y="4232660"/>
                </a:cubicBezTo>
                <a:cubicBezTo>
                  <a:pt x="8380835" y="4271338"/>
                  <a:pt x="8377508" y="4313759"/>
                  <a:pt x="8380003" y="4357843"/>
                </a:cubicBezTo>
                <a:cubicBezTo>
                  <a:pt x="8380419" y="4365329"/>
                  <a:pt x="8375844" y="4375310"/>
                  <a:pt x="8370438" y="4381132"/>
                </a:cubicBezTo>
                <a:cubicBezTo>
                  <a:pt x="8350891" y="4401927"/>
                  <a:pt x="8330097" y="4421474"/>
                  <a:pt x="8303896" y="4447674"/>
                </a:cubicBezTo>
                <a:cubicBezTo>
                  <a:pt x="8325938" y="4449754"/>
                  <a:pt x="8340078" y="4451002"/>
                  <a:pt x="8355466" y="4452250"/>
                </a:cubicBezTo>
                <a:cubicBezTo>
                  <a:pt x="8346317" y="4481362"/>
                  <a:pt x="8337583" y="4509226"/>
                  <a:pt x="8326769" y="4542497"/>
                </a:cubicBezTo>
                <a:cubicBezTo>
                  <a:pt x="8261475" y="4579927"/>
                  <a:pt x="8257316" y="4591572"/>
                  <a:pt x="8294746" y="4636072"/>
                </a:cubicBezTo>
                <a:cubicBezTo>
                  <a:pt x="8277695" y="4651044"/>
                  <a:pt x="8254405" y="4662689"/>
                  <a:pt x="8244840" y="4681404"/>
                </a:cubicBezTo>
                <a:cubicBezTo>
                  <a:pt x="8228620" y="4713011"/>
                  <a:pt x="8220718" y="4748778"/>
                  <a:pt x="8209489" y="4782881"/>
                </a:cubicBezTo>
                <a:cubicBezTo>
                  <a:pt x="8206994" y="4790367"/>
                  <a:pt x="8206994" y="4803259"/>
                  <a:pt x="8202835" y="4804923"/>
                </a:cubicBezTo>
                <a:cubicBezTo>
                  <a:pt x="8148770" y="4823638"/>
                  <a:pt x="8155424" y="4874792"/>
                  <a:pt x="8141283" y="4915133"/>
                </a:cubicBezTo>
                <a:cubicBezTo>
                  <a:pt x="8121321" y="4972942"/>
                  <a:pt x="8100110" y="5030334"/>
                  <a:pt x="8079316" y="5087727"/>
                </a:cubicBezTo>
                <a:cubicBezTo>
                  <a:pt x="8068087" y="5118503"/>
                  <a:pt x="8057274" y="5149278"/>
                  <a:pt x="8044382" y="5179638"/>
                </a:cubicBezTo>
                <a:cubicBezTo>
                  <a:pt x="8035232" y="5201264"/>
                  <a:pt x="8028578" y="5231624"/>
                  <a:pt x="8011526" y="5240358"/>
                </a:cubicBezTo>
                <a:cubicBezTo>
                  <a:pt x="7969937" y="5261984"/>
                  <a:pt x="7977839" y="5306900"/>
                  <a:pt x="7974928" y="5333101"/>
                </a:cubicBezTo>
                <a:cubicBezTo>
                  <a:pt x="7971185" y="5371363"/>
                  <a:pt x="7935834" y="5386335"/>
                  <a:pt x="7934171" y="5421685"/>
                </a:cubicBezTo>
                <a:cubicBezTo>
                  <a:pt x="7932508" y="5455372"/>
                  <a:pt x="7924606" y="5490307"/>
                  <a:pt x="7912960" y="5521914"/>
                </a:cubicBezTo>
                <a:cubicBezTo>
                  <a:pt x="7897573" y="5563087"/>
                  <a:pt x="7873451" y="5600933"/>
                  <a:pt x="7856400" y="5641690"/>
                </a:cubicBezTo>
                <a:cubicBezTo>
                  <a:pt x="7832694" y="5698251"/>
                  <a:pt x="7811900" y="5756060"/>
                  <a:pt x="7789026" y="5813036"/>
                </a:cubicBezTo>
                <a:cubicBezTo>
                  <a:pt x="7781124" y="5832167"/>
                  <a:pt x="7770311" y="5850466"/>
                  <a:pt x="7761161" y="5869181"/>
                </a:cubicBezTo>
                <a:cubicBezTo>
                  <a:pt x="7757002" y="5877083"/>
                  <a:pt x="7750348" y="5884985"/>
                  <a:pt x="7749932" y="5892887"/>
                </a:cubicBezTo>
                <a:cubicBezTo>
                  <a:pt x="7747853" y="5929069"/>
                  <a:pt x="7744110" y="5960677"/>
                  <a:pt x="7702105" y="5978560"/>
                </a:cubicBezTo>
                <a:cubicBezTo>
                  <a:pt x="7691292" y="5983135"/>
                  <a:pt x="7696283" y="6025555"/>
                  <a:pt x="7695867" y="6050508"/>
                </a:cubicBezTo>
                <a:cubicBezTo>
                  <a:pt x="7695451" y="6058826"/>
                  <a:pt x="7702937" y="6073798"/>
                  <a:pt x="7701689" y="6074214"/>
                </a:cubicBezTo>
                <a:cubicBezTo>
                  <a:pt x="7688381" y="6080036"/>
                  <a:pt x="7674241" y="6085859"/>
                  <a:pt x="7660101" y="6086691"/>
                </a:cubicBezTo>
                <a:cubicBezTo>
                  <a:pt x="7649703" y="6087523"/>
                  <a:pt x="7638058" y="6081700"/>
                  <a:pt x="7628077" y="6076710"/>
                </a:cubicBezTo>
                <a:cubicBezTo>
                  <a:pt x="7620175" y="6072967"/>
                  <a:pt x="7613937" y="6066312"/>
                  <a:pt x="7607282" y="6061321"/>
                </a:cubicBezTo>
                <a:cubicBezTo>
                  <a:pt x="7616017" y="6056747"/>
                  <a:pt x="7624334" y="6050093"/>
                  <a:pt x="7633484" y="6048013"/>
                </a:cubicBezTo>
                <a:cubicBezTo>
                  <a:pt x="7650535" y="6044270"/>
                  <a:pt x="7673825" y="6074630"/>
                  <a:pt x="7686718" y="6034705"/>
                </a:cubicBezTo>
                <a:cubicBezTo>
                  <a:pt x="7668003" y="6033873"/>
                  <a:pt x="7651367" y="6033041"/>
                  <a:pt x="7625582" y="6031793"/>
                </a:cubicBezTo>
                <a:cubicBezTo>
                  <a:pt x="7643881" y="6003097"/>
                  <a:pt x="7659269" y="5978976"/>
                  <a:pt x="7674657" y="5954438"/>
                </a:cubicBezTo>
                <a:cubicBezTo>
                  <a:pt x="7681311" y="5943625"/>
                  <a:pt x="7694203" y="5926990"/>
                  <a:pt x="7691292" y="5922415"/>
                </a:cubicBezTo>
                <a:cubicBezTo>
                  <a:pt x="7683806" y="5912018"/>
                  <a:pt x="7668418" y="5907443"/>
                  <a:pt x="7655942" y="5901204"/>
                </a:cubicBezTo>
                <a:cubicBezTo>
                  <a:pt x="7652199" y="5899125"/>
                  <a:pt x="7647624" y="5899125"/>
                  <a:pt x="7638474" y="5896630"/>
                </a:cubicBezTo>
                <a:cubicBezTo>
                  <a:pt x="7666755" y="5875420"/>
                  <a:pt x="7703769" y="5916593"/>
                  <a:pt x="7722900" y="5874172"/>
                </a:cubicBezTo>
                <a:cubicBezTo>
                  <a:pt x="7711671" y="5872924"/>
                  <a:pt x="7701274" y="5871676"/>
                  <a:pt x="7679231" y="5868765"/>
                </a:cubicBezTo>
                <a:cubicBezTo>
                  <a:pt x="7727059" y="5833415"/>
                  <a:pt x="7754923" y="5795985"/>
                  <a:pt x="7747853" y="5739424"/>
                </a:cubicBezTo>
                <a:cubicBezTo>
                  <a:pt x="7745774" y="5738592"/>
                  <a:pt x="7738287" y="5735265"/>
                  <a:pt x="7737456" y="5734849"/>
                </a:cubicBezTo>
                <a:cubicBezTo>
                  <a:pt x="7739119" y="5717798"/>
                  <a:pt x="7740367" y="5704489"/>
                  <a:pt x="7741615" y="5691597"/>
                </a:cubicBezTo>
                <a:cubicBezTo>
                  <a:pt x="7737456" y="5689933"/>
                  <a:pt x="7733713" y="5688686"/>
                  <a:pt x="7729554" y="5687022"/>
                </a:cubicBezTo>
                <a:cubicBezTo>
                  <a:pt x="7726227" y="5716966"/>
                  <a:pt x="7670082" y="5684111"/>
                  <a:pt x="7689213" y="5740672"/>
                </a:cubicBezTo>
                <a:cubicBezTo>
                  <a:pt x="7685470" y="5740256"/>
                  <a:pt x="7681311" y="5739840"/>
                  <a:pt x="7677568" y="5739008"/>
                </a:cubicBezTo>
                <a:cubicBezTo>
                  <a:pt x="7667171" y="5730274"/>
                  <a:pt x="7656773" y="5721957"/>
                  <a:pt x="7645545" y="5712391"/>
                </a:cubicBezTo>
                <a:cubicBezTo>
                  <a:pt x="7629741" y="5718213"/>
                  <a:pt x="7607699" y="5726115"/>
                  <a:pt x="7583577" y="5734849"/>
                </a:cubicBezTo>
                <a:cubicBezTo>
                  <a:pt x="7586904" y="5739008"/>
                  <a:pt x="7591063" y="5743999"/>
                  <a:pt x="7596469" y="5750653"/>
                </a:cubicBezTo>
                <a:cubicBezTo>
                  <a:pt x="7586904" y="5760634"/>
                  <a:pt x="7577339" y="5770616"/>
                  <a:pt x="7565694" y="5783092"/>
                </a:cubicBezTo>
                <a:cubicBezTo>
                  <a:pt x="7588568" y="5788083"/>
                  <a:pt x="7606867" y="5792242"/>
                  <a:pt x="7625166" y="5795985"/>
                </a:cubicBezTo>
                <a:cubicBezTo>
                  <a:pt x="7625166" y="5798896"/>
                  <a:pt x="7625582" y="5801807"/>
                  <a:pt x="7625582" y="5805134"/>
                </a:cubicBezTo>
                <a:cubicBezTo>
                  <a:pt x="7596054" y="5812205"/>
                  <a:pt x="7566526" y="5819275"/>
                  <a:pt x="7536998" y="5826344"/>
                </a:cubicBezTo>
                <a:cubicBezTo>
                  <a:pt x="7537414" y="5828840"/>
                  <a:pt x="7537414" y="5831335"/>
                  <a:pt x="7537829" y="5833831"/>
                </a:cubicBezTo>
                <a:cubicBezTo>
                  <a:pt x="7559872" y="5833831"/>
                  <a:pt x="7583161" y="5829256"/>
                  <a:pt x="7603540" y="5835079"/>
                </a:cubicBezTo>
                <a:cubicBezTo>
                  <a:pt x="7621839" y="5840069"/>
                  <a:pt x="7636811" y="5856705"/>
                  <a:pt x="7653447" y="5867933"/>
                </a:cubicBezTo>
                <a:cubicBezTo>
                  <a:pt x="7651783" y="5871261"/>
                  <a:pt x="7650119" y="5874588"/>
                  <a:pt x="7648456" y="5877915"/>
                </a:cubicBezTo>
                <a:cubicBezTo>
                  <a:pt x="7640970" y="5877915"/>
                  <a:pt x="7633899" y="5877915"/>
                  <a:pt x="7626414" y="5877915"/>
                </a:cubicBezTo>
                <a:cubicBezTo>
                  <a:pt x="7620175" y="5845059"/>
                  <a:pt x="7593558" y="5850050"/>
                  <a:pt x="7570685" y="5850050"/>
                </a:cubicBezTo>
                <a:cubicBezTo>
                  <a:pt x="7569853" y="5850050"/>
                  <a:pt x="7569021" y="5866686"/>
                  <a:pt x="7567773" y="5875420"/>
                </a:cubicBezTo>
                <a:cubicBezTo>
                  <a:pt x="7565278" y="5875004"/>
                  <a:pt x="7562783" y="5873340"/>
                  <a:pt x="7560287" y="5873756"/>
                </a:cubicBezTo>
                <a:cubicBezTo>
                  <a:pt x="7545731" y="5875004"/>
                  <a:pt x="7531591" y="5876667"/>
                  <a:pt x="7517035" y="5878331"/>
                </a:cubicBezTo>
                <a:cubicBezTo>
                  <a:pt x="7519946" y="5891223"/>
                  <a:pt x="7522857" y="5903700"/>
                  <a:pt x="7525768" y="5914929"/>
                </a:cubicBezTo>
                <a:cubicBezTo>
                  <a:pt x="7512876" y="5917008"/>
                  <a:pt x="7498736" y="5919504"/>
                  <a:pt x="7484595" y="5921583"/>
                </a:cubicBezTo>
                <a:cubicBezTo>
                  <a:pt x="7485012" y="5925326"/>
                  <a:pt x="7485427" y="5929069"/>
                  <a:pt x="7486259" y="5932812"/>
                </a:cubicBezTo>
                <a:cubicBezTo>
                  <a:pt x="7497904" y="5932812"/>
                  <a:pt x="7509965" y="5932812"/>
                  <a:pt x="7524105" y="5932812"/>
                </a:cubicBezTo>
                <a:cubicBezTo>
                  <a:pt x="7526601" y="5950279"/>
                  <a:pt x="7528680" y="5966083"/>
                  <a:pt x="7530343" y="5981471"/>
                </a:cubicBezTo>
                <a:cubicBezTo>
                  <a:pt x="7546563" y="5982303"/>
                  <a:pt x="7561119" y="5983135"/>
                  <a:pt x="7578170" y="5983966"/>
                </a:cubicBezTo>
                <a:cubicBezTo>
                  <a:pt x="7572348" y="6001018"/>
                  <a:pt x="7567773" y="6015158"/>
                  <a:pt x="7564030" y="6026803"/>
                </a:cubicBezTo>
                <a:cubicBezTo>
                  <a:pt x="7544899" y="6022644"/>
                  <a:pt x="7527848" y="6019317"/>
                  <a:pt x="7507053" y="6014742"/>
                </a:cubicBezTo>
                <a:cubicBezTo>
                  <a:pt x="7508717" y="6001434"/>
                  <a:pt x="7510797" y="5985630"/>
                  <a:pt x="7512876" y="5970242"/>
                </a:cubicBezTo>
                <a:cubicBezTo>
                  <a:pt x="7510381" y="5969410"/>
                  <a:pt x="7508301" y="5968163"/>
                  <a:pt x="7505806" y="5967331"/>
                </a:cubicBezTo>
                <a:cubicBezTo>
                  <a:pt x="7497072" y="5980639"/>
                  <a:pt x="7487923" y="5993948"/>
                  <a:pt x="7475862" y="6012247"/>
                </a:cubicBezTo>
                <a:cubicBezTo>
                  <a:pt x="7470871" y="5999354"/>
                  <a:pt x="7467960" y="5992284"/>
                  <a:pt x="7464217" y="5982303"/>
                </a:cubicBezTo>
                <a:cubicBezTo>
                  <a:pt x="7422212" y="6006424"/>
                  <a:pt x="7354423" y="5979392"/>
                  <a:pt x="7336955" y="6053836"/>
                </a:cubicBezTo>
                <a:cubicBezTo>
                  <a:pt x="7314081" y="6043023"/>
                  <a:pt x="7291624" y="6032209"/>
                  <a:pt x="7269166" y="6021396"/>
                </a:cubicBezTo>
                <a:cubicBezTo>
                  <a:pt x="7268750" y="6018485"/>
                  <a:pt x="7268333" y="6015990"/>
                  <a:pt x="7267918" y="6013078"/>
                </a:cubicBezTo>
                <a:cubicBezTo>
                  <a:pt x="7284969" y="6010167"/>
                  <a:pt x="7302021" y="6006840"/>
                  <a:pt x="7321567" y="6003513"/>
                </a:cubicBezTo>
                <a:cubicBezTo>
                  <a:pt x="7324478" y="5993116"/>
                  <a:pt x="7328221" y="5980223"/>
                  <a:pt x="7333628" y="5960677"/>
                </a:cubicBezTo>
                <a:cubicBezTo>
                  <a:pt x="7304516" y="5960677"/>
                  <a:pt x="7278315" y="5960677"/>
                  <a:pt x="7252114" y="5960677"/>
                </a:cubicBezTo>
                <a:cubicBezTo>
                  <a:pt x="7250866" y="5958597"/>
                  <a:pt x="7249618" y="5956102"/>
                  <a:pt x="7247955" y="5954023"/>
                </a:cubicBezTo>
                <a:cubicBezTo>
                  <a:pt x="7265422" y="5948200"/>
                  <a:pt x="7282890" y="5942377"/>
                  <a:pt x="7304516" y="5935308"/>
                </a:cubicBezTo>
                <a:cubicBezTo>
                  <a:pt x="7291207" y="5933228"/>
                  <a:pt x="7280810" y="5931564"/>
                  <a:pt x="7269997" y="5929901"/>
                </a:cubicBezTo>
                <a:cubicBezTo>
                  <a:pt x="7269581" y="5926990"/>
                  <a:pt x="7269166" y="5924078"/>
                  <a:pt x="7268750" y="5921167"/>
                </a:cubicBezTo>
                <a:cubicBezTo>
                  <a:pt x="7277067" y="5919504"/>
                  <a:pt x="7285385" y="5915345"/>
                  <a:pt x="7293287" y="5916177"/>
                </a:cubicBezTo>
                <a:cubicBezTo>
                  <a:pt x="7336123" y="5920336"/>
                  <a:pt x="7378960" y="5927406"/>
                  <a:pt x="7421796" y="5929485"/>
                </a:cubicBezTo>
                <a:cubicBezTo>
                  <a:pt x="7433441" y="5929901"/>
                  <a:pt x="7445918" y="5917424"/>
                  <a:pt x="7451741" y="5905780"/>
                </a:cubicBezTo>
                <a:cubicBezTo>
                  <a:pt x="7429698" y="5907859"/>
                  <a:pt x="7407656" y="5910770"/>
                  <a:pt x="7385614" y="5910354"/>
                </a:cubicBezTo>
                <a:cubicBezTo>
                  <a:pt x="7381455" y="5910354"/>
                  <a:pt x="7377712" y="5894134"/>
                  <a:pt x="7372722" y="5882906"/>
                </a:cubicBezTo>
                <a:cubicBezTo>
                  <a:pt x="7392684" y="5879994"/>
                  <a:pt x="7407656" y="5877499"/>
                  <a:pt x="7423044" y="5875420"/>
                </a:cubicBezTo>
                <a:cubicBezTo>
                  <a:pt x="7398091" y="5859616"/>
                  <a:pt x="7375217" y="5845476"/>
                  <a:pt x="7352343" y="5830920"/>
                </a:cubicBezTo>
                <a:cubicBezTo>
                  <a:pt x="7354423" y="5824265"/>
                  <a:pt x="7356502" y="5817611"/>
                  <a:pt x="7358582" y="5810541"/>
                </a:cubicBezTo>
                <a:cubicBezTo>
                  <a:pt x="7386862" y="5810541"/>
                  <a:pt x="7415142" y="5810541"/>
                  <a:pt x="7448829" y="5810541"/>
                </a:cubicBezTo>
                <a:cubicBezTo>
                  <a:pt x="7427203" y="5781013"/>
                  <a:pt x="7409320" y="5756060"/>
                  <a:pt x="7397259" y="5739424"/>
                </a:cubicBezTo>
                <a:cubicBezTo>
                  <a:pt x="7407656" y="5716966"/>
                  <a:pt x="7415974" y="5699915"/>
                  <a:pt x="7425955" y="5678288"/>
                </a:cubicBezTo>
                <a:cubicBezTo>
                  <a:pt x="7415142" y="5676209"/>
                  <a:pt x="7406824" y="5674545"/>
                  <a:pt x="7398922" y="5672882"/>
                </a:cubicBezTo>
                <a:cubicBezTo>
                  <a:pt x="7415142" y="5661237"/>
                  <a:pt x="7430946" y="5650008"/>
                  <a:pt x="7447998" y="5637532"/>
                </a:cubicBezTo>
                <a:cubicBezTo>
                  <a:pt x="7429698" y="5629214"/>
                  <a:pt x="7414726" y="5620480"/>
                  <a:pt x="7398922" y="5615905"/>
                </a:cubicBezTo>
                <a:cubicBezTo>
                  <a:pt x="7384366" y="5611746"/>
                  <a:pt x="7368563" y="5612994"/>
                  <a:pt x="7353591" y="5611746"/>
                </a:cubicBezTo>
                <a:cubicBezTo>
                  <a:pt x="7359829" y="5580970"/>
                  <a:pt x="7343610" y="5567662"/>
                  <a:pt x="7306180" y="5576396"/>
                </a:cubicBezTo>
                <a:cubicBezTo>
                  <a:pt x="7304516" y="5592200"/>
                  <a:pt x="7302852" y="5606756"/>
                  <a:pt x="7300773" y="5622975"/>
                </a:cubicBezTo>
                <a:cubicBezTo>
                  <a:pt x="7302021" y="5623391"/>
                  <a:pt x="7308675" y="5626302"/>
                  <a:pt x="7315329" y="5628797"/>
                </a:cubicBezTo>
                <a:cubicBezTo>
                  <a:pt x="7314913" y="5631293"/>
                  <a:pt x="7314081" y="5633788"/>
                  <a:pt x="7313665" y="5635868"/>
                </a:cubicBezTo>
                <a:cubicBezTo>
                  <a:pt x="7285385" y="5634204"/>
                  <a:pt x="7256689" y="5632541"/>
                  <a:pt x="7228408" y="5630877"/>
                </a:cubicBezTo>
                <a:cubicBezTo>
                  <a:pt x="7227577" y="5633788"/>
                  <a:pt x="7226745" y="5636699"/>
                  <a:pt x="7225913" y="5640027"/>
                </a:cubicBezTo>
                <a:cubicBezTo>
                  <a:pt x="7249618" y="5649176"/>
                  <a:pt x="7272909" y="5659573"/>
                  <a:pt x="7297030" y="5667475"/>
                </a:cubicBezTo>
                <a:cubicBezTo>
                  <a:pt x="7325310" y="5676625"/>
                  <a:pt x="7352343" y="5680784"/>
                  <a:pt x="7348600" y="5634204"/>
                </a:cubicBezTo>
                <a:cubicBezTo>
                  <a:pt x="7368147" y="5648760"/>
                  <a:pt x="7384366" y="5660405"/>
                  <a:pt x="7400170" y="5672050"/>
                </a:cubicBezTo>
                <a:cubicBezTo>
                  <a:pt x="7382703" y="5690349"/>
                  <a:pt x="7364820" y="5708648"/>
                  <a:pt x="7347352" y="5727363"/>
                </a:cubicBezTo>
                <a:cubicBezTo>
                  <a:pt x="7334460" y="5741087"/>
                  <a:pt x="7321983" y="5754812"/>
                  <a:pt x="7313250" y="5764378"/>
                </a:cubicBezTo>
                <a:cubicBezTo>
                  <a:pt x="7275404" y="5728611"/>
                  <a:pt x="7230072" y="5711144"/>
                  <a:pt x="7180997" y="5695340"/>
                </a:cubicBezTo>
                <a:cubicBezTo>
                  <a:pt x="7171848" y="5706985"/>
                  <a:pt x="7162282" y="5719461"/>
                  <a:pt x="7152717" y="5731522"/>
                </a:cubicBezTo>
                <a:cubicBezTo>
                  <a:pt x="7153548" y="5734017"/>
                  <a:pt x="7154796" y="5736928"/>
                  <a:pt x="7155628" y="5739424"/>
                </a:cubicBezTo>
                <a:cubicBezTo>
                  <a:pt x="7174343" y="5734017"/>
                  <a:pt x="7193058" y="5729027"/>
                  <a:pt x="7216347" y="5722372"/>
                </a:cubicBezTo>
                <a:cubicBezTo>
                  <a:pt x="7218011" y="5726115"/>
                  <a:pt x="7222170" y="5737345"/>
                  <a:pt x="7228408" y="5753148"/>
                </a:cubicBezTo>
                <a:cubicBezTo>
                  <a:pt x="7163114" y="5753980"/>
                  <a:pt x="7104890" y="5793490"/>
                  <a:pt x="7038763" y="5769368"/>
                </a:cubicBezTo>
                <a:cubicBezTo>
                  <a:pt x="7026287" y="5793490"/>
                  <a:pt x="7031693" y="5816779"/>
                  <a:pt x="7048745" y="5840485"/>
                </a:cubicBezTo>
                <a:cubicBezTo>
                  <a:pt x="7052904" y="5846307"/>
                  <a:pt x="7049992" y="5856705"/>
                  <a:pt x="7050408" y="5864607"/>
                </a:cubicBezTo>
                <a:cubicBezTo>
                  <a:pt x="7042506" y="5864191"/>
                  <a:pt x="7033356" y="5866686"/>
                  <a:pt x="7026702" y="5863359"/>
                </a:cubicBezTo>
                <a:cubicBezTo>
                  <a:pt x="7010483" y="5855041"/>
                  <a:pt x="6995095" y="5844644"/>
                  <a:pt x="6979291" y="5835079"/>
                </a:cubicBezTo>
                <a:cubicBezTo>
                  <a:pt x="6975132" y="5832583"/>
                  <a:pt x="6970142" y="5829672"/>
                  <a:pt x="6965151" y="5829672"/>
                </a:cubicBezTo>
                <a:cubicBezTo>
                  <a:pt x="6930632" y="5829256"/>
                  <a:pt x="6896530" y="5829256"/>
                  <a:pt x="6858683" y="5829256"/>
                </a:cubicBezTo>
                <a:cubicBezTo>
                  <a:pt x="6879478" y="5875420"/>
                  <a:pt x="6879478" y="5875420"/>
                  <a:pt x="6781744" y="5867933"/>
                </a:cubicBezTo>
                <a:cubicBezTo>
                  <a:pt x="6796300" y="5863359"/>
                  <a:pt x="6803370" y="5860863"/>
                  <a:pt x="6821253" y="5855457"/>
                </a:cubicBezTo>
                <a:cubicBezTo>
                  <a:pt x="6795884" y="5849635"/>
                  <a:pt x="6780497" y="5845892"/>
                  <a:pt x="6760950" y="5841317"/>
                </a:cubicBezTo>
                <a:cubicBezTo>
                  <a:pt x="6779665" y="5834662"/>
                  <a:pt x="6795053" y="5828840"/>
                  <a:pt x="6801291" y="5826761"/>
                </a:cubicBezTo>
                <a:cubicBezTo>
                  <a:pt x="6807114" y="5810957"/>
                  <a:pt x="6811688" y="5800975"/>
                  <a:pt x="6814599" y="5790578"/>
                </a:cubicBezTo>
                <a:cubicBezTo>
                  <a:pt x="6817095" y="5782260"/>
                  <a:pt x="6829155" y="5767704"/>
                  <a:pt x="6804618" y="5772279"/>
                </a:cubicBezTo>
                <a:cubicBezTo>
                  <a:pt x="6801707" y="5772695"/>
                  <a:pt x="6796300" y="5761466"/>
                  <a:pt x="6792141" y="5755643"/>
                </a:cubicBezTo>
                <a:cubicBezTo>
                  <a:pt x="6782576" y="5764378"/>
                  <a:pt x="6787982" y="5801807"/>
                  <a:pt x="6758870" y="5772279"/>
                </a:cubicBezTo>
                <a:cubicBezTo>
                  <a:pt x="6755959" y="5769368"/>
                  <a:pt x="6748889" y="5768536"/>
                  <a:pt x="6744730" y="5769368"/>
                </a:cubicBezTo>
                <a:cubicBezTo>
                  <a:pt x="6708548" y="5777686"/>
                  <a:pt x="6670286" y="5782260"/>
                  <a:pt x="6637015" y="5797232"/>
                </a:cubicBezTo>
                <a:cubicBezTo>
                  <a:pt x="6620795" y="5804303"/>
                  <a:pt x="6613309" y="5830920"/>
                  <a:pt x="6597090" y="5856705"/>
                </a:cubicBezTo>
                <a:cubicBezTo>
                  <a:pt x="6619548" y="5856705"/>
                  <a:pt x="6627449" y="5856705"/>
                  <a:pt x="6635351" y="5856705"/>
                </a:cubicBezTo>
                <a:cubicBezTo>
                  <a:pt x="6635767" y="5859200"/>
                  <a:pt x="6636599" y="5861695"/>
                  <a:pt x="6637015" y="5864191"/>
                </a:cubicBezTo>
                <a:cubicBezTo>
                  <a:pt x="6624954" y="5867518"/>
                  <a:pt x="6605823" y="5877083"/>
                  <a:pt x="6601665" y="5872508"/>
                </a:cubicBezTo>
                <a:cubicBezTo>
                  <a:pt x="6565066" y="5835910"/>
                  <a:pt x="6547599" y="5879994"/>
                  <a:pt x="6520566" y="5892471"/>
                </a:cubicBezTo>
                <a:cubicBezTo>
                  <a:pt x="6528884" y="5894966"/>
                  <a:pt x="6536786" y="5897046"/>
                  <a:pt x="6545935" y="5899957"/>
                </a:cubicBezTo>
                <a:cubicBezTo>
                  <a:pt x="6542192" y="5902452"/>
                  <a:pt x="6539697" y="5905363"/>
                  <a:pt x="6536370" y="5906195"/>
                </a:cubicBezTo>
                <a:cubicBezTo>
                  <a:pt x="6528052" y="5909106"/>
                  <a:pt x="6518903" y="5909938"/>
                  <a:pt x="6511001" y="5913265"/>
                </a:cubicBezTo>
                <a:cubicBezTo>
                  <a:pt x="6483968" y="5924495"/>
                  <a:pt x="6435309" y="5901621"/>
                  <a:pt x="6439468" y="5963588"/>
                </a:cubicBezTo>
                <a:cubicBezTo>
                  <a:pt x="6440300" y="5974817"/>
                  <a:pt x="6419505" y="6011415"/>
                  <a:pt x="6382491" y="5991452"/>
                </a:cubicBezTo>
                <a:cubicBezTo>
                  <a:pt x="6364608" y="5981887"/>
                  <a:pt x="6339239" y="5985630"/>
                  <a:pt x="6317197" y="5983135"/>
                </a:cubicBezTo>
                <a:cubicBezTo>
                  <a:pt x="6316781" y="5986878"/>
                  <a:pt x="6316365" y="5990620"/>
                  <a:pt x="6315949" y="5994363"/>
                </a:cubicBezTo>
                <a:cubicBezTo>
                  <a:pt x="6332584" y="5997691"/>
                  <a:pt x="6348804" y="6001018"/>
                  <a:pt x="6372094" y="6005593"/>
                </a:cubicBezTo>
                <a:cubicBezTo>
                  <a:pt x="6331337" y="6024724"/>
                  <a:pt x="6286837" y="5995611"/>
                  <a:pt x="6248991" y="6032626"/>
                </a:cubicBezTo>
                <a:cubicBezTo>
                  <a:pt x="6303889" y="6042191"/>
                  <a:pt x="6356706" y="6035121"/>
                  <a:pt x="6395800" y="6074630"/>
                </a:cubicBezTo>
                <a:cubicBezTo>
                  <a:pt x="6362529" y="6109149"/>
                  <a:pt x="6295155" y="6120794"/>
                  <a:pt x="6248575" y="6102494"/>
                </a:cubicBezTo>
                <a:cubicBezTo>
                  <a:pt x="6219047" y="6090850"/>
                  <a:pt x="6222374" y="6092929"/>
                  <a:pt x="6204491" y="6120378"/>
                </a:cubicBezTo>
                <a:cubicBezTo>
                  <a:pt x="6197837" y="6130359"/>
                  <a:pt x="6168309" y="6137845"/>
                  <a:pt x="6158743" y="6131607"/>
                </a:cubicBezTo>
                <a:cubicBezTo>
                  <a:pt x="6117155" y="6105406"/>
                  <a:pt x="6083468" y="6135350"/>
                  <a:pt x="6047285" y="6142836"/>
                </a:cubicBezTo>
                <a:cubicBezTo>
                  <a:pt x="6043126" y="6143668"/>
                  <a:pt x="6036888" y="6161551"/>
                  <a:pt x="6039799" y="6164462"/>
                </a:cubicBezTo>
                <a:cubicBezTo>
                  <a:pt x="6047285" y="6172780"/>
                  <a:pt x="6058930" y="6177354"/>
                  <a:pt x="6070575" y="6184425"/>
                </a:cubicBezTo>
                <a:cubicBezTo>
                  <a:pt x="6078061" y="6149490"/>
                  <a:pt x="6096776" y="6138261"/>
                  <a:pt x="6128799" y="6146995"/>
                </a:cubicBezTo>
                <a:cubicBezTo>
                  <a:pt x="6149178" y="6152401"/>
                  <a:pt x="6171220" y="6151154"/>
                  <a:pt x="6191182" y="6157392"/>
                </a:cubicBezTo>
                <a:cubicBezTo>
                  <a:pt x="6251070" y="6176939"/>
                  <a:pt x="6302641" y="6124537"/>
                  <a:pt x="6363776" y="6139924"/>
                </a:cubicBezTo>
                <a:cubicBezTo>
                  <a:pt x="6384987" y="6145331"/>
                  <a:pt x="6412435" y="6125368"/>
                  <a:pt x="6438220" y="6116219"/>
                </a:cubicBezTo>
                <a:cubicBezTo>
                  <a:pt x="6449033" y="6132439"/>
                  <a:pt x="6457767" y="6146163"/>
                  <a:pt x="6466917" y="6159472"/>
                </a:cubicBezTo>
                <a:cubicBezTo>
                  <a:pt x="6468165" y="6156560"/>
                  <a:pt x="6468996" y="6153649"/>
                  <a:pt x="6470244" y="6150322"/>
                </a:cubicBezTo>
                <a:cubicBezTo>
                  <a:pt x="6493949" y="6158639"/>
                  <a:pt x="6519318" y="6164878"/>
                  <a:pt x="6541777" y="6176523"/>
                </a:cubicBezTo>
                <a:cubicBezTo>
                  <a:pt x="6561323" y="6186088"/>
                  <a:pt x="6577543" y="6201892"/>
                  <a:pt x="6594594" y="6218527"/>
                </a:cubicBezTo>
                <a:cubicBezTo>
                  <a:pt x="6627034" y="6221855"/>
                  <a:pt x="6632440" y="6203971"/>
                  <a:pt x="6613309" y="6166126"/>
                </a:cubicBezTo>
                <a:cubicBezTo>
                  <a:pt x="6664048" y="6166126"/>
                  <a:pt x="6707716" y="6166126"/>
                  <a:pt x="6751800" y="6166126"/>
                </a:cubicBezTo>
                <a:cubicBezTo>
                  <a:pt x="6750969" y="6169037"/>
                  <a:pt x="6750137" y="6167789"/>
                  <a:pt x="6750137" y="6167789"/>
                </a:cubicBezTo>
                <a:close/>
                <a:moveTo>
                  <a:pt x="3712072" y="6216864"/>
                </a:moveTo>
                <a:cubicBezTo>
                  <a:pt x="3699595" y="6205219"/>
                  <a:pt x="3688782" y="6188999"/>
                  <a:pt x="3673810" y="6183177"/>
                </a:cubicBezTo>
                <a:cubicBezTo>
                  <a:pt x="3665076" y="6179850"/>
                  <a:pt x="3649273" y="6191910"/>
                  <a:pt x="3638875" y="6200228"/>
                </a:cubicBezTo>
                <a:cubicBezTo>
                  <a:pt x="3635964" y="6202308"/>
                  <a:pt x="3642618" y="6216448"/>
                  <a:pt x="3648441" y="6235995"/>
                </a:cubicBezTo>
                <a:cubicBezTo>
                  <a:pt x="3666740" y="6184841"/>
                  <a:pt x="3692109" y="6218112"/>
                  <a:pt x="3712903" y="6215616"/>
                </a:cubicBezTo>
                <a:cubicBezTo>
                  <a:pt x="3707497" y="6222271"/>
                  <a:pt x="3702506" y="6228925"/>
                  <a:pt x="3697100" y="6235995"/>
                </a:cubicBezTo>
                <a:cubicBezTo>
                  <a:pt x="3699179" y="6239322"/>
                  <a:pt x="3701259" y="6242649"/>
                  <a:pt x="3703338" y="6245976"/>
                </a:cubicBezTo>
                <a:cubicBezTo>
                  <a:pt x="3723301" y="6236411"/>
                  <a:pt x="3743679" y="6226845"/>
                  <a:pt x="3770712" y="6213953"/>
                </a:cubicBezTo>
                <a:cubicBezTo>
                  <a:pt x="3739520" y="6192743"/>
                  <a:pt x="3722469" y="6189831"/>
                  <a:pt x="3712072" y="6216864"/>
                </a:cubicBezTo>
                <a:close/>
                <a:moveTo>
                  <a:pt x="7165193" y="5579723"/>
                </a:moveTo>
                <a:cubicBezTo>
                  <a:pt x="7172263" y="5585545"/>
                  <a:pt x="7180997" y="5597606"/>
                  <a:pt x="7185988" y="5595943"/>
                </a:cubicBezTo>
                <a:cubicBezTo>
                  <a:pt x="7205119" y="5590536"/>
                  <a:pt x="7223002" y="5580555"/>
                  <a:pt x="7241717" y="5572237"/>
                </a:cubicBezTo>
                <a:cubicBezTo>
                  <a:pt x="7210941" y="5546452"/>
                  <a:pt x="7189731" y="5578891"/>
                  <a:pt x="7164361" y="5580970"/>
                </a:cubicBezTo>
                <a:cubicBezTo>
                  <a:pt x="7172263" y="5568494"/>
                  <a:pt x="7179750" y="5556433"/>
                  <a:pt x="7193058" y="5535223"/>
                </a:cubicBezTo>
                <a:cubicBezTo>
                  <a:pt x="7160202" y="5543540"/>
                  <a:pt x="7135249" y="5549779"/>
                  <a:pt x="7108633" y="5556849"/>
                </a:cubicBezTo>
                <a:cubicBezTo>
                  <a:pt x="7109048" y="5548531"/>
                  <a:pt x="7109464" y="5542709"/>
                  <a:pt x="7110296" y="5533143"/>
                </a:cubicBezTo>
                <a:cubicBezTo>
                  <a:pt x="7096572" y="5538134"/>
                  <a:pt x="7086590" y="5541877"/>
                  <a:pt x="7076193" y="5545620"/>
                </a:cubicBezTo>
                <a:cubicBezTo>
                  <a:pt x="7097403" y="5583466"/>
                  <a:pt x="7125684" y="5596774"/>
                  <a:pt x="7165193" y="5579723"/>
                </a:cubicBezTo>
                <a:close/>
                <a:moveTo>
                  <a:pt x="7028366" y="5719046"/>
                </a:moveTo>
                <a:cubicBezTo>
                  <a:pt x="7001333" y="5712807"/>
                  <a:pt x="6974301" y="5706569"/>
                  <a:pt x="6947268" y="5700331"/>
                </a:cubicBezTo>
                <a:cubicBezTo>
                  <a:pt x="6944773" y="5702826"/>
                  <a:pt x="6942277" y="5705737"/>
                  <a:pt x="6939782" y="5708233"/>
                </a:cubicBezTo>
                <a:cubicBezTo>
                  <a:pt x="6962240" y="5718630"/>
                  <a:pt x="6971390" y="5729859"/>
                  <a:pt x="6945604" y="5743167"/>
                </a:cubicBezTo>
                <a:cubicBezTo>
                  <a:pt x="6994679" y="5758971"/>
                  <a:pt x="7050824" y="5748989"/>
                  <a:pt x="7069539" y="5724036"/>
                </a:cubicBezTo>
                <a:cubicBezTo>
                  <a:pt x="7056230" y="5721957"/>
                  <a:pt x="7041674" y="5719877"/>
                  <a:pt x="7027534" y="5717798"/>
                </a:cubicBezTo>
                <a:cubicBezTo>
                  <a:pt x="7052071" y="5705737"/>
                  <a:pt x="7076193" y="5693676"/>
                  <a:pt x="7100731" y="5681616"/>
                </a:cubicBezTo>
                <a:cubicBezTo>
                  <a:pt x="7099899" y="5679952"/>
                  <a:pt x="7099067" y="5677873"/>
                  <a:pt x="7097819" y="5676209"/>
                </a:cubicBezTo>
                <a:cubicBezTo>
                  <a:pt x="7071203" y="5677873"/>
                  <a:pt x="7044586" y="5679120"/>
                  <a:pt x="7017137" y="5680784"/>
                </a:cubicBezTo>
                <a:cubicBezTo>
                  <a:pt x="7021712" y="5695756"/>
                  <a:pt x="7025039" y="5707400"/>
                  <a:pt x="7028366" y="5719046"/>
                </a:cubicBezTo>
                <a:close/>
                <a:moveTo>
                  <a:pt x="3782773" y="6028467"/>
                </a:moveTo>
                <a:cubicBezTo>
                  <a:pt x="3779030" y="6009752"/>
                  <a:pt x="3775287" y="5991037"/>
                  <a:pt x="3771544" y="5972322"/>
                </a:cubicBezTo>
                <a:cubicBezTo>
                  <a:pt x="3746591" y="5963172"/>
                  <a:pt x="3719142" y="5952775"/>
                  <a:pt x="3695020" y="5943625"/>
                </a:cubicBezTo>
                <a:cubicBezTo>
                  <a:pt x="3690446" y="5954438"/>
                  <a:pt x="3685871" y="5970658"/>
                  <a:pt x="3682959" y="5970242"/>
                </a:cubicBezTo>
                <a:cubicBezTo>
                  <a:pt x="3646777" y="5968163"/>
                  <a:pt x="3610595" y="5963172"/>
                  <a:pt x="3567759" y="5958181"/>
                </a:cubicBezTo>
                <a:cubicBezTo>
                  <a:pt x="3564847" y="5962340"/>
                  <a:pt x="3556529" y="5975233"/>
                  <a:pt x="3544053" y="5993948"/>
                </a:cubicBezTo>
                <a:cubicBezTo>
                  <a:pt x="3559441" y="5990205"/>
                  <a:pt x="3567342" y="5987294"/>
                  <a:pt x="3575660" y="5986878"/>
                </a:cubicBezTo>
                <a:cubicBezTo>
                  <a:pt x="3604357" y="5984798"/>
                  <a:pt x="3639707" y="5960261"/>
                  <a:pt x="3648441" y="6017237"/>
                </a:cubicBezTo>
                <a:cubicBezTo>
                  <a:pt x="3651352" y="6035537"/>
                  <a:pt x="3681296" y="6050093"/>
                  <a:pt x="3700011" y="6064649"/>
                </a:cubicBezTo>
                <a:cubicBezTo>
                  <a:pt x="3710408" y="6072967"/>
                  <a:pt x="3722885" y="6078373"/>
                  <a:pt x="3729955" y="6082532"/>
                </a:cubicBezTo>
                <a:cubicBezTo>
                  <a:pt x="3763226" y="6076294"/>
                  <a:pt x="3795249" y="6070055"/>
                  <a:pt x="3826857" y="6064233"/>
                </a:cubicBezTo>
                <a:cubicBezTo>
                  <a:pt x="3825609" y="6060074"/>
                  <a:pt x="3824777" y="6056331"/>
                  <a:pt x="3823530" y="6052172"/>
                </a:cubicBezTo>
                <a:cubicBezTo>
                  <a:pt x="3814380" y="6054252"/>
                  <a:pt x="3803983" y="6059658"/>
                  <a:pt x="3796497" y="6057163"/>
                </a:cubicBezTo>
                <a:cubicBezTo>
                  <a:pt x="3789011" y="6054667"/>
                  <a:pt x="3784852" y="6043854"/>
                  <a:pt x="3779030" y="6036784"/>
                </a:cubicBezTo>
                <a:cubicBezTo>
                  <a:pt x="3780277" y="6034705"/>
                  <a:pt x="3781525" y="6031378"/>
                  <a:pt x="3782773" y="6028467"/>
                </a:cubicBezTo>
                <a:close/>
                <a:moveTo>
                  <a:pt x="7879689" y="5209166"/>
                </a:moveTo>
                <a:cubicBezTo>
                  <a:pt x="7893830" y="5209998"/>
                  <a:pt x="7908386" y="5210830"/>
                  <a:pt x="7914624" y="5211246"/>
                </a:cubicBezTo>
                <a:cubicBezTo>
                  <a:pt x="7919615" y="5181717"/>
                  <a:pt x="7922942" y="5162587"/>
                  <a:pt x="7926269" y="5145535"/>
                </a:cubicBezTo>
                <a:cubicBezTo>
                  <a:pt x="7910465" y="5137633"/>
                  <a:pt x="7892166" y="5128484"/>
                  <a:pt x="7878026" y="5121414"/>
                </a:cubicBezTo>
                <a:cubicBezTo>
                  <a:pt x="7888839" y="5090638"/>
                  <a:pt x="7897989" y="5064437"/>
                  <a:pt x="7910881" y="5027839"/>
                </a:cubicBezTo>
                <a:cubicBezTo>
                  <a:pt x="7869292" y="5036989"/>
                  <a:pt x="7841844" y="5049049"/>
                  <a:pt x="7816059" y="5046970"/>
                </a:cubicBezTo>
                <a:cubicBezTo>
                  <a:pt x="7789442" y="5044891"/>
                  <a:pt x="7763657" y="5028671"/>
                  <a:pt x="7727474" y="5014946"/>
                </a:cubicBezTo>
                <a:cubicBezTo>
                  <a:pt x="7739951" y="5046554"/>
                  <a:pt x="7751180" y="5074419"/>
                  <a:pt x="7762409" y="5103531"/>
                </a:cubicBezTo>
                <a:cubicBezTo>
                  <a:pt x="7769479" y="5100203"/>
                  <a:pt x="7774054" y="5096045"/>
                  <a:pt x="7778629" y="5096045"/>
                </a:cubicBezTo>
                <a:cubicBezTo>
                  <a:pt x="7790273" y="5095629"/>
                  <a:pt x="7801503" y="5096877"/>
                  <a:pt x="7813147" y="5097708"/>
                </a:cubicBezTo>
                <a:cubicBezTo>
                  <a:pt x="7807741" y="5107274"/>
                  <a:pt x="7804414" y="5118918"/>
                  <a:pt x="7796928" y="5126405"/>
                </a:cubicBezTo>
                <a:cubicBezTo>
                  <a:pt x="7783619" y="5139297"/>
                  <a:pt x="7768232" y="5149694"/>
                  <a:pt x="7753260" y="5161339"/>
                </a:cubicBezTo>
                <a:cubicBezTo>
                  <a:pt x="7742446" y="5152189"/>
                  <a:pt x="7732881" y="5144704"/>
                  <a:pt x="7723731" y="5137218"/>
                </a:cubicBezTo>
                <a:cubicBezTo>
                  <a:pt x="7723731" y="5140961"/>
                  <a:pt x="7724148" y="5145120"/>
                  <a:pt x="7724148" y="5148863"/>
                </a:cubicBezTo>
                <a:cubicBezTo>
                  <a:pt x="7703769" y="5156348"/>
                  <a:pt x="7683390" y="5163835"/>
                  <a:pt x="7655942" y="5173816"/>
                </a:cubicBezTo>
                <a:cubicBezTo>
                  <a:pt x="7692540" y="5177975"/>
                  <a:pt x="7720820" y="5180886"/>
                  <a:pt x="7748685" y="5184213"/>
                </a:cubicBezTo>
                <a:cubicBezTo>
                  <a:pt x="7747853" y="5196690"/>
                  <a:pt x="7747437" y="5205008"/>
                  <a:pt x="7747021" y="5211246"/>
                </a:cubicBezTo>
                <a:cubicBezTo>
                  <a:pt x="7770727" y="5219147"/>
                  <a:pt x="7791521" y="5225802"/>
                  <a:pt x="7812316" y="5232872"/>
                </a:cubicBezTo>
                <a:cubicBezTo>
                  <a:pt x="7811900" y="5237031"/>
                  <a:pt x="7811484" y="5241190"/>
                  <a:pt x="7811068" y="5244933"/>
                </a:cubicBezTo>
                <a:cubicBezTo>
                  <a:pt x="7741199" y="5233703"/>
                  <a:pt x="7670914" y="5220395"/>
                  <a:pt x="7622671" y="5286937"/>
                </a:cubicBezTo>
                <a:cubicBezTo>
                  <a:pt x="7668418" y="5278620"/>
                  <a:pt x="7668418" y="5278620"/>
                  <a:pt x="7702521" y="5322288"/>
                </a:cubicBezTo>
                <a:cubicBezTo>
                  <a:pt x="7771975" y="5327695"/>
                  <a:pt x="7829367" y="5298166"/>
                  <a:pt x="7896325" y="5284026"/>
                </a:cubicBezTo>
                <a:cubicBezTo>
                  <a:pt x="7887176" y="5282363"/>
                  <a:pt x="7883017" y="5281947"/>
                  <a:pt x="7879689" y="5281115"/>
                </a:cubicBezTo>
                <a:cubicBezTo>
                  <a:pt x="7868461" y="5277372"/>
                  <a:pt x="7857232" y="5273629"/>
                  <a:pt x="7846003" y="5269886"/>
                </a:cubicBezTo>
                <a:cubicBezTo>
                  <a:pt x="7852657" y="5261984"/>
                  <a:pt x="7860974" y="5254498"/>
                  <a:pt x="7865550" y="5245349"/>
                </a:cubicBezTo>
                <a:cubicBezTo>
                  <a:pt x="7871788" y="5233703"/>
                  <a:pt x="7875947" y="5220395"/>
                  <a:pt x="7880937" y="5207919"/>
                </a:cubicBezTo>
                <a:cubicBezTo>
                  <a:pt x="7880521" y="5208334"/>
                  <a:pt x="7879689" y="5209166"/>
                  <a:pt x="7879689" y="5209166"/>
                </a:cubicBezTo>
                <a:close/>
                <a:moveTo>
                  <a:pt x="5808981" y="6092513"/>
                </a:moveTo>
                <a:cubicBezTo>
                  <a:pt x="5758243" y="6095425"/>
                  <a:pt x="5705009" y="6077541"/>
                  <a:pt x="5647201" y="6112476"/>
                </a:cubicBezTo>
                <a:cubicBezTo>
                  <a:pt x="5672986" y="6115803"/>
                  <a:pt x="5688374" y="6117466"/>
                  <a:pt x="5712079" y="6120378"/>
                </a:cubicBezTo>
                <a:cubicBezTo>
                  <a:pt x="5683383" y="6145331"/>
                  <a:pt x="5660509" y="6165294"/>
                  <a:pt x="5643458" y="6179850"/>
                </a:cubicBezTo>
                <a:cubicBezTo>
                  <a:pt x="5643458" y="6202308"/>
                  <a:pt x="5645537" y="6221855"/>
                  <a:pt x="5643042" y="6240570"/>
                </a:cubicBezTo>
                <a:cubicBezTo>
                  <a:pt x="5639715" y="6262612"/>
                  <a:pt x="5644289" y="6278000"/>
                  <a:pt x="5667163" y="6284238"/>
                </a:cubicBezTo>
                <a:lnTo>
                  <a:pt x="5666331" y="6283406"/>
                </a:lnTo>
                <a:cubicBezTo>
                  <a:pt x="5655518" y="6327490"/>
                  <a:pt x="5626406" y="6287565"/>
                  <a:pt x="5607691" y="6296298"/>
                </a:cubicBezTo>
                <a:cubicBezTo>
                  <a:pt x="5602700" y="6344958"/>
                  <a:pt x="5603117" y="6364088"/>
                  <a:pt x="5608939" y="6369079"/>
                </a:cubicBezTo>
                <a:cubicBezTo>
                  <a:pt x="5597294" y="6375317"/>
                  <a:pt x="5586065" y="6381556"/>
                  <a:pt x="5569013" y="6390705"/>
                </a:cubicBezTo>
                <a:cubicBezTo>
                  <a:pt x="5625574" y="6426887"/>
                  <a:pt x="5675897" y="6446850"/>
                  <a:pt x="5663420" y="6510481"/>
                </a:cubicBezTo>
                <a:cubicBezTo>
                  <a:pt x="5640962" y="6503827"/>
                  <a:pt x="5618920" y="6497588"/>
                  <a:pt x="5595215" y="6490519"/>
                </a:cubicBezTo>
                <a:cubicBezTo>
                  <a:pt x="5596462" y="6480953"/>
                  <a:pt x="5597710" y="6466813"/>
                  <a:pt x="5599789" y="6447266"/>
                </a:cubicBezTo>
                <a:cubicBezTo>
                  <a:pt x="5585649" y="6454336"/>
                  <a:pt x="5577747" y="6458079"/>
                  <a:pt x="5561528" y="6466397"/>
                </a:cubicBezTo>
                <a:cubicBezTo>
                  <a:pt x="5566518" y="6436869"/>
                  <a:pt x="5570261" y="6415659"/>
                  <a:pt x="5574836" y="6391537"/>
                </a:cubicBezTo>
                <a:cubicBezTo>
                  <a:pt x="5539070" y="6399023"/>
                  <a:pt x="5506630" y="6404429"/>
                  <a:pt x="5474607" y="6413163"/>
                </a:cubicBezTo>
                <a:cubicBezTo>
                  <a:pt x="5446326" y="6420649"/>
                  <a:pt x="5419709" y="6436453"/>
                  <a:pt x="5391429" y="6439780"/>
                </a:cubicBezTo>
                <a:cubicBezTo>
                  <a:pt x="5356079" y="6443939"/>
                  <a:pt x="5316154" y="6448098"/>
                  <a:pt x="5284546" y="6436037"/>
                </a:cubicBezTo>
                <a:cubicBezTo>
                  <a:pt x="5257097" y="6425224"/>
                  <a:pt x="5243789" y="6427720"/>
                  <a:pt x="5227985" y="6445602"/>
                </a:cubicBezTo>
                <a:cubicBezTo>
                  <a:pt x="5234639" y="6460159"/>
                  <a:pt x="5240462" y="6472635"/>
                  <a:pt x="5245453" y="6483448"/>
                </a:cubicBezTo>
                <a:cubicBezTo>
                  <a:pt x="5213429" y="6483448"/>
                  <a:pt x="5185980" y="6483448"/>
                  <a:pt x="5158116" y="6483448"/>
                </a:cubicBezTo>
                <a:cubicBezTo>
                  <a:pt x="5160195" y="6515472"/>
                  <a:pt x="5156868" y="6537930"/>
                  <a:pt x="5110289" y="6536682"/>
                </a:cubicBezTo>
                <a:cubicBezTo>
                  <a:pt x="5085751" y="6535851"/>
                  <a:pt x="5049569" y="6526285"/>
                  <a:pt x="5029606" y="6559556"/>
                </a:cubicBezTo>
                <a:cubicBezTo>
                  <a:pt x="5028359" y="6562051"/>
                  <a:pt x="5009644" y="6557061"/>
                  <a:pt x="5001742" y="6551654"/>
                </a:cubicBezTo>
                <a:cubicBezTo>
                  <a:pt x="4977620" y="6535434"/>
                  <a:pt x="4955578" y="6525453"/>
                  <a:pt x="4930209" y="6549575"/>
                </a:cubicBezTo>
                <a:cubicBezTo>
                  <a:pt x="4925219" y="6554149"/>
                  <a:pt x="4910662" y="6552486"/>
                  <a:pt x="4902345" y="6549159"/>
                </a:cubicBezTo>
                <a:cubicBezTo>
                  <a:pt x="4889868" y="6544584"/>
                  <a:pt x="4879471" y="6535434"/>
                  <a:pt x="4874480" y="6532523"/>
                </a:cubicBezTo>
                <a:cubicBezTo>
                  <a:pt x="4852022" y="6546664"/>
                  <a:pt x="4836634" y="6557061"/>
                  <a:pt x="4827485" y="6562883"/>
                </a:cubicBezTo>
                <a:cubicBezTo>
                  <a:pt x="4847031" y="6577855"/>
                  <a:pt x="4868657" y="6594491"/>
                  <a:pt x="4896106" y="6615285"/>
                </a:cubicBezTo>
                <a:cubicBezTo>
                  <a:pt x="4890284" y="6598650"/>
                  <a:pt x="4886541" y="6589500"/>
                  <a:pt x="4881550" y="6574944"/>
                </a:cubicBezTo>
                <a:cubicBezTo>
                  <a:pt x="4973877" y="6599481"/>
                  <a:pt x="5061630" y="6609463"/>
                  <a:pt x="5149798" y="6579103"/>
                </a:cubicBezTo>
                <a:cubicBezTo>
                  <a:pt x="5133163" y="6589916"/>
                  <a:pt x="5116111" y="6600313"/>
                  <a:pt x="5102387" y="6609047"/>
                </a:cubicBezTo>
                <a:cubicBezTo>
                  <a:pt x="5136905" y="6614037"/>
                  <a:pt x="5173919" y="6619028"/>
                  <a:pt x="5210934" y="6624434"/>
                </a:cubicBezTo>
                <a:cubicBezTo>
                  <a:pt x="5208854" y="6641070"/>
                  <a:pt x="5207606" y="6651051"/>
                  <a:pt x="5205943" y="6662696"/>
                </a:cubicBezTo>
                <a:cubicBezTo>
                  <a:pt x="5242541" y="6658953"/>
                  <a:pt x="5274148" y="6656042"/>
                  <a:pt x="5306172" y="6652715"/>
                </a:cubicBezTo>
                <a:cubicBezTo>
                  <a:pt x="5306172" y="6648556"/>
                  <a:pt x="5306588" y="6644397"/>
                  <a:pt x="5306588" y="6640238"/>
                </a:cubicBezTo>
                <a:cubicBezTo>
                  <a:pt x="5297854" y="6630257"/>
                  <a:pt x="5288705" y="6620276"/>
                  <a:pt x="5278724" y="6609463"/>
                </a:cubicBezTo>
                <a:cubicBezTo>
                  <a:pt x="5337780" y="6599065"/>
                  <a:pt x="5354415" y="6604888"/>
                  <a:pt x="5368971" y="6637327"/>
                </a:cubicBezTo>
                <a:cubicBezTo>
                  <a:pt x="5368971" y="6612374"/>
                  <a:pt x="5368971" y="6587420"/>
                  <a:pt x="5368971" y="6562051"/>
                </a:cubicBezTo>
                <a:cubicBezTo>
                  <a:pt x="5387686" y="6562051"/>
                  <a:pt x="5409312" y="6568705"/>
                  <a:pt x="5418878" y="6560804"/>
                </a:cubicBezTo>
                <a:cubicBezTo>
                  <a:pt x="5471280" y="6517551"/>
                  <a:pt x="5533247" y="6552902"/>
                  <a:pt x="5589392" y="6538346"/>
                </a:cubicBezTo>
                <a:cubicBezTo>
                  <a:pt x="5616009" y="6531275"/>
                  <a:pt x="5642626" y="6532523"/>
                  <a:pt x="5662173" y="6509234"/>
                </a:cubicBezTo>
                <a:cubicBezTo>
                  <a:pt x="5686710" y="6498421"/>
                  <a:pt x="5711248" y="6487607"/>
                  <a:pt x="5738696" y="6475962"/>
                </a:cubicBezTo>
                <a:cubicBezTo>
                  <a:pt x="5746182" y="6480537"/>
                  <a:pt x="5760322" y="6495925"/>
                  <a:pt x="5773631" y="6495093"/>
                </a:cubicBezTo>
                <a:cubicBezTo>
                  <a:pt x="5785275" y="6494262"/>
                  <a:pt x="5795257" y="6474715"/>
                  <a:pt x="5807734" y="6465565"/>
                </a:cubicBezTo>
                <a:cubicBezTo>
                  <a:pt x="5818962" y="6457248"/>
                  <a:pt x="5831855" y="6451841"/>
                  <a:pt x="5844332" y="6445602"/>
                </a:cubicBezTo>
                <a:cubicBezTo>
                  <a:pt x="5856392" y="6439780"/>
                  <a:pt x="5869285" y="6434374"/>
                  <a:pt x="5881762" y="6428967"/>
                </a:cubicBezTo>
                <a:cubicBezTo>
                  <a:pt x="5877603" y="6432294"/>
                  <a:pt x="5873028" y="6435205"/>
                  <a:pt x="5868869" y="6438533"/>
                </a:cubicBezTo>
                <a:cubicBezTo>
                  <a:pt x="5882178" y="6452257"/>
                  <a:pt x="5895902" y="6465981"/>
                  <a:pt x="5909210" y="6479706"/>
                </a:cubicBezTo>
                <a:cubicBezTo>
                  <a:pt x="5913369" y="6475962"/>
                  <a:pt x="5917112" y="6472219"/>
                  <a:pt x="5921271" y="6468476"/>
                </a:cubicBezTo>
                <a:cubicBezTo>
                  <a:pt x="5914201" y="6475962"/>
                  <a:pt x="5907547" y="6483448"/>
                  <a:pt x="5896318" y="6495509"/>
                </a:cubicBezTo>
                <a:cubicBezTo>
                  <a:pt x="5920023" y="6492598"/>
                  <a:pt x="5936659" y="6490519"/>
                  <a:pt x="5956205" y="6488023"/>
                </a:cubicBezTo>
                <a:cubicBezTo>
                  <a:pt x="5950383" y="6463486"/>
                  <a:pt x="5964940" y="6425640"/>
                  <a:pt x="5915449" y="6443523"/>
                </a:cubicBezTo>
                <a:cubicBezTo>
                  <a:pt x="5908378" y="6426887"/>
                  <a:pt x="5901724" y="6411916"/>
                  <a:pt x="5892575" y="6391537"/>
                </a:cubicBezTo>
                <a:cubicBezTo>
                  <a:pt x="5931668" y="6391537"/>
                  <a:pt x="5964940" y="6391121"/>
                  <a:pt x="5997794" y="6391953"/>
                </a:cubicBezTo>
                <a:cubicBezTo>
                  <a:pt x="6007360" y="6392369"/>
                  <a:pt x="6017341" y="6399855"/>
                  <a:pt x="6026491" y="6399439"/>
                </a:cubicBezTo>
                <a:cubicBezTo>
                  <a:pt x="6048533" y="6397775"/>
                  <a:pt x="6070575" y="6394032"/>
                  <a:pt x="6092201" y="6389042"/>
                </a:cubicBezTo>
                <a:cubicBezTo>
                  <a:pt x="6127552" y="6381140"/>
                  <a:pt x="6162902" y="6371575"/>
                  <a:pt x="6199917" y="6362009"/>
                </a:cubicBezTo>
                <a:cubicBezTo>
                  <a:pt x="6198253" y="6355771"/>
                  <a:pt x="6195758" y="6346621"/>
                  <a:pt x="6193678" y="6337471"/>
                </a:cubicBezTo>
                <a:cubicBezTo>
                  <a:pt x="6216968" y="6337471"/>
                  <a:pt x="6244832" y="6328738"/>
                  <a:pt x="6260220" y="6339135"/>
                </a:cubicBezTo>
                <a:cubicBezTo>
                  <a:pt x="6298898" y="6364920"/>
                  <a:pt x="6329258" y="6347037"/>
                  <a:pt x="6362529" y="6334560"/>
                </a:cubicBezTo>
                <a:cubicBezTo>
                  <a:pt x="6359617" y="6319172"/>
                  <a:pt x="6357538" y="6306280"/>
                  <a:pt x="6355458" y="6294635"/>
                </a:cubicBezTo>
                <a:cubicBezTo>
                  <a:pt x="6333001" y="6287981"/>
                  <a:pt x="6294739" y="6331649"/>
                  <a:pt x="6297650" y="6273425"/>
                </a:cubicBezTo>
                <a:cubicBezTo>
                  <a:pt x="6258972" y="6285901"/>
                  <a:pt x="6223206" y="6297962"/>
                  <a:pt x="6187440" y="6309607"/>
                </a:cubicBezTo>
                <a:cubicBezTo>
                  <a:pt x="6183697" y="6310854"/>
                  <a:pt x="6177874" y="6311687"/>
                  <a:pt x="6177043" y="6313766"/>
                </a:cubicBezTo>
                <a:cubicBezTo>
                  <a:pt x="6164982" y="6345789"/>
                  <a:pt x="6138781" y="6331233"/>
                  <a:pt x="6117155" y="6334560"/>
                </a:cubicBezTo>
                <a:cubicBezTo>
                  <a:pt x="6090538" y="6338304"/>
                  <a:pt x="6056851" y="6319172"/>
                  <a:pt x="6034808" y="6357434"/>
                </a:cubicBezTo>
                <a:cubicBezTo>
                  <a:pt x="6050612" y="6359930"/>
                  <a:pt x="6063505" y="6362009"/>
                  <a:pt x="6077229" y="6364504"/>
                </a:cubicBezTo>
                <a:cubicBezTo>
                  <a:pt x="6063505" y="6371575"/>
                  <a:pt x="6050197" y="6377813"/>
                  <a:pt x="6035224" y="6385299"/>
                </a:cubicBezTo>
                <a:cubicBezTo>
                  <a:pt x="6026075" y="6373238"/>
                  <a:pt x="6019837" y="6359514"/>
                  <a:pt x="6009024" y="6352443"/>
                </a:cubicBezTo>
                <a:cubicBezTo>
                  <a:pt x="6001122" y="6347037"/>
                  <a:pt x="5986566" y="6347037"/>
                  <a:pt x="5977000" y="6350364"/>
                </a:cubicBezTo>
                <a:cubicBezTo>
                  <a:pt x="5968266" y="6353691"/>
                  <a:pt x="5960781" y="6371575"/>
                  <a:pt x="5955374" y="6370743"/>
                </a:cubicBezTo>
                <a:cubicBezTo>
                  <a:pt x="5943313" y="6368247"/>
                  <a:pt x="5932500" y="6358266"/>
                  <a:pt x="5925014" y="6353275"/>
                </a:cubicBezTo>
                <a:cubicBezTo>
                  <a:pt x="5938738" y="6336224"/>
                  <a:pt x="5947472" y="6324995"/>
                  <a:pt x="5956622" y="6313766"/>
                </a:cubicBezTo>
                <a:cubicBezTo>
                  <a:pt x="5942481" y="6307528"/>
                  <a:pt x="5927925" y="6300874"/>
                  <a:pt x="5907131" y="6291308"/>
                </a:cubicBezTo>
                <a:cubicBezTo>
                  <a:pt x="5925014" y="6283406"/>
                  <a:pt x="5943313" y="6279247"/>
                  <a:pt x="5957038" y="6268850"/>
                </a:cubicBezTo>
                <a:cubicBezTo>
                  <a:pt x="5983655" y="6248888"/>
                  <a:pt x="6007776" y="6225597"/>
                  <a:pt x="6033145" y="6203556"/>
                </a:cubicBezTo>
                <a:cubicBezTo>
                  <a:pt x="5964940" y="6222271"/>
                  <a:pt x="5902140" y="6243481"/>
                  <a:pt x="5831023" y="6195654"/>
                </a:cubicBezTo>
                <a:cubicBezTo>
                  <a:pt x="5850986" y="6192743"/>
                  <a:pt x="5873860" y="6183593"/>
                  <a:pt x="5879266" y="6189831"/>
                </a:cubicBezTo>
                <a:cubicBezTo>
                  <a:pt x="5908795" y="6222686"/>
                  <a:pt x="5931252" y="6193990"/>
                  <a:pt x="5947888" y="6188999"/>
                </a:cubicBezTo>
                <a:cubicBezTo>
                  <a:pt x="5949551" y="6170284"/>
                  <a:pt x="5945808" y="6149906"/>
                  <a:pt x="5952463" y="6145747"/>
                </a:cubicBezTo>
                <a:cubicBezTo>
                  <a:pt x="5972425" y="6133270"/>
                  <a:pt x="5995715" y="6124537"/>
                  <a:pt x="6018589" y="6119962"/>
                </a:cubicBezTo>
                <a:cubicBezTo>
                  <a:pt x="6065584" y="6110396"/>
                  <a:pt x="6112996" y="6104574"/>
                  <a:pt x="6159991" y="6097504"/>
                </a:cubicBezTo>
                <a:cubicBezTo>
                  <a:pt x="6158743" y="6091266"/>
                  <a:pt x="6157496" y="6084612"/>
                  <a:pt x="6156248" y="6078373"/>
                </a:cubicBezTo>
                <a:cubicBezTo>
                  <a:pt x="6131711" y="6082948"/>
                  <a:pt x="6106342" y="6092929"/>
                  <a:pt x="6082636" y="6090018"/>
                </a:cubicBezTo>
                <a:cubicBezTo>
                  <a:pt x="6055187" y="6086275"/>
                  <a:pt x="6029402" y="6070887"/>
                  <a:pt x="6002785" y="6060490"/>
                </a:cubicBezTo>
                <a:cubicBezTo>
                  <a:pt x="6003201" y="6056747"/>
                  <a:pt x="6004033" y="6053004"/>
                  <a:pt x="6004449" y="6049261"/>
                </a:cubicBezTo>
                <a:cubicBezTo>
                  <a:pt x="6021500" y="6047597"/>
                  <a:pt x="6038967" y="6046350"/>
                  <a:pt x="6062673" y="6044270"/>
                </a:cubicBezTo>
                <a:cubicBezTo>
                  <a:pt x="6041047" y="6018485"/>
                  <a:pt x="6023164" y="5996859"/>
                  <a:pt x="6009855" y="5981055"/>
                </a:cubicBezTo>
                <a:cubicBezTo>
                  <a:pt x="5987813" y="5984798"/>
                  <a:pt x="5967019" y="5988541"/>
                  <a:pt x="5946640" y="5992284"/>
                </a:cubicBezTo>
                <a:cubicBezTo>
                  <a:pt x="5945808" y="5981055"/>
                  <a:pt x="5944977" y="5970242"/>
                  <a:pt x="5943729" y="5950279"/>
                </a:cubicBezTo>
                <a:cubicBezTo>
                  <a:pt x="5916280" y="5964420"/>
                  <a:pt x="5890911" y="5977312"/>
                  <a:pt x="5864710" y="5991037"/>
                </a:cubicBezTo>
                <a:cubicBezTo>
                  <a:pt x="5868869" y="5998938"/>
                  <a:pt x="5872196" y="6004761"/>
                  <a:pt x="5877187" y="6013494"/>
                </a:cubicBezTo>
                <a:cubicBezTo>
                  <a:pt x="5861383" y="6006009"/>
                  <a:pt x="5849738" y="6000602"/>
                  <a:pt x="5838094" y="5995196"/>
                </a:cubicBezTo>
                <a:cubicBezTo>
                  <a:pt x="5836430" y="5999354"/>
                  <a:pt x="5834350" y="6003513"/>
                  <a:pt x="5832687" y="6007256"/>
                </a:cubicBezTo>
                <a:cubicBezTo>
                  <a:pt x="5862631" y="6023060"/>
                  <a:pt x="5892991" y="6038864"/>
                  <a:pt x="5926262" y="6055915"/>
                </a:cubicBezTo>
                <a:cubicBezTo>
                  <a:pt x="5900477" y="6079205"/>
                  <a:pt x="5882593" y="6095425"/>
                  <a:pt x="5864294" y="6111644"/>
                </a:cubicBezTo>
                <a:cubicBezTo>
                  <a:pt x="5860551" y="6109981"/>
                  <a:pt x="5857224" y="6107901"/>
                  <a:pt x="5853481" y="6106238"/>
                </a:cubicBezTo>
                <a:cubicBezTo>
                  <a:pt x="5853481" y="6090850"/>
                  <a:pt x="5855145" y="6075046"/>
                  <a:pt x="5852650" y="6060490"/>
                </a:cubicBezTo>
                <a:cubicBezTo>
                  <a:pt x="5851402" y="6054252"/>
                  <a:pt x="5840589" y="6049677"/>
                  <a:pt x="5834350" y="6044270"/>
                </a:cubicBezTo>
                <a:cubicBezTo>
                  <a:pt x="5818131" y="6071719"/>
                  <a:pt x="5804406" y="6042606"/>
                  <a:pt x="5789434" y="6039280"/>
                </a:cubicBezTo>
                <a:cubicBezTo>
                  <a:pt x="5796088" y="6059658"/>
                  <a:pt x="5801911" y="6076710"/>
                  <a:pt x="5807734" y="6093761"/>
                </a:cubicBezTo>
                <a:lnTo>
                  <a:pt x="5808981" y="6092513"/>
                </a:lnTo>
                <a:close/>
                <a:moveTo>
                  <a:pt x="910647" y="2703023"/>
                </a:moveTo>
                <a:cubicBezTo>
                  <a:pt x="908568" y="2713004"/>
                  <a:pt x="902745" y="2723817"/>
                  <a:pt x="903993" y="2734214"/>
                </a:cubicBezTo>
                <a:cubicBezTo>
                  <a:pt x="909400" y="2772060"/>
                  <a:pt x="911063" y="2811154"/>
                  <a:pt x="938928" y="2841929"/>
                </a:cubicBezTo>
                <a:cubicBezTo>
                  <a:pt x="941423" y="2844425"/>
                  <a:pt x="942255" y="2852326"/>
                  <a:pt x="940175" y="2855238"/>
                </a:cubicBezTo>
                <a:cubicBezTo>
                  <a:pt x="902329" y="2911383"/>
                  <a:pt x="955147" y="2980420"/>
                  <a:pt x="914390" y="3036149"/>
                </a:cubicBezTo>
                <a:cubicBezTo>
                  <a:pt x="913143" y="3037813"/>
                  <a:pt x="917717" y="3042803"/>
                  <a:pt x="918549" y="3046131"/>
                </a:cubicBezTo>
                <a:cubicBezTo>
                  <a:pt x="931858" y="3103107"/>
                  <a:pt x="928115" y="3110593"/>
                  <a:pt x="876128" y="3135547"/>
                </a:cubicBezTo>
                <a:cubicBezTo>
                  <a:pt x="873633" y="3136794"/>
                  <a:pt x="872801" y="3141369"/>
                  <a:pt x="871138" y="3144280"/>
                </a:cubicBezTo>
                <a:cubicBezTo>
                  <a:pt x="874465" y="3141369"/>
                  <a:pt x="878208" y="3138458"/>
                  <a:pt x="881535" y="3135547"/>
                </a:cubicBezTo>
                <a:cubicBezTo>
                  <a:pt x="894843" y="3147607"/>
                  <a:pt x="907736" y="3159668"/>
                  <a:pt x="921876" y="3172560"/>
                </a:cubicBezTo>
                <a:cubicBezTo>
                  <a:pt x="900666" y="3191691"/>
                  <a:pt x="892764" y="3198762"/>
                  <a:pt x="883199" y="3207495"/>
                </a:cubicBezTo>
                <a:cubicBezTo>
                  <a:pt x="890269" y="3212070"/>
                  <a:pt x="894843" y="3214149"/>
                  <a:pt x="898171" y="3217477"/>
                </a:cubicBezTo>
                <a:cubicBezTo>
                  <a:pt x="908152" y="3227458"/>
                  <a:pt x="917301" y="3237855"/>
                  <a:pt x="927283" y="3248252"/>
                </a:cubicBezTo>
                <a:cubicBezTo>
                  <a:pt x="915638" y="3256986"/>
                  <a:pt x="904409" y="3266135"/>
                  <a:pt x="891932" y="3273622"/>
                </a:cubicBezTo>
                <a:cubicBezTo>
                  <a:pt x="884446" y="3278196"/>
                  <a:pt x="874881" y="3278196"/>
                  <a:pt x="867395" y="3282355"/>
                </a:cubicBezTo>
                <a:cubicBezTo>
                  <a:pt x="864484" y="3284019"/>
                  <a:pt x="864484" y="3291089"/>
                  <a:pt x="862820" y="3298159"/>
                </a:cubicBezTo>
                <a:cubicBezTo>
                  <a:pt x="873633" y="3299822"/>
                  <a:pt x="882783" y="3301486"/>
                  <a:pt x="891932" y="3302734"/>
                </a:cubicBezTo>
                <a:cubicBezTo>
                  <a:pt x="886942" y="3309804"/>
                  <a:pt x="883614" y="3314794"/>
                  <a:pt x="882367" y="3316458"/>
                </a:cubicBezTo>
                <a:cubicBezTo>
                  <a:pt x="903161" y="3320201"/>
                  <a:pt x="923124" y="3323944"/>
                  <a:pt x="942671" y="3327271"/>
                </a:cubicBezTo>
                <a:cubicBezTo>
                  <a:pt x="931026" y="3335589"/>
                  <a:pt x="919381" y="3343907"/>
                  <a:pt x="905657" y="3353472"/>
                </a:cubicBezTo>
                <a:cubicBezTo>
                  <a:pt x="907320" y="3358047"/>
                  <a:pt x="911479" y="3368028"/>
                  <a:pt x="915638" y="3378009"/>
                </a:cubicBezTo>
                <a:cubicBezTo>
                  <a:pt x="901914" y="3383832"/>
                  <a:pt x="891100" y="3388822"/>
                  <a:pt x="880287" y="3393397"/>
                </a:cubicBezTo>
                <a:cubicBezTo>
                  <a:pt x="942671" y="3428332"/>
                  <a:pt x="1007549" y="3436650"/>
                  <a:pt x="1077419" y="3422094"/>
                </a:cubicBezTo>
                <a:cubicBezTo>
                  <a:pt x="1073676" y="3433323"/>
                  <a:pt x="1069517" y="3442472"/>
                  <a:pt x="1063278" y="3444967"/>
                </a:cubicBezTo>
                <a:cubicBezTo>
                  <a:pt x="1031255" y="3456612"/>
                  <a:pt x="999231" y="3472000"/>
                  <a:pt x="965960" y="3475327"/>
                </a:cubicBezTo>
                <a:cubicBezTo>
                  <a:pt x="931858" y="3478654"/>
                  <a:pt x="912727" y="3494874"/>
                  <a:pt x="895259" y="3520659"/>
                </a:cubicBezTo>
                <a:cubicBezTo>
                  <a:pt x="931858" y="3528561"/>
                  <a:pt x="965129" y="3532304"/>
                  <a:pt x="999231" y="3544781"/>
                </a:cubicBezTo>
                <a:cubicBezTo>
                  <a:pt x="1037077" y="3558921"/>
                  <a:pt x="1085320" y="3542285"/>
                  <a:pt x="1128573" y="3544365"/>
                </a:cubicBezTo>
                <a:cubicBezTo>
                  <a:pt x="1159764" y="3546028"/>
                  <a:pt x="1189292" y="3556010"/>
                  <a:pt x="1200522" y="3513173"/>
                </a:cubicBezTo>
                <a:cubicBezTo>
                  <a:pt x="1202601" y="3504855"/>
                  <a:pt x="1217573" y="3496953"/>
                  <a:pt x="1227970" y="3494042"/>
                </a:cubicBezTo>
                <a:cubicBezTo>
                  <a:pt x="1257082" y="3485725"/>
                  <a:pt x="1286610" y="3479902"/>
                  <a:pt x="1316554" y="3474080"/>
                </a:cubicBezTo>
                <a:cubicBezTo>
                  <a:pt x="1344003" y="3468673"/>
                  <a:pt x="1371867" y="3465346"/>
                  <a:pt x="1410129" y="3459523"/>
                </a:cubicBezTo>
                <a:cubicBezTo>
                  <a:pt x="1382265" y="3447879"/>
                  <a:pt x="1364382" y="3440393"/>
                  <a:pt x="1352737" y="3435402"/>
                </a:cubicBezTo>
                <a:cubicBezTo>
                  <a:pt x="1366045" y="3404626"/>
                  <a:pt x="1376442" y="3380089"/>
                  <a:pt x="1388087" y="3353056"/>
                </a:cubicBezTo>
                <a:cubicBezTo>
                  <a:pt x="1370204" y="3338084"/>
                  <a:pt x="1361054" y="3321449"/>
                  <a:pt x="1383512" y="3299822"/>
                </a:cubicBezTo>
                <a:cubicBezTo>
                  <a:pt x="1388503" y="3294832"/>
                  <a:pt x="1384344" y="3280276"/>
                  <a:pt x="1384344" y="3270294"/>
                </a:cubicBezTo>
                <a:cubicBezTo>
                  <a:pt x="1384344" y="3260729"/>
                  <a:pt x="1383928" y="3251163"/>
                  <a:pt x="1385176" y="3242014"/>
                </a:cubicBezTo>
                <a:cubicBezTo>
                  <a:pt x="1386008" y="3234112"/>
                  <a:pt x="1392662" y="3224963"/>
                  <a:pt x="1390582" y="3218724"/>
                </a:cubicBezTo>
                <a:cubicBezTo>
                  <a:pt x="1382265" y="3193355"/>
                  <a:pt x="1371036" y="3168818"/>
                  <a:pt x="1360639" y="3142617"/>
                </a:cubicBezTo>
                <a:cubicBezTo>
                  <a:pt x="1366045" y="3135962"/>
                  <a:pt x="1372699" y="3128061"/>
                  <a:pt x="1383512" y="3114752"/>
                </a:cubicBezTo>
                <a:cubicBezTo>
                  <a:pt x="1306573" y="3096869"/>
                  <a:pt x="1348578" y="3029911"/>
                  <a:pt x="1318634" y="2987906"/>
                </a:cubicBezTo>
                <a:cubicBezTo>
                  <a:pt x="1339428" y="2982500"/>
                  <a:pt x="1355232" y="2978341"/>
                  <a:pt x="1367293" y="2975013"/>
                </a:cubicBezTo>
                <a:cubicBezTo>
                  <a:pt x="1372283" y="2962121"/>
                  <a:pt x="1376442" y="2951308"/>
                  <a:pt x="1381017" y="2939663"/>
                </a:cubicBezTo>
                <a:cubicBezTo>
                  <a:pt x="1371452" y="2940911"/>
                  <a:pt x="1359391" y="2942574"/>
                  <a:pt x="1335269" y="2945901"/>
                </a:cubicBezTo>
                <a:cubicBezTo>
                  <a:pt x="1384344" y="2923859"/>
                  <a:pt x="1346082" y="2911383"/>
                  <a:pt x="1341508" y="2897243"/>
                </a:cubicBezTo>
                <a:cubicBezTo>
                  <a:pt x="1366045" y="2881439"/>
                  <a:pt x="1388919" y="2866882"/>
                  <a:pt x="1411377" y="2852326"/>
                </a:cubicBezTo>
                <a:cubicBezTo>
                  <a:pt x="1407218" y="2844425"/>
                  <a:pt x="1406386" y="2839850"/>
                  <a:pt x="1403891" y="2837770"/>
                </a:cubicBezTo>
                <a:cubicBezTo>
                  <a:pt x="1381017" y="2821967"/>
                  <a:pt x="1366877" y="2812401"/>
                  <a:pt x="1390998" y="2779130"/>
                </a:cubicBezTo>
                <a:cubicBezTo>
                  <a:pt x="1408882" y="2754593"/>
                  <a:pt x="1441737" y="2727560"/>
                  <a:pt x="1429676" y="2686803"/>
                </a:cubicBezTo>
                <a:cubicBezTo>
                  <a:pt x="1429260" y="2685139"/>
                  <a:pt x="1431755" y="2682644"/>
                  <a:pt x="1432587" y="2680981"/>
                </a:cubicBezTo>
                <a:cubicBezTo>
                  <a:pt x="1442984" y="2676822"/>
                  <a:pt x="1452550" y="2673079"/>
                  <a:pt x="1464195" y="2668504"/>
                </a:cubicBezTo>
                <a:cubicBezTo>
                  <a:pt x="1437994" y="2647293"/>
                  <a:pt x="1415952" y="2628995"/>
                  <a:pt x="1393078" y="2610280"/>
                </a:cubicBezTo>
                <a:cubicBezTo>
                  <a:pt x="1407634" y="2580751"/>
                  <a:pt x="1460868" y="2582831"/>
                  <a:pt x="1449639" y="2536251"/>
                </a:cubicBezTo>
                <a:cubicBezTo>
                  <a:pt x="1437578" y="2532508"/>
                  <a:pt x="1425101" y="2530013"/>
                  <a:pt x="1413872" y="2524606"/>
                </a:cubicBezTo>
                <a:cubicBezTo>
                  <a:pt x="1408466" y="2522111"/>
                  <a:pt x="1400980" y="2510882"/>
                  <a:pt x="1402227" y="2509218"/>
                </a:cubicBezTo>
                <a:cubicBezTo>
                  <a:pt x="1415120" y="2490919"/>
                  <a:pt x="1428428" y="2472620"/>
                  <a:pt x="1443816" y="2456401"/>
                </a:cubicBezTo>
                <a:cubicBezTo>
                  <a:pt x="1455877" y="2443508"/>
                  <a:pt x="1471681" y="2433943"/>
                  <a:pt x="1490396" y="2419802"/>
                </a:cubicBezTo>
                <a:cubicBezTo>
                  <a:pt x="1464195" y="2414812"/>
                  <a:pt x="1446727" y="2413148"/>
                  <a:pt x="1429676" y="2408158"/>
                </a:cubicBezTo>
                <a:cubicBezTo>
                  <a:pt x="1411377" y="2403167"/>
                  <a:pt x="1407218" y="2395681"/>
                  <a:pt x="1424685" y="2380709"/>
                </a:cubicBezTo>
                <a:cubicBezTo>
                  <a:pt x="1434251" y="2372807"/>
                  <a:pt x="1442984" y="2354924"/>
                  <a:pt x="1440489" y="2344527"/>
                </a:cubicBezTo>
                <a:cubicBezTo>
                  <a:pt x="1434251" y="2320821"/>
                  <a:pt x="1420942" y="2298779"/>
                  <a:pt x="1410545" y="2275905"/>
                </a:cubicBezTo>
                <a:cubicBezTo>
                  <a:pt x="1426765" y="2270499"/>
                  <a:pt x="1439241" y="2266340"/>
                  <a:pt x="1451302" y="2262181"/>
                </a:cubicBezTo>
                <a:cubicBezTo>
                  <a:pt x="1451302" y="2258438"/>
                  <a:pt x="1451302" y="2255111"/>
                  <a:pt x="1451302" y="2251368"/>
                </a:cubicBezTo>
                <a:cubicBezTo>
                  <a:pt x="1433835" y="2247625"/>
                  <a:pt x="1416368" y="2243466"/>
                  <a:pt x="1389335" y="2237643"/>
                </a:cubicBezTo>
                <a:cubicBezTo>
                  <a:pt x="1408050" y="2229742"/>
                  <a:pt x="1417615" y="2225583"/>
                  <a:pt x="1428012" y="2221008"/>
                </a:cubicBezTo>
                <a:cubicBezTo>
                  <a:pt x="1427181" y="2209363"/>
                  <a:pt x="1426349" y="2198550"/>
                  <a:pt x="1425517" y="2187321"/>
                </a:cubicBezTo>
                <a:cubicBezTo>
                  <a:pt x="1428428" y="2188153"/>
                  <a:pt x="1431755" y="2188984"/>
                  <a:pt x="1434667" y="2189816"/>
                </a:cubicBezTo>
                <a:cubicBezTo>
                  <a:pt x="1440489" y="2173181"/>
                  <a:pt x="1452966" y="2155713"/>
                  <a:pt x="1450055" y="2140326"/>
                </a:cubicBezTo>
                <a:cubicBezTo>
                  <a:pt x="1447143" y="2124106"/>
                  <a:pt x="1430092" y="2110382"/>
                  <a:pt x="1415536" y="2090419"/>
                </a:cubicBezTo>
                <a:cubicBezTo>
                  <a:pt x="1430508" y="2088339"/>
                  <a:pt x="1435498" y="2087923"/>
                  <a:pt x="1440073" y="2087092"/>
                </a:cubicBezTo>
                <a:cubicBezTo>
                  <a:pt x="1444648" y="2086260"/>
                  <a:pt x="1449223" y="2085844"/>
                  <a:pt x="1454213" y="2085012"/>
                </a:cubicBezTo>
                <a:cubicBezTo>
                  <a:pt x="1442153" y="2054652"/>
                  <a:pt x="1425933" y="2054652"/>
                  <a:pt x="1395989" y="2071288"/>
                </a:cubicBezTo>
                <a:cubicBezTo>
                  <a:pt x="1370620" y="2085428"/>
                  <a:pt x="1358975" y="2139910"/>
                  <a:pt x="1313227" y="2104559"/>
                </a:cubicBezTo>
                <a:cubicBezTo>
                  <a:pt x="1311564" y="2103311"/>
                  <a:pt x="1306157" y="2106638"/>
                  <a:pt x="1302414" y="2107886"/>
                </a:cubicBezTo>
                <a:cubicBezTo>
                  <a:pt x="1257914" y="2125353"/>
                  <a:pt x="1212998" y="2141157"/>
                  <a:pt x="1169746" y="2160704"/>
                </a:cubicBezTo>
                <a:cubicBezTo>
                  <a:pt x="1151863" y="2168606"/>
                  <a:pt x="1138554" y="2186073"/>
                  <a:pt x="1121503" y="2196055"/>
                </a:cubicBezTo>
                <a:cubicBezTo>
                  <a:pt x="1081162" y="2220176"/>
                  <a:pt x="1035414" y="2230573"/>
                  <a:pt x="996736" y="2262181"/>
                </a:cubicBezTo>
                <a:cubicBezTo>
                  <a:pt x="968872" y="2284639"/>
                  <a:pt x="943918" y="2305433"/>
                  <a:pt x="930194" y="2338288"/>
                </a:cubicBezTo>
                <a:cubicBezTo>
                  <a:pt x="918549" y="2366153"/>
                  <a:pt x="906904" y="2394018"/>
                  <a:pt x="892348" y="2428120"/>
                </a:cubicBezTo>
                <a:cubicBezTo>
                  <a:pt x="908152" y="2465134"/>
                  <a:pt x="906072" y="2464303"/>
                  <a:pt x="883614" y="2509634"/>
                </a:cubicBezTo>
                <a:cubicBezTo>
                  <a:pt x="875713" y="2525438"/>
                  <a:pt x="877792" y="2547480"/>
                  <a:pt x="879456" y="2565779"/>
                </a:cubicBezTo>
                <a:cubicBezTo>
                  <a:pt x="880703" y="2580336"/>
                  <a:pt x="895675" y="2595723"/>
                  <a:pt x="893180" y="2608200"/>
                </a:cubicBezTo>
                <a:cubicBezTo>
                  <a:pt x="882783" y="2644382"/>
                  <a:pt x="897339" y="2673079"/>
                  <a:pt x="910647" y="2703023"/>
                </a:cubicBezTo>
                <a:close/>
                <a:moveTo>
                  <a:pt x="1542382" y="4413988"/>
                </a:moveTo>
                <a:cubicBezTo>
                  <a:pt x="1594368" y="4435198"/>
                  <a:pt x="1644274" y="4455161"/>
                  <a:pt x="1691270" y="4474291"/>
                </a:cubicBezTo>
                <a:cubicBezTo>
                  <a:pt x="1701251" y="4472212"/>
                  <a:pt x="1712064" y="4469717"/>
                  <a:pt x="1722877" y="4467637"/>
                </a:cubicBezTo>
                <a:cubicBezTo>
                  <a:pt x="1723293" y="4470965"/>
                  <a:pt x="1724125" y="4473876"/>
                  <a:pt x="1724541" y="4477203"/>
                </a:cubicBezTo>
                <a:cubicBezTo>
                  <a:pt x="1716639" y="4488432"/>
                  <a:pt x="1708321" y="4499245"/>
                  <a:pt x="1704162" y="4505483"/>
                </a:cubicBezTo>
                <a:cubicBezTo>
                  <a:pt x="1747415" y="4508394"/>
                  <a:pt x="1789419" y="4512137"/>
                  <a:pt x="1831840" y="4512137"/>
                </a:cubicBezTo>
                <a:cubicBezTo>
                  <a:pt x="1838494" y="4512137"/>
                  <a:pt x="1853050" y="4490927"/>
                  <a:pt x="1850971" y="4487184"/>
                </a:cubicBezTo>
                <a:cubicBezTo>
                  <a:pt x="1828097" y="4448922"/>
                  <a:pt x="1802728" y="4411908"/>
                  <a:pt x="1772368" y="4366576"/>
                </a:cubicBezTo>
                <a:cubicBezTo>
                  <a:pt x="1781933" y="4319997"/>
                  <a:pt x="1774032" y="4297123"/>
                  <a:pt x="1732859" y="4275081"/>
                </a:cubicBezTo>
                <a:cubicBezTo>
                  <a:pt x="1774863" y="4248880"/>
                  <a:pt x="1749494" y="4218520"/>
                  <a:pt x="1740345" y="4189408"/>
                </a:cubicBezTo>
                <a:cubicBezTo>
                  <a:pt x="1665901" y="4189408"/>
                  <a:pt x="1593952" y="4189408"/>
                  <a:pt x="1519092" y="4189408"/>
                </a:cubicBezTo>
                <a:cubicBezTo>
                  <a:pt x="1546957" y="4255534"/>
                  <a:pt x="1541550" y="4305857"/>
                  <a:pt x="1497466" y="4300866"/>
                </a:cubicBezTo>
                <a:cubicBezTo>
                  <a:pt x="1509942" y="4321660"/>
                  <a:pt x="1516597" y="4347030"/>
                  <a:pt x="1532400" y="4355347"/>
                </a:cubicBezTo>
                <a:cubicBezTo>
                  <a:pt x="1567335" y="4373647"/>
                  <a:pt x="1552363" y="4393609"/>
                  <a:pt x="1542382" y="4413988"/>
                </a:cubicBezTo>
                <a:close/>
                <a:moveTo>
                  <a:pt x="7756587" y="4990409"/>
                </a:moveTo>
                <a:cubicBezTo>
                  <a:pt x="7757002" y="4997063"/>
                  <a:pt x="7757002" y="5003302"/>
                  <a:pt x="7757419" y="5009956"/>
                </a:cubicBezTo>
                <a:cubicBezTo>
                  <a:pt x="7787362" y="5014530"/>
                  <a:pt x="7818138" y="5024512"/>
                  <a:pt x="7847666" y="5022432"/>
                </a:cubicBezTo>
                <a:cubicBezTo>
                  <a:pt x="7877610" y="5020353"/>
                  <a:pt x="7907138" y="5006213"/>
                  <a:pt x="7945400" y="4994568"/>
                </a:cubicBezTo>
                <a:cubicBezTo>
                  <a:pt x="7934171" y="5008292"/>
                  <a:pt x="7930012" y="5013699"/>
                  <a:pt x="7925021" y="5019521"/>
                </a:cubicBezTo>
                <a:cubicBezTo>
                  <a:pt x="7993643" y="5041979"/>
                  <a:pt x="8005288" y="5034077"/>
                  <a:pt x="8008199" y="4964624"/>
                </a:cubicBezTo>
                <a:cubicBezTo>
                  <a:pt x="8009447" y="4935927"/>
                  <a:pt x="8007783" y="4907231"/>
                  <a:pt x="8004456" y="4878951"/>
                </a:cubicBezTo>
                <a:cubicBezTo>
                  <a:pt x="8003624" y="4870633"/>
                  <a:pt x="7988237" y="4855661"/>
                  <a:pt x="7986573" y="4856909"/>
                </a:cubicBezTo>
                <a:cubicBezTo>
                  <a:pt x="7964947" y="4868138"/>
                  <a:pt x="7944152" y="4881862"/>
                  <a:pt x="7923774" y="4895171"/>
                </a:cubicBezTo>
                <a:cubicBezTo>
                  <a:pt x="7917951" y="4898913"/>
                  <a:pt x="7913377" y="4904320"/>
                  <a:pt x="7908386" y="4908895"/>
                </a:cubicBezTo>
                <a:cubicBezTo>
                  <a:pt x="7904227" y="4902241"/>
                  <a:pt x="7895078" y="4893923"/>
                  <a:pt x="7896325" y="4888932"/>
                </a:cubicBezTo>
                <a:cubicBezTo>
                  <a:pt x="7905475" y="4858157"/>
                  <a:pt x="7880937" y="4852334"/>
                  <a:pt x="7863470" y="4836530"/>
                </a:cubicBezTo>
                <a:cubicBezTo>
                  <a:pt x="7857648" y="4851918"/>
                  <a:pt x="7853489" y="4863147"/>
                  <a:pt x="7850161" y="4872713"/>
                </a:cubicBezTo>
                <a:cubicBezTo>
                  <a:pt x="7843092" y="4857741"/>
                  <a:pt x="7838101" y="4844016"/>
                  <a:pt x="7829367" y="4832787"/>
                </a:cubicBezTo>
                <a:cubicBezTo>
                  <a:pt x="7827288" y="4829876"/>
                  <a:pt x="7812731" y="4833619"/>
                  <a:pt x="7806077" y="4837778"/>
                </a:cubicBezTo>
                <a:cubicBezTo>
                  <a:pt x="7796512" y="4844016"/>
                  <a:pt x="7784867" y="4851918"/>
                  <a:pt x="7781956" y="4861483"/>
                </a:cubicBezTo>
                <a:cubicBezTo>
                  <a:pt x="7776134" y="4880198"/>
                  <a:pt x="7729138" y="4886021"/>
                  <a:pt x="7759082" y="4912222"/>
                </a:cubicBezTo>
                <a:cubicBezTo>
                  <a:pt x="7776549" y="4927610"/>
                  <a:pt x="7783203" y="4943829"/>
                  <a:pt x="7791105" y="4962544"/>
                </a:cubicBezTo>
                <a:cubicBezTo>
                  <a:pt x="7792353" y="4965455"/>
                  <a:pt x="7802750" y="4965040"/>
                  <a:pt x="7808988" y="4965040"/>
                </a:cubicBezTo>
                <a:cubicBezTo>
                  <a:pt x="7830199" y="4964624"/>
                  <a:pt x="7850994" y="4963376"/>
                  <a:pt x="7872204" y="4962544"/>
                </a:cubicBezTo>
                <a:cubicBezTo>
                  <a:pt x="7872204" y="4964208"/>
                  <a:pt x="7872619" y="4965872"/>
                  <a:pt x="7872619" y="4967119"/>
                </a:cubicBezTo>
                <a:cubicBezTo>
                  <a:pt x="7834358" y="4973773"/>
                  <a:pt x="7795264" y="4982091"/>
                  <a:pt x="7756587" y="4990409"/>
                </a:cubicBezTo>
                <a:close/>
                <a:moveTo>
                  <a:pt x="2785472" y="3391318"/>
                </a:moveTo>
                <a:cubicBezTo>
                  <a:pt x="2783809" y="3387991"/>
                  <a:pt x="2782145" y="3384664"/>
                  <a:pt x="2780898" y="3381336"/>
                </a:cubicBezTo>
                <a:cubicBezTo>
                  <a:pt x="2765925" y="3383832"/>
                  <a:pt x="2747626" y="3381336"/>
                  <a:pt x="2737645" y="3389654"/>
                </a:cubicBezTo>
                <a:cubicBezTo>
                  <a:pt x="2728495" y="3397140"/>
                  <a:pt x="2728495" y="3415855"/>
                  <a:pt x="2723921" y="3432491"/>
                </a:cubicBezTo>
                <a:cubicBezTo>
                  <a:pt x="2726832" y="3434986"/>
                  <a:pt x="2734318" y="3440393"/>
                  <a:pt x="2734734" y="3440808"/>
                </a:cubicBezTo>
                <a:cubicBezTo>
                  <a:pt x="2726832" y="3465346"/>
                  <a:pt x="2719762" y="3483645"/>
                  <a:pt x="2714355" y="3502360"/>
                </a:cubicBezTo>
                <a:cubicBezTo>
                  <a:pt x="2707701" y="3525650"/>
                  <a:pt x="2721841" y="3555594"/>
                  <a:pt x="2691482" y="3571813"/>
                </a:cubicBezTo>
                <a:cubicBezTo>
                  <a:pt x="2688570" y="3573477"/>
                  <a:pt x="2685659" y="3583042"/>
                  <a:pt x="2687323" y="3585538"/>
                </a:cubicBezTo>
                <a:cubicBezTo>
                  <a:pt x="2709365" y="3617977"/>
                  <a:pt x="2681084" y="3625879"/>
                  <a:pt x="2662785" y="3638772"/>
                </a:cubicBezTo>
                <a:cubicBezTo>
                  <a:pt x="2659458" y="3641267"/>
                  <a:pt x="2656963" y="3645426"/>
                  <a:pt x="2652388" y="3651664"/>
                </a:cubicBezTo>
                <a:cubicBezTo>
                  <a:pt x="2666528" y="3653328"/>
                  <a:pt x="2676925" y="3654575"/>
                  <a:pt x="2690234" y="3656239"/>
                </a:cubicBezTo>
                <a:cubicBezTo>
                  <a:pt x="2683580" y="3671627"/>
                  <a:pt x="2677757" y="3683687"/>
                  <a:pt x="2668608" y="3705314"/>
                </a:cubicBezTo>
                <a:cubicBezTo>
                  <a:pt x="2696056" y="3698244"/>
                  <a:pt x="2716019" y="3692837"/>
                  <a:pt x="2736397" y="3688262"/>
                </a:cubicBezTo>
                <a:cubicBezTo>
                  <a:pt x="2760519" y="3682856"/>
                  <a:pt x="2772164" y="3660398"/>
                  <a:pt x="2776323" y="3642930"/>
                </a:cubicBezTo>
                <a:cubicBezTo>
                  <a:pt x="2782977" y="3614650"/>
                  <a:pt x="2777986" y="3583874"/>
                  <a:pt x="2777986" y="3565159"/>
                </a:cubicBezTo>
                <a:cubicBezTo>
                  <a:pt x="2815832" y="3524402"/>
                  <a:pt x="2847440" y="3489467"/>
                  <a:pt x="2877800" y="3456612"/>
                </a:cubicBezTo>
                <a:cubicBezTo>
                  <a:pt x="2854510" y="3427916"/>
                  <a:pt x="2829972" y="3398804"/>
                  <a:pt x="2802940" y="3365533"/>
                </a:cubicBezTo>
                <a:cubicBezTo>
                  <a:pt x="2796701" y="3374682"/>
                  <a:pt x="2791295" y="3383000"/>
                  <a:pt x="2785472" y="3391318"/>
                </a:cubicBezTo>
                <a:close/>
                <a:moveTo>
                  <a:pt x="2887781" y="3430827"/>
                </a:moveTo>
                <a:cubicBezTo>
                  <a:pt x="2922300" y="3370523"/>
                  <a:pt x="2945589" y="3300654"/>
                  <a:pt x="3015043" y="3272374"/>
                </a:cubicBezTo>
                <a:cubicBezTo>
                  <a:pt x="3021281" y="3230369"/>
                  <a:pt x="3012963" y="3194603"/>
                  <a:pt x="2974286" y="3178799"/>
                </a:cubicBezTo>
                <a:cubicBezTo>
                  <a:pt x="2929786" y="3160500"/>
                  <a:pt x="2900258" y="3170065"/>
                  <a:pt x="2878631" y="3201257"/>
                </a:cubicBezTo>
                <a:cubicBezTo>
                  <a:pt x="2892356" y="3208743"/>
                  <a:pt x="2906080" y="3216229"/>
                  <a:pt x="2919804" y="3224131"/>
                </a:cubicBezTo>
                <a:cubicBezTo>
                  <a:pt x="2918557" y="3226210"/>
                  <a:pt x="2917725" y="3228705"/>
                  <a:pt x="2916477" y="3230785"/>
                </a:cubicBezTo>
                <a:cubicBezTo>
                  <a:pt x="2890692" y="3230785"/>
                  <a:pt x="2864907" y="3230785"/>
                  <a:pt x="2836211" y="3230785"/>
                </a:cubicBezTo>
                <a:cubicBezTo>
                  <a:pt x="2844113" y="3256570"/>
                  <a:pt x="2857005" y="3277780"/>
                  <a:pt x="2853262" y="3294416"/>
                </a:cubicBezTo>
                <a:cubicBezTo>
                  <a:pt x="2849519" y="3308972"/>
                  <a:pt x="2826645" y="3318537"/>
                  <a:pt x="2806267" y="3334757"/>
                </a:cubicBezTo>
                <a:cubicBezTo>
                  <a:pt x="2824982" y="3334757"/>
                  <a:pt x="2836211" y="3334757"/>
                  <a:pt x="2849935" y="3334757"/>
                </a:cubicBezTo>
                <a:cubicBezTo>
                  <a:pt x="2845360" y="3353056"/>
                  <a:pt x="2841201" y="3368444"/>
                  <a:pt x="2839538" y="3374682"/>
                </a:cubicBezTo>
                <a:cubicBezTo>
                  <a:pt x="2858669" y="3397556"/>
                  <a:pt x="2873225" y="3414192"/>
                  <a:pt x="2887781" y="3430827"/>
                </a:cubicBezTo>
                <a:close/>
                <a:moveTo>
                  <a:pt x="6217799" y="6478458"/>
                </a:moveTo>
                <a:cubicBezTo>
                  <a:pt x="6185776" y="6476794"/>
                  <a:pt x="6152921" y="6471804"/>
                  <a:pt x="6133790" y="6505075"/>
                </a:cubicBezTo>
                <a:cubicBezTo>
                  <a:pt x="6133790" y="6505075"/>
                  <a:pt x="6065169" y="6538346"/>
                  <a:pt x="6065169" y="6538346"/>
                </a:cubicBezTo>
                <a:cubicBezTo>
                  <a:pt x="6063089" y="6540009"/>
                  <a:pt x="6061425" y="6541257"/>
                  <a:pt x="6059346" y="6542920"/>
                </a:cubicBezTo>
                <a:cubicBezTo>
                  <a:pt x="6063089" y="6549990"/>
                  <a:pt x="6066832" y="6557477"/>
                  <a:pt x="6070575" y="6564131"/>
                </a:cubicBezTo>
                <a:cubicBezTo>
                  <a:pt x="6058098" y="6564963"/>
                  <a:pt x="6047701" y="6565794"/>
                  <a:pt x="6039799" y="6566626"/>
                </a:cubicBezTo>
                <a:cubicBezTo>
                  <a:pt x="6081804" y="6648556"/>
                  <a:pt x="6132958" y="6595322"/>
                  <a:pt x="6174963" y="6582846"/>
                </a:cubicBezTo>
                <a:cubicBezTo>
                  <a:pt x="6174963" y="6552902"/>
                  <a:pt x="6174963" y="6526285"/>
                  <a:pt x="6174963" y="6498421"/>
                </a:cubicBezTo>
                <a:cubicBezTo>
                  <a:pt x="6188687" y="6491766"/>
                  <a:pt x="6203243" y="6485112"/>
                  <a:pt x="6217799" y="6478458"/>
                </a:cubicBezTo>
                <a:close/>
                <a:moveTo>
                  <a:pt x="6548431" y="6233499"/>
                </a:moveTo>
                <a:cubicBezTo>
                  <a:pt x="6543856" y="6229340"/>
                  <a:pt x="6535954" y="6221438"/>
                  <a:pt x="6527220" y="6215200"/>
                </a:cubicBezTo>
                <a:cubicBezTo>
                  <a:pt x="6514328" y="6206467"/>
                  <a:pt x="6501436" y="6195654"/>
                  <a:pt x="6486880" y="6191910"/>
                </a:cubicBezTo>
                <a:cubicBezTo>
                  <a:pt x="6471491" y="6187752"/>
                  <a:pt x="6454024" y="6191079"/>
                  <a:pt x="6437389" y="6191079"/>
                </a:cubicBezTo>
                <a:cubicBezTo>
                  <a:pt x="6439468" y="6206051"/>
                  <a:pt x="6439884" y="6221855"/>
                  <a:pt x="6444043" y="6236411"/>
                </a:cubicBezTo>
                <a:cubicBezTo>
                  <a:pt x="6446122" y="6243065"/>
                  <a:pt x="6455272" y="6248055"/>
                  <a:pt x="6462342" y="6254710"/>
                </a:cubicBezTo>
                <a:cubicBezTo>
                  <a:pt x="6450697" y="6265523"/>
                  <a:pt x="6441548" y="6274257"/>
                  <a:pt x="6432398" y="6282990"/>
                </a:cubicBezTo>
                <a:cubicBezTo>
                  <a:pt x="6433646" y="6285901"/>
                  <a:pt x="6434893" y="6288813"/>
                  <a:pt x="6435725" y="6292140"/>
                </a:cubicBezTo>
                <a:cubicBezTo>
                  <a:pt x="6453608" y="6289228"/>
                  <a:pt x="6473571" y="6290892"/>
                  <a:pt x="6488127" y="6282990"/>
                </a:cubicBezTo>
                <a:cubicBezTo>
                  <a:pt x="6508921" y="6270929"/>
                  <a:pt x="6525973" y="6252630"/>
                  <a:pt x="6548431" y="6233499"/>
                </a:cubicBezTo>
                <a:close/>
                <a:moveTo>
                  <a:pt x="6811272" y="6280079"/>
                </a:moveTo>
                <a:cubicBezTo>
                  <a:pt x="6811688" y="6285485"/>
                  <a:pt x="6812104" y="6291308"/>
                  <a:pt x="6812104" y="6296715"/>
                </a:cubicBezTo>
                <a:cubicBezTo>
                  <a:pt x="6827492" y="6303369"/>
                  <a:pt x="6846207" y="6306696"/>
                  <a:pt x="6858268" y="6317093"/>
                </a:cubicBezTo>
                <a:cubicBezTo>
                  <a:pt x="6900272" y="6352860"/>
                  <a:pt x="6911501" y="6353275"/>
                  <a:pt x="6948099" y="6315013"/>
                </a:cubicBezTo>
                <a:cubicBezTo>
                  <a:pt x="6943940" y="6310023"/>
                  <a:pt x="6940198" y="6305032"/>
                  <a:pt x="6935207" y="6298378"/>
                </a:cubicBezTo>
                <a:cubicBezTo>
                  <a:pt x="6948099" y="6296715"/>
                  <a:pt x="6956833" y="6295467"/>
                  <a:pt x="6965983" y="6294219"/>
                </a:cubicBezTo>
                <a:cubicBezTo>
                  <a:pt x="6956001" y="6285070"/>
                  <a:pt x="6945188" y="6282159"/>
                  <a:pt x="6936871" y="6285485"/>
                </a:cubicBezTo>
                <a:cubicBezTo>
                  <a:pt x="6909006" y="6295883"/>
                  <a:pt x="6884885" y="6297130"/>
                  <a:pt x="6858268" y="6278000"/>
                </a:cubicBezTo>
                <a:cubicBezTo>
                  <a:pt x="6848286" y="6270929"/>
                  <a:pt x="6827492" y="6278831"/>
                  <a:pt x="6811272" y="6280079"/>
                </a:cubicBezTo>
                <a:close/>
                <a:moveTo>
                  <a:pt x="3772791" y="6126616"/>
                </a:moveTo>
                <a:cubicBezTo>
                  <a:pt x="3730371" y="6118298"/>
                  <a:pt x="3695436" y="6111228"/>
                  <a:pt x="3660086" y="6104158"/>
                </a:cubicBezTo>
                <a:cubicBezTo>
                  <a:pt x="3684207" y="6127032"/>
                  <a:pt x="3671731" y="6144499"/>
                  <a:pt x="3654263" y="6164046"/>
                </a:cubicBezTo>
                <a:cubicBezTo>
                  <a:pt x="3694188" y="6155728"/>
                  <a:pt x="3743263" y="6191079"/>
                  <a:pt x="3772791" y="6126616"/>
                </a:cubicBezTo>
                <a:close/>
                <a:moveTo>
                  <a:pt x="6635351" y="6288813"/>
                </a:moveTo>
                <a:cubicBezTo>
                  <a:pt x="6565482" y="6270098"/>
                  <a:pt x="6507674" y="6301289"/>
                  <a:pt x="6450697" y="6340383"/>
                </a:cubicBezTo>
                <a:cubicBezTo>
                  <a:pt x="6476066" y="6330402"/>
                  <a:pt x="6500604" y="6360761"/>
                  <a:pt x="6531379" y="6326658"/>
                </a:cubicBezTo>
                <a:cubicBezTo>
                  <a:pt x="6553005" y="6302121"/>
                  <a:pt x="6600001" y="6300457"/>
                  <a:pt x="6635351" y="6288813"/>
                </a:cubicBezTo>
                <a:close/>
                <a:moveTo>
                  <a:pt x="4123385" y="6301705"/>
                </a:moveTo>
                <a:cubicBezTo>
                  <a:pt x="4144596" y="6286733"/>
                  <a:pt x="4164974" y="6272177"/>
                  <a:pt x="4185769" y="6257621"/>
                </a:cubicBezTo>
                <a:cubicBezTo>
                  <a:pt x="4183273" y="6254294"/>
                  <a:pt x="4180778" y="6250967"/>
                  <a:pt x="4178283" y="6247640"/>
                </a:cubicBezTo>
                <a:cubicBezTo>
                  <a:pt x="4150834" y="6251799"/>
                  <a:pt x="4123385" y="6256373"/>
                  <a:pt x="4095521" y="6260532"/>
                </a:cubicBezTo>
                <a:cubicBezTo>
                  <a:pt x="4094689" y="6256373"/>
                  <a:pt x="4093857" y="6252214"/>
                  <a:pt x="4093026" y="6248471"/>
                </a:cubicBezTo>
                <a:cubicBezTo>
                  <a:pt x="4099680" y="6243065"/>
                  <a:pt x="4109245" y="6238906"/>
                  <a:pt x="4112156" y="6231836"/>
                </a:cubicBezTo>
                <a:cubicBezTo>
                  <a:pt x="4117147" y="6221023"/>
                  <a:pt x="4117563" y="6208546"/>
                  <a:pt x="4119642" y="6196485"/>
                </a:cubicBezTo>
                <a:cubicBezTo>
                  <a:pt x="4111740" y="6195654"/>
                  <a:pt x="4103839" y="6195238"/>
                  <a:pt x="4090946" y="6193990"/>
                </a:cubicBezTo>
                <a:cubicBezTo>
                  <a:pt x="4100927" y="6205219"/>
                  <a:pt x="4107166" y="6212705"/>
                  <a:pt x="4116731" y="6223102"/>
                </a:cubicBezTo>
                <a:cubicBezTo>
                  <a:pt x="4100927" y="6226014"/>
                  <a:pt x="4090946" y="6228093"/>
                  <a:pt x="4067240" y="6232252"/>
                </a:cubicBezTo>
                <a:cubicBezTo>
                  <a:pt x="4091362" y="6261780"/>
                  <a:pt x="4109661" y="6284238"/>
                  <a:pt x="4123385" y="6301705"/>
                </a:cubicBezTo>
                <a:close/>
                <a:moveTo>
                  <a:pt x="8044797" y="4544992"/>
                </a:moveTo>
                <a:cubicBezTo>
                  <a:pt x="7993643" y="4526277"/>
                  <a:pt x="7963699" y="4567035"/>
                  <a:pt x="7930844" y="4584918"/>
                </a:cubicBezTo>
                <a:cubicBezTo>
                  <a:pt x="7930844" y="4601553"/>
                  <a:pt x="7930844" y="4615278"/>
                  <a:pt x="7930844" y="4641479"/>
                </a:cubicBezTo>
                <a:cubicBezTo>
                  <a:pt x="7950390" y="4618189"/>
                  <a:pt x="7963283" y="4603217"/>
                  <a:pt x="7975760" y="4587829"/>
                </a:cubicBezTo>
                <a:cubicBezTo>
                  <a:pt x="7995307" y="4570361"/>
                  <a:pt x="8035648" y="4586997"/>
                  <a:pt x="8044797" y="4544992"/>
                </a:cubicBezTo>
                <a:close/>
                <a:moveTo>
                  <a:pt x="5010476" y="6779145"/>
                </a:moveTo>
                <a:cubicBezTo>
                  <a:pt x="5014635" y="6774570"/>
                  <a:pt x="5018377" y="6769995"/>
                  <a:pt x="5022536" y="6765421"/>
                </a:cubicBezTo>
                <a:cubicBezTo>
                  <a:pt x="5004653" y="6747954"/>
                  <a:pt x="4988433" y="6727991"/>
                  <a:pt x="4968055" y="6714683"/>
                </a:cubicBezTo>
                <a:cubicBezTo>
                  <a:pt x="4961401" y="6710524"/>
                  <a:pt x="4943517" y="6723416"/>
                  <a:pt x="4926050" y="6730486"/>
                </a:cubicBezTo>
                <a:cubicBezTo>
                  <a:pt x="4960569" y="6750449"/>
                  <a:pt x="4985522" y="6764589"/>
                  <a:pt x="5010476" y="6779145"/>
                </a:cubicBezTo>
                <a:close/>
                <a:moveTo>
                  <a:pt x="8062265" y="4825717"/>
                </a:moveTo>
                <a:cubicBezTo>
                  <a:pt x="8066423" y="4822806"/>
                  <a:pt x="8070998" y="4820311"/>
                  <a:pt x="8075157" y="4817399"/>
                </a:cubicBezTo>
                <a:cubicBezTo>
                  <a:pt x="8079316" y="4797853"/>
                  <a:pt x="8083475" y="4778306"/>
                  <a:pt x="8087634" y="4757928"/>
                </a:cubicBezTo>
                <a:cubicBezTo>
                  <a:pt x="8053115" y="4755432"/>
                  <a:pt x="8023587" y="4774979"/>
                  <a:pt x="8028578" y="4797437"/>
                </a:cubicBezTo>
                <a:cubicBezTo>
                  <a:pt x="8031073" y="4809082"/>
                  <a:pt x="8050204" y="4816568"/>
                  <a:pt x="8062265" y="4825717"/>
                </a:cubicBezTo>
                <a:close/>
                <a:moveTo>
                  <a:pt x="7514540" y="5270302"/>
                </a:moveTo>
                <a:cubicBezTo>
                  <a:pt x="7517451" y="5273629"/>
                  <a:pt x="7519946" y="5276956"/>
                  <a:pt x="7522857" y="5279868"/>
                </a:cubicBezTo>
                <a:cubicBezTo>
                  <a:pt x="7556129" y="5252418"/>
                  <a:pt x="7610610" y="5296919"/>
                  <a:pt x="7639306" y="5237447"/>
                </a:cubicBezTo>
                <a:cubicBezTo>
                  <a:pt x="7598965" y="5224970"/>
                  <a:pt x="7561535" y="5292760"/>
                  <a:pt x="7524937" y="5222890"/>
                </a:cubicBezTo>
                <a:cubicBezTo>
                  <a:pt x="7519530" y="5247428"/>
                  <a:pt x="7517035" y="5259073"/>
                  <a:pt x="7514540" y="5270302"/>
                </a:cubicBezTo>
                <a:close/>
                <a:moveTo>
                  <a:pt x="8068503" y="4938007"/>
                </a:moveTo>
                <a:cubicBezTo>
                  <a:pt x="8063097" y="4937591"/>
                  <a:pt x="8057690" y="4937175"/>
                  <a:pt x="8052283" y="4936760"/>
                </a:cubicBezTo>
                <a:cubicBezTo>
                  <a:pt x="8045629" y="4967535"/>
                  <a:pt x="8038143" y="4997895"/>
                  <a:pt x="8032321" y="5028671"/>
                </a:cubicBezTo>
                <a:cubicBezTo>
                  <a:pt x="8030657" y="5036573"/>
                  <a:pt x="8032737" y="5045722"/>
                  <a:pt x="8036064" y="5053208"/>
                </a:cubicBezTo>
                <a:cubicBezTo>
                  <a:pt x="8037311" y="5055704"/>
                  <a:pt x="8050620" y="5056951"/>
                  <a:pt x="8052283" y="5054456"/>
                </a:cubicBezTo>
                <a:cubicBezTo>
                  <a:pt x="8057274" y="5046970"/>
                  <a:pt x="8061433" y="5037820"/>
                  <a:pt x="8062680" y="5028671"/>
                </a:cubicBezTo>
                <a:cubicBezTo>
                  <a:pt x="8064760" y="5014946"/>
                  <a:pt x="8063928" y="5000806"/>
                  <a:pt x="8064760" y="4987082"/>
                </a:cubicBezTo>
                <a:cubicBezTo>
                  <a:pt x="8065176" y="4970446"/>
                  <a:pt x="8066839" y="4954227"/>
                  <a:pt x="8068503" y="4938007"/>
                </a:cubicBezTo>
                <a:close/>
                <a:moveTo>
                  <a:pt x="6557581" y="6345789"/>
                </a:moveTo>
                <a:cubicBezTo>
                  <a:pt x="6591267" y="6378644"/>
                  <a:pt x="6629529" y="6376565"/>
                  <a:pt x="6677356" y="6337056"/>
                </a:cubicBezTo>
                <a:cubicBezTo>
                  <a:pt x="6633688" y="6339967"/>
                  <a:pt x="6598337" y="6342462"/>
                  <a:pt x="6557581" y="6345789"/>
                </a:cubicBezTo>
                <a:close/>
                <a:moveTo>
                  <a:pt x="4758863" y="694697"/>
                </a:moveTo>
                <a:cubicBezTo>
                  <a:pt x="4779241" y="692618"/>
                  <a:pt x="4794629" y="686380"/>
                  <a:pt x="4805858" y="691370"/>
                </a:cubicBezTo>
                <a:cubicBezTo>
                  <a:pt x="4815840" y="695529"/>
                  <a:pt x="4820830" y="711333"/>
                  <a:pt x="4833307" y="729216"/>
                </a:cubicBezTo>
                <a:cubicBezTo>
                  <a:pt x="4833307" y="705926"/>
                  <a:pt x="4833307" y="691786"/>
                  <a:pt x="4833307" y="676814"/>
                </a:cubicBezTo>
                <a:cubicBezTo>
                  <a:pt x="4814592" y="669328"/>
                  <a:pt x="4796293" y="661842"/>
                  <a:pt x="4777994" y="653940"/>
                </a:cubicBezTo>
                <a:cubicBezTo>
                  <a:pt x="4771340" y="668080"/>
                  <a:pt x="4765933" y="679309"/>
                  <a:pt x="4758863" y="694697"/>
                </a:cubicBezTo>
                <a:close/>
                <a:moveTo>
                  <a:pt x="1964924" y="4170277"/>
                </a:moveTo>
                <a:cubicBezTo>
                  <a:pt x="1986966" y="4196894"/>
                  <a:pt x="2009425" y="4189824"/>
                  <a:pt x="2041864" y="4133263"/>
                </a:cubicBezTo>
                <a:cubicBezTo>
                  <a:pt x="2016079" y="4145324"/>
                  <a:pt x="1990294" y="4157800"/>
                  <a:pt x="1964924" y="4170277"/>
                </a:cubicBezTo>
                <a:close/>
                <a:moveTo>
                  <a:pt x="4916069" y="610272"/>
                </a:moveTo>
                <a:cubicBezTo>
                  <a:pt x="4922307" y="630650"/>
                  <a:pt x="4928961" y="651029"/>
                  <a:pt x="4935616" y="672239"/>
                </a:cubicBezTo>
                <a:cubicBezTo>
                  <a:pt x="4975957" y="653108"/>
                  <a:pt x="4975957" y="653108"/>
                  <a:pt x="4916069" y="610272"/>
                </a:cubicBezTo>
                <a:close/>
                <a:moveTo>
                  <a:pt x="7767400" y="5370115"/>
                </a:moveTo>
                <a:cubicBezTo>
                  <a:pt x="7765736" y="5382176"/>
                  <a:pt x="7763657" y="5394237"/>
                  <a:pt x="7761993" y="5405050"/>
                </a:cubicBezTo>
                <a:cubicBezTo>
                  <a:pt x="7783203" y="5402555"/>
                  <a:pt x="7798591" y="5402138"/>
                  <a:pt x="7813564" y="5398811"/>
                </a:cubicBezTo>
                <a:cubicBezTo>
                  <a:pt x="7820633" y="5397148"/>
                  <a:pt x="7827288" y="5391741"/>
                  <a:pt x="7833942" y="5387582"/>
                </a:cubicBezTo>
                <a:cubicBezTo>
                  <a:pt x="7826872" y="5382592"/>
                  <a:pt x="7820633" y="5375522"/>
                  <a:pt x="7812731" y="5373858"/>
                </a:cubicBezTo>
                <a:cubicBezTo>
                  <a:pt x="7799423" y="5370531"/>
                  <a:pt x="7785283" y="5371363"/>
                  <a:pt x="7767400" y="5370115"/>
                </a:cubicBezTo>
                <a:close/>
                <a:moveTo>
                  <a:pt x="5820210" y="6475962"/>
                </a:moveTo>
                <a:cubicBezTo>
                  <a:pt x="5824369" y="6492182"/>
                  <a:pt x="5825201" y="6510897"/>
                  <a:pt x="5829776" y="6511729"/>
                </a:cubicBezTo>
                <a:cubicBezTo>
                  <a:pt x="5848074" y="6515056"/>
                  <a:pt x="5867622" y="6512977"/>
                  <a:pt x="5886752" y="6512977"/>
                </a:cubicBezTo>
                <a:cubicBezTo>
                  <a:pt x="5887584" y="6507986"/>
                  <a:pt x="5888000" y="6503411"/>
                  <a:pt x="5888832" y="6498421"/>
                </a:cubicBezTo>
                <a:cubicBezTo>
                  <a:pt x="5869285" y="6492598"/>
                  <a:pt x="5850570" y="6486360"/>
                  <a:pt x="5820210" y="6475962"/>
                </a:cubicBezTo>
                <a:close/>
                <a:moveTo>
                  <a:pt x="7086175" y="5449134"/>
                </a:moveTo>
                <a:cubicBezTo>
                  <a:pt x="7118614" y="5456620"/>
                  <a:pt x="7142735" y="5462026"/>
                  <a:pt x="7170184" y="5468680"/>
                </a:cubicBezTo>
                <a:cubicBezTo>
                  <a:pt x="7163946" y="5452045"/>
                  <a:pt x="7159371" y="5438737"/>
                  <a:pt x="7154380" y="5424596"/>
                </a:cubicBezTo>
                <a:cubicBezTo>
                  <a:pt x="7133170" y="5432498"/>
                  <a:pt x="7114039" y="5439152"/>
                  <a:pt x="7086175" y="5449134"/>
                </a:cubicBezTo>
                <a:close/>
                <a:moveTo>
                  <a:pt x="7581913" y="5451629"/>
                </a:moveTo>
                <a:cubicBezTo>
                  <a:pt x="7583161" y="5454124"/>
                  <a:pt x="7584825" y="5456620"/>
                  <a:pt x="7586072" y="5459115"/>
                </a:cubicBezTo>
                <a:cubicBezTo>
                  <a:pt x="7606451" y="5444975"/>
                  <a:pt x="7626830" y="5430419"/>
                  <a:pt x="7648456" y="5415447"/>
                </a:cubicBezTo>
                <a:cubicBezTo>
                  <a:pt x="7631404" y="5410872"/>
                  <a:pt x="7616017" y="5406713"/>
                  <a:pt x="7602708" y="5403386"/>
                </a:cubicBezTo>
                <a:cubicBezTo>
                  <a:pt x="7596885" y="5417111"/>
                  <a:pt x="7589400" y="5434162"/>
                  <a:pt x="7581913" y="5451629"/>
                </a:cubicBezTo>
                <a:close/>
                <a:moveTo>
                  <a:pt x="3516188" y="5847971"/>
                </a:moveTo>
                <a:cubicBezTo>
                  <a:pt x="3492899" y="5854625"/>
                  <a:pt x="3472104" y="5860448"/>
                  <a:pt x="3446319" y="5867518"/>
                </a:cubicBezTo>
                <a:cubicBezTo>
                  <a:pt x="3461707" y="5881242"/>
                  <a:pt x="3472936" y="5890807"/>
                  <a:pt x="3480838" y="5897878"/>
                </a:cubicBezTo>
                <a:cubicBezTo>
                  <a:pt x="3490403" y="5884985"/>
                  <a:pt x="3501216" y="5869597"/>
                  <a:pt x="3516188" y="5847971"/>
                </a:cubicBezTo>
                <a:close/>
                <a:moveTo>
                  <a:pt x="3825193" y="6239322"/>
                </a:moveTo>
                <a:cubicBezTo>
                  <a:pt x="3825609" y="6235163"/>
                  <a:pt x="3825609" y="6231004"/>
                  <a:pt x="3826025" y="6226845"/>
                </a:cubicBezTo>
                <a:cubicBezTo>
                  <a:pt x="3817292" y="6225597"/>
                  <a:pt x="3806894" y="6221023"/>
                  <a:pt x="3799824" y="6224350"/>
                </a:cubicBezTo>
                <a:cubicBezTo>
                  <a:pt x="3779862" y="6233084"/>
                  <a:pt x="3761562" y="6245144"/>
                  <a:pt x="3742847" y="6255957"/>
                </a:cubicBezTo>
                <a:cubicBezTo>
                  <a:pt x="3743679" y="6258453"/>
                  <a:pt x="3744511" y="6261364"/>
                  <a:pt x="3744927" y="6263859"/>
                </a:cubicBezTo>
                <a:cubicBezTo>
                  <a:pt x="3771544" y="6255542"/>
                  <a:pt x="3798161" y="6247224"/>
                  <a:pt x="3825193" y="6239322"/>
                </a:cubicBezTo>
                <a:close/>
                <a:moveTo>
                  <a:pt x="3579403" y="6095840"/>
                </a:moveTo>
                <a:cubicBezTo>
                  <a:pt x="3608099" y="6087523"/>
                  <a:pt x="3630142" y="6081700"/>
                  <a:pt x="3653847" y="6074630"/>
                </a:cubicBezTo>
                <a:cubicBezTo>
                  <a:pt x="3617665" y="6053004"/>
                  <a:pt x="3593128" y="6057579"/>
                  <a:pt x="3579403" y="6095840"/>
                </a:cubicBezTo>
                <a:close/>
                <a:moveTo>
                  <a:pt x="1788172" y="4225174"/>
                </a:moveTo>
                <a:cubicBezTo>
                  <a:pt x="1813125" y="4221847"/>
                  <a:pt x="1835999" y="4218936"/>
                  <a:pt x="1860120" y="4216025"/>
                </a:cubicBezTo>
                <a:cubicBezTo>
                  <a:pt x="1858041" y="4209786"/>
                  <a:pt x="1855546" y="4200637"/>
                  <a:pt x="1851803" y="4188576"/>
                </a:cubicBezTo>
                <a:cubicBezTo>
                  <a:pt x="1841405" y="4220599"/>
                  <a:pt x="1781933" y="4172356"/>
                  <a:pt x="1788172" y="4225174"/>
                </a:cubicBezTo>
                <a:close/>
                <a:moveTo>
                  <a:pt x="6695239" y="6489271"/>
                </a:moveTo>
                <a:cubicBezTo>
                  <a:pt x="6693160" y="6493014"/>
                  <a:pt x="6691496" y="6496341"/>
                  <a:pt x="6689417" y="6500084"/>
                </a:cubicBezTo>
                <a:cubicBezTo>
                  <a:pt x="6709796" y="6506322"/>
                  <a:pt x="6730174" y="6513808"/>
                  <a:pt x="6750969" y="6518383"/>
                </a:cubicBezTo>
                <a:cubicBezTo>
                  <a:pt x="6753464" y="6518799"/>
                  <a:pt x="6758870" y="6503411"/>
                  <a:pt x="6760950" y="6499668"/>
                </a:cubicBezTo>
                <a:cubicBezTo>
                  <a:pt x="6735165" y="6495925"/>
                  <a:pt x="6715202" y="6492598"/>
                  <a:pt x="6695239" y="6489271"/>
                </a:cubicBezTo>
                <a:close/>
                <a:moveTo>
                  <a:pt x="7045417" y="6324163"/>
                </a:moveTo>
                <a:cubicBezTo>
                  <a:pt x="7018385" y="6320420"/>
                  <a:pt x="7000917" y="6318341"/>
                  <a:pt x="6982618" y="6315845"/>
                </a:cubicBezTo>
                <a:cubicBezTo>
                  <a:pt x="6989272" y="6351196"/>
                  <a:pt x="7003413" y="6354523"/>
                  <a:pt x="7045417" y="6324163"/>
                </a:cubicBezTo>
                <a:close/>
                <a:moveTo>
                  <a:pt x="5101555" y="6493845"/>
                </a:moveTo>
                <a:cubicBezTo>
                  <a:pt x="5076186" y="6493845"/>
                  <a:pt x="5059134" y="6493845"/>
                  <a:pt x="5042499" y="6493845"/>
                </a:cubicBezTo>
                <a:cubicBezTo>
                  <a:pt x="5041251" y="6497588"/>
                  <a:pt x="5040419" y="6501332"/>
                  <a:pt x="5039172" y="6505075"/>
                </a:cubicBezTo>
                <a:cubicBezTo>
                  <a:pt x="5051232" y="6510481"/>
                  <a:pt x="5062877" y="6519631"/>
                  <a:pt x="5074938" y="6519631"/>
                </a:cubicBezTo>
                <a:cubicBezTo>
                  <a:pt x="5082424" y="6519631"/>
                  <a:pt x="5089910" y="6505490"/>
                  <a:pt x="5101555" y="6493845"/>
                </a:cubicBezTo>
                <a:close/>
                <a:moveTo>
                  <a:pt x="4700639" y="862300"/>
                </a:moveTo>
                <a:cubicBezTo>
                  <a:pt x="4693984" y="807403"/>
                  <a:pt x="4664456" y="840674"/>
                  <a:pt x="4645741" y="829445"/>
                </a:cubicBezTo>
                <a:cubicBezTo>
                  <a:pt x="4644494" y="833604"/>
                  <a:pt x="4643246" y="837347"/>
                  <a:pt x="4641998" y="841506"/>
                </a:cubicBezTo>
                <a:cubicBezTo>
                  <a:pt x="4661545" y="848160"/>
                  <a:pt x="4681092" y="855230"/>
                  <a:pt x="4700639" y="862300"/>
                </a:cubicBezTo>
                <a:close/>
                <a:moveTo>
                  <a:pt x="4791302" y="6720089"/>
                </a:moveTo>
                <a:cubicBezTo>
                  <a:pt x="4793382" y="6718841"/>
                  <a:pt x="4795461" y="6717594"/>
                  <a:pt x="4797540" y="6716346"/>
                </a:cubicBezTo>
                <a:cubicBezTo>
                  <a:pt x="4787559" y="6702206"/>
                  <a:pt x="4778825" y="6686402"/>
                  <a:pt x="4766349" y="6674757"/>
                </a:cubicBezTo>
                <a:cubicBezTo>
                  <a:pt x="4762606" y="6671430"/>
                  <a:pt x="4747634" y="6680579"/>
                  <a:pt x="4736821" y="6683907"/>
                </a:cubicBezTo>
                <a:cubicBezTo>
                  <a:pt x="4758447" y="6698463"/>
                  <a:pt x="4775082" y="6709276"/>
                  <a:pt x="4791302" y="6720089"/>
                </a:cubicBezTo>
                <a:close/>
                <a:moveTo>
                  <a:pt x="4122553" y="6160719"/>
                </a:moveTo>
                <a:cubicBezTo>
                  <a:pt x="4122138" y="6161135"/>
                  <a:pt x="4127128" y="6152401"/>
                  <a:pt x="4131703" y="6142836"/>
                </a:cubicBezTo>
                <a:cubicBezTo>
                  <a:pt x="4084292" y="6127864"/>
                  <a:pt x="4077222" y="6129111"/>
                  <a:pt x="4070152" y="6147826"/>
                </a:cubicBezTo>
                <a:cubicBezTo>
                  <a:pt x="4085955" y="6151570"/>
                  <a:pt x="4101759" y="6155313"/>
                  <a:pt x="4122553" y="6160719"/>
                </a:cubicBezTo>
                <a:close/>
                <a:moveTo>
                  <a:pt x="5082840" y="6463486"/>
                </a:moveTo>
                <a:cubicBezTo>
                  <a:pt x="5048321" y="6442691"/>
                  <a:pt x="5026279" y="6461822"/>
                  <a:pt x="4997583" y="6486775"/>
                </a:cubicBezTo>
                <a:cubicBezTo>
                  <a:pt x="5031686" y="6477210"/>
                  <a:pt x="5057471" y="6470556"/>
                  <a:pt x="5082840" y="6463486"/>
                </a:cubicBezTo>
                <a:close/>
                <a:moveTo>
                  <a:pt x="3466282" y="5918672"/>
                </a:moveTo>
                <a:cubicBezTo>
                  <a:pt x="3446735" y="5900373"/>
                  <a:pt x="3433011" y="5887480"/>
                  <a:pt x="3418870" y="5873756"/>
                </a:cubicBezTo>
                <a:cubicBezTo>
                  <a:pt x="3409721" y="5909522"/>
                  <a:pt x="3415543" y="5915760"/>
                  <a:pt x="3466282" y="5918672"/>
                </a:cubicBezTo>
                <a:close/>
              </a:path>
            </a:pathLst>
          </a:custGeom>
          <a:solidFill>
            <a:srgbClr val="000000"/>
          </a:solidFill>
          <a:ln w="4156"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471CBC38-FC01-4B90-BF5B-3ED74520B737}"/>
              </a:ext>
            </a:extLst>
          </p:cNvPr>
          <p:cNvSpPr/>
          <p:nvPr/>
        </p:nvSpPr>
        <p:spPr>
          <a:xfrm>
            <a:off x="1083500" y="3429000"/>
            <a:ext cx="3421109" cy="2836338"/>
          </a:xfrm>
          <a:custGeom>
            <a:avLst/>
            <a:gdLst>
              <a:gd name="connsiteX0" fmla="*/ 1786703 w 8271921"/>
              <a:gd name="connsiteY0" fmla="*/ 5949880 h 6858000"/>
              <a:gd name="connsiteX1" fmla="*/ 1721618 w 8271921"/>
              <a:gd name="connsiteY1" fmla="*/ 5886718 h 6858000"/>
              <a:gd name="connsiteX2" fmla="*/ 1659097 w 8271921"/>
              <a:gd name="connsiteY2" fmla="*/ 5886398 h 6858000"/>
              <a:gd name="connsiteX3" fmla="*/ 1661021 w 8271921"/>
              <a:gd name="connsiteY3" fmla="*/ 5924551 h 6858000"/>
              <a:gd name="connsiteX4" fmla="*/ 1696930 w 8271921"/>
              <a:gd name="connsiteY4" fmla="*/ 5916856 h 6858000"/>
              <a:gd name="connsiteX5" fmla="*/ 1579264 w 8271921"/>
              <a:gd name="connsiteY5" fmla="*/ 5971040 h 6858000"/>
              <a:gd name="connsiteX6" fmla="*/ 1605234 w 8271921"/>
              <a:gd name="connsiteY6" fmla="*/ 5951162 h 6858000"/>
              <a:gd name="connsiteX7" fmla="*/ 1580226 w 8271921"/>
              <a:gd name="connsiteY7" fmla="*/ 5899864 h 6858000"/>
              <a:gd name="connsiteX8" fmla="*/ 1489812 w 8271921"/>
              <a:gd name="connsiteY8" fmla="*/ 5906917 h 6858000"/>
              <a:gd name="connsiteX9" fmla="*/ 1450055 w 8271921"/>
              <a:gd name="connsiteY9" fmla="*/ 5889604 h 6858000"/>
              <a:gd name="connsiteX10" fmla="*/ 1310587 w 8271921"/>
              <a:gd name="connsiteY10" fmla="*/ 5874535 h 6858000"/>
              <a:gd name="connsiteX11" fmla="*/ 1224661 w 8271921"/>
              <a:gd name="connsiteY11" fmla="*/ 5858504 h 6858000"/>
              <a:gd name="connsiteX12" fmla="*/ 1090323 w 8271921"/>
              <a:gd name="connsiteY12" fmla="*/ 5824839 h 6858000"/>
              <a:gd name="connsiteX13" fmla="*/ 1030367 w 8271921"/>
              <a:gd name="connsiteY13" fmla="*/ 5814259 h 6858000"/>
              <a:gd name="connsiteX14" fmla="*/ 980351 w 8271921"/>
              <a:gd name="connsiteY14" fmla="*/ 5813938 h 6858000"/>
              <a:gd name="connsiteX15" fmla="*/ 921678 w 8271921"/>
              <a:gd name="connsiteY15" fmla="*/ 5781556 h 6858000"/>
              <a:gd name="connsiteX16" fmla="*/ 886410 w 8271921"/>
              <a:gd name="connsiteY16" fmla="*/ 5792777 h 6858000"/>
              <a:gd name="connsiteX17" fmla="*/ 825813 w 8271921"/>
              <a:gd name="connsiteY17" fmla="*/ 5763281 h 6858000"/>
              <a:gd name="connsiteX18" fmla="*/ 789904 w 8271921"/>
              <a:gd name="connsiteY18" fmla="*/ 5737631 h 6858000"/>
              <a:gd name="connsiteX19" fmla="*/ 765217 w 8271921"/>
              <a:gd name="connsiteY19" fmla="*/ 5771617 h 6858000"/>
              <a:gd name="connsiteX20" fmla="*/ 749186 w 8271921"/>
              <a:gd name="connsiteY20" fmla="*/ 5728974 h 6858000"/>
              <a:gd name="connsiteX21" fmla="*/ 736041 w 8271921"/>
              <a:gd name="connsiteY21" fmla="*/ 5714226 h 6858000"/>
              <a:gd name="connsiteX22" fmla="*/ 719048 w 8271921"/>
              <a:gd name="connsiteY22" fmla="*/ 5722883 h 6858000"/>
              <a:gd name="connsiteX23" fmla="*/ 672879 w 8271921"/>
              <a:gd name="connsiteY23" fmla="*/ 5805602 h 6858000"/>
              <a:gd name="connsiteX24" fmla="*/ 609397 w 8271921"/>
              <a:gd name="connsiteY24" fmla="*/ 5753983 h 6858000"/>
              <a:gd name="connsiteX25" fmla="*/ 624145 w 8271921"/>
              <a:gd name="connsiteY25" fmla="*/ 5742441 h 6858000"/>
              <a:gd name="connsiteX26" fmla="*/ 627031 w 8271921"/>
              <a:gd name="connsiteY26" fmla="*/ 5706852 h 6858000"/>
              <a:gd name="connsiteX27" fmla="*/ 604267 w 8271921"/>
              <a:gd name="connsiteY27" fmla="*/ 5609705 h 6858000"/>
              <a:gd name="connsiteX28" fmla="*/ 599458 w 8271921"/>
              <a:gd name="connsiteY28" fmla="*/ 5572834 h 6858000"/>
              <a:gd name="connsiteX29" fmla="*/ 570923 w 8271921"/>
              <a:gd name="connsiteY29" fmla="*/ 5591430 h 6858000"/>
              <a:gd name="connsiteX30" fmla="*/ 555533 w 8271921"/>
              <a:gd name="connsiteY30" fmla="*/ 5603613 h 6858000"/>
              <a:gd name="connsiteX31" fmla="*/ 539502 w 8271921"/>
              <a:gd name="connsiteY31" fmla="*/ 5645935 h 6858000"/>
              <a:gd name="connsiteX32" fmla="*/ 514174 w 8271921"/>
              <a:gd name="connsiteY32" fmla="*/ 5722883 h 6858000"/>
              <a:gd name="connsiteX33" fmla="*/ 501990 w 8271921"/>
              <a:gd name="connsiteY33" fmla="*/ 5769693 h 6858000"/>
              <a:gd name="connsiteX34" fmla="*/ 502952 w 8271921"/>
              <a:gd name="connsiteY34" fmla="*/ 5836061 h 6858000"/>
              <a:gd name="connsiteX35" fmla="*/ 470249 w 8271921"/>
              <a:gd name="connsiteY35" fmla="*/ 5767128 h 6858000"/>
              <a:gd name="connsiteX36" fmla="*/ 442676 w 8271921"/>
              <a:gd name="connsiteY36" fmla="*/ 5747250 h 6858000"/>
              <a:gd name="connsiteX37" fmla="*/ 483074 w 8271921"/>
              <a:gd name="connsiteY37" fmla="*/ 5698195 h 6858000"/>
              <a:gd name="connsiteX38" fmla="*/ 494616 w 8271921"/>
              <a:gd name="connsiteY38" fmla="*/ 5714226 h 6858000"/>
              <a:gd name="connsiteX39" fmla="*/ 519945 w 8271921"/>
              <a:gd name="connsiteY39" fmla="*/ 5680241 h 6858000"/>
              <a:gd name="connsiteX40" fmla="*/ 495257 w 8271921"/>
              <a:gd name="connsiteY40" fmla="*/ 5678317 h 6858000"/>
              <a:gd name="connsiteX41" fmla="*/ 468967 w 8271921"/>
              <a:gd name="connsiteY41" fmla="*/ 5632789 h 6858000"/>
              <a:gd name="connsiteX42" fmla="*/ 497502 w 8271921"/>
              <a:gd name="connsiteY42" fmla="*/ 5536925 h 6858000"/>
              <a:gd name="connsiteX43" fmla="*/ 455180 w 8271921"/>
              <a:gd name="connsiteY43" fmla="*/ 5552635 h 6858000"/>
              <a:gd name="connsiteX44" fmla="*/ 419271 w 8271921"/>
              <a:gd name="connsiteY44" fmla="*/ 5502298 h 6858000"/>
              <a:gd name="connsiteX45" fmla="*/ 374385 w 8271921"/>
              <a:gd name="connsiteY45" fmla="*/ 5569628 h 6858000"/>
              <a:gd name="connsiteX46" fmla="*/ 379835 w 8271921"/>
              <a:gd name="connsiteY46" fmla="*/ 5540772 h 6858000"/>
              <a:gd name="connsiteX47" fmla="*/ 310902 w 8271921"/>
              <a:gd name="connsiteY47" fmla="*/ 5462542 h 6858000"/>
              <a:gd name="connsiteX48" fmla="*/ 288139 w 8271921"/>
              <a:gd name="connsiteY48" fmla="*/ 5436572 h 6858000"/>
              <a:gd name="connsiteX49" fmla="*/ 305772 w 8271921"/>
              <a:gd name="connsiteY49" fmla="*/ 5353532 h 6858000"/>
              <a:gd name="connsiteX50" fmla="*/ 322445 w 8271921"/>
              <a:gd name="connsiteY50" fmla="*/ 5287805 h 6858000"/>
              <a:gd name="connsiteX51" fmla="*/ 354827 w 8271921"/>
              <a:gd name="connsiteY51" fmla="*/ 5253820 h 6858000"/>
              <a:gd name="connsiteX52" fmla="*/ 365087 w 8271921"/>
              <a:gd name="connsiteY52" fmla="*/ 5205086 h 6858000"/>
              <a:gd name="connsiteX53" fmla="*/ 374385 w 8271921"/>
              <a:gd name="connsiteY53" fmla="*/ 5130703 h 6858000"/>
              <a:gd name="connsiteX54" fmla="*/ 393942 w 8271921"/>
              <a:gd name="connsiteY54" fmla="*/ 5103451 h 6858000"/>
              <a:gd name="connsiteX55" fmla="*/ 362842 w 8271921"/>
              <a:gd name="connsiteY55" fmla="*/ 5062091 h 6858000"/>
              <a:gd name="connsiteX56" fmla="*/ 394583 w 8271921"/>
              <a:gd name="connsiteY56" fmla="*/ 5048305 h 6858000"/>
              <a:gd name="connsiteX57" fmla="*/ 393622 w 8271921"/>
              <a:gd name="connsiteY57" fmla="*/ 5040930 h 6858000"/>
              <a:gd name="connsiteX58" fmla="*/ 400034 w 8271921"/>
              <a:gd name="connsiteY58" fmla="*/ 4968791 h 6858000"/>
              <a:gd name="connsiteX59" fmla="*/ 404202 w 8271921"/>
              <a:gd name="connsiteY59" fmla="*/ 4955646 h 6858000"/>
              <a:gd name="connsiteX60" fmla="*/ 434340 w 8271921"/>
              <a:gd name="connsiteY60" fmla="*/ 4862988 h 6858000"/>
              <a:gd name="connsiteX61" fmla="*/ 460631 w 8271921"/>
              <a:gd name="connsiteY61" fmla="*/ 4766482 h 6858000"/>
              <a:gd name="connsiteX62" fmla="*/ 478906 w 8271921"/>
              <a:gd name="connsiteY62" fmla="*/ 4725122 h 6858000"/>
              <a:gd name="connsiteX63" fmla="*/ 510006 w 8271921"/>
              <a:gd name="connsiteY63" fmla="*/ 4652342 h 6858000"/>
              <a:gd name="connsiteX64" fmla="*/ 533731 w 8271921"/>
              <a:gd name="connsiteY64" fmla="*/ 4593990 h 6858000"/>
              <a:gd name="connsiteX65" fmla="*/ 538220 w 8271921"/>
              <a:gd name="connsiteY65" fmla="*/ 4553913 h 6858000"/>
              <a:gd name="connsiteX66" fmla="*/ 567717 w 8271921"/>
              <a:gd name="connsiteY66" fmla="*/ 4527943 h 6858000"/>
              <a:gd name="connsiteX67" fmla="*/ 591442 w 8271921"/>
              <a:gd name="connsiteY67" fmla="*/ 4511271 h 6858000"/>
              <a:gd name="connsiteX68" fmla="*/ 584709 w 8271921"/>
              <a:gd name="connsiteY68" fmla="*/ 4499408 h 6858000"/>
              <a:gd name="connsiteX69" fmla="*/ 562266 w 8271921"/>
              <a:gd name="connsiteY69" fmla="*/ 4505500 h 6858000"/>
              <a:gd name="connsiteX70" fmla="*/ 505517 w 8271921"/>
              <a:gd name="connsiteY70" fmla="*/ 4529867 h 6858000"/>
              <a:gd name="connsiteX71" fmla="*/ 496860 w 8271921"/>
              <a:gd name="connsiteY71" fmla="*/ 4520889 h 6858000"/>
              <a:gd name="connsiteX72" fmla="*/ 553930 w 8271921"/>
              <a:gd name="connsiteY72" fmla="*/ 4439132 h 6858000"/>
              <a:gd name="connsiteX73" fmla="*/ 519945 w 8271921"/>
              <a:gd name="connsiteY73" fmla="*/ 4402582 h 6858000"/>
              <a:gd name="connsiteX74" fmla="*/ 474738 w 8271921"/>
              <a:gd name="connsiteY74" fmla="*/ 4370840 h 6858000"/>
              <a:gd name="connsiteX75" fmla="*/ 382400 w 8271921"/>
              <a:gd name="connsiteY75" fmla="*/ 4318901 h 6858000"/>
              <a:gd name="connsiteX76" fmla="*/ 297757 w 8271921"/>
              <a:gd name="connsiteY76" fmla="*/ 4284915 h 6858000"/>
              <a:gd name="connsiteX77" fmla="*/ 268901 w 8271921"/>
              <a:gd name="connsiteY77" fmla="*/ 4270167 h 6858000"/>
              <a:gd name="connsiteX78" fmla="*/ 250947 w 8271921"/>
              <a:gd name="connsiteY78" fmla="*/ 4260228 h 6858000"/>
              <a:gd name="connsiteX79" fmla="*/ 159571 w 8271921"/>
              <a:gd name="connsiteY79" fmla="*/ 4232975 h 6858000"/>
              <a:gd name="connsiteX80" fmla="*/ 115967 w 8271921"/>
              <a:gd name="connsiteY80" fmla="*/ 4212135 h 6858000"/>
              <a:gd name="connsiteX81" fmla="*/ 29721 w 8271921"/>
              <a:gd name="connsiteY81" fmla="*/ 4114347 h 6858000"/>
              <a:gd name="connsiteX82" fmla="*/ 104104 w 8271921"/>
              <a:gd name="connsiteY82" fmla="*/ 4097354 h 6858000"/>
              <a:gd name="connsiteX83" fmla="*/ 165342 w 8271921"/>
              <a:gd name="connsiteY83" fmla="*/ 4093186 h 6858000"/>
              <a:gd name="connsiteX84" fmla="*/ 215679 w 8271921"/>
              <a:gd name="connsiteY84" fmla="*/ 4103446 h 6858000"/>
              <a:gd name="connsiteX85" fmla="*/ 250306 w 8271921"/>
              <a:gd name="connsiteY85" fmla="*/ 4109217 h 6858000"/>
              <a:gd name="connsiteX86" fmla="*/ 337514 w 8271921"/>
              <a:gd name="connsiteY86" fmla="*/ 4103446 h 6858000"/>
              <a:gd name="connsiteX87" fmla="*/ 424721 w 8271921"/>
              <a:gd name="connsiteY87" fmla="*/ 4064972 h 6858000"/>
              <a:gd name="connsiteX88" fmla="*/ 323086 w 8271921"/>
              <a:gd name="connsiteY88" fmla="*/ 4056636 h 6858000"/>
              <a:gd name="connsiteX89" fmla="*/ 224656 w 8271921"/>
              <a:gd name="connsiteY89" fmla="*/ 4084209 h 6858000"/>
              <a:gd name="connsiteX90" fmla="*/ 134884 w 8271921"/>
              <a:gd name="connsiteY90" fmla="*/ 4053109 h 6858000"/>
              <a:gd name="connsiteX91" fmla="*/ 205740 w 8271921"/>
              <a:gd name="connsiteY91" fmla="*/ 4009505 h 6858000"/>
              <a:gd name="connsiteX92" fmla="*/ 321803 w 8271921"/>
              <a:gd name="connsiteY92" fmla="*/ 4024574 h 6858000"/>
              <a:gd name="connsiteX93" fmla="*/ 338475 w 8271921"/>
              <a:gd name="connsiteY93" fmla="*/ 4024574 h 6858000"/>
              <a:gd name="connsiteX94" fmla="*/ 411256 w 8271921"/>
              <a:gd name="connsiteY94" fmla="*/ 4012070 h 6858000"/>
              <a:gd name="connsiteX95" fmla="*/ 433378 w 8271921"/>
              <a:gd name="connsiteY95" fmla="*/ 4024574 h 6858000"/>
              <a:gd name="connsiteX96" fmla="*/ 505517 w 8271921"/>
              <a:gd name="connsiteY96" fmla="*/ 4056956 h 6858000"/>
              <a:gd name="connsiteX97" fmla="*/ 553289 w 8271921"/>
              <a:gd name="connsiteY97" fmla="*/ 4058239 h 6858000"/>
              <a:gd name="connsiteX98" fmla="*/ 555533 w 8271921"/>
              <a:gd name="connsiteY98" fmla="*/ 4069781 h 6858000"/>
              <a:gd name="connsiteX99" fmla="*/ 580221 w 8271921"/>
              <a:gd name="connsiteY99" fmla="*/ 4050865 h 6858000"/>
              <a:gd name="connsiteX100" fmla="*/ 556174 w 8271921"/>
              <a:gd name="connsiteY100" fmla="*/ 3998283 h 6858000"/>
              <a:gd name="connsiteX101" fmla="*/ 521548 w 8271921"/>
              <a:gd name="connsiteY101" fmla="*/ 3971993 h 6858000"/>
              <a:gd name="connsiteX102" fmla="*/ 513212 w 8271921"/>
              <a:gd name="connsiteY102" fmla="*/ 3979367 h 6858000"/>
              <a:gd name="connsiteX103" fmla="*/ 500066 w 8271921"/>
              <a:gd name="connsiteY103" fmla="*/ 3933519 h 6858000"/>
              <a:gd name="connsiteX104" fmla="*/ 470570 w 8271921"/>
              <a:gd name="connsiteY104" fmla="*/ 3899533 h 6858000"/>
              <a:gd name="connsiteX105" fmla="*/ 380797 w 8271921"/>
              <a:gd name="connsiteY105" fmla="*/ 3828356 h 6858000"/>
              <a:gd name="connsiteX106" fmla="*/ 375026 w 8271921"/>
              <a:gd name="connsiteY106" fmla="*/ 3784432 h 6858000"/>
              <a:gd name="connsiteX107" fmla="*/ 369255 w 8271921"/>
              <a:gd name="connsiteY107" fmla="*/ 3647208 h 6858000"/>
              <a:gd name="connsiteX108" fmla="*/ 351621 w 8271921"/>
              <a:gd name="connsiteY108" fmla="*/ 3609695 h 6858000"/>
              <a:gd name="connsiteX109" fmla="*/ 305452 w 8271921"/>
              <a:gd name="connsiteY109" fmla="*/ 3570901 h 6858000"/>
              <a:gd name="connsiteX110" fmla="*/ 307055 w 8271921"/>
              <a:gd name="connsiteY110" fmla="*/ 3547175 h 6858000"/>
              <a:gd name="connsiteX111" fmla="*/ 298398 w 8271921"/>
              <a:gd name="connsiteY111" fmla="*/ 3474395 h 6858000"/>
              <a:gd name="connsiteX112" fmla="*/ 286215 w 8271921"/>
              <a:gd name="connsiteY112" fmla="*/ 3450349 h 6858000"/>
              <a:gd name="connsiteX113" fmla="*/ 250947 w 8271921"/>
              <a:gd name="connsiteY113" fmla="*/ 3409631 h 6858000"/>
              <a:gd name="connsiteX114" fmla="*/ 165342 w 8271921"/>
              <a:gd name="connsiteY114" fmla="*/ 3358011 h 6858000"/>
              <a:gd name="connsiteX115" fmla="*/ 98333 w 8271921"/>
              <a:gd name="connsiteY115" fmla="*/ 3329476 h 6858000"/>
              <a:gd name="connsiteX116" fmla="*/ 34210 w 8271921"/>
              <a:gd name="connsiteY116" fmla="*/ 3263429 h 6858000"/>
              <a:gd name="connsiteX117" fmla="*/ 15614 w 8271921"/>
              <a:gd name="connsiteY117" fmla="*/ 3243871 h 6858000"/>
              <a:gd name="connsiteX118" fmla="*/ 224 w 8271921"/>
              <a:gd name="connsiteY118" fmla="*/ 3217581 h 6858000"/>
              <a:gd name="connsiteX119" fmla="*/ 25232 w 8271921"/>
              <a:gd name="connsiteY119" fmla="*/ 3198344 h 6858000"/>
              <a:gd name="connsiteX120" fmla="*/ 54088 w 8271921"/>
              <a:gd name="connsiteY120" fmla="*/ 3186801 h 6858000"/>
              <a:gd name="connsiteX121" fmla="*/ 26515 w 8271921"/>
              <a:gd name="connsiteY121" fmla="*/ 3179748 h 6858000"/>
              <a:gd name="connsiteX122" fmla="*/ 121097 w 8271921"/>
              <a:gd name="connsiteY122" fmla="*/ 3007897 h 6858000"/>
              <a:gd name="connsiteX123" fmla="*/ 173358 w 8271921"/>
              <a:gd name="connsiteY123" fmla="*/ 3068814 h 6858000"/>
              <a:gd name="connsiteX124" fmla="*/ 257359 w 8271921"/>
              <a:gd name="connsiteY124" fmla="*/ 3056951 h 6858000"/>
              <a:gd name="connsiteX125" fmla="*/ 272428 w 8271921"/>
              <a:gd name="connsiteY125" fmla="*/ 3028096 h 6858000"/>
              <a:gd name="connsiteX126" fmla="*/ 277558 w 8271921"/>
              <a:gd name="connsiteY126" fmla="*/ 2982248 h 6858000"/>
              <a:gd name="connsiteX127" fmla="*/ 259283 w 8271921"/>
              <a:gd name="connsiteY127" fmla="*/ 2981927 h 6858000"/>
              <a:gd name="connsiteX128" fmla="*/ 209267 w 8271921"/>
              <a:gd name="connsiteY128" fmla="*/ 2971347 h 6858000"/>
              <a:gd name="connsiteX129" fmla="*/ 201251 w 8271921"/>
              <a:gd name="connsiteY129" fmla="*/ 2904017 h 6858000"/>
              <a:gd name="connsiteX130" fmla="*/ 190671 w 8271921"/>
              <a:gd name="connsiteY130" fmla="*/ 2871635 h 6858000"/>
              <a:gd name="connsiteX131" fmla="*/ 221450 w 8271921"/>
              <a:gd name="connsiteY131" fmla="*/ 2831237 h 6858000"/>
              <a:gd name="connsiteX132" fmla="*/ 218885 w 8271921"/>
              <a:gd name="connsiteY132" fmla="*/ 2760701 h 6858000"/>
              <a:gd name="connsiteX133" fmla="*/ 188106 w 8271921"/>
              <a:gd name="connsiteY133" fmla="*/ 2718059 h 6858000"/>
              <a:gd name="connsiteX134" fmla="*/ 158289 w 8271921"/>
              <a:gd name="connsiteY134" fmla="*/ 2707158 h 6858000"/>
              <a:gd name="connsiteX135" fmla="*/ 203175 w 8271921"/>
              <a:gd name="connsiteY135" fmla="*/ 2610652 h 6858000"/>
              <a:gd name="connsiteX136" fmla="*/ 235878 w 8271921"/>
              <a:gd name="connsiteY136" fmla="*/ 2593660 h 6858000"/>
              <a:gd name="connsiteX137" fmla="*/ 264413 w 8271921"/>
              <a:gd name="connsiteY137" fmla="*/ 2556789 h 6858000"/>
              <a:gd name="connsiteX138" fmla="*/ 301604 w 8271921"/>
              <a:gd name="connsiteY138" fmla="*/ 2528254 h 6858000"/>
              <a:gd name="connsiteX139" fmla="*/ 297116 w 8271921"/>
              <a:gd name="connsiteY139" fmla="*/ 2429183 h 6858000"/>
              <a:gd name="connsiteX140" fmla="*/ 378232 w 8271921"/>
              <a:gd name="connsiteY140" fmla="*/ 2376281 h 6858000"/>
              <a:gd name="connsiteX141" fmla="*/ 381759 w 8271921"/>
              <a:gd name="connsiteY141" fmla="*/ 2365701 h 6858000"/>
              <a:gd name="connsiteX142" fmla="*/ 399072 w 8271921"/>
              <a:gd name="connsiteY142" fmla="*/ 2263745 h 6858000"/>
              <a:gd name="connsiteX143" fmla="*/ 455501 w 8271921"/>
              <a:gd name="connsiteY143" fmla="*/ 2175896 h 6858000"/>
              <a:gd name="connsiteX144" fmla="*/ 345529 w 8271921"/>
              <a:gd name="connsiteY144" fmla="*/ 2166918 h 6858000"/>
              <a:gd name="connsiteX145" fmla="*/ 346811 w 8271921"/>
              <a:gd name="connsiteY145" fmla="*/ 2156338 h 6858000"/>
              <a:gd name="connsiteX146" fmla="*/ 391377 w 8271921"/>
              <a:gd name="connsiteY146" fmla="*/ 2172369 h 6858000"/>
              <a:gd name="connsiteX147" fmla="*/ 420553 w 8271921"/>
              <a:gd name="connsiteY147" fmla="*/ 2149926 h 6858000"/>
              <a:gd name="connsiteX148" fmla="*/ 478585 w 8271921"/>
              <a:gd name="connsiteY148" fmla="*/ 2122032 h 6858000"/>
              <a:gd name="connsiteX149" fmla="*/ 438829 w 8271921"/>
              <a:gd name="connsiteY149" fmla="*/ 2130689 h 6858000"/>
              <a:gd name="connsiteX150" fmla="*/ 432096 w 8271921"/>
              <a:gd name="connsiteY150" fmla="*/ 2121391 h 6858000"/>
              <a:gd name="connsiteX151" fmla="*/ 494616 w 8271921"/>
              <a:gd name="connsiteY151" fmla="*/ 2057588 h 6858000"/>
              <a:gd name="connsiteX152" fmla="*/ 443958 w 8271921"/>
              <a:gd name="connsiteY152" fmla="*/ 2026809 h 6858000"/>
              <a:gd name="connsiteX153" fmla="*/ 448126 w 8271921"/>
              <a:gd name="connsiteY153" fmla="*/ 2018473 h 6858000"/>
              <a:gd name="connsiteX154" fmla="*/ 518662 w 8271921"/>
              <a:gd name="connsiteY154" fmla="*/ 2039954 h 6858000"/>
              <a:gd name="connsiteX155" fmla="*/ 516739 w 8271921"/>
              <a:gd name="connsiteY155" fmla="*/ 2022961 h 6858000"/>
              <a:gd name="connsiteX156" fmla="*/ 520586 w 8271921"/>
              <a:gd name="connsiteY156" fmla="*/ 2000839 h 6858000"/>
              <a:gd name="connsiteX157" fmla="*/ 538220 w 8271921"/>
              <a:gd name="connsiteY157" fmla="*/ 2002762 h 6858000"/>
              <a:gd name="connsiteX158" fmla="*/ 538861 w 8271921"/>
              <a:gd name="connsiteY158" fmla="*/ 2023923 h 6858000"/>
              <a:gd name="connsiteX159" fmla="*/ 486921 w 8271921"/>
              <a:gd name="connsiteY159" fmla="*/ 2105039 h 6858000"/>
              <a:gd name="connsiteX160" fmla="*/ 599778 w 8271921"/>
              <a:gd name="connsiteY160" fmla="*/ 2047328 h 6858000"/>
              <a:gd name="connsiteX161" fmla="*/ 604908 w 8271921"/>
              <a:gd name="connsiteY161" fmla="*/ 2056626 h 6858000"/>
              <a:gd name="connsiteX162" fmla="*/ 578297 w 8271921"/>
              <a:gd name="connsiteY162" fmla="*/ 2086764 h 6858000"/>
              <a:gd name="connsiteX163" fmla="*/ 744697 w 8271921"/>
              <a:gd name="connsiteY163" fmla="*/ 2029374 h 6858000"/>
              <a:gd name="connsiteX164" fmla="*/ 666146 w 8271921"/>
              <a:gd name="connsiteY164" fmla="*/ 2013663 h 6858000"/>
              <a:gd name="connsiteX165" fmla="*/ 633764 w 8271921"/>
              <a:gd name="connsiteY165" fmla="*/ 2005969 h 6858000"/>
              <a:gd name="connsiteX166" fmla="*/ 652680 w 8271921"/>
              <a:gd name="connsiteY166" fmla="*/ 1974548 h 6858000"/>
              <a:gd name="connsiteX167" fmla="*/ 705261 w 8271921"/>
              <a:gd name="connsiteY167" fmla="*/ 1986732 h 6858000"/>
              <a:gd name="connsiteX168" fmla="*/ 820042 w 8271921"/>
              <a:gd name="connsiteY168" fmla="*/ 1977754 h 6858000"/>
              <a:gd name="connsiteX169" fmla="*/ 874227 w 8271921"/>
              <a:gd name="connsiteY169" fmla="*/ 1944731 h 6858000"/>
              <a:gd name="connsiteX170" fmla="*/ 949892 w 8271921"/>
              <a:gd name="connsiteY170" fmla="*/ 1898562 h 6858000"/>
              <a:gd name="connsiteX171" fmla="*/ 946045 w 8271921"/>
              <a:gd name="connsiteY171" fmla="*/ 1877080 h 6858000"/>
              <a:gd name="connsiteX172" fmla="*/ 1021390 w 8271921"/>
              <a:gd name="connsiteY172" fmla="*/ 1803339 h 6858000"/>
              <a:gd name="connsiteX173" fmla="*/ 967847 w 8271921"/>
              <a:gd name="connsiteY173" fmla="*/ 1786666 h 6858000"/>
              <a:gd name="connsiteX174" fmla="*/ 949251 w 8271921"/>
              <a:gd name="connsiteY174" fmla="*/ 1828347 h 6858000"/>
              <a:gd name="connsiteX175" fmla="*/ 886410 w 8271921"/>
              <a:gd name="connsiteY175" fmla="*/ 1822255 h 6858000"/>
              <a:gd name="connsiteX176" fmla="*/ 901479 w 8271921"/>
              <a:gd name="connsiteY176" fmla="*/ 1792117 h 6858000"/>
              <a:gd name="connsiteX177" fmla="*/ 1007924 w 8271921"/>
              <a:gd name="connsiteY177" fmla="*/ 1729597 h 6858000"/>
              <a:gd name="connsiteX178" fmla="*/ 1049284 w 8271921"/>
              <a:gd name="connsiteY178" fmla="*/ 1741459 h 6858000"/>
              <a:gd name="connsiteX179" fmla="*/ 1038383 w 8271921"/>
              <a:gd name="connsiteY179" fmla="*/ 1770315 h 6858000"/>
              <a:gd name="connsiteX180" fmla="*/ 1114048 w 8271921"/>
              <a:gd name="connsiteY180" fmla="*/ 1744986 h 6858000"/>
              <a:gd name="connsiteX181" fmla="*/ 1119178 w 8271921"/>
              <a:gd name="connsiteY181" fmla="*/ 1720619 h 6858000"/>
              <a:gd name="connsiteX182" fmla="*/ 1141942 w 8271921"/>
              <a:gd name="connsiteY182" fmla="*/ 1713886 h 6858000"/>
              <a:gd name="connsiteX183" fmla="*/ 1141621 w 8271921"/>
              <a:gd name="connsiteY183" fmla="*/ 1708756 h 6858000"/>
              <a:gd name="connsiteX184" fmla="*/ 1068841 w 8271921"/>
              <a:gd name="connsiteY184" fmla="*/ 1697856 h 6858000"/>
              <a:gd name="connsiteX185" fmla="*/ 1066276 w 8271921"/>
              <a:gd name="connsiteY185" fmla="*/ 1687275 h 6858000"/>
              <a:gd name="connsiteX186" fmla="*/ 1113728 w 8271921"/>
              <a:gd name="connsiteY186" fmla="*/ 1673489 h 6858000"/>
              <a:gd name="connsiteX187" fmla="*/ 1172721 w 8271921"/>
              <a:gd name="connsiteY187" fmla="*/ 1641427 h 6858000"/>
              <a:gd name="connsiteX188" fmla="*/ 1199012 w 8271921"/>
              <a:gd name="connsiteY188" fmla="*/ 1622831 h 6858000"/>
              <a:gd name="connsiteX189" fmla="*/ 1263456 w 8271921"/>
              <a:gd name="connsiteY189" fmla="*/ 1577624 h 6858000"/>
              <a:gd name="connsiteX190" fmla="*/ 1282052 w 8271921"/>
              <a:gd name="connsiteY190" fmla="*/ 1566082 h 6858000"/>
              <a:gd name="connsiteX191" fmla="*/ 1319564 w 8271921"/>
              <a:gd name="connsiteY191" fmla="*/ 1552295 h 6858000"/>
              <a:gd name="connsiteX192" fmla="*/ 1429215 w 8271921"/>
              <a:gd name="connsiteY192" fmla="*/ 1493622 h 6858000"/>
              <a:gd name="connsiteX193" fmla="*/ 1458070 w 8271921"/>
              <a:gd name="connsiteY193" fmla="*/ 1466370 h 6858000"/>
              <a:gd name="connsiteX194" fmla="*/ 1481155 w 8271921"/>
              <a:gd name="connsiteY194" fmla="*/ 1448415 h 6858000"/>
              <a:gd name="connsiteX195" fmla="*/ 1620303 w 8271921"/>
              <a:gd name="connsiteY195" fmla="*/ 1371788 h 6858000"/>
              <a:gd name="connsiteX196" fmla="*/ 1737328 w 8271921"/>
              <a:gd name="connsiteY196" fmla="*/ 1308626 h 6858000"/>
              <a:gd name="connsiteX197" fmla="*/ 1740534 w 8271921"/>
              <a:gd name="connsiteY197" fmla="*/ 1307665 h 6858000"/>
              <a:gd name="connsiteX198" fmla="*/ 1860766 w 8271921"/>
              <a:gd name="connsiteY198" fmla="*/ 1233281 h 6858000"/>
              <a:gd name="connsiteX199" fmla="*/ 1923927 w 8271921"/>
              <a:gd name="connsiteY199" fmla="*/ 1176212 h 6858000"/>
              <a:gd name="connsiteX200" fmla="*/ 1977150 w 8271921"/>
              <a:gd name="connsiteY200" fmla="*/ 1155051 h 6858000"/>
              <a:gd name="connsiteX201" fmla="*/ 2073655 w 8271921"/>
              <a:gd name="connsiteY201" fmla="*/ 1118180 h 6858000"/>
              <a:gd name="connsiteX202" fmla="*/ 2183627 w 8271921"/>
              <a:gd name="connsiteY202" fmla="*/ 1046682 h 6858000"/>
              <a:gd name="connsiteX203" fmla="*/ 2227231 w 8271921"/>
              <a:gd name="connsiteY203" fmla="*/ 999551 h 6858000"/>
              <a:gd name="connsiteX204" fmla="*/ 2283018 w 8271921"/>
              <a:gd name="connsiteY204" fmla="*/ 964604 h 6858000"/>
              <a:gd name="connsiteX205" fmla="*/ 2316363 w 8271921"/>
              <a:gd name="connsiteY205" fmla="*/ 868419 h 6858000"/>
              <a:gd name="connsiteX206" fmla="*/ 2329828 w 8271921"/>
              <a:gd name="connsiteY206" fmla="*/ 808143 h 6858000"/>
              <a:gd name="connsiteX207" fmla="*/ 2358363 w 8271921"/>
              <a:gd name="connsiteY207" fmla="*/ 709072 h 6858000"/>
              <a:gd name="connsiteX208" fmla="*/ 2361570 w 8271921"/>
              <a:gd name="connsiteY208" fmla="*/ 683423 h 6858000"/>
              <a:gd name="connsiteX209" fmla="*/ 2356760 w 8271921"/>
              <a:gd name="connsiteY209" fmla="*/ 666751 h 6858000"/>
              <a:gd name="connsiteX210" fmla="*/ 2378883 w 8271921"/>
              <a:gd name="connsiteY210" fmla="*/ 580505 h 6858000"/>
              <a:gd name="connsiteX211" fmla="*/ 2415754 w 8271921"/>
              <a:gd name="connsiteY211" fmla="*/ 491373 h 6858000"/>
              <a:gd name="connsiteX212" fmla="*/ 2471541 w 8271921"/>
              <a:gd name="connsiteY212" fmla="*/ 400959 h 6858000"/>
              <a:gd name="connsiteX213" fmla="*/ 2535985 w 8271921"/>
              <a:gd name="connsiteY213" fmla="*/ 369859 h 6858000"/>
              <a:gd name="connsiteX214" fmla="*/ 2640507 w 8271921"/>
              <a:gd name="connsiteY214" fmla="*/ 273033 h 6858000"/>
              <a:gd name="connsiteX215" fmla="*/ 2737012 w 8271921"/>
              <a:gd name="connsiteY215" fmla="*/ 166909 h 6858000"/>
              <a:gd name="connsiteX216" fmla="*/ 2759455 w 8271921"/>
              <a:gd name="connsiteY216" fmla="*/ 126511 h 6858000"/>
              <a:gd name="connsiteX217" fmla="*/ 2751119 w 8271921"/>
              <a:gd name="connsiteY217" fmla="*/ 106633 h 6858000"/>
              <a:gd name="connsiteX218" fmla="*/ 2841213 w 8271921"/>
              <a:gd name="connsiteY218" fmla="*/ 56296 h 6858000"/>
              <a:gd name="connsiteX219" fmla="*/ 2866221 w 8271921"/>
              <a:gd name="connsiteY219" fmla="*/ 46677 h 6858000"/>
              <a:gd name="connsiteX220" fmla="*/ 2896359 w 8271921"/>
              <a:gd name="connsiteY220" fmla="*/ 21990 h 6858000"/>
              <a:gd name="connsiteX221" fmla="*/ 2930665 w 8271921"/>
              <a:gd name="connsiteY221" fmla="*/ 7562 h 6858000"/>
              <a:gd name="connsiteX222" fmla="*/ 2988055 w 8271921"/>
              <a:gd name="connsiteY222" fmla="*/ 55975 h 6858000"/>
              <a:gd name="connsiteX223" fmla="*/ 3035827 w 8271921"/>
              <a:gd name="connsiteY223" fmla="*/ 63029 h 6858000"/>
              <a:gd name="connsiteX224" fmla="*/ 3068530 w 8271921"/>
              <a:gd name="connsiteY224" fmla="*/ 56616 h 6858000"/>
              <a:gd name="connsiteX225" fmla="*/ 3101233 w 8271921"/>
              <a:gd name="connsiteY225" fmla="*/ 50845 h 6858000"/>
              <a:gd name="connsiteX226" fmla="*/ 3118226 w 8271921"/>
              <a:gd name="connsiteY226" fmla="*/ 20707 h 6858000"/>
              <a:gd name="connsiteX227" fmla="*/ 3139707 w 8271921"/>
              <a:gd name="connsiteY227" fmla="*/ 48922 h 6858000"/>
              <a:gd name="connsiteX228" fmla="*/ 3152532 w 8271921"/>
              <a:gd name="connsiteY228" fmla="*/ 72647 h 6858000"/>
              <a:gd name="connsiteX229" fmla="*/ 3175616 w 8271921"/>
              <a:gd name="connsiteY229" fmla="*/ 136771 h 6858000"/>
              <a:gd name="connsiteX230" fmla="*/ 3182670 w 8271921"/>
              <a:gd name="connsiteY230" fmla="*/ 159535 h 6858000"/>
              <a:gd name="connsiteX231" fmla="*/ 3218258 w 8271921"/>
              <a:gd name="connsiteY231" fmla="*/ 155687 h 6858000"/>
              <a:gd name="connsiteX232" fmla="*/ 3249679 w 8271921"/>
              <a:gd name="connsiteY232" fmla="*/ 136130 h 6858000"/>
              <a:gd name="connsiteX233" fmla="*/ 3317329 w 8271921"/>
              <a:gd name="connsiteY233" fmla="*/ 42830 h 6858000"/>
              <a:gd name="connsiteX234" fmla="*/ 3337207 w 8271921"/>
              <a:gd name="connsiteY234" fmla="*/ 58220 h 6858000"/>
              <a:gd name="connsiteX235" fmla="*/ 3365742 w 8271921"/>
              <a:gd name="connsiteY235" fmla="*/ 82266 h 6858000"/>
              <a:gd name="connsiteX236" fmla="*/ 3434996 w 8271921"/>
              <a:gd name="connsiteY236" fmla="*/ 61426 h 6858000"/>
              <a:gd name="connsiteX237" fmla="*/ 3469622 w 8271921"/>
              <a:gd name="connsiteY237" fmla="*/ 57899 h 6858000"/>
              <a:gd name="connsiteX238" fmla="*/ 3509058 w 8271921"/>
              <a:gd name="connsiteY238" fmla="*/ 63991 h 6858000"/>
              <a:gd name="connsiteX239" fmla="*/ 3620633 w 8271921"/>
              <a:gd name="connsiteY239" fmla="*/ 46357 h 6858000"/>
              <a:gd name="connsiteX240" fmla="*/ 3642435 w 8271921"/>
              <a:gd name="connsiteY240" fmla="*/ 30005 h 6858000"/>
              <a:gd name="connsiteX241" fmla="*/ 3667443 w 8271921"/>
              <a:gd name="connsiteY241" fmla="*/ 39303 h 6858000"/>
              <a:gd name="connsiteX242" fmla="*/ 3832240 w 8271921"/>
              <a:gd name="connsiteY242" fmla="*/ 92526 h 6858000"/>
              <a:gd name="connsiteX243" fmla="*/ 3865905 w 8271921"/>
              <a:gd name="connsiteY243" fmla="*/ 105992 h 6858000"/>
              <a:gd name="connsiteX244" fmla="*/ 3948304 w 8271921"/>
              <a:gd name="connsiteY244" fmla="*/ 144466 h 6858000"/>
              <a:gd name="connsiteX245" fmla="*/ 3967541 w 8271921"/>
              <a:gd name="connsiteY245" fmla="*/ 181337 h 6858000"/>
              <a:gd name="connsiteX246" fmla="*/ 3985495 w 8271921"/>
              <a:gd name="connsiteY246" fmla="*/ 245460 h 6858000"/>
              <a:gd name="connsiteX247" fmla="*/ 4064047 w 8271921"/>
              <a:gd name="connsiteY247" fmla="*/ 249949 h 6858000"/>
              <a:gd name="connsiteX248" fmla="*/ 4036794 w 8271921"/>
              <a:gd name="connsiteY248" fmla="*/ 279445 h 6858000"/>
              <a:gd name="connsiteX249" fmla="*/ 4083604 w 8271921"/>
              <a:gd name="connsiteY249" fmla="*/ 280728 h 6858000"/>
              <a:gd name="connsiteX250" fmla="*/ 4163758 w 8271921"/>
              <a:gd name="connsiteY250" fmla="*/ 282972 h 6858000"/>
              <a:gd name="connsiteX251" fmla="*/ 4202553 w 8271921"/>
              <a:gd name="connsiteY251" fmla="*/ 275598 h 6858000"/>
              <a:gd name="connsiteX252" fmla="*/ 4289761 w 8271921"/>
              <a:gd name="connsiteY252" fmla="*/ 275277 h 6858000"/>
              <a:gd name="connsiteX253" fmla="*/ 4283349 w 8271921"/>
              <a:gd name="connsiteY253" fmla="*/ 305095 h 6858000"/>
              <a:gd name="connsiteX254" fmla="*/ 4329838 w 8271921"/>
              <a:gd name="connsiteY254" fmla="*/ 299003 h 6858000"/>
              <a:gd name="connsiteX255" fmla="*/ 4485017 w 8271921"/>
              <a:gd name="connsiteY255" fmla="*/ 294514 h 6858000"/>
              <a:gd name="connsiteX256" fmla="*/ 4595951 w 8271921"/>
              <a:gd name="connsiteY256" fmla="*/ 270468 h 6858000"/>
              <a:gd name="connsiteX257" fmla="*/ 4724518 w 8271921"/>
              <a:gd name="connsiteY257" fmla="*/ 207307 h 6858000"/>
              <a:gd name="connsiteX258" fmla="*/ 4828077 w 8271921"/>
              <a:gd name="connsiteY258" fmla="*/ 196085 h 6858000"/>
              <a:gd name="connsiteX259" fmla="*/ 4842826 w 8271921"/>
              <a:gd name="connsiteY259" fmla="*/ 190955 h 6858000"/>
              <a:gd name="connsiteX260" fmla="*/ 4853085 w 8271921"/>
              <a:gd name="connsiteY260" fmla="*/ 182619 h 6858000"/>
              <a:gd name="connsiteX261" fmla="*/ 4960813 w 8271921"/>
              <a:gd name="connsiteY261" fmla="*/ 182619 h 6858000"/>
              <a:gd name="connsiteX262" fmla="*/ 4994157 w 8271921"/>
              <a:gd name="connsiteY262" fmla="*/ 178451 h 6858000"/>
              <a:gd name="connsiteX263" fmla="*/ 5163122 w 8271921"/>
              <a:gd name="connsiteY263" fmla="*/ 187108 h 6858000"/>
              <a:gd name="connsiteX264" fmla="*/ 5237826 w 8271921"/>
              <a:gd name="connsiteY264" fmla="*/ 234559 h 6858000"/>
              <a:gd name="connsiteX265" fmla="*/ 5257063 w 8271921"/>
              <a:gd name="connsiteY265" fmla="*/ 244498 h 6858000"/>
              <a:gd name="connsiteX266" fmla="*/ 5312530 w 8271921"/>
              <a:gd name="connsiteY266" fmla="*/ 248666 h 6858000"/>
              <a:gd name="connsiteX267" fmla="*/ 5368958 w 8271921"/>
              <a:gd name="connsiteY267" fmla="*/ 266941 h 6858000"/>
              <a:gd name="connsiteX268" fmla="*/ 5407432 w 8271921"/>
              <a:gd name="connsiteY268" fmla="*/ 288423 h 6858000"/>
              <a:gd name="connsiteX269" fmla="*/ 5444945 w 8271921"/>
              <a:gd name="connsiteY269" fmla="*/ 302530 h 6858000"/>
              <a:gd name="connsiteX270" fmla="*/ 5465464 w 8271921"/>
              <a:gd name="connsiteY270" fmla="*/ 315996 h 6858000"/>
              <a:gd name="connsiteX271" fmla="*/ 5522213 w 8271921"/>
              <a:gd name="connsiteY271" fmla="*/ 341645 h 6858000"/>
              <a:gd name="connsiteX272" fmla="*/ 5605253 w 8271921"/>
              <a:gd name="connsiteY272" fmla="*/ 335233 h 6858000"/>
              <a:gd name="connsiteX273" fmla="*/ 5654308 w 8271921"/>
              <a:gd name="connsiteY273" fmla="*/ 375310 h 6858000"/>
              <a:gd name="connsiteX274" fmla="*/ 5765241 w 8271921"/>
              <a:gd name="connsiteY274" fmla="*/ 384287 h 6858000"/>
              <a:gd name="connsiteX275" fmla="*/ 5785761 w 8271921"/>
              <a:gd name="connsiteY275" fmla="*/ 382043 h 6858000"/>
              <a:gd name="connsiteX276" fmla="*/ 5879060 w 8271921"/>
              <a:gd name="connsiteY276" fmla="*/ 346134 h 6858000"/>
              <a:gd name="connsiteX277" fmla="*/ 5942863 w 8271921"/>
              <a:gd name="connsiteY277" fmla="*/ 385249 h 6858000"/>
              <a:gd name="connsiteX278" fmla="*/ 6035522 w 8271921"/>
              <a:gd name="connsiteY278" fmla="*/ 409616 h 6858000"/>
              <a:gd name="connsiteX279" fmla="*/ 6150944 w 8271921"/>
              <a:gd name="connsiteY279" fmla="*/ 433662 h 6858000"/>
              <a:gd name="connsiteX280" fmla="*/ 6308046 w 8271921"/>
              <a:gd name="connsiteY280" fmla="*/ 461556 h 6858000"/>
              <a:gd name="connsiteX281" fmla="*/ 6506187 w 8271921"/>
              <a:gd name="connsiteY281" fmla="*/ 508045 h 6858000"/>
              <a:gd name="connsiteX282" fmla="*/ 6577685 w 8271921"/>
              <a:gd name="connsiteY282" fmla="*/ 497465 h 6858000"/>
              <a:gd name="connsiteX283" fmla="*/ 6551074 w 8271921"/>
              <a:gd name="connsiteY283" fmla="*/ 541710 h 6858000"/>
              <a:gd name="connsiteX284" fmla="*/ 6558127 w 8271921"/>
              <a:gd name="connsiteY284" fmla="*/ 571848 h 6858000"/>
              <a:gd name="connsiteX285" fmla="*/ 6585700 w 8271921"/>
              <a:gd name="connsiteY285" fmla="*/ 571528 h 6858000"/>
              <a:gd name="connsiteX286" fmla="*/ 6675473 w 8271921"/>
              <a:gd name="connsiteY286" fmla="*/ 551329 h 6858000"/>
              <a:gd name="connsiteX287" fmla="*/ 6664572 w 8271921"/>
              <a:gd name="connsiteY287" fmla="*/ 583711 h 6858000"/>
              <a:gd name="connsiteX288" fmla="*/ 6722604 w 8271921"/>
              <a:gd name="connsiteY288" fmla="*/ 623788 h 6858000"/>
              <a:gd name="connsiteX289" fmla="*/ 6715871 w 8271921"/>
              <a:gd name="connsiteY289" fmla="*/ 636933 h 6858000"/>
              <a:gd name="connsiteX290" fmla="*/ 6797307 w 8271921"/>
              <a:gd name="connsiteY290" fmla="*/ 804616 h 6858000"/>
              <a:gd name="connsiteX291" fmla="*/ 6896058 w 8271921"/>
              <a:gd name="connsiteY291" fmla="*/ 962360 h 6858000"/>
              <a:gd name="connsiteX292" fmla="*/ 6906638 w 8271921"/>
              <a:gd name="connsiteY292" fmla="*/ 958192 h 6858000"/>
              <a:gd name="connsiteX293" fmla="*/ 6891569 w 8271921"/>
              <a:gd name="connsiteY293" fmla="*/ 1006284 h 6858000"/>
              <a:gd name="connsiteX294" fmla="*/ 6899264 w 8271921"/>
              <a:gd name="connsiteY294" fmla="*/ 1057263 h 6858000"/>
              <a:gd name="connsiteX295" fmla="*/ 6943830 w 8271921"/>
              <a:gd name="connsiteY295" fmla="*/ 1118821 h 6858000"/>
              <a:gd name="connsiteX296" fmla="*/ 6948959 w 8271921"/>
              <a:gd name="connsiteY296" fmla="*/ 1127478 h 6858000"/>
              <a:gd name="connsiteX297" fmla="*/ 6935815 w 8271921"/>
              <a:gd name="connsiteY297" fmla="*/ 1237129 h 6858000"/>
              <a:gd name="connsiteX298" fmla="*/ 6940624 w 8271921"/>
              <a:gd name="connsiteY298" fmla="*/ 1319207 h 6858000"/>
              <a:gd name="connsiteX299" fmla="*/ 6933891 w 8271921"/>
              <a:gd name="connsiteY299" fmla="*/ 1366658 h 6858000"/>
              <a:gd name="connsiteX300" fmla="*/ 6893492 w 8271921"/>
              <a:gd name="connsiteY300" fmla="*/ 1463164 h 6858000"/>
              <a:gd name="connsiteX301" fmla="*/ 6861752 w 8271921"/>
              <a:gd name="connsiteY301" fmla="*/ 1524402 h 6858000"/>
              <a:gd name="connsiteX302" fmla="*/ 6814941 w 8271921"/>
              <a:gd name="connsiteY302" fmla="*/ 1596861 h 6858000"/>
              <a:gd name="connsiteX303" fmla="*/ 6748895 w 8271921"/>
              <a:gd name="connsiteY303" fmla="*/ 1628282 h 6858000"/>
              <a:gd name="connsiteX304" fmla="*/ 6501378 w 8271921"/>
              <a:gd name="connsiteY304" fmla="*/ 1672847 h 6858000"/>
              <a:gd name="connsiteX305" fmla="*/ 6492721 w 8271921"/>
              <a:gd name="connsiteY305" fmla="*/ 1739856 h 6858000"/>
              <a:gd name="connsiteX306" fmla="*/ 6516126 w 8271921"/>
              <a:gd name="connsiteY306" fmla="*/ 1781857 h 6858000"/>
              <a:gd name="connsiteX307" fmla="*/ 6553639 w 8271921"/>
              <a:gd name="connsiteY307" fmla="*/ 1805583 h 6858000"/>
              <a:gd name="connsiteX308" fmla="*/ 6619045 w 8271921"/>
              <a:gd name="connsiteY308" fmla="*/ 1821934 h 6858000"/>
              <a:gd name="connsiteX309" fmla="*/ 6758192 w 8271921"/>
              <a:gd name="connsiteY309" fmla="*/ 1861050 h 6858000"/>
              <a:gd name="connsiteX310" fmla="*/ 6807247 w 8271921"/>
              <a:gd name="connsiteY310" fmla="*/ 1875157 h 6858000"/>
              <a:gd name="connsiteX311" fmla="*/ 6971724 w 8271921"/>
              <a:gd name="connsiteY311" fmla="*/ 1912348 h 6858000"/>
              <a:gd name="connsiteX312" fmla="*/ 7005067 w 8271921"/>
              <a:gd name="connsiteY312" fmla="*/ 1920364 h 6858000"/>
              <a:gd name="connsiteX313" fmla="*/ 7120810 w 8271921"/>
              <a:gd name="connsiteY313" fmla="*/ 1965571 h 6858000"/>
              <a:gd name="connsiteX314" fmla="*/ 7208980 w 8271921"/>
              <a:gd name="connsiteY314" fmla="*/ 2017190 h 6858000"/>
              <a:gd name="connsiteX315" fmla="*/ 7348128 w 8271921"/>
              <a:gd name="connsiteY315" fmla="*/ 2089008 h 6858000"/>
              <a:gd name="connsiteX316" fmla="*/ 7450084 w 8271921"/>
              <a:gd name="connsiteY316" fmla="*/ 2117864 h 6858000"/>
              <a:gd name="connsiteX317" fmla="*/ 7646943 w 8271921"/>
              <a:gd name="connsiteY317" fmla="*/ 2156017 h 6858000"/>
              <a:gd name="connsiteX318" fmla="*/ 7737998 w 8271921"/>
              <a:gd name="connsiteY318" fmla="*/ 2181988 h 6858000"/>
              <a:gd name="connsiteX319" fmla="*/ 7812381 w 8271921"/>
              <a:gd name="connsiteY319" fmla="*/ 2215973 h 6858000"/>
              <a:gd name="connsiteX320" fmla="*/ 7761724 w 8271921"/>
              <a:gd name="connsiteY320" fmla="*/ 2239378 h 6858000"/>
              <a:gd name="connsiteX321" fmla="*/ 7776472 w 8271921"/>
              <a:gd name="connsiteY321" fmla="*/ 2244828 h 6858000"/>
              <a:gd name="connsiteX322" fmla="*/ 7856627 w 8271921"/>
              <a:gd name="connsiteY322" fmla="*/ 2321776 h 6858000"/>
              <a:gd name="connsiteX323" fmla="*/ 7886444 w 8271921"/>
              <a:gd name="connsiteY323" fmla="*/ 2391350 h 6858000"/>
              <a:gd name="connsiteX324" fmla="*/ 7961468 w 8271921"/>
              <a:gd name="connsiteY324" fmla="*/ 2421488 h 6858000"/>
              <a:gd name="connsiteX325" fmla="*/ 8008279 w 8271921"/>
              <a:gd name="connsiteY325" fmla="*/ 2423733 h 6858000"/>
              <a:gd name="connsiteX326" fmla="*/ 8128189 w 8271921"/>
              <a:gd name="connsiteY326" fmla="*/ 2433351 h 6858000"/>
              <a:gd name="connsiteX327" fmla="*/ 8208344 w 8271921"/>
              <a:gd name="connsiteY327" fmla="*/ 2484971 h 6858000"/>
              <a:gd name="connsiteX328" fmla="*/ 8208665 w 8271921"/>
              <a:gd name="connsiteY328" fmla="*/ 2488177 h 6858000"/>
              <a:gd name="connsiteX329" fmla="*/ 8250665 w 8271921"/>
              <a:gd name="connsiteY329" fmla="*/ 2561278 h 6858000"/>
              <a:gd name="connsiteX330" fmla="*/ 8251306 w 8271921"/>
              <a:gd name="connsiteY330" fmla="*/ 2596545 h 6858000"/>
              <a:gd name="connsiteX331" fmla="*/ 8251948 w 8271921"/>
              <a:gd name="connsiteY331" fmla="*/ 2666119 h 6858000"/>
              <a:gd name="connsiteX332" fmla="*/ 8269261 w 8271921"/>
              <a:gd name="connsiteY332" fmla="*/ 2806229 h 6858000"/>
              <a:gd name="connsiteX333" fmla="*/ 8249383 w 8271921"/>
              <a:gd name="connsiteY333" fmla="*/ 2897605 h 6858000"/>
              <a:gd name="connsiteX334" fmla="*/ 8216038 w 8271921"/>
              <a:gd name="connsiteY334" fmla="*/ 2927422 h 6858000"/>
              <a:gd name="connsiteX335" fmla="*/ 8193595 w 8271921"/>
              <a:gd name="connsiteY335" fmla="*/ 2961087 h 6858000"/>
              <a:gd name="connsiteX336" fmla="*/ 8184297 w 8271921"/>
              <a:gd name="connsiteY336" fmla="*/ 2973591 h 6858000"/>
              <a:gd name="connsiteX337" fmla="*/ 8134281 w 8271921"/>
              <a:gd name="connsiteY337" fmla="*/ 3049898 h 6858000"/>
              <a:gd name="connsiteX338" fmla="*/ 8015011 w 8271921"/>
              <a:gd name="connsiteY338" fmla="*/ 3102800 h 6858000"/>
              <a:gd name="connsiteX339" fmla="*/ 7979423 w 8271921"/>
              <a:gd name="connsiteY339" fmla="*/ 3129732 h 6858000"/>
              <a:gd name="connsiteX340" fmla="*/ 7966919 w 8271921"/>
              <a:gd name="connsiteY340" fmla="*/ 3143839 h 6858000"/>
              <a:gd name="connsiteX341" fmla="*/ 7933895 w 8271921"/>
              <a:gd name="connsiteY341" fmla="*/ 3176542 h 6858000"/>
              <a:gd name="connsiteX342" fmla="*/ 7879390 w 8271921"/>
              <a:gd name="connsiteY342" fmla="*/ 3200267 h 6858000"/>
              <a:gd name="connsiteX343" fmla="*/ 7745693 w 8271921"/>
              <a:gd name="connsiteY343" fmla="*/ 3208603 h 6858000"/>
              <a:gd name="connsiteX344" fmla="*/ 7654317 w 8271921"/>
              <a:gd name="connsiteY344" fmla="*/ 3155381 h 6858000"/>
              <a:gd name="connsiteX345" fmla="*/ 7648867 w 8271921"/>
              <a:gd name="connsiteY345" fmla="*/ 3121396 h 6858000"/>
              <a:gd name="connsiteX346" fmla="*/ 7657203 w 8271921"/>
              <a:gd name="connsiteY346" fmla="*/ 3114983 h 6858000"/>
              <a:gd name="connsiteX347" fmla="*/ 7520941 w 8271921"/>
              <a:gd name="connsiteY347" fmla="*/ 3052463 h 6858000"/>
              <a:gd name="connsiteX348" fmla="*/ 7514528 w 8271921"/>
              <a:gd name="connsiteY348" fmla="*/ 3095105 h 6858000"/>
              <a:gd name="connsiteX349" fmla="*/ 7488237 w 8271921"/>
              <a:gd name="connsiteY349" fmla="*/ 3164038 h 6858000"/>
              <a:gd name="connsiteX350" fmla="*/ 7469642 w 8271921"/>
              <a:gd name="connsiteY350" fmla="*/ 3193214 h 6858000"/>
              <a:gd name="connsiteX351" fmla="*/ 7450405 w 8271921"/>
              <a:gd name="connsiteY351" fmla="*/ 3338774 h 6858000"/>
              <a:gd name="connsiteX352" fmla="*/ 7423153 w 8271921"/>
              <a:gd name="connsiteY352" fmla="*/ 3440089 h 6858000"/>
              <a:gd name="connsiteX353" fmla="*/ 7337868 w 8271921"/>
              <a:gd name="connsiteY353" fmla="*/ 3541084 h 6858000"/>
              <a:gd name="connsiteX354" fmla="*/ 7291058 w 8271921"/>
              <a:gd name="connsiteY354" fmla="*/ 3569939 h 6858000"/>
              <a:gd name="connsiteX355" fmla="*/ 7231102 w 8271921"/>
              <a:gd name="connsiteY355" fmla="*/ 3622520 h 6858000"/>
              <a:gd name="connsiteX356" fmla="*/ 7191666 w 8271921"/>
              <a:gd name="connsiteY356" fmla="*/ 3674781 h 6858000"/>
              <a:gd name="connsiteX357" fmla="*/ 7198079 w 8271921"/>
              <a:gd name="connsiteY357" fmla="*/ 3685682 h 6858000"/>
              <a:gd name="connsiteX358" fmla="*/ 7143254 w 8271921"/>
              <a:gd name="connsiteY358" fmla="*/ 3675743 h 6858000"/>
              <a:gd name="connsiteX359" fmla="*/ 7133314 w 8271921"/>
              <a:gd name="connsiteY359" fmla="*/ 3705560 h 6858000"/>
              <a:gd name="connsiteX360" fmla="*/ 7084902 w 8271921"/>
              <a:gd name="connsiteY360" fmla="*/ 3715820 h 6858000"/>
              <a:gd name="connsiteX361" fmla="*/ 7066947 w 8271921"/>
              <a:gd name="connsiteY361" fmla="*/ 3724797 h 6858000"/>
              <a:gd name="connsiteX362" fmla="*/ 7004747 w 8271921"/>
              <a:gd name="connsiteY362" fmla="*/ 3771607 h 6858000"/>
              <a:gd name="connsiteX363" fmla="*/ 7025907 w 8271921"/>
              <a:gd name="connsiteY363" fmla="*/ 3789562 h 6858000"/>
              <a:gd name="connsiteX364" fmla="*/ 7010839 w 8271921"/>
              <a:gd name="connsiteY364" fmla="*/ 3852082 h 6858000"/>
              <a:gd name="connsiteX365" fmla="*/ 7031038 w 8271921"/>
              <a:gd name="connsiteY365" fmla="*/ 3887991 h 6858000"/>
              <a:gd name="connsiteX366" fmla="*/ 7100932 w 8271921"/>
              <a:gd name="connsiteY366" fmla="*/ 3908511 h 6858000"/>
              <a:gd name="connsiteX367" fmla="*/ 7233988 w 8271921"/>
              <a:gd name="connsiteY367" fmla="*/ 4064972 h 6858000"/>
              <a:gd name="connsiteX368" fmla="*/ 7253867 w 8271921"/>
              <a:gd name="connsiteY368" fmla="*/ 4171096 h 6858000"/>
              <a:gd name="connsiteX369" fmla="*/ 7260599 w 8271921"/>
              <a:gd name="connsiteY369" fmla="*/ 4215983 h 6858000"/>
              <a:gd name="connsiteX370" fmla="*/ 7280157 w 8271921"/>
              <a:gd name="connsiteY370" fmla="*/ 4308962 h 6858000"/>
              <a:gd name="connsiteX371" fmla="*/ 7309334 w 8271921"/>
              <a:gd name="connsiteY371" fmla="*/ 4345512 h 6858000"/>
              <a:gd name="connsiteX372" fmla="*/ 7308371 w 8271921"/>
              <a:gd name="connsiteY372" fmla="*/ 4410918 h 6858000"/>
              <a:gd name="connsiteX373" fmla="*/ 7333700 w 8271921"/>
              <a:gd name="connsiteY373" fmla="*/ 4416368 h 6858000"/>
              <a:gd name="connsiteX374" fmla="*/ 7315425 w 8271921"/>
              <a:gd name="connsiteY374" fmla="*/ 4450674 h 6858000"/>
              <a:gd name="connsiteX375" fmla="*/ 7368968 w 8271921"/>
              <a:gd name="connsiteY375" fmla="*/ 4447148 h 6858000"/>
              <a:gd name="connsiteX376" fmla="*/ 7431168 w 8271921"/>
              <a:gd name="connsiteY376" fmla="*/ 4474400 h 6858000"/>
              <a:gd name="connsiteX377" fmla="*/ 7487276 w 8271921"/>
              <a:gd name="connsiteY377" fmla="*/ 4540126 h 6858000"/>
              <a:gd name="connsiteX378" fmla="*/ 7471245 w 8271921"/>
              <a:gd name="connsiteY378" fmla="*/ 4582127 h 6858000"/>
              <a:gd name="connsiteX379" fmla="*/ 7506833 w 8271921"/>
              <a:gd name="connsiteY379" fmla="*/ 4642724 h 6858000"/>
              <a:gd name="connsiteX380" fmla="*/ 7463871 w 8271921"/>
              <a:gd name="connsiteY380" fmla="*/ 4696908 h 6858000"/>
              <a:gd name="connsiteX381" fmla="*/ 7544345 w 8271921"/>
              <a:gd name="connsiteY381" fmla="*/ 4749810 h 6858000"/>
              <a:gd name="connsiteX382" fmla="*/ 7582178 w 8271921"/>
              <a:gd name="connsiteY382" fmla="*/ 4809765 h 6858000"/>
              <a:gd name="connsiteX383" fmla="*/ 7502345 w 8271921"/>
              <a:gd name="connsiteY383" fmla="*/ 4925188 h 6858000"/>
              <a:gd name="connsiteX384" fmla="*/ 7493688 w 8271921"/>
              <a:gd name="connsiteY384" fmla="*/ 4939295 h 6858000"/>
              <a:gd name="connsiteX385" fmla="*/ 7440466 w 8271921"/>
              <a:gd name="connsiteY385" fmla="*/ 4984181 h 6858000"/>
              <a:gd name="connsiteX386" fmla="*/ 7384037 w 8271921"/>
              <a:gd name="connsiteY386" fmla="*/ 5024579 h 6858000"/>
              <a:gd name="connsiteX387" fmla="*/ 7360952 w 8271921"/>
              <a:gd name="connsiteY387" fmla="*/ 5118840 h 6858000"/>
              <a:gd name="connsiteX388" fmla="*/ 7331135 w 8271921"/>
              <a:gd name="connsiteY388" fmla="*/ 5171742 h 6858000"/>
              <a:gd name="connsiteX389" fmla="*/ 7261561 w 8271921"/>
              <a:gd name="connsiteY389" fmla="*/ 5213102 h 6858000"/>
              <a:gd name="connsiteX390" fmla="*/ 7237836 w 8271921"/>
              <a:gd name="connsiteY390" fmla="*/ 5215026 h 6858000"/>
              <a:gd name="connsiteX391" fmla="*/ 7198079 w 8271921"/>
              <a:gd name="connsiteY391" fmla="*/ 5277225 h 6858000"/>
              <a:gd name="connsiteX392" fmla="*/ 7201606 w 8271921"/>
              <a:gd name="connsiteY392" fmla="*/ 5308966 h 6858000"/>
              <a:gd name="connsiteX393" fmla="*/ 7147101 w 8271921"/>
              <a:gd name="connsiteY393" fmla="*/ 5323394 h 6858000"/>
              <a:gd name="connsiteX394" fmla="*/ 7158002 w 8271921"/>
              <a:gd name="connsiteY394" fmla="*/ 5341028 h 6858000"/>
              <a:gd name="connsiteX395" fmla="*/ 7068550 w 8271921"/>
              <a:gd name="connsiteY395" fmla="*/ 5386876 h 6858000"/>
              <a:gd name="connsiteX396" fmla="*/ 7081053 w 8271921"/>
              <a:gd name="connsiteY396" fmla="*/ 5415091 h 6858000"/>
              <a:gd name="connsiteX397" fmla="*/ 7067268 w 8271921"/>
              <a:gd name="connsiteY397" fmla="*/ 5425671 h 6858000"/>
              <a:gd name="connsiteX398" fmla="*/ 7008594 w 8271921"/>
              <a:gd name="connsiteY398" fmla="*/ 5476649 h 6858000"/>
              <a:gd name="connsiteX399" fmla="*/ 6968837 w 8271921"/>
              <a:gd name="connsiteY399" fmla="*/ 5505184 h 6858000"/>
              <a:gd name="connsiteX400" fmla="*/ 6833537 w 8271921"/>
              <a:gd name="connsiteY400" fmla="*/ 5587262 h 6858000"/>
              <a:gd name="connsiteX401" fmla="*/ 6817827 w 8271921"/>
              <a:gd name="connsiteY401" fmla="*/ 5592071 h 6858000"/>
              <a:gd name="connsiteX402" fmla="*/ 6752742 w 8271921"/>
              <a:gd name="connsiteY402" fmla="*/ 5607461 h 6858000"/>
              <a:gd name="connsiteX403" fmla="*/ 6659442 w 8271921"/>
              <a:gd name="connsiteY403" fmla="*/ 5644973 h 6858000"/>
              <a:gd name="connsiteX404" fmla="*/ 6570631 w 8271921"/>
              <a:gd name="connsiteY404" fmla="*/ 5664210 h 6858000"/>
              <a:gd name="connsiteX405" fmla="*/ 6490798 w 8271921"/>
              <a:gd name="connsiteY405" fmla="*/ 5620927 h 6858000"/>
              <a:gd name="connsiteX406" fmla="*/ 6460018 w 8271921"/>
              <a:gd name="connsiteY406" fmla="*/ 5611949 h 6858000"/>
              <a:gd name="connsiteX407" fmla="*/ 6368963 w 8271921"/>
              <a:gd name="connsiteY407" fmla="*/ 5617721 h 6858000"/>
              <a:gd name="connsiteX408" fmla="*/ 6344917 w 8271921"/>
              <a:gd name="connsiteY408" fmla="*/ 5603613 h 6858000"/>
              <a:gd name="connsiteX409" fmla="*/ 6275343 w 8271921"/>
              <a:gd name="connsiteY409" fmla="*/ 5554880 h 6858000"/>
              <a:gd name="connsiteX410" fmla="*/ 6253220 w 8271921"/>
              <a:gd name="connsiteY410" fmla="*/ 5571872 h 6858000"/>
              <a:gd name="connsiteX411" fmla="*/ 6185570 w 8271921"/>
              <a:gd name="connsiteY411" fmla="*/ 5639202 h 6858000"/>
              <a:gd name="connsiteX412" fmla="*/ 6135554 w 8271921"/>
              <a:gd name="connsiteY412" fmla="*/ 5666454 h 6858000"/>
              <a:gd name="connsiteX413" fmla="*/ 5991597 w 8271921"/>
              <a:gd name="connsiteY413" fmla="*/ 5761678 h 6858000"/>
              <a:gd name="connsiteX414" fmla="*/ 5945428 w 8271921"/>
              <a:gd name="connsiteY414" fmla="*/ 5824198 h 6858000"/>
              <a:gd name="connsiteX415" fmla="*/ 5972680 w 8271921"/>
              <a:gd name="connsiteY415" fmla="*/ 5843115 h 6858000"/>
              <a:gd name="connsiteX416" fmla="*/ 5916572 w 8271921"/>
              <a:gd name="connsiteY416" fmla="*/ 5898581 h 6858000"/>
              <a:gd name="connsiteX417" fmla="*/ 5911442 w 8271921"/>
              <a:gd name="connsiteY417" fmla="*/ 5903070 h 6858000"/>
              <a:gd name="connsiteX418" fmla="*/ 5853090 w 8271921"/>
              <a:gd name="connsiteY418" fmla="*/ 5985468 h 6858000"/>
              <a:gd name="connsiteX419" fmla="*/ 5847960 w 8271921"/>
              <a:gd name="connsiteY419" fmla="*/ 6013362 h 6858000"/>
              <a:gd name="connsiteX420" fmla="*/ 5771333 w 8271921"/>
              <a:gd name="connsiteY420" fmla="*/ 6110509 h 6858000"/>
              <a:gd name="connsiteX421" fmla="*/ 5744080 w 8271921"/>
              <a:gd name="connsiteY421" fmla="*/ 6144174 h 6858000"/>
              <a:gd name="connsiteX422" fmla="*/ 5711057 w 8271921"/>
              <a:gd name="connsiteY422" fmla="*/ 6190022 h 6858000"/>
              <a:gd name="connsiteX423" fmla="*/ 5676751 w 8271921"/>
              <a:gd name="connsiteY423" fmla="*/ 6268894 h 6858000"/>
              <a:gd name="connsiteX424" fmla="*/ 5585054 w 8271921"/>
              <a:gd name="connsiteY424" fmla="*/ 6340392 h 6858000"/>
              <a:gd name="connsiteX425" fmla="*/ 5585054 w 8271921"/>
              <a:gd name="connsiteY425" fmla="*/ 6342956 h 6858000"/>
              <a:gd name="connsiteX426" fmla="*/ 5599161 w 8271921"/>
              <a:gd name="connsiteY426" fmla="*/ 6427599 h 6858000"/>
              <a:gd name="connsiteX427" fmla="*/ 5604291 w 8271921"/>
              <a:gd name="connsiteY427" fmla="*/ 6517052 h 6858000"/>
              <a:gd name="connsiteX428" fmla="*/ 5608780 w 8271921"/>
              <a:gd name="connsiteY428" fmla="*/ 6525708 h 6858000"/>
              <a:gd name="connsiteX429" fmla="*/ 5605895 w 8271921"/>
              <a:gd name="connsiteY429" fmla="*/ 6648505 h 6858000"/>
              <a:gd name="connsiteX430" fmla="*/ 5594031 w 8271921"/>
              <a:gd name="connsiteY430" fmla="*/ 6680887 h 6858000"/>
              <a:gd name="connsiteX431" fmla="*/ 5559084 w 8271921"/>
              <a:gd name="connsiteY431" fmla="*/ 6753346 h 6858000"/>
              <a:gd name="connsiteX432" fmla="*/ 5538886 w 8271921"/>
              <a:gd name="connsiteY432" fmla="*/ 6772904 h 6858000"/>
              <a:gd name="connsiteX433" fmla="*/ 5477327 w 8271921"/>
              <a:gd name="connsiteY433" fmla="*/ 6801439 h 6858000"/>
              <a:gd name="connsiteX434" fmla="*/ 5396531 w 8271921"/>
              <a:gd name="connsiteY434" fmla="*/ 6859791 h 6858000"/>
              <a:gd name="connsiteX435" fmla="*/ 5387233 w 8271921"/>
              <a:gd name="connsiteY435" fmla="*/ 6819714 h 6858000"/>
              <a:gd name="connsiteX436" fmla="*/ 5359660 w 8271921"/>
              <a:gd name="connsiteY436" fmla="*/ 6830935 h 6858000"/>
              <a:gd name="connsiteX437" fmla="*/ 5268605 w 8271921"/>
              <a:gd name="connsiteY437" fmla="*/ 6818111 h 6858000"/>
              <a:gd name="connsiteX438" fmla="*/ 5198390 w 8271921"/>
              <a:gd name="connsiteY438" fmla="*/ 6818432 h 6858000"/>
              <a:gd name="connsiteX439" fmla="*/ 5202558 w 8271921"/>
              <a:gd name="connsiteY439" fmla="*/ 6800798 h 6858000"/>
              <a:gd name="connsiteX440" fmla="*/ 5100602 w 8271921"/>
              <a:gd name="connsiteY440" fmla="*/ 6778354 h 6858000"/>
              <a:gd name="connsiteX441" fmla="*/ 5090983 w 8271921"/>
              <a:gd name="connsiteY441" fmla="*/ 6776110 h 6858000"/>
              <a:gd name="connsiteX442" fmla="*/ 5030066 w 8271921"/>
              <a:gd name="connsiteY442" fmla="*/ 6761362 h 6858000"/>
              <a:gd name="connsiteX443" fmla="*/ 4971073 w 8271921"/>
              <a:gd name="connsiteY443" fmla="*/ 6740842 h 6858000"/>
              <a:gd name="connsiteX444" fmla="*/ 4876491 w 8271921"/>
              <a:gd name="connsiteY444" fmla="*/ 6726415 h 6858000"/>
              <a:gd name="connsiteX445" fmla="*/ 4820383 w 8271921"/>
              <a:gd name="connsiteY445" fmla="*/ 6724812 h 6858000"/>
              <a:gd name="connsiteX446" fmla="*/ 4725480 w 8271921"/>
              <a:gd name="connsiteY446" fmla="*/ 6736995 h 6858000"/>
              <a:gd name="connsiteX447" fmla="*/ 4726762 w 8271921"/>
              <a:gd name="connsiteY447" fmla="*/ 6746614 h 6858000"/>
              <a:gd name="connsiteX448" fmla="*/ 4798260 w 8271921"/>
              <a:gd name="connsiteY448" fmla="*/ 6737636 h 6858000"/>
              <a:gd name="connsiteX449" fmla="*/ 4806916 w 8271921"/>
              <a:gd name="connsiteY449" fmla="*/ 6768095 h 6858000"/>
              <a:gd name="connsiteX450" fmla="*/ 4711052 w 8271921"/>
              <a:gd name="connsiteY450" fmla="*/ 6758797 h 6858000"/>
              <a:gd name="connsiteX451" fmla="*/ 4670013 w 8271921"/>
              <a:gd name="connsiteY451" fmla="*/ 6759117 h 6858000"/>
              <a:gd name="connsiteX452" fmla="*/ 4646608 w 8271921"/>
              <a:gd name="connsiteY452" fmla="*/ 6756873 h 6858000"/>
              <a:gd name="connsiteX453" fmla="*/ 4619676 w 8271921"/>
              <a:gd name="connsiteY453" fmla="*/ 6752705 h 6858000"/>
              <a:gd name="connsiteX454" fmla="*/ 4501048 w 8271921"/>
              <a:gd name="connsiteY454" fmla="*/ 6783164 h 6858000"/>
              <a:gd name="connsiteX455" fmla="*/ 4338174 w 8271921"/>
              <a:gd name="connsiteY455" fmla="*/ 6792141 h 6858000"/>
              <a:gd name="connsiteX456" fmla="*/ 4196461 w 8271921"/>
              <a:gd name="connsiteY456" fmla="*/ 6753346 h 6858000"/>
              <a:gd name="connsiteX457" fmla="*/ 4110536 w 8271921"/>
              <a:gd name="connsiteY457" fmla="*/ 6741804 h 6858000"/>
              <a:gd name="connsiteX458" fmla="*/ 4070459 w 8271921"/>
              <a:gd name="connsiteY458" fmla="*/ 6763286 h 6858000"/>
              <a:gd name="connsiteX459" fmla="*/ 4008259 w 8271921"/>
              <a:gd name="connsiteY459" fmla="*/ 6750140 h 6858000"/>
              <a:gd name="connsiteX460" fmla="*/ 4035512 w 8271921"/>
              <a:gd name="connsiteY460" fmla="*/ 6735712 h 6858000"/>
              <a:gd name="connsiteX461" fmla="*/ 4034550 w 8271921"/>
              <a:gd name="connsiteY461" fmla="*/ 6725132 h 6858000"/>
              <a:gd name="connsiteX462" fmla="*/ 3985816 w 8271921"/>
              <a:gd name="connsiteY462" fmla="*/ 6728659 h 6858000"/>
              <a:gd name="connsiteX463" fmla="*/ 3988381 w 8271921"/>
              <a:gd name="connsiteY463" fmla="*/ 6724812 h 6858000"/>
              <a:gd name="connsiteX464" fmla="*/ 3934838 w 8271921"/>
              <a:gd name="connsiteY464" fmla="*/ 6711025 h 6858000"/>
              <a:gd name="connsiteX465" fmla="*/ 3863019 w 8271921"/>
              <a:gd name="connsiteY465" fmla="*/ 6678963 h 6858000"/>
              <a:gd name="connsiteX466" fmla="*/ 3761704 w 8271921"/>
              <a:gd name="connsiteY466" fmla="*/ 6673192 h 6858000"/>
              <a:gd name="connsiteX467" fmla="*/ 3696299 w 8271921"/>
              <a:gd name="connsiteY467" fmla="*/ 6697238 h 6858000"/>
              <a:gd name="connsiteX468" fmla="*/ 3588251 w 8271921"/>
              <a:gd name="connsiteY468" fmla="*/ 6736353 h 6858000"/>
              <a:gd name="connsiteX469" fmla="*/ 3498798 w 8271921"/>
              <a:gd name="connsiteY469" fmla="*/ 6711346 h 6858000"/>
              <a:gd name="connsiteX470" fmla="*/ 3371193 w 8271921"/>
              <a:gd name="connsiteY470" fmla="*/ 6634398 h 6858000"/>
              <a:gd name="connsiteX471" fmla="*/ 3343941 w 8271921"/>
              <a:gd name="connsiteY471" fmla="*/ 6612916 h 6858000"/>
              <a:gd name="connsiteX472" fmla="*/ 3350032 w 8271921"/>
              <a:gd name="connsiteY472" fmla="*/ 6602977 h 6858000"/>
              <a:gd name="connsiteX473" fmla="*/ 3377926 w 8271921"/>
              <a:gd name="connsiteY473" fmla="*/ 6606503 h 6858000"/>
              <a:gd name="connsiteX474" fmla="*/ 3380812 w 8271921"/>
              <a:gd name="connsiteY474" fmla="*/ 6599130 h 6858000"/>
              <a:gd name="connsiteX475" fmla="*/ 3278214 w 8271921"/>
              <a:gd name="connsiteY475" fmla="*/ 6550396 h 6858000"/>
              <a:gd name="connsiteX476" fmla="*/ 3254168 w 8271921"/>
              <a:gd name="connsiteY476" fmla="*/ 6555846 h 6858000"/>
              <a:gd name="connsiteX477" fmla="*/ 3275008 w 8271921"/>
              <a:gd name="connsiteY477" fmla="*/ 6519937 h 6858000"/>
              <a:gd name="connsiteX478" fmla="*/ 3207678 w 8271921"/>
              <a:gd name="connsiteY478" fmla="*/ 6493967 h 6858000"/>
              <a:gd name="connsiteX479" fmla="*/ 3126242 w 8271921"/>
              <a:gd name="connsiteY479" fmla="*/ 6474730 h 6858000"/>
              <a:gd name="connsiteX480" fmla="*/ 3021079 w 8271921"/>
              <a:gd name="connsiteY480" fmla="*/ 6424073 h 6858000"/>
              <a:gd name="connsiteX481" fmla="*/ 2932268 w 8271921"/>
              <a:gd name="connsiteY481" fmla="*/ 6367644 h 6858000"/>
              <a:gd name="connsiteX482" fmla="*/ 2889947 w 8271921"/>
              <a:gd name="connsiteY482" fmla="*/ 6326925 h 6858000"/>
              <a:gd name="connsiteX483" fmla="*/ 2861732 w 8271921"/>
              <a:gd name="connsiteY483" fmla="*/ 6309612 h 6858000"/>
              <a:gd name="connsiteX484" fmla="*/ 2745348 w 8271921"/>
              <a:gd name="connsiteY484" fmla="*/ 6219198 h 6858000"/>
              <a:gd name="connsiteX485" fmla="*/ 2735089 w 8271921"/>
              <a:gd name="connsiteY485" fmla="*/ 6207335 h 6858000"/>
              <a:gd name="connsiteX486" fmla="*/ 2690202 w 8271921"/>
              <a:gd name="connsiteY486" fmla="*/ 6204770 h 6858000"/>
              <a:gd name="connsiteX487" fmla="*/ 2588246 w 8271921"/>
              <a:gd name="connsiteY487" fmla="*/ 6227534 h 6858000"/>
              <a:gd name="connsiteX488" fmla="*/ 2550413 w 8271921"/>
              <a:gd name="connsiteY488" fmla="*/ 6237153 h 6858000"/>
              <a:gd name="connsiteX489" fmla="*/ 2511618 w 8271921"/>
              <a:gd name="connsiteY489" fmla="*/ 6245810 h 6858000"/>
              <a:gd name="connsiteX490" fmla="*/ 2251919 w 8271921"/>
              <a:gd name="connsiteY490" fmla="*/ 6294543 h 6858000"/>
              <a:gd name="connsiteX491" fmla="*/ 2198055 w 8271921"/>
              <a:gd name="connsiteY491" fmla="*/ 6319231 h 6858000"/>
              <a:gd name="connsiteX492" fmla="*/ 2054418 w 8271921"/>
              <a:gd name="connsiteY492" fmla="*/ 6257672 h 6858000"/>
              <a:gd name="connsiteX493" fmla="*/ 2070770 w 8271921"/>
              <a:gd name="connsiteY493" fmla="*/ 6247092 h 6858000"/>
              <a:gd name="connsiteX494" fmla="*/ 2069808 w 8271921"/>
              <a:gd name="connsiteY494" fmla="*/ 6240038 h 6858000"/>
              <a:gd name="connsiteX495" fmla="*/ 2039670 w 8271921"/>
              <a:gd name="connsiteY495" fmla="*/ 6243565 h 6858000"/>
              <a:gd name="connsiteX496" fmla="*/ 1910461 w 8271921"/>
              <a:gd name="connsiteY496" fmla="*/ 6266329 h 6858000"/>
              <a:gd name="connsiteX497" fmla="*/ 1890262 w 8271921"/>
              <a:gd name="connsiteY497" fmla="*/ 6228817 h 6858000"/>
              <a:gd name="connsiteX498" fmla="*/ 1902125 w 8271921"/>
              <a:gd name="connsiteY498" fmla="*/ 6210542 h 6858000"/>
              <a:gd name="connsiteX499" fmla="*/ 1892507 w 8271921"/>
              <a:gd name="connsiteY499" fmla="*/ 6203488 h 6858000"/>
              <a:gd name="connsiteX500" fmla="*/ 1865254 w 8271921"/>
              <a:gd name="connsiteY500" fmla="*/ 6245489 h 6858000"/>
              <a:gd name="connsiteX501" fmla="*/ 1809787 w 8271921"/>
              <a:gd name="connsiteY501" fmla="*/ 6300956 h 6858000"/>
              <a:gd name="connsiteX502" fmla="*/ 1725786 w 8271921"/>
              <a:gd name="connsiteY502" fmla="*/ 6308971 h 6858000"/>
              <a:gd name="connsiteX503" fmla="*/ 1750794 w 8271921"/>
              <a:gd name="connsiteY503" fmla="*/ 6340071 h 6858000"/>
              <a:gd name="connsiteX504" fmla="*/ 1420879 w 8271921"/>
              <a:gd name="connsiteY504" fmla="*/ 6366361 h 6858000"/>
              <a:gd name="connsiteX505" fmla="*/ 1418635 w 8271921"/>
              <a:gd name="connsiteY505" fmla="*/ 6370209 h 6858000"/>
              <a:gd name="connsiteX506" fmla="*/ 1457429 w 8271921"/>
              <a:gd name="connsiteY506" fmla="*/ 6380469 h 6858000"/>
              <a:gd name="connsiteX507" fmla="*/ 1480834 w 8271921"/>
              <a:gd name="connsiteY507" fmla="*/ 6411889 h 6858000"/>
              <a:gd name="connsiteX508" fmla="*/ 1448131 w 8271921"/>
              <a:gd name="connsiteY508" fmla="*/ 6424393 h 6858000"/>
              <a:gd name="connsiteX509" fmla="*/ 1333992 w 8271921"/>
              <a:gd name="connsiteY509" fmla="*/ 6392652 h 6858000"/>
              <a:gd name="connsiteX510" fmla="*/ 1317320 w 8271921"/>
              <a:gd name="connsiteY510" fmla="*/ 6389767 h 6858000"/>
              <a:gd name="connsiteX511" fmla="*/ 1238127 w 8271921"/>
              <a:gd name="connsiteY511" fmla="*/ 6363155 h 6858000"/>
              <a:gd name="connsiteX512" fmla="*/ 1215363 w 8271921"/>
              <a:gd name="connsiteY512" fmla="*/ 6343277 h 6858000"/>
              <a:gd name="connsiteX513" fmla="*/ 1270509 w 8271921"/>
              <a:gd name="connsiteY513" fmla="*/ 6309612 h 6858000"/>
              <a:gd name="connsiteX514" fmla="*/ 1216966 w 8271921"/>
              <a:gd name="connsiteY514" fmla="*/ 6282039 h 6858000"/>
              <a:gd name="connsiteX515" fmla="*/ 1113086 w 8271921"/>
              <a:gd name="connsiteY515" fmla="*/ 6214389 h 6858000"/>
              <a:gd name="connsiteX516" fmla="*/ 1050245 w 8271921"/>
              <a:gd name="connsiteY516" fmla="*/ 6180083 h 6858000"/>
              <a:gd name="connsiteX517" fmla="*/ 973618 w 8271921"/>
              <a:gd name="connsiteY517" fmla="*/ 6172709 h 6858000"/>
              <a:gd name="connsiteX518" fmla="*/ 909174 w 8271921"/>
              <a:gd name="connsiteY518" fmla="*/ 6103776 h 6858000"/>
              <a:gd name="connsiteX519" fmla="*/ 955022 w 8271921"/>
              <a:gd name="connsiteY519" fmla="*/ 6127502 h 6858000"/>
              <a:gd name="connsiteX520" fmla="*/ 947648 w 8271921"/>
              <a:gd name="connsiteY520" fmla="*/ 6080371 h 6858000"/>
              <a:gd name="connsiteX521" fmla="*/ 1089040 w 8271921"/>
              <a:gd name="connsiteY521" fmla="*/ 6095440 h 6858000"/>
              <a:gd name="connsiteX522" fmla="*/ 1153484 w 8271921"/>
              <a:gd name="connsiteY522" fmla="*/ 6156998 h 6858000"/>
              <a:gd name="connsiteX523" fmla="*/ 1162461 w 8271921"/>
              <a:gd name="connsiteY523" fmla="*/ 6153151 h 6858000"/>
              <a:gd name="connsiteX524" fmla="*/ 1187470 w 8271921"/>
              <a:gd name="connsiteY524" fmla="*/ 6122051 h 6858000"/>
              <a:gd name="connsiteX525" fmla="*/ 1205424 w 8271921"/>
              <a:gd name="connsiteY525" fmla="*/ 6153151 h 6858000"/>
              <a:gd name="connsiteX526" fmla="*/ 1217608 w 8271921"/>
              <a:gd name="connsiteY526" fmla="*/ 6188098 h 6858000"/>
              <a:gd name="connsiteX527" fmla="*/ 1279487 w 8271921"/>
              <a:gd name="connsiteY527" fmla="*/ 6218237 h 6858000"/>
              <a:gd name="connsiteX528" fmla="*/ 1309304 w 8271921"/>
              <a:gd name="connsiteY528" fmla="*/ 6224649 h 6858000"/>
              <a:gd name="connsiteX529" fmla="*/ 1337198 w 8271921"/>
              <a:gd name="connsiteY529" fmla="*/ 6226252 h 6858000"/>
              <a:gd name="connsiteX530" fmla="*/ 1344893 w 8271921"/>
              <a:gd name="connsiteY530" fmla="*/ 6196755 h 6858000"/>
              <a:gd name="connsiteX531" fmla="*/ 1341366 w 8271921"/>
              <a:gd name="connsiteY531" fmla="*/ 6190984 h 6858000"/>
              <a:gd name="connsiteX532" fmla="*/ 1359962 w 8271921"/>
              <a:gd name="connsiteY532" fmla="*/ 6112433 h 6858000"/>
              <a:gd name="connsiteX533" fmla="*/ 1300327 w 8271921"/>
              <a:gd name="connsiteY533" fmla="*/ 6075241 h 6858000"/>
              <a:gd name="connsiteX534" fmla="*/ 1300968 w 8271921"/>
              <a:gd name="connsiteY534" fmla="*/ 6063699 h 6858000"/>
              <a:gd name="connsiteX535" fmla="*/ 1337839 w 8271921"/>
              <a:gd name="connsiteY535" fmla="*/ 6062416 h 6858000"/>
              <a:gd name="connsiteX536" fmla="*/ 1400039 w 8271921"/>
              <a:gd name="connsiteY536" fmla="*/ 6137120 h 6858000"/>
              <a:gd name="connsiteX537" fmla="*/ 1456147 w 8271921"/>
              <a:gd name="connsiteY537" fmla="*/ 6210542 h 6858000"/>
              <a:gd name="connsiteX538" fmla="*/ 1496865 w 8271921"/>
              <a:gd name="connsiteY538" fmla="*/ 6207656 h 6858000"/>
              <a:gd name="connsiteX539" fmla="*/ 1618058 w 8271921"/>
              <a:gd name="connsiteY539" fmla="*/ 6186495 h 6858000"/>
              <a:gd name="connsiteX540" fmla="*/ 1694686 w 8271921"/>
              <a:gd name="connsiteY540" fmla="*/ 6190984 h 6858000"/>
              <a:gd name="connsiteX541" fmla="*/ 1782856 w 8271921"/>
              <a:gd name="connsiteY541" fmla="*/ 6192266 h 6858000"/>
              <a:gd name="connsiteX542" fmla="*/ 1816841 w 8271921"/>
              <a:gd name="connsiteY542" fmla="*/ 6185533 h 6858000"/>
              <a:gd name="connsiteX543" fmla="*/ 1956951 w 8271921"/>
              <a:gd name="connsiteY543" fmla="*/ 6118845 h 6858000"/>
              <a:gd name="connsiteX544" fmla="*/ 1973623 w 8271921"/>
              <a:gd name="connsiteY544" fmla="*/ 6092875 h 6858000"/>
              <a:gd name="connsiteX545" fmla="*/ 1942523 w 8271921"/>
              <a:gd name="connsiteY545" fmla="*/ 6086142 h 6858000"/>
              <a:gd name="connsiteX546" fmla="*/ 1787024 w 8271921"/>
              <a:gd name="connsiteY546" fmla="*/ 6102814 h 6858000"/>
              <a:gd name="connsiteX547" fmla="*/ 1732519 w 8271921"/>
              <a:gd name="connsiteY547" fmla="*/ 6085501 h 6858000"/>
              <a:gd name="connsiteX548" fmla="*/ 1849865 w 8271921"/>
              <a:gd name="connsiteY548" fmla="*/ 6019454 h 6858000"/>
              <a:gd name="connsiteX549" fmla="*/ 1899881 w 8271921"/>
              <a:gd name="connsiteY549" fmla="*/ 6023942 h 6858000"/>
              <a:gd name="connsiteX550" fmla="*/ 1871666 w 8271921"/>
              <a:gd name="connsiteY550" fmla="*/ 6017851 h 6858000"/>
              <a:gd name="connsiteX551" fmla="*/ 1867498 w 8271921"/>
              <a:gd name="connsiteY551" fmla="*/ 6008553 h 6858000"/>
              <a:gd name="connsiteX552" fmla="*/ 1910782 w 8271921"/>
              <a:gd name="connsiteY552" fmla="*/ 5984186 h 6858000"/>
              <a:gd name="connsiteX553" fmla="*/ 1785741 w 8271921"/>
              <a:gd name="connsiteY553" fmla="*/ 5947956 h 6858000"/>
              <a:gd name="connsiteX554" fmla="*/ 1786703 w 8271921"/>
              <a:gd name="connsiteY554" fmla="*/ 5949880 h 6858000"/>
              <a:gd name="connsiteX555" fmla="*/ 2340409 w 8271921"/>
              <a:gd name="connsiteY555" fmla="*/ 5964308 h 6858000"/>
              <a:gd name="connsiteX556" fmla="*/ 2281095 w 8271921"/>
              <a:gd name="connsiteY556" fmla="*/ 5989316 h 6858000"/>
              <a:gd name="connsiteX557" fmla="*/ 2263140 w 8271921"/>
              <a:gd name="connsiteY557" fmla="*/ 5993484 h 6858000"/>
              <a:gd name="connsiteX558" fmla="*/ 2176894 w 8271921"/>
              <a:gd name="connsiteY558" fmla="*/ 6018812 h 6858000"/>
              <a:gd name="connsiteX559" fmla="*/ 2191963 w 8271921"/>
              <a:gd name="connsiteY559" fmla="*/ 5987071 h 6858000"/>
              <a:gd name="connsiteX560" fmla="*/ 2127198 w 8271921"/>
              <a:gd name="connsiteY560" fmla="*/ 6054401 h 6858000"/>
              <a:gd name="connsiteX561" fmla="*/ 2118862 w 8271921"/>
              <a:gd name="connsiteY561" fmla="*/ 6108585 h 6858000"/>
              <a:gd name="connsiteX562" fmla="*/ 2210559 w 8271921"/>
              <a:gd name="connsiteY562" fmla="*/ 6077486 h 6858000"/>
              <a:gd name="connsiteX563" fmla="*/ 2276927 w 8271921"/>
              <a:gd name="connsiteY563" fmla="*/ 6089669 h 6858000"/>
              <a:gd name="connsiteX564" fmla="*/ 2304500 w 8271921"/>
              <a:gd name="connsiteY564" fmla="*/ 6119807 h 6858000"/>
              <a:gd name="connsiteX565" fmla="*/ 2378562 w 8271921"/>
              <a:gd name="connsiteY565" fmla="*/ 6047989 h 6858000"/>
              <a:gd name="connsiteX566" fmla="*/ 2336882 w 8271921"/>
              <a:gd name="connsiteY566" fmla="*/ 6026828 h 6858000"/>
              <a:gd name="connsiteX567" fmla="*/ 2380807 w 8271921"/>
              <a:gd name="connsiteY567" fmla="*/ 5976171 h 6858000"/>
              <a:gd name="connsiteX568" fmla="*/ 2340409 w 8271921"/>
              <a:gd name="connsiteY568" fmla="*/ 5964308 h 6858000"/>
              <a:gd name="connsiteX569" fmla="*/ 5389799 w 8271921"/>
              <a:gd name="connsiteY569" fmla="*/ 1559670 h 6858000"/>
              <a:gd name="connsiteX570" fmla="*/ 5402623 w 8271921"/>
              <a:gd name="connsiteY570" fmla="*/ 1486889 h 6858000"/>
              <a:gd name="connsiteX571" fmla="*/ 5407753 w 8271921"/>
              <a:gd name="connsiteY571" fmla="*/ 1473103 h 6858000"/>
              <a:gd name="connsiteX572" fmla="*/ 5455205 w 8271921"/>
              <a:gd name="connsiteY572" fmla="*/ 1422766 h 6858000"/>
              <a:gd name="connsiteX573" fmla="*/ 5465144 w 8271921"/>
              <a:gd name="connsiteY573" fmla="*/ 1391666 h 6858000"/>
              <a:gd name="connsiteX574" fmla="*/ 5435005 w 8271921"/>
              <a:gd name="connsiteY574" fmla="*/ 1383651 h 6858000"/>
              <a:gd name="connsiteX575" fmla="*/ 5369600 w 8271921"/>
              <a:gd name="connsiteY575" fmla="*/ 1387498 h 6858000"/>
              <a:gd name="connsiteX576" fmla="*/ 5375050 w 8271921"/>
              <a:gd name="connsiteY576" fmla="*/ 1394552 h 6858000"/>
              <a:gd name="connsiteX577" fmla="*/ 5272453 w 8271921"/>
              <a:gd name="connsiteY577" fmla="*/ 1433667 h 6858000"/>
              <a:gd name="connsiteX578" fmla="*/ 5283353 w 8271921"/>
              <a:gd name="connsiteY578" fmla="*/ 1452583 h 6858000"/>
              <a:gd name="connsiteX579" fmla="*/ 5255780 w 8271921"/>
              <a:gd name="connsiteY579" fmla="*/ 1464767 h 6858000"/>
              <a:gd name="connsiteX580" fmla="*/ 5309644 w 8271921"/>
              <a:gd name="connsiteY580" fmla="*/ 1478553 h 6858000"/>
              <a:gd name="connsiteX581" fmla="*/ 5305797 w 8271921"/>
              <a:gd name="connsiteY581" fmla="*/ 1518951 h 6858000"/>
              <a:gd name="connsiteX582" fmla="*/ 5389799 w 8271921"/>
              <a:gd name="connsiteY582" fmla="*/ 1559670 h 6858000"/>
              <a:gd name="connsiteX583" fmla="*/ 2236850 w 8271921"/>
              <a:gd name="connsiteY583" fmla="*/ 6216313 h 6858000"/>
              <a:gd name="connsiteX584" fmla="*/ 2241659 w 8271921"/>
              <a:gd name="connsiteY584" fmla="*/ 6208939 h 6858000"/>
              <a:gd name="connsiteX585" fmla="*/ 2300973 w 8271921"/>
              <a:gd name="connsiteY585" fmla="*/ 6199320 h 6858000"/>
              <a:gd name="connsiteX586" fmla="*/ 2267308 w 8271921"/>
              <a:gd name="connsiteY586" fmla="*/ 6170144 h 6858000"/>
              <a:gd name="connsiteX587" fmla="*/ 2244224 w 8271921"/>
              <a:gd name="connsiteY587" fmla="*/ 6166617 h 6858000"/>
              <a:gd name="connsiteX588" fmla="*/ 2219857 w 8271921"/>
              <a:gd name="connsiteY588" fmla="*/ 6175274 h 6858000"/>
              <a:gd name="connsiteX589" fmla="*/ 2175291 w 8271921"/>
              <a:gd name="connsiteY589" fmla="*/ 6208297 h 6858000"/>
              <a:gd name="connsiteX590" fmla="*/ 2116298 w 8271921"/>
              <a:gd name="connsiteY590" fmla="*/ 6234267 h 6858000"/>
              <a:gd name="connsiteX591" fmla="*/ 2175291 w 8271921"/>
              <a:gd name="connsiteY591" fmla="*/ 6274345 h 6858000"/>
              <a:gd name="connsiteX592" fmla="*/ 2225307 w 8271921"/>
              <a:gd name="connsiteY592" fmla="*/ 6261520 h 6858000"/>
              <a:gd name="connsiteX593" fmla="*/ 2268591 w 8271921"/>
              <a:gd name="connsiteY593" fmla="*/ 6232664 h 6858000"/>
              <a:gd name="connsiteX594" fmla="*/ 2236850 w 8271921"/>
              <a:gd name="connsiteY594" fmla="*/ 6216313 h 6858000"/>
              <a:gd name="connsiteX595" fmla="*/ 652360 w 8271921"/>
              <a:gd name="connsiteY595" fmla="*/ 2154414 h 6858000"/>
              <a:gd name="connsiteX596" fmla="*/ 623504 w 8271921"/>
              <a:gd name="connsiteY596" fmla="*/ 2123635 h 6858000"/>
              <a:gd name="connsiteX597" fmla="*/ 558098 w 8271921"/>
              <a:gd name="connsiteY597" fmla="*/ 2144796 h 6858000"/>
              <a:gd name="connsiteX598" fmla="*/ 513532 w 8271921"/>
              <a:gd name="connsiteY598" fmla="*/ 2214370 h 6858000"/>
              <a:gd name="connsiteX599" fmla="*/ 670314 w 8271921"/>
              <a:gd name="connsiteY599" fmla="*/ 2155697 h 6858000"/>
              <a:gd name="connsiteX600" fmla="*/ 652360 w 8271921"/>
              <a:gd name="connsiteY600" fmla="*/ 2154414 h 6858000"/>
              <a:gd name="connsiteX601" fmla="*/ 659413 w 8271921"/>
              <a:gd name="connsiteY601" fmla="*/ 4157630 h 6858000"/>
              <a:gd name="connsiteX602" fmla="*/ 770026 w 8271921"/>
              <a:gd name="connsiteY602" fmla="*/ 4138714 h 6858000"/>
              <a:gd name="connsiteX603" fmla="*/ 788942 w 8271921"/>
              <a:gd name="connsiteY603" fmla="*/ 4111782 h 6858000"/>
              <a:gd name="connsiteX604" fmla="*/ 754316 w 8271921"/>
              <a:gd name="connsiteY604" fmla="*/ 4102484 h 6858000"/>
              <a:gd name="connsiteX605" fmla="*/ 700773 w 8271921"/>
              <a:gd name="connsiteY605" fmla="*/ 4115629 h 6858000"/>
              <a:gd name="connsiteX606" fmla="*/ 700773 w 8271921"/>
              <a:gd name="connsiteY606" fmla="*/ 4072666 h 6858000"/>
              <a:gd name="connsiteX607" fmla="*/ 662940 w 8271921"/>
              <a:gd name="connsiteY607" fmla="*/ 4078438 h 6858000"/>
              <a:gd name="connsiteX608" fmla="*/ 659413 w 8271921"/>
              <a:gd name="connsiteY608" fmla="*/ 4157630 h 6858000"/>
              <a:gd name="connsiteX609" fmla="*/ 1945729 w 8271921"/>
              <a:gd name="connsiteY609" fmla="*/ 5981941 h 6858000"/>
              <a:gd name="connsiteX610" fmla="*/ 1906293 w 8271921"/>
              <a:gd name="connsiteY610" fmla="*/ 6009835 h 6858000"/>
              <a:gd name="connsiteX611" fmla="*/ 1964004 w 8271921"/>
              <a:gd name="connsiteY611" fmla="*/ 6039653 h 6858000"/>
              <a:gd name="connsiteX612" fmla="*/ 1981638 w 8271921"/>
              <a:gd name="connsiteY612" fmla="*/ 6033240 h 6858000"/>
              <a:gd name="connsiteX613" fmla="*/ 1978753 w 8271921"/>
              <a:gd name="connsiteY613" fmla="*/ 6017530 h 6858000"/>
              <a:gd name="connsiteX614" fmla="*/ 1945729 w 8271921"/>
              <a:gd name="connsiteY614" fmla="*/ 5981941 h 6858000"/>
              <a:gd name="connsiteX615" fmla="*/ 5586978 w 8271921"/>
              <a:gd name="connsiteY615" fmla="*/ 1357040 h 6858000"/>
              <a:gd name="connsiteX616" fmla="*/ 5529908 w 8271921"/>
              <a:gd name="connsiteY616" fmla="*/ 1371788 h 6858000"/>
              <a:gd name="connsiteX617" fmla="*/ 5586978 w 8271921"/>
              <a:gd name="connsiteY617" fmla="*/ 1357040 h 6858000"/>
              <a:gd name="connsiteX618" fmla="*/ 4648211 w 8271921"/>
              <a:gd name="connsiteY618" fmla="*/ 6182969 h 6858000"/>
              <a:gd name="connsiteX619" fmla="*/ 4653020 w 8271921"/>
              <a:gd name="connsiteY619" fmla="*/ 6188740 h 6858000"/>
              <a:gd name="connsiteX620" fmla="*/ 4713617 w 8271921"/>
              <a:gd name="connsiteY620" fmla="*/ 6144495 h 6858000"/>
              <a:gd name="connsiteX621" fmla="*/ 4671616 w 8271921"/>
              <a:gd name="connsiteY621" fmla="*/ 6137441 h 6858000"/>
              <a:gd name="connsiteX622" fmla="*/ 4648211 w 8271921"/>
              <a:gd name="connsiteY622" fmla="*/ 6182969 h 6858000"/>
              <a:gd name="connsiteX623" fmla="*/ 2544963 w 8271921"/>
              <a:gd name="connsiteY623" fmla="*/ 6144815 h 6858000"/>
              <a:gd name="connsiteX624" fmla="*/ 2564520 w 8271921"/>
              <a:gd name="connsiteY624" fmla="*/ 6142892 h 6858000"/>
              <a:gd name="connsiteX625" fmla="*/ 2563238 w 8271921"/>
              <a:gd name="connsiteY625" fmla="*/ 6107624 h 6858000"/>
              <a:gd name="connsiteX626" fmla="*/ 2532779 w 8271921"/>
              <a:gd name="connsiteY626" fmla="*/ 6105059 h 6858000"/>
              <a:gd name="connsiteX627" fmla="*/ 2544963 w 8271921"/>
              <a:gd name="connsiteY627" fmla="*/ 6144815 h 6858000"/>
              <a:gd name="connsiteX628" fmla="*/ 664222 w 8271921"/>
              <a:gd name="connsiteY628" fmla="*/ 5650744 h 6858000"/>
              <a:gd name="connsiteX629" fmla="*/ 679291 w 8271921"/>
              <a:gd name="connsiteY629" fmla="*/ 5689539 h 6858000"/>
              <a:gd name="connsiteX630" fmla="*/ 693078 w 8271921"/>
              <a:gd name="connsiteY630" fmla="*/ 5700440 h 6858000"/>
              <a:gd name="connsiteX631" fmla="*/ 704941 w 8271921"/>
              <a:gd name="connsiteY631" fmla="*/ 5690821 h 6858000"/>
              <a:gd name="connsiteX632" fmla="*/ 687307 w 8271921"/>
              <a:gd name="connsiteY632" fmla="*/ 5655233 h 6858000"/>
              <a:gd name="connsiteX633" fmla="*/ 664222 w 8271921"/>
              <a:gd name="connsiteY633" fmla="*/ 565074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Lst>
            <a:rect l="l" t="t" r="r" b="b"/>
            <a:pathLst>
              <a:path w="8271921" h="6858000">
                <a:moveTo>
                  <a:pt x="1786703" y="5949880"/>
                </a:moveTo>
                <a:cubicBezTo>
                  <a:pt x="1783818" y="5921666"/>
                  <a:pt x="1751435" y="5889283"/>
                  <a:pt x="1721618" y="5886718"/>
                </a:cubicBezTo>
                <a:cubicBezTo>
                  <a:pt x="1702060" y="5885115"/>
                  <a:pt x="1682182" y="5886398"/>
                  <a:pt x="1659097" y="5886398"/>
                </a:cubicBezTo>
                <a:cubicBezTo>
                  <a:pt x="1660059" y="5901787"/>
                  <a:pt x="1660380" y="5912688"/>
                  <a:pt x="1661021" y="5924551"/>
                </a:cubicBezTo>
                <a:cubicBezTo>
                  <a:pt x="1674487" y="5921666"/>
                  <a:pt x="1684426" y="5919421"/>
                  <a:pt x="1696930" y="5916856"/>
                </a:cubicBezTo>
                <a:cubicBezTo>
                  <a:pt x="1674487" y="5973926"/>
                  <a:pt x="1629921" y="5974247"/>
                  <a:pt x="1579264" y="5971040"/>
                </a:cubicBezTo>
                <a:cubicBezTo>
                  <a:pt x="1588882" y="5963666"/>
                  <a:pt x="1596256" y="5957895"/>
                  <a:pt x="1605234" y="5951162"/>
                </a:cubicBezTo>
                <a:cubicBezTo>
                  <a:pt x="1597860" y="5936093"/>
                  <a:pt x="1590485" y="5921024"/>
                  <a:pt x="1580226" y="5899864"/>
                </a:cubicBezTo>
                <a:cubicBezTo>
                  <a:pt x="1552011" y="5902429"/>
                  <a:pt x="1520911" y="5907238"/>
                  <a:pt x="1489812" y="5906917"/>
                </a:cubicBezTo>
                <a:cubicBezTo>
                  <a:pt x="1476666" y="5906596"/>
                  <a:pt x="1463842" y="5891528"/>
                  <a:pt x="1450055" y="5889604"/>
                </a:cubicBezTo>
                <a:cubicBezTo>
                  <a:pt x="1403886" y="5883192"/>
                  <a:pt x="1357076" y="5880627"/>
                  <a:pt x="1310587" y="5874535"/>
                </a:cubicBezTo>
                <a:cubicBezTo>
                  <a:pt x="1281731" y="5870687"/>
                  <a:pt x="1253196" y="5857863"/>
                  <a:pt x="1224661" y="5858504"/>
                </a:cubicBezTo>
                <a:cubicBezTo>
                  <a:pt x="1176248" y="5859466"/>
                  <a:pt x="1141301" y="5814580"/>
                  <a:pt x="1090323" y="5824839"/>
                </a:cubicBezTo>
                <a:cubicBezTo>
                  <a:pt x="1071727" y="5828366"/>
                  <a:pt x="1050566" y="5817144"/>
                  <a:pt x="1030367" y="5814259"/>
                </a:cubicBezTo>
                <a:cubicBezTo>
                  <a:pt x="1016901" y="5812335"/>
                  <a:pt x="1003115" y="5813938"/>
                  <a:pt x="980351" y="5813938"/>
                </a:cubicBezTo>
                <a:cubicBezTo>
                  <a:pt x="967206" y="5806244"/>
                  <a:pt x="945724" y="5790533"/>
                  <a:pt x="921678" y="5781556"/>
                </a:cubicBezTo>
                <a:cubicBezTo>
                  <a:pt x="912380" y="5778029"/>
                  <a:pt x="897311" y="5788930"/>
                  <a:pt x="886410" y="5792777"/>
                </a:cubicBezTo>
                <a:cubicBezTo>
                  <a:pt x="869097" y="5784441"/>
                  <a:pt x="846974" y="5774502"/>
                  <a:pt x="825813" y="5763281"/>
                </a:cubicBezTo>
                <a:cubicBezTo>
                  <a:pt x="814592" y="5757189"/>
                  <a:pt x="804973" y="5748532"/>
                  <a:pt x="789904" y="5737631"/>
                </a:cubicBezTo>
                <a:cubicBezTo>
                  <a:pt x="784774" y="5744685"/>
                  <a:pt x="777721" y="5754624"/>
                  <a:pt x="765217" y="5771617"/>
                </a:cubicBezTo>
                <a:cubicBezTo>
                  <a:pt x="758804" y="5754303"/>
                  <a:pt x="754636" y="5741479"/>
                  <a:pt x="749186" y="5728974"/>
                </a:cubicBezTo>
                <a:cubicBezTo>
                  <a:pt x="746300" y="5723204"/>
                  <a:pt x="741171" y="5715509"/>
                  <a:pt x="736041" y="5714226"/>
                </a:cubicBezTo>
                <a:cubicBezTo>
                  <a:pt x="730911" y="5713265"/>
                  <a:pt x="721934" y="5718074"/>
                  <a:pt x="719048" y="5722883"/>
                </a:cubicBezTo>
                <a:cubicBezTo>
                  <a:pt x="702696" y="5750136"/>
                  <a:pt x="687948" y="5778029"/>
                  <a:pt x="672879" y="5805602"/>
                </a:cubicBezTo>
                <a:cubicBezTo>
                  <a:pt x="654283" y="5790533"/>
                  <a:pt x="633123" y="5773220"/>
                  <a:pt x="609397" y="5753983"/>
                </a:cubicBezTo>
                <a:cubicBezTo>
                  <a:pt x="614527" y="5749815"/>
                  <a:pt x="618695" y="5745326"/>
                  <a:pt x="624145" y="5742441"/>
                </a:cubicBezTo>
                <a:cubicBezTo>
                  <a:pt x="643703" y="5731860"/>
                  <a:pt x="642100" y="5719677"/>
                  <a:pt x="627031" y="5706852"/>
                </a:cubicBezTo>
                <a:cubicBezTo>
                  <a:pt x="595610" y="5679920"/>
                  <a:pt x="579900" y="5650744"/>
                  <a:pt x="604267" y="5609705"/>
                </a:cubicBezTo>
                <a:cubicBezTo>
                  <a:pt x="609076" y="5601369"/>
                  <a:pt x="601381" y="5585338"/>
                  <a:pt x="599458" y="5572834"/>
                </a:cubicBezTo>
                <a:cubicBezTo>
                  <a:pt x="589839" y="5578926"/>
                  <a:pt x="580541" y="5585018"/>
                  <a:pt x="570923" y="5591430"/>
                </a:cubicBezTo>
                <a:cubicBezTo>
                  <a:pt x="565472" y="5595277"/>
                  <a:pt x="558098" y="5598163"/>
                  <a:pt x="555533" y="5603613"/>
                </a:cubicBezTo>
                <a:cubicBezTo>
                  <a:pt x="548480" y="5617400"/>
                  <a:pt x="534693" y="5637599"/>
                  <a:pt x="539502" y="5645935"/>
                </a:cubicBezTo>
                <a:cubicBezTo>
                  <a:pt x="561304" y="5683768"/>
                  <a:pt x="544312" y="5706531"/>
                  <a:pt x="514174" y="5722883"/>
                </a:cubicBezTo>
                <a:cubicBezTo>
                  <a:pt x="489807" y="5736028"/>
                  <a:pt x="496219" y="5766166"/>
                  <a:pt x="501990" y="5769693"/>
                </a:cubicBezTo>
                <a:cubicBezTo>
                  <a:pt x="538541" y="5794701"/>
                  <a:pt x="503593" y="5813938"/>
                  <a:pt x="502952" y="5836061"/>
                </a:cubicBezTo>
                <a:cubicBezTo>
                  <a:pt x="463516" y="5826122"/>
                  <a:pt x="454539" y="5807847"/>
                  <a:pt x="470249" y="5767128"/>
                </a:cubicBezTo>
                <a:cubicBezTo>
                  <a:pt x="461913" y="5761036"/>
                  <a:pt x="452294" y="5754303"/>
                  <a:pt x="442676" y="5747250"/>
                </a:cubicBezTo>
                <a:cubicBezTo>
                  <a:pt x="457104" y="5729616"/>
                  <a:pt x="469287" y="5714868"/>
                  <a:pt x="483074" y="5698195"/>
                </a:cubicBezTo>
                <a:cubicBezTo>
                  <a:pt x="484356" y="5700119"/>
                  <a:pt x="488204" y="5705570"/>
                  <a:pt x="494616" y="5714226"/>
                </a:cubicBezTo>
                <a:cubicBezTo>
                  <a:pt x="502311" y="5703967"/>
                  <a:pt x="509044" y="5694989"/>
                  <a:pt x="519945" y="5680241"/>
                </a:cubicBezTo>
                <a:cubicBezTo>
                  <a:pt x="505196" y="5678958"/>
                  <a:pt x="497181" y="5678638"/>
                  <a:pt x="495257" y="5678317"/>
                </a:cubicBezTo>
                <a:cubicBezTo>
                  <a:pt x="484036" y="5658760"/>
                  <a:pt x="474417" y="5642087"/>
                  <a:pt x="468967" y="5632789"/>
                </a:cubicBezTo>
                <a:cubicBezTo>
                  <a:pt x="479547" y="5597201"/>
                  <a:pt x="488524" y="5567063"/>
                  <a:pt x="497502" y="5536925"/>
                </a:cubicBezTo>
                <a:cubicBezTo>
                  <a:pt x="479226" y="5544299"/>
                  <a:pt x="460310" y="5557124"/>
                  <a:pt x="455180" y="5552635"/>
                </a:cubicBezTo>
                <a:cubicBezTo>
                  <a:pt x="441394" y="5541734"/>
                  <a:pt x="433378" y="5523138"/>
                  <a:pt x="419271" y="5502298"/>
                </a:cubicBezTo>
                <a:cubicBezTo>
                  <a:pt x="405164" y="5523459"/>
                  <a:pt x="389454" y="5546864"/>
                  <a:pt x="374385" y="5569628"/>
                </a:cubicBezTo>
                <a:cubicBezTo>
                  <a:pt x="375988" y="5560971"/>
                  <a:pt x="378873" y="5551032"/>
                  <a:pt x="379835" y="5540772"/>
                </a:cubicBezTo>
                <a:cubicBezTo>
                  <a:pt x="385286" y="5489474"/>
                  <a:pt x="363804" y="5464145"/>
                  <a:pt x="310902" y="5462542"/>
                </a:cubicBezTo>
                <a:cubicBezTo>
                  <a:pt x="291024" y="5461901"/>
                  <a:pt x="285253" y="5452923"/>
                  <a:pt x="288139" y="5436572"/>
                </a:cubicBezTo>
                <a:cubicBezTo>
                  <a:pt x="293268" y="5408678"/>
                  <a:pt x="299681" y="5381105"/>
                  <a:pt x="305772" y="5353532"/>
                </a:cubicBezTo>
                <a:cubicBezTo>
                  <a:pt x="310582" y="5331409"/>
                  <a:pt x="313467" y="5308325"/>
                  <a:pt x="322445" y="5287805"/>
                </a:cubicBezTo>
                <a:cubicBezTo>
                  <a:pt x="328536" y="5274340"/>
                  <a:pt x="342323" y="5263118"/>
                  <a:pt x="354827" y="5253820"/>
                </a:cubicBezTo>
                <a:cubicBezTo>
                  <a:pt x="373423" y="5239713"/>
                  <a:pt x="378553" y="5228491"/>
                  <a:pt x="365087" y="5205086"/>
                </a:cubicBezTo>
                <a:cubicBezTo>
                  <a:pt x="351941" y="5181681"/>
                  <a:pt x="348415" y="5153146"/>
                  <a:pt x="374385" y="5130703"/>
                </a:cubicBezTo>
                <a:cubicBezTo>
                  <a:pt x="382079" y="5123970"/>
                  <a:pt x="386889" y="5113711"/>
                  <a:pt x="393942" y="5103451"/>
                </a:cubicBezTo>
                <a:cubicBezTo>
                  <a:pt x="384644" y="5090946"/>
                  <a:pt x="375026" y="5078443"/>
                  <a:pt x="362842" y="5062091"/>
                </a:cubicBezTo>
                <a:cubicBezTo>
                  <a:pt x="375026" y="5056641"/>
                  <a:pt x="384003" y="5052793"/>
                  <a:pt x="394583" y="5048305"/>
                </a:cubicBezTo>
                <a:cubicBezTo>
                  <a:pt x="394583" y="5047343"/>
                  <a:pt x="393301" y="5044136"/>
                  <a:pt x="393622" y="5040930"/>
                </a:cubicBezTo>
                <a:cubicBezTo>
                  <a:pt x="395545" y="5016884"/>
                  <a:pt x="397469" y="4992838"/>
                  <a:pt x="400034" y="4968791"/>
                </a:cubicBezTo>
                <a:cubicBezTo>
                  <a:pt x="400355" y="4964303"/>
                  <a:pt x="405805" y="4958532"/>
                  <a:pt x="404202" y="4955646"/>
                </a:cubicBezTo>
                <a:cubicBezTo>
                  <a:pt x="381759" y="4913325"/>
                  <a:pt x="418309" y="4892805"/>
                  <a:pt x="434340" y="4862988"/>
                </a:cubicBezTo>
                <a:cubicBezTo>
                  <a:pt x="449730" y="4834453"/>
                  <a:pt x="451653" y="4798544"/>
                  <a:pt x="460631" y="4766482"/>
                </a:cubicBezTo>
                <a:cubicBezTo>
                  <a:pt x="464799" y="4752054"/>
                  <a:pt x="469928" y="4736665"/>
                  <a:pt x="478906" y="4725122"/>
                </a:cubicBezTo>
                <a:cubicBezTo>
                  <a:pt x="496219" y="4703641"/>
                  <a:pt x="526998" y="4692420"/>
                  <a:pt x="510006" y="4652342"/>
                </a:cubicBezTo>
                <a:cubicBezTo>
                  <a:pt x="504234" y="4638876"/>
                  <a:pt x="526998" y="4614189"/>
                  <a:pt x="533731" y="4593990"/>
                </a:cubicBezTo>
                <a:cubicBezTo>
                  <a:pt x="537899" y="4581486"/>
                  <a:pt x="532769" y="4565134"/>
                  <a:pt x="538220" y="4553913"/>
                </a:cubicBezTo>
                <a:cubicBezTo>
                  <a:pt x="543670" y="4543012"/>
                  <a:pt x="557457" y="4536279"/>
                  <a:pt x="567717" y="4527943"/>
                </a:cubicBezTo>
                <a:cubicBezTo>
                  <a:pt x="575412" y="4522172"/>
                  <a:pt x="584068" y="4517363"/>
                  <a:pt x="591442" y="4511271"/>
                </a:cubicBezTo>
                <a:cubicBezTo>
                  <a:pt x="592084" y="4510629"/>
                  <a:pt x="586633" y="4499408"/>
                  <a:pt x="584709" y="4499408"/>
                </a:cubicBezTo>
                <a:cubicBezTo>
                  <a:pt x="577015" y="4500049"/>
                  <a:pt x="569320" y="4502614"/>
                  <a:pt x="562266" y="4505500"/>
                </a:cubicBezTo>
                <a:cubicBezTo>
                  <a:pt x="543350" y="4513195"/>
                  <a:pt x="524433" y="4521851"/>
                  <a:pt x="505517" y="4529867"/>
                </a:cubicBezTo>
                <a:cubicBezTo>
                  <a:pt x="502631" y="4526981"/>
                  <a:pt x="499746" y="4523775"/>
                  <a:pt x="496860" y="4520889"/>
                </a:cubicBezTo>
                <a:cubicBezTo>
                  <a:pt x="516739" y="4492675"/>
                  <a:pt x="536296" y="4464461"/>
                  <a:pt x="553930" y="4439132"/>
                </a:cubicBezTo>
                <a:cubicBezTo>
                  <a:pt x="543670" y="4427910"/>
                  <a:pt x="533090" y="4413803"/>
                  <a:pt x="519945" y="4402582"/>
                </a:cubicBezTo>
                <a:cubicBezTo>
                  <a:pt x="506158" y="4390719"/>
                  <a:pt x="489486" y="4381742"/>
                  <a:pt x="474738" y="4370840"/>
                </a:cubicBezTo>
                <a:cubicBezTo>
                  <a:pt x="446523" y="4350000"/>
                  <a:pt x="407729" y="4352886"/>
                  <a:pt x="382400" y="4318901"/>
                </a:cubicBezTo>
                <a:cubicBezTo>
                  <a:pt x="367010" y="4298061"/>
                  <a:pt x="326613" y="4296137"/>
                  <a:pt x="297757" y="4284915"/>
                </a:cubicBezTo>
                <a:cubicBezTo>
                  <a:pt x="287818" y="4281068"/>
                  <a:pt x="278520" y="4275297"/>
                  <a:pt x="268901" y="4270167"/>
                </a:cubicBezTo>
                <a:cubicBezTo>
                  <a:pt x="262810" y="4266960"/>
                  <a:pt x="257359" y="4262151"/>
                  <a:pt x="250947" y="4260228"/>
                </a:cubicBezTo>
                <a:cubicBezTo>
                  <a:pt x="220488" y="4250930"/>
                  <a:pt x="189709" y="4242914"/>
                  <a:pt x="159571" y="4232975"/>
                </a:cubicBezTo>
                <a:cubicBezTo>
                  <a:pt x="144181" y="4227845"/>
                  <a:pt x="126868" y="4223036"/>
                  <a:pt x="115967" y="4212135"/>
                </a:cubicBezTo>
                <a:cubicBezTo>
                  <a:pt x="87432" y="4183279"/>
                  <a:pt x="61783" y="4151218"/>
                  <a:pt x="29721" y="4114347"/>
                </a:cubicBezTo>
                <a:cubicBezTo>
                  <a:pt x="55691" y="4108255"/>
                  <a:pt x="79737" y="4101522"/>
                  <a:pt x="104104" y="4097354"/>
                </a:cubicBezTo>
                <a:cubicBezTo>
                  <a:pt x="124303" y="4094148"/>
                  <a:pt x="145143" y="4092224"/>
                  <a:pt x="165342" y="4093186"/>
                </a:cubicBezTo>
                <a:cubicBezTo>
                  <a:pt x="182335" y="4094148"/>
                  <a:pt x="198686" y="4099919"/>
                  <a:pt x="215679" y="4103446"/>
                </a:cubicBezTo>
                <a:cubicBezTo>
                  <a:pt x="227221" y="4105690"/>
                  <a:pt x="238763" y="4109537"/>
                  <a:pt x="250306" y="4109217"/>
                </a:cubicBezTo>
                <a:cubicBezTo>
                  <a:pt x="279482" y="4108576"/>
                  <a:pt x="309299" y="4109858"/>
                  <a:pt x="337514" y="4103446"/>
                </a:cubicBezTo>
                <a:cubicBezTo>
                  <a:pt x="367972" y="4096713"/>
                  <a:pt x="396828" y="4082285"/>
                  <a:pt x="424721" y="4064972"/>
                </a:cubicBezTo>
                <a:cubicBezTo>
                  <a:pt x="390095" y="4062086"/>
                  <a:pt x="362522" y="4030345"/>
                  <a:pt x="323086" y="4056636"/>
                </a:cubicBezTo>
                <a:cubicBezTo>
                  <a:pt x="296795" y="4074270"/>
                  <a:pt x="259283" y="4075232"/>
                  <a:pt x="224656" y="4084209"/>
                </a:cubicBezTo>
                <a:cubicBezTo>
                  <a:pt x="212152" y="4018482"/>
                  <a:pt x="162136" y="4072346"/>
                  <a:pt x="134884" y="4053109"/>
                </a:cubicBezTo>
                <a:cubicBezTo>
                  <a:pt x="144181" y="4015597"/>
                  <a:pt x="172396" y="4006299"/>
                  <a:pt x="205740" y="4009505"/>
                </a:cubicBezTo>
                <a:cubicBezTo>
                  <a:pt x="244535" y="4013352"/>
                  <a:pt x="283009" y="4019444"/>
                  <a:pt x="321803" y="4024574"/>
                </a:cubicBezTo>
                <a:cubicBezTo>
                  <a:pt x="327254" y="4025215"/>
                  <a:pt x="333025" y="4025215"/>
                  <a:pt x="338475" y="4024574"/>
                </a:cubicBezTo>
                <a:cubicBezTo>
                  <a:pt x="362842" y="4020406"/>
                  <a:pt x="386568" y="4014635"/>
                  <a:pt x="411256" y="4012070"/>
                </a:cubicBezTo>
                <a:cubicBezTo>
                  <a:pt x="418309" y="4011429"/>
                  <a:pt x="429531" y="4018162"/>
                  <a:pt x="433378" y="4024574"/>
                </a:cubicBezTo>
                <a:cubicBezTo>
                  <a:pt x="450371" y="4054391"/>
                  <a:pt x="473455" y="4064010"/>
                  <a:pt x="505517" y="4056956"/>
                </a:cubicBezTo>
                <a:cubicBezTo>
                  <a:pt x="520586" y="4053750"/>
                  <a:pt x="537258" y="4057598"/>
                  <a:pt x="553289" y="4058239"/>
                </a:cubicBezTo>
                <a:cubicBezTo>
                  <a:pt x="553930" y="4062086"/>
                  <a:pt x="554892" y="4065934"/>
                  <a:pt x="555533" y="4069781"/>
                </a:cubicBezTo>
                <a:cubicBezTo>
                  <a:pt x="565793" y="4061765"/>
                  <a:pt x="576053" y="4054071"/>
                  <a:pt x="580221" y="4050865"/>
                </a:cubicBezTo>
                <a:cubicBezTo>
                  <a:pt x="570602" y="4028742"/>
                  <a:pt x="566114" y="4011749"/>
                  <a:pt x="556174" y="3998283"/>
                </a:cubicBezTo>
                <a:cubicBezTo>
                  <a:pt x="547838" y="3987062"/>
                  <a:pt x="533411" y="3980650"/>
                  <a:pt x="521548" y="3971993"/>
                </a:cubicBezTo>
                <a:cubicBezTo>
                  <a:pt x="518662" y="3974558"/>
                  <a:pt x="516097" y="3976802"/>
                  <a:pt x="513212" y="3979367"/>
                </a:cubicBezTo>
                <a:cubicBezTo>
                  <a:pt x="509044" y="3963977"/>
                  <a:pt x="507120" y="3947305"/>
                  <a:pt x="500066" y="3933519"/>
                </a:cubicBezTo>
                <a:cubicBezTo>
                  <a:pt x="493333" y="3920373"/>
                  <a:pt x="482112" y="3908831"/>
                  <a:pt x="470570" y="3899533"/>
                </a:cubicBezTo>
                <a:cubicBezTo>
                  <a:pt x="441073" y="3875166"/>
                  <a:pt x="408370" y="3854326"/>
                  <a:pt x="380797" y="3828356"/>
                </a:cubicBezTo>
                <a:cubicBezTo>
                  <a:pt x="372461" y="3820341"/>
                  <a:pt x="373743" y="3799180"/>
                  <a:pt x="375026" y="3784432"/>
                </a:cubicBezTo>
                <a:cubicBezTo>
                  <a:pt x="379194" y="3738584"/>
                  <a:pt x="331742" y="3695621"/>
                  <a:pt x="369255" y="3647208"/>
                </a:cubicBezTo>
                <a:cubicBezTo>
                  <a:pt x="373423" y="3642078"/>
                  <a:pt x="360919" y="3619635"/>
                  <a:pt x="351621" y="3609695"/>
                </a:cubicBezTo>
                <a:cubicBezTo>
                  <a:pt x="338155" y="3594947"/>
                  <a:pt x="319559" y="3585008"/>
                  <a:pt x="305452" y="3570901"/>
                </a:cubicBezTo>
                <a:cubicBezTo>
                  <a:pt x="301604" y="3567053"/>
                  <a:pt x="303528" y="3553908"/>
                  <a:pt x="307055" y="3547175"/>
                </a:cubicBezTo>
                <a:cubicBezTo>
                  <a:pt x="321162" y="3520564"/>
                  <a:pt x="322445" y="3496838"/>
                  <a:pt x="298398" y="3474395"/>
                </a:cubicBezTo>
                <a:cubicBezTo>
                  <a:pt x="292307" y="3468624"/>
                  <a:pt x="291345" y="3457723"/>
                  <a:pt x="286215" y="3450349"/>
                </a:cubicBezTo>
                <a:cubicBezTo>
                  <a:pt x="275314" y="3435921"/>
                  <a:pt x="265375" y="3419570"/>
                  <a:pt x="250947" y="3409631"/>
                </a:cubicBezTo>
                <a:cubicBezTo>
                  <a:pt x="223694" y="3390393"/>
                  <a:pt x="194839" y="3373401"/>
                  <a:pt x="165342" y="3358011"/>
                </a:cubicBezTo>
                <a:cubicBezTo>
                  <a:pt x="143861" y="3346469"/>
                  <a:pt x="121097" y="3337171"/>
                  <a:pt x="98333" y="3329476"/>
                </a:cubicBezTo>
                <a:cubicBezTo>
                  <a:pt x="64989" y="3318575"/>
                  <a:pt x="46714" y="3294849"/>
                  <a:pt x="34210" y="3263429"/>
                </a:cubicBezTo>
                <a:cubicBezTo>
                  <a:pt x="31004" y="3255734"/>
                  <a:pt x="21064" y="3250925"/>
                  <a:pt x="15614" y="3243871"/>
                </a:cubicBezTo>
                <a:cubicBezTo>
                  <a:pt x="9202" y="3235535"/>
                  <a:pt x="-1699" y="3224634"/>
                  <a:pt x="224" y="3217581"/>
                </a:cubicBezTo>
                <a:cubicBezTo>
                  <a:pt x="2469" y="3209565"/>
                  <a:pt x="15935" y="3203794"/>
                  <a:pt x="25232" y="3198344"/>
                </a:cubicBezTo>
                <a:cubicBezTo>
                  <a:pt x="32927" y="3194176"/>
                  <a:pt x="41584" y="3191931"/>
                  <a:pt x="54088" y="3186801"/>
                </a:cubicBezTo>
                <a:cubicBezTo>
                  <a:pt x="39981" y="3183275"/>
                  <a:pt x="31324" y="3180710"/>
                  <a:pt x="26515" y="3179748"/>
                </a:cubicBezTo>
                <a:cubicBezTo>
                  <a:pt x="58256" y="3122357"/>
                  <a:pt x="88715" y="3066891"/>
                  <a:pt x="121097" y="3007897"/>
                </a:cubicBezTo>
                <a:cubicBezTo>
                  <a:pt x="137769" y="3027134"/>
                  <a:pt x="153479" y="3045730"/>
                  <a:pt x="173358" y="3068814"/>
                </a:cubicBezTo>
                <a:cubicBezTo>
                  <a:pt x="196121" y="3065929"/>
                  <a:pt x="227221" y="3063685"/>
                  <a:pt x="257359" y="3056951"/>
                </a:cubicBezTo>
                <a:cubicBezTo>
                  <a:pt x="264413" y="3055348"/>
                  <a:pt x="269863" y="3038676"/>
                  <a:pt x="272428" y="3028096"/>
                </a:cubicBezTo>
                <a:cubicBezTo>
                  <a:pt x="275955" y="3013989"/>
                  <a:pt x="275955" y="2998920"/>
                  <a:pt x="277558" y="2982248"/>
                </a:cubicBezTo>
                <a:cubicBezTo>
                  <a:pt x="274352" y="2982248"/>
                  <a:pt x="266657" y="2983210"/>
                  <a:pt x="259283" y="2981927"/>
                </a:cubicBezTo>
                <a:cubicBezTo>
                  <a:pt x="241970" y="2979362"/>
                  <a:pt x="213435" y="2980324"/>
                  <a:pt x="209267" y="2971347"/>
                </a:cubicBezTo>
                <a:cubicBezTo>
                  <a:pt x="200931" y="2952110"/>
                  <a:pt x="181052" y="2929987"/>
                  <a:pt x="201251" y="2904017"/>
                </a:cubicBezTo>
                <a:cubicBezTo>
                  <a:pt x="205740" y="2897925"/>
                  <a:pt x="199969" y="2883818"/>
                  <a:pt x="190671" y="2871635"/>
                </a:cubicBezTo>
                <a:cubicBezTo>
                  <a:pt x="200610" y="2858810"/>
                  <a:pt x="210229" y="2845985"/>
                  <a:pt x="221450" y="2831237"/>
                </a:cubicBezTo>
                <a:cubicBezTo>
                  <a:pt x="212152" y="2809115"/>
                  <a:pt x="194198" y="2787313"/>
                  <a:pt x="218885" y="2760701"/>
                </a:cubicBezTo>
                <a:cubicBezTo>
                  <a:pt x="229786" y="2748839"/>
                  <a:pt x="207343" y="2721265"/>
                  <a:pt x="188106" y="2718059"/>
                </a:cubicBezTo>
                <a:cubicBezTo>
                  <a:pt x="178808" y="2716456"/>
                  <a:pt x="170151" y="2711647"/>
                  <a:pt x="158289" y="2707158"/>
                </a:cubicBezTo>
                <a:cubicBezTo>
                  <a:pt x="202854" y="2680226"/>
                  <a:pt x="214717" y="2654577"/>
                  <a:pt x="203175" y="2610652"/>
                </a:cubicBezTo>
                <a:cubicBezTo>
                  <a:pt x="213755" y="2605202"/>
                  <a:pt x="226259" y="2601034"/>
                  <a:pt x="235878" y="2593660"/>
                </a:cubicBezTo>
                <a:cubicBezTo>
                  <a:pt x="248061" y="2584362"/>
                  <a:pt x="266978" y="2582118"/>
                  <a:pt x="264413" y="2556789"/>
                </a:cubicBezTo>
                <a:cubicBezTo>
                  <a:pt x="263451" y="2547812"/>
                  <a:pt x="290703" y="2535949"/>
                  <a:pt x="301604" y="2528254"/>
                </a:cubicBezTo>
                <a:cubicBezTo>
                  <a:pt x="300001" y="2495872"/>
                  <a:pt x="298719" y="2462527"/>
                  <a:pt x="297116" y="2429183"/>
                </a:cubicBezTo>
                <a:cubicBezTo>
                  <a:pt x="335269" y="2425657"/>
                  <a:pt x="327895" y="2356083"/>
                  <a:pt x="378232" y="2376281"/>
                </a:cubicBezTo>
                <a:cubicBezTo>
                  <a:pt x="380476" y="2369869"/>
                  <a:pt x="382400" y="2366342"/>
                  <a:pt x="381759" y="2365701"/>
                </a:cubicBezTo>
                <a:cubicBezTo>
                  <a:pt x="338155" y="2323380"/>
                  <a:pt x="379514" y="2295165"/>
                  <a:pt x="399072" y="2263745"/>
                </a:cubicBezTo>
                <a:cubicBezTo>
                  <a:pt x="416706" y="2235530"/>
                  <a:pt x="434981" y="2207637"/>
                  <a:pt x="455501" y="2175896"/>
                </a:cubicBezTo>
                <a:cubicBezTo>
                  <a:pt x="417027" y="2172690"/>
                  <a:pt x="381117" y="2169804"/>
                  <a:pt x="345529" y="2166918"/>
                </a:cubicBezTo>
                <a:cubicBezTo>
                  <a:pt x="345850" y="2163392"/>
                  <a:pt x="346491" y="2159865"/>
                  <a:pt x="346811" y="2156338"/>
                </a:cubicBezTo>
                <a:cubicBezTo>
                  <a:pt x="362522" y="2153773"/>
                  <a:pt x="383682" y="2104077"/>
                  <a:pt x="391377" y="2172369"/>
                </a:cubicBezTo>
                <a:cubicBezTo>
                  <a:pt x="402919" y="2163712"/>
                  <a:pt x="410614" y="2157620"/>
                  <a:pt x="420553" y="2149926"/>
                </a:cubicBezTo>
                <a:cubicBezTo>
                  <a:pt x="457104" y="2161147"/>
                  <a:pt x="470249" y="2155697"/>
                  <a:pt x="478585" y="2122032"/>
                </a:cubicBezTo>
                <a:cubicBezTo>
                  <a:pt x="465440" y="2124918"/>
                  <a:pt x="451974" y="2127803"/>
                  <a:pt x="438829" y="2130689"/>
                </a:cubicBezTo>
                <a:cubicBezTo>
                  <a:pt x="436584" y="2127483"/>
                  <a:pt x="434340" y="2124597"/>
                  <a:pt x="432096" y="2121391"/>
                </a:cubicBezTo>
                <a:cubicBezTo>
                  <a:pt x="451653" y="2101192"/>
                  <a:pt x="471532" y="2081314"/>
                  <a:pt x="494616" y="2057588"/>
                </a:cubicBezTo>
                <a:cubicBezTo>
                  <a:pt x="476341" y="2046366"/>
                  <a:pt x="459989" y="2036748"/>
                  <a:pt x="443958" y="2026809"/>
                </a:cubicBezTo>
                <a:cubicBezTo>
                  <a:pt x="445241" y="2023923"/>
                  <a:pt x="446844" y="2021358"/>
                  <a:pt x="448126" y="2018473"/>
                </a:cubicBezTo>
                <a:cubicBezTo>
                  <a:pt x="470249" y="2025206"/>
                  <a:pt x="492051" y="2031938"/>
                  <a:pt x="518662" y="2039954"/>
                </a:cubicBezTo>
                <a:cubicBezTo>
                  <a:pt x="517380" y="2030335"/>
                  <a:pt x="516418" y="2026488"/>
                  <a:pt x="516739" y="2022961"/>
                </a:cubicBezTo>
                <a:cubicBezTo>
                  <a:pt x="517380" y="2015587"/>
                  <a:pt x="517059" y="2006930"/>
                  <a:pt x="520586" y="2000839"/>
                </a:cubicBezTo>
                <a:cubicBezTo>
                  <a:pt x="521868" y="1998594"/>
                  <a:pt x="536617" y="1999556"/>
                  <a:pt x="538220" y="2002762"/>
                </a:cubicBezTo>
                <a:cubicBezTo>
                  <a:pt x="541426" y="2008533"/>
                  <a:pt x="542067" y="2018473"/>
                  <a:pt x="538861" y="2023923"/>
                </a:cubicBezTo>
                <a:cubicBezTo>
                  <a:pt x="523472" y="2049893"/>
                  <a:pt x="506158" y="2075222"/>
                  <a:pt x="486921" y="2105039"/>
                </a:cubicBezTo>
                <a:cubicBezTo>
                  <a:pt x="532128" y="2096062"/>
                  <a:pt x="558098" y="2052458"/>
                  <a:pt x="599778" y="2047328"/>
                </a:cubicBezTo>
                <a:cubicBezTo>
                  <a:pt x="601381" y="2050534"/>
                  <a:pt x="603305" y="2053741"/>
                  <a:pt x="604908" y="2056626"/>
                </a:cubicBezTo>
                <a:cubicBezTo>
                  <a:pt x="598175" y="2064321"/>
                  <a:pt x="591122" y="2072336"/>
                  <a:pt x="578297" y="2086764"/>
                </a:cubicBezTo>
                <a:cubicBezTo>
                  <a:pt x="644024" y="2085161"/>
                  <a:pt x="701093" y="2084520"/>
                  <a:pt x="744697" y="2029374"/>
                </a:cubicBezTo>
                <a:cubicBezTo>
                  <a:pt x="719369" y="2019435"/>
                  <a:pt x="698528" y="1998915"/>
                  <a:pt x="666146" y="2013663"/>
                </a:cubicBezTo>
                <a:cubicBezTo>
                  <a:pt x="658131" y="2017190"/>
                  <a:pt x="644665" y="2008854"/>
                  <a:pt x="633764" y="2005969"/>
                </a:cubicBezTo>
                <a:cubicBezTo>
                  <a:pt x="639856" y="1995068"/>
                  <a:pt x="645627" y="1974869"/>
                  <a:pt x="652680" y="1974548"/>
                </a:cubicBezTo>
                <a:cubicBezTo>
                  <a:pt x="670314" y="1973586"/>
                  <a:pt x="692437" y="1976151"/>
                  <a:pt x="705261" y="1986732"/>
                </a:cubicBezTo>
                <a:cubicBezTo>
                  <a:pt x="737323" y="2012701"/>
                  <a:pt x="792149" y="2008533"/>
                  <a:pt x="820042" y="1977754"/>
                </a:cubicBezTo>
                <a:cubicBezTo>
                  <a:pt x="833508" y="1962685"/>
                  <a:pt x="855951" y="1955632"/>
                  <a:pt x="874227" y="1944731"/>
                </a:cubicBezTo>
                <a:cubicBezTo>
                  <a:pt x="898594" y="1929982"/>
                  <a:pt x="922960" y="1914913"/>
                  <a:pt x="949892" y="1898562"/>
                </a:cubicBezTo>
                <a:cubicBezTo>
                  <a:pt x="948610" y="1890867"/>
                  <a:pt x="946686" y="1879966"/>
                  <a:pt x="946045" y="1877080"/>
                </a:cubicBezTo>
                <a:cubicBezTo>
                  <a:pt x="971374" y="1852072"/>
                  <a:pt x="992534" y="1831553"/>
                  <a:pt x="1021390" y="1803339"/>
                </a:cubicBezTo>
                <a:cubicBezTo>
                  <a:pt x="999909" y="1795964"/>
                  <a:pt x="984198" y="1788269"/>
                  <a:pt x="967847" y="1786666"/>
                </a:cubicBezTo>
                <a:cubicBezTo>
                  <a:pt x="963999" y="1786346"/>
                  <a:pt x="958228" y="1807507"/>
                  <a:pt x="949251" y="1828347"/>
                </a:cubicBezTo>
                <a:cubicBezTo>
                  <a:pt x="936106" y="1827064"/>
                  <a:pt x="913983" y="1824820"/>
                  <a:pt x="886410" y="1822255"/>
                </a:cubicBezTo>
                <a:cubicBezTo>
                  <a:pt x="892822" y="1809110"/>
                  <a:pt x="894425" y="1796606"/>
                  <a:pt x="901479" y="1792117"/>
                </a:cubicBezTo>
                <a:cubicBezTo>
                  <a:pt x="936106" y="1769674"/>
                  <a:pt x="970732" y="1747231"/>
                  <a:pt x="1007924" y="1729597"/>
                </a:cubicBezTo>
                <a:cubicBezTo>
                  <a:pt x="1017543" y="1725108"/>
                  <a:pt x="1035176" y="1736971"/>
                  <a:pt x="1049284" y="1741459"/>
                </a:cubicBezTo>
                <a:cubicBezTo>
                  <a:pt x="1046077" y="1750116"/>
                  <a:pt x="1042871" y="1758452"/>
                  <a:pt x="1038383" y="1770315"/>
                </a:cubicBezTo>
                <a:cubicBezTo>
                  <a:pt x="1068841" y="1781216"/>
                  <a:pt x="1088720" y="1752040"/>
                  <a:pt x="1114048" y="1744986"/>
                </a:cubicBezTo>
                <a:cubicBezTo>
                  <a:pt x="1117254" y="1744024"/>
                  <a:pt x="1116934" y="1731520"/>
                  <a:pt x="1119178" y="1720619"/>
                </a:cubicBezTo>
                <a:cubicBezTo>
                  <a:pt x="1123987" y="1719337"/>
                  <a:pt x="1132965" y="1716451"/>
                  <a:pt x="1141942" y="1713886"/>
                </a:cubicBezTo>
                <a:cubicBezTo>
                  <a:pt x="1141942" y="1712283"/>
                  <a:pt x="1141621" y="1710360"/>
                  <a:pt x="1141621" y="1708756"/>
                </a:cubicBezTo>
                <a:cubicBezTo>
                  <a:pt x="1117254" y="1705230"/>
                  <a:pt x="1092888" y="1701703"/>
                  <a:pt x="1068841" y="1697856"/>
                </a:cubicBezTo>
                <a:cubicBezTo>
                  <a:pt x="1067879" y="1694329"/>
                  <a:pt x="1067238" y="1690802"/>
                  <a:pt x="1066276" y="1687275"/>
                </a:cubicBezTo>
                <a:cubicBezTo>
                  <a:pt x="1081987" y="1682466"/>
                  <a:pt x="1097697" y="1673809"/>
                  <a:pt x="1113728" y="1673489"/>
                </a:cubicBezTo>
                <a:cubicBezTo>
                  <a:pt x="1140018" y="1672847"/>
                  <a:pt x="1160858" y="1669321"/>
                  <a:pt x="1172721" y="1641427"/>
                </a:cubicBezTo>
                <a:cubicBezTo>
                  <a:pt x="1176248" y="1632770"/>
                  <a:pt x="1189073" y="1625396"/>
                  <a:pt x="1199012" y="1622831"/>
                </a:cubicBezTo>
                <a:cubicBezTo>
                  <a:pt x="1226585" y="1615778"/>
                  <a:pt x="1254479" y="1612251"/>
                  <a:pt x="1263456" y="1577624"/>
                </a:cubicBezTo>
                <a:cubicBezTo>
                  <a:pt x="1264738" y="1572174"/>
                  <a:pt x="1277563" y="1564799"/>
                  <a:pt x="1282052" y="1566082"/>
                </a:cubicBezTo>
                <a:cubicBezTo>
                  <a:pt x="1300327" y="1572174"/>
                  <a:pt x="1308342" y="1555181"/>
                  <a:pt x="1319564" y="1552295"/>
                </a:cubicBezTo>
                <a:cubicBezTo>
                  <a:pt x="1361244" y="1541715"/>
                  <a:pt x="1377275" y="1484966"/>
                  <a:pt x="1429215" y="1493622"/>
                </a:cubicBezTo>
                <a:cubicBezTo>
                  <a:pt x="1437230" y="1494905"/>
                  <a:pt x="1448131" y="1475668"/>
                  <a:pt x="1458070" y="1466370"/>
                </a:cubicBezTo>
                <a:cubicBezTo>
                  <a:pt x="1465445" y="1459637"/>
                  <a:pt x="1473460" y="1448415"/>
                  <a:pt x="1481155" y="1448415"/>
                </a:cubicBezTo>
                <a:cubicBezTo>
                  <a:pt x="1542072" y="1448415"/>
                  <a:pt x="1578302" y="1404491"/>
                  <a:pt x="1620303" y="1371788"/>
                </a:cubicBezTo>
                <a:cubicBezTo>
                  <a:pt x="1655891" y="1343894"/>
                  <a:pt x="1683464" y="1302855"/>
                  <a:pt x="1737328" y="1308626"/>
                </a:cubicBezTo>
                <a:cubicBezTo>
                  <a:pt x="1738290" y="1308626"/>
                  <a:pt x="1740213" y="1308306"/>
                  <a:pt x="1740534" y="1307665"/>
                </a:cubicBezTo>
                <a:cubicBezTo>
                  <a:pt x="1766184" y="1259572"/>
                  <a:pt x="1824856" y="1264381"/>
                  <a:pt x="1860766" y="1233281"/>
                </a:cubicBezTo>
                <a:cubicBezTo>
                  <a:pt x="1882247" y="1214686"/>
                  <a:pt x="1906614" y="1198013"/>
                  <a:pt x="1923927" y="1176212"/>
                </a:cubicBezTo>
                <a:cubicBezTo>
                  <a:pt x="1939637" y="1156975"/>
                  <a:pt x="1955989" y="1158257"/>
                  <a:pt x="1977150" y="1155051"/>
                </a:cubicBezTo>
                <a:cubicBezTo>
                  <a:pt x="2010494" y="1149921"/>
                  <a:pt x="2043517" y="1134531"/>
                  <a:pt x="2073655" y="1118180"/>
                </a:cubicBezTo>
                <a:cubicBezTo>
                  <a:pt x="2111809" y="1097340"/>
                  <a:pt x="2148359" y="1072652"/>
                  <a:pt x="2183627" y="1046682"/>
                </a:cubicBezTo>
                <a:cubicBezTo>
                  <a:pt x="2200620" y="1034178"/>
                  <a:pt x="2210559" y="1012697"/>
                  <a:pt x="2227231" y="999551"/>
                </a:cubicBezTo>
                <a:cubicBezTo>
                  <a:pt x="2247109" y="983841"/>
                  <a:pt x="2270514" y="972299"/>
                  <a:pt x="2283018" y="964604"/>
                </a:cubicBezTo>
                <a:cubicBezTo>
                  <a:pt x="2296164" y="926771"/>
                  <a:pt x="2307385" y="897916"/>
                  <a:pt x="2316363" y="868419"/>
                </a:cubicBezTo>
                <a:cubicBezTo>
                  <a:pt x="2322454" y="848861"/>
                  <a:pt x="2324378" y="828021"/>
                  <a:pt x="2329828" y="808143"/>
                </a:cubicBezTo>
                <a:cubicBezTo>
                  <a:pt x="2338806" y="775119"/>
                  <a:pt x="2349066" y="742096"/>
                  <a:pt x="2358363" y="709072"/>
                </a:cubicBezTo>
                <a:cubicBezTo>
                  <a:pt x="2360608" y="700736"/>
                  <a:pt x="2361570" y="692080"/>
                  <a:pt x="2361570" y="683423"/>
                </a:cubicBezTo>
                <a:cubicBezTo>
                  <a:pt x="2361570" y="677972"/>
                  <a:pt x="2355478" y="671881"/>
                  <a:pt x="2356760" y="666751"/>
                </a:cubicBezTo>
                <a:cubicBezTo>
                  <a:pt x="2363173" y="637895"/>
                  <a:pt x="2369585" y="608399"/>
                  <a:pt x="2378883" y="580505"/>
                </a:cubicBezTo>
                <a:cubicBezTo>
                  <a:pt x="2389143" y="550046"/>
                  <a:pt x="2401326" y="519908"/>
                  <a:pt x="2415754" y="491373"/>
                </a:cubicBezTo>
                <a:cubicBezTo>
                  <a:pt x="2431785" y="459953"/>
                  <a:pt x="2448457" y="426929"/>
                  <a:pt x="2471541" y="400959"/>
                </a:cubicBezTo>
                <a:cubicBezTo>
                  <a:pt x="2486290" y="384287"/>
                  <a:pt x="2512901" y="374348"/>
                  <a:pt x="2535985" y="369859"/>
                </a:cubicBezTo>
                <a:cubicBezTo>
                  <a:pt x="2592735" y="359279"/>
                  <a:pt x="2616781" y="319523"/>
                  <a:pt x="2640507" y="273033"/>
                </a:cubicBezTo>
                <a:cubicBezTo>
                  <a:pt x="2662308" y="230712"/>
                  <a:pt x="2674492" y="176207"/>
                  <a:pt x="2737012" y="166909"/>
                </a:cubicBezTo>
                <a:cubicBezTo>
                  <a:pt x="2727394" y="143504"/>
                  <a:pt x="2728676" y="125549"/>
                  <a:pt x="2759455" y="126511"/>
                </a:cubicBezTo>
                <a:cubicBezTo>
                  <a:pt x="2754967" y="115610"/>
                  <a:pt x="2752081" y="108556"/>
                  <a:pt x="2751119" y="106633"/>
                </a:cubicBezTo>
                <a:cubicBezTo>
                  <a:pt x="2782860" y="88999"/>
                  <a:pt x="2811716" y="72327"/>
                  <a:pt x="2841213" y="56296"/>
                </a:cubicBezTo>
                <a:cubicBezTo>
                  <a:pt x="2849228" y="52128"/>
                  <a:pt x="2858205" y="45716"/>
                  <a:pt x="2866221" y="46677"/>
                </a:cubicBezTo>
                <a:cubicBezTo>
                  <a:pt x="2886099" y="48601"/>
                  <a:pt x="2893794" y="40586"/>
                  <a:pt x="2896359" y="21990"/>
                </a:cubicBezTo>
                <a:cubicBezTo>
                  <a:pt x="2899565" y="-453"/>
                  <a:pt x="2914313" y="-6545"/>
                  <a:pt x="2930665" y="7562"/>
                </a:cubicBezTo>
                <a:cubicBezTo>
                  <a:pt x="2950543" y="24555"/>
                  <a:pt x="2967536" y="45395"/>
                  <a:pt x="2988055" y="55975"/>
                </a:cubicBezTo>
                <a:cubicBezTo>
                  <a:pt x="3004086" y="58540"/>
                  <a:pt x="3019797" y="62388"/>
                  <a:pt x="3035827" y="63029"/>
                </a:cubicBezTo>
                <a:cubicBezTo>
                  <a:pt x="3046728" y="63349"/>
                  <a:pt x="3057629" y="58861"/>
                  <a:pt x="3068530" y="56616"/>
                </a:cubicBezTo>
                <a:cubicBezTo>
                  <a:pt x="3081034" y="54372"/>
                  <a:pt x="3093218" y="52128"/>
                  <a:pt x="3101233" y="50845"/>
                </a:cubicBezTo>
                <a:cubicBezTo>
                  <a:pt x="3106684" y="40265"/>
                  <a:pt x="3110531" y="22631"/>
                  <a:pt x="3118226" y="20707"/>
                </a:cubicBezTo>
                <a:cubicBezTo>
                  <a:pt x="3141310" y="14616"/>
                  <a:pt x="3139707" y="32250"/>
                  <a:pt x="3139707" y="48922"/>
                </a:cubicBezTo>
                <a:cubicBezTo>
                  <a:pt x="3139707" y="56616"/>
                  <a:pt x="3149005" y="64311"/>
                  <a:pt x="3152532" y="72647"/>
                </a:cubicBezTo>
                <a:cubicBezTo>
                  <a:pt x="3160868" y="93808"/>
                  <a:pt x="3168242" y="115289"/>
                  <a:pt x="3175616" y="136771"/>
                </a:cubicBezTo>
                <a:cubicBezTo>
                  <a:pt x="3178502" y="144786"/>
                  <a:pt x="3179464" y="159214"/>
                  <a:pt x="3182670" y="159535"/>
                </a:cubicBezTo>
                <a:cubicBezTo>
                  <a:pt x="3194212" y="161138"/>
                  <a:pt x="3207358" y="159855"/>
                  <a:pt x="3218258" y="155687"/>
                </a:cubicBezTo>
                <a:cubicBezTo>
                  <a:pt x="3229480" y="151519"/>
                  <a:pt x="3238458" y="140618"/>
                  <a:pt x="3249679" y="136130"/>
                </a:cubicBezTo>
                <a:cubicBezTo>
                  <a:pt x="3277252" y="125870"/>
                  <a:pt x="3315726" y="75854"/>
                  <a:pt x="3317329" y="42830"/>
                </a:cubicBezTo>
                <a:cubicBezTo>
                  <a:pt x="3324704" y="48601"/>
                  <a:pt x="3331116" y="53090"/>
                  <a:pt x="3337207" y="58220"/>
                </a:cubicBezTo>
                <a:cubicBezTo>
                  <a:pt x="3347147" y="66556"/>
                  <a:pt x="3357727" y="83228"/>
                  <a:pt x="3365742" y="82266"/>
                </a:cubicBezTo>
                <a:cubicBezTo>
                  <a:pt x="3389468" y="79060"/>
                  <a:pt x="3411591" y="67838"/>
                  <a:pt x="3434996" y="61426"/>
                </a:cubicBezTo>
                <a:cubicBezTo>
                  <a:pt x="3446217" y="58220"/>
                  <a:pt x="3458080" y="57258"/>
                  <a:pt x="3469622" y="57899"/>
                </a:cubicBezTo>
                <a:cubicBezTo>
                  <a:pt x="3482768" y="58540"/>
                  <a:pt x="3496234" y="65273"/>
                  <a:pt x="3509058" y="63991"/>
                </a:cubicBezTo>
                <a:cubicBezTo>
                  <a:pt x="3546250" y="59823"/>
                  <a:pt x="3583762" y="53731"/>
                  <a:pt x="3620633" y="46357"/>
                </a:cubicBezTo>
                <a:cubicBezTo>
                  <a:pt x="3629290" y="44754"/>
                  <a:pt x="3636343" y="34815"/>
                  <a:pt x="3642435" y="30005"/>
                </a:cubicBezTo>
                <a:cubicBezTo>
                  <a:pt x="3651412" y="33532"/>
                  <a:pt x="3659748" y="39944"/>
                  <a:pt x="3667443" y="39303"/>
                </a:cubicBezTo>
                <a:cubicBezTo>
                  <a:pt x="3730284" y="33211"/>
                  <a:pt x="3785430" y="47639"/>
                  <a:pt x="3832240" y="92526"/>
                </a:cubicBezTo>
                <a:cubicBezTo>
                  <a:pt x="3840256" y="100220"/>
                  <a:pt x="3855004" y="100862"/>
                  <a:pt x="3865905" y="105992"/>
                </a:cubicBezTo>
                <a:cubicBezTo>
                  <a:pt x="3893478" y="118496"/>
                  <a:pt x="3921051" y="131641"/>
                  <a:pt x="3948304" y="144466"/>
                </a:cubicBezTo>
                <a:cubicBezTo>
                  <a:pt x="3928425" y="171718"/>
                  <a:pt x="3962732" y="167550"/>
                  <a:pt x="3967541" y="181337"/>
                </a:cubicBezTo>
                <a:cubicBezTo>
                  <a:pt x="3954716" y="199932"/>
                  <a:pt x="3954716" y="199932"/>
                  <a:pt x="3985495" y="245460"/>
                </a:cubicBezTo>
                <a:cubicBezTo>
                  <a:pt x="4011465" y="248346"/>
                  <a:pt x="4038718" y="215001"/>
                  <a:pt x="4064047" y="249949"/>
                </a:cubicBezTo>
                <a:cubicBezTo>
                  <a:pt x="4058596" y="256040"/>
                  <a:pt x="4051863" y="263094"/>
                  <a:pt x="4036794" y="279445"/>
                </a:cubicBezTo>
                <a:cubicBezTo>
                  <a:pt x="4058917" y="280407"/>
                  <a:pt x="4073986" y="285858"/>
                  <a:pt x="4083604" y="280728"/>
                </a:cubicBezTo>
                <a:cubicBezTo>
                  <a:pt x="4111819" y="265979"/>
                  <a:pt x="4136827" y="275598"/>
                  <a:pt x="4163758" y="282972"/>
                </a:cubicBezTo>
                <a:cubicBezTo>
                  <a:pt x="4174980" y="286178"/>
                  <a:pt x="4189408" y="275919"/>
                  <a:pt x="4202553" y="275598"/>
                </a:cubicBezTo>
                <a:cubicBezTo>
                  <a:pt x="4230768" y="274316"/>
                  <a:pt x="4258982" y="275277"/>
                  <a:pt x="4289761" y="275277"/>
                </a:cubicBezTo>
                <a:cubicBezTo>
                  <a:pt x="4286876" y="289385"/>
                  <a:pt x="4284952" y="298362"/>
                  <a:pt x="4283349" y="305095"/>
                </a:cubicBezTo>
                <a:cubicBezTo>
                  <a:pt x="4299380" y="302850"/>
                  <a:pt x="4314769" y="299324"/>
                  <a:pt x="4329838" y="299003"/>
                </a:cubicBezTo>
                <a:cubicBezTo>
                  <a:pt x="4381778" y="298041"/>
                  <a:pt x="4437245" y="308942"/>
                  <a:pt x="4485017" y="294514"/>
                </a:cubicBezTo>
                <a:cubicBezTo>
                  <a:pt x="4522209" y="283293"/>
                  <a:pt x="4561644" y="286178"/>
                  <a:pt x="4595951" y="270468"/>
                </a:cubicBezTo>
                <a:cubicBezTo>
                  <a:pt x="4639554" y="250910"/>
                  <a:pt x="4679311" y="216604"/>
                  <a:pt x="4724518" y="207307"/>
                </a:cubicBezTo>
                <a:cubicBezTo>
                  <a:pt x="4756580" y="200894"/>
                  <a:pt x="4790886" y="170115"/>
                  <a:pt x="4828077" y="196085"/>
                </a:cubicBezTo>
                <a:cubicBezTo>
                  <a:pt x="4830642" y="198009"/>
                  <a:pt x="4838017" y="193520"/>
                  <a:pt x="4842826" y="190955"/>
                </a:cubicBezTo>
                <a:cubicBezTo>
                  <a:pt x="4846673" y="188711"/>
                  <a:pt x="4852765" y="182298"/>
                  <a:pt x="4853085" y="182619"/>
                </a:cubicBezTo>
                <a:cubicBezTo>
                  <a:pt x="4888674" y="218208"/>
                  <a:pt x="4924262" y="163061"/>
                  <a:pt x="4960813" y="182619"/>
                </a:cubicBezTo>
                <a:cubicBezTo>
                  <a:pt x="4968828" y="187108"/>
                  <a:pt x="4983256" y="181016"/>
                  <a:pt x="4994157" y="178451"/>
                </a:cubicBezTo>
                <a:cubicBezTo>
                  <a:pt x="5051227" y="163703"/>
                  <a:pt x="5107976" y="176848"/>
                  <a:pt x="5163122" y="187108"/>
                </a:cubicBezTo>
                <a:cubicBezTo>
                  <a:pt x="5190054" y="192238"/>
                  <a:pt x="5212818" y="218208"/>
                  <a:pt x="5237826" y="234559"/>
                </a:cubicBezTo>
                <a:cubicBezTo>
                  <a:pt x="5243918" y="238727"/>
                  <a:pt x="5255460" y="246101"/>
                  <a:pt x="5257063" y="244498"/>
                </a:cubicBezTo>
                <a:cubicBezTo>
                  <a:pt x="5277903" y="223337"/>
                  <a:pt x="5294575" y="242254"/>
                  <a:pt x="5312530" y="248666"/>
                </a:cubicBezTo>
                <a:cubicBezTo>
                  <a:pt x="5331125" y="255078"/>
                  <a:pt x="5350683" y="259567"/>
                  <a:pt x="5368958" y="266941"/>
                </a:cubicBezTo>
                <a:cubicBezTo>
                  <a:pt x="5382745" y="272392"/>
                  <a:pt x="5397814" y="278163"/>
                  <a:pt x="5407432" y="288423"/>
                </a:cubicBezTo>
                <a:cubicBezTo>
                  <a:pt x="5418654" y="300606"/>
                  <a:pt x="5425708" y="311828"/>
                  <a:pt x="5444945" y="302530"/>
                </a:cubicBezTo>
                <a:cubicBezTo>
                  <a:pt x="5448792" y="300606"/>
                  <a:pt x="5462899" y="309263"/>
                  <a:pt x="5465464" y="315996"/>
                </a:cubicBezTo>
                <a:cubicBezTo>
                  <a:pt x="5476365" y="344851"/>
                  <a:pt x="5491755" y="351264"/>
                  <a:pt x="5522213" y="341645"/>
                </a:cubicBezTo>
                <a:cubicBezTo>
                  <a:pt x="5547221" y="333630"/>
                  <a:pt x="5575756" y="337156"/>
                  <a:pt x="5605253" y="335233"/>
                </a:cubicBezTo>
                <a:cubicBezTo>
                  <a:pt x="5602688" y="373386"/>
                  <a:pt x="5629620" y="373386"/>
                  <a:pt x="5654308" y="375310"/>
                </a:cubicBezTo>
                <a:cubicBezTo>
                  <a:pt x="5691179" y="378516"/>
                  <a:pt x="5728370" y="381722"/>
                  <a:pt x="5765241" y="384287"/>
                </a:cubicBezTo>
                <a:cubicBezTo>
                  <a:pt x="5771974" y="384928"/>
                  <a:pt x="5779669" y="384287"/>
                  <a:pt x="5785761" y="382043"/>
                </a:cubicBezTo>
                <a:cubicBezTo>
                  <a:pt x="5816540" y="370821"/>
                  <a:pt x="5846998" y="358638"/>
                  <a:pt x="5879060" y="346134"/>
                </a:cubicBezTo>
                <a:cubicBezTo>
                  <a:pt x="5893167" y="378195"/>
                  <a:pt x="5908236" y="389417"/>
                  <a:pt x="5942863" y="385249"/>
                </a:cubicBezTo>
                <a:cubicBezTo>
                  <a:pt x="5972360" y="381722"/>
                  <a:pt x="6005383" y="398074"/>
                  <a:pt x="6035522" y="409616"/>
                </a:cubicBezTo>
                <a:cubicBezTo>
                  <a:pt x="6073034" y="424364"/>
                  <a:pt x="6108301" y="434303"/>
                  <a:pt x="6150944" y="433662"/>
                </a:cubicBezTo>
                <a:cubicBezTo>
                  <a:pt x="6203204" y="432700"/>
                  <a:pt x="6256106" y="450014"/>
                  <a:pt x="6308046" y="461556"/>
                </a:cubicBezTo>
                <a:cubicBezTo>
                  <a:pt x="6374414" y="476304"/>
                  <a:pt x="6439499" y="494900"/>
                  <a:pt x="6506187" y="508045"/>
                </a:cubicBezTo>
                <a:cubicBezTo>
                  <a:pt x="6525424" y="511893"/>
                  <a:pt x="6547226" y="502274"/>
                  <a:pt x="6577685" y="497465"/>
                </a:cubicBezTo>
                <a:cubicBezTo>
                  <a:pt x="6564540" y="518305"/>
                  <a:pt x="6554600" y="528886"/>
                  <a:pt x="6551074" y="541710"/>
                </a:cubicBezTo>
                <a:cubicBezTo>
                  <a:pt x="6548509" y="550687"/>
                  <a:pt x="6551715" y="565115"/>
                  <a:pt x="6558127" y="571848"/>
                </a:cubicBezTo>
                <a:cubicBezTo>
                  <a:pt x="6562616" y="576657"/>
                  <a:pt x="6581533" y="576657"/>
                  <a:pt x="6585700" y="571528"/>
                </a:cubicBezTo>
                <a:cubicBezTo>
                  <a:pt x="6610388" y="542031"/>
                  <a:pt x="6641808" y="551008"/>
                  <a:pt x="6675473" y="551329"/>
                </a:cubicBezTo>
                <a:cubicBezTo>
                  <a:pt x="6671305" y="563512"/>
                  <a:pt x="6668419" y="572810"/>
                  <a:pt x="6664572" y="583711"/>
                </a:cubicBezTo>
                <a:cubicBezTo>
                  <a:pt x="6683809" y="596536"/>
                  <a:pt x="6703687" y="609681"/>
                  <a:pt x="6722604" y="623788"/>
                </a:cubicBezTo>
                <a:cubicBezTo>
                  <a:pt x="6723565" y="624429"/>
                  <a:pt x="6716833" y="635330"/>
                  <a:pt x="6715871" y="636933"/>
                </a:cubicBezTo>
                <a:cubicBezTo>
                  <a:pt x="6747612" y="692080"/>
                  <a:pt x="6770376" y="749149"/>
                  <a:pt x="6797307" y="804616"/>
                </a:cubicBezTo>
                <a:cubicBezTo>
                  <a:pt x="6823919" y="859762"/>
                  <a:pt x="6882271" y="895992"/>
                  <a:pt x="6896058" y="962360"/>
                </a:cubicBezTo>
                <a:cubicBezTo>
                  <a:pt x="6899585" y="961077"/>
                  <a:pt x="6903111" y="959474"/>
                  <a:pt x="6906638" y="958192"/>
                </a:cubicBezTo>
                <a:cubicBezTo>
                  <a:pt x="6901188" y="974223"/>
                  <a:pt x="6892851" y="989933"/>
                  <a:pt x="6891569" y="1006284"/>
                </a:cubicBezTo>
                <a:cubicBezTo>
                  <a:pt x="6890286" y="1022956"/>
                  <a:pt x="6891569" y="1042514"/>
                  <a:pt x="6899264" y="1057263"/>
                </a:cubicBezTo>
                <a:cubicBezTo>
                  <a:pt x="6910806" y="1079385"/>
                  <a:pt x="6913692" y="1109202"/>
                  <a:pt x="6943830" y="1118821"/>
                </a:cubicBezTo>
                <a:cubicBezTo>
                  <a:pt x="6946394" y="1119462"/>
                  <a:pt x="6949280" y="1124913"/>
                  <a:pt x="6948959" y="1127478"/>
                </a:cubicBezTo>
                <a:cubicBezTo>
                  <a:pt x="6944791" y="1164028"/>
                  <a:pt x="6938059" y="1200578"/>
                  <a:pt x="6935815" y="1237129"/>
                </a:cubicBezTo>
                <a:cubicBezTo>
                  <a:pt x="6934211" y="1264381"/>
                  <a:pt x="6940303" y="1291634"/>
                  <a:pt x="6940624" y="1319207"/>
                </a:cubicBezTo>
                <a:cubicBezTo>
                  <a:pt x="6940944" y="1334917"/>
                  <a:pt x="6939341" y="1351910"/>
                  <a:pt x="6933891" y="1366658"/>
                </a:cubicBezTo>
                <a:cubicBezTo>
                  <a:pt x="6922028" y="1399361"/>
                  <a:pt x="6907920" y="1431423"/>
                  <a:pt x="6893492" y="1463164"/>
                </a:cubicBezTo>
                <a:cubicBezTo>
                  <a:pt x="6883874" y="1484004"/>
                  <a:pt x="6873294" y="1504523"/>
                  <a:pt x="6861752" y="1524402"/>
                </a:cubicBezTo>
                <a:cubicBezTo>
                  <a:pt x="6847003" y="1549089"/>
                  <a:pt x="6829369" y="1571853"/>
                  <a:pt x="6814941" y="1596861"/>
                </a:cubicBezTo>
                <a:cubicBezTo>
                  <a:pt x="6799552" y="1623793"/>
                  <a:pt x="6774544" y="1624114"/>
                  <a:pt x="6748895" y="1628282"/>
                </a:cubicBezTo>
                <a:cubicBezTo>
                  <a:pt x="6666175" y="1642068"/>
                  <a:pt x="6583777" y="1657137"/>
                  <a:pt x="6501378" y="1672847"/>
                </a:cubicBezTo>
                <a:cubicBezTo>
                  <a:pt x="6481500" y="1676695"/>
                  <a:pt x="6477652" y="1719978"/>
                  <a:pt x="6492721" y="1739856"/>
                </a:cubicBezTo>
                <a:cubicBezTo>
                  <a:pt x="6502340" y="1752681"/>
                  <a:pt x="6505546" y="1770315"/>
                  <a:pt x="6516126" y="1781857"/>
                </a:cubicBezTo>
                <a:cubicBezTo>
                  <a:pt x="6526066" y="1793079"/>
                  <a:pt x="6547867" y="1809110"/>
                  <a:pt x="6553639" y="1805583"/>
                </a:cubicBezTo>
                <a:cubicBezTo>
                  <a:pt x="6583136" y="1787628"/>
                  <a:pt x="6597884" y="1817125"/>
                  <a:pt x="6619045" y="1821934"/>
                </a:cubicBezTo>
                <a:cubicBezTo>
                  <a:pt x="6665854" y="1832835"/>
                  <a:pt x="6711703" y="1847904"/>
                  <a:pt x="6758192" y="1861050"/>
                </a:cubicBezTo>
                <a:cubicBezTo>
                  <a:pt x="6774544" y="1865859"/>
                  <a:pt x="6794422" y="1865859"/>
                  <a:pt x="6807247" y="1875157"/>
                </a:cubicBezTo>
                <a:cubicBezTo>
                  <a:pt x="6857263" y="1911387"/>
                  <a:pt x="6917860" y="1896317"/>
                  <a:pt x="6971724" y="1912348"/>
                </a:cubicBezTo>
                <a:cubicBezTo>
                  <a:pt x="6982945" y="1915555"/>
                  <a:pt x="6998655" y="1913310"/>
                  <a:pt x="7005067" y="1920364"/>
                </a:cubicBezTo>
                <a:cubicBezTo>
                  <a:pt x="7036809" y="1955311"/>
                  <a:pt x="7081053" y="1954349"/>
                  <a:pt x="7120810" y="1965571"/>
                </a:cubicBezTo>
                <a:cubicBezTo>
                  <a:pt x="7155116" y="1974869"/>
                  <a:pt x="7182048" y="1992182"/>
                  <a:pt x="7208980" y="2017190"/>
                </a:cubicBezTo>
                <a:cubicBezTo>
                  <a:pt x="7246813" y="2052458"/>
                  <a:pt x="7283363" y="2094138"/>
                  <a:pt x="7348128" y="2089008"/>
                </a:cubicBezTo>
                <a:cubicBezTo>
                  <a:pt x="7381151" y="2086443"/>
                  <a:pt x="7415457" y="2110490"/>
                  <a:pt x="7450084" y="2117864"/>
                </a:cubicBezTo>
                <a:cubicBezTo>
                  <a:pt x="7515490" y="2131971"/>
                  <a:pt x="7581537" y="2142231"/>
                  <a:pt x="7646943" y="2156017"/>
                </a:cubicBezTo>
                <a:cubicBezTo>
                  <a:pt x="7677722" y="2162430"/>
                  <a:pt x="7708502" y="2171407"/>
                  <a:pt x="7737998" y="2181988"/>
                </a:cubicBezTo>
                <a:cubicBezTo>
                  <a:pt x="7761724" y="2190323"/>
                  <a:pt x="7783847" y="2202828"/>
                  <a:pt x="7812381" y="2215973"/>
                </a:cubicBezTo>
                <a:cubicBezTo>
                  <a:pt x="7795710" y="2223668"/>
                  <a:pt x="7780320" y="2230721"/>
                  <a:pt x="7761724" y="2239378"/>
                </a:cubicBezTo>
                <a:cubicBezTo>
                  <a:pt x="7768777" y="2241943"/>
                  <a:pt x="7772625" y="2243867"/>
                  <a:pt x="7776472" y="2244828"/>
                </a:cubicBezTo>
                <a:cubicBezTo>
                  <a:pt x="7842199" y="2257653"/>
                  <a:pt x="7840916" y="2257653"/>
                  <a:pt x="7856627" y="2321776"/>
                </a:cubicBezTo>
                <a:cubicBezTo>
                  <a:pt x="7862398" y="2346143"/>
                  <a:pt x="7872658" y="2370831"/>
                  <a:pt x="7886444" y="2391350"/>
                </a:cubicBezTo>
                <a:cubicBezTo>
                  <a:pt x="7903116" y="2416038"/>
                  <a:pt x="7927483" y="2430786"/>
                  <a:pt x="7961468" y="2421488"/>
                </a:cubicBezTo>
                <a:cubicBezTo>
                  <a:pt x="7976217" y="2417641"/>
                  <a:pt x="7995774" y="2416679"/>
                  <a:pt x="8008279" y="2423733"/>
                </a:cubicBezTo>
                <a:cubicBezTo>
                  <a:pt x="8047714" y="2445855"/>
                  <a:pt x="8087791" y="2438481"/>
                  <a:pt x="8128189" y="2433351"/>
                </a:cubicBezTo>
                <a:cubicBezTo>
                  <a:pt x="8177244" y="2427260"/>
                  <a:pt x="8196801" y="2440084"/>
                  <a:pt x="8208344" y="2484971"/>
                </a:cubicBezTo>
                <a:cubicBezTo>
                  <a:pt x="8208665" y="2485932"/>
                  <a:pt x="8208344" y="2488177"/>
                  <a:pt x="8208665" y="2488177"/>
                </a:cubicBezTo>
                <a:cubicBezTo>
                  <a:pt x="8245215" y="2499719"/>
                  <a:pt x="8246818" y="2531139"/>
                  <a:pt x="8250665" y="2561278"/>
                </a:cubicBezTo>
                <a:cubicBezTo>
                  <a:pt x="8252268" y="2572820"/>
                  <a:pt x="8254192" y="2584041"/>
                  <a:pt x="8251306" y="2596545"/>
                </a:cubicBezTo>
                <a:cubicBezTo>
                  <a:pt x="8271505" y="2618027"/>
                  <a:pt x="8278558" y="2639829"/>
                  <a:pt x="8251948" y="2666119"/>
                </a:cubicBezTo>
                <a:cubicBezTo>
                  <a:pt x="8285613" y="2709082"/>
                  <a:pt x="8268620" y="2758136"/>
                  <a:pt x="8269261" y="2806229"/>
                </a:cubicBezTo>
                <a:cubicBezTo>
                  <a:pt x="8269582" y="2839253"/>
                  <a:pt x="8259321" y="2868429"/>
                  <a:pt x="8249383" y="2897605"/>
                </a:cubicBezTo>
                <a:cubicBezTo>
                  <a:pt x="8245215" y="2909788"/>
                  <a:pt x="8227581" y="2917804"/>
                  <a:pt x="8216038" y="2927422"/>
                </a:cubicBezTo>
                <a:cubicBezTo>
                  <a:pt x="8208985" y="2938323"/>
                  <a:pt x="8201290" y="2949865"/>
                  <a:pt x="8193595" y="2961087"/>
                </a:cubicBezTo>
                <a:cubicBezTo>
                  <a:pt x="8190710" y="2965576"/>
                  <a:pt x="8183656" y="2970064"/>
                  <a:pt x="8184297" y="2973591"/>
                </a:cubicBezTo>
                <a:cubicBezTo>
                  <a:pt x="8191351" y="3014630"/>
                  <a:pt x="8156724" y="3035150"/>
                  <a:pt x="8134281" y="3049898"/>
                </a:cubicBezTo>
                <a:cubicBezTo>
                  <a:pt x="8098693" y="3072982"/>
                  <a:pt x="8061822" y="3099273"/>
                  <a:pt x="8015011" y="3102800"/>
                </a:cubicBezTo>
                <a:cubicBezTo>
                  <a:pt x="8002508" y="3103762"/>
                  <a:pt x="7990965" y="3120113"/>
                  <a:pt x="7979423" y="3129732"/>
                </a:cubicBezTo>
                <a:cubicBezTo>
                  <a:pt x="7974614" y="3133900"/>
                  <a:pt x="7972049" y="3141274"/>
                  <a:pt x="7966919" y="3143839"/>
                </a:cubicBezTo>
                <a:cubicBezTo>
                  <a:pt x="7952171" y="3150892"/>
                  <a:pt x="7938384" y="3152816"/>
                  <a:pt x="7933895" y="3176542"/>
                </a:cubicBezTo>
                <a:cubicBezTo>
                  <a:pt x="7931972" y="3187763"/>
                  <a:pt x="7899269" y="3197382"/>
                  <a:pt x="7879390" y="3200267"/>
                </a:cubicBezTo>
                <a:cubicBezTo>
                  <a:pt x="7835146" y="3206359"/>
                  <a:pt x="7788656" y="3215657"/>
                  <a:pt x="7745693" y="3208603"/>
                </a:cubicBezTo>
                <a:cubicBezTo>
                  <a:pt x="7712990" y="3203153"/>
                  <a:pt x="7683173" y="3175901"/>
                  <a:pt x="7654317" y="3155381"/>
                </a:cubicBezTo>
                <a:cubicBezTo>
                  <a:pt x="7647905" y="3150572"/>
                  <a:pt x="7650470" y="3133258"/>
                  <a:pt x="7648867" y="3121396"/>
                </a:cubicBezTo>
                <a:cubicBezTo>
                  <a:pt x="7651752" y="3119151"/>
                  <a:pt x="7654317" y="3116907"/>
                  <a:pt x="7657203" y="3114983"/>
                </a:cubicBezTo>
                <a:cubicBezTo>
                  <a:pt x="7611675" y="3094143"/>
                  <a:pt x="7566468" y="3073303"/>
                  <a:pt x="7520941" y="3052463"/>
                </a:cubicBezTo>
                <a:cubicBezTo>
                  <a:pt x="7530559" y="3071059"/>
                  <a:pt x="7536010" y="3079074"/>
                  <a:pt x="7514528" y="3095105"/>
                </a:cubicBezTo>
                <a:cubicBezTo>
                  <a:pt x="7497215" y="3108250"/>
                  <a:pt x="7468359" y="3129411"/>
                  <a:pt x="7488237" y="3164038"/>
                </a:cubicBezTo>
                <a:cubicBezTo>
                  <a:pt x="7490802" y="3168206"/>
                  <a:pt x="7477337" y="3181672"/>
                  <a:pt x="7469642" y="3193214"/>
                </a:cubicBezTo>
                <a:cubicBezTo>
                  <a:pt x="7494008" y="3244192"/>
                  <a:pt x="7477337" y="3290361"/>
                  <a:pt x="7450405" y="3338774"/>
                </a:cubicBezTo>
                <a:cubicBezTo>
                  <a:pt x="7433732" y="3368591"/>
                  <a:pt x="7425397" y="3405783"/>
                  <a:pt x="7423153" y="3440089"/>
                </a:cubicBezTo>
                <a:cubicBezTo>
                  <a:pt x="7420587" y="3480487"/>
                  <a:pt x="7378907" y="3541725"/>
                  <a:pt x="7337868" y="3541084"/>
                </a:cubicBezTo>
                <a:cubicBezTo>
                  <a:pt x="7318631" y="3540763"/>
                  <a:pt x="7301638" y="3542366"/>
                  <a:pt x="7291058" y="3569939"/>
                </a:cubicBezTo>
                <a:cubicBezTo>
                  <a:pt x="7282401" y="3591741"/>
                  <a:pt x="7250019" y="3603604"/>
                  <a:pt x="7231102" y="3622520"/>
                </a:cubicBezTo>
                <a:cubicBezTo>
                  <a:pt x="7215713" y="3637910"/>
                  <a:pt x="7204812" y="3657147"/>
                  <a:pt x="7191666" y="3674781"/>
                </a:cubicBezTo>
                <a:cubicBezTo>
                  <a:pt x="7193911" y="3678307"/>
                  <a:pt x="7196156" y="3681834"/>
                  <a:pt x="7198079" y="3685682"/>
                </a:cubicBezTo>
                <a:cubicBezTo>
                  <a:pt x="7180766" y="3682476"/>
                  <a:pt x="7163132" y="3679269"/>
                  <a:pt x="7143254" y="3675743"/>
                </a:cubicBezTo>
                <a:cubicBezTo>
                  <a:pt x="7140368" y="3684720"/>
                  <a:pt x="7136841" y="3695300"/>
                  <a:pt x="7133314" y="3705560"/>
                </a:cubicBezTo>
                <a:cubicBezTo>
                  <a:pt x="7116963" y="3708766"/>
                  <a:pt x="7100932" y="3711652"/>
                  <a:pt x="7084902" y="3715820"/>
                </a:cubicBezTo>
                <a:cubicBezTo>
                  <a:pt x="7078168" y="3717423"/>
                  <a:pt x="7067268" y="3721270"/>
                  <a:pt x="7066947" y="3724797"/>
                </a:cubicBezTo>
                <a:cubicBezTo>
                  <a:pt x="7064702" y="3761988"/>
                  <a:pt x="7032961" y="3761027"/>
                  <a:pt x="7004747" y="3771607"/>
                </a:cubicBezTo>
                <a:cubicBezTo>
                  <a:pt x="7015007" y="3780264"/>
                  <a:pt x="7022060" y="3786356"/>
                  <a:pt x="7025907" y="3789562"/>
                </a:cubicBezTo>
                <a:cubicBezTo>
                  <a:pt x="7020457" y="3812005"/>
                  <a:pt x="7015648" y="3832204"/>
                  <a:pt x="7010839" y="3852082"/>
                </a:cubicBezTo>
                <a:cubicBezTo>
                  <a:pt x="7023342" y="3861701"/>
                  <a:pt x="7059893" y="3855288"/>
                  <a:pt x="7031038" y="3887991"/>
                </a:cubicBezTo>
                <a:cubicBezTo>
                  <a:pt x="7058610" y="3896007"/>
                  <a:pt x="7083940" y="3903381"/>
                  <a:pt x="7100932" y="3908511"/>
                </a:cubicBezTo>
                <a:cubicBezTo>
                  <a:pt x="7146460" y="3962054"/>
                  <a:pt x="7188460" y="4011108"/>
                  <a:pt x="7233988" y="4064972"/>
                </a:cubicBezTo>
                <a:cubicBezTo>
                  <a:pt x="7239439" y="4094789"/>
                  <a:pt x="7246813" y="4132622"/>
                  <a:pt x="7253867" y="4171096"/>
                </a:cubicBezTo>
                <a:cubicBezTo>
                  <a:pt x="7256752" y="4186165"/>
                  <a:pt x="7261561" y="4201234"/>
                  <a:pt x="7260599" y="4215983"/>
                </a:cubicBezTo>
                <a:cubicBezTo>
                  <a:pt x="7258676" y="4248685"/>
                  <a:pt x="7289776" y="4273052"/>
                  <a:pt x="7280157" y="4308962"/>
                </a:cubicBezTo>
                <a:cubicBezTo>
                  <a:pt x="7277913" y="4317939"/>
                  <a:pt x="7297791" y="4334290"/>
                  <a:pt x="7309334" y="4345512"/>
                </a:cubicBezTo>
                <a:cubicBezTo>
                  <a:pt x="7331135" y="4365711"/>
                  <a:pt x="7332418" y="4387833"/>
                  <a:pt x="7308371" y="4410918"/>
                </a:cubicBezTo>
                <a:cubicBezTo>
                  <a:pt x="7317669" y="4412841"/>
                  <a:pt x="7325043" y="4414444"/>
                  <a:pt x="7333700" y="4416368"/>
                </a:cubicBezTo>
                <a:cubicBezTo>
                  <a:pt x="7329212" y="4424704"/>
                  <a:pt x="7324402" y="4433681"/>
                  <a:pt x="7315425" y="4450674"/>
                </a:cubicBezTo>
                <a:cubicBezTo>
                  <a:pt x="7338189" y="4449392"/>
                  <a:pt x="7353899" y="4450033"/>
                  <a:pt x="7368968" y="4447148"/>
                </a:cubicBezTo>
                <a:cubicBezTo>
                  <a:pt x="7396861" y="4441697"/>
                  <a:pt x="7415137" y="4451957"/>
                  <a:pt x="7431168" y="4474400"/>
                </a:cubicBezTo>
                <a:cubicBezTo>
                  <a:pt x="7448481" y="4498446"/>
                  <a:pt x="7469642" y="4519927"/>
                  <a:pt x="7487276" y="4540126"/>
                </a:cubicBezTo>
                <a:cubicBezTo>
                  <a:pt x="7482467" y="4551348"/>
                  <a:pt x="7467718" y="4569303"/>
                  <a:pt x="7471245" y="4582127"/>
                </a:cubicBezTo>
                <a:cubicBezTo>
                  <a:pt x="7477016" y="4603929"/>
                  <a:pt x="7494650" y="4622845"/>
                  <a:pt x="7506833" y="4642724"/>
                </a:cubicBezTo>
                <a:cubicBezTo>
                  <a:pt x="7494329" y="4658434"/>
                  <a:pt x="7479581" y="4677030"/>
                  <a:pt x="7463871" y="4696908"/>
                </a:cubicBezTo>
                <a:cubicBezTo>
                  <a:pt x="7495291" y="4717428"/>
                  <a:pt x="7519017" y="4733138"/>
                  <a:pt x="7544345" y="4749810"/>
                </a:cubicBezTo>
                <a:cubicBezTo>
                  <a:pt x="7518696" y="4794055"/>
                  <a:pt x="7576407" y="4784757"/>
                  <a:pt x="7582178" y="4809765"/>
                </a:cubicBezTo>
                <a:cubicBezTo>
                  <a:pt x="7540498" y="4837338"/>
                  <a:pt x="7515490" y="4874209"/>
                  <a:pt x="7502345" y="4925188"/>
                </a:cubicBezTo>
                <a:cubicBezTo>
                  <a:pt x="7501062" y="4930317"/>
                  <a:pt x="7497215" y="4935127"/>
                  <a:pt x="7493688" y="4939295"/>
                </a:cubicBezTo>
                <a:cubicBezTo>
                  <a:pt x="7478619" y="4956608"/>
                  <a:pt x="7450084" y="4953723"/>
                  <a:pt x="7440466" y="4984181"/>
                </a:cubicBezTo>
                <a:cubicBezTo>
                  <a:pt x="7435015" y="5001174"/>
                  <a:pt x="7404877" y="5010472"/>
                  <a:pt x="7384037" y="5024579"/>
                </a:cubicBezTo>
                <a:cubicBezTo>
                  <a:pt x="7408083" y="5064015"/>
                  <a:pt x="7395258" y="5092229"/>
                  <a:pt x="7360952" y="5118840"/>
                </a:cubicBezTo>
                <a:cubicBezTo>
                  <a:pt x="7346204" y="5130383"/>
                  <a:pt x="7338509" y="5152826"/>
                  <a:pt x="7331135" y="5171742"/>
                </a:cubicBezTo>
                <a:cubicBezTo>
                  <a:pt x="7318631" y="5205086"/>
                  <a:pt x="7304844" y="5232339"/>
                  <a:pt x="7261561" y="5213102"/>
                </a:cubicBezTo>
                <a:cubicBezTo>
                  <a:pt x="7256111" y="5210537"/>
                  <a:pt x="7247774" y="5214063"/>
                  <a:pt x="7237836" y="5215026"/>
                </a:cubicBezTo>
                <a:cubicBezTo>
                  <a:pt x="7251943" y="5252538"/>
                  <a:pt x="7228537" y="5266645"/>
                  <a:pt x="7198079" y="5277225"/>
                </a:cubicBezTo>
                <a:cubicBezTo>
                  <a:pt x="7199041" y="5287485"/>
                  <a:pt x="7200324" y="5297424"/>
                  <a:pt x="7201606" y="5308966"/>
                </a:cubicBezTo>
                <a:cubicBezTo>
                  <a:pt x="7183331" y="5313775"/>
                  <a:pt x="7166659" y="5318264"/>
                  <a:pt x="7147101" y="5323394"/>
                </a:cubicBezTo>
                <a:cubicBezTo>
                  <a:pt x="7149666" y="5327883"/>
                  <a:pt x="7152872" y="5332692"/>
                  <a:pt x="7158002" y="5341028"/>
                </a:cubicBezTo>
                <a:cubicBezTo>
                  <a:pt x="7128826" y="5356097"/>
                  <a:pt x="7099649" y="5371166"/>
                  <a:pt x="7068550" y="5386876"/>
                </a:cubicBezTo>
                <a:cubicBezTo>
                  <a:pt x="7072718" y="5396174"/>
                  <a:pt x="7076565" y="5405151"/>
                  <a:pt x="7081053" y="5415091"/>
                </a:cubicBezTo>
                <a:cubicBezTo>
                  <a:pt x="7076244" y="5418938"/>
                  <a:pt x="7072077" y="5424388"/>
                  <a:pt x="7067268" y="5425671"/>
                </a:cubicBezTo>
                <a:cubicBezTo>
                  <a:pt x="7039053" y="5432404"/>
                  <a:pt x="7003144" y="5427274"/>
                  <a:pt x="7008594" y="5476649"/>
                </a:cubicBezTo>
                <a:cubicBezTo>
                  <a:pt x="7009556" y="5484664"/>
                  <a:pt x="6983265" y="5496207"/>
                  <a:pt x="6968837" y="5505184"/>
                </a:cubicBezTo>
                <a:cubicBezTo>
                  <a:pt x="6923951" y="5532757"/>
                  <a:pt x="6878745" y="5560009"/>
                  <a:pt x="6833537" y="5587262"/>
                </a:cubicBezTo>
                <a:cubicBezTo>
                  <a:pt x="6828728" y="5590148"/>
                  <a:pt x="6820392" y="5593995"/>
                  <a:pt x="6817827" y="5592071"/>
                </a:cubicBezTo>
                <a:cubicBezTo>
                  <a:pt x="6788651" y="5569628"/>
                  <a:pt x="6773903" y="5595598"/>
                  <a:pt x="6752742" y="5607461"/>
                </a:cubicBezTo>
                <a:cubicBezTo>
                  <a:pt x="6723565" y="5623812"/>
                  <a:pt x="6691504" y="5634713"/>
                  <a:pt x="6659442" y="5644973"/>
                </a:cubicBezTo>
                <a:cubicBezTo>
                  <a:pt x="6630586" y="5654271"/>
                  <a:pt x="6598846" y="5668378"/>
                  <a:pt x="6570631" y="5664210"/>
                </a:cubicBezTo>
                <a:cubicBezTo>
                  <a:pt x="6542417" y="5660042"/>
                  <a:pt x="6517729" y="5635354"/>
                  <a:pt x="6490798" y="5620927"/>
                </a:cubicBezTo>
                <a:cubicBezTo>
                  <a:pt x="6481500" y="5615797"/>
                  <a:pt x="6470278" y="5611629"/>
                  <a:pt x="6460018" y="5611949"/>
                </a:cubicBezTo>
                <a:cubicBezTo>
                  <a:pt x="6429560" y="5612911"/>
                  <a:pt x="6399422" y="5617400"/>
                  <a:pt x="6368963" y="5617721"/>
                </a:cubicBezTo>
                <a:cubicBezTo>
                  <a:pt x="6360627" y="5617721"/>
                  <a:pt x="6345558" y="5609705"/>
                  <a:pt x="6344917" y="5603613"/>
                </a:cubicBezTo>
                <a:cubicBezTo>
                  <a:pt x="6338825" y="5561613"/>
                  <a:pt x="6300672" y="5567063"/>
                  <a:pt x="6275343" y="5554880"/>
                </a:cubicBezTo>
                <a:cubicBezTo>
                  <a:pt x="6271175" y="5552956"/>
                  <a:pt x="6254823" y="5564819"/>
                  <a:pt x="6253220" y="5571872"/>
                </a:cubicBezTo>
                <a:cubicBezTo>
                  <a:pt x="6244243" y="5618683"/>
                  <a:pt x="6234945" y="5639843"/>
                  <a:pt x="6185570" y="5639202"/>
                </a:cubicBezTo>
                <a:cubicBezTo>
                  <a:pt x="6165051" y="5638881"/>
                  <a:pt x="6136195" y="5636637"/>
                  <a:pt x="6135554" y="5666454"/>
                </a:cubicBezTo>
                <a:cubicBezTo>
                  <a:pt x="6073354" y="5679920"/>
                  <a:pt x="6041292" y="5733784"/>
                  <a:pt x="5991597" y="5761678"/>
                </a:cubicBezTo>
                <a:cubicBezTo>
                  <a:pt x="6006024" y="5803037"/>
                  <a:pt x="5952482" y="5793739"/>
                  <a:pt x="5945428" y="5824198"/>
                </a:cubicBezTo>
                <a:cubicBezTo>
                  <a:pt x="5950558" y="5827725"/>
                  <a:pt x="5958252" y="5833175"/>
                  <a:pt x="5972680" y="5843115"/>
                </a:cubicBezTo>
                <a:cubicBezTo>
                  <a:pt x="5952482" y="5862993"/>
                  <a:pt x="5934527" y="5880947"/>
                  <a:pt x="5916572" y="5898581"/>
                </a:cubicBezTo>
                <a:cubicBezTo>
                  <a:pt x="5914969" y="5900184"/>
                  <a:pt x="5911122" y="5902108"/>
                  <a:pt x="5911442" y="5903070"/>
                </a:cubicBezTo>
                <a:cubicBezTo>
                  <a:pt x="5923947" y="5957254"/>
                  <a:pt x="5863029" y="5952765"/>
                  <a:pt x="5853090" y="5985468"/>
                </a:cubicBezTo>
                <a:cubicBezTo>
                  <a:pt x="5851487" y="5994766"/>
                  <a:pt x="5852770" y="6006308"/>
                  <a:pt x="5847960" y="6013362"/>
                </a:cubicBezTo>
                <a:cubicBezTo>
                  <a:pt x="5824876" y="6044782"/>
                  <a:pt x="5799547" y="6074920"/>
                  <a:pt x="5771333" y="6110509"/>
                </a:cubicBezTo>
                <a:cubicBezTo>
                  <a:pt x="5757867" y="6108585"/>
                  <a:pt x="5742477" y="6111150"/>
                  <a:pt x="5744080" y="6144174"/>
                </a:cubicBezTo>
                <a:cubicBezTo>
                  <a:pt x="5744722" y="6158601"/>
                  <a:pt x="5719714" y="6173029"/>
                  <a:pt x="5711057" y="6190022"/>
                </a:cubicBezTo>
                <a:cubicBezTo>
                  <a:pt x="5697912" y="6215671"/>
                  <a:pt x="5694705" y="6248695"/>
                  <a:pt x="5676751" y="6268894"/>
                </a:cubicBezTo>
                <a:cubicBezTo>
                  <a:pt x="5652063" y="6296788"/>
                  <a:pt x="5617437" y="6316025"/>
                  <a:pt x="5585054" y="6340392"/>
                </a:cubicBezTo>
                <a:cubicBezTo>
                  <a:pt x="5585054" y="6338468"/>
                  <a:pt x="5584092" y="6342315"/>
                  <a:pt x="5585054" y="6342956"/>
                </a:cubicBezTo>
                <a:cubicBezTo>
                  <a:pt x="5623208" y="6366041"/>
                  <a:pt x="5610704" y="6392973"/>
                  <a:pt x="5599161" y="6427599"/>
                </a:cubicBezTo>
                <a:cubicBezTo>
                  <a:pt x="5590184" y="6453890"/>
                  <a:pt x="5601726" y="6486913"/>
                  <a:pt x="5604291" y="6517052"/>
                </a:cubicBezTo>
                <a:cubicBezTo>
                  <a:pt x="5604612" y="6519937"/>
                  <a:pt x="5609742" y="6524105"/>
                  <a:pt x="5608780" y="6525708"/>
                </a:cubicBezTo>
                <a:cubicBezTo>
                  <a:pt x="5588261" y="6566427"/>
                  <a:pt x="5608139" y="6607786"/>
                  <a:pt x="5605895" y="6648505"/>
                </a:cubicBezTo>
                <a:cubicBezTo>
                  <a:pt x="5605253" y="6659405"/>
                  <a:pt x="5598841" y="6670307"/>
                  <a:pt x="5594031" y="6680887"/>
                </a:cubicBezTo>
                <a:cubicBezTo>
                  <a:pt x="5582810" y="6705254"/>
                  <a:pt x="5571909" y="6729621"/>
                  <a:pt x="5559084" y="6753346"/>
                </a:cubicBezTo>
                <a:cubicBezTo>
                  <a:pt x="5554596" y="6761683"/>
                  <a:pt x="5542092" y="6774507"/>
                  <a:pt x="5538886" y="6772904"/>
                </a:cubicBezTo>
                <a:cubicBezTo>
                  <a:pt x="5507144" y="6758476"/>
                  <a:pt x="5497846" y="6793103"/>
                  <a:pt x="5477327" y="6801439"/>
                </a:cubicBezTo>
                <a:cubicBezTo>
                  <a:pt x="5449113" y="6813301"/>
                  <a:pt x="5426028" y="6837669"/>
                  <a:pt x="5396531" y="6859791"/>
                </a:cubicBezTo>
                <a:cubicBezTo>
                  <a:pt x="5392684" y="6843760"/>
                  <a:pt x="5390440" y="6833180"/>
                  <a:pt x="5387233" y="6819714"/>
                </a:cubicBezTo>
                <a:cubicBezTo>
                  <a:pt x="5376974" y="6823882"/>
                  <a:pt x="5368317" y="6827409"/>
                  <a:pt x="5359660" y="6830935"/>
                </a:cubicBezTo>
                <a:cubicBezTo>
                  <a:pt x="5338179" y="6801439"/>
                  <a:pt x="5303873" y="6796950"/>
                  <a:pt x="5268605" y="6818111"/>
                </a:cubicBezTo>
                <a:cubicBezTo>
                  <a:pt x="5244559" y="6787973"/>
                  <a:pt x="5240391" y="6787973"/>
                  <a:pt x="5198390" y="6818432"/>
                </a:cubicBezTo>
                <a:cubicBezTo>
                  <a:pt x="5200634" y="6809454"/>
                  <a:pt x="5202238" y="6802722"/>
                  <a:pt x="5202558" y="6800798"/>
                </a:cubicBezTo>
                <a:cubicBezTo>
                  <a:pt x="5166970" y="6793103"/>
                  <a:pt x="5133625" y="6785729"/>
                  <a:pt x="5100602" y="6778354"/>
                </a:cubicBezTo>
                <a:cubicBezTo>
                  <a:pt x="5097395" y="6777713"/>
                  <a:pt x="5092266" y="6774827"/>
                  <a:pt x="5090983" y="6776110"/>
                </a:cubicBezTo>
                <a:cubicBezTo>
                  <a:pt x="5062128" y="6803683"/>
                  <a:pt x="5049944" y="6778996"/>
                  <a:pt x="5030066" y="6761362"/>
                </a:cubicBezTo>
                <a:cubicBezTo>
                  <a:pt x="5015638" y="6748537"/>
                  <a:pt x="4991592" y="6745011"/>
                  <a:pt x="4971073" y="6740842"/>
                </a:cubicBezTo>
                <a:cubicBezTo>
                  <a:pt x="4939973" y="6734430"/>
                  <a:pt x="4908231" y="6730262"/>
                  <a:pt x="4876491" y="6726415"/>
                </a:cubicBezTo>
                <a:cubicBezTo>
                  <a:pt x="4857895" y="6724170"/>
                  <a:pt x="4838978" y="6723208"/>
                  <a:pt x="4820383" y="6724812"/>
                </a:cubicBezTo>
                <a:cubicBezTo>
                  <a:pt x="4788641" y="6727697"/>
                  <a:pt x="4756900" y="6732827"/>
                  <a:pt x="4725480" y="6736995"/>
                </a:cubicBezTo>
                <a:cubicBezTo>
                  <a:pt x="4725801" y="6740201"/>
                  <a:pt x="4726442" y="6743408"/>
                  <a:pt x="4726762" y="6746614"/>
                </a:cubicBezTo>
                <a:cubicBezTo>
                  <a:pt x="4749847" y="6743728"/>
                  <a:pt x="4772611" y="6740842"/>
                  <a:pt x="4798260" y="6737636"/>
                </a:cubicBezTo>
                <a:cubicBezTo>
                  <a:pt x="4799863" y="6743408"/>
                  <a:pt x="4802428" y="6752705"/>
                  <a:pt x="4806916" y="6768095"/>
                </a:cubicBezTo>
                <a:cubicBezTo>
                  <a:pt x="4773572" y="6762003"/>
                  <a:pt x="4742472" y="6793744"/>
                  <a:pt x="4711052" y="6758797"/>
                </a:cubicBezTo>
                <a:cubicBezTo>
                  <a:pt x="4704960" y="6752064"/>
                  <a:pt x="4684120" y="6759117"/>
                  <a:pt x="4670013" y="6759117"/>
                </a:cubicBezTo>
                <a:cubicBezTo>
                  <a:pt x="4662318" y="6759117"/>
                  <a:pt x="4654303" y="6757835"/>
                  <a:pt x="4646608" y="6756873"/>
                </a:cubicBezTo>
                <a:cubicBezTo>
                  <a:pt x="4637631" y="6755590"/>
                  <a:pt x="4628012" y="6750781"/>
                  <a:pt x="4619676" y="6752705"/>
                </a:cubicBezTo>
                <a:cubicBezTo>
                  <a:pt x="4579599" y="6761362"/>
                  <a:pt x="4537278" y="6765851"/>
                  <a:pt x="4501048" y="6783164"/>
                </a:cubicBezTo>
                <a:cubicBezTo>
                  <a:pt x="4446222" y="6809134"/>
                  <a:pt x="4393962" y="6809134"/>
                  <a:pt x="4338174" y="6792141"/>
                </a:cubicBezTo>
                <a:cubicBezTo>
                  <a:pt x="4291364" y="6777713"/>
                  <a:pt x="4244233" y="6764889"/>
                  <a:pt x="4196461" y="6753346"/>
                </a:cubicBezTo>
                <a:cubicBezTo>
                  <a:pt x="4168568" y="6746614"/>
                  <a:pt x="4139392" y="6742125"/>
                  <a:pt x="4110536" y="6741804"/>
                </a:cubicBezTo>
                <a:cubicBezTo>
                  <a:pt x="4098032" y="6741804"/>
                  <a:pt x="4085528" y="6754629"/>
                  <a:pt x="4070459" y="6763286"/>
                </a:cubicBezTo>
                <a:cubicBezTo>
                  <a:pt x="4055390" y="6760079"/>
                  <a:pt x="4035512" y="6755911"/>
                  <a:pt x="4008259" y="6750140"/>
                </a:cubicBezTo>
                <a:cubicBezTo>
                  <a:pt x="4021404" y="6743087"/>
                  <a:pt x="4028458" y="6739239"/>
                  <a:pt x="4035512" y="6735712"/>
                </a:cubicBezTo>
                <a:cubicBezTo>
                  <a:pt x="4035191" y="6732186"/>
                  <a:pt x="4034871" y="6728659"/>
                  <a:pt x="4034550" y="6725132"/>
                </a:cubicBezTo>
                <a:cubicBezTo>
                  <a:pt x="4018198" y="6726415"/>
                  <a:pt x="4001847" y="6727377"/>
                  <a:pt x="3985816" y="6728659"/>
                </a:cubicBezTo>
                <a:cubicBezTo>
                  <a:pt x="3986778" y="6727377"/>
                  <a:pt x="3987419" y="6726094"/>
                  <a:pt x="3988381" y="6724812"/>
                </a:cubicBezTo>
                <a:cubicBezTo>
                  <a:pt x="3970426" y="6720322"/>
                  <a:pt x="3952151" y="6717437"/>
                  <a:pt x="3934838" y="6711025"/>
                </a:cubicBezTo>
                <a:cubicBezTo>
                  <a:pt x="3910150" y="6702047"/>
                  <a:pt x="3883860" y="6693712"/>
                  <a:pt x="3863019" y="6678963"/>
                </a:cubicBezTo>
                <a:cubicBezTo>
                  <a:pt x="3832561" y="6657482"/>
                  <a:pt x="3796011" y="6654596"/>
                  <a:pt x="3761704" y="6673192"/>
                </a:cubicBezTo>
                <a:cubicBezTo>
                  <a:pt x="3741185" y="6684093"/>
                  <a:pt x="3709765" y="6681848"/>
                  <a:pt x="3696299" y="6697238"/>
                </a:cubicBezTo>
                <a:cubicBezTo>
                  <a:pt x="3666481" y="6731865"/>
                  <a:pt x="3623519" y="6723208"/>
                  <a:pt x="3588251" y="6736353"/>
                </a:cubicBezTo>
                <a:cubicBezTo>
                  <a:pt x="3564525" y="6745331"/>
                  <a:pt x="3526692" y="6725453"/>
                  <a:pt x="3498798" y="6711346"/>
                </a:cubicBezTo>
                <a:cubicBezTo>
                  <a:pt x="3454554" y="6688903"/>
                  <a:pt x="3413194" y="6660688"/>
                  <a:pt x="3371193" y="6634398"/>
                </a:cubicBezTo>
                <a:cubicBezTo>
                  <a:pt x="3361575" y="6628305"/>
                  <a:pt x="3352918" y="6619970"/>
                  <a:pt x="3343941" y="6612916"/>
                </a:cubicBezTo>
                <a:cubicBezTo>
                  <a:pt x="3345864" y="6609710"/>
                  <a:pt x="3348108" y="6606183"/>
                  <a:pt x="3350032" y="6602977"/>
                </a:cubicBezTo>
                <a:cubicBezTo>
                  <a:pt x="3359330" y="6604259"/>
                  <a:pt x="3368949" y="6605542"/>
                  <a:pt x="3377926" y="6606503"/>
                </a:cubicBezTo>
                <a:cubicBezTo>
                  <a:pt x="3379209" y="6603297"/>
                  <a:pt x="3381453" y="6600412"/>
                  <a:pt x="3380812" y="6599130"/>
                </a:cubicBezTo>
                <a:cubicBezTo>
                  <a:pt x="3359009" y="6557129"/>
                  <a:pt x="3311237" y="6569312"/>
                  <a:pt x="3278214" y="6550396"/>
                </a:cubicBezTo>
                <a:cubicBezTo>
                  <a:pt x="3274366" y="6548151"/>
                  <a:pt x="3266672" y="6552640"/>
                  <a:pt x="3254168" y="6555846"/>
                </a:cubicBezTo>
                <a:cubicBezTo>
                  <a:pt x="3262824" y="6540777"/>
                  <a:pt x="3268275" y="6531479"/>
                  <a:pt x="3275008" y="6519937"/>
                </a:cubicBezTo>
                <a:cubicBezTo>
                  <a:pt x="3253526" y="6511601"/>
                  <a:pt x="3233648" y="6503906"/>
                  <a:pt x="3207678" y="6493967"/>
                </a:cubicBezTo>
                <a:cubicBezTo>
                  <a:pt x="3180426" y="6518014"/>
                  <a:pt x="3154456" y="6487234"/>
                  <a:pt x="3126242" y="6474730"/>
                </a:cubicBezTo>
                <a:cubicBezTo>
                  <a:pt x="3090653" y="6459020"/>
                  <a:pt x="3055064" y="6442668"/>
                  <a:pt x="3021079" y="6424073"/>
                </a:cubicBezTo>
                <a:cubicBezTo>
                  <a:pt x="2991903" y="6408042"/>
                  <a:pt x="2964650" y="6388484"/>
                  <a:pt x="2932268" y="6367644"/>
                </a:cubicBezTo>
                <a:cubicBezTo>
                  <a:pt x="2932268" y="6347124"/>
                  <a:pt x="2922329" y="6328208"/>
                  <a:pt x="2889947" y="6326925"/>
                </a:cubicBezTo>
                <a:cubicBezTo>
                  <a:pt x="2880007" y="6326605"/>
                  <a:pt x="2868786" y="6317628"/>
                  <a:pt x="2861732" y="6309612"/>
                </a:cubicBezTo>
                <a:cubicBezTo>
                  <a:pt x="2828709" y="6272100"/>
                  <a:pt x="2797288" y="6232664"/>
                  <a:pt x="2745348" y="6219198"/>
                </a:cubicBezTo>
                <a:cubicBezTo>
                  <a:pt x="2741180" y="6218237"/>
                  <a:pt x="2738936" y="6207977"/>
                  <a:pt x="2735089" y="6207335"/>
                </a:cubicBezTo>
                <a:cubicBezTo>
                  <a:pt x="2719699" y="6205091"/>
                  <a:pt x="2695332" y="6198037"/>
                  <a:pt x="2690202" y="6204770"/>
                </a:cubicBezTo>
                <a:cubicBezTo>
                  <a:pt x="2661667" y="6243244"/>
                  <a:pt x="2623514" y="6231382"/>
                  <a:pt x="2588246" y="6227534"/>
                </a:cubicBezTo>
                <a:cubicBezTo>
                  <a:pt x="2572536" y="6225931"/>
                  <a:pt x="2560352" y="6212145"/>
                  <a:pt x="2550413" y="6237153"/>
                </a:cubicBezTo>
                <a:cubicBezTo>
                  <a:pt x="2547528" y="6244206"/>
                  <a:pt x="2525084" y="6243565"/>
                  <a:pt x="2511618" y="6245810"/>
                </a:cubicBezTo>
                <a:cubicBezTo>
                  <a:pt x="2425052" y="6261840"/>
                  <a:pt x="2338485" y="6276909"/>
                  <a:pt x="2251919" y="6294543"/>
                </a:cubicBezTo>
                <a:cubicBezTo>
                  <a:pt x="2233002" y="6298391"/>
                  <a:pt x="2215689" y="6309933"/>
                  <a:pt x="2198055" y="6319231"/>
                </a:cubicBezTo>
                <a:cubicBezTo>
                  <a:pt x="2132970" y="6353216"/>
                  <a:pt x="2083595" y="6327887"/>
                  <a:pt x="2054418" y="6257672"/>
                </a:cubicBezTo>
                <a:cubicBezTo>
                  <a:pt x="2059869" y="6254145"/>
                  <a:pt x="2065319" y="6250619"/>
                  <a:pt x="2070770" y="6247092"/>
                </a:cubicBezTo>
                <a:cubicBezTo>
                  <a:pt x="2070449" y="6244848"/>
                  <a:pt x="2070129" y="6242283"/>
                  <a:pt x="2069808" y="6240038"/>
                </a:cubicBezTo>
                <a:cubicBezTo>
                  <a:pt x="2059548" y="6241000"/>
                  <a:pt x="2047365" y="6238756"/>
                  <a:pt x="2039670" y="6243565"/>
                </a:cubicBezTo>
                <a:cubicBezTo>
                  <a:pt x="1999272" y="6268253"/>
                  <a:pt x="1953745" y="6262802"/>
                  <a:pt x="1910461" y="6266329"/>
                </a:cubicBezTo>
                <a:cubicBezTo>
                  <a:pt x="1886094" y="6268253"/>
                  <a:pt x="1883529" y="6248374"/>
                  <a:pt x="1890262" y="6228817"/>
                </a:cubicBezTo>
                <a:cubicBezTo>
                  <a:pt x="1892507" y="6222084"/>
                  <a:pt x="1898278" y="6216633"/>
                  <a:pt x="1902125" y="6210542"/>
                </a:cubicBezTo>
                <a:cubicBezTo>
                  <a:pt x="1898919" y="6208297"/>
                  <a:pt x="1895713" y="6205732"/>
                  <a:pt x="1892507" y="6203488"/>
                </a:cubicBezTo>
                <a:cubicBezTo>
                  <a:pt x="1882888" y="6217275"/>
                  <a:pt x="1868460" y="6230420"/>
                  <a:pt x="1865254" y="6245489"/>
                </a:cubicBezTo>
                <a:cubicBezTo>
                  <a:pt x="1859163" y="6274986"/>
                  <a:pt x="1839284" y="6298391"/>
                  <a:pt x="1809787" y="6300956"/>
                </a:cubicBezTo>
                <a:cubicBezTo>
                  <a:pt x="1782535" y="6303200"/>
                  <a:pt x="1755283" y="6306085"/>
                  <a:pt x="1725786" y="6308971"/>
                </a:cubicBezTo>
                <a:cubicBezTo>
                  <a:pt x="1734442" y="6319872"/>
                  <a:pt x="1742458" y="6329491"/>
                  <a:pt x="1750794" y="6340071"/>
                </a:cubicBezTo>
                <a:cubicBezTo>
                  <a:pt x="1637937" y="6349048"/>
                  <a:pt x="1529568" y="6357705"/>
                  <a:pt x="1420879" y="6366361"/>
                </a:cubicBezTo>
                <a:cubicBezTo>
                  <a:pt x="1420238" y="6367644"/>
                  <a:pt x="1419276" y="6368927"/>
                  <a:pt x="1418635" y="6370209"/>
                </a:cubicBezTo>
                <a:cubicBezTo>
                  <a:pt x="1431459" y="6373736"/>
                  <a:pt x="1444605" y="6380789"/>
                  <a:pt x="1457429" y="6380469"/>
                </a:cubicBezTo>
                <a:cubicBezTo>
                  <a:pt x="1482437" y="6379827"/>
                  <a:pt x="1487247" y="6395538"/>
                  <a:pt x="1480834" y="6411889"/>
                </a:cubicBezTo>
                <a:cubicBezTo>
                  <a:pt x="1477949" y="6419584"/>
                  <a:pt x="1458070" y="6426638"/>
                  <a:pt x="1448131" y="6424393"/>
                </a:cubicBezTo>
                <a:cubicBezTo>
                  <a:pt x="1409657" y="6415737"/>
                  <a:pt x="1371825" y="6403232"/>
                  <a:pt x="1333992" y="6392652"/>
                </a:cubicBezTo>
                <a:cubicBezTo>
                  <a:pt x="1328541" y="6391049"/>
                  <a:pt x="1319884" y="6387522"/>
                  <a:pt x="1317320" y="6389767"/>
                </a:cubicBezTo>
                <a:cubicBezTo>
                  <a:pt x="1274357" y="6428882"/>
                  <a:pt x="1261212" y="6381110"/>
                  <a:pt x="1238127" y="6363155"/>
                </a:cubicBezTo>
                <a:cubicBezTo>
                  <a:pt x="1230112" y="6356743"/>
                  <a:pt x="1222738" y="6349690"/>
                  <a:pt x="1215363" y="6343277"/>
                </a:cubicBezTo>
                <a:cubicBezTo>
                  <a:pt x="1232035" y="6333017"/>
                  <a:pt x="1247425" y="6323719"/>
                  <a:pt x="1270509" y="6309612"/>
                </a:cubicBezTo>
                <a:cubicBezTo>
                  <a:pt x="1248387" y="6298391"/>
                  <a:pt x="1232035" y="6291337"/>
                  <a:pt x="1216966" y="6282039"/>
                </a:cubicBezTo>
                <a:cubicBezTo>
                  <a:pt x="1181698" y="6260558"/>
                  <a:pt x="1143866" y="6241000"/>
                  <a:pt x="1113086" y="6214389"/>
                </a:cubicBezTo>
                <a:cubicBezTo>
                  <a:pt x="1093208" y="6197075"/>
                  <a:pt x="1073651" y="6173350"/>
                  <a:pt x="1050245" y="6180083"/>
                </a:cubicBezTo>
                <a:cubicBezTo>
                  <a:pt x="1021069" y="6188419"/>
                  <a:pt x="998947" y="6173991"/>
                  <a:pt x="973618" y="6172709"/>
                </a:cubicBezTo>
                <a:cubicBezTo>
                  <a:pt x="930655" y="6170464"/>
                  <a:pt x="920075" y="6139685"/>
                  <a:pt x="909174" y="6103776"/>
                </a:cubicBezTo>
                <a:cubicBezTo>
                  <a:pt x="923281" y="6111150"/>
                  <a:pt x="937388" y="6118204"/>
                  <a:pt x="955022" y="6127502"/>
                </a:cubicBezTo>
                <a:cubicBezTo>
                  <a:pt x="952457" y="6111150"/>
                  <a:pt x="950213" y="6097043"/>
                  <a:pt x="947648" y="6080371"/>
                </a:cubicBezTo>
                <a:cubicBezTo>
                  <a:pt x="997985" y="6062416"/>
                  <a:pt x="1043192" y="6080050"/>
                  <a:pt x="1089040" y="6095440"/>
                </a:cubicBezTo>
                <a:cubicBezTo>
                  <a:pt x="1073651" y="6157319"/>
                  <a:pt x="1136812" y="6131990"/>
                  <a:pt x="1153484" y="6156998"/>
                </a:cubicBezTo>
                <a:cubicBezTo>
                  <a:pt x="1158293" y="6155075"/>
                  <a:pt x="1161179" y="6154754"/>
                  <a:pt x="1162461" y="6153151"/>
                </a:cubicBezTo>
                <a:cubicBezTo>
                  <a:pt x="1170798" y="6142892"/>
                  <a:pt x="1179134" y="6132632"/>
                  <a:pt x="1187470" y="6122051"/>
                </a:cubicBezTo>
                <a:cubicBezTo>
                  <a:pt x="1193561" y="6132311"/>
                  <a:pt x="1200615" y="6142250"/>
                  <a:pt x="1205424" y="6153151"/>
                </a:cubicBezTo>
                <a:cubicBezTo>
                  <a:pt x="1210554" y="6164373"/>
                  <a:pt x="1209592" y="6180724"/>
                  <a:pt x="1217608" y="6188098"/>
                </a:cubicBezTo>
                <a:cubicBezTo>
                  <a:pt x="1234600" y="6203488"/>
                  <a:pt x="1245501" y="6234267"/>
                  <a:pt x="1279487" y="6218237"/>
                </a:cubicBezTo>
                <a:cubicBezTo>
                  <a:pt x="1286861" y="6214709"/>
                  <a:pt x="1299044" y="6223046"/>
                  <a:pt x="1309304" y="6224649"/>
                </a:cubicBezTo>
                <a:cubicBezTo>
                  <a:pt x="1318923" y="6226252"/>
                  <a:pt x="1332709" y="6230740"/>
                  <a:pt x="1337198" y="6226252"/>
                </a:cubicBezTo>
                <a:cubicBezTo>
                  <a:pt x="1343289" y="6220160"/>
                  <a:pt x="1342969" y="6207015"/>
                  <a:pt x="1344893" y="6196755"/>
                </a:cubicBezTo>
                <a:cubicBezTo>
                  <a:pt x="1345213" y="6195152"/>
                  <a:pt x="1342969" y="6192587"/>
                  <a:pt x="1341366" y="6190984"/>
                </a:cubicBezTo>
                <a:cubicBezTo>
                  <a:pt x="1316358" y="6159884"/>
                  <a:pt x="1296800" y="6129425"/>
                  <a:pt x="1359962" y="6112433"/>
                </a:cubicBezTo>
                <a:cubicBezTo>
                  <a:pt x="1336557" y="6097684"/>
                  <a:pt x="1318281" y="6086463"/>
                  <a:pt x="1300327" y="6075241"/>
                </a:cubicBezTo>
                <a:cubicBezTo>
                  <a:pt x="1300647" y="6071394"/>
                  <a:pt x="1300647" y="6067546"/>
                  <a:pt x="1300968" y="6063699"/>
                </a:cubicBezTo>
                <a:cubicBezTo>
                  <a:pt x="1313472" y="6063058"/>
                  <a:pt x="1327900" y="6057928"/>
                  <a:pt x="1337839" y="6062416"/>
                </a:cubicBezTo>
                <a:cubicBezTo>
                  <a:pt x="1369260" y="6077486"/>
                  <a:pt x="1389138" y="6100570"/>
                  <a:pt x="1400039" y="6137120"/>
                </a:cubicBezTo>
                <a:cubicBezTo>
                  <a:pt x="1408375" y="6165014"/>
                  <a:pt x="1434024" y="6189060"/>
                  <a:pt x="1456147" y="6210542"/>
                </a:cubicBezTo>
                <a:cubicBezTo>
                  <a:pt x="1462880" y="6217275"/>
                  <a:pt x="1490132" y="6215351"/>
                  <a:pt x="1496865" y="6207656"/>
                </a:cubicBezTo>
                <a:cubicBezTo>
                  <a:pt x="1533095" y="6167579"/>
                  <a:pt x="1573493" y="6174953"/>
                  <a:pt x="1618058" y="6186495"/>
                </a:cubicBezTo>
                <a:cubicBezTo>
                  <a:pt x="1642425" y="6192908"/>
                  <a:pt x="1669037" y="6190343"/>
                  <a:pt x="1694686" y="6190984"/>
                </a:cubicBezTo>
                <a:cubicBezTo>
                  <a:pt x="1723862" y="6191946"/>
                  <a:pt x="1753359" y="6192908"/>
                  <a:pt x="1782856" y="6192266"/>
                </a:cubicBezTo>
                <a:cubicBezTo>
                  <a:pt x="1794077" y="6191946"/>
                  <a:pt x="1805940" y="6189381"/>
                  <a:pt x="1816841" y="6185533"/>
                </a:cubicBezTo>
                <a:cubicBezTo>
                  <a:pt x="1865254" y="6166617"/>
                  <a:pt x="1918797" y="6159243"/>
                  <a:pt x="1956951" y="6118845"/>
                </a:cubicBezTo>
                <a:cubicBezTo>
                  <a:pt x="1963363" y="6112112"/>
                  <a:pt x="1966890" y="6103135"/>
                  <a:pt x="1973623" y="6092875"/>
                </a:cubicBezTo>
                <a:cubicBezTo>
                  <a:pt x="1961760" y="6089990"/>
                  <a:pt x="1948615" y="6082295"/>
                  <a:pt x="1942523" y="6086142"/>
                </a:cubicBezTo>
                <a:cubicBezTo>
                  <a:pt x="1893148" y="6116601"/>
                  <a:pt x="1838002" y="6088387"/>
                  <a:pt x="1787024" y="6102814"/>
                </a:cubicBezTo>
                <a:cubicBezTo>
                  <a:pt x="1771955" y="6106982"/>
                  <a:pt x="1752076" y="6095119"/>
                  <a:pt x="1732519" y="6085501"/>
                </a:cubicBezTo>
                <a:cubicBezTo>
                  <a:pt x="1772916" y="6065622"/>
                  <a:pt x="1820047" y="6058569"/>
                  <a:pt x="1849865" y="6019454"/>
                </a:cubicBezTo>
                <a:cubicBezTo>
                  <a:pt x="1865575" y="6025545"/>
                  <a:pt x="1878720" y="6058890"/>
                  <a:pt x="1899881" y="6023942"/>
                </a:cubicBezTo>
                <a:cubicBezTo>
                  <a:pt x="1890262" y="6021698"/>
                  <a:pt x="1880964" y="6019774"/>
                  <a:pt x="1871666" y="6017851"/>
                </a:cubicBezTo>
                <a:cubicBezTo>
                  <a:pt x="1870384" y="6014645"/>
                  <a:pt x="1868781" y="6011759"/>
                  <a:pt x="1867498" y="6008553"/>
                </a:cubicBezTo>
                <a:cubicBezTo>
                  <a:pt x="1881926" y="6000217"/>
                  <a:pt x="1896354" y="5992201"/>
                  <a:pt x="1910782" y="5984186"/>
                </a:cubicBezTo>
                <a:cubicBezTo>
                  <a:pt x="1872308" y="5960781"/>
                  <a:pt x="1834796" y="5933849"/>
                  <a:pt x="1785741" y="5947956"/>
                </a:cubicBezTo>
                <a:lnTo>
                  <a:pt x="1786703" y="5949880"/>
                </a:lnTo>
                <a:close/>
                <a:moveTo>
                  <a:pt x="2340409" y="5964308"/>
                </a:moveTo>
                <a:cubicBezTo>
                  <a:pt x="2328225" y="5991239"/>
                  <a:pt x="2308988" y="6000537"/>
                  <a:pt x="2281095" y="5989316"/>
                </a:cubicBezTo>
                <a:cubicBezTo>
                  <a:pt x="2276285" y="5987392"/>
                  <a:pt x="2269232" y="5991560"/>
                  <a:pt x="2263140" y="5993484"/>
                </a:cubicBezTo>
                <a:cubicBezTo>
                  <a:pt x="2236850" y="6001179"/>
                  <a:pt x="2210559" y="6008873"/>
                  <a:pt x="2176894" y="6018812"/>
                </a:cubicBezTo>
                <a:cubicBezTo>
                  <a:pt x="2184589" y="6002782"/>
                  <a:pt x="2188116" y="5995408"/>
                  <a:pt x="2191963" y="5987071"/>
                </a:cubicBezTo>
                <a:cubicBezTo>
                  <a:pt x="2161825" y="5985468"/>
                  <a:pt x="2130084" y="6021057"/>
                  <a:pt x="2127198" y="6054401"/>
                </a:cubicBezTo>
                <a:cubicBezTo>
                  <a:pt x="2125595" y="6072356"/>
                  <a:pt x="2121748" y="6089990"/>
                  <a:pt x="2118862" y="6108585"/>
                </a:cubicBezTo>
                <a:cubicBezTo>
                  <a:pt x="2157657" y="6110509"/>
                  <a:pt x="2188116" y="6113074"/>
                  <a:pt x="2210559" y="6077486"/>
                </a:cubicBezTo>
                <a:cubicBezTo>
                  <a:pt x="2225307" y="6054080"/>
                  <a:pt x="2261537" y="6064340"/>
                  <a:pt x="2276927" y="6089669"/>
                </a:cubicBezTo>
                <a:cubicBezTo>
                  <a:pt x="2282056" y="6098326"/>
                  <a:pt x="2290393" y="6104738"/>
                  <a:pt x="2304500" y="6119807"/>
                </a:cubicBezTo>
                <a:cubicBezTo>
                  <a:pt x="2301293" y="6059531"/>
                  <a:pt x="2343294" y="6059852"/>
                  <a:pt x="2378562" y="6047989"/>
                </a:cubicBezTo>
                <a:cubicBezTo>
                  <a:pt x="2362211" y="6039653"/>
                  <a:pt x="2350027" y="6033561"/>
                  <a:pt x="2336882" y="6026828"/>
                </a:cubicBezTo>
                <a:cubicBezTo>
                  <a:pt x="2353234" y="6007911"/>
                  <a:pt x="2366379" y="5992843"/>
                  <a:pt x="2380807" y="5976171"/>
                </a:cubicBezTo>
                <a:cubicBezTo>
                  <a:pt x="2366699" y="5972002"/>
                  <a:pt x="2354516" y="5968476"/>
                  <a:pt x="2340409" y="5964308"/>
                </a:cubicBezTo>
                <a:close/>
                <a:moveTo>
                  <a:pt x="5389799" y="1559670"/>
                </a:moveTo>
                <a:cubicBezTo>
                  <a:pt x="5394928" y="1530493"/>
                  <a:pt x="5398776" y="1508691"/>
                  <a:pt x="5402623" y="1486889"/>
                </a:cubicBezTo>
                <a:cubicBezTo>
                  <a:pt x="5403585" y="1482080"/>
                  <a:pt x="5404547" y="1476309"/>
                  <a:pt x="5407753" y="1473103"/>
                </a:cubicBezTo>
                <a:cubicBezTo>
                  <a:pt x="5423463" y="1456110"/>
                  <a:pt x="5440777" y="1440721"/>
                  <a:pt x="5455205" y="1422766"/>
                </a:cubicBezTo>
                <a:cubicBezTo>
                  <a:pt x="5461617" y="1414751"/>
                  <a:pt x="5461937" y="1402247"/>
                  <a:pt x="5465144" y="1391666"/>
                </a:cubicBezTo>
                <a:cubicBezTo>
                  <a:pt x="5455205" y="1388781"/>
                  <a:pt x="5444945" y="1383651"/>
                  <a:pt x="5435005" y="1383651"/>
                </a:cubicBezTo>
                <a:cubicBezTo>
                  <a:pt x="5413203" y="1383651"/>
                  <a:pt x="5391402" y="1386216"/>
                  <a:pt x="5369600" y="1387498"/>
                </a:cubicBezTo>
                <a:cubicBezTo>
                  <a:pt x="5371523" y="1389742"/>
                  <a:pt x="5373126" y="1392307"/>
                  <a:pt x="5375050" y="1394552"/>
                </a:cubicBezTo>
                <a:cubicBezTo>
                  <a:pt x="5342668" y="1409941"/>
                  <a:pt x="5312530" y="1429820"/>
                  <a:pt x="5272453" y="1433667"/>
                </a:cubicBezTo>
                <a:cubicBezTo>
                  <a:pt x="5275979" y="1439759"/>
                  <a:pt x="5279506" y="1445530"/>
                  <a:pt x="5283353" y="1452583"/>
                </a:cubicBezTo>
                <a:cubicBezTo>
                  <a:pt x="5275979" y="1455790"/>
                  <a:pt x="5269247" y="1458675"/>
                  <a:pt x="5255780" y="1464767"/>
                </a:cubicBezTo>
                <a:cubicBezTo>
                  <a:pt x="5279186" y="1470859"/>
                  <a:pt x="5295537" y="1475027"/>
                  <a:pt x="5309644" y="1478553"/>
                </a:cubicBezTo>
                <a:cubicBezTo>
                  <a:pt x="5308041" y="1495546"/>
                  <a:pt x="5306438" y="1510295"/>
                  <a:pt x="5305797" y="1518951"/>
                </a:cubicBezTo>
                <a:cubicBezTo>
                  <a:pt x="5332729" y="1532097"/>
                  <a:pt x="5355172" y="1542997"/>
                  <a:pt x="5389799" y="1559670"/>
                </a:cubicBezTo>
                <a:close/>
                <a:moveTo>
                  <a:pt x="2236850" y="6216313"/>
                </a:moveTo>
                <a:cubicBezTo>
                  <a:pt x="2238453" y="6213748"/>
                  <a:pt x="2240056" y="6211503"/>
                  <a:pt x="2241659" y="6208939"/>
                </a:cubicBezTo>
                <a:cubicBezTo>
                  <a:pt x="2261537" y="6205732"/>
                  <a:pt x="2281415" y="6202526"/>
                  <a:pt x="2300973" y="6199320"/>
                </a:cubicBezTo>
                <a:cubicBezTo>
                  <a:pt x="2299049" y="6173029"/>
                  <a:pt x="2292637" y="6160205"/>
                  <a:pt x="2267308" y="6170144"/>
                </a:cubicBezTo>
                <a:cubicBezTo>
                  <a:pt x="2261216" y="6172709"/>
                  <a:pt x="2251598" y="6165976"/>
                  <a:pt x="2244224" y="6166617"/>
                </a:cubicBezTo>
                <a:cubicBezTo>
                  <a:pt x="2235888" y="6167579"/>
                  <a:pt x="2226910" y="6170785"/>
                  <a:pt x="2219857" y="6175274"/>
                </a:cubicBezTo>
                <a:cubicBezTo>
                  <a:pt x="2204467" y="6185533"/>
                  <a:pt x="2191322" y="6198999"/>
                  <a:pt x="2175291" y="6208297"/>
                </a:cubicBezTo>
                <a:cubicBezTo>
                  <a:pt x="2157337" y="6218557"/>
                  <a:pt x="2137138" y="6225290"/>
                  <a:pt x="2116298" y="6234267"/>
                </a:cubicBezTo>
                <a:cubicBezTo>
                  <a:pt x="2139382" y="6249977"/>
                  <a:pt x="2157337" y="6262161"/>
                  <a:pt x="2175291" y="6274345"/>
                </a:cubicBezTo>
                <a:cubicBezTo>
                  <a:pt x="2190040" y="6270176"/>
                  <a:pt x="2207673" y="6261199"/>
                  <a:pt x="2225307" y="6261520"/>
                </a:cubicBezTo>
                <a:cubicBezTo>
                  <a:pt x="2249354" y="6262161"/>
                  <a:pt x="2262178" y="6253504"/>
                  <a:pt x="2268591" y="6232664"/>
                </a:cubicBezTo>
                <a:cubicBezTo>
                  <a:pt x="2257690" y="6226893"/>
                  <a:pt x="2247109" y="6221763"/>
                  <a:pt x="2236850" y="6216313"/>
                </a:cubicBezTo>
                <a:close/>
                <a:moveTo>
                  <a:pt x="652360" y="2154414"/>
                </a:moveTo>
                <a:cubicBezTo>
                  <a:pt x="638573" y="2139025"/>
                  <a:pt x="629596" y="2122673"/>
                  <a:pt x="623504" y="2123635"/>
                </a:cubicBezTo>
                <a:cubicBezTo>
                  <a:pt x="600740" y="2127162"/>
                  <a:pt x="573808" y="2130689"/>
                  <a:pt x="558098" y="2144796"/>
                </a:cubicBezTo>
                <a:cubicBezTo>
                  <a:pt x="538220" y="2162430"/>
                  <a:pt x="527960" y="2190644"/>
                  <a:pt x="513532" y="2214370"/>
                </a:cubicBezTo>
                <a:cubicBezTo>
                  <a:pt x="535334" y="2223026"/>
                  <a:pt x="671917" y="2175575"/>
                  <a:pt x="670314" y="2155697"/>
                </a:cubicBezTo>
                <a:cubicBezTo>
                  <a:pt x="661657" y="2155056"/>
                  <a:pt x="653001" y="2154414"/>
                  <a:pt x="652360" y="2154414"/>
                </a:cubicBezTo>
                <a:close/>
                <a:moveTo>
                  <a:pt x="659413" y="4157630"/>
                </a:moveTo>
                <a:cubicBezTo>
                  <a:pt x="697246" y="4151538"/>
                  <a:pt x="734117" y="4147050"/>
                  <a:pt x="770026" y="4138714"/>
                </a:cubicBezTo>
                <a:cubicBezTo>
                  <a:pt x="778042" y="4136790"/>
                  <a:pt x="782851" y="4121080"/>
                  <a:pt x="788942" y="4111782"/>
                </a:cubicBezTo>
                <a:cubicBezTo>
                  <a:pt x="777400" y="4108576"/>
                  <a:pt x="765537" y="4101843"/>
                  <a:pt x="754316" y="4102484"/>
                </a:cubicBezTo>
                <a:cubicBezTo>
                  <a:pt x="737323" y="4103767"/>
                  <a:pt x="720972" y="4110179"/>
                  <a:pt x="700773" y="4115629"/>
                </a:cubicBezTo>
                <a:cubicBezTo>
                  <a:pt x="700773" y="4096713"/>
                  <a:pt x="700773" y="4086774"/>
                  <a:pt x="700773" y="4072666"/>
                </a:cubicBezTo>
                <a:cubicBezTo>
                  <a:pt x="686666" y="4074911"/>
                  <a:pt x="674482" y="4076514"/>
                  <a:pt x="662940" y="4078438"/>
                </a:cubicBezTo>
                <a:cubicBezTo>
                  <a:pt x="661657" y="4104087"/>
                  <a:pt x="660696" y="4126530"/>
                  <a:pt x="659413" y="4157630"/>
                </a:cubicBezTo>
                <a:close/>
                <a:moveTo>
                  <a:pt x="1945729" y="5981941"/>
                </a:moveTo>
                <a:cubicBezTo>
                  <a:pt x="1933546" y="5990598"/>
                  <a:pt x="1921362" y="5999575"/>
                  <a:pt x="1906293" y="6009835"/>
                </a:cubicBezTo>
                <a:cubicBezTo>
                  <a:pt x="1927133" y="6021057"/>
                  <a:pt x="1945088" y="6031317"/>
                  <a:pt x="1964004" y="6039653"/>
                </a:cubicBezTo>
                <a:cubicBezTo>
                  <a:pt x="1968493" y="6041576"/>
                  <a:pt x="1977470" y="6037408"/>
                  <a:pt x="1981638" y="6033240"/>
                </a:cubicBezTo>
                <a:cubicBezTo>
                  <a:pt x="1983882" y="6030996"/>
                  <a:pt x="1981959" y="6021378"/>
                  <a:pt x="1978753" y="6017530"/>
                </a:cubicBezTo>
                <a:cubicBezTo>
                  <a:pt x="1966569" y="6003102"/>
                  <a:pt x="1953424" y="5989957"/>
                  <a:pt x="1945729" y="5981941"/>
                </a:cubicBezTo>
                <a:close/>
                <a:moveTo>
                  <a:pt x="5586978" y="1357040"/>
                </a:moveTo>
                <a:cubicBezTo>
                  <a:pt x="5543695" y="1351268"/>
                  <a:pt x="5543695" y="1351268"/>
                  <a:pt x="5529908" y="1371788"/>
                </a:cubicBezTo>
                <a:cubicBezTo>
                  <a:pt x="5567421" y="1394872"/>
                  <a:pt x="5584734" y="1390384"/>
                  <a:pt x="5586978" y="1357040"/>
                </a:cubicBezTo>
                <a:close/>
                <a:moveTo>
                  <a:pt x="4648211" y="6182969"/>
                </a:moveTo>
                <a:cubicBezTo>
                  <a:pt x="4649814" y="6184892"/>
                  <a:pt x="4651417" y="6186816"/>
                  <a:pt x="4653020" y="6188740"/>
                </a:cubicBezTo>
                <a:cubicBezTo>
                  <a:pt x="4671296" y="6175274"/>
                  <a:pt x="4689571" y="6162129"/>
                  <a:pt x="4713617" y="6144495"/>
                </a:cubicBezTo>
                <a:cubicBezTo>
                  <a:pt x="4693097" y="6140967"/>
                  <a:pt x="4681235" y="6139044"/>
                  <a:pt x="4671616" y="6137441"/>
                </a:cubicBezTo>
                <a:cubicBezTo>
                  <a:pt x="4662318" y="6155075"/>
                  <a:pt x="4655265" y="6169182"/>
                  <a:pt x="4648211" y="6182969"/>
                </a:cubicBezTo>
                <a:close/>
                <a:moveTo>
                  <a:pt x="2544963" y="6144815"/>
                </a:moveTo>
                <a:cubicBezTo>
                  <a:pt x="2551375" y="6144174"/>
                  <a:pt x="2558108" y="6143533"/>
                  <a:pt x="2564520" y="6142892"/>
                </a:cubicBezTo>
                <a:cubicBezTo>
                  <a:pt x="2564520" y="6131028"/>
                  <a:pt x="2567726" y="6117242"/>
                  <a:pt x="2563238" y="6107624"/>
                </a:cubicBezTo>
                <a:cubicBezTo>
                  <a:pt x="2560993" y="6102814"/>
                  <a:pt x="2543359" y="6105700"/>
                  <a:pt x="2532779" y="6105059"/>
                </a:cubicBezTo>
                <a:cubicBezTo>
                  <a:pt x="2536627" y="6118524"/>
                  <a:pt x="2540795" y="6131670"/>
                  <a:pt x="2544963" y="6144815"/>
                </a:cubicBezTo>
                <a:close/>
                <a:moveTo>
                  <a:pt x="664222" y="5650744"/>
                </a:moveTo>
                <a:cubicBezTo>
                  <a:pt x="670635" y="5668057"/>
                  <a:pt x="673841" y="5679279"/>
                  <a:pt x="679291" y="5689539"/>
                </a:cubicBezTo>
                <a:cubicBezTo>
                  <a:pt x="681856" y="5694348"/>
                  <a:pt x="687948" y="5699798"/>
                  <a:pt x="693078" y="5700440"/>
                </a:cubicBezTo>
                <a:cubicBezTo>
                  <a:pt x="696925" y="5700760"/>
                  <a:pt x="705582" y="5692424"/>
                  <a:pt x="704941" y="5690821"/>
                </a:cubicBezTo>
                <a:cubicBezTo>
                  <a:pt x="700132" y="5678317"/>
                  <a:pt x="695002" y="5665813"/>
                  <a:pt x="687307" y="5655233"/>
                </a:cubicBezTo>
                <a:cubicBezTo>
                  <a:pt x="684101" y="5651065"/>
                  <a:pt x="673841" y="5652347"/>
                  <a:pt x="664222" y="5650744"/>
                </a:cubicBezTo>
                <a:close/>
              </a:path>
            </a:pathLst>
          </a:custGeom>
          <a:solidFill>
            <a:srgbClr val="000000"/>
          </a:solidFill>
          <a:ln w="3203" cap="flat">
            <a:noFill/>
            <a:prstDash val="solid"/>
            <a:miter/>
          </a:ln>
        </p:spPr>
        <p:txBody>
          <a:bodyPr rtlCol="0" anchor="ctr"/>
          <a:lstStyle/>
          <a:p>
            <a:endParaRPr lang="zh-CN" altLang="en-US"/>
          </a:p>
        </p:txBody>
      </p:sp>
      <p:sp>
        <p:nvSpPr>
          <p:cNvPr id="11" name="图形 9">
            <a:extLst>
              <a:ext uri="{FF2B5EF4-FFF2-40B4-BE49-F238E27FC236}">
                <a16:creationId xmlns:a16="http://schemas.microsoft.com/office/drawing/2014/main" xmlns="" id="{3678AC14-9A74-4575-873D-4455127B9666}"/>
              </a:ext>
            </a:extLst>
          </p:cNvPr>
          <p:cNvSpPr/>
          <p:nvPr/>
        </p:nvSpPr>
        <p:spPr>
          <a:xfrm>
            <a:off x="4940912" y="3610397"/>
            <a:ext cx="3338797" cy="2582484"/>
          </a:xfrm>
          <a:custGeom>
            <a:avLst/>
            <a:gdLst>
              <a:gd name="connsiteX0" fmla="*/ 8874651 w 8872978"/>
              <a:gd name="connsiteY0" fmla="*/ 1960439 h 6863050"/>
              <a:gd name="connsiteX1" fmla="*/ 8758499 w 8872978"/>
              <a:gd name="connsiteY1" fmla="*/ 2009929 h 6863050"/>
              <a:gd name="connsiteX2" fmla="*/ 8591846 w 8872978"/>
              <a:gd name="connsiteY2" fmla="*/ 2143251 h 6863050"/>
              <a:gd name="connsiteX3" fmla="*/ 8508520 w 8872978"/>
              <a:gd name="connsiteY3" fmla="*/ 2207892 h 6863050"/>
              <a:gd name="connsiteX4" fmla="*/ 8413074 w 8872978"/>
              <a:gd name="connsiteY4" fmla="*/ 2288189 h 6863050"/>
              <a:gd name="connsiteX5" fmla="*/ 8397419 w 8872978"/>
              <a:gd name="connsiteY5" fmla="*/ 2301824 h 6863050"/>
              <a:gd name="connsiteX6" fmla="*/ 8302477 w 8872978"/>
              <a:gd name="connsiteY6" fmla="*/ 2375050 h 6863050"/>
              <a:gd name="connsiteX7" fmla="*/ 8276217 w 8872978"/>
              <a:gd name="connsiteY7" fmla="*/ 2385655 h 6863050"/>
              <a:gd name="connsiteX8" fmla="*/ 8207031 w 8872978"/>
              <a:gd name="connsiteY8" fmla="*/ 2426561 h 6863050"/>
              <a:gd name="connsiteX9" fmla="*/ 8126734 w 8872978"/>
              <a:gd name="connsiteY9" fmla="*/ 2472011 h 6863050"/>
              <a:gd name="connsiteX10" fmla="*/ 7979777 w 8872978"/>
              <a:gd name="connsiteY10" fmla="*/ 2562912 h 6863050"/>
              <a:gd name="connsiteX11" fmla="*/ 7960082 w 8872978"/>
              <a:gd name="connsiteY11" fmla="*/ 2594223 h 6863050"/>
              <a:gd name="connsiteX12" fmla="*/ 7860596 w 8872978"/>
              <a:gd name="connsiteY12" fmla="*/ 2609373 h 6863050"/>
              <a:gd name="connsiteX13" fmla="*/ 7740909 w 8872978"/>
              <a:gd name="connsiteY13" fmla="*/ 2670984 h 6863050"/>
              <a:gd name="connsiteX14" fmla="*/ 7591427 w 8872978"/>
              <a:gd name="connsiteY14" fmla="*/ 2769966 h 6863050"/>
              <a:gd name="connsiteX15" fmla="*/ 7410634 w 8872978"/>
              <a:gd name="connsiteY15" fmla="*/ 2904803 h 6863050"/>
              <a:gd name="connsiteX16" fmla="*/ 7248022 w 8872978"/>
              <a:gd name="connsiteY16" fmla="*/ 2972979 h 6863050"/>
              <a:gd name="connsiteX17" fmla="*/ 7254082 w 8872978"/>
              <a:gd name="connsiteY17" fmla="*/ 3011359 h 6863050"/>
              <a:gd name="connsiteX18" fmla="*/ 7225802 w 8872978"/>
              <a:gd name="connsiteY18" fmla="*/ 3004794 h 6863050"/>
              <a:gd name="connsiteX19" fmla="*/ 7206106 w 8872978"/>
              <a:gd name="connsiteY19" fmla="*/ 3127511 h 6863050"/>
              <a:gd name="connsiteX20" fmla="*/ 7293472 w 8872978"/>
              <a:gd name="connsiteY20" fmla="*/ 3137106 h 6863050"/>
              <a:gd name="connsiteX21" fmla="*/ 7513656 w 8872978"/>
              <a:gd name="connsiteY21" fmla="*/ 3079030 h 6863050"/>
              <a:gd name="connsiteX22" fmla="*/ 7507091 w 8872978"/>
              <a:gd name="connsiteY22" fmla="*/ 3101250 h 6863050"/>
              <a:gd name="connsiteX23" fmla="*/ 7514161 w 8872978"/>
              <a:gd name="connsiteY23" fmla="*/ 3098220 h 6863050"/>
              <a:gd name="connsiteX24" fmla="*/ 7528301 w 8872978"/>
              <a:gd name="connsiteY24" fmla="*/ 3127006 h 6863050"/>
              <a:gd name="connsiteX25" fmla="*/ 7582337 w 8872978"/>
              <a:gd name="connsiteY25" fmla="*/ 3159831 h 6863050"/>
              <a:gd name="connsiteX26" fmla="*/ 7677278 w 8872978"/>
              <a:gd name="connsiteY26" fmla="*/ 3200737 h 6863050"/>
              <a:gd name="connsiteX27" fmla="*/ 7741919 w 8872978"/>
              <a:gd name="connsiteY27" fmla="*/ 3364359 h 6863050"/>
              <a:gd name="connsiteX28" fmla="*/ 7762119 w 8872978"/>
              <a:gd name="connsiteY28" fmla="*/ 3379004 h 6863050"/>
              <a:gd name="connsiteX29" fmla="*/ 7782825 w 8872978"/>
              <a:gd name="connsiteY29" fmla="*/ 3381024 h 6863050"/>
              <a:gd name="connsiteX30" fmla="*/ 7843930 w 8872978"/>
              <a:gd name="connsiteY30" fmla="*/ 3469401 h 6863050"/>
              <a:gd name="connsiteX31" fmla="*/ 7855041 w 8872978"/>
              <a:gd name="connsiteY31" fmla="*/ 3506771 h 6863050"/>
              <a:gd name="connsiteX32" fmla="*/ 7874231 w 8872978"/>
              <a:gd name="connsiteY32" fmla="*/ 3546162 h 6863050"/>
              <a:gd name="connsiteX33" fmla="*/ 7914631 w 8872978"/>
              <a:gd name="connsiteY33" fmla="*/ 3603228 h 6863050"/>
              <a:gd name="connsiteX34" fmla="*/ 7928772 w 8872978"/>
              <a:gd name="connsiteY34" fmla="*/ 3622923 h 6863050"/>
              <a:gd name="connsiteX35" fmla="*/ 7942912 w 8872978"/>
              <a:gd name="connsiteY35" fmla="*/ 3717864 h 6863050"/>
              <a:gd name="connsiteX36" fmla="*/ 7965638 w 8872978"/>
              <a:gd name="connsiteY36" fmla="*/ 3766345 h 6863050"/>
              <a:gd name="connsiteX37" fmla="*/ 8006543 w 8872978"/>
              <a:gd name="connsiteY37" fmla="*/ 3852701 h 6863050"/>
              <a:gd name="connsiteX38" fmla="*/ 7981798 w 8872978"/>
              <a:gd name="connsiteY38" fmla="*/ 3879972 h 6863050"/>
              <a:gd name="connsiteX39" fmla="*/ 7974222 w 8872978"/>
              <a:gd name="connsiteY39" fmla="*/ 3870377 h 6863050"/>
              <a:gd name="connsiteX40" fmla="*/ 7995938 w 8872978"/>
              <a:gd name="connsiteY40" fmla="*/ 3910777 h 6863050"/>
              <a:gd name="connsiteX41" fmla="*/ 8042398 w 8872978"/>
              <a:gd name="connsiteY41" fmla="*/ 3957238 h 6863050"/>
              <a:gd name="connsiteX42" fmla="*/ 8026238 w 8872978"/>
              <a:gd name="connsiteY42" fmla="*/ 4000669 h 6863050"/>
              <a:gd name="connsiteX43" fmla="*/ 8055024 w 8872978"/>
              <a:gd name="connsiteY43" fmla="*/ 4014809 h 6863050"/>
              <a:gd name="connsiteX44" fmla="*/ 7996443 w 8872978"/>
              <a:gd name="connsiteY44" fmla="*/ 4153181 h 6863050"/>
              <a:gd name="connsiteX45" fmla="*/ 7968668 w 8872978"/>
              <a:gd name="connsiteY45" fmla="*/ 4177421 h 6863050"/>
              <a:gd name="connsiteX46" fmla="*/ 8008058 w 8872978"/>
              <a:gd name="connsiteY46" fmla="*/ 4184996 h 6863050"/>
              <a:gd name="connsiteX47" fmla="*/ 7952507 w 8872978"/>
              <a:gd name="connsiteY47" fmla="*/ 4224892 h 6863050"/>
              <a:gd name="connsiteX48" fmla="*/ 7976243 w 8872978"/>
              <a:gd name="connsiteY48" fmla="*/ 4242062 h 6863050"/>
              <a:gd name="connsiteX49" fmla="*/ 7939882 w 8872978"/>
              <a:gd name="connsiteY49" fmla="*/ 4249637 h 6863050"/>
              <a:gd name="connsiteX50" fmla="*/ 7983313 w 8872978"/>
              <a:gd name="connsiteY50" fmla="*/ 4289533 h 6863050"/>
              <a:gd name="connsiteX51" fmla="*/ 7952507 w 8872978"/>
              <a:gd name="connsiteY51" fmla="*/ 4326903 h 6863050"/>
              <a:gd name="connsiteX52" fmla="*/ 7960082 w 8872978"/>
              <a:gd name="connsiteY52" fmla="*/ 4326398 h 6863050"/>
              <a:gd name="connsiteX53" fmla="*/ 7960082 w 8872978"/>
              <a:gd name="connsiteY53" fmla="*/ 4421845 h 6863050"/>
              <a:gd name="connsiteX54" fmla="*/ 7979777 w 8872978"/>
              <a:gd name="connsiteY54" fmla="*/ 4425885 h 6863050"/>
              <a:gd name="connsiteX55" fmla="*/ 7940892 w 8872978"/>
              <a:gd name="connsiteY55" fmla="*/ 4528906 h 6863050"/>
              <a:gd name="connsiteX56" fmla="*/ 7925237 w 8872978"/>
              <a:gd name="connsiteY56" fmla="*/ 4591527 h 6863050"/>
              <a:gd name="connsiteX57" fmla="*/ 7909581 w 8872978"/>
              <a:gd name="connsiteY57" fmla="*/ 4617283 h 6863050"/>
              <a:gd name="connsiteX58" fmla="*/ 7870191 w 8872978"/>
              <a:gd name="connsiteY58" fmla="*/ 4692024 h 6863050"/>
              <a:gd name="connsiteX59" fmla="*/ 7894431 w 8872978"/>
              <a:gd name="connsiteY59" fmla="*/ 4739999 h 6863050"/>
              <a:gd name="connsiteX60" fmla="*/ 7863121 w 8872978"/>
              <a:gd name="connsiteY60" fmla="*/ 4818781 h 6863050"/>
              <a:gd name="connsiteX61" fmla="*/ 7849486 w 8872978"/>
              <a:gd name="connsiteY61" fmla="*/ 4853626 h 6863050"/>
              <a:gd name="connsiteX62" fmla="*/ 7849991 w 8872978"/>
              <a:gd name="connsiteY62" fmla="*/ 4871301 h 6863050"/>
              <a:gd name="connsiteX63" fmla="*/ 7805045 w 8872978"/>
              <a:gd name="connsiteY63" fmla="*/ 4991493 h 6863050"/>
              <a:gd name="connsiteX64" fmla="*/ 7779290 w 8872978"/>
              <a:gd name="connsiteY64" fmla="*/ 5112695 h 6863050"/>
              <a:gd name="connsiteX65" fmla="*/ 7746969 w 8872978"/>
              <a:gd name="connsiteY65" fmla="*/ 5229856 h 6863050"/>
              <a:gd name="connsiteX66" fmla="*/ 7710609 w 8872978"/>
              <a:gd name="connsiteY66" fmla="*/ 5332878 h 6863050"/>
              <a:gd name="connsiteX67" fmla="*/ 7672733 w 8872978"/>
              <a:gd name="connsiteY67" fmla="*/ 5400549 h 6863050"/>
              <a:gd name="connsiteX68" fmla="*/ 7691923 w 8872978"/>
              <a:gd name="connsiteY68" fmla="*/ 5411154 h 6863050"/>
              <a:gd name="connsiteX69" fmla="*/ 7674248 w 8872978"/>
              <a:gd name="connsiteY69" fmla="*/ 5427314 h 6863050"/>
              <a:gd name="connsiteX70" fmla="*/ 7678793 w 8872978"/>
              <a:gd name="connsiteY70" fmla="*/ 5432364 h 6863050"/>
              <a:gd name="connsiteX71" fmla="*/ 7698489 w 8872978"/>
              <a:gd name="connsiteY71" fmla="*/ 5453575 h 6863050"/>
              <a:gd name="connsiteX72" fmla="*/ 7654553 w 8872978"/>
              <a:gd name="connsiteY72" fmla="*/ 5504581 h 6863050"/>
              <a:gd name="connsiteX73" fmla="*/ 7583347 w 8872978"/>
              <a:gd name="connsiteY73" fmla="*/ 5536396 h 6863050"/>
              <a:gd name="connsiteX74" fmla="*/ 7521736 w 8872978"/>
              <a:gd name="connsiteY74" fmla="*/ 5621742 h 6863050"/>
              <a:gd name="connsiteX75" fmla="*/ 7498506 w 8872978"/>
              <a:gd name="connsiteY75" fmla="*/ 5615682 h 6863050"/>
              <a:gd name="connsiteX76" fmla="*/ 7499516 w 8872978"/>
              <a:gd name="connsiteY76" fmla="*/ 5632853 h 6863050"/>
              <a:gd name="connsiteX77" fmla="*/ 7412149 w 8872978"/>
              <a:gd name="connsiteY77" fmla="*/ 5705068 h 6863050"/>
              <a:gd name="connsiteX78" fmla="*/ 7355588 w 8872978"/>
              <a:gd name="connsiteY78" fmla="*/ 5740924 h 6863050"/>
              <a:gd name="connsiteX79" fmla="*/ 7199036 w 8872978"/>
              <a:gd name="connsiteY79" fmla="*/ 5762134 h 6863050"/>
              <a:gd name="connsiteX80" fmla="*/ 7077834 w 8872978"/>
              <a:gd name="connsiteY80" fmla="*/ 5703049 h 6863050"/>
              <a:gd name="connsiteX81" fmla="*/ 7037939 w 8872978"/>
              <a:gd name="connsiteY81" fmla="*/ 5700524 h 6863050"/>
              <a:gd name="connsiteX82" fmla="*/ 7005618 w 8872978"/>
              <a:gd name="connsiteY82" fmla="*/ 5692443 h 6863050"/>
              <a:gd name="connsiteX83" fmla="*/ 7013699 w 8872978"/>
              <a:gd name="connsiteY83" fmla="*/ 5674263 h 6863050"/>
              <a:gd name="connsiteX84" fmla="*/ 6977338 w 8872978"/>
              <a:gd name="connsiteY84" fmla="*/ 5685373 h 6863050"/>
              <a:gd name="connsiteX85" fmla="*/ 6962188 w 8872978"/>
              <a:gd name="connsiteY85" fmla="*/ 5661638 h 6863050"/>
              <a:gd name="connsiteX86" fmla="*/ 6956633 w 8872978"/>
              <a:gd name="connsiteY86" fmla="*/ 5696988 h 6863050"/>
              <a:gd name="connsiteX87" fmla="*/ 6950067 w 8872978"/>
              <a:gd name="connsiteY87" fmla="*/ 5728299 h 6863050"/>
              <a:gd name="connsiteX88" fmla="*/ 6915727 w 8872978"/>
              <a:gd name="connsiteY88" fmla="*/ 5721734 h 6863050"/>
              <a:gd name="connsiteX89" fmla="*/ 6842501 w 8872978"/>
              <a:gd name="connsiteY89" fmla="*/ 5708099 h 6863050"/>
              <a:gd name="connsiteX90" fmla="*/ 6739984 w 8872978"/>
              <a:gd name="connsiteY90" fmla="*/ 5733854 h 6863050"/>
              <a:gd name="connsiteX91" fmla="*/ 6683424 w 8872978"/>
              <a:gd name="connsiteY91" fmla="*/ 5706583 h 6863050"/>
              <a:gd name="connsiteX92" fmla="*/ 6570807 w 8872978"/>
              <a:gd name="connsiteY92" fmla="*/ 5706079 h 6863050"/>
              <a:gd name="connsiteX93" fmla="*/ 6550102 w 8872978"/>
              <a:gd name="connsiteY93" fmla="*/ 5689918 h 6863050"/>
              <a:gd name="connsiteX94" fmla="*/ 6511721 w 8872978"/>
              <a:gd name="connsiteY94" fmla="*/ 5651033 h 6863050"/>
              <a:gd name="connsiteX95" fmla="*/ 6515256 w 8872978"/>
              <a:gd name="connsiteY95" fmla="*/ 5635882 h 6863050"/>
              <a:gd name="connsiteX96" fmla="*/ 6481421 w 8872978"/>
              <a:gd name="connsiteY96" fmla="*/ 5635378 h 6863050"/>
              <a:gd name="connsiteX97" fmla="*/ 6421830 w 8872978"/>
              <a:gd name="connsiteY97" fmla="*/ 5533871 h 6863050"/>
              <a:gd name="connsiteX98" fmla="*/ 6424860 w 8872978"/>
              <a:gd name="connsiteY98" fmla="*/ 5523771 h 6863050"/>
              <a:gd name="connsiteX99" fmla="*/ 6474351 w 8872978"/>
              <a:gd name="connsiteY99" fmla="*/ 5446000 h 6863050"/>
              <a:gd name="connsiteX100" fmla="*/ 6588482 w 8872978"/>
              <a:gd name="connsiteY100" fmla="*/ 5361158 h 6863050"/>
              <a:gd name="connsiteX101" fmla="*/ 6601107 w 8872978"/>
              <a:gd name="connsiteY101" fmla="*/ 5357119 h 6863050"/>
              <a:gd name="connsiteX102" fmla="*/ 6655144 w 8872978"/>
              <a:gd name="connsiteY102" fmla="*/ 5345503 h 6863050"/>
              <a:gd name="connsiteX103" fmla="*/ 6696049 w 8872978"/>
              <a:gd name="connsiteY103" fmla="*/ 5258137 h 6863050"/>
              <a:gd name="connsiteX104" fmla="*/ 6710694 w 8872978"/>
              <a:gd name="connsiteY104" fmla="*/ 5247027 h 6863050"/>
              <a:gd name="connsiteX105" fmla="*/ 6744530 w 8872978"/>
              <a:gd name="connsiteY105" fmla="*/ 5205111 h 6863050"/>
              <a:gd name="connsiteX106" fmla="*/ 6791496 w 8872978"/>
              <a:gd name="connsiteY106" fmla="*/ 5177335 h 6863050"/>
              <a:gd name="connsiteX107" fmla="*/ 6786445 w 8872978"/>
              <a:gd name="connsiteY107" fmla="*/ 5158650 h 6863050"/>
              <a:gd name="connsiteX108" fmla="*/ 6764730 w 8872978"/>
              <a:gd name="connsiteY108" fmla="*/ 5040984 h 6863050"/>
              <a:gd name="connsiteX109" fmla="*/ 6713219 w 8872978"/>
              <a:gd name="connsiteY109" fmla="*/ 5036944 h 6863050"/>
              <a:gd name="connsiteX110" fmla="*/ 6744530 w 8872978"/>
              <a:gd name="connsiteY110" fmla="*/ 4950082 h 6863050"/>
              <a:gd name="connsiteX111" fmla="*/ 6755135 w 8872978"/>
              <a:gd name="connsiteY111" fmla="*/ 4953112 h 6863050"/>
              <a:gd name="connsiteX112" fmla="*/ 6717259 w 8872978"/>
              <a:gd name="connsiteY112" fmla="*/ 4903117 h 6863050"/>
              <a:gd name="connsiteX113" fmla="*/ 6764730 w 8872978"/>
              <a:gd name="connsiteY113" fmla="*/ 4849586 h 6863050"/>
              <a:gd name="connsiteX114" fmla="*/ 6747560 w 8872978"/>
              <a:gd name="connsiteY114" fmla="*/ 4792015 h 6863050"/>
              <a:gd name="connsiteX115" fmla="*/ 6735439 w 8872978"/>
              <a:gd name="connsiteY115" fmla="*/ 4739999 h 6863050"/>
              <a:gd name="connsiteX116" fmla="*/ 6726349 w 8872978"/>
              <a:gd name="connsiteY116" fmla="*/ 4721819 h 6863050"/>
              <a:gd name="connsiteX117" fmla="*/ 6738470 w 8872978"/>
              <a:gd name="connsiteY117" fmla="*/ 4618797 h 6863050"/>
              <a:gd name="connsiteX118" fmla="*/ 6724834 w 8872978"/>
              <a:gd name="connsiteY118" fmla="*/ 4549107 h 6863050"/>
              <a:gd name="connsiteX119" fmla="*/ 6702109 w 8872978"/>
              <a:gd name="connsiteY119" fmla="*/ 4539006 h 6863050"/>
              <a:gd name="connsiteX120" fmla="*/ 6716249 w 8872978"/>
              <a:gd name="connsiteY120" fmla="*/ 4511736 h 6863050"/>
              <a:gd name="connsiteX121" fmla="*/ 6772810 w 8872978"/>
              <a:gd name="connsiteY121" fmla="*/ 4414269 h 6863050"/>
              <a:gd name="connsiteX122" fmla="*/ 6790485 w 8872978"/>
              <a:gd name="connsiteY122" fmla="*/ 4385484 h 6863050"/>
              <a:gd name="connsiteX123" fmla="*/ 6777355 w 8872978"/>
              <a:gd name="connsiteY123" fmla="*/ 4342559 h 6863050"/>
              <a:gd name="connsiteX124" fmla="*/ 6756145 w 8872978"/>
              <a:gd name="connsiteY124" fmla="*/ 4341549 h 6863050"/>
              <a:gd name="connsiteX125" fmla="*/ 6671304 w 8872978"/>
              <a:gd name="connsiteY125" fmla="*/ 4349124 h 6863050"/>
              <a:gd name="connsiteX126" fmla="*/ 6633933 w 8872978"/>
              <a:gd name="connsiteY126" fmla="*/ 4362254 h 6863050"/>
              <a:gd name="connsiteX127" fmla="*/ 6561212 w 8872978"/>
              <a:gd name="connsiteY127" fmla="*/ 4353164 h 6863050"/>
              <a:gd name="connsiteX128" fmla="*/ 6530911 w 8872978"/>
              <a:gd name="connsiteY128" fmla="*/ 4394574 h 6863050"/>
              <a:gd name="connsiteX129" fmla="*/ 6507176 w 8872978"/>
              <a:gd name="connsiteY129" fmla="*/ 4420835 h 6863050"/>
              <a:gd name="connsiteX130" fmla="*/ 6534447 w 8872978"/>
              <a:gd name="connsiteY130" fmla="*/ 4473861 h 6863050"/>
              <a:gd name="connsiteX131" fmla="*/ 6556162 w 8872978"/>
              <a:gd name="connsiteY131" fmla="*/ 4452650 h 6863050"/>
              <a:gd name="connsiteX132" fmla="*/ 6532427 w 8872978"/>
              <a:gd name="connsiteY132" fmla="*/ 4515271 h 6863050"/>
              <a:gd name="connsiteX133" fmla="*/ 6487481 w 8872978"/>
              <a:gd name="connsiteY133" fmla="*/ 4502141 h 6863050"/>
              <a:gd name="connsiteX134" fmla="*/ 6459705 w 8872978"/>
              <a:gd name="connsiteY134" fmla="*/ 4533451 h 6863050"/>
              <a:gd name="connsiteX135" fmla="*/ 6484956 w 8872978"/>
              <a:gd name="connsiteY135" fmla="*/ 4533451 h 6863050"/>
              <a:gd name="connsiteX136" fmla="*/ 6485966 w 8872978"/>
              <a:gd name="connsiteY136" fmla="*/ 4556682 h 6863050"/>
              <a:gd name="connsiteX137" fmla="*/ 6394054 w 8872978"/>
              <a:gd name="connsiteY137" fmla="*/ 4573852 h 6863050"/>
              <a:gd name="connsiteX138" fmla="*/ 6427385 w 8872978"/>
              <a:gd name="connsiteY138" fmla="*/ 4611222 h 6863050"/>
              <a:gd name="connsiteX139" fmla="*/ 6359209 w 8872978"/>
              <a:gd name="connsiteY139" fmla="*/ 4646068 h 6863050"/>
              <a:gd name="connsiteX140" fmla="*/ 6359209 w 8872978"/>
              <a:gd name="connsiteY140" fmla="*/ 4708689 h 6863050"/>
              <a:gd name="connsiteX141" fmla="*/ 6333453 w 8872978"/>
              <a:gd name="connsiteY141" fmla="*/ 4737979 h 6863050"/>
              <a:gd name="connsiteX142" fmla="*/ 6291033 w 8872978"/>
              <a:gd name="connsiteY142" fmla="*/ 4746565 h 6863050"/>
              <a:gd name="connsiteX143" fmla="*/ 6239017 w 8872978"/>
              <a:gd name="connsiteY143" fmla="*/ 4719294 h 6863050"/>
              <a:gd name="connsiteX144" fmla="*/ 6228917 w 8872978"/>
              <a:gd name="connsiteY144" fmla="*/ 4728889 h 6863050"/>
              <a:gd name="connsiteX145" fmla="*/ 6248613 w 8872978"/>
              <a:gd name="connsiteY145" fmla="*/ 4768785 h 6863050"/>
              <a:gd name="connsiteX146" fmla="*/ 6156196 w 8872978"/>
              <a:gd name="connsiteY146" fmla="*/ 4832921 h 6863050"/>
              <a:gd name="connsiteX147" fmla="*/ 6221847 w 8872978"/>
              <a:gd name="connsiteY147" fmla="*/ 4871301 h 6863050"/>
              <a:gd name="connsiteX148" fmla="*/ 6171346 w 8872978"/>
              <a:gd name="connsiteY148" fmla="*/ 4904632 h 6863050"/>
              <a:gd name="connsiteX149" fmla="*/ 6176396 w 8872978"/>
              <a:gd name="connsiteY149" fmla="*/ 4970788 h 6863050"/>
              <a:gd name="connsiteX150" fmla="*/ 6175387 w 8872978"/>
              <a:gd name="connsiteY150" fmla="*/ 5010178 h 6863050"/>
              <a:gd name="connsiteX151" fmla="*/ 6115795 w 8872978"/>
              <a:gd name="connsiteY151" fmla="*/ 5020278 h 6863050"/>
              <a:gd name="connsiteX152" fmla="*/ 6054185 w 8872978"/>
              <a:gd name="connsiteY152" fmla="*/ 5076839 h 6863050"/>
              <a:gd name="connsiteX153" fmla="*/ 5967323 w 8872978"/>
              <a:gd name="connsiteY153" fmla="*/ 5098050 h 6863050"/>
              <a:gd name="connsiteX154" fmla="*/ 5929448 w 8872978"/>
              <a:gd name="connsiteY154" fmla="*/ 5096535 h 6863050"/>
              <a:gd name="connsiteX155" fmla="*/ 5881977 w 8872978"/>
              <a:gd name="connsiteY155" fmla="*/ 5084414 h 6863050"/>
              <a:gd name="connsiteX156" fmla="*/ 5893592 w 8872978"/>
              <a:gd name="connsiteY156" fmla="*/ 5106130 h 6863050"/>
              <a:gd name="connsiteX157" fmla="*/ 5792086 w 8872978"/>
              <a:gd name="connsiteY157" fmla="*/ 5139965 h 6863050"/>
              <a:gd name="connsiteX158" fmla="*/ 5849151 w 8872978"/>
              <a:gd name="connsiteY158" fmla="*/ 5130875 h 6863050"/>
              <a:gd name="connsiteX159" fmla="*/ 5851676 w 8872978"/>
              <a:gd name="connsiteY159" fmla="*/ 5140470 h 6863050"/>
              <a:gd name="connsiteX160" fmla="*/ 5789561 w 8872978"/>
              <a:gd name="connsiteY160" fmla="*/ 5157640 h 6863050"/>
              <a:gd name="connsiteX161" fmla="*/ 5806226 w 8872978"/>
              <a:gd name="connsiteY161" fmla="*/ 5165721 h 6863050"/>
              <a:gd name="connsiteX162" fmla="*/ 5802186 w 8872978"/>
              <a:gd name="connsiteY162" fmla="*/ 5177335 h 6863050"/>
              <a:gd name="connsiteX163" fmla="*/ 5733000 w 8872978"/>
              <a:gd name="connsiteY163" fmla="*/ 5167741 h 6863050"/>
              <a:gd name="connsiteX164" fmla="*/ 5655734 w 8872978"/>
              <a:gd name="connsiteY164" fmla="*/ 5130875 h 6863050"/>
              <a:gd name="connsiteX165" fmla="*/ 5683509 w 8872978"/>
              <a:gd name="connsiteY165" fmla="*/ 5114715 h 6863050"/>
              <a:gd name="connsiteX166" fmla="*/ 5680984 w 8872978"/>
              <a:gd name="connsiteY166" fmla="*/ 5106635 h 6863050"/>
              <a:gd name="connsiteX167" fmla="*/ 5643109 w 8872978"/>
              <a:gd name="connsiteY167" fmla="*/ 5120775 h 6863050"/>
              <a:gd name="connsiteX168" fmla="*/ 5588063 w 8872978"/>
              <a:gd name="connsiteY168" fmla="*/ 5157136 h 6863050"/>
              <a:gd name="connsiteX169" fmla="*/ 5575942 w 8872978"/>
              <a:gd name="connsiteY169" fmla="*/ 5161176 h 6863050"/>
              <a:gd name="connsiteX170" fmla="*/ 5634018 w 8872978"/>
              <a:gd name="connsiteY170" fmla="*/ 5243997 h 6863050"/>
              <a:gd name="connsiteX171" fmla="*/ 5576953 w 8872978"/>
              <a:gd name="connsiteY171" fmla="*/ 5296518 h 6863050"/>
              <a:gd name="connsiteX172" fmla="*/ 5581497 w 8872978"/>
              <a:gd name="connsiteY172" fmla="*/ 5382369 h 6863050"/>
              <a:gd name="connsiteX173" fmla="*/ 5567862 w 8872978"/>
              <a:gd name="connsiteY173" fmla="*/ 5384894 h 6863050"/>
              <a:gd name="connsiteX174" fmla="*/ 5554732 w 8872978"/>
              <a:gd name="connsiteY174" fmla="*/ 5432364 h 6863050"/>
              <a:gd name="connsiteX175" fmla="*/ 5553217 w 8872978"/>
              <a:gd name="connsiteY175" fmla="*/ 5458625 h 6863050"/>
              <a:gd name="connsiteX176" fmla="*/ 5586043 w 8872978"/>
              <a:gd name="connsiteY176" fmla="*/ 5513671 h 6863050"/>
              <a:gd name="connsiteX177" fmla="*/ 5564328 w 8872978"/>
              <a:gd name="connsiteY177" fmla="*/ 5595482 h 6863050"/>
              <a:gd name="connsiteX178" fmla="*/ 5556753 w 8872978"/>
              <a:gd name="connsiteY178" fmla="*/ 5633357 h 6863050"/>
              <a:gd name="connsiteX179" fmla="*/ 5550692 w 8872978"/>
              <a:gd name="connsiteY179" fmla="*/ 5636387 h 6863050"/>
              <a:gd name="connsiteX180" fmla="*/ 5513827 w 8872978"/>
              <a:gd name="connsiteY180" fmla="*/ 5675778 h 6863050"/>
              <a:gd name="connsiteX181" fmla="*/ 5544632 w 8872978"/>
              <a:gd name="connsiteY181" fmla="*/ 5709613 h 6863050"/>
              <a:gd name="connsiteX182" fmla="*/ 5499687 w 8872978"/>
              <a:gd name="connsiteY182" fmla="*/ 5802030 h 6863050"/>
              <a:gd name="connsiteX183" fmla="*/ 5521907 w 8872978"/>
              <a:gd name="connsiteY183" fmla="*/ 5814150 h 6863050"/>
              <a:gd name="connsiteX184" fmla="*/ 5488577 w 8872978"/>
              <a:gd name="connsiteY184" fmla="*/ 5916162 h 6863050"/>
              <a:gd name="connsiteX185" fmla="*/ 5506757 w 8872978"/>
              <a:gd name="connsiteY185" fmla="*/ 5926262 h 6863050"/>
              <a:gd name="connsiteX186" fmla="*/ 5516352 w 8872978"/>
              <a:gd name="connsiteY186" fmla="*/ 5989892 h 6863050"/>
              <a:gd name="connsiteX187" fmla="*/ 5459791 w 8872978"/>
              <a:gd name="connsiteY187" fmla="*/ 6054029 h 6863050"/>
              <a:gd name="connsiteX188" fmla="*/ 5450196 w 8872978"/>
              <a:gd name="connsiteY188" fmla="*/ 6134324 h 6863050"/>
              <a:gd name="connsiteX189" fmla="*/ 5472921 w 8872978"/>
              <a:gd name="connsiteY189" fmla="*/ 6146950 h 6863050"/>
              <a:gd name="connsiteX190" fmla="*/ 5485546 w 8872978"/>
              <a:gd name="connsiteY190" fmla="*/ 6198966 h 6863050"/>
              <a:gd name="connsiteX191" fmla="*/ 5538067 w 8872978"/>
              <a:gd name="connsiteY191" fmla="*/ 6210076 h 6863050"/>
              <a:gd name="connsiteX192" fmla="*/ 5536552 w 8872978"/>
              <a:gd name="connsiteY192" fmla="*/ 6218661 h 6863050"/>
              <a:gd name="connsiteX193" fmla="*/ 5493121 w 8872978"/>
              <a:gd name="connsiteY193" fmla="*/ 6211086 h 6863050"/>
              <a:gd name="connsiteX194" fmla="*/ 5479991 w 8872978"/>
              <a:gd name="connsiteY194" fmla="*/ 6265121 h 6863050"/>
              <a:gd name="connsiteX195" fmla="*/ 5492616 w 8872978"/>
              <a:gd name="connsiteY195" fmla="*/ 6272192 h 6863050"/>
              <a:gd name="connsiteX196" fmla="*/ 5492616 w 8872978"/>
              <a:gd name="connsiteY196" fmla="*/ 6320672 h 6863050"/>
              <a:gd name="connsiteX197" fmla="*/ 5390605 w 8872978"/>
              <a:gd name="connsiteY197" fmla="*/ 6411574 h 6863050"/>
              <a:gd name="connsiteX198" fmla="*/ 5404240 w 8872978"/>
              <a:gd name="connsiteY198" fmla="*/ 6436824 h 6863050"/>
              <a:gd name="connsiteX199" fmla="*/ 5291118 w 8872978"/>
              <a:gd name="connsiteY199" fmla="*/ 6485305 h 6863050"/>
              <a:gd name="connsiteX200" fmla="*/ 5254253 w 8872978"/>
              <a:gd name="connsiteY200" fmla="*/ 6536311 h 6863050"/>
              <a:gd name="connsiteX201" fmla="*/ 5218398 w 8872978"/>
              <a:gd name="connsiteY201" fmla="*/ 6588831 h 6863050"/>
              <a:gd name="connsiteX202" fmla="*/ 5165877 w 8872978"/>
              <a:gd name="connsiteY202" fmla="*/ 6619132 h 6863050"/>
              <a:gd name="connsiteX203" fmla="*/ 5101236 w 8872978"/>
              <a:gd name="connsiteY203" fmla="*/ 6673168 h 6863050"/>
              <a:gd name="connsiteX204" fmla="*/ 5019930 w 8872978"/>
              <a:gd name="connsiteY204" fmla="*/ 6705993 h 6863050"/>
              <a:gd name="connsiteX205" fmla="*/ 5009829 w 8872978"/>
              <a:gd name="connsiteY205" fmla="*/ 6688823 h 6863050"/>
              <a:gd name="connsiteX206" fmla="*/ 4960844 w 8872978"/>
              <a:gd name="connsiteY206" fmla="*/ 6713568 h 6863050"/>
              <a:gd name="connsiteX207" fmla="*/ 4972964 w 8872978"/>
              <a:gd name="connsiteY207" fmla="*/ 6729223 h 6863050"/>
              <a:gd name="connsiteX208" fmla="*/ 4939633 w 8872978"/>
              <a:gd name="connsiteY208" fmla="*/ 6742858 h 6863050"/>
              <a:gd name="connsiteX209" fmla="*/ 4955794 w 8872978"/>
              <a:gd name="connsiteY209" fmla="*/ 6776189 h 6863050"/>
              <a:gd name="connsiteX210" fmla="*/ 4894183 w 8872978"/>
              <a:gd name="connsiteY210" fmla="*/ 6805479 h 6863050"/>
              <a:gd name="connsiteX211" fmla="*/ 4828532 w 8872978"/>
              <a:gd name="connsiteY211" fmla="*/ 6812550 h 6863050"/>
              <a:gd name="connsiteX212" fmla="*/ 4741671 w 8872978"/>
              <a:gd name="connsiteY212" fmla="*/ 6822650 h 6863050"/>
              <a:gd name="connsiteX213" fmla="*/ 4556333 w 8872978"/>
              <a:gd name="connsiteY213" fmla="*/ 6845880 h 6863050"/>
              <a:gd name="connsiteX214" fmla="*/ 4520982 w 8872978"/>
              <a:gd name="connsiteY214" fmla="*/ 6864060 h 6863050"/>
              <a:gd name="connsiteX215" fmla="*/ 4481087 w 8872978"/>
              <a:gd name="connsiteY215" fmla="*/ 6843860 h 6863050"/>
              <a:gd name="connsiteX216" fmla="*/ 4361400 w 8872978"/>
              <a:gd name="connsiteY216" fmla="*/ 6833760 h 6863050"/>
              <a:gd name="connsiteX217" fmla="*/ 4208383 w 8872978"/>
              <a:gd name="connsiteY217" fmla="*/ 6826185 h 6863050"/>
              <a:gd name="connsiteX218" fmla="*/ 4071526 w 8872978"/>
              <a:gd name="connsiteY218" fmla="*/ 6805984 h 6863050"/>
              <a:gd name="connsiteX219" fmla="*/ 3998300 w 8872978"/>
              <a:gd name="connsiteY219" fmla="*/ 6780734 h 6863050"/>
              <a:gd name="connsiteX220" fmla="*/ 3981634 w 8872978"/>
              <a:gd name="connsiteY220" fmla="*/ 6780229 h 6863050"/>
              <a:gd name="connsiteX221" fmla="*/ 3906893 w 8872978"/>
              <a:gd name="connsiteY221" fmla="*/ 6788814 h 6863050"/>
              <a:gd name="connsiteX222" fmla="*/ 3734686 w 8872978"/>
              <a:gd name="connsiteY222" fmla="*/ 6767099 h 6863050"/>
              <a:gd name="connsiteX223" fmla="*/ 3671560 w 8872978"/>
              <a:gd name="connsiteY223" fmla="*/ 6787804 h 6863050"/>
              <a:gd name="connsiteX224" fmla="*/ 3583184 w 8872978"/>
              <a:gd name="connsiteY224" fmla="*/ 6792854 h 6863050"/>
              <a:gd name="connsiteX225" fmla="*/ 3501372 w 8872978"/>
              <a:gd name="connsiteY225" fmla="*/ 6748414 h 6863050"/>
              <a:gd name="connsiteX226" fmla="*/ 3444811 w 8872978"/>
              <a:gd name="connsiteY226" fmla="*/ 6721648 h 6863050"/>
              <a:gd name="connsiteX227" fmla="*/ 3216043 w 8872978"/>
              <a:gd name="connsiteY227" fmla="*/ 6663572 h 6863050"/>
              <a:gd name="connsiteX228" fmla="*/ 3202913 w 8872978"/>
              <a:gd name="connsiteY228" fmla="*/ 6653977 h 6863050"/>
              <a:gd name="connsiteX229" fmla="*/ 3112517 w 8872978"/>
              <a:gd name="connsiteY229" fmla="*/ 6580246 h 6863050"/>
              <a:gd name="connsiteX230" fmla="*/ 3105447 w 8872978"/>
              <a:gd name="connsiteY230" fmla="*/ 6607517 h 6863050"/>
              <a:gd name="connsiteX231" fmla="*/ 3079186 w 8872978"/>
              <a:gd name="connsiteY231" fmla="*/ 6570651 h 6863050"/>
              <a:gd name="connsiteX232" fmla="*/ 3073631 w 8872978"/>
              <a:gd name="connsiteY232" fmla="*/ 6573176 h 6863050"/>
              <a:gd name="connsiteX233" fmla="*/ 3083226 w 8872978"/>
              <a:gd name="connsiteY233" fmla="*/ 6609537 h 6863050"/>
              <a:gd name="connsiteX234" fmla="*/ 3016565 w 8872978"/>
              <a:gd name="connsiteY234" fmla="*/ 6554491 h 6863050"/>
              <a:gd name="connsiteX235" fmla="*/ 2998385 w 8872978"/>
              <a:gd name="connsiteY235" fmla="*/ 6547421 h 6863050"/>
              <a:gd name="connsiteX236" fmla="*/ 2982730 w 8872978"/>
              <a:gd name="connsiteY236" fmla="*/ 6524695 h 6863050"/>
              <a:gd name="connsiteX237" fmla="*/ 2943844 w 8872978"/>
              <a:gd name="connsiteY237" fmla="*/ 6493385 h 6863050"/>
              <a:gd name="connsiteX238" fmla="*/ 2902434 w 8872978"/>
              <a:gd name="connsiteY238" fmla="*/ 6437834 h 6863050"/>
              <a:gd name="connsiteX239" fmla="*/ 2893849 w 8872978"/>
              <a:gd name="connsiteY239" fmla="*/ 6418644 h 6863050"/>
              <a:gd name="connsiteX240" fmla="*/ 2869608 w 8872978"/>
              <a:gd name="connsiteY240" fmla="*/ 6305522 h 6863050"/>
              <a:gd name="connsiteX241" fmla="*/ 2842338 w 8872978"/>
              <a:gd name="connsiteY241" fmla="*/ 6196441 h 6863050"/>
              <a:gd name="connsiteX242" fmla="*/ 2824662 w 8872978"/>
              <a:gd name="connsiteY242" fmla="*/ 6163615 h 6863050"/>
              <a:gd name="connsiteX243" fmla="*/ 2902939 w 8872978"/>
              <a:gd name="connsiteY243" fmla="*/ 6163615 h 6863050"/>
              <a:gd name="connsiteX244" fmla="*/ 2903949 w 8872978"/>
              <a:gd name="connsiteY244" fmla="*/ 6154020 h 6863050"/>
              <a:gd name="connsiteX245" fmla="*/ 2836278 w 8872978"/>
              <a:gd name="connsiteY245" fmla="*/ 6144930 h 6863050"/>
              <a:gd name="connsiteX246" fmla="*/ 2833248 w 8872978"/>
              <a:gd name="connsiteY246" fmla="*/ 6097964 h 6863050"/>
              <a:gd name="connsiteX247" fmla="*/ 2848903 w 8872978"/>
              <a:gd name="connsiteY247" fmla="*/ 6070189 h 6863050"/>
              <a:gd name="connsiteX248" fmla="*/ 2884758 w 8872978"/>
              <a:gd name="connsiteY248" fmla="*/ 6019688 h 6863050"/>
              <a:gd name="connsiteX249" fmla="*/ 2841833 w 8872978"/>
              <a:gd name="connsiteY249" fmla="*/ 6065644 h 6863050"/>
              <a:gd name="connsiteX250" fmla="*/ 2829208 w 8872978"/>
              <a:gd name="connsiteY250" fmla="*/ 6056554 h 6863050"/>
              <a:gd name="connsiteX251" fmla="*/ 2846378 w 8872978"/>
              <a:gd name="connsiteY251" fmla="*/ 6018678 h 6863050"/>
              <a:gd name="connsiteX252" fmla="*/ 2800422 w 8872978"/>
              <a:gd name="connsiteY252" fmla="*/ 5983833 h 6863050"/>
              <a:gd name="connsiteX253" fmla="*/ 2781737 w 8872978"/>
              <a:gd name="connsiteY253" fmla="*/ 5841926 h 6863050"/>
              <a:gd name="connsiteX254" fmla="*/ 2782747 w 8872978"/>
              <a:gd name="connsiteY254" fmla="*/ 5803040 h 6863050"/>
              <a:gd name="connsiteX255" fmla="*/ 2757497 w 8872978"/>
              <a:gd name="connsiteY255" fmla="*/ 5746479 h 6863050"/>
              <a:gd name="connsiteX256" fmla="*/ 2766587 w 8872978"/>
              <a:gd name="connsiteY256" fmla="*/ 5742439 h 6863050"/>
              <a:gd name="connsiteX257" fmla="*/ 2737801 w 8872978"/>
              <a:gd name="connsiteY257" fmla="*/ 5737389 h 6863050"/>
              <a:gd name="connsiteX258" fmla="*/ 2771637 w 8872978"/>
              <a:gd name="connsiteY258" fmla="*/ 5713654 h 6863050"/>
              <a:gd name="connsiteX259" fmla="*/ 2769617 w 8872978"/>
              <a:gd name="connsiteY259" fmla="*/ 5708604 h 6863050"/>
              <a:gd name="connsiteX260" fmla="*/ 2749921 w 8872978"/>
              <a:gd name="connsiteY260" fmla="*/ 5715168 h 6863050"/>
              <a:gd name="connsiteX261" fmla="*/ 2710026 w 8872978"/>
              <a:gd name="connsiteY261" fmla="*/ 5582352 h 6863050"/>
              <a:gd name="connsiteX262" fmla="*/ 2689321 w 8872978"/>
              <a:gd name="connsiteY262" fmla="*/ 5524276 h 6863050"/>
              <a:gd name="connsiteX263" fmla="*/ 2714571 w 8872978"/>
              <a:gd name="connsiteY263" fmla="*/ 5455090 h 6863050"/>
              <a:gd name="connsiteX264" fmla="*/ 2683260 w 8872978"/>
              <a:gd name="connsiteY264" fmla="*/ 5404589 h 6863050"/>
              <a:gd name="connsiteX265" fmla="*/ 2669120 w 8872978"/>
              <a:gd name="connsiteY265" fmla="*/ 5386409 h 6863050"/>
              <a:gd name="connsiteX266" fmla="*/ 2705986 w 8872978"/>
              <a:gd name="connsiteY266" fmla="*/ 5383379 h 6863050"/>
              <a:gd name="connsiteX267" fmla="*/ 2698411 w 8872978"/>
              <a:gd name="connsiteY267" fmla="*/ 5333383 h 6863050"/>
              <a:gd name="connsiteX268" fmla="*/ 2683766 w 8872978"/>
              <a:gd name="connsiteY268" fmla="*/ 5312173 h 6863050"/>
              <a:gd name="connsiteX269" fmla="*/ 2679725 w 8872978"/>
              <a:gd name="connsiteY269" fmla="*/ 5266217 h 6863050"/>
              <a:gd name="connsiteX270" fmla="*/ 2648415 w 8872978"/>
              <a:gd name="connsiteY270" fmla="*/ 5243492 h 6863050"/>
              <a:gd name="connsiteX271" fmla="*/ 2652960 w 8872978"/>
              <a:gd name="connsiteY271" fmla="*/ 5198546 h 6863050"/>
              <a:gd name="connsiteX272" fmla="*/ 2616599 w 8872978"/>
              <a:gd name="connsiteY272" fmla="*/ 5195011 h 6863050"/>
              <a:gd name="connsiteX273" fmla="*/ 2636295 w 8872978"/>
              <a:gd name="connsiteY273" fmla="*/ 5145520 h 6863050"/>
              <a:gd name="connsiteX274" fmla="*/ 2631750 w 8872978"/>
              <a:gd name="connsiteY274" fmla="*/ 5145015 h 6863050"/>
              <a:gd name="connsiteX275" fmla="*/ 2661545 w 8872978"/>
              <a:gd name="connsiteY275" fmla="*/ 5093000 h 6863050"/>
              <a:gd name="connsiteX276" fmla="*/ 2676190 w 8872978"/>
              <a:gd name="connsiteY276" fmla="*/ 5097545 h 6863050"/>
              <a:gd name="connsiteX277" fmla="*/ 2684270 w 8872978"/>
              <a:gd name="connsiteY277" fmla="*/ 5090979 h 6863050"/>
              <a:gd name="connsiteX278" fmla="*/ 2652455 w 8872978"/>
              <a:gd name="connsiteY278" fmla="*/ 5049064 h 6863050"/>
              <a:gd name="connsiteX279" fmla="*/ 2698916 w 8872978"/>
              <a:gd name="connsiteY279" fmla="*/ 4982403 h 6863050"/>
              <a:gd name="connsiteX280" fmla="*/ 2671140 w 8872978"/>
              <a:gd name="connsiteY280" fmla="*/ 4970788 h 6863050"/>
              <a:gd name="connsiteX281" fmla="*/ 2691846 w 8872978"/>
              <a:gd name="connsiteY281" fmla="*/ 4940992 h 6863050"/>
              <a:gd name="connsiteX282" fmla="*/ 2549433 w 8872978"/>
              <a:gd name="connsiteY282" fmla="*/ 4902107 h 6863050"/>
              <a:gd name="connsiteX283" fmla="*/ 2559029 w 8872978"/>
              <a:gd name="connsiteY283" fmla="*/ 4840496 h 6863050"/>
              <a:gd name="connsiteX284" fmla="*/ 2394901 w 8872978"/>
              <a:gd name="connsiteY284" fmla="*/ 4732424 h 6863050"/>
              <a:gd name="connsiteX285" fmla="*/ 2383791 w 8872978"/>
              <a:gd name="connsiteY285" fmla="*/ 4545571 h 6863050"/>
              <a:gd name="connsiteX286" fmla="*/ 2335310 w 8872978"/>
              <a:gd name="connsiteY286" fmla="*/ 4542037 h 6863050"/>
              <a:gd name="connsiteX287" fmla="*/ 2363086 w 8872978"/>
              <a:gd name="connsiteY287" fmla="*/ 4512241 h 6863050"/>
              <a:gd name="connsiteX288" fmla="*/ 2332280 w 8872978"/>
              <a:gd name="connsiteY288" fmla="*/ 4512241 h 6863050"/>
              <a:gd name="connsiteX289" fmla="*/ 2290870 w 8872978"/>
              <a:gd name="connsiteY289" fmla="*/ 4468305 h 6863050"/>
              <a:gd name="connsiteX290" fmla="*/ 2276225 w 8872978"/>
              <a:gd name="connsiteY290" fmla="*/ 4409219 h 6863050"/>
              <a:gd name="connsiteX291" fmla="*/ 2234309 w 8872978"/>
              <a:gd name="connsiteY291" fmla="*/ 4384474 h 6863050"/>
              <a:gd name="connsiteX292" fmla="*/ 2133812 w 8872978"/>
              <a:gd name="connsiteY292" fmla="*/ 4347104 h 6863050"/>
              <a:gd name="connsiteX293" fmla="*/ 2079272 w 8872978"/>
              <a:gd name="connsiteY293" fmla="*/ 4338014 h 6863050"/>
              <a:gd name="connsiteX294" fmla="*/ 2035841 w 8872978"/>
              <a:gd name="connsiteY294" fmla="*/ 4320338 h 6863050"/>
              <a:gd name="connsiteX295" fmla="*/ 1972210 w 8872978"/>
              <a:gd name="connsiteY295" fmla="*/ 4285998 h 6863050"/>
              <a:gd name="connsiteX296" fmla="*/ 1857573 w 8872978"/>
              <a:gd name="connsiteY296" fmla="*/ 4149141 h 6863050"/>
              <a:gd name="connsiteX297" fmla="*/ 1777277 w 8872978"/>
              <a:gd name="connsiteY297" fmla="*/ 4041574 h 6863050"/>
              <a:gd name="connsiteX298" fmla="*/ 1678296 w 8872978"/>
              <a:gd name="connsiteY298" fmla="*/ 3983498 h 6863050"/>
              <a:gd name="connsiteX299" fmla="*/ 1643955 w 8872978"/>
              <a:gd name="connsiteY299" fmla="*/ 3990568 h 6863050"/>
              <a:gd name="connsiteX300" fmla="*/ 1608605 w 8872978"/>
              <a:gd name="connsiteY300" fmla="*/ 3991073 h 6863050"/>
              <a:gd name="connsiteX301" fmla="*/ 1610120 w 8872978"/>
              <a:gd name="connsiteY301" fmla="*/ 4018344 h 6863050"/>
              <a:gd name="connsiteX302" fmla="*/ 1538409 w 8872978"/>
              <a:gd name="connsiteY302" fmla="*/ 4059754 h 6863050"/>
              <a:gd name="connsiteX303" fmla="*/ 1555579 w 8872978"/>
              <a:gd name="connsiteY303" fmla="*/ 4073895 h 6863050"/>
              <a:gd name="connsiteX304" fmla="*/ 1451042 w 8872978"/>
              <a:gd name="connsiteY304" fmla="*/ 4148636 h 6863050"/>
              <a:gd name="connsiteX305" fmla="*/ 1478818 w 8872978"/>
              <a:gd name="connsiteY305" fmla="*/ 4158231 h 6863050"/>
              <a:gd name="connsiteX306" fmla="*/ 1441952 w 8872978"/>
              <a:gd name="connsiteY306" fmla="*/ 4179946 h 6863050"/>
              <a:gd name="connsiteX307" fmla="*/ 1492958 w 8872978"/>
              <a:gd name="connsiteY307" fmla="*/ 4211762 h 6863050"/>
              <a:gd name="connsiteX308" fmla="*/ 1414682 w 8872978"/>
              <a:gd name="connsiteY308" fmla="*/ 4247112 h 6863050"/>
              <a:gd name="connsiteX309" fmla="*/ 1429327 w 8872978"/>
              <a:gd name="connsiteY309" fmla="*/ 4273373 h 6863050"/>
              <a:gd name="connsiteX310" fmla="*/ 1397512 w 8872978"/>
              <a:gd name="connsiteY310" fmla="*/ 4310743 h 6863050"/>
              <a:gd name="connsiteX311" fmla="*/ 1292470 w 8872978"/>
              <a:gd name="connsiteY311" fmla="*/ 4343064 h 6863050"/>
              <a:gd name="connsiteX312" fmla="*/ 1268735 w 8872978"/>
              <a:gd name="connsiteY312" fmla="*/ 4363769 h 6863050"/>
              <a:gd name="connsiteX313" fmla="*/ 1214699 w 8872978"/>
              <a:gd name="connsiteY313" fmla="*/ 4376394 h 6863050"/>
              <a:gd name="connsiteX314" fmla="*/ 1214699 w 8872978"/>
              <a:gd name="connsiteY314" fmla="*/ 4414269 h 6863050"/>
              <a:gd name="connsiteX315" fmla="*/ 1123798 w 8872978"/>
              <a:gd name="connsiteY315" fmla="*/ 4402654 h 6863050"/>
              <a:gd name="connsiteX316" fmla="*/ 1089457 w 8872978"/>
              <a:gd name="connsiteY316" fmla="*/ 4387504 h 6863050"/>
              <a:gd name="connsiteX317" fmla="*/ 1125818 w 8872978"/>
              <a:gd name="connsiteY317" fmla="*/ 4372859 h 6863050"/>
              <a:gd name="connsiteX318" fmla="*/ 1045017 w 8872978"/>
              <a:gd name="connsiteY318" fmla="*/ 4357204 h 6863050"/>
              <a:gd name="connsiteX319" fmla="*/ 1038956 w 8872978"/>
              <a:gd name="connsiteY319" fmla="*/ 4333974 h 6863050"/>
              <a:gd name="connsiteX320" fmla="*/ 1029866 w 8872978"/>
              <a:gd name="connsiteY320" fmla="*/ 4311753 h 6863050"/>
              <a:gd name="connsiteX321" fmla="*/ 1011181 w 8872978"/>
              <a:gd name="connsiteY321" fmla="*/ 4329428 h 6863050"/>
              <a:gd name="connsiteX322" fmla="*/ 993001 w 8872978"/>
              <a:gd name="connsiteY322" fmla="*/ 4361244 h 6863050"/>
              <a:gd name="connsiteX323" fmla="*/ 979366 w 8872978"/>
              <a:gd name="connsiteY323" fmla="*/ 4314783 h 6863050"/>
              <a:gd name="connsiteX324" fmla="*/ 949570 w 8872978"/>
              <a:gd name="connsiteY324" fmla="*/ 4291553 h 6863050"/>
              <a:gd name="connsiteX325" fmla="*/ 914725 w 8872978"/>
              <a:gd name="connsiteY325" fmla="*/ 4291048 h 6863050"/>
              <a:gd name="connsiteX326" fmla="*/ 885939 w 8872978"/>
              <a:gd name="connsiteY326" fmla="*/ 4314278 h 6863050"/>
              <a:gd name="connsiteX327" fmla="*/ 866244 w 8872978"/>
              <a:gd name="connsiteY327" fmla="*/ 4309733 h 6863050"/>
              <a:gd name="connsiteX328" fmla="*/ 868769 w 8872978"/>
              <a:gd name="connsiteY328" fmla="*/ 4300138 h 6863050"/>
              <a:gd name="connsiteX329" fmla="*/ 814733 w 8872978"/>
              <a:gd name="connsiteY329" fmla="*/ 4305693 h 6863050"/>
              <a:gd name="connsiteX330" fmla="*/ 767262 w 8872978"/>
              <a:gd name="connsiteY330" fmla="*/ 4325893 h 6863050"/>
              <a:gd name="connsiteX331" fmla="*/ 786958 w 8872978"/>
              <a:gd name="connsiteY331" fmla="*/ 4290038 h 6863050"/>
              <a:gd name="connsiteX332" fmla="*/ 782918 w 8872978"/>
              <a:gd name="connsiteY332" fmla="*/ 4284988 h 6863050"/>
              <a:gd name="connsiteX333" fmla="*/ 760192 w 8872978"/>
              <a:gd name="connsiteY333" fmla="*/ 4303168 h 6863050"/>
              <a:gd name="connsiteX334" fmla="*/ 758677 w 8872978"/>
              <a:gd name="connsiteY334" fmla="*/ 4296098 h 6863050"/>
              <a:gd name="connsiteX335" fmla="*/ 723327 w 8872978"/>
              <a:gd name="connsiteY335" fmla="*/ 4299128 h 6863050"/>
              <a:gd name="connsiteX336" fmla="*/ 664746 w 8872978"/>
              <a:gd name="connsiteY336" fmla="*/ 4279433 h 6863050"/>
              <a:gd name="connsiteX337" fmla="*/ 584955 w 8872978"/>
              <a:gd name="connsiteY337" fmla="*/ 4280948 h 6863050"/>
              <a:gd name="connsiteX338" fmla="*/ 404162 w 8872978"/>
              <a:gd name="connsiteY338" fmla="*/ 4245597 h 6863050"/>
              <a:gd name="connsiteX339" fmla="*/ 346591 w 8872978"/>
              <a:gd name="connsiteY339" fmla="*/ 4241052 h 6863050"/>
              <a:gd name="connsiteX340" fmla="*/ 248115 w 8872978"/>
              <a:gd name="connsiteY340" fmla="*/ 4226912 h 6863050"/>
              <a:gd name="connsiteX341" fmla="*/ 207209 w 8872978"/>
              <a:gd name="connsiteY341" fmla="*/ 4197622 h 6863050"/>
              <a:gd name="connsiteX342" fmla="*/ 161759 w 8872978"/>
              <a:gd name="connsiteY342" fmla="*/ 4104700 h 6863050"/>
              <a:gd name="connsiteX343" fmla="*/ 154184 w 8872978"/>
              <a:gd name="connsiteY343" fmla="*/ 4003194 h 6863050"/>
              <a:gd name="connsiteX344" fmla="*/ 146608 w 8872978"/>
              <a:gd name="connsiteY344" fmla="*/ 3984508 h 6863050"/>
              <a:gd name="connsiteX345" fmla="*/ 131458 w 8872978"/>
              <a:gd name="connsiteY345" fmla="*/ 3893607 h 6863050"/>
              <a:gd name="connsiteX346" fmla="*/ 155699 w 8872978"/>
              <a:gd name="connsiteY346" fmla="*/ 3866336 h 6863050"/>
              <a:gd name="connsiteX347" fmla="*/ 113278 w 8872978"/>
              <a:gd name="connsiteY347" fmla="*/ 3790080 h 6863050"/>
              <a:gd name="connsiteX348" fmla="*/ 102673 w 8872978"/>
              <a:gd name="connsiteY348" fmla="*/ 3692614 h 6863050"/>
              <a:gd name="connsiteX349" fmla="*/ 108228 w 8872978"/>
              <a:gd name="connsiteY349" fmla="*/ 3613328 h 6863050"/>
              <a:gd name="connsiteX350" fmla="*/ 107723 w 8872978"/>
              <a:gd name="connsiteY350" fmla="*/ 3593632 h 6863050"/>
              <a:gd name="connsiteX351" fmla="*/ 77927 w 8872978"/>
              <a:gd name="connsiteY351" fmla="*/ 3452736 h 6863050"/>
              <a:gd name="connsiteX352" fmla="*/ 53687 w 8872978"/>
              <a:gd name="connsiteY352" fmla="*/ 3362844 h 6863050"/>
              <a:gd name="connsiteX353" fmla="*/ 46112 w 8872978"/>
              <a:gd name="connsiteY353" fmla="*/ 3320928 h 6863050"/>
              <a:gd name="connsiteX354" fmla="*/ 55202 w 8872978"/>
              <a:gd name="connsiteY354" fmla="*/ 3211342 h 6863050"/>
              <a:gd name="connsiteX355" fmla="*/ 46112 w 8872978"/>
              <a:gd name="connsiteY355" fmla="*/ 3201242 h 6863050"/>
              <a:gd name="connsiteX356" fmla="*/ 23387 w 8872978"/>
              <a:gd name="connsiteY356" fmla="*/ 3119431 h 6863050"/>
              <a:gd name="connsiteX357" fmla="*/ 1166 w 8872978"/>
              <a:gd name="connsiteY357" fmla="*/ 2966918 h 6863050"/>
              <a:gd name="connsiteX358" fmla="*/ 17327 w 8872978"/>
              <a:gd name="connsiteY358" fmla="*/ 2882582 h 6863050"/>
              <a:gd name="connsiteX359" fmla="*/ 15812 w 8872978"/>
              <a:gd name="connsiteY359" fmla="*/ 2828041 h 6863050"/>
              <a:gd name="connsiteX360" fmla="*/ 3186 w 8872978"/>
              <a:gd name="connsiteY360" fmla="*/ 2641189 h 6863050"/>
              <a:gd name="connsiteX361" fmla="*/ 661 w 8872978"/>
              <a:gd name="connsiteY361" fmla="*/ 2539682 h 6863050"/>
              <a:gd name="connsiteX362" fmla="*/ 21367 w 8872978"/>
              <a:gd name="connsiteY362" fmla="*/ 2393230 h 6863050"/>
              <a:gd name="connsiteX363" fmla="*/ 23892 w 8872978"/>
              <a:gd name="connsiteY363" fmla="*/ 2365455 h 6863050"/>
              <a:gd name="connsiteX364" fmla="*/ 19852 w 8872978"/>
              <a:gd name="connsiteY364" fmla="*/ 2348284 h 6863050"/>
              <a:gd name="connsiteX365" fmla="*/ 34497 w 8872978"/>
              <a:gd name="connsiteY365" fmla="*/ 2217487 h 6863050"/>
              <a:gd name="connsiteX366" fmla="*/ 31467 w 8872978"/>
              <a:gd name="connsiteY366" fmla="*/ 2135676 h 6863050"/>
              <a:gd name="connsiteX367" fmla="*/ 56212 w 8872978"/>
              <a:gd name="connsiteY367" fmla="*/ 2055885 h 6863050"/>
              <a:gd name="connsiteX368" fmla="*/ 94088 w 8872978"/>
              <a:gd name="connsiteY368" fmla="*/ 2041240 h 6863050"/>
              <a:gd name="connsiteX369" fmla="*/ 103178 w 8872978"/>
              <a:gd name="connsiteY369" fmla="*/ 2028110 h 6863050"/>
              <a:gd name="connsiteX370" fmla="*/ 62777 w 8872978"/>
              <a:gd name="connsiteY370" fmla="*/ 1989729 h 6863050"/>
              <a:gd name="connsiteX371" fmla="*/ 90048 w 8872978"/>
              <a:gd name="connsiteY371" fmla="*/ 1934178 h 6863050"/>
              <a:gd name="connsiteX372" fmla="*/ 167819 w 8872978"/>
              <a:gd name="connsiteY372" fmla="*/ 1839742 h 6863050"/>
              <a:gd name="connsiteX373" fmla="*/ 213774 w 8872978"/>
              <a:gd name="connsiteY373" fmla="*/ 1778131 h 6863050"/>
              <a:gd name="connsiteX374" fmla="*/ 265790 w 8872978"/>
              <a:gd name="connsiteY374" fmla="*/ 1730155 h 6863050"/>
              <a:gd name="connsiteX375" fmla="*/ 284475 w 8872978"/>
              <a:gd name="connsiteY375" fmla="*/ 1710460 h 6863050"/>
              <a:gd name="connsiteX376" fmla="*/ 361237 w 8872978"/>
              <a:gd name="connsiteY376" fmla="*/ 1626629 h 6863050"/>
              <a:gd name="connsiteX377" fmla="*/ 390527 w 8872978"/>
              <a:gd name="connsiteY377" fmla="*/ 1599863 h 6863050"/>
              <a:gd name="connsiteX378" fmla="*/ 469308 w 8872978"/>
              <a:gd name="connsiteY378" fmla="*/ 1541283 h 6863050"/>
              <a:gd name="connsiteX379" fmla="*/ 550109 w 8872978"/>
              <a:gd name="connsiteY379" fmla="*/ 1510477 h 6863050"/>
              <a:gd name="connsiteX380" fmla="*/ 697067 w 8872978"/>
              <a:gd name="connsiteY380" fmla="*/ 1486742 h 6863050"/>
              <a:gd name="connsiteX381" fmla="*/ 881394 w 8872978"/>
              <a:gd name="connsiteY381" fmla="*/ 1556433 h 6863050"/>
              <a:gd name="connsiteX382" fmla="*/ 1046027 w 8872978"/>
              <a:gd name="connsiteY382" fmla="*/ 1679150 h 6863050"/>
              <a:gd name="connsiteX383" fmla="*/ 1122788 w 8872978"/>
              <a:gd name="connsiteY383" fmla="*/ 1733690 h 6863050"/>
              <a:gd name="connsiteX384" fmla="*/ 1148543 w 8872978"/>
              <a:gd name="connsiteY384" fmla="*/ 1773586 h 6863050"/>
              <a:gd name="connsiteX385" fmla="*/ 1198034 w 8872978"/>
              <a:gd name="connsiteY385" fmla="*/ 1839742 h 6863050"/>
              <a:gd name="connsiteX386" fmla="*/ 1212174 w 8872978"/>
              <a:gd name="connsiteY386" fmla="*/ 1857417 h 6863050"/>
              <a:gd name="connsiteX387" fmla="*/ 1236919 w 8872978"/>
              <a:gd name="connsiteY387" fmla="*/ 1906403 h 6863050"/>
              <a:gd name="connsiteX388" fmla="*/ 1262170 w 8872978"/>
              <a:gd name="connsiteY388" fmla="*/ 1977609 h 6863050"/>
              <a:gd name="connsiteX389" fmla="*/ 1281865 w 8872978"/>
              <a:gd name="connsiteY389" fmla="*/ 2060935 h 6863050"/>
              <a:gd name="connsiteX390" fmla="*/ 1297520 w 8872978"/>
              <a:gd name="connsiteY390" fmla="*/ 2131131 h 6863050"/>
              <a:gd name="connsiteX391" fmla="*/ 1322266 w 8872978"/>
              <a:gd name="connsiteY391" fmla="*/ 2237688 h 6863050"/>
              <a:gd name="connsiteX392" fmla="*/ 1317721 w 8872978"/>
              <a:gd name="connsiteY392" fmla="*/ 2255868 h 6863050"/>
              <a:gd name="connsiteX393" fmla="*/ 1356101 w 8872978"/>
              <a:gd name="connsiteY393" fmla="*/ 2297784 h 6863050"/>
              <a:gd name="connsiteX394" fmla="*/ 1395997 w 8872978"/>
              <a:gd name="connsiteY394" fmla="*/ 2384645 h 6863050"/>
              <a:gd name="connsiteX395" fmla="*/ 1411652 w 8872978"/>
              <a:gd name="connsiteY395" fmla="*/ 2391715 h 6863050"/>
              <a:gd name="connsiteX396" fmla="*/ 1418722 w 8872978"/>
              <a:gd name="connsiteY396" fmla="*/ 2465951 h 6863050"/>
              <a:gd name="connsiteX397" fmla="*/ 1442962 w 8872978"/>
              <a:gd name="connsiteY397" fmla="*/ 2502817 h 6863050"/>
              <a:gd name="connsiteX398" fmla="*/ 1471748 w 8872978"/>
              <a:gd name="connsiteY398" fmla="*/ 2584123 h 6863050"/>
              <a:gd name="connsiteX399" fmla="*/ 1482858 w 8872978"/>
              <a:gd name="connsiteY399" fmla="*/ 2581598 h 6863050"/>
              <a:gd name="connsiteX400" fmla="*/ 1461648 w 8872978"/>
              <a:gd name="connsiteY400" fmla="*/ 2606848 h 6863050"/>
              <a:gd name="connsiteX401" fmla="*/ 1464678 w 8872978"/>
              <a:gd name="connsiteY401" fmla="*/ 2695729 h 6863050"/>
              <a:gd name="connsiteX402" fmla="*/ 1474778 w 8872978"/>
              <a:gd name="connsiteY402" fmla="*/ 2722495 h 6863050"/>
              <a:gd name="connsiteX403" fmla="*/ 1474778 w 8872978"/>
              <a:gd name="connsiteY403" fmla="*/ 2782086 h 6863050"/>
              <a:gd name="connsiteX404" fmla="*/ 1490433 w 8872978"/>
              <a:gd name="connsiteY404" fmla="*/ 2793196 h 6863050"/>
              <a:gd name="connsiteX405" fmla="*/ 1518208 w 8872978"/>
              <a:gd name="connsiteY405" fmla="*/ 2798751 h 6863050"/>
              <a:gd name="connsiteX406" fmla="*/ 1517198 w 8872978"/>
              <a:gd name="connsiteY406" fmla="*/ 2879047 h 6863050"/>
              <a:gd name="connsiteX407" fmla="*/ 1514168 w 8872978"/>
              <a:gd name="connsiteY407" fmla="*/ 2916418 h 6863050"/>
              <a:gd name="connsiteX408" fmla="*/ 1538914 w 8872978"/>
              <a:gd name="connsiteY408" fmla="*/ 2938133 h 6863050"/>
              <a:gd name="connsiteX409" fmla="*/ 1520734 w 8872978"/>
              <a:gd name="connsiteY409" fmla="*/ 2943688 h 6863050"/>
              <a:gd name="connsiteX410" fmla="*/ 1579314 w 8872978"/>
              <a:gd name="connsiteY410" fmla="*/ 2986614 h 6863050"/>
              <a:gd name="connsiteX411" fmla="*/ 1578304 w 8872978"/>
              <a:gd name="connsiteY411" fmla="*/ 3007824 h 6863050"/>
              <a:gd name="connsiteX412" fmla="*/ 1568204 w 8872978"/>
              <a:gd name="connsiteY412" fmla="*/ 3062870 h 6863050"/>
              <a:gd name="connsiteX413" fmla="*/ 1523259 w 8872978"/>
              <a:gd name="connsiteY413" fmla="*/ 3079030 h 6863050"/>
              <a:gd name="connsiteX414" fmla="*/ 1625270 w 8872978"/>
              <a:gd name="connsiteY414" fmla="*/ 3159326 h 6863050"/>
              <a:gd name="connsiteX415" fmla="*/ 1593455 w 8872978"/>
              <a:gd name="connsiteY415" fmla="*/ 3181547 h 6863050"/>
              <a:gd name="connsiteX416" fmla="*/ 1601030 w 8872978"/>
              <a:gd name="connsiteY416" fmla="*/ 3184576 h 6863050"/>
              <a:gd name="connsiteX417" fmla="*/ 1578809 w 8872978"/>
              <a:gd name="connsiteY417" fmla="*/ 3238107 h 6863050"/>
              <a:gd name="connsiteX418" fmla="*/ 1602545 w 8872978"/>
              <a:gd name="connsiteY418" fmla="*/ 3267903 h 6863050"/>
              <a:gd name="connsiteX419" fmla="*/ 1577799 w 8872978"/>
              <a:gd name="connsiteY419" fmla="*/ 3275983 h 6863050"/>
              <a:gd name="connsiteX420" fmla="*/ 1594465 w 8872978"/>
              <a:gd name="connsiteY420" fmla="*/ 3313859 h 6863050"/>
              <a:gd name="connsiteX421" fmla="*/ 1608100 w 8872978"/>
              <a:gd name="connsiteY421" fmla="*/ 3291638 h 6863050"/>
              <a:gd name="connsiteX422" fmla="*/ 1707586 w 8872978"/>
              <a:gd name="connsiteY422" fmla="*/ 3314869 h 6863050"/>
              <a:gd name="connsiteX423" fmla="*/ 1708091 w 8872978"/>
              <a:gd name="connsiteY423" fmla="*/ 3307293 h 6863050"/>
              <a:gd name="connsiteX424" fmla="*/ 1719706 w 8872978"/>
              <a:gd name="connsiteY424" fmla="*/ 3324464 h 6863050"/>
              <a:gd name="connsiteX425" fmla="*/ 1739402 w 8872978"/>
              <a:gd name="connsiteY425" fmla="*/ 3295173 h 6863050"/>
              <a:gd name="connsiteX426" fmla="*/ 1754552 w 8872978"/>
              <a:gd name="connsiteY426" fmla="*/ 3236592 h 6863050"/>
              <a:gd name="connsiteX427" fmla="*/ 1772227 w 8872978"/>
              <a:gd name="connsiteY427" fmla="*/ 3174476 h 6863050"/>
              <a:gd name="connsiteX428" fmla="*/ 1738897 w 8872978"/>
              <a:gd name="connsiteY428" fmla="*/ 3041659 h 6863050"/>
              <a:gd name="connsiteX429" fmla="*/ 1788892 w 8872978"/>
              <a:gd name="connsiteY429" fmla="*/ 3023984 h 6863050"/>
              <a:gd name="connsiteX430" fmla="*/ 1760612 w 8872978"/>
              <a:gd name="connsiteY430" fmla="*/ 2993684 h 6863050"/>
              <a:gd name="connsiteX431" fmla="*/ 1803033 w 8872978"/>
              <a:gd name="connsiteY431" fmla="*/ 2905307 h 6863050"/>
              <a:gd name="connsiteX432" fmla="*/ 1808083 w 8872978"/>
              <a:gd name="connsiteY432" fmla="*/ 2908338 h 6863050"/>
              <a:gd name="connsiteX433" fmla="*/ 1808083 w 8872978"/>
              <a:gd name="connsiteY433" fmla="*/ 2850262 h 6863050"/>
              <a:gd name="connsiteX434" fmla="*/ 1782327 w 8872978"/>
              <a:gd name="connsiteY434" fmla="*/ 2840667 h 6863050"/>
              <a:gd name="connsiteX435" fmla="*/ 1870199 w 8872978"/>
              <a:gd name="connsiteY435" fmla="*/ 2734615 h 6863050"/>
              <a:gd name="connsiteX436" fmla="*/ 1904539 w 8872978"/>
              <a:gd name="connsiteY436" fmla="*/ 2756835 h 6863050"/>
              <a:gd name="connsiteX437" fmla="*/ 1893934 w 8872978"/>
              <a:gd name="connsiteY437" fmla="*/ 2713405 h 6863050"/>
              <a:gd name="connsiteX438" fmla="*/ 1940900 w 8872978"/>
              <a:gd name="connsiteY438" fmla="*/ 2707850 h 6863050"/>
              <a:gd name="connsiteX439" fmla="*/ 1917164 w 8872978"/>
              <a:gd name="connsiteY439" fmla="*/ 2610888 h 6863050"/>
              <a:gd name="connsiteX440" fmla="*/ 1938375 w 8872978"/>
              <a:gd name="connsiteY440" fmla="*/ 2574023 h 6863050"/>
              <a:gd name="connsiteX441" fmla="*/ 1883329 w 8872978"/>
              <a:gd name="connsiteY441" fmla="*/ 2516452 h 6863050"/>
              <a:gd name="connsiteX442" fmla="*/ 1889389 w 8872978"/>
              <a:gd name="connsiteY442" fmla="*/ 2511907 h 6863050"/>
              <a:gd name="connsiteX443" fmla="*/ 1851513 w 8872978"/>
              <a:gd name="connsiteY443" fmla="*/ 2496251 h 6863050"/>
              <a:gd name="connsiteX444" fmla="*/ 1863633 w 8872978"/>
              <a:gd name="connsiteY444" fmla="*/ 2423025 h 6863050"/>
              <a:gd name="connsiteX445" fmla="*/ 1836363 w 8872978"/>
              <a:gd name="connsiteY445" fmla="*/ 2418985 h 6863050"/>
              <a:gd name="connsiteX446" fmla="*/ 1827778 w 8872978"/>
              <a:gd name="connsiteY446" fmla="*/ 2389695 h 6863050"/>
              <a:gd name="connsiteX447" fmla="*/ 1858583 w 8872978"/>
              <a:gd name="connsiteY447" fmla="*/ 2373030 h 6863050"/>
              <a:gd name="connsiteX448" fmla="*/ 1853028 w 8872978"/>
              <a:gd name="connsiteY448" fmla="*/ 2271523 h 6863050"/>
              <a:gd name="connsiteX449" fmla="*/ 1822223 w 8872978"/>
              <a:gd name="connsiteY449" fmla="*/ 2261928 h 6863050"/>
              <a:gd name="connsiteX450" fmla="*/ 1849998 w 8872978"/>
              <a:gd name="connsiteY450" fmla="*/ 2236173 h 6863050"/>
              <a:gd name="connsiteX451" fmla="*/ 1811618 w 8872978"/>
              <a:gd name="connsiteY451" fmla="*/ 2194762 h 6863050"/>
              <a:gd name="connsiteX452" fmla="*/ 2045941 w 8872978"/>
              <a:gd name="connsiteY452" fmla="*/ 2073560 h 6863050"/>
              <a:gd name="connsiteX453" fmla="*/ 2025236 w 8872978"/>
              <a:gd name="connsiteY453" fmla="*/ 2024575 h 6863050"/>
              <a:gd name="connsiteX454" fmla="*/ 1993420 w 8872978"/>
              <a:gd name="connsiteY454" fmla="*/ 1979124 h 6863050"/>
              <a:gd name="connsiteX455" fmla="*/ 1975745 w 8872978"/>
              <a:gd name="connsiteY455" fmla="*/ 1934178 h 6863050"/>
              <a:gd name="connsiteX456" fmla="*/ 1891409 w 8872978"/>
              <a:gd name="connsiteY456" fmla="*/ 1827117 h 6863050"/>
              <a:gd name="connsiteX457" fmla="*/ 1825758 w 8872978"/>
              <a:gd name="connsiteY457" fmla="*/ 1783686 h 6863050"/>
              <a:gd name="connsiteX458" fmla="*/ 1807578 w 8872978"/>
              <a:gd name="connsiteY458" fmla="*/ 1744295 h 6863050"/>
              <a:gd name="connsiteX459" fmla="*/ 1736877 w 8872978"/>
              <a:gd name="connsiteY459" fmla="*/ 1685210 h 6863050"/>
              <a:gd name="connsiteX460" fmla="*/ 1708596 w 8872978"/>
              <a:gd name="connsiteY460" fmla="*/ 1651374 h 6863050"/>
              <a:gd name="connsiteX461" fmla="*/ 1665166 w 8872978"/>
              <a:gd name="connsiteY461" fmla="*/ 1592793 h 6863050"/>
              <a:gd name="connsiteX462" fmla="*/ 1662136 w 8872978"/>
              <a:gd name="connsiteY462" fmla="*/ 1555423 h 6863050"/>
              <a:gd name="connsiteX463" fmla="*/ 1667186 w 8872978"/>
              <a:gd name="connsiteY463" fmla="*/ 1463511 h 6863050"/>
              <a:gd name="connsiteX464" fmla="*/ 1641935 w 8872978"/>
              <a:gd name="connsiteY464" fmla="*/ 1452401 h 6863050"/>
              <a:gd name="connsiteX465" fmla="*/ 1643450 w 8872978"/>
              <a:gd name="connsiteY465" fmla="*/ 1444826 h 6863050"/>
              <a:gd name="connsiteX466" fmla="*/ 1686881 w 8872978"/>
              <a:gd name="connsiteY466" fmla="*/ 1398365 h 6863050"/>
              <a:gd name="connsiteX467" fmla="*/ 1818688 w 8872978"/>
              <a:gd name="connsiteY467" fmla="*/ 1340795 h 6863050"/>
              <a:gd name="connsiteX468" fmla="*/ 1881814 w 8872978"/>
              <a:gd name="connsiteY468" fmla="*/ 1350895 h 6863050"/>
              <a:gd name="connsiteX469" fmla="*/ 1919184 w 8872978"/>
              <a:gd name="connsiteY469" fmla="*/ 1394830 h 6863050"/>
              <a:gd name="connsiteX470" fmla="*/ 1934335 w 8872978"/>
              <a:gd name="connsiteY470" fmla="*/ 1388265 h 6863050"/>
              <a:gd name="connsiteX471" fmla="*/ 2015136 w 8872978"/>
              <a:gd name="connsiteY471" fmla="*/ 1460481 h 6863050"/>
              <a:gd name="connsiteX472" fmla="*/ 2057051 w 8872978"/>
              <a:gd name="connsiteY472" fmla="*/ 1510982 h 6863050"/>
              <a:gd name="connsiteX473" fmla="*/ 2121692 w 8872978"/>
              <a:gd name="connsiteY473" fmla="*/ 1604409 h 6863050"/>
              <a:gd name="connsiteX474" fmla="*/ 2172698 w 8872978"/>
              <a:gd name="connsiteY474" fmla="*/ 1673594 h 6863050"/>
              <a:gd name="connsiteX475" fmla="*/ 2227239 w 8872978"/>
              <a:gd name="connsiteY475" fmla="*/ 1762981 h 6863050"/>
              <a:gd name="connsiteX476" fmla="*/ 2238349 w 8872978"/>
              <a:gd name="connsiteY476" fmla="*/ 1780151 h 6863050"/>
              <a:gd name="connsiteX477" fmla="*/ 2349451 w 8872978"/>
              <a:gd name="connsiteY477" fmla="*/ 1868022 h 6863050"/>
              <a:gd name="connsiteX478" fmla="*/ 2547918 w 8872978"/>
              <a:gd name="connsiteY478" fmla="*/ 1887213 h 6863050"/>
              <a:gd name="connsiteX479" fmla="*/ 2530243 w 8872978"/>
              <a:gd name="connsiteY479" fmla="*/ 1865497 h 6863050"/>
              <a:gd name="connsiteX480" fmla="*/ 2659525 w 8872978"/>
              <a:gd name="connsiteY480" fmla="*/ 1798836 h 6863050"/>
              <a:gd name="connsiteX481" fmla="*/ 2740831 w 8872978"/>
              <a:gd name="connsiteY481" fmla="*/ 1792271 h 6863050"/>
              <a:gd name="connsiteX482" fmla="*/ 2809007 w 8872978"/>
              <a:gd name="connsiteY482" fmla="*/ 1792271 h 6863050"/>
              <a:gd name="connsiteX483" fmla="*/ 2937784 w 8872978"/>
              <a:gd name="connsiteY483" fmla="*/ 1810956 h 6863050"/>
              <a:gd name="connsiteX484" fmla="*/ 3037776 w 8872978"/>
              <a:gd name="connsiteY484" fmla="*/ 1852367 h 6863050"/>
              <a:gd name="connsiteX485" fmla="*/ 3089791 w 8872978"/>
              <a:gd name="connsiteY485" fmla="*/ 1843782 h 6863050"/>
              <a:gd name="connsiteX486" fmla="*/ 3114032 w 8872978"/>
              <a:gd name="connsiteY486" fmla="*/ 1816512 h 6863050"/>
              <a:gd name="connsiteX487" fmla="*/ 3168067 w 8872978"/>
              <a:gd name="connsiteY487" fmla="*/ 1812976 h 6863050"/>
              <a:gd name="connsiteX488" fmla="*/ 3196348 w 8872978"/>
              <a:gd name="connsiteY488" fmla="*/ 1801866 h 6863050"/>
              <a:gd name="connsiteX489" fmla="*/ 3326135 w 8872978"/>
              <a:gd name="connsiteY489" fmla="*/ 1785706 h 6863050"/>
              <a:gd name="connsiteX490" fmla="*/ 3436731 w 8872978"/>
              <a:gd name="connsiteY490" fmla="*/ 1813482 h 6863050"/>
              <a:gd name="connsiteX491" fmla="*/ 3473092 w 8872978"/>
              <a:gd name="connsiteY491" fmla="*/ 1834187 h 6863050"/>
              <a:gd name="connsiteX492" fmla="*/ 3580658 w 8872978"/>
              <a:gd name="connsiteY492" fmla="*/ 1890243 h 6863050"/>
              <a:gd name="connsiteX493" fmla="*/ 3577629 w 8872978"/>
              <a:gd name="connsiteY493" fmla="*/ 1897313 h 6863050"/>
              <a:gd name="connsiteX494" fmla="*/ 3697315 w 8872978"/>
              <a:gd name="connsiteY494" fmla="*/ 1973064 h 6863050"/>
              <a:gd name="connsiteX495" fmla="*/ 3705900 w 8872978"/>
              <a:gd name="connsiteY495" fmla="*/ 2019019 h 6863050"/>
              <a:gd name="connsiteX496" fmla="*/ 3720546 w 8872978"/>
              <a:gd name="connsiteY496" fmla="*/ 2066995 h 6863050"/>
              <a:gd name="connsiteX497" fmla="*/ 3738221 w 8872978"/>
              <a:gd name="connsiteY497" fmla="*/ 2066995 h 6863050"/>
              <a:gd name="connsiteX498" fmla="*/ 3732161 w 8872978"/>
              <a:gd name="connsiteY498" fmla="*/ 2104366 h 6863050"/>
              <a:gd name="connsiteX499" fmla="*/ 3792257 w 8872978"/>
              <a:gd name="connsiteY499" fmla="*/ 2131131 h 6863050"/>
              <a:gd name="connsiteX500" fmla="*/ 3824072 w 8872978"/>
              <a:gd name="connsiteY500" fmla="*/ 2147796 h 6863050"/>
              <a:gd name="connsiteX501" fmla="*/ 3886188 w 8872978"/>
              <a:gd name="connsiteY501" fmla="*/ 2137191 h 6863050"/>
              <a:gd name="connsiteX502" fmla="*/ 3822052 w 8872978"/>
              <a:gd name="connsiteY502" fmla="*/ 2126081 h 6863050"/>
              <a:gd name="connsiteX503" fmla="*/ 3825082 w 8872978"/>
              <a:gd name="connsiteY503" fmla="*/ 2065480 h 6863050"/>
              <a:gd name="connsiteX504" fmla="*/ 3858413 w 8872978"/>
              <a:gd name="connsiteY504" fmla="*/ 2021040 h 6863050"/>
              <a:gd name="connsiteX505" fmla="*/ 3797812 w 8872978"/>
              <a:gd name="connsiteY505" fmla="*/ 1977609 h 6863050"/>
              <a:gd name="connsiteX506" fmla="*/ 3784176 w 8872978"/>
              <a:gd name="connsiteY506" fmla="*/ 1931653 h 6863050"/>
              <a:gd name="connsiteX507" fmla="*/ 3783672 w 8872978"/>
              <a:gd name="connsiteY507" fmla="*/ 1857922 h 6863050"/>
              <a:gd name="connsiteX508" fmla="*/ 3774076 w 8872978"/>
              <a:gd name="connsiteY508" fmla="*/ 1827622 h 6863050"/>
              <a:gd name="connsiteX509" fmla="*/ 3736201 w 8872978"/>
              <a:gd name="connsiteY509" fmla="*/ 1795301 h 6863050"/>
              <a:gd name="connsiteX510" fmla="*/ 3688730 w 8872978"/>
              <a:gd name="connsiteY510" fmla="*/ 1704400 h 6863050"/>
              <a:gd name="connsiteX511" fmla="*/ 3647824 w 8872978"/>
              <a:gd name="connsiteY511" fmla="*/ 1660464 h 6863050"/>
              <a:gd name="connsiteX512" fmla="*/ 3653380 w 8872978"/>
              <a:gd name="connsiteY512" fmla="*/ 1653394 h 6863050"/>
              <a:gd name="connsiteX513" fmla="*/ 3710950 w 8872978"/>
              <a:gd name="connsiteY513" fmla="*/ 1692785 h 6863050"/>
              <a:gd name="connsiteX514" fmla="*/ 3755391 w 8872978"/>
              <a:gd name="connsiteY514" fmla="*/ 1747831 h 6863050"/>
              <a:gd name="connsiteX515" fmla="*/ 3731151 w 8872978"/>
              <a:gd name="connsiteY515" fmla="*/ 1683695 h 6863050"/>
              <a:gd name="connsiteX516" fmla="*/ 3746301 w 8872978"/>
              <a:gd name="connsiteY516" fmla="*/ 1675614 h 6863050"/>
              <a:gd name="connsiteX517" fmla="*/ 3878108 w 8872978"/>
              <a:gd name="connsiteY517" fmla="*/ 1608449 h 6863050"/>
              <a:gd name="connsiteX518" fmla="*/ 3896288 w 8872978"/>
              <a:gd name="connsiteY518" fmla="*/ 1603903 h 6863050"/>
              <a:gd name="connsiteX519" fmla="*/ 3884168 w 8872978"/>
              <a:gd name="connsiteY519" fmla="*/ 1587238 h 6863050"/>
              <a:gd name="connsiteX520" fmla="*/ 3831142 w 8872978"/>
              <a:gd name="connsiteY520" fmla="*/ 1555928 h 6863050"/>
              <a:gd name="connsiteX521" fmla="*/ 3844777 w 8872978"/>
              <a:gd name="connsiteY521" fmla="*/ 1521587 h 6863050"/>
              <a:gd name="connsiteX522" fmla="*/ 3812962 w 8872978"/>
              <a:gd name="connsiteY522" fmla="*/ 1510477 h 6863050"/>
              <a:gd name="connsiteX523" fmla="*/ 3794782 w 8872978"/>
              <a:gd name="connsiteY523" fmla="*/ 1471086 h 6863050"/>
              <a:gd name="connsiteX524" fmla="*/ 3777611 w 8872978"/>
              <a:gd name="connsiteY524" fmla="*/ 1407961 h 6863050"/>
              <a:gd name="connsiteX525" fmla="*/ 3730646 w 8872978"/>
              <a:gd name="connsiteY525" fmla="*/ 1328674 h 6863050"/>
              <a:gd name="connsiteX526" fmla="*/ 3740241 w 8872978"/>
              <a:gd name="connsiteY526" fmla="*/ 1250903 h 6863050"/>
              <a:gd name="connsiteX527" fmla="*/ 3832657 w 8872978"/>
              <a:gd name="connsiteY527" fmla="*/ 1257468 h 6863050"/>
              <a:gd name="connsiteX528" fmla="*/ 3950829 w 8872978"/>
              <a:gd name="connsiteY528" fmla="*/ 1363520 h 6863050"/>
              <a:gd name="connsiteX529" fmla="*/ 3978099 w 8872978"/>
              <a:gd name="connsiteY529" fmla="*/ 1378165 h 6863050"/>
              <a:gd name="connsiteX530" fmla="*/ 4009915 w 8872978"/>
              <a:gd name="connsiteY530" fmla="*/ 1430686 h 6863050"/>
              <a:gd name="connsiteX531" fmla="*/ 4031630 w 8872978"/>
              <a:gd name="connsiteY531" fmla="*/ 1482197 h 6863050"/>
              <a:gd name="connsiteX532" fmla="*/ 4102331 w 8872978"/>
              <a:gd name="connsiteY532" fmla="*/ 1536233 h 6863050"/>
              <a:gd name="connsiteX533" fmla="*/ 4094756 w 8872978"/>
              <a:gd name="connsiteY533" fmla="*/ 1495832 h 6863050"/>
              <a:gd name="connsiteX534" fmla="*/ 4026075 w 8872978"/>
              <a:gd name="connsiteY534" fmla="*/ 1386245 h 6863050"/>
              <a:gd name="connsiteX535" fmla="*/ 4010420 w 8872978"/>
              <a:gd name="connsiteY535" fmla="*/ 1365035 h 6863050"/>
              <a:gd name="connsiteX536" fmla="*/ 3990219 w 8872978"/>
              <a:gd name="connsiteY536" fmla="*/ 1341300 h 6863050"/>
              <a:gd name="connsiteX537" fmla="*/ 3936184 w 8872978"/>
              <a:gd name="connsiteY537" fmla="*/ 1182222 h 6863050"/>
              <a:gd name="connsiteX538" fmla="*/ 3937699 w 8872978"/>
              <a:gd name="connsiteY538" fmla="*/ 1179192 h 6863050"/>
              <a:gd name="connsiteX539" fmla="*/ 4082636 w 8872978"/>
              <a:gd name="connsiteY539" fmla="*/ 1135762 h 6863050"/>
              <a:gd name="connsiteX540" fmla="*/ 4250803 w 8872978"/>
              <a:gd name="connsiteY540" fmla="*/ 1252923 h 6863050"/>
              <a:gd name="connsiteX541" fmla="*/ 4284134 w 8872978"/>
              <a:gd name="connsiteY541" fmla="*/ 1309484 h 6863050"/>
              <a:gd name="connsiteX542" fmla="*/ 4377560 w 8872978"/>
              <a:gd name="connsiteY542" fmla="*/ 1375135 h 6863050"/>
              <a:gd name="connsiteX543" fmla="*/ 4369985 w 8872978"/>
              <a:gd name="connsiteY543" fmla="*/ 1294839 h 6863050"/>
              <a:gd name="connsiteX544" fmla="*/ 4360895 w 8872978"/>
              <a:gd name="connsiteY544" fmla="*/ 1223633 h 6863050"/>
              <a:gd name="connsiteX545" fmla="*/ 4333624 w 8872978"/>
              <a:gd name="connsiteY545" fmla="*/ 1157477 h 6863050"/>
              <a:gd name="connsiteX546" fmla="*/ 4290194 w 8872978"/>
              <a:gd name="connsiteY546" fmla="*/ 1097381 h 6863050"/>
              <a:gd name="connsiteX547" fmla="*/ 4287164 w 8872978"/>
              <a:gd name="connsiteY547" fmla="*/ 1022135 h 6863050"/>
              <a:gd name="connsiteX548" fmla="*/ 4350290 w 8872978"/>
              <a:gd name="connsiteY548" fmla="*/ 999410 h 6863050"/>
              <a:gd name="connsiteX549" fmla="*/ 4416951 w 8872978"/>
              <a:gd name="connsiteY549" fmla="*/ 1040315 h 6863050"/>
              <a:gd name="connsiteX550" fmla="*/ 4457856 w 8872978"/>
              <a:gd name="connsiteY550" fmla="*/ 1131722 h 6863050"/>
              <a:gd name="connsiteX551" fmla="*/ 4505832 w 8872978"/>
              <a:gd name="connsiteY551" fmla="*/ 1212018 h 6863050"/>
              <a:gd name="connsiteX552" fmla="*/ 4584613 w 8872978"/>
              <a:gd name="connsiteY552" fmla="*/ 1241308 h 6863050"/>
              <a:gd name="connsiteX553" fmla="*/ 4644709 w 8872978"/>
              <a:gd name="connsiteY553" fmla="*/ 1254943 h 6863050"/>
              <a:gd name="connsiteX554" fmla="*/ 4706320 w 8872978"/>
              <a:gd name="connsiteY554" fmla="*/ 1234238 h 6863050"/>
              <a:gd name="connsiteX555" fmla="*/ 4715915 w 8872978"/>
              <a:gd name="connsiteY555" fmla="*/ 1224643 h 6863050"/>
              <a:gd name="connsiteX556" fmla="*/ 4773991 w 8872978"/>
              <a:gd name="connsiteY556" fmla="*/ 1140307 h 6863050"/>
              <a:gd name="connsiteX557" fmla="*/ 4783081 w 8872978"/>
              <a:gd name="connsiteY557" fmla="*/ 1050920 h 6863050"/>
              <a:gd name="connsiteX558" fmla="*/ 4769951 w 8872978"/>
              <a:gd name="connsiteY558" fmla="*/ 772156 h 6863050"/>
              <a:gd name="connsiteX559" fmla="*/ 4767931 w 8872978"/>
              <a:gd name="connsiteY559" fmla="*/ 750946 h 6863050"/>
              <a:gd name="connsiteX560" fmla="*/ 4718440 w 8872978"/>
              <a:gd name="connsiteY560" fmla="*/ 452992 h 6863050"/>
              <a:gd name="connsiteX561" fmla="*/ 4651779 w 8872978"/>
              <a:gd name="connsiteY561" fmla="*/ 208063 h 6863050"/>
              <a:gd name="connsiteX562" fmla="*/ 4633599 w 8872978"/>
              <a:gd name="connsiteY562" fmla="*/ 143927 h 6863050"/>
              <a:gd name="connsiteX563" fmla="*/ 4655314 w 8872978"/>
              <a:gd name="connsiteY563" fmla="*/ 96456 h 6863050"/>
              <a:gd name="connsiteX564" fmla="*/ 4722480 w 8872978"/>
              <a:gd name="connsiteY564" fmla="*/ 89891 h 6863050"/>
              <a:gd name="connsiteX565" fmla="*/ 4759851 w 8872978"/>
              <a:gd name="connsiteY565" fmla="*/ 172713 h 6863050"/>
              <a:gd name="connsiteX566" fmla="*/ 4767426 w 8872978"/>
              <a:gd name="connsiteY566" fmla="*/ 327245 h 6863050"/>
              <a:gd name="connsiteX567" fmla="*/ 4792171 w 8872978"/>
              <a:gd name="connsiteY567" fmla="*/ 470162 h 6863050"/>
              <a:gd name="connsiteX568" fmla="*/ 4835097 w 8872978"/>
              <a:gd name="connsiteY568" fmla="*/ 574193 h 6863050"/>
              <a:gd name="connsiteX569" fmla="*/ 4840147 w 8872978"/>
              <a:gd name="connsiteY569" fmla="*/ 587324 h 6863050"/>
              <a:gd name="connsiteX570" fmla="*/ 4863882 w 8872978"/>
              <a:gd name="connsiteY570" fmla="*/ 747411 h 6863050"/>
              <a:gd name="connsiteX571" fmla="*/ 4877013 w 8872978"/>
              <a:gd name="connsiteY571" fmla="*/ 805992 h 6863050"/>
              <a:gd name="connsiteX572" fmla="*/ 4922463 w 8872978"/>
              <a:gd name="connsiteY572" fmla="*/ 912548 h 6863050"/>
              <a:gd name="connsiteX573" fmla="*/ 4929533 w 8872978"/>
              <a:gd name="connsiteY573" fmla="*/ 946889 h 6863050"/>
              <a:gd name="connsiteX574" fmla="*/ 4967914 w 8872978"/>
              <a:gd name="connsiteY574" fmla="*/ 1151417 h 6863050"/>
              <a:gd name="connsiteX575" fmla="*/ 5007809 w 8872978"/>
              <a:gd name="connsiteY575" fmla="*/ 1234743 h 6863050"/>
              <a:gd name="connsiteX576" fmla="*/ 5076995 w 8872978"/>
              <a:gd name="connsiteY576" fmla="*/ 1234743 h 6863050"/>
              <a:gd name="connsiteX577" fmla="*/ 5052755 w 8872978"/>
              <a:gd name="connsiteY577" fmla="*/ 1213028 h 6863050"/>
              <a:gd name="connsiteX578" fmla="*/ 5125476 w 8872978"/>
              <a:gd name="connsiteY578" fmla="*/ 1099401 h 6863050"/>
              <a:gd name="connsiteX579" fmla="*/ 5203247 w 8872978"/>
              <a:gd name="connsiteY579" fmla="*/ 1168082 h 6863050"/>
              <a:gd name="connsiteX580" fmla="*/ 5253748 w 8872978"/>
              <a:gd name="connsiteY580" fmla="*/ 1226158 h 6863050"/>
              <a:gd name="connsiteX581" fmla="*/ 5354244 w 8872978"/>
              <a:gd name="connsiteY581" fmla="*/ 1275144 h 6863050"/>
              <a:gd name="connsiteX582" fmla="*/ 5412320 w 8872978"/>
              <a:gd name="connsiteY582" fmla="*/ 1169597 h 6863050"/>
              <a:gd name="connsiteX583" fmla="*/ 5422926 w 8872978"/>
              <a:gd name="connsiteY583" fmla="*/ 1145357 h 6863050"/>
              <a:gd name="connsiteX584" fmla="*/ 5484031 w 8872978"/>
              <a:gd name="connsiteY584" fmla="*/ 943859 h 6863050"/>
              <a:gd name="connsiteX585" fmla="*/ 5529987 w 8872978"/>
              <a:gd name="connsiteY585" fmla="*/ 806497 h 6863050"/>
              <a:gd name="connsiteX586" fmla="*/ 5521402 w 8872978"/>
              <a:gd name="connsiteY586" fmla="*/ 766096 h 6863050"/>
              <a:gd name="connsiteX587" fmla="*/ 5538572 w 8872978"/>
              <a:gd name="connsiteY587" fmla="*/ 687820 h 6863050"/>
              <a:gd name="connsiteX588" fmla="*/ 5621898 w 8872978"/>
              <a:gd name="connsiteY588" fmla="*/ 680245 h 6863050"/>
              <a:gd name="connsiteX589" fmla="*/ 5631493 w 8872978"/>
              <a:gd name="connsiteY589" fmla="*/ 767611 h 6863050"/>
              <a:gd name="connsiteX590" fmla="*/ 5578468 w 8872978"/>
              <a:gd name="connsiteY590" fmla="*/ 905983 h 6863050"/>
              <a:gd name="connsiteX591" fmla="*/ 5562308 w 8872978"/>
              <a:gd name="connsiteY591" fmla="*/ 1004965 h 6863050"/>
              <a:gd name="connsiteX592" fmla="*/ 5569378 w 8872978"/>
              <a:gd name="connsiteY592" fmla="*/ 1079706 h 6863050"/>
              <a:gd name="connsiteX593" fmla="*/ 5616848 w 8872978"/>
              <a:gd name="connsiteY593" fmla="*/ 1119601 h 6863050"/>
              <a:gd name="connsiteX594" fmla="*/ 5683004 w 8872978"/>
              <a:gd name="connsiteY594" fmla="*/ 1081221 h 6863050"/>
              <a:gd name="connsiteX595" fmla="*/ 5725930 w 8872978"/>
              <a:gd name="connsiteY595" fmla="*/ 1035770 h 6863050"/>
              <a:gd name="connsiteX596" fmla="*/ 5794106 w 8872978"/>
              <a:gd name="connsiteY596" fmla="*/ 925174 h 6863050"/>
              <a:gd name="connsiteX597" fmla="*/ 5815821 w 8872978"/>
              <a:gd name="connsiteY597" fmla="*/ 909013 h 6863050"/>
              <a:gd name="connsiteX598" fmla="*/ 5837537 w 8872978"/>
              <a:gd name="connsiteY598" fmla="*/ 898408 h 6863050"/>
              <a:gd name="connsiteX599" fmla="*/ 5929953 w 8872978"/>
              <a:gd name="connsiteY599" fmla="*/ 813567 h 6863050"/>
              <a:gd name="connsiteX600" fmla="*/ 6027924 w 8872978"/>
              <a:gd name="connsiteY600" fmla="*/ 752966 h 6863050"/>
              <a:gd name="connsiteX601" fmla="*/ 6065800 w 8872978"/>
              <a:gd name="connsiteY601" fmla="*/ 716100 h 6863050"/>
              <a:gd name="connsiteX602" fmla="*/ 6149631 w 8872978"/>
              <a:gd name="connsiteY602" fmla="*/ 647419 h 6863050"/>
              <a:gd name="connsiteX603" fmla="*/ 6217302 w 8872978"/>
              <a:gd name="connsiteY603" fmla="*/ 574698 h 6863050"/>
              <a:gd name="connsiteX604" fmla="*/ 6265278 w 8872978"/>
              <a:gd name="connsiteY604" fmla="*/ 530763 h 6863050"/>
              <a:gd name="connsiteX605" fmla="*/ 6291538 w 8872978"/>
              <a:gd name="connsiteY605" fmla="*/ 506522 h 6863050"/>
              <a:gd name="connsiteX606" fmla="*/ 6469805 w 8872978"/>
              <a:gd name="connsiteY606" fmla="*/ 221193 h 6863050"/>
              <a:gd name="connsiteX607" fmla="*/ 6551617 w 8872978"/>
              <a:gd name="connsiteY607" fmla="*/ 76761 h 6863050"/>
              <a:gd name="connsiteX608" fmla="*/ 6606157 w 8872978"/>
              <a:gd name="connsiteY608" fmla="*/ 0 h 6863050"/>
              <a:gd name="connsiteX609" fmla="*/ 6621308 w 8872978"/>
              <a:gd name="connsiteY609" fmla="*/ 63631 h 6863050"/>
              <a:gd name="connsiteX610" fmla="*/ 6539497 w 8872978"/>
              <a:gd name="connsiteY610" fmla="*/ 177763 h 6863050"/>
              <a:gd name="connsiteX611" fmla="*/ 6441525 w 8872978"/>
              <a:gd name="connsiteY611" fmla="*/ 314620 h 6863050"/>
              <a:gd name="connsiteX612" fmla="*/ 6428900 w 8872978"/>
              <a:gd name="connsiteY612" fmla="*/ 326740 h 6863050"/>
              <a:gd name="connsiteX613" fmla="*/ 6381934 w 8872978"/>
              <a:gd name="connsiteY613" fmla="*/ 427741 h 6863050"/>
              <a:gd name="connsiteX614" fmla="*/ 6278913 w 8872978"/>
              <a:gd name="connsiteY614" fmla="*/ 606514 h 6863050"/>
              <a:gd name="connsiteX615" fmla="*/ 6210737 w 8872978"/>
              <a:gd name="connsiteY615" fmla="*/ 739836 h 6863050"/>
              <a:gd name="connsiteX616" fmla="*/ 6195587 w 8872978"/>
              <a:gd name="connsiteY616" fmla="*/ 763066 h 6863050"/>
              <a:gd name="connsiteX617" fmla="*/ 6159731 w 8872978"/>
              <a:gd name="connsiteY617" fmla="*/ 839827 h 6863050"/>
              <a:gd name="connsiteX618" fmla="*/ 6139531 w 8872978"/>
              <a:gd name="connsiteY618" fmla="*/ 897903 h 6863050"/>
              <a:gd name="connsiteX619" fmla="*/ 6132461 w 8872978"/>
              <a:gd name="connsiteY619" fmla="*/ 984764 h 6863050"/>
              <a:gd name="connsiteX620" fmla="*/ 6072365 w 8872978"/>
              <a:gd name="connsiteY620" fmla="*/ 1036780 h 6863050"/>
              <a:gd name="connsiteX621" fmla="*/ 6066304 w 8872978"/>
              <a:gd name="connsiteY621" fmla="*/ 1045365 h 6863050"/>
              <a:gd name="connsiteX622" fmla="*/ 6029944 w 8872978"/>
              <a:gd name="connsiteY622" fmla="*/ 1113541 h 6863050"/>
              <a:gd name="connsiteX623" fmla="*/ 6014794 w 8872978"/>
              <a:gd name="connsiteY623" fmla="*/ 1197878 h 6863050"/>
              <a:gd name="connsiteX624" fmla="*/ 5996614 w 8872978"/>
              <a:gd name="connsiteY624" fmla="*/ 1282719 h 6863050"/>
              <a:gd name="connsiteX625" fmla="*/ 5988534 w 8872978"/>
              <a:gd name="connsiteY625" fmla="*/ 1304434 h 6863050"/>
              <a:gd name="connsiteX626" fmla="*/ 6059235 w 8872978"/>
              <a:gd name="connsiteY626" fmla="*/ 1246358 h 6863050"/>
              <a:gd name="connsiteX627" fmla="*/ 6123875 w 8872978"/>
              <a:gd name="connsiteY627" fmla="*/ 1133237 h 6863050"/>
              <a:gd name="connsiteX628" fmla="*/ 6209727 w 8872978"/>
              <a:gd name="connsiteY628" fmla="*/ 1047890 h 6863050"/>
              <a:gd name="connsiteX629" fmla="*/ 6253157 w 8872978"/>
              <a:gd name="connsiteY629" fmla="*/ 992340 h 6863050"/>
              <a:gd name="connsiteX630" fmla="*/ 6319819 w 8872978"/>
              <a:gd name="connsiteY630" fmla="*/ 897903 h 6863050"/>
              <a:gd name="connsiteX631" fmla="*/ 6400620 w 8872978"/>
              <a:gd name="connsiteY631" fmla="*/ 824677 h 6863050"/>
              <a:gd name="connsiteX632" fmla="*/ 6519801 w 8872978"/>
              <a:gd name="connsiteY632" fmla="*/ 681255 h 6863050"/>
              <a:gd name="connsiteX633" fmla="*/ 6625348 w 8872978"/>
              <a:gd name="connsiteY633" fmla="*/ 531773 h 6863050"/>
              <a:gd name="connsiteX634" fmla="*/ 6732914 w 8872978"/>
              <a:gd name="connsiteY634" fmla="*/ 385321 h 6863050"/>
              <a:gd name="connsiteX635" fmla="*/ 6890982 w 8872978"/>
              <a:gd name="connsiteY635" fmla="*/ 205033 h 6863050"/>
              <a:gd name="connsiteX636" fmla="*/ 6908152 w 8872978"/>
              <a:gd name="connsiteY636" fmla="*/ 169682 h 6863050"/>
              <a:gd name="connsiteX637" fmla="*/ 6964208 w 8872978"/>
              <a:gd name="connsiteY637" fmla="*/ 119687 h 6863050"/>
              <a:gd name="connsiteX638" fmla="*/ 6927342 w 8872978"/>
              <a:gd name="connsiteY638" fmla="*/ 183823 h 6863050"/>
              <a:gd name="connsiteX639" fmla="*/ 6849066 w 8872978"/>
              <a:gd name="connsiteY639" fmla="*/ 326235 h 6863050"/>
              <a:gd name="connsiteX640" fmla="*/ 6805635 w 8872978"/>
              <a:gd name="connsiteY640" fmla="*/ 360070 h 6863050"/>
              <a:gd name="connsiteX641" fmla="*/ 6761700 w 8872978"/>
              <a:gd name="connsiteY641" fmla="*/ 452992 h 6863050"/>
              <a:gd name="connsiteX642" fmla="*/ 6688474 w 8872978"/>
              <a:gd name="connsiteY642" fmla="*/ 525208 h 6863050"/>
              <a:gd name="connsiteX643" fmla="*/ 6677869 w 8872978"/>
              <a:gd name="connsiteY643" fmla="*/ 600454 h 6863050"/>
              <a:gd name="connsiteX644" fmla="*/ 6602118 w 8872978"/>
              <a:gd name="connsiteY644" fmla="*/ 702465 h 6863050"/>
              <a:gd name="connsiteX645" fmla="*/ 6456171 w 8872978"/>
              <a:gd name="connsiteY645" fmla="*/ 860533 h 6863050"/>
              <a:gd name="connsiteX646" fmla="*/ 6431425 w 8872978"/>
              <a:gd name="connsiteY646" fmla="*/ 868613 h 6863050"/>
              <a:gd name="connsiteX647" fmla="*/ 6411225 w 8872978"/>
              <a:gd name="connsiteY647" fmla="*/ 884268 h 6863050"/>
              <a:gd name="connsiteX648" fmla="*/ 6383449 w 8872978"/>
              <a:gd name="connsiteY648" fmla="*/ 941839 h 6863050"/>
              <a:gd name="connsiteX649" fmla="*/ 6225382 w 8872978"/>
              <a:gd name="connsiteY649" fmla="*/ 1117076 h 6863050"/>
              <a:gd name="connsiteX650" fmla="*/ 6121350 w 8872978"/>
              <a:gd name="connsiteY650" fmla="*/ 1275649 h 6863050"/>
              <a:gd name="connsiteX651" fmla="*/ 6117816 w 8872978"/>
              <a:gd name="connsiteY651" fmla="*/ 1337765 h 6863050"/>
              <a:gd name="connsiteX652" fmla="*/ 6122866 w 8872978"/>
              <a:gd name="connsiteY652" fmla="*/ 1379175 h 6863050"/>
              <a:gd name="connsiteX653" fmla="*/ 6133471 w 8872978"/>
              <a:gd name="connsiteY653" fmla="*/ 1429171 h 6863050"/>
              <a:gd name="connsiteX654" fmla="*/ 6240027 w 8872978"/>
              <a:gd name="connsiteY654" fmla="*/ 1341805 h 6863050"/>
              <a:gd name="connsiteX655" fmla="*/ 6291033 w 8872978"/>
              <a:gd name="connsiteY655" fmla="*/ 1257973 h 6863050"/>
              <a:gd name="connsiteX656" fmla="*/ 6313758 w 8872978"/>
              <a:gd name="connsiteY656" fmla="*/ 1239793 h 6863050"/>
              <a:gd name="connsiteX657" fmla="*/ 6351634 w 8872978"/>
              <a:gd name="connsiteY657" fmla="*/ 1208988 h 6863050"/>
              <a:gd name="connsiteX658" fmla="*/ 6419305 w 8872978"/>
              <a:gd name="connsiteY658" fmla="*/ 1082231 h 6863050"/>
              <a:gd name="connsiteX659" fmla="*/ 6493036 w 8872978"/>
              <a:gd name="connsiteY659" fmla="*/ 998905 h 6863050"/>
              <a:gd name="connsiteX660" fmla="*/ 6525356 w 8872978"/>
              <a:gd name="connsiteY660" fmla="*/ 945374 h 6863050"/>
              <a:gd name="connsiteX661" fmla="*/ 6563232 w 8872978"/>
              <a:gd name="connsiteY661" fmla="*/ 907498 h 6863050"/>
              <a:gd name="connsiteX662" fmla="*/ 6593532 w 8872978"/>
              <a:gd name="connsiteY662" fmla="*/ 855482 h 6863050"/>
              <a:gd name="connsiteX663" fmla="*/ 6626863 w 8872978"/>
              <a:gd name="connsiteY663" fmla="*/ 824677 h 6863050"/>
              <a:gd name="connsiteX664" fmla="*/ 6696554 w 8872978"/>
              <a:gd name="connsiteY664" fmla="*/ 774681 h 6863050"/>
              <a:gd name="connsiteX665" fmla="*/ 6748570 w 8872978"/>
              <a:gd name="connsiteY665" fmla="*/ 762561 h 6863050"/>
              <a:gd name="connsiteX666" fmla="*/ 6792505 w 8872978"/>
              <a:gd name="connsiteY666" fmla="*/ 814072 h 6863050"/>
              <a:gd name="connsiteX667" fmla="*/ 6798060 w 8872978"/>
              <a:gd name="connsiteY667" fmla="*/ 846392 h 6863050"/>
              <a:gd name="connsiteX668" fmla="*/ 6736954 w 8872978"/>
              <a:gd name="connsiteY668" fmla="*/ 945879 h 6863050"/>
              <a:gd name="connsiteX669" fmla="*/ 6678879 w 8872978"/>
              <a:gd name="connsiteY669" fmla="*/ 1013045 h 6863050"/>
              <a:gd name="connsiteX670" fmla="*/ 6647063 w 8872978"/>
              <a:gd name="connsiteY670" fmla="*/ 1041325 h 6863050"/>
              <a:gd name="connsiteX671" fmla="*/ 6598582 w 8872978"/>
              <a:gd name="connsiteY671" fmla="*/ 1086271 h 6863050"/>
              <a:gd name="connsiteX672" fmla="*/ 6592018 w 8872978"/>
              <a:gd name="connsiteY672" fmla="*/ 1094856 h 6863050"/>
              <a:gd name="connsiteX673" fmla="*/ 6548082 w 8872978"/>
              <a:gd name="connsiteY673" fmla="*/ 1193332 h 6863050"/>
              <a:gd name="connsiteX674" fmla="*/ 6477885 w 8872978"/>
              <a:gd name="connsiteY674" fmla="*/ 1330189 h 6863050"/>
              <a:gd name="connsiteX675" fmla="*/ 6453645 w 8872978"/>
              <a:gd name="connsiteY675" fmla="*/ 1380185 h 6863050"/>
              <a:gd name="connsiteX676" fmla="*/ 6533436 w 8872978"/>
              <a:gd name="connsiteY676" fmla="*/ 1366550 h 6863050"/>
              <a:gd name="connsiteX677" fmla="*/ 6556162 w 8872978"/>
              <a:gd name="connsiteY677" fmla="*/ 1360490 h 6863050"/>
              <a:gd name="connsiteX678" fmla="*/ 6671808 w 8872978"/>
              <a:gd name="connsiteY678" fmla="*/ 1333725 h 6863050"/>
              <a:gd name="connsiteX679" fmla="*/ 6884922 w 8872978"/>
              <a:gd name="connsiteY679" fmla="*/ 1138287 h 6863050"/>
              <a:gd name="connsiteX680" fmla="*/ 6978348 w 8872978"/>
              <a:gd name="connsiteY680" fmla="*/ 1027690 h 6863050"/>
              <a:gd name="connsiteX681" fmla="*/ 7053594 w 8872978"/>
              <a:gd name="connsiteY681" fmla="*/ 947394 h 6863050"/>
              <a:gd name="connsiteX682" fmla="*/ 7197521 w 8872978"/>
              <a:gd name="connsiteY682" fmla="*/ 791852 h 6863050"/>
              <a:gd name="connsiteX683" fmla="*/ 7231862 w 8872978"/>
              <a:gd name="connsiteY683" fmla="*/ 744381 h 6863050"/>
              <a:gd name="connsiteX684" fmla="*/ 7318218 w 8872978"/>
              <a:gd name="connsiteY684" fmla="*/ 675700 h 6863050"/>
              <a:gd name="connsiteX685" fmla="*/ 7383364 w 8872978"/>
              <a:gd name="connsiteY685" fmla="*/ 602474 h 6863050"/>
              <a:gd name="connsiteX686" fmla="*/ 7414169 w 8872978"/>
              <a:gd name="connsiteY686" fmla="*/ 591869 h 6863050"/>
              <a:gd name="connsiteX687" fmla="*/ 7410634 w 8872978"/>
              <a:gd name="connsiteY687" fmla="*/ 623179 h 6863050"/>
              <a:gd name="connsiteX688" fmla="*/ 7266202 w 8872978"/>
              <a:gd name="connsiteY688" fmla="*/ 768116 h 6863050"/>
              <a:gd name="connsiteX689" fmla="*/ 7173786 w 8872978"/>
              <a:gd name="connsiteY689" fmla="*/ 855988 h 6863050"/>
              <a:gd name="connsiteX690" fmla="*/ 7113185 w 8872978"/>
              <a:gd name="connsiteY690" fmla="*/ 945879 h 6863050"/>
              <a:gd name="connsiteX691" fmla="*/ 7063189 w 8872978"/>
              <a:gd name="connsiteY691" fmla="*/ 998400 h 6863050"/>
              <a:gd name="connsiteX692" fmla="*/ 7032384 w 8872978"/>
              <a:gd name="connsiteY692" fmla="*/ 1056475 h 6863050"/>
              <a:gd name="connsiteX693" fmla="*/ 6990973 w 8872978"/>
              <a:gd name="connsiteY693" fmla="*/ 1068091 h 6863050"/>
              <a:gd name="connsiteX694" fmla="*/ 6863206 w 8872978"/>
              <a:gd name="connsiteY694" fmla="*/ 1246863 h 6863050"/>
              <a:gd name="connsiteX695" fmla="*/ 6815736 w 8872978"/>
              <a:gd name="connsiteY695" fmla="*/ 1320594 h 6863050"/>
              <a:gd name="connsiteX696" fmla="*/ 6756650 w 8872978"/>
              <a:gd name="connsiteY696" fmla="*/ 1385235 h 6863050"/>
              <a:gd name="connsiteX697" fmla="*/ 6759175 w 8872978"/>
              <a:gd name="connsiteY697" fmla="*/ 1363520 h 6863050"/>
              <a:gd name="connsiteX698" fmla="*/ 6704129 w 8872978"/>
              <a:gd name="connsiteY698" fmla="*/ 1440786 h 6863050"/>
              <a:gd name="connsiteX699" fmla="*/ 6713724 w 8872978"/>
              <a:gd name="connsiteY699" fmla="*/ 1508962 h 6863050"/>
              <a:gd name="connsiteX700" fmla="*/ 6725339 w 8872978"/>
              <a:gd name="connsiteY700" fmla="*/ 1531182 h 6863050"/>
              <a:gd name="connsiteX701" fmla="*/ 6691504 w 8872978"/>
              <a:gd name="connsiteY701" fmla="*/ 1633699 h 6863050"/>
              <a:gd name="connsiteX702" fmla="*/ 6634438 w 8872978"/>
              <a:gd name="connsiteY702" fmla="*/ 1682180 h 6863050"/>
              <a:gd name="connsiteX703" fmla="*/ 6661203 w 8872978"/>
              <a:gd name="connsiteY703" fmla="*/ 1704400 h 6863050"/>
              <a:gd name="connsiteX704" fmla="*/ 6662213 w 8872978"/>
              <a:gd name="connsiteY704" fmla="*/ 1767021 h 6863050"/>
              <a:gd name="connsiteX705" fmla="*/ 6608178 w 8872978"/>
              <a:gd name="connsiteY705" fmla="*/ 1822572 h 6863050"/>
              <a:gd name="connsiteX706" fmla="*/ 6572827 w 8872978"/>
              <a:gd name="connsiteY706" fmla="*/ 1881152 h 6863050"/>
              <a:gd name="connsiteX707" fmla="*/ 6552627 w 8872978"/>
              <a:gd name="connsiteY707" fmla="*/ 1942258 h 6863050"/>
              <a:gd name="connsiteX708" fmla="*/ 6511216 w 8872978"/>
              <a:gd name="connsiteY708" fmla="*/ 1987709 h 6863050"/>
              <a:gd name="connsiteX709" fmla="*/ 6550102 w 8872978"/>
              <a:gd name="connsiteY709" fmla="*/ 2002354 h 6863050"/>
              <a:gd name="connsiteX710" fmla="*/ 6551112 w 8872978"/>
              <a:gd name="connsiteY710" fmla="*/ 2010939 h 6863050"/>
              <a:gd name="connsiteX711" fmla="*/ 6503641 w 8872978"/>
              <a:gd name="connsiteY711" fmla="*/ 2027100 h 6863050"/>
              <a:gd name="connsiteX712" fmla="*/ 6546061 w 8872978"/>
              <a:gd name="connsiteY712" fmla="*/ 2073055 h 6863050"/>
              <a:gd name="connsiteX713" fmla="*/ 6504146 w 8872978"/>
              <a:gd name="connsiteY713" fmla="*/ 2123556 h 6863050"/>
              <a:gd name="connsiteX714" fmla="*/ 6538992 w 8872978"/>
              <a:gd name="connsiteY714" fmla="*/ 2138706 h 6863050"/>
              <a:gd name="connsiteX715" fmla="*/ 6505661 w 8872978"/>
              <a:gd name="connsiteY715" fmla="*/ 2159412 h 6863050"/>
              <a:gd name="connsiteX716" fmla="*/ 6504146 w 8872978"/>
              <a:gd name="connsiteY716" fmla="*/ 2296269 h 6863050"/>
              <a:gd name="connsiteX717" fmla="*/ 6509701 w 8872978"/>
              <a:gd name="connsiteY717" fmla="*/ 2318489 h 6863050"/>
              <a:gd name="connsiteX718" fmla="*/ 6428900 w 8872978"/>
              <a:gd name="connsiteY718" fmla="*/ 2389190 h 6863050"/>
              <a:gd name="connsiteX719" fmla="*/ 6372844 w 8872978"/>
              <a:gd name="connsiteY719" fmla="*/ 2429591 h 6863050"/>
              <a:gd name="connsiteX720" fmla="*/ 6380924 w 8872978"/>
              <a:gd name="connsiteY720" fmla="*/ 2450296 h 6863050"/>
              <a:gd name="connsiteX721" fmla="*/ 6338504 w 8872978"/>
              <a:gd name="connsiteY721" fmla="*/ 2459386 h 6863050"/>
              <a:gd name="connsiteX722" fmla="*/ 6337494 w 8872978"/>
              <a:gd name="connsiteY722" fmla="*/ 2467466 h 6863050"/>
              <a:gd name="connsiteX723" fmla="*/ 6399104 w 8872978"/>
              <a:gd name="connsiteY723" fmla="*/ 2482616 h 6863050"/>
              <a:gd name="connsiteX724" fmla="*/ 6347594 w 8872978"/>
              <a:gd name="connsiteY724" fmla="*/ 2510392 h 6863050"/>
              <a:gd name="connsiteX725" fmla="*/ 6398095 w 8872978"/>
              <a:gd name="connsiteY725" fmla="*/ 2515947 h 6863050"/>
              <a:gd name="connsiteX726" fmla="*/ 6464251 w 8872978"/>
              <a:gd name="connsiteY726" fmla="*/ 2550792 h 6863050"/>
              <a:gd name="connsiteX727" fmla="*/ 6713219 w 8872978"/>
              <a:gd name="connsiteY727" fmla="*/ 2475546 h 6863050"/>
              <a:gd name="connsiteX728" fmla="*/ 6711704 w 8872978"/>
              <a:gd name="connsiteY728" fmla="*/ 2517462 h 6863050"/>
              <a:gd name="connsiteX729" fmla="*/ 6709684 w 8872978"/>
              <a:gd name="connsiteY729" fmla="*/ 2550792 h 6863050"/>
              <a:gd name="connsiteX730" fmla="*/ 6682919 w 8872978"/>
              <a:gd name="connsiteY730" fmla="*/ 2634118 h 6863050"/>
              <a:gd name="connsiteX731" fmla="*/ 6741500 w 8872978"/>
              <a:gd name="connsiteY731" fmla="*/ 2647754 h 6863050"/>
              <a:gd name="connsiteX732" fmla="*/ 6816240 w 8872978"/>
              <a:gd name="connsiteY732" fmla="*/ 2634118 h 6863050"/>
              <a:gd name="connsiteX733" fmla="*/ 6940978 w 8872978"/>
              <a:gd name="connsiteY733" fmla="*/ 2701285 h 6863050"/>
              <a:gd name="connsiteX734" fmla="*/ 6985418 w 8872978"/>
              <a:gd name="connsiteY734" fmla="*/ 2755320 h 6863050"/>
              <a:gd name="connsiteX735" fmla="*/ 7023293 w 8872978"/>
              <a:gd name="connsiteY735" fmla="*/ 2730575 h 6863050"/>
              <a:gd name="connsiteX736" fmla="*/ 7098035 w 8872978"/>
              <a:gd name="connsiteY736" fmla="*/ 2666944 h 6863050"/>
              <a:gd name="connsiteX737" fmla="*/ 7129850 w 8872978"/>
              <a:gd name="connsiteY737" fmla="*/ 2666944 h 6863050"/>
              <a:gd name="connsiteX738" fmla="*/ 7184391 w 8872978"/>
              <a:gd name="connsiteY738" fmla="*/ 2616948 h 6863050"/>
              <a:gd name="connsiteX739" fmla="*/ 7180856 w 8872978"/>
              <a:gd name="connsiteY739" fmla="*/ 2594728 h 6863050"/>
              <a:gd name="connsiteX740" fmla="*/ 7289938 w 8872978"/>
              <a:gd name="connsiteY740" fmla="*/ 2526047 h 6863050"/>
              <a:gd name="connsiteX741" fmla="*/ 7278322 w 8872978"/>
              <a:gd name="connsiteY741" fmla="*/ 2580083 h 6863050"/>
              <a:gd name="connsiteX742" fmla="*/ 7260142 w 8872978"/>
              <a:gd name="connsiteY742" fmla="*/ 2602808 h 6863050"/>
              <a:gd name="connsiteX743" fmla="*/ 7205602 w 8872978"/>
              <a:gd name="connsiteY743" fmla="*/ 2638159 h 6863050"/>
              <a:gd name="connsiteX744" fmla="*/ 7184391 w 8872978"/>
              <a:gd name="connsiteY744" fmla="*/ 2674519 h 6863050"/>
              <a:gd name="connsiteX745" fmla="*/ 7170756 w 8872978"/>
              <a:gd name="connsiteY745" fmla="*/ 2687649 h 6863050"/>
              <a:gd name="connsiteX746" fmla="*/ 7128840 w 8872978"/>
              <a:gd name="connsiteY746" fmla="*/ 2723000 h 6863050"/>
              <a:gd name="connsiteX747" fmla="*/ 7052079 w 8872978"/>
              <a:gd name="connsiteY747" fmla="*/ 2807841 h 6863050"/>
              <a:gd name="connsiteX748" fmla="*/ 7097025 w 8872978"/>
              <a:gd name="connsiteY748" fmla="*/ 2833091 h 6863050"/>
              <a:gd name="connsiteX749" fmla="*/ 7196511 w 8872978"/>
              <a:gd name="connsiteY749" fmla="*/ 2797236 h 6863050"/>
              <a:gd name="connsiteX750" fmla="*/ 7290442 w 8872978"/>
              <a:gd name="connsiteY750" fmla="*/ 2747745 h 6863050"/>
              <a:gd name="connsiteX751" fmla="*/ 7434874 w 8872978"/>
              <a:gd name="connsiteY751" fmla="*/ 2654319 h 6863050"/>
              <a:gd name="connsiteX752" fmla="*/ 7551532 w 8872978"/>
              <a:gd name="connsiteY752" fmla="*/ 2614928 h 6863050"/>
              <a:gd name="connsiteX753" fmla="*/ 7570217 w 8872978"/>
              <a:gd name="connsiteY753" fmla="*/ 2597253 h 6863050"/>
              <a:gd name="connsiteX754" fmla="*/ 7611627 w 8872978"/>
              <a:gd name="connsiteY754" fmla="*/ 2568468 h 6863050"/>
              <a:gd name="connsiteX755" fmla="*/ 7669703 w 8872978"/>
              <a:gd name="connsiteY755" fmla="*/ 2549782 h 6863050"/>
              <a:gd name="connsiteX756" fmla="*/ 7801005 w 8872978"/>
              <a:gd name="connsiteY756" fmla="*/ 2488676 h 6863050"/>
              <a:gd name="connsiteX757" fmla="*/ 7925237 w 8872978"/>
              <a:gd name="connsiteY757" fmla="*/ 2450296 h 6863050"/>
              <a:gd name="connsiteX758" fmla="*/ 7982807 w 8872978"/>
              <a:gd name="connsiteY758" fmla="*/ 2409895 h 6863050"/>
              <a:gd name="connsiteX759" fmla="*/ 8104515 w 8872978"/>
              <a:gd name="connsiteY759" fmla="*/ 2354345 h 6863050"/>
              <a:gd name="connsiteX760" fmla="*/ 8273187 w 8872978"/>
              <a:gd name="connsiteY760" fmla="*/ 2247788 h 6863050"/>
              <a:gd name="connsiteX761" fmla="*/ 8365098 w 8872978"/>
              <a:gd name="connsiteY761" fmla="*/ 2185167 h 6863050"/>
              <a:gd name="connsiteX762" fmla="*/ 8578716 w 8872978"/>
              <a:gd name="connsiteY762" fmla="*/ 2018010 h 6863050"/>
              <a:gd name="connsiteX763" fmla="*/ 8740318 w 8872978"/>
              <a:gd name="connsiteY763" fmla="*/ 1893273 h 6863050"/>
              <a:gd name="connsiteX764" fmla="*/ 8877176 w 8872978"/>
              <a:gd name="connsiteY764" fmla="*/ 1832167 h 6863050"/>
              <a:gd name="connsiteX765" fmla="*/ 8874651 w 8872978"/>
              <a:gd name="connsiteY765" fmla="*/ 1960439 h 6863050"/>
              <a:gd name="connsiteX766" fmla="*/ 363762 w 8872978"/>
              <a:gd name="connsiteY766" fmla="*/ 3371934 h 6863050"/>
              <a:gd name="connsiteX767" fmla="*/ 399617 w 8872978"/>
              <a:gd name="connsiteY767" fmla="*/ 3381024 h 6863050"/>
              <a:gd name="connsiteX768" fmla="*/ 480418 w 8872978"/>
              <a:gd name="connsiteY768" fmla="*/ 3374459 h 6863050"/>
              <a:gd name="connsiteX769" fmla="*/ 567785 w 8872978"/>
              <a:gd name="connsiteY769" fmla="*/ 3308303 h 6863050"/>
              <a:gd name="connsiteX770" fmla="*/ 525364 w 8872978"/>
              <a:gd name="connsiteY770" fmla="*/ 3289618 h 6863050"/>
              <a:gd name="connsiteX771" fmla="*/ 431433 w 8872978"/>
              <a:gd name="connsiteY771" fmla="*/ 3315373 h 6863050"/>
              <a:gd name="connsiteX772" fmla="*/ 431433 w 8872978"/>
              <a:gd name="connsiteY772" fmla="*/ 3253763 h 6863050"/>
              <a:gd name="connsiteX773" fmla="*/ 397597 w 8872978"/>
              <a:gd name="connsiteY773" fmla="*/ 3250733 h 6863050"/>
              <a:gd name="connsiteX774" fmla="*/ 419312 w 8872978"/>
              <a:gd name="connsiteY774" fmla="*/ 3301233 h 6863050"/>
              <a:gd name="connsiteX775" fmla="*/ 350126 w 8872978"/>
              <a:gd name="connsiteY775" fmla="*/ 3274468 h 6863050"/>
              <a:gd name="connsiteX776" fmla="*/ 328411 w 8872978"/>
              <a:gd name="connsiteY776" fmla="*/ 3322949 h 6863050"/>
              <a:gd name="connsiteX777" fmla="*/ 384972 w 8872978"/>
              <a:gd name="connsiteY777" fmla="*/ 3325474 h 6863050"/>
              <a:gd name="connsiteX778" fmla="*/ 363762 w 8872978"/>
              <a:gd name="connsiteY778" fmla="*/ 3371934 h 6863050"/>
              <a:gd name="connsiteX779" fmla="*/ 6747560 w 8872978"/>
              <a:gd name="connsiteY779" fmla="*/ 4265798 h 6863050"/>
              <a:gd name="connsiteX780" fmla="*/ 6768265 w 8872978"/>
              <a:gd name="connsiteY780" fmla="*/ 4274888 h 6863050"/>
              <a:gd name="connsiteX781" fmla="*/ 6832906 w 8872978"/>
              <a:gd name="connsiteY781" fmla="*/ 4236002 h 6863050"/>
              <a:gd name="connsiteX782" fmla="*/ 6852096 w 8872978"/>
              <a:gd name="connsiteY782" fmla="*/ 4203682 h 6863050"/>
              <a:gd name="connsiteX783" fmla="*/ 6817251 w 8872978"/>
              <a:gd name="connsiteY783" fmla="*/ 4182976 h 6863050"/>
              <a:gd name="connsiteX784" fmla="*/ 6839976 w 8872978"/>
              <a:gd name="connsiteY784" fmla="*/ 4139546 h 6863050"/>
              <a:gd name="connsiteX785" fmla="*/ 6820786 w 8872978"/>
              <a:gd name="connsiteY785" fmla="*/ 4104195 h 6863050"/>
              <a:gd name="connsiteX786" fmla="*/ 6788465 w 8872978"/>
              <a:gd name="connsiteY786" fmla="*/ 4083995 h 6863050"/>
              <a:gd name="connsiteX787" fmla="*/ 6782405 w 8872978"/>
              <a:gd name="connsiteY787" fmla="*/ 4092580 h 6863050"/>
              <a:gd name="connsiteX788" fmla="*/ 6796546 w 8872978"/>
              <a:gd name="connsiteY788" fmla="*/ 4113285 h 6863050"/>
              <a:gd name="connsiteX789" fmla="*/ 6762710 w 8872978"/>
              <a:gd name="connsiteY789" fmla="*/ 4110255 h 6863050"/>
              <a:gd name="connsiteX790" fmla="*/ 6768770 w 8872978"/>
              <a:gd name="connsiteY790" fmla="*/ 4245597 h 6863050"/>
              <a:gd name="connsiteX791" fmla="*/ 6747560 w 8872978"/>
              <a:gd name="connsiteY791" fmla="*/ 4265798 h 6863050"/>
              <a:gd name="connsiteX792" fmla="*/ 3119082 w 8872978"/>
              <a:gd name="connsiteY792" fmla="*/ 6486820 h 6863050"/>
              <a:gd name="connsiteX793" fmla="*/ 3195843 w 8872978"/>
              <a:gd name="connsiteY793" fmla="*/ 6511060 h 6863050"/>
              <a:gd name="connsiteX794" fmla="*/ 3173623 w 8872978"/>
              <a:gd name="connsiteY794" fmla="*/ 6467124 h 6863050"/>
              <a:gd name="connsiteX795" fmla="*/ 3201398 w 8872978"/>
              <a:gd name="connsiteY795" fmla="*/ 6462579 h 6863050"/>
              <a:gd name="connsiteX796" fmla="*/ 3197863 w 8872978"/>
              <a:gd name="connsiteY796" fmla="*/ 6388848 h 6863050"/>
              <a:gd name="connsiteX797" fmla="*/ 3160998 w 8872978"/>
              <a:gd name="connsiteY797" fmla="*/ 6430259 h 6863050"/>
              <a:gd name="connsiteX798" fmla="*/ 3125647 w 8872978"/>
              <a:gd name="connsiteY798" fmla="*/ 6418644 h 6863050"/>
              <a:gd name="connsiteX799" fmla="*/ 3125647 w 8872978"/>
              <a:gd name="connsiteY799" fmla="*/ 6382788 h 6863050"/>
              <a:gd name="connsiteX800" fmla="*/ 3086761 w 8872978"/>
              <a:gd name="connsiteY800" fmla="*/ 6427734 h 6863050"/>
              <a:gd name="connsiteX801" fmla="*/ 3119082 w 8872978"/>
              <a:gd name="connsiteY801" fmla="*/ 6486820 h 6863050"/>
              <a:gd name="connsiteX802" fmla="*/ 411232 w 8872978"/>
              <a:gd name="connsiteY802" fmla="*/ 2989644 h 6863050"/>
              <a:gd name="connsiteX803" fmla="*/ 333966 w 8872978"/>
              <a:gd name="connsiteY803" fmla="*/ 2966918 h 6863050"/>
              <a:gd name="connsiteX804" fmla="*/ 247105 w 8872978"/>
              <a:gd name="connsiteY804" fmla="*/ 2971968 h 6863050"/>
              <a:gd name="connsiteX805" fmla="*/ 269325 w 8872978"/>
              <a:gd name="connsiteY805" fmla="*/ 2986614 h 6863050"/>
              <a:gd name="connsiteX806" fmla="*/ 268315 w 8872978"/>
              <a:gd name="connsiteY806" fmla="*/ 2973483 h 6863050"/>
              <a:gd name="connsiteX807" fmla="*/ 263770 w 8872978"/>
              <a:gd name="connsiteY807" fmla="*/ 2956313 h 6863050"/>
              <a:gd name="connsiteX808" fmla="*/ 322856 w 8872978"/>
              <a:gd name="connsiteY808" fmla="*/ 2959343 h 6863050"/>
              <a:gd name="connsiteX809" fmla="*/ 288011 w 8872978"/>
              <a:gd name="connsiteY809" fmla="*/ 2985604 h 6863050"/>
              <a:gd name="connsiteX810" fmla="*/ 411232 w 8872978"/>
              <a:gd name="connsiteY810" fmla="*/ 2989644 h 6863050"/>
              <a:gd name="connsiteX811" fmla="*/ 271850 w 8872978"/>
              <a:gd name="connsiteY811" fmla="*/ 3023984 h 6863050"/>
              <a:gd name="connsiteX812" fmla="*/ 124893 w 8872978"/>
              <a:gd name="connsiteY812" fmla="*/ 3041659 h 6863050"/>
              <a:gd name="connsiteX813" fmla="*/ 189029 w 8872978"/>
              <a:gd name="connsiteY813" fmla="*/ 3024489 h 6863050"/>
              <a:gd name="connsiteX814" fmla="*/ 241045 w 8872978"/>
              <a:gd name="connsiteY814" fmla="*/ 3063880 h 6863050"/>
              <a:gd name="connsiteX815" fmla="*/ 271850 w 8872978"/>
              <a:gd name="connsiteY815" fmla="*/ 3023984 h 6863050"/>
              <a:gd name="connsiteX816" fmla="*/ 2967579 w 8872978"/>
              <a:gd name="connsiteY816" fmla="*/ 6008073 h 6863050"/>
              <a:gd name="connsiteX817" fmla="*/ 2919099 w 8872978"/>
              <a:gd name="connsiteY817" fmla="*/ 6020698 h 6863050"/>
              <a:gd name="connsiteX818" fmla="*/ 2956974 w 8872978"/>
              <a:gd name="connsiteY818" fmla="*/ 6055543 h 6863050"/>
              <a:gd name="connsiteX819" fmla="*/ 3005960 w 8872978"/>
              <a:gd name="connsiteY819" fmla="*/ 6076754 h 6863050"/>
              <a:gd name="connsiteX820" fmla="*/ 3011010 w 8872978"/>
              <a:gd name="connsiteY820" fmla="*/ 6066654 h 6863050"/>
              <a:gd name="connsiteX821" fmla="*/ 2989295 w 8872978"/>
              <a:gd name="connsiteY821" fmla="*/ 6039383 h 6863050"/>
              <a:gd name="connsiteX822" fmla="*/ 3017575 w 8872978"/>
              <a:gd name="connsiteY822" fmla="*/ 6049988 h 6863050"/>
              <a:gd name="connsiteX823" fmla="*/ 3034240 w 8872978"/>
              <a:gd name="connsiteY823" fmla="*/ 6057564 h 6863050"/>
              <a:gd name="connsiteX824" fmla="*/ 3039291 w 8872978"/>
              <a:gd name="connsiteY824" fmla="*/ 6045443 h 6863050"/>
              <a:gd name="connsiteX825" fmla="*/ 2976165 w 8872978"/>
              <a:gd name="connsiteY825" fmla="*/ 6021708 h 6863050"/>
              <a:gd name="connsiteX826" fmla="*/ 2971620 w 8872978"/>
              <a:gd name="connsiteY826" fmla="*/ 6030798 h 6863050"/>
              <a:gd name="connsiteX827" fmla="*/ 2967579 w 8872978"/>
              <a:gd name="connsiteY827" fmla="*/ 6008073 h 6863050"/>
              <a:gd name="connsiteX828" fmla="*/ 3847807 w 8872978"/>
              <a:gd name="connsiteY828" fmla="*/ 2187187 h 6863050"/>
              <a:gd name="connsiteX829" fmla="*/ 3979109 w 8872978"/>
              <a:gd name="connsiteY829" fmla="*/ 2232133 h 6863050"/>
              <a:gd name="connsiteX830" fmla="*/ 3952344 w 8872978"/>
              <a:gd name="connsiteY830" fmla="*/ 2221527 h 6863050"/>
              <a:gd name="connsiteX831" fmla="*/ 3879623 w 8872978"/>
              <a:gd name="connsiteY831" fmla="*/ 2178602 h 6863050"/>
              <a:gd name="connsiteX832" fmla="*/ 3822052 w 8872978"/>
              <a:gd name="connsiteY832" fmla="*/ 2178602 h 6863050"/>
              <a:gd name="connsiteX833" fmla="*/ 3813467 w 8872978"/>
              <a:gd name="connsiteY833" fmla="*/ 2213952 h 6863050"/>
              <a:gd name="connsiteX834" fmla="*/ 3819022 w 8872978"/>
              <a:gd name="connsiteY834" fmla="*/ 2217487 h 6863050"/>
              <a:gd name="connsiteX835" fmla="*/ 3847807 w 8872978"/>
              <a:gd name="connsiteY835" fmla="*/ 2187187 h 6863050"/>
              <a:gd name="connsiteX836" fmla="*/ 404162 w 8872978"/>
              <a:gd name="connsiteY836" fmla="*/ 3443140 h 6863050"/>
              <a:gd name="connsiteX837" fmla="*/ 389517 w 8872978"/>
              <a:gd name="connsiteY837" fmla="*/ 3438090 h 6863050"/>
              <a:gd name="connsiteX838" fmla="*/ 360227 w 8872978"/>
              <a:gd name="connsiteY838" fmla="*/ 3434555 h 6863050"/>
              <a:gd name="connsiteX839" fmla="*/ 357197 w 8872978"/>
              <a:gd name="connsiteY839" fmla="*/ 3449200 h 6863050"/>
              <a:gd name="connsiteX840" fmla="*/ 382447 w 8872978"/>
              <a:gd name="connsiteY840" fmla="*/ 3462836 h 6863050"/>
              <a:gd name="connsiteX841" fmla="*/ 434463 w 8872978"/>
              <a:gd name="connsiteY841" fmla="*/ 3472936 h 6863050"/>
              <a:gd name="connsiteX842" fmla="*/ 470823 w 8872978"/>
              <a:gd name="connsiteY842" fmla="*/ 3467886 h 6863050"/>
              <a:gd name="connsiteX843" fmla="*/ 410222 w 8872978"/>
              <a:gd name="connsiteY843" fmla="*/ 3417385 h 6863050"/>
              <a:gd name="connsiteX844" fmla="*/ 404162 w 8872978"/>
              <a:gd name="connsiteY844" fmla="*/ 3443140 h 6863050"/>
              <a:gd name="connsiteX845" fmla="*/ 236500 w 8872978"/>
              <a:gd name="connsiteY845" fmla="*/ 3106805 h 6863050"/>
              <a:gd name="connsiteX846" fmla="*/ 316796 w 8872978"/>
              <a:gd name="connsiteY846" fmla="*/ 3118925 h 6863050"/>
              <a:gd name="connsiteX847" fmla="*/ 279930 w 8872978"/>
              <a:gd name="connsiteY847" fmla="*/ 3110845 h 6863050"/>
              <a:gd name="connsiteX848" fmla="*/ 280435 w 8872978"/>
              <a:gd name="connsiteY848" fmla="*/ 3103775 h 6863050"/>
              <a:gd name="connsiteX849" fmla="*/ 316291 w 8872978"/>
              <a:gd name="connsiteY849" fmla="*/ 3103775 h 6863050"/>
              <a:gd name="connsiteX850" fmla="*/ 315281 w 8872978"/>
              <a:gd name="connsiteY850" fmla="*/ 3091150 h 6863050"/>
              <a:gd name="connsiteX851" fmla="*/ 266295 w 8872978"/>
              <a:gd name="connsiteY851" fmla="*/ 3099230 h 6863050"/>
              <a:gd name="connsiteX852" fmla="*/ 236500 w 8872978"/>
              <a:gd name="connsiteY852" fmla="*/ 3106805 h 6863050"/>
              <a:gd name="connsiteX853" fmla="*/ 289021 w 8872978"/>
              <a:gd name="connsiteY853" fmla="*/ 3158316 h 6863050"/>
              <a:gd name="connsiteX854" fmla="*/ 272355 w 8872978"/>
              <a:gd name="connsiteY854" fmla="*/ 3190637 h 6863050"/>
              <a:gd name="connsiteX855" fmla="*/ 357702 w 8872978"/>
              <a:gd name="connsiteY855" fmla="*/ 3173971 h 6863050"/>
              <a:gd name="connsiteX856" fmla="*/ 336491 w 8872978"/>
              <a:gd name="connsiteY856" fmla="*/ 3173971 h 6863050"/>
              <a:gd name="connsiteX857" fmla="*/ 344571 w 8872978"/>
              <a:gd name="connsiteY857" fmla="*/ 3138116 h 6863050"/>
              <a:gd name="connsiteX858" fmla="*/ 289021 w 8872978"/>
              <a:gd name="connsiteY858" fmla="*/ 3158316 h 6863050"/>
              <a:gd name="connsiteX859" fmla="*/ 3234728 w 8872978"/>
              <a:gd name="connsiteY859" fmla="*/ 6448944 h 6863050"/>
              <a:gd name="connsiteX860" fmla="*/ 3226648 w 8872978"/>
              <a:gd name="connsiteY860" fmla="*/ 6462074 h 6863050"/>
              <a:gd name="connsiteX861" fmla="*/ 3287754 w 8872978"/>
              <a:gd name="connsiteY861" fmla="*/ 6510555 h 6863050"/>
              <a:gd name="connsiteX862" fmla="*/ 3295834 w 8872978"/>
              <a:gd name="connsiteY862" fmla="*/ 6500455 h 6863050"/>
              <a:gd name="connsiteX863" fmla="*/ 3255939 w 8872978"/>
              <a:gd name="connsiteY863" fmla="*/ 6466620 h 6863050"/>
              <a:gd name="connsiteX864" fmla="*/ 3283209 w 8872978"/>
              <a:gd name="connsiteY864" fmla="*/ 6466620 h 6863050"/>
              <a:gd name="connsiteX865" fmla="*/ 3283714 w 8872978"/>
              <a:gd name="connsiteY865" fmla="*/ 6460560 h 6863050"/>
              <a:gd name="connsiteX866" fmla="*/ 3234728 w 8872978"/>
              <a:gd name="connsiteY866" fmla="*/ 6448944 h 6863050"/>
              <a:gd name="connsiteX867" fmla="*/ 3126657 w 8872978"/>
              <a:gd name="connsiteY867" fmla="*/ 6212601 h 6863050"/>
              <a:gd name="connsiteX868" fmla="*/ 3097366 w 8872978"/>
              <a:gd name="connsiteY868" fmla="*/ 6253507 h 6863050"/>
              <a:gd name="connsiteX869" fmla="*/ 3165542 w 8872978"/>
              <a:gd name="connsiteY869" fmla="*/ 6208561 h 6863050"/>
              <a:gd name="connsiteX870" fmla="*/ 3126657 w 8872978"/>
              <a:gd name="connsiteY870" fmla="*/ 6212601 h 6863050"/>
              <a:gd name="connsiteX871" fmla="*/ 271850 w 8872978"/>
              <a:gd name="connsiteY871" fmla="*/ 2783096 h 6863050"/>
              <a:gd name="connsiteX872" fmla="*/ 270840 w 8872978"/>
              <a:gd name="connsiteY872" fmla="*/ 2795216 h 6863050"/>
              <a:gd name="connsiteX873" fmla="*/ 339521 w 8872978"/>
              <a:gd name="connsiteY873" fmla="*/ 2786631 h 6863050"/>
              <a:gd name="connsiteX874" fmla="*/ 271850 w 8872978"/>
              <a:gd name="connsiteY874" fmla="*/ 2783096 h 6863050"/>
              <a:gd name="connsiteX875" fmla="*/ 6692514 w 8872978"/>
              <a:gd name="connsiteY875" fmla="*/ 2536652 h 6863050"/>
              <a:gd name="connsiteX876" fmla="*/ 6680394 w 8872978"/>
              <a:gd name="connsiteY876" fmla="*/ 2524532 h 6863050"/>
              <a:gd name="connsiteX877" fmla="*/ 6620298 w 8872978"/>
              <a:gd name="connsiteY877" fmla="*/ 2575538 h 6863050"/>
              <a:gd name="connsiteX878" fmla="*/ 6630903 w 8872978"/>
              <a:gd name="connsiteY878" fmla="*/ 2587153 h 6863050"/>
              <a:gd name="connsiteX879" fmla="*/ 6692514 w 8872978"/>
              <a:gd name="connsiteY879" fmla="*/ 2536652 h 6863050"/>
              <a:gd name="connsiteX880" fmla="*/ 170344 w 8872978"/>
              <a:gd name="connsiteY880" fmla="*/ 2671489 h 6863050"/>
              <a:gd name="connsiteX881" fmla="*/ 164284 w 8872978"/>
              <a:gd name="connsiteY881" fmla="*/ 2713910 h 6863050"/>
              <a:gd name="connsiteX882" fmla="*/ 196604 w 8872978"/>
              <a:gd name="connsiteY882" fmla="*/ 2675529 h 6863050"/>
              <a:gd name="connsiteX883" fmla="*/ 148629 w 8872978"/>
              <a:gd name="connsiteY883" fmla="*/ 2661389 h 6863050"/>
              <a:gd name="connsiteX884" fmla="*/ 139033 w 8872978"/>
              <a:gd name="connsiteY884" fmla="*/ 2682094 h 6863050"/>
              <a:gd name="connsiteX885" fmla="*/ 144083 w 8872978"/>
              <a:gd name="connsiteY885" fmla="*/ 2690679 h 6863050"/>
              <a:gd name="connsiteX886" fmla="*/ 170344 w 8872978"/>
              <a:gd name="connsiteY886" fmla="*/ 2671489 h 6863050"/>
              <a:gd name="connsiteX887" fmla="*/ 172869 w 8872978"/>
              <a:gd name="connsiteY887" fmla="*/ 3073475 h 6863050"/>
              <a:gd name="connsiteX888" fmla="*/ 129438 w 8872978"/>
              <a:gd name="connsiteY888" fmla="*/ 3073475 h 6863050"/>
              <a:gd name="connsiteX889" fmla="*/ 183979 w 8872978"/>
              <a:gd name="connsiteY889" fmla="*/ 3091655 h 6863050"/>
              <a:gd name="connsiteX890" fmla="*/ 172869 w 8872978"/>
              <a:gd name="connsiteY890" fmla="*/ 3073475 h 6863050"/>
              <a:gd name="connsiteX891" fmla="*/ 3424106 w 8872978"/>
              <a:gd name="connsiteY891" fmla="*/ 6536816 h 6863050"/>
              <a:gd name="connsiteX892" fmla="*/ 3420571 w 8872978"/>
              <a:gd name="connsiteY892" fmla="*/ 6568631 h 6863050"/>
              <a:gd name="connsiteX893" fmla="*/ 3476627 w 8872978"/>
              <a:gd name="connsiteY893" fmla="*/ 6568631 h 6863050"/>
              <a:gd name="connsiteX894" fmla="*/ 3477637 w 8872978"/>
              <a:gd name="connsiteY894" fmla="*/ 6558531 h 6863050"/>
              <a:gd name="connsiteX895" fmla="*/ 3424106 w 8872978"/>
              <a:gd name="connsiteY895" fmla="*/ 6536816 h 686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Lst>
            <a:rect l="l" t="t" r="r" b="b"/>
            <a:pathLst>
              <a:path w="8872978" h="6863050">
                <a:moveTo>
                  <a:pt x="8874651" y="1960439"/>
                </a:moveTo>
                <a:cubicBezTo>
                  <a:pt x="8835765" y="1976599"/>
                  <a:pt x="8793344" y="1987204"/>
                  <a:pt x="8758499" y="2009929"/>
                </a:cubicBezTo>
                <a:cubicBezTo>
                  <a:pt x="8698908" y="2048310"/>
                  <a:pt x="8634267" y="2081135"/>
                  <a:pt x="8591846" y="2143251"/>
                </a:cubicBezTo>
                <a:cubicBezTo>
                  <a:pt x="8572656" y="2171027"/>
                  <a:pt x="8540335" y="2196277"/>
                  <a:pt x="8508520" y="2207892"/>
                </a:cubicBezTo>
                <a:cubicBezTo>
                  <a:pt x="8464584" y="2224053"/>
                  <a:pt x="8444889" y="2261928"/>
                  <a:pt x="8413074" y="2288189"/>
                </a:cubicBezTo>
                <a:cubicBezTo>
                  <a:pt x="8407519" y="2292734"/>
                  <a:pt x="8403478" y="2301319"/>
                  <a:pt x="8397419" y="2301824"/>
                </a:cubicBezTo>
                <a:cubicBezTo>
                  <a:pt x="8350958" y="2307884"/>
                  <a:pt x="8327223" y="2341719"/>
                  <a:pt x="8302477" y="2375050"/>
                </a:cubicBezTo>
                <a:cubicBezTo>
                  <a:pt x="8297427" y="2381615"/>
                  <a:pt x="8285307" y="2383635"/>
                  <a:pt x="8276217" y="2385655"/>
                </a:cubicBezTo>
                <a:cubicBezTo>
                  <a:pt x="8247936" y="2391210"/>
                  <a:pt x="8226726" y="2399795"/>
                  <a:pt x="8207031" y="2426561"/>
                </a:cubicBezTo>
                <a:cubicBezTo>
                  <a:pt x="8190366" y="2449286"/>
                  <a:pt x="8153500" y="2456356"/>
                  <a:pt x="8126734" y="2472011"/>
                </a:cubicBezTo>
                <a:cubicBezTo>
                  <a:pt x="8077244" y="2501302"/>
                  <a:pt x="8027753" y="2531097"/>
                  <a:pt x="7979777" y="2562912"/>
                </a:cubicBezTo>
                <a:cubicBezTo>
                  <a:pt x="7968668" y="2570488"/>
                  <a:pt x="7964122" y="2588163"/>
                  <a:pt x="7960082" y="2594223"/>
                </a:cubicBezTo>
                <a:cubicBezTo>
                  <a:pt x="7923722" y="2599273"/>
                  <a:pt x="7889886" y="2598263"/>
                  <a:pt x="7860596" y="2609373"/>
                </a:cubicBezTo>
                <a:cubicBezTo>
                  <a:pt x="7818680" y="2625028"/>
                  <a:pt x="7779290" y="2647754"/>
                  <a:pt x="7740909" y="2670984"/>
                </a:cubicBezTo>
                <a:cubicBezTo>
                  <a:pt x="7689903" y="2701790"/>
                  <a:pt x="7639908" y="2735120"/>
                  <a:pt x="7591427" y="2769966"/>
                </a:cubicBezTo>
                <a:cubicBezTo>
                  <a:pt x="7530321" y="2813901"/>
                  <a:pt x="7473255" y="2863392"/>
                  <a:pt x="7410634" y="2904803"/>
                </a:cubicBezTo>
                <a:cubicBezTo>
                  <a:pt x="7362154" y="2937123"/>
                  <a:pt x="7318218" y="2984089"/>
                  <a:pt x="7248022" y="2972979"/>
                </a:cubicBezTo>
                <a:cubicBezTo>
                  <a:pt x="7250547" y="2988634"/>
                  <a:pt x="7252062" y="2998734"/>
                  <a:pt x="7254082" y="3011359"/>
                </a:cubicBezTo>
                <a:cubicBezTo>
                  <a:pt x="7241962" y="3008834"/>
                  <a:pt x="7233882" y="3006814"/>
                  <a:pt x="7225802" y="3004794"/>
                </a:cubicBezTo>
                <a:cubicBezTo>
                  <a:pt x="7205096" y="3043680"/>
                  <a:pt x="7280342" y="3097210"/>
                  <a:pt x="7206106" y="3127511"/>
                </a:cubicBezTo>
                <a:cubicBezTo>
                  <a:pt x="7227316" y="3160841"/>
                  <a:pt x="7260142" y="3147206"/>
                  <a:pt x="7293472" y="3137106"/>
                </a:cubicBezTo>
                <a:cubicBezTo>
                  <a:pt x="7308623" y="3086605"/>
                  <a:pt x="7437905" y="3042669"/>
                  <a:pt x="7513656" y="3079030"/>
                </a:cubicBezTo>
                <a:cubicBezTo>
                  <a:pt x="7511636" y="3086100"/>
                  <a:pt x="7509616" y="3093675"/>
                  <a:pt x="7507091" y="3101250"/>
                </a:cubicBezTo>
                <a:cubicBezTo>
                  <a:pt x="7509616" y="3100240"/>
                  <a:pt x="7512141" y="3099230"/>
                  <a:pt x="7514161" y="3098220"/>
                </a:cubicBezTo>
                <a:cubicBezTo>
                  <a:pt x="7518706" y="3107816"/>
                  <a:pt x="7520726" y="3120946"/>
                  <a:pt x="7528301" y="3127006"/>
                </a:cubicBezTo>
                <a:cubicBezTo>
                  <a:pt x="7544966" y="3140641"/>
                  <a:pt x="7566176" y="3161851"/>
                  <a:pt x="7582337" y="3159831"/>
                </a:cubicBezTo>
                <a:cubicBezTo>
                  <a:pt x="7641423" y="3151246"/>
                  <a:pt x="7644452" y="3151751"/>
                  <a:pt x="7677278" y="3200737"/>
                </a:cubicBezTo>
                <a:cubicBezTo>
                  <a:pt x="7710609" y="3251237"/>
                  <a:pt x="7725254" y="3307798"/>
                  <a:pt x="7741919" y="3364359"/>
                </a:cubicBezTo>
                <a:cubicBezTo>
                  <a:pt x="7743939" y="3370924"/>
                  <a:pt x="7754544" y="3376479"/>
                  <a:pt x="7762119" y="3379004"/>
                </a:cubicBezTo>
                <a:cubicBezTo>
                  <a:pt x="7772220" y="3382035"/>
                  <a:pt x="7782825" y="3381024"/>
                  <a:pt x="7782825" y="3381024"/>
                </a:cubicBezTo>
                <a:cubicBezTo>
                  <a:pt x="7806055" y="3415870"/>
                  <a:pt x="7821205" y="3446675"/>
                  <a:pt x="7843930" y="3469401"/>
                </a:cubicBezTo>
                <a:cubicBezTo>
                  <a:pt x="7857566" y="3483036"/>
                  <a:pt x="7859081" y="3489096"/>
                  <a:pt x="7855041" y="3506771"/>
                </a:cubicBezTo>
                <a:cubicBezTo>
                  <a:pt x="7852516" y="3517881"/>
                  <a:pt x="7866151" y="3533537"/>
                  <a:pt x="7874231" y="3546162"/>
                </a:cubicBezTo>
                <a:cubicBezTo>
                  <a:pt x="7886856" y="3565857"/>
                  <a:pt x="7900996" y="3584037"/>
                  <a:pt x="7914631" y="3603228"/>
                </a:cubicBezTo>
                <a:cubicBezTo>
                  <a:pt x="7919681" y="3609793"/>
                  <a:pt x="7927762" y="3615853"/>
                  <a:pt x="7928772" y="3622923"/>
                </a:cubicBezTo>
                <a:cubicBezTo>
                  <a:pt x="7934327" y="3654233"/>
                  <a:pt x="7935842" y="3686554"/>
                  <a:pt x="7942912" y="3717864"/>
                </a:cubicBezTo>
                <a:cubicBezTo>
                  <a:pt x="7946447" y="3735034"/>
                  <a:pt x="7958062" y="3750185"/>
                  <a:pt x="7965638" y="3766345"/>
                </a:cubicBezTo>
                <a:cubicBezTo>
                  <a:pt x="7977757" y="3791595"/>
                  <a:pt x="7989373" y="3817351"/>
                  <a:pt x="8006543" y="3852701"/>
                </a:cubicBezTo>
                <a:cubicBezTo>
                  <a:pt x="7999978" y="3860277"/>
                  <a:pt x="7990888" y="3869871"/>
                  <a:pt x="7981798" y="3879972"/>
                </a:cubicBezTo>
                <a:cubicBezTo>
                  <a:pt x="7979273" y="3876942"/>
                  <a:pt x="7976747" y="3873407"/>
                  <a:pt x="7974222" y="3870377"/>
                </a:cubicBezTo>
                <a:cubicBezTo>
                  <a:pt x="7981293" y="3883507"/>
                  <a:pt x="7988363" y="3897142"/>
                  <a:pt x="7995938" y="3910777"/>
                </a:cubicBezTo>
                <a:cubicBezTo>
                  <a:pt x="8010583" y="3925422"/>
                  <a:pt x="8026743" y="3941583"/>
                  <a:pt x="8042398" y="3957238"/>
                </a:cubicBezTo>
                <a:cubicBezTo>
                  <a:pt x="8037348" y="3970873"/>
                  <a:pt x="8032298" y="3985013"/>
                  <a:pt x="8026238" y="4000669"/>
                </a:cubicBezTo>
                <a:cubicBezTo>
                  <a:pt x="8038358" y="4006729"/>
                  <a:pt x="8047953" y="4011274"/>
                  <a:pt x="8055024" y="4014809"/>
                </a:cubicBezTo>
                <a:cubicBezTo>
                  <a:pt x="8042903" y="4065309"/>
                  <a:pt x="7985838" y="4093590"/>
                  <a:pt x="7996443" y="4153181"/>
                </a:cubicBezTo>
                <a:cubicBezTo>
                  <a:pt x="7997453" y="4158231"/>
                  <a:pt x="7981293" y="4166816"/>
                  <a:pt x="7968668" y="4177421"/>
                </a:cubicBezTo>
                <a:cubicBezTo>
                  <a:pt x="7984827" y="4180451"/>
                  <a:pt x="7994423" y="4182471"/>
                  <a:pt x="8008058" y="4184996"/>
                </a:cubicBezTo>
                <a:cubicBezTo>
                  <a:pt x="7988868" y="4199136"/>
                  <a:pt x="7972202" y="4211257"/>
                  <a:pt x="7952507" y="4224892"/>
                </a:cubicBezTo>
                <a:cubicBezTo>
                  <a:pt x="7961597" y="4231457"/>
                  <a:pt x="7967152" y="4235497"/>
                  <a:pt x="7976243" y="4242062"/>
                </a:cubicBezTo>
                <a:cubicBezTo>
                  <a:pt x="7965132" y="4244587"/>
                  <a:pt x="7958567" y="4245597"/>
                  <a:pt x="7939882" y="4249637"/>
                </a:cubicBezTo>
                <a:cubicBezTo>
                  <a:pt x="7957052" y="4265292"/>
                  <a:pt x="7968668" y="4275898"/>
                  <a:pt x="7983313" y="4289533"/>
                </a:cubicBezTo>
                <a:cubicBezTo>
                  <a:pt x="7975738" y="4298623"/>
                  <a:pt x="7964122" y="4312763"/>
                  <a:pt x="7952507" y="4326903"/>
                </a:cubicBezTo>
                <a:cubicBezTo>
                  <a:pt x="7955032" y="4326903"/>
                  <a:pt x="7957557" y="4326398"/>
                  <a:pt x="7960082" y="4326398"/>
                </a:cubicBezTo>
                <a:cubicBezTo>
                  <a:pt x="7960082" y="4356699"/>
                  <a:pt x="7960082" y="4386999"/>
                  <a:pt x="7960082" y="4421845"/>
                </a:cubicBezTo>
                <a:cubicBezTo>
                  <a:pt x="7959577" y="4421845"/>
                  <a:pt x="7969172" y="4423865"/>
                  <a:pt x="7979777" y="4425885"/>
                </a:cubicBezTo>
                <a:cubicBezTo>
                  <a:pt x="7938367" y="4454670"/>
                  <a:pt x="7925742" y="4498606"/>
                  <a:pt x="7940892" y="4528906"/>
                </a:cubicBezTo>
                <a:cubicBezTo>
                  <a:pt x="7934327" y="4555672"/>
                  <a:pt x="7930792" y="4573852"/>
                  <a:pt x="7925237" y="4591527"/>
                </a:cubicBezTo>
                <a:cubicBezTo>
                  <a:pt x="7922206" y="4601122"/>
                  <a:pt x="7917156" y="4612738"/>
                  <a:pt x="7909581" y="4617283"/>
                </a:cubicBezTo>
                <a:cubicBezTo>
                  <a:pt x="7880291" y="4634453"/>
                  <a:pt x="7872716" y="4663743"/>
                  <a:pt x="7870191" y="4692024"/>
                </a:cubicBezTo>
                <a:cubicBezTo>
                  <a:pt x="7869181" y="4706669"/>
                  <a:pt x="7885341" y="4722829"/>
                  <a:pt x="7894431" y="4739999"/>
                </a:cubicBezTo>
                <a:cubicBezTo>
                  <a:pt x="7875746" y="4757675"/>
                  <a:pt x="7843930" y="4775855"/>
                  <a:pt x="7863121" y="4818781"/>
                </a:cubicBezTo>
                <a:cubicBezTo>
                  <a:pt x="7866656" y="4826861"/>
                  <a:pt x="7852516" y="4841506"/>
                  <a:pt x="7849486" y="4853626"/>
                </a:cubicBezTo>
                <a:cubicBezTo>
                  <a:pt x="7847466" y="4862211"/>
                  <a:pt x="7849991" y="4871806"/>
                  <a:pt x="7849991" y="4871301"/>
                </a:cubicBezTo>
                <a:cubicBezTo>
                  <a:pt x="7832820" y="4916247"/>
                  <a:pt x="7816155" y="4953112"/>
                  <a:pt x="7805045" y="4991493"/>
                </a:cubicBezTo>
                <a:cubicBezTo>
                  <a:pt x="7793430" y="5030884"/>
                  <a:pt x="7787370" y="5072294"/>
                  <a:pt x="7779290" y="5112695"/>
                </a:cubicBezTo>
                <a:cubicBezTo>
                  <a:pt x="7770199" y="5155621"/>
                  <a:pt x="7724749" y="5191476"/>
                  <a:pt x="7746969" y="5229856"/>
                </a:cubicBezTo>
                <a:cubicBezTo>
                  <a:pt x="7732829" y="5270257"/>
                  <a:pt x="7723739" y="5302578"/>
                  <a:pt x="7710609" y="5332878"/>
                </a:cubicBezTo>
                <a:cubicBezTo>
                  <a:pt x="7701014" y="5355603"/>
                  <a:pt x="7686368" y="5376309"/>
                  <a:pt x="7672733" y="5400549"/>
                </a:cubicBezTo>
                <a:cubicBezTo>
                  <a:pt x="7675258" y="5402064"/>
                  <a:pt x="7682833" y="5406104"/>
                  <a:pt x="7691923" y="5411154"/>
                </a:cubicBezTo>
                <a:cubicBezTo>
                  <a:pt x="7685359" y="5416709"/>
                  <a:pt x="7679803" y="5421759"/>
                  <a:pt x="7674248" y="5427314"/>
                </a:cubicBezTo>
                <a:cubicBezTo>
                  <a:pt x="7675763" y="5429334"/>
                  <a:pt x="7677278" y="5432364"/>
                  <a:pt x="7678793" y="5432364"/>
                </a:cubicBezTo>
                <a:cubicBezTo>
                  <a:pt x="7694448" y="5431354"/>
                  <a:pt x="7702528" y="5431859"/>
                  <a:pt x="7698489" y="5453575"/>
                </a:cubicBezTo>
                <a:cubicBezTo>
                  <a:pt x="7693439" y="5481350"/>
                  <a:pt x="7682833" y="5497005"/>
                  <a:pt x="7654553" y="5504581"/>
                </a:cubicBezTo>
                <a:cubicBezTo>
                  <a:pt x="7630313" y="5511146"/>
                  <a:pt x="7608092" y="5525286"/>
                  <a:pt x="7583347" y="5536396"/>
                </a:cubicBezTo>
                <a:cubicBezTo>
                  <a:pt x="7590922" y="5583866"/>
                  <a:pt x="7549007" y="5598007"/>
                  <a:pt x="7521736" y="5621742"/>
                </a:cubicBezTo>
                <a:cubicBezTo>
                  <a:pt x="7518201" y="5624773"/>
                  <a:pt x="7507091" y="5618207"/>
                  <a:pt x="7498506" y="5615682"/>
                </a:cubicBezTo>
                <a:cubicBezTo>
                  <a:pt x="7499011" y="5619722"/>
                  <a:pt x="7502041" y="5631337"/>
                  <a:pt x="7499516" y="5632853"/>
                </a:cubicBezTo>
                <a:cubicBezTo>
                  <a:pt x="7468205" y="5653558"/>
                  <a:pt x="7458105" y="5698503"/>
                  <a:pt x="7412149" y="5705068"/>
                </a:cubicBezTo>
                <a:cubicBezTo>
                  <a:pt x="7391949" y="5708099"/>
                  <a:pt x="7373769" y="5728299"/>
                  <a:pt x="7355588" y="5740924"/>
                </a:cubicBezTo>
                <a:cubicBezTo>
                  <a:pt x="7307108" y="5774759"/>
                  <a:pt x="7257112" y="5780314"/>
                  <a:pt x="7199036" y="5762134"/>
                </a:cubicBezTo>
                <a:cubicBezTo>
                  <a:pt x="7154595" y="5748499"/>
                  <a:pt x="7126315" y="5707593"/>
                  <a:pt x="7077834" y="5703049"/>
                </a:cubicBezTo>
                <a:cubicBezTo>
                  <a:pt x="7064704" y="5701533"/>
                  <a:pt x="7053594" y="5692443"/>
                  <a:pt x="7037939" y="5700524"/>
                </a:cubicBezTo>
                <a:cubicBezTo>
                  <a:pt x="7030364" y="5704058"/>
                  <a:pt x="7016224" y="5695474"/>
                  <a:pt x="7005618" y="5692443"/>
                </a:cubicBezTo>
                <a:cubicBezTo>
                  <a:pt x="7007638" y="5687898"/>
                  <a:pt x="7009658" y="5683353"/>
                  <a:pt x="7013699" y="5674263"/>
                </a:cubicBezTo>
                <a:cubicBezTo>
                  <a:pt x="7000063" y="5678303"/>
                  <a:pt x="6988953" y="5681838"/>
                  <a:pt x="6977338" y="5685373"/>
                </a:cubicBezTo>
                <a:cubicBezTo>
                  <a:pt x="6974813" y="5681838"/>
                  <a:pt x="6971278" y="5676283"/>
                  <a:pt x="6962188" y="5661638"/>
                </a:cubicBezTo>
                <a:cubicBezTo>
                  <a:pt x="6959663" y="5679313"/>
                  <a:pt x="6958148" y="5687898"/>
                  <a:pt x="6956633" y="5696988"/>
                </a:cubicBezTo>
                <a:cubicBezTo>
                  <a:pt x="6954613" y="5707593"/>
                  <a:pt x="6956128" y="5722743"/>
                  <a:pt x="6950067" y="5728299"/>
                </a:cubicBezTo>
                <a:cubicBezTo>
                  <a:pt x="6939462" y="5737894"/>
                  <a:pt x="6929867" y="5731834"/>
                  <a:pt x="6915727" y="5721734"/>
                </a:cubicBezTo>
                <a:cubicBezTo>
                  <a:pt x="6896537" y="5708604"/>
                  <a:pt x="6863711" y="5701029"/>
                  <a:pt x="6842501" y="5708099"/>
                </a:cubicBezTo>
                <a:cubicBezTo>
                  <a:pt x="6808665" y="5719714"/>
                  <a:pt x="6773315" y="5723754"/>
                  <a:pt x="6739984" y="5733854"/>
                </a:cubicBezTo>
                <a:cubicBezTo>
                  <a:pt x="6701604" y="5745469"/>
                  <a:pt x="6697564" y="5747489"/>
                  <a:pt x="6683424" y="5706583"/>
                </a:cubicBezTo>
                <a:cubicBezTo>
                  <a:pt x="6646558" y="5706583"/>
                  <a:pt x="6608682" y="5707593"/>
                  <a:pt x="6570807" y="5706079"/>
                </a:cubicBezTo>
                <a:cubicBezTo>
                  <a:pt x="6563737" y="5705574"/>
                  <a:pt x="6556667" y="5695978"/>
                  <a:pt x="6550102" y="5689918"/>
                </a:cubicBezTo>
                <a:cubicBezTo>
                  <a:pt x="6538486" y="5678808"/>
                  <a:pt x="6527881" y="5667193"/>
                  <a:pt x="6511721" y="5651033"/>
                </a:cubicBezTo>
                <a:cubicBezTo>
                  <a:pt x="6511216" y="5652548"/>
                  <a:pt x="6513236" y="5644973"/>
                  <a:pt x="6515256" y="5635882"/>
                </a:cubicBezTo>
                <a:cubicBezTo>
                  <a:pt x="6502631" y="5635882"/>
                  <a:pt x="6484956" y="5640428"/>
                  <a:pt x="6481421" y="5635378"/>
                </a:cubicBezTo>
                <a:cubicBezTo>
                  <a:pt x="6459705" y="5602552"/>
                  <a:pt x="6441020" y="5568211"/>
                  <a:pt x="6421830" y="5533871"/>
                </a:cubicBezTo>
                <a:cubicBezTo>
                  <a:pt x="6420820" y="5531851"/>
                  <a:pt x="6422840" y="5526801"/>
                  <a:pt x="6424860" y="5523771"/>
                </a:cubicBezTo>
                <a:cubicBezTo>
                  <a:pt x="6441020" y="5497510"/>
                  <a:pt x="6452635" y="5466200"/>
                  <a:pt x="6474351" y="5446000"/>
                </a:cubicBezTo>
                <a:cubicBezTo>
                  <a:pt x="6508691" y="5413679"/>
                  <a:pt x="6550102" y="5388934"/>
                  <a:pt x="6588482" y="5361158"/>
                </a:cubicBezTo>
                <a:cubicBezTo>
                  <a:pt x="6592018" y="5358633"/>
                  <a:pt x="6601107" y="5358633"/>
                  <a:pt x="6601107" y="5357119"/>
                </a:cubicBezTo>
                <a:cubicBezTo>
                  <a:pt x="6606157" y="5315708"/>
                  <a:pt x="6630398" y="5340958"/>
                  <a:pt x="6655144" y="5345503"/>
                </a:cubicBezTo>
                <a:cubicBezTo>
                  <a:pt x="6668274" y="5317223"/>
                  <a:pt x="6681909" y="5287427"/>
                  <a:pt x="6696049" y="5258137"/>
                </a:cubicBezTo>
                <a:cubicBezTo>
                  <a:pt x="6698574" y="5253087"/>
                  <a:pt x="6706654" y="5251572"/>
                  <a:pt x="6710694" y="5247027"/>
                </a:cubicBezTo>
                <a:cubicBezTo>
                  <a:pt x="6722814" y="5233392"/>
                  <a:pt x="6742005" y="5220767"/>
                  <a:pt x="6744530" y="5205111"/>
                </a:cubicBezTo>
                <a:cubicBezTo>
                  <a:pt x="6749580" y="5175821"/>
                  <a:pt x="6763720" y="5170771"/>
                  <a:pt x="6791496" y="5177335"/>
                </a:cubicBezTo>
                <a:cubicBezTo>
                  <a:pt x="6789475" y="5168246"/>
                  <a:pt x="6789980" y="5160165"/>
                  <a:pt x="6786445" y="5158650"/>
                </a:cubicBezTo>
                <a:cubicBezTo>
                  <a:pt x="6728370" y="5128350"/>
                  <a:pt x="6772305" y="5081384"/>
                  <a:pt x="6764730" y="5040984"/>
                </a:cubicBezTo>
                <a:cubicBezTo>
                  <a:pt x="6751095" y="5039974"/>
                  <a:pt x="6734934" y="5038964"/>
                  <a:pt x="6713219" y="5036944"/>
                </a:cubicBezTo>
                <a:cubicBezTo>
                  <a:pt x="6724834" y="5004623"/>
                  <a:pt x="6734934" y="4977353"/>
                  <a:pt x="6744530" y="4950082"/>
                </a:cubicBezTo>
                <a:cubicBezTo>
                  <a:pt x="6748064" y="4951093"/>
                  <a:pt x="6751600" y="4952102"/>
                  <a:pt x="6755135" y="4953112"/>
                </a:cubicBezTo>
                <a:cubicBezTo>
                  <a:pt x="6741500" y="4934932"/>
                  <a:pt x="6727864" y="4916752"/>
                  <a:pt x="6717259" y="4903117"/>
                </a:cubicBezTo>
                <a:cubicBezTo>
                  <a:pt x="6724329" y="4869786"/>
                  <a:pt x="6786950" y="4898572"/>
                  <a:pt x="6764730" y="4849586"/>
                </a:cubicBezTo>
                <a:cubicBezTo>
                  <a:pt x="6755640" y="4829386"/>
                  <a:pt x="6803615" y="4796560"/>
                  <a:pt x="6747560" y="4792015"/>
                </a:cubicBezTo>
                <a:cubicBezTo>
                  <a:pt x="6755135" y="4769795"/>
                  <a:pt x="6765740" y="4749090"/>
                  <a:pt x="6735439" y="4739999"/>
                </a:cubicBezTo>
                <a:cubicBezTo>
                  <a:pt x="6730895" y="4738484"/>
                  <a:pt x="6725845" y="4727879"/>
                  <a:pt x="6726349" y="4721819"/>
                </a:cubicBezTo>
                <a:cubicBezTo>
                  <a:pt x="6729379" y="4687479"/>
                  <a:pt x="6734429" y="4653643"/>
                  <a:pt x="6738470" y="4618797"/>
                </a:cubicBezTo>
                <a:cubicBezTo>
                  <a:pt x="6698069" y="4606172"/>
                  <a:pt x="6723824" y="4573347"/>
                  <a:pt x="6724834" y="4549107"/>
                </a:cubicBezTo>
                <a:cubicBezTo>
                  <a:pt x="6716754" y="4545571"/>
                  <a:pt x="6709684" y="4542037"/>
                  <a:pt x="6702109" y="4539006"/>
                </a:cubicBezTo>
                <a:cubicBezTo>
                  <a:pt x="6706654" y="4529916"/>
                  <a:pt x="6708674" y="4517291"/>
                  <a:pt x="6716249" y="4511736"/>
                </a:cubicBezTo>
                <a:cubicBezTo>
                  <a:pt x="6748064" y="4486486"/>
                  <a:pt x="6768265" y="4455680"/>
                  <a:pt x="6772810" y="4414269"/>
                </a:cubicBezTo>
                <a:cubicBezTo>
                  <a:pt x="6773820" y="4404169"/>
                  <a:pt x="6783415" y="4394574"/>
                  <a:pt x="6790485" y="4385484"/>
                </a:cubicBezTo>
                <a:cubicBezTo>
                  <a:pt x="6805130" y="4366294"/>
                  <a:pt x="6799576" y="4347104"/>
                  <a:pt x="6777355" y="4342559"/>
                </a:cubicBezTo>
                <a:cubicBezTo>
                  <a:pt x="6770285" y="4341043"/>
                  <a:pt x="6763215" y="4341043"/>
                  <a:pt x="6756145" y="4341549"/>
                </a:cubicBezTo>
                <a:cubicBezTo>
                  <a:pt x="6728874" y="4343568"/>
                  <a:pt x="6701604" y="4346599"/>
                  <a:pt x="6671304" y="4349124"/>
                </a:cubicBezTo>
                <a:cubicBezTo>
                  <a:pt x="6666253" y="4361749"/>
                  <a:pt x="6671304" y="4397099"/>
                  <a:pt x="6633933" y="4362254"/>
                </a:cubicBezTo>
                <a:cubicBezTo>
                  <a:pt x="6616762" y="4346093"/>
                  <a:pt x="6585957" y="4339024"/>
                  <a:pt x="6561212" y="4353164"/>
                </a:cubicBezTo>
                <a:cubicBezTo>
                  <a:pt x="6547577" y="4361244"/>
                  <a:pt x="6511216" y="4359224"/>
                  <a:pt x="6530911" y="4394574"/>
                </a:cubicBezTo>
                <a:cubicBezTo>
                  <a:pt x="6532427" y="4397604"/>
                  <a:pt x="6520306" y="4407704"/>
                  <a:pt x="6507176" y="4420835"/>
                </a:cubicBezTo>
                <a:cubicBezTo>
                  <a:pt x="6516267" y="4438510"/>
                  <a:pt x="6525356" y="4456185"/>
                  <a:pt x="6534447" y="4473861"/>
                </a:cubicBezTo>
                <a:cubicBezTo>
                  <a:pt x="6541517" y="4466790"/>
                  <a:pt x="6548586" y="4459720"/>
                  <a:pt x="6556162" y="4452650"/>
                </a:cubicBezTo>
                <a:cubicBezTo>
                  <a:pt x="6550102" y="4473861"/>
                  <a:pt x="6502631" y="4478405"/>
                  <a:pt x="6532427" y="4515271"/>
                </a:cubicBezTo>
                <a:cubicBezTo>
                  <a:pt x="6516267" y="4509716"/>
                  <a:pt x="6500106" y="4499111"/>
                  <a:pt x="6487481" y="4502141"/>
                </a:cubicBezTo>
                <a:cubicBezTo>
                  <a:pt x="6476371" y="4504666"/>
                  <a:pt x="6468291" y="4522846"/>
                  <a:pt x="6459705" y="4533451"/>
                </a:cubicBezTo>
                <a:cubicBezTo>
                  <a:pt x="6465766" y="4533451"/>
                  <a:pt x="6474856" y="4533451"/>
                  <a:pt x="6484956" y="4533451"/>
                </a:cubicBezTo>
                <a:cubicBezTo>
                  <a:pt x="6485461" y="4543046"/>
                  <a:pt x="6485966" y="4552137"/>
                  <a:pt x="6485966" y="4556682"/>
                </a:cubicBezTo>
                <a:cubicBezTo>
                  <a:pt x="6455666" y="4562237"/>
                  <a:pt x="6428395" y="4567287"/>
                  <a:pt x="6394054" y="4573852"/>
                </a:cubicBezTo>
                <a:cubicBezTo>
                  <a:pt x="6407690" y="4589507"/>
                  <a:pt x="6414255" y="4597082"/>
                  <a:pt x="6427385" y="4611222"/>
                </a:cubicBezTo>
                <a:cubicBezTo>
                  <a:pt x="6403145" y="4623848"/>
                  <a:pt x="6381429" y="4634453"/>
                  <a:pt x="6359209" y="4646068"/>
                </a:cubicBezTo>
                <a:cubicBezTo>
                  <a:pt x="6378399" y="4662733"/>
                  <a:pt x="6310223" y="4688489"/>
                  <a:pt x="6359209" y="4708689"/>
                </a:cubicBezTo>
                <a:cubicBezTo>
                  <a:pt x="6350624" y="4718789"/>
                  <a:pt x="6344059" y="4732424"/>
                  <a:pt x="6333453" y="4737979"/>
                </a:cubicBezTo>
                <a:cubicBezTo>
                  <a:pt x="6320828" y="4744544"/>
                  <a:pt x="6303658" y="4749595"/>
                  <a:pt x="6291033" y="4746565"/>
                </a:cubicBezTo>
                <a:cubicBezTo>
                  <a:pt x="6272348" y="4741515"/>
                  <a:pt x="6256188" y="4728889"/>
                  <a:pt x="6239017" y="4719294"/>
                </a:cubicBezTo>
                <a:cubicBezTo>
                  <a:pt x="6235482" y="4722324"/>
                  <a:pt x="6231947" y="4725859"/>
                  <a:pt x="6228917" y="4728889"/>
                </a:cubicBezTo>
                <a:cubicBezTo>
                  <a:pt x="6234977" y="4741515"/>
                  <a:pt x="6241542" y="4754140"/>
                  <a:pt x="6248613" y="4768785"/>
                </a:cubicBezTo>
                <a:cubicBezTo>
                  <a:pt x="6220837" y="4787975"/>
                  <a:pt x="6191547" y="4808680"/>
                  <a:pt x="6156196" y="4832921"/>
                </a:cubicBezTo>
                <a:cubicBezTo>
                  <a:pt x="6181446" y="4847566"/>
                  <a:pt x="6200637" y="4858676"/>
                  <a:pt x="6221847" y="4871301"/>
                </a:cubicBezTo>
                <a:cubicBezTo>
                  <a:pt x="6203667" y="4883421"/>
                  <a:pt x="6188012" y="4893522"/>
                  <a:pt x="6171346" y="4904632"/>
                </a:cubicBezTo>
                <a:cubicBezTo>
                  <a:pt x="6208212" y="4934427"/>
                  <a:pt x="6206697" y="4933922"/>
                  <a:pt x="6176396" y="4970788"/>
                </a:cubicBezTo>
                <a:cubicBezTo>
                  <a:pt x="6170336" y="4978363"/>
                  <a:pt x="6175387" y="4995028"/>
                  <a:pt x="6175387" y="5010178"/>
                </a:cubicBezTo>
                <a:cubicBezTo>
                  <a:pt x="6158216" y="5013208"/>
                  <a:pt x="6137006" y="5016744"/>
                  <a:pt x="6115795" y="5020278"/>
                </a:cubicBezTo>
                <a:cubicBezTo>
                  <a:pt x="6118825" y="5058659"/>
                  <a:pt x="6105190" y="5069264"/>
                  <a:pt x="6054185" y="5076839"/>
                </a:cubicBezTo>
                <a:cubicBezTo>
                  <a:pt x="6024894" y="5081384"/>
                  <a:pt x="5996614" y="5091989"/>
                  <a:pt x="5967323" y="5098050"/>
                </a:cubicBezTo>
                <a:cubicBezTo>
                  <a:pt x="5955203" y="5100575"/>
                  <a:pt x="5941568" y="5098554"/>
                  <a:pt x="5929448" y="5096535"/>
                </a:cubicBezTo>
                <a:cubicBezTo>
                  <a:pt x="5915813" y="5094514"/>
                  <a:pt x="5902683" y="5089464"/>
                  <a:pt x="5881977" y="5084414"/>
                </a:cubicBezTo>
                <a:cubicBezTo>
                  <a:pt x="5888037" y="5096029"/>
                  <a:pt x="5890562" y="5101080"/>
                  <a:pt x="5893592" y="5106130"/>
                </a:cubicBezTo>
                <a:cubicBezTo>
                  <a:pt x="5866827" y="5126835"/>
                  <a:pt x="5824911" y="5101080"/>
                  <a:pt x="5792086" y="5139965"/>
                </a:cubicBezTo>
                <a:cubicBezTo>
                  <a:pt x="5817841" y="5135925"/>
                  <a:pt x="5833496" y="5133400"/>
                  <a:pt x="5849151" y="5130875"/>
                </a:cubicBezTo>
                <a:cubicBezTo>
                  <a:pt x="5850162" y="5133905"/>
                  <a:pt x="5850667" y="5137440"/>
                  <a:pt x="5851676" y="5140470"/>
                </a:cubicBezTo>
                <a:cubicBezTo>
                  <a:pt x="5831982" y="5146025"/>
                  <a:pt x="5812791" y="5151075"/>
                  <a:pt x="5789561" y="5157640"/>
                </a:cubicBezTo>
                <a:cubicBezTo>
                  <a:pt x="5794611" y="5160165"/>
                  <a:pt x="5800671" y="5162690"/>
                  <a:pt x="5806226" y="5165721"/>
                </a:cubicBezTo>
                <a:cubicBezTo>
                  <a:pt x="5804711" y="5169761"/>
                  <a:pt x="5803701" y="5173296"/>
                  <a:pt x="5802186" y="5177335"/>
                </a:cubicBezTo>
                <a:cubicBezTo>
                  <a:pt x="5779461" y="5174306"/>
                  <a:pt x="5756735" y="5171276"/>
                  <a:pt x="5733000" y="5167741"/>
                </a:cubicBezTo>
                <a:cubicBezTo>
                  <a:pt x="5748655" y="5128350"/>
                  <a:pt x="5750170" y="5124815"/>
                  <a:pt x="5655734" y="5130875"/>
                </a:cubicBezTo>
                <a:cubicBezTo>
                  <a:pt x="5664824" y="5125320"/>
                  <a:pt x="5674419" y="5120270"/>
                  <a:pt x="5683509" y="5114715"/>
                </a:cubicBezTo>
                <a:cubicBezTo>
                  <a:pt x="5682499" y="5112190"/>
                  <a:pt x="5681994" y="5109160"/>
                  <a:pt x="5680984" y="5106635"/>
                </a:cubicBezTo>
                <a:cubicBezTo>
                  <a:pt x="5667854" y="5111180"/>
                  <a:pt x="5651189" y="5112190"/>
                  <a:pt x="5643109" y="5120775"/>
                </a:cubicBezTo>
                <a:cubicBezTo>
                  <a:pt x="5626948" y="5137440"/>
                  <a:pt x="5613818" y="5155621"/>
                  <a:pt x="5588063" y="5157136"/>
                </a:cubicBezTo>
                <a:cubicBezTo>
                  <a:pt x="5582508" y="5157640"/>
                  <a:pt x="5576447" y="5161176"/>
                  <a:pt x="5575942" y="5161176"/>
                </a:cubicBezTo>
                <a:cubicBezTo>
                  <a:pt x="5597658" y="5192486"/>
                  <a:pt x="5614323" y="5216221"/>
                  <a:pt x="5634018" y="5243997"/>
                </a:cubicBezTo>
                <a:cubicBezTo>
                  <a:pt x="5613313" y="5263187"/>
                  <a:pt x="5591093" y="5283387"/>
                  <a:pt x="5576953" y="5296518"/>
                </a:cubicBezTo>
                <a:cubicBezTo>
                  <a:pt x="5578972" y="5330858"/>
                  <a:pt x="5579983" y="5355098"/>
                  <a:pt x="5581497" y="5382369"/>
                </a:cubicBezTo>
                <a:cubicBezTo>
                  <a:pt x="5578972" y="5382874"/>
                  <a:pt x="5568367" y="5384894"/>
                  <a:pt x="5567862" y="5384894"/>
                </a:cubicBezTo>
                <a:cubicBezTo>
                  <a:pt x="5562308" y="5404589"/>
                  <a:pt x="5557762" y="5418224"/>
                  <a:pt x="5554732" y="5432364"/>
                </a:cubicBezTo>
                <a:cubicBezTo>
                  <a:pt x="5552712" y="5440950"/>
                  <a:pt x="5549682" y="5451555"/>
                  <a:pt x="5553217" y="5458625"/>
                </a:cubicBezTo>
                <a:cubicBezTo>
                  <a:pt x="5562308" y="5477815"/>
                  <a:pt x="5574933" y="5495490"/>
                  <a:pt x="5586043" y="5513671"/>
                </a:cubicBezTo>
                <a:cubicBezTo>
                  <a:pt x="5564833" y="5536396"/>
                  <a:pt x="5542612" y="5558616"/>
                  <a:pt x="5564328" y="5595482"/>
                </a:cubicBezTo>
                <a:cubicBezTo>
                  <a:pt x="5569378" y="5604067"/>
                  <a:pt x="5560287" y="5620732"/>
                  <a:pt x="5556753" y="5633357"/>
                </a:cubicBezTo>
                <a:cubicBezTo>
                  <a:pt x="5556247" y="5634873"/>
                  <a:pt x="5552712" y="5635378"/>
                  <a:pt x="5550692" y="5636387"/>
                </a:cubicBezTo>
                <a:cubicBezTo>
                  <a:pt x="5572408" y="5676788"/>
                  <a:pt x="5530997" y="5663658"/>
                  <a:pt x="5513827" y="5675778"/>
                </a:cubicBezTo>
                <a:cubicBezTo>
                  <a:pt x="5524432" y="5687393"/>
                  <a:pt x="5534532" y="5698503"/>
                  <a:pt x="5544632" y="5709613"/>
                </a:cubicBezTo>
                <a:cubicBezTo>
                  <a:pt x="5529987" y="5739409"/>
                  <a:pt x="5515342" y="5769709"/>
                  <a:pt x="5499687" y="5802030"/>
                </a:cubicBezTo>
                <a:cubicBezTo>
                  <a:pt x="5507262" y="5806070"/>
                  <a:pt x="5515342" y="5810615"/>
                  <a:pt x="5521907" y="5814150"/>
                </a:cubicBezTo>
                <a:cubicBezTo>
                  <a:pt x="5510796" y="5848995"/>
                  <a:pt x="5499687" y="5882326"/>
                  <a:pt x="5488577" y="5916162"/>
                </a:cubicBezTo>
                <a:cubicBezTo>
                  <a:pt x="5492111" y="5918182"/>
                  <a:pt x="5499182" y="5921716"/>
                  <a:pt x="5506757" y="5926262"/>
                </a:cubicBezTo>
                <a:cubicBezTo>
                  <a:pt x="5460801" y="5957067"/>
                  <a:pt x="5515846" y="5969187"/>
                  <a:pt x="5516352" y="5989892"/>
                </a:cubicBezTo>
                <a:cubicBezTo>
                  <a:pt x="5497666" y="6010598"/>
                  <a:pt x="5479486" y="6031303"/>
                  <a:pt x="5459791" y="6054029"/>
                </a:cubicBezTo>
                <a:cubicBezTo>
                  <a:pt x="5502716" y="6085844"/>
                  <a:pt x="5455246" y="6105539"/>
                  <a:pt x="5450196" y="6134324"/>
                </a:cubicBezTo>
                <a:cubicBezTo>
                  <a:pt x="5460296" y="6139880"/>
                  <a:pt x="5470901" y="6145940"/>
                  <a:pt x="5472921" y="6146950"/>
                </a:cubicBezTo>
                <a:cubicBezTo>
                  <a:pt x="5478476" y="6169675"/>
                  <a:pt x="5482011" y="6184825"/>
                  <a:pt x="5485546" y="6198966"/>
                </a:cubicBezTo>
                <a:cubicBezTo>
                  <a:pt x="5503727" y="6203006"/>
                  <a:pt x="5520897" y="6206541"/>
                  <a:pt x="5538067" y="6210076"/>
                </a:cubicBezTo>
                <a:cubicBezTo>
                  <a:pt x="5537562" y="6213106"/>
                  <a:pt x="5537057" y="6215631"/>
                  <a:pt x="5536552" y="6218661"/>
                </a:cubicBezTo>
                <a:cubicBezTo>
                  <a:pt x="5520897" y="6216136"/>
                  <a:pt x="5504737" y="6213106"/>
                  <a:pt x="5493121" y="6211086"/>
                </a:cubicBezTo>
                <a:cubicBezTo>
                  <a:pt x="5488577" y="6229266"/>
                  <a:pt x="5485041" y="6244416"/>
                  <a:pt x="5479991" y="6265121"/>
                </a:cubicBezTo>
                <a:cubicBezTo>
                  <a:pt x="5479991" y="6265121"/>
                  <a:pt x="5487061" y="6269162"/>
                  <a:pt x="5492616" y="6272192"/>
                </a:cubicBezTo>
                <a:cubicBezTo>
                  <a:pt x="5492616" y="6288857"/>
                  <a:pt x="5492616" y="6304512"/>
                  <a:pt x="5492616" y="6320672"/>
                </a:cubicBezTo>
                <a:cubicBezTo>
                  <a:pt x="5460801" y="6349458"/>
                  <a:pt x="5426965" y="6379253"/>
                  <a:pt x="5390605" y="6411574"/>
                </a:cubicBezTo>
                <a:cubicBezTo>
                  <a:pt x="5394645" y="6419149"/>
                  <a:pt x="5401210" y="6431269"/>
                  <a:pt x="5404240" y="6436824"/>
                </a:cubicBezTo>
                <a:cubicBezTo>
                  <a:pt x="5366364" y="6452479"/>
                  <a:pt x="5326469" y="6465104"/>
                  <a:pt x="5291118" y="6485305"/>
                </a:cubicBezTo>
                <a:cubicBezTo>
                  <a:pt x="5274453" y="6494900"/>
                  <a:pt x="5266373" y="6518636"/>
                  <a:pt x="5254253" y="6536311"/>
                </a:cubicBezTo>
                <a:cubicBezTo>
                  <a:pt x="5242133" y="6553986"/>
                  <a:pt x="5233042" y="6574186"/>
                  <a:pt x="5218398" y="6588831"/>
                </a:cubicBezTo>
                <a:cubicBezTo>
                  <a:pt x="5204257" y="6602467"/>
                  <a:pt x="5184562" y="6614587"/>
                  <a:pt x="5165877" y="6619132"/>
                </a:cubicBezTo>
                <a:cubicBezTo>
                  <a:pt x="5133556" y="6626707"/>
                  <a:pt x="5112346" y="6643372"/>
                  <a:pt x="5101236" y="6673168"/>
                </a:cubicBezTo>
                <a:cubicBezTo>
                  <a:pt x="5086085" y="6714073"/>
                  <a:pt x="5046190" y="6693873"/>
                  <a:pt x="5019930" y="6705993"/>
                </a:cubicBezTo>
                <a:cubicBezTo>
                  <a:pt x="5019425" y="6705993"/>
                  <a:pt x="5013364" y="6694883"/>
                  <a:pt x="5009829" y="6688823"/>
                </a:cubicBezTo>
                <a:cubicBezTo>
                  <a:pt x="4993669" y="6696903"/>
                  <a:pt x="4978519" y="6704478"/>
                  <a:pt x="4960844" y="6713568"/>
                </a:cubicBezTo>
                <a:cubicBezTo>
                  <a:pt x="4964379" y="6718113"/>
                  <a:pt x="4968419" y="6723164"/>
                  <a:pt x="4972964" y="6729223"/>
                </a:cubicBezTo>
                <a:cubicBezTo>
                  <a:pt x="4962359" y="6733264"/>
                  <a:pt x="4952258" y="6737808"/>
                  <a:pt x="4939633" y="6742858"/>
                </a:cubicBezTo>
                <a:cubicBezTo>
                  <a:pt x="4944683" y="6753464"/>
                  <a:pt x="4949229" y="6762049"/>
                  <a:pt x="4955794" y="6776189"/>
                </a:cubicBezTo>
                <a:cubicBezTo>
                  <a:pt x="4925998" y="6774674"/>
                  <a:pt x="4884588" y="6754979"/>
                  <a:pt x="4894183" y="6805479"/>
                </a:cubicBezTo>
                <a:cubicBezTo>
                  <a:pt x="4870952" y="6808004"/>
                  <a:pt x="4849742" y="6810025"/>
                  <a:pt x="4828532" y="6812550"/>
                </a:cubicBezTo>
                <a:cubicBezTo>
                  <a:pt x="4799746" y="6815580"/>
                  <a:pt x="4770961" y="6819115"/>
                  <a:pt x="4741671" y="6822650"/>
                </a:cubicBezTo>
                <a:cubicBezTo>
                  <a:pt x="4679554" y="6830225"/>
                  <a:pt x="4617944" y="6836285"/>
                  <a:pt x="4556333" y="6845880"/>
                </a:cubicBezTo>
                <a:cubicBezTo>
                  <a:pt x="4541183" y="6848405"/>
                  <a:pt x="4527042" y="6861030"/>
                  <a:pt x="4520982" y="6864060"/>
                </a:cubicBezTo>
                <a:cubicBezTo>
                  <a:pt x="4504317" y="6855475"/>
                  <a:pt x="4493207" y="6846890"/>
                  <a:pt x="4481087" y="6843860"/>
                </a:cubicBezTo>
                <a:cubicBezTo>
                  <a:pt x="4442201" y="6834265"/>
                  <a:pt x="4402811" y="6845375"/>
                  <a:pt x="4361400" y="6833760"/>
                </a:cubicBezTo>
                <a:cubicBezTo>
                  <a:pt x="4313424" y="6820630"/>
                  <a:pt x="4259389" y="6830225"/>
                  <a:pt x="4208383" y="6826185"/>
                </a:cubicBezTo>
                <a:cubicBezTo>
                  <a:pt x="4162427" y="6822650"/>
                  <a:pt x="4116471" y="6815580"/>
                  <a:pt x="4071526" y="6805984"/>
                </a:cubicBezTo>
                <a:cubicBezTo>
                  <a:pt x="4046780" y="6800934"/>
                  <a:pt x="4014460" y="6813559"/>
                  <a:pt x="3998300" y="6780734"/>
                </a:cubicBezTo>
                <a:cubicBezTo>
                  <a:pt x="3997290" y="6778209"/>
                  <a:pt x="3987189" y="6779724"/>
                  <a:pt x="3981634" y="6780229"/>
                </a:cubicBezTo>
                <a:cubicBezTo>
                  <a:pt x="3956889" y="6783259"/>
                  <a:pt x="3931134" y="6791340"/>
                  <a:pt x="3906893" y="6788814"/>
                </a:cubicBezTo>
                <a:cubicBezTo>
                  <a:pt x="3849322" y="6783764"/>
                  <a:pt x="3792257" y="6771139"/>
                  <a:pt x="3734686" y="6767099"/>
                </a:cubicBezTo>
                <a:cubicBezTo>
                  <a:pt x="3714485" y="6765584"/>
                  <a:pt x="3693275" y="6783764"/>
                  <a:pt x="3671560" y="6787804"/>
                </a:cubicBezTo>
                <a:cubicBezTo>
                  <a:pt x="3642269" y="6793359"/>
                  <a:pt x="3607424" y="6803459"/>
                  <a:pt x="3583184" y="6792854"/>
                </a:cubicBezTo>
                <a:cubicBezTo>
                  <a:pt x="3556418" y="6781239"/>
                  <a:pt x="3518543" y="6787299"/>
                  <a:pt x="3501372" y="6748414"/>
                </a:cubicBezTo>
                <a:cubicBezTo>
                  <a:pt x="3495312" y="6733769"/>
                  <a:pt x="3465517" y="6727203"/>
                  <a:pt x="3444811" y="6721648"/>
                </a:cubicBezTo>
                <a:cubicBezTo>
                  <a:pt x="3369060" y="6701448"/>
                  <a:pt x="3292299" y="6683268"/>
                  <a:pt x="3216043" y="6663572"/>
                </a:cubicBezTo>
                <a:cubicBezTo>
                  <a:pt x="3210993" y="6662057"/>
                  <a:pt x="3202913" y="6657007"/>
                  <a:pt x="3202913" y="6653977"/>
                </a:cubicBezTo>
                <a:cubicBezTo>
                  <a:pt x="3203418" y="6592366"/>
                  <a:pt x="3155947" y="6590851"/>
                  <a:pt x="3112517" y="6580246"/>
                </a:cubicBezTo>
                <a:cubicBezTo>
                  <a:pt x="3110497" y="6588831"/>
                  <a:pt x="3108477" y="6596406"/>
                  <a:pt x="3105447" y="6607517"/>
                </a:cubicBezTo>
                <a:cubicBezTo>
                  <a:pt x="3095347" y="6592871"/>
                  <a:pt x="3087266" y="6581761"/>
                  <a:pt x="3079186" y="6570651"/>
                </a:cubicBezTo>
                <a:cubicBezTo>
                  <a:pt x="3077166" y="6571661"/>
                  <a:pt x="3075651" y="6572671"/>
                  <a:pt x="3073631" y="6573176"/>
                </a:cubicBezTo>
                <a:cubicBezTo>
                  <a:pt x="3076661" y="6584287"/>
                  <a:pt x="3079691" y="6595901"/>
                  <a:pt x="3083226" y="6609537"/>
                </a:cubicBezTo>
                <a:cubicBezTo>
                  <a:pt x="3052421" y="6597921"/>
                  <a:pt x="3022121" y="6591356"/>
                  <a:pt x="3016565" y="6554491"/>
                </a:cubicBezTo>
                <a:cubicBezTo>
                  <a:pt x="3016060" y="6551461"/>
                  <a:pt x="3002930" y="6551461"/>
                  <a:pt x="2998385" y="6547421"/>
                </a:cubicBezTo>
                <a:cubicBezTo>
                  <a:pt x="2991820" y="6541361"/>
                  <a:pt x="2983235" y="6532775"/>
                  <a:pt x="2982730" y="6524695"/>
                </a:cubicBezTo>
                <a:cubicBezTo>
                  <a:pt x="2980205" y="6492375"/>
                  <a:pt x="2969600" y="6483790"/>
                  <a:pt x="2943844" y="6493385"/>
                </a:cubicBezTo>
                <a:cubicBezTo>
                  <a:pt x="2929704" y="6474700"/>
                  <a:pt x="2915564" y="6456519"/>
                  <a:pt x="2902434" y="6437834"/>
                </a:cubicBezTo>
                <a:cubicBezTo>
                  <a:pt x="2898394" y="6432279"/>
                  <a:pt x="2892334" y="6424199"/>
                  <a:pt x="2893849" y="6418644"/>
                </a:cubicBezTo>
                <a:cubicBezTo>
                  <a:pt x="2905464" y="6376728"/>
                  <a:pt x="2885263" y="6336327"/>
                  <a:pt x="2869608" y="6305522"/>
                </a:cubicBezTo>
                <a:cubicBezTo>
                  <a:pt x="2850923" y="6268657"/>
                  <a:pt x="2847388" y="6233811"/>
                  <a:pt x="2842338" y="6196441"/>
                </a:cubicBezTo>
                <a:cubicBezTo>
                  <a:pt x="2841328" y="6187856"/>
                  <a:pt x="2833753" y="6180281"/>
                  <a:pt x="2824662" y="6163615"/>
                </a:cubicBezTo>
                <a:cubicBezTo>
                  <a:pt x="2855468" y="6163615"/>
                  <a:pt x="2879203" y="6163615"/>
                  <a:pt x="2902939" y="6163615"/>
                </a:cubicBezTo>
                <a:cubicBezTo>
                  <a:pt x="2903444" y="6160585"/>
                  <a:pt x="2903444" y="6157050"/>
                  <a:pt x="2903949" y="6154020"/>
                </a:cubicBezTo>
                <a:cubicBezTo>
                  <a:pt x="2880213" y="6150990"/>
                  <a:pt x="2856478" y="6147455"/>
                  <a:pt x="2836278" y="6144930"/>
                </a:cubicBezTo>
                <a:cubicBezTo>
                  <a:pt x="2834763" y="6127255"/>
                  <a:pt x="2831227" y="6112105"/>
                  <a:pt x="2833248" y="6097964"/>
                </a:cubicBezTo>
                <a:cubicBezTo>
                  <a:pt x="2834258" y="6088369"/>
                  <a:pt x="2841833" y="6078269"/>
                  <a:pt x="2848903" y="6070189"/>
                </a:cubicBezTo>
                <a:cubicBezTo>
                  <a:pt x="2862033" y="6054534"/>
                  <a:pt x="2876678" y="6040393"/>
                  <a:pt x="2884758" y="6019688"/>
                </a:cubicBezTo>
                <a:cubicBezTo>
                  <a:pt x="2870618" y="6034838"/>
                  <a:pt x="2856478" y="6049988"/>
                  <a:pt x="2841833" y="6065644"/>
                </a:cubicBezTo>
                <a:cubicBezTo>
                  <a:pt x="2837793" y="6062614"/>
                  <a:pt x="2833248" y="6059584"/>
                  <a:pt x="2829208" y="6056554"/>
                </a:cubicBezTo>
                <a:cubicBezTo>
                  <a:pt x="2834763" y="6044434"/>
                  <a:pt x="2840318" y="6032313"/>
                  <a:pt x="2846378" y="6018678"/>
                </a:cubicBezTo>
                <a:cubicBezTo>
                  <a:pt x="2835773" y="6010598"/>
                  <a:pt x="2818097" y="5996963"/>
                  <a:pt x="2800422" y="5983833"/>
                </a:cubicBezTo>
                <a:cubicBezTo>
                  <a:pt x="2817087" y="5961612"/>
                  <a:pt x="2805977" y="5866671"/>
                  <a:pt x="2781737" y="5841926"/>
                </a:cubicBezTo>
                <a:cubicBezTo>
                  <a:pt x="2794362" y="5829805"/>
                  <a:pt x="2802442" y="5820210"/>
                  <a:pt x="2782747" y="5803040"/>
                </a:cubicBezTo>
                <a:cubicBezTo>
                  <a:pt x="2768607" y="5790415"/>
                  <a:pt x="2765577" y="5765669"/>
                  <a:pt x="2757497" y="5746479"/>
                </a:cubicBezTo>
                <a:cubicBezTo>
                  <a:pt x="2760526" y="5744964"/>
                  <a:pt x="2763557" y="5743449"/>
                  <a:pt x="2766587" y="5742439"/>
                </a:cubicBezTo>
                <a:cubicBezTo>
                  <a:pt x="2759011" y="5740924"/>
                  <a:pt x="2750931" y="5739914"/>
                  <a:pt x="2737801" y="5737389"/>
                </a:cubicBezTo>
                <a:cubicBezTo>
                  <a:pt x="2751942" y="5727289"/>
                  <a:pt x="2761537" y="5720724"/>
                  <a:pt x="2771637" y="5713654"/>
                </a:cubicBezTo>
                <a:cubicBezTo>
                  <a:pt x="2771132" y="5712138"/>
                  <a:pt x="2770122" y="5710118"/>
                  <a:pt x="2769617" y="5708604"/>
                </a:cubicBezTo>
                <a:cubicBezTo>
                  <a:pt x="2762042" y="5711129"/>
                  <a:pt x="2754467" y="5713654"/>
                  <a:pt x="2749921" y="5715168"/>
                </a:cubicBezTo>
                <a:cubicBezTo>
                  <a:pt x="2731236" y="5671738"/>
                  <a:pt x="2755982" y="5617702"/>
                  <a:pt x="2710026" y="5582352"/>
                </a:cubicBezTo>
                <a:cubicBezTo>
                  <a:pt x="2733256" y="5548011"/>
                  <a:pt x="2733256" y="5548011"/>
                  <a:pt x="2689321" y="5524276"/>
                </a:cubicBezTo>
                <a:cubicBezTo>
                  <a:pt x="2698411" y="5501551"/>
                  <a:pt x="2714066" y="5478825"/>
                  <a:pt x="2714571" y="5455090"/>
                </a:cubicBezTo>
                <a:cubicBezTo>
                  <a:pt x="2715076" y="5438425"/>
                  <a:pt x="2695381" y="5421254"/>
                  <a:pt x="2683260" y="5404589"/>
                </a:cubicBezTo>
                <a:cubicBezTo>
                  <a:pt x="2680230" y="5400549"/>
                  <a:pt x="2673665" y="5398529"/>
                  <a:pt x="2669120" y="5386409"/>
                </a:cubicBezTo>
                <a:cubicBezTo>
                  <a:pt x="2681241" y="5385399"/>
                  <a:pt x="2693866" y="5384389"/>
                  <a:pt x="2705986" y="5383379"/>
                </a:cubicBezTo>
                <a:cubicBezTo>
                  <a:pt x="2709016" y="5366713"/>
                  <a:pt x="2659020" y="5356108"/>
                  <a:pt x="2698411" y="5333383"/>
                </a:cubicBezTo>
                <a:cubicBezTo>
                  <a:pt x="2693361" y="5326313"/>
                  <a:pt x="2685785" y="5319748"/>
                  <a:pt x="2683766" y="5312173"/>
                </a:cubicBezTo>
                <a:cubicBezTo>
                  <a:pt x="2680735" y="5299548"/>
                  <a:pt x="2681241" y="5285912"/>
                  <a:pt x="2679725" y="5266217"/>
                </a:cubicBezTo>
                <a:cubicBezTo>
                  <a:pt x="2673665" y="5262177"/>
                  <a:pt x="2655485" y="5255612"/>
                  <a:pt x="2648415" y="5243492"/>
                </a:cubicBezTo>
                <a:cubicBezTo>
                  <a:pt x="2642860" y="5233897"/>
                  <a:pt x="2650940" y="5216221"/>
                  <a:pt x="2652960" y="5198546"/>
                </a:cubicBezTo>
                <a:cubicBezTo>
                  <a:pt x="2642860" y="5197536"/>
                  <a:pt x="2628720" y="5196021"/>
                  <a:pt x="2616599" y="5195011"/>
                </a:cubicBezTo>
                <a:cubicBezTo>
                  <a:pt x="2623165" y="5178346"/>
                  <a:pt x="2629730" y="5162186"/>
                  <a:pt x="2636295" y="5145520"/>
                </a:cubicBezTo>
                <a:cubicBezTo>
                  <a:pt x="2634780" y="5145520"/>
                  <a:pt x="2633265" y="5145015"/>
                  <a:pt x="2631750" y="5145015"/>
                </a:cubicBezTo>
                <a:cubicBezTo>
                  <a:pt x="2640840" y="5128855"/>
                  <a:pt x="2649930" y="5113200"/>
                  <a:pt x="2661545" y="5093000"/>
                </a:cubicBezTo>
                <a:cubicBezTo>
                  <a:pt x="2660535" y="5092495"/>
                  <a:pt x="2668615" y="5095020"/>
                  <a:pt x="2676190" y="5097545"/>
                </a:cubicBezTo>
                <a:cubicBezTo>
                  <a:pt x="2678716" y="5095525"/>
                  <a:pt x="2681745" y="5093504"/>
                  <a:pt x="2684270" y="5090979"/>
                </a:cubicBezTo>
                <a:cubicBezTo>
                  <a:pt x="2675180" y="5078859"/>
                  <a:pt x="2666090" y="5066739"/>
                  <a:pt x="2652455" y="5049064"/>
                </a:cubicBezTo>
                <a:cubicBezTo>
                  <a:pt x="2664575" y="5031389"/>
                  <a:pt x="2681241" y="5007653"/>
                  <a:pt x="2698916" y="4982403"/>
                </a:cubicBezTo>
                <a:cubicBezTo>
                  <a:pt x="2691341" y="4979373"/>
                  <a:pt x="2682756" y="4975333"/>
                  <a:pt x="2671140" y="4970788"/>
                </a:cubicBezTo>
                <a:cubicBezTo>
                  <a:pt x="2679220" y="4958668"/>
                  <a:pt x="2686291" y="4949072"/>
                  <a:pt x="2691846" y="4940992"/>
                </a:cubicBezTo>
                <a:cubicBezTo>
                  <a:pt x="2644375" y="4927862"/>
                  <a:pt x="2598419" y="4915237"/>
                  <a:pt x="2549433" y="4902107"/>
                </a:cubicBezTo>
                <a:cubicBezTo>
                  <a:pt x="2552969" y="4880392"/>
                  <a:pt x="2556504" y="4857161"/>
                  <a:pt x="2559029" y="4840496"/>
                </a:cubicBezTo>
                <a:cubicBezTo>
                  <a:pt x="2502973" y="4803630"/>
                  <a:pt x="2448937" y="4767775"/>
                  <a:pt x="2394901" y="4732424"/>
                </a:cubicBezTo>
                <a:cubicBezTo>
                  <a:pt x="2413081" y="4664753"/>
                  <a:pt x="2342885" y="4611728"/>
                  <a:pt x="2383791" y="4545571"/>
                </a:cubicBezTo>
                <a:cubicBezTo>
                  <a:pt x="2367126" y="4544562"/>
                  <a:pt x="2353996" y="4543552"/>
                  <a:pt x="2335310" y="4542037"/>
                </a:cubicBezTo>
                <a:cubicBezTo>
                  <a:pt x="2346421" y="4529916"/>
                  <a:pt x="2353491" y="4522846"/>
                  <a:pt x="2363086" y="4512241"/>
                </a:cubicBezTo>
                <a:cubicBezTo>
                  <a:pt x="2346926" y="4512241"/>
                  <a:pt x="2335310" y="4512241"/>
                  <a:pt x="2332280" y="4512241"/>
                </a:cubicBezTo>
                <a:cubicBezTo>
                  <a:pt x="2315110" y="4494566"/>
                  <a:pt x="2298950" y="4483456"/>
                  <a:pt x="2290870" y="4468305"/>
                </a:cubicBezTo>
                <a:cubicBezTo>
                  <a:pt x="2281780" y="4450630"/>
                  <a:pt x="2278750" y="4429420"/>
                  <a:pt x="2276225" y="4409219"/>
                </a:cubicBezTo>
                <a:cubicBezTo>
                  <a:pt x="2272689" y="4382959"/>
                  <a:pt x="2260569" y="4374879"/>
                  <a:pt x="2234309" y="4384474"/>
                </a:cubicBezTo>
                <a:cubicBezTo>
                  <a:pt x="2195928" y="4398614"/>
                  <a:pt x="2163608" y="4385484"/>
                  <a:pt x="2133812" y="4347104"/>
                </a:cubicBezTo>
                <a:cubicBezTo>
                  <a:pt x="2120177" y="4329428"/>
                  <a:pt x="2101997" y="4327408"/>
                  <a:pt x="2079272" y="4338014"/>
                </a:cubicBezTo>
                <a:cubicBezTo>
                  <a:pt x="2046446" y="4353164"/>
                  <a:pt x="2036851" y="4345589"/>
                  <a:pt x="2035841" y="4320338"/>
                </a:cubicBezTo>
                <a:cubicBezTo>
                  <a:pt x="2011601" y="4307713"/>
                  <a:pt x="1986855" y="4301653"/>
                  <a:pt x="1972210" y="4285998"/>
                </a:cubicBezTo>
                <a:cubicBezTo>
                  <a:pt x="1931809" y="4242567"/>
                  <a:pt x="1894944" y="4195601"/>
                  <a:pt x="1857573" y="4149141"/>
                </a:cubicBezTo>
                <a:cubicBezTo>
                  <a:pt x="1829293" y="4114295"/>
                  <a:pt x="1793437" y="4081975"/>
                  <a:pt x="1777277" y="4041574"/>
                </a:cubicBezTo>
                <a:cubicBezTo>
                  <a:pt x="1757077" y="3991578"/>
                  <a:pt x="1708091" y="4007738"/>
                  <a:pt x="1678296" y="3983498"/>
                </a:cubicBezTo>
                <a:cubicBezTo>
                  <a:pt x="1672741" y="3978953"/>
                  <a:pt x="1655570" y="3989053"/>
                  <a:pt x="1643955" y="3990568"/>
                </a:cubicBezTo>
                <a:cubicBezTo>
                  <a:pt x="1634360" y="3992083"/>
                  <a:pt x="1624260" y="3991073"/>
                  <a:pt x="1608605" y="3991073"/>
                </a:cubicBezTo>
                <a:cubicBezTo>
                  <a:pt x="1609110" y="3996123"/>
                  <a:pt x="1609615" y="4008244"/>
                  <a:pt x="1610120" y="4018344"/>
                </a:cubicBezTo>
                <a:cubicBezTo>
                  <a:pt x="1587394" y="4031474"/>
                  <a:pt x="1564164" y="4045109"/>
                  <a:pt x="1538409" y="4059754"/>
                </a:cubicBezTo>
                <a:cubicBezTo>
                  <a:pt x="1545984" y="4065814"/>
                  <a:pt x="1551539" y="4070359"/>
                  <a:pt x="1555579" y="4073895"/>
                </a:cubicBezTo>
                <a:cubicBezTo>
                  <a:pt x="1521743" y="4098135"/>
                  <a:pt x="1488918" y="4121365"/>
                  <a:pt x="1451042" y="4148636"/>
                </a:cubicBezTo>
                <a:cubicBezTo>
                  <a:pt x="1463668" y="4153181"/>
                  <a:pt x="1468718" y="4154696"/>
                  <a:pt x="1478818" y="4158231"/>
                </a:cubicBezTo>
                <a:cubicBezTo>
                  <a:pt x="1464173" y="4166816"/>
                  <a:pt x="1452053" y="4173886"/>
                  <a:pt x="1441952" y="4179946"/>
                </a:cubicBezTo>
                <a:cubicBezTo>
                  <a:pt x="1458113" y="4190046"/>
                  <a:pt x="1475283" y="4200651"/>
                  <a:pt x="1492958" y="4211762"/>
                </a:cubicBezTo>
                <a:cubicBezTo>
                  <a:pt x="1464173" y="4224892"/>
                  <a:pt x="1440942" y="4235497"/>
                  <a:pt x="1414682" y="4247112"/>
                </a:cubicBezTo>
                <a:cubicBezTo>
                  <a:pt x="1420742" y="4258222"/>
                  <a:pt x="1425287" y="4266808"/>
                  <a:pt x="1429327" y="4273373"/>
                </a:cubicBezTo>
                <a:cubicBezTo>
                  <a:pt x="1431852" y="4297108"/>
                  <a:pt x="1374281" y="4265292"/>
                  <a:pt x="1397512" y="4310743"/>
                </a:cubicBezTo>
                <a:cubicBezTo>
                  <a:pt x="1363676" y="4320843"/>
                  <a:pt x="1327821" y="4330943"/>
                  <a:pt x="1292470" y="4343064"/>
                </a:cubicBezTo>
                <a:cubicBezTo>
                  <a:pt x="1283380" y="4346093"/>
                  <a:pt x="1274290" y="4355184"/>
                  <a:pt x="1268735" y="4363769"/>
                </a:cubicBezTo>
                <a:cubicBezTo>
                  <a:pt x="1254090" y="4388009"/>
                  <a:pt x="1238434" y="4393059"/>
                  <a:pt x="1214699" y="4376394"/>
                </a:cubicBezTo>
                <a:cubicBezTo>
                  <a:pt x="1214699" y="4389019"/>
                  <a:pt x="1214699" y="4400129"/>
                  <a:pt x="1214699" y="4414269"/>
                </a:cubicBezTo>
                <a:cubicBezTo>
                  <a:pt x="1185409" y="4396594"/>
                  <a:pt x="1156623" y="4386494"/>
                  <a:pt x="1123798" y="4402654"/>
                </a:cubicBezTo>
                <a:cubicBezTo>
                  <a:pt x="1117233" y="4405685"/>
                  <a:pt x="1104102" y="4394069"/>
                  <a:pt x="1089457" y="4387504"/>
                </a:cubicBezTo>
                <a:cubicBezTo>
                  <a:pt x="1103092" y="4381949"/>
                  <a:pt x="1110668" y="4378919"/>
                  <a:pt x="1125818" y="4372859"/>
                </a:cubicBezTo>
                <a:cubicBezTo>
                  <a:pt x="1093497" y="4366799"/>
                  <a:pt x="1068752" y="4363264"/>
                  <a:pt x="1045017" y="4357204"/>
                </a:cubicBezTo>
                <a:cubicBezTo>
                  <a:pt x="1040977" y="4356194"/>
                  <a:pt x="1041481" y="4342054"/>
                  <a:pt x="1038956" y="4333974"/>
                </a:cubicBezTo>
                <a:cubicBezTo>
                  <a:pt x="1036431" y="4326398"/>
                  <a:pt x="1032896" y="4318823"/>
                  <a:pt x="1029866" y="4311753"/>
                </a:cubicBezTo>
                <a:cubicBezTo>
                  <a:pt x="1023301" y="4317813"/>
                  <a:pt x="1010171" y="4325388"/>
                  <a:pt x="1011181" y="4329428"/>
                </a:cubicBezTo>
                <a:cubicBezTo>
                  <a:pt x="1015221" y="4347609"/>
                  <a:pt x="1019766" y="4365789"/>
                  <a:pt x="993001" y="4361244"/>
                </a:cubicBezTo>
                <a:cubicBezTo>
                  <a:pt x="986941" y="4360234"/>
                  <a:pt x="984416" y="4334478"/>
                  <a:pt x="979366" y="4314783"/>
                </a:cubicBezTo>
                <a:cubicBezTo>
                  <a:pt x="973811" y="4310238"/>
                  <a:pt x="963205" y="4297613"/>
                  <a:pt x="949570" y="4291553"/>
                </a:cubicBezTo>
                <a:cubicBezTo>
                  <a:pt x="939975" y="4287008"/>
                  <a:pt x="924825" y="4287008"/>
                  <a:pt x="914725" y="4291048"/>
                </a:cubicBezTo>
                <a:cubicBezTo>
                  <a:pt x="903614" y="4295088"/>
                  <a:pt x="896544" y="4308218"/>
                  <a:pt x="885939" y="4314278"/>
                </a:cubicBezTo>
                <a:cubicBezTo>
                  <a:pt x="881899" y="4316803"/>
                  <a:pt x="872809" y="4311248"/>
                  <a:pt x="866244" y="4309733"/>
                </a:cubicBezTo>
                <a:cubicBezTo>
                  <a:pt x="867254" y="4306703"/>
                  <a:pt x="867759" y="4303168"/>
                  <a:pt x="868769" y="4300138"/>
                </a:cubicBezTo>
                <a:cubicBezTo>
                  <a:pt x="851599" y="4302158"/>
                  <a:pt x="834428" y="4303673"/>
                  <a:pt x="814733" y="4305693"/>
                </a:cubicBezTo>
                <a:cubicBezTo>
                  <a:pt x="811198" y="4332963"/>
                  <a:pt x="799078" y="4348619"/>
                  <a:pt x="767262" y="4325893"/>
                </a:cubicBezTo>
                <a:cubicBezTo>
                  <a:pt x="773828" y="4313773"/>
                  <a:pt x="780393" y="4301653"/>
                  <a:pt x="786958" y="4290038"/>
                </a:cubicBezTo>
                <a:cubicBezTo>
                  <a:pt x="785443" y="4288523"/>
                  <a:pt x="784433" y="4286503"/>
                  <a:pt x="782918" y="4284988"/>
                </a:cubicBezTo>
                <a:cubicBezTo>
                  <a:pt x="775343" y="4291048"/>
                  <a:pt x="767768" y="4297108"/>
                  <a:pt x="760192" y="4303168"/>
                </a:cubicBezTo>
                <a:cubicBezTo>
                  <a:pt x="759687" y="4300643"/>
                  <a:pt x="759182" y="4298118"/>
                  <a:pt x="758677" y="4296098"/>
                </a:cubicBezTo>
                <a:cubicBezTo>
                  <a:pt x="747062" y="4297613"/>
                  <a:pt x="734437" y="4301653"/>
                  <a:pt x="723327" y="4299128"/>
                </a:cubicBezTo>
                <a:cubicBezTo>
                  <a:pt x="703127" y="4295088"/>
                  <a:pt x="682421" y="4289533"/>
                  <a:pt x="664746" y="4279433"/>
                </a:cubicBezTo>
                <a:cubicBezTo>
                  <a:pt x="634951" y="4262767"/>
                  <a:pt x="608690" y="4263272"/>
                  <a:pt x="584955" y="4280948"/>
                </a:cubicBezTo>
                <a:cubicBezTo>
                  <a:pt x="528394" y="4239032"/>
                  <a:pt x="467288" y="4239537"/>
                  <a:pt x="404162" y="4245597"/>
                </a:cubicBezTo>
                <a:cubicBezTo>
                  <a:pt x="385477" y="4247617"/>
                  <a:pt x="365782" y="4243577"/>
                  <a:pt x="346591" y="4241052"/>
                </a:cubicBezTo>
                <a:cubicBezTo>
                  <a:pt x="313766" y="4236507"/>
                  <a:pt x="280940" y="4229942"/>
                  <a:pt x="248115" y="4226912"/>
                </a:cubicBezTo>
                <a:cubicBezTo>
                  <a:pt x="227915" y="4224892"/>
                  <a:pt x="215289" y="4221357"/>
                  <a:pt x="207209" y="4197622"/>
                </a:cubicBezTo>
                <a:cubicBezTo>
                  <a:pt x="196604" y="4165301"/>
                  <a:pt x="171859" y="4137021"/>
                  <a:pt x="161759" y="4104700"/>
                </a:cubicBezTo>
                <a:cubicBezTo>
                  <a:pt x="151659" y="4072885"/>
                  <a:pt x="139538" y="4038544"/>
                  <a:pt x="154184" y="4003194"/>
                </a:cubicBezTo>
                <a:cubicBezTo>
                  <a:pt x="156204" y="3998648"/>
                  <a:pt x="147618" y="3991073"/>
                  <a:pt x="146608" y="3984508"/>
                </a:cubicBezTo>
                <a:cubicBezTo>
                  <a:pt x="140548" y="3954208"/>
                  <a:pt x="133478" y="3923907"/>
                  <a:pt x="131458" y="3893607"/>
                </a:cubicBezTo>
                <a:cubicBezTo>
                  <a:pt x="130953" y="3885022"/>
                  <a:pt x="147618" y="3874922"/>
                  <a:pt x="155699" y="3866336"/>
                </a:cubicBezTo>
                <a:cubicBezTo>
                  <a:pt x="124388" y="3853206"/>
                  <a:pt x="112773" y="3827956"/>
                  <a:pt x="113278" y="3790080"/>
                </a:cubicBezTo>
                <a:cubicBezTo>
                  <a:pt x="113783" y="3757760"/>
                  <a:pt x="103683" y="3725440"/>
                  <a:pt x="102673" y="3692614"/>
                </a:cubicBezTo>
                <a:cubicBezTo>
                  <a:pt x="101663" y="3666354"/>
                  <a:pt x="106208" y="3640093"/>
                  <a:pt x="108228" y="3613328"/>
                </a:cubicBezTo>
                <a:cubicBezTo>
                  <a:pt x="108733" y="3606763"/>
                  <a:pt x="111258" y="3596663"/>
                  <a:pt x="107723" y="3593632"/>
                </a:cubicBezTo>
                <a:cubicBezTo>
                  <a:pt x="63282" y="3553737"/>
                  <a:pt x="88533" y="3499701"/>
                  <a:pt x="77927" y="3452736"/>
                </a:cubicBezTo>
                <a:cubicBezTo>
                  <a:pt x="70857" y="3422435"/>
                  <a:pt x="61262" y="3393145"/>
                  <a:pt x="53687" y="3362844"/>
                </a:cubicBezTo>
                <a:cubicBezTo>
                  <a:pt x="50152" y="3349209"/>
                  <a:pt x="50152" y="3334564"/>
                  <a:pt x="46112" y="3320928"/>
                </a:cubicBezTo>
                <a:cubicBezTo>
                  <a:pt x="33992" y="3282548"/>
                  <a:pt x="38032" y="3229522"/>
                  <a:pt x="55202" y="3211342"/>
                </a:cubicBezTo>
                <a:cubicBezTo>
                  <a:pt x="52172" y="3207807"/>
                  <a:pt x="47627" y="3205282"/>
                  <a:pt x="46112" y="3201242"/>
                </a:cubicBezTo>
                <a:cubicBezTo>
                  <a:pt x="37527" y="3173971"/>
                  <a:pt x="22882" y="3146196"/>
                  <a:pt x="23387" y="3119431"/>
                </a:cubicBezTo>
                <a:cubicBezTo>
                  <a:pt x="24397" y="3066405"/>
                  <a:pt x="9246" y="3017924"/>
                  <a:pt x="1166" y="2966918"/>
                </a:cubicBezTo>
                <a:cubicBezTo>
                  <a:pt x="-2874" y="2940153"/>
                  <a:pt x="13287" y="2910863"/>
                  <a:pt x="17327" y="2882582"/>
                </a:cubicBezTo>
                <a:cubicBezTo>
                  <a:pt x="19852" y="2864907"/>
                  <a:pt x="19852" y="2845717"/>
                  <a:pt x="15812" y="2828041"/>
                </a:cubicBezTo>
                <a:cubicBezTo>
                  <a:pt x="1671" y="2766430"/>
                  <a:pt x="1671" y="2703810"/>
                  <a:pt x="3186" y="2641189"/>
                </a:cubicBezTo>
                <a:cubicBezTo>
                  <a:pt x="3691" y="2607353"/>
                  <a:pt x="-1864" y="2573013"/>
                  <a:pt x="661" y="2539682"/>
                </a:cubicBezTo>
                <a:cubicBezTo>
                  <a:pt x="4701" y="2490697"/>
                  <a:pt x="14297" y="2441711"/>
                  <a:pt x="21367" y="2393230"/>
                </a:cubicBezTo>
                <a:cubicBezTo>
                  <a:pt x="22882" y="2384140"/>
                  <a:pt x="23892" y="2374545"/>
                  <a:pt x="23892" y="2365455"/>
                </a:cubicBezTo>
                <a:cubicBezTo>
                  <a:pt x="23892" y="2359899"/>
                  <a:pt x="17832" y="2352324"/>
                  <a:pt x="19852" y="2348284"/>
                </a:cubicBezTo>
                <a:cubicBezTo>
                  <a:pt x="42577" y="2306874"/>
                  <a:pt x="19852" y="2260413"/>
                  <a:pt x="34497" y="2217487"/>
                </a:cubicBezTo>
                <a:cubicBezTo>
                  <a:pt x="42577" y="2192742"/>
                  <a:pt x="36012" y="2163452"/>
                  <a:pt x="31467" y="2135676"/>
                </a:cubicBezTo>
                <a:cubicBezTo>
                  <a:pt x="39042" y="2108911"/>
                  <a:pt x="77422" y="2093256"/>
                  <a:pt x="56212" y="2055885"/>
                </a:cubicBezTo>
                <a:cubicBezTo>
                  <a:pt x="71362" y="2049825"/>
                  <a:pt x="82473" y="2045280"/>
                  <a:pt x="94088" y="2041240"/>
                </a:cubicBezTo>
                <a:cubicBezTo>
                  <a:pt x="97118" y="2036695"/>
                  <a:pt x="100148" y="2032655"/>
                  <a:pt x="103178" y="2028110"/>
                </a:cubicBezTo>
                <a:cubicBezTo>
                  <a:pt x="88533" y="2014474"/>
                  <a:pt x="74392" y="2000334"/>
                  <a:pt x="62777" y="1989729"/>
                </a:cubicBezTo>
                <a:cubicBezTo>
                  <a:pt x="69847" y="1975084"/>
                  <a:pt x="76917" y="1952864"/>
                  <a:pt x="90048" y="1934178"/>
                </a:cubicBezTo>
                <a:cubicBezTo>
                  <a:pt x="112268" y="1903373"/>
                  <a:pt x="138023" y="1875597"/>
                  <a:pt x="167819" y="1839742"/>
                </a:cubicBezTo>
                <a:cubicBezTo>
                  <a:pt x="161759" y="1802371"/>
                  <a:pt x="163274" y="1805401"/>
                  <a:pt x="213774" y="1778131"/>
                </a:cubicBezTo>
                <a:cubicBezTo>
                  <a:pt x="232965" y="1768031"/>
                  <a:pt x="267305" y="1767021"/>
                  <a:pt x="265790" y="1730155"/>
                </a:cubicBezTo>
                <a:cubicBezTo>
                  <a:pt x="265790" y="1723590"/>
                  <a:pt x="276395" y="1713490"/>
                  <a:pt x="284475" y="1710460"/>
                </a:cubicBezTo>
                <a:cubicBezTo>
                  <a:pt x="324371" y="1695310"/>
                  <a:pt x="342046" y="1660969"/>
                  <a:pt x="361237" y="1626629"/>
                </a:cubicBezTo>
                <a:cubicBezTo>
                  <a:pt x="367297" y="1615519"/>
                  <a:pt x="379922" y="1607943"/>
                  <a:pt x="390527" y="1599863"/>
                </a:cubicBezTo>
                <a:cubicBezTo>
                  <a:pt x="416282" y="1579663"/>
                  <a:pt x="441028" y="1557443"/>
                  <a:pt x="469308" y="1541283"/>
                </a:cubicBezTo>
                <a:cubicBezTo>
                  <a:pt x="494054" y="1527142"/>
                  <a:pt x="522334" y="1517042"/>
                  <a:pt x="550109" y="1510477"/>
                </a:cubicBezTo>
                <a:cubicBezTo>
                  <a:pt x="598590" y="1499872"/>
                  <a:pt x="648081" y="1486742"/>
                  <a:pt x="697067" y="1486742"/>
                </a:cubicBezTo>
                <a:cubicBezTo>
                  <a:pt x="765242" y="1486742"/>
                  <a:pt x="826853" y="1513002"/>
                  <a:pt x="881394" y="1556433"/>
                </a:cubicBezTo>
                <a:cubicBezTo>
                  <a:pt x="934925" y="1598853"/>
                  <a:pt x="993001" y="1636224"/>
                  <a:pt x="1046027" y="1679150"/>
                </a:cubicBezTo>
                <a:cubicBezTo>
                  <a:pt x="1070772" y="1698845"/>
                  <a:pt x="1092487" y="1721065"/>
                  <a:pt x="1122788" y="1733690"/>
                </a:cubicBezTo>
                <a:cubicBezTo>
                  <a:pt x="1134908" y="1738740"/>
                  <a:pt x="1145008" y="1758941"/>
                  <a:pt x="1148543" y="1773586"/>
                </a:cubicBezTo>
                <a:cubicBezTo>
                  <a:pt x="1156118" y="1802876"/>
                  <a:pt x="1162683" y="1830652"/>
                  <a:pt x="1198034" y="1839742"/>
                </a:cubicBezTo>
                <a:cubicBezTo>
                  <a:pt x="1204094" y="1841257"/>
                  <a:pt x="1213689" y="1854387"/>
                  <a:pt x="1212174" y="1857417"/>
                </a:cubicBezTo>
                <a:cubicBezTo>
                  <a:pt x="1199549" y="1884688"/>
                  <a:pt x="1224294" y="1898828"/>
                  <a:pt x="1236919" y="1906403"/>
                </a:cubicBezTo>
                <a:cubicBezTo>
                  <a:pt x="1267725" y="1925088"/>
                  <a:pt x="1257120" y="1952864"/>
                  <a:pt x="1262170" y="1977609"/>
                </a:cubicBezTo>
                <a:cubicBezTo>
                  <a:pt x="1268230" y="2005384"/>
                  <a:pt x="1261160" y="2034170"/>
                  <a:pt x="1281865" y="2060935"/>
                </a:cubicBezTo>
                <a:cubicBezTo>
                  <a:pt x="1294995" y="2078105"/>
                  <a:pt x="1292470" y="2107396"/>
                  <a:pt x="1297520" y="2131131"/>
                </a:cubicBezTo>
                <a:cubicBezTo>
                  <a:pt x="1305600" y="2166987"/>
                  <a:pt x="1314690" y="2202337"/>
                  <a:pt x="1322266" y="2237688"/>
                </a:cubicBezTo>
                <a:cubicBezTo>
                  <a:pt x="1323276" y="2242738"/>
                  <a:pt x="1319741" y="2248798"/>
                  <a:pt x="1317721" y="2255868"/>
                </a:cubicBezTo>
                <a:cubicBezTo>
                  <a:pt x="1341961" y="2260918"/>
                  <a:pt x="1372261" y="2259908"/>
                  <a:pt x="1356101" y="2297784"/>
                </a:cubicBezTo>
                <a:cubicBezTo>
                  <a:pt x="1388422" y="2317984"/>
                  <a:pt x="1394987" y="2349799"/>
                  <a:pt x="1395997" y="2384645"/>
                </a:cubicBezTo>
                <a:cubicBezTo>
                  <a:pt x="1395997" y="2387170"/>
                  <a:pt x="1406097" y="2389190"/>
                  <a:pt x="1411652" y="2391715"/>
                </a:cubicBezTo>
                <a:cubicBezTo>
                  <a:pt x="1393472" y="2408885"/>
                  <a:pt x="1398522" y="2446761"/>
                  <a:pt x="1418722" y="2465951"/>
                </a:cubicBezTo>
                <a:cubicBezTo>
                  <a:pt x="1429327" y="2476051"/>
                  <a:pt x="1437407" y="2489181"/>
                  <a:pt x="1442962" y="2502817"/>
                </a:cubicBezTo>
                <a:cubicBezTo>
                  <a:pt x="1454073" y="2529582"/>
                  <a:pt x="1462658" y="2556852"/>
                  <a:pt x="1471748" y="2584123"/>
                </a:cubicBezTo>
                <a:cubicBezTo>
                  <a:pt x="1475283" y="2583113"/>
                  <a:pt x="1479323" y="2582608"/>
                  <a:pt x="1482858" y="2581598"/>
                </a:cubicBezTo>
                <a:cubicBezTo>
                  <a:pt x="1475788" y="2590183"/>
                  <a:pt x="1468718" y="2598768"/>
                  <a:pt x="1461648" y="2606848"/>
                </a:cubicBezTo>
                <a:cubicBezTo>
                  <a:pt x="1492958" y="2660379"/>
                  <a:pt x="1493463" y="2670479"/>
                  <a:pt x="1464678" y="2695729"/>
                </a:cubicBezTo>
                <a:cubicBezTo>
                  <a:pt x="1468213" y="2704819"/>
                  <a:pt x="1474273" y="2713405"/>
                  <a:pt x="1474778" y="2722495"/>
                </a:cubicBezTo>
                <a:cubicBezTo>
                  <a:pt x="1475788" y="2742190"/>
                  <a:pt x="1473263" y="2762390"/>
                  <a:pt x="1474778" y="2782086"/>
                </a:cubicBezTo>
                <a:cubicBezTo>
                  <a:pt x="1475283" y="2786126"/>
                  <a:pt x="1484373" y="2791176"/>
                  <a:pt x="1490433" y="2793196"/>
                </a:cubicBezTo>
                <a:cubicBezTo>
                  <a:pt x="1498008" y="2796226"/>
                  <a:pt x="1506593" y="2796731"/>
                  <a:pt x="1518208" y="2798751"/>
                </a:cubicBezTo>
                <a:cubicBezTo>
                  <a:pt x="1490938" y="2824001"/>
                  <a:pt x="1491948" y="2852787"/>
                  <a:pt x="1517198" y="2879047"/>
                </a:cubicBezTo>
                <a:cubicBezTo>
                  <a:pt x="1534369" y="2897227"/>
                  <a:pt x="1534369" y="2900763"/>
                  <a:pt x="1514168" y="2916418"/>
                </a:cubicBezTo>
                <a:cubicBezTo>
                  <a:pt x="1521743" y="2922983"/>
                  <a:pt x="1529319" y="2929548"/>
                  <a:pt x="1538914" y="2938133"/>
                </a:cubicBezTo>
                <a:cubicBezTo>
                  <a:pt x="1531339" y="2940658"/>
                  <a:pt x="1526794" y="2942173"/>
                  <a:pt x="1520734" y="2943688"/>
                </a:cubicBezTo>
                <a:cubicBezTo>
                  <a:pt x="1540934" y="2957828"/>
                  <a:pt x="1561134" y="2971464"/>
                  <a:pt x="1579314" y="2986614"/>
                </a:cubicBezTo>
                <a:cubicBezTo>
                  <a:pt x="1582849" y="2989644"/>
                  <a:pt x="1580324" y="3007319"/>
                  <a:pt x="1578304" y="3007824"/>
                </a:cubicBezTo>
                <a:cubicBezTo>
                  <a:pt x="1532349" y="3018429"/>
                  <a:pt x="1560629" y="3043174"/>
                  <a:pt x="1568204" y="3062870"/>
                </a:cubicBezTo>
                <a:cubicBezTo>
                  <a:pt x="1555579" y="3067415"/>
                  <a:pt x="1544469" y="3071455"/>
                  <a:pt x="1523259" y="3079030"/>
                </a:cubicBezTo>
                <a:cubicBezTo>
                  <a:pt x="1566689" y="3101250"/>
                  <a:pt x="1601535" y="3120946"/>
                  <a:pt x="1625270" y="3159326"/>
                </a:cubicBezTo>
                <a:cubicBezTo>
                  <a:pt x="1615170" y="3166396"/>
                  <a:pt x="1604565" y="3173971"/>
                  <a:pt x="1593455" y="3181547"/>
                </a:cubicBezTo>
                <a:cubicBezTo>
                  <a:pt x="1595980" y="3182557"/>
                  <a:pt x="1598505" y="3183567"/>
                  <a:pt x="1601030" y="3184576"/>
                </a:cubicBezTo>
                <a:cubicBezTo>
                  <a:pt x="1593455" y="3202757"/>
                  <a:pt x="1585879" y="3220937"/>
                  <a:pt x="1578809" y="3238107"/>
                </a:cubicBezTo>
                <a:cubicBezTo>
                  <a:pt x="1584869" y="3245177"/>
                  <a:pt x="1593455" y="3255783"/>
                  <a:pt x="1602545" y="3267903"/>
                </a:cubicBezTo>
                <a:cubicBezTo>
                  <a:pt x="1592444" y="3271438"/>
                  <a:pt x="1585374" y="3273458"/>
                  <a:pt x="1577799" y="3275983"/>
                </a:cubicBezTo>
                <a:cubicBezTo>
                  <a:pt x="1582849" y="3288103"/>
                  <a:pt x="1587394" y="3298203"/>
                  <a:pt x="1594465" y="3313859"/>
                </a:cubicBezTo>
                <a:cubicBezTo>
                  <a:pt x="1601535" y="3302748"/>
                  <a:pt x="1605575" y="3296183"/>
                  <a:pt x="1608100" y="3291638"/>
                </a:cubicBezTo>
                <a:cubicBezTo>
                  <a:pt x="1639915" y="3298708"/>
                  <a:pt x="1673751" y="3306788"/>
                  <a:pt x="1707586" y="3314869"/>
                </a:cubicBezTo>
                <a:cubicBezTo>
                  <a:pt x="1707586" y="3312344"/>
                  <a:pt x="1708091" y="3309819"/>
                  <a:pt x="1708091" y="3307293"/>
                </a:cubicBezTo>
                <a:cubicBezTo>
                  <a:pt x="1712131" y="3312848"/>
                  <a:pt x="1715666" y="3318403"/>
                  <a:pt x="1719706" y="3324464"/>
                </a:cubicBezTo>
                <a:cubicBezTo>
                  <a:pt x="1726776" y="3314363"/>
                  <a:pt x="1741927" y="3301233"/>
                  <a:pt x="1739402" y="3295173"/>
                </a:cubicBezTo>
                <a:cubicBezTo>
                  <a:pt x="1727787" y="3266893"/>
                  <a:pt x="1741422" y="3252248"/>
                  <a:pt x="1754552" y="3236592"/>
                </a:cubicBezTo>
                <a:cubicBezTo>
                  <a:pt x="1760107" y="3215887"/>
                  <a:pt x="1766167" y="3195687"/>
                  <a:pt x="1772227" y="3174476"/>
                </a:cubicBezTo>
                <a:cubicBezTo>
                  <a:pt x="1735362" y="3137611"/>
                  <a:pt x="1760107" y="3083070"/>
                  <a:pt x="1738897" y="3041659"/>
                </a:cubicBezTo>
                <a:cubicBezTo>
                  <a:pt x="1756067" y="3035599"/>
                  <a:pt x="1770207" y="3030549"/>
                  <a:pt x="1788892" y="3023984"/>
                </a:cubicBezTo>
                <a:cubicBezTo>
                  <a:pt x="1777277" y="3011359"/>
                  <a:pt x="1768187" y="3001764"/>
                  <a:pt x="1760612" y="2993684"/>
                </a:cubicBezTo>
                <a:cubicBezTo>
                  <a:pt x="1775257" y="2962878"/>
                  <a:pt x="1789397" y="2934093"/>
                  <a:pt x="1803033" y="2905307"/>
                </a:cubicBezTo>
                <a:cubicBezTo>
                  <a:pt x="1804548" y="2906318"/>
                  <a:pt x="1806568" y="2907328"/>
                  <a:pt x="1808083" y="2908338"/>
                </a:cubicBezTo>
                <a:cubicBezTo>
                  <a:pt x="1808083" y="2890157"/>
                  <a:pt x="1808083" y="2871977"/>
                  <a:pt x="1808083" y="2850262"/>
                </a:cubicBezTo>
                <a:cubicBezTo>
                  <a:pt x="1804548" y="2848747"/>
                  <a:pt x="1793437" y="2844707"/>
                  <a:pt x="1782327" y="2840667"/>
                </a:cubicBezTo>
                <a:cubicBezTo>
                  <a:pt x="1812628" y="2803801"/>
                  <a:pt x="1840908" y="2769966"/>
                  <a:pt x="1870199" y="2734615"/>
                </a:cubicBezTo>
                <a:cubicBezTo>
                  <a:pt x="1878279" y="2740170"/>
                  <a:pt x="1886864" y="2745220"/>
                  <a:pt x="1904539" y="2756835"/>
                </a:cubicBezTo>
                <a:cubicBezTo>
                  <a:pt x="1899489" y="2737140"/>
                  <a:pt x="1897469" y="2727040"/>
                  <a:pt x="1893934" y="2713405"/>
                </a:cubicBezTo>
                <a:cubicBezTo>
                  <a:pt x="1907569" y="2711890"/>
                  <a:pt x="1922214" y="2709870"/>
                  <a:pt x="1940900" y="2707850"/>
                </a:cubicBezTo>
                <a:cubicBezTo>
                  <a:pt x="1918174" y="2676539"/>
                  <a:pt x="1967665" y="2633614"/>
                  <a:pt x="1917164" y="2610888"/>
                </a:cubicBezTo>
                <a:cubicBezTo>
                  <a:pt x="1926759" y="2594728"/>
                  <a:pt x="1934840" y="2580083"/>
                  <a:pt x="1938375" y="2574023"/>
                </a:cubicBezTo>
                <a:cubicBezTo>
                  <a:pt x="1919184" y="2553822"/>
                  <a:pt x="1901004" y="2535137"/>
                  <a:pt x="1883329" y="2516452"/>
                </a:cubicBezTo>
                <a:cubicBezTo>
                  <a:pt x="1885349" y="2514937"/>
                  <a:pt x="1887369" y="2513422"/>
                  <a:pt x="1889389" y="2511907"/>
                </a:cubicBezTo>
                <a:cubicBezTo>
                  <a:pt x="1876259" y="2506857"/>
                  <a:pt x="1851513" y="2501302"/>
                  <a:pt x="1851513" y="2496251"/>
                </a:cubicBezTo>
                <a:cubicBezTo>
                  <a:pt x="1851513" y="2473021"/>
                  <a:pt x="1858583" y="2450296"/>
                  <a:pt x="1863633" y="2423025"/>
                </a:cubicBezTo>
                <a:cubicBezTo>
                  <a:pt x="1859088" y="2422521"/>
                  <a:pt x="1845958" y="2420500"/>
                  <a:pt x="1836363" y="2418985"/>
                </a:cubicBezTo>
                <a:cubicBezTo>
                  <a:pt x="1833333" y="2409390"/>
                  <a:pt x="1830808" y="2399795"/>
                  <a:pt x="1827778" y="2389695"/>
                </a:cubicBezTo>
                <a:cubicBezTo>
                  <a:pt x="1835353" y="2385655"/>
                  <a:pt x="1846968" y="2379595"/>
                  <a:pt x="1858583" y="2373030"/>
                </a:cubicBezTo>
                <a:cubicBezTo>
                  <a:pt x="1835353" y="2342729"/>
                  <a:pt x="1832828" y="2297784"/>
                  <a:pt x="1853028" y="2271523"/>
                </a:cubicBezTo>
                <a:cubicBezTo>
                  <a:pt x="1843938" y="2268493"/>
                  <a:pt x="1835858" y="2265968"/>
                  <a:pt x="1822223" y="2261928"/>
                </a:cubicBezTo>
                <a:cubicBezTo>
                  <a:pt x="1832828" y="2251828"/>
                  <a:pt x="1840908" y="2244758"/>
                  <a:pt x="1849998" y="2236173"/>
                </a:cubicBezTo>
                <a:cubicBezTo>
                  <a:pt x="1839393" y="2224558"/>
                  <a:pt x="1828283" y="2212437"/>
                  <a:pt x="1811618" y="2194762"/>
                </a:cubicBezTo>
                <a:cubicBezTo>
                  <a:pt x="1908074" y="2175067"/>
                  <a:pt x="1974735" y="2110931"/>
                  <a:pt x="2045941" y="2073560"/>
                </a:cubicBezTo>
                <a:cubicBezTo>
                  <a:pt x="2038366" y="2054875"/>
                  <a:pt x="2033821" y="2038715"/>
                  <a:pt x="2025236" y="2024575"/>
                </a:cubicBezTo>
                <a:cubicBezTo>
                  <a:pt x="2016146" y="2008414"/>
                  <a:pt x="2002511" y="1995284"/>
                  <a:pt x="1993420" y="1979124"/>
                </a:cubicBezTo>
                <a:cubicBezTo>
                  <a:pt x="1985340" y="1964984"/>
                  <a:pt x="1946960" y="1962459"/>
                  <a:pt x="1975745" y="1934178"/>
                </a:cubicBezTo>
                <a:cubicBezTo>
                  <a:pt x="1933324" y="1922563"/>
                  <a:pt x="1889389" y="1861962"/>
                  <a:pt x="1891409" y="1827117"/>
                </a:cubicBezTo>
                <a:cubicBezTo>
                  <a:pt x="1867169" y="1811966"/>
                  <a:pt x="1844443" y="1800351"/>
                  <a:pt x="1825758" y="1783686"/>
                </a:cubicBezTo>
                <a:cubicBezTo>
                  <a:pt x="1815658" y="1775101"/>
                  <a:pt x="1814648" y="1756921"/>
                  <a:pt x="1807578" y="1744295"/>
                </a:cubicBezTo>
                <a:cubicBezTo>
                  <a:pt x="1791417" y="1716015"/>
                  <a:pt x="1770207" y="1694805"/>
                  <a:pt x="1736877" y="1685210"/>
                </a:cubicBezTo>
                <a:cubicBezTo>
                  <a:pt x="1725262" y="1682180"/>
                  <a:pt x="1717686" y="1663494"/>
                  <a:pt x="1708596" y="1651374"/>
                </a:cubicBezTo>
                <a:cubicBezTo>
                  <a:pt x="1693951" y="1632184"/>
                  <a:pt x="1677791" y="1613499"/>
                  <a:pt x="1665166" y="1592793"/>
                </a:cubicBezTo>
                <a:cubicBezTo>
                  <a:pt x="1660116" y="1584208"/>
                  <a:pt x="1663146" y="1570573"/>
                  <a:pt x="1662136" y="1555423"/>
                </a:cubicBezTo>
                <a:cubicBezTo>
                  <a:pt x="1628805" y="1522092"/>
                  <a:pt x="1628805" y="1522092"/>
                  <a:pt x="1667186" y="1463511"/>
                </a:cubicBezTo>
                <a:cubicBezTo>
                  <a:pt x="1658600" y="1459976"/>
                  <a:pt x="1650520" y="1455936"/>
                  <a:pt x="1641935" y="1452401"/>
                </a:cubicBezTo>
                <a:cubicBezTo>
                  <a:pt x="1642440" y="1448866"/>
                  <a:pt x="1642440" y="1446341"/>
                  <a:pt x="1643450" y="1444826"/>
                </a:cubicBezTo>
                <a:cubicBezTo>
                  <a:pt x="1657591" y="1428666"/>
                  <a:pt x="1669206" y="1403921"/>
                  <a:pt x="1686881" y="1398365"/>
                </a:cubicBezTo>
                <a:cubicBezTo>
                  <a:pt x="1733342" y="1384225"/>
                  <a:pt x="1759602" y="1325139"/>
                  <a:pt x="1818688" y="1340795"/>
                </a:cubicBezTo>
                <a:cubicBezTo>
                  <a:pt x="1839393" y="1346350"/>
                  <a:pt x="1861108" y="1346350"/>
                  <a:pt x="1881814" y="1350895"/>
                </a:cubicBezTo>
                <a:cubicBezTo>
                  <a:pt x="1903529" y="1355440"/>
                  <a:pt x="1920194" y="1367055"/>
                  <a:pt x="1919184" y="1394830"/>
                </a:cubicBezTo>
                <a:cubicBezTo>
                  <a:pt x="1924739" y="1392305"/>
                  <a:pt x="1932315" y="1386750"/>
                  <a:pt x="1934335" y="1388265"/>
                </a:cubicBezTo>
                <a:cubicBezTo>
                  <a:pt x="1962110" y="1411496"/>
                  <a:pt x="1989380" y="1434726"/>
                  <a:pt x="2015136" y="1460481"/>
                </a:cubicBezTo>
                <a:cubicBezTo>
                  <a:pt x="2030791" y="1476137"/>
                  <a:pt x="2039376" y="1501387"/>
                  <a:pt x="2057051" y="1510982"/>
                </a:cubicBezTo>
                <a:cubicBezTo>
                  <a:pt x="2095937" y="1532192"/>
                  <a:pt x="2110077" y="1569563"/>
                  <a:pt x="2121692" y="1604409"/>
                </a:cubicBezTo>
                <a:cubicBezTo>
                  <a:pt x="2132298" y="1635214"/>
                  <a:pt x="2154013" y="1652889"/>
                  <a:pt x="2172698" y="1673594"/>
                </a:cubicBezTo>
                <a:cubicBezTo>
                  <a:pt x="2196938" y="1700360"/>
                  <a:pt x="2224209" y="1723590"/>
                  <a:pt x="2227239" y="1762981"/>
                </a:cubicBezTo>
                <a:cubicBezTo>
                  <a:pt x="2227744" y="1769041"/>
                  <a:pt x="2233804" y="1775101"/>
                  <a:pt x="2238349" y="1780151"/>
                </a:cubicBezTo>
                <a:cubicBezTo>
                  <a:pt x="2270164" y="1816512"/>
                  <a:pt x="2314100" y="1838227"/>
                  <a:pt x="2349451" y="1868022"/>
                </a:cubicBezTo>
                <a:cubicBezTo>
                  <a:pt x="2415607" y="1924078"/>
                  <a:pt x="2482268" y="1874082"/>
                  <a:pt x="2547918" y="1887213"/>
                </a:cubicBezTo>
                <a:cubicBezTo>
                  <a:pt x="2543373" y="1881658"/>
                  <a:pt x="2538828" y="1876102"/>
                  <a:pt x="2530243" y="1865497"/>
                </a:cubicBezTo>
                <a:cubicBezTo>
                  <a:pt x="2592359" y="1869032"/>
                  <a:pt x="2617609" y="1819542"/>
                  <a:pt x="2659525" y="1798836"/>
                </a:cubicBezTo>
                <a:cubicBezTo>
                  <a:pt x="2684775" y="1796816"/>
                  <a:pt x="2713056" y="1793281"/>
                  <a:pt x="2740831" y="1792271"/>
                </a:cubicBezTo>
                <a:cubicBezTo>
                  <a:pt x="2763557" y="1791261"/>
                  <a:pt x="2786787" y="1790251"/>
                  <a:pt x="2809007" y="1792271"/>
                </a:cubicBezTo>
                <a:cubicBezTo>
                  <a:pt x="2851933" y="1796816"/>
                  <a:pt x="2895869" y="1800351"/>
                  <a:pt x="2937784" y="1810956"/>
                </a:cubicBezTo>
                <a:cubicBezTo>
                  <a:pt x="2971115" y="1819542"/>
                  <a:pt x="3002425" y="1837217"/>
                  <a:pt x="3037776" y="1852367"/>
                </a:cubicBezTo>
                <a:cubicBezTo>
                  <a:pt x="3050401" y="1840247"/>
                  <a:pt x="3063531" y="1803886"/>
                  <a:pt x="3089791" y="1843782"/>
                </a:cubicBezTo>
                <a:cubicBezTo>
                  <a:pt x="3096356" y="1836207"/>
                  <a:pt x="3102922" y="1829137"/>
                  <a:pt x="3114032" y="1816512"/>
                </a:cubicBezTo>
                <a:cubicBezTo>
                  <a:pt x="3127667" y="1815502"/>
                  <a:pt x="3149887" y="1814491"/>
                  <a:pt x="3168067" y="1812976"/>
                </a:cubicBezTo>
                <a:cubicBezTo>
                  <a:pt x="3178673" y="1808431"/>
                  <a:pt x="3187258" y="1802876"/>
                  <a:pt x="3196348" y="1801866"/>
                </a:cubicBezTo>
                <a:cubicBezTo>
                  <a:pt x="3239779" y="1796311"/>
                  <a:pt x="3283209" y="1793786"/>
                  <a:pt x="3326135" y="1785706"/>
                </a:cubicBezTo>
                <a:cubicBezTo>
                  <a:pt x="3349365" y="1781161"/>
                  <a:pt x="3419561" y="1796816"/>
                  <a:pt x="3436731" y="1813482"/>
                </a:cubicBezTo>
                <a:cubicBezTo>
                  <a:pt x="3446327" y="1823077"/>
                  <a:pt x="3460467" y="1827622"/>
                  <a:pt x="3473092" y="1834187"/>
                </a:cubicBezTo>
                <a:cubicBezTo>
                  <a:pt x="3508443" y="1852367"/>
                  <a:pt x="3543288" y="1870547"/>
                  <a:pt x="3580658" y="1890243"/>
                </a:cubicBezTo>
                <a:cubicBezTo>
                  <a:pt x="3579648" y="1893273"/>
                  <a:pt x="3576618" y="1899838"/>
                  <a:pt x="3577629" y="1897313"/>
                </a:cubicBezTo>
                <a:cubicBezTo>
                  <a:pt x="3620554" y="1924583"/>
                  <a:pt x="3660450" y="1949834"/>
                  <a:pt x="3697315" y="1973064"/>
                </a:cubicBezTo>
                <a:cubicBezTo>
                  <a:pt x="3699840" y="1988719"/>
                  <a:pt x="3701860" y="2003869"/>
                  <a:pt x="3705900" y="2019019"/>
                </a:cubicBezTo>
                <a:cubicBezTo>
                  <a:pt x="3709435" y="2033665"/>
                  <a:pt x="3714485" y="2047805"/>
                  <a:pt x="3720546" y="2066995"/>
                </a:cubicBezTo>
                <a:cubicBezTo>
                  <a:pt x="3722061" y="2066995"/>
                  <a:pt x="3729131" y="2066995"/>
                  <a:pt x="3738221" y="2066995"/>
                </a:cubicBezTo>
                <a:cubicBezTo>
                  <a:pt x="3736201" y="2079620"/>
                  <a:pt x="3734686" y="2089720"/>
                  <a:pt x="3732161" y="2104366"/>
                </a:cubicBezTo>
                <a:cubicBezTo>
                  <a:pt x="3761451" y="2096791"/>
                  <a:pt x="3782661" y="2099316"/>
                  <a:pt x="3792257" y="2131131"/>
                </a:cubicBezTo>
                <a:cubicBezTo>
                  <a:pt x="3794782" y="2139211"/>
                  <a:pt x="3812457" y="2147291"/>
                  <a:pt x="3824072" y="2147796"/>
                </a:cubicBezTo>
                <a:cubicBezTo>
                  <a:pt x="3844272" y="2148806"/>
                  <a:pt x="3864473" y="2143756"/>
                  <a:pt x="3886188" y="2137191"/>
                </a:cubicBezTo>
                <a:cubicBezTo>
                  <a:pt x="3864978" y="2133656"/>
                  <a:pt x="3844272" y="2130121"/>
                  <a:pt x="3822052" y="2126081"/>
                </a:cubicBezTo>
                <a:cubicBezTo>
                  <a:pt x="3823062" y="2109416"/>
                  <a:pt x="3824072" y="2091236"/>
                  <a:pt x="3825082" y="2065480"/>
                </a:cubicBezTo>
                <a:cubicBezTo>
                  <a:pt x="3831647" y="2056895"/>
                  <a:pt x="3843767" y="2040230"/>
                  <a:pt x="3858413" y="2021040"/>
                </a:cubicBezTo>
                <a:cubicBezTo>
                  <a:pt x="3837707" y="2005889"/>
                  <a:pt x="3818012" y="1991244"/>
                  <a:pt x="3797812" y="1977609"/>
                </a:cubicBezTo>
                <a:cubicBezTo>
                  <a:pt x="3780136" y="1965489"/>
                  <a:pt x="3764986" y="1950339"/>
                  <a:pt x="3784176" y="1931653"/>
                </a:cubicBezTo>
                <a:cubicBezTo>
                  <a:pt x="3810942" y="1904888"/>
                  <a:pt x="3786701" y="1882163"/>
                  <a:pt x="3783672" y="1857922"/>
                </a:cubicBezTo>
                <a:cubicBezTo>
                  <a:pt x="3782661" y="1847822"/>
                  <a:pt x="3777611" y="1838227"/>
                  <a:pt x="3774076" y="1827622"/>
                </a:cubicBezTo>
                <a:cubicBezTo>
                  <a:pt x="3753371" y="1830147"/>
                  <a:pt x="3743271" y="1822572"/>
                  <a:pt x="3736201" y="1795301"/>
                </a:cubicBezTo>
                <a:cubicBezTo>
                  <a:pt x="3727616" y="1762981"/>
                  <a:pt x="3707415" y="1733185"/>
                  <a:pt x="3688730" y="1704400"/>
                </a:cubicBezTo>
                <a:cubicBezTo>
                  <a:pt x="3678125" y="1687735"/>
                  <a:pt x="3661460" y="1675110"/>
                  <a:pt x="3647824" y="1660464"/>
                </a:cubicBezTo>
                <a:cubicBezTo>
                  <a:pt x="3649845" y="1657939"/>
                  <a:pt x="3651360" y="1655919"/>
                  <a:pt x="3653380" y="1653394"/>
                </a:cubicBezTo>
                <a:cubicBezTo>
                  <a:pt x="3673075" y="1666019"/>
                  <a:pt x="3694790" y="1676625"/>
                  <a:pt x="3710950" y="1692785"/>
                </a:cubicBezTo>
                <a:cubicBezTo>
                  <a:pt x="3727111" y="1708945"/>
                  <a:pt x="3737716" y="1731165"/>
                  <a:pt x="3755391" y="1747831"/>
                </a:cubicBezTo>
                <a:cubicBezTo>
                  <a:pt x="3760946" y="1722075"/>
                  <a:pt x="3775591" y="1694805"/>
                  <a:pt x="3731151" y="1683695"/>
                </a:cubicBezTo>
                <a:cubicBezTo>
                  <a:pt x="3740241" y="1679150"/>
                  <a:pt x="3745796" y="1678139"/>
                  <a:pt x="3746301" y="1675614"/>
                </a:cubicBezTo>
                <a:cubicBezTo>
                  <a:pt x="3769531" y="1612489"/>
                  <a:pt x="3825082" y="1612994"/>
                  <a:pt x="3878108" y="1608449"/>
                </a:cubicBezTo>
                <a:cubicBezTo>
                  <a:pt x="3884168" y="1607943"/>
                  <a:pt x="3890228" y="1605418"/>
                  <a:pt x="3896288" y="1603903"/>
                </a:cubicBezTo>
                <a:cubicBezTo>
                  <a:pt x="3892248" y="1598348"/>
                  <a:pt x="3889723" y="1590773"/>
                  <a:pt x="3884168" y="1587238"/>
                </a:cubicBezTo>
                <a:cubicBezTo>
                  <a:pt x="3869018" y="1577138"/>
                  <a:pt x="3852352" y="1568553"/>
                  <a:pt x="3831142" y="1555928"/>
                </a:cubicBezTo>
                <a:cubicBezTo>
                  <a:pt x="3833667" y="1549868"/>
                  <a:pt x="3838212" y="1537747"/>
                  <a:pt x="3844777" y="1521587"/>
                </a:cubicBezTo>
                <a:cubicBezTo>
                  <a:pt x="3835182" y="1518557"/>
                  <a:pt x="3820032" y="1518052"/>
                  <a:pt x="3812962" y="1510477"/>
                </a:cubicBezTo>
                <a:cubicBezTo>
                  <a:pt x="3803367" y="1499872"/>
                  <a:pt x="3792257" y="1482197"/>
                  <a:pt x="3794782" y="1471086"/>
                </a:cubicBezTo>
                <a:cubicBezTo>
                  <a:pt x="3800842" y="1445331"/>
                  <a:pt x="3788216" y="1427151"/>
                  <a:pt x="3777611" y="1407961"/>
                </a:cubicBezTo>
                <a:cubicBezTo>
                  <a:pt x="3762966" y="1380690"/>
                  <a:pt x="3745796" y="1355440"/>
                  <a:pt x="3730646" y="1328674"/>
                </a:cubicBezTo>
                <a:cubicBezTo>
                  <a:pt x="3715496" y="1301909"/>
                  <a:pt x="3720546" y="1265044"/>
                  <a:pt x="3740241" y="1250903"/>
                </a:cubicBezTo>
                <a:cubicBezTo>
                  <a:pt x="3778116" y="1223128"/>
                  <a:pt x="3799832" y="1226158"/>
                  <a:pt x="3832657" y="1257468"/>
                </a:cubicBezTo>
                <a:cubicBezTo>
                  <a:pt x="3870533" y="1294334"/>
                  <a:pt x="3910428" y="1329180"/>
                  <a:pt x="3950829" y="1363520"/>
                </a:cubicBezTo>
                <a:cubicBezTo>
                  <a:pt x="3958909" y="1370590"/>
                  <a:pt x="3973049" y="1370590"/>
                  <a:pt x="3978099" y="1378165"/>
                </a:cubicBezTo>
                <a:cubicBezTo>
                  <a:pt x="3989714" y="1395840"/>
                  <a:pt x="4013955" y="1418061"/>
                  <a:pt x="4009915" y="1430686"/>
                </a:cubicBezTo>
                <a:cubicBezTo>
                  <a:pt x="4000319" y="1459976"/>
                  <a:pt x="4045770" y="1462501"/>
                  <a:pt x="4031630" y="1482197"/>
                </a:cubicBezTo>
                <a:cubicBezTo>
                  <a:pt x="4055365" y="1500377"/>
                  <a:pt x="4077081" y="1516537"/>
                  <a:pt x="4102331" y="1536233"/>
                </a:cubicBezTo>
                <a:cubicBezTo>
                  <a:pt x="4099806" y="1522092"/>
                  <a:pt x="4096776" y="1508962"/>
                  <a:pt x="4094756" y="1495832"/>
                </a:cubicBezTo>
                <a:cubicBezTo>
                  <a:pt x="4087686" y="1449371"/>
                  <a:pt x="4057890" y="1417051"/>
                  <a:pt x="4026075" y="1386245"/>
                </a:cubicBezTo>
                <a:cubicBezTo>
                  <a:pt x="4020015" y="1380185"/>
                  <a:pt x="4015975" y="1371600"/>
                  <a:pt x="4010420" y="1365035"/>
                </a:cubicBezTo>
                <a:cubicBezTo>
                  <a:pt x="4003855" y="1356955"/>
                  <a:pt x="3998805" y="1345845"/>
                  <a:pt x="3990219" y="1341300"/>
                </a:cubicBezTo>
                <a:cubicBezTo>
                  <a:pt x="3936184" y="1315039"/>
                  <a:pt x="3908913" y="1236763"/>
                  <a:pt x="3936184" y="1182222"/>
                </a:cubicBezTo>
                <a:cubicBezTo>
                  <a:pt x="3936689" y="1181212"/>
                  <a:pt x="3937194" y="1180202"/>
                  <a:pt x="3937699" y="1179192"/>
                </a:cubicBezTo>
                <a:cubicBezTo>
                  <a:pt x="3953354" y="1156972"/>
                  <a:pt x="4053850" y="1129197"/>
                  <a:pt x="4082636" y="1135762"/>
                </a:cubicBezTo>
                <a:cubicBezTo>
                  <a:pt x="4154852" y="1151922"/>
                  <a:pt x="4197778" y="1209493"/>
                  <a:pt x="4250803" y="1252923"/>
                </a:cubicBezTo>
                <a:cubicBezTo>
                  <a:pt x="4267469" y="1266559"/>
                  <a:pt x="4255853" y="1296354"/>
                  <a:pt x="4284134" y="1309484"/>
                </a:cubicBezTo>
                <a:cubicBezTo>
                  <a:pt x="4314939" y="1323624"/>
                  <a:pt x="4340695" y="1348875"/>
                  <a:pt x="4377560" y="1375135"/>
                </a:cubicBezTo>
                <a:cubicBezTo>
                  <a:pt x="4374530" y="1339785"/>
                  <a:pt x="4372510" y="1317059"/>
                  <a:pt x="4369985" y="1294839"/>
                </a:cubicBezTo>
                <a:cubicBezTo>
                  <a:pt x="4367460" y="1271104"/>
                  <a:pt x="4366955" y="1246358"/>
                  <a:pt x="4360895" y="1223633"/>
                </a:cubicBezTo>
                <a:cubicBezTo>
                  <a:pt x="4354835" y="1200908"/>
                  <a:pt x="4345745" y="1178182"/>
                  <a:pt x="4333624" y="1157477"/>
                </a:cubicBezTo>
                <a:cubicBezTo>
                  <a:pt x="4320999" y="1136267"/>
                  <a:pt x="4298274" y="1119601"/>
                  <a:pt x="4290194" y="1097381"/>
                </a:cubicBezTo>
                <a:cubicBezTo>
                  <a:pt x="4282114" y="1074151"/>
                  <a:pt x="4277064" y="1041830"/>
                  <a:pt x="4287164" y="1022135"/>
                </a:cubicBezTo>
                <a:cubicBezTo>
                  <a:pt x="4295244" y="1006985"/>
                  <a:pt x="4331099" y="994865"/>
                  <a:pt x="4350290" y="999410"/>
                </a:cubicBezTo>
                <a:cubicBezTo>
                  <a:pt x="4373520" y="1004965"/>
                  <a:pt x="4395741" y="1020115"/>
                  <a:pt x="4416951" y="1040315"/>
                </a:cubicBezTo>
                <a:cubicBezTo>
                  <a:pt x="4446241" y="1068596"/>
                  <a:pt x="4447251" y="1099401"/>
                  <a:pt x="4457856" y="1131722"/>
                </a:cubicBezTo>
                <a:cubicBezTo>
                  <a:pt x="4467451" y="1161012"/>
                  <a:pt x="4483612" y="1192322"/>
                  <a:pt x="4505832" y="1212018"/>
                </a:cubicBezTo>
                <a:cubicBezTo>
                  <a:pt x="4525527" y="1229188"/>
                  <a:pt x="4560878" y="1227168"/>
                  <a:pt x="4584613" y="1241308"/>
                </a:cubicBezTo>
                <a:cubicBezTo>
                  <a:pt x="4604813" y="1252923"/>
                  <a:pt x="4619964" y="1267569"/>
                  <a:pt x="4644709" y="1254943"/>
                </a:cubicBezTo>
                <a:cubicBezTo>
                  <a:pt x="4663899" y="1245348"/>
                  <a:pt x="4678545" y="1221613"/>
                  <a:pt x="4706320" y="1234238"/>
                </a:cubicBezTo>
                <a:cubicBezTo>
                  <a:pt x="4707835" y="1234743"/>
                  <a:pt x="4712885" y="1228178"/>
                  <a:pt x="4715915" y="1224643"/>
                </a:cubicBezTo>
                <a:cubicBezTo>
                  <a:pt x="4736115" y="1196868"/>
                  <a:pt x="4761366" y="1171112"/>
                  <a:pt x="4773991" y="1140307"/>
                </a:cubicBezTo>
                <a:cubicBezTo>
                  <a:pt x="4785101" y="1113541"/>
                  <a:pt x="4784091" y="1080716"/>
                  <a:pt x="4783081" y="1050920"/>
                </a:cubicBezTo>
                <a:cubicBezTo>
                  <a:pt x="4780051" y="957999"/>
                  <a:pt x="4774496" y="865078"/>
                  <a:pt x="4769951" y="772156"/>
                </a:cubicBezTo>
                <a:cubicBezTo>
                  <a:pt x="4769446" y="765086"/>
                  <a:pt x="4769446" y="758016"/>
                  <a:pt x="4767931" y="750946"/>
                </a:cubicBezTo>
                <a:cubicBezTo>
                  <a:pt x="4742680" y="652975"/>
                  <a:pt x="4730055" y="553488"/>
                  <a:pt x="4718440" y="452992"/>
                </a:cubicBezTo>
                <a:cubicBezTo>
                  <a:pt x="4708845" y="369665"/>
                  <a:pt x="4694200" y="284319"/>
                  <a:pt x="4651779" y="208063"/>
                </a:cubicBezTo>
                <a:cubicBezTo>
                  <a:pt x="4641174" y="188873"/>
                  <a:pt x="4634104" y="165642"/>
                  <a:pt x="4633599" y="143927"/>
                </a:cubicBezTo>
                <a:cubicBezTo>
                  <a:pt x="4633599" y="127767"/>
                  <a:pt x="4642689" y="105547"/>
                  <a:pt x="4655314" y="96456"/>
                </a:cubicBezTo>
                <a:cubicBezTo>
                  <a:pt x="4673495" y="83326"/>
                  <a:pt x="4696725" y="67671"/>
                  <a:pt x="4722480" y="89891"/>
                </a:cubicBezTo>
                <a:cubicBezTo>
                  <a:pt x="4748741" y="112112"/>
                  <a:pt x="4765911" y="130797"/>
                  <a:pt x="4759851" y="172713"/>
                </a:cubicBezTo>
                <a:cubicBezTo>
                  <a:pt x="4752781" y="222708"/>
                  <a:pt x="4761366" y="275734"/>
                  <a:pt x="4767426" y="327245"/>
                </a:cubicBezTo>
                <a:cubicBezTo>
                  <a:pt x="4772981" y="375221"/>
                  <a:pt x="4780051" y="423196"/>
                  <a:pt x="4792171" y="470162"/>
                </a:cubicBezTo>
                <a:cubicBezTo>
                  <a:pt x="4801766" y="506017"/>
                  <a:pt x="4820452" y="539853"/>
                  <a:pt x="4835097" y="574193"/>
                </a:cubicBezTo>
                <a:cubicBezTo>
                  <a:pt x="4837117" y="578738"/>
                  <a:pt x="4839642" y="582779"/>
                  <a:pt x="4840147" y="587324"/>
                </a:cubicBezTo>
                <a:cubicBezTo>
                  <a:pt x="4848227" y="640854"/>
                  <a:pt x="4855802" y="693880"/>
                  <a:pt x="4863882" y="747411"/>
                </a:cubicBezTo>
                <a:cubicBezTo>
                  <a:pt x="4866912" y="767106"/>
                  <a:pt x="4869942" y="787812"/>
                  <a:pt x="4877013" y="805992"/>
                </a:cubicBezTo>
                <a:cubicBezTo>
                  <a:pt x="4890648" y="841847"/>
                  <a:pt x="4907818" y="876693"/>
                  <a:pt x="4922463" y="912548"/>
                </a:cubicBezTo>
                <a:cubicBezTo>
                  <a:pt x="4927008" y="923154"/>
                  <a:pt x="4927513" y="935274"/>
                  <a:pt x="4929533" y="946889"/>
                </a:cubicBezTo>
                <a:cubicBezTo>
                  <a:pt x="4942158" y="1015065"/>
                  <a:pt x="4952258" y="1084251"/>
                  <a:pt x="4967914" y="1151417"/>
                </a:cubicBezTo>
                <a:cubicBezTo>
                  <a:pt x="4974984" y="1180707"/>
                  <a:pt x="4992154" y="1207978"/>
                  <a:pt x="5007809" y="1234743"/>
                </a:cubicBezTo>
                <a:cubicBezTo>
                  <a:pt x="5020940" y="1256963"/>
                  <a:pt x="5053765" y="1256458"/>
                  <a:pt x="5076995" y="1234743"/>
                </a:cubicBezTo>
                <a:cubicBezTo>
                  <a:pt x="5068410" y="1227168"/>
                  <a:pt x="5059825" y="1219593"/>
                  <a:pt x="5052755" y="1213028"/>
                </a:cubicBezTo>
                <a:cubicBezTo>
                  <a:pt x="5075480" y="1177172"/>
                  <a:pt x="5098206" y="1142327"/>
                  <a:pt x="5125476" y="1099401"/>
                </a:cubicBezTo>
                <a:cubicBezTo>
                  <a:pt x="5153252" y="1122631"/>
                  <a:pt x="5195167" y="1140812"/>
                  <a:pt x="5203247" y="1168082"/>
                </a:cubicBezTo>
                <a:cubicBezTo>
                  <a:pt x="5212842" y="1201413"/>
                  <a:pt x="5241123" y="1201918"/>
                  <a:pt x="5253748" y="1226158"/>
                </a:cubicBezTo>
                <a:cubicBezTo>
                  <a:pt x="5238092" y="1263024"/>
                  <a:pt x="5272433" y="1279689"/>
                  <a:pt x="5354244" y="1275144"/>
                </a:cubicBezTo>
                <a:cubicBezTo>
                  <a:pt x="5374950" y="1237268"/>
                  <a:pt x="5393635" y="1203433"/>
                  <a:pt x="5412320" y="1169597"/>
                </a:cubicBezTo>
                <a:cubicBezTo>
                  <a:pt x="5416360" y="1161517"/>
                  <a:pt x="5422926" y="1153437"/>
                  <a:pt x="5422926" y="1145357"/>
                </a:cubicBezTo>
                <a:cubicBezTo>
                  <a:pt x="5422420" y="1071626"/>
                  <a:pt x="5454236" y="1008500"/>
                  <a:pt x="5484031" y="943859"/>
                </a:cubicBezTo>
                <a:cubicBezTo>
                  <a:pt x="5504232" y="900428"/>
                  <a:pt x="5516857" y="852957"/>
                  <a:pt x="5529987" y="806497"/>
                </a:cubicBezTo>
                <a:cubicBezTo>
                  <a:pt x="5533017" y="794882"/>
                  <a:pt x="5519887" y="779226"/>
                  <a:pt x="5521402" y="766096"/>
                </a:cubicBezTo>
                <a:cubicBezTo>
                  <a:pt x="5523927" y="739331"/>
                  <a:pt x="5523422" y="707010"/>
                  <a:pt x="5538572" y="687820"/>
                </a:cubicBezTo>
                <a:cubicBezTo>
                  <a:pt x="5557762" y="663580"/>
                  <a:pt x="5592608" y="667115"/>
                  <a:pt x="5621898" y="680245"/>
                </a:cubicBezTo>
                <a:cubicBezTo>
                  <a:pt x="5640584" y="688830"/>
                  <a:pt x="5649169" y="747916"/>
                  <a:pt x="5631493" y="767611"/>
                </a:cubicBezTo>
                <a:cubicBezTo>
                  <a:pt x="5595638" y="807507"/>
                  <a:pt x="5585033" y="855482"/>
                  <a:pt x="5578468" y="905983"/>
                </a:cubicBezTo>
                <a:cubicBezTo>
                  <a:pt x="5574428" y="939314"/>
                  <a:pt x="5564833" y="971634"/>
                  <a:pt x="5562308" y="1004965"/>
                </a:cubicBezTo>
                <a:cubicBezTo>
                  <a:pt x="5560287" y="1029710"/>
                  <a:pt x="5559782" y="1057990"/>
                  <a:pt x="5569378" y="1079706"/>
                </a:cubicBezTo>
                <a:cubicBezTo>
                  <a:pt x="5576953" y="1097381"/>
                  <a:pt x="5602203" y="1121621"/>
                  <a:pt x="5616848" y="1119601"/>
                </a:cubicBezTo>
                <a:cubicBezTo>
                  <a:pt x="5640079" y="1117076"/>
                  <a:pt x="5662804" y="1096876"/>
                  <a:pt x="5683004" y="1081221"/>
                </a:cubicBezTo>
                <a:cubicBezTo>
                  <a:pt x="5699164" y="1068596"/>
                  <a:pt x="5714315" y="1052940"/>
                  <a:pt x="5725930" y="1035770"/>
                </a:cubicBezTo>
                <a:cubicBezTo>
                  <a:pt x="5750170" y="999915"/>
                  <a:pt x="5770875" y="962039"/>
                  <a:pt x="5794106" y="925174"/>
                </a:cubicBezTo>
                <a:cubicBezTo>
                  <a:pt x="5798651" y="918103"/>
                  <a:pt x="5808246" y="914063"/>
                  <a:pt x="5815821" y="909013"/>
                </a:cubicBezTo>
                <a:cubicBezTo>
                  <a:pt x="5822891" y="904973"/>
                  <a:pt x="5831476" y="903458"/>
                  <a:pt x="5837537" y="898408"/>
                </a:cubicBezTo>
                <a:cubicBezTo>
                  <a:pt x="5868847" y="870128"/>
                  <a:pt x="5897127" y="838817"/>
                  <a:pt x="5929953" y="813567"/>
                </a:cubicBezTo>
                <a:cubicBezTo>
                  <a:pt x="5960253" y="790337"/>
                  <a:pt x="5995603" y="774176"/>
                  <a:pt x="6027924" y="752966"/>
                </a:cubicBezTo>
                <a:cubicBezTo>
                  <a:pt x="6042569" y="743371"/>
                  <a:pt x="6052670" y="727716"/>
                  <a:pt x="6065800" y="716100"/>
                </a:cubicBezTo>
                <a:cubicBezTo>
                  <a:pt x="6093070" y="692870"/>
                  <a:pt x="6122866" y="672165"/>
                  <a:pt x="6149631" y="647419"/>
                </a:cubicBezTo>
                <a:cubicBezTo>
                  <a:pt x="6173871" y="625199"/>
                  <a:pt x="6194072" y="598434"/>
                  <a:pt x="6217302" y="574698"/>
                </a:cubicBezTo>
                <a:cubicBezTo>
                  <a:pt x="6232452" y="559043"/>
                  <a:pt x="6249118" y="545408"/>
                  <a:pt x="6265278" y="530763"/>
                </a:cubicBezTo>
                <a:cubicBezTo>
                  <a:pt x="6273863" y="522683"/>
                  <a:pt x="6284973" y="516118"/>
                  <a:pt x="6291538" y="506522"/>
                </a:cubicBezTo>
                <a:cubicBezTo>
                  <a:pt x="6351634" y="411581"/>
                  <a:pt x="6411730" y="317145"/>
                  <a:pt x="6469805" y="221193"/>
                </a:cubicBezTo>
                <a:cubicBezTo>
                  <a:pt x="6498591" y="174228"/>
                  <a:pt x="6522831" y="124232"/>
                  <a:pt x="6551617" y="76761"/>
                </a:cubicBezTo>
                <a:cubicBezTo>
                  <a:pt x="6567777" y="49491"/>
                  <a:pt x="6588482" y="24745"/>
                  <a:pt x="6606157" y="0"/>
                </a:cubicBezTo>
                <a:cubicBezTo>
                  <a:pt x="6653123" y="20200"/>
                  <a:pt x="6652113" y="28785"/>
                  <a:pt x="6621308" y="63631"/>
                </a:cubicBezTo>
                <a:cubicBezTo>
                  <a:pt x="6590502" y="98476"/>
                  <a:pt x="6563737" y="137867"/>
                  <a:pt x="6539497" y="177763"/>
                </a:cubicBezTo>
                <a:cubicBezTo>
                  <a:pt x="6510206" y="225738"/>
                  <a:pt x="6487481" y="278259"/>
                  <a:pt x="6441525" y="314620"/>
                </a:cubicBezTo>
                <a:cubicBezTo>
                  <a:pt x="6436980" y="318155"/>
                  <a:pt x="6431425" y="322195"/>
                  <a:pt x="6428900" y="326740"/>
                </a:cubicBezTo>
                <a:cubicBezTo>
                  <a:pt x="6413245" y="360070"/>
                  <a:pt x="6399609" y="395421"/>
                  <a:pt x="6381934" y="427741"/>
                </a:cubicBezTo>
                <a:cubicBezTo>
                  <a:pt x="6348604" y="487837"/>
                  <a:pt x="6312243" y="546418"/>
                  <a:pt x="6278913" y="606514"/>
                </a:cubicBezTo>
                <a:cubicBezTo>
                  <a:pt x="6254672" y="649944"/>
                  <a:pt x="6233462" y="695395"/>
                  <a:pt x="6210737" y="739836"/>
                </a:cubicBezTo>
                <a:cubicBezTo>
                  <a:pt x="6206697" y="747916"/>
                  <a:pt x="6201142" y="755491"/>
                  <a:pt x="6195587" y="763066"/>
                </a:cubicBezTo>
                <a:cubicBezTo>
                  <a:pt x="6178921" y="786296"/>
                  <a:pt x="6155186" y="803467"/>
                  <a:pt x="6159731" y="839827"/>
                </a:cubicBezTo>
                <a:cubicBezTo>
                  <a:pt x="6161751" y="858008"/>
                  <a:pt x="6142561" y="878208"/>
                  <a:pt x="6139531" y="897903"/>
                </a:cubicBezTo>
                <a:cubicBezTo>
                  <a:pt x="6137006" y="928709"/>
                  <a:pt x="6134480" y="959514"/>
                  <a:pt x="6132461" y="984764"/>
                </a:cubicBezTo>
                <a:cubicBezTo>
                  <a:pt x="6110240" y="1003955"/>
                  <a:pt x="6091050" y="1020620"/>
                  <a:pt x="6072365" y="1036780"/>
                </a:cubicBezTo>
                <a:cubicBezTo>
                  <a:pt x="6069840" y="1039305"/>
                  <a:pt x="6066810" y="1042335"/>
                  <a:pt x="6066304" y="1045365"/>
                </a:cubicBezTo>
                <a:cubicBezTo>
                  <a:pt x="6059235" y="1092836"/>
                  <a:pt x="6059235" y="1092836"/>
                  <a:pt x="6029944" y="1113541"/>
                </a:cubicBezTo>
                <a:cubicBezTo>
                  <a:pt x="6061760" y="1147377"/>
                  <a:pt x="6025904" y="1173132"/>
                  <a:pt x="6014794" y="1197878"/>
                </a:cubicBezTo>
                <a:cubicBezTo>
                  <a:pt x="6002169" y="1226158"/>
                  <a:pt x="5999644" y="1253933"/>
                  <a:pt x="5996614" y="1282719"/>
                </a:cubicBezTo>
                <a:cubicBezTo>
                  <a:pt x="5996109" y="1288779"/>
                  <a:pt x="5992069" y="1294839"/>
                  <a:pt x="5988534" y="1304434"/>
                </a:cubicBezTo>
                <a:cubicBezTo>
                  <a:pt x="6031964" y="1303929"/>
                  <a:pt x="6044085" y="1273124"/>
                  <a:pt x="6059235" y="1246358"/>
                </a:cubicBezTo>
                <a:cubicBezTo>
                  <a:pt x="6080950" y="1208483"/>
                  <a:pt x="6097615" y="1167577"/>
                  <a:pt x="6123875" y="1133237"/>
                </a:cubicBezTo>
                <a:cubicBezTo>
                  <a:pt x="6148116" y="1101421"/>
                  <a:pt x="6181951" y="1077181"/>
                  <a:pt x="6209727" y="1047890"/>
                </a:cubicBezTo>
                <a:cubicBezTo>
                  <a:pt x="6225887" y="1031225"/>
                  <a:pt x="6239522" y="1011530"/>
                  <a:pt x="6253157" y="992340"/>
                </a:cubicBezTo>
                <a:cubicBezTo>
                  <a:pt x="6275883" y="961029"/>
                  <a:pt x="6295073" y="927194"/>
                  <a:pt x="6319819" y="897903"/>
                </a:cubicBezTo>
                <a:cubicBezTo>
                  <a:pt x="6343554" y="870633"/>
                  <a:pt x="6370824" y="844877"/>
                  <a:pt x="6400620" y="824677"/>
                </a:cubicBezTo>
                <a:cubicBezTo>
                  <a:pt x="6455160" y="788317"/>
                  <a:pt x="6485461" y="733776"/>
                  <a:pt x="6519801" y="681255"/>
                </a:cubicBezTo>
                <a:cubicBezTo>
                  <a:pt x="6552627" y="629744"/>
                  <a:pt x="6589493" y="581263"/>
                  <a:pt x="6625348" y="531773"/>
                </a:cubicBezTo>
                <a:cubicBezTo>
                  <a:pt x="6660698" y="482787"/>
                  <a:pt x="6694534" y="432286"/>
                  <a:pt x="6732914" y="385321"/>
                </a:cubicBezTo>
                <a:cubicBezTo>
                  <a:pt x="6783415" y="323710"/>
                  <a:pt x="6838461" y="265634"/>
                  <a:pt x="6890982" y="205033"/>
                </a:cubicBezTo>
                <a:cubicBezTo>
                  <a:pt x="6899567" y="195438"/>
                  <a:pt x="6905627" y="182308"/>
                  <a:pt x="6908152" y="169682"/>
                </a:cubicBezTo>
                <a:cubicBezTo>
                  <a:pt x="6914212" y="143422"/>
                  <a:pt x="6926332" y="125747"/>
                  <a:pt x="6964208" y="119687"/>
                </a:cubicBezTo>
                <a:cubicBezTo>
                  <a:pt x="6949058" y="145947"/>
                  <a:pt x="6937442" y="164632"/>
                  <a:pt x="6927342" y="183823"/>
                </a:cubicBezTo>
                <a:cubicBezTo>
                  <a:pt x="6901587" y="231293"/>
                  <a:pt x="6877852" y="280279"/>
                  <a:pt x="6849066" y="326235"/>
                </a:cubicBezTo>
                <a:cubicBezTo>
                  <a:pt x="6838461" y="342900"/>
                  <a:pt x="6816240" y="351990"/>
                  <a:pt x="6805635" y="360070"/>
                </a:cubicBezTo>
                <a:cubicBezTo>
                  <a:pt x="6788465" y="393906"/>
                  <a:pt x="6764225" y="422691"/>
                  <a:pt x="6761700" y="452992"/>
                </a:cubicBezTo>
                <a:cubicBezTo>
                  <a:pt x="6757660" y="503492"/>
                  <a:pt x="6716249" y="503997"/>
                  <a:pt x="6688474" y="525208"/>
                </a:cubicBezTo>
                <a:cubicBezTo>
                  <a:pt x="6709179" y="552983"/>
                  <a:pt x="6693524" y="577223"/>
                  <a:pt x="6677869" y="600454"/>
                </a:cubicBezTo>
                <a:cubicBezTo>
                  <a:pt x="6654133" y="635299"/>
                  <a:pt x="6629893" y="670650"/>
                  <a:pt x="6602118" y="702465"/>
                </a:cubicBezTo>
                <a:cubicBezTo>
                  <a:pt x="6555152" y="756501"/>
                  <a:pt x="6505661" y="808517"/>
                  <a:pt x="6456171" y="860533"/>
                </a:cubicBezTo>
                <a:cubicBezTo>
                  <a:pt x="6451120" y="866088"/>
                  <a:pt x="6439000" y="865078"/>
                  <a:pt x="6431425" y="868613"/>
                </a:cubicBezTo>
                <a:cubicBezTo>
                  <a:pt x="6423850" y="872148"/>
                  <a:pt x="6415265" y="877198"/>
                  <a:pt x="6411225" y="884268"/>
                </a:cubicBezTo>
                <a:cubicBezTo>
                  <a:pt x="6401125" y="902953"/>
                  <a:pt x="6397084" y="926184"/>
                  <a:pt x="6383449" y="941839"/>
                </a:cubicBezTo>
                <a:cubicBezTo>
                  <a:pt x="6331939" y="1001430"/>
                  <a:pt x="6274368" y="1055970"/>
                  <a:pt x="6225382" y="1117076"/>
                </a:cubicBezTo>
                <a:cubicBezTo>
                  <a:pt x="6185992" y="1166062"/>
                  <a:pt x="6153166" y="1220603"/>
                  <a:pt x="6121350" y="1275649"/>
                </a:cubicBezTo>
                <a:cubicBezTo>
                  <a:pt x="6112261" y="1291809"/>
                  <a:pt x="6117311" y="1317059"/>
                  <a:pt x="6117816" y="1337765"/>
                </a:cubicBezTo>
                <a:cubicBezTo>
                  <a:pt x="6117816" y="1351905"/>
                  <a:pt x="6120341" y="1365540"/>
                  <a:pt x="6122866" y="1379175"/>
                </a:cubicBezTo>
                <a:cubicBezTo>
                  <a:pt x="6124886" y="1392810"/>
                  <a:pt x="6128421" y="1405941"/>
                  <a:pt x="6133471" y="1429171"/>
                </a:cubicBezTo>
                <a:cubicBezTo>
                  <a:pt x="6176396" y="1394830"/>
                  <a:pt x="6212757" y="1372610"/>
                  <a:pt x="6240027" y="1341805"/>
                </a:cubicBezTo>
                <a:cubicBezTo>
                  <a:pt x="6261238" y="1318069"/>
                  <a:pt x="6289013" y="1295344"/>
                  <a:pt x="6291033" y="1257973"/>
                </a:cubicBezTo>
                <a:cubicBezTo>
                  <a:pt x="6291538" y="1251408"/>
                  <a:pt x="6305173" y="1240803"/>
                  <a:pt x="6313758" y="1239793"/>
                </a:cubicBezTo>
                <a:cubicBezTo>
                  <a:pt x="6334464" y="1237773"/>
                  <a:pt x="6343049" y="1226158"/>
                  <a:pt x="6351634" y="1208988"/>
                </a:cubicBezTo>
                <a:cubicBezTo>
                  <a:pt x="6372339" y="1166062"/>
                  <a:pt x="6393045" y="1122126"/>
                  <a:pt x="6419305" y="1082231"/>
                </a:cubicBezTo>
                <a:cubicBezTo>
                  <a:pt x="6439505" y="1051425"/>
                  <a:pt x="6469805" y="1027690"/>
                  <a:pt x="6493036" y="998905"/>
                </a:cubicBezTo>
                <a:cubicBezTo>
                  <a:pt x="6506166" y="982744"/>
                  <a:pt x="6512731" y="962039"/>
                  <a:pt x="6525356" y="945374"/>
                </a:cubicBezTo>
                <a:cubicBezTo>
                  <a:pt x="6535961" y="931234"/>
                  <a:pt x="6552627" y="921638"/>
                  <a:pt x="6563232" y="907498"/>
                </a:cubicBezTo>
                <a:cubicBezTo>
                  <a:pt x="6575352" y="891338"/>
                  <a:pt x="6581917" y="871643"/>
                  <a:pt x="6593532" y="855482"/>
                </a:cubicBezTo>
                <a:cubicBezTo>
                  <a:pt x="6602118" y="843362"/>
                  <a:pt x="6614743" y="833767"/>
                  <a:pt x="6626863" y="824677"/>
                </a:cubicBezTo>
                <a:cubicBezTo>
                  <a:pt x="6649588" y="807507"/>
                  <a:pt x="6671808" y="788822"/>
                  <a:pt x="6696554" y="774681"/>
                </a:cubicBezTo>
                <a:cubicBezTo>
                  <a:pt x="6712209" y="766096"/>
                  <a:pt x="6736450" y="755996"/>
                  <a:pt x="6748570" y="762561"/>
                </a:cubicBezTo>
                <a:cubicBezTo>
                  <a:pt x="6767255" y="772156"/>
                  <a:pt x="6780385" y="794882"/>
                  <a:pt x="6792505" y="814072"/>
                </a:cubicBezTo>
                <a:cubicBezTo>
                  <a:pt x="6798565" y="823667"/>
                  <a:pt x="6796546" y="837807"/>
                  <a:pt x="6798060" y="846392"/>
                </a:cubicBezTo>
                <a:cubicBezTo>
                  <a:pt x="6777355" y="880228"/>
                  <a:pt x="6756650" y="912548"/>
                  <a:pt x="6736954" y="945879"/>
                </a:cubicBezTo>
                <a:cubicBezTo>
                  <a:pt x="6721804" y="971634"/>
                  <a:pt x="6710189" y="999915"/>
                  <a:pt x="6678879" y="1013045"/>
                </a:cubicBezTo>
                <a:cubicBezTo>
                  <a:pt x="6666758" y="1018095"/>
                  <a:pt x="6657669" y="1031730"/>
                  <a:pt x="6647063" y="1041325"/>
                </a:cubicBezTo>
                <a:cubicBezTo>
                  <a:pt x="6630903" y="1056475"/>
                  <a:pt x="6614743" y="1071121"/>
                  <a:pt x="6598582" y="1086271"/>
                </a:cubicBezTo>
                <a:cubicBezTo>
                  <a:pt x="6596057" y="1088796"/>
                  <a:pt x="6593532" y="1091826"/>
                  <a:pt x="6592018" y="1094856"/>
                </a:cubicBezTo>
                <a:cubicBezTo>
                  <a:pt x="6577372" y="1127682"/>
                  <a:pt x="6565252" y="1162022"/>
                  <a:pt x="6548082" y="1193332"/>
                </a:cubicBezTo>
                <a:cubicBezTo>
                  <a:pt x="6523336" y="1238278"/>
                  <a:pt x="6516771" y="1291809"/>
                  <a:pt x="6477885" y="1330189"/>
                </a:cubicBezTo>
                <a:cubicBezTo>
                  <a:pt x="6467280" y="1340795"/>
                  <a:pt x="6463746" y="1358975"/>
                  <a:pt x="6453645" y="1380185"/>
                </a:cubicBezTo>
                <a:cubicBezTo>
                  <a:pt x="6482431" y="1375640"/>
                  <a:pt x="6508186" y="1371600"/>
                  <a:pt x="6533436" y="1366550"/>
                </a:cubicBezTo>
                <a:cubicBezTo>
                  <a:pt x="6541517" y="1365035"/>
                  <a:pt x="6552627" y="1357460"/>
                  <a:pt x="6556162" y="1360490"/>
                </a:cubicBezTo>
                <a:cubicBezTo>
                  <a:pt x="6606662" y="1402910"/>
                  <a:pt x="6642013" y="1357965"/>
                  <a:pt x="6671808" y="1333725"/>
                </a:cubicBezTo>
                <a:cubicBezTo>
                  <a:pt x="6746550" y="1273124"/>
                  <a:pt x="6816240" y="1205958"/>
                  <a:pt x="6884922" y="1138287"/>
                </a:cubicBezTo>
                <a:cubicBezTo>
                  <a:pt x="6919262" y="1104451"/>
                  <a:pt x="6946533" y="1064051"/>
                  <a:pt x="6978348" y="1027690"/>
                </a:cubicBezTo>
                <a:cubicBezTo>
                  <a:pt x="7002588" y="999915"/>
                  <a:pt x="7028849" y="974159"/>
                  <a:pt x="7053594" y="947394"/>
                </a:cubicBezTo>
                <a:cubicBezTo>
                  <a:pt x="7101570" y="895883"/>
                  <a:pt x="7150051" y="844372"/>
                  <a:pt x="7197521" y="791852"/>
                </a:cubicBezTo>
                <a:cubicBezTo>
                  <a:pt x="7210652" y="777206"/>
                  <a:pt x="7217721" y="757006"/>
                  <a:pt x="7231862" y="744381"/>
                </a:cubicBezTo>
                <a:cubicBezTo>
                  <a:pt x="7259132" y="719636"/>
                  <a:pt x="7291453" y="700950"/>
                  <a:pt x="7318218" y="675700"/>
                </a:cubicBezTo>
                <a:cubicBezTo>
                  <a:pt x="7341954" y="653480"/>
                  <a:pt x="7360639" y="625704"/>
                  <a:pt x="7383364" y="602474"/>
                </a:cubicBezTo>
                <a:cubicBezTo>
                  <a:pt x="7389929" y="595404"/>
                  <a:pt x="7403564" y="595404"/>
                  <a:pt x="7414169" y="591869"/>
                </a:cubicBezTo>
                <a:cubicBezTo>
                  <a:pt x="7413159" y="602474"/>
                  <a:pt x="7416189" y="617119"/>
                  <a:pt x="7410634" y="623179"/>
                </a:cubicBezTo>
                <a:cubicBezTo>
                  <a:pt x="7363668" y="672670"/>
                  <a:pt x="7315188" y="720646"/>
                  <a:pt x="7266202" y="768116"/>
                </a:cubicBezTo>
                <a:cubicBezTo>
                  <a:pt x="7235902" y="797912"/>
                  <a:pt x="7201561" y="824172"/>
                  <a:pt x="7173786" y="855988"/>
                </a:cubicBezTo>
                <a:cubicBezTo>
                  <a:pt x="7150051" y="882753"/>
                  <a:pt x="7134901" y="916588"/>
                  <a:pt x="7113185" y="945879"/>
                </a:cubicBezTo>
                <a:cubicBezTo>
                  <a:pt x="7099044" y="965574"/>
                  <a:pt x="7083389" y="990824"/>
                  <a:pt x="7063189" y="998400"/>
                </a:cubicBezTo>
                <a:cubicBezTo>
                  <a:pt x="7032384" y="1010015"/>
                  <a:pt x="7026324" y="1026680"/>
                  <a:pt x="7032384" y="1056475"/>
                </a:cubicBezTo>
                <a:cubicBezTo>
                  <a:pt x="7017234" y="1060516"/>
                  <a:pt x="7004103" y="1064556"/>
                  <a:pt x="6990973" y="1068091"/>
                </a:cubicBezTo>
                <a:cubicBezTo>
                  <a:pt x="6988448" y="1114046"/>
                  <a:pt x="6886437" y="1245853"/>
                  <a:pt x="6863206" y="1246863"/>
                </a:cubicBezTo>
                <a:cubicBezTo>
                  <a:pt x="6845026" y="1275649"/>
                  <a:pt x="6831896" y="1299384"/>
                  <a:pt x="6815736" y="1320594"/>
                </a:cubicBezTo>
                <a:cubicBezTo>
                  <a:pt x="6799071" y="1341805"/>
                  <a:pt x="6779375" y="1360995"/>
                  <a:pt x="6756650" y="1385235"/>
                </a:cubicBezTo>
                <a:cubicBezTo>
                  <a:pt x="6757660" y="1374630"/>
                  <a:pt x="6758670" y="1369075"/>
                  <a:pt x="6759175" y="1363520"/>
                </a:cubicBezTo>
                <a:cubicBezTo>
                  <a:pt x="6716754" y="1369580"/>
                  <a:pt x="6694029" y="1402910"/>
                  <a:pt x="6704129" y="1440786"/>
                </a:cubicBezTo>
                <a:cubicBezTo>
                  <a:pt x="6710189" y="1463006"/>
                  <a:pt x="6696049" y="1487752"/>
                  <a:pt x="6713724" y="1508962"/>
                </a:cubicBezTo>
                <a:cubicBezTo>
                  <a:pt x="6718774" y="1515022"/>
                  <a:pt x="6721299" y="1523607"/>
                  <a:pt x="6725339" y="1531182"/>
                </a:cubicBezTo>
                <a:cubicBezTo>
                  <a:pt x="6702614" y="1561483"/>
                  <a:pt x="6694534" y="1595823"/>
                  <a:pt x="6691504" y="1633699"/>
                </a:cubicBezTo>
                <a:cubicBezTo>
                  <a:pt x="6689484" y="1657434"/>
                  <a:pt x="6681404" y="1689250"/>
                  <a:pt x="6634438" y="1682180"/>
                </a:cubicBezTo>
                <a:cubicBezTo>
                  <a:pt x="6648073" y="1693290"/>
                  <a:pt x="6654133" y="1698845"/>
                  <a:pt x="6661203" y="1704400"/>
                </a:cubicBezTo>
                <a:cubicBezTo>
                  <a:pt x="6629388" y="1730155"/>
                  <a:pt x="6629388" y="1735205"/>
                  <a:pt x="6662213" y="1767021"/>
                </a:cubicBezTo>
                <a:cubicBezTo>
                  <a:pt x="6626358" y="1770051"/>
                  <a:pt x="6615753" y="1793786"/>
                  <a:pt x="6608178" y="1822572"/>
                </a:cubicBezTo>
                <a:cubicBezTo>
                  <a:pt x="6601612" y="1846812"/>
                  <a:pt x="6550607" y="1852872"/>
                  <a:pt x="6572827" y="1881152"/>
                </a:cubicBezTo>
                <a:cubicBezTo>
                  <a:pt x="6564242" y="1907918"/>
                  <a:pt x="6561717" y="1927108"/>
                  <a:pt x="6552627" y="1942258"/>
                </a:cubicBezTo>
                <a:cubicBezTo>
                  <a:pt x="6543032" y="1958419"/>
                  <a:pt x="6526872" y="1971044"/>
                  <a:pt x="6511216" y="1987709"/>
                </a:cubicBezTo>
                <a:cubicBezTo>
                  <a:pt x="6525861" y="1993264"/>
                  <a:pt x="6537981" y="1997809"/>
                  <a:pt x="6550102" y="2002354"/>
                </a:cubicBezTo>
                <a:cubicBezTo>
                  <a:pt x="6550607" y="2005384"/>
                  <a:pt x="6550607" y="2007909"/>
                  <a:pt x="6551112" y="2010939"/>
                </a:cubicBezTo>
                <a:cubicBezTo>
                  <a:pt x="6536972" y="2015484"/>
                  <a:pt x="6522831" y="2020535"/>
                  <a:pt x="6503641" y="2027100"/>
                </a:cubicBezTo>
                <a:cubicBezTo>
                  <a:pt x="6518286" y="2042755"/>
                  <a:pt x="6531417" y="2057400"/>
                  <a:pt x="6546061" y="2073055"/>
                </a:cubicBezTo>
                <a:cubicBezTo>
                  <a:pt x="6534447" y="2087195"/>
                  <a:pt x="6520306" y="2104366"/>
                  <a:pt x="6504146" y="2123556"/>
                </a:cubicBezTo>
                <a:cubicBezTo>
                  <a:pt x="6511721" y="2127091"/>
                  <a:pt x="6519801" y="2130121"/>
                  <a:pt x="6538992" y="2138706"/>
                </a:cubicBezTo>
                <a:cubicBezTo>
                  <a:pt x="6524851" y="2147291"/>
                  <a:pt x="6514751" y="2153351"/>
                  <a:pt x="6505661" y="2159412"/>
                </a:cubicBezTo>
                <a:cubicBezTo>
                  <a:pt x="6530911" y="2207892"/>
                  <a:pt x="6527881" y="2285663"/>
                  <a:pt x="6504146" y="2296269"/>
                </a:cubicBezTo>
                <a:cubicBezTo>
                  <a:pt x="6506166" y="2304349"/>
                  <a:pt x="6512226" y="2315964"/>
                  <a:pt x="6509701" y="2318489"/>
                </a:cubicBezTo>
                <a:cubicBezTo>
                  <a:pt x="6483441" y="2343234"/>
                  <a:pt x="6456675" y="2366970"/>
                  <a:pt x="6428900" y="2389190"/>
                </a:cubicBezTo>
                <a:cubicBezTo>
                  <a:pt x="6411225" y="2403835"/>
                  <a:pt x="6391024" y="2415450"/>
                  <a:pt x="6372844" y="2429591"/>
                </a:cubicBezTo>
                <a:cubicBezTo>
                  <a:pt x="6371329" y="2430601"/>
                  <a:pt x="6377390" y="2441206"/>
                  <a:pt x="6380924" y="2450296"/>
                </a:cubicBezTo>
                <a:cubicBezTo>
                  <a:pt x="6366784" y="2453326"/>
                  <a:pt x="6352644" y="2456356"/>
                  <a:pt x="6338504" y="2459386"/>
                </a:cubicBezTo>
                <a:cubicBezTo>
                  <a:pt x="6337999" y="2461911"/>
                  <a:pt x="6337999" y="2464941"/>
                  <a:pt x="6337494" y="2467466"/>
                </a:cubicBezTo>
                <a:cubicBezTo>
                  <a:pt x="6355674" y="2472011"/>
                  <a:pt x="6373854" y="2476556"/>
                  <a:pt x="6399104" y="2482616"/>
                </a:cubicBezTo>
                <a:cubicBezTo>
                  <a:pt x="6379409" y="2493222"/>
                  <a:pt x="6364764" y="2501302"/>
                  <a:pt x="6347594" y="2510392"/>
                </a:cubicBezTo>
                <a:cubicBezTo>
                  <a:pt x="6364764" y="2512412"/>
                  <a:pt x="6382440" y="2517967"/>
                  <a:pt x="6398095" y="2515947"/>
                </a:cubicBezTo>
                <a:cubicBezTo>
                  <a:pt x="6432435" y="2510392"/>
                  <a:pt x="6456171" y="2519987"/>
                  <a:pt x="6464251" y="2550792"/>
                </a:cubicBezTo>
                <a:cubicBezTo>
                  <a:pt x="6558182" y="2556852"/>
                  <a:pt x="6632923" y="2506857"/>
                  <a:pt x="6713219" y="2475546"/>
                </a:cubicBezTo>
                <a:cubicBezTo>
                  <a:pt x="6703624" y="2490697"/>
                  <a:pt x="6662719" y="2500797"/>
                  <a:pt x="6711704" y="2517462"/>
                </a:cubicBezTo>
                <a:cubicBezTo>
                  <a:pt x="6714734" y="2518472"/>
                  <a:pt x="6714229" y="2549277"/>
                  <a:pt x="6709684" y="2550792"/>
                </a:cubicBezTo>
                <a:cubicBezTo>
                  <a:pt x="6655144" y="2569478"/>
                  <a:pt x="6679384" y="2607353"/>
                  <a:pt x="6682919" y="2634118"/>
                </a:cubicBezTo>
                <a:cubicBezTo>
                  <a:pt x="6705139" y="2639674"/>
                  <a:pt x="6723320" y="2648259"/>
                  <a:pt x="6741500" y="2647754"/>
                </a:cubicBezTo>
                <a:cubicBezTo>
                  <a:pt x="6766750" y="2646744"/>
                  <a:pt x="6791496" y="2639674"/>
                  <a:pt x="6816240" y="2634118"/>
                </a:cubicBezTo>
                <a:cubicBezTo>
                  <a:pt x="6880882" y="2618463"/>
                  <a:pt x="6931382" y="2620483"/>
                  <a:pt x="6940978" y="2701285"/>
                </a:cubicBezTo>
                <a:cubicBezTo>
                  <a:pt x="6943503" y="2721485"/>
                  <a:pt x="6967238" y="2740170"/>
                  <a:pt x="6985418" y="2755320"/>
                </a:cubicBezTo>
                <a:cubicBezTo>
                  <a:pt x="6988953" y="2758350"/>
                  <a:pt x="7011174" y="2740675"/>
                  <a:pt x="7023293" y="2730575"/>
                </a:cubicBezTo>
                <a:cubicBezTo>
                  <a:pt x="7048544" y="2709870"/>
                  <a:pt x="7071775" y="2686639"/>
                  <a:pt x="7098035" y="2666944"/>
                </a:cubicBezTo>
                <a:cubicBezTo>
                  <a:pt x="7105105" y="2661894"/>
                  <a:pt x="7122780" y="2671994"/>
                  <a:pt x="7129850" y="2666944"/>
                </a:cubicBezTo>
                <a:cubicBezTo>
                  <a:pt x="7150051" y="2652804"/>
                  <a:pt x="7167726" y="2635128"/>
                  <a:pt x="7184391" y="2616948"/>
                </a:cubicBezTo>
                <a:cubicBezTo>
                  <a:pt x="7187421" y="2613413"/>
                  <a:pt x="7182371" y="2602303"/>
                  <a:pt x="7180856" y="2594728"/>
                </a:cubicBezTo>
                <a:cubicBezTo>
                  <a:pt x="7214691" y="2573518"/>
                  <a:pt x="7251557" y="2550287"/>
                  <a:pt x="7289938" y="2526047"/>
                </a:cubicBezTo>
                <a:cubicBezTo>
                  <a:pt x="7305593" y="2552812"/>
                  <a:pt x="7307108" y="2569478"/>
                  <a:pt x="7278322" y="2580083"/>
                </a:cubicBezTo>
                <a:cubicBezTo>
                  <a:pt x="7270242" y="2583113"/>
                  <a:pt x="7264687" y="2594223"/>
                  <a:pt x="7260142" y="2602808"/>
                </a:cubicBezTo>
                <a:cubicBezTo>
                  <a:pt x="7246507" y="2627553"/>
                  <a:pt x="7228327" y="2643209"/>
                  <a:pt x="7205602" y="2638159"/>
                </a:cubicBezTo>
                <a:cubicBezTo>
                  <a:pt x="7197521" y="2652299"/>
                  <a:pt x="7191966" y="2663914"/>
                  <a:pt x="7184391" y="2674519"/>
                </a:cubicBezTo>
                <a:cubicBezTo>
                  <a:pt x="7180856" y="2679569"/>
                  <a:pt x="7171261" y="2683104"/>
                  <a:pt x="7170756" y="2687649"/>
                </a:cubicBezTo>
                <a:cubicBezTo>
                  <a:pt x="7168231" y="2715425"/>
                  <a:pt x="7145506" y="2712395"/>
                  <a:pt x="7128840" y="2723000"/>
                </a:cubicBezTo>
                <a:cubicBezTo>
                  <a:pt x="7097530" y="2742695"/>
                  <a:pt x="7071269" y="2775520"/>
                  <a:pt x="7052079" y="2807841"/>
                </a:cubicBezTo>
                <a:cubicBezTo>
                  <a:pt x="7041979" y="2824506"/>
                  <a:pt x="7078844" y="2847232"/>
                  <a:pt x="7097025" y="2833091"/>
                </a:cubicBezTo>
                <a:cubicBezTo>
                  <a:pt x="7126820" y="2809861"/>
                  <a:pt x="7159645" y="2802791"/>
                  <a:pt x="7196511" y="2797236"/>
                </a:cubicBezTo>
                <a:cubicBezTo>
                  <a:pt x="7229337" y="2792186"/>
                  <a:pt x="7260142" y="2767440"/>
                  <a:pt x="7290442" y="2747745"/>
                </a:cubicBezTo>
                <a:cubicBezTo>
                  <a:pt x="7338923" y="2716435"/>
                  <a:pt x="7381849" y="2669974"/>
                  <a:pt x="7434874" y="2654319"/>
                </a:cubicBezTo>
                <a:cubicBezTo>
                  <a:pt x="7474265" y="2642704"/>
                  <a:pt x="7513151" y="2629574"/>
                  <a:pt x="7551532" y="2614928"/>
                </a:cubicBezTo>
                <a:cubicBezTo>
                  <a:pt x="7559107" y="2611898"/>
                  <a:pt x="7569712" y="2603818"/>
                  <a:pt x="7570217" y="2597253"/>
                </a:cubicBezTo>
                <a:cubicBezTo>
                  <a:pt x="7571732" y="2567963"/>
                  <a:pt x="7588397" y="2568468"/>
                  <a:pt x="7611627" y="2568468"/>
                </a:cubicBezTo>
                <a:cubicBezTo>
                  <a:pt x="7631322" y="2568468"/>
                  <a:pt x="7653543" y="2560892"/>
                  <a:pt x="7669703" y="2549782"/>
                </a:cubicBezTo>
                <a:cubicBezTo>
                  <a:pt x="7710103" y="2520997"/>
                  <a:pt x="7757574" y="2509382"/>
                  <a:pt x="7801005" y="2488676"/>
                </a:cubicBezTo>
                <a:cubicBezTo>
                  <a:pt x="7841911" y="2468981"/>
                  <a:pt x="7883826" y="2462921"/>
                  <a:pt x="7925237" y="2450296"/>
                </a:cubicBezTo>
                <a:cubicBezTo>
                  <a:pt x="7946447" y="2443731"/>
                  <a:pt x="7962102" y="2420500"/>
                  <a:pt x="7982807" y="2409895"/>
                </a:cubicBezTo>
                <a:cubicBezTo>
                  <a:pt x="8022703" y="2389695"/>
                  <a:pt x="8066134" y="2376060"/>
                  <a:pt x="8104515" y="2354345"/>
                </a:cubicBezTo>
                <a:cubicBezTo>
                  <a:pt x="8162085" y="2321519"/>
                  <a:pt x="8217131" y="2283643"/>
                  <a:pt x="8273187" y="2247788"/>
                </a:cubicBezTo>
                <a:cubicBezTo>
                  <a:pt x="8303992" y="2227588"/>
                  <a:pt x="8335303" y="2207387"/>
                  <a:pt x="8365098" y="2185167"/>
                </a:cubicBezTo>
                <a:cubicBezTo>
                  <a:pt x="8436809" y="2130121"/>
                  <a:pt x="8507510" y="2073560"/>
                  <a:pt x="8578716" y="2018010"/>
                </a:cubicBezTo>
                <a:cubicBezTo>
                  <a:pt x="8632247" y="1976094"/>
                  <a:pt x="8686787" y="1935188"/>
                  <a:pt x="8740318" y="1893273"/>
                </a:cubicBezTo>
                <a:cubicBezTo>
                  <a:pt x="8780719" y="1861457"/>
                  <a:pt x="8826169" y="1841257"/>
                  <a:pt x="8877176" y="1832167"/>
                </a:cubicBezTo>
                <a:cubicBezTo>
                  <a:pt x="8874651" y="1879132"/>
                  <a:pt x="8874651" y="1919533"/>
                  <a:pt x="8874651" y="1960439"/>
                </a:cubicBezTo>
                <a:close/>
                <a:moveTo>
                  <a:pt x="363762" y="3371934"/>
                </a:moveTo>
                <a:cubicBezTo>
                  <a:pt x="377397" y="3375469"/>
                  <a:pt x="388507" y="3381024"/>
                  <a:pt x="399617" y="3381024"/>
                </a:cubicBezTo>
                <a:cubicBezTo>
                  <a:pt x="426888" y="3381024"/>
                  <a:pt x="457693" y="3385570"/>
                  <a:pt x="480418" y="3374459"/>
                </a:cubicBezTo>
                <a:cubicBezTo>
                  <a:pt x="513244" y="3358804"/>
                  <a:pt x="540009" y="3330524"/>
                  <a:pt x="567785" y="3308303"/>
                </a:cubicBezTo>
                <a:cubicBezTo>
                  <a:pt x="557684" y="3302243"/>
                  <a:pt x="526879" y="3327999"/>
                  <a:pt x="525364" y="3289618"/>
                </a:cubicBezTo>
                <a:cubicBezTo>
                  <a:pt x="494559" y="3298203"/>
                  <a:pt x="464258" y="3306283"/>
                  <a:pt x="431433" y="3315373"/>
                </a:cubicBezTo>
                <a:cubicBezTo>
                  <a:pt x="431433" y="3293658"/>
                  <a:pt x="431433" y="3274468"/>
                  <a:pt x="431433" y="3253763"/>
                </a:cubicBezTo>
                <a:cubicBezTo>
                  <a:pt x="421332" y="3252752"/>
                  <a:pt x="409212" y="3251743"/>
                  <a:pt x="397597" y="3250733"/>
                </a:cubicBezTo>
                <a:cubicBezTo>
                  <a:pt x="404667" y="3267398"/>
                  <a:pt x="410727" y="3282043"/>
                  <a:pt x="419312" y="3301233"/>
                </a:cubicBezTo>
                <a:cubicBezTo>
                  <a:pt x="391032" y="3290123"/>
                  <a:pt x="370832" y="3282548"/>
                  <a:pt x="350126" y="3274468"/>
                </a:cubicBezTo>
                <a:cubicBezTo>
                  <a:pt x="341541" y="3294163"/>
                  <a:pt x="335481" y="3307293"/>
                  <a:pt x="328411" y="3322949"/>
                </a:cubicBezTo>
                <a:cubicBezTo>
                  <a:pt x="347601" y="3323959"/>
                  <a:pt x="364772" y="3324464"/>
                  <a:pt x="384972" y="3325474"/>
                </a:cubicBezTo>
                <a:cubicBezTo>
                  <a:pt x="376387" y="3344664"/>
                  <a:pt x="369317" y="3359814"/>
                  <a:pt x="363762" y="3371934"/>
                </a:cubicBezTo>
                <a:close/>
                <a:moveTo>
                  <a:pt x="6747560" y="4265798"/>
                </a:moveTo>
                <a:cubicBezTo>
                  <a:pt x="6757660" y="4270342"/>
                  <a:pt x="6762710" y="4273373"/>
                  <a:pt x="6768265" y="4274888"/>
                </a:cubicBezTo>
                <a:cubicBezTo>
                  <a:pt x="6820786" y="4291048"/>
                  <a:pt x="6821290" y="4290038"/>
                  <a:pt x="6832906" y="4236002"/>
                </a:cubicBezTo>
                <a:cubicBezTo>
                  <a:pt x="6835431" y="4224387"/>
                  <a:pt x="6845531" y="4214287"/>
                  <a:pt x="6852096" y="4203682"/>
                </a:cubicBezTo>
                <a:cubicBezTo>
                  <a:pt x="6841491" y="4197622"/>
                  <a:pt x="6829876" y="4190551"/>
                  <a:pt x="6817251" y="4182976"/>
                </a:cubicBezTo>
                <a:cubicBezTo>
                  <a:pt x="6827351" y="4163281"/>
                  <a:pt x="6836441" y="4146615"/>
                  <a:pt x="6839976" y="4139546"/>
                </a:cubicBezTo>
                <a:cubicBezTo>
                  <a:pt x="6831896" y="4124395"/>
                  <a:pt x="6828361" y="4112275"/>
                  <a:pt x="6820786" y="4104195"/>
                </a:cubicBezTo>
                <a:cubicBezTo>
                  <a:pt x="6812201" y="4095610"/>
                  <a:pt x="6799576" y="4090560"/>
                  <a:pt x="6788465" y="4083995"/>
                </a:cubicBezTo>
                <a:cubicBezTo>
                  <a:pt x="6786445" y="4087025"/>
                  <a:pt x="6784425" y="4089550"/>
                  <a:pt x="6782405" y="4092580"/>
                </a:cubicBezTo>
                <a:cubicBezTo>
                  <a:pt x="6785940" y="4098135"/>
                  <a:pt x="6789980" y="4103690"/>
                  <a:pt x="6796546" y="4113285"/>
                </a:cubicBezTo>
                <a:cubicBezTo>
                  <a:pt x="6781395" y="4111770"/>
                  <a:pt x="6772305" y="4111265"/>
                  <a:pt x="6762710" y="4110255"/>
                </a:cubicBezTo>
                <a:cubicBezTo>
                  <a:pt x="6748064" y="4156211"/>
                  <a:pt x="6737459" y="4201662"/>
                  <a:pt x="6768770" y="4245597"/>
                </a:cubicBezTo>
                <a:cubicBezTo>
                  <a:pt x="6763215" y="4251657"/>
                  <a:pt x="6757660" y="4257212"/>
                  <a:pt x="6747560" y="4265798"/>
                </a:cubicBezTo>
                <a:close/>
                <a:moveTo>
                  <a:pt x="3119082" y="6486820"/>
                </a:moveTo>
                <a:cubicBezTo>
                  <a:pt x="3142817" y="6494395"/>
                  <a:pt x="3165542" y="6501465"/>
                  <a:pt x="3195843" y="6511060"/>
                </a:cubicBezTo>
                <a:cubicBezTo>
                  <a:pt x="3186248" y="6492375"/>
                  <a:pt x="3180693" y="6480760"/>
                  <a:pt x="3173623" y="6467124"/>
                </a:cubicBezTo>
                <a:cubicBezTo>
                  <a:pt x="3183723" y="6465610"/>
                  <a:pt x="3192308" y="6464095"/>
                  <a:pt x="3201398" y="6462579"/>
                </a:cubicBezTo>
                <a:cubicBezTo>
                  <a:pt x="3149382" y="6442884"/>
                  <a:pt x="3200388" y="6416624"/>
                  <a:pt x="3197863" y="6388848"/>
                </a:cubicBezTo>
                <a:cubicBezTo>
                  <a:pt x="3183218" y="6405514"/>
                  <a:pt x="3171603" y="6418139"/>
                  <a:pt x="3160998" y="6430259"/>
                </a:cubicBezTo>
                <a:cubicBezTo>
                  <a:pt x="3148372" y="6426219"/>
                  <a:pt x="3137262" y="6422179"/>
                  <a:pt x="3125647" y="6418644"/>
                </a:cubicBezTo>
                <a:cubicBezTo>
                  <a:pt x="3125647" y="6408544"/>
                  <a:pt x="3125647" y="6398444"/>
                  <a:pt x="3125647" y="6382788"/>
                </a:cubicBezTo>
                <a:cubicBezTo>
                  <a:pt x="3109992" y="6400464"/>
                  <a:pt x="3098376" y="6414099"/>
                  <a:pt x="3086761" y="6427734"/>
                </a:cubicBezTo>
                <a:cubicBezTo>
                  <a:pt x="3131202" y="6469649"/>
                  <a:pt x="3131202" y="6469649"/>
                  <a:pt x="3119082" y="6486820"/>
                </a:cubicBezTo>
                <a:close/>
                <a:moveTo>
                  <a:pt x="411232" y="2989644"/>
                </a:moveTo>
                <a:cubicBezTo>
                  <a:pt x="370832" y="3023479"/>
                  <a:pt x="352651" y="2983584"/>
                  <a:pt x="333966" y="2966918"/>
                </a:cubicBezTo>
                <a:cubicBezTo>
                  <a:pt x="305686" y="2941668"/>
                  <a:pt x="270840" y="2938638"/>
                  <a:pt x="247105" y="2971968"/>
                </a:cubicBezTo>
                <a:cubicBezTo>
                  <a:pt x="253670" y="2976514"/>
                  <a:pt x="260235" y="2980554"/>
                  <a:pt x="269325" y="2986614"/>
                </a:cubicBezTo>
                <a:cubicBezTo>
                  <a:pt x="268820" y="2980048"/>
                  <a:pt x="268820" y="2977019"/>
                  <a:pt x="268315" y="2973483"/>
                </a:cubicBezTo>
                <a:cubicBezTo>
                  <a:pt x="267305" y="2969443"/>
                  <a:pt x="266295" y="2965403"/>
                  <a:pt x="263770" y="2956313"/>
                </a:cubicBezTo>
                <a:cubicBezTo>
                  <a:pt x="282455" y="2957323"/>
                  <a:pt x="297606" y="2958333"/>
                  <a:pt x="322856" y="2959343"/>
                </a:cubicBezTo>
                <a:cubicBezTo>
                  <a:pt x="305181" y="2972473"/>
                  <a:pt x="296596" y="2979039"/>
                  <a:pt x="288011" y="2985604"/>
                </a:cubicBezTo>
                <a:cubicBezTo>
                  <a:pt x="308716" y="3013379"/>
                  <a:pt x="384972" y="3017924"/>
                  <a:pt x="411232" y="2989644"/>
                </a:cubicBezTo>
                <a:close/>
                <a:moveTo>
                  <a:pt x="271850" y="3023984"/>
                </a:moveTo>
                <a:cubicBezTo>
                  <a:pt x="216299" y="2996714"/>
                  <a:pt x="159234" y="3002774"/>
                  <a:pt x="124893" y="3041659"/>
                </a:cubicBezTo>
                <a:cubicBezTo>
                  <a:pt x="150144" y="3034084"/>
                  <a:pt x="171354" y="3020449"/>
                  <a:pt x="189029" y="3024489"/>
                </a:cubicBezTo>
                <a:cubicBezTo>
                  <a:pt x="208219" y="3029034"/>
                  <a:pt x="223370" y="3049740"/>
                  <a:pt x="241045" y="3063880"/>
                </a:cubicBezTo>
                <a:cubicBezTo>
                  <a:pt x="250640" y="3051255"/>
                  <a:pt x="260740" y="3038629"/>
                  <a:pt x="271850" y="3023984"/>
                </a:cubicBezTo>
                <a:close/>
                <a:moveTo>
                  <a:pt x="2967579" y="6008073"/>
                </a:moveTo>
                <a:cubicBezTo>
                  <a:pt x="2947884" y="6013123"/>
                  <a:pt x="2931724" y="6017163"/>
                  <a:pt x="2919099" y="6020698"/>
                </a:cubicBezTo>
                <a:cubicBezTo>
                  <a:pt x="2932229" y="6033323"/>
                  <a:pt x="2943339" y="6046959"/>
                  <a:pt x="2956974" y="6055543"/>
                </a:cubicBezTo>
                <a:cubicBezTo>
                  <a:pt x="2971620" y="6065139"/>
                  <a:pt x="2989295" y="6069684"/>
                  <a:pt x="3005960" y="6076754"/>
                </a:cubicBezTo>
                <a:cubicBezTo>
                  <a:pt x="3007475" y="6073219"/>
                  <a:pt x="3008990" y="6070189"/>
                  <a:pt x="3011010" y="6066654"/>
                </a:cubicBezTo>
                <a:cubicBezTo>
                  <a:pt x="3005455" y="6059584"/>
                  <a:pt x="2999900" y="6053018"/>
                  <a:pt x="2989295" y="6039383"/>
                </a:cubicBezTo>
                <a:cubicBezTo>
                  <a:pt x="3004445" y="6044938"/>
                  <a:pt x="3011010" y="6047463"/>
                  <a:pt x="3017575" y="6049988"/>
                </a:cubicBezTo>
                <a:cubicBezTo>
                  <a:pt x="3023130" y="6052514"/>
                  <a:pt x="3028686" y="6055039"/>
                  <a:pt x="3034240" y="6057564"/>
                </a:cubicBezTo>
                <a:cubicBezTo>
                  <a:pt x="3035755" y="6053523"/>
                  <a:pt x="3037271" y="6049484"/>
                  <a:pt x="3039291" y="6045443"/>
                </a:cubicBezTo>
                <a:cubicBezTo>
                  <a:pt x="3018080" y="6037363"/>
                  <a:pt x="2997375" y="6029788"/>
                  <a:pt x="2976165" y="6021708"/>
                </a:cubicBezTo>
                <a:cubicBezTo>
                  <a:pt x="2974650" y="6024738"/>
                  <a:pt x="2973135" y="6027768"/>
                  <a:pt x="2971620" y="6030798"/>
                </a:cubicBezTo>
                <a:cubicBezTo>
                  <a:pt x="2970104" y="6024738"/>
                  <a:pt x="2969095" y="6018173"/>
                  <a:pt x="2967579" y="6008073"/>
                </a:cubicBezTo>
                <a:close/>
                <a:moveTo>
                  <a:pt x="3847807" y="2187187"/>
                </a:moveTo>
                <a:cubicBezTo>
                  <a:pt x="3867503" y="2236173"/>
                  <a:pt x="3869523" y="2233648"/>
                  <a:pt x="3979109" y="2232133"/>
                </a:cubicBezTo>
                <a:cubicBezTo>
                  <a:pt x="3966484" y="2227083"/>
                  <a:pt x="3957899" y="2220013"/>
                  <a:pt x="3952344" y="2221527"/>
                </a:cubicBezTo>
                <a:cubicBezTo>
                  <a:pt x="3909923" y="2236173"/>
                  <a:pt x="3879118" y="2232638"/>
                  <a:pt x="3879623" y="2178602"/>
                </a:cubicBezTo>
                <a:cubicBezTo>
                  <a:pt x="3857402" y="2178602"/>
                  <a:pt x="3839222" y="2178602"/>
                  <a:pt x="3822052" y="2178602"/>
                </a:cubicBezTo>
                <a:cubicBezTo>
                  <a:pt x="3819022" y="2191732"/>
                  <a:pt x="3816497" y="2202842"/>
                  <a:pt x="3813467" y="2213952"/>
                </a:cubicBezTo>
                <a:cubicBezTo>
                  <a:pt x="3815487" y="2214962"/>
                  <a:pt x="3817507" y="2216477"/>
                  <a:pt x="3819022" y="2217487"/>
                </a:cubicBezTo>
                <a:cubicBezTo>
                  <a:pt x="3828112" y="2208902"/>
                  <a:pt x="3836697" y="2199307"/>
                  <a:pt x="3847807" y="2187187"/>
                </a:cubicBezTo>
                <a:close/>
                <a:moveTo>
                  <a:pt x="404162" y="3443140"/>
                </a:moveTo>
                <a:cubicBezTo>
                  <a:pt x="398102" y="3441120"/>
                  <a:pt x="393557" y="3438595"/>
                  <a:pt x="389517" y="3438090"/>
                </a:cubicBezTo>
                <a:cubicBezTo>
                  <a:pt x="379922" y="3436575"/>
                  <a:pt x="369822" y="3435060"/>
                  <a:pt x="360227" y="3434555"/>
                </a:cubicBezTo>
                <a:cubicBezTo>
                  <a:pt x="359217" y="3434555"/>
                  <a:pt x="355682" y="3447685"/>
                  <a:pt x="357197" y="3449200"/>
                </a:cubicBezTo>
                <a:cubicBezTo>
                  <a:pt x="364772" y="3455261"/>
                  <a:pt x="373357" y="3460311"/>
                  <a:pt x="382447" y="3462836"/>
                </a:cubicBezTo>
                <a:cubicBezTo>
                  <a:pt x="399617" y="3467381"/>
                  <a:pt x="416787" y="3471421"/>
                  <a:pt x="434463" y="3472936"/>
                </a:cubicBezTo>
                <a:cubicBezTo>
                  <a:pt x="445573" y="3473946"/>
                  <a:pt x="457188" y="3469906"/>
                  <a:pt x="470823" y="3467886"/>
                </a:cubicBezTo>
                <a:cubicBezTo>
                  <a:pt x="448098" y="3449200"/>
                  <a:pt x="430423" y="3434050"/>
                  <a:pt x="410222" y="3417385"/>
                </a:cubicBezTo>
                <a:cubicBezTo>
                  <a:pt x="408202" y="3425970"/>
                  <a:pt x="406182" y="3433545"/>
                  <a:pt x="404162" y="3443140"/>
                </a:cubicBezTo>
                <a:close/>
                <a:moveTo>
                  <a:pt x="236500" y="3106805"/>
                </a:moveTo>
                <a:cubicBezTo>
                  <a:pt x="246095" y="3148216"/>
                  <a:pt x="246095" y="3148216"/>
                  <a:pt x="316796" y="3118925"/>
                </a:cubicBezTo>
                <a:cubicBezTo>
                  <a:pt x="302656" y="3115896"/>
                  <a:pt x="291546" y="3113371"/>
                  <a:pt x="279930" y="3110845"/>
                </a:cubicBezTo>
                <a:cubicBezTo>
                  <a:pt x="279930" y="3108320"/>
                  <a:pt x="280435" y="3106300"/>
                  <a:pt x="280435" y="3103775"/>
                </a:cubicBezTo>
                <a:cubicBezTo>
                  <a:pt x="292556" y="3103775"/>
                  <a:pt x="304171" y="3103775"/>
                  <a:pt x="316291" y="3103775"/>
                </a:cubicBezTo>
                <a:cubicBezTo>
                  <a:pt x="315786" y="3099735"/>
                  <a:pt x="315786" y="3095190"/>
                  <a:pt x="315281" y="3091150"/>
                </a:cubicBezTo>
                <a:cubicBezTo>
                  <a:pt x="298616" y="3093170"/>
                  <a:pt x="278415" y="3090645"/>
                  <a:pt x="266295" y="3099230"/>
                </a:cubicBezTo>
                <a:cubicBezTo>
                  <a:pt x="251145" y="3109835"/>
                  <a:pt x="253670" y="3113875"/>
                  <a:pt x="236500" y="3106805"/>
                </a:cubicBezTo>
                <a:close/>
                <a:moveTo>
                  <a:pt x="289021" y="3158316"/>
                </a:moveTo>
                <a:cubicBezTo>
                  <a:pt x="282455" y="3170941"/>
                  <a:pt x="277405" y="3181042"/>
                  <a:pt x="272355" y="3190637"/>
                </a:cubicBezTo>
                <a:cubicBezTo>
                  <a:pt x="342551" y="3188112"/>
                  <a:pt x="363257" y="3184072"/>
                  <a:pt x="357702" y="3173971"/>
                </a:cubicBezTo>
                <a:cubicBezTo>
                  <a:pt x="351136" y="3173971"/>
                  <a:pt x="344571" y="3173971"/>
                  <a:pt x="336491" y="3173971"/>
                </a:cubicBezTo>
                <a:cubicBezTo>
                  <a:pt x="339016" y="3163871"/>
                  <a:pt x="340531" y="3155791"/>
                  <a:pt x="344571" y="3138116"/>
                </a:cubicBezTo>
                <a:cubicBezTo>
                  <a:pt x="324371" y="3157811"/>
                  <a:pt x="312756" y="3184072"/>
                  <a:pt x="289021" y="3158316"/>
                </a:cubicBezTo>
                <a:close/>
                <a:moveTo>
                  <a:pt x="3234728" y="6448944"/>
                </a:moveTo>
                <a:cubicBezTo>
                  <a:pt x="3232203" y="6453489"/>
                  <a:pt x="3229174" y="6457529"/>
                  <a:pt x="3226648" y="6462074"/>
                </a:cubicBezTo>
                <a:cubicBezTo>
                  <a:pt x="3246849" y="6478235"/>
                  <a:pt x="3267554" y="6494395"/>
                  <a:pt x="3287754" y="6510555"/>
                </a:cubicBezTo>
                <a:cubicBezTo>
                  <a:pt x="3290279" y="6507020"/>
                  <a:pt x="3293309" y="6503485"/>
                  <a:pt x="3295834" y="6500455"/>
                </a:cubicBezTo>
                <a:cubicBezTo>
                  <a:pt x="3284724" y="6490860"/>
                  <a:pt x="3273109" y="6481265"/>
                  <a:pt x="3255939" y="6466620"/>
                </a:cubicBezTo>
                <a:cubicBezTo>
                  <a:pt x="3270584" y="6466620"/>
                  <a:pt x="3277149" y="6466620"/>
                  <a:pt x="3283209" y="6466620"/>
                </a:cubicBezTo>
                <a:cubicBezTo>
                  <a:pt x="3283209" y="6464599"/>
                  <a:pt x="3283714" y="6462579"/>
                  <a:pt x="3283714" y="6460560"/>
                </a:cubicBezTo>
                <a:cubicBezTo>
                  <a:pt x="3267554" y="6456519"/>
                  <a:pt x="3251394" y="6452479"/>
                  <a:pt x="3234728" y="6448944"/>
                </a:cubicBezTo>
                <a:close/>
                <a:moveTo>
                  <a:pt x="3126657" y="6212601"/>
                </a:moveTo>
                <a:cubicBezTo>
                  <a:pt x="3120092" y="6221691"/>
                  <a:pt x="3108477" y="6237851"/>
                  <a:pt x="3097366" y="6253507"/>
                </a:cubicBezTo>
                <a:cubicBezTo>
                  <a:pt x="3114537" y="6262092"/>
                  <a:pt x="3146352" y="6243911"/>
                  <a:pt x="3165542" y="6208561"/>
                </a:cubicBezTo>
                <a:cubicBezTo>
                  <a:pt x="3154432" y="6210076"/>
                  <a:pt x="3143827" y="6211086"/>
                  <a:pt x="3126657" y="6212601"/>
                </a:cubicBezTo>
                <a:close/>
                <a:moveTo>
                  <a:pt x="271850" y="2783096"/>
                </a:moveTo>
                <a:cubicBezTo>
                  <a:pt x="271345" y="2787136"/>
                  <a:pt x="271345" y="2791176"/>
                  <a:pt x="270840" y="2795216"/>
                </a:cubicBezTo>
                <a:cubicBezTo>
                  <a:pt x="292556" y="2786631"/>
                  <a:pt x="308716" y="2836627"/>
                  <a:pt x="339521" y="2786631"/>
                </a:cubicBezTo>
                <a:cubicBezTo>
                  <a:pt x="313261" y="2785116"/>
                  <a:pt x="292556" y="2784106"/>
                  <a:pt x="271850" y="2783096"/>
                </a:cubicBezTo>
                <a:close/>
                <a:moveTo>
                  <a:pt x="6692514" y="2536652"/>
                </a:moveTo>
                <a:cubicBezTo>
                  <a:pt x="6688474" y="2532612"/>
                  <a:pt x="6684434" y="2528572"/>
                  <a:pt x="6680394" y="2524532"/>
                </a:cubicBezTo>
                <a:cubicBezTo>
                  <a:pt x="6660194" y="2541702"/>
                  <a:pt x="6639993" y="2558872"/>
                  <a:pt x="6620298" y="2575538"/>
                </a:cubicBezTo>
                <a:cubicBezTo>
                  <a:pt x="6623833" y="2579578"/>
                  <a:pt x="6627368" y="2583113"/>
                  <a:pt x="6630903" y="2587153"/>
                </a:cubicBezTo>
                <a:cubicBezTo>
                  <a:pt x="6651103" y="2570488"/>
                  <a:pt x="6671808" y="2553317"/>
                  <a:pt x="6692514" y="2536652"/>
                </a:cubicBezTo>
                <a:close/>
                <a:moveTo>
                  <a:pt x="170344" y="2671489"/>
                </a:moveTo>
                <a:cubicBezTo>
                  <a:pt x="167819" y="2688154"/>
                  <a:pt x="166304" y="2698760"/>
                  <a:pt x="164284" y="2713910"/>
                </a:cubicBezTo>
                <a:cubicBezTo>
                  <a:pt x="175899" y="2700275"/>
                  <a:pt x="183474" y="2691184"/>
                  <a:pt x="196604" y="2675529"/>
                </a:cubicBezTo>
                <a:cubicBezTo>
                  <a:pt x="178424" y="2669974"/>
                  <a:pt x="163779" y="2663914"/>
                  <a:pt x="148629" y="2661389"/>
                </a:cubicBezTo>
                <a:cubicBezTo>
                  <a:pt x="146608" y="2660884"/>
                  <a:pt x="141558" y="2674519"/>
                  <a:pt x="139033" y="2682094"/>
                </a:cubicBezTo>
                <a:cubicBezTo>
                  <a:pt x="138528" y="2684114"/>
                  <a:pt x="142063" y="2687144"/>
                  <a:pt x="144083" y="2690679"/>
                </a:cubicBezTo>
                <a:cubicBezTo>
                  <a:pt x="152164" y="2685124"/>
                  <a:pt x="158729" y="2680074"/>
                  <a:pt x="170344" y="2671489"/>
                </a:cubicBezTo>
                <a:close/>
                <a:moveTo>
                  <a:pt x="172869" y="3073475"/>
                </a:moveTo>
                <a:cubicBezTo>
                  <a:pt x="154184" y="3073475"/>
                  <a:pt x="141558" y="3073475"/>
                  <a:pt x="129438" y="3073475"/>
                </a:cubicBezTo>
                <a:cubicBezTo>
                  <a:pt x="129438" y="3098220"/>
                  <a:pt x="129438" y="3098220"/>
                  <a:pt x="183979" y="3091655"/>
                </a:cubicBezTo>
                <a:cubicBezTo>
                  <a:pt x="178929" y="3084080"/>
                  <a:pt x="174384" y="3076505"/>
                  <a:pt x="172869" y="3073475"/>
                </a:cubicBezTo>
                <a:close/>
                <a:moveTo>
                  <a:pt x="3424106" y="6536816"/>
                </a:moveTo>
                <a:cubicBezTo>
                  <a:pt x="3422591" y="6548936"/>
                  <a:pt x="3421581" y="6558026"/>
                  <a:pt x="3420571" y="6568631"/>
                </a:cubicBezTo>
                <a:cubicBezTo>
                  <a:pt x="3442286" y="6568631"/>
                  <a:pt x="3459457" y="6568631"/>
                  <a:pt x="3476627" y="6568631"/>
                </a:cubicBezTo>
                <a:cubicBezTo>
                  <a:pt x="3477132" y="6565096"/>
                  <a:pt x="3477132" y="6561561"/>
                  <a:pt x="3477637" y="6558531"/>
                </a:cubicBezTo>
                <a:cubicBezTo>
                  <a:pt x="3460972" y="6551461"/>
                  <a:pt x="3443802" y="6544391"/>
                  <a:pt x="3424106" y="6536816"/>
                </a:cubicBezTo>
                <a:close/>
              </a:path>
            </a:pathLst>
          </a:custGeom>
          <a:solidFill>
            <a:srgbClr val="000000"/>
          </a:solidFill>
          <a:ln w="5050"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7EFFB613-5F3A-41CB-ABA4-E34E14CC2CBC}"/>
              </a:ext>
            </a:extLst>
          </p:cNvPr>
          <p:cNvSpPr/>
          <p:nvPr/>
        </p:nvSpPr>
        <p:spPr>
          <a:xfrm>
            <a:off x="8317809" y="3948913"/>
            <a:ext cx="2995697" cy="2243968"/>
          </a:xfrm>
          <a:custGeom>
            <a:avLst/>
            <a:gdLst>
              <a:gd name="connsiteX0" fmla="*/ 7748982 w 9155430"/>
              <a:gd name="connsiteY0" fmla="*/ 2489466 h 6858000"/>
              <a:gd name="connsiteX1" fmla="*/ 7777884 w 9155430"/>
              <a:gd name="connsiteY1" fmla="*/ 2484567 h 6858000"/>
              <a:gd name="connsiteX2" fmla="*/ 7749473 w 9155430"/>
              <a:gd name="connsiteY2" fmla="*/ 2581069 h 6858000"/>
              <a:gd name="connsiteX3" fmla="*/ 7796988 w 9155430"/>
              <a:gd name="connsiteY3" fmla="*/ 2623687 h 6858000"/>
              <a:gd name="connsiteX4" fmla="*/ 7776415 w 9155430"/>
              <a:gd name="connsiteY4" fmla="*/ 2711861 h 6858000"/>
              <a:gd name="connsiteX5" fmla="*/ 7870957 w 9155430"/>
              <a:gd name="connsiteY5" fmla="*/ 2814731 h 6858000"/>
              <a:gd name="connsiteX6" fmla="*/ 7907206 w 9155430"/>
              <a:gd name="connsiteY6" fmla="*/ 2875963 h 6858000"/>
              <a:gd name="connsiteX7" fmla="*/ 7858710 w 9155430"/>
              <a:gd name="connsiteY7" fmla="*/ 2900456 h 6858000"/>
              <a:gd name="connsiteX8" fmla="*/ 7822461 w 9155430"/>
              <a:gd name="connsiteY8" fmla="*/ 2900456 h 6858000"/>
              <a:gd name="connsiteX9" fmla="*/ 7828339 w 9155430"/>
              <a:gd name="connsiteY9" fmla="*/ 2945033 h 6858000"/>
              <a:gd name="connsiteX10" fmla="*/ 7843035 w 9155430"/>
              <a:gd name="connsiteY10" fmla="*/ 2943074 h 6858000"/>
              <a:gd name="connsiteX11" fmla="*/ 7838137 w 9155430"/>
              <a:gd name="connsiteY11" fmla="*/ 2914662 h 6858000"/>
              <a:gd name="connsiteX12" fmla="*/ 7848423 w 9155430"/>
              <a:gd name="connsiteY12" fmla="*/ 2910253 h 6858000"/>
              <a:gd name="connsiteX13" fmla="*/ 7867528 w 9155430"/>
              <a:gd name="connsiteY13" fmla="*/ 2962178 h 6858000"/>
              <a:gd name="connsiteX14" fmla="*/ 7820012 w 9155430"/>
              <a:gd name="connsiteY14" fmla="*/ 3131669 h 6858000"/>
              <a:gd name="connsiteX15" fmla="*/ 7910635 w 9155430"/>
              <a:gd name="connsiteY15" fmla="*/ 3172327 h 6858000"/>
              <a:gd name="connsiteX16" fmla="*/ 7844995 w 9155430"/>
              <a:gd name="connsiteY16" fmla="*/ 3241887 h 6858000"/>
              <a:gd name="connsiteX17" fmla="*/ 7911125 w 9155430"/>
              <a:gd name="connsiteY17" fmla="*/ 3265400 h 6858000"/>
              <a:gd name="connsiteX18" fmla="*/ 7920432 w 9155430"/>
              <a:gd name="connsiteY18" fmla="*/ 3197799 h 6858000"/>
              <a:gd name="connsiteX19" fmla="*/ 7924841 w 9155430"/>
              <a:gd name="connsiteY19" fmla="*/ 3295771 h 6858000"/>
              <a:gd name="connsiteX20" fmla="*/ 7878305 w 9155430"/>
              <a:gd name="connsiteY20" fmla="*/ 3295771 h 6858000"/>
              <a:gd name="connsiteX21" fmla="*/ 7862629 w 9155430"/>
              <a:gd name="connsiteY21" fmla="*/ 3420684 h 6858000"/>
              <a:gd name="connsiteX22" fmla="*/ 7884183 w 9155430"/>
              <a:gd name="connsiteY22" fmla="*/ 3436360 h 6858000"/>
              <a:gd name="connsiteX23" fmla="*/ 7831768 w 9155430"/>
              <a:gd name="connsiteY23" fmla="*/ 3499551 h 6858000"/>
              <a:gd name="connsiteX24" fmla="*/ 7887612 w 9155430"/>
              <a:gd name="connsiteY24" fmla="*/ 3503470 h 6858000"/>
              <a:gd name="connsiteX25" fmla="*/ 7915534 w 9155430"/>
              <a:gd name="connsiteY25" fmla="*/ 3526004 h 6858000"/>
              <a:gd name="connsiteX26" fmla="*/ 7907206 w 9155430"/>
              <a:gd name="connsiteY26" fmla="*/ 3558824 h 6858000"/>
              <a:gd name="connsiteX27" fmla="*/ 7887612 w 9155430"/>
              <a:gd name="connsiteY27" fmla="*/ 3605850 h 6858000"/>
              <a:gd name="connsiteX28" fmla="*/ 7908186 w 9155430"/>
              <a:gd name="connsiteY28" fmla="*/ 3619566 h 6858000"/>
              <a:gd name="connsiteX29" fmla="*/ 7951293 w 9155430"/>
              <a:gd name="connsiteY29" fmla="*/ 3598503 h 6858000"/>
              <a:gd name="connsiteX30" fmla="*/ 7994401 w 9155430"/>
              <a:gd name="connsiteY30" fmla="*/ 3542169 h 6858000"/>
              <a:gd name="connsiteX31" fmla="*/ 7951293 w 9155430"/>
              <a:gd name="connsiteY31" fmla="*/ 3531392 h 6858000"/>
              <a:gd name="connsiteX32" fmla="*/ 7989992 w 9155430"/>
              <a:gd name="connsiteY32" fmla="*/ 3384435 h 6858000"/>
              <a:gd name="connsiteX33" fmla="*/ 8044856 w 9155430"/>
              <a:gd name="connsiteY33" fmla="*/ 3420194 h 6858000"/>
              <a:gd name="connsiteX34" fmla="*/ 8076697 w 9155430"/>
              <a:gd name="connsiteY34" fmla="*/ 3405989 h 6858000"/>
              <a:gd name="connsiteX35" fmla="*/ 8085025 w 9155430"/>
              <a:gd name="connsiteY35" fmla="*/ 3412357 h 6858000"/>
              <a:gd name="connsiteX36" fmla="*/ 8038978 w 9155430"/>
              <a:gd name="connsiteY36" fmla="*/ 3477998 h 6858000"/>
              <a:gd name="connsiteX37" fmla="*/ 8056123 w 9155430"/>
              <a:gd name="connsiteY37" fmla="*/ 3533352 h 6858000"/>
              <a:gd name="connsiteX38" fmla="*/ 8140868 w 9155430"/>
              <a:gd name="connsiteY38" fmla="*/ 3572050 h 6858000"/>
              <a:gd name="connsiteX39" fmla="*/ 8116865 w 9155430"/>
              <a:gd name="connsiteY39" fmla="*/ 3599482 h 6858000"/>
              <a:gd name="connsiteX40" fmla="*/ 8169280 w 9155430"/>
              <a:gd name="connsiteY40" fmla="*/ 3608300 h 6858000"/>
              <a:gd name="connsiteX41" fmla="*/ 8117355 w 9155430"/>
              <a:gd name="connsiteY41" fmla="*/ 3644549 h 6858000"/>
              <a:gd name="connsiteX42" fmla="*/ 8061511 w 9155430"/>
              <a:gd name="connsiteY42" fmla="*/ 3709700 h 6858000"/>
              <a:gd name="connsiteX43" fmla="*/ 8006157 w 9155430"/>
              <a:gd name="connsiteY43" fmla="*/ 3710680 h 6858000"/>
              <a:gd name="connsiteX44" fmla="*/ 7917003 w 9155430"/>
              <a:gd name="connsiteY44" fmla="*/ 3706271 h 6858000"/>
              <a:gd name="connsiteX45" fmla="*/ 7830299 w 9155430"/>
              <a:gd name="connsiteY45" fmla="*/ 3721457 h 6858000"/>
              <a:gd name="connsiteX46" fmla="*/ 7844504 w 9155430"/>
              <a:gd name="connsiteY46" fmla="*/ 3753297 h 6858000"/>
              <a:gd name="connsiteX47" fmla="*/ 7838137 w 9155430"/>
              <a:gd name="connsiteY47" fmla="*/ 3760155 h 6858000"/>
              <a:gd name="connsiteX48" fmla="*/ 7810705 w 9155430"/>
              <a:gd name="connsiteY48" fmla="*/ 3740071 h 6858000"/>
              <a:gd name="connsiteX49" fmla="*/ 7844995 w 9155430"/>
              <a:gd name="connsiteY49" fmla="*/ 3683248 h 6858000"/>
              <a:gd name="connsiteX50" fmla="*/ 7772006 w 9155430"/>
              <a:gd name="connsiteY50" fmla="*/ 3688636 h 6858000"/>
              <a:gd name="connsiteX51" fmla="*/ 7757310 w 9155430"/>
              <a:gd name="connsiteY51" fmla="*/ 3710680 h 6858000"/>
              <a:gd name="connsiteX52" fmla="*/ 7730368 w 9155430"/>
              <a:gd name="connsiteY52" fmla="*/ 3776811 h 6858000"/>
              <a:gd name="connsiteX53" fmla="*/ 7723020 w 9155430"/>
              <a:gd name="connsiteY53" fmla="*/ 3791016 h 6858000"/>
              <a:gd name="connsiteX54" fmla="*/ 7696078 w 9155430"/>
              <a:gd name="connsiteY54" fmla="*/ 3874782 h 6858000"/>
              <a:gd name="connsiteX55" fmla="*/ 7697057 w 9155430"/>
              <a:gd name="connsiteY55" fmla="*/ 3896336 h 6858000"/>
              <a:gd name="connsiteX56" fmla="*/ 7754371 w 9155430"/>
              <a:gd name="connsiteY56" fmla="*/ 3910052 h 6858000"/>
              <a:gd name="connsiteX57" fmla="*/ 7844015 w 9155430"/>
              <a:gd name="connsiteY57" fmla="*/ 3896826 h 6858000"/>
              <a:gd name="connsiteX58" fmla="*/ 7863609 w 9155430"/>
              <a:gd name="connsiteY58" fmla="*/ 3886049 h 6858000"/>
              <a:gd name="connsiteX59" fmla="*/ 7901328 w 9155430"/>
              <a:gd name="connsiteY59" fmla="*/ 3895356 h 6858000"/>
              <a:gd name="connsiteX60" fmla="*/ 7984604 w 9155430"/>
              <a:gd name="connsiteY60" fmla="*/ 3902704 h 6858000"/>
              <a:gd name="connsiteX61" fmla="*/ 8004688 w 9155430"/>
              <a:gd name="connsiteY61" fmla="*/ 3853228 h 6858000"/>
              <a:gd name="connsiteX62" fmla="*/ 7976766 w 9155430"/>
              <a:gd name="connsiteY62" fmla="*/ 3816979 h 6858000"/>
              <a:gd name="connsiteX63" fmla="*/ 7890061 w 9155430"/>
              <a:gd name="connsiteY63" fmla="*/ 3826776 h 6858000"/>
              <a:gd name="connsiteX64" fmla="*/ 7745064 w 9155430"/>
              <a:gd name="connsiteY64" fmla="*/ 3852248 h 6858000"/>
              <a:gd name="connsiteX65" fmla="*/ 7754861 w 9155430"/>
              <a:gd name="connsiteY65" fmla="*/ 3830205 h 6858000"/>
              <a:gd name="connsiteX66" fmla="*/ 7868018 w 9155430"/>
              <a:gd name="connsiteY66" fmla="*/ 3778770 h 6858000"/>
              <a:gd name="connsiteX67" fmla="*/ 7912105 w 9155430"/>
              <a:gd name="connsiteY67" fmla="*/ 3743010 h 6858000"/>
              <a:gd name="connsiteX68" fmla="*/ 7951783 w 9155430"/>
              <a:gd name="connsiteY68" fmla="*/ 3728315 h 6858000"/>
              <a:gd name="connsiteX69" fmla="*/ 7991952 w 9155430"/>
              <a:gd name="connsiteY69" fmla="*/ 3722926 h 6858000"/>
              <a:gd name="connsiteX70" fmla="*/ 8032120 w 9155430"/>
              <a:gd name="connsiteY70" fmla="*/ 3792486 h 6858000"/>
              <a:gd name="connsiteX71" fmla="*/ 8146257 w 9155430"/>
              <a:gd name="connsiteY71" fmla="*/ 3791506 h 6858000"/>
              <a:gd name="connsiteX72" fmla="*/ 8238839 w 9155430"/>
              <a:gd name="connsiteY72" fmla="*/ 3770442 h 6858000"/>
              <a:gd name="connsiteX73" fmla="*/ 8211897 w 9155430"/>
              <a:gd name="connsiteY73" fmla="*/ 3739581 h 6858000"/>
              <a:gd name="connsiteX74" fmla="*/ 8222185 w 9155430"/>
              <a:gd name="connsiteY74" fmla="*/ 3740561 h 6858000"/>
              <a:gd name="connsiteX75" fmla="*/ 8244718 w 9155430"/>
              <a:gd name="connsiteY75" fmla="*/ 3626914 h 6858000"/>
              <a:gd name="connsiteX76" fmla="*/ 8357385 w 9155430"/>
              <a:gd name="connsiteY76" fmla="*/ 3614178 h 6858000"/>
              <a:gd name="connsiteX77" fmla="*/ 8388736 w 9155430"/>
              <a:gd name="connsiteY77" fmla="*/ 3554905 h 6858000"/>
              <a:gd name="connsiteX78" fmla="*/ 8387266 w 9155430"/>
              <a:gd name="connsiteY78" fmla="*/ 3556375 h 6858000"/>
              <a:gd name="connsiteX79" fmla="*/ 8410779 w 9155430"/>
              <a:gd name="connsiteY79" fmla="*/ 3496122 h 6858000"/>
              <a:gd name="connsiteX80" fmla="*/ 8466623 w 9155430"/>
              <a:gd name="connsiteY80" fmla="*/ 3449096 h 6858000"/>
              <a:gd name="connsiteX81" fmla="*/ 8425965 w 9155430"/>
              <a:gd name="connsiteY81" fmla="*/ 3525514 h 6858000"/>
              <a:gd name="connsiteX82" fmla="*/ 8468093 w 9155430"/>
              <a:gd name="connsiteY82" fmla="*/ 3647488 h 6858000"/>
              <a:gd name="connsiteX83" fmla="*/ 8567534 w 9155430"/>
              <a:gd name="connsiteY83" fmla="*/ 3663653 h 6858000"/>
              <a:gd name="connsiteX84" fmla="*/ 8593496 w 9155430"/>
              <a:gd name="connsiteY84" fmla="*/ 3670512 h 6858000"/>
              <a:gd name="connsiteX85" fmla="*/ 8686569 w 9155430"/>
              <a:gd name="connsiteY85" fmla="*/ 3713129 h 6858000"/>
              <a:gd name="connsiteX86" fmla="*/ 8743882 w 9155430"/>
              <a:gd name="connsiteY86" fmla="*/ 3675900 h 6858000"/>
              <a:gd name="connsiteX87" fmla="*/ 8843813 w 9155430"/>
              <a:gd name="connsiteY87" fmla="*/ 3681778 h 6858000"/>
              <a:gd name="connsiteX88" fmla="*/ 8869775 w 9155430"/>
              <a:gd name="connsiteY88" fmla="*/ 3720477 h 6858000"/>
              <a:gd name="connsiteX89" fmla="*/ 8844793 w 9155430"/>
              <a:gd name="connsiteY89" fmla="*/ 3755257 h 6858000"/>
              <a:gd name="connsiteX90" fmla="*/ 9012813 w 9155430"/>
              <a:gd name="connsiteY90" fmla="*/ 3753787 h 6858000"/>
              <a:gd name="connsiteX91" fmla="*/ 9023101 w 9155430"/>
              <a:gd name="connsiteY91" fmla="*/ 3791016 h 6858000"/>
              <a:gd name="connsiteX92" fmla="*/ 9042205 w 9155430"/>
              <a:gd name="connsiteY92" fmla="*/ 3832654 h 6858000"/>
              <a:gd name="connsiteX93" fmla="*/ 9119113 w 9155430"/>
              <a:gd name="connsiteY93" fmla="*/ 3903683 h 6858000"/>
              <a:gd name="connsiteX94" fmla="*/ 9103437 w 9155430"/>
              <a:gd name="connsiteY94" fmla="*/ 3914950 h 6858000"/>
              <a:gd name="connsiteX95" fmla="*/ 9106866 w 9155430"/>
              <a:gd name="connsiteY95" fmla="*/ 3982551 h 6858000"/>
              <a:gd name="connsiteX96" fmla="*/ 9144585 w 9155430"/>
              <a:gd name="connsiteY96" fmla="*/ 3998716 h 6858000"/>
              <a:gd name="connsiteX97" fmla="*/ 9159771 w 9155430"/>
              <a:gd name="connsiteY97" fmla="*/ 4031046 h 6858000"/>
              <a:gd name="connsiteX98" fmla="*/ 9155852 w 9155430"/>
              <a:gd name="connsiteY98" fmla="*/ 4095218 h 6858000"/>
              <a:gd name="connsiteX99" fmla="*/ 9077475 w 9155430"/>
              <a:gd name="connsiteY99" fmla="*/ 4251972 h 6858000"/>
              <a:gd name="connsiteX100" fmla="*/ 9110785 w 9155430"/>
              <a:gd name="connsiteY100" fmla="*/ 4267647 h 6858000"/>
              <a:gd name="connsiteX101" fmla="*/ 9064248 w 9155430"/>
              <a:gd name="connsiteY101" fmla="*/ 4311245 h 6858000"/>
              <a:gd name="connsiteX102" fmla="*/ 9075515 w 9155430"/>
              <a:gd name="connsiteY102" fmla="*/ 4366109 h 6858000"/>
              <a:gd name="connsiteX103" fmla="*/ 9079434 w 9155430"/>
              <a:gd name="connsiteY103" fmla="*/ 4419503 h 6858000"/>
              <a:gd name="connsiteX104" fmla="*/ 8964808 w 9155430"/>
              <a:gd name="connsiteY104" fmla="*/ 4479266 h 6858000"/>
              <a:gd name="connsiteX105" fmla="*/ 8952561 w 9155430"/>
              <a:gd name="connsiteY105" fmla="*/ 4497390 h 6858000"/>
              <a:gd name="connsiteX106" fmla="*/ 8875653 w 9155430"/>
              <a:gd name="connsiteY106" fmla="*/ 4554704 h 6858000"/>
              <a:gd name="connsiteX107" fmla="*/ 8767395 w 9155430"/>
              <a:gd name="connsiteY107" fmla="*/ 4554214 h 6858000"/>
              <a:gd name="connsiteX108" fmla="*/ 8578800 w 9155430"/>
              <a:gd name="connsiteY108" fmla="*/ 4506698 h 6858000"/>
              <a:gd name="connsiteX109" fmla="*/ 8547449 w 9155430"/>
              <a:gd name="connsiteY109" fmla="*/ 4482695 h 6858000"/>
              <a:gd name="connsiteX110" fmla="*/ 8596925 w 9155430"/>
              <a:gd name="connsiteY110" fmla="*/ 4449874 h 6858000"/>
              <a:gd name="connsiteX111" fmla="*/ 8643462 w 9155430"/>
              <a:gd name="connsiteY111" fmla="*/ 4424402 h 6858000"/>
              <a:gd name="connsiteX112" fmla="*/ 8491606 w 9155430"/>
              <a:gd name="connsiteY112" fmla="*/ 4348474 h 6858000"/>
              <a:gd name="connsiteX113" fmla="*/ 8491606 w 9155430"/>
              <a:gd name="connsiteY113" fmla="*/ 4338187 h 6858000"/>
              <a:gd name="connsiteX114" fmla="*/ 8602313 w 9155430"/>
              <a:gd name="connsiteY114" fmla="*/ 4274505 h 6858000"/>
              <a:gd name="connsiteX115" fmla="*/ 8644931 w 9155430"/>
              <a:gd name="connsiteY115" fmla="*/ 4207885 h 6858000"/>
              <a:gd name="connsiteX116" fmla="*/ 8658157 w 9155430"/>
              <a:gd name="connsiteY116" fmla="*/ 4166737 h 6858000"/>
              <a:gd name="connsiteX117" fmla="*/ 8667464 w 9155430"/>
              <a:gd name="connsiteY117" fmla="*/ 4151551 h 6858000"/>
              <a:gd name="connsiteX118" fmla="*/ 8500913 w 9155430"/>
              <a:gd name="connsiteY118" fmla="*/ 4129998 h 6858000"/>
              <a:gd name="connsiteX119" fmla="*/ 8497974 w 9155430"/>
              <a:gd name="connsiteY119" fmla="*/ 4162328 h 6858000"/>
              <a:gd name="connsiteX120" fmla="*/ 8447519 w 9155430"/>
              <a:gd name="connsiteY120" fmla="*/ 4171635 h 6858000"/>
              <a:gd name="connsiteX121" fmla="*/ 8376490 w 9155430"/>
              <a:gd name="connsiteY121" fmla="*/ 4236786 h 6858000"/>
              <a:gd name="connsiteX122" fmla="*/ 8311828 w 9155430"/>
              <a:gd name="connsiteY122" fmla="*/ 4223560 h 6858000"/>
              <a:gd name="connsiteX123" fmla="*/ 8233451 w 9155430"/>
              <a:gd name="connsiteY123" fmla="*/ 4200537 h 6858000"/>
              <a:gd name="connsiteX124" fmla="*/ 8255495 w 9155430"/>
              <a:gd name="connsiteY124" fmla="*/ 4116282 h 6858000"/>
              <a:gd name="connsiteX125" fmla="*/ 8241779 w 9155430"/>
              <a:gd name="connsiteY125" fmla="*/ 4089829 h 6858000"/>
              <a:gd name="connsiteX126" fmla="*/ 8205040 w 9155430"/>
              <a:gd name="connsiteY126" fmla="*/ 4082971 h 6858000"/>
              <a:gd name="connsiteX127" fmla="*/ 8242269 w 9155430"/>
              <a:gd name="connsiteY127" fmla="*/ 4042803 h 6858000"/>
              <a:gd name="connsiteX128" fmla="*/ 8238350 w 9155430"/>
              <a:gd name="connsiteY128" fmla="*/ 4031046 h 6858000"/>
              <a:gd name="connsiteX129" fmla="*/ 8153114 w 9155430"/>
              <a:gd name="connsiteY129" fmla="*/ 4040843 h 6858000"/>
              <a:gd name="connsiteX130" fmla="*/ 8153605 w 9155430"/>
              <a:gd name="connsiteY130" fmla="*/ 4052600 h 6858000"/>
              <a:gd name="connsiteX131" fmla="*/ 8193283 w 9155430"/>
              <a:gd name="connsiteY131" fmla="*/ 4072684 h 6858000"/>
              <a:gd name="connsiteX132" fmla="*/ 8074247 w 9155430"/>
              <a:gd name="connsiteY132" fmla="*/ 4065336 h 6858000"/>
              <a:gd name="connsiteX133" fmla="*/ 8108537 w 9155430"/>
              <a:gd name="connsiteY133" fmla="*/ 4089339 h 6858000"/>
              <a:gd name="connsiteX134" fmla="*/ 8063961 w 9155430"/>
              <a:gd name="connsiteY134" fmla="*/ 4123629 h 6858000"/>
              <a:gd name="connsiteX135" fmla="*/ 8159972 w 9155430"/>
              <a:gd name="connsiteY135" fmla="*/ 4133916 h 6858000"/>
              <a:gd name="connsiteX136" fmla="*/ 8162912 w 9155430"/>
              <a:gd name="connsiteY136" fmla="*/ 4170166 h 6858000"/>
              <a:gd name="connsiteX137" fmla="*/ 8197692 w 9155430"/>
              <a:gd name="connsiteY137" fmla="*/ 4150572 h 6858000"/>
              <a:gd name="connsiteX138" fmla="*/ 8216306 w 9155430"/>
              <a:gd name="connsiteY138" fmla="*/ 4184862 h 6858000"/>
              <a:gd name="connsiteX139" fmla="*/ 8013015 w 9155430"/>
              <a:gd name="connsiteY139" fmla="*/ 4164288 h 6858000"/>
              <a:gd name="connsiteX140" fmla="*/ 8020853 w 9155430"/>
              <a:gd name="connsiteY140" fmla="*/ 4151551 h 6858000"/>
              <a:gd name="connsiteX141" fmla="*/ 8027711 w 9155430"/>
              <a:gd name="connsiteY141" fmla="*/ 4146163 h 6858000"/>
              <a:gd name="connsiteX142" fmla="*/ 7997340 w 9155430"/>
              <a:gd name="connsiteY142" fmla="*/ 4068765 h 6858000"/>
              <a:gd name="connsiteX143" fmla="*/ 7952763 w 9155430"/>
              <a:gd name="connsiteY143" fmla="*/ 4096197 h 6858000"/>
              <a:gd name="connsiteX144" fmla="*/ 7892511 w 9155430"/>
              <a:gd name="connsiteY144" fmla="*/ 4127058 h 6858000"/>
              <a:gd name="connsiteX145" fmla="*/ 7883203 w 9155430"/>
              <a:gd name="connsiteY145" fmla="*/ 4115792 h 6858000"/>
              <a:gd name="connsiteX146" fmla="*/ 7910635 w 9155430"/>
              <a:gd name="connsiteY146" fmla="*/ 4086890 h 6858000"/>
              <a:gd name="connsiteX147" fmla="*/ 7863609 w 9155430"/>
              <a:gd name="connsiteY147" fmla="*/ 4070725 h 6858000"/>
              <a:gd name="connsiteX148" fmla="*/ 7900838 w 9155430"/>
              <a:gd name="connsiteY148" fmla="*/ 4173105 h 6858000"/>
              <a:gd name="connsiteX149" fmla="*/ 7947865 w 9155430"/>
              <a:gd name="connsiteY149" fmla="*/ 4178493 h 6858000"/>
              <a:gd name="connsiteX150" fmla="*/ 7983134 w 9155430"/>
              <a:gd name="connsiteY150" fmla="*/ 4201027 h 6858000"/>
              <a:gd name="connsiteX151" fmla="*/ 7997830 w 9155430"/>
              <a:gd name="connsiteY151" fmla="*/ 4232378 h 6858000"/>
              <a:gd name="connsiteX152" fmla="*/ 8094822 w 9155430"/>
              <a:gd name="connsiteY152" fmla="*/ 4310755 h 6858000"/>
              <a:gd name="connsiteX153" fmla="*/ 8186915 w 9155430"/>
              <a:gd name="connsiteY153" fmla="*/ 4352393 h 6858000"/>
              <a:gd name="connsiteX154" fmla="*/ 8087964 w 9155430"/>
              <a:gd name="connsiteY154" fmla="*/ 4268137 h 6858000"/>
              <a:gd name="connsiteX155" fmla="*/ 8200631 w 9155430"/>
              <a:gd name="connsiteY155" fmla="*/ 4259320 h 6858000"/>
              <a:gd name="connsiteX156" fmla="*/ 8180057 w 9155430"/>
              <a:gd name="connsiteY156" fmla="*/ 4296549 h 6858000"/>
              <a:gd name="connsiteX157" fmla="*/ 8221205 w 9155430"/>
              <a:gd name="connsiteY157" fmla="*/ 4300958 h 6858000"/>
              <a:gd name="connsiteX158" fmla="*/ 8259903 w 9155430"/>
              <a:gd name="connsiteY158" fmla="*/ 4296059 h 6858000"/>
              <a:gd name="connsiteX159" fmla="*/ 8240309 w 9155430"/>
              <a:gd name="connsiteY159" fmla="*/ 4279894 h 6858000"/>
              <a:gd name="connsiteX160" fmla="*/ 8283907 w 9155430"/>
              <a:gd name="connsiteY160" fmla="*/ 4256871 h 6858000"/>
              <a:gd name="connsiteX161" fmla="*/ 8312318 w 9155430"/>
              <a:gd name="connsiteY161" fmla="*/ 4304387 h 6858000"/>
              <a:gd name="connsiteX162" fmla="*/ 8382857 w 9155430"/>
              <a:gd name="connsiteY162" fmla="*/ 4321042 h 6858000"/>
              <a:gd name="connsiteX163" fmla="*/ 8472991 w 9155430"/>
              <a:gd name="connsiteY163" fmla="*/ 4342106 h 6858000"/>
              <a:gd name="connsiteX164" fmla="*/ 8355915 w 9155430"/>
              <a:gd name="connsiteY164" fmla="*/ 4377375 h 6858000"/>
              <a:gd name="connsiteX165" fmla="*/ 8326034 w 9155430"/>
              <a:gd name="connsiteY165" fmla="*/ 4403338 h 6858000"/>
              <a:gd name="connsiteX166" fmla="*/ 8321625 w 9155430"/>
              <a:gd name="connsiteY166" fmla="*/ 4439097 h 6858000"/>
              <a:gd name="connsiteX167" fmla="*/ 8331912 w 9155430"/>
              <a:gd name="connsiteY167" fmla="*/ 4508657 h 6858000"/>
              <a:gd name="connsiteX168" fmla="*/ 8349548 w 9155430"/>
              <a:gd name="connsiteY168" fmla="*/ 4557643 h 6858000"/>
              <a:gd name="connsiteX169" fmla="*/ 8413229 w 9155430"/>
              <a:gd name="connsiteY169" fmla="*/ 4706560 h 6858000"/>
              <a:gd name="connsiteX170" fmla="*/ 8330443 w 9155430"/>
              <a:gd name="connsiteY170" fmla="*/ 4744279 h 6858000"/>
              <a:gd name="connsiteX171" fmla="*/ 8251086 w 9155430"/>
              <a:gd name="connsiteY171" fmla="*/ 4786406 h 6858000"/>
              <a:gd name="connsiteX172" fmla="*/ 8254025 w 9155430"/>
              <a:gd name="connsiteY172" fmla="*/ 4864294 h 6858000"/>
              <a:gd name="connsiteX173" fmla="*/ 8457316 w 9155430"/>
              <a:gd name="connsiteY173" fmla="*/ 4860865 h 6858000"/>
              <a:gd name="connsiteX174" fmla="*/ 8410779 w 9155430"/>
              <a:gd name="connsiteY174" fmla="*/ 4963245 h 6858000"/>
              <a:gd name="connsiteX175" fmla="*/ 8531284 w 9155430"/>
              <a:gd name="connsiteY175" fmla="*/ 5064155 h 6858000"/>
              <a:gd name="connsiteX176" fmla="*/ 8433313 w 9155430"/>
              <a:gd name="connsiteY176" fmla="*/ 5097465 h 6858000"/>
              <a:gd name="connsiteX177" fmla="*/ 8433803 w 9155430"/>
              <a:gd name="connsiteY177" fmla="*/ 5094037 h 6858000"/>
              <a:gd name="connsiteX178" fmla="*/ 8395593 w 9155430"/>
              <a:gd name="connsiteY178" fmla="*/ 5117550 h 6858000"/>
              <a:gd name="connsiteX179" fmla="*/ 8357385 w 9155430"/>
              <a:gd name="connsiteY179" fmla="*/ 5055828 h 6858000"/>
              <a:gd name="connsiteX180" fmla="*/ 8386777 w 9155430"/>
              <a:gd name="connsiteY180" fmla="*/ 5022027 h 6858000"/>
              <a:gd name="connsiteX181" fmla="*/ 8313298 w 9155430"/>
              <a:gd name="connsiteY181" fmla="*/ 5015659 h 6858000"/>
              <a:gd name="connsiteX182" fmla="*/ 8313298 w 9155430"/>
              <a:gd name="connsiteY182" fmla="*/ 5076892 h 6858000"/>
              <a:gd name="connsiteX183" fmla="*/ 8294683 w 9155430"/>
              <a:gd name="connsiteY183" fmla="*/ 5071503 h 6858000"/>
              <a:gd name="connsiteX184" fmla="*/ 8256964 w 9155430"/>
              <a:gd name="connsiteY184" fmla="*/ 5122448 h 6858000"/>
              <a:gd name="connsiteX185" fmla="*/ 8245208 w 9155430"/>
              <a:gd name="connsiteY185" fmla="*/ 5075422 h 6858000"/>
              <a:gd name="connsiteX186" fmla="*/ 8235900 w 9155430"/>
              <a:gd name="connsiteY186" fmla="*/ 5075912 h 6858000"/>
              <a:gd name="connsiteX187" fmla="*/ 8235411 w 9155430"/>
              <a:gd name="connsiteY187" fmla="*/ 5110202 h 6858000"/>
              <a:gd name="connsiteX188" fmla="*/ 8226593 w 9155430"/>
              <a:gd name="connsiteY188" fmla="*/ 5163106 h 6858000"/>
              <a:gd name="connsiteX189" fmla="*/ 8236880 w 9155430"/>
              <a:gd name="connsiteY189" fmla="*/ 5205724 h 6858000"/>
              <a:gd name="connsiteX190" fmla="*/ 8284886 w 9155430"/>
              <a:gd name="connsiteY190" fmla="*/ 5177802 h 6858000"/>
              <a:gd name="connsiteX191" fmla="*/ 8294683 w 9155430"/>
              <a:gd name="connsiteY191" fmla="*/ 5188579 h 6858000"/>
              <a:gd name="connsiteX192" fmla="*/ 8265292 w 9155430"/>
              <a:gd name="connsiteY192" fmla="*/ 5232176 h 6858000"/>
              <a:gd name="connsiteX193" fmla="*/ 8297132 w 9155430"/>
              <a:gd name="connsiteY193" fmla="*/ 5228747 h 6858000"/>
              <a:gd name="connsiteX194" fmla="*/ 8362773 w 9155430"/>
              <a:gd name="connsiteY194" fmla="*/ 5299777 h 6858000"/>
              <a:gd name="connsiteX195" fmla="*/ 8393634 w 9155430"/>
              <a:gd name="connsiteY195" fmla="*/ 5360029 h 6858000"/>
              <a:gd name="connsiteX196" fmla="*/ 8458785 w 9155430"/>
              <a:gd name="connsiteY196" fmla="*/ 5326719 h 6858000"/>
              <a:gd name="connsiteX197" fmla="*/ 8420577 w 9155430"/>
              <a:gd name="connsiteY197" fmla="*/ 5385011 h 6858000"/>
              <a:gd name="connsiteX198" fmla="*/ 8470542 w 9155430"/>
              <a:gd name="connsiteY198" fmla="*/ 5483963 h 6858000"/>
              <a:gd name="connsiteX199" fmla="*/ 8479849 w 9155430"/>
              <a:gd name="connsiteY199" fmla="*/ 5430568 h 6858000"/>
              <a:gd name="connsiteX200" fmla="*/ 8457316 w 9155430"/>
              <a:gd name="connsiteY200" fmla="*/ 5378154 h 6858000"/>
              <a:gd name="connsiteX201" fmla="*/ 8535693 w 9155430"/>
              <a:gd name="connsiteY201" fmla="*/ 5412934 h 6858000"/>
              <a:gd name="connsiteX202" fmla="*/ 8605742 w 9155430"/>
              <a:gd name="connsiteY202" fmla="*/ 5455551 h 6858000"/>
              <a:gd name="connsiteX203" fmla="*/ 8589087 w 9155430"/>
              <a:gd name="connsiteY203" fmla="*/ 5355620 h 6858000"/>
              <a:gd name="connsiteX204" fmla="*/ 8515119 w 9155430"/>
              <a:gd name="connsiteY204" fmla="*/ 5297327 h 6858000"/>
              <a:gd name="connsiteX205" fmla="*/ 8549898 w 9155430"/>
              <a:gd name="connsiteY205" fmla="*/ 5244423 h 6858000"/>
              <a:gd name="connsiteX206" fmla="*/ 8664525 w 9155430"/>
              <a:gd name="connsiteY206" fmla="*/ 5328188 h 6858000"/>
              <a:gd name="connsiteX207" fmla="*/ 8633664 w 9155430"/>
              <a:gd name="connsiteY207" fmla="*/ 5375705 h 6858000"/>
              <a:gd name="connsiteX208" fmla="*/ 8683140 w 9155430"/>
              <a:gd name="connsiteY208" fmla="*/ 5489841 h 6858000"/>
              <a:gd name="connsiteX209" fmla="*/ 8713511 w 9155430"/>
              <a:gd name="connsiteY209" fmla="*/ 5510415 h 6858000"/>
              <a:gd name="connsiteX210" fmla="*/ 8777682 w 9155430"/>
              <a:gd name="connsiteY210" fmla="*/ 5513354 h 6858000"/>
              <a:gd name="connsiteX211" fmla="*/ 8733105 w 9155430"/>
              <a:gd name="connsiteY211" fmla="*/ 5550094 h 6858000"/>
              <a:gd name="connsiteX212" fmla="*/ 8657667 w 9155430"/>
              <a:gd name="connsiteY212" fmla="*/ 5555972 h 6858000"/>
              <a:gd name="connsiteX213" fmla="*/ 8580760 w 9155430"/>
              <a:gd name="connsiteY213" fmla="*/ 5700480 h 6858000"/>
              <a:gd name="connsiteX214" fmla="*/ 8497484 w 9155430"/>
              <a:gd name="connsiteY214" fmla="*/ 5674027 h 6858000"/>
              <a:gd name="connsiteX215" fmla="*/ 8545980 w 9155430"/>
              <a:gd name="connsiteY215" fmla="*/ 5627491 h 6858000"/>
              <a:gd name="connsiteX216" fmla="*/ 8510710 w 9155430"/>
              <a:gd name="connsiteY216" fmla="*/ 5625532 h 6858000"/>
              <a:gd name="connsiteX217" fmla="*/ 8451927 w 9155430"/>
              <a:gd name="connsiteY217" fmla="*/ 5661291 h 6858000"/>
              <a:gd name="connsiteX218" fmla="*/ 8429883 w 9155430"/>
              <a:gd name="connsiteY218" fmla="*/ 5681375 h 6858000"/>
              <a:gd name="connsiteX219" fmla="*/ 8454376 w 9155430"/>
              <a:gd name="connsiteY219" fmla="*/ 5698520 h 6858000"/>
              <a:gd name="connsiteX220" fmla="*/ 8495035 w 9155430"/>
              <a:gd name="connsiteY220" fmla="*/ 5693132 h 6858000"/>
              <a:gd name="connsiteX221" fmla="*/ 8532264 w 9155430"/>
              <a:gd name="connsiteY221" fmla="*/ 5776897 h 6858000"/>
              <a:gd name="connsiteX222" fmla="*/ 8542551 w 9155430"/>
              <a:gd name="connsiteY222" fmla="*/ 5787674 h 6858000"/>
              <a:gd name="connsiteX223" fmla="*/ 8599374 w 9155430"/>
              <a:gd name="connsiteY223" fmla="*/ 5846457 h 6858000"/>
              <a:gd name="connsiteX224" fmla="*/ 8658647 w 9155430"/>
              <a:gd name="connsiteY224" fmla="*/ 5945898 h 6858000"/>
              <a:gd name="connsiteX225" fmla="*/ 8609661 w 9155430"/>
              <a:gd name="connsiteY225" fmla="*/ 5974800 h 6858000"/>
              <a:gd name="connsiteX226" fmla="*/ 8681670 w 9155430"/>
              <a:gd name="connsiteY226" fmla="*/ 6036032 h 6858000"/>
              <a:gd name="connsiteX227" fmla="*/ 8733105 w 9155430"/>
              <a:gd name="connsiteY227" fmla="*/ 6069832 h 6858000"/>
              <a:gd name="connsiteX228" fmla="*/ 8783071 w 9155430"/>
              <a:gd name="connsiteY228" fmla="*/ 6215319 h 6858000"/>
              <a:gd name="connsiteX229" fmla="*/ 8735554 w 9155430"/>
              <a:gd name="connsiteY229" fmla="*/ 6150658 h 6858000"/>
              <a:gd name="connsiteX230" fmla="*/ 8673833 w 9155430"/>
              <a:gd name="connsiteY230" fmla="*/ 6225116 h 6858000"/>
              <a:gd name="connsiteX231" fmla="*/ 8597415 w 9155430"/>
              <a:gd name="connsiteY231" fmla="*/ 6240302 h 6858000"/>
              <a:gd name="connsiteX232" fmla="*/ 8546470 w 9155430"/>
              <a:gd name="connsiteY232" fmla="*/ 6275572 h 6858000"/>
              <a:gd name="connsiteX233" fmla="*/ 8553328 w 9155430"/>
              <a:gd name="connsiteY233" fmla="*/ 6289288 h 6858000"/>
              <a:gd name="connsiteX234" fmla="*/ 8454376 w 9155430"/>
              <a:gd name="connsiteY234" fmla="*/ 6257937 h 6858000"/>
              <a:gd name="connsiteX235" fmla="*/ 8452907 w 9155430"/>
              <a:gd name="connsiteY235" fmla="*/ 6255978 h 6858000"/>
              <a:gd name="connsiteX236" fmla="*/ 8468093 w 9155430"/>
              <a:gd name="connsiteY236" fmla="*/ 6222667 h 6858000"/>
              <a:gd name="connsiteX237" fmla="*/ 8517078 w 9155430"/>
              <a:gd name="connsiteY237" fmla="*/ 6231485 h 6858000"/>
              <a:gd name="connsiteX238" fmla="*/ 8583209 w 9155430"/>
              <a:gd name="connsiteY238" fmla="*/ 6230015 h 6858000"/>
              <a:gd name="connsiteX239" fmla="*/ 8596925 w 9155430"/>
              <a:gd name="connsiteY239" fmla="*/ 6214830 h 6858000"/>
              <a:gd name="connsiteX240" fmla="*/ 8460255 w 9155430"/>
              <a:gd name="connsiteY240" fmla="*/ 6188377 h 6858000"/>
              <a:gd name="connsiteX241" fmla="*/ 8451437 w 9155430"/>
              <a:gd name="connsiteY241" fmla="*/ 6164375 h 6858000"/>
              <a:gd name="connsiteX242" fmla="*/ 8470052 w 9155430"/>
              <a:gd name="connsiteY242" fmla="*/ 6108531 h 6858000"/>
              <a:gd name="connsiteX243" fmla="*/ 8489646 w 9155430"/>
              <a:gd name="connsiteY243" fmla="*/ 6087467 h 6858000"/>
              <a:gd name="connsiteX244" fmla="*/ 8464664 w 9155430"/>
              <a:gd name="connsiteY244" fmla="*/ 6070322 h 6858000"/>
              <a:gd name="connsiteX245" fmla="*/ 8436742 w 9155430"/>
              <a:gd name="connsiteY245" fmla="*/ 6063464 h 6858000"/>
              <a:gd name="connsiteX246" fmla="*/ 8427924 w 9155430"/>
              <a:gd name="connsiteY246" fmla="*/ 6016927 h 6858000"/>
              <a:gd name="connsiteX247" fmla="*/ 8347098 w 9155430"/>
              <a:gd name="connsiteY247" fmla="*/ 6053177 h 6858000"/>
              <a:gd name="connsiteX248" fmla="*/ 8386777 w 9155430"/>
              <a:gd name="connsiteY248" fmla="*/ 6072771 h 6858000"/>
              <a:gd name="connsiteX249" fmla="*/ 8334362 w 9155430"/>
              <a:gd name="connsiteY249" fmla="*/ 6114899 h 6858000"/>
              <a:gd name="connsiteX250" fmla="*/ 8276069 w 9155430"/>
              <a:gd name="connsiteY250" fmla="*/ 6150658 h 6858000"/>
              <a:gd name="connsiteX251" fmla="*/ 8226593 w 9155430"/>
              <a:gd name="connsiteY251" fmla="*/ 6150169 h 6858000"/>
              <a:gd name="connsiteX252" fmla="*/ 8170750 w 9155430"/>
              <a:gd name="connsiteY252" fmla="*/ 6130085 h 6858000"/>
              <a:gd name="connsiteX253" fmla="*/ 8139888 w 9155430"/>
              <a:gd name="connsiteY253" fmla="*/ 6155067 h 6858000"/>
              <a:gd name="connsiteX254" fmla="*/ 8076207 w 9155430"/>
              <a:gd name="connsiteY254" fmla="*/ 6321129 h 6858000"/>
              <a:gd name="connsiteX255" fmla="*/ 8056123 w 9155430"/>
              <a:gd name="connsiteY255" fmla="*/ 6351010 h 6858000"/>
              <a:gd name="connsiteX256" fmla="*/ 8086004 w 9155430"/>
              <a:gd name="connsiteY256" fmla="*/ 6368645 h 6858000"/>
              <a:gd name="connsiteX257" fmla="*/ 8109027 w 9155430"/>
              <a:gd name="connsiteY257" fmla="*/ 6381871 h 6858000"/>
              <a:gd name="connsiteX258" fmla="*/ 8171729 w 9155430"/>
              <a:gd name="connsiteY258" fmla="*/ 6433796 h 6858000"/>
              <a:gd name="connsiteX259" fmla="*/ 8051714 w 9155430"/>
              <a:gd name="connsiteY259" fmla="*/ 6522950 h 6858000"/>
              <a:gd name="connsiteX260" fmla="*/ 8032610 w 9155430"/>
              <a:gd name="connsiteY260" fmla="*/ 6492089 h 6858000"/>
              <a:gd name="connsiteX261" fmla="*/ 8021833 w 9155430"/>
              <a:gd name="connsiteY261" fmla="*/ 6457309 h 6858000"/>
              <a:gd name="connsiteX262" fmla="*/ 7896430 w 9155430"/>
              <a:gd name="connsiteY262" fmla="*/ 6499436 h 6858000"/>
              <a:gd name="connsiteX263" fmla="*/ 7957172 w 9155430"/>
              <a:gd name="connsiteY263" fmla="*/ 6544993 h 6858000"/>
              <a:gd name="connsiteX264" fmla="*/ 7883203 w 9155430"/>
              <a:gd name="connsiteY264" fmla="*/ 6577324 h 6858000"/>
              <a:gd name="connsiteX265" fmla="*/ 7843525 w 9155430"/>
              <a:gd name="connsiteY265" fmla="*/ 6514622 h 6858000"/>
              <a:gd name="connsiteX266" fmla="*/ 7827359 w 9155430"/>
              <a:gd name="connsiteY266" fmla="*/ 6476903 h 6858000"/>
              <a:gd name="connsiteX267" fmla="*/ 7782293 w 9155430"/>
              <a:gd name="connsiteY267" fmla="*/ 6536176 h 6858000"/>
              <a:gd name="connsiteX268" fmla="*/ 7813644 w 9155430"/>
              <a:gd name="connsiteY268" fmla="*/ 6619451 h 6858000"/>
              <a:gd name="connsiteX269" fmla="*/ 8052204 w 9155430"/>
              <a:gd name="connsiteY269" fmla="*/ 6568016 h 6858000"/>
              <a:gd name="connsiteX270" fmla="*/ 8055143 w 9155430"/>
              <a:gd name="connsiteY270" fmla="*/ 6580263 h 6858000"/>
              <a:gd name="connsiteX271" fmla="*/ 7870467 w 9155430"/>
              <a:gd name="connsiteY271" fmla="*/ 6634637 h 6858000"/>
              <a:gd name="connsiteX272" fmla="*/ 7887122 w 9155430"/>
              <a:gd name="connsiteY272" fmla="*/ 6669417 h 6858000"/>
              <a:gd name="connsiteX273" fmla="*/ 7651501 w 9155430"/>
              <a:gd name="connsiteY273" fmla="*/ 6716933 h 6858000"/>
              <a:gd name="connsiteX274" fmla="*/ 7663257 w 9155430"/>
              <a:gd name="connsiteY274" fmla="*/ 6728690 h 6858000"/>
              <a:gd name="connsiteX275" fmla="*/ 7645622 w 9155430"/>
              <a:gd name="connsiteY275" fmla="*/ 6785023 h 6858000"/>
              <a:gd name="connsiteX276" fmla="*/ 7587329 w 9155430"/>
              <a:gd name="connsiteY276" fmla="*/ 6794820 h 6858000"/>
              <a:gd name="connsiteX277" fmla="*/ 7495726 w 9155430"/>
              <a:gd name="connsiteY277" fmla="*/ 6832539 h 6858000"/>
              <a:gd name="connsiteX278" fmla="*/ 7472213 w 9155430"/>
              <a:gd name="connsiteY278" fmla="*/ 6860951 h 6858000"/>
              <a:gd name="connsiteX279" fmla="*/ 7462906 w 9155430"/>
              <a:gd name="connsiteY279" fmla="*/ 6853603 h 6858000"/>
              <a:gd name="connsiteX280" fmla="*/ 7517280 w 9155430"/>
              <a:gd name="connsiteY280" fmla="*/ 6784044 h 6858000"/>
              <a:gd name="connsiteX281" fmla="*/ 7507973 w 9155430"/>
              <a:gd name="connsiteY281" fmla="*/ 6768368 h 6858000"/>
              <a:gd name="connsiteX282" fmla="*/ 7554019 w 9155430"/>
              <a:gd name="connsiteY282" fmla="*/ 6764450 h 6858000"/>
              <a:gd name="connsiteX283" fmla="*/ 7531486 w 9155430"/>
              <a:gd name="connsiteY283" fmla="*/ 6629739 h 6858000"/>
              <a:gd name="connsiteX284" fmla="*/ 7525118 w 9155430"/>
              <a:gd name="connsiteY284" fmla="*/ 6628269 h 6858000"/>
              <a:gd name="connsiteX285" fmla="*/ 7512382 w 9155430"/>
              <a:gd name="connsiteY285" fmla="*/ 6664029 h 6858000"/>
              <a:gd name="connsiteX286" fmla="*/ 7449190 w 9155430"/>
              <a:gd name="connsiteY286" fmla="*/ 6641985 h 6858000"/>
              <a:gd name="connsiteX287" fmla="*/ 7503074 w 9155430"/>
              <a:gd name="connsiteY287" fmla="*/ 6545483 h 6858000"/>
              <a:gd name="connsiteX288" fmla="*/ 7463886 w 9155430"/>
              <a:gd name="connsiteY288" fmla="*/ 6593000 h 6858000"/>
              <a:gd name="connsiteX289" fmla="*/ 7315459 w 9155430"/>
              <a:gd name="connsiteY289" fmla="*/ 6574385 h 6858000"/>
              <a:gd name="connsiteX290" fmla="*/ 7267453 w 9155430"/>
              <a:gd name="connsiteY290" fmla="*/ 6618962 h 6858000"/>
              <a:gd name="connsiteX291" fmla="*/ 7243940 w 9155430"/>
              <a:gd name="connsiteY291" fmla="*/ 6678234 h 6858000"/>
              <a:gd name="connsiteX292" fmla="*/ 7242960 w 9155430"/>
              <a:gd name="connsiteY292" fmla="*/ 6733099 h 6858000"/>
              <a:gd name="connsiteX293" fmla="*/ 7255696 w 9155430"/>
              <a:gd name="connsiteY293" fmla="*/ 6735058 h 6858000"/>
              <a:gd name="connsiteX294" fmla="*/ 7178789 w 9155430"/>
              <a:gd name="connsiteY294" fmla="*/ 6750244 h 6858000"/>
              <a:gd name="connsiteX295" fmla="*/ 7189076 w 9155430"/>
              <a:gd name="connsiteY295" fmla="*/ 6763959 h 6858000"/>
              <a:gd name="connsiteX296" fmla="*/ 7152826 w 9155430"/>
              <a:gd name="connsiteY296" fmla="*/ 6810006 h 6858000"/>
              <a:gd name="connsiteX297" fmla="*/ 7092084 w 9155430"/>
              <a:gd name="connsiteY297" fmla="*/ 6809026 h 6858000"/>
              <a:gd name="connsiteX298" fmla="*/ 7114617 w 9155430"/>
              <a:gd name="connsiteY298" fmla="*/ 6731629 h 6858000"/>
              <a:gd name="connsiteX299" fmla="*/ 7084736 w 9155430"/>
              <a:gd name="connsiteY299" fmla="*/ 6723301 h 6858000"/>
              <a:gd name="connsiteX300" fmla="*/ 6984805 w 9155430"/>
              <a:gd name="connsiteY300" fmla="*/ 6651782 h 6858000"/>
              <a:gd name="connsiteX301" fmla="*/ 6979907 w 9155430"/>
              <a:gd name="connsiteY301" fmla="*/ 6543524 h 6858000"/>
              <a:gd name="connsiteX302" fmla="*/ 6973049 w 9155430"/>
              <a:gd name="connsiteY302" fmla="*/ 6487190 h 6858000"/>
              <a:gd name="connsiteX303" fmla="*/ 7066122 w 9155430"/>
              <a:gd name="connsiteY303" fmla="*/ 6447512 h 6858000"/>
              <a:gd name="connsiteX304" fmla="*/ 7044568 w 9155430"/>
              <a:gd name="connsiteY304" fmla="*/ 6436735 h 6858000"/>
              <a:gd name="connsiteX305" fmla="*/ 7060733 w 9155430"/>
              <a:gd name="connsiteY305" fmla="*/ 6385300 h 6858000"/>
              <a:gd name="connsiteX306" fmla="*/ 7124905 w 9155430"/>
              <a:gd name="connsiteY306" fmla="*/ 6342682 h 6858000"/>
              <a:gd name="connsiteX307" fmla="*/ 7169971 w 9155430"/>
              <a:gd name="connsiteY307" fmla="*/ 6324068 h 6858000"/>
              <a:gd name="connsiteX308" fmla="*/ 7210139 w 9155430"/>
              <a:gd name="connsiteY308" fmla="*/ 6295166 h 6858000"/>
              <a:gd name="connsiteX309" fmla="*/ 7214548 w 9155430"/>
              <a:gd name="connsiteY309" fmla="*/ 6271163 h 6858000"/>
              <a:gd name="connsiteX310" fmla="*/ 7215528 w 9155430"/>
              <a:gd name="connsiteY310" fmla="*/ 6225607 h 6858000"/>
              <a:gd name="connsiteX311" fmla="*/ 7172421 w 9155430"/>
              <a:gd name="connsiteY311" fmla="*/ 6233444 h 6858000"/>
              <a:gd name="connsiteX312" fmla="*/ 7070530 w 9155430"/>
              <a:gd name="connsiteY312" fmla="*/ 6216789 h 6858000"/>
              <a:gd name="connsiteX313" fmla="*/ 7011747 w 9155430"/>
              <a:gd name="connsiteY313" fmla="*/ 6214830 h 6858000"/>
              <a:gd name="connsiteX314" fmla="*/ 6952475 w 9155430"/>
              <a:gd name="connsiteY314" fmla="*/ 6218749 h 6858000"/>
              <a:gd name="connsiteX315" fmla="*/ 6933860 w 9155430"/>
              <a:gd name="connsiteY315" fmla="*/ 6258427 h 6858000"/>
              <a:gd name="connsiteX316" fmla="*/ 6889283 w 9155430"/>
              <a:gd name="connsiteY316" fmla="*/ 6182499 h 6858000"/>
              <a:gd name="connsiteX317" fmla="*/ 6969620 w 9155430"/>
              <a:gd name="connsiteY317" fmla="*/ 6181520 h 6858000"/>
              <a:gd name="connsiteX318" fmla="*/ 6997542 w 9155430"/>
              <a:gd name="connsiteY318" fmla="*/ 6155067 h 6858000"/>
              <a:gd name="connsiteX319" fmla="*/ 6973539 w 9155430"/>
              <a:gd name="connsiteY319" fmla="*/ 6126165 h 6858000"/>
              <a:gd name="connsiteX320" fmla="*/ 6949046 w 9155430"/>
              <a:gd name="connsiteY320" fmla="*/ 6158006 h 6858000"/>
              <a:gd name="connsiteX321" fmla="*/ 6940228 w 9155430"/>
              <a:gd name="connsiteY321" fmla="*/ 6172702 h 6858000"/>
              <a:gd name="connsiteX322" fmla="*/ 6915246 w 9155430"/>
              <a:gd name="connsiteY322" fmla="*/ 6140861 h 6858000"/>
              <a:gd name="connsiteX323" fmla="*/ 6939249 w 9155430"/>
              <a:gd name="connsiteY323" fmla="*/ 6118328 h 6858000"/>
              <a:gd name="connsiteX324" fmla="*/ 6975008 w 9155430"/>
              <a:gd name="connsiteY324" fmla="*/ 6096284 h 6858000"/>
              <a:gd name="connsiteX325" fmla="*/ 6987254 w 9155430"/>
              <a:gd name="connsiteY325" fmla="*/ 6118328 h 6858000"/>
              <a:gd name="connsiteX326" fmla="*/ 7010768 w 9155430"/>
              <a:gd name="connsiteY326" fmla="*/ 6087467 h 6858000"/>
              <a:gd name="connsiteX327" fmla="*/ 6926022 w 9155430"/>
              <a:gd name="connsiteY327" fmla="*/ 6077180 h 6858000"/>
              <a:gd name="connsiteX328" fmla="*/ 6834419 w 9155430"/>
              <a:gd name="connsiteY328" fmla="*/ 6077180 h 6858000"/>
              <a:gd name="connsiteX329" fmla="*/ 6799639 w 9155430"/>
              <a:gd name="connsiteY329" fmla="*/ 6049748 h 6858000"/>
              <a:gd name="connsiteX330" fmla="*/ 6820213 w 9155430"/>
              <a:gd name="connsiteY330" fmla="*/ 6025745 h 6858000"/>
              <a:gd name="connsiteX331" fmla="*/ 6897121 w 9155430"/>
              <a:gd name="connsiteY331" fmla="*/ 6048768 h 6858000"/>
              <a:gd name="connsiteX332" fmla="*/ 6791312 w 9155430"/>
              <a:gd name="connsiteY332" fmla="*/ 6024765 h 6858000"/>
              <a:gd name="connsiteX333" fmla="*/ 6714404 w 9155430"/>
              <a:gd name="connsiteY333" fmla="*/ 6041910 h 6858000"/>
              <a:gd name="connsiteX334" fmla="*/ 6806498 w 9155430"/>
              <a:gd name="connsiteY334" fmla="*/ 6086977 h 6858000"/>
              <a:gd name="connsiteX335" fmla="*/ 6834419 w 9155430"/>
              <a:gd name="connsiteY335" fmla="*/ 6190337 h 6858000"/>
              <a:gd name="connsiteX336" fmla="*/ 6799639 w 9155430"/>
              <a:gd name="connsiteY336" fmla="*/ 6298105 h 6858000"/>
              <a:gd name="connsiteX337" fmla="*/ 6806007 w 9155430"/>
              <a:gd name="connsiteY337" fmla="*/ 6390688 h 6858000"/>
              <a:gd name="connsiteX338" fmla="*/ 6789842 w 9155430"/>
              <a:gd name="connsiteY338" fmla="*/ 6439184 h 6858000"/>
              <a:gd name="connsiteX339" fmla="*/ 6770738 w 9155430"/>
              <a:gd name="connsiteY339" fmla="*/ 6393627 h 6858000"/>
              <a:gd name="connsiteX340" fmla="*/ 6732039 w 9155430"/>
              <a:gd name="connsiteY340" fmla="*/ 6411752 h 6858000"/>
              <a:gd name="connsiteX341" fmla="*/ 6704117 w 9155430"/>
              <a:gd name="connsiteY341" fmla="*/ 6384810 h 6858000"/>
              <a:gd name="connsiteX342" fmla="*/ 6692361 w 9155430"/>
              <a:gd name="connsiteY342" fmla="*/ 6327986 h 6858000"/>
              <a:gd name="connsiteX343" fmla="*/ 6715384 w 9155430"/>
              <a:gd name="connsiteY343" fmla="*/ 6257447 h 6858000"/>
              <a:gd name="connsiteX344" fmla="*/ 6649743 w 9155430"/>
              <a:gd name="connsiteY344" fmla="*/ 6222177 h 6858000"/>
              <a:gd name="connsiteX345" fmla="*/ 6565487 w 9155430"/>
              <a:gd name="connsiteY345" fmla="*/ 6240302 h 6858000"/>
              <a:gd name="connsiteX346" fmla="*/ 6497397 w 9155430"/>
              <a:gd name="connsiteY346" fmla="*/ 6173681 h 6858000"/>
              <a:gd name="connsiteX347" fmla="*/ 6480743 w 9155430"/>
              <a:gd name="connsiteY347" fmla="*/ 6122246 h 6858000"/>
              <a:gd name="connsiteX348" fmla="*/ 6453800 w 9155430"/>
              <a:gd name="connsiteY348" fmla="*/ 6137432 h 6858000"/>
              <a:gd name="connsiteX349" fmla="*/ 6415591 w 9155430"/>
              <a:gd name="connsiteY349" fmla="*/ 6109510 h 6858000"/>
              <a:gd name="connsiteX350" fmla="*/ 6324478 w 9155430"/>
              <a:gd name="connsiteY350" fmla="*/ 6157027 h 6858000"/>
              <a:gd name="connsiteX351" fmla="*/ 6331336 w 9155430"/>
              <a:gd name="connsiteY351" fmla="*/ 6074730 h 6858000"/>
              <a:gd name="connsiteX352" fmla="*/ 6224057 w 9155430"/>
              <a:gd name="connsiteY352" fmla="*/ 6164375 h 6858000"/>
              <a:gd name="connsiteX353" fmla="*/ 6227486 w 9155430"/>
              <a:gd name="connsiteY353" fmla="*/ 6180050 h 6858000"/>
              <a:gd name="connsiteX354" fmla="*/ 6396487 w 9155430"/>
              <a:gd name="connsiteY354" fmla="*/ 6194256 h 6858000"/>
              <a:gd name="connsiteX355" fmla="*/ 6389139 w 9155430"/>
              <a:gd name="connsiteY355" fmla="*/ 6296636 h 6858000"/>
              <a:gd name="connsiteX356" fmla="*/ 6309782 w 9155430"/>
              <a:gd name="connsiteY356" fmla="*/ 6373054 h 6858000"/>
              <a:gd name="connsiteX357" fmla="*/ 6316640 w 9155430"/>
              <a:gd name="connsiteY357" fmla="*/ 6381871 h 6858000"/>
              <a:gd name="connsiteX358" fmla="*/ 6360728 w 9155430"/>
              <a:gd name="connsiteY358" fmla="*/ 6368645 h 6858000"/>
              <a:gd name="connsiteX359" fmla="*/ 6363177 w 9155430"/>
              <a:gd name="connsiteY359" fmla="*/ 6430856 h 6858000"/>
              <a:gd name="connsiteX360" fmla="*/ 6338684 w 9155430"/>
              <a:gd name="connsiteY360" fmla="*/ 6507764 h 6858000"/>
              <a:gd name="connsiteX361" fmla="*/ 6257858 w 9155430"/>
              <a:gd name="connsiteY361" fmla="*/ 6486210 h 6858000"/>
              <a:gd name="connsiteX362" fmla="*/ 6094245 w 9155430"/>
              <a:gd name="connsiteY362" fmla="*/ 6335334 h 6858000"/>
              <a:gd name="connsiteX363" fmla="*/ 6011949 w 9155430"/>
              <a:gd name="connsiteY363" fmla="*/ 6274102 h 6858000"/>
              <a:gd name="connsiteX364" fmla="*/ 5995294 w 9155430"/>
              <a:gd name="connsiteY364" fmla="*/ 6235404 h 6858000"/>
              <a:gd name="connsiteX365" fmla="*/ 5992355 w 9155430"/>
              <a:gd name="connsiteY365" fmla="*/ 6217769 h 6858000"/>
              <a:gd name="connsiteX366" fmla="*/ 5894383 w 9155430"/>
              <a:gd name="connsiteY366" fmla="*/ 6295656 h 6858000"/>
              <a:gd name="connsiteX367" fmla="*/ 5900262 w 9155430"/>
              <a:gd name="connsiteY367" fmla="*/ 6333865 h 6858000"/>
              <a:gd name="connsiteX368" fmla="*/ 5954636 w 9155430"/>
              <a:gd name="connsiteY368" fmla="*/ 6449961 h 6858000"/>
              <a:gd name="connsiteX369" fmla="*/ 5952187 w 9155430"/>
              <a:gd name="connsiteY369" fmla="*/ 6533237 h 6858000"/>
              <a:gd name="connsiteX370" fmla="*/ 5947778 w 9155430"/>
              <a:gd name="connsiteY370" fmla="*/ 6607695 h 6858000"/>
              <a:gd name="connsiteX371" fmla="*/ 5931612 w 9155430"/>
              <a:gd name="connsiteY371" fmla="*/ 6617492 h 6858000"/>
              <a:gd name="connsiteX372" fmla="*/ 5903691 w 9155430"/>
              <a:gd name="connsiteY372" fmla="*/ 6553811 h 6858000"/>
              <a:gd name="connsiteX373" fmla="*/ 5914467 w 9155430"/>
              <a:gd name="connsiteY373" fmla="*/ 6471515 h 6858000"/>
              <a:gd name="connsiteX374" fmla="*/ 5859603 w 9155430"/>
              <a:gd name="connsiteY374" fmla="*/ 6505805 h 6858000"/>
              <a:gd name="connsiteX375" fmla="*/ 5774368 w 9155430"/>
              <a:gd name="connsiteY375" fmla="*/ 6364726 h 6858000"/>
              <a:gd name="connsiteX376" fmla="*/ 5798371 w 9155430"/>
              <a:gd name="connsiteY376" fmla="*/ 6337294 h 6858000"/>
              <a:gd name="connsiteX377" fmla="*/ 5754284 w 9155430"/>
              <a:gd name="connsiteY377" fmla="*/ 6291737 h 6858000"/>
              <a:gd name="connsiteX378" fmla="*/ 5696971 w 9155430"/>
              <a:gd name="connsiteY378" fmla="*/ 6331416 h 6858000"/>
              <a:gd name="connsiteX379" fmla="*/ 5704809 w 9155430"/>
              <a:gd name="connsiteY379" fmla="*/ 6255488 h 6858000"/>
              <a:gd name="connsiteX380" fmla="*/ 5632799 w 9155430"/>
              <a:gd name="connsiteY380" fmla="*/ 6245691 h 6858000"/>
              <a:gd name="connsiteX381" fmla="*/ 5669049 w 9155430"/>
              <a:gd name="connsiteY381" fmla="*/ 6273612 h 6858000"/>
              <a:gd name="connsiteX382" fmla="*/ 5669539 w 9155430"/>
              <a:gd name="connsiteY382" fmla="*/ 6328477 h 6858000"/>
              <a:gd name="connsiteX383" fmla="*/ 5578425 w 9155430"/>
              <a:gd name="connsiteY383" fmla="*/ 6389709 h 6858000"/>
              <a:gd name="connsiteX384" fmla="*/ 5611246 w 9155430"/>
              <a:gd name="connsiteY384" fmla="*/ 6423019 h 6858000"/>
              <a:gd name="connsiteX385" fmla="*/ 5631330 w 9155430"/>
              <a:gd name="connsiteY385" fmla="*/ 6433796 h 6858000"/>
              <a:gd name="connsiteX386" fmla="*/ 5668069 w 9155430"/>
              <a:gd name="connsiteY386" fmla="*/ 6509234 h 6858000"/>
              <a:gd name="connsiteX387" fmla="*/ 5659252 w 9155430"/>
              <a:gd name="connsiteY387" fmla="*/ 6564098 h 6858000"/>
              <a:gd name="connsiteX388" fmla="*/ 5650435 w 9155430"/>
              <a:gd name="connsiteY388" fmla="*/ 6619451 h 6858000"/>
              <a:gd name="connsiteX389" fmla="*/ 5663661 w 9155430"/>
              <a:gd name="connsiteY389" fmla="*/ 6623860 h 6858000"/>
              <a:gd name="connsiteX390" fmla="*/ 5574507 w 9155430"/>
              <a:gd name="connsiteY390" fmla="*/ 6706156 h 6858000"/>
              <a:gd name="connsiteX391" fmla="*/ 5538257 w 9155430"/>
              <a:gd name="connsiteY391" fmla="*/ 6775716 h 6858000"/>
              <a:gd name="connsiteX392" fmla="*/ 5363868 w 9155430"/>
              <a:gd name="connsiteY392" fmla="*/ 6613084 h 6858000"/>
              <a:gd name="connsiteX393" fmla="*/ 5420692 w 9155430"/>
              <a:gd name="connsiteY393" fmla="*/ 6604756 h 6858000"/>
              <a:gd name="connsiteX394" fmla="*/ 5409914 w 9155430"/>
              <a:gd name="connsiteY394" fmla="*/ 6484741 h 6858000"/>
              <a:gd name="connsiteX395" fmla="*/ 5374645 w 9155430"/>
              <a:gd name="connsiteY395" fmla="*/ 6524420 h 6858000"/>
              <a:gd name="connsiteX396" fmla="*/ 5329088 w 9155430"/>
              <a:gd name="connsiteY396" fmla="*/ 6539115 h 6858000"/>
              <a:gd name="connsiteX397" fmla="*/ 5325659 w 9155430"/>
              <a:gd name="connsiteY397" fmla="*/ 6480822 h 6858000"/>
              <a:gd name="connsiteX398" fmla="*/ 5316352 w 9155430"/>
              <a:gd name="connsiteY398" fmla="*/ 6399016 h 6858000"/>
              <a:gd name="connsiteX399" fmla="*/ 5268346 w 9155430"/>
              <a:gd name="connsiteY399" fmla="*/ 6321619 h 6858000"/>
              <a:gd name="connsiteX400" fmla="*/ 5194377 w 9155430"/>
              <a:gd name="connsiteY400" fmla="*/ 6271653 h 6858000"/>
              <a:gd name="connsiteX401" fmla="*/ 5158128 w 9155430"/>
              <a:gd name="connsiteY401" fmla="*/ 6274102 h 6858000"/>
              <a:gd name="connsiteX402" fmla="*/ 5197807 w 9155430"/>
              <a:gd name="connsiteY402" fmla="*/ 6244221 h 6858000"/>
              <a:gd name="connsiteX403" fmla="*/ 5164006 w 9155430"/>
              <a:gd name="connsiteY403" fmla="*/ 6225607 h 6858000"/>
              <a:gd name="connsiteX404" fmla="*/ 5178212 w 9155430"/>
              <a:gd name="connsiteY404" fmla="*/ 6201114 h 6858000"/>
              <a:gd name="connsiteX405" fmla="*/ 5146372 w 9155430"/>
              <a:gd name="connsiteY405" fmla="*/ 6134983 h 6858000"/>
              <a:gd name="connsiteX406" fmla="*/ 4956797 w 9155430"/>
              <a:gd name="connsiteY406" fmla="*/ 6155557 h 6858000"/>
              <a:gd name="connsiteX407" fmla="*/ 4922997 w 9155430"/>
              <a:gd name="connsiteY407" fmla="*/ 6170253 h 6858000"/>
              <a:gd name="connsiteX408" fmla="*/ 4888217 w 9155430"/>
              <a:gd name="connsiteY408" fmla="*/ 6173192 h 6858000"/>
              <a:gd name="connsiteX409" fmla="*/ 4830903 w 9155430"/>
              <a:gd name="connsiteY409" fmla="*/ 6189357 h 6858000"/>
              <a:gd name="connsiteX410" fmla="*/ 4765262 w 9155430"/>
              <a:gd name="connsiteY410" fmla="*/ 6215319 h 6858000"/>
              <a:gd name="connsiteX411" fmla="*/ 4681497 w 9155430"/>
              <a:gd name="connsiteY411" fmla="*/ 6145760 h 6858000"/>
              <a:gd name="connsiteX412" fmla="*/ 4628102 w 9155430"/>
              <a:gd name="connsiteY412" fmla="*/ 6112940 h 6858000"/>
              <a:gd name="connsiteX413" fmla="*/ 4607529 w 9155430"/>
              <a:gd name="connsiteY413" fmla="*/ 6119797 h 6858000"/>
              <a:gd name="connsiteX414" fmla="*/ 4618305 w 9155430"/>
              <a:gd name="connsiteY414" fmla="*/ 6138412 h 6858000"/>
              <a:gd name="connsiteX415" fmla="*/ 4673169 w 9155430"/>
              <a:gd name="connsiteY415" fmla="*/ 6172212 h 6858000"/>
              <a:gd name="connsiteX416" fmla="*/ 4613897 w 9155430"/>
              <a:gd name="connsiteY416" fmla="*/ 6182499 h 6858000"/>
              <a:gd name="connsiteX417" fmla="*/ 4583036 w 9155430"/>
              <a:gd name="connsiteY417" fmla="*/ 6127145 h 6858000"/>
              <a:gd name="connsiteX418" fmla="*/ 4564911 w 9155430"/>
              <a:gd name="connsiteY418" fmla="*/ 6141841 h 6858000"/>
              <a:gd name="connsiteX419" fmla="*/ 4585485 w 9155430"/>
              <a:gd name="connsiteY419" fmla="*/ 6124206 h 6858000"/>
              <a:gd name="connsiteX420" fmla="*/ 4495841 w 9155430"/>
              <a:gd name="connsiteY420" fmla="*/ 6159966 h 6858000"/>
              <a:gd name="connsiteX421" fmla="*/ 4532091 w 9155430"/>
              <a:gd name="connsiteY421" fmla="*/ 6233934 h 6858000"/>
              <a:gd name="connsiteX422" fmla="*/ 4457143 w 9155430"/>
              <a:gd name="connsiteY422" fmla="*/ 6256957 h 6858000"/>
              <a:gd name="connsiteX423" fmla="*/ 4479676 w 9155430"/>
              <a:gd name="connsiteY423" fmla="*/ 6288798 h 6858000"/>
              <a:gd name="connsiteX424" fmla="*/ 4334188 w 9155430"/>
              <a:gd name="connsiteY424" fmla="*/ 6256467 h 6858000"/>
              <a:gd name="connsiteX425" fmla="*/ 4419423 w 9155430"/>
              <a:gd name="connsiteY425" fmla="*/ 6189847 h 6858000"/>
              <a:gd name="connsiteX426" fmla="*/ 4415015 w 9155430"/>
              <a:gd name="connsiteY426" fmla="*/ 6174661 h 6858000"/>
              <a:gd name="connsiteX427" fmla="*/ 4268057 w 9155430"/>
              <a:gd name="connsiteY427" fmla="*/ 6199644 h 6858000"/>
              <a:gd name="connsiteX428" fmla="*/ 4252382 w 9155430"/>
              <a:gd name="connsiteY428" fmla="*/ 6221688 h 6858000"/>
              <a:gd name="connsiteX429" fmla="*/ 4332719 w 9155430"/>
              <a:gd name="connsiteY429" fmla="*/ 6255978 h 6858000"/>
              <a:gd name="connsiteX430" fmla="*/ 4316553 w 9155430"/>
              <a:gd name="connsiteY430" fmla="*/ 6269694 h 6858000"/>
              <a:gd name="connsiteX431" fmla="*/ 4240626 w 9155430"/>
              <a:gd name="connsiteY431" fmla="*/ 6307902 h 6858000"/>
              <a:gd name="connsiteX432" fmla="*/ 4194579 w 9155430"/>
              <a:gd name="connsiteY432" fmla="*/ 6271653 h 6858000"/>
              <a:gd name="connsiteX433" fmla="*/ 4138245 w 9155430"/>
              <a:gd name="connsiteY433" fmla="*/ 6289288 h 6858000"/>
              <a:gd name="connsiteX434" fmla="*/ 4169106 w 9155430"/>
              <a:gd name="connsiteY434" fmla="*/ 6338274 h 6858000"/>
              <a:gd name="connsiteX435" fmla="*/ 4097097 w 9155430"/>
              <a:gd name="connsiteY435" fmla="*/ 6300555 h 6858000"/>
              <a:gd name="connsiteX436" fmla="*/ 4091709 w 9155430"/>
              <a:gd name="connsiteY436" fmla="*/ 6310352 h 6858000"/>
              <a:gd name="connsiteX437" fmla="*/ 4141185 w 9155430"/>
              <a:gd name="connsiteY437" fmla="*/ 6343172 h 6858000"/>
              <a:gd name="connsiteX438" fmla="*/ 3876662 w 9155430"/>
              <a:gd name="connsiteY438" fmla="*/ 6373543 h 6858000"/>
              <a:gd name="connsiteX439" fmla="*/ 3855598 w 9155430"/>
              <a:gd name="connsiteY439" fmla="*/ 6325047 h 6858000"/>
              <a:gd name="connsiteX440" fmla="*/ 3844331 w 9155430"/>
              <a:gd name="connsiteY440" fmla="*/ 6283410 h 6858000"/>
              <a:gd name="connsiteX441" fmla="*/ 3829145 w 9155430"/>
              <a:gd name="connsiteY441" fmla="*/ 6257937 h 6858000"/>
              <a:gd name="connsiteX442" fmla="*/ 3794855 w 9155430"/>
              <a:gd name="connsiteY442" fmla="*/ 6271163 h 6858000"/>
              <a:gd name="connsiteX443" fmla="*/ 3782609 w 9155430"/>
              <a:gd name="connsiteY443" fmla="*/ 6305943 h 6858000"/>
              <a:gd name="connsiteX444" fmla="*/ 3835514 w 9155430"/>
              <a:gd name="connsiteY444" fmla="*/ 6351010 h 6858000"/>
              <a:gd name="connsiteX445" fmla="*/ 3828166 w 9155430"/>
              <a:gd name="connsiteY445" fmla="*/ 6362767 h 6858000"/>
              <a:gd name="connsiteX446" fmla="*/ 3794366 w 9155430"/>
              <a:gd name="connsiteY446" fmla="*/ 6355909 h 6858000"/>
              <a:gd name="connsiteX447" fmla="*/ 3737052 w 9155430"/>
              <a:gd name="connsiteY447" fmla="*/ 6371094 h 6858000"/>
              <a:gd name="connsiteX448" fmla="*/ 3686597 w 9155430"/>
              <a:gd name="connsiteY448" fmla="*/ 6436735 h 6858000"/>
              <a:gd name="connsiteX449" fmla="*/ 3643490 w 9155430"/>
              <a:gd name="connsiteY449" fmla="*/ 6470535 h 6858000"/>
              <a:gd name="connsiteX450" fmla="*/ 3632713 w 9155430"/>
              <a:gd name="connsiteY450" fmla="*/ 6474454 h 6858000"/>
              <a:gd name="connsiteX451" fmla="*/ 3569521 w 9155430"/>
              <a:gd name="connsiteY451" fmla="*/ 6521480 h 6858000"/>
              <a:gd name="connsiteX452" fmla="*/ 3465182 w 9155430"/>
              <a:gd name="connsiteY452" fmla="*/ 6460738 h 6858000"/>
              <a:gd name="connsiteX453" fmla="*/ 3373578 w 9155430"/>
              <a:gd name="connsiteY453" fmla="*/ 6473474 h 6858000"/>
              <a:gd name="connsiteX454" fmla="*/ 3389744 w 9155430"/>
              <a:gd name="connsiteY454" fmla="*/ 6452900 h 6858000"/>
              <a:gd name="connsiteX455" fmla="*/ 3355944 w 9155430"/>
              <a:gd name="connsiteY455" fmla="*/ 6421550 h 6858000"/>
              <a:gd name="connsiteX456" fmla="*/ 3347616 w 9155430"/>
              <a:gd name="connsiteY456" fmla="*/ 6464657 h 6858000"/>
              <a:gd name="connsiteX457" fmla="*/ 3266790 w 9155430"/>
              <a:gd name="connsiteY457" fmla="*/ 6421059 h 6858000"/>
              <a:gd name="connsiteX458" fmla="*/ 3264830 w 9155430"/>
              <a:gd name="connsiteY458" fmla="*/ 6426448 h 6858000"/>
              <a:gd name="connsiteX459" fmla="*/ 3244746 w 9155430"/>
              <a:gd name="connsiteY459" fmla="*/ 6400975 h 6858000"/>
              <a:gd name="connsiteX460" fmla="*/ 3197230 w 9155430"/>
              <a:gd name="connsiteY460" fmla="*/ 6418610 h 6858000"/>
              <a:gd name="connsiteX461" fmla="*/ 3101218 w 9155430"/>
              <a:gd name="connsiteY461" fmla="*/ 6435755 h 6858000"/>
              <a:gd name="connsiteX462" fmla="*/ 3045374 w 9155430"/>
              <a:gd name="connsiteY462" fmla="*/ 6441634 h 6858000"/>
              <a:gd name="connsiteX463" fmla="*/ 3083583 w 9155430"/>
              <a:gd name="connsiteY463" fmla="*/ 6351500 h 6858000"/>
              <a:gd name="connsiteX464" fmla="*/ 2918011 w 9155430"/>
              <a:gd name="connsiteY464" fmla="*/ 6432816 h 6858000"/>
              <a:gd name="connsiteX465" fmla="*/ 2918501 w 9155430"/>
              <a:gd name="connsiteY465" fmla="*/ 6445062 h 6858000"/>
              <a:gd name="connsiteX466" fmla="*/ 3045864 w 9155430"/>
              <a:gd name="connsiteY466" fmla="*/ 6441144 h 6858000"/>
              <a:gd name="connsiteX467" fmla="*/ 3005696 w 9155430"/>
              <a:gd name="connsiteY467" fmla="*/ 6489639 h 6858000"/>
              <a:gd name="connsiteX468" fmla="*/ 2882252 w 9155430"/>
              <a:gd name="connsiteY468" fmla="*/ 6532257 h 6858000"/>
              <a:gd name="connsiteX469" fmla="*/ 2777422 w 9155430"/>
              <a:gd name="connsiteY469" fmla="*/ 6557240 h 6858000"/>
              <a:gd name="connsiteX470" fmla="*/ 2685329 w 9155430"/>
              <a:gd name="connsiteY470" fmla="*/ 6605736 h 6858000"/>
              <a:gd name="connsiteX471" fmla="*/ 2650549 w 9155430"/>
              <a:gd name="connsiteY471" fmla="*/ 6636596 h 6858000"/>
              <a:gd name="connsiteX472" fmla="*/ 2627526 w 9155430"/>
              <a:gd name="connsiteY472" fmla="*/ 6629739 h 6858000"/>
              <a:gd name="connsiteX473" fmla="*/ 2562375 w 9155430"/>
              <a:gd name="connsiteY473" fmla="*/ 6609654 h 6858000"/>
              <a:gd name="connsiteX474" fmla="*/ 2489386 w 9155430"/>
              <a:gd name="connsiteY474" fmla="*/ 6610634 h 6858000"/>
              <a:gd name="connsiteX475" fmla="*/ 2537392 w 9155430"/>
              <a:gd name="connsiteY475" fmla="*/ 6555280 h 6858000"/>
              <a:gd name="connsiteX476" fmla="*/ 2596665 w 9155430"/>
              <a:gd name="connsiteY476" fmla="*/ 6546463 h 6858000"/>
              <a:gd name="connsiteX477" fmla="*/ 2594216 w 9155430"/>
              <a:gd name="connsiteY477" fmla="*/ 6538135 h 6858000"/>
              <a:gd name="connsiteX478" fmla="*/ 2545230 w 9155430"/>
              <a:gd name="connsiteY478" fmla="*/ 6519521 h 6858000"/>
              <a:gd name="connsiteX479" fmla="*/ 2547679 w 9155430"/>
              <a:gd name="connsiteY479" fmla="*/ 6503845 h 6858000"/>
              <a:gd name="connsiteX480" fmla="*/ 2630465 w 9155430"/>
              <a:gd name="connsiteY480" fmla="*/ 6483271 h 6858000"/>
              <a:gd name="connsiteX481" fmla="*/ 2698065 w 9155430"/>
              <a:gd name="connsiteY481" fmla="*/ 6496987 h 6858000"/>
              <a:gd name="connsiteX482" fmla="*/ 2725987 w 9155430"/>
              <a:gd name="connsiteY482" fmla="*/ 6504825 h 6858000"/>
              <a:gd name="connsiteX483" fmla="*/ 2735784 w 9155430"/>
              <a:gd name="connsiteY483" fmla="*/ 6483761 h 6858000"/>
              <a:gd name="connsiteX484" fmla="*/ 2819550 w 9155430"/>
              <a:gd name="connsiteY484" fmla="*/ 6438204 h 6858000"/>
              <a:gd name="connsiteX485" fmla="*/ 2884701 w 9155430"/>
              <a:gd name="connsiteY485" fmla="*/ 6375013 h 6858000"/>
              <a:gd name="connsiteX486" fmla="*/ 2872455 w 9155430"/>
              <a:gd name="connsiteY486" fmla="*/ 6370115 h 6858000"/>
              <a:gd name="connsiteX487" fmla="*/ 2726477 w 9155430"/>
              <a:gd name="connsiteY487" fmla="*/ 6429387 h 6858000"/>
              <a:gd name="connsiteX488" fmla="*/ 2613810 w 9155430"/>
              <a:gd name="connsiteY488" fmla="*/ 6461228 h 6858000"/>
              <a:gd name="connsiteX489" fmla="*/ 2569233 w 9155430"/>
              <a:gd name="connsiteY489" fmla="*/ 6468576 h 6858000"/>
              <a:gd name="connsiteX490" fmla="*/ 2303240 w 9155430"/>
              <a:gd name="connsiteY490" fmla="*/ 6489639 h 6858000"/>
              <a:gd name="connsiteX491" fmla="*/ 2262093 w 9155430"/>
              <a:gd name="connsiteY491" fmla="*/ 6516581 h 6858000"/>
              <a:gd name="connsiteX492" fmla="*/ 2253765 w 9155430"/>
              <a:gd name="connsiteY492" fmla="*/ 6538135 h 6858000"/>
              <a:gd name="connsiteX493" fmla="*/ 2242008 w 9155430"/>
              <a:gd name="connsiteY493" fmla="*/ 6507764 h 6858000"/>
              <a:gd name="connsiteX494" fmla="*/ 2215066 w 9155430"/>
              <a:gd name="connsiteY494" fmla="*/ 6491109 h 6858000"/>
              <a:gd name="connsiteX495" fmla="*/ 2065170 w 9155430"/>
              <a:gd name="connsiteY495" fmla="*/ 6452900 h 6858000"/>
              <a:gd name="connsiteX496" fmla="*/ 1996590 w 9155430"/>
              <a:gd name="connsiteY496" fmla="*/ 6427917 h 6858000"/>
              <a:gd name="connsiteX497" fmla="*/ 1827589 w 9155430"/>
              <a:gd name="connsiteY497" fmla="*/ 6356398 h 6858000"/>
              <a:gd name="connsiteX498" fmla="*/ 1789870 w 9155430"/>
              <a:gd name="connsiteY498" fmla="*/ 6355419 h 6858000"/>
              <a:gd name="connsiteX499" fmla="*/ 1759009 w 9155430"/>
              <a:gd name="connsiteY499" fmla="*/ 6350520 h 6858000"/>
              <a:gd name="connsiteX500" fmla="*/ 1786441 w 9155430"/>
              <a:gd name="connsiteY500" fmla="*/ 6325047 h 6858000"/>
              <a:gd name="connsiteX501" fmla="*/ 1737455 w 9155430"/>
              <a:gd name="connsiteY501" fmla="*/ 6279491 h 6858000"/>
              <a:gd name="connsiteX502" fmla="*/ 1542492 w 9155430"/>
              <a:gd name="connsiteY502" fmla="*/ 6151148 h 6858000"/>
              <a:gd name="connsiteX503" fmla="*/ 1451379 w 9155430"/>
              <a:gd name="connsiteY503" fmla="*/ 6012029 h 6858000"/>
              <a:gd name="connsiteX504" fmla="*/ 1353897 w 9155430"/>
              <a:gd name="connsiteY504" fmla="*/ 5934142 h 6858000"/>
              <a:gd name="connsiteX505" fmla="*/ 1339691 w 9155430"/>
              <a:gd name="connsiteY505" fmla="*/ 5893973 h 6858000"/>
              <a:gd name="connsiteX506" fmla="*/ 1298054 w 9155430"/>
              <a:gd name="connsiteY506" fmla="*/ 5802370 h 6858000"/>
              <a:gd name="connsiteX507" fmla="*/ 1275030 w 9155430"/>
              <a:gd name="connsiteY507" fmla="*/ 5763181 h 6858000"/>
              <a:gd name="connsiteX508" fmla="*/ 1233882 w 9155430"/>
              <a:gd name="connsiteY508" fmla="*/ 5750445 h 6858000"/>
              <a:gd name="connsiteX509" fmla="*/ 1232413 w 9155430"/>
              <a:gd name="connsiteY509" fmla="*/ 5738689 h 6858000"/>
              <a:gd name="connsiteX510" fmla="*/ 1264253 w 9155430"/>
              <a:gd name="connsiteY510" fmla="*/ 5723503 h 6858000"/>
              <a:gd name="connsiteX511" fmla="*/ 1300013 w 9155430"/>
              <a:gd name="connsiteY511" fmla="*/ 5706358 h 6858000"/>
              <a:gd name="connsiteX512" fmla="*/ 1287277 w 9155430"/>
              <a:gd name="connsiteY512" fmla="*/ 5662761 h 6858000"/>
              <a:gd name="connsiteX513" fmla="*/ 1207430 w 9155430"/>
              <a:gd name="connsiteY513" fmla="*/ 5568218 h 6858000"/>
              <a:gd name="connsiteX514" fmla="*/ 1190285 w 9155430"/>
              <a:gd name="connsiteY514" fmla="*/ 5499638 h 6858000"/>
              <a:gd name="connsiteX515" fmla="*/ 1145218 w 9155430"/>
              <a:gd name="connsiteY515" fmla="*/ 5389910 h 6858000"/>
              <a:gd name="connsiteX516" fmla="*/ 1140320 w 9155430"/>
              <a:gd name="connsiteY516" fmla="*/ 5301246 h 6858000"/>
              <a:gd name="connsiteX517" fmla="*/ 1131012 w 9155430"/>
              <a:gd name="connsiteY517" fmla="*/ 5095016 h 6858000"/>
              <a:gd name="connsiteX518" fmla="*/ 1140320 w 9155430"/>
              <a:gd name="connsiteY518" fmla="*/ 5068074 h 6858000"/>
              <a:gd name="connsiteX519" fmla="*/ 1172160 w 9155430"/>
              <a:gd name="connsiteY519" fmla="*/ 4952958 h 6858000"/>
              <a:gd name="connsiteX520" fmla="*/ 1196653 w 9155430"/>
              <a:gd name="connsiteY520" fmla="*/ 4861354 h 6858000"/>
              <a:gd name="connsiteX521" fmla="*/ 1083006 w 9155430"/>
              <a:gd name="connsiteY521" fmla="*/ 4746728 h 6858000"/>
              <a:gd name="connsiteX522" fmla="*/ 1037939 w 9155430"/>
              <a:gd name="connsiteY522" fmla="*/ 4691864 h 6858000"/>
              <a:gd name="connsiteX523" fmla="*/ 1039899 w 9155430"/>
              <a:gd name="connsiteY523" fmla="*/ 4662962 h 6858000"/>
              <a:gd name="connsiteX524" fmla="*/ 1102111 w 9155430"/>
              <a:gd name="connsiteY524" fmla="*/ 4536579 h 6858000"/>
              <a:gd name="connsiteX525" fmla="*/ 1109459 w 9155430"/>
              <a:gd name="connsiteY525" fmla="*/ 4504249 h 6858000"/>
              <a:gd name="connsiteX526" fmla="*/ 1130033 w 9155430"/>
              <a:gd name="connsiteY526" fmla="*/ 4437628 h 6858000"/>
              <a:gd name="connsiteX527" fmla="*/ 1141789 w 9155430"/>
              <a:gd name="connsiteY527" fmla="*/ 4390602 h 6858000"/>
              <a:gd name="connsiteX528" fmla="*/ 1034510 w 9155430"/>
              <a:gd name="connsiteY528" fmla="*/ 4434199 h 6858000"/>
              <a:gd name="connsiteX529" fmla="*/ 1031571 w 9155430"/>
              <a:gd name="connsiteY529" fmla="*/ 4490043 h 6858000"/>
              <a:gd name="connsiteX530" fmla="*/ 1016876 w 9155430"/>
              <a:gd name="connsiteY530" fmla="*/ 4492002 h 6858000"/>
              <a:gd name="connsiteX531" fmla="*/ 1006099 w 9155430"/>
              <a:gd name="connsiteY531" fmla="*/ 4422932 h 6858000"/>
              <a:gd name="connsiteX532" fmla="*/ 964461 w 9155430"/>
              <a:gd name="connsiteY532" fmla="*/ 4373946 h 6858000"/>
              <a:gd name="connsiteX533" fmla="*/ 887553 w 9155430"/>
              <a:gd name="connsiteY533" fmla="*/ 4349454 h 6858000"/>
              <a:gd name="connsiteX534" fmla="*/ 855223 w 9155430"/>
              <a:gd name="connsiteY534" fmla="*/ 4346025 h 6858000"/>
              <a:gd name="connsiteX535" fmla="*/ 856202 w 9155430"/>
              <a:gd name="connsiteY535" fmla="*/ 4347004 h 6858000"/>
              <a:gd name="connsiteX536" fmla="*/ 825831 w 9155430"/>
              <a:gd name="connsiteY536" fmla="*/ 4293610 h 6858000"/>
              <a:gd name="connsiteX537" fmla="*/ 823382 w 9155430"/>
              <a:gd name="connsiteY537" fmla="*/ 4259320 h 6858000"/>
              <a:gd name="connsiteX538" fmla="*/ 818483 w 9155430"/>
              <a:gd name="connsiteY538" fmla="*/ 4214253 h 6858000"/>
              <a:gd name="connsiteX539" fmla="*/ 783704 w 9155430"/>
              <a:gd name="connsiteY539" fmla="*/ 4236297 h 6858000"/>
              <a:gd name="connsiteX540" fmla="*/ 698958 w 9155430"/>
              <a:gd name="connsiteY540" fmla="*/ 4276465 h 6858000"/>
              <a:gd name="connsiteX541" fmla="*/ 628909 w 9155430"/>
              <a:gd name="connsiteY541" fmla="*/ 4335248 h 6858000"/>
              <a:gd name="connsiteX542" fmla="*/ 592169 w 9155430"/>
              <a:gd name="connsiteY542" fmla="*/ 4314674 h 6858000"/>
              <a:gd name="connsiteX543" fmla="*/ 678384 w 9155430"/>
              <a:gd name="connsiteY543" fmla="*/ 4253931 h 6858000"/>
              <a:gd name="connsiteX544" fmla="*/ 672996 w 9155430"/>
              <a:gd name="connsiteY544" fmla="*/ 4243645 h 6858000"/>
              <a:gd name="connsiteX545" fmla="*/ 510853 w 9155430"/>
              <a:gd name="connsiteY545" fmla="*/ 4322511 h 6858000"/>
              <a:gd name="connsiteX546" fmla="*/ 567187 w 9155430"/>
              <a:gd name="connsiteY546" fmla="*/ 4322511 h 6858000"/>
              <a:gd name="connsiteX547" fmla="*/ 505955 w 9155430"/>
              <a:gd name="connsiteY547" fmla="*/ 4354842 h 6858000"/>
              <a:gd name="connsiteX548" fmla="*/ 470685 w 9155430"/>
              <a:gd name="connsiteY548" fmla="*/ 4372477 h 6858000"/>
              <a:gd name="connsiteX549" fmla="*/ 424638 w 9155430"/>
              <a:gd name="connsiteY549" fmla="*/ 4400889 h 6858000"/>
              <a:gd name="connsiteX550" fmla="*/ 440804 w 9155430"/>
              <a:gd name="connsiteY550" fmla="*/ 4344555 h 6858000"/>
              <a:gd name="connsiteX551" fmla="*/ 357528 w 9155430"/>
              <a:gd name="connsiteY551" fmla="*/ 4353372 h 6858000"/>
              <a:gd name="connsiteX552" fmla="*/ 277681 w 9155430"/>
              <a:gd name="connsiteY552" fmla="*/ 4353862 h 6858000"/>
              <a:gd name="connsiteX553" fmla="*/ 430517 w 9155430"/>
              <a:gd name="connsiteY553" fmla="*/ 4286262 h 6858000"/>
              <a:gd name="connsiteX554" fmla="*/ 249759 w 9155430"/>
              <a:gd name="connsiteY554" fmla="*/ 4261279 h 6858000"/>
              <a:gd name="connsiteX555" fmla="*/ 196365 w 9155430"/>
              <a:gd name="connsiteY555" fmla="*/ 4338187 h 6858000"/>
              <a:gd name="connsiteX556" fmla="*/ 137092 w 9155430"/>
              <a:gd name="connsiteY556" fmla="*/ 4339656 h 6858000"/>
              <a:gd name="connsiteX557" fmla="*/ 215959 w 9155430"/>
              <a:gd name="connsiteY557" fmla="*/ 4219641 h 6858000"/>
              <a:gd name="connsiteX558" fmla="*/ 145420 w 9155430"/>
              <a:gd name="connsiteY558" fmla="*/ 4209355 h 6858000"/>
              <a:gd name="connsiteX559" fmla="*/ 133173 w 9155430"/>
              <a:gd name="connsiteY559" fmla="*/ 4197108 h 6858000"/>
              <a:gd name="connsiteX560" fmla="*/ 194405 w 9155430"/>
              <a:gd name="connsiteY560" fmla="*/ 4173105 h 6858000"/>
              <a:gd name="connsiteX561" fmla="*/ 181179 w 9155430"/>
              <a:gd name="connsiteY561" fmla="*/ 4158409 h 6858000"/>
              <a:gd name="connsiteX562" fmla="*/ 104762 w 9155430"/>
              <a:gd name="connsiteY562" fmla="*/ 4169186 h 6858000"/>
              <a:gd name="connsiteX563" fmla="*/ 94475 w 9155430"/>
              <a:gd name="connsiteY563" fmla="*/ 4175554 h 6858000"/>
              <a:gd name="connsiteX564" fmla="*/ 46958 w 9155430"/>
              <a:gd name="connsiteY564" fmla="*/ 4250502 h 6858000"/>
              <a:gd name="connsiteX565" fmla="*/ 9729 w 9155430"/>
              <a:gd name="connsiteY565" fmla="*/ 4182902 h 6858000"/>
              <a:gd name="connsiteX566" fmla="*/ 26874 w 9155430"/>
              <a:gd name="connsiteY566" fmla="*/ 4137345 h 6858000"/>
              <a:gd name="connsiteX567" fmla="*/ 113579 w 9155430"/>
              <a:gd name="connsiteY567" fmla="*/ 4081992 h 6858000"/>
              <a:gd name="connsiteX568" fmla="*/ 174321 w 9155430"/>
              <a:gd name="connsiteY568" fmla="*/ 4058478 h 6858000"/>
              <a:gd name="connsiteX569" fmla="*/ 240942 w 9155430"/>
              <a:gd name="connsiteY569" fmla="*/ 4085910 h 6858000"/>
              <a:gd name="connsiteX570" fmla="*/ 301684 w 9155430"/>
              <a:gd name="connsiteY570" fmla="*/ 4112363 h 6858000"/>
              <a:gd name="connsiteX571" fmla="*/ 301684 w 9155430"/>
              <a:gd name="connsiteY571" fmla="*/ 4153021 h 6858000"/>
              <a:gd name="connsiteX572" fmla="*/ 486850 w 9155430"/>
              <a:gd name="connsiteY572" fmla="*/ 4211804 h 6858000"/>
              <a:gd name="connsiteX573" fmla="*/ 588740 w 9155430"/>
              <a:gd name="connsiteY573" fmla="*/ 4155470 h 6858000"/>
              <a:gd name="connsiteX574" fmla="*/ 458928 w 9155430"/>
              <a:gd name="connsiteY574" fmla="*/ 4139795 h 6858000"/>
              <a:gd name="connsiteX575" fmla="*/ 607845 w 9155430"/>
              <a:gd name="connsiteY575" fmla="*/ 4093748 h 6858000"/>
              <a:gd name="connsiteX576" fmla="*/ 592169 w 9155430"/>
              <a:gd name="connsiteY576" fmla="*/ 4080032 h 6858000"/>
              <a:gd name="connsiteX577" fmla="*/ 479012 w 9155430"/>
              <a:gd name="connsiteY577" fmla="*/ 4037904 h 6858000"/>
              <a:gd name="connsiteX578" fmla="*/ 374673 w 9155430"/>
              <a:gd name="connsiteY578" fmla="*/ 4017330 h 6858000"/>
              <a:gd name="connsiteX579" fmla="*/ 322748 w 9155430"/>
              <a:gd name="connsiteY579" fmla="*/ 4020269 h 6858000"/>
              <a:gd name="connsiteX580" fmla="*/ 137582 w 9155430"/>
              <a:gd name="connsiteY580" fmla="*/ 3934544 h 6858000"/>
              <a:gd name="connsiteX581" fmla="*/ 135133 w 9155430"/>
              <a:gd name="connsiteY581" fmla="*/ 3926707 h 6858000"/>
              <a:gd name="connsiteX582" fmla="*/ 151788 w 9155430"/>
              <a:gd name="connsiteY582" fmla="*/ 3784158 h 6858000"/>
              <a:gd name="connsiteX583" fmla="*/ 215959 w 9155430"/>
              <a:gd name="connsiteY583" fmla="*/ 3784158 h 6858000"/>
              <a:gd name="connsiteX584" fmla="*/ 222327 w 9155430"/>
              <a:gd name="connsiteY584" fmla="*/ 3774361 h 6858000"/>
              <a:gd name="connsiteX585" fmla="*/ 173342 w 9155430"/>
              <a:gd name="connsiteY585" fmla="*/ 3725865 h 6858000"/>
              <a:gd name="connsiteX586" fmla="*/ 305113 w 9155430"/>
              <a:gd name="connsiteY586" fmla="*/ 3619566 h 6858000"/>
              <a:gd name="connsiteX587" fmla="*/ 297765 w 9155430"/>
              <a:gd name="connsiteY587" fmla="*/ 3689126 h 6858000"/>
              <a:gd name="connsiteX588" fmla="*/ 363406 w 9155430"/>
              <a:gd name="connsiteY588" fmla="*/ 3610749 h 6858000"/>
              <a:gd name="connsiteX589" fmla="*/ 379571 w 9155430"/>
              <a:gd name="connsiteY589" fmla="*/ 3598013 h 6858000"/>
              <a:gd name="connsiteX590" fmla="*/ 486360 w 9155430"/>
              <a:gd name="connsiteY590" fmla="*/ 3594584 h 6858000"/>
              <a:gd name="connsiteX591" fmla="*/ 542694 w 9155430"/>
              <a:gd name="connsiteY591" fmla="*/ 3614668 h 6858000"/>
              <a:gd name="connsiteX592" fmla="*/ 520650 w 9155430"/>
              <a:gd name="connsiteY592" fmla="*/ 3646019 h 6858000"/>
              <a:gd name="connsiteX593" fmla="*/ 455499 w 9155430"/>
              <a:gd name="connsiteY593" fmla="*/ 3693045 h 6858000"/>
              <a:gd name="connsiteX594" fmla="*/ 399656 w 9155430"/>
              <a:gd name="connsiteY594" fmla="*/ 3744480 h 6858000"/>
              <a:gd name="connsiteX595" fmla="*/ 526529 w 9155430"/>
              <a:gd name="connsiteY595" fmla="*/ 3715088 h 6858000"/>
              <a:gd name="connsiteX596" fmla="*/ 584822 w 9155430"/>
              <a:gd name="connsiteY596" fmla="*/ 3679819 h 6858000"/>
              <a:gd name="connsiteX597" fmla="*/ 636746 w 9155430"/>
              <a:gd name="connsiteY597" fmla="*/ 3661204 h 6858000"/>
              <a:gd name="connsiteX598" fmla="*/ 567677 w 9155430"/>
              <a:gd name="connsiteY598" fmla="*/ 3600462 h 6858000"/>
              <a:gd name="connsiteX599" fmla="*/ 605396 w 9155430"/>
              <a:gd name="connsiteY599" fmla="*/ 3559804 h 6858000"/>
              <a:gd name="connsiteX600" fmla="*/ 637726 w 9155430"/>
              <a:gd name="connsiteY600" fmla="*/ 3633282 h 6858000"/>
              <a:gd name="connsiteX601" fmla="*/ 677894 w 9155430"/>
              <a:gd name="connsiteY601" fmla="*/ 3605850 h 6858000"/>
              <a:gd name="connsiteX602" fmla="*/ 653402 w 9155430"/>
              <a:gd name="connsiteY602" fmla="*/ 3574010 h 6858000"/>
              <a:gd name="connsiteX603" fmla="*/ 587761 w 9155430"/>
              <a:gd name="connsiteY603" fmla="*/ 3555395 h 6858000"/>
              <a:gd name="connsiteX604" fmla="*/ 512813 w 9155430"/>
              <a:gd name="connsiteY604" fmla="*/ 3486815 h 6858000"/>
              <a:gd name="connsiteX605" fmla="*/ 515752 w 9155430"/>
              <a:gd name="connsiteY605" fmla="*/ 3447137 h 6858000"/>
              <a:gd name="connsiteX606" fmla="*/ 470685 w 9155430"/>
              <a:gd name="connsiteY606" fmla="*/ 3429992 h 6858000"/>
              <a:gd name="connsiteX607" fmla="*/ 519671 w 9155430"/>
              <a:gd name="connsiteY607" fmla="*/ 3368270 h 6858000"/>
              <a:gd name="connsiteX608" fmla="*/ 524079 w 9155430"/>
              <a:gd name="connsiteY608" fmla="*/ 3335939 h 6858000"/>
              <a:gd name="connsiteX609" fmla="*/ 501056 w 9155430"/>
              <a:gd name="connsiteY609" fmla="*/ 3290872 h 6858000"/>
              <a:gd name="connsiteX610" fmla="*/ 638706 w 9155430"/>
              <a:gd name="connsiteY610" fmla="*/ 3284504 h 6858000"/>
              <a:gd name="connsiteX611" fmla="*/ 753332 w 9155430"/>
              <a:gd name="connsiteY611" fmla="*/ 3281565 h 6858000"/>
              <a:gd name="connsiteX612" fmla="*/ 717573 w 9155430"/>
              <a:gd name="connsiteY612" fmla="*/ 3211515 h 6858000"/>
              <a:gd name="connsiteX613" fmla="*/ 820443 w 9155430"/>
              <a:gd name="connsiteY613" fmla="*/ 3222782 h 6858000"/>
              <a:gd name="connsiteX614" fmla="*/ 914495 w 9155430"/>
              <a:gd name="connsiteY614" fmla="*/ 3206617 h 6858000"/>
              <a:gd name="connsiteX615" fmla="*/ 1001690 w 9155430"/>
              <a:gd name="connsiteY615" fmla="*/ 3188002 h 6858000"/>
              <a:gd name="connsiteX616" fmla="*/ 1080557 w 9155430"/>
              <a:gd name="connsiteY616" fmla="*/ 3207597 h 6858000"/>
              <a:gd name="connsiteX617" fmla="*/ 1100641 w 9155430"/>
              <a:gd name="connsiteY617" fmla="*/ 3177225 h 6858000"/>
              <a:gd name="connsiteX618" fmla="*/ 1209389 w 9155430"/>
              <a:gd name="connsiteY618" fmla="*/ 3183593 h 6858000"/>
              <a:gd name="connsiteX619" fmla="*/ 1263764 w 9155430"/>
              <a:gd name="connsiteY619" fmla="*/ 3192411 h 6858000"/>
              <a:gd name="connsiteX620" fmla="*/ 1341651 w 9155430"/>
              <a:gd name="connsiteY620" fmla="*/ 3178695 h 6858000"/>
              <a:gd name="connsiteX621" fmla="*/ 1257885 w 9155430"/>
              <a:gd name="connsiteY621" fmla="*/ 3213965 h 6858000"/>
              <a:gd name="connsiteX622" fmla="*/ 1228984 w 9155430"/>
              <a:gd name="connsiteY622" fmla="*/ 3233069 h 6858000"/>
              <a:gd name="connsiteX623" fmla="*/ 1155015 w 9155430"/>
              <a:gd name="connsiteY623" fmla="*/ 3284504 h 6858000"/>
              <a:gd name="connsiteX624" fmla="*/ 1041858 w 9155430"/>
              <a:gd name="connsiteY624" fmla="*/ 3289893 h 6858000"/>
              <a:gd name="connsiteX625" fmla="*/ 1034021 w 9155430"/>
              <a:gd name="connsiteY625" fmla="*/ 3290382 h 6858000"/>
              <a:gd name="connsiteX626" fmla="*/ 912046 w 9155430"/>
              <a:gd name="connsiteY626" fmla="*/ 3285484 h 6858000"/>
              <a:gd name="connsiteX627" fmla="*/ 817504 w 9155430"/>
              <a:gd name="connsiteY627" fmla="*/ 3292832 h 6858000"/>
              <a:gd name="connsiteX628" fmla="*/ 730799 w 9155430"/>
              <a:gd name="connsiteY628" fmla="*/ 3337898 h 6858000"/>
              <a:gd name="connsiteX629" fmla="*/ 748924 w 9155430"/>
              <a:gd name="connsiteY629" fmla="*/ 3370229 h 6858000"/>
              <a:gd name="connsiteX630" fmla="*/ 762150 w 9155430"/>
              <a:gd name="connsiteY630" fmla="*/ 3465751 h 6858000"/>
              <a:gd name="connsiteX631" fmla="*/ 722961 w 9155430"/>
              <a:gd name="connsiteY631" fmla="*/ 3465751 h 6858000"/>
              <a:gd name="connsiteX632" fmla="*/ 796930 w 9155430"/>
              <a:gd name="connsiteY632" fmla="*/ 3538740 h 6858000"/>
              <a:gd name="connsiteX633" fmla="*/ 827301 w 9155430"/>
              <a:gd name="connsiteY633" fmla="*/ 3548047 h 6858000"/>
              <a:gd name="connsiteX634" fmla="*/ 931640 w 9155430"/>
              <a:gd name="connsiteY634" fmla="*/ 3526493 h 6858000"/>
              <a:gd name="connsiteX635" fmla="*/ 1005119 w 9155430"/>
              <a:gd name="connsiteY635" fmla="*/ 3550497 h 6858000"/>
              <a:gd name="connsiteX636" fmla="*/ 1055084 w 9155430"/>
              <a:gd name="connsiteY636" fmla="*/ 3564702 h 6858000"/>
              <a:gd name="connsiteX637" fmla="*/ 1181468 w 9155430"/>
              <a:gd name="connsiteY637" fmla="*/ 3511308 h 6858000"/>
              <a:gd name="connsiteX638" fmla="*/ 1260335 w 9155430"/>
              <a:gd name="connsiteY638" fmla="*/ 3518656 h 6858000"/>
              <a:gd name="connsiteX639" fmla="*/ 1324996 w 9155430"/>
              <a:gd name="connsiteY639" fmla="*/ 3494163 h 6858000"/>
              <a:gd name="connsiteX640" fmla="*/ 1250537 w 9155430"/>
              <a:gd name="connsiteY640" fmla="*/ 3486815 h 6858000"/>
              <a:gd name="connsiteX641" fmla="*/ 1048716 w 9155430"/>
              <a:gd name="connsiteY641" fmla="*/ 3489754 h 6858000"/>
              <a:gd name="connsiteX642" fmla="*/ 955643 w 9155430"/>
              <a:gd name="connsiteY642" fmla="*/ 3448606 h 6858000"/>
              <a:gd name="connsiteX643" fmla="*/ 954174 w 9155430"/>
              <a:gd name="connsiteY643" fmla="*/ 3436360 h 6858000"/>
              <a:gd name="connsiteX644" fmla="*/ 1005609 w 9155430"/>
              <a:gd name="connsiteY644" fmla="*/ 3415786 h 6858000"/>
              <a:gd name="connsiteX645" fmla="*/ 1144238 w 9155430"/>
              <a:gd name="connsiteY645" fmla="*/ 3406478 h 6858000"/>
              <a:gd name="connsiteX646" fmla="*/ 1048226 w 9155430"/>
              <a:gd name="connsiteY646" fmla="*/ 3395702 h 6858000"/>
              <a:gd name="connsiteX647" fmla="*/ 998751 w 9155430"/>
              <a:gd name="connsiteY647" fmla="*/ 3386394 h 6858000"/>
              <a:gd name="connsiteX648" fmla="*/ 946826 w 9155430"/>
              <a:gd name="connsiteY648" fmla="*/ 3336919 h 6858000"/>
              <a:gd name="connsiteX649" fmla="*/ 991403 w 9155430"/>
              <a:gd name="connsiteY649" fmla="*/ 3320264 h 6858000"/>
              <a:gd name="connsiteX650" fmla="*/ 1105540 w 9155430"/>
              <a:gd name="connsiteY650" fmla="*/ 3350635 h 6858000"/>
              <a:gd name="connsiteX651" fmla="*/ 1124154 w 9155430"/>
              <a:gd name="connsiteY651" fmla="*/ 3371699 h 6858000"/>
              <a:gd name="connsiteX652" fmla="*/ 1302952 w 9155430"/>
              <a:gd name="connsiteY652" fmla="*/ 3337898 h 6858000"/>
              <a:gd name="connsiteX653" fmla="*/ 1225555 w 9155430"/>
              <a:gd name="connsiteY653" fmla="*/ 3320753 h 6858000"/>
              <a:gd name="connsiteX654" fmla="*/ 1258865 w 9155430"/>
              <a:gd name="connsiteY654" fmla="*/ 3296261 h 6858000"/>
              <a:gd name="connsiteX655" fmla="*/ 1253477 w 9155430"/>
              <a:gd name="connsiteY655" fmla="*/ 3291852 h 6858000"/>
              <a:gd name="connsiteX656" fmla="*/ 1217227 w 9155430"/>
              <a:gd name="connsiteY656" fmla="*/ 3291852 h 6858000"/>
              <a:gd name="connsiteX657" fmla="*/ 1200572 w 9155430"/>
              <a:gd name="connsiteY657" fmla="*/ 3274707 h 6858000"/>
              <a:gd name="connsiteX658" fmla="*/ 1224085 w 9155430"/>
              <a:gd name="connsiteY658" fmla="*/ 3263440 h 6858000"/>
              <a:gd name="connsiteX659" fmla="*/ 1396515 w 9155430"/>
              <a:gd name="connsiteY659" fmla="*/ 3284994 h 6858000"/>
              <a:gd name="connsiteX660" fmla="*/ 1465585 w 9155430"/>
              <a:gd name="connsiteY660" fmla="*/ 3276666 h 6858000"/>
              <a:gd name="connsiteX661" fmla="*/ 1465585 w 9155430"/>
              <a:gd name="connsiteY661" fmla="*/ 3263930 h 6858000"/>
              <a:gd name="connsiteX662" fmla="*/ 1426886 w 9155430"/>
              <a:gd name="connsiteY662" fmla="*/ 3253153 h 6858000"/>
              <a:gd name="connsiteX663" fmla="*/ 1427376 w 9155430"/>
              <a:gd name="connsiteY663" fmla="*/ 3240417 h 6858000"/>
              <a:gd name="connsiteX664" fmla="*/ 1502324 w 9155430"/>
              <a:gd name="connsiteY664" fmla="*/ 3240417 h 6858000"/>
              <a:gd name="connsiteX665" fmla="*/ 1558658 w 9155430"/>
              <a:gd name="connsiteY665" fmla="*/ 3192901 h 6858000"/>
              <a:gd name="connsiteX666" fmla="*/ 1504773 w 9155430"/>
              <a:gd name="connsiteY666" fmla="*/ 3149793 h 6858000"/>
              <a:gd name="connsiteX667" fmla="*/ 1577272 w 9155430"/>
              <a:gd name="connsiteY667" fmla="*/ 3119422 h 6858000"/>
              <a:gd name="connsiteX668" fmla="*/ 1667406 w 9155430"/>
              <a:gd name="connsiteY668" fmla="*/ 3040065 h 6858000"/>
              <a:gd name="connsiteX669" fmla="*/ 1655649 w 9155430"/>
              <a:gd name="connsiteY669" fmla="*/ 3100808 h 6858000"/>
              <a:gd name="connsiteX670" fmla="*/ 1735006 w 9155430"/>
              <a:gd name="connsiteY670" fmla="*/ 3115993 h 6858000"/>
              <a:gd name="connsiteX671" fmla="*/ 1820731 w 9155430"/>
              <a:gd name="connsiteY671" fmla="*/ 3094929 h 6858000"/>
              <a:gd name="connsiteX672" fmla="*/ 1822691 w 9155430"/>
              <a:gd name="connsiteY672" fmla="*/ 3079254 h 6858000"/>
              <a:gd name="connsiteX673" fmla="*/ 1720310 w 9155430"/>
              <a:gd name="connsiteY673" fmla="*/ 3036147 h 6858000"/>
              <a:gd name="connsiteX674" fmla="*/ 1753131 w 9155430"/>
              <a:gd name="connsiteY674" fmla="*/ 3017042 h 6858000"/>
              <a:gd name="connsiteX675" fmla="*/ 1719331 w 9155430"/>
              <a:gd name="connsiteY675" fmla="*/ 2994019 h 6858000"/>
              <a:gd name="connsiteX676" fmla="*/ 1688960 w 9155430"/>
              <a:gd name="connsiteY676" fmla="*/ 2929358 h 6858000"/>
              <a:gd name="connsiteX677" fmla="*/ 1840815 w 9155430"/>
              <a:gd name="connsiteY677" fmla="*/ 2929358 h 6858000"/>
              <a:gd name="connsiteX678" fmla="*/ 1891271 w 9155430"/>
              <a:gd name="connsiteY678" fmla="*/ 2889679 h 6858000"/>
              <a:gd name="connsiteX679" fmla="*/ 1904497 w 9155430"/>
              <a:gd name="connsiteY679" fmla="*/ 2910253 h 6858000"/>
              <a:gd name="connsiteX680" fmla="*/ 1864328 w 9155430"/>
              <a:gd name="connsiteY680" fmla="*/ 2963648 h 6858000"/>
              <a:gd name="connsiteX681" fmla="*/ 1941726 w 9155430"/>
              <a:gd name="connsiteY681" fmla="*/ 2958259 h 6858000"/>
              <a:gd name="connsiteX682" fmla="*/ 1925561 w 9155430"/>
              <a:gd name="connsiteY682" fmla="*/ 3011164 h 6858000"/>
              <a:gd name="connsiteX683" fmla="*/ 1790360 w 9155430"/>
              <a:gd name="connsiteY683" fmla="*/ 3025370 h 6858000"/>
              <a:gd name="connsiteX684" fmla="*/ 1867757 w 9155430"/>
              <a:gd name="connsiteY684" fmla="*/ 3104727 h 6858000"/>
              <a:gd name="connsiteX685" fmla="*/ 1955932 w 9155430"/>
              <a:gd name="connsiteY685" fmla="*/ 3072886 h 6858000"/>
              <a:gd name="connsiteX686" fmla="*/ 1930949 w 9155430"/>
              <a:gd name="connsiteY686" fmla="*/ 3057210 h 6858000"/>
              <a:gd name="connsiteX687" fmla="*/ 1920662 w 9155430"/>
              <a:gd name="connsiteY687" fmla="*/ 3043004 h 6858000"/>
              <a:gd name="connsiteX688" fmla="*/ 1937317 w 9155430"/>
              <a:gd name="connsiteY688" fmla="*/ 3029778 h 6858000"/>
              <a:gd name="connsiteX689" fmla="*/ 1986793 w 9155430"/>
              <a:gd name="connsiteY689" fmla="*/ 2984712 h 6858000"/>
              <a:gd name="connsiteX690" fmla="*/ 2062721 w 9155430"/>
              <a:gd name="connsiteY690" fmla="*/ 2937195 h 6858000"/>
              <a:gd name="connsiteX691" fmla="*/ 2096521 w 9155430"/>
              <a:gd name="connsiteY691" fmla="*/ 2931317 h 6858000"/>
              <a:gd name="connsiteX692" fmla="*/ 2049005 w 9155430"/>
              <a:gd name="connsiteY692" fmla="*/ 2890659 h 6858000"/>
              <a:gd name="connsiteX693" fmla="*/ 2061741 w 9155430"/>
              <a:gd name="connsiteY693" fmla="*/ 2871065 h 6858000"/>
              <a:gd name="connsiteX694" fmla="*/ 2090153 w 9155430"/>
              <a:gd name="connsiteY694" fmla="*/ 2894578 h 6858000"/>
              <a:gd name="connsiteX695" fmla="*/ 2110727 w 9155430"/>
              <a:gd name="connsiteY695" fmla="*/ 2847062 h 6858000"/>
              <a:gd name="connsiteX696" fmla="*/ 2144527 w 9155430"/>
              <a:gd name="connsiteY696" fmla="*/ 2744682 h 6858000"/>
              <a:gd name="connsiteX697" fmla="*/ 2109257 w 9155430"/>
              <a:gd name="connsiteY697" fmla="*/ 2758398 h 6858000"/>
              <a:gd name="connsiteX698" fmla="*/ 2092112 w 9155430"/>
              <a:gd name="connsiteY698" fmla="*/ 2735374 h 6858000"/>
              <a:gd name="connsiteX699" fmla="*/ 2043616 w 9155430"/>
              <a:gd name="connsiteY699" fmla="*/ 2851470 h 6858000"/>
              <a:gd name="connsiteX700" fmla="*/ 1956911 w 9155430"/>
              <a:gd name="connsiteY700" fmla="*/ 2795137 h 6858000"/>
              <a:gd name="connsiteX701" fmla="*/ 1914294 w 9155430"/>
              <a:gd name="connsiteY701" fmla="*/ 2766235 h 6858000"/>
              <a:gd name="connsiteX702" fmla="*/ 1825140 w 9155430"/>
              <a:gd name="connsiteY702" fmla="*/ 2726557 h 6858000"/>
              <a:gd name="connsiteX703" fmla="*/ 1883433 w 9155430"/>
              <a:gd name="connsiteY703" fmla="*/ 2735374 h 6858000"/>
              <a:gd name="connsiteX704" fmla="*/ 1856981 w 9155430"/>
              <a:gd name="connsiteY704" fmla="*/ 2681000 h 6858000"/>
              <a:gd name="connsiteX705" fmla="*/ 1807505 w 9155430"/>
              <a:gd name="connsiteY705" fmla="*/ 2728026 h 6858000"/>
              <a:gd name="connsiteX706" fmla="*/ 1745783 w 9155430"/>
              <a:gd name="connsiteY706" fmla="*/ 2758398 h 6858000"/>
              <a:gd name="connsiteX707" fmla="*/ 1659078 w 9155430"/>
              <a:gd name="connsiteY707" fmla="*/ 2755948 h 6858000"/>
              <a:gd name="connsiteX708" fmla="*/ 1657609 w 9155430"/>
              <a:gd name="connsiteY708" fmla="*/ 2728516 h 6858000"/>
              <a:gd name="connsiteX709" fmla="*/ 1590988 w 9155430"/>
              <a:gd name="connsiteY709" fmla="*/ 2693736 h 6858000"/>
              <a:gd name="connsiteX710" fmla="*/ 1565026 w 9155430"/>
              <a:gd name="connsiteY710" fmla="*/ 2637893 h 6858000"/>
              <a:gd name="connsiteX711" fmla="*/ 1602745 w 9155430"/>
              <a:gd name="connsiteY711" fmla="*/ 2616339 h 6858000"/>
              <a:gd name="connsiteX712" fmla="*/ 1627238 w 9155430"/>
              <a:gd name="connsiteY712" fmla="*/ 2596745 h 6858000"/>
              <a:gd name="connsiteX713" fmla="*/ 1701206 w 9155430"/>
              <a:gd name="connsiteY713" fmla="*/ 2557556 h 6858000"/>
              <a:gd name="connsiteX714" fmla="*/ 1716392 w 9155430"/>
              <a:gd name="connsiteY714" fmla="*/ 2512489 h 6858000"/>
              <a:gd name="connsiteX715" fmla="*/ 1678673 w 9155430"/>
              <a:gd name="connsiteY715" fmla="*/ 2486037 h 6858000"/>
              <a:gd name="connsiteX716" fmla="*/ 1568455 w 9155430"/>
              <a:gd name="connsiteY716" fmla="*/ 2450277 h 6858000"/>
              <a:gd name="connsiteX717" fmla="*/ 1559147 w 9155430"/>
              <a:gd name="connsiteY717" fmla="*/ 2423825 h 6858000"/>
              <a:gd name="connsiteX718" fmla="*/ 1616951 w 9155430"/>
              <a:gd name="connsiteY718" fmla="*/ 2336630 h 6858000"/>
              <a:gd name="connsiteX719" fmla="*/ 1667896 w 9155430"/>
              <a:gd name="connsiteY719" fmla="*/ 2334181 h 6858000"/>
              <a:gd name="connsiteX720" fmla="*/ 1643403 w 9155430"/>
              <a:gd name="connsiteY720" fmla="*/ 2258743 h 6858000"/>
              <a:gd name="connsiteX721" fmla="*/ 1643893 w 9155430"/>
              <a:gd name="connsiteY721" fmla="*/ 2246987 h 6858000"/>
              <a:gd name="connsiteX722" fmla="*/ 1540043 w 9155430"/>
              <a:gd name="connsiteY722" fmla="*/ 2202900 h 6858000"/>
              <a:gd name="connsiteX723" fmla="*/ 1582661 w 9155430"/>
              <a:gd name="connsiteY723" fmla="*/ 2110806 h 6858000"/>
              <a:gd name="connsiteX724" fmla="*/ 1606664 w 9155430"/>
              <a:gd name="connsiteY724" fmla="*/ 2045165 h 6858000"/>
              <a:gd name="connsiteX725" fmla="*/ 1593437 w 9155430"/>
              <a:gd name="connsiteY725" fmla="*/ 2014304 h 6858000"/>
              <a:gd name="connsiteX726" fmla="*/ 1664467 w 9155430"/>
              <a:gd name="connsiteY726" fmla="*/ 1957481 h 6858000"/>
              <a:gd name="connsiteX727" fmla="*/ 1561597 w 9155430"/>
              <a:gd name="connsiteY727" fmla="*/ 1934948 h 6858000"/>
              <a:gd name="connsiteX728" fmla="*/ 1500365 w 9155430"/>
              <a:gd name="connsiteY728" fmla="*/ 1919272 h 6858000"/>
              <a:gd name="connsiteX729" fmla="*/ 1585600 w 9155430"/>
              <a:gd name="connsiteY729" fmla="*/ 1884982 h 6858000"/>
              <a:gd name="connsiteX730" fmla="*/ 1467544 w 9155430"/>
              <a:gd name="connsiteY730" fmla="*/ 1878614 h 6858000"/>
              <a:gd name="connsiteX731" fmla="*/ 1467544 w 9155430"/>
              <a:gd name="connsiteY731" fmla="*/ 1893800 h 6858000"/>
              <a:gd name="connsiteX732" fmla="*/ 1438153 w 9155430"/>
              <a:gd name="connsiteY732" fmla="*/ 1980504 h 6858000"/>
              <a:gd name="connsiteX733" fmla="*/ 1480770 w 9155430"/>
              <a:gd name="connsiteY733" fmla="*/ 2022142 h 6858000"/>
              <a:gd name="connsiteX734" fmla="*/ 1415619 w 9155430"/>
              <a:gd name="connsiteY734" fmla="*/ 2041737 h 6858000"/>
              <a:gd name="connsiteX735" fmla="*/ 1355857 w 9155430"/>
              <a:gd name="connsiteY735" fmla="*/ 2034389 h 6858000"/>
              <a:gd name="connsiteX736" fmla="*/ 1389167 w 9155430"/>
              <a:gd name="connsiteY736" fmla="*/ 2158323 h 6858000"/>
              <a:gd name="connsiteX737" fmla="*/ 1416109 w 9155430"/>
              <a:gd name="connsiteY737" fmla="*/ 2189183 h 6858000"/>
              <a:gd name="connsiteX738" fmla="*/ 1444031 w 9155430"/>
              <a:gd name="connsiteY738" fmla="*/ 2221024 h 6858000"/>
              <a:gd name="connsiteX739" fmla="*/ 1409251 w 9155430"/>
              <a:gd name="connsiteY739" fmla="*/ 2243558 h 6858000"/>
              <a:gd name="connsiteX740" fmla="*/ 1387208 w 9155430"/>
              <a:gd name="connsiteY740" fmla="*/ 2249436 h 6858000"/>
              <a:gd name="connsiteX741" fmla="*/ 1335283 w 9155430"/>
              <a:gd name="connsiteY741" fmla="*/ 2281277 h 6858000"/>
              <a:gd name="connsiteX742" fmla="*/ 1200082 w 9155430"/>
              <a:gd name="connsiteY742" fmla="*/ 2274419 h 6858000"/>
              <a:gd name="connsiteX743" fmla="*/ 1208410 w 9155430"/>
              <a:gd name="connsiteY743" fmla="*/ 2216615 h 6858000"/>
              <a:gd name="connsiteX744" fmla="*/ 918414 w 9155430"/>
              <a:gd name="connsiteY744" fmla="*/ 2228862 h 6858000"/>
              <a:gd name="connsiteX745" fmla="*/ 921843 w 9155430"/>
              <a:gd name="connsiteY745" fmla="*/ 2191633 h 6858000"/>
              <a:gd name="connsiteX746" fmla="*/ 1010018 w 9155430"/>
              <a:gd name="connsiteY746" fmla="*/ 2219065 h 6858000"/>
              <a:gd name="connsiteX747" fmla="*/ 994832 w 9155430"/>
              <a:gd name="connsiteY747" fmla="*/ 2123053 h 6858000"/>
              <a:gd name="connsiteX748" fmla="*/ 931640 w 9155430"/>
              <a:gd name="connsiteY748" fmla="*/ 2132360 h 6858000"/>
              <a:gd name="connsiteX749" fmla="*/ 880695 w 9155430"/>
              <a:gd name="connsiteY749" fmla="*/ 2093172 h 6858000"/>
              <a:gd name="connsiteX750" fmla="*/ 848855 w 9155430"/>
              <a:gd name="connsiteY750" fmla="*/ 2110806 h 6858000"/>
              <a:gd name="connsiteX751" fmla="*/ 802318 w 9155430"/>
              <a:gd name="connsiteY751" fmla="*/ 2090232 h 6858000"/>
              <a:gd name="connsiteX752" fmla="*/ 834159 w 9155430"/>
              <a:gd name="connsiteY752" fmla="*/ 1975116 h 6858000"/>
              <a:gd name="connsiteX753" fmla="*/ 889023 w 9155430"/>
              <a:gd name="connsiteY753" fmla="*/ 1965319 h 6858000"/>
              <a:gd name="connsiteX754" fmla="*/ 918904 w 9155430"/>
              <a:gd name="connsiteY754" fmla="*/ 1922211 h 6858000"/>
              <a:gd name="connsiteX755" fmla="*/ 917924 w 9155430"/>
              <a:gd name="connsiteY755" fmla="*/ 1923191 h 6858000"/>
              <a:gd name="connsiteX756" fmla="*/ 980626 w 9155430"/>
              <a:gd name="connsiteY756" fmla="*/ 1976585 h 6858000"/>
              <a:gd name="connsiteX757" fmla="*/ 1020305 w 9155430"/>
              <a:gd name="connsiteY757" fmla="*/ 2023122 h 6858000"/>
              <a:gd name="connsiteX758" fmla="*/ 1000220 w 9155430"/>
              <a:gd name="connsiteY758" fmla="*/ 2069658 h 6858000"/>
              <a:gd name="connsiteX759" fmla="*/ 953684 w 9155430"/>
              <a:gd name="connsiteY759" fmla="*/ 2085824 h 6858000"/>
              <a:gd name="connsiteX760" fmla="*/ 1071250 w 9155430"/>
              <a:gd name="connsiteY760" fmla="*/ 2059371 h 6858000"/>
              <a:gd name="connsiteX761" fmla="*/ 1250048 w 9155430"/>
              <a:gd name="connsiteY761" fmla="*/ 2093172 h 6858000"/>
              <a:gd name="connsiteX762" fmla="*/ 1254456 w 9155430"/>
              <a:gd name="connsiteY762" fmla="*/ 2036348 h 6858000"/>
              <a:gd name="connsiteX763" fmla="*/ 1146198 w 9155430"/>
              <a:gd name="connsiteY763" fmla="*/ 1935927 h 6858000"/>
              <a:gd name="connsiteX764" fmla="*/ 1164323 w 9155430"/>
              <a:gd name="connsiteY764" fmla="*/ 2044676 h 6858000"/>
              <a:gd name="connsiteX765" fmla="*/ 1040879 w 9155430"/>
              <a:gd name="connsiteY765" fmla="*/ 1997159 h 6858000"/>
              <a:gd name="connsiteX766" fmla="*/ 945846 w 9155430"/>
              <a:gd name="connsiteY766" fmla="*/ 1914374 h 6858000"/>
              <a:gd name="connsiteX767" fmla="*/ 1017855 w 9155430"/>
              <a:gd name="connsiteY767" fmla="*/ 1889391 h 6858000"/>
              <a:gd name="connsiteX768" fmla="*/ 1034021 w 9155430"/>
              <a:gd name="connsiteY768" fmla="*/ 1813463 h 6858000"/>
              <a:gd name="connsiteX769" fmla="*/ 1042838 w 9155430"/>
              <a:gd name="connsiteY769" fmla="*/ 1750761 h 6858000"/>
              <a:gd name="connsiteX770" fmla="*/ 1075658 w 9155430"/>
              <a:gd name="connsiteY770" fmla="*/ 1703245 h 6858000"/>
              <a:gd name="connsiteX771" fmla="*/ 1027652 w 9155430"/>
              <a:gd name="connsiteY771" fmla="*/ 1652790 h 6858000"/>
              <a:gd name="connsiteX772" fmla="*/ 1010507 w 9155430"/>
              <a:gd name="connsiteY772" fmla="*/ 1699326 h 6858000"/>
              <a:gd name="connsiteX773" fmla="*/ 978177 w 9155430"/>
              <a:gd name="connsiteY773" fmla="*/ 1641033 h 6858000"/>
              <a:gd name="connsiteX774" fmla="*/ 1050676 w 9155430"/>
              <a:gd name="connsiteY774" fmla="*/ 1627807 h 6858000"/>
              <a:gd name="connsiteX775" fmla="*/ 1015406 w 9155430"/>
              <a:gd name="connsiteY775" fmla="*/ 1504853 h 6858000"/>
              <a:gd name="connsiteX776" fmla="*/ 1080067 w 9155430"/>
              <a:gd name="connsiteY776" fmla="*/ 1455867 h 6858000"/>
              <a:gd name="connsiteX777" fmla="*/ 1156975 w 9155430"/>
              <a:gd name="connsiteY777" fmla="*/ 1490157 h 6858000"/>
              <a:gd name="connsiteX778" fmla="*/ 1156485 w 9155430"/>
              <a:gd name="connsiteY778" fmla="*/ 1472033 h 6858000"/>
              <a:gd name="connsiteX779" fmla="*/ 1205960 w 9155430"/>
              <a:gd name="connsiteY779" fmla="*/ 1451948 h 6858000"/>
              <a:gd name="connsiteX780" fmla="*/ 1294625 w 9155430"/>
              <a:gd name="connsiteY780" fmla="*/ 1468114 h 6858000"/>
              <a:gd name="connsiteX781" fmla="*/ 1337732 w 9155430"/>
              <a:gd name="connsiteY781" fmla="*/ 1469093 h 6858000"/>
              <a:gd name="connsiteX782" fmla="*/ 1327935 w 9155430"/>
              <a:gd name="connsiteY782" fmla="*/ 1485259 h 6858000"/>
              <a:gd name="connsiteX783" fmla="*/ 1379370 w 9155430"/>
              <a:gd name="connsiteY783" fmla="*/ 1531795 h 6858000"/>
              <a:gd name="connsiteX784" fmla="*/ 1300503 w 9155430"/>
              <a:gd name="connsiteY784" fmla="*/ 1556288 h 6858000"/>
              <a:gd name="connsiteX785" fmla="*/ 1300503 w 9155430"/>
              <a:gd name="connsiteY785" fmla="*/ 1561677 h 6858000"/>
              <a:gd name="connsiteX786" fmla="*/ 1380350 w 9155430"/>
              <a:gd name="connsiteY786" fmla="*/ 1569514 h 6858000"/>
              <a:gd name="connsiteX787" fmla="*/ 1370063 w 9155430"/>
              <a:gd name="connsiteY787" fmla="*/ 1459296 h 6858000"/>
              <a:gd name="connsiteX788" fmla="*/ 1433254 w 9155430"/>
              <a:gd name="connsiteY788" fmla="*/ 1456357 h 6858000"/>
              <a:gd name="connsiteX789" fmla="*/ 1465585 w 9155430"/>
              <a:gd name="connsiteY789" fmla="*/ 1458317 h 6858000"/>
              <a:gd name="connsiteX790" fmla="*/ 1471463 w 9155430"/>
              <a:gd name="connsiteY790" fmla="*/ 1425006 h 6858000"/>
              <a:gd name="connsiteX791" fmla="*/ 1375941 w 9155430"/>
              <a:gd name="connsiteY791" fmla="*/ 1376510 h 6858000"/>
              <a:gd name="connsiteX792" fmla="*/ 1308341 w 9155430"/>
              <a:gd name="connsiteY792" fmla="*/ 1390716 h 6858000"/>
              <a:gd name="connsiteX793" fmla="*/ 1262784 w 9155430"/>
              <a:gd name="connsiteY793" fmla="*/ 1357406 h 6858000"/>
              <a:gd name="connsiteX794" fmla="*/ 1277480 w 9155430"/>
              <a:gd name="connsiteY794" fmla="*/ 1338302 h 6858000"/>
              <a:gd name="connsiteX795" fmla="*/ 1337732 w 9155430"/>
              <a:gd name="connsiteY795" fmla="*/ 1349078 h 6858000"/>
              <a:gd name="connsiteX796" fmla="*/ 1504283 w 9155430"/>
              <a:gd name="connsiteY796" fmla="*/ 1150686 h 6858000"/>
              <a:gd name="connsiteX797" fmla="*/ 1532205 w 9155430"/>
              <a:gd name="connsiteY797" fmla="*/ 1127663 h 6858000"/>
              <a:gd name="connsiteX798" fmla="*/ 1579232 w 9155430"/>
              <a:gd name="connsiteY798" fmla="*/ 1110518 h 6858000"/>
              <a:gd name="connsiteX799" fmla="*/ 1623809 w 9155430"/>
              <a:gd name="connsiteY799" fmla="*/ 1068390 h 6858000"/>
              <a:gd name="connsiteX800" fmla="*/ 1668386 w 9155430"/>
              <a:gd name="connsiteY800" fmla="*/ 1082596 h 6858000"/>
              <a:gd name="connsiteX801" fmla="*/ 1637035 w 9155430"/>
              <a:gd name="connsiteY801" fmla="*/ 1042918 h 6858000"/>
              <a:gd name="connsiteX802" fmla="*/ 1674264 w 9155430"/>
              <a:gd name="connsiteY802" fmla="*/ 1039979 h 6858000"/>
              <a:gd name="connsiteX803" fmla="*/ 1677693 w 9155430"/>
              <a:gd name="connsiteY803" fmla="*/ 1026752 h 6858000"/>
              <a:gd name="connsiteX804" fmla="*/ 1641933 w 9155430"/>
              <a:gd name="connsiteY804" fmla="*/ 1016955 h 6858000"/>
              <a:gd name="connsiteX805" fmla="*/ 1579232 w 9155430"/>
              <a:gd name="connsiteY805" fmla="*/ 999810 h 6858000"/>
              <a:gd name="connsiteX806" fmla="*/ 1626258 w 9155430"/>
              <a:gd name="connsiteY806" fmla="*/ 869508 h 6858000"/>
              <a:gd name="connsiteX807" fmla="*/ 1631646 w 9155430"/>
              <a:gd name="connsiteY807" fmla="*/ 716183 h 6858000"/>
              <a:gd name="connsiteX808" fmla="*/ 1593927 w 9155430"/>
              <a:gd name="connsiteY808" fmla="*/ 614293 h 6858000"/>
              <a:gd name="connsiteX809" fmla="*/ 1575803 w 9155430"/>
              <a:gd name="connsiteY809" fmla="*/ 520240 h 6858000"/>
              <a:gd name="connsiteX810" fmla="*/ 1573843 w 9155430"/>
              <a:gd name="connsiteY810" fmla="*/ 420309 h 6858000"/>
              <a:gd name="connsiteX811" fmla="*/ 1580701 w 9155430"/>
              <a:gd name="connsiteY811" fmla="*/ 388469 h 6858000"/>
              <a:gd name="connsiteX812" fmla="*/ 1592458 w 9155430"/>
              <a:gd name="connsiteY812" fmla="*/ 336054 h 6858000"/>
              <a:gd name="connsiteX813" fmla="*/ 1594417 w 9155430"/>
              <a:gd name="connsiteY813" fmla="*/ 319889 h 6858000"/>
              <a:gd name="connsiteX814" fmla="*/ 1743334 w 9155430"/>
              <a:gd name="connsiteY814" fmla="*/ 128844 h 6858000"/>
              <a:gd name="connsiteX815" fmla="*/ 1807995 w 9155430"/>
              <a:gd name="connsiteY815" fmla="*/ 121496 h 6858000"/>
              <a:gd name="connsiteX816" fmla="*/ 1845224 w 9155430"/>
              <a:gd name="connsiteY816" fmla="*/ 177340 h 6858000"/>
              <a:gd name="connsiteX817" fmla="*/ 1861879 w 9155430"/>
              <a:gd name="connsiteY817" fmla="*/ 191056 h 6858000"/>
              <a:gd name="connsiteX818" fmla="*/ 2001488 w 9155430"/>
              <a:gd name="connsiteY818" fmla="*/ 171952 h 6858000"/>
              <a:gd name="connsiteX819" fmla="*/ 2008836 w 9155430"/>
              <a:gd name="connsiteY819" fmla="*/ 166563 h 6858000"/>
              <a:gd name="connsiteX820" fmla="*/ 2006877 w 9155430"/>
              <a:gd name="connsiteY820" fmla="*/ 155786 h 6858000"/>
              <a:gd name="connsiteX821" fmla="*/ 1990222 w 9155430"/>
              <a:gd name="connsiteY821" fmla="*/ 100433 h 6858000"/>
              <a:gd name="connsiteX822" fmla="*/ 2079866 w 9155430"/>
              <a:gd name="connsiteY822" fmla="*/ 103372 h 6858000"/>
              <a:gd name="connsiteX823" fmla="*/ 2099950 w 9155430"/>
              <a:gd name="connsiteY823" fmla="*/ 115128 h 6858000"/>
              <a:gd name="connsiteX824" fmla="*/ 2237110 w 9155430"/>
              <a:gd name="connsiteY824" fmla="*/ 143050 h 6858000"/>
              <a:gd name="connsiteX825" fmla="*/ 2237110 w 9155430"/>
              <a:gd name="connsiteY825" fmla="*/ 344871 h 6858000"/>
              <a:gd name="connsiteX826" fmla="*/ 2285606 w 9155430"/>
              <a:gd name="connsiteY826" fmla="*/ 361037 h 6858000"/>
              <a:gd name="connsiteX827" fmla="*/ 2274339 w 9155430"/>
              <a:gd name="connsiteY827" fmla="*/ 401695 h 6858000"/>
              <a:gd name="connsiteX828" fmla="*/ 2388965 w 9155430"/>
              <a:gd name="connsiteY828" fmla="*/ 479582 h 6858000"/>
              <a:gd name="connsiteX829" fmla="*/ 2314017 w 9155430"/>
              <a:gd name="connsiteY829" fmla="*/ 536895 h 6858000"/>
              <a:gd name="connsiteX830" fmla="*/ 2314997 w 9155430"/>
              <a:gd name="connsiteY830" fmla="*/ 552081 h 6858000"/>
              <a:gd name="connsiteX831" fmla="*/ 2381618 w 9155430"/>
              <a:gd name="connsiteY831" fmla="*/ 572165 h 6858000"/>
              <a:gd name="connsiteX832" fmla="*/ 2453627 w 9155430"/>
              <a:gd name="connsiteY832" fmla="*/ 625070 h 6858000"/>
              <a:gd name="connsiteX833" fmla="*/ 2478120 w 9155430"/>
              <a:gd name="connsiteY833" fmla="*/ 583922 h 6858000"/>
              <a:gd name="connsiteX834" fmla="*/ 2498204 w 9155430"/>
              <a:gd name="connsiteY834" fmla="*/ 529058 h 6858000"/>
              <a:gd name="connsiteX835" fmla="*/ 2459995 w 9155430"/>
              <a:gd name="connsiteY835" fmla="*/ 491339 h 6858000"/>
              <a:gd name="connsiteX836" fmla="*/ 2386026 w 9155430"/>
              <a:gd name="connsiteY836" fmla="*/ 390918 h 6858000"/>
              <a:gd name="connsiteX837" fmla="*/ 2386026 w 9155430"/>
              <a:gd name="connsiteY837" fmla="*/ 378671 h 6858000"/>
              <a:gd name="connsiteX838" fmla="*/ 2374270 w 9155430"/>
              <a:gd name="connsiteY838" fmla="*/ 337034 h 6858000"/>
              <a:gd name="connsiteX839" fmla="*/ 2433053 w 9155430"/>
              <a:gd name="connsiteY839" fmla="*/ 311071 h 6858000"/>
              <a:gd name="connsiteX840" fmla="*/ 2503592 w 9155430"/>
              <a:gd name="connsiteY840" fmla="*/ 304703 h 6858000"/>
              <a:gd name="connsiteX841" fmla="*/ 2707862 w 9155430"/>
              <a:gd name="connsiteY841" fmla="*/ 289028 h 6858000"/>
              <a:gd name="connsiteX842" fmla="*/ 2777912 w 9155430"/>
              <a:gd name="connsiteY842" fmla="*/ 292457 h 6858000"/>
              <a:gd name="connsiteX843" fmla="*/ 2935646 w 9155430"/>
              <a:gd name="connsiteY843" fmla="*/ 300294 h 6858000"/>
              <a:gd name="connsiteX844" fmla="*/ 2876863 w 9155430"/>
              <a:gd name="connsiteY844" fmla="*/ 251798 h 6858000"/>
              <a:gd name="connsiteX845" fmla="*/ 2795547 w 9155430"/>
              <a:gd name="connsiteY845" fmla="*/ 241022 h 6858000"/>
              <a:gd name="connsiteX846" fmla="*/ 2710312 w 9155430"/>
              <a:gd name="connsiteY846" fmla="*/ 239062 h 6858000"/>
              <a:gd name="connsiteX847" fmla="*/ 2624097 w 9155430"/>
              <a:gd name="connsiteY847" fmla="*/ 177830 h 6858000"/>
              <a:gd name="connsiteX848" fmla="*/ 2621648 w 9155430"/>
              <a:gd name="connsiteY848" fmla="*/ 162155 h 6858000"/>
              <a:gd name="connsiteX849" fmla="*/ 2497714 w 9155430"/>
              <a:gd name="connsiteY849" fmla="*/ 151378 h 6858000"/>
              <a:gd name="connsiteX850" fmla="*/ 2530534 w 9155430"/>
              <a:gd name="connsiteY850" fmla="*/ 131294 h 6858000"/>
              <a:gd name="connsiteX851" fmla="*/ 2529555 w 9155430"/>
              <a:gd name="connsiteY851" fmla="*/ 122476 h 6858000"/>
              <a:gd name="connsiteX852" fmla="*/ 2477630 w 9155430"/>
              <a:gd name="connsiteY852" fmla="*/ 127865 h 6858000"/>
              <a:gd name="connsiteX853" fmla="*/ 2425215 w 9155430"/>
              <a:gd name="connsiteY853" fmla="*/ 119047 h 6858000"/>
              <a:gd name="connsiteX854" fmla="*/ 2538372 w 9155430"/>
              <a:gd name="connsiteY854" fmla="*/ 72021 h 6858000"/>
              <a:gd name="connsiteX855" fmla="*/ 2658387 w 9155430"/>
              <a:gd name="connsiteY855" fmla="*/ 108760 h 6858000"/>
              <a:gd name="connsiteX856" fmla="*/ 2686799 w 9155430"/>
              <a:gd name="connsiteY856" fmla="*/ 113659 h 6858000"/>
              <a:gd name="connsiteX857" fmla="*/ 2911643 w 9155430"/>
              <a:gd name="connsiteY857" fmla="*/ 125415 h 6858000"/>
              <a:gd name="connsiteX858" fmla="*/ 3011084 w 9155430"/>
              <a:gd name="connsiteY858" fmla="*/ 105821 h 6858000"/>
              <a:gd name="connsiteX859" fmla="*/ 2978754 w 9155430"/>
              <a:gd name="connsiteY859" fmla="*/ 78389 h 6858000"/>
              <a:gd name="connsiteX860" fmla="*/ 2982672 w 9155430"/>
              <a:gd name="connsiteY860" fmla="*/ 68102 h 6858000"/>
              <a:gd name="connsiteX861" fmla="*/ 3065458 w 9155430"/>
              <a:gd name="connsiteY861" fmla="*/ 58795 h 6858000"/>
              <a:gd name="connsiteX862" fmla="*/ 3223682 w 9155430"/>
              <a:gd name="connsiteY862" fmla="*/ 8829 h 6858000"/>
              <a:gd name="connsiteX863" fmla="*/ 3223682 w 9155430"/>
              <a:gd name="connsiteY863" fmla="*/ 76430 h 6858000"/>
              <a:gd name="connsiteX864" fmla="*/ 3273647 w 9155430"/>
              <a:gd name="connsiteY864" fmla="*/ 106801 h 6858000"/>
              <a:gd name="connsiteX865" fmla="*/ 3336349 w 9155430"/>
              <a:gd name="connsiteY865" fmla="*/ 92105 h 6858000"/>
              <a:gd name="connsiteX866" fmla="*/ 3390723 w 9155430"/>
              <a:gd name="connsiteY866" fmla="*/ 78879 h 6858000"/>
              <a:gd name="connsiteX867" fmla="*/ 3395132 w 9155430"/>
              <a:gd name="connsiteY867" fmla="*/ 91615 h 6858000"/>
              <a:gd name="connsiteX868" fmla="*/ 3356923 w 9155430"/>
              <a:gd name="connsiteY868" fmla="*/ 124436 h 6858000"/>
              <a:gd name="connsiteX869" fmla="*/ 3357903 w 9155430"/>
              <a:gd name="connsiteY869" fmla="*/ 194975 h 6858000"/>
              <a:gd name="connsiteX870" fmla="*/ 3385335 w 9155430"/>
              <a:gd name="connsiteY870" fmla="*/ 214079 h 6858000"/>
              <a:gd name="connsiteX871" fmla="*/ 3336839 w 9155430"/>
              <a:gd name="connsiteY871" fmla="*/ 259636 h 6858000"/>
              <a:gd name="connsiteX872" fmla="*/ 3316265 w 9155430"/>
              <a:gd name="connsiteY872" fmla="*/ 326257 h 6858000"/>
              <a:gd name="connsiteX873" fmla="*/ 3296181 w 9155430"/>
              <a:gd name="connsiteY873" fmla="*/ 414431 h 6858000"/>
              <a:gd name="connsiteX874" fmla="*/ 3390234 w 9155430"/>
              <a:gd name="connsiteY874" fmla="*/ 392387 h 6858000"/>
              <a:gd name="connsiteX875" fmla="*/ 3417176 w 9155430"/>
              <a:gd name="connsiteY875" fmla="*/ 376222 h 6858000"/>
              <a:gd name="connsiteX876" fmla="*/ 3495553 w 9155430"/>
              <a:gd name="connsiteY876" fmla="*/ 332625 h 6858000"/>
              <a:gd name="connsiteX877" fmla="*/ 3574420 w 9155430"/>
              <a:gd name="connsiteY877" fmla="*/ 426677 h 6858000"/>
              <a:gd name="connsiteX878" fmla="*/ 3492124 w 9155430"/>
              <a:gd name="connsiteY878" fmla="*/ 413941 h 6858000"/>
              <a:gd name="connsiteX879" fmla="*/ 3485266 w 9155430"/>
              <a:gd name="connsiteY879" fmla="*/ 448721 h 6858000"/>
              <a:gd name="connsiteX880" fmla="*/ 3309407 w 9155430"/>
              <a:gd name="connsiteY880" fmla="*/ 487420 h 6858000"/>
              <a:gd name="connsiteX881" fmla="*/ 3344187 w 9155430"/>
              <a:gd name="connsiteY881" fmla="*/ 478602 h 6858000"/>
              <a:gd name="connsiteX882" fmla="*/ 3378967 w 9155430"/>
              <a:gd name="connsiteY882" fmla="*/ 495747 h 6858000"/>
              <a:gd name="connsiteX883" fmla="*/ 3311856 w 9155430"/>
              <a:gd name="connsiteY883" fmla="*/ 519750 h 6858000"/>
              <a:gd name="connsiteX884" fmla="*/ 3363291 w 9155430"/>
              <a:gd name="connsiteY884" fmla="*/ 546203 h 6858000"/>
              <a:gd name="connsiteX885" fmla="*/ 3433831 w 9155430"/>
              <a:gd name="connsiteY885" fmla="*/ 513872 h 6858000"/>
              <a:gd name="connsiteX886" fmla="*/ 3498982 w 9155430"/>
              <a:gd name="connsiteY886" fmla="*/ 507994 h 6858000"/>
              <a:gd name="connsiteX887" fmla="*/ 3599402 w 9155430"/>
              <a:gd name="connsiteY887" fmla="*/ 487420 h 6858000"/>
              <a:gd name="connsiteX888" fmla="*/ 3614588 w 9155430"/>
              <a:gd name="connsiteY888" fmla="*/ 457538 h 6858000"/>
              <a:gd name="connsiteX889" fmla="*/ 3628304 w 9155430"/>
              <a:gd name="connsiteY889" fmla="*/ 464886 h 6858000"/>
              <a:gd name="connsiteX890" fmla="*/ 3617037 w 9155430"/>
              <a:gd name="connsiteY890" fmla="*/ 482031 h 6858000"/>
              <a:gd name="connsiteX891" fmla="*/ 3697374 w 9155430"/>
              <a:gd name="connsiteY891" fmla="*/ 488889 h 6858000"/>
              <a:gd name="connsiteX892" fmla="*/ 3765954 w 9155430"/>
              <a:gd name="connsiteY892" fmla="*/ 478602 h 6858000"/>
              <a:gd name="connsiteX893" fmla="*/ 3766444 w 9155430"/>
              <a:gd name="connsiteY893" fmla="*/ 490849 h 6858000"/>
              <a:gd name="connsiteX894" fmla="*/ 3710600 w 9155430"/>
              <a:gd name="connsiteY894" fmla="*/ 498686 h 6858000"/>
              <a:gd name="connsiteX895" fmla="*/ 3745380 w 9155430"/>
              <a:gd name="connsiteY895" fmla="*/ 581962 h 6858000"/>
              <a:gd name="connsiteX896" fmla="*/ 3797795 w 9155430"/>
              <a:gd name="connsiteY896" fmla="*/ 581962 h 6858000"/>
              <a:gd name="connsiteX897" fmla="*/ 3856577 w 9155430"/>
              <a:gd name="connsiteY897" fmla="*/ 604496 h 6858000"/>
              <a:gd name="connsiteX898" fmla="*/ 3869804 w 9155430"/>
              <a:gd name="connsiteY898" fmla="*/ 611843 h 6858000"/>
              <a:gd name="connsiteX899" fmla="*/ 3969245 w 9155430"/>
              <a:gd name="connsiteY899" fmla="*/ 587351 h 6858000"/>
              <a:gd name="connsiteX900" fmla="*/ 3912421 w 9155430"/>
              <a:gd name="connsiteY900" fmla="*/ 566777 h 6858000"/>
              <a:gd name="connsiteX901" fmla="*/ 3875682 w 9155430"/>
              <a:gd name="connsiteY901" fmla="*/ 528568 h 6858000"/>
              <a:gd name="connsiteX902" fmla="*/ 3842861 w 9155430"/>
              <a:gd name="connsiteY902" fmla="*/ 437454 h 6858000"/>
              <a:gd name="connsiteX903" fmla="*/ 3820818 w 9155430"/>
              <a:gd name="connsiteY903" fmla="*/ 468315 h 6858000"/>
              <a:gd name="connsiteX904" fmla="*/ 3766934 w 9155430"/>
              <a:gd name="connsiteY904" fmla="*/ 402185 h 6858000"/>
              <a:gd name="connsiteX905" fmla="*/ 3866865 w 9155430"/>
              <a:gd name="connsiteY905" fmla="*/ 361037 h 6858000"/>
              <a:gd name="connsiteX906" fmla="*/ 3924668 w 9155430"/>
              <a:gd name="connsiteY906" fmla="*/ 377692 h 6858000"/>
              <a:gd name="connsiteX907" fmla="*/ 4093668 w 9155430"/>
              <a:gd name="connsiteY907" fmla="*/ 406593 h 6858000"/>
              <a:gd name="connsiteX908" fmla="*/ 4094648 w 9155430"/>
              <a:gd name="connsiteY908" fmla="*/ 428637 h 6858000"/>
              <a:gd name="connsiteX909" fmla="*/ 4176944 w 9155430"/>
              <a:gd name="connsiteY909" fmla="*/ 387979 h 6858000"/>
              <a:gd name="connsiteX910" fmla="*/ 4211234 w 9155430"/>
              <a:gd name="connsiteY910" fmla="*/ 358097 h 6858000"/>
              <a:gd name="connsiteX911" fmla="*/ 4261689 w 9155430"/>
              <a:gd name="connsiteY911" fmla="*/ 390918 h 6858000"/>
              <a:gd name="connsiteX912" fmla="*/ 4304307 w 9155430"/>
              <a:gd name="connsiteY912" fmla="*/ 408553 h 6858000"/>
              <a:gd name="connsiteX913" fmla="*/ 4367988 w 9155430"/>
              <a:gd name="connsiteY913" fmla="*/ 397286 h 6858000"/>
              <a:gd name="connsiteX914" fmla="*/ 4285693 w 9155430"/>
              <a:gd name="connsiteY914" fmla="*/ 338993 h 6858000"/>
              <a:gd name="connsiteX915" fmla="*/ 4339577 w 9155430"/>
              <a:gd name="connsiteY915" fmla="*/ 295396 h 6858000"/>
              <a:gd name="connsiteX916" fmla="*/ 4367988 w 9155430"/>
              <a:gd name="connsiteY916" fmla="*/ 307152 h 6858000"/>
              <a:gd name="connsiteX917" fmla="*/ 4448815 w 9155430"/>
              <a:gd name="connsiteY917" fmla="*/ 318419 h 6858000"/>
              <a:gd name="connsiteX918" fmla="*/ 4479676 w 9155430"/>
              <a:gd name="connsiteY918" fmla="*/ 294416 h 6858000"/>
              <a:gd name="connsiteX919" fmla="*/ 4488493 w 9155430"/>
              <a:gd name="connsiteY919" fmla="*/ 342912 h 6858000"/>
              <a:gd name="connsiteX920" fmla="*/ 4391502 w 9155430"/>
              <a:gd name="connsiteY920" fmla="*/ 403164 h 6858000"/>
              <a:gd name="connsiteX921" fmla="*/ 4373377 w 9155430"/>
              <a:gd name="connsiteY921" fmla="*/ 431086 h 6858000"/>
              <a:gd name="connsiteX922" fmla="*/ 4492412 w 9155430"/>
              <a:gd name="connsiteY922" fmla="*/ 401695 h 6858000"/>
              <a:gd name="connsiteX923" fmla="*/ 4548256 w 9155430"/>
              <a:gd name="connsiteY923" fmla="*/ 369364 h 6858000"/>
              <a:gd name="connsiteX924" fmla="*/ 4578137 w 9155430"/>
              <a:gd name="connsiteY924" fmla="*/ 294416 h 6858000"/>
              <a:gd name="connsiteX925" fmla="*/ 4592343 w 9155430"/>
              <a:gd name="connsiteY925" fmla="*/ 340952 h 6858000"/>
              <a:gd name="connsiteX926" fmla="*/ 4603610 w 9155430"/>
              <a:gd name="connsiteY926" fmla="*/ 349770 h 6858000"/>
              <a:gd name="connsiteX927" fmla="*/ 4630552 w 9155430"/>
              <a:gd name="connsiteY927" fmla="*/ 311071 h 6858000"/>
              <a:gd name="connsiteX928" fmla="*/ 4683457 w 9155430"/>
              <a:gd name="connsiteY928" fmla="*/ 309602 h 6858000"/>
              <a:gd name="connsiteX929" fmla="*/ 4675129 w 9155430"/>
              <a:gd name="connsiteY929" fmla="*/ 265025 h 6858000"/>
              <a:gd name="connsiteX930" fmla="*/ 4685416 w 9155430"/>
              <a:gd name="connsiteY930" fmla="*/ 256697 h 6858000"/>
              <a:gd name="connsiteX931" fmla="*/ 4807390 w 9155430"/>
              <a:gd name="connsiteY931" fmla="*/ 327726 h 6858000"/>
              <a:gd name="connsiteX932" fmla="*/ 4827474 w 9155430"/>
              <a:gd name="connsiteY932" fmla="*/ 461947 h 6858000"/>
              <a:gd name="connsiteX933" fmla="*/ 4821106 w 9155430"/>
              <a:gd name="connsiteY933" fmla="*/ 492318 h 6858000"/>
              <a:gd name="connsiteX934" fmla="*/ 4768202 w 9155430"/>
              <a:gd name="connsiteY934" fmla="*/ 491828 h 6858000"/>
              <a:gd name="connsiteX935" fmla="*/ 4669251 w 9155430"/>
              <a:gd name="connsiteY935" fmla="*/ 444312 h 6858000"/>
              <a:gd name="connsiteX936" fmla="*/ 4694723 w 9155430"/>
              <a:gd name="connsiteY936" fmla="*/ 503585 h 6858000"/>
              <a:gd name="connsiteX937" fmla="*/ 4679537 w 9155430"/>
              <a:gd name="connsiteY937" fmla="*/ 544733 h 6858000"/>
              <a:gd name="connsiteX938" fmla="*/ 4712358 w 9155430"/>
              <a:gd name="connsiteY938" fmla="*/ 578533 h 6858000"/>
              <a:gd name="connsiteX939" fmla="*/ 4756445 w 9155430"/>
              <a:gd name="connsiteY939" fmla="*/ 575104 h 6858000"/>
              <a:gd name="connsiteX940" fmla="*/ 4727544 w 9155430"/>
              <a:gd name="connsiteY940" fmla="*/ 598617 h 6858000"/>
              <a:gd name="connsiteX941" fmla="*/ 4749587 w 9155430"/>
              <a:gd name="connsiteY941" fmla="*/ 642215 h 6858000"/>
              <a:gd name="connsiteX942" fmla="*/ 4778979 w 9155430"/>
              <a:gd name="connsiteY942" fmla="*/ 621641 h 6858000"/>
              <a:gd name="connsiteX943" fmla="*/ 4783877 w 9155430"/>
              <a:gd name="connsiteY943" fmla="*/ 625559 h 6858000"/>
              <a:gd name="connsiteX944" fmla="*/ 4761344 w 9155430"/>
              <a:gd name="connsiteY944" fmla="*/ 658870 h 6858000"/>
              <a:gd name="connsiteX945" fmla="*/ 4779958 w 9155430"/>
              <a:gd name="connsiteY945" fmla="*/ 711774 h 6858000"/>
              <a:gd name="connsiteX946" fmla="*/ 4623204 w 9155430"/>
              <a:gd name="connsiteY946" fmla="*/ 657890 h 6858000"/>
              <a:gd name="connsiteX947" fmla="*/ 4698642 w 9155430"/>
              <a:gd name="connsiteY947" fmla="*/ 637806 h 6858000"/>
              <a:gd name="connsiteX948" fmla="*/ 4655045 w 9155430"/>
              <a:gd name="connsiteY948" fmla="*/ 590290 h 6858000"/>
              <a:gd name="connsiteX949" fmla="*/ 4588424 w 9155430"/>
              <a:gd name="connsiteY949" fmla="*/ 612333 h 6858000"/>
              <a:gd name="connsiteX950" fmla="*/ 4563931 w 9155430"/>
              <a:gd name="connsiteY950" fmla="*/ 687771 h 6858000"/>
              <a:gd name="connsiteX951" fmla="*/ 4543847 w 9155430"/>
              <a:gd name="connsiteY951" fmla="*/ 723531 h 6858000"/>
              <a:gd name="connsiteX952" fmla="*/ 4642308 w 9155430"/>
              <a:gd name="connsiteY952" fmla="*/ 724021 h 6858000"/>
              <a:gd name="connsiteX953" fmla="*/ 4758894 w 9155430"/>
              <a:gd name="connsiteY953" fmla="*/ 732348 h 6858000"/>
              <a:gd name="connsiteX954" fmla="*/ 4817677 w 9155430"/>
              <a:gd name="connsiteY954" fmla="*/ 773496 h 6858000"/>
              <a:gd name="connsiteX955" fmla="*/ 4793674 w 9155430"/>
              <a:gd name="connsiteY955" fmla="*/ 741166 h 6858000"/>
              <a:gd name="connsiteX956" fmla="*/ 4842170 w 9155430"/>
              <a:gd name="connsiteY956" fmla="*/ 719612 h 6858000"/>
              <a:gd name="connsiteX957" fmla="*/ 4795144 w 9155430"/>
              <a:gd name="connsiteY957" fmla="*/ 686302 h 6858000"/>
              <a:gd name="connsiteX958" fmla="*/ 4922507 w 9155430"/>
              <a:gd name="connsiteY958" fmla="*/ 687281 h 6858000"/>
              <a:gd name="connsiteX959" fmla="*/ 4942101 w 9155430"/>
              <a:gd name="connsiteY959" fmla="*/ 651522 h 6858000"/>
              <a:gd name="connsiteX960" fmla="*/ 4886257 w 9155430"/>
              <a:gd name="connsiteY960" fmla="*/ 593229 h 6858000"/>
              <a:gd name="connsiteX961" fmla="*/ 4848538 w 9155430"/>
              <a:gd name="connsiteY961" fmla="*/ 669647 h 6858000"/>
              <a:gd name="connsiteX962" fmla="*/ 4877440 w 9155430"/>
              <a:gd name="connsiteY962" fmla="*/ 634377 h 6858000"/>
              <a:gd name="connsiteX963" fmla="*/ 4824535 w 9155430"/>
              <a:gd name="connsiteY963" fmla="*/ 619681 h 6858000"/>
              <a:gd name="connsiteX964" fmla="*/ 4861275 w 9155430"/>
              <a:gd name="connsiteY964" fmla="*/ 589800 h 6858000"/>
              <a:gd name="connsiteX965" fmla="*/ 4851478 w 9155430"/>
              <a:gd name="connsiteY965" fmla="*/ 576084 h 6858000"/>
              <a:gd name="connsiteX966" fmla="*/ 4851478 w 9155430"/>
              <a:gd name="connsiteY966" fmla="*/ 577064 h 6858000"/>
              <a:gd name="connsiteX967" fmla="*/ 4857356 w 9155430"/>
              <a:gd name="connsiteY967" fmla="*/ 501626 h 6858000"/>
              <a:gd name="connsiteX968" fmla="*/ 4877440 w 9155430"/>
              <a:gd name="connsiteY968" fmla="*/ 477133 h 6858000"/>
              <a:gd name="connsiteX969" fmla="*/ 4947979 w 9155430"/>
              <a:gd name="connsiteY969" fmla="*/ 494278 h 6858000"/>
              <a:gd name="connsiteX970" fmla="*/ 4997945 w 9155430"/>
              <a:gd name="connsiteY970" fmla="*/ 489869 h 6858000"/>
              <a:gd name="connsiteX971" fmla="*/ 4990107 w 9155430"/>
              <a:gd name="connsiteY971" fmla="*/ 442353 h 6858000"/>
              <a:gd name="connsiteX972" fmla="*/ 5033704 w 9155430"/>
              <a:gd name="connsiteY972" fmla="*/ 428147 h 6858000"/>
              <a:gd name="connsiteX973" fmla="*/ 5033704 w 9155430"/>
              <a:gd name="connsiteY973" fmla="*/ 480562 h 6858000"/>
              <a:gd name="connsiteX974" fmla="*/ 5159108 w 9155430"/>
              <a:gd name="connsiteY974" fmla="*/ 398266 h 6858000"/>
              <a:gd name="connsiteX975" fmla="*/ 5105223 w 9155430"/>
              <a:gd name="connsiteY975" fmla="*/ 378671 h 6858000"/>
              <a:gd name="connsiteX976" fmla="*/ 5109632 w 9155430"/>
              <a:gd name="connsiteY976" fmla="*/ 362996 h 6858000"/>
              <a:gd name="connsiteX977" fmla="*/ 5259039 w 9155430"/>
              <a:gd name="connsiteY977" fmla="*/ 359077 h 6858000"/>
              <a:gd name="connsiteX978" fmla="*/ 5285491 w 9155430"/>
              <a:gd name="connsiteY978" fmla="*/ 342422 h 6858000"/>
              <a:gd name="connsiteX979" fmla="*/ 5315372 w 9155430"/>
              <a:gd name="connsiteY979" fmla="*/ 321358 h 6858000"/>
              <a:gd name="connsiteX980" fmla="*/ 5464779 w 9155430"/>
              <a:gd name="connsiteY980" fmla="*/ 318909 h 6858000"/>
              <a:gd name="connsiteX981" fmla="*/ 5431958 w 9155430"/>
              <a:gd name="connsiteY981" fmla="*/ 336544 h 6858000"/>
              <a:gd name="connsiteX982" fmla="*/ 5408445 w 9155430"/>
              <a:gd name="connsiteY982" fmla="*/ 362996 h 6858000"/>
              <a:gd name="connsiteX983" fmla="*/ 5400117 w 9155430"/>
              <a:gd name="connsiteY983" fmla="*/ 399735 h 6858000"/>
              <a:gd name="connsiteX984" fmla="*/ 5330068 w 9155430"/>
              <a:gd name="connsiteY984" fmla="*/ 428637 h 6858000"/>
              <a:gd name="connsiteX985" fmla="*/ 5270795 w 9155430"/>
              <a:gd name="connsiteY985" fmla="*/ 417860 h 6858000"/>
              <a:gd name="connsiteX986" fmla="*/ 5299207 w 9155430"/>
              <a:gd name="connsiteY986" fmla="*/ 521220 h 6858000"/>
              <a:gd name="connsiteX987" fmla="*/ 5387871 w 9155430"/>
              <a:gd name="connsiteY987" fmla="*/ 580493 h 6858000"/>
              <a:gd name="connsiteX988" fmla="*/ 5354561 w 9155430"/>
              <a:gd name="connsiteY988" fmla="*/ 596658 h 6858000"/>
              <a:gd name="connsiteX989" fmla="*/ 5318801 w 9155430"/>
              <a:gd name="connsiteY989" fmla="*/ 587840 h 6858000"/>
              <a:gd name="connsiteX990" fmla="*/ 5281082 w 9155430"/>
              <a:gd name="connsiteY990" fmla="*/ 596168 h 6858000"/>
              <a:gd name="connsiteX991" fmla="*/ 5285001 w 9155430"/>
              <a:gd name="connsiteY991" fmla="*/ 610374 h 6858000"/>
              <a:gd name="connsiteX992" fmla="*/ 5313413 w 9155430"/>
              <a:gd name="connsiteY992" fmla="*/ 619191 h 6858000"/>
              <a:gd name="connsiteX993" fmla="*/ 5370726 w 9155430"/>
              <a:gd name="connsiteY993" fmla="*/ 653481 h 6858000"/>
              <a:gd name="connsiteX994" fmla="*/ 5484373 w 9155430"/>
              <a:gd name="connsiteY994" fmla="*/ 707366 h 6858000"/>
              <a:gd name="connsiteX995" fmla="*/ 5433428 w 9155430"/>
              <a:gd name="connsiteY995" fmla="*/ 764189 h 6858000"/>
              <a:gd name="connsiteX996" fmla="*/ 5527970 w 9155430"/>
              <a:gd name="connsiteY996" fmla="*/ 745574 h 6858000"/>
              <a:gd name="connsiteX997" fmla="*/ 5560301 w 9155430"/>
              <a:gd name="connsiteY997" fmla="*/ 783783 h 6858000"/>
              <a:gd name="connsiteX998" fmla="*/ 5568138 w 9155430"/>
              <a:gd name="connsiteY998" fmla="*/ 791621 h 6858000"/>
              <a:gd name="connsiteX999" fmla="*/ 5602428 w 9155430"/>
              <a:gd name="connsiteY999" fmla="*/ 760270 h 6858000"/>
              <a:gd name="connsiteX1000" fmla="*/ 5580385 w 9155430"/>
              <a:gd name="connsiteY1000" fmla="*/ 770067 h 6858000"/>
              <a:gd name="connsiteX1001" fmla="*/ 5548054 w 9155430"/>
              <a:gd name="connsiteY1001" fmla="*/ 711774 h 6858000"/>
              <a:gd name="connsiteX1002" fmla="*/ 5489761 w 9155430"/>
              <a:gd name="connsiteY1002" fmla="*/ 689731 h 6858000"/>
              <a:gd name="connsiteX1003" fmla="*/ 5530420 w 9155430"/>
              <a:gd name="connsiteY1003" fmla="*/ 663278 h 6858000"/>
              <a:gd name="connsiteX1004" fmla="*/ 5490741 w 9155430"/>
              <a:gd name="connsiteY1004" fmla="*/ 667197 h 6858000"/>
              <a:gd name="connsiteX1005" fmla="*/ 5413344 w 9155430"/>
              <a:gd name="connsiteY1005" fmla="*/ 554530 h 6858000"/>
              <a:gd name="connsiteX1006" fmla="*/ 5594101 w 9155430"/>
              <a:gd name="connsiteY1006" fmla="*/ 490849 h 6858000"/>
              <a:gd name="connsiteX1007" fmla="*/ 5627411 w 9155430"/>
              <a:gd name="connsiteY1007" fmla="*/ 549632 h 6858000"/>
              <a:gd name="connsiteX1008" fmla="*/ 5651414 w 9155430"/>
              <a:gd name="connsiteY1008" fmla="*/ 523179 h 6858000"/>
              <a:gd name="connsiteX1009" fmla="*/ 5659742 w 9155430"/>
              <a:gd name="connsiteY1009" fmla="*/ 525139 h 6858000"/>
              <a:gd name="connsiteX1010" fmla="*/ 5652394 w 9155430"/>
              <a:gd name="connsiteY1010" fmla="*/ 567266 h 6858000"/>
              <a:gd name="connsiteX1011" fmla="*/ 5736160 w 9155430"/>
              <a:gd name="connsiteY1011" fmla="*/ 535426 h 6858000"/>
              <a:gd name="connsiteX1012" fmla="*/ 5732730 w 9155430"/>
              <a:gd name="connsiteY1012" fmla="*/ 495257 h 6858000"/>
              <a:gd name="connsiteX1013" fmla="*/ 5661211 w 9155430"/>
              <a:gd name="connsiteY1013" fmla="*/ 463417 h 6858000"/>
              <a:gd name="connsiteX1014" fmla="*/ 5670029 w 9155430"/>
              <a:gd name="connsiteY1014" fmla="*/ 401695 h 6858000"/>
              <a:gd name="connsiteX1015" fmla="*/ 5532379 w 9155430"/>
              <a:gd name="connsiteY1015" fmla="*/ 383570 h 6858000"/>
              <a:gd name="connsiteX1016" fmla="*/ 5561280 w 9155430"/>
              <a:gd name="connsiteY1016" fmla="*/ 310091 h 6858000"/>
              <a:gd name="connsiteX1017" fmla="*/ 5592142 w 9155430"/>
              <a:gd name="connsiteY1017" fmla="*/ 268943 h 6858000"/>
              <a:gd name="connsiteX1018" fmla="*/ 5690603 w 9155430"/>
              <a:gd name="connsiteY1018" fmla="*/ 291967 h 6858000"/>
              <a:gd name="connsiteX1019" fmla="*/ 5810128 w 9155430"/>
              <a:gd name="connsiteY1019" fmla="*/ 318419 h 6858000"/>
              <a:gd name="connsiteX1020" fmla="*/ 5883607 w 9155430"/>
              <a:gd name="connsiteY1020" fmla="*/ 334094 h 6858000"/>
              <a:gd name="connsiteX1021" fmla="*/ 5910549 w 9155430"/>
              <a:gd name="connsiteY1021" fmla="*/ 421289 h 6858000"/>
              <a:gd name="connsiteX1022" fmla="*/ 6021256 w 9155430"/>
              <a:gd name="connsiteY1022" fmla="*/ 411002 h 6858000"/>
              <a:gd name="connsiteX1023" fmla="*/ 5993824 w 9155430"/>
              <a:gd name="connsiteY1023" fmla="*/ 450680 h 6858000"/>
              <a:gd name="connsiteX1024" fmla="*/ 6049178 w 9155430"/>
              <a:gd name="connsiteY1024" fmla="*/ 522689 h 6858000"/>
              <a:gd name="connsiteX1025" fmla="*/ 6167234 w 9155430"/>
              <a:gd name="connsiteY1025" fmla="*/ 508973 h 6858000"/>
              <a:gd name="connsiteX1026" fmla="*/ 6170173 w 9155430"/>
              <a:gd name="connsiteY1026" fmla="*/ 527588 h 6858000"/>
              <a:gd name="connsiteX1027" fmla="*/ 5990885 w 9155430"/>
              <a:gd name="connsiteY1027" fmla="*/ 612823 h 6858000"/>
              <a:gd name="connsiteX1028" fmla="*/ 5897813 w 9155430"/>
              <a:gd name="connsiteY1028" fmla="*/ 635846 h 6858000"/>
              <a:gd name="connsiteX1029" fmla="*/ 5934062 w 9155430"/>
              <a:gd name="connsiteY1029" fmla="*/ 591759 h 6858000"/>
              <a:gd name="connsiteX1030" fmla="*/ 5985497 w 9155430"/>
              <a:gd name="connsiteY1030" fmla="*/ 557469 h 6858000"/>
              <a:gd name="connsiteX1031" fmla="*/ 5927694 w 9155430"/>
              <a:gd name="connsiteY1031" fmla="*/ 534446 h 6858000"/>
              <a:gd name="connsiteX1032" fmla="*/ 5928183 w 9155430"/>
              <a:gd name="connsiteY1032" fmla="*/ 535916 h 6858000"/>
              <a:gd name="connsiteX1033" fmla="*/ 5955126 w 9155430"/>
              <a:gd name="connsiteY1033" fmla="*/ 516321 h 6858000"/>
              <a:gd name="connsiteX1034" fmla="*/ 5907610 w 9155430"/>
              <a:gd name="connsiteY1034" fmla="*/ 481541 h 6858000"/>
              <a:gd name="connsiteX1035" fmla="*/ 5870870 w 9155430"/>
              <a:gd name="connsiteY1035" fmla="*/ 476153 h 6858000"/>
              <a:gd name="connsiteX1036" fmla="*/ 5864502 w 9155430"/>
              <a:gd name="connsiteY1036" fmla="*/ 503095 h 6858000"/>
              <a:gd name="connsiteX1037" fmla="*/ 5877728 w 9155430"/>
              <a:gd name="connsiteY1037" fmla="*/ 527098 h 6858000"/>
              <a:gd name="connsiteX1038" fmla="*/ 5878708 w 9155430"/>
              <a:gd name="connsiteY1038" fmla="*/ 526118 h 6858000"/>
              <a:gd name="connsiteX1039" fmla="*/ 5783676 w 9155430"/>
              <a:gd name="connsiteY1039" fmla="*/ 599597 h 6858000"/>
              <a:gd name="connsiteX1040" fmla="*/ 5889485 w 9155430"/>
              <a:gd name="connsiteY1040" fmla="*/ 674545 h 6858000"/>
              <a:gd name="connsiteX1041" fmla="*/ 5967372 w 9155430"/>
              <a:gd name="connsiteY1041" fmla="*/ 777905 h 6858000"/>
              <a:gd name="connsiteX1042" fmla="*/ 6026645 w 9155430"/>
              <a:gd name="connsiteY1042" fmla="*/ 826891 h 6858000"/>
              <a:gd name="connsiteX1043" fmla="*/ 6082978 w 9155430"/>
              <a:gd name="connsiteY1043" fmla="*/ 826891 h 6858000"/>
              <a:gd name="connsiteX1044" fmla="*/ 6083468 w 9155430"/>
              <a:gd name="connsiteY1044" fmla="*/ 839137 h 6858000"/>
              <a:gd name="connsiteX1045" fmla="*/ 5935042 w 9155430"/>
              <a:gd name="connsiteY1045" fmla="*/ 849424 h 6858000"/>
              <a:gd name="connsiteX1046" fmla="*/ 5938470 w 9155430"/>
              <a:gd name="connsiteY1046" fmla="*/ 816114 h 6858000"/>
              <a:gd name="connsiteX1047" fmla="*/ 5851766 w 9155430"/>
              <a:gd name="connsiteY1047" fmla="*/ 883714 h 6858000"/>
              <a:gd name="connsiteX1048" fmla="*/ 5976679 w 9155430"/>
              <a:gd name="connsiteY1048" fmla="*/ 962091 h 6858000"/>
              <a:gd name="connsiteX1049" fmla="*/ 5930143 w 9155430"/>
              <a:gd name="connsiteY1049" fmla="*/ 956703 h 6858000"/>
              <a:gd name="connsiteX1050" fmla="*/ 5886546 w 9155430"/>
              <a:gd name="connsiteY1050" fmla="*/ 959642 h 6858000"/>
              <a:gd name="connsiteX1051" fmla="*/ 5805719 w 9155430"/>
              <a:gd name="connsiteY1051" fmla="*/ 975807 h 6858000"/>
              <a:gd name="connsiteX1052" fmla="*/ 5794452 w 9155430"/>
              <a:gd name="connsiteY1052" fmla="*/ 998831 h 6858000"/>
              <a:gd name="connsiteX1053" fmla="*/ 5831682 w 9155430"/>
              <a:gd name="connsiteY1053" fmla="*/ 1058593 h 6858000"/>
              <a:gd name="connsiteX1054" fmla="*/ 5875279 w 9155430"/>
              <a:gd name="connsiteY1054" fmla="*/ 1128153 h 6858000"/>
              <a:gd name="connsiteX1055" fmla="*/ 5865482 w 9155430"/>
              <a:gd name="connsiteY1055" fmla="*/ 1064961 h 6858000"/>
              <a:gd name="connsiteX1056" fmla="*/ 5879687 w 9155430"/>
              <a:gd name="connsiteY1056" fmla="*/ 1056634 h 6858000"/>
              <a:gd name="connsiteX1057" fmla="*/ 5934062 w 9155430"/>
              <a:gd name="connsiteY1057" fmla="*/ 1117376 h 6858000"/>
              <a:gd name="connsiteX1058" fmla="*/ 5947778 w 9155430"/>
              <a:gd name="connsiteY1058" fmla="*/ 1090434 h 6858000"/>
              <a:gd name="connsiteX1059" fmla="*/ 6031053 w 9155430"/>
              <a:gd name="connsiteY1059" fmla="*/ 1156075 h 6858000"/>
              <a:gd name="connsiteX1060" fmla="*/ 5997253 w 9155430"/>
              <a:gd name="connsiteY1060" fmla="*/ 1106109 h 6858000"/>
              <a:gd name="connsiteX1061" fmla="*/ 5979618 w 9155430"/>
              <a:gd name="connsiteY1061" fmla="*/ 1085045 h 6858000"/>
              <a:gd name="connsiteX1062" fmla="*/ 5961984 w 9155430"/>
              <a:gd name="connsiteY1062" fmla="*/ 1069860 h 6858000"/>
              <a:gd name="connsiteX1063" fmla="*/ 5908099 w 9155430"/>
              <a:gd name="connsiteY1063" fmla="*/ 1030671 h 6858000"/>
              <a:gd name="connsiteX1064" fmla="*/ 6091306 w 9155430"/>
              <a:gd name="connsiteY1064" fmla="*/ 994912 h 6858000"/>
              <a:gd name="connsiteX1065" fmla="*/ 6091306 w 9155430"/>
              <a:gd name="connsiteY1065" fmla="*/ 1081616 h 6858000"/>
              <a:gd name="connsiteX1066" fmla="*/ 6167724 w 9155430"/>
              <a:gd name="connsiteY1066" fmla="*/ 1038999 h 6858000"/>
              <a:gd name="connsiteX1067" fmla="*/ 6166744 w 9155430"/>
              <a:gd name="connsiteY1067" fmla="*/ 1025773 h 6858000"/>
              <a:gd name="connsiteX1068" fmla="*/ 6105022 w 9155430"/>
              <a:gd name="connsiteY1068" fmla="*/ 1015976 h 6858000"/>
              <a:gd name="connsiteX1069" fmla="*/ 6128045 w 9155430"/>
              <a:gd name="connsiteY1069" fmla="*/ 1005199 h 6858000"/>
              <a:gd name="connsiteX1070" fmla="*/ 6187808 w 9155430"/>
              <a:gd name="connsiteY1070" fmla="*/ 976297 h 6858000"/>
              <a:gd name="connsiteX1071" fmla="*/ 6262756 w 9155430"/>
              <a:gd name="connsiteY1071" fmla="*/ 944946 h 6858000"/>
              <a:gd name="connsiteX1072" fmla="*/ 6328397 w 9155430"/>
              <a:gd name="connsiteY1072" fmla="*/ 992462 h 6858000"/>
              <a:gd name="connsiteX1073" fmla="*/ 6285779 w 9155430"/>
              <a:gd name="connsiteY1073" fmla="*/ 1049776 h 6858000"/>
              <a:gd name="connsiteX1074" fmla="*/ 6302434 w 9155430"/>
              <a:gd name="connsiteY1074" fmla="*/ 1017445 h 6858000"/>
              <a:gd name="connsiteX1075" fmla="*/ 6249530 w 9155430"/>
              <a:gd name="connsiteY1075" fmla="*/ 1064471 h 6858000"/>
              <a:gd name="connsiteX1076" fmla="*/ 6280391 w 9155430"/>
              <a:gd name="connsiteY1076" fmla="*/ 1077698 h 6858000"/>
              <a:gd name="connsiteX1077" fmla="*/ 6347991 w 9155430"/>
              <a:gd name="connsiteY1077" fmla="*/ 1040958 h 6858000"/>
              <a:gd name="connsiteX1078" fmla="*/ 6419020 w 9155430"/>
              <a:gd name="connsiteY1078" fmla="*/ 1179098 h 6858000"/>
              <a:gd name="connsiteX1079" fmla="*/ 6464087 w 9155430"/>
              <a:gd name="connsiteY1079" fmla="*/ 1179098 h 6858000"/>
              <a:gd name="connsiteX1080" fmla="*/ 6489560 w 9155430"/>
              <a:gd name="connsiteY1080" fmla="*/ 1146278 h 6858000"/>
              <a:gd name="connsiteX1081" fmla="*/ 6491519 w 9155430"/>
              <a:gd name="connsiteY1081" fmla="*/ 1107579 h 6858000"/>
              <a:gd name="connsiteX1082" fmla="*/ 6403835 w 9155430"/>
              <a:gd name="connsiteY1082" fmla="*/ 1095822 h 6858000"/>
              <a:gd name="connsiteX1083" fmla="*/ 6368565 w 9155430"/>
              <a:gd name="connsiteY1083" fmla="*/ 962091 h 6858000"/>
              <a:gd name="connsiteX1084" fmla="*/ 6442533 w 9155430"/>
              <a:gd name="connsiteY1084" fmla="*/ 949355 h 6858000"/>
              <a:gd name="connsiteX1085" fmla="*/ 6260797 w 9155430"/>
              <a:gd name="connsiteY1085" fmla="*/ 916045 h 6858000"/>
              <a:gd name="connsiteX1086" fmla="*/ 6246101 w 9155430"/>
              <a:gd name="connsiteY1086" fmla="*/ 886653 h 6858000"/>
              <a:gd name="connsiteX1087" fmla="*/ 6170173 w 9155430"/>
              <a:gd name="connsiteY1087" fmla="*/ 936619 h 6858000"/>
              <a:gd name="connsiteX1088" fmla="*/ 6281370 w 9155430"/>
              <a:gd name="connsiteY1088" fmla="*/ 840607 h 6858000"/>
              <a:gd name="connsiteX1089" fmla="*/ 6296556 w 9155430"/>
              <a:gd name="connsiteY1089" fmla="*/ 858731 h 6858000"/>
              <a:gd name="connsiteX1090" fmla="*/ 6357298 w 9155430"/>
              <a:gd name="connsiteY1090" fmla="*/ 823462 h 6858000"/>
              <a:gd name="connsiteX1091" fmla="*/ 6378362 w 9155430"/>
              <a:gd name="connsiteY1091" fmla="*/ 817583 h 6858000"/>
              <a:gd name="connsiteX1092" fmla="*/ 6501806 w 9155430"/>
              <a:gd name="connsiteY1092" fmla="*/ 781824 h 6858000"/>
              <a:gd name="connsiteX1093" fmla="*/ 6519931 w 9155430"/>
              <a:gd name="connsiteY1093" fmla="*/ 780844 h 6858000"/>
              <a:gd name="connsiteX1094" fmla="*/ 6514052 w 9155430"/>
              <a:gd name="connsiteY1094" fmla="*/ 800928 h 6858000"/>
              <a:gd name="connsiteX1095" fmla="*/ 6478783 w 9155430"/>
              <a:gd name="connsiteY1095" fmla="*/ 817094 h 6858000"/>
              <a:gd name="connsiteX1096" fmla="*/ 6484171 w 9155430"/>
              <a:gd name="connsiteY1096" fmla="*/ 873427 h 6858000"/>
              <a:gd name="connsiteX1097" fmla="*/ 6498377 w 9155430"/>
              <a:gd name="connsiteY1097" fmla="*/ 879305 h 6858000"/>
              <a:gd name="connsiteX1098" fmla="*/ 6486131 w 9155430"/>
              <a:gd name="connsiteY1098" fmla="*/ 927801 h 6858000"/>
              <a:gd name="connsiteX1099" fmla="*/ 6499357 w 9155430"/>
              <a:gd name="connsiteY1099" fmla="*/ 932700 h 6858000"/>
              <a:gd name="connsiteX1100" fmla="*/ 6520911 w 9155430"/>
              <a:gd name="connsiteY1100" fmla="*/ 892042 h 6858000"/>
              <a:gd name="connsiteX1101" fmla="*/ 6551772 w 9155430"/>
              <a:gd name="connsiteY1101" fmla="*/ 948375 h 6858000"/>
              <a:gd name="connsiteX1102" fmla="*/ 6588511 w 9155430"/>
              <a:gd name="connsiteY1102" fmla="*/ 913595 h 6858000"/>
              <a:gd name="connsiteX1103" fmla="*/ 6624270 w 9155430"/>
              <a:gd name="connsiteY1103" fmla="*/ 963561 h 6858000"/>
              <a:gd name="connsiteX1104" fmla="*/ 6560099 w 9155430"/>
              <a:gd name="connsiteY1104" fmla="*/ 963561 h 6858000"/>
              <a:gd name="connsiteX1105" fmla="*/ 6624760 w 9155430"/>
              <a:gd name="connsiteY1105" fmla="*/ 1022344 h 6858000"/>
              <a:gd name="connsiteX1106" fmla="*/ 6574305 w 9155430"/>
              <a:gd name="connsiteY1106" fmla="*/ 1038999 h 6858000"/>
              <a:gd name="connsiteX1107" fmla="*/ 6620352 w 9155430"/>
              <a:gd name="connsiteY1107" fmla="*/ 1065451 h 6858000"/>
              <a:gd name="connsiteX1108" fmla="*/ 6646314 w 9155430"/>
              <a:gd name="connsiteY1108" fmla="*/ 1032631 h 6858000"/>
              <a:gd name="connsiteX1109" fmla="*/ 6684523 w 9155430"/>
              <a:gd name="connsiteY1109" fmla="*/ 1070840 h 6858000"/>
              <a:gd name="connsiteX1110" fmla="*/ 6751633 w 9155430"/>
              <a:gd name="connsiteY1110" fmla="*/ 1110518 h 6858000"/>
              <a:gd name="connsiteX1111" fmla="*/ 6789353 w 9155430"/>
              <a:gd name="connsiteY1111" fmla="*/ 1118846 h 6858000"/>
              <a:gd name="connsiteX1112" fmla="*/ 6801109 w 9155430"/>
              <a:gd name="connsiteY1112" fmla="*/ 1105130 h 6858000"/>
              <a:gd name="connsiteX1113" fmla="*/ 6771717 w 9155430"/>
              <a:gd name="connsiteY1113" fmla="*/ 1086515 h 6858000"/>
              <a:gd name="connsiteX1114" fmla="*/ 6751143 w 9155430"/>
              <a:gd name="connsiteY1114" fmla="*/ 1068880 h 6858000"/>
              <a:gd name="connsiteX1115" fmla="*/ 6665908 w 9155430"/>
              <a:gd name="connsiteY1115" fmla="*/ 963561 h 6858000"/>
              <a:gd name="connsiteX1116" fmla="*/ 6762410 w 9155430"/>
              <a:gd name="connsiteY1116" fmla="*/ 930251 h 6858000"/>
              <a:gd name="connsiteX1117" fmla="*/ 6792292 w 9155430"/>
              <a:gd name="connsiteY1117" fmla="*/ 1000300 h 6858000"/>
              <a:gd name="connsiteX1118" fmla="*/ 6866750 w 9155430"/>
              <a:gd name="connsiteY1118" fmla="*/ 1009607 h 6858000"/>
              <a:gd name="connsiteX1119" fmla="*/ 6838338 w 9155430"/>
              <a:gd name="connsiteY1119" fmla="*/ 1079167 h 6858000"/>
              <a:gd name="connsiteX1120" fmla="*/ 6847645 w 9155430"/>
              <a:gd name="connsiteY1120" fmla="*/ 1086515 h 6858000"/>
              <a:gd name="connsiteX1121" fmla="*/ 6884384 w 9155430"/>
              <a:gd name="connsiteY1121" fmla="*/ 1044877 h 6858000"/>
              <a:gd name="connsiteX1122" fmla="*/ 6932880 w 9155430"/>
              <a:gd name="connsiteY1122" fmla="*/ 1029202 h 6858000"/>
              <a:gd name="connsiteX1123" fmla="*/ 7049956 w 9155430"/>
              <a:gd name="connsiteY1123" fmla="*/ 1084066 h 6858000"/>
              <a:gd name="connsiteX1124" fmla="*/ 7057304 w 9155430"/>
              <a:gd name="connsiteY1124" fmla="*/ 1072799 h 6858000"/>
              <a:gd name="connsiteX1125" fmla="*/ 7010768 w 9155430"/>
              <a:gd name="connsiteY1125" fmla="*/ 1049776 h 6858000"/>
              <a:gd name="connsiteX1126" fmla="*/ 6986765 w 9155430"/>
              <a:gd name="connsiteY1126" fmla="*/ 1042918 h 6858000"/>
              <a:gd name="connsiteX1127" fmla="*/ 7000481 w 9155430"/>
              <a:gd name="connsiteY1127" fmla="*/ 1017445 h 6858000"/>
              <a:gd name="connsiteX1128" fmla="*/ 7090124 w 9155430"/>
              <a:gd name="connsiteY1128" fmla="*/ 1007158 h 6858000"/>
              <a:gd name="connsiteX1129" fmla="*/ 7112168 w 9155430"/>
              <a:gd name="connsiteY1129" fmla="*/ 997851 h 6858000"/>
              <a:gd name="connsiteX1130" fmla="*/ 7174380 w 9155430"/>
              <a:gd name="connsiteY1130" fmla="*/ 1045857 h 6858000"/>
              <a:gd name="connsiteX1131" fmla="*/ 7235612 w 9155430"/>
              <a:gd name="connsiteY1131" fmla="*/ 1057613 h 6858000"/>
              <a:gd name="connsiteX1132" fmla="*/ 7148907 w 9155430"/>
              <a:gd name="connsiteY1132" fmla="*/ 1072309 h 6858000"/>
              <a:gd name="connsiteX1133" fmla="*/ 7029383 w 9155430"/>
              <a:gd name="connsiteY1133" fmla="*/ 1112967 h 6858000"/>
              <a:gd name="connsiteX1134" fmla="*/ 7040159 w 9155430"/>
              <a:gd name="connsiteY1134" fmla="*/ 1154605 h 6858000"/>
              <a:gd name="connsiteX1135" fmla="*/ 7037710 w 9155430"/>
              <a:gd name="connsiteY1135" fmla="*/ 1156075 h 6858000"/>
              <a:gd name="connsiteX1136" fmla="*/ 6932391 w 9155430"/>
              <a:gd name="connsiteY1136" fmla="*/ 1149217 h 6858000"/>
              <a:gd name="connsiteX1137" fmla="*/ 6879486 w 9155430"/>
              <a:gd name="connsiteY1137" fmla="*/ 1176159 h 6858000"/>
              <a:gd name="connsiteX1138" fmla="*/ 6947576 w 9155430"/>
              <a:gd name="connsiteY1138" fmla="*/ 1213878 h 6858000"/>
              <a:gd name="connsiteX1139" fmla="*/ 6956394 w 9155430"/>
              <a:gd name="connsiteY1139" fmla="*/ 1286867 h 6858000"/>
              <a:gd name="connsiteX1140" fmla="*/ 6983336 w 9155430"/>
              <a:gd name="connsiteY1140" fmla="*/ 1276090 h 6858000"/>
              <a:gd name="connsiteX1141" fmla="*/ 7050936 w 9155430"/>
              <a:gd name="connsiteY1141" fmla="*/ 1263843 h 6858000"/>
              <a:gd name="connsiteX1142" fmla="*/ 7169482 w 9155430"/>
              <a:gd name="connsiteY1142" fmla="*/ 1279519 h 6858000"/>
              <a:gd name="connsiteX1143" fmla="*/ 7312030 w 9155430"/>
              <a:gd name="connsiteY1143" fmla="*/ 1296664 h 6858000"/>
              <a:gd name="connsiteX1144" fmla="*/ 7370813 w 9155430"/>
              <a:gd name="connsiteY1144" fmla="*/ 1295684 h 6858000"/>
              <a:gd name="connsiteX1145" fmla="*/ 7481520 w 9155430"/>
              <a:gd name="connsiteY1145" fmla="*/ 1292745 h 6858000"/>
              <a:gd name="connsiteX1146" fmla="*/ 7508462 w 9155430"/>
              <a:gd name="connsiteY1146" fmla="*/ 1327035 h 6858000"/>
              <a:gd name="connsiteX1147" fmla="*/ 7481520 w 9155430"/>
              <a:gd name="connsiteY1147" fmla="*/ 1361325 h 6858000"/>
              <a:gd name="connsiteX1148" fmla="*/ 7450660 w 9155430"/>
              <a:gd name="connsiteY1148" fmla="*/ 1368183 h 6858000"/>
              <a:gd name="connsiteX1149" fmla="*/ 7576553 w 9155430"/>
              <a:gd name="connsiteY1149" fmla="*/ 1336342 h 6858000"/>
              <a:gd name="connsiteX1150" fmla="*/ 7516790 w 9155430"/>
              <a:gd name="connsiteY1150" fmla="*/ 1281968 h 6858000"/>
              <a:gd name="connsiteX1151" fmla="*/ 7564306 w 9155430"/>
              <a:gd name="connsiteY1151" fmla="*/ 1289806 h 6858000"/>
              <a:gd name="connsiteX1152" fmla="*/ 7595657 w 9155430"/>
              <a:gd name="connsiteY1152" fmla="*/ 1363774 h 6858000"/>
              <a:gd name="connsiteX1153" fmla="*/ 7621619 w 9155430"/>
              <a:gd name="connsiteY1153" fmla="*/ 1377980 h 6858000"/>
              <a:gd name="connsiteX1154" fmla="*/ 7677463 w 9155430"/>
              <a:gd name="connsiteY1154" fmla="*/ 1401983 h 6858000"/>
              <a:gd name="connsiteX1155" fmla="*/ 7642194 w 9155430"/>
              <a:gd name="connsiteY1155" fmla="*/ 1414229 h 6858000"/>
              <a:gd name="connsiteX1156" fmla="*/ 7618680 w 9155430"/>
              <a:gd name="connsiteY1156" fmla="*/ 1418638 h 6858000"/>
              <a:gd name="connsiteX1157" fmla="*/ 7521199 w 9155430"/>
              <a:gd name="connsiteY1157" fmla="*/ 1424027 h 6858000"/>
              <a:gd name="connsiteX1158" fmla="*/ 7496706 w 9155430"/>
              <a:gd name="connsiteY1158" fmla="*/ 1444601 h 6858000"/>
              <a:gd name="connsiteX1159" fmla="*/ 7488868 w 9155430"/>
              <a:gd name="connsiteY1159" fmla="*/ 1415209 h 6858000"/>
              <a:gd name="connsiteX1160" fmla="*/ 7417839 w 9155430"/>
              <a:gd name="connsiteY1160" fmla="*/ 1541592 h 6858000"/>
              <a:gd name="connsiteX1161" fmla="*/ 7395306 w 9155430"/>
              <a:gd name="connsiteY1161" fmla="*/ 1488688 h 6858000"/>
              <a:gd name="connsiteX1162" fmla="*/ 7348769 w 9155430"/>
              <a:gd name="connsiteY1162" fmla="*/ 1442641 h 6858000"/>
              <a:gd name="connsiteX1163" fmla="*/ 7261085 w 9155430"/>
              <a:gd name="connsiteY1163" fmla="*/ 1442151 h 6858000"/>
              <a:gd name="connsiteX1164" fmla="*/ 7249328 w 9155430"/>
              <a:gd name="connsiteY1164" fmla="*/ 1442641 h 6858000"/>
              <a:gd name="connsiteX1165" fmla="*/ 7139600 w 9155430"/>
              <a:gd name="connsiteY1165" fmla="*/ 1447540 h 6858000"/>
              <a:gd name="connsiteX1166" fmla="*/ 7077878 w 9155430"/>
              <a:gd name="connsiteY1166" fmla="*/ 1454888 h 6858000"/>
              <a:gd name="connsiteX1167" fmla="*/ 7032322 w 9155430"/>
              <a:gd name="connsiteY1167" fmla="*/ 1454888 h 6858000"/>
              <a:gd name="connsiteX1168" fmla="*/ 7032322 w 9155430"/>
              <a:gd name="connsiteY1168" fmla="*/ 1467134 h 6858000"/>
              <a:gd name="connsiteX1169" fmla="*/ 7058774 w 9155430"/>
              <a:gd name="connsiteY1169" fmla="*/ 1467134 h 6858000"/>
              <a:gd name="connsiteX1170" fmla="*/ 7086206 w 9155430"/>
              <a:gd name="connsiteY1170" fmla="*/ 1543552 h 6858000"/>
              <a:gd name="connsiteX1171" fmla="*/ 7009298 w 9155430"/>
              <a:gd name="connsiteY1171" fmla="*/ 1597436 h 6858000"/>
              <a:gd name="connsiteX1172" fmla="*/ 7144989 w 9155430"/>
              <a:gd name="connsiteY1172" fmla="*/ 1661607 h 6858000"/>
              <a:gd name="connsiteX1173" fmla="*/ 7187606 w 9155430"/>
              <a:gd name="connsiteY1173" fmla="*/ 1642993 h 6858000"/>
              <a:gd name="connsiteX1174" fmla="*/ 7245899 w 9155430"/>
              <a:gd name="connsiteY1174" fmla="*/ 1585190 h 6858000"/>
              <a:gd name="connsiteX1175" fmla="*/ 7287047 w 9155430"/>
              <a:gd name="connsiteY1175" fmla="*/ 1653280 h 6858000"/>
              <a:gd name="connsiteX1176" fmla="*/ 7324766 w 9155430"/>
              <a:gd name="connsiteY1176" fmla="*/ 1643483 h 6858000"/>
              <a:gd name="connsiteX1177" fmla="*/ 7393346 w 9155430"/>
              <a:gd name="connsiteY1177" fmla="*/ 1737045 h 6858000"/>
              <a:gd name="connsiteX1178" fmla="*/ 7302722 w 9155430"/>
              <a:gd name="connsiteY1178" fmla="*/ 1747332 h 6858000"/>
              <a:gd name="connsiteX1179" fmla="*/ 7278230 w 9155430"/>
              <a:gd name="connsiteY1179" fmla="*/ 1763008 h 6858000"/>
              <a:gd name="connsiteX1180" fmla="*/ 7245409 w 9155430"/>
              <a:gd name="connsiteY1180" fmla="*/ 1800727 h 6858000"/>
              <a:gd name="connsiteX1181" fmla="*/ 7231693 w 9155430"/>
              <a:gd name="connsiteY1181" fmla="*/ 1792889 h 6858000"/>
              <a:gd name="connsiteX1182" fmla="*/ 7258635 w 9155430"/>
              <a:gd name="connsiteY1182" fmla="*/ 1721860 h 6858000"/>
              <a:gd name="connsiteX1183" fmla="*/ 7150867 w 9155430"/>
              <a:gd name="connsiteY1183" fmla="*/ 1704715 h 6858000"/>
              <a:gd name="connsiteX1184" fmla="*/ 7192994 w 9155430"/>
              <a:gd name="connsiteY1184" fmla="*/ 1756640 h 6858000"/>
              <a:gd name="connsiteX1185" fmla="*/ 7189076 w 9155430"/>
              <a:gd name="connsiteY1185" fmla="*/ 1763498 h 6858000"/>
              <a:gd name="connsiteX1186" fmla="*/ 7165562 w 9155430"/>
              <a:gd name="connsiteY1186" fmla="*/ 1753700 h 6858000"/>
              <a:gd name="connsiteX1187" fmla="*/ 7100902 w 9155430"/>
              <a:gd name="connsiteY1187" fmla="*/ 1816892 h 6858000"/>
              <a:gd name="connsiteX1188" fmla="*/ 7170461 w 9155430"/>
              <a:gd name="connsiteY1188" fmla="*/ 1899678 h 6858000"/>
              <a:gd name="connsiteX1189" fmla="*/ 7162623 w 9155430"/>
              <a:gd name="connsiteY1189" fmla="*/ 1909965 h 6858000"/>
              <a:gd name="connsiteX1190" fmla="*/ 7081797 w 9155430"/>
              <a:gd name="connsiteY1190" fmla="*/ 1850692 h 6858000"/>
              <a:gd name="connsiteX1191" fmla="*/ 7051916 w 9155430"/>
              <a:gd name="connsiteY1191" fmla="*/ 1851672 h 6858000"/>
              <a:gd name="connsiteX1192" fmla="*/ 7017626 w 9155430"/>
              <a:gd name="connsiteY1192" fmla="*/ 1912414 h 6858000"/>
              <a:gd name="connsiteX1193" fmla="*/ 6976967 w 9155430"/>
              <a:gd name="connsiteY1193" fmla="*/ 1904087 h 6858000"/>
              <a:gd name="connsiteX1194" fmla="*/ 6963742 w 9155430"/>
              <a:gd name="connsiteY1194" fmla="*/ 1970707 h 6858000"/>
              <a:gd name="connsiteX1195" fmla="*/ 7022524 w 9155430"/>
              <a:gd name="connsiteY1195" fmla="*/ 1969727 h 6858000"/>
              <a:gd name="connsiteX1196" fmla="*/ 7041139 w 9155430"/>
              <a:gd name="connsiteY1196" fmla="*/ 1946214 h 6858000"/>
              <a:gd name="connsiteX1197" fmla="*/ 7071020 w 9155430"/>
              <a:gd name="connsiteY1197" fmla="*/ 1918292 h 6858000"/>
              <a:gd name="connsiteX1198" fmla="*/ 7124414 w 9155430"/>
              <a:gd name="connsiteY1198" fmla="*/ 1964829 h 6858000"/>
              <a:gd name="connsiteX1199" fmla="*/ 7150867 w 9155430"/>
              <a:gd name="connsiteY1199" fmla="*/ 1984913 h 6858000"/>
              <a:gd name="connsiteX1200" fmla="*/ 7265493 w 9155430"/>
              <a:gd name="connsiteY1200" fmla="*/ 1908005 h 6858000"/>
              <a:gd name="connsiteX1201" fmla="*/ 7380610 w 9155430"/>
              <a:gd name="connsiteY1201" fmla="*/ 1908005 h 6858000"/>
              <a:gd name="connsiteX1202" fmla="*/ 7467314 w 9155430"/>
              <a:gd name="connsiteY1202" fmla="*/ 1932498 h 6858000"/>
              <a:gd name="connsiteX1203" fmla="*/ 7521689 w 9155430"/>
              <a:gd name="connsiteY1203" fmla="*/ 1991771 h 6858000"/>
              <a:gd name="connsiteX1204" fmla="*/ 7646603 w 9155430"/>
              <a:gd name="connsiteY1204" fmla="*/ 2022142 h 6858000"/>
              <a:gd name="connsiteX1205" fmla="*/ 7732328 w 9155430"/>
              <a:gd name="connsiteY1205" fmla="*/ 2038307 h 6858000"/>
              <a:gd name="connsiteX1206" fmla="*/ 7761719 w 9155430"/>
              <a:gd name="connsiteY1206" fmla="*/ 1980504 h 6858000"/>
              <a:gd name="connsiteX1207" fmla="*/ 7821971 w 9155430"/>
              <a:gd name="connsiteY1207" fmla="*/ 1993241 h 6858000"/>
              <a:gd name="connsiteX1208" fmla="*/ 7826870 w 9155430"/>
              <a:gd name="connsiteY1208" fmla="*/ 2033899 h 6858000"/>
              <a:gd name="connsiteX1209" fmla="*/ 7811684 w 9155430"/>
              <a:gd name="connsiteY1209" fmla="*/ 2061821 h 6858000"/>
              <a:gd name="connsiteX1210" fmla="*/ 7791110 w 9155430"/>
              <a:gd name="connsiteY1210" fmla="*/ 2048594 h 6858000"/>
              <a:gd name="connsiteX1211" fmla="*/ 7753881 w 9155430"/>
              <a:gd name="connsiteY1211" fmla="*/ 2055942 h 6858000"/>
              <a:gd name="connsiteX1212" fmla="*/ 7729388 w 9155430"/>
              <a:gd name="connsiteY1212" fmla="*/ 2101989 h 6858000"/>
              <a:gd name="connsiteX1213" fmla="*/ 7747513 w 9155430"/>
              <a:gd name="connsiteY1213" fmla="*/ 2143137 h 6858000"/>
              <a:gd name="connsiteX1214" fmla="*/ 7841565 w 9155430"/>
              <a:gd name="connsiteY1214" fmla="*/ 2092192 h 6858000"/>
              <a:gd name="connsiteX1215" fmla="*/ 7847934 w 9155430"/>
              <a:gd name="connsiteY1215" fmla="*/ 2065739 h 6858000"/>
              <a:gd name="connsiteX1216" fmla="*/ 7994891 w 9155430"/>
              <a:gd name="connsiteY1216" fmla="*/ 2065739 h 6858000"/>
              <a:gd name="connsiteX1217" fmla="*/ 7988033 w 9155430"/>
              <a:gd name="connsiteY1217" fmla="*/ 2098560 h 6858000"/>
              <a:gd name="connsiteX1218" fmla="*/ 8034079 w 9155430"/>
              <a:gd name="connsiteY1218" fmla="*/ 2133340 h 6858000"/>
              <a:gd name="connsiteX1219" fmla="*/ 8180057 w 9155430"/>
              <a:gd name="connsiteY1219" fmla="*/ 2143627 h 6858000"/>
              <a:gd name="connsiteX1220" fmla="*/ 8298113 w 9155430"/>
              <a:gd name="connsiteY1220" fmla="*/ 2193102 h 6858000"/>
              <a:gd name="connsiteX1221" fmla="*/ 8353466 w 9155430"/>
              <a:gd name="connsiteY1221" fmla="*/ 2179386 h 6858000"/>
              <a:gd name="connsiteX1222" fmla="*/ 8332892 w 9155430"/>
              <a:gd name="connsiteY1222" fmla="*/ 2141667 h 6858000"/>
              <a:gd name="connsiteX1223" fmla="*/ 8345139 w 9155430"/>
              <a:gd name="connsiteY1223" fmla="*/ 2134320 h 6858000"/>
              <a:gd name="connsiteX1224" fmla="*/ 8463194 w 9155430"/>
              <a:gd name="connsiteY1224" fmla="*/ 2278827 h 6858000"/>
              <a:gd name="connsiteX1225" fmla="*/ 8450458 w 9155430"/>
              <a:gd name="connsiteY1225" fmla="*/ 2314587 h 6858000"/>
              <a:gd name="connsiteX1226" fmla="*/ 8497484 w 9155430"/>
              <a:gd name="connsiteY1226" fmla="*/ 2303320 h 6858000"/>
              <a:gd name="connsiteX1227" fmla="*/ 8499443 w 9155430"/>
              <a:gd name="connsiteY1227" fmla="*/ 2395413 h 6858000"/>
              <a:gd name="connsiteX1228" fmla="*/ 8534713 w 9155430"/>
              <a:gd name="connsiteY1228" fmla="*/ 2415008 h 6858000"/>
              <a:gd name="connsiteX1229" fmla="*/ 8533244 w 9155430"/>
              <a:gd name="connsiteY1229" fmla="*/ 2426274 h 6858000"/>
              <a:gd name="connsiteX1230" fmla="*/ 8499933 w 9155430"/>
              <a:gd name="connsiteY1230" fmla="*/ 2489466 h 6858000"/>
              <a:gd name="connsiteX1231" fmla="*/ 8460255 w 9155430"/>
              <a:gd name="connsiteY1231" fmla="*/ 2513469 h 6858000"/>
              <a:gd name="connsiteX1232" fmla="*/ 8346608 w 9155430"/>
              <a:gd name="connsiteY1232" fmla="*/ 2499263 h 6858000"/>
              <a:gd name="connsiteX1233" fmla="*/ 8287335 w 9155430"/>
              <a:gd name="connsiteY1233" fmla="*/ 2569803 h 6858000"/>
              <a:gd name="connsiteX1234" fmla="*/ 8356895 w 9155430"/>
              <a:gd name="connsiteY1234" fmla="*/ 2553147 h 6858000"/>
              <a:gd name="connsiteX1235" fmla="*/ 8419597 w 9155430"/>
              <a:gd name="connsiteY1235" fmla="*/ 2558536 h 6858000"/>
              <a:gd name="connsiteX1236" fmla="*/ 8469562 w 9155430"/>
              <a:gd name="connsiteY1236" fmla="*/ 2574701 h 6858000"/>
              <a:gd name="connsiteX1237" fmla="*/ 8483278 w 9155430"/>
              <a:gd name="connsiteY1237" fmla="*/ 2610951 h 6858000"/>
              <a:gd name="connsiteX1238" fmla="*/ 8427924 w 9155430"/>
              <a:gd name="connsiteY1238" fmla="*/ 2671693 h 6858000"/>
              <a:gd name="connsiteX1239" fmla="*/ 8324564 w 9155430"/>
              <a:gd name="connsiteY1239" fmla="*/ 2680020 h 6858000"/>
              <a:gd name="connsiteX1240" fmla="*/ 8261373 w 9155430"/>
              <a:gd name="connsiteY1240" fmla="*/ 2698145 h 6858000"/>
              <a:gd name="connsiteX1241" fmla="*/ 8286846 w 9155430"/>
              <a:gd name="connsiteY1241" fmla="*/ 2765745 h 6858000"/>
              <a:gd name="connsiteX1242" fmla="*/ 8320156 w 9155430"/>
              <a:gd name="connsiteY1242" fmla="*/ 2832856 h 6858000"/>
              <a:gd name="connsiteX1243" fmla="*/ 8362773 w 9155430"/>
              <a:gd name="connsiteY1243" fmla="*/ 2848531 h 6858000"/>
              <a:gd name="connsiteX1244" fmla="*/ 8369632 w 9155430"/>
              <a:gd name="connsiteY1244" fmla="*/ 2918581 h 6858000"/>
              <a:gd name="connsiteX1245" fmla="*/ 8340730 w 9155430"/>
              <a:gd name="connsiteY1245" fmla="*/ 2897517 h 6858000"/>
              <a:gd name="connsiteX1246" fmla="*/ 8309869 w 9155430"/>
              <a:gd name="connsiteY1246" fmla="*/ 2975404 h 6858000"/>
              <a:gd name="connsiteX1247" fmla="*/ 8401472 w 9155430"/>
              <a:gd name="connsiteY1247" fmla="*/ 2899966 h 6858000"/>
              <a:gd name="connsiteX1248" fmla="*/ 8520017 w 9155430"/>
              <a:gd name="connsiteY1248" fmla="*/ 2942094 h 6858000"/>
              <a:gd name="connsiteX1249" fmla="*/ 8578800 w 9155430"/>
              <a:gd name="connsiteY1249" fmla="*/ 2994509 h 6858000"/>
              <a:gd name="connsiteX1250" fmla="*/ 8437722 w 9155430"/>
              <a:gd name="connsiteY1250" fmla="*/ 3027329 h 6858000"/>
              <a:gd name="connsiteX1251" fmla="*/ 8438701 w 9155430"/>
              <a:gd name="connsiteY1251" fmla="*/ 3039576 h 6858000"/>
              <a:gd name="connsiteX1252" fmla="*/ 8473971 w 9155430"/>
              <a:gd name="connsiteY1252" fmla="*/ 3048393 h 6858000"/>
              <a:gd name="connsiteX1253" fmla="*/ 8428414 w 9155430"/>
              <a:gd name="connsiteY1253" fmla="*/ 3117953 h 6858000"/>
              <a:gd name="connsiteX1254" fmla="*/ 8419597 w 9155430"/>
              <a:gd name="connsiteY1254" fmla="*/ 3179185 h 6858000"/>
              <a:gd name="connsiteX1255" fmla="*/ 8349548 w 9155430"/>
              <a:gd name="connsiteY1255" fmla="*/ 3118932 h 6858000"/>
              <a:gd name="connsiteX1256" fmla="*/ 8322605 w 9155430"/>
              <a:gd name="connsiteY1256" fmla="*/ 3157141 h 6858000"/>
              <a:gd name="connsiteX1257" fmla="*/ 8308399 w 9155430"/>
              <a:gd name="connsiteY1257" fmla="*/ 3187023 h 6858000"/>
              <a:gd name="connsiteX1258" fmla="*/ 8286846 w 9155430"/>
              <a:gd name="connsiteY1258" fmla="*/ 3201228 h 6858000"/>
              <a:gd name="connsiteX1259" fmla="*/ 8271660 w 9155430"/>
              <a:gd name="connsiteY1259" fmla="*/ 3185553 h 6858000"/>
              <a:gd name="connsiteX1260" fmla="*/ 8262842 w 9155430"/>
              <a:gd name="connsiteY1260" fmla="*/ 3170857 h 6858000"/>
              <a:gd name="connsiteX1261" fmla="*/ 8238350 w 9155430"/>
              <a:gd name="connsiteY1261" fmla="*/ 3157141 h 6858000"/>
              <a:gd name="connsiteX1262" fmla="*/ 8259903 w 9155430"/>
              <a:gd name="connsiteY1262" fmla="*/ 3140976 h 6858000"/>
              <a:gd name="connsiteX1263" fmla="*/ 8223164 w 9155430"/>
              <a:gd name="connsiteY1263" fmla="*/ 3074845 h 6858000"/>
              <a:gd name="connsiteX1264" fmla="*/ 8277538 w 9155430"/>
              <a:gd name="connsiteY1264" fmla="*/ 3005775 h 6858000"/>
              <a:gd name="connsiteX1265" fmla="*/ 8273129 w 9155430"/>
              <a:gd name="connsiteY1265" fmla="*/ 2993039 h 6858000"/>
              <a:gd name="connsiteX1266" fmla="*/ 8168300 w 9155430"/>
              <a:gd name="connsiteY1266" fmla="*/ 3020471 h 6858000"/>
              <a:gd name="connsiteX1267" fmla="*/ 8223654 w 9155430"/>
              <a:gd name="connsiteY1267" fmla="*/ 3112564 h 6858000"/>
              <a:gd name="connsiteX1268" fmla="*/ 8222185 w 9155430"/>
              <a:gd name="connsiteY1268" fmla="*/ 3133628 h 6858000"/>
              <a:gd name="connsiteX1269" fmla="*/ 8254515 w 9155430"/>
              <a:gd name="connsiteY1269" fmla="*/ 3194370 h 6858000"/>
              <a:gd name="connsiteX1270" fmla="*/ 8278028 w 9155430"/>
              <a:gd name="connsiteY1270" fmla="*/ 3345246 h 6858000"/>
              <a:gd name="connsiteX1271" fmla="*/ 8327504 w 9155430"/>
              <a:gd name="connsiteY1271" fmla="*/ 3352594 h 6858000"/>
              <a:gd name="connsiteX1272" fmla="*/ 8395593 w 9155430"/>
              <a:gd name="connsiteY1272" fmla="*/ 3373658 h 6858000"/>
              <a:gd name="connsiteX1273" fmla="*/ 8395104 w 9155430"/>
              <a:gd name="connsiteY1273" fmla="*/ 3373658 h 6858000"/>
              <a:gd name="connsiteX1274" fmla="*/ 8353466 w 9155430"/>
              <a:gd name="connsiteY1274" fmla="*/ 3394232 h 6858000"/>
              <a:gd name="connsiteX1275" fmla="*/ 8300072 w 9155430"/>
              <a:gd name="connsiteY1275" fmla="*/ 3395212 h 6858000"/>
              <a:gd name="connsiteX1276" fmla="*/ 8293214 w 9155430"/>
              <a:gd name="connsiteY1276" fmla="*/ 3382965 h 6858000"/>
              <a:gd name="connsiteX1277" fmla="*/ 8283907 w 9155430"/>
              <a:gd name="connsiteY1277" fmla="*/ 3402070 h 6858000"/>
              <a:gd name="connsiteX1278" fmla="*/ 8251576 w 9155430"/>
              <a:gd name="connsiteY1278" fmla="*/ 3433421 h 6858000"/>
              <a:gd name="connsiteX1279" fmla="*/ 8234921 w 9155430"/>
              <a:gd name="connsiteY1279" fmla="*/ 3389333 h 6858000"/>
              <a:gd name="connsiteX1280" fmla="*/ 8177117 w 9155430"/>
              <a:gd name="connsiteY1280" fmla="*/ 3299690 h 6858000"/>
              <a:gd name="connsiteX1281" fmla="*/ 8169280 w 9155430"/>
              <a:gd name="connsiteY1281" fmla="*/ 3263440 h 6858000"/>
              <a:gd name="connsiteX1282" fmla="*/ 8176138 w 9155430"/>
              <a:gd name="connsiteY1282" fmla="*/ 3222782 h 6858000"/>
              <a:gd name="connsiteX1283" fmla="*/ 8208468 w 9155430"/>
              <a:gd name="connsiteY1283" fmla="*/ 3167918 h 6858000"/>
              <a:gd name="connsiteX1284" fmla="*/ 8102659 w 9155430"/>
              <a:gd name="connsiteY1284" fmla="*/ 3154692 h 6858000"/>
              <a:gd name="connsiteX1285" fmla="*/ 8067880 w 9155430"/>
              <a:gd name="connsiteY1285" fmla="*/ 3070926 h 6858000"/>
              <a:gd name="connsiteX1286" fmla="*/ 8041917 w 9155430"/>
              <a:gd name="connsiteY1286" fmla="*/ 3069457 h 6858000"/>
              <a:gd name="connsiteX1287" fmla="*/ 8051714 w 9155430"/>
              <a:gd name="connsiteY1287" fmla="*/ 3012143 h 6858000"/>
              <a:gd name="connsiteX1288" fmla="*/ 8011546 w 9155430"/>
              <a:gd name="connsiteY1288" fmla="*/ 3027819 h 6858000"/>
              <a:gd name="connsiteX1289" fmla="*/ 7998809 w 9155430"/>
              <a:gd name="connsiteY1289" fmla="*/ 3113544 h 6858000"/>
              <a:gd name="connsiteX1290" fmla="*/ 7988033 w 9155430"/>
              <a:gd name="connsiteY1290" fmla="*/ 3113054 h 6858000"/>
              <a:gd name="connsiteX1291" fmla="*/ 7942966 w 9155430"/>
              <a:gd name="connsiteY1291" fmla="*/ 3099828 h 6858000"/>
              <a:gd name="connsiteX1292" fmla="*/ 7890061 w 9155430"/>
              <a:gd name="connsiteY1292" fmla="*/ 3039086 h 6858000"/>
              <a:gd name="connsiteX1293" fmla="*/ 7890551 w 9155430"/>
              <a:gd name="connsiteY1293" fmla="*/ 2986671 h 6858000"/>
              <a:gd name="connsiteX1294" fmla="*/ 7941496 w 9155430"/>
              <a:gd name="connsiteY1294" fmla="*/ 2909273 h 6858000"/>
              <a:gd name="connsiteX1295" fmla="*/ 7976276 w 9155430"/>
              <a:gd name="connsiteY1295" fmla="*/ 2894088 h 6858000"/>
              <a:gd name="connsiteX1296" fmla="*/ 8044856 w 9155430"/>
              <a:gd name="connsiteY1296" fmla="*/ 2879882 h 6858000"/>
              <a:gd name="connsiteX1297" fmla="*/ 8038488 w 9155430"/>
              <a:gd name="connsiteY1297" fmla="*/ 2933277 h 6858000"/>
              <a:gd name="connsiteX1298" fmla="*/ 8036039 w 9155430"/>
              <a:gd name="connsiteY1298" fmla="*/ 2947972 h 6858000"/>
              <a:gd name="connsiteX1299" fmla="*/ 8246187 w 9155430"/>
              <a:gd name="connsiteY1299" fmla="*/ 2892128 h 6858000"/>
              <a:gd name="connsiteX1300" fmla="*/ 8244228 w 9155430"/>
              <a:gd name="connsiteY1300" fmla="*/ 2798076 h 6858000"/>
              <a:gd name="connsiteX1301" fmla="*/ 8197692 w 9155430"/>
              <a:gd name="connsiteY1301" fmla="*/ 2759867 h 6858000"/>
              <a:gd name="connsiteX1302" fmla="*/ 8186425 w 9155430"/>
              <a:gd name="connsiteY1302" fmla="*/ 2762316 h 6858000"/>
              <a:gd name="connsiteX1303" fmla="*/ 8198671 w 9155430"/>
              <a:gd name="connsiteY1303" fmla="*/ 2870085 h 6858000"/>
              <a:gd name="connsiteX1304" fmla="*/ 8185935 w 9155430"/>
              <a:gd name="connsiteY1304" fmla="*/ 2886740 h 6858000"/>
              <a:gd name="connsiteX1305" fmla="*/ 8170750 w 9155430"/>
              <a:gd name="connsiteY1305" fmla="*/ 2872044 h 6858000"/>
              <a:gd name="connsiteX1306" fmla="*/ 8103149 w 9155430"/>
              <a:gd name="connsiteY1306" fmla="*/ 2823059 h 6858000"/>
              <a:gd name="connsiteX1307" fmla="*/ 8165851 w 9155430"/>
              <a:gd name="connsiteY1307" fmla="*/ 2784850 h 6858000"/>
              <a:gd name="connsiteX1308" fmla="*/ 8125193 w 9155430"/>
              <a:gd name="connsiteY1308" fmla="*/ 2727537 h 6858000"/>
              <a:gd name="connsiteX1309" fmla="*/ 8097761 w 9155430"/>
              <a:gd name="connsiteY1309" fmla="*/ 2769664 h 6858000"/>
              <a:gd name="connsiteX1310" fmla="*/ 8045836 w 9155430"/>
              <a:gd name="connsiteY1310" fmla="*/ 2754968 h 6858000"/>
              <a:gd name="connsiteX1311" fmla="*/ 8037018 w 9155430"/>
              <a:gd name="connsiteY1311" fmla="*/ 2674142 h 6858000"/>
              <a:gd name="connsiteX1312" fmla="*/ 8049755 w 9155430"/>
              <a:gd name="connsiteY1312" fmla="*/ 2649649 h 6858000"/>
              <a:gd name="connsiteX1313" fmla="*/ 8126663 w 9155430"/>
              <a:gd name="connsiteY1313" fmla="*/ 2613890 h 6858000"/>
              <a:gd name="connsiteX1314" fmla="*/ 8151645 w 9155430"/>
              <a:gd name="connsiteY1314" fmla="*/ 2624667 h 6858000"/>
              <a:gd name="connsiteX1315" fmla="*/ 8151645 w 9155430"/>
              <a:gd name="connsiteY1315" fmla="*/ 2668754 h 6858000"/>
              <a:gd name="connsiteX1316" fmla="*/ 8205529 w 9155430"/>
              <a:gd name="connsiteY1316" fmla="*/ 2704023 h 6858000"/>
              <a:gd name="connsiteX1317" fmla="*/ 8209938 w 9155430"/>
              <a:gd name="connsiteY1317" fmla="*/ 2596745 h 6858000"/>
              <a:gd name="connsiteX1318" fmla="*/ 8152625 w 9155430"/>
              <a:gd name="connsiteY1318" fmla="*/ 2589887 h 6858000"/>
              <a:gd name="connsiteX1319" fmla="*/ 8146747 w 9155430"/>
              <a:gd name="connsiteY1319" fmla="*/ 2602623 h 6858000"/>
              <a:gd name="connsiteX1320" fmla="*/ 8138909 w 9155430"/>
              <a:gd name="connsiteY1320" fmla="*/ 2568333 h 6858000"/>
              <a:gd name="connsiteX1321" fmla="*/ 8094822 w 9155430"/>
              <a:gd name="connsiteY1321" fmla="*/ 2546779 h 6858000"/>
              <a:gd name="connsiteX1322" fmla="*/ 8043387 w 9155430"/>
              <a:gd name="connsiteY1322" fmla="*/ 2592826 h 6858000"/>
              <a:gd name="connsiteX1323" fmla="*/ 7982644 w 9155430"/>
              <a:gd name="connsiteY1323" fmla="*/ 2660426 h 6858000"/>
              <a:gd name="connsiteX1324" fmla="*/ 7916024 w 9155430"/>
              <a:gd name="connsiteY1324" fmla="*/ 2712351 h 6858000"/>
              <a:gd name="connsiteX1325" fmla="*/ 7850383 w 9155430"/>
              <a:gd name="connsiteY1325" fmla="*/ 2641812 h 6858000"/>
              <a:gd name="connsiteX1326" fmla="*/ 7811684 w 9155430"/>
              <a:gd name="connsiteY1326" fmla="*/ 2590866 h 6858000"/>
              <a:gd name="connsiteX1327" fmla="*/ 7865568 w 9155430"/>
              <a:gd name="connsiteY1327" fmla="*/ 2600174 h 6858000"/>
              <a:gd name="connsiteX1328" fmla="*/ 7874876 w 9155430"/>
              <a:gd name="connsiteY1328" fmla="*/ 2505141 h 6858000"/>
              <a:gd name="connsiteX1329" fmla="*/ 7843525 w 9155430"/>
              <a:gd name="connsiteY1329" fmla="*/ 2454686 h 6858000"/>
              <a:gd name="connsiteX1330" fmla="*/ 7872427 w 9155430"/>
              <a:gd name="connsiteY1330" fmla="*/ 2381208 h 6858000"/>
              <a:gd name="connsiteX1331" fmla="*/ 7777394 w 9155430"/>
              <a:gd name="connsiteY1331" fmla="*/ 2227882 h 6858000"/>
              <a:gd name="connsiteX1332" fmla="*/ 7823931 w 9155430"/>
              <a:gd name="connsiteY1332" fmla="*/ 2232291 h 6858000"/>
              <a:gd name="connsiteX1333" fmla="*/ 7823931 w 9155430"/>
              <a:gd name="connsiteY1333" fmla="*/ 2223473 h 6858000"/>
              <a:gd name="connsiteX1334" fmla="*/ 7739675 w 9155430"/>
              <a:gd name="connsiteY1334" fmla="*/ 2205349 h 6858000"/>
              <a:gd name="connsiteX1335" fmla="*/ 7696568 w 9155430"/>
              <a:gd name="connsiteY1335" fmla="*/ 2236700 h 6858000"/>
              <a:gd name="connsiteX1336" fmla="*/ 7732328 w 9155430"/>
              <a:gd name="connsiteY1336" fmla="*/ 2302830 h 6858000"/>
              <a:gd name="connsiteX1337" fmla="*/ 7778864 w 9155430"/>
              <a:gd name="connsiteY1337" fmla="*/ 2332222 h 6858000"/>
              <a:gd name="connsiteX1338" fmla="*/ 7724489 w 9155430"/>
              <a:gd name="connsiteY1338" fmla="*/ 2351816 h 6858000"/>
              <a:gd name="connsiteX1339" fmla="*/ 7728408 w 9155430"/>
              <a:gd name="connsiteY1339" fmla="*/ 2404231 h 6858000"/>
              <a:gd name="connsiteX1340" fmla="*/ 7767107 w 9155430"/>
              <a:gd name="connsiteY1340" fmla="*/ 2401782 h 6858000"/>
              <a:gd name="connsiteX1341" fmla="*/ 7748982 w 9155430"/>
              <a:gd name="connsiteY1341" fmla="*/ 2489466 h 6858000"/>
              <a:gd name="connsiteX1342" fmla="*/ 7729878 w 9155430"/>
              <a:gd name="connsiteY1342" fmla="*/ 2459095 h 6858000"/>
              <a:gd name="connsiteX1343" fmla="*/ 7679912 w 9155430"/>
              <a:gd name="connsiteY1343" fmla="*/ 2459095 h 6858000"/>
              <a:gd name="connsiteX1344" fmla="*/ 7716652 w 9155430"/>
              <a:gd name="connsiteY1344" fmla="*/ 2511999 h 6858000"/>
              <a:gd name="connsiteX1345" fmla="*/ 7748982 w 9155430"/>
              <a:gd name="connsiteY1345" fmla="*/ 2489466 h 6858000"/>
              <a:gd name="connsiteX1346" fmla="*/ 7543242 w 9155430"/>
              <a:gd name="connsiteY1346" fmla="*/ 2517878 h 6858000"/>
              <a:gd name="connsiteX1347" fmla="*/ 7512382 w 9155430"/>
              <a:gd name="connsiteY1347" fmla="*/ 2499263 h 6858000"/>
              <a:gd name="connsiteX1348" fmla="*/ 7478092 w 9155430"/>
              <a:gd name="connsiteY1348" fmla="*/ 2563924 h 6858000"/>
              <a:gd name="connsiteX1349" fmla="*/ 7483480 w 9155430"/>
              <a:gd name="connsiteY1349" fmla="*/ 2568333 h 6858000"/>
              <a:gd name="connsiteX1350" fmla="*/ 7536385 w 9155430"/>
              <a:gd name="connsiteY1350" fmla="*/ 2534533 h 6858000"/>
              <a:gd name="connsiteX1351" fmla="*/ 7547651 w 9155430"/>
              <a:gd name="connsiteY1351" fmla="*/ 2580579 h 6858000"/>
              <a:gd name="connsiteX1352" fmla="*/ 7604474 w 9155430"/>
              <a:gd name="connsiteY1352" fmla="*/ 2560495 h 6858000"/>
              <a:gd name="connsiteX1353" fmla="*/ 7606434 w 9155430"/>
              <a:gd name="connsiteY1353" fmla="*/ 2545799 h 6858000"/>
              <a:gd name="connsiteX1354" fmla="*/ 7543242 w 9155430"/>
              <a:gd name="connsiteY1354" fmla="*/ 2517878 h 6858000"/>
              <a:gd name="connsiteX1355" fmla="*/ 1690429 w 9155430"/>
              <a:gd name="connsiteY1355" fmla="*/ 3190452 h 6858000"/>
              <a:gd name="connsiteX1356" fmla="*/ 1660058 w 9155430"/>
              <a:gd name="connsiteY1356" fmla="*/ 3163999 h 6858000"/>
              <a:gd name="connsiteX1357" fmla="*/ 1617440 w 9155430"/>
              <a:gd name="connsiteY1357" fmla="*/ 3186533 h 6858000"/>
              <a:gd name="connsiteX1358" fmla="*/ 1690429 w 9155430"/>
              <a:gd name="connsiteY1358" fmla="*/ 3189472 h 6858000"/>
              <a:gd name="connsiteX1359" fmla="*/ 1634096 w 9155430"/>
              <a:gd name="connsiteY1359" fmla="*/ 3259521 h 6858000"/>
              <a:gd name="connsiteX1360" fmla="*/ 1614991 w 9155430"/>
              <a:gd name="connsiteY1360" fmla="*/ 3296261 h 6858000"/>
              <a:gd name="connsiteX1361" fmla="*/ 1662997 w 9155430"/>
              <a:gd name="connsiteY1361" fmla="*/ 3306058 h 6858000"/>
              <a:gd name="connsiteX1362" fmla="*/ 1706594 w 9155430"/>
              <a:gd name="connsiteY1362" fmla="*/ 3322223 h 6858000"/>
              <a:gd name="connsiteX1363" fmla="*/ 1727168 w 9155430"/>
              <a:gd name="connsiteY1363" fmla="*/ 3355043 h 6858000"/>
              <a:gd name="connsiteX1364" fmla="*/ 1682591 w 9155430"/>
              <a:gd name="connsiteY1364" fmla="*/ 3427053 h 6858000"/>
              <a:gd name="connsiteX1365" fmla="*/ 1696307 w 9155430"/>
              <a:gd name="connsiteY1365" fmla="*/ 3436360 h 6858000"/>
              <a:gd name="connsiteX1366" fmla="*/ 1756560 w 9155430"/>
              <a:gd name="connsiteY1366" fmla="*/ 3363371 h 6858000"/>
              <a:gd name="connsiteX1367" fmla="*/ 1712963 w 9155430"/>
              <a:gd name="connsiteY1367" fmla="*/ 3265400 h 6858000"/>
              <a:gd name="connsiteX1368" fmla="*/ 1779583 w 9155430"/>
              <a:gd name="connsiteY1368" fmla="*/ 3284504 h 6858000"/>
              <a:gd name="connsiteX1369" fmla="*/ 1808975 w 9155430"/>
              <a:gd name="connsiteY1369" fmla="*/ 3335939 h 6858000"/>
              <a:gd name="connsiteX1370" fmla="*/ 1806525 w 9155430"/>
              <a:gd name="connsiteY1370" fmla="*/ 3210046 h 6858000"/>
              <a:gd name="connsiteX1371" fmla="*/ 1722760 w 9155430"/>
              <a:gd name="connsiteY1371" fmla="*/ 3189472 h 6858000"/>
              <a:gd name="connsiteX1372" fmla="*/ 1690429 w 9155430"/>
              <a:gd name="connsiteY1372" fmla="*/ 3190452 h 6858000"/>
              <a:gd name="connsiteX1373" fmla="*/ 874817 w 9155430"/>
              <a:gd name="connsiteY1373" fmla="*/ 4015371 h 6858000"/>
              <a:gd name="connsiteX1374" fmla="*/ 798399 w 9155430"/>
              <a:gd name="connsiteY1374" fmla="*/ 4060928 h 6858000"/>
              <a:gd name="connsiteX1375" fmla="*/ 754802 w 9155430"/>
              <a:gd name="connsiteY1375" fmla="*/ 4073664 h 6858000"/>
              <a:gd name="connsiteX1376" fmla="*/ 622051 w 9155430"/>
              <a:gd name="connsiteY1376" fmla="*/ 4099137 h 6858000"/>
              <a:gd name="connsiteX1377" fmla="*/ 611764 w 9155430"/>
              <a:gd name="connsiteY1377" fmla="*/ 4138325 h 6858000"/>
              <a:gd name="connsiteX1378" fmla="*/ 696019 w 9155430"/>
              <a:gd name="connsiteY1378" fmla="*/ 4142244 h 6858000"/>
              <a:gd name="connsiteX1379" fmla="*/ 717083 w 9155430"/>
              <a:gd name="connsiteY1379" fmla="*/ 4154980 h 6858000"/>
              <a:gd name="connsiteX1380" fmla="*/ 737167 w 9155430"/>
              <a:gd name="connsiteY1380" fmla="*/ 4178983 h 6858000"/>
              <a:gd name="connsiteX1381" fmla="*/ 749414 w 9155430"/>
              <a:gd name="connsiteY1381" fmla="*/ 4154980 h 6858000"/>
              <a:gd name="connsiteX1382" fmla="*/ 793011 w 9155430"/>
              <a:gd name="connsiteY1382" fmla="*/ 4117261 h 6858000"/>
              <a:gd name="connsiteX1383" fmla="*/ 846405 w 9155430"/>
              <a:gd name="connsiteY1383" fmla="*/ 4106484 h 6858000"/>
              <a:gd name="connsiteX1384" fmla="*/ 860611 w 9155430"/>
              <a:gd name="connsiteY1384" fmla="*/ 4164777 h 6858000"/>
              <a:gd name="connsiteX1385" fmla="*/ 839057 w 9155430"/>
              <a:gd name="connsiteY1385" fmla="*/ 4149592 h 6858000"/>
              <a:gd name="connsiteX1386" fmla="*/ 830730 w 9155430"/>
              <a:gd name="connsiteY1386" fmla="*/ 4157919 h 6858000"/>
              <a:gd name="connsiteX1387" fmla="*/ 857182 w 9155430"/>
              <a:gd name="connsiteY1387" fmla="*/ 4184862 h 6858000"/>
              <a:gd name="connsiteX1388" fmla="*/ 1055574 w 9155430"/>
              <a:gd name="connsiteY1388" fmla="*/ 4156940 h 6858000"/>
              <a:gd name="connsiteX1389" fmla="*/ 1147178 w 9155430"/>
              <a:gd name="connsiteY1389" fmla="*/ 4086890 h 6858000"/>
              <a:gd name="connsiteX1390" fmla="*/ 1133462 w 9155430"/>
              <a:gd name="connsiteY1390" fmla="*/ 4019290 h 6858000"/>
              <a:gd name="connsiteX1391" fmla="*/ 1094273 w 9155430"/>
              <a:gd name="connsiteY1391" fmla="*/ 3983040 h 6858000"/>
              <a:gd name="connsiteX1392" fmla="*/ 1067821 w 9155430"/>
              <a:gd name="connsiteY1392" fmla="*/ 3977652 h 6858000"/>
              <a:gd name="connsiteX1393" fmla="*/ 1040879 w 9155430"/>
              <a:gd name="connsiteY1393" fmla="*/ 4001655 h 6858000"/>
              <a:gd name="connsiteX1394" fmla="*/ 1058024 w 9155430"/>
              <a:gd name="connsiteY1394" fmla="*/ 4034965 h 6858000"/>
              <a:gd name="connsiteX1395" fmla="*/ 1017855 w 9155430"/>
              <a:gd name="connsiteY1395" fmla="*/ 4040843 h 6858000"/>
              <a:gd name="connsiteX1396" fmla="*/ 946826 w 9155430"/>
              <a:gd name="connsiteY1396" fmla="*/ 4056519 h 6858000"/>
              <a:gd name="connsiteX1397" fmla="*/ 872858 w 9155430"/>
              <a:gd name="connsiteY1397" fmla="*/ 4015371 h 6858000"/>
              <a:gd name="connsiteX1398" fmla="*/ 959072 w 9155430"/>
              <a:gd name="connsiteY1398" fmla="*/ 3997736 h 6858000"/>
              <a:gd name="connsiteX1399" fmla="*/ 951725 w 9155430"/>
              <a:gd name="connsiteY1399" fmla="*/ 3975203 h 6858000"/>
              <a:gd name="connsiteX1400" fmla="*/ 874817 w 9155430"/>
              <a:gd name="connsiteY1400" fmla="*/ 4015371 h 6858000"/>
              <a:gd name="connsiteX1401" fmla="*/ 2925849 w 9155430"/>
              <a:gd name="connsiteY1401" fmla="*/ 1125704 h 6858000"/>
              <a:gd name="connsiteX1402" fmla="*/ 2736274 w 9155430"/>
              <a:gd name="connsiteY1402" fmla="*/ 1074758 h 6858000"/>
              <a:gd name="connsiteX1403" fmla="*/ 2739213 w 9155430"/>
              <a:gd name="connsiteY1403" fmla="*/ 1061042 h 6858000"/>
              <a:gd name="connsiteX1404" fmla="*/ 2790648 w 9155430"/>
              <a:gd name="connsiteY1404" fmla="*/ 1063492 h 6858000"/>
              <a:gd name="connsiteX1405" fmla="*/ 2759787 w 9155430"/>
              <a:gd name="connsiteY1405" fmla="*/ 1019405 h 6858000"/>
              <a:gd name="connsiteX1406" fmla="*/ 2614300 w 9155430"/>
              <a:gd name="connsiteY1406" fmla="*/ 1019405 h 6858000"/>
              <a:gd name="connsiteX1407" fmla="*/ 2567274 w 9155430"/>
              <a:gd name="connsiteY1407" fmla="*/ 972868 h 6858000"/>
              <a:gd name="connsiteX1408" fmla="*/ 2711291 w 9155430"/>
              <a:gd name="connsiteY1408" fmla="*/ 991973 h 6858000"/>
              <a:gd name="connsiteX1409" fmla="*/ 2719619 w 9155430"/>
              <a:gd name="connsiteY1409" fmla="*/ 939068 h 6858000"/>
              <a:gd name="connsiteX1410" fmla="*/ 2766645 w 9155430"/>
              <a:gd name="connsiteY1410" fmla="*/ 960622 h 6858000"/>
              <a:gd name="connsiteX1411" fmla="*/ 2810243 w 9155430"/>
              <a:gd name="connsiteY1411" fmla="*/ 939558 h 6858000"/>
              <a:gd name="connsiteX1412" fmla="*/ 2835715 w 9155430"/>
              <a:gd name="connsiteY1412" fmla="*/ 860691 h 6858000"/>
              <a:gd name="connsiteX1413" fmla="*/ 2920950 w 9155430"/>
              <a:gd name="connsiteY1413" fmla="*/ 998341 h 6858000"/>
              <a:gd name="connsiteX1414" fmla="*/ 3013044 w 9155430"/>
              <a:gd name="connsiteY1414" fmla="*/ 951804 h 6858000"/>
              <a:gd name="connsiteX1415" fmla="*/ 3061539 w 9155430"/>
              <a:gd name="connsiteY1415" fmla="*/ 862650 h 6858000"/>
              <a:gd name="connsiteX1416" fmla="*/ 3051742 w 9155430"/>
              <a:gd name="connsiteY1416" fmla="*/ 829830 h 6858000"/>
              <a:gd name="connsiteX1417" fmla="*/ 2941035 w 9155430"/>
              <a:gd name="connsiteY1417" fmla="*/ 825421 h 6858000"/>
              <a:gd name="connsiteX1418" fmla="*/ 2798976 w 9155430"/>
              <a:gd name="connsiteY1418" fmla="*/ 852853 h 6858000"/>
              <a:gd name="connsiteX1419" fmla="*/ 2764686 w 9155430"/>
              <a:gd name="connsiteY1419" fmla="*/ 886163 h 6858000"/>
              <a:gd name="connsiteX1420" fmla="*/ 2703944 w 9155430"/>
              <a:gd name="connsiteY1420" fmla="*/ 916535 h 6858000"/>
              <a:gd name="connsiteX1421" fmla="*/ 2576581 w 9155430"/>
              <a:gd name="connsiteY1421" fmla="*/ 949845 h 6858000"/>
              <a:gd name="connsiteX1422" fmla="*/ 2544740 w 9155430"/>
              <a:gd name="connsiteY1422" fmla="*/ 996871 h 6858000"/>
              <a:gd name="connsiteX1423" fmla="*/ 2562865 w 9155430"/>
              <a:gd name="connsiteY1423" fmla="*/ 1064471 h 6858000"/>
              <a:gd name="connsiteX1424" fmla="*/ 2656917 w 9155430"/>
              <a:gd name="connsiteY1424" fmla="*/ 1031651 h 6858000"/>
              <a:gd name="connsiteX1425" fmla="*/ 2718639 w 9155430"/>
              <a:gd name="connsiteY1425" fmla="*/ 1153625 h 6858000"/>
              <a:gd name="connsiteX1426" fmla="*/ 2902336 w 9155430"/>
              <a:gd name="connsiteY1426" fmla="*/ 1159504 h 6858000"/>
              <a:gd name="connsiteX1427" fmla="*/ 2925849 w 9155430"/>
              <a:gd name="connsiteY1427" fmla="*/ 1125704 h 6858000"/>
              <a:gd name="connsiteX1428" fmla="*/ 7509932 w 9155430"/>
              <a:gd name="connsiteY1428" fmla="*/ 4390112 h 6858000"/>
              <a:gd name="connsiteX1429" fmla="*/ 7500135 w 9155430"/>
              <a:gd name="connsiteY1429" fmla="*/ 4386683 h 6858000"/>
              <a:gd name="connsiteX1430" fmla="*/ 7482500 w 9155430"/>
              <a:gd name="connsiteY1430" fmla="*/ 4418034 h 6858000"/>
              <a:gd name="connsiteX1431" fmla="*/ 7454578 w 9155430"/>
              <a:gd name="connsiteY1431" fmla="*/ 4460161 h 6858000"/>
              <a:gd name="connsiteX1432" fmla="*/ 7406573 w 9155430"/>
              <a:gd name="connsiteY1432" fmla="*/ 4451344 h 6858000"/>
              <a:gd name="connsiteX1433" fmla="*/ 7323297 w 9155430"/>
              <a:gd name="connsiteY1433" fmla="*/ 4427341 h 6858000"/>
              <a:gd name="connsiteX1434" fmla="*/ 7313009 w 9155430"/>
              <a:gd name="connsiteY1434" fmla="*/ 4477796 h 6858000"/>
              <a:gd name="connsiteX1435" fmla="*/ 7157725 w 9155430"/>
              <a:gd name="connsiteY1435" fmla="*/ 4535110 h 6858000"/>
              <a:gd name="connsiteX1436" fmla="*/ 7242960 w 9155430"/>
              <a:gd name="connsiteY1436" fmla="*/ 4562541 h 6858000"/>
              <a:gd name="connsiteX1437" fmla="*/ 7299783 w 9155430"/>
              <a:gd name="connsiteY1437" fmla="*/ 4499840 h 6858000"/>
              <a:gd name="connsiteX1438" fmla="*/ 7339462 w 9155430"/>
              <a:gd name="connsiteY1438" fmla="*/ 4525802 h 6858000"/>
              <a:gd name="connsiteX1439" fmla="*/ 7339462 w 9155430"/>
              <a:gd name="connsiteY1439" fmla="*/ 4547356 h 6858000"/>
              <a:gd name="connsiteX1440" fmla="*/ 7454088 w 9155430"/>
              <a:gd name="connsiteY1440" fmla="*/ 4547356 h 6858000"/>
              <a:gd name="connsiteX1441" fmla="*/ 7481520 w 9155430"/>
              <a:gd name="connsiteY1441" fmla="*/ 4517965 h 6858000"/>
              <a:gd name="connsiteX1442" fmla="*/ 7539813 w 9155430"/>
              <a:gd name="connsiteY1442" fmla="*/ 4533150 h 6858000"/>
              <a:gd name="connsiteX1443" fmla="*/ 7595657 w 9155430"/>
              <a:gd name="connsiteY1443" fmla="*/ 4528741 h 6858000"/>
              <a:gd name="connsiteX1444" fmla="*/ 7682362 w 9155430"/>
              <a:gd name="connsiteY1444" fmla="*/ 4446935 h 6858000"/>
              <a:gd name="connsiteX1445" fmla="*/ 7693629 w 9155430"/>
              <a:gd name="connsiteY1445" fmla="*/ 4414605 h 6858000"/>
              <a:gd name="connsiteX1446" fmla="*/ 7548141 w 9155430"/>
              <a:gd name="connsiteY1446" fmla="*/ 4397950 h 6858000"/>
              <a:gd name="connsiteX1447" fmla="*/ 7594187 w 9155430"/>
              <a:gd name="connsiteY1447" fmla="*/ 4357781 h 6858000"/>
              <a:gd name="connsiteX1448" fmla="*/ 7598107 w 9155430"/>
              <a:gd name="connsiteY1448" fmla="*/ 4373457 h 6858000"/>
              <a:gd name="connsiteX1449" fmla="*/ 7659339 w 9155430"/>
              <a:gd name="connsiteY1449" fmla="*/ 4379335 h 6858000"/>
              <a:gd name="connsiteX1450" fmla="*/ 7667666 w 9155430"/>
              <a:gd name="connsiteY1450" fmla="*/ 4365129 h 6858000"/>
              <a:gd name="connsiteX1451" fmla="*/ 7641704 w 9155430"/>
              <a:gd name="connsiteY1451" fmla="*/ 4323001 h 6858000"/>
              <a:gd name="connsiteX1452" fmla="*/ 7658849 w 9155430"/>
              <a:gd name="connsiteY1452" fmla="*/ 4333778 h 6858000"/>
              <a:gd name="connsiteX1453" fmla="*/ 7701956 w 9155430"/>
              <a:gd name="connsiteY1453" fmla="*/ 4265198 h 6858000"/>
              <a:gd name="connsiteX1454" fmla="*/ 7612313 w 9155430"/>
              <a:gd name="connsiteY1454" fmla="*/ 4278424 h 6858000"/>
              <a:gd name="connsiteX1455" fmla="*/ 7597617 w 9155430"/>
              <a:gd name="connsiteY1455" fmla="*/ 4337697 h 6858000"/>
              <a:gd name="connsiteX1456" fmla="*/ 7576063 w 9155430"/>
              <a:gd name="connsiteY1456" fmla="*/ 4289691 h 6858000"/>
              <a:gd name="connsiteX1457" fmla="*/ 7511892 w 9155430"/>
              <a:gd name="connsiteY1457" fmla="*/ 4420973 h 6858000"/>
              <a:gd name="connsiteX1458" fmla="*/ 7509932 w 9155430"/>
              <a:gd name="connsiteY1458" fmla="*/ 4390112 h 6858000"/>
              <a:gd name="connsiteX1459" fmla="*/ 358508 w 9155430"/>
              <a:gd name="connsiteY1459" fmla="*/ 3874782 h 6858000"/>
              <a:gd name="connsiteX1460" fmla="*/ 400145 w 9155430"/>
              <a:gd name="connsiteY1460" fmla="*/ 3841472 h 6858000"/>
              <a:gd name="connsiteX1461" fmla="*/ 354589 w 9155430"/>
              <a:gd name="connsiteY1461" fmla="*/ 3827756 h 6858000"/>
              <a:gd name="connsiteX1462" fmla="*/ 346261 w 9155430"/>
              <a:gd name="connsiteY1462" fmla="*/ 3749868 h 6858000"/>
              <a:gd name="connsiteX1463" fmla="*/ 245840 w 9155430"/>
              <a:gd name="connsiteY1463" fmla="*/ 3807182 h 6858000"/>
              <a:gd name="connsiteX1464" fmla="*/ 289438 w 9155430"/>
              <a:gd name="connsiteY1464" fmla="*/ 3870373 h 6858000"/>
              <a:gd name="connsiteX1465" fmla="*/ 313931 w 9155430"/>
              <a:gd name="connsiteY1465" fmla="*/ 3964916 h 6858000"/>
              <a:gd name="connsiteX1466" fmla="*/ 430517 w 9155430"/>
              <a:gd name="connsiteY1466" fmla="*/ 3972263 h 6858000"/>
              <a:gd name="connsiteX1467" fmla="*/ 404554 w 9155430"/>
              <a:gd name="connsiteY1467" fmla="*/ 3996267 h 6858000"/>
              <a:gd name="connsiteX1468" fmla="*/ 598048 w 9155430"/>
              <a:gd name="connsiteY1468" fmla="*/ 3985490 h 6858000"/>
              <a:gd name="connsiteX1469" fmla="*/ 656341 w 9155430"/>
              <a:gd name="connsiteY1469" fmla="*/ 3971284 h 6858000"/>
              <a:gd name="connsiteX1470" fmla="*/ 687202 w 9155430"/>
              <a:gd name="connsiteY1470" fmla="*/ 3936504 h 6858000"/>
              <a:gd name="connsiteX1471" fmla="*/ 658300 w 9155430"/>
              <a:gd name="connsiteY1471" fmla="*/ 3903194 h 6858000"/>
              <a:gd name="connsiteX1472" fmla="*/ 636746 w 9155430"/>
              <a:gd name="connsiteY1472" fmla="*/ 3862046 h 6858000"/>
              <a:gd name="connsiteX1473" fmla="*/ 631358 w 9155430"/>
              <a:gd name="connsiteY1473" fmla="*/ 3826776 h 6858000"/>
              <a:gd name="connsiteX1474" fmla="*/ 640665 w 9155430"/>
              <a:gd name="connsiteY1474" fmla="*/ 3770932 h 6858000"/>
              <a:gd name="connsiteX1475" fmla="*/ 653402 w 9155430"/>
              <a:gd name="connsiteY1475" fmla="*/ 3732723 h 6858000"/>
              <a:gd name="connsiteX1476" fmla="*/ 642625 w 9155430"/>
              <a:gd name="connsiteY1476" fmla="*/ 3717538 h 6858000"/>
              <a:gd name="connsiteX1477" fmla="*/ 624500 w 9155430"/>
              <a:gd name="connsiteY1477" fmla="*/ 3721947 h 6858000"/>
              <a:gd name="connsiteX1478" fmla="*/ 589720 w 9155430"/>
              <a:gd name="connsiteY1478" fmla="*/ 3765054 h 6858000"/>
              <a:gd name="connsiteX1479" fmla="*/ 607355 w 9155430"/>
              <a:gd name="connsiteY1479" fmla="*/ 3802283 h 6858000"/>
              <a:gd name="connsiteX1480" fmla="*/ 519671 w 9155430"/>
              <a:gd name="connsiteY1480" fmla="*/ 3853228 h 6858000"/>
              <a:gd name="connsiteX1481" fmla="*/ 500566 w 9155430"/>
              <a:gd name="connsiteY1481" fmla="*/ 3886049 h 6858000"/>
              <a:gd name="connsiteX1482" fmla="*/ 385940 w 9155430"/>
              <a:gd name="connsiteY1482" fmla="*/ 3924258 h 6858000"/>
              <a:gd name="connsiteX1483" fmla="*/ 344302 w 9155430"/>
              <a:gd name="connsiteY1483" fmla="*/ 3936014 h 6858000"/>
              <a:gd name="connsiteX1484" fmla="*/ 358508 w 9155430"/>
              <a:gd name="connsiteY1484" fmla="*/ 3874782 h 6858000"/>
              <a:gd name="connsiteX1485" fmla="*/ 1785951 w 9155430"/>
              <a:gd name="connsiteY1485" fmla="*/ 3752808 h 6858000"/>
              <a:gd name="connsiteX1486" fmla="*/ 1778603 w 9155430"/>
              <a:gd name="connsiteY1486" fmla="*/ 3653367 h 6858000"/>
              <a:gd name="connsiteX1487" fmla="*/ 1673284 w 9155430"/>
              <a:gd name="connsiteY1487" fmla="*/ 3723906 h 6858000"/>
              <a:gd name="connsiteX1488" fmla="*/ 1658099 w 9155430"/>
              <a:gd name="connsiteY1488" fmla="*/ 3716068 h 6858000"/>
              <a:gd name="connsiteX1489" fmla="*/ 1697287 w 9155430"/>
              <a:gd name="connsiteY1489" fmla="*/ 3585766 h 6858000"/>
              <a:gd name="connsiteX1490" fmla="*/ 1544942 w 9155430"/>
              <a:gd name="connsiteY1490" fmla="*/ 3719007 h 6858000"/>
              <a:gd name="connsiteX1491" fmla="*/ 1608133 w 9155430"/>
              <a:gd name="connsiteY1491" fmla="*/ 3727825 h 6858000"/>
              <a:gd name="connsiteX1492" fmla="*/ 1640464 w 9155430"/>
              <a:gd name="connsiteY1492" fmla="*/ 3775831 h 6858000"/>
              <a:gd name="connsiteX1493" fmla="*/ 1655649 w 9155430"/>
              <a:gd name="connsiteY1493" fmla="*/ 3825796 h 6858000"/>
              <a:gd name="connsiteX1494" fmla="*/ 1670835 w 9155430"/>
              <a:gd name="connsiteY1494" fmla="*/ 3878211 h 6858000"/>
              <a:gd name="connsiteX1495" fmla="*/ 1604704 w 9155430"/>
              <a:gd name="connsiteY1495" fmla="*/ 3865964 h 6858000"/>
              <a:gd name="connsiteX1496" fmla="*/ 1556208 w 9155430"/>
              <a:gd name="connsiteY1496" fmla="*/ 3974223 h 6858000"/>
              <a:gd name="connsiteX1497" fmla="*/ 1540043 w 9155430"/>
              <a:gd name="connsiteY1497" fmla="*/ 3981571 h 6858000"/>
              <a:gd name="connsiteX1498" fmla="*/ 1532205 w 9155430"/>
              <a:gd name="connsiteY1498" fmla="*/ 3965895 h 6858000"/>
              <a:gd name="connsiteX1499" fmla="*/ 1531715 w 9155430"/>
              <a:gd name="connsiteY1499" fmla="*/ 3920828 h 6858000"/>
              <a:gd name="connsiteX1500" fmla="*/ 1509182 w 9155430"/>
              <a:gd name="connsiteY1500" fmla="*/ 3983040 h 6858000"/>
              <a:gd name="connsiteX1501" fmla="*/ 1469504 w 9155430"/>
              <a:gd name="connsiteY1501" fmla="*/ 4041333 h 6858000"/>
              <a:gd name="connsiteX1502" fmla="*/ 1534165 w 9155430"/>
              <a:gd name="connsiteY1502" fmla="*/ 4058968 h 6858000"/>
              <a:gd name="connsiteX1503" fmla="*/ 1556698 w 9155430"/>
              <a:gd name="connsiteY1503" fmla="*/ 3991858 h 6858000"/>
              <a:gd name="connsiteX1504" fmla="*/ 1583640 w 9155430"/>
              <a:gd name="connsiteY1504" fmla="*/ 3990878 h 6858000"/>
              <a:gd name="connsiteX1505" fmla="*/ 1638994 w 9155430"/>
              <a:gd name="connsiteY1505" fmla="*/ 4043293 h 6858000"/>
              <a:gd name="connsiteX1506" fmla="*/ 1660058 w 9155430"/>
              <a:gd name="connsiteY1506" fmla="*/ 3996756 h 6858000"/>
              <a:gd name="connsiteX1507" fmla="*/ 1615971 w 9155430"/>
              <a:gd name="connsiteY1507" fmla="*/ 3972753 h 6858000"/>
              <a:gd name="connsiteX1508" fmla="*/ 1675733 w 9155430"/>
              <a:gd name="connsiteY1508" fmla="*/ 3933565 h 6858000"/>
              <a:gd name="connsiteX1509" fmla="*/ 1669855 w 9155430"/>
              <a:gd name="connsiteY1509" fmla="*/ 3922788 h 6858000"/>
              <a:gd name="connsiteX1510" fmla="*/ 1638014 w 9155430"/>
              <a:gd name="connsiteY1510" fmla="*/ 3915440 h 6858000"/>
              <a:gd name="connsiteX1511" fmla="*/ 1637035 w 9155430"/>
              <a:gd name="connsiteY1511" fmla="*/ 3903683 h 6858000"/>
              <a:gd name="connsiteX1512" fmla="*/ 1728148 w 9155430"/>
              <a:gd name="connsiteY1512" fmla="*/ 3882620 h 6858000"/>
              <a:gd name="connsiteX1513" fmla="*/ 1744803 w 9155430"/>
              <a:gd name="connsiteY1513" fmla="*/ 3911521 h 6858000"/>
              <a:gd name="connsiteX1514" fmla="*/ 1798688 w 9155430"/>
              <a:gd name="connsiteY1514" fmla="*/ 3899765 h 6858000"/>
              <a:gd name="connsiteX1515" fmla="*/ 1718841 w 9155430"/>
              <a:gd name="connsiteY1515" fmla="*/ 3841962 h 6858000"/>
              <a:gd name="connsiteX1516" fmla="*/ 1755580 w 9155430"/>
              <a:gd name="connsiteY1516" fmla="*/ 3758196 h 6858000"/>
              <a:gd name="connsiteX1517" fmla="*/ 1785951 w 9155430"/>
              <a:gd name="connsiteY1517" fmla="*/ 3752808 h 6858000"/>
              <a:gd name="connsiteX1518" fmla="*/ 2024512 w 9155430"/>
              <a:gd name="connsiteY1518" fmla="*/ 1064471 h 6858000"/>
              <a:gd name="connsiteX1519" fmla="*/ 2147956 w 9155430"/>
              <a:gd name="connsiteY1519" fmla="*/ 1107089 h 6858000"/>
              <a:gd name="connsiteX1520" fmla="*/ 2234660 w 9155430"/>
              <a:gd name="connsiteY1520" fmla="*/ 1084066 h 6858000"/>
              <a:gd name="connsiteX1521" fmla="*/ 2254255 w 9155430"/>
              <a:gd name="connsiteY1521" fmla="*/ 1071329 h 6858000"/>
              <a:gd name="connsiteX1522" fmla="*/ 2305690 w 9155430"/>
              <a:gd name="connsiteY1522" fmla="*/ 1042918 h 6858000"/>
              <a:gd name="connsiteX1523" fmla="*/ 2422276 w 9155430"/>
              <a:gd name="connsiteY1523" fmla="*/ 1006668 h 6858000"/>
              <a:gd name="connsiteX1524" fmla="*/ 2468812 w 9155430"/>
              <a:gd name="connsiteY1524" fmla="*/ 943477 h 6858000"/>
              <a:gd name="connsiteX1525" fmla="*/ 2358594 w 9155430"/>
              <a:gd name="connsiteY1525" fmla="*/ 785253 h 6858000"/>
              <a:gd name="connsiteX1526" fmla="*/ 2341939 w 9155430"/>
              <a:gd name="connsiteY1526" fmla="*/ 806317 h 6858000"/>
              <a:gd name="connsiteX1527" fmla="*/ 2262582 w 9155430"/>
              <a:gd name="connsiteY1527" fmla="*/ 885674 h 6858000"/>
              <a:gd name="connsiteX1528" fmla="*/ 2189104 w 9155430"/>
              <a:gd name="connsiteY1528" fmla="*/ 951804 h 6858000"/>
              <a:gd name="connsiteX1529" fmla="*/ 2234660 w 9155430"/>
              <a:gd name="connsiteY1529" fmla="*/ 941517 h 6858000"/>
              <a:gd name="connsiteX1530" fmla="*/ 2304710 w 9155430"/>
              <a:gd name="connsiteY1530" fmla="*/ 905758 h 6858000"/>
              <a:gd name="connsiteX1531" fmla="*/ 2418847 w 9155430"/>
              <a:gd name="connsiteY1531" fmla="*/ 947885 h 6858000"/>
              <a:gd name="connsiteX1532" fmla="*/ 2313528 w 9155430"/>
              <a:gd name="connsiteY1532" fmla="*/ 945926 h 6858000"/>
              <a:gd name="connsiteX1533" fmla="*/ 2234660 w 9155430"/>
              <a:gd name="connsiteY1533" fmla="*/ 1014506 h 6858000"/>
              <a:gd name="connsiteX1534" fmla="*/ 2268461 w 9155430"/>
              <a:gd name="connsiteY1534" fmla="*/ 1014506 h 6858000"/>
              <a:gd name="connsiteX1535" fmla="*/ 2270910 w 9155430"/>
              <a:gd name="connsiteY1535" fmla="*/ 1024793 h 6858000"/>
              <a:gd name="connsiteX1536" fmla="*/ 2218005 w 9155430"/>
              <a:gd name="connsiteY1536" fmla="*/ 1040958 h 6858000"/>
              <a:gd name="connsiteX1537" fmla="*/ 2177347 w 9155430"/>
              <a:gd name="connsiteY1537" fmla="*/ 981196 h 6858000"/>
              <a:gd name="connsiteX1538" fmla="*/ 2024512 w 9155430"/>
              <a:gd name="connsiteY1538" fmla="*/ 1064471 h 6858000"/>
              <a:gd name="connsiteX1539" fmla="*/ 1951523 w 9155430"/>
              <a:gd name="connsiteY1539" fmla="*/ 2324874 h 6858000"/>
              <a:gd name="connsiteX1540" fmla="*/ 1803096 w 9155430"/>
              <a:gd name="connsiteY1540" fmla="*/ 2404721 h 6858000"/>
              <a:gd name="connsiteX1541" fmla="*/ 1966709 w 9155430"/>
              <a:gd name="connsiteY1541" fmla="*/ 2380718 h 6858000"/>
              <a:gd name="connsiteX1542" fmla="*/ 1962300 w 9155430"/>
              <a:gd name="connsiteY1542" fmla="*/ 2371410 h 6858000"/>
              <a:gd name="connsiteX1543" fmla="*/ 2003938 w 9155430"/>
              <a:gd name="connsiteY1543" fmla="*/ 2346918 h 6858000"/>
              <a:gd name="connsiteX1544" fmla="*/ 2025491 w 9155430"/>
              <a:gd name="connsiteY1544" fmla="*/ 2411579 h 6858000"/>
              <a:gd name="connsiteX1545" fmla="*/ 1932419 w 9155430"/>
              <a:gd name="connsiteY1545" fmla="*/ 2411579 h 6858000"/>
              <a:gd name="connsiteX1546" fmla="*/ 2053903 w 9155430"/>
              <a:gd name="connsiteY1546" fmla="*/ 2472321 h 6858000"/>
              <a:gd name="connsiteX1547" fmla="*/ 1897639 w 9155430"/>
              <a:gd name="connsiteY1547" fmla="*/ 2472321 h 6858000"/>
              <a:gd name="connsiteX1548" fmla="*/ 1897639 w 9155430"/>
              <a:gd name="connsiteY1548" fmla="*/ 2504652 h 6858000"/>
              <a:gd name="connsiteX1549" fmla="*/ 2132770 w 9155430"/>
              <a:gd name="connsiteY1549" fmla="*/ 2515918 h 6858000"/>
              <a:gd name="connsiteX1550" fmla="*/ 2151385 w 9155430"/>
              <a:gd name="connsiteY1550" fmla="*/ 2615359 h 6858000"/>
              <a:gd name="connsiteX1551" fmla="*/ 2226823 w 9155430"/>
              <a:gd name="connsiteY1551" fmla="*/ 2603113 h 6858000"/>
              <a:gd name="connsiteX1552" fmla="*/ 2198411 w 9155430"/>
              <a:gd name="connsiteY1552" fmla="*/ 2536002 h 6858000"/>
              <a:gd name="connsiteX1553" fmla="*/ 2149915 w 9155430"/>
              <a:gd name="connsiteY1553" fmla="*/ 2426764 h 6858000"/>
              <a:gd name="connsiteX1554" fmla="*/ 2088193 w 9155430"/>
              <a:gd name="connsiteY1554" fmla="*/ 2440970 h 6858000"/>
              <a:gd name="connsiteX1555" fmla="*/ 2098970 w 9155430"/>
              <a:gd name="connsiteY1555" fmla="*/ 2324874 h 6858000"/>
              <a:gd name="connsiteX1556" fmla="*/ 1980425 w 9155430"/>
              <a:gd name="connsiteY1556" fmla="*/ 2298422 h 6858000"/>
              <a:gd name="connsiteX1557" fmla="*/ 1923111 w 9155430"/>
              <a:gd name="connsiteY1557" fmla="*/ 2192123 h 6858000"/>
              <a:gd name="connsiteX1558" fmla="*/ 1880004 w 9155430"/>
              <a:gd name="connsiteY1558" fmla="*/ 2235720 h 6858000"/>
              <a:gd name="connsiteX1559" fmla="*/ 1922132 w 9155430"/>
              <a:gd name="connsiteY1559" fmla="*/ 2250416 h 6858000"/>
              <a:gd name="connsiteX1560" fmla="*/ 1951523 w 9155430"/>
              <a:gd name="connsiteY1560" fmla="*/ 2324874 h 6858000"/>
              <a:gd name="connsiteX1561" fmla="*/ 4905852 w 9155430"/>
              <a:gd name="connsiteY1561" fmla="*/ 853833 h 6858000"/>
              <a:gd name="connsiteX1562" fmla="*/ 5036154 w 9155430"/>
              <a:gd name="connsiteY1562" fmla="*/ 905268 h 6858000"/>
              <a:gd name="connsiteX1563" fmla="*/ 5082690 w 9155430"/>
              <a:gd name="connsiteY1563" fmla="*/ 807296 h 6858000"/>
              <a:gd name="connsiteX1564" fmla="*/ 5165476 w 9155430"/>
              <a:gd name="connsiteY1564" fmla="*/ 807296 h 6858000"/>
              <a:gd name="connsiteX1565" fmla="*/ 5165476 w 9155430"/>
              <a:gd name="connsiteY1565" fmla="*/ 762230 h 6858000"/>
              <a:gd name="connsiteX1566" fmla="*/ 5143922 w 9155430"/>
              <a:gd name="connsiteY1566" fmla="*/ 682873 h 6858000"/>
              <a:gd name="connsiteX1567" fmla="*/ 5096896 w 9155430"/>
              <a:gd name="connsiteY1567" fmla="*/ 588820 h 6858000"/>
              <a:gd name="connsiteX1568" fmla="*/ 5011171 w 9155430"/>
              <a:gd name="connsiteY1568" fmla="*/ 587840 h 6858000"/>
              <a:gd name="connsiteX1569" fmla="*/ 4968063 w 9155430"/>
              <a:gd name="connsiteY1569" fmla="*/ 604985 h 6858000"/>
              <a:gd name="connsiteX1570" fmla="*/ 4959736 w 9155430"/>
              <a:gd name="connsiteY1570" fmla="*/ 631928 h 6858000"/>
              <a:gd name="connsiteX1571" fmla="*/ 4984229 w 9155430"/>
              <a:gd name="connsiteY1571" fmla="*/ 682873 h 6858000"/>
              <a:gd name="connsiteX1572" fmla="*/ 5049380 w 9155430"/>
              <a:gd name="connsiteY1572" fmla="*/ 715203 h 6858000"/>
              <a:gd name="connsiteX1573" fmla="*/ 5033704 w 9155430"/>
              <a:gd name="connsiteY1573" fmla="*/ 727450 h 6858000"/>
              <a:gd name="connsiteX1574" fmla="*/ 5043012 w 9155430"/>
              <a:gd name="connsiteY1574" fmla="*/ 778395 h 6858000"/>
              <a:gd name="connsiteX1575" fmla="*/ 5041542 w 9155430"/>
              <a:gd name="connsiteY1575" fmla="*/ 832279 h 6858000"/>
              <a:gd name="connsiteX1576" fmla="*/ 5023418 w 9155430"/>
              <a:gd name="connsiteY1576" fmla="*/ 840117 h 6858000"/>
              <a:gd name="connsiteX1577" fmla="*/ 4997945 w 9155430"/>
              <a:gd name="connsiteY1577" fmla="*/ 840607 h 6858000"/>
              <a:gd name="connsiteX1578" fmla="*/ 4905852 w 9155430"/>
              <a:gd name="connsiteY1578" fmla="*/ 853833 h 6858000"/>
              <a:gd name="connsiteX1579" fmla="*/ 1578252 w 9155430"/>
              <a:gd name="connsiteY1579" fmla="*/ 5131266 h 6858000"/>
              <a:gd name="connsiteX1580" fmla="*/ 1551310 w 9155430"/>
              <a:gd name="connsiteY1580" fmla="*/ 5071013 h 6858000"/>
              <a:gd name="connsiteX1581" fmla="*/ 1493017 w 9155430"/>
              <a:gd name="connsiteY1581" fmla="*/ 5051909 h 6858000"/>
              <a:gd name="connsiteX1582" fmla="*/ 1453338 w 9155430"/>
              <a:gd name="connsiteY1582" fmla="*/ 4941201 h 6858000"/>
              <a:gd name="connsiteX1583" fmla="*/ 1383289 w 9155430"/>
              <a:gd name="connsiteY1583" fmla="*/ 4932874 h 6858000"/>
              <a:gd name="connsiteX1584" fmla="*/ 1426886 w 9155430"/>
              <a:gd name="connsiteY1584" fmla="*/ 4959816 h 6858000"/>
              <a:gd name="connsiteX1585" fmla="*/ 1390147 w 9155430"/>
              <a:gd name="connsiteY1585" fmla="*/ 4987737 h 6858000"/>
              <a:gd name="connsiteX1586" fmla="*/ 1370552 w 9155430"/>
              <a:gd name="connsiteY1586" fmla="*/ 4970592 h 6858000"/>
              <a:gd name="connsiteX1587" fmla="*/ 1350958 w 9155430"/>
              <a:gd name="connsiteY1587" fmla="*/ 5020068 h 6858000"/>
              <a:gd name="connsiteX1588" fmla="*/ 1361245 w 9155430"/>
              <a:gd name="connsiteY1588" fmla="*/ 5056807 h 6858000"/>
              <a:gd name="connsiteX1589" fmla="*/ 1402393 w 9155430"/>
              <a:gd name="connsiteY1589" fmla="*/ 5104813 h 6858000"/>
              <a:gd name="connsiteX1590" fmla="*/ 1426396 w 9155430"/>
              <a:gd name="connsiteY1590" fmla="*/ 5137144 h 6858000"/>
              <a:gd name="connsiteX1591" fmla="*/ 1479791 w 9155430"/>
              <a:gd name="connsiteY1591" fmla="*/ 5210622 h 6858000"/>
              <a:gd name="connsiteX1592" fmla="*/ 1561597 w 9155430"/>
              <a:gd name="connsiteY1592" fmla="*/ 5227278 h 6858000"/>
              <a:gd name="connsiteX1593" fmla="*/ 1578252 w 9155430"/>
              <a:gd name="connsiteY1593" fmla="*/ 5131266 h 6858000"/>
              <a:gd name="connsiteX1594" fmla="*/ 8573902 w 9155430"/>
              <a:gd name="connsiteY1594" fmla="*/ 4008023 h 6858000"/>
              <a:gd name="connsiteX1595" fmla="*/ 8574391 w 9155430"/>
              <a:gd name="connsiteY1595" fmla="*/ 4052600 h 6858000"/>
              <a:gd name="connsiteX1596" fmla="*/ 8574391 w 9155430"/>
              <a:gd name="connsiteY1596" fmla="*/ 4082971 h 6858000"/>
              <a:gd name="connsiteX1597" fmla="*/ 8684119 w 9155430"/>
              <a:gd name="connsiteY1597" fmla="*/ 4122650 h 6858000"/>
              <a:gd name="connsiteX1598" fmla="*/ 8688528 w 9155430"/>
              <a:gd name="connsiteY1598" fmla="*/ 4041823 h 6858000"/>
              <a:gd name="connsiteX1599" fmla="*/ 8643951 w 9155430"/>
              <a:gd name="connsiteY1599" fmla="*/ 4044762 h 6858000"/>
              <a:gd name="connsiteX1600" fmla="*/ 8667954 w 9155430"/>
              <a:gd name="connsiteY1600" fmla="*/ 3947281 h 6858000"/>
              <a:gd name="connsiteX1601" fmla="*/ 8597415 w 9155430"/>
              <a:gd name="connsiteY1601" fmla="*/ 3933565 h 6858000"/>
              <a:gd name="connsiteX1602" fmla="*/ 8570963 w 9155430"/>
              <a:gd name="connsiteY1602" fmla="*/ 3931116 h 6858000"/>
              <a:gd name="connsiteX1603" fmla="*/ 8522467 w 9155430"/>
              <a:gd name="connsiteY1603" fmla="*/ 3929156 h 6858000"/>
              <a:gd name="connsiteX1604" fmla="*/ 8498463 w 9155430"/>
              <a:gd name="connsiteY1604" fmla="*/ 3916910 h 6858000"/>
              <a:gd name="connsiteX1605" fmla="*/ 8385797 w 9155430"/>
              <a:gd name="connsiteY1605" fmla="*/ 3988919 h 6858000"/>
              <a:gd name="connsiteX1606" fmla="*/ 8449968 w 9155430"/>
              <a:gd name="connsiteY1606" fmla="*/ 4044762 h 6858000"/>
              <a:gd name="connsiteX1607" fmla="*/ 8497484 w 9155430"/>
              <a:gd name="connsiteY1607" fmla="*/ 4074644 h 6858000"/>
              <a:gd name="connsiteX1608" fmla="*/ 8497484 w 9155430"/>
              <a:gd name="connsiteY1608" fmla="*/ 4048681 h 6858000"/>
              <a:gd name="connsiteX1609" fmla="*/ 8573902 w 9155430"/>
              <a:gd name="connsiteY1609" fmla="*/ 4008023 h 6858000"/>
              <a:gd name="connsiteX1610" fmla="*/ 3275607 w 9155430"/>
              <a:gd name="connsiteY1610" fmla="*/ 805337 h 6858000"/>
              <a:gd name="connsiteX1611" fmla="*/ 3344187 w 9155430"/>
              <a:gd name="connsiteY1611" fmla="*/ 675525 h 6858000"/>
              <a:gd name="connsiteX1612" fmla="*/ 3420115 w 9155430"/>
              <a:gd name="connsiteY1612" fmla="*/ 732348 h 6858000"/>
              <a:gd name="connsiteX1613" fmla="*/ 3393173 w 9155430"/>
              <a:gd name="connsiteY1613" fmla="*/ 680423 h 6858000"/>
              <a:gd name="connsiteX1614" fmla="*/ 3395622 w 9155430"/>
              <a:gd name="connsiteY1614" fmla="*/ 667197 h 6858000"/>
              <a:gd name="connsiteX1615" fmla="*/ 3252094 w 9155430"/>
              <a:gd name="connsiteY1615" fmla="*/ 667197 h 6858000"/>
              <a:gd name="connsiteX1616" fmla="*/ 3206537 w 9155430"/>
              <a:gd name="connsiteY1616" fmla="*/ 756351 h 6858000"/>
              <a:gd name="connsiteX1617" fmla="*/ 3139427 w 9155430"/>
              <a:gd name="connsiteY1617" fmla="*/ 728919 h 6858000"/>
              <a:gd name="connsiteX1618" fmla="*/ 3102687 w 9155430"/>
              <a:gd name="connsiteY1618" fmla="*/ 703447 h 6858000"/>
              <a:gd name="connsiteX1619" fmla="*/ 2948872 w 9155430"/>
              <a:gd name="connsiteY1619" fmla="*/ 738716 h 6858000"/>
              <a:gd name="connsiteX1620" fmla="*/ 2987081 w 9155430"/>
              <a:gd name="connsiteY1620" fmla="*/ 759290 h 6858000"/>
              <a:gd name="connsiteX1621" fmla="*/ 3062519 w 9155430"/>
              <a:gd name="connsiteY1621" fmla="*/ 761740 h 6858000"/>
              <a:gd name="connsiteX1622" fmla="*/ 3191351 w 9155430"/>
              <a:gd name="connsiteY1622" fmla="*/ 778395 h 6858000"/>
              <a:gd name="connsiteX1623" fmla="*/ 3218294 w 9155430"/>
              <a:gd name="connsiteY1623" fmla="*/ 799459 h 6858000"/>
              <a:gd name="connsiteX1624" fmla="*/ 3119342 w 9155430"/>
              <a:gd name="connsiteY1624" fmla="*/ 821992 h 6858000"/>
              <a:gd name="connsiteX1625" fmla="*/ 3115914 w 9155430"/>
              <a:gd name="connsiteY1625" fmla="*/ 832769 h 6858000"/>
              <a:gd name="connsiteX1626" fmla="*/ 3151673 w 9155430"/>
              <a:gd name="connsiteY1626" fmla="*/ 851873 h 6858000"/>
              <a:gd name="connsiteX1627" fmla="*/ 3216824 w 9155430"/>
              <a:gd name="connsiteY1627" fmla="*/ 862160 h 6858000"/>
              <a:gd name="connsiteX1628" fmla="*/ 3250134 w 9155430"/>
              <a:gd name="connsiteY1628" fmla="*/ 861671 h 6858000"/>
              <a:gd name="connsiteX1629" fmla="*/ 3240827 w 9155430"/>
              <a:gd name="connsiteY1629" fmla="*/ 828850 h 6858000"/>
              <a:gd name="connsiteX1630" fmla="*/ 3275607 w 9155430"/>
              <a:gd name="connsiteY1630" fmla="*/ 805337 h 6858000"/>
              <a:gd name="connsiteX1631" fmla="*/ 1929479 w 9155430"/>
              <a:gd name="connsiteY1631" fmla="*/ 3365820 h 6858000"/>
              <a:gd name="connsiteX1632" fmla="*/ 1899598 w 9155430"/>
              <a:gd name="connsiteY1632" fmla="*/ 3415296 h 6858000"/>
              <a:gd name="connsiteX1633" fmla="*/ 1912334 w 9155430"/>
              <a:gd name="connsiteY1633" fmla="*/ 3424603 h 6858000"/>
              <a:gd name="connsiteX1634" fmla="*/ 1990222 w 9155430"/>
              <a:gd name="connsiteY1634" fmla="*/ 3342797 h 6858000"/>
              <a:gd name="connsiteX1635" fmla="*/ 1969158 w 9155430"/>
              <a:gd name="connsiteY1635" fmla="*/ 3339368 h 6858000"/>
              <a:gd name="connsiteX1636" fmla="*/ 1954952 w 9155430"/>
              <a:gd name="connsiteY1636" fmla="*/ 3327122 h 6858000"/>
              <a:gd name="connsiteX1637" fmla="*/ 2034309 w 9155430"/>
              <a:gd name="connsiteY1637" fmla="*/ 3307038 h 6858000"/>
              <a:gd name="connsiteX1638" fmla="*/ 2119054 w 9155430"/>
              <a:gd name="connsiteY1638" fmla="*/ 3292832 h 6858000"/>
              <a:gd name="connsiteX1639" fmla="*/ 2224863 w 9155430"/>
              <a:gd name="connsiteY1639" fmla="*/ 3243356 h 6858000"/>
              <a:gd name="connsiteX1640" fmla="*/ 2174408 w 9155430"/>
              <a:gd name="connsiteY1640" fmla="*/ 3189472 h 6858000"/>
              <a:gd name="connsiteX1641" fmla="*/ 2137669 w 9155430"/>
              <a:gd name="connsiteY1641" fmla="*/ 3156162 h 6858000"/>
              <a:gd name="connsiteX1642" fmla="*/ 2092602 w 9155430"/>
              <a:gd name="connsiteY1642" fmla="*/ 3216414 h 6858000"/>
              <a:gd name="connsiteX1643" fmla="*/ 2041167 w 9155430"/>
              <a:gd name="connsiteY1643" fmla="*/ 3271768 h 6858000"/>
              <a:gd name="connsiteX1644" fmla="*/ 1900578 w 9155430"/>
              <a:gd name="connsiteY1644" fmla="*/ 3237968 h 6858000"/>
              <a:gd name="connsiteX1645" fmla="*/ 1923601 w 9155430"/>
              <a:gd name="connsiteY1645" fmla="*/ 3196820 h 6858000"/>
              <a:gd name="connsiteX1646" fmla="*/ 1856491 w 9155430"/>
              <a:gd name="connsiteY1646" fmla="*/ 3196820 h 6858000"/>
              <a:gd name="connsiteX1647" fmla="*/ 1883433 w 9155430"/>
              <a:gd name="connsiteY1647" fmla="*/ 3273727 h 6858000"/>
              <a:gd name="connsiteX1648" fmla="*/ 1856001 w 9155430"/>
              <a:gd name="connsiteY1648" fmla="*/ 3317814 h 6858000"/>
              <a:gd name="connsiteX1649" fmla="*/ 1933888 w 9155430"/>
              <a:gd name="connsiteY1649" fmla="*/ 3324183 h 6858000"/>
              <a:gd name="connsiteX1650" fmla="*/ 1903027 w 9155430"/>
              <a:gd name="connsiteY1650" fmla="*/ 3345246 h 6858000"/>
              <a:gd name="connsiteX1651" fmla="*/ 1929479 w 9155430"/>
              <a:gd name="connsiteY1651" fmla="*/ 3365820 h 6858000"/>
              <a:gd name="connsiteX1652" fmla="*/ 8230512 w 9155430"/>
              <a:gd name="connsiteY1652" fmla="*/ 4971082 h 6858000"/>
              <a:gd name="connsiteX1653" fmla="*/ 8158503 w 9155430"/>
              <a:gd name="connsiteY1653" fmla="*/ 4960305 h 6858000"/>
              <a:gd name="connsiteX1654" fmla="*/ 8110497 w 9155430"/>
              <a:gd name="connsiteY1654" fmla="*/ 4983329 h 6858000"/>
              <a:gd name="connsiteX1655" fmla="*/ 7988033 w 9155430"/>
              <a:gd name="connsiteY1655" fmla="*/ 4996065 h 6858000"/>
              <a:gd name="connsiteX1656" fmla="*/ 8092373 w 9155430"/>
              <a:gd name="connsiteY1656" fmla="*/ 5054358 h 6858000"/>
              <a:gd name="connsiteX1657" fmla="*/ 8131561 w 9155430"/>
              <a:gd name="connsiteY1657" fmla="*/ 5048480 h 6858000"/>
              <a:gd name="connsiteX1658" fmla="*/ 8132541 w 9155430"/>
              <a:gd name="connsiteY1658" fmla="*/ 5059256 h 6858000"/>
              <a:gd name="connsiteX1659" fmla="*/ 8074247 w 9155430"/>
              <a:gd name="connsiteY1659" fmla="*/ 5085709 h 6858000"/>
              <a:gd name="connsiteX1660" fmla="*/ 8075717 w 9155430"/>
              <a:gd name="connsiteY1660" fmla="*/ 5140573 h 6858000"/>
              <a:gd name="connsiteX1661" fmla="*/ 8177607 w 9155430"/>
              <a:gd name="connsiteY1661" fmla="*/ 5113631 h 6858000"/>
              <a:gd name="connsiteX1662" fmla="*/ 8202100 w 9155430"/>
              <a:gd name="connsiteY1662" fmla="*/ 5076401 h 6858000"/>
              <a:gd name="connsiteX1663" fmla="*/ 8230512 w 9155430"/>
              <a:gd name="connsiteY1663" fmla="*/ 4971082 h 6858000"/>
              <a:gd name="connsiteX1664" fmla="*/ 7237572 w 9155430"/>
              <a:gd name="connsiteY1664" fmla="*/ 1973157 h 6858000"/>
              <a:gd name="connsiteX1665" fmla="*/ 7263044 w 9155430"/>
              <a:gd name="connsiteY1665" fmla="*/ 2012345 h 6858000"/>
              <a:gd name="connsiteX1666" fmla="*/ 7265493 w 9155430"/>
              <a:gd name="connsiteY1666" fmla="*/ 2050554 h 6858000"/>
              <a:gd name="connsiteX1667" fmla="*/ 7347299 w 9155430"/>
              <a:gd name="connsiteY1667" fmla="*/ 2117664 h 6858000"/>
              <a:gd name="connsiteX1668" fmla="*/ 7394816 w 9155430"/>
              <a:gd name="connsiteY1668" fmla="*/ 2086313 h 6858000"/>
              <a:gd name="connsiteX1669" fmla="*/ 7388937 w 9155430"/>
              <a:gd name="connsiteY1669" fmla="*/ 2076027 h 6858000"/>
              <a:gd name="connsiteX1670" fmla="*/ 7436454 w 9155430"/>
              <a:gd name="connsiteY1670" fmla="*/ 2123053 h 6858000"/>
              <a:gd name="connsiteX1671" fmla="*/ 7518749 w 9155430"/>
              <a:gd name="connsiteY1671" fmla="*/ 2052513 h 6858000"/>
              <a:gd name="connsiteX1672" fmla="*/ 7489358 w 9155430"/>
              <a:gd name="connsiteY1672" fmla="*/ 2038307 h 6858000"/>
              <a:gd name="connsiteX1673" fmla="*/ 7482500 w 9155430"/>
              <a:gd name="connsiteY1673" fmla="*/ 2004507 h 6858000"/>
              <a:gd name="connsiteX1674" fmla="*/ 7459967 w 9155430"/>
              <a:gd name="connsiteY1674" fmla="*/ 2001078 h 6858000"/>
              <a:gd name="connsiteX1675" fmla="*/ 7469274 w 9155430"/>
              <a:gd name="connsiteY1675" fmla="*/ 2053983 h 6858000"/>
              <a:gd name="connsiteX1676" fmla="*/ 7423227 w 9155430"/>
              <a:gd name="connsiteY1676" fmla="*/ 2063290 h 6858000"/>
              <a:gd name="connsiteX1677" fmla="*/ 7385019 w 9155430"/>
              <a:gd name="connsiteY1677" fmla="*/ 2002058 h 6858000"/>
              <a:gd name="connsiteX1678" fmla="*/ 7311050 w 9155430"/>
              <a:gd name="connsiteY1678" fmla="*/ 1957971 h 6858000"/>
              <a:gd name="connsiteX1679" fmla="*/ 7315949 w 9155430"/>
              <a:gd name="connsiteY1679" fmla="*/ 1947684 h 6858000"/>
              <a:gd name="connsiteX1680" fmla="*/ 7237572 w 9155430"/>
              <a:gd name="connsiteY1680" fmla="*/ 1973157 h 6858000"/>
              <a:gd name="connsiteX1681" fmla="*/ 1538573 w 9155430"/>
              <a:gd name="connsiteY1681" fmla="*/ 4211804 h 6858000"/>
              <a:gd name="connsiteX1682" fmla="*/ 1487138 w 9155430"/>
              <a:gd name="connsiteY1682" fmla="*/ 4153021 h 6858000"/>
              <a:gd name="connsiteX1683" fmla="*/ 1457747 w 9155430"/>
              <a:gd name="connsiteY1683" fmla="*/ 4080522 h 6858000"/>
              <a:gd name="connsiteX1684" fmla="*/ 1401413 w 9155430"/>
              <a:gd name="connsiteY1684" fmla="*/ 4090809 h 6858000"/>
              <a:gd name="connsiteX1685" fmla="*/ 1428845 w 9155430"/>
              <a:gd name="connsiteY1685" fmla="*/ 4140774 h 6858000"/>
              <a:gd name="connsiteX1686" fmla="*/ 1391616 w 9155430"/>
              <a:gd name="connsiteY1686" fmla="*/ 4233357 h 6858000"/>
              <a:gd name="connsiteX1687" fmla="*/ 1391126 w 9155430"/>
              <a:gd name="connsiteY1687" fmla="*/ 4310265 h 6858000"/>
              <a:gd name="connsiteX1688" fmla="*/ 1421498 w 9155430"/>
              <a:gd name="connsiteY1688" fmla="*/ 4270587 h 6858000"/>
              <a:gd name="connsiteX1689" fmla="*/ 1428356 w 9155430"/>
              <a:gd name="connsiteY1689" fmla="*/ 4274016 h 6858000"/>
              <a:gd name="connsiteX1690" fmla="*/ 1406312 w 9155430"/>
              <a:gd name="connsiteY1690" fmla="*/ 4370028 h 6858000"/>
              <a:gd name="connsiteX1691" fmla="*/ 1424437 w 9155430"/>
              <a:gd name="connsiteY1691" fmla="*/ 4379825 h 6858000"/>
              <a:gd name="connsiteX1692" fmla="*/ 1490567 w 9155430"/>
              <a:gd name="connsiteY1692" fmla="*/ 4300468 h 6858000"/>
              <a:gd name="connsiteX1693" fmla="*/ 1538573 w 9155430"/>
              <a:gd name="connsiteY1693" fmla="*/ 4211804 h 6858000"/>
              <a:gd name="connsiteX1694" fmla="*/ 1393576 w 9155430"/>
              <a:gd name="connsiteY1694" fmla="*/ 1963359 h 6858000"/>
              <a:gd name="connsiteX1695" fmla="*/ 1368593 w 9155430"/>
              <a:gd name="connsiteY1695" fmla="*/ 1936907 h 6858000"/>
              <a:gd name="connsiteX1696" fmla="*/ 1312749 w 9155430"/>
              <a:gd name="connsiteY1696" fmla="*/ 1890371 h 6858000"/>
              <a:gd name="connsiteX1697" fmla="*/ 1214288 w 9155430"/>
              <a:gd name="connsiteY1697" fmla="*/ 1843834 h 6858000"/>
              <a:gd name="connsiteX1698" fmla="*/ 1200572 w 9155430"/>
              <a:gd name="connsiteY1698" fmla="*/ 1839915 h 6858000"/>
              <a:gd name="connsiteX1699" fmla="*/ 1272091 w 9155430"/>
              <a:gd name="connsiteY1699" fmla="*/ 1796318 h 6858000"/>
              <a:gd name="connsiteX1700" fmla="*/ 1280909 w 9155430"/>
              <a:gd name="connsiteY1700" fmla="*/ 1760558 h 6858000"/>
              <a:gd name="connsiteX1701" fmla="*/ 1259845 w 9155430"/>
              <a:gd name="connsiteY1701" fmla="*/ 1743903 h 6858000"/>
              <a:gd name="connsiteX1702" fmla="*/ 1196163 w 9155430"/>
              <a:gd name="connsiteY1702" fmla="*/ 1742924 h 6858000"/>
              <a:gd name="connsiteX1703" fmla="*/ 1215758 w 9155430"/>
              <a:gd name="connsiteY1703" fmla="*/ 1775254 h 6858000"/>
              <a:gd name="connsiteX1704" fmla="*/ 1121705 w 9155430"/>
              <a:gd name="connsiteY1704" fmla="*/ 1858530 h 6858000"/>
              <a:gd name="connsiteX1705" fmla="*/ 1154036 w 9155430"/>
              <a:gd name="connsiteY1705" fmla="*/ 1858040 h 6858000"/>
              <a:gd name="connsiteX1706" fmla="*/ 1184897 w 9155430"/>
              <a:gd name="connsiteY1706" fmla="*/ 1877144 h 6858000"/>
              <a:gd name="connsiteX1707" fmla="*/ 1209389 w 9155430"/>
              <a:gd name="connsiteY1707" fmla="*/ 1899678 h 6858000"/>
              <a:gd name="connsiteX1708" fmla="*/ 1252497 w 9155430"/>
              <a:gd name="connsiteY1708" fmla="*/ 1886452 h 6858000"/>
              <a:gd name="connsiteX1709" fmla="*/ 1252497 w 9155430"/>
              <a:gd name="connsiteY1709" fmla="*/ 1921722 h 6858000"/>
              <a:gd name="connsiteX1710" fmla="*/ 1258865 w 9155430"/>
              <a:gd name="connsiteY1710" fmla="*/ 1979525 h 6858000"/>
              <a:gd name="connsiteX1711" fmla="*/ 1297564 w 9155430"/>
              <a:gd name="connsiteY1711" fmla="*/ 1965319 h 6858000"/>
              <a:gd name="connsiteX1712" fmla="*/ 1322057 w 9155430"/>
              <a:gd name="connsiteY1712" fmla="*/ 1967278 h 6858000"/>
              <a:gd name="connsiteX1713" fmla="*/ 1393576 w 9155430"/>
              <a:gd name="connsiteY1713" fmla="*/ 1963359 h 6858000"/>
              <a:gd name="connsiteX1714" fmla="*/ 8884471 w 9155430"/>
              <a:gd name="connsiteY1714" fmla="*/ 3803753 h 6858000"/>
              <a:gd name="connsiteX1715" fmla="*/ 8736044 w 9155430"/>
              <a:gd name="connsiteY1715" fmla="*/ 3811101 h 6858000"/>
              <a:gd name="connsiteX1716" fmla="*/ 8698325 w 9155430"/>
              <a:gd name="connsiteY1716" fmla="*/ 3778770 h 6858000"/>
              <a:gd name="connsiteX1717" fmla="*/ 8686569 w 9155430"/>
              <a:gd name="connsiteY1717" fmla="*/ 3726845 h 6858000"/>
              <a:gd name="connsiteX1718" fmla="*/ 8623867 w 9155430"/>
              <a:gd name="connsiteY1718" fmla="*/ 3843431 h 6858000"/>
              <a:gd name="connsiteX1719" fmla="*/ 8691467 w 9155430"/>
              <a:gd name="connsiteY1719" fmla="*/ 3812080 h 6858000"/>
              <a:gd name="connsiteX1720" fmla="*/ 8691467 w 9155430"/>
              <a:gd name="connsiteY1720" fmla="*/ 3844901 h 6858000"/>
              <a:gd name="connsiteX1721" fmla="*/ 8745841 w 9155430"/>
              <a:gd name="connsiteY1721" fmla="*/ 3904663 h 6858000"/>
              <a:gd name="connsiteX1722" fmla="*/ 8833526 w 9155430"/>
              <a:gd name="connsiteY1722" fmla="*/ 3922298 h 6858000"/>
              <a:gd name="connsiteX1723" fmla="*/ 8884471 w 9155430"/>
              <a:gd name="connsiteY1723" fmla="*/ 3803753 h 6858000"/>
              <a:gd name="connsiteX1724" fmla="*/ 5640638 w 9155430"/>
              <a:gd name="connsiteY1724" fmla="*/ 1105619 h 6858000"/>
              <a:gd name="connsiteX1725" fmla="*/ 5633779 w 9155430"/>
              <a:gd name="connsiteY1725" fmla="*/ 1113947 h 6858000"/>
              <a:gd name="connsiteX1726" fmla="*/ 5664150 w 9155430"/>
              <a:gd name="connsiteY1726" fmla="*/ 1134521 h 6858000"/>
              <a:gd name="connsiteX1727" fmla="*/ 5700400 w 9155430"/>
              <a:gd name="connsiteY1727" fmla="*/ 1177628 h 6858000"/>
              <a:gd name="connsiteX1728" fmla="*/ 5728322 w 9155430"/>
              <a:gd name="connsiteY1728" fmla="*/ 1258945 h 6858000"/>
              <a:gd name="connsiteX1729" fmla="*/ 5758203 w 9155430"/>
              <a:gd name="connsiteY1729" fmla="*/ 1212408 h 6858000"/>
              <a:gd name="connsiteX1730" fmla="*/ 5775838 w 9155430"/>
              <a:gd name="connsiteY1730" fmla="*/ 1282458 h 6858000"/>
              <a:gd name="connsiteX1731" fmla="*/ 5871360 w 9155430"/>
              <a:gd name="connsiteY1731" fmla="*/ 1275600 h 6858000"/>
              <a:gd name="connsiteX1732" fmla="*/ 5908099 w 9155430"/>
              <a:gd name="connsiteY1732" fmla="*/ 1256495 h 6858000"/>
              <a:gd name="connsiteX1733" fmla="*/ 5891934 w 9155430"/>
              <a:gd name="connsiteY1733" fmla="*/ 1208979 h 6858000"/>
              <a:gd name="connsiteX1734" fmla="*/ 5851766 w 9155430"/>
              <a:gd name="connsiteY1734" fmla="*/ 1192814 h 6858000"/>
              <a:gd name="connsiteX1735" fmla="*/ 5783676 w 9155430"/>
              <a:gd name="connsiteY1735" fmla="*/ 1160973 h 6858000"/>
              <a:gd name="connsiteX1736" fmla="*/ 5713626 w 9155430"/>
              <a:gd name="connsiteY1736" fmla="*/ 1141869 h 6858000"/>
              <a:gd name="connsiteX1737" fmla="*/ 5695012 w 9155430"/>
              <a:gd name="connsiteY1737" fmla="*/ 1139420 h 6858000"/>
              <a:gd name="connsiteX1738" fmla="*/ 5733710 w 9155430"/>
              <a:gd name="connsiteY1738" fmla="*/ 1122275 h 6858000"/>
              <a:gd name="connsiteX1739" fmla="*/ 5733710 w 9155430"/>
              <a:gd name="connsiteY1739" fmla="*/ 1113457 h 6858000"/>
              <a:gd name="connsiteX1740" fmla="*/ 5640638 w 9155430"/>
              <a:gd name="connsiteY1740" fmla="*/ 1105619 h 6858000"/>
              <a:gd name="connsiteX1741" fmla="*/ 1243679 w 9155430"/>
              <a:gd name="connsiteY1741" fmla="*/ 4524822 h 6858000"/>
              <a:gd name="connsiteX1742" fmla="*/ 1256416 w 9155430"/>
              <a:gd name="connsiteY1742" fmla="*/ 4536579 h 6858000"/>
              <a:gd name="connsiteX1743" fmla="*/ 1200572 w 9155430"/>
              <a:gd name="connsiteY1743" fmla="*/ 4594872 h 6858000"/>
              <a:gd name="connsiteX1744" fmla="*/ 1121705 w 9155430"/>
              <a:gd name="connsiteY1744" fmla="*/ 4596831 h 6858000"/>
              <a:gd name="connsiteX1745" fmla="*/ 1157465 w 9155430"/>
              <a:gd name="connsiteY1745" fmla="*/ 4636020 h 6858000"/>
              <a:gd name="connsiteX1746" fmla="*/ 1180978 w 9155430"/>
              <a:gd name="connsiteY1746" fmla="*/ 4673739 h 6858000"/>
              <a:gd name="connsiteX1747" fmla="*/ 1336752 w 9155430"/>
              <a:gd name="connsiteY1747" fmla="*/ 4483185 h 6858000"/>
              <a:gd name="connsiteX1748" fmla="*/ 1331364 w 9155430"/>
              <a:gd name="connsiteY1748" fmla="*/ 4475347 h 6858000"/>
              <a:gd name="connsiteX1749" fmla="*/ 1252987 w 9155430"/>
              <a:gd name="connsiteY1749" fmla="*/ 4492002 h 6858000"/>
              <a:gd name="connsiteX1750" fmla="*/ 1298543 w 9155430"/>
              <a:gd name="connsiteY1750" fmla="*/ 4405787 h 6858000"/>
              <a:gd name="connsiteX1751" fmla="*/ 1326465 w 9155430"/>
              <a:gd name="connsiteY1751" fmla="*/ 4443996 h 6858000"/>
              <a:gd name="connsiteX1752" fmla="*/ 1332833 w 9155430"/>
              <a:gd name="connsiteY1752" fmla="*/ 4385213 h 6858000"/>
              <a:gd name="connsiteX1753" fmla="*/ 1327445 w 9155430"/>
              <a:gd name="connsiteY1753" fmla="*/ 4360720 h 6858000"/>
              <a:gd name="connsiteX1754" fmla="*/ 1304912 w 9155430"/>
              <a:gd name="connsiteY1754" fmla="*/ 4362680 h 6858000"/>
              <a:gd name="connsiteX1755" fmla="*/ 1244169 w 9155430"/>
              <a:gd name="connsiteY1755" fmla="*/ 4398929 h 6858000"/>
              <a:gd name="connsiteX1756" fmla="*/ 1244169 w 9155430"/>
              <a:gd name="connsiteY1756" fmla="*/ 4472898 h 6858000"/>
              <a:gd name="connsiteX1757" fmla="*/ 1189795 w 9155430"/>
              <a:gd name="connsiteY1757" fmla="*/ 4499350 h 6858000"/>
              <a:gd name="connsiteX1758" fmla="*/ 1202042 w 9155430"/>
              <a:gd name="connsiteY1758" fmla="*/ 4552744 h 6858000"/>
              <a:gd name="connsiteX1759" fmla="*/ 1243679 w 9155430"/>
              <a:gd name="connsiteY1759" fmla="*/ 4524822 h 6858000"/>
              <a:gd name="connsiteX1760" fmla="*/ 1490078 w 9155430"/>
              <a:gd name="connsiteY1760" fmla="*/ 5399707 h 6858000"/>
              <a:gd name="connsiteX1761" fmla="*/ 1540043 w 9155430"/>
              <a:gd name="connsiteY1761" fmla="*/ 5324759 h 6858000"/>
              <a:gd name="connsiteX1762" fmla="*/ 1411211 w 9155430"/>
              <a:gd name="connsiteY1762" fmla="*/ 5261078 h 6858000"/>
              <a:gd name="connsiteX1763" fmla="*/ 1405332 w 9155430"/>
              <a:gd name="connsiteY1763" fmla="*/ 5270385 h 6858000"/>
              <a:gd name="connsiteX1764" fmla="*/ 1436683 w 9155430"/>
              <a:gd name="connsiteY1764" fmla="*/ 5313982 h 6858000"/>
              <a:gd name="connsiteX1765" fmla="*/ 1332344 w 9155430"/>
              <a:gd name="connsiteY1765" fmla="*/ 5292919 h 6858000"/>
              <a:gd name="connsiteX1766" fmla="*/ 1330874 w 9155430"/>
              <a:gd name="connsiteY1766" fmla="*/ 5355620 h 6858000"/>
              <a:gd name="connsiteX1767" fmla="*/ 1385248 w 9155430"/>
              <a:gd name="connsiteY1767" fmla="*/ 5378154 h 6858000"/>
              <a:gd name="connsiteX1768" fmla="*/ 1490567 w 9155430"/>
              <a:gd name="connsiteY1768" fmla="*/ 5419792 h 6858000"/>
              <a:gd name="connsiteX1769" fmla="*/ 1529756 w 9155430"/>
              <a:gd name="connsiteY1769" fmla="*/ 5437916 h 6858000"/>
              <a:gd name="connsiteX1770" fmla="*/ 1564536 w 9155430"/>
              <a:gd name="connsiteY1770" fmla="*/ 5376684 h 6858000"/>
              <a:gd name="connsiteX1771" fmla="*/ 1553269 w 9155430"/>
              <a:gd name="connsiteY1771" fmla="*/ 5368357 h 6858000"/>
              <a:gd name="connsiteX1772" fmla="*/ 1490078 w 9155430"/>
              <a:gd name="connsiteY1772" fmla="*/ 5399707 h 6858000"/>
              <a:gd name="connsiteX1773" fmla="*/ 6927002 w 9155430"/>
              <a:gd name="connsiteY1773" fmla="*/ 1948174 h 6858000"/>
              <a:gd name="connsiteX1774" fmla="*/ 6861361 w 9155430"/>
              <a:gd name="connsiteY1774" fmla="*/ 1964829 h 6858000"/>
              <a:gd name="connsiteX1775" fmla="*/ 6800619 w 9155430"/>
              <a:gd name="connsiteY1775" fmla="*/ 1990791 h 6858000"/>
              <a:gd name="connsiteX1776" fmla="*/ 6718813 w 9155430"/>
              <a:gd name="connsiteY1776" fmla="*/ 2067209 h 6858000"/>
              <a:gd name="connsiteX1777" fmla="*/ 6863811 w 9155430"/>
              <a:gd name="connsiteY1777" fmla="*/ 2084354 h 6858000"/>
              <a:gd name="connsiteX1778" fmla="*/ 6840788 w 9155430"/>
              <a:gd name="connsiteY1778" fmla="*/ 2052023 h 6858000"/>
              <a:gd name="connsiteX1779" fmla="*/ 6846666 w 9155430"/>
              <a:gd name="connsiteY1779" fmla="*/ 2044676 h 6858000"/>
              <a:gd name="connsiteX1780" fmla="*/ 6911817 w 9155430"/>
              <a:gd name="connsiteY1780" fmla="*/ 2087293 h 6858000"/>
              <a:gd name="connsiteX1781" fmla="*/ 6945127 w 9155430"/>
              <a:gd name="connsiteY1781" fmla="*/ 2009896 h 6858000"/>
              <a:gd name="connsiteX1782" fmla="*/ 6927002 w 9155430"/>
              <a:gd name="connsiteY1782" fmla="*/ 1948174 h 6858000"/>
              <a:gd name="connsiteX1783" fmla="*/ 3978062 w 9155430"/>
              <a:gd name="connsiteY1783" fmla="*/ 551591 h 6858000"/>
              <a:gd name="connsiteX1784" fmla="*/ 3978062 w 9155430"/>
              <a:gd name="connsiteY1784" fmla="*/ 578533 h 6858000"/>
              <a:gd name="connsiteX1785" fmla="*/ 4015781 w 9155430"/>
              <a:gd name="connsiteY1785" fmla="*/ 577064 h 6858000"/>
              <a:gd name="connsiteX1786" fmla="*/ 4084851 w 9155430"/>
              <a:gd name="connsiteY1786" fmla="*/ 590780 h 6858000"/>
              <a:gd name="connsiteX1787" fmla="*/ 4192620 w 9155430"/>
              <a:gd name="connsiteY1787" fmla="*/ 630458 h 6858000"/>
              <a:gd name="connsiteX1788" fmla="*/ 4149512 w 9155430"/>
              <a:gd name="connsiteY1788" fmla="*/ 595678 h 6858000"/>
              <a:gd name="connsiteX1789" fmla="*/ 4200947 w 9155430"/>
              <a:gd name="connsiteY1789" fmla="*/ 560408 h 6858000"/>
              <a:gd name="connsiteX1790" fmla="*/ 4194089 w 9155430"/>
              <a:gd name="connsiteY1790" fmla="*/ 528078 h 6858000"/>
              <a:gd name="connsiteX1791" fmla="*/ 4170576 w 9155430"/>
              <a:gd name="connsiteY1791" fmla="*/ 506034 h 6858000"/>
              <a:gd name="connsiteX1792" fmla="*/ 4150492 w 9155430"/>
              <a:gd name="connsiteY1792" fmla="*/ 496727 h 6858000"/>
              <a:gd name="connsiteX1793" fmla="*/ 4085341 w 9155430"/>
              <a:gd name="connsiteY1793" fmla="*/ 493298 h 6858000"/>
              <a:gd name="connsiteX1794" fmla="*/ 4068196 w 9155430"/>
              <a:gd name="connsiteY1794" fmla="*/ 542284 h 6858000"/>
              <a:gd name="connsiteX1795" fmla="*/ 4039294 w 9155430"/>
              <a:gd name="connsiteY1795" fmla="*/ 544243 h 6858000"/>
              <a:gd name="connsiteX1796" fmla="*/ 3978062 w 9155430"/>
              <a:gd name="connsiteY1796" fmla="*/ 551591 h 6858000"/>
              <a:gd name="connsiteX1797" fmla="*/ 7617211 w 9155430"/>
              <a:gd name="connsiteY1797" fmla="*/ 4125589 h 6858000"/>
              <a:gd name="connsiteX1798" fmla="*/ 7620640 w 9155430"/>
              <a:gd name="connsiteY1798" fmla="*/ 4138325 h 6858000"/>
              <a:gd name="connsiteX1799" fmla="*/ 7571654 w 9155430"/>
              <a:gd name="connsiteY1799" fmla="*/ 4150572 h 6858000"/>
              <a:gd name="connsiteX1800" fmla="*/ 7492298 w 9155430"/>
              <a:gd name="connsiteY1800" fmla="*/ 4146163 h 6858000"/>
              <a:gd name="connsiteX1801" fmla="*/ 7514341 w 9155430"/>
              <a:gd name="connsiteY1801" fmla="*/ 4119221 h 6858000"/>
              <a:gd name="connsiteX1802" fmla="*/ 7502095 w 9155430"/>
              <a:gd name="connsiteY1802" fmla="*/ 4108444 h 6858000"/>
              <a:gd name="connsiteX1803" fmla="*/ 7466825 w 9155430"/>
              <a:gd name="connsiteY1803" fmla="*/ 4154490 h 6858000"/>
              <a:gd name="connsiteX1804" fmla="*/ 7538834 w 9155430"/>
              <a:gd name="connsiteY1804" fmla="*/ 4202496 h 6858000"/>
              <a:gd name="connsiteX1805" fmla="*/ 7532955 w 9155430"/>
              <a:gd name="connsiteY1805" fmla="*/ 4223070 h 6858000"/>
              <a:gd name="connsiteX1806" fmla="*/ 7585370 w 9155430"/>
              <a:gd name="connsiteY1806" fmla="*/ 4229929 h 6858000"/>
              <a:gd name="connsiteX1807" fmla="*/ 7609863 w 9155430"/>
              <a:gd name="connsiteY1807" fmla="*/ 4227969 h 6858000"/>
              <a:gd name="connsiteX1808" fmla="*/ 7613292 w 9155430"/>
              <a:gd name="connsiteY1808" fmla="*/ 4200537 h 6858000"/>
              <a:gd name="connsiteX1809" fmla="*/ 7596147 w 9155430"/>
              <a:gd name="connsiteY1809" fmla="*/ 4171146 h 6858000"/>
              <a:gd name="connsiteX1810" fmla="*/ 7711263 w 9155430"/>
              <a:gd name="connsiteY1810" fmla="*/ 4122650 h 6858000"/>
              <a:gd name="connsiteX1811" fmla="*/ 7695588 w 9155430"/>
              <a:gd name="connsiteY1811" fmla="*/ 4088360 h 6858000"/>
              <a:gd name="connsiteX1812" fmla="*/ 7591738 w 9155430"/>
              <a:gd name="connsiteY1812" fmla="*/ 4110403 h 6858000"/>
              <a:gd name="connsiteX1813" fmla="*/ 7594187 w 9155430"/>
              <a:gd name="connsiteY1813" fmla="*/ 4123139 h 6858000"/>
              <a:gd name="connsiteX1814" fmla="*/ 7617211 w 9155430"/>
              <a:gd name="connsiteY1814" fmla="*/ 4125589 h 6858000"/>
              <a:gd name="connsiteX1815" fmla="*/ 2741173 w 9155430"/>
              <a:gd name="connsiteY1815" fmla="*/ 6274102 h 6858000"/>
              <a:gd name="connsiteX1816" fmla="*/ 2605482 w 9155430"/>
              <a:gd name="connsiteY1816" fmla="*/ 6365706 h 6858000"/>
              <a:gd name="connsiteX1817" fmla="*/ 2631935 w 9155430"/>
              <a:gd name="connsiteY1817" fmla="*/ 6373543 h 6858000"/>
              <a:gd name="connsiteX1818" fmla="*/ 2742152 w 9155430"/>
              <a:gd name="connsiteY1818" fmla="*/ 6326027 h 6858000"/>
              <a:gd name="connsiteX1819" fmla="*/ 2806814 w 9155430"/>
              <a:gd name="connsiteY1819" fmla="*/ 6306923 h 6858000"/>
              <a:gd name="connsiteX1820" fmla="*/ 2833266 w 9155430"/>
              <a:gd name="connsiteY1820" fmla="*/ 6278021 h 6858000"/>
              <a:gd name="connsiteX1821" fmla="*/ 2811222 w 9155430"/>
              <a:gd name="connsiteY1821" fmla="*/ 6237853 h 6858000"/>
              <a:gd name="connsiteX1822" fmla="*/ 2734315 w 9155430"/>
              <a:gd name="connsiteY1822" fmla="*/ 6221198 h 6858000"/>
              <a:gd name="connsiteX1823" fmla="*/ 2649570 w 9155430"/>
              <a:gd name="connsiteY1823" fmla="*/ 6266754 h 6858000"/>
              <a:gd name="connsiteX1824" fmla="*/ 2741173 w 9155430"/>
              <a:gd name="connsiteY1824" fmla="*/ 6274102 h 6858000"/>
              <a:gd name="connsiteX1825" fmla="*/ 7422737 w 9155430"/>
              <a:gd name="connsiteY1825" fmla="*/ 2313607 h 6858000"/>
              <a:gd name="connsiteX1826" fmla="*/ 7451639 w 9155430"/>
              <a:gd name="connsiteY1826" fmla="*/ 2297442 h 6858000"/>
              <a:gd name="connsiteX1827" fmla="*/ 7454578 w 9155430"/>
              <a:gd name="connsiteY1827" fmla="*/ 2317526 h 6858000"/>
              <a:gd name="connsiteX1828" fmla="*/ 7512871 w 9155430"/>
              <a:gd name="connsiteY1828" fmla="*/ 2369451 h 6858000"/>
              <a:gd name="connsiteX1829" fmla="*/ 7494747 w 9155430"/>
              <a:gd name="connsiteY1829" fmla="*/ 2419906 h 6858000"/>
              <a:gd name="connsiteX1830" fmla="*/ 7541283 w 9155430"/>
              <a:gd name="connsiteY1830" fmla="*/ 2435582 h 6858000"/>
              <a:gd name="connsiteX1831" fmla="*/ 7530016 w 9155430"/>
              <a:gd name="connsiteY1831" fmla="*/ 2382677 h 6858000"/>
              <a:gd name="connsiteX1832" fmla="*/ 7583411 w 9155430"/>
              <a:gd name="connsiteY1832" fmla="*/ 2377289 h 6858000"/>
              <a:gd name="connsiteX1833" fmla="*/ 7420288 w 9155430"/>
              <a:gd name="connsiteY1833" fmla="*/ 2260703 h 6858000"/>
              <a:gd name="connsiteX1834" fmla="*/ 7475153 w 9155430"/>
              <a:gd name="connsiteY1834" fmla="*/ 2200450 h 6858000"/>
              <a:gd name="connsiteX1835" fmla="*/ 7411471 w 9155430"/>
              <a:gd name="connsiteY1835" fmla="*/ 2163221 h 6858000"/>
              <a:gd name="connsiteX1836" fmla="*/ 7426167 w 9155430"/>
              <a:gd name="connsiteY1836" fmla="*/ 2234740 h 6858000"/>
              <a:gd name="connsiteX1837" fmla="*/ 7422737 w 9155430"/>
              <a:gd name="connsiteY1837" fmla="*/ 2313607 h 6858000"/>
              <a:gd name="connsiteX1838" fmla="*/ 5641617 w 9155430"/>
              <a:gd name="connsiteY1838" fmla="*/ 690710 h 6858000"/>
              <a:gd name="connsiteX1839" fmla="*/ 5680316 w 9155430"/>
              <a:gd name="connsiteY1839" fmla="*/ 717653 h 6858000"/>
              <a:gd name="connsiteX1840" fmla="*/ 5608797 w 9155430"/>
              <a:gd name="connsiteY1840" fmla="*/ 822972 h 6858000"/>
              <a:gd name="connsiteX1841" fmla="*/ 5619084 w 9155430"/>
              <a:gd name="connsiteY1841" fmla="*/ 835708 h 6858000"/>
              <a:gd name="connsiteX1842" fmla="*/ 5669049 w 9155430"/>
              <a:gd name="connsiteY1842" fmla="*/ 823462 h 6858000"/>
              <a:gd name="connsiteX1843" fmla="*/ 5733220 w 9155430"/>
              <a:gd name="connsiteY1843" fmla="*/ 820523 h 6858000"/>
              <a:gd name="connsiteX1844" fmla="*/ 5714116 w 9155430"/>
              <a:gd name="connsiteY1844" fmla="*/ 748514 h 6858000"/>
              <a:gd name="connsiteX1845" fmla="*/ 5803270 w 9155430"/>
              <a:gd name="connsiteY1845" fmla="*/ 770557 h 6858000"/>
              <a:gd name="connsiteX1846" fmla="*/ 5641617 w 9155430"/>
              <a:gd name="connsiteY1846" fmla="*/ 690710 h 6858000"/>
              <a:gd name="connsiteX1847" fmla="*/ 6843727 w 9155430"/>
              <a:gd name="connsiteY1847" fmla="*/ 5184660 h 6858000"/>
              <a:gd name="connsiteX1848" fmla="*/ 6773187 w 9155430"/>
              <a:gd name="connsiteY1848" fmla="*/ 5119509 h 6858000"/>
              <a:gd name="connsiteX1849" fmla="*/ 6711465 w 9155430"/>
              <a:gd name="connsiteY1849" fmla="*/ 5287530 h 6858000"/>
              <a:gd name="connsiteX1850" fmla="*/ 6828541 w 9155430"/>
              <a:gd name="connsiteY1850" fmla="*/ 5285081 h 6858000"/>
              <a:gd name="connsiteX1851" fmla="*/ 6906918 w 9155430"/>
              <a:gd name="connsiteY1851" fmla="*/ 5226788 h 6858000"/>
              <a:gd name="connsiteX1852" fmla="*/ 6907408 w 9155430"/>
              <a:gd name="connsiteY1852" fmla="*/ 5220909 h 6858000"/>
              <a:gd name="connsiteX1853" fmla="*/ 6879486 w 9155430"/>
              <a:gd name="connsiteY1853" fmla="*/ 5208173 h 6858000"/>
              <a:gd name="connsiteX1854" fmla="*/ 6787883 w 9155430"/>
              <a:gd name="connsiteY1854" fmla="*/ 5240994 h 6858000"/>
              <a:gd name="connsiteX1855" fmla="*/ 6843727 w 9155430"/>
              <a:gd name="connsiteY1855" fmla="*/ 5184660 h 6858000"/>
              <a:gd name="connsiteX1856" fmla="*/ 4065746 w 9155430"/>
              <a:gd name="connsiteY1856" fmla="*/ 922413 h 6858000"/>
              <a:gd name="connsiteX1857" fmla="*/ 4086810 w 9155430"/>
              <a:gd name="connsiteY1857" fmla="*/ 918004 h 6858000"/>
              <a:gd name="connsiteX1858" fmla="*/ 4086810 w 9155430"/>
              <a:gd name="connsiteY1858" fmla="*/ 861181 h 6858000"/>
              <a:gd name="connsiteX1859" fmla="*/ 4149512 w 9155430"/>
              <a:gd name="connsiteY1859" fmla="*/ 884204 h 6858000"/>
              <a:gd name="connsiteX1860" fmla="*/ 4099057 w 9155430"/>
              <a:gd name="connsiteY1860" fmla="*/ 995891 h 6858000"/>
              <a:gd name="connsiteX1861" fmla="*/ 4146083 w 9155430"/>
              <a:gd name="connsiteY1861" fmla="*/ 987074 h 6858000"/>
              <a:gd name="connsiteX1862" fmla="*/ 4130408 w 9155430"/>
              <a:gd name="connsiteY1862" fmla="*/ 943477 h 6858000"/>
              <a:gd name="connsiteX1863" fmla="*/ 4238666 w 9155430"/>
              <a:gd name="connsiteY1863" fmla="*/ 873427 h 6858000"/>
              <a:gd name="connsiteX1864" fmla="*/ 4156860 w 9155430"/>
              <a:gd name="connsiteY1864" fmla="*/ 854323 h 6858000"/>
              <a:gd name="connsiteX1865" fmla="*/ 4093179 w 9155430"/>
              <a:gd name="connsiteY1865" fmla="*/ 816604 h 6858000"/>
              <a:gd name="connsiteX1866" fmla="*/ 4034885 w 9155430"/>
              <a:gd name="connsiteY1866" fmla="*/ 862160 h 6858000"/>
              <a:gd name="connsiteX1867" fmla="*/ 4065746 w 9155430"/>
              <a:gd name="connsiteY1867" fmla="*/ 922413 h 6858000"/>
              <a:gd name="connsiteX1868" fmla="*/ 7433515 w 9155430"/>
              <a:gd name="connsiteY1868" fmla="*/ 4927975 h 6858000"/>
              <a:gd name="connsiteX1869" fmla="*/ 7337502 w 9155430"/>
              <a:gd name="connsiteY1869" fmla="*/ 4876540 h 6858000"/>
              <a:gd name="connsiteX1870" fmla="*/ 7296844 w 9155430"/>
              <a:gd name="connsiteY1870" fmla="*/ 4871641 h 6858000"/>
              <a:gd name="connsiteX1871" fmla="*/ 7243940 w 9155430"/>
              <a:gd name="connsiteY1871" fmla="*/ 4875070 h 6858000"/>
              <a:gd name="connsiteX1872" fmla="*/ 7242470 w 9155430"/>
              <a:gd name="connsiteY1872" fmla="*/ 4902012 h 6858000"/>
              <a:gd name="connsiteX1873" fmla="*/ 7293905 w 9155430"/>
              <a:gd name="connsiteY1873" fmla="*/ 4915729 h 6858000"/>
              <a:gd name="connsiteX1874" fmla="*/ 7326726 w 9155430"/>
              <a:gd name="connsiteY1874" fmla="*/ 4910830 h 6858000"/>
              <a:gd name="connsiteX1875" fmla="*/ 7336033 w 9155430"/>
              <a:gd name="connsiteY1875" fmla="*/ 4921607 h 6858000"/>
              <a:gd name="connsiteX1876" fmla="*/ 7308111 w 9155430"/>
              <a:gd name="connsiteY1876" fmla="*/ 4936792 h 6858000"/>
              <a:gd name="connsiteX1877" fmla="*/ 7433515 w 9155430"/>
              <a:gd name="connsiteY1877" fmla="*/ 4927975 h 6858000"/>
              <a:gd name="connsiteX1878" fmla="*/ 1509182 w 9155430"/>
              <a:gd name="connsiteY1878" fmla="*/ 4718316 h 6858000"/>
              <a:gd name="connsiteX1879" fmla="*/ 1568945 w 9155430"/>
              <a:gd name="connsiteY1879" fmla="*/ 4700681 h 6858000"/>
              <a:gd name="connsiteX1880" fmla="*/ 1649771 w 9155430"/>
              <a:gd name="connsiteY1880" fmla="*/ 4690884 h 6858000"/>
              <a:gd name="connsiteX1881" fmla="*/ 1623809 w 9155430"/>
              <a:gd name="connsiteY1881" fmla="*/ 4647287 h 6858000"/>
              <a:gd name="connsiteX1882" fmla="*/ 1541513 w 9155430"/>
              <a:gd name="connsiteY1882" fmla="*/ 4680597 h 6858000"/>
              <a:gd name="connsiteX1883" fmla="*/ 1521918 w 9155430"/>
              <a:gd name="connsiteY1883" fmla="*/ 4678638 h 6858000"/>
              <a:gd name="connsiteX1884" fmla="*/ 1410231 w 9155430"/>
              <a:gd name="connsiteY1884" fmla="*/ 4719296 h 6858000"/>
              <a:gd name="connsiteX1885" fmla="*/ 1421008 w 9155430"/>
              <a:gd name="connsiteY1885" fmla="*/ 4757995 h 6858000"/>
              <a:gd name="connsiteX1886" fmla="*/ 1453338 w 9155430"/>
              <a:gd name="connsiteY1886" fmla="*/ 4743789 h 6858000"/>
              <a:gd name="connsiteX1887" fmla="*/ 1476851 w 9155430"/>
              <a:gd name="connsiteY1887" fmla="*/ 4699212 h 6858000"/>
              <a:gd name="connsiteX1888" fmla="*/ 1509182 w 9155430"/>
              <a:gd name="connsiteY1888" fmla="*/ 4718316 h 6858000"/>
              <a:gd name="connsiteX1889" fmla="*/ 8036039 w 9155430"/>
              <a:gd name="connsiteY1889" fmla="*/ 4643368 h 6858000"/>
              <a:gd name="connsiteX1890" fmla="*/ 7835198 w 9155430"/>
              <a:gd name="connsiteY1890" fmla="*/ 4634061 h 6858000"/>
              <a:gd name="connsiteX1891" fmla="*/ 7835198 w 9155430"/>
              <a:gd name="connsiteY1891" fmla="*/ 4690884 h 6858000"/>
              <a:gd name="connsiteX1892" fmla="*/ 7963050 w 9155430"/>
              <a:gd name="connsiteY1892" fmla="*/ 4690884 h 6858000"/>
              <a:gd name="connsiteX1893" fmla="*/ 8036039 w 9155430"/>
              <a:gd name="connsiteY1893" fmla="*/ 4643368 h 6858000"/>
              <a:gd name="connsiteX1894" fmla="*/ 1400924 w 9155430"/>
              <a:gd name="connsiteY1894" fmla="*/ 4102076 h 6858000"/>
              <a:gd name="connsiteX1895" fmla="*/ 1391616 w 9155430"/>
              <a:gd name="connsiteY1895" fmla="*/ 4079542 h 6858000"/>
              <a:gd name="connsiteX1896" fmla="*/ 1383779 w 9155430"/>
              <a:gd name="connsiteY1896" fmla="*/ 3971284 h 6858000"/>
              <a:gd name="connsiteX1897" fmla="*/ 1373981 w 9155430"/>
              <a:gd name="connsiteY1897" fmla="*/ 3942872 h 6858000"/>
              <a:gd name="connsiteX1898" fmla="*/ 1334793 w 9155430"/>
              <a:gd name="connsiteY1898" fmla="*/ 3949240 h 6858000"/>
              <a:gd name="connsiteX1899" fmla="*/ 1313729 w 9155430"/>
              <a:gd name="connsiteY1899" fmla="*/ 3978142 h 6858000"/>
              <a:gd name="connsiteX1900" fmla="*/ 1300013 w 9155430"/>
              <a:gd name="connsiteY1900" fmla="*/ 4085421 h 6858000"/>
              <a:gd name="connsiteX1901" fmla="*/ 1351938 w 9155430"/>
              <a:gd name="connsiteY1901" fmla="*/ 4050641 h 6858000"/>
              <a:gd name="connsiteX1902" fmla="*/ 1379370 w 9155430"/>
              <a:gd name="connsiteY1902" fmla="*/ 4087380 h 6858000"/>
              <a:gd name="connsiteX1903" fmla="*/ 1364184 w 9155430"/>
              <a:gd name="connsiteY1903" fmla="*/ 4086890 h 6858000"/>
              <a:gd name="connsiteX1904" fmla="*/ 1340671 w 9155430"/>
              <a:gd name="connsiteY1904" fmla="*/ 4130487 h 6858000"/>
              <a:gd name="connsiteX1905" fmla="*/ 1351448 w 9155430"/>
              <a:gd name="connsiteY1905" fmla="*/ 4137835 h 6858000"/>
              <a:gd name="connsiteX1906" fmla="*/ 1400924 w 9155430"/>
              <a:gd name="connsiteY1906" fmla="*/ 4102076 h 6858000"/>
              <a:gd name="connsiteX1907" fmla="*/ 7281659 w 9155430"/>
              <a:gd name="connsiteY1907" fmla="*/ 5400687 h 6858000"/>
              <a:gd name="connsiteX1908" fmla="*/ 7289986 w 9155430"/>
              <a:gd name="connsiteY1908" fmla="*/ 5413913 h 6858000"/>
              <a:gd name="connsiteX1909" fmla="*/ 7325746 w 9155430"/>
              <a:gd name="connsiteY1909" fmla="*/ 5388930 h 6858000"/>
              <a:gd name="connsiteX1910" fmla="*/ 7405592 w 9155430"/>
              <a:gd name="connsiteY1910" fmla="*/ 5343864 h 6858000"/>
              <a:gd name="connsiteX1911" fmla="*/ 7419309 w 9155430"/>
              <a:gd name="connsiteY1911" fmla="*/ 5333087 h 6858000"/>
              <a:gd name="connsiteX1912" fmla="*/ 7442332 w 9155430"/>
              <a:gd name="connsiteY1912" fmla="*/ 5321330 h 6858000"/>
              <a:gd name="connsiteX1913" fmla="*/ 7476132 w 9155430"/>
              <a:gd name="connsiteY1913" fmla="*/ 5292429 h 6858000"/>
              <a:gd name="connsiteX1914" fmla="*/ 7430085 w 9155430"/>
              <a:gd name="connsiteY1914" fmla="*/ 5262057 h 6858000"/>
              <a:gd name="connsiteX1915" fmla="*/ 7426167 w 9155430"/>
              <a:gd name="connsiteY1915" fmla="*/ 5285571 h 6858000"/>
              <a:gd name="connsiteX1916" fmla="*/ 7388447 w 9155430"/>
              <a:gd name="connsiteY1916" fmla="*/ 5324270 h 6858000"/>
              <a:gd name="connsiteX1917" fmla="*/ 7360036 w 9155430"/>
              <a:gd name="connsiteY1917" fmla="*/ 5301736 h 6858000"/>
              <a:gd name="connsiteX1918" fmla="*/ 7325256 w 9155430"/>
              <a:gd name="connsiteY1918" fmla="*/ 5296837 h 6858000"/>
              <a:gd name="connsiteX1919" fmla="*/ 7295375 w 9155430"/>
              <a:gd name="connsiteY1919" fmla="*/ 5319371 h 6858000"/>
              <a:gd name="connsiteX1920" fmla="*/ 7258146 w 9155430"/>
              <a:gd name="connsiteY1920" fmla="*/ 5274794 h 6858000"/>
              <a:gd name="connsiteX1921" fmla="*/ 7245899 w 9155430"/>
              <a:gd name="connsiteY1921" fmla="*/ 5281652 h 6858000"/>
              <a:gd name="connsiteX1922" fmla="*/ 7255696 w 9155430"/>
              <a:gd name="connsiteY1922" fmla="*/ 5336516 h 6858000"/>
              <a:gd name="connsiteX1923" fmla="*/ 7330645 w 9155430"/>
              <a:gd name="connsiteY1923" fmla="*/ 5332597 h 6858000"/>
              <a:gd name="connsiteX1924" fmla="*/ 7332114 w 9155430"/>
              <a:gd name="connsiteY1924" fmla="*/ 5351701 h 6858000"/>
              <a:gd name="connsiteX1925" fmla="*/ 7276760 w 9155430"/>
              <a:gd name="connsiteY1925" fmla="*/ 5356600 h 6858000"/>
              <a:gd name="connsiteX1926" fmla="*/ 7281659 w 9155430"/>
              <a:gd name="connsiteY1926" fmla="*/ 5400687 h 6858000"/>
              <a:gd name="connsiteX1927" fmla="*/ 6696280 w 9155430"/>
              <a:gd name="connsiteY1927" fmla="*/ 5654433 h 6858000"/>
              <a:gd name="connsiteX1928" fmla="*/ 6762410 w 9155430"/>
              <a:gd name="connsiteY1928" fmla="*/ 5751915 h 6858000"/>
              <a:gd name="connsiteX1929" fmla="*/ 6827561 w 9155430"/>
              <a:gd name="connsiteY1929" fmla="*/ 5687743 h 6858000"/>
              <a:gd name="connsiteX1930" fmla="*/ 6696280 w 9155430"/>
              <a:gd name="connsiteY1930" fmla="*/ 5654433 h 6858000"/>
              <a:gd name="connsiteX1931" fmla="*/ 1639974 w 9155430"/>
              <a:gd name="connsiteY1931" fmla="*/ 5233646 h 6858000"/>
              <a:gd name="connsiteX1932" fmla="*/ 1640464 w 9155430"/>
              <a:gd name="connsiteY1932" fmla="*/ 5245402 h 6858000"/>
              <a:gd name="connsiteX1933" fmla="*/ 1702676 w 9155430"/>
              <a:gd name="connsiteY1933" fmla="*/ 5249321 h 6858000"/>
              <a:gd name="connsiteX1934" fmla="*/ 1711983 w 9155430"/>
              <a:gd name="connsiteY1934" fmla="*/ 5230217 h 6858000"/>
              <a:gd name="connsiteX1935" fmla="*/ 1722270 w 9155430"/>
              <a:gd name="connsiteY1935" fmla="*/ 5107263 h 6858000"/>
              <a:gd name="connsiteX1936" fmla="*/ 1642913 w 9155430"/>
              <a:gd name="connsiteY1936" fmla="*/ 5124408 h 6858000"/>
              <a:gd name="connsiteX1937" fmla="*/ 1650261 w 9155430"/>
              <a:gd name="connsiteY1937" fmla="*/ 5126857 h 6858000"/>
              <a:gd name="connsiteX1938" fmla="*/ 1678673 w 9155430"/>
              <a:gd name="connsiteY1938" fmla="*/ 5133225 h 6858000"/>
              <a:gd name="connsiteX1939" fmla="*/ 1675244 w 9155430"/>
              <a:gd name="connsiteY1939" fmla="*/ 5147431 h 6858000"/>
              <a:gd name="connsiteX1940" fmla="*/ 1647322 w 9155430"/>
              <a:gd name="connsiteY1940" fmla="*/ 5143022 h 6858000"/>
              <a:gd name="connsiteX1941" fmla="*/ 1601275 w 9155430"/>
              <a:gd name="connsiteY1941" fmla="*/ 5154779 h 6858000"/>
              <a:gd name="connsiteX1942" fmla="*/ 1666426 w 9155430"/>
              <a:gd name="connsiteY1942" fmla="*/ 5212582 h 6858000"/>
              <a:gd name="connsiteX1943" fmla="*/ 1639974 w 9155430"/>
              <a:gd name="connsiteY1943" fmla="*/ 5233646 h 6858000"/>
              <a:gd name="connsiteX1944" fmla="*/ 1094763 w 9155430"/>
              <a:gd name="connsiteY1944" fmla="*/ 1551879 h 6858000"/>
              <a:gd name="connsiteX1945" fmla="*/ 1251517 w 9155430"/>
              <a:gd name="connsiteY1945" fmla="*/ 1635645 h 6858000"/>
              <a:gd name="connsiteX1946" fmla="*/ 1141299 w 9155430"/>
              <a:gd name="connsiteY1946" fmla="*/ 1517589 h 6858000"/>
              <a:gd name="connsiteX1947" fmla="*/ 1094763 w 9155430"/>
              <a:gd name="connsiteY1947" fmla="*/ 1551879 h 6858000"/>
              <a:gd name="connsiteX1948" fmla="*/ 5283532 w 9155430"/>
              <a:gd name="connsiteY1948" fmla="*/ 924372 h 6858000"/>
              <a:gd name="connsiteX1949" fmla="*/ 5247282 w 9155430"/>
              <a:gd name="connsiteY1949" fmla="*/ 816604 h 6858000"/>
              <a:gd name="connsiteX1950" fmla="*/ 5168415 w 9155430"/>
              <a:gd name="connsiteY1950" fmla="*/ 908207 h 6858000"/>
              <a:gd name="connsiteX1951" fmla="*/ 5283532 w 9155430"/>
              <a:gd name="connsiteY1951" fmla="*/ 924372 h 6858000"/>
              <a:gd name="connsiteX1952" fmla="*/ 1725699 w 9155430"/>
              <a:gd name="connsiteY1952" fmla="*/ 3561273 h 6858000"/>
              <a:gd name="connsiteX1953" fmla="*/ 1798688 w 9155430"/>
              <a:gd name="connsiteY1953" fmla="*/ 3589195 h 6858000"/>
              <a:gd name="connsiteX1954" fmla="*/ 1825630 w 9155430"/>
              <a:gd name="connsiteY1954" fmla="*/ 3549517 h 6858000"/>
              <a:gd name="connsiteX1955" fmla="*/ 1899598 w 9155430"/>
              <a:gd name="connsiteY1955" fmla="*/ 3483386 h 6858000"/>
              <a:gd name="connsiteX1956" fmla="*/ 1810934 w 9155430"/>
              <a:gd name="connsiteY1956" fmla="*/ 3409908 h 6858000"/>
              <a:gd name="connsiteX1957" fmla="*/ 1725699 w 9155430"/>
              <a:gd name="connsiteY1957" fmla="*/ 3561273 h 6858000"/>
              <a:gd name="connsiteX1958" fmla="*/ 1165302 w 9155430"/>
              <a:gd name="connsiteY1958" fmla="*/ 3850779 h 6858000"/>
              <a:gd name="connsiteX1959" fmla="*/ 1162853 w 9155430"/>
              <a:gd name="connsiteY1959" fmla="*/ 3841472 h 6858000"/>
              <a:gd name="connsiteX1960" fmla="*/ 1009038 w 9155430"/>
              <a:gd name="connsiteY1960" fmla="*/ 3863515 h 6858000"/>
              <a:gd name="connsiteX1961" fmla="*/ 993362 w 9155430"/>
              <a:gd name="connsiteY1961" fmla="*/ 3886538 h 6858000"/>
              <a:gd name="connsiteX1962" fmla="*/ 1013936 w 9155430"/>
              <a:gd name="connsiteY1962" fmla="*/ 3902214 h 6858000"/>
              <a:gd name="connsiteX1963" fmla="*/ 1089864 w 9155430"/>
              <a:gd name="connsiteY1963" fmla="*/ 3908582 h 6858000"/>
              <a:gd name="connsiteX1964" fmla="*/ 1070270 w 9155430"/>
              <a:gd name="connsiteY1964" fmla="*/ 3948261 h 6858000"/>
              <a:gd name="connsiteX1965" fmla="*/ 1070270 w 9155430"/>
              <a:gd name="connsiteY1965" fmla="*/ 3956098 h 6858000"/>
              <a:gd name="connsiteX1966" fmla="*/ 1109948 w 9155430"/>
              <a:gd name="connsiteY1966" fmla="*/ 3900254 h 6858000"/>
              <a:gd name="connsiteX1967" fmla="*/ 1165302 w 9155430"/>
              <a:gd name="connsiteY1967" fmla="*/ 3850779 h 6858000"/>
              <a:gd name="connsiteX1968" fmla="*/ 4453713 w 9155430"/>
              <a:gd name="connsiteY1968" fmla="*/ 932210 h 6858000"/>
              <a:gd name="connsiteX1969" fmla="*/ 4528662 w 9155430"/>
              <a:gd name="connsiteY1969" fmla="*/ 932210 h 6858000"/>
              <a:gd name="connsiteX1970" fmla="*/ 4498780 w 9155430"/>
              <a:gd name="connsiteY1970" fmla="*/ 897920 h 6858000"/>
              <a:gd name="connsiteX1971" fmla="*/ 4469879 w 9155430"/>
              <a:gd name="connsiteY1971" fmla="*/ 854323 h 6858000"/>
              <a:gd name="connsiteX1972" fmla="*/ 4453713 w 9155430"/>
              <a:gd name="connsiteY1972" fmla="*/ 813665 h 6858000"/>
              <a:gd name="connsiteX1973" fmla="*/ 4414035 w 9155430"/>
              <a:gd name="connsiteY1973" fmla="*/ 834239 h 6858000"/>
              <a:gd name="connsiteX1974" fmla="*/ 4433139 w 9155430"/>
              <a:gd name="connsiteY1974" fmla="*/ 861671 h 6858000"/>
              <a:gd name="connsiteX1975" fmla="*/ 4347414 w 9155430"/>
              <a:gd name="connsiteY1975" fmla="*/ 925352 h 6858000"/>
              <a:gd name="connsiteX1976" fmla="*/ 4349374 w 9155430"/>
              <a:gd name="connsiteY1976" fmla="*/ 936129 h 6858000"/>
              <a:gd name="connsiteX1977" fmla="*/ 4447835 w 9155430"/>
              <a:gd name="connsiteY1977" fmla="*/ 920943 h 6858000"/>
              <a:gd name="connsiteX1978" fmla="*/ 4453713 w 9155430"/>
              <a:gd name="connsiteY1978" fmla="*/ 932210 h 6858000"/>
              <a:gd name="connsiteX1979" fmla="*/ 6448902 w 9155430"/>
              <a:gd name="connsiteY1979" fmla="*/ 5196416 h 6858000"/>
              <a:gd name="connsiteX1980" fmla="*/ 6453800 w 9155430"/>
              <a:gd name="connsiteY1980" fmla="*/ 5196907 h 6858000"/>
              <a:gd name="connsiteX1981" fmla="*/ 6446453 w 9155430"/>
              <a:gd name="connsiteY1981" fmla="*/ 5200825 h 6858000"/>
              <a:gd name="connsiteX1982" fmla="*/ 6354359 w 9155430"/>
              <a:gd name="connsiteY1982" fmla="*/ 5248342 h 6858000"/>
              <a:gd name="connsiteX1983" fmla="*/ 6336235 w 9155430"/>
              <a:gd name="connsiteY1983" fmla="*/ 5252750 h 6858000"/>
              <a:gd name="connsiteX1984" fmla="*/ 6299985 w 9155430"/>
              <a:gd name="connsiteY1984" fmla="*/ 5269405 h 6858000"/>
              <a:gd name="connsiteX1985" fmla="*/ 6401875 w 9155430"/>
              <a:gd name="connsiteY1985" fmla="*/ 5313003 h 6858000"/>
              <a:gd name="connsiteX1986" fmla="*/ 6424409 w 9155430"/>
              <a:gd name="connsiteY1986" fmla="*/ 5283611 h 6858000"/>
              <a:gd name="connsiteX1987" fmla="*/ 6439105 w 9155430"/>
              <a:gd name="connsiteY1987" fmla="*/ 5247362 h 6858000"/>
              <a:gd name="connsiteX1988" fmla="*/ 6448902 w 9155430"/>
              <a:gd name="connsiteY1988" fmla="*/ 5196416 h 6858000"/>
              <a:gd name="connsiteX1989" fmla="*/ 7395306 w 9155430"/>
              <a:gd name="connsiteY1989" fmla="*/ 4704110 h 6858000"/>
              <a:gd name="connsiteX1990" fmla="*/ 7402653 w 9155430"/>
              <a:gd name="connsiteY1990" fmla="*/ 4722725 h 6858000"/>
              <a:gd name="connsiteX1991" fmla="*/ 7549611 w 9155430"/>
              <a:gd name="connsiteY1991" fmla="*/ 4698722 h 6858000"/>
              <a:gd name="connsiteX1992" fmla="*/ 7645133 w 9155430"/>
              <a:gd name="connsiteY1992" fmla="*/ 4625733 h 6858000"/>
              <a:gd name="connsiteX1993" fmla="*/ 7639744 w 9155430"/>
              <a:gd name="connsiteY1993" fmla="*/ 4614956 h 6858000"/>
              <a:gd name="connsiteX1994" fmla="*/ 7585860 w 9155430"/>
              <a:gd name="connsiteY1994" fmla="*/ 4639449 h 6858000"/>
              <a:gd name="connsiteX1995" fmla="*/ 7512382 w 9155430"/>
              <a:gd name="connsiteY1995" fmla="*/ 4662962 h 6858000"/>
              <a:gd name="connsiteX1996" fmla="*/ 7478092 w 9155430"/>
              <a:gd name="connsiteY1996" fmla="*/ 4654145 h 6858000"/>
              <a:gd name="connsiteX1997" fmla="*/ 7395306 w 9155430"/>
              <a:gd name="connsiteY1997" fmla="*/ 4704110 h 6858000"/>
              <a:gd name="connsiteX1998" fmla="*/ 2267971 w 9155430"/>
              <a:gd name="connsiteY1998" fmla="*/ 2151954 h 6858000"/>
              <a:gd name="connsiteX1999" fmla="*/ 2171469 w 9155430"/>
              <a:gd name="connsiteY1999" fmla="*/ 2268050 h 6858000"/>
              <a:gd name="connsiteX2000" fmla="*/ 2306670 w 9155430"/>
              <a:gd name="connsiteY2000" fmla="*/ 2246987 h 6858000"/>
              <a:gd name="connsiteX2001" fmla="*/ 2290504 w 9155430"/>
              <a:gd name="connsiteY2001" fmla="*/ 2211717 h 6858000"/>
              <a:gd name="connsiteX2002" fmla="*/ 2297852 w 9155430"/>
              <a:gd name="connsiteY2002" fmla="*/ 2205839 h 6858000"/>
              <a:gd name="connsiteX2003" fmla="*/ 2337041 w 9155430"/>
              <a:gd name="connsiteY2003" fmla="*/ 2231311 h 6858000"/>
              <a:gd name="connsiteX2004" fmla="*/ 2337041 w 9155430"/>
              <a:gd name="connsiteY2004" fmla="*/ 2175468 h 6858000"/>
              <a:gd name="connsiteX2005" fmla="*/ 2267971 w 9155430"/>
              <a:gd name="connsiteY2005" fmla="*/ 2151954 h 6858000"/>
              <a:gd name="connsiteX2006" fmla="*/ 6621331 w 9155430"/>
              <a:gd name="connsiteY2006" fmla="*/ 5877808 h 6858000"/>
              <a:gd name="connsiteX2007" fmla="*/ 6623781 w 9155430"/>
              <a:gd name="connsiteY2007" fmla="*/ 5953736 h 6858000"/>
              <a:gd name="connsiteX2008" fmla="*/ 6682074 w 9155430"/>
              <a:gd name="connsiteY2008" fmla="*/ 5980678 h 6858000"/>
              <a:gd name="connsiteX2009" fmla="*/ 6729590 w 9155430"/>
              <a:gd name="connsiteY2009" fmla="*/ 5937081 h 6858000"/>
              <a:gd name="connsiteX2010" fmla="*/ 6649253 w 9155430"/>
              <a:gd name="connsiteY2010" fmla="*/ 5916506 h 6858000"/>
              <a:gd name="connsiteX2011" fmla="*/ 6655621 w 9155430"/>
              <a:gd name="connsiteY2011" fmla="*/ 5846457 h 6858000"/>
              <a:gd name="connsiteX2012" fmla="*/ 6575774 w 9155430"/>
              <a:gd name="connsiteY2012" fmla="*/ 5865562 h 6858000"/>
              <a:gd name="connsiteX2013" fmla="*/ 6578224 w 9155430"/>
              <a:gd name="connsiteY2013" fmla="*/ 5877808 h 6858000"/>
              <a:gd name="connsiteX2014" fmla="*/ 6621331 w 9155430"/>
              <a:gd name="connsiteY2014" fmla="*/ 5877808 h 6858000"/>
              <a:gd name="connsiteX2015" fmla="*/ 1223595 w 9155430"/>
              <a:gd name="connsiteY2015" fmla="*/ 3643569 h 6858000"/>
              <a:gd name="connsiteX2016" fmla="*/ 1230943 w 9155430"/>
              <a:gd name="connsiteY2016" fmla="*/ 3669532 h 6858000"/>
              <a:gd name="connsiteX2017" fmla="*/ 1258375 w 9155430"/>
              <a:gd name="connsiteY2017" fmla="*/ 3695494 h 6858000"/>
              <a:gd name="connsiteX2018" fmla="*/ 1317158 w 9155430"/>
              <a:gd name="connsiteY2018" fmla="*/ 3678839 h 6858000"/>
              <a:gd name="connsiteX2019" fmla="*/ 1342631 w 9155430"/>
              <a:gd name="connsiteY2019" fmla="*/ 3622995 h 6858000"/>
              <a:gd name="connsiteX2020" fmla="*/ 1291196 w 9155430"/>
              <a:gd name="connsiteY2020" fmla="*/ 3608789 h 6858000"/>
              <a:gd name="connsiteX2021" fmla="*/ 1223595 w 9155430"/>
              <a:gd name="connsiteY2021" fmla="*/ 3643569 h 6858000"/>
              <a:gd name="connsiteX2022" fmla="*/ 3871273 w 9155430"/>
              <a:gd name="connsiteY2022" fmla="*/ 679934 h 6858000"/>
              <a:gd name="connsiteX2023" fmla="*/ 3869804 w 9155430"/>
              <a:gd name="connsiteY2023" fmla="*/ 817583 h 6858000"/>
              <a:gd name="connsiteX2024" fmla="*/ 3941323 w 9155430"/>
              <a:gd name="connsiteY2024" fmla="*/ 710305 h 6858000"/>
              <a:gd name="connsiteX2025" fmla="*/ 3883030 w 9155430"/>
              <a:gd name="connsiteY2025" fmla="*/ 716673 h 6858000"/>
              <a:gd name="connsiteX2026" fmla="*/ 3871273 w 9155430"/>
              <a:gd name="connsiteY2026" fmla="*/ 679934 h 6858000"/>
              <a:gd name="connsiteX2027" fmla="*/ 6919165 w 9155430"/>
              <a:gd name="connsiteY2027" fmla="*/ 1287357 h 6858000"/>
              <a:gd name="connsiteX2028" fmla="*/ 6900060 w 9155430"/>
              <a:gd name="connsiteY2028" fmla="*/ 1283438 h 6858000"/>
              <a:gd name="connsiteX2029" fmla="*/ 6890753 w 9155430"/>
              <a:gd name="connsiteY2029" fmla="*/ 1328504 h 6858000"/>
              <a:gd name="connsiteX2030" fmla="*/ 6890263 w 9155430"/>
              <a:gd name="connsiteY2030" fmla="*/ 1378960 h 6858000"/>
              <a:gd name="connsiteX2031" fmla="*/ 6842257 w 9155430"/>
              <a:gd name="connsiteY2031" fmla="*/ 1372102 h 6858000"/>
              <a:gd name="connsiteX2032" fmla="*/ 6857933 w 9155430"/>
              <a:gd name="connsiteY2032" fmla="*/ 1400024 h 6858000"/>
              <a:gd name="connsiteX2033" fmla="*/ 6835399 w 9155430"/>
              <a:gd name="connsiteY2033" fmla="*/ 1416189 h 6858000"/>
              <a:gd name="connsiteX2034" fmla="*/ 6930431 w 9155430"/>
              <a:gd name="connsiteY2034" fmla="*/ 1389247 h 6858000"/>
              <a:gd name="connsiteX2035" fmla="*/ 6962762 w 9155430"/>
              <a:gd name="connsiteY2035" fmla="*/ 1379939 h 6858000"/>
              <a:gd name="connsiteX2036" fmla="*/ 6939738 w 9155430"/>
              <a:gd name="connsiteY2036" fmla="*/ 1352507 h 6858000"/>
              <a:gd name="connsiteX2037" fmla="*/ 6964231 w 9155430"/>
              <a:gd name="connsiteY2037" fmla="*/ 1323606 h 6858000"/>
              <a:gd name="connsiteX2038" fmla="*/ 6919165 w 9155430"/>
              <a:gd name="connsiteY2038" fmla="*/ 1287357 h 6858000"/>
              <a:gd name="connsiteX2039" fmla="*/ 5179192 w 9155430"/>
              <a:gd name="connsiteY2039" fmla="*/ 1054674 h 6858000"/>
              <a:gd name="connsiteX2040" fmla="*/ 5181641 w 9155430"/>
              <a:gd name="connsiteY2040" fmla="*/ 1068880 h 6858000"/>
              <a:gd name="connsiteX2041" fmla="*/ 5136085 w 9155430"/>
              <a:gd name="connsiteY2041" fmla="*/ 1079657 h 6858000"/>
              <a:gd name="connsiteX2042" fmla="*/ 5055748 w 9155430"/>
              <a:gd name="connsiteY2042" fmla="*/ 1086025 h 6858000"/>
              <a:gd name="connsiteX2043" fmla="*/ 5058687 w 9155430"/>
              <a:gd name="connsiteY2043" fmla="*/ 1108069 h 6858000"/>
              <a:gd name="connsiteX2044" fmla="*/ 5190459 w 9155430"/>
              <a:gd name="connsiteY2044" fmla="*/ 1075738 h 6858000"/>
              <a:gd name="connsiteX2045" fmla="*/ 5257079 w 9155430"/>
              <a:gd name="connsiteY2045" fmla="*/ 1018915 h 6858000"/>
              <a:gd name="connsiteX2046" fmla="*/ 5254630 w 9155430"/>
              <a:gd name="connsiteY2046" fmla="*/ 1012057 h 6858000"/>
              <a:gd name="connsiteX2047" fmla="*/ 5133635 w 9155430"/>
              <a:gd name="connsiteY2047" fmla="*/ 1028222 h 6858000"/>
              <a:gd name="connsiteX2048" fmla="*/ 5179192 w 9155430"/>
              <a:gd name="connsiteY2048" fmla="*/ 1054674 h 6858000"/>
              <a:gd name="connsiteX2049" fmla="*/ 6923573 w 9155430"/>
              <a:gd name="connsiteY2049" fmla="*/ 5461430 h 6858000"/>
              <a:gd name="connsiteX2050" fmla="*/ 6943658 w 9155430"/>
              <a:gd name="connsiteY2050" fmla="*/ 5370316 h 6858000"/>
              <a:gd name="connsiteX2051" fmla="*/ 6874587 w 9155430"/>
              <a:gd name="connsiteY2051" fmla="*/ 5337495 h 6858000"/>
              <a:gd name="connsiteX2052" fmla="*/ 6835889 w 9155430"/>
              <a:gd name="connsiteY2052" fmla="*/ 5367866 h 6858000"/>
              <a:gd name="connsiteX2053" fmla="*/ 6836868 w 9155430"/>
              <a:gd name="connsiteY2053" fmla="*/ 5380113 h 6858000"/>
              <a:gd name="connsiteX2054" fmla="*/ 6923573 w 9155430"/>
              <a:gd name="connsiteY2054" fmla="*/ 5461430 h 6858000"/>
              <a:gd name="connsiteX2055" fmla="*/ 4219072 w 9155430"/>
              <a:gd name="connsiteY2055" fmla="*/ 549632 h 6858000"/>
              <a:gd name="connsiteX2056" fmla="*/ 4213194 w 9155430"/>
              <a:gd name="connsiteY2056" fmla="*/ 635846 h 6858000"/>
              <a:gd name="connsiteX2057" fmla="*/ 4226420 w 9155430"/>
              <a:gd name="connsiteY2057" fmla="*/ 676015 h 6858000"/>
              <a:gd name="connsiteX2058" fmla="*/ 4270507 w 9155430"/>
              <a:gd name="connsiteY2058" fmla="*/ 667197 h 6858000"/>
              <a:gd name="connsiteX2059" fmla="*/ 4285693 w 9155430"/>
              <a:gd name="connsiteY2059" fmla="*/ 630948 h 6858000"/>
              <a:gd name="connsiteX2060" fmla="*/ 4235727 w 9155430"/>
              <a:gd name="connsiteY2060" fmla="*/ 630948 h 6858000"/>
              <a:gd name="connsiteX2061" fmla="*/ 4232298 w 9155430"/>
              <a:gd name="connsiteY2061" fmla="*/ 618701 h 6858000"/>
              <a:gd name="connsiteX2062" fmla="*/ 4273446 w 9155430"/>
              <a:gd name="connsiteY2062" fmla="*/ 603516 h 6858000"/>
              <a:gd name="connsiteX2063" fmla="*/ 4268548 w 9155430"/>
              <a:gd name="connsiteY2063" fmla="*/ 540814 h 6858000"/>
              <a:gd name="connsiteX2064" fmla="*/ 4219072 w 9155430"/>
              <a:gd name="connsiteY2064" fmla="*/ 549632 h 6858000"/>
              <a:gd name="connsiteX2065" fmla="*/ 5303126 w 9155430"/>
              <a:gd name="connsiteY2065" fmla="*/ 1312829 h 6858000"/>
              <a:gd name="connsiteX2066" fmla="*/ 5310963 w 9155430"/>
              <a:gd name="connsiteY2066" fmla="*/ 1299603 h 6858000"/>
              <a:gd name="connsiteX2067" fmla="*/ 5276673 w 9155430"/>
              <a:gd name="connsiteY2067" fmla="*/ 1278049 h 6858000"/>
              <a:gd name="connsiteX2068" fmla="*/ 5225728 w 9155430"/>
              <a:gd name="connsiteY2068" fmla="*/ 1277069 h 6858000"/>
              <a:gd name="connsiteX2069" fmla="*/ 5225728 w 9155430"/>
              <a:gd name="connsiteY2069" fmla="*/ 1263843 h 6858000"/>
              <a:gd name="connsiteX2070" fmla="*/ 5253160 w 9155430"/>
              <a:gd name="connsiteY2070" fmla="*/ 1260414 h 6858000"/>
              <a:gd name="connsiteX2071" fmla="*/ 5254630 w 9155430"/>
              <a:gd name="connsiteY2071" fmla="*/ 1248658 h 6858000"/>
              <a:gd name="connsiteX2072" fmla="*/ 5191438 w 9155430"/>
              <a:gd name="connsiteY2072" fmla="*/ 1235432 h 6858000"/>
              <a:gd name="connsiteX2073" fmla="*/ 5192908 w 9155430"/>
              <a:gd name="connsiteY2073" fmla="*/ 1263353 h 6858000"/>
              <a:gd name="connsiteX2074" fmla="*/ 5158128 w 9155430"/>
              <a:gd name="connsiteY2074" fmla="*/ 1237881 h 6858000"/>
              <a:gd name="connsiteX2075" fmla="*/ 5131186 w 9155430"/>
              <a:gd name="connsiteY2075" fmla="*/ 1299113 h 6858000"/>
              <a:gd name="connsiteX2076" fmla="*/ 5141473 w 9155430"/>
              <a:gd name="connsiteY2076" fmla="*/ 1314299 h 6858000"/>
              <a:gd name="connsiteX2077" fmla="*/ 5217401 w 9155430"/>
              <a:gd name="connsiteY2077" fmla="*/ 1294704 h 6858000"/>
              <a:gd name="connsiteX2078" fmla="*/ 5303126 w 9155430"/>
              <a:gd name="connsiteY2078" fmla="*/ 1312829 h 6858000"/>
              <a:gd name="connsiteX2079" fmla="*/ 1506243 w 9155430"/>
              <a:gd name="connsiteY2079" fmla="*/ 3841472 h 6858000"/>
              <a:gd name="connsiteX2080" fmla="*/ 1378880 w 9155430"/>
              <a:gd name="connsiteY2080" fmla="*/ 3871843 h 6858000"/>
              <a:gd name="connsiteX2081" fmla="*/ 1376921 w 9155430"/>
              <a:gd name="connsiteY2081" fmla="*/ 3907113 h 6858000"/>
              <a:gd name="connsiteX2082" fmla="*/ 1411211 w 9155430"/>
              <a:gd name="connsiteY2082" fmla="*/ 3907602 h 6858000"/>
              <a:gd name="connsiteX2083" fmla="*/ 1506243 w 9155430"/>
              <a:gd name="connsiteY2083" fmla="*/ 3841472 h 6858000"/>
              <a:gd name="connsiteX2084" fmla="*/ 1614991 w 9155430"/>
              <a:gd name="connsiteY2084" fmla="*/ 1808075 h 6858000"/>
              <a:gd name="connsiteX2085" fmla="*/ 1660058 w 9155430"/>
              <a:gd name="connsiteY2085" fmla="*/ 1804646 h 6858000"/>
              <a:gd name="connsiteX2086" fmla="*/ 1681122 w 9155430"/>
              <a:gd name="connsiteY2086" fmla="*/ 1791909 h 6858000"/>
              <a:gd name="connsiteX2087" fmla="*/ 1670345 w 9155430"/>
              <a:gd name="connsiteY2087" fmla="*/ 1766927 h 6858000"/>
              <a:gd name="connsiteX2088" fmla="*/ 1570904 w 9155430"/>
              <a:gd name="connsiteY2088" fmla="*/ 1802686 h 6858000"/>
              <a:gd name="connsiteX2089" fmla="*/ 1578252 w 9155430"/>
              <a:gd name="connsiteY2089" fmla="*/ 1841385 h 6858000"/>
              <a:gd name="connsiteX2090" fmla="*/ 1615971 w 9155430"/>
              <a:gd name="connsiteY2090" fmla="*/ 1835017 h 6858000"/>
              <a:gd name="connsiteX2091" fmla="*/ 1617930 w 9155430"/>
              <a:gd name="connsiteY2091" fmla="*/ 1853631 h 6858000"/>
              <a:gd name="connsiteX2092" fmla="*/ 1622829 w 9155430"/>
              <a:gd name="connsiteY2092" fmla="*/ 1872246 h 6858000"/>
              <a:gd name="connsiteX2093" fmla="*/ 1614991 w 9155430"/>
              <a:gd name="connsiteY2093" fmla="*/ 1808075 h 6858000"/>
              <a:gd name="connsiteX2094" fmla="*/ 2064680 w 9155430"/>
              <a:gd name="connsiteY2094" fmla="*/ 1758109 h 6858000"/>
              <a:gd name="connsiteX2095" fmla="*/ 2122483 w 9155430"/>
              <a:gd name="connsiteY2095" fmla="*/ 1746353 h 6858000"/>
              <a:gd name="connsiteX2096" fmla="*/ 2096521 w 9155430"/>
              <a:gd name="connsiteY2096" fmla="*/ 1786521 h 6858000"/>
              <a:gd name="connsiteX2097" fmla="*/ 2110727 w 9155430"/>
              <a:gd name="connsiteY2097" fmla="*/ 1796808 h 6858000"/>
              <a:gd name="connsiteX2098" fmla="*/ 2157753 w 9155430"/>
              <a:gd name="connsiteY2098" fmla="*/ 1782602 h 6858000"/>
              <a:gd name="connsiteX2099" fmla="*/ 2182736 w 9155430"/>
              <a:gd name="connsiteY2099" fmla="*/ 1765947 h 6858000"/>
              <a:gd name="connsiteX2100" fmla="*/ 2162162 w 9155430"/>
              <a:gd name="connsiteY2100" fmla="*/ 1737045 h 6858000"/>
              <a:gd name="connsiteX2101" fmla="*/ 2117585 w 9155430"/>
              <a:gd name="connsiteY2101" fmla="*/ 1702265 h 6858000"/>
              <a:gd name="connsiteX2102" fmla="*/ 2064680 w 9155430"/>
              <a:gd name="connsiteY2102" fmla="*/ 1758109 h 6858000"/>
              <a:gd name="connsiteX2103" fmla="*/ 6836379 w 9155430"/>
              <a:gd name="connsiteY2103" fmla="*/ 1384838 h 6858000"/>
              <a:gd name="connsiteX2104" fmla="*/ 6723222 w 9155430"/>
              <a:gd name="connsiteY2104" fmla="*/ 1344670 h 6858000"/>
              <a:gd name="connsiteX2105" fmla="*/ 6650723 w 9155430"/>
              <a:gd name="connsiteY2105" fmla="*/ 1346139 h 6858000"/>
              <a:gd name="connsiteX2106" fmla="*/ 6694320 w 9155430"/>
              <a:gd name="connsiteY2106" fmla="*/ 1394145 h 6858000"/>
              <a:gd name="connsiteX2107" fmla="*/ 6756042 w 9155430"/>
              <a:gd name="connsiteY2107" fmla="*/ 1355447 h 6858000"/>
              <a:gd name="connsiteX2108" fmla="*/ 6756042 w 9155430"/>
              <a:gd name="connsiteY2108" fmla="*/ 1411780 h 6858000"/>
              <a:gd name="connsiteX2109" fmla="*/ 6836379 w 9155430"/>
              <a:gd name="connsiteY2109" fmla="*/ 1384838 h 6858000"/>
              <a:gd name="connsiteX2110" fmla="*/ 7789641 w 9155430"/>
              <a:gd name="connsiteY2110" fmla="*/ 4561072 h 6858000"/>
              <a:gd name="connsiteX2111" fmla="*/ 7690690 w 9155430"/>
              <a:gd name="connsiteY2111" fmla="*/ 4545886 h 6858000"/>
              <a:gd name="connsiteX2112" fmla="*/ 7668156 w 9155430"/>
              <a:gd name="connsiteY2112" fmla="*/ 4593892 h 6858000"/>
              <a:gd name="connsiteX2113" fmla="*/ 7688240 w 9155430"/>
              <a:gd name="connsiteY2113" fmla="*/ 4607608 h 6858000"/>
              <a:gd name="connsiteX2114" fmla="*/ 7789641 w 9155430"/>
              <a:gd name="connsiteY2114" fmla="*/ 4561072 h 6858000"/>
              <a:gd name="connsiteX2115" fmla="*/ 2129831 w 9155430"/>
              <a:gd name="connsiteY2115" fmla="*/ 5936591 h 6858000"/>
              <a:gd name="connsiteX2116" fmla="*/ 2247397 w 9155430"/>
              <a:gd name="connsiteY2116" fmla="*/ 5939040 h 6858000"/>
              <a:gd name="connsiteX2117" fmla="*/ 2194982 w 9155430"/>
              <a:gd name="connsiteY2117" fmla="*/ 5897892 h 6858000"/>
              <a:gd name="connsiteX2118" fmla="*/ 2129831 w 9155430"/>
              <a:gd name="connsiteY2118" fmla="*/ 5936591 h 6858000"/>
              <a:gd name="connsiteX2119" fmla="*/ 4661413 w 9155430"/>
              <a:gd name="connsiteY2119" fmla="*/ 898900 h 6858000"/>
              <a:gd name="connsiteX2120" fmla="*/ 4666801 w 9155430"/>
              <a:gd name="connsiteY2120" fmla="*/ 882734 h 6858000"/>
              <a:gd name="connsiteX2121" fmla="*/ 4510047 w 9155430"/>
              <a:gd name="connsiteY2121" fmla="*/ 826401 h 6858000"/>
              <a:gd name="connsiteX2122" fmla="*/ 4494372 w 9155430"/>
              <a:gd name="connsiteY2122" fmla="*/ 834239 h 6858000"/>
              <a:gd name="connsiteX2123" fmla="*/ 4503189 w 9155430"/>
              <a:gd name="connsiteY2123" fmla="*/ 854323 h 6858000"/>
              <a:gd name="connsiteX2124" fmla="*/ 4586955 w 9155430"/>
              <a:gd name="connsiteY2124" fmla="*/ 879795 h 6858000"/>
              <a:gd name="connsiteX2125" fmla="*/ 4661413 w 9155430"/>
              <a:gd name="connsiteY2125" fmla="*/ 898900 h 6858000"/>
              <a:gd name="connsiteX2126" fmla="*/ 8200141 w 9155430"/>
              <a:gd name="connsiteY2126" fmla="*/ 6012029 h 6858000"/>
              <a:gd name="connsiteX2127" fmla="*/ 8299092 w 9155430"/>
              <a:gd name="connsiteY2127" fmla="*/ 6036521 h 6858000"/>
              <a:gd name="connsiteX2128" fmla="*/ 8303991 w 9155430"/>
              <a:gd name="connsiteY2128" fmla="*/ 6003211 h 6858000"/>
              <a:gd name="connsiteX2129" fmla="*/ 8268231 w 9155430"/>
              <a:gd name="connsiteY2129" fmla="*/ 5975289 h 6858000"/>
              <a:gd name="connsiteX2130" fmla="*/ 8200141 w 9155430"/>
              <a:gd name="connsiteY2130" fmla="*/ 6012029 h 6858000"/>
              <a:gd name="connsiteX2131" fmla="*/ 1677203 w 9155430"/>
              <a:gd name="connsiteY2131" fmla="*/ 5783755 h 6858000"/>
              <a:gd name="connsiteX2132" fmla="*/ 1607643 w 9155430"/>
              <a:gd name="connsiteY2132" fmla="*/ 5831272 h 6858000"/>
              <a:gd name="connsiteX2133" fmla="*/ 1725209 w 9155430"/>
              <a:gd name="connsiteY2133" fmla="*/ 5887605 h 6858000"/>
              <a:gd name="connsiteX2134" fmla="*/ 1733047 w 9155430"/>
              <a:gd name="connsiteY2134" fmla="*/ 5877808 h 6858000"/>
              <a:gd name="connsiteX2135" fmla="*/ 1677203 w 9155430"/>
              <a:gd name="connsiteY2135" fmla="*/ 5783755 h 6858000"/>
              <a:gd name="connsiteX2136" fmla="*/ 1617930 w 9155430"/>
              <a:gd name="connsiteY2136" fmla="*/ 4338187 h 6858000"/>
              <a:gd name="connsiteX2137" fmla="*/ 1609113 w 9155430"/>
              <a:gd name="connsiteY2137" fmla="*/ 4337697 h 6858000"/>
              <a:gd name="connsiteX2138" fmla="*/ 1615971 w 9155430"/>
              <a:gd name="connsiteY2138" fmla="*/ 4308306 h 6858000"/>
              <a:gd name="connsiteX2139" fmla="*/ 1616461 w 9155430"/>
              <a:gd name="connsiteY2139" fmla="*/ 4280874 h 6858000"/>
              <a:gd name="connsiteX2140" fmla="*/ 1593927 w 9155430"/>
              <a:gd name="connsiteY2140" fmla="*/ 4298019 h 6858000"/>
              <a:gd name="connsiteX2141" fmla="*/ 1576292 w 9155430"/>
              <a:gd name="connsiteY2141" fmla="*/ 4334268 h 6858000"/>
              <a:gd name="connsiteX2142" fmla="*/ 1619400 w 9155430"/>
              <a:gd name="connsiteY2142" fmla="*/ 4421463 h 6858000"/>
              <a:gd name="connsiteX2143" fmla="*/ 1628217 w 9155430"/>
              <a:gd name="connsiteY2143" fmla="*/ 4377865 h 6858000"/>
              <a:gd name="connsiteX2144" fmla="*/ 1594417 w 9155430"/>
              <a:gd name="connsiteY2144" fmla="*/ 4360230 h 6858000"/>
              <a:gd name="connsiteX2145" fmla="*/ 1617930 w 9155430"/>
              <a:gd name="connsiteY2145" fmla="*/ 4338187 h 6858000"/>
              <a:gd name="connsiteX2146" fmla="*/ 3743910 w 9155430"/>
              <a:gd name="connsiteY2146" fmla="*/ 552081 h 6858000"/>
              <a:gd name="connsiteX2147" fmla="*/ 3732644 w 9155430"/>
              <a:gd name="connsiteY2147" fmla="*/ 535916 h 6858000"/>
              <a:gd name="connsiteX2148" fmla="*/ 3668962 w 9155430"/>
              <a:gd name="connsiteY2148" fmla="*/ 577553 h 6858000"/>
              <a:gd name="connsiteX2149" fmla="*/ 3710600 w 9155430"/>
              <a:gd name="connsiteY2149" fmla="*/ 663768 h 6858000"/>
              <a:gd name="connsiteX2150" fmla="*/ 3772322 w 9155430"/>
              <a:gd name="connsiteY2150" fmla="*/ 654461 h 6858000"/>
              <a:gd name="connsiteX2151" fmla="*/ 3776731 w 9155430"/>
              <a:gd name="connsiteY2151" fmla="*/ 640255 h 6858000"/>
              <a:gd name="connsiteX2152" fmla="*/ 3696394 w 9155430"/>
              <a:gd name="connsiteY2152" fmla="*/ 591759 h 6858000"/>
              <a:gd name="connsiteX2153" fmla="*/ 3743910 w 9155430"/>
              <a:gd name="connsiteY2153" fmla="*/ 552081 h 6858000"/>
              <a:gd name="connsiteX2154" fmla="*/ 5201235 w 9155430"/>
              <a:gd name="connsiteY2154" fmla="*/ 1176159 h 6858000"/>
              <a:gd name="connsiteX2155" fmla="*/ 5230137 w 9155430"/>
              <a:gd name="connsiteY2155" fmla="*/ 1173220 h 6858000"/>
              <a:gd name="connsiteX2156" fmla="*/ 5312923 w 9155430"/>
              <a:gd name="connsiteY2156" fmla="*/ 1169791 h 6858000"/>
              <a:gd name="connsiteX2157" fmla="*/ 5373665 w 9155430"/>
              <a:gd name="connsiteY2157" fmla="*/ 1169791 h 6858000"/>
              <a:gd name="connsiteX2158" fmla="*/ 5201235 w 9155430"/>
              <a:gd name="connsiteY2158" fmla="*/ 1176159 h 6858000"/>
              <a:gd name="connsiteX2159" fmla="*/ 7955702 w 9155430"/>
              <a:gd name="connsiteY2159" fmla="*/ 5005862 h 6858000"/>
              <a:gd name="connsiteX2160" fmla="*/ 7948844 w 9155430"/>
              <a:gd name="connsiteY2160" fmla="*/ 4989207 h 6858000"/>
              <a:gd name="connsiteX2161" fmla="*/ 7826870 w 9155430"/>
              <a:gd name="connsiteY2161" fmla="*/ 5020558 h 6858000"/>
              <a:gd name="connsiteX2162" fmla="*/ 7843035 w 9155430"/>
              <a:gd name="connsiteY2162" fmla="*/ 5078361 h 6858000"/>
              <a:gd name="connsiteX2163" fmla="*/ 7955702 w 9155430"/>
              <a:gd name="connsiteY2163" fmla="*/ 5005862 h 6858000"/>
              <a:gd name="connsiteX2164" fmla="*/ 4428241 w 9155430"/>
              <a:gd name="connsiteY2164" fmla="*/ 1025283 h 6858000"/>
              <a:gd name="connsiteX2165" fmla="*/ 4410606 w 9155430"/>
              <a:gd name="connsiteY2165" fmla="*/ 1133051 h 6858000"/>
              <a:gd name="connsiteX2166" fmla="*/ 4517885 w 9155430"/>
              <a:gd name="connsiteY2166" fmla="*/ 1118356 h 6858000"/>
              <a:gd name="connsiteX2167" fmla="*/ 4477717 w 9155430"/>
              <a:gd name="connsiteY2167" fmla="*/ 1110028 h 6858000"/>
              <a:gd name="connsiteX2168" fmla="*/ 4457632 w 9155430"/>
              <a:gd name="connsiteY2168" fmla="*/ 1084556 h 6858000"/>
              <a:gd name="connsiteX2169" fmla="*/ 4428241 w 9155430"/>
              <a:gd name="connsiteY2169" fmla="*/ 1025283 h 6858000"/>
              <a:gd name="connsiteX2170" fmla="*/ 7270392 w 9155430"/>
              <a:gd name="connsiteY2170" fmla="*/ 5869480 h 6858000"/>
              <a:gd name="connsiteX2171" fmla="*/ 7211609 w 9155430"/>
              <a:gd name="connsiteY2171" fmla="*/ 5945408 h 6858000"/>
              <a:gd name="connsiteX2172" fmla="*/ 7249818 w 9155430"/>
              <a:gd name="connsiteY2172" fmla="*/ 5970391 h 6858000"/>
              <a:gd name="connsiteX2173" fmla="*/ 7331624 w 9155430"/>
              <a:gd name="connsiteY2173" fmla="*/ 5895443 h 6858000"/>
              <a:gd name="connsiteX2174" fmla="*/ 7326236 w 9155430"/>
              <a:gd name="connsiteY2174" fmla="*/ 5881727 h 6858000"/>
              <a:gd name="connsiteX2175" fmla="*/ 7270392 w 9155430"/>
              <a:gd name="connsiteY2175" fmla="*/ 5869480 h 6858000"/>
              <a:gd name="connsiteX2176" fmla="*/ 6520421 w 9155430"/>
              <a:gd name="connsiteY2176" fmla="*/ 5187110 h 6858000"/>
              <a:gd name="connsiteX2177" fmla="*/ 6517972 w 9155430"/>
              <a:gd name="connsiteY2177" fmla="*/ 5043091 h 6858000"/>
              <a:gd name="connsiteX2178" fmla="*/ 6504255 w 9155430"/>
              <a:gd name="connsiteY2178" fmla="*/ 5060236 h 6858000"/>
              <a:gd name="connsiteX2179" fmla="*/ 6492009 w 9155430"/>
              <a:gd name="connsiteY2179" fmla="*/ 5121958 h 6858000"/>
              <a:gd name="connsiteX2180" fmla="*/ 6520421 w 9155430"/>
              <a:gd name="connsiteY2180" fmla="*/ 5187110 h 6858000"/>
              <a:gd name="connsiteX2181" fmla="*/ 4952388 w 9155430"/>
              <a:gd name="connsiteY2181" fmla="*/ 713244 h 6858000"/>
              <a:gd name="connsiteX2182" fmla="*/ 4933284 w 9155430"/>
              <a:gd name="connsiteY2182" fmla="*/ 806317 h 6858000"/>
              <a:gd name="connsiteX2183" fmla="*/ 4948469 w 9155430"/>
              <a:gd name="connsiteY2183" fmla="*/ 814644 h 6858000"/>
              <a:gd name="connsiteX2184" fmla="*/ 5025377 w 9155430"/>
              <a:gd name="connsiteY2184" fmla="*/ 746554 h 6858000"/>
              <a:gd name="connsiteX2185" fmla="*/ 4952388 w 9155430"/>
              <a:gd name="connsiteY2185" fmla="*/ 713244 h 6858000"/>
              <a:gd name="connsiteX2186" fmla="*/ 1402393 w 9155430"/>
              <a:gd name="connsiteY2186" fmla="*/ 3674920 h 6858000"/>
              <a:gd name="connsiteX2187" fmla="*/ 1414640 w 9155430"/>
              <a:gd name="connsiteY2187" fmla="*/ 3685697 h 6858000"/>
              <a:gd name="connsiteX2188" fmla="*/ 1484689 w 9155430"/>
              <a:gd name="connsiteY2188" fmla="*/ 3644549 h 6858000"/>
              <a:gd name="connsiteX2189" fmla="*/ 1487138 w 9155430"/>
              <a:gd name="connsiteY2189" fmla="*/ 3567152 h 6858000"/>
              <a:gd name="connsiteX2190" fmla="*/ 1477831 w 9155430"/>
              <a:gd name="connsiteY2190" fmla="*/ 3569111 h 6858000"/>
              <a:gd name="connsiteX2191" fmla="*/ 1402393 w 9155430"/>
              <a:gd name="connsiteY2191" fmla="*/ 3674920 h 6858000"/>
              <a:gd name="connsiteX2192" fmla="*/ 7196913 w 9155430"/>
              <a:gd name="connsiteY2192" fmla="*/ 1416189 h 6858000"/>
              <a:gd name="connsiteX2193" fmla="*/ 7073470 w 9155430"/>
              <a:gd name="connsiteY2193" fmla="*/ 1344670 h 6858000"/>
              <a:gd name="connsiteX2194" fmla="*/ 7098942 w 9155430"/>
              <a:gd name="connsiteY2194" fmla="*/ 1397084 h 6858000"/>
              <a:gd name="connsiteX2195" fmla="*/ 7196913 w 9155430"/>
              <a:gd name="connsiteY2195" fmla="*/ 1416189 h 6858000"/>
              <a:gd name="connsiteX2196" fmla="*/ 7693629 w 9155430"/>
              <a:gd name="connsiteY2196" fmla="*/ 2389535 h 6858000"/>
              <a:gd name="connsiteX2197" fmla="*/ 7651991 w 9155430"/>
              <a:gd name="connsiteY2197" fmla="*/ 2302830 h 6858000"/>
              <a:gd name="connsiteX2198" fmla="*/ 7612313 w 9155430"/>
              <a:gd name="connsiteY2198" fmla="*/ 2289604 h 6858000"/>
              <a:gd name="connsiteX2199" fmla="*/ 7604474 w 9155430"/>
              <a:gd name="connsiteY2199" fmla="*/ 2335161 h 6858000"/>
              <a:gd name="connsiteX2200" fmla="*/ 7693629 w 9155430"/>
              <a:gd name="connsiteY2200" fmla="*/ 2389535 h 6858000"/>
              <a:gd name="connsiteX2201" fmla="*/ 2511920 w 9155430"/>
              <a:gd name="connsiteY2201" fmla="*/ 6226096 h 6858000"/>
              <a:gd name="connsiteX2202" fmla="*/ 2512899 w 9155430"/>
              <a:gd name="connsiteY2202" fmla="*/ 6204053 h 6858000"/>
              <a:gd name="connsiteX2203" fmla="*/ 2448728 w 9155430"/>
              <a:gd name="connsiteY2203" fmla="*/ 6199644 h 6858000"/>
              <a:gd name="connsiteX2204" fmla="*/ 2393864 w 9155430"/>
              <a:gd name="connsiteY2204" fmla="*/ 6181520 h 6858000"/>
              <a:gd name="connsiteX2205" fmla="*/ 2431583 w 9155430"/>
              <a:gd name="connsiteY2205" fmla="*/ 6200624 h 6858000"/>
              <a:gd name="connsiteX2206" fmla="*/ 2388965 w 9155430"/>
              <a:gd name="connsiteY2206" fmla="*/ 6227566 h 6858000"/>
              <a:gd name="connsiteX2207" fmla="*/ 2391415 w 9155430"/>
              <a:gd name="connsiteY2207" fmla="*/ 6239322 h 6858000"/>
              <a:gd name="connsiteX2208" fmla="*/ 2511920 w 9155430"/>
              <a:gd name="connsiteY2208" fmla="*/ 6226096 h 6858000"/>
              <a:gd name="connsiteX2209" fmla="*/ 7909166 w 9155430"/>
              <a:gd name="connsiteY2209" fmla="*/ 3955118 h 6858000"/>
              <a:gd name="connsiteX2210" fmla="*/ 7857241 w 9155430"/>
              <a:gd name="connsiteY2210" fmla="*/ 4000675 h 6858000"/>
              <a:gd name="connsiteX2211" fmla="*/ 7789641 w 9155430"/>
              <a:gd name="connsiteY2211" fmla="*/ 4040354 h 6858000"/>
              <a:gd name="connsiteX2212" fmla="*/ 7848913 w 9155430"/>
              <a:gd name="connsiteY2212" fmla="*/ 4046232 h 6858000"/>
              <a:gd name="connsiteX2213" fmla="*/ 7909166 w 9155430"/>
              <a:gd name="connsiteY2213" fmla="*/ 3955118 h 6858000"/>
              <a:gd name="connsiteX2214" fmla="*/ 2315977 w 9155430"/>
              <a:gd name="connsiteY2214" fmla="*/ 6069832 h 6858000"/>
              <a:gd name="connsiteX2215" fmla="*/ 2417377 w 9155430"/>
              <a:gd name="connsiteY2215" fmla="*/ 6026724 h 6858000"/>
              <a:gd name="connsiteX2216" fmla="*/ 2315977 w 9155430"/>
              <a:gd name="connsiteY2216" fmla="*/ 6069832 h 6858000"/>
              <a:gd name="connsiteX2217" fmla="*/ 5141963 w 9155430"/>
              <a:gd name="connsiteY2217" fmla="*/ 1827669 h 6858000"/>
              <a:gd name="connsiteX2218" fmla="*/ 5159108 w 9155430"/>
              <a:gd name="connsiteY2218" fmla="*/ 1755660 h 6858000"/>
              <a:gd name="connsiteX2219" fmla="*/ 5102774 w 9155430"/>
              <a:gd name="connsiteY2219" fmla="*/ 1734596 h 6858000"/>
              <a:gd name="connsiteX2220" fmla="*/ 5141963 w 9155430"/>
              <a:gd name="connsiteY2220" fmla="*/ 1827669 h 6858000"/>
              <a:gd name="connsiteX2221" fmla="*/ 1968668 w 9155430"/>
              <a:gd name="connsiteY2221" fmla="*/ 2601643 h 6858000"/>
              <a:gd name="connsiteX2222" fmla="*/ 1893230 w 9155430"/>
              <a:gd name="connsiteY2222" fmla="*/ 2551188 h 6858000"/>
              <a:gd name="connsiteX2223" fmla="*/ 1844244 w 9155430"/>
              <a:gd name="connsiteY2223" fmla="*/ 2596745 h 6858000"/>
              <a:gd name="connsiteX2224" fmla="*/ 1901558 w 9155430"/>
              <a:gd name="connsiteY2224" fmla="*/ 2618788 h 6858000"/>
              <a:gd name="connsiteX2225" fmla="*/ 1968668 w 9155430"/>
              <a:gd name="connsiteY2225" fmla="*/ 2601643 h 6858000"/>
              <a:gd name="connsiteX2226" fmla="*/ 1357816 w 9155430"/>
              <a:gd name="connsiteY2226" fmla="*/ 4951978 h 6858000"/>
              <a:gd name="connsiteX2227" fmla="*/ 1402393 w 9155430"/>
              <a:gd name="connsiteY2227" fmla="*/ 4817267 h 6858000"/>
              <a:gd name="connsiteX2228" fmla="*/ 1357816 w 9155430"/>
              <a:gd name="connsiteY2228" fmla="*/ 4951978 h 6858000"/>
              <a:gd name="connsiteX2229" fmla="*/ 6221608 w 9155430"/>
              <a:gd name="connsiteY2229" fmla="*/ 1366713 h 6858000"/>
              <a:gd name="connsiteX2230" fmla="*/ 6192706 w 9155430"/>
              <a:gd name="connsiteY2230" fmla="*/ 1293235 h 6858000"/>
              <a:gd name="connsiteX2231" fmla="*/ 6118248 w 9155430"/>
              <a:gd name="connsiteY2231" fmla="*/ 1343690 h 6858000"/>
              <a:gd name="connsiteX2232" fmla="*/ 6163805 w 9155430"/>
              <a:gd name="connsiteY2232" fmla="*/ 1304502 h 6858000"/>
              <a:gd name="connsiteX2233" fmla="*/ 6173602 w 9155430"/>
              <a:gd name="connsiteY2233" fmla="*/ 1303032 h 6858000"/>
              <a:gd name="connsiteX2234" fmla="*/ 6221608 w 9155430"/>
              <a:gd name="connsiteY2234" fmla="*/ 1366713 h 6858000"/>
              <a:gd name="connsiteX2235" fmla="*/ 2453627 w 9155430"/>
              <a:gd name="connsiteY2235" fmla="*/ 2052513 h 6858000"/>
              <a:gd name="connsiteX2236" fmla="*/ 2553557 w 9155430"/>
              <a:gd name="connsiteY2236" fmla="*/ 2077986 h 6858000"/>
              <a:gd name="connsiteX2237" fmla="*/ 2490366 w 9155430"/>
              <a:gd name="connsiteY2237" fmla="*/ 2020183 h 6858000"/>
              <a:gd name="connsiteX2238" fmla="*/ 2453627 w 9155430"/>
              <a:gd name="connsiteY2238" fmla="*/ 2052513 h 6858000"/>
              <a:gd name="connsiteX2239" fmla="*/ 3111995 w 9155430"/>
              <a:gd name="connsiteY2239" fmla="*/ 631928 h 6858000"/>
              <a:gd name="connsiteX2240" fmla="*/ 3193801 w 9155430"/>
              <a:gd name="connsiteY2240" fmla="*/ 585391 h 6858000"/>
              <a:gd name="connsiteX2241" fmla="*/ 3201149 w 9155430"/>
              <a:gd name="connsiteY2241" fmla="*/ 564327 h 6858000"/>
              <a:gd name="connsiteX2242" fmla="*/ 3182044 w 9155430"/>
              <a:gd name="connsiteY2242" fmla="*/ 553550 h 6858000"/>
              <a:gd name="connsiteX2243" fmla="*/ 3111995 w 9155430"/>
              <a:gd name="connsiteY2243" fmla="*/ 631928 h 6858000"/>
              <a:gd name="connsiteX2244" fmla="*/ 5135594 w 9155430"/>
              <a:gd name="connsiteY2244" fmla="*/ 1431374 h 6858000"/>
              <a:gd name="connsiteX2245" fmla="*/ 5228177 w 9155430"/>
              <a:gd name="connsiteY2245" fmla="*/ 1373571 h 6858000"/>
              <a:gd name="connsiteX2246" fmla="*/ 5135594 w 9155430"/>
              <a:gd name="connsiteY2246" fmla="*/ 1355937 h 6858000"/>
              <a:gd name="connsiteX2247" fmla="*/ 5135594 w 9155430"/>
              <a:gd name="connsiteY2247" fmla="*/ 1431374 h 6858000"/>
              <a:gd name="connsiteX2248" fmla="*/ 1729618 w 9155430"/>
              <a:gd name="connsiteY2248" fmla="*/ 2577150 h 6858000"/>
              <a:gd name="connsiteX2249" fmla="*/ 1670345 w 9155430"/>
              <a:gd name="connsiteY2249" fmla="*/ 2603603 h 6858000"/>
              <a:gd name="connsiteX2250" fmla="*/ 1653200 w 9155430"/>
              <a:gd name="connsiteY2250" fmla="*/ 2620748 h 6858000"/>
              <a:gd name="connsiteX2251" fmla="*/ 1679162 w 9155430"/>
              <a:gd name="connsiteY2251" fmla="*/ 2630545 h 6858000"/>
              <a:gd name="connsiteX2252" fmla="*/ 1710023 w 9155430"/>
              <a:gd name="connsiteY2252" fmla="*/ 2624177 h 6858000"/>
              <a:gd name="connsiteX2253" fmla="*/ 1764887 w 9155430"/>
              <a:gd name="connsiteY2253" fmla="*/ 2613400 h 6858000"/>
              <a:gd name="connsiteX2254" fmla="*/ 1729618 w 9155430"/>
              <a:gd name="connsiteY2254" fmla="*/ 2577150 h 6858000"/>
              <a:gd name="connsiteX2255" fmla="*/ 2936136 w 9155430"/>
              <a:gd name="connsiteY2255" fmla="*/ 1971197 h 6858000"/>
              <a:gd name="connsiteX2256" fmla="*/ 2893029 w 9155430"/>
              <a:gd name="connsiteY2256" fmla="*/ 2050554 h 6858000"/>
              <a:gd name="connsiteX2257" fmla="*/ 2957690 w 9155430"/>
              <a:gd name="connsiteY2257" fmla="*/ 2022142 h 6858000"/>
              <a:gd name="connsiteX2258" fmla="*/ 2936136 w 9155430"/>
              <a:gd name="connsiteY2258" fmla="*/ 1971197 h 6858000"/>
              <a:gd name="connsiteX2259" fmla="*/ 3741951 w 9155430"/>
              <a:gd name="connsiteY2259" fmla="*/ 915065 h 6858000"/>
              <a:gd name="connsiteX2260" fmla="*/ 3747339 w 9155430"/>
              <a:gd name="connsiteY2260" fmla="*/ 846485 h 6858000"/>
              <a:gd name="connsiteX2261" fmla="*/ 3741461 w 9155430"/>
              <a:gd name="connsiteY2261" fmla="*/ 843056 h 6858000"/>
              <a:gd name="connsiteX2262" fmla="*/ 3687577 w 9155430"/>
              <a:gd name="connsiteY2262" fmla="*/ 951804 h 6858000"/>
              <a:gd name="connsiteX2263" fmla="*/ 3730194 w 9155430"/>
              <a:gd name="connsiteY2263" fmla="*/ 912616 h 6858000"/>
              <a:gd name="connsiteX2264" fmla="*/ 3741951 w 9155430"/>
              <a:gd name="connsiteY2264" fmla="*/ 915065 h 6858000"/>
              <a:gd name="connsiteX2265" fmla="*/ 6537566 w 9155430"/>
              <a:gd name="connsiteY2265" fmla="*/ 5829802 h 6858000"/>
              <a:gd name="connsiteX2266" fmla="*/ 6606146 w 9155430"/>
              <a:gd name="connsiteY2266" fmla="*/ 5755344 h 6858000"/>
              <a:gd name="connsiteX2267" fmla="*/ 6597328 w 9155430"/>
              <a:gd name="connsiteY2267" fmla="*/ 5745056 h 6858000"/>
              <a:gd name="connsiteX2268" fmla="*/ 6522870 w 9155430"/>
              <a:gd name="connsiteY2268" fmla="*/ 5792083 h 6858000"/>
              <a:gd name="connsiteX2269" fmla="*/ 6537566 w 9155430"/>
              <a:gd name="connsiteY2269" fmla="*/ 5829802 h 6858000"/>
              <a:gd name="connsiteX2270" fmla="*/ 6972559 w 9155430"/>
              <a:gd name="connsiteY2270" fmla="*/ 5569688 h 6858000"/>
              <a:gd name="connsiteX2271" fmla="*/ 6939249 w 9155430"/>
              <a:gd name="connsiteY2271" fmla="*/ 5496699 h 6858000"/>
              <a:gd name="connsiteX2272" fmla="*/ 6887814 w 9155430"/>
              <a:gd name="connsiteY2272" fmla="*/ 5569688 h 6858000"/>
              <a:gd name="connsiteX2273" fmla="*/ 6972559 w 9155430"/>
              <a:gd name="connsiteY2273" fmla="*/ 5569688 h 6858000"/>
              <a:gd name="connsiteX2274" fmla="*/ 6721752 w 9155430"/>
              <a:gd name="connsiteY2274" fmla="*/ 1459786 h 6858000"/>
              <a:gd name="connsiteX2275" fmla="*/ 6702158 w 9155430"/>
              <a:gd name="connsiteY2275" fmla="*/ 1401983 h 6858000"/>
              <a:gd name="connsiteX2276" fmla="*/ 6614963 w 9155430"/>
              <a:gd name="connsiteY2276" fmla="*/ 1453908 h 6858000"/>
              <a:gd name="connsiteX2277" fmla="*/ 6721752 w 9155430"/>
              <a:gd name="connsiteY2277" fmla="*/ 1459786 h 6858000"/>
              <a:gd name="connsiteX2278" fmla="*/ 2936136 w 9155430"/>
              <a:gd name="connsiteY2278" fmla="*/ 201833 h 6858000"/>
              <a:gd name="connsiteX2279" fmla="*/ 2938095 w 9155430"/>
              <a:gd name="connsiteY2279" fmla="*/ 190076 h 6858000"/>
              <a:gd name="connsiteX2280" fmla="*/ 2769585 w 9155430"/>
              <a:gd name="connsiteY2280" fmla="*/ 150888 h 6858000"/>
              <a:gd name="connsiteX2281" fmla="*/ 2936136 w 9155430"/>
              <a:gd name="connsiteY2281" fmla="*/ 201833 h 6858000"/>
              <a:gd name="connsiteX2282" fmla="*/ 2435992 w 9155430"/>
              <a:gd name="connsiteY2282" fmla="*/ 681893 h 6858000"/>
              <a:gd name="connsiteX2283" fmla="*/ 2341449 w 9155430"/>
              <a:gd name="connsiteY2283" fmla="*/ 661319 h 6858000"/>
              <a:gd name="connsiteX2284" fmla="*/ 2435992 w 9155430"/>
              <a:gd name="connsiteY2284" fmla="*/ 681893 h 6858000"/>
              <a:gd name="connsiteX2285" fmla="*/ 7920432 w 9155430"/>
              <a:gd name="connsiteY2285" fmla="*/ 4428321 h 6858000"/>
              <a:gd name="connsiteX2286" fmla="*/ 8013995 w 9155430"/>
              <a:gd name="connsiteY2286" fmla="*/ 4406767 h 6858000"/>
              <a:gd name="connsiteX2287" fmla="*/ 7920432 w 9155430"/>
              <a:gd name="connsiteY2287" fmla="*/ 4428321 h 6858000"/>
              <a:gd name="connsiteX2288" fmla="*/ 4302347 w 9155430"/>
              <a:gd name="connsiteY2288" fmla="*/ 1259924 h 6858000"/>
              <a:gd name="connsiteX2289" fmla="*/ 4318023 w 9155430"/>
              <a:gd name="connsiteY2289" fmla="*/ 1314299 h 6858000"/>
              <a:gd name="connsiteX2290" fmla="*/ 4347414 w 9155430"/>
              <a:gd name="connsiteY2290" fmla="*/ 1332423 h 6858000"/>
              <a:gd name="connsiteX2291" fmla="*/ 4395910 w 9155430"/>
              <a:gd name="connsiteY2291" fmla="*/ 1307441 h 6858000"/>
              <a:gd name="connsiteX2292" fmla="*/ 4302347 w 9155430"/>
              <a:gd name="connsiteY2292" fmla="*/ 1259924 h 6858000"/>
              <a:gd name="connsiteX2293" fmla="*/ 6960803 w 9155430"/>
              <a:gd name="connsiteY2293" fmla="*/ 1805135 h 6858000"/>
              <a:gd name="connsiteX2294" fmla="*/ 6860382 w 9155430"/>
              <a:gd name="connsiteY2294" fmla="*/ 1723819 h 6858000"/>
              <a:gd name="connsiteX2295" fmla="*/ 6899080 w 9155430"/>
              <a:gd name="connsiteY2295" fmla="*/ 1771825 h 6858000"/>
              <a:gd name="connsiteX2296" fmla="*/ 6960803 w 9155430"/>
              <a:gd name="connsiteY2296" fmla="*/ 1805135 h 6858000"/>
              <a:gd name="connsiteX2297" fmla="*/ 8613580 w 9155430"/>
              <a:gd name="connsiteY2297" fmla="*/ 5922385 h 6858000"/>
              <a:gd name="connsiteX2298" fmla="*/ 8549409 w 9155430"/>
              <a:gd name="connsiteY2298" fmla="*/ 5916506 h 6858000"/>
              <a:gd name="connsiteX2299" fmla="*/ 8591047 w 9155430"/>
              <a:gd name="connsiteY2299" fmla="*/ 5972350 h 6858000"/>
              <a:gd name="connsiteX2300" fmla="*/ 8613580 w 9155430"/>
              <a:gd name="connsiteY2300" fmla="*/ 5922385 h 6858000"/>
              <a:gd name="connsiteX2301" fmla="*/ 3577849 w 9155430"/>
              <a:gd name="connsiteY2301" fmla="*/ 941517 h 6858000"/>
              <a:gd name="connsiteX2302" fmla="*/ 3666513 w 9155430"/>
              <a:gd name="connsiteY2302" fmla="*/ 971888 h 6858000"/>
              <a:gd name="connsiteX2303" fmla="*/ 3671901 w 9155430"/>
              <a:gd name="connsiteY2303" fmla="*/ 961112 h 6858000"/>
              <a:gd name="connsiteX2304" fmla="*/ 3627814 w 9155430"/>
              <a:gd name="connsiteY2304" fmla="*/ 901349 h 6858000"/>
              <a:gd name="connsiteX2305" fmla="*/ 3577849 w 9155430"/>
              <a:gd name="connsiteY2305" fmla="*/ 941517 h 6858000"/>
              <a:gd name="connsiteX2306" fmla="*/ 1482730 w 9155430"/>
              <a:gd name="connsiteY2306" fmla="*/ 3759666 h 6858000"/>
              <a:gd name="connsiteX2307" fmla="*/ 1481260 w 9155430"/>
              <a:gd name="connsiteY2307" fmla="*/ 3777300 h 6858000"/>
              <a:gd name="connsiteX2308" fmla="*/ 1529266 w 9155430"/>
              <a:gd name="connsiteY2308" fmla="*/ 3790527 h 6858000"/>
              <a:gd name="connsiteX2309" fmla="*/ 1573353 w 9155430"/>
              <a:gd name="connsiteY2309" fmla="*/ 3759176 h 6858000"/>
              <a:gd name="connsiteX2310" fmla="*/ 1564536 w 9155430"/>
              <a:gd name="connsiteY2310" fmla="*/ 3741541 h 6858000"/>
              <a:gd name="connsiteX2311" fmla="*/ 1482730 w 9155430"/>
              <a:gd name="connsiteY2311" fmla="*/ 3759666 h 6858000"/>
              <a:gd name="connsiteX2312" fmla="*/ 4129428 w 9155430"/>
              <a:gd name="connsiteY2312" fmla="*/ 449211 h 6858000"/>
              <a:gd name="connsiteX2313" fmla="*/ 4127958 w 9155430"/>
              <a:gd name="connsiteY2313" fmla="*/ 460967 h 6858000"/>
              <a:gd name="connsiteX2314" fmla="*/ 4166167 w 9155430"/>
              <a:gd name="connsiteY2314" fmla="*/ 465866 h 6858000"/>
              <a:gd name="connsiteX2315" fmla="*/ 4248953 w 9155430"/>
              <a:gd name="connsiteY2315" fmla="*/ 426677 h 6858000"/>
              <a:gd name="connsiteX2316" fmla="*/ 4214173 w 9155430"/>
              <a:gd name="connsiteY2316" fmla="*/ 414921 h 6858000"/>
              <a:gd name="connsiteX2317" fmla="*/ 4129428 w 9155430"/>
              <a:gd name="connsiteY2317" fmla="*/ 449211 h 6858000"/>
              <a:gd name="connsiteX2318" fmla="*/ 7214548 w 9155430"/>
              <a:gd name="connsiteY2318" fmla="*/ 6047788 h 6858000"/>
              <a:gd name="connsiteX2319" fmla="*/ 7177809 w 9155430"/>
              <a:gd name="connsiteY2319" fmla="*/ 6053666 h 6858000"/>
              <a:gd name="connsiteX2320" fmla="*/ 7173400 w 9155430"/>
              <a:gd name="connsiteY2320" fmla="*/ 6129105 h 6858000"/>
              <a:gd name="connsiteX2321" fmla="*/ 7214548 w 9155430"/>
              <a:gd name="connsiteY2321" fmla="*/ 6134003 h 6858000"/>
              <a:gd name="connsiteX2322" fmla="*/ 7214548 w 9155430"/>
              <a:gd name="connsiteY2322" fmla="*/ 6047788 h 6858000"/>
              <a:gd name="connsiteX2323" fmla="*/ 2258174 w 9155430"/>
              <a:gd name="connsiteY2323" fmla="*/ 1635645 h 6858000"/>
              <a:gd name="connsiteX2324" fmla="*/ 2179796 w 9155430"/>
              <a:gd name="connsiteY2324" fmla="*/ 1695407 h 6858000"/>
              <a:gd name="connsiteX2325" fmla="*/ 2190083 w 9155430"/>
              <a:gd name="connsiteY2325" fmla="*/ 1711083 h 6858000"/>
              <a:gd name="connsiteX2326" fmla="*/ 2272380 w 9155430"/>
              <a:gd name="connsiteY2326" fmla="*/ 1672384 h 6858000"/>
              <a:gd name="connsiteX2327" fmla="*/ 2258174 w 9155430"/>
              <a:gd name="connsiteY2327" fmla="*/ 1635645 h 6858000"/>
              <a:gd name="connsiteX2328" fmla="*/ 1665936 w 9155430"/>
              <a:gd name="connsiteY2328" fmla="*/ 4792774 h 6858000"/>
              <a:gd name="connsiteX2329" fmla="*/ 1571884 w 9155430"/>
              <a:gd name="connsiteY2329" fmla="*/ 4803551 h 6858000"/>
              <a:gd name="connsiteX2330" fmla="*/ 1665936 w 9155430"/>
              <a:gd name="connsiteY2330" fmla="*/ 4792774 h 6858000"/>
              <a:gd name="connsiteX2331" fmla="*/ 8109027 w 9155430"/>
              <a:gd name="connsiteY2331" fmla="*/ 2231311 h 6858000"/>
              <a:gd name="connsiteX2332" fmla="*/ 8073268 w 9155430"/>
              <a:gd name="connsiteY2332" fmla="*/ 2220045 h 6858000"/>
              <a:gd name="connsiteX2333" fmla="*/ 8013995 w 9155430"/>
              <a:gd name="connsiteY2333" fmla="*/ 2246007 h 6858000"/>
              <a:gd name="connsiteX2334" fmla="*/ 8005178 w 9155430"/>
              <a:gd name="connsiteY2334" fmla="*/ 2269520 h 6858000"/>
              <a:gd name="connsiteX2335" fmla="*/ 8034569 w 9155430"/>
              <a:gd name="connsiteY2335" fmla="*/ 2274908 h 6858000"/>
              <a:gd name="connsiteX2336" fmla="*/ 8109027 w 9155430"/>
              <a:gd name="connsiteY2336" fmla="*/ 2231311 h 6858000"/>
              <a:gd name="connsiteX2337" fmla="*/ 6267655 w 9155430"/>
              <a:gd name="connsiteY2337" fmla="*/ 1265313 h 6858000"/>
              <a:gd name="connsiteX2338" fmla="*/ 6276472 w 9155430"/>
              <a:gd name="connsiteY2338" fmla="*/ 1283438 h 6858000"/>
              <a:gd name="connsiteX2339" fmla="*/ 6338194 w 9155430"/>
              <a:gd name="connsiteY2339" fmla="*/ 1262864 h 6858000"/>
              <a:gd name="connsiteX2340" fmla="*/ 6309782 w 9155430"/>
              <a:gd name="connsiteY2340" fmla="*/ 1221716 h 6858000"/>
              <a:gd name="connsiteX2341" fmla="*/ 6267655 w 9155430"/>
              <a:gd name="connsiteY2341" fmla="*/ 1265313 h 6858000"/>
              <a:gd name="connsiteX2342" fmla="*/ 2110237 w 9155430"/>
              <a:gd name="connsiteY2342" fmla="*/ 1364264 h 6858000"/>
              <a:gd name="connsiteX2343" fmla="*/ 2094071 w 9155430"/>
              <a:gd name="connsiteY2343" fmla="*/ 1367203 h 6858000"/>
              <a:gd name="connsiteX2344" fmla="*/ 2101909 w 9155430"/>
              <a:gd name="connsiteY2344" fmla="*/ 1424027 h 6858000"/>
              <a:gd name="connsiteX2345" fmla="*/ 2163631 w 9155430"/>
              <a:gd name="connsiteY2345" fmla="*/ 1405902 h 6858000"/>
              <a:gd name="connsiteX2346" fmla="*/ 2110237 w 9155430"/>
              <a:gd name="connsiteY2346" fmla="*/ 1364264 h 6858000"/>
              <a:gd name="connsiteX2347" fmla="*/ 7016156 w 9155430"/>
              <a:gd name="connsiteY2347" fmla="*/ 1482809 h 6858000"/>
              <a:gd name="connsiteX2348" fmla="*/ 6946107 w 9155430"/>
              <a:gd name="connsiteY2348" fmla="*/ 1518569 h 6858000"/>
              <a:gd name="connsiteX2349" fmla="*/ 6996072 w 9155430"/>
              <a:gd name="connsiteY2349" fmla="*/ 1535714 h 6858000"/>
              <a:gd name="connsiteX2350" fmla="*/ 7020075 w 9155430"/>
              <a:gd name="connsiteY2350" fmla="*/ 1521018 h 6858000"/>
              <a:gd name="connsiteX2351" fmla="*/ 7016156 w 9155430"/>
              <a:gd name="connsiteY2351" fmla="*/ 1482809 h 6858000"/>
              <a:gd name="connsiteX2352" fmla="*/ 5450083 w 9155430"/>
              <a:gd name="connsiteY2352" fmla="*/ 1452928 h 6858000"/>
              <a:gd name="connsiteX2353" fmla="*/ 5464289 w 9155430"/>
              <a:gd name="connsiteY2353" fmla="*/ 1451459 h 6858000"/>
              <a:gd name="connsiteX2354" fmla="*/ 5469677 w 9155430"/>
              <a:gd name="connsiteY2354" fmla="*/ 1421087 h 6858000"/>
              <a:gd name="connsiteX2355" fmla="*/ 5499558 w 9155430"/>
              <a:gd name="connsiteY2355" fmla="*/ 1401983 h 6858000"/>
              <a:gd name="connsiteX2356" fmla="*/ 5520623 w 9155430"/>
              <a:gd name="connsiteY2356" fmla="*/ 1385328 h 6858000"/>
              <a:gd name="connsiteX2357" fmla="*/ 5513764 w 9155430"/>
              <a:gd name="connsiteY2357" fmla="*/ 1373082 h 6858000"/>
              <a:gd name="connsiteX2358" fmla="*/ 5439306 w 9155430"/>
              <a:gd name="connsiteY2358" fmla="*/ 1394635 h 6858000"/>
              <a:gd name="connsiteX2359" fmla="*/ 5450083 w 9155430"/>
              <a:gd name="connsiteY2359" fmla="*/ 1452928 h 6858000"/>
              <a:gd name="connsiteX2360" fmla="*/ 8414208 w 9155430"/>
              <a:gd name="connsiteY2360" fmla="*/ 5664720 h 6858000"/>
              <a:gd name="connsiteX2361" fmla="*/ 8360324 w 9155430"/>
              <a:gd name="connsiteY2361" fmla="*/ 5651494 h 6858000"/>
              <a:gd name="connsiteX2362" fmla="*/ 8353466 w 9155430"/>
              <a:gd name="connsiteY2362" fmla="*/ 5671088 h 6858000"/>
              <a:gd name="connsiteX2363" fmla="*/ 8390205 w 9155430"/>
              <a:gd name="connsiteY2363" fmla="*/ 5723013 h 6858000"/>
              <a:gd name="connsiteX2364" fmla="*/ 8414208 w 9155430"/>
              <a:gd name="connsiteY2364" fmla="*/ 5664720 h 6858000"/>
              <a:gd name="connsiteX2365" fmla="*/ 4710399 w 9155430"/>
              <a:gd name="connsiteY2365" fmla="*/ 952784 h 6858000"/>
              <a:gd name="connsiteX2366" fmla="*/ 4744199 w 9155430"/>
              <a:gd name="connsiteY2366" fmla="*/ 978746 h 6858000"/>
              <a:gd name="connsiteX2367" fmla="*/ 4792695 w 9155430"/>
              <a:gd name="connsiteY2367" fmla="*/ 946906 h 6858000"/>
              <a:gd name="connsiteX2368" fmla="*/ 4734402 w 9155430"/>
              <a:gd name="connsiteY2368" fmla="*/ 915555 h 6858000"/>
              <a:gd name="connsiteX2369" fmla="*/ 4710399 w 9155430"/>
              <a:gd name="connsiteY2369" fmla="*/ 952784 h 6858000"/>
              <a:gd name="connsiteX2370" fmla="*/ 7237082 w 9155430"/>
              <a:gd name="connsiteY2370" fmla="*/ 4305366 h 6858000"/>
              <a:gd name="connsiteX2371" fmla="*/ 7304682 w 9155430"/>
              <a:gd name="connsiteY2371" fmla="*/ 4311735 h 6858000"/>
              <a:gd name="connsiteX2372" fmla="*/ 7326236 w 9155430"/>
              <a:gd name="connsiteY2372" fmla="*/ 4293120 h 6858000"/>
              <a:gd name="connsiteX2373" fmla="*/ 7309091 w 9155430"/>
              <a:gd name="connsiteY2373" fmla="*/ 4275485 h 6858000"/>
              <a:gd name="connsiteX2374" fmla="*/ 7268922 w 9155430"/>
              <a:gd name="connsiteY2374" fmla="*/ 4269607 h 6858000"/>
              <a:gd name="connsiteX2375" fmla="*/ 7237082 w 9155430"/>
              <a:gd name="connsiteY2375" fmla="*/ 4305366 h 6858000"/>
              <a:gd name="connsiteX2376" fmla="*/ 1462156 w 9155430"/>
              <a:gd name="connsiteY2376" fmla="*/ 5860663 h 6858000"/>
              <a:gd name="connsiteX2377" fmla="*/ 1506733 w 9155430"/>
              <a:gd name="connsiteY2377" fmla="*/ 5892994 h 6858000"/>
              <a:gd name="connsiteX2378" fmla="*/ 1538084 w 9155430"/>
              <a:gd name="connsiteY2378" fmla="*/ 5904260 h 6858000"/>
              <a:gd name="connsiteX2379" fmla="*/ 1542492 w 9155430"/>
              <a:gd name="connsiteY2379" fmla="*/ 5866541 h 6858000"/>
              <a:gd name="connsiteX2380" fmla="*/ 1509672 w 9155430"/>
              <a:gd name="connsiteY2380" fmla="*/ 5857234 h 6858000"/>
              <a:gd name="connsiteX2381" fmla="*/ 1462156 w 9155430"/>
              <a:gd name="connsiteY2381" fmla="*/ 5860663 h 6858000"/>
              <a:gd name="connsiteX2382" fmla="*/ 7700487 w 9155430"/>
              <a:gd name="connsiteY2382" fmla="*/ 2725087 h 6858000"/>
              <a:gd name="connsiteX2383" fmla="*/ 7715183 w 9155430"/>
              <a:gd name="connsiteY2383" fmla="*/ 2663855 h 6858000"/>
              <a:gd name="connsiteX2384" fmla="*/ 7656400 w 9155430"/>
              <a:gd name="connsiteY2384" fmla="*/ 2722148 h 6858000"/>
              <a:gd name="connsiteX2385" fmla="*/ 7700487 w 9155430"/>
              <a:gd name="connsiteY2385" fmla="*/ 2725087 h 6858000"/>
              <a:gd name="connsiteX2386" fmla="*/ 1534655 w 9155430"/>
              <a:gd name="connsiteY2386" fmla="*/ 4589974 h 6858000"/>
              <a:gd name="connsiteX2387" fmla="*/ 1602745 w 9155430"/>
              <a:gd name="connsiteY2387" fmla="*/ 4618875 h 6858000"/>
              <a:gd name="connsiteX2388" fmla="*/ 1567965 w 9155430"/>
              <a:gd name="connsiteY2388" fmla="*/ 4550295 h 6858000"/>
              <a:gd name="connsiteX2389" fmla="*/ 1534655 w 9155430"/>
              <a:gd name="connsiteY2389" fmla="*/ 4589974 h 6858000"/>
              <a:gd name="connsiteX2390" fmla="*/ 7165562 w 9155430"/>
              <a:gd name="connsiteY2390" fmla="*/ 4419503 h 6858000"/>
              <a:gd name="connsiteX2391" fmla="*/ 7159195 w 9155430"/>
              <a:gd name="connsiteY2391" fmla="*/ 4408726 h 6858000"/>
              <a:gd name="connsiteX2392" fmla="*/ 7121475 w 9155430"/>
              <a:gd name="connsiteY2392" fmla="*/ 4401379 h 6858000"/>
              <a:gd name="connsiteX2393" fmla="*/ 7088165 w 9155430"/>
              <a:gd name="connsiteY2393" fmla="*/ 4396970 h 6858000"/>
              <a:gd name="connsiteX2394" fmla="*/ 7092574 w 9155430"/>
              <a:gd name="connsiteY2394" fmla="*/ 4425381 h 6858000"/>
              <a:gd name="connsiteX2395" fmla="*/ 7086206 w 9155430"/>
              <a:gd name="connsiteY2395" fmla="*/ 4453793 h 6858000"/>
              <a:gd name="connsiteX2396" fmla="*/ 7093064 w 9155430"/>
              <a:gd name="connsiteY2396" fmla="*/ 4458202 h 6858000"/>
              <a:gd name="connsiteX2397" fmla="*/ 7120986 w 9155430"/>
              <a:gd name="connsiteY2397" fmla="*/ 4421463 h 6858000"/>
              <a:gd name="connsiteX2398" fmla="*/ 7122945 w 9155430"/>
              <a:gd name="connsiteY2398" fmla="*/ 4429790 h 6858000"/>
              <a:gd name="connsiteX2399" fmla="*/ 7165562 w 9155430"/>
              <a:gd name="connsiteY2399" fmla="*/ 4419503 h 6858000"/>
              <a:gd name="connsiteX2400" fmla="*/ 2012265 w 9155430"/>
              <a:gd name="connsiteY2400" fmla="*/ 430106 h 6858000"/>
              <a:gd name="connsiteX2401" fmla="*/ 2025981 w 9155430"/>
              <a:gd name="connsiteY2401" fmla="*/ 407573 h 6858000"/>
              <a:gd name="connsiteX2402" fmla="*/ 1975526 w 9155430"/>
              <a:gd name="connsiteY2402" fmla="*/ 371324 h 6858000"/>
              <a:gd name="connsiteX2403" fmla="*/ 1958871 w 9155430"/>
              <a:gd name="connsiteY2403" fmla="*/ 400715 h 6858000"/>
              <a:gd name="connsiteX2404" fmla="*/ 2012265 w 9155430"/>
              <a:gd name="connsiteY2404" fmla="*/ 430106 h 6858000"/>
              <a:gd name="connsiteX2405" fmla="*/ 7502584 w 9155430"/>
              <a:gd name="connsiteY2405" fmla="*/ 5158208 h 6858000"/>
              <a:gd name="connsiteX2406" fmla="*/ 7434984 w 9155430"/>
              <a:gd name="connsiteY2406" fmla="*/ 5100405 h 6858000"/>
              <a:gd name="connsiteX2407" fmla="*/ 7427146 w 9155430"/>
              <a:gd name="connsiteY2407" fmla="*/ 5109712 h 6858000"/>
              <a:gd name="connsiteX2408" fmla="*/ 7464375 w 9155430"/>
              <a:gd name="connsiteY2408" fmla="*/ 5181231 h 6858000"/>
              <a:gd name="connsiteX2409" fmla="*/ 7502584 w 9155430"/>
              <a:gd name="connsiteY2409" fmla="*/ 5158208 h 6858000"/>
              <a:gd name="connsiteX2410" fmla="*/ 5768490 w 9155430"/>
              <a:gd name="connsiteY2410" fmla="*/ 791131 h 6858000"/>
              <a:gd name="connsiteX2411" fmla="*/ 5766041 w 9155430"/>
              <a:gd name="connsiteY2411" fmla="*/ 812195 h 6858000"/>
              <a:gd name="connsiteX2412" fmla="*/ 5859603 w 9155430"/>
              <a:gd name="connsiteY2412" fmla="*/ 845505 h 6858000"/>
              <a:gd name="connsiteX2413" fmla="*/ 5864012 w 9155430"/>
              <a:gd name="connsiteY2413" fmla="*/ 830810 h 6858000"/>
              <a:gd name="connsiteX2414" fmla="*/ 5768490 w 9155430"/>
              <a:gd name="connsiteY2414" fmla="*/ 791131 h 6858000"/>
              <a:gd name="connsiteX2415" fmla="*/ 7703426 w 9155430"/>
              <a:gd name="connsiteY2415" fmla="*/ 4690394 h 6858000"/>
              <a:gd name="connsiteX2416" fmla="*/ 7739185 w 9155430"/>
              <a:gd name="connsiteY2416" fmla="*/ 4693333 h 6858000"/>
              <a:gd name="connsiteX2417" fmla="*/ 7772496 w 9155430"/>
              <a:gd name="connsiteY2417" fmla="*/ 4685496 h 6858000"/>
              <a:gd name="connsiteX2418" fmla="*/ 7744574 w 9155430"/>
              <a:gd name="connsiteY2418" fmla="*/ 4655125 h 6858000"/>
              <a:gd name="connsiteX2419" fmla="*/ 7703426 w 9155430"/>
              <a:gd name="connsiteY2419" fmla="*/ 4690394 h 6858000"/>
              <a:gd name="connsiteX2420" fmla="*/ 7406082 w 9155430"/>
              <a:gd name="connsiteY2420" fmla="*/ 4369048 h 6858000"/>
              <a:gd name="connsiteX2421" fmla="*/ 7316928 w 9155430"/>
              <a:gd name="connsiteY2421" fmla="*/ 4389622 h 6858000"/>
              <a:gd name="connsiteX2422" fmla="*/ 7406082 w 9155430"/>
              <a:gd name="connsiteY2422" fmla="*/ 4369048 h 6858000"/>
              <a:gd name="connsiteX2423" fmla="*/ 1741864 w 9155430"/>
              <a:gd name="connsiteY2423" fmla="*/ 4916218 h 6858000"/>
              <a:gd name="connsiteX2424" fmla="*/ 1674754 w 9155430"/>
              <a:gd name="connsiteY2424" fmla="*/ 4912789 h 6858000"/>
              <a:gd name="connsiteX2425" fmla="*/ 1686510 w 9155430"/>
              <a:gd name="connsiteY2425" fmla="*/ 4945610 h 6858000"/>
              <a:gd name="connsiteX2426" fmla="*/ 1741864 w 9155430"/>
              <a:gd name="connsiteY2426" fmla="*/ 4916218 h 6858000"/>
              <a:gd name="connsiteX2427" fmla="*/ 7952273 w 9155430"/>
              <a:gd name="connsiteY2427" fmla="*/ 6391178 h 6858000"/>
              <a:gd name="connsiteX2428" fmla="*/ 7940027 w 9155430"/>
              <a:gd name="connsiteY2428" fmla="*/ 6384810 h 6858000"/>
              <a:gd name="connsiteX2429" fmla="*/ 7915044 w 9155430"/>
              <a:gd name="connsiteY2429" fmla="*/ 6440654 h 6858000"/>
              <a:gd name="connsiteX2430" fmla="*/ 7878305 w 9155430"/>
              <a:gd name="connsiteY2430" fmla="*/ 6450451 h 6858000"/>
              <a:gd name="connsiteX2431" fmla="*/ 7952273 w 9155430"/>
              <a:gd name="connsiteY2431" fmla="*/ 6391178 h 6858000"/>
              <a:gd name="connsiteX2432" fmla="*/ 1228984 w 9155430"/>
              <a:gd name="connsiteY2432" fmla="*/ 5345333 h 6858000"/>
              <a:gd name="connsiteX2433" fmla="*/ 1277480 w 9155430"/>
              <a:gd name="connsiteY2433" fmla="*/ 5393829 h 6858000"/>
              <a:gd name="connsiteX2434" fmla="*/ 1291196 w 9155430"/>
              <a:gd name="connsiteY2434" fmla="*/ 5386481 h 6858000"/>
              <a:gd name="connsiteX2435" fmla="*/ 1281398 w 9155430"/>
              <a:gd name="connsiteY2435" fmla="*/ 5326719 h 6858000"/>
              <a:gd name="connsiteX2436" fmla="*/ 1228984 w 9155430"/>
              <a:gd name="connsiteY2436" fmla="*/ 5345333 h 6858000"/>
              <a:gd name="connsiteX2437" fmla="*/ 1502324 w 9155430"/>
              <a:gd name="connsiteY2437" fmla="*/ 5916506 h 6858000"/>
              <a:gd name="connsiteX2438" fmla="*/ 1466564 w 9155430"/>
              <a:gd name="connsiteY2438" fmla="*/ 5933162 h 6858000"/>
              <a:gd name="connsiteX2439" fmla="*/ 1521918 w 9155430"/>
              <a:gd name="connsiteY2439" fmla="*/ 5972840 h 6858000"/>
              <a:gd name="connsiteX2440" fmla="*/ 1546411 w 9155430"/>
              <a:gd name="connsiteY2440" fmla="*/ 5977249 h 6858000"/>
              <a:gd name="connsiteX2441" fmla="*/ 1538573 w 9155430"/>
              <a:gd name="connsiteY2441" fmla="*/ 5954715 h 6858000"/>
              <a:gd name="connsiteX2442" fmla="*/ 1502324 w 9155430"/>
              <a:gd name="connsiteY2442" fmla="*/ 5916506 h 6858000"/>
              <a:gd name="connsiteX2443" fmla="*/ 4412565 w 9155430"/>
              <a:gd name="connsiteY2443" fmla="*/ 722551 h 6858000"/>
              <a:gd name="connsiteX2444" fmla="*/ 4354762 w 9155430"/>
              <a:gd name="connsiteY2444" fmla="*/ 671606 h 6858000"/>
              <a:gd name="connsiteX2445" fmla="*/ 4360641 w 9155430"/>
              <a:gd name="connsiteY2445" fmla="*/ 722551 h 6858000"/>
              <a:gd name="connsiteX2446" fmla="*/ 4412565 w 9155430"/>
              <a:gd name="connsiteY2446" fmla="*/ 722551 h 6858000"/>
              <a:gd name="connsiteX2447" fmla="*/ 5205644 w 9155430"/>
              <a:gd name="connsiteY2447" fmla="*/ 474683 h 6858000"/>
              <a:gd name="connsiteX2448" fmla="*/ 5118449 w 9155430"/>
              <a:gd name="connsiteY2448" fmla="*/ 495257 h 6858000"/>
              <a:gd name="connsiteX2449" fmla="*/ 5205644 w 9155430"/>
              <a:gd name="connsiteY2449" fmla="*/ 474683 h 6858000"/>
              <a:gd name="connsiteX2450" fmla="*/ 7230224 w 9155430"/>
              <a:gd name="connsiteY2450" fmla="*/ 2355245 h 6858000"/>
              <a:gd name="connsiteX2451" fmla="*/ 7269413 w 9155430"/>
              <a:gd name="connsiteY2451" fmla="*/ 2273439 h 6858000"/>
              <a:gd name="connsiteX2452" fmla="*/ 7256186 w 9155430"/>
              <a:gd name="connsiteY2452" fmla="*/ 2266091 h 6858000"/>
              <a:gd name="connsiteX2453" fmla="*/ 7196913 w 9155430"/>
              <a:gd name="connsiteY2453" fmla="*/ 2342999 h 6858000"/>
              <a:gd name="connsiteX2454" fmla="*/ 7230224 w 9155430"/>
              <a:gd name="connsiteY2454" fmla="*/ 2355245 h 6858000"/>
              <a:gd name="connsiteX2455" fmla="*/ 5627411 w 9155430"/>
              <a:gd name="connsiteY2455" fmla="*/ 1921722 h 6858000"/>
              <a:gd name="connsiteX2456" fmla="*/ 5547565 w 9155430"/>
              <a:gd name="connsiteY2456" fmla="*/ 1949643 h 6858000"/>
              <a:gd name="connsiteX2457" fmla="*/ 5598509 w 9155430"/>
              <a:gd name="connsiteY2457" fmla="*/ 1978545 h 6858000"/>
              <a:gd name="connsiteX2458" fmla="*/ 5627411 w 9155430"/>
              <a:gd name="connsiteY2458" fmla="*/ 1921722 h 6858000"/>
              <a:gd name="connsiteX2459" fmla="*/ 1829549 w 9155430"/>
              <a:gd name="connsiteY2459" fmla="*/ 3332020 h 6858000"/>
              <a:gd name="connsiteX2460" fmla="*/ 1889801 w 9155430"/>
              <a:gd name="connsiteY2460" fmla="*/ 3392763 h 6858000"/>
              <a:gd name="connsiteX2461" fmla="*/ 1850123 w 9155430"/>
              <a:gd name="connsiteY2461" fmla="*/ 3373658 h 6858000"/>
              <a:gd name="connsiteX2462" fmla="*/ 1873146 w 9155430"/>
              <a:gd name="connsiteY2462" fmla="*/ 3337898 h 6858000"/>
              <a:gd name="connsiteX2463" fmla="*/ 1829549 w 9155430"/>
              <a:gd name="connsiteY2463" fmla="*/ 3332020 h 6858000"/>
              <a:gd name="connsiteX2464" fmla="*/ 6283820 w 9155430"/>
              <a:gd name="connsiteY2464" fmla="*/ 1185466 h 6858000"/>
              <a:gd name="connsiteX2465" fmla="*/ 6275003 w 9155430"/>
              <a:gd name="connsiteY2465" fmla="*/ 1176649 h 6858000"/>
              <a:gd name="connsiteX2466" fmla="*/ 6203973 w 9155430"/>
              <a:gd name="connsiteY2466" fmla="*/ 1212898 h 6858000"/>
              <a:gd name="connsiteX2467" fmla="*/ 6246101 w 9155430"/>
              <a:gd name="connsiteY2467" fmla="*/ 1238861 h 6858000"/>
              <a:gd name="connsiteX2468" fmla="*/ 6283820 w 9155430"/>
              <a:gd name="connsiteY2468" fmla="*/ 1185466 h 6858000"/>
              <a:gd name="connsiteX2469" fmla="*/ 6636027 w 9155430"/>
              <a:gd name="connsiteY2469" fmla="*/ 5447713 h 6858000"/>
              <a:gd name="connsiteX2470" fmla="*/ 6690891 w 9155430"/>
              <a:gd name="connsiteY2470" fmla="*/ 5530499 h 6858000"/>
              <a:gd name="connsiteX2471" fmla="*/ 6636027 w 9155430"/>
              <a:gd name="connsiteY2471" fmla="*/ 5447713 h 6858000"/>
              <a:gd name="connsiteX2472" fmla="*/ 7884673 w 9155430"/>
              <a:gd name="connsiteY2472" fmla="*/ 4258340 h 6858000"/>
              <a:gd name="connsiteX2473" fmla="*/ 7961091 w 9155430"/>
              <a:gd name="connsiteY2473" fmla="*/ 4229439 h 6858000"/>
              <a:gd name="connsiteX2474" fmla="*/ 7884673 w 9155430"/>
              <a:gd name="connsiteY2474" fmla="*/ 4258340 h 6858000"/>
              <a:gd name="connsiteX2475" fmla="*/ 6183399 w 9155430"/>
              <a:gd name="connsiteY2475" fmla="*/ 5152329 h 6858000"/>
              <a:gd name="connsiteX2476" fmla="*/ 6196625 w 9155430"/>
              <a:gd name="connsiteY2476" fmla="*/ 5093546 h 6858000"/>
              <a:gd name="connsiteX2477" fmla="*/ 6165764 w 9155430"/>
              <a:gd name="connsiteY2477" fmla="*/ 5102364 h 6858000"/>
              <a:gd name="connsiteX2478" fmla="*/ 6183399 w 9155430"/>
              <a:gd name="connsiteY2478" fmla="*/ 5152329 h 6858000"/>
              <a:gd name="connsiteX2479" fmla="*/ 7447230 w 9155430"/>
              <a:gd name="connsiteY2479" fmla="*/ 5250791 h 6858000"/>
              <a:gd name="connsiteX2480" fmla="*/ 7460457 w 9155430"/>
              <a:gd name="connsiteY2480" fmla="*/ 5261078 h 6858000"/>
              <a:gd name="connsiteX2481" fmla="*/ 7513361 w 9155430"/>
              <a:gd name="connsiteY2481" fmla="*/ 5238545 h 6858000"/>
              <a:gd name="connsiteX2482" fmla="*/ 7472703 w 9155430"/>
              <a:gd name="connsiteY2482" fmla="*/ 5195927 h 6858000"/>
              <a:gd name="connsiteX2483" fmla="*/ 7447230 w 9155430"/>
              <a:gd name="connsiteY2483" fmla="*/ 5250791 h 6858000"/>
              <a:gd name="connsiteX2484" fmla="*/ 7681382 w 9155430"/>
              <a:gd name="connsiteY2484" fmla="*/ 4210824 h 6858000"/>
              <a:gd name="connsiteX2485" fmla="*/ 7675014 w 9155430"/>
              <a:gd name="connsiteY2485" fmla="*/ 4221111 h 6858000"/>
              <a:gd name="connsiteX2486" fmla="*/ 7734777 w 9155430"/>
              <a:gd name="connsiteY2486" fmla="*/ 4257360 h 6858000"/>
              <a:gd name="connsiteX2487" fmla="*/ 7742614 w 9155430"/>
              <a:gd name="connsiteY2487" fmla="*/ 4248053 h 6858000"/>
              <a:gd name="connsiteX2488" fmla="*/ 7725959 w 9155430"/>
              <a:gd name="connsiteY2488" fmla="*/ 4208865 h 6858000"/>
              <a:gd name="connsiteX2489" fmla="*/ 7681382 w 9155430"/>
              <a:gd name="connsiteY2489" fmla="*/ 4210824 h 6858000"/>
              <a:gd name="connsiteX2490" fmla="*/ 1706105 w 9155430"/>
              <a:gd name="connsiteY2490" fmla="*/ 2393454 h 6858000"/>
              <a:gd name="connsiteX2491" fmla="*/ 1760479 w 9155430"/>
              <a:gd name="connsiteY2491" fmla="*/ 2370920 h 6858000"/>
              <a:gd name="connsiteX2492" fmla="*/ 1763418 w 9155430"/>
              <a:gd name="connsiteY2492" fmla="*/ 2363573 h 6858000"/>
              <a:gd name="connsiteX2493" fmla="*/ 1680632 w 9155430"/>
              <a:gd name="connsiteY2493" fmla="*/ 2356715 h 6858000"/>
              <a:gd name="connsiteX2494" fmla="*/ 1676223 w 9155430"/>
              <a:gd name="connsiteY2494" fmla="*/ 2369451 h 6858000"/>
              <a:gd name="connsiteX2495" fmla="*/ 1706105 w 9155430"/>
              <a:gd name="connsiteY2495" fmla="*/ 2393454 h 6858000"/>
              <a:gd name="connsiteX2496" fmla="*/ 2369861 w 9155430"/>
              <a:gd name="connsiteY2496" fmla="*/ 6200134 h 6858000"/>
              <a:gd name="connsiteX2497" fmla="*/ 2371331 w 9155430"/>
              <a:gd name="connsiteY2497" fmla="*/ 6184948 h 6858000"/>
              <a:gd name="connsiteX2498" fmla="*/ 2284626 w 9155430"/>
              <a:gd name="connsiteY2498" fmla="*/ 6180540 h 6858000"/>
              <a:gd name="connsiteX2499" fmla="*/ 2283646 w 9155430"/>
              <a:gd name="connsiteY2499" fmla="*/ 6200134 h 6858000"/>
              <a:gd name="connsiteX2500" fmla="*/ 2369861 w 9155430"/>
              <a:gd name="connsiteY2500" fmla="*/ 6200134 h 6858000"/>
              <a:gd name="connsiteX2501" fmla="*/ 3172247 w 9155430"/>
              <a:gd name="connsiteY2501" fmla="*/ 645644 h 6858000"/>
              <a:gd name="connsiteX2502" fmla="*/ 3179105 w 9155430"/>
              <a:gd name="connsiteY2502" fmla="*/ 653481 h 6858000"/>
              <a:gd name="connsiteX2503" fmla="*/ 3240827 w 9155430"/>
              <a:gd name="connsiteY2503" fmla="*/ 653481 h 6858000"/>
              <a:gd name="connsiteX2504" fmla="*/ 3244256 w 9155430"/>
              <a:gd name="connsiteY2504" fmla="*/ 638786 h 6858000"/>
              <a:gd name="connsiteX2505" fmla="*/ 3202128 w 9155430"/>
              <a:gd name="connsiteY2505" fmla="*/ 620171 h 6858000"/>
              <a:gd name="connsiteX2506" fmla="*/ 3172247 w 9155430"/>
              <a:gd name="connsiteY2506" fmla="*/ 645644 h 6858000"/>
              <a:gd name="connsiteX2507" fmla="*/ 6627700 w 9155430"/>
              <a:gd name="connsiteY2507" fmla="*/ 5224828 h 6858000"/>
              <a:gd name="connsiteX2508" fmla="*/ 6622311 w 9155430"/>
              <a:gd name="connsiteY2508" fmla="*/ 5243933 h 6858000"/>
              <a:gd name="connsiteX2509" fmla="*/ 6659050 w 9155430"/>
              <a:gd name="connsiteY2509" fmla="*/ 5257159 h 6858000"/>
              <a:gd name="connsiteX2510" fmla="*/ 6681094 w 9155430"/>
              <a:gd name="connsiteY2510" fmla="*/ 5218460 h 6858000"/>
              <a:gd name="connsiteX2511" fmla="*/ 6627700 w 9155430"/>
              <a:gd name="connsiteY2511" fmla="*/ 5224828 h 6858000"/>
              <a:gd name="connsiteX2512" fmla="*/ 1732067 w 9155430"/>
              <a:gd name="connsiteY2512" fmla="*/ 2406680 h 6858000"/>
              <a:gd name="connsiteX2513" fmla="*/ 1686510 w 9155430"/>
              <a:gd name="connsiteY2513" fmla="*/ 2459585 h 6858000"/>
              <a:gd name="connsiteX2514" fmla="*/ 1695328 w 9155430"/>
              <a:gd name="connsiteY2514" fmla="*/ 2470362 h 6858000"/>
              <a:gd name="connsiteX2515" fmla="*/ 1754600 w 9155430"/>
              <a:gd name="connsiteY2515" fmla="*/ 2448808 h 6858000"/>
              <a:gd name="connsiteX2516" fmla="*/ 1732067 w 9155430"/>
              <a:gd name="connsiteY2516" fmla="*/ 2406680 h 6858000"/>
              <a:gd name="connsiteX2517" fmla="*/ 7471723 w 9155430"/>
              <a:gd name="connsiteY2517" fmla="*/ 5404116 h 6858000"/>
              <a:gd name="connsiteX2518" fmla="*/ 7456048 w 9155430"/>
              <a:gd name="connsiteY2518" fmla="*/ 5346803 h 6858000"/>
              <a:gd name="connsiteX2519" fmla="*/ 7410001 w 9155430"/>
              <a:gd name="connsiteY2519" fmla="*/ 5379623 h 6858000"/>
              <a:gd name="connsiteX2520" fmla="*/ 7471723 w 9155430"/>
              <a:gd name="connsiteY2520" fmla="*/ 5404116 h 6858000"/>
              <a:gd name="connsiteX2521" fmla="*/ 4633001 w 9155430"/>
              <a:gd name="connsiteY2521" fmla="*/ 369364 h 6858000"/>
              <a:gd name="connsiteX2522" fmla="*/ 4579607 w 9155430"/>
              <a:gd name="connsiteY2522" fmla="*/ 420309 h 6858000"/>
              <a:gd name="connsiteX2523" fmla="*/ 4641819 w 9155430"/>
              <a:gd name="connsiteY2523" fmla="*/ 430596 h 6858000"/>
              <a:gd name="connsiteX2524" fmla="*/ 4633001 w 9155430"/>
              <a:gd name="connsiteY2524" fmla="*/ 369364 h 6858000"/>
              <a:gd name="connsiteX2525" fmla="*/ 7896919 w 9155430"/>
              <a:gd name="connsiteY2525" fmla="*/ 2483588 h 6858000"/>
              <a:gd name="connsiteX2526" fmla="*/ 7911125 w 9155430"/>
              <a:gd name="connsiteY2526" fmla="*/ 2488976 h 6858000"/>
              <a:gd name="connsiteX2527" fmla="*/ 7945415 w 9155430"/>
              <a:gd name="connsiteY2527" fmla="*/ 2415008 h 6858000"/>
              <a:gd name="connsiteX2528" fmla="*/ 7915044 w 9155430"/>
              <a:gd name="connsiteY2528" fmla="*/ 2407170 h 6858000"/>
              <a:gd name="connsiteX2529" fmla="*/ 7896919 w 9155430"/>
              <a:gd name="connsiteY2529" fmla="*/ 2483588 h 6858000"/>
              <a:gd name="connsiteX2530" fmla="*/ 1634096 w 9155430"/>
              <a:gd name="connsiteY2530" fmla="*/ 1472033 h 6858000"/>
              <a:gd name="connsiteX2531" fmla="*/ 1617930 w 9155430"/>
              <a:gd name="connsiteY2531" fmla="*/ 1469093 h 6858000"/>
              <a:gd name="connsiteX2532" fmla="*/ 1622339 w 9155430"/>
              <a:gd name="connsiteY2532" fmla="*/ 1531795 h 6858000"/>
              <a:gd name="connsiteX2533" fmla="*/ 1634096 w 9155430"/>
              <a:gd name="connsiteY2533" fmla="*/ 1472033 h 6858000"/>
              <a:gd name="connsiteX2534" fmla="*/ 5301166 w 9155430"/>
              <a:gd name="connsiteY2534" fmla="*/ 1419618 h 6858000"/>
              <a:gd name="connsiteX2535" fmla="*/ 5314883 w 9155430"/>
              <a:gd name="connsiteY2535" fmla="*/ 1407861 h 6858000"/>
              <a:gd name="connsiteX2536" fmla="*/ 5277163 w 9155430"/>
              <a:gd name="connsiteY2536" fmla="*/ 1371122 h 6858000"/>
              <a:gd name="connsiteX2537" fmla="*/ 5233076 w 9155430"/>
              <a:gd name="connsiteY2537" fmla="*/ 1382879 h 6858000"/>
              <a:gd name="connsiteX2538" fmla="*/ 5301166 w 9155430"/>
              <a:gd name="connsiteY2538" fmla="*/ 1419618 h 6858000"/>
              <a:gd name="connsiteX2539" fmla="*/ 4141674 w 9155430"/>
              <a:gd name="connsiteY2539" fmla="*/ 1090924 h 6858000"/>
              <a:gd name="connsiteX2540" fmla="*/ 4136776 w 9155430"/>
              <a:gd name="connsiteY2540" fmla="*/ 1104150 h 6858000"/>
              <a:gd name="connsiteX2541" fmla="*/ 4182332 w 9155430"/>
              <a:gd name="connsiteY2541" fmla="*/ 1137460 h 6858000"/>
              <a:gd name="connsiteX2542" fmla="*/ 4193109 w 9155430"/>
              <a:gd name="connsiteY2542" fmla="*/ 1083086 h 6858000"/>
              <a:gd name="connsiteX2543" fmla="*/ 4141674 w 9155430"/>
              <a:gd name="connsiteY2543" fmla="*/ 1090924 h 6858000"/>
              <a:gd name="connsiteX2544" fmla="*/ 4823556 w 9155430"/>
              <a:gd name="connsiteY2544" fmla="*/ 791621 h 6858000"/>
              <a:gd name="connsiteX2545" fmla="*/ 4877930 w 9155430"/>
              <a:gd name="connsiteY2545" fmla="*/ 769577 h 6858000"/>
              <a:gd name="connsiteX2546" fmla="*/ 4823556 w 9155430"/>
              <a:gd name="connsiteY2546" fmla="*/ 791621 h 6858000"/>
              <a:gd name="connsiteX2547" fmla="*/ 3864905 w 9155430"/>
              <a:gd name="connsiteY2547" fmla="*/ 1033610 h 6858000"/>
              <a:gd name="connsiteX2548" fmla="*/ 3849230 w 9155430"/>
              <a:gd name="connsiteY2548" fmla="*/ 1048796 h 6858000"/>
              <a:gd name="connsiteX2549" fmla="*/ 3875192 w 9155430"/>
              <a:gd name="connsiteY2549" fmla="*/ 1085535 h 6858000"/>
              <a:gd name="connsiteX2550" fmla="*/ 3897725 w 9155430"/>
              <a:gd name="connsiteY2550" fmla="*/ 1061532 h 6858000"/>
              <a:gd name="connsiteX2551" fmla="*/ 3864905 w 9155430"/>
              <a:gd name="connsiteY2551" fmla="*/ 1033610 h 6858000"/>
              <a:gd name="connsiteX2552" fmla="*/ 1211839 w 9155430"/>
              <a:gd name="connsiteY2552" fmla="*/ 2212207 h 6858000"/>
              <a:gd name="connsiteX2553" fmla="*/ 1242210 w 9155430"/>
              <a:gd name="connsiteY2553" fmla="*/ 2156363 h 6858000"/>
              <a:gd name="connsiteX2554" fmla="*/ 1182447 w 9155430"/>
              <a:gd name="connsiteY2554" fmla="*/ 2173508 h 6858000"/>
              <a:gd name="connsiteX2555" fmla="*/ 1211839 w 9155430"/>
              <a:gd name="connsiteY2555" fmla="*/ 2212207 h 6858000"/>
              <a:gd name="connsiteX2556" fmla="*/ 1852082 w 9155430"/>
              <a:gd name="connsiteY2556" fmla="*/ 2448808 h 6858000"/>
              <a:gd name="connsiteX2557" fmla="*/ 1855511 w 9155430"/>
              <a:gd name="connsiteY2557" fmla="*/ 2438031 h 6858000"/>
              <a:gd name="connsiteX2558" fmla="*/ 1802606 w 9155430"/>
              <a:gd name="connsiteY2558" fmla="*/ 2413538 h 6858000"/>
              <a:gd name="connsiteX2559" fmla="*/ 1782522 w 9155430"/>
              <a:gd name="connsiteY2559" fmla="*/ 2448808 h 6858000"/>
              <a:gd name="connsiteX2560" fmla="*/ 1852082 w 9155430"/>
              <a:gd name="connsiteY2560" fmla="*/ 2448808 h 6858000"/>
              <a:gd name="connsiteX2561" fmla="*/ 4482125 w 9155430"/>
              <a:gd name="connsiteY2561" fmla="*/ 1367203 h 6858000"/>
              <a:gd name="connsiteX2562" fmla="*/ 4522293 w 9155430"/>
              <a:gd name="connsiteY2562" fmla="*/ 1400513 h 6858000"/>
              <a:gd name="connsiteX2563" fmla="*/ 4539438 w 9155430"/>
              <a:gd name="connsiteY2563" fmla="*/ 1351528 h 6858000"/>
              <a:gd name="connsiteX2564" fmla="*/ 4532091 w 9155430"/>
              <a:gd name="connsiteY2564" fmla="*/ 1341731 h 6858000"/>
              <a:gd name="connsiteX2565" fmla="*/ 4482125 w 9155430"/>
              <a:gd name="connsiteY2565" fmla="*/ 1367203 h 6858000"/>
              <a:gd name="connsiteX2566" fmla="*/ 196365 w 9155430"/>
              <a:gd name="connsiteY2566" fmla="*/ 3923278 h 6858000"/>
              <a:gd name="connsiteX2567" fmla="*/ 289438 w 9155430"/>
              <a:gd name="connsiteY2567" fmla="*/ 3923278 h 6858000"/>
              <a:gd name="connsiteX2568" fmla="*/ 196365 w 9155430"/>
              <a:gd name="connsiteY2568" fmla="*/ 3923278 h 6858000"/>
              <a:gd name="connsiteX2569" fmla="*/ 1627238 w 9155430"/>
              <a:gd name="connsiteY2569" fmla="*/ 3233559 h 6858000"/>
              <a:gd name="connsiteX2570" fmla="*/ 1622339 w 9155430"/>
              <a:gd name="connsiteY2570" fmla="*/ 3217394 h 6858000"/>
              <a:gd name="connsiteX2571" fmla="*/ 1531715 w 9155430"/>
              <a:gd name="connsiteY2571" fmla="*/ 3251194 h 6858000"/>
              <a:gd name="connsiteX2572" fmla="*/ 1536614 w 9155430"/>
              <a:gd name="connsiteY2572" fmla="*/ 3264910 h 6858000"/>
              <a:gd name="connsiteX2573" fmla="*/ 1627238 w 9155430"/>
              <a:gd name="connsiteY2573" fmla="*/ 3233559 h 6858000"/>
              <a:gd name="connsiteX2574" fmla="*/ 5458900 w 9155430"/>
              <a:gd name="connsiteY2574" fmla="*/ 873917 h 6858000"/>
              <a:gd name="connsiteX2575" fmla="*/ 5443715 w 9155430"/>
              <a:gd name="connsiteY2575" fmla="*/ 866079 h 6858000"/>
              <a:gd name="connsiteX2576" fmla="*/ 5434898 w 9155430"/>
              <a:gd name="connsiteY2576" fmla="*/ 891552 h 6858000"/>
              <a:gd name="connsiteX2577" fmla="*/ 5458410 w 9155430"/>
              <a:gd name="connsiteY2577" fmla="*/ 920453 h 6858000"/>
              <a:gd name="connsiteX2578" fmla="*/ 5479474 w 9155430"/>
              <a:gd name="connsiteY2578" fmla="*/ 904288 h 6858000"/>
              <a:gd name="connsiteX2579" fmla="*/ 5458900 w 9155430"/>
              <a:gd name="connsiteY2579" fmla="*/ 873917 h 6858000"/>
              <a:gd name="connsiteX2580" fmla="*/ 5111102 w 9155430"/>
              <a:gd name="connsiteY2580" fmla="*/ 1628787 h 6858000"/>
              <a:gd name="connsiteX2581" fmla="*/ 5092487 w 9155430"/>
              <a:gd name="connsiteY2581" fmla="*/ 1641033 h 6858000"/>
              <a:gd name="connsiteX2582" fmla="*/ 5123348 w 9155430"/>
              <a:gd name="connsiteY2582" fmla="*/ 1684141 h 6858000"/>
              <a:gd name="connsiteX2583" fmla="*/ 5141963 w 9155430"/>
              <a:gd name="connsiteY2583" fmla="*/ 1673854 h 6858000"/>
              <a:gd name="connsiteX2584" fmla="*/ 5111102 w 9155430"/>
              <a:gd name="connsiteY2584" fmla="*/ 162878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Lst>
            <a:rect l="l" t="t" r="r" b="b"/>
            <a:pathLst>
              <a:path w="9155430" h="6858000">
                <a:moveTo>
                  <a:pt x="7748982" y="2489466"/>
                </a:moveTo>
                <a:cubicBezTo>
                  <a:pt x="7755840" y="2472811"/>
                  <a:pt x="7763678" y="2460564"/>
                  <a:pt x="7777884" y="2484567"/>
                </a:cubicBezTo>
                <a:cubicBezTo>
                  <a:pt x="7802867" y="2526205"/>
                  <a:pt x="7796499" y="2551678"/>
                  <a:pt x="7749473" y="2581069"/>
                </a:cubicBezTo>
                <a:cubicBezTo>
                  <a:pt x="7765148" y="2595275"/>
                  <a:pt x="7779843" y="2608501"/>
                  <a:pt x="7796988" y="2623687"/>
                </a:cubicBezTo>
                <a:cubicBezTo>
                  <a:pt x="7732817" y="2657977"/>
                  <a:pt x="7730858" y="2660426"/>
                  <a:pt x="7776415" y="2711861"/>
                </a:cubicBezTo>
                <a:cubicBezTo>
                  <a:pt x="7807275" y="2746641"/>
                  <a:pt x="7828339" y="2789258"/>
                  <a:pt x="7870957" y="2814731"/>
                </a:cubicBezTo>
                <a:cubicBezTo>
                  <a:pt x="7888102" y="2825018"/>
                  <a:pt x="7894470" y="2853430"/>
                  <a:pt x="7907206" y="2875963"/>
                </a:cubicBezTo>
                <a:cubicBezTo>
                  <a:pt x="7900838" y="2898987"/>
                  <a:pt x="7885652" y="2908294"/>
                  <a:pt x="7858710" y="2900456"/>
                </a:cubicBezTo>
                <a:cubicBezTo>
                  <a:pt x="7847444" y="2897517"/>
                  <a:pt x="7834217" y="2900456"/>
                  <a:pt x="7822461" y="2900456"/>
                </a:cubicBezTo>
                <a:cubicBezTo>
                  <a:pt x="7824420" y="2915152"/>
                  <a:pt x="7826380" y="2929848"/>
                  <a:pt x="7828339" y="2945033"/>
                </a:cubicBezTo>
                <a:cubicBezTo>
                  <a:pt x="7833238" y="2944543"/>
                  <a:pt x="7838137" y="2943563"/>
                  <a:pt x="7843035" y="2943074"/>
                </a:cubicBezTo>
                <a:cubicBezTo>
                  <a:pt x="7841565" y="2933766"/>
                  <a:pt x="7839606" y="2924459"/>
                  <a:pt x="7838137" y="2914662"/>
                </a:cubicBezTo>
                <a:cubicBezTo>
                  <a:pt x="7841565" y="2913192"/>
                  <a:pt x="7844995" y="2911723"/>
                  <a:pt x="7848423" y="2910253"/>
                </a:cubicBezTo>
                <a:cubicBezTo>
                  <a:pt x="7855282" y="2927398"/>
                  <a:pt x="7868018" y="2945033"/>
                  <a:pt x="7867528" y="2962178"/>
                </a:cubicBezTo>
                <a:cubicBezTo>
                  <a:pt x="7865568" y="3021941"/>
                  <a:pt x="7860180" y="3082193"/>
                  <a:pt x="7820012" y="3131669"/>
                </a:cubicBezTo>
                <a:cubicBezTo>
                  <a:pt x="7826870" y="3188002"/>
                  <a:pt x="7879285" y="3149303"/>
                  <a:pt x="7910635" y="3172327"/>
                </a:cubicBezTo>
                <a:cubicBezTo>
                  <a:pt x="7891041" y="3193391"/>
                  <a:pt x="7871447" y="3213965"/>
                  <a:pt x="7844995" y="3241887"/>
                </a:cubicBezTo>
                <a:cubicBezTo>
                  <a:pt x="7872916" y="3251684"/>
                  <a:pt x="7892021" y="3258542"/>
                  <a:pt x="7911125" y="3265400"/>
                </a:cubicBezTo>
                <a:cubicBezTo>
                  <a:pt x="7914554" y="3241887"/>
                  <a:pt x="7917493" y="3218863"/>
                  <a:pt x="7920432" y="3197799"/>
                </a:cubicBezTo>
                <a:cubicBezTo>
                  <a:pt x="7932189" y="3209556"/>
                  <a:pt x="7932189" y="3209556"/>
                  <a:pt x="7924841" y="3295771"/>
                </a:cubicBezTo>
                <a:cubicBezTo>
                  <a:pt x="7907206" y="3295771"/>
                  <a:pt x="7889572" y="3295771"/>
                  <a:pt x="7878305" y="3295771"/>
                </a:cubicBezTo>
                <a:cubicBezTo>
                  <a:pt x="7873406" y="3334959"/>
                  <a:pt x="7868507" y="3374148"/>
                  <a:pt x="7862629" y="3420684"/>
                </a:cubicBezTo>
                <a:cubicBezTo>
                  <a:pt x="7865079" y="3422644"/>
                  <a:pt x="7875855" y="3430482"/>
                  <a:pt x="7884183" y="3436360"/>
                </a:cubicBezTo>
                <a:cubicBezTo>
                  <a:pt x="7868997" y="3454484"/>
                  <a:pt x="7854302" y="3472609"/>
                  <a:pt x="7831768" y="3499551"/>
                </a:cubicBezTo>
                <a:cubicBezTo>
                  <a:pt x="7859200" y="3501021"/>
                  <a:pt x="7874386" y="3499062"/>
                  <a:pt x="7887612" y="3503470"/>
                </a:cubicBezTo>
                <a:cubicBezTo>
                  <a:pt x="7898389" y="3506899"/>
                  <a:pt x="7911615" y="3516207"/>
                  <a:pt x="7915534" y="3526004"/>
                </a:cubicBezTo>
                <a:cubicBezTo>
                  <a:pt x="7918963" y="3534331"/>
                  <a:pt x="7911615" y="3548047"/>
                  <a:pt x="7907206" y="3558824"/>
                </a:cubicBezTo>
                <a:cubicBezTo>
                  <a:pt x="7900838" y="3574499"/>
                  <a:pt x="7892511" y="3589685"/>
                  <a:pt x="7887612" y="3605850"/>
                </a:cubicBezTo>
                <a:cubicBezTo>
                  <a:pt x="7886633" y="3608789"/>
                  <a:pt x="7902308" y="3621526"/>
                  <a:pt x="7908186" y="3619566"/>
                </a:cubicBezTo>
                <a:cubicBezTo>
                  <a:pt x="7923372" y="3615158"/>
                  <a:pt x="7940027" y="3608789"/>
                  <a:pt x="7951293" y="3598503"/>
                </a:cubicBezTo>
                <a:cubicBezTo>
                  <a:pt x="7966969" y="3583317"/>
                  <a:pt x="7978236" y="3563723"/>
                  <a:pt x="7994401" y="3542169"/>
                </a:cubicBezTo>
                <a:cubicBezTo>
                  <a:pt x="7978725" y="3538250"/>
                  <a:pt x="7966479" y="3535311"/>
                  <a:pt x="7951293" y="3531392"/>
                </a:cubicBezTo>
                <a:cubicBezTo>
                  <a:pt x="7964030" y="3483876"/>
                  <a:pt x="7975786" y="3438809"/>
                  <a:pt x="7989992" y="3384435"/>
                </a:cubicBezTo>
                <a:cubicBezTo>
                  <a:pt x="8012036" y="3398641"/>
                  <a:pt x="8027221" y="3408438"/>
                  <a:pt x="8044856" y="3420194"/>
                </a:cubicBezTo>
                <a:cubicBezTo>
                  <a:pt x="8052694" y="3416766"/>
                  <a:pt x="8064450" y="3411377"/>
                  <a:pt x="8076697" y="3405989"/>
                </a:cubicBezTo>
                <a:cubicBezTo>
                  <a:pt x="8079636" y="3407948"/>
                  <a:pt x="8082085" y="3410397"/>
                  <a:pt x="8085025" y="3412357"/>
                </a:cubicBezTo>
                <a:cubicBezTo>
                  <a:pt x="8069839" y="3434400"/>
                  <a:pt x="8055143" y="3456934"/>
                  <a:pt x="8038978" y="3477998"/>
                </a:cubicBezTo>
                <a:cubicBezTo>
                  <a:pt x="8020853" y="3501021"/>
                  <a:pt x="8028201" y="3522575"/>
                  <a:pt x="8056123" y="3533352"/>
                </a:cubicBezTo>
                <a:cubicBezTo>
                  <a:pt x="8084045" y="3544128"/>
                  <a:pt x="8110497" y="3557844"/>
                  <a:pt x="8140868" y="3572050"/>
                </a:cubicBezTo>
                <a:cubicBezTo>
                  <a:pt x="8132051" y="3582337"/>
                  <a:pt x="8126172" y="3588705"/>
                  <a:pt x="8116865" y="3599482"/>
                </a:cubicBezTo>
                <a:cubicBezTo>
                  <a:pt x="8133520" y="3602421"/>
                  <a:pt x="8146257" y="3604381"/>
                  <a:pt x="8169280" y="3608300"/>
                </a:cubicBezTo>
                <a:cubicBezTo>
                  <a:pt x="8146747" y="3623975"/>
                  <a:pt x="8131071" y="3635242"/>
                  <a:pt x="8117355" y="3644549"/>
                </a:cubicBezTo>
                <a:cubicBezTo>
                  <a:pt x="8098740" y="3667083"/>
                  <a:pt x="8082085" y="3690106"/>
                  <a:pt x="8061511" y="3709700"/>
                </a:cubicBezTo>
                <a:cubicBezTo>
                  <a:pt x="8045346" y="3725376"/>
                  <a:pt x="8031630" y="3731254"/>
                  <a:pt x="8006157" y="3710680"/>
                </a:cubicBezTo>
                <a:cubicBezTo>
                  <a:pt x="7987053" y="3695494"/>
                  <a:pt x="7947374" y="3704312"/>
                  <a:pt x="7917003" y="3706271"/>
                </a:cubicBezTo>
                <a:cubicBezTo>
                  <a:pt x="7888592" y="3708231"/>
                  <a:pt x="7860180" y="3716068"/>
                  <a:pt x="7830299" y="3721457"/>
                </a:cubicBezTo>
                <a:cubicBezTo>
                  <a:pt x="7836177" y="3734683"/>
                  <a:pt x="7840586" y="3743990"/>
                  <a:pt x="7844504" y="3753297"/>
                </a:cubicBezTo>
                <a:cubicBezTo>
                  <a:pt x="7842545" y="3755747"/>
                  <a:pt x="7840096" y="3757706"/>
                  <a:pt x="7838137" y="3760155"/>
                </a:cubicBezTo>
                <a:cubicBezTo>
                  <a:pt x="7828339" y="3753297"/>
                  <a:pt x="7809725" y="3742031"/>
                  <a:pt x="7810705" y="3740071"/>
                </a:cubicBezTo>
                <a:cubicBezTo>
                  <a:pt x="7819522" y="3720967"/>
                  <a:pt x="7832258" y="3703822"/>
                  <a:pt x="7844995" y="3683248"/>
                </a:cubicBezTo>
                <a:cubicBezTo>
                  <a:pt x="7823441" y="3670512"/>
                  <a:pt x="7797478" y="3670022"/>
                  <a:pt x="7772006" y="3688636"/>
                </a:cubicBezTo>
                <a:cubicBezTo>
                  <a:pt x="7765148" y="3694025"/>
                  <a:pt x="7755351" y="3707251"/>
                  <a:pt x="7757310" y="3710680"/>
                </a:cubicBezTo>
                <a:cubicBezTo>
                  <a:pt x="7779354" y="3746439"/>
                  <a:pt x="7750942" y="3759176"/>
                  <a:pt x="7730368" y="3776811"/>
                </a:cubicBezTo>
                <a:cubicBezTo>
                  <a:pt x="7726449" y="3780239"/>
                  <a:pt x="7722040" y="3787098"/>
                  <a:pt x="7723020" y="3791016"/>
                </a:cubicBezTo>
                <a:cubicBezTo>
                  <a:pt x="7731837" y="3824817"/>
                  <a:pt x="7735756" y="3855678"/>
                  <a:pt x="7696078" y="3874782"/>
                </a:cubicBezTo>
                <a:cubicBezTo>
                  <a:pt x="7693139" y="3876252"/>
                  <a:pt x="7694608" y="3895356"/>
                  <a:pt x="7697057" y="3896336"/>
                </a:cubicBezTo>
                <a:cubicBezTo>
                  <a:pt x="7716162" y="3903194"/>
                  <a:pt x="7741634" y="3916910"/>
                  <a:pt x="7754371" y="3910052"/>
                </a:cubicBezTo>
                <a:cubicBezTo>
                  <a:pt x="7784252" y="3892417"/>
                  <a:pt x="7809235" y="3873312"/>
                  <a:pt x="7844015" y="3896826"/>
                </a:cubicBezTo>
                <a:cubicBezTo>
                  <a:pt x="7846464" y="3898785"/>
                  <a:pt x="7856751" y="3885559"/>
                  <a:pt x="7863609" y="3886049"/>
                </a:cubicBezTo>
                <a:cubicBezTo>
                  <a:pt x="7876835" y="3886538"/>
                  <a:pt x="7895450" y="3887518"/>
                  <a:pt x="7901328" y="3895356"/>
                </a:cubicBezTo>
                <a:cubicBezTo>
                  <a:pt x="7917983" y="3919849"/>
                  <a:pt x="7968438" y="3927197"/>
                  <a:pt x="7984604" y="3902704"/>
                </a:cubicBezTo>
                <a:cubicBezTo>
                  <a:pt x="7994401" y="3888008"/>
                  <a:pt x="8001259" y="3870373"/>
                  <a:pt x="8004688" y="3853228"/>
                </a:cubicBezTo>
                <a:cubicBezTo>
                  <a:pt x="8009097" y="3832654"/>
                  <a:pt x="8000279" y="3815999"/>
                  <a:pt x="7976766" y="3816979"/>
                </a:cubicBezTo>
                <a:cubicBezTo>
                  <a:pt x="7947865" y="3817958"/>
                  <a:pt x="7918963" y="3822367"/>
                  <a:pt x="7890061" y="3826776"/>
                </a:cubicBezTo>
                <a:cubicBezTo>
                  <a:pt x="7843525" y="3834124"/>
                  <a:pt x="7796988" y="3842941"/>
                  <a:pt x="7745064" y="3852248"/>
                </a:cubicBezTo>
                <a:cubicBezTo>
                  <a:pt x="7750452" y="3839512"/>
                  <a:pt x="7751432" y="3831674"/>
                  <a:pt x="7754861" y="3830205"/>
                </a:cubicBezTo>
                <a:cubicBezTo>
                  <a:pt x="7792580" y="3812570"/>
                  <a:pt x="7831278" y="3797384"/>
                  <a:pt x="7868018" y="3778770"/>
                </a:cubicBezTo>
                <a:cubicBezTo>
                  <a:pt x="7884183" y="3770442"/>
                  <a:pt x="7895939" y="3753297"/>
                  <a:pt x="7912105" y="3743010"/>
                </a:cubicBezTo>
                <a:cubicBezTo>
                  <a:pt x="7923862" y="3735663"/>
                  <a:pt x="7938068" y="3730764"/>
                  <a:pt x="7951783" y="3728315"/>
                </a:cubicBezTo>
                <a:cubicBezTo>
                  <a:pt x="7964519" y="3725865"/>
                  <a:pt x="7977746" y="3727825"/>
                  <a:pt x="7991952" y="3722926"/>
                </a:cubicBezTo>
                <a:cubicBezTo>
                  <a:pt x="8016934" y="3739092"/>
                  <a:pt x="8054163" y="3754277"/>
                  <a:pt x="8032120" y="3792486"/>
                </a:cubicBezTo>
                <a:cubicBezTo>
                  <a:pt x="8069349" y="3792486"/>
                  <a:pt x="8108048" y="3794935"/>
                  <a:pt x="8146257" y="3791506"/>
                </a:cubicBezTo>
                <a:cubicBezTo>
                  <a:pt x="8175158" y="3789057"/>
                  <a:pt x="8203080" y="3779260"/>
                  <a:pt x="8238839" y="3770442"/>
                </a:cubicBezTo>
                <a:cubicBezTo>
                  <a:pt x="8224144" y="3753297"/>
                  <a:pt x="8218266" y="3746439"/>
                  <a:pt x="8211897" y="3739581"/>
                </a:cubicBezTo>
                <a:cubicBezTo>
                  <a:pt x="8215327" y="3740071"/>
                  <a:pt x="8218755" y="3740071"/>
                  <a:pt x="8222185" y="3740561"/>
                </a:cubicBezTo>
                <a:cubicBezTo>
                  <a:pt x="8230022" y="3701862"/>
                  <a:pt x="8237370" y="3663653"/>
                  <a:pt x="8244718" y="3626914"/>
                </a:cubicBezTo>
                <a:cubicBezTo>
                  <a:pt x="8285376" y="3622506"/>
                  <a:pt x="8321625" y="3619566"/>
                  <a:pt x="8357385" y="3614178"/>
                </a:cubicBezTo>
                <a:cubicBezTo>
                  <a:pt x="8393634" y="3608789"/>
                  <a:pt x="8383838" y="3577439"/>
                  <a:pt x="8388736" y="3554905"/>
                </a:cubicBezTo>
                <a:lnTo>
                  <a:pt x="8387266" y="3556375"/>
                </a:lnTo>
                <a:cubicBezTo>
                  <a:pt x="8395593" y="3536291"/>
                  <a:pt x="8411759" y="3515717"/>
                  <a:pt x="8410779" y="3496122"/>
                </a:cubicBezTo>
                <a:cubicBezTo>
                  <a:pt x="8408820" y="3457913"/>
                  <a:pt x="8433803" y="3458893"/>
                  <a:pt x="8466623" y="3449096"/>
                </a:cubicBezTo>
                <a:cubicBezTo>
                  <a:pt x="8450458" y="3479467"/>
                  <a:pt x="8436252" y="3502001"/>
                  <a:pt x="8425965" y="3525514"/>
                </a:cubicBezTo>
                <a:cubicBezTo>
                  <a:pt x="8410289" y="3562743"/>
                  <a:pt x="8432333" y="3634752"/>
                  <a:pt x="8468093" y="3647488"/>
                </a:cubicBezTo>
                <a:cubicBezTo>
                  <a:pt x="8498954" y="3658755"/>
                  <a:pt x="8534223" y="3658755"/>
                  <a:pt x="8567534" y="3663653"/>
                </a:cubicBezTo>
                <a:cubicBezTo>
                  <a:pt x="8576351" y="3665123"/>
                  <a:pt x="8585168" y="3667083"/>
                  <a:pt x="8593496" y="3670512"/>
                </a:cubicBezTo>
                <a:cubicBezTo>
                  <a:pt x="8623377" y="3683738"/>
                  <a:pt x="8653259" y="3697943"/>
                  <a:pt x="8686569" y="3713129"/>
                </a:cubicBezTo>
                <a:cubicBezTo>
                  <a:pt x="8689018" y="3670022"/>
                  <a:pt x="8716940" y="3674430"/>
                  <a:pt x="8743882" y="3675900"/>
                </a:cubicBezTo>
                <a:cubicBezTo>
                  <a:pt x="8777192" y="3677859"/>
                  <a:pt x="8810503" y="3678349"/>
                  <a:pt x="8843813" y="3681778"/>
                </a:cubicBezTo>
                <a:cubicBezTo>
                  <a:pt x="8866347" y="3684228"/>
                  <a:pt x="8882022" y="3694514"/>
                  <a:pt x="8869775" y="3720477"/>
                </a:cubicBezTo>
                <a:cubicBezTo>
                  <a:pt x="8864877" y="3731254"/>
                  <a:pt x="8856059" y="3740071"/>
                  <a:pt x="8844793" y="3755257"/>
                </a:cubicBezTo>
                <a:cubicBezTo>
                  <a:pt x="8901616" y="3785138"/>
                  <a:pt x="8955990" y="3742031"/>
                  <a:pt x="9012813" y="3753787"/>
                </a:cubicBezTo>
                <a:cubicBezTo>
                  <a:pt x="9011834" y="3764074"/>
                  <a:pt x="8998118" y="3780239"/>
                  <a:pt x="9023101" y="3791016"/>
                </a:cubicBezTo>
                <a:cubicBezTo>
                  <a:pt x="9033878" y="3795425"/>
                  <a:pt x="9043675" y="3819428"/>
                  <a:pt x="9042205" y="3832654"/>
                </a:cubicBezTo>
                <a:cubicBezTo>
                  <a:pt x="9033878" y="3890947"/>
                  <a:pt x="9076495" y="3893886"/>
                  <a:pt x="9119113" y="3903683"/>
                </a:cubicBezTo>
                <a:cubicBezTo>
                  <a:pt x="9111275" y="3909072"/>
                  <a:pt x="9107356" y="3912011"/>
                  <a:pt x="9103437" y="3914950"/>
                </a:cubicBezTo>
                <a:cubicBezTo>
                  <a:pt x="9062779" y="3942872"/>
                  <a:pt x="9063269" y="3958058"/>
                  <a:pt x="9106866" y="3982551"/>
                </a:cubicBezTo>
                <a:cubicBezTo>
                  <a:pt x="9118623" y="3989408"/>
                  <a:pt x="9134788" y="3990388"/>
                  <a:pt x="9144585" y="3998716"/>
                </a:cubicBezTo>
                <a:cubicBezTo>
                  <a:pt x="9152913" y="4006064"/>
                  <a:pt x="9159281" y="4019780"/>
                  <a:pt x="9159771" y="4031046"/>
                </a:cubicBezTo>
                <a:cubicBezTo>
                  <a:pt x="9161240" y="4051131"/>
                  <a:pt x="9157812" y="4071215"/>
                  <a:pt x="9155852" y="4095218"/>
                </a:cubicBezTo>
                <a:cubicBezTo>
                  <a:pt x="9132828" y="4141754"/>
                  <a:pt x="9106377" y="4194169"/>
                  <a:pt x="9077475" y="4251972"/>
                </a:cubicBezTo>
                <a:cubicBezTo>
                  <a:pt x="9086782" y="4256381"/>
                  <a:pt x="9098049" y="4261769"/>
                  <a:pt x="9110785" y="4267647"/>
                </a:cubicBezTo>
                <a:cubicBezTo>
                  <a:pt x="9091191" y="4286262"/>
                  <a:pt x="9079434" y="4297529"/>
                  <a:pt x="9064248" y="4311245"/>
                </a:cubicBezTo>
                <a:cubicBezTo>
                  <a:pt x="9092660" y="4325940"/>
                  <a:pt x="9117643" y="4340146"/>
                  <a:pt x="9075515" y="4366109"/>
                </a:cubicBezTo>
                <a:cubicBezTo>
                  <a:pt x="9070127" y="4369538"/>
                  <a:pt x="9076985" y="4393541"/>
                  <a:pt x="9079434" y="4419503"/>
                </a:cubicBezTo>
                <a:cubicBezTo>
                  <a:pt x="9045144" y="4437138"/>
                  <a:pt x="9004486" y="4457712"/>
                  <a:pt x="8964808" y="4479266"/>
                </a:cubicBezTo>
                <a:cubicBezTo>
                  <a:pt x="8958929" y="4482205"/>
                  <a:pt x="8954031" y="4490532"/>
                  <a:pt x="8952561" y="4497390"/>
                </a:cubicBezTo>
                <a:cubicBezTo>
                  <a:pt x="8941294" y="4540498"/>
                  <a:pt x="8918761" y="4556663"/>
                  <a:pt x="8875653" y="4554704"/>
                </a:cubicBezTo>
                <a:cubicBezTo>
                  <a:pt x="8842343" y="4553234"/>
                  <a:pt x="8808543" y="4554214"/>
                  <a:pt x="8767395" y="4554214"/>
                </a:cubicBezTo>
                <a:cubicBezTo>
                  <a:pt x="8714491" y="4482205"/>
                  <a:pt x="8627786" y="4460651"/>
                  <a:pt x="8578800" y="4506698"/>
                </a:cubicBezTo>
                <a:cubicBezTo>
                  <a:pt x="8567534" y="4498370"/>
                  <a:pt x="8556267" y="4489553"/>
                  <a:pt x="8547449" y="4482695"/>
                </a:cubicBezTo>
                <a:cubicBezTo>
                  <a:pt x="8565084" y="4470938"/>
                  <a:pt x="8580760" y="4459671"/>
                  <a:pt x="8596925" y="4449874"/>
                </a:cubicBezTo>
                <a:cubicBezTo>
                  <a:pt x="8612600" y="4440077"/>
                  <a:pt x="8629256" y="4432240"/>
                  <a:pt x="8643462" y="4424402"/>
                </a:cubicBezTo>
                <a:cubicBezTo>
                  <a:pt x="8641012" y="4319082"/>
                  <a:pt x="8565084" y="4336227"/>
                  <a:pt x="8491606" y="4348474"/>
                </a:cubicBezTo>
                <a:cubicBezTo>
                  <a:pt x="8491606" y="4345045"/>
                  <a:pt x="8491606" y="4341616"/>
                  <a:pt x="8491606" y="4338187"/>
                </a:cubicBezTo>
                <a:cubicBezTo>
                  <a:pt x="8528345" y="4317123"/>
                  <a:pt x="8566554" y="4297529"/>
                  <a:pt x="8602313" y="4274505"/>
                </a:cubicBezTo>
                <a:cubicBezTo>
                  <a:pt x="8625337" y="4259810"/>
                  <a:pt x="8651299" y="4244624"/>
                  <a:pt x="8644931" y="4207885"/>
                </a:cubicBezTo>
                <a:cubicBezTo>
                  <a:pt x="8642971" y="4195149"/>
                  <a:pt x="8652768" y="4180453"/>
                  <a:pt x="8658157" y="4166737"/>
                </a:cubicBezTo>
                <a:cubicBezTo>
                  <a:pt x="8661096" y="4158899"/>
                  <a:pt x="8666974" y="4152531"/>
                  <a:pt x="8667464" y="4151551"/>
                </a:cubicBezTo>
                <a:cubicBezTo>
                  <a:pt x="8612111" y="4144203"/>
                  <a:pt x="8557737" y="4137345"/>
                  <a:pt x="8500913" y="4129998"/>
                </a:cubicBezTo>
                <a:cubicBezTo>
                  <a:pt x="8500423" y="4136366"/>
                  <a:pt x="8499443" y="4145673"/>
                  <a:pt x="8497974" y="4162328"/>
                </a:cubicBezTo>
                <a:cubicBezTo>
                  <a:pt x="8470052" y="4132447"/>
                  <a:pt x="8462214" y="4149592"/>
                  <a:pt x="8447519" y="4171635"/>
                </a:cubicBezTo>
                <a:cubicBezTo>
                  <a:pt x="8429883" y="4198088"/>
                  <a:pt x="8419107" y="4237766"/>
                  <a:pt x="8376490" y="4236786"/>
                </a:cubicBezTo>
                <a:cubicBezTo>
                  <a:pt x="8354936" y="4236297"/>
                  <a:pt x="8333382" y="4228949"/>
                  <a:pt x="8311828" y="4223560"/>
                </a:cubicBezTo>
                <a:cubicBezTo>
                  <a:pt x="8286846" y="4216702"/>
                  <a:pt x="8261863" y="4208865"/>
                  <a:pt x="8233451" y="4200537"/>
                </a:cubicBezTo>
                <a:cubicBezTo>
                  <a:pt x="8240799" y="4172615"/>
                  <a:pt x="8250106" y="4145183"/>
                  <a:pt x="8255495" y="4116282"/>
                </a:cubicBezTo>
                <a:cubicBezTo>
                  <a:pt x="8256964" y="4108444"/>
                  <a:pt x="8249127" y="4095218"/>
                  <a:pt x="8241779" y="4089829"/>
                </a:cubicBezTo>
                <a:cubicBezTo>
                  <a:pt x="8233941" y="4084441"/>
                  <a:pt x="8221205" y="4085421"/>
                  <a:pt x="8205040" y="4082971"/>
                </a:cubicBezTo>
                <a:cubicBezTo>
                  <a:pt x="8219735" y="4066806"/>
                  <a:pt x="8231002" y="4054559"/>
                  <a:pt x="8242269" y="4042803"/>
                </a:cubicBezTo>
                <a:cubicBezTo>
                  <a:pt x="8240799" y="4038884"/>
                  <a:pt x="8239819" y="4034965"/>
                  <a:pt x="8238350" y="4031046"/>
                </a:cubicBezTo>
                <a:cubicBezTo>
                  <a:pt x="8209938" y="4034475"/>
                  <a:pt x="8181526" y="4037414"/>
                  <a:pt x="8153114" y="4040843"/>
                </a:cubicBezTo>
                <a:cubicBezTo>
                  <a:pt x="8153114" y="4044762"/>
                  <a:pt x="8153605" y="4048681"/>
                  <a:pt x="8153605" y="4052600"/>
                </a:cubicBezTo>
                <a:cubicBezTo>
                  <a:pt x="8166341" y="4058968"/>
                  <a:pt x="8178587" y="4065336"/>
                  <a:pt x="8193283" y="4072684"/>
                </a:cubicBezTo>
                <a:cubicBezTo>
                  <a:pt x="8147726" y="4118241"/>
                  <a:pt x="8117355" y="4033006"/>
                  <a:pt x="8074247" y="4065336"/>
                </a:cubicBezTo>
                <a:cubicBezTo>
                  <a:pt x="8084534" y="4072684"/>
                  <a:pt x="8094332" y="4079542"/>
                  <a:pt x="8108537" y="4089339"/>
                </a:cubicBezTo>
                <a:cubicBezTo>
                  <a:pt x="8091392" y="4102566"/>
                  <a:pt x="8077677" y="4112853"/>
                  <a:pt x="8063961" y="4123629"/>
                </a:cubicBezTo>
                <a:cubicBezTo>
                  <a:pt x="8080126" y="4150572"/>
                  <a:pt x="8119315" y="4155470"/>
                  <a:pt x="8159972" y="4133916"/>
                </a:cubicBezTo>
                <a:cubicBezTo>
                  <a:pt x="8160953" y="4145183"/>
                  <a:pt x="8161932" y="4155470"/>
                  <a:pt x="8162912" y="4170166"/>
                </a:cubicBezTo>
                <a:cubicBezTo>
                  <a:pt x="8176138" y="4162818"/>
                  <a:pt x="8185935" y="4157429"/>
                  <a:pt x="8197692" y="4150572"/>
                </a:cubicBezTo>
                <a:cubicBezTo>
                  <a:pt x="8204060" y="4162328"/>
                  <a:pt x="8209938" y="4173595"/>
                  <a:pt x="8216306" y="4184862"/>
                </a:cubicBezTo>
                <a:cubicBezTo>
                  <a:pt x="8184955" y="4213273"/>
                  <a:pt x="8121764" y="4207395"/>
                  <a:pt x="8013015" y="4164288"/>
                </a:cubicBezTo>
                <a:cubicBezTo>
                  <a:pt x="8015465" y="4159879"/>
                  <a:pt x="8017424" y="4154980"/>
                  <a:pt x="8020853" y="4151551"/>
                </a:cubicBezTo>
                <a:cubicBezTo>
                  <a:pt x="8024282" y="4147632"/>
                  <a:pt x="8029181" y="4145183"/>
                  <a:pt x="8027711" y="4146163"/>
                </a:cubicBezTo>
                <a:cubicBezTo>
                  <a:pt x="8017914" y="4121670"/>
                  <a:pt x="8009587" y="4099626"/>
                  <a:pt x="7997340" y="4068765"/>
                </a:cubicBezTo>
                <a:cubicBezTo>
                  <a:pt x="7987543" y="4074644"/>
                  <a:pt x="7970398" y="4085910"/>
                  <a:pt x="7952763" y="4096197"/>
                </a:cubicBezTo>
                <a:cubicBezTo>
                  <a:pt x="7933169" y="4106974"/>
                  <a:pt x="7912595" y="4116771"/>
                  <a:pt x="7892511" y="4127058"/>
                </a:cubicBezTo>
                <a:cubicBezTo>
                  <a:pt x="7889572" y="4123139"/>
                  <a:pt x="7886142" y="4119711"/>
                  <a:pt x="7883203" y="4115792"/>
                </a:cubicBezTo>
                <a:cubicBezTo>
                  <a:pt x="7891531" y="4106974"/>
                  <a:pt x="7899858" y="4098157"/>
                  <a:pt x="7910635" y="4086890"/>
                </a:cubicBezTo>
                <a:cubicBezTo>
                  <a:pt x="7897899" y="4082481"/>
                  <a:pt x="7883203" y="4077583"/>
                  <a:pt x="7863609" y="4070725"/>
                </a:cubicBezTo>
                <a:cubicBezTo>
                  <a:pt x="7868507" y="4111873"/>
                  <a:pt x="7856751" y="4150572"/>
                  <a:pt x="7900838" y="4173105"/>
                </a:cubicBezTo>
                <a:cubicBezTo>
                  <a:pt x="7917493" y="4181433"/>
                  <a:pt x="7927780" y="4191719"/>
                  <a:pt x="7947865" y="4178493"/>
                </a:cubicBezTo>
                <a:cubicBezTo>
                  <a:pt x="7971377" y="4163308"/>
                  <a:pt x="7982155" y="4174085"/>
                  <a:pt x="7983134" y="4201027"/>
                </a:cubicBezTo>
                <a:cubicBezTo>
                  <a:pt x="7983624" y="4212294"/>
                  <a:pt x="7989992" y="4229439"/>
                  <a:pt x="7997830" y="4232378"/>
                </a:cubicBezTo>
                <a:cubicBezTo>
                  <a:pt x="8038978" y="4248543"/>
                  <a:pt x="8069839" y="4270587"/>
                  <a:pt x="8094822" y="4310755"/>
                </a:cubicBezTo>
                <a:cubicBezTo>
                  <a:pt x="8109027" y="4333778"/>
                  <a:pt x="8153114" y="4338187"/>
                  <a:pt x="8186915" y="4352393"/>
                </a:cubicBezTo>
                <a:cubicBezTo>
                  <a:pt x="8183486" y="4309775"/>
                  <a:pt x="8146747" y="4281364"/>
                  <a:pt x="8087964" y="4268137"/>
                </a:cubicBezTo>
                <a:cubicBezTo>
                  <a:pt x="8130091" y="4231888"/>
                  <a:pt x="8156054" y="4230418"/>
                  <a:pt x="8200631" y="4259320"/>
                </a:cubicBezTo>
                <a:cubicBezTo>
                  <a:pt x="8193773" y="4272056"/>
                  <a:pt x="8186915" y="4284303"/>
                  <a:pt x="8180057" y="4296549"/>
                </a:cubicBezTo>
                <a:cubicBezTo>
                  <a:pt x="8193773" y="4298019"/>
                  <a:pt x="8207489" y="4300958"/>
                  <a:pt x="8221205" y="4300958"/>
                </a:cubicBezTo>
                <a:cubicBezTo>
                  <a:pt x="8233451" y="4300958"/>
                  <a:pt x="8245697" y="4298019"/>
                  <a:pt x="8259903" y="4296059"/>
                </a:cubicBezTo>
                <a:cubicBezTo>
                  <a:pt x="8253535" y="4290671"/>
                  <a:pt x="8248147" y="4286262"/>
                  <a:pt x="8240309" y="4279894"/>
                </a:cubicBezTo>
                <a:cubicBezTo>
                  <a:pt x="8256475" y="4271566"/>
                  <a:pt x="8271170" y="4263729"/>
                  <a:pt x="8283907" y="4256871"/>
                </a:cubicBezTo>
                <a:cubicBezTo>
                  <a:pt x="8294193" y="4274505"/>
                  <a:pt x="8300562" y="4292140"/>
                  <a:pt x="8312318" y="4304387"/>
                </a:cubicBezTo>
                <a:cubicBezTo>
                  <a:pt x="8330933" y="4323491"/>
                  <a:pt x="8347098" y="4341616"/>
                  <a:pt x="8382857" y="4321042"/>
                </a:cubicBezTo>
                <a:cubicBezTo>
                  <a:pt x="8401472" y="4310755"/>
                  <a:pt x="8438211" y="4332799"/>
                  <a:pt x="8472991" y="4342106"/>
                </a:cubicBezTo>
                <a:cubicBezTo>
                  <a:pt x="8435762" y="4378355"/>
                  <a:pt x="8398533" y="4389132"/>
                  <a:pt x="8355915" y="4377375"/>
                </a:cubicBezTo>
                <a:cubicBezTo>
                  <a:pt x="8330443" y="4370517"/>
                  <a:pt x="8323095" y="4378845"/>
                  <a:pt x="8326034" y="4403338"/>
                </a:cubicBezTo>
                <a:cubicBezTo>
                  <a:pt x="8327504" y="4415095"/>
                  <a:pt x="8327994" y="4430770"/>
                  <a:pt x="8321625" y="4439097"/>
                </a:cubicBezTo>
                <a:cubicBezTo>
                  <a:pt x="8298602" y="4467509"/>
                  <a:pt x="8310359" y="4486124"/>
                  <a:pt x="8331912" y="4508657"/>
                </a:cubicBezTo>
                <a:cubicBezTo>
                  <a:pt x="8343179" y="4520414"/>
                  <a:pt x="8349057" y="4540988"/>
                  <a:pt x="8349548" y="4557643"/>
                </a:cubicBezTo>
                <a:cubicBezTo>
                  <a:pt x="8350527" y="4615936"/>
                  <a:pt x="8350037" y="4673739"/>
                  <a:pt x="8413229" y="4706560"/>
                </a:cubicBezTo>
                <a:cubicBezTo>
                  <a:pt x="8396573" y="4743789"/>
                  <a:pt x="8375510" y="4763873"/>
                  <a:pt x="8330443" y="4744279"/>
                </a:cubicBezTo>
                <a:cubicBezTo>
                  <a:pt x="8297132" y="4730073"/>
                  <a:pt x="8264312" y="4750157"/>
                  <a:pt x="8251086" y="4786406"/>
                </a:cubicBezTo>
                <a:cubicBezTo>
                  <a:pt x="8241779" y="4812369"/>
                  <a:pt x="8206509" y="4839801"/>
                  <a:pt x="8254025" y="4864294"/>
                </a:cubicBezTo>
                <a:cubicBezTo>
                  <a:pt x="8321136" y="4831473"/>
                  <a:pt x="8388736" y="4834902"/>
                  <a:pt x="8457316" y="4860865"/>
                </a:cubicBezTo>
                <a:cubicBezTo>
                  <a:pt x="8442620" y="4893195"/>
                  <a:pt x="8428414" y="4924056"/>
                  <a:pt x="8410779" y="4963245"/>
                </a:cubicBezTo>
                <a:cubicBezTo>
                  <a:pt x="8445559" y="4992146"/>
                  <a:pt x="8486217" y="5026436"/>
                  <a:pt x="8531284" y="5064155"/>
                </a:cubicBezTo>
                <a:cubicBezTo>
                  <a:pt x="8501893" y="5073952"/>
                  <a:pt x="8467603" y="5085709"/>
                  <a:pt x="8433313" y="5097465"/>
                </a:cubicBezTo>
                <a:cubicBezTo>
                  <a:pt x="8433313" y="5096486"/>
                  <a:pt x="8433803" y="5095016"/>
                  <a:pt x="8433803" y="5094037"/>
                </a:cubicBezTo>
                <a:cubicBezTo>
                  <a:pt x="8421066" y="5102364"/>
                  <a:pt x="8407840" y="5118039"/>
                  <a:pt x="8395593" y="5117550"/>
                </a:cubicBezTo>
                <a:cubicBezTo>
                  <a:pt x="8351997" y="5115590"/>
                  <a:pt x="8363753" y="5076401"/>
                  <a:pt x="8357385" y="5055828"/>
                </a:cubicBezTo>
                <a:cubicBezTo>
                  <a:pt x="8368652" y="5043091"/>
                  <a:pt x="8377959" y="5032314"/>
                  <a:pt x="8386777" y="5022027"/>
                </a:cubicBezTo>
                <a:cubicBezTo>
                  <a:pt x="8362773" y="5020068"/>
                  <a:pt x="8339260" y="5017619"/>
                  <a:pt x="8313298" y="5015659"/>
                </a:cubicBezTo>
                <a:cubicBezTo>
                  <a:pt x="8313298" y="5040152"/>
                  <a:pt x="8313298" y="5056317"/>
                  <a:pt x="8313298" y="5076892"/>
                </a:cubicBezTo>
                <a:cubicBezTo>
                  <a:pt x="8304970" y="5074442"/>
                  <a:pt x="8298602" y="5072483"/>
                  <a:pt x="8294683" y="5071503"/>
                </a:cubicBezTo>
                <a:cubicBezTo>
                  <a:pt x="8283417" y="5086689"/>
                  <a:pt x="8272150" y="5101874"/>
                  <a:pt x="8256964" y="5122448"/>
                </a:cubicBezTo>
                <a:cubicBezTo>
                  <a:pt x="8252066" y="5101874"/>
                  <a:pt x="8248637" y="5088648"/>
                  <a:pt x="8245208" y="5075422"/>
                </a:cubicBezTo>
                <a:cubicBezTo>
                  <a:pt x="8242269" y="5075422"/>
                  <a:pt x="8239330" y="5075422"/>
                  <a:pt x="8235900" y="5075912"/>
                </a:cubicBezTo>
                <a:cubicBezTo>
                  <a:pt x="8235900" y="5087179"/>
                  <a:pt x="8236880" y="5098935"/>
                  <a:pt x="8235411" y="5110202"/>
                </a:cubicBezTo>
                <a:cubicBezTo>
                  <a:pt x="8232961" y="5127836"/>
                  <a:pt x="8226593" y="5145472"/>
                  <a:pt x="8226593" y="5163106"/>
                </a:cubicBezTo>
                <a:cubicBezTo>
                  <a:pt x="8226593" y="5178292"/>
                  <a:pt x="8233941" y="5193477"/>
                  <a:pt x="8236880" y="5205724"/>
                </a:cubicBezTo>
                <a:cubicBezTo>
                  <a:pt x="8258924" y="5192988"/>
                  <a:pt x="8271660" y="5185640"/>
                  <a:pt x="8284886" y="5177802"/>
                </a:cubicBezTo>
                <a:cubicBezTo>
                  <a:pt x="8288315" y="5181231"/>
                  <a:pt x="8291254" y="5184660"/>
                  <a:pt x="8294683" y="5188579"/>
                </a:cubicBezTo>
                <a:cubicBezTo>
                  <a:pt x="8285866" y="5201805"/>
                  <a:pt x="8277048" y="5215031"/>
                  <a:pt x="8265292" y="5232176"/>
                </a:cubicBezTo>
                <a:cubicBezTo>
                  <a:pt x="8277538" y="5230706"/>
                  <a:pt x="8286846" y="5229727"/>
                  <a:pt x="8297132" y="5228747"/>
                </a:cubicBezTo>
                <a:cubicBezTo>
                  <a:pt x="8315747" y="5254710"/>
                  <a:pt x="8314767" y="5295858"/>
                  <a:pt x="8362773" y="5299777"/>
                </a:cubicBezTo>
                <a:cubicBezTo>
                  <a:pt x="8374040" y="5300756"/>
                  <a:pt x="8382857" y="5337495"/>
                  <a:pt x="8393634" y="5360029"/>
                </a:cubicBezTo>
                <a:cubicBezTo>
                  <a:pt x="8415188" y="5348762"/>
                  <a:pt x="8435762" y="5338475"/>
                  <a:pt x="8458785" y="5326719"/>
                </a:cubicBezTo>
                <a:cubicBezTo>
                  <a:pt x="8465153" y="5361009"/>
                  <a:pt x="8453887" y="5380603"/>
                  <a:pt x="8420577" y="5385011"/>
                </a:cubicBezTo>
                <a:cubicBezTo>
                  <a:pt x="8432823" y="5423220"/>
                  <a:pt x="8403921" y="5481514"/>
                  <a:pt x="8470542" y="5483963"/>
                </a:cubicBezTo>
                <a:cubicBezTo>
                  <a:pt x="8473481" y="5465348"/>
                  <a:pt x="8469562" y="5439386"/>
                  <a:pt x="8479849" y="5430568"/>
                </a:cubicBezTo>
                <a:cubicBezTo>
                  <a:pt x="8515119" y="5401667"/>
                  <a:pt x="8498463" y="5391380"/>
                  <a:pt x="8457316" y="5378154"/>
                </a:cubicBezTo>
                <a:cubicBezTo>
                  <a:pt x="8503362" y="5363948"/>
                  <a:pt x="8526875" y="5389910"/>
                  <a:pt x="8535693" y="5412934"/>
                </a:cubicBezTo>
                <a:cubicBezTo>
                  <a:pt x="8548429" y="5446734"/>
                  <a:pt x="8570473" y="5453102"/>
                  <a:pt x="8605742" y="5455551"/>
                </a:cubicBezTo>
                <a:cubicBezTo>
                  <a:pt x="8600844" y="5425180"/>
                  <a:pt x="8595945" y="5396278"/>
                  <a:pt x="8589087" y="5355620"/>
                </a:cubicBezTo>
                <a:cubicBezTo>
                  <a:pt x="8571452" y="5341415"/>
                  <a:pt x="8543041" y="5319371"/>
                  <a:pt x="8515119" y="5297327"/>
                </a:cubicBezTo>
                <a:cubicBezTo>
                  <a:pt x="8526386" y="5280182"/>
                  <a:pt x="8536183" y="5264996"/>
                  <a:pt x="8549898" y="5244423"/>
                </a:cubicBezTo>
                <a:cubicBezTo>
                  <a:pt x="8585658" y="5270385"/>
                  <a:pt x="8625826" y="5299777"/>
                  <a:pt x="8664525" y="5328188"/>
                </a:cubicBezTo>
                <a:cubicBezTo>
                  <a:pt x="8654238" y="5343864"/>
                  <a:pt x="8643951" y="5359539"/>
                  <a:pt x="8633664" y="5375705"/>
                </a:cubicBezTo>
                <a:cubicBezTo>
                  <a:pt x="8681670" y="5396768"/>
                  <a:pt x="8702734" y="5448203"/>
                  <a:pt x="8683140" y="5489841"/>
                </a:cubicBezTo>
                <a:cubicBezTo>
                  <a:pt x="8693427" y="5496699"/>
                  <a:pt x="8703714" y="5503557"/>
                  <a:pt x="8713511" y="5510415"/>
                </a:cubicBezTo>
                <a:cubicBezTo>
                  <a:pt x="8761027" y="5487392"/>
                  <a:pt x="8761027" y="5487392"/>
                  <a:pt x="8777682" y="5513354"/>
                </a:cubicBezTo>
                <a:cubicBezTo>
                  <a:pt x="8762007" y="5526580"/>
                  <a:pt x="8748781" y="5540296"/>
                  <a:pt x="8733105" y="5550094"/>
                </a:cubicBezTo>
                <a:cubicBezTo>
                  <a:pt x="8712042" y="5563320"/>
                  <a:pt x="8692937" y="5593201"/>
                  <a:pt x="8657667" y="5555972"/>
                </a:cubicBezTo>
                <a:cubicBezTo>
                  <a:pt x="8672853" y="5635329"/>
                  <a:pt x="8589577" y="5642186"/>
                  <a:pt x="8580760" y="5700480"/>
                </a:cubicBezTo>
                <a:cubicBezTo>
                  <a:pt x="8551858" y="5691172"/>
                  <a:pt x="8527855" y="5683824"/>
                  <a:pt x="8497484" y="5674027"/>
                </a:cubicBezTo>
                <a:cubicBezTo>
                  <a:pt x="8512669" y="5659331"/>
                  <a:pt x="8525406" y="5647575"/>
                  <a:pt x="8545980" y="5627491"/>
                </a:cubicBezTo>
                <a:cubicBezTo>
                  <a:pt x="8527855" y="5626511"/>
                  <a:pt x="8511200" y="5623572"/>
                  <a:pt x="8510710" y="5625532"/>
                </a:cubicBezTo>
                <a:cubicBezTo>
                  <a:pt x="8501893" y="5656392"/>
                  <a:pt x="8481318" y="5663740"/>
                  <a:pt x="8451927" y="5661291"/>
                </a:cubicBezTo>
                <a:cubicBezTo>
                  <a:pt x="8445069" y="5660801"/>
                  <a:pt x="8437231" y="5674517"/>
                  <a:pt x="8429883" y="5681375"/>
                </a:cubicBezTo>
                <a:cubicBezTo>
                  <a:pt x="8438211" y="5687254"/>
                  <a:pt x="8445559" y="5697051"/>
                  <a:pt x="8454376" y="5698520"/>
                </a:cubicBezTo>
                <a:cubicBezTo>
                  <a:pt x="8466623" y="5700480"/>
                  <a:pt x="8479359" y="5695581"/>
                  <a:pt x="8495035" y="5693132"/>
                </a:cubicBezTo>
                <a:cubicBezTo>
                  <a:pt x="8499443" y="5721054"/>
                  <a:pt x="8544510" y="5735259"/>
                  <a:pt x="8532264" y="5776897"/>
                </a:cubicBezTo>
                <a:cubicBezTo>
                  <a:pt x="8531284" y="5779346"/>
                  <a:pt x="8539122" y="5787674"/>
                  <a:pt x="8542551" y="5787674"/>
                </a:cubicBezTo>
                <a:cubicBezTo>
                  <a:pt x="8581739" y="5788654"/>
                  <a:pt x="8588108" y="5815596"/>
                  <a:pt x="8599374" y="5846457"/>
                </a:cubicBezTo>
                <a:cubicBezTo>
                  <a:pt x="8612111" y="5881237"/>
                  <a:pt x="8637093" y="5911118"/>
                  <a:pt x="8658647" y="5945898"/>
                </a:cubicBezTo>
                <a:cubicBezTo>
                  <a:pt x="8645421" y="5953736"/>
                  <a:pt x="8631705" y="5961574"/>
                  <a:pt x="8609661" y="5974800"/>
                </a:cubicBezTo>
                <a:cubicBezTo>
                  <a:pt x="8662566" y="5968432"/>
                  <a:pt x="8671873" y="6001252"/>
                  <a:pt x="8681670" y="6036032"/>
                </a:cubicBezTo>
                <a:cubicBezTo>
                  <a:pt x="8689508" y="6064444"/>
                  <a:pt x="8704694" y="6086487"/>
                  <a:pt x="8733105" y="6069832"/>
                </a:cubicBezTo>
                <a:cubicBezTo>
                  <a:pt x="8749760" y="6119307"/>
                  <a:pt x="8766416" y="6167314"/>
                  <a:pt x="8783071" y="6215319"/>
                </a:cubicBezTo>
                <a:cubicBezTo>
                  <a:pt x="8746821" y="6227076"/>
                  <a:pt x="8746821" y="6227076"/>
                  <a:pt x="8735554" y="6150658"/>
                </a:cubicBezTo>
                <a:cubicBezTo>
                  <a:pt x="8712042" y="6178090"/>
                  <a:pt x="8688038" y="6199154"/>
                  <a:pt x="8673833" y="6225116"/>
                </a:cubicBezTo>
                <a:cubicBezTo>
                  <a:pt x="8652768" y="6263325"/>
                  <a:pt x="8627296" y="6256957"/>
                  <a:pt x="8597415" y="6240302"/>
                </a:cubicBezTo>
                <a:cubicBezTo>
                  <a:pt x="8580270" y="6252059"/>
                  <a:pt x="8563125" y="6263815"/>
                  <a:pt x="8546470" y="6275572"/>
                </a:cubicBezTo>
                <a:cubicBezTo>
                  <a:pt x="8548919" y="6279981"/>
                  <a:pt x="8550878" y="6284879"/>
                  <a:pt x="8553328" y="6289288"/>
                </a:cubicBezTo>
                <a:cubicBezTo>
                  <a:pt x="8520507" y="6279001"/>
                  <a:pt x="8487197" y="6268224"/>
                  <a:pt x="8454376" y="6257937"/>
                </a:cubicBezTo>
                <a:lnTo>
                  <a:pt x="8452907" y="6255978"/>
                </a:lnTo>
                <a:cubicBezTo>
                  <a:pt x="8457806" y="6244221"/>
                  <a:pt x="8461724" y="6223157"/>
                  <a:pt x="8468093" y="6222667"/>
                </a:cubicBezTo>
                <a:cubicBezTo>
                  <a:pt x="8484258" y="6220708"/>
                  <a:pt x="8512669" y="6222177"/>
                  <a:pt x="8517078" y="6231485"/>
                </a:cubicBezTo>
                <a:cubicBezTo>
                  <a:pt x="8542551" y="6286839"/>
                  <a:pt x="8562145" y="6243241"/>
                  <a:pt x="8583209" y="6230015"/>
                </a:cubicBezTo>
                <a:cubicBezTo>
                  <a:pt x="8587618" y="6227076"/>
                  <a:pt x="8590557" y="6221688"/>
                  <a:pt x="8596925" y="6214830"/>
                </a:cubicBezTo>
                <a:cubicBezTo>
                  <a:pt x="8558716" y="6160945"/>
                  <a:pt x="8504832" y="6222177"/>
                  <a:pt x="8460255" y="6188377"/>
                </a:cubicBezTo>
                <a:cubicBezTo>
                  <a:pt x="8459765" y="6186418"/>
                  <a:pt x="8458785" y="6172702"/>
                  <a:pt x="8451437" y="6164375"/>
                </a:cubicBezTo>
                <a:cubicBezTo>
                  <a:pt x="8424495" y="6133513"/>
                  <a:pt x="8446539" y="6122246"/>
                  <a:pt x="8470052" y="6108531"/>
                </a:cubicBezTo>
                <a:cubicBezTo>
                  <a:pt x="8477890" y="6103632"/>
                  <a:pt x="8483278" y="6094815"/>
                  <a:pt x="8489646" y="6087467"/>
                </a:cubicBezTo>
                <a:cubicBezTo>
                  <a:pt x="8481318" y="6081589"/>
                  <a:pt x="8473971" y="6074730"/>
                  <a:pt x="8464664" y="6070322"/>
                </a:cubicBezTo>
                <a:cubicBezTo>
                  <a:pt x="8455846" y="6066403"/>
                  <a:pt x="8446049" y="6064444"/>
                  <a:pt x="8436742" y="6063464"/>
                </a:cubicBezTo>
                <a:cubicBezTo>
                  <a:pt x="8405881" y="6059545"/>
                  <a:pt x="8410779" y="6043380"/>
                  <a:pt x="8427924" y="6016927"/>
                </a:cubicBezTo>
                <a:cubicBezTo>
                  <a:pt x="8398533" y="6030154"/>
                  <a:pt x="8375999" y="6040440"/>
                  <a:pt x="8347098" y="6053177"/>
                </a:cubicBezTo>
                <a:cubicBezTo>
                  <a:pt x="8364243" y="6061505"/>
                  <a:pt x="8375510" y="6067383"/>
                  <a:pt x="8386777" y="6072771"/>
                </a:cubicBezTo>
                <a:cubicBezTo>
                  <a:pt x="8386777" y="6108531"/>
                  <a:pt x="8302521" y="6052197"/>
                  <a:pt x="8334362" y="6114899"/>
                </a:cubicBezTo>
                <a:cubicBezTo>
                  <a:pt x="8313788" y="6128125"/>
                  <a:pt x="8296153" y="6143310"/>
                  <a:pt x="8276069" y="6150658"/>
                </a:cubicBezTo>
                <a:cubicBezTo>
                  <a:pt x="8261373" y="6156047"/>
                  <a:pt x="8242269" y="6153597"/>
                  <a:pt x="8226593" y="6150169"/>
                </a:cubicBezTo>
                <a:cubicBezTo>
                  <a:pt x="8207489" y="6146250"/>
                  <a:pt x="8188384" y="6138902"/>
                  <a:pt x="8170750" y="6130085"/>
                </a:cubicBezTo>
                <a:cubicBezTo>
                  <a:pt x="8141358" y="6116368"/>
                  <a:pt x="8139399" y="6137432"/>
                  <a:pt x="8139888" y="6155067"/>
                </a:cubicBezTo>
                <a:cubicBezTo>
                  <a:pt x="8140868" y="6196705"/>
                  <a:pt x="8104619" y="6292227"/>
                  <a:pt x="8076207" y="6321129"/>
                </a:cubicBezTo>
                <a:cubicBezTo>
                  <a:pt x="8067880" y="6329456"/>
                  <a:pt x="8062981" y="6341213"/>
                  <a:pt x="8056123" y="6351010"/>
                </a:cubicBezTo>
                <a:cubicBezTo>
                  <a:pt x="8065920" y="6356888"/>
                  <a:pt x="8076207" y="6362767"/>
                  <a:pt x="8086004" y="6368645"/>
                </a:cubicBezTo>
                <a:cubicBezTo>
                  <a:pt x="8093842" y="6373054"/>
                  <a:pt x="8109518" y="6377952"/>
                  <a:pt x="8109027" y="6381871"/>
                </a:cubicBezTo>
                <a:cubicBezTo>
                  <a:pt x="8107068" y="6426938"/>
                  <a:pt x="8137929" y="6431836"/>
                  <a:pt x="8171729" y="6433796"/>
                </a:cubicBezTo>
                <a:cubicBezTo>
                  <a:pt x="8141358" y="6499927"/>
                  <a:pt x="8141358" y="6499927"/>
                  <a:pt x="8051714" y="6522950"/>
                </a:cubicBezTo>
                <a:cubicBezTo>
                  <a:pt x="8045346" y="6513153"/>
                  <a:pt x="8037508" y="6503355"/>
                  <a:pt x="8032610" y="6492089"/>
                </a:cubicBezTo>
                <a:cubicBezTo>
                  <a:pt x="8027711" y="6481312"/>
                  <a:pt x="8025262" y="6469555"/>
                  <a:pt x="8021833" y="6457309"/>
                </a:cubicBezTo>
                <a:cubicBezTo>
                  <a:pt x="7979705" y="6471515"/>
                  <a:pt x="7940027" y="6484741"/>
                  <a:pt x="7896430" y="6499436"/>
                </a:cubicBezTo>
                <a:cubicBezTo>
                  <a:pt x="7916514" y="6514622"/>
                  <a:pt x="7931699" y="6525889"/>
                  <a:pt x="7957172" y="6544993"/>
                </a:cubicBezTo>
                <a:cubicBezTo>
                  <a:pt x="7928270" y="6558710"/>
                  <a:pt x="7904267" y="6580263"/>
                  <a:pt x="7883203" y="6577324"/>
                </a:cubicBezTo>
                <a:cubicBezTo>
                  <a:pt x="7857731" y="6573895"/>
                  <a:pt x="7837157" y="6549892"/>
                  <a:pt x="7843525" y="6514622"/>
                </a:cubicBezTo>
                <a:cubicBezTo>
                  <a:pt x="7845484" y="6503355"/>
                  <a:pt x="7833238" y="6489639"/>
                  <a:pt x="7827359" y="6476903"/>
                </a:cubicBezTo>
                <a:cubicBezTo>
                  <a:pt x="7776415" y="6470535"/>
                  <a:pt x="7781803" y="6514132"/>
                  <a:pt x="7782293" y="6536176"/>
                </a:cubicBezTo>
                <a:cubicBezTo>
                  <a:pt x="7782782" y="6563118"/>
                  <a:pt x="7801397" y="6590060"/>
                  <a:pt x="7813644" y="6619451"/>
                </a:cubicBezTo>
                <a:cubicBezTo>
                  <a:pt x="7894960" y="6610634"/>
                  <a:pt x="7969418" y="6566057"/>
                  <a:pt x="8052204" y="6568016"/>
                </a:cubicBezTo>
                <a:cubicBezTo>
                  <a:pt x="8053184" y="6571935"/>
                  <a:pt x="8054163" y="6576344"/>
                  <a:pt x="8055143" y="6580263"/>
                </a:cubicBezTo>
                <a:cubicBezTo>
                  <a:pt x="7994401" y="6598388"/>
                  <a:pt x="7934148" y="6616023"/>
                  <a:pt x="7870467" y="6634637"/>
                </a:cubicBezTo>
                <a:cubicBezTo>
                  <a:pt x="7876345" y="6647374"/>
                  <a:pt x="7883693" y="6662559"/>
                  <a:pt x="7887122" y="6669417"/>
                </a:cubicBezTo>
                <a:cubicBezTo>
                  <a:pt x="7805806" y="6685582"/>
                  <a:pt x="7728408" y="6701258"/>
                  <a:pt x="7651501" y="6716933"/>
                </a:cubicBezTo>
                <a:cubicBezTo>
                  <a:pt x="7655420" y="6720852"/>
                  <a:pt x="7659339" y="6724771"/>
                  <a:pt x="7663257" y="6728690"/>
                </a:cubicBezTo>
                <a:cubicBezTo>
                  <a:pt x="7657869" y="6747794"/>
                  <a:pt x="7655909" y="6768858"/>
                  <a:pt x="7645622" y="6785023"/>
                </a:cubicBezTo>
                <a:cubicBezTo>
                  <a:pt x="7631417" y="6807067"/>
                  <a:pt x="7612802" y="6799229"/>
                  <a:pt x="7587329" y="6794820"/>
                </a:cubicBezTo>
                <a:cubicBezTo>
                  <a:pt x="7559897" y="6789922"/>
                  <a:pt x="7525607" y="6816864"/>
                  <a:pt x="7495726" y="6832539"/>
                </a:cubicBezTo>
                <a:cubicBezTo>
                  <a:pt x="7485439" y="6837928"/>
                  <a:pt x="7479561" y="6851154"/>
                  <a:pt x="7472213" y="6860951"/>
                </a:cubicBezTo>
                <a:cubicBezTo>
                  <a:pt x="7469274" y="6858502"/>
                  <a:pt x="7466335" y="6856053"/>
                  <a:pt x="7462906" y="6853603"/>
                </a:cubicBezTo>
                <a:cubicBezTo>
                  <a:pt x="7480051" y="6831560"/>
                  <a:pt x="7497196" y="6809516"/>
                  <a:pt x="7517280" y="6784044"/>
                </a:cubicBezTo>
                <a:cubicBezTo>
                  <a:pt x="7518749" y="6786493"/>
                  <a:pt x="7514341" y="6779145"/>
                  <a:pt x="7507973" y="6768368"/>
                </a:cubicBezTo>
                <a:cubicBezTo>
                  <a:pt x="7522668" y="6767389"/>
                  <a:pt x="7532955" y="6766409"/>
                  <a:pt x="7554019" y="6764450"/>
                </a:cubicBezTo>
                <a:cubicBezTo>
                  <a:pt x="7546182" y="6718403"/>
                  <a:pt x="7538834" y="6673826"/>
                  <a:pt x="7531486" y="6629739"/>
                </a:cubicBezTo>
                <a:cubicBezTo>
                  <a:pt x="7529527" y="6629249"/>
                  <a:pt x="7527077" y="6628759"/>
                  <a:pt x="7525118" y="6628269"/>
                </a:cubicBezTo>
                <a:cubicBezTo>
                  <a:pt x="7521199" y="6639046"/>
                  <a:pt x="7517280" y="6649823"/>
                  <a:pt x="7512382" y="6664029"/>
                </a:cubicBezTo>
                <a:cubicBezTo>
                  <a:pt x="7490828" y="6656191"/>
                  <a:pt x="7470744" y="6649333"/>
                  <a:pt x="7449190" y="6641985"/>
                </a:cubicBezTo>
                <a:cubicBezTo>
                  <a:pt x="7454578" y="6601327"/>
                  <a:pt x="7547161" y="6619451"/>
                  <a:pt x="7503074" y="6545483"/>
                </a:cubicBezTo>
                <a:cubicBezTo>
                  <a:pt x="7490338" y="6560669"/>
                  <a:pt x="7480541" y="6572915"/>
                  <a:pt x="7463886" y="6593000"/>
                </a:cubicBezTo>
                <a:cubicBezTo>
                  <a:pt x="7421268" y="6587611"/>
                  <a:pt x="7368363" y="6581733"/>
                  <a:pt x="7315459" y="6574385"/>
                </a:cubicBezTo>
                <a:cubicBezTo>
                  <a:pt x="7278719" y="6569486"/>
                  <a:pt x="7267943" y="6582222"/>
                  <a:pt x="7267453" y="6618962"/>
                </a:cubicBezTo>
                <a:cubicBezTo>
                  <a:pt x="7266963" y="6638556"/>
                  <a:pt x="7248838" y="6657660"/>
                  <a:pt x="7243940" y="6678234"/>
                </a:cubicBezTo>
                <a:cubicBezTo>
                  <a:pt x="7239531" y="6695870"/>
                  <a:pt x="7242960" y="6714974"/>
                  <a:pt x="7242960" y="6733099"/>
                </a:cubicBezTo>
                <a:cubicBezTo>
                  <a:pt x="7247369" y="6733588"/>
                  <a:pt x="7251777" y="6734568"/>
                  <a:pt x="7255696" y="6735058"/>
                </a:cubicBezTo>
                <a:cubicBezTo>
                  <a:pt x="7230224" y="6739957"/>
                  <a:pt x="7204261" y="6744855"/>
                  <a:pt x="7178789" y="6750244"/>
                </a:cubicBezTo>
                <a:cubicBezTo>
                  <a:pt x="7182218" y="6754652"/>
                  <a:pt x="7185647" y="6759551"/>
                  <a:pt x="7189076" y="6763959"/>
                </a:cubicBezTo>
                <a:cubicBezTo>
                  <a:pt x="7177319" y="6780125"/>
                  <a:pt x="7168502" y="6803148"/>
                  <a:pt x="7152826" y="6810006"/>
                </a:cubicBezTo>
                <a:cubicBezTo>
                  <a:pt x="7136171" y="6817844"/>
                  <a:pt x="7112658" y="6810006"/>
                  <a:pt x="7092084" y="6809026"/>
                </a:cubicBezTo>
                <a:cubicBezTo>
                  <a:pt x="7098942" y="6786003"/>
                  <a:pt x="7105310" y="6762490"/>
                  <a:pt x="7114617" y="6731629"/>
                </a:cubicBezTo>
                <a:cubicBezTo>
                  <a:pt x="7110699" y="6730649"/>
                  <a:pt x="7097963" y="6724281"/>
                  <a:pt x="7084736" y="6723301"/>
                </a:cubicBezTo>
                <a:cubicBezTo>
                  <a:pt x="7031342" y="6720852"/>
                  <a:pt x="7009298" y="6697339"/>
                  <a:pt x="6984805" y="6651782"/>
                </a:cubicBezTo>
                <a:cubicBezTo>
                  <a:pt x="6963742" y="6612594"/>
                  <a:pt x="6967660" y="6581243"/>
                  <a:pt x="6979907" y="6543524"/>
                </a:cubicBezTo>
                <a:cubicBezTo>
                  <a:pt x="6984315" y="6529318"/>
                  <a:pt x="6976478" y="6511683"/>
                  <a:pt x="6973049" y="6487190"/>
                </a:cubicBezTo>
                <a:cubicBezTo>
                  <a:pt x="7015666" y="6502866"/>
                  <a:pt x="7051426" y="6499436"/>
                  <a:pt x="7066122" y="6447512"/>
                </a:cubicBezTo>
                <a:cubicBezTo>
                  <a:pt x="7058284" y="6443593"/>
                  <a:pt x="7049467" y="6439184"/>
                  <a:pt x="7044568" y="6436735"/>
                </a:cubicBezTo>
                <a:cubicBezTo>
                  <a:pt x="7049956" y="6417141"/>
                  <a:pt x="7049956" y="6396077"/>
                  <a:pt x="7060733" y="6385300"/>
                </a:cubicBezTo>
                <a:cubicBezTo>
                  <a:pt x="7078368" y="6367665"/>
                  <a:pt x="7102371" y="6355909"/>
                  <a:pt x="7124905" y="6342682"/>
                </a:cubicBezTo>
                <a:cubicBezTo>
                  <a:pt x="7135681" y="6336314"/>
                  <a:pt x="7148417" y="6332885"/>
                  <a:pt x="7169971" y="6324068"/>
                </a:cubicBezTo>
                <a:cubicBezTo>
                  <a:pt x="7180258" y="6317210"/>
                  <a:pt x="7196424" y="6307413"/>
                  <a:pt x="7210139" y="6295166"/>
                </a:cubicBezTo>
                <a:cubicBezTo>
                  <a:pt x="7215038" y="6290757"/>
                  <a:pt x="7214058" y="6279491"/>
                  <a:pt x="7214548" y="6271163"/>
                </a:cubicBezTo>
                <a:cubicBezTo>
                  <a:pt x="7215528" y="6255978"/>
                  <a:pt x="7215038" y="6240792"/>
                  <a:pt x="7215528" y="6225607"/>
                </a:cubicBezTo>
                <a:cubicBezTo>
                  <a:pt x="7201322" y="6228546"/>
                  <a:pt x="7187116" y="6231975"/>
                  <a:pt x="7172421" y="6233444"/>
                </a:cubicBezTo>
                <a:cubicBezTo>
                  <a:pt x="7137151" y="6236873"/>
                  <a:pt x="7101391" y="6255488"/>
                  <a:pt x="7070530" y="6216789"/>
                </a:cubicBezTo>
                <a:cubicBezTo>
                  <a:pt x="7058774" y="6202093"/>
                  <a:pt x="7035750" y="6182009"/>
                  <a:pt x="7011747" y="6214830"/>
                </a:cubicBezTo>
                <a:cubicBezTo>
                  <a:pt x="7004890" y="6224627"/>
                  <a:pt x="6975008" y="6217769"/>
                  <a:pt x="6952475" y="6218749"/>
                </a:cubicBezTo>
                <a:cubicBezTo>
                  <a:pt x="6950025" y="6223647"/>
                  <a:pt x="6945127" y="6233934"/>
                  <a:pt x="6933860" y="6258427"/>
                </a:cubicBezTo>
                <a:cubicBezTo>
                  <a:pt x="6916715" y="6229035"/>
                  <a:pt x="6904959" y="6208951"/>
                  <a:pt x="6889283" y="6182499"/>
                </a:cubicBezTo>
                <a:cubicBezTo>
                  <a:pt x="6925532" y="6182499"/>
                  <a:pt x="6948556" y="6185438"/>
                  <a:pt x="6969620" y="6181520"/>
                </a:cubicBezTo>
                <a:cubicBezTo>
                  <a:pt x="6980887" y="6179070"/>
                  <a:pt x="6995582" y="6165354"/>
                  <a:pt x="6997542" y="6155067"/>
                </a:cubicBezTo>
                <a:cubicBezTo>
                  <a:pt x="6999011" y="6146739"/>
                  <a:pt x="6981866" y="6135963"/>
                  <a:pt x="6973539" y="6126165"/>
                </a:cubicBezTo>
                <a:cubicBezTo>
                  <a:pt x="6965211" y="6136942"/>
                  <a:pt x="6956883" y="6147230"/>
                  <a:pt x="6949046" y="6158006"/>
                </a:cubicBezTo>
                <a:cubicBezTo>
                  <a:pt x="6947576" y="6159966"/>
                  <a:pt x="6946107" y="6162905"/>
                  <a:pt x="6940228" y="6172702"/>
                </a:cubicBezTo>
                <a:cubicBezTo>
                  <a:pt x="6930431" y="6160945"/>
                  <a:pt x="6918185" y="6152128"/>
                  <a:pt x="6915246" y="6140861"/>
                </a:cubicBezTo>
                <a:cubicBezTo>
                  <a:pt x="6913776" y="6135473"/>
                  <a:pt x="6929941" y="6125186"/>
                  <a:pt x="6939249" y="6118328"/>
                </a:cubicBezTo>
                <a:cubicBezTo>
                  <a:pt x="6949536" y="6110490"/>
                  <a:pt x="6961292" y="6104612"/>
                  <a:pt x="6975008" y="6096284"/>
                </a:cubicBezTo>
                <a:cubicBezTo>
                  <a:pt x="6977457" y="6101183"/>
                  <a:pt x="6981376" y="6108041"/>
                  <a:pt x="6987254" y="6118328"/>
                </a:cubicBezTo>
                <a:cubicBezTo>
                  <a:pt x="6995582" y="6107061"/>
                  <a:pt x="7003420" y="6097264"/>
                  <a:pt x="7010768" y="6087467"/>
                </a:cubicBezTo>
                <a:cubicBezTo>
                  <a:pt x="6980397" y="6061014"/>
                  <a:pt x="6945617" y="6120777"/>
                  <a:pt x="6926022" y="6077180"/>
                </a:cubicBezTo>
                <a:cubicBezTo>
                  <a:pt x="6895651" y="6077180"/>
                  <a:pt x="6867730" y="6077180"/>
                  <a:pt x="6834419" y="6077180"/>
                </a:cubicBezTo>
                <a:cubicBezTo>
                  <a:pt x="6826092" y="6070322"/>
                  <a:pt x="6812865" y="6060525"/>
                  <a:pt x="6799639" y="6049748"/>
                </a:cubicBezTo>
                <a:cubicBezTo>
                  <a:pt x="6808457" y="6039461"/>
                  <a:pt x="6817764" y="6028684"/>
                  <a:pt x="6820213" y="6025745"/>
                </a:cubicBezTo>
                <a:cubicBezTo>
                  <a:pt x="6847645" y="6034072"/>
                  <a:pt x="6869689" y="6040440"/>
                  <a:pt x="6897121" y="6048768"/>
                </a:cubicBezTo>
                <a:cubicBezTo>
                  <a:pt x="6869199" y="5980188"/>
                  <a:pt x="6826092" y="5971371"/>
                  <a:pt x="6791312" y="6024765"/>
                </a:cubicBezTo>
                <a:cubicBezTo>
                  <a:pt x="6768778" y="6060035"/>
                  <a:pt x="6739877" y="6029174"/>
                  <a:pt x="6714404" y="6041910"/>
                </a:cubicBezTo>
                <a:cubicBezTo>
                  <a:pt x="6747224" y="6058075"/>
                  <a:pt x="6777106" y="6072771"/>
                  <a:pt x="6806498" y="6086977"/>
                </a:cubicBezTo>
                <a:cubicBezTo>
                  <a:pt x="6781025" y="6158006"/>
                  <a:pt x="6787393" y="6181520"/>
                  <a:pt x="6834419" y="6190337"/>
                </a:cubicBezTo>
                <a:cubicBezTo>
                  <a:pt x="6842747" y="6232464"/>
                  <a:pt x="6845686" y="6271163"/>
                  <a:pt x="6799639" y="6298105"/>
                </a:cubicBezTo>
                <a:cubicBezTo>
                  <a:pt x="6778575" y="6310352"/>
                  <a:pt x="6782494" y="6360807"/>
                  <a:pt x="6806007" y="6390688"/>
                </a:cubicBezTo>
                <a:cubicBezTo>
                  <a:pt x="6824622" y="6414691"/>
                  <a:pt x="6824622" y="6429877"/>
                  <a:pt x="6789842" y="6439184"/>
                </a:cubicBezTo>
                <a:cubicBezTo>
                  <a:pt x="6783964" y="6424978"/>
                  <a:pt x="6777596" y="6410283"/>
                  <a:pt x="6770738" y="6393627"/>
                </a:cubicBezTo>
                <a:cubicBezTo>
                  <a:pt x="6756042" y="6400485"/>
                  <a:pt x="6744775" y="6408323"/>
                  <a:pt x="6732039" y="6411752"/>
                </a:cubicBezTo>
                <a:cubicBezTo>
                  <a:pt x="6708526" y="6418120"/>
                  <a:pt x="6695300" y="6394607"/>
                  <a:pt x="6704117" y="6384810"/>
                </a:cubicBezTo>
                <a:cubicBezTo>
                  <a:pt x="6729590" y="6356888"/>
                  <a:pt x="6700688" y="6341213"/>
                  <a:pt x="6692361" y="6327986"/>
                </a:cubicBezTo>
                <a:cubicBezTo>
                  <a:pt x="6661499" y="6280960"/>
                  <a:pt x="6659050" y="6282430"/>
                  <a:pt x="6715384" y="6257447"/>
                </a:cubicBezTo>
                <a:cubicBezTo>
                  <a:pt x="6692850" y="6245201"/>
                  <a:pt x="6672277" y="6234424"/>
                  <a:pt x="6649743" y="6222177"/>
                </a:cubicBezTo>
                <a:cubicBezTo>
                  <a:pt x="6628189" y="6254998"/>
                  <a:pt x="6599777" y="6266754"/>
                  <a:pt x="6565487" y="6240302"/>
                </a:cubicBezTo>
                <a:cubicBezTo>
                  <a:pt x="6539525" y="6220218"/>
                  <a:pt x="6515522" y="6198174"/>
                  <a:pt x="6497397" y="6173681"/>
                </a:cubicBezTo>
                <a:cubicBezTo>
                  <a:pt x="6492009" y="6156536"/>
                  <a:pt x="6486131" y="6139391"/>
                  <a:pt x="6480743" y="6122246"/>
                </a:cubicBezTo>
                <a:cubicBezTo>
                  <a:pt x="6471435" y="6127635"/>
                  <a:pt x="6462128" y="6132534"/>
                  <a:pt x="6453800" y="6137432"/>
                </a:cubicBezTo>
                <a:cubicBezTo>
                  <a:pt x="6441064" y="6128125"/>
                  <a:pt x="6426858" y="6117348"/>
                  <a:pt x="6415591" y="6109510"/>
                </a:cubicBezTo>
                <a:cubicBezTo>
                  <a:pt x="6386690" y="6124696"/>
                  <a:pt x="6360728" y="6137922"/>
                  <a:pt x="6324478" y="6157027"/>
                </a:cubicBezTo>
                <a:cubicBezTo>
                  <a:pt x="6327417" y="6124696"/>
                  <a:pt x="6328887" y="6106571"/>
                  <a:pt x="6331336" y="6074730"/>
                </a:cubicBezTo>
                <a:cubicBezTo>
                  <a:pt x="6292148" y="6107551"/>
                  <a:pt x="6257858" y="6135963"/>
                  <a:pt x="6224057" y="6164375"/>
                </a:cubicBezTo>
                <a:cubicBezTo>
                  <a:pt x="6225037" y="6169763"/>
                  <a:pt x="6226017" y="6174661"/>
                  <a:pt x="6227486" y="6180050"/>
                </a:cubicBezTo>
                <a:cubicBezTo>
                  <a:pt x="6284800" y="6177600"/>
                  <a:pt x="6345052" y="6147230"/>
                  <a:pt x="6396487" y="6194256"/>
                </a:cubicBezTo>
                <a:cubicBezTo>
                  <a:pt x="6394037" y="6224627"/>
                  <a:pt x="6416081" y="6257447"/>
                  <a:pt x="6389139" y="6296636"/>
                </a:cubicBezTo>
                <a:cubicBezTo>
                  <a:pt x="6367585" y="6327986"/>
                  <a:pt x="6343092" y="6353459"/>
                  <a:pt x="6309782" y="6373054"/>
                </a:cubicBezTo>
                <a:cubicBezTo>
                  <a:pt x="6312232" y="6375993"/>
                  <a:pt x="6314191" y="6378932"/>
                  <a:pt x="6316640" y="6381871"/>
                </a:cubicBezTo>
                <a:cubicBezTo>
                  <a:pt x="6333295" y="6376972"/>
                  <a:pt x="6350440" y="6371584"/>
                  <a:pt x="6360728" y="6368645"/>
                </a:cubicBezTo>
                <a:cubicBezTo>
                  <a:pt x="6361707" y="6390688"/>
                  <a:pt x="6366606" y="6411262"/>
                  <a:pt x="6363177" y="6430856"/>
                </a:cubicBezTo>
                <a:cubicBezTo>
                  <a:pt x="6358768" y="6458289"/>
                  <a:pt x="6354359" y="6501886"/>
                  <a:pt x="6338684" y="6507764"/>
                </a:cubicBezTo>
                <a:cubicBezTo>
                  <a:pt x="6316640" y="6516092"/>
                  <a:pt x="6273043" y="6504825"/>
                  <a:pt x="6257858" y="6486210"/>
                </a:cubicBezTo>
                <a:cubicBezTo>
                  <a:pt x="6209851" y="6427428"/>
                  <a:pt x="6157437" y="6376482"/>
                  <a:pt x="6094245" y="6335334"/>
                </a:cubicBezTo>
                <a:cubicBezTo>
                  <a:pt x="6065343" y="6316720"/>
                  <a:pt x="6037422" y="6296636"/>
                  <a:pt x="6011949" y="6274102"/>
                </a:cubicBezTo>
                <a:cubicBezTo>
                  <a:pt x="6002152" y="6265775"/>
                  <a:pt x="5999702" y="6248630"/>
                  <a:pt x="5995294" y="6235404"/>
                </a:cubicBezTo>
                <a:cubicBezTo>
                  <a:pt x="5992844" y="6228056"/>
                  <a:pt x="5992355" y="6219728"/>
                  <a:pt x="5992355" y="6217769"/>
                </a:cubicBezTo>
                <a:cubicBezTo>
                  <a:pt x="5959045" y="6244221"/>
                  <a:pt x="5927204" y="6269204"/>
                  <a:pt x="5894383" y="6295656"/>
                </a:cubicBezTo>
                <a:cubicBezTo>
                  <a:pt x="5895853" y="6306923"/>
                  <a:pt x="5898302" y="6320149"/>
                  <a:pt x="5900262" y="6333865"/>
                </a:cubicBezTo>
                <a:cubicBezTo>
                  <a:pt x="5975699" y="6343662"/>
                  <a:pt x="5993335" y="6383340"/>
                  <a:pt x="5954636" y="6449961"/>
                </a:cubicBezTo>
                <a:cubicBezTo>
                  <a:pt x="5939450" y="6475924"/>
                  <a:pt x="5929163" y="6500416"/>
                  <a:pt x="5952187" y="6533237"/>
                </a:cubicBezTo>
                <a:cubicBezTo>
                  <a:pt x="5963453" y="6549402"/>
                  <a:pt x="5951207" y="6582712"/>
                  <a:pt x="5947778" y="6607695"/>
                </a:cubicBezTo>
                <a:cubicBezTo>
                  <a:pt x="5947288" y="6611614"/>
                  <a:pt x="5937001" y="6617492"/>
                  <a:pt x="5931612" y="6617492"/>
                </a:cubicBezTo>
                <a:cubicBezTo>
                  <a:pt x="5914467" y="6617492"/>
                  <a:pt x="5890465" y="6565077"/>
                  <a:pt x="5903691" y="6553811"/>
                </a:cubicBezTo>
                <a:cubicBezTo>
                  <a:pt x="5931612" y="6529318"/>
                  <a:pt x="5923775" y="6502866"/>
                  <a:pt x="5914467" y="6471515"/>
                </a:cubicBezTo>
                <a:cubicBezTo>
                  <a:pt x="5898792" y="6481312"/>
                  <a:pt x="5884586" y="6490130"/>
                  <a:pt x="5859603" y="6505805"/>
                </a:cubicBezTo>
                <a:cubicBezTo>
                  <a:pt x="5877728" y="6424978"/>
                  <a:pt x="5837560" y="6388729"/>
                  <a:pt x="5774368" y="6364726"/>
                </a:cubicBezTo>
                <a:cubicBezTo>
                  <a:pt x="5780737" y="6357378"/>
                  <a:pt x="5786615" y="6351010"/>
                  <a:pt x="5798371" y="6337294"/>
                </a:cubicBezTo>
                <a:cubicBezTo>
                  <a:pt x="5783186" y="6321619"/>
                  <a:pt x="5768000" y="6305943"/>
                  <a:pt x="5754284" y="6291737"/>
                </a:cubicBezTo>
                <a:cubicBezTo>
                  <a:pt x="5732730" y="6306433"/>
                  <a:pt x="5719504" y="6315740"/>
                  <a:pt x="5696971" y="6331416"/>
                </a:cubicBezTo>
                <a:cubicBezTo>
                  <a:pt x="5704319" y="6298595"/>
                  <a:pt x="5740078" y="6276551"/>
                  <a:pt x="5704809" y="6255488"/>
                </a:cubicBezTo>
                <a:cubicBezTo>
                  <a:pt x="5685704" y="6244221"/>
                  <a:pt x="5669049" y="6210421"/>
                  <a:pt x="5632799" y="6245691"/>
                </a:cubicBezTo>
                <a:cubicBezTo>
                  <a:pt x="5645536" y="6255488"/>
                  <a:pt x="5656802" y="6265775"/>
                  <a:pt x="5669049" y="6273612"/>
                </a:cubicBezTo>
                <a:cubicBezTo>
                  <a:pt x="5698930" y="6292227"/>
                  <a:pt x="5694032" y="6310841"/>
                  <a:pt x="5669539" y="6328477"/>
                </a:cubicBezTo>
                <a:cubicBezTo>
                  <a:pt x="5641617" y="6348561"/>
                  <a:pt x="5612715" y="6366685"/>
                  <a:pt x="5578425" y="6389709"/>
                </a:cubicBezTo>
                <a:cubicBezTo>
                  <a:pt x="5575976" y="6404894"/>
                  <a:pt x="5570588" y="6429877"/>
                  <a:pt x="5611246" y="6423019"/>
                </a:cubicBezTo>
                <a:cubicBezTo>
                  <a:pt x="5617614" y="6422039"/>
                  <a:pt x="5628391" y="6427917"/>
                  <a:pt x="5631330" y="6433796"/>
                </a:cubicBezTo>
                <a:cubicBezTo>
                  <a:pt x="5645046" y="6458289"/>
                  <a:pt x="5658762" y="6482782"/>
                  <a:pt x="5668069" y="6509234"/>
                </a:cubicBezTo>
                <a:cubicBezTo>
                  <a:pt x="5673947" y="6526379"/>
                  <a:pt x="5686194" y="6545973"/>
                  <a:pt x="5659252" y="6564098"/>
                </a:cubicBezTo>
                <a:cubicBezTo>
                  <a:pt x="5648965" y="6570956"/>
                  <a:pt x="5652884" y="6600347"/>
                  <a:pt x="5650435" y="6619451"/>
                </a:cubicBezTo>
                <a:cubicBezTo>
                  <a:pt x="5654843" y="6620921"/>
                  <a:pt x="5659252" y="6622391"/>
                  <a:pt x="5663661" y="6623860"/>
                </a:cubicBezTo>
                <a:cubicBezTo>
                  <a:pt x="5634269" y="6651292"/>
                  <a:pt x="5604388" y="6678234"/>
                  <a:pt x="5574507" y="6706156"/>
                </a:cubicBezTo>
                <a:cubicBezTo>
                  <a:pt x="5588712" y="6729180"/>
                  <a:pt x="5588712" y="6729180"/>
                  <a:pt x="5538257" y="6775716"/>
                </a:cubicBezTo>
                <a:cubicBezTo>
                  <a:pt x="5518173" y="6680684"/>
                  <a:pt x="5474576" y="6611614"/>
                  <a:pt x="5363868" y="6613084"/>
                </a:cubicBezTo>
                <a:cubicBezTo>
                  <a:pt x="5381013" y="6610634"/>
                  <a:pt x="5398648" y="6608185"/>
                  <a:pt x="5420692" y="6604756"/>
                </a:cubicBezTo>
                <a:cubicBezTo>
                  <a:pt x="5417262" y="6567037"/>
                  <a:pt x="5414323" y="6531767"/>
                  <a:pt x="5409914" y="6484741"/>
                </a:cubicBezTo>
                <a:cubicBezTo>
                  <a:pt x="5391790" y="6505315"/>
                  <a:pt x="5382482" y="6514132"/>
                  <a:pt x="5374645" y="6524420"/>
                </a:cubicBezTo>
                <a:cubicBezTo>
                  <a:pt x="5362398" y="6540585"/>
                  <a:pt x="5345743" y="6560179"/>
                  <a:pt x="5329088" y="6539115"/>
                </a:cubicBezTo>
                <a:cubicBezTo>
                  <a:pt x="5318801" y="6525889"/>
                  <a:pt x="5316352" y="6487680"/>
                  <a:pt x="5325659" y="6480822"/>
                </a:cubicBezTo>
                <a:cubicBezTo>
                  <a:pt x="5372685" y="6445552"/>
                  <a:pt x="5323700" y="6423019"/>
                  <a:pt x="5316352" y="6399016"/>
                </a:cubicBezTo>
                <a:cubicBezTo>
                  <a:pt x="5307535" y="6371094"/>
                  <a:pt x="5274224" y="6349540"/>
                  <a:pt x="5268346" y="6321619"/>
                </a:cubicBezTo>
                <a:cubicBezTo>
                  <a:pt x="5258549" y="6274592"/>
                  <a:pt x="5232586" y="6267734"/>
                  <a:pt x="5194377" y="6271653"/>
                </a:cubicBezTo>
                <a:cubicBezTo>
                  <a:pt x="5186540" y="6272633"/>
                  <a:pt x="5178212" y="6272633"/>
                  <a:pt x="5158128" y="6274102"/>
                </a:cubicBezTo>
                <a:cubicBezTo>
                  <a:pt x="5176742" y="6259897"/>
                  <a:pt x="5186540" y="6252549"/>
                  <a:pt x="5197807" y="6244221"/>
                </a:cubicBezTo>
                <a:cubicBezTo>
                  <a:pt x="5186540" y="6237853"/>
                  <a:pt x="5176742" y="6232464"/>
                  <a:pt x="5164006" y="6225607"/>
                </a:cubicBezTo>
                <a:cubicBezTo>
                  <a:pt x="5170864" y="6213850"/>
                  <a:pt x="5176742" y="6203563"/>
                  <a:pt x="5178212" y="6201114"/>
                </a:cubicBezTo>
                <a:cubicBezTo>
                  <a:pt x="5165476" y="6174172"/>
                  <a:pt x="5155189" y="6153108"/>
                  <a:pt x="5146372" y="6134983"/>
                </a:cubicBezTo>
                <a:cubicBezTo>
                  <a:pt x="5088078" y="6141351"/>
                  <a:pt x="5022437" y="6147230"/>
                  <a:pt x="4956797" y="6155557"/>
                </a:cubicBezTo>
                <a:cubicBezTo>
                  <a:pt x="4945040" y="6157027"/>
                  <a:pt x="4934753" y="6167314"/>
                  <a:pt x="4922997" y="6170253"/>
                </a:cubicBezTo>
                <a:cubicBezTo>
                  <a:pt x="4911730" y="6173192"/>
                  <a:pt x="4893115" y="6178090"/>
                  <a:pt x="4888217" y="6173192"/>
                </a:cubicBezTo>
                <a:cubicBezTo>
                  <a:pt x="4855886" y="6136452"/>
                  <a:pt x="4836292" y="6167314"/>
                  <a:pt x="4830903" y="6189357"/>
                </a:cubicBezTo>
                <a:cubicBezTo>
                  <a:pt x="4818167" y="6239322"/>
                  <a:pt x="4781428" y="6189357"/>
                  <a:pt x="4765262" y="6215319"/>
                </a:cubicBezTo>
                <a:cubicBezTo>
                  <a:pt x="4751057" y="6170253"/>
                  <a:pt x="4727544" y="6143310"/>
                  <a:pt x="4681497" y="6145760"/>
                </a:cubicBezTo>
                <a:cubicBezTo>
                  <a:pt x="4679048" y="6110000"/>
                  <a:pt x="4647207" y="6121267"/>
                  <a:pt x="4628102" y="6112940"/>
                </a:cubicBezTo>
                <a:cubicBezTo>
                  <a:pt x="4623204" y="6110980"/>
                  <a:pt x="4614387" y="6117348"/>
                  <a:pt x="4607529" y="6119797"/>
                </a:cubicBezTo>
                <a:cubicBezTo>
                  <a:pt x="4610957" y="6126165"/>
                  <a:pt x="4612917" y="6134493"/>
                  <a:pt x="4618305" y="6138412"/>
                </a:cubicBezTo>
                <a:cubicBezTo>
                  <a:pt x="4633491" y="6149189"/>
                  <a:pt x="4650146" y="6158496"/>
                  <a:pt x="4673169" y="6172212"/>
                </a:cubicBezTo>
                <a:cubicBezTo>
                  <a:pt x="4647207" y="6176621"/>
                  <a:pt x="4629572" y="6180050"/>
                  <a:pt x="4613897" y="6182499"/>
                </a:cubicBezTo>
                <a:cubicBezTo>
                  <a:pt x="4603610" y="6163884"/>
                  <a:pt x="4593323" y="6145760"/>
                  <a:pt x="4583036" y="6127145"/>
                </a:cubicBezTo>
                <a:cubicBezTo>
                  <a:pt x="4577158" y="6132044"/>
                  <a:pt x="4571279" y="6136942"/>
                  <a:pt x="4564911" y="6141841"/>
                </a:cubicBezTo>
                <a:cubicBezTo>
                  <a:pt x="4571769" y="6135963"/>
                  <a:pt x="4578627" y="6130085"/>
                  <a:pt x="4585485" y="6124206"/>
                </a:cubicBezTo>
                <a:cubicBezTo>
                  <a:pt x="4555114" y="6135963"/>
                  <a:pt x="4507598" y="6102162"/>
                  <a:pt x="4495841" y="6159966"/>
                </a:cubicBezTo>
                <a:cubicBezTo>
                  <a:pt x="4572749" y="6149189"/>
                  <a:pt x="4499760" y="6213360"/>
                  <a:pt x="4532091" y="6233934"/>
                </a:cubicBezTo>
                <a:cubicBezTo>
                  <a:pt x="4509067" y="6241282"/>
                  <a:pt x="4486044" y="6248140"/>
                  <a:pt x="4457143" y="6256957"/>
                </a:cubicBezTo>
                <a:cubicBezTo>
                  <a:pt x="4462041" y="6264305"/>
                  <a:pt x="4469879" y="6275082"/>
                  <a:pt x="4479676" y="6288798"/>
                </a:cubicBezTo>
                <a:cubicBezTo>
                  <a:pt x="4428731" y="6298105"/>
                  <a:pt x="4376316" y="6327497"/>
                  <a:pt x="4334188" y="6256467"/>
                </a:cubicBezTo>
                <a:cubicBezTo>
                  <a:pt x="4360641" y="6235894"/>
                  <a:pt x="4390032" y="6212870"/>
                  <a:pt x="4419423" y="6189847"/>
                </a:cubicBezTo>
                <a:cubicBezTo>
                  <a:pt x="4417954" y="6184948"/>
                  <a:pt x="4416484" y="6179560"/>
                  <a:pt x="4415015" y="6174661"/>
                </a:cubicBezTo>
                <a:cubicBezTo>
                  <a:pt x="4366029" y="6182989"/>
                  <a:pt x="4317043" y="6191317"/>
                  <a:pt x="4268057" y="6199644"/>
                </a:cubicBezTo>
                <a:cubicBezTo>
                  <a:pt x="4262669" y="6206992"/>
                  <a:pt x="4257281" y="6214340"/>
                  <a:pt x="4252382" y="6221688"/>
                </a:cubicBezTo>
                <a:cubicBezTo>
                  <a:pt x="4279324" y="6232955"/>
                  <a:pt x="4305777" y="6244711"/>
                  <a:pt x="4332719" y="6255978"/>
                </a:cubicBezTo>
                <a:cubicBezTo>
                  <a:pt x="4327330" y="6260386"/>
                  <a:pt x="4321942" y="6265285"/>
                  <a:pt x="4316553" y="6269694"/>
                </a:cubicBezTo>
                <a:cubicBezTo>
                  <a:pt x="4287162" y="6284390"/>
                  <a:pt x="4258260" y="6299085"/>
                  <a:pt x="4240626" y="6307902"/>
                </a:cubicBezTo>
                <a:cubicBezTo>
                  <a:pt x="4219072" y="6290268"/>
                  <a:pt x="4207315" y="6272143"/>
                  <a:pt x="4194579" y="6271653"/>
                </a:cubicBezTo>
                <a:cubicBezTo>
                  <a:pt x="4175964" y="6270673"/>
                  <a:pt x="4157350" y="6282920"/>
                  <a:pt x="4138245" y="6289288"/>
                </a:cubicBezTo>
                <a:cubicBezTo>
                  <a:pt x="4146573" y="6303004"/>
                  <a:pt x="4155390" y="6316230"/>
                  <a:pt x="4169106" y="6338274"/>
                </a:cubicBezTo>
                <a:cubicBezTo>
                  <a:pt x="4141185" y="6323578"/>
                  <a:pt x="4119141" y="6312311"/>
                  <a:pt x="4097097" y="6300555"/>
                </a:cubicBezTo>
                <a:cubicBezTo>
                  <a:pt x="4095138" y="6303984"/>
                  <a:pt x="4093179" y="6307413"/>
                  <a:pt x="4091709" y="6310352"/>
                </a:cubicBezTo>
                <a:cubicBezTo>
                  <a:pt x="4104445" y="6318680"/>
                  <a:pt x="4117181" y="6327497"/>
                  <a:pt x="4141185" y="6343172"/>
                </a:cubicBezTo>
                <a:cubicBezTo>
                  <a:pt x="4050561" y="6381871"/>
                  <a:pt x="3969735" y="6420080"/>
                  <a:pt x="3876662" y="6373543"/>
                </a:cubicBezTo>
                <a:cubicBezTo>
                  <a:pt x="3871273" y="6360807"/>
                  <a:pt x="3862456" y="6343662"/>
                  <a:pt x="3855598" y="6325047"/>
                </a:cubicBezTo>
                <a:cubicBezTo>
                  <a:pt x="3850699" y="6311821"/>
                  <a:pt x="3849230" y="6296636"/>
                  <a:pt x="3844331" y="6283410"/>
                </a:cubicBezTo>
                <a:cubicBezTo>
                  <a:pt x="3840902" y="6273612"/>
                  <a:pt x="3834534" y="6257937"/>
                  <a:pt x="3829145" y="6257937"/>
                </a:cubicBezTo>
                <a:cubicBezTo>
                  <a:pt x="3817389" y="6257447"/>
                  <a:pt x="3802693" y="6262836"/>
                  <a:pt x="3794855" y="6271163"/>
                </a:cubicBezTo>
                <a:cubicBezTo>
                  <a:pt x="3787018" y="6279981"/>
                  <a:pt x="3786038" y="6295656"/>
                  <a:pt x="3782609" y="6305943"/>
                </a:cubicBezTo>
                <a:cubicBezTo>
                  <a:pt x="3800734" y="6321129"/>
                  <a:pt x="3818369" y="6336314"/>
                  <a:pt x="3835514" y="6351010"/>
                </a:cubicBezTo>
                <a:cubicBezTo>
                  <a:pt x="3833064" y="6354929"/>
                  <a:pt x="3830615" y="6358848"/>
                  <a:pt x="3828166" y="6362767"/>
                </a:cubicBezTo>
                <a:cubicBezTo>
                  <a:pt x="3816899" y="6360317"/>
                  <a:pt x="3805142" y="6354929"/>
                  <a:pt x="3794366" y="6355909"/>
                </a:cubicBezTo>
                <a:cubicBezTo>
                  <a:pt x="3774771" y="6358358"/>
                  <a:pt x="3750768" y="6359337"/>
                  <a:pt x="3737052" y="6371094"/>
                </a:cubicBezTo>
                <a:cubicBezTo>
                  <a:pt x="3716478" y="6388729"/>
                  <a:pt x="3704722" y="6415671"/>
                  <a:pt x="3686597" y="6436735"/>
                </a:cubicBezTo>
                <a:cubicBezTo>
                  <a:pt x="3674840" y="6450451"/>
                  <a:pt x="3658185" y="6459758"/>
                  <a:pt x="3643490" y="6470535"/>
                </a:cubicBezTo>
                <a:cubicBezTo>
                  <a:pt x="3640550" y="6472985"/>
                  <a:pt x="3632223" y="6473474"/>
                  <a:pt x="3632713" y="6474454"/>
                </a:cubicBezTo>
                <a:cubicBezTo>
                  <a:pt x="3636632" y="6523440"/>
                  <a:pt x="3592055" y="6496497"/>
                  <a:pt x="3569521" y="6521480"/>
                </a:cubicBezTo>
                <a:cubicBezTo>
                  <a:pt x="3566582" y="6433306"/>
                  <a:pt x="3496532" y="6488660"/>
                  <a:pt x="3465182" y="6460738"/>
                </a:cubicBezTo>
                <a:cubicBezTo>
                  <a:pt x="3453915" y="6498457"/>
                  <a:pt x="3442158" y="6500416"/>
                  <a:pt x="3373578" y="6473474"/>
                </a:cubicBezTo>
                <a:cubicBezTo>
                  <a:pt x="3379457" y="6466126"/>
                  <a:pt x="3384355" y="6460248"/>
                  <a:pt x="3389744" y="6452900"/>
                </a:cubicBezTo>
                <a:cubicBezTo>
                  <a:pt x="3379457" y="6443593"/>
                  <a:pt x="3369660" y="6434286"/>
                  <a:pt x="3355944" y="6421550"/>
                </a:cubicBezTo>
                <a:cubicBezTo>
                  <a:pt x="3353004" y="6435755"/>
                  <a:pt x="3350555" y="6448001"/>
                  <a:pt x="3347616" y="6464657"/>
                </a:cubicBezTo>
                <a:cubicBezTo>
                  <a:pt x="3319694" y="6449471"/>
                  <a:pt x="3293242" y="6435265"/>
                  <a:pt x="3266790" y="6421059"/>
                </a:cubicBezTo>
                <a:cubicBezTo>
                  <a:pt x="3266300" y="6423019"/>
                  <a:pt x="3265320" y="6424489"/>
                  <a:pt x="3264830" y="6426448"/>
                </a:cubicBezTo>
                <a:cubicBezTo>
                  <a:pt x="3257972" y="6417630"/>
                  <a:pt x="3250624" y="6400485"/>
                  <a:pt x="3244746" y="6400975"/>
                </a:cubicBezTo>
                <a:cubicBezTo>
                  <a:pt x="3228091" y="6402935"/>
                  <a:pt x="3203598" y="6406854"/>
                  <a:pt x="3197230" y="6418610"/>
                </a:cubicBezTo>
                <a:cubicBezTo>
                  <a:pt x="3171267" y="6466616"/>
                  <a:pt x="3132569" y="6446532"/>
                  <a:pt x="3101218" y="6435755"/>
                </a:cubicBezTo>
                <a:cubicBezTo>
                  <a:pt x="3078195" y="6427917"/>
                  <a:pt x="3062519" y="6424489"/>
                  <a:pt x="3045374" y="6441634"/>
                </a:cubicBezTo>
                <a:cubicBezTo>
                  <a:pt x="3057131" y="6414691"/>
                  <a:pt x="3068397" y="6387260"/>
                  <a:pt x="3083583" y="6351500"/>
                </a:cubicBezTo>
                <a:cubicBezTo>
                  <a:pt x="3018922" y="6383340"/>
                  <a:pt x="2968466" y="6407833"/>
                  <a:pt x="2918011" y="6432816"/>
                </a:cubicBezTo>
                <a:cubicBezTo>
                  <a:pt x="2918011" y="6436735"/>
                  <a:pt x="2918501" y="6440654"/>
                  <a:pt x="2918501" y="6445062"/>
                </a:cubicBezTo>
                <a:cubicBezTo>
                  <a:pt x="2961119" y="6443593"/>
                  <a:pt x="3003246" y="6442613"/>
                  <a:pt x="3045864" y="6441144"/>
                </a:cubicBezTo>
                <a:cubicBezTo>
                  <a:pt x="3054191" y="6475434"/>
                  <a:pt x="3019412" y="6490130"/>
                  <a:pt x="3005696" y="6489639"/>
                </a:cubicBezTo>
                <a:cubicBezTo>
                  <a:pt x="2957690" y="6488170"/>
                  <a:pt x="2917031" y="6503845"/>
                  <a:pt x="2882252" y="6532257"/>
                </a:cubicBezTo>
                <a:cubicBezTo>
                  <a:pt x="2849921" y="6558710"/>
                  <a:pt x="2812202" y="6558219"/>
                  <a:pt x="2777422" y="6557240"/>
                </a:cubicBezTo>
                <a:cubicBezTo>
                  <a:pt x="2733825" y="6555770"/>
                  <a:pt x="2705903" y="6567527"/>
                  <a:pt x="2685329" y="6605736"/>
                </a:cubicBezTo>
                <a:cubicBezTo>
                  <a:pt x="2678471" y="6618962"/>
                  <a:pt x="2663775" y="6628759"/>
                  <a:pt x="2650549" y="6636596"/>
                </a:cubicBezTo>
                <a:cubicBezTo>
                  <a:pt x="2645651" y="6639536"/>
                  <a:pt x="2631445" y="6635127"/>
                  <a:pt x="2627526" y="6629739"/>
                </a:cubicBezTo>
                <a:cubicBezTo>
                  <a:pt x="2610381" y="6605246"/>
                  <a:pt x="2589317" y="6603286"/>
                  <a:pt x="2562375" y="6609654"/>
                </a:cubicBezTo>
                <a:cubicBezTo>
                  <a:pt x="2543270" y="6614063"/>
                  <a:pt x="2522696" y="6610634"/>
                  <a:pt x="2489386" y="6610634"/>
                </a:cubicBezTo>
                <a:cubicBezTo>
                  <a:pt x="2513389" y="6583202"/>
                  <a:pt x="2528085" y="6566057"/>
                  <a:pt x="2537392" y="6555280"/>
                </a:cubicBezTo>
                <a:cubicBezTo>
                  <a:pt x="2560905" y="6551851"/>
                  <a:pt x="2579030" y="6549402"/>
                  <a:pt x="2596665" y="6546463"/>
                </a:cubicBezTo>
                <a:cubicBezTo>
                  <a:pt x="2595685" y="6543524"/>
                  <a:pt x="2595195" y="6540585"/>
                  <a:pt x="2594216" y="6538135"/>
                </a:cubicBezTo>
                <a:cubicBezTo>
                  <a:pt x="2578050" y="6531767"/>
                  <a:pt x="2561395" y="6525399"/>
                  <a:pt x="2545230" y="6519521"/>
                </a:cubicBezTo>
                <a:cubicBezTo>
                  <a:pt x="2546210" y="6514132"/>
                  <a:pt x="2546700" y="6509234"/>
                  <a:pt x="2547679" y="6503845"/>
                </a:cubicBezTo>
                <a:cubicBezTo>
                  <a:pt x="2580990" y="6515112"/>
                  <a:pt x="2606462" y="6513153"/>
                  <a:pt x="2630465" y="6483271"/>
                </a:cubicBezTo>
                <a:cubicBezTo>
                  <a:pt x="2639772" y="6472005"/>
                  <a:pt x="2679451" y="6465146"/>
                  <a:pt x="2698065" y="6496987"/>
                </a:cubicBezTo>
                <a:cubicBezTo>
                  <a:pt x="2701984" y="6503355"/>
                  <a:pt x="2716680" y="6505805"/>
                  <a:pt x="2725987" y="6504825"/>
                </a:cubicBezTo>
                <a:cubicBezTo>
                  <a:pt x="2729906" y="6504335"/>
                  <a:pt x="2733335" y="6491599"/>
                  <a:pt x="2735784" y="6483761"/>
                </a:cubicBezTo>
                <a:cubicBezTo>
                  <a:pt x="2749500" y="6442613"/>
                  <a:pt x="2788689" y="6443593"/>
                  <a:pt x="2819550" y="6438204"/>
                </a:cubicBezTo>
                <a:cubicBezTo>
                  <a:pt x="2859718" y="6431347"/>
                  <a:pt x="2870495" y="6404894"/>
                  <a:pt x="2884701" y="6375013"/>
                </a:cubicBezTo>
                <a:cubicBezTo>
                  <a:pt x="2876863" y="6372074"/>
                  <a:pt x="2873924" y="6369135"/>
                  <a:pt x="2872455" y="6370115"/>
                </a:cubicBezTo>
                <a:cubicBezTo>
                  <a:pt x="2823959" y="6389709"/>
                  <a:pt x="2775953" y="6411752"/>
                  <a:pt x="2726477" y="6429387"/>
                </a:cubicBezTo>
                <a:cubicBezTo>
                  <a:pt x="2689738" y="6442613"/>
                  <a:pt x="2651529" y="6451431"/>
                  <a:pt x="2613810" y="6461228"/>
                </a:cubicBezTo>
                <a:cubicBezTo>
                  <a:pt x="2599114" y="6465146"/>
                  <a:pt x="2583929" y="6467596"/>
                  <a:pt x="2569233" y="6468576"/>
                </a:cubicBezTo>
                <a:cubicBezTo>
                  <a:pt x="2480569" y="6475434"/>
                  <a:pt x="2391905" y="6480822"/>
                  <a:pt x="2303240" y="6489639"/>
                </a:cubicBezTo>
                <a:cubicBezTo>
                  <a:pt x="2288545" y="6491109"/>
                  <a:pt x="2275808" y="6507275"/>
                  <a:pt x="2262093" y="6516581"/>
                </a:cubicBezTo>
                <a:cubicBezTo>
                  <a:pt x="2259153" y="6523929"/>
                  <a:pt x="2256704" y="6530787"/>
                  <a:pt x="2253765" y="6538135"/>
                </a:cubicBezTo>
                <a:cubicBezTo>
                  <a:pt x="2250336" y="6527848"/>
                  <a:pt x="2248376" y="6516092"/>
                  <a:pt x="2242008" y="6507764"/>
                </a:cubicBezTo>
                <a:cubicBezTo>
                  <a:pt x="2235640" y="6499927"/>
                  <a:pt x="2224863" y="6492089"/>
                  <a:pt x="2215066" y="6491109"/>
                </a:cubicBezTo>
                <a:cubicBezTo>
                  <a:pt x="2163141" y="6485721"/>
                  <a:pt x="2108767" y="6498457"/>
                  <a:pt x="2065170" y="6452900"/>
                </a:cubicBezTo>
                <a:cubicBezTo>
                  <a:pt x="2049984" y="6437225"/>
                  <a:pt x="2019123" y="6437225"/>
                  <a:pt x="1996590" y="6427917"/>
                </a:cubicBezTo>
                <a:cubicBezTo>
                  <a:pt x="1940256" y="6404405"/>
                  <a:pt x="1884413" y="6379421"/>
                  <a:pt x="1827589" y="6356398"/>
                </a:cubicBezTo>
                <a:cubicBezTo>
                  <a:pt x="1816812" y="6351990"/>
                  <a:pt x="1802606" y="6354929"/>
                  <a:pt x="1789870" y="6355419"/>
                </a:cubicBezTo>
                <a:cubicBezTo>
                  <a:pt x="1780563" y="6355909"/>
                  <a:pt x="1771256" y="6357868"/>
                  <a:pt x="1759009" y="6350520"/>
                </a:cubicBezTo>
                <a:cubicBezTo>
                  <a:pt x="1767337" y="6343172"/>
                  <a:pt x="1775174" y="6335334"/>
                  <a:pt x="1786441" y="6325047"/>
                </a:cubicBezTo>
                <a:cubicBezTo>
                  <a:pt x="1769786" y="6309372"/>
                  <a:pt x="1755580" y="6291737"/>
                  <a:pt x="1737455" y="6279491"/>
                </a:cubicBezTo>
                <a:cubicBezTo>
                  <a:pt x="1672794" y="6236383"/>
                  <a:pt x="1601765" y="6200624"/>
                  <a:pt x="1542492" y="6151148"/>
                </a:cubicBezTo>
                <a:cubicBezTo>
                  <a:pt x="1499875" y="6115389"/>
                  <a:pt x="1456767" y="6070811"/>
                  <a:pt x="1451379" y="6012029"/>
                </a:cubicBezTo>
                <a:cubicBezTo>
                  <a:pt x="1418069" y="5985577"/>
                  <a:pt x="1384268" y="5961574"/>
                  <a:pt x="1353897" y="5934142"/>
                </a:cubicBezTo>
                <a:cubicBezTo>
                  <a:pt x="1344590" y="5925814"/>
                  <a:pt x="1345570" y="5907200"/>
                  <a:pt x="1339691" y="5893973"/>
                </a:cubicBezTo>
                <a:cubicBezTo>
                  <a:pt x="1326465" y="5863112"/>
                  <a:pt x="1312259" y="5832741"/>
                  <a:pt x="1298054" y="5802370"/>
                </a:cubicBezTo>
                <a:cubicBezTo>
                  <a:pt x="1292665" y="5791103"/>
                  <a:pt x="1285317" y="5780326"/>
                  <a:pt x="1275030" y="5763181"/>
                </a:cubicBezTo>
                <a:cubicBezTo>
                  <a:pt x="1268172" y="5761222"/>
                  <a:pt x="1251027" y="5755834"/>
                  <a:pt x="1233882" y="5750445"/>
                </a:cubicBezTo>
                <a:cubicBezTo>
                  <a:pt x="1233392" y="5746526"/>
                  <a:pt x="1232903" y="5742607"/>
                  <a:pt x="1232413" y="5738689"/>
                </a:cubicBezTo>
                <a:cubicBezTo>
                  <a:pt x="1243190" y="5733790"/>
                  <a:pt x="1253477" y="5728402"/>
                  <a:pt x="1264253" y="5723503"/>
                </a:cubicBezTo>
                <a:cubicBezTo>
                  <a:pt x="1276990" y="5717625"/>
                  <a:pt x="1298543" y="5714196"/>
                  <a:pt x="1300013" y="5706358"/>
                </a:cubicBezTo>
                <a:cubicBezTo>
                  <a:pt x="1302462" y="5693132"/>
                  <a:pt x="1296094" y="5674517"/>
                  <a:pt x="1287277" y="5662761"/>
                </a:cubicBezTo>
                <a:cubicBezTo>
                  <a:pt x="1261804" y="5630430"/>
                  <a:pt x="1230453" y="5602508"/>
                  <a:pt x="1207430" y="5568218"/>
                </a:cubicBezTo>
                <a:cubicBezTo>
                  <a:pt x="1195184" y="5549604"/>
                  <a:pt x="1194694" y="5523151"/>
                  <a:pt x="1190285" y="5499638"/>
                </a:cubicBezTo>
                <a:cubicBezTo>
                  <a:pt x="1181957" y="5460450"/>
                  <a:pt x="1137870" y="5437916"/>
                  <a:pt x="1145218" y="5389910"/>
                </a:cubicBezTo>
                <a:cubicBezTo>
                  <a:pt x="1149627" y="5361499"/>
                  <a:pt x="1141789" y="5330637"/>
                  <a:pt x="1140320" y="5301246"/>
                </a:cubicBezTo>
                <a:cubicBezTo>
                  <a:pt x="1136891" y="5232666"/>
                  <a:pt x="1133462" y="5163596"/>
                  <a:pt x="1131012" y="5095016"/>
                </a:cubicBezTo>
                <a:cubicBezTo>
                  <a:pt x="1130522" y="5086199"/>
                  <a:pt x="1137870" y="5077381"/>
                  <a:pt x="1140320" y="5068074"/>
                </a:cubicBezTo>
                <a:cubicBezTo>
                  <a:pt x="1151096" y="5029865"/>
                  <a:pt x="1161383" y="4991166"/>
                  <a:pt x="1172160" y="4952958"/>
                </a:cubicBezTo>
                <a:cubicBezTo>
                  <a:pt x="1180488" y="4922586"/>
                  <a:pt x="1188815" y="4892215"/>
                  <a:pt x="1196653" y="4861354"/>
                </a:cubicBezTo>
                <a:cubicBezTo>
                  <a:pt x="1214288" y="4794734"/>
                  <a:pt x="1143749" y="4737910"/>
                  <a:pt x="1083006" y="4746728"/>
                </a:cubicBezTo>
                <a:cubicBezTo>
                  <a:pt x="1024713" y="4755055"/>
                  <a:pt x="1018835" y="4746238"/>
                  <a:pt x="1037939" y="4691864"/>
                </a:cubicBezTo>
                <a:cubicBezTo>
                  <a:pt x="1040879" y="4683046"/>
                  <a:pt x="1041858" y="4672270"/>
                  <a:pt x="1039899" y="4662962"/>
                </a:cubicBezTo>
                <a:cubicBezTo>
                  <a:pt x="1025693" y="4603200"/>
                  <a:pt x="1087905" y="4581646"/>
                  <a:pt x="1102111" y="4536579"/>
                </a:cubicBezTo>
                <a:cubicBezTo>
                  <a:pt x="1105540" y="4525802"/>
                  <a:pt x="1111418" y="4514046"/>
                  <a:pt x="1109459" y="4504249"/>
                </a:cubicBezTo>
                <a:cubicBezTo>
                  <a:pt x="1104560" y="4477796"/>
                  <a:pt x="1105050" y="4456732"/>
                  <a:pt x="1130033" y="4437628"/>
                </a:cubicBezTo>
                <a:cubicBezTo>
                  <a:pt x="1139340" y="4430770"/>
                  <a:pt x="1137870" y="4408726"/>
                  <a:pt x="1141789" y="4390602"/>
                </a:cubicBezTo>
                <a:cubicBezTo>
                  <a:pt x="1101621" y="4406767"/>
                  <a:pt x="1066841" y="4420973"/>
                  <a:pt x="1034510" y="4434199"/>
                </a:cubicBezTo>
                <a:cubicBezTo>
                  <a:pt x="1033531" y="4450854"/>
                  <a:pt x="1032551" y="4470448"/>
                  <a:pt x="1031571" y="4490043"/>
                </a:cubicBezTo>
                <a:cubicBezTo>
                  <a:pt x="1026673" y="4490532"/>
                  <a:pt x="1021774" y="4491512"/>
                  <a:pt x="1016876" y="4492002"/>
                </a:cubicBezTo>
                <a:cubicBezTo>
                  <a:pt x="1026673" y="4466530"/>
                  <a:pt x="977197" y="4458202"/>
                  <a:pt x="1006099" y="4422932"/>
                </a:cubicBezTo>
                <a:cubicBezTo>
                  <a:pt x="1009038" y="4419503"/>
                  <a:pt x="977197" y="4372477"/>
                  <a:pt x="964461" y="4373946"/>
                </a:cubicBezTo>
                <a:cubicBezTo>
                  <a:pt x="932130" y="4377375"/>
                  <a:pt x="910087" y="4370028"/>
                  <a:pt x="887553" y="4349454"/>
                </a:cubicBezTo>
                <a:cubicBezTo>
                  <a:pt x="881185" y="4343575"/>
                  <a:pt x="866489" y="4347004"/>
                  <a:pt x="855223" y="4346025"/>
                </a:cubicBezTo>
                <a:lnTo>
                  <a:pt x="856202" y="4347004"/>
                </a:lnTo>
                <a:cubicBezTo>
                  <a:pt x="845915" y="4329370"/>
                  <a:pt x="833669" y="4312225"/>
                  <a:pt x="825831" y="4293610"/>
                </a:cubicBezTo>
                <a:cubicBezTo>
                  <a:pt x="821423" y="4283813"/>
                  <a:pt x="824362" y="4271076"/>
                  <a:pt x="823382" y="4259320"/>
                </a:cubicBezTo>
                <a:cubicBezTo>
                  <a:pt x="821912" y="4244134"/>
                  <a:pt x="819953" y="4228949"/>
                  <a:pt x="818483" y="4214253"/>
                </a:cubicBezTo>
                <a:cubicBezTo>
                  <a:pt x="806727" y="4221601"/>
                  <a:pt x="791541" y="4226010"/>
                  <a:pt x="783704" y="4236297"/>
                </a:cubicBezTo>
                <a:cubicBezTo>
                  <a:pt x="758231" y="4269607"/>
                  <a:pt x="722471" y="4274016"/>
                  <a:pt x="698958" y="4276465"/>
                </a:cubicBezTo>
                <a:cubicBezTo>
                  <a:pt x="670547" y="4300958"/>
                  <a:pt x="651442" y="4321042"/>
                  <a:pt x="628909" y="4335248"/>
                </a:cubicBezTo>
                <a:cubicBezTo>
                  <a:pt x="623520" y="4338677"/>
                  <a:pt x="606375" y="4323001"/>
                  <a:pt x="592169" y="4314674"/>
                </a:cubicBezTo>
                <a:cubicBezTo>
                  <a:pt x="625480" y="4291161"/>
                  <a:pt x="651932" y="4272546"/>
                  <a:pt x="678384" y="4253931"/>
                </a:cubicBezTo>
                <a:cubicBezTo>
                  <a:pt x="676425" y="4250502"/>
                  <a:pt x="674955" y="4247074"/>
                  <a:pt x="672996" y="4243645"/>
                </a:cubicBezTo>
                <a:cubicBezTo>
                  <a:pt x="620091" y="4269117"/>
                  <a:pt x="567187" y="4295080"/>
                  <a:pt x="510853" y="4322511"/>
                </a:cubicBezTo>
                <a:cubicBezTo>
                  <a:pt x="529468" y="4322511"/>
                  <a:pt x="548572" y="4322511"/>
                  <a:pt x="567187" y="4322511"/>
                </a:cubicBezTo>
                <a:cubicBezTo>
                  <a:pt x="550042" y="4345045"/>
                  <a:pt x="539265" y="4371987"/>
                  <a:pt x="505955" y="4354842"/>
                </a:cubicBezTo>
                <a:cubicBezTo>
                  <a:pt x="499097" y="4351413"/>
                  <a:pt x="482441" y="4365619"/>
                  <a:pt x="470685" y="4372477"/>
                </a:cubicBezTo>
                <a:cubicBezTo>
                  <a:pt x="458928" y="4379335"/>
                  <a:pt x="447172" y="4386683"/>
                  <a:pt x="424638" y="4400889"/>
                </a:cubicBezTo>
                <a:cubicBezTo>
                  <a:pt x="431986" y="4375416"/>
                  <a:pt x="435415" y="4363660"/>
                  <a:pt x="440804" y="4344555"/>
                </a:cubicBezTo>
                <a:cubicBezTo>
                  <a:pt x="410922" y="4347984"/>
                  <a:pt x="384470" y="4351903"/>
                  <a:pt x="357528" y="4353372"/>
                </a:cubicBezTo>
                <a:cubicBezTo>
                  <a:pt x="333035" y="4354842"/>
                  <a:pt x="308052" y="4353862"/>
                  <a:pt x="277681" y="4353862"/>
                </a:cubicBezTo>
                <a:cubicBezTo>
                  <a:pt x="312951" y="4275975"/>
                  <a:pt x="383490" y="4322022"/>
                  <a:pt x="430517" y="4286262"/>
                </a:cubicBezTo>
                <a:cubicBezTo>
                  <a:pt x="372713" y="4253442"/>
                  <a:pt x="309032" y="4279404"/>
                  <a:pt x="249759" y="4261279"/>
                </a:cubicBezTo>
                <a:cubicBezTo>
                  <a:pt x="265435" y="4308306"/>
                  <a:pt x="221348" y="4318593"/>
                  <a:pt x="196365" y="4338187"/>
                </a:cubicBezTo>
                <a:cubicBezTo>
                  <a:pt x="184608" y="4347494"/>
                  <a:pt x="159626" y="4339656"/>
                  <a:pt x="137092" y="4339656"/>
                </a:cubicBezTo>
                <a:cubicBezTo>
                  <a:pt x="165504" y="4297039"/>
                  <a:pt x="189017" y="4261279"/>
                  <a:pt x="215959" y="4219641"/>
                </a:cubicBezTo>
                <a:cubicBezTo>
                  <a:pt x="188527" y="4215723"/>
                  <a:pt x="166973" y="4212294"/>
                  <a:pt x="145420" y="4209355"/>
                </a:cubicBezTo>
                <a:cubicBezTo>
                  <a:pt x="141501" y="4205436"/>
                  <a:pt x="137092" y="4201027"/>
                  <a:pt x="133173" y="4197108"/>
                </a:cubicBezTo>
                <a:cubicBezTo>
                  <a:pt x="153747" y="4189270"/>
                  <a:pt x="173831" y="4180943"/>
                  <a:pt x="194405" y="4173105"/>
                </a:cubicBezTo>
                <a:cubicBezTo>
                  <a:pt x="189997" y="4168206"/>
                  <a:pt x="185588" y="4163308"/>
                  <a:pt x="181179" y="4158409"/>
                </a:cubicBezTo>
                <a:cubicBezTo>
                  <a:pt x="155707" y="4161838"/>
                  <a:pt x="130234" y="4165267"/>
                  <a:pt x="104762" y="4169186"/>
                </a:cubicBezTo>
                <a:cubicBezTo>
                  <a:pt x="100843" y="4169676"/>
                  <a:pt x="96434" y="4172615"/>
                  <a:pt x="94475" y="4175554"/>
                </a:cubicBezTo>
                <a:cubicBezTo>
                  <a:pt x="78309" y="4200537"/>
                  <a:pt x="62634" y="4226010"/>
                  <a:pt x="46958" y="4250502"/>
                </a:cubicBezTo>
                <a:cubicBezTo>
                  <a:pt x="-3987" y="4234337"/>
                  <a:pt x="-8395" y="4225030"/>
                  <a:pt x="9729" y="4182902"/>
                </a:cubicBezTo>
                <a:cubicBezTo>
                  <a:pt x="16097" y="4168206"/>
                  <a:pt x="19526" y="4151551"/>
                  <a:pt x="26874" y="4137345"/>
                </a:cubicBezTo>
                <a:cubicBezTo>
                  <a:pt x="44999" y="4103055"/>
                  <a:pt x="69002" y="4080032"/>
                  <a:pt x="113579" y="4081992"/>
                </a:cubicBezTo>
                <a:cubicBezTo>
                  <a:pt x="133173" y="4082971"/>
                  <a:pt x="153747" y="4066806"/>
                  <a:pt x="174321" y="4058478"/>
                </a:cubicBezTo>
                <a:cubicBezTo>
                  <a:pt x="194405" y="4066806"/>
                  <a:pt x="215959" y="4075623"/>
                  <a:pt x="240942" y="4085910"/>
                </a:cubicBezTo>
                <a:cubicBezTo>
                  <a:pt x="234574" y="4137345"/>
                  <a:pt x="269843" y="4120690"/>
                  <a:pt x="301684" y="4112363"/>
                </a:cubicBezTo>
                <a:cubicBezTo>
                  <a:pt x="301684" y="4128038"/>
                  <a:pt x="301684" y="4140774"/>
                  <a:pt x="301684" y="4153021"/>
                </a:cubicBezTo>
                <a:cubicBezTo>
                  <a:pt x="360957" y="4171635"/>
                  <a:pt x="418760" y="4190250"/>
                  <a:pt x="486850" y="4211804"/>
                </a:cubicBezTo>
                <a:cubicBezTo>
                  <a:pt x="506934" y="4189270"/>
                  <a:pt x="577474" y="4231888"/>
                  <a:pt x="588740" y="4155470"/>
                </a:cubicBezTo>
                <a:cubicBezTo>
                  <a:pt x="545633" y="4143224"/>
                  <a:pt x="496157" y="4203966"/>
                  <a:pt x="458928" y="4139795"/>
                </a:cubicBezTo>
                <a:cubicBezTo>
                  <a:pt x="506934" y="4125099"/>
                  <a:pt x="554450" y="4109913"/>
                  <a:pt x="607845" y="4093748"/>
                </a:cubicBezTo>
                <a:cubicBezTo>
                  <a:pt x="599517" y="4086400"/>
                  <a:pt x="594619" y="4083951"/>
                  <a:pt x="592169" y="4080032"/>
                </a:cubicBezTo>
                <a:cubicBezTo>
                  <a:pt x="566697" y="4033006"/>
                  <a:pt x="519671" y="4044273"/>
                  <a:pt x="479012" y="4037904"/>
                </a:cubicBezTo>
                <a:cubicBezTo>
                  <a:pt x="443743" y="4032516"/>
                  <a:pt x="407003" y="4030067"/>
                  <a:pt x="374673" y="4017330"/>
                </a:cubicBezTo>
                <a:cubicBezTo>
                  <a:pt x="353119" y="4009003"/>
                  <a:pt x="340873" y="4010962"/>
                  <a:pt x="322748" y="4020269"/>
                </a:cubicBezTo>
                <a:cubicBezTo>
                  <a:pt x="246330" y="4059458"/>
                  <a:pt x="156686" y="4017330"/>
                  <a:pt x="137582" y="3934544"/>
                </a:cubicBezTo>
                <a:cubicBezTo>
                  <a:pt x="137092" y="3932095"/>
                  <a:pt x="134643" y="3929156"/>
                  <a:pt x="135133" y="3926707"/>
                </a:cubicBezTo>
                <a:cubicBezTo>
                  <a:pt x="140521" y="3880170"/>
                  <a:pt x="145910" y="3834124"/>
                  <a:pt x="151788" y="3784158"/>
                </a:cubicBezTo>
                <a:cubicBezTo>
                  <a:pt x="174321" y="3784158"/>
                  <a:pt x="194895" y="3784158"/>
                  <a:pt x="215959" y="3784158"/>
                </a:cubicBezTo>
                <a:cubicBezTo>
                  <a:pt x="217919" y="3780729"/>
                  <a:pt x="220368" y="3777790"/>
                  <a:pt x="222327" y="3774361"/>
                </a:cubicBezTo>
                <a:cubicBezTo>
                  <a:pt x="204203" y="3756237"/>
                  <a:pt x="185588" y="3738112"/>
                  <a:pt x="173342" y="3725865"/>
                </a:cubicBezTo>
                <a:cubicBezTo>
                  <a:pt x="214979" y="3692065"/>
                  <a:pt x="257107" y="3658265"/>
                  <a:pt x="305113" y="3619566"/>
                </a:cubicBezTo>
                <a:cubicBezTo>
                  <a:pt x="302174" y="3646508"/>
                  <a:pt x="300215" y="3666103"/>
                  <a:pt x="297765" y="3689126"/>
                </a:cubicBezTo>
                <a:cubicBezTo>
                  <a:pt x="322748" y="3658755"/>
                  <a:pt x="342832" y="3634752"/>
                  <a:pt x="363406" y="3610749"/>
                </a:cubicBezTo>
                <a:cubicBezTo>
                  <a:pt x="367815" y="3605850"/>
                  <a:pt x="373693" y="3601442"/>
                  <a:pt x="379571" y="3598013"/>
                </a:cubicBezTo>
                <a:cubicBezTo>
                  <a:pt x="414351" y="3576949"/>
                  <a:pt x="449131" y="3569111"/>
                  <a:pt x="486360" y="3594584"/>
                </a:cubicBezTo>
                <a:cubicBezTo>
                  <a:pt x="499097" y="3603401"/>
                  <a:pt x="515752" y="3605361"/>
                  <a:pt x="542694" y="3614668"/>
                </a:cubicBezTo>
                <a:cubicBezTo>
                  <a:pt x="546613" y="3623485"/>
                  <a:pt x="548082" y="3635732"/>
                  <a:pt x="520650" y="3646019"/>
                </a:cubicBezTo>
                <a:cubicBezTo>
                  <a:pt x="496157" y="3655326"/>
                  <a:pt x="477053" y="3676880"/>
                  <a:pt x="455499" y="3693045"/>
                </a:cubicBezTo>
                <a:cubicBezTo>
                  <a:pt x="436395" y="3707741"/>
                  <a:pt x="417290" y="3722926"/>
                  <a:pt x="399656" y="3744480"/>
                </a:cubicBezTo>
                <a:cubicBezTo>
                  <a:pt x="442273" y="3734683"/>
                  <a:pt x="484891" y="3726355"/>
                  <a:pt x="526529" y="3715088"/>
                </a:cubicBezTo>
                <a:cubicBezTo>
                  <a:pt x="548082" y="3709210"/>
                  <a:pt x="584332" y="3725865"/>
                  <a:pt x="584822" y="3679819"/>
                </a:cubicBezTo>
                <a:cubicBezTo>
                  <a:pt x="584822" y="3674430"/>
                  <a:pt x="614703" y="3669042"/>
                  <a:pt x="636746" y="3661204"/>
                </a:cubicBezTo>
                <a:cubicBezTo>
                  <a:pt x="614213" y="3641120"/>
                  <a:pt x="592169" y="3622016"/>
                  <a:pt x="567677" y="3600462"/>
                </a:cubicBezTo>
                <a:cubicBezTo>
                  <a:pt x="576494" y="3590665"/>
                  <a:pt x="588251" y="3578418"/>
                  <a:pt x="605396" y="3559804"/>
                </a:cubicBezTo>
                <a:cubicBezTo>
                  <a:pt x="617152" y="3586256"/>
                  <a:pt x="625480" y="3605850"/>
                  <a:pt x="637726" y="3633282"/>
                </a:cubicBezTo>
                <a:cubicBezTo>
                  <a:pt x="648993" y="3625445"/>
                  <a:pt x="663689" y="3615648"/>
                  <a:pt x="677894" y="3605850"/>
                </a:cubicBezTo>
                <a:cubicBezTo>
                  <a:pt x="669567" y="3595073"/>
                  <a:pt x="660749" y="3585276"/>
                  <a:pt x="653402" y="3574010"/>
                </a:cubicBezTo>
                <a:cubicBezTo>
                  <a:pt x="636746" y="3548537"/>
                  <a:pt x="621071" y="3542659"/>
                  <a:pt x="587761" y="3555395"/>
                </a:cubicBezTo>
                <a:cubicBezTo>
                  <a:pt x="553471" y="3568621"/>
                  <a:pt x="514772" y="3527963"/>
                  <a:pt x="512813" y="3486815"/>
                </a:cubicBezTo>
                <a:cubicBezTo>
                  <a:pt x="512323" y="3474569"/>
                  <a:pt x="514282" y="3461832"/>
                  <a:pt x="515752" y="3447137"/>
                </a:cubicBezTo>
                <a:cubicBezTo>
                  <a:pt x="504975" y="3443218"/>
                  <a:pt x="493708" y="3438809"/>
                  <a:pt x="470685" y="3429992"/>
                </a:cubicBezTo>
                <a:cubicBezTo>
                  <a:pt x="489299" y="3406968"/>
                  <a:pt x="505955" y="3388844"/>
                  <a:pt x="519671" y="3368270"/>
                </a:cubicBezTo>
                <a:cubicBezTo>
                  <a:pt x="525059" y="3359942"/>
                  <a:pt x="526529" y="3345736"/>
                  <a:pt x="524079" y="3335939"/>
                </a:cubicBezTo>
                <a:cubicBezTo>
                  <a:pt x="519671" y="3320753"/>
                  <a:pt x="509873" y="3307527"/>
                  <a:pt x="501056" y="3290872"/>
                </a:cubicBezTo>
                <a:cubicBezTo>
                  <a:pt x="548572" y="3266379"/>
                  <a:pt x="592169" y="3265400"/>
                  <a:pt x="638706" y="3284504"/>
                </a:cubicBezTo>
                <a:cubicBezTo>
                  <a:pt x="675935" y="3299690"/>
                  <a:pt x="715124" y="3301159"/>
                  <a:pt x="753332" y="3281565"/>
                </a:cubicBezTo>
                <a:cubicBezTo>
                  <a:pt x="742556" y="3260501"/>
                  <a:pt x="732758" y="3241887"/>
                  <a:pt x="717573" y="3211515"/>
                </a:cubicBezTo>
                <a:cubicBezTo>
                  <a:pt x="759701" y="3215924"/>
                  <a:pt x="790562" y="3216904"/>
                  <a:pt x="820443" y="3222782"/>
                </a:cubicBezTo>
                <a:cubicBezTo>
                  <a:pt x="853263" y="3229150"/>
                  <a:pt x="901759" y="3216904"/>
                  <a:pt x="914495" y="3206617"/>
                </a:cubicBezTo>
                <a:cubicBezTo>
                  <a:pt x="940458" y="3201228"/>
                  <a:pt x="966420" y="3195350"/>
                  <a:pt x="1001690" y="3188002"/>
                </a:cubicBezTo>
                <a:cubicBezTo>
                  <a:pt x="1017855" y="3191921"/>
                  <a:pt x="1047737" y="3199269"/>
                  <a:pt x="1080557" y="3207597"/>
                </a:cubicBezTo>
                <a:cubicBezTo>
                  <a:pt x="1086435" y="3198289"/>
                  <a:pt x="1092803" y="3188982"/>
                  <a:pt x="1100641" y="3177225"/>
                </a:cubicBezTo>
                <a:cubicBezTo>
                  <a:pt x="1136401" y="3204168"/>
                  <a:pt x="1169711" y="3220333"/>
                  <a:pt x="1209389" y="3183593"/>
                </a:cubicBezTo>
                <a:cubicBezTo>
                  <a:pt x="1217717" y="3176246"/>
                  <a:pt x="1244659" y="3188982"/>
                  <a:pt x="1263764" y="3192411"/>
                </a:cubicBezTo>
                <a:cubicBezTo>
                  <a:pt x="1277480" y="3151753"/>
                  <a:pt x="1295604" y="3146854"/>
                  <a:pt x="1341651" y="3178695"/>
                </a:cubicBezTo>
                <a:cubicBezTo>
                  <a:pt x="1314219" y="3195350"/>
                  <a:pt x="1300013" y="3232579"/>
                  <a:pt x="1257885" y="3213965"/>
                </a:cubicBezTo>
                <a:cubicBezTo>
                  <a:pt x="1252987" y="3212005"/>
                  <a:pt x="1241230" y="3224742"/>
                  <a:pt x="1228984" y="3233069"/>
                </a:cubicBezTo>
                <a:cubicBezTo>
                  <a:pt x="1176079" y="3223762"/>
                  <a:pt x="1169711" y="3227681"/>
                  <a:pt x="1155015" y="3284504"/>
                </a:cubicBezTo>
                <a:cubicBezTo>
                  <a:pt x="1117786" y="3294791"/>
                  <a:pt x="1078598" y="3260011"/>
                  <a:pt x="1041858" y="3289893"/>
                </a:cubicBezTo>
                <a:cubicBezTo>
                  <a:pt x="1039899" y="3291362"/>
                  <a:pt x="1035000" y="3291362"/>
                  <a:pt x="1034021" y="3290382"/>
                </a:cubicBezTo>
                <a:cubicBezTo>
                  <a:pt x="996791" y="3238458"/>
                  <a:pt x="954174" y="3298710"/>
                  <a:pt x="912046" y="3285484"/>
                </a:cubicBezTo>
                <a:cubicBezTo>
                  <a:pt x="884124" y="3276666"/>
                  <a:pt x="847385" y="3284014"/>
                  <a:pt x="817504" y="3292832"/>
                </a:cubicBezTo>
                <a:cubicBezTo>
                  <a:pt x="787133" y="3302139"/>
                  <a:pt x="760190" y="3322223"/>
                  <a:pt x="730799" y="3337898"/>
                </a:cubicBezTo>
                <a:cubicBezTo>
                  <a:pt x="737657" y="3350145"/>
                  <a:pt x="743535" y="3360432"/>
                  <a:pt x="748924" y="3370229"/>
                </a:cubicBezTo>
                <a:cubicBezTo>
                  <a:pt x="702877" y="3405989"/>
                  <a:pt x="702877" y="3405989"/>
                  <a:pt x="762150" y="3465751"/>
                </a:cubicBezTo>
                <a:cubicBezTo>
                  <a:pt x="746964" y="3465751"/>
                  <a:pt x="733738" y="3465751"/>
                  <a:pt x="722961" y="3465751"/>
                </a:cubicBezTo>
                <a:cubicBezTo>
                  <a:pt x="746964" y="3489754"/>
                  <a:pt x="770967" y="3515227"/>
                  <a:pt x="796930" y="3538740"/>
                </a:cubicBezTo>
                <a:cubicBezTo>
                  <a:pt x="804278" y="3545108"/>
                  <a:pt x="817504" y="3549517"/>
                  <a:pt x="827301" y="3548047"/>
                </a:cubicBezTo>
                <a:cubicBezTo>
                  <a:pt x="862081" y="3542659"/>
                  <a:pt x="897350" y="3535801"/>
                  <a:pt x="931640" y="3526493"/>
                </a:cubicBezTo>
                <a:cubicBezTo>
                  <a:pt x="962012" y="3518656"/>
                  <a:pt x="988954" y="3508859"/>
                  <a:pt x="1005119" y="3550497"/>
                </a:cubicBezTo>
                <a:cubicBezTo>
                  <a:pt x="1009038" y="3560294"/>
                  <a:pt x="1037450" y="3564702"/>
                  <a:pt x="1055084" y="3564702"/>
                </a:cubicBezTo>
                <a:cubicBezTo>
                  <a:pt x="1104070" y="3564702"/>
                  <a:pt x="1141299" y="3534821"/>
                  <a:pt x="1181468" y="3511308"/>
                </a:cubicBezTo>
                <a:cubicBezTo>
                  <a:pt x="1206450" y="3496122"/>
                  <a:pt x="1234372" y="3490244"/>
                  <a:pt x="1260335" y="3518656"/>
                </a:cubicBezTo>
                <a:cubicBezTo>
                  <a:pt x="1284338" y="3545108"/>
                  <a:pt x="1302952" y="3527473"/>
                  <a:pt x="1324996" y="3494163"/>
                </a:cubicBezTo>
                <a:cubicBezTo>
                  <a:pt x="1295114" y="3491714"/>
                  <a:pt x="1270132" y="3495143"/>
                  <a:pt x="1250537" y="3486815"/>
                </a:cubicBezTo>
                <a:cubicBezTo>
                  <a:pt x="1181468" y="3456934"/>
                  <a:pt x="1114847" y="3498082"/>
                  <a:pt x="1048716" y="3489754"/>
                </a:cubicBezTo>
                <a:cubicBezTo>
                  <a:pt x="1016386" y="3485346"/>
                  <a:pt x="986504" y="3462812"/>
                  <a:pt x="955643" y="3448606"/>
                </a:cubicBezTo>
                <a:cubicBezTo>
                  <a:pt x="955154" y="3444687"/>
                  <a:pt x="954664" y="3440279"/>
                  <a:pt x="954174" y="3436360"/>
                </a:cubicBezTo>
                <a:cubicBezTo>
                  <a:pt x="971319" y="3429012"/>
                  <a:pt x="987974" y="3417745"/>
                  <a:pt x="1005609" y="3415786"/>
                </a:cubicBezTo>
                <a:cubicBezTo>
                  <a:pt x="1050186" y="3410397"/>
                  <a:pt x="1095253" y="3409418"/>
                  <a:pt x="1144238" y="3406478"/>
                </a:cubicBezTo>
                <a:cubicBezTo>
                  <a:pt x="1111418" y="3378067"/>
                  <a:pt x="1068800" y="3377577"/>
                  <a:pt x="1048226" y="3395702"/>
                </a:cubicBezTo>
                <a:cubicBezTo>
                  <a:pt x="1027652" y="3391783"/>
                  <a:pt x="1013447" y="3387864"/>
                  <a:pt x="998751" y="3386394"/>
                </a:cubicBezTo>
                <a:cubicBezTo>
                  <a:pt x="952214" y="3382965"/>
                  <a:pt x="928211" y="3361412"/>
                  <a:pt x="946826" y="3336919"/>
                </a:cubicBezTo>
                <a:cubicBezTo>
                  <a:pt x="955154" y="3325652"/>
                  <a:pt x="977687" y="3317814"/>
                  <a:pt x="991403" y="3320264"/>
                </a:cubicBezTo>
                <a:cubicBezTo>
                  <a:pt x="1030102" y="3326632"/>
                  <a:pt x="1067821" y="3338878"/>
                  <a:pt x="1105540" y="3350635"/>
                </a:cubicBezTo>
                <a:cubicBezTo>
                  <a:pt x="1112888" y="3353084"/>
                  <a:pt x="1117296" y="3364351"/>
                  <a:pt x="1124154" y="3371699"/>
                </a:cubicBezTo>
                <a:cubicBezTo>
                  <a:pt x="1176079" y="3325162"/>
                  <a:pt x="1246619" y="3385904"/>
                  <a:pt x="1302952" y="3337898"/>
                </a:cubicBezTo>
                <a:cubicBezTo>
                  <a:pt x="1276990" y="3332020"/>
                  <a:pt x="1256906" y="3327612"/>
                  <a:pt x="1225555" y="3320753"/>
                </a:cubicBezTo>
                <a:cubicBezTo>
                  <a:pt x="1244169" y="3307527"/>
                  <a:pt x="1251027" y="3302139"/>
                  <a:pt x="1258865" y="3296261"/>
                </a:cubicBezTo>
                <a:cubicBezTo>
                  <a:pt x="1256906" y="3294791"/>
                  <a:pt x="1255436" y="3291852"/>
                  <a:pt x="1253477" y="3291852"/>
                </a:cubicBezTo>
                <a:cubicBezTo>
                  <a:pt x="1241230" y="3291852"/>
                  <a:pt x="1228494" y="3294791"/>
                  <a:pt x="1217227" y="3291852"/>
                </a:cubicBezTo>
                <a:cubicBezTo>
                  <a:pt x="1210859" y="3290382"/>
                  <a:pt x="1205960" y="3280585"/>
                  <a:pt x="1200572" y="3274707"/>
                </a:cubicBezTo>
                <a:cubicBezTo>
                  <a:pt x="1208410" y="3270788"/>
                  <a:pt x="1216737" y="3262461"/>
                  <a:pt x="1224085" y="3263440"/>
                </a:cubicBezTo>
                <a:cubicBezTo>
                  <a:pt x="1281888" y="3269808"/>
                  <a:pt x="1338712" y="3279606"/>
                  <a:pt x="1396515" y="3284994"/>
                </a:cubicBezTo>
                <a:cubicBezTo>
                  <a:pt x="1419048" y="3286953"/>
                  <a:pt x="1442561" y="3279606"/>
                  <a:pt x="1465585" y="3276666"/>
                </a:cubicBezTo>
                <a:cubicBezTo>
                  <a:pt x="1465585" y="3272258"/>
                  <a:pt x="1465585" y="3268339"/>
                  <a:pt x="1465585" y="3263930"/>
                </a:cubicBezTo>
                <a:cubicBezTo>
                  <a:pt x="1452848" y="3260501"/>
                  <a:pt x="1439622" y="3256582"/>
                  <a:pt x="1426886" y="3253153"/>
                </a:cubicBezTo>
                <a:cubicBezTo>
                  <a:pt x="1426886" y="3248744"/>
                  <a:pt x="1427376" y="3244826"/>
                  <a:pt x="1427376" y="3240417"/>
                </a:cubicBezTo>
                <a:cubicBezTo>
                  <a:pt x="1448440" y="3240417"/>
                  <a:pt x="1469504" y="3240417"/>
                  <a:pt x="1502324" y="3240417"/>
                </a:cubicBezTo>
                <a:cubicBezTo>
                  <a:pt x="1514081" y="3230620"/>
                  <a:pt x="1535634" y="3212495"/>
                  <a:pt x="1558658" y="3192901"/>
                </a:cubicBezTo>
                <a:cubicBezTo>
                  <a:pt x="1539063" y="3177225"/>
                  <a:pt x="1523388" y="3164489"/>
                  <a:pt x="1504773" y="3149793"/>
                </a:cubicBezTo>
                <a:cubicBezTo>
                  <a:pt x="1528776" y="3139506"/>
                  <a:pt x="1548371" y="3131669"/>
                  <a:pt x="1577272" y="3119422"/>
                </a:cubicBezTo>
                <a:cubicBezTo>
                  <a:pt x="1614991" y="3141466"/>
                  <a:pt x="1629197" y="3069457"/>
                  <a:pt x="1667406" y="3040065"/>
                </a:cubicBezTo>
                <a:cubicBezTo>
                  <a:pt x="1662017" y="3067497"/>
                  <a:pt x="1658588" y="3084153"/>
                  <a:pt x="1655649" y="3100808"/>
                </a:cubicBezTo>
                <a:cubicBezTo>
                  <a:pt x="1682102" y="3102277"/>
                  <a:pt x="1700226" y="3136077"/>
                  <a:pt x="1735006" y="3115993"/>
                </a:cubicBezTo>
                <a:cubicBezTo>
                  <a:pt x="1759499" y="3101787"/>
                  <a:pt x="1791830" y="3101298"/>
                  <a:pt x="1820731" y="3094929"/>
                </a:cubicBezTo>
                <a:cubicBezTo>
                  <a:pt x="1821221" y="3089541"/>
                  <a:pt x="1821711" y="3084642"/>
                  <a:pt x="1822691" y="3079254"/>
                </a:cubicBezTo>
                <a:cubicBezTo>
                  <a:pt x="1789380" y="3065048"/>
                  <a:pt x="1755580" y="3050842"/>
                  <a:pt x="1720310" y="3036147"/>
                </a:cubicBezTo>
                <a:cubicBezTo>
                  <a:pt x="1729128" y="3030758"/>
                  <a:pt x="1739905" y="3024390"/>
                  <a:pt x="1753131" y="3017042"/>
                </a:cubicBezTo>
                <a:cubicBezTo>
                  <a:pt x="1742354" y="3009694"/>
                  <a:pt x="1732067" y="3002836"/>
                  <a:pt x="1719331" y="2994019"/>
                </a:cubicBezTo>
                <a:cubicBezTo>
                  <a:pt x="1766357" y="2946993"/>
                  <a:pt x="1684551" y="2960708"/>
                  <a:pt x="1688960" y="2929358"/>
                </a:cubicBezTo>
                <a:cubicBezTo>
                  <a:pt x="1742354" y="2929358"/>
                  <a:pt x="1794769" y="2929358"/>
                  <a:pt x="1840815" y="2929358"/>
                </a:cubicBezTo>
                <a:cubicBezTo>
                  <a:pt x="1858450" y="2915152"/>
                  <a:pt x="1875105" y="2902416"/>
                  <a:pt x="1891271" y="2889679"/>
                </a:cubicBezTo>
                <a:cubicBezTo>
                  <a:pt x="1896169" y="2897027"/>
                  <a:pt x="1906456" y="2907314"/>
                  <a:pt x="1904497" y="2910253"/>
                </a:cubicBezTo>
                <a:cubicBezTo>
                  <a:pt x="1894700" y="2926908"/>
                  <a:pt x="1881963" y="2941114"/>
                  <a:pt x="1864328" y="2963648"/>
                </a:cubicBezTo>
                <a:cubicBezTo>
                  <a:pt x="1887352" y="2962178"/>
                  <a:pt x="1910865" y="2960219"/>
                  <a:pt x="1941726" y="2958259"/>
                </a:cubicBezTo>
                <a:cubicBezTo>
                  <a:pt x="1935358" y="2978833"/>
                  <a:pt x="1929969" y="2996958"/>
                  <a:pt x="1925561" y="3011164"/>
                </a:cubicBezTo>
                <a:cubicBezTo>
                  <a:pt x="1880004" y="3016062"/>
                  <a:pt x="1837386" y="3020471"/>
                  <a:pt x="1790360" y="3025370"/>
                </a:cubicBezTo>
                <a:cubicBezTo>
                  <a:pt x="1818772" y="3054271"/>
                  <a:pt x="1840325" y="3076315"/>
                  <a:pt x="1867757" y="3104727"/>
                </a:cubicBezTo>
                <a:cubicBezTo>
                  <a:pt x="1886372" y="3097868"/>
                  <a:pt x="1917723" y="3086602"/>
                  <a:pt x="1955932" y="3072886"/>
                </a:cubicBezTo>
                <a:cubicBezTo>
                  <a:pt x="1943195" y="3065048"/>
                  <a:pt x="1936337" y="3062109"/>
                  <a:pt x="1930949" y="3057210"/>
                </a:cubicBezTo>
                <a:cubicBezTo>
                  <a:pt x="1926540" y="3053292"/>
                  <a:pt x="1919192" y="3044964"/>
                  <a:pt x="1920662" y="3043004"/>
                </a:cubicBezTo>
                <a:cubicBezTo>
                  <a:pt x="1924091" y="3037126"/>
                  <a:pt x="1930949" y="3030268"/>
                  <a:pt x="1937317" y="3029778"/>
                </a:cubicBezTo>
                <a:cubicBezTo>
                  <a:pt x="1965239" y="3026349"/>
                  <a:pt x="1976996" y="3012633"/>
                  <a:pt x="1986793" y="2984712"/>
                </a:cubicBezTo>
                <a:cubicBezTo>
                  <a:pt x="1997080" y="2955320"/>
                  <a:pt x="2024512" y="2933277"/>
                  <a:pt x="2062721" y="2937195"/>
                </a:cubicBezTo>
                <a:cubicBezTo>
                  <a:pt x="2071048" y="2938175"/>
                  <a:pt x="2079866" y="2934256"/>
                  <a:pt x="2096521" y="2931317"/>
                </a:cubicBezTo>
                <a:cubicBezTo>
                  <a:pt x="2077906" y="2915152"/>
                  <a:pt x="2066150" y="2904865"/>
                  <a:pt x="2049005" y="2890659"/>
                </a:cubicBezTo>
                <a:cubicBezTo>
                  <a:pt x="2049494" y="2889679"/>
                  <a:pt x="2055863" y="2880372"/>
                  <a:pt x="2061741" y="2871065"/>
                </a:cubicBezTo>
                <a:cubicBezTo>
                  <a:pt x="2071048" y="2878902"/>
                  <a:pt x="2080355" y="2886740"/>
                  <a:pt x="2090153" y="2894578"/>
                </a:cubicBezTo>
                <a:cubicBezTo>
                  <a:pt x="2096521" y="2879882"/>
                  <a:pt x="2103379" y="2864207"/>
                  <a:pt x="2110727" y="2847062"/>
                </a:cubicBezTo>
                <a:cubicBezTo>
                  <a:pt x="2073497" y="2824528"/>
                  <a:pt x="2083784" y="2794647"/>
                  <a:pt x="2144527" y="2744682"/>
                </a:cubicBezTo>
                <a:cubicBezTo>
                  <a:pt x="2133750" y="2749090"/>
                  <a:pt x="2122483" y="2753499"/>
                  <a:pt x="2109257" y="2758398"/>
                </a:cubicBezTo>
                <a:cubicBezTo>
                  <a:pt x="2103869" y="2751050"/>
                  <a:pt x="2097990" y="2743212"/>
                  <a:pt x="2092112" y="2735374"/>
                </a:cubicBezTo>
                <a:cubicBezTo>
                  <a:pt x="2030390" y="2756438"/>
                  <a:pt x="2049005" y="2809343"/>
                  <a:pt x="2043616" y="2851470"/>
                </a:cubicBezTo>
                <a:cubicBezTo>
                  <a:pt x="1986303" y="2857838"/>
                  <a:pt x="1968178" y="2846082"/>
                  <a:pt x="1956911" y="2795137"/>
                </a:cubicBezTo>
                <a:cubicBezTo>
                  <a:pt x="1951523" y="2772113"/>
                  <a:pt x="1944175" y="2757418"/>
                  <a:pt x="1914294" y="2766235"/>
                </a:cubicBezTo>
                <a:cubicBezTo>
                  <a:pt x="1881963" y="2775543"/>
                  <a:pt x="1853552" y="2764276"/>
                  <a:pt x="1825140" y="2726557"/>
                </a:cubicBezTo>
                <a:cubicBezTo>
                  <a:pt x="1851102" y="2730476"/>
                  <a:pt x="1866288" y="2732435"/>
                  <a:pt x="1883433" y="2735374"/>
                </a:cubicBezTo>
                <a:cubicBezTo>
                  <a:pt x="1891760" y="2708432"/>
                  <a:pt x="1881473" y="2684919"/>
                  <a:pt x="1856981" y="2681000"/>
                </a:cubicBezTo>
                <a:cubicBezTo>
                  <a:pt x="1820731" y="2675122"/>
                  <a:pt x="1806525" y="2701574"/>
                  <a:pt x="1807505" y="2728026"/>
                </a:cubicBezTo>
                <a:cubicBezTo>
                  <a:pt x="1783992" y="2740273"/>
                  <a:pt x="1765867" y="2754968"/>
                  <a:pt x="1745783" y="2758398"/>
                </a:cubicBezTo>
                <a:cubicBezTo>
                  <a:pt x="1717861" y="2762806"/>
                  <a:pt x="1687980" y="2758398"/>
                  <a:pt x="1659078" y="2755948"/>
                </a:cubicBezTo>
                <a:cubicBezTo>
                  <a:pt x="1657609" y="2755948"/>
                  <a:pt x="1658099" y="2736844"/>
                  <a:pt x="1657609" y="2728516"/>
                </a:cubicBezTo>
                <a:cubicBezTo>
                  <a:pt x="1635075" y="2717249"/>
                  <a:pt x="1609113" y="2709902"/>
                  <a:pt x="1590988" y="2693736"/>
                </a:cubicBezTo>
                <a:cubicBezTo>
                  <a:pt x="1576782" y="2681000"/>
                  <a:pt x="1566985" y="2657487"/>
                  <a:pt x="1565026" y="2637893"/>
                </a:cubicBezTo>
                <a:cubicBezTo>
                  <a:pt x="1563066" y="2614869"/>
                  <a:pt x="1579721" y="2609481"/>
                  <a:pt x="1602745" y="2616339"/>
                </a:cubicBezTo>
                <a:cubicBezTo>
                  <a:pt x="1608133" y="2618298"/>
                  <a:pt x="1617930" y="2602133"/>
                  <a:pt x="1627238" y="2596745"/>
                </a:cubicBezTo>
                <a:cubicBezTo>
                  <a:pt x="1651730" y="2583518"/>
                  <a:pt x="1679652" y="2574211"/>
                  <a:pt x="1701206" y="2557556"/>
                </a:cubicBezTo>
                <a:cubicBezTo>
                  <a:pt x="1711983" y="2549228"/>
                  <a:pt x="1718351" y="2526695"/>
                  <a:pt x="1716392" y="2512489"/>
                </a:cubicBezTo>
                <a:cubicBezTo>
                  <a:pt x="1713942" y="2497304"/>
                  <a:pt x="1704145" y="2487017"/>
                  <a:pt x="1678673" y="2486037"/>
                </a:cubicBezTo>
                <a:cubicBezTo>
                  <a:pt x="1641443" y="2484567"/>
                  <a:pt x="1604214" y="2464973"/>
                  <a:pt x="1568455" y="2450277"/>
                </a:cubicBezTo>
                <a:cubicBezTo>
                  <a:pt x="1562576" y="2447828"/>
                  <a:pt x="1556208" y="2430193"/>
                  <a:pt x="1559147" y="2423825"/>
                </a:cubicBezTo>
                <a:cubicBezTo>
                  <a:pt x="1572863" y="2391495"/>
                  <a:pt x="1564536" y="2342999"/>
                  <a:pt x="1616951" y="2336630"/>
                </a:cubicBezTo>
                <a:cubicBezTo>
                  <a:pt x="1630177" y="2335161"/>
                  <a:pt x="1643893" y="2335161"/>
                  <a:pt x="1667896" y="2334181"/>
                </a:cubicBezTo>
                <a:cubicBezTo>
                  <a:pt x="1635565" y="2310668"/>
                  <a:pt x="1622339" y="2288135"/>
                  <a:pt x="1643403" y="2258743"/>
                </a:cubicBezTo>
                <a:cubicBezTo>
                  <a:pt x="1645362" y="2255804"/>
                  <a:pt x="1644872" y="2250416"/>
                  <a:pt x="1643893" y="2246987"/>
                </a:cubicBezTo>
                <a:cubicBezTo>
                  <a:pt x="1638014" y="2227882"/>
                  <a:pt x="1572374" y="2194082"/>
                  <a:pt x="1540043" y="2202900"/>
                </a:cubicBezTo>
                <a:cubicBezTo>
                  <a:pt x="1556698" y="2167140"/>
                  <a:pt x="1569434" y="2139218"/>
                  <a:pt x="1582661" y="2110806"/>
                </a:cubicBezTo>
                <a:cubicBezTo>
                  <a:pt x="1550820" y="2085824"/>
                  <a:pt x="1555718" y="2069168"/>
                  <a:pt x="1606664" y="2045165"/>
                </a:cubicBezTo>
                <a:cubicBezTo>
                  <a:pt x="1602745" y="2035368"/>
                  <a:pt x="1598336" y="2026061"/>
                  <a:pt x="1593437" y="2014304"/>
                </a:cubicBezTo>
                <a:cubicBezTo>
                  <a:pt x="1615971" y="1996180"/>
                  <a:pt x="1638994" y="1978055"/>
                  <a:pt x="1664467" y="1957481"/>
                </a:cubicBezTo>
                <a:cubicBezTo>
                  <a:pt x="1624298" y="1948664"/>
                  <a:pt x="1593437" y="1941806"/>
                  <a:pt x="1561597" y="1934948"/>
                </a:cubicBezTo>
                <a:cubicBezTo>
                  <a:pt x="1546901" y="1963359"/>
                  <a:pt x="1541513" y="1962380"/>
                  <a:pt x="1500365" y="1919272"/>
                </a:cubicBezTo>
                <a:cubicBezTo>
                  <a:pt x="1528776" y="1908005"/>
                  <a:pt x="1556698" y="1896739"/>
                  <a:pt x="1585600" y="1884982"/>
                </a:cubicBezTo>
                <a:cubicBezTo>
                  <a:pt x="1550820" y="1827669"/>
                  <a:pt x="1496446" y="1826199"/>
                  <a:pt x="1467544" y="1878614"/>
                </a:cubicBezTo>
                <a:cubicBezTo>
                  <a:pt x="1465585" y="1882533"/>
                  <a:pt x="1466075" y="1889391"/>
                  <a:pt x="1467544" y="1893800"/>
                </a:cubicBezTo>
                <a:cubicBezTo>
                  <a:pt x="1481750" y="1932988"/>
                  <a:pt x="1478321" y="1965809"/>
                  <a:pt x="1438153" y="1980504"/>
                </a:cubicBezTo>
                <a:cubicBezTo>
                  <a:pt x="1452848" y="1995200"/>
                  <a:pt x="1466564" y="2008426"/>
                  <a:pt x="1480770" y="2022142"/>
                </a:cubicBezTo>
                <a:cubicBezTo>
                  <a:pt x="1460196" y="2032429"/>
                  <a:pt x="1446480" y="2057902"/>
                  <a:pt x="1415619" y="2041737"/>
                </a:cubicBezTo>
                <a:cubicBezTo>
                  <a:pt x="1399454" y="2033409"/>
                  <a:pt x="1376921" y="2036838"/>
                  <a:pt x="1355857" y="2034389"/>
                </a:cubicBezTo>
                <a:cubicBezTo>
                  <a:pt x="1395535" y="2066719"/>
                  <a:pt x="1383289" y="2114235"/>
                  <a:pt x="1389167" y="2158323"/>
                </a:cubicBezTo>
                <a:cubicBezTo>
                  <a:pt x="1390637" y="2169589"/>
                  <a:pt x="1406802" y="2178897"/>
                  <a:pt x="1416109" y="2189183"/>
                </a:cubicBezTo>
                <a:cubicBezTo>
                  <a:pt x="1425416" y="2199470"/>
                  <a:pt x="1434724" y="2210737"/>
                  <a:pt x="1444031" y="2221024"/>
                </a:cubicBezTo>
                <a:cubicBezTo>
                  <a:pt x="1432274" y="2228862"/>
                  <a:pt x="1421498" y="2237190"/>
                  <a:pt x="1409251" y="2243558"/>
                </a:cubicBezTo>
                <a:cubicBezTo>
                  <a:pt x="1402393" y="2246987"/>
                  <a:pt x="1387697" y="2246497"/>
                  <a:pt x="1387208" y="2249436"/>
                </a:cubicBezTo>
                <a:cubicBezTo>
                  <a:pt x="1382309" y="2282746"/>
                  <a:pt x="1353407" y="2271480"/>
                  <a:pt x="1335283" y="2281277"/>
                </a:cubicBezTo>
                <a:cubicBezTo>
                  <a:pt x="1287277" y="2306749"/>
                  <a:pt x="1246129" y="2282746"/>
                  <a:pt x="1200082" y="2274419"/>
                </a:cubicBezTo>
                <a:cubicBezTo>
                  <a:pt x="1202531" y="2259233"/>
                  <a:pt x="1204491" y="2244048"/>
                  <a:pt x="1208410" y="2216615"/>
                </a:cubicBezTo>
                <a:cubicBezTo>
                  <a:pt x="1111418" y="2299401"/>
                  <a:pt x="1017365" y="2268540"/>
                  <a:pt x="918414" y="2228862"/>
                </a:cubicBezTo>
                <a:cubicBezTo>
                  <a:pt x="918904" y="2224943"/>
                  <a:pt x="919884" y="2212697"/>
                  <a:pt x="921843" y="2191633"/>
                </a:cubicBezTo>
                <a:cubicBezTo>
                  <a:pt x="955643" y="2202410"/>
                  <a:pt x="984055" y="2211227"/>
                  <a:pt x="1010018" y="2219065"/>
                </a:cubicBezTo>
                <a:cubicBezTo>
                  <a:pt x="1006099" y="2195552"/>
                  <a:pt x="1001200" y="2164201"/>
                  <a:pt x="994832" y="2123053"/>
                </a:cubicBezTo>
                <a:cubicBezTo>
                  <a:pt x="976707" y="2125502"/>
                  <a:pt x="954174" y="2127951"/>
                  <a:pt x="931640" y="2132360"/>
                </a:cubicBezTo>
                <a:cubicBezTo>
                  <a:pt x="902739" y="2137748"/>
                  <a:pt x="879226" y="2135299"/>
                  <a:pt x="880695" y="2093172"/>
                </a:cubicBezTo>
                <a:cubicBezTo>
                  <a:pt x="867959" y="2100519"/>
                  <a:pt x="858652" y="2106398"/>
                  <a:pt x="848855" y="2110806"/>
                </a:cubicBezTo>
                <a:cubicBezTo>
                  <a:pt x="825831" y="2121583"/>
                  <a:pt x="810156" y="2118644"/>
                  <a:pt x="802318" y="2090232"/>
                </a:cubicBezTo>
                <a:cubicBezTo>
                  <a:pt x="785173" y="2026061"/>
                  <a:pt x="789092" y="2000099"/>
                  <a:pt x="834159" y="1975116"/>
                </a:cubicBezTo>
                <a:cubicBezTo>
                  <a:pt x="851304" y="1965319"/>
                  <a:pt x="875307" y="1967278"/>
                  <a:pt x="889023" y="1965319"/>
                </a:cubicBezTo>
                <a:cubicBezTo>
                  <a:pt x="900290" y="1948664"/>
                  <a:pt x="909597" y="1935437"/>
                  <a:pt x="918904" y="1922211"/>
                </a:cubicBezTo>
                <a:lnTo>
                  <a:pt x="917924" y="1923191"/>
                </a:lnTo>
                <a:cubicBezTo>
                  <a:pt x="938988" y="1940826"/>
                  <a:pt x="960542" y="1957971"/>
                  <a:pt x="980626" y="1976585"/>
                </a:cubicBezTo>
                <a:cubicBezTo>
                  <a:pt x="995812" y="1990791"/>
                  <a:pt x="1014916" y="2004997"/>
                  <a:pt x="1020305" y="2023122"/>
                </a:cubicBezTo>
                <a:cubicBezTo>
                  <a:pt x="1024223" y="2035858"/>
                  <a:pt x="1011487" y="2058392"/>
                  <a:pt x="1000220" y="2069658"/>
                </a:cubicBezTo>
                <a:cubicBezTo>
                  <a:pt x="989933" y="2079945"/>
                  <a:pt x="970339" y="2080435"/>
                  <a:pt x="953684" y="2085824"/>
                </a:cubicBezTo>
                <a:cubicBezTo>
                  <a:pt x="991893" y="2128931"/>
                  <a:pt x="1046757" y="2113256"/>
                  <a:pt x="1071250" y="2059371"/>
                </a:cubicBezTo>
                <a:cubicBezTo>
                  <a:pt x="1130522" y="2070638"/>
                  <a:pt x="1187836" y="2081415"/>
                  <a:pt x="1250048" y="2093172"/>
                </a:cubicBezTo>
                <a:cubicBezTo>
                  <a:pt x="1252007" y="2070148"/>
                  <a:pt x="1252987" y="2054473"/>
                  <a:pt x="1254456" y="2036348"/>
                </a:cubicBezTo>
                <a:cubicBezTo>
                  <a:pt x="1181468" y="2046635"/>
                  <a:pt x="1197143" y="1969238"/>
                  <a:pt x="1146198" y="1935927"/>
                </a:cubicBezTo>
                <a:cubicBezTo>
                  <a:pt x="1153056" y="1976585"/>
                  <a:pt x="1157954" y="2007447"/>
                  <a:pt x="1164323" y="2044676"/>
                </a:cubicBezTo>
                <a:cubicBezTo>
                  <a:pt x="1125624" y="2030470"/>
                  <a:pt x="1079577" y="2019693"/>
                  <a:pt x="1040879" y="1997159"/>
                </a:cubicBezTo>
                <a:cubicBezTo>
                  <a:pt x="1005609" y="1976585"/>
                  <a:pt x="978177" y="1943275"/>
                  <a:pt x="945846" y="1914374"/>
                </a:cubicBezTo>
                <a:cubicBezTo>
                  <a:pt x="976217" y="1904087"/>
                  <a:pt x="998751" y="1899678"/>
                  <a:pt x="1017855" y="1889391"/>
                </a:cubicBezTo>
                <a:cubicBezTo>
                  <a:pt x="1049206" y="1871756"/>
                  <a:pt x="1064882" y="1849223"/>
                  <a:pt x="1034021" y="1813463"/>
                </a:cubicBezTo>
                <a:cubicBezTo>
                  <a:pt x="1017365" y="1794359"/>
                  <a:pt x="1010997" y="1770356"/>
                  <a:pt x="1042838" y="1750761"/>
                </a:cubicBezTo>
                <a:cubicBezTo>
                  <a:pt x="1058513" y="1740964"/>
                  <a:pt x="1065371" y="1718431"/>
                  <a:pt x="1075658" y="1703245"/>
                </a:cubicBezTo>
                <a:cubicBezTo>
                  <a:pt x="1058024" y="1685120"/>
                  <a:pt x="1043328" y="1669445"/>
                  <a:pt x="1027652" y="1652790"/>
                </a:cubicBezTo>
                <a:cubicBezTo>
                  <a:pt x="1023734" y="1664057"/>
                  <a:pt x="1019815" y="1674344"/>
                  <a:pt x="1010507" y="1699326"/>
                </a:cubicBezTo>
                <a:cubicBezTo>
                  <a:pt x="996302" y="1673854"/>
                  <a:pt x="987974" y="1658178"/>
                  <a:pt x="978177" y="1641033"/>
                </a:cubicBezTo>
                <a:cubicBezTo>
                  <a:pt x="1008058" y="1635645"/>
                  <a:pt x="1030102" y="1631726"/>
                  <a:pt x="1050676" y="1627807"/>
                </a:cubicBezTo>
                <a:cubicBezTo>
                  <a:pt x="1068800" y="1573433"/>
                  <a:pt x="1031081" y="1537673"/>
                  <a:pt x="1015406" y="1504853"/>
                </a:cubicBezTo>
                <a:cubicBezTo>
                  <a:pt x="1041858" y="1484769"/>
                  <a:pt x="1064392" y="1467624"/>
                  <a:pt x="1080067" y="1455867"/>
                </a:cubicBezTo>
                <a:cubicBezTo>
                  <a:pt x="1107989" y="1468114"/>
                  <a:pt x="1132482" y="1479380"/>
                  <a:pt x="1156975" y="1490157"/>
                </a:cubicBezTo>
                <a:cubicBezTo>
                  <a:pt x="1156975" y="1484279"/>
                  <a:pt x="1156485" y="1477911"/>
                  <a:pt x="1156485" y="1472033"/>
                </a:cubicBezTo>
                <a:cubicBezTo>
                  <a:pt x="1172650" y="1465175"/>
                  <a:pt x="1188815" y="1454398"/>
                  <a:pt x="1205960" y="1451948"/>
                </a:cubicBezTo>
                <a:cubicBezTo>
                  <a:pt x="1236332" y="1447540"/>
                  <a:pt x="1267682" y="1441172"/>
                  <a:pt x="1294625" y="1468114"/>
                </a:cubicBezTo>
                <a:cubicBezTo>
                  <a:pt x="1300993" y="1474972"/>
                  <a:pt x="1320097" y="1469093"/>
                  <a:pt x="1337732" y="1469093"/>
                </a:cubicBezTo>
                <a:cubicBezTo>
                  <a:pt x="1334303" y="1474972"/>
                  <a:pt x="1331364" y="1479870"/>
                  <a:pt x="1327935" y="1485259"/>
                </a:cubicBezTo>
                <a:cubicBezTo>
                  <a:pt x="1342631" y="1498485"/>
                  <a:pt x="1357326" y="1511711"/>
                  <a:pt x="1379370" y="1531795"/>
                </a:cubicBezTo>
                <a:cubicBezTo>
                  <a:pt x="1347039" y="1541592"/>
                  <a:pt x="1323526" y="1548940"/>
                  <a:pt x="1300503" y="1556288"/>
                </a:cubicBezTo>
                <a:cubicBezTo>
                  <a:pt x="1300503" y="1558247"/>
                  <a:pt x="1300503" y="1559717"/>
                  <a:pt x="1300503" y="1561677"/>
                </a:cubicBezTo>
                <a:cubicBezTo>
                  <a:pt x="1327445" y="1564126"/>
                  <a:pt x="1354387" y="1567065"/>
                  <a:pt x="1380350" y="1569514"/>
                </a:cubicBezTo>
                <a:cubicBezTo>
                  <a:pt x="1415129" y="1492117"/>
                  <a:pt x="1415129" y="1489178"/>
                  <a:pt x="1370063" y="1459296"/>
                </a:cubicBezTo>
                <a:cubicBezTo>
                  <a:pt x="1390637" y="1433824"/>
                  <a:pt x="1412190" y="1450969"/>
                  <a:pt x="1433254" y="1456357"/>
                </a:cubicBezTo>
                <a:cubicBezTo>
                  <a:pt x="1444031" y="1458807"/>
                  <a:pt x="1460196" y="1463215"/>
                  <a:pt x="1465585" y="1458317"/>
                </a:cubicBezTo>
                <a:cubicBezTo>
                  <a:pt x="1472443" y="1451948"/>
                  <a:pt x="1473912" y="1435783"/>
                  <a:pt x="1471463" y="1425006"/>
                </a:cubicBezTo>
                <a:cubicBezTo>
                  <a:pt x="1458727" y="1365734"/>
                  <a:pt x="1434234" y="1354957"/>
                  <a:pt x="1375941" y="1376510"/>
                </a:cubicBezTo>
                <a:cubicBezTo>
                  <a:pt x="1354387" y="1384838"/>
                  <a:pt x="1330384" y="1393166"/>
                  <a:pt x="1308341" y="1390716"/>
                </a:cubicBezTo>
                <a:cubicBezTo>
                  <a:pt x="1292175" y="1388757"/>
                  <a:pt x="1277480" y="1369652"/>
                  <a:pt x="1262784" y="1357406"/>
                </a:cubicBezTo>
                <a:cubicBezTo>
                  <a:pt x="1262294" y="1356916"/>
                  <a:pt x="1273071" y="1337812"/>
                  <a:pt x="1277480" y="1338302"/>
                </a:cubicBezTo>
                <a:cubicBezTo>
                  <a:pt x="1300503" y="1340751"/>
                  <a:pt x="1322546" y="1347119"/>
                  <a:pt x="1337732" y="1349078"/>
                </a:cubicBezTo>
                <a:cubicBezTo>
                  <a:pt x="1466075" y="1340261"/>
                  <a:pt x="1485669" y="1246698"/>
                  <a:pt x="1504283" y="1150686"/>
                </a:cubicBezTo>
                <a:cubicBezTo>
                  <a:pt x="1512121" y="1143828"/>
                  <a:pt x="1520939" y="1133541"/>
                  <a:pt x="1532205" y="1127663"/>
                </a:cubicBezTo>
                <a:cubicBezTo>
                  <a:pt x="1547391" y="1119825"/>
                  <a:pt x="1566495" y="1106599"/>
                  <a:pt x="1579232" y="1110518"/>
                </a:cubicBezTo>
                <a:cubicBezTo>
                  <a:pt x="1618420" y="1121785"/>
                  <a:pt x="1627238" y="1104640"/>
                  <a:pt x="1623809" y="1068390"/>
                </a:cubicBezTo>
                <a:cubicBezTo>
                  <a:pt x="1638504" y="1073289"/>
                  <a:pt x="1649281" y="1076228"/>
                  <a:pt x="1668386" y="1082596"/>
                </a:cubicBezTo>
                <a:cubicBezTo>
                  <a:pt x="1655649" y="1066431"/>
                  <a:pt x="1648301" y="1057124"/>
                  <a:pt x="1637035" y="1042918"/>
                </a:cubicBezTo>
                <a:cubicBezTo>
                  <a:pt x="1653200" y="1041938"/>
                  <a:pt x="1663977" y="1040958"/>
                  <a:pt x="1674264" y="1039979"/>
                </a:cubicBezTo>
                <a:cubicBezTo>
                  <a:pt x="1675244" y="1035570"/>
                  <a:pt x="1676713" y="1031161"/>
                  <a:pt x="1677693" y="1026752"/>
                </a:cubicBezTo>
                <a:cubicBezTo>
                  <a:pt x="1665446" y="1023323"/>
                  <a:pt x="1647812" y="1012547"/>
                  <a:pt x="1641933" y="1016955"/>
                </a:cubicBezTo>
                <a:cubicBezTo>
                  <a:pt x="1613522" y="1038999"/>
                  <a:pt x="1599806" y="1018425"/>
                  <a:pt x="1579232" y="999810"/>
                </a:cubicBezTo>
                <a:cubicBezTo>
                  <a:pt x="1634585" y="968949"/>
                  <a:pt x="1625278" y="918004"/>
                  <a:pt x="1626258" y="869508"/>
                </a:cubicBezTo>
                <a:cubicBezTo>
                  <a:pt x="1627238" y="818563"/>
                  <a:pt x="1636545" y="766638"/>
                  <a:pt x="1631646" y="716183"/>
                </a:cubicBezTo>
                <a:cubicBezTo>
                  <a:pt x="1628217" y="681403"/>
                  <a:pt x="1604214" y="649073"/>
                  <a:pt x="1593927" y="614293"/>
                </a:cubicBezTo>
                <a:cubicBezTo>
                  <a:pt x="1584620" y="583922"/>
                  <a:pt x="1579232" y="551591"/>
                  <a:pt x="1575803" y="520240"/>
                </a:cubicBezTo>
                <a:cubicBezTo>
                  <a:pt x="1572374" y="487420"/>
                  <a:pt x="1573353" y="453620"/>
                  <a:pt x="1573843" y="420309"/>
                </a:cubicBezTo>
                <a:cubicBezTo>
                  <a:pt x="1573843" y="409532"/>
                  <a:pt x="1578252" y="399245"/>
                  <a:pt x="1580701" y="388469"/>
                </a:cubicBezTo>
                <a:cubicBezTo>
                  <a:pt x="1584620" y="370834"/>
                  <a:pt x="1588539" y="353689"/>
                  <a:pt x="1592458" y="336054"/>
                </a:cubicBezTo>
                <a:cubicBezTo>
                  <a:pt x="1593437" y="330665"/>
                  <a:pt x="1591478" y="322828"/>
                  <a:pt x="1594417" y="319889"/>
                </a:cubicBezTo>
                <a:cubicBezTo>
                  <a:pt x="1652220" y="262575"/>
                  <a:pt x="1660548" y="165584"/>
                  <a:pt x="1743334" y="128844"/>
                </a:cubicBezTo>
                <a:cubicBezTo>
                  <a:pt x="1762928" y="120027"/>
                  <a:pt x="1794279" y="112189"/>
                  <a:pt x="1807995" y="121496"/>
                </a:cubicBezTo>
                <a:cubicBezTo>
                  <a:pt x="1823180" y="131783"/>
                  <a:pt x="1873636" y="132763"/>
                  <a:pt x="1845224" y="177340"/>
                </a:cubicBezTo>
                <a:cubicBezTo>
                  <a:pt x="1844734" y="178320"/>
                  <a:pt x="1856491" y="192036"/>
                  <a:pt x="1861879" y="191056"/>
                </a:cubicBezTo>
                <a:cubicBezTo>
                  <a:pt x="1908416" y="185668"/>
                  <a:pt x="1954952" y="178810"/>
                  <a:pt x="2001488" y="171952"/>
                </a:cubicBezTo>
                <a:cubicBezTo>
                  <a:pt x="2003938" y="171462"/>
                  <a:pt x="2005897" y="169013"/>
                  <a:pt x="2008836" y="166563"/>
                </a:cubicBezTo>
                <a:cubicBezTo>
                  <a:pt x="2008346" y="163134"/>
                  <a:pt x="2008836" y="158236"/>
                  <a:pt x="2006877" y="155786"/>
                </a:cubicBezTo>
                <a:cubicBezTo>
                  <a:pt x="1993651" y="139621"/>
                  <a:pt x="1952503" y="131783"/>
                  <a:pt x="1990222" y="100433"/>
                </a:cubicBezTo>
                <a:cubicBezTo>
                  <a:pt x="2037738" y="61244"/>
                  <a:pt x="2047535" y="61734"/>
                  <a:pt x="2079866" y="103372"/>
                </a:cubicBezTo>
                <a:cubicBezTo>
                  <a:pt x="2084274" y="109250"/>
                  <a:pt x="2092602" y="113659"/>
                  <a:pt x="2099950" y="115128"/>
                </a:cubicBezTo>
                <a:cubicBezTo>
                  <a:pt x="2146976" y="125415"/>
                  <a:pt x="2194492" y="134233"/>
                  <a:pt x="2237110" y="143050"/>
                </a:cubicBezTo>
                <a:cubicBezTo>
                  <a:pt x="2237110" y="211140"/>
                  <a:pt x="2237110" y="279230"/>
                  <a:pt x="2237110" y="344871"/>
                </a:cubicBezTo>
                <a:cubicBezTo>
                  <a:pt x="2252785" y="349770"/>
                  <a:pt x="2270910" y="352709"/>
                  <a:pt x="2285606" y="361037"/>
                </a:cubicBezTo>
                <a:cubicBezTo>
                  <a:pt x="2288545" y="362506"/>
                  <a:pt x="2278748" y="385529"/>
                  <a:pt x="2274339" y="401695"/>
                </a:cubicBezTo>
                <a:cubicBezTo>
                  <a:pt x="2305690" y="426677"/>
                  <a:pt x="2316467" y="486930"/>
                  <a:pt x="2388965" y="479582"/>
                </a:cubicBezTo>
                <a:cubicBezTo>
                  <a:pt x="2357125" y="503585"/>
                  <a:pt x="2335571" y="520240"/>
                  <a:pt x="2314017" y="536895"/>
                </a:cubicBezTo>
                <a:cubicBezTo>
                  <a:pt x="2314507" y="541794"/>
                  <a:pt x="2314507" y="547182"/>
                  <a:pt x="2314997" y="552081"/>
                </a:cubicBezTo>
                <a:cubicBezTo>
                  <a:pt x="2337041" y="558939"/>
                  <a:pt x="2358594" y="568736"/>
                  <a:pt x="2381618" y="572165"/>
                </a:cubicBezTo>
                <a:cubicBezTo>
                  <a:pt x="2413948" y="577064"/>
                  <a:pt x="2446769" y="578043"/>
                  <a:pt x="2453627" y="625070"/>
                </a:cubicBezTo>
                <a:cubicBezTo>
                  <a:pt x="2463914" y="606455"/>
                  <a:pt x="2468322" y="586861"/>
                  <a:pt x="2478120" y="583922"/>
                </a:cubicBezTo>
                <a:cubicBezTo>
                  <a:pt x="2509960" y="573145"/>
                  <a:pt x="2503102" y="546692"/>
                  <a:pt x="2498204" y="529058"/>
                </a:cubicBezTo>
                <a:cubicBezTo>
                  <a:pt x="2493795" y="513872"/>
                  <a:pt x="2475670" y="498197"/>
                  <a:pt x="2459995" y="491339"/>
                </a:cubicBezTo>
                <a:cubicBezTo>
                  <a:pt x="2426685" y="477133"/>
                  <a:pt x="2387006" y="427657"/>
                  <a:pt x="2386026" y="390918"/>
                </a:cubicBezTo>
                <a:cubicBezTo>
                  <a:pt x="2386026" y="386509"/>
                  <a:pt x="2387006" y="382100"/>
                  <a:pt x="2386026" y="378671"/>
                </a:cubicBezTo>
                <a:cubicBezTo>
                  <a:pt x="2382108" y="363976"/>
                  <a:pt x="2369861" y="339973"/>
                  <a:pt x="2374270" y="337034"/>
                </a:cubicBezTo>
                <a:cubicBezTo>
                  <a:pt x="2391415" y="324787"/>
                  <a:pt x="2411989" y="315970"/>
                  <a:pt x="2433053" y="311071"/>
                </a:cubicBezTo>
                <a:cubicBezTo>
                  <a:pt x="2455586" y="305683"/>
                  <a:pt x="2480079" y="306662"/>
                  <a:pt x="2503592" y="304703"/>
                </a:cubicBezTo>
                <a:cubicBezTo>
                  <a:pt x="2571682" y="299315"/>
                  <a:pt x="2639772" y="292946"/>
                  <a:pt x="2707862" y="289028"/>
                </a:cubicBezTo>
                <a:cubicBezTo>
                  <a:pt x="2730886" y="287558"/>
                  <a:pt x="2754399" y="290987"/>
                  <a:pt x="2777912" y="292457"/>
                </a:cubicBezTo>
                <a:cubicBezTo>
                  <a:pt x="2827388" y="294906"/>
                  <a:pt x="2877353" y="297355"/>
                  <a:pt x="2935646" y="300294"/>
                </a:cubicBezTo>
                <a:cubicBezTo>
                  <a:pt x="2918011" y="269433"/>
                  <a:pt x="2916052" y="243961"/>
                  <a:pt x="2876863" y="251798"/>
                </a:cubicBezTo>
                <a:cubicBezTo>
                  <a:pt x="2851391" y="256697"/>
                  <a:pt x="2822979" y="243961"/>
                  <a:pt x="2795547" y="241022"/>
                </a:cubicBezTo>
                <a:cubicBezTo>
                  <a:pt x="2767135" y="238572"/>
                  <a:pt x="2737254" y="232694"/>
                  <a:pt x="2710312" y="239062"/>
                </a:cubicBezTo>
                <a:cubicBezTo>
                  <a:pt x="2646140" y="253268"/>
                  <a:pt x="2628016" y="242491"/>
                  <a:pt x="2624097" y="177830"/>
                </a:cubicBezTo>
                <a:cubicBezTo>
                  <a:pt x="2623607" y="172442"/>
                  <a:pt x="2622627" y="167053"/>
                  <a:pt x="2621648" y="162155"/>
                </a:cubicBezTo>
                <a:cubicBezTo>
                  <a:pt x="2582459" y="158726"/>
                  <a:pt x="2544740" y="155297"/>
                  <a:pt x="2497714" y="151378"/>
                </a:cubicBezTo>
                <a:cubicBezTo>
                  <a:pt x="2513389" y="142070"/>
                  <a:pt x="2521717" y="136682"/>
                  <a:pt x="2530534" y="131294"/>
                </a:cubicBezTo>
                <a:cubicBezTo>
                  <a:pt x="2530044" y="128354"/>
                  <a:pt x="2529555" y="125415"/>
                  <a:pt x="2529555" y="122476"/>
                </a:cubicBezTo>
                <a:cubicBezTo>
                  <a:pt x="2512410" y="124436"/>
                  <a:pt x="2494775" y="128354"/>
                  <a:pt x="2477630" y="127865"/>
                </a:cubicBezTo>
                <a:cubicBezTo>
                  <a:pt x="2460485" y="127375"/>
                  <a:pt x="2443340" y="122476"/>
                  <a:pt x="2425215" y="119047"/>
                </a:cubicBezTo>
                <a:cubicBezTo>
                  <a:pt x="2450198" y="62714"/>
                  <a:pt x="2489876" y="62714"/>
                  <a:pt x="2538372" y="72021"/>
                </a:cubicBezTo>
                <a:cubicBezTo>
                  <a:pt x="2580010" y="79859"/>
                  <a:pt x="2624097" y="74960"/>
                  <a:pt x="2658387" y="108760"/>
                </a:cubicBezTo>
                <a:cubicBezTo>
                  <a:pt x="2664265" y="114149"/>
                  <a:pt x="2677981" y="115618"/>
                  <a:pt x="2686799" y="113659"/>
                </a:cubicBezTo>
                <a:cubicBezTo>
                  <a:pt x="2763216" y="93575"/>
                  <a:pt x="2836695" y="108760"/>
                  <a:pt x="2911643" y="125415"/>
                </a:cubicBezTo>
                <a:cubicBezTo>
                  <a:pt x="2943974" y="132763"/>
                  <a:pt x="2982672" y="139131"/>
                  <a:pt x="3011084" y="105821"/>
                </a:cubicBezTo>
                <a:cubicBezTo>
                  <a:pt x="2998348" y="95044"/>
                  <a:pt x="2988551" y="86717"/>
                  <a:pt x="2978754" y="78389"/>
                </a:cubicBezTo>
                <a:cubicBezTo>
                  <a:pt x="2980223" y="74960"/>
                  <a:pt x="2981203" y="71531"/>
                  <a:pt x="2982672" y="68102"/>
                </a:cubicBezTo>
                <a:cubicBezTo>
                  <a:pt x="3013533" y="81818"/>
                  <a:pt x="3032638" y="79859"/>
                  <a:pt x="3065458" y="58795"/>
                </a:cubicBezTo>
                <a:cubicBezTo>
                  <a:pt x="3107586" y="32342"/>
                  <a:pt x="3155102" y="-21052"/>
                  <a:pt x="3223682" y="8829"/>
                </a:cubicBezTo>
                <a:cubicBezTo>
                  <a:pt x="3223682" y="28424"/>
                  <a:pt x="3223682" y="48018"/>
                  <a:pt x="3223682" y="76430"/>
                </a:cubicBezTo>
                <a:cubicBezTo>
                  <a:pt x="3233969" y="83288"/>
                  <a:pt x="3252094" y="102392"/>
                  <a:pt x="3273647" y="106801"/>
                </a:cubicBezTo>
                <a:cubicBezTo>
                  <a:pt x="3292752" y="110720"/>
                  <a:pt x="3315285" y="97493"/>
                  <a:pt x="3336349" y="92105"/>
                </a:cubicBezTo>
                <a:cubicBezTo>
                  <a:pt x="3354474" y="87696"/>
                  <a:pt x="3372599" y="83288"/>
                  <a:pt x="3390723" y="78879"/>
                </a:cubicBezTo>
                <a:cubicBezTo>
                  <a:pt x="3392193" y="83288"/>
                  <a:pt x="3393662" y="87206"/>
                  <a:pt x="3395132" y="91615"/>
                </a:cubicBezTo>
                <a:cubicBezTo>
                  <a:pt x="3382886" y="101902"/>
                  <a:pt x="3371129" y="112189"/>
                  <a:pt x="3356923" y="124436"/>
                </a:cubicBezTo>
                <a:cubicBezTo>
                  <a:pt x="3383375" y="145499"/>
                  <a:pt x="3393173" y="169502"/>
                  <a:pt x="3357903" y="194975"/>
                </a:cubicBezTo>
                <a:cubicBezTo>
                  <a:pt x="3369170" y="202813"/>
                  <a:pt x="3377497" y="208691"/>
                  <a:pt x="3385335" y="214079"/>
                </a:cubicBezTo>
                <a:cubicBezTo>
                  <a:pt x="3366230" y="232204"/>
                  <a:pt x="3349085" y="248369"/>
                  <a:pt x="3336839" y="259636"/>
                </a:cubicBezTo>
                <a:cubicBezTo>
                  <a:pt x="3329491" y="285599"/>
                  <a:pt x="3330471" y="316949"/>
                  <a:pt x="3316265" y="326257"/>
                </a:cubicBezTo>
                <a:cubicBezTo>
                  <a:pt x="3275607" y="353689"/>
                  <a:pt x="3297650" y="386999"/>
                  <a:pt x="3296181" y="414431"/>
                </a:cubicBezTo>
                <a:cubicBezTo>
                  <a:pt x="3328511" y="407083"/>
                  <a:pt x="3359862" y="400715"/>
                  <a:pt x="3390234" y="392387"/>
                </a:cubicBezTo>
                <a:cubicBezTo>
                  <a:pt x="3400031" y="389938"/>
                  <a:pt x="3407868" y="381121"/>
                  <a:pt x="3417176" y="376222"/>
                </a:cubicBezTo>
                <a:cubicBezTo>
                  <a:pt x="3446567" y="359567"/>
                  <a:pt x="3475959" y="343892"/>
                  <a:pt x="3495553" y="332625"/>
                </a:cubicBezTo>
                <a:cubicBezTo>
                  <a:pt x="3527394" y="370344"/>
                  <a:pt x="3549437" y="397286"/>
                  <a:pt x="3574420" y="426677"/>
                </a:cubicBezTo>
                <a:cubicBezTo>
                  <a:pt x="3548947" y="422759"/>
                  <a:pt x="3522495" y="418840"/>
                  <a:pt x="3492124" y="413941"/>
                </a:cubicBezTo>
                <a:cubicBezTo>
                  <a:pt x="3490164" y="424718"/>
                  <a:pt x="3487715" y="436964"/>
                  <a:pt x="3485266" y="448721"/>
                </a:cubicBezTo>
                <a:cubicBezTo>
                  <a:pt x="3427952" y="395816"/>
                  <a:pt x="3342227" y="412961"/>
                  <a:pt x="3309407" y="487420"/>
                </a:cubicBezTo>
                <a:cubicBezTo>
                  <a:pt x="3322633" y="483501"/>
                  <a:pt x="3333900" y="477623"/>
                  <a:pt x="3344187" y="478602"/>
                </a:cubicBezTo>
                <a:cubicBezTo>
                  <a:pt x="3354474" y="479582"/>
                  <a:pt x="3363781" y="487910"/>
                  <a:pt x="3378967" y="495747"/>
                </a:cubicBezTo>
                <a:cubicBezTo>
                  <a:pt x="3351535" y="505544"/>
                  <a:pt x="3332920" y="512402"/>
                  <a:pt x="3311856" y="519750"/>
                </a:cubicBezTo>
                <a:cubicBezTo>
                  <a:pt x="3329001" y="528568"/>
                  <a:pt x="3344677" y="536895"/>
                  <a:pt x="3363291" y="546203"/>
                </a:cubicBezTo>
                <a:cubicBezTo>
                  <a:pt x="3387294" y="542284"/>
                  <a:pt x="3389744" y="488399"/>
                  <a:pt x="3433831" y="513872"/>
                </a:cubicBezTo>
                <a:cubicBezTo>
                  <a:pt x="3451466" y="524159"/>
                  <a:pt x="3481347" y="473214"/>
                  <a:pt x="3498982" y="507994"/>
                </a:cubicBezTo>
                <a:cubicBezTo>
                  <a:pt x="3535231" y="500646"/>
                  <a:pt x="3567562" y="494278"/>
                  <a:pt x="3599402" y="487420"/>
                </a:cubicBezTo>
                <a:cubicBezTo>
                  <a:pt x="3603321" y="479092"/>
                  <a:pt x="3609200" y="468315"/>
                  <a:pt x="3614588" y="457538"/>
                </a:cubicBezTo>
                <a:cubicBezTo>
                  <a:pt x="3618997" y="459988"/>
                  <a:pt x="3623895" y="462437"/>
                  <a:pt x="3628304" y="464886"/>
                </a:cubicBezTo>
                <a:cubicBezTo>
                  <a:pt x="3624385" y="470765"/>
                  <a:pt x="3620956" y="476153"/>
                  <a:pt x="3617037" y="482031"/>
                </a:cubicBezTo>
                <a:cubicBezTo>
                  <a:pt x="3641530" y="505544"/>
                  <a:pt x="3664554" y="515342"/>
                  <a:pt x="3697374" y="488889"/>
                </a:cubicBezTo>
                <a:cubicBezTo>
                  <a:pt x="3713539" y="475663"/>
                  <a:pt x="3742931" y="467336"/>
                  <a:pt x="3765954" y="478602"/>
                </a:cubicBezTo>
                <a:cubicBezTo>
                  <a:pt x="3765954" y="482521"/>
                  <a:pt x="3766444" y="486930"/>
                  <a:pt x="3766444" y="490849"/>
                </a:cubicBezTo>
                <a:cubicBezTo>
                  <a:pt x="3751748" y="492808"/>
                  <a:pt x="3737052" y="494768"/>
                  <a:pt x="3710600" y="498686"/>
                </a:cubicBezTo>
                <a:cubicBezTo>
                  <a:pt x="3757626" y="510443"/>
                  <a:pt x="3764484" y="530527"/>
                  <a:pt x="3745380" y="581962"/>
                </a:cubicBezTo>
                <a:cubicBezTo>
                  <a:pt x="3764484" y="581962"/>
                  <a:pt x="3781140" y="581962"/>
                  <a:pt x="3797795" y="581962"/>
                </a:cubicBezTo>
                <a:cubicBezTo>
                  <a:pt x="3820328" y="581962"/>
                  <a:pt x="3845801" y="571675"/>
                  <a:pt x="3856577" y="604496"/>
                </a:cubicBezTo>
                <a:cubicBezTo>
                  <a:pt x="3857557" y="608414"/>
                  <a:pt x="3865885" y="612823"/>
                  <a:pt x="3869804" y="611843"/>
                </a:cubicBezTo>
                <a:cubicBezTo>
                  <a:pt x="3902134" y="607435"/>
                  <a:pt x="3934465" y="602536"/>
                  <a:pt x="3969245" y="587351"/>
                </a:cubicBezTo>
                <a:cubicBezTo>
                  <a:pt x="3951610" y="580982"/>
                  <a:pt x="3933975" y="574614"/>
                  <a:pt x="3912421" y="566777"/>
                </a:cubicBezTo>
                <a:cubicBezTo>
                  <a:pt x="3909972" y="548652"/>
                  <a:pt x="3916830" y="517301"/>
                  <a:pt x="3875682" y="528568"/>
                </a:cubicBezTo>
                <a:cubicBezTo>
                  <a:pt x="3887439" y="492808"/>
                  <a:pt x="3866865" y="444312"/>
                  <a:pt x="3842861" y="437454"/>
                </a:cubicBezTo>
                <a:cubicBezTo>
                  <a:pt x="3835024" y="448721"/>
                  <a:pt x="3828656" y="467825"/>
                  <a:pt x="3820818" y="468315"/>
                </a:cubicBezTo>
                <a:cubicBezTo>
                  <a:pt x="3797795" y="469785"/>
                  <a:pt x="3763505" y="424718"/>
                  <a:pt x="3766934" y="402185"/>
                </a:cubicBezTo>
                <a:cubicBezTo>
                  <a:pt x="3773302" y="359077"/>
                  <a:pt x="3829635" y="337523"/>
                  <a:pt x="3866865" y="361037"/>
                </a:cubicBezTo>
                <a:cubicBezTo>
                  <a:pt x="3883030" y="371324"/>
                  <a:pt x="3904584" y="373773"/>
                  <a:pt x="3924668" y="377692"/>
                </a:cubicBezTo>
                <a:cubicBezTo>
                  <a:pt x="3980021" y="387979"/>
                  <a:pt x="4035375" y="396796"/>
                  <a:pt x="4093668" y="406593"/>
                </a:cubicBezTo>
                <a:cubicBezTo>
                  <a:pt x="4094158" y="414431"/>
                  <a:pt x="4094648" y="424228"/>
                  <a:pt x="4094648" y="428637"/>
                </a:cubicBezTo>
                <a:cubicBezTo>
                  <a:pt x="4123060" y="414431"/>
                  <a:pt x="4150492" y="401695"/>
                  <a:pt x="4176944" y="387979"/>
                </a:cubicBezTo>
                <a:cubicBezTo>
                  <a:pt x="4189680" y="381121"/>
                  <a:pt x="4201437" y="371813"/>
                  <a:pt x="4211234" y="358097"/>
                </a:cubicBezTo>
                <a:cubicBezTo>
                  <a:pt x="4235237" y="352709"/>
                  <a:pt x="4262669" y="348790"/>
                  <a:pt x="4261689" y="390918"/>
                </a:cubicBezTo>
                <a:cubicBezTo>
                  <a:pt x="4261689" y="396796"/>
                  <a:pt x="4289122" y="407573"/>
                  <a:pt x="4304307" y="408553"/>
                </a:cubicBezTo>
                <a:cubicBezTo>
                  <a:pt x="4322922" y="409532"/>
                  <a:pt x="4342026" y="402674"/>
                  <a:pt x="4367988" y="397286"/>
                </a:cubicBezTo>
                <a:cubicBezTo>
                  <a:pt x="4339087" y="376712"/>
                  <a:pt x="4313614" y="358587"/>
                  <a:pt x="4285693" y="338993"/>
                </a:cubicBezTo>
                <a:cubicBezTo>
                  <a:pt x="4300878" y="319889"/>
                  <a:pt x="4306756" y="291477"/>
                  <a:pt x="4339577" y="295396"/>
                </a:cubicBezTo>
                <a:cubicBezTo>
                  <a:pt x="4349374" y="296375"/>
                  <a:pt x="4365049" y="300294"/>
                  <a:pt x="4367988" y="307152"/>
                </a:cubicBezTo>
                <a:cubicBezTo>
                  <a:pt x="4389052" y="358097"/>
                  <a:pt x="4420893" y="329686"/>
                  <a:pt x="4448815" y="318419"/>
                </a:cubicBezTo>
                <a:cubicBezTo>
                  <a:pt x="4459592" y="314010"/>
                  <a:pt x="4468409" y="303723"/>
                  <a:pt x="4479676" y="294416"/>
                </a:cubicBezTo>
                <a:cubicBezTo>
                  <a:pt x="4516415" y="302744"/>
                  <a:pt x="4507108" y="329196"/>
                  <a:pt x="4488493" y="342912"/>
                </a:cubicBezTo>
                <a:cubicBezTo>
                  <a:pt x="4458612" y="364955"/>
                  <a:pt x="4447345" y="420309"/>
                  <a:pt x="4391502" y="403164"/>
                </a:cubicBezTo>
                <a:cubicBezTo>
                  <a:pt x="4387583" y="401695"/>
                  <a:pt x="4378275" y="417860"/>
                  <a:pt x="4373377" y="431086"/>
                </a:cubicBezTo>
                <a:cubicBezTo>
                  <a:pt x="4411586" y="408553"/>
                  <a:pt x="4465960" y="468315"/>
                  <a:pt x="4492412" y="401695"/>
                </a:cubicBezTo>
                <a:cubicBezTo>
                  <a:pt x="4541398" y="423248"/>
                  <a:pt x="4539928" y="423248"/>
                  <a:pt x="4548256" y="369364"/>
                </a:cubicBezTo>
                <a:cubicBezTo>
                  <a:pt x="4551685" y="347321"/>
                  <a:pt x="4564911" y="326747"/>
                  <a:pt x="4578137" y="294416"/>
                </a:cubicBezTo>
                <a:cubicBezTo>
                  <a:pt x="4585485" y="317929"/>
                  <a:pt x="4588914" y="329686"/>
                  <a:pt x="4592343" y="340952"/>
                </a:cubicBezTo>
                <a:cubicBezTo>
                  <a:pt x="4596262" y="343892"/>
                  <a:pt x="4600181" y="346831"/>
                  <a:pt x="4603610" y="349770"/>
                </a:cubicBezTo>
                <a:cubicBezTo>
                  <a:pt x="4612427" y="336544"/>
                  <a:pt x="4618305" y="316949"/>
                  <a:pt x="4630552" y="311071"/>
                </a:cubicBezTo>
                <a:cubicBezTo>
                  <a:pt x="4645247" y="304213"/>
                  <a:pt x="4664842" y="309602"/>
                  <a:pt x="4683457" y="309602"/>
                </a:cubicBezTo>
                <a:cubicBezTo>
                  <a:pt x="4680028" y="291477"/>
                  <a:pt x="4677578" y="278251"/>
                  <a:pt x="4675129" y="265025"/>
                </a:cubicBezTo>
                <a:cubicBezTo>
                  <a:pt x="4678558" y="262085"/>
                  <a:pt x="4681987" y="259636"/>
                  <a:pt x="4685416" y="256697"/>
                </a:cubicBezTo>
                <a:cubicBezTo>
                  <a:pt x="4716767" y="306173"/>
                  <a:pt x="4765262" y="321848"/>
                  <a:pt x="4807390" y="327726"/>
                </a:cubicBezTo>
                <a:cubicBezTo>
                  <a:pt x="4814738" y="376712"/>
                  <a:pt x="4822086" y="418840"/>
                  <a:pt x="4827474" y="461947"/>
                </a:cubicBezTo>
                <a:cubicBezTo>
                  <a:pt x="4828944" y="471744"/>
                  <a:pt x="4826985" y="484481"/>
                  <a:pt x="4821106" y="492318"/>
                </a:cubicBezTo>
                <a:cubicBezTo>
                  <a:pt x="4803961" y="515831"/>
                  <a:pt x="4772121" y="501136"/>
                  <a:pt x="4768202" y="491828"/>
                </a:cubicBezTo>
                <a:cubicBezTo>
                  <a:pt x="4750077" y="445782"/>
                  <a:pt x="4707459" y="464886"/>
                  <a:pt x="4669251" y="444312"/>
                </a:cubicBezTo>
                <a:cubicBezTo>
                  <a:pt x="4681007" y="472234"/>
                  <a:pt x="4688845" y="489869"/>
                  <a:pt x="4694723" y="503585"/>
                </a:cubicBezTo>
                <a:cubicBezTo>
                  <a:pt x="4688355" y="519260"/>
                  <a:pt x="4677088" y="533466"/>
                  <a:pt x="4679537" y="544733"/>
                </a:cubicBezTo>
                <a:cubicBezTo>
                  <a:pt x="4681987" y="556000"/>
                  <a:pt x="4698152" y="564817"/>
                  <a:pt x="4712358" y="578533"/>
                </a:cubicBezTo>
                <a:cubicBezTo>
                  <a:pt x="4719216" y="578043"/>
                  <a:pt x="4732932" y="577064"/>
                  <a:pt x="4756445" y="575104"/>
                </a:cubicBezTo>
                <a:cubicBezTo>
                  <a:pt x="4742729" y="586371"/>
                  <a:pt x="4735871" y="591759"/>
                  <a:pt x="4727544" y="598617"/>
                </a:cubicBezTo>
                <a:cubicBezTo>
                  <a:pt x="4733912" y="611843"/>
                  <a:pt x="4740770" y="625070"/>
                  <a:pt x="4749587" y="642215"/>
                </a:cubicBezTo>
                <a:cubicBezTo>
                  <a:pt x="4760364" y="634377"/>
                  <a:pt x="4769671" y="628009"/>
                  <a:pt x="4778979" y="621641"/>
                </a:cubicBezTo>
                <a:cubicBezTo>
                  <a:pt x="4780448" y="623110"/>
                  <a:pt x="4782407" y="624090"/>
                  <a:pt x="4783877" y="625559"/>
                </a:cubicBezTo>
                <a:cubicBezTo>
                  <a:pt x="4776039" y="636826"/>
                  <a:pt x="4762323" y="647113"/>
                  <a:pt x="4761344" y="658870"/>
                </a:cubicBezTo>
                <a:cubicBezTo>
                  <a:pt x="4760364" y="672096"/>
                  <a:pt x="4770161" y="685812"/>
                  <a:pt x="4779958" y="711774"/>
                </a:cubicBezTo>
                <a:cubicBezTo>
                  <a:pt x="4726074" y="693160"/>
                  <a:pt x="4679537" y="677484"/>
                  <a:pt x="4623204" y="657890"/>
                </a:cubicBezTo>
                <a:cubicBezTo>
                  <a:pt x="4651126" y="650542"/>
                  <a:pt x="4669251" y="645644"/>
                  <a:pt x="4698642" y="637806"/>
                </a:cubicBezTo>
                <a:cubicBezTo>
                  <a:pt x="4681987" y="618212"/>
                  <a:pt x="4670230" y="592739"/>
                  <a:pt x="4655045" y="590290"/>
                </a:cubicBezTo>
                <a:cubicBezTo>
                  <a:pt x="4635450" y="587351"/>
                  <a:pt x="4613407" y="603026"/>
                  <a:pt x="4588424" y="612333"/>
                </a:cubicBezTo>
                <a:cubicBezTo>
                  <a:pt x="4613407" y="652991"/>
                  <a:pt x="4601650" y="673565"/>
                  <a:pt x="4563931" y="687771"/>
                </a:cubicBezTo>
                <a:cubicBezTo>
                  <a:pt x="4554134" y="691200"/>
                  <a:pt x="4550705" y="710795"/>
                  <a:pt x="4543847" y="723531"/>
                </a:cubicBezTo>
                <a:cubicBezTo>
                  <a:pt x="4623204" y="755372"/>
                  <a:pt x="4623204" y="755372"/>
                  <a:pt x="4642308" y="724021"/>
                </a:cubicBezTo>
                <a:cubicBezTo>
                  <a:pt x="4688845" y="773496"/>
                  <a:pt x="4741749" y="777905"/>
                  <a:pt x="4758894" y="732348"/>
                </a:cubicBezTo>
                <a:cubicBezTo>
                  <a:pt x="4785837" y="735777"/>
                  <a:pt x="4763303" y="800928"/>
                  <a:pt x="4817677" y="773496"/>
                </a:cubicBezTo>
                <a:cubicBezTo>
                  <a:pt x="4809840" y="763209"/>
                  <a:pt x="4802982" y="753902"/>
                  <a:pt x="4793674" y="741166"/>
                </a:cubicBezTo>
                <a:cubicBezTo>
                  <a:pt x="4806900" y="735287"/>
                  <a:pt x="4821106" y="728919"/>
                  <a:pt x="4842170" y="719612"/>
                </a:cubicBezTo>
                <a:cubicBezTo>
                  <a:pt x="4826005" y="707855"/>
                  <a:pt x="4812779" y="698548"/>
                  <a:pt x="4795144" y="686302"/>
                </a:cubicBezTo>
                <a:cubicBezTo>
                  <a:pt x="4839721" y="653481"/>
                  <a:pt x="4876460" y="708345"/>
                  <a:pt x="4922507" y="687281"/>
                </a:cubicBezTo>
                <a:cubicBezTo>
                  <a:pt x="4925446" y="681403"/>
                  <a:pt x="4933284" y="667687"/>
                  <a:pt x="4942101" y="651522"/>
                </a:cubicBezTo>
                <a:cubicBezTo>
                  <a:pt x="4923976" y="632417"/>
                  <a:pt x="4905852" y="613803"/>
                  <a:pt x="4886257" y="593229"/>
                </a:cubicBezTo>
                <a:cubicBezTo>
                  <a:pt x="4867643" y="615762"/>
                  <a:pt x="4903402" y="656910"/>
                  <a:pt x="4848538" y="669647"/>
                </a:cubicBezTo>
                <a:cubicBezTo>
                  <a:pt x="4861275" y="653971"/>
                  <a:pt x="4868132" y="645644"/>
                  <a:pt x="4877440" y="634377"/>
                </a:cubicBezTo>
                <a:cubicBezTo>
                  <a:pt x="4858825" y="628988"/>
                  <a:pt x="4842660" y="624580"/>
                  <a:pt x="4824535" y="619681"/>
                </a:cubicBezTo>
                <a:cubicBezTo>
                  <a:pt x="4838741" y="608414"/>
                  <a:pt x="4850498" y="599597"/>
                  <a:pt x="4861275" y="589800"/>
                </a:cubicBezTo>
                <a:cubicBezTo>
                  <a:pt x="4861764" y="589310"/>
                  <a:pt x="4854907" y="580982"/>
                  <a:pt x="4851478" y="576084"/>
                </a:cubicBezTo>
                <a:lnTo>
                  <a:pt x="4851478" y="577064"/>
                </a:lnTo>
                <a:cubicBezTo>
                  <a:pt x="4852947" y="552081"/>
                  <a:pt x="4852947" y="526608"/>
                  <a:pt x="4857356" y="501626"/>
                </a:cubicBezTo>
                <a:cubicBezTo>
                  <a:pt x="4858825" y="492318"/>
                  <a:pt x="4871562" y="476643"/>
                  <a:pt x="4877440" y="477133"/>
                </a:cubicBezTo>
                <a:cubicBezTo>
                  <a:pt x="4901443" y="480072"/>
                  <a:pt x="4923976" y="490849"/>
                  <a:pt x="4947979" y="494278"/>
                </a:cubicBezTo>
                <a:cubicBezTo>
                  <a:pt x="4964145" y="496727"/>
                  <a:pt x="4981290" y="491828"/>
                  <a:pt x="4997945" y="489869"/>
                </a:cubicBezTo>
                <a:cubicBezTo>
                  <a:pt x="4995495" y="475663"/>
                  <a:pt x="4993536" y="461457"/>
                  <a:pt x="4990107" y="442353"/>
                </a:cubicBezTo>
                <a:cubicBezTo>
                  <a:pt x="4999904" y="438924"/>
                  <a:pt x="5014600" y="434025"/>
                  <a:pt x="5033704" y="428147"/>
                </a:cubicBezTo>
                <a:cubicBezTo>
                  <a:pt x="5033704" y="443822"/>
                  <a:pt x="5033704" y="456559"/>
                  <a:pt x="5033704" y="480562"/>
                </a:cubicBezTo>
                <a:cubicBezTo>
                  <a:pt x="5078281" y="451170"/>
                  <a:pt x="5116000" y="426677"/>
                  <a:pt x="5159108" y="398266"/>
                </a:cubicBezTo>
                <a:cubicBezTo>
                  <a:pt x="5134125" y="389448"/>
                  <a:pt x="5119919" y="384060"/>
                  <a:pt x="5105223" y="378671"/>
                </a:cubicBezTo>
                <a:cubicBezTo>
                  <a:pt x="5106693" y="373283"/>
                  <a:pt x="5108162" y="368384"/>
                  <a:pt x="5109632" y="362996"/>
                </a:cubicBezTo>
                <a:cubicBezTo>
                  <a:pt x="5161067" y="387489"/>
                  <a:pt x="5209563" y="365445"/>
                  <a:pt x="5259039" y="359077"/>
                </a:cubicBezTo>
                <a:cubicBezTo>
                  <a:pt x="5268346" y="357608"/>
                  <a:pt x="5277163" y="348300"/>
                  <a:pt x="5285491" y="342422"/>
                </a:cubicBezTo>
                <a:cubicBezTo>
                  <a:pt x="5295778" y="335074"/>
                  <a:pt x="5304595" y="322338"/>
                  <a:pt x="5315372" y="321358"/>
                </a:cubicBezTo>
                <a:cubicBezTo>
                  <a:pt x="5363868" y="315970"/>
                  <a:pt x="5412854" y="313520"/>
                  <a:pt x="5464779" y="318909"/>
                </a:cubicBezTo>
                <a:cubicBezTo>
                  <a:pt x="5453512" y="324787"/>
                  <a:pt x="5441755" y="329196"/>
                  <a:pt x="5431958" y="336544"/>
                </a:cubicBezTo>
                <a:cubicBezTo>
                  <a:pt x="5422651" y="343402"/>
                  <a:pt x="5413344" y="352709"/>
                  <a:pt x="5408445" y="362996"/>
                </a:cubicBezTo>
                <a:cubicBezTo>
                  <a:pt x="5403057" y="374263"/>
                  <a:pt x="5407465" y="395327"/>
                  <a:pt x="5400117" y="399735"/>
                </a:cubicBezTo>
                <a:cubicBezTo>
                  <a:pt x="5379054" y="412961"/>
                  <a:pt x="5354561" y="424228"/>
                  <a:pt x="5330068" y="428637"/>
                </a:cubicBezTo>
                <a:cubicBezTo>
                  <a:pt x="5312433" y="431576"/>
                  <a:pt x="5292839" y="422269"/>
                  <a:pt x="5270795" y="417860"/>
                </a:cubicBezTo>
                <a:cubicBezTo>
                  <a:pt x="5270305" y="457049"/>
                  <a:pt x="5263937" y="495257"/>
                  <a:pt x="5299207" y="521220"/>
                </a:cubicBezTo>
                <a:cubicBezTo>
                  <a:pt x="5325659" y="540814"/>
                  <a:pt x="5354071" y="557959"/>
                  <a:pt x="5387871" y="580493"/>
                </a:cubicBezTo>
                <a:cubicBezTo>
                  <a:pt x="5387381" y="591759"/>
                  <a:pt x="5383463" y="607925"/>
                  <a:pt x="5354561" y="596658"/>
                </a:cubicBezTo>
                <a:cubicBezTo>
                  <a:pt x="5343294" y="592249"/>
                  <a:pt x="5330558" y="587840"/>
                  <a:pt x="5318801" y="587840"/>
                </a:cubicBezTo>
                <a:cubicBezTo>
                  <a:pt x="5306065" y="587840"/>
                  <a:pt x="5293818" y="593229"/>
                  <a:pt x="5281082" y="596168"/>
                </a:cubicBezTo>
                <a:cubicBezTo>
                  <a:pt x="5282552" y="601067"/>
                  <a:pt x="5283042" y="610374"/>
                  <a:pt x="5285001" y="610374"/>
                </a:cubicBezTo>
                <a:cubicBezTo>
                  <a:pt x="5296268" y="611843"/>
                  <a:pt x="5307535" y="610864"/>
                  <a:pt x="5313413" y="619191"/>
                </a:cubicBezTo>
                <a:cubicBezTo>
                  <a:pt x="5332517" y="630458"/>
                  <a:pt x="5351132" y="643194"/>
                  <a:pt x="5370726" y="653481"/>
                </a:cubicBezTo>
                <a:cubicBezTo>
                  <a:pt x="5407465" y="672096"/>
                  <a:pt x="5444695" y="688751"/>
                  <a:pt x="5484373" y="707366"/>
                </a:cubicBezTo>
                <a:cubicBezTo>
                  <a:pt x="5468697" y="725000"/>
                  <a:pt x="5454492" y="740676"/>
                  <a:pt x="5433428" y="764189"/>
                </a:cubicBezTo>
                <a:cubicBezTo>
                  <a:pt x="5470657" y="756841"/>
                  <a:pt x="5499069" y="750473"/>
                  <a:pt x="5527970" y="745574"/>
                </a:cubicBezTo>
                <a:cubicBezTo>
                  <a:pt x="5557362" y="741166"/>
                  <a:pt x="5575976" y="748514"/>
                  <a:pt x="5560301" y="783783"/>
                </a:cubicBezTo>
                <a:cubicBezTo>
                  <a:pt x="5562750" y="786233"/>
                  <a:pt x="5565689" y="789172"/>
                  <a:pt x="5568138" y="791621"/>
                </a:cubicBezTo>
                <a:cubicBezTo>
                  <a:pt x="5579405" y="781334"/>
                  <a:pt x="5591162" y="770557"/>
                  <a:pt x="5602428" y="760270"/>
                </a:cubicBezTo>
                <a:cubicBezTo>
                  <a:pt x="5595081" y="763699"/>
                  <a:pt x="5587733" y="766638"/>
                  <a:pt x="5580385" y="770067"/>
                </a:cubicBezTo>
                <a:cubicBezTo>
                  <a:pt x="5570098" y="750473"/>
                  <a:pt x="5562750" y="726960"/>
                  <a:pt x="5548054" y="711774"/>
                </a:cubicBezTo>
                <a:cubicBezTo>
                  <a:pt x="5536787" y="700018"/>
                  <a:pt x="5514744" y="698548"/>
                  <a:pt x="5489761" y="689731"/>
                </a:cubicBezTo>
                <a:cubicBezTo>
                  <a:pt x="5507396" y="678464"/>
                  <a:pt x="5514744" y="673565"/>
                  <a:pt x="5530420" y="663278"/>
                </a:cubicBezTo>
                <a:cubicBezTo>
                  <a:pt x="5510335" y="665238"/>
                  <a:pt x="5500538" y="666218"/>
                  <a:pt x="5490741" y="667197"/>
                </a:cubicBezTo>
                <a:cubicBezTo>
                  <a:pt x="5497599" y="626539"/>
                  <a:pt x="5468207" y="584411"/>
                  <a:pt x="5413344" y="554530"/>
                </a:cubicBezTo>
                <a:cubicBezTo>
                  <a:pt x="5484373" y="562858"/>
                  <a:pt x="5546095" y="545713"/>
                  <a:pt x="5594101" y="490849"/>
                </a:cubicBezTo>
                <a:cubicBezTo>
                  <a:pt x="5603898" y="507994"/>
                  <a:pt x="5614675" y="526608"/>
                  <a:pt x="5627411" y="549632"/>
                </a:cubicBezTo>
                <a:cubicBezTo>
                  <a:pt x="5638188" y="537875"/>
                  <a:pt x="5645046" y="530527"/>
                  <a:pt x="5651414" y="523179"/>
                </a:cubicBezTo>
                <a:cubicBezTo>
                  <a:pt x="5654353" y="523669"/>
                  <a:pt x="5656802" y="524649"/>
                  <a:pt x="5659742" y="525139"/>
                </a:cubicBezTo>
                <a:cubicBezTo>
                  <a:pt x="5657292" y="538365"/>
                  <a:pt x="5655333" y="551591"/>
                  <a:pt x="5652394" y="567266"/>
                </a:cubicBezTo>
                <a:cubicBezTo>
                  <a:pt x="5681295" y="556490"/>
                  <a:pt x="5710687" y="549142"/>
                  <a:pt x="5736160" y="535426"/>
                </a:cubicBezTo>
                <a:cubicBezTo>
                  <a:pt x="5756733" y="524159"/>
                  <a:pt x="5764081" y="507014"/>
                  <a:pt x="5732730" y="495257"/>
                </a:cubicBezTo>
                <a:cubicBezTo>
                  <a:pt x="5707258" y="485460"/>
                  <a:pt x="5682765" y="473214"/>
                  <a:pt x="5661211" y="463417"/>
                </a:cubicBezTo>
                <a:cubicBezTo>
                  <a:pt x="5664640" y="439904"/>
                  <a:pt x="5667580" y="419819"/>
                  <a:pt x="5670029" y="401695"/>
                </a:cubicBezTo>
                <a:cubicBezTo>
                  <a:pt x="5621043" y="395327"/>
                  <a:pt x="5576956" y="389448"/>
                  <a:pt x="5532379" y="383570"/>
                </a:cubicBezTo>
                <a:cubicBezTo>
                  <a:pt x="5536298" y="357118"/>
                  <a:pt x="5465758" y="307152"/>
                  <a:pt x="5561280" y="310091"/>
                </a:cubicBezTo>
                <a:cubicBezTo>
                  <a:pt x="5544135" y="273352"/>
                  <a:pt x="5564710" y="264535"/>
                  <a:pt x="5592142" y="268943"/>
                </a:cubicBezTo>
                <a:cubicBezTo>
                  <a:pt x="5625452" y="274332"/>
                  <a:pt x="5657783" y="284619"/>
                  <a:pt x="5690603" y="291967"/>
                </a:cubicBezTo>
                <a:cubicBezTo>
                  <a:pt x="5730281" y="301274"/>
                  <a:pt x="5769959" y="309602"/>
                  <a:pt x="5810128" y="318419"/>
                </a:cubicBezTo>
                <a:cubicBezTo>
                  <a:pt x="5832661" y="323318"/>
                  <a:pt x="5855684" y="328216"/>
                  <a:pt x="5883607" y="334094"/>
                </a:cubicBezTo>
                <a:cubicBezTo>
                  <a:pt x="5854705" y="377202"/>
                  <a:pt x="5887525" y="395816"/>
                  <a:pt x="5910549" y="421289"/>
                </a:cubicBezTo>
                <a:cubicBezTo>
                  <a:pt x="5942879" y="393367"/>
                  <a:pt x="5976190" y="362016"/>
                  <a:pt x="6021256" y="411002"/>
                </a:cubicBezTo>
                <a:cubicBezTo>
                  <a:pt x="6011459" y="425208"/>
                  <a:pt x="6001172" y="440393"/>
                  <a:pt x="5993824" y="450680"/>
                </a:cubicBezTo>
                <a:cubicBezTo>
                  <a:pt x="6012439" y="474683"/>
                  <a:pt x="6029584" y="497217"/>
                  <a:pt x="6049178" y="522689"/>
                </a:cubicBezTo>
                <a:cubicBezTo>
                  <a:pt x="6082978" y="518771"/>
                  <a:pt x="6124616" y="513872"/>
                  <a:pt x="6167234" y="508973"/>
                </a:cubicBezTo>
                <a:cubicBezTo>
                  <a:pt x="6169193" y="520240"/>
                  <a:pt x="6171642" y="526608"/>
                  <a:pt x="6170173" y="527588"/>
                </a:cubicBezTo>
                <a:cubicBezTo>
                  <a:pt x="6116778" y="568246"/>
                  <a:pt x="6079060" y="637316"/>
                  <a:pt x="5990885" y="612823"/>
                </a:cubicBezTo>
                <a:cubicBezTo>
                  <a:pt x="5965902" y="605965"/>
                  <a:pt x="5933082" y="626539"/>
                  <a:pt x="5897813" y="635846"/>
                </a:cubicBezTo>
                <a:cubicBezTo>
                  <a:pt x="5912998" y="616742"/>
                  <a:pt x="5921815" y="602536"/>
                  <a:pt x="5934062" y="591759"/>
                </a:cubicBezTo>
                <a:cubicBezTo>
                  <a:pt x="5946798" y="580493"/>
                  <a:pt x="5962963" y="572655"/>
                  <a:pt x="5985497" y="557469"/>
                </a:cubicBezTo>
                <a:cubicBezTo>
                  <a:pt x="5965902" y="549632"/>
                  <a:pt x="5946798" y="542284"/>
                  <a:pt x="5927694" y="534446"/>
                </a:cubicBezTo>
                <a:cubicBezTo>
                  <a:pt x="5927694" y="534446"/>
                  <a:pt x="5928183" y="535916"/>
                  <a:pt x="5928183" y="535916"/>
                </a:cubicBezTo>
                <a:cubicBezTo>
                  <a:pt x="5938960" y="528078"/>
                  <a:pt x="5950227" y="519750"/>
                  <a:pt x="5955126" y="516321"/>
                </a:cubicBezTo>
                <a:cubicBezTo>
                  <a:pt x="5936021" y="502115"/>
                  <a:pt x="5922795" y="489869"/>
                  <a:pt x="5907610" y="481541"/>
                </a:cubicBezTo>
                <a:cubicBezTo>
                  <a:pt x="5896832" y="476153"/>
                  <a:pt x="5882627" y="474683"/>
                  <a:pt x="5870870" y="476153"/>
                </a:cubicBezTo>
                <a:cubicBezTo>
                  <a:pt x="5866951" y="476643"/>
                  <a:pt x="5863032" y="494278"/>
                  <a:pt x="5864502" y="503095"/>
                </a:cubicBezTo>
                <a:cubicBezTo>
                  <a:pt x="5865482" y="511423"/>
                  <a:pt x="5872829" y="519260"/>
                  <a:pt x="5877728" y="527098"/>
                </a:cubicBezTo>
                <a:cubicBezTo>
                  <a:pt x="5877728" y="527098"/>
                  <a:pt x="5878708" y="526118"/>
                  <a:pt x="5878708" y="526118"/>
                </a:cubicBezTo>
                <a:cubicBezTo>
                  <a:pt x="5848337" y="549632"/>
                  <a:pt x="5817476" y="573635"/>
                  <a:pt x="5783676" y="599597"/>
                </a:cubicBezTo>
                <a:cubicBezTo>
                  <a:pt x="5824334" y="629968"/>
                  <a:pt x="5849806" y="657400"/>
                  <a:pt x="5889485" y="674545"/>
                </a:cubicBezTo>
                <a:cubicBezTo>
                  <a:pt x="5922795" y="689241"/>
                  <a:pt x="5939940" y="739206"/>
                  <a:pt x="5967372" y="777905"/>
                </a:cubicBezTo>
                <a:cubicBezTo>
                  <a:pt x="6006561" y="769088"/>
                  <a:pt x="6011949" y="772517"/>
                  <a:pt x="6026645" y="826891"/>
                </a:cubicBezTo>
                <a:cubicBezTo>
                  <a:pt x="6045259" y="826891"/>
                  <a:pt x="6063874" y="826891"/>
                  <a:pt x="6082978" y="826891"/>
                </a:cubicBezTo>
                <a:cubicBezTo>
                  <a:pt x="6082978" y="830810"/>
                  <a:pt x="6083468" y="835218"/>
                  <a:pt x="6083468" y="839137"/>
                </a:cubicBezTo>
                <a:cubicBezTo>
                  <a:pt x="6034973" y="842566"/>
                  <a:pt x="5985987" y="845995"/>
                  <a:pt x="5935042" y="849424"/>
                </a:cubicBezTo>
                <a:cubicBezTo>
                  <a:pt x="5935531" y="845505"/>
                  <a:pt x="5936021" y="837668"/>
                  <a:pt x="5938470" y="816114"/>
                </a:cubicBezTo>
                <a:cubicBezTo>
                  <a:pt x="5905650" y="841586"/>
                  <a:pt x="5882137" y="860201"/>
                  <a:pt x="5851766" y="883714"/>
                </a:cubicBezTo>
                <a:cubicBezTo>
                  <a:pt x="5955615" y="898410"/>
                  <a:pt x="5982068" y="917024"/>
                  <a:pt x="5976679" y="962091"/>
                </a:cubicBezTo>
                <a:cubicBezTo>
                  <a:pt x="5961494" y="960132"/>
                  <a:pt x="5945818" y="957193"/>
                  <a:pt x="5930143" y="956703"/>
                </a:cubicBezTo>
                <a:cubicBezTo>
                  <a:pt x="5915447" y="956213"/>
                  <a:pt x="5897813" y="952784"/>
                  <a:pt x="5886546" y="959642"/>
                </a:cubicBezTo>
                <a:cubicBezTo>
                  <a:pt x="5860583" y="974828"/>
                  <a:pt x="5836580" y="987074"/>
                  <a:pt x="5805719" y="975807"/>
                </a:cubicBezTo>
                <a:cubicBezTo>
                  <a:pt x="5804740" y="975317"/>
                  <a:pt x="5792003" y="993932"/>
                  <a:pt x="5794452" y="998831"/>
                </a:cubicBezTo>
                <a:cubicBezTo>
                  <a:pt x="5804740" y="1019894"/>
                  <a:pt x="5818945" y="1038999"/>
                  <a:pt x="5831682" y="1058593"/>
                </a:cubicBezTo>
                <a:cubicBezTo>
                  <a:pt x="5844418" y="1078677"/>
                  <a:pt x="5856664" y="1098761"/>
                  <a:pt x="5875279" y="1128153"/>
                </a:cubicBezTo>
                <a:cubicBezTo>
                  <a:pt x="5870870" y="1100721"/>
                  <a:pt x="5867931" y="1083086"/>
                  <a:pt x="5865482" y="1064961"/>
                </a:cubicBezTo>
                <a:cubicBezTo>
                  <a:pt x="5870380" y="1062022"/>
                  <a:pt x="5874789" y="1059573"/>
                  <a:pt x="5879687" y="1056634"/>
                </a:cubicBezTo>
                <a:cubicBezTo>
                  <a:pt x="5897813" y="1076718"/>
                  <a:pt x="5915447" y="1096802"/>
                  <a:pt x="5934062" y="1117376"/>
                </a:cubicBezTo>
                <a:cubicBezTo>
                  <a:pt x="5938960" y="1108069"/>
                  <a:pt x="5943369" y="1099251"/>
                  <a:pt x="5947778" y="1090434"/>
                </a:cubicBezTo>
                <a:cubicBezTo>
                  <a:pt x="5960024" y="1134031"/>
                  <a:pt x="5965412" y="1181547"/>
                  <a:pt x="6031053" y="1156075"/>
                </a:cubicBezTo>
                <a:cubicBezTo>
                  <a:pt x="6033013" y="1129622"/>
                  <a:pt x="6030074" y="1109538"/>
                  <a:pt x="5997253" y="1106109"/>
                </a:cubicBezTo>
                <a:cubicBezTo>
                  <a:pt x="5990885" y="1105619"/>
                  <a:pt x="5985987" y="1091903"/>
                  <a:pt x="5979618" y="1085045"/>
                </a:cubicBezTo>
                <a:cubicBezTo>
                  <a:pt x="5974230" y="1079657"/>
                  <a:pt x="5968842" y="1073779"/>
                  <a:pt x="5961984" y="1069860"/>
                </a:cubicBezTo>
                <a:cubicBezTo>
                  <a:pt x="5942879" y="1059083"/>
                  <a:pt x="5923775" y="1049776"/>
                  <a:pt x="5908099" y="1030671"/>
                </a:cubicBezTo>
                <a:cubicBezTo>
                  <a:pt x="5968352" y="1018915"/>
                  <a:pt x="6028604" y="1007158"/>
                  <a:pt x="6091306" y="994912"/>
                </a:cubicBezTo>
                <a:cubicBezTo>
                  <a:pt x="6091306" y="1015976"/>
                  <a:pt x="6091306" y="1042428"/>
                  <a:pt x="6091306" y="1081616"/>
                </a:cubicBezTo>
                <a:cubicBezTo>
                  <a:pt x="6123637" y="1063492"/>
                  <a:pt x="6145680" y="1051245"/>
                  <a:pt x="6167724" y="1038999"/>
                </a:cubicBezTo>
                <a:cubicBezTo>
                  <a:pt x="6167234" y="1034590"/>
                  <a:pt x="6166744" y="1030181"/>
                  <a:pt x="6166744" y="1025773"/>
                </a:cubicBezTo>
                <a:cubicBezTo>
                  <a:pt x="6148619" y="1022834"/>
                  <a:pt x="6130495" y="1020384"/>
                  <a:pt x="6105022" y="1015976"/>
                </a:cubicBezTo>
                <a:cubicBezTo>
                  <a:pt x="6116289" y="1010587"/>
                  <a:pt x="6123637" y="1003729"/>
                  <a:pt x="6128045" y="1005199"/>
                </a:cubicBezTo>
                <a:cubicBezTo>
                  <a:pt x="6158416" y="1015976"/>
                  <a:pt x="6177521" y="997851"/>
                  <a:pt x="6187808" y="976297"/>
                </a:cubicBezTo>
                <a:cubicBezTo>
                  <a:pt x="6204463" y="940538"/>
                  <a:pt x="6233854" y="940048"/>
                  <a:pt x="6262756" y="944946"/>
                </a:cubicBezTo>
                <a:cubicBezTo>
                  <a:pt x="6290678" y="949355"/>
                  <a:pt x="6316640" y="958662"/>
                  <a:pt x="6328397" y="992462"/>
                </a:cubicBezTo>
                <a:cubicBezTo>
                  <a:pt x="6342113" y="1032631"/>
                  <a:pt x="6307333" y="1035570"/>
                  <a:pt x="6285779" y="1049776"/>
                </a:cubicBezTo>
                <a:cubicBezTo>
                  <a:pt x="6291167" y="1038999"/>
                  <a:pt x="6296556" y="1028712"/>
                  <a:pt x="6302434" y="1017445"/>
                </a:cubicBezTo>
                <a:cubicBezTo>
                  <a:pt x="6269124" y="1012057"/>
                  <a:pt x="6242672" y="1034590"/>
                  <a:pt x="6249530" y="1064471"/>
                </a:cubicBezTo>
                <a:cubicBezTo>
                  <a:pt x="6250999" y="1071329"/>
                  <a:pt x="6272553" y="1080637"/>
                  <a:pt x="6280391" y="1077698"/>
                </a:cubicBezTo>
                <a:cubicBezTo>
                  <a:pt x="6303414" y="1068880"/>
                  <a:pt x="6324478" y="1054184"/>
                  <a:pt x="6347991" y="1040958"/>
                </a:cubicBezTo>
                <a:cubicBezTo>
                  <a:pt x="6366606" y="1085535"/>
                  <a:pt x="6444983" y="1101701"/>
                  <a:pt x="6419020" y="1179098"/>
                </a:cubicBezTo>
                <a:cubicBezTo>
                  <a:pt x="6437145" y="1179098"/>
                  <a:pt x="6450371" y="1179588"/>
                  <a:pt x="6464087" y="1179098"/>
                </a:cubicBezTo>
                <a:cubicBezTo>
                  <a:pt x="6485151" y="1178118"/>
                  <a:pt x="6492989" y="1167831"/>
                  <a:pt x="6489560" y="1146278"/>
                </a:cubicBezTo>
                <a:cubicBezTo>
                  <a:pt x="6487600" y="1135501"/>
                  <a:pt x="6490540" y="1123744"/>
                  <a:pt x="6491519" y="1107579"/>
                </a:cubicBezTo>
                <a:cubicBezTo>
                  <a:pt x="6465067" y="1111498"/>
                  <a:pt x="6457719" y="1036060"/>
                  <a:pt x="6403835" y="1095822"/>
                </a:cubicBezTo>
                <a:cubicBezTo>
                  <a:pt x="6423919" y="1037039"/>
                  <a:pt x="6417551" y="993932"/>
                  <a:pt x="6368565" y="962091"/>
                </a:cubicBezTo>
                <a:cubicBezTo>
                  <a:pt x="6394037" y="957683"/>
                  <a:pt x="6416571" y="953764"/>
                  <a:pt x="6442533" y="949355"/>
                </a:cubicBezTo>
                <a:cubicBezTo>
                  <a:pt x="6383751" y="911146"/>
                  <a:pt x="6328397" y="880775"/>
                  <a:pt x="6260797" y="916045"/>
                </a:cubicBezTo>
                <a:cubicBezTo>
                  <a:pt x="6254918" y="904778"/>
                  <a:pt x="6250510" y="895961"/>
                  <a:pt x="6246101" y="886653"/>
                </a:cubicBezTo>
                <a:cubicBezTo>
                  <a:pt x="6219159" y="904288"/>
                  <a:pt x="6194666" y="920453"/>
                  <a:pt x="6170173" y="936619"/>
                </a:cubicBezTo>
                <a:cubicBezTo>
                  <a:pt x="6188297" y="850404"/>
                  <a:pt x="6209851" y="834728"/>
                  <a:pt x="6281370" y="840607"/>
                </a:cubicBezTo>
                <a:cubicBezTo>
                  <a:pt x="6286269" y="841097"/>
                  <a:pt x="6290188" y="850404"/>
                  <a:pt x="6296556" y="858731"/>
                </a:cubicBezTo>
                <a:cubicBezTo>
                  <a:pt x="6311742" y="846485"/>
                  <a:pt x="6352889" y="869998"/>
                  <a:pt x="6357298" y="823462"/>
                </a:cubicBezTo>
                <a:cubicBezTo>
                  <a:pt x="6357788" y="820523"/>
                  <a:pt x="6371994" y="815624"/>
                  <a:pt x="6378362" y="817583"/>
                </a:cubicBezTo>
                <a:cubicBezTo>
                  <a:pt x="6427348" y="830810"/>
                  <a:pt x="6467026" y="816114"/>
                  <a:pt x="6501806" y="781824"/>
                </a:cubicBezTo>
                <a:cubicBezTo>
                  <a:pt x="6505235" y="778885"/>
                  <a:pt x="6513563" y="781334"/>
                  <a:pt x="6519931" y="780844"/>
                </a:cubicBezTo>
                <a:cubicBezTo>
                  <a:pt x="6517972" y="787702"/>
                  <a:pt x="6518461" y="797989"/>
                  <a:pt x="6514052" y="800928"/>
                </a:cubicBezTo>
                <a:cubicBezTo>
                  <a:pt x="6501316" y="808766"/>
                  <a:pt x="6487110" y="813175"/>
                  <a:pt x="6478783" y="817094"/>
                </a:cubicBezTo>
                <a:cubicBezTo>
                  <a:pt x="6480743" y="838157"/>
                  <a:pt x="6482212" y="854323"/>
                  <a:pt x="6484171" y="873427"/>
                </a:cubicBezTo>
                <a:cubicBezTo>
                  <a:pt x="6486131" y="874407"/>
                  <a:pt x="6493479" y="877346"/>
                  <a:pt x="6498377" y="879305"/>
                </a:cubicBezTo>
                <a:cubicBezTo>
                  <a:pt x="6493968" y="896940"/>
                  <a:pt x="6490049" y="912126"/>
                  <a:pt x="6486131" y="927801"/>
                </a:cubicBezTo>
                <a:cubicBezTo>
                  <a:pt x="6490540" y="929271"/>
                  <a:pt x="6494948" y="931230"/>
                  <a:pt x="6499357" y="932700"/>
                </a:cubicBezTo>
                <a:cubicBezTo>
                  <a:pt x="6506705" y="918494"/>
                  <a:pt x="6514542" y="904778"/>
                  <a:pt x="6520911" y="892042"/>
                </a:cubicBezTo>
                <a:cubicBezTo>
                  <a:pt x="6529238" y="907717"/>
                  <a:pt x="6539525" y="926332"/>
                  <a:pt x="6551772" y="948375"/>
                </a:cubicBezTo>
                <a:cubicBezTo>
                  <a:pt x="6565977" y="934659"/>
                  <a:pt x="6576754" y="924862"/>
                  <a:pt x="6588511" y="913595"/>
                </a:cubicBezTo>
                <a:cubicBezTo>
                  <a:pt x="6599288" y="928781"/>
                  <a:pt x="6610064" y="943477"/>
                  <a:pt x="6624270" y="963561"/>
                </a:cubicBezTo>
                <a:cubicBezTo>
                  <a:pt x="6603697" y="963561"/>
                  <a:pt x="6588021" y="963561"/>
                  <a:pt x="6560099" y="963561"/>
                </a:cubicBezTo>
                <a:cubicBezTo>
                  <a:pt x="6585082" y="986584"/>
                  <a:pt x="6603207" y="1002749"/>
                  <a:pt x="6624760" y="1022344"/>
                </a:cubicBezTo>
                <a:cubicBezTo>
                  <a:pt x="6609085" y="1027242"/>
                  <a:pt x="6593410" y="1032631"/>
                  <a:pt x="6574305" y="1038999"/>
                </a:cubicBezTo>
                <a:cubicBezTo>
                  <a:pt x="6591450" y="1048796"/>
                  <a:pt x="6605166" y="1056634"/>
                  <a:pt x="6620352" y="1065451"/>
                </a:cubicBezTo>
                <a:cubicBezTo>
                  <a:pt x="6630639" y="1052715"/>
                  <a:pt x="6641905" y="1038019"/>
                  <a:pt x="6646314" y="1032631"/>
                </a:cubicBezTo>
                <a:cubicBezTo>
                  <a:pt x="6661990" y="1048306"/>
                  <a:pt x="6671787" y="1061532"/>
                  <a:pt x="6684523" y="1070840"/>
                </a:cubicBezTo>
                <a:cubicBezTo>
                  <a:pt x="6705587" y="1085535"/>
                  <a:pt x="6728610" y="1098761"/>
                  <a:pt x="6751633" y="1110518"/>
                </a:cubicBezTo>
                <a:cubicBezTo>
                  <a:pt x="6762900" y="1116396"/>
                  <a:pt x="6776616" y="1117866"/>
                  <a:pt x="6789353" y="1118846"/>
                </a:cubicBezTo>
                <a:cubicBezTo>
                  <a:pt x="6792781" y="1119335"/>
                  <a:pt x="6797190" y="1110028"/>
                  <a:pt x="6801109" y="1105130"/>
                </a:cubicBezTo>
                <a:cubicBezTo>
                  <a:pt x="6791312" y="1098761"/>
                  <a:pt x="6782005" y="1091414"/>
                  <a:pt x="6771717" y="1086515"/>
                </a:cubicBezTo>
                <a:cubicBezTo>
                  <a:pt x="6762410" y="1082106"/>
                  <a:pt x="6752123" y="1079657"/>
                  <a:pt x="6751143" y="1068880"/>
                </a:cubicBezTo>
                <a:cubicBezTo>
                  <a:pt x="6723222" y="1034590"/>
                  <a:pt x="6695300" y="1000300"/>
                  <a:pt x="6665908" y="963561"/>
                </a:cubicBezTo>
                <a:cubicBezTo>
                  <a:pt x="6696769" y="952784"/>
                  <a:pt x="6728120" y="942007"/>
                  <a:pt x="6762410" y="930251"/>
                </a:cubicBezTo>
                <a:cubicBezTo>
                  <a:pt x="6766329" y="962581"/>
                  <a:pt x="6754082" y="994422"/>
                  <a:pt x="6792292" y="1000300"/>
                </a:cubicBezTo>
                <a:cubicBezTo>
                  <a:pt x="6816295" y="1004219"/>
                  <a:pt x="6840297" y="1006668"/>
                  <a:pt x="6866750" y="1009607"/>
                </a:cubicBezTo>
                <a:cubicBezTo>
                  <a:pt x="6855973" y="1036060"/>
                  <a:pt x="6847155" y="1057613"/>
                  <a:pt x="6838338" y="1079167"/>
                </a:cubicBezTo>
                <a:cubicBezTo>
                  <a:pt x="6841277" y="1081616"/>
                  <a:pt x="6844216" y="1084066"/>
                  <a:pt x="6847645" y="1086515"/>
                </a:cubicBezTo>
                <a:cubicBezTo>
                  <a:pt x="6859892" y="1072799"/>
                  <a:pt x="6875567" y="1060553"/>
                  <a:pt x="6884384" y="1044877"/>
                </a:cubicBezTo>
                <a:cubicBezTo>
                  <a:pt x="6897121" y="1022344"/>
                  <a:pt x="6907898" y="1015486"/>
                  <a:pt x="6932880" y="1029202"/>
                </a:cubicBezTo>
                <a:cubicBezTo>
                  <a:pt x="6970600" y="1049776"/>
                  <a:pt x="7010768" y="1065941"/>
                  <a:pt x="7049956" y="1084066"/>
                </a:cubicBezTo>
                <a:cubicBezTo>
                  <a:pt x="7052406" y="1080147"/>
                  <a:pt x="7054855" y="1076718"/>
                  <a:pt x="7057304" y="1072799"/>
                </a:cubicBezTo>
                <a:cubicBezTo>
                  <a:pt x="7042119" y="1064961"/>
                  <a:pt x="7026933" y="1057124"/>
                  <a:pt x="7010768" y="1049776"/>
                </a:cubicBezTo>
                <a:cubicBezTo>
                  <a:pt x="7003420" y="1046347"/>
                  <a:pt x="6994602" y="1045367"/>
                  <a:pt x="6986765" y="1042918"/>
                </a:cubicBezTo>
                <a:cubicBezTo>
                  <a:pt x="6991173" y="1034100"/>
                  <a:pt x="6994602" y="1018425"/>
                  <a:pt x="7000481" y="1017445"/>
                </a:cubicBezTo>
                <a:cubicBezTo>
                  <a:pt x="7029872" y="1011567"/>
                  <a:pt x="7056814" y="985115"/>
                  <a:pt x="7090124" y="1007158"/>
                </a:cubicBezTo>
                <a:cubicBezTo>
                  <a:pt x="7093554" y="1009607"/>
                  <a:pt x="7103841" y="1001770"/>
                  <a:pt x="7112168" y="997851"/>
                </a:cubicBezTo>
                <a:cubicBezTo>
                  <a:pt x="7113148" y="1042428"/>
                  <a:pt x="7141070" y="1046347"/>
                  <a:pt x="7174380" y="1045857"/>
                </a:cubicBezTo>
                <a:cubicBezTo>
                  <a:pt x="7194954" y="1045367"/>
                  <a:pt x="7215528" y="1049776"/>
                  <a:pt x="7235612" y="1057613"/>
                </a:cubicBezTo>
                <a:cubicBezTo>
                  <a:pt x="7207690" y="1071329"/>
                  <a:pt x="7185157" y="1091414"/>
                  <a:pt x="7148907" y="1072309"/>
                </a:cubicBezTo>
                <a:cubicBezTo>
                  <a:pt x="7099922" y="1046837"/>
                  <a:pt x="7063673" y="1082596"/>
                  <a:pt x="7029383" y="1112967"/>
                </a:cubicBezTo>
                <a:cubicBezTo>
                  <a:pt x="7033301" y="1127173"/>
                  <a:pt x="7036730" y="1140889"/>
                  <a:pt x="7040159" y="1154605"/>
                </a:cubicBezTo>
                <a:lnTo>
                  <a:pt x="7037710" y="1156075"/>
                </a:lnTo>
                <a:cubicBezTo>
                  <a:pt x="7002440" y="1154115"/>
                  <a:pt x="6966681" y="1156075"/>
                  <a:pt x="6932391" y="1149217"/>
                </a:cubicBezTo>
                <a:cubicBezTo>
                  <a:pt x="6903979" y="1143338"/>
                  <a:pt x="6891242" y="1154115"/>
                  <a:pt x="6879486" y="1176159"/>
                </a:cubicBezTo>
                <a:cubicBezTo>
                  <a:pt x="6903979" y="1188895"/>
                  <a:pt x="6931411" y="1196733"/>
                  <a:pt x="6947576" y="1213878"/>
                </a:cubicBezTo>
                <a:cubicBezTo>
                  <a:pt x="6962762" y="1230043"/>
                  <a:pt x="6989214" y="1255516"/>
                  <a:pt x="6956394" y="1286867"/>
                </a:cubicBezTo>
                <a:cubicBezTo>
                  <a:pt x="6965701" y="1283438"/>
                  <a:pt x="6979907" y="1282458"/>
                  <a:pt x="6983336" y="1276090"/>
                </a:cubicBezTo>
                <a:cubicBezTo>
                  <a:pt x="7000971" y="1240330"/>
                  <a:pt x="7025463" y="1248168"/>
                  <a:pt x="7050936" y="1263843"/>
                </a:cubicBezTo>
                <a:cubicBezTo>
                  <a:pt x="7088655" y="1287357"/>
                  <a:pt x="7129313" y="1277559"/>
                  <a:pt x="7169482" y="1279519"/>
                </a:cubicBezTo>
                <a:cubicBezTo>
                  <a:pt x="7216997" y="1281478"/>
                  <a:pt x="7264514" y="1291275"/>
                  <a:pt x="7312030" y="1296664"/>
                </a:cubicBezTo>
                <a:cubicBezTo>
                  <a:pt x="7331624" y="1298623"/>
                  <a:pt x="7356117" y="1304502"/>
                  <a:pt x="7370813" y="1295684"/>
                </a:cubicBezTo>
                <a:cubicBezTo>
                  <a:pt x="7409022" y="1274130"/>
                  <a:pt x="7445271" y="1279029"/>
                  <a:pt x="7481520" y="1292745"/>
                </a:cubicBezTo>
                <a:cubicBezTo>
                  <a:pt x="7493767" y="1297643"/>
                  <a:pt x="7508462" y="1315278"/>
                  <a:pt x="7508462" y="1327035"/>
                </a:cubicBezTo>
                <a:cubicBezTo>
                  <a:pt x="7508462" y="1338792"/>
                  <a:pt x="7492298" y="1351528"/>
                  <a:pt x="7481520" y="1361325"/>
                </a:cubicBezTo>
                <a:cubicBezTo>
                  <a:pt x="7476622" y="1365734"/>
                  <a:pt x="7466825" y="1364754"/>
                  <a:pt x="7450660" y="1368183"/>
                </a:cubicBezTo>
                <a:cubicBezTo>
                  <a:pt x="7512382" y="1405902"/>
                  <a:pt x="7531976" y="1343690"/>
                  <a:pt x="7576553" y="1336342"/>
                </a:cubicBezTo>
                <a:cubicBezTo>
                  <a:pt x="7553530" y="1315768"/>
                  <a:pt x="7536874" y="1300093"/>
                  <a:pt x="7516790" y="1281968"/>
                </a:cubicBezTo>
                <a:cubicBezTo>
                  <a:pt x="7539324" y="1271191"/>
                  <a:pt x="7551570" y="1256985"/>
                  <a:pt x="7564306" y="1289806"/>
                </a:cubicBezTo>
                <a:cubicBezTo>
                  <a:pt x="7573614" y="1314299"/>
                  <a:pt x="7597127" y="1332913"/>
                  <a:pt x="7595657" y="1363774"/>
                </a:cubicBezTo>
                <a:cubicBezTo>
                  <a:pt x="7595657" y="1368183"/>
                  <a:pt x="7611822" y="1374551"/>
                  <a:pt x="7621619" y="1377980"/>
                </a:cubicBezTo>
                <a:cubicBezTo>
                  <a:pt x="7639744" y="1383858"/>
                  <a:pt x="7658359" y="1387777"/>
                  <a:pt x="7677463" y="1401983"/>
                </a:cubicBezTo>
                <a:cubicBezTo>
                  <a:pt x="7665707" y="1406392"/>
                  <a:pt x="7654440" y="1410800"/>
                  <a:pt x="7642194" y="1414229"/>
                </a:cubicBezTo>
                <a:cubicBezTo>
                  <a:pt x="7634356" y="1416679"/>
                  <a:pt x="7621130" y="1414229"/>
                  <a:pt x="7618680" y="1418638"/>
                </a:cubicBezTo>
                <a:cubicBezTo>
                  <a:pt x="7586840" y="1476931"/>
                  <a:pt x="7552060" y="1425986"/>
                  <a:pt x="7521199" y="1424027"/>
                </a:cubicBezTo>
                <a:cubicBezTo>
                  <a:pt x="7512382" y="1431374"/>
                  <a:pt x="7504544" y="1438232"/>
                  <a:pt x="7496706" y="1444601"/>
                </a:cubicBezTo>
                <a:cubicBezTo>
                  <a:pt x="7494257" y="1435293"/>
                  <a:pt x="7491807" y="1425496"/>
                  <a:pt x="7488868" y="1415209"/>
                </a:cubicBezTo>
                <a:cubicBezTo>
                  <a:pt x="7445761" y="1444601"/>
                  <a:pt x="7425677" y="1485259"/>
                  <a:pt x="7417839" y="1541592"/>
                </a:cubicBezTo>
                <a:cubicBezTo>
                  <a:pt x="7410001" y="1523957"/>
                  <a:pt x="7398734" y="1506812"/>
                  <a:pt x="7395306" y="1488688"/>
                </a:cubicBezTo>
                <a:cubicBezTo>
                  <a:pt x="7389917" y="1460766"/>
                  <a:pt x="7377181" y="1447050"/>
                  <a:pt x="7348769" y="1442641"/>
                </a:cubicBezTo>
                <a:cubicBezTo>
                  <a:pt x="7319378" y="1437743"/>
                  <a:pt x="7290476" y="1425986"/>
                  <a:pt x="7261085" y="1442151"/>
                </a:cubicBezTo>
                <a:cubicBezTo>
                  <a:pt x="7258146" y="1444111"/>
                  <a:pt x="7251287" y="1444601"/>
                  <a:pt x="7249328" y="1442641"/>
                </a:cubicBezTo>
                <a:cubicBezTo>
                  <a:pt x="7210630" y="1397574"/>
                  <a:pt x="7175849" y="1441662"/>
                  <a:pt x="7139600" y="1447540"/>
                </a:cubicBezTo>
                <a:cubicBezTo>
                  <a:pt x="7119026" y="1450969"/>
                  <a:pt x="7098452" y="1453418"/>
                  <a:pt x="7077878" y="1454888"/>
                </a:cubicBezTo>
                <a:cubicBezTo>
                  <a:pt x="7062692" y="1455867"/>
                  <a:pt x="7047507" y="1454888"/>
                  <a:pt x="7032322" y="1454888"/>
                </a:cubicBezTo>
                <a:cubicBezTo>
                  <a:pt x="7032322" y="1458807"/>
                  <a:pt x="7032322" y="1463215"/>
                  <a:pt x="7032322" y="1467134"/>
                </a:cubicBezTo>
                <a:cubicBezTo>
                  <a:pt x="7044078" y="1467134"/>
                  <a:pt x="7055834" y="1467134"/>
                  <a:pt x="7058774" y="1467134"/>
                </a:cubicBezTo>
                <a:cubicBezTo>
                  <a:pt x="7068571" y="1494566"/>
                  <a:pt x="7076409" y="1516610"/>
                  <a:pt x="7086206" y="1543552"/>
                </a:cubicBezTo>
                <a:cubicBezTo>
                  <a:pt x="7052406" y="1538163"/>
                  <a:pt x="7014687" y="1541102"/>
                  <a:pt x="7009298" y="1597436"/>
                </a:cubicBezTo>
                <a:cubicBezTo>
                  <a:pt x="7051916" y="1618010"/>
                  <a:pt x="7097472" y="1642013"/>
                  <a:pt x="7144989" y="1661607"/>
                </a:cubicBezTo>
                <a:cubicBezTo>
                  <a:pt x="7158704" y="1667486"/>
                  <a:pt x="7176340" y="1667975"/>
                  <a:pt x="7187606" y="1642993"/>
                </a:cubicBezTo>
                <a:cubicBezTo>
                  <a:pt x="7198873" y="1618990"/>
                  <a:pt x="7226795" y="1603314"/>
                  <a:pt x="7245899" y="1585190"/>
                </a:cubicBezTo>
                <a:cubicBezTo>
                  <a:pt x="7259615" y="1608213"/>
                  <a:pt x="7273331" y="1631236"/>
                  <a:pt x="7287047" y="1653280"/>
                </a:cubicBezTo>
                <a:cubicBezTo>
                  <a:pt x="7302722" y="1649361"/>
                  <a:pt x="7315949" y="1645932"/>
                  <a:pt x="7324766" y="1643483"/>
                </a:cubicBezTo>
                <a:cubicBezTo>
                  <a:pt x="7346810" y="1673364"/>
                  <a:pt x="7366404" y="1699816"/>
                  <a:pt x="7393346" y="1737045"/>
                </a:cubicBezTo>
                <a:cubicBezTo>
                  <a:pt x="7354157" y="1741454"/>
                  <a:pt x="7328195" y="1742924"/>
                  <a:pt x="7302722" y="1747332"/>
                </a:cubicBezTo>
                <a:cubicBezTo>
                  <a:pt x="7293905" y="1748802"/>
                  <a:pt x="7285088" y="1756150"/>
                  <a:pt x="7278230" y="1763008"/>
                </a:cubicBezTo>
                <a:cubicBezTo>
                  <a:pt x="7266473" y="1774764"/>
                  <a:pt x="7256186" y="1787990"/>
                  <a:pt x="7245409" y="1800727"/>
                </a:cubicBezTo>
                <a:cubicBezTo>
                  <a:pt x="7241001" y="1798277"/>
                  <a:pt x="7236102" y="1795338"/>
                  <a:pt x="7231693" y="1792889"/>
                </a:cubicBezTo>
                <a:cubicBezTo>
                  <a:pt x="7239531" y="1771825"/>
                  <a:pt x="7247859" y="1750761"/>
                  <a:pt x="7258635" y="1721860"/>
                </a:cubicBezTo>
                <a:cubicBezTo>
                  <a:pt x="7230224" y="1717451"/>
                  <a:pt x="7196913" y="1712063"/>
                  <a:pt x="7150867" y="1704715"/>
                </a:cubicBezTo>
                <a:cubicBezTo>
                  <a:pt x="7170461" y="1728718"/>
                  <a:pt x="7181728" y="1742924"/>
                  <a:pt x="7192994" y="1756640"/>
                </a:cubicBezTo>
                <a:cubicBezTo>
                  <a:pt x="7191525" y="1759089"/>
                  <a:pt x="7190545" y="1761538"/>
                  <a:pt x="7189076" y="1763498"/>
                </a:cubicBezTo>
                <a:cubicBezTo>
                  <a:pt x="7179279" y="1759579"/>
                  <a:pt x="7168992" y="1755170"/>
                  <a:pt x="7165562" y="1753700"/>
                </a:cubicBezTo>
                <a:cubicBezTo>
                  <a:pt x="7142050" y="1776724"/>
                  <a:pt x="7120496" y="1797788"/>
                  <a:pt x="7100902" y="1816892"/>
                </a:cubicBezTo>
                <a:cubicBezTo>
                  <a:pt x="7125394" y="1846283"/>
                  <a:pt x="7147928" y="1872736"/>
                  <a:pt x="7170461" y="1899678"/>
                </a:cubicBezTo>
                <a:cubicBezTo>
                  <a:pt x="7168012" y="1903107"/>
                  <a:pt x="7165073" y="1906536"/>
                  <a:pt x="7162623" y="1909965"/>
                </a:cubicBezTo>
                <a:cubicBezTo>
                  <a:pt x="7135681" y="1889881"/>
                  <a:pt x="7109719" y="1868817"/>
                  <a:pt x="7081797" y="1850692"/>
                </a:cubicBezTo>
                <a:cubicBezTo>
                  <a:pt x="7074449" y="1846283"/>
                  <a:pt x="7055834" y="1846773"/>
                  <a:pt x="7051916" y="1851672"/>
                </a:cubicBezTo>
                <a:cubicBezTo>
                  <a:pt x="7038689" y="1869797"/>
                  <a:pt x="7029383" y="1891350"/>
                  <a:pt x="7017626" y="1912414"/>
                </a:cubicBezTo>
                <a:cubicBezTo>
                  <a:pt x="7004399" y="1909475"/>
                  <a:pt x="6992643" y="1907026"/>
                  <a:pt x="6976967" y="1904087"/>
                </a:cubicBezTo>
                <a:cubicBezTo>
                  <a:pt x="6972559" y="1925640"/>
                  <a:pt x="6968640" y="1945235"/>
                  <a:pt x="6963742" y="1970707"/>
                </a:cubicBezTo>
                <a:cubicBezTo>
                  <a:pt x="6985295" y="1970707"/>
                  <a:pt x="7004399" y="1973157"/>
                  <a:pt x="7022524" y="1969727"/>
                </a:cubicBezTo>
                <a:cubicBezTo>
                  <a:pt x="7030362" y="1968258"/>
                  <a:pt x="7042608" y="1952093"/>
                  <a:pt x="7041139" y="1946214"/>
                </a:cubicBezTo>
                <a:cubicBezTo>
                  <a:pt x="7030362" y="1912904"/>
                  <a:pt x="7048977" y="1914863"/>
                  <a:pt x="7071020" y="1918292"/>
                </a:cubicBezTo>
                <a:cubicBezTo>
                  <a:pt x="7097963" y="1922701"/>
                  <a:pt x="7138620" y="1911434"/>
                  <a:pt x="7124414" y="1964829"/>
                </a:cubicBezTo>
                <a:cubicBezTo>
                  <a:pt x="7123435" y="1968748"/>
                  <a:pt x="7140090" y="1977075"/>
                  <a:pt x="7150867" y="1984913"/>
                </a:cubicBezTo>
                <a:cubicBezTo>
                  <a:pt x="7175360" y="1934458"/>
                  <a:pt x="7204751" y="1909475"/>
                  <a:pt x="7265493" y="1908005"/>
                </a:cubicBezTo>
                <a:cubicBezTo>
                  <a:pt x="7304192" y="1907026"/>
                  <a:pt x="7345830" y="1921232"/>
                  <a:pt x="7380610" y="1908005"/>
                </a:cubicBezTo>
                <a:cubicBezTo>
                  <a:pt x="7420288" y="1893310"/>
                  <a:pt x="7442822" y="1916823"/>
                  <a:pt x="7467314" y="1932498"/>
                </a:cubicBezTo>
                <a:cubicBezTo>
                  <a:pt x="7489358" y="1946704"/>
                  <a:pt x="7504544" y="1972177"/>
                  <a:pt x="7521689" y="1991771"/>
                </a:cubicBezTo>
                <a:cubicBezTo>
                  <a:pt x="7592228" y="1947684"/>
                  <a:pt x="7632397" y="1947194"/>
                  <a:pt x="7646603" y="2022142"/>
                </a:cubicBezTo>
                <a:cubicBezTo>
                  <a:pt x="7688730" y="1961890"/>
                  <a:pt x="7708814" y="2042716"/>
                  <a:pt x="7732328" y="2038307"/>
                </a:cubicBezTo>
                <a:cubicBezTo>
                  <a:pt x="7744574" y="2012345"/>
                  <a:pt x="7749473" y="1984423"/>
                  <a:pt x="7761719" y="1980504"/>
                </a:cubicBezTo>
                <a:cubicBezTo>
                  <a:pt x="7778864" y="1975116"/>
                  <a:pt x="7801397" y="1987852"/>
                  <a:pt x="7821971" y="1993241"/>
                </a:cubicBezTo>
                <a:cubicBezTo>
                  <a:pt x="7823931" y="2006957"/>
                  <a:pt x="7828339" y="2020673"/>
                  <a:pt x="7826870" y="2033899"/>
                </a:cubicBezTo>
                <a:cubicBezTo>
                  <a:pt x="7825890" y="2043696"/>
                  <a:pt x="7817072" y="2052513"/>
                  <a:pt x="7811684" y="2061821"/>
                </a:cubicBezTo>
                <a:cubicBezTo>
                  <a:pt x="7804826" y="2056922"/>
                  <a:pt x="7797968" y="2048594"/>
                  <a:pt x="7791110" y="2048594"/>
                </a:cubicBezTo>
                <a:cubicBezTo>
                  <a:pt x="7778374" y="2048105"/>
                  <a:pt x="7762698" y="2048594"/>
                  <a:pt x="7753881" y="2055942"/>
                </a:cubicBezTo>
                <a:cubicBezTo>
                  <a:pt x="7740655" y="2066719"/>
                  <a:pt x="7711263" y="2072597"/>
                  <a:pt x="7729388" y="2101989"/>
                </a:cubicBezTo>
                <a:cubicBezTo>
                  <a:pt x="7735756" y="2112276"/>
                  <a:pt x="7739675" y="2124522"/>
                  <a:pt x="7747513" y="2143137"/>
                </a:cubicBezTo>
                <a:cubicBezTo>
                  <a:pt x="7772985" y="2129421"/>
                  <a:pt x="7803847" y="2112766"/>
                  <a:pt x="7841565" y="2092192"/>
                </a:cubicBezTo>
                <a:cubicBezTo>
                  <a:pt x="7842545" y="2088763"/>
                  <a:pt x="7845484" y="2074557"/>
                  <a:pt x="7847934" y="2065739"/>
                </a:cubicBezTo>
                <a:cubicBezTo>
                  <a:pt x="7898879" y="2065739"/>
                  <a:pt x="7946395" y="2065739"/>
                  <a:pt x="7994891" y="2065739"/>
                </a:cubicBezTo>
                <a:cubicBezTo>
                  <a:pt x="7992931" y="2074067"/>
                  <a:pt x="7988522" y="2086313"/>
                  <a:pt x="7988033" y="2098560"/>
                </a:cubicBezTo>
                <a:cubicBezTo>
                  <a:pt x="7987543" y="2125502"/>
                  <a:pt x="8010076" y="2143627"/>
                  <a:pt x="8034079" y="2133340"/>
                </a:cubicBezTo>
                <a:cubicBezTo>
                  <a:pt x="8085514" y="2110806"/>
                  <a:pt x="8132051" y="2117664"/>
                  <a:pt x="8180057" y="2143627"/>
                </a:cubicBezTo>
                <a:cubicBezTo>
                  <a:pt x="8217776" y="2163711"/>
                  <a:pt x="8257454" y="2181346"/>
                  <a:pt x="8298113" y="2193102"/>
                </a:cubicBezTo>
                <a:cubicBezTo>
                  <a:pt x="8313788" y="2198001"/>
                  <a:pt x="8334852" y="2184775"/>
                  <a:pt x="8353466" y="2179386"/>
                </a:cubicBezTo>
                <a:cubicBezTo>
                  <a:pt x="8346118" y="2165670"/>
                  <a:pt x="8339260" y="2153424"/>
                  <a:pt x="8332892" y="2141667"/>
                </a:cubicBezTo>
                <a:cubicBezTo>
                  <a:pt x="8336811" y="2139218"/>
                  <a:pt x="8341220" y="2136769"/>
                  <a:pt x="8345139" y="2134320"/>
                </a:cubicBezTo>
                <a:cubicBezTo>
                  <a:pt x="8383347" y="2180856"/>
                  <a:pt x="8421556" y="2227392"/>
                  <a:pt x="8463194" y="2278827"/>
                </a:cubicBezTo>
                <a:cubicBezTo>
                  <a:pt x="8461724" y="2282746"/>
                  <a:pt x="8457806" y="2293523"/>
                  <a:pt x="8450458" y="2314587"/>
                </a:cubicBezTo>
                <a:cubicBezTo>
                  <a:pt x="8470052" y="2309688"/>
                  <a:pt x="8482788" y="2306749"/>
                  <a:pt x="8497484" y="2303320"/>
                </a:cubicBezTo>
                <a:cubicBezTo>
                  <a:pt x="8499933" y="2331732"/>
                  <a:pt x="8559696" y="2356225"/>
                  <a:pt x="8499443" y="2395413"/>
                </a:cubicBezTo>
                <a:cubicBezTo>
                  <a:pt x="8514139" y="2403251"/>
                  <a:pt x="8523936" y="2408640"/>
                  <a:pt x="8534713" y="2415008"/>
                </a:cubicBezTo>
                <a:cubicBezTo>
                  <a:pt x="8534223" y="2418927"/>
                  <a:pt x="8535203" y="2425295"/>
                  <a:pt x="8533244" y="2426274"/>
                </a:cubicBezTo>
                <a:cubicBezTo>
                  <a:pt x="8510710" y="2441460"/>
                  <a:pt x="8496994" y="2458605"/>
                  <a:pt x="8499933" y="2489466"/>
                </a:cubicBezTo>
                <a:cubicBezTo>
                  <a:pt x="8500423" y="2496814"/>
                  <a:pt x="8473971" y="2513959"/>
                  <a:pt x="8460255" y="2513469"/>
                </a:cubicBezTo>
                <a:cubicBezTo>
                  <a:pt x="8422536" y="2511999"/>
                  <a:pt x="8384817" y="2502202"/>
                  <a:pt x="8346608" y="2499263"/>
                </a:cubicBezTo>
                <a:cubicBezTo>
                  <a:pt x="8300562" y="2495834"/>
                  <a:pt x="8288805" y="2509550"/>
                  <a:pt x="8287335" y="2569803"/>
                </a:cubicBezTo>
                <a:cubicBezTo>
                  <a:pt x="8311828" y="2563924"/>
                  <a:pt x="8334362" y="2558046"/>
                  <a:pt x="8356895" y="2553147"/>
                </a:cubicBezTo>
                <a:cubicBezTo>
                  <a:pt x="8377959" y="2548739"/>
                  <a:pt x="8398043" y="2537472"/>
                  <a:pt x="8419597" y="2558536"/>
                </a:cubicBezTo>
                <a:cubicBezTo>
                  <a:pt x="8430863" y="2569313"/>
                  <a:pt x="8452907" y="2569313"/>
                  <a:pt x="8469562" y="2574701"/>
                </a:cubicBezTo>
                <a:cubicBezTo>
                  <a:pt x="8489646" y="2581069"/>
                  <a:pt x="8498463" y="2592826"/>
                  <a:pt x="8483278" y="2610951"/>
                </a:cubicBezTo>
                <a:cubicBezTo>
                  <a:pt x="8465643" y="2632014"/>
                  <a:pt x="8445559" y="2650629"/>
                  <a:pt x="8427924" y="2671693"/>
                </a:cubicBezTo>
                <a:cubicBezTo>
                  <a:pt x="8405881" y="2697655"/>
                  <a:pt x="8348567" y="2703044"/>
                  <a:pt x="8324564" y="2680020"/>
                </a:cubicBezTo>
                <a:cubicBezTo>
                  <a:pt x="8290765" y="2647690"/>
                  <a:pt x="8270680" y="2652588"/>
                  <a:pt x="8261373" y="2698145"/>
                </a:cubicBezTo>
                <a:cubicBezTo>
                  <a:pt x="8256475" y="2723618"/>
                  <a:pt x="8245697" y="2754479"/>
                  <a:pt x="8286846" y="2765745"/>
                </a:cubicBezTo>
                <a:cubicBezTo>
                  <a:pt x="8270680" y="2801015"/>
                  <a:pt x="8275089" y="2826488"/>
                  <a:pt x="8320156" y="2832856"/>
                </a:cubicBezTo>
                <a:cubicBezTo>
                  <a:pt x="8334852" y="2834815"/>
                  <a:pt x="8349057" y="2841673"/>
                  <a:pt x="8362773" y="2848531"/>
                </a:cubicBezTo>
                <a:cubicBezTo>
                  <a:pt x="8402452" y="2869105"/>
                  <a:pt x="8389715" y="2894578"/>
                  <a:pt x="8369632" y="2918581"/>
                </a:cubicBezTo>
                <a:cubicBezTo>
                  <a:pt x="8360324" y="2911233"/>
                  <a:pt x="8346608" y="2895068"/>
                  <a:pt x="8340730" y="2897517"/>
                </a:cubicBezTo>
                <a:cubicBezTo>
                  <a:pt x="8307910" y="2911723"/>
                  <a:pt x="8300072" y="2939645"/>
                  <a:pt x="8309869" y="2975404"/>
                </a:cubicBezTo>
                <a:cubicBezTo>
                  <a:pt x="8350527" y="2966097"/>
                  <a:pt x="8390695" y="2957769"/>
                  <a:pt x="8401472" y="2899966"/>
                </a:cubicBezTo>
                <a:cubicBezTo>
                  <a:pt x="8424985" y="2956790"/>
                  <a:pt x="8435272" y="2959729"/>
                  <a:pt x="8520017" y="2942094"/>
                </a:cubicBezTo>
                <a:cubicBezTo>
                  <a:pt x="8580270" y="2929848"/>
                  <a:pt x="8580270" y="2929848"/>
                  <a:pt x="8578800" y="2994509"/>
                </a:cubicBezTo>
                <a:cubicBezTo>
                  <a:pt x="8531774" y="3005286"/>
                  <a:pt x="8484748" y="3016552"/>
                  <a:pt x="8437722" y="3027329"/>
                </a:cubicBezTo>
                <a:cubicBezTo>
                  <a:pt x="8438211" y="3031248"/>
                  <a:pt x="8438211" y="3035167"/>
                  <a:pt x="8438701" y="3039576"/>
                </a:cubicBezTo>
                <a:cubicBezTo>
                  <a:pt x="8447519" y="3041535"/>
                  <a:pt x="8455846" y="3043984"/>
                  <a:pt x="8473971" y="3048393"/>
                </a:cubicBezTo>
                <a:cubicBezTo>
                  <a:pt x="8457316" y="3073376"/>
                  <a:pt x="8440171" y="3094439"/>
                  <a:pt x="8428414" y="3117953"/>
                </a:cubicBezTo>
                <a:cubicBezTo>
                  <a:pt x="8421556" y="3131669"/>
                  <a:pt x="8423516" y="3149303"/>
                  <a:pt x="8419597" y="3179185"/>
                </a:cubicBezTo>
                <a:cubicBezTo>
                  <a:pt x="8395593" y="3158121"/>
                  <a:pt x="8376979" y="3142446"/>
                  <a:pt x="8349548" y="3118932"/>
                </a:cubicBezTo>
                <a:cubicBezTo>
                  <a:pt x="8344159" y="3126770"/>
                  <a:pt x="8332403" y="3141466"/>
                  <a:pt x="8322605" y="3157141"/>
                </a:cubicBezTo>
                <a:cubicBezTo>
                  <a:pt x="8316727" y="3166448"/>
                  <a:pt x="8314767" y="3178205"/>
                  <a:pt x="8308399" y="3187023"/>
                </a:cubicBezTo>
                <a:cubicBezTo>
                  <a:pt x="8303501" y="3193881"/>
                  <a:pt x="8294683" y="3200249"/>
                  <a:pt x="8286846" y="3201228"/>
                </a:cubicBezTo>
                <a:cubicBezTo>
                  <a:pt x="8282437" y="3201718"/>
                  <a:pt x="8276069" y="3191431"/>
                  <a:pt x="8271660" y="3185553"/>
                </a:cubicBezTo>
                <a:cubicBezTo>
                  <a:pt x="8268231" y="3181144"/>
                  <a:pt x="8267251" y="3173796"/>
                  <a:pt x="8262842" y="3170857"/>
                </a:cubicBezTo>
                <a:cubicBezTo>
                  <a:pt x="8255495" y="3164979"/>
                  <a:pt x="8246678" y="3161550"/>
                  <a:pt x="8238350" y="3157141"/>
                </a:cubicBezTo>
                <a:cubicBezTo>
                  <a:pt x="8248147" y="3149793"/>
                  <a:pt x="8257454" y="3142935"/>
                  <a:pt x="8259903" y="3140976"/>
                </a:cubicBezTo>
                <a:cubicBezTo>
                  <a:pt x="8247657" y="3120892"/>
                  <a:pt x="8219735" y="3094929"/>
                  <a:pt x="8223164" y="3074845"/>
                </a:cubicBezTo>
                <a:cubicBezTo>
                  <a:pt x="8227573" y="3049373"/>
                  <a:pt x="8258434" y="3028799"/>
                  <a:pt x="8277538" y="3005775"/>
                </a:cubicBezTo>
                <a:cubicBezTo>
                  <a:pt x="8276069" y="3001367"/>
                  <a:pt x="8274599" y="2997448"/>
                  <a:pt x="8273129" y="2993039"/>
                </a:cubicBezTo>
                <a:cubicBezTo>
                  <a:pt x="8242269" y="3000877"/>
                  <a:pt x="8211407" y="3009204"/>
                  <a:pt x="8168300" y="3020471"/>
                </a:cubicBezTo>
                <a:cubicBezTo>
                  <a:pt x="8215327" y="3044474"/>
                  <a:pt x="8150175" y="3108645"/>
                  <a:pt x="8223654" y="3112564"/>
                </a:cubicBezTo>
                <a:cubicBezTo>
                  <a:pt x="8223164" y="3120402"/>
                  <a:pt x="8221694" y="3127260"/>
                  <a:pt x="8222185" y="3133628"/>
                </a:cubicBezTo>
                <a:cubicBezTo>
                  <a:pt x="8225124" y="3157631"/>
                  <a:pt x="8214347" y="3181144"/>
                  <a:pt x="8254515" y="3194370"/>
                </a:cubicBezTo>
                <a:cubicBezTo>
                  <a:pt x="8303501" y="3210536"/>
                  <a:pt x="8313788" y="3302629"/>
                  <a:pt x="8278028" y="3345246"/>
                </a:cubicBezTo>
                <a:cubicBezTo>
                  <a:pt x="8296153" y="3372678"/>
                  <a:pt x="8314277" y="3372188"/>
                  <a:pt x="8327504" y="3352594"/>
                </a:cubicBezTo>
                <a:cubicBezTo>
                  <a:pt x="8352976" y="3360432"/>
                  <a:pt x="8374530" y="3366800"/>
                  <a:pt x="8395593" y="3373658"/>
                </a:cubicBezTo>
                <a:lnTo>
                  <a:pt x="8395104" y="3373658"/>
                </a:lnTo>
                <a:cubicBezTo>
                  <a:pt x="8381388" y="3380516"/>
                  <a:pt x="8368162" y="3390803"/>
                  <a:pt x="8353466" y="3394232"/>
                </a:cubicBezTo>
                <a:cubicBezTo>
                  <a:pt x="8336321" y="3397661"/>
                  <a:pt x="8317707" y="3395212"/>
                  <a:pt x="8300072" y="3395212"/>
                </a:cubicBezTo>
                <a:cubicBezTo>
                  <a:pt x="8297622" y="3391293"/>
                  <a:pt x="8295173" y="3387374"/>
                  <a:pt x="8293214" y="3382965"/>
                </a:cubicBezTo>
                <a:cubicBezTo>
                  <a:pt x="8290274" y="3389333"/>
                  <a:pt x="8288805" y="3397171"/>
                  <a:pt x="8283907" y="3402070"/>
                </a:cubicBezTo>
                <a:cubicBezTo>
                  <a:pt x="8274109" y="3413337"/>
                  <a:pt x="8262353" y="3423134"/>
                  <a:pt x="8251576" y="3433421"/>
                </a:cubicBezTo>
                <a:cubicBezTo>
                  <a:pt x="8245697" y="3418725"/>
                  <a:pt x="8238350" y="3404519"/>
                  <a:pt x="8234921" y="3389333"/>
                </a:cubicBezTo>
                <a:cubicBezTo>
                  <a:pt x="8227083" y="3351614"/>
                  <a:pt x="8214837" y="3319284"/>
                  <a:pt x="8177117" y="3299690"/>
                </a:cubicBezTo>
                <a:cubicBezTo>
                  <a:pt x="8169770" y="3296261"/>
                  <a:pt x="8169280" y="3275687"/>
                  <a:pt x="8169280" y="3263440"/>
                </a:cubicBezTo>
                <a:cubicBezTo>
                  <a:pt x="8169280" y="3250704"/>
                  <a:pt x="8173689" y="3237968"/>
                  <a:pt x="8176138" y="3222782"/>
                </a:cubicBezTo>
                <a:cubicBezTo>
                  <a:pt x="8213367" y="3212495"/>
                  <a:pt x="8218755" y="3205147"/>
                  <a:pt x="8208468" y="3167918"/>
                </a:cubicBezTo>
                <a:cubicBezTo>
                  <a:pt x="8167810" y="3205637"/>
                  <a:pt x="8130581" y="3176246"/>
                  <a:pt x="8102659" y="3154692"/>
                </a:cubicBezTo>
                <a:cubicBezTo>
                  <a:pt x="8082575" y="3139017"/>
                  <a:pt x="8079636" y="3101787"/>
                  <a:pt x="8067880" y="3070926"/>
                </a:cubicBezTo>
                <a:cubicBezTo>
                  <a:pt x="8065430" y="3070926"/>
                  <a:pt x="8053674" y="3070437"/>
                  <a:pt x="8041917" y="3069457"/>
                </a:cubicBezTo>
                <a:cubicBezTo>
                  <a:pt x="8044856" y="3053292"/>
                  <a:pt x="8047305" y="3037616"/>
                  <a:pt x="8051714" y="3012143"/>
                </a:cubicBezTo>
                <a:cubicBezTo>
                  <a:pt x="8036039" y="3017532"/>
                  <a:pt x="8013995" y="3019491"/>
                  <a:pt x="8011546" y="3027819"/>
                </a:cubicBezTo>
                <a:cubicBezTo>
                  <a:pt x="8003708" y="3053781"/>
                  <a:pt x="8002728" y="3082193"/>
                  <a:pt x="7998809" y="3113544"/>
                </a:cubicBezTo>
                <a:cubicBezTo>
                  <a:pt x="8002239" y="3113544"/>
                  <a:pt x="7989992" y="3115993"/>
                  <a:pt x="7988033" y="3113054"/>
                </a:cubicBezTo>
                <a:cubicBezTo>
                  <a:pt x="7977256" y="3091500"/>
                  <a:pt x="7961091" y="3097868"/>
                  <a:pt x="7942966" y="3099828"/>
                </a:cubicBezTo>
                <a:cubicBezTo>
                  <a:pt x="7909166" y="3103747"/>
                  <a:pt x="7871937" y="3062599"/>
                  <a:pt x="7890061" y="3039086"/>
                </a:cubicBezTo>
                <a:cubicBezTo>
                  <a:pt x="7906717" y="3016552"/>
                  <a:pt x="7895450" y="3003326"/>
                  <a:pt x="7890551" y="2986671"/>
                </a:cubicBezTo>
                <a:cubicBezTo>
                  <a:pt x="7881244" y="2955320"/>
                  <a:pt x="7908186" y="2914662"/>
                  <a:pt x="7941496" y="2909273"/>
                </a:cubicBezTo>
                <a:cubicBezTo>
                  <a:pt x="7953743" y="2907314"/>
                  <a:pt x="7969418" y="2902905"/>
                  <a:pt x="7976276" y="2894088"/>
                </a:cubicBezTo>
                <a:cubicBezTo>
                  <a:pt x="7996360" y="2868126"/>
                  <a:pt x="8021833" y="2865186"/>
                  <a:pt x="8044856" y="2879882"/>
                </a:cubicBezTo>
                <a:cubicBezTo>
                  <a:pt x="8051714" y="2884291"/>
                  <a:pt x="8041427" y="2914662"/>
                  <a:pt x="8038488" y="2933277"/>
                </a:cubicBezTo>
                <a:cubicBezTo>
                  <a:pt x="8037998" y="2937195"/>
                  <a:pt x="8037018" y="2941114"/>
                  <a:pt x="8036039" y="2947972"/>
                </a:cubicBezTo>
                <a:cubicBezTo>
                  <a:pt x="8109027" y="2928868"/>
                  <a:pt x="8179567" y="2909763"/>
                  <a:pt x="8246187" y="2892128"/>
                </a:cubicBezTo>
                <a:cubicBezTo>
                  <a:pt x="8246187" y="2856859"/>
                  <a:pt x="8251576" y="2825508"/>
                  <a:pt x="8244228" y="2798076"/>
                </a:cubicBezTo>
                <a:cubicBezTo>
                  <a:pt x="8239819" y="2781911"/>
                  <a:pt x="8214837" y="2771134"/>
                  <a:pt x="8197692" y="2759867"/>
                </a:cubicBezTo>
                <a:cubicBezTo>
                  <a:pt x="8194262" y="2757418"/>
                  <a:pt x="8185445" y="2762316"/>
                  <a:pt x="8186425" y="2762316"/>
                </a:cubicBezTo>
                <a:cubicBezTo>
                  <a:pt x="8190834" y="2800525"/>
                  <a:pt x="8195732" y="2835305"/>
                  <a:pt x="8198671" y="2870085"/>
                </a:cubicBezTo>
                <a:cubicBezTo>
                  <a:pt x="8199161" y="2875473"/>
                  <a:pt x="8190344" y="2881352"/>
                  <a:pt x="8185935" y="2886740"/>
                </a:cubicBezTo>
                <a:cubicBezTo>
                  <a:pt x="8180547" y="2881842"/>
                  <a:pt x="8169770" y="2874983"/>
                  <a:pt x="8170750" y="2872044"/>
                </a:cubicBezTo>
                <a:cubicBezTo>
                  <a:pt x="8189854" y="2814241"/>
                  <a:pt x="8150665" y="2819630"/>
                  <a:pt x="8103149" y="2823059"/>
                </a:cubicBezTo>
                <a:cubicBezTo>
                  <a:pt x="8131561" y="2805914"/>
                  <a:pt x="8149196" y="2795137"/>
                  <a:pt x="8165851" y="2784850"/>
                </a:cubicBezTo>
                <a:cubicBezTo>
                  <a:pt x="8152135" y="2765256"/>
                  <a:pt x="8138909" y="2747131"/>
                  <a:pt x="8125193" y="2727537"/>
                </a:cubicBezTo>
                <a:cubicBezTo>
                  <a:pt x="8117355" y="2740763"/>
                  <a:pt x="8110497" y="2766235"/>
                  <a:pt x="8097761" y="2769664"/>
                </a:cubicBezTo>
                <a:cubicBezTo>
                  <a:pt x="8082575" y="2774073"/>
                  <a:pt x="8062001" y="2760357"/>
                  <a:pt x="8045836" y="2754968"/>
                </a:cubicBezTo>
                <a:cubicBezTo>
                  <a:pt x="8042407" y="2726067"/>
                  <a:pt x="8037998" y="2700104"/>
                  <a:pt x="8037018" y="2674142"/>
                </a:cubicBezTo>
                <a:cubicBezTo>
                  <a:pt x="8036529" y="2665814"/>
                  <a:pt x="8042897" y="2653568"/>
                  <a:pt x="8049755" y="2649649"/>
                </a:cubicBezTo>
                <a:cubicBezTo>
                  <a:pt x="8074737" y="2635933"/>
                  <a:pt x="8100210" y="2623687"/>
                  <a:pt x="8126663" y="2613890"/>
                </a:cubicBezTo>
                <a:cubicBezTo>
                  <a:pt x="8133030" y="2611440"/>
                  <a:pt x="8151645" y="2620748"/>
                  <a:pt x="8151645" y="2624667"/>
                </a:cubicBezTo>
                <a:cubicBezTo>
                  <a:pt x="8151645" y="2640342"/>
                  <a:pt x="8194262" y="2653078"/>
                  <a:pt x="8151645" y="2668754"/>
                </a:cubicBezTo>
                <a:cubicBezTo>
                  <a:pt x="8169770" y="2680510"/>
                  <a:pt x="8182996" y="2689328"/>
                  <a:pt x="8205529" y="2704023"/>
                </a:cubicBezTo>
                <a:cubicBezTo>
                  <a:pt x="8204549" y="2662875"/>
                  <a:pt x="8242758" y="2631035"/>
                  <a:pt x="8209938" y="2596745"/>
                </a:cubicBezTo>
                <a:cubicBezTo>
                  <a:pt x="8199651" y="2585968"/>
                  <a:pt x="8172219" y="2591846"/>
                  <a:pt x="8152625" y="2589887"/>
                </a:cubicBezTo>
                <a:cubicBezTo>
                  <a:pt x="8150665" y="2594295"/>
                  <a:pt x="8148706" y="2598214"/>
                  <a:pt x="8146747" y="2602623"/>
                </a:cubicBezTo>
                <a:cubicBezTo>
                  <a:pt x="8143808" y="2591356"/>
                  <a:pt x="8138909" y="2579600"/>
                  <a:pt x="8138909" y="2568333"/>
                </a:cubicBezTo>
                <a:cubicBezTo>
                  <a:pt x="8137929" y="2532083"/>
                  <a:pt x="8116865" y="2532573"/>
                  <a:pt x="8094822" y="2546779"/>
                </a:cubicBezTo>
                <a:cubicBezTo>
                  <a:pt x="8075717" y="2559026"/>
                  <a:pt x="8061022" y="2578130"/>
                  <a:pt x="8043387" y="2592826"/>
                </a:cubicBezTo>
                <a:cubicBezTo>
                  <a:pt x="8019873" y="2611930"/>
                  <a:pt x="8019384" y="2648669"/>
                  <a:pt x="7982644" y="2660426"/>
                </a:cubicBezTo>
                <a:cubicBezTo>
                  <a:pt x="7957172" y="2668754"/>
                  <a:pt x="7937577" y="2694716"/>
                  <a:pt x="7916024" y="2712351"/>
                </a:cubicBezTo>
                <a:cubicBezTo>
                  <a:pt x="7893980" y="2688838"/>
                  <a:pt x="7873896" y="2667284"/>
                  <a:pt x="7850383" y="2641812"/>
                </a:cubicBezTo>
                <a:cubicBezTo>
                  <a:pt x="7812174" y="2651609"/>
                  <a:pt x="7806786" y="2625646"/>
                  <a:pt x="7811684" y="2590866"/>
                </a:cubicBezTo>
                <a:cubicBezTo>
                  <a:pt x="7829809" y="2593806"/>
                  <a:pt x="7847444" y="2596745"/>
                  <a:pt x="7865568" y="2600174"/>
                </a:cubicBezTo>
                <a:cubicBezTo>
                  <a:pt x="7863119" y="2564414"/>
                  <a:pt x="7839116" y="2526205"/>
                  <a:pt x="7874876" y="2505141"/>
                </a:cubicBezTo>
                <a:cubicBezTo>
                  <a:pt x="7864099" y="2488486"/>
                  <a:pt x="7840586" y="2468892"/>
                  <a:pt x="7843525" y="2454686"/>
                </a:cubicBezTo>
                <a:cubicBezTo>
                  <a:pt x="7848423" y="2430193"/>
                  <a:pt x="7812174" y="2390515"/>
                  <a:pt x="7872427" y="2381208"/>
                </a:cubicBezTo>
                <a:cubicBezTo>
                  <a:pt x="7840586" y="2330262"/>
                  <a:pt x="7812174" y="2284216"/>
                  <a:pt x="7777394" y="2227882"/>
                </a:cubicBezTo>
                <a:cubicBezTo>
                  <a:pt x="7802867" y="2230332"/>
                  <a:pt x="7813154" y="2231311"/>
                  <a:pt x="7823931" y="2232291"/>
                </a:cubicBezTo>
                <a:cubicBezTo>
                  <a:pt x="7823931" y="2228372"/>
                  <a:pt x="7824420" y="2223963"/>
                  <a:pt x="7823931" y="2223473"/>
                </a:cubicBezTo>
                <a:cubicBezTo>
                  <a:pt x="7796009" y="2216615"/>
                  <a:pt x="7767597" y="2204859"/>
                  <a:pt x="7739675" y="2205349"/>
                </a:cubicBezTo>
                <a:cubicBezTo>
                  <a:pt x="7724489" y="2205349"/>
                  <a:pt x="7694608" y="2229352"/>
                  <a:pt x="7696568" y="2236700"/>
                </a:cubicBezTo>
                <a:cubicBezTo>
                  <a:pt x="7701956" y="2260213"/>
                  <a:pt x="7717142" y="2282746"/>
                  <a:pt x="7732328" y="2302830"/>
                </a:cubicBezTo>
                <a:cubicBezTo>
                  <a:pt x="7741145" y="2314097"/>
                  <a:pt x="7757800" y="2319485"/>
                  <a:pt x="7778864" y="2332222"/>
                </a:cubicBezTo>
                <a:cubicBezTo>
                  <a:pt x="7754861" y="2341039"/>
                  <a:pt x="7739675" y="2346428"/>
                  <a:pt x="7724489" y="2351816"/>
                </a:cubicBezTo>
                <a:cubicBezTo>
                  <a:pt x="7725959" y="2368471"/>
                  <a:pt x="7726939" y="2384637"/>
                  <a:pt x="7728408" y="2404231"/>
                </a:cubicBezTo>
                <a:cubicBezTo>
                  <a:pt x="7742614" y="2403251"/>
                  <a:pt x="7756330" y="2402761"/>
                  <a:pt x="7767107" y="2401782"/>
                </a:cubicBezTo>
                <a:cubicBezTo>
                  <a:pt x="7761229" y="2439500"/>
                  <a:pt x="7755351" y="2464483"/>
                  <a:pt x="7748982" y="2489466"/>
                </a:cubicBezTo>
                <a:cubicBezTo>
                  <a:pt x="7742125" y="2479179"/>
                  <a:pt x="7735756" y="2468402"/>
                  <a:pt x="7729878" y="2459095"/>
                </a:cubicBezTo>
                <a:cubicBezTo>
                  <a:pt x="7715672" y="2459095"/>
                  <a:pt x="7702936" y="2459095"/>
                  <a:pt x="7679912" y="2459095"/>
                </a:cubicBezTo>
                <a:cubicBezTo>
                  <a:pt x="7695098" y="2480648"/>
                  <a:pt x="7705875" y="2496324"/>
                  <a:pt x="7716652" y="2511999"/>
                </a:cubicBezTo>
                <a:cubicBezTo>
                  <a:pt x="7730368" y="2502692"/>
                  <a:pt x="7739675" y="2496324"/>
                  <a:pt x="7748982" y="2489466"/>
                </a:cubicBezTo>
                <a:close/>
                <a:moveTo>
                  <a:pt x="7543242" y="2517878"/>
                </a:moveTo>
                <a:cubicBezTo>
                  <a:pt x="7532466" y="2511510"/>
                  <a:pt x="7522179" y="2505141"/>
                  <a:pt x="7512382" y="2499263"/>
                </a:cubicBezTo>
                <a:cubicBezTo>
                  <a:pt x="7498665" y="2525226"/>
                  <a:pt x="7488378" y="2544330"/>
                  <a:pt x="7478092" y="2563924"/>
                </a:cubicBezTo>
                <a:cubicBezTo>
                  <a:pt x="7480051" y="2565394"/>
                  <a:pt x="7481520" y="2566863"/>
                  <a:pt x="7483480" y="2568333"/>
                </a:cubicBezTo>
                <a:cubicBezTo>
                  <a:pt x="7501115" y="2557066"/>
                  <a:pt x="7518749" y="2545799"/>
                  <a:pt x="7536385" y="2534533"/>
                </a:cubicBezTo>
                <a:cubicBezTo>
                  <a:pt x="7540303" y="2549718"/>
                  <a:pt x="7543733" y="2564904"/>
                  <a:pt x="7547651" y="2580579"/>
                </a:cubicBezTo>
                <a:cubicBezTo>
                  <a:pt x="7566756" y="2573721"/>
                  <a:pt x="7585370" y="2567353"/>
                  <a:pt x="7604474" y="2560495"/>
                </a:cubicBezTo>
                <a:cubicBezTo>
                  <a:pt x="7604965" y="2555597"/>
                  <a:pt x="7605454" y="2550698"/>
                  <a:pt x="7606434" y="2545799"/>
                </a:cubicBezTo>
                <a:cubicBezTo>
                  <a:pt x="7584880" y="2536982"/>
                  <a:pt x="7564306" y="2527675"/>
                  <a:pt x="7543242" y="2517878"/>
                </a:cubicBezTo>
                <a:close/>
                <a:moveTo>
                  <a:pt x="1690429" y="3190452"/>
                </a:moveTo>
                <a:cubicBezTo>
                  <a:pt x="1680142" y="3181634"/>
                  <a:pt x="1669855" y="3172817"/>
                  <a:pt x="1660058" y="3163999"/>
                </a:cubicBezTo>
                <a:cubicBezTo>
                  <a:pt x="1645852" y="3171347"/>
                  <a:pt x="1633116" y="3178695"/>
                  <a:pt x="1617440" y="3186533"/>
                </a:cubicBezTo>
                <a:cubicBezTo>
                  <a:pt x="1640954" y="3231110"/>
                  <a:pt x="1666426" y="3196820"/>
                  <a:pt x="1690429" y="3189472"/>
                </a:cubicBezTo>
                <a:cubicBezTo>
                  <a:pt x="1671325" y="3212985"/>
                  <a:pt x="1651730" y="3235518"/>
                  <a:pt x="1634096" y="3259521"/>
                </a:cubicBezTo>
                <a:cubicBezTo>
                  <a:pt x="1625768" y="3270298"/>
                  <a:pt x="1621359" y="3284014"/>
                  <a:pt x="1614991" y="3296261"/>
                </a:cubicBezTo>
                <a:cubicBezTo>
                  <a:pt x="1631156" y="3299200"/>
                  <a:pt x="1647322" y="3301649"/>
                  <a:pt x="1662997" y="3306058"/>
                </a:cubicBezTo>
                <a:cubicBezTo>
                  <a:pt x="1678183" y="3309977"/>
                  <a:pt x="1695328" y="3312426"/>
                  <a:pt x="1706594" y="3322223"/>
                </a:cubicBezTo>
                <a:cubicBezTo>
                  <a:pt x="1718351" y="3332020"/>
                  <a:pt x="1724229" y="3349655"/>
                  <a:pt x="1727168" y="3355043"/>
                </a:cubicBezTo>
                <a:cubicBezTo>
                  <a:pt x="1710023" y="3382965"/>
                  <a:pt x="1696307" y="3405009"/>
                  <a:pt x="1682591" y="3427053"/>
                </a:cubicBezTo>
                <a:cubicBezTo>
                  <a:pt x="1687000" y="3429992"/>
                  <a:pt x="1691899" y="3433421"/>
                  <a:pt x="1696307" y="3436360"/>
                </a:cubicBezTo>
                <a:cubicBezTo>
                  <a:pt x="1717371" y="3410887"/>
                  <a:pt x="1738925" y="3384925"/>
                  <a:pt x="1756560" y="3363371"/>
                </a:cubicBezTo>
                <a:cubicBezTo>
                  <a:pt x="1742844" y="3332510"/>
                  <a:pt x="1730597" y="3305078"/>
                  <a:pt x="1712963" y="3265400"/>
                </a:cubicBezTo>
                <a:cubicBezTo>
                  <a:pt x="1743334" y="3273237"/>
                  <a:pt x="1765867" y="3273237"/>
                  <a:pt x="1779583" y="3284504"/>
                </a:cubicBezTo>
                <a:cubicBezTo>
                  <a:pt x="1793789" y="3295771"/>
                  <a:pt x="1799177" y="3317814"/>
                  <a:pt x="1808975" y="3335939"/>
                </a:cubicBezTo>
                <a:cubicBezTo>
                  <a:pt x="1826120" y="3308017"/>
                  <a:pt x="1814853" y="3237968"/>
                  <a:pt x="1806525" y="3210046"/>
                </a:cubicBezTo>
                <a:cubicBezTo>
                  <a:pt x="1787911" y="3148814"/>
                  <a:pt x="1758519" y="3168408"/>
                  <a:pt x="1722760" y="3189472"/>
                </a:cubicBezTo>
                <a:cubicBezTo>
                  <a:pt x="1715412" y="3194860"/>
                  <a:pt x="1701696" y="3190452"/>
                  <a:pt x="1690429" y="3190452"/>
                </a:cubicBezTo>
                <a:close/>
                <a:moveTo>
                  <a:pt x="874817" y="4015371"/>
                </a:moveTo>
                <a:cubicBezTo>
                  <a:pt x="859142" y="4046722"/>
                  <a:pt x="829260" y="4054070"/>
                  <a:pt x="798399" y="4060928"/>
                </a:cubicBezTo>
                <a:cubicBezTo>
                  <a:pt x="783704" y="4064357"/>
                  <a:pt x="769498" y="4070725"/>
                  <a:pt x="754802" y="4073664"/>
                </a:cubicBezTo>
                <a:cubicBezTo>
                  <a:pt x="711205" y="4082481"/>
                  <a:pt x="667607" y="4090319"/>
                  <a:pt x="622051" y="4099137"/>
                </a:cubicBezTo>
                <a:cubicBezTo>
                  <a:pt x="619601" y="4108444"/>
                  <a:pt x="615683" y="4123139"/>
                  <a:pt x="611764" y="4138325"/>
                </a:cubicBezTo>
                <a:cubicBezTo>
                  <a:pt x="640175" y="4140774"/>
                  <a:pt x="666628" y="4170656"/>
                  <a:pt x="696019" y="4142244"/>
                </a:cubicBezTo>
                <a:cubicBezTo>
                  <a:pt x="697489" y="4140774"/>
                  <a:pt x="710715" y="4149102"/>
                  <a:pt x="717083" y="4154980"/>
                </a:cubicBezTo>
                <a:cubicBezTo>
                  <a:pt x="724921" y="4161838"/>
                  <a:pt x="730309" y="4170656"/>
                  <a:pt x="737167" y="4178983"/>
                </a:cubicBezTo>
                <a:cubicBezTo>
                  <a:pt x="741086" y="4170656"/>
                  <a:pt x="743535" y="4160858"/>
                  <a:pt x="749414" y="4154980"/>
                </a:cubicBezTo>
                <a:cubicBezTo>
                  <a:pt x="762640" y="4141264"/>
                  <a:pt x="776356" y="4126079"/>
                  <a:pt x="793011" y="4117261"/>
                </a:cubicBezTo>
                <a:cubicBezTo>
                  <a:pt x="807707" y="4109423"/>
                  <a:pt x="826321" y="4109913"/>
                  <a:pt x="846405" y="4106484"/>
                </a:cubicBezTo>
                <a:cubicBezTo>
                  <a:pt x="850324" y="4123139"/>
                  <a:pt x="854733" y="4142244"/>
                  <a:pt x="860611" y="4164777"/>
                </a:cubicBezTo>
                <a:cubicBezTo>
                  <a:pt x="850324" y="4157429"/>
                  <a:pt x="844446" y="4153511"/>
                  <a:pt x="839057" y="4149592"/>
                </a:cubicBezTo>
                <a:cubicBezTo>
                  <a:pt x="836118" y="4152531"/>
                  <a:pt x="833179" y="4154980"/>
                  <a:pt x="830730" y="4157919"/>
                </a:cubicBezTo>
                <a:cubicBezTo>
                  <a:pt x="839547" y="4167227"/>
                  <a:pt x="851304" y="4186331"/>
                  <a:pt x="857182" y="4184862"/>
                </a:cubicBezTo>
                <a:cubicBezTo>
                  <a:pt x="921843" y="4167227"/>
                  <a:pt x="990423" y="4191230"/>
                  <a:pt x="1055574" y="4156940"/>
                </a:cubicBezTo>
                <a:cubicBezTo>
                  <a:pt x="1092314" y="4137835"/>
                  <a:pt x="1119746" y="4113342"/>
                  <a:pt x="1147178" y="4086890"/>
                </a:cubicBezTo>
                <a:cubicBezTo>
                  <a:pt x="1170691" y="4064357"/>
                  <a:pt x="1162363" y="4035945"/>
                  <a:pt x="1133462" y="4019290"/>
                </a:cubicBezTo>
                <a:cubicBezTo>
                  <a:pt x="1118276" y="4010472"/>
                  <a:pt x="1108479" y="3993817"/>
                  <a:pt x="1094273" y="3983040"/>
                </a:cubicBezTo>
                <a:cubicBezTo>
                  <a:pt x="1087415" y="3978142"/>
                  <a:pt x="1074679" y="3974223"/>
                  <a:pt x="1067821" y="3977652"/>
                </a:cubicBezTo>
                <a:cubicBezTo>
                  <a:pt x="1057044" y="3982551"/>
                  <a:pt x="1049206" y="3993817"/>
                  <a:pt x="1040879" y="4001655"/>
                </a:cubicBezTo>
                <a:cubicBezTo>
                  <a:pt x="1046267" y="4012432"/>
                  <a:pt x="1051166" y="4021249"/>
                  <a:pt x="1058024" y="4034965"/>
                </a:cubicBezTo>
                <a:cubicBezTo>
                  <a:pt x="1041368" y="4037414"/>
                  <a:pt x="1029612" y="4041823"/>
                  <a:pt x="1017855" y="4040843"/>
                </a:cubicBezTo>
                <a:cubicBezTo>
                  <a:pt x="992383" y="4039374"/>
                  <a:pt x="971809" y="4039374"/>
                  <a:pt x="946826" y="4056519"/>
                </a:cubicBezTo>
                <a:cubicBezTo>
                  <a:pt x="903719" y="4085910"/>
                  <a:pt x="880205" y="4068765"/>
                  <a:pt x="872858" y="4015371"/>
                </a:cubicBezTo>
                <a:cubicBezTo>
                  <a:pt x="901759" y="4009493"/>
                  <a:pt x="930171" y="4003614"/>
                  <a:pt x="959072" y="3997736"/>
                </a:cubicBezTo>
                <a:cubicBezTo>
                  <a:pt x="956623" y="3990388"/>
                  <a:pt x="954174" y="3982551"/>
                  <a:pt x="951725" y="3975203"/>
                </a:cubicBezTo>
                <a:cubicBezTo>
                  <a:pt x="926742" y="3987939"/>
                  <a:pt x="900779" y="4001655"/>
                  <a:pt x="874817" y="4015371"/>
                </a:cubicBezTo>
                <a:close/>
                <a:moveTo>
                  <a:pt x="2925849" y="1125704"/>
                </a:moveTo>
                <a:cubicBezTo>
                  <a:pt x="2858739" y="1107579"/>
                  <a:pt x="2797506" y="1091414"/>
                  <a:pt x="2736274" y="1074758"/>
                </a:cubicBezTo>
                <a:cubicBezTo>
                  <a:pt x="2737254" y="1070350"/>
                  <a:pt x="2738234" y="1065451"/>
                  <a:pt x="2739213" y="1061042"/>
                </a:cubicBezTo>
                <a:cubicBezTo>
                  <a:pt x="2756358" y="1062022"/>
                  <a:pt x="2773014" y="1062512"/>
                  <a:pt x="2790648" y="1063492"/>
                </a:cubicBezTo>
                <a:cubicBezTo>
                  <a:pt x="2804854" y="1029202"/>
                  <a:pt x="2790648" y="1018915"/>
                  <a:pt x="2759787" y="1019405"/>
                </a:cubicBezTo>
                <a:cubicBezTo>
                  <a:pt x="2711291" y="1019894"/>
                  <a:pt x="2662796" y="1018915"/>
                  <a:pt x="2614300" y="1019405"/>
                </a:cubicBezTo>
                <a:cubicBezTo>
                  <a:pt x="2587358" y="1019894"/>
                  <a:pt x="2567763" y="1012057"/>
                  <a:pt x="2567274" y="972868"/>
                </a:cubicBezTo>
                <a:cubicBezTo>
                  <a:pt x="2616259" y="979236"/>
                  <a:pt x="2663775" y="985604"/>
                  <a:pt x="2711291" y="991973"/>
                </a:cubicBezTo>
                <a:cubicBezTo>
                  <a:pt x="2714231" y="973848"/>
                  <a:pt x="2716680" y="957683"/>
                  <a:pt x="2719619" y="939068"/>
                </a:cubicBezTo>
                <a:cubicBezTo>
                  <a:pt x="2739213" y="947885"/>
                  <a:pt x="2753909" y="952784"/>
                  <a:pt x="2766645" y="960622"/>
                </a:cubicBezTo>
                <a:cubicBezTo>
                  <a:pt x="2794567" y="978746"/>
                  <a:pt x="2802895" y="963071"/>
                  <a:pt x="2810243" y="939558"/>
                </a:cubicBezTo>
                <a:cubicBezTo>
                  <a:pt x="2818080" y="913106"/>
                  <a:pt x="2827388" y="886653"/>
                  <a:pt x="2835715" y="860691"/>
                </a:cubicBezTo>
                <a:cubicBezTo>
                  <a:pt x="2915072" y="873917"/>
                  <a:pt x="2917521" y="933680"/>
                  <a:pt x="2920950" y="998341"/>
                </a:cubicBezTo>
                <a:cubicBezTo>
                  <a:pt x="2954750" y="980706"/>
                  <a:pt x="2982672" y="963561"/>
                  <a:pt x="3013044" y="951804"/>
                </a:cubicBezTo>
                <a:cubicBezTo>
                  <a:pt x="3054681" y="935639"/>
                  <a:pt x="3071826" y="907227"/>
                  <a:pt x="3061539" y="862650"/>
                </a:cubicBezTo>
                <a:cubicBezTo>
                  <a:pt x="3059090" y="851384"/>
                  <a:pt x="3055171" y="840607"/>
                  <a:pt x="3051742" y="829830"/>
                </a:cubicBezTo>
                <a:cubicBezTo>
                  <a:pt x="3013044" y="854813"/>
                  <a:pt x="2974345" y="853343"/>
                  <a:pt x="2941035" y="825421"/>
                </a:cubicBezTo>
                <a:cubicBezTo>
                  <a:pt x="2910174" y="799459"/>
                  <a:pt x="2818080" y="818563"/>
                  <a:pt x="2798976" y="852853"/>
                </a:cubicBezTo>
                <a:cubicBezTo>
                  <a:pt x="2791628" y="866079"/>
                  <a:pt x="2777912" y="877836"/>
                  <a:pt x="2764686" y="886163"/>
                </a:cubicBezTo>
                <a:cubicBezTo>
                  <a:pt x="2745581" y="898410"/>
                  <a:pt x="2725007" y="909187"/>
                  <a:pt x="2703944" y="916535"/>
                </a:cubicBezTo>
                <a:cubicBezTo>
                  <a:pt x="2662796" y="931230"/>
                  <a:pt x="2626056" y="959152"/>
                  <a:pt x="2576581" y="949845"/>
                </a:cubicBezTo>
                <a:cubicBezTo>
                  <a:pt x="2543760" y="943477"/>
                  <a:pt x="2532984" y="964541"/>
                  <a:pt x="2544740" y="996871"/>
                </a:cubicBezTo>
                <a:cubicBezTo>
                  <a:pt x="2552578" y="1018915"/>
                  <a:pt x="2556986" y="1042428"/>
                  <a:pt x="2562865" y="1064471"/>
                </a:cubicBezTo>
                <a:cubicBezTo>
                  <a:pt x="2591766" y="1054674"/>
                  <a:pt x="2624097" y="1042918"/>
                  <a:pt x="2656917" y="1031651"/>
                </a:cubicBezTo>
                <a:cubicBezTo>
                  <a:pt x="2677981" y="1073289"/>
                  <a:pt x="2698555" y="1113457"/>
                  <a:pt x="2718639" y="1153625"/>
                </a:cubicBezTo>
                <a:cubicBezTo>
                  <a:pt x="2777912" y="1125704"/>
                  <a:pt x="2876373" y="1130602"/>
                  <a:pt x="2902336" y="1159504"/>
                </a:cubicBezTo>
                <a:cubicBezTo>
                  <a:pt x="2908704" y="1150196"/>
                  <a:pt x="2915562" y="1140399"/>
                  <a:pt x="2925849" y="1125704"/>
                </a:cubicBezTo>
                <a:close/>
                <a:moveTo>
                  <a:pt x="7509932" y="4390112"/>
                </a:moveTo>
                <a:cubicBezTo>
                  <a:pt x="7506503" y="4389132"/>
                  <a:pt x="7503564" y="4387662"/>
                  <a:pt x="7500135" y="4386683"/>
                </a:cubicBezTo>
                <a:cubicBezTo>
                  <a:pt x="7493767" y="4397460"/>
                  <a:pt x="7479561" y="4412155"/>
                  <a:pt x="7482500" y="4418034"/>
                </a:cubicBezTo>
                <a:cubicBezTo>
                  <a:pt x="7499645" y="4451344"/>
                  <a:pt x="7470254" y="4452324"/>
                  <a:pt x="7454578" y="4460161"/>
                </a:cubicBezTo>
                <a:cubicBezTo>
                  <a:pt x="7438413" y="4468489"/>
                  <a:pt x="7425677" y="4472408"/>
                  <a:pt x="7406573" y="4451344"/>
                </a:cubicBezTo>
                <a:cubicBezTo>
                  <a:pt x="7389917" y="4433219"/>
                  <a:pt x="7352198" y="4434689"/>
                  <a:pt x="7323297" y="4427341"/>
                </a:cubicBezTo>
                <a:cubicBezTo>
                  <a:pt x="7319867" y="4444486"/>
                  <a:pt x="7315949" y="4461631"/>
                  <a:pt x="7313009" y="4477796"/>
                </a:cubicBezTo>
                <a:cubicBezTo>
                  <a:pt x="7263534" y="4495921"/>
                  <a:pt x="7210630" y="4515515"/>
                  <a:pt x="7157725" y="4535110"/>
                </a:cubicBezTo>
                <a:cubicBezTo>
                  <a:pt x="7185647" y="4551275"/>
                  <a:pt x="7218467" y="4570379"/>
                  <a:pt x="7242960" y="4562541"/>
                </a:cubicBezTo>
                <a:cubicBezTo>
                  <a:pt x="7266963" y="4555194"/>
                  <a:pt x="7282638" y="4520414"/>
                  <a:pt x="7299783" y="4499840"/>
                </a:cubicBezTo>
                <a:cubicBezTo>
                  <a:pt x="7309581" y="4506208"/>
                  <a:pt x="7322807" y="4515025"/>
                  <a:pt x="7339462" y="4525802"/>
                </a:cubicBezTo>
                <a:cubicBezTo>
                  <a:pt x="7339462" y="4532170"/>
                  <a:pt x="7339462" y="4544417"/>
                  <a:pt x="7339462" y="4547356"/>
                </a:cubicBezTo>
                <a:cubicBezTo>
                  <a:pt x="7384039" y="4547356"/>
                  <a:pt x="7423718" y="4547356"/>
                  <a:pt x="7454088" y="4547356"/>
                </a:cubicBezTo>
                <a:cubicBezTo>
                  <a:pt x="7466825" y="4533150"/>
                  <a:pt x="7474662" y="4517475"/>
                  <a:pt x="7481520" y="4517965"/>
                </a:cubicBezTo>
                <a:cubicBezTo>
                  <a:pt x="7501604" y="4518944"/>
                  <a:pt x="7532955" y="4520414"/>
                  <a:pt x="7539813" y="4533150"/>
                </a:cubicBezTo>
                <a:cubicBezTo>
                  <a:pt x="7565776" y="4578707"/>
                  <a:pt x="7578023" y="4546866"/>
                  <a:pt x="7595657" y="4528741"/>
                </a:cubicBezTo>
                <a:cubicBezTo>
                  <a:pt x="7623579" y="4500820"/>
                  <a:pt x="7634356" y="4455263"/>
                  <a:pt x="7682362" y="4446935"/>
                </a:cubicBezTo>
                <a:cubicBezTo>
                  <a:pt x="7687260" y="4445955"/>
                  <a:pt x="7689220" y="4428321"/>
                  <a:pt x="7693629" y="4414605"/>
                </a:cubicBezTo>
                <a:cubicBezTo>
                  <a:pt x="7639255" y="4426361"/>
                  <a:pt x="7594677" y="4437628"/>
                  <a:pt x="7548141" y="4397950"/>
                </a:cubicBezTo>
                <a:cubicBezTo>
                  <a:pt x="7562837" y="4385213"/>
                  <a:pt x="7578512" y="4371497"/>
                  <a:pt x="7594187" y="4357781"/>
                </a:cubicBezTo>
                <a:cubicBezTo>
                  <a:pt x="7595657" y="4363170"/>
                  <a:pt x="7596637" y="4368068"/>
                  <a:pt x="7598107" y="4373457"/>
                </a:cubicBezTo>
                <a:cubicBezTo>
                  <a:pt x="7618680" y="4375416"/>
                  <a:pt x="7638764" y="4377375"/>
                  <a:pt x="7659339" y="4379335"/>
                </a:cubicBezTo>
                <a:cubicBezTo>
                  <a:pt x="7662278" y="4374436"/>
                  <a:pt x="7664727" y="4370028"/>
                  <a:pt x="7667666" y="4365129"/>
                </a:cubicBezTo>
                <a:cubicBezTo>
                  <a:pt x="7629458" y="4362190"/>
                  <a:pt x="7627988" y="4345045"/>
                  <a:pt x="7641704" y="4323001"/>
                </a:cubicBezTo>
                <a:cubicBezTo>
                  <a:pt x="7650521" y="4328390"/>
                  <a:pt x="7659828" y="4334268"/>
                  <a:pt x="7658849" y="4333778"/>
                </a:cubicBezTo>
                <a:cubicBezTo>
                  <a:pt x="7675014" y="4308306"/>
                  <a:pt x="7686771" y="4289691"/>
                  <a:pt x="7701956" y="4265198"/>
                </a:cubicBezTo>
                <a:cubicBezTo>
                  <a:pt x="7670115" y="4269117"/>
                  <a:pt x="7639744" y="4268627"/>
                  <a:pt x="7612313" y="4278424"/>
                </a:cubicBezTo>
                <a:cubicBezTo>
                  <a:pt x="7603495" y="4281364"/>
                  <a:pt x="7603985" y="4310265"/>
                  <a:pt x="7597617" y="4337697"/>
                </a:cubicBezTo>
                <a:cubicBezTo>
                  <a:pt x="7588309" y="4316633"/>
                  <a:pt x="7582431" y="4303897"/>
                  <a:pt x="7576063" y="4289691"/>
                </a:cubicBezTo>
                <a:cubicBezTo>
                  <a:pt x="7513361" y="4315654"/>
                  <a:pt x="7530016" y="4375906"/>
                  <a:pt x="7511892" y="4420973"/>
                </a:cubicBezTo>
                <a:cubicBezTo>
                  <a:pt x="7511402" y="4410686"/>
                  <a:pt x="7510422" y="4400399"/>
                  <a:pt x="7509932" y="4390112"/>
                </a:cubicBezTo>
                <a:close/>
                <a:moveTo>
                  <a:pt x="358508" y="3874782"/>
                </a:moveTo>
                <a:cubicBezTo>
                  <a:pt x="395247" y="3892907"/>
                  <a:pt x="396716" y="3868414"/>
                  <a:pt x="400145" y="3841472"/>
                </a:cubicBezTo>
                <a:cubicBezTo>
                  <a:pt x="382021" y="3836083"/>
                  <a:pt x="365366" y="3830695"/>
                  <a:pt x="354589" y="3827756"/>
                </a:cubicBezTo>
                <a:cubicBezTo>
                  <a:pt x="351650" y="3801793"/>
                  <a:pt x="349200" y="3780239"/>
                  <a:pt x="346261" y="3749868"/>
                </a:cubicBezTo>
                <a:cubicBezTo>
                  <a:pt x="305603" y="3773382"/>
                  <a:pt x="274252" y="3791016"/>
                  <a:pt x="245840" y="3807182"/>
                </a:cubicBezTo>
                <a:cubicBezTo>
                  <a:pt x="262985" y="3833634"/>
                  <a:pt x="271313" y="3862046"/>
                  <a:pt x="289438" y="3870373"/>
                </a:cubicBezTo>
                <a:cubicBezTo>
                  <a:pt x="333035" y="3890457"/>
                  <a:pt x="334994" y="3918379"/>
                  <a:pt x="313931" y="3964916"/>
                </a:cubicBezTo>
                <a:cubicBezTo>
                  <a:pt x="355568" y="3967365"/>
                  <a:pt x="391328" y="3969814"/>
                  <a:pt x="430517" y="3972263"/>
                </a:cubicBezTo>
                <a:cubicBezTo>
                  <a:pt x="419250" y="3982551"/>
                  <a:pt x="413372" y="3988429"/>
                  <a:pt x="404554" y="3996267"/>
                </a:cubicBezTo>
                <a:cubicBezTo>
                  <a:pt x="472154" y="3996756"/>
                  <a:pt x="535836" y="4007533"/>
                  <a:pt x="598048" y="3985490"/>
                </a:cubicBezTo>
                <a:cubicBezTo>
                  <a:pt x="616662" y="3978632"/>
                  <a:pt x="638706" y="3980101"/>
                  <a:pt x="656341" y="3971284"/>
                </a:cubicBezTo>
                <a:cubicBezTo>
                  <a:pt x="670057" y="3964916"/>
                  <a:pt x="685732" y="3949730"/>
                  <a:pt x="687202" y="3936504"/>
                </a:cubicBezTo>
                <a:cubicBezTo>
                  <a:pt x="688181" y="3926707"/>
                  <a:pt x="667118" y="3915440"/>
                  <a:pt x="658300" y="3903194"/>
                </a:cubicBezTo>
                <a:cubicBezTo>
                  <a:pt x="649483" y="3890947"/>
                  <a:pt x="642135" y="3876741"/>
                  <a:pt x="636746" y="3862046"/>
                </a:cubicBezTo>
                <a:cubicBezTo>
                  <a:pt x="632828" y="3851269"/>
                  <a:pt x="630868" y="3838533"/>
                  <a:pt x="631358" y="3826776"/>
                </a:cubicBezTo>
                <a:cubicBezTo>
                  <a:pt x="632828" y="3808161"/>
                  <a:pt x="636257" y="3789057"/>
                  <a:pt x="640665" y="3770932"/>
                </a:cubicBezTo>
                <a:cubicBezTo>
                  <a:pt x="643604" y="3757706"/>
                  <a:pt x="650952" y="3745949"/>
                  <a:pt x="653402" y="3732723"/>
                </a:cubicBezTo>
                <a:cubicBezTo>
                  <a:pt x="654381" y="3728315"/>
                  <a:pt x="647523" y="3719497"/>
                  <a:pt x="642625" y="3717538"/>
                </a:cubicBezTo>
                <a:cubicBezTo>
                  <a:pt x="637726" y="3715578"/>
                  <a:pt x="628419" y="3718028"/>
                  <a:pt x="624500" y="3721947"/>
                </a:cubicBezTo>
                <a:cubicBezTo>
                  <a:pt x="612254" y="3735173"/>
                  <a:pt x="601967" y="3749378"/>
                  <a:pt x="589720" y="3765054"/>
                </a:cubicBezTo>
                <a:cubicBezTo>
                  <a:pt x="594129" y="3774851"/>
                  <a:pt x="600007" y="3787098"/>
                  <a:pt x="607355" y="3802283"/>
                </a:cubicBezTo>
                <a:cubicBezTo>
                  <a:pt x="576984" y="3819918"/>
                  <a:pt x="548572" y="3836083"/>
                  <a:pt x="519671" y="3853228"/>
                </a:cubicBezTo>
                <a:cubicBezTo>
                  <a:pt x="523589" y="3867434"/>
                  <a:pt x="539755" y="3884579"/>
                  <a:pt x="500566" y="3886049"/>
                </a:cubicBezTo>
                <a:cubicBezTo>
                  <a:pt x="460888" y="3887518"/>
                  <a:pt x="418760" y="3892417"/>
                  <a:pt x="385940" y="3924258"/>
                </a:cubicBezTo>
                <a:cubicBezTo>
                  <a:pt x="378102" y="3932095"/>
                  <a:pt x="361937" y="3931605"/>
                  <a:pt x="344302" y="3936014"/>
                </a:cubicBezTo>
                <a:cubicBezTo>
                  <a:pt x="349690" y="3911521"/>
                  <a:pt x="354099" y="3894376"/>
                  <a:pt x="358508" y="3874782"/>
                </a:cubicBezTo>
                <a:close/>
                <a:moveTo>
                  <a:pt x="1785951" y="3752808"/>
                </a:moveTo>
                <a:cubicBezTo>
                  <a:pt x="1783012" y="3714599"/>
                  <a:pt x="1780563" y="3682758"/>
                  <a:pt x="1778603" y="3653367"/>
                </a:cubicBezTo>
                <a:cubicBezTo>
                  <a:pt x="1741374" y="3678349"/>
                  <a:pt x="1707574" y="3700883"/>
                  <a:pt x="1673284" y="3723906"/>
                </a:cubicBezTo>
                <a:cubicBezTo>
                  <a:pt x="1668386" y="3721457"/>
                  <a:pt x="1662997" y="3718518"/>
                  <a:pt x="1658099" y="3716068"/>
                </a:cubicBezTo>
                <a:cubicBezTo>
                  <a:pt x="1669855" y="3675900"/>
                  <a:pt x="1682102" y="3636222"/>
                  <a:pt x="1697287" y="3585766"/>
                </a:cubicBezTo>
                <a:cubicBezTo>
                  <a:pt x="1647322" y="3629363"/>
                  <a:pt x="1601275" y="3669532"/>
                  <a:pt x="1544942" y="3719007"/>
                </a:cubicBezTo>
                <a:cubicBezTo>
                  <a:pt x="1573353" y="3722926"/>
                  <a:pt x="1590498" y="3726845"/>
                  <a:pt x="1608133" y="3727825"/>
                </a:cubicBezTo>
                <a:cubicBezTo>
                  <a:pt x="1642423" y="3729784"/>
                  <a:pt x="1651241" y="3745949"/>
                  <a:pt x="1640464" y="3775831"/>
                </a:cubicBezTo>
                <a:cubicBezTo>
                  <a:pt x="1649281" y="3791996"/>
                  <a:pt x="1662507" y="3816979"/>
                  <a:pt x="1655649" y="3825796"/>
                </a:cubicBezTo>
                <a:cubicBezTo>
                  <a:pt x="1633116" y="3854698"/>
                  <a:pt x="1643403" y="3864985"/>
                  <a:pt x="1670835" y="3878211"/>
                </a:cubicBezTo>
                <a:cubicBezTo>
                  <a:pt x="1652220" y="3874782"/>
                  <a:pt x="1634096" y="3871353"/>
                  <a:pt x="1604704" y="3865964"/>
                </a:cubicBezTo>
                <a:cubicBezTo>
                  <a:pt x="1589519" y="3900254"/>
                  <a:pt x="1573353" y="3937484"/>
                  <a:pt x="1556208" y="3974223"/>
                </a:cubicBezTo>
                <a:cubicBezTo>
                  <a:pt x="1554249" y="3978632"/>
                  <a:pt x="1544452" y="3983040"/>
                  <a:pt x="1540043" y="3981571"/>
                </a:cubicBezTo>
                <a:cubicBezTo>
                  <a:pt x="1536124" y="3980101"/>
                  <a:pt x="1532205" y="3971774"/>
                  <a:pt x="1532205" y="3965895"/>
                </a:cubicBezTo>
                <a:cubicBezTo>
                  <a:pt x="1531226" y="3950710"/>
                  <a:pt x="1531715" y="3935524"/>
                  <a:pt x="1531715" y="3920828"/>
                </a:cubicBezTo>
                <a:cubicBezTo>
                  <a:pt x="1519959" y="3941403"/>
                  <a:pt x="1517999" y="3963936"/>
                  <a:pt x="1509182" y="3983040"/>
                </a:cubicBezTo>
                <a:cubicBezTo>
                  <a:pt x="1499875" y="4003124"/>
                  <a:pt x="1484199" y="4019780"/>
                  <a:pt x="1469504" y="4041333"/>
                </a:cubicBezTo>
                <a:cubicBezTo>
                  <a:pt x="1494976" y="4048191"/>
                  <a:pt x="1511631" y="4053090"/>
                  <a:pt x="1534165" y="4058968"/>
                </a:cubicBezTo>
                <a:cubicBezTo>
                  <a:pt x="1541513" y="4037414"/>
                  <a:pt x="1548371" y="4016841"/>
                  <a:pt x="1556698" y="3991858"/>
                </a:cubicBezTo>
                <a:cubicBezTo>
                  <a:pt x="1559147" y="3991858"/>
                  <a:pt x="1571884" y="3991368"/>
                  <a:pt x="1583640" y="3990878"/>
                </a:cubicBezTo>
                <a:cubicBezTo>
                  <a:pt x="1558168" y="4050641"/>
                  <a:pt x="1633606" y="4008513"/>
                  <a:pt x="1638994" y="4043293"/>
                </a:cubicBezTo>
                <a:cubicBezTo>
                  <a:pt x="1646342" y="4027128"/>
                  <a:pt x="1653690" y="4010962"/>
                  <a:pt x="1660058" y="3996756"/>
                </a:cubicBezTo>
                <a:cubicBezTo>
                  <a:pt x="1641933" y="3986959"/>
                  <a:pt x="1629687" y="3980101"/>
                  <a:pt x="1615971" y="3972753"/>
                </a:cubicBezTo>
                <a:cubicBezTo>
                  <a:pt x="1640954" y="3956588"/>
                  <a:pt x="1658099" y="3944832"/>
                  <a:pt x="1675733" y="3933565"/>
                </a:cubicBezTo>
                <a:cubicBezTo>
                  <a:pt x="1673774" y="3930136"/>
                  <a:pt x="1671815" y="3926707"/>
                  <a:pt x="1669855" y="3922788"/>
                </a:cubicBezTo>
                <a:cubicBezTo>
                  <a:pt x="1659078" y="3920339"/>
                  <a:pt x="1648791" y="3917889"/>
                  <a:pt x="1638014" y="3915440"/>
                </a:cubicBezTo>
                <a:cubicBezTo>
                  <a:pt x="1637525" y="3911521"/>
                  <a:pt x="1637035" y="3907602"/>
                  <a:pt x="1637035" y="3903683"/>
                </a:cubicBezTo>
                <a:cubicBezTo>
                  <a:pt x="1666916" y="3896826"/>
                  <a:pt x="1696307" y="3889968"/>
                  <a:pt x="1728148" y="3882620"/>
                </a:cubicBezTo>
                <a:cubicBezTo>
                  <a:pt x="1733537" y="3891927"/>
                  <a:pt x="1738925" y="3901234"/>
                  <a:pt x="1744803" y="3911521"/>
                </a:cubicBezTo>
                <a:cubicBezTo>
                  <a:pt x="1760969" y="3908092"/>
                  <a:pt x="1776154" y="3904663"/>
                  <a:pt x="1798688" y="3899765"/>
                </a:cubicBezTo>
                <a:cubicBezTo>
                  <a:pt x="1768316" y="3877721"/>
                  <a:pt x="1743824" y="3860086"/>
                  <a:pt x="1718841" y="3841962"/>
                </a:cubicBezTo>
                <a:cubicBezTo>
                  <a:pt x="1791340" y="3818448"/>
                  <a:pt x="1791340" y="3818448"/>
                  <a:pt x="1755580" y="3758196"/>
                </a:cubicBezTo>
                <a:cubicBezTo>
                  <a:pt x="1765867" y="3756726"/>
                  <a:pt x="1775664" y="3754767"/>
                  <a:pt x="1785951" y="3752808"/>
                </a:cubicBezTo>
                <a:close/>
                <a:moveTo>
                  <a:pt x="2024512" y="1064471"/>
                </a:moveTo>
                <a:cubicBezTo>
                  <a:pt x="2072518" y="1081127"/>
                  <a:pt x="2109747" y="1095822"/>
                  <a:pt x="2147956" y="1107089"/>
                </a:cubicBezTo>
                <a:cubicBezTo>
                  <a:pt x="2180286" y="1116396"/>
                  <a:pt x="2216536" y="1132562"/>
                  <a:pt x="2234660" y="1084066"/>
                </a:cubicBezTo>
                <a:cubicBezTo>
                  <a:pt x="2237110" y="1078187"/>
                  <a:pt x="2247397" y="1074758"/>
                  <a:pt x="2254255" y="1071329"/>
                </a:cubicBezTo>
                <a:cubicBezTo>
                  <a:pt x="2271400" y="1062022"/>
                  <a:pt x="2291484" y="1055654"/>
                  <a:pt x="2305690" y="1042918"/>
                </a:cubicBezTo>
                <a:cubicBezTo>
                  <a:pt x="2340470" y="1012057"/>
                  <a:pt x="2377699" y="992462"/>
                  <a:pt x="2422276" y="1006668"/>
                </a:cubicBezTo>
                <a:cubicBezTo>
                  <a:pt x="2438441" y="985115"/>
                  <a:pt x="2453137" y="965030"/>
                  <a:pt x="2468812" y="943477"/>
                </a:cubicBezTo>
                <a:cubicBezTo>
                  <a:pt x="2434522" y="894001"/>
                  <a:pt x="2397293" y="841097"/>
                  <a:pt x="2358594" y="785253"/>
                </a:cubicBezTo>
                <a:cubicBezTo>
                  <a:pt x="2357615" y="786722"/>
                  <a:pt x="2350267" y="797009"/>
                  <a:pt x="2341939" y="806317"/>
                </a:cubicBezTo>
                <a:cubicBezTo>
                  <a:pt x="2315977" y="834728"/>
                  <a:pt x="2290014" y="884694"/>
                  <a:pt x="2262582" y="885674"/>
                </a:cubicBezTo>
                <a:cubicBezTo>
                  <a:pt x="2210168" y="888123"/>
                  <a:pt x="2206249" y="921433"/>
                  <a:pt x="2189104" y="951804"/>
                </a:cubicBezTo>
                <a:cubicBezTo>
                  <a:pt x="2206249" y="951314"/>
                  <a:pt x="2231721" y="949845"/>
                  <a:pt x="2234660" y="941517"/>
                </a:cubicBezTo>
                <a:cubicBezTo>
                  <a:pt x="2246417" y="902819"/>
                  <a:pt x="2279727" y="911636"/>
                  <a:pt x="2304710" y="905758"/>
                </a:cubicBezTo>
                <a:cubicBezTo>
                  <a:pt x="2349777" y="895961"/>
                  <a:pt x="2402192" y="917024"/>
                  <a:pt x="2418847" y="947885"/>
                </a:cubicBezTo>
                <a:cubicBezTo>
                  <a:pt x="2382597" y="945926"/>
                  <a:pt x="2332142" y="928781"/>
                  <a:pt x="2313528" y="945926"/>
                </a:cubicBezTo>
                <a:cubicBezTo>
                  <a:pt x="2288545" y="968949"/>
                  <a:pt x="2218985" y="946416"/>
                  <a:pt x="2234660" y="1014506"/>
                </a:cubicBezTo>
                <a:cubicBezTo>
                  <a:pt x="2246417" y="1014506"/>
                  <a:pt x="2257684" y="1014506"/>
                  <a:pt x="2268461" y="1014506"/>
                </a:cubicBezTo>
                <a:cubicBezTo>
                  <a:pt x="2269440" y="1017935"/>
                  <a:pt x="2269930" y="1021364"/>
                  <a:pt x="2270910" y="1024793"/>
                </a:cubicBezTo>
                <a:cubicBezTo>
                  <a:pt x="2252785" y="1030181"/>
                  <a:pt x="2234660" y="1036060"/>
                  <a:pt x="2218005" y="1040958"/>
                </a:cubicBezTo>
                <a:cubicBezTo>
                  <a:pt x="2203800" y="1020384"/>
                  <a:pt x="2191553" y="1002260"/>
                  <a:pt x="2177347" y="981196"/>
                </a:cubicBezTo>
                <a:cubicBezTo>
                  <a:pt x="2126402" y="1013036"/>
                  <a:pt x="2057332" y="1007648"/>
                  <a:pt x="2024512" y="1064471"/>
                </a:cubicBezTo>
                <a:close/>
                <a:moveTo>
                  <a:pt x="1951523" y="2324874"/>
                </a:moveTo>
                <a:cubicBezTo>
                  <a:pt x="1904987" y="2338100"/>
                  <a:pt x="1838366" y="2330752"/>
                  <a:pt x="1803096" y="2404721"/>
                </a:cubicBezTo>
                <a:cubicBezTo>
                  <a:pt x="1861879" y="2395903"/>
                  <a:pt x="1914294" y="2388065"/>
                  <a:pt x="1966709" y="2380718"/>
                </a:cubicBezTo>
                <a:cubicBezTo>
                  <a:pt x="1965239" y="2377778"/>
                  <a:pt x="1963769" y="2374350"/>
                  <a:pt x="1962300" y="2371410"/>
                </a:cubicBezTo>
                <a:cubicBezTo>
                  <a:pt x="1976506" y="2362593"/>
                  <a:pt x="1998059" y="2342999"/>
                  <a:pt x="2003938" y="2346918"/>
                </a:cubicBezTo>
                <a:cubicBezTo>
                  <a:pt x="2026471" y="2362103"/>
                  <a:pt x="2048515" y="2383167"/>
                  <a:pt x="2025491" y="2411579"/>
                </a:cubicBezTo>
                <a:cubicBezTo>
                  <a:pt x="1993651" y="2411579"/>
                  <a:pt x="1964259" y="2411579"/>
                  <a:pt x="1932419" y="2411579"/>
                </a:cubicBezTo>
                <a:cubicBezTo>
                  <a:pt x="1963280" y="2451257"/>
                  <a:pt x="2025491" y="2415498"/>
                  <a:pt x="2053903" y="2472321"/>
                </a:cubicBezTo>
                <a:cubicBezTo>
                  <a:pt x="1998059" y="2472321"/>
                  <a:pt x="1948584" y="2472321"/>
                  <a:pt x="1897639" y="2472321"/>
                </a:cubicBezTo>
                <a:cubicBezTo>
                  <a:pt x="1897639" y="2483098"/>
                  <a:pt x="1897639" y="2496324"/>
                  <a:pt x="1897639" y="2504652"/>
                </a:cubicBezTo>
                <a:cubicBezTo>
                  <a:pt x="1975526" y="2508570"/>
                  <a:pt x="2050964" y="2511999"/>
                  <a:pt x="2132770" y="2515918"/>
                </a:cubicBezTo>
                <a:cubicBezTo>
                  <a:pt x="2077906" y="2568823"/>
                  <a:pt x="2136199" y="2592336"/>
                  <a:pt x="2151385" y="2615359"/>
                </a:cubicBezTo>
                <a:cubicBezTo>
                  <a:pt x="2183715" y="2664835"/>
                  <a:pt x="2193513" y="2575681"/>
                  <a:pt x="2226823" y="2603113"/>
                </a:cubicBezTo>
                <a:cubicBezTo>
                  <a:pt x="2216046" y="2577640"/>
                  <a:pt x="2207718" y="2559026"/>
                  <a:pt x="2198411" y="2536002"/>
                </a:cubicBezTo>
                <a:cubicBezTo>
                  <a:pt x="2151875" y="2522776"/>
                  <a:pt x="2144037" y="2507101"/>
                  <a:pt x="2149915" y="2426764"/>
                </a:cubicBezTo>
                <a:cubicBezTo>
                  <a:pt x="2132770" y="2430683"/>
                  <a:pt x="2115625" y="2434602"/>
                  <a:pt x="2088193" y="2440970"/>
                </a:cubicBezTo>
                <a:cubicBezTo>
                  <a:pt x="2092112" y="2398353"/>
                  <a:pt x="2095541" y="2361613"/>
                  <a:pt x="2098970" y="2324874"/>
                </a:cubicBezTo>
                <a:cubicBezTo>
                  <a:pt x="2054393" y="2318016"/>
                  <a:pt x="2008346" y="2339080"/>
                  <a:pt x="1980425" y="2298422"/>
                </a:cubicBezTo>
                <a:cubicBezTo>
                  <a:pt x="1958871" y="2267561"/>
                  <a:pt x="1944175" y="2232291"/>
                  <a:pt x="1923111" y="2192123"/>
                </a:cubicBezTo>
                <a:cubicBezTo>
                  <a:pt x="1913804" y="2201920"/>
                  <a:pt x="1898618" y="2216615"/>
                  <a:pt x="1880004" y="2235720"/>
                </a:cubicBezTo>
                <a:cubicBezTo>
                  <a:pt x="1903517" y="2244048"/>
                  <a:pt x="1916253" y="2248456"/>
                  <a:pt x="1922132" y="2250416"/>
                </a:cubicBezTo>
                <a:cubicBezTo>
                  <a:pt x="1933398" y="2277848"/>
                  <a:pt x="1941726" y="2299891"/>
                  <a:pt x="1951523" y="2324874"/>
                </a:cubicBezTo>
                <a:close/>
                <a:moveTo>
                  <a:pt x="4905852" y="853833"/>
                </a:moveTo>
                <a:cubicBezTo>
                  <a:pt x="4925446" y="920943"/>
                  <a:pt x="5001374" y="870978"/>
                  <a:pt x="5036154" y="905268"/>
                </a:cubicBezTo>
                <a:cubicBezTo>
                  <a:pt x="5077302" y="884204"/>
                  <a:pt x="5088078" y="847465"/>
                  <a:pt x="5082690" y="807296"/>
                </a:cubicBezTo>
                <a:cubicBezTo>
                  <a:pt x="5115021" y="807296"/>
                  <a:pt x="5143922" y="807296"/>
                  <a:pt x="5165476" y="807296"/>
                </a:cubicBezTo>
                <a:cubicBezTo>
                  <a:pt x="5165476" y="792601"/>
                  <a:pt x="5165966" y="777415"/>
                  <a:pt x="5165476" y="762230"/>
                </a:cubicBezTo>
                <a:cubicBezTo>
                  <a:pt x="5164006" y="733818"/>
                  <a:pt x="5177232" y="693160"/>
                  <a:pt x="5143922" y="682873"/>
                </a:cubicBezTo>
                <a:cubicBezTo>
                  <a:pt x="5095426" y="668177"/>
                  <a:pt x="5068484" y="650052"/>
                  <a:pt x="5096896" y="588820"/>
                </a:cubicBezTo>
                <a:cubicBezTo>
                  <a:pt x="5060647" y="606455"/>
                  <a:pt x="5034194" y="623600"/>
                  <a:pt x="5011171" y="587840"/>
                </a:cubicBezTo>
                <a:cubicBezTo>
                  <a:pt x="5009212" y="584901"/>
                  <a:pt x="4981290" y="596168"/>
                  <a:pt x="4968063" y="604985"/>
                </a:cubicBezTo>
                <a:cubicBezTo>
                  <a:pt x="4962185" y="608904"/>
                  <a:pt x="4964634" y="624090"/>
                  <a:pt x="4959736" y="631928"/>
                </a:cubicBezTo>
                <a:cubicBezTo>
                  <a:pt x="4939162" y="663768"/>
                  <a:pt x="4956797" y="673565"/>
                  <a:pt x="4984229" y="682873"/>
                </a:cubicBezTo>
                <a:cubicBezTo>
                  <a:pt x="5006762" y="690710"/>
                  <a:pt x="5027826" y="704426"/>
                  <a:pt x="5049380" y="715203"/>
                </a:cubicBezTo>
                <a:cubicBezTo>
                  <a:pt x="5043991" y="719122"/>
                  <a:pt x="5038603" y="723041"/>
                  <a:pt x="5033704" y="727450"/>
                </a:cubicBezTo>
                <a:cubicBezTo>
                  <a:pt x="5037133" y="744595"/>
                  <a:pt x="5041542" y="761250"/>
                  <a:pt x="5043012" y="778395"/>
                </a:cubicBezTo>
                <a:cubicBezTo>
                  <a:pt x="5044481" y="796520"/>
                  <a:pt x="5043502" y="814644"/>
                  <a:pt x="5041542" y="832279"/>
                </a:cubicBezTo>
                <a:cubicBezTo>
                  <a:pt x="5041052" y="835708"/>
                  <a:pt x="5029785" y="838647"/>
                  <a:pt x="5023418" y="840117"/>
                </a:cubicBezTo>
                <a:cubicBezTo>
                  <a:pt x="5015090" y="841586"/>
                  <a:pt x="5006272" y="839627"/>
                  <a:pt x="4997945" y="840607"/>
                </a:cubicBezTo>
                <a:cubicBezTo>
                  <a:pt x="4967574" y="845015"/>
                  <a:pt x="4937203" y="849424"/>
                  <a:pt x="4905852" y="853833"/>
                </a:cubicBezTo>
                <a:close/>
                <a:moveTo>
                  <a:pt x="1578252" y="5131266"/>
                </a:moveTo>
                <a:cubicBezTo>
                  <a:pt x="1566985" y="5106283"/>
                  <a:pt x="1557188" y="5084240"/>
                  <a:pt x="1551310" y="5071013"/>
                </a:cubicBezTo>
                <a:cubicBezTo>
                  <a:pt x="1525837" y="5063175"/>
                  <a:pt x="1498405" y="5063175"/>
                  <a:pt x="1493017" y="5051909"/>
                </a:cubicBezTo>
                <a:cubicBezTo>
                  <a:pt x="1475382" y="5017129"/>
                  <a:pt x="1466564" y="4978430"/>
                  <a:pt x="1453338" y="4941201"/>
                </a:cubicBezTo>
                <a:cubicBezTo>
                  <a:pt x="1442561" y="4910340"/>
                  <a:pt x="1408271" y="4905441"/>
                  <a:pt x="1383289" y="4932874"/>
                </a:cubicBezTo>
                <a:cubicBezTo>
                  <a:pt x="1397984" y="4942181"/>
                  <a:pt x="1412190" y="4950998"/>
                  <a:pt x="1426886" y="4959816"/>
                </a:cubicBezTo>
                <a:cubicBezTo>
                  <a:pt x="1412680" y="4970592"/>
                  <a:pt x="1400924" y="4979410"/>
                  <a:pt x="1390147" y="4987737"/>
                </a:cubicBezTo>
                <a:cubicBezTo>
                  <a:pt x="1383779" y="4982349"/>
                  <a:pt x="1377900" y="4976961"/>
                  <a:pt x="1370552" y="4970592"/>
                </a:cubicBezTo>
                <a:cubicBezTo>
                  <a:pt x="1362715" y="4989697"/>
                  <a:pt x="1352918" y="5004393"/>
                  <a:pt x="1350958" y="5020068"/>
                </a:cubicBezTo>
                <a:cubicBezTo>
                  <a:pt x="1349489" y="5032314"/>
                  <a:pt x="1353897" y="5054358"/>
                  <a:pt x="1361245" y="5056807"/>
                </a:cubicBezTo>
                <a:cubicBezTo>
                  <a:pt x="1386228" y="5065135"/>
                  <a:pt x="1397005" y="5080320"/>
                  <a:pt x="1402393" y="5104813"/>
                </a:cubicBezTo>
                <a:cubicBezTo>
                  <a:pt x="1404842" y="5116570"/>
                  <a:pt x="1418558" y="5125877"/>
                  <a:pt x="1426396" y="5137144"/>
                </a:cubicBezTo>
                <a:cubicBezTo>
                  <a:pt x="1444521" y="5161147"/>
                  <a:pt x="1464605" y="5184660"/>
                  <a:pt x="1479791" y="5210622"/>
                </a:cubicBezTo>
                <a:cubicBezTo>
                  <a:pt x="1496936" y="5240504"/>
                  <a:pt x="1534165" y="5249811"/>
                  <a:pt x="1561597" y="5227278"/>
                </a:cubicBezTo>
                <a:cubicBezTo>
                  <a:pt x="1521428" y="5158698"/>
                  <a:pt x="1540043" y="5164576"/>
                  <a:pt x="1578252" y="5131266"/>
                </a:cubicBezTo>
                <a:close/>
                <a:moveTo>
                  <a:pt x="8573902" y="4008023"/>
                </a:moveTo>
                <a:cubicBezTo>
                  <a:pt x="8606722" y="4046232"/>
                  <a:pt x="8606722" y="4046232"/>
                  <a:pt x="8574391" y="4052600"/>
                </a:cubicBezTo>
                <a:cubicBezTo>
                  <a:pt x="8574391" y="4064847"/>
                  <a:pt x="8574391" y="4077093"/>
                  <a:pt x="8574391" y="4082971"/>
                </a:cubicBezTo>
                <a:cubicBezTo>
                  <a:pt x="8613580" y="4097177"/>
                  <a:pt x="8649829" y="4110403"/>
                  <a:pt x="8684119" y="4122650"/>
                </a:cubicBezTo>
                <a:cubicBezTo>
                  <a:pt x="8685099" y="4101096"/>
                  <a:pt x="8686569" y="4073664"/>
                  <a:pt x="8688528" y="4041823"/>
                </a:cubicBezTo>
                <a:cubicBezTo>
                  <a:pt x="8681670" y="4042313"/>
                  <a:pt x="8666974" y="4043293"/>
                  <a:pt x="8643951" y="4044762"/>
                </a:cubicBezTo>
                <a:cubicBezTo>
                  <a:pt x="8665505" y="4008023"/>
                  <a:pt x="8687549" y="3972753"/>
                  <a:pt x="8667954" y="3947281"/>
                </a:cubicBezTo>
                <a:cubicBezTo>
                  <a:pt x="8637093" y="3941403"/>
                  <a:pt x="8617499" y="3936994"/>
                  <a:pt x="8597415" y="3933565"/>
                </a:cubicBezTo>
                <a:cubicBezTo>
                  <a:pt x="8588597" y="3932095"/>
                  <a:pt x="8573412" y="3927687"/>
                  <a:pt x="8570963" y="3931116"/>
                </a:cubicBezTo>
                <a:cubicBezTo>
                  <a:pt x="8552838" y="3960017"/>
                  <a:pt x="8537652" y="3934055"/>
                  <a:pt x="8522467" y="3929156"/>
                </a:cubicBezTo>
                <a:cubicBezTo>
                  <a:pt x="8513649" y="3926707"/>
                  <a:pt x="8502383" y="3914460"/>
                  <a:pt x="8498463" y="3916910"/>
                </a:cubicBezTo>
                <a:cubicBezTo>
                  <a:pt x="8457806" y="3941403"/>
                  <a:pt x="8418127" y="3968345"/>
                  <a:pt x="8385797" y="3988919"/>
                </a:cubicBezTo>
                <a:cubicBezTo>
                  <a:pt x="8411759" y="4011942"/>
                  <a:pt x="8429883" y="4029577"/>
                  <a:pt x="8449968" y="4044762"/>
                </a:cubicBezTo>
                <a:cubicBezTo>
                  <a:pt x="8463194" y="4055049"/>
                  <a:pt x="8477890" y="4062887"/>
                  <a:pt x="8497484" y="4074644"/>
                </a:cubicBezTo>
                <a:cubicBezTo>
                  <a:pt x="8497484" y="4056029"/>
                  <a:pt x="8497484" y="4046722"/>
                  <a:pt x="8497484" y="4048681"/>
                </a:cubicBezTo>
                <a:cubicBezTo>
                  <a:pt x="8526875" y="4032516"/>
                  <a:pt x="8549898" y="4020269"/>
                  <a:pt x="8573902" y="4008023"/>
                </a:cubicBezTo>
                <a:close/>
                <a:moveTo>
                  <a:pt x="3275607" y="805337"/>
                </a:moveTo>
                <a:cubicBezTo>
                  <a:pt x="3230540" y="723041"/>
                  <a:pt x="3339288" y="728919"/>
                  <a:pt x="3344187" y="675525"/>
                </a:cubicBezTo>
                <a:cubicBezTo>
                  <a:pt x="3358393" y="728919"/>
                  <a:pt x="3385335" y="749003"/>
                  <a:pt x="3420115" y="732348"/>
                </a:cubicBezTo>
                <a:cubicBezTo>
                  <a:pt x="3411297" y="715203"/>
                  <a:pt x="3401990" y="697568"/>
                  <a:pt x="3393173" y="680423"/>
                </a:cubicBezTo>
                <a:cubicBezTo>
                  <a:pt x="3394152" y="676015"/>
                  <a:pt x="3395132" y="671606"/>
                  <a:pt x="3395622" y="667197"/>
                </a:cubicBezTo>
                <a:cubicBezTo>
                  <a:pt x="3344187" y="667197"/>
                  <a:pt x="3292262" y="667197"/>
                  <a:pt x="3252094" y="667197"/>
                </a:cubicBezTo>
                <a:cubicBezTo>
                  <a:pt x="3233969" y="705896"/>
                  <a:pt x="3226621" y="738227"/>
                  <a:pt x="3206537" y="756351"/>
                </a:cubicBezTo>
                <a:cubicBezTo>
                  <a:pt x="3198699" y="763209"/>
                  <a:pt x="3161960" y="740186"/>
                  <a:pt x="3139427" y="728919"/>
                </a:cubicBezTo>
                <a:cubicBezTo>
                  <a:pt x="3126200" y="722061"/>
                  <a:pt x="3116403" y="708835"/>
                  <a:pt x="3102687" y="703447"/>
                </a:cubicBezTo>
                <a:cubicBezTo>
                  <a:pt x="3044884" y="680913"/>
                  <a:pt x="2998348" y="712754"/>
                  <a:pt x="2948872" y="738716"/>
                </a:cubicBezTo>
                <a:cubicBezTo>
                  <a:pt x="2961119" y="749493"/>
                  <a:pt x="2973855" y="757821"/>
                  <a:pt x="2987081" y="759290"/>
                </a:cubicBezTo>
                <a:cubicBezTo>
                  <a:pt x="3012064" y="762230"/>
                  <a:pt x="3037536" y="759290"/>
                  <a:pt x="3062519" y="761740"/>
                </a:cubicBezTo>
                <a:cubicBezTo>
                  <a:pt x="3105626" y="766148"/>
                  <a:pt x="3148244" y="772027"/>
                  <a:pt x="3191351" y="778395"/>
                </a:cubicBezTo>
                <a:cubicBezTo>
                  <a:pt x="3197720" y="779375"/>
                  <a:pt x="3202618" y="786722"/>
                  <a:pt x="3218294" y="799459"/>
                </a:cubicBezTo>
                <a:cubicBezTo>
                  <a:pt x="3178125" y="808766"/>
                  <a:pt x="3148734" y="815134"/>
                  <a:pt x="3119342" y="821992"/>
                </a:cubicBezTo>
                <a:cubicBezTo>
                  <a:pt x="3118363" y="825421"/>
                  <a:pt x="3116893" y="829340"/>
                  <a:pt x="3115914" y="832769"/>
                </a:cubicBezTo>
                <a:cubicBezTo>
                  <a:pt x="3127670" y="839137"/>
                  <a:pt x="3138937" y="848444"/>
                  <a:pt x="3151673" y="851873"/>
                </a:cubicBezTo>
                <a:cubicBezTo>
                  <a:pt x="3172737" y="857262"/>
                  <a:pt x="3194780" y="859711"/>
                  <a:pt x="3216824" y="862160"/>
                </a:cubicBezTo>
                <a:cubicBezTo>
                  <a:pt x="3227601" y="863630"/>
                  <a:pt x="3239357" y="862160"/>
                  <a:pt x="3250134" y="861671"/>
                </a:cubicBezTo>
                <a:cubicBezTo>
                  <a:pt x="3247195" y="851384"/>
                  <a:pt x="3244256" y="840607"/>
                  <a:pt x="3240827" y="828850"/>
                </a:cubicBezTo>
                <a:cubicBezTo>
                  <a:pt x="3250624" y="822972"/>
                  <a:pt x="3260911" y="815624"/>
                  <a:pt x="3275607" y="805337"/>
                </a:cubicBezTo>
                <a:close/>
                <a:moveTo>
                  <a:pt x="1929479" y="3365820"/>
                </a:moveTo>
                <a:cubicBezTo>
                  <a:pt x="1917723" y="3385415"/>
                  <a:pt x="1908416" y="3400110"/>
                  <a:pt x="1899598" y="3415296"/>
                </a:cubicBezTo>
                <a:cubicBezTo>
                  <a:pt x="1904007" y="3418235"/>
                  <a:pt x="1907926" y="3421664"/>
                  <a:pt x="1912334" y="3424603"/>
                </a:cubicBezTo>
                <a:cubicBezTo>
                  <a:pt x="1936827" y="3398641"/>
                  <a:pt x="1961320" y="3373168"/>
                  <a:pt x="1990222" y="3342797"/>
                </a:cubicBezTo>
                <a:cubicBezTo>
                  <a:pt x="1978465" y="3341328"/>
                  <a:pt x="1973077" y="3341817"/>
                  <a:pt x="1969158" y="3339368"/>
                </a:cubicBezTo>
                <a:cubicBezTo>
                  <a:pt x="1963769" y="3336429"/>
                  <a:pt x="1959851" y="3331530"/>
                  <a:pt x="1954952" y="3327122"/>
                </a:cubicBezTo>
                <a:cubicBezTo>
                  <a:pt x="1992181" y="3290382"/>
                  <a:pt x="1988752" y="3289403"/>
                  <a:pt x="2034309" y="3307038"/>
                </a:cubicBezTo>
                <a:cubicBezTo>
                  <a:pt x="2061251" y="3317814"/>
                  <a:pt x="2102889" y="3322223"/>
                  <a:pt x="2119054" y="3292832"/>
                </a:cubicBezTo>
                <a:cubicBezTo>
                  <a:pt x="2145506" y="3245316"/>
                  <a:pt x="2183715" y="3239437"/>
                  <a:pt x="2224863" y="3243356"/>
                </a:cubicBezTo>
                <a:cubicBezTo>
                  <a:pt x="2208698" y="3226211"/>
                  <a:pt x="2192043" y="3207597"/>
                  <a:pt x="2174408" y="3189472"/>
                </a:cubicBezTo>
                <a:cubicBezTo>
                  <a:pt x="2162651" y="3177715"/>
                  <a:pt x="2149915" y="3167428"/>
                  <a:pt x="2137669" y="3156162"/>
                </a:cubicBezTo>
                <a:cubicBezTo>
                  <a:pt x="2121503" y="3176246"/>
                  <a:pt x="2093582" y="3195350"/>
                  <a:pt x="2092602" y="3216414"/>
                </a:cubicBezTo>
                <a:cubicBezTo>
                  <a:pt x="2090153" y="3254623"/>
                  <a:pt x="2068599" y="3274217"/>
                  <a:pt x="2041167" y="3271768"/>
                </a:cubicBezTo>
                <a:cubicBezTo>
                  <a:pt x="1994630" y="3267359"/>
                  <a:pt x="1949564" y="3250214"/>
                  <a:pt x="1900578" y="3237968"/>
                </a:cubicBezTo>
                <a:cubicBezTo>
                  <a:pt x="1910865" y="3219353"/>
                  <a:pt x="1915763" y="3211026"/>
                  <a:pt x="1923601" y="3196820"/>
                </a:cubicBezTo>
                <a:cubicBezTo>
                  <a:pt x="1900088" y="3196820"/>
                  <a:pt x="1883433" y="3196820"/>
                  <a:pt x="1856491" y="3196820"/>
                </a:cubicBezTo>
                <a:cubicBezTo>
                  <a:pt x="1866288" y="3225231"/>
                  <a:pt x="1873636" y="3246295"/>
                  <a:pt x="1883433" y="3273727"/>
                </a:cubicBezTo>
                <a:cubicBezTo>
                  <a:pt x="1879024" y="3281075"/>
                  <a:pt x="1869227" y="3296751"/>
                  <a:pt x="1856001" y="3317814"/>
                </a:cubicBezTo>
                <a:cubicBezTo>
                  <a:pt x="1884413" y="3320264"/>
                  <a:pt x="1906456" y="3322223"/>
                  <a:pt x="1933888" y="3324183"/>
                </a:cubicBezTo>
                <a:cubicBezTo>
                  <a:pt x="1920662" y="3333490"/>
                  <a:pt x="1912334" y="3338878"/>
                  <a:pt x="1903027" y="3345246"/>
                </a:cubicBezTo>
                <a:cubicBezTo>
                  <a:pt x="1913314" y="3353084"/>
                  <a:pt x="1921642" y="3359452"/>
                  <a:pt x="1929479" y="3365820"/>
                </a:cubicBezTo>
                <a:close/>
                <a:moveTo>
                  <a:pt x="8230512" y="4971082"/>
                </a:moveTo>
                <a:cubicBezTo>
                  <a:pt x="8202590" y="4966184"/>
                  <a:pt x="8180057" y="4958346"/>
                  <a:pt x="8158503" y="4960305"/>
                </a:cubicBezTo>
                <a:cubicBezTo>
                  <a:pt x="8141848" y="4961775"/>
                  <a:pt x="8127152" y="4980390"/>
                  <a:pt x="8110497" y="4983329"/>
                </a:cubicBezTo>
                <a:cubicBezTo>
                  <a:pt x="8070329" y="4990187"/>
                  <a:pt x="8029181" y="4992146"/>
                  <a:pt x="7988033" y="4996065"/>
                </a:cubicBezTo>
                <a:cubicBezTo>
                  <a:pt x="7994401" y="5047010"/>
                  <a:pt x="8051714" y="5076892"/>
                  <a:pt x="8092373" y="5054358"/>
                </a:cubicBezTo>
                <a:cubicBezTo>
                  <a:pt x="8103149" y="5048480"/>
                  <a:pt x="8118335" y="5050439"/>
                  <a:pt x="8131561" y="5048480"/>
                </a:cubicBezTo>
                <a:cubicBezTo>
                  <a:pt x="8132051" y="5051909"/>
                  <a:pt x="8132051" y="5055828"/>
                  <a:pt x="8132541" y="5059256"/>
                </a:cubicBezTo>
                <a:cubicBezTo>
                  <a:pt x="8112946" y="5068074"/>
                  <a:pt x="8092373" y="5074932"/>
                  <a:pt x="8074247" y="5085709"/>
                </a:cubicBezTo>
                <a:cubicBezTo>
                  <a:pt x="8055633" y="5096976"/>
                  <a:pt x="8057592" y="5130286"/>
                  <a:pt x="8075717" y="5140573"/>
                </a:cubicBezTo>
                <a:cubicBezTo>
                  <a:pt x="8102659" y="5155759"/>
                  <a:pt x="8160462" y="5140573"/>
                  <a:pt x="8177607" y="5113631"/>
                </a:cubicBezTo>
                <a:cubicBezTo>
                  <a:pt x="8185445" y="5101874"/>
                  <a:pt x="8193283" y="5090118"/>
                  <a:pt x="8202100" y="5076401"/>
                </a:cubicBezTo>
                <a:cubicBezTo>
                  <a:pt x="8154584" y="5034274"/>
                  <a:pt x="8205040" y="5011251"/>
                  <a:pt x="8230512" y="4971082"/>
                </a:cubicBezTo>
                <a:close/>
                <a:moveTo>
                  <a:pt x="7237572" y="1973157"/>
                </a:moveTo>
                <a:cubicBezTo>
                  <a:pt x="7248838" y="1989812"/>
                  <a:pt x="7258635" y="2000099"/>
                  <a:pt x="7263044" y="2012345"/>
                </a:cubicBezTo>
                <a:cubicBezTo>
                  <a:pt x="7266963" y="2024102"/>
                  <a:pt x="7266963" y="2037818"/>
                  <a:pt x="7265493" y="2050554"/>
                </a:cubicBezTo>
                <a:cubicBezTo>
                  <a:pt x="7262065" y="2088763"/>
                  <a:pt x="7283618" y="2110317"/>
                  <a:pt x="7347299" y="2117664"/>
                </a:cubicBezTo>
                <a:cubicBezTo>
                  <a:pt x="7361995" y="2119134"/>
                  <a:pt x="7379140" y="2097580"/>
                  <a:pt x="7394816" y="2086313"/>
                </a:cubicBezTo>
                <a:cubicBezTo>
                  <a:pt x="7392856" y="2082884"/>
                  <a:pt x="7390897" y="2079455"/>
                  <a:pt x="7388937" y="2076027"/>
                </a:cubicBezTo>
                <a:cubicBezTo>
                  <a:pt x="7422737" y="2066229"/>
                  <a:pt x="7434984" y="2085334"/>
                  <a:pt x="7436454" y="2123053"/>
                </a:cubicBezTo>
                <a:cubicBezTo>
                  <a:pt x="7467314" y="2096600"/>
                  <a:pt x="7491807" y="2075537"/>
                  <a:pt x="7518749" y="2052513"/>
                </a:cubicBezTo>
                <a:cubicBezTo>
                  <a:pt x="7505034" y="2046145"/>
                  <a:pt x="7494257" y="2040757"/>
                  <a:pt x="7489358" y="2038307"/>
                </a:cubicBezTo>
                <a:cubicBezTo>
                  <a:pt x="7486909" y="2023612"/>
                  <a:pt x="7487399" y="2012345"/>
                  <a:pt x="7482500" y="2004507"/>
                </a:cubicBezTo>
                <a:cubicBezTo>
                  <a:pt x="7480051" y="2000588"/>
                  <a:pt x="7467805" y="2002058"/>
                  <a:pt x="7459967" y="2001078"/>
                </a:cubicBezTo>
                <a:cubicBezTo>
                  <a:pt x="7462906" y="2018223"/>
                  <a:pt x="7465845" y="2035368"/>
                  <a:pt x="7469274" y="2053983"/>
                </a:cubicBezTo>
                <a:cubicBezTo>
                  <a:pt x="7458497" y="2056432"/>
                  <a:pt x="7444291" y="2058882"/>
                  <a:pt x="7423227" y="2063290"/>
                </a:cubicBezTo>
                <a:cubicBezTo>
                  <a:pt x="7456048" y="2005977"/>
                  <a:pt x="7419309" y="2009896"/>
                  <a:pt x="7385019" y="2002058"/>
                </a:cubicBezTo>
                <a:cubicBezTo>
                  <a:pt x="7358566" y="1995690"/>
                  <a:pt x="7335543" y="1973157"/>
                  <a:pt x="7311050" y="1957971"/>
                </a:cubicBezTo>
                <a:cubicBezTo>
                  <a:pt x="7312520" y="1954542"/>
                  <a:pt x="7314479" y="1951113"/>
                  <a:pt x="7315949" y="1947684"/>
                </a:cubicBezTo>
                <a:cubicBezTo>
                  <a:pt x="7292436" y="1956501"/>
                  <a:pt x="7268922" y="1963359"/>
                  <a:pt x="7237572" y="1973157"/>
                </a:cubicBezTo>
                <a:close/>
                <a:moveTo>
                  <a:pt x="1538573" y="4211804"/>
                </a:moveTo>
                <a:cubicBezTo>
                  <a:pt x="1518979" y="4189760"/>
                  <a:pt x="1499385" y="4173595"/>
                  <a:pt x="1487138" y="4153021"/>
                </a:cubicBezTo>
                <a:cubicBezTo>
                  <a:pt x="1473912" y="4130977"/>
                  <a:pt x="1467544" y="4105015"/>
                  <a:pt x="1457747" y="4080522"/>
                </a:cubicBezTo>
                <a:cubicBezTo>
                  <a:pt x="1438153" y="4083951"/>
                  <a:pt x="1423457" y="4086890"/>
                  <a:pt x="1401413" y="4090809"/>
                </a:cubicBezTo>
                <a:cubicBezTo>
                  <a:pt x="1412680" y="4111383"/>
                  <a:pt x="1421498" y="4127058"/>
                  <a:pt x="1428845" y="4140774"/>
                </a:cubicBezTo>
                <a:cubicBezTo>
                  <a:pt x="1416599" y="4173105"/>
                  <a:pt x="1410721" y="4208375"/>
                  <a:pt x="1391616" y="4233357"/>
                </a:cubicBezTo>
                <a:cubicBezTo>
                  <a:pt x="1370063" y="4261769"/>
                  <a:pt x="1366144" y="4282343"/>
                  <a:pt x="1391126" y="4310265"/>
                </a:cubicBezTo>
                <a:cubicBezTo>
                  <a:pt x="1401903" y="4296059"/>
                  <a:pt x="1411700" y="4283323"/>
                  <a:pt x="1421498" y="4270587"/>
                </a:cubicBezTo>
                <a:cubicBezTo>
                  <a:pt x="1423947" y="4271566"/>
                  <a:pt x="1425906" y="4273036"/>
                  <a:pt x="1428356" y="4274016"/>
                </a:cubicBezTo>
                <a:cubicBezTo>
                  <a:pt x="1421008" y="4305856"/>
                  <a:pt x="1413660" y="4337697"/>
                  <a:pt x="1406312" y="4370028"/>
                </a:cubicBezTo>
                <a:cubicBezTo>
                  <a:pt x="1412190" y="4373457"/>
                  <a:pt x="1418558" y="4376396"/>
                  <a:pt x="1424437" y="4379825"/>
                </a:cubicBezTo>
                <a:cubicBezTo>
                  <a:pt x="1447460" y="4353862"/>
                  <a:pt x="1480770" y="4330839"/>
                  <a:pt x="1490567" y="4300468"/>
                </a:cubicBezTo>
                <a:cubicBezTo>
                  <a:pt x="1503304" y="4265198"/>
                  <a:pt x="1502324" y="4226989"/>
                  <a:pt x="1538573" y="4211804"/>
                </a:cubicBezTo>
                <a:close/>
                <a:moveTo>
                  <a:pt x="1393576" y="1963359"/>
                </a:moveTo>
                <a:cubicBezTo>
                  <a:pt x="1379860" y="1948174"/>
                  <a:pt x="1374961" y="1941806"/>
                  <a:pt x="1368593" y="1936907"/>
                </a:cubicBezTo>
                <a:cubicBezTo>
                  <a:pt x="1349978" y="1921232"/>
                  <a:pt x="1325486" y="1909965"/>
                  <a:pt x="1312749" y="1890371"/>
                </a:cubicBezTo>
                <a:cubicBezTo>
                  <a:pt x="1283358" y="1846283"/>
                  <a:pt x="1265233" y="1835507"/>
                  <a:pt x="1214288" y="1843834"/>
                </a:cubicBezTo>
                <a:cubicBezTo>
                  <a:pt x="1209879" y="1844324"/>
                  <a:pt x="1204981" y="1841385"/>
                  <a:pt x="1200572" y="1839915"/>
                </a:cubicBezTo>
                <a:cubicBezTo>
                  <a:pt x="1225555" y="1825220"/>
                  <a:pt x="1251027" y="1812973"/>
                  <a:pt x="1272091" y="1796318"/>
                </a:cubicBezTo>
                <a:cubicBezTo>
                  <a:pt x="1279929" y="1789950"/>
                  <a:pt x="1282378" y="1772315"/>
                  <a:pt x="1280909" y="1760558"/>
                </a:cubicBezTo>
                <a:cubicBezTo>
                  <a:pt x="1280419" y="1754190"/>
                  <a:pt x="1267682" y="1744883"/>
                  <a:pt x="1259845" y="1743903"/>
                </a:cubicBezTo>
                <a:cubicBezTo>
                  <a:pt x="1241230" y="1741454"/>
                  <a:pt x="1222126" y="1742924"/>
                  <a:pt x="1196163" y="1742924"/>
                </a:cubicBezTo>
                <a:cubicBezTo>
                  <a:pt x="1206450" y="1760069"/>
                  <a:pt x="1211349" y="1768396"/>
                  <a:pt x="1215758" y="1775254"/>
                </a:cubicBezTo>
                <a:cubicBezTo>
                  <a:pt x="1189305" y="1808564"/>
                  <a:pt x="1130033" y="1797788"/>
                  <a:pt x="1121705" y="1858530"/>
                </a:cubicBezTo>
                <a:cubicBezTo>
                  <a:pt x="1132972" y="1858530"/>
                  <a:pt x="1144238" y="1860979"/>
                  <a:pt x="1154036" y="1858040"/>
                </a:cubicBezTo>
                <a:cubicBezTo>
                  <a:pt x="1173140" y="1852652"/>
                  <a:pt x="1181957" y="1855591"/>
                  <a:pt x="1184897" y="1877144"/>
                </a:cubicBezTo>
                <a:cubicBezTo>
                  <a:pt x="1186366" y="1885962"/>
                  <a:pt x="1200082" y="1898698"/>
                  <a:pt x="1209389" y="1899678"/>
                </a:cubicBezTo>
                <a:cubicBezTo>
                  <a:pt x="1221636" y="1901147"/>
                  <a:pt x="1234862" y="1892330"/>
                  <a:pt x="1252497" y="1886452"/>
                </a:cubicBezTo>
                <a:cubicBezTo>
                  <a:pt x="1252497" y="1894779"/>
                  <a:pt x="1251517" y="1908495"/>
                  <a:pt x="1252497" y="1921722"/>
                </a:cubicBezTo>
                <a:cubicBezTo>
                  <a:pt x="1253966" y="1940826"/>
                  <a:pt x="1256416" y="1960420"/>
                  <a:pt x="1258865" y="1979525"/>
                </a:cubicBezTo>
                <a:cubicBezTo>
                  <a:pt x="1271601" y="1974626"/>
                  <a:pt x="1284338" y="1968748"/>
                  <a:pt x="1297564" y="1965319"/>
                </a:cubicBezTo>
                <a:cubicBezTo>
                  <a:pt x="1304912" y="1963359"/>
                  <a:pt x="1313729" y="1967278"/>
                  <a:pt x="1322057" y="1967278"/>
                </a:cubicBezTo>
                <a:cubicBezTo>
                  <a:pt x="1343610" y="1966788"/>
                  <a:pt x="1364184" y="1965319"/>
                  <a:pt x="1393576" y="1963359"/>
                </a:cubicBezTo>
                <a:close/>
                <a:moveTo>
                  <a:pt x="8884471" y="3803753"/>
                </a:moveTo>
                <a:cubicBezTo>
                  <a:pt x="8830097" y="3807182"/>
                  <a:pt x="8783071" y="3812570"/>
                  <a:pt x="8736044" y="3811101"/>
                </a:cubicBezTo>
                <a:cubicBezTo>
                  <a:pt x="8722818" y="3810611"/>
                  <a:pt x="8706163" y="3792486"/>
                  <a:pt x="8698325" y="3778770"/>
                </a:cubicBezTo>
                <a:cubicBezTo>
                  <a:pt x="8689998" y="3763584"/>
                  <a:pt x="8689998" y="3743990"/>
                  <a:pt x="8686569" y="3726845"/>
                </a:cubicBezTo>
                <a:cubicBezTo>
                  <a:pt x="8623377" y="3768483"/>
                  <a:pt x="8623377" y="3768483"/>
                  <a:pt x="8623867" y="3843431"/>
                </a:cubicBezTo>
                <a:cubicBezTo>
                  <a:pt x="8646401" y="3833144"/>
                  <a:pt x="8666485" y="3823837"/>
                  <a:pt x="8691467" y="3812080"/>
                </a:cubicBezTo>
                <a:cubicBezTo>
                  <a:pt x="8691467" y="3823837"/>
                  <a:pt x="8691467" y="3838533"/>
                  <a:pt x="8691467" y="3844901"/>
                </a:cubicBezTo>
                <a:cubicBezTo>
                  <a:pt x="8713021" y="3868904"/>
                  <a:pt x="8730656" y="3888008"/>
                  <a:pt x="8745841" y="3904663"/>
                </a:cubicBezTo>
                <a:cubicBezTo>
                  <a:pt x="8769844" y="3909562"/>
                  <a:pt x="8795807" y="3914460"/>
                  <a:pt x="8833526" y="3922298"/>
                </a:cubicBezTo>
                <a:cubicBezTo>
                  <a:pt x="8849202" y="3886538"/>
                  <a:pt x="8867816" y="3842941"/>
                  <a:pt x="8884471" y="3803753"/>
                </a:cubicBezTo>
                <a:close/>
                <a:moveTo>
                  <a:pt x="5640638" y="1105619"/>
                </a:moveTo>
                <a:cubicBezTo>
                  <a:pt x="5638188" y="1108559"/>
                  <a:pt x="5635739" y="1111008"/>
                  <a:pt x="5633779" y="1113947"/>
                </a:cubicBezTo>
                <a:cubicBezTo>
                  <a:pt x="5644066" y="1120805"/>
                  <a:pt x="5655823" y="1126193"/>
                  <a:pt x="5664150" y="1134521"/>
                </a:cubicBezTo>
                <a:cubicBezTo>
                  <a:pt x="5677377" y="1147747"/>
                  <a:pt x="5692073" y="1160973"/>
                  <a:pt x="5700400" y="1177628"/>
                </a:cubicBezTo>
                <a:cubicBezTo>
                  <a:pt x="5711667" y="1199672"/>
                  <a:pt x="5717055" y="1225145"/>
                  <a:pt x="5728322" y="1258945"/>
                </a:cubicBezTo>
                <a:cubicBezTo>
                  <a:pt x="5743997" y="1233962"/>
                  <a:pt x="5750855" y="1223675"/>
                  <a:pt x="5758203" y="1212408"/>
                </a:cubicBezTo>
                <a:cubicBezTo>
                  <a:pt x="5765061" y="1239840"/>
                  <a:pt x="5770450" y="1262864"/>
                  <a:pt x="5775838" y="1282458"/>
                </a:cubicBezTo>
                <a:cubicBezTo>
                  <a:pt x="5813557" y="1280009"/>
                  <a:pt x="5842948" y="1280009"/>
                  <a:pt x="5871360" y="1275600"/>
                </a:cubicBezTo>
                <a:cubicBezTo>
                  <a:pt x="5885076" y="1273640"/>
                  <a:pt x="5907610" y="1264333"/>
                  <a:pt x="5908099" y="1256495"/>
                </a:cubicBezTo>
                <a:cubicBezTo>
                  <a:pt x="5909569" y="1240820"/>
                  <a:pt x="5902221" y="1221226"/>
                  <a:pt x="5891934" y="1208979"/>
                </a:cubicBezTo>
                <a:cubicBezTo>
                  <a:pt x="5883607" y="1199182"/>
                  <a:pt x="5865482" y="1198202"/>
                  <a:pt x="5851766" y="1192814"/>
                </a:cubicBezTo>
                <a:cubicBezTo>
                  <a:pt x="5828252" y="1183017"/>
                  <a:pt x="5797882" y="1178608"/>
                  <a:pt x="5783676" y="1160973"/>
                </a:cubicBezTo>
                <a:cubicBezTo>
                  <a:pt x="5762122" y="1134031"/>
                  <a:pt x="5739099" y="1139420"/>
                  <a:pt x="5713626" y="1141869"/>
                </a:cubicBezTo>
                <a:cubicBezTo>
                  <a:pt x="5710687" y="1142359"/>
                  <a:pt x="5707748" y="1140889"/>
                  <a:pt x="5695012" y="1139420"/>
                </a:cubicBezTo>
                <a:cubicBezTo>
                  <a:pt x="5713626" y="1131092"/>
                  <a:pt x="5723913" y="1126683"/>
                  <a:pt x="5733710" y="1122275"/>
                </a:cubicBezTo>
                <a:cubicBezTo>
                  <a:pt x="5733710" y="1119335"/>
                  <a:pt x="5733710" y="1116396"/>
                  <a:pt x="5733710" y="1113457"/>
                </a:cubicBezTo>
                <a:cubicBezTo>
                  <a:pt x="5702849" y="1110028"/>
                  <a:pt x="5671498" y="1108069"/>
                  <a:pt x="5640638" y="1105619"/>
                </a:cubicBezTo>
                <a:close/>
                <a:moveTo>
                  <a:pt x="1243679" y="4524822"/>
                </a:moveTo>
                <a:cubicBezTo>
                  <a:pt x="1248088" y="4528741"/>
                  <a:pt x="1252497" y="4532660"/>
                  <a:pt x="1256416" y="4536579"/>
                </a:cubicBezTo>
                <a:cubicBezTo>
                  <a:pt x="1238291" y="4556663"/>
                  <a:pt x="1223105" y="4584585"/>
                  <a:pt x="1200572" y="4594872"/>
                </a:cubicBezTo>
                <a:cubicBezTo>
                  <a:pt x="1178528" y="4605159"/>
                  <a:pt x="1148157" y="4596831"/>
                  <a:pt x="1121705" y="4596831"/>
                </a:cubicBezTo>
                <a:cubicBezTo>
                  <a:pt x="1132972" y="4616916"/>
                  <a:pt x="1146688" y="4624753"/>
                  <a:pt x="1157465" y="4636020"/>
                </a:cubicBezTo>
                <a:cubicBezTo>
                  <a:pt x="1166282" y="4645327"/>
                  <a:pt x="1171670" y="4658554"/>
                  <a:pt x="1180978" y="4673739"/>
                </a:cubicBezTo>
                <a:cubicBezTo>
                  <a:pt x="1229963" y="4613976"/>
                  <a:pt x="1283358" y="4548336"/>
                  <a:pt x="1336752" y="4483185"/>
                </a:cubicBezTo>
                <a:cubicBezTo>
                  <a:pt x="1334793" y="4480735"/>
                  <a:pt x="1333323" y="4478286"/>
                  <a:pt x="1331364" y="4475347"/>
                </a:cubicBezTo>
                <a:cubicBezTo>
                  <a:pt x="1306381" y="4480735"/>
                  <a:pt x="1281398" y="4486124"/>
                  <a:pt x="1252987" y="4492002"/>
                </a:cubicBezTo>
                <a:cubicBezTo>
                  <a:pt x="1259355" y="4456242"/>
                  <a:pt x="1263764" y="4422442"/>
                  <a:pt x="1298543" y="4405787"/>
                </a:cubicBezTo>
                <a:cubicBezTo>
                  <a:pt x="1309810" y="4421463"/>
                  <a:pt x="1318138" y="4432240"/>
                  <a:pt x="1326465" y="4443996"/>
                </a:cubicBezTo>
                <a:cubicBezTo>
                  <a:pt x="1328915" y="4420973"/>
                  <a:pt x="1331854" y="4403338"/>
                  <a:pt x="1332833" y="4385213"/>
                </a:cubicBezTo>
                <a:cubicBezTo>
                  <a:pt x="1333323" y="4376886"/>
                  <a:pt x="1332344" y="4366109"/>
                  <a:pt x="1327445" y="4360720"/>
                </a:cubicBezTo>
                <a:cubicBezTo>
                  <a:pt x="1324016" y="4357291"/>
                  <a:pt x="1311280" y="4359251"/>
                  <a:pt x="1304912" y="4362680"/>
                </a:cubicBezTo>
                <a:cubicBezTo>
                  <a:pt x="1286787" y="4371987"/>
                  <a:pt x="1269642" y="4383254"/>
                  <a:pt x="1244169" y="4398929"/>
                </a:cubicBezTo>
                <a:cubicBezTo>
                  <a:pt x="1244169" y="4417544"/>
                  <a:pt x="1244169" y="4445466"/>
                  <a:pt x="1244169" y="4472898"/>
                </a:cubicBezTo>
                <a:cubicBezTo>
                  <a:pt x="1225065" y="4482205"/>
                  <a:pt x="1207430" y="4491022"/>
                  <a:pt x="1189795" y="4499350"/>
                </a:cubicBezTo>
                <a:cubicBezTo>
                  <a:pt x="1194204" y="4519434"/>
                  <a:pt x="1198123" y="4534620"/>
                  <a:pt x="1202042" y="4552744"/>
                </a:cubicBezTo>
                <a:cubicBezTo>
                  <a:pt x="1217227" y="4542457"/>
                  <a:pt x="1230453" y="4533640"/>
                  <a:pt x="1243679" y="4524822"/>
                </a:cubicBezTo>
                <a:close/>
                <a:moveTo>
                  <a:pt x="1490078" y="5399707"/>
                </a:moveTo>
                <a:cubicBezTo>
                  <a:pt x="1510162" y="5369826"/>
                  <a:pt x="1525837" y="5345823"/>
                  <a:pt x="1540043" y="5324759"/>
                </a:cubicBezTo>
                <a:cubicBezTo>
                  <a:pt x="1491057" y="5300756"/>
                  <a:pt x="1450889" y="5280672"/>
                  <a:pt x="1411211" y="5261078"/>
                </a:cubicBezTo>
                <a:cubicBezTo>
                  <a:pt x="1409251" y="5264017"/>
                  <a:pt x="1407292" y="5267446"/>
                  <a:pt x="1405332" y="5270385"/>
                </a:cubicBezTo>
                <a:cubicBezTo>
                  <a:pt x="1416109" y="5285571"/>
                  <a:pt x="1426886" y="5300266"/>
                  <a:pt x="1436683" y="5313982"/>
                </a:cubicBezTo>
                <a:cubicBezTo>
                  <a:pt x="1391616" y="5356110"/>
                  <a:pt x="1372512" y="5291449"/>
                  <a:pt x="1332344" y="5292919"/>
                </a:cubicBezTo>
                <a:cubicBezTo>
                  <a:pt x="1347529" y="5315942"/>
                  <a:pt x="1372512" y="5336026"/>
                  <a:pt x="1330874" y="5355620"/>
                </a:cubicBezTo>
                <a:cubicBezTo>
                  <a:pt x="1353897" y="5365907"/>
                  <a:pt x="1373981" y="5383052"/>
                  <a:pt x="1385248" y="5378154"/>
                </a:cubicBezTo>
                <a:cubicBezTo>
                  <a:pt x="1436193" y="5357090"/>
                  <a:pt x="1453828" y="5410974"/>
                  <a:pt x="1490567" y="5419792"/>
                </a:cubicBezTo>
                <a:cubicBezTo>
                  <a:pt x="1504773" y="5423220"/>
                  <a:pt x="1527797" y="5439876"/>
                  <a:pt x="1529756" y="5437916"/>
                </a:cubicBezTo>
                <a:cubicBezTo>
                  <a:pt x="1543962" y="5419301"/>
                  <a:pt x="1553759" y="5397748"/>
                  <a:pt x="1564536" y="5376684"/>
                </a:cubicBezTo>
                <a:cubicBezTo>
                  <a:pt x="1560617" y="5373745"/>
                  <a:pt x="1556698" y="5371296"/>
                  <a:pt x="1553269" y="5368357"/>
                </a:cubicBezTo>
                <a:cubicBezTo>
                  <a:pt x="1533675" y="5378154"/>
                  <a:pt x="1515060" y="5387461"/>
                  <a:pt x="1490078" y="5399707"/>
                </a:cubicBezTo>
                <a:close/>
                <a:moveTo>
                  <a:pt x="6927002" y="1948174"/>
                </a:moveTo>
                <a:cubicBezTo>
                  <a:pt x="6902509" y="1954052"/>
                  <a:pt x="6881445" y="1957481"/>
                  <a:pt x="6861361" y="1964829"/>
                </a:cubicBezTo>
                <a:cubicBezTo>
                  <a:pt x="6840297" y="1972177"/>
                  <a:pt x="6821683" y="1987362"/>
                  <a:pt x="6800619" y="1990791"/>
                </a:cubicBezTo>
                <a:cubicBezTo>
                  <a:pt x="6751143" y="1999119"/>
                  <a:pt x="6728120" y="2018223"/>
                  <a:pt x="6718813" y="2067209"/>
                </a:cubicBezTo>
                <a:cubicBezTo>
                  <a:pt x="6764860" y="2072597"/>
                  <a:pt x="6811396" y="2077986"/>
                  <a:pt x="6863811" y="2084354"/>
                </a:cubicBezTo>
                <a:cubicBezTo>
                  <a:pt x="6853034" y="2069168"/>
                  <a:pt x="6846666" y="2060841"/>
                  <a:pt x="6840788" y="2052023"/>
                </a:cubicBezTo>
                <a:cubicBezTo>
                  <a:pt x="6842747" y="2049574"/>
                  <a:pt x="6844706" y="2047125"/>
                  <a:pt x="6846666" y="2044676"/>
                </a:cubicBezTo>
                <a:cubicBezTo>
                  <a:pt x="6870179" y="2059861"/>
                  <a:pt x="6893692" y="2075537"/>
                  <a:pt x="6911817" y="2087293"/>
                </a:cubicBezTo>
                <a:cubicBezTo>
                  <a:pt x="6923573" y="2059861"/>
                  <a:pt x="6934350" y="2034878"/>
                  <a:pt x="6945127" y="2009896"/>
                </a:cubicBezTo>
                <a:cubicBezTo>
                  <a:pt x="6903979" y="1998629"/>
                  <a:pt x="6897611" y="1983933"/>
                  <a:pt x="6927002" y="1948174"/>
                </a:cubicBezTo>
                <a:close/>
                <a:moveTo>
                  <a:pt x="3978062" y="551591"/>
                </a:moveTo>
                <a:cubicBezTo>
                  <a:pt x="3978062" y="553550"/>
                  <a:pt x="3978062" y="566287"/>
                  <a:pt x="3978062" y="578533"/>
                </a:cubicBezTo>
                <a:cubicBezTo>
                  <a:pt x="3990798" y="578043"/>
                  <a:pt x="4003535" y="575594"/>
                  <a:pt x="4015781" y="577064"/>
                </a:cubicBezTo>
                <a:cubicBezTo>
                  <a:pt x="4039294" y="580003"/>
                  <a:pt x="4071625" y="576574"/>
                  <a:pt x="4084851" y="590780"/>
                </a:cubicBezTo>
                <a:cubicBezTo>
                  <a:pt x="4117671" y="626049"/>
                  <a:pt x="4150002" y="641725"/>
                  <a:pt x="4192620" y="630458"/>
                </a:cubicBezTo>
                <a:cubicBezTo>
                  <a:pt x="4180373" y="620661"/>
                  <a:pt x="4165187" y="608414"/>
                  <a:pt x="4149512" y="595678"/>
                </a:cubicBezTo>
                <a:cubicBezTo>
                  <a:pt x="4164698" y="584901"/>
                  <a:pt x="4179883" y="574614"/>
                  <a:pt x="4200947" y="560408"/>
                </a:cubicBezTo>
                <a:cubicBezTo>
                  <a:pt x="4199968" y="555510"/>
                  <a:pt x="4193109" y="541794"/>
                  <a:pt x="4194089" y="528078"/>
                </a:cubicBezTo>
                <a:cubicBezTo>
                  <a:pt x="4195069" y="508484"/>
                  <a:pt x="4194579" y="498197"/>
                  <a:pt x="4170576" y="506034"/>
                </a:cubicBezTo>
                <a:cubicBezTo>
                  <a:pt x="4165187" y="507994"/>
                  <a:pt x="4155390" y="501626"/>
                  <a:pt x="4150492" y="496727"/>
                </a:cubicBezTo>
                <a:cubicBezTo>
                  <a:pt x="4129428" y="476643"/>
                  <a:pt x="4105425" y="470765"/>
                  <a:pt x="4085341" y="493298"/>
                </a:cubicBezTo>
                <a:cubicBezTo>
                  <a:pt x="4074074" y="506034"/>
                  <a:pt x="4073094" y="527588"/>
                  <a:pt x="4068196" y="542284"/>
                </a:cubicBezTo>
                <a:cubicBezTo>
                  <a:pt x="4061828" y="542774"/>
                  <a:pt x="4050561" y="543263"/>
                  <a:pt x="4039294" y="544243"/>
                </a:cubicBezTo>
                <a:cubicBezTo>
                  <a:pt x="4022149" y="546203"/>
                  <a:pt x="4005494" y="548162"/>
                  <a:pt x="3978062" y="551591"/>
                </a:cubicBezTo>
                <a:close/>
                <a:moveTo>
                  <a:pt x="7617211" y="4125589"/>
                </a:moveTo>
                <a:cubicBezTo>
                  <a:pt x="7618191" y="4129998"/>
                  <a:pt x="7619170" y="4133916"/>
                  <a:pt x="7620640" y="4138325"/>
                </a:cubicBezTo>
                <a:cubicBezTo>
                  <a:pt x="7603985" y="4142244"/>
                  <a:pt x="7579982" y="4140284"/>
                  <a:pt x="7571654" y="4150572"/>
                </a:cubicBezTo>
                <a:cubicBezTo>
                  <a:pt x="7541283" y="4187801"/>
                  <a:pt x="7519729" y="4163308"/>
                  <a:pt x="7492298" y="4146163"/>
                </a:cubicBezTo>
                <a:cubicBezTo>
                  <a:pt x="7500625" y="4135876"/>
                  <a:pt x="7507483" y="4127548"/>
                  <a:pt x="7514341" y="4119221"/>
                </a:cubicBezTo>
                <a:cubicBezTo>
                  <a:pt x="7510422" y="4115792"/>
                  <a:pt x="7506503" y="4111873"/>
                  <a:pt x="7502095" y="4108444"/>
                </a:cubicBezTo>
                <a:cubicBezTo>
                  <a:pt x="7489848" y="4123629"/>
                  <a:pt x="7467314" y="4138815"/>
                  <a:pt x="7466825" y="4154490"/>
                </a:cubicBezTo>
                <a:cubicBezTo>
                  <a:pt x="7465845" y="4200047"/>
                  <a:pt x="7511402" y="4191230"/>
                  <a:pt x="7538834" y="4202496"/>
                </a:cubicBezTo>
                <a:cubicBezTo>
                  <a:pt x="7536385" y="4210824"/>
                  <a:pt x="7534425" y="4217192"/>
                  <a:pt x="7532955" y="4223070"/>
                </a:cubicBezTo>
                <a:cubicBezTo>
                  <a:pt x="7553039" y="4226010"/>
                  <a:pt x="7569205" y="4228459"/>
                  <a:pt x="7585370" y="4229929"/>
                </a:cubicBezTo>
                <a:cubicBezTo>
                  <a:pt x="7593698" y="4230908"/>
                  <a:pt x="7606924" y="4232378"/>
                  <a:pt x="7609863" y="4227969"/>
                </a:cubicBezTo>
                <a:cubicBezTo>
                  <a:pt x="7614762" y="4221601"/>
                  <a:pt x="7615741" y="4209355"/>
                  <a:pt x="7613292" y="4200537"/>
                </a:cubicBezTo>
                <a:cubicBezTo>
                  <a:pt x="7610843" y="4190740"/>
                  <a:pt x="7603005" y="4182412"/>
                  <a:pt x="7596147" y="4171146"/>
                </a:cubicBezTo>
                <a:cubicBezTo>
                  <a:pt x="7636315" y="4154490"/>
                  <a:pt x="7672565" y="4138815"/>
                  <a:pt x="7711263" y="4122650"/>
                </a:cubicBezTo>
                <a:cubicBezTo>
                  <a:pt x="7706365" y="4111873"/>
                  <a:pt x="7701466" y="4101096"/>
                  <a:pt x="7695588" y="4088360"/>
                </a:cubicBezTo>
                <a:cubicBezTo>
                  <a:pt x="7659828" y="4096197"/>
                  <a:pt x="7625538" y="4103055"/>
                  <a:pt x="7591738" y="4110403"/>
                </a:cubicBezTo>
                <a:cubicBezTo>
                  <a:pt x="7592718" y="4114812"/>
                  <a:pt x="7593208" y="4119221"/>
                  <a:pt x="7594187" y="4123139"/>
                </a:cubicBezTo>
                <a:cubicBezTo>
                  <a:pt x="7602025" y="4124609"/>
                  <a:pt x="7609863" y="4125099"/>
                  <a:pt x="7617211" y="4125589"/>
                </a:cubicBezTo>
                <a:close/>
                <a:moveTo>
                  <a:pt x="2741173" y="6274102"/>
                </a:moveTo>
                <a:cubicBezTo>
                  <a:pt x="2690717" y="6307902"/>
                  <a:pt x="2648100" y="6336804"/>
                  <a:pt x="2605482" y="6365706"/>
                </a:cubicBezTo>
                <a:cubicBezTo>
                  <a:pt x="2612340" y="6368155"/>
                  <a:pt x="2624097" y="6376482"/>
                  <a:pt x="2631935" y="6373543"/>
                </a:cubicBezTo>
                <a:cubicBezTo>
                  <a:pt x="2669654" y="6359827"/>
                  <a:pt x="2710312" y="6348561"/>
                  <a:pt x="2742152" y="6326027"/>
                </a:cubicBezTo>
                <a:cubicBezTo>
                  <a:pt x="2764196" y="6310352"/>
                  <a:pt x="2780361" y="6301044"/>
                  <a:pt x="2806814" y="6306923"/>
                </a:cubicBezTo>
                <a:cubicBezTo>
                  <a:pt x="2825428" y="6310841"/>
                  <a:pt x="2841104" y="6301535"/>
                  <a:pt x="2833266" y="6278021"/>
                </a:cubicBezTo>
                <a:cubicBezTo>
                  <a:pt x="2828367" y="6263815"/>
                  <a:pt x="2818570" y="6250589"/>
                  <a:pt x="2811222" y="6237853"/>
                </a:cubicBezTo>
                <a:cubicBezTo>
                  <a:pt x="2784770" y="6235894"/>
                  <a:pt x="2750970" y="6273123"/>
                  <a:pt x="2734315" y="6221198"/>
                </a:cubicBezTo>
                <a:cubicBezTo>
                  <a:pt x="2707373" y="6235404"/>
                  <a:pt x="2679451" y="6250589"/>
                  <a:pt x="2649570" y="6266754"/>
                </a:cubicBezTo>
                <a:cubicBezTo>
                  <a:pt x="2672103" y="6306433"/>
                  <a:pt x="2701494" y="6258917"/>
                  <a:pt x="2741173" y="6274102"/>
                </a:cubicBezTo>
                <a:close/>
                <a:moveTo>
                  <a:pt x="7422737" y="2313607"/>
                </a:moveTo>
                <a:cubicBezTo>
                  <a:pt x="7434494" y="2307239"/>
                  <a:pt x="7442822" y="2302340"/>
                  <a:pt x="7451639" y="2297442"/>
                </a:cubicBezTo>
                <a:cubicBezTo>
                  <a:pt x="7453109" y="2307729"/>
                  <a:pt x="7454578" y="2318506"/>
                  <a:pt x="7454578" y="2317526"/>
                </a:cubicBezTo>
                <a:cubicBezTo>
                  <a:pt x="7478092" y="2337610"/>
                  <a:pt x="7500135" y="2350347"/>
                  <a:pt x="7512871" y="2369451"/>
                </a:cubicBezTo>
                <a:cubicBezTo>
                  <a:pt x="7518260" y="2377778"/>
                  <a:pt x="7502584" y="2398842"/>
                  <a:pt x="7494747" y="2419906"/>
                </a:cubicBezTo>
                <a:cubicBezTo>
                  <a:pt x="7507973" y="2424315"/>
                  <a:pt x="7525118" y="2430193"/>
                  <a:pt x="7541283" y="2435582"/>
                </a:cubicBezTo>
                <a:cubicBezTo>
                  <a:pt x="7537364" y="2416477"/>
                  <a:pt x="7533935" y="2400312"/>
                  <a:pt x="7530016" y="2382677"/>
                </a:cubicBezTo>
                <a:cubicBezTo>
                  <a:pt x="7545692" y="2381208"/>
                  <a:pt x="7557448" y="2380228"/>
                  <a:pt x="7583411" y="2377289"/>
                </a:cubicBezTo>
                <a:cubicBezTo>
                  <a:pt x="7526588" y="2329283"/>
                  <a:pt x="7491317" y="2274419"/>
                  <a:pt x="7420288" y="2260703"/>
                </a:cubicBezTo>
                <a:cubicBezTo>
                  <a:pt x="7441842" y="2237190"/>
                  <a:pt x="7458497" y="2218575"/>
                  <a:pt x="7475153" y="2200450"/>
                </a:cubicBezTo>
                <a:cubicBezTo>
                  <a:pt x="7456538" y="2186244"/>
                  <a:pt x="7452129" y="2146566"/>
                  <a:pt x="7411471" y="2163221"/>
                </a:cubicBezTo>
                <a:cubicBezTo>
                  <a:pt x="7416370" y="2187714"/>
                  <a:pt x="7421268" y="2211717"/>
                  <a:pt x="7426167" y="2234740"/>
                </a:cubicBezTo>
                <a:cubicBezTo>
                  <a:pt x="7372772" y="2260703"/>
                  <a:pt x="7372772" y="2272949"/>
                  <a:pt x="7422737" y="2313607"/>
                </a:cubicBezTo>
                <a:close/>
                <a:moveTo>
                  <a:pt x="5641617" y="690710"/>
                </a:moveTo>
                <a:cubicBezTo>
                  <a:pt x="5657292" y="701977"/>
                  <a:pt x="5668559" y="709815"/>
                  <a:pt x="5680316" y="717653"/>
                </a:cubicBezTo>
                <a:cubicBezTo>
                  <a:pt x="5647495" y="750473"/>
                  <a:pt x="5667580" y="808766"/>
                  <a:pt x="5608797" y="822972"/>
                </a:cubicBezTo>
                <a:cubicBezTo>
                  <a:pt x="5612226" y="827381"/>
                  <a:pt x="5615654" y="831299"/>
                  <a:pt x="5619084" y="835708"/>
                </a:cubicBezTo>
                <a:cubicBezTo>
                  <a:pt x="5635249" y="831789"/>
                  <a:pt x="5651414" y="827870"/>
                  <a:pt x="5669049" y="823462"/>
                </a:cubicBezTo>
                <a:cubicBezTo>
                  <a:pt x="5693052" y="856282"/>
                  <a:pt x="5714606" y="848444"/>
                  <a:pt x="5733220" y="820523"/>
                </a:cubicBezTo>
                <a:cubicBezTo>
                  <a:pt x="5726363" y="794070"/>
                  <a:pt x="5719994" y="770067"/>
                  <a:pt x="5714116" y="748514"/>
                </a:cubicBezTo>
                <a:cubicBezTo>
                  <a:pt x="5745467" y="756351"/>
                  <a:pt x="5773389" y="763209"/>
                  <a:pt x="5803270" y="770557"/>
                </a:cubicBezTo>
                <a:cubicBezTo>
                  <a:pt x="5797882" y="729899"/>
                  <a:pt x="5709707" y="687771"/>
                  <a:pt x="5641617" y="690710"/>
                </a:cubicBezTo>
                <a:close/>
                <a:moveTo>
                  <a:pt x="6843727" y="5184660"/>
                </a:moveTo>
                <a:cubicBezTo>
                  <a:pt x="6818744" y="5161637"/>
                  <a:pt x="6793761" y="5138124"/>
                  <a:pt x="6773187" y="5119509"/>
                </a:cubicBezTo>
                <a:cubicBezTo>
                  <a:pt x="6752123" y="5176822"/>
                  <a:pt x="6733019" y="5229237"/>
                  <a:pt x="6711465" y="5287530"/>
                </a:cubicBezTo>
                <a:cubicBezTo>
                  <a:pt x="6748694" y="5287530"/>
                  <a:pt x="6790822" y="5295368"/>
                  <a:pt x="6828541" y="5285081"/>
                </a:cubicBezTo>
                <a:cubicBezTo>
                  <a:pt x="6857933" y="5277243"/>
                  <a:pt x="6880956" y="5246872"/>
                  <a:pt x="6906918" y="5226788"/>
                </a:cubicBezTo>
                <a:cubicBezTo>
                  <a:pt x="6907408" y="5226298"/>
                  <a:pt x="6907408" y="5224339"/>
                  <a:pt x="6907408" y="5220909"/>
                </a:cubicBezTo>
                <a:cubicBezTo>
                  <a:pt x="6898590" y="5216991"/>
                  <a:pt x="6888793" y="5212582"/>
                  <a:pt x="6879486" y="5208173"/>
                </a:cubicBezTo>
                <a:cubicBezTo>
                  <a:pt x="6856463" y="5239524"/>
                  <a:pt x="6856463" y="5239524"/>
                  <a:pt x="6787883" y="5240994"/>
                </a:cubicBezTo>
                <a:cubicBezTo>
                  <a:pt x="6784454" y="5202785"/>
                  <a:pt x="6799150" y="5188579"/>
                  <a:pt x="6843727" y="5184660"/>
                </a:cubicBezTo>
                <a:close/>
                <a:moveTo>
                  <a:pt x="4065746" y="922413"/>
                </a:moveTo>
                <a:cubicBezTo>
                  <a:pt x="4072605" y="920943"/>
                  <a:pt x="4079952" y="919474"/>
                  <a:pt x="4086810" y="918004"/>
                </a:cubicBezTo>
                <a:cubicBezTo>
                  <a:pt x="4086810" y="900369"/>
                  <a:pt x="4086810" y="882734"/>
                  <a:pt x="4086810" y="861181"/>
                </a:cubicBezTo>
                <a:cubicBezTo>
                  <a:pt x="4104445" y="867549"/>
                  <a:pt x="4124529" y="874897"/>
                  <a:pt x="4149512" y="884204"/>
                </a:cubicBezTo>
                <a:cubicBezTo>
                  <a:pt x="4134326" y="918004"/>
                  <a:pt x="4118651" y="952294"/>
                  <a:pt x="4099057" y="995891"/>
                </a:cubicBezTo>
                <a:cubicBezTo>
                  <a:pt x="4123550" y="991483"/>
                  <a:pt x="4134816" y="989523"/>
                  <a:pt x="4146083" y="987074"/>
                </a:cubicBezTo>
                <a:cubicBezTo>
                  <a:pt x="4141185" y="974338"/>
                  <a:pt x="4136776" y="961112"/>
                  <a:pt x="4130408" y="943477"/>
                </a:cubicBezTo>
                <a:cubicBezTo>
                  <a:pt x="4171066" y="930740"/>
                  <a:pt x="4218582" y="920453"/>
                  <a:pt x="4238666" y="873427"/>
                </a:cubicBezTo>
                <a:cubicBezTo>
                  <a:pt x="4209765" y="867059"/>
                  <a:pt x="4181843" y="864120"/>
                  <a:pt x="4156860" y="854323"/>
                </a:cubicBezTo>
                <a:cubicBezTo>
                  <a:pt x="4133837" y="845505"/>
                  <a:pt x="4113263" y="828850"/>
                  <a:pt x="4093179" y="816604"/>
                </a:cubicBezTo>
                <a:cubicBezTo>
                  <a:pt x="4073584" y="830810"/>
                  <a:pt x="4043703" y="842076"/>
                  <a:pt x="4034885" y="862160"/>
                </a:cubicBezTo>
                <a:cubicBezTo>
                  <a:pt x="4029007" y="875387"/>
                  <a:pt x="4054480" y="901839"/>
                  <a:pt x="4065746" y="922413"/>
                </a:cubicBezTo>
                <a:close/>
                <a:moveTo>
                  <a:pt x="7433515" y="4927975"/>
                </a:moveTo>
                <a:cubicBezTo>
                  <a:pt x="7422737" y="4871151"/>
                  <a:pt x="7381100" y="4872621"/>
                  <a:pt x="7337502" y="4876540"/>
                </a:cubicBezTo>
                <a:cubicBezTo>
                  <a:pt x="7324276" y="4877520"/>
                  <a:pt x="7310560" y="4872131"/>
                  <a:pt x="7296844" y="4871641"/>
                </a:cubicBezTo>
                <a:cubicBezTo>
                  <a:pt x="7279210" y="4871151"/>
                  <a:pt x="7261085" y="4872131"/>
                  <a:pt x="7243940" y="4875070"/>
                </a:cubicBezTo>
                <a:cubicBezTo>
                  <a:pt x="7241490" y="4875560"/>
                  <a:pt x="7239531" y="4901033"/>
                  <a:pt x="7242470" y="4902012"/>
                </a:cubicBezTo>
                <a:cubicBezTo>
                  <a:pt x="7258635" y="4908870"/>
                  <a:pt x="7276270" y="4913769"/>
                  <a:pt x="7293905" y="4915729"/>
                </a:cubicBezTo>
                <a:cubicBezTo>
                  <a:pt x="7304682" y="4917198"/>
                  <a:pt x="7315949" y="4911810"/>
                  <a:pt x="7326726" y="4910830"/>
                </a:cubicBezTo>
                <a:cubicBezTo>
                  <a:pt x="7328685" y="4910830"/>
                  <a:pt x="7331624" y="4916218"/>
                  <a:pt x="7336033" y="4921607"/>
                </a:cubicBezTo>
                <a:cubicBezTo>
                  <a:pt x="7325746" y="4927485"/>
                  <a:pt x="7316928" y="4931894"/>
                  <a:pt x="7308111" y="4936792"/>
                </a:cubicBezTo>
                <a:cubicBezTo>
                  <a:pt x="7337993" y="4975491"/>
                  <a:pt x="7359056" y="4973532"/>
                  <a:pt x="7433515" y="4927975"/>
                </a:cubicBezTo>
                <a:close/>
                <a:moveTo>
                  <a:pt x="1509182" y="4718316"/>
                </a:moveTo>
                <a:cubicBezTo>
                  <a:pt x="1537104" y="4709499"/>
                  <a:pt x="1563066" y="4694803"/>
                  <a:pt x="1568945" y="4700681"/>
                </a:cubicBezTo>
                <a:cubicBezTo>
                  <a:pt x="1603235" y="4735461"/>
                  <a:pt x="1623809" y="4708519"/>
                  <a:pt x="1649771" y="4690884"/>
                </a:cubicBezTo>
                <a:cubicBezTo>
                  <a:pt x="1639974" y="4674719"/>
                  <a:pt x="1632136" y="4661003"/>
                  <a:pt x="1623809" y="4647287"/>
                </a:cubicBezTo>
                <a:cubicBezTo>
                  <a:pt x="1594907" y="4659043"/>
                  <a:pt x="1568455" y="4670310"/>
                  <a:pt x="1541513" y="4680597"/>
                </a:cubicBezTo>
                <a:cubicBezTo>
                  <a:pt x="1536124" y="4682556"/>
                  <a:pt x="1527797" y="4681577"/>
                  <a:pt x="1521918" y="4678638"/>
                </a:cubicBezTo>
                <a:cubicBezTo>
                  <a:pt x="1471463" y="4654635"/>
                  <a:pt x="1431295" y="4667371"/>
                  <a:pt x="1410231" y="4719296"/>
                </a:cubicBezTo>
                <a:cubicBezTo>
                  <a:pt x="1406312" y="4729093"/>
                  <a:pt x="1417089" y="4744768"/>
                  <a:pt x="1421008" y="4757995"/>
                </a:cubicBezTo>
                <a:cubicBezTo>
                  <a:pt x="1431785" y="4753586"/>
                  <a:pt x="1446480" y="4751626"/>
                  <a:pt x="1453338" y="4743789"/>
                </a:cubicBezTo>
                <a:cubicBezTo>
                  <a:pt x="1463625" y="4732032"/>
                  <a:pt x="1468524" y="4715867"/>
                  <a:pt x="1476851" y="4699212"/>
                </a:cubicBezTo>
                <a:cubicBezTo>
                  <a:pt x="1493507" y="4708519"/>
                  <a:pt x="1505753" y="4716357"/>
                  <a:pt x="1509182" y="4718316"/>
                </a:cubicBezTo>
                <a:close/>
                <a:moveTo>
                  <a:pt x="8036039" y="4643368"/>
                </a:moveTo>
                <a:cubicBezTo>
                  <a:pt x="7930229" y="4601240"/>
                  <a:pt x="7875855" y="4601730"/>
                  <a:pt x="7835198" y="4634061"/>
                </a:cubicBezTo>
                <a:cubicBezTo>
                  <a:pt x="7835198" y="4656104"/>
                  <a:pt x="7835198" y="4671780"/>
                  <a:pt x="7835198" y="4690884"/>
                </a:cubicBezTo>
                <a:cubicBezTo>
                  <a:pt x="7874386" y="4690884"/>
                  <a:pt x="7917003" y="4690884"/>
                  <a:pt x="7963050" y="4690884"/>
                </a:cubicBezTo>
                <a:cubicBezTo>
                  <a:pt x="7969418" y="4662472"/>
                  <a:pt x="7984114" y="4636020"/>
                  <a:pt x="8036039" y="4643368"/>
                </a:cubicBezTo>
                <a:close/>
                <a:moveTo>
                  <a:pt x="1400924" y="4102076"/>
                </a:moveTo>
                <a:cubicBezTo>
                  <a:pt x="1397984" y="4094728"/>
                  <a:pt x="1396515" y="4085421"/>
                  <a:pt x="1391616" y="4079542"/>
                </a:cubicBezTo>
                <a:cubicBezTo>
                  <a:pt x="1359776" y="4045252"/>
                  <a:pt x="1351448" y="4010962"/>
                  <a:pt x="1383779" y="3971284"/>
                </a:cubicBezTo>
                <a:cubicBezTo>
                  <a:pt x="1387208" y="3966875"/>
                  <a:pt x="1379370" y="3943852"/>
                  <a:pt x="1373981" y="3942872"/>
                </a:cubicBezTo>
                <a:cubicBezTo>
                  <a:pt x="1361735" y="3940423"/>
                  <a:pt x="1346060" y="3942872"/>
                  <a:pt x="1334793" y="3949240"/>
                </a:cubicBezTo>
                <a:cubicBezTo>
                  <a:pt x="1325486" y="3954629"/>
                  <a:pt x="1318138" y="3967365"/>
                  <a:pt x="1313729" y="3978142"/>
                </a:cubicBezTo>
                <a:cubicBezTo>
                  <a:pt x="1300013" y="4014881"/>
                  <a:pt x="1252497" y="4049171"/>
                  <a:pt x="1300013" y="4085421"/>
                </a:cubicBezTo>
                <a:cubicBezTo>
                  <a:pt x="1317648" y="4072684"/>
                  <a:pt x="1333323" y="4058478"/>
                  <a:pt x="1351938" y="4050641"/>
                </a:cubicBezTo>
                <a:cubicBezTo>
                  <a:pt x="1355367" y="4049171"/>
                  <a:pt x="1370063" y="4074644"/>
                  <a:pt x="1379370" y="4087380"/>
                </a:cubicBezTo>
                <a:cubicBezTo>
                  <a:pt x="1374471" y="4087380"/>
                  <a:pt x="1369083" y="4086890"/>
                  <a:pt x="1364184" y="4086890"/>
                </a:cubicBezTo>
                <a:cubicBezTo>
                  <a:pt x="1356347" y="4101586"/>
                  <a:pt x="1348509" y="4116282"/>
                  <a:pt x="1340671" y="4130487"/>
                </a:cubicBezTo>
                <a:cubicBezTo>
                  <a:pt x="1344100" y="4132937"/>
                  <a:pt x="1348019" y="4135386"/>
                  <a:pt x="1351448" y="4137835"/>
                </a:cubicBezTo>
                <a:cubicBezTo>
                  <a:pt x="1366144" y="4127548"/>
                  <a:pt x="1381329" y="4116282"/>
                  <a:pt x="1400924" y="4102076"/>
                </a:cubicBezTo>
                <a:close/>
                <a:moveTo>
                  <a:pt x="7281659" y="5400687"/>
                </a:moveTo>
                <a:cubicBezTo>
                  <a:pt x="7284598" y="5405096"/>
                  <a:pt x="7287047" y="5409504"/>
                  <a:pt x="7289986" y="5413913"/>
                </a:cubicBezTo>
                <a:cubicBezTo>
                  <a:pt x="7301743" y="5405586"/>
                  <a:pt x="7315459" y="5398728"/>
                  <a:pt x="7325746" y="5388930"/>
                </a:cubicBezTo>
                <a:cubicBezTo>
                  <a:pt x="7348769" y="5367377"/>
                  <a:pt x="7358566" y="5323290"/>
                  <a:pt x="7405592" y="5343864"/>
                </a:cubicBezTo>
                <a:cubicBezTo>
                  <a:pt x="7408042" y="5344843"/>
                  <a:pt x="7413920" y="5336026"/>
                  <a:pt x="7419309" y="5333087"/>
                </a:cubicBezTo>
                <a:cubicBezTo>
                  <a:pt x="7426657" y="5328188"/>
                  <a:pt x="7437433" y="5319371"/>
                  <a:pt x="7442332" y="5321330"/>
                </a:cubicBezTo>
                <a:cubicBezTo>
                  <a:pt x="7477112" y="5337006"/>
                  <a:pt x="7470254" y="5308594"/>
                  <a:pt x="7476132" y="5292429"/>
                </a:cubicBezTo>
                <a:cubicBezTo>
                  <a:pt x="7461436" y="5282632"/>
                  <a:pt x="7447230" y="5273324"/>
                  <a:pt x="7430085" y="5262057"/>
                </a:cubicBezTo>
                <a:cubicBezTo>
                  <a:pt x="7428616" y="5272835"/>
                  <a:pt x="7429596" y="5281162"/>
                  <a:pt x="7426167" y="5285571"/>
                </a:cubicBezTo>
                <a:cubicBezTo>
                  <a:pt x="7414900" y="5299777"/>
                  <a:pt x="7402653" y="5313982"/>
                  <a:pt x="7388447" y="5324270"/>
                </a:cubicBezTo>
                <a:cubicBezTo>
                  <a:pt x="7385998" y="5326229"/>
                  <a:pt x="7371302" y="5307125"/>
                  <a:pt x="7360036" y="5301736"/>
                </a:cubicBezTo>
                <a:cubicBezTo>
                  <a:pt x="7349749" y="5296837"/>
                  <a:pt x="7335543" y="5293408"/>
                  <a:pt x="7325256" y="5296837"/>
                </a:cubicBezTo>
                <a:cubicBezTo>
                  <a:pt x="7313500" y="5300756"/>
                  <a:pt x="7303703" y="5312513"/>
                  <a:pt x="7295375" y="5319371"/>
                </a:cubicBezTo>
                <a:cubicBezTo>
                  <a:pt x="7281169" y="5302716"/>
                  <a:pt x="7269902" y="5288510"/>
                  <a:pt x="7258146" y="5274794"/>
                </a:cubicBezTo>
                <a:cubicBezTo>
                  <a:pt x="7254227" y="5277243"/>
                  <a:pt x="7249818" y="5279692"/>
                  <a:pt x="7245899" y="5281652"/>
                </a:cubicBezTo>
                <a:cubicBezTo>
                  <a:pt x="7249818" y="5303205"/>
                  <a:pt x="7253247" y="5324759"/>
                  <a:pt x="7255696" y="5336516"/>
                </a:cubicBezTo>
                <a:cubicBezTo>
                  <a:pt x="7285577" y="5335046"/>
                  <a:pt x="7308111" y="5333576"/>
                  <a:pt x="7330645" y="5332597"/>
                </a:cubicBezTo>
                <a:cubicBezTo>
                  <a:pt x="7331134" y="5338965"/>
                  <a:pt x="7331624" y="5345333"/>
                  <a:pt x="7332114" y="5351701"/>
                </a:cubicBezTo>
                <a:cubicBezTo>
                  <a:pt x="7315459" y="5353171"/>
                  <a:pt x="7299294" y="5354640"/>
                  <a:pt x="7276760" y="5356600"/>
                </a:cubicBezTo>
                <a:cubicBezTo>
                  <a:pt x="7299294" y="5370806"/>
                  <a:pt x="7330645" y="5384032"/>
                  <a:pt x="7281659" y="5400687"/>
                </a:cubicBezTo>
                <a:close/>
                <a:moveTo>
                  <a:pt x="6696280" y="5654433"/>
                </a:moveTo>
                <a:cubicBezTo>
                  <a:pt x="6701668" y="5755834"/>
                  <a:pt x="6703628" y="5758283"/>
                  <a:pt x="6762410" y="5751915"/>
                </a:cubicBezTo>
                <a:cubicBezTo>
                  <a:pt x="6789353" y="5725462"/>
                  <a:pt x="6808457" y="5706358"/>
                  <a:pt x="6827561" y="5687743"/>
                </a:cubicBezTo>
                <a:cubicBezTo>
                  <a:pt x="6808457" y="5658352"/>
                  <a:pt x="6728120" y="5637288"/>
                  <a:pt x="6696280" y="5654433"/>
                </a:cubicBezTo>
                <a:close/>
                <a:moveTo>
                  <a:pt x="1639974" y="5233646"/>
                </a:moveTo>
                <a:cubicBezTo>
                  <a:pt x="1639974" y="5237565"/>
                  <a:pt x="1640464" y="5241484"/>
                  <a:pt x="1640464" y="5245402"/>
                </a:cubicBezTo>
                <a:cubicBezTo>
                  <a:pt x="1661038" y="5246872"/>
                  <a:pt x="1682102" y="5249811"/>
                  <a:pt x="1702676" y="5249321"/>
                </a:cubicBezTo>
                <a:cubicBezTo>
                  <a:pt x="1706105" y="5249321"/>
                  <a:pt x="1713942" y="5233646"/>
                  <a:pt x="1711983" y="5230217"/>
                </a:cubicBezTo>
                <a:cubicBezTo>
                  <a:pt x="1683571" y="5186130"/>
                  <a:pt x="1730108" y="5148900"/>
                  <a:pt x="1722270" y="5107263"/>
                </a:cubicBezTo>
                <a:cubicBezTo>
                  <a:pt x="1659568" y="5091587"/>
                  <a:pt x="1659568" y="5091587"/>
                  <a:pt x="1642913" y="5124408"/>
                </a:cubicBezTo>
                <a:cubicBezTo>
                  <a:pt x="1645362" y="5125387"/>
                  <a:pt x="1647812" y="5126367"/>
                  <a:pt x="1650261" y="5126857"/>
                </a:cubicBezTo>
                <a:cubicBezTo>
                  <a:pt x="1659568" y="5128816"/>
                  <a:pt x="1669365" y="5131266"/>
                  <a:pt x="1678673" y="5133225"/>
                </a:cubicBezTo>
                <a:cubicBezTo>
                  <a:pt x="1677693" y="5138124"/>
                  <a:pt x="1675733" y="5147921"/>
                  <a:pt x="1675244" y="5147431"/>
                </a:cubicBezTo>
                <a:cubicBezTo>
                  <a:pt x="1665936" y="5146451"/>
                  <a:pt x="1656139" y="5142042"/>
                  <a:pt x="1647322" y="5143022"/>
                </a:cubicBezTo>
                <a:cubicBezTo>
                  <a:pt x="1635075" y="5144002"/>
                  <a:pt x="1622829" y="5148900"/>
                  <a:pt x="1601275" y="5154779"/>
                </a:cubicBezTo>
                <a:cubicBezTo>
                  <a:pt x="1628707" y="5179271"/>
                  <a:pt x="1646832" y="5195437"/>
                  <a:pt x="1666426" y="5212582"/>
                </a:cubicBezTo>
                <a:cubicBezTo>
                  <a:pt x="1655649" y="5221889"/>
                  <a:pt x="1647812" y="5227767"/>
                  <a:pt x="1639974" y="5233646"/>
                </a:cubicBezTo>
                <a:close/>
                <a:moveTo>
                  <a:pt x="1094763" y="1551879"/>
                </a:moveTo>
                <a:cubicBezTo>
                  <a:pt x="1115337" y="1585190"/>
                  <a:pt x="1168241" y="1613112"/>
                  <a:pt x="1251517" y="1635645"/>
                </a:cubicBezTo>
                <a:cubicBezTo>
                  <a:pt x="1231433" y="1581271"/>
                  <a:pt x="1206450" y="1554818"/>
                  <a:pt x="1141299" y="1517589"/>
                </a:cubicBezTo>
                <a:cubicBezTo>
                  <a:pt x="1127093" y="1528366"/>
                  <a:pt x="1111908" y="1539633"/>
                  <a:pt x="1094763" y="1551879"/>
                </a:cubicBezTo>
                <a:close/>
                <a:moveTo>
                  <a:pt x="5283532" y="924372"/>
                </a:moveTo>
                <a:cubicBezTo>
                  <a:pt x="5320271" y="873427"/>
                  <a:pt x="5278633" y="845505"/>
                  <a:pt x="5247282" y="816604"/>
                </a:cubicBezTo>
                <a:cubicBezTo>
                  <a:pt x="5212992" y="843546"/>
                  <a:pt x="5135105" y="839137"/>
                  <a:pt x="5168415" y="908207"/>
                </a:cubicBezTo>
                <a:cubicBezTo>
                  <a:pt x="5208583" y="914085"/>
                  <a:pt x="5245322" y="918984"/>
                  <a:pt x="5283532" y="924372"/>
                </a:cubicBezTo>
                <a:close/>
                <a:moveTo>
                  <a:pt x="1725699" y="3561273"/>
                </a:moveTo>
                <a:cubicBezTo>
                  <a:pt x="1752641" y="3571560"/>
                  <a:pt x="1774685" y="3579888"/>
                  <a:pt x="1798688" y="3589195"/>
                </a:cubicBezTo>
                <a:cubicBezTo>
                  <a:pt x="1807995" y="3576459"/>
                  <a:pt x="1828079" y="3560294"/>
                  <a:pt x="1825630" y="3549517"/>
                </a:cubicBezTo>
                <a:cubicBezTo>
                  <a:pt x="1811914" y="3495143"/>
                  <a:pt x="1843754" y="3484856"/>
                  <a:pt x="1899598" y="3483386"/>
                </a:cubicBezTo>
                <a:cubicBezTo>
                  <a:pt x="1864328" y="3453995"/>
                  <a:pt x="1838856" y="3432931"/>
                  <a:pt x="1810934" y="3409908"/>
                </a:cubicBezTo>
                <a:cubicBezTo>
                  <a:pt x="1795748" y="3489754"/>
                  <a:pt x="1780563" y="3517676"/>
                  <a:pt x="1725699" y="3561273"/>
                </a:cubicBezTo>
                <a:close/>
                <a:moveTo>
                  <a:pt x="1165302" y="3850779"/>
                </a:moveTo>
                <a:cubicBezTo>
                  <a:pt x="1164323" y="3847840"/>
                  <a:pt x="1163833" y="3844411"/>
                  <a:pt x="1162853" y="3841472"/>
                </a:cubicBezTo>
                <a:cubicBezTo>
                  <a:pt x="1111418" y="3848330"/>
                  <a:pt x="1059983" y="3854698"/>
                  <a:pt x="1009038" y="3863515"/>
                </a:cubicBezTo>
                <a:cubicBezTo>
                  <a:pt x="1002180" y="3864495"/>
                  <a:pt x="993852" y="3878211"/>
                  <a:pt x="993362" y="3886538"/>
                </a:cubicBezTo>
                <a:cubicBezTo>
                  <a:pt x="992873" y="3891437"/>
                  <a:pt x="1006099" y="3901234"/>
                  <a:pt x="1013936" y="3902214"/>
                </a:cubicBezTo>
                <a:cubicBezTo>
                  <a:pt x="1038919" y="3905643"/>
                  <a:pt x="1063902" y="3906623"/>
                  <a:pt x="1089864" y="3908582"/>
                </a:cubicBezTo>
                <a:cubicBezTo>
                  <a:pt x="1082027" y="3923768"/>
                  <a:pt x="1076148" y="3936014"/>
                  <a:pt x="1070270" y="3948261"/>
                </a:cubicBezTo>
                <a:cubicBezTo>
                  <a:pt x="1069290" y="3950220"/>
                  <a:pt x="1070270" y="3953649"/>
                  <a:pt x="1070270" y="3956098"/>
                </a:cubicBezTo>
                <a:cubicBezTo>
                  <a:pt x="1108969" y="3958548"/>
                  <a:pt x="1122195" y="3939933"/>
                  <a:pt x="1109948" y="3900254"/>
                </a:cubicBezTo>
                <a:cubicBezTo>
                  <a:pt x="1128563" y="3883599"/>
                  <a:pt x="1147178" y="3866944"/>
                  <a:pt x="1165302" y="3850779"/>
                </a:cubicBezTo>
                <a:close/>
                <a:moveTo>
                  <a:pt x="4453713" y="932210"/>
                </a:moveTo>
                <a:cubicBezTo>
                  <a:pt x="4478206" y="932210"/>
                  <a:pt x="4500740" y="932210"/>
                  <a:pt x="4528662" y="932210"/>
                </a:cubicBezTo>
                <a:cubicBezTo>
                  <a:pt x="4516415" y="918494"/>
                  <a:pt x="4506618" y="908697"/>
                  <a:pt x="4498780" y="897920"/>
                </a:cubicBezTo>
                <a:cubicBezTo>
                  <a:pt x="4488493" y="883714"/>
                  <a:pt x="4478206" y="869508"/>
                  <a:pt x="4469879" y="854323"/>
                </a:cubicBezTo>
                <a:cubicBezTo>
                  <a:pt x="4463021" y="841586"/>
                  <a:pt x="4459102" y="827381"/>
                  <a:pt x="4453713" y="813665"/>
                </a:cubicBezTo>
                <a:cubicBezTo>
                  <a:pt x="4440487" y="820523"/>
                  <a:pt x="4427261" y="827381"/>
                  <a:pt x="4414035" y="834239"/>
                </a:cubicBezTo>
                <a:cubicBezTo>
                  <a:pt x="4423342" y="847465"/>
                  <a:pt x="4429221" y="855792"/>
                  <a:pt x="4433139" y="861671"/>
                </a:cubicBezTo>
                <a:cubicBezTo>
                  <a:pt x="4402768" y="884204"/>
                  <a:pt x="4374847" y="904778"/>
                  <a:pt x="4347414" y="925352"/>
                </a:cubicBezTo>
                <a:cubicBezTo>
                  <a:pt x="4347904" y="928781"/>
                  <a:pt x="4348884" y="932700"/>
                  <a:pt x="4349374" y="936129"/>
                </a:cubicBezTo>
                <a:cubicBezTo>
                  <a:pt x="4380725" y="931230"/>
                  <a:pt x="4412565" y="926332"/>
                  <a:pt x="4447835" y="920943"/>
                </a:cubicBezTo>
                <a:cubicBezTo>
                  <a:pt x="4448815" y="921923"/>
                  <a:pt x="4452244" y="928781"/>
                  <a:pt x="4453713" y="932210"/>
                </a:cubicBezTo>
                <a:close/>
                <a:moveTo>
                  <a:pt x="6448902" y="5196416"/>
                </a:moveTo>
                <a:cubicBezTo>
                  <a:pt x="6456250" y="5196907"/>
                  <a:pt x="6454780" y="5196416"/>
                  <a:pt x="6453800" y="5196907"/>
                </a:cubicBezTo>
                <a:cubicBezTo>
                  <a:pt x="6451351" y="5197886"/>
                  <a:pt x="6448902" y="5199846"/>
                  <a:pt x="6446453" y="5200825"/>
                </a:cubicBezTo>
                <a:cubicBezTo>
                  <a:pt x="6413632" y="5212092"/>
                  <a:pt x="6362197" y="5187110"/>
                  <a:pt x="6354359" y="5248342"/>
                </a:cubicBezTo>
                <a:cubicBezTo>
                  <a:pt x="6353869" y="5250301"/>
                  <a:pt x="6342113" y="5250301"/>
                  <a:pt x="6336235" y="5252750"/>
                </a:cubicBezTo>
                <a:cubicBezTo>
                  <a:pt x="6324968" y="5257159"/>
                  <a:pt x="6314191" y="5262547"/>
                  <a:pt x="6299985" y="5269405"/>
                </a:cubicBezTo>
                <a:cubicBezTo>
                  <a:pt x="6338684" y="5286060"/>
                  <a:pt x="6372484" y="5300266"/>
                  <a:pt x="6401875" y="5313003"/>
                </a:cubicBezTo>
                <a:cubicBezTo>
                  <a:pt x="6411182" y="5301246"/>
                  <a:pt x="6419020" y="5293408"/>
                  <a:pt x="6424409" y="5283611"/>
                </a:cubicBezTo>
                <a:cubicBezTo>
                  <a:pt x="6430777" y="5272344"/>
                  <a:pt x="6435675" y="5259608"/>
                  <a:pt x="6439105" y="5247362"/>
                </a:cubicBezTo>
                <a:cubicBezTo>
                  <a:pt x="6443513" y="5231197"/>
                  <a:pt x="6445472" y="5215031"/>
                  <a:pt x="6448902" y="5196416"/>
                </a:cubicBezTo>
                <a:close/>
                <a:moveTo>
                  <a:pt x="7395306" y="4704110"/>
                </a:moveTo>
                <a:cubicBezTo>
                  <a:pt x="7397755" y="4710478"/>
                  <a:pt x="7400204" y="4716357"/>
                  <a:pt x="7402653" y="4722725"/>
                </a:cubicBezTo>
                <a:cubicBezTo>
                  <a:pt x="7452129" y="4715377"/>
                  <a:pt x="7504054" y="4715867"/>
                  <a:pt x="7549611" y="4698722"/>
                </a:cubicBezTo>
                <a:cubicBezTo>
                  <a:pt x="7585370" y="4685496"/>
                  <a:pt x="7613782" y="4651206"/>
                  <a:pt x="7645133" y="4625733"/>
                </a:cubicBezTo>
                <a:cubicBezTo>
                  <a:pt x="7643173" y="4622304"/>
                  <a:pt x="7641704" y="4618385"/>
                  <a:pt x="7639744" y="4614956"/>
                </a:cubicBezTo>
                <a:cubicBezTo>
                  <a:pt x="7621619" y="4623284"/>
                  <a:pt x="7604474" y="4632591"/>
                  <a:pt x="7585860" y="4639449"/>
                </a:cubicBezTo>
                <a:cubicBezTo>
                  <a:pt x="7561857" y="4648756"/>
                  <a:pt x="7537364" y="4657574"/>
                  <a:pt x="7512382" y="4662962"/>
                </a:cubicBezTo>
                <a:cubicBezTo>
                  <a:pt x="7502095" y="4664922"/>
                  <a:pt x="7486419" y="4650226"/>
                  <a:pt x="7478092" y="4654145"/>
                </a:cubicBezTo>
                <a:cubicBezTo>
                  <a:pt x="7449190" y="4668840"/>
                  <a:pt x="7422737" y="4687455"/>
                  <a:pt x="7395306" y="4704110"/>
                </a:cubicBezTo>
                <a:close/>
                <a:moveTo>
                  <a:pt x="2267971" y="2151954"/>
                </a:moveTo>
                <a:cubicBezTo>
                  <a:pt x="2296872" y="2245517"/>
                  <a:pt x="2208208" y="2236210"/>
                  <a:pt x="2171469" y="2268050"/>
                </a:cubicBezTo>
                <a:cubicBezTo>
                  <a:pt x="2226823" y="2326343"/>
                  <a:pt x="2262093" y="2262172"/>
                  <a:pt x="2306670" y="2246987"/>
                </a:cubicBezTo>
                <a:cubicBezTo>
                  <a:pt x="2300791" y="2233760"/>
                  <a:pt x="2295403" y="2222494"/>
                  <a:pt x="2290504" y="2211717"/>
                </a:cubicBezTo>
                <a:cubicBezTo>
                  <a:pt x="2292953" y="2209758"/>
                  <a:pt x="2295403" y="2207798"/>
                  <a:pt x="2297852" y="2205839"/>
                </a:cubicBezTo>
                <a:cubicBezTo>
                  <a:pt x="2309609" y="2213676"/>
                  <a:pt x="2321365" y="2221024"/>
                  <a:pt x="2337041" y="2231311"/>
                </a:cubicBezTo>
                <a:cubicBezTo>
                  <a:pt x="2337041" y="2209268"/>
                  <a:pt x="2337041" y="2192613"/>
                  <a:pt x="2337041" y="2175468"/>
                </a:cubicBezTo>
                <a:cubicBezTo>
                  <a:pt x="2314017" y="2168120"/>
                  <a:pt x="2291484" y="2160282"/>
                  <a:pt x="2267971" y="2151954"/>
                </a:cubicBezTo>
                <a:close/>
                <a:moveTo>
                  <a:pt x="6621331" y="5877808"/>
                </a:moveTo>
                <a:cubicBezTo>
                  <a:pt x="6621331" y="5908179"/>
                  <a:pt x="6613494" y="5936101"/>
                  <a:pt x="6623781" y="5953736"/>
                </a:cubicBezTo>
                <a:cubicBezTo>
                  <a:pt x="6633088" y="5969411"/>
                  <a:pt x="6661990" y="5981658"/>
                  <a:pt x="6682074" y="5980678"/>
                </a:cubicBezTo>
                <a:cubicBezTo>
                  <a:pt x="6696769" y="5980188"/>
                  <a:pt x="6709995" y="5956185"/>
                  <a:pt x="6729590" y="5937081"/>
                </a:cubicBezTo>
                <a:cubicBezTo>
                  <a:pt x="6695789" y="5928753"/>
                  <a:pt x="6674726" y="5923365"/>
                  <a:pt x="6649253" y="5916506"/>
                </a:cubicBezTo>
                <a:cubicBezTo>
                  <a:pt x="6650723" y="5900341"/>
                  <a:pt x="6652682" y="5875849"/>
                  <a:pt x="6655621" y="5846457"/>
                </a:cubicBezTo>
                <a:cubicBezTo>
                  <a:pt x="6625740" y="5853805"/>
                  <a:pt x="6600758" y="5859683"/>
                  <a:pt x="6575774" y="5865562"/>
                </a:cubicBezTo>
                <a:cubicBezTo>
                  <a:pt x="6576754" y="5869480"/>
                  <a:pt x="6577734" y="5873889"/>
                  <a:pt x="6578224" y="5877808"/>
                </a:cubicBezTo>
                <a:cubicBezTo>
                  <a:pt x="6594879" y="5877808"/>
                  <a:pt x="6612514" y="5877808"/>
                  <a:pt x="6621331" y="5877808"/>
                </a:cubicBezTo>
                <a:close/>
                <a:moveTo>
                  <a:pt x="1223595" y="3643569"/>
                </a:moveTo>
                <a:cubicBezTo>
                  <a:pt x="1226045" y="3652877"/>
                  <a:pt x="1226045" y="3662674"/>
                  <a:pt x="1230943" y="3669532"/>
                </a:cubicBezTo>
                <a:cubicBezTo>
                  <a:pt x="1238291" y="3679819"/>
                  <a:pt x="1249558" y="3695494"/>
                  <a:pt x="1258375" y="3695494"/>
                </a:cubicBezTo>
                <a:cubicBezTo>
                  <a:pt x="1278459" y="3695004"/>
                  <a:pt x="1300503" y="3689616"/>
                  <a:pt x="1317158" y="3678839"/>
                </a:cubicBezTo>
                <a:cubicBezTo>
                  <a:pt x="1335283" y="3667572"/>
                  <a:pt x="1353407" y="3651897"/>
                  <a:pt x="1342631" y="3622995"/>
                </a:cubicBezTo>
                <a:cubicBezTo>
                  <a:pt x="1331364" y="3593114"/>
                  <a:pt x="1309810" y="3601442"/>
                  <a:pt x="1291196" y="3608789"/>
                </a:cubicBezTo>
                <a:cubicBezTo>
                  <a:pt x="1267193" y="3618587"/>
                  <a:pt x="1244169" y="3632793"/>
                  <a:pt x="1223595" y="3643569"/>
                </a:cubicBezTo>
                <a:close/>
                <a:moveTo>
                  <a:pt x="3871273" y="679934"/>
                </a:moveTo>
                <a:cubicBezTo>
                  <a:pt x="3839432" y="731369"/>
                  <a:pt x="3860006" y="773496"/>
                  <a:pt x="3869804" y="817583"/>
                </a:cubicBezTo>
                <a:cubicBezTo>
                  <a:pt x="3926137" y="806807"/>
                  <a:pt x="3946221" y="770067"/>
                  <a:pt x="3941323" y="710305"/>
                </a:cubicBezTo>
                <a:cubicBezTo>
                  <a:pt x="3924178" y="712264"/>
                  <a:pt x="3904584" y="714224"/>
                  <a:pt x="3883030" y="716673"/>
                </a:cubicBezTo>
                <a:cubicBezTo>
                  <a:pt x="3880091" y="707855"/>
                  <a:pt x="3876662" y="697568"/>
                  <a:pt x="3871273" y="679934"/>
                </a:cubicBezTo>
                <a:close/>
                <a:moveTo>
                  <a:pt x="6919165" y="1287357"/>
                </a:moveTo>
                <a:cubicBezTo>
                  <a:pt x="6912796" y="1285887"/>
                  <a:pt x="6906428" y="1284417"/>
                  <a:pt x="6900060" y="1283438"/>
                </a:cubicBezTo>
                <a:cubicBezTo>
                  <a:pt x="6938269" y="1324096"/>
                  <a:pt x="6892712" y="1313319"/>
                  <a:pt x="6890753" y="1328504"/>
                </a:cubicBezTo>
                <a:cubicBezTo>
                  <a:pt x="6888793" y="1344670"/>
                  <a:pt x="6890263" y="1360835"/>
                  <a:pt x="6890263" y="1378960"/>
                </a:cubicBezTo>
                <a:cubicBezTo>
                  <a:pt x="6875567" y="1377000"/>
                  <a:pt x="6861361" y="1375041"/>
                  <a:pt x="6842257" y="1372102"/>
                </a:cubicBezTo>
                <a:cubicBezTo>
                  <a:pt x="6849115" y="1384348"/>
                  <a:pt x="6853524" y="1392186"/>
                  <a:pt x="6857933" y="1400024"/>
                </a:cubicBezTo>
                <a:cubicBezTo>
                  <a:pt x="6849605" y="1405902"/>
                  <a:pt x="6842747" y="1410800"/>
                  <a:pt x="6835399" y="1416189"/>
                </a:cubicBezTo>
                <a:cubicBezTo>
                  <a:pt x="6869689" y="1410800"/>
                  <a:pt x="6900060" y="1399534"/>
                  <a:pt x="6930431" y="1389247"/>
                </a:cubicBezTo>
                <a:cubicBezTo>
                  <a:pt x="6941208" y="1385818"/>
                  <a:pt x="6951985" y="1382879"/>
                  <a:pt x="6962762" y="1379939"/>
                </a:cubicBezTo>
                <a:cubicBezTo>
                  <a:pt x="6955414" y="1371612"/>
                  <a:pt x="6948556" y="1362794"/>
                  <a:pt x="6939738" y="1352507"/>
                </a:cubicBezTo>
                <a:cubicBezTo>
                  <a:pt x="6947086" y="1343690"/>
                  <a:pt x="6954924" y="1334873"/>
                  <a:pt x="6964231" y="1323606"/>
                </a:cubicBezTo>
                <a:cubicBezTo>
                  <a:pt x="6948556" y="1310870"/>
                  <a:pt x="6933860" y="1299113"/>
                  <a:pt x="6919165" y="1287357"/>
                </a:cubicBezTo>
                <a:close/>
                <a:moveTo>
                  <a:pt x="5179192" y="1054674"/>
                </a:moveTo>
                <a:cubicBezTo>
                  <a:pt x="5180172" y="1059573"/>
                  <a:pt x="5180662" y="1063982"/>
                  <a:pt x="5181641" y="1068880"/>
                </a:cubicBezTo>
                <a:cubicBezTo>
                  <a:pt x="5166456" y="1072309"/>
                  <a:pt x="5151760" y="1077698"/>
                  <a:pt x="5136085" y="1079657"/>
                </a:cubicBezTo>
                <a:cubicBezTo>
                  <a:pt x="5109143" y="1082596"/>
                  <a:pt x="5082690" y="1084066"/>
                  <a:pt x="5055748" y="1086025"/>
                </a:cubicBezTo>
                <a:cubicBezTo>
                  <a:pt x="5056727" y="1093373"/>
                  <a:pt x="5057708" y="1100721"/>
                  <a:pt x="5058687" y="1108069"/>
                </a:cubicBezTo>
                <a:cubicBezTo>
                  <a:pt x="5098855" y="1079657"/>
                  <a:pt x="5154209" y="1153625"/>
                  <a:pt x="5190459" y="1075738"/>
                </a:cubicBezTo>
                <a:cubicBezTo>
                  <a:pt x="5201725" y="1051735"/>
                  <a:pt x="5234056" y="1037529"/>
                  <a:pt x="5257079" y="1018915"/>
                </a:cubicBezTo>
                <a:cubicBezTo>
                  <a:pt x="5256100" y="1016465"/>
                  <a:pt x="5255120" y="1014506"/>
                  <a:pt x="5254630" y="1012057"/>
                </a:cubicBezTo>
                <a:cubicBezTo>
                  <a:pt x="5215931" y="1017445"/>
                  <a:pt x="5176742" y="1022834"/>
                  <a:pt x="5133635" y="1028222"/>
                </a:cubicBezTo>
                <a:cubicBezTo>
                  <a:pt x="5149311" y="1038019"/>
                  <a:pt x="5164006" y="1046347"/>
                  <a:pt x="5179192" y="1054674"/>
                </a:cubicBezTo>
                <a:close/>
                <a:moveTo>
                  <a:pt x="6923573" y="5461430"/>
                </a:moveTo>
                <a:cubicBezTo>
                  <a:pt x="6961782" y="5434977"/>
                  <a:pt x="6956883" y="5397748"/>
                  <a:pt x="6943658" y="5370316"/>
                </a:cubicBezTo>
                <a:cubicBezTo>
                  <a:pt x="6933860" y="5349742"/>
                  <a:pt x="6907408" y="5324270"/>
                  <a:pt x="6874587" y="5337495"/>
                </a:cubicBezTo>
                <a:cubicBezTo>
                  <a:pt x="6859892" y="5343374"/>
                  <a:pt x="6848625" y="5357580"/>
                  <a:pt x="6835889" y="5367866"/>
                </a:cubicBezTo>
                <a:cubicBezTo>
                  <a:pt x="6836379" y="5371785"/>
                  <a:pt x="6836379" y="5375705"/>
                  <a:pt x="6836868" y="5380113"/>
                </a:cubicBezTo>
                <a:cubicBezTo>
                  <a:pt x="6908877" y="5364438"/>
                  <a:pt x="6901040" y="5429589"/>
                  <a:pt x="6923573" y="5461430"/>
                </a:cubicBezTo>
                <a:close/>
                <a:moveTo>
                  <a:pt x="4219072" y="549632"/>
                </a:moveTo>
                <a:cubicBezTo>
                  <a:pt x="4216622" y="580982"/>
                  <a:pt x="4212704" y="608414"/>
                  <a:pt x="4213194" y="635846"/>
                </a:cubicBezTo>
                <a:cubicBezTo>
                  <a:pt x="4213194" y="650052"/>
                  <a:pt x="4217602" y="672096"/>
                  <a:pt x="4226420" y="676015"/>
                </a:cubicBezTo>
                <a:cubicBezTo>
                  <a:pt x="4238176" y="680913"/>
                  <a:pt x="4257771" y="675035"/>
                  <a:pt x="4270507" y="667197"/>
                </a:cubicBezTo>
                <a:cubicBezTo>
                  <a:pt x="4278345" y="662789"/>
                  <a:pt x="4279814" y="646623"/>
                  <a:pt x="4285693" y="630948"/>
                </a:cubicBezTo>
                <a:cubicBezTo>
                  <a:pt x="4264139" y="630948"/>
                  <a:pt x="4249933" y="630948"/>
                  <a:pt x="4235727" y="630948"/>
                </a:cubicBezTo>
                <a:cubicBezTo>
                  <a:pt x="4234747" y="627029"/>
                  <a:pt x="4233278" y="622620"/>
                  <a:pt x="4232298" y="618701"/>
                </a:cubicBezTo>
                <a:cubicBezTo>
                  <a:pt x="4245034" y="613803"/>
                  <a:pt x="4257771" y="609394"/>
                  <a:pt x="4273446" y="603516"/>
                </a:cubicBezTo>
                <a:cubicBezTo>
                  <a:pt x="4271977" y="585391"/>
                  <a:pt x="4270507" y="565307"/>
                  <a:pt x="4268548" y="540814"/>
                </a:cubicBezTo>
                <a:cubicBezTo>
                  <a:pt x="4248463" y="544733"/>
                  <a:pt x="4231318" y="547672"/>
                  <a:pt x="4219072" y="549632"/>
                </a:cubicBezTo>
                <a:close/>
                <a:moveTo>
                  <a:pt x="5303126" y="1312829"/>
                </a:moveTo>
                <a:cubicBezTo>
                  <a:pt x="5305575" y="1308420"/>
                  <a:pt x="5308514" y="1304012"/>
                  <a:pt x="5310963" y="1299603"/>
                </a:cubicBezTo>
                <a:cubicBezTo>
                  <a:pt x="5299697" y="1292255"/>
                  <a:pt x="5288920" y="1280988"/>
                  <a:pt x="5276673" y="1278049"/>
                </a:cubicBezTo>
                <a:cubicBezTo>
                  <a:pt x="5260508" y="1274130"/>
                  <a:pt x="5242383" y="1277069"/>
                  <a:pt x="5225728" y="1277069"/>
                </a:cubicBezTo>
                <a:cubicBezTo>
                  <a:pt x="5225728" y="1272661"/>
                  <a:pt x="5225728" y="1268252"/>
                  <a:pt x="5225728" y="1263843"/>
                </a:cubicBezTo>
                <a:cubicBezTo>
                  <a:pt x="5235036" y="1262864"/>
                  <a:pt x="5243853" y="1261394"/>
                  <a:pt x="5253160" y="1260414"/>
                </a:cubicBezTo>
                <a:cubicBezTo>
                  <a:pt x="5253650" y="1256495"/>
                  <a:pt x="5254140" y="1252577"/>
                  <a:pt x="5254630" y="1248658"/>
                </a:cubicBezTo>
                <a:cubicBezTo>
                  <a:pt x="5233566" y="1244249"/>
                  <a:pt x="5212992" y="1239840"/>
                  <a:pt x="5191438" y="1235432"/>
                </a:cubicBezTo>
                <a:cubicBezTo>
                  <a:pt x="5191928" y="1247188"/>
                  <a:pt x="5192418" y="1255026"/>
                  <a:pt x="5192908" y="1263353"/>
                </a:cubicBezTo>
                <a:cubicBezTo>
                  <a:pt x="5179192" y="1253556"/>
                  <a:pt x="5168415" y="1245719"/>
                  <a:pt x="5158128" y="1237881"/>
                </a:cubicBezTo>
                <a:cubicBezTo>
                  <a:pt x="5149311" y="1258455"/>
                  <a:pt x="5140493" y="1278539"/>
                  <a:pt x="5131186" y="1299113"/>
                </a:cubicBezTo>
                <a:cubicBezTo>
                  <a:pt x="5134615" y="1304012"/>
                  <a:pt x="5138044" y="1308910"/>
                  <a:pt x="5141473" y="1314299"/>
                </a:cubicBezTo>
                <a:cubicBezTo>
                  <a:pt x="5162537" y="1267762"/>
                  <a:pt x="5190948" y="1289806"/>
                  <a:pt x="5217401" y="1294704"/>
                </a:cubicBezTo>
                <a:cubicBezTo>
                  <a:pt x="5245812" y="1300093"/>
                  <a:pt x="5274714" y="1306461"/>
                  <a:pt x="5303126" y="1312829"/>
                </a:cubicBezTo>
                <a:close/>
                <a:moveTo>
                  <a:pt x="1506243" y="3841472"/>
                </a:moveTo>
                <a:cubicBezTo>
                  <a:pt x="1421987" y="3819428"/>
                  <a:pt x="1397984" y="3825796"/>
                  <a:pt x="1378880" y="3871843"/>
                </a:cubicBezTo>
                <a:cubicBezTo>
                  <a:pt x="1374471" y="3882130"/>
                  <a:pt x="1377410" y="3895356"/>
                  <a:pt x="1376921" y="3907113"/>
                </a:cubicBezTo>
                <a:cubicBezTo>
                  <a:pt x="1388677" y="3907602"/>
                  <a:pt x="1402883" y="3912501"/>
                  <a:pt x="1411211" y="3907602"/>
                </a:cubicBezTo>
                <a:cubicBezTo>
                  <a:pt x="1441582" y="3888988"/>
                  <a:pt x="1469993" y="3866944"/>
                  <a:pt x="1506243" y="3841472"/>
                </a:cubicBezTo>
                <a:close/>
                <a:moveTo>
                  <a:pt x="1614991" y="1808075"/>
                </a:moveTo>
                <a:cubicBezTo>
                  <a:pt x="1633116" y="1806605"/>
                  <a:pt x="1646832" y="1807095"/>
                  <a:pt x="1660058" y="1804646"/>
                </a:cubicBezTo>
                <a:cubicBezTo>
                  <a:pt x="1667896" y="1803176"/>
                  <a:pt x="1680142" y="1796808"/>
                  <a:pt x="1681122" y="1791909"/>
                </a:cubicBezTo>
                <a:cubicBezTo>
                  <a:pt x="1682102" y="1784072"/>
                  <a:pt x="1676713" y="1772315"/>
                  <a:pt x="1670345" y="1766927"/>
                </a:cubicBezTo>
                <a:cubicBezTo>
                  <a:pt x="1642423" y="1742924"/>
                  <a:pt x="1575313" y="1767417"/>
                  <a:pt x="1570904" y="1802686"/>
                </a:cubicBezTo>
                <a:cubicBezTo>
                  <a:pt x="1569434" y="1814933"/>
                  <a:pt x="1575313" y="1828159"/>
                  <a:pt x="1578252" y="1841385"/>
                </a:cubicBezTo>
                <a:cubicBezTo>
                  <a:pt x="1591478" y="1838936"/>
                  <a:pt x="1602745" y="1836976"/>
                  <a:pt x="1615971" y="1835017"/>
                </a:cubicBezTo>
                <a:cubicBezTo>
                  <a:pt x="1616951" y="1843834"/>
                  <a:pt x="1616951" y="1848733"/>
                  <a:pt x="1617930" y="1853631"/>
                </a:cubicBezTo>
                <a:cubicBezTo>
                  <a:pt x="1618910" y="1859510"/>
                  <a:pt x="1620869" y="1865388"/>
                  <a:pt x="1622829" y="1872246"/>
                </a:cubicBezTo>
                <a:cubicBezTo>
                  <a:pt x="1646342" y="1859510"/>
                  <a:pt x="1646342" y="1859510"/>
                  <a:pt x="1614991" y="1808075"/>
                </a:cubicBezTo>
                <a:close/>
                <a:moveTo>
                  <a:pt x="2064680" y="1758109"/>
                </a:moveTo>
                <a:cubicBezTo>
                  <a:pt x="2083295" y="1754190"/>
                  <a:pt x="2099460" y="1751251"/>
                  <a:pt x="2122483" y="1746353"/>
                </a:cubicBezTo>
                <a:cubicBezTo>
                  <a:pt x="2109257" y="1766437"/>
                  <a:pt x="2101909" y="1776234"/>
                  <a:pt x="2096521" y="1786521"/>
                </a:cubicBezTo>
                <a:cubicBezTo>
                  <a:pt x="2096031" y="1787501"/>
                  <a:pt x="2106318" y="1797788"/>
                  <a:pt x="2110727" y="1796808"/>
                </a:cubicBezTo>
                <a:cubicBezTo>
                  <a:pt x="2126892" y="1793379"/>
                  <a:pt x="2142567" y="1788480"/>
                  <a:pt x="2157753" y="1782602"/>
                </a:cubicBezTo>
                <a:cubicBezTo>
                  <a:pt x="2167060" y="1778683"/>
                  <a:pt x="2174408" y="1771825"/>
                  <a:pt x="2182736" y="1765947"/>
                </a:cubicBezTo>
                <a:cubicBezTo>
                  <a:pt x="2175878" y="1756150"/>
                  <a:pt x="2170489" y="1744883"/>
                  <a:pt x="2162162" y="1737045"/>
                </a:cubicBezTo>
                <a:cubicBezTo>
                  <a:pt x="2148446" y="1724309"/>
                  <a:pt x="2133260" y="1714022"/>
                  <a:pt x="2117585" y="1702265"/>
                </a:cubicBezTo>
                <a:cubicBezTo>
                  <a:pt x="2073987" y="1733127"/>
                  <a:pt x="2063210" y="1744883"/>
                  <a:pt x="2064680" y="1758109"/>
                </a:cubicBezTo>
                <a:close/>
                <a:moveTo>
                  <a:pt x="6836379" y="1384838"/>
                </a:moveTo>
                <a:cubicBezTo>
                  <a:pt x="6792781" y="1359855"/>
                  <a:pt x="6773677" y="1313319"/>
                  <a:pt x="6723222" y="1344670"/>
                </a:cubicBezTo>
                <a:cubicBezTo>
                  <a:pt x="6705587" y="1355447"/>
                  <a:pt x="6676195" y="1346139"/>
                  <a:pt x="6650723" y="1346139"/>
                </a:cubicBezTo>
                <a:cubicBezTo>
                  <a:pt x="6665908" y="1362794"/>
                  <a:pt x="6679135" y="1377490"/>
                  <a:pt x="6694320" y="1394145"/>
                </a:cubicBezTo>
                <a:cubicBezTo>
                  <a:pt x="6711955" y="1383368"/>
                  <a:pt x="6731059" y="1371122"/>
                  <a:pt x="6756042" y="1355447"/>
                </a:cubicBezTo>
                <a:cubicBezTo>
                  <a:pt x="6756042" y="1382389"/>
                  <a:pt x="6756042" y="1396595"/>
                  <a:pt x="6756042" y="1411780"/>
                </a:cubicBezTo>
                <a:cubicBezTo>
                  <a:pt x="6782005" y="1403453"/>
                  <a:pt x="6803558" y="1396105"/>
                  <a:pt x="6836379" y="1384838"/>
                </a:cubicBezTo>
                <a:close/>
                <a:moveTo>
                  <a:pt x="7789641" y="4561072"/>
                </a:moveTo>
                <a:cubicBezTo>
                  <a:pt x="7755351" y="4510617"/>
                  <a:pt x="7721061" y="4525802"/>
                  <a:pt x="7690690" y="4545886"/>
                </a:cubicBezTo>
                <a:cubicBezTo>
                  <a:pt x="7677953" y="4554214"/>
                  <a:pt x="7673545" y="4577237"/>
                  <a:pt x="7668156" y="4593892"/>
                </a:cubicBezTo>
                <a:cubicBezTo>
                  <a:pt x="7667176" y="4596342"/>
                  <a:pt x="7683832" y="4609568"/>
                  <a:pt x="7688240" y="4607608"/>
                </a:cubicBezTo>
                <a:cubicBezTo>
                  <a:pt x="7722530" y="4593892"/>
                  <a:pt x="7754861" y="4577727"/>
                  <a:pt x="7789641" y="4561072"/>
                </a:cubicBezTo>
                <a:close/>
                <a:moveTo>
                  <a:pt x="2129831" y="5936591"/>
                </a:moveTo>
                <a:cubicBezTo>
                  <a:pt x="2173918" y="5981168"/>
                  <a:pt x="2199881" y="5981168"/>
                  <a:pt x="2247397" y="5939040"/>
                </a:cubicBezTo>
                <a:cubicBezTo>
                  <a:pt x="2234171" y="5918956"/>
                  <a:pt x="2222414" y="5892014"/>
                  <a:pt x="2194982" y="5897892"/>
                </a:cubicBezTo>
                <a:cubicBezTo>
                  <a:pt x="2172938" y="5902791"/>
                  <a:pt x="2153834" y="5921895"/>
                  <a:pt x="2129831" y="5936591"/>
                </a:cubicBezTo>
                <a:close/>
                <a:moveTo>
                  <a:pt x="4661413" y="898900"/>
                </a:moveTo>
                <a:cubicBezTo>
                  <a:pt x="4663372" y="893511"/>
                  <a:pt x="4665332" y="888123"/>
                  <a:pt x="4666801" y="882734"/>
                </a:cubicBezTo>
                <a:cubicBezTo>
                  <a:pt x="4614387" y="863630"/>
                  <a:pt x="4562462" y="844526"/>
                  <a:pt x="4510047" y="826401"/>
                </a:cubicBezTo>
                <a:cubicBezTo>
                  <a:pt x="4506128" y="824931"/>
                  <a:pt x="4494372" y="832279"/>
                  <a:pt x="4494372" y="834239"/>
                </a:cubicBezTo>
                <a:cubicBezTo>
                  <a:pt x="4495351" y="841586"/>
                  <a:pt x="4499270" y="853833"/>
                  <a:pt x="4503189" y="854323"/>
                </a:cubicBezTo>
                <a:cubicBezTo>
                  <a:pt x="4532091" y="857262"/>
                  <a:pt x="4542868" y="909677"/>
                  <a:pt x="4586955" y="879795"/>
                </a:cubicBezTo>
                <a:cubicBezTo>
                  <a:pt x="4601160" y="869998"/>
                  <a:pt x="4635940" y="891552"/>
                  <a:pt x="4661413" y="898900"/>
                </a:cubicBezTo>
                <a:close/>
                <a:moveTo>
                  <a:pt x="8200141" y="6012029"/>
                </a:moveTo>
                <a:cubicBezTo>
                  <a:pt x="8228552" y="6063954"/>
                  <a:pt x="8266762" y="6036032"/>
                  <a:pt x="8299092" y="6036521"/>
                </a:cubicBezTo>
                <a:cubicBezTo>
                  <a:pt x="8301052" y="6036521"/>
                  <a:pt x="8308889" y="6010559"/>
                  <a:pt x="8303991" y="6003211"/>
                </a:cubicBezTo>
                <a:cubicBezTo>
                  <a:pt x="8296153" y="5990475"/>
                  <a:pt x="8277048" y="5972840"/>
                  <a:pt x="8268231" y="5975289"/>
                </a:cubicBezTo>
                <a:cubicBezTo>
                  <a:pt x="8244228" y="5982147"/>
                  <a:pt x="8222674" y="5998803"/>
                  <a:pt x="8200141" y="6012029"/>
                </a:cubicBezTo>
                <a:close/>
                <a:moveTo>
                  <a:pt x="1677203" y="5783755"/>
                </a:moveTo>
                <a:cubicBezTo>
                  <a:pt x="1659568" y="5796002"/>
                  <a:pt x="1638994" y="5809718"/>
                  <a:pt x="1607643" y="5831272"/>
                </a:cubicBezTo>
                <a:cubicBezTo>
                  <a:pt x="1654180" y="5853805"/>
                  <a:pt x="1689449" y="5870460"/>
                  <a:pt x="1725209" y="5887605"/>
                </a:cubicBezTo>
                <a:cubicBezTo>
                  <a:pt x="1727658" y="5884176"/>
                  <a:pt x="1730597" y="5881237"/>
                  <a:pt x="1733047" y="5877808"/>
                </a:cubicBezTo>
                <a:cubicBezTo>
                  <a:pt x="1715412" y="5848417"/>
                  <a:pt x="1698267" y="5819025"/>
                  <a:pt x="1677203" y="5783755"/>
                </a:cubicBezTo>
                <a:close/>
                <a:moveTo>
                  <a:pt x="1617930" y="4338187"/>
                </a:moveTo>
                <a:cubicBezTo>
                  <a:pt x="1614991" y="4338187"/>
                  <a:pt x="1612052" y="4337697"/>
                  <a:pt x="1609113" y="4337697"/>
                </a:cubicBezTo>
                <a:cubicBezTo>
                  <a:pt x="1611562" y="4327900"/>
                  <a:pt x="1614501" y="4318103"/>
                  <a:pt x="1615971" y="4308306"/>
                </a:cubicBezTo>
                <a:cubicBezTo>
                  <a:pt x="1616951" y="4299488"/>
                  <a:pt x="1616461" y="4290181"/>
                  <a:pt x="1616461" y="4280874"/>
                </a:cubicBezTo>
                <a:cubicBezTo>
                  <a:pt x="1608623" y="4286262"/>
                  <a:pt x="1599316" y="4290671"/>
                  <a:pt x="1593927" y="4298019"/>
                </a:cubicBezTo>
                <a:cubicBezTo>
                  <a:pt x="1586579" y="4308795"/>
                  <a:pt x="1581681" y="4322022"/>
                  <a:pt x="1576292" y="4334268"/>
                </a:cubicBezTo>
                <a:cubicBezTo>
                  <a:pt x="1549840" y="4395990"/>
                  <a:pt x="1554739" y="4405297"/>
                  <a:pt x="1619400" y="4421463"/>
                </a:cubicBezTo>
                <a:cubicBezTo>
                  <a:pt x="1622339" y="4406277"/>
                  <a:pt x="1625278" y="4391581"/>
                  <a:pt x="1628217" y="4377865"/>
                </a:cubicBezTo>
                <a:cubicBezTo>
                  <a:pt x="1615481" y="4371497"/>
                  <a:pt x="1605194" y="4365619"/>
                  <a:pt x="1594417" y="4360230"/>
                </a:cubicBezTo>
                <a:cubicBezTo>
                  <a:pt x="1602255" y="4352393"/>
                  <a:pt x="1610093" y="4345045"/>
                  <a:pt x="1617930" y="4338187"/>
                </a:cubicBezTo>
                <a:close/>
                <a:moveTo>
                  <a:pt x="3743910" y="552081"/>
                </a:moveTo>
                <a:cubicBezTo>
                  <a:pt x="3739991" y="546692"/>
                  <a:pt x="3736562" y="541304"/>
                  <a:pt x="3732644" y="535916"/>
                </a:cubicBezTo>
                <a:cubicBezTo>
                  <a:pt x="3709620" y="551101"/>
                  <a:pt x="3686107" y="566287"/>
                  <a:pt x="3668962" y="577553"/>
                </a:cubicBezTo>
                <a:cubicBezTo>
                  <a:pt x="3661614" y="624090"/>
                  <a:pt x="3747829" y="604985"/>
                  <a:pt x="3710600" y="663768"/>
                </a:cubicBezTo>
                <a:cubicBezTo>
                  <a:pt x="3734113" y="660339"/>
                  <a:pt x="3753218" y="657400"/>
                  <a:pt x="3772322" y="654461"/>
                </a:cubicBezTo>
                <a:cubicBezTo>
                  <a:pt x="3773792" y="649562"/>
                  <a:pt x="3775261" y="645154"/>
                  <a:pt x="3776731" y="640255"/>
                </a:cubicBezTo>
                <a:cubicBezTo>
                  <a:pt x="3748319" y="623110"/>
                  <a:pt x="3719907" y="605965"/>
                  <a:pt x="3696394" y="591759"/>
                </a:cubicBezTo>
                <a:cubicBezTo>
                  <a:pt x="3710600" y="580003"/>
                  <a:pt x="3727255" y="566287"/>
                  <a:pt x="3743910" y="552081"/>
                </a:cubicBezTo>
                <a:close/>
                <a:moveTo>
                  <a:pt x="5201235" y="1176159"/>
                </a:moveTo>
                <a:cubicBezTo>
                  <a:pt x="5211032" y="1175179"/>
                  <a:pt x="5220340" y="1173710"/>
                  <a:pt x="5230137" y="1173220"/>
                </a:cubicBezTo>
                <a:cubicBezTo>
                  <a:pt x="5257569" y="1171750"/>
                  <a:pt x="5285491" y="1170281"/>
                  <a:pt x="5312923" y="1169791"/>
                </a:cubicBezTo>
                <a:cubicBezTo>
                  <a:pt x="5330068" y="1169301"/>
                  <a:pt x="5347213" y="1169791"/>
                  <a:pt x="5373665" y="1169791"/>
                </a:cubicBezTo>
                <a:cubicBezTo>
                  <a:pt x="5302636" y="1079657"/>
                  <a:pt x="5253160" y="1144808"/>
                  <a:pt x="5201235" y="1176159"/>
                </a:cubicBezTo>
                <a:close/>
                <a:moveTo>
                  <a:pt x="7955702" y="5005862"/>
                </a:moveTo>
                <a:cubicBezTo>
                  <a:pt x="7953253" y="5000474"/>
                  <a:pt x="7951293" y="4994595"/>
                  <a:pt x="7948844" y="4989207"/>
                </a:cubicBezTo>
                <a:cubicBezTo>
                  <a:pt x="7907206" y="4999984"/>
                  <a:pt x="7865568" y="5010761"/>
                  <a:pt x="7826870" y="5020558"/>
                </a:cubicBezTo>
                <a:cubicBezTo>
                  <a:pt x="7832258" y="5040642"/>
                  <a:pt x="7837157" y="5057297"/>
                  <a:pt x="7843035" y="5078361"/>
                </a:cubicBezTo>
                <a:cubicBezTo>
                  <a:pt x="7878794" y="5054848"/>
                  <a:pt x="7917003" y="5030355"/>
                  <a:pt x="7955702" y="5005862"/>
                </a:cubicBezTo>
                <a:close/>
                <a:moveTo>
                  <a:pt x="4428241" y="1025283"/>
                </a:moveTo>
                <a:cubicBezTo>
                  <a:pt x="4442447" y="1063492"/>
                  <a:pt x="4453713" y="1100231"/>
                  <a:pt x="4410606" y="1133051"/>
                </a:cubicBezTo>
                <a:cubicBezTo>
                  <a:pt x="4446366" y="1115417"/>
                  <a:pt x="4484574" y="1186936"/>
                  <a:pt x="4517885" y="1118356"/>
                </a:cubicBezTo>
                <a:cubicBezTo>
                  <a:pt x="4500250" y="1114927"/>
                  <a:pt x="4487024" y="1115906"/>
                  <a:pt x="4477717" y="1110028"/>
                </a:cubicBezTo>
                <a:cubicBezTo>
                  <a:pt x="4468409" y="1104640"/>
                  <a:pt x="4455673" y="1087495"/>
                  <a:pt x="4457632" y="1084556"/>
                </a:cubicBezTo>
                <a:cubicBezTo>
                  <a:pt x="4481145" y="1048796"/>
                  <a:pt x="4436568" y="1046837"/>
                  <a:pt x="4428241" y="1025283"/>
                </a:cubicBezTo>
                <a:close/>
                <a:moveTo>
                  <a:pt x="7270392" y="5869480"/>
                </a:moveTo>
                <a:cubicBezTo>
                  <a:pt x="7248348" y="5897892"/>
                  <a:pt x="7230714" y="5920425"/>
                  <a:pt x="7211609" y="5945408"/>
                </a:cubicBezTo>
                <a:cubicBezTo>
                  <a:pt x="7226795" y="5955695"/>
                  <a:pt x="7239041" y="5963533"/>
                  <a:pt x="7249818" y="5970391"/>
                </a:cubicBezTo>
                <a:cubicBezTo>
                  <a:pt x="7293905" y="5958635"/>
                  <a:pt x="7263534" y="5883196"/>
                  <a:pt x="7331624" y="5895443"/>
                </a:cubicBezTo>
                <a:cubicBezTo>
                  <a:pt x="7329665" y="5891034"/>
                  <a:pt x="7328195" y="5886135"/>
                  <a:pt x="7326236" y="5881727"/>
                </a:cubicBezTo>
                <a:cubicBezTo>
                  <a:pt x="7306642" y="5877318"/>
                  <a:pt x="7287047" y="5872910"/>
                  <a:pt x="7270392" y="5869480"/>
                </a:cubicBezTo>
                <a:close/>
                <a:moveTo>
                  <a:pt x="6520421" y="5187110"/>
                </a:moveTo>
                <a:cubicBezTo>
                  <a:pt x="6520911" y="5139103"/>
                  <a:pt x="6558629" y="5093057"/>
                  <a:pt x="6517972" y="5043091"/>
                </a:cubicBezTo>
                <a:cubicBezTo>
                  <a:pt x="6512093" y="5049950"/>
                  <a:pt x="6505725" y="5054358"/>
                  <a:pt x="6504255" y="5060236"/>
                </a:cubicBezTo>
                <a:cubicBezTo>
                  <a:pt x="6499357" y="5080320"/>
                  <a:pt x="6494458" y="5100894"/>
                  <a:pt x="6492009" y="5121958"/>
                </a:cubicBezTo>
                <a:cubicBezTo>
                  <a:pt x="6489070" y="5145961"/>
                  <a:pt x="6460658" y="5182211"/>
                  <a:pt x="6520421" y="5187110"/>
                </a:cubicBezTo>
                <a:close/>
                <a:moveTo>
                  <a:pt x="4952388" y="713244"/>
                </a:moveTo>
                <a:cubicBezTo>
                  <a:pt x="4945040" y="748514"/>
                  <a:pt x="4939162" y="777415"/>
                  <a:pt x="4933284" y="806317"/>
                </a:cubicBezTo>
                <a:cubicBezTo>
                  <a:pt x="4938182" y="809256"/>
                  <a:pt x="4943571" y="812195"/>
                  <a:pt x="4948469" y="814644"/>
                </a:cubicBezTo>
                <a:cubicBezTo>
                  <a:pt x="4972962" y="793091"/>
                  <a:pt x="4996965" y="771537"/>
                  <a:pt x="5025377" y="746554"/>
                </a:cubicBezTo>
                <a:cubicBezTo>
                  <a:pt x="4995985" y="733818"/>
                  <a:pt x="4977861" y="725000"/>
                  <a:pt x="4952388" y="713244"/>
                </a:cubicBezTo>
                <a:close/>
                <a:moveTo>
                  <a:pt x="1402393" y="3674920"/>
                </a:moveTo>
                <a:cubicBezTo>
                  <a:pt x="1406312" y="3678349"/>
                  <a:pt x="1410231" y="3682268"/>
                  <a:pt x="1414640" y="3685697"/>
                </a:cubicBezTo>
                <a:cubicBezTo>
                  <a:pt x="1438643" y="3672471"/>
                  <a:pt x="1471463" y="3664633"/>
                  <a:pt x="1484689" y="3644549"/>
                </a:cubicBezTo>
                <a:cubicBezTo>
                  <a:pt x="1496446" y="3625934"/>
                  <a:pt x="1487138" y="3593604"/>
                  <a:pt x="1487138" y="3567152"/>
                </a:cubicBezTo>
                <a:cubicBezTo>
                  <a:pt x="1484199" y="3567642"/>
                  <a:pt x="1480770" y="3568621"/>
                  <a:pt x="1477831" y="3569111"/>
                </a:cubicBezTo>
                <a:cubicBezTo>
                  <a:pt x="1452359" y="3604871"/>
                  <a:pt x="1427376" y="3639651"/>
                  <a:pt x="1402393" y="3674920"/>
                </a:cubicBezTo>
                <a:close/>
                <a:moveTo>
                  <a:pt x="7196913" y="1416189"/>
                </a:moveTo>
                <a:cubicBezTo>
                  <a:pt x="7168502" y="1369163"/>
                  <a:pt x="7109229" y="1338792"/>
                  <a:pt x="7073470" y="1344670"/>
                </a:cubicBezTo>
                <a:cubicBezTo>
                  <a:pt x="7081797" y="1361815"/>
                  <a:pt x="7090615" y="1379939"/>
                  <a:pt x="7098942" y="1397084"/>
                </a:cubicBezTo>
                <a:cubicBezTo>
                  <a:pt x="7127354" y="1402963"/>
                  <a:pt x="7158704" y="1408841"/>
                  <a:pt x="7196913" y="1416189"/>
                </a:cubicBezTo>
                <a:close/>
                <a:moveTo>
                  <a:pt x="7693629" y="2389535"/>
                </a:moveTo>
                <a:cubicBezTo>
                  <a:pt x="7719101" y="2347897"/>
                  <a:pt x="7651011" y="2340060"/>
                  <a:pt x="7651991" y="2302830"/>
                </a:cubicBezTo>
                <a:cubicBezTo>
                  <a:pt x="7651991" y="2298422"/>
                  <a:pt x="7625538" y="2293523"/>
                  <a:pt x="7612313" y="2289604"/>
                </a:cubicBezTo>
                <a:cubicBezTo>
                  <a:pt x="7608883" y="2310668"/>
                  <a:pt x="7605944" y="2325854"/>
                  <a:pt x="7604474" y="2335161"/>
                </a:cubicBezTo>
                <a:cubicBezTo>
                  <a:pt x="7635336" y="2354265"/>
                  <a:pt x="7662767" y="2370431"/>
                  <a:pt x="7693629" y="2389535"/>
                </a:cubicBezTo>
                <a:close/>
                <a:moveTo>
                  <a:pt x="2511920" y="6226096"/>
                </a:moveTo>
                <a:cubicBezTo>
                  <a:pt x="2512410" y="6218749"/>
                  <a:pt x="2512410" y="6211401"/>
                  <a:pt x="2512899" y="6204053"/>
                </a:cubicBezTo>
                <a:cubicBezTo>
                  <a:pt x="2495265" y="6202583"/>
                  <a:pt x="2477630" y="6201604"/>
                  <a:pt x="2448728" y="6199644"/>
                </a:cubicBezTo>
                <a:cubicBezTo>
                  <a:pt x="2414928" y="6171722"/>
                  <a:pt x="2414928" y="6171722"/>
                  <a:pt x="2393864" y="6181520"/>
                </a:cubicBezTo>
                <a:cubicBezTo>
                  <a:pt x="2405131" y="6187398"/>
                  <a:pt x="2414928" y="6192296"/>
                  <a:pt x="2431583" y="6200624"/>
                </a:cubicBezTo>
                <a:cubicBezTo>
                  <a:pt x="2413458" y="6211890"/>
                  <a:pt x="2401212" y="6219728"/>
                  <a:pt x="2388965" y="6227566"/>
                </a:cubicBezTo>
                <a:cubicBezTo>
                  <a:pt x="2389945" y="6231485"/>
                  <a:pt x="2390435" y="6235404"/>
                  <a:pt x="2391415" y="6239322"/>
                </a:cubicBezTo>
                <a:cubicBezTo>
                  <a:pt x="2431583" y="6234914"/>
                  <a:pt x="2471751" y="6230505"/>
                  <a:pt x="2511920" y="6226096"/>
                </a:cubicBezTo>
                <a:close/>
                <a:moveTo>
                  <a:pt x="7909166" y="3955118"/>
                </a:moveTo>
                <a:cubicBezTo>
                  <a:pt x="7891041" y="3971284"/>
                  <a:pt x="7875366" y="3987449"/>
                  <a:pt x="7857241" y="4000675"/>
                </a:cubicBezTo>
                <a:cubicBezTo>
                  <a:pt x="7839606" y="4013412"/>
                  <a:pt x="7819522" y="4023209"/>
                  <a:pt x="7789641" y="4040354"/>
                </a:cubicBezTo>
                <a:cubicBezTo>
                  <a:pt x="7816583" y="4043783"/>
                  <a:pt x="7834217" y="4050641"/>
                  <a:pt x="7848913" y="4046232"/>
                </a:cubicBezTo>
                <a:cubicBezTo>
                  <a:pt x="7888592" y="4034965"/>
                  <a:pt x="7916024" y="4009493"/>
                  <a:pt x="7909166" y="3955118"/>
                </a:cubicBezTo>
                <a:close/>
                <a:moveTo>
                  <a:pt x="2315977" y="6069832"/>
                </a:moveTo>
                <a:cubicBezTo>
                  <a:pt x="2382108" y="6122246"/>
                  <a:pt x="2391415" y="6056116"/>
                  <a:pt x="2417377" y="6026724"/>
                </a:cubicBezTo>
                <a:cubicBezTo>
                  <a:pt x="2387496" y="6016927"/>
                  <a:pt x="2387496" y="6016927"/>
                  <a:pt x="2315977" y="6069832"/>
                </a:cubicBezTo>
                <a:close/>
                <a:moveTo>
                  <a:pt x="5141963" y="1827669"/>
                </a:moveTo>
                <a:cubicBezTo>
                  <a:pt x="5148331" y="1800237"/>
                  <a:pt x="5154209" y="1776234"/>
                  <a:pt x="5159108" y="1755660"/>
                </a:cubicBezTo>
                <a:cubicBezTo>
                  <a:pt x="5137554" y="1747332"/>
                  <a:pt x="5119919" y="1740964"/>
                  <a:pt x="5102774" y="1734596"/>
                </a:cubicBezTo>
                <a:cubicBezTo>
                  <a:pt x="5091017" y="1776724"/>
                  <a:pt x="5084650" y="1814933"/>
                  <a:pt x="5141963" y="1827669"/>
                </a:cubicBezTo>
                <a:close/>
                <a:moveTo>
                  <a:pt x="1968668" y="2601643"/>
                </a:moveTo>
                <a:cubicBezTo>
                  <a:pt x="1917723" y="2620748"/>
                  <a:pt x="1913804" y="2569313"/>
                  <a:pt x="1893230" y="2551188"/>
                </a:cubicBezTo>
                <a:cubicBezTo>
                  <a:pt x="1872656" y="2570292"/>
                  <a:pt x="1857470" y="2584008"/>
                  <a:pt x="1844244" y="2596745"/>
                </a:cubicBezTo>
                <a:cubicBezTo>
                  <a:pt x="1869717" y="2606542"/>
                  <a:pt x="1885882" y="2612420"/>
                  <a:pt x="1901558" y="2618788"/>
                </a:cubicBezTo>
                <a:cubicBezTo>
                  <a:pt x="1926540" y="2629565"/>
                  <a:pt x="1950053" y="2632994"/>
                  <a:pt x="1968668" y="2601643"/>
                </a:cubicBezTo>
                <a:close/>
                <a:moveTo>
                  <a:pt x="1357816" y="4951978"/>
                </a:moveTo>
                <a:cubicBezTo>
                  <a:pt x="1373002" y="4905931"/>
                  <a:pt x="1386718" y="4864294"/>
                  <a:pt x="1402393" y="4817267"/>
                </a:cubicBezTo>
                <a:cubicBezTo>
                  <a:pt x="1329894" y="4880949"/>
                  <a:pt x="1316668" y="4916708"/>
                  <a:pt x="1357816" y="4951978"/>
                </a:cubicBezTo>
                <a:close/>
                <a:moveTo>
                  <a:pt x="6221608" y="1366713"/>
                </a:moveTo>
                <a:cubicBezTo>
                  <a:pt x="6242672" y="1323116"/>
                  <a:pt x="6213770" y="1304991"/>
                  <a:pt x="6192706" y="1293235"/>
                </a:cubicBezTo>
                <a:cubicBezTo>
                  <a:pt x="6165274" y="1277559"/>
                  <a:pt x="6135393" y="1300583"/>
                  <a:pt x="6118248" y="1343690"/>
                </a:cubicBezTo>
                <a:cubicBezTo>
                  <a:pt x="6151558" y="1354467"/>
                  <a:pt x="6166254" y="1342220"/>
                  <a:pt x="6163805" y="1304502"/>
                </a:cubicBezTo>
                <a:cubicBezTo>
                  <a:pt x="6167234" y="1304012"/>
                  <a:pt x="6170663" y="1303522"/>
                  <a:pt x="6173602" y="1303032"/>
                </a:cubicBezTo>
                <a:cubicBezTo>
                  <a:pt x="6188297" y="1322626"/>
                  <a:pt x="6202993" y="1342220"/>
                  <a:pt x="6221608" y="1366713"/>
                </a:cubicBezTo>
                <a:close/>
                <a:moveTo>
                  <a:pt x="2453627" y="2052513"/>
                </a:moveTo>
                <a:cubicBezTo>
                  <a:pt x="2489876" y="2058882"/>
                  <a:pt x="2499673" y="2138238"/>
                  <a:pt x="2553557" y="2077986"/>
                </a:cubicBezTo>
                <a:cubicBezTo>
                  <a:pt x="2531024" y="2057412"/>
                  <a:pt x="2509960" y="2038307"/>
                  <a:pt x="2490366" y="2020183"/>
                </a:cubicBezTo>
                <a:cubicBezTo>
                  <a:pt x="2477630" y="2030960"/>
                  <a:pt x="2468322" y="2039287"/>
                  <a:pt x="2453627" y="2052513"/>
                </a:cubicBezTo>
                <a:close/>
                <a:moveTo>
                  <a:pt x="3111995" y="631928"/>
                </a:moveTo>
                <a:cubicBezTo>
                  <a:pt x="3139427" y="616742"/>
                  <a:pt x="3167349" y="602046"/>
                  <a:pt x="3193801" y="585391"/>
                </a:cubicBezTo>
                <a:cubicBezTo>
                  <a:pt x="3199189" y="581962"/>
                  <a:pt x="3203108" y="570206"/>
                  <a:pt x="3201149" y="564327"/>
                </a:cubicBezTo>
                <a:cubicBezTo>
                  <a:pt x="3199679" y="559429"/>
                  <a:pt x="3188902" y="554040"/>
                  <a:pt x="3182044" y="553550"/>
                </a:cubicBezTo>
                <a:cubicBezTo>
                  <a:pt x="3141876" y="550611"/>
                  <a:pt x="3104647" y="593229"/>
                  <a:pt x="3111995" y="631928"/>
                </a:cubicBezTo>
                <a:close/>
                <a:moveTo>
                  <a:pt x="5135594" y="1431374"/>
                </a:moveTo>
                <a:cubicBezTo>
                  <a:pt x="5164496" y="1413250"/>
                  <a:pt x="5190948" y="1397084"/>
                  <a:pt x="5228177" y="1373571"/>
                </a:cubicBezTo>
                <a:cubicBezTo>
                  <a:pt x="5188009" y="1365734"/>
                  <a:pt x="5161067" y="1360835"/>
                  <a:pt x="5135594" y="1355937"/>
                </a:cubicBezTo>
                <a:cubicBezTo>
                  <a:pt x="5135594" y="1381899"/>
                  <a:pt x="5135594" y="1407861"/>
                  <a:pt x="5135594" y="1431374"/>
                </a:cubicBezTo>
                <a:close/>
                <a:moveTo>
                  <a:pt x="1729618" y="2577150"/>
                </a:moveTo>
                <a:cubicBezTo>
                  <a:pt x="1703655" y="2588417"/>
                  <a:pt x="1686510" y="2595275"/>
                  <a:pt x="1670345" y="2603603"/>
                </a:cubicBezTo>
                <a:cubicBezTo>
                  <a:pt x="1663487" y="2607032"/>
                  <a:pt x="1659078" y="2614869"/>
                  <a:pt x="1653200" y="2620748"/>
                </a:cubicBezTo>
                <a:cubicBezTo>
                  <a:pt x="1661528" y="2624177"/>
                  <a:pt x="1670345" y="2630055"/>
                  <a:pt x="1679162" y="2630545"/>
                </a:cubicBezTo>
                <a:cubicBezTo>
                  <a:pt x="1689449" y="2631035"/>
                  <a:pt x="1699736" y="2626136"/>
                  <a:pt x="1710023" y="2624177"/>
                </a:cubicBezTo>
                <a:cubicBezTo>
                  <a:pt x="1728148" y="2620258"/>
                  <a:pt x="1746763" y="2616829"/>
                  <a:pt x="1764887" y="2613400"/>
                </a:cubicBezTo>
                <a:cubicBezTo>
                  <a:pt x="1751171" y="2598704"/>
                  <a:pt x="1737455" y="2584988"/>
                  <a:pt x="1729618" y="2577150"/>
                </a:cubicBezTo>
                <a:close/>
                <a:moveTo>
                  <a:pt x="2936136" y="1971197"/>
                </a:moveTo>
                <a:cubicBezTo>
                  <a:pt x="2921440" y="1998139"/>
                  <a:pt x="2907234" y="2024592"/>
                  <a:pt x="2893029" y="2050554"/>
                </a:cubicBezTo>
                <a:cubicBezTo>
                  <a:pt x="2927808" y="2085334"/>
                  <a:pt x="2934666" y="2081415"/>
                  <a:pt x="2957690" y="2022142"/>
                </a:cubicBezTo>
                <a:cubicBezTo>
                  <a:pt x="2949362" y="2002548"/>
                  <a:pt x="2942504" y="1986383"/>
                  <a:pt x="2936136" y="1971197"/>
                </a:cubicBezTo>
                <a:close/>
                <a:moveTo>
                  <a:pt x="3741951" y="915065"/>
                </a:moveTo>
                <a:cubicBezTo>
                  <a:pt x="3744400" y="887633"/>
                  <a:pt x="3745870" y="867059"/>
                  <a:pt x="3747339" y="846485"/>
                </a:cubicBezTo>
                <a:cubicBezTo>
                  <a:pt x="3745380" y="845505"/>
                  <a:pt x="3743420" y="844036"/>
                  <a:pt x="3741461" y="843056"/>
                </a:cubicBezTo>
                <a:cubicBezTo>
                  <a:pt x="3723826" y="878816"/>
                  <a:pt x="3705701" y="915065"/>
                  <a:pt x="3687577" y="951804"/>
                </a:cubicBezTo>
                <a:cubicBezTo>
                  <a:pt x="3756157" y="979726"/>
                  <a:pt x="3728235" y="933680"/>
                  <a:pt x="3730194" y="912616"/>
                </a:cubicBezTo>
                <a:cubicBezTo>
                  <a:pt x="3738032" y="914575"/>
                  <a:pt x="3744400" y="915555"/>
                  <a:pt x="3741951" y="915065"/>
                </a:cubicBezTo>
                <a:close/>
                <a:moveTo>
                  <a:pt x="6537566" y="5829802"/>
                </a:moveTo>
                <a:cubicBezTo>
                  <a:pt x="6575285" y="5815106"/>
                  <a:pt x="6593410" y="5787185"/>
                  <a:pt x="6606146" y="5755344"/>
                </a:cubicBezTo>
                <a:cubicBezTo>
                  <a:pt x="6603207" y="5751915"/>
                  <a:pt x="6600267" y="5748486"/>
                  <a:pt x="6597328" y="5745056"/>
                </a:cubicBezTo>
                <a:cubicBezTo>
                  <a:pt x="6572346" y="5760732"/>
                  <a:pt x="6547853" y="5776407"/>
                  <a:pt x="6522870" y="5792083"/>
                </a:cubicBezTo>
                <a:cubicBezTo>
                  <a:pt x="6528748" y="5806289"/>
                  <a:pt x="6532667" y="5817555"/>
                  <a:pt x="6537566" y="5829802"/>
                </a:cubicBezTo>
                <a:close/>
                <a:moveTo>
                  <a:pt x="6972559" y="5569688"/>
                </a:moveTo>
                <a:cubicBezTo>
                  <a:pt x="6959822" y="5541766"/>
                  <a:pt x="6949046" y="5518253"/>
                  <a:pt x="6939249" y="5496699"/>
                </a:cubicBezTo>
                <a:cubicBezTo>
                  <a:pt x="6921614" y="5521682"/>
                  <a:pt x="6907408" y="5542256"/>
                  <a:pt x="6887814" y="5569688"/>
                </a:cubicBezTo>
                <a:cubicBezTo>
                  <a:pt x="6917695" y="5569688"/>
                  <a:pt x="6944147" y="5569688"/>
                  <a:pt x="6972559" y="5569688"/>
                </a:cubicBezTo>
                <a:close/>
                <a:moveTo>
                  <a:pt x="6721752" y="1459786"/>
                </a:moveTo>
                <a:cubicBezTo>
                  <a:pt x="6715384" y="1441172"/>
                  <a:pt x="6709016" y="1422067"/>
                  <a:pt x="6702158" y="1401983"/>
                </a:cubicBezTo>
                <a:cubicBezTo>
                  <a:pt x="6670317" y="1421087"/>
                  <a:pt x="6641905" y="1437743"/>
                  <a:pt x="6614963" y="1453908"/>
                </a:cubicBezTo>
                <a:cubicBezTo>
                  <a:pt x="6650723" y="1455867"/>
                  <a:pt x="6684033" y="1457827"/>
                  <a:pt x="6721752" y="1459786"/>
                </a:cubicBezTo>
                <a:close/>
                <a:moveTo>
                  <a:pt x="2936136" y="201833"/>
                </a:moveTo>
                <a:cubicBezTo>
                  <a:pt x="2936626" y="197914"/>
                  <a:pt x="2937605" y="193995"/>
                  <a:pt x="2938095" y="190076"/>
                </a:cubicBezTo>
                <a:cubicBezTo>
                  <a:pt x="2838165" y="145499"/>
                  <a:pt x="2792608" y="136192"/>
                  <a:pt x="2769585" y="150888"/>
                </a:cubicBezTo>
                <a:cubicBezTo>
                  <a:pt x="2822979" y="167053"/>
                  <a:pt x="2879312" y="184688"/>
                  <a:pt x="2936136" y="201833"/>
                </a:cubicBezTo>
                <a:close/>
                <a:moveTo>
                  <a:pt x="2435992" y="681893"/>
                </a:moveTo>
                <a:cubicBezTo>
                  <a:pt x="2402681" y="674545"/>
                  <a:pt x="2373780" y="668177"/>
                  <a:pt x="2341449" y="661319"/>
                </a:cubicBezTo>
                <a:cubicBezTo>
                  <a:pt x="2366922" y="732838"/>
                  <a:pt x="2377699" y="734798"/>
                  <a:pt x="2435992" y="681893"/>
                </a:cubicBezTo>
                <a:close/>
                <a:moveTo>
                  <a:pt x="7920432" y="4428321"/>
                </a:moveTo>
                <a:cubicBezTo>
                  <a:pt x="7985094" y="4449385"/>
                  <a:pt x="7997830" y="4445955"/>
                  <a:pt x="8013995" y="4406767"/>
                </a:cubicBezTo>
                <a:cubicBezTo>
                  <a:pt x="7981175" y="4401379"/>
                  <a:pt x="7946885" y="4384234"/>
                  <a:pt x="7920432" y="4428321"/>
                </a:cubicBezTo>
                <a:close/>
                <a:moveTo>
                  <a:pt x="4302347" y="1259924"/>
                </a:moveTo>
                <a:cubicBezTo>
                  <a:pt x="4309206" y="1285397"/>
                  <a:pt x="4310675" y="1302052"/>
                  <a:pt x="4318023" y="1314299"/>
                </a:cubicBezTo>
                <a:cubicBezTo>
                  <a:pt x="4323412" y="1323606"/>
                  <a:pt x="4337617" y="1332913"/>
                  <a:pt x="4347414" y="1332423"/>
                </a:cubicBezTo>
                <a:cubicBezTo>
                  <a:pt x="4359171" y="1331933"/>
                  <a:pt x="4370438" y="1321157"/>
                  <a:pt x="4395910" y="1307441"/>
                </a:cubicBezTo>
                <a:cubicBezTo>
                  <a:pt x="4358681" y="1288826"/>
                  <a:pt x="4331249" y="1275110"/>
                  <a:pt x="4302347" y="1259924"/>
                </a:cubicBezTo>
                <a:close/>
                <a:moveTo>
                  <a:pt x="6960803" y="1805135"/>
                </a:moveTo>
                <a:cubicBezTo>
                  <a:pt x="6943167" y="1751741"/>
                  <a:pt x="6902509" y="1737045"/>
                  <a:pt x="6860382" y="1723819"/>
                </a:cubicBezTo>
                <a:cubicBezTo>
                  <a:pt x="6872138" y="1741944"/>
                  <a:pt x="6895162" y="1754680"/>
                  <a:pt x="6899080" y="1771825"/>
                </a:cubicBezTo>
                <a:cubicBezTo>
                  <a:pt x="6907898" y="1810034"/>
                  <a:pt x="6931901" y="1805135"/>
                  <a:pt x="6960803" y="1805135"/>
                </a:cubicBezTo>
                <a:close/>
                <a:moveTo>
                  <a:pt x="8613580" y="5922385"/>
                </a:moveTo>
                <a:cubicBezTo>
                  <a:pt x="8592027" y="5928263"/>
                  <a:pt x="8571452" y="5874869"/>
                  <a:pt x="8549409" y="5916506"/>
                </a:cubicBezTo>
                <a:cubicBezTo>
                  <a:pt x="8528835" y="5955695"/>
                  <a:pt x="8572922" y="5957655"/>
                  <a:pt x="8591047" y="5972350"/>
                </a:cubicBezTo>
                <a:cubicBezTo>
                  <a:pt x="8599374" y="5954226"/>
                  <a:pt x="8606232" y="5939040"/>
                  <a:pt x="8613580" y="5922385"/>
                </a:cubicBezTo>
                <a:close/>
                <a:moveTo>
                  <a:pt x="3577849" y="941517"/>
                </a:moveTo>
                <a:cubicBezTo>
                  <a:pt x="3611159" y="952784"/>
                  <a:pt x="3639081" y="962091"/>
                  <a:pt x="3666513" y="971888"/>
                </a:cubicBezTo>
                <a:cubicBezTo>
                  <a:pt x="3668472" y="968459"/>
                  <a:pt x="3670432" y="964541"/>
                  <a:pt x="3671901" y="961112"/>
                </a:cubicBezTo>
                <a:cubicBezTo>
                  <a:pt x="3657695" y="941517"/>
                  <a:pt x="3643000" y="922413"/>
                  <a:pt x="3627814" y="901349"/>
                </a:cubicBezTo>
                <a:cubicBezTo>
                  <a:pt x="3611159" y="914575"/>
                  <a:pt x="3594994" y="927801"/>
                  <a:pt x="3577849" y="941517"/>
                </a:cubicBezTo>
                <a:close/>
                <a:moveTo>
                  <a:pt x="1482730" y="3759666"/>
                </a:moveTo>
                <a:cubicBezTo>
                  <a:pt x="1482240" y="3765544"/>
                  <a:pt x="1481750" y="3771422"/>
                  <a:pt x="1481260" y="3777300"/>
                </a:cubicBezTo>
                <a:cubicBezTo>
                  <a:pt x="1497425" y="3782199"/>
                  <a:pt x="1515060" y="3793956"/>
                  <a:pt x="1529266" y="3790527"/>
                </a:cubicBezTo>
                <a:cubicBezTo>
                  <a:pt x="1545431" y="3787098"/>
                  <a:pt x="1558658" y="3769953"/>
                  <a:pt x="1573353" y="3759176"/>
                </a:cubicBezTo>
                <a:cubicBezTo>
                  <a:pt x="1570414" y="3753297"/>
                  <a:pt x="1567475" y="3747419"/>
                  <a:pt x="1564536" y="3741541"/>
                </a:cubicBezTo>
                <a:cubicBezTo>
                  <a:pt x="1537594" y="3747419"/>
                  <a:pt x="1510162" y="3753297"/>
                  <a:pt x="1482730" y="3759666"/>
                </a:cubicBezTo>
                <a:close/>
                <a:moveTo>
                  <a:pt x="4129428" y="449211"/>
                </a:moveTo>
                <a:cubicBezTo>
                  <a:pt x="4128938" y="453130"/>
                  <a:pt x="4128448" y="457049"/>
                  <a:pt x="4127958" y="460967"/>
                </a:cubicBezTo>
                <a:cubicBezTo>
                  <a:pt x="4140695" y="462927"/>
                  <a:pt x="4154900" y="469295"/>
                  <a:pt x="4166167" y="465866"/>
                </a:cubicBezTo>
                <a:cubicBezTo>
                  <a:pt x="4191150" y="457049"/>
                  <a:pt x="4214663" y="443333"/>
                  <a:pt x="4248953" y="426677"/>
                </a:cubicBezTo>
                <a:cubicBezTo>
                  <a:pt x="4235237" y="421779"/>
                  <a:pt x="4222991" y="412472"/>
                  <a:pt x="4214173" y="414921"/>
                </a:cubicBezTo>
                <a:cubicBezTo>
                  <a:pt x="4185761" y="424228"/>
                  <a:pt x="4157840" y="437454"/>
                  <a:pt x="4129428" y="449211"/>
                </a:cubicBezTo>
                <a:close/>
                <a:moveTo>
                  <a:pt x="7214548" y="6047788"/>
                </a:moveTo>
                <a:cubicBezTo>
                  <a:pt x="7198383" y="6050238"/>
                  <a:pt x="7184177" y="6052687"/>
                  <a:pt x="7177809" y="6053666"/>
                </a:cubicBezTo>
                <a:cubicBezTo>
                  <a:pt x="7176340" y="6081099"/>
                  <a:pt x="7174870" y="6102652"/>
                  <a:pt x="7173400" y="6129105"/>
                </a:cubicBezTo>
                <a:cubicBezTo>
                  <a:pt x="7184667" y="6130574"/>
                  <a:pt x="7198383" y="6132044"/>
                  <a:pt x="7214548" y="6134003"/>
                </a:cubicBezTo>
                <a:cubicBezTo>
                  <a:pt x="7214548" y="6104122"/>
                  <a:pt x="7214548" y="6077670"/>
                  <a:pt x="7214548" y="6047788"/>
                </a:cubicBezTo>
                <a:close/>
                <a:moveTo>
                  <a:pt x="2258174" y="1635645"/>
                </a:moveTo>
                <a:cubicBezTo>
                  <a:pt x="2229762" y="1657199"/>
                  <a:pt x="2204779" y="1676303"/>
                  <a:pt x="2179796" y="1695407"/>
                </a:cubicBezTo>
                <a:cubicBezTo>
                  <a:pt x="2183225" y="1700796"/>
                  <a:pt x="2186655" y="1705694"/>
                  <a:pt x="2190083" y="1711083"/>
                </a:cubicBezTo>
                <a:cubicBezTo>
                  <a:pt x="2217026" y="1698347"/>
                  <a:pt x="2243968" y="1685610"/>
                  <a:pt x="2272380" y="1672384"/>
                </a:cubicBezTo>
                <a:cubicBezTo>
                  <a:pt x="2266011" y="1655239"/>
                  <a:pt x="2262093" y="1644462"/>
                  <a:pt x="2258174" y="1635645"/>
                </a:cubicBezTo>
                <a:close/>
                <a:moveTo>
                  <a:pt x="1665936" y="4792774"/>
                </a:moveTo>
                <a:cubicBezTo>
                  <a:pt x="1630177" y="4765832"/>
                  <a:pt x="1606664" y="4802571"/>
                  <a:pt x="1571884" y="4803551"/>
                </a:cubicBezTo>
                <a:cubicBezTo>
                  <a:pt x="1617930" y="4872131"/>
                  <a:pt x="1636055" y="4797183"/>
                  <a:pt x="1665936" y="4792774"/>
                </a:cubicBezTo>
                <a:close/>
                <a:moveTo>
                  <a:pt x="8109027" y="2231311"/>
                </a:moveTo>
                <a:cubicBezTo>
                  <a:pt x="8092862" y="2225923"/>
                  <a:pt x="8081595" y="2217595"/>
                  <a:pt x="8073268" y="2220045"/>
                </a:cubicBezTo>
                <a:cubicBezTo>
                  <a:pt x="8052694" y="2225923"/>
                  <a:pt x="8032610" y="2235230"/>
                  <a:pt x="8013995" y="2246007"/>
                </a:cubicBezTo>
                <a:cubicBezTo>
                  <a:pt x="8008607" y="2249436"/>
                  <a:pt x="8008117" y="2261682"/>
                  <a:pt x="8005178" y="2269520"/>
                </a:cubicBezTo>
                <a:cubicBezTo>
                  <a:pt x="8014975" y="2271480"/>
                  <a:pt x="8027221" y="2278338"/>
                  <a:pt x="8034569" y="2274908"/>
                </a:cubicBezTo>
                <a:cubicBezTo>
                  <a:pt x="8057102" y="2264622"/>
                  <a:pt x="8077677" y="2250416"/>
                  <a:pt x="8109027" y="2231311"/>
                </a:cubicBezTo>
                <a:close/>
                <a:moveTo>
                  <a:pt x="6267655" y="1265313"/>
                </a:moveTo>
                <a:cubicBezTo>
                  <a:pt x="6270594" y="1271191"/>
                  <a:pt x="6273533" y="1277559"/>
                  <a:pt x="6276472" y="1283438"/>
                </a:cubicBezTo>
                <a:cubicBezTo>
                  <a:pt x="6297046" y="1276580"/>
                  <a:pt x="6317620" y="1269722"/>
                  <a:pt x="6338194" y="1262864"/>
                </a:cubicBezTo>
                <a:cubicBezTo>
                  <a:pt x="6328887" y="1249148"/>
                  <a:pt x="6319090" y="1235432"/>
                  <a:pt x="6309782" y="1221716"/>
                </a:cubicBezTo>
                <a:cubicBezTo>
                  <a:pt x="6295576" y="1235921"/>
                  <a:pt x="6281370" y="1250617"/>
                  <a:pt x="6267655" y="1265313"/>
                </a:cubicBezTo>
                <a:close/>
                <a:moveTo>
                  <a:pt x="2110237" y="1364264"/>
                </a:moveTo>
                <a:cubicBezTo>
                  <a:pt x="2104848" y="1365244"/>
                  <a:pt x="2099460" y="1366223"/>
                  <a:pt x="2094071" y="1367203"/>
                </a:cubicBezTo>
                <a:cubicBezTo>
                  <a:pt x="2096521" y="1386308"/>
                  <a:pt x="2099460" y="1404922"/>
                  <a:pt x="2101909" y="1424027"/>
                </a:cubicBezTo>
                <a:cubicBezTo>
                  <a:pt x="2122973" y="1417658"/>
                  <a:pt x="2144037" y="1411780"/>
                  <a:pt x="2163631" y="1405902"/>
                </a:cubicBezTo>
                <a:cubicBezTo>
                  <a:pt x="2143547" y="1389737"/>
                  <a:pt x="2126892" y="1377000"/>
                  <a:pt x="2110237" y="1364264"/>
                </a:cubicBezTo>
                <a:close/>
                <a:moveTo>
                  <a:pt x="7016156" y="1482809"/>
                </a:moveTo>
                <a:cubicBezTo>
                  <a:pt x="6944147" y="1501424"/>
                  <a:pt x="6944147" y="1501424"/>
                  <a:pt x="6946107" y="1518569"/>
                </a:cubicBezTo>
                <a:cubicBezTo>
                  <a:pt x="6962762" y="1521998"/>
                  <a:pt x="6991663" y="1496525"/>
                  <a:pt x="6996072" y="1535714"/>
                </a:cubicBezTo>
                <a:cubicBezTo>
                  <a:pt x="7004399" y="1530815"/>
                  <a:pt x="7018116" y="1527876"/>
                  <a:pt x="7020075" y="1521018"/>
                </a:cubicBezTo>
                <a:cubicBezTo>
                  <a:pt x="7023014" y="1510731"/>
                  <a:pt x="7018116" y="1497995"/>
                  <a:pt x="7016156" y="1482809"/>
                </a:cubicBezTo>
                <a:close/>
                <a:moveTo>
                  <a:pt x="5450083" y="1452928"/>
                </a:moveTo>
                <a:cubicBezTo>
                  <a:pt x="5454982" y="1452438"/>
                  <a:pt x="5459390" y="1451948"/>
                  <a:pt x="5464289" y="1451459"/>
                </a:cubicBezTo>
                <a:cubicBezTo>
                  <a:pt x="5465758" y="1441172"/>
                  <a:pt x="5464289" y="1428435"/>
                  <a:pt x="5469677" y="1421087"/>
                </a:cubicBezTo>
                <a:cubicBezTo>
                  <a:pt x="5476535" y="1412270"/>
                  <a:pt x="5489761" y="1408841"/>
                  <a:pt x="5499558" y="1401983"/>
                </a:cubicBezTo>
                <a:cubicBezTo>
                  <a:pt x="5506906" y="1397084"/>
                  <a:pt x="5513764" y="1391206"/>
                  <a:pt x="5520623" y="1385328"/>
                </a:cubicBezTo>
                <a:cubicBezTo>
                  <a:pt x="5518173" y="1381409"/>
                  <a:pt x="5516214" y="1377490"/>
                  <a:pt x="5513764" y="1373082"/>
                </a:cubicBezTo>
                <a:cubicBezTo>
                  <a:pt x="5490251" y="1379939"/>
                  <a:pt x="5467228" y="1386308"/>
                  <a:pt x="5439306" y="1394635"/>
                </a:cubicBezTo>
                <a:cubicBezTo>
                  <a:pt x="5442735" y="1415699"/>
                  <a:pt x="5446164" y="1434314"/>
                  <a:pt x="5450083" y="1452928"/>
                </a:cubicBezTo>
                <a:close/>
                <a:moveTo>
                  <a:pt x="8414208" y="5664720"/>
                </a:moveTo>
                <a:cubicBezTo>
                  <a:pt x="8398533" y="5660801"/>
                  <a:pt x="8379429" y="5655413"/>
                  <a:pt x="8360324" y="5651494"/>
                </a:cubicBezTo>
                <a:cubicBezTo>
                  <a:pt x="8359345" y="5651494"/>
                  <a:pt x="8351017" y="5666679"/>
                  <a:pt x="8353466" y="5671088"/>
                </a:cubicBezTo>
                <a:cubicBezTo>
                  <a:pt x="8363753" y="5688233"/>
                  <a:pt x="8376490" y="5704399"/>
                  <a:pt x="8390205" y="5723013"/>
                </a:cubicBezTo>
                <a:cubicBezTo>
                  <a:pt x="8400002" y="5699500"/>
                  <a:pt x="8404901" y="5686764"/>
                  <a:pt x="8414208" y="5664720"/>
                </a:cubicBezTo>
                <a:close/>
                <a:moveTo>
                  <a:pt x="4710399" y="952784"/>
                </a:moveTo>
                <a:cubicBezTo>
                  <a:pt x="4722155" y="962091"/>
                  <a:pt x="4732932" y="970419"/>
                  <a:pt x="4744199" y="978746"/>
                </a:cubicBezTo>
                <a:cubicBezTo>
                  <a:pt x="4759384" y="968949"/>
                  <a:pt x="4773100" y="959642"/>
                  <a:pt x="4792695" y="946906"/>
                </a:cubicBezTo>
                <a:cubicBezTo>
                  <a:pt x="4770161" y="934659"/>
                  <a:pt x="4752526" y="925352"/>
                  <a:pt x="4734402" y="915555"/>
                </a:cubicBezTo>
                <a:cubicBezTo>
                  <a:pt x="4725094" y="930251"/>
                  <a:pt x="4718236" y="941027"/>
                  <a:pt x="4710399" y="952784"/>
                </a:cubicBezTo>
                <a:close/>
                <a:moveTo>
                  <a:pt x="7237082" y="4305366"/>
                </a:moveTo>
                <a:cubicBezTo>
                  <a:pt x="7262065" y="4308306"/>
                  <a:pt x="7283618" y="4312225"/>
                  <a:pt x="7304682" y="4311735"/>
                </a:cubicBezTo>
                <a:cubicBezTo>
                  <a:pt x="7312030" y="4311735"/>
                  <a:pt x="7319378" y="4299488"/>
                  <a:pt x="7326236" y="4293120"/>
                </a:cubicBezTo>
                <a:cubicBezTo>
                  <a:pt x="7320357" y="4287242"/>
                  <a:pt x="7315949" y="4277935"/>
                  <a:pt x="7309091" y="4275485"/>
                </a:cubicBezTo>
                <a:cubicBezTo>
                  <a:pt x="7296355" y="4271566"/>
                  <a:pt x="7282638" y="4271076"/>
                  <a:pt x="7268922" y="4269607"/>
                </a:cubicBezTo>
                <a:cubicBezTo>
                  <a:pt x="7259125" y="4280384"/>
                  <a:pt x="7249328" y="4291650"/>
                  <a:pt x="7237082" y="4305366"/>
                </a:cubicBezTo>
                <a:close/>
                <a:moveTo>
                  <a:pt x="1462156" y="5860663"/>
                </a:moveTo>
                <a:cubicBezTo>
                  <a:pt x="1476851" y="5871440"/>
                  <a:pt x="1491057" y="5883686"/>
                  <a:pt x="1506733" y="5892994"/>
                </a:cubicBezTo>
                <a:cubicBezTo>
                  <a:pt x="1516040" y="5898872"/>
                  <a:pt x="1527797" y="5900831"/>
                  <a:pt x="1538084" y="5904260"/>
                </a:cubicBezTo>
                <a:cubicBezTo>
                  <a:pt x="1540043" y="5891524"/>
                  <a:pt x="1546901" y="5876828"/>
                  <a:pt x="1542492" y="5866541"/>
                </a:cubicBezTo>
                <a:cubicBezTo>
                  <a:pt x="1539553" y="5859683"/>
                  <a:pt x="1521428" y="5857724"/>
                  <a:pt x="1509672" y="5857234"/>
                </a:cubicBezTo>
                <a:cubicBezTo>
                  <a:pt x="1495956" y="5856744"/>
                  <a:pt x="1481750" y="5859193"/>
                  <a:pt x="1462156" y="5860663"/>
                </a:cubicBezTo>
                <a:close/>
                <a:moveTo>
                  <a:pt x="7700487" y="2725087"/>
                </a:moveTo>
                <a:cubicBezTo>
                  <a:pt x="7704895" y="2705983"/>
                  <a:pt x="7710284" y="2685409"/>
                  <a:pt x="7715183" y="2663855"/>
                </a:cubicBezTo>
                <a:cubicBezTo>
                  <a:pt x="7662278" y="2673162"/>
                  <a:pt x="7657869" y="2678061"/>
                  <a:pt x="7656400" y="2722148"/>
                </a:cubicBezTo>
                <a:cubicBezTo>
                  <a:pt x="7670115" y="2723128"/>
                  <a:pt x="7683832" y="2724108"/>
                  <a:pt x="7700487" y="2725087"/>
                </a:cubicBezTo>
                <a:close/>
                <a:moveTo>
                  <a:pt x="1534655" y="4589974"/>
                </a:moveTo>
                <a:cubicBezTo>
                  <a:pt x="1558168" y="4603200"/>
                  <a:pt x="1570904" y="4645817"/>
                  <a:pt x="1602745" y="4618875"/>
                </a:cubicBezTo>
                <a:cubicBezTo>
                  <a:pt x="1588539" y="4590953"/>
                  <a:pt x="1578252" y="4570869"/>
                  <a:pt x="1567965" y="4550295"/>
                </a:cubicBezTo>
                <a:cubicBezTo>
                  <a:pt x="1558168" y="4561562"/>
                  <a:pt x="1548371" y="4573808"/>
                  <a:pt x="1534655" y="4589974"/>
                </a:cubicBezTo>
                <a:close/>
                <a:moveTo>
                  <a:pt x="7165562" y="4419503"/>
                </a:moveTo>
                <a:cubicBezTo>
                  <a:pt x="7163603" y="4416074"/>
                  <a:pt x="7161154" y="4412155"/>
                  <a:pt x="7159195" y="4408726"/>
                </a:cubicBezTo>
                <a:cubicBezTo>
                  <a:pt x="7146458" y="4406277"/>
                  <a:pt x="7134212" y="4403338"/>
                  <a:pt x="7121475" y="4401379"/>
                </a:cubicBezTo>
                <a:cubicBezTo>
                  <a:pt x="7110209" y="4399419"/>
                  <a:pt x="7098942" y="4398439"/>
                  <a:pt x="7088165" y="4396970"/>
                </a:cubicBezTo>
                <a:cubicBezTo>
                  <a:pt x="7089635" y="4406277"/>
                  <a:pt x="7093064" y="4416074"/>
                  <a:pt x="7092574" y="4425381"/>
                </a:cubicBezTo>
                <a:cubicBezTo>
                  <a:pt x="7092084" y="4434689"/>
                  <a:pt x="7088165" y="4443996"/>
                  <a:pt x="7086206" y="4453793"/>
                </a:cubicBezTo>
                <a:cubicBezTo>
                  <a:pt x="7088655" y="4455263"/>
                  <a:pt x="7090615" y="4456732"/>
                  <a:pt x="7093064" y="4458202"/>
                </a:cubicBezTo>
                <a:cubicBezTo>
                  <a:pt x="7102371" y="4445955"/>
                  <a:pt x="7111678" y="4433709"/>
                  <a:pt x="7120986" y="4421463"/>
                </a:cubicBezTo>
                <a:cubicBezTo>
                  <a:pt x="7121475" y="4424402"/>
                  <a:pt x="7122455" y="4426851"/>
                  <a:pt x="7122945" y="4429790"/>
                </a:cubicBezTo>
                <a:cubicBezTo>
                  <a:pt x="7136661" y="4426361"/>
                  <a:pt x="7150867" y="4422932"/>
                  <a:pt x="7165562" y="4419503"/>
                </a:cubicBezTo>
                <a:close/>
                <a:moveTo>
                  <a:pt x="2012265" y="430106"/>
                </a:moveTo>
                <a:cubicBezTo>
                  <a:pt x="2016674" y="422759"/>
                  <a:pt x="2021573" y="415411"/>
                  <a:pt x="2025981" y="407573"/>
                </a:cubicBezTo>
                <a:cubicBezTo>
                  <a:pt x="2009326" y="395327"/>
                  <a:pt x="1992181" y="383570"/>
                  <a:pt x="1975526" y="371324"/>
                </a:cubicBezTo>
                <a:cubicBezTo>
                  <a:pt x="1970138" y="381121"/>
                  <a:pt x="1964749" y="390918"/>
                  <a:pt x="1958871" y="400715"/>
                </a:cubicBezTo>
                <a:cubicBezTo>
                  <a:pt x="1976506" y="411002"/>
                  <a:pt x="1994630" y="420799"/>
                  <a:pt x="2012265" y="430106"/>
                </a:cubicBezTo>
                <a:close/>
                <a:moveTo>
                  <a:pt x="7502584" y="5158208"/>
                </a:moveTo>
                <a:cubicBezTo>
                  <a:pt x="7475153" y="5135184"/>
                  <a:pt x="7455068" y="5117550"/>
                  <a:pt x="7434984" y="5100405"/>
                </a:cubicBezTo>
                <a:cubicBezTo>
                  <a:pt x="7432535" y="5103344"/>
                  <a:pt x="7430085" y="5106773"/>
                  <a:pt x="7427146" y="5109712"/>
                </a:cubicBezTo>
                <a:cubicBezTo>
                  <a:pt x="7438903" y="5132735"/>
                  <a:pt x="7451149" y="5155759"/>
                  <a:pt x="7464375" y="5181231"/>
                </a:cubicBezTo>
                <a:cubicBezTo>
                  <a:pt x="7474172" y="5175353"/>
                  <a:pt x="7483970" y="5169474"/>
                  <a:pt x="7502584" y="5158208"/>
                </a:cubicBezTo>
                <a:close/>
                <a:moveTo>
                  <a:pt x="5768490" y="791131"/>
                </a:moveTo>
                <a:cubicBezTo>
                  <a:pt x="5768000" y="795050"/>
                  <a:pt x="5763592" y="811215"/>
                  <a:pt x="5766041" y="812195"/>
                </a:cubicBezTo>
                <a:cubicBezTo>
                  <a:pt x="5796902" y="824441"/>
                  <a:pt x="5828252" y="834728"/>
                  <a:pt x="5859603" y="845505"/>
                </a:cubicBezTo>
                <a:cubicBezTo>
                  <a:pt x="5861073" y="840607"/>
                  <a:pt x="5862542" y="835708"/>
                  <a:pt x="5864012" y="830810"/>
                </a:cubicBezTo>
                <a:cubicBezTo>
                  <a:pt x="5835111" y="819053"/>
                  <a:pt x="5806209" y="806807"/>
                  <a:pt x="5768490" y="791131"/>
                </a:cubicBezTo>
                <a:close/>
                <a:moveTo>
                  <a:pt x="7703426" y="4690394"/>
                </a:moveTo>
                <a:cubicBezTo>
                  <a:pt x="7718122" y="4691864"/>
                  <a:pt x="7728898" y="4694313"/>
                  <a:pt x="7739185" y="4693333"/>
                </a:cubicBezTo>
                <a:cubicBezTo>
                  <a:pt x="7750452" y="4692354"/>
                  <a:pt x="7761229" y="4688435"/>
                  <a:pt x="7772496" y="4685496"/>
                </a:cubicBezTo>
                <a:cubicBezTo>
                  <a:pt x="7763188" y="4674719"/>
                  <a:pt x="7754861" y="4656104"/>
                  <a:pt x="7744574" y="4655125"/>
                </a:cubicBezTo>
                <a:cubicBezTo>
                  <a:pt x="7725469" y="4653655"/>
                  <a:pt x="7699507" y="4654635"/>
                  <a:pt x="7703426" y="4690394"/>
                </a:cubicBezTo>
                <a:close/>
                <a:moveTo>
                  <a:pt x="7406082" y="4369048"/>
                </a:moveTo>
                <a:cubicBezTo>
                  <a:pt x="7314479" y="4345045"/>
                  <a:pt x="7312030" y="4345535"/>
                  <a:pt x="7316928" y="4389622"/>
                </a:cubicBezTo>
                <a:cubicBezTo>
                  <a:pt x="7346810" y="4382764"/>
                  <a:pt x="7376201" y="4375906"/>
                  <a:pt x="7406082" y="4369048"/>
                </a:cubicBezTo>
                <a:close/>
                <a:moveTo>
                  <a:pt x="1741864" y="4916218"/>
                </a:moveTo>
                <a:cubicBezTo>
                  <a:pt x="1716392" y="4914749"/>
                  <a:pt x="1695328" y="4913769"/>
                  <a:pt x="1674754" y="4912789"/>
                </a:cubicBezTo>
                <a:cubicBezTo>
                  <a:pt x="1678673" y="4924056"/>
                  <a:pt x="1678673" y="4940221"/>
                  <a:pt x="1686510" y="4945610"/>
                </a:cubicBezTo>
                <a:cubicBezTo>
                  <a:pt x="1710023" y="4962265"/>
                  <a:pt x="1726189" y="4948549"/>
                  <a:pt x="1741864" y="4916218"/>
                </a:cubicBezTo>
                <a:close/>
                <a:moveTo>
                  <a:pt x="7952273" y="6391178"/>
                </a:moveTo>
                <a:cubicBezTo>
                  <a:pt x="7948354" y="6389219"/>
                  <a:pt x="7943946" y="6387260"/>
                  <a:pt x="7940027" y="6384810"/>
                </a:cubicBezTo>
                <a:cubicBezTo>
                  <a:pt x="7932679" y="6400975"/>
                  <a:pt x="7925331" y="6417630"/>
                  <a:pt x="7915044" y="6440654"/>
                </a:cubicBezTo>
                <a:cubicBezTo>
                  <a:pt x="7911615" y="6441634"/>
                  <a:pt x="7897409" y="6445062"/>
                  <a:pt x="7878305" y="6450451"/>
                </a:cubicBezTo>
                <a:cubicBezTo>
                  <a:pt x="7932189" y="6467596"/>
                  <a:pt x="7952763" y="6448981"/>
                  <a:pt x="7952273" y="6391178"/>
                </a:cubicBezTo>
                <a:close/>
                <a:moveTo>
                  <a:pt x="1228984" y="5345333"/>
                </a:moveTo>
                <a:cubicBezTo>
                  <a:pt x="1250048" y="5366397"/>
                  <a:pt x="1263764" y="5380113"/>
                  <a:pt x="1277480" y="5393829"/>
                </a:cubicBezTo>
                <a:cubicBezTo>
                  <a:pt x="1281888" y="5391380"/>
                  <a:pt x="1286297" y="5388930"/>
                  <a:pt x="1291196" y="5386481"/>
                </a:cubicBezTo>
                <a:cubicBezTo>
                  <a:pt x="1288256" y="5367866"/>
                  <a:pt x="1285317" y="5349742"/>
                  <a:pt x="1281398" y="5326719"/>
                </a:cubicBezTo>
                <a:cubicBezTo>
                  <a:pt x="1263764" y="5332597"/>
                  <a:pt x="1251517" y="5337006"/>
                  <a:pt x="1228984" y="5345333"/>
                </a:cubicBezTo>
                <a:close/>
                <a:moveTo>
                  <a:pt x="1502324" y="5916506"/>
                </a:moveTo>
                <a:cubicBezTo>
                  <a:pt x="1495956" y="5919446"/>
                  <a:pt x="1482730" y="5925324"/>
                  <a:pt x="1466564" y="5933162"/>
                </a:cubicBezTo>
                <a:cubicBezTo>
                  <a:pt x="1488118" y="5948837"/>
                  <a:pt x="1504283" y="5962063"/>
                  <a:pt x="1521918" y="5972840"/>
                </a:cubicBezTo>
                <a:cubicBezTo>
                  <a:pt x="1528776" y="5976759"/>
                  <a:pt x="1538084" y="5976269"/>
                  <a:pt x="1546411" y="5977249"/>
                </a:cubicBezTo>
                <a:cubicBezTo>
                  <a:pt x="1543962" y="5969411"/>
                  <a:pt x="1543472" y="5960594"/>
                  <a:pt x="1538573" y="5954715"/>
                </a:cubicBezTo>
                <a:cubicBezTo>
                  <a:pt x="1528776" y="5942469"/>
                  <a:pt x="1517020" y="5931692"/>
                  <a:pt x="1502324" y="5916506"/>
                </a:cubicBezTo>
                <a:close/>
                <a:moveTo>
                  <a:pt x="4412565" y="722551"/>
                </a:moveTo>
                <a:cubicBezTo>
                  <a:pt x="4424812" y="678464"/>
                  <a:pt x="4377786" y="688261"/>
                  <a:pt x="4354762" y="671606"/>
                </a:cubicBezTo>
                <a:cubicBezTo>
                  <a:pt x="4356722" y="688751"/>
                  <a:pt x="4358681" y="706386"/>
                  <a:pt x="4360641" y="722551"/>
                </a:cubicBezTo>
                <a:cubicBezTo>
                  <a:pt x="4380235" y="722551"/>
                  <a:pt x="4395420" y="722551"/>
                  <a:pt x="4412565" y="722551"/>
                </a:cubicBezTo>
                <a:close/>
                <a:moveTo>
                  <a:pt x="5205644" y="474683"/>
                </a:moveTo>
                <a:cubicBezTo>
                  <a:pt x="5164496" y="441373"/>
                  <a:pt x="5127757" y="450191"/>
                  <a:pt x="5118449" y="495257"/>
                </a:cubicBezTo>
                <a:cubicBezTo>
                  <a:pt x="5146861" y="488889"/>
                  <a:pt x="5174293" y="482031"/>
                  <a:pt x="5205644" y="474683"/>
                </a:cubicBezTo>
                <a:close/>
                <a:moveTo>
                  <a:pt x="7230224" y="2355245"/>
                </a:moveTo>
                <a:cubicBezTo>
                  <a:pt x="7244429" y="2325364"/>
                  <a:pt x="7256676" y="2299401"/>
                  <a:pt x="7269413" y="2273439"/>
                </a:cubicBezTo>
                <a:cubicBezTo>
                  <a:pt x="7265004" y="2270990"/>
                  <a:pt x="7260595" y="2268540"/>
                  <a:pt x="7256186" y="2266091"/>
                </a:cubicBezTo>
                <a:cubicBezTo>
                  <a:pt x="7237082" y="2290584"/>
                  <a:pt x="7217978" y="2315567"/>
                  <a:pt x="7196913" y="2342999"/>
                </a:cubicBezTo>
                <a:cubicBezTo>
                  <a:pt x="7211119" y="2348387"/>
                  <a:pt x="7219937" y="2351816"/>
                  <a:pt x="7230224" y="2355245"/>
                </a:cubicBezTo>
                <a:close/>
                <a:moveTo>
                  <a:pt x="5627411" y="1921722"/>
                </a:moveTo>
                <a:cubicBezTo>
                  <a:pt x="5598020" y="1932008"/>
                  <a:pt x="5578425" y="1938867"/>
                  <a:pt x="5547565" y="1949643"/>
                </a:cubicBezTo>
                <a:cubicBezTo>
                  <a:pt x="5572058" y="1963359"/>
                  <a:pt x="5585283" y="1970707"/>
                  <a:pt x="5598509" y="1978545"/>
                </a:cubicBezTo>
                <a:cubicBezTo>
                  <a:pt x="5606837" y="1963359"/>
                  <a:pt x="5614675" y="1947684"/>
                  <a:pt x="5627411" y="1921722"/>
                </a:cubicBezTo>
                <a:close/>
                <a:moveTo>
                  <a:pt x="1829549" y="3332020"/>
                </a:moveTo>
                <a:cubicBezTo>
                  <a:pt x="1855511" y="3415296"/>
                  <a:pt x="1856491" y="3416276"/>
                  <a:pt x="1889801" y="3392763"/>
                </a:cubicBezTo>
                <a:cubicBezTo>
                  <a:pt x="1876575" y="3386394"/>
                  <a:pt x="1863839" y="3380516"/>
                  <a:pt x="1850123" y="3373658"/>
                </a:cubicBezTo>
                <a:cubicBezTo>
                  <a:pt x="1857960" y="3361412"/>
                  <a:pt x="1864328" y="3351614"/>
                  <a:pt x="1873146" y="3337898"/>
                </a:cubicBezTo>
                <a:cubicBezTo>
                  <a:pt x="1856491" y="3335939"/>
                  <a:pt x="1844244" y="3333980"/>
                  <a:pt x="1829549" y="3332020"/>
                </a:cubicBezTo>
                <a:close/>
                <a:moveTo>
                  <a:pt x="6283820" y="1185466"/>
                </a:moveTo>
                <a:cubicBezTo>
                  <a:pt x="6280881" y="1182527"/>
                  <a:pt x="6277942" y="1179588"/>
                  <a:pt x="6275003" y="1176649"/>
                </a:cubicBezTo>
                <a:cubicBezTo>
                  <a:pt x="6253449" y="1187426"/>
                  <a:pt x="6232385" y="1198692"/>
                  <a:pt x="6203973" y="1212898"/>
                </a:cubicBezTo>
                <a:cubicBezTo>
                  <a:pt x="6223568" y="1225145"/>
                  <a:pt x="6234834" y="1232003"/>
                  <a:pt x="6246101" y="1238861"/>
                </a:cubicBezTo>
                <a:cubicBezTo>
                  <a:pt x="6259817" y="1219266"/>
                  <a:pt x="6272063" y="1202611"/>
                  <a:pt x="6283820" y="1185466"/>
                </a:cubicBezTo>
                <a:close/>
                <a:moveTo>
                  <a:pt x="6636027" y="5447713"/>
                </a:moveTo>
                <a:cubicBezTo>
                  <a:pt x="6653662" y="5474655"/>
                  <a:pt x="6670317" y="5499148"/>
                  <a:pt x="6690891" y="5530499"/>
                </a:cubicBezTo>
                <a:cubicBezTo>
                  <a:pt x="6705587" y="5480044"/>
                  <a:pt x="6695300" y="5466818"/>
                  <a:pt x="6636027" y="5447713"/>
                </a:cubicBezTo>
                <a:close/>
                <a:moveTo>
                  <a:pt x="7884673" y="4258340"/>
                </a:moveTo>
                <a:cubicBezTo>
                  <a:pt x="7913084" y="4246094"/>
                  <a:pt x="7946885" y="4278424"/>
                  <a:pt x="7961091" y="4229439"/>
                </a:cubicBezTo>
                <a:cubicBezTo>
                  <a:pt x="7933169" y="4226010"/>
                  <a:pt x="7904757" y="4209844"/>
                  <a:pt x="7884673" y="4258340"/>
                </a:cubicBezTo>
                <a:close/>
                <a:moveTo>
                  <a:pt x="6183399" y="5152329"/>
                </a:moveTo>
                <a:cubicBezTo>
                  <a:pt x="6218179" y="5126367"/>
                  <a:pt x="6215729" y="5107752"/>
                  <a:pt x="6196625" y="5093546"/>
                </a:cubicBezTo>
                <a:cubicBezTo>
                  <a:pt x="6191237" y="5089628"/>
                  <a:pt x="6176541" y="5099425"/>
                  <a:pt x="6165764" y="5102364"/>
                </a:cubicBezTo>
                <a:cubicBezTo>
                  <a:pt x="6170663" y="5117550"/>
                  <a:pt x="6176051" y="5132245"/>
                  <a:pt x="6183399" y="5152329"/>
                </a:cubicBezTo>
                <a:close/>
                <a:moveTo>
                  <a:pt x="7447230" y="5250791"/>
                </a:moveTo>
                <a:cubicBezTo>
                  <a:pt x="7451639" y="5254220"/>
                  <a:pt x="7456048" y="5257649"/>
                  <a:pt x="7460457" y="5261078"/>
                </a:cubicBezTo>
                <a:cubicBezTo>
                  <a:pt x="7476622" y="5254220"/>
                  <a:pt x="7492787" y="5247362"/>
                  <a:pt x="7513361" y="5238545"/>
                </a:cubicBezTo>
                <a:cubicBezTo>
                  <a:pt x="7498665" y="5222869"/>
                  <a:pt x="7489358" y="5213561"/>
                  <a:pt x="7472703" y="5195927"/>
                </a:cubicBezTo>
                <a:cubicBezTo>
                  <a:pt x="7462416" y="5217480"/>
                  <a:pt x="7455068" y="5234136"/>
                  <a:pt x="7447230" y="5250791"/>
                </a:cubicBezTo>
                <a:close/>
                <a:moveTo>
                  <a:pt x="7681382" y="4210824"/>
                </a:moveTo>
                <a:cubicBezTo>
                  <a:pt x="7679423" y="4214253"/>
                  <a:pt x="7676973" y="4217682"/>
                  <a:pt x="7675014" y="4221111"/>
                </a:cubicBezTo>
                <a:cubicBezTo>
                  <a:pt x="7695098" y="4233357"/>
                  <a:pt x="7714692" y="4245114"/>
                  <a:pt x="7734777" y="4257360"/>
                </a:cubicBezTo>
                <a:cubicBezTo>
                  <a:pt x="7737226" y="4254421"/>
                  <a:pt x="7739675" y="4251482"/>
                  <a:pt x="7742614" y="4248053"/>
                </a:cubicBezTo>
                <a:cubicBezTo>
                  <a:pt x="7736736" y="4234827"/>
                  <a:pt x="7731347" y="4221111"/>
                  <a:pt x="7725959" y="4208865"/>
                </a:cubicBezTo>
                <a:cubicBezTo>
                  <a:pt x="7708814" y="4209844"/>
                  <a:pt x="7695098" y="4210334"/>
                  <a:pt x="7681382" y="4210824"/>
                </a:cubicBezTo>
                <a:close/>
                <a:moveTo>
                  <a:pt x="1706105" y="2393454"/>
                </a:moveTo>
                <a:cubicBezTo>
                  <a:pt x="1728148" y="2384637"/>
                  <a:pt x="1744313" y="2377778"/>
                  <a:pt x="1760479" y="2370920"/>
                </a:cubicBezTo>
                <a:cubicBezTo>
                  <a:pt x="1761458" y="2368471"/>
                  <a:pt x="1762438" y="2366022"/>
                  <a:pt x="1763418" y="2363573"/>
                </a:cubicBezTo>
                <a:cubicBezTo>
                  <a:pt x="1735986" y="2361123"/>
                  <a:pt x="1708554" y="2359164"/>
                  <a:pt x="1680632" y="2356715"/>
                </a:cubicBezTo>
                <a:cubicBezTo>
                  <a:pt x="1679162" y="2361123"/>
                  <a:pt x="1677693" y="2365042"/>
                  <a:pt x="1676223" y="2369451"/>
                </a:cubicBezTo>
                <a:cubicBezTo>
                  <a:pt x="1688960" y="2379248"/>
                  <a:pt x="1701206" y="2389045"/>
                  <a:pt x="1706105" y="2393454"/>
                </a:cubicBezTo>
                <a:close/>
                <a:moveTo>
                  <a:pt x="2369861" y="6200134"/>
                </a:moveTo>
                <a:cubicBezTo>
                  <a:pt x="2370351" y="6195235"/>
                  <a:pt x="2370841" y="6189847"/>
                  <a:pt x="2371331" y="6184948"/>
                </a:cubicBezTo>
                <a:cubicBezTo>
                  <a:pt x="2342429" y="6183479"/>
                  <a:pt x="2313528" y="6182009"/>
                  <a:pt x="2284626" y="6180540"/>
                </a:cubicBezTo>
                <a:cubicBezTo>
                  <a:pt x="2284136" y="6186908"/>
                  <a:pt x="2284136" y="6193766"/>
                  <a:pt x="2283646" y="6200134"/>
                </a:cubicBezTo>
                <a:cubicBezTo>
                  <a:pt x="2313038" y="6200134"/>
                  <a:pt x="2341449" y="6200134"/>
                  <a:pt x="2369861" y="6200134"/>
                </a:cubicBezTo>
                <a:close/>
                <a:moveTo>
                  <a:pt x="3172247" y="645644"/>
                </a:moveTo>
                <a:cubicBezTo>
                  <a:pt x="3174696" y="648093"/>
                  <a:pt x="3176656" y="651032"/>
                  <a:pt x="3179105" y="653481"/>
                </a:cubicBezTo>
                <a:cubicBezTo>
                  <a:pt x="3199679" y="653481"/>
                  <a:pt x="3220253" y="653481"/>
                  <a:pt x="3240827" y="653481"/>
                </a:cubicBezTo>
                <a:cubicBezTo>
                  <a:pt x="3241807" y="648583"/>
                  <a:pt x="3243276" y="643684"/>
                  <a:pt x="3244256" y="638786"/>
                </a:cubicBezTo>
                <a:cubicBezTo>
                  <a:pt x="3230050" y="631928"/>
                  <a:pt x="3215844" y="619681"/>
                  <a:pt x="3202128" y="620171"/>
                </a:cubicBezTo>
                <a:cubicBezTo>
                  <a:pt x="3191841" y="620171"/>
                  <a:pt x="3182044" y="636336"/>
                  <a:pt x="3172247" y="645644"/>
                </a:cubicBezTo>
                <a:close/>
                <a:moveTo>
                  <a:pt x="6627700" y="5224828"/>
                </a:moveTo>
                <a:cubicBezTo>
                  <a:pt x="6625740" y="5231197"/>
                  <a:pt x="6624270" y="5237565"/>
                  <a:pt x="6622311" y="5243933"/>
                </a:cubicBezTo>
                <a:cubicBezTo>
                  <a:pt x="6635048" y="5248831"/>
                  <a:pt x="6652682" y="5261568"/>
                  <a:pt x="6659050" y="5257159"/>
                </a:cubicBezTo>
                <a:cubicBezTo>
                  <a:pt x="6669827" y="5250301"/>
                  <a:pt x="6674236" y="5232176"/>
                  <a:pt x="6681094" y="5218460"/>
                </a:cubicBezTo>
                <a:cubicBezTo>
                  <a:pt x="6662969" y="5220909"/>
                  <a:pt x="6645334" y="5222869"/>
                  <a:pt x="6627700" y="5224828"/>
                </a:cubicBezTo>
                <a:close/>
                <a:moveTo>
                  <a:pt x="1732067" y="2406680"/>
                </a:moveTo>
                <a:cubicBezTo>
                  <a:pt x="1713452" y="2428234"/>
                  <a:pt x="1699736" y="2443909"/>
                  <a:pt x="1686510" y="2459585"/>
                </a:cubicBezTo>
                <a:cubicBezTo>
                  <a:pt x="1689449" y="2463014"/>
                  <a:pt x="1692389" y="2466933"/>
                  <a:pt x="1695328" y="2470362"/>
                </a:cubicBezTo>
                <a:cubicBezTo>
                  <a:pt x="1714922" y="2463503"/>
                  <a:pt x="1734516" y="2456156"/>
                  <a:pt x="1754600" y="2448808"/>
                </a:cubicBezTo>
                <a:cubicBezTo>
                  <a:pt x="1748232" y="2438031"/>
                  <a:pt x="1743334" y="2428234"/>
                  <a:pt x="1732067" y="2406680"/>
                </a:cubicBezTo>
                <a:close/>
                <a:moveTo>
                  <a:pt x="7471723" y="5404116"/>
                </a:moveTo>
                <a:cubicBezTo>
                  <a:pt x="7464865" y="5379133"/>
                  <a:pt x="7460457" y="5362968"/>
                  <a:pt x="7456048" y="5346803"/>
                </a:cubicBezTo>
                <a:cubicBezTo>
                  <a:pt x="7442332" y="5356600"/>
                  <a:pt x="7429106" y="5366397"/>
                  <a:pt x="7410001" y="5379623"/>
                </a:cubicBezTo>
                <a:cubicBezTo>
                  <a:pt x="7433024" y="5388930"/>
                  <a:pt x="7445271" y="5393829"/>
                  <a:pt x="7471723" y="5404116"/>
                </a:cubicBezTo>
                <a:close/>
                <a:moveTo>
                  <a:pt x="4633001" y="369364"/>
                </a:moveTo>
                <a:cubicBezTo>
                  <a:pt x="4611937" y="388958"/>
                  <a:pt x="4597732" y="403164"/>
                  <a:pt x="4579607" y="420309"/>
                </a:cubicBezTo>
                <a:cubicBezTo>
                  <a:pt x="4602140" y="423738"/>
                  <a:pt x="4618795" y="426677"/>
                  <a:pt x="4641819" y="430596"/>
                </a:cubicBezTo>
                <a:cubicBezTo>
                  <a:pt x="4638390" y="409043"/>
                  <a:pt x="4635940" y="392877"/>
                  <a:pt x="4633001" y="369364"/>
                </a:cubicBezTo>
                <a:close/>
                <a:moveTo>
                  <a:pt x="7896919" y="2483588"/>
                </a:moveTo>
                <a:cubicBezTo>
                  <a:pt x="7901818" y="2485547"/>
                  <a:pt x="7906227" y="2487017"/>
                  <a:pt x="7911125" y="2488976"/>
                </a:cubicBezTo>
                <a:cubicBezTo>
                  <a:pt x="7921902" y="2465463"/>
                  <a:pt x="7932679" y="2441950"/>
                  <a:pt x="7945415" y="2415008"/>
                </a:cubicBezTo>
                <a:cubicBezTo>
                  <a:pt x="7934638" y="2412068"/>
                  <a:pt x="7925331" y="2409619"/>
                  <a:pt x="7915044" y="2407170"/>
                </a:cubicBezTo>
                <a:cubicBezTo>
                  <a:pt x="7908676" y="2435092"/>
                  <a:pt x="7902797" y="2459095"/>
                  <a:pt x="7896919" y="2483588"/>
                </a:cubicBezTo>
                <a:close/>
                <a:moveTo>
                  <a:pt x="1634096" y="1472033"/>
                </a:moveTo>
                <a:cubicBezTo>
                  <a:pt x="1628707" y="1471053"/>
                  <a:pt x="1623319" y="1470073"/>
                  <a:pt x="1617930" y="1469093"/>
                </a:cubicBezTo>
                <a:cubicBezTo>
                  <a:pt x="1589029" y="1506323"/>
                  <a:pt x="1589029" y="1506323"/>
                  <a:pt x="1622339" y="1531795"/>
                </a:cubicBezTo>
                <a:cubicBezTo>
                  <a:pt x="1626748" y="1509752"/>
                  <a:pt x="1630177" y="1491137"/>
                  <a:pt x="1634096" y="1472033"/>
                </a:cubicBezTo>
                <a:close/>
                <a:moveTo>
                  <a:pt x="5301166" y="1419618"/>
                </a:moveTo>
                <a:cubicBezTo>
                  <a:pt x="5305575" y="1415699"/>
                  <a:pt x="5310474" y="1411780"/>
                  <a:pt x="5314883" y="1407861"/>
                </a:cubicBezTo>
                <a:cubicBezTo>
                  <a:pt x="5302636" y="1395125"/>
                  <a:pt x="5291859" y="1379939"/>
                  <a:pt x="5277163" y="1371122"/>
                </a:cubicBezTo>
                <a:cubicBezTo>
                  <a:pt x="5270305" y="1367203"/>
                  <a:pt x="5256100" y="1376510"/>
                  <a:pt x="5233076" y="1382879"/>
                </a:cubicBezTo>
                <a:cubicBezTo>
                  <a:pt x="5263937" y="1399534"/>
                  <a:pt x="5282552" y="1409331"/>
                  <a:pt x="5301166" y="1419618"/>
                </a:cubicBezTo>
                <a:close/>
                <a:moveTo>
                  <a:pt x="4141674" y="1090924"/>
                </a:moveTo>
                <a:cubicBezTo>
                  <a:pt x="4140205" y="1095332"/>
                  <a:pt x="4138245" y="1099741"/>
                  <a:pt x="4136776" y="1104150"/>
                </a:cubicBezTo>
                <a:cubicBezTo>
                  <a:pt x="4150492" y="1113947"/>
                  <a:pt x="4163718" y="1123744"/>
                  <a:pt x="4182332" y="1137460"/>
                </a:cubicBezTo>
                <a:cubicBezTo>
                  <a:pt x="4187231" y="1112967"/>
                  <a:pt x="4189680" y="1100231"/>
                  <a:pt x="4193109" y="1083086"/>
                </a:cubicBezTo>
                <a:cubicBezTo>
                  <a:pt x="4172535" y="1085535"/>
                  <a:pt x="4156860" y="1087985"/>
                  <a:pt x="4141674" y="1090924"/>
                </a:cubicBezTo>
                <a:close/>
                <a:moveTo>
                  <a:pt x="4823556" y="791621"/>
                </a:moveTo>
                <a:cubicBezTo>
                  <a:pt x="4869602" y="809746"/>
                  <a:pt x="4877440" y="806317"/>
                  <a:pt x="4877930" y="769577"/>
                </a:cubicBezTo>
                <a:cubicBezTo>
                  <a:pt x="4859315" y="774966"/>
                  <a:pt x="4828944" y="742635"/>
                  <a:pt x="4823556" y="791621"/>
                </a:cubicBezTo>
                <a:close/>
                <a:moveTo>
                  <a:pt x="3864905" y="1033610"/>
                </a:moveTo>
                <a:cubicBezTo>
                  <a:pt x="3859517" y="1038509"/>
                  <a:pt x="3854128" y="1043897"/>
                  <a:pt x="3849230" y="1048796"/>
                </a:cubicBezTo>
                <a:cubicBezTo>
                  <a:pt x="3858047" y="1061042"/>
                  <a:pt x="3866865" y="1073289"/>
                  <a:pt x="3875192" y="1085535"/>
                </a:cubicBezTo>
                <a:cubicBezTo>
                  <a:pt x="3882540" y="1077698"/>
                  <a:pt x="3890378" y="1069370"/>
                  <a:pt x="3897725" y="1061532"/>
                </a:cubicBezTo>
                <a:cubicBezTo>
                  <a:pt x="3886949" y="1052225"/>
                  <a:pt x="3876172" y="1042918"/>
                  <a:pt x="3864905" y="1033610"/>
                </a:cubicBezTo>
                <a:close/>
                <a:moveTo>
                  <a:pt x="1211839" y="2212207"/>
                </a:moveTo>
                <a:cubicBezTo>
                  <a:pt x="1223595" y="2190653"/>
                  <a:pt x="1232903" y="2173508"/>
                  <a:pt x="1242210" y="2156363"/>
                </a:cubicBezTo>
                <a:cubicBezTo>
                  <a:pt x="1223105" y="2161752"/>
                  <a:pt x="1204001" y="2167630"/>
                  <a:pt x="1182447" y="2173508"/>
                </a:cubicBezTo>
                <a:cubicBezTo>
                  <a:pt x="1192244" y="2186244"/>
                  <a:pt x="1198613" y="2195062"/>
                  <a:pt x="1211839" y="2212207"/>
                </a:cubicBezTo>
                <a:close/>
                <a:moveTo>
                  <a:pt x="1852082" y="2448808"/>
                </a:moveTo>
                <a:cubicBezTo>
                  <a:pt x="1853062" y="2445379"/>
                  <a:pt x="1854531" y="2441460"/>
                  <a:pt x="1855511" y="2438031"/>
                </a:cubicBezTo>
                <a:cubicBezTo>
                  <a:pt x="1838856" y="2430193"/>
                  <a:pt x="1822201" y="2422355"/>
                  <a:pt x="1802606" y="2413538"/>
                </a:cubicBezTo>
                <a:cubicBezTo>
                  <a:pt x="1796238" y="2424805"/>
                  <a:pt x="1790850" y="2434602"/>
                  <a:pt x="1782522" y="2448808"/>
                </a:cubicBezTo>
                <a:cubicBezTo>
                  <a:pt x="1809954" y="2448808"/>
                  <a:pt x="1831018" y="2448808"/>
                  <a:pt x="1852082" y="2448808"/>
                </a:cubicBezTo>
                <a:close/>
                <a:moveTo>
                  <a:pt x="4482125" y="1367203"/>
                </a:moveTo>
                <a:cubicBezTo>
                  <a:pt x="4500740" y="1382879"/>
                  <a:pt x="4511027" y="1391206"/>
                  <a:pt x="4522293" y="1400513"/>
                </a:cubicBezTo>
                <a:cubicBezTo>
                  <a:pt x="4528662" y="1382879"/>
                  <a:pt x="4534050" y="1367203"/>
                  <a:pt x="4539438" y="1351528"/>
                </a:cubicBezTo>
                <a:cubicBezTo>
                  <a:pt x="4536989" y="1348099"/>
                  <a:pt x="4534540" y="1345160"/>
                  <a:pt x="4532091" y="1341731"/>
                </a:cubicBezTo>
                <a:cubicBezTo>
                  <a:pt x="4516905" y="1349568"/>
                  <a:pt x="4501719" y="1356916"/>
                  <a:pt x="4482125" y="1367203"/>
                </a:cubicBezTo>
                <a:close/>
                <a:moveTo>
                  <a:pt x="196365" y="3923278"/>
                </a:moveTo>
                <a:cubicBezTo>
                  <a:pt x="254658" y="3953649"/>
                  <a:pt x="274742" y="3950710"/>
                  <a:pt x="289438" y="3923278"/>
                </a:cubicBezTo>
                <a:cubicBezTo>
                  <a:pt x="263475" y="3923278"/>
                  <a:pt x="236043" y="3923278"/>
                  <a:pt x="196365" y="3923278"/>
                </a:cubicBezTo>
                <a:close/>
                <a:moveTo>
                  <a:pt x="1627238" y="3233559"/>
                </a:moveTo>
                <a:cubicBezTo>
                  <a:pt x="1625768" y="3228171"/>
                  <a:pt x="1623809" y="3222782"/>
                  <a:pt x="1622339" y="3217394"/>
                </a:cubicBezTo>
                <a:cubicBezTo>
                  <a:pt x="1591968" y="3228660"/>
                  <a:pt x="1562087" y="3239927"/>
                  <a:pt x="1531715" y="3251194"/>
                </a:cubicBezTo>
                <a:cubicBezTo>
                  <a:pt x="1533185" y="3255603"/>
                  <a:pt x="1535144" y="3260501"/>
                  <a:pt x="1536614" y="3264910"/>
                </a:cubicBezTo>
                <a:cubicBezTo>
                  <a:pt x="1566985" y="3254623"/>
                  <a:pt x="1596866" y="3244336"/>
                  <a:pt x="1627238" y="3233559"/>
                </a:cubicBezTo>
                <a:close/>
                <a:moveTo>
                  <a:pt x="5458900" y="873917"/>
                </a:moveTo>
                <a:cubicBezTo>
                  <a:pt x="5454002" y="871468"/>
                  <a:pt x="5448613" y="868529"/>
                  <a:pt x="5443715" y="866079"/>
                </a:cubicBezTo>
                <a:cubicBezTo>
                  <a:pt x="5440286" y="874897"/>
                  <a:pt x="5432448" y="885184"/>
                  <a:pt x="5434898" y="891552"/>
                </a:cubicBezTo>
                <a:cubicBezTo>
                  <a:pt x="5439306" y="902819"/>
                  <a:pt x="5448613" y="913106"/>
                  <a:pt x="5458410" y="920453"/>
                </a:cubicBezTo>
                <a:cubicBezTo>
                  <a:pt x="5460370" y="921923"/>
                  <a:pt x="5480454" y="906737"/>
                  <a:pt x="5479474" y="904288"/>
                </a:cubicBezTo>
                <a:cubicBezTo>
                  <a:pt x="5475555" y="893021"/>
                  <a:pt x="5466248" y="883714"/>
                  <a:pt x="5458900" y="873917"/>
                </a:cubicBezTo>
                <a:close/>
                <a:moveTo>
                  <a:pt x="5111102" y="1628787"/>
                </a:moveTo>
                <a:cubicBezTo>
                  <a:pt x="5104734" y="1632706"/>
                  <a:pt x="5098855" y="1636625"/>
                  <a:pt x="5092487" y="1641033"/>
                </a:cubicBezTo>
                <a:cubicBezTo>
                  <a:pt x="5102284" y="1655729"/>
                  <a:pt x="5112082" y="1670425"/>
                  <a:pt x="5123348" y="1684141"/>
                </a:cubicBezTo>
                <a:cubicBezTo>
                  <a:pt x="5124328" y="1685120"/>
                  <a:pt x="5135594" y="1677283"/>
                  <a:pt x="5141963" y="1673854"/>
                </a:cubicBezTo>
                <a:cubicBezTo>
                  <a:pt x="5131676" y="1658668"/>
                  <a:pt x="5121389" y="1643972"/>
                  <a:pt x="5111102" y="1628787"/>
                </a:cubicBezTo>
                <a:close/>
              </a:path>
            </a:pathLst>
          </a:custGeom>
          <a:solidFill>
            <a:srgbClr val="000000"/>
          </a:solidFill>
          <a:ln w="4898" cap="flat">
            <a:noFill/>
            <a:prstDash val="solid"/>
            <a:miter/>
          </a:ln>
        </p:spPr>
        <p:txBody>
          <a:bodyPr rtlCol="0" anchor="ctr"/>
          <a:lstStyle/>
          <a:p>
            <a:endParaRPr lang="zh-CN" altLang="en-US"/>
          </a:p>
        </p:txBody>
      </p:sp>
    </p:spTree>
    <p:extLst>
      <p:ext uri="{BB962C8B-B14F-4D97-AF65-F5344CB8AC3E}">
        <p14:creationId xmlns:p14="http://schemas.microsoft.com/office/powerpoint/2010/main" val="368153240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DF78969C-5CB6-4ECB-9619-08A935A2293A}"/>
              </a:ext>
            </a:extLst>
          </p:cNvPr>
          <p:cNvSpPr/>
          <p:nvPr/>
        </p:nvSpPr>
        <p:spPr>
          <a:xfrm>
            <a:off x="1518750" y="818997"/>
            <a:ext cx="2119800" cy="2456029"/>
          </a:xfrm>
          <a:custGeom>
            <a:avLst/>
            <a:gdLst>
              <a:gd name="connsiteX0" fmla="*/ 1593548 w 5916462"/>
              <a:gd name="connsiteY0" fmla="*/ 5141454 h 6854892"/>
              <a:gd name="connsiteX1" fmla="*/ 1560298 w 5916462"/>
              <a:gd name="connsiteY1" fmla="*/ 5129646 h 6854892"/>
              <a:gd name="connsiteX2" fmla="*/ 1536682 w 5916462"/>
              <a:gd name="connsiteY2" fmla="*/ 5117216 h 6854892"/>
              <a:gd name="connsiteX3" fmla="*/ 1546626 w 5916462"/>
              <a:gd name="connsiteY3" fmla="*/ 5092668 h 6854892"/>
              <a:gd name="connsiteX4" fmla="*/ 1565270 w 5916462"/>
              <a:gd name="connsiteY4" fmla="*/ 5067498 h 6854892"/>
              <a:gd name="connsiteX5" fmla="*/ 1701374 w 5916462"/>
              <a:gd name="connsiteY5" fmla="*/ 5056622 h 6854892"/>
              <a:gd name="connsiteX6" fmla="*/ 1631147 w 5916462"/>
              <a:gd name="connsiteY6" fmla="*/ 4956875 h 6854892"/>
              <a:gd name="connsiteX7" fmla="*/ 1616542 w 5916462"/>
              <a:gd name="connsiteY7" fmla="*/ 4963712 h 6854892"/>
              <a:gd name="connsiteX8" fmla="*/ 1556880 w 5916462"/>
              <a:gd name="connsiteY8" fmla="*/ 4936988 h 6854892"/>
              <a:gd name="connsiteX9" fmla="*/ 1592304 w 5916462"/>
              <a:gd name="connsiteY9" fmla="*/ 4898456 h 6854892"/>
              <a:gd name="connsiteX10" fmla="*/ 1645130 w 5916462"/>
              <a:gd name="connsiteY10" fmla="*/ 4836309 h 6854892"/>
              <a:gd name="connsiteX11" fmla="*/ 1673718 w 5916462"/>
              <a:gd name="connsiteY11" fmla="*/ 4807410 h 6854892"/>
              <a:gd name="connsiteX12" fmla="*/ 1716289 w 5916462"/>
              <a:gd name="connsiteY12" fmla="*/ 4793116 h 6854892"/>
              <a:gd name="connsiteX13" fmla="*/ 1689255 w 5916462"/>
              <a:gd name="connsiteY13" fmla="*/ 4668821 h 6854892"/>
              <a:gd name="connsiteX14" fmla="*/ 1660978 w 5916462"/>
              <a:gd name="connsiteY14" fmla="*/ 4631532 h 6854892"/>
              <a:gd name="connsiteX15" fmla="*/ 1647305 w 5916462"/>
              <a:gd name="connsiteY15" fmla="*/ 4693058 h 6854892"/>
              <a:gd name="connsiteX16" fmla="*/ 1601316 w 5916462"/>
              <a:gd name="connsiteY16" fmla="*/ 4755828 h 6854892"/>
              <a:gd name="connsiteX17" fmla="*/ 1588576 w 5916462"/>
              <a:gd name="connsiteY17" fmla="*/ 4817354 h 6854892"/>
              <a:gd name="connsiteX18" fmla="*/ 1529535 w 5916462"/>
              <a:gd name="connsiteY18" fmla="*/ 4830716 h 6854892"/>
              <a:gd name="connsiteX19" fmla="*/ 1458376 w 5916462"/>
              <a:gd name="connsiteY19" fmla="*/ 4821704 h 6854892"/>
              <a:gd name="connsiteX20" fmla="*/ 1450297 w 5916462"/>
              <a:gd name="connsiteY20" fmla="*/ 4741844 h 6854892"/>
              <a:gd name="connsiteX21" fmla="*/ 1468009 w 5916462"/>
              <a:gd name="connsiteY21" fmla="*/ 4669753 h 6854892"/>
              <a:gd name="connsiteX22" fmla="*/ 1509337 w 5916462"/>
              <a:gd name="connsiteY22" fmla="*/ 4623142 h 6854892"/>
              <a:gd name="connsiteX23" fmla="*/ 1030800 w 5916462"/>
              <a:gd name="connsiteY23" fmla="*/ 4560373 h 6854892"/>
              <a:gd name="connsiteX24" fmla="*/ 551641 w 5916462"/>
              <a:gd name="connsiteY24" fmla="*/ 4487039 h 6854892"/>
              <a:gd name="connsiteX25" fmla="*/ 547912 w 5916462"/>
              <a:gd name="connsiteY25" fmla="*/ 4496982 h 6854892"/>
              <a:gd name="connsiteX26" fmla="*/ 568421 w 5916462"/>
              <a:gd name="connsiteY26" fmla="*/ 4529299 h 6854892"/>
              <a:gd name="connsiteX27" fmla="*/ 571839 w 5916462"/>
              <a:gd name="connsiteY27" fmla="*/ 4518423 h 6854892"/>
              <a:gd name="connsiteX28" fmla="*/ 691784 w 5916462"/>
              <a:gd name="connsiteY28" fmla="*/ 4535825 h 6854892"/>
              <a:gd name="connsiteX29" fmla="*/ 808933 w 5916462"/>
              <a:gd name="connsiteY29" fmla="*/ 4570317 h 6854892"/>
              <a:gd name="connsiteX30" fmla="*/ 851193 w 5916462"/>
              <a:gd name="connsiteY30" fmla="*/ 4594865 h 6854892"/>
              <a:gd name="connsiteX31" fmla="*/ 637094 w 5916462"/>
              <a:gd name="connsiteY31" fmla="*/ 4566899 h 6854892"/>
              <a:gd name="connsiteX32" fmla="*/ 537658 w 5916462"/>
              <a:gd name="connsiteY32" fmla="*/ 4547322 h 6854892"/>
              <a:gd name="connsiteX33" fmla="*/ 425170 w 5916462"/>
              <a:gd name="connsiteY33" fmla="*/ 4533339 h 6854892"/>
              <a:gd name="connsiteX34" fmla="*/ 363333 w 5916462"/>
              <a:gd name="connsiteY34" fmla="*/ 4524949 h 6854892"/>
              <a:gd name="connsiteX35" fmla="*/ 250846 w 5916462"/>
              <a:gd name="connsiteY35" fmla="*/ 4534892 h 6854892"/>
              <a:gd name="connsiteX36" fmla="*/ 212315 w 5916462"/>
              <a:gd name="connsiteY36" fmla="*/ 4547322 h 6854892"/>
              <a:gd name="connsiteX37" fmla="*/ 254264 w 5916462"/>
              <a:gd name="connsiteY37" fmla="*/ 4469327 h 6854892"/>
              <a:gd name="connsiteX38" fmla="*/ 275394 w 5916462"/>
              <a:gd name="connsiteY38" fmla="*/ 4420541 h 6854892"/>
              <a:gd name="connsiteX39" fmla="*/ 288756 w 5916462"/>
              <a:gd name="connsiteY39" fmla="*/ 4388845 h 6854892"/>
              <a:gd name="connsiteX40" fmla="*/ 114743 w 5916462"/>
              <a:gd name="connsiteY40" fmla="*/ 4148023 h 6854892"/>
              <a:gd name="connsiteX41" fmla="*/ 143020 w 5916462"/>
              <a:gd name="connsiteY41" fmla="*/ 4128757 h 6854892"/>
              <a:gd name="connsiteX42" fmla="*/ 87087 w 5916462"/>
              <a:gd name="connsiteY42" fmla="*/ 4045790 h 6854892"/>
              <a:gd name="connsiteX43" fmla="*/ 62228 w 5916462"/>
              <a:gd name="connsiteY43" fmla="*/ 3955676 h 6854892"/>
              <a:gd name="connsiteX44" fmla="*/ 23385 w 5916462"/>
              <a:gd name="connsiteY44" fmla="*/ 3909065 h 6854892"/>
              <a:gd name="connsiteX45" fmla="*/ 6606 w 5916462"/>
              <a:gd name="connsiteY45" fmla="*/ 3842878 h 6854892"/>
              <a:gd name="connsiteX46" fmla="*/ 7538 w 5916462"/>
              <a:gd name="connsiteY46" fmla="*/ 3806210 h 6854892"/>
              <a:gd name="connsiteX47" fmla="*/ 19035 w 5916462"/>
              <a:gd name="connsiteY47" fmla="*/ 3741577 h 6854892"/>
              <a:gd name="connsiteX48" fmla="*/ 26182 w 5916462"/>
              <a:gd name="connsiteY48" fmla="*/ 3666067 h 6854892"/>
              <a:gd name="connsiteX49" fmla="*/ 46380 w 5916462"/>
              <a:gd name="connsiteY49" fmla="*/ 3583722 h 6854892"/>
              <a:gd name="connsiteX50" fmla="*/ 56324 w 5916462"/>
              <a:gd name="connsiteY50" fmla="*/ 3524992 h 6854892"/>
              <a:gd name="connsiteX51" fmla="*/ 48555 w 5916462"/>
              <a:gd name="connsiteY51" fmla="*/ 3455076 h 6854892"/>
              <a:gd name="connsiteX52" fmla="*/ 41408 w 5916462"/>
              <a:gd name="connsiteY52" fmla="*/ 3415301 h 6854892"/>
              <a:gd name="connsiteX53" fmla="*/ 68443 w 5916462"/>
              <a:gd name="connsiteY53" fmla="*/ 3267390 h 6854892"/>
              <a:gd name="connsiteX54" fmla="*/ 80872 w 5916462"/>
              <a:gd name="connsiteY54" fmla="*/ 3224197 h 6854892"/>
              <a:gd name="connsiteX55" fmla="*/ 125929 w 5916462"/>
              <a:gd name="connsiteY55" fmla="*/ 3153038 h 6854892"/>
              <a:gd name="connsiteX56" fmla="*/ 263276 w 5916462"/>
              <a:gd name="connsiteY56" fmla="*/ 3061370 h 6854892"/>
              <a:gd name="connsiteX57" fmla="*/ 389125 w 5916462"/>
              <a:gd name="connsiteY57" fmla="*/ 2934899 h 6854892"/>
              <a:gd name="connsiteX58" fmla="*/ 434182 w 5916462"/>
              <a:gd name="connsiteY58" fmla="*/ 2908176 h 6854892"/>
              <a:gd name="connsiteX59" fmla="*/ 608195 w 5916462"/>
              <a:gd name="connsiteY59" fmla="*/ 2862808 h 6854892"/>
              <a:gd name="connsiteX60" fmla="*/ 689609 w 5916462"/>
              <a:gd name="connsiteY60" fmla="*/ 2864362 h 6854892"/>
              <a:gd name="connsiteX61" fmla="*/ 630569 w 5916462"/>
              <a:gd name="connsiteY61" fmla="*/ 2771140 h 6854892"/>
              <a:gd name="connsiteX62" fmla="*/ 645795 w 5916462"/>
              <a:gd name="connsiteY62" fmla="*/ 2746903 h 6854892"/>
              <a:gd name="connsiteX63" fmla="*/ 733734 w 5916462"/>
              <a:gd name="connsiteY63" fmla="*/ 2698738 h 6854892"/>
              <a:gd name="connsiteX64" fmla="*/ 744920 w 5916462"/>
              <a:gd name="connsiteY64" fmla="*/ 2626958 h 6854892"/>
              <a:gd name="connsiteX65" fmla="*/ 688366 w 5916462"/>
              <a:gd name="connsiteY65" fmla="*/ 2570403 h 6854892"/>
              <a:gd name="connsiteX66" fmla="*/ 654806 w 5916462"/>
              <a:gd name="connsiteY66" fmla="*/ 2536843 h 6854892"/>
              <a:gd name="connsiteX67" fmla="*/ 670654 w 5916462"/>
              <a:gd name="connsiteY67" fmla="*/ 2508566 h 6854892"/>
              <a:gd name="connsiteX68" fmla="*/ 714779 w 5916462"/>
              <a:gd name="connsiteY68" fmla="*/ 2517267 h 6854892"/>
              <a:gd name="connsiteX69" fmla="*/ 813594 w 5916462"/>
              <a:gd name="connsiteY69" fmla="*/ 2573511 h 6854892"/>
              <a:gd name="connsiteX70" fmla="*/ 820119 w 5916462"/>
              <a:gd name="connsiteY70" fmla="*/ 2564188 h 6854892"/>
              <a:gd name="connsiteX71" fmla="*/ 801475 w 5916462"/>
              <a:gd name="connsiteY71" fmla="*/ 2541815 h 6854892"/>
              <a:gd name="connsiteX72" fmla="*/ 804893 w 5916462"/>
              <a:gd name="connsiteY72" fmla="*/ 2538708 h 6854892"/>
              <a:gd name="connsiteX73" fmla="*/ 964613 w 5916462"/>
              <a:gd name="connsiteY73" fmla="*/ 2624472 h 6854892"/>
              <a:gd name="connsiteX74" fmla="*/ 940686 w 5916462"/>
              <a:gd name="connsiteY74" fmla="*/ 2635348 h 6854892"/>
              <a:gd name="connsiteX75" fmla="*/ 950319 w 5916462"/>
              <a:gd name="connsiteY75" fmla="*/ 2642805 h 6854892"/>
              <a:gd name="connsiteX76" fmla="*/ 977664 w 5916462"/>
              <a:gd name="connsiteY76" fmla="*/ 2647777 h 6854892"/>
              <a:gd name="connsiteX77" fmla="*/ 1096677 w 5916462"/>
              <a:gd name="connsiteY77" fmla="*/ 2664868 h 6854892"/>
              <a:gd name="connsiteX78" fmla="*/ 1111281 w 5916462"/>
              <a:gd name="connsiteY78" fmla="*/ 2663625 h 6854892"/>
              <a:gd name="connsiteX79" fmla="*/ 1146395 w 5916462"/>
              <a:gd name="connsiteY79" fmla="*/ 2658653 h 6854892"/>
              <a:gd name="connsiteX80" fmla="*/ 1127440 w 5916462"/>
              <a:gd name="connsiteY80" fmla="*/ 2615771 h 6854892"/>
              <a:gd name="connsiteX81" fmla="*/ 1060942 w 5916462"/>
              <a:gd name="connsiteY81" fmla="*/ 2564188 h 6854892"/>
              <a:gd name="connsiteX82" fmla="*/ 1034840 w 5916462"/>
              <a:gd name="connsiteY82" fmla="*/ 2480600 h 6854892"/>
              <a:gd name="connsiteX83" fmla="*/ 980460 w 5916462"/>
              <a:gd name="connsiteY83" fmla="*/ 2422492 h 6854892"/>
              <a:gd name="connsiteX84" fmla="*/ 978285 w 5916462"/>
              <a:gd name="connsiteY84" fmla="*/ 2382717 h 6854892"/>
              <a:gd name="connsiteX85" fmla="*/ 1013399 w 5916462"/>
              <a:gd name="connsiteY85" fmla="*/ 2371530 h 6854892"/>
              <a:gd name="connsiteX86" fmla="*/ 1112835 w 5916462"/>
              <a:gd name="connsiteY86" fmla="*/ 2441447 h 6854892"/>
              <a:gd name="connsiteX87" fmla="*/ 1172186 w 5916462"/>
              <a:gd name="connsiteY87" fmla="*/ 2480600 h 6854892"/>
              <a:gd name="connsiteX88" fmla="*/ 1319787 w 5916462"/>
              <a:gd name="connsiteY88" fmla="*/ 2597437 h 6854892"/>
              <a:gd name="connsiteX89" fmla="*/ 1426370 w 5916462"/>
              <a:gd name="connsiteY89" fmla="*/ 2703399 h 6854892"/>
              <a:gd name="connsiteX90" fmla="*/ 1509027 w 5916462"/>
              <a:gd name="connsiteY90" fmla="*/ 2776112 h 6854892"/>
              <a:gd name="connsiteX91" fmla="*/ 1541965 w 5916462"/>
              <a:gd name="connsiteY91" fmla="*/ 2778598 h 6854892"/>
              <a:gd name="connsiteX92" fmla="*/ 1555637 w 5916462"/>
              <a:gd name="connsiteY92" fmla="*/ 2716761 h 6854892"/>
              <a:gd name="connsiteX93" fmla="*/ 1521456 w 5916462"/>
              <a:gd name="connsiteY93" fmla="*/ 2632862 h 6854892"/>
              <a:gd name="connsiteX94" fmla="*/ 1491625 w 5916462"/>
              <a:gd name="connsiteY94" fmla="*/ 2485572 h 6854892"/>
              <a:gd name="connsiteX95" fmla="*/ 1484168 w 5916462"/>
              <a:gd name="connsiteY95" fmla="*/ 2465684 h 6854892"/>
              <a:gd name="connsiteX96" fmla="*/ 1453404 w 5916462"/>
              <a:gd name="connsiteY96" fmla="*/ 2290428 h 6854892"/>
              <a:gd name="connsiteX97" fmla="*/ 1430410 w 5916462"/>
              <a:gd name="connsiteY97" fmla="*/ 2229212 h 6854892"/>
              <a:gd name="connsiteX98" fmla="*/ 1481992 w 5916462"/>
              <a:gd name="connsiteY98" fmla="*/ 2084719 h 6854892"/>
              <a:gd name="connsiteX99" fmla="*/ 1486032 w 5916462"/>
              <a:gd name="connsiteY99" fmla="*/ 2074775 h 6854892"/>
              <a:gd name="connsiteX100" fmla="*/ 1498151 w 5916462"/>
              <a:gd name="connsiteY100" fmla="*/ 1941158 h 6854892"/>
              <a:gd name="connsiteX101" fmla="*/ 1545383 w 5916462"/>
              <a:gd name="connsiteY101" fmla="*/ 1915366 h 6854892"/>
              <a:gd name="connsiteX102" fmla="*/ 1618407 w 5916462"/>
              <a:gd name="connsiteY102" fmla="*/ 1848868 h 6854892"/>
              <a:gd name="connsiteX103" fmla="*/ 1561852 w 5916462"/>
              <a:gd name="connsiteY103" fmla="*/ 1802257 h 6854892"/>
              <a:gd name="connsiteX104" fmla="*/ 1530468 w 5916462"/>
              <a:gd name="connsiteY104" fmla="*/ 1717736 h 6854892"/>
              <a:gd name="connsiteX105" fmla="*/ 1522699 w 5916462"/>
              <a:gd name="connsiteY105" fmla="*/ 1701578 h 6854892"/>
              <a:gd name="connsiteX106" fmla="*/ 1506851 w 5916462"/>
              <a:gd name="connsiteY106" fmla="*/ 1647510 h 6854892"/>
              <a:gd name="connsiteX107" fmla="*/ 1585468 w 5916462"/>
              <a:gd name="connsiteY107" fmla="*/ 1636012 h 6854892"/>
              <a:gd name="connsiteX108" fmla="*/ 1621825 w 5916462"/>
              <a:gd name="connsiteY108" fmla="*/ 1663357 h 6854892"/>
              <a:gd name="connsiteX109" fmla="*/ 1665950 w 5916462"/>
              <a:gd name="connsiteY109" fmla="*/ 1537508 h 6854892"/>
              <a:gd name="connsiteX110" fmla="*/ 1724368 w 5916462"/>
              <a:gd name="connsiteY110" fmla="*/ 1525389 h 6854892"/>
              <a:gd name="connsiteX111" fmla="*/ 1789623 w 5916462"/>
              <a:gd name="connsiteY111" fmla="*/ 1606803 h 6854892"/>
              <a:gd name="connsiteX112" fmla="*/ 1837788 w 5916462"/>
              <a:gd name="connsiteY112" fmla="*/ 1638187 h 6854892"/>
              <a:gd name="connsiteX113" fmla="*/ 1894342 w 5916462"/>
              <a:gd name="connsiteY113" fmla="*/ 1656521 h 6854892"/>
              <a:gd name="connsiteX114" fmla="*/ 1994400 w 5916462"/>
              <a:gd name="connsiteY114" fmla="*/ 1605249 h 6854892"/>
              <a:gd name="connsiteX115" fmla="*/ 2024542 w 5916462"/>
              <a:gd name="connsiteY115" fmla="*/ 1586294 h 6854892"/>
              <a:gd name="connsiteX116" fmla="*/ 2088554 w 5916462"/>
              <a:gd name="connsiteY116" fmla="*/ 1547141 h 6854892"/>
              <a:gd name="connsiteX117" fmla="*/ 2120560 w 5916462"/>
              <a:gd name="connsiteY117" fmla="*/ 1563299 h 6854892"/>
              <a:gd name="connsiteX118" fmla="*/ 2173386 w 5916462"/>
              <a:gd name="connsiteY118" fmla="*/ 1458891 h 6854892"/>
              <a:gd name="connsiteX119" fmla="*/ 2175561 w 5916462"/>
              <a:gd name="connsiteY119" fmla="*/ 1426574 h 6854892"/>
              <a:gd name="connsiteX120" fmla="*/ 2198866 w 5916462"/>
              <a:gd name="connsiteY120" fmla="*/ 1335839 h 6854892"/>
              <a:gd name="connsiteX121" fmla="*/ 2298924 w 5916462"/>
              <a:gd name="connsiteY121" fmla="*/ 1144735 h 6854892"/>
              <a:gd name="connsiteX122" fmla="*/ 2296749 w 5916462"/>
              <a:gd name="connsiteY122" fmla="*/ 1115836 h 6854892"/>
              <a:gd name="connsiteX123" fmla="*/ 2229629 w 5916462"/>
              <a:gd name="connsiteY123" fmla="*/ 927528 h 6854892"/>
              <a:gd name="connsiteX124" fmla="*/ 2162199 w 5916462"/>
              <a:gd name="connsiteY124" fmla="*/ 839589 h 6854892"/>
              <a:gd name="connsiteX125" fmla="*/ 2159092 w 5916462"/>
              <a:gd name="connsiteY125" fmla="*/ 824985 h 6854892"/>
              <a:gd name="connsiteX126" fmla="*/ 2130504 w 5916462"/>
              <a:gd name="connsiteY126" fmla="*/ 695717 h 6854892"/>
              <a:gd name="connsiteX127" fmla="*/ 2088865 w 5916462"/>
              <a:gd name="connsiteY127" fmla="*/ 563032 h 6854892"/>
              <a:gd name="connsiteX128" fmla="*/ 2064316 w 5916462"/>
              <a:gd name="connsiteY128" fmla="*/ 461420 h 6854892"/>
              <a:gd name="connsiteX129" fmla="*/ 2116831 w 5916462"/>
              <a:gd name="connsiteY129" fmla="*/ 365092 h 6854892"/>
              <a:gd name="connsiteX130" fmla="*/ 2155052 w 5916462"/>
              <a:gd name="connsiteY130" fmla="*/ 295486 h 6854892"/>
              <a:gd name="connsiteX131" fmla="*/ 2178979 w 5916462"/>
              <a:gd name="connsiteY131" fmla="*/ 209101 h 6854892"/>
              <a:gd name="connsiteX132" fmla="*/ 2313529 w 5916462"/>
              <a:gd name="connsiteY132" fmla="*/ 79523 h 6854892"/>
              <a:gd name="connsiteX133" fmla="*/ 2482571 w 5916462"/>
              <a:gd name="connsiteY133" fmla="*/ 17064 h 6854892"/>
              <a:gd name="connsiteX134" fmla="*/ 2672432 w 5916462"/>
              <a:gd name="connsiteY134" fmla="*/ 22968 h 6854892"/>
              <a:gd name="connsiteX135" fmla="*/ 2966080 w 5916462"/>
              <a:gd name="connsiteY135" fmla="*/ 210654 h 6854892"/>
              <a:gd name="connsiteX136" fmla="*/ 3046872 w 5916462"/>
              <a:gd name="connsiteY136" fmla="*/ 297661 h 6854892"/>
              <a:gd name="connsiteX137" fmla="*/ 3070488 w 5916462"/>
              <a:gd name="connsiteY137" fmla="*/ 320345 h 6854892"/>
              <a:gd name="connsiteX138" fmla="*/ 3278061 w 5916462"/>
              <a:gd name="connsiteY138" fmla="*/ 568625 h 6854892"/>
              <a:gd name="connsiteX139" fmla="*/ 3304163 w 5916462"/>
              <a:gd name="connsiteY139" fmla="*/ 615547 h 6854892"/>
              <a:gd name="connsiteX140" fmla="*/ 3314107 w 5916462"/>
              <a:gd name="connsiteY140" fmla="*/ 645688 h 6854892"/>
              <a:gd name="connsiteX141" fmla="*/ 3347977 w 5916462"/>
              <a:gd name="connsiteY141" fmla="*/ 751650 h 6854892"/>
              <a:gd name="connsiteX142" fmla="*/ 3371283 w 5916462"/>
              <a:gd name="connsiteY142" fmla="*/ 752893 h 6854892"/>
              <a:gd name="connsiteX143" fmla="*/ 3542500 w 5916462"/>
              <a:gd name="connsiteY143" fmla="*/ 759108 h 6854892"/>
              <a:gd name="connsiteX144" fmla="*/ 3636654 w 5916462"/>
              <a:gd name="connsiteY144" fmla="*/ 832442 h 6854892"/>
              <a:gd name="connsiteX145" fmla="*/ 3695694 w 5916462"/>
              <a:gd name="connsiteY145" fmla="*/ 894901 h 6854892"/>
              <a:gd name="connsiteX146" fmla="*/ 3770271 w 5916462"/>
              <a:gd name="connsiteY146" fmla="*/ 958291 h 6854892"/>
              <a:gd name="connsiteX147" fmla="*/ 3693208 w 5916462"/>
              <a:gd name="connsiteY147" fmla="*/ 1003349 h 6854892"/>
              <a:gd name="connsiteX148" fmla="*/ 3710609 w 5916462"/>
              <a:gd name="connsiteY148" fmla="*/ 1032869 h 6854892"/>
              <a:gd name="connsiteX149" fmla="*/ 3734847 w 5916462"/>
              <a:gd name="connsiteY149" fmla="*/ 1192588 h 6854892"/>
              <a:gd name="connsiteX150" fmla="*/ 3591596 w 5916462"/>
              <a:gd name="connsiteY150" fmla="*/ 1288607 h 6854892"/>
              <a:gd name="connsiteX151" fmla="*/ 3525720 w 5916462"/>
              <a:gd name="connsiteY151" fmla="*/ 1371263 h 6854892"/>
              <a:gd name="connsiteX152" fmla="*/ 3464194 w 5916462"/>
              <a:gd name="connsiteY152" fmla="*/ 1471010 h 6854892"/>
              <a:gd name="connsiteX153" fmla="*/ 3429080 w 5916462"/>
              <a:gd name="connsiteY153" fmla="*/ 1490587 h 6854892"/>
              <a:gd name="connsiteX154" fmla="*/ 3349842 w 5916462"/>
              <a:gd name="connsiteY154" fmla="*/ 1463242 h 6854892"/>
              <a:gd name="connsiteX155" fmla="*/ 3273089 w 5916462"/>
              <a:gd name="connsiteY155" fmla="*/ 1409173 h 6854892"/>
              <a:gd name="connsiteX156" fmla="*/ 3221507 w 5916462"/>
              <a:gd name="connsiteY156" fmla="*/ 1377478 h 6854892"/>
              <a:gd name="connsiteX157" fmla="*/ 3147240 w 5916462"/>
              <a:gd name="connsiteY157" fmla="*/ 1354172 h 6854892"/>
              <a:gd name="connsiteX158" fmla="*/ 3139472 w 5916462"/>
              <a:gd name="connsiteY158" fmla="*/ 1418495 h 6854892"/>
              <a:gd name="connsiteX159" fmla="*/ 3155009 w 5916462"/>
              <a:gd name="connsiteY159" fmla="*/ 1495248 h 6854892"/>
              <a:gd name="connsiteX160" fmla="*/ 3193851 w 5916462"/>
              <a:gd name="connsiteY160" fmla="*/ 1613328 h 6854892"/>
              <a:gd name="connsiteX161" fmla="*/ 3183286 w 5916462"/>
              <a:gd name="connsiteY161" fmla="*/ 1649995 h 6854892"/>
              <a:gd name="connsiteX162" fmla="*/ 3184218 w 5916462"/>
              <a:gd name="connsiteY162" fmla="*/ 1734516 h 6854892"/>
              <a:gd name="connsiteX163" fmla="*/ 3348910 w 5916462"/>
              <a:gd name="connsiteY163" fmla="*/ 1695053 h 6854892"/>
              <a:gd name="connsiteX164" fmla="*/ 3527895 w 5916462"/>
              <a:gd name="connsiteY164" fmla="*/ 1685420 h 6854892"/>
              <a:gd name="connsiteX165" fmla="*/ 3686993 w 5916462"/>
              <a:gd name="connsiteY165" fmla="*/ 1734206 h 6854892"/>
              <a:gd name="connsiteX166" fmla="*/ 3744169 w 5916462"/>
              <a:gd name="connsiteY166" fmla="*/ 1752229 h 6854892"/>
              <a:gd name="connsiteX167" fmla="*/ 3801966 w 5916462"/>
              <a:gd name="connsiteY167" fmla="*/ 1681069 h 6854892"/>
              <a:gd name="connsiteX168" fmla="*/ 3861628 w 5916462"/>
              <a:gd name="connsiteY168" fmla="*/ 1639741 h 6854892"/>
              <a:gd name="connsiteX169" fmla="*/ 3866911 w 5916462"/>
              <a:gd name="connsiteY169" fmla="*/ 1635080 h 6854892"/>
              <a:gd name="connsiteX170" fmla="*/ 3893945 w 5916462"/>
              <a:gd name="connsiteY170" fmla="*/ 1563921 h 6854892"/>
              <a:gd name="connsiteX171" fmla="*/ 3898606 w 5916462"/>
              <a:gd name="connsiteY171" fmla="*/ 1548384 h 6854892"/>
              <a:gd name="connsiteX172" fmla="*/ 3984991 w 5916462"/>
              <a:gd name="connsiteY172" fmla="*/ 1428128 h 6854892"/>
              <a:gd name="connsiteX173" fmla="*/ 4110530 w 5916462"/>
              <a:gd name="connsiteY173" fmla="*/ 1285810 h 6854892"/>
              <a:gd name="connsiteX174" fmla="*/ 4318103 w 5916462"/>
              <a:gd name="connsiteY174" fmla="*/ 1158407 h 6854892"/>
              <a:gd name="connsiteX175" fmla="*/ 4562033 w 5916462"/>
              <a:gd name="connsiteY175" fmla="*/ 1112107 h 6854892"/>
              <a:gd name="connsiteX176" fmla="*/ 4701555 w 5916462"/>
              <a:gd name="connsiteY176" fmla="*/ 1121429 h 6854892"/>
              <a:gd name="connsiteX177" fmla="*/ 4726103 w 5916462"/>
              <a:gd name="connsiteY177" fmla="*/ 1127022 h 6854892"/>
              <a:gd name="connsiteX178" fmla="*/ 4807206 w 5916462"/>
              <a:gd name="connsiteY178" fmla="*/ 1169904 h 6854892"/>
              <a:gd name="connsiteX179" fmla="*/ 4955428 w 5916462"/>
              <a:gd name="connsiteY179" fmla="*/ 1224284 h 6854892"/>
              <a:gd name="connsiteX180" fmla="*/ 5064497 w 5916462"/>
              <a:gd name="connsiteY180" fmla="*/ 1298861 h 6854892"/>
              <a:gd name="connsiteX181" fmla="*/ 5144668 w 5916462"/>
              <a:gd name="connsiteY181" fmla="*/ 1339878 h 6854892"/>
              <a:gd name="connsiteX182" fmla="*/ 5148397 w 5916462"/>
              <a:gd name="connsiteY182" fmla="*/ 1261262 h 6854892"/>
              <a:gd name="connsiteX183" fmla="*/ 5211476 w 5916462"/>
              <a:gd name="connsiteY183" fmla="*/ 1295132 h 6854892"/>
              <a:gd name="connsiteX184" fmla="*/ 5258709 w 5916462"/>
              <a:gd name="connsiteY184" fmla="*/ 1280838 h 6854892"/>
              <a:gd name="connsiteX185" fmla="*/ 5282946 w 5916462"/>
              <a:gd name="connsiteY185" fmla="*/ 1260640 h 6854892"/>
              <a:gd name="connsiteX186" fmla="*/ 5351620 w 5916462"/>
              <a:gd name="connsiteY186" fmla="*/ 1294200 h 6854892"/>
              <a:gd name="connsiteX187" fmla="*/ 5432412 w 5916462"/>
              <a:gd name="connsiteY187" fmla="*/ 1364427 h 6854892"/>
              <a:gd name="connsiteX188" fmla="*/ 5466282 w 5916462"/>
              <a:gd name="connsiteY188" fmla="*/ 1378099 h 6854892"/>
              <a:gd name="connsiteX189" fmla="*/ 5538995 w 5916462"/>
              <a:gd name="connsiteY189" fmla="*/ 1393947 h 6854892"/>
              <a:gd name="connsiteX190" fmla="*/ 5630973 w 5916462"/>
              <a:gd name="connsiteY190" fmla="*/ 1414456 h 6854892"/>
              <a:gd name="connsiteX191" fmla="*/ 5669816 w 5916462"/>
              <a:gd name="connsiteY191" fmla="*/ 1401094 h 6854892"/>
              <a:gd name="connsiteX192" fmla="*/ 5722020 w 5916462"/>
              <a:gd name="connsiteY192" fmla="*/ 1390840 h 6854892"/>
              <a:gd name="connsiteX193" fmla="*/ 5740043 w 5916462"/>
              <a:gd name="connsiteY193" fmla="*/ 1437450 h 6854892"/>
              <a:gd name="connsiteX194" fmla="*/ 5739111 w 5916462"/>
              <a:gd name="connsiteY194" fmla="*/ 1447394 h 6854892"/>
              <a:gd name="connsiteX195" fmla="*/ 5828914 w 5916462"/>
              <a:gd name="connsiteY195" fmla="*/ 1658075 h 6854892"/>
              <a:gd name="connsiteX196" fmla="*/ 5841654 w 5916462"/>
              <a:gd name="connsiteY196" fmla="*/ 1787653 h 6854892"/>
              <a:gd name="connsiteX197" fmla="*/ 5863717 w 5916462"/>
              <a:gd name="connsiteY197" fmla="*/ 1854151 h 6854892"/>
              <a:gd name="connsiteX198" fmla="*/ 5876146 w 5916462"/>
              <a:gd name="connsiteY198" fmla="*/ 1915677 h 6854892"/>
              <a:gd name="connsiteX199" fmla="*/ 5916853 w 5916462"/>
              <a:gd name="connsiteY199" fmla="*/ 2076639 h 6854892"/>
              <a:gd name="connsiteX200" fmla="*/ 5916542 w 5916462"/>
              <a:gd name="connsiteY200" fmla="*/ 2100256 h 6854892"/>
              <a:gd name="connsiteX201" fmla="*/ 5908463 w 5916462"/>
              <a:gd name="connsiteY201" fmla="*/ 2213986 h 6854892"/>
              <a:gd name="connsiteX202" fmla="*/ 5882361 w 5916462"/>
              <a:gd name="connsiteY202" fmla="*/ 2264636 h 6854892"/>
              <a:gd name="connsiteX203" fmla="*/ 5859677 w 5916462"/>
              <a:gd name="connsiteY203" fmla="*/ 2292603 h 6854892"/>
              <a:gd name="connsiteX204" fmla="*/ 5833886 w 5916462"/>
              <a:gd name="connsiteY204" fmla="*/ 2419384 h 6854892"/>
              <a:gd name="connsiteX205" fmla="*/ 5799705 w 5916462"/>
              <a:gd name="connsiteY205" fmla="*/ 2467238 h 6854892"/>
              <a:gd name="connsiteX206" fmla="*/ 5760552 w 5916462"/>
              <a:gd name="connsiteY206" fmla="*/ 2501419 h 6854892"/>
              <a:gd name="connsiteX207" fmla="*/ 5738800 w 5916462"/>
              <a:gd name="connsiteY207" fmla="*/ 2507945 h 6854892"/>
              <a:gd name="connsiteX208" fmla="*/ 5709901 w 5916462"/>
              <a:gd name="connsiteY208" fmla="*/ 2508255 h 6854892"/>
              <a:gd name="connsiteX209" fmla="*/ 5661426 w 5916462"/>
              <a:gd name="connsiteY209" fmla="*/ 2584386 h 6854892"/>
              <a:gd name="connsiteX210" fmla="*/ 5644335 w 5916462"/>
              <a:gd name="connsiteY210" fmla="*/ 2626025 h 6854892"/>
              <a:gd name="connsiteX211" fmla="*/ 5662358 w 5916462"/>
              <a:gd name="connsiteY211" fmla="*/ 2660828 h 6854892"/>
              <a:gd name="connsiteX212" fmla="*/ 5651171 w 5916462"/>
              <a:gd name="connsiteY212" fmla="*/ 2700603 h 6854892"/>
              <a:gd name="connsiteX213" fmla="*/ 5614194 w 5916462"/>
              <a:gd name="connsiteY213" fmla="*/ 2685998 h 6854892"/>
              <a:gd name="connsiteX214" fmla="*/ 5551735 w 5916462"/>
              <a:gd name="connsiteY214" fmla="*/ 2619189 h 6854892"/>
              <a:gd name="connsiteX215" fmla="*/ 5459757 w 5916462"/>
              <a:gd name="connsiteY215" fmla="*/ 2475006 h 6854892"/>
              <a:gd name="connsiteX216" fmla="*/ 5395123 w 5916462"/>
              <a:gd name="connsiteY216" fmla="*/ 2395147 h 6854892"/>
              <a:gd name="connsiteX217" fmla="*/ 5362806 w 5916462"/>
              <a:gd name="connsiteY217" fmla="*/ 2411305 h 6854892"/>
              <a:gd name="connsiteX218" fmla="*/ 5356902 w 5916462"/>
              <a:gd name="connsiteY218" fmla="*/ 2440825 h 6854892"/>
              <a:gd name="connsiteX219" fmla="*/ 5353795 w 5916462"/>
              <a:gd name="connsiteY219" fmla="*/ 2487125 h 6854892"/>
              <a:gd name="connsiteX220" fmla="*/ 5345716 w 5916462"/>
              <a:gd name="connsiteY220" fmla="*/ 2631308 h 6854892"/>
              <a:gd name="connsiteX221" fmla="*/ 5339501 w 5916462"/>
              <a:gd name="connsiteY221" fmla="*/ 2665489 h 6854892"/>
              <a:gd name="connsiteX222" fmla="*/ 5291647 w 5916462"/>
              <a:gd name="connsiteY222" fmla="*/ 2739756 h 6854892"/>
              <a:gd name="connsiteX223" fmla="*/ 5266167 w 5916462"/>
              <a:gd name="connsiteY223" fmla="*/ 2808118 h 6854892"/>
              <a:gd name="connsiteX224" fmla="*/ 5303455 w 5916462"/>
              <a:gd name="connsiteY224" fmla="*/ 2864673 h 6854892"/>
              <a:gd name="connsiteX225" fmla="*/ 5317749 w 5916462"/>
              <a:gd name="connsiteY225" fmla="*/ 2875238 h 6854892"/>
              <a:gd name="connsiteX226" fmla="*/ 5384869 w 5916462"/>
              <a:gd name="connsiteY226" fmla="*/ 2921848 h 6854892"/>
              <a:gd name="connsiteX227" fmla="*/ 5388287 w 5916462"/>
              <a:gd name="connsiteY227" fmla="*/ 2944532 h 6854892"/>
              <a:gd name="connsiteX228" fmla="*/ 5418429 w 5916462"/>
              <a:gd name="connsiteY228" fmla="*/ 3065721 h 6854892"/>
              <a:gd name="connsiteX229" fmla="*/ 5440180 w 5916462"/>
              <a:gd name="connsiteY229" fmla="*/ 3171993 h 6854892"/>
              <a:gd name="connsiteX230" fmla="*/ 5439248 w 5916462"/>
              <a:gd name="connsiteY230" fmla="*/ 3203999 h 6854892"/>
              <a:gd name="connsiteX231" fmla="*/ 5415943 w 5916462"/>
              <a:gd name="connsiteY231" fmla="*/ 3307475 h 6854892"/>
              <a:gd name="connsiteX232" fmla="*/ 5465039 w 5916462"/>
              <a:gd name="connsiteY232" fmla="*/ 3406911 h 6854892"/>
              <a:gd name="connsiteX233" fmla="*/ 5464418 w 5916462"/>
              <a:gd name="connsiteY233" fmla="*/ 3490189 h 6854892"/>
              <a:gd name="connsiteX234" fmla="*/ 5510407 w 5916462"/>
              <a:gd name="connsiteY234" fmla="*/ 3565388 h 6854892"/>
              <a:gd name="connsiteX235" fmla="*/ 5516933 w 5916462"/>
              <a:gd name="connsiteY235" fmla="*/ 3620699 h 6854892"/>
              <a:gd name="connsiteX236" fmla="*/ 5532470 w 5916462"/>
              <a:gd name="connsiteY236" fmla="*/ 3690926 h 6854892"/>
              <a:gd name="connsiteX237" fmla="*/ 5532470 w 5916462"/>
              <a:gd name="connsiteY237" fmla="*/ 3708639 h 6854892"/>
              <a:gd name="connsiteX238" fmla="*/ 5577527 w 5916462"/>
              <a:gd name="connsiteY238" fmla="*/ 3846917 h 6854892"/>
              <a:gd name="connsiteX239" fmla="*/ 5575973 w 5916462"/>
              <a:gd name="connsiteY239" fmla="*/ 3929574 h 6854892"/>
              <a:gd name="connsiteX240" fmla="*/ 5580945 w 5916462"/>
              <a:gd name="connsiteY240" fmla="*/ 3961580 h 6854892"/>
              <a:gd name="connsiteX241" fmla="*/ 5581877 w 5916462"/>
              <a:gd name="connsiteY241" fmla="*/ 4078107 h 6854892"/>
              <a:gd name="connsiteX242" fmla="*/ 5552978 w 5916462"/>
              <a:gd name="connsiteY242" fmla="*/ 4200848 h 6854892"/>
              <a:gd name="connsiteX243" fmla="*/ 5525633 w 5916462"/>
              <a:gd name="connsiteY243" fmla="*/ 4253674 h 6854892"/>
              <a:gd name="connsiteX244" fmla="*/ 5512271 w 5916462"/>
              <a:gd name="connsiteY244" fmla="*/ 4178165 h 6854892"/>
              <a:gd name="connsiteX245" fmla="*/ 5382072 w 5916462"/>
              <a:gd name="connsiteY245" fmla="*/ 4342234 h 6854892"/>
              <a:gd name="connsiteX246" fmla="*/ 5373372 w 5916462"/>
              <a:gd name="connsiteY246" fmla="*/ 4428620 h 6854892"/>
              <a:gd name="connsiteX247" fmla="*/ 5330179 w 5916462"/>
              <a:gd name="connsiteY247" fmla="*/ 4507548 h 6854892"/>
              <a:gd name="connsiteX248" fmla="*/ 5171080 w 5916462"/>
              <a:gd name="connsiteY248" fmla="*/ 4560684 h 6854892"/>
              <a:gd name="connsiteX249" fmla="*/ 5222352 w 5916462"/>
              <a:gd name="connsiteY249" fmla="*/ 4701137 h 6854892"/>
              <a:gd name="connsiteX250" fmla="*/ 5201533 w 5916462"/>
              <a:gd name="connsiteY250" fmla="*/ 4850914 h 6854892"/>
              <a:gd name="connsiteX251" fmla="*/ 5202154 w 5916462"/>
              <a:gd name="connsiteY251" fmla="*/ 4863965 h 6854892"/>
              <a:gd name="connsiteX252" fmla="*/ 5165177 w 5916462"/>
              <a:gd name="connsiteY252" fmla="*/ 4946621 h 6854892"/>
              <a:gd name="connsiteX253" fmla="*/ 5085006 w 5916462"/>
              <a:gd name="connsiteY253" fmla="*/ 5183715 h 6854892"/>
              <a:gd name="connsiteX254" fmla="*/ 5058904 w 5916462"/>
              <a:gd name="connsiteY254" fmla="*/ 5255495 h 6854892"/>
              <a:gd name="connsiteX255" fmla="*/ 4994270 w 5916462"/>
              <a:gd name="connsiteY255" fmla="*/ 5320129 h 6854892"/>
              <a:gd name="connsiteX256" fmla="*/ 4915343 w 5916462"/>
              <a:gd name="connsiteY256" fmla="*/ 5407757 h 6854892"/>
              <a:gd name="connsiteX257" fmla="*/ 4906021 w 5916462"/>
              <a:gd name="connsiteY257" fmla="*/ 5453436 h 6854892"/>
              <a:gd name="connsiteX258" fmla="*/ 4865314 w 5916462"/>
              <a:gd name="connsiteY258" fmla="*/ 5607251 h 6854892"/>
              <a:gd name="connsiteX259" fmla="*/ 4828957 w 5916462"/>
              <a:gd name="connsiteY259" fmla="*/ 5684936 h 6854892"/>
              <a:gd name="connsiteX260" fmla="*/ 4797883 w 5916462"/>
              <a:gd name="connsiteY260" fmla="*/ 5766039 h 6854892"/>
              <a:gd name="connsiteX261" fmla="*/ 4600875 w 5916462"/>
              <a:gd name="connsiteY261" fmla="*/ 5578042 h 6854892"/>
              <a:gd name="connsiteX262" fmla="*/ 4603672 w 5916462"/>
              <a:gd name="connsiteY262" fmla="*/ 5626517 h 6854892"/>
              <a:gd name="connsiteX263" fmla="*/ 4671413 w 5916462"/>
              <a:gd name="connsiteY263" fmla="*/ 5663806 h 6854892"/>
              <a:gd name="connsiteX264" fmla="*/ 4668927 w 5916462"/>
              <a:gd name="connsiteY264" fmla="*/ 5701716 h 6854892"/>
              <a:gd name="connsiteX265" fmla="*/ 4646865 w 5916462"/>
              <a:gd name="connsiteY265" fmla="*/ 5708863 h 6854892"/>
              <a:gd name="connsiteX266" fmla="*/ 4660537 w 5916462"/>
              <a:gd name="connsiteY266" fmla="*/ 5773497 h 6854892"/>
              <a:gd name="connsiteX267" fmla="*/ 4645000 w 5916462"/>
              <a:gd name="connsiteY267" fmla="*/ 5831294 h 6854892"/>
              <a:gd name="connsiteX268" fmla="*/ 4486524 w 5916462"/>
              <a:gd name="connsiteY268" fmla="*/ 5781576 h 6854892"/>
              <a:gd name="connsiteX269" fmla="*/ 4456071 w 5916462"/>
              <a:gd name="connsiteY269" fmla="*/ 5719739 h 6854892"/>
              <a:gd name="connsiteX270" fmla="*/ 4463840 w 5916462"/>
              <a:gd name="connsiteY270" fmla="*/ 5665670 h 6854892"/>
              <a:gd name="connsiteX271" fmla="*/ 4455139 w 5916462"/>
              <a:gd name="connsiteY271" fmla="*/ 5655727 h 6854892"/>
              <a:gd name="connsiteX272" fmla="*/ 4388952 w 5916462"/>
              <a:gd name="connsiteY272" fmla="*/ 5567477 h 6854892"/>
              <a:gd name="connsiteX273" fmla="*/ 4350420 w 5916462"/>
              <a:gd name="connsiteY273" fmla="*/ 5501289 h 6854892"/>
              <a:gd name="connsiteX274" fmla="*/ 4312199 w 5916462"/>
              <a:gd name="connsiteY274" fmla="*/ 5387870 h 6854892"/>
              <a:gd name="connsiteX275" fmla="*/ 4328979 w 5916462"/>
              <a:gd name="connsiteY275" fmla="*/ 5277869 h 6854892"/>
              <a:gd name="connsiteX276" fmla="*/ 4372482 w 5916462"/>
              <a:gd name="connsiteY276" fmla="*/ 5203602 h 6854892"/>
              <a:gd name="connsiteX277" fmla="*/ 4409460 w 5916462"/>
              <a:gd name="connsiteY277" fmla="*/ 5181540 h 6854892"/>
              <a:gd name="connsiteX278" fmla="*/ 4395166 w 5916462"/>
              <a:gd name="connsiteY278" fmla="*/ 5117216 h 6854892"/>
              <a:gd name="connsiteX279" fmla="*/ 4354460 w 5916462"/>
              <a:gd name="connsiteY279" fmla="*/ 5062837 h 6854892"/>
              <a:gd name="connsiteX280" fmla="*/ 4331465 w 5916462"/>
              <a:gd name="connsiteY280" fmla="*/ 4976141 h 6854892"/>
              <a:gd name="connsiteX281" fmla="*/ 4329290 w 5916462"/>
              <a:gd name="connsiteY281" fmla="*/ 4962158 h 6854892"/>
              <a:gd name="connsiteX282" fmla="*/ 4267142 w 5916462"/>
              <a:gd name="connsiteY282" fmla="*/ 4834755 h 6854892"/>
              <a:gd name="connsiteX283" fmla="*/ 4215870 w 5916462"/>
              <a:gd name="connsiteY283" fmla="*/ 4710460 h 6854892"/>
              <a:gd name="connsiteX284" fmla="*/ 4115191 w 5916462"/>
              <a:gd name="connsiteY284" fmla="*/ 4685290 h 6854892"/>
              <a:gd name="connsiteX285" fmla="*/ 4005189 w 5916462"/>
              <a:gd name="connsiteY285" fmla="*/ 4707974 h 6854892"/>
              <a:gd name="connsiteX286" fmla="*/ 4030048 w 5916462"/>
              <a:gd name="connsiteY286" fmla="*/ 4719471 h 6854892"/>
              <a:gd name="connsiteX287" fmla="*/ 3982195 w 5916462"/>
              <a:gd name="connsiteY287" fmla="*/ 4751788 h 6854892"/>
              <a:gd name="connsiteX288" fmla="*/ 3960443 w 5916462"/>
              <a:gd name="connsiteY288" fmla="*/ 4778201 h 6854892"/>
              <a:gd name="connsiteX289" fmla="*/ 3878719 w 5916462"/>
              <a:gd name="connsiteY289" fmla="*/ 4839727 h 6854892"/>
              <a:gd name="connsiteX290" fmla="*/ 3843295 w 5916462"/>
              <a:gd name="connsiteY290" fmla="*/ 4815489 h 6854892"/>
              <a:gd name="connsiteX291" fmla="*/ 3828068 w 5916462"/>
              <a:gd name="connsiteY291" fmla="*/ 4755828 h 6854892"/>
              <a:gd name="connsiteX292" fmla="*/ 3814396 w 5916462"/>
              <a:gd name="connsiteY292" fmla="*/ 4737183 h 6854892"/>
              <a:gd name="connsiteX293" fmla="*/ 3778972 w 5916462"/>
              <a:gd name="connsiteY293" fmla="*/ 4670375 h 6854892"/>
              <a:gd name="connsiteX294" fmla="*/ 3766542 w 5916462"/>
              <a:gd name="connsiteY294" fmla="*/ 4637747 h 6854892"/>
              <a:gd name="connsiteX295" fmla="*/ 3762503 w 5916462"/>
              <a:gd name="connsiteY295" fmla="*/ 4610091 h 6854892"/>
              <a:gd name="connsiteX296" fmla="*/ 3752248 w 5916462"/>
              <a:gd name="connsiteY296" fmla="*/ 4556644 h 6854892"/>
              <a:gd name="connsiteX297" fmla="*/ 3755666 w 5916462"/>
              <a:gd name="connsiteY297" fmla="*/ 4503508 h 6854892"/>
              <a:gd name="connsiteX298" fmla="*/ 3774622 w 5916462"/>
              <a:gd name="connsiteY298" fmla="*/ 4480824 h 6854892"/>
              <a:gd name="connsiteX299" fmla="*/ 3705948 w 5916462"/>
              <a:gd name="connsiteY299" fmla="*/ 4397857 h 6854892"/>
              <a:gd name="connsiteX300" fmla="*/ 3637586 w 5916462"/>
              <a:gd name="connsiteY300" fmla="*/ 4390710 h 6854892"/>
              <a:gd name="connsiteX301" fmla="*/ 3598743 w 5916462"/>
              <a:gd name="connsiteY301" fmla="*/ 4414637 h 6854892"/>
              <a:gd name="connsiteX302" fmla="*/ 3556172 w 5916462"/>
              <a:gd name="connsiteY302" fmla="*/ 4439185 h 6854892"/>
              <a:gd name="connsiteX303" fmla="*/ 3577303 w 5916462"/>
              <a:gd name="connsiteY303" fmla="*/ 4473677 h 6854892"/>
              <a:gd name="connsiteX304" fmla="*/ 3597811 w 5916462"/>
              <a:gd name="connsiteY304" fmla="*/ 4543904 h 6854892"/>
              <a:gd name="connsiteX305" fmla="*/ 3531624 w 5916462"/>
              <a:gd name="connsiteY305" fmla="*/ 4579017 h 6854892"/>
              <a:gd name="connsiteX306" fmla="*/ 3541878 w 5916462"/>
              <a:gd name="connsiteY306" fmla="*/ 4605430 h 6854892"/>
              <a:gd name="connsiteX307" fmla="*/ 3512669 w 5916462"/>
              <a:gd name="connsiteY307" fmla="*/ 4616617 h 6854892"/>
              <a:gd name="connsiteX308" fmla="*/ 3540946 w 5916462"/>
              <a:gd name="connsiteY308" fmla="*/ 4830716 h 6854892"/>
              <a:gd name="connsiteX309" fmla="*/ 3509561 w 5916462"/>
              <a:gd name="connsiteY309" fmla="*/ 4844388 h 6854892"/>
              <a:gd name="connsiteX310" fmla="*/ 3519194 w 5916462"/>
              <a:gd name="connsiteY310" fmla="*/ 4864897 h 6854892"/>
              <a:gd name="connsiteX311" fmla="*/ 3484081 w 5916462"/>
              <a:gd name="connsiteY311" fmla="*/ 4881366 h 6854892"/>
              <a:gd name="connsiteX312" fmla="*/ 3503968 w 5916462"/>
              <a:gd name="connsiteY312" fmla="*/ 4905293 h 6854892"/>
              <a:gd name="connsiteX313" fmla="*/ 3488120 w 5916462"/>
              <a:gd name="connsiteY313" fmla="*/ 4915858 h 6854892"/>
              <a:gd name="connsiteX314" fmla="*/ 3457047 w 5916462"/>
              <a:gd name="connsiteY314" fmla="*/ 5008147 h 6854892"/>
              <a:gd name="connsiteX315" fmla="*/ 3479109 w 5916462"/>
              <a:gd name="connsiteY315" fmla="*/ 5041707 h 6854892"/>
              <a:gd name="connsiteX316" fmla="*/ 3487188 w 5916462"/>
              <a:gd name="connsiteY316" fmla="*/ 5097951 h 6854892"/>
              <a:gd name="connsiteX317" fmla="*/ 3561144 w 5916462"/>
              <a:gd name="connsiteY317" fmla="*/ 5191483 h 6854892"/>
              <a:gd name="connsiteX318" fmla="*/ 3710298 w 5916462"/>
              <a:gd name="connsiteY318" fmla="*/ 5199562 h 6854892"/>
              <a:gd name="connsiteX319" fmla="*/ 3883691 w 5916462"/>
              <a:gd name="connsiteY319" fmla="*/ 5307699 h 6854892"/>
              <a:gd name="connsiteX320" fmla="*/ 3971008 w 5916462"/>
              <a:gd name="connsiteY320" fmla="*/ 5436966 h 6854892"/>
              <a:gd name="connsiteX321" fmla="*/ 4017930 w 5916462"/>
              <a:gd name="connsiteY321" fmla="*/ 5547900 h 6854892"/>
              <a:gd name="connsiteX322" fmla="*/ 4014512 w 5916462"/>
              <a:gd name="connsiteY322" fmla="*/ 5633042 h 6854892"/>
              <a:gd name="connsiteX323" fmla="*/ 4006743 w 5916462"/>
              <a:gd name="connsiteY323" fmla="*/ 5784683 h 6854892"/>
              <a:gd name="connsiteX324" fmla="*/ 3981884 w 5916462"/>
              <a:gd name="connsiteY324" fmla="*/ 5850249 h 6854892"/>
              <a:gd name="connsiteX325" fmla="*/ 3927505 w 5916462"/>
              <a:gd name="connsiteY325" fmla="*/ 5947199 h 6854892"/>
              <a:gd name="connsiteX326" fmla="*/ 3919426 w 5916462"/>
              <a:gd name="connsiteY326" fmla="*/ 5991635 h 6854892"/>
              <a:gd name="connsiteX327" fmla="*/ 3836148 w 5916462"/>
              <a:gd name="connsiteY327" fmla="*/ 6174660 h 6854892"/>
              <a:gd name="connsiteX328" fmla="*/ 3815328 w 5916462"/>
              <a:gd name="connsiteY328" fmla="*/ 6212881 h 6854892"/>
              <a:gd name="connsiteX329" fmla="*/ 3760327 w 5916462"/>
              <a:gd name="connsiteY329" fmla="*/ 6297402 h 6854892"/>
              <a:gd name="connsiteX330" fmla="*/ 3746344 w 5916462"/>
              <a:gd name="connsiteY330" fmla="*/ 6321018 h 6854892"/>
              <a:gd name="connsiteX331" fmla="*/ 3705637 w 5916462"/>
              <a:gd name="connsiteY331" fmla="*/ 6423872 h 6854892"/>
              <a:gd name="connsiteX332" fmla="*/ 3684818 w 5916462"/>
              <a:gd name="connsiteY332" fmla="*/ 6467376 h 6854892"/>
              <a:gd name="connsiteX333" fmla="*/ 3625156 w 5916462"/>
              <a:gd name="connsiteY333" fmla="*/ 6556247 h 6854892"/>
              <a:gd name="connsiteX334" fmla="*/ 3555551 w 5916462"/>
              <a:gd name="connsiteY334" fmla="*/ 6620259 h 6854892"/>
              <a:gd name="connsiteX335" fmla="*/ 3527584 w 5916462"/>
              <a:gd name="connsiteY335" fmla="*/ 6622745 h 6854892"/>
              <a:gd name="connsiteX336" fmla="*/ 3459843 w 5916462"/>
              <a:gd name="connsiteY336" fmla="*/ 6616841 h 6854892"/>
              <a:gd name="connsiteX337" fmla="*/ 3395521 w 5916462"/>
              <a:gd name="connsiteY337" fmla="*/ 6658169 h 6854892"/>
              <a:gd name="connsiteX338" fmla="*/ 3390238 w 5916462"/>
              <a:gd name="connsiteY338" fmla="*/ 6798001 h 6854892"/>
              <a:gd name="connsiteX339" fmla="*/ 3408571 w 5916462"/>
              <a:gd name="connsiteY339" fmla="*/ 6818510 h 6854892"/>
              <a:gd name="connsiteX340" fmla="*/ 3404843 w 5916462"/>
              <a:gd name="connsiteY340" fmla="*/ 6826900 h 6854892"/>
              <a:gd name="connsiteX341" fmla="*/ 3316904 w 5916462"/>
              <a:gd name="connsiteY341" fmla="*/ 6800176 h 6854892"/>
              <a:gd name="connsiteX342" fmla="*/ 3309756 w 5916462"/>
              <a:gd name="connsiteY342" fmla="*/ 6761334 h 6854892"/>
              <a:gd name="connsiteX343" fmla="*/ 3252891 w 5916462"/>
              <a:gd name="connsiteY343" fmla="*/ 6767549 h 6854892"/>
              <a:gd name="connsiteX344" fmla="*/ 3239219 w 5916462"/>
              <a:gd name="connsiteY344" fmla="*/ 6767239 h 6854892"/>
              <a:gd name="connsiteX345" fmla="*/ 3193851 w 5916462"/>
              <a:gd name="connsiteY345" fmla="*/ 6750458 h 6854892"/>
              <a:gd name="connsiteX346" fmla="*/ 3149415 w 5916462"/>
              <a:gd name="connsiteY346" fmla="*/ 6775007 h 6854892"/>
              <a:gd name="connsiteX347" fmla="*/ 3211563 w 5916462"/>
              <a:gd name="connsiteY347" fmla="*/ 6833115 h 6854892"/>
              <a:gd name="connsiteX348" fmla="*/ 3205970 w 5916462"/>
              <a:gd name="connsiteY348" fmla="*/ 6842747 h 6854892"/>
              <a:gd name="connsiteX349" fmla="*/ 3149415 w 5916462"/>
              <a:gd name="connsiteY349" fmla="*/ 6816646 h 6854892"/>
              <a:gd name="connsiteX350" fmla="*/ 3094415 w 5916462"/>
              <a:gd name="connsiteY350" fmla="*/ 6808877 h 6854892"/>
              <a:gd name="connsiteX351" fmla="*/ 3081674 w 5916462"/>
              <a:gd name="connsiteY351" fmla="*/ 6812296 h 6854892"/>
              <a:gd name="connsiteX352" fmla="*/ 3084160 w 5916462"/>
              <a:gd name="connsiteY352" fmla="*/ 6843370 h 6854892"/>
              <a:gd name="connsiteX353" fmla="*/ 3045318 w 5916462"/>
              <a:gd name="connsiteY353" fmla="*/ 6855488 h 6854892"/>
              <a:gd name="connsiteX354" fmla="*/ 3036617 w 5916462"/>
              <a:gd name="connsiteY354" fmla="*/ 6822239 h 6854892"/>
              <a:gd name="connsiteX355" fmla="*/ 3029470 w 5916462"/>
              <a:gd name="connsiteY355" fmla="*/ 6839640 h 6854892"/>
              <a:gd name="connsiteX356" fmla="*/ 3015798 w 5916462"/>
              <a:gd name="connsiteY356" fmla="*/ 6856109 h 6854892"/>
              <a:gd name="connsiteX357" fmla="*/ 2914186 w 5916462"/>
              <a:gd name="connsiteY357" fmla="*/ 6846166 h 6854892"/>
              <a:gd name="connsiteX358" fmla="*/ 2939046 w 5916462"/>
              <a:gd name="connsiteY358" fmla="*/ 6765995 h 6854892"/>
              <a:gd name="connsiteX359" fmla="*/ 2954893 w 5916462"/>
              <a:gd name="connsiteY359" fmla="*/ 6726843 h 6854892"/>
              <a:gd name="connsiteX360" fmla="*/ 2937181 w 5916462"/>
              <a:gd name="connsiteY360" fmla="*/ 6693593 h 6854892"/>
              <a:gd name="connsiteX361" fmla="*/ 2872547 w 5916462"/>
              <a:gd name="connsiteY361" fmla="*/ 6692039 h 6854892"/>
              <a:gd name="connsiteX362" fmla="*/ 2797970 w 5916462"/>
              <a:gd name="connsiteY362" fmla="*/ 6583592 h 6854892"/>
              <a:gd name="connsiteX363" fmla="*/ 2706613 w 5916462"/>
              <a:gd name="connsiteY363" fmla="*/ 6534185 h 6854892"/>
              <a:gd name="connsiteX364" fmla="*/ 2744523 w 5916462"/>
              <a:gd name="connsiteY364" fmla="*/ 6475144 h 6854892"/>
              <a:gd name="connsiteX365" fmla="*/ 2746698 w 5916462"/>
              <a:gd name="connsiteY365" fmla="*/ 6461161 h 6854892"/>
              <a:gd name="connsiteX366" fmla="*/ 2737065 w 5916462"/>
              <a:gd name="connsiteY366" fmla="*/ 6375708 h 6854892"/>
              <a:gd name="connsiteX367" fmla="*/ 2658759 w 5916462"/>
              <a:gd name="connsiteY367" fmla="*/ 6395906 h 6854892"/>
              <a:gd name="connsiteX368" fmla="*/ 2650369 w 5916462"/>
              <a:gd name="connsiteY368" fmla="*/ 6334380 h 6854892"/>
              <a:gd name="connsiteX369" fmla="*/ 2628928 w 5916462"/>
              <a:gd name="connsiteY369" fmla="*/ 6294605 h 6854892"/>
              <a:gd name="connsiteX370" fmla="*/ 2640426 w 5916462"/>
              <a:gd name="connsiteY370" fmla="*/ 6252345 h 6854892"/>
              <a:gd name="connsiteX371" fmla="*/ 2658448 w 5916462"/>
              <a:gd name="connsiteY371" fmla="*/ 6245508 h 6854892"/>
              <a:gd name="connsiteX372" fmla="*/ 2611527 w 5916462"/>
              <a:gd name="connsiteY372" fmla="*/ 6219406 h 6854892"/>
              <a:gd name="connsiteX373" fmla="*/ 2552487 w 5916462"/>
              <a:gd name="connsiteY373" fmla="*/ 6195790 h 6854892"/>
              <a:gd name="connsiteX374" fmla="*/ 2492203 w 5916462"/>
              <a:gd name="connsiteY374" fmla="*/ 6227175 h 6854892"/>
              <a:gd name="connsiteX375" fmla="*/ 2459576 w 5916462"/>
              <a:gd name="connsiteY375" fmla="*/ 6214745 h 6854892"/>
              <a:gd name="connsiteX376" fmla="*/ 2417005 w 5916462"/>
              <a:gd name="connsiteY376" fmla="*/ 6139857 h 6854892"/>
              <a:gd name="connsiteX377" fmla="*/ 2426948 w 5916462"/>
              <a:gd name="connsiteY377" fmla="*/ 6136439 h 6854892"/>
              <a:gd name="connsiteX378" fmla="*/ 2409236 w 5916462"/>
              <a:gd name="connsiteY378" fmla="*/ 6078642 h 6854892"/>
              <a:gd name="connsiteX379" fmla="*/ 2420112 w 5916462"/>
              <a:gd name="connsiteY379" fmla="*/ 5887848 h 6854892"/>
              <a:gd name="connsiteX380" fmla="*/ 2426016 w 5916462"/>
              <a:gd name="connsiteY380" fmla="*/ 5883498 h 6854892"/>
              <a:gd name="connsiteX381" fmla="*/ 2513334 w 5916462"/>
              <a:gd name="connsiteY381" fmla="*/ 5766660 h 6854892"/>
              <a:gd name="connsiteX382" fmla="*/ 2580453 w 5916462"/>
              <a:gd name="connsiteY382" fmla="*/ 5642054 h 6854892"/>
              <a:gd name="connsiteX383" fmla="*/ 2610595 w 5916462"/>
              <a:gd name="connsiteY383" fmla="*/ 5554426 h 6854892"/>
              <a:gd name="connsiteX384" fmla="*/ 2674607 w 5916462"/>
              <a:gd name="connsiteY384" fmla="*/ 5510301 h 6854892"/>
              <a:gd name="connsiteX385" fmla="*/ 2729918 w 5916462"/>
              <a:gd name="connsiteY385" fmla="*/ 5468662 h 6854892"/>
              <a:gd name="connsiteX386" fmla="*/ 2832151 w 5916462"/>
              <a:gd name="connsiteY386" fmla="*/ 5354310 h 6854892"/>
              <a:gd name="connsiteX387" fmla="*/ 2864468 w 5916462"/>
              <a:gd name="connsiteY387" fmla="*/ 5313603 h 6854892"/>
              <a:gd name="connsiteX388" fmla="*/ 2702573 w 5916462"/>
              <a:gd name="connsiteY388" fmla="*/ 5193347 h 6854892"/>
              <a:gd name="connsiteX389" fmla="*/ 2709720 w 5916462"/>
              <a:gd name="connsiteY389" fmla="*/ 5179053 h 6854892"/>
              <a:gd name="connsiteX390" fmla="*/ 2577967 w 5916462"/>
              <a:gd name="connsiteY390" fmla="*/ 5104787 h 6854892"/>
              <a:gd name="connsiteX391" fmla="*/ 2603448 w 5916462"/>
              <a:gd name="connsiteY391" fmla="*/ 5113798 h 6854892"/>
              <a:gd name="connsiteX392" fmla="*/ 2608420 w 5916462"/>
              <a:gd name="connsiteY392" fmla="*/ 5106341 h 6854892"/>
              <a:gd name="connsiteX393" fmla="*/ 2538503 w 5916462"/>
              <a:gd name="connsiteY393" fmla="*/ 5056001 h 6854892"/>
              <a:gd name="connsiteX394" fmla="*/ 2458333 w 5916462"/>
              <a:gd name="connsiteY394" fmla="*/ 5031453 h 6854892"/>
              <a:gd name="connsiteX395" fmla="*/ 2481949 w 5916462"/>
              <a:gd name="connsiteY395" fmla="*/ 5012498 h 6854892"/>
              <a:gd name="connsiteX396" fmla="*/ 2449011 w 5916462"/>
              <a:gd name="connsiteY396" fmla="*/ 5005661 h 6854892"/>
              <a:gd name="connsiteX397" fmla="*/ 2401468 w 5916462"/>
              <a:gd name="connsiteY397" fmla="*/ 4978627 h 6854892"/>
              <a:gd name="connsiteX398" fmla="*/ 2284319 w 5916462"/>
              <a:gd name="connsiteY398" fmla="*/ 4934191 h 6854892"/>
              <a:gd name="connsiteX399" fmla="*/ 2236776 w 5916462"/>
              <a:gd name="connsiteY399" fmla="*/ 4934191 h 6854892"/>
              <a:gd name="connsiteX400" fmla="*/ 2132057 w 5916462"/>
              <a:gd name="connsiteY400" fmla="*/ 5000068 h 6854892"/>
              <a:gd name="connsiteX401" fmla="*/ 2165617 w 5916462"/>
              <a:gd name="connsiteY401" fmla="*/ 5125296 h 6854892"/>
              <a:gd name="connsiteX402" fmla="*/ 2141380 w 5916462"/>
              <a:gd name="connsiteY402" fmla="*/ 5250213 h 6854892"/>
              <a:gd name="connsiteX403" fmla="*/ 2127707 w 5916462"/>
              <a:gd name="connsiteY403" fmla="*/ 5289055 h 6854892"/>
              <a:gd name="connsiteX404" fmla="*/ 2111238 w 5916462"/>
              <a:gd name="connsiteY404" fmla="*/ 5331315 h 6854892"/>
              <a:gd name="connsiteX405" fmla="*/ 2064316 w 5916462"/>
              <a:gd name="connsiteY405" fmla="*/ 5315778 h 6854892"/>
              <a:gd name="connsiteX406" fmla="*/ 2043186 w 5916462"/>
              <a:gd name="connsiteY406" fmla="*/ 5408068 h 6854892"/>
              <a:gd name="connsiteX407" fmla="*/ 2024231 w 5916462"/>
              <a:gd name="connsiteY407" fmla="*/ 5492899 h 6854892"/>
              <a:gd name="connsiteX408" fmla="*/ 2055926 w 5916462"/>
              <a:gd name="connsiteY408" fmla="*/ 5484510 h 6854892"/>
              <a:gd name="connsiteX409" fmla="*/ 2071774 w 5916462"/>
              <a:gd name="connsiteY409" fmla="*/ 5529877 h 6854892"/>
              <a:gd name="connsiteX410" fmla="*/ 2063073 w 5916462"/>
              <a:gd name="connsiteY410" fmla="*/ 5534228 h 6854892"/>
              <a:gd name="connsiteX411" fmla="*/ 2034796 w 5916462"/>
              <a:gd name="connsiteY411" fmla="*/ 5507504 h 6854892"/>
              <a:gd name="connsiteX412" fmla="*/ 2022677 w 5916462"/>
              <a:gd name="connsiteY412" fmla="*/ 5538889 h 6854892"/>
              <a:gd name="connsiteX413" fmla="*/ 1983835 w 5916462"/>
              <a:gd name="connsiteY413" fmla="*/ 5632421 h 6854892"/>
              <a:gd name="connsiteX414" fmla="*/ 1882845 w 5916462"/>
              <a:gd name="connsiteY414" fmla="*/ 5737762 h 6854892"/>
              <a:gd name="connsiteX415" fmla="*/ 1782787 w 5916462"/>
              <a:gd name="connsiteY415" fmla="*/ 5883187 h 6854892"/>
              <a:gd name="connsiteX416" fmla="*/ 1746431 w 5916462"/>
              <a:gd name="connsiteY416" fmla="*/ 5977341 h 6854892"/>
              <a:gd name="connsiteX417" fmla="*/ 1713182 w 5916462"/>
              <a:gd name="connsiteY417" fmla="*/ 6043217 h 6854892"/>
              <a:gd name="connsiteX418" fmla="*/ 1657249 w 5916462"/>
              <a:gd name="connsiteY418" fmla="*/ 6078331 h 6854892"/>
              <a:gd name="connsiteX419" fmla="*/ 1501880 w 5916462"/>
              <a:gd name="connsiteY419" fmla="*/ 6089207 h 6854892"/>
              <a:gd name="connsiteX420" fmla="*/ 1423574 w 5916462"/>
              <a:gd name="connsiteY420" fmla="*/ 6060930 h 6854892"/>
              <a:gd name="connsiteX421" fmla="*/ 1390014 w 5916462"/>
              <a:gd name="connsiteY421" fmla="*/ 6067144 h 6854892"/>
              <a:gd name="connsiteX422" fmla="*/ 1299278 w 5916462"/>
              <a:gd name="connsiteY422" fmla="*/ 6084856 h 6854892"/>
              <a:gd name="connsiteX423" fmla="*/ 1247074 w 5916462"/>
              <a:gd name="connsiteY423" fmla="*/ 6045393 h 6854892"/>
              <a:gd name="connsiteX424" fmla="*/ 1233712 w 5916462"/>
              <a:gd name="connsiteY424" fmla="*/ 6040110 h 6854892"/>
              <a:gd name="connsiteX425" fmla="*/ 1090772 w 5916462"/>
              <a:gd name="connsiteY425" fmla="*/ 5976098 h 6854892"/>
              <a:gd name="connsiteX426" fmla="*/ 1076479 w 5916462"/>
              <a:gd name="connsiteY426" fmla="*/ 5974544 h 6854892"/>
              <a:gd name="connsiteX427" fmla="*/ 890035 w 5916462"/>
              <a:gd name="connsiteY427" fmla="*/ 5887537 h 6854892"/>
              <a:gd name="connsiteX428" fmla="*/ 885996 w 5916462"/>
              <a:gd name="connsiteY428" fmla="*/ 5840305 h 6854892"/>
              <a:gd name="connsiteX429" fmla="*/ 937578 w 5916462"/>
              <a:gd name="connsiteY429" fmla="*/ 5819486 h 6854892"/>
              <a:gd name="connsiteX430" fmla="*/ 984500 w 5916462"/>
              <a:gd name="connsiteY430" fmla="*/ 5819175 h 6854892"/>
              <a:gd name="connsiteX431" fmla="*/ 963991 w 5916462"/>
              <a:gd name="connsiteY431" fmla="*/ 5798666 h 6854892"/>
              <a:gd name="connsiteX432" fmla="*/ 915516 w 5916462"/>
              <a:gd name="connsiteY432" fmla="*/ 5730925 h 6854892"/>
              <a:gd name="connsiteX433" fmla="*/ 931053 w 5916462"/>
              <a:gd name="connsiteY433" fmla="*/ 5634596 h 6854892"/>
              <a:gd name="connsiteX434" fmla="*/ 934471 w 5916462"/>
              <a:gd name="connsiteY434" fmla="*/ 5628381 h 6854892"/>
              <a:gd name="connsiteX435" fmla="*/ 1071817 w 5916462"/>
              <a:gd name="connsiteY435" fmla="*/ 5483577 h 6854892"/>
              <a:gd name="connsiteX436" fmla="*/ 1101338 w 5916462"/>
              <a:gd name="connsiteY436" fmla="*/ 5471458 h 6854892"/>
              <a:gd name="connsiteX437" fmla="*/ 1139248 w 5916462"/>
              <a:gd name="connsiteY437" fmla="*/ 5452503 h 6854892"/>
              <a:gd name="connsiteX438" fmla="*/ 1106309 w 5916462"/>
              <a:gd name="connsiteY438" fmla="*/ 5396260 h 6854892"/>
              <a:gd name="connsiteX439" fmla="*/ 1244277 w 5916462"/>
              <a:gd name="connsiteY439" fmla="*/ 5341570 h 6854892"/>
              <a:gd name="connsiteX440" fmla="*/ 1180887 w 5916462"/>
              <a:gd name="connsiteY440" fmla="*/ 5320129 h 6854892"/>
              <a:gd name="connsiteX441" fmla="*/ 1007805 w 5916462"/>
              <a:gd name="connsiteY441" fmla="*/ 5268857 h 6854892"/>
              <a:gd name="connsiteX442" fmla="*/ 1021788 w 5916462"/>
              <a:gd name="connsiteY442" fmla="*/ 5194590 h 6854892"/>
              <a:gd name="connsiteX443" fmla="*/ 1142355 w 5916462"/>
              <a:gd name="connsiteY443" fmla="*/ 5155127 h 6854892"/>
              <a:gd name="connsiteX444" fmla="*/ 1185237 w 5916462"/>
              <a:gd name="connsiteY444" fmla="*/ 5110380 h 6854892"/>
              <a:gd name="connsiteX445" fmla="*/ 1295549 w 5916462"/>
              <a:gd name="connsiteY445" fmla="*/ 5128403 h 6854892"/>
              <a:gd name="connsiteX446" fmla="*/ 1326623 w 5916462"/>
              <a:gd name="connsiteY446" fmla="*/ 5132132 h 6854892"/>
              <a:gd name="connsiteX447" fmla="*/ 1381002 w 5916462"/>
              <a:gd name="connsiteY447" fmla="*/ 5127471 h 6854892"/>
              <a:gd name="connsiteX448" fmla="*/ 1472359 w 5916462"/>
              <a:gd name="connsiteY448" fmla="*/ 5112245 h 6854892"/>
              <a:gd name="connsiteX449" fmla="*/ 1524253 w 5916462"/>
              <a:gd name="connsiteY449" fmla="*/ 5133064 h 6854892"/>
              <a:gd name="connsiteX450" fmla="*/ 1571796 w 5916462"/>
              <a:gd name="connsiteY450" fmla="*/ 5133375 h 6854892"/>
              <a:gd name="connsiteX451" fmla="*/ 1593548 w 5916462"/>
              <a:gd name="connsiteY451" fmla="*/ 5141454 h 6854892"/>
              <a:gd name="connsiteX452" fmla="*/ 1674029 w 5916462"/>
              <a:gd name="connsiteY452" fmla="*/ 5183404 h 6854892"/>
              <a:gd name="connsiteX453" fmla="*/ 1708831 w 5916462"/>
              <a:gd name="connsiteY453" fmla="*/ 5180918 h 6854892"/>
              <a:gd name="connsiteX454" fmla="*/ 1752335 w 5916462"/>
              <a:gd name="connsiteY454" fmla="*/ 5150466 h 6854892"/>
              <a:gd name="connsiteX455" fmla="*/ 1769115 w 5916462"/>
              <a:gd name="connsiteY455" fmla="*/ 5127160 h 6854892"/>
              <a:gd name="connsiteX456" fmla="*/ 1593548 w 5916462"/>
              <a:gd name="connsiteY456" fmla="*/ 5141454 h 6854892"/>
              <a:gd name="connsiteX457" fmla="*/ 1068399 w 5916462"/>
              <a:gd name="connsiteY457" fmla="*/ 3154592 h 6854892"/>
              <a:gd name="connsiteX458" fmla="*/ 1057213 w 5916462"/>
              <a:gd name="connsiteY458" fmla="*/ 3155213 h 6854892"/>
              <a:gd name="connsiteX459" fmla="*/ 1040744 w 5916462"/>
              <a:gd name="connsiteY459" fmla="*/ 3204620 h 6854892"/>
              <a:gd name="connsiteX460" fmla="*/ 1038879 w 5916462"/>
              <a:gd name="connsiteY460" fmla="*/ 3248746 h 6854892"/>
              <a:gd name="connsiteX461" fmla="*/ 1033597 w 5916462"/>
              <a:gd name="connsiteY461" fmla="*/ 3358747 h 6854892"/>
              <a:gd name="connsiteX462" fmla="*/ 1032664 w 5916462"/>
              <a:gd name="connsiteY462" fmla="*/ 3417166 h 6854892"/>
              <a:gd name="connsiteX463" fmla="*/ 1039190 w 5916462"/>
              <a:gd name="connsiteY463" fmla="*/ 3512562 h 6854892"/>
              <a:gd name="connsiteX464" fmla="*/ 1011845 w 5916462"/>
              <a:gd name="connsiteY464" fmla="*/ 3585586 h 6854892"/>
              <a:gd name="connsiteX465" fmla="*/ 998172 w 5916462"/>
              <a:gd name="connsiteY465" fmla="*/ 3656124 h 6854892"/>
              <a:gd name="connsiteX466" fmla="*/ 1005630 w 5916462"/>
              <a:gd name="connsiteY466" fmla="*/ 3671971 h 6854892"/>
              <a:gd name="connsiteX467" fmla="*/ 1054105 w 5916462"/>
              <a:gd name="connsiteY467" fmla="*/ 3822990 h 6854892"/>
              <a:gd name="connsiteX468" fmla="*/ 1048512 w 5916462"/>
              <a:gd name="connsiteY468" fmla="*/ 3849714 h 6854892"/>
              <a:gd name="connsiteX469" fmla="*/ 1135208 w 5916462"/>
              <a:gd name="connsiteY469" fmla="*/ 3908133 h 6854892"/>
              <a:gd name="connsiteX470" fmla="*/ 1144841 w 5916462"/>
              <a:gd name="connsiteY470" fmla="*/ 3912794 h 6854892"/>
              <a:gd name="connsiteX471" fmla="*/ 1225944 w 5916462"/>
              <a:gd name="connsiteY471" fmla="*/ 3929263 h 6854892"/>
              <a:gd name="connsiteX472" fmla="*/ 1246142 w 5916462"/>
              <a:gd name="connsiteY472" fmla="*/ 3987371 h 6854892"/>
              <a:gd name="connsiteX473" fmla="*/ 1235887 w 5916462"/>
              <a:gd name="connsiteY473" fmla="*/ 4147712 h 6854892"/>
              <a:gd name="connsiteX474" fmla="*/ 1316679 w 5916462"/>
              <a:gd name="connsiteY474" fmla="*/ 4209549 h 6854892"/>
              <a:gd name="connsiteX475" fmla="*/ 1432896 w 5916462"/>
              <a:gd name="connsiteY475" fmla="*/ 4279776 h 6854892"/>
              <a:gd name="connsiteX476" fmla="*/ 1612503 w 5916462"/>
              <a:gd name="connsiteY476" fmla="*/ 4314268 h 6854892"/>
              <a:gd name="connsiteX477" fmla="*/ 1770047 w 5916462"/>
              <a:gd name="connsiteY477" fmla="*/ 4322969 h 6854892"/>
              <a:gd name="connsiteX478" fmla="*/ 1810443 w 5916462"/>
              <a:gd name="connsiteY478" fmla="*/ 4289720 h 6854892"/>
              <a:gd name="connsiteX479" fmla="*/ 1787759 w 5916462"/>
              <a:gd name="connsiteY479" fmla="*/ 4248702 h 6854892"/>
              <a:gd name="connsiteX480" fmla="*/ 1784030 w 5916462"/>
              <a:gd name="connsiteY480" fmla="*/ 4243109 h 6854892"/>
              <a:gd name="connsiteX481" fmla="*/ 1803917 w 5916462"/>
              <a:gd name="connsiteY481" fmla="*/ 4230058 h 6854892"/>
              <a:gd name="connsiteX482" fmla="*/ 1787448 w 5916462"/>
              <a:gd name="connsiteY482" fmla="*/ 4215764 h 6854892"/>
              <a:gd name="connsiteX483" fmla="*/ 1775019 w 5916462"/>
              <a:gd name="connsiteY483" fmla="*/ 4172260 h 6854892"/>
              <a:gd name="connsiteX484" fmla="*/ 1748295 w 5916462"/>
              <a:gd name="connsiteY484" fmla="*/ 4077175 h 6854892"/>
              <a:gd name="connsiteX485" fmla="*/ 1750160 w 5916462"/>
              <a:gd name="connsiteY485" fmla="*/ 4024970 h 6854892"/>
              <a:gd name="connsiteX486" fmla="*/ 1722815 w 5916462"/>
              <a:gd name="connsiteY486" fmla="*/ 3942625 h 6854892"/>
              <a:gd name="connsiteX487" fmla="*/ 1748917 w 5916462"/>
              <a:gd name="connsiteY487" fmla="*/ 3906268 h 6854892"/>
              <a:gd name="connsiteX488" fmla="*/ 1729962 w 5916462"/>
              <a:gd name="connsiteY488" fmla="*/ 3809007 h 6854892"/>
              <a:gd name="connsiteX489" fmla="*/ 1774087 w 5916462"/>
              <a:gd name="connsiteY489" fmla="*/ 3713921 h 6854892"/>
              <a:gd name="connsiteX490" fmla="*/ 1795528 w 5916462"/>
              <a:gd name="connsiteY490" fmla="*/ 3685955 h 6854892"/>
              <a:gd name="connsiteX491" fmla="*/ 1836856 w 5916462"/>
              <a:gd name="connsiteY491" fmla="*/ 3553891 h 6854892"/>
              <a:gd name="connsiteX492" fmla="*/ 1875077 w 5916462"/>
              <a:gd name="connsiteY492" fmla="*/ 3497958 h 6854892"/>
              <a:gd name="connsiteX493" fmla="*/ 1921687 w 5916462"/>
              <a:gd name="connsiteY493" fmla="*/ 3379877 h 6854892"/>
              <a:gd name="connsiteX494" fmla="*/ 1920134 w 5916462"/>
              <a:gd name="connsiteY494" fmla="*/ 3364962 h 6854892"/>
              <a:gd name="connsiteX495" fmla="*/ 1886574 w 5916462"/>
              <a:gd name="connsiteY495" fmla="*/ 3251231 h 6854892"/>
              <a:gd name="connsiteX496" fmla="*/ 1771601 w 5916462"/>
              <a:gd name="connsiteY496" fmla="*/ 3177897 h 6854892"/>
              <a:gd name="connsiteX497" fmla="*/ 1664707 w 5916462"/>
              <a:gd name="connsiteY497" fmla="*/ 3243463 h 6854892"/>
              <a:gd name="connsiteX498" fmla="*/ 1608774 w 5916462"/>
              <a:gd name="connsiteY498" fmla="*/ 3316486 h 6854892"/>
              <a:gd name="connsiteX499" fmla="*/ 1585158 w 5916462"/>
              <a:gd name="connsiteY499" fmla="*/ 3319594 h 6854892"/>
              <a:gd name="connsiteX500" fmla="*/ 1513377 w 5916462"/>
              <a:gd name="connsiteY500" fmla="*/ 3319594 h 6854892"/>
              <a:gd name="connsiteX501" fmla="*/ 1358940 w 5916462"/>
              <a:gd name="connsiteY501" fmla="*/ 3288831 h 6854892"/>
              <a:gd name="connsiteX502" fmla="*/ 1328177 w 5916462"/>
              <a:gd name="connsiteY502" fmla="*/ 3274537 h 6854892"/>
              <a:gd name="connsiteX503" fmla="*/ 1248317 w 5916462"/>
              <a:gd name="connsiteY503" fmla="*/ 3249056 h 6854892"/>
              <a:gd name="connsiteX504" fmla="*/ 1188344 w 5916462"/>
              <a:gd name="connsiteY504" fmla="*/ 3253407 h 6854892"/>
              <a:gd name="connsiteX505" fmla="*/ 1068399 w 5916462"/>
              <a:gd name="connsiteY505" fmla="*/ 3154592 h 6854892"/>
              <a:gd name="connsiteX506" fmla="*/ 2183018 w 5916462"/>
              <a:gd name="connsiteY506" fmla="*/ 1705618 h 6854892"/>
              <a:gd name="connsiteX507" fmla="*/ 2204149 w 5916462"/>
              <a:gd name="connsiteY507" fmla="*/ 1744771 h 6854892"/>
              <a:gd name="connsiteX508" fmla="*/ 2333416 w 5916462"/>
              <a:gd name="connsiteY508" fmla="*/ 1828670 h 6854892"/>
              <a:gd name="connsiteX509" fmla="*/ 2462683 w 5916462"/>
              <a:gd name="connsiteY509" fmla="*/ 1887089 h 6854892"/>
              <a:gd name="connsiteX510" fmla="*/ 2540057 w 5916462"/>
              <a:gd name="connsiteY510" fmla="*/ 1945508 h 6854892"/>
              <a:gd name="connsiteX511" fmla="*/ 2670257 w 5916462"/>
              <a:gd name="connsiteY511" fmla="*/ 2128533 h 6854892"/>
              <a:gd name="connsiteX512" fmla="*/ 2765964 w 5916462"/>
              <a:gd name="connsiteY512" fmla="*/ 2188816 h 6854892"/>
              <a:gd name="connsiteX513" fmla="*/ 2879073 w 5916462"/>
              <a:gd name="connsiteY513" fmla="*/ 2014492 h 6854892"/>
              <a:gd name="connsiteX514" fmla="*/ 2903311 w 5916462"/>
              <a:gd name="connsiteY514" fmla="*/ 1977825 h 6854892"/>
              <a:gd name="connsiteX515" fmla="*/ 2940910 w 5916462"/>
              <a:gd name="connsiteY515" fmla="*/ 1930903 h 6854892"/>
              <a:gd name="connsiteX516" fmla="*/ 2970119 w 5916462"/>
              <a:gd name="connsiteY516" fmla="*/ 1897343 h 6854892"/>
              <a:gd name="connsiteX517" fmla="*/ 3009583 w 5916462"/>
              <a:gd name="connsiteY517" fmla="*/ 1867823 h 6854892"/>
              <a:gd name="connsiteX518" fmla="*/ 3049668 w 5916462"/>
              <a:gd name="connsiteY518" fmla="*/ 1812201 h 6854892"/>
              <a:gd name="connsiteX519" fmla="*/ 3090997 w 5916462"/>
              <a:gd name="connsiteY519" fmla="*/ 1757200 h 6854892"/>
              <a:gd name="connsiteX520" fmla="*/ 3007719 w 5916462"/>
              <a:gd name="connsiteY520" fmla="*/ 1731720 h 6854892"/>
              <a:gd name="connsiteX521" fmla="*/ 2967633 w 5916462"/>
              <a:gd name="connsiteY521" fmla="*/ 1714629 h 6854892"/>
              <a:gd name="connsiteX522" fmla="*/ 2796106 w 5916462"/>
              <a:gd name="connsiteY522" fmla="*/ 1592820 h 6854892"/>
              <a:gd name="connsiteX523" fmla="*/ 2655341 w 5916462"/>
              <a:gd name="connsiteY523" fmla="*/ 1552734 h 6854892"/>
              <a:gd name="connsiteX524" fmla="*/ 2504012 w 5916462"/>
              <a:gd name="connsiteY524" fmla="*/ 1567339 h 6854892"/>
              <a:gd name="connsiteX525" fmla="*/ 2313529 w 5916462"/>
              <a:gd name="connsiteY525" fmla="*/ 1695053 h 6854892"/>
              <a:gd name="connsiteX526" fmla="*/ 2183018 w 5916462"/>
              <a:gd name="connsiteY526" fmla="*/ 1705618 h 6854892"/>
              <a:gd name="connsiteX527" fmla="*/ 906194 w 5916462"/>
              <a:gd name="connsiteY527" fmla="*/ 4454100 h 6854892"/>
              <a:gd name="connsiteX528" fmla="*/ 1631457 w 5916462"/>
              <a:gd name="connsiteY528" fmla="*/ 4582125 h 6854892"/>
              <a:gd name="connsiteX529" fmla="*/ 1609706 w 5916462"/>
              <a:gd name="connsiteY529" fmla="*/ 4562237 h 6854892"/>
              <a:gd name="connsiteX530" fmla="*/ 1633322 w 5916462"/>
              <a:gd name="connsiteY530" fmla="*/ 4523084 h 6854892"/>
              <a:gd name="connsiteX531" fmla="*/ 1403686 w 5916462"/>
              <a:gd name="connsiteY531" fmla="*/ 4495739 h 6854892"/>
              <a:gd name="connsiteX532" fmla="*/ 1163485 w 5916462"/>
              <a:gd name="connsiteY532" fmla="*/ 4458761 h 6854892"/>
              <a:gd name="connsiteX533" fmla="*/ 1017438 w 5916462"/>
              <a:gd name="connsiteY533" fmla="*/ 4431727 h 6854892"/>
              <a:gd name="connsiteX534" fmla="*/ 906194 w 5916462"/>
              <a:gd name="connsiteY534" fmla="*/ 4454100 h 6854892"/>
              <a:gd name="connsiteX535" fmla="*/ 3350774 w 5916462"/>
              <a:gd name="connsiteY535" fmla="*/ 5088007 h 6854892"/>
              <a:gd name="connsiteX536" fmla="*/ 3146929 w 5916462"/>
              <a:gd name="connsiteY536" fmla="*/ 5171285 h 6854892"/>
              <a:gd name="connsiteX537" fmla="*/ 3201930 w 5916462"/>
              <a:gd name="connsiteY537" fmla="*/ 5155437 h 6854892"/>
              <a:gd name="connsiteX538" fmla="*/ 3240773 w 5916462"/>
              <a:gd name="connsiteY538" fmla="*/ 5169731 h 6854892"/>
              <a:gd name="connsiteX539" fmla="*/ 3283965 w 5916462"/>
              <a:gd name="connsiteY539" fmla="*/ 5184647 h 6854892"/>
              <a:gd name="connsiteX540" fmla="*/ 3318457 w 5916462"/>
              <a:gd name="connsiteY540" fmla="*/ 5155127 h 6854892"/>
              <a:gd name="connsiteX541" fmla="*/ 3350774 w 5916462"/>
              <a:gd name="connsiteY541" fmla="*/ 5088007 h 6854892"/>
              <a:gd name="connsiteX542" fmla="*/ 1784962 w 5916462"/>
              <a:gd name="connsiteY542" fmla="*/ 4380145 h 6854892"/>
              <a:gd name="connsiteX543" fmla="*/ 1469563 w 5916462"/>
              <a:gd name="connsiteY543" fmla="*/ 4354664 h 6854892"/>
              <a:gd name="connsiteX544" fmla="*/ 1651345 w 5916462"/>
              <a:gd name="connsiteY544" fmla="*/ 4410597 h 6854892"/>
              <a:gd name="connsiteX545" fmla="*/ 1784962 w 5916462"/>
              <a:gd name="connsiteY545" fmla="*/ 4380145 h 6854892"/>
              <a:gd name="connsiteX546" fmla="*/ 3332751 w 5916462"/>
              <a:gd name="connsiteY546" fmla="*/ 6546303 h 6854892"/>
              <a:gd name="connsiteX547" fmla="*/ 3331819 w 5916462"/>
              <a:gd name="connsiteY547" fmla="*/ 6557800 h 6854892"/>
              <a:gd name="connsiteX548" fmla="*/ 3328401 w 5916462"/>
              <a:gd name="connsiteY548" fmla="*/ 6594468 h 6854892"/>
              <a:gd name="connsiteX549" fmla="*/ 3335858 w 5916462"/>
              <a:gd name="connsiteY549" fmla="*/ 6621813 h 6854892"/>
              <a:gd name="connsiteX550" fmla="*/ 3365689 w 5916462"/>
              <a:gd name="connsiteY550" fmla="*/ 6617462 h 6854892"/>
              <a:gd name="connsiteX551" fmla="*/ 3365379 w 5916462"/>
              <a:gd name="connsiteY551" fmla="*/ 6562151 h 6854892"/>
              <a:gd name="connsiteX552" fmla="*/ 3332751 w 5916462"/>
              <a:gd name="connsiteY552" fmla="*/ 6546303 h 6854892"/>
              <a:gd name="connsiteX553" fmla="*/ 4525987 w 5916462"/>
              <a:gd name="connsiteY553" fmla="*/ 4492011 h 6854892"/>
              <a:gd name="connsiteX554" fmla="*/ 4498642 w 5916462"/>
              <a:gd name="connsiteY554" fmla="*/ 4500400 h 6854892"/>
              <a:gd name="connsiteX555" fmla="*/ 4525987 w 5916462"/>
              <a:gd name="connsiteY555" fmla="*/ 4568763 h 6854892"/>
              <a:gd name="connsiteX556" fmla="*/ 4525987 w 5916462"/>
              <a:gd name="connsiteY556" fmla="*/ 4492011 h 685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Lst>
            <a:rect l="l" t="t" r="r" b="b"/>
            <a:pathLst>
              <a:path w="5916462" h="6854892">
                <a:moveTo>
                  <a:pt x="1593548" y="5141454"/>
                </a:moveTo>
                <a:cubicBezTo>
                  <a:pt x="1582361" y="5137725"/>
                  <a:pt x="1571174" y="5133996"/>
                  <a:pt x="1560298" y="5129646"/>
                </a:cubicBezTo>
                <a:cubicBezTo>
                  <a:pt x="1551908" y="5126228"/>
                  <a:pt x="1538857" y="5123431"/>
                  <a:pt x="1536682" y="5117216"/>
                </a:cubicBezTo>
                <a:cubicBezTo>
                  <a:pt x="1534507" y="5111002"/>
                  <a:pt x="1541965" y="5100436"/>
                  <a:pt x="1546626" y="5092668"/>
                </a:cubicBezTo>
                <a:cubicBezTo>
                  <a:pt x="1550976" y="5085211"/>
                  <a:pt x="1557191" y="5078374"/>
                  <a:pt x="1565270" y="5067498"/>
                </a:cubicBezTo>
                <a:cubicBezTo>
                  <a:pt x="1605356" y="5064391"/>
                  <a:pt x="1651345" y="5060662"/>
                  <a:pt x="1701374" y="5056622"/>
                </a:cubicBezTo>
                <a:cubicBezTo>
                  <a:pt x="1679001" y="5024927"/>
                  <a:pt x="1656006" y="4992610"/>
                  <a:pt x="1631147" y="4956875"/>
                </a:cubicBezTo>
                <a:cubicBezTo>
                  <a:pt x="1627729" y="4958429"/>
                  <a:pt x="1620582" y="4965265"/>
                  <a:pt x="1616542" y="4963712"/>
                </a:cubicBezTo>
                <a:cubicBezTo>
                  <a:pt x="1596033" y="4955943"/>
                  <a:pt x="1576768" y="4946000"/>
                  <a:pt x="1556880" y="4936988"/>
                </a:cubicBezTo>
                <a:cubicBezTo>
                  <a:pt x="1568688" y="4923627"/>
                  <a:pt x="1578011" y="4903117"/>
                  <a:pt x="1592304" y="4898456"/>
                </a:cubicBezTo>
                <a:cubicBezTo>
                  <a:pt x="1624621" y="4887892"/>
                  <a:pt x="1646994" y="4876083"/>
                  <a:pt x="1645130" y="4836309"/>
                </a:cubicBezTo>
                <a:cubicBezTo>
                  <a:pt x="1644819" y="4826987"/>
                  <a:pt x="1661910" y="4814246"/>
                  <a:pt x="1673718" y="4807410"/>
                </a:cubicBezTo>
                <a:cubicBezTo>
                  <a:pt x="1685837" y="4800263"/>
                  <a:pt x="1701063" y="4798088"/>
                  <a:pt x="1716289" y="4793116"/>
                </a:cubicBezTo>
                <a:cubicBezTo>
                  <a:pt x="1707278" y="4750545"/>
                  <a:pt x="1699509" y="4709217"/>
                  <a:pt x="1689255" y="4668821"/>
                </a:cubicBezTo>
                <a:cubicBezTo>
                  <a:pt x="1686458" y="4657945"/>
                  <a:pt x="1674961" y="4649555"/>
                  <a:pt x="1660978" y="4631532"/>
                </a:cubicBezTo>
                <a:cubicBezTo>
                  <a:pt x="1654763" y="4660431"/>
                  <a:pt x="1651966" y="4676900"/>
                  <a:pt x="1647305" y="4693058"/>
                </a:cubicBezTo>
                <a:cubicBezTo>
                  <a:pt x="1639537" y="4719160"/>
                  <a:pt x="1641401" y="4750545"/>
                  <a:pt x="1601316" y="4755828"/>
                </a:cubicBezTo>
                <a:cubicBezTo>
                  <a:pt x="1583293" y="4758313"/>
                  <a:pt x="1575835" y="4803681"/>
                  <a:pt x="1588576" y="4817354"/>
                </a:cubicBezTo>
                <a:cubicBezTo>
                  <a:pt x="1568999" y="4821704"/>
                  <a:pt x="1549112" y="4825744"/>
                  <a:pt x="1529535" y="4830716"/>
                </a:cubicBezTo>
                <a:cubicBezTo>
                  <a:pt x="1504055" y="4837241"/>
                  <a:pt x="1472359" y="4846874"/>
                  <a:pt x="1458376" y="4821704"/>
                </a:cubicBezTo>
                <a:cubicBezTo>
                  <a:pt x="1446257" y="4799952"/>
                  <a:pt x="1447500" y="4768257"/>
                  <a:pt x="1450297" y="4741844"/>
                </a:cubicBezTo>
                <a:cubicBezTo>
                  <a:pt x="1452783" y="4718228"/>
                  <a:pt x="1475156" y="4699895"/>
                  <a:pt x="1468009" y="4669753"/>
                </a:cubicBezTo>
                <a:cubicBezTo>
                  <a:pt x="1465523" y="4658566"/>
                  <a:pt x="1493179" y="4640543"/>
                  <a:pt x="1509337" y="4623142"/>
                </a:cubicBezTo>
                <a:cubicBezTo>
                  <a:pt x="1350239" y="4602323"/>
                  <a:pt x="1190209" y="4583057"/>
                  <a:pt x="1030800" y="4560373"/>
                </a:cubicBezTo>
                <a:cubicBezTo>
                  <a:pt x="870770" y="4537689"/>
                  <a:pt x="711361" y="4511587"/>
                  <a:pt x="551641" y="4487039"/>
                </a:cubicBezTo>
                <a:cubicBezTo>
                  <a:pt x="550398" y="4490457"/>
                  <a:pt x="549155" y="4493564"/>
                  <a:pt x="547912" y="4496982"/>
                </a:cubicBezTo>
                <a:cubicBezTo>
                  <a:pt x="554748" y="4507858"/>
                  <a:pt x="561585" y="4518423"/>
                  <a:pt x="568421" y="4529299"/>
                </a:cubicBezTo>
                <a:cubicBezTo>
                  <a:pt x="569664" y="4525570"/>
                  <a:pt x="570596" y="4522152"/>
                  <a:pt x="571839" y="4518423"/>
                </a:cubicBezTo>
                <a:cubicBezTo>
                  <a:pt x="611924" y="4524016"/>
                  <a:pt x="652320" y="4527435"/>
                  <a:pt x="691784" y="4535825"/>
                </a:cubicBezTo>
                <a:cubicBezTo>
                  <a:pt x="731559" y="4544526"/>
                  <a:pt x="770090" y="4558198"/>
                  <a:pt x="808933" y="4570317"/>
                </a:cubicBezTo>
                <a:cubicBezTo>
                  <a:pt x="824159" y="4574978"/>
                  <a:pt x="839074" y="4581814"/>
                  <a:pt x="851193" y="4594865"/>
                </a:cubicBezTo>
                <a:cubicBezTo>
                  <a:pt x="779412" y="4586786"/>
                  <a:pt x="704835" y="4587407"/>
                  <a:pt x="637094" y="4566899"/>
                </a:cubicBezTo>
                <a:cubicBezTo>
                  <a:pt x="603534" y="4556644"/>
                  <a:pt x="571528" y="4550429"/>
                  <a:pt x="537658" y="4547322"/>
                </a:cubicBezTo>
                <a:cubicBezTo>
                  <a:pt x="500058" y="4543904"/>
                  <a:pt x="462770" y="4538311"/>
                  <a:pt x="425170" y="4533339"/>
                </a:cubicBezTo>
                <a:cubicBezTo>
                  <a:pt x="404351" y="4530853"/>
                  <a:pt x="383221" y="4530542"/>
                  <a:pt x="363333" y="4524949"/>
                </a:cubicBezTo>
                <a:cubicBezTo>
                  <a:pt x="324180" y="4513452"/>
                  <a:pt x="286581" y="4500711"/>
                  <a:pt x="250846" y="4534892"/>
                </a:cubicBezTo>
                <a:cubicBezTo>
                  <a:pt x="243388" y="4542039"/>
                  <a:pt x="229405" y="4542039"/>
                  <a:pt x="212315" y="4547322"/>
                </a:cubicBezTo>
                <a:cubicBezTo>
                  <a:pt x="221947" y="4513141"/>
                  <a:pt x="222880" y="4485796"/>
                  <a:pt x="254264" y="4469327"/>
                </a:cubicBezTo>
                <a:cubicBezTo>
                  <a:pt x="268558" y="4461869"/>
                  <a:pt x="294971" y="4450061"/>
                  <a:pt x="275394" y="4420541"/>
                </a:cubicBezTo>
                <a:cubicBezTo>
                  <a:pt x="271666" y="4414947"/>
                  <a:pt x="284406" y="4397857"/>
                  <a:pt x="288756" y="4388845"/>
                </a:cubicBezTo>
                <a:cubicBezTo>
                  <a:pt x="236241" y="4304324"/>
                  <a:pt x="144263" y="4250567"/>
                  <a:pt x="114743" y="4148023"/>
                </a:cubicBezTo>
                <a:cubicBezTo>
                  <a:pt x="124997" y="4141187"/>
                  <a:pt x="135873" y="4133729"/>
                  <a:pt x="143020" y="4128757"/>
                </a:cubicBezTo>
                <a:cubicBezTo>
                  <a:pt x="123443" y="4100480"/>
                  <a:pt x="101692" y="4074999"/>
                  <a:pt x="87087" y="4045790"/>
                </a:cubicBezTo>
                <a:cubicBezTo>
                  <a:pt x="74347" y="4020309"/>
                  <a:pt x="82737" y="3986439"/>
                  <a:pt x="62228" y="3955676"/>
                </a:cubicBezTo>
                <a:cubicBezTo>
                  <a:pt x="77765" y="3928020"/>
                  <a:pt x="39233" y="3919009"/>
                  <a:pt x="23385" y="3909065"/>
                </a:cubicBezTo>
                <a:cubicBezTo>
                  <a:pt x="-7378" y="3889799"/>
                  <a:pt x="-1784" y="3865251"/>
                  <a:pt x="6606" y="3842878"/>
                </a:cubicBezTo>
                <a:cubicBezTo>
                  <a:pt x="11888" y="3828273"/>
                  <a:pt x="13442" y="3822369"/>
                  <a:pt x="7538" y="3806210"/>
                </a:cubicBezTo>
                <a:cubicBezTo>
                  <a:pt x="1012" y="3788498"/>
                  <a:pt x="15617" y="3763639"/>
                  <a:pt x="19035" y="3741577"/>
                </a:cubicBezTo>
                <a:cubicBezTo>
                  <a:pt x="23075" y="3716096"/>
                  <a:pt x="35504" y="3685644"/>
                  <a:pt x="26182" y="3666067"/>
                </a:cubicBezTo>
                <a:cubicBezTo>
                  <a:pt x="7849" y="3628157"/>
                  <a:pt x="21832" y="3605784"/>
                  <a:pt x="46380" y="3583722"/>
                </a:cubicBezTo>
                <a:cubicBezTo>
                  <a:pt x="65957" y="3565699"/>
                  <a:pt x="70307" y="3551094"/>
                  <a:pt x="56324" y="3524992"/>
                </a:cubicBezTo>
                <a:cubicBezTo>
                  <a:pt x="46069" y="3505726"/>
                  <a:pt x="51041" y="3478692"/>
                  <a:pt x="48555" y="3455076"/>
                </a:cubicBezTo>
                <a:cubicBezTo>
                  <a:pt x="47002" y="3441714"/>
                  <a:pt x="47002" y="3427109"/>
                  <a:pt x="41408" y="3415301"/>
                </a:cubicBezTo>
                <a:cubicBezTo>
                  <a:pt x="15306" y="3359058"/>
                  <a:pt x="52284" y="3315243"/>
                  <a:pt x="68443" y="3267390"/>
                </a:cubicBezTo>
                <a:cubicBezTo>
                  <a:pt x="73414" y="3253096"/>
                  <a:pt x="79940" y="3238802"/>
                  <a:pt x="80872" y="3224197"/>
                </a:cubicBezTo>
                <a:cubicBezTo>
                  <a:pt x="83047" y="3191570"/>
                  <a:pt x="101381" y="3170129"/>
                  <a:pt x="125929" y="3153038"/>
                </a:cubicBezTo>
                <a:cubicBezTo>
                  <a:pt x="168190" y="3123518"/>
                  <a:pt x="211382" y="3095862"/>
                  <a:pt x="263276" y="3061370"/>
                </a:cubicBezTo>
                <a:cubicBezTo>
                  <a:pt x="271666" y="3000776"/>
                  <a:pt x="323870" y="2962244"/>
                  <a:pt x="389125" y="2934899"/>
                </a:cubicBezTo>
                <a:cubicBezTo>
                  <a:pt x="404972" y="2928063"/>
                  <a:pt x="419888" y="2917809"/>
                  <a:pt x="434182" y="2908176"/>
                </a:cubicBezTo>
                <a:cubicBezTo>
                  <a:pt x="486697" y="2872441"/>
                  <a:pt x="551020" y="2881763"/>
                  <a:pt x="608195" y="2862808"/>
                </a:cubicBezTo>
                <a:cubicBezTo>
                  <a:pt x="631501" y="2855040"/>
                  <a:pt x="661021" y="2866226"/>
                  <a:pt x="689609" y="2864362"/>
                </a:cubicBezTo>
                <a:cubicBezTo>
                  <a:pt x="650456" y="2843232"/>
                  <a:pt x="625908" y="2815887"/>
                  <a:pt x="630569" y="2771140"/>
                </a:cubicBezTo>
                <a:cubicBezTo>
                  <a:pt x="631501" y="2762440"/>
                  <a:pt x="638337" y="2751564"/>
                  <a:pt x="645795" y="2746903"/>
                </a:cubicBezTo>
                <a:cubicBezTo>
                  <a:pt x="674383" y="2729812"/>
                  <a:pt x="704835" y="2715518"/>
                  <a:pt x="733734" y="2698738"/>
                </a:cubicBezTo>
                <a:cubicBezTo>
                  <a:pt x="765118" y="2680405"/>
                  <a:pt x="753310" y="2646845"/>
                  <a:pt x="744920" y="2626958"/>
                </a:cubicBezTo>
                <a:cubicBezTo>
                  <a:pt x="735598" y="2604274"/>
                  <a:pt x="707943" y="2589047"/>
                  <a:pt x="688366" y="2570403"/>
                </a:cubicBezTo>
                <a:cubicBezTo>
                  <a:pt x="676558" y="2559527"/>
                  <a:pt x="661953" y="2550205"/>
                  <a:pt x="654806" y="2536843"/>
                </a:cubicBezTo>
                <a:cubicBezTo>
                  <a:pt x="651699" y="2531250"/>
                  <a:pt x="663507" y="2509809"/>
                  <a:pt x="670654" y="2508566"/>
                </a:cubicBezTo>
                <a:cubicBezTo>
                  <a:pt x="684637" y="2506391"/>
                  <a:pt x="701728" y="2510741"/>
                  <a:pt x="714779" y="2517267"/>
                </a:cubicBezTo>
                <a:cubicBezTo>
                  <a:pt x="748649" y="2534668"/>
                  <a:pt x="780655" y="2554556"/>
                  <a:pt x="813594" y="2573511"/>
                </a:cubicBezTo>
                <a:cubicBezTo>
                  <a:pt x="815769" y="2570403"/>
                  <a:pt x="817944" y="2567296"/>
                  <a:pt x="820119" y="2564188"/>
                </a:cubicBezTo>
                <a:cubicBezTo>
                  <a:pt x="813904" y="2556731"/>
                  <a:pt x="807690" y="2549273"/>
                  <a:pt x="801475" y="2541815"/>
                </a:cubicBezTo>
                <a:cubicBezTo>
                  <a:pt x="802718" y="2540883"/>
                  <a:pt x="803650" y="2539951"/>
                  <a:pt x="804893" y="2538708"/>
                </a:cubicBezTo>
                <a:cubicBezTo>
                  <a:pt x="857408" y="2566674"/>
                  <a:pt x="909612" y="2594952"/>
                  <a:pt x="964613" y="2624472"/>
                </a:cubicBezTo>
                <a:cubicBezTo>
                  <a:pt x="954669" y="2628822"/>
                  <a:pt x="948765" y="2631619"/>
                  <a:pt x="940686" y="2635348"/>
                </a:cubicBezTo>
                <a:cubicBezTo>
                  <a:pt x="945036" y="2638766"/>
                  <a:pt x="947522" y="2642184"/>
                  <a:pt x="950319" y="2642805"/>
                </a:cubicBezTo>
                <a:cubicBezTo>
                  <a:pt x="959330" y="2644980"/>
                  <a:pt x="970827" y="2643116"/>
                  <a:pt x="977664" y="2647777"/>
                </a:cubicBezTo>
                <a:cubicBezTo>
                  <a:pt x="1014642" y="2673879"/>
                  <a:pt x="1054416" y="2676054"/>
                  <a:pt x="1096677" y="2664868"/>
                </a:cubicBezTo>
                <a:cubicBezTo>
                  <a:pt x="1101338" y="2663625"/>
                  <a:pt x="1106931" y="2662382"/>
                  <a:pt x="1111281" y="2663625"/>
                </a:cubicBezTo>
                <a:cubicBezTo>
                  <a:pt x="1124643" y="2667664"/>
                  <a:pt x="1142666" y="2681337"/>
                  <a:pt x="1146395" y="2658653"/>
                </a:cubicBezTo>
                <a:cubicBezTo>
                  <a:pt x="1148570" y="2645602"/>
                  <a:pt x="1138005" y="2626336"/>
                  <a:pt x="1127440" y="2615771"/>
                </a:cubicBezTo>
                <a:cubicBezTo>
                  <a:pt x="1107552" y="2596194"/>
                  <a:pt x="1083004" y="2581590"/>
                  <a:pt x="1060942" y="2564188"/>
                </a:cubicBezTo>
                <a:cubicBezTo>
                  <a:pt x="1030800" y="2540883"/>
                  <a:pt x="1014331" y="2513538"/>
                  <a:pt x="1034840" y="2480600"/>
                </a:cubicBezTo>
                <a:cubicBezTo>
                  <a:pt x="1014642" y="2459780"/>
                  <a:pt x="994754" y="2443000"/>
                  <a:pt x="980460" y="2422492"/>
                </a:cubicBezTo>
                <a:cubicBezTo>
                  <a:pt x="973624" y="2412859"/>
                  <a:pt x="972692" y="2392661"/>
                  <a:pt x="978285" y="2382717"/>
                </a:cubicBezTo>
                <a:cubicBezTo>
                  <a:pt x="982946" y="2374327"/>
                  <a:pt x="1004698" y="2367491"/>
                  <a:pt x="1013399" y="2371530"/>
                </a:cubicBezTo>
                <a:cubicBezTo>
                  <a:pt x="1050376" y="2388310"/>
                  <a:pt x="1093880" y="2393593"/>
                  <a:pt x="1112835" y="2441447"/>
                </a:cubicBezTo>
                <a:cubicBezTo>
                  <a:pt x="1119982" y="2459469"/>
                  <a:pt x="1153231" y="2465995"/>
                  <a:pt x="1172186" y="2480600"/>
                </a:cubicBezTo>
                <a:cubicBezTo>
                  <a:pt x="1222215" y="2518510"/>
                  <a:pt x="1272555" y="2556420"/>
                  <a:pt x="1319787" y="2597437"/>
                </a:cubicBezTo>
                <a:cubicBezTo>
                  <a:pt x="1357386" y="2630376"/>
                  <a:pt x="1390324" y="2668596"/>
                  <a:pt x="1426370" y="2703399"/>
                </a:cubicBezTo>
                <a:cubicBezTo>
                  <a:pt x="1452783" y="2728880"/>
                  <a:pt x="1480128" y="2753739"/>
                  <a:pt x="1509027" y="2776112"/>
                </a:cubicBezTo>
                <a:cubicBezTo>
                  <a:pt x="1516795" y="2782016"/>
                  <a:pt x="1540722" y="2781705"/>
                  <a:pt x="1541965" y="2778598"/>
                </a:cubicBezTo>
                <a:cubicBezTo>
                  <a:pt x="1549423" y="2758711"/>
                  <a:pt x="1559677" y="2735716"/>
                  <a:pt x="1555637" y="2716761"/>
                </a:cubicBezTo>
                <a:cubicBezTo>
                  <a:pt x="1549733" y="2687552"/>
                  <a:pt x="1529225" y="2661760"/>
                  <a:pt x="1521456" y="2632862"/>
                </a:cubicBezTo>
                <a:cubicBezTo>
                  <a:pt x="1508405" y="2584697"/>
                  <a:pt x="1476399" y="2539951"/>
                  <a:pt x="1491625" y="2485572"/>
                </a:cubicBezTo>
                <a:cubicBezTo>
                  <a:pt x="1493179" y="2479978"/>
                  <a:pt x="1486032" y="2472521"/>
                  <a:pt x="1484168" y="2465684"/>
                </a:cubicBezTo>
                <a:cubicBezTo>
                  <a:pt x="1467388" y="2408508"/>
                  <a:pt x="1454337" y="2350711"/>
                  <a:pt x="1453404" y="2290428"/>
                </a:cubicBezTo>
                <a:cubicBezTo>
                  <a:pt x="1453094" y="2272405"/>
                  <a:pt x="1440353" y="2255004"/>
                  <a:pt x="1430410" y="2229212"/>
                </a:cubicBezTo>
                <a:cubicBezTo>
                  <a:pt x="1445014" y="2188195"/>
                  <a:pt x="1463659" y="2136301"/>
                  <a:pt x="1481992" y="2084719"/>
                </a:cubicBezTo>
                <a:cubicBezTo>
                  <a:pt x="1483235" y="2081301"/>
                  <a:pt x="1483857" y="2077572"/>
                  <a:pt x="1486032" y="2074775"/>
                </a:cubicBezTo>
                <a:cubicBezTo>
                  <a:pt x="1526739" y="2021328"/>
                  <a:pt x="1529225" y="1993672"/>
                  <a:pt x="1498151" y="1941158"/>
                </a:cubicBezTo>
                <a:cubicBezTo>
                  <a:pt x="1514620" y="1932768"/>
                  <a:pt x="1543829" y="1926242"/>
                  <a:pt x="1545383" y="1915366"/>
                </a:cubicBezTo>
                <a:cubicBezTo>
                  <a:pt x="1551287" y="1876835"/>
                  <a:pt x="1582050" y="1870620"/>
                  <a:pt x="1618407" y="1848868"/>
                </a:cubicBezTo>
                <a:cubicBezTo>
                  <a:pt x="1597276" y="1832399"/>
                  <a:pt x="1573349" y="1821213"/>
                  <a:pt x="1561852" y="1802257"/>
                </a:cubicBezTo>
                <a:cubicBezTo>
                  <a:pt x="1546315" y="1777088"/>
                  <a:pt x="1540722" y="1746324"/>
                  <a:pt x="1530468" y="1717736"/>
                </a:cubicBezTo>
                <a:cubicBezTo>
                  <a:pt x="1528292" y="1712143"/>
                  <a:pt x="1526739" y="1705618"/>
                  <a:pt x="1522699" y="1701578"/>
                </a:cubicBezTo>
                <a:cubicBezTo>
                  <a:pt x="1508094" y="1686041"/>
                  <a:pt x="1486032" y="1674855"/>
                  <a:pt x="1506851" y="1647510"/>
                </a:cubicBezTo>
                <a:cubicBezTo>
                  <a:pt x="1530468" y="1616746"/>
                  <a:pt x="1557812" y="1624204"/>
                  <a:pt x="1585468" y="1636012"/>
                </a:cubicBezTo>
                <a:cubicBezTo>
                  <a:pt x="1599451" y="1642227"/>
                  <a:pt x="1610638" y="1654657"/>
                  <a:pt x="1621825" y="1663357"/>
                </a:cubicBezTo>
                <a:cubicBezTo>
                  <a:pt x="1636429" y="1620786"/>
                  <a:pt x="1648548" y="1577904"/>
                  <a:pt x="1665950" y="1537508"/>
                </a:cubicBezTo>
                <a:cubicBezTo>
                  <a:pt x="1680554" y="1503016"/>
                  <a:pt x="1697023" y="1499287"/>
                  <a:pt x="1724368" y="1525389"/>
                </a:cubicBezTo>
                <a:cubicBezTo>
                  <a:pt x="1749227" y="1549316"/>
                  <a:pt x="1766007" y="1581322"/>
                  <a:pt x="1789623" y="1606803"/>
                </a:cubicBezTo>
                <a:cubicBezTo>
                  <a:pt x="1802364" y="1620475"/>
                  <a:pt x="1820387" y="1630108"/>
                  <a:pt x="1837788" y="1638187"/>
                </a:cubicBezTo>
                <a:cubicBezTo>
                  <a:pt x="1854879" y="1646267"/>
                  <a:pt x="1873834" y="1649995"/>
                  <a:pt x="1894342" y="1656521"/>
                </a:cubicBezTo>
                <a:cubicBezTo>
                  <a:pt x="1906772" y="1601209"/>
                  <a:pt x="1945303" y="1593130"/>
                  <a:pt x="1994400" y="1605249"/>
                </a:cubicBezTo>
                <a:cubicBezTo>
                  <a:pt x="2009937" y="1608978"/>
                  <a:pt x="2023299" y="1609289"/>
                  <a:pt x="2024542" y="1586294"/>
                </a:cubicBezTo>
                <a:cubicBezTo>
                  <a:pt x="2027028" y="1545898"/>
                  <a:pt x="2051887" y="1531293"/>
                  <a:pt x="2088554" y="1547141"/>
                </a:cubicBezTo>
                <a:cubicBezTo>
                  <a:pt x="2099430" y="1551802"/>
                  <a:pt x="2109995" y="1558017"/>
                  <a:pt x="2120560" y="1563299"/>
                </a:cubicBezTo>
                <a:cubicBezTo>
                  <a:pt x="2148837" y="1532226"/>
                  <a:pt x="2169968" y="1499909"/>
                  <a:pt x="2173386" y="1458891"/>
                </a:cubicBezTo>
                <a:cubicBezTo>
                  <a:pt x="2174318" y="1448015"/>
                  <a:pt x="2179290" y="1435586"/>
                  <a:pt x="2175561" y="1426574"/>
                </a:cubicBezTo>
                <a:cubicBezTo>
                  <a:pt x="2160024" y="1389286"/>
                  <a:pt x="2182708" y="1364737"/>
                  <a:pt x="2198866" y="1335839"/>
                </a:cubicBezTo>
                <a:cubicBezTo>
                  <a:pt x="2233980" y="1273070"/>
                  <a:pt x="2266607" y="1209057"/>
                  <a:pt x="2298924" y="1144735"/>
                </a:cubicBezTo>
                <a:cubicBezTo>
                  <a:pt x="2302653" y="1137277"/>
                  <a:pt x="2299856" y="1124847"/>
                  <a:pt x="2296749" y="1115836"/>
                </a:cubicBezTo>
                <a:cubicBezTo>
                  <a:pt x="2274376" y="1053377"/>
                  <a:pt x="2263500" y="988122"/>
                  <a:pt x="2229629" y="927528"/>
                </a:cubicBezTo>
                <a:cubicBezTo>
                  <a:pt x="2210364" y="892726"/>
                  <a:pt x="2187680" y="866624"/>
                  <a:pt x="2162199" y="839589"/>
                </a:cubicBezTo>
                <a:cubicBezTo>
                  <a:pt x="2159402" y="836482"/>
                  <a:pt x="2158159" y="829335"/>
                  <a:pt x="2159092" y="824985"/>
                </a:cubicBezTo>
                <a:cubicBezTo>
                  <a:pt x="2170900" y="777131"/>
                  <a:pt x="2151634" y="737978"/>
                  <a:pt x="2130504" y="695717"/>
                </a:cubicBezTo>
                <a:cubicBezTo>
                  <a:pt x="2109995" y="654700"/>
                  <a:pt x="2101605" y="607778"/>
                  <a:pt x="2088865" y="563032"/>
                </a:cubicBezTo>
                <a:cubicBezTo>
                  <a:pt x="2079543" y="529472"/>
                  <a:pt x="2069910" y="495602"/>
                  <a:pt x="2064316" y="461420"/>
                </a:cubicBezTo>
                <a:cubicBezTo>
                  <a:pt x="2058412" y="426307"/>
                  <a:pt x="2089176" y="386532"/>
                  <a:pt x="2116831" y="365092"/>
                </a:cubicBezTo>
                <a:cubicBezTo>
                  <a:pt x="2136097" y="349865"/>
                  <a:pt x="2145730" y="320345"/>
                  <a:pt x="2155052" y="295486"/>
                </a:cubicBezTo>
                <a:cubicBezTo>
                  <a:pt x="2165307" y="267520"/>
                  <a:pt x="2164685" y="234271"/>
                  <a:pt x="2178979" y="209101"/>
                </a:cubicBezTo>
                <a:cubicBezTo>
                  <a:pt x="2210364" y="153479"/>
                  <a:pt x="2248895" y="102517"/>
                  <a:pt x="2313529" y="79523"/>
                </a:cubicBezTo>
                <a:cubicBezTo>
                  <a:pt x="2370083" y="59325"/>
                  <a:pt x="2426327" y="38195"/>
                  <a:pt x="2482571" y="17064"/>
                </a:cubicBezTo>
                <a:cubicBezTo>
                  <a:pt x="2546893" y="-7173"/>
                  <a:pt x="2607487" y="-5930"/>
                  <a:pt x="2672432" y="22968"/>
                </a:cubicBezTo>
                <a:cubicBezTo>
                  <a:pt x="2780569" y="70822"/>
                  <a:pt x="2877519" y="133902"/>
                  <a:pt x="2966080" y="210654"/>
                </a:cubicBezTo>
                <a:cubicBezTo>
                  <a:pt x="2995911" y="236446"/>
                  <a:pt x="3019838" y="268763"/>
                  <a:pt x="3046872" y="297661"/>
                </a:cubicBezTo>
                <a:cubicBezTo>
                  <a:pt x="3054329" y="305740"/>
                  <a:pt x="3061787" y="314130"/>
                  <a:pt x="3070488" y="320345"/>
                </a:cubicBezTo>
                <a:cubicBezTo>
                  <a:pt x="3159981" y="386222"/>
                  <a:pt x="3234558" y="463906"/>
                  <a:pt x="3278061" y="568625"/>
                </a:cubicBezTo>
                <a:cubicBezTo>
                  <a:pt x="3284897" y="585094"/>
                  <a:pt x="3296395" y="599388"/>
                  <a:pt x="3304163" y="615547"/>
                </a:cubicBezTo>
                <a:cubicBezTo>
                  <a:pt x="3308824" y="624869"/>
                  <a:pt x="3310999" y="635745"/>
                  <a:pt x="3314107" y="645688"/>
                </a:cubicBezTo>
                <a:cubicBezTo>
                  <a:pt x="3324983" y="681113"/>
                  <a:pt x="3335548" y="716848"/>
                  <a:pt x="3347977" y="751650"/>
                </a:cubicBezTo>
                <a:cubicBezTo>
                  <a:pt x="3349220" y="754758"/>
                  <a:pt x="3366311" y="756933"/>
                  <a:pt x="3371283" y="752893"/>
                </a:cubicBezTo>
                <a:cubicBezTo>
                  <a:pt x="3423176" y="713119"/>
                  <a:pt x="3494335" y="716537"/>
                  <a:pt x="3542500" y="759108"/>
                </a:cubicBezTo>
                <a:cubicBezTo>
                  <a:pt x="3572330" y="785521"/>
                  <a:pt x="3606823" y="806340"/>
                  <a:pt x="3636654" y="832442"/>
                </a:cubicBezTo>
                <a:cubicBezTo>
                  <a:pt x="3658095" y="851087"/>
                  <a:pt x="3674874" y="875324"/>
                  <a:pt x="3695694" y="894901"/>
                </a:cubicBezTo>
                <a:cubicBezTo>
                  <a:pt x="3718689" y="916652"/>
                  <a:pt x="3744169" y="936229"/>
                  <a:pt x="3770271" y="958291"/>
                </a:cubicBezTo>
                <a:cubicBezTo>
                  <a:pt x="3745723" y="972585"/>
                  <a:pt x="3720553" y="987190"/>
                  <a:pt x="3693208" y="1003349"/>
                </a:cubicBezTo>
                <a:cubicBezTo>
                  <a:pt x="3698801" y="1013292"/>
                  <a:pt x="3702219" y="1026654"/>
                  <a:pt x="3710609" y="1032869"/>
                </a:cubicBezTo>
                <a:cubicBezTo>
                  <a:pt x="3770892" y="1078237"/>
                  <a:pt x="3742615" y="1139763"/>
                  <a:pt x="3734847" y="1192588"/>
                </a:cubicBezTo>
                <a:cubicBezTo>
                  <a:pt x="3728011" y="1239199"/>
                  <a:pt x="3642247" y="1288607"/>
                  <a:pt x="3591596" y="1288607"/>
                </a:cubicBezTo>
                <a:cubicBezTo>
                  <a:pt x="3540946" y="1288607"/>
                  <a:pt x="3521059" y="1313155"/>
                  <a:pt x="3525720" y="1371263"/>
                </a:cubicBezTo>
                <a:cubicBezTo>
                  <a:pt x="3529759" y="1422535"/>
                  <a:pt x="3508940" y="1455473"/>
                  <a:pt x="3464194" y="1471010"/>
                </a:cubicBezTo>
                <a:cubicBezTo>
                  <a:pt x="3452075" y="1475360"/>
                  <a:pt x="3441199" y="1483750"/>
                  <a:pt x="3429080" y="1490587"/>
                </a:cubicBezTo>
                <a:cubicBezTo>
                  <a:pt x="3404221" y="1482197"/>
                  <a:pt x="3376255" y="1474428"/>
                  <a:pt x="3349842" y="1463242"/>
                </a:cubicBezTo>
                <a:cubicBezTo>
                  <a:pt x="3320943" y="1451123"/>
                  <a:pt x="3288626" y="1445840"/>
                  <a:pt x="3273089" y="1409173"/>
                </a:cubicBezTo>
                <a:cubicBezTo>
                  <a:pt x="3266564" y="1393947"/>
                  <a:pt x="3240462" y="1385246"/>
                  <a:pt x="3221507" y="1377478"/>
                </a:cubicBezTo>
                <a:cubicBezTo>
                  <a:pt x="3197580" y="1367534"/>
                  <a:pt x="3171789" y="1361630"/>
                  <a:pt x="3147240" y="1354172"/>
                </a:cubicBezTo>
                <a:cubicBezTo>
                  <a:pt x="3144444" y="1373749"/>
                  <a:pt x="3137918" y="1396433"/>
                  <a:pt x="3139472" y="1418495"/>
                </a:cubicBezTo>
                <a:cubicBezTo>
                  <a:pt x="3141026" y="1444287"/>
                  <a:pt x="3147551" y="1470078"/>
                  <a:pt x="3155009" y="1495248"/>
                </a:cubicBezTo>
                <a:cubicBezTo>
                  <a:pt x="3166817" y="1535022"/>
                  <a:pt x="3182975" y="1573554"/>
                  <a:pt x="3193851" y="1613328"/>
                </a:cubicBezTo>
                <a:cubicBezTo>
                  <a:pt x="3196648" y="1624204"/>
                  <a:pt x="3191365" y="1641916"/>
                  <a:pt x="3183286" y="1649995"/>
                </a:cubicBezTo>
                <a:cubicBezTo>
                  <a:pt x="3158427" y="1674544"/>
                  <a:pt x="3149726" y="1698160"/>
                  <a:pt x="3184218" y="1734516"/>
                </a:cubicBezTo>
                <a:cubicBezTo>
                  <a:pt x="3234558" y="1722087"/>
                  <a:pt x="3291112" y="1703753"/>
                  <a:pt x="3348910" y="1695053"/>
                </a:cubicBezTo>
                <a:cubicBezTo>
                  <a:pt x="3407639" y="1686352"/>
                  <a:pt x="3466369" y="1663357"/>
                  <a:pt x="3527895" y="1685420"/>
                </a:cubicBezTo>
                <a:cubicBezTo>
                  <a:pt x="3580099" y="1704064"/>
                  <a:pt x="3633857" y="1718047"/>
                  <a:pt x="3686993" y="1734206"/>
                </a:cubicBezTo>
                <a:cubicBezTo>
                  <a:pt x="3705016" y="1739799"/>
                  <a:pt x="3723039" y="1745392"/>
                  <a:pt x="3744169" y="1752229"/>
                </a:cubicBezTo>
                <a:cubicBezTo>
                  <a:pt x="3750694" y="1725505"/>
                  <a:pt x="3772446" y="1702199"/>
                  <a:pt x="3801966" y="1681069"/>
                </a:cubicBezTo>
                <a:cubicBezTo>
                  <a:pt x="3821543" y="1667086"/>
                  <a:pt x="3830554" y="1638187"/>
                  <a:pt x="3861628" y="1639741"/>
                </a:cubicBezTo>
                <a:cubicBezTo>
                  <a:pt x="3863182" y="1639741"/>
                  <a:pt x="3865978" y="1636944"/>
                  <a:pt x="3866911" y="1635080"/>
                </a:cubicBezTo>
                <a:cubicBezTo>
                  <a:pt x="3876233" y="1611464"/>
                  <a:pt x="3884934" y="1587848"/>
                  <a:pt x="3893945" y="1563921"/>
                </a:cubicBezTo>
                <a:cubicBezTo>
                  <a:pt x="3895810" y="1558949"/>
                  <a:pt x="3895810" y="1552734"/>
                  <a:pt x="3898606" y="1548384"/>
                </a:cubicBezTo>
                <a:cubicBezTo>
                  <a:pt x="3926883" y="1507988"/>
                  <a:pt x="3953918" y="1466349"/>
                  <a:pt x="3984991" y="1428128"/>
                </a:cubicBezTo>
                <a:cubicBezTo>
                  <a:pt x="4025077" y="1379342"/>
                  <a:pt x="4070755" y="1334907"/>
                  <a:pt x="4110530" y="1285810"/>
                </a:cubicBezTo>
                <a:cubicBezTo>
                  <a:pt x="4164598" y="1218690"/>
                  <a:pt x="4249430" y="1201289"/>
                  <a:pt x="4318103" y="1158407"/>
                </a:cubicBezTo>
                <a:cubicBezTo>
                  <a:pt x="4387087" y="1115214"/>
                  <a:pt x="4476580" y="1106824"/>
                  <a:pt x="4562033" y="1112107"/>
                </a:cubicBezTo>
                <a:cubicBezTo>
                  <a:pt x="4608644" y="1114904"/>
                  <a:pt x="4654944" y="1118011"/>
                  <a:pt x="4701555" y="1121429"/>
                </a:cubicBezTo>
                <a:cubicBezTo>
                  <a:pt x="4709945" y="1122051"/>
                  <a:pt x="4721753" y="1121740"/>
                  <a:pt x="4726103" y="1127022"/>
                </a:cubicBezTo>
                <a:cubicBezTo>
                  <a:pt x="4748476" y="1151882"/>
                  <a:pt x="4783590" y="1152814"/>
                  <a:pt x="4807206" y="1169904"/>
                </a:cubicBezTo>
                <a:cubicBezTo>
                  <a:pt x="4852884" y="1202843"/>
                  <a:pt x="4906331" y="1205950"/>
                  <a:pt x="4955428" y="1224284"/>
                </a:cubicBezTo>
                <a:cubicBezTo>
                  <a:pt x="4995824" y="1239510"/>
                  <a:pt x="5036531" y="1266233"/>
                  <a:pt x="5064497" y="1298861"/>
                </a:cubicBezTo>
                <a:cubicBezTo>
                  <a:pt x="5088113" y="1326517"/>
                  <a:pt x="5105204" y="1348579"/>
                  <a:pt x="5144668" y="1339878"/>
                </a:cubicBezTo>
                <a:cubicBezTo>
                  <a:pt x="5149329" y="1315330"/>
                  <a:pt x="5112972" y="1287364"/>
                  <a:pt x="5148397" y="1261262"/>
                </a:cubicBezTo>
                <a:cubicBezTo>
                  <a:pt x="5159583" y="1309737"/>
                  <a:pt x="5163623" y="1311601"/>
                  <a:pt x="5211476" y="1295132"/>
                </a:cubicBezTo>
                <a:cubicBezTo>
                  <a:pt x="5227013" y="1289849"/>
                  <a:pt x="5243172" y="1286742"/>
                  <a:pt x="5258709" y="1280838"/>
                </a:cubicBezTo>
                <a:cubicBezTo>
                  <a:pt x="5268031" y="1277420"/>
                  <a:pt x="5276110" y="1270584"/>
                  <a:pt x="5282946" y="1260640"/>
                </a:cubicBezTo>
                <a:cubicBezTo>
                  <a:pt x="5314642" y="1250075"/>
                  <a:pt x="5344162" y="1259708"/>
                  <a:pt x="5351620" y="1294200"/>
                </a:cubicBezTo>
                <a:cubicBezTo>
                  <a:pt x="5361563" y="1340811"/>
                  <a:pt x="5401027" y="1346715"/>
                  <a:pt x="5432412" y="1364427"/>
                </a:cubicBezTo>
                <a:cubicBezTo>
                  <a:pt x="5442977" y="1370331"/>
                  <a:pt x="5456339" y="1371574"/>
                  <a:pt x="5466282" y="1378099"/>
                </a:cubicBezTo>
                <a:cubicBezTo>
                  <a:pt x="5488966" y="1393015"/>
                  <a:pt x="5511650" y="1394879"/>
                  <a:pt x="5538995" y="1393947"/>
                </a:cubicBezTo>
                <a:cubicBezTo>
                  <a:pt x="5567583" y="1392704"/>
                  <a:pt x="5596792" y="1406376"/>
                  <a:pt x="5630973" y="1414456"/>
                </a:cubicBezTo>
                <a:cubicBezTo>
                  <a:pt x="5638742" y="1411659"/>
                  <a:pt x="5653968" y="1405134"/>
                  <a:pt x="5669816" y="1401094"/>
                </a:cubicBezTo>
                <a:cubicBezTo>
                  <a:pt x="5685042" y="1397054"/>
                  <a:pt x="5700579" y="1394879"/>
                  <a:pt x="5722020" y="1390840"/>
                </a:cubicBezTo>
                <a:cubicBezTo>
                  <a:pt x="5727613" y="1404823"/>
                  <a:pt x="5734139" y="1420981"/>
                  <a:pt x="5740043" y="1437450"/>
                </a:cubicBezTo>
                <a:cubicBezTo>
                  <a:pt x="5740975" y="1440247"/>
                  <a:pt x="5737557" y="1445530"/>
                  <a:pt x="5739111" y="1447394"/>
                </a:cubicBezTo>
                <a:cubicBezTo>
                  <a:pt x="5786343" y="1510163"/>
                  <a:pt x="5804987" y="1585673"/>
                  <a:pt x="5828914" y="1658075"/>
                </a:cubicBezTo>
                <a:cubicBezTo>
                  <a:pt x="5842276" y="1698160"/>
                  <a:pt x="5835750" y="1744460"/>
                  <a:pt x="5841654" y="1787653"/>
                </a:cubicBezTo>
                <a:cubicBezTo>
                  <a:pt x="5844762" y="1810647"/>
                  <a:pt x="5854705" y="1832399"/>
                  <a:pt x="5863717" y="1854151"/>
                </a:cubicBezTo>
                <a:cubicBezTo>
                  <a:pt x="5867756" y="1874659"/>
                  <a:pt x="5871175" y="1895479"/>
                  <a:pt x="5876146" y="1915677"/>
                </a:cubicBezTo>
                <a:cubicBezTo>
                  <a:pt x="5889508" y="1969435"/>
                  <a:pt x="5903802" y="2022882"/>
                  <a:pt x="5916853" y="2076639"/>
                </a:cubicBezTo>
                <a:cubicBezTo>
                  <a:pt x="5918718" y="2084097"/>
                  <a:pt x="5920582" y="2095905"/>
                  <a:pt x="5916542" y="2100256"/>
                </a:cubicBezTo>
                <a:cubicBezTo>
                  <a:pt x="5882672" y="2136301"/>
                  <a:pt x="5899452" y="2176076"/>
                  <a:pt x="5908463" y="2213986"/>
                </a:cubicBezTo>
                <a:cubicBezTo>
                  <a:pt x="5914678" y="2240399"/>
                  <a:pt x="5916542" y="2258732"/>
                  <a:pt x="5882361" y="2264636"/>
                </a:cubicBezTo>
                <a:cubicBezTo>
                  <a:pt x="5873350" y="2266190"/>
                  <a:pt x="5862163" y="2281727"/>
                  <a:pt x="5859677" y="2292603"/>
                </a:cubicBezTo>
                <a:cubicBezTo>
                  <a:pt x="5849733" y="2334553"/>
                  <a:pt x="5845383" y="2377745"/>
                  <a:pt x="5833886" y="2419384"/>
                </a:cubicBezTo>
                <a:cubicBezTo>
                  <a:pt x="5828914" y="2437096"/>
                  <a:pt x="5812756" y="2452633"/>
                  <a:pt x="5799705" y="2467238"/>
                </a:cubicBezTo>
                <a:cubicBezTo>
                  <a:pt x="5788207" y="2479978"/>
                  <a:pt x="5774535" y="2491165"/>
                  <a:pt x="5760552" y="2501419"/>
                </a:cubicBezTo>
                <a:cubicBezTo>
                  <a:pt x="5754648" y="2505770"/>
                  <a:pt x="5746258" y="2507012"/>
                  <a:pt x="5738800" y="2507945"/>
                </a:cubicBezTo>
                <a:cubicBezTo>
                  <a:pt x="5729167" y="2509188"/>
                  <a:pt x="5719534" y="2507945"/>
                  <a:pt x="5709901" y="2508255"/>
                </a:cubicBezTo>
                <a:cubicBezTo>
                  <a:pt x="5658629" y="2511052"/>
                  <a:pt x="5674788" y="2557352"/>
                  <a:pt x="5661426" y="2584386"/>
                </a:cubicBezTo>
                <a:cubicBezTo>
                  <a:pt x="5655211" y="2596816"/>
                  <a:pt x="5650861" y="2610178"/>
                  <a:pt x="5644335" y="2626025"/>
                </a:cubicBezTo>
                <a:cubicBezTo>
                  <a:pt x="5649307" y="2635348"/>
                  <a:pt x="5660494" y="2647466"/>
                  <a:pt x="5662358" y="2660828"/>
                </a:cubicBezTo>
                <a:cubicBezTo>
                  <a:pt x="5663912" y="2673568"/>
                  <a:pt x="5655211" y="2687241"/>
                  <a:pt x="5651171" y="2700603"/>
                </a:cubicBezTo>
                <a:cubicBezTo>
                  <a:pt x="5638742" y="2695942"/>
                  <a:pt x="5623205" y="2694388"/>
                  <a:pt x="5614194" y="2685998"/>
                </a:cubicBezTo>
                <a:cubicBezTo>
                  <a:pt x="5591820" y="2665178"/>
                  <a:pt x="5573487" y="2640319"/>
                  <a:pt x="5551735" y="2619189"/>
                </a:cubicBezTo>
                <a:cubicBezTo>
                  <a:pt x="5509785" y="2578172"/>
                  <a:pt x="5477469" y="2533115"/>
                  <a:pt x="5459757" y="2475006"/>
                </a:cubicBezTo>
                <a:cubicBezTo>
                  <a:pt x="5450434" y="2444554"/>
                  <a:pt x="5419050" y="2420006"/>
                  <a:pt x="5395123" y="2395147"/>
                </a:cubicBezTo>
                <a:cubicBezTo>
                  <a:pt x="5392326" y="2392350"/>
                  <a:pt x="5369332" y="2402294"/>
                  <a:pt x="5362806" y="2411305"/>
                </a:cubicBezTo>
                <a:cubicBezTo>
                  <a:pt x="5355970" y="2421249"/>
                  <a:pt x="5357524" y="2437096"/>
                  <a:pt x="5356902" y="2440825"/>
                </a:cubicBezTo>
                <a:cubicBezTo>
                  <a:pt x="5355349" y="2462888"/>
                  <a:pt x="5356281" y="2475317"/>
                  <a:pt x="5353795" y="2487125"/>
                </a:cubicBezTo>
                <a:cubicBezTo>
                  <a:pt x="5343230" y="2534668"/>
                  <a:pt x="5328314" y="2581590"/>
                  <a:pt x="5345716" y="2631308"/>
                </a:cubicBezTo>
                <a:cubicBezTo>
                  <a:pt x="5349134" y="2640941"/>
                  <a:pt x="5345405" y="2656478"/>
                  <a:pt x="5339501" y="2665489"/>
                </a:cubicBezTo>
                <a:cubicBezTo>
                  <a:pt x="5323032" y="2690659"/>
                  <a:pt x="5303455" y="2714275"/>
                  <a:pt x="5291647" y="2739756"/>
                </a:cubicBezTo>
                <a:cubicBezTo>
                  <a:pt x="5283257" y="2761818"/>
                  <a:pt x="5275178" y="2783881"/>
                  <a:pt x="5266167" y="2808118"/>
                </a:cubicBezTo>
                <a:cubicBezTo>
                  <a:pt x="5276732" y="2824277"/>
                  <a:pt x="5289783" y="2844785"/>
                  <a:pt x="5303455" y="2864673"/>
                </a:cubicBezTo>
                <a:cubicBezTo>
                  <a:pt x="5306563" y="2869334"/>
                  <a:pt x="5312777" y="2871820"/>
                  <a:pt x="5317749" y="2875238"/>
                </a:cubicBezTo>
                <a:cubicBezTo>
                  <a:pt x="5340433" y="2890464"/>
                  <a:pt x="5363428" y="2905069"/>
                  <a:pt x="5384869" y="2921848"/>
                </a:cubicBezTo>
                <a:cubicBezTo>
                  <a:pt x="5389219" y="2925267"/>
                  <a:pt x="5390773" y="2938007"/>
                  <a:pt x="5388287" y="2944532"/>
                </a:cubicBezTo>
                <a:cubicBezTo>
                  <a:pt x="5370885" y="2992075"/>
                  <a:pt x="5401649" y="3027189"/>
                  <a:pt x="5418429" y="3065721"/>
                </a:cubicBezTo>
                <a:cubicBezTo>
                  <a:pt x="5433344" y="3099591"/>
                  <a:pt x="5464107" y="3129422"/>
                  <a:pt x="5440180" y="3171993"/>
                </a:cubicBezTo>
                <a:cubicBezTo>
                  <a:pt x="5435519" y="3180383"/>
                  <a:pt x="5435519" y="3194677"/>
                  <a:pt x="5439248" y="3203999"/>
                </a:cubicBezTo>
                <a:cubicBezTo>
                  <a:pt x="5454785" y="3243463"/>
                  <a:pt x="5448881" y="3278266"/>
                  <a:pt x="5415943" y="3307475"/>
                </a:cubicBezTo>
                <a:cubicBezTo>
                  <a:pt x="5467525" y="3328916"/>
                  <a:pt x="5476537" y="3354086"/>
                  <a:pt x="5465039" y="3406911"/>
                </a:cubicBezTo>
                <a:cubicBezTo>
                  <a:pt x="5459135" y="3433635"/>
                  <a:pt x="5456960" y="3464398"/>
                  <a:pt x="5464418" y="3490189"/>
                </a:cubicBezTo>
                <a:cubicBezTo>
                  <a:pt x="5472186" y="3516602"/>
                  <a:pt x="5493938" y="3539286"/>
                  <a:pt x="5510407" y="3565388"/>
                </a:cubicBezTo>
                <a:cubicBezTo>
                  <a:pt x="5496113" y="3580925"/>
                  <a:pt x="5503882" y="3598015"/>
                  <a:pt x="5516933" y="3620699"/>
                </a:cubicBezTo>
                <a:cubicBezTo>
                  <a:pt x="5528430" y="3640587"/>
                  <a:pt x="5528119" y="3667310"/>
                  <a:pt x="5532470" y="3690926"/>
                </a:cubicBezTo>
                <a:cubicBezTo>
                  <a:pt x="5533402" y="3696830"/>
                  <a:pt x="5530916" y="3703356"/>
                  <a:pt x="5532470" y="3708639"/>
                </a:cubicBezTo>
                <a:cubicBezTo>
                  <a:pt x="5547385" y="3754628"/>
                  <a:pt x="5566340" y="3799995"/>
                  <a:pt x="5577527" y="3846917"/>
                </a:cubicBezTo>
                <a:cubicBezTo>
                  <a:pt x="5583741" y="3873019"/>
                  <a:pt x="5576284" y="3901918"/>
                  <a:pt x="5575973" y="3929574"/>
                </a:cubicBezTo>
                <a:cubicBezTo>
                  <a:pt x="5575973" y="3940450"/>
                  <a:pt x="5577216" y="3951947"/>
                  <a:pt x="5580945" y="3961580"/>
                </a:cubicBezTo>
                <a:cubicBezTo>
                  <a:pt x="5596482" y="4000422"/>
                  <a:pt x="5599589" y="4033360"/>
                  <a:pt x="5581877" y="4078107"/>
                </a:cubicBezTo>
                <a:cubicBezTo>
                  <a:pt x="5567894" y="4113841"/>
                  <a:pt x="5531848" y="4152684"/>
                  <a:pt x="5552978" y="4200848"/>
                </a:cubicBezTo>
                <a:cubicBezTo>
                  <a:pt x="5561679" y="4220736"/>
                  <a:pt x="5556396" y="4242177"/>
                  <a:pt x="5525633" y="4253674"/>
                </a:cubicBezTo>
                <a:cubicBezTo>
                  <a:pt x="5521283" y="4230058"/>
                  <a:pt x="5517554" y="4207995"/>
                  <a:pt x="5512271" y="4178165"/>
                </a:cubicBezTo>
                <a:cubicBezTo>
                  <a:pt x="5465039" y="4236273"/>
                  <a:pt x="5418739" y="4285991"/>
                  <a:pt x="5382072" y="4342234"/>
                </a:cubicBezTo>
                <a:cubicBezTo>
                  <a:pt x="5367778" y="4363986"/>
                  <a:pt x="5370575" y="4400032"/>
                  <a:pt x="5373372" y="4428620"/>
                </a:cubicBezTo>
                <a:cubicBezTo>
                  <a:pt x="5376168" y="4458761"/>
                  <a:pt x="5360320" y="4496982"/>
                  <a:pt x="5330179" y="4507548"/>
                </a:cubicBezTo>
                <a:cubicBezTo>
                  <a:pt x="5279528" y="4524949"/>
                  <a:pt x="5228567" y="4541418"/>
                  <a:pt x="5171080" y="4560684"/>
                </a:cubicBezTo>
                <a:cubicBezTo>
                  <a:pt x="5240686" y="4592690"/>
                  <a:pt x="5239754" y="4641165"/>
                  <a:pt x="5222352" y="4701137"/>
                </a:cubicBezTo>
                <a:cubicBezTo>
                  <a:pt x="5208369" y="4748991"/>
                  <a:pt x="5207748" y="4800885"/>
                  <a:pt x="5201533" y="4850914"/>
                </a:cubicBezTo>
                <a:cubicBezTo>
                  <a:pt x="5200912" y="4855264"/>
                  <a:pt x="5203087" y="4863654"/>
                  <a:pt x="5202154" y="4863965"/>
                </a:cubicBezTo>
                <a:cubicBezTo>
                  <a:pt x="5158962" y="4877948"/>
                  <a:pt x="5171702" y="4917101"/>
                  <a:pt x="5165177" y="4946621"/>
                </a:cubicBezTo>
                <a:cubicBezTo>
                  <a:pt x="5147154" y="5028656"/>
                  <a:pt x="5110797" y="5104476"/>
                  <a:pt x="5085006" y="5183715"/>
                </a:cubicBezTo>
                <a:cubicBezTo>
                  <a:pt x="5076927" y="5207952"/>
                  <a:pt x="5072887" y="5235297"/>
                  <a:pt x="5058904" y="5255495"/>
                </a:cubicBezTo>
                <a:cubicBezTo>
                  <a:pt x="5041813" y="5280044"/>
                  <a:pt x="5015400" y="5298067"/>
                  <a:pt x="4994270" y="5320129"/>
                </a:cubicBezTo>
                <a:cubicBezTo>
                  <a:pt x="4966925" y="5348406"/>
                  <a:pt x="4939270" y="5376683"/>
                  <a:pt x="4915343" y="5407757"/>
                </a:cubicBezTo>
                <a:cubicBezTo>
                  <a:pt x="4906642" y="5418944"/>
                  <a:pt x="4901670" y="5440385"/>
                  <a:pt x="4906021" y="5453436"/>
                </a:cubicBezTo>
                <a:cubicBezTo>
                  <a:pt x="4921247" y="5497561"/>
                  <a:pt x="4898874" y="5572759"/>
                  <a:pt x="4865314" y="5607251"/>
                </a:cubicBezTo>
                <a:cubicBezTo>
                  <a:pt x="4846359" y="5626517"/>
                  <a:pt x="4839833" y="5658212"/>
                  <a:pt x="4828957" y="5684936"/>
                </a:cubicBezTo>
                <a:cubicBezTo>
                  <a:pt x="4818081" y="5711659"/>
                  <a:pt x="4809070" y="5739315"/>
                  <a:pt x="4797883" y="5766039"/>
                </a:cubicBezTo>
                <a:cubicBezTo>
                  <a:pt x="4808759" y="5694258"/>
                  <a:pt x="4661469" y="5560641"/>
                  <a:pt x="4600875" y="5578042"/>
                </a:cubicBezTo>
                <a:cubicBezTo>
                  <a:pt x="4635678" y="5593889"/>
                  <a:pt x="4622627" y="5610980"/>
                  <a:pt x="4603672" y="5626517"/>
                </a:cubicBezTo>
                <a:cubicBezTo>
                  <a:pt x="4627288" y="5640811"/>
                  <a:pt x="4639407" y="5670331"/>
                  <a:pt x="4671413" y="5663806"/>
                </a:cubicBezTo>
                <a:cubicBezTo>
                  <a:pt x="4670791" y="5676546"/>
                  <a:pt x="4672345" y="5689908"/>
                  <a:pt x="4668927" y="5701716"/>
                </a:cubicBezTo>
                <a:cubicBezTo>
                  <a:pt x="4667684" y="5706066"/>
                  <a:pt x="4654012" y="5706688"/>
                  <a:pt x="4646865" y="5708863"/>
                </a:cubicBezTo>
                <a:cubicBezTo>
                  <a:pt x="4652147" y="5731547"/>
                  <a:pt x="4660537" y="5752677"/>
                  <a:pt x="4660537" y="5773497"/>
                </a:cubicBezTo>
                <a:cubicBezTo>
                  <a:pt x="4660537" y="5792141"/>
                  <a:pt x="4650904" y="5810785"/>
                  <a:pt x="4645000" y="5831294"/>
                </a:cubicBezTo>
                <a:cubicBezTo>
                  <a:pt x="4584406" y="5812339"/>
                  <a:pt x="4530648" y="5795248"/>
                  <a:pt x="4486524" y="5781576"/>
                </a:cubicBezTo>
                <a:cubicBezTo>
                  <a:pt x="4474715" y="5756717"/>
                  <a:pt x="4470365" y="5732479"/>
                  <a:pt x="4456071" y="5719739"/>
                </a:cubicBezTo>
                <a:cubicBezTo>
                  <a:pt x="4428105" y="5695190"/>
                  <a:pt x="4435873" y="5680275"/>
                  <a:pt x="4463840" y="5665670"/>
                </a:cubicBezTo>
                <a:cubicBezTo>
                  <a:pt x="4459489" y="5660698"/>
                  <a:pt x="4457625" y="5656037"/>
                  <a:pt x="4455139" y="5655727"/>
                </a:cubicBezTo>
                <a:cubicBezTo>
                  <a:pt x="4402003" y="5649512"/>
                  <a:pt x="4387087" y="5619370"/>
                  <a:pt x="4388952" y="5567477"/>
                </a:cubicBezTo>
                <a:cubicBezTo>
                  <a:pt x="4389884" y="5545414"/>
                  <a:pt x="4369375" y="5517137"/>
                  <a:pt x="4350420" y="5501289"/>
                </a:cubicBezTo>
                <a:cubicBezTo>
                  <a:pt x="4315617" y="5472080"/>
                  <a:pt x="4290137" y="5423294"/>
                  <a:pt x="4312199" y="5387870"/>
                </a:cubicBezTo>
                <a:cubicBezTo>
                  <a:pt x="4334572" y="5351513"/>
                  <a:pt x="4332708" y="5313914"/>
                  <a:pt x="4328979" y="5277869"/>
                </a:cubicBezTo>
                <a:cubicBezTo>
                  <a:pt x="4324629" y="5237783"/>
                  <a:pt x="4340166" y="5218206"/>
                  <a:pt x="4372482" y="5203602"/>
                </a:cubicBezTo>
                <a:cubicBezTo>
                  <a:pt x="4385844" y="5197387"/>
                  <a:pt x="4409150" y="5189308"/>
                  <a:pt x="4409460" y="5181540"/>
                </a:cubicBezTo>
                <a:cubicBezTo>
                  <a:pt x="4410393" y="5160099"/>
                  <a:pt x="4404799" y="5136482"/>
                  <a:pt x="4395166" y="5117216"/>
                </a:cubicBezTo>
                <a:cubicBezTo>
                  <a:pt x="4385223" y="5097329"/>
                  <a:pt x="4363160" y="5083035"/>
                  <a:pt x="4354460" y="5062837"/>
                </a:cubicBezTo>
                <a:cubicBezTo>
                  <a:pt x="4342652" y="5035803"/>
                  <a:pt x="4338612" y="5005040"/>
                  <a:pt x="4331465" y="4976141"/>
                </a:cubicBezTo>
                <a:cubicBezTo>
                  <a:pt x="4330222" y="4971480"/>
                  <a:pt x="4331776" y="4963712"/>
                  <a:pt x="4329290" y="4962158"/>
                </a:cubicBezTo>
                <a:cubicBezTo>
                  <a:pt x="4278329" y="4934502"/>
                  <a:pt x="4290758" y="4876083"/>
                  <a:pt x="4267142" y="4834755"/>
                </a:cubicBezTo>
                <a:cubicBezTo>
                  <a:pt x="4245080" y="4795913"/>
                  <a:pt x="4232650" y="4751788"/>
                  <a:pt x="4215870" y="4710460"/>
                </a:cubicBezTo>
                <a:cubicBezTo>
                  <a:pt x="4185418" y="4702380"/>
                  <a:pt x="4150615" y="4687465"/>
                  <a:pt x="4115191" y="4685290"/>
                </a:cubicBezTo>
                <a:cubicBezTo>
                  <a:pt x="4081320" y="4683115"/>
                  <a:pt x="4046518" y="4694612"/>
                  <a:pt x="4005189" y="4707974"/>
                </a:cubicBezTo>
                <a:cubicBezTo>
                  <a:pt x="4013579" y="4712013"/>
                  <a:pt x="4021969" y="4715742"/>
                  <a:pt x="4030048" y="4719471"/>
                </a:cubicBezTo>
                <a:cubicBezTo>
                  <a:pt x="4012647" y="4730969"/>
                  <a:pt x="3996489" y="4740291"/>
                  <a:pt x="3982195" y="4751788"/>
                </a:cubicBezTo>
                <a:cubicBezTo>
                  <a:pt x="3973494" y="4758935"/>
                  <a:pt x="3964483" y="4767946"/>
                  <a:pt x="3960443" y="4778201"/>
                </a:cubicBezTo>
                <a:cubicBezTo>
                  <a:pt x="3952985" y="4796534"/>
                  <a:pt x="3898606" y="4837241"/>
                  <a:pt x="3878719" y="4839727"/>
                </a:cubicBezTo>
                <a:cubicBezTo>
                  <a:pt x="3858210" y="4842213"/>
                  <a:pt x="3849199" y="4837552"/>
                  <a:pt x="3843295" y="4815489"/>
                </a:cubicBezTo>
                <a:cubicBezTo>
                  <a:pt x="3837701" y="4795913"/>
                  <a:pt x="3821232" y="4779754"/>
                  <a:pt x="3828068" y="4755828"/>
                </a:cubicBezTo>
                <a:cubicBezTo>
                  <a:pt x="3829311" y="4751167"/>
                  <a:pt x="3819989" y="4742776"/>
                  <a:pt x="3814396" y="4737183"/>
                </a:cubicBezTo>
                <a:cubicBezTo>
                  <a:pt x="3795441" y="4718850"/>
                  <a:pt x="3773689" y="4703002"/>
                  <a:pt x="3778972" y="4670375"/>
                </a:cubicBezTo>
                <a:cubicBezTo>
                  <a:pt x="3780525" y="4660431"/>
                  <a:pt x="3769960" y="4648934"/>
                  <a:pt x="3766542" y="4637747"/>
                </a:cubicBezTo>
                <a:cubicBezTo>
                  <a:pt x="3763746" y="4628736"/>
                  <a:pt x="3758463" y="4614752"/>
                  <a:pt x="3762503" y="4610091"/>
                </a:cubicBezTo>
                <a:cubicBezTo>
                  <a:pt x="3783011" y="4586475"/>
                  <a:pt x="3767474" y="4568452"/>
                  <a:pt x="3752248" y="4556644"/>
                </a:cubicBezTo>
                <a:cubicBezTo>
                  <a:pt x="3723660" y="4534582"/>
                  <a:pt x="3734847" y="4520598"/>
                  <a:pt x="3755666" y="4503508"/>
                </a:cubicBezTo>
                <a:cubicBezTo>
                  <a:pt x="3765299" y="4495429"/>
                  <a:pt x="3772135" y="4483931"/>
                  <a:pt x="3774622" y="4480824"/>
                </a:cubicBezTo>
                <a:cubicBezTo>
                  <a:pt x="3751005" y="4452547"/>
                  <a:pt x="3726768" y="4426445"/>
                  <a:pt x="3705948" y="4397857"/>
                </a:cubicBezTo>
                <a:cubicBezTo>
                  <a:pt x="3691033" y="4377348"/>
                  <a:pt x="3655919" y="4373308"/>
                  <a:pt x="3637586" y="4390710"/>
                </a:cubicBezTo>
                <a:cubicBezTo>
                  <a:pt x="3626710" y="4400964"/>
                  <a:pt x="3611794" y="4406868"/>
                  <a:pt x="3598743" y="4414637"/>
                </a:cubicBezTo>
                <a:cubicBezTo>
                  <a:pt x="3584760" y="4423026"/>
                  <a:pt x="3570466" y="4431106"/>
                  <a:pt x="3556172" y="4439185"/>
                </a:cubicBezTo>
                <a:cubicBezTo>
                  <a:pt x="3563319" y="4450682"/>
                  <a:pt x="3572330" y="4461247"/>
                  <a:pt x="3577303" y="4473677"/>
                </a:cubicBezTo>
                <a:cubicBezTo>
                  <a:pt x="3586625" y="4496982"/>
                  <a:pt x="3604337" y="4525259"/>
                  <a:pt x="3597811" y="4543904"/>
                </a:cubicBezTo>
                <a:cubicBezTo>
                  <a:pt x="3591907" y="4560373"/>
                  <a:pt x="3557415" y="4566588"/>
                  <a:pt x="3531624" y="4579017"/>
                </a:cubicBezTo>
                <a:cubicBezTo>
                  <a:pt x="3533177" y="4583057"/>
                  <a:pt x="3537217" y="4593622"/>
                  <a:pt x="3541878" y="4605430"/>
                </a:cubicBezTo>
                <a:cubicBezTo>
                  <a:pt x="3530070" y="4610091"/>
                  <a:pt x="3518884" y="4614442"/>
                  <a:pt x="3512669" y="4616617"/>
                </a:cubicBezTo>
                <a:cubicBezTo>
                  <a:pt x="3522302" y="4689019"/>
                  <a:pt x="3531313" y="4759246"/>
                  <a:pt x="3540946" y="4830716"/>
                </a:cubicBezTo>
                <a:cubicBezTo>
                  <a:pt x="3531002" y="4835066"/>
                  <a:pt x="3521059" y="4839416"/>
                  <a:pt x="3509561" y="4844388"/>
                </a:cubicBezTo>
                <a:cubicBezTo>
                  <a:pt x="3512669" y="4850914"/>
                  <a:pt x="3515466" y="4857128"/>
                  <a:pt x="3519194" y="4864897"/>
                </a:cubicBezTo>
                <a:cubicBezTo>
                  <a:pt x="3508318" y="4870179"/>
                  <a:pt x="3497753" y="4875151"/>
                  <a:pt x="3484081" y="4881366"/>
                </a:cubicBezTo>
                <a:cubicBezTo>
                  <a:pt x="3491538" y="4890067"/>
                  <a:pt x="3497132" y="4896903"/>
                  <a:pt x="3503968" y="4905293"/>
                </a:cubicBezTo>
                <a:cubicBezTo>
                  <a:pt x="3497753" y="4909643"/>
                  <a:pt x="3493403" y="4914304"/>
                  <a:pt x="3488120" y="4915858"/>
                </a:cubicBezTo>
                <a:cubicBezTo>
                  <a:pt x="3446481" y="4928598"/>
                  <a:pt x="3431877" y="4971169"/>
                  <a:pt x="3457047" y="5008147"/>
                </a:cubicBezTo>
                <a:cubicBezTo>
                  <a:pt x="3464504" y="5019334"/>
                  <a:pt x="3473826" y="5029588"/>
                  <a:pt x="3479109" y="5041707"/>
                </a:cubicBezTo>
                <a:cubicBezTo>
                  <a:pt x="3486877" y="5059108"/>
                  <a:pt x="3496821" y="5072470"/>
                  <a:pt x="3487188" y="5097951"/>
                </a:cubicBezTo>
                <a:cubicBezTo>
                  <a:pt x="3474448" y="5131200"/>
                  <a:pt x="3523234" y="5193037"/>
                  <a:pt x="3561144" y="5191483"/>
                </a:cubicBezTo>
                <a:cubicBezTo>
                  <a:pt x="3610862" y="5189619"/>
                  <a:pt x="3664309" y="5184958"/>
                  <a:pt x="3710298" y="5199562"/>
                </a:cubicBezTo>
                <a:cubicBezTo>
                  <a:pt x="3775243" y="5220071"/>
                  <a:pt x="3843916" y="5241201"/>
                  <a:pt x="3883691" y="5307699"/>
                </a:cubicBezTo>
                <a:cubicBezTo>
                  <a:pt x="3910103" y="5352446"/>
                  <a:pt x="3944906" y="5391909"/>
                  <a:pt x="3971008" y="5436966"/>
                </a:cubicBezTo>
                <a:cubicBezTo>
                  <a:pt x="3991206" y="5471458"/>
                  <a:pt x="4008297" y="5509369"/>
                  <a:pt x="4017930" y="5547900"/>
                </a:cubicBezTo>
                <a:cubicBezTo>
                  <a:pt x="4024455" y="5574313"/>
                  <a:pt x="4015755" y="5604455"/>
                  <a:pt x="4014512" y="5633042"/>
                </a:cubicBezTo>
                <a:cubicBezTo>
                  <a:pt x="4012025" y="5683693"/>
                  <a:pt x="4012337" y="5734654"/>
                  <a:pt x="4006743" y="5784683"/>
                </a:cubicBezTo>
                <a:cubicBezTo>
                  <a:pt x="4004257" y="5807056"/>
                  <a:pt x="3992449" y="5829429"/>
                  <a:pt x="3981884" y="5850249"/>
                </a:cubicBezTo>
                <a:cubicBezTo>
                  <a:pt x="3964793" y="5883187"/>
                  <a:pt x="3943974" y="5914261"/>
                  <a:pt x="3927505" y="5947199"/>
                </a:cubicBezTo>
                <a:cubicBezTo>
                  <a:pt x="3920979" y="5960250"/>
                  <a:pt x="3920669" y="5976719"/>
                  <a:pt x="3919426" y="5991635"/>
                </a:cubicBezTo>
                <a:cubicBezTo>
                  <a:pt x="3913522" y="6062794"/>
                  <a:pt x="3882758" y="6122145"/>
                  <a:pt x="3836148" y="6174660"/>
                </a:cubicBezTo>
                <a:cubicBezTo>
                  <a:pt x="3826825" y="6185225"/>
                  <a:pt x="3823097" y="6200451"/>
                  <a:pt x="3815328" y="6212881"/>
                </a:cubicBezTo>
                <a:cubicBezTo>
                  <a:pt x="3797305" y="6241469"/>
                  <a:pt x="3778661" y="6269435"/>
                  <a:pt x="3760327" y="6297402"/>
                </a:cubicBezTo>
                <a:cubicBezTo>
                  <a:pt x="3755045" y="6305170"/>
                  <a:pt x="3744480" y="6314803"/>
                  <a:pt x="3746344" y="6321018"/>
                </a:cubicBezTo>
                <a:cubicBezTo>
                  <a:pt x="3757842" y="6366075"/>
                  <a:pt x="3731739" y="6394041"/>
                  <a:pt x="3705637" y="6423872"/>
                </a:cubicBezTo>
                <a:cubicBezTo>
                  <a:pt x="3695383" y="6435370"/>
                  <a:pt x="3693208" y="6453703"/>
                  <a:pt x="3684818" y="6467376"/>
                </a:cubicBezTo>
                <a:cubicBezTo>
                  <a:pt x="3665863" y="6497517"/>
                  <a:pt x="3645665" y="6527038"/>
                  <a:pt x="3625156" y="6556247"/>
                </a:cubicBezTo>
                <a:cubicBezTo>
                  <a:pt x="3606512" y="6582349"/>
                  <a:pt x="3590353" y="6611869"/>
                  <a:pt x="3555551" y="6620259"/>
                </a:cubicBezTo>
                <a:cubicBezTo>
                  <a:pt x="3546539" y="6622434"/>
                  <a:pt x="3534110" y="6626784"/>
                  <a:pt x="3527584" y="6622745"/>
                </a:cubicBezTo>
                <a:cubicBezTo>
                  <a:pt x="3505211" y="6609072"/>
                  <a:pt x="3483459" y="6602857"/>
                  <a:pt x="3459843" y="6616841"/>
                </a:cubicBezTo>
                <a:cubicBezTo>
                  <a:pt x="3439024" y="6629270"/>
                  <a:pt x="3419137" y="6642943"/>
                  <a:pt x="3395521" y="6658169"/>
                </a:cubicBezTo>
                <a:cubicBezTo>
                  <a:pt x="3467301" y="6712859"/>
                  <a:pt x="3464504" y="6740515"/>
                  <a:pt x="3390238" y="6798001"/>
                </a:cubicBezTo>
                <a:cubicBezTo>
                  <a:pt x="3396453" y="6804837"/>
                  <a:pt x="3402357" y="6811674"/>
                  <a:pt x="3408571" y="6818510"/>
                </a:cubicBezTo>
                <a:cubicBezTo>
                  <a:pt x="3407328" y="6821307"/>
                  <a:pt x="3406085" y="6824103"/>
                  <a:pt x="3404843" y="6826900"/>
                </a:cubicBezTo>
                <a:cubicBezTo>
                  <a:pt x="3375323" y="6818510"/>
                  <a:pt x="3344870" y="6812606"/>
                  <a:pt x="3316904" y="6800176"/>
                </a:cubicBezTo>
                <a:cubicBezTo>
                  <a:pt x="3309756" y="6797069"/>
                  <a:pt x="3311932" y="6773764"/>
                  <a:pt x="3309756" y="6761334"/>
                </a:cubicBezTo>
                <a:cubicBezTo>
                  <a:pt x="3288005" y="6763820"/>
                  <a:pt x="3270603" y="6765685"/>
                  <a:pt x="3252891" y="6767549"/>
                </a:cubicBezTo>
                <a:cubicBezTo>
                  <a:pt x="3248230" y="6767860"/>
                  <a:pt x="3240462" y="6765374"/>
                  <a:pt x="3239219" y="6767239"/>
                </a:cubicBezTo>
                <a:cubicBezTo>
                  <a:pt x="3205038" y="6823172"/>
                  <a:pt x="3211252" y="6761334"/>
                  <a:pt x="3193851" y="6750458"/>
                </a:cubicBezTo>
                <a:cubicBezTo>
                  <a:pt x="3183597" y="6756363"/>
                  <a:pt x="3170546" y="6763509"/>
                  <a:pt x="3149415" y="6775007"/>
                </a:cubicBezTo>
                <a:cubicBezTo>
                  <a:pt x="3173342" y="6797380"/>
                  <a:pt x="3192608" y="6815403"/>
                  <a:pt x="3211563" y="6833115"/>
                </a:cubicBezTo>
                <a:cubicBezTo>
                  <a:pt x="3209699" y="6836222"/>
                  <a:pt x="3207834" y="6839330"/>
                  <a:pt x="3205970" y="6842747"/>
                </a:cubicBezTo>
                <a:cubicBezTo>
                  <a:pt x="3188568" y="6834669"/>
                  <a:pt x="3171167" y="6826589"/>
                  <a:pt x="3149415" y="6816646"/>
                </a:cubicBezTo>
                <a:cubicBezTo>
                  <a:pt x="3135743" y="6814471"/>
                  <a:pt x="3115234" y="6811363"/>
                  <a:pt x="3094415" y="6808877"/>
                </a:cubicBezTo>
                <a:cubicBezTo>
                  <a:pt x="3090064" y="6808256"/>
                  <a:pt x="3081674" y="6811052"/>
                  <a:pt x="3081674" y="6812296"/>
                </a:cubicBezTo>
                <a:cubicBezTo>
                  <a:pt x="3081364" y="6821928"/>
                  <a:pt x="3082917" y="6831250"/>
                  <a:pt x="3084160" y="6843370"/>
                </a:cubicBezTo>
                <a:cubicBezTo>
                  <a:pt x="3072352" y="6847098"/>
                  <a:pt x="3059612" y="6851138"/>
                  <a:pt x="3045318" y="6855488"/>
                </a:cubicBezTo>
                <a:cubicBezTo>
                  <a:pt x="3043454" y="6848031"/>
                  <a:pt x="3041278" y="6840572"/>
                  <a:pt x="3036617" y="6822239"/>
                </a:cubicBezTo>
                <a:cubicBezTo>
                  <a:pt x="3032267" y="6833115"/>
                  <a:pt x="3031335" y="6836844"/>
                  <a:pt x="3029470" y="6839640"/>
                </a:cubicBezTo>
                <a:cubicBezTo>
                  <a:pt x="3025120" y="6845545"/>
                  <a:pt x="3019838" y="6856420"/>
                  <a:pt x="3015798" y="6856109"/>
                </a:cubicBezTo>
                <a:cubicBezTo>
                  <a:pt x="2984103" y="6854245"/>
                  <a:pt x="2952407" y="6850206"/>
                  <a:pt x="2914186" y="6846166"/>
                </a:cubicBezTo>
                <a:cubicBezTo>
                  <a:pt x="2922266" y="6820064"/>
                  <a:pt x="2930034" y="6792719"/>
                  <a:pt x="2939046" y="6765995"/>
                </a:cubicBezTo>
                <a:cubicBezTo>
                  <a:pt x="2943707" y="6752633"/>
                  <a:pt x="2954893" y="6739893"/>
                  <a:pt x="2954893" y="6726843"/>
                </a:cubicBezTo>
                <a:cubicBezTo>
                  <a:pt x="2954893" y="6715345"/>
                  <a:pt x="2945571" y="6695769"/>
                  <a:pt x="2937181" y="6693593"/>
                </a:cubicBezTo>
                <a:cubicBezTo>
                  <a:pt x="2916361" y="6688622"/>
                  <a:pt x="2893678" y="6692039"/>
                  <a:pt x="2872547" y="6692039"/>
                </a:cubicBezTo>
                <a:cubicBezTo>
                  <a:pt x="2883734" y="6645118"/>
                  <a:pt x="2851417" y="6594779"/>
                  <a:pt x="2797970" y="6583592"/>
                </a:cubicBezTo>
                <a:cubicBezTo>
                  <a:pt x="2800456" y="6510879"/>
                  <a:pt x="2729608" y="6565259"/>
                  <a:pt x="2706613" y="6534185"/>
                </a:cubicBezTo>
                <a:cubicBezTo>
                  <a:pt x="2719975" y="6513365"/>
                  <a:pt x="2732715" y="6494720"/>
                  <a:pt x="2744523" y="6475144"/>
                </a:cubicBezTo>
                <a:cubicBezTo>
                  <a:pt x="2747009" y="6471415"/>
                  <a:pt x="2748563" y="6462715"/>
                  <a:pt x="2746698" y="6461161"/>
                </a:cubicBezTo>
                <a:cubicBezTo>
                  <a:pt x="2719975" y="6439098"/>
                  <a:pt x="2736133" y="6410821"/>
                  <a:pt x="2737065" y="6375708"/>
                </a:cubicBezTo>
                <a:cubicBezTo>
                  <a:pt x="2708477" y="6383165"/>
                  <a:pt x="2684551" y="6389380"/>
                  <a:pt x="2658759" y="6395906"/>
                </a:cubicBezTo>
                <a:cubicBezTo>
                  <a:pt x="2653787" y="6380058"/>
                  <a:pt x="2636697" y="6362035"/>
                  <a:pt x="2650369" y="6334380"/>
                </a:cubicBezTo>
                <a:cubicBezTo>
                  <a:pt x="2654409" y="6326300"/>
                  <a:pt x="2639804" y="6304859"/>
                  <a:pt x="2628928" y="6294605"/>
                </a:cubicBezTo>
                <a:cubicBezTo>
                  <a:pt x="2603759" y="6270989"/>
                  <a:pt x="2609352" y="6259491"/>
                  <a:pt x="2640426" y="6252345"/>
                </a:cubicBezTo>
                <a:cubicBezTo>
                  <a:pt x="2646330" y="6251102"/>
                  <a:pt x="2651612" y="6247994"/>
                  <a:pt x="2658448" y="6245508"/>
                </a:cubicBezTo>
                <a:cubicBezTo>
                  <a:pt x="2657827" y="6208219"/>
                  <a:pt x="2623646" y="6214124"/>
                  <a:pt x="2611527" y="6219406"/>
                </a:cubicBezTo>
                <a:cubicBezTo>
                  <a:pt x="2578899" y="6234011"/>
                  <a:pt x="2564295" y="6219406"/>
                  <a:pt x="2552487" y="6195790"/>
                </a:cubicBezTo>
                <a:cubicBezTo>
                  <a:pt x="2531667" y="6207287"/>
                  <a:pt x="2513023" y="6220649"/>
                  <a:pt x="2492203" y="6227175"/>
                </a:cubicBezTo>
                <a:cubicBezTo>
                  <a:pt x="2483192" y="6229971"/>
                  <a:pt x="2459265" y="6217231"/>
                  <a:pt x="2459576" y="6214745"/>
                </a:cubicBezTo>
                <a:cubicBezTo>
                  <a:pt x="2466412" y="6176835"/>
                  <a:pt x="2428813" y="6165959"/>
                  <a:pt x="2417005" y="6139857"/>
                </a:cubicBezTo>
                <a:cubicBezTo>
                  <a:pt x="2420423" y="6138614"/>
                  <a:pt x="2423530" y="6137682"/>
                  <a:pt x="2426948" y="6136439"/>
                </a:cubicBezTo>
                <a:cubicBezTo>
                  <a:pt x="2421355" y="6117173"/>
                  <a:pt x="2419180" y="6095422"/>
                  <a:pt x="2409236" y="6078642"/>
                </a:cubicBezTo>
                <a:cubicBezTo>
                  <a:pt x="2379405" y="6029234"/>
                  <a:pt x="2383445" y="5929798"/>
                  <a:pt x="2420112" y="5887848"/>
                </a:cubicBezTo>
                <a:cubicBezTo>
                  <a:pt x="2421666" y="5885984"/>
                  <a:pt x="2423841" y="5884119"/>
                  <a:pt x="2426016" y="5883498"/>
                </a:cubicBezTo>
                <a:cubicBezTo>
                  <a:pt x="2484124" y="5866096"/>
                  <a:pt x="2494068" y="5814203"/>
                  <a:pt x="2513334" y="5766660"/>
                </a:cubicBezTo>
                <a:cubicBezTo>
                  <a:pt x="2531046" y="5723157"/>
                  <a:pt x="2560255" y="5684625"/>
                  <a:pt x="2580453" y="5642054"/>
                </a:cubicBezTo>
                <a:cubicBezTo>
                  <a:pt x="2593815" y="5614398"/>
                  <a:pt x="2598787" y="5583014"/>
                  <a:pt x="2610595" y="5554426"/>
                </a:cubicBezTo>
                <a:cubicBezTo>
                  <a:pt x="2621781" y="5527391"/>
                  <a:pt x="2636386" y="5507193"/>
                  <a:pt x="2674607" y="5510301"/>
                </a:cubicBezTo>
                <a:cubicBezTo>
                  <a:pt x="2692008" y="5511544"/>
                  <a:pt x="2713760" y="5485442"/>
                  <a:pt x="2729918" y="5468662"/>
                </a:cubicBezTo>
                <a:cubicBezTo>
                  <a:pt x="2765343" y="5431684"/>
                  <a:pt x="2798592" y="5392842"/>
                  <a:pt x="2832151" y="5354310"/>
                </a:cubicBezTo>
                <a:cubicBezTo>
                  <a:pt x="2842717" y="5342191"/>
                  <a:pt x="2852039" y="5329140"/>
                  <a:pt x="2864468" y="5313603"/>
                </a:cubicBezTo>
                <a:cubicBezTo>
                  <a:pt x="2807292" y="5271343"/>
                  <a:pt x="2754467" y="5232811"/>
                  <a:pt x="2702573" y="5193347"/>
                </a:cubicBezTo>
                <a:cubicBezTo>
                  <a:pt x="2701641" y="5192726"/>
                  <a:pt x="2707234" y="5184025"/>
                  <a:pt x="2709720" y="5179053"/>
                </a:cubicBezTo>
                <a:cubicBezTo>
                  <a:pt x="2663110" y="5176567"/>
                  <a:pt x="2580453" y="5132132"/>
                  <a:pt x="2577967" y="5104787"/>
                </a:cubicBezTo>
                <a:cubicBezTo>
                  <a:pt x="2587289" y="5108205"/>
                  <a:pt x="2595369" y="5111002"/>
                  <a:pt x="2603448" y="5113798"/>
                </a:cubicBezTo>
                <a:cubicBezTo>
                  <a:pt x="2605002" y="5111312"/>
                  <a:pt x="2606555" y="5108827"/>
                  <a:pt x="2608420" y="5106341"/>
                </a:cubicBezTo>
                <a:cubicBezTo>
                  <a:pt x="2585114" y="5089250"/>
                  <a:pt x="2563673" y="5069052"/>
                  <a:pt x="2538503" y="5056001"/>
                </a:cubicBezTo>
                <a:cubicBezTo>
                  <a:pt x="2515509" y="5044193"/>
                  <a:pt x="2488475" y="5040154"/>
                  <a:pt x="2458333" y="5031453"/>
                </a:cubicBezTo>
                <a:cubicBezTo>
                  <a:pt x="2466723" y="5024617"/>
                  <a:pt x="2472316" y="5020266"/>
                  <a:pt x="2481949" y="5012498"/>
                </a:cubicBezTo>
                <a:cubicBezTo>
                  <a:pt x="2468587" y="5010012"/>
                  <a:pt x="2458022" y="5009701"/>
                  <a:pt x="2449011" y="5005661"/>
                </a:cubicBezTo>
                <a:cubicBezTo>
                  <a:pt x="2432231" y="4998204"/>
                  <a:pt x="2412344" y="4991678"/>
                  <a:pt x="2401468" y="4978627"/>
                </a:cubicBezTo>
                <a:cubicBezTo>
                  <a:pt x="2369772" y="4940717"/>
                  <a:pt x="2328755" y="4934502"/>
                  <a:pt x="2284319" y="4934191"/>
                </a:cubicBezTo>
                <a:cubicBezTo>
                  <a:pt x="2269404" y="4934191"/>
                  <a:pt x="2254488" y="4934191"/>
                  <a:pt x="2236776" y="4934191"/>
                </a:cubicBezTo>
                <a:cubicBezTo>
                  <a:pt x="2228386" y="4971480"/>
                  <a:pt x="2187990" y="4999446"/>
                  <a:pt x="2132057" y="5000068"/>
                </a:cubicBezTo>
                <a:cubicBezTo>
                  <a:pt x="2120871" y="5047922"/>
                  <a:pt x="2142001" y="5086143"/>
                  <a:pt x="2165617" y="5125296"/>
                </a:cubicBezTo>
                <a:cubicBezTo>
                  <a:pt x="2184883" y="5157302"/>
                  <a:pt x="2168414" y="5218517"/>
                  <a:pt x="2141380" y="5250213"/>
                </a:cubicBezTo>
                <a:cubicBezTo>
                  <a:pt x="2132990" y="5259846"/>
                  <a:pt x="2132368" y="5276004"/>
                  <a:pt x="2127707" y="5289055"/>
                </a:cubicBezTo>
                <a:cubicBezTo>
                  <a:pt x="2122735" y="5302728"/>
                  <a:pt x="2117142" y="5316400"/>
                  <a:pt x="2111238" y="5331315"/>
                </a:cubicBezTo>
                <a:cubicBezTo>
                  <a:pt x="2093215" y="5325411"/>
                  <a:pt x="2079543" y="5320750"/>
                  <a:pt x="2064316" y="5315778"/>
                </a:cubicBezTo>
                <a:cubicBezTo>
                  <a:pt x="2039768" y="5343434"/>
                  <a:pt x="2032000" y="5377926"/>
                  <a:pt x="2043186" y="5408068"/>
                </a:cubicBezTo>
                <a:cubicBezTo>
                  <a:pt x="2056237" y="5443181"/>
                  <a:pt x="2037282" y="5464622"/>
                  <a:pt x="2024231" y="5492899"/>
                </a:cubicBezTo>
                <a:cubicBezTo>
                  <a:pt x="2034796" y="5490103"/>
                  <a:pt x="2043497" y="5487928"/>
                  <a:pt x="2055926" y="5484510"/>
                </a:cubicBezTo>
                <a:cubicBezTo>
                  <a:pt x="2061520" y="5500668"/>
                  <a:pt x="2066802" y="5515272"/>
                  <a:pt x="2071774" y="5529877"/>
                </a:cubicBezTo>
                <a:cubicBezTo>
                  <a:pt x="2068978" y="5531431"/>
                  <a:pt x="2065870" y="5532674"/>
                  <a:pt x="2063073" y="5534228"/>
                </a:cubicBezTo>
                <a:cubicBezTo>
                  <a:pt x="2055305" y="5526770"/>
                  <a:pt x="2047536" y="5519312"/>
                  <a:pt x="2034796" y="5507504"/>
                </a:cubicBezTo>
                <a:cubicBezTo>
                  <a:pt x="2029824" y="5520866"/>
                  <a:pt x="2026095" y="5529877"/>
                  <a:pt x="2022677" y="5538889"/>
                </a:cubicBezTo>
                <a:cubicBezTo>
                  <a:pt x="2010248" y="5570895"/>
                  <a:pt x="2007140" y="5615952"/>
                  <a:pt x="1983835" y="5632421"/>
                </a:cubicBezTo>
                <a:cubicBezTo>
                  <a:pt x="1942196" y="5661941"/>
                  <a:pt x="1908015" y="5696433"/>
                  <a:pt x="1882845" y="5737762"/>
                </a:cubicBezTo>
                <a:cubicBezTo>
                  <a:pt x="1851771" y="5787790"/>
                  <a:pt x="1798013" y="5821350"/>
                  <a:pt x="1782787" y="5883187"/>
                </a:cubicBezTo>
                <a:cubicBezTo>
                  <a:pt x="1774708" y="5915504"/>
                  <a:pt x="1753267" y="5944713"/>
                  <a:pt x="1746431" y="5977341"/>
                </a:cubicBezTo>
                <a:cubicBezTo>
                  <a:pt x="1740837" y="6004064"/>
                  <a:pt x="1727786" y="6022398"/>
                  <a:pt x="1713182" y="6043217"/>
                </a:cubicBezTo>
                <a:cubicBezTo>
                  <a:pt x="1698266" y="6064658"/>
                  <a:pt x="1682729" y="6076777"/>
                  <a:pt x="1657249" y="6078331"/>
                </a:cubicBezTo>
                <a:cubicBezTo>
                  <a:pt x="1605356" y="6082060"/>
                  <a:pt x="1553462" y="6090450"/>
                  <a:pt x="1501880" y="6089207"/>
                </a:cubicBezTo>
                <a:cubicBezTo>
                  <a:pt x="1475778" y="6088585"/>
                  <a:pt x="1450297" y="6068698"/>
                  <a:pt x="1423574" y="6060930"/>
                </a:cubicBezTo>
                <a:cubicBezTo>
                  <a:pt x="1413630" y="6057822"/>
                  <a:pt x="1395607" y="6060308"/>
                  <a:pt x="1390014" y="6067144"/>
                </a:cubicBezTo>
                <a:cubicBezTo>
                  <a:pt x="1360804" y="6104122"/>
                  <a:pt x="1344335" y="6109405"/>
                  <a:pt x="1299278" y="6084856"/>
                </a:cubicBezTo>
                <a:cubicBezTo>
                  <a:pt x="1280323" y="6074602"/>
                  <a:pt x="1264786" y="6058444"/>
                  <a:pt x="1247074" y="6045393"/>
                </a:cubicBezTo>
                <a:cubicBezTo>
                  <a:pt x="1243345" y="6042596"/>
                  <a:pt x="1238063" y="6040110"/>
                  <a:pt x="1233712" y="6040110"/>
                </a:cubicBezTo>
                <a:cubicBezTo>
                  <a:pt x="1177158" y="6038246"/>
                  <a:pt x="1136451" y="6001578"/>
                  <a:pt x="1090772" y="5976098"/>
                </a:cubicBezTo>
                <a:cubicBezTo>
                  <a:pt x="1087044" y="5973923"/>
                  <a:pt x="1080829" y="5973301"/>
                  <a:pt x="1076479" y="5974544"/>
                </a:cubicBezTo>
                <a:cubicBezTo>
                  <a:pt x="989472" y="5999714"/>
                  <a:pt x="945658" y="5929487"/>
                  <a:pt x="890035" y="5887537"/>
                </a:cubicBezTo>
                <a:cubicBezTo>
                  <a:pt x="881024" y="5880701"/>
                  <a:pt x="878538" y="5849316"/>
                  <a:pt x="885996" y="5840305"/>
                </a:cubicBezTo>
                <a:cubicBezTo>
                  <a:pt x="896561" y="5827565"/>
                  <a:pt x="919245" y="5822904"/>
                  <a:pt x="937578" y="5819486"/>
                </a:cubicBezTo>
                <a:cubicBezTo>
                  <a:pt x="950008" y="5817000"/>
                  <a:pt x="963680" y="5822593"/>
                  <a:pt x="984500" y="5819175"/>
                </a:cubicBezTo>
                <a:cubicBezTo>
                  <a:pt x="977664" y="5812339"/>
                  <a:pt x="970206" y="5806124"/>
                  <a:pt x="963991" y="5798666"/>
                </a:cubicBezTo>
                <a:cubicBezTo>
                  <a:pt x="946590" y="5777225"/>
                  <a:pt x="910544" y="5768214"/>
                  <a:pt x="915516" y="5730925"/>
                </a:cubicBezTo>
                <a:cubicBezTo>
                  <a:pt x="919866" y="5698608"/>
                  <a:pt x="925460" y="5666602"/>
                  <a:pt x="931053" y="5634596"/>
                </a:cubicBezTo>
                <a:cubicBezTo>
                  <a:pt x="931364" y="5632421"/>
                  <a:pt x="932917" y="5629935"/>
                  <a:pt x="934471" y="5628381"/>
                </a:cubicBezTo>
                <a:cubicBezTo>
                  <a:pt x="980150" y="5579906"/>
                  <a:pt x="1025207" y="5531120"/>
                  <a:pt x="1071817" y="5483577"/>
                </a:cubicBezTo>
                <a:cubicBezTo>
                  <a:pt x="1078654" y="5476430"/>
                  <a:pt x="1091705" y="5475809"/>
                  <a:pt x="1101338" y="5471458"/>
                </a:cubicBezTo>
                <a:cubicBezTo>
                  <a:pt x="1115321" y="5464933"/>
                  <a:pt x="1128993" y="5457475"/>
                  <a:pt x="1139248" y="5452503"/>
                </a:cubicBezTo>
                <a:cubicBezTo>
                  <a:pt x="1128061" y="5433238"/>
                  <a:pt x="1119671" y="5419255"/>
                  <a:pt x="1106309" y="5396260"/>
                </a:cubicBezTo>
                <a:cubicBezTo>
                  <a:pt x="1154785" y="5376994"/>
                  <a:pt x="1199220" y="5359593"/>
                  <a:pt x="1244277" y="5341570"/>
                </a:cubicBezTo>
                <a:cubicBezTo>
                  <a:pt x="1232780" y="5306146"/>
                  <a:pt x="1199220" y="5318886"/>
                  <a:pt x="1180887" y="5320129"/>
                </a:cubicBezTo>
                <a:cubicBezTo>
                  <a:pt x="1115632" y="5324168"/>
                  <a:pt x="1064049" y="5289987"/>
                  <a:pt x="1007805" y="5268857"/>
                </a:cubicBezTo>
                <a:cubicBezTo>
                  <a:pt x="990404" y="5262332"/>
                  <a:pt x="1001590" y="5201738"/>
                  <a:pt x="1021788" y="5194590"/>
                </a:cubicBezTo>
                <a:cubicBezTo>
                  <a:pt x="1060631" y="5180607"/>
                  <a:pt x="1100095" y="5168799"/>
                  <a:pt x="1142355" y="5155127"/>
                </a:cubicBezTo>
                <a:cubicBezTo>
                  <a:pt x="1132101" y="5123121"/>
                  <a:pt x="1153542" y="5115663"/>
                  <a:pt x="1185237" y="5110380"/>
                </a:cubicBezTo>
                <a:cubicBezTo>
                  <a:pt x="1225011" y="5103855"/>
                  <a:pt x="1261057" y="5105409"/>
                  <a:pt x="1295549" y="5128403"/>
                </a:cubicBezTo>
                <a:cubicBezTo>
                  <a:pt x="1303628" y="5133686"/>
                  <a:pt x="1324137" y="5136171"/>
                  <a:pt x="1326623" y="5132132"/>
                </a:cubicBezTo>
                <a:cubicBezTo>
                  <a:pt x="1344024" y="5104787"/>
                  <a:pt x="1359872" y="5113798"/>
                  <a:pt x="1381002" y="5127471"/>
                </a:cubicBezTo>
                <a:cubicBezTo>
                  <a:pt x="1401822" y="5140832"/>
                  <a:pt x="1443150" y="5130578"/>
                  <a:pt x="1472359" y="5112245"/>
                </a:cubicBezTo>
                <a:cubicBezTo>
                  <a:pt x="1493179" y="5120634"/>
                  <a:pt x="1508405" y="5127471"/>
                  <a:pt x="1524253" y="5133064"/>
                </a:cubicBezTo>
                <a:cubicBezTo>
                  <a:pt x="1539790" y="5138657"/>
                  <a:pt x="1555016" y="5156991"/>
                  <a:pt x="1571796" y="5133375"/>
                </a:cubicBezTo>
                <a:cubicBezTo>
                  <a:pt x="1570864" y="5134618"/>
                  <a:pt x="1584847" y="5140211"/>
                  <a:pt x="1593548" y="5141454"/>
                </a:cubicBezTo>
                <a:cubicBezTo>
                  <a:pt x="1620271" y="5155748"/>
                  <a:pt x="1646373" y="5171596"/>
                  <a:pt x="1674029" y="5183404"/>
                </a:cubicBezTo>
                <a:cubicBezTo>
                  <a:pt x="1683972" y="5187754"/>
                  <a:pt x="1708521" y="5183715"/>
                  <a:pt x="1708831" y="5180918"/>
                </a:cubicBezTo>
                <a:cubicBezTo>
                  <a:pt x="1712871" y="5153573"/>
                  <a:pt x="1734312" y="5155748"/>
                  <a:pt x="1752335" y="5150466"/>
                </a:cubicBezTo>
                <a:cubicBezTo>
                  <a:pt x="1757928" y="5148912"/>
                  <a:pt x="1761346" y="5138657"/>
                  <a:pt x="1769115" y="5127160"/>
                </a:cubicBezTo>
                <a:cubicBezTo>
                  <a:pt x="1705413" y="5121567"/>
                  <a:pt x="1647927" y="5103855"/>
                  <a:pt x="1593548" y="5141454"/>
                </a:cubicBezTo>
                <a:close/>
                <a:moveTo>
                  <a:pt x="1068399" y="3154592"/>
                </a:moveTo>
                <a:cubicBezTo>
                  <a:pt x="1064670" y="3154902"/>
                  <a:pt x="1060942" y="3154902"/>
                  <a:pt x="1057213" y="3155213"/>
                </a:cubicBezTo>
                <a:cubicBezTo>
                  <a:pt x="1051619" y="3171682"/>
                  <a:pt x="1044162" y="3187530"/>
                  <a:pt x="1040744" y="3204620"/>
                </a:cubicBezTo>
                <a:cubicBezTo>
                  <a:pt x="1037947" y="3218914"/>
                  <a:pt x="1044783" y="3236627"/>
                  <a:pt x="1038879" y="3248746"/>
                </a:cubicBezTo>
                <a:cubicBezTo>
                  <a:pt x="1022099" y="3285413"/>
                  <a:pt x="1019303" y="3319904"/>
                  <a:pt x="1033597" y="3358747"/>
                </a:cubicBezTo>
                <a:cubicBezTo>
                  <a:pt x="1039811" y="3376148"/>
                  <a:pt x="1023342" y="3407222"/>
                  <a:pt x="1032664" y="3417166"/>
                </a:cubicBezTo>
                <a:cubicBezTo>
                  <a:pt x="1063117" y="3449483"/>
                  <a:pt x="1043229" y="3481488"/>
                  <a:pt x="1039190" y="3512562"/>
                </a:cubicBezTo>
                <a:cubicBezTo>
                  <a:pt x="1035772" y="3538043"/>
                  <a:pt x="1028314" y="3567563"/>
                  <a:pt x="1011845" y="3585586"/>
                </a:cubicBezTo>
                <a:cubicBezTo>
                  <a:pt x="990715" y="3609202"/>
                  <a:pt x="994754" y="3631265"/>
                  <a:pt x="998172" y="3656124"/>
                </a:cubicBezTo>
                <a:cubicBezTo>
                  <a:pt x="999105" y="3661717"/>
                  <a:pt x="1005941" y="3666689"/>
                  <a:pt x="1005630" y="3671971"/>
                </a:cubicBezTo>
                <a:cubicBezTo>
                  <a:pt x="1000969" y="3728837"/>
                  <a:pt x="995065" y="3785702"/>
                  <a:pt x="1054105" y="3822990"/>
                </a:cubicBezTo>
                <a:cubicBezTo>
                  <a:pt x="1056591" y="3824544"/>
                  <a:pt x="1050687" y="3840081"/>
                  <a:pt x="1048512" y="3849714"/>
                </a:cubicBezTo>
                <a:cubicBezTo>
                  <a:pt x="1073060" y="3868047"/>
                  <a:pt x="1122779" y="3859658"/>
                  <a:pt x="1135208" y="3908133"/>
                </a:cubicBezTo>
                <a:cubicBezTo>
                  <a:pt x="1135830" y="3910308"/>
                  <a:pt x="1141423" y="3912172"/>
                  <a:pt x="1144841" y="3912794"/>
                </a:cubicBezTo>
                <a:cubicBezTo>
                  <a:pt x="1171565" y="3918387"/>
                  <a:pt x="1198599" y="3923670"/>
                  <a:pt x="1225944" y="3929263"/>
                </a:cubicBezTo>
                <a:cubicBezTo>
                  <a:pt x="1232159" y="3947286"/>
                  <a:pt x="1239305" y="3967794"/>
                  <a:pt x="1246142" y="3987371"/>
                </a:cubicBezTo>
                <a:cubicBezTo>
                  <a:pt x="1175915" y="4044236"/>
                  <a:pt x="1159135" y="4090536"/>
                  <a:pt x="1235887" y="4147712"/>
                </a:cubicBezTo>
                <a:cubicBezTo>
                  <a:pt x="1263232" y="4167910"/>
                  <a:pt x="1288713" y="4190594"/>
                  <a:pt x="1316679" y="4209549"/>
                </a:cubicBezTo>
                <a:cubicBezTo>
                  <a:pt x="1354279" y="4235030"/>
                  <a:pt x="1390946" y="4266103"/>
                  <a:pt x="1432896" y="4279776"/>
                </a:cubicBezTo>
                <a:cubicBezTo>
                  <a:pt x="1490382" y="4298731"/>
                  <a:pt x="1551908" y="4306811"/>
                  <a:pt x="1612503" y="4314268"/>
                </a:cubicBezTo>
                <a:cubicBezTo>
                  <a:pt x="1664396" y="4320794"/>
                  <a:pt x="1717532" y="4321726"/>
                  <a:pt x="1770047" y="4322969"/>
                </a:cubicBezTo>
                <a:cubicBezTo>
                  <a:pt x="1790245" y="4323279"/>
                  <a:pt x="1807025" y="4315822"/>
                  <a:pt x="1810443" y="4289720"/>
                </a:cubicBezTo>
                <a:cubicBezTo>
                  <a:pt x="1813240" y="4268279"/>
                  <a:pt x="1812618" y="4253053"/>
                  <a:pt x="1787759" y="4248702"/>
                </a:cubicBezTo>
                <a:cubicBezTo>
                  <a:pt x="1786205" y="4248392"/>
                  <a:pt x="1785273" y="4245284"/>
                  <a:pt x="1784030" y="4243109"/>
                </a:cubicBezTo>
                <a:cubicBezTo>
                  <a:pt x="1790556" y="4238759"/>
                  <a:pt x="1797081" y="4234408"/>
                  <a:pt x="1803917" y="4230058"/>
                </a:cubicBezTo>
                <a:cubicBezTo>
                  <a:pt x="1797081" y="4224154"/>
                  <a:pt x="1787138" y="4216075"/>
                  <a:pt x="1787448" y="4215764"/>
                </a:cubicBezTo>
                <a:cubicBezTo>
                  <a:pt x="1803607" y="4195566"/>
                  <a:pt x="1784652" y="4182826"/>
                  <a:pt x="1775019" y="4172260"/>
                </a:cubicBezTo>
                <a:cubicBezTo>
                  <a:pt x="1749538" y="4144294"/>
                  <a:pt x="1749227" y="4110734"/>
                  <a:pt x="1748295" y="4077175"/>
                </a:cubicBezTo>
                <a:cubicBezTo>
                  <a:pt x="1747984" y="4059773"/>
                  <a:pt x="1753889" y="4041440"/>
                  <a:pt x="1750160" y="4024970"/>
                </a:cubicBezTo>
                <a:cubicBezTo>
                  <a:pt x="1743634" y="3996072"/>
                  <a:pt x="1731515" y="3968105"/>
                  <a:pt x="1722815" y="3942625"/>
                </a:cubicBezTo>
                <a:cubicBezTo>
                  <a:pt x="1732448" y="3929574"/>
                  <a:pt x="1740837" y="3917765"/>
                  <a:pt x="1748917" y="3906268"/>
                </a:cubicBezTo>
                <a:cubicBezTo>
                  <a:pt x="1719086" y="3869601"/>
                  <a:pt x="1713803" y="3868047"/>
                  <a:pt x="1729962" y="3809007"/>
                </a:cubicBezTo>
                <a:cubicBezTo>
                  <a:pt x="1738662" y="3777001"/>
                  <a:pt x="1735555" y="3734740"/>
                  <a:pt x="1774087" y="3713921"/>
                </a:cubicBezTo>
                <a:cubicBezTo>
                  <a:pt x="1784030" y="3708639"/>
                  <a:pt x="1797703" y="3691859"/>
                  <a:pt x="1795528" y="3685955"/>
                </a:cubicBezTo>
                <a:cubicBezTo>
                  <a:pt x="1774708" y="3630954"/>
                  <a:pt x="1836234" y="3602988"/>
                  <a:pt x="1836856" y="3553891"/>
                </a:cubicBezTo>
                <a:cubicBezTo>
                  <a:pt x="1837166" y="3535246"/>
                  <a:pt x="1865444" y="3518466"/>
                  <a:pt x="1875077" y="3497958"/>
                </a:cubicBezTo>
                <a:cubicBezTo>
                  <a:pt x="1893099" y="3459737"/>
                  <a:pt x="1906772" y="3419341"/>
                  <a:pt x="1921687" y="3379877"/>
                </a:cubicBezTo>
                <a:cubicBezTo>
                  <a:pt x="1923241" y="3375527"/>
                  <a:pt x="1922930" y="3368069"/>
                  <a:pt x="1920134" y="3364962"/>
                </a:cubicBezTo>
                <a:cubicBezTo>
                  <a:pt x="1889681" y="3332334"/>
                  <a:pt x="1896207" y="3289452"/>
                  <a:pt x="1886574" y="3251231"/>
                </a:cubicBezTo>
                <a:cubicBezTo>
                  <a:pt x="1846178" y="3225440"/>
                  <a:pt x="1804850" y="3199338"/>
                  <a:pt x="1771601" y="3177897"/>
                </a:cubicBezTo>
                <a:cubicBezTo>
                  <a:pt x="1732758" y="3201824"/>
                  <a:pt x="1698888" y="3222333"/>
                  <a:pt x="1664707" y="3243463"/>
                </a:cubicBezTo>
                <a:cubicBezTo>
                  <a:pt x="1675582" y="3286345"/>
                  <a:pt x="1651966" y="3318040"/>
                  <a:pt x="1608774" y="3316486"/>
                </a:cubicBezTo>
                <a:cubicBezTo>
                  <a:pt x="1600694" y="3316176"/>
                  <a:pt x="1591061" y="3315554"/>
                  <a:pt x="1585158" y="3319594"/>
                </a:cubicBezTo>
                <a:cubicBezTo>
                  <a:pt x="1560609" y="3336063"/>
                  <a:pt x="1538547" y="3332334"/>
                  <a:pt x="1513377" y="3319594"/>
                </a:cubicBezTo>
                <a:cubicBezTo>
                  <a:pt x="1465212" y="3295356"/>
                  <a:pt x="1413319" y="3285723"/>
                  <a:pt x="1358940" y="3288831"/>
                </a:cubicBezTo>
                <a:cubicBezTo>
                  <a:pt x="1348685" y="3289452"/>
                  <a:pt x="1331906" y="3282616"/>
                  <a:pt x="1328177" y="3274537"/>
                </a:cubicBezTo>
                <a:cubicBezTo>
                  <a:pt x="1309843" y="3235694"/>
                  <a:pt x="1280944" y="3240977"/>
                  <a:pt x="1248317" y="3249056"/>
                </a:cubicBezTo>
                <a:cubicBezTo>
                  <a:pt x="1228740" y="3253717"/>
                  <a:pt x="1205746" y="3259621"/>
                  <a:pt x="1188344" y="3253407"/>
                </a:cubicBezTo>
                <a:cubicBezTo>
                  <a:pt x="1137383" y="3235073"/>
                  <a:pt x="1092948" y="3206796"/>
                  <a:pt x="1068399" y="3154592"/>
                </a:cubicBezTo>
                <a:close/>
                <a:moveTo>
                  <a:pt x="2183018" y="1705618"/>
                </a:moveTo>
                <a:cubicBezTo>
                  <a:pt x="2189855" y="1718669"/>
                  <a:pt x="2195448" y="1732963"/>
                  <a:pt x="2204149" y="1744771"/>
                </a:cubicBezTo>
                <a:cubicBezTo>
                  <a:pt x="2236776" y="1788585"/>
                  <a:pt x="2283387" y="1810337"/>
                  <a:pt x="2333416" y="1828670"/>
                </a:cubicBezTo>
                <a:cubicBezTo>
                  <a:pt x="2377852" y="1844829"/>
                  <a:pt x="2421355" y="1864405"/>
                  <a:pt x="2462683" y="1887089"/>
                </a:cubicBezTo>
                <a:cubicBezTo>
                  <a:pt x="2490650" y="1902626"/>
                  <a:pt x="2511469" y="1932457"/>
                  <a:pt x="2540057" y="1945508"/>
                </a:cubicBezTo>
                <a:cubicBezTo>
                  <a:pt x="2620228" y="1981864"/>
                  <a:pt x="2650991" y="2053956"/>
                  <a:pt x="2670257" y="2128533"/>
                </a:cubicBezTo>
                <a:cubicBezTo>
                  <a:pt x="2685172" y="2186641"/>
                  <a:pt x="2706302" y="2207771"/>
                  <a:pt x="2765964" y="2188816"/>
                </a:cubicBezTo>
                <a:cubicBezTo>
                  <a:pt x="2772179" y="2109889"/>
                  <a:pt x="2807914" y="2050848"/>
                  <a:pt x="2879073" y="2014492"/>
                </a:cubicBezTo>
                <a:cubicBezTo>
                  <a:pt x="2870062" y="2002684"/>
                  <a:pt x="2869440" y="2001752"/>
                  <a:pt x="2903311" y="1977825"/>
                </a:cubicBezTo>
                <a:cubicBezTo>
                  <a:pt x="2921023" y="1965395"/>
                  <a:pt x="2932831" y="1953276"/>
                  <a:pt x="2940910" y="1930903"/>
                </a:cubicBezTo>
                <a:cubicBezTo>
                  <a:pt x="2945260" y="1919095"/>
                  <a:pt x="2979752" y="1918163"/>
                  <a:pt x="2970119" y="1897343"/>
                </a:cubicBezTo>
                <a:cubicBezTo>
                  <a:pt x="2985345" y="1886468"/>
                  <a:pt x="2999640" y="1879010"/>
                  <a:pt x="3009583" y="1867823"/>
                </a:cubicBezTo>
                <a:cubicBezTo>
                  <a:pt x="3024499" y="1850733"/>
                  <a:pt x="3035996" y="1830535"/>
                  <a:pt x="3049668" y="1812201"/>
                </a:cubicBezTo>
                <a:cubicBezTo>
                  <a:pt x="3061166" y="1796043"/>
                  <a:pt x="3073595" y="1780506"/>
                  <a:pt x="3090997" y="1757200"/>
                </a:cubicBezTo>
                <a:cubicBezTo>
                  <a:pt x="3055262" y="1746324"/>
                  <a:pt x="3031335" y="1739799"/>
                  <a:pt x="3007719" y="1731720"/>
                </a:cubicBezTo>
                <a:cubicBezTo>
                  <a:pt x="2994046" y="1727059"/>
                  <a:pt x="2979131" y="1722708"/>
                  <a:pt x="2967633" y="1714629"/>
                </a:cubicBezTo>
                <a:cubicBezTo>
                  <a:pt x="2910458" y="1674233"/>
                  <a:pt x="2857010" y="1626690"/>
                  <a:pt x="2796106" y="1592820"/>
                </a:cubicBezTo>
                <a:cubicBezTo>
                  <a:pt x="2754467" y="1569514"/>
                  <a:pt x="2703506" y="1556774"/>
                  <a:pt x="2655341" y="1552734"/>
                </a:cubicBezTo>
                <a:cubicBezTo>
                  <a:pt x="2605312" y="1548695"/>
                  <a:pt x="2551244" y="1552113"/>
                  <a:pt x="2504012" y="1567339"/>
                </a:cubicBezTo>
                <a:cubicBezTo>
                  <a:pt x="2430056" y="1591266"/>
                  <a:pt x="2359207" y="1623894"/>
                  <a:pt x="2313529" y="1695053"/>
                </a:cubicBezTo>
                <a:cubicBezTo>
                  <a:pt x="2277172" y="1752229"/>
                  <a:pt x="2242059" y="1751607"/>
                  <a:pt x="2183018" y="1705618"/>
                </a:cubicBezTo>
                <a:close/>
                <a:moveTo>
                  <a:pt x="906194" y="4454100"/>
                </a:moveTo>
                <a:cubicBezTo>
                  <a:pt x="1146705" y="4529299"/>
                  <a:pt x="1385974" y="4573113"/>
                  <a:pt x="1631457" y="4582125"/>
                </a:cubicBezTo>
                <a:cubicBezTo>
                  <a:pt x="1624000" y="4575288"/>
                  <a:pt x="1616542" y="4568452"/>
                  <a:pt x="1609706" y="4562237"/>
                </a:cubicBezTo>
                <a:cubicBezTo>
                  <a:pt x="1617785" y="4548565"/>
                  <a:pt x="1624311" y="4538000"/>
                  <a:pt x="1633322" y="4523084"/>
                </a:cubicBezTo>
                <a:cubicBezTo>
                  <a:pt x="1552841" y="4513452"/>
                  <a:pt x="1477953" y="4505994"/>
                  <a:pt x="1403686" y="4495739"/>
                </a:cubicBezTo>
                <a:cubicBezTo>
                  <a:pt x="1323516" y="4484553"/>
                  <a:pt x="1243656" y="4471502"/>
                  <a:pt x="1163485" y="4458761"/>
                </a:cubicBezTo>
                <a:cubicBezTo>
                  <a:pt x="1114389" y="4450993"/>
                  <a:pt x="1061252" y="4451304"/>
                  <a:pt x="1017438" y="4431727"/>
                </a:cubicBezTo>
                <a:cubicBezTo>
                  <a:pt x="971449" y="4410908"/>
                  <a:pt x="943793" y="4424580"/>
                  <a:pt x="906194" y="4454100"/>
                </a:cubicBezTo>
                <a:close/>
                <a:moveTo>
                  <a:pt x="3350774" y="5088007"/>
                </a:moveTo>
                <a:cubicBezTo>
                  <a:pt x="3277129" y="5094843"/>
                  <a:pt x="3192297" y="5071227"/>
                  <a:pt x="3146929" y="5171285"/>
                </a:cubicBezTo>
                <a:cubicBezTo>
                  <a:pt x="3167749" y="5165381"/>
                  <a:pt x="3184529" y="5160409"/>
                  <a:pt x="3201930" y="5155437"/>
                </a:cubicBezTo>
                <a:cubicBezTo>
                  <a:pt x="3213117" y="5159477"/>
                  <a:pt x="3226789" y="5164760"/>
                  <a:pt x="3240773" y="5169731"/>
                </a:cubicBezTo>
                <a:cubicBezTo>
                  <a:pt x="3256309" y="5175325"/>
                  <a:pt x="3271846" y="5180607"/>
                  <a:pt x="3283965" y="5184647"/>
                </a:cubicBezTo>
                <a:cubicBezTo>
                  <a:pt x="3295773" y="5174082"/>
                  <a:pt x="3305406" y="5159788"/>
                  <a:pt x="3318457" y="5155127"/>
                </a:cubicBezTo>
                <a:cubicBezTo>
                  <a:pt x="3365068" y="5138657"/>
                  <a:pt x="3365689" y="5139590"/>
                  <a:pt x="3350774" y="5088007"/>
                </a:cubicBezTo>
                <a:close/>
                <a:moveTo>
                  <a:pt x="1784962" y="4380145"/>
                </a:moveTo>
                <a:cubicBezTo>
                  <a:pt x="1683351" y="4343167"/>
                  <a:pt x="1575835" y="4359947"/>
                  <a:pt x="1469563" y="4354664"/>
                </a:cubicBezTo>
                <a:cubicBezTo>
                  <a:pt x="1528914" y="4377659"/>
                  <a:pt x="1589197" y="4398789"/>
                  <a:pt x="1651345" y="4410597"/>
                </a:cubicBezTo>
                <a:cubicBezTo>
                  <a:pt x="1697023" y="4419298"/>
                  <a:pt x="1746742" y="4425202"/>
                  <a:pt x="1784962" y="4380145"/>
                </a:cubicBezTo>
                <a:close/>
                <a:moveTo>
                  <a:pt x="3332751" y="6546303"/>
                </a:moveTo>
                <a:cubicBezTo>
                  <a:pt x="3332440" y="6550032"/>
                  <a:pt x="3332130" y="6553761"/>
                  <a:pt x="3331819" y="6557800"/>
                </a:cubicBezTo>
                <a:cubicBezTo>
                  <a:pt x="3330576" y="6569920"/>
                  <a:pt x="3328090" y="6582349"/>
                  <a:pt x="3328401" y="6594468"/>
                </a:cubicBezTo>
                <a:cubicBezTo>
                  <a:pt x="3328712" y="6604101"/>
                  <a:pt x="3330576" y="6619638"/>
                  <a:pt x="3335858" y="6621813"/>
                </a:cubicBezTo>
                <a:cubicBezTo>
                  <a:pt x="3344559" y="6625230"/>
                  <a:pt x="3365068" y="6620880"/>
                  <a:pt x="3365689" y="6617462"/>
                </a:cubicBezTo>
                <a:cubicBezTo>
                  <a:pt x="3368486" y="6599129"/>
                  <a:pt x="3370350" y="6579242"/>
                  <a:pt x="3365379" y="6562151"/>
                </a:cubicBezTo>
                <a:cubicBezTo>
                  <a:pt x="3362893" y="6554383"/>
                  <a:pt x="3344249" y="6551586"/>
                  <a:pt x="3332751" y="6546303"/>
                </a:cubicBezTo>
                <a:close/>
                <a:moveTo>
                  <a:pt x="4525987" y="4492011"/>
                </a:moveTo>
                <a:cubicBezTo>
                  <a:pt x="4513868" y="4495739"/>
                  <a:pt x="4505789" y="4498225"/>
                  <a:pt x="4498642" y="4500400"/>
                </a:cubicBezTo>
                <a:cubicBezTo>
                  <a:pt x="4508275" y="4524016"/>
                  <a:pt x="4516354" y="4544526"/>
                  <a:pt x="4525987" y="4568763"/>
                </a:cubicBezTo>
                <a:cubicBezTo>
                  <a:pt x="4525987" y="4543282"/>
                  <a:pt x="4525987" y="4521220"/>
                  <a:pt x="4525987" y="4492011"/>
                </a:cubicBezTo>
                <a:close/>
              </a:path>
            </a:pathLst>
          </a:custGeom>
          <a:solidFill>
            <a:srgbClr val="000000"/>
          </a:solidFill>
          <a:ln w="3107"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1AD6D8CA-2E93-4FE2-AA63-F41891CD460E}"/>
              </a:ext>
            </a:extLst>
          </p:cNvPr>
          <p:cNvSpPr/>
          <p:nvPr/>
        </p:nvSpPr>
        <p:spPr>
          <a:xfrm>
            <a:off x="4876800" y="847758"/>
            <a:ext cx="2438400" cy="2398505"/>
          </a:xfrm>
          <a:custGeom>
            <a:avLst/>
            <a:gdLst>
              <a:gd name="connsiteX0" fmla="*/ 6568680 w 6968557"/>
              <a:gd name="connsiteY0" fmla="*/ 4448265 h 6854545"/>
              <a:gd name="connsiteX1" fmla="*/ 6441885 w 6968557"/>
              <a:gd name="connsiteY1" fmla="*/ 4546730 h 6854545"/>
              <a:gd name="connsiteX2" fmla="*/ 6386952 w 6968557"/>
              <a:gd name="connsiteY2" fmla="*/ 4511836 h 6854545"/>
              <a:gd name="connsiteX3" fmla="*/ 6334437 w 6968557"/>
              <a:gd name="connsiteY3" fmla="*/ 4481433 h 6854545"/>
              <a:gd name="connsiteX4" fmla="*/ 6301616 w 6968557"/>
              <a:gd name="connsiteY4" fmla="*/ 4500089 h 6854545"/>
              <a:gd name="connsiteX5" fmla="*/ 6307144 w 6968557"/>
              <a:gd name="connsiteY5" fmla="*/ 4512872 h 6854545"/>
              <a:gd name="connsiteX6" fmla="*/ 6340656 w 6968557"/>
              <a:gd name="connsiteY6" fmla="*/ 4510799 h 6854545"/>
              <a:gd name="connsiteX7" fmla="*/ 6387643 w 6968557"/>
              <a:gd name="connsiteY7" fmla="*/ 4578861 h 6854545"/>
              <a:gd name="connsiteX8" fmla="*/ 6362077 w 6968557"/>
              <a:gd name="connsiteY8" fmla="*/ 4598900 h 6854545"/>
              <a:gd name="connsiteX9" fmla="*/ 6371750 w 6968557"/>
              <a:gd name="connsiteY9" fmla="*/ 4636212 h 6854545"/>
              <a:gd name="connsiteX10" fmla="*/ 6264994 w 6968557"/>
              <a:gd name="connsiteY10" fmla="*/ 4584043 h 6854545"/>
              <a:gd name="connsiteX11" fmla="*/ 6251519 w 6968557"/>
              <a:gd name="connsiteY11" fmla="*/ 4615137 h 6854545"/>
              <a:gd name="connsiteX12" fmla="*/ 6310599 w 6968557"/>
              <a:gd name="connsiteY12" fmla="*/ 4662470 h 6854545"/>
              <a:gd name="connsiteX13" fmla="*/ 6254283 w 6968557"/>
              <a:gd name="connsiteY13" fmla="*/ 4711530 h 6854545"/>
              <a:gd name="connsiteX14" fmla="*/ 6243573 w 6968557"/>
              <a:gd name="connsiteY14" fmla="*/ 4708075 h 6854545"/>
              <a:gd name="connsiteX15" fmla="*/ 6260157 w 6968557"/>
              <a:gd name="connsiteY15" fmla="*/ 4656596 h 6854545"/>
              <a:gd name="connsiteX16" fmla="*/ 6257048 w 6968557"/>
              <a:gd name="connsiteY16" fmla="*/ 4654869 h 6854545"/>
              <a:gd name="connsiteX17" fmla="*/ 6243919 w 6968557"/>
              <a:gd name="connsiteY17" fmla="*/ 4676635 h 6854545"/>
              <a:gd name="connsiteX18" fmla="*/ 6224917 w 6968557"/>
              <a:gd name="connsiteY18" fmla="*/ 4659015 h 6854545"/>
              <a:gd name="connsiteX19" fmla="*/ 6165147 w 6968557"/>
              <a:gd name="connsiteY19" fmla="*/ 4732950 h 6854545"/>
              <a:gd name="connsiteX20" fmla="*/ 6154782 w 6968557"/>
              <a:gd name="connsiteY20" fmla="*/ 4807922 h 6854545"/>
              <a:gd name="connsiteX21" fmla="*/ 6110559 w 6968557"/>
              <a:gd name="connsiteY21" fmla="*/ 4962356 h 6854545"/>
              <a:gd name="connsiteX22" fmla="*/ 6100540 w 6968557"/>
              <a:gd name="connsiteY22" fmla="*/ 4962011 h 6854545"/>
              <a:gd name="connsiteX23" fmla="*/ 6102958 w 6968557"/>
              <a:gd name="connsiteY23" fmla="*/ 4937135 h 6854545"/>
              <a:gd name="connsiteX24" fmla="*/ 6058390 w 6968557"/>
              <a:gd name="connsiteY24" fmla="*/ 4958556 h 6854545"/>
              <a:gd name="connsiteX25" fmla="*/ 6011058 w 6968557"/>
              <a:gd name="connsiteY25" fmla="*/ 5012452 h 6854545"/>
              <a:gd name="connsiteX26" fmla="*/ 5973399 w 6968557"/>
              <a:gd name="connsiteY26" fmla="*/ 4998287 h 6854545"/>
              <a:gd name="connsiteX27" fmla="*/ 5944723 w 6968557"/>
              <a:gd name="connsiteY27" fmla="*/ 4923315 h 6854545"/>
              <a:gd name="connsiteX28" fmla="*/ 5946796 w 6968557"/>
              <a:gd name="connsiteY28" fmla="*/ 4842816 h 6854545"/>
              <a:gd name="connsiteX29" fmla="*/ 5994474 w 6968557"/>
              <a:gd name="connsiteY29" fmla="*/ 4766117 h 6854545"/>
              <a:gd name="connsiteX30" fmla="*/ 5976854 w 6968557"/>
              <a:gd name="connsiteY30" fmla="*/ 4746424 h 6854545"/>
              <a:gd name="connsiteX31" fmla="*/ 6066336 w 6968557"/>
              <a:gd name="connsiteY31" fmla="*/ 4739169 h 6854545"/>
              <a:gd name="connsiteX32" fmla="*/ 6066336 w 6968557"/>
              <a:gd name="connsiteY32" fmla="*/ 4709111 h 6854545"/>
              <a:gd name="connsiteX33" fmla="*/ 6012094 w 6968557"/>
              <a:gd name="connsiteY33" fmla="*/ 4673180 h 6854545"/>
              <a:gd name="connsiteX34" fmla="*/ 6045607 w 6968557"/>
              <a:gd name="connsiteY34" fmla="*/ 4632067 h 6854545"/>
              <a:gd name="connsiteX35" fmla="*/ 6067718 w 6968557"/>
              <a:gd name="connsiteY35" fmla="*/ 4599936 h 6854545"/>
              <a:gd name="connsiteX36" fmla="*/ 6048716 w 6968557"/>
              <a:gd name="connsiteY36" fmla="*/ 4580934 h 6854545"/>
              <a:gd name="connsiteX37" fmla="*/ 6031787 w 6968557"/>
              <a:gd name="connsiteY37" fmla="*/ 4534638 h 6854545"/>
              <a:gd name="connsiteX38" fmla="*/ 6029714 w 6968557"/>
              <a:gd name="connsiteY38" fmla="*/ 4487997 h 6854545"/>
              <a:gd name="connsiteX39" fmla="*/ 6033515 w 6968557"/>
              <a:gd name="connsiteY39" fmla="*/ 4453102 h 6854545"/>
              <a:gd name="connsiteX40" fmla="*/ 6002766 w 6968557"/>
              <a:gd name="connsiteY40" fmla="*/ 4452411 h 6854545"/>
              <a:gd name="connsiteX41" fmla="*/ 5973399 w 6968557"/>
              <a:gd name="connsiteY41" fmla="*/ 4445847 h 6854545"/>
              <a:gd name="connsiteX42" fmla="*/ 5953706 w 6968557"/>
              <a:gd name="connsiteY42" fmla="*/ 4485924 h 6854545"/>
              <a:gd name="connsiteX43" fmla="*/ 5993783 w 6968557"/>
              <a:gd name="connsiteY43" fmla="*/ 4506308 h 6854545"/>
              <a:gd name="connsiteX44" fmla="*/ 5945760 w 6968557"/>
              <a:gd name="connsiteY44" fmla="*/ 4523582 h 6854545"/>
              <a:gd name="connsiteX45" fmla="*/ 5933322 w 6968557"/>
              <a:gd name="connsiteY45" fmla="*/ 4533602 h 6854545"/>
              <a:gd name="connsiteX46" fmla="*/ 5851441 w 6968557"/>
              <a:gd name="connsiteY46" fmla="*/ 4514600 h 6854545"/>
              <a:gd name="connsiteX47" fmla="*/ 5885990 w 6968557"/>
              <a:gd name="connsiteY47" fmla="*/ 4469340 h 6854545"/>
              <a:gd name="connsiteX48" fmla="*/ 5843149 w 6968557"/>
              <a:gd name="connsiteY48" fmla="*/ 4492143 h 6854545"/>
              <a:gd name="connsiteX49" fmla="*/ 5845222 w 6968557"/>
              <a:gd name="connsiteY49" fmla="*/ 4478668 h 6854545"/>
              <a:gd name="connsiteX50" fmla="*/ 5765068 w 6968557"/>
              <a:gd name="connsiteY50" fmla="*/ 4450684 h 6854545"/>
              <a:gd name="connsiteX51" fmla="*/ 5759886 w 6968557"/>
              <a:gd name="connsiteY51" fmla="*/ 4460012 h 6854545"/>
              <a:gd name="connsiteX52" fmla="*/ 5800653 w 6968557"/>
              <a:gd name="connsiteY52" fmla="*/ 4544312 h 6854545"/>
              <a:gd name="connsiteX53" fmla="*/ 5835894 w 6968557"/>
              <a:gd name="connsiteY53" fmla="*/ 4529801 h 6854545"/>
              <a:gd name="connsiteX54" fmla="*/ 5878389 w 6968557"/>
              <a:gd name="connsiteY54" fmla="*/ 4550876 h 6854545"/>
              <a:gd name="connsiteX55" fmla="*/ 5875280 w 6968557"/>
              <a:gd name="connsiteY55" fmla="*/ 4560896 h 6854545"/>
              <a:gd name="connsiteX56" fmla="*/ 5784070 w 6968557"/>
              <a:gd name="connsiteY56" fmla="*/ 4560896 h 6854545"/>
              <a:gd name="connsiteX57" fmla="*/ 5769214 w 6968557"/>
              <a:gd name="connsiteY57" fmla="*/ 4521855 h 6854545"/>
              <a:gd name="connsiteX58" fmla="*/ 5691824 w 6968557"/>
              <a:gd name="connsiteY58" fmla="*/ 4542930 h 6854545"/>
              <a:gd name="connsiteX59" fmla="*/ 5723954 w 6968557"/>
              <a:gd name="connsiteY59" fmla="*/ 4583698 h 6854545"/>
              <a:gd name="connsiteX60" fmla="*/ 5741229 w 6968557"/>
              <a:gd name="connsiteY60" fmla="*/ 4553986 h 6854545"/>
              <a:gd name="connsiteX61" fmla="*/ 5833821 w 6968557"/>
              <a:gd name="connsiteY61" fmla="*/ 4612373 h 6854545"/>
              <a:gd name="connsiteX62" fmla="*/ 5785452 w 6968557"/>
              <a:gd name="connsiteY62" fmla="*/ 4645195 h 6854545"/>
              <a:gd name="connsiteX63" fmla="*/ 5752976 w 6968557"/>
              <a:gd name="connsiteY63" fmla="*/ 4616520 h 6854545"/>
              <a:gd name="connsiteX64" fmla="*/ 5689751 w 6968557"/>
              <a:gd name="connsiteY64" fmla="*/ 4600281 h 6854545"/>
              <a:gd name="connsiteX65" fmla="*/ 5656238 w 6968557"/>
              <a:gd name="connsiteY65" fmla="*/ 4661779 h 6854545"/>
              <a:gd name="connsiteX66" fmla="*/ 5632745 w 6968557"/>
              <a:gd name="connsiteY66" fmla="*/ 4681472 h 6854545"/>
              <a:gd name="connsiteX67" fmla="*/ 5651747 w 6968557"/>
              <a:gd name="connsiteY67" fmla="*/ 4699783 h 6854545"/>
              <a:gd name="connsiteX68" fmla="*/ 5696315 w 6968557"/>
              <a:gd name="connsiteY68" fmla="*/ 4735023 h 6854545"/>
              <a:gd name="connsiteX69" fmla="*/ 5753321 w 6968557"/>
              <a:gd name="connsiteY69" fmla="*/ 4750916 h 6854545"/>
              <a:gd name="connsiteX70" fmla="*/ 5803072 w 6968557"/>
              <a:gd name="connsiteY70" fmla="*/ 4730877 h 6854545"/>
              <a:gd name="connsiteX71" fmla="*/ 5892900 w 6968557"/>
              <a:gd name="connsiteY71" fmla="*/ 4667652 h 6854545"/>
              <a:gd name="connsiteX72" fmla="*/ 5903265 w 6968557"/>
              <a:gd name="connsiteY72" fmla="*/ 4665924 h 6854545"/>
              <a:gd name="connsiteX73" fmla="*/ 5913975 w 6968557"/>
              <a:gd name="connsiteY73" fmla="*/ 4673871 h 6854545"/>
              <a:gd name="connsiteX74" fmla="*/ 5857659 w 6968557"/>
              <a:gd name="connsiteY74" fmla="*/ 4703929 h 6854545"/>
              <a:gd name="connsiteX75" fmla="*/ 5902228 w 6968557"/>
              <a:gd name="connsiteY75" fmla="*/ 4717748 h 6854545"/>
              <a:gd name="connsiteX76" fmla="*/ 5770941 w 6968557"/>
              <a:gd name="connsiteY76" fmla="*/ 4771991 h 6854545"/>
              <a:gd name="connsiteX77" fmla="*/ 5753321 w 6968557"/>
              <a:gd name="connsiteY77" fmla="*/ 4774063 h 6854545"/>
              <a:gd name="connsiteX78" fmla="*/ 5679041 w 6968557"/>
              <a:gd name="connsiteY78" fmla="*/ 4773718 h 6854545"/>
              <a:gd name="connsiteX79" fmla="*/ 5539808 w 6968557"/>
              <a:gd name="connsiteY79" fmla="*/ 4718439 h 6854545"/>
              <a:gd name="connsiteX80" fmla="*/ 5492130 w 6968557"/>
              <a:gd name="connsiteY80" fmla="*/ 4739860 h 6854545"/>
              <a:gd name="connsiteX81" fmla="*/ 5502495 w 6968557"/>
              <a:gd name="connsiteY81" fmla="*/ 4790647 h 6854545"/>
              <a:gd name="connsiteX82" fmla="*/ 5523915 w 6968557"/>
              <a:gd name="connsiteY82" fmla="*/ 4816559 h 6854545"/>
              <a:gd name="connsiteX83" fmla="*/ 5541535 w 6968557"/>
              <a:gd name="connsiteY83" fmla="*/ 4853872 h 6854545"/>
              <a:gd name="connsiteX84" fmla="*/ 5381918 w 6968557"/>
              <a:gd name="connsiteY84" fmla="*/ 4839707 h 6854545"/>
              <a:gd name="connsiteX85" fmla="*/ 5460345 w 6968557"/>
              <a:gd name="connsiteY85" fmla="*/ 4797557 h 6854545"/>
              <a:gd name="connsiteX86" fmla="*/ 5387791 w 6968557"/>
              <a:gd name="connsiteY86" fmla="*/ 4814486 h 6854545"/>
              <a:gd name="connsiteX87" fmla="*/ 5399884 w 6968557"/>
              <a:gd name="connsiteY87" fmla="*/ 4657287 h 6854545"/>
              <a:gd name="connsiteX88" fmla="*/ 5388828 w 6968557"/>
              <a:gd name="connsiteY88" fmla="*/ 4654869 h 6854545"/>
              <a:gd name="connsiteX89" fmla="*/ 5363953 w 6968557"/>
              <a:gd name="connsiteY89" fmla="*/ 4728804 h 6854545"/>
              <a:gd name="connsiteX90" fmla="*/ 5311093 w 6968557"/>
              <a:gd name="connsiteY90" fmla="*/ 4793065 h 6854545"/>
              <a:gd name="connsiteX91" fmla="*/ 5271016 w 6968557"/>
              <a:gd name="connsiteY91" fmla="*/ 4781664 h 6854545"/>
              <a:gd name="connsiteX92" fmla="*/ 5241649 w 6968557"/>
              <a:gd name="connsiteY92" fmla="*/ 4816559 h 6854545"/>
              <a:gd name="connsiteX93" fmla="*/ 5227138 w 6968557"/>
              <a:gd name="connsiteY93" fmla="*/ 4845926 h 6854545"/>
              <a:gd name="connsiteX94" fmla="*/ 5205372 w 6968557"/>
              <a:gd name="connsiteY94" fmla="*/ 4824160 h 6854545"/>
              <a:gd name="connsiteX95" fmla="*/ 5197771 w 6968557"/>
              <a:gd name="connsiteY95" fmla="*/ 4814486 h 6854545"/>
              <a:gd name="connsiteX96" fmla="*/ 5075468 w 6968557"/>
              <a:gd name="connsiteY96" fmla="*/ 4880475 h 6854545"/>
              <a:gd name="connsiteX97" fmla="*/ 5031245 w 6968557"/>
              <a:gd name="connsiteY97" fmla="*/ 4932299 h 6854545"/>
              <a:gd name="connsiteX98" fmla="*/ 5012243 w 6968557"/>
              <a:gd name="connsiteY98" fmla="*/ 4992068 h 6854545"/>
              <a:gd name="connsiteX99" fmla="*/ 5019498 w 6968557"/>
              <a:gd name="connsiteY99" fmla="*/ 5012798 h 6854545"/>
              <a:gd name="connsiteX100" fmla="*/ 4874392 w 6968557"/>
              <a:gd name="connsiteY100" fmla="*/ 5090188 h 6854545"/>
              <a:gd name="connsiteX101" fmla="*/ 4846407 w 6968557"/>
              <a:gd name="connsiteY101" fmla="*/ 5139939 h 6854545"/>
              <a:gd name="connsiteX102" fmla="*/ 4837079 w 6968557"/>
              <a:gd name="connsiteY102" fmla="*/ 5161704 h 6854545"/>
              <a:gd name="connsiteX103" fmla="*/ 4761071 w 6968557"/>
              <a:gd name="connsiteY103" fmla="*/ 5182780 h 6854545"/>
              <a:gd name="connsiteX104" fmla="*/ 4733777 w 6968557"/>
              <a:gd name="connsiteY104" fmla="*/ 5192453 h 6854545"/>
              <a:gd name="connsiteX105" fmla="*/ 4745178 w 6968557"/>
              <a:gd name="connsiteY105" fmla="*/ 5222511 h 6854545"/>
              <a:gd name="connsiteX106" fmla="*/ 4747942 w 6968557"/>
              <a:gd name="connsiteY106" fmla="*/ 5256024 h 6854545"/>
              <a:gd name="connsiteX107" fmla="*/ 4732049 w 6968557"/>
              <a:gd name="connsiteY107" fmla="*/ 5341014 h 6854545"/>
              <a:gd name="connsiteX108" fmla="*/ 4716848 w 6968557"/>
              <a:gd name="connsiteY108" fmla="*/ 5348615 h 6854545"/>
              <a:gd name="connsiteX109" fmla="*/ 4548939 w 6968557"/>
              <a:gd name="connsiteY109" fmla="*/ 5377291 h 6854545"/>
              <a:gd name="connsiteX110" fmla="*/ 4545484 w 6968557"/>
              <a:gd name="connsiteY110" fmla="*/ 5419787 h 6854545"/>
              <a:gd name="connsiteX111" fmla="*/ 4426290 w 6968557"/>
              <a:gd name="connsiteY111" fmla="*/ 5530344 h 6854545"/>
              <a:gd name="connsiteX112" fmla="*/ 4341990 w 6968557"/>
              <a:gd name="connsiteY112" fmla="*/ 5629499 h 6854545"/>
              <a:gd name="connsiteX113" fmla="*/ 4280492 w 6968557"/>
              <a:gd name="connsiteY113" fmla="*/ 5643665 h 6854545"/>
              <a:gd name="connsiteX114" fmla="*/ 4126058 w 6968557"/>
              <a:gd name="connsiteY114" fmla="*/ 5650574 h 6854545"/>
              <a:gd name="connsiteX115" fmla="*/ 4069742 w 6968557"/>
              <a:gd name="connsiteY115" fmla="*/ 5622244 h 6854545"/>
              <a:gd name="connsiteX116" fmla="*/ 4013428 w 6968557"/>
              <a:gd name="connsiteY116" fmla="*/ 5616716 h 6854545"/>
              <a:gd name="connsiteX117" fmla="*/ 3948475 w 6968557"/>
              <a:gd name="connsiteY117" fmla="*/ 5630882 h 6854545"/>
              <a:gd name="connsiteX118" fmla="*/ 3920836 w 6968557"/>
              <a:gd name="connsiteY118" fmla="*/ 5647811 h 6854545"/>
              <a:gd name="connsiteX119" fmla="*/ 3895615 w 6968557"/>
              <a:gd name="connsiteY119" fmla="*/ 5620517 h 6854545"/>
              <a:gd name="connsiteX120" fmla="*/ 3858647 w 6968557"/>
              <a:gd name="connsiteY120" fmla="*/ 5658866 h 6854545"/>
              <a:gd name="connsiteX121" fmla="*/ 3836536 w 6968557"/>
              <a:gd name="connsiteY121" fmla="*/ 5658175 h 6854545"/>
              <a:gd name="connsiteX122" fmla="*/ 3765365 w 6968557"/>
              <a:gd name="connsiteY122" fmla="*/ 5681669 h 6854545"/>
              <a:gd name="connsiteX123" fmla="*/ 3782985 w 6968557"/>
              <a:gd name="connsiteY123" fmla="*/ 5680287 h 6854545"/>
              <a:gd name="connsiteX124" fmla="*/ 3812352 w 6968557"/>
              <a:gd name="connsiteY124" fmla="*/ 5689270 h 6854545"/>
              <a:gd name="connsiteX125" fmla="*/ 3788858 w 6968557"/>
              <a:gd name="connsiteY125" fmla="*/ 5700325 h 6854545"/>
              <a:gd name="connsiteX126" fmla="*/ 3739798 w 6968557"/>
              <a:gd name="connsiteY126" fmla="*/ 5769078 h 6854545"/>
              <a:gd name="connsiteX127" fmla="*/ 3701794 w 6968557"/>
              <a:gd name="connsiteY127" fmla="*/ 5829539 h 6854545"/>
              <a:gd name="connsiteX128" fmla="*/ 3713541 w 6968557"/>
              <a:gd name="connsiteY128" fmla="*/ 5845431 h 6854545"/>
              <a:gd name="connsiteX129" fmla="*/ 3726325 w 6968557"/>
              <a:gd name="connsiteY129" fmla="*/ 5841631 h 6854545"/>
              <a:gd name="connsiteX130" fmla="*/ 3785058 w 6968557"/>
              <a:gd name="connsiteY130" fmla="*/ 5745239 h 6854545"/>
              <a:gd name="connsiteX131" fmla="*/ 3804060 w 6968557"/>
              <a:gd name="connsiteY131" fmla="*/ 5712417 h 6854545"/>
              <a:gd name="connsiteX132" fmla="*/ 3915653 w 6968557"/>
              <a:gd name="connsiteY132" fmla="*/ 5731074 h 6854545"/>
              <a:gd name="connsiteX133" fmla="*/ 3992353 w 6968557"/>
              <a:gd name="connsiteY133" fmla="*/ 5749731 h 6854545"/>
              <a:gd name="connsiteX134" fmla="*/ 3994771 w 6968557"/>
              <a:gd name="connsiteY134" fmla="*/ 5734529 h 6854545"/>
              <a:gd name="connsiteX135" fmla="*/ 4004445 w 6968557"/>
              <a:gd name="connsiteY135" fmla="*/ 5702398 h 6854545"/>
              <a:gd name="connsiteX136" fmla="*/ 4044522 w 6968557"/>
              <a:gd name="connsiteY136" fmla="*/ 5705853 h 6854545"/>
              <a:gd name="connsiteX137" fmla="*/ 4175809 w 6968557"/>
              <a:gd name="connsiteY137" fmla="*/ 5761132 h 6854545"/>
              <a:gd name="connsiteX138" fmla="*/ 4205866 w 6968557"/>
              <a:gd name="connsiteY138" fmla="*/ 5759750 h 6854545"/>
              <a:gd name="connsiteX139" fmla="*/ 4237997 w 6968557"/>
              <a:gd name="connsiteY139" fmla="*/ 5782552 h 6854545"/>
              <a:gd name="connsiteX140" fmla="*/ 4207594 w 6968557"/>
              <a:gd name="connsiteY140" fmla="*/ 5806391 h 6854545"/>
              <a:gd name="connsiteX141" fmla="*/ 4148169 w 6968557"/>
              <a:gd name="connsiteY141" fmla="*/ 5816410 h 6854545"/>
              <a:gd name="connsiteX142" fmla="*/ 4129513 w 6968557"/>
              <a:gd name="connsiteY142" fmla="*/ 5810192 h 6854545"/>
              <a:gd name="connsiteX143" fmla="*/ 4085635 w 6968557"/>
              <a:gd name="connsiteY143" fmla="*/ 5809500 h 6854545"/>
              <a:gd name="connsiteX144" fmla="*/ 4004790 w 6968557"/>
              <a:gd name="connsiteY144" fmla="*/ 5841631 h 6854545"/>
              <a:gd name="connsiteX145" fmla="*/ 3952967 w 6968557"/>
              <a:gd name="connsiteY145" fmla="*/ 5894837 h 6854545"/>
              <a:gd name="connsiteX146" fmla="*/ 3992353 w 6968557"/>
              <a:gd name="connsiteY146" fmla="*/ 5905547 h 6854545"/>
              <a:gd name="connsiteX147" fmla="*/ 3992353 w 6968557"/>
              <a:gd name="connsiteY147" fmla="*/ 5910729 h 6854545"/>
              <a:gd name="connsiteX148" fmla="*/ 3951585 w 6968557"/>
              <a:gd name="connsiteY148" fmla="*/ 5917294 h 6854545"/>
              <a:gd name="connsiteX149" fmla="*/ 3951585 w 6968557"/>
              <a:gd name="connsiteY149" fmla="*/ 5980173 h 6854545"/>
              <a:gd name="connsiteX150" fmla="*/ 3890433 w 6968557"/>
              <a:gd name="connsiteY150" fmla="*/ 5991574 h 6854545"/>
              <a:gd name="connsiteX151" fmla="*/ 3884905 w 6968557"/>
              <a:gd name="connsiteY151" fmla="*/ 5954952 h 6854545"/>
              <a:gd name="connsiteX152" fmla="*/ 3850356 w 6968557"/>
              <a:gd name="connsiteY152" fmla="*/ 5970845 h 6854545"/>
              <a:gd name="connsiteX153" fmla="*/ 3877304 w 6968557"/>
              <a:gd name="connsiteY153" fmla="*/ 5926622 h 6854545"/>
              <a:gd name="connsiteX154" fmla="*/ 3841373 w 6968557"/>
              <a:gd name="connsiteY154" fmla="*/ 5910729 h 6854545"/>
              <a:gd name="connsiteX155" fmla="*/ 3848283 w 6968557"/>
              <a:gd name="connsiteY155" fmla="*/ 5880672 h 6854545"/>
              <a:gd name="connsiteX156" fmla="*/ 3950203 w 6968557"/>
              <a:gd name="connsiteY156" fmla="*/ 5851650 h 6854545"/>
              <a:gd name="connsiteX157" fmla="*/ 3863484 w 6968557"/>
              <a:gd name="connsiteY157" fmla="*/ 5870998 h 6854545"/>
              <a:gd name="connsiteX158" fmla="*/ 3866594 w 6968557"/>
              <a:gd name="connsiteY158" fmla="*/ 5844395 h 6854545"/>
              <a:gd name="connsiteX159" fmla="*/ 3775730 w 6968557"/>
              <a:gd name="connsiteY159" fmla="*/ 5825393 h 6854545"/>
              <a:gd name="connsiteX160" fmla="*/ 3762601 w 6968557"/>
              <a:gd name="connsiteY160" fmla="*/ 5850959 h 6854545"/>
              <a:gd name="connsiteX161" fmla="*/ 3813388 w 6968557"/>
              <a:gd name="connsiteY161" fmla="*/ 5891382 h 6854545"/>
              <a:gd name="connsiteX162" fmla="*/ 3737035 w 6968557"/>
              <a:gd name="connsiteY162" fmla="*/ 5961171 h 6854545"/>
              <a:gd name="connsiteX163" fmla="*/ 3696958 w 6968557"/>
              <a:gd name="connsiteY163" fmla="*/ 5931804 h 6854545"/>
              <a:gd name="connsiteX164" fmla="*/ 3633733 w 6968557"/>
              <a:gd name="connsiteY164" fmla="*/ 5946661 h 6854545"/>
              <a:gd name="connsiteX165" fmla="*/ 3653080 w 6968557"/>
              <a:gd name="connsiteY165" fmla="*/ 5916948 h 6854545"/>
              <a:gd name="connsiteX166" fmla="*/ 3637878 w 6968557"/>
              <a:gd name="connsiteY166" fmla="*/ 5919712 h 6854545"/>
              <a:gd name="connsiteX167" fmla="*/ 3581218 w 6968557"/>
              <a:gd name="connsiteY167" fmla="*/ 6006085 h 6854545"/>
              <a:gd name="connsiteX168" fmla="*/ 3558416 w 6968557"/>
              <a:gd name="connsiteY168" fmla="*/ 6051690 h 6854545"/>
              <a:gd name="connsiteX169" fmla="*/ 3525248 w 6968557"/>
              <a:gd name="connsiteY169" fmla="*/ 6124934 h 6854545"/>
              <a:gd name="connsiteX170" fmla="*/ 3515575 w 6968557"/>
              <a:gd name="connsiteY170" fmla="*/ 6151882 h 6854545"/>
              <a:gd name="connsiteX171" fmla="*/ 3544942 w 6968557"/>
              <a:gd name="connsiteY171" fmla="*/ 6166047 h 6854545"/>
              <a:gd name="connsiteX172" fmla="*/ 3506937 w 6968557"/>
              <a:gd name="connsiteY172" fmla="*/ 6174339 h 6854545"/>
              <a:gd name="connsiteX173" fmla="*/ 3465824 w 6968557"/>
              <a:gd name="connsiteY173" fmla="*/ 6168466 h 6854545"/>
              <a:gd name="connsiteX174" fmla="*/ 3440603 w 6968557"/>
              <a:gd name="connsiteY174" fmla="*/ 6198178 h 6854545"/>
              <a:gd name="connsiteX175" fmla="*/ 3388434 w 6968557"/>
              <a:gd name="connsiteY175" fmla="*/ 6281096 h 6854545"/>
              <a:gd name="connsiteX176" fmla="*/ 3371159 w 6968557"/>
              <a:gd name="connsiteY176" fmla="*/ 6345012 h 6854545"/>
              <a:gd name="connsiteX177" fmla="*/ 3481026 w 6968557"/>
              <a:gd name="connsiteY177" fmla="*/ 6336374 h 6854545"/>
              <a:gd name="connsiteX178" fmla="*/ 3510392 w 6968557"/>
              <a:gd name="connsiteY178" fmla="*/ 6342593 h 6854545"/>
              <a:gd name="connsiteX179" fmla="*/ 3500719 w 6968557"/>
              <a:gd name="connsiteY179" fmla="*/ 6367123 h 6854545"/>
              <a:gd name="connsiteX180" fmla="*/ 3401563 w 6968557"/>
              <a:gd name="connsiteY180" fmla="*/ 6377833 h 6854545"/>
              <a:gd name="connsiteX181" fmla="*/ 3264403 w 6968557"/>
              <a:gd name="connsiteY181" fmla="*/ 6379561 h 6854545"/>
              <a:gd name="connsiteX182" fmla="*/ 3187704 w 6968557"/>
              <a:gd name="connsiteY182" fmla="*/ 6399945 h 6854545"/>
              <a:gd name="connsiteX183" fmla="*/ 3178721 w 6968557"/>
              <a:gd name="connsiteY183" fmla="*/ 6436221 h 6854545"/>
              <a:gd name="connsiteX184" fmla="*/ 3204633 w 6968557"/>
              <a:gd name="connsiteY184" fmla="*/ 6431730 h 6854545"/>
              <a:gd name="connsiteX185" fmla="*/ 3198068 w 6968557"/>
              <a:gd name="connsiteY185" fmla="*/ 6468352 h 6854545"/>
              <a:gd name="connsiteX186" fmla="*/ 3225362 w 6968557"/>
              <a:gd name="connsiteY186" fmla="*/ 6489773 h 6854545"/>
              <a:gd name="connsiteX187" fmla="*/ 3217070 w 6968557"/>
              <a:gd name="connsiteY187" fmla="*/ 6501174 h 6854545"/>
              <a:gd name="connsiteX188" fmla="*/ 3155919 w 6968557"/>
              <a:gd name="connsiteY188" fmla="*/ 6454187 h 6854545"/>
              <a:gd name="connsiteX189" fmla="*/ 3176648 w 6968557"/>
              <a:gd name="connsiteY189" fmla="*/ 6529159 h 6854545"/>
              <a:gd name="connsiteX190" fmla="*/ 3182867 w 6968557"/>
              <a:gd name="connsiteY190" fmla="*/ 6649044 h 6854545"/>
              <a:gd name="connsiteX191" fmla="*/ 3160410 w 6968557"/>
              <a:gd name="connsiteY191" fmla="*/ 6673920 h 6854545"/>
              <a:gd name="connsiteX192" fmla="*/ 3069200 w 6968557"/>
              <a:gd name="connsiteY192" fmla="*/ 6674956 h 6854545"/>
              <a:gd name="connsiteX193" fmla="*/ 3041561 w 6968557"/>
              <a:gd name="connsiteY193" fmla="*/ 6675992 h 6854545"/>
              <a:gd name="connsiteX194" fmla="*/ 3040179 w 6968557"/>
              <a:gd name="connsiteY194" fmla="*/ 6709851 h 6854545"/>
              <a:gd name="connsiteX195" fmla="*/ 3060563 w 6968557"/>
              <a:gd name="connsiteY195" fmla="*/ 6766165 h 6854545"/>
              <a:gd name="connsiteX196" fmla="*/ 2974190 w 6968557"/>
              <a:gd name="connsiteY196" fmla="*/ 6708814 h 6854545"/>
              <a:gd name="connsiteX197" fmla="*/ 2899564 w 6968557"/>
              <a:gd name="connsiteY197" fmla="*/ 6749582 h 6854545"/>
              <a:gd name="connsiteX198" fmla="*/ 2888163 w 6968557"/>
              <a:gd name="connsiteY198" fmla="*/ 6735417 h 6854545"/>
              <a:gd name="connsiteX199" fmla="*/ 2941714 w 6968557"/>
              <a:gd name="connsiteY199" fmla="*/ 6701213 h 6854545"/>
              <a:gd name="connsiteX200" fmla="*/ 2936186 w 6968557"/>
              <a:gd name="connsiteY200" fmla="*/ 6689467 h 6854545"/>
              <a:gd name="connsiteX201" fmla="*/ 2817683 w 6968557"/>
              <a:gd name="connsiteY201" fmla="*/ 6664246 h 6854545"/>
              <a:gd name="connsiteX202" fmla="*/ 2784861 w 6968557"/>
              <a:gd name="connsiteY202" fmla="*/ 6599984 h 6854545"/>
              <a:gd name="connsiteX203" fmla="*/ 2782097 w 6968557"/>
              <a:gd name="connsiteY203" fmla="*/ 6558525 h 6854545"/>
              <a:gd name="connsiteX204" fmla="*/ 2740293 w 6968557"/>
              <a:gd name="connsiteY204" fmla="*/ 6584783 h 6854545"/>
              <a:gd name="connsiteX205" fmla="*/ 2771387 w 6968557"/>
              <a:gd name="connsiteY205" fmla="*/ 6689812 h 6854545"/>
              <a:gd name="connsiteX206" fmla="*/ 2840485 w 6968557"/>
              <a:gd name="connsiteY206" fmla="*/ 6698449 h 6854545"/>
              <a:gd name="connsiteX207" fmla="*/ 2839103 w 6968557"/>
              <a:gd name="connsiteY207" fmla="*/ 6708814 h 6854545"/>
              <a:gd name="connsiteX208" fmla="*/ 2770350 w 6968557"/>
              <a:gd name="connsiteY208" fmla="*/ 6815916 h 6854545"/>
              <a:gd name="connsiteX209" fmla="*/ 2672576 w 6968557"/>
              <a:gd name="connsiteY209" fmla="*/ 6850811 h 6854545"/>
              <a:gd name="connsiteX210" fmla="*/ 2475646 w 6968557"/>
              <a:gd name="connsiteY210" fmla="*/ 6779294 h 6854545"/>
              <a:gd name="connsiteX211" fmla="*/ 2422441 w 6968557"/>
              <a:gd name="connsiteY211" fmla="*/ 6703286 h 6854545"/>
              <a:gd name="connsiteX212" fmla="*/ 2395147 w 6968557"/>
              <a:gd name="connsiteY212" fmla="*/ 6544706 h 6854545"/>
              <a:gd name="connsiteX213" fmla="*/ 2335031 w 6968557"/>
              <a:gd name="connsiteY213" fmla="*/ 6409964 h 6854545"/>
              <a:gd name="connsiteX214" fmla="*/ 2326740 w 6968557"/>
              <a:gd name="connsiteY214" fmla="*/ 6398217 h 6854545"/>
              <a:gd name="connsiteX215" fmla="*/ 2262824 w 6968557"/>
              <a:gd name="connsiteY215" fmla="*/ 6300789 h 6854545"/>
              <a:gd name="connsiteX216" fmla="*/ 2209618 w 6968557"/>
              <a:gd name="connsiteY216" fmla="*/ 6243783 h 6854545"/>
              <a:gd name="connsiteX217" fmla="*/ 2166432 w 6968557"/>
              <a:gd name="connsiteY217" fmla="*/ 6140136 h 6854545"/>
              <a:gd name="connsiteX218" fmla="*/ 2256259 w 6968557"/>
              <a:gd name="connsiteY218" fmla="*/ 6070346 h 6854545"/>
              <a:gd name="connsiteX219" fmla="*/ 2302210 w 6968557"/>
              <a:gd name="connsiteY219" fmla="*/ 6082093 h 6854545"/>
              <a:gd name="connsiteX220" fmla="*/ 2381327 w 6968557"/>
              <a:gd name="connsiteY220" fmla="*/ 6050653 h 6854545"/>
              <a:gd name="connsiteX221" fmla="*/ 2347815 w 6968557"/>
              <a:gd name="connsiteY221" fmla="*/ 6004012 h 6854545"/>
              <a:gd name="connsiteX222" fmla="*/ 2374417 w 6968557"/>
              <a:gd name="connsiteY222" fmla="*/ 5994338 h 6854545"/>
              <a:gd name="connsiteX223" fmla="*/ 2429005 w 6968557"/>
              <a:gd name="connsiteY223" fmla="*/ 5936641 h 6854545"/>
              <a:gd name="connsiteX224" fmla="*/ 2310156 w 6968557"/>
              <a:gd name="connsiteY224" fmla="*/ 5891037 h 6854545"/>
              <a:gd name="connsiteX225" fmla="*/ 2237948 w 6968557"/>
              <a:gd name="connsiteY225" fmla="*/ 5878944 h 6854545"/>
              <a:gd name="connsiteX226" fmla="*/ 2134301 w 6968557"/>
              <a:gd name="connsiteY226" fmla="*/ 5864779 h 6854545"/>
              <a:gd name="connsiteX227" fmla="*/ 1990577 w 6968557"/>
              <a:gd name="connsiteY227" fmla="*/ 5809500 h 6854545"/>
              <a:gd name="connsiteX228" fmla="*/ 1973648 w 6968557"/>
              <a:gd name="connsiteY228" fmla="*/ 5784971 h 6854545"/>
              <a:gd name="connsiteX229" fmla="*/ 1984703 w 6968557"/>
              <a:gd name="connsiteY229" fmla="*/ 5762514 h 6854545"/>
              <a:gd name="connsiteX230" fmla="*/ 1931498 w 6968557"/>
              <a:gd name="connsiteY230" fmla="*/ 5728656 h 6854545"/>
              <a:gd name="connsiteX231" fmla="*/ 1937026 w 6968557"/>
              <a:gd name="connsiteY231" fmla="*/ 5771151 h 6854545"/>
              <a:gd name="connsiteX232" fmla="*/ 1929079 w 6968557"/>
              <a:gd name="connsiteY232" fmla="*/ 5776333 h 6854545"/>
              <a:gd name="connsiteX233" fmla="*/ 1913532 w 6968557"/>
              <a:gd name="connsiteY233" fmla="*/ 5753531 h 6854545"/>
              <a:gd name="connsiteX234" fmla="*/ 1775336 w 6968557"/>
              <a:gd name="connsiteY234" fmla="*/ 5723473 h 6854545"/>
              <a:gd name="connsiteX235" fmla="*/ 1714529 w 6968557"/>
              <a:gd name="connsiteY235" fmla="*/ 5749731 h 6854545"/>
              <a:gd name="connsiteX236" fmla="*/ 1687581 w 6968557"/>
              <a:gd name="connsiteY236" fmla="*/ 5766314 h 6854545"/>
              <a:gd name="connsiteX237" fmla="*/ 1625047 w 6968557"/>
              <a:gd name="connsiteY237" fmla="*/ 5805009 h 6854545"/>
              <a:gd name="connsiteX238" fmla="*/ 1590152 w 6968557"/>
              <a:gd name="connsiteY238" fmla="*/ 5855451 h 6854545"/>
              <a:gd name="connsiteX239" fmla="*/ 1536601 w 6968557"/>
              <a:gd name="connsiteY239" fmla="*/ 5967045 h 6854545"/>
              <a:gd name="connsiteX240" fmla="*/ 1416370 w 6968557"/>
              <a:gd name="connsiteY240" fmla="*/ 6011958 h 6854545"/>
              <a:gd name="connsiteX241" fmla="*/ 1385276 w 6968557"/>
              <a:gd name="connsiteY241" fmla="*/ 6027506 h 6854545"/>
              <a:gd name="connsiteX242" fmla="*/ 1285775 w 6968557"/>
              <a:gd name="connsiteY242" fmla="*/ 6037870 h 6854545"/>
              <a:gd name="connsiteX243" fmla="*/ 1156561 w 6968557"/>
              <a:gd name="connsiteY243" fmla="*/ 5985355 h 6854545"/>
              <a:gd name="connsiteX244" fmla="*/ 1100937 w 6968557"/>
              <a:gd name="connsiteY244" fmla="*/ 5924204 h 6854545"/>
              <a:gd name="connsiteX245" fmla="*/ 1078480 w 6968557"/>
              <a:gd name="connsiteY245" fmla="*/ 5896564 h 6854545"/>
              <a:gd name="connsiteX246" fmla="*/ 1071570 w 6968557"/>
              <a:gd name="connsiteY246" fmla="*/ 5867543 h 6854545"/>
              <a:gd name="connsiteX247" fmla="*/ 953758 w 6968557"/>
              <a:gd name="connsiteY247" fmla="*/ 5835412 h 6854545"/>
              <a:gd name="connsiteX248" fmla="*/ 940974 w 6968557"/>
              <a:gd name="connsiteY248" fmla="*/ 5717254 h 6854545"/>
              <a:gd name="connsiteX249" fmla="*/ 842164 w 6968557"/>
              <a:gd name="connsiteY249" fmla="*/ 5690997 h 6854545"/>
              <a:gd name="connsiteX250" fmla="*/ 791031 w 6968557"/>
              <a:gd name="connsiteY250" fmla="*/ 5615680 h 6854545"/>
              <a:gd name="connsiteX251" fmla="*/ 761665 w 6968557"/>
              <a:gd name="connsiteY251" fmla="*/ 5554873 h 6854545"/>
              <a:gd name="connsiteX252" fmla="*/ 737135 w 6968557"/>
              <a:gd name="connsiteY252" fmla="*/ 5508923 h 6854545"/>
              <a:gd name="connsiteX253" fmla="*/ 698094 w 6968557"/>
              <a:gd name="connsiteY253" fmla="*/ 5428769 h 6854545"/>
              <a:gd name="connsiteX254" fmla="*/ 669073 w 6968557"/>
              <a:gd name="connsiteY254" fmla="*/ 5382819 h 6854545"/>
              <a:gd name="connsiteX255" fmla="*/ 602739 w 6968557"/>
              <a:gd name="connsiteY255" fmla="*/ 5334796 h 6854545"/>
              <a:gd name="connsiteX256" fmla="*/ 508765 w 6968557"/>
              <a:gd name="connsiteY256" fmla="*/ 5288500 h 6854545"/>
              <a:gd name="connsiteX257" fmla="*/ 504965 w 6968557"/>
              <a:gd name="connsiteY257" fmla="*/ 5323740 h 6854545"/>
              <a:gd name="connsiteX258" fmla="*/ 500819 w 6968557"/>
              <a:gd name="connsiteY258" fmla="*/ 5369345 h 6854545"/>
              <a:gd name="connsiteX259" fmla="*/ 434484 w 6968557"/>
              <a:gd name="connsiteY259" fmla="*/ 5353798 h 6854545"/>
              <a:gd name="connsiteX260" fmla="*/ 423429 w 6968557"/>
              <a:gd name="connsiteY260" fmla="*/ 5332032 h 6854545"/>
              <a:gd name="connsiteX261" fmla="*/ 387843 w 6968557"/>
              <a:gd name="connsiteY261" fmla="*/ 5290573 h 6854545"/>
              <a:gd name="connsiteX262" fmla="*/ 436557 w 6968557"/>
              <a:gd name="connsiteY262" fmla="*/ 5233912 h 6854545"/>
              <a:gd name="connsiteX263" fmla="*/ 346730 w 6968557"/>
              <a:gd name="connsiteY263" fmla="*/ 5215255 h 6854545"/>
              <a:gd name="connsiteX264" fmla="*/ 322200 w 6968557"/>
              <a:gd name="connsiteY264" fmla="*/ 5165159 h 6854545"/>
              <a:gd name="connsiteX265" fmla="*/ 398553 w 6968557"/>
              <a:gd name="connsiteY265" fmla="*/ 5115754 h 6854545"/>
              <a:gd name="connsiteX266" fmla="*/ 517402 w 6968557"/>
              <a:gd name="connsiteY266" fmla="*/ 5128537 h 6854545"/>
              <a:gd name="connsiteX267" fmla="*/ 573026 w 6968557"/>
              <a:gd name="connsiteY267" fmla="*/ 5108844 h 6854545"/>
              <a:gd name="connsiteX268" fmla="*/ 529494 w 6968557"/>
              <a:gd name="connsiteY268" fmla="*/ 4999669 h 6854545"/>
              <a:gd name="connsiteX269" fmla="*/ 563353 w 6968557"/>
              <a:gd name="connsiteY269" fmla="*/ 4956828 h 6854545"/>
              <a:gd name="connsiteX270" fmla="*/ 526385 w 6968557"/>
              <a:gd name="connsiteY270" fmla="*/ 4907423 h 6854545"/>
              <a:gd name="connsiteX271" fmla="*/ 423083 w 6968557"/>
              <a:gd name="connsiteY271" fmla="*/ 4901550 h 6854545"/>
              <a:gd name="connsiteX272" fmla="*/ 393716 w 6968557"/>
              <a:gd name="connsiteY272" fmla="*/ 5044583 h 6854545"/>
              <a:gd name="connsiteX273" fmla="*/ 368150 w 6968557"/>
              <a:gd name="connsiteY273" fmla="*/ 5082241 h 6854545"/>
              <a:gd name="connsiteX274" fmla="*/ 295251 w 6968557"/>
              <a:gd name="connsiteY274" fmla="*/ 5065658 h 6854545"/>
              <a:gd name="connsiteX275" fmla="*/ 265194 w 6968557"/>
              <a:gd name="connsiteY275" fmla="*/ 5051493 h 6854545"/>
              <a:gd name="connsiteX276" fmla="*/ 238245 w 6968557"/>
              <a:gd name="connsiteY276" fmla="*/ 5116790 h 6854545"/>
              <a:gd name="connsiteX277" fmla="*/ 239627 w 6968557"/>
              <a:gd name="connsiteY277" fmla="*/ 5120245 h 6854545"/>
              <a:gd name="connsiteX278" fmla="*/ 266921 w 6968557"/>
              <a:gd name="connsiteY278" fmla="*/ 5178288 h 6854545"/>
              <a:gd name="connsiteX279" fmla="*/ 232372 w 6968557"/>
              <a:gd name="connsiteY279" fmla="*/ 5199708 h 6854545"/>
              <a:gd name="connsiteX280" fmla="*/ 161892 w 6968557"/>
              <a:gd name="connsiteY280" fmla="*/ 5164814 h 6854545"/>
              <a:gd name="connsiteX281" fmla="*/ 136671 w 6968557"/>
              <a:gd name="connsiteY281" fmla="*/ 5105735 h 6854545"/>
              <a:gd name="connsiteX282" fmla="*/ 193332 w 6968557"/>
              <a:gd name="connsiteY282" fmla="*/ 5113681 h 6854545"/>
              <a:gd name="connsiteX283" fmla="*/ 257593 w 6968557"/>
              <a:gd name="connsiteY283" fmla="*/ 5037673 h 6854545"/>
              <a:gd name="connsiteX284" fmla="*/ 220971 w 6968557"/>
              <a:gd name="connsiteY284" fmla="*/ 5017980 h 6854545"/>
              <a:gd name="connsiteX285" fmla="*/ 251029 w 6968557"/>
              <a:gd name="connsiteY285" fmla="*/ 4998978 h 6854545"/>
              <a:gd name="connsiteX286" fmla="*/ 222353 w 6968557"/>
              <a:gd name="connsiteY286" fmla="*/ 4927462 h 6854545"/>
              <a:gd name="connsiteX287" fmla="*/ 222353 w 6968557"/>
              <a:gd name="connsiteY287" fmla="*/ 4913297 h 6854545"/>
              <a:gd name="connsiteX288" fmla="*/ 372987 w 6968557"/>
              <a:gd name="connsiteY288" fmla="*/ 4772681 h 6854545"/>
              <a:gd name="connsiteX289" fmla="*/ 452450 w 6968557"/>
              <a:gd name="connsiteY289" fmla="*/ 4765426 h 6854545"/>
              <a:gd name="connsiteX290" fmla="*/ 501855 w 6968557"/>
              <a:gd name="connsiteY290" fmla="*/ 4808958 h 6854545"/>
              <a:gd name="connsiteX291" fmla="*/ 527076 w 6968557"/>
              <a:gd name="connsiteY291" fmla="*/ 4823469 h 6854545"/>
              <a:gd name="connsiteX292" fmla="*/ 571644 w 6968557"/>
              <a:gd name="connsiteY292" fmla="*/ 4777173 h 6854545"/>
              <a:gd name="connsiteX293" fmla="*/ 620704 w 6968557"/>
              <a:gd name="connsiteY293" fmla="*/ 4729495 h 6854545"/>
              <a:gd name="connsiteX294" fmla="*/ 773411 w 6968557"/>
              <a:gd name="connsiteY294" fmla="*/ 4686309 h 6854545"/>
              <a:gd name="connsiteX295" fmla="*/ 788958 w 6968557"/>
              <a:gd name="connsiteY295" fmla="*/ 4692528 h 6854545"/>
              <a:gd name="connsiteX296" fmla="*/ 848383 w 6968557"/>
              <a:gd name="connsiteY296" fmla="*/ 4721203 h 6854545"/>
              <a:gd name="connsiteX297" fmla="*/ 840782 w 6968557"/>
              <a:gd name="connsiteY297" fmla="*/ 4673871 h 6854545"/>
              <a:gd name="connsiteX298" fmla="*/ 926118 w 6968557"/>
              <a:gd name="connsiteY298" fmla="*/ 4655906 h 6854545"/>
              <a:gd name="connsiteX299" fmla="*/ 899170 w 6968557"/>
              <a:gd name="connsiteY299" fmla="*/ 4657633 h 6854545"/>
              <a:gd name="connsiteX300" fmla="*/ 897097 w 6968557"/>
              <a:gd name="connsiteY300" fmla="*/ 4651069 h 6854545"/>
              <a:gd name="connsiteX301" fmla="*/ 982088 w 6968557"/>
              <a:gd name="connsiteY301" fmla="*/ 4610646 h 6854545"/>
              <a:gd name="connsiteX302" fmla="*/ 1067079 w 6968557"/>
              <a:gd name="connsiteY302" fmla="*/ 4564696 h 6854545"/>
              <a:gd name="connsiteX303" fmla="*/ 1059132 w 6968557"/>
              <a:gd name="connsiteY303" fmla="*/ 4527728 h 6854545"/>
              <a:gd name="connsiteX304" fmla="*/ 1123394 w 6968557"/>
              <a:gd name="connsiteY304" fmla="*/ 4488688 h 6854545"/>
              <a:gd name="connsiteX305" fmla="*/ 1083317 w 6968557"/>
              <a:gd name="connsiteY305" fmla="*/ 4426154 h 6854545"/>
              <a:gd name="connsiteX306" fmla="*/ 1124776 w 6968557"/>
              <a:gd name="connsiteY306" fmla="*/ 4426154 h 6854545"/>
              <a:gd name="connsiteX307" fmla="*/ 1115448 w 6968557"/>
              <a:gd name="connsiteY307" fmla="*/ 4415098 h 6854545"/>
              <a:gd name="connsiteX308" fmla="*/ 1075371 w 6968557"/>
              <a:gd name="connsiteY308" fmla="*/ 4379167 h 6854545"/>
              <a:gd name="connsiteX309" fmla="*/ 1051877 w 6968557"/>
              <a:gd name="connsiteY309" fmla="*/ 4368111 h 6854545"/>
              <a:gd name="connsiteX310" fmla="*/ 1039439 w 6968557"/>
              <a:gd name="connsiteY310" fmla="*/ 4352564 h 6854545"/>
              <a:gd name="connsiteX311" fmla="*/ 1057750 w 6968557"/>
              <a:gd name="connsiteY311" fmla="*/ 4309723 h 6854545"/>
              <a:gd name="connsiteX312" fmla="*/ 957212 w 6968557"/>
              <a:gd name="connsiteY312" fmla="*/ 4269992 h 6854545"/>
              <a:gd name="connsiteX313" fmla="*/ 909535 w 6968557"/>
              <a:gd name="connsiteY313" fmla="*/ 4219550 h 6854545"/>
              <a:gd name="connsiteX314" fmla="*/ 927846 w 6968557"/>
              <a:gd name="connsiteY314" fmla="*/ 4210567 h 6854545"/>
              <a:gd name="connsiteX315" fmla="*/ 897788 w 6968557"/>
              <a:gd name="connsiteY315" fmla="*/ 4117630 h 6854545"/>
              <a:gd name="connsiteX316" fmla="*/ 835254 w 6968557"/>
              <a:gd name="connsiteY316" fmla="*/ 4095173 h 6854545"/>
              <a:gd name="connsiteX317" fmla="*/ 860475 w 6968557"/>
              <a:gd name="connsiteY317" fmla="*/ 4066843 h 6854545"/>
              <a:gd name="connsiteX318" fmla="*/ 811761 w 6968557"/>
              <a:gd name="connsiteY318" fmla="*/ 4025384 h 6854545"/>
              <a:gd name="connsiteX319" fmla="*/ 758901 w 6968557"/>
              <a:gd name="connsiteY319" fmla="*/ 3983234 h 6854545"/>
              <a:gd name="connsiteX320" fmla="*/ 782394 w 6968557"/>
              <a:gd name="connsiteY320" fmla="*/ 3921045 h 6854545"/>
              <a:gd name="connsiteX321" fmla="*/ 776521 w 6968557"/>
              <a:gd name="connsiteY321" fmla="*/ 3861967 h 6854545"/>
              <a:gd name="connsiteX322" fmla="*/ 775830 w 6968557"/>
              <a:gd name="connsiteY322" fmla="*/ 3851602 h 6854545"/>
              <a:gd name="connsiteX323" fmla="*/ 740244 w 6968557"/>
              <a:gd name="connsiteY323" fmla="*/ 3764192 h 6854545"/>
              <a:gd name="connsiteX324" fmla="*/ 680474 w 6968557"/>
              <a:gd name="connsiteY324" fmla="*/ 3752791 h 6854545"/>
              <a:gd name="connsiteX325" fmla="*/ 698785 w 6968557"/>
              <a:gd name="connsiteY325" fmla="*/ 3720315 h 6854545"/>
              <a:gd name="connsiteX326" fmla="*/ 688766 w 6968557"/>
              <a:gd name="connsiteY326" fmla="*/ 3724461 h 6854545"/>
              <a:gd name="connsiteX327" fmla="*/ 626232 w 6968557"/>
              <a:gd name="connsiteY327" fmla="*/ 3629797 h 6854545"/>
              <a:gd name="connsiteX328" fmla="*/ 638324 w 6968557"/>
              <a:gd name="connsiteY328" fmla="*/ 3592829 h 6854545"/>
              <a:gd name="connsiteX329" fmla="*/ 558170 w 6968557"/>
              <a:gd name="connsiteY329" fmla="*/ 3593174 h 6854545"/>
              <a:gd name="connsiteX330" fmla="*/ 483544 w 6968557"/>
              <a:gd name="connsiteY330" fmla="*/ 3546533 h 6854545"/>
              <a:gd name="connsiteX331" fmla="*/ 608266 w 6968557"/>
              <a:gd name="connsiteY331" fmla="*/ 3345803 h 6854545"/>
              <a:gd name="connsiteX332" fmla="*/ 596865 w 6968557"/>
              <a:gd name="connsiteY332" fmla="*/ 3342348 h 6854545"/>
              <a:gd name="connsiteX333" fmla="*/ 664236 w 6968557"/>
              <a:gd name="connsiteY333" fmla="*/ 3215207 h 6854545"/>
              <a:gd name="connsiteX334" fmla="*/ 623814 w 6968557"/>
              <a:gd name="connsiteY334" fmla="*/ 3199660 h 6854545"/>
              <a:gd name="connsiteX335" fmla="*/ 654217 w 6968557"/>
              <a:gd name="connsiteY335" fmla="*/ 3191368 h 6854545"/>
              <a:gd name="connsiteX336" fmla="*/ 579591 w 6968557"/>
              <a:gd name="connsiteY336" fmla="*/ 3135053 h 6854545"/>
              <a:gd name="connsiteX337" fmla="*/ 617940 w 6968557"/>
              <a:gd name="connsiteY337" fmla="*/ 3123652 h 6854545"/>
              <a:gd name="connsiteX338" fmla="*/ 615176 w 6968557"/>
              <a:gd name="connsiteY338" fmla="*/ 3115360 h 6854545"/>
              <a:gd name="connsiteX339" fmla="*/ 349839 w 6968557"/>
              <a:gd name="connsiteY339" fmla="*/ 3060772 h 6854545"/>
              <a:gd name="connsiteX340" fmla="*/ 293178 w 6968557"/>
              <a:gd name="connsiteY340" fmla="*/ 3047298 h 6854545"/>
              <a:gd name="connsiteX341" fmla="*/ 288342 w 6968557"/>
              <a:gd name="connsiteY341" fmla="*/ 3015168 h 6854545"/>
              <a:gd name="connsiteX342" fmla="*/ 290415 w 6968557"/>
              <a:gd name="connsiteY342" fmla="*/ 3000311 h 6854545"/>
              <a:gd name="connsiteX343" fmla="*/ 270722 w 6968557"/>
              <a:gd name="connsiteY343" fmla="*/ 3001348 h 6854545"/>
              <a:gd name="connsiteX344" fmla="*/ 247228 w 6968557"/>
              <a:gd name="connsiteY344" fmla="*/ 3061809 h 6854545"/>
              <a:gd name="connsiteX345" fmla="*/ 132525 w 6968557"/>
              <a:gd name="connsiteY345" fmla="*/ 3051790 h 6854545"/>
              <a:gd name="connsiteX346" fmla="*/ 156709 w 6968557"/>
              <a:gd name="connsiteY346" fmla="*/ 3047298 h 6854545"/>
              <a:gd name="connsiteX347" fmla="*/ 153600 w 6968557"/>
              <a:gd name="connsiteY347" fmla="*/ 3010331 h 6854545"/>
              <a:gd name="connsiteX348" fmla="*/ 197823 w 6968557"/>
              <a:gd name="connsiteY348" fmla="*/ 3023805 h 6854545"/>
              <a:gd name="connsiteX349" fmla="*/ 247919 w 6968557"/>
              <a:gd name="connsiteY349" fmla="*/ 3017241 h 6854545"/>
              <a:gd name="connsiteX350" fmla="*/ 217516 w 6968557"/>
              <a:gd name="connsiteY350" fmla="*/ 2969563 h 6854545"/>
              <a:gd name="connsiteX351" fmla="*/ 222007 w 6968557"/>
              <a:gd name="connsiteY351" fmla="*/ 2960235 h 6854545"/>
              <a:gd name="connsiteX352" fmla="*/ 236518 w 6968557"/>
              <a:gd name="connsiteY352" fmla="*/ 2903920 h 6854545"/>
              <a:gd name="connsiteX353" fmla="*/ 209570 w 6968557"/>
              <a:gd name="connsiteY353" fmla="*/ 2830675 h 6854545"/>
              <a:gd name="connsiteX354" fmla="*/ 182621 w 6968557"/>
              <a:gd name="connsiteY354" fmla="*/ 2794399 h 6854545"/>
              <a:gd name="connsiteX355" fmla="*/ 130107 w 6968557"/>
              <a:gd name="connsiteY355" fmla="*/ 2748794 h 6854545"/>
              <a:gd name="connsiteX356" fmla="*/ 94521 w 6968557"/>
              <a:gd name="connsiteY356" fmla="*/ 2729792 h 6854545"/>
              <a:gd name="connsiteX357" fmla="*/ 33369 w 6968557"/>
              <a:gd name="connsiteY357" fmla="*/ 2618198 h 6854545"/>
              <a:gd name="connsiteX358" fmla="*/ 29569 w 6968557"/>
              <a:gd name="connsiteY358" fmla="*/ 2547718 h 6854545"/>
              <a:gd name="connsiteX359" fmla="*/ 893 w 6968557"/>
              <a:gd name="connsiteY359" fmla="*/ 2456508 h 6854545"/>
              <a:gd name="connsiteX360" fmla="*/ 31987 w 6968557"/>
              <a:gd name="connsiteY360" fmla="*/ 2423687 h 6854545"/>
              <a:gd name="connsiteX361" fmla="*/ 57208 w 6968557"/>
              <a:gd name="connsiteY361" fmla="*/ 2389138 h 6854545"/>
              <a:gd name="connsiteX362" fmla="*/ 63772 w 6968557"/>
              <a:gd name="connsiteY362" fmla="*/ 2342151 h 6854545"/>
              <a:gd name="connsiteX363" fmla="*/ 81392 w 6968557"/>
              <a:gd name="connsiteY363" fmla="*/ 2312439 h 6854545"/>
              <a:gd name="connsiteX364" fmla="*/ 92794 w 6968557"/>
              <a:gd name="connsiteY364" fmla="*/ 2238849 h 6854545"/>
              <a:gd name="connsiteX365" fmla="*/ 173639 w 6968557"/>
              <a:gd name="connsiteY365" fmla="*/ 2177006 h 6854545"/>
              <a:gd name="connsiteX366" fmla="*/ 195059 w 6968557"/>
              <a:gd name="connsiteY366" fmla="*/ 2114127 h 6854545"/>
              <a:gd name="connsiteX367" fmla="*/ 208533 w 6968557"/>
              <a:gd name="connsiteY367" fmla="*/ 2085796 h 6854545"/>
              <a:gd name="connsiteX368" fmla="*/ 165001 w 6968557"/>
              <a:gd name="connsiteY368" fmla="*/ 2073013 h 6854545"/>
              <a:gd name="connsiteX369" fmla="*/ 187804 w 6968557"/>
              <a:gd name="connsiteY369" fmla="*/ 2014625 h 6854545"/>
              <a:gd name="connsiteX370" fmla="*/ 229608 w 6968557"/>
              <a:gd name="connsiteY370" fmla="*/ 1967293 h 6854545"/>
              <a:gd name="connsiteX371" fmla="*/ 284887 w 6968557"/>
              <a:gd name="connsiteY371" fmla="*/ 1891285 h 6854545"/>
              <a:gd name="connsiteX372" fmla="*/ 265885 w 6968557"/>
              <a:gd name="connsiteY372" fmla="*/ 1845334 h 6854545"/>
              <a:gd name="connsiteX373" fmla="*/ 272449 w 6968557"/>
              <a:gd name="connsiteY373" fmla="*/ 1804566 h 6854545"/>
              <a:gd name="connsiteX374" fmla="*/ 292488 w 6968557"/>
              <a:gd name="connsiteY374" fmla="*/ 1766217 h 6854545"/>
              <a:gd name="connsiteX375" fmla="*/ 315635 w 6968557"/>
              <a:gd name="connsiteY375" fmla="*/ 1790747 h 6854545"/>
              <a:gd name="connsiteX376" fmla="*/ 334292 w 6968557"/>
              <a:gd name="connsiteY376" fmla="*/ 1731668 h 6854545"/>
              <a:gd name="connsiteX377" fmla="*/ 318054 w 6968557"/>
              <a:gd name="connsiteY377" fmla="*/ 1695046 h 6854545"/>
              <a:gd name="connsiteX378" fmla="*/ 209570 w 6968557"/>
              <a:gd name="connsiteY378" fmla="*/ 1597617 h 6854545"/>
              <a:gd name="connsiteX379" fmla="*/ 358822 w 6968557"/>
              <a:gd name="connsiteY379" fmla="*/ 1606255 h 6854545"/>
              <a:gd name="connsiteX380" fmla="*/ 472834 w 6968557"/>
              <a:gd name="connsiteY380" fmla="*/ 1585871 h 6854545"/>
              <a:gd name="connsiteX381" fmla="*/ 504274 w 6968557"/>
              <a:gd name="connsiteY381" fmla="*/ 1580343 h 6854545"/>
              <a:gd name="connsiteX382" fmla="*/ 607230 w 6968557"/>
              <a:gd name="connsiteY382" fmla="*/ 1513317 h 6854545"/>
              <a:gd name="connsiteX383" fmla="*/ 618977 w 6968557"/>
              <a:gd name="connsiteY383" fmla="*/ 1474277 h 6854545"/>
              <a:gd name="connsiteX384" fmla="*/ 622432 w 6968557"/>
              <a:gd name="connsiteY384" fmla="*/ 1421417 h 6854545"/>
              <a:gd name="connsiteX385" fmla="*/ 630723 w 6968557"/>
              <a:gd name="connsiteY385" fmla="*/ 1389286 h 6854545"/>
              <a:gd name="connsiteX386" fmla="*/ 636942 w 6968557"/>
              <a:gd name="connsiteY386" fmla="*/ 1299458 h 6854545"/>
              <a:gd name="connsiteX387" fmla="*/ 641434 w 6968557"/>
              <a:gd name="connsiteY387" fmla="*/ 1225523 h 6854545"/>
              <a:gd name="connsiteX388" fmla="*/ 658017 w 6968557"/>
              <a:gd name="connsiteY388" fmla="*/ 1167135 h 6854545"/>
              <a:gd name="connsiteX389" fmla="*/ 712605 w 6968557"/>
              <a:gd name="connsiteY389" fmla="*/ 1142605 h 6854545"/>
              <a:gd name="connsiteX390" fmla="*/ 768920 w 6968557"/>
              <a:gd name="connsiteY390" fmla="*/ 1149515 h 6854545"/>
              <a:gd name="connsiteX391" fmla="*/ 800014 w 6968557"/>
              <a:gd name="connsiteY391" fmla="*/ 1108056 h 6854545"/>
              <a:gd name="connsiteX392" fmla="*/ 805887 w 6968557"/>
              <a:gd name="connsiteY392" fmla="*/ 1089054 h 6854545"/>
              <a:gd name="connsiteX393" fmla="*/ 821089 w 6968557"/>
              <a:gd name="connsiteY393" fmla="*/ 1091818 h 6854545"/>
              <a:gd name="connsiteX394" fmla="*/ 924391 w 6968557"/>
              <a:gd name="connsiteY394" fmla="*/ 1117039 h 6854545"/>
              <a:gd name="connsiteX395" fmla="*/ 1033912 w 6968557"/>
              <a:gd name="connsiteY395" fmla="*/ 1094928 h 6854545"/>
              <a:gd name="connsiteX396" fmla="*/ 1167962 w 6968557"/>
              <a:gd name="connsiteY396" fmla="*/ 1107711 h 6854545"/>
              <a:gd name="connsiteX397" fmla="*/ 1248462 w 6968557"/>
              <a:gd name="connsiteY397" fmla="*/ 1105292 h 6854545"/>
              <a:gd name="connsiteX398" fmla="*/ 1280592 w 6968557"/>
              <a:gd name="connsiteY398" fmla="*/ 1103910 h 6854545"/>
              <a:gd name="connsiteX399" fmla="*/ 1355909 w 6968557"/>
              <a:gd name="connsiteY399" fmla="*/ 1095964 h 6854545"/>
              <a:gd name="connsiteX400" fmla="*/ 1392186 w 6968557"/>
              <a:gd name="connsiteY400" fmla="*/ 1094237 h 6854545"/>
              <a:gd name="connsiteX401" fmla="*/ 1523473 w 6968557"/>
              <a:gd name="connsiteY401" fmla="*/ 1121530 h 6854545"/>
              <a:gd name="connsiteX402" fmla="*/ 1653032 w 6968557"/>
              <a:gd name="connsiteY402" fmla="*/ 1058997 h 6854545"/>
              <a:gd name="connsiteX403" fmla="*/ 1712802 w 6968557"/>
              <a:gd name="connsiteY403" fmla="*/ 1075235 h 6854545"/>
              <a:gd name="connsiteX404" fmla="*/ 1673761 w 6968557"/>
              <a:gd name="connsiteY404" fmla="*/ 1029975 h 6854545"/>
              <a:gd name="connsiteX405" fmla="*/ 1829232 w 6968557"/>
              <a:gd name="connsiteY405" fmla="*/ 1051741 h 6854545"/>
              <a:gd name="connsiteX406" fmla="*/ 1863090 w 6968557"/>
              <a:gd name="connsiteY406" fmla="*/ 1041722 h 6854545"/>
              <a:gd name="connsiteX407" fmla="*/ 1927006 w 6968557"/>
              <a:gd name="connsiteY407" fmla="*/ 1022374 h 6854545"/>
              <a:gd name="connsiteX408" fmla="*/ 1972266 w 6968557"/>
              <a:gd name="connsiteY408" fmla="*/ 1016156 h 6854545"/>
              <a:gd name="connsiteX409" fmla="*/ 1942208 w 6968557"/>
              <a:gd name="connsiteY409" fmla="*/ 1052087 h 6854545"/>
              <a:gd name="connsiteX410" fmla="*/ 1996796 w 6968557"/>
              <a:gd name="connsiteY410" fmla="*/ 1032739 h 6854545"/>
              <a:gd name="connsiteX411" fmla="*/ 2090078 w 6968557"/>
              <a:gd name="connsiteY411" fmla="*/ 1071089 h 6854545"/>
              <a:gd name="connsiteX412" fmla="*/ 2086969 w 6968557"/>
              <a:gd name="connsiteY412" fmla="*/ 1094237 h 6854545"/>
              <a:gd name="connsiteX413" fmla="*/ 2112881 w 6968557"/>
              <a:gd name="connsiteY413" fmla="*/ 1102183 h 6854545"/>
              <a:gd name="connsiteX414" fmla="*/ 2093533 w 6968557"/>
              <a:gd name="connsiteY414" fmla="*/ 1124294 h 6854545"/>
              <a:gd name="connsiteX415" fmla="*/ 2040673 w 6968557"/>
              <a:gd name="connsiteY415" fmla="*/ 1118421 h 6854545"/>
              <a:gd name="connsiteX416" fmla="*/ 2159867 w 6968557"/>
              <a:gd name="connsiteY416" fmla="*/ 1195811 h 6854545"/>
              <a:gd name="connsiteX417" fmla="*/ 2205127 w 6968557"/>
              <a:gd name="connsiteY417" fmla="*/ 1175082 h 6854545"/>
              <a:gd name="connsiteX418" fmla="*/ 2257296 w 6968557"/>
              <a:gd name="connsiteY418" fmla="*/ 1105292 h 6854545"/>
              <a:gd name="connsiteX419" fmla="*/ 2145011 w 6968557"/>
              <a:gd name="connsiteY419" fmla="*/ 1085599 h 6854545"/>
              <a:gd name="connsiteX420" fmla="*/ 2279062 w 6968557"/>
              <a:gd name="connsiteY420" fmla="*/ 1058651 h 6854545"/>
              <a:gd name="connsiteX421" fmla="*/ 2251768 w 6968557"/>
              <a:gd name="connsiteY421" fmla="*/ 1023411 h 6854545"/>
              <a:gd name="connsiteX422" fmla="*/ 2255914 w 6968557"/>
              <a:gd name="connsiteY422" fmla="*/ 1012701 h 6854545"/>
              <a:gd name="connsiteX423" fmla="*/ 2297027 w 6968557"/>
              <a:gd name="connsiteY423" fmla="*/ 1022720 h 6854545"/>
              <a:gd name="connsiteX424" fmla="*/ 2335722 w 6968557"/>
              <a:gd name="connsiteY424" fmla="*/ 1020647 h 6854545"/>
              <a:gd name="connsiteX425" fmla="*/ 2362325 w 6968557"/>
              <a:gd name="connsiteY425" fmla="*/ 1004063 h 6854545"/>
              <a:gd name="connsiteX426" fmla="*/ 2378909 w 6968557"/>
              <a:gd name="connsiteY426" fmla="*/ 1033085 h 6854545"/>
              <a:gd name="connsiteX427" fmla="*/ 2400675 w 6968557"/>
              <a:gd name="connsiteY427" fmla="*/ 1016156 h 6854545"/>
              <a:gd name="connsiteX428" fmla="*/ 2444552 w 6968557"/>
              <a:gd name="connsiteY428" fmla="*/ 982643 h 6854545"/>
              <a:gd name="connsiteX429" fmla="*/ 2422441 w 6968557"/>
              <a:gd name="connsiteY429" fmla="*/ 949130 h 6854545"/>
              <a:gd name="connsiteX430" fmla="*/ 2335377 w 6968557"/>
              <a:gd name="connsiteY430" fmla="*/ 943602 h 6854545"/>
              <a:gd name="connsiteX431" fmla="*/ 2399984 w 6968557"/>
              <a:gd name="connsiteY431" fmla="*/ 890742 h 6854545"/>
              <a:gd name="connsiteX432" fmla="*/ 2445934 w 6968557"/>
              <a:gd name="connsiteY432" fmla="*/ 879341 h 6854545"/>
              <a:gd name="connsiteX433" fmla="*/ 2471846 w 6968557"/>
              <a:gd name="connsiteY433" fmla="*/ 918036 h 6854545"/>
              <a:gd name="connsiteX434" fmla="*/ 2463900 w 6968557"/>
              <a:gd name="connsiteY434" fmla="*/ 928401 h 6854545"/>
              <a:gd name="connsiteX435" fmla="*/ 2522979 w 6968557"/>
              <a:gd name="connsiteY435" fmla="*/ 928401 h 6854545"/>
              <a:gd name="connsiteX436" fmla="*/ 2484629 w 6968557"/>
              <a:gd name="connsiteY436" fmla="*/ 896270 h 6854545"/>
              <a:gd name="connsiteX437" fmla="*/ 2486011 w 6968557"/>
              <a:gd name="connsiteY437" fmla="*/ 888324 h 6854545"/>
              <a:gd name="connsiteX438" fmla="*/ 2519178 w 6968557"/>
              <a:gd name="connsiteY438" fmla="*/ 890051 h 6854545"/>
              <a:gd name="connsiteX439" fmla="*/ 2528161 w 6968557"/>
              <a:gd name="connsiteY439" fmla="*/ 848938 h 6854545"/>
              <a:gd name="connsiteX440" fmla="*/ 2567547 w 6968557"/>
              <a:gd name="connsiteY440" fmla="*/ 872086 h 6854545"/>
              <a:gd name="connsiteX441" fmla="*/ 2585167 w 6968557"/>
              <a:gd name="connsiteY441" fmla="*/ 845483 h 6854545"/>
              <a:gd name="connsiteX442" fmla="*/ 2586549 w 6968557"/>
              <a:gd name="connsiteY442" fmla="*/ 852738 h 6854545"/>
              <a:gd name="connsiteX443" fmla="*/ 2652538 w 6968557"/>
              <a:gd name="connsiteY443" fmla="*/ 828554 h 6854545"/>
              <a:gd name="connsiteX444" fmla="*/ 2650810 w 6968557"/>
              <a:gd name="connsiteY444" fmla="*/ 817153 h 6854545"/>
              <a:gd name="connsiteX445" fmla="*/ 2611424 w 6968557"/>
              <a:gd name="connsiteY445" fmla="*/ 794005 h 6854545"/>
              <a:gd name="connsiteX446" fmla="*/ 2731655 w 6968557"/>
              <a:gd name="connsiteY446" fmla="*/ 718342 h 6854545"/>
              <a:gd name="connsiteX447" fmla="*/ 2736838 w 6968557"/>
              <a:gd name="connsiteY447" fmla="*/ 657881 h 6854545"/>
              <a:gd name="connsiteX448" fmla="*/ 2797299 w 6968557"/>
              <a:gd name="connsiteY448" fmla="*/ 645098 h 6854545"/>
              <a:gd name="connsiteX449" fmla="*/ 2886435 w 6968557"/>
              <a:gd name="connsiteY449" fmla="*/ 589128 h 6854545"/>
              <a:gd name="connsiteX450" fmla="*/ 2899909 w 6968557"/>
              <a:gd name="connsiteY450" fmla="*/ 541796 h 6854545"/>
              <a:gd name="connsiteX451" fmla="*/ 2816992 w 6968557"/>
              <a:gd name="connsiteY451" fmla="*/ 547670 h 6854545"/>
              <a:gd name="connsiteX452" fmla="*/ 2807663 w 6968557"/>
              <a:gd name="connsiteY452" fmla="*/ 511393 h 6854545"/>
              <a:gd name="connsiteX453" fmla="*/ 2900946 w 6968557"/>
              <a:gd name="connsiteY453" fmla="*/ 464061 h 6854545"/>
              <a:gd name="connsiteX454" fmla="*/ 2931004 w 6968557"/>
              <a:gd name="connsiteY454" fmla="*/ 438840 h 6854545"/>
              <a:gd name="connsiteX455" fmla="*/ 2995611 w 6968557"/>
              <a:gd name="connsiteY455" fmla="*/ 440222 h 6854545"/>
              <a:gd name="connsiteX456" fmla="*/ 3111350 w 6968557"/>
              <a:gd name="connsiteY456" fmla="*/ 319300 h 6854545"/>
              <a:gd name="connsiteX457" fmla="*/ 3129661 w 6968557"/>
              <a:gd name="connsiteY457" fmla="*/ 278532 h 6854545"/>
              <a:gd name="connsiteX458" fmla="*/ 3153845 w 6968557"/>
              <a:gd name="connsiteY458" fmla="*/ 267131 h 6854545"/>
              <a:gd name="connsiteX459" fmla="*/ 3148318 w 6968557"/>
              <a:gd name="connsiteY459" fmla="*/ 296152 h 6854545"/>
              <a:gd name="connsiteX460" fmla="*/ 3178375 w 6968557"/>
              <a:gd name="connsiteY460" fmla="*/ 292352 h 6854545"/>
              <a:gd name="connsiteX461" fmla="*/ 3209124 w 6968557"/>
              <a:gd name="connsiteY461" fmla="*/ 283369 h 6854545"/>
              <a:gd name="connsiteX462" fmla="*/ 3302752 w 6968557"/>
              <a:gd name="connsiteY462" fmla="*/ 357649 h 6854545"/>
              <a:gd name="connsiteX463" fmla="*/ 3211543 w 6968557"/>
              <a:gd name="connsiteY463" fmla="*/ 424329 h 6854545"/>
              <a:gd name="connsiteX464" fmla="*/ 3217070 w 6968557"/>
              <a:gd name="connsiteY464" fmla="*/ 435385 h 6854545"/>
              <a:gd name="connsiteX465" fmla="*/ 3424711 w 6968557"/>
              <a:gd name="connsiteY465" fmla="*/ 435385 h 6854545"/>
              <a:gd name="connsiteX466" fmla="*/ 3462715 w 6968557"/>
              <a:gd name="connsiteY466" fmla="*/ 421911 h 6854545"/>
              <a:gd name="connsiteX467" fmla="*/ 3478262 w 6968557"/>
              <a:gd name="connsiteY467" fmla="*/ 386325 h 6854545"/>
              <a:gd name="connsiteX468" fmla="*/ 3464097 w 6968557"/>
              <a:gd name="connsiteY468" fmla="*/ 354540 h 6854545"/>
              <a:gd name="connsiteX469" fmla="*/ 3413309 w 6968557"/>
              <a:gd name="connsiteY469" fmla="*/ 346248 h 6854545"/>
              <a:gd name="connsiteX470" fmla="*/ 3332464 w 6968557"/>
              <a:gd name="connsiteY470" fmla="*/ 381488 h 6854545"/>
              <a:gd name="connsiteX471" fmla="*/ 3296533 w 6968557"/>
              <a:gd name="connsiteY471" fmla="*/ 315499 h 6854545"/>
              <a:gd name="connsiteX472" fmla="*/ 3209470 w 6968557"/>
              <a:gd name="connsiteY472" fmla="*/ 283369 h 6854545"/>
              <a:gd name="connsiteX473" fmla="*/ 3143826 w 6968557"/>
              <a:gd name="connsiteY473" fmla="*/ 233618 h 6854545"/>
              <a:gd name="connsiteX474" fmla="*/ 3192195 w 6968557"/>
              <a:gd name="connsiteY474" fmla="*/ 164174 h 6854545"/>
              <a:gd name="connsiteX475" fmla="*/ 3260602 w 6968557"/>
              <a:gd name="connsiteY475" fmla="*/ 110278 h 6854545"/>
              <a:gd name="connsiteX476" fmla="*/ 3316226 w 6968557"/>
              <a:gd name="connsiteY476" fmla="*/ 124097 h 6854545"/>
              <a:gd name="connsiteX477" fmla="*/ 3287551 w 6968557"/>
              <a:gd name="connsiteY477" fmla="*/ 66746 h 6854545"/>
              <a:gd name="connsiteX478" fmla="*/ 3280986 w 6968557"/>
              <a:gd name="connsiteY478" fmla="*/ 62254 h 6854545"/>
              <a:gd name="connsiteX479" fmla="*/ 3246437 w 6968557"/>
              <a:gd name="connsiteY479" fmla="*/ 54999 h 6854545"/>
              <a:gd name="connsiteX480" fmla="*/ 3258875 w 6968557"/>
              <a:gd name="connsiteY480" fmla="*/ 33579 h 6854545"/>
              <a:gd name="connsiteX481" fmla="*/ 3289624 w 6968557"/>
              <a:gd name="connsiteY481" fmla="*/ 49126 h 6854545"/>
              <a:gd name="connsiteX482" fmla="*/ 3319681 w 6968557"/>
              <a:gd name="connsiteY482" fmla="*/ 105786 h 6854545"/>
              <a:gd name="connsiteX483" fmla="*/ 3351812 w 6968557"/>
              <a:gd name="connsiteY483" fmla="*/ 117878 h 6854545"/>
              <a:gd name="connsiteX484" fmla="*/ 3394653 w 6968557"/>
              <a:gd name="connsiteY484" fmla="*/ 118224 h 6854545"/>
              <a:gd name="connsiteX485" fmla="*/ 3396380 w 6968557"/>
              <a:gd name="connsiteY485" fmla="*/ 154501 h 6854545"/>
              <a:gd name="connsiteX486" fmla="*/ 3350775 w 6968557"/>
              <a:gd name="connsiteY486" fmla="*/ 182831 h 6854545"/>
              <a:gd name="connsiteX487" fmla="*/ 3306553 w 6968557"/>
              <a:gd name="connsiteY487" fmla="*/ 165902 h 6854545"/>
              <a:gd name="connsiteX488" fmla="*/ 3328318 w 6968557"/>
              <a:gd name="connsiteY488" fmla="*/ 201142 h 6854545"/>
              <a:gd name="connsiteX489" fmla="*/ 3531122 w 6968557"/>
              <a:gd name="connsiteY489" fmla="*/ 183867 h 6854545"/>
              <a:gd name="connsiteX490" fmla="*/ 3540450 w 6968557"/>
              <a:gd name="connsiteY490" fmla="*/ 238109 h 6854545"/>
              <a:gd name="connsiteX491" fmla="*/ 3591583 w 6968557"/>
              <a:gd name="connsiteY491" fmla="*/ 242946 h 6854545"/>
              <a:gd name="connsiteX492" fmla="*/ 3591583 w 6968557"/>
              <a:gd name="connsiteY492" fmla="*/ 256420 h 6854545"/>
              <a:gd name="connsiteX493" fmla="*/ 3528013 w 6968557"/>
              <a:gd name="connsiteY493" fmla="*/ 262985 h 6854545"/>
              <a:gd name="connsiteX494" fmla="*/ 3550124 w 6968557"/>
              <a:gd name="connsiteY494" fmla="*/ 294079 h 6854545"/>
              <a:gd name="connsiteX495" fmla="*/ 3589856 w 6968557"/>
              <a:gd name="connsiteY495" fmla="*/ 295461 h 6854545"/>
              <a:gd name="connsiteX496" fmla="*/ 3605403 w 6968557"/>
              <a:gd name="connsiteY496" fmla="*/ 257802 h 6854545"/>
              <a:gd name="connsiteX497" fmla="*/ 3647552 w 6968557"/>
              <a:gd name="connsiteY497" fmla="*/ 265058 h 6854545"/>
              <a:gd name="connsiteX498" fmla="*/ 3685211 w 6968557"/>
              <a:gd name="connsiteY498" fmla="*/ 266094 h 6854545"/>
              <a:gd name="connsiteX499" fmla="*/ 3700413 w 6968557"/>
              <a:gd name="connsiteY499" fmla="*/ 212889 h 6854545"/>
              <a:gd name="connsiteX500" fmla="*/ 3750163 w 6968557"/>
              <a:gd name="connsiteY500" fmla="*/ 190432 h 6854545"/>
              <a:gd name="connsiteX501" fmla="*/ 3770547 w 6968557"/>
              <a:gd name="connsiteY501" fmla="*/ 186286 h 6854545"/>
              <a:gd name="connsiteX502" fmla="*/ 3838609 w 6968557"/>
              <a:gd name="connsiteY502" fmla="*/ 215652 h 6854545"/>
              <a:gd name="connsiteX503" fmla="*/ 3836536 w 6968557"/>
              <a:gd name="connsiteY503" fmla="*/ 226363 h 6854545"/>
              <a:gd name="connsiteX504" fmla="*/ 3804751 w 6968557"/>
              <a:gd name="connsiteY504" fmla="*/ 228781 h 6854545"/>
              <a:gd name="connsiteX505" fmla="*/ 3745327 w 6968557"/>
              <a:gd name="connsiteY505" fmla="*/ 288206 h 6854545"/>
              <a:gd name="connsiteX506" fmla="*/ 3700413 w 6968557"/>
              <a:gd name="connsiteY506" fmla="*/ 315499 h 6854545"/>
              <a:gd name="connsiteX507" fmla="*/ 3624750 w 6968557"/>
              <a:gd name="connsiteY507" fmla="*/ 335883 h 6854545"/>
              <a:gd name="connsiteX508" fmla="*/ 3567399 w 6968557"/>
              <a:gd name="connsiteY508" fmla="*/ 356958 h 6854545"/>
              <a:gd name="connsiteX509" fmla="*/ 3520757 w 6968557"/>
              <a:gd name="connsiteY509" fmla="*/ 321027 h 6854545"/>
              <a:gd name="connsiteX510" fmla="*/ 3486554 w 6968557"/>
              <a:gd name="connsiteY510" fmla="*/ 420529 h 6854545"/>
              <a:gd name="connsiteX511" fmla="*/ 3451659 w 6968557"/>
              <a:gd name="connsiteY511" fmla="*/ 445404 h 6854545"/>
              <a:gd name="connsiteX512" fmla="*/ 3467206 w 6968557"/>
              <a:gd name="connsiteY512" fmla="*/ 506211 h 6854545"/>
              <a:gd name="connsiteX513" fmla="*/ 3645825 w 6968557"/>
              <a:gd name="connsiteY513" fmla="*/ 571508 h 6854545"/>
              <a:gd name="connsiteX514" fmla="*/ 3656881 w 6968557"/>
              <a:gd name="connsiteY514" fmla="*/ 541451 h 6854545"/>
              <a:gd name="connsiteX515" fmla="*/ 3706977 w 6968557"/>
              <a:gd name="connsiteY515" fmla="*/ 507938 h 6854545"/>
              <a:gd name="connsiteX516" fmla="*/ 3739108 w 6968557"/>
              <a:gd name="connsiteY516" fmla="*/ 479262 h 6854545"/>
              <a:gd name="connsiteX517" fmla="*/ 3733925 w 6968557"/>
              <a:gd name="connsiteY517" fmla="*/ 455769 h 6854545"/>
              <a:gd name="connsiteX518" fmla="*/ 3693157 w 6968557"/>
              <a:gd name="connsiteY518" fmla="*/ 404636 h 6854545"/>
              <a:gd name="connsiteX519" fmla="*/ 3701449 w 6968557"/>
              <a:gd name="connsiteY519" fmla="*/ 394617 h 6854545"/>
              <a:gd name="connsiteX520" fmla="*/ 3789549 w 6968557"/>
              <a:gd name="connsiteY520" fmla="*/ 432275 h 6854545"/>
              <a:gd name="connsiteX521" fmla="*/ 3786786 w 6968557"/>
              <a:gd name="connsiteY521" fmla="*/ 388398 h 6854545"/>
              <a:gd name="connsiteX522" fmla="*/ 3838955 w 6968557"/>
              <a:gd name="connsiteY522" fmla="*/ 399799 h 6854545"/>
              <a:gd name="connsiteX523" fmla="*/ 3889396 w 6968557"/>
              <a:gd name="connsiteY523" fmla="*/ 380452 h 6854545"/>
              <a:gd name="connsiteX524" fmla="*/ 3968514 w 6968557"/>
              <a:gd name="connsiteY524" fmla="*/ 423293 h 6854545"/>
              <a:gd name="connsiteX525" fmla="*/ 4041412 w 6968557"/>
              <a:gd name="connsiteY525" fmla="*/ 474425 h 6854545"/>
              <a:gd name="connsiteX526" fmla="*/ 4018265 w 6968557"/>
              <a:gd name="connsiteY526" fmla="*/ 494118 h 6854545"/>
              <a:gd name="connsiteX527" fmla="*/ 4064215 w 6968557"/>
              <a:gd name="connsiteY527" fmla="*/ 589819 h 6854545"/>
              <a:gd name="connsiteX528" fmla="*/ 3903561 w 6968557"/>
              <a:gd name="connsiteY528" fmla="*/ 637152 h 6854545"/>
              <a:gd name="connsiteX529" fmla="*/ 3997881 w 6968557"/>
              <a:gd name="connsiteY529" fmla="*/ 668937 h 6854545"/>
              <a:gd name="connsiteX530" fmla="*/ 3984752 w 6968557"/>
              <a:gd name="connsiteY530" fmla="*/ 648207 h 6854545"/>
              <a:gd name="connsiteX531" fmla="*/ 4022410 w 6968557"/>
              <a:gd name="connsiteY531" fmla="*/ 633006 h 6854545"/>
              <a:gd name="connsiteX532" fmla="*/ 4074234 w 6968557"/>
              <a:gd name="connsiteY532" fmla="*/ 605021 h 6854545"/>
              <a:gd name="connsiteX533" fmla="*/ 4111201 w 6968557"/>
              <a:gd name="connsiteY533" fmla="*/ 576345 h 6854545"/>
              <a:gd name="connsiteX534" fmla="*/ 4289129 w 6968557"/>
              <a:gd name="connsiteY534" fmla="*/ 497573 h 6854545"/>
              <a:gd name="connsiteX535" fmla="*/ 4359955 w 6968557"/>
              <a:gd name="connsiteY535" fmla="*/ 510702 h 6854545"/>
              <a:gd name="connsiteX536" fmla="*/ 4296039 w 6968557"/>
              <a:gd name="connsiteY536" fmla="*/ 624023 h 6854545"/>
              <a:gd name="connsiteX537" fmla="*/ 4415580 w 6968557"/>
              <a:gd name="connsiteY537" fmla="*/ 666519 h 6854545"/>
              <a:gd name="connsiteX538" fmla="*/ 4424908 w 6968557"/>
              <a:gd name="connsiteY538" fmla="*/ 659609 h 6854545"/>
              <a:gd name="connsiteX539" fmla="*/ 4412470 w 6968557"/>
              <a:gd name="connsiteY539" fmla="*/ 741490 h 6854545"/>
              <a:gd name="connsiteX540" fmla="*/ 4458075 w 6968557"/>
              <a:gd name="connsiteY540" fmla="*/ 824753 h 6854545"/>
              <a:gd name="connsiteX541" fmla="*/ 4436654 w 6968557"/>
              <a:gd name="connsiteY541" fmla="*/ 891088 h 6854545"/>
              <a:gd name="connsiteX542" fmla="*/ 4399687 w 6968557"/>
              <a:gd name="connsiteY542" fmla="*/ 923909 h 6854545"/>
              <a:gd name="connsiteX543" fmla="*/ 4456002 w 6968557"/>
              <a:gd name="connsiteY543" fmla="*/ 959149 h 6854545"/>
              <a:gd name="connsiteX544" fmla="*/ 4568977 w 6968557"/>
              <a:gd name="connsiteY544" fmla="*/ 1005445 h 6854545"/>
              <a:gd name="connsiteX545" fmla="*/ 4639803 w 6968557"/>
              <a:gd name="connsiteY545" fmla="*/ 1028593 h 6854545"/>
              <a:gd name="connsiteX546" fmla="*/ 4652586 w 6968557"/>
              <a:gd name="connsiteY546" fmla="*/ 1029975 h 6854545"/>
              <a:gd name="connsiteX547" fmla="*/ 4656387 w 6968557"/>
              <a:gd name="connsiteY547" fmla="*/ 1042413 h 6854545"/>
              <a:gd name="connsiteX548" fmla="*/ 4646713 w 6968557"/>
              <a:gd name="connsiteY548" fmla="*/ 1063488 h 6854545"/>
              <a:gd name="connsiteX549" fmla="*/ 4783873 w 6968557"/>
              <a:gd name="connsiteY549" fmla="*/ 1142951 h 6854545"/>
              <a:gd name="connsiteX550" fmla="*/ 4782836 w 6968557"/>
              <a:gd name="connsiteY550" fmla="*/ 1141914 h 6854545"/>
              <a:gd name="connsiteX551" fmla="*/ 4780764 w 6968557"/>
              <a:gd name="connsiteY551" fmla="*/ 1155389 h 6854545"/>
              <a:gd name="connsiteX552" fmla="*/ 4747251 w 6968557"/>
              <a:gd name="connsiteY552" fmla="*/ 1208940 h 6854545"/>
              <a:gd name="connsiteX553" fmla="*/ 4757270 w 6968557"/>
              <a:gd name="connsiteY553" fmla="*/ 1282529 h 6854545"/>
              <a:gd name="connsiteX554" fmla="*/ 4735850 w 6968557"/>
              <a:gd name="connsiteY554" fmla="*/ 1296694 h 6854545"/>
              <a:gd name="connsiteX555" fmla="*/ 4763489 w 6968557"/>
              <a:gd name="connsiteY555" fmla="*/ 1296694 h 6854545"/>
              <a:gd name="connsiteX556" fmla="*/ 4763489 w 6968557"/>
              <a:gd name="connsiteY556" fmla="*/ 1350591 h 6854545"/>
              <a:gd name="connsiteX557" fmla="*/ 4806675 w 6968557"/>
              <a:gd name="connsiteY557" fmla="*/ 1329516 h 6854545"/>
              <a:gd name="connsiteX558" fmla="*/ 4827750 w 6968557"/>
              <a:gd name="connsiteY558" fmla="*/ 1365102 h 6854545"/>
              <a:gd name="connsiteX559" fmla="*/ 4837424 w 6968557"/>
              <a:gd name="connsiteY559" fmla="*/ 1360610 h 6854545"/>
              <a:gd name="connsiteX560" fmla="*/ 4837424 w 6968557"/>
              <a:gd name="connsiteY560" fmla="*/ 1279420 h 6854545"/>
              <a:gd name="connsiteX561" fmla="*/ 4817040 w 6968557"/>
              <a:gd name="connsiteY561" fmla="*/ 1189938 h 6854545"/>
              <a:gd name="connsiteX562" fmla="*/ 4875428 w 6968557"/>
              <a:gd name="connsiteY562" fmla="*/ 1110475 h 6854545"/>
              <a:gd name="connsiteX563" fmla="*/ 4919305 w 6968557"/>
              <a:gd name="connsiteY563" fmla="*/ 1101492 h 6854545"/>
              <a:gd name="connsiteX564" fmla="*/ 4943144 w 6968557"/>
              <a:gd name="connsiteY564" fmla="*/ 1103910 h 6854545"/>
              <a:gd name="connsiteX565" fmla="*/ 4982876 w 6968557"/>
              <a:gd name="connsiteY565" fmla="*/ 1109093 h 6854545"/>
              <a:gd name="connsiteX566" fmla="*/ 4982876 w 6968557"/>
              <a:gd name="connsiteY566" fmla="*/ 1131204 h 6854545"/>
              <a:gd name="connsiteX567" fmla="*/ 5052665 w 6968557"/>
              <a:gd name="connsiteY567" fmla="*/ 1111166 h 6854545"/>
              <a:gd name="connsiteX568" fmla="*/ 5061302 w 6968557"/>
              <a:gd name="connsiteY568" fmla="*/ 1125331 h 6854545"/>
              <a:gd name="connsiteX569" fmla="*/ 5017080 w 6968557"/>
              <a:gd name="connsiteY569" fmla="*/ 1171281 h 6854545"/>
              <a:gd name="connsiteX570" fmla="*/ 5153203 w 6968557"/>
              <a:gd name="connsiteY570" fmla="*/ 1148133 h 6854545"/>
              <a:gd name="connsiteX571" fmla="*/ 5155276 w 6968557"/>
              <a:gd name="connsiteY571" fmla="*/ 1137769 h 6854545"/>
              <a:gd name="connsiteX572" fmla="*/ 5093088 w 6968557"/>
              <a:gd name="connsiteY572" fmla="*/ 1118075 h 6854545"/>
              <a:gd name="connsiteX573" fmla="*/ 5119345 w 6968557"/>
              <a:gd name="connsiteY573" fmla="*/ 1077308 h 6854545"/>
              <a:gd name="connsiteX574" fmla="*/ 5178424 w 6968557"/>
              <a:gd name="connsiteY574" fmla="*/ 1035503 h 6854545"/>
              <a:gd name="connsiteX575" fmla="*/ 5214700 w 6968557"/>
              <a:gd name="connsiteY575" fmla="*/ 996117 h 6854545"/>
              <a:gd name="connsiteX576" fmla="*/ 5105525 w 6968557"/>
              <a:gd name="connsiteY576" fmla="*/ 1026866 h 6854545"/>
              <a:gd name="connsiteX577" fmla="*/ 5060957 w 6968557"/>
              <a:gd name="connsiteY577" fmla="*/ 996117 h 6854545"/>
              <a:gd name="connsiteX578" fmla="*/ 4972511 w 6968557"/>
              <a:gd name="connsiteY578" fmla="*/ 987134 h 6854545"/>
              <a:gd name="connsiteX579" fmla="*/ 5012588 w 6968557"/>
              <a:gd name="connsiteY579" fmla="*/ 951894 h 6854545"/>
              <a:gd name="connsiteX580" fmla="*/ 5037118 w 6968557"/>
              <a:gd name="connsiteY580" fmla="*/ 920800 h 6854545"/>
              <a:gd name="connsiteX581" fmla="*/ 5045064 w 6968557"/>
              <a:gd name="connsiteY581" fmla="*/ 881069 h 6854545"/>
              <a:gd name="connsiteX582" fmla="*/ 5099998 w 6968557"/>
              <a:gd name="connsiteY582" fmla="*/ 881069 h 6854545"/>
              <a:gd name="connsiteX583" fmla="*/ 5011206 w 6968557"/>
              <a:gd name="connsiteY583" fmla="*/ 893852 h 6854545"/>
              <a:gd name="connsiteX584" fmla="*/ 4946599 w 6968557"/>
              <a:gd name="connsiteY584" fmla="*/ 893852 h 6854545"/>
              <a:gd name="connsiteX585" fmla="*/ 4887866 w 6968557"/>
              <a:gd name="connsiteY585" fmla="*/ 890051 h 6854545"/>
              <a:gd name="connsiteX586" fmla="*/ 4885793 w 6968557"/>
              <a:gd name="connsiteY586" fmla="*/ 899725 h 6854545"/>
              <a:gd name="connsiteX587" fmla="*/ 4865409 w 6968557"/>
              <a:gd name="connsiteY587" fmla="*/ 861030 h 6854545"/>
              <a:gd name="connsiteX588" fmla="*/ 4844679 w 6968557"/>
              <a:gd name="connsiteY588" fmla="*/ 883832 h 6854545"/>
              <a:gd name="connsiteX589" fmla="*/ 4813931 w 6968557"/>
              <a:gd name="connsiteY589" fmla="*/ 863103 h 6854545"/>
              <a:gd name="connsiteX590" fmla="*/ 4793892 w 6968557"/>
              <a:gd name="connsiteY590" fmla="*/ 832700 h 6854545"/>
              <a:gd name="connsiteX591" fmla="*/ 4591434 w 6968557"/>
              <a:gd name="connsiteY591" fmla="*/ 767402 h 6854545"/>
              <a:gd name="connsiteX592" fmla="*/ 4632893 w 6968557"/>
              <a:gd name="connsiteY592" fmla="*/ 738035 h 6854545"/>
              <a:gd name="connsiteX593" fmla="*/ 4748287 w 6968557"/>
              <a:gd name="connsiteY593" fmla="*/ 679302 h 6854545"/>
              <a:gd name="connsiteX594" fmla="*/ 4849862 w 6968557"/>
              <a:gd name="connsiteY594" fmla="*/ 624714 h 6854545"/>
              <a:gd name="connsiteX595" fmla="*/ 4865754 w 6968557"/>
              <a:gd name="connsiteY595" fmla="*/ 616768 h 6854545"/>
              <a:gd name="connsiteX596" fmla="*/ 5052665 w 6968557"/>
              <a:gd name="connsiteY596" fmla="*/ 601566 h 6854545"/>
              <a:gd name="connsiteX597" fmla="*/ 5186716 w 6968557"/>
              <a:gd name="connsiteY597" fmla="*/ 610549 h 6854545"/>
              <a:gd name="connsiteX598" fmla="*/ 5277234 w 6968557"/>
              <a:gd name="connsiteY598" fmla="*/ 564944 h 6854545"/>
              <a:gd name="connsiteX599" fmla="*/ 5224374 w 6968557"/>
              <a:gd name="connsiteY599" fmla="*/ 530050 h 6854545"/>
              <a:gd name="connsiteX600" fmla="*/ 5210209 w 6968557"/>
              <a:gd name="connsiteY600" fmla="*/ 495500 h 6854545"/>
              <a:gd name="connsiteX601" fmla="*/ 5248904 w 6968557"/>
              <a:gd name="connsiteY601" fmla="*/ 453696 h 6854545"/>
              <a:gd name="connsiteX602" fmla="*/ 5270324 w 6968557"/>
              <a:gd name="connsiteY602" fmla="*/ 432275 h 6854545"/>
              <a:gd name="connsiteX603" fmla="*/ 5266524 w 6968557"/>
              <a:gd name="connsiteY603" fmla="*/ 423638 h 6854545"/>
              <a:gd name="connsiteX604" fmla="*/ 5149748 w 6968557"/>
              <a:gd name="connsiteY604" fmla="*/ 412928 h 6854545"/>
              <a:gd name="connsiteX605" fmla="*/ 5176006 w 6968557"/>
              <a:gd name="connsiteY605" fmla="*/ 523831 h 6854545"/>
              <a:gd name="connsiteX606" fmla="*/ 5024335 w 6968557"/>
              <a:gd name="connsiteY606" fmla="*/ 578073 h 6854545"/>
              <a:gd name="connsiteX607" fmla="*/ 5000841 w 6968557"/>
              <a:gd name="connsiteY607" fmla="*/ 550088 h 6854545"/>
              <a:gd name="connsiteX608" fmla="*/ 4997041 w 6968557"/>
              <a:gd name="connsiteY608" fmla="*/ 484790 h 6854545"/>
              <a:gd name="connsiteX609" fmla="*/ 5026062 w 6968557"/>
              <a:gd name="connsiteY609" fmla="*/ 437803 h 6854545"/>
              <a:gd name="connsiteX610" fmla="*/ 5038155 w 6968557"/>
              <a:gd name="connsiteY610" fmla="*/ 377342 h 6854545"/>
              <a:gd name="connsiteX611" fmla="*/ 4932434 w 6968557"/>
              <a:gd name="connsiteY611" fmla="*/ 477535 h 6854545"/>
              <a:gd name="connsiteX612" fmla="*/ 4807021 w 6968557"/>
              <a:gd name="connsiteY612" fmla="*/ 536959 h 6854545"/>
              <a:gd name="connsiteX613" fmla="*/ 4769017 w 6968557"/>
              <a:gd name="connsiteY613" fmla="*/ 547324 h 6854545"/>
              <a:gd name="connsiteX614" fmla="*/ 4714429 w 6968557"/>
              <a:gd name="connsiteY614" fmla="*/ 545251 h 6854545"/>
              <a:gd name="connsiteX615" fmla="*/ 4717539 w 6968557"/>
              <a:gd name="connsiteY615" fmla="*/ 495500 h 6854545"/>
              <a:gd name="connsiteX616" fmla="*/ 4773854 w 6968557"/>
              <a:gd name="connsiteY616" fmla="*/ 414655 h 6854545"/>
              <a:gd name="connsiteX617" fmla="*/ 4846407 w 6968557"/>
              <a:gd name="connsiteY617" fmla="*/ 308244 h 6854545"/>
              <a:gd name="connsiteX618" fmla="*/ 4892357 w 6968557"/>
              <a:gd name="connsiteY618" fmla="*/ 274386 h 6854545"/>
              <a:gd name="connsiteX619" fmla="*/ 4947290 w 6968557"/>
              <a:gd name="connsiteY619" fmla="*/ 218416 h 6854545"/>
              <a:gd name="connsiteX620" fmla="*/ 5020535 w 6968557"/>
              <a:gd name="connsiteY620" fmla="*/ 160374 h 6854545"/>
              <a:gd name="connsiteX621" fmla="*/ 5075813 w 6968557"/>
              <a:gd name="connsiteY621" fmla="*/ 211507 h 6854545"/>
              <a:gd name="connsiteX622" fmla="*/ 5093433 w 6968557"/>
              <a:gd name="connsiteY622" fmla="*/ 245710 h 6854545"/>
              <a:gd name="connsiteX623" fmla="*/ 5100343 w 6968557"/>
              <a:gd name="connsiteY623" fmla="*/ 290279 h 6854545"/>
              <a:gd name="connsiteX624" fmla="*/ 5056466 w 6968557"/>
              <a:gd name="connsiteY624" fmla="*/ 359722 h 6854545"/>
              <a:gd name="connsiteX625" fmla="*/ 5055084 w 6968557"/>
              <a:gd name="connsiteY625" fmla="*/ 379070 h 6854545"/>
              <a:gd name="connsiteX626" fmla="*/ 5074086 w 6968557"/>
              <a:gd name="connsiteY626" fmla="*/ 383907 h 6854545"/>
              <a:gd name="connsiteX627" fmla="*/ 5202954 w 6968557"/>
              <a:gd name="connsiteY627" fmla="*/ 389780 h 6854545"/>
              <a:gd name="connsiteX628" fmla="*/ 5220919 w 6968557"/>
              <a:gd name="connsiteY628" fmla="*/ 346248 h 6854545"/>
              <a:gd name="connsiteX629" fmla="*/ 5179115 w 6968557"/>
              <a:gd name="connsiteY629" fmla="*/ 302025 h 6854545"/>
              <a:gd name="connsiteX630" fmla="*/ 5133855 w 6968557"/>
              <a:gd name="connsiteY630" fmla="*/ 299952 h 6854545"/>
              <a:gd name="connsiteX631" fmla="*/ 5160458 w 6968557"/>
              <a:gd name="connsiteY631" fmla="*/ 248820 h 6854545"/>
              <a:gd name="connsiteX632" fmla="*/ 5071667 w 6968557"/>
              <a:gd name="connsiteY632" fmla="*/ 131698 h 6854545"/>
              <a:gd name="connsiteX633" fmla="*/ 5067867 w 6968557"/>
              <a:gd name="connsiteY633" fmla="*/ 58799 h 6854545"/>
              <a:gd name="connsiteX634" fmla="*/ 5104489 w 6968557"/>
              <a:gd name="connsiteY634" fmla="*/ 15268 h 6854545"/>
              <a:gd name="connsiteX635" fmla="*/ 5190861 w 6968557"/>
              <a:gd name="connsiteY635" fmla="*/ 44289 h 6854545"/>
              <a:gd name="connsiteX636" fmla="*/ 5217119 w 6968557"/>
              <a:gd name="connsiteY636" fmla="*/ 54999 h 6854545"/>
              <a:gd name="connsiteX637" fmla="*/ 5301419 w 6968557"/>
              <a:gd name="connsiteY637" fmla="*/ 26669 h 6854545"/>
              <a:gd name="connsiteX638" fmla="*/ 5296927 w 6968557"/>
              <a:gd name="connsiteY638" fmla="*/ 84366 h 6854545"/>
              <a:gd name="connsiteX639" fmla="*/ 5340805 w 6968557"/>
              <a:gd name="connsiteY639" fmla="*/ 57418 h 6854545"/>
              <a:gd name="connsiteX640" fmla="*/ 5389519 w 6968557"/>
              <a:gd name="connsiteY640" fmla="*/ 59490 h 6854545"/>
              <a:gd name="connsiteX641" fmla="*/ 5392974 w 6968557"/>
              <a:gd name="connsiteY641" fmla="*/ 71237 h 6854545"/>
              <a:gd name="connsiteX642" fmla="*/ 5343914 w 6968557"/>
              <a:gd name="connsiteY642" fmla="*/ 99913 h 6854545"/>
              <a:gd name="connsiteX643" fmla="*/ 5358079 w 6968557"/>
              <a:gd name="connsiteY643" fmla="*/ 144136 h 6854545"/>
              <a:gd name="connsiteX644" fmla="*/ 5298310 w 6968557"/>
              <a:gd name="connsiteY644" fmla="*/ 155883 h 6854545"/>
              <a:gd name="connsiteX645" fmla="*/ 5298655 w 6968557"/>
              <a:gd name="connsiteY645" fmla="*/ 159337 h 6854545"/>
              <a:gd name="connsiteX646" fmla="*/ 5454471 w 6968557"/>
              <a:gd name="connsiteY646" fmla="*/ 159683 h 6854545"/>
              <a:gd name="connsiteX647" fmla="*/ 5570211 w 6968557"/>
              <a:gd name="connsiteY647" fmla="*/ 82984 h 6854545"/>
              <a:gd name="connsiteX648" fmla="*/ 5626526 w 6968557"/>
              <a:gd name="connsiteY648" fmla="*/ 87130 h 6854545"/>
              <a:gd name="connsiteX649" fmla="*/ 5628254 w 6968557"/>
              <a:gd name="connsiteY649" fmla="*/ 76420 h 6854545"/>
              <a:gd name="connsiteX650" fmla="*/ 5588522 w 6968557"/>
              <a:gd name="connsiteY650" fmla="*/ 69164 h 6854545"/>
              <a:gd name="connsiteX651" fmla="*/ 5567101 w 6968557"/>
              <a:gd name="connsiteY651" fmla="*/ 56381 h 6854545"/>
              <a:gd name="connsiteX652" fmla="*/ 5590940 w 6968557"/>
              <a:gd name="connsiteY652" fmla="*/ 42907 h 6854545"/>
              <a:gd name="connsiteX653" fmla="*/ 5674204 w 6968557"/>
              <a:gd name="connsiteY653" fmla="*/ 53272 h 6854545"/>
              <a:gd name="connsiteX654" fmla="*/ 5690442 w 6968557"/>
              <a:gd name="connsiteY654" fmla="*/ 49817 h 6854545"/>
              <a:gd name="connsiteX655" fmla="*/ 5733283 w 6968557"/>
              <a:gd name="connsiteY655" fmla="*/ 39452 h 6854545"/>
              <a:gd name="connsiteX656" fmla="*/ 5800308 w 6968557"/>
              <a:gd name="connsiteY656" fmla="*/ 74001 h 6854545"/>
              <a:gd name="connsiteX657" fmla="*/ 5806182 w 6968557"/>
              <a:gd name="connsiteY657" fmla="*/ 119260 h 6854545"/>
              <a:gd name="connsiteX658" fmla="*/ 5662803 w 6968557"/>
              <a:gd name="connsiteY658" fmla="*/ 87475 h 6854545"/>
              <a:gd name="connsiteX659" fmla="*/ 5649328 w 6968557"/>
              <a:gd name="connsiteY659" fmla="*/ 129625 h 6854545"/>
              <a:gd name="connsiteX660" fmla="*/ 5651401 w 6968557"/>
              <a:gd name="connsiteY660" fmla="*/ 138262 h 6854545"/>
              <a:gd name="connsiteX661" fmla="*/ 5705298 w 6968557"/>
              <a:gd name="connsiteY661" fmla="*/ 138262 h 6854545"/>
              <a:gd name="connsiteX662" fmla="*/ 5803763 w 6968557"/>
              <a:gd name="connsiteY662" fmla="*/ 137226 h 6854545"/>
              <a:gd name="connsiteX663" fmla="*/ 5831402 w 6968557"/>
              <a:gd name="connsiteY663" fmla="*/ 162447 h 6854545"/>
              <a:gd name="connsiteX664" fmla="*/ 5737083 w 6968557"/>
              <a:gd name="connsiteY664" fmla="*/ 172466 h 6854545"/>
              <a:gd name="connsiteX665" fmla="*/ 5677659 w 6968557"/>
              <a:gd name="connsiteY665" fmla="*/ 185595 h 6854545"/>
              <a:gd name="connsiteX666" fmla="*/ 5679386 w 6968557"/>
              <a:gd name="connsiteY666" fmla="*/ 239491 h 6854545"/>
              <a:gd name="connsiteX667" fmla="*/ 5767141 w 6968557"/>
              <a:gd name="connsiteY667" fmla="*/ 260566 h 6854545"/>
              <a:gd name="connsiteX668" fmla="*/ 5679041 w 6968557"/>
              <a:gd name="connsiteY668" fmla="*/ 269549 h 6854545"/>
              <a:gd name="connsiteX669" fmla="*/ 5614434 w 6968557"/>
              <a:gd name="connsiteY669" fmla="*/ 213234 h 6854545"/>
              <a:gd name="connsiteX670" fmla="*/ 5651056 w 6968557"/>
              <a:gd name="connsiteY670" fmla="*/ 185940 h 6854545"/>
              <a:gd name="connsiteX671" fmla="*/ 5501458 w 6968557"/>
              <a:gd name="connsiteY671" fmla="*/ 167284 h 6854545"/>
              <a:gd name="connsiteX672" fmla="*/ 5527025 w 6968557"/>
              <a:gd name="connsiteY672" fmla="*/ 218416 h 6854545"/>
              <a:gd name="connsiteX673" fmla="*/ 5497312 w 6968557"/>
              <a:gd name="connsiteY673" fmla="*/ 259530 h 6854545"/>
              <a:gd name="connsiteX674" fmla="*/ 5661075 w 6968557"/>
              <a:gd name="connsiteY674" fmla="*/ 340720 h 6854545"/>
              <a:gd name="connsiteX675" fmla="*/ 5649674 w 6968557"/>
              <a:gd name="connsiteY675" fmla="*/ 404982 h 6854545"/>
              <a:gd name="connsiteX676" fmla="*/ 5686641 w 6968557"/>
              <a:gd name="connsiteY676" fmla="*/ 480990 h 6854545"/>
              <a:gd name="connsiteX677" fmla="*/ 5724991 w 6968557"/>
              <a:gd name="connsiteY677" fmla="*/ 518994 h 6854545"/>
              <a:gd name="connsiteX678" fmla="*/ 5757122 w 6968557"/>
              <a:gd name="connsiteY678" fmla="*/ 579800 h 6854545"/>
              <a:gd name="connsiteX679" fmla="*/ 5858351 w 6968557"/>
              <a:gd name="connsiteY679" fmla="*/ 614349 h 6854545"/>
              <a:gd name="connsiteX680" fmla="*/ 5878043 w 6968557"/>
              <a:gd name="connsiteY680" fmla="*/ 593620 h 6854545"/>
              <a:gd name="connsiteX681" fmla="*/ 5745029 w 6968557"/>
              <a:gd name="connsiteY681" fmla="*/ 456460 h 6854545"/>
              <a:gd name="connsiteX682" fmla="*/ 5752285 w 6968557"/>
              <a:gd name="connsiteY682" fmla="*/ 449205 h 6854545"/>
              <a:gd name="connsiteX683" fmla="*/ 5784761 w 6968557"/>
              <a:gd name="connsiteY683" fmla="*/ 483754 h 6854545"/>
              <a:gd name="connsiteX684" fmla="*/ 5784761 w 6968557"/>
              <a:gd name="connsiteY684" fmla="*/ 447132 h 6854545"/>
              <a:gd name="connsiteX685" fmla="*/ 5852823 w 6968557"/>
              <a:gd name="connsiteY685" fmla="*/ 396344 h 6854545"/>
              <a:gd name="connsiteX686" fmla="*/ 5912938 w 6968557"/>
              <a:gd name="connsiteY686" fmla="*/ 374233 h 6854545"/>
              <a:gd name="connsiteX687" fmla="*/ 5942305 w 6968557"/>
              <a:gd name="connsiteY687" fmla="*/ 413619 h 6854545"/>
              <a:gd name="connsiteX688" fmla="*/ 5947833 w 6968557"/>
              <a:gd name="connsiteY688" fmla="*/ 429857 h 6854545"/>
              <a:gd name="connsiteX689" fmla="*/ 5999657 w 6968557"/>
              <a:gd name="connsiteY689" fmla="*/ 473734 h 6854545"/>
              <a:gd name="connsiteX690" fmla="*/ 6013822 w 6968557"/>
              <a:gd name="connsiteY690" fmla="*/ 474080 h 6854545"/>
              <a:gd name="connsiteX691" fmla="*/ 6023841 w 6968557"/>
              <a:gd name="connsiteY691" fmla="*/ 402909 h 6854545"/>
              <a:gd name="connsiteX692" fmla="*/ 6060463 w 6968557"/>
              <a:gd name="connsiteY692" fmla="*/ 402909 h 6854545"/>
              <a:gd name="connsiteX693" fmla="*/ 6100885 w 6968557"/>
              <a:gd name="connsiteY693" fmla="*/ 487554 h 6854545"/>
              <a:gd name="connsiteX694" fmla="*/ 6137853 w 6968557"/>
              <a:gd name="connsiteY694" fmla="*/ 493427 h 6854545"/>
              <a:gd name="connsiteX695" fmla="*/ 6192095 w 6968557"/>
              <a:gd name="connsiteY695" fmla="*/ 479262 h 6854545"/>
              <a:gd name="connsiteX696" fmla="*/ 6189331 w 6968557"/>
              <a:gd name="connsiteY696" fmla="*/ 545251 h 6854545"/>
              <a:gd name="connsiteX697" fmla="*/ 6191404 w 6968557"/>
              <a:gd name="connsiteY697" fmla="*/ 557343 h 6854545"/>
              <a:gd name="connsiteX698" fmla="*/ 6234591 w 6968557"/>
              <a:gd name="connsiteY698" fmla="*/ 651317 h 6854545"/>
              <a:gd name="connsiteX699" fmla="*/ 6317163 w 6968557"/>
              <a:gd name="connsiteY699" fmla="*/ 686902 h 6854545"/>
              <a:gd name="connsiteX700" fmla="*/ 6353785 w 6968557"/>
              <a:gd name="connsiteY700" fmla="*/ 641298 h 6854545"/>
              <a:gd name="connsiteX701" fmla="*/ 6386607 w 6968557"/>
              <a:gd name="connsiteY701" fmla="*/ 671355 h 6854545"/>
              <a:gd name="connsiteX702" fmla="*/ 6382115 w 6968557"/>
              <a:gd name="connsiteY702" fmla="*/ 678956 h 6854545"/>
              <a:gd name="connsiteX703" fmla="*/ 6488181 w 6968557"/>
              <a:gd name="connsiteY703" fmla="*/ 678956 h 6854545"/>
              <a:gd name="connsiteX704" fmla="*/ 6490945 w 6968557"/>
              <a:gd name="connsiteY704" fmla="*/ 687248 h 6854545"/>
              <a:gd name="connsiteX705" fmla="*/ 6467106 w 6968557"/>
              <a:gd name="connsiteY705" fmla="*/ 705904 h 6854545"/>
              <a:gd name="connsiteX706" fmla="*/ 6393862 w 6968557"/>
              <a:gd name="connsiteY706" fmla="*/ 757037 h 6854545"/>
              <a:gd name="connsiteX707" fmla="*/ 6366223 w 6968557"/>
              <a:gd name="connsiteY707" fmla="*/ 758074 h 6854545"/>
              <a:gd name="connsiteX708" fmla="*/ 6288833 w 6968557"/>
              <a:gd name="connsiteY708" fmla="*/ 745981 h 6854545"/>
              <a:gd name="connsiteX709" fmla="*/ 6247719 w 6968557"/>
              <a:gd name="connsiteY709" fmla="*/ 790550 h 6854545"/>
              <a:gd name="connsiteX710" fmla="*/ 6239427 w 6968557"/>
              <a:gd name="connsiteY710" fmla="*/ 895234 h 6854545"/>
              <a:gd name="connsiteX711" fmla="*/ 6253593 w 6968557"/>
              <a:gd name="connsiteY711" fmla="*/ 1046904 h 6854545"/>
              <a:gd name="connsiteX712" fmla="*/ 6274668 w 6968557"/>
              <a:gd name="connsiteY712" fmla="*/ 1043795 h 6854545"/>
              <a:gd name="connsiteX713" fmla="*/ 6338929 w 6968557"/>
              <a:gd name="connsiteY713" fmla="*/ 1068325 h 6854545"/>
              <a:gd name="connsiteX714" fmla="*/ 6368296 w 6968557"/>
              <a:gd name="connsiteY714" fmla="*/ 1082144 h 6854545"/>
              <a:gd name="connsiteX715" fmla="*/ 6312672 w 6968557"/>
              <a:gd name="connsiteY715" fmla="*/ 1173009 h 6854545"/>
              <a:gd name="connsiteX716" fmla="*/ 6322691 w 6968557"/>
              <a:gd name="connsiteY716" fmla="*/ 1211013 h 6854545"/>
              <a:gd name="connsiteX717" fmla="*/ 6311289 w 6968557"/>
              <a:gd name="connsiteY717" fmla="*/ 1220341 h 6854545"/>
              <a:gd name="connsiteX718" fmla="*/ 6287105 w 6968557"/>
              <a:gd name="connsiteY718" fmla="*/ 1177500 h 6854545"/>
              <a:gd name="connsiteX719" fmla="*/ 6235627 w 6968557"/>
              <a:gd name="connsiteY719" fmla="*/ 1238652 h 6854545"/>
              <a:gd name="connsiteX720" fmla="*/ 6199350 w 6968557"/>
              <a:gd name="connsiteY720" fmla="*/ 1257308 h 6854545"/>
              <a:gd name="connsiteX721" fmla="*/ 6244955 w 6968557"/>
              <a:gd name="connsiteY721" fmla="*/ 1160571 h 6854545"/>
              <a:gd name="connsiteX722" fmla="*/ 6289523 w 6968557"/>
              <a:gd name="connsiteY722" fmla="*/ 1107365 h 6854545"/>
              <a:gd name="connsiteX723" fmla="*/ 6320618 w 6968557"/>
              <a:gd name="connsiteY723" fmla="*/ 1092509 h 6854545"/>
              <a:gd name="connsiteX724" fmla="*/ 6260157 w 6968557"/>
              <a:gd name="connsiteY724" fmla="*/ 1069707 h 6854545"/>
              <a:gd name="connsiteX725" fmla="*/ 6254629 w 6968557"/>
              <a:gd name="connsiteY725" fmla="*/ 1088018 h 6854545"/>
              <a:gd name="connsiteX726" fmla="*/ 6233554 w 6968557"/>
              <a:gd name="connsiteY726" fmla="*/ 1145369 h 6854545"/>
              <a:gd name="connsiteX727" fmla="*/ 6185185 w 6968557"/>
              <a:gd name="connsiteY727" fmla="*/ 1190629 h 6854545"/>
              <a:gd name="connsiteX728" fmla="*/ 6181385 w 6968557"/>
              <a:gd name="connsiteY728" fmla="*/ 1189938 h 6854545"/>
              <a:gd name="connsiteX729" fmla="*/ 6171366 w 6968557"/>
              <a:gd name="connsiteY729" fmla="*/ 1110475 h 6854545"/>
              <a:gd name="connsiteX730" fmla="*/ 6191058 w 6968557"/>
              <a:gd name="connsiteY730" fmla="*/ 1105983 h 6854545"/>
              <a:gd name="connsiteX731" fmla="*/ 6184494 w 6968557"/>
              <a:gd name="connsiteY731" fmla="*/ 1056233 h 6854545"/>
              <a:gd name="connsiteX732" fmla="*/ 6165492 w 6968557"/>
              <a:gd name="connsiteY732" fmla="*/ 1082835 h 6854545"/>
              <a:gd name="connsiteX733" fmla="*/ 6117469 w 6968557"/>
              <a:gd name="connsiteY733" fmla="*/ 1099764 h 6854545"/>
              <a:gd name="connsiteX734" fmla="*/ 6095358 w 6968557"/>
              <a:gd name="connsiteY734" fmla="*/ 1093546 h 6854545"/>
              <a:gd name="connsiteX735" fmla="*/ 6074283 w 6968557"/>
              <a:gd name="connsiteY735" fmla="*/ 1084563 h 6854545"/>
              <a:gd name="connsiteX736" fmla="*/ 6082575 w 6968557"/>
              <a:gd name="connsiteY736" fmla="*/ 1064524 h 6854545"/>
              <a:gd name="connsiteX737" fmla="*/ 6080156 w 6968557"/>
              <a:gd name="connsiteY737" fmla="*/ 1023756 h 6854545"/>
              <a:gd name="connsiteX738" fmla="*/ 6043188 w 6968557"/>
              <a:gd name="connsiteY738" fmla="*/ 935656 h 6854545"/>
              <a:gd name="connsiteX739" fmla="*/ 6053899 w 6968557"/>
              <a:gd name="connsiteY739" fmla="*/ 916654 h 6854545"/>
              <a:gd name="connsiteX740" fmla="*/ 6019004 w 6968557"/>
              <a:gd name="connsiteY740" fmla="*/ 883832 h 6854545"/>
              <a:gd name="connsiteX741" fmla="*/ 6063227 w 6968557"/>
              <a:gd name="connsiteY741" fmla="*/ 865867 h 6854545"/>
              <a:gd name="connsiteX742" fmla="*/ 6076355 w 6968557"/>
              <a:gd name="connsiteY742" fmla="*/ 875195 h 6854545"/>
              <a:gd name="connsiteX743" fmla="*/ 6057699 w 6968557"/>
              <a:gd name="connsiteY743" fmla="*/ 896616 h 6854545"/>
              <a:gd name="connsiteX744" fmla="*/ 6068064 w 6968557"/>
              <a:gd name="connsiteY744" fmla="*/ 894197 h 6854545"/>
              <a:gd name="connsiteX745" fmla="*/ 6082575 w 6968557"/>
              <a:gd name="connsiteY745" fmla="*/ 927364 h 6854545"/>
              <a:gd name="connsiteX746" fmla="*/ 6103995 w 6968557"/>
              <a:gd name="connsiteY746" fmla="*/ 1022720 h 6854545"/>
              <a:gd name="connsiteX747" fmla="*/ 6192786 w 6968557"/>
              <a:gd name="connsiteY747" fmla="*/ 1029630 h 6854545"/>
              <a:gd name="connsiteX748" fmla="*/ 6216279 w 6968557"/>
              <a:gd name="connsiteY748" fmla="*/ 1027902 h 6854545"/>
              <a:gd name="connsiteX749" fmla="*/ 6212479 w 6968557"/>
              <a:gd name="connsiteY749" fmla="*/ 1004409 h 6854545"/>
              <a:gd name="connsiteX750" fmla="*/ 6207642 w 6968557"/>
              <a:gd name="connsiteY750" fmla="*/ 970896 h 6854545"/>
              <a:gd name="connsiteX751" fmla="*/ 6195895 w 6968557"/>
              <a:gd name="connsiteY751" fmla="*/ 899725 h 6854545"/>
              <a:gd name="connsiteX752" fmla="*/ 6190368 w 6968557"/>
              <a:gd name="connsiteY752" fmla="*/ 870013 h 6854545"/>
              <a:gd name="connsiteX753" fmla="*/ 6192786 w 6968557"/>
              <a:gd name="connsiteY753" fmla="*/ 843410 h 6854545"/>
              <a:gd name="connsiteX754" fmla="*/ 6195550 w 6968557"/>
              <a:gd name="connsiteY754" fmla="*/ 826826 h 6854545"/>
              <a:gd name="connsiteX755" fmla="*/ 6215934 w 6968557"/>
              <a:gd name="connsiteY755" fmla="*/ 800915 h 6854545"/>
              <a:gd name="connsiteX756" fmla="*/ 6177930 w 6968557"/>
              <a:gd name="connsiteY756" fmla="*/ 749436 h 6854545"/>
              <a:gd name="connsiteX757" fmla="*/ 6119196 w 6968557"/>
              <a:gd name="connsiteY757" fmla="*/ 712123 h 6854545"/>
              <a:gd name="connsiteX758" fmla="*/ 6077392 w 6968557"/>
              <a:gd name="connsiteY758" fmla="*/ 706941 h 6854545"/>
              <a:gd name="connsiteX759" fmla="*/ 6048025 w 6968557"/>
              <a:gd name="connsiteY759" fmla="*/ 703832 h 6854545"/>
              <a:gd name="connsiteX760" fmla="*/ 6060463 w 6968557"/>
              <a:gd name="connsiteY760" fmla="*/ 672046 h 6854545"/>
              <a:gd name="connsiteX761" fmla="*/ 6065645 w 6968557"/>
              <a:gd name="connsiteY761" fmla="*/ 586019 h 6854545"/>
              <a:gd name="connsiteX762" fmla="*/ 6042843 w 6968557"/>
              <a:gd name="connsiteY762" fmla="*/ 567363 h 6854545"/>
              <a:gd name="connsiteX763" fmla="*/ 6134744 w 6968557"/>
              <a:gd name="connsiteY763" fmla="*/ 567363 h 6854545"/>
              <a:gd name="connsiteX764" fmla="*/ 6108141 w 6968557"/>
              <a:gd name="connsiteY764" fmla="*/ 538341 h 6854545"/>
              <a:gd name="connsiteX765" fmla="*/ 6066336 w 6968557"/>
              <a:gd name="connsiteY765" fmla="*/ 548015 h 6854545"/>
              <a:gd name="connsiteX766" fmla="*/ 6058736 w 6968557"/>
              <a:gd name="connsiteY766" fmla="*/ 513466 h 6854545"/>
              <a:gd name="connsiteX767" fmla="*/ 6037661 w 6968557"/>
              <a:gd name="connsiteY767" fmla="*/ 490663 h 6854545"/>
              <a:gd name="connsiteX768" fmla="*/ 5982382 w 6968557"/>
              <a:gd name="connsiteY768" fmla="*/ 470280 h 6854545"/>
              <a:gd name="connsiteX769" fmla="*/ 5928831 w 6968557"/>
              <a:gd name="connsiteY769" fmla="*/ 466825 h 6854545"/>
              <a:gd name="connsiteX770" fmla="*/ 5835548 w 6968557"/>
              <a:gd name="connsiteY770" fmla="*/ 519339 h 6854545"/>
              <a:gd name="connsiteX771" fmla="*/ 5837967 w 6968557"/>
              <a:gd name="connsiteY771" fmla="*/ 528668 h 6854545"/>
              <a:gd name="connsiteX772" fmla="*/ 5911902 w 6968557"/>
              <a:gd name="connsiteY772" fmla="*/ 518994 h 6854545"/>
              <a:gd name="connsiteX773" fmla="*/ 5979618 w 6968557"/>
              <a:gd name="connsiteY773" fmla="*/ 562526 h 6854545"/>
              <a:gd name="connsiteX774" fmla="*/ 5966835 w 6968557"/>
              <a:gd name="connsiteY774" fmla="*/ 579455 h 6854545"/>
              <a:gd name="connsiteX775" fmla="*/ 5987219 w 6968557"/>
              <a:gd name="connsiteY775" fmla="*/ 567363 h 6854545"/>
              <a:gd name="connsiteX776" fmla="*/ 6008294 w 6968557"/>
              <a:gd name="connsiteY776" fmla="*/ 572545 h 6854545"/>
              <a:gd name="connsiteX777" fmla="*/ 5997929 w 6968557"/>
              <a:gd name="connsiteY777" fmla="*/ 593965 h 6854545"/>
              <a:gd name="connsiteX778" fmla="*/ 5948524 w 6968557"/>
              <a:gd name="connsiteY778" fmla="*/ 620223 h 6854545"/>
              <a:gd name="connsiteX779" fmla="*/ 6010712 w 6968557"/>
              <a:gd name="connsiteY779" fmla="*/ 664446 h 6854545"/>
              <a:gd name="connsiteX780" fmla="*/ 6046643 w 6968557"/>
              <a:gd name="connsiteY780" fmla="*/ 728361 h 6854545"/>
              <a:gd name="connsiteX781" fmla="*/ 5946105 w 6968557"/>
              <a:gd name="connsiteY781" fmla="*/ 686902 h 6854545"/>
              <a:gd name="connsiteX782" fmla="*/ 5940577 w 6968557"/>
              <a:gd name="connsiteY782" fmla="*/ 653390 h 6854545"/>
              <a:gd name="connsiteX783" fmla="*/ 5854205 w 6968557"/>
              <a:gd name="connsiteY783" fmla="*/ 641643 h 6854545"/>
              <a:gd name="connsiteX784" fmla="*/ 5895318 w 6968557"/>
              <a:gd name="connsiteY784" fmla="*/ 698304 h 6854545"/>
              <a:gd name="connsiteX785" fmla="*/ 5843149 w 6968557"/>
              <a:gd name="connsiteY785" fmla="*/ 757037 h 6854545"/>
              <a:gd name="connsiteX786" fmla="*/ 5851786 w 6968557"/>
              <a:gd name="connsiteY786" fmla="*/ 781222 h 6854545"/>
              <a:gd name="connsiteX787" fmla="*/ 5830020 w 6968557"/>
              <a:gd name="connsiteY787" fmla="*/ 814389 h 6854545"/>
              <a:gd name="connsiteX788" fmla="*/ 5805490 w 6968557"/>
              <a:gd name="connsiteY788" fmla="*/ 796423 h 6854545"/>
              <a:gd name="connsiteX789" fmla="*/ 5780961 w 6968557"/>
              <a:gd name="connsiteY789" fmla="*/ 697958 h 6854545"/>
              <a:gd name="connsiteX790" fmla="*/ 5761268 w 6968557"/>
              <a:gd name="connsiteY790" fmla="*/ 693467 h 6854545"/>
              <a:gd name="connsiteX791" fmla="*/ 5738465 w 6968557"/>
              <a:gd name="connsiteY791" fmla="*/ 644753 h 6854545"/>
              <a:gd name="connsiteX792" fmla="*/ 5745375 w 6968557"/>
              <a:gd name="connsiteY792" fmla="*/ 593620 h 6854545"/>
              <a:gd name="connsiteX793" fmla="*/ 5701152 w 6968557"/>
              <a:gd name="connsiteY793" fmla="*/ 587401 h 6854545"/>
              <a:gd name="connsiteX794" fmla="*/ 5705643 w 6968557"/>
              <a:gd name="connsiteY794" fmla="*/ 596038 h 6854545"/>
              <a:gd name="connsiteX795" fmla="*/ 5649674 w 6968557"/>
              <a:gd name="connsiteY795" fmla="*/ 648898 h 6854545"/>
              <a:gd name="connsiteX796" fmla="*/ 5616852 w 6968557"/>
              <a:gd name="connsiteY796" fmla="*/ 631969 h 6854545"/>
              <a:gd name="connsiteX797" fmla="*/ 5542226 w 6968557"/>
              <a:gd name="connsiteY797" fmla="*/ 597420 h 6854545"/>
              <a:gd name="connsiteX798" fmla="*/ 5546372 w 6968557"/>
              <a:gd name="connsiteY798" fmla="*/ 543524 h 6854545"/>
              <a:gd name="connsiteX799" fmla="*/ 5611324 w 6968557"/>
              <a:gd name="connsiteY799" fmla="*/ 578073 h 6854545"/>
              <a:gd name="connsiteX800" fmla="*/ 5662111 w 6968557"/>
              <a:gd name="connsiteY800" fmla="*/ 573581 h 6854545"/>
              <a:gd name="connsiteX801" fmla="*/ 5656929 w 6968557"/>
              <a:gd name="connsiteY801" fmla="*/ 541105 h 6854545"/>
              <a:gd name="connsiteX802" fmla="*/ 5647256 w 6968557"/>
              <a:gd name="connsiteY802" fmla="*/ 540414 h 6854545"/>
              <a:gd name="connsiteX803" fmla="*/ 5670749 w 6968557"/>
              <a:gd name="connsiteY803" fmla="*/ 507247 h 6854545"/>
              <a:gd name="connsiteX804" fmla="*/ 5656584 w 6968557"/>
              <a:gd name="connsiteY804" fmla="*/ 518648 h 6854545"/>
              <a:gd name="connsiteX805" fmla="*/ 5600960 w 6968557"/>
              <a:gd name="connsiteY805" fmla="*/ 465788 h 6854545"/>
              <a:gd name="connsiteX806" fmla="*/ 5615816 w 6968557"/>
              <a:gd name="connsiteY806" fmla="*/ 448859 h 6854545"/>
              <a:gd name="connsiteX807" fmla="*/ 5578157 w 6968557"/>
              <a:gd name="connsiteY807" fmla="*/ 458187 h 6854545"/>
              <a:gd name="connsiteX808" fmla="*/ 5540153 w 6968557"/>
              <a:gd name="connsiteY808" fmla="*/ 444713 h 6854545"/>
              <a:gd name="connsiteX809" fmla="*/ 5474510 w 6968557"/>
              <a:gd name="connsiteY809" fmla="*/ 408091 h 6854545"/>
              <a:gd name="connsiteX810" fmla="*/ 5482456 w 6968557"/>
              <a:gd name="connsiteY810" fmla="*/ 394962 h 6854545"/>
              <a:gd name="connsiteX811" fmla="*/ 5370517 w 6968557"/>
              <a:gd name="connsiteY811" fmla="*/ 395308 h 6854545"/>
              <a:gd name="connsiteX812" fmla="*/ 5375008 w 6968557"/>
              <a:gd name="connsiteY812" fmla="*/ 448514 h 6854545"/>
              <a:gd name="connsiteX813" fmla="*/ 5375699 w 6968557"/>
              <a:gd name="connsiteY813" fmla="*/ 447823 h 6854545"/>
              <a:gd name="connsiteX814" fmla="*/ 5316275 w 6968557"/>
              <a:gd name="connsiteY814" fmla="*/ 463370 h 6854545"/>
              <a:gd name="connsiteX815" fmla="*/ 5330785 w 6968557"/>
              <a:gd name="connsiteY815" fmla="*/ 405673 h 6854545"/>
              <a:gd name="connsiteX816" fmla="*/ 5283453 w 6968557"/>
              <a:gd name="connsiteY816" fmla="*/ 448168 h 6854545"/>
              <a:gd name="connsiteX817" fmla="*/ 5303492 w 6968557"/>
              <a:gd name="connsiteY817" fmla="*/ 484099 h 6854545"/>
              <a:gd name="connsiteX818" fmla="*/ 5352206 w 6968557"/>
              <a:gd name="connsiteY818" fmla="*/ 517612 h 6854545"/>
              <a:gd name="connsiteX819" fmla="*/ 5358079 w 6968557"/>
              <a:gd name="connsiteY819" fmla="*/ 577382 h 6854545"/>
              <a:gd name="connsiteX820" fmla="*/ 5479692 w 6968557"/>
              <a:gd name="connsiteY820" fmla="*/ 612622 h 6854545"/>
              <a:gd name="connsiteX821" fmla="*/ 5509059 w 6968557"/>
              <a:gd name="connsiteY821" fmla="*/ 594311 h 6854545"/>
              <a:gd name="connsiteX822" fmla="*/ 5492821 w 6968557"/>
              <a:gd name="connsiteY822" fmla="*/ 635079 h 6854545"/>
              <a:gd name="connsiteX823" fmla="*/ 5560192 w 6968557"/>
              <a:gd name="connsiteY823" fmla="*/ 647171 h 6854545"/>
              <a:gd name="connsiteX824" fmla="*/ 5680077 w 6968557"/>
              <a:gd name="connsiteY824" fmla="*/ 684830 h 6854545"/>
              <a:gd name="connsiteX825" fmla="*/ 5717045 w 6968557"/>
              <a:gd name="connsiteY825" fmla="*/ 735962 h 6854545"/>
              <a:gd name="connsiteX826" fmla="*/ 5717045 w 6968557"/>
              <a:gd name="connsiteY826" fmla="*/ 776730 h 6854545"/>
              <a:gd name="connsiteX827" fmla="*/ 5677659 w 6968557"/>
              <a:gd name="connsiteY827" fmla="*/ 772584 h 6854545"/>
              <a:gd name="connsiteX828" fmla="*/ 5721190 w 6968557"/>
              <a:gd name="connsiteY828" fmla="*/ 826481 h 6854545"/>
              <a:gd name="connsiteX829" fmla="*/ 5778196 w 6968557"/>
              <a:gd name="connsiteY829" fmla="*/ 911472 h 6854545"/>
              <a:gd name="connsiteX830" fmla="*/ 5881844 w 6968557"/>
              <a:gd name="connsiteY830" fmla="*/ 963641 h 6854545"/>
              <a:gd name="connsiteX831" fmla="*/ 6008294 w 6968557"/>
              <a:gd name="connsiteY831" fmla="*/ 986443 h 6854545"/>
              <a:gd name="connsiteX832" fmla="*/ 6054244 w 6968557"/>
              <a:gd name="connsiteY832" fmla="*/ 1074889 h 6854545"/>
              <a:gd name="connsiteX833" fmla="*/ 6102958 w 6968557"/>
              <a:gd name="connsiteY833" fmla="*/ 1131550 h 6854545"/>
              <a:gd name="connsiteX834" fmla="*/ 6114360 w 6968557"/>
              <a:gd name="connsiteY834" fmla="*/ 1205485 h 6854545"/>
              <a:gd name="connsiteX835" fmla="*/ 6109523 w 6968557"/>
              <a:gd name="connsiteY835" fmla="*/ 1231397 h 6854545"/>
              <a:gd name="connsiteX836" fmla="*/ 6112287 w 6968557"/>
              <a:gd name="connsiteY836" fmla="*/ 1266291 h 6854545"/>
              <a:gd name="connsiteX837" fmla="*/ 6048371 w 6968557"/>
              <a:gd name="connsiteY837" fmla="*/ 1148133 h 6854545"/>
              <a:gd name="connsiteX838" fmla="*/ 6034206 w 6968557"/>
              <a:gd name="connsiteY838" fmla="*/ 1147788 h 6854545"/>
              <a:gd name="connsiteX839" fmla="*/ 6022114 w 6968557"/>
              <a:gd name="connsiteY839" fmla="*/ 1180264 h 6854545"/>
              <a:gd name="connsiteX840" fmla="*/ 6055971 w 6968557"/>
              <a:gd name="connsiteY840" fmla="*/ 1245216 h 6854545"/>
              <a:gd name="connsiteX841" fmla="*/ 6043879 w 6968557"/>
              <a:gd name="connsiteY841" fmla="*/ 1326061 h 6854545"/>
              <a:gd name="connsiteX842" fmla="*/ 6048371 w 6968557"/>
              <a:gd name="connsiteY842" fmla="*/ 1356119 h 6854545"/>
              <a:gd name="connsiteX843" fmla="*/ 6032478 w 6968557"/>
              <a:gd name="connsiteY843" fmla="*/ 1379267 h 6854545"/>
              <a:gd name="connsiteX844" fmla="*/ 6020731 w 6968557"/>
              <a:gd name="connsiteY844" fmla="*/ 1412434 h 6854545"/>
              <a:gd name="connsiteX845" fmla="*/ 5985491 w 6968557"/>
              <a:gd name="connsiteY845" fmla="*/ 1389632 h 6854545"/>
              <a:gd name="connsiteX846" fmla="*/ 5959925 w 6968557"/>
              <a:gd name="connsiteY846" fmla="*/ 1343681 h 6854545"/>
              <a:gd name="connsiteX847" fmla="*/ 5932631 w 6968557"/>
              <a:gd name="connsiteY847" fmla="*/ 1314315 h 6854545"/>
              <a:gd name="connsiteX848" fmla="*/ 5917084 w 6968557"/>
              <a:gd name="connsiteY848" fmla="*/ 1364065 h 6854545"/>
              <a:gd name="connsiteX849" fmla="*/ 5891863 w 6968557"/>
              <a:gd name="connsiteY849" fmla="*/ 1301186 h 6854545"/>
              <a:gd name="connsiteX850" fmla="*/ 5881844 w 6968557"/>
              <a:gd name="connsiteY850" fmla="*/ 1303259 h 6854545"/>
              <a:gd name="connsiteX851" fmla="*/ 5876661 w 6968557"/>
              <a:gd name="connsiteY851" fmla="*/ 1326061 h 6854545"/>
              <a:gd name="connsiteX852" fmla="*/ 5843149 w 6968557"/>
              <a:gd name="connsiteY852" fmla="*/ 1300495 h 6854545"/>
              <a:gd name="connsiteX853" fmla="*/ 5852823 w 6968557"/>
              <a:gd name="connsiteY853" fmla="*/ 1252472 h 6854545"/>
              <a:gd name="connsiteX854" fmla="*/ 5810673 w 6968557"/>
              <a:gd name="connsiteY854" fmla="*/ 1257999 h 6854545"/>
              <a:gd name="connsiteX855" fmla="*/ 5825529 w 6968557"/>
              <a:gd name="connsiteY855" fmla="*/ 1167135 h 6854545"/>
              <a:gd name="connsiteX856" fmla="*/ 5779578 w 6968557"/>
              <a:gd name="connsiteY856" fmla="*/ 1162644 h 6854545"/>
              <a:gd name="connsiteX857" fmla="*/ 5736047 w 6968557"/>
              <a:gd name="connsiteY857" fmla="*/ 1222414 h 6854545"/>
              <a:gd name="connsiteX858" fmla="*/ 5782343 w 6968557"/>
              <a:gd name="connsiteY858" fmla="*/ 1250053 h 6854545"/>
              <a:gd name="connsiteX859" fmla="*/ 5728100 w 6968557"/>
              <a:gd name="connsiteY859" fmla="*/ 1329171 h 6854545"/>
              <a:gd name="connsiteX860" fmla="*/ 5734665 w 6968557"/>
              <a:gd name="connsiteY860" fmla="*/ 1337808 h 6854545"/>
              <a:gd name="connsiteX861" fmla="*/ 5801690 w 6968557"/>
              <a:gd name="connsiteY861" fmla="*/ 1272510 h 6854545"/>
              <a:gd name="connsiteX862" fmla="*/ 5813782 w 6968557"/>
              <a:gd name="connsiteY862" fmla="*/ 1432127 h 6854545"/>
              <a:gd name="connsiteX863" fmla="*/ 5832784 w 6968557"/>
              <a:gd name="connsiteY863" fmla="*/ 1497425 h 6854545"/>
              <a:gd name="connsiteX864" fmla="*/ 5800653 w 6968557"/>
              <a:gd name="connsiteY864" fmla="*/ 1533701 h 6854545"/>
              <a:gd name="connsiteX865" fmla="*/ 5816546 w 6968557"/>
              <a:gd name="connsiteY865" fmla="*/ 1549249 h 6854545"/>
              <a:gd name="connsiteX866" fmla="*/ 5840731 w 6968557"/>
              <a:gd name="connsiteY866" fmla="*/ 1531628 h 6854545"/>
              <a:gd name="connsiteX867" fmla="*/ 5885299 w 6968557"/>
              <a:gd name="connsiteY867" fmla="*/ 1560650 h 6854545"/>
              <a:gd name="connsiteX868" fmla="*/ 5894282 w 6968557"/>
              <a:gd name="connsiteY868" fmla="*/ 1542684 h 6854545"/>
              <a:gd name="connsiteX869" fmla="*/ 5910520 w 6968557"/>
              <a:gd name="connsiteY869" fmla="*/ 1522300 h 6854545"/>
              <a:gd name="connsiteX870" fmla="*/ 5930213 w 6968557"/>
              <a:gd name="connsiteY870" fmla="*/ 1539920 h 6854545"/>
              <a:gd name="connsiteX871" fmla="*/ 5959234 w 6968557"/>
              <a:gd name="connsiteY871" fmla="*/ 1567905 h 6854545"/>
              <a:gd name="connsiteX872" fmla="*/ 5964071 w 6968557"/>
              <a:gd name="connsiteY872" fmla="*/ 1603145 h 6854545"/>
              <a:gd name="connsiteX873" fmla="*/ 5970981 w 6968557"/>
              <a:gd name="connsiteY873" fmla="*/ 1577924 h 6854545"/>
              <a:gd name="connsiteX874" fmla="*/ 5993783 w 6968557"/>
              <a:gd name="connsiteY874" fmla="*/ 1607291 h 6854545"/>
              <a:gd name="connsiteX875" fmla="*/ 6027641 w 6968557"/>
              <a:gd name="connsiteY875" fmla="*/ 1590016 h 6854545"/>
              <a:gd name="connsiteX876" fmla="*/ 6019004 w 6968557"/>
              <a:gd name="connsiteY876" fmla="*/ 1559268 h 6854545"/>
              <a:gd name="connsiteX877" fmla="*/ 6087066 w 6968557"/>
              <a:gd name="connsiteY877" fmla="*/ 1583798 h 6854545"/>
              <a:gd name="connsiteX878" fmla="*/ 6131634 w 6968557"/>
              <a:gd name="connsiteY878" fmla="*/ 1479805 h 6854545"/>
              <a:gd name="connsiteX879" fmla="*/ 6165147 w 6968557"/>
              <a:gd name="connsiteY879" fmla="*/ 1461148 h 6854545"/>
              <a:gd name="connsiteX880" fmla="*/ 6203151 w 6968557"/>
              <a:gd name="connsiteY880" fmla="*/ 1456311 h 6854545"/>
              <a:gd name="connsiteX881" fmla="*/ 6141999 w 6968557"/>
              <a:gd name="connsiteY881" fmla="*/ 1544066 h 6854545"/>
              <a:gd name="connsiteX882" fmla="*/ 6165838 w 6968557"/>
              <a:gd name="connsiteY882" fmla="*/ 1593126 h 6854545"/>
              <a:gd name="connsiteX883" fmla="*/ 6129907 w 6968557"/>
              <a:gd name="connsiteY883" fmla="*/ 1585525 h 6854545"/>
              <a:gd name="connsiteX884" fmla="*/ 6110905 w 6968557"/>
              <a:gd name="connsiteY884" fmla="*/ 1621111 h 6854545"/>
              <a:gd name="connsiteX885" fmla="*/ 6251174 w 6968557"/>
              <a:gd name="connsiteY885" fmla="*/ 1678117 h 6854545"/>
              <a:gd name="connsiteX886" fmla="*/ 6293324 w 6968557"/>
              <a:gd name="connsiteY886" fmla="*/ 1763453 h 6854545"/>
              <a:gd name="connsiteX887" fmla="*/ 6325109 w 6968557"/>
              <a:gd name="connsiteY887" fmla="*/ 1710593 h 6854545"/>
              <a:gd name="connsiteX888" fmla="*/ 6381424 w 6968557"/>
              <a:gd name="connsiteY888" fmla="*/ 1761035 h 6854545"/>
              <a:gd name="connsiteX889" fmla="*/ 6331674 w 6968557"/>
              <a:gd name="connsiteY889" fmla="*/ 1850171 h 6854545"/>
              <a:gd name="connsiteX890" fmla="*/ 6323382 w 6968557"/>
              <a:gd name="connsiteY890" fmla="*/ 1894740 h 6854545"/>
              <a:gd name="connsiteX891" fmla="*/ 6347221 w 6968557"/>
              <a:gd name="connsiteY891" fmla="*/ 1895085 h 6854545"/>
              <a:gd name="connsiteX892" fmla="*/ 6402845 w 6968557"/>
              <a:gd name="connsiteY892" fmla="*/ 1906141 h 6854545"/>
              <a:gd name="connsiteX893" fmla="*/ 6404572 w 6968557"/>
              <a:gd name="connsiteY893" fmla="*/ 1947254 h 6854545"/>
              <a:gd name="connsiteX894" fmla="*/ 6286760 w 6968557"/>
              <a:gd name="connsiteY894" fmla="*/ 1965220 h 6854545"/>
              <a:gd name="connsiteX895" fmla="*/ 6321654 w 6968557"/>
              <a:gd name="connsiteY895" fmla="*/ 2016007 h 6854545"/>
              <a:gd name="connsiteX896" fmla="*/ 6351366 w 6968557"/>
              <a:gd name="connsiteY896" fmla="*/ 1981803 h 6854545"/>
              <a:gd name="connsiteX897" fmla="*/ 6352058 w 6968557"/>
              <a:gd name="connsiteY897" fmla="*/ 1991132 h 6854545"/>
              <a:gd name="connsiteX898" fmla="*/ 6480926 w 6968557"/>
              <a:gd name="connsiteY898" fmla="*/ 1983185 h 6854545"/>
              <a:gd name="connsiteX899" fmla="*/ 6472980 w 6968557"/>
              <a:gd name="connsiteY899" fmla="*/ 2017389 h 6854545"/>
              <a:gd name="connsiteX900" fmla="*/ 6479889 w 6968557"/>
              <a:gd name="connsiteY900" fmla="*/ 2049865 h 6854545"/>
              <a:gd name="connsiteX901" fmla="*/ 6497164 w 6968557"/>
              <a:gd name="connsiteY901" fmla="*/ 2082687 h 6854545"/>
              <a:gd name="connsiteX902" fmla="*/ 6459505 w 6968557"/>
              <a:gd name="connsiteY902" fmla="*/ 2096161 h 6854545"/>
              <a:gd name="connsiteX903" fmla="*/ 6450868 w 6968557"/>
              <a:gd name="connsiteY903" fmla="*/ 2097889 h 6854545"/>
              <a:gd name="connsiteX904" fmla="*/ 6381770 w 6968557"/>
              <a:gd name="connsiteY904" fmla="*/ 2033627 h 6854545"/>
              <a:gd name="connsiteX905" fmla="*/ 6312326 w 6968557"/>
              <a:gd name="connsiteY905" fmla="*/ 2026372 h 6854545"/>
              <a:gd name="connsiteX906" fmla="*/ 6276740 w 6968557"/>
              <a:gd name="connsiteY906" fmla="*/ 2045719 h 6854545"/>
              <a:gd name="connsiteX907" fmla="*/ 6262230 w 6968557"/>
              <a:gd name="connsiteY907" fmla="*/ 2027408 h 6854545"/>
              <a:gd name="connsiteX908" fmla="*/ 6212825 w 6968557"/>
              <a:gd name="connsiteY908" fmla="*/ 2046756 h 6854545"/>
              <a:gd name="connsiteX909" fmla="*/ 6209370 w 6968557"/>
              <a:gd name="connsiteY909" fmla="*/ 1973512 h 6854545"/>
              <a:gd name="connsiteX910" fmla="*/ 6261539 w 6968557"/>
              <a:gd name="connsiteY910" fmla="*/ 1955201 h 6854545"/>
              <a:gd name="connsiteX911" fmla="*/ 6259811 w 6968557"/>
              <a:gd name="connsiteY911" fmla="*/ 1880920 h 6854545"/>
              <a:gd name="connsiteX912" fmla="*/ 6214552 w 6968557"/>
              <a:gd name="connsiteY912" fmla="*/ 1834279 h 6854545"/>
              <a:gd name="connsiteX913" fmla="*/ 6175857 w 6968557"/>
              <a:gd name="connsiteY913" fmla="*/ 1880229 h 6854545"/>
              <a:gd name="connsiteX914" fmla="*/ 6144072 w 6968557"/>
              <a:gd name="connsiteY914" fmla="*/ 1923761 h 6854545"/>
              <a:gd name="connsiteX915" fmla="*/ 6133016 w 6968557"/>
              <a:gd name="connsiteY915" fmla="*/ 1981458 h 6854545"/>
              <a:gd name="connsiteX916" fmla="*/ 6155818 w 6968557"/>
              <a:gd name="connsiteY916" fmla="*/ 2039846 h 6854545"/>
              <a:gd name="connsiteX917" fmla="*/ 6189331 w 6968557"/>
              <a:gd name="connsiteY917" fmla="*/ 2018426 h 6854545"/>
              <a:gd name="connsiteX918" fmla="*/ 6178966 w 6968557"/>
              <a:gd name="connsiteY918" fmla="*/ 2059885 h 6854545"/>
              <a:gd name="connsiteX919" fmla="*/ 6097776 w 6968557"/>
              <a:gd name="connsiteY919" fmla="*/ 2066449 h 6854545"/>
              <a:gd name="connsiteX920" fmla="*/ 6088448 w 6968557"/>
              <a:gd name="connsiteY920" fmla="*/ 2131747 h 6854545"/>
              <a:gd name="connsiteX921" fmla="*/ 6055971 w 6968557"/>
              <a:gd name="connsiteY921" fmla="*/ 2124491 h 6854545"/>
              <a:gd name="connsiteX922" fmla="*/ 6010021 w 6968557"/>
              <a:gd name="connsiteY922" fmla="*/ 2105835 h 6854545"/>
              <a:gd name="connsiteX923" fmla="*/ 5990674 w 6968557"/>
              <a:gd name="connsiteY923" fmla="*/ 2085451 h 6854545"/>
              <a:gd name="connsiteX924" fmla="*/ 5959925 w 6968557"/>
              <a:gd name="connsiteY924" fmla="*/ 2022226 h 6854545"/>
              <a:gd name="connsiteX925" fmla="*/ 5922957 w 6968557"/>
              <a:gd name="connsiteY925" fmla="*/ 2094434 h 6854545"/>
              <a:gd name="connsiteX926" fmla="*/ 5955088 w 6968557"/>
              <a:gd name="connsiteY926" fmla="*/ 2118964 h 6854545"/>
              <a:gd name="connsiteX927" fmla="*/ 5971326 w 6968557"/>
              <a:gd name="connsiteY927" fmla="*/ 2136583 h 6854545"/>
              <a:gd name="connsiteX928" fmla="*/ 6109523 w 6968557"/>
              <a:gd name="connsiteY928" fmla="*/ 2146948 h 6854545"/>
              <a:gd name="connsiteX929" fmla="*/ 6147527 w 6968557"/>
              <a:gd name="connsiteY929" fmla="*/ 2147639 h 6854545"/>
              <a:gd name="connsiteX930" fmla="*/ 6155818 w 6968557"/>
              <a:gd name="connsiteY930" fmla="*/ 2179770 h 6854545"/>
              <a:gd name="connsiteX931" fmla="*/ 6127143 w 6968557"/>
              <a:gd name="connsiteY931" fmla="*/ 2166296 h 6854545"/>
              <a:gd name="connsiteX932" fmla="*/ 6127488 w 6968557"/>
              <a:gd name="connsiteY932" fmla="*/ 2176315 h 6854545"/>
              <a:gd name="connsiteX933" fmla="*/ 6102613 w 6968557"/>
              <a:gd name="connsiteY933" fmla="*/ 2244031 h 6854545"/>
              <a:gd name="connsiteX934" fmla="*/ 6067373 w 6968557"/>
              <a:gd name="connsiteY934" fmla="*/ 2263033 h 6854545"/>
              <a:gd name="connsiteX935" fmla="*/ 5997929 w 6968557"/>
              <a:gd name="connsiteY935" fmla="*/ 2267525 h 6854545"/>
              <a:gd name="connsiteX936" fmla="*/ 5910520 w 6968557"/>
              <a:gd name="connsiteY936" fmla="*/ 2333168 h 6854545"/>
              <a:gd name="connsiteX937" fmla="*/ 5892900 w 6968557"/>
              <a:gd name="connsiteY937" fmla="*/ 2410904 h 6854545"/>
              <a:gd name="connsiteX938" fmla="*/ 5920539 w 6968557"/>
              <a:gd name="connsiteY938" fmla="*/ 2454435 h 6854545"/>
              <a:gd name="connsiteX939" fmla="*/ 5850404 w 6968557"/>
              <a:gd name="connsiteY939" fmla="*/ 2494858 h 6854545"/>
              <a:gd name="connsiteX940" fmla="*/ 5849368 w 6968557"/>
              <a:gd name="connsiteY940" fmla="*/ 2570521 h 6854545"/>
              <a:gd name="connsiteX941" fmla="*/ 5812746 w 6968557"/>
              <a:gd name="connsiteY941" fmla="*/ 2594705 h 6854545"/>
              <a:gd name="connsiteX942" fmla="*/ 5818274 w 6968557"/>
              <a:gd name="connsiteY942" fmla="*/ 2602997 h 6854545"/>
              <a:gd name="connsiteX943" fmla="*/ 5831057 w 6968557"/>
              <a:gd name="connsiteY943" fmla="*/ 2594014 h 6854545"/>
              <a:gd name="connsiteX944" fmla="*/ 5878735 w 6968557"/>
              <a:gd name="connsiteY944" fmla="*/ 2636164 h 6854545"/>
              <a:gd name="connsiteX945" fmla="*/ 5987564 w 6968557"/>
              <a:gd name="connsiteY945" fmla="*/ 2696625 h 6854545"/>
              <a:gd name="connsiteX946" fmla="*/ 6063227 w 6968557"/>
              <a:gd name="connsiteY946" fmla="*/ 2737738 h 6854545"/>
              <a:gd name="connsiteX947" fmla="*/ 6075665 w 6968557"/>
              <a:gd name="connsiteY947" fmla="*/ 2765032 h 6854545"/>
              <a:gd name="connsiteX948" fmla="*/ 6050098 w 6968557"/>
              <a:gd name="connsiteY948" fmla="*/ 2857278 h 6854545"/>
              <a:gd name="connsiteX949" fmla="*/ 5978927 w 6968557"/>
              <a:gd name="connsiteY949" fmla="*/ 2911175 h 6854545"/>
              <a:gd name="connsiteX950" fmla="*/ 5933322 w 6968557"/>
              <a:gd name="connsiteY950" fmla="*/ 2919121 h 6854545"/>
              <a:gd name="connsiteX951" fmla="*/ 5981691 w 6968557"/>
              <a:gd name="connsiteY951" fmla="*/ 2961617 h 6854545"/>
              <a:gd name="connsiteX952" fmla="*/ 5874934 w 6968557"/>
              <a:gd name="connsiteY952" fmla="*/ 3062500 h 6854545"/>
              <a:gd name="connsiteX953" fmla="*/ 5887026 w 6968557"/>
              <a:gd name="connsiteY953" fmla="*/ 3081156 h 6854545"/>
              <a:gd name="connsiteX954" fmla="*/ 5796508 w 6968557"/>
              <a:gd name="connsiteY954" fmla="*/ 3072519 h 6854545"/>
              <a:gd name="connsiteX955" fmla="*/ 5765413 w 6968557"/>
              <a:gd name="connsiteY955" fmla="*/ 3157510 h 6854545"/>
              <a:gd name="connsiteX956" fmla="*/ 5853168 w 6968557"/>
              <a:gd name="connsiteY956" fmla="*/ 3262885 h 6854545"/>
              <a:gd name="connsiteX957" fmla="*/ 5860424 w 6968557"/>
              <a:gd name="connsiteY957" fmla="*/ 3274632 h 6854545"/>
              <a:gd name="connsiteX958" fmla="*/ 5884262 w 6968557"/>
              <a:gd name="connsiteY958" fmla="*/ 3321273 h 6854545"/>
              <a:gd name="connsiteX959" fmla="*/ 5906374 w 6968557"/>
              <a:gd name="connsiteY959" fmla="*/ 3338893 h 6854545"/>
              <a:gd name="connsiteX960" fmla="*/ 5922267 w 6968557"/>
              <a:gd name="connsiteY960" fmla="*/ 3424229 h 6854545"/>
              <a:gd name="connsiteX961" fmla="*/ 5901882 w 6968557"/>
              <a:gd name="connsiteY961" fmla="*/ 3450487 h 6854545"/>
              <a:gd name="connsiteX962" fmla="*/ 5883917 w 6968557"/>
              <a:gd name="connsiteY962" fmla="*/ 3398663 h 6854545"/>
              <a:gd name="connsiteX963" fmla="*/ 5878389 w 6968557"/>
              <a:gd name="connsiteY963" fmla="*/ 3372406 h 6854545"/>
              <a:gd name="connsiteX964" fmla="*/ 5852823 w 6968557"/>
              <a:gd name="connsiteY964" fmla="*/ 3371369 h 6854545"/>
              <a:gd name="connsiteX965" fmla="*/ 5828984 w 6968557"/>
              <a:gd name="connsiteY965" fmla="*/ 3374824 h 6854545"/>
              <a:gd name="connsiteX966" fmla="*/ 5769905 w 6968557"/>
              <a:gd name="connsiteY966" fmla="*/ 3242846 h 6854545"/>
              <a:gd name="connsiteX967" fmla="*/ 5798235 w 6968557"/>
              <a:gd name="connsiteY967" fmla="*/ 3297434 h 6854545"/>
              <a:gd name="connsiteX968" fmla="*/ 5812055 w 6968557"/>
              <a:gd name="connsiteY968" fmla="*/ 3244919 h 6854545"/>
              <a:gd name="connsiteX969" fmla="*/ 5746757 w 6968557"/>
              <a:gd name="connsiteY969" fmla="*/ 3234555 h 6854545"/>
              <a:gd name="connsiteX970" fmla="*/ 5746757 w 6968557"/>
              <a:gd name="connsiteY970" fmla="*/ 3197932 h 6854545"/>
              <a:gd name="connsiteX971" fmla="*/ 5726719 w 6968557"/>
              <a:gd name="connsiteY971" fmla="*/ 3288106 h 6854545"/>
              <a:gd name="connsiteX972" fmla="*/ 5680077 w 6968557"/>
              <a:gd name="connsiteY972" fmla="*/ 3348912 h 6854545"/>
              <a:gd name="connsiteX973" fmla="*/ 5634818 w 6968557"/>
              <a:gd name="connsiteY973" fmla="*/ 3386571 h 6854545"/>
              <a:gd name="connsiteX974" fmla="*/ 5594395 w 6968557"/>
              <a:gd name="connsiteY974" fmla="*/ 3388644 h 6854545"/>
              <a:gd name="connsiteX975" fmla="*/ 5524606 w 6968557"/>
              <a:gd name="connsiteY975" fmla="*/ 3377588 h 6854545"/>
              <a:gd name="connsiteX976" fmla="*/ 5520115 w 6968557"/>
              <a:gd name="connsiteY976" fmla="*/ 3431485 h 6854545"/>
              <a:gd name="connsiteX977" fmla="*/ 5562264 w 6968557"/>
              <a:gd name="connsiteY977" fmla="*/ 3450141 h 6854545"/>
              <a:gd name="connsiteX978" fmla="*/ 5667294 w 6968557"/>
              <a:gd name="connsiteY978" fmla="*/ 3454632 h 6854545"/>
              <a:gd name="connsiteX979" fmla="*/ 5738120 w 6968557"/>
              <a:gd name="connsiteY979" fmla="*/ 3452214 h 6854545"/>
              <a:gd name="connsiteX980" fmla="*/ 5818619 w 6968557"/>
              <a:gd name="connsiteY980" fmla="*/ 3487109 h 6854545"/>
              <a:gd name="connsiteX981" fmla="*/ 5845913 w 6968557"/>
              <a:gd name="connsiteY981" fmla="*/ 3483308 h 6854545"/>
              <a:gd name="connsiteX982" fmla="*/ 5842804 w 6968557"/>
              <a:gd name="connsiteY982" fmla="*/ 3458778 h 6854545"/>
              <a:gd name="connsiteX983" fmla="*/ 5886681 w 6968557"/>
              <a:gd name="connsiteY983" fmla="*/ 3439431 h 6854545"/>
              <a:gd name="connsiteX984" fmla="*/ 5902919 w 6968557"/>
              <a:gd name="connsiteY984" fmla="*/ 3449105 h 6854545"/>
              <a:gd name="connsiteX985" fmla="*/ 5915357 w 6968557"/>
              <a:gd name="connsiteY985" fmla="*/ 3486763 h 6854545"/>
              <a:gd name="connsiteX986" fmla="*/ 5947487 w 6968557"/>
              <a:gd name="connsiteY986" fmla="*/ 3414901 h 6854545"/>
              <a:gd name="connsiteX987" fmla="*/ 5963034 w 6968557"/>
              <a:gd name="connsiteY987" fmla="*/ 3384498 h 6854545"/>
              <a:gd name="connsiteX988" fmla="*/ 6011058 w 6968557"/>
              <a:gd name="connsiteY988" fmla="*/ 3383116 h 6854545"/>
              <a:gd name="connsiteX989" fmla="*/ 6012094 w 6968557"/>
              <a:gd name="connsiteY989" fmla="*/ 3396936 h 6854545"/>
              <a:gd name="connsiteX990" fmla="*/ 5983764 w 6968557"/>
              <a:gd name="connsiteY990" fmla="*/ 3410410 h 6854545"/>
              <a:gd name="connsiteX991" fmla="*/ 5995510 w 6968557"/>
              <a:gd name="connsiteY991" fmla="*/ 3446686 h 6854545"/>
              <a:gd name="connsiteX992" fmla="*/ 6074283 w 6968557"/>
              <a:gd name="connsiteY992" fmla="*/ 3456014 h 6854545"/>
              <a:gd name="connsiteX993" fmla="*/ 6051134 w 6968557"/>
              <a:gd name="connsiteY993" fmla="*/ 3348567 h 6854545"/>
              <a:gd name="connsiteX994" fmla="*/ 6161692 w 6968557"/>
              <a:gd name="connsiteY994" fmla="*/ 3308490 h 6854545"/>
              <a:gd name="connsiteX995" fmla="*/ 6192786 w 6968557"/>
              <a:gd name="connsiteY995" fmla="*/ 3375515 h 6854545"/>
              <a:gd name="connsiteX996" fmla="*/ 6153746 w 6968557"/>
              <a:gd name="connsiteY996" fmla="*/ 3492291 h 6854545"/>
              <a:gd name="connsiteX997" fmla="*/ 6214897 w 6968557"/>
              <a:gd name="connsiteY997" fmla="*/ 3485381 h 6854545"/>
              <a:gd name="connsiteX998" fmla="*/ 6217661 w 6968557"/>
              <a:gd name="connsiteY998" fmla="*/ 3482963 h 6854545"/>
              <a:gd name="connsiteX999" fmla="*/ 6332364 w 6968557"/>
              <a:gd name="connsiteY999" fmla="*/ 3440467 h 6854545"/>
              <a:gd name="connsiteX1000" fmla="*/ 6353439 w 6968557"/>
              <a:gd name="connsiteY1000" fmla="*/ 3430103 h 6854545"/>
              <a:gd name="connsiteX1001" fmla="*/ 6395589 w 6968557"/>
              <a:gd name="connsiteY1001" fmla="*/ 3414901 h 6854545"/>
              <a:gd name="connsiteX1002" fmla="*/ 6410100 w 6968557"/>
              <a:gd name="connsiteY1002" fmla="*/ 3458778 h 6854545"/>
              <a:gd name="connsiteX1003" fmla="*/ 6434976 w 6968557"/>
              <a:gd name="connsiteY1003" fmla="*/ 3497128 h 6854545"/>
              <a:gd name="connsiteX1004" fmla="*/ 6435666 w 6968557"/>
              <a:gd name="connsiteY1004" fmla="*/ 3532022 h 6854545"/>
              <a:gd name="connsiteX1005" fmla="*/ 6448795 w 6968557"/>
              <a:gd name="connsiteY1005" fmla="*/ 3557243 h 6854545"/>
              <a:gd name="connsiteX1006" fmla="*/ 6340311 w 6968557"/>
              <a:gd name="connsiteY1006" fmla="*/ 3524422 h 6854545"/>
              <a:gd name="connsiteX1007" fmla="*/ 6341693 w 6968557"/>
              <a:gd name="connsiteY1007" fmla="*/ 3598011 h 6854545"/>
              <a:gd name="connsiteX1008" fmla="*/ 6357931 w 6968557"/>
              <a:gd name="connsiteY1008" fmla="*/ 3668491 h 6854545"/>
              <a:gd name="connsiteX1009" fmla="*/ 6400081 w 6968557"/>
              <a:gd name="connsiteY1009" fmla="*/ 3655363 h 6854545"/>
              <a:gd name="connsiteX1010" fmla="*/ 6421847 w 6968557"/>
              <a:gd name="connsiteY1010" fmla="*/ 3698204 h 6854545"/>
              <a:gd name="connsiteX1011" fmla="*/ 6459160 w 6968557"/>
              <a:gd name="connsiteY1011" fmla="*/ 3722043 h 6854545"/>
              <a:gd name="connsiteX1012" fmla="*/ 6510984 w 6968557"/>
              <a:gd name="connsiteY1012" fmla="*/ 3775594 h 6854545"/>
              <a:gd name="connsiteX1013" fmla="*/ 6542078 w 6968557"/>
              <a:gd name="connsiteY1013" fmla="*/ 3824308 h 6854545"/>
              <a:gd name="connsiteX1014" fmla="*/ 6565226 w 6968557"/>
              <a:gd name="connsiteY1014" fmla="*/ 3838819 h 6854545"/>
              <a:gd name="connsiteX1015" fmla="*/ 6547606 w 6968557"/>
              <a:gd name="connsiteY1015" fmla="*/ 3856093 h 6854545"/>
              <a:gd name="connsiteX1016" fmla="*/ 6529640 w 6968557"/>
              <a:gd name="connsiteY1016" fmla="*/ 3888224 h 6854545"/>
              <a:gd name="connsiteX1017" fmla="*/ 6566608 w 6968557"/>
              <a:gd name="connsiteY1017" fmla="*/ 3867840 h 6854545"/>
              <a:gd name="connsiteX1018" fmla="*/ 6573863 w 6968557"/>
              <a:gd name="connsiteY1018" fmla="*/ 3871640 h 6854545"/>
              <a:gd name="connsiteX1019" fmla="*/ 6591137 w 6968557"/>
              <a:gd name="connsiteY1019" fmla="*/ 3963196 h 6854545"/>
              <a:gd name="connsiteX1020" fmla="*/ 6636742 w 6968557"/>
              <a:gd name="connsiteY1020" fmla="*/ 3985998 h 6854545"/>
              <a:gd name="connsiteX1021" fmla="*/ 6586300 w 6968557"/>
              <a:gd name="connsiteY1021" fmla="*/ 4051987 h 6854545"/>
              <a:gd name="connsiteX1022" fmla="*/ 6536204 w 6968557"/>
              <a:gd name="connsiteY1022" fmla="*/ 4047150 h 6854545"/>
              <a:gd name="connsiteX1023" fmla="*/ 6471252 w 6968557"/>
              <a:gd name="connsiteY1023" fmla="*/ 4034712 h 6854545"/>
              <a:gd name="connsiteX1024" fmla="*/ 6467451 w 6968557"/>
              <a:gd name="connsiteY1024" fmla="*/ 4045768 h 6854545"/>
              <a:gd name="connsiteX1025" fmla="*/ 6543805 w 6968557"/>
              <a:gd name="connsiteY1025" fmla="*/ 4097937 h 6854545"/>
              <a:gd name="connsiteX1026" fmla="*/ 6637433 w 6968557"/>
              <a:gd name="connsiteY1026" fmla="*/ 4108647 h 6854545"/>
              <a:gd name="connsiteX1027" fmla="*/ 6637433 w 6968557"/>
              <a:gd name="connsiteY1027" fmla="*/ 4160471 h 6854545"/>
              <a:gd name="connsiteX1028" fmla="*/ 6715860 w 6968557"/>
              <a:gd name="connsiteY1028" fmla="*/ 4127304 h 6854545"/>
              <a:gd name="connsiteX1029" fmla="*/ 6693057 w 6968557"/>
              <a:gd name="connsiteY1029" fmla="*/ 4108993 h 6854545"/>
              <a:gd name="connsiteX1030" fmla="*/ 6755936 w 6968557"/>
              <a:gd name="connsiteY1030" fmla="*/ 4121085 h 6854545"/>
              <a:gd name="connsiteX1031" fmla="*/ 6709986 w 6968557"/>
              <a:gd name="connsiteY1031" fmla="*/ 4144579 h 6854545"/>
              <a:gd name="connsiteX1032" fmla="*/ 6799123 w 6968557"/>
              <a:gd name="connsiteY1032" fmla="*/ 4182237 h 6854545"/>
              <a:gd name="connsiteX1033" fmla="*/ 6888260 w 6968557"/>
              <a:gd name="connsiteY1033" fmla="*/ 4238552 h 6854545"/>
              <a:gd name="connsiteX1034" fmla="*/ 6882732 w 6968557"/>
              <a:gd name="connsiteY1034" fmla="*/ 4248571 h 6854545"/>
              <a:gd name="connsiteX1035" fmla="*/ 6917627 w 6968557"/>
              <a:gd name="connsiteY1035" fmla="*/ 4233715 h 6854545"/>
              <a:gd name="connsiteX1036" fmla="*/ 6917627 w 6968557"/>
              <a:gd name="connsiteY1036" fmla="*/ 4276902 h 6854545"/>
              <a:gd name="connsiteX1037" fmla="*/ 6967723 w 6968557"/>
              <a:gd name="connsiteY1037" fmla="*/ 4301086 h 6854545"/>
              <a:gd name="connsiteX1038" fmla="*/ 6959431 w 6968557"/>
              <a:gd name="connsiteY1038" fmla="*/ 4350491 h 6854545"/>
              <a:gd name="connsiteX1039" fmla="*/ 6938356 w 6968557"/>
              <a:gd name="connsiteY1039" fmla="*/ 4356364 h 6854545"/>
              <a:gd name="connsiteX1040" fmla="*/ 6933174 w 6968557"/>
              <a:gd name="connsiteY1040" fmla="*/ 4330107 h 6854545"/>
              <a:gd name="connsiteX1041" fmla="*/ 6939393 w 6968557"/>
              <a:gd name="connsiteY1041" fmla="*/ 4312142 h 6854545"/>
              <a:gd name="connsiteX1042" fmla="*/ 6866494 w 6968557"/>
              <a:gd name="connsiteY1042" fmla="*/ 4319052 h 6854545"/>
              <a:gd name="connsiteX1043" fmla="*/ 6759737 w 6968557"/>
              <a:gd name="connsiteY1043" fmla="*/ 4328034 h 6854545"/>
              <a:gd name="connsiteX1044" fmla="*/ 6720351 w 6968557"/>
              <a:gd name="connsiteY1044" fmla="*/ 4346000 h 6854545"/>
              <a:gd name="connsiteX1045" fmla="*/ 6684420 w 6968557"/>
              <a:gd name="connsiteY1045" fmla="*/ 4331835 h 6854545"/>
              <a:gd name="connsiteX1046" fmla="*/ 6677510 w 6968557"/>
              <a:gd name="connsiteY1046" fmla="*/ 4339781 h 6854545"/>
              <a:gd name="connsiteX1047" fmla="*/ 6697203 w 6968557"/>
              <a:gd name="connsiteY1047" fmla="*/ 4363274 h 6854545"/>
              <a:gd name="connsiteX1048" fmla="*/ 6697203 w 6968557"/>
              <a:gd name="connsiteY1048" fmla="*/ 4410261 h 6854545"/>
              <a:gd name="connsiteX1049" fmla="*/ 6697203 w 6968557"/>
              <a:gd name="connsiteY1049" fmla="*/ 4456902 h 6854545"/>
              <a:gd name="connsiteX1050" fmla="*/ 6633633 w 6968557"/>
              <a:gd name="connsiteY1050" fmla="*/ 4514600 h 6854545"/>
              <a:gd name="connsiteX1051" fmla="*/ 6606684 w 6968557"/>
              <a:gd name="connsiteY1051" fmla="*/ 4606155 h 6854545"/>
              <a:gd name="connsiteX1052" fmla="*/ 6579391 w 6968557"/>
              <a:gd name="connsiteY1052" fmla="*/ 4590953 h 6854545"/>
              <a:gd name="connsiteX1053" fmla="*/ 6609103 w 6968557"/>
              <a:gd name="connsiteY1053" fmla="*/ 4511490 h 6854545"/>
              <a:gd name="connsiteX1054" fmla="*/ 6573517 w 6968557"/>
              <a:gd name="connsiteY1054" fmla="*/ 4451029 h 6854545"/>
              <a:gd name="connsiteX1055" fmla="*/ 6600811 w 6968557"/>
              <a:gd name="connsiteY1055" fmla="*/ 4453102 h 6854545"/>
              <a:gd name="connsiteX1056" fmla="*/ 6659199 w 6968557"/>
              <a:gd name="connsiteY1056" fmla="*/ 4448265 h 6854545"/>
              <a:gd name="connsiteX1057" fmla="*/ 6574208 w 6968557"/>
              <a:gd name="connsiteY1057" fmla="*/ 4377785 h 6854545"/>
              <a:gd name="connsiteX1058" fmla="*/ 6633287 w 6968557"/>
              <a:gd name="connsiteY1058" fmla="*/ 4315942 h 6854545"/>
              <a:gd name="connsiteX1059" fmla="*/ 6642270 w 6968557"/>
              <a:gd name="connsiteY1059" fmla="*/ 4294176 h 6854545"/>
              <a:gd name="connsiteX1060" fmla="*/ 6642616 w 6968557"/>
              <a:gd name="connsiteY1060" fmla="*/ 4207803 h 6854545"/>
              <a:gd name="connsiteX1061" fmla="*/ 6612903 w 6968557"/>
              <a:gd name="connsiteY1061" fmla="*/ 4240970 h 6854545"/>
              <a:gd name="connsiteX1062" fmla="*/ 6573172 w 6968557"/>
              <a:gd name="connsiteY1062" fmla="*/ 4275174 h 6854545"/>
              <a:gd name="connsiteX1063" fmla="*/ 6596320 w 6968557"/>
              <a:gd name="connsiteY1063" fmla="*/ 4181546 h 6854545"/>
              <a:gd name="connsiteX1064" fmla="*/ 6588719 w 6968557"/>
              <a:gd name="connsiteY1064" fmla="*/ 4179818 h 6854545"/>
              <a:gd name="connsiteX1065" fmla="*/ 6578354 w 6968557"/>
              <a:gd name="connsiteY1065" fmla="*/ 4200548 h 6854545"/>
              <a:gd name="connsiteX1066" fmla="*/ 6553824 w 6968557"/>
              <a:gd name="connsiteY1066" fmla="*/ 4184310 h 6854545"/>
              <a:gd name="connsiteX1067" fmla="*/ 6522730 w 6968557"/>
              <a:gd name="connsiteY1067" fmla="*/ 4147342 h 6854545"/>
              <a:gd name="connsiteX1068" fmla="*/ 6524803 w 6968557"/>
              <a:gd name="connsiteY1068" fmla="*/ 4145269 h 6854545"/>
              <a:gd name="connsiteX1069" fmla="*/ 6497855 w 6968557"/>
              <a:gd name="connsiteY1069" fmla="*/ 4108647 h 6854545"/>
              <a:gd name="connsiteX1070" fmla="*/ 6489908 w 6968557"/>
              <a:gd name="connsiteY1070" fmla="*/ 4114866 h 6854545"/>
              <a:gd name="connsiteX1071" fmla="*/ 6499237 w 6968557"/>
              <a:gd name="connsiteY1071" fmla="*/ 4163581 h 6854545"/>
              <a:gd name="connsiteX1072" fmla="*/ 6536895 w 6968557"/>
              <a:gd name="connsiteY1072" fmla="*/ 4176364 h 6854545"/>
              <a:gd name="connsiteX1073" fmla="*/ 6540004 w 6968557"/>
              <a:gd name="connsiteY1073" fmla="*/ 4188456 h 6854545"/>
              <a:gd name="connsiteX1074" fmla="*/ 6480926 w 6968557"/>
              <a:gd name="connsiteY1074" fmla="*/ 4216441 h 6854545"/>
              <a:gd name="connsiteX1075" fmla="*/ 6520657 w 6968557"/>
              <a:gd name="connsiteY1075" fmla="*/ 4233370 h 6854545"/>
              <a:gd name="connsiteX1076" fmla="*/ 6466415 w 6968557"/>
              <a:gd name="connsiteY1076" fmla="*/ 4246844 h 6854545"/>
              <a:gd name="connsiteX1077" fmla="*/ 6451559 w 6968557"/>
              <a:gd name="connsiteY1077" fmla="*/ 4297286 h 6854545"/>
              <a:gd name="connsiteX1078" fmla="*/ 6474707 w 6968557"/>
              <a:gd name="connsiteY1078" fmla="*/ 4342890 h 6854545"/>
              <a:gd name="connsiteX1079" fmla="*/ 6490599 w 6968557"/>
              <a:gd name="connsiteY1079" fmla="*/ 4330453 h 6854545"/>
              <a:gd name="connsiteX1080" fmla="*/ 6495782 w 6968557"/>
              <a:gd name="connsiteY1080" fmla="*/ 4366038 h 6854545"/>
              <a:gd name="connsiteX1081" fmla="*/ 6525149 w 6968557"/>
              <a:gd name="connsiteY1081" fmla="*/ 4344272 h 6854545"/>
              <a:gd name="connsiteX1082" fmla="*/ 6567298 w 6968557"/>
              <a:gd name="connsiteY1082" fmla="*/ 4281738 h 6854545"/>
              <a:gd name="connsiteX1083" fmla="*/ 6571445 w 6968557"/>
              <a:gd name="connsiteY1083" fmla="*/ 4306614 h 6854545"/>
              <a:gd name="connsiteX1084" fmla="*/ 6554861 w 6968557"/>
              <a:gd name="connsiteY1084" fmla="*/ 4400933 h 6854545"/>
              <a:gd name="connsiteX1085" fmla="*/ 6561771 w 6968557"/>
              <a:gd name="connsiteY1085" fmla="*/ 4417171 h 6854545"/>
              <a:gd name="connsiteX1086" fmla="*/ 6568680 w 6968557"/>
              <a:gd name="connsiteY1086" fmla="*/ 4448265 h 6854545"/>
              <a:gd name="connsiteX1087" fmla="*/ 5717735 w 6968557"/>
              <a:gd name="connsiteY1087" fmla="*/ 1427636 h 6854545"/>
              <a:gd name="connsiteX1088" fmla="*/ 5771632 w 6968557"/>
              <a:gd name="connsiteY1088" fmla="*/ 1451820 h 6854545"/>
              <a:gd name="connsiteX1089" fmla="*/ 5751248 w 6968557"/>
              <a:gd name="connsiteY1089" fmla="*/ 1369248 h 6854545"/>
              <a:gd name="connsiteX1090" fmla="*/ 5710480 w 6968557"/>
              <a:gd name="connsiteY1090" fmla="*/ 1380994 h 6854545"/>
              <a:gd name="connsiteX1091" fmla="*/ 5718427 w 6968557"/>
              <a:gd name="connsiteY1091" fmla="*/ 1429018 h 6854545"/>
              <a:gd name="connsiteX1092" fmla="*/ 5688023 w 6968557"/>
              <a:gd name="connsiteY1092" fmla="*/ 1451820 h 6854545"/>
              <a:gd name="connsiteX1093" fmla="*/ 5680768 w 6968557"/>
              <a:gd name="connsiteY1093" fmla="*/ 1405524 h 6854545"/>
              <a:gd name="connsiteX1094" fmla="*/ 5622380 w 6968557"/>
              <a:gd name="connsiteY1094" fmla="*/ 1425563 h 6854545"/>
              <a:gd name="connsiteX1095" fmla="*/ 5623417 w 6968557"/>
              <a:gd name="connsiteY1095" fmla="*/ 1437309 h 6854545"/>
              <a:gd name="connsiteX1096" fmla="*/ 5689405 w 6968557"/>
              <a:gd name="connsiteY1096" fmla="*/ 1479114 h 6854545"/>
              <a:gd name="connsiteX1097" fmla="*/ 5699770 w 6968557"/>
              <a:gd name="connsiteY1097" fmla="*/ 1478077 h 6854545"/>
              <a:gd name="connsiteX1098" fmla="*/ 5717735 w 6968557"/>
              <a:gd name="connsiteY1098" fmla="*/ 1427636 h 6854545"/>
              <a:gd name="connsiteX1099" fmla="*/ 5182570 w 6968557"/>
              <a:gd name="connsiteY1099" fmla="*/ 1824605 h 6854545"/>
              <a:gd name="connsiteX1100" fmla="*/ 5230248 w 6968557"/>
              <a:gd name="connsiteY1100" fmla="*/ 1879193 h 6854545"/>
              <a:gd name="connsiteX1101" fmla="*/ 5327330 w 6968557"/>
              <a:gd name="connsiteY1101" fmla="*/ 1845334 h 6854545"/>
              <a:gd name="connsiteX1102" fmla="*/ 5402648 w 6968557"/>
              <a:gd name="connsiteY1102" fmla="*/ 1786601 h 6854545"/>
              <a:gd name="connsiteX1103" fmla="*/ 5418195 w 6968557"/>
              <a:gd name="connsiteY1103" fmla="*/ 1779000 h 6854545"/>
              <a:gd name="connsiteX1104" fmla="*/ 5428560 w 6968557"/>
              <a:gd name="connsiteY1104" fmla="*/ 1771399 h 6854545"/>
              <a:gd name="connsiteX1105" fmla="*/ 5436160 w 6968557"/>
              <a:gd name="connsiteY1105" fmla="*/ 1720267 h 6854545"/>
              <a:gd name="connsiteX1106" fmla="*/ 5495585 w 6968557"/>
              <a:gd name="connsiteY1106" fmla="*/ 1743760 h 6854545"/>
              <a:gd name="connsiteX1107" fmla="*/ 5531516 w 6968557"/>
              <a:gd name="connsiteY1107" fmla="*/ 1699192 h 6854545"/>
              <a:gd name="connsiteX1108" fmla="*/ 5547063 w 6968557"/>
              <a:gd name="connsiteY1108" fmla="*/ 1718539 h 6854545"/>
              <a:gd name="connsiteX1109" fmla="*/ 5560883 w 6968557"/>
              <a:gd name="connsiteY1109" fmla="*/ 1702992 h 6854545"/>
              <a:gd name="connsiteX1110" fmla="*/ 5650711 w 6968557"/>
              <a:gd name="connsiteY1110" fmla="*/ 1662915 h 6854545"/>
              <a:gd name="connsiteX1111" fmla="*/ 5711517 w 6968557"/>
              <a:gd name="connsiteY1111" fmla="*/ 1624911 h 6854545"/>
              <a:gd name="connsiteX1112" fmla="*/ 5637927 w 6968557"/>
              <a:gd name="connsiteY1112" fmla="*/ 1596926 h 6854545"/>
              <a:gd name="connsiteX1113" fmla="*/ 5671094 w 6968557"/>
              <a:gd name="connsiteY1113" fmla="*/ 1573433 h 6854545"/>
              <a:gd name="connsiteX1114" fmla="*/ 5751594 w 6968557"/>
              <a:gd name="connsiteY1114" fmla="*/ 1546830 h 6854545"/>
              <a:gd name="connsiteX1115" fmla="*/ 5769214 w 6968557"/>
              <a:gd name="connsiteY1115" fmla="*/ 1518500 h 6854545"/>
              <a:gd name="connsiteX1116" fmla="*/ 5727409 w 6968557"/>
              <a:gd name="connsiteY1116" fmla="*/ 1517809 h 6854545"/>
              <a:gd name="connsiteX1117" fmla="*/ 5643455 w 6968557"/>
              <a:gd name="connsiteY1117" fmla="*/ 1490861 h 6854545"/>
              <a:gd name="connsiteX1118" fmla="*/ 5569520 w 6968557"/>
              <a:gd name="connsiteY1118" fmla="*/ 1427290 h 6854545"/>
              <a:gd name="connsiteX1119" fmla="*/ 5560192 w 6968557"/>
              <a:gd name="connsiteY1119" fmla="*/ 1420380 h 6854545"/>
              <a:gd name="connsiteX1120" fmla="*/ 5514587 w 6968557"/>
              <a:gd name="connsiteY1120" fmla="*/ 1445256 h 6854545"/>
              <a:gd name="connsiteX1121" fmla="*/ 5511823 w 6968557"/>
              <a:gd name="connsiteY1121" fmla="*/ 1397923 h 6854545"/>
              <a:gd name="connsiteX1122" fmla="*/ 5482456 w 6968557"/>
              <a:gd name="connsiteY1122" fmla="*/ 1458039 h 6854545"/>
              <a:gd name="connsiteX1123" fmla="*/ 5499731 w 6968557"/>
              <a:gd name="connsiteY1123" fmla="*/ 1507444 h 6854545"/>
              <a:gd name="connsiteX1124" fmla="*/ 5575393 w 6968557"/>
              <a:gd name="connsiteY1124" fmla="*/ 1498461 h 6854545"/>
              <a:gd name="connsiteX1125" fmla="*/ 5580921 w 6968557"/>
              <a:gd name="connsiteY1125" fmla="*/ 1538193 h 6854545"/>
              <a:gd name="connsiteX1126" fmla="*/ 5548791 w 6968557"/>
              <a:gd name="connsiteY1126" fmla="*/ 1541302 h 6854545"/>
              <a:gd name="connsiteX1127" fmla="*/ 5574011 w 6968557"/>
              <a:gd name="connsiteY1127" fmla="*/ 1583107 h 6854545"/>
              <a:gd name="connsiteX1128" fmla="*/ 5477965 w 6968557"/>
              <a:gd name="connsiteY1128" fmla="*/ 1617310 h 6854545"/>
              <a:gd name="connsiteX1129" fmla="*/ 5461727 w 6968557"/>
              <a:gd name="connsiteY1129" fmla="*/ 1623184 h 6854545"/>
              <a:gd name="connsiteX1130" fmla="*/ 5404375 w 6968557"/>
              <a:gd name="connsiteY1130" fmla="*/ 1653587 h 6854545"/>
              <a:gd name="connsiteX1131" fmla="*/ 5443416 w 6968557"/>
              <a:gd name="connsiteY1131" fmla="*/ 1672243 h 6854545"/>
              <a:gd name="connsiteX1132" fmla="*/ 5425795 w 6968557"/>
              <a:gd name="connsiteY1132" fmla="*/ 1702647 h 6854545"/>
              <a:gd name="connsiteX1133" fmla="*/ 5405757 w 6968557"/>
              <a:gd name="connsiteY1133" fmla="*/ 1742033 h 6854545"/>
              <a:gd name="connsiteX1134" fmla="*/ 5391938 w 6968557"/>
              <a:gd name="connsiteY1134" fmla="*/ 1754125 h 6854545"/>
              <a:gd name="connsiteX1135" fmla="*/ 5371899 w 6968557"/>
              <a:gd name="connsiteY1135" fmla="*/ 1743760 h 6854545"/>
              <a:gd name="connsiteX1136" fmla="*/ 5266524 w 6968557"/>
              <a:gd name="connsiteY1136" fmla="*/ 1695391 h 6854545"/>
              <a:gd name="connsiteX1137" fmla="*/ 5248559 w 6968557"/>
              <a:gd name="connsiteY1137" fmla="*/ 1696428 h 6854545"/>
              <a:gd name="connsiteX1138" fmla="*/ 5148021 w 6968557"/>
              <a:gd name="connsiteY1138" fmla="*/ 1673280 h 6854545"/>
              <a:gd name="connsiteX1139" fmla="*/ 5171514 w 6968557"/>
              <a:gd name="connsiteY1139" fmla="*/ 1634930 h 6854545"/>
              <a:gd name="connsiteX1140" fmla="*/ 5161841 w 6968557"/>
              <a:gd name="connsiteY1140" fmla="*/ 1623875 h 6854545"/>
              <a:gd name="connsiteX1141" fmla="*/ 5088251 w 6968557"/>
              <a:gd name="connsiteY1141" fmla="*/ 1669825 h 6854545"/>
              <a:gd name="connsiteX1142" fmla="*/ 5106216 w 6968557"/>
              <a:gd name="connsiteY1142" fmla="*/ 1702647 h 6854545"/>
              <a:gd name="connsiteX1143" fmla="*/ 5052665 w 6968557"/>
              <a:gd name="connsiteY1143" fmla="*/ 1697119 h 6854545"/>
              <a:gd name="connsiteX1144" fmla="*/ 5094470 w 6968557"/>
              <a:gd name="connsiteY1144" fmla="*/ 1729595 h 6854545"/>
              <a:gd name="connsiteX1145" fmla="*/ 5115199 w 6968557"/>
              <a:gd name="connsiteY1145" fmla="*/ 1735123 h 6854545"/>
              <a:gd name="connsiteX1146" fmla="*/ 5159076 w 6968557"/>
              <a:gd name="connsiteY1146" fmla="*/ 1774163 h 6854545"/>
              <a:gd name="connsiteX1147" fmla="*/ 5182570 w 6968557"/>
              <a:gd name="connsiteY1147" fmla="*/ 1824605 h 6854545"/>
              <a:gd name="connsiteX1148" fmla="*/ 6102267 w 6968557"/>
              <a:gd name="connsiteY1148" fmla="*/ 1764489 h 6854545"/>
              <a:gd name="connsiteX1149" fmla="*/ 6055971 w 6968557"/>
              <a:gd name="connsiteY1149" fmla="*/ 1782110 h 6854545"/>
              <a:gd name="connsiteX1150" fmla="*/ 6015895 w 6968557"/>
              <a:gd name="connsiteY1150" fmla="*/ 1759998 h 6854545"/>
              <a:gd name="connsiteX1151" fmla="*/ 5955088 w 6968557"/>
              <a:gd name="connsiteY1151" fmla="*/ 1799730 h 6854545"/>
              <a:gd name="connsiteX1152" fmla="*/ 5983418 w 6968557"/>
              <a:gd name="connsiteY1152" fmla="*/ 1777273 h 6854545"/>
              <a:gd name="connsiteX1153" fmla="*/ 5875280 w 6968557"/>
              <a:gd name="connsiteY1153" fmla="*/ 1695391 h 6854545"/>
              <a:gd name="connsiteX1154" fmla="*/ 5859733 w 6968557"/>
              <a:gd name="connsiteY1154" fmla="*/ 1748942 h 6854545"/>
              <a:gd name="connsiteX1155" fmla="*/ 5859387 w 6968557"/>
              <a:gd name="connsiteY1155" fmla="*/ 1799039 h 6854545"/>
              <a:gd name="connsiteX1156" fmla="*/ 5925376 w 6968557"/>
              <a:gd name="connsiteY1156" fmla="*/ 1764144 h 6854545"/>
              <a:gd name="connsiteX1157" fmla="*/ 5927794 w 6968557"/>
              <a:gd name="connsiteY1157" fmla="*/ 1817004 h 6854545"/>
              <a:gd name="connsiteX1158" fmla="*/ 5977545 w 6968557"/>
              <a:gd name="connsiteY1158" fmla="*/ 1841188 h 6854545"/>
              <a:gd name="connsiteX1159" fmla="*/ 5973745 w 6968557"/>
              <a:gd name="connsiteY1159" fmla="*/ 1851899 h 6854545"/>
              <a:gd name="connsiteX1160" fmla="*/ 5915357 w 6968557"/>
              <a:gd name="connsiteY1160" fmla="*/ 1848098 h 6854545"/>
              <a:gd name="connsiteX1161" fmla="*/ 5911902 w 6968557"/>
              <a:gd name="connsiteY1161" fmla="*/ 1856736 h 6854545"/>
              <a:gd name="connsiteX1162" fmla="*/ 5965108 w 6968557"/>
              <a:gd name="connsiteY1162" fmla="*/ 1887139 h 6854545"/>
              <a:gd name="connsiteX1163" fmla="*/ 5973399 w 6968557"/>
              <a:gd name="connsiteY1163" fmla="*/ 1961074 h 6854545"/>
              <a:gd name="connsiteX1164" fmla="*/ 6022459 w 6968557"/>
              <a:gd name="connsiteY1164" fmla="*/ 1948636 h 6854545"/>
              <a:gd name="connsiteX1165" fmla="*/ 6020386 w 6968557"/>
              <a:gd name="connsiteY1165" fmla="*/ 1936199 h 6854545"/>
              <a:gd name="connsiteX1166" fmla="*/ 6000693 w 6968557"/>
              <a:gd name="connsiteY1166" fmla="*/ 1931016 h 6854545"/>
              <a:gd name="connsiteX1167" fmla="*/ 5984800 w 6968557"/>
              <a:gd name="connsiteY1167" fmla="*/ 1921688 h 6854545"/>
              <a:gd name="connsiteX1168" fmla="*/ 5986182 w 6968557"/>
              <a:gd name="connsiteY1168" fmla="*/ 1910978 h 6854545"/>
              <a:gd name="connsiteX1169" fmla="*/ 6070136 w 6968557"/>
              <a:gd name="connsiteY1169" fmla="*/ 1906486 h 6854545"/>
              <a:gd name="connsiteX1170" fmla="*/ 6159964 w 6968557"/>
              <a:gd name="connsiteY1170" fmla="*/ 1851899 h 6854545"/>
              <a:gd name="connsiteX1171" fmla="*/ 6161692 w 6968557"/>
              <a:gd name="connsiteY1171" fmla="*/ 1843262 h 6854545"/>
              <a:gd name="connsiteX1172" fmla="*/ 6102267 w 6968557"/>
              <a:gd name="connsiteY1172" fmla="*/ 1764489 h 6854545"/>
              <a:gd name="connsiteX1173" fmla="*/ 3541141 w 6968557"/>
              <a:gd name="connsiteY1173" fmla="*/ 569435 h 6854545"/>
              <a:gd name="connsiteX1174" fmla="*/ 3533195 w 6968557"/>
              <a:gd name="connsiteY1174" fmla="*/ 625060 h 6854545"/>
              <a:gd name="connsiteX1175" fmla="*/ 3510738 w 6968557"/>
              <a:gd name="connsiteY1175" fmla="*/ 672392 h 6854545"/>
              <a:gd name="connsiteX1176" fmla="*/ 3495191 w 6968557"/>
              <a:gd name="connsiteY1176" fmla="*/ 716960 h 6854545"/>
              <a:gd name="connsiteX1177" fmla="*/ 3535959 w 6968557"/>
              <a:gd name="connsiteY1177" fmla="*/ 733198 h 6854545"/>
              <a:gd name="connsiteX1178" fmla="*/ 3571890 w 6968557"/>
              <a:gd name="connsiteY1178" fmla="*/ 725597 h 6854545"/>
              <a:gd name="connsiteX1179" fmla="*/ 3568780 w 6968557"/>
              <a:gd name="connsiteY1179" fmla="*/ 732162 h 6854545"/>
              <a:gd name="connsiteX1180" fmla="*/ 3620950 w 6968557"/>
              <a:gd name="connsiteY1180" fmla="*/ 748745 h 6854545"/>
              <a:gd name="connsiteX1181" fmla="*/ 3626823 w 6968557"/>
              <a:gd name="connsiteY1181" fmla="*/ 737690 h 6854545"/>
              <a:gd name="connsiteX1182" fmla="*/ 3585709 w 6968557"/>
              <a:gd name="connsiteY1182" fmla="*/ 706941 h 6854545"/>
              <a:gd name="connsiteX1183" fmla="*/ 3649971 w 6968557"/>
              <a:gd name="connsiteY1183" fmla="*/ 745981 h 6854545"/>
              <a:gd name="connsiteX1184" fmla="*/ 3676919 w 6968557"/>
              <a:gd name="connsiteY1184" fmla="*/ 654081 h 6854545"/>
              <a:gd name="connsiteX1185" fmla="*/ 3636842 w 6968557"/>
              <a:gd name="connsiteY1185" fmla="*/ 671701 h 6854545"/>
              <a:gd name="connsiteX1186" fmla="*/ 3622677 w 6968557"/>
              <a:gd name="connsiteY1186" fmla="*/ 597420 h 6854545"/>
              <a:gd name="connsiteX1187" fmla="*/ 3541141 w 6968557"/>
              <a:gd name="connsiteY1187" fmla="*/ 569435 h 6854545"/>
              <a:gd name="connsiteX1188" fmla="*/ 4914469 w 6968557"/>
              <a:gd name="connsiteY1188" fmla="*/ 1639767 h 6854545"/>
              <a:gd name="connsiteX1189" fmla="*/ 5000496 w 6968557"/>
              <a:gd name="connsiteY1189" fmla="*/ 1572742 h 6854545"/>
              <a:gd name="connsiteX1190" fmla="*/ 4984949 w 6968557"/>
              <a:gd name="connsiteY1190" fmla="*/ 1479459 h 6854545"/>
              <a:gd name="connsiteX1191" fmla="*/ 4976657 w 6968557"/>
              <a:gd name="connsiteY1191" fmla="*/ 1465294 h 6854545"/>
              <a:gd name="connsiteX1192" fmla="*/ 5026753 w 6968557"/>
              <a:gd name="connsiteY1192" fmla="*/ 1452165 h 6854545"/>
              <a:gd name="connsiteX1193" fmla="*/ 4990477 w 6968557"/>
              <a:gd name="connsiteY1193" fmla="*/ 1372011 h 6854545"/>
              <a:gd name="connsiteX1194" fmla="*/ 4986676 w 6968557"/>
              <a:gd name="connsiteY1194" fmla="*/ 1353009 h 6854545"/>
              <a:gd name="connsiteX1195" fmla="*/ 4964219 w 6968557"/>
              <a:gd name="connsiteY1195" fmla="*/ 1277347 h 6854545"/>
              <a:gd name="connsiteX1196" fmla="*/ 4961110 w 6968557"/>
              <a:gd name="connsiteY1196" fmla="*/ 1264564 h 6854545"/>
              <a:gd name="connsiteX1197" fmla="*/ 4930016 w 6968557"/>
              <a:gd name="connsiteY1197" fmla="*/ 1264564 h 6854545"/>
              <a:gd name="connsiteX1198" fmla="*/ 4940035 w 6968557"/>
              <a:gd name="connsiteY1198" fmla="*/ 1318115 h 6854545"/>
              <a:gd name="connsiteX1199" fmla="*/ 4906868 w 6968557"/>
              <a:gd name="connsiteY1199" fmla="*/ 1331244 h 6854545"/>
              <a:gd name="connsiteX1200" fmla="*/ 4962492 w 6968557"/>
              <a:gd name="connsiteY1200" fmla="*/ 1382031 h 6854545"/>
              <a:gd name="connsiteX1201" fmla="*/ 4905831 w 6968557"/>
              <a:gd name="connsiteY1201" fmla="*/ 1540957 h 6854545"/>
              <a:gd name="connsiteX1202" fmla="*/ 4979421 w 6968557"/>
              <a:gd name="connsiteY1202" fmla="*/ 1572742 h 6854545"/>
              <a:gd name="connsiteX1203" fmla="*/ 4914123 w 6968557"/>
              <a:gd name="connsiteY1203" fmla="*/ 1564796 h 6854545"/>
              <a:gd name="connsiteX1204" fmla="*/ 4914469 w 6968557"/>
              <a:gd name="connsiteY1204" fmla="*/ 1639767 h 6854545"/>
              <a:gd name="connsiteX1205" fmla="*/ 5902228 w 6968557"/>
              <a:gd name="connsiteY1205" fmla="*/ 2089597 h 6854545"/>
              <a:gd name="connsiteX1206" fmla="*/ 5864569 w 6968557"/>
              <a:gd name="connsiteY1206" fmla="*/ 2114127 h 6854545"/>
              <a:gd name="connsiteX1207" fmla="*/ 5820692 w 6968557"/>
              <a:gd name="connsiteY1207" fmla="*/ 2144184 h 6854545"/>
              <a:gd name="connsiteX1208" fmla="*/ 5695624 w 6968557"/>
              <a:gd name="connsiteY1208" fmla="*/ 2220883 h 6854545"/>
              <a:gd name="connsiteX1209" fmla="*/ 5764377 w 6968557"/>
              <a:gd name="connsiteY1209" fmla="*/ 2246104 h 6854545"/>
              <a:gd name="connsiteX1210" fmla="*/ 5736392 w 6968557"/>
              <a:gd name="connsiteY1210" fmla="*/ 2281690 h 6854545"/>
              <a:gd name="connsiteX1211" fmla="*/ 5803417 w 6968557"/>
              <a:gd name="connsiteY1211" fmla="*/ 2281690 h 6854545"/>
              <a:gd name="connsiteX1212" fmla="*/ 5808600 w 6968557"/>
              <a:gd name="connsiteY1212" fmla="*/ 2258887 h 6854545"/>
              <a:gd name="connsiteX1213" fmla="*/ 5857659 w 6968557"/>
              <a:gd name="connsiteY1213" fmla="*/ 2206373 h 6854545"/>
              <a:gd name="connsiteX1214" fmla="*/ 5885299 w 6968557"/>
              <a:gd name="connsiteY1214" fmla="*/ 2241958 h 6854545"/>
              <a:gd name="connsiteX1215" fmla="*/ 5882190 w 6968557"/>
              <a:gd name="connsiteY1215" fmla="*/ 2273398 h 6854545"/>
              <a:gd name="connsiteX1216" fmla="*/ 5910865 w 6968557"/>
              <a:gd name="connsiteY1216" fmla="*/ 2264415 h 6854545"/>
              <a:gd name="connsiteX1217" fmla="*/ 5937122 w 6968557"/>
              <a:gd name="connsiteY1217" fmla="*/ 2247832 h 6854545"/>
              <a:gd name="connsiteX1218" fmla="*/ 5900846 w 6968557"/>
              <a:gd name="connsiteY1218" fmla="*/ 2183570 h 6854545"/>
              <a:gd name="connsiteX1219" fmla="*/ 5917775 w 6968557"/>
              <a:gd name="connsiteY1219" fmla="*/ 2168714 h 6854545"/>
              <a:gd name="connsiteX1220" fmla="*/ 5880116 w 6968557"/>
              <a:gd name="connsiteY1220" fmla="*/ 2141766 h 6854545"/>
              <a:gd name="connsiteX1221" fmla="*/ 5902228 w 6968557"/>
              <a:gd name="connsiteY1221" fmla="*/ 2089597 h 6854545"/>
              <a:gd name="connsiteX1222" fmla="*/ 5709444 w 6968557"/>
              <a:gd name="connsiteY1222" fmla="*/ 1662915 h 6854545"/>
              <a:gd name="connsiteX1223" fmla="*/ 5663148 w 6968557"/>
              <a:gd name="connsiteY1223" fmla="*/ 1769326 h 6854545"/>
              <a:gd name="connsiteX1224" fmla="*/ 5659002 w 6968557"/>
              <a:gd name="connsiteY1224" fmla="*/ 1805603 h 6854545"/>
              <a:gd name="connsiteX1225" fmla="*/ 5654165 w 6968557"/>
              <a:gd name="connsiteY1225" fmla="*/ 1830478 h 6854545"/>
              <a:gd name="connsiteX1226" fmla="*/ 5624453 w 6968557"/>
              <a:gd name="connsiteY1226" fmla="*/ 1830133 h 6854545"/>
              <a:gd name="connsiteX1227" fmla="*/ 5702188 w 6968557"/>
              <a:gd name="connsiteY1227" fmla="*/ 1837043 h 6854545"/>
              <a:gd name="connsiteX1228" fmla="*/ 5707717 w 6968557"/>
              <a:gd name="connsiteY1228" fmla="*/ 1849135 h 6854545"/>
              <a:gd name="connsiteX1229" fmla="*/ 5627562 w 6968557"/>
              <a:gd name="connsiteY1229" fmla="*/ 1914778 h 6854545"/>
              <a:gd name="connsiteX1230" fmla="*/ 5671440 w 6968557"/>
              <a:gd name="connsiteY1230" fmla="*/ 1910632 h 6854545"/>
              <a:gd name="connsiteX1231" fmla="*/ 5738811 w 6968557"/>
              <a:gd name="connsiteY1231" fmla="*/ 1865718 h 6854545"/>
              <a:gd name="connsiteX1232" fmla="*/ 5772669 w 6968557"/>
              <a:gd name="connsiteY1232" fmla="*/ 1816313 h 6854545"/>
              <a:gd name="connsiteX1233" fmla="*/ 5833475 w 6968557"/>
              <a:gd name="connsiteY1233" fmla="*/ 1805949 h 6854545"/>
              <a:gd name="connsiteX1234" fmla="*/ 5770941 w 6968557"/>
              <a:gd name="connsiteY1234" fmla="*/ 1761380 h 6854545"/>
              <a:gd name="connsiteX1235" fmla="*/ 5687333 w 6968557"/>
              <a:gd name="connsiteY1235" fmla="*/ 1807330 h 6854545"/>
              <a:gd name="connsiteX1236" fmla="*/ 5731555 w 6968557"/>
              <a:gd name="connsiteY1236" fmla="*/ 1784528 h 6854545"/>
              <a:gd name="connsiteX1237" fmla="*/ 5738120 w 6968557"/>
              <a:gd name="connsiteY1237" fmla="*/ 1747560 h 6854545"/>
              <a:gd name="connsiteX1238" fmla="*/ 5712208 w 6968557"/>
              <a:gd name="connsiteY1238" fmla="*/ 1744451 h 6854545"/>
              <a:gd name="connsiteX1239" fmla="*/ 5709444 w 6968557"/>
              <a:gd name="connsiteY1239" fmla="*/ 1662915 h 6854545"/>
              <a:gd name="connsiteX1240" fmla="*/ 5930904 w 6968557"/>
              <a:gd name="connsiteY1240" fmla="*/ 1217577 h 6854545"/>
              <a:gd name="connsiteX1241" fmla="*/ 5961307 w 6968557"/>
              <a:gd name="connsiteY1241" fmla="*/ 1098383 h 6854545"/>
              <a:gd name="connsiteX1242" fmla="*/ 5963034 w 6968557"/>
              <a:gd name="connsiteY1242" fmla="*/ 1062106 h 6854545"/>
              <a:gd name="connsiteX1243" fmla="*/ 5933667 w 6968557"/>
              <a:gd name="connsiteY1243" fmla="*/ 996463 h 6854545"/>
              <a:gd name="connsiteX1244" fmla="*/ 5860424 w 6968557"/>
              <a:gd name="connsiteY1244" fmla="*/ 1093891 h 6854545"/>
              <a:gd name="connsiteX1245" fmla="*/ 5851441 w 6968557"/>
              <a:gd name="connsiteY1245" fmla="*/ 1137423 h 6854545"/>
              <a:gd name="connsiteX1246" fmla="*/ 5898082 w 6968557"/>
              <a:gd name="connsiteY1246" fmla="*/ 1181646 h 6854545"/>
              <a:gd name="connsiteX1247" fmla="*/ 5930904 w 6968557"/>
              <a:gd name="connsiteY1247" fmla="*/ 1217577 h 6854545"/>
              <a:gd name="connsiteX1248" fmla="*/ 3566017 w 6968557"/>
              <a:gd name="connsiteY1248" fmla="*/ 5609807 h 6854545"/>
              <a:gd name="connsiteX1249" fmla="*/ 3487935 w 6968557"/>
              <a:gd name="connsiteY1249" fmla="*/ 5620171 h 6854545"/>
              <a:gd name="connsiteX1250" fmla="*/ 3460296 w 6968557"/>
              <a:gd name="connsiteY1250" fmla="*/ 5654721 h 6854545"/>
              <a:gd name="connsiteX1251" fmla="*/ 3472734 w 6968557"/>
              <a:gd name="connsiteY1251" fmla="*/ 5661630 h 6854545"/>
              <a:gd name="connsiteX1252" fmla="*/ 3530776 w 6968557"/>
              <a:gd name="connsiteY1252" fmla="*/ 5723473 h 6854545"/>
              <a:gd name="connsiteX1253" fmla="*/ 3561525 w 6968557"/>
              <a:gd name="connsiteY1253" fmla="*/ 5756640 h 6854545"/>
              <a:gd name="connsiteX1254" fmla="*/ 3590892 w 6968557"/>
              <a:gd name="connsiteY1254" fmla="*/ 5719327 h 6854545"/>
              <a:gd name="connsiteX1255" fmla="*/ 3637878 w 6968557"/>
              <a:gd name="connsiteY1255" fmla="*/ 5723128 h 6854545"/>
              <a:gd name="connsiteX1256" fmla="*/ 3642715 w 6968557"/>
              <a:gd name="connsiteY1256" fmla="*/ 5708617 h 6854545"/>
              <a:gd name="connsiteX1257" fmla="*/ 3560489 w 6968557"/>
              <a:gd name="connsiteY1257" fmla="*/ 5638828 h 6854545"/>
              <a:gd name="connsiteX1258" fmla="*/ 3580872 w 6968557"/>
              <a:gd name="connsiteY1258" fmla="*/ 5614298 h 6854545"/>
              <a:gd name="connsiteX1259" fmla="*/ 3587782 w 6968557"/>
              <a:gd name="connsiteY1259" fmla="*/ 5649193 h 6854545"/>
              <a:gd name="connsiteX1260" fmla="*/ 3625441 w 6968557"/>
              <a:gd name="connsiteY1260" fmla="*/ 5633991 h 6854545"/>
              <a:gd name="connsiteX1261" fmla="*/ 3573617 w 6968557"/>
              <a:gd name="connsiteY1261" fmla="*/ 5590113 h 6854545"/>
              <a:gd name="connsiteX1262" fmla="*/ 3566017 w 6968557"/>
              <a:gd name="connsiteY1262" fmla="*/ 5609807 h 6854545"/>
              <a:gd name="connsiteX1263" fmla="*/ 866003 w 6968557"/>
              <a:gd name="connsiteY1263" fmla="*/ 5141666 h 6854545"/>
              <a:gd name="connsiteX1264" fmla="*/ 807269 w 6968557"/>
              <a:gd name="connsiteY1264" fmla="*/ 5108844 h 6854545"/>
              <a:gd name="connsiteX1265" fmla="*/ 767538 w 6968557"/>
              <a:gd name="connsiteY1265" fmla="*/ 5117136 h 6854545"/>
              <a:gd name="connsiteX1266" fmla="*/ 789649 w 6968557"/>
              <a:gd name="connsiteY1266" fmla="*/ 5143048 h 6854545"/>
              <a:gd name="connsiteX1267" fmla="*/ 802778 w 6968557"/>
              <a:gd name="connsiteY1267" fmla="*/ 5200054 h 6854545"/>
              <a:gd name="connsiteX1268" fmla="*/ 815907 w 6968557"/>
              <a:gd name="connsiteY1268" fmla="*/ 5284008 h 6854545"/>
              <a:gd name="connsiteX1269" fmla="*/ 866003 w 6968557"/>
              <a:gd name="connsiteY1269" fmla="*/ 5141666 h 6854545"/>
              <a:gd name="connsiteX1270" fmla="*/ 3340756 w 6968557"/>
              <a:gd name="connsiteY1270" fmla="*/ 5935950 h 6854545"/>
              <a:gd name="connsiteX1271" fmla="*/ 3305516 w 6968557"/>
              <a:gd name="connsiteY1271" fmla="*/ 5888963 h 6854545"/>
              <a:gd name="connsiteX1272" fmla="*/ 3257147 w 6968557"/>
              <a:gd name="connsiteY1272" fmla="*/ 5864088 h 6854545"/>
              <a:gd name="connsiteX1273" fmla="*/ 3237109 w 6968557"/>
              <a:gd name="connsiteY1273" fmla="*/ 5887927 h 6854545"/>
              <a:gd name="connsiteX1274" fmla="*/ 3191159 w 6968557"/>
              <a:gd name="connsiteY1274" fmla="*/ 5974300 h 6854545"/>
              <a:gd name="connsiteX1275" fmla="*/ 3232272 w 6968557"/>
              <a:gd name="connsiteY1275" fmla="*/ 5982937 h 6854545"/>
              <a:gd name="connsiteX1276" fmla="*/ 3211197 w 6968557"/>
              <a:gd name="connsiteY1276" fmla="*/ 5967735 h 6854545"/>
              <a:gd name="connsiteX1277" fmla="*/ 3340756 w 6968557"/>
              <a:gd name="connsiteY1277" fmla="*/ 5935950 h 6854545"/>
              <a:gd name="connsiteX1278" fmla="*/ 3199450 w 6968557"/>
              <a:gd name="connsiteY1278" fmla="*/ 372851 h 6854545"/>
              <a:gd name="connsiteX1279" fmla="*/ 3153845 w 6968557"/>
              <a:gd name="connsiteY1279" fmla="*/ 353849 h 6854545"/>
              <a:gd name="connsiteX1280" fmla="*/ 3062981 w 6968557"/>
              <a:gd name="connsiteY1280" fmla="*/ 424675 h 6854545"/>
              <a:gd name="connsiteX1281" fmla="*/ 3107204 w 6968557"/>
              <a:gd name="connsiteY1281" fmla="*/ 483408 h 6854545"/>
              <a:gd name="connsiteX1282" fmla="*/ 3097185 w 6968557"/>
              <a:gd name="connsiteY1282" fmla="*/ 503447 h 6854545"/>
              <a:gd name="connsiteX1283" fmla="*/ 3107550 w 6968557"/>
              <a:gd name="connsiteY1283" fmla="*/ 510011 h 6854545"/>
              <a:gd name="connsiteX1284" fmla="*/ 3147281 w 6968557"/>
              <a:gd name="connsiteY1284" fmla="*/ 442640 h 6854545"/>
              <a:gd name="connsiteX1285" fmla="*/ 3173193 w 6968557"/>
              <a:gd name="connsiteY1285" fmla="*/ 392544 h 6854545"/>
              <a:gd name="connsiteX1286" fmla="*/ 3199450 w 6968557"/>
              <a:gd name="connsiteY1286" fmla="*/ 372851 h 6854545"/>
              <a:gd name="connsiteX1287" fmla="*/ 5116235 w 6968557"/>
              <a:gd name="connsiteY1287" fmla="*/ 899380 h 6854545"/>
              <a:gd name="connsiteX1288" fmla="*/ 5102761 w 6968557"/>
              <a:gd name="connsiteY1288" fmla="*/ 901798 h 6854545"/>
              <a:gd name="connsiteX1289" fmla="*/ 5122454 w 6968557"/>
              <a:gd name="connsiteY1289" fmla="*/ 969169 h 6854545"/>
              <a:gd name="connsiteX1290" fmla="*/ 5235084 w 6968557"/>
              <a:gd name="connsiteY1290" fmla="*/ 933583 h 6854545"/>
              <a:gd name="connsiteX1291" fmla="*/ 5277234 w 6968557"/>
              <a:gd name="connsiteY1291" fmla="*/ 911817 h 6854545"/>
              <a:gd name="connsiteX1292" fmla="*/ 5239576 w 6968557"/>
              <a:gd name="connsiteY1292" fmla="*/ 902489 h 6854545"/>
              <a:gd name="connsiteX1293" fmla="*/ 5205372 w 6968557"/>
              <a:gd name="connsiteY1293" fmla="*/ 875541 h 6854545"/>
              <a:gd name="connsiteX1294" fmla="*/ 5190516 w 6968557"/>
              <a:gd name="connsiteY1294" fmla="*/ 855157 h 6854545"/>
              <a:gd name="connsiteX1295" fmla="*/ 5174278 w 6968557"/>
              <a:gd name="connsiteY1295" fmla="*/ 855848 h 6854545"/>
              <a:gd name="connsiteX1296" fmla="*/ 5177388 w 6968557"/>
              <a:gd name="connsiteY1296" fmla="*/ 882105 h 6854545"/>
              <a:gd name="connsiteX1297" fmla="*/ 5197426 w 6968557"/>
              <a:gd name="connsiteY1297" fmla="*/ 912854 h 6854545"/>
              <a:gd name="connsiteX1298" fmla="*/ 5116235 w 6968557"/>
              <a:gd name="connsiteY1298" fmla="*/ 899380 h 6854545"/>
              <a:gd name="connsiteX1299" fmla="*/ 2972117 w 6968557"/>
              <a:gd name="connsiteY1299" fmla="*/ 571854 h 6854545"/>
              <a:gd name="connsiteX1300" fmla="*/ 3045361 w 6968557"/>
              <a:gd name="connsiteY1300" fmla="*/ 595002 h 6854545"/>
              <a:gd name="connsiteX1301" fmla="*/ 3077837 w 6968557"/>
              <a:gd name="connsiteY1301" fmla="*/ 570472 h 6854545"/>
              <a:gd name="connsiteX1302" fmla="*/ 3042252 w 6968557"/>
              <a:gd name="connsiteY1302" fmla="*/ 498955 h 6854545"/>
              <a:gd name="connsiteX1303" fmla="*/ 2972117 w 6968557"/>
              <a:gd name="connsiteY1303" fmla="*/ 571854 h 6854545"/>
              <a:gd name="connsiteX1304" fmla="*/ 3336265 w 6968557"/>
              <a:gd name="connsiteY1304" fmla="*/ 5737638 h 6854545"/>
              <a:gd name="connsiteX1305" fmla="*/ 3321754 w 6968557"/>
              <a:gd name="connsiteY1305" fmla="*/ 5803627 h 6854545"/>
              <a:gd name="connsiteX1306" fmla="*/ 3372196 w 6968557"/>
              <a:gd name="connsiteY1306" fmla="*/ 5838522 h 6854545"/>
              <a:gd name="connsiteX1307" fmla="*/ 3394998 w 6968557"/>
              <a:gd name="connsiteY1307" fmla="*/ 5748694 h 6854545"/>
              <a:gd name="connsiteX1308" fmla="*/ 3336265 w 6968557"/>
              <a:gd name="connsiteY1308" fmla="*/ 5737638 h 6854545"/>
              <a:gd name="connsiteX1309" fmla="*/ 3233654 w 6968557"/>
              <a:gd name="connsiteY1309" fmla="*/ 5732801 h 6854545"/>
              <a:gd name="connsiteX1310" fmla="*/ 3242637 w 6968557"/>
              <a:gd name="connsiteY1310" fmla="*/ 5754222 h 6854545"/>
              <a:gd name="connsiteX1311" fmla="*/ 3173884 w 6968557"/>
              <a:gd name="connsiteY1311" fmla="*/ 5875835 h 6854545"/>
              <a:gd name="connsiteX1312" fmla="*/ 3181485 w 6968557"/>
              <a:gd name="connsiteY1312" fmla="*/ 5884818 h 6854545"/>
              <a:gd name="connsiteX1313" fmla="*/ 3209124 w 6968557"/>
              <a:gd name="connsiteY1313" fmla="*/ 5860288 h 6854545"/>
              <a:gd name="connsiteX1314" fmla="*/ 3232272 w 6968557"/>
              <a:gd name="connsiteY1314" fmla="*/ 5824357 h 6854545"/>
              <a:gd name="connsiteX1315" fmla="*/ 3233654 w 6968557"/>
              <a:gd name="connsiteY1315" fmla="*/ 5732801 h 6854545"/>
              <a:gd name="connsiteX1316" fmla="*/ 2496376 w 6968557"/>
              <a:gd name="connsiteY1316" fmla="*/ 1130513 h 6854545"/>
              <a:gd name="connsiteX1317" fmla="*/ 2519869 w 6968557"/>
              <a:gd name="connsiteY1317" fmla="*/ 1215850 h 6854545"/>
              <a:gd name="connsiteX1318" fmla="*/ 2562365 w 6968557"/>
              <a:gd name="connsiteY1318" fmla="*/ 1214468 h 6854545"/>
              <a:gd name="connsiteX1319" fmla="*/ 2535071 w 6968557"/>
              <a:gd name="connsiteY1319" fmla="*/ 1179227 h 6854545"/>
              <a:gd name="connsiteX1320" fmla="*/ 2496376 w 6968557"/>
              <a:gd name="connsiteY1320" fmla="*/ 1130513 h 6854545"/>
              <a:gd name="connsiteX1321" fmla="*/ 1094027 w 6968557"/>
              <a:gd name="connsiteY1321" fmla="*/ 4860436 h 6854545"/>
              <a:gd name="connsiteX1322" fmla="*/ 1136868 w 6968557"/>
              <a:gd name="connsiteY1322" fmla="*/ 4778900 h 6854545"/>
              <a:gd name="connsiteX1323" fmla="*/ 1090572 w 6968557"/>
              <a:gd name="connsiteY1323" fmla="*/ 4768190 h 6854545"/>
              <a:gd name="connsiteX1324" fmla="*/ 1078480 w 6968557"/>
              <a:gd name="connsiteY1324" fmla="*/ 4796866 h 6854545"/>
              <a:gd name="connsiteX1325" fmla="*/ 1094027 w 6968557"/>
              <a:gd name="connsiteY1325" fmla="*/ 4860436 h 6854545"/>
              <a:gd name="connsiteX1326" fmla="*/ 5826911 w 6968557"/>
              <a:gd name="connsiteY1326" fmla="*/ 1754470 h 6854545"/>
              <a:gd name="connsiteX1327" fmla="*/ 5832439 w 6968557"/>
              <a:gd name="connsiteY1327" fmla="*/ 1626984 h 6854545"/>
              <a:gd name="connsiteX1328" fmla="*/ 5804800 w 6968557"/>
              <a:gd name="connsiteY1328" fmla="*/ 1682608 h 6854545"/>
              <a:gd name="connsiteX1329" fmla="*/ 5780615 w 6968557"/>
              <a:gd name="connsiteY1329" fmla="*/ 1711975 h 6854545"/>
              <a:gd name="connsiteX1330" fmla="*/ 5764377 w 6968557"/>
              <a:gd name="connsiteY1330" fmla="*/ 1751706 h 6854545"/>
              <a:gd name="connsiteX1331" fmla="*/ 5788561 w 6968557"/>
              <a:gd name="connsiteY1331" fmla="*/ 1725104 h 6854545"/>
              <a:gd name="connsiteX1332" fmla="*/ 5826911 w 6968557"/>
              <a:gd name="connsiteY1332" fmla="*/ 1754470 h 6854545"/>
              <a:gd name="connsiteX1333" fmla="*/ 945466 w 6968557"/>
              <a:gd name="connsiteY1333" fmla="*/ 4710493 h 6854545"/>
              <a:gd name="connsiteX1334" fmla="*/ 1000744 w 6968557"/>
              <a:gd name="connsiteY1334" fmla="*/ 4688036 h 6854545"/>
              <a:gd name="connsiteX1335" fmla="*/ 1024583 w 6968557"/>
              <a:gd name="connsiteY1335" fmla="*/ 4697019 h 6854545"/>
              <a:gd name="connsiteX1336" fmla="*/ 1029075 w 6968557"/>
              <a:gd name="connsiteY1336" fmla="*/ 4689073 h 6854545"/>
              <a:gd name="connsiteX1337" fmla="*/ 978979 w 6968557"/>
              <a:gd name="connsiteY1337" fmla="*/ 4650377 h 6854545"/>
              <a:gd name="connsiteX1338" fmla="*/ 945466 w 6968557"/>
              <a:gd name="connsiteY1338" fmla="*/ 4710493 h 6854545"/>
              <a:gd name="connsiteX1339" fmla="*/ 5559846 w 6968557"/>
              <a:gd name="connsiteY1339" fmla="*/ 378379 h 6854545"/>
              <a:gd name="connsiteX1340" fmla="*/ 5545336 w 6968557"/>
              <a:gd name="connsiteY1340" fmla="*/ 431930 h 6854545"/>
              <a:gd name="connsiteX1341" fmla="*/ 5607178 w 6968557"/>
              <a:gd name="connsiteY1341" fmla="*/ 428821 h 6854545"/>
              <a:gd name="connsiteX1342" fmla="*/ 5559846 w 6968557"/>
              <a:gd name="connsiteY1342" fmla="*/ 378379 h 6854545"/>
              <a:gd name="connsiteX1343" fmla="*/ 3890778 w 6968557"/>
              <a:gd name="connsiteY1343" fmla="*/ 686902 h 6854545"/>
              <a:gd name="connsiteX1344" fmla="*/ 3890087 w 6968557"/>
              <a:gd name="connsiteY1344" fmla="*/ 673774 h 6854545"/>
              <a:gd name="connsiteX1345" fmla="*/ 3802333 w 6968557"/>
              <a:gd name="connsiteY1345" fmla="*/ 660991 h 6854545"/>
              <a:gd name="connsiteX1346" fmla="*/ 3777802 w 6968557"/>
              <a:gd name="connsiteY1346" fmla="*/ 674465 h 6854545"/>
              <a:gd name="connsiteX1347" fmla="*/ 3804060 w 6968557"/>
              <a:gd name="connsiteY1347" fmla="*/ 691394 h 6854545"/>
              <a:gd name="connsiteX1348" fmla="*/ 3870740 w 6968557"/>
              <a:gd name="connsiteY1348" fmla="*/ 700031 h 6854545"/>
              <a:gd name="connsiteX1349" fmla="*/ 3890778 w 6968557"/>
              <a:gd name="connsiteY1349" fmla="*/ 686902 h 6854545"/>
              <a:gd name="connsiteX1350" fmla="*/ 5099306 w 6968557"/>
              <a:gd name="connsiteY1350" fmla="*/ 1515736 h 6854545"/>
              <a:gd name="connsiteX1351" fmla="*/ 5191553 w 6968557"/>
              <a:gd name="connsiteY1351" fmla="*/ 1534738 h 6854545"/>
              <a:gd name="connsiteX1352" fmla="*/ 5143184 w 6968557"/>
              <a:gd name="connsiteY1352" fmla="*/ 1491206 h 6854545"/>
              <a:gd name="connsiteX1353" fmla="*/ 5099306 w 6968557"/>
              <a:gd name="connsiteY1353" fmla="*/ 1515736 h 6854545"/>
              <a:gd name="connsiteX1354" fmla="*/ 6192786 w 6968557"/>
              <a:gd name="connsiteY1354" fmla="*/ 1787983 h 6854545"/>
              <a:gd name="connsiteX1355" fmla="*/ 6196241 w 6968557"/>
              <a:gd name="connsiteY1355" fmla="*/ 1764835 h 6854545"/>
              <a:gd name="connsiteX1356" fmla="*/ 6166183 w 6968557"/>
              <a:gd name="connsiteY1356" fmla="*/ 1710938 h 6854545"/>
              <a:gd name="connsiteX1357" fmla="*/ 6118851 w 6968557"/>
              <a:gd name="connsiteY1357" fmla="*/ 1756889 h 6854545"/>
              <a:gd name="connsiteX1358" fmla="*/ 6192786 w 6968557"/>
              <a:gd name="connsiteY1358" fmla="*/ 1787983 h 6854545"/>
              <a:gd name="connsiteX1359" fmla="*/ 6262921 w 6968557"/>
              <a:gd name="connsiteY1359" fmla="*/ 4420626 h 6854545"/>
              <a:gd name="connsiteX1360" fmla="*/ 6183458 w 6968557"/>
              <a:gd name="connsiteY1360" fmla="*/ 4445847 h 6854545"/>
              <a:gd name="connsiteX1361" fmla="*/ 6262921 w 6968557"/>
              <a:gd name="connsiteY1361" fmla="*/ 4420626 h 6854545"/>
              <a:gd name="connsiteX1362" fmla="*/ 712259 w 6968557"/>
              <a:gd name="connsiteY1362" fmla="*/ 5222857 h 6854545"/>
              <a:gd name="connsiteX1363" fmla="*/ 718478 w 6968557"/>
              <a:gd name="connsiteY1363" fmla="*/ 5272953 h 6854545"/>
              <a:gd name="connsiteX1364" fmla="*/ 723315 w 6968557"/>
              <a:gd name="connsiteY1364" fmla="*/ 5297828 h 6854545"/>
              <a:gd name="connsiteX1365" fmla="*/ 738171 w 6968557"/>
              <a:gd name="connsiteY1365" fmla="*/ 5305774 h 6854545"/>
              <a:gd name="connsiteX1366" fmla="*/ 748881 w 6968557"/>
              <a:gd name="connsiteY1366" fmla="*/ 5298519 h 6854545"/>
              <a:gd name="connsiteX1367" fmla="*/ 712259 w 6968557"/>
              <a:gd name="connsiteY1367" fmla="*/ 5222857 h 6854545"/>
              <a:gd name="connsiteX1368" fmla="*/ 5582649 w 6968557"/>
              <a:gd name="connsiteY1368" fmla="*/ 1186483 h 6854545"/>
              <a:gd name="connsiteX1369" fmla="*/ 5538771 w 6968557"/>
              <a:gd name="connsiteY1369" fmla="*/ 1117730 h 6854545"/>
              <a:gd name="connsiteX1370" fmla="*/ 5582649 w 6968557"/>
              <a:gd name="connsiteY1370" fmla="*/ 1186483 h 6854545"/>
              <a:gd name="connsiteX1371" fmla="*/ 6441885 w 6968557"/>
              <a:gd name="connsiteY1371" fmla="*/ 3878204 h 6854545"/>
              <a:gd name="connsiteX1372" fmla="*/ 6491636 w 6968557"/>
              <a:gd name="connsiteY1372" fmla="*/ 3935211 h 6854545"/>
              <a:gd name="connsiteX1373" fmla="*/ 6486799 w 6968557"/>
              <a:gd name="connsiteY1373" fmla="*/ 3865076 h 6854545"/>
              <a:gd name="connsiteX1374" fmla="*/ 6456050 w 6968557"/>
              <a:gd name="connsiteY1374" fmla="*/ 3905498 h 6854545"/>
              <a:gd name="connsiteX1375" fmla="*/ 6441885 w 6968557"/>
              <a:gd name="connsiteY1375" fmla="*/ 3878204 h 6854545"/>
              <a:gd name="connsiteX1376" fmla="*/ 3475843 w 6968557"/>
              <a:gd name="connsiteY1376" fmla="*/ 5961516 h 6854545"/>
              <a:gd name="connsiteX1377" fmla="*/ 3533886 w 6968557"/>
              <a:gd name="connsiteY1377" fmla="*/ 5986392 h 6854545"/>
              <a:gd name="connsiteX1378" fmla="*/ 3537341 w 6968557"/>
              <a:gd name="connsiteY1378" fmla="*/ 5979828 h 6854545"/>
              <a:gd name="connsiteX1379" fmla="*/ 3516266 w 6968557"/>
              <a:gd name="connsiteY1379" fmla="*/ 5964971 h 6854545"/>
              <a:gd name="connsiteX1380" fmla="*/ 3532504 w 6968557"/>
              <a:gd name="connsiteY1380" fmla="*/ 5940096 h 6854545"/>
              <a:gd name="connsiteX1381" fmla="*/ 3484135 w 6968557"/>
              <a:gd name="connsiteY1381" fmla="*/ 5929386 h 6854545"/>
              <a:gd name="connsiteX1382" fmla="*/ 3475843 w 6968557"/>
              <a:gd name="connsiteY1382" fmla="*/ 5961516 h 6854545"/>
              <a:gd name="connsiteX1383" fmla="*/ 5407830 w 6968557"/>
              <a:gd name="connsiteY1383" fmla="*/ 1517809 h 6854545"/>
              <a:gd name="connsiteX1384" fmla="*/ 5409212 w 6968557"/>
              <a:gd name="connsiteY1384" fmla="*/ 1528519 h 6854545"/>
              <a:gd name="connsiteX1385" fmla="*/ 5486948 w 6968557"/>
              <a:gd name="connsiteY1385" fmla="*/ 1509863 h 6854545"/>
              <a:gd name="connsiteX1386" fmla="*/ 5407830 w 6968557"/>
              <a:gd name="connsiteY1386" fmla="*/ 1517809 h 6854545"/>
              <a:gd name="connsiteX1387" fmla="*/ 4983913 w 6968557"/>
              <a:gd name="connsiteY1387" fmla="*/ 1182682 h 6854545"/>
              <a:gd name="connsiteX1388" fmla="*/ 4944526 w 6968557"/>
              <a:gd name="connsiteY1388" fmla="*/ 1200648 h 6854545"/>
              <a:gd name="connsiteX1389" fmla="*/ 5007751 w 6968557"/>
              <a:gd name="connsiteY1389" fmla="*/ 1212049 h 6854545"/>
              <a:gd name="connsiteX1390" fmla="*/ 4983913 w 6968557"/>
              <a:gd name="connsiteY1390" fmla="*/ 1182682 h 6854545"/>
              <a:gd name="connsiteX1391" fmla="*/ 113523 w 6968557"/>
              <a:gd name="connsiteY1391" fmla="*/ 2641346 h 6854545"/>
              <a:gd name="connsiteX1392" fmla="*/ 97976 w 6968557"/>
              <a:gd name="connsiteY1392" fmla="*/ 2567757 h 6854545"/>
              <a:gd name="connsiteX1393" fmla="*/ 88302 w 6968557"/>
              <a:gd name="connsiteY1393" fmla="*/ 2566029 h 6854545"/>
              <a:gd name="connsiteX1394" fmla="*/ 74137 w 6968557"/>
              <a:gd name="connsiteY1394" fmla="*/ 2619580 h 6854545"/>
              <a:gd name="connsiteX1395" fmla="*/ 113523 w 6968557"/>
              <a:gd name="connsiteY1395" fmla="*/ 2641346 h 6854545"/>
              <a:gd name="connsiteX1396" fmla="*/ 5328367 w 6968557"/>
              <a:gd name="connsiteY1396" fmla="*/ 1389632 h 6854545"/>
              <a:gd name="connsiteX1397" fmla="*/ 5333204 w 6968557"/>
              <a:gd name="connsiteY1397" fmla="*/ 1394814 h 6854545"/>
              <a:gd name="connsiteX1398" fmla="*/ 5392974 w 6968557"/>
              <a:gd name="connsiteY1398" fmla="*/ 1353355 h 6854545"/>
              <a:gd name="connsiteX1399" fmla="*/ 5373972 w 6968557"/>
              <a:gd name="connsiteY1399" fmla="*/ 1323297 h 6854545"/>
              <a:gd name="connsiteX1400" fmla="*/ 5328367 w 6968557"/>
              <a:gd name="connsiteY1400" fmla="*/ 1389632 h 6854545"/>
              <a:gd name="connsiteX1401" fmla="*/ 1261245 w 6968557"/>
              <a:gd name="connsiteY1401" fmla="*/ 4870110 h 6854545"/>
              <a:gd name="connsiteX1402" fmla="*/ 1166235 w 6968557"/>
              <a:gd name="connsiteY1402" fmla="*/ 4870110 h 6854545"/>
              <a:gd name="connsiteX1403" fmla="*/ 1261245 w 6968557"/>
              <a:gd name="connsiteY1403" fmla="*/ 4870110 h 6854545"/>
              <a:gd name="connsiteX1404" fmla="*/ 3379451 w 6968557"/>
              <a:gd name="connsiteY1404" fmla="*/ 587401 h 6854545"/>
              <a:gd name="connsiteX1405" fmla="*/ 3410200 w 6968557"/>
              <a:gd name="connsiteY1405" fmla="*/ 592583 h 6854545"/>
              <a:gd name="connsiteX1406" fmla="*/ 3450277 w 6968557"/>
              <a:gd name="connsiteY1406" fmla="*/ 548706 h 6854545"/>
              <a:gd name="connsiteX1407" fmla="*/ 3443022 w 6968557"/>
              <a:gd name="connsiteY1407" fmla="*/ 542833 h 6854545"/>
              <a:gd name="connsiteX1408" fmla="*/ 3379451 w 6968557"/>
              <a:gd name="connsiteY1408" fmla="*/ 587401 h 6854545"/>
              <a:gd name="connsiteX1409" fmla="*/ 5988946 w 6968557"/>
              <a:gd name="connsiteY1409" fmla="*/ 1681226 h 6854545"/>
              <a:gd name="connsiteX1410" fmla="*/ 5997583 w 6968557"/>
              <a:gd name="connsiteY1410" fmla="*/ 1687791 h 6854545"/>
              <a:gd name="connsiteX1411" fmla="*/ 6020731 w 6968557"/>
              <a:gd name="connsiteY1411" fmla="*/ 1659806 h 6854545"/>
              <a:gd name="connsiteX1412" fmla="*/ 5995510 w 6968557"/>
              <a:gd name="connsiteY1412" fmla="*/ 1628020 h 6854545"/>
              <a:gd name="connsiteX1413" fmla="*/ 5985146 w 6968557"/>
              <a:gd name="connsiteY1413" fmla="*/ 1634930 h 6854545"/>
              <a:gd name="connsiteX1414" fmla="*/ 5988946 w 6968557"/>
              <a:gd name="connsiteY1414" fmla="*/ 1681226 h 6854545"/>
              <a:gd name="connsiteX1415" fmla="*/ 6255665 w 6968557"/>
              <a:gd name="connsiteY1415" fmla="*/ 4522891 h 6854545"/>
              <a:gd name="connsiteX1416" fmla="*/ 6262575 w 6968557"/>
              <a:gd name="connsiteY1416" fmla="*/ 4445501 h 6854545"/>
              <a:gd name="connsiteX1417" fmla="*/ 6255665 w 6968557"/>
              <a:gd name="connsiteY1417" fmla="*/ 4522891 h 6854545"/>
              <a:gd name="connsiteX1418" fmla="*/ 6453632 w 6968557"/>
              <a:gd name="connsiteY1418" fmla="*/ 3780431 h 6854545"/>
              <a:gd name="connsiteX1419" fmla="*/ 6479544 w 6968557"/>
              <a:gd name="connsiteY1419" fmla="*/ 3841237 h 6854545"/>
              <a:gd name="connsiteX1420" fmla="*/ 6453632 w 6968557"/>
              <a:gd name="connsiteY1420" fmla="*/ 3780431 h 6854545"/>
              <a:gd name="connsiteX1421" fmla="*/ 4349590 w 6968557"/>
              <a:gd name="connsiteY1421" fmla="*/ 999226 h 6854545"/>
              <a:gd name="connsiteX1422" fmla="*/ 4354773 w 6968557"/>
              <a:gd name="connsiteY1422" fmla="*/ 1008900 h 6854545"/>
              <a:gd name="connsiteX1423" fmla="*/ 4390704 w 6968557"/>
              <a:gd name="connsiteY1423" fmla="*/ 997845 h 6854545"/>
              <a:gd name="connsiteX1424" fmla="*/ 4378957 w 6968557"/>
              <a:gd name="connsiteY1424" fmla="*/ 955004 h 6854545"/>
              <a:gd name="connsiteX1425" fmla="*/ 4349590 w 6968557"/>
              <a:gd name="connsiteY1425" fmla="*/ 999226 h 6854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Lst>
            <a:rect l="l" t="t" r="r" b="b"/>
            <a:pathLst>
              <a:path w="6968557" h="6854545">
                <a:moveTo>
                  <a:pt x="6568680" y="4448265"/>
                </a:moveTo>
                <a:cubicBezTo>
                  <a:pt x="6548296" y="4509072"/>
                  <a:pt x="6490254" y="4522546"/>
                  <a:pt x="6441885" y="4546730"/>
                </a:cubicBezTo>
                <a:cubicBezTo>
                  <a:pt x="6420810" y="4557095"/>
                  <a:pt x="6397662" y="4530838"/>
                  <a:pt x="6386952" y="4511836"/>
                </a:cubicBezTo>
                <a:cubicBezTo>
                  <a:pt x="6378315" y="4496288"/>
                  <a:pt x="6353785" y="4486960"/>
                  <a:pt x="6334437" y="4481433"/>
                </a:cubicBezTo>
                <a:cubicBezTo>
                  <a:pt x="6325800" y="4479014"/>
                  <a:pt x="6312672" y="4493179"/>
                  <a:pt x="6301616" y="4500089"/>
                </a:cubicBezTo>
                <a:cubicBezTo>
                  <a:pt x="6303343" y="4504235"/>
                  <a:pt x="6305416" y="4508726"/>
                  <a:pt x="6307144" y="4512872"/>
                </a:cubicBezTo>
                <a:cubicBezTo>
                  <a:pt x="6319927" y="4512181"/>
                  <a:pt x="6332364" y="4511490"/>
                  <a:pt x="6340656" y="4510799"/>
                </a:cubicBezTo>
                <a:cubicBezTo>
                  <a:pt x="6355858" y="4532910"/>
                  <a:pt x="6369678" y="4552949"/>
                  <a:pt x="6387643" y="4578861"/>
                </a:cubicBezTo>
                <a:cubicBezTo>
                  <a:pt x="6378660" y="4585771"/>
                  <a:pt x="6369332" y="4593026"/>
                  <a:pt x="6362077" y="4598900"/>
                </a:cubicBezTo>
                <a:cubicBezTo>
                  <a:pt x="6365186" y="4610992"/>
                  <a:pt x="6368641" y="4623775"/>
                  <a:pt x="6371750" y="4636212"/>
                </a:cubicBezTo>
                <a:cubicBezTo>
                  <a:pt x="6310599" y="4652451"/>
                  <a:pt x="6292978" y="4629648"/>
                  <a:pt x="6264994" y="4584043"/>
                </a:cubicBezTo>
                <a:cubicBezTo>
                  <a:pt x="6260848" y="4593717"/>
                  <a:pt x="6256702" y="4603391"/>
                  <a:pt x="6251519" y="4615137"/>
                </a:cubicBezTo>
                <a:cubicBezTo>
                  <a:pt x="6270176" y="4629994"/>
                  <a:pt x="6288487" y="4644504"/>
                  <a:pt x="6310599" y="4662470"/>
                </a:cubicBezTo>
                <a:cubicBezTo>
                  <a:pt x="6292633" y="4678017"/>
                  <a:pt x="6273285" y="4694946"/>
                  <a:pt x="6254283" y="4711530"/>
                </a:cubicBezTo>
                <a:cubicBezTo>
                  <a:pt x="6250829" y="4710493"/>
                  <a:pt x="6247028" y="4709111"/>
                  <a:pt x="6243573" y="4708075"/>
                </a:cubicBezTo>
                <a:cubicBezTo>
                  <a:pt x="6249101" y="4690800"/>
                  <a:pt x="6254629" y="4673871"/>
                  <a:pt x="6260157" y="4656596"/>
                </a:cubicBezTo>
                <a:cubicBezTo>
                  <a:pt x="6259120" y="4655906"/>
                  <a:pt x="6258084" y="4655214"/>
                  <a:pt x="6257048" y="4654869"/>
                </a:cubicBezTo>
                <a:cubicBezTo>
                  <a:pt x="6252901" y="4661779"/>
                  <a:pt x="6248756" y="4668689"/>
                  <a:pt x="6243919" y="4676635"/>
                </a:cubicBezTo>
                <a:cubicBezTo>
                  <a:pt x="6237354" y="4670416"/>
                  <a:pt x="6232172" y="4665579"/>
                  <a:pt x="6224917" y="4659015"/>
                </a:cubicBezTo>
                <a:cubicBezTo>
                  <a:pt x="6224226" y="4712566"/>
                  <a:pt x="6217316" y="4720858"/>
                  <a:pt x="6165147" y="4732950"/>
                </a:cubicBezTo>
                <a:cubicBezTo>
                  <a:pt x="6147872" y="4737096"/>
                  <a:pt x="6141999" y="4779591"/>
                  <a:pt x="6154782" y="4807922"/>
                </a:cubicBezTo>
                <a:cubicBezTo>
                  <a:pt x="6178275" y="4859400"/>
                  <a:pt x="6158928" y="4928152"/>
                  <a:pt x="6110559" y="4962356"/>
                </a:cubicBezTo>
                <a:cubicBezTo>
                  <a:pt x="6109177" y="4963393"/>
                  <a:pt x="6105722" y="4962356"/>
                  <a:pt x="6100540" y="4962011"/>
                </a:cubicBezTo>
                <a:cubicBezTo>
                  <a:pt x="6101231" y="4953373"/>
                  <a:pt x="6102267" y="4945082"/>
                  <a:pt x="6102958" y="4937135"/>
                </a:cubicBezTo>
                <a:cubicBezTo>
                  <a:pt x="6081538" y="4926425"/>
                  <a:pt x="6066336" y="4940590"/>
                  <a:pt x="6058390" y="4958556"/>
                </a:cubicBezTo>
                <a:cubicBezTo>
                  <a:pt x="6049062" y="4979631"/>
                  <a:pt x="6030060" y="4998287"/>
                  <a:pt x="6011058" y="5012452"/>
                </a:cubicBezTo>
                <a:cubicBezTo>
                  <a:pt x="6005184" y="5016944"/>
                  <a:pt x="5983073" y="5006925"/>
                  <a:pt x="5973399" y="4998287"/>
                </a:cubicBezTo>
                <a:cubicBezTo>
                  <a:pt x="5951979" y="4979285"/>
                  <a:pt x="5933667" y="4959247"/>
                  <a:pt x="5944723" y="4923315"/>
                </a:cubicBezTo>
                <a:cubicBezTo>
                  <a:pt x="5952324" y="4898440"/>
                  <a:pt x="5946796" y="4869764"/>
                  <a:pt x="5946796" y="4842816"/>
                </a:cubicBezTo>
                <a:cubicBezTo>
                  <a:pt x="5946451" y="4808267"/>
                  <a:pt x="5960271" y="4782355"/>
                  <a:pt x="5994474" y="4766117"/>
                </a:cubicBezTo>
                <a:cubicBezTo>
                  <a:pt x="5988946" y="4759898"/>
                  <a:pt x="5984800" y="4755407"/>
                  <a:pt x="5976854" y="4746424"/>
                </a:cubicBezTo>
                <a:cubicBezTo>
                  <a:pt x="6008639" y="4744006"/>
                  <a:pt x="6036624" y="4741587"/>
                  <a:pt x="6066336" y="4739169"/>
                </a:cubicBezTo>
                <a:cubicBezTo>
                  <a:pt x="6066336" y="4730186"/>
                  <a:pt x="6066336" y="4719821"/>
                  <a:pt x="6066336" y="4709111"/>
                </a:cubicBezTo>
                <a:cubicBezTo>
                  <a:pt x="6018659" y="4712912"/>
                  <a:pt x="6006221" y="4706347"/>
                  <a:pt x="6012094" y="4673180"/>
                </a:cubicBezTo>
                <a:cubicBezTo>
                  <a:pt x="6014858" y="4657978"/>
                  <a:pt x="6034206" y="4645886"/>
                  <a:pt x="6045607" y="4632067"/>
                </a:cubicBezTo>
                <a:cubicBezTo>
                  <a:pt x="6053899" y="4622047"/>
                  <a:pt x="6062881" y="4611683"/>
                  <a:pt x="6067718" y="4599936"/>
                </a:cubicBezTo>
                <a:cubicBezTo>
                  <a:pt x="6069100" y="4596826"/>
                  <a:pt x="6053208" y="4588880"/>
                  <a:pt x="6048716" y="4580934"/>
                </a:cubicBezTo>
                <a:cubicBezTo>
                  <a:pt x="6042497" y="4569533"/>
                  <a:pt x="6039388" y="4556059"/>
                  <a:pt x="6031787" y="4534638"/>
                </a:cubicBezTo>
                <a:cubicBezTo>
                  <a:pt x="6015549" y="4529110"/>
                  <a:pt x="6007948" y="4514600"/>
                  <a:pt x="6029714" y="4487997"/>
                </a:cubicBezTo>
                <a:cubicBezTo>
                  <a:pt x="6035933" y="4480396"/>
                  <a:pt x="6032478" y="4464849"/>
                  <a:pt x="6033515" y="4453102"/>
                </a:cubicBezTo>
                <a:cubicBezTo>
                  <a:pt x="6023150" y="4453102"/>
                  <a:pt x="6012785" y="4453447"/>
                  <a:pt x="6002766" y="4452411"/>
                </a:cubicBezTo>
                <a:cubicBezTo>
                  <a:pt x="5994474" y="4451720"/>
                  <a:pt x="5986528" y="4448956"/>
                  <a:pt x="5973399" y="4445847"/>
                </a:cubicBezTo>
                <a:cubicBezTo>
                  <a:pt x="5981000" y="4465540"/>
                  <a:pt x="5991710" y="4485924"/>
                  <a:pt x="5953706" y="4485924"/>
                </a:cubicBezTo>
                <a:cubicBezTo>
                  <a:pt x="5969944" y="4494216"/>
                  <a:pt x="5979618" y="4499053"/>
                  <a:pt x="5993783" y="4506308"/>
                </a:cubicBezTo>
                <a:cubicBezTo>
                  <a:pt x="5975126" y="4513218"/>
                  <a:pt x="5976508" y="4553986"/>
                  <a:pt x="5945760" y="4523582"/>
                </a:cubicBezTo>
                <a:cubicBezTo>
                  <a:pt x="5945414" y="4523237"/>
                  <a:pt x="5937814" y="4530838"/>
                  <a:pt x="5933322" y="4533602"/>
                </a:cubicBezTo>
                <a:cubicBezTo>
                  <a:pt x="5902228" y="4552258"/>
                  <a:pt x="5883226" y="4528419"/>
                  <a:pt x="5851441" y="4514600"/>
                </a:cubicBezTo>
                <a:cubicBezTo>
                  <a:pt x="5877698" y="4501816"/>
                  <a:pt x="5940577" y="4516327"/>
                  <a:pt x="5885990" y="4469340"/>
                </a:cubicBezTo>
                <a:cubicBezTo>
                  <a:pt x="5872516" y="4476596"/>
                  <a:pt x="5857659" y="4484196"/>
                  <a:pt x="5843149" y="4492143"/>
                </a:cubicBezTo>
                <a:cubicBezTo>
                  <a:pt x="5843840" y="4487651"/>
                  <a:pt x="5844531" y="4483160"/>
                  <a:pt x="5845222" y="4478668"/>
                </a:cubicBezTo>
                <a:cubicBezTo>
                  <a:pt x="5818619" y="4469340"/>
                  <a:pt x="5791671" y="4460012"/>
                  <a:pt x="5765068" y="4450684"/>
                </a:cubicBezTo>
                <a:cubicBezTo>
                  <a:pt x="5763341" y="4453793"/>
                  <a:pt x="5761613" y="4456902"/>
                  <a:pt x="5759886" y="4460012"/>
                </a:cubicBezTo>
                <a:cubicBezTo>
                  <a:pt x="5773360" y="4487997"/>
                  <a:pt x="5787180" y="4516327"/>
                  <a:pt x="5800653" y="4544312"/>
                </a:cubicBezTo>
                <a:cubicBezTo>
                  <a:pt x="5806872" y="4541548"/>
                  <a:pt x="5821729" y="4529110"/>
                  <a:pt x="5835894" y="4529801"/>
                </a:cubicBezTo>
                <a:cubicBezTo>
                  <a:pt x="5850404" y="4530147"/>
                  <a:pt x="5864224" y="4543275"/>
                  <a:pt x="5878389" y="4550876"/>
                </a:cubicBezTo>
                <a:cubicBezTo>
                  <a:pt x="5877353" y="4554331"/>
                  <a:pt x="5876316" y="4557786"/>
                  <a:pt x="5875280" y="4560896"/>
                </a:cubicBezTo>
                <a:cubicBezTo>
                  <a:pt x="5845222" y="4560896"/>
                  <a:pt x="5815510" y="4560896"/>
                  <a:pt x="5784070" y="4560896"/>
                </a:cubicBezTo>
                <a:cubicBezTo>
                  <a:pt x="5779578" y="4548803"/>
                  <a:pt x="5774742" y="4536020"/>
                  <a:pt x="5769214" y="4521855"/>
                </a:cubicBezTo>
                <a:cubicBezTo>
                  <a:pt x="5744339" y="4528765"/>
                  <a:pt x="5719463" y="4535329"/>
                  <a:pt x="5691824" y="4542930"/>
                </a:cubicBezTo>
                <a:cubicBezTo>
                  <a:pt x="5705298" y="4559859"/>
                  <a:pt x="5712899" y="4569533"/>
                  <a:pt x="5723954" y="4583698"/>
                </a:cubicBezTo>
                <a:cubicBezTo>
                  <a:pt x="5731210" y="4571260"/>
                  <a:pt x="5738465" y="4559168"/>
                  <a:pt x="5741229" y="4553986"/>
                </a:cubicBezTo>
                <a:cubicBezTo>
                  <a:pt x="5770596" y="4572642"/>
                  <a:pt x="5801690" y="4591990"/>
                  <a:pt x="5833821" y="4612373"/>
                </a:cubicBezTo>
                <a:cubicBezTo>
                  <a:pt x="5828638" y="4638976"/>
                  <a:pt x="5807563" y="4656251"/>
                  <a:pt x="5785452" y="4645195"/>
                </a:cubicBezTo>
                <a:cubicBezTo>
                  <a:pt x="5773014" y="4638976"/>
                  <a:pt x="5765413" y="4622738"/>
                  <a:pt x="5752976" y="4616520"/>
                </a:cubicBezTo>
                <a:cubicBezTo>
                  <a:pt x="5734665" y="4607537"/>
                  <a:pt x="5713935" y="4603736"/>
                  <a:pt x="5689751" y="4600281"/>
                </a:cubicBezTo>
                <a:cubicBezTo>
                  <a:pt x="5718081" y="4648305"/>
                  <a:pt x="5675586" y="4647614"/>
                  <a:pt x="5656238" y="4661779"/>
                </a:cubicBezTo>
                <a:cubicBezTo>
                  <a:pt x="5647946" y="4667652"/>
                  <a:pt x="5640691" y="4674908"/>
                  <a:pt x="5632745" y="4681472"/>
                </a:cubicBezTo>
                <a:cubicBezTo>
                  <a:pt x="5638964" y="4687691"/>
                  <a:pt x="5644837" y="4694255"/>
                  <a:pt x="5651747" y="4699783"/>
                </a:cubicBezTo>
                <a:cubicBezTo>
                  <a:pt x="5666258" y="4711875"/>
                  <a:pt x="5679731" y="4726731"/>
                  <a:pt x="5696315" y="4735023"/>
                </a:cubicBezTo>
                <a:cubicBezTo>
                  <a:pt x="5713590" y="4743660"/>
                  <a:pt x="5735010" y="4743660"/>
                  <a:pt x="5753321" y="4750916"/>
                </a:cubicBezTo>
                <a:cubicBezTo>
                  <a:pt x="5778196" y="4760589"/>
                  <a:pt x="5787180" y="4745733"/>
                  <a:pt x="5803072" y="4730877"/>
                </a:cubicBezTo>
                <a:cubicBezTo>
                  <a:pt x="5829329" y="4706002"/>
                  <a:pt x="5862496" y="4688381"/>
                  <a:pt x="5892900" y="4667652"/>
                </a:cubicBezTo>
                <a:cubicBezTo>
                  <a:pt x="5895663" y="4665924"/>
                  <a:pt x="5899810" y="4665579"/>
                  <a:pt x="5903265" y="4665924"/>
                </a:cubicBezTo>
                <a:cubicBezTo>
                  <a:pt x="5905337" y="4665924"/>
                  <a:pt x="5907065" y="4668689"/>
                  <a:pt x="5913975" y="4673871"/>
                </a:cubicBezTo>
                <a:cubicBezTo>
                  <a:pt x="5896009" y="4683199"/>
                  <a:pt x="5880462" y="4691491"/>
                  <a:pt x="5857659" y="4703929"/>
                </a:cubicBezTo>
                <a:cubicBezTo>
                  <a:pt x="5877353" y="4709802"/>
                  <a:pt x="5890136" y="4713948"/>
                  <a:pt x="5902228" y="4717748"/>
                </a:cubicBezTo>
                <a:cubicBezTo>
                  <a:pt x="5874243" y="4770263"/>
                  <a:pt x="5825184" y="4777173"/>
                  <a:pt x="5770941" y="4771991"/>
                </a:cubicBezTo>
                <a:cubicBezTo>
                  <a:pt x="5765068" y="4771299"/>
                  <a:pt x="5755049" y="4770954"/>
                  <a:pt x="5753321" y="4774063"/>
                </a:cubicBezTo>
                <a:cubicBezTo>
                  <a:pt x="5728100" y="4816213"/>
                  <a:pt x="5702534" y="4782355"/>
                  <a:pt x="5679041" y="4773718"/>
                </a:cubicBezTo>
                <a:cubicBezTo>
                  <a:pt x="5632054" y="4756789"/>
                  <a:pt x="5586795" y="4735369"/>
                  <a:pt x="5539808" y="4718439"/>
                </a:cubicBezTo>
                <a:cubicBezTo>
                  <a:pt x="5505258" y="4705656"/>
                  <a:pt x="5501804" y="4708420"/>
                  <a:pt x="5492130" y="4739860"/>
                </a:cubicBezTo>
                <a:cubicBezTo>
                  <a:pt x="5495240" y="4756789"/>
                  <a:pt x="5496621" y="4774409"/>
                  <a:pt x="5502495" y="4790647"/>
                </a:cubicBezTo>
                <a:cubicBezTo>
                  <a:pt x="5506295" y="4800666"/>
                  <a:pt x="5517351" y="4807230"/>
                  <a:pt x="5523915" y="4816559"/>
                </a:cubicBezTo>
                <a:cubicBezTo>
                  <a:pt x="5531861" y="4827615"/>
                  <a:pt x="5538080" y="4840052"/>
                  <a:pt x="5541535" y="4853872"/>
                </a:cubicBezTo>
                <a:cubicBezTo>
                  <a:pt x="5486948" y="4843507"/>
                  <a:pt x="5433051" y="4886348"/>
                  <a:pt x="5381918" y="4839707"/>
                </a:cubicBezTo>
                <a:cubicBezTo>
                  <a:pt x="5430978" y="4863546"/>
                  <a:pt x="5439270" y="4823814"/>
                  <a:pt x="5460345" y="4797557"/>
                </a:cubicBezTo>
                <a:cubicBezTo>
                  <a:pt x="5435469" y="4803430"/>
                  <a:pt x="5413358" y="4808613"/>
                  <a:pt x="5387791" y="4814486"/>
                </a:cubicBezTo>
                <a:cubicBezTo>
                  <a:pt x="5392283" y="4755061"/>
                  <a:pt x="5396083" y="4706002"/>
                  <a:pt x="5399884" y="4657287"/>
                </a:cubicBezTo>
                <a:cubicBezTo>
                  <a:pt x="5396083" y="4656596"/>
                  <a:pt x="5392628" y="4655560"/>
                  <a:pt x="5388828" y="4654869"/>
                </a:cubicBezTo>
                <a:cubicBezTo>
                  <a:pt x="5383991" y="4680090"/>
                  <a:pt x="5359116" y="4693218"/>
                  <a:pt x="5363953" y="4728804"/>
                </a:cubicBezTo>
                <a:cubicBezTo>
                  <a:pt x="5366371" y="4748152"/>
                  <a:pt x="5329058" y="4772681"/>
                  <a:pt x="5311093" y="4793065"/>
                </a:cubicBezTo>
                <a:cubicBezTo>
                  <a:pt x="5300728" y="4789611"/>
                  <a:pt x="5283799" y="4778209"/>
                  <a:pt x="5271016" y="4781664"/>
                </a:cubicBezTo>
                <a:cubicBezTo>
                  <a:pt x="5258923" y="4785119"/>
                  <a:pt x="5250286" y="4803776"/>
                  <a:pt x="5241649" y="4816559"/>
                </a:cubicBezTo>
                <a:cubicBezTo>
                  <a:pt x="5235430" y="4825542"/>
                  <a:pt x="5231975" y="4836252"/>
                  <a:pt x="5227138" y="4845926"/>
                </a:cubicBezTo>
                <a:cubicBezTo>
                  <a:pt x="5219883" y="4838670"/>
                  <a:pt x="5212282" y="4831760"/>
                  <a:pt x="5205372" y="4824160"/>
                </a:cubicBezTo>
                <a:cubicBezTo>
                  <a:pt x="5200881" y="4819323"/>
                  <a:pt x="5197080" y="4813449"/>
                  <a:pt x="5197771" y="4814486"/>
                </a:cubicBezTo>
                <a:cubicBezTo>
                  <a:pt x="5157004" y="4836597"/>
                  <a:pt x="5119690" y="4856636"/>
                  <a:pt x="5075468" y="4880475"/>
                </a:cubicBezTo>
                <a:cubicBezTo>
                  <a:pt x="5073049" y="4898095"/>
                  <a:pt x="5066485" y="4922970"/>
                  <a:pt x="5031245" y="4932299"/>
                </a:cubicBezTo>
                <a:cubicBezTo>
                  <a:pt x="4986676" y="4943699"/>
                  <a:pt x="4985294" y="4952682"/>
                  <a:pt x="5012243" y="4992068"/>
                </a:cubicBezTo>
                <a:cubicBezTo>
                  <a:pt x="5015698" y="4996905"/>
                  <a:pt x="5016388" y="5003470"/>
                  <a:pt x="5019498" y="5012798"/>
                </a:cubicBezTo>
                <a:cubicBezTo>
                  <a:pt x="4971129" y="5038019"/>
                  <a:pt x="4921033" y="5061512"/>
                  <a:pt x="4874392" y="5090188"/>
                </a:cubicBezTo>
                <a:cubicBezTo>
                  <a:pt x="4860227" y="5098825"/>
                  <a:pt x="4855390" y="5123010"/>
                  <a:pt x="4846407" y="5139939"/>
                </a:cubicBezTo>
                <a:cubicBezTo>
                  <a:pt x="4842952" y="5146848"/>
                  <a:pt x="4840188" y="5154449"/>
                  <a:pt x="4837079" y="5161704"/>
                </a:cubicBezTo>
                <a:cubicBezTo>
                  <a:pt x="4804948" y="5144084"/>
                  <a:pt x="4786291" y="5174833"/>
                  <a:pt x="4761071" y="5182780"/>
                </a:cubicBezTo>
                <a:cubicBezTo>
                  <a:pt x="4753124" y="5185198"/>
                  <a:pt x="4745524" y="5188307"/>
                  <a:pt x="4733777" y="5192453"/>
                </a:cubicBezTo>
                <a:cubicBezTo>
                  <a:pt x="4737923" y="5203163"/>
                  <a:pt x="4742760" y="5212492"/>
                  <a:pt x="4745178" y="5222511"/>
                </a:cubicBezTo>
                <a:cubicBezTo>
                  <a:pt x="4747597" y="5233567"/>
                  <a:pt x="4752779" y="5248768"/>
                  <a:pt x="4747942" y="5256024"/>
                </a:cubicBezTo>
                <a:cubicBezTo>
                  <a:pt x="4729977" y="5282626"/>
                  <a:pt x="4731704" y="5311648"/>
                  <a:pt x="4732049" y="5341014"/>
                </a:cubicBezTo>
                <a:cubicBezTo>
                  <a:pt x="4726867" y="5343433"/>
                  <a:pt x="4721685" y="5346197"/>
                  <a:pt x="4716848" y="5348615"/>
                </a:cubicBezTo>
                <a:cubicBezTo>
                  <a:pt x="4662260" y="5357944"/>
                  <a:pt x="4607673" y="5367272"/>
                  <a:pt x="4548939" y="5377291"/>
                </a:cubicBezTo>
                <a:cubicBezTo>
                  <a:pt x="4548248" y="5386619"/>
                  <a:pt x="4546866" y="5401821"/>
                  <a:pt x="4545484" y="5419787"/>
                </a:cubicBezTo>
                <a:cubicBezTo>
                  <a:pt x="4486059" y="5432915"/>
                  <a:pt x="4454274" y="5484393"/>
                  <a:pt x="4426290" y="5530344"/>
                </a:cubicBezTo>
                <a:cubicBezTo>
                  <a:pt x="4402796" y="5569384"/>
                  <a:pt x="4382758" y="5608425"/>
                  <a:pt x="4341990" y="5629499"/>
                </a:cubicBezTo>
                <a:cubicBezTo>
                  <a:pt x="4323679" y="5638828"/>
                  <a:pt x="4301222" y="5642628"/>
                  <a:pt x="4280492" y="5643665"/>
                </a:cubicBezTo>
                <a:cubicBezTo>
                  <a:pt x="4229014" y="5645738"/>
                  <a:pt x="4178572" y="5675105"/>
                  <a:pt x="4126058" y="5650574"/>
                </a:cubicBezTo>
                <a:cubicBezTo>
                  <a:pt x="4107056" y="5641592"/>
                  <a:pt x="4089090" y="5630536"/>
                  <a:pt x="4069742" y="5622244"/>
                </a:cubicBezTo>
                <a:cubicBezTo>
                  <a:pt x="4052122" y="5614644"/>
                  <a:pt x="4037267" y="5600824"/>
                  <a:pt x="4013428" y="5616716"/>
                </a:cubicBezTo>
                <a:cubicBezTo>
                  <a:pt x="3996153" y="5628117"/>
                  <a:pt x="3970241" y="5625354"/>
                  <a:pt x="3948475" y="5630882"/>
                </a:cubicBezTo>
                <a:cubicBezTo>
                  <a:pt x="3939147" y="5633300"/>
                  <a:pt x="3931201" y="5641246"/>
                  <a:pt x="3920836" y="5647811"/>
                </a:cubicBezTo>
                <a:cubicBezTo>
                  <a:pt x="3917381" y="5644010"/>
                  <a:pt x="3908398" y="5634336"/>
                  <a:pt x="3895615" y="5620517"/>
                </a:cubicBezTo>
                <a:cubicBezTo>
                  <a:pt x="3882832" y="5633991"/>
                  <a:pt x="3872122" y="5647811"/>
                  <a:pt x="3858647" y="5658866"/>
                </a:cubicBezTo>
                <a:cubicBezTo>
                  <a:pt x="3854156" y="5662667"/>
                  <a:pt x="3842064" y="5661976"/>
                  <a:pt x="3836536" y="5658175"/>
                </a:cubicBezTo>
                <a:cubicBezTo>
                  <a:pt x="3801987" y="5634336"/>
                  <a:pt x="3783676" y="5639519"/>
                  <a:pt x="3765365" y="5681669"/>
                </a:cubicBezTo>
                <a:cubicBezTo>
                  <a:pt x="3771584" y="5680978"/>
                  <a:pt x="3777802" y="5679250"/>
                  <a:pt x="3782985" y="5680287"/>
                </a:cubicBezTo>
                <a:cubicBezTo>
                  <a:pt x="3793004" y="5682360"/>
                  <a:pt x="3802678" y="5686160"/>
                  <a:pt x="3812352" y="5689270"/>
                </a:cubicBezTo>
                <a:cubicBezTo>
                  <a:pt x="3804405" y="5693070"/>
                  <a:pt x="3797150" y="5697907"/>
                  <a:pt x="3788858" y="5700325"/>
                </a:cubicBezTo>
                <a:cubicBezTo>
                  <a:pt x="3767784" y="5706544"/>
                  <a:pt x="3735653" y="5748694"/>
                  <a:pt x="3739798" y="5769078"/>
                </a:cubicBezTo>
                <a:cubicBezTo>
                  <a:pt x="3703868" y="5773915"/>
                  <a:pt x="3704213" y="5803282"/>
                  <a:pt x="3701794" y="5829539"/>
                </a:cubicBezTo>
                <a:cubicBezTo>
                  <a:pt x="3701449" y="5834721"/>
                  <a:pt x="3708359" y="5841286"/>
                  <a:pt x="3713541" y="5845431"/>
                </a:cubicBezTo>
                <a:cubicBezTo>
                  <a:pt x="3715614" y="5847159"/>
                  <a:pt x="3724251" y="5844741"/>
                  <a:pt x="3726325" y="5841631"/>
                </a:cubicBezTo>
                <a:cubicBezTo>
                  <a:pt x="3746363" y="5809846"/>
                  <a:pt x="3765710" y="5777370"/>
                  <a:pt x="3785058" y="5745239"/>
                </a:cubicBezTo>
                <a:cubicBezTo>
                  <a:pt x="3791277" y="5735220"/>
                  <a:pt x="3796804" y="5724855"/>
                  <a:pt x="3804060" y="5712417"/>
                </a:cubicBezTo>
                <a:cubicBezTo>
                  <a:pt x="3850701" y="5759059"/>
                  <a:pt x="3852083" y="5755604"/>
                  <a:pt x="3915653" y="5731074"/>
                </a:cubicBezTo>
                <a:cubicBezTo>
                  <a:pt x="3935347" y="5723473"/>
                  <a:pt x="3964713" y="5742475"/>
                  <a:pt x="3992353" y="5749731"/>
                </a:cubicBezTo>
                <a:cubicBezTo>
                  <a:pt x="3992007" y="5751458"/>
                  <a:pt x="3993044" y="5742821"/>
                  <a:pt x="3994771" y="5734529"/>
                </a:cubicBezTo>
                <a:cubicBezTo>
                  <a:pt x="3997535" y="5723128"/>
                  <a:pt x="3998226" y="5704471"/>
                  <a:pt x="4004445" y="5702398"/>
                </a:cubicBezTo>
                <a:cubicBezTo>
                  <a:pt x="4016537" y="5698252"/>
                  <a:pt x="4038648" y="5698252"/>
                  <a:pt x="4044522" y="5705853"/>
                </a:cubicBezTo>
                <a:cubicBezTo>
                  <a:pt x="4078034" y="5750767"/>
                  <a:pt x="4127440" y="5754222"/>
                  <a:pt x="4175809" y="5761132"/>
                </a:cubicBezTo>
                <a:cubicBezTo>
                  <a:pt x="4185482" y="5762514"/>
                  <a:pt x="4197229" y="5756640"/>
                  <a:pt x="4205866" y="5759750"/>
                </a:cubicBezTo>
                <a:cubicBezTo>
                  <a:pt x="4217613" y="5764241"/>
                  <a:pt x="4227632" y="5774606"/>
                  <a:pt x="4237997" y="5782552"/>
                </a:cubicBezTo>
                <a:cubicBezTo>
                  <a:pt x="4227978" y="5790844"/>
                  <a:pt x="4219340" y="5802590"/>
                  <a:pt x="4207594" y="5806391"/>
                </a:cubicBezTo>
                <a:cubicBezTo>
                  <a:pt x="4188592" y="5812610"/>
                  <a:pt x="4168207" y="5814337"/>
                  <a:pt x="4148169" y="5816410"/>
                </a:cubicBezTo>
                <a:cubicBezTo>
                  <a:pt x="4141950" y="5817101"/>
                  <a:pt x="4131240" y="5814683"/>
                  <a:pt x="4129513" y="5810192"/>
                </a:cubicBezTo>
                <a:cubicBezTo>
                  <a:pt x="4114656" y="5779788"/>
                  <a:pt x="4099800" y="5803627"/>
                  <a:pt x="4085635" y="5809500"/>
                </a:cubicBezTo>
                <a:cubicBezTo>
                  <a:pt x="4058342" y="5820211"/>
                  <a:pt x="4032430" y="5838522"/>
                  <a:pt x="4004790" y="5841631"/>
                </a:cubicBezTo>
                <a:cubicBezTo>
                  <a:pt x="3969205" y="5845777"/>
                  <a:pt x="3962295" y="5866161"/>
                  <a:pt x="3952967" y="5894837"/>
                </a:cubicBezTo>
                <a:cubicBezTo>
                  <a:pt x="3968514" y="5898983"/>
                  <a:pt x="3980606" y="5902438"/>
                  <a:pt x="3992353" y="5905547"/>
                </a:cubicBezTo>
                <a:cubicBezTo>
                  <a:pt x="3992353" y="5907274"/>
                  <a:pt x="3992353" y="5909002"/>
                  <a:pt x="3992353" y="5910729"/>
                </a:cubicBezTo>
                <a:cubicBezTo>
                  <a:pt x="3977496" y="5913148"/>
                  <a:pt x="3962640" y="5915566"/>
                  <a:pt x="3951585" y="5917294"/>
                </a:cubicBezTo>
                <a:cubicBezTo>
                  <a:pt x="3951585" y="5938369"/>
                  <a:pt x="3951585" y="5958407"/>
                  <a:pt x="3951585" y="5980173"/>
                </a:cubicBezTo>
                <a:cubicBezTo>
                  <a:pt x="3930510" y="5983973"/>
                  <a:pt x="3911853" y="5987428"/>
                  <a:pt x="3890433" y="5991574"/>
                </a:cubicBezTo>
                <a:cubicBezTo>
                  <a:pt x="3888360" y="5977755"/>
                  <a:pt x="3886978" y="5967735"/>
                  <a:pt x="3884905" y="5954952"/>
                </a:cubicBezTo>
                <a:cubicBezTo>
                  <a:pt x="3874886" y="5959444"/>
                  <a:pt x="3866939" y="5963244"/>
                  <a:pt x="3850356" y="5970845"/>
                </a:cubicBezTo>
                <a:cubicBezTo>
                  <a:pt x="3862448" y="5951152"/>
                  <a:pt x="3869703" y="5939060"/>
                  <a:pt x="3877304" y="5926622"/>
                </a:cubicBezTo>
                <a:cubicBezTo>
                  <a:pt x="3867285" y="5922131"/>
                  <a:pt x="3857265" y="5917639"/>
                  <a:pt x="3841373" y="5910729"/>
                </a:cubicBezTo>
                <a:cubicBezTo>
                  <a:pt x="3842064" y="5907274"/>
                  <a:pt x="3845173" y="5894146"/>
                  <a:pt x="3848283" y="5880672"/>
                </a:cubicBezTo>
                <a:cubicBezTo>
                  <a:pt x="3921872" y="5897946"/>
                  <a:pt x="3936038" y="5894146"/>
                  <a:pt x="3950203" y="5851650"/>
                </a:cubicBezTo>
                <a:cubicBezTo>
                  <a:pt x="3917726" y="5839904"/>
                  <a:pt x="3889051" y="5841977"/>
                  <a:pt x="3863484" y="5870998"/>
                </a:cubicBezTo>
                <a:cubicBezTo>
                  <a:pt x="3864521" y="5862361"/>
                  <a:pt x="3865557" y="5853723"/>
                  <a:pt x="3866594" y="5844395"/>
                </a:cubicBezTo>
                <a:cubicBezTo>
                  <a:pt x="3838263" y="5830576"/>
                  <a:pt x="3800605" y="5870998"/>
                  <a:pt x="3775730" y="5825393"/>
                </a:cubicBezTo>
                <a:cubicBezTo>
                  <a:pt x="3769165" y="5838176"/>
                  <a:pt x="3763983" y="5848196"/>
                  <a:pt x="3762601" y="5850959"/>
                </a:cubicBezTo>
                <a:cubicBezTo>
                  <a:pt x="3780912" y="5865470"/>
                  <a:pt x="3795768" y="5877217"/>
                  <a:pt x="3813388" y="5891382"/>
                </a:cubicBezTo>
                <a:cubicBezTo>
                  <a:pt x="3788167" y="5914530"/>
                  <a:pt x="3765365" y="5935605"/>
                  <a:pt x="3737035" y="5961171"/>
                </a:cubicBezTo>
                <a:cubicBezTo>
                  <a:pt x="3728052" y="5953916"/>
                  <a:pt x="3713887" y="5935259"/>
                  <a:pt x="3696958" y="5931804"/>
                </a:cubicBezTo>
                <a:cubicBezTo>
                  <a:pt x="3679683" y="5928349"/>
                  <a:pt x="3659299" y="5940096"/>
                  <a:pt x="3633733" y="5946661"/>
                </a:cubicBezTo>
                <a:cubicBezTo>
                  <a:pt x="3641333" y="5934914"/>
                  <a:pt x="3646516" y="5926967"/>
                  <a:pt x="3653080" y="5916948"/>
                </a:cubicBezTo>
                <a:cubicBezTo>
                  <a:pt x="3646862" y="5917985"/>
                  <a:pt x="3641333" y="5917294"/>
                  <a:pt x="3637878" y="5919712"/>
                </a:cubicBezTo>
                <a:cubicBezTo>
                  <a:pt x="3608858" y="5941478"/>
                  <a:pt x="3579836" y="5962208"/>
                  <a:pt x="3581218" y="6006085"/>
                </a:cubicBezTo>
                <a:cubicBezTo>
                  <a:pt x="3581909" y="6021287"/>
                  <a:pt x="3571199" y="6043744"/>
                  <a:pt x="3558416" y="6051690"/>
                </a:cubicBezTo>
                <a:cubicBezTo>
                  <a:pt x="3529049" y="6070001"/>
                  <a:pt x="3523521" y="6094185"/>
                  <a:pt x="3525248" y="6124934"/>
                </a:cubicBezTo>
                <a:cubicBezTo>
                  <a:pt x="3525594" y="6133226"/>
                  <a:pt x="3519375" y="6141863"/>
                  <a:pt x="3515575" y="6151882"/>
                </a:cubicBezTo>
                <a:cubicBezTo>
                  <a:pt x="3525939" y="6157065"/>
                  <a:pt x="3535268" y="6161556"/>
                  <a:pt x="3544942" y="6166047"/>
                </a:cubicBezTo>
                <a:cubicBezTo>
                  <a:pt x="3530431" y="6195414"/>
                  <a:pt x="3531813" y="6193687"/>
                  <a:pt x="3506937" y="6174339"/>
                </a:cubicBezTo>
                <a:cubicBezTo>
                  <a:pt x="3497264" y="6166738"/>
                  <a:pt x="3477916" y="6164320"/>
                  <a:pt x="3465824" y="6168466"/>
                </a:cubicBezTo>
                <a:cubicBezTo>
                  <a:pt x="3454768" y="6172266"/>
                  <a:pt x="3440603" y="6187813"/>
                  <a:pt x="3440603" y="6198178"/>
                </a:cubicBezTo>
                <a:cubicBezTo>
                  <a:pt x="3439567" y="6243783"/>
                  <a:pt x="3396726" y="6257603"/>
                  <a:pt x="3388434" y="6281096"/>
                </a:cubicBezTo>
                <a:cubicBezTo>
                  <a:pt x="3381179" y="6307353"/>
                  <a:pt x="3377033" y="6323937"/>
                  <a:pt x="3371159" y="6345012"/>
                </a:cubicBezTo>
                <a:cubicBezTo>
                  <a:pt x="3405709" y="6342248"/>
                  <a:pt x="3443367" y="6338448"/>
                  <a:pt x="3481026" y="6336374"/>
                </a:cubicBezTo>
                <a:cubicBezTo>
                  <a:pt x="3490699" y="6335684"/>
                  <a:pt x="3500719" y="6340175"/>
                  <a:pt x="3510392" y="6342593"/>
                </a:cubicBezTo>
                <a:cubicBezTo>
                  <a:pt x="3507283" y="6350885"/>
                  <a:pt x="3506246" y="6361250"/>
                  <a:pt x="3500719" y="6367123"/>
                </a:cubicBezTo>
                <a:cubicBezTo>
                  <a:pt x="3480335" y="6389235"/>
                  <a:pt x="3433002" y="6390617"/>
                  <a:pt x="3401563" y="6377833"/>
                </a:cubicBezTo>
                <a:cubicBezTo>
                  <a:pt x="3356649" y="6359523"/>
                  <a:pt x="3311044" y="6356068"/>
                  <a:pt x="3264403" y="6379561"/>
                </a:cubicBezTo>
                <a:cubicBezTo>
                  <a:pt x="3241946" y="6390962"/>
                  <a:pt x="3214997" y="6393035"/>
                  <a:pt x="3187704" y="6399945"/>
                </a:cubicBezTo>
                <a:cubicBezTo>
                  <a:pt x="3186322" y="6405473"/>
                  <a:pt x="3182867" y="6419983"/>
                  <a:pt x="3178721" y="6436221"/>
                </a:cubicBezTo>
                <a:cubicBezTo>
                  <a:pt x="3185285" y="6435185"/>
                  <a:pt x="3192886" y="6433803"/>
                  <a:pt x="3204633" y="6431730"/>
                </a:cubicBezTo>
                <a:cubicBezTo>
                  <a:pt x="3202214" y="6444168"/>
                  <a:pt x="3200141" y="6455569"/>
                  <a:pt x="3198068" y="6468352"/>
                </a:cubicBezTo>
                <a:cubicBezTo>
                  <a:pt x="3206360" y="6474917"/>
                  <a:pt x="3216034" y="6482517"/>
                  <a:pt x="3225362" y="6489773"/>
                </a:cubicBezTo>
                <a:cubicBezTo>
                  <a:pt x="3222598" y="6493573"/>
                  <a:pt x="3219834" y="6497374"/>
                  <a:pt x="3217070" y="6501174"/>
                </a:cubicBezTo>
                <a:cubicBezTo>
                  <a:pt x="3199105" y="6487354"/>
                  <a:pt x="3180794" y="6473535"/>
                  <a:pt x="3155919" y="6454187"/>
                </a:cubicBezTo>
                <a:cubicBezTo>
                  <a:pt x="3163865" y="6485281"/>
                  <a:pt x="3163174" y="6513266"/>
                  <a:pt x="3176648" y="6529159"/>
                </a:cubicBezTo>
                <a:cubicBezTo>
                  <a:pt x="3210506" y="6569581"/>
                  <a:pt x="3187358" y="6609312"/>
                  <a:pt x="3182867" y="6649044"/>
                </a:cubicBezTo>
                <a:cubicBezTo>
                  <a:pt x="3181830" y="6658372"/>
                  <a:pt x="3169047" y="6672883"/>
                  <a:pt x="3160410" y="6673920"/>
                </a:cubicBezTo>
                <a:cubicBezTo>
                  <a:pt x="3130352" y="6677029"/>
                  <a:pt x="3099603" y="6674956"/>
                  <a:pt x="3069200" y="6674956"/>
                </a:cubicBezTo>
                <a:cubicBezTo>
                  <a:pt x="3059526" y="6674956"/>
                  <a:pt x="3042943" y="6672537"/>
                  <a:pt x="3041561" y="6675992"/>
                </a:cubicBezTo>
                <a:cubicBezTo>
                  <a:pt x="3037760" y="6686012"/>
                  <a:pt x="3037415" y="6699140"/>
                  <a:pt x="3040179" y="6709851"/>
                </a:cubicBezTo>
                <a:cubicBezTo>
                  <a:pt x="3045016" y="6728507"/>
                  <a:pt x="3053308" y="6746473"/>
                  <a:pt x="3060563" y="6766165"/>
                </a:cubicBezTo>
                <a:cubicBezTo>
                  <a:pt x="2998374" y="6775839"/>
                  <a:pt x="2990428" y="6770657"/>
                  <a:pt x="2974190" y="6708814"/>
                </a:cubicBezTo>
                <a:cubicBezTo>
                  <a:pt x="2947933" y="6722979"/>
                  <a:pt x="2923748" y="6736453"/>
                  <a:pt x="2899564" y="6749582"/>
                </a:cubicBezTo>
                <a:cubicBezTo>
                  <a:pt x="2895764" y="6744745"/>
                  <a:pt x="2891963" y="6740254"/>
                  <a:pt x="2888163" y="6735417"/>
                </a:cubicBezTo>
                <a:cubicBezTo>
                  <a:pt x="2906128" y="6724016"/>
                  <a:pt x="2923748" y="6712614"/>
                  <a:pt x="2941714" y="6701213"/>
                </a:cubicBezTo>
                <a:cubicBezTo>
                  <a:pt x="2939987" y="6697413"/>
                  <a:pt x="2938259" y="6693267"/>
                  <a:pt x="2936186" y="6689467"/>
                </a:cubicBezTo>
                <a:cubicBezTo>
                  <a:pt x="2896455" y="6681866"/>
                  <a:pt x="2853959" y="6680138"/>
                  <a:pt x="2817683" y="6664246"/>
                </a:cubicBezTo>
                <a:cubicBezTo>
                  <a:pt x="2800408" y="6656645"/>
                  <a:pt x="2793844" y="6622787"/>
                  <a:pt x="2784861" y="6599984"/>
                </a:cubicBezTo>
                <a:cubicBezTo>
                  <a:pt x="2780715" y="6589620"/>
                  <a:pt x="2783133" y="6576837"/>
                  <a:pt x="2782097" y="6558525"/>
                </a:cubicBezTo>
                <a:cubicBezTo>
                  <a:pt x="2764477" y="6569581"/>
                  <a:pt x="2754458" y="6575800"/>
                  <a:pt x="2740293" y="6584783"/>
                </a:cubicBezTo>
                <a:cubicBezTo>
                  <a:pt x="2750312" y="6619332"/>
                  <a:pt x="2761022" y="6654917"/>
                  <a:pt x="2771387" y="6689812"/>
                </a:cubicBezTo>
                <a:cubicBezTo>
                  <a:pt x="2795917" y="6692922"/>
                  <a:pt x="2817683" y="6695685"/>
                  <a:pt x="2840485" y="6698449"/>
                </a:cubicBezTo>
                <a:cubicBezTo>
                  <a:pt x="2840139" y="6702595"/>
                  <a:pt x="2840831" y="6708123"/>
                  <a:pt x="2839103" y="6708814"/>
                </a:cubicBezTo>
                <a:cubicBezTo>
                  <a:pt x="2793844" y="6730234"/>
                  <a:pt x="2774151" y="6766165"/>
                  <a:pt x="2770350" y="6815916"/>
                </a:cubicBezTo>
                <a:cubicBezTo>
                  <a:pt x="2768277" y="6845628"/>
                  <a:pt x="2710235" y="6864285"/>
                  <a:pt x="2672576" y="6850811"/>
                </a:cubicBezTo>
                <a:cubicBezTo>
                  <a:pt x="2606933" y="6827318"/>
                  <a:pt x="2541290" y="6803133"/>
                  <a:pt x="2475646" y="6779294"/>
                </a:cubicBezTo>
                <a:cubicBezTo>
                  <a:pt x="2435569" y="6764783"/>
                  <a:pt x="2418986" y="6744400"/>
                  <a:pt x="2422441" y="6703286"/>
                </a:cubicBezTo>
                <a:cubicBezTo>
                  <a:pt x="2427278" y="6647662"/>
                  <a:pt x="2430387" y="6595839"/>
                  <a:pt x="2395147" y="6544706"/>
                </a:cubicBezTo>
                <a:cubicBezTo>
                  <a:pt x="2367508" y="6504974"/>
                  <a:pt x="2354724" y="6455223"/>
                  <a:pt x="2335031" y="6409964"/>
                </a:cubicBezTo>
                <a:cubicBezTo>
                  <a:pt x="2332958" y="6405473"/>
                  <a:pt x="2330540" y="6400636"/>
                  <a:pt x="2326740" y="6398217"/>
                </a:cubicBezTo>
                <a:cubicBezTo>
                  <a:pt x="2292191" y="6374378"/>
                  <a:pt x="2285626" y="6332229"/>
                  <a:pt x="2262824" y="6300789"/>
                </a:cubicBezTo>
                <a:cubicBezTo>
                  <a:pt x="2247622" y="6279714"/>
                  <a:pt x="2230348" y="6258293"/>
                  <a:pt x="2209618" y="6243783"/>
                </a:cubicBezTo>
                <a:cubicBezTo>
                  <a:pt x="2171960" y="6217526"/>
                  <a:pt x="2177142" y="6175376"/>
                  <a:pt x="2166432" y="6140136"/>
                </a:cubicBezTo>
                <a:cubicBezTo>
                  <a:pt x="2157449" y="6110769"/>
                  <a:pt x="2221365" y="6063436"/>
                  <a:pt x="2256259" y="6070346"/>
                </a:cubicBezTo>
                <a:cubicBezTo>
                  <a:pt x="2271807" y="6073456"/>
                  <a:pt x="2288390" y="6075183"/>
                  <a:pt x="2302210" y="6082093"/>
                </a:cubicBezTo>
                <a:cubicBezTo>
                  <a:pt x="2344014" y="6103168"/>
                  <a:pt x="2365089" y="6080020"/>
                  <a:pt x="2381327" y="6050653"/>
                </a:cubicBezTo>
                <a:cubicBezTo>
                  <a:pt x="2369580" y="6034415"/>
                  <a:pt x="2358525" y="6019214"/>
                  <a:pt x="2347815" y="6004012"/>
                </a:cubicBezTo>
                <a:cubicBezTo>
                  <a:pt x="2358525" y="6000212"/>
                  <a:pt x="2369235" y="5996411"/>
                  <a:pt x="2374417" y="5994338"/>
                </a:cubicBezTo>
                <a:cubicBezTo>
                  <a:pt x="2393419" y="5974300"/>
                  <a:pt x="2409658" y="5957371"/>
                  <a:pt x="2429005" y="5936641"/>
                </a:cubicBezTo>
                <a:cubicBezTo>
                  <a:pt x="2379254" y="5933877"/>
                  <a:pt x="2338832" y="5934568"/>
                  <a:pt x="2310156" y="5891037"/>
                </a:cubicBezTo>
                <a:cubicBezTo>
                  <a:pt x="2300828" y="5876871"/>
                  <a:pt x="2262824" y="5878253"/>
                  <a:pt x="2237948" y="5878944"/>
                </a:cubicBezTo>
                <a:cubicBezTo>
                  <a:pt x="2201672" y="5879981"/>
                  <a:pt x="2166432" y="5865470"/>
                  <a:pt x="2134301" y="5864779"/>
                </a:cubicBezTo>
                <a:cubicBezTo>
                  <a:pt x="2076259" y="5863743"/>
                  <a:pt x="2049656" y="5796717"/>
                  <a:pt x="1990577" y="5809500"/>
                </a:cubicBezTo>
                <a:cubicBezTo>
                  <a:pt x="1986431" y="5810537"/>
                  <a:pt x="1976066" y="5794299"/>
                  <a:pt x="1973648" y="5784971"/>
                </a:cubicBezTo>
                <a:cubicBezTo>
                  <a:pt x="1972266" y="5779097"/>
                  <a:pt x="1980212" y="5770805"/>
                  <a:pt x="1984703" y="5762514"/>
                </a:cubicBezTo>
                <a:cubicBezTo>
                  <a:pt x="1972266" y="5754568"/>
                  <a:pt x="1955682" y="5744203"/>
                  <a:pt x="1931498" y="5728656"/>
                </a:cubicBezTo>
                <a:cubicBezTo>
                  <a:pt x="1934262" y="5749385"/>
                  <a:pt x="1935644" y="5760441"/>
                  <a:pt x="1937026" y="5771151"/>
                </a:cubicBezTo>
                <a:cubicBezTo>
                  <a:pt x="1934262" y="5772878"/>
                  <a:pt x="1931498" y="5774606"/>
                  <a:pt x="1929079" y="5776333"/>
                </a:cubicBezTo>
                <a:cubicBezTo>
                  <a:pt x="1923897" y="5768733"/>
                  <a:pt x="1916987" y="5761823"/>
                  <a:pt x="1913532" y="5753531"/>
                </a:cubicBezTo>
                <a:cubicBezTo>
                  <a:pt x="1885893" y="5688578"/>
                  <a:pt x="1827850" y="5677177"/>
                  <a:pt x="1775336" y="5723473"/>
                </a:cubicBezTo>
                <a:cubicBezTo>
                  <a:pt x="1759443" y="5737293"/>
                  <a:pt x="1734568" y="5740748"/>
                  <a:pt x="1714529" y="5749731"/>
                </a:cubicBezTo>
                <a:cubicBezTo>
                  <a:pt x="1704856" y="5754222"/>
                  <a:pt x="1692418" y="5758022"/>
                  <a:pt x="1687581" y="5766314"/>
                </a:cubicBezTo>
                <a:cubicBezTo>
                  <a:pt x="1672725" y="5790844"/>
                  <a:pt x="1645085" y="5791535"/>
                  <a:pt x="1625047" y="5805009"/>
                </a:cubicBezTo>
                <a:cubicBezTo>
                  <a:pt x="1608809" y="5815719"/>
                  <a:pt x="1590843" y="5837831"/>
                  <a:pt x="1590152" y="5855451"/>
                </a:cubicBezTo>
                <a:cubicBezTo>
                  <a:pt x="1588079" y="5902092"/>
                  <a:pt x="1579788" y="5933532"/>
                  <a:pt x="1536601" y="5967045"/>
                </a:cubicBezTo>
                <a:cubicBezTo>
                  <a:pt x="1496870" y="5997793"/>
                  <a:pt x="1463012" y="6011958"/>
                  <a:pt x="1416370" y="6011958"/>
                </a:cubicBezTo>
                <a:cubicBezTo>
                  <a:pt x="1406006" y="6011958"/>
                  <a:pt x="1393913" y="6020250"/>
                  <a:pt x="1385276" y="6027506"/>
                </a:cubicBezTo>
                <a:cubicBezTo>
                  <a:pt x="1351763" y="6055836"/>
                  <a:pt x="1324815" y="6056527"/>
                  <a:pt x="1285775" y="6037870"/>
                </a:cubicBezTo>
                <a:cubicBezTo>
                  <a:pt x="1243970" y="6017832"/>
                  <a:pt x="1198020" y="6006085"/>
                  <a:pt x="1156561" y="5985355"/>
                </a:cubicBezTo>
                <a:cubicBezTo>
                  <a:pt x="1132377" y="5973263"/>
                  <a:pt x="1103355" y="5959098"/>
                  <a:pt x="1100937" y="5924204"/>
                </a:cubicBezTo>
                <a:cubicBezTo>
                  <a:pt x="1068806" y="5924549"/>
                  <a:pt x="1069843" y="5924894"/>
                  <a:pt x="1078480" y="5896564"/>
                </a:cubicBezTo>
                <a:cubicBezTo>
                  <a:pt x="1080898" y="5888963"/>
                  <a:pt x="1074334" y="5878599"/>
                  <a:pt x="1071570" y="5867543"/>
                </a:cubicBezTo>
                <a:cubicBezTo>
                  <a:pt x="1022856" y="5890000"/>
                  <a:pt x="988652" y="5860288"/>
                  <a:pt x="953758" y="5835412"/>
                </a:cubicBezTo>
                <a:cubicBezTo>
                  <a:pt x="909535" y="5803973"/>
                  <a:pt x="943393" y="5759059"/>
                  <a:pt x="940974" y="5717254"/>
                </a:cubicBezTo>
                <a:cubicBezTo>
                  <a:pt x="895715" y="5747312"/>
                  <a:pt x="861166" y="5734183"/>
                  <a:pt x="842164" y="5690997"/>
                </a:cubicBezTo>
                <a:cubicBezTo>
                  <a:pt x="830072" y="5663358"/>
                  <a:pt x="814870" y="5630882"/>
                  <a:pt x="791031" y="5615680"/>
                </a:cubicBezTo>
                <a:cubicBezTo>
                  <a:pt x="764428" y="5598405"/>
                  <a:pt x="773757" y="5573530"/>
                  <a:pt x="761665" y="5554873"/>
                </a:cubicBezTo>
                <a:cubicBezTo>
                  <a:pt x="752336" y="5540363"/>
                  <a:pt x="744390" y="5524816"/>
                  <a:pt x="737135" y="5508923"/>
                </a:cubicBezTo>
                <a:cubicBezTo>
                  <a:pt x="724351" y="5481975"/>
                  <a:pt x="711914" y="5455026"/>
                  <a:pt x="698094" y="5428769"/>
                </a:cubicBezTo>
                <a:cubicBezTo>
                  <a:pt x="689457" y="5412877"/>
                  <a:pt x="676674" y="5399057"/>
                  <a:pt x="669073" y="5382819"/>
                </a:cubicBezTo>
                <a:cubicBezTo>
                  <a:pt x="655599" y="5353798"/>
                  <a:pt x="635906" y="5341014"/>
                  <a:pt x="602739" y="5334796"/>
                </a:cubicBezTo>
                <a:cubicBezTo>
                  <a:pt x="571299" y="5328922"/>
                  <a:pt x="543314" y="5306465"/>
                  <a:pt x="508765" y="5288500"/>
                </a:cubicBezTo>
                <a:cubicBezTo>
                  <a:pt x="507728" y="5298173"/>
                  <a:pt x="504619" y="5310957"/>
                  <a:pt x="504965" y="5323740"/>
                </a:cubicBezTo>
                <a:cubicBezTo>
                  <a:pt x="505310" y="5339978"/>
                  <a:pt x="528113" y="5363126"/>
                  <a:pt x="500819" y="5369345"/>
                </a:cubicBezTo>
                <a:cubicBezTo>
                  <a:pt x="480780" y="5373836"/>
                  <a:pt x="455905" y="5361398"/>
                  <a:pt x="434484" y="5353798"/>
                </a:cubicBezTo>
                <a:cubicBezTo>
                  <a:pt x="428957" y="5351724"/>
                  <a:pt x="428266" y="5338596"/>
                  <a:pt x="423429" y="5332032"/>
                </a:cubicBezTo>
                <a:cubicBezTo>
                  <a:pt x="414791" y="5320285"/>
                  <a:pt x="404427" y="5309575"/>
                  <a:pt x="387843" y="5290573"/>
                </a:cubicBezTo>
                <a:cubicBezTo>
                  <a:pt x="399244" y="5277444"/>
                  <a:pt x="416519" y="5257406"/>
                  <a:pt x="436557" y="5233912"/>
                </a:cubicBezTo>
                <a:cubicBezTo>
                  <a:pt x="404772" y="5227348"/>
                  <a:pt x="375751" y="5220438"/>
                  <a:pt x="346730" y="5215255"/>
                </a:cubicBezTo>
                <a:cubicBezTo>
                  <a:pt x="318399" y="5210419"/>
                  <a:pt x="309762" y="5191071"/>
                  <a:pt x="322200" y="5165159"/>
                </a:cubicBezTo>
                <a:cubicBezTo>
                  <a:pt x="337747" y="5131992"/>
                  <a:pt x="367459" y="5117827"/>
                  <a:pt x="398553" y="5115754"/>
                </a:cubicBezTo>
                <a:cubicBezTo>
                  <a:pt x="437248" y="5113336"/>
                  <a:pt x="479398" y="5092606"/>
                  <a:pt x="517402" y="5128537"/>
                </a:cubicBezTo>
                <a:cubicBezTo>
                  <a:pt x="523621" y="5134756"/>
                  <a:pt x="553333" y="5116445"/>
                  <a:pt x="573026" y="5108844"/>
                </a:cubicBezTo>
                <a:cubicBezTo>
                  <a:pt x="561971" y="5068768"/>
                  <a:pt x="576827" y="5022126"/>
                  <a:pt x="529494" y="4999669"/>
                </a:cubicBezTo>
                <a:cubicBezTo>
                  <a:pt x="541932" y="4983776"/>
                  <a:pt x="553333" y="4969266"/>
                  <a:pt x="563353" y="4956828"/>
                </a:cubicBezTo>
                <a:cubicBezTo>
                  <a:pt x="550224" y="4939554"/>
                  <a:pt x="539514" y="4925043"/>
                  <a:pt x="526385" y="4907423"/>
                </a:cubicBezTo>
                <a:cubicBezTo>
                  <a:pt x="496327" y="4922279"/>
                  <a:pt x="461087" y="4932644"/>
                  <a:pt x="423083" y="4901550"/>
                </a:cubicBezTo>
                <a:cubicBezTo>
                  <a:pt x="401663" y="4948191"/>
                  <a:pt x="367459" y="4988268"/>
                  <a:pt x="393716" y="5044583"/>
                </a:cubicBezTo>
                <a:cubicBezTo>
                  <a:pt x="403045" y="5064621"/>
                  <a:pt x="390952" y="5081896"/>
                  <a:pt x="368150" y="5082241"/>
                </a:cubicBezTo>
                <a:cubicBezTo>
                  <a:pt x="343275" y="5082587"/>
                  <a:pt x="314944" y="5095025"/>
                  <a:pt x="295251" y="5065658"/>
                </a:cubicBezTo>
                <a:cubicBezTo>
                  <a:pt x="290069" y="5058057"/>
                  <a:pt x="276249" y="5056330"/>
                  <a:pt x="265194" y="5051493"/>
                </a:cubicBezTo>
                <a:cubicBezTo>
                  <a:pt x="255865" y="5073604"/>
                  <a:pt x="247228" y="5095370"/>
                  <a:pt x="238245" y="5116790"/>
                </a:cubicBezTo>
                <a:cubicBezTo>
                  <a:pt x="238591" y="5117827"/>
                  <a:pt x="238591" y="5119555"/>
                  <a:pt x="239627" y="5120245"/>
                </a:cubicBezTo>
                <a:cubicBezTo>
                  <a:pt x="256211" y="5136138"/>
                  <a:pt x="279359" y="5151340"/>
                  <a:pt x="266921" y="5178288"/>
                </a:cubicBezTo>
                <a:cubicBezTo>
                  <a:pt x="262084" y="5188653"/>
                  <a:pt x="245155" y="5197636"/>
                  <a:pt x="232372" y="5199708"/>
                </a:cubicBezTo>
                <a:cubicBezTo>
                  <a:pt x="202314" y="5204200"/>
                  <a:pt x="177439" y="5190380"/>
                  <a:pt x="161892" y="5164814"/>
                </a:cubicBezTo>
                <a:cubicBezTo>
                  <a:pt x="152564" y="5149958"/>
                  <a:pt x="147727" y="5132338"/>
                  <a:pt x="136671" y="5105735"/>
                </a:cubicBezTo>
                <a:cubicBezTo>
                  <a:pt x="160510" y="5109190"/>
                  <a:pt x="179512" y="5111608"/>
                  <a:pt x="193332" y="5113681"/>
                </a:cubicBezTo>
                <a:cubicBezTo>
                  <a:pt x="214752" y="5088115"/>
                  <a:pt x="235481" y="5063585"/>
                  <a:pt x="257593" y="5037673"/>
                </a:cubicBezTo>
                <a:cubicBezTo>
                  <a:pt x="246883" y="5031800"/>
                  <a:pt x="235481" y="5025581"/>
                  <a:pt x="220971" y="5017980"/>
                </a:cubicBezTo>
                <a:cubicBezTo>
                  <a:pt x="231336" y="5011416"/>
                  <a:pt x="239973" y="5005888"/>
                  <a:pt x="251029" y="4998978"/>
                </a:cubicBezTo>
                <a:cubicBezTo>
                  <a:pt x="241355" y="4975139"/>
                  <a:pt x="231336" y="4951301"/>
                  <a:pt x="222353" y="4927462"/>
                </a:cubicBezTo>
                <a:cubicBezTo>
                  <a:pt x="220625" y="4923315"/>
                  <a:pt x="220280" y="4916751"/>
                  <a:pt x="222353" y="4913297"/>
                </a:cubicBezTo>
                <a:cubicBezTo>
                  <a:pt x="259666" y="4852836"/>
                  <a:pt x="283850" y="4778209"/>
                  <a:pt x="372987" y="4772681"/>
                </a:cubicBezTo>
                <a:cubicBezTo>
                  <a:pt x="399590" y="4770954"/>
                  <a:pt x="425847" y="4767844"/>
                  <a:pt x="452450" y="4765426"/>
                </a:cubicBezTo>
                <a:cubicBezTo>
                  <a:pt x="484581" y="4762317"/>
                  <a:pt x="500473" y="4775445"/>
                  <a:pt x="501855" y="4808958"/>
                </a:cubicBezTo>
                <a:cubicBezTo>
                  <a:pt x="502201" y="4814486"/>
                  <a:pt x="524312" y="4825887"/>
                  <a:pt x="527076" y="4823469"/>
                </a:cubicBezTo>
                <a:cubicBezTo>
                  <a:pt x="543314" y="4809995"/>
                  <a:pt x="556788" y="4792720"/>
                  <a:pt x="571644" y="4777173"/>
                </a:cubicBezTo>
                <a:cubicBezTo>
                  <a:pt x="587537" y="4760589"/>
                  <a:pt x="601357" y="4736750"/>
                  <a:pt x="620704" y="4729495"/>
                </a:cubicBezTo>
                <a:cubicBezTo>
                  <a:pt x="670109" y="4711184"/>
                  <a:pt x="722279" y="4699783"/>
                  <a:pt x="773411" y="4686309"/>
                </a:cubicBezTo>
                <a:cubicBezTo>
                  <a:pt x="777903" y="4685272"/>
                  <a:pt x="783776" y="4690109"/>
                  <a:pt x="788958" y="4692528"/>
                </a:cubicBezTo>
                <a:cubicBezTo>
                  <a:pt x="805887" y="4700474"/>
                  <a:pt x="822816" y="4708765"/>
                  <a:pt x="848383" y="4721203"/>
                </a:cubicBezTo>
                <a:cubicBezTo>
                  <a:pt x="844928" y="4698746"/>
                  <a:pt x="843200" y="4689418"/>
                  <a:pt x="840782" y="4673871"/>
                </a:cubicBezTo>
                <a:cubicBezTo>
                  <a:pt x="876022" y="4692528"/>
                  <a:pt x="898479" y="4664543"/>
                  <a:pt x="926118" y="4655906"/>
                </a:cubicBezTo>
                <a:cubicBezTo>
                  <a:pt x="917136" y="4656596"/>
                  <a:pt x="908153" y="4657287"/>
                  <a:pt x="899170" y="4657633"/>
                </a:cubicBezTo>
                <a:cubicBezTo>
                  <a:pt x="898479" y="4655560"/>
                  <a:pt x="897788" y="4653141"/>
                  <a:pt x="897097" y="4651069"/>
                </a:cubicBezTo>
                <a:cubicBezTo>
                  <a:pt x="925427" y="4637594"/>
                  <a:pt x="954103" y="4624811"/>
                  <a:pt x="982088" y="4610646"/>
                </a:cubicBezTo>
                <a:cubicBezTo>
                  <a:pt x="1010418" y="4596135"/>
                  <a:pt x="1037712" y="4580588"/>
                  <a:pt x="1067079" y="4564696"/>
                </a:cubicBezTo>
                <a:cubicBezTo>
                  <a:pt x="1064315" y="4551912"/>
                  <a:pt x="1062242" y="4541548"/>
                  <a:pt x="1059132" y="4527728"/>
                </a:cubicBezTo>
                <a:cubicBezTo>
                  <a:pt x="1080207" y="4514945"/>
                  <a:pt x="1102664" y="4501125"/>
                  <a:pt x="1123394" y="4488688"/>
                </a:cubicBezTo>
                <a:cubicBezTo>
                  <a:pt x="1111302" y="4469686"/>
                  <a:pt x="1098864" y="4450684"/>
                  <a:pt x="1083317" y="4426154"/>
                </a:cubicBezTo>
                <a:cubicBezTo>
                  <a:pt x="1102319" y="4426154"/>
                  <a:pt x="1111302" y="4426154"/>
                  <a:pt x="1124776" y="4426154"/>
                </a:cubicBezTo>
                <a:cubicBezTo>
                  <a:pt x="1119593" y="4419935"/>
                  <a:pt x="1117866" y="4415789"/>
                  <a:pt x="1115448" y="4415098"/>
                </a:cubicBezTo>
                <a:cubicBezTo>
                  <a:pt x="1095064" y="4410952"/>
                  <a:pt x="1067079" y="4416480"/>
                  <a:pt x="1075371" y="4379167"/>
                </a:cubicBezTo>
                <a:cubicBezTo>
                  <a:pt x="1075716" y="4377439"/>
                  <a:pt x="1059132" y="4372948"/>
                  <a:pt x="1051877" y="4368111"/>
                </a:cubicBezTo>
                <a:cubicBezTo>
                  <a:pt x="1046349" y="4364311"/>
                  <a:pt x="1038403" y="4356019"/>
                  <a:pt x="1039439" y="4352564"/>
                </a:cubicBezTo>
                <a:cubicBezTo>
                  <a:pt x="1044622" y="4335980"/>
                  <a:pt x="1052914" y="4320779"/>
                  <a:pt x="1057750" y="4309723"/>
                </a:cubicBezTo>
                <a:cubicBezTo>
                  <a:pt x="1022510" y="4295904"/>
                  <a:pt x="991416" y="4283466"/>
                  <a:pt x="957212" y="4269992"/>
                </a:cubicBezTo>
                <a:cubicBezTo>
                  <a:pt x="974487" y="4230951"/>
                  <a:pt x="926118" y="4244425"/>
                  <a:pt x="909535" y="4219550"/>
                </a:cubicBezTo>
                <a:cubicBezTo>
                  <a:pt x="916445" y="4216095"/>
                  <a:pt x="924391" y="4211949"/>
                  <a:pt x="927846" y="4210567"/>
                </a:cubicBezTo>
                <a:cubicBezTo>
                  <a:pt x="917136" y="4176364"/>
                  <a:pt x="909880" y="4145960"/>
                  <a:pt x="897788" y="4117630"/>
                </a:cubicBezTo>
                <a:cubicBezTo>
                  <a:pt x="886387" y="4091373"/>
                  <a:pt x="865657" y="4079626"/>
                  <a:pt x="835254" y="4095173"/>
                </a:cubicBezTo>
                <a:cubicBezTo>
                  <a:pt x="842164" y="4087227"/>
                  <a:pt x="849074" y="4079626"/>
                  <a:pt x="860475" y="4066843"/>
                </a:cubicBezTo>
                <a:cubicBezTo>
                  <a:pt x="844237" y="4053023"/>
                  <a:pt x="828344" y="4039204"/>
                  <a:pt x="811761" y="4025384"/>
                </a:cubicBezTo>
                <a:cubicBezTo>
                  <a:pt x="794832" y="4011564"/>
                  <a:pt x="777903" y="3998090"/>
                  <a:pt x="758901" y="3983234"/>
                </a:cubicBezTo>
                <a:cubicBezTo>
                  <a:pt x="765810" y="3965614"/>
                  <a:pt x="775139" y="3943848"/>
                  <a:pt x="782394" y="3921045"/>
                </a:cubicBezTo>
                <a:cubicBezTo>
                  <a:pt x="788958" y="3901007"/>
                  <a:pt x="798287" y="3879932"/>
                  <a:pt x="776521" y="3861967"/>
                </a:cubicBezTo>
                <a:cubicBezTo>
                  <a:pt x="774793" y="3860585"/>
                  <a:pt x="775484" y="3855057"/>
                  <a:pt x="775830" y="3851602"/>
                </a:cubicBezTo>
                <a:cubicBezTo>
                  <a:pt x="781703" y="3814980"/>
                  <a:pt x="761319" y="3791141"/>
                  <a:pt x="740244" y="3764192"/>
                </a:cubicBezTo>
                <a:cubicBezTo>
                  <a:pt x="718478" y="3736553"/>
                  <a:pt x="716751" y="3732062"/>
                  <a:pt x="680474" y="3752791"/>
                </a:cubicBezTo>
                <a:cubicBezTo>
                  <a:pt x="688420" y="3738626"/>
                  <a:pt x="693603" y="3729643"/>
                  <a:pt x="698785" y="3720315"/>
                </a:cubicBezTo>
                <a:cubicBezTo>
                  <a:pt x="695330" y="3721697"/>
                  <a:pt x="692221" y="3723079"/>
                  <a:pt x="688766" y="3724461"/>
                </a:cubicBezTo>
                <a:cubicBezTo>
                  <a:pt x="668036" y="3693021"/>
                  <a:pt x="647307" y="3661582"/>
                  <a:pt x="626232" y="3629797"/>
                </a:cubicBezTo>
                <a:cubicBezTo>
                  <a:pt x="629687" y="3618741"/>
                  <a:pt x="633833" y="3606303"/>
                  <a:pt x="638324" y="3592829"/>
                </a:cubicBezTo>
                <a:cubicBezTo>
                  <a:pt x="608266" y="3592829"/>
                  <a:pt x="583046" y="3591447"/>
                  <a:pt x="558170" y="3593174"/>
                </a:cubicBezTo>
                <a:cubicBezTo>
                  <a:pt x="520166" y="3595938"/>
                  <a:pt x="488036" y="3591793"/>
                  <a:pt x="483544" y="3546533"/>
                </a:cubicBezTo>
                <a:cubicBezTo>
                  <a:pt x="524658" y="3480199"/>
                  <a:pt x="566117" y="3413519"/>
                  <a:pt x="608266" y="3345803"/>
                </a:cubicBezTo>
                <a:cubicBezTo>
                  <a:pt x="602048" y="3343730"/>
                  <a:pt x="594792" y="3341311"/>
                  <a:pt x="596865" y="3342348"/>
                </a:cubicBezTo>
                <a:cubicBezTo>
                  <a:pt x="618977" y="3300543"/>
                  <a:pt x="641088" y="3259084"/>
                  <a:pt x="664236" y="3215207"/>
                </a:cubicBezTo>
                <a:cubicBezTo>
                  <a:pt x="652835" y="3210716"/>
                  <a:pt x="641779" y="3206570"/>
                  <a:pt x="623814" y="3199660"/>
                </a:cubicBezTo>
                <a:cubicBezTo>
                  <a:pt x="638324" y="3195514"/>
                  <a:pt x="646961" y="3193096"/>
                  <a:pt x="654217" y="3191368"/>
                </a:cubicBezTo>
                <a:cubicBezTo>
                  <a:pt x="630378" y="3173403"/>
                  <a:pt x="606539" y="3155437"/>
                  <a:pt x="579591" y="3135053"/>
                </a:cubicBezTo>
                <a:cubicBezTo>
                  <a:pt x="596174" y="3130216"/>
                  <a:pt x="607230" y="3127107"/>
                  <a:pt x="617940" y="3123652"/>
                </a:cubicBezTo>
                <a:cubicBezTo>
                  <a:pt x="616558" y="3119161"/>
                  <a:pt x="616213" y="3115706"/>
                  <a:pt x="615176" y="3115360"/>
                </a:cubicBezTo>
                <a:cubicBezTo>
                  <a:pt x="527076" y="3095322"/>
                  <a:pt x="443122" y="3056972"/>
                  <a:pt x="349839" y="3060772"/>
                </a:cubicBezTo>
                <a:cubicBezTo>
                  <a:pt x="331183" y="3061463"/>
                  <a:pt x="311490" y="3053517"/>
                  <a:pt x="293178" y="3047298"/>
                </a:cubicBezTo>
                <a:cubicBezTo>
                  <a:pt x="274867" y="3041080"/>
                  <a:pt x="274522" y="3031406"/>
                  <a:pt x="288342" y="3015168"/>
                </a:cubicBezTo>
                <a:cubicBezTo>
                  <a:pt x="291106" y="3012058"/>
                  <a:pt x="290069" y="3005494"/>
                  <a:pt x="290415" y="3000311"/>
                </a:cubicBezTo>
                <a:cubicBezTo>
                  <a:pt x="280741" y="3000657"/>
                  <a:pt x="270722" y="3001348"/>
                  <a:pt x="270722" y="3001348"/>
                </a:cubicBezTo>
                <a:cubicBezTo>
                  <a:pt x="261393" y="3026914"/>
                  <a:pt x="260357" y="3053172"/>
                  <a:pt x="247228" y="3061809"/>
                </a:cubicBezTo>
                <a:cubicBezTo>
                  <a:pt x="213370" y="3084266"/>
                  <a:pt x="160510" y="3077356"/>
                  <a:pt x="132525" y="3051790"/>
                </a:cubicBezTo>
                <a:cubicBezTo>
                  <a:pt x="141508" y="3050062"/>
                  <a:pt x="148418" y="3048680"/>
                  <a:pt x="156709" y="3047298"/>
                </a:cubicBezTo>
                <a:cubicBezTo>
                  <a:pt x="155673" y="3034515"/>
                  <a:pt x="154637" y="3021732"/>
                  <a:pt x="153600" y="3010331"/>
                </a:cubicBezTo>
                <a:cubicBezTo>
                  <a:pt x="169147" y="3015513"/>
                  <a:pt x="183312" y="3022768"/>
                  <a:pt x="197823" y="3023805"/>
                </a:cubicBezTo>
                <a:cubicBezTo>
                  <a:pt x="212334" y="3025187"/>
                  <a:pt x="227535" y="3020350"/>
                  <a:pt x="247919" y="3017241"/>
                </a:cubicBezTo>
                <a:cubicBezTo>
                  <a:pt x="234099" y="2996166"/>
                  <a:pt x="192986" y="3001694"/>
                  <a:pt x="217516" y="2969563"/>
                </a:cubicBezTo>
                <a:cubicBezTo>
                  <a:pt x="219589" y="2966799"/>
                  <a:pt x="220280" y="2960580"/>
                  <a:pt x="222007" y="2960235"/>
                </a:cubicBezTo>
                <a:cubicBezTo>
                  <a:pt x="281432" y="2954707"/>
                  <a:pt x="253792" y="2931213"/>
                  <a:pt x="236518" y="2903920"/>
                </a:cubicBezTo>
                <a:cubicBezTo>
                  <a:pt x="223044" y="2882499"/>
                  <a:pt x="219589" y="2854860"/>
                  <a:pt x="209570" y="2830675"/>
                </a:cubicBezTo>
                <a:cubicBezTo>
                  <a:pt x="204733" y="2819620"/>
                  <a:pt x="194713" y="2810637"/>
                  <a:pt x="182621" y="2794399"/>
                </a:cubicBezTo>
                <a:cubicBezTo>
                  <a:pt x="160855" y="2792326"/>
                  <a:pt x="129761" y="2793017"/>
                  <a:pt x="130107" y="2748794"/>
                </a:cubicBezTo>
                <a:cubicBezTo>
                  <a:pt x="130107" y="2742230"/>
                  <a:pt x="107650" y="2734283"/>
                  <a:pt x="94521" y="2729792"/>
                </a:cubicBezTo>
                <a:cubicBezTo>
                  <a:pt x="48916" y="2714245"/>
                  <a:pt x="7457" y="2664494"/>
                  <a:pt x="33369" y="2618198"/>
                </a:cubicBezTo>
                <a:cubicBezTo>
                  <a:pt x="49953" y="2588486"/>
                  <a:pt x="36133" y="2570175"/>
                  <a:pt x="29569" y="2547718"/>
                </a:cubicBezTo>
                <a:cubicBezTo>
                  <a:pt x="20586" y="2516969"/>
                  <a:pt x="6421" y="2487603"/>
                  <a:pt x="893" y="2456508"/>
                </a:cubicBezTo>
                <a:cubicBezTo>
                  <a:pt x="-1180" y="2444762"/>
                  <a:pt x="-2562" y="2414013"/>
                  <a:pt x="31987" y="2423687"/>
                </a:cubicBezTo>
                <a:cubicBezTo>
                  <a:pt x="37170" y="2425069"/>
                  <a:pt x="52371" y="2402612"/>
                  <a:pt x="57208" y="2389138"/>
                </a:cubicBezTo>
                <a:cubicBezTo>
                  <a:pt x="62736" y="2374627"/>
                  <a:pt x="59972" y="2357352"/>
                  <a:pt x="63772" y="2342151"/>
                </a:cubicBezTo>
                <a:cubicBezTo>
                  <a:pt x="66536" y="2332132"/>
                  <a:pt x="74483" y="2323494"/>
                  <a:pt x="81392" y="2312439"/>
                </a:cubicBezTo>
                <a:cubicBezTo>
                  <a:pt x="65154" y="2295855"/>
                  <a:pt x="65500" y="2263724"/>
                  <a:pt x="92794" y="2238849"/>
                </a:cubicBezTo>
                <a:cubicBezTo>
                  <a:pt x="116978" y="2216392"/>
                  <a:pt x="145308" y="2198427"/>
                  <a:pt x="173639" y="2177006"/>
                </a:cubicBezTo>
                <a:cubicBezTo>
                  <a:pt x="165692" y="2154895"/>
                  <a:pt x="170184" y="2132438"/>
                  <a:pt x="195059" y="2114127"/>
                </a:cubicBezTo>
                <a:cubicBezTo>
                  <a:pt x="202314" y="2108599"/>
                  <a:pt x="204042" y="2095470"/>
                  <a:pt x="208533" y="2085796"/>
                </a:cubicBezTo>
                <a:cubicBezTo>
                  <a:pt x="196786" y="2082341"/>
                  <a:pt x="185385" y="2078887"/>
                  <a:pt x="165001" y="2073013"/>
                </a:cubicBezTo>
                <a:cubicBezTo>
                  <a:pt x="156364" y="2056084"/>
                  <a:pt x="152909" y="2033282"/>
                  <a:pt x="187804" y="2014625"/>
                </a:cubicBezTo>
                <a:cubicBezTo>
                  <a:pt x="205078" y="2005297"/>
                  <a:pt x="216479" y="1984222"/>
                  <a:pt x="229608" y="1967293"/>
                </a:cubicBezTo>
                <a:cubicBezTo>
                  <a:pt x="247574" y="1943799"/>
                  <a:pt x="264503" y="1919615"/>
                  <a:pt x="284887" y="1891285"/>
                </a:cubicBezTo>
                <a:cubicBezTo>
                  <a:pt x="280741" y="1881957"/>
                  <a:pt x="270376" y="1864682"/>
                  <a:pt x="265885" y="1845334"/>
                </a:cubicBezTo>
                <a:cubicBezTo>
                  <a:pt x="263121" y="1832897"/>
                  <a:pt x="267958" y="1817695"/>
                  <a:pt x="272449" y="1804566"/>
                </a:cubicBezTo>
                <a:cubicBezTo>
                  <a:pt x="276595" y="1791783"/>
                  <a:pt x="284887" y="1780382"/>
                  <a:pt x="292488" y="1766217"/>
                </a:cubicBezTo>
                <a:cubicBezTo>
                  <a:pt x="296633" y="1770708"/>
                  <a:pt x="304234" y="1778655"/>
                  <a:pt x="315635" y="1790747"/>
                </a:cubicBezTo>
                <a:cubicBezTo>
                  <a:pt x="322891" y="1769326"/>
                  <a:pt x="332564" y="1751015"/>
                  <a:pt x="334292" y="1731668"/>
                </a:cubicBezTo>
                <a:cubicBezTo>
                  <a:pt x="335328" y="1719921"/>
                  <a:pt x="327382" y="1703683"/>
                  <a:pt x="318054" y="1695046"/>
                </a:cubicBezTo>
                <a:cubicBezTo>
                  <a:pt x="283159" y="1661533"/>
                  <a:pt x="246537" y="1630093"/>
                  <a:pt x="209570" y="1597617"/>
                </a:cubicBezTo>
                <a:cubicBezTo>
                  <a:pt x="252065" y="1558231"/>
                  <a:pt x="301125" y="1563414"/>
                  <a:pt x="358822" y="1606255"/>
                </a:cubicBezTo>
                <a:cubicBezTo>
                  <a:pt x="391643" y="1573433"/>
                  <a:pt x="429993" y="1569978"/>
                  <a:pt x="472834" y="1585871"/>
                </a:cubicBezTo>
                <a:cubicBezTo>
                  <a:pt x="481471" y="1588980"/>
                  <a:pt x="495636" y="1585525"/>
                  <a:pt x="504274" y="1580343"/>
                </a:cubicBezTo>
                <a:cubicBezTo>
                  <a:pt x="539168" y="1558922"/>
                  <a:pt x="572681" y="1535429"/>
                  <a:pt x="607230" y="1513317"/>
                </a:cubicBezTo>
                <a:cubicBezTo>
                  <a:pt x="623468" y="1502953"/>
                  <a:pt x="626232" y="1493624"/>
                  <a:pt x="618977" y="1474277"/>
                </a:cubicBezTo>
                <a:cubicBezTo>
                  <a:pt x="613103" y="1459075"/>
                  <a:pt x="620013" y="1439037"/>
                  <a:pt x="622432" y="1421417"/>
                </a:cubicBezTo>
                <a:cubicBezTo>
                  <a:pt x="624159" y="1410361"/>
                  <a:pt x="633142" y="1398614"/>
                  <a:pt x="630723" y="1389286"/>
                </a:cubicBezTo>
                <a:cubicBezTo>
                  <a:pt x="622432" y="1357846"/>
                  <a:pt x="626232" y="1329862"/>
                  <a:pt x="636942" y="1299458"/>
                </a:cubicBezTo>
                <a:cubicBezTo>
                  <a:pt x="644888" y="1277001"/>
                  <a:pt x="638324" y="1250053"/>
                  <a:pt x="641434" y="1225523"/>
                </a:cubicBezTo>
                <a:cubicBezTo>
                  <a:pt x="644198" y="1205485"/>
                  <a:pt x="649034" y="1185101"/>
                  <a:pt x="658017" y="1167135"/>
                </a:cubicBezTo>
                <a:cubicBezTo>
                  <a:pt x="668382" y="1146751"/>
                  <a:pt x="681165" y="1126713"/>
                  <a:pt x="712605" y="1142605"/>
                </a:cubicBezTo>
                <a:cubicBezTo>
                  <a:pt x="728497" y="1150552"/>
                  <a:pt x="750263" y="1150552"/>
                  <a:pt x="768920" y="1149515"/>
                </a:cubicBezTo>
                <a:cubicBezTo>
                  <a:pt x="792759" y="1148133"/>
                  <a:pt x="807960" y="1136387"/>
                  <a:pt x="800014" y="1108056"/>
                </a:cubicBezTo>
                <a:cubicBezTo>
                  <a:pt x="798287" y="1102528"/>
                  <a:pt x="802087" y="1094237"/>
                  <a:pt x="805887" y="1089054"/>
                </a:cubicBezTo>
                <a:cubicBezTo>
                  <a:pt x="807615" y="1086981"/>
                  <a:pt x="819707" y="1088709"/>
                  <a:pt x="821089" y="1091818"/>
                </a:cubicBezTo>
                <a:cubicBezTo>
                  <a:pt x="845964" y="1138460"/>
                  <a:pt x="890187" y="1116348"/>
                  <a:pt x="924391" y="1117039"/>
                </a:cubicBezTo>
                <a:cubicBezTo>
                  <a:pt x="960667" y="1117730"/>
                  <a:pt x="997289" y="1096310"/>
                  <a:pt x="1033912" y="1094928"/>
                </a:cubicBezTo>
                <a:cubicBezTo>
                  <a:pt x="1078480" y="1093200"/>
                  <a:pt x="1123394" y="1101146"/>
                  <a:pt x="1167962" y="1107711"/>
                </a:cubicBezTo>
                <a:cubicBezTo>
                  <a:pt x="1195256" y="1111511"/>
                  <a:pt x="1221168" y="1125676"/>
                  <a:pt x="1248462" y="1105292"/>
                </a:cubicBezTo>
                <a:cubicBezTo>
                  <a:pt x="1255717" y="1100110"/>
                  <a:pt x="1269882" y="1104947"/>
                  <a:pt x="1280592" y="1103910"/>
                </a:cubicBezTo>
                <a:cubicBezTo>
                  <a:pt x="1305813" y="1101492"/>
                  <a:pt x="1331034" y="1098383"/>
                  <a:pt x="1355909" y="1095964"/>
                </a:cubicBezTo>
                <a:cubicBezTo>
                  <a:pt x="1368002" y="1094928"/>
                  <a:pt x="1380439" y="1092164"/>
                  <a:pt x="1392186" y="1094237"/>
                </a:cubicBezTo>
                <a:cubicBezTo>
                  <a:pt x="1436063" y="1102528"/>
                  <a:pt x="1479595" y="1112202"/>
                  <a:pt x="1523473" y="1121530"/>
                </a:cubicBezTo>
                <a:cubicBezTo>
                  <a:pt x="1563550" y="1130168"/>
                  <a:pt x="1629193" y="1098728"/>
                  <a:pt x="1653032" y="1058997"/>
                </a:cubicBezTo>
                <a:cubicBezTo>
                  <a:pt x="1670306" y="1063833"/>
                  <a:pt x="1687926" y="1068325"/>
                  <a:pt x="1712802" y="1075235"/>
                </a:cubicBezTo>
                <a:cubicBezTo>
                  <a:pt x="1697255" y="1057269"/>
                  <a:pt x="1687235" y="1045868"/>
                  <a:pt x="1673761" y="1029975"/>
                </a:cubicBezTo>
                <a:cubicBezTo>
                  <a:pt x="1734222" y="1015810"/>
                  <a:pt x="1782591" y="1024102"/>
                  <a:pt x="1829232" y="1051741"/>
                </a:cubicBezTo>
                <a:cubicBezTo>
                  <a:pt x="1836488" y="1055887"/>
                  <a:pt x="1856181" y="1049668"/>
                  <a:pt x="1863090" y="1041722"/>
                </a:cubicBezTo>
                <a:cubicBezTo>
                  <a:pt x="1881401" y="1020992"/>
                  <a:pt x="1899367" y="1012701"/>
                  <a:pt x="1927006" y="1022374"/>
                </a:cubicBezTo>
                <a:cubicBezTo>
                  <a:pt x="1937026" y="1025829"/>
                  <a:pt x="1950500" y="1019610"/>
                  <a:pt x="1972266" y="1016156"/>
                </a:cubicBezTo>
                <a:cubicBezTo>
                  <a:pt x="1958792" y="1032048"/>
                  <a:pt x="1950154" y="1042413"/>
                  <a:pt x="1942208" y="1052087"/>
                </a:cubicBezTo>
                <a:cubicBezTo>
                  <a:pt x="1961901" y="1058997"/>
                  <a:pt x="1961901" y="1058997"/>
                  <a:pt x="1996796" y="1032739"/>
                </a:cubicBezTo>
                <a:cubicBezTo>
                  <a:pt x="2028926" y="1046213"/>
                  <a:pt x="2057948" y="1057960"/>
                  <a:pt x="2090078" y="1071089"/>
                </a:cubicBezTo>
                <a:cubicBezTo>
                  <a:pt x="2089387" y="1077653"/>
                  <a:pt x="2088005" y="1087672"/>
                  <a:pt x="2086969" y="1094237"/>
                </a:cubicBezTo>
                <a:cubicBezTo>
                  <a:pt x="2096988" y="1097346"/>
                  <a:pt x="2104934" y="1099764"/>
                  <a:pt x="2112881" y="1102183"/>
                </a:cubicBezTo>
                <a:cubicBezTo>
                  <a:pt x="2106316" y="1109784"/>
                  <a:pt x="2100443" y="1123603"/>
                  <a:pt x="2093533" y="1124294"/>
                </a:cubicBezTo>
                <a:cubicBezTo>
                  <a:pt x="2077295" y="1126022"/>
                  <a:pt x="2060711" y="1121185"/>
                  <a:pt x="2040673" y="1118421"/>
                </a:cubicBezTo>
                <a:cubicBezTo>
                  <a:pt x="2072458" y="1159534"/>
                  <a:pt x="2099061" y="1200648"/>
                  <a:pt x="2159867" y="1195811"/>
                </a:cubicBezTo>
                <a:cubicBezTo>
                  <a:pt x="2179906" y="1194429"/>
                  <a:pt x="2193726" y="1192702"/>
                  <a:pt x="2205127" y="1175082"/>
                </a:cubicBezTo>
                <a:cubicBezTo>
                  <a:pt x="2219292" y="1153316"/>
                  <a:pt x="2236221" y="1133623"/>
                  <a:pt x="2257296" y="1105292"/>
                </a:cubicBezTo>
                <a:cubicBezTo>
                  <a:pt x="2217219" y="1102874"/>
                  <a:pt x="2174033" y="1132241"/>
                  <a:pt x="2145011" y="1085599"/>
                </a:cubicBezTo>
                <a:cubicBezTo>
                  <a:pt x="2181633" y="1044831"/>
                  <a:pt x="2240021" y="1090091"/>
                  <a:pt x="2279062" y="1058651"/>
                </a:cubicBezTo>
                <a:cubicBezTo>
                  <a:pt x="2269388" y="1045868"/>
                  <a:pt x="2260405" y="1034812"/>
                  <a:pt x="2251768" y="1023411"/>
                </a:cubicBezTo>
                <a:cubicBezTo>
                  <a:pt x="2253150" y="1019956"/>
                  <a:pt x="2254532" y="1016156"/>
                  <a:pt x="2255914" y="1012701"/>
                </a:cubicBezTo>
                <a:cubicBezTo>
                  <a:pt x="2270079" y="1015810"/>
                  <a:pt x="2292882" y="1014428"/>
                  <a:pt x="2297027" y="1022720"/>
                </a:cubicBezTo>
                <a:cubicBezTo>
                  <a:pt x="2314302" y="1057269"/>
                  <a:pt x="2322594" y="1037231"/>
                  <a:pt x="2335722" y="1020647"/>
                </a:cubicBezTo>
                <a:cubicBezTo>
                  <a:pt x="2341941" y="1013046"/>
                  <a:pt x="2353343" y="1009591"/>
                  <a:pt x="2362325" y="1004063"/>
                </a:cubicBezTo>
                <a:cubicBezTo>
                  <a:pt x="2366817" y="1012010"/>
                  <a:pt x="2371308" y="1020301"/>
                  <a:pt x="2378909" y="1033085"/>
                </a:cubicBezTo>
                <a:cubicBezTo>
                  <a:pt x="2385128" y="1028593"/>
                  <a:pt x="2401711" y="1020301"/>
                  <a:pt x="2400675" y="1016156"/>
                </a:cubicBezTo>
                <a:cubicBezTo>
                  <a:pt x="2389274" y="970205"/>
                  <a:pt x="2418986" y="979534"/>
                  <a:pt x="2444552" y="982643"/>
                </a:cubicBezTo>
                <a:cubicBezTo>
                  <a:pt x="2436951" y="971242"/>
                  <a:pt x="2429351" y="960186"/>
                  <a:pt x="2422441" y="949130"/>
                </a:cubicBezTo>
                <a:cubicBezTo>
                  <a:pt x="2396874" y="947403"/>
                  <a:pt x="2370271" y="945675"/>
                  <a:pt x="2335377" y="943602"/>
                </a:cubicBezTo>
                <a:cubicBezTo>
                  <a:pt x="2363016" y="921145"/>
                  <a:pt x="2383055" y="907326"/>
                  <a:pt x="2399984" y="890742"/>
                </a:cubicBezTo>
                <a:cubicBezTo>
                  <a:pt x="2414149" y="876232"/>
                  <a:pt x="2427969" y="863448"/>
                  <a:pt x="2445934" y="879341"/>
                </a:cubicBezTo>
                <a:cubicBezTo>
                  <a:pt x="2457335" y="889015"/>
                  <a:pt x="2463209" y="904907"/>
                  <a:pt x="2471846" y="918036"/>
                </a:cubicBezTo>
                <a:cubicBezTo>
                  <a:pt x="2469082" y="921491"/>
                  <a:pt x="2466664" y="924946"/>
                  <a:pt x="2463900" y="928401"/>
                </a:cubicBezTo>
                <a:cubicBezTo>
                  <a:pt x="2480483" y="928401"/>
                  <a:pt x="2497067" y="928401"/>
                  <a:pt x="2522979" y="928401"/>
                </a:cubicBezTo>
                <a:cubicBezTo>
                  <a:pt x="2505359" y="913890"/>
                  <a:pt x="2494994" y="905253"/>
                  <a:pt x="2484629" y="896270"/>
                </a:cubicBezTo>
                <a:cubicBezTo>
                  <a:pt x="2484975" y="893506"/>
                  <a:pt x="2485666" y="891088"/>
                  <a:pt x="2486011" y="888324"/>
                </a:cubicBezTo>
                <a:cubicBezTo>
                  <a:pt x="2497067" y="889015"/>
                  <a:pt x="2508123" y="889360"/>
                  <a:pt x="2519178" y="890051"/>
                </a:cubicBezTo>
                <a:cubicBezTo>
                  <a:pt x="2521597" y="878305"/>
                  <a:pt x="2525051" y="863448"/>
                  <a:pt x="2528161" y="848938"/>
                </a:cubicBezTo>
                <a:cubicBezTo>
                  <a:pt x="2539562" y="855848"/>
                  <a:pt x="2551309" y="862412"/>
                  <a:pt x="2567547" y="872086"/>
                </a:cubicBezTo>
                <a:cubicBezTo>
                  <a:pt x="2572038" y="865176"/>
                  <a:pt x="2578603" y="855502"/>
                  <a:pt x="2585167" y="845483"/>
                </a:cubicBezTo>
                <a:cubicBezTo>
                  <a:pt x="2585512" y="847901"/>
                  <a:pt x="2586203" y="850320"/>
                  <a:pt x="2586549" y="852738"/>
                </a:cubicBezTo>
                <a:cubicBezTo>
                  <a:pt x="2608660" y="844792"/>
                  <a:pt x="2630772" y="836500"/>
                  <a:pt x="2652538" y="828554"/>
                </a:cubicBezTo>
                <a:cubicBezTo>
                  <a:pt x="2651847" y="824753"/>
                  <a:pt x="2651501" y="820953"/>
                  <a:pt x="2650810" y="817153"/>
                </a:cubicBezTo>
                <a:cubicBezTo>
                  <a:pt x="2641137" y="811625"/>
                  <a:pt x="2631808" y="805751"/>
                  <a:pt x="2611424" y="794005"/>
                </a:cubicBezTo>
                <a:cubicBezTo>
                  <a:pt x="2669467" y="781913"/>
                  <a:pt x="2716454" y="767056"/>
                  <a:pt x="2731655" y="718342"/>
                </a:cubicBezTo>
                <a:cubicBezTo>
                  <a:pt x="2732692" y="697613"/>
                  <a:pt x="2726127" y="670319"/>
                  <a:pt x="2736838" y="657881"/>
                </a:cubicBezTo>
                <a:cubicBezTo>
                  <a:pt x="2747893" y="644753"/>
                  <a:pt x="2775533" y="645789"/>
                  <a:pt x="2797299" y="645098"/>
                </a:cubicBezTo>
                <a:cubicBezTo>
                  <a:pt x="2824247" y="622987"/>
                  <a:pt x="2828393" y="565981"/>
                  <a:pt x="2886435" y="589128"/>
                </a:cubicBezTo>
                <a:cubicBezTo>
                  <a:pt x="2891963" y="570126"/>
                  <a:pt x="2896800" y="552852"/>
                  <a:pt x="2899909" y="541796"/>
                </a:cubicBezTo>
                <a:cubicBezTo>
                  <a:pt x="2874343" y="543869"/>
                  <a:pt x="2845322" y="550088"/>
                  <a:pt x="2816992" y="547670"/>
                </a:cubicBezTo>
                <a:cubicBezTo>
                  <a:pt x="2794189" y="545597"/>
                  <a:pt x="2793498" y="531086"/>
                  <a:pt x="2807663" y="511393"/>
                </a:cubicBezTo>
                <a:cubicBezTo>
                  <a:pt x="2831157" y="478226"/>
                  <a:pt x="2870888" y="481335"/>
                  <a:pt x="2900946" y="464061"/>
                </a:cubicBezTo>
                <a:cubicBezTo>
                  <a:pt x="2912347" y="457496"/>
                  <a:pt x="2924094" y="449205"/>
                  <a:pt x="2931004" y="438840"/>
                </a:cubicBezTo>
                <a:cubicBezTo>
                  <a:pt x="2944132" y="418110"/>
                  <a:pt x="2977991" y="415692"/>
                  <a:pt x="2995611" y="440222"/>
                </a:cubicBezTo>
                <a:cubicBezTo>
                  <a:pt x="3034651" y="399799"/>
                  <a:pt x="3074037" y="360413"/>
                  <a:pt x="3111350" y="319300"/>
                </a:cubicBezTo>
                <a:cubicBezTo>
                  <a:pt x="3120678" y="308935"/>
                  <a:pt x="3122406" y="291661"/>
                  <a:pt x="3129661" y="278532"/>
                </a:cubicBezTo>
                <a:cubicBezTo>
                  <a:pt x="3133807" y="271277"/>
                  <a:pt x="3142099" y="266440"/>
                  <a:pt x="3153845" y="267131"/>
                </a:cubicBezTo>
                <a:cubicBezTo>
                  <a:pt x="3152118" y="276804"/>
                  <a:pt x="3150045" y="286478"/>
                  <a:pt x="3148318" y="296152"/>
                </a:cubicBezTo>
                <a:cubicBezTo>
                  <a:pt x="3158337" y="294770"/>
                  <a:pt x="3168702" y="294424"/>
                  <a:pt x="3178375" y="292352"/>
                </a:cubicBezTo>
                <a:cubicBezTo>
                  <a:pt x="3188740" y="289933"/>
                  <a:pt x="3198759" y="286478"/>
                  <a:pt x="3209124" y="283369"/>
                </a:cubicBezTo>
                <a:cubicBezTo>
                  <a:pt x="3240218" y="307899"/>
                  <a:pt x="3271312" y="332774"/>
                  <a:pt x="3302752" y="357649"/>
                </a:cubicBezTo>
                <a:cubicBezTo>
                  <a:pt x="3282714" y="392544"/>
                  <a:pt x="3265785" y="430203"/>
                  <a:pt x="3211543" y="424329"/>
                </a:cubicBezTo>
                <a:cubicBezTo>
                  <a:pt x="3213270" y="428130"/>
                  <a:pt x="3215343" y="431584"/>
                  <a:pt x="3217070" y="435385"/>
                </a:cubicBezTo>
                <a:cubicBezTo>
                  <a:pt x="3286169" y="435385"/>
                  <a:pt x="3355612" y="435385"/>
                  <a:pt x="3424711" y="435385"/>
                </a:cubicBezTo>
                <a:cubicBezTo>
                  <a:pt x="3420565" y="400836"/>
                  <a:pt x="3440258" y="407055"/>
                  <a:pt x="3462715" y="421911"/>
                </a:cubicBezTo>
                <a:cubicBezTo>
                  <a:pt x="3468933" y="408437"/>
                  <a:pt x="3478262" y="397381"/>
                  <a:pt x="3478262" y="386325"/>
                </a:cubicBezTo>
                <a:cubicBezTo>
                  <a:pt x="3478262" y="375269"/>
                  <a:pt x="3470661" y="355576"/>
                  <a:pt x="3464097" y="354540"/>
                </a:cubicBezTo>
                <a:cubicBezTo>
                  <a:pt x="3447168" y="351776"/>
                  <a:pt x="3430929" y="320336"/>
                  <a:pt x="3413309" y="346248"/>
                </a:cubicBezTo>
                <a:cubicBezTo>
                  <a:pt x="3389470" y="380797"/>
                  <a:pt x="3355267" y="378033"/>
                  <a:pt x="3332464" y="381488"/>
                </a:cubicBezTo>
                <a:cubicBezTo>
                  <a:pt x="3318645" y="354885"/>
                  <a:pt x="3313117" y="326901"/>
                  <a:pt x="3296533" y="315499"/>
                </a:cubicBezTo>
                <a:cubicBezTo>
                  <a:pt x="3271658" y="298570"/>
                  <a:pt x="3238836" y="293388"/>
                  <a:pt x="3209470" y="283369"/>
                </a:cubicBezTo>
                <a:cubicBezTo>
                  <a:pt x="3188395" y="267476"/>
                  <a:pt x="3167320" y="251238"/>
                  <a:pt x="3143826" y="233618"/>
                </a:cubicBezTo>
                <a:cubicBezTo>
                  <a:pt x="3143481" y="201142"/>
                  <a:pt x="3161446" y="180758"/>
                  <a:pt x="3192195" y="164174"/>
                </a:cubicBezTo>
                <a:cubicBezTo>
                  <a:pt x="3217416" y="150700"/>
                  <a:pt x="3237800" y="128589"/>
                  <a:pt x="3260602" y="110278"/>
                </a:cubicBezTo>
                <a:cubicBezTo>
                  <a:pt x="3280986" y="139990"/>
                  <a:pt x="3280986" y="139990"/>
                  <a:pt x="3316226" y="124097"/>
                </a:cubicBezTo>
                <a:cubicBezTo>
                  <a:pt x="3293769" y="110278"/>
                  <a:pt x="3255075" y="103713"/>
                  <a:pt x="3287551" y="66746"/>
                </a:cubicBezTo>
                <a:cubicBezTo>
                  <a:pt x="3284787" y="64673"/>
                  <a:pt x="3283059" y="62600"/>
                  <a:pt x="3280986" y="62254"/>
                </a:cubicBezTo>
                <a:cubicBezTo>
                  <a:pt x="3269585" y="59490"/>
                  <a:pt x="3258184" y="57418"/>
                  <a:pt x="3246437" y="54999"/>
                </a:cubicBezTo>
                <a:cubicBezTo>
                  <a:pt x="3250583" y="47398"/>
                  <a:pt x="3256802" y="32888"/>
                  <a:pt x="3258875" y="33579"/>
                </a:cubicBezTo>
                <a:cubicBezTo>
                  <a:pt x="3269931" y="36343"/>
                  <a:pt x="3283750" y="40488"/>
                  <a:pt x="3289624" y="49126"/>
                </a:cubicBezTo>
                <a:cubicBezTo>
                  <a:pt x="3301716" y="66746"/>
                  <a:pt x="3307244" y="88857"/>
                  <a:pt x="3319681" y="105786"/>
                </a:cubicBezTo>
                <a:cubicBezTo>
                  <a:pt x="3325209" y="113733"/>
                  <a:pt x="3340411" y="116497"/>
                  <a:pt x="3351812" y="117878"/>
                </a:cubicBezTo>
                <a:cubicBezTo>
                  <a:pt x="3365977" y="119951"/>
                  <a:pt x="3380488" y="118224"/>
                  <a:pt x="3394653" y="118224"/>
                </a:cubicBezTo>
                <a:cubicBezTo>
                  <a:pt x="3395344" y="131007"/>
                  <a:pt x="3395689" y="141372"/>
                  <a:pt x="3396380" y="154501"/>
                </a:cubicBezTo>
                <a:cubicBezTo>
                  <a:pt x="3386016" y="161065"/>
                  <a:pt x="3370123" y="170739"/>
                  <a:pt x="3350775" y="182831"/>
                </a:cubicBezTo>
                <a:cubicBezTo>
                  <a:pt x="3342138" y="179376"/>
                  <a:pt x="3329355" y="174539"/>
                  <a:pt x="3306553" y="165902"/>
                </a:cubicBezTo>
                <a:cubicBezTo>
                  <a:pt x="3318299" y="184904"/>
                  <a:pt x="3324173" y="194578"/>
                  <a:pt x="3328318" y="201142"/>
                </a:cubicBezTo>
                <a:cubicBezTo>
                  <a:pt x="3396035" y="195269"/>
                  <a:pt x="3462024" y="189741"/>
                  <a:pt x="3531122" y="183867"/>
                </a:cubicBezTo>
                <a:cubicBezTo>
                  <a:pt x="3533886" y="199414"/>
                  <a:pt x="3536995" y="218071"/>
                  <a:pt x="3540450" y="238109"/>
                </a:cubicBezTo>
                <a:cubicBezTo>
                  <a:pt x="3557034" y="239837"/>
                  <a:pt x="3574308" y="241219"/>
                  <a:pt x="3591583" y="242946"/>
                </a:cubicBezTo>
                <a:cubicBezTo>
                  <a:pt x="3591583" y="247438"/>
                  <a:pt x="3591583" y="251929"/>
                  <a:pt x="3591583" y="256420"/>
                </a:cubicBezTo>
                <a:cubicBezTo>
                  <a:pt x="3572926" y="258493"/>
                  <a:pt x="3554270" y="260221"/>
                  <a:pt x="3528013" y="262985"/>
                </a:cubicBezTo>
                <a:cubicBezTo>
                  <a:pt x="3534577" y="273004"/>
                  <a:pt x="3539759" y="289588"/>
                  <a:pt x="3550124" y="294079"/>
                </a:cubicBezTo>
                <a:cubicBezTo>
                  <a:pt x="3562907" y="299607"/>
                  <a:pt x="3580182" y="295461"/>
                  <a:pt x="3589856" y="295461"/>
                </a:cubicBezTo>
                <a:cubicBezTo>
                  <a:pt x="3596420" y="278186"/>
                  <a:pt x="3599184" y="258839"/>
                  <a:pt x="3605403" y="257802"/>
                </a:cubicBezTo>
                <a:cubicBezTo>
                  <a:pt x="3618531" y="255038"/>
                  <a:pt x="3633387" y="262639"/>
                  <a:pt x="3647552" y="265058"/>
                </a:cubicBezTo>
                <a:cubicBezTo>
                  <a:pt x="3659990" y="267131"/>
                  <a:pt x="3672428" y="268513"/>
                  <a:pt x="3685211" y="266094"/>
                </a:cubicBezTo>
                <a:cubicBezTo>
                  <a:pt x="3665864" y="239146"/>
                  <a:pt x="3670355" y="225672"/>
                  <a:pt x="3700413" y="212889"/>
                </a:cubicBezTo>
                <a:cubicBezTo>
                  <a:pt x="3716996" y="205979"/>
                  <a:pt x="3733234" y="197687"/>
                  <a:pt x="3750163" y="190432"/>
                </a:cubicBezTo>
                <a:cubicBezTo>
                  <a:pt x="3756728" y="187668"/>
                  <a:pt x="3765019" y="184213"/>
                  <a:pt x="3770547" y="186286"/>
                </a:cubicBezTo>
                <a:cubicBezTo>
                  <a:pt x="3793695" y="194923"/>
                  <a:pt x="3816152" y="205633"/>
                  <a:pt x="3838609" y="215652"/>
                </a:cubicBezTo>
                <a:cubicBezTo>
                  <a:pt x="3837918" y="219107"/>
                  <a:pt x="3837227" y="222908"/>
                  <a:pt x="3836536" y="226363"/>
                </a:cubicBezTo>
                <a:cubicBezTo>
                  <a:pt x="3825826" y="227054"/>
                  <a:pt x="3813734" y="224635"/>
                  <a:pt x="3804751" y="228781"/>
                </a:cubicBezTo>
                <a:cubicBezTo>
                  <a:pt x="3778148" y="240873"/>
                  <a:pt x="3749127" y="249856"/>
                  <a:pt x="3745327" y="288206"/>
                </a:cubicBezTo>
                <a:cubicBezTo>
                  <a:pt x="3743253" y="309972"/>
                  <a:pt x="3727361" y="324482"/>
                  <a:pt x="3700413" y="315499"/>
                </a:cubicBezTo>
                <a:cubicBezTo>
                  <a:pt x="3671391" y="305480"/>
                  <a:pt x="3643752" y="294424"/>
                  <a:pt x="3624750" y="335883"/>
                </a:cubicBezTo>
                <a:cubicBezTo>
                  <a:pt x="3619222" y="348321"/>
                  <a:pt x="3589510" y="349358"/>
                  <a:pt x="3567399" y="356958"/>
                </a:cubicBezTo>
                <a:cubicBezTo>
                  <a:pt x="3557034" y="349012"/>
                  <a:pt x="3541832" y="337265"/>
                  <a:pt x="3520757" y="321027"/>
                </a:cubicBezTo>
                <a:cubicBezTo>
                  <a:pt x="3508665" y="357995"/>
                  <a:pt x="3499682" y="390126"/>
                  <a:pt x="3486554" y="420529"/>
                </a:cubicBezTo>
                <a:cubicBezTo>
                  <a:pt x="3482408" y="430203"/>
                  <a:pt x="3466861" y="435039"/>
                  <a:pt x="3451659" y="445404"/>
                </a:cubicBezTo>
                <a:cubicBezTo>
                  <a:pt x="3455459" y="460606"/>
                  <a:pt x="3460987" y="482717"/>
                  <a:pt x="3467206" y="506211"/>
                </a:cubicBezTo>
                <a:cubicBezTo>
                  <a:pt x="3524212" y="526940"/>
                  <a:pt x="3583982" y="548706"/>
                  <a:pt x="3645825" y="571508"/>
                </a:cubicBezTo>
                <a:cubicBezTo>
                  <a:pt x="3650317" y="559071"/>
                  <a:pt x="3653080" y="550088"/>
                  <a:pt x="3656881" y="541451"/>
                </a:cubicBezTo>
                <a:cubicBezTo>
                  <a:pt x="3666209" y="520030"/>
                  <a:pt x="3674501" y="499646"/>
                  <a:pt x="3706977" y="507938"/>
                </a:cubicBezTo>
                <a:cubicBezTo>
                  <a:pt x="3722870" y="512084"/>
                  <a:pt x="3746363" y="510011"/>
                  <a:pt x="3739108" y="479262"/>
                </a:cubicBezTo>
                <a:cubicBezTo>
                  <a:pt x="3737035" y="470625"/>
                  <a:pt x="3739798" y="460606"/>
                  <a:pt x="3733925" y="455769"/>
                </a:cubicBezTo>
                <a:cubicBezTo>
                  <a:pt x="3720451" y="438840"/>
                  <a:pt x="3706631" y="421565"/>
                  <a:pt x="3693157" y="404636"/>
                </a:cubicBezTo>
                <a:cubicBezTo>
                  <a:pt x="3695921" y="401181"/>
                  <a:pt x="3698685" y="398072"/>
                  <a:pt x="3701449" y="394617"/>
                </a:cubicBezTo>
                <a:cubicBezTo>
                  <a:pt x="3729088" y="406364"/>
                  <a:pt x="3756728" y="418110"/>
                  <a:pt x="3789549" y="432275"/>
                </a:cubicBezTo>
                <a:cubicBezTo>
                  <a:pt x="3788513" y="414655"/>
                  <a:pt x="3787822" y="403945"/>
                  <a:pt x="3786786" y="388398"/>
                </a:cubicBezTo>
                <a:cubicBezTo>
                  <a:pt x="3805442" y="392544"/>
                  <a:pt x="3822371" y="396344"/>
                  <a:pt x="3838955" y="399799"/>
                </a:cubicBezTo>
                <a:cubicBezTo>
                  <a:pt x="3845519" y="356613"/>
                  <a:pt x="3847937" y="355922"/>
                  <a:pt x="3889396" y="380452"/>
                </a:cubicBezTo>
                <a:cubicBezTo>
                  <a:pt x="3915308" y="395653"/>
                  <a:pt x="3942947" y="407746"/>
                  <a:pt x="3968514" y="423293"/>
                </a:cubicBezTo>
                <a:cubicBezTo>
                  <a:pt x="3992353" y="437803"/>
                  <a:pt x="4014464" y="455423"/>
                  <a:pt x="4041412" y="474425"/>
                </a:cubicBezTo>
                <a:cubicBezTo>
                  <a:pt x="4029666" y="484445"/>
                  <a:pt x="4024483" y="488936"/>
                  <a:pt x="4018265" y="494118"/>
                </a:cubicBezTo>
                <a:cubicBezTo>
                  <a:pt x="4032430" y="523485"/>
                  <a:pt x="4046940" y="553543"/>
                  <a:pt x="4064215" y="589819"/>
                </a:cubicBezTo>
                <a:cubicBezTo>
                  <a:pt x="4003754" y="589474"/>
                  <a:pt x="3971969" y="663064"/>
                  <a:pt x="3903561" y="637152"/>
                </a:cubicBezTo>
                <a:cubicBezTo>
                  <a:pt x="3927055" y="671701"/>
                  <a:pt x="3964368" y="662027"/>
                  <a:pt x="3997881" y="668937"/>
                </a:cubicBezTo>
                <a:cubicBezTo>
                  <a:pt x="3992698" y="660645"/>
                  <a:pt x="3987516" y="652353"/>
                  <a:pt x="3984752" y="648207"/>
                </a:cubicBezTo>
                <a:cubicBezTo>
                  <a:pt x="3997535" y="643025"/>
                  <a:pt x="4010318" y="638879"/>
                  <a:pt x="4022410" y="633006"/>
                </a:cubicBezTo>
                <a:cubicBezTo>
                  <a:pt x="4040030" y="624369"/>
                  <a:pt x="4057650" y="615731"/>
                  <a:pt x="4074234" y="605021"/>
                </a:cubicBezTo>
                <a:cubicBezTo>
                  <a:pt x="4087363" y="596729"/>
                  <a:pt x="4097382" y="582910"/>
                  <a:pt x="4111201" y="576345"/>
                </a:cubicBezTo>
                <a:cubicBezTo>
                  <a:pt x="4169935" y="548360"/>
                  <a:pt x="4227978" y="518994"/>
                  <a:pt x="4289129" y="497573"/>
                </a:cubicBezTo>
                <a:cubicBezTo>
                  <a:pt x="4309168" y="490663"/>
                  <a:pt x="4336807" y="505865"/>
                  <a:pt x="4359955" y="510702"/>
                </a:cubicBezTo>
                <a:cubicBezTo>
                  <a:pt x="4371702" y="583601"/>
                  <a:pt x="4366865" y="592238"/>
                  <a:pt x="4296039" y="624023"/>
                </a:cubicBezTo>
                <a:cubicBezTo>
                  <a:pt x="4322642" y="685175"/>
                  <a:pt x="4382067" y="630587"/>
                  <a:pt x="4415580" y="666519"/>
                </a:cubicBezTo>
                <a:cubicBezTo>
                  <a:pt x="4418689" y="664100"/>
                  <a:pt x="4421798" y="662027"/>
                  <a:pt x="4424908" y="659609"/>
                </a:cubicBezTo>
                <a:cubicBezTo>
                  <a:pt x="4420071" y="686902"/>
                  <a:pt x="4406942" y="716269"/>
                  <a:pt x="4412470" y="741490"/>
                </a:cubicBezTo>
                <a:cubicBezTo>
                  <a:pt x="4419034" y="770857"/>
                  <a:pt x="4441491" y="796423"/>
                  <a:pt x="4458075" y="824753"/>
                </a:cubicBezTo>
                <a:cubicBezTo>
                  <a:pt x="4437691" y="842719"/>
                  <a:pt x="4421107" y="860685"/>
                  <a:pt x="4436654" y="891088"/>
                </a:cubicBezTo>
                <a:cubicBezTo>
                  <a:pt x="4438382" y="894543"/>
                  <a:pt x="4414888" y="910781"/>
                  <a:pt x="4399687" y="923909"/>
                </a:cubicBezTo>
                <a:cubicBezTo>
                  <a:pt x="4420762" y="936347"/>
                  <a:pt x="4427672" y="972624"/>
                  <a:pt x="4456002" y="959149"/>
                </a:cubicBezTo>
                <a:cubicBezTo>
                  <a:pt x="4495043" y="975042"/>
                  <a:pt x="4528555" y="988862"/>
                  <a:pt x="4568977" y="1005445"/>
                </a:cubicBezTo>
                <a:cubicBezTo>
                  <a:pt x="4580379" y="1034812"/>
                  <a:pt x="4603181" y="1044831"/>
                  <a:pt x="4639803" y="1028593"/>
                </a:cubicBezTo>
                <a:cubicBezTo>
                  <a:pt x="4643258" y="1027211"/>
                  <a:pt x="4649822" y="1027557"/>
                  <a:pt x="4652586" y="1029975"/>
                </a:cubicBezTo>
                <a:cubicBezTo>
                  <a:pt x="4655350" y="1032394"/>
                  <a:pt x="4657423" y="1038612"/>
                  <a:pt x="4656387" y="1042413"/>
                </a:cubicBezTo>
                <a:cubicBezTo>
                  <a:pt x="4654314" y="1050014"/>
                  <a:pt x="4649822" y="1056924"/>
                  <a:pt x="4646713" y="1063488"/>
                </a:cubicBezTo>
                <a:cubicBezTo>
                  <a:pt x="4690590" y="1095964"/>
                  <a:pt x="4728249" y="1135696"/>
                  <a:pt x="4783873" y="1142951"/>
                </a:cubicBezTo>
                <a:lnTo>
                  <a:pt x="4782836" y="1141914"/>
                </a:lnTo>
                <a:cubicBezTo>
                  <a:pt x="4782146" y="1146406"/>
                  <a:pt x="4782836" y="1154352"/>
                  <a:pt x="4780764" y="1155389"/>
                </a:cubicBezTo>
                <a:cubicBezTo>
                  <a:pt x="4756579" y="1165408"/>
                  <a:pt x="4737577" y="1175773"/>
                  <a:pt x="4747251" y="1208940"/>
                </a:cubicBezTo>
                <a:cubicBezTo>
                  <a:pt x="4753815" y="1231051"/>
                  <a:pt x="4753815" y="1255236"/>
                  <a:pt x="4757270" y="1282529"/>
                </a:cubicBezTo>
                <a:cubicBezTo>
                  <a:pt x="4754852" y="1283911"/>
                  <a:pt x="4748287" y="1288403"/>
                  <a:pt x="4735850" y="1296694"/>
                </a:cubicBezTo>
                <a:cubicBezTo>
                  <a:pt x="4751051" y="1296694"/>
                  <a:pt x="4759689" y="1296694"/>
                  <a:pt x="4763489" y="1296694"/>
                </a:cubicBezTo>
                <a:cubicBezTo>
                  <a:pt x="4763489" y="1315005"/>
                  <a:pt x="4763489" y="1332971"/>
                  <a:pt x="4763489" y="1350591"/>
                </a:cubicBezTo>
                <a:cubicBezTo>
                  <a:pt x="4778691" y="1342990"/>
                  <a:pt x="4793892" y="1335735"/>
                  <a:pt x="4806675" y="1329516"/>
                </a:cubicBezTo>
                <a:cubicBezTo>
                  <a:pt x="4812203" y="1339190"/>
                  <a:pt x="4820150" y="1351973"/>
                  <a:pt x="4827750" y="1365102"/>
                </a:cubicBezTo>
                <a:cubicBezTo>
                  <a:pt x="4830860" y="1363720"/>
                  <a:pt x="4834315" y="1361992"/>
                  <a:pt x="4837424" y="1360610"/>
                </a:cubicBezTo>
                <a:cubicBezTo>
                  <a:pt x="4831205" y="1332971"/>
                  <a:pt x="4896158" y="1301186"/>
                  <a:pt x="4837424" y="1279420"/>
                </a:cubicBezTo>
                <a:cubicBezTo>
                  <a:pt x="4830169" y="1247635"/>
                  <a:pt x="4823605" y="1219304"/>
                  <a:pt x="4817040" y="1189938"/>
                </a:cubicBezTo>
                <a:cubicBezTo>
                  <a:pt x="4842607" y="1169899"/>
                  <a:pt x="4890630" y="1163335"/>
                  <a:pt x="4875428" y="1110475"/>
                </a:cubicBezTo>
                <a:cubicBezTo>
                  <a:pt x="4890975" y="1107020"/>
                  <a:pt x="4905140" y="1103219"/>
                  <a:pt x="4919305" y="1101492"/>
                </a:cubicBezTo>
                <a:cubicBezTo>
                  <a:pt x="4927252" y="1100456"/>
                  <a:pt x="4942799" y="1101837"/>
                  <a:pt x="4943144" y="1103910"/>
                </a:cubicBezTo>
                <a:cubicBezTo>
                  <a:pt x="4950400" y="1147788"/>
                  <a:pt x="4968020" y="1110475"/>
                  <a:pt x="4982876" y="1109093"/>
                </a:cubicBezTo>
                <a:cubicBezTo>
                  <a:pt x="4982876" y="1116694"/>
                  <a:pt x="4982876" y="1124294"/>
                  <a:pt x="4982876" y="1131204"/>
                </a:cubicBezTo>
                <a:cubicBezTo>
                  <a:pt x="5007060" y="1124294"/>
                  <a:pt x="5029863" y="1117730"/>
                  <a:pt x="5052665" y="1111166"/>
                </a:cubicBezTo>
                <a:cubicBezTo>
                  <a:pt x="5055429" y="1116003"/>
                  <a:pt x="5058539" y="1120494"/>
                  <a:pt x="5061302" y="1125331"/>
                </a:cubicBezTo>
                <a:cubicBezTo>
                  <a:pt x="5047483" y="1139841"/>
                  <a:pt x="5033663" y="1154007"/>
                  <a:pt x="5017080" y="1171281"/>
                </a:cubicBezTo>
                <a:cubicBezTo>
                  <a:pt x="5066830" y="1162989"/>
                  <a:pt x="5110017" y="1155389"/>
                  <a:pt x="5153203" y="1148133"/>
                </a:cubicBezTo>
                <a:cubicBezTo>
                  <a:pt x="5153894" y="1144678"/>
                  <a:pt x="5154585" y="1141223"/>
                  <a:pt x="5155276" y="1137769"/>
                </a:cubicBezTo>
                <a:cubicBezTo>
                  <a:pt x="5133855" y="1130859"/>
                  <a:pt x="5112435" y="1124294"/>
                  <a:pt x="5093088" y="1118075"/>
                </a:cubicBezTo>
                <a:cubicBezTo>
                  <a:pt x="5101725" y="1104601"/>
                  <a:pt x="5113126" y="1092164"/>
                  <a:pt x="5119345" y="1077308"/>
                </a:cubicBezTo>
                <a:cubicBezTo>
                  <a:pt x="5130746" y="1050705"/>
                  <a:pt x="5144220" y="1032739"/>
                  <a:pt x="5178424" y="1035503"/>
                </a:cubicBezTo>
                <a:cubicBezTo>
                  <a:pt x="5187752" y="1036194"/>
                  <a:pt x="5198808" y="1014083"/>
                  <a:pt x="5214700" y="996117"/>
                </a:cubicBezTo>
                <a:cubicBezTo>
                  <a:pt x="5165986" y="991971"/>
                  <a:pt x="5132819" y="993353"/>
                  <a:pt x="5105525" y="1026866"/>
                </a:cubicBezTo>
                <a:cubicBezTo>
                  <a:pt x="5083759" y="1053469"/>
                  <a:pt x="5072358" y="1045522"/>
                  <a:pt x="5060957" y="996117"/>
                </a:cubicBezTo>
                <a:cubicBezTo>
                  <a:pt x="5033663" y="993353"/>
                  <a:pt x="5004987" y="990244"/>
                  <a:pt x="4972511" y="987134"/>
                </a:cubicBezTo>
                <a:cubicBezTo>
                  <a:pt x="4987713" y="974006"/>
                  <a:pt x="5000841" y="963641"/>
                  <a:pt x="5012588" y="951894"/>
                </a:cubicBezTo>
                <a:cubicBezTo>
                  <a:pt x="5021917" y="942566"/>
                  <a:pt x="5032281" y="932547"/>
                  <a:pt x="5037118" y="920800"/>
                </a:cubicBezTo>
                <a:cubicBezTo>
                  <a:pt x="5042991" y="906289"/>
                  <a:pt x="5043337" y="889706"/>
                  <a:pt x="5045064" y="881069"/>
                </a:cubicBezTo>
                <a:cubicBezTo>
                  <a:pt x="5066139" y="881069"/>
                  <a:pt x="5078231" y="881069"/>
                  <a:pt x="5099998" y="881069"/>
                </a:cubicBezTo>
                <a:cubicBezTo>
                  <a:pt x="5055429" y="851702"/>
                  <a:pt x="5021571" y="861376"/>
                  <a:pt x="5011206" y="893852"/>
                </a:cubicBezTo>
                <a:cubicBezTo>
                  <a:pt x="4988749" y="893852"/>
                  <a:pt x="4967674" y="894543"/>
                  <a:pt x="4946599" y="893852"/>
                </a:cubicBezTo>
                <a:cubicBezTo>
                  <a:pt x="4926907" y="893161"/>
                  <a:pt x="4907559" y="891433"/>
                  <a:pt x="4887866" y="890051"/>
                </a:cubicBezTo>
                <a:cubicBezTo>
                  <a:pt x="4887175" y="893161"/>
                  <a:pt x="4886484" y="896616"/>
                  <a:pt x="4885793" y="899725"/>
                </a:cubicBezTo>
                <a:cubicBezTo>
                  <a:pt x="4879919" y="888324"/>
                  <a:pt x="4874046" y="877268"/>
                  <a:pt x="4865409" y="861030"/>
                </a:cubicBezTo>
                <a:cubicBezTo>
                  <a:pt x="4855390" y="872086"/>
                  <a:pt x="4848134" y="880378"/>
                  <a:pt x="4844679" y="883832"/>
                </a:cubicBezTo>
                <a:cubicBezTo>
                  <a:pt x="4833624" y="876923"/>
                  <a:pt x="4821877" y="871740"/>
                  <a:pt x="4813931" y="863103"/>
                </a:cubicBezTo>
                <a:cubicBezTo>
                  <a:pt x="4804948" y="853775"/>
                  <a:pt x="4799420" y="841337"/>
                  <a:pt x="4793892" y="832700"/>
                </a:cubicBezTo>
                <a:cubicBezTo>
                  <a:pt x="4718230" y="826826"/>
                  <a:pt x="4649477" y="809206"/>
                  <a:pt x="4591434" y="767402"/>
                </a:cubicBezTo>
                <a:cubicBezTo>
                  <a:pt x="4605945" y="756692"/>
                  <a:pt x="4618383" y="745636"/>
                  <a:pt x="4632893" y="738035"/>
                </a:cubicBezTo>
                <a:cubicBezTo>
                  <a:pt x="4670897" y="717306"/>
                  <a:pt x="4708901" y="696231"/>
                  <a:pt x="4748287" y="679302"/>
                </a:cubicBezTo>
                <a:cubicBezTo>
                  <a:pt x="4783873" y="663755"/>
                  <a:pt x="4828442" y="666519"/>
                  <a:pt x="4849862" y="624714"/>
                </a:cubicBezTo>
                <a:cubicBezTo>
                  <a:pt x="4851935" y="620223"/>
                  <a:pt x="4860227" y="617459"/>
                  <a:pt x="4865754" y="616768"/>
                </a:cubicBezTo>
                <a:cubicBezTo>
                  <a:pt x="4927597" y="609512"/>
                  <a:pt x="4986676" y="583255"/>
                  <a:pt x="5052665" y="601566"/>
                </a:cubicBezTo>
                <a:cubicBezTo>
                  <a:pt x="5095161" y="613313"/>
                  <a:pt x="5142839" y="616077"/>
                  <a:pt x="5186716" y="610549"/>
                </a:cubicBezTo>
                <a:cubicBezTo>
                  <a:pt x="5216773" y="606749"/>
                  <a:pt x="5244413" y="582219"/>
                  <a:pt x="5277234" y="564944"/>
                </a:cubicBezTo>
                <a:cubicBezTo>
                  <a:pt x="5256851" y="551815"/>
                  <a:pt x="5238539" y="543178"/>
                  <a:pt x="5224374" y="530050"/>
                </a:cubicBezTo>
                <a:cubicBezTo>
                  <a:pt x="5215737" y="522103"/>
                  <a:pt x="5206409" y="503101"/>
                  <a:pt x="5210209" y="495500"/>
                </a:cubicBezTo>
                <a:cubicBezTo>
                  <a:pt x="5218155" y="479608"/>
                  <a:pt x="5234739" y="467861"/>
                  <a:pt x="5248904" y="453696"/>
                </a:cubicBezTo>
                <a:cubicBezTo>
                  <a:pt x="5230939" y="438840"/>
                  <a:pt x="5249250" y="435039"/>
                  <a:pt x="5270324" y="432275"/>
                </a:cubicBezTo>
                <a:cubicBezTo>
                  <a:pt x="5268943" y="429512"/>
                  <a:pt x="5267906" y="426402"/>
                  <a:pt x="5266524" y="423638"/>
                </a:cubicBezTo>
                <a:cubicBezTo>
                  <a:pt x="5227484" y="420183"/>
                  <a:pt x="5188789" y="416383"/>
                  <a:pt x="5149748" y="412928"/>
                </a:cubicBezTo>
                <a:cubicBezTo>
                  <a:pt x="5177733" y="448859"/>
                  <a:pt x="5116581" y="498955"/>
                  <a:pt x="5176006" y="523831"/>
                </a:cubicBezTo>
                <a:cubicBezTo>
                  <a:pt x="5132128" y="566326"/>
                  <a:pt x="5084796" y="592583"/>
                  <a:pt x="5024335" y="578073"/>
                </a:cubicBezTo>
                <a:cubicBezTo>
                  <a:pt x="5014661" y="575654"/>
                  <a:pt x="5003260" y="560798"/>
                  <a:pt x="5000841" y="550088"/>
                </a:cubicBezTo>
                <a:cubicBezTo>
                  <a:pt x="4996005" y="529013"/>
                  <a:pt x="4992895" y="505520"/>
                  <a:pt x="4997041" y="484790"/>
                </a:cubicBezTo>
                <a:cubicBezTo>
                  <a:pt x="5000496" y="467516"/>
                  <a:pt x="5011897" y="447477"/>
                  <a:pt x="5026062" y="437803"/>
                </a:cubicBezTo>
                <a:cubicBezTo>
                  <a:pt x="5057502" y="416037"/>
                  <a:pt x="5059229" y="418456"/>
                  <a:pt x="5038155" y="377342"/>
                </a:cubicBezTo>
                <a:cubicBezTo>
                  <a:pt x="5002569" y="411891"/>
                  <a:pt x="4971475" y="450241"/>
                  <a:pt x="4932434" y="477535"/>
                </a:cubicBezTo>
                <a:cubicBezTo>
                  <a:pt x="4895121" y="503447"/>
                  <a:pt x="4849516" y="518303"/>
                  <a:pt x="4807021" y="536959"/>
                </a:cubicBezTo>
                <a:cubicBezTo>
                  <a:pt x="4794929" y="542142"/>
                  <a:pt x="4777999" y="539723"/>
                  <a:pt x="4769017" y="547324"/>
                </a:cubicBezTo>
                <a:cubicBezTo>
                  <a:pt x="4748287" y="565290"/>
                  <a:pt x="4726176" y="560453"/>
                  <a:pt x="4714429" y="545251"/>
                </a:cubicBezTo>
                <a:cubicBezTo>
                  <a:pt x="4706483" y="535232"/>
                  <a:pt x="4709938" y="509320"/>
                  <a:pt x="4717539" y="495500"/>
                </a:cubicBezTo>
                <a:cubicBezTo>
                  <a:pt x="4733086" y="466825"/>
                  <a:pt x="4755197" y="441604"/>
                  <a:pt x="4773854" y="414655"/>
                </a:cubicBezTo>
                <a:cubicBezTo>
                  <a:pt x="4798038" y="379070"/>
                  <a:pt x="4820150" y="342102"/>
                  <a:pt x="4846407" y="308244"/>
                </a:cubicBezTo>
                <a:cubicBezTo>
                  <a:pt x="4857462" y="293733"/>
                  <a:pt x="4878538" y="287169"/>
                  <a:pt x="4892357" y="274386"/>
                </a:cubicBezTo>
                <a:cubicBezTo>
                  <a:pt x="4911705" y="256766"/>
                  <a:pt x="4927943" y="235691"/>
                  <a:pt x="4947290" y="218416"/>
                </a:cubicBezTo>
                <a:cubicBezTo>
                  <a:pt x="4970438" y="197341"/>
                  <a:pt x="4993241" y="174194"/>
                  <a:pt x="5020535" y="160374"/>
                </a:cubicBezTo>
                <a:cubicBezTo>
                  <a:pt x="5046446" y="147591"/>
                  <a:pt x="5076159" y="180067"/>
                  <a:pt x="5075813" y="211507"/>
                </a:cubicBezTo>
                <a:cubicBezTo>
                  <a:pt x="5075813" y="223253"/>
                  <a:pt x="5084105" y="238455"/>
                  <a:pt x="5093433" y="245710"/>
                </a:cubicBezTo>
                <a:cubicBezTo>
                  <a:pt x="5111398" y="259875"/>
                  <a:pt x="5117272" y="269895"/>
                  <a:pt x="5100343" y="290279"/>
                </a:cubicBezTo>
                <a:cubicBezTo>
                  <a:pt x="5083068" y="311354"/>
                  <a:pt x="5070285" y="335883"/>
                  <a:pt x="5056466" y="359722"/>
                </a:cubicBezTo>
                <a:cubicBezTo>
                  <a:pt x="5053356" y="364905"/>
                  <a:pt x="5051974" y="375269"/>
                  <a:pt x="5055084" y="379070"/>
                </a:cubicBezTo>
                <a:cubicBezTo>
                  <a:pt x="5058193" y="383216"/>
                  <a:pt x="5069594" y="386325"/>
                  <a:pt x="5074086" y="383907"/>
                </a:cubicBezTo>
                <a:cubicBezTo>
                  <a:pt x="5117272" y="360413"/>
                  <a:pt x="5160113" y="358686"/>
                  <a:pt x="5202954" y="389780"/>
                </a:cubicBezTo>
                <a:cubicBezTo>
                  <a:pt x="5210209" y="372505"/>
                  <a:pt x="5217119" y="359722"/>
                  <a:pt x="5220919" y="346248"/>
                </a:cubicBezTo>
                <a:cubicBezTo>
                  <a:pt x="5228520" y="320682"/>
                  <a:pt x="5204681" y="297188"/>
                  <a:pt x="5179115" y="302025"/>
                </a:cubicBezTo>
                <a:cubicBezTo>
                  <a:pt x="5166332" y="304444"/>
                  <a:pt x="5152512" y="300989"/>
                  <a:pt x="5133855" y="299952"/>
                </a:cubicBezTo>
                <a:cubicBezTo>
                  <a:pt x="5144911" y="278877"/>
                  <a:pt x="5151821" y="265058"/>
                  <a:pt x="5160458" y="248820"/>
                </a:cubicBezTo>
                <a:cubicBezTo>
                  <a:pt x="5109326" y="226708"/>
                  <a:pt x="5090669" y="177994"/>
                  <a:pt x="5071667" y="131698"/>
                </a:cubicBezTo>
                <a:cubicBezTo>
                  <a:pt x="5062684" y="110278"/>
                  <a:pt x="5062339" y="81947"/>
                  <a:pt x="5067867" y="58799"/>
                </a:cubicBezTo>
                <a:cubicBezTo>
                  <a:pt x="5071667" y="42216"/>
                  <a:pt x="5089633" y="27014"/>
                  <a:pt x="5104489" y="15268"/>
                </a:cubicBezTo>
                <a:cubicBezTo>
                  <a:pt x="5140420" y="-13754"/>
                  <a:pt x="5177388" y="66"/>
                  <a:pt x="5190861" y="44289"/>
                </a:cubicBezTo>
                <a:cubicBezTo>
                  <a:pt x="5192589" y="50162"/>
                  <a:pt x="5209518" y="57072"/>
                  <a:pt x="5217119" y="54999"/>
                </a:cubicBezTo>
                <a:cubicBezTo>
                  <a:pt x="5244413" y="48089"/>
                  <a:pt x="5270670" y="37379"/>
                  <a:pt x="5301419" y="26669"/>
                </a:cubicBezTo>
                <a:cubicBezTo>
                  <a:pt x="5300037" y="47398"/>
                  <a:pt x="5298655" y="62600"/>
                  <a:pt x="5296927" y="84366"/>
                </a:cubicBezTo>
                <a:cubicBezTo>
                  <a:pt x="5314202" y="73310"/>
                  <a:pt x="5326294" y="60872"/>
                  <a:pt x="5340805" y="57418"/>
                </a:cubicBezTo>
                <a:cubicBezTo>
                  <a:pt x="5356006" y="53617"/>
                  <a:pt x="5373281" y="58454"/>
                  <a:pt x="5389519" y="59490"/>
                </a:cubicBezTo>
                <a:cubicBezTo>
                  <a:pt x="5390556" y="63291"/>
                  <a:pt x="5391938" y="67437"/>
                  <a:pt x="5392974" y="71237"/>
                </a:cubicBezTo>
                <a:cubicBezTo>
                  <a:pt x="5377427" y="80220"/>
                  <a:pt x="5362225" y="89203"/>
                  <a:pt x="5343914" y="99913"/>
                </a:cubicBezTo>
                <a:cubicBezTo>
                  <a:pt x="5347715" y="111660"/>
                  <a:pt x="5352206" y="126170"/>
                  <a:pt x="5358079" y="144136"/>
                </a:cubicBezTo>
                <a:cubicBezTo>
                  <a:pt x="5337350" y="148282"/>
                  <a:pt x="5318002" y="152082"/>
                  <a:pt x="5298310" y="155883"/>
                </a:cubicBezTo>
                <a:cubicBezTo>
                  <a:pt x="5298310" y="156919"/>
                  <a:pt x="5298655" y="158301"/>
                  <a:pt x="5298655" y="159337"/>
                </a:cubicBezTo>
                <a:cubicBezTo>
                  <a:pt x="5350479" y="159337"/>
                  <a:pt x="5402648" y="158301"/>
                  <a:pt x="5454471" y="159683"/>
                </a:cubicBezTo>
                <a:cubicBezTo>
                  <a:pt x="5511823" y="161065"/>
                  <a:pt x="5543608" y="126861"/>
                  <a:pt x="5570211" y="82984"/>
                </a:cubicBezTo>
                <a:cubicBezTo>
                  <a:pt x="5588522" y="84366"/>
                  <a:pt x="5607524" y="85748"/>
                  <a:pt x="5626526" y="87130"/>
                </a:cubicBezTo>
                <a:cubicBezTo>
                  <a:pt x="5627217" y="83675"/>
                  <a:pt x="5627562" y="79874"/>
                  <a:pt x="5628254" y="76420"/>
                </a:cubicBezTo>
                <a:cubicBezTo>
                  <a:pt x="5615125" y="74001"/>
                  <a:pt x="5601305" y="72965"/>
                  <a:pt x="5588522" y="69164"/>
                </a:cubicBezTo>
                <a:cubicBezTo>
                  <a:pt x="5580921" y="66746"/>
                  <a:pt x="5574357" y="60872"/>
                  <a:pt x="5567101" y="56381"/>
                </a:cubicBezTo>
                <a:cubicBezTo>
                  <a:pt x="5575048" y="51544"/>
                  <a:pt x="5583340" y="42216"/>
                  <a:pt x="5590940" y="42907"/>
                </a:cubicBezTo>
                <a:cubicBezTo>
                  <a:pt x="5618580" y="44634"/>
                  <a:pt x="5648983" y="28742"/>
                  <a:pt x="5674204" y="53272"/>
                </a:cubicBezTo>
                <a:cubicBezTo>
                  <a:pt x="5676622" y="55690"/>
                  <a:pt x="5689405" y="52581"/>
                  <a:pt x="5690442" y="49817"/>
                </a:cubicBezTo>
                <a:cubicBezTo>
                  <a:pt x="5699079" y="20450"/>
                  <a:pt x="5717390" y="32197"/>
                  <a:pt x="5733283" y="39452"/>
                </a:cubicBezTo>
                <a:cubicBezTo>
                  <a:pt x="5756431" y="49817"/>
                  <a:pt x="5780615" y="59145"/>
                  <a:pt x="5800308" y="74001"/>
                </a:cubicBezTo>
                <a:cubicBezTo>
                  <a:pt x="5808945" y="80565"/>
                  <a:pt x="5807563" y="100258"/>
                  <a:pt x="5806182" y="119260"/>
                </a:cubicBezTo>
                <a:cubicBezTo>
                  <a:pt x="5766104" y="67091"/>
                  <a:pt x="5716699" y="75038"/>
                  <a:pt x="5662803" y="87475"/>
                </a:cubicBezTo>
                <a:cubicBezTo>
                  <a:pt x="5686987" y="109932"/>
                  <a:pt x="5670058" y="120297"/>
                  <a:pt x="5649328" y="129625"/>
                </a:cubicBezTo>
                <a:cubicBezTo>
                  <a:pt x="5650019" y="132389"/>
                  <a:pt x="5650711" y="135499"/>
                  <a:pt x="5651401" y="138262"/>
                </a:cubicBezTo>
                <a:cubicBezTo>
                  <a:pt x="5669367" y="138262"/>
                  <a:pt x="5687333" y="138608"/>
                  <a:pt x="5705298" y="138262"/>
                </a:cubicBezTo>
                <a:cubicBezTo>
                  <a:pt x="5738120" y="137917"/>
                  <a:pt x="5770941" y="136190"/>
                  <a:pt x="5803763" y="137226"/>
                </a:cubicBezTo>
                <a:cubicBezTo>
                  <a:pt x="5810327" y="137571"/>
                  <a:pt x="5816546" y="148627"/>
                  <a:pt x="5831402" y="162447"/>
                </a:cubicBezTo>
                <a:cubicBezTo>
                  <a:pt x="5792707" y="166593"/>
                  <a:pt x="5764723" y="168666"/>
                  <a:pt x="5737083" y="172466"/>
                </a:cubicBezTo>
                <a:cubicBezTo>
                  <a:pt x="5717045" y="175230"/>
                  <a:pt x="5695279" y="176612"/>
                  <a:pt x="5677659" y="185595"/>
                </a:cubicBezTo>
                <a:cubicBezTo>
                  <a:pt x="5642764" y="203560"/>
                  <a:pt x="5675586" y="220489"/>
                  <a:pt x="5679386" y="239491"/>
                </a:cubicBezTo>
                <a:cubicBezTo>
                  <a:pt x="5709098" y="218071"/>
                  <a:pt x="5745721" y="227399"/>
                  <a:pt x="5767141" y="260566"/>
                </a:cubicBezTo>
                <a:cubicBezTo>
                  <a:pt x="5740538" y="286824"/>
                  <a:pt x="5706335" y="223253"/>
                  <a:pt x="5679041" y="269549"/>
                </a:cubicBezTo>
                <a:cubicBezTo>
                  <a:pt x="5657966" y="251238"/>
                  <a:pt x="5636545" y="232582"/>
                  <a:pt x="5614434" y="213234"/>
                </a:cubicBezTo>
                <a:cubicBezTo>
                  <a:pt x="5628254" y="202869"/>
                  <a:pt x="5640346" y="194232"/>
                  <a:pt x="5651056" y="185940"/>
                </a:cubicBezTo>
                <a:cubicBezTo>
                  <a:pt x="5602342" y="179721"/>
                  <a:pt x="5555009" y="174194"/>
                  <a:pt x="5501458" y="167284"/>
                </a:cubicBezTo>
                <a:cubicBezTo>
                  <a:pt x="5512514" y="189395"/>
                  <a:pt x="5519424" y="203560"/>
                  <a:pt x="5527025" y="218416"/>
                </a:cubicBezTo>
                <a:cubicBezTo>
                  <a:pt x="5518733" y="229818"/>
                  <a:pt x="5510095" y="241564"/>
                  <a:pt x="5497312" y="259530"/>
                </a:cubicBezTo>
                <a:cubicBezTo>
                  <a:pt x="5553282" y="287169"/>
                  <a:pt x="5606833" y="313772"/>
                  <a:pt x="5661075" y="340720"/>
                </a:cubicBezTo>
                <a:cubicBezTo>
                  <a:pt x="5657966" y="358340"/>
                  <a:pt x="5654165" y="378724"/>
                  <a:pt x="5649674" y="404982"/>
                </a:cubicBezTo>
                <a:cubicBezTo>
                  <a:pt x="5679041" y="414655"/>
                  <a:pt x="5689751" y="443677"/>
                  <a:pt x="5686641" y="480990"/>
                </a:cubicBezTo>
                <a:cubicBezTo>
                  <a:pt x="5684568" y="507247"/>
                  <a:pt x="5694588" y="520376"/>
                  <a:pt x="5724991" y="518994"/>
                </a:cubicBezTo>
                <a:cubicBezTo>
                  <a:pt x="5762304" y="517266"/>
                  <a:pt x="5770250" y="532813"/>
                  <a:pt x="5757122" y="579800"/>
                </a:cubicBezTo>
                <a:cubicBezTo>
                  <a:pt x="5790289" y="591201"/>
                  <a:pt x="5823456" y="602603"/>
                  <a:pt x="5858351" y="614349"/>
                </a:cubicBezTo>
                <a:cubicBezTo>
                  <a:pt x="5863533" y="608821"/>
                  <a:pt x="5870097" y="601912"/>
                  <a:pt x="5878043" y="593620"/>
                </a:cubicBezTo>
                <a:cubicBezTo>
                  <a:pt x="5831057" y="549742"/>
                  <a:pt x="5764723" y="525213"/>
                  <a:pt x="5745029" y="456460"/>
                </a:cubicBezTo>
                <a:cubicBezTo>
                  <a:pt x="5747448" y="454041"/>
                  <a:pt x="5749866" y="451623"/>
                  <a:pt x="5752285" y="449205"/>
                </a:cubicBezTo>
                <a:cubicBezTo>
                  <a:pt x="5761268" y="458533"/>
                  <a:pt x="5770250" y="468207"/>
                  <a:pt x="5784761" y="483754"/>
                </a:cubicBezTo>
                <a:cubicBezTo>
                  <a:pt x="5784761" y="466825"/>
                  <a:pt x="5784761" y="452659"/>
                  <a:pt x="5784761" y="447132"/>
                </a:cubicBezTo>
                <a:cubicBezTo>
                  <a:pt x="5809636" y="428475"/>
                  <a:pt x="5829675" y="410164"/>
                  <a:pt x="5852823" y="396344"/>
                </a:cubicBezTo>
                <a:cubicBezTo>
                  <a:pt x="5871134" y="385289"/>
                  <a:pt x="5892900" y="374233"/>
                  <a:pt x="5912938" y="374233"/>
                </a:cubicBezTo>
                <a:cubicBezTo>
                  <a:pt x="5922612" y="374233"/>
                  <a:pt x="5932977" y="399454"/>
                  <a:pt x="5942305" y="413619"/>
                </a:cubicBezTo>
                <a:cubicBezTo>
                  <a:pt x="5945414" y="418456"/>
                  <a:pt x="5944723" y="429166"/>
                  <a:pt x="5947833" y="429857"/>
                </a:cubicBezTo>
                <a:cubicBezTo>
                  <a:pt x="5972363" y="436076"/>
                  <a:pt x="5989637" y="449895"/>
                  <a:pt x="5999657" y="473734"/>
                </a:cubicBezTo>
                <a:cubicBezTo>
                  <a:pt x="6000347" y="475462"/>
                  <a:pt x="6008639" y="474080"/>
                  <a:pt x="6013822" y="474080"/>
                </a:cubicBezTo>
                <a:cubicBezTo>
                  <a:pt x="6017277" y="450241"/>
                  <a:pt x="6020386" y="427439"/>
                  <a:pt x="6023841" y="402909"/>
                </a:cubicBezTo>
                <a:cubicBezTo>
                  <a:pt x="6039042" y="402909"/>
                  <a:pt x="6052171" y="402909"/>
                  <a:pt x="6060463" y="402909"/>
                </a:cubicBezTo>
                <a:cubicBezTo>
                  <a:pt x="6074283" y="433312"/>
                  <a:pt x="6084647" y="462333"/>
                  <a:pt x="6100885" y="487554"/>
                </a:cubicBezTo>
                <a:cubicBezTo>
                  <a:pt x="6105377" y="494809"/>
                  <a:pt x="6135089" y="497919"/>
                  <a:pt x="6137853" y="493427"/>
                </a:cubicBezTo>
                <a:cubicBezTo>
                  <a:pt x="6152709" y="469243"/>
                  <a:pt x="6174820" y="461642"/>
                  <a:pt x="6192095" y="479262"/>
                </a:cubicBezTo>
                <a:cubicBezTo>
                  <a:pt x="6208679" y="496191"/>
                  <a:pt x="6212479" y="523831"/>
                  <a:pt x="6189331" y="545251"/>
                </a:cubicBezTo>
                <a:cubicBezTo>
                  <a:pt x="6185185" y="549052"/>
                  <a:pt x="6183458" y="555270"/>
                  <a:pt x="6191404" y="557343"/>
                </a:cubicBezTo>
                <a:cubicBezTo>
                  <a:pt x="6205915" y="588437"/>
                  <a:pt x="6222498" y="619186"/>
                  <a:pt x="6234591" y="651317"/>
                </a:cubicBezTo>
                <a:cubicBezTo>
                  <a:pt x="6248756" y="688630"/>
                  <a:pt x="6279159" y="704177"/>
                  <a:pt x="6317163" y="686902"/>
                </a:cubicBezTo>
                <a:cubicBezTo>
                  <a:pt x="6329255" y="671701"/>
                  <a:pt x="6341693" y="656499"/>
                  <a:pt x="6353785" y="641298"/>
                </a:cubicBezTo>
                <a:cubicBezTo>
                  <a:pt x="6364841" y="651317"/>
                  <a:pt x="6375551" y="661336"/>
                  <a:pt x="6386607" y="671355"/>
                </a:cubicBezTo>
                <a:cubicBezTo>
                  <a:pt x="6385225" y="673774"/>
                  <a:pt x="6383843" y="676192"/>
                  <a:pt x="6382115" y="678956"/>
                </a:cubicBezTo>
                <a:cubicBezTo>
                  <a:pt x="6417355" y="678956"/>
                  <a:pt x="6452941" y="678956"/>
                  <a:pt x="6488181" y="678956"/>
                </a:cubicBezTo>
                <a:cubicBezTo>
                  <a:pt x="6489217" y="681720"/>
                  <a:pt x="6489908" y="684484"/>
                  <a:pt x="6490945" y="687248"/>
                </a:cubicBezTo>
                <a:cubicBezTo>
                  <a:pt x="6482998" y="693812"/>
                  <a:pt x="6476089" y="703486"/>
                  <a:pt x="6467106" y="705904"/>
                </a:cubicBezTo>
                <a:cubicBezTo>
                  <a:pt x="6436012" y="713851"/>
                  <a:pt x="6402845" y="716269"/>
                  <a:pt x="6393862" y="757037"/>
                </a:cubicBezTo>
                <a:cubicBezTo>
                  <a:pt x="6393171" y="759456"/>
                  <a:pt x="6368986" y="762565"/>
                  <a:pt x="6366223" y="758074"/>
                </a:cubicBezTo>
                <a:cubicBezTo>
                  <a:pt x="6344802" y="726634"/>
                  <a:pt x="6313708" y="748054"/>
                  <a:pt x="6288833" y="745981"/>
                </a:cubicBezTo>
                <a:cubicBezTo>
                  <a:pt x="6275704" y="744945"/>
                  <a:pt x="6252211" y="772239"/>
                  <a:pt x="6247719" y="790550"/>
                </a:cubicBezTo>
                <a:cubicBezTo>
                  <a:pt x="6239082" y="824062"/>
                  <a:pt x="6238046" y="860339"/>
                  <a:pt x="6239427" y="895234"/>
                </a:cubicBezTo>
                <a:cubicBezTo>
                  <a:pt x="6241500" y="944984"/>
                  <a:pt x="6248410" y="994390"/>
                  <a:pt x="6253593" y="1046904"/>
                </a:cubicBezTo>
                <a:cubicBezTo>
                  <a:pt x="6263612" y="1045522"/>
                  <a:pt x="6269485" y="1045868"/>
                  <a:pt x="6274668" y="1043795"/>
                </a:cubicBezTo>
                <a:cubicBezTo>
                  <a:pt x="6303689" y="1032048"/>
                  <a:pt x="6329946" y="1023756"/>
                  <a:pt x="6338929" y="1068325"/>
                </a:cubicBezTo>
                <a:cubicBezTo>
                  <a:pt x="6339965" y="1074198"/>
                  <a:pt x="6356549" y="1076962"/>
                  <a:pt x="6368296" y="1082144"/>
                </a:cubicBezTo>
                <a:cubicBezTo>
                  <a:pt x="6346875" y="1110475"/>
                  <a:pt x="6376587" y="1167481"/>
                  <a:pt x="6312672" y="1173009"/>
                </a:cubicBezTo>
                <a:cubicBezTo>
                  <a:pt x="6316472" y="1187174"/>
                  <a:pt x="6319581" y="1199266"/>
                  <a:pt x="6322691" y="1211013"/>
                </a:cubicBezTo>
                <a:cubicBezTo>
                  <a:pt x="6318890" y="1214122"/>
                  <a:pt x="6315090" y="1217231"/>
                  <a:pt x="6311289" y="1220341"/>
                </a:cubicBezTo>
                <a:cubicBezTo>
                  <a:pt x="6303343" y="1206521"/>
                  <a:pt x="6295742" y="1192702"/>
                  <a:pt x="6287105" y="1177500"/>
                </a:cubicBezTo>
                <a:cubicBezTo>
                  <a:pt x="6259120" y="1194775"/>
                  <a:pt x="6225953" y="1197538"/>
                  <a:pt x="6235627" y="1238652"/>
                </a:cubicBezTo>
                <a:cubicBezTo>
                  <a:pt x="6236318" y="1241416"/>
                  <a:pt x="6214552" y="1249362"/>
                  <a:pt x="6199350" y="1257308"/>
                </a:cubicBezTo>
                <a:cubicBezTo>
                  <a:pt x="6195205" y="1207903"/>
                  <a:pt x="6220425" y="1184755"/>
                  <a:pt x="6244955" y="1160571"/>
                </a:cubicBezTo>
                <a:cubicBezTo>
                  <a:pt x="6261539" y="1144333"/>
                  <a:pt x="6273285" y="1123949"/>
                  <a:pt x="6289523" y="1107365"/>
                </a:cubicBezTo>
                <a:cubicBezTo>
                  <a:pt x="6296779" y="1100110"/>
                  <a:pt x="6308871" y="1098037"/>
                  <a:pt x="6320618" y="1092509"/>
                </a:cubicBezTo>
                <a:cubicBezTo>
                  <a:pt x="6299543" y="1084563"/>
                  <a:pt x="6281232" y="1077653"/>
                  <a:pt x="6260157" y="1069707"/>
                </a:cubicBezTo>
                <a:cubicBezTo>
                  <a:pt x="6258084" y="1075580"/>
                  <a:pt x="6252211" y="1084908"/>
                  <a:pt x="6254629" y="1088018"/>
                </a:cubicBezTo>
                <a:cubicBezTo>
                  <a:pt x="6277777" y="1119112"/>
                  <a:pt x="6260848" y="1130859"/>
                  <a:pt x="6233554" y="1145369"/>
                </a:cubicBezTo>
                <a:cubicBezTo>
                  <a:pt x="6214552" y="1155389"/>
                  <a:pt x="6201423" y="1175773"/>
                  <a:pt x="6185185" y="1190629"/>
                </a:cubicBezTo>
                <a:cubicBezTo>
                  <a:pt x="6183803" y="1192011"/>
                  <a:pt x="6178621" y="1189592"/>
                  <a:pt x="6181385" y="1189938"/>
                </a:cubicBezTo>
                <a:cubicBezTo>
                  <a:pt x="6177930" y="1162989"/>
                  <a:pt x="6174820" y="1138805"/>
                  <a:pt x="6171366" y="1110475"/>
                </a:cubicBezTo>
                <a:cubicBezTo>
                  <a:pt x="6169984" y="1110820"/>
                  <a:pt x="6178275" y="1108747"/>
                  <a:pt x="6191058" y="1105983"/>
                </a:cubicBezTo>
                <a:cubicBezTo>
                  <a:pt x="6189331" y="1092855"/>
                  <a:pt x="6187603" y="1079381"/>
                  <a:pt x="6184494" y="1056233"/>
                </a:cubicBezTo>
                <a:cubicBezTo>
                  <a:pt x="6174130" y="1070398"/>
                  <a:pt x="6167565" y="1075926"/>
                  <a:pt x="6165492" y="1082835"/>
                </a:cubicBezTo>
                <a:cubicBezTo>
                  <a:pt x="6156509" y="1110475"/>
                  <a:pt x="6139926" y="1111511"/>
                  <a:pt x="6117469" y="1099764"/>
                </a:cubicBezTo>
                <a:cubicBezTo>
                  <a:pt x="6110905" y="1096310"/>
                  <a:pt x="6102613" y="1095964"/>
                  <a:pt x="6095358" y="1093546"/>
                </a:cubicBezTo>
                <a:cubicBezTo>
                  <a:pt x="6088102" y="1091127"/>
                  <a:pt x="6081538" y="1087672"/>
                  <a:pt x="6074283" y="1084563"/>
                </a:cubicBezTo>
                <a:cubicBezTo>
                  <a:pt x="6077046" y="1077999"/>
                  <a:pt x="6082229" y="1071434"/>
                  <a:pt x="6082575" y="1064524"/>
                </a:cubicBezTo>
                <a:cubicBezTo>
                  <a:pt x="6083265" y="1051050"/>
                  <a:pt x="6084647" y="1036194"/>
                  <a:pt x="6080156" y="1023756"/>
                </a:cubicBezTo>
                <a:cubicBezTo>
                  <a:pt x="6069446" y="993699"/>
                  <a:pt x="6054589" y="965368"/>
                  <a:pt x="6043188" y="935656"/>
                </a:cubicBezTo>
                <a:cubicBezTo>
                  <a:pt x="6041806" y="931856"/>
                  <a:pt x="6049407" y="924255"/>
                  <a:pt x="6053899" y="916654"/>
                </a:cubicBezTo>
                <a:cubicBezTo>
                  <a:pt x="6044570" y="908017"/>
                  <a:pt x="6035242" y="899034"/>
                  <a:pt x="6019004" y="883832"/>
                </a:cubicBezTo>
                <a:cubicBezTo>
                  <a:pt x="6036624" y="876232"/>
                  <a:pt x="6049753" y="870013"/>
                  <a:pt x="6063227" y="865867"/>
                </a:cubicBezTo>
                <a:cubicBezTo>
                  <a:pt x="6066336" y="864830"/>
                  <a:pt x="6071864" y="871740"/>
                  <a:pt x="6076355" y="875195"/>
                </a:cubicBezTo>
                <a:cubicBezTo>
                  <a:pt x="6070136" y="882451"/>
                  <a:pt x="6063918" y="889706"/>
                  <a:pt x="6057699" y="896616"/>
                </a:cubicBezTo>
                <a:cubicBezTo>
                  <a:pt x="6061154" y="895925"/>
                  <a:pt x="6064609" y="894888"/>
                  <a:pt x="6068064" y="894197"/>
                </a:cubicBezTo>
                <a:cubicBezTo>
                  <a:pt x="6072901" y="905253"/>
                  <a:pt x="6079810" y="915618"/>
                  <a:pt x="6082575" y="927364"/>
                </a:cubicBezTo>
                <a:cubicBezTo>
                  <a:pt x="6091212" y="962950"/>
                  <a:pt x="6098467" y="998536"/>
                  <a:pt x="6103995" y="1022720"/>
                </a:cubicBezTo>
                <a:cubicBezTo>
                  <a:pt x="6139926" y="1025484"/>
                  <a:pt x="6166183" y="1027902"/>
                  <a:pt x="6192786" y="1029630"/>
                </a:cubicBezTo>
                <a:cubicBezTo>
                  <a:pt x="6200387" y="1029975"/>
                  <a:pt x="6208333" y="1028593"/>
                  <a:pt x="6216279" y="1027902"/>
                </a:cubicBezTo>
                <a:cubicBezTo>
                  <a:pt x="6214897" y="1019956"/>
                  <a:pt x="6213861" y="1012355"/>
                  <a:pt x="6212479" y="1004409"/>
                </a:cubicBezTo>
                <a:cubicBezTo>
                  <a:pt x="6210752" y="993353"/>
                  <a:pt x="6207297" y="981952"/>
                  <a:pt x="6207642" y="970896"/>
                </a:cubicBezTo>
                <a:cubicBezTo>
                  <a:pt x="6208679" y="946366"/>
                  <a:pt x="6220080" y="921145"/>
                  <a:pt x="6195895" y="899725"/>
                </a:cubicBezTo>
                <a:cubicBezTo>
                  <a:pt x="6190022" y="894197"/>
                  <a:pt x="6190713" y="880032"/>
                  <a:pt x="6190368" y="870013"/>
                </a:cubicBezTo>
                <a:cubicBezTo>
                  <a:pt x="6190022" y="861376"/>
                  <a:pt x="6191750" y="852393"/>
                  <a:pt x="6192786" y="843410"/>
                </a:cubicBezTo>
                <a:cubicBezTo>
                  <a:pt x="6193477" y="837882"/>
                  <a:pt x="6192440" y="830972"/>
                  <a:pt x="6195550" y="826826"/>
                </a:cubicBezTo>
                <a:cubicBezTo>
                  <a:pt x="6201769" y="817498"/>
                  <a:pt x="6218007" y="804715"/>
                  <a:pt x="6215934" y="800915"/>
                </a:cubicBezTo>
                <a:cubicBezTo>
                  <a:pt x="6205915" y="782258"/>
                  <a:pt x="6193822" y="763602"/>
                  <a:pt x="6177930" y="749436"/>
                </a:cubicBezTo>
                <a:cubicBezTo>
                  <a:pt x="6161001" y="734235"/>
                  <a:pt x="6140271" y="721797"/>
                  <a:pt x="6119196" y="712123"/>
                </a:cubicBezTo>
                <a:cubicBezTo>
                  <a:pt x="6107104" y="706595"/>
                  <a:pt x="6091557" y="708323"/>
                  <a:pt x="6077392" y="706941"/>
                </a:cubicBezTo>
                <a:cubicBezTo>
                  <a:pt x="6067718" y="705904"/>
                  <a:pt x="6057699" y="704868"/>
                  <a:pt x="6048025" y="703832"/>
                </a:cubicBezTo>
                <a:cubicBezTo>
                  <a:pt x="6051826" y="693121"/>
                  <a:pt x="6053899" y="680684"/>
                  <a:pt x="6060463" y="672046"/>
                </a:cubicBezTo>
                <a:cubicBezTo>
                  <a:pt x="6071864" y="656845"/>
                  <a:pt x="6078083" y="599148"/>
                  <a:pt x="6065645" y="586019"/>
                </a:cubicBezTo>
                <a:cubicBezTo>
                  <a:pt x="6060463" y="580491"/>
                  <a:pt x="6050789" y="579455"/>
                  <a:pt x="6042843" y="567363"/>
                </a:cubicBezTo>
                <a:cubicBezTo>
                  <a:pt x="6070828" y="567363"/>
                  <a:pt x="6099158" y="567363"/>
                  <a:pt x="6134744" y="567363"/>
                </a:cubicBezTo>
                <a:cubicBezTo>
                  <a:pt x="6120924" y="552161"/>
                  <a:pt x="6113323" y="543869"/>
                  <a:pt x="6108141" y="538341"/>
                </a:cubicBezTo>
                <a:cubicBezTo>
                  <a:pt x="6092593" y="541796"/>
                  <a:pt x="6079465" y="544906"/>
                  <a:pt x="6066336" y="548015"/>
                </a:cubicBezTo>
                <a:cubicBezTo>
                  <a:pt x="6063918" y="536268"/>
                  <a:pt x="6063572" y="523831"/>
                  <a:pt x="6058736" y="513466"/>
                </a:cubicBezTo>
                <a:cubicBezTo>
                  <a:pt x="6054244" y="504138"/>
                  <a:pt x="6038697" y="489972"/>
                  <a:pt x="6037661" y="490663"/>
                </a:cubicBezTo>
                <a:cubicBezTo>
                  <a:pt x="6008294" y="511738"/>
                  <a:pt x="5998275" y="482026"/>
                  <a:pt x="5982382" y="470280"/>
                </a:cubicBezTo>
                <a:cubicBezTo>
                  <a:pt x="5964416" y="456805"/>
                  <a:pt x="5950251" y="452314"/>
                  <a:pt x="5928831" y="466825"/>
                </a:cubicBezTo>
                <a:cubicBezTo>
                  <a:pt x="5899464" y="486863"/>
                  <a:pt x="5866643" y="502065"/>
                  <a:pt x="5835548" y="519339"/>
                </a:cubicBezTo>
                <a:cubicBezTo>
                  <a:pt x="5836239" y="522449"/>
                  <a:pt x="5837276" y="525558"/>
                  <a:pt x="5837967" y="528668"/>
                </a:cubicBezTo>
                <a:cubicBezTo>
                  <a:pt x="5862842" y="524867"/>
                  <a:pt x="5889445" y="513120"/>
                  <a:pt x="5911902" y="518994"/>
                </a:cubicBezTo>
                <a:cubicBezTo>
                  <a:pt x="5936432" y="525213"/>
                  <a:pt x="5957161" y="547324"/>
                  <a:pt x="5979618" y="562526"/>
                </a:cubicBezTo>
                <a:cubicBezTo>
                  <a:pt x="5975472" y="568054"/>
                  <a:pt x="5970981" y="573927"/>
                  <a:pt x="5966835" y="579455"/>
                </a:cubicBezTo>
                <a:cubicBezTo>
                  <a:pt x="5973745" y="575309"/>
                  <a:pt x="5979963" y="568745"/>
                  <a:pt x="5987219" y="567363"/>
                </a:cubicBezTo>
                <a:cubicBezTo>
                  <a:pt x="5993783" y="566326"/>
                  <a:pt x="6001038" y="570472"/>
                  <a:pt x="6008294" y="572545"/>
                </a:cubicBezTo>
                <a:cubicBezTo>
                  <a:pt x="6004839" y="579800"/>
                  <a:pt x="6003457" y="590165"/>
                  <a:pt x="5997929" y="593965"/>
                </a:cubicBezTo>
                <a:cubicBezTo>
                  <a:pt x="5984110" y="603294"/>
                  <a:pt x="5968217" y="609858"/>
                  <a:pt x="5948524" y="620223"/>
                </a:cubicBezTo>
                <a:cubicBezTo>
                  <a:pt x="5972708" y="636806"/>
                  <a:pt x="5995165" y="647517"/>
                  <a:pt x="6010712" y="664446"/>
                </a:cubicBezTo>
                <a:cubicBezTo>
                  <a:pt x="6025223" y="679993"/>
                  <a:pt x="6032478" y="702104"/>
                  <a:pt x="6046643" y="728361"/>
                </a:cubicBezTo>
                <a:cubicBezTo>
                  <a:pt x="6000693" y="724907"/>
                  <a:pt x="6000347" y="648553"/>
                  <a:pt x="5946105" y="686902"/>
                </a:cubicBezTo>
                <a:cubicBezTo>
                  <a:pt x="5943341" y="671355"/>
                  <a:pt x="5941959" y="661336"/>
                  <a:pt x="5940577" y="653390"/>
                </a:cubicBezTo>
                <a:cubicBezTo>
                  <a:pt x="5913975" y="649935"/>
                  <a:pt x="5888408" y="646480"/>
                  <a:pt x="5854205" y="641643"/>
                </a:cubicBezTo>
                <a:cubicBezTo>
                  <a:pt x="5868024" y="660645"/>
                  <a:pt x="5880462" y="677920"/>
                  <a:pt x="5895318" y="698304"/>
                </a:cubicBezTo>
                <a:cubicBezTo>
                  <a:pt x="5881844" y="714887"/>
                  <a:pt x="5901882" y="766365"/>
                  <a:pt x="5843149" y="757037"/>
                </a:cubicBezTo>
                <a:cubicBezTo>
                  <a:pt x="5846258" y="764984"/>
                  <a:pt x="5854205" y="774657"/>
                  <a:pt x="5851786" y="781222"/>
                </a:cubicBezTo>
                <a:cubicBezTo>
                  <a:pt x="5847641" y="793314"/>
                  <a:pt x="5837621" y="803333"/>
                  <a:pt x="5830020" y="814389"/>
                </a:cubicBezTo>
                <a:cubicBezTo>
                  <a:pt x="5821729" y="808515"/>
                  <a:pt x="5807909" y="804369"/>
                  <a:pt x="5805490" y="796423"/>
                </a:cubicBezTo>
                <a:cubicBezTo>
                  <a:pt x="5795471" y="764984"/>
                  <a:pt x="5789252" y="732507"/>
                  <a:pt x="5780961" y="697958"/>
                </a:cubicBezTo>
                <a:cubicBezTo>
                  <a:pt x="5777851" y="697267"/>
                  <a:pt x="5769559" y="695194"/>
                  <a:pt x="5761268" y="693467"/>
                </a:cubicBezTo>
                <a:cubicBezTo>
                  <a:pt x="5717390" y="685175"/>
                  <a:pt x="5718772" y="685866"/>
                  <a:pt x="5738465" y="644753"/>
                </a:cubicBezTo>
                <a:cubicBezTo>
                  <a:pt x="5745029" y="630933"/>
                  <a:pt x="5742957" y="612622"/>
                  <a:pt x="5745375" y="593620"/>
                </a:cubicBezTo>
                <a:cubicBezTo>
                  <a:pt x="5728791" y="591201"/>
                  <a:pt x="5714972" y="589474"/>
                  <a:pt x="5701152" y="587401"/>
                </a:cubicBezTo>
                <a:cubicBezTo>
                  <a:pt x="5702534" y="590165"/>
                  <a:pt x="5704262" y="592929"/>
                  <a:pt x="5705643" y="596038"/>
                </a:cubicBezTo>
                <a:cubicBezTo>
                  <a:pt x="5684914" y="615386"/>
                  <a:pt x="5664184" y="635079"/>
                  <a:pt x="5649674" y="648898"/>
                </a:cubicBezTo>
                <a:cubicBezTo>
                  <a:pt x="5633436" y="640261"/>
                  <a:pt x="5625490" y="635770"/>
                  <a:pt x="5616852" y="631969"/>
                </a:cubicBezTo>
                <a:cubicBezTo>
                  <a:pt x="5591631" y="620914"/>
                  <a:pt x="5563647" y="613313"/>
                  <a:pt x="5542226" y="597420"/>
                </a:cubicBezTo>
                <a:cubicBezTo>
                  <a:pt x="5534971" y="591892"/>
                  <a:pt x="5544299" y="564944"/>
                  <a:pt x="5546372" y="543524"/>
                </a:cubicBezTo>
                <a:cubicBezTo>
                  <a:pt x="5574702" y="559071"/>
                  <a:pt x="5591977" y="572890"/>
                  <a:pt x="5611324" y="578073"/>
                </a:cubicBezTo>
                <a:cubicBezTo>
                  <a:pt x="5626872" y="582219"/>
                  <a:pt x="5644837" y="575309"/>
                  <a:pt x="5662111" y="573581"/>
                </a:cubicBezTo>
                <a:cubicBezTo>
                  <a:pt x="5660384" y="562871"/>
                  <a:pt x="5658657" y="551815"/>
                  <a:pt x="5656929" y="541105"/>
                </a:cubicBezTo>
                <a:cubicBezTo>
                  <a:pt x="5653820" y="540760"/>
                  <a:pt x="5650365" y="540414"/>
                  <a:pt x="5647256" y="540414"/>
                </a:cubicBezTo>
                <a:cubicBezTo>
                  <a:pt x="5655202" y="529358"/>
                  <a:pt x="5662803" y="518303"/>
                  <a:pt x="5670749" y="507247"/>
                </a:cubicBezTo>
                <a:cubicBezTo>
                  <a:pt x="5665912" y="511047"/>
                  <a:pt x="5661421" y="514848"/>
                  <a:pt x="5656584" y="518648"/>
                </a:cubicBezTo>
                <a:cubicBezTo>
                  <a:pt x="5637927" y="501028"/>
                  <a:pt x="5619271" y="483408"/>
                  <a:pt x="5600960" y="465788"/>
                </a:cubicBezTo>
                <a:cubicBezTo>
                  <a:pt x="5605797" y="460260"/>
                  <a:pt x="5610979" y="454387"/>
                  <a:pt x="5615816" y="448859"/>
                </a:cubicBezTo>
                <a:cubicBezTo>
                  <a:pt x="5603378" y="451968"/>
                  <a:pt x="5590250" y="453696"/>
                  <a:pt x="5578157" y="458187"/>
                </a:cubicBezTo>
                <a:cubicBezTo>
                  <a:pt x="5560192" y="465443"/>
                  <a:pt x="5552936" y="459569"/>
                  <a:pt x="5540153" y="444713"/>
                </a:cubicBezTo>
                <a:cubicBezTo>
                  <a:pt x="5525297" y="427784"/>
                  <a:pt x="5499040" y="420874"/>
                  <a:pt x="5474510" y="408091"/>
                </a:cubicBezTo>
                <a:cubicBezTo>
                  <a:pt x="5473819" y="409473"/>
                  <a:pt x="5477965" y="402218"/>
                  <a:pt x="5482456" y="394962"/>
                </a:cubicBezTo>
                <a:cubicBezTo>
                  <a:pt x="5449980" y="367669"/>
                  <a:pt x="5399193" y="369051"/>
                  <a:pt x="5370517" y="395308"/>
                </a:cubicBezTo>
                <a:cubicBezTo>
                  <a:pt x="5372244" y="415001"/>
                  <a:pt x="5373626" y="431930"/>
                  <a:pt x="5375008" y="448514"/>
                </a:cubicBezTo>
                <a:lnTo>
                  <a:pt x="5375699" y="447823"/>
                </a:lnTo>
                <a:cubicBezTo>
                  <a:pt x="5358079" y="452659"/>
                  <a:pt x="5340114" y="457151"/>
                  <a:pt x="5316275" y="463370"/>
                </a:cubicBezTo>
                <a:cubicBezTo>
                  <a:pt x="5320075" y="447823"/>
                  <a:pt x="5325258" y="427439"/>
                  <a:pt x="5330785" y="405673"/>
                </a:cubicBezTo>
                <a:cubicBezTo>
                  <a:pt x="5293818" y="400490"/>
                  <a:pt x="5292091" y="429166"/>
                  <a:pt x="5283453" y="448168"/>
                </a:cubicBezTo>
                <a:cubicBezTo>
                  <a:pt x="5275161" y="466825"/>
                  <a:pt x="5287254" y="475807"/>
                  <a:pt x="5303492" y="484099"/>
                </a:cubicBezTo>
                <a:cubicBezTo>
                  <a:pt x="5321112" y="493082"/>
                  <a:pt x="5342187" y="502065"/>
                  <a:pt x="5352206" y="517612"/>
                </a:cubicBezTo>
                <a:cubicBezTo>
                  <a:pt x="5360843" y="531431"/>
                  <a:pt x="5356352" y="553888"/>
                  <a:pt x="5358079" y="577382"/>
                </a:cubicBezTo>
                <a:cubicBezTo>
                  <a:pt x="5392628" y="587747"/>
                  <a:pt x="5435815" y="601912"/>
                  <a:pt x="5479692" y="612622"/>
                </a:cubicBezTo>
                <a:cubicBezTo>
                  <a:pt x="5487293" y="614349"/>
                  <a:pt x="5498349" y="601221"/>
                  <a:pt x="5509059" y="594311"/>
                </a:cubicBezTo>
                <a:cubicBezTo>
                  <a:pt x="5540844" y="605367"/>
                  <a:pt x="5520806" y="617113"/>
                  <a:pt x="5492821" y="635079"/>
                </a:cubicBezTo>
                <a:cubicBezTo>
                  <a:pt x="5522879" y="640261"/>
                  <a:pt x="5542226" y="642334"/>
                  <a:pt x="5560192" y="647171"/>
                </a:cubicBezTo>
                <a:cubicBezTo>
                  <a:pt x="5600614" y="658227"/>
                  <a:pt x="5642073" y="667555"/>
                  <a:pt x="5680077" y="684830"/>
                </a:cubicBezTo>
                <a:cubicBezTo>
                  <a:pt x="5696661" y="692430"/>
                  <a:pt x="5704952" y="717997"/>
                  <a:pt x="5717045" y="735962"/>
                </a:cubicBezTo>
                <a:cubicBezTo>
                  <a:pt x="5717045" y="746327"/>
                  <a:pt x="5717045" y="759456"/>
                  <a:pt x="5717045" y="776730"/>
                </a:cubicBezTo>
                <a:cubicBezTo>
                  <a:pt x="5709444" y="776039"/>
                  <a:pt x="5699425" y="775003"/>
                  <a:pt x="5677659" y="772584"/>
                </a:cubicBezTo>
                <a:cubicBezTo>
                  <a:pt x="5695279" y="794350"/>
                  <a:pt x="5709098" y="809552"/>
                  <a:pt x="5721190" y="826481"/>
                </a:cubicBezTo>
                <a:cubicBezTo>
                  <a:pt x="5740884" y="854120"/>
                  <a:pt x="5761613" y="881759"/>
                  <a:pt x="5778196" y="911472"/>
                </a:cubicBezTo>
                <a:cubicBezTo>
                  <a:pt x="5794780" y="942220"/>
                  <a:pt x="5846258" y="968478"/>
                  <a:pt x="5881844" y="963641"/>
                </a:cubicBezTo>
                <a:cubicBezTo>
                  <a:pt x="5926067" y="957422"/>
                  <a:pt x="5974090" y="958113"/>
                  <a:pt x="6008294" y="986443"/>
                </a:cubicBezTo>
                <a:cubicBezTo>
                  <a:pt x="6032478" y="1006827"/>
                  <a:pt x="6057353" y="1046559"/>
                  <a:pt x="6054244" y="1074889"/>
                </a:cubicBezTo>
                <a:cubicBezTo>
                  <a:pt x="6049753" y="1120494"/>
                  <a:pt x="6084302" y="1120839"/>
                  <a:pt x="6102958" y="1131550"/>
                </a:cubicBezTo>
                <a:cubicBezTo>
                  <a:pt x="6154436" y="1160225"/>
                  <a:pt x="6156164" y="1159534"/>
                  <a:pt x="6114360" y="1205485"/>
                </a:cubicBezTo>
                <a:cubicBezTo>
                  <a:pt x="6109177" y="1211013"/>
                  <a:pt x="6108832" y="1222759"/>
                  <a:pt x="6109523" y="1231397"/>
                </a:cubicBezTo>
                <a:cubicBezTo>
                  <a:pt x="6110214" y="1242798"/>
                  <a:pt x="6113669" y="1253854"/>
                  <a:pt x="6112287" y="1266291"/>
                </a:cubicBezTo>
                <a:cubicBezTo>
                  <a:pt x="6081538" y="1232088"/>
                  <a:pt x="6032824" y="1209631"/>
                  <a:pt x="6048371" y="1148133"/>
                </a:cubicBezTo>
                <a:cubicBezTo>
                  <a:pt x="6043534" y="1148133"/>
                  <a:pt x="6039042" y="1148133"/>
                  <a:pt x="6034206" y="1147788"/>
                </a:cubicBezTo>
                <a:cubicBezTo>
                  <a:pt x="6029714" y="1158843"/>
                  <a:pt x="6018313" y="1175082"/>
                  <a:pt x="6022114" y="1180264"/>
                </a:cubicBezTo>
                <a:cubicBezTo>
                  <a:pt x="6036969" y="1200302"/>
                  <a:pt x="6000002" y="1248326"/>
                  <a:pt x="6055971" y="1245216"/>
                </a:cubicBezTo>
                <a:cubicBezTo>
                  <a:pt x="6054935" y="1272510"/>
                  <a:pt x="6069100" y="1301186"/>
                  <a:pt x="6043879" y="1326061"/>
                </a:cubicBezTo>
                <a:cubicBezTo>
                  <a:pt x="6039734" y="1330207"/>
                  <a:pt x="6049753" y="1346445"/>
                  <a:pt x="6048371" y="1356119"/>
                </a:cubicBezTo>
                <a:cubicBezTo>
                  <a:pt x="6047334" y="1365102"/>
                  <a:pt x="6039388" y="1373048"/>
                  <a:pt x="6032478" y="1379267"/>
                </a:cubicBezTo>
                <a:cubicBezTo>
                  <a:pt x="6028678" y="1390323"/>
                  <a:pt x="6024532" y="1401378"/>
                  <a:pt x="6020731" y="1412434"/>
                </a:cubicBezTo>
                <a:cubicBezTo>
                  <a:pt x="6008294" y="1404488"/>
                  <a:pt x="5984455" y="1393432"/>
                  <a:pt x="5985491" y="1389632"/>
                </a:cubicBezTo>
                <a:cubicBezTo>
                  <a:pt x="5993092" y="1363374"/>
                  <a:pt x="5974781" y="1356119"/>
                  <a:pt x="5959925" y="1343681"/>
                </a:cubicBezTo>
                <a:cubicBezTo>
                  <a:pt x="5952324" y="1337462"/>
                  <a:pt x="5949215" y="1325716"/>
                  <a:pt x="5932631" y="1314315"/>
                </a:cubicBezTo>
                <a:cubicBezTo>
                  <a:pt x="5927794" y="1329516"/>
                  <a:pt x="5922957" y="1345063"/>
                  <a:pt x="5917084" y="1364065"/>
                </a:cubicBezTo>
                <a:cubicBezTo>
                  <a:pt x="5908101" y="1341608"/>
                  <a:pt x="5899810" y="1321570"/>
                  <a:pt x="5891863" y="1301186"/>
                </a:cubicBezTo>
                <a:cubicBezTo>
                  <a:pt x="5888408" y="1301877"/>
                  <a:pt x="5885299" y="1302568"/>
                  <a:pt x="5881844" y="1303259"/>
                </a:cubicBezTo>
                <a:cubicBezTo>
                  <a:pt x="5879771" y="1312242"/>
                  <a:pt x="5877698" y="1320879"/>
                  <a:pt x="5876661" y="1326061"/>
                </a:cubicBezTo>
                <a:cubicBezTo>
                  <a:pt x="5867333" y="1319151"/>
                  <a:pt x="5856623" y="1310860"/>
                  <a:pt x="5843149" y="1300495"/>
                </a:cubicBezTo>
                <a:cubicBezTo>
                  <a:pt x="5845567" y="1287712"/>
                  <a:pt x="5848677" y="1272510"/>
                  <a:pt x="5852823" y="1252472"/>
                </a:cubicBezTo>
                <a:cubicBezTo>
                  <a:pt x="5839003" y="1254199"/>
                  <a:pt x="5826911" y="1255927"/>
                  <a:pt x="5810673" y="1257999"/>
                </a:cubicBezTo>
                <a:cubicBezTo>
                  <a:pt x="5815855" y="1226905"/>
                  <a:pt x="5820692" y="1197193"/>
                  <a:pt x="5825529" y="1167135"/>
                </a:cubicBezTo>
                <a:cubicBezTo>
                  <a:pt x="5808945" y="1165408"/>
                  <a:pt x="5794435" y="1164026"/>
                  <a:pt x="5779578" y="1162644"/>
                </a:cubicBezTo>
                <a:cubicBezTo>
                  <a:pt x="5808945" y="1213086"/>
                  <a:pt x="5747448" y="1198920"/>
                  <a:pt x="5736047" y="1222414"/>
                </a:cubicBezTo>
                <a:cubicBezTo>
                  <a:pt x="5752285" y="1232088"/>
                  <a:pt x="5769214" y="1242107"/>
                  <a:pt x="5782343" y="1250053"/>
                </a:cubicBezTo>
                <a:cubicBezTo>
                  <a:pt x="5764031" y="1276656"/>
                  <a:pt x="5746066" y="1302913"/>
                  <a:pt x="5728100" y="1329171"/>
                </a:cubicBezTo>
                <a:cubicBezTo>
                  <a:pt x="5730174" y="1331935"/>
                  <a:pt x="5732246" y="1334698"/>
                  <a:pt x="5734665" y="1337808"/>
                </a:cubicBezTo>
                <a:cubicBezTo>
                  <a:pt x="5761613" y="1323297"/>
                  <a:pt x="5772669" y="1288748"/>
                  <a:pt x="5801690" y="1272510"/>
                </a:cubicBezTo>
                <a:cubicBezTo>
                  <a:pt x="5825529" y="1324334"/>
                  <a:pt x="5817928" y="1378230"/>
                  <a:pt x="5813782" y="1432127"/>
                </a:cubicBezTo>
                <a:cubicBezTo>
                  <a:pt x="5811709" y="1458039"/>
                  <a:pt x="5802035" y="1486715"/>
                  <a:pt x="5832784" y="1497425"/>
                </a:cubicBezTo>
                <a:cubicBezTo>
                  <a:pt x="5822419" y="1508481"/>
                  <a:pt x="5810673" y="1520573"/>
                  <a:pt x="5800653" y="1533701"/>
                </a:cubicBezTo>
                <a:cubicBezTo>
                  <a:pt x="5799963" y="1534392"/>
                  <a:pt x="5811709" y="1549594"/>
                  <a:pt x="5816546" y="1549249"/>
                </a:cubicBezTo>
                <a:cubicBezTo>
                  <a:pt x="5824147" y="1548212"/>
                  <a:pt x="5830711" y="1539575"/>
                  <a:pt x="5840731" y="1531628"/>
                </a:cubicBezTo>
                <a:cubicBezTo>
                  <a:pt x="5852132" y="1539229"/>
                  <a:pt x="5867679" y="1549249"/>
                  <a:pt x="5885299" y="1560650"/>
                </a:cubicBezTo>
                <a:cubicBezTo>
                  <a:pt x="5888408" y="1554431"/>
                  <a:pt x="5890481" y="1548212"/>
                  <a:pt x="5894282" y="1542684"/>
                </a:cubicBezTo>
                <a:cubicBezTo>
                  <a:pt x="5899118" y="1535429"/>
                  <a:pt x="5904992" y="1529210"/>
                  <a:pt x="5910520" y="1522300"/>
                </a:cubicBezTo>
                <a:cubicBezTo>
                  <a:pt x="5917084" y="1528174"/>
                  <a:pt x="5923649" y="1533701"/>
                  <a:pt x="5930213" y="1539920"/>
                </a:cubicBezTo>
                <a:cubicBezTo>
                  <a:pt x="5939196" y="1548212"/>
                  <a:pt x="5947833" y="1556849"/>
                  <a:pt x="5959234" y="1567905"/>
                </a:cubicBezTo>
                <a:cubicBezTo>
                  <a:pt x="5941614" y="1581379"/>
                  <a:pt x="5935395" y="1595199"/>
                  <a:pt x="5964071" y="1603145"/>
                </a:cubicBezTo>
                <a:cubicBezTo>
                  <a:pt x="5965798" y="1596581"/>
                  <a:pt x="5967871" y="1589671"/>
                  <a:pt x="5970981" y="1577924"/>
                </a:cubicBezTo>
                <a:cubicBezTo>
                  <a:pt x="5980309" y="1590016"/>
                  <a:pt x="5986528" y="1597963"/>
                  <a:pt x="5993783" y="1607291"/>
                </a:cubicBezTo>
                <a:cubicBezTo>
                  <a:pt x="6005530" y="1601418"/>
                  <a:pt x="6015895" y="1595890"/>
                  <a:pt x="6027641" y="1590016"/>
                </a:cubicBezTo>
                <a:cubicBezTo>
                  <a:pt x="6024532" y="1578270"/>
                  <a:pt x="6021422" y="1568251"/>
                  <a:pt x="6019004" y="1559268"/>
                </a:cubicBezTo>
                <a:cubicBezTo>
                  <a:pt x="6028678" y="1538884"/>
                  <a:pt x="6055971" y="1549594"/>
                  <a:pt x="6087066" y="1583798"/>
                </a:cubicBezTo>
                <a:cubicBezTo>
                  <a:pt x="6137162" y="1564105"/>
                  <a:pt x="6127488" y="1519536"/>
                  <a:pt x="6131634" y="1479805"/>
                </a:cubicBezTo>
                <a:cubicBezTo>
                  <a:pt x="6133362" y="1462530"/>
                  <a:pt x="6137162" y="1439728"/>
                  <a:pt x="6165147" y="1461148"/>
                </a:cubicBezTo>
                <a:cubicBezTo>
                  <a:pt x="6170675" y="1465294"/>
                  <a:pt x="6184494" y="1459075"/>
                  <a:pt x="6203151" y="1456311"/>
                </a:cubicBezTo>
                <a:cubicBezTo>
                  <a:pt x="6181730" y="1487060"/>
                  <a:pt x="6162383" y="1514699"/>
                  <a:pt x="6141999" y="1544066"/>
                </a:cubicBezTo>
                <a:cubicBezTo>
                  <a:pt x="6147527" y="1555813"/>
                  <a:pt x="6154782" y="1570669"/>
                  <a:pt x="6165838" y="1593126"/>
                </a:cubicBezTo>
                <a:cubicBezTo>
                  <a:pt x="6148563" y="1589671"/>
                  <a:pt x="6139235" y="1587598"/>
                  <a:pt x="6129907" y="1585525"/>
                </a:cubicBezTo>
                <a:cubicBezTo>
                  <a:pt x="6124379" y="1596235"/>
                  <a:pt x="6118505" y="1607291"/>
                  <a:pt x="6110905" y="1621111"/>
                </a:cubicBezTo>
                <a:cubicBezTo>
                  <a:pt x="6139581" y="1682954"/>
                  <a:pt x="6184494" y="1711629"/>
                  <a:pt x="6251174" y="1678117"/>
                </a:cubicBezTo>
                <a:cubicBezTo>
                  <a:pt x="6265339" y="1707138"/>
                  <a:pt x="6278813" y="1733741"/>
                  <a:pt x="6293324" y="1763453"/>
                </a:cubicBezTo>
                <a:cubicBezTo>
                  <a:pt x="6306107" y="1742033"/>
                  <a:pt x="6314744" y="1727867"/>
                  <a:pt x="6325109" y="1710593"/>
                </a:cubicBezTo>
                <a:cubicBezTo>
                  <a:pt x="6346529" y="1729595"/>
                  <a:pt x="6363459" y="1744797"/>
                  <a:pt x="6381424" y="1761035"/>
                </a:cubicBezTo>
                <a:cubicBezTo>
                  <a:pt x="6349639" y="1772436"/>
                  <a:pt x="6326491" y="1819077"/>
                  <a:pt x="6331674" y="1850171"/>
                </a:cubicBezTo>
                <a:cubicBezTo>
                  <a:pt x="6333746" y="1862609"/>
                  <a:pt x="6327182" y="1876429"/>
                  <a:pt x="6323382" y="1894740"/>
                </a:cubicBezTo>
                <a:cubicBezTo>
                  <a:pt x="6326837" y="1894740"/>
                  <a:pt x="6337201" y="1893703"/>
                  <a:pt x="6347221" y="1895085"/>
                </a:cubicBezTo>
                <a:cubicBezTo>
                  <a:pt x="6366223" y="1897504"/>
                  <a:pt x="6390407" y="1895431"/>
                  <a:pt x="6402845" y="1906141"/>
                </a:cubicBezTo>
                <a:cubicBezTo>
                  <a:pt x="6411482" y="1913742"/>
                  <a:pt x="6404572" y="1939308"/>
                  <a:pt x="6404572" y="1947254"/>
                </a:cubicBezTo>
                <a:cubicBezTo>
                  <a:pt x="6359658" y="1954164"/>
                  <a:pt x="6324072" y="1959347"/>
                  <a:pt x="6286760" y="1965220"/>
                </a:cubicBezTo>
                <a:cubicBezTo>
                  <a:pt x="6298506" y="1982494"/>
                  <a:pt x="6309217" y="1997696"/>
                  <a:pt x="6321654" y="2016007"/>
                </a:cubicBezTo>
                <a:cubicBezTo>
                  <a:pt x="6331328" y="2004606"/>
                  <a:pt x="6341347" y="1993205"/>
                  <a:pt x="6351366" y="1981803"/>
                </a:cubicBezTo>
                <a:cubicBezTo>
                  <a:pt x="6351712" y="1984913"/>
                  <a:pt x="6351712" y="1988022"/>
                  <a:pt x="6352058" y="1991132"/>
                </a:cubicBezTo>
                <a:cubicBezTo>
                  <a:pt x="6394553" y="1988368"/>
                  <a:pt x="6437394" y="1985949"/>
                  <a:pt x="6480926" y="1983185"/>
                </a:cubicBezTo>
                <a:cubicBezTo>
                  <a:pt x="6479198" y="1990441"/>
                  <a:pt x="6473670" y="2003569"/>
                  <a:pt x="6472980" y="2017389"/>
                </a:cubicBezTo>
                <a:cubicBezTo>
                  <a:pt x="6472288" y="2028099"/>
                  <a:pt x="6476089" y="2039500"/>
                  <a:pt x="6479889" y="2049865"/>
                </a:cubicBezTo>
                <a:cubicBezTo>
                  <a:pt x="6484380" y="2061266"/>
                  <a:pt x="6491290" y="2071631"/>
                  <a:pt x="6497164" y="2082687"/>
                </a:cubicBezTo>
                <a:cubicBezTo>
                  <a:pt x="6484726" y="2087178"/>
                  <a:pt x="6472288" y="2092015"/>
                  <a:pt x="6459505" y="2096161"/>
                </a:cubicBezTo>
                <a:cubicBezTo>
                  <a:pt x="6455014" y="2097543"/>
                  <a:pt x="6450177" y="2097889"/>
                  <a:pt x="6450868" y="2097889"/>
                </a:cubicBezTo>
                <a:cubicBezTo>
                  <a:pt x="6425647" y="2074395"/>
                  <a:pt x="6403535" y="2054011"/>
                  <a:pt x="6381770" y="2033627"/>
                </a:cubicBezTo>
                <a:cubicBezTo>
                  <a:pt x="6361040" y="2031209"/>
                  <a:pt x="6336511" y="2026026"/>
                  <a:pt x="6312326" y="2026372"/>
                </a:cubicBezTo>
                <a:cubicBezTo>
                  <a:pt x="6300925" y="2026717"/>
                  <a:pt x="6289869" y="2038118"/>
                  <a:pt x="6276740" y="2045719"/>
                </a:cubicBezTo>
                <a:cubicBezTo>
                  <a:pt x="6271558" y="2039155"/>
                  <a:pt x="6266721" y="2032936"/>
                  <a:pt x="6262230" y="2027408"/>
                </a:cubicBezTo>
                <a:cubicBezTo>
                  <a:pt x="6245646" y="2033973"/>
                  <a:pt x="6229062" y="2040537"/>
                  <a:pt x="6212825" y="2046756"/>
                </a:cubicBezTo>
                <a:cubicBezTo>
                  <a:pt x="6211788" y="2022917"/>
                  <a:pt x="6210752" y="2001496"/>
                  <a:pt x="6209370" y="1973512"/>
                </a:cubicBezTo>
                <a:cubicBezTo>
                  <a:pt x="6221462" y="1969366"/>
                  <a:pt x="6239427" y="1963147"/>
                  <a:pt x="6261539" y="1955201"/>
                </a:cubicBezTo>
                <a:cubicBezTo>
                  <a:pt x="6261539" y="1931362"/>
                  <a:pt x="6267412" y="1903723"/>
                  <a:pt x="6259811" y="1880920"/>
                </a:cubicBezTo>
                <a:cubicBezTo>
                  <a:pt x="6253247" y="1862264"/>
                  <a:pt x="6230099" y="1849480"/>
                  <a:pt x="6214552" y="1834279"/>
                </a:cubicBezTo>
                <a:cubicBezTo>
                  <a:pt x="6201078" y="1849480"/>
                  <a:pt x="6182076" y="1862609"/>
                  <a:pt x="6175857" y="1880229"/>
                </a:cubicBezTo>
                <a:cubicBezTo>
                  <a:pt x="6169293" y="1899922"/>
                  <a:pt x="6164456" y="1912360"/>
                  <a:pt x="6144072" y="1923761"/>
                </a:cubicBezTo>
                <a:cubicBezTo>
                  <a:pt x="6130597" y="1931362"/>
                  <a:pt x="6102958" y="1953128"/>
                  <a:pt x="6133016" y="1981458"/>
                </a:cubicBezTo>
                <a:cubicBezTo>
                  <a:pt x="6146145" y="1993896"/>
                  <a:pt x="6147872" y="2018080"/>
                  <a:pt x="6155818" y="2039846"/>
                </a:cubicBezTo>
                <a:cubicBezTo>
                  <a:pt x="6165147" y="2033627"/>
                  <a:pt x="6173438" y="2028445"/>
                  <a:pt x="6189331" y="2018426"/>
                </a:cubicBezTo>
                <a:cubicBezTo>
                  <a:pt x="6184149" y="2039155"/>
                  <a:pt x="6181039" y="2051938"/>
                  <a:pt x="6178966" y="2059885"/>
                </a:cubicBezTo>
                <a:cubicBezTo>
                  <a:pt x="6148563" y="2062303"/>
                  <a:pt x="6121269" y="2064721"/>
                  <a:pt x="6097776" y="2066449"/>
                </a:cubicBezTo>
                <a:cubicBezTo>
                  <a:pt x="6094321" y="2090633"/>
                  <a:pt x="6091557" y="2109635"/>
                  <a:pt x="6088448" y="2131747"/>
                </a:cubicBezTo>
                <a:cubicBezTo>
                  <a:pt x="6074283" y="2128637"/>
                  <a:pt x="6064954" y="2127601"/>
                  <a:pt x="6055971" y="2124491"/>
                </a:cubicBezTo>
                <a:cubicBezTo>
                  <a:pt x="6040424" y="2118964"/>
                  <a:pt x="6024877" y="2113090"/>
                  <a:pt x="6010021" y="2105835"/>
                </a:cubicBezTo>
                <a:cubicBezTo>
                  <a:pt x="6002075" y="2102034"/>
                  <a:pt x="5995165" y="2095470"/>
                  <a:pt x="5990674" y="2085451"/>
                </a:cubicBezTo>
                <a:cubicBezTo>
                  <a:pt x="5946796" y="2068176"/>
                  <a:pt x="5942996" y="2061612"/>
                  <a:pt x="5959925" y="2022226"/>
                </a:cubicBezTo>
                <a:cubicBezTo>
                  <a:pt x="5936432" y="2025335"/>
                  <a:pt x="5936432" y="2025335"/>
                  <a:pt x="5922957" y="2094434"/>
                </a:cubicBezTo>
                <a:cubicBezTo>
                  <a:pt x="5937122" y="2097543"/>
                  <a:pt x="5966489" y="2080614"/>
                  <a:pt x="5955088" y="2118964"/>
                </a:cubicBezTo>
                <a:cubicBezTo>
                  <a:pt x="5954052" y="2123109"/>
                  <a:pt x="5965108" y="2131401"/>
                  <a:pt x="5971326" y="2136583"/>
                </a:cubicBezTo>
                <a:cubicBezTo>
                  <a:pt x="6013476" y="2173897"/>
                  <a:pt x="6059772" y="2175970"/>
                  <a:pt x="6109523" y="2146948"/>
                </a:cubicBezTo>
                <a:cubicBezTo>
                  <a:pt x="6119196" y="2141420"/>
                  <a:pt x="6136471" y="2142803"/>
                  <a:pt x="6147527" y="2147639"/>
                </a:cubicBezTo>
                <a:cubicBezTo>
                  <a:pt x="6154782" y="2150749"/>
                  <a:pt x="6157546" y="2164914"/>
                  <a:pt x="6155818" y="2179770"/>
                </a:cubicBezTo>
                <a:cubicBezTo>
                  <a:pt x="6146836" y="2175624"/>
                  <a:pt x="6137507" y="2171133"/>
                  <a:pt x="6127143" y="2166296"/>
                </a:cubicBezTo>
                <a:cubicBezTo>
                  <a:pt x="6127143" y="2170096"/>
                  <a:pt x="6125761" y="2174242"/>
                  <a:pt x="6127488" y="2176315"/>
                </a:cubicBezTo>
                <a:cubicBezTo>
                  <a:pt x="6147872" y="2209482"/>
                  <a:pt x="6138889" y="2231248"/>
                  <a:pt x="6102613" y="2244031"/>
                </a:cubicBezTo>
                <a:cubicBezTo>
                  <a:pt x="6090175" y="2248523"/>
                  <a:pt x="6076010" y="2253705"/>
                  <a:pt x="6067373" y="2263033"/>
                </a:cubicBezTo>
                <a:cubicBezTo>
                  <a:pt x="6041116" y="2291018"/>
                  <a:pt x="6016931" y="2293091"/>
                  <a:pt x="5997929" y="2267525"/>
                </a:cubicBezTo>
                <a:cubicBezTo>
                  <a:pt x="5967180" y="2290327"/>
                  <a:pt x="5938504" y="2311402"/>
                  <a:pt x="5910520" y="2333168"/>
                </a:cubicBezTo>
                <a:cubicBezTo>
                  <a:pt x="5883571" y="2353898"/>
                  <a:pt x="5904647" y="2386374"/>
                  <a:pt x="5892900" y="2410904"/>
                </a:cubicBezTo>
                <a:cubicBezTo>
                  <a:pt x="5911902" y="2419886"/>
                  <a:pt x="5867333" y="2457545"/>
                  <a:pt x="5920539" y="2454435"/>
                </a:cubicBezTo>
                <a:cubicBezTo>
                  <a:pt x="5887372" y="2461345"/>
                  <a:pt x="5860424" y="2461000"/>
                  <a:pt x="5850404" y="2494858"/>
                </a:cubicBezTo>
                <a:cubicBezTo>
                  <a:pt x="5842458" y="2522152"/>
                  <a:pt x="5826220" y="2547027"/>
                  <a:pt x="5849368" y="2570521"/>
                </a:cubicBezTo>
                <a:cubicBezTo>
                  <a:pt x="5836585" y="2578812"/>
                  <a:pt x="5824838" y="2586759"/>
                  <a:pt x="5812746" y="2594705"/>
                </a:cubicBezTo>
                <a:cubicBezTo>
                  <a:pt x="5814473" y="2597469"/>
                  <a:pt x="5816546" y="2600233"/>
                  <a:pt x="5818274" y="2602997"/>
                </a:cubicBezTo>
                <a:cubicBezTo>
                  <a:pt x="5823110" y="2599542"/>
                  <a:pt x="5828293" y="2596087"/>
                  <a:pt x="5831057" y="2594014"/>
                </a:cubicBezTo>
                <a:cubicBezTo>
                  <a:pt x="5847641" y="2609216"/>
                  <a:pt x="5867333" y="2638928"/>
                  <a:pt x="5878735" y="2636164"/>
                </a:cubicBezTo>
                <a:cubicBezTo>
                  <a:pt x="5935050" y="2622344"/>
                  <a:pt x="5954052" y="2675895"/>
                  <a:pt x="5987564" y="2696625"/>
                </a:cubicBezTo>
                <a:cubicBezTo>
                  <a:pt x="6012094" y="2712172"/>
                  <a:pt x="6038351" y="2723228"/>
                  <a:pt x="6063227" y="2737738"/>
                </a:cubicBezTo>
                <a:cubicBezTo>
                  <a:pt x="6070482" y="2741884"/>
                  <a:pt x="6077392" y="2756740"/>
                  <a:pt x="6075665" y="2765032"/>
                </a:cubicBezTo>
                <a:cubicBezTo>
                  <a:pt x="6068755" y="2796126"/>
                  <a:pt x="6055971" y="2825838"/>
                  <a:pt x="6050098" y="2857278"/>
                </a:cubicBezTo>
                <a:cubicBezTo>
                  <a:pt x="6042152" y="2898737"/>
                  <a:pt x="6011403" y="2905301"/>
                  <a:pt x="5978927" y="2911175"/>
                </a:cubicBezTo>
                <a:cubicBezTo>
                  <a:pt x="5966489" y="2913593"/>
                  <a:pt x="5953706" y="2915666"/>
                  <a:pt x="5933322" y="2919121"/>
                </a:cubicBezTo>
                <a:cubicBezTo>
                  <a:pt x="5954397" y="2937778"/>
                  <a:pt x="5969599" y="2950906"/>
                  <a:pt x="5981691" y="2961617"/>
                </a:cubicBezTo>
                <a:cubicBezTo>
                  <a:pt x="5945069" y="2996166"/>
                  <a:pt x="5910520" y="3028987"/>
                  <a:pt x="5874934" y="3062500"/>
                </a:cubicBezTo>
                <a:cubicBezTo>
                  <a:pt x="5878389" y="3067682"/>
                  <a:pt x="5881844" y="3073210"/>
                  <a:pt x="5887026" y="3081156"/>
                </a:cubicBezTo>
                <a:cubicBezTo>
                  <a:pt x="5858005" y="3078393"/>
                  <a:pt x="5831402" y="3075629"/>
                  <a:pt x="5796508" y="3072519"/>
                </a:cubicBezTo>
                <a:cubicBezTo>
                  <a:pt x="5787870" y="3096013"/>
                  <a:pt x="5777160" y="3125379"/>
                  <a:pt x="5765413" y="3157510"/>
                </a:cubicBezTo>
                <a:cubicBezTo>
                  <a:pt x="5829675" y="3157856"/>
                  <a:pt x="5844186" y="3207606"/>
                  <a:pt x="5853168" y="3262885"/>
                </a:cubicBezTo>
                <a:cubicBezTo>
                  <a:pt x="5853859" y="3267031"/>
                  <a:pt x="5857314" y="3271177"/>
                  <a:pt x="5860424" y="3274632"/>
                </a:cubicBezTo>
                <a:cubicBezTo>
                  <a:pt x="5872861" y="3287760"/>
                  <a:pt x="5896700" y="3294325"/>
                  <a:pt x="5884262" y="3321273"/>
                </a:cubicBezTo>
                <a:cubicBezTo>
                  <a:pt x="5883226" y="3323691"/>
                  <a:pt x="5900500" y="3334401"/>
                  <a:pt x="5906374" y="3338893"/>
                </a:cubicBezTo>
                <a:cubicBezTo>
                  <a:pt x="5911902" y="3367914"/>
                  <a:pt x="5916739" y="3396244"/>
                  <a:pt x="5922267" y="3424229"/>
                </a:cubicBezTo>
                <a:cubicBezTo>
                  <a:pt x="5925376" y="3441158"/>
                  <a:pt x="5925376" y="3454632"/>
                  <a:pt x="5901882" y="3450487"/>
                </a:cubicBezTo>
                <a:cubicBezTo>
                  <a:pt x="5896009" y="3433212"/>
                  <a:pt x="5889790" y="3415938"/>
                  <a:pt x="5883917" y="3398663"/>
                </a:cubicBezTo>
                <a:cubicBezTo>
                  <a:pt x="5879771" y="3391753"/>
                  <a:pt x="5882535" y="3380352"/>
                  <a:pt x="5878389" y="3372406"/>
                </a:cubicBezTo>
                <a:cubicBezTo>
                  <a:pt x="5876661" y="3368605"/>
                  <a:pt x="5861806" y="3370678"/>
                  <a:pt x="5852823" y="3371369"/>
                </a:cubicBezTo>
                <a:cubicBezTo>
                  <a:pt x="5844876" y="3372060"/>
                  <a:pt x="5835894" y="3376897"/>
                  <a:pt x="5828984" y="3374824"/>
                </a:cubicBezTo>
                <a:cubicBezTo>
                  <a:pt x="5789943" y="3362732"/>
                  <a:pt x="5754358" y="3288797"/>
                  <a:pt x="5769905" y="3242846"/>
                </a:cubicBezTo>
                <a:cubicBezTo>
                  <a:pt x="5779924" y="3262194"/>
                  <a:pt x="5787525" y="3277050"/>
                  <a:pt x="5798235" y="3297434"/>
                </a:cubicBezTo>
                <a:cubicBezTo>
                  <a:pt x="5804108" y="3274977"/>
                  <a:pt x="5807909" y="3260466"/>
                  <a:pt x="5812055" y="3244919"/>
                </a:cubicBezTo>
                <a:cubicBezTo>
                  <a:pt x="5788561" y="3241119"/>
                  <a:pt x="5766795" y="3237664"/>
                  <a:pt x="5746757" y="3234555"/>
                </a:cubicBezTo>
                <a:cubicBezTo>
                  <a:pt x="5746757" y="3220389"/>
                  <a:pt x="5746757" y="3209334"/>
                  <a:pt x="5746757" y="3197932"/>
                </a:cubicBezTo>
                <a:cubicBezTo>
                  <a:pt x="5734665" y="3227990"/>
                  <a:pt x="5732937" y="3258393"/>
                  <a:pt x="5726719" y="3288106"/>
                </a:cubicBezTo>
                <a:cubicBezTo>
                  <a:pt x="5721190" y="3314708"/>
                  <a:pt x="5717045" y="3341657"/>
                  <a:pt x="5680077" y="3348912"/>
                </a:cubicBezTo>
                <a:cubicBezTo>
                  <a:pt x="5663148" y="3352367"/>
                  <a:pt x="5650019" y="3373442"/>
                  <a:pt x="5634818" y="3386571"/>
                </a:cubicBezTo>
                <a:cubicBezTo>
                  <a:pt x="5624799" y="3393826"/>
                  <a:pt x="5599232" y="3397281"/>
                  <a:pt x="5594395" y="3388644"/>
                </a:cubicBezTo>
                <a:cubicBezTo>
                  <a:pt x="5573320" y="3351331"/>
                  <a:pt x="5549136" y="3370333"/>
                  <a:pt x="5524606" y="3377588"/>
                </a:cubicBezTo>
                <a:cubicBezTo>
                  <a:pt x="5523224" y="3394862"/>
                  <a:pt x="5521842" y="3409719"/>
                  <a:pt x="5520115" y="3431485"/>
                </a:cubicBezTo>
                <a:cubicBezTo>
                  <a:pt x="5557428" y="3402809"/>
                  <a:pt x="5548445" y="3443922"/>
                  <a:pt x="5562264" y="3450141"/>
                </a:cubicBezTo>
                <a:cubicBezTo>
                  <a:pt x="5597505" y="3449796"/>
                  <a:pt x="5632399" y="3453251"/>
                  <a:pt x="5667294" y="3454632"/>
                </a:cubicBezTo>
                <a:cubicBezTo>
                  <a:pt x="5690787" y="3455669"/>
                  <a:pt x="5716699" y="3459124"/>
                  <a:pt x="5738120" y="3452214"/>
                </a:cubicBezTo>
                <a:cubicBezTo>
                  <a:pt x="5779233" y="3438394"/>
                  <a:pt x="5804800" y="3446686"/>
                  <a:pt x="5818619" y="3487109"/>
                </a:cubicBezTo>
                <a:cubicBezTo>
                  <a:pt x="5827947" y="3485727"/>
                  <a:pt x="5837276" y="3484690"/>
                  <a:pt x="5845913" y="3483308"/>
                </a:cubicBezTo>
                <a:cubicBezTo>
                  <a:pt x="5844531" y="3472598"/>
                  <a:pt x="5843494" y="3462924"/>
                  <a:pt x="5842804" y="3458778"/>
                </a:cubicBezTo>
                <a:cubicBezTo>
                  <a:pt x="5859733" y="3451177"/>
                  <a:pt x="5872861" y="3443577"/>
                  <a:pt x="5886681" y="3439431"/>
                </a:cubicBezTo>
                <a:cubicBezTo>
                  <a:pt x="5890827" y="3438049"/>
                  <a:pt x="5897391" y="3445650"/>
                  <a:pt x="5902919" y="3449105"/>
                </a:cubicBezTo>
                <a:cubicBezTo>
                  <a:pt x="5906719" y="3460506"/>
                  <a:pt x="5910520" y="3471562"/>
                  <a:pt x="5915357" y="3486763"/>
                </a:cubicBezTo>
                <a:cubicBezTo>
                  <a:pt x="5935741" y="3464652"/>
                  <a:pt x="5967180" y="3453596"/>
                  <a:pt x="5947487" y="3414901"/>
                </a:cubicBezTo>
                <a:cubicBezTo>
                  <a:pt x="5944378" y="3408337"/>
                  <a:pt x="5954743" y="3387262"/>
                  <a:pt x="5963034" y="3384498"/>
                </a:cubicBezTo>
                <a:cubicBezTo>
                  <a:pt x="5977200" y="3379315"/>
                  <a:pt x="5994820" y="3383116"/>
                  <a:pt x="6011058" y="3383116"/>
                </a:cubicBezTo>
                <a:cubicBezTo>
                  <a:pt x="6011403" y="3387607"/>
                  <a:pt x="6011749" y="3392444"/>
                  <a:pt x="6012094" y="3396936"/>
                </a:cubicBezTo>
                <a:cubicBezTo>
                  <a:pt x="6003457" y="3401081"/>
                  <a:pt x="5994820" y="3405227"/>
                  <a:pt x="5983764" y="3410410"/>
                </a:cubicBezTo>
                <a:cubicBezTo>
                  <a:pt x="5987564" y="3421811"/>
                  <a:pt x="5991365" y="3434249"/>
                  <a:pt x="5995510" y="3446686"/>
                </a:cubicBezTo>
                <a:cubicBezTo>
                  <a:pt x="6019004" y="3449450"/>
                  <a:pt x="6042152" y="3452214"/>
                  <a:pt x="6074283" y="3456014"/>
                </a:cubicBezTo>
                <a:cubicBezTo>
                  <a:pt x="6052862" y="3419392"/>
                  <a:pt x="6009676" y="3390026"/>
                  <a:pt x="6051134" y="3348567"/>
                </a:cubicBezTo>
                <a:cubicBezTo>
                  <a:pt x="6082229" y="3317473"/>
                  <a:pt x="6119196" y="3305380"/>
                  <a:pt x="6161692" y="3308490"/>
                </a:cubicBezTo>
                <a:cubicBezTo>
                  <a:pt x="6172748" y="3332674"/>
                  <a:pt x="6183112" y="3355477"/>
                  <a:pt x="6192786" y="3375515"/>
                </a:cubicBezTo>
                <a:cubicBezTo>
                  <a:pt x="6180003" y="3413864"/>
                  <a:pt x="6167565" y="3451177"/>
                  <a:pt x="6153746" y="3492291"/>
                </a:cubicBezTo>
                <a:cubicBezTo>
                  <a:pt x="6168947" y="3501274"/>
                  <a:pt x="6192095" y="3505420"/>
                  <a:pt x="6214897" y="3485381"/>
                </a:cubicBezTo>
                <a:cubicBezTo>
                  <a:pt x="6215934" y="3484690"/>
                  <a:pt x="6216625" y="3482963"/>
                  <a:pt x="6217661" y="3482963"/>
                </a:cubicBezTo>
                <a:cubicBezTo>
                  <a:pt x="6263266" y="3488491"/>
                  <a:pt x="6292978" y="3451177"/>
                  <a:pt x="6332364" y="3440467"/>
                </a:cubicBezTo>
                <a:cubicBezTo>
                  <a:pt x="6339620" y="3438394"/>
                  <a:pt x="6346184" y="3432866"/>
                  <a:pt x="6353439" y="3430103"/>
                </a:cubicBezTo>
                <a:cubicBezTo>
                  <a:pt x="6367259" y="3424575"/>
                  <a:pt x="6381424" y="3419738"/>
                  <a:pt x="6395589" y="3414901"/>
                </a:cubicBezTo>
                <a:cubicBezTo>
                  <a:pt x="6400772" y="3429412"/>
                  <a:pt x="6410100" y="3444268"/>
                  <a:pt x="6410100" y="3458778"/>
                </a:cubicBezTo>
                <a:cubicBezTo>
                  <a:pt x="6409754" y="3492291"/>
                  <a:pt x="6407682" y="3492291"/>
                  <a:pt x="6434976" y="3497128"/>
                </a:cubicBezTo>
                <a:cubicBezTo>
                  <a:pt x="6434976" y="3509220"/>
                  <a:pt x="6432902" y="3521312"/>
                  <a:pt x="6435666" y="3532022"/>
                </a:cubicBezTo>
                <a:cubicBezTo>
                  <a:pt x="6437739" y="3539623"/>
                  <a:pt x="6446722" y="3545497"/>
                  <a:pt x="6448795" y="3557243"/>
                </a:cubicBezTo>
                <a:cubicBezTo>
                  <a:pt x="6417355" y="3534786"/>
                  <a:pt x="6386952" y="3514403"/>
                  <a:pt x="6340311" y="3524422"/>
                </a:cubicBezTo>
                <a:cubicBezTo>
                  <a:pt x="6341347" y="3547915"/>
                  <a:pt x="6353094" y="3580737"/>
                  <a:pt x="6341693" y="3598011"/>
                </a:cubicBezTo>
                <a:cubicBezTo>
                  <a:pt x="6318545" y="3632906"/>
                  <a:pt x="6342729" y="3649489"/>
                  <a:pt x="6357931" y="3668491"/>
                </a:cubicBezTo>
                <a:cubicBezTo>
                  <a:pt x="6371750" y="3685766"/>
                  <a:pt x="6391443" y="3688184"/>
                  <a:pt x="6400081" y="3655363"/>
                </a:cubicBezTo>
                <a:cubicBezTo>
                  <a:pt x="6411482" y="3670219"/>
                  <a:pt x="6441194" y="3670564"/>
                  <a:pt x="6421847" y="3698204"/>
                </a:cubicBezTo>
                <a:cubicBezTo>
                  <a:pt x="6434284" y="3706496"/>
                  <a:pt x="6446031" y="3720661"/>
                  <a:pt x="6459160" y="3722043"/>
                </a:cubicBezTo>
                <a:cubicBezTo>
                  <a:pt x="6493018" y="3725498"/>
                  <a:pt x="6512711" y="3742081"/>
                  <a:pt x="6510984" y="3775594"/>
                </a:cubicBezTo>
                <a:cubicBezTo>
                  <a:pt x="6509602" y="3800124"/>
                  <a:pt x="6512711" y="3819126"/>
                  <a:pt x="6542078" y="3824308"/>
                </a:cubicBezTo>
                <a:cubicBezTo>
                  <a:pt x="6550369" y="3825690"/>
                  <a:pt x="6557279" y="3833982"/>
                  <a:pt x="6565226" y="3838819"/>
                </a:cubicBezTo>
                <a:cubicBezTo>
                  <a:pt x="6559352" y="3844347"/>
                  <a:pt x="6552443" y="3849529"/>
                  <a:pt x="6547606" y="3856093"/>
                </a:cubicBezTo>
                <a:cubicBezTo>
                  <a:pt x="6542078" y="3863349"/>
                  <a:pt x="6538623" y="3871986"/>
                  <a:pt x="6529640" y="3888224"/>
                </a:cubicBezTo>
                <a:cubicBezTo>
                  <a:pt x="6547606" y="3878204"/>
                  <a:pt x="6557279" y="3873022"/>
                  <a:pt x="6566608" y="3867840"/>
                </a:cubicBezTo>
                <a:cubicBezTo>
                  <a:pt x="6570062" y="3869567"/>
                  <a:pt x="6573517" y="3870258"/>
                  <a:pt x="6573863" y="3871640"/>
                </a:cubicBezTo>
                <a:cubicBezTo>
                  <a:pt x="6580082" y="3902043"/>
                  <a:pt x="6586646" y="3932447"/>
                  <a:pt x="6591137" y="3963196"/>
                </a:cubicBezTo>
                <a:cubicBezTo>
                  <a:pt x="6594592" y="3987380"/>
                  <a:pt x="6601502" y="4003273"/>
                  <a:pt x="6636742" y="3985998"/>
                </a:cubicBezTo>
                <a:cubicBezTo>
                  <a:pt x="6617395" y="4012601"/>
                  <a:pt x="6605648" y="4037130"/>
                  <a:pt x="6586300" y="4051987"/>
                </a:cubicBezTo>
                <a:cubicBezTo>
                  <a:pt x="6576627" y="4059587"/>
                  <a:pt x="6553133" y="4049914"/>
                  <a:pt x="6536204" y="4047150"/>
                </a:cubicBezTo>
                <a:cubicBezTo>
                  <a:pt x="6514438" y="4043695"/>
                  <a:pt x="6492672" y="4038858"/>
                  <a:pt x="6471252" y="4034712"/>
                </a:cubicBezTo>
                <a:cubicBezTo>
                  <a:pt x="6469870" y="4038512"/>
                  <a:pt x="6468488" y="4042313"/>
                  <a:pt x="6467451" y="4045768"/>
                </a:cubicBezTo>
                <a:cubicBezTo>
                  <a:pt x="6491982" y="4062351"/>
                  <a:pt x="6516511" y="4079281"/>
                  <a:pt x="6543805" y="4097937"/>
                </a:cubicBezTo>
                <a:cubicBezTo>
                  <a:pt x="6575245" y="4067879"/>
                  <a:pt x="6606339" y="4101046"/>
                  <a:pt x="6637433" y="4108647"/>
                </a:cubicBezTo>
                <a:cubicBezTo>
                  <a:pt x="6637433" y="4124885"/>
                  <a:pt x="6637433" y="4140432"/>
                  <a:pt x="6637433" y="4160471"/>
                </a:cubicBezTo>
                <a:cubicBezTo>
                  <a:pt x="6669910" y="4146997"/>
                  <a:pt x="6692712" y="4137323"/>
                  <a:pt x="6715860" y="4127304"/>
                </a:cubicBezTo>
                <a:cubicBezTo>
                  <a:pt x="6708259" y="4121085"/>
                  <a:pt x="6700658" y="4115212"/>
                  <a:pt x="6693057" y="4108993"/>
                </a:cubicBezTo>
                <a:cubicBezTo>
                  <a:pt x="6709986" y="4112102"/>
                  <a:pt x="6726916" y="4115557"/>
                  <a:pt x="6755936" y="4121085"/>
                </a:cubicBezTo>
                <a:cubicBezTo>
                  <a:pt x="6733825" y="4132486"/>
                  <a:pt x="6718624" y="4140087"/>
                  <a:pt x="6709986" y="4144579"/>
                </a:cubicBezTo>
                <a:cubicBezTo>
                  <a:pt x="6735898" y="4155289"/>
                  <a:pt x="6768720" y="4166344"/>
                  <a:pt x="6799123" y="4182237"/>
                </a:cubicBezTo>
                <a:cubicBezTo>
                  <a:pt x="6830217" y="4198475"/>
                  <a:pt x="6858548" y="4219550"/>
                  <a:pt x="6888260" y="4238552"/>
                </a:cubicBezTo>
                <a:cubicBezTo>
                  <a:pt x="6886532" y="4242007"/>
                  <a:pt x="6884459" y="4245116"/>
                  <a:pt x="6882732" y="4248571"/>
                </a:cubicBezTo>
                <a:cubicBezTo>
                  <a:pt x="6893097" y="4244080"/>
                  <a:pt x="6903461" y="4239934"/>
                  <a:pt x="6917627" y="4233715"/>
                </a:cubicBezTo>
                <a:cubicBezTo>
                  <a:pt x="6917627" y="4252717"/>
                  <a:pt x="6917627" y="4267573"/>
                  <a:pt x="6917627" y="4276902"/>
                </a:cubicBezTo>
                <a:cubicBezTo>
                  <a:pt x="6936974" y="4285539"/>
                  <a:pt x="6960467" y="4288648"/>
                  <a:pt x="6967723" y="4301086"/>
                </a:cubicBezTo>
                <a:cubicBezTo>
                  <a:pt x="6974287" y="4312142"/>
                  <a:pt x="6964613" y="4334253"/>
                  <a:pt x="6959431" y="4350491"/>
                </a:cubicBezTo>
                <a:cubicBezTo>
                  <a:pt x="6958049" y="4354292"/>
                  <a:pt x="6945611" y="4354292"/>
                  <a:pt x="6938356" y="4356364"/>
                </a:cubicBezTo>
                <a:cubicBezTo>
                  <a:pt x="6936283" y="4347727"/>
                  <a:pt x="6932828" y="4338745"/>
                  <a:pt x="6933174" y="4330107"/>
                </a:cubicBezTo>
                <a:cubicBezTo>
                  <a:pt x="6933174" y="4323197"/>
                  <a:pt x="6937665" y="4316633"/>
                  <a:pt x="6939393" y="4312142"/>
                </a:cubicBezTo>
                <a:cubicBezTo>
                  <a:pt x="6911407" y="4315597"/>
                  <a:pt x="6884805" y="4326998"/>
                  <a:pt x="6866494" y="4319052"/>
                </a:cubicBezTo>
                <a:cubicBezTo>
                  <a:pt x="6827108" y="4302468"/>
                  <a:pt x="6794977" y="4323197"/>
                  <a:pt x="6759737" y="4328034"/>
                </a:cubicBezTo>
                <a:cubicBezTo>
                  <a:pt x="6746263" y="4330107"/>
                  <a:pt x="6733134" y="4334599"/>
                  <a:pt x="6720351" y="4346000"/>
                </a:cubicBezTo>
                <a:cubicBezTo>
                  <a:pt x="6708259" y="4341163"/>
                  <a:pt x="6696512" y="4336672"/>
                  <a:pt x="6684420" y="4331835"/>
                </a:cubicBezTo>
                <a:cubicBezTo>
                  <a:pt x="6682002" y="4334599"/>
                  <a:pt x="6679928" y="4337017"/>
                  <a:pt x="6677510" y="4339781"/>
                </a:cubicBezTo>
                <a:cubicBezTo>
                  <a:pt x="6684075" y="4347727"/>
                  <a:pt x="6689257" y="4357056"/>
                  <a:pt x="6697203" y="4363274"/>
                </a:cubicBezTo>
                <a:cubicBezTo>
                  <a:pt x="6720697" y="4381240"/>
                  <a:pt x="6722769" y="4398169"/>
                  <a:pt x="6697203" y="4410261"/>
                </a:cubicBezTo>
                <a:cubicBezTo>
                  <a:pt x="6666800" y="4424772"/>
                  <a:pt x="6656435" y="4436173"/>
                  <a:pt x="6697203" y="4456902"/>
                </a:cubicBezTo>
                <a:cubicBezTo>
                  <a:pt x="6657817" y="4462431"/>
                  <a:pt x="6638815" y="4479359"/>
                  <a:pt x="6633633" y="4514600"/>
                </a:cubicBezTo>
                <a:cubicBezTo>
                  <a:pt x="6629141" y="4544312"/>
                  <a:pt x="6617049" y="4572988"/>
                  <a:pt x="6606684" y="4606155"/>
                </a:cubicBezTo>
                <a:cubicBezTo>
                  <a:pt x="6596665" y="4600627"/>
                  <a:pt x="6588028" y="4595790"/>
                  <a:pt x="6579391" y="4590953"/>
                </a:cubicBezTo>
                <a:cubicBezTo>
                  <a:pt x="6589755" y="4562968"/>
                  <a:pt x="6600811" y="4537747"/>
                  <a:pt x="6609103" y="4511490"/>
                </a:cubicBezTo>
                <a:cubicBezTo>
                  <a:pt x="6619122" y="4479705"/>
                  <a:pt x="6591828" y="4467613"/>
                  <a:pt x="6573517" y="4451029"/>
                </a:cubicBezTo>
                <a:cubicBezTo>
                  <a:pt x="6582845" y="4451375"/>
                  <a:pt x="6597011" y="4448265"/>
                  <a:pt x="6600811" y="4453102"/>
                </a:cubicBezTo>
                <a:cubicBezTo>
                  <a:pt x="6624650" y="4484196"/>
                  <a:pt x="6640888" y="4459321"/>
                  <a:pt x="6659199" y="4448265"/>
                </a:cubicBezTo>
                <a:cubicBezTo>
                  <a:pt x="6656435" y="4398169"/>
                  <a:pt x="6609103" y="4401970"/>
                  <a:pt x="6574208" y="4377785"/>
                </a:cubicBezTo>
                <a:cubicBezTo>
                  <a:pt x="6595283" y="4356019"/>
                  <a:pt x="6614976" y="4336326"/>
                  <a:pt x="6633287" y="4315942"/>
                </a:cubicBezTo>
                <a:cubicBezTo>
                  <a:pt x="6638469" y="4310414"/>
                  <a:pt x="6641924" y="4301431"/>
                  <a:pt x="6642270" y="4294176"/>
                </a:cubicBezTo>
                <a:cubicBezTo>
                  <a:pt x="6643306" y="4266882"/>
                  <a:pt x="6642616" y="4239243"/>
                  <a:pt x="6642616" y="4207803"/>
                </a:cubicBezTo>
                <a:cubicBezTo>
                  <a:pt x="6621195" y="4202621"/>
                  <a:pt x="6611867" y="4222314"/>
                  <a:pt x="6612903" y="4240970"/>
                </a:cubicBezTo>
                <a:cubicBezTo>
                  <a:pt x="6613940" y="4266882"/>
                  <a:pt x="6600811" y="4271374"/>
                  <a:pt x="6573172" y="4275174"/>
                </a:cubicBezTo>
                <a:cubicBezTo>
                  <a:pt x="6581463" y="4241316"/>
                  <a:pt x="6589064" y="4211258"/>
                  <a:pt x="6596320" y="4181546"/>
                </a:cubicBezTo>
                <a:cubicBezTo>
                  <a:pt x="6593901" y="4180855"/>
                  <a:pt x="6591137" y="4180509"/>
                  <a:pt x="6588719" y="4179818"/>
                </a:cubicBezTo>
                <a:cubicBezTo>
                  <a:pt x="6585264" y="4186728"/>
                  <a:pt x="6581809" y="4193638"/>
                  <a:pt x="6578354" y="4200548"/>
                </a:cubicBezTo>
                <a:cubicBezTo>
                  <a:pt x="6570062" y="4195366"/>
                  <a:pt x="6560734" y="4191220"/>
                  <a:pt x="6553824" y="4184310"/>
                </a:cubicBezTo>
                <a:cubicBezTo>
                  <a:pt x="6542423" y="4172909"/>
                  <a:pt x="6533095" y="4159780"/>
                  <a:pt x="6522730" y="4147342"/>
                </a:cubicBezTo>
                <a:cubicBezTo>
                  <a:pt x="6523421" y="4146651"/>
                  <a:pt x="6524112" y="4145960"/>
                  <a:pt x="6524803" y="4145269"/>
                </a:cubicBezTo>
                <a:cubicBezTo>
                  <a:pt x="6515820" y="4133177"/>
                  <a:pt x="6506837" y="4121085"/>
                  <a:pt x="6497855" y="4108647"/>
                </a:cubicBezTo>
                <a:cubicBezTo>
                  <a:pt x="6495091" y="4110720"/>
                  <a:pt x="6492327" y="4112793"/>
                  <a:pt x="6489908" y="4114866"/>
                </a:cubicBezTo>
                <a:cubicBezTo>
                  <a:pt x="6493018" y="4130413"/>
                  <a:pt x="6496127" y="4146306"/>
                  <a:pt x="6499237" y="4163581"/>
                </a:cubicBezTo>
                <a:cubicBezTo>
                  <a:pt x="6510638" y="4167381"/>
                  <a:pt x="6523767" y="4171872"/>
                  <a:pt x="6536895" y="4176364"/>
                </a:cubicBezTo>
                <a:cubicBezTo>
                  <a:pt x="6537932" y="4180509"/>
                  <a:pt x="6538968" y="4184310"/>
                  <a:pt x="6540004" y="4188456"/>
                </a:cubicBezTo>
                <a:cubicBezTo>
                  <a:pt x="6522039" y="4197093"/>
                  <a:pt x="6504074" y="4205385"/>
                  <a:pt x="6480926" y="4216441"/>
                </a:cubicBezTo>
                <a:cubicBezTo>
                  <a:pt x="6495436" y="4222660"/>
                  <a:pt x="6507874" y="4228187"/>
                  <a:pt x="6520657" y="4233370"/>
                </a:cubicBezTo>
                <a:cubicBezTo>
                  <a:pt x="6500619" y="4243044"/>
                  <a:pt x="6477471" y="4237515"/>
                  <a:pt x="6466415" y="4246844"/>
                </a:cubicBezTo>
                <a:cubicBezTo>
                  <a:pt x="6455014" y="4256517"/>
                  <a:pt x="6449831" y="4280702"/>
                  <a:pt x="6451559" y="4297286"/>
                </a:cubicBezTo>
                <a:cubicBezTo>
                  <a:pt x="6453286" y="4313523"/>
                  <a:pt x="6467106" y="4328725"/>
                  <a:pt x="6474707" y="4342890"/>
                </a:cubicBezTo>
                <a:cubicBezTo>
                  <a:pt x="6480235" y="4338745"/>
                  <a:pt x="6485763" y="4334253"/>
                  <a:pt x="6490599" y="4330453"/>
                </a:cubicBezTo>
                <a:cubicBezTo>
                  <a:pt x="6492672" y="4344272"/>
                  <a:pt x="6494054" y="4354982"/>
                  <a:pt x="6495782" y="4366038"/>
                </a:cubicBezTo>
                <a:cubicBezTo>
                  <a:pt x="6505801" y="4358783"/>
                  <a:pt x="6517893" y="4353601"/>
                  <a:pt x="6525149" y="4344272"/>
                </a:cubicBezTo>
                <a:cubicBezTo>
                  <a:pt x="6540696" y="4324579"/>
                  <a:pt x="6553479" y="4302813"/>
                  <a:pt x="6567298" y="4281738"/>
                </a:cubicBezTo>
                <a:cubicBezTo>
                  <a:pt x="6573517" y="4292103"/>
                  <a:pt x="6575590" y="4302813"/>
                  <a:pt x="6571445" y="4306614"/>
                </a:cubicBezTo>
                <a:cubicBezTo>
                  <a:pt x="6541387" y="4333908"/>
                  <a:pt x="6569717" y="4371221"/>
                  <a:pt x="6554861" y="4400933"/>
                </a:cubicBezTo>
                <a:cubicBezTo>
                  <a:pt x="6553133" y="4404388"/>
                  <a:pt x="6559698" y="4411643"/>
                  <a:pt x="6561771" y="4417171"/>
                </a:cubicBezTo>
                <a:cubicBezTo>
                  <a:pt x="6560043" y="4425117"/>
                  <a:pt x="6564189" y="4436864"/>
                  <a:pt x="6568680" y="4448265"/>
                </a:cubicBezTo>
                <a:close/>
                <a:moveTo>
                  <a:pt x="5717735" y="1427636"/>
                </a:moveTo>
                <a:cubicBezTo>
                  <a:pt x="5731901" y="1434200"/>
                  <a:pt x="5746066" y="1440419"/>
                  <a:pt x="5771632" y="1451820"/>
                </a:cubicBezTo>
                <a:cubicBezTo>
                  <a:pt x="5764031" y="1421071"/>
                  <a:pt x="5757813" y="1395850"/>
                  <a:pt x="5751248" y="1369248"/>
                </a:cubicBezTo>
                <a:cubicBezTo>
                  <a:pt x="5732592" y="1374430"/>
                  <a:pt x="5721190" y="1377885"/>
                  <a:pt x="5710480" y="1380994"/>
                </a:cubicBezTo>
                <a:cubicBezTo>
                  <a:pt x="5713244" y="1398269"/>
                  <a:pt x="5716008" y="1413470"/>
                  <a:pt x="5718427" y="1429018"/>
                </a:cubicBezTo>
                <a:cubicBezTo>
                  <a:pt x="5710135" y="1435236"/>
                  <a:pt x="5701843" y="1441455"/>
                  <a:pt x="5688023" y="1451820"/>
                </a:cubicBezTo>
                <a:cubicBezTo>
                  <a:pt x="5684914" y="1432818"/>
                  <a:pt x="5683186" y="1420380"/>
                  <a:pt x="5680768" y="1405524"/>
                </a:cubicBezTo>
                <a:cubicBezTo>
                  <a:pt x="5660729" y="1412434"/>
                  <a:pt x="5641727" y="1418998"/>
                  <a:pt x="5622380" y="1425563"/>
                </a:cubicBezTo>
                <a:cubicBezTo>
                  <a:pt x="5622725" y="1429363"/>
                  <a:pt x="5623071" y="1433509"/>
                  <a:pt x="5623417" y="1437309"/>
                </a:cubicBezTo>
                <a:cubicBezTo>
                  <a:pt x="5657275" y="1431782"/>
                  <a:pt x="5684568" y="1436964"/>
                  <a:pt x="5689405" y="1479114"/>
                </a:cubicBezTo>
                <a:cubicBezTo>
                  <a:pt x="5692860" y="1478768"/>
                  <a:pt x="5696315" y="1478423"/>
                  <a:pt x="5699770" y="1478077"/>
                </a:cubicBezTo>
                <a:cubicBezTo>
                  <a:pt x="5705989" y="1461148"/>
                  <a:pt x="5711862" y="1444219"/>
                  <a:pt x="5717735" y="1427636"/>
                </a:cubicBezTo>
                <a:close/>
                <a:moveTo>
                  <a:pt x="5182570" y="1824605"/>
                </a:moveTo>
                <a:cubicBezTo>
                  <a:pt x="5199153" y="1843953"/>
                  <a:pt x="5211937" y="1858463"/>
                  <a:pt x="5230248" y="1879193"/>
                </a:cubicBezTo>
                <a:cubicBezTo>
                  <a:pt x="5258923" y="1869864"/>
                  <a:pt x="5296236" y="1862955"/>
                  <a:pt x="5327330" y="1845334"/>
                </a:cubicBezTo>
                <a:cubicBezTo>
                  <a:pt x="5354279" y="1830133"/>
                  <a:pt x="5407139" y="1843607"/>
                  <a:pt x="5402648" y="1786601"/>
                </a:cubicBezTo>
                <a:cubicBezTo>
                  <a:pt x="5402648" y="1784528"/>
                  <a:pt x="5413012" y="1781764"/>
                  <a:pt x="5418195" y="1779000"/>
                </a:cubicBezTo>
                <a:cubicBezTo>
                  <a:pt x="5421995" y="1776927"/>
                  <a:pt x="5427869" y="1774509"/>
                  <a:pt x="5428560" y="1771399"/>
                </a:cubicBezTo>
                <a:cubicBezTo>
                  <a:pt x="5432014" y="1753088"/>
                  <a:pt x="5434087" y="1734777"/>
                  <a:pt x="5436160" y="1720267"/>
                </a:cubicBezTo>
                <a:cubicBezTo>
                  <a:pt x="5468291" y="1709556"/>
                  <a:pt x="5464836" y="1766217"/>
                  <a:pt x="5495585" y="1743760"/>
                </a:cubicBezTo>
                <a:cubicBezTo>
                  <a:pt x="5510441" y="1732704"/>
                  <a:pt x="5519769" y="1714048"/>
                  <a:pt x="5531516" y="1699192"/>
                </a:cubicBezTo>
                <a:cubicBezTo>
                  <a:pt x="5535316" y="1704029"/>
                  <a:pt x="5540499" y="1710593"/>
                  <a:pt x="5547063" y="1718539"/>
                </a:cubicBezTo>
                <a:cubicBezTo>
                  <a:pt x="5553282" y="1711629"/>
                  <a:pt x="5557428" y="1707483"/>
                  <a:pt x="5560883" y="1702992"/>
                </a:cubicBezTo>
                <a:cubicBezTo>
                  <a:pt x="5583685" y="1673625"/>
                  <a:pt x="5609252" y="1654969"/>
                  <a:pt x="5650711" y="1662915"/>
                </a:cubicBezTo>
                <a:cubicBezTo>
                  <a:pt x="5682496" y="1668788"/>
                  <a:pt x="5701498" y="1649095"/>
                  <a:pt x="5711517" y="1624911"/>
                </a:cubicBezTo>
                <a:cubicBezTo>
                  <a:pt x="5685950" y="1615237"/>
                  <a:pt x="5665221" y="1607291"/>
                  <a:pt x="5637927" y="1596926"/>
                </a:cubicBezTo>
                <a:cubicBezTo>
                  <a:pt x="5655547" y="1584143"/>
                  <a:pt x="5662457" y="1576542"/>
                  <a:pt x="5671094" y="1573433"/>
                </a:cubicBezTo>
                <a:cubicBezTo>
                  <a:pt x="5697697" y="1563759"/>
                  <a:pt x="5725682" y="1557886"/>
                  <a:pt x="5751594" y="1546830"/>
                </a:cubicBezTo>
                <a:cubicBezTo>
                  <a:pt x="5759886" y="1543375"/>
                  <a:pt x="5763341" y="1528865"/>
                  <a:pt x="5769214" y="1518500"/>
                </a:cubicBezTo>
                <a:cubicBezTo>
                  <a:pt x="5748830" y="1518500"/>
                  <a:pt x="5733628" y="1522991"/>
                  <a:pt x="5727409" y="1517809"/>
                </a:cubicBezTo>
                <a:cubicBezTo>
                  <a:pt x="5702534" y="1496388"/>
                  <a:pt x="5673513" y="1495006"/>
                  <a:pt x="5643455" y="1490861"/>
                </a:cubicBezTo>
                <a:cubicBezTo>
                  <a:pt x="5578157" y="1481878"/>
                  <a:pt x="5578157" y="1481187"/>
                  <a:pt x="5569520" y="1427290"/>
                </a:cubicBezTo>
                <a:cubicBezTo>
                  <a:pt x="5569174" y="1425908"/>
                  <a:pt x="5566065" y="1424872"/>
                  <a:pt x="5560192" y="1420380"/>
                </a:cubicBezTo>
                <a:cubicBezTo>
                  <a:pt x="5559846" y="1464258"/>
                  <a:pt x="5530825" y="1433854"/>
                  <a:pt x="5514587" y="1445256"/>
                </a:cubicBezTo>
                <a:cubicBezTo>
                  <a:pt x="5513550" y="1429018"/>
                  <a:pt x="5512859" y="1417271"/>
                  <a:pt x="5511823" y="1397923"/>
                </a:cubicBezTo>
                <a:cubicBezTo>
                  <a:pt x="5498003" y="1426254"/>
                  <a:pt x="5488330" y="1446638"/>
                  <a:pt x="5482456" y="1458039"/>
                </a:cubicBezTo>
                <a:cubicBezTo>
                  <a:pt x="5490057" y="1479805"/>
                  <a:pt x="5495240" y="1495352"/>
                  <a:pt x="5499731" y="1507444"/>
                </a:cubicBezTo>
                <a:cubicBezTo>
                  <a:pt x="5523915" y="1504680"/>
                  <a:pt x="5547754" y="1501916"/>
                  <a:pt x="5575393" y="1498461"/>
                </a:cubicBezTo>
                <a:cubicBezTo>
                  <a:pt x="5577466" y="1513317"/>
                  <a:pt x="5579194" y="1525755"/>
                  <a:pt x="5580921" y="1538193"/>
                </a:cubicBezTo>
                <a:cubicBezTo>
                  <a:pt x="5568483" y="1539575"/>
                  <a:pt x="5559501" y="1540266"/>
                  <a:pt x="5548791" y="1541302"/>
                </a:cubicBezTo>
                <a:cubicBezTo>
                  <a:pt x="5556737" y="1554431"/>
                  <a:pt x="5562956" y="1564796"/>
                  <a:pt x="5574011" y="1583107"/>
                </a:cubicBezTo>
                <a:cubicBezTo>
                  <a:pt x="5524606" y="1560650"/>
                  <a:pt x="5497658" y="1580343"/>
                  <a:pt x="5477965" y="1617310"/>
                </a:cubicBezTo>
                <a:cubicBezTo>
                  <a:pt x="5475892" y="1621111"/>
                  <a:pt x="5466909" y="1620765"/>
                  <a:pt x="5461727" y="1623184"/>
                </a:cubicBezTo>
                <a:cubicBezTo>
                  <a:pt x="5444107" y="1632166"/>
                  <a:pt x="5427177" y="1641495"/>
                  <a:pt x="5404375" y="1653587"/>
                </a:cubicBezTo>
                <a:cubicBezTo>
                  <a:pt x="5420613" y="1661533"/>
                  <a:pt x="5430287" y="1666025"/>
                  <a:pt x="5443416" y="1672243"/>
                </a:cubicBezTo>
                <a:cubicBezTo>
                  <a:pt x="5437197" y="1683645"/>
                  <a:pt x="5434433" y="1697810"/>
                  <a:pt x="5425795" y="1702647"/>
                </a:cubicBezTo>
                <a:cubicBezTo>
                  <a:pt x="5409558" y="1712320"/>
                  <a:pt x="5395738" y="1719576"/>
                  <a:pt x="5405757" y="1742033"/>
                </a:cubicBezTo>
                <a:cubicBezTo>
                  <a:pt x="5406448" y="1743760"/>
                  <a:pt x="5396775" y="1754125"/>
                  <a:pt x="5391938" y="1754125"/>
                </a:cubicBezTo>
                <a:cubicBezTo>
                  <a:pt x="5385028" y="1753779"/>
                  <a:pt x="5374663" y="1749288"/>
                  <a:pt x="5371899" y="1743760"/>
                </a:cubicBezTo>
                <a:cubicBezTo>
                  <a:pt x="5349097" y="1695391"/>
                  <a:pt x="5318002" y="1680535"/>
                  <a:pt x="5266524" y="1695391"/>
                </a:cubicBezTo>
                <a:cubicBezTo>
                  <a:pt x="5260996" y="1697119"/>
                  <a:pt x="5254086" y="1697464"/>
                  <a:pt x="5248559" y="1696428"/>
                </a:cubicBezTo>
                <a:cubicBezTo>
                  <a:pt x="5215392" y="1689172"/>
                  <a:pt x="5182570" y="1681226"/>
                  <a:pt x="5148021" y="1673280"/>
                </a:cubicBezTo>
                <a:cubicBezTo>
                  <a:pt x="5158040" y="1657042"/>
                  <a:pt x="5164604" y="1645986"/>
                  <a:pt x="5171514" y="1634930"/>
                </a:cubicBezTo>
                <a:cubicBezTo>
                  <a:pt x="5168405" y="1631130"/>
                  <a:pt x="5164950" y="1627675"/>
                  <a:pt x="5161841" y="1623875"/>
                </a:cubicBezTo>
                <a:cubicBezTo>
                  <a:pt x="5137656" y="1639076"/>
                  <a:pt x="5113126" y="1654278"/>
                  <a:pt x="5088251" y="1669825"/>
                </a:cubicBezTo>
                <a:cubicBezTo>
                  <a:pt x="5092742" y="1678117"/>
                  <a:pt x="5098270" y="1687791"/>
                  <a:pt x="5106216" y="1702647"/>
                </a:cubicBezTo>
                <a:cubicBezTo>
                  <a:pt x="5084105" y="1700574"/>
                  <a:pt x="5068212" y="1698846"/>
                  <a:pt x="5052665" y="1697119"/>
                </a:cubicBezTo>
                <a:cubicBezTo>
                  <a:pt x="5052320" y="1726140"/>
                  <a:pt x="5071667" y="1729595"/>
                  <a:pt x="5094470" y="1729595"/>
                </a:cubicBezTo>
                <a:cubicBezTo>
                  <a:pt x="5101380" y="1729595"/>
                  <a:pt x="5110017" y="1730977"/>
                  <a:pt x="5115199" y="1735123"/>
                </a:cubicBezTo>
                <a:cubicBezTo>
                  <a:pt x="5130400" y="1747560"/>
                  <a:pt x="5142493" y="1765526"/>
                  <a:pt x="5159076" y="1774163"/>
                </a:cubicBezTo>
                <a:cubicBezTo>
                  <a:pt x="5184297" y="1786947"/>
                  <a:pt x="5197771" y="1800075"/>
                  <a:pt x="5182570" y="1824605"/>
                </a:cubicBezTo>
                <a:close/>
                <a:moveTo>
                  <a:pt x="6102267" y="1764489"/>
                </a:moveTo>
                <a:cubicBezTo>
                  <a:pt x="6083956" y="1772090"/>
                  <a:pt x="6069446" y="1783146"/>
                  <a:pt x="6055971" y="1782110"/>
                </a:cubicBezTo>
                <a:cubicBezTo>
                  <a:pt x="6042152" y="1780728"/>
                  <a:pt x="6029023" y="1767945"/>
                  <a:pt x="6015895" y="1759998"/>
                </a:cubicBezTo>
                <a:cubicBezTo>
                  <a:pt x="5991019" y="1813549"/>
                  <a:pt x="5991019" y="1813549"/>
                  <a:pt x="5955088" y="1799730"/>
                </a:cubicBezTo>
                <a:cubicBezTo>
                  <a:pt x="5966144" y="1791092"/>
                  <a:pt x="5975818" y="1783146"/>
                  <a:pt x="5983418" y="1777273"/>
                </a:cubicBezTo>
                <a:cubicBezTo>
                  <a:pt x="5945760" y="1748942"/>
                  <a:pt x="5908447" y="1720612"/>
                  <a:pt x="5875280" y="1695391"/>
                </a:cubicBezTo>
                <a:cubicBezTo>
                  <a:pt x="5869061" y="1716121"/>
                  <a:pt x="5862842" y="1732359"/>
                  <a:pt x="5859733" y="1748942"/>
                </a:cubicBezTo>
                <a:cubicBezTo>
                  <a:pt x="5857314" y="1762417"/>
                  <a:pt x="5859387" y="1776927"/>
                  <a:pt x="5859387" y="1799039"/>
                </a:cubicBezTo>
                <a:cubicBezTo>
                  <a:pt x="5884608" y="1785564"/>
                  <a:pt x="5900155" y="1777618"/>
                  <a:pt x="5925376" y="1764144"/>
                </a:cubicBezTo>
                <a:cubicBezTo>
                  <a:pt x="5926412" y="1785219"/>
                  <a:pt x="5927103" y="1801112"/>
                  <a:pt x="5927794" y="1817004"/>
                </a:cubicBezTo>
                <a:cubicBezTo>
                  <a:pt x="5939886" y="1822877"/>
                  <a:pt x="5958543" y="1832206"/>
                  <a:pt x="5977545" y="1841188"/>
                </a:cubicBezTo>
                <a:cubicBezTo>
                  <a:pt x="5976163" y="1844643"/>
                  <a:pt x="5974781" y="1848444"/>
                  <a:pt x="5973745" y="1851899"/>
                </a:cubicBezTo>
                <a:cubicBezTo>
                  <a:pt x="5954397" y="1850517"/>
                  <a:pt x="5934704" y="1849480"/>
                  <a:pt x="5915357" y="1848098"/>
                </a:cubicBezTo>
                <a:cubicBezTo>
                  <a:pt x="5914320" y="1850862"/>
                  <a:pt x="5912938" y="1853972"/>
                  <a:pt x="5911902" y="1856736"/>
                </a:cubicBezTo>
                <a:cubicBezTo>
                  <a:pt x="5928140" y="1866064"/>
                  <a:pt x="5944723" y="1875392"/>
                  <a:pt x="5965108" y="1887139"/>
                </a:cubicBezTo>
                <a:cubicBezTo>
                  <a:pt x="5967180" y="1904759"/>
                  <a:pt x="5969599" y="1928252"/>
                  <a:pt x="5973399" y="1961074"/>
                </a:cubicBezTo>
                <a:cubicBezTo>
                  <a:pt x="5985837" y="1957965"/>
                  <a:pt x="6004148" y="1953473"/>
                  <a:pt x="6022459" y="1948636"/>
                </a:cubicBezTo>
                <a:cubicBezTo>
                  <a:pt x="6021768" y="1944490"/>
                  <a:pt x="6021077" y="1940344"/>
                  <a:pt x="6020386" y="1936199"/>
                </a:cubicBezTo>
                <a:cubicBezTo>
                  <a:pt x="6013822" y="1934471"/>
                  <a:pt x="6006912" y="1933435"/>
                  <a:pt x="6000693" y="1931016"/>
                </a:cubicBezTo>
                <a:cubicBezTo>
                  <a:pt x="5995165" y="1928598"/>
                  <a:pt x="5989983" y="1924797"/>
                  <a:pt x="5984800" y="1921688"/>
                </a:cubicBezTo>
                <a:cubicBezTo>
                  <a:pt x="5985146" y="1918233"/>
                  <a:pt x="5985837" y="1914433"/>
                  <a:pt x="5986182" y="1910978"/>
                </a:cubicBezTo>
                <a:cubicBezTo>
                  <a:pt x="6011749" y="1909596"/>
                  <a:pt x="6037315" y="1908214"/>
                  <a:pt x="6070136" y="1906486"/>
                </a:cubicBezTo>
                <a:cubicBezTo>
                  <a:pt x="6083956" y="1880229"/>
                  <a:pt x="6100885" y="1837734"/>
                  <a:pt x="6159964" y="1851899"/>
                </a:cubicBezTo>
                <a:cubicBezTo>
                  <a:pt x="6160655" y="1849135"/>
                  <a:pt x="6161001" y="1846025"/>
                  <a:pt x="6161692" y="1843262"/>
                </a:cubicBezTo>
                <a:cubicBezTo>
                  <a:pt x="6141308" y="1816313"/>
                  <a:pt x="6121269" y="1790056"/>
                  <a:pt x="6102267" y="1764489"/>
                </a:cubicBezTo>
                <a:close/>
                <a:moveTo>
                  <a:pt x="3541141" y="569435"/>
                </a:moveTo>
                <a:cubicBezTo>
                  <a:pt x="3538032" y="592583"/>
                  <a:pt x="3538032" y="609512"/>
                  <a:pt x="3533195" y="625060"/>
                </a:cubicBezTo>
                <a:cubicBezTo>
                  <a:pt x="3528013" y="641989"/>
                  <a:pt x="3523176" y="665482"/>
                  <a:pt x="3510738" y="672392"/>
                </a:cubicBezTo>
                <a:cubicBezTo>
                  <a:pt x="3488626" y="684830"/>
                  <a:pt x="3486208" y="702104"/>
                  <a:pt x="3495191" y="716960"/>
                </a:cubicBezTo>
                <a:cubicBezTo>
                  <a:pt x="3501410" y="726979"/>
                  <a:pt x="3521448" y="731471"/>
                  <a:pt x="3535959" y="733198"/>
                </a:cubicBezTo>
                <a:cubicBezTo>
                  <a:pt x="3547360" y="734580"/>
                  <a:pt x="3559798" y="728361"/>
                  <a:pt x="3571890" y="725597"/>
                </a:cubicBezTo>
                <a:cubicBezTo>
                  <a:pt x="3570854" y="727670"/>
                  <a:pt x="3569817" y="730089"/>
                  <a:pt x="3568780" y="732162"/>
                </a:cubicBezTo>
                <a:cubicBezTo>
                  <a:pt x="3586055" y="737690"/>
                  <a:pt x="3603675" y="743218"/>
                  <a:pt x="3620950" y="748745"/>
                </a:cubicBezTo>
                <a:cubicBezTo>
                  <a:pt x="3623023" y="744945"/>
                  <a:pt x="3624750" y="741490"/>
                  <a:pt x="3626823" y="737690"/>
                </a:cubicBezTo>
                <a:cubicBezTo>
                  <a:pt x="3613003" y="727325"/>
                  <a:pt x="3599184" y="716960"/>
                  <a:pt x="3585709" y="706941"/>
                </a:cubicBezTo>
                <a:cubicBezTo>
                  <a:pt x="3609548" y="685521"/>
                  <a:pt x="3634769" y="700377"/>
                  <a:pt x="3649971" y="745981"/>
                </a:cubicBezTo>
                <a:cubicBezTo>
                  <a:pt x="3698685" y="723870"/>
                  <a:pt x="3698685" y="723870"/>
                  <a:pt x="3676919" y="654081"/>
                </a:cubicBezTo>
                <a:cubicBezTo>
                  <a:pt x="3660681" y="660991"/>
                  <a:pt x="3645134" y="667900"/>
                  <a:pt x="3636842" y="671701"/>
                </a:cubicBezTo>
                <a:cubicBezTo>
                  <a:pt x="3632351" y="647171"/>
                  <a:pt x="3631314" y="620914"/>
                  <a:pt x="3622677" y="597420"/>
                </a:cubicBezTo>
                <a:cubicBezTo>
                  <a:pt x="3607476" y="558725"/>
                  <a:pt x="3568089" y="595002"/>
                  <a:pt x="3541141" y="569435"/>
                </a:cubicBezTo>
                <a:close/>
                <a:moveTo>
                  <a:pt x="4914469" y="1639767"/>
                </a:moveTo>
                <a:cubicBezTo>
                  <a:pt x="4954200" y="1633894"/>
                  <a:pt x="4980458" y="1607982"/>
                  <a:pt x="5000496" y="1572742"/>
                </a:cubicBezTo>
                <a:cubicBezTo>
                  <a:pt x="5027790" y="1524028"/>
                  <a:pt x="5026753" y="1518845"/>
                  <a:pt x="4984949" y="1479459"/>
                </a:cubicBezTo>
                <a:cubicBezTo>
                  <a:pt x="4980112" y="1474968"/>
                  <a:pt x="4978039" y="1467713"/>
                  <a:pt x="4976657" y="1465294"/>
                </a:cubicBezTo>
                <a:cubicBezTo>
                  <a:pt x="4990822" y="1461494"/>
                  <a:pt x="5005333" y="1458039"/>
                  <a:pt x="5026753" y="1452165"/>
                </a:cubicBezTo>
                <a:cubicBezTo>
                  <a:pt x="4982876" y="1428327"/>
                  <a:pt x="4976657" y="1411052"/>
                  <a:pt x="4990477" y="1372011"/>
                </a:cubicBezTo>
                <a:cubicBezTo>
                  <a:pt x="4992550" y="1366484"/>
                  <a:pt x="4989786" y="1354046"/>
                  <a:pt x="4986676" y="1353009"/>
                </a:cubicBezTo>
                <a:cubicBezTo>
                  <a:pt x="4940726" y="1338844"/>
                  <a:pt x="4962146" y="1305332"/>
                  <a:pt x="4964219" y="1277347"/>
                </a:cubicBezTo>
                <a:cubicBezTo>
                  <a:pt x="4964565" y="1273892"/>
                  <a:pt x="4962492" y="1270437"/>
                  <a:pt x="4961110" y="1264564"/>
                </a:cubicBezTo>
                <a:cubicBezTo>
                  <a:pt x="4951436" y="1264564"/>
                  <a:pt x="4941417" y="1264564"/>
                  <a:pt x="4930016" y="1264564"/>
                </a:cubicBezTo>
                <a:cubicBezTo>
                  <a:pt x="4933816" y="1284602"/>
                  <a:pt x="4936925" y="1301877"/>
                  <a:pt x="4940035" y="1318115"/>
                </a:cubicBezTo>
                <a:cubicBezTo>
                  <a:pt x="4927252" y="1323297"/>
                  <a:pt x="4917923" y="1326752"/>
                  <a:pt x="4906868" y="1331244"/>
                </a:cubicBezTo>
                <a:cubicBezTo>
                  <a:pt x="4928634" y="1350937"/>
                  <a:pt x="4947981" y="1368557"/>
                  <a:pt x="4962492" y="1382031"/>
                </a:cubicBezTo>
                <a:cubicBezTo>
                  <a:pt x="4943835" y="1437655"/>
                  <a:pt x="4902376" y="1479114"/>
                  <a:pt x="4905831" y="1540957"/>
                </a:cubicBezTo>
                <a:cubicBezTo>
                  <a:pt x="4957309" y="1521609"/>
                  <a:pt x="4973202" y="1528519"/>
                  <a:pt x="4979421" y="1572742"/>
                </a:cubicBezTo>
                <a:cubicBezTo>
                  <a:pt x="4958346" y="1570324"/>
                  <a:pt x="4938653" y="1567905"/>
                  <a:pt x="4914123" y="1564796"/>
                </a:cubicBezTo>
                <a:cubicBezTo>
                  <a:pt x="4914469" y="1588289"/>
                  <a:pt x="4914469" y="1612128"/>
                  <a:pt x="4914469" y="1639767"/>
                </a:cubicBezTo>
                <a:close/>
                <a:moveTo>
                  <a:pt x="5902228" y="2089597"/>
                </a:moveTo>
                <a:cubicBezTo>
                  <a:pt x="5885645" y="2099962"/>
                  <a:pt x="5870788" y="2104453"/>
                  <a:pt x="5864569" y="2114127"/>
                </a:cubicBezTo>
                <a:cubicBezTo>
                  <a:pt x="5853859" y="2131056"/>
                  <a:pt x="5860424" y="2149021"/>
                  <a:pt x="5820692" y="2144184"/>
                </a:cubicBezTo>
                <a:cubicBezTo>
                  <a:pt x="5777506" y="2138657"/>
                  <a:pt x="5729828" y="2173551"/>
                  <a:pt x="5695624" y="2220883"/>
                </a:cubicBezTo>
                <a:cubicBezTo>
                  <a:pt x="5719809" y="2229866"/>
                  <a:pt x="5741229" y="2237813"/>
                  <a:pt x="5764377" y="2246104"/>
                </a:cubicBezTo>
                <a:cubicBezTo>
                  <a:pt x="5756085" y="2256815"/>
                  <a:pt x="5748139" y="2266834"/>
                  <a:pt x="5736392" y="2281690"/>
                </a:cubicBezTo>
                <a:cubicBezTo>
                  <a:pt x="5760922" y="2281690"/>
                  <a:pt x="5781651" y="2281690"/>
                  <a:pt x="5803417" y="2281690"/>
                </a:cubicBezTo>
                <a:cubicBezTo>
                  <a:pt x="5805836" y="2272707"/>
                  <a:pt x="5810673" y="2264415"/>
                  <a:pt x="5808600" y="2258887"/>
                </a:cubicBezTo>
                <a:cubicBezTo>
                  <a:pt x="5791671" y="2209828"/>
                  <a:pt x="5828984" y="2211210"/>
                  <a:pt x="5857659" y="2206373"/>
                </a:cubicBezTo>
                <a:cubicBezTo>
                  <a:pt x="5883226" y="2202227"/>
                  <a:pt x="5893245" y="2217774"/>
                  <a:pt x="5885299" y="2241958"/>
                </a:cubicBezTo>
                <a:cubicBezTo>
                  <a:pt x="5881844" y="2251632"/>
                  <a:pt x="5883226" y="2263033"/>
                  <a:pt x="5882190" y="2273398"/>
                </a:cubicBezTo>
                <a:cubicBezTo>
                  <a:pt x="5891863" y="2270289"/>
                  <a:pt x="5901882" y="2268216"/>
                  <a:pt x="5910865" y="2264415"/>
                </a:cubicBezTo>
                <a:cubicBezTo>
                  <a:pt x="5918466" y="2260960"/>
                  <a:pt x="5925030" y="2255778"/>
                  <a:pt x="5937122" y="2247832"/>
                </a:cubicBezTo>
                <a:cubicBezTo>
                  <a:pt x="5925030" y="2226411"/>
                  <a:pt x="5912938" y="2204991"/>
                  <a:pt x="5900846" y="2183570"/>
                </a:cubicBezTo>
                <a:cubicBezTo>
                  <a:pt x="5904992" y="2179770"/>
                  <a:pt x="5910865" y="2174588"/>
                  <a:pt x="5917775" y="2168714"/>
                </a:cubicBezTo>
                <a:cubicBezTo>
                  <a:pt x="5903610" y="2158695"/>
                  <a:pt x="5891863" y="2150403"/>
                  <a:pt x="5880116" y="2141766"/>
                </a:cubicBezTo>
                <a:cubicBezTo>
                  <a:pt x="5886681" y="2126219"/>
                  <a:pt x="5892554" y="2112054"/>
                  <a:pt x="5902228" y="2089597"/>
                </a:cubicBezTo>
                <a:close/>
                <a:moveTo>
                  <a:pt x="5709444" y="1662915"/>
                </a:moveTo>
                <a:cubicBezTo>
                  <a:pt x="5693206" y="1700228"/>
                  <a:pt x="5678350" y="1734777"/>
                  <a:pt x="5663148" y="1769326"/>
                </a:cubicBezTo>
                <a:cubicBezTo>
                  <a:pt x="5658311" y="1780728"/>
                  <a:pt x="5643455" y="1790056"/>
                  <a:pt x="5659002" y="1805603"/>
                </a:cubicBezTo>
                <a:cubicBezTo>
                  <a:pt x="5662803" y="1809058"/>
                  <a:pt x="5659348" y="1828060"/>
                  <a:pt x="5654165" y="1830478"/>
                </a:cubicBezTo>
                <a:cubicBezTo>
                  <a:pt x="5646564" y="1834624"/>
                  <a:pt x="5634818" y="1830824"/>
                  <a:pt x="5624453" y="1830133"/>
                </a:cubicBezTo>
                <a:cubicBezTo>
                  <a:pt x="5648292" y="1843262"/>
                  <a:pt x="5671440" y="1864682"/>
                  <a:pt x="5702188" y="1837043"/>
                </a:cubicBezTo>
                <a:cubicBezTo>
                  <a:pt x="5703916" y="1841188"/>
                  <a:pt x="5705989" y="1844989"/>
                  <a:pt x="5707717" y="1849135"/>
                </a:cubicBezTo>
                <a:cubicBezTo>
                  <a:pt x="5681805" y="1870210"/>
                  <a:pt x="5655893" y="1891630"/>
                  <a:pt x="5627562" y="1914778"/>
                </a:cubicBezTo>
                <a:cubicBezTo>
                  <a:pt x="5644146" y="1930671"/>
                  <a:pt x="5655202" y="1925488"/>
                  <a:pt x="5671440" y="1910632"/>
                </a:cubicBezTo>
                <a:cubicBezTo>
                  <a:pt x="5691133" y="1892667"/>
                  <a:pt x="5715317" y="1878847"/>
                  <a:pt x="5738811" y="1865718"/>
                </a:cubicBezTo>
                <a:cubicBezTo>
                  <a:pt x="5759540" y="1854317"/>
                  <a:pt x="5785798" y="1849480"/>
                  <a:pt x="5772669" y="1816313"/>
                </a:cubicBezTo>
                <a:cubicBezTo>
                  <a:pt x="5795126" y="1812513"/>
                  <a:pt x="5815510" y="1809058"/>
                  <a:pt x="5833475" y="1805949"/>
                </a:cubicBezTo>
                <a:cubicBezTo>
                  <a:pt x="5812055" y="1790747"/>
                  <a:pt x="5793744" y="1777273"/>
                  <a:pt x="5770941" y="1761380"/>
                </a:cubicBezTo>
                <a:cubicBezTo>
                  <a:pt x="5760922" y="1802494"/>
                  <a:pt x="5728446" y="1812513"/>
                  <a:pt x="5687333" y="1807330"/>
                </a:cubicBezTo>
                <a:cubicBezTo>
                  <a:pt x="5702534" y="1799384"/>
                  <a:pt x="5717735" y="1791438"/>
                  <a:pt x="5731555" y="1784528"/>
                </a:cubicBezTo>
                <a:cubicBezTo>
                  <a:pt x="5733628" y="1772781"/>
                  <a:pt x="5736047" y="1759998"/>
                  <a:pt x="5738120" y="1747560"/>
                </a:cubicBezTo>
                <a:cubicBezTo>
                  <a:pt x="5731210" y="1746869"/>
                  <a:pt x="5723609" y="1745833"/>
                  <a:pt x="5712208" y="1744451"/>
                </a:cubicBezTo>
                <a:cubicBezTo>
                  <a:pt x="5731210" y="1714393"/>
                  <a:pt x="5743647" y="1686754"/>
                  <a:pt x="5709444" y="1662915"/>
                </a:cubicBezTo>
                <a:close/>
                <a:moveTo>
                  <a:pt x="5930904" y="1217577"/>
                </a:moveTo>
                <a:cubicBezTo>
                  <a:pt x="5979963" y="1187174"/>
                  <a:pt x="5990328" y="1140878"/>
                  <a:pt x="5961307" y="1098383"/>
                </a:cubicBezTo>
                <a:cubicBezTo>
                  <a:pt x="5955779" y="1090091"/>
                  <a:pt x="5957161" y="1071089"/>
                  <a:pt x="5963034" y="1062106"/>
                </a:cubicBezTo>
                <a:cubicBezTo>
                  <a:pt x="5989292" y="1023411"/>
                  <a:pt x="5984800" y="1009937"/>
                  <a:pt x="5933667" y="996463"/>
                </a:cubicBezTo>
                <a:cubicBezTo>
                  <a:pt x="5930558" y="1044486"/>
                  <a:pt x="5900155" y="1075580"/>
                  <a:pt x="5860424" y="1093891"/>
                </a:cubicBezTo>
                <a:cubicBezTo>
                  <a:pt x="5830711" y="1107365"/>
                  <a:pt x="5837967" y="1121530"/>
                  <a:pt x="5851441" y="1137423"/>
                </a:cubicBezTo>
                <a:cubicBezTo>
                  <a:pt x="5865260" y="1154352"/>
                  <a:pt x="5884953" y="1183373"/>
                  <a:pt x="5898082" y="1181646"/>
                </a:cubicBezTo>
                <a:cubicBezTo>
                  <a:pt x="5933667" y="1176809"/>
                  <a:pt x="5917084" y="1206867"/>
                  <a:pt x="5930904" y="1217577"/>
                </a:cubicBezTo>
                <a:close/>
                <a:moveTo>
                  <a:pt x="3566017" y="5609807"/>
                </a:moveTo>
                <a:cubicBezTo>
                  <a:pt x="3537686" y="5613607"/>
                  <a:pt x="3513847" y="5616716"/>
                  <a:pt x="3487935" y="5620171"/>
                </a:cubicBezTo>
                <a:cubicBezTo>
                  <a:pt x="3480335" y="5629845"/>
                  <a:pt x="3470661" y="5641592"/>
                  <a:pt x="3460296" y="5654721"/>
                </a:cubicBezTo>
                <a:cubicBezTo>
                  <a:pt x="3464442" y="5657139"/>
                  <a:pt x="3468242" y="5660594"/>
                  <a:pt x="3472734" y="5661630"/>
                </a:cubicBezTo>
                <a:cubicBezTo>
                  <a:pt x="3504519" y="5670613"/>
                  <a:pt x="3533540" y="5680287"/>
                  <a:pt x="3530776" y="5723473"/>
                </a:cubicBezTo>
                <a:cubicBezTo>
                  <a:pt x="3530431" y="5730383"/>
                  <a:pt x="3544250" y="5738329"/>
                  <a:pt x="3561525" y="5756640"/>
                </a:cubicBezTo>
                <a:cubicBezTo>
                  <a:pt x="3549778" y="5707580"/>
                  <a:pt x="3569126" y="5713799"/>
                  <a:pt x="3590892" y="5719327"/>
                </a:cubicBezTo>
                <a:cubicBezTo>
                  <a:pt x="3606093" y="5723128"/>
                  <a:pt x="3621986" y="5722091"/>
                  <a:pt x="3637878" y="5723128"/>
                </a:cubicBezTo>
                <a:cubicBezTo>
                  <a:pt x="3639606" y="5718291"/>
                  <a:pt x="3640988" y="5713454"/>
                  <a:pt x="3642715" y="5708617"/>
                </a:cubicBezTo>
                <a:cubicBezTo>
                  <a:pt x="3615076" y="5685469"/>
                  <a:pt x="3587782" y="5661976"/>
                  <a:pt x="3560489" y="5638828"/>
                </a:cubicBezTo>
                <a:cubicBezTo>
                  <a:pt x="3566707" y="5631572"/>
                  <a:pt x="3573272" y="5623626"/>
                  <a:pt x="3580872" y="5614298"/>
                </a:cubicBezTo>
                <a:cubicBezTo>
                  <a:pt x="3583291" y="5626045"/>
                  <a:pt x="3585364" y="5636755"/>
                  <a:pt x="3587782" y="5649193"/>
                </a:cubicBezTo>
                <a:cubicBezTo>
                  <a:pt x="3601602" y="5643665"/>
                  <a:pt x="3611621" y="5639519"/>
                  <a:pt x="3625441" y="5633991"/>
                </a:cubicBezTo>
                <a:cubicBezTo>
                  <a:pt x="3607130" y="5618444"/>
                  <a:pt x="3591928" y="5605315"/>
                  <a:pt x="3573617" y="5590113"/>
                </a:cubicBezTo>
                <a:cubicBezTo>
                  <a:pt x="3569471" y="5600824"/>
                  <a:pt x="3566362" y="5609461"/>
                  <a:pt x="3566017" y="5609807"/>
                </a:cubicBezTo>
                <a:close/>
                <a:moveTo>
                  <a:pt x="866003" y="5141666"/>
                </a:moveTo>
                <a:cubicBezTo>
                  <a:pt x="850456" y="5132683"/>
                  <a:pt x="830072" y="5117482"/>
                  <a:pt x="807269" y="5108844"/>
                </a:cubicBezTo>
                <a:cubicBezTo>
                  <a:pt x="796559" y="5104698"/>
                  <a:pt x="781012" y="5114027"/>
                  <a:pt x="767538" y="5117136"/>
                </a:cubicBezTo>
                <a:cubicBezTo>
                  <a:pt x="774793" y="5126119"/>
                  <a:pt x="780321" y="5137866"/>
                  <a:pt x="789649" y="5143048"/>
                </a:cubicBezTo>
                <a:cubicBezTo>
                  <a:pt x="815216" y="5157559"/>
                  <a:pt x="820398" y="5174833"/>
                  <a:pt x="802778" y="5200054"/>
                </a:cubicBezTo>
                <a:cubicBezTo>
                  <a:pt x="780321" y="5231839"/>
                  <a:pt x="783776" y="5255333"/>
                  <a:pt x="815907" y="5284008"/>
                </a:cubicBezTo>
                <a:cubicBezTo>
                  <a:pt x="832145" y="5237712"/>
                  <a:pt x="848383" y="5192108"/>
                  <a:pt x="866003" y="5141666"/>
                </a:cubicBezTo>
                <a:close/>
                <a:moveTo>
                  <a:pt x="3340756" y="5935950"/>
                </a:moveTo>
                <a:cubicBezTo>
                  <a:pt x="3327973" y="5917985"/>
                  <a:pt x="3319336" y="5900710"/>
                  <a:pt x="3305516" y="5888963"/>
                </a:cubicBezTo>
                <a:cubicBezTo>
                  <a:pt x="3292042" y="5877217"/>
                  <a:pt x="3274422" y="5869270"/>
                  <a:pt x="3257147" y="5864088"/>
                </a:cubicBezTo>
                <a:cubicBezTo>
                  <a:pt x="3253347" y="5863051"/>
                  <a:pt x="3242291" y="5878599"/>
                  <a:pt x="3237109" y="5887927"/>
                </a:cubicBezTo>
                <a:cubicBezTo>
                  <a:pt x="3221562" y="5915221"/>
                  <a:pt x="3207397" y="5943551"/>
                  <a:pt x="3191159" y="5974300"/>
                </a:cubicBezTo>
                <a:cubicBezTo>
                  <a:pt x="3207051" y="5977755"/>
                  <a:pt x="3217416" y="5979828"/>
                  <a:pt x="3232272" y="5982937"/>
                </a:cubicBezTo>
                <a:cubicBezTo>
                  <a:pt x="3223289" y="5976373"/>
                  <a:pt x="3217761" y="5972572"/>
                  <a:pt x="3211197" y="5967735"/>
                </a:cubicBezTo>
                <a:cubicBezTo>
                  <a:pt x="3250238" y="5927313"/>
                  <a:pt x="3295497" y="5920403"/>
                  <a:pt x="3340756" y="5935950"/>
                </a:cubicBezTo>
                <a:close/>
                <a:moveTo>
                  <a:pt x="3199450" y="372851"/>
                </a:moveTo>
                <a:cubicBezTo>
                  <a:pt x="3182521" y="365596"/>
                  <a:pt x="3170084" y="360413"/>
                  <a:pt x="3153845" y="353849"/>
                </a:cubicBezTo>
                <a:cubicBezTo>
                  <a:pt x="3144517" y="403600"/>
                  <a:pt x="3110659" y="418456"/>
                  <a:pt x="3062981" y="424675"/>
                </a:cubicBezTo>
                <a:cubicBezTo>
                  <a:pt x="3079910" y="447132"/>
                  <a:pt x="3093384" y="465097"/>
                  <a:pt x="3107204" y="483408"/>
                </a:cubicBezTo>
                <a:cubicBezTo>
                  <a:pt x="3104440" y="488936"/>
                  <a:pt x="3100640" y="496191"/>
                  <a:pt x="3097185" y="503447"/>
                </a:cubicBezTo>
                <a:cubicBezTo>
                  <a:pt x="3100640" y="505520"/>
                  <a:pt x="3104095" y="507938"/>
                  <a:pt x="3107550" y="510011"/>
                </a:cubicBezTo>
                <a:cubicBezTo>
                  <a:pt x="3122060" y="486863"/>
                  <a:pt x="3153500" y="455423"/>
                  <a:pt x="3147281" y="442640"/>
                </a:cubicBezTo>
                <a:cubicBezTo>
                  <a:pt x="3128970" y="405673"/>
                  <a:pt x="3155573" y="404291"/>
                  <a:pt x="3173193" y="392544"/>
                </a:cubicBezTo>
                <a:cubicBezTo>
                  <a:pt x="3180794" y="387362"/>
                  <a:pt x="3188049" y="381143"/>
                  <a:pt x="3199450" y="372851"/>
                </a:cubicBezTo>
                <a:close/>
                <a:moveTo>
                  <a:pt x="5116235" y="899380"/>
                </a:moveTo>
                <a:cubicBezTo>
                  <a:pt x="5111744" y="900071"/>
                  <a:pt x="5107253" y="900762"/>
                  <a:pt x="5102761" y="901798"/>
                </a:cubicBezTo>
                <a:cubicBezTo>
                  <a:pt x="5108980" y="923218"/>
                  <a:pt x="5115199" y="944639"/>
                  <a:pt x="5122454" y="969169"/>
                </a:cubicBezTo>
                <a:cubicBezTo>
                  <a:pt x="5193626" y="918036"/>
                  <a:pt x="5214010" y="905598"/>
                  <a:pt x="5235084" y="933583"/>
                </a:cubicBezTo>
                <a:cubicBezTo>
                  <a:pt x="5246140" y="927710"/>
                  <a:pt x="5257196" y="922182"/>
                  <a:pt x="5277234" y="911817"/>
                </a:cubicBezTo>
                <a:cubicBezTo>
                  <a:pt x="5259269" y="906980"/>
                  <a:pt x="5247522" y="899725"/>
                  <a:pt x="5239576" y="902489"/>
                </a:cubicBezTo>
                <a:cubicBezTo>
                  <a:pt x="5211246" y="912508"/>
                  <a:pt x="5199499" y="908362"/>
                  <a:pt x="5205372" y="875541"/>
                </a:cubicBezTo>
                <a:cubicBezTo>
                  <a:pt x="5206409" y="869667"/>
                  <a:pt x="5197080" y="860685"/>
                  <a:pt x="5190516" y="855157"/>
                </a:cubicBezTo>
                <a:cubicBezTo>
                  <a:pt x="5187407" y="852738"/>
                  <a:pt x="5179806" y="855502"/>
                  <a:pt x="5174278" y="855848"/>
                </a:cubicBezTo>
                <a:cubicBezTo>
                  <a:pt x="5175314" y="864485"/>
                  <a:pt x="5174278" y="873813"/>
                  <a:pt x="5177388" y="882105"/>
                </a:cubicBezTo>
                <a:cubicBezTo>
                  <a:pt x="5180497" y="890397"/>
                  <a:pt x="5186716" y="897307"/>
                  <a:pt x="5197426" y="912854"/>
                </a:cubicBezTo>
                <a:cubicBezTo>
                  <a:pt x="5164259" y="907671"/>
                  <a:pt x="5136619" y="937729"/>
                  <a:pt x="5116235" y="899380"/>
                </a:cubicBezTo>
                <a:close/>
                <a:moveTo>
                  <a:pt x="2972117" y="571854"/>
                </a:moveTo>
                <a:cubicBezTo>
                  <a:pt x="2995611" y="579455"/>
                  <a:pt x="3020141" y="588437"/>
                  <a:pt x="3045361" y="595002"/>
                </a:cubicBezTo>
                <a:cubicBezTo>
                  <a:pt x="3065054" y="600184"/>
                  <a:pt x="3084056" y="592583"/>
                  <a:pt x="3077837" y="570472"/>
                </a:cubicBezTo>
                <a:cubicBezTo>
                  <a:pt x="3070582" y="544215"/>
                  <a:pt x="3053653" y="520721"/>
                  <a:pt x="3042252" y="498955"/>
                </a:cubicBezTo>
                <a:cubicBezTo>
                  <a:pt x="3013576" y="528668"/>
                  <a:pt x="2991465" y="551815"/>
                  <a:pt x="2972117" y="571854"/>
                </a:cubicBezTo>
                <a:close/>
                <a:moveTo>
                  <a:pt x="3336265" y="5737638"/>
                </a:moveTo>
                <a:cubicBezTo>
                  <a:pt x="3330046" y="5765278"/>
                  <a:pt x="3326246" y="5783243"/>
                  <a:pt x="3321754" y="5803627"/>
                </a:cubicBezTo>
                <a:cubicBezTo>
                  <a:pt x="3335228" y="5812955"/>
                  <a:pt x="3352503" y="5824702"/>
                  <a:pt x="3372196" y="5838522"/>
                </a:cubicBezTo>
                <a:cubicBezTo>
                  <a:pt x="3379797" y="5809155"/>
                  <a:pt x="3386707" y="5781861"/>
                  <a:pt x="3394998" y="5748694"/>
                </a:cubicBezTo>
                <a:cubicBezTo>
                  <a:pt x="3371850" y="5744203"/>
                  <a:pt x="3349394" y="5740057"/>
                  <a:pt x="3336265" y="5737638"/>
                </a:cubicBezTo>
                <a:close/>
                <a:moveTo>
                  <a:pt x="3233654" y="5732801"/>
                </a:moveTo>
                <a:cubicBezTo>
                  <a:pt x="3237800" y="5742475"/>
                  <a:pt x="3241946" y="5752494"/>
                  <a:pt x="3242637" y="5754222"/>
                </a:cubicBezTo>
                <a:cubicBezTo>
                  <a:pt x="3218107" y="5797408"/>
                  <a:pt x="3195995" y="5836449"/>
                  <a:pt x="3173884" y="5875835"/>
                </a:cubicBezTo>
                <a:cubicBezTo>
                  <a:pt x="3176302" y="5878944"/>
                  <a:pt x="3179066" y="5881708"/>
                  <a:pt x="3181485" y="5884818"/>
                </a:cubicBezTo>
                <a:cubicBezTo>
                  <a:pt x="3190813" y="5876871"/>
                  <a:pt x="3201523" y="5869616"/>
                  <a:pt x="3209124" y="5860288"/>
                </a:cubicBezTo>
                <a:cubicBezTo>
                  <a:pt x="3218107" y="5849232"/>
                  <a:pt x="3221562" y="5832648"/>
                  <a:pt x="3232272" y="5824357"/>
                </a:cubicBezTo>
                <a:cubicBezTo>
                  <a:pt x="3268894" y="5795335"/>
                  <a:pt x="3271658" y="5770460"/>
                  <a:pt x="3233654" y="5732801"/>
                </a:cubicBezTo>
                <a:close/>
                <a:moveTo>
                  <a:pt x="2496376" y="1130513"/>
                </a:moveTo>
                <a:cubicBezTo>
                  <a:pt x="2486357" y="1166790"/>
                  <a:pt x="2497067" y="1207558"/>
                  <a:pt x="2519869" y="1215850"/>
                </a:cubicBezTo>
                <a:cubicBezTo>
                  <a:pt x="2530925" y="1219995"/>
                  <a:pt x="2545090" y="1215504"/>
                  <a:pt x="2562365" y="1214468"/>
                </a:cubicBezTo>
                <a:cubicBezTo>
                  <a:pt x="2548545" y="1196848"/>
                  <a:pt x="2532998" y="1184410"/>
                  <a:pt x="2535071" y="1179227"/>
                </a:cubicBezTo>
                <a:cubicBezTo>
                  <a:pt x="2554764" y="1133623"/>
                  <a:pt x="2511232" y="1146406"/>
                  <a:pt x="2496376" y="1130513"/>
                </a:cubicBezTo>
                <a:close/>
                <a:moveTo>
                  <a:pt x="1094027" y="4860436"/>
                </a:moveTo>
                <a:cubicBezTo>
                  <a:pt x="1109229" y="4831415"/>
                  <a:pt x="1121666" y="4807922"/>
                  <a:pt x="1136868" y="4778900"/>
                </a:cubicBezTo>
                <a:cubicBezTo>
                  <a:pt x="1121321" y="4775445"/>
                  <a:pt x="1106119" y="4771645"/>
                  <a:pt x="1090572" y="4768190"/>
                </a:cubicBezTo>
                <a:cubicBezTo>
                  <a:pt x="1085735" y="4779937"/>
                  <a:pt x="1085044" y="4792375"/>
                  <a:pt x="1078480" y="4796866"/>
                </a:cubicBezTo>
                <a:cubicBezTo>
                  <a:pt x="1041858" y="4822432"/>
                  <a:pt x="1067079" y="4836597"/>
                  <a:pt x="1094027" y="4860436"/>
                </a:cubicBezTo>
                <a:close/>
                <a:moveTo>
                  <a:pt x="5826911" y="1754470"/>
                </a:moveTo>
                <a:cubicBezTo>
                  <a:pt x="5828984" y="1706793"/>
                  <a:pt x="5830711" y="1666716"/>
                  <a:pt x="5832439" y="1626984"/>
                </a:cubicBezTo>
                <a:cubicBezTo>
                  <a:pt x="5819655" y="1644259"/>
                  <a:pt x="5806527" y="1662915"/>
                  <a:pt x="5804800" y="1682608"/>
                </a:cubicBezTo>
                <a:cubicBezTo>
                  <a:pt x="5802035" y="1709211"/>
                  <a:pt x="5805836" y="1709556"/>
                  <a:pt x="5780615" y="1711975"/>
                </a:cubicBezTo>
                <a:cubicBezTo>
                  <a:pt x="5751594" y="1714739"/>
                  <a:pt x="5747448" y="1725104"/>
                  <a:pt x="5764377" y="1751706"/>
                </a:cubicBezTo>
                <a:cubicBezTo>
                  <a:pt x="5772669" y="1742724"/>
                  <a:pt x="5781651" y="1733050"/>
                  <a:pt x="5788561" y="1725104"/>
                </a:cubicBezTo>
                <a:cubicBezTo>
                  <a:pt x="5802381" y="1735814"/>
                  <a:pt x="5812400" y="1743415"/>
                  <a:pt x="5826911" y="1754470"/>
                </a:cubicBezTo>
                <a:close/>
                <a:moveTo>
                  <a:pt x="945466" y="4710493"/>
                </a:moveTo>
                <a:cubicBezTo>
                  <a:pt x="963086" y="4703238"/>
                  <a:pt x="979669" y="4696328"/>
                  <a:pt x="1000744" y="4688036"/>
                </a:cubicBezTo>
                <a:cubicBezTo>
                  <a:pt x="1004545" y="4689418"/>
                  <a:pt x="1014564" y="4693218"/>
                  <a:pt x="1024583" y="4697019"/>
                </a:cubicBezTo>
                <a:cubicBezTo>
                  <a:pt x="1025965" y="4694255"/>
                  <a:pt x="1027693" y="4691491"/>
                  <a:pt x="1029075" y="4689073"/>
                </a:cubicBezTo>
                <a:cubicBezTo>
                  <a:pt x="1014219" y="4677326"/>
                  <a:pt x="999017" y="4665924"/>
                  <a:pt x="978979" y="4650377"/>
                </a:cubicBezTo>
                <a:cubicBezTo>
                  <a:pt x="948575" y="4649687"/>
                  <a:pt x="934756" y="4668343"/>
                  <a:pt x="945466" y="4710493"/>
                </a:cubicBezTo>
                <a:close/>
                <a:moveTo>
                  <a:pt x="5559846" y="378379"/>
                </a:moveTo>
                <a:cubicBezTo>
                  <a:pt x="5555009" y="396690"/>
                  <a:pt x="5550172" y="413964"/>
                  <a:pt x="5545336" y="431930"/>
                </a:cubicBezTo>
                <a:cubicBezTo>
                  <a:pt x="5569520" y="430894"/>
                  <a:pt x="5588176" y="429857"/>
                  <a:pt x="5607178" y="428821"/>
                </a:cubicBezTo>
                <a:cubicBezTo>
                  <a:pt x="5622035" y="380797"/>
                  <a:pt x="5619271" y="377688"/>
                  <a:pt x="5559846" y="378379"/>
                </a:cubicBezTo>
                <a:close/>
                <a:moveTo>
                  <a:pt x="3890778" y="686902"/>
                </a:moveTo>
                <a:cubicBezTo>
                  <a:pt x="3890433" y="682411"/>
                  <a:pt x="3890433" y="677920"/>
                  <a:pt x="3890087" y="673774"/>
                </a:cubicBezTo>
                <a:cubicBezTo>
                  <a:pt x="3860720" y="669282"/>
                  <a:pt x="3831699" y="663409"/>
                  <a:pt x="3802333" y="660991"/>
                </a:cubicBezTo>
                <a:cubicBezTo>
                  <a:pt x="3794732" y="660300"/>
                  <a:pt x="3786094" y="669628"/>
                  <a:pt x="3777802" y="674465"/>
                </a:cubicBezTo>
                <a:cubicBezTo>
                  <a:pt x="3786440" y="680338"/>
                  <a:pt x="3794386" y="688975"/>
                  <a:pt x="3804060" y="691394"/>
                </a:cubicBezTo>
                <a:cubicBezTo>
                  <a:pt x="3825480" y="696576"/>
                  <a:pt x="3850356" y="676538"/>
                  <a:pt x="3870740" y="700031"/>
                </a:cubicBezTo>
                <a:cubicBezTo>
                  <a:pt x="3871085" y="700722"/>
                  <a:pt x="3883523" y="691739"/>
                  <a:pt x="3890778" y="686902"/>
                </a:cubicBezTo>
                <a:close/>
                <a:moveTo>
                  <a:pt x="5099306" y="1515736"/>
                </a:moveTo>
                <a:cubicBezTo>
                  <a:pt x="5129364" y="1510553"/>
                  <a:pt x="5147330" y="1572742"/>
                  <a:pt x="5191553" y="1534738"/>
                </a:cubicBezTo>
                <a:cubicBezTo>
                  <a:pt x="5172896" y="1517809"/>
                  <a:pt x="5156658" y="1503298"/>
                  <a:pt x="5143184" y="1491206"/>
                </a:cubicBezTo>
                <a:cubicBezTo>
                  <a:pt x="5125218" y="1501225"/>
                  <a:pt x="5112090" y="1508481"/>
                  <a:pt x="5099306" y="1515736"/>
                </a:cubicBezTo>
                <a:close/>
                <a:moveTo>
                  <a:pt x="6192786" y="1787983"/>
                </a:moveTo>
                <a:cubicBezTo>
                  <a:pt x="6193822" y="1782455"/>
                  <a:pt x="6199005" y="1771745"/>
                  <a:pt x="6196241" y="1764835"/>
                </a:cubicBezTo>
                <a:cubicBezTo>
                  <a:pt x="6189677" y="1748251"/>
                  <a:pt x="6178966" y="1733050"/>
                  <a:pt x="6166183" y="1710938"/>
                </a:cubicBezTo>
                <a:cubicBezTo>
                  <a:pt x="6153746" y="1723031"/>
                  <a:pt x="6137507" y="1738578"/>
                  <a:pt x="6118851" y="1756889"/>
                </a:cubicBezTo>
                <a:cubicBezTo>
                  <a:pt x="6146490" y="1768290"/>
                  <a:pt x="6165838" y="1776582"/>
                  <a:pt x="6192786" y="1787983"/>
                </a:cubicBezTo>
                <a:close/>
                <a:moveTo>
                  <a:pt x="6262921" y="4420626"/>
                </a:moveTo>
                <a:cubicBezTo>
                  <a:pt x="6219389" y="4381586"/>
                  <a:pt x="6206260" y="4427190"/>
                  <a:pt x="6183458" y="4445847"/>
                </a:cubicBezTo>
                <a:cubicBezTo>
                  <a:pt x="6207988" y="4431336"/>
                  <a:pt x="6251865" y="4480741"/>
                  <a:pt x="6262921" y="4420626"/>
                </a:cubicBezTo>
                <a:close/>
                <a:moveTo>
                  <a:pt x="712259" y="5222857"/>
                </a:moveTo>
                <a:cubicBezTo>
                  <a:pt x="714332" y="5240477"/>
                  <a:pt x="716405" y="5256714"/>
                  <a:pt x="718478" y="5272953"/>
                </a:cubicBezTo>
                <a:cubicBezTo>
                  <a:pt x="719515" y="5281245"/>
                  <a:pt x="719860" y="5290227"/>
                  <a:pt x="723315" y="5297828"/>
                </a:cubicBezTo>
                <a:cubicBezTo>
                  <a:pt x="725388" y="5301974"/>
                  <a:pt x="732643" y="5305083"/>
                  <a:pt x="738171" y="5305774"/>
                </a:cubicBezTo>
                <a:cubicBezTo>
                  <a:pt x="741626" y="5306120"/>
                  <a:pt x="747154" y="5301974"/>
                  <a:pt x="748881" y="5298519"/>
                </a:cubicBezTo>
                <a:cubicBezTo>
                  <a:pt x="764428" y="5267425"/>
                  <a:pt x="742663" y="5228730"/>
                  <a:pt x="712259" y="5222857"/>
                </a:cubicBezTo>
                <a:close/>
                <a:moveTo>
                  <a:pt x="5582649" y="1186483"/>
                </a:moveTo>
                <a:cubicBezTo>
                  <a:pt x="5567101" y="1162298"/>
                  <a:pt x="5552936" y="1140187"/>
                  <a:pt x="5538771" y="1117730"/>
                </a:cubicBezTo>
                <a:cubicBezTo>
                  <a:pt x="5531861" y="1170590"/>
                  <a:pt x="5548791" y="1194084"/>
                  <a:pt x="5582649" y="1186483"/>
                </a:cubicBezTo>
                <a:close/>
                <a:moveTo>
                  <a:pt x="6441885" y="3878204"/>
                </a:moveTo>
                <a:cubicBezTo>
                  <a:pt x="6439121" y="3919318"/>
                  <a:pt x="6455014" y="3934174"/>
                  <a:pt x="6491636" y="3935211"/>
                </a:cubicBezTo>
                <a:cubicBezTo>
                  <a:pt x="6489908" y="3912063"/>
                  <a:pt x="6488181" y="3888915"/>
                  <a:pt x="6486799" y="3865076"/>
                </a:cubicBezTo>
                <a:cubicBezTo>
                  <a:pt x="6476434" y="3878550"/>
                  <a:pt x="6466415" y="3892024"/>
                  <a:pt x="6456050" y="3905498"/>
                </a:cubicBezTo>
                <a:cubicBezTo>
                  <a:pt x="6450868" y="3895825"/>
                  <a:pt x="6446376" y="3887188"/>
                  <a:pt x="6441885" y="3878204"/>
                </a:cubicBezTo>
                <a:close/>
                <a:moveTo>
                  <a:pt x="3475843" y="5961516"/>
                </a:moveTo>
                <a:cubicBezTo>
                  <a:pt x="3495882" y="5970154"/>
                  <a:pt x="3514884" y="5978100"/>
                  <a:pt x="3533886" y="5986392"/>
                </a:cubicBezTo>
                <a:cubicBezTo>
                  <a:pt x="3534922" y="5984319"/>
                  <a:pt x="3536304" y="5981901"/>
                  <a:pt x="3537341" y="5979828"/>
                </a:cubicBezTo>
                <a:cubicBezTo>
                  <a:pt x="3530431" y="5974991"/>
                  <a:pt x="3523521" y="5969808"/>
                  <a:pt x="3516266" y="5964971"/>
                </a:cubicBezTo>
                <a:cubicBezTo>
                  <a:pt x="3521794" y="5956334"/>
                  <a:pt x="3526285" y="5949770"/>
                  <a:pt x="3532504" y="5940096"/>
                </a:cubicBezTo>
                <a:cubicBezTo>
                  <a:pt x="3514884" y="5936296"/>
                  <a:pt x="3499682" y="5932841"/>
                  <a:pt x="3484135" y="5929386"/>
                </a:cubicBezTo>
                <a:cubicBezTo>
                  <a:pt x="3481371" y="5940787"/>
                  <a:pt x="3478953" y="5949770"/>
                  <a:pt x="3475843" y="5961516"/>
                </a:cubicBezTo>
                <a:close/>
                <a:moveTo>
                  <a:pt x="5407830" y="1517809"/>
                </a:moveTo>
                <a:cubicBezTo>
                  <a:pt x="5408175" y="1521264"/>
                  <a:pt x="5408867" y="1524719"/>
                  <a:pt x="5409212" y="1528519"/>
                </a:cubicBezTo>
                <a:cubicBezTo>
                  <a:pt x="5477274" y="1540266"/>
                  <a:pt x="5477274" y="1540266"/>
                  <a:pt x="5486948" y="1509863"/>
                </a:cubicBezTo>
                <a:cubicBezTo>
                  <a:pt x="5459654" y="1512626"/>
                  <a:pt x="5433742" y="1515390"/>
                  <a:pt x="5407830" y="1517809"/>
                </a:cubicBezTo>
                <a:close/>
                <a:moveTo>
                  <a:pt x="4983913" y="1182682"/>
                </a:moveTo>
                <a:cubicBezTo>
                  <a:pt x="4984603" y="1221032"/>
                  <a:pt x="4954546" y="1189938"/>
                  <a:pt x="4944526" y="1200648"/>
                </a:cubicBezTo>
                <a:cubicBezTo>
                  <a:pt x="4961456" y="1238997"/>
                  <a:pt x="4979766" y="1242452"/>
                  <a:pt x="5007751" y="1212049"/>
                </a:cubicBezTo>
                <a:cubicBezTo>
                  <a:pt x="4999805" y="1202375"/>
                  <a:pt x="4991859" y="1192356"/>
                  <a:pt x="4983913" y="1182682"/>
                </a:cubicBezTo>
                <a:close/>
                <a:moveTo>
                  <a:pt x="113523" y="2641346"/>
                </a:moveTo>
                <a:cubicBezTo>
                  <a:pt x="107304" y="2611979"/>
                  <a:pt x="102813" y="2589868"/>
                  <a:pt x="97976" y="2567757"/>
                </a:cubicBezTo>
                <a:cubicBezTo>
                  <a:pt x="94867" y="2567066"/>
                  <a:pt x="91412" y="2566720"/>
                  <a:pt x="88302" y="2566029"/>
                </a:cubicBezTo>
                <a:cubicBezTo>
                  <a:pt x="82774" y="2583995"/>
                  <a:pt x="73101" y="2601960"/>
                  <a:pt x="74137" y="2619580"/>
                </a:cubicBezTo>
                <a:cubicBezTo>
                  <a:pt x="74483" y="2627181"/>
                  <a:pt x="97630" y="2633400"/>
                  <a:pt x="113523" y="2641346"/>
                </a:cubicBezTo>
                <a:close/>
                <a:moveTo>
                  <a:pt x="5328367" y="1389632"/>
                </a:moveTo>
                <a:cubicBezTo>
                  <a:pt x="5330095" y="1391359"/>
                  <a:pt x="5331477" y="1393086"/>
                  <a:pt x="5333204" y="1394814"/>
                </a:cubicBezTo>
                <a:cubicBezTo>
                  <a:pt x="5352897" y="1381340"/>
                  <a:pt x="5372244" y="1367520"/>
                  <a:pt x="5392974" y="1353355"/>
                </a:cubicBezTo>
                <a:cubicBezTo>
                  <a:pt x="5386755" y="1343681"/>
                  <a:pt x="5380536" y="1333662"/>
                  <a:pt x="5373972" y="1323297"/>
                </a:cubicBezTo>
                <a:cubicBezTo>
                  <a:pt x="5357734" y="1346791"/>
                  <a:pt x="5342878" y="1368211"/>
                  <a:pt x="5328367" y="1389632"/>
                </a:cubicBezTo>
                <a:close/>
                <a:moveTo>
                  <a:pt x="1261245" y="4870110"/>
                </a:moveTo>
                <a:cubicBezTo>
                  <a:pt x="1200093" y="4843507"/>
                  <a:pt x="1188001" y="4843162"/>
                  <a:pt x="1166235" y="4870110"/>
                </a:cubicBezTo>
                <a:cubicBezTo>
                  <a:pt x="1197674" y="4870110"/>
                  <a:pt x="1223932" y="4870110"/>
                  <a:pt x="1261245" y="4870110"/>
                </a:cubicBezTo>
                <a:close/>
                <a:moveTo>
                  <a:pt x="3379451" y="587401"/>
                </a:moveTo>
                <a:cubicBezTo>
                  <a:pt x="3389125" y="589474"/>
                  <a:pt x="3404327" y="597075"/>
                  <a:pt x="3410200" y="592583"/>
                </a:cubicBezTo>
                <a:cubicBezTo>
                  <a:pt x="3425747" y="580837"/>
                  <a:pt x="3437148" y="563562"/>
                  <a:pt x="3450277" y="548706"/>
                </a:cubicBezTo>
                <a:cubicBezTo>
                  <a:pt x="3447859" y="546633"/>
                  <a:pt x="3445440" y="544906"/>
                  <a:pt x="3443022" y="542833"/>
                </a:cubicBezTo>
                <a:cubicBezTo>
                  <a:pt x="3422983" y="556652"/>
                  <a:pt x="3402945" y="570817"/>
                  <a:pt x="3379451" y="587401"/>
                </a:cubicBezTo>
                <a:close/>
                <a:moveTo>
                  <a:pt x="5988946" y="1681226"/>
                </a:moveTo>
                <a:cubicBezTo>
                  <a:pt x="5991710" y="1683299"/>
                  <a:pt x="5994820" y="1685718"/>
                  <a:pt x="5997583" y="1687791"/>
                </a:cubicBezTo>
                <a:cubicBezTo>
                  <a:pt x="6005875" y="1678462"/>
                  <a:pt x="6022114" y="1667752"/>
                  <a:pt x="6020731" y="1659806"/>
                </a:cubicBezTo>
                <a:cubicBezTo>
                  <a:pt x="6018659" y="1648059"/>
                  <a:pt x="6004493" y="1638385"/>
                  <a:pt x="5995510" y="1628020"/>
                </a:cubicBezTo>
                <a:cubicBezTo>
                  <a:pt x="5992056" y="1630439"/>
                  <a:pt x="5988601" y="1632857"/>
                  <a:pt x="5985146" y="1634930"/>
                </a:cubicBezTo>
                <a:cubicBezTo>
                  <a:pt x="5986528" y="1650477"/>
                  <a:pt x="5987910" y="1665679"/>
                  <a:pt x="5988946" y="1681226"/>
                </a:cubicBezTo>
                <a:close/>
                <a:moveTo>
                  <a:pt x="6255665" y="4522891"/>
                </a:moveTo>
                <a:cubicBezTo>
                  <a:pt x="6292978" y="4496634"/>
                  <a:pt x="6294360" y="4484196"/>
                  <a:pt x="6262575" y="4445501"/>
                </a:cubicBezTo>
                <a:cubicBezTo>
                  <a:pt x="6259811" y="4475559"/>
                  <a:pt x="6258084" y="4496634"/>
                  <a:pt x="6255665" y="4522891"/>
                </a:cubicBezTo>
                <a:close/>
                <a:moveTo>
                  <a:pt x="6453632" y="3780431"/>
                </a:moveTo>
                <a:cubicBezTo>
                  <a:pt x="6432211" y="3818089"/>
                  <a:pt x="6438776" y="3830527"/>
                  <a:pt x="6479544" y="3841237"/>
                </a:cubicBezTo>
                <a:cubicBezTo>
                  <a:pt x="6469870" y="3818435"/>
                  <a:pt x="6461578" y="3799433"/>
                  <a:pt x="6453632" y="3780431"/>
                </a:cubicBezTo>
                <a:close/>
                <a:moveTo>
                  <a:pt x="4349590" y="999226"/>
                </a:moveTo>
                <a:cubicBezTo>
                  <a:pt x="4351318" y="1002336"/>
                  <a:pt x="4353045" y="1005791"/>
                  <a:pt x="4354773" y="1008900"/>
                </a:cubicBezTo>
                <a:cubicBezTo>
                  <a:pt x="4367902" y="1004754"/>
                  <a:pt x="4381030" y="1000608"/>
                  <a:pt x="4390704" y="997845"/>
                </a:cubicBezTo>
                <a:cubicBezTo>
                  <a:pt x="4385867" y="979879"/>
                  <a:pt x="4382758" y="968823"/>
                  <a:pt x="4378957" y="955004"/>
                </a:cubicBezTo>
                <a:cubicBezTo>
                  <a:pt x="4368247" y="970551"/>
                  <a:pt x="4358919" y="984716"/>
                  <a:pt x="4349590" y="999226"/>
                </a:cubicBezTo>
                <a:close/>
              </a:path>
            </a:pathLst>
          </a:custGeom>
          <a:solidFill>
            <a:srgbClr val="000000"/>
          </a:solidFill>
          <a:ln w="3452"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3BDE98F0-2C2E-4866-AE87-0A2BF68DFA37}"/>
              </a:ext>
            </a:extLst>
          </p:cNvPr>
          <p:cNvSpPr/>
          <p:nvPr/>
        </p:nvSpPr>
        <p:spPr>
          <a:xfrm>
            <a:off x="8305800" y="664725"/>
            <a:ext cx="2832637" cy="2398506"/>
          </a:xfrm>
          <a:custGeom>
            <a:avLst/>
            <a:gdLst>
              <a:gd name="connsiteX0" fmla="*/ 4601025 w 8094752"/>
              <a:gd name="connsiteY0" fmla="*/ 6640340 h 6854147"/>
              <a:gd name="connsiteX1" fmla="*/ 4551324 w 8094752"/>
              <a:gd name="connsiteY1" fmla="*/ 6595262 h 6854147"/>
              <a:gd name="connsiteX2" fmla="*/ 4463094 w 8094752"/>
              <a:gd name="connsiteY2" fmla="*/ 6574457 h 6854147"/>
              <a:gd name="connsiteX3" fmla="*/ 4427649 w 8094752"/>
              <a:gd name="connsiteY3" fmla="*/ 6565210 h 6854147"/>
              <a:gd name="connsiteX4" fmla="*/ 4376792 w 8094752"/>
              <a:gd name="connsiteY4" fmla="*/ 6552881 h 6854147"/>
              <a:gd name="connsiteX5" fmla="*/ 4316302 w 8094752"/>
              <a:gd name="connsiteY5" fmla="*/ 6549799 h 6854147"/>
              <a:gd name="connsiteX6" fmla="*/ 4167199 w 8094752"/>
              <a:gd name="connsiteY6" fmla="*/ 6591795 h 6854147"/>
              <a:gd name="connsiteX7" fmla="*/ 4148320 w 8094752"/>
              <a:gd name="connsiteY7" fmla="*/ 6582933 h 6854147"/>
              <a:gd name="connsiteX8" fmla="*/ 4191471 w 8094752"/>
              <a:gd name="connsiteY8" fmla="*/ 6552881 h 6854147"/>
              <a:gd name="connsiteX9" fmla="*/ 4104398 w 8094752"/>
              <a:gd name="connsiteY9" fmla="*/ 6525141 h 6854147"/>
              <a:gd name="connsiteX10" fmla="*/ 4135605 w 8094752"/>
              <a:gd name="connsiteY10" fmla="*/ 6513582 h 6854147"/>
              <a:gd name="connsiteX11" fmla="*/ 4008463 w 8094752"/>
              <a:gd name="connsiteY11" fmla="*/ 6482760 h 6854147"/>
              <a:gd name="connsiteX12" fmla="*/ 4092069 w 8094752"/>
              <a:gd name="connsiteY12" fmla="*/ 6451552 h 6854147"/>
              <a:gd name="connsiteX13" fmla="*/ 4091298 w 8094752"/>
              <a:gd name="connsiteY13" fmla="*/ 6445003 h 6854147"/>
              <a:gd name="connsiteX14" fmla="*/ 4022718 w 8094752"/>
              <a:gd name="connsiteY14" fmla="*/ 6452708 h 6854147"/>
              <a:gd name="connsiteX15" fmla="*/ 4029268 w 8094752"/>
              <a:gd name="connsiteY15" fmla="*/ 6384513 h 6854147"/>
              <a:gd name="connsiteX16" fmla="*/ 4073190 w 8094752"/>
              <a:gd name="connsiteY16" fmla="*/ 6305145 h 6854147"/>
              <a:gd name="connsiteX17" fmla="*/ 4157181 w 8094752"/>
              <a:gd name="connsiteY17" fmla="*/ 6309769 h 6854147"/>
              <a:gd name="connsiteX18" fmla="*/ 4139844 w 8094752"/>
              <a:gd name="connsiteY18" fmla="*/ 6265461 h 6854147"/>
              <a:gd name="connsiteX19" fmla="*/ 4192627 w 8094752"/>
              <a:gd name="connsiteY19" fmla="*/ 6245812 h 6854147"/>
              <a:gd name="connsiteX20" fmla="*/ 4190315 w 8094752"/>
              <a:gd name="connsiteY20" fmla="*/ 6230401 h 6854147"/>
              <a:gd name="connsiteX21" fmla="*/ 4131752 w 8094752"/>
              <a:gd name="connsiteY21" fmla="*/ 6230401 h 6854147"/>
              <a:gd name="connsiteX22" fmla="*/ 4010004 w 8094752"/>
              <a:gd name="connsiteY22" fmla="*/ 6233869 h 6854147"/>
              <a:gd name="connsiteX23" fmla="*/ 4006151 w 8094752"/>
              <a:gd name="connsiteY23" fmla="*/ 6214219 h 6854147"/>
              <a:gd name="connsiteX24" fmla="*/ 4091298 w 8094752"/>
              <a:gd name="connsiteY24" fmla="*/ 6214219 h 6854147"/>
              <a:gd name="connsiteX25" fmla="*/ 4089757 w 8094752"/>
              <a:gd name="connsiteY25" fmla="*/ 6206514 h 6854147"/>
              <a:gd name="connsiteX26" fmla="*/ 4051999 w 8094752"/>
              <a:gd name="connsiteY26" fmla="*/ 6194184 h 6854147"/>
              <a:gd name="connsiteX27" fmla="*/ 4053926 w 8094752"/>
              <a:gd name="connsiteY27" fmla="*/ 6185708 h 6854147"/>
              <a:gd name="connsiteX28" fmla="*/ 4129826 w 8094752"/>
              <a:gd name="connsiteY28" fmla="*/ 6168756 h 6854147"/>
              <a:gd name="connsiteX29" fmla="*/ 4124047 w 8094752"/>
              <a:gd name="connsiteY29" fmla="*/ 6190717 h 6854147"/>
              <a:gd name="connsiteX30" fmla="*/ 4189930 w 8094752"/>
              <a:gd name="connsiteY30" fmla="*/ 6169141 h 6854147"/>
              <a:gd name="connsiteX31" fmla="*/ 4219982 w 8094752"/>
              <a:gd name="connsiteY31" fmla="*/ 6155271 h 6854147"/>
              <a:gd name="connsiteX32" fmla="*/ 4224220 w 8094752"/>
              <a:gd name="connsiteY32" fmla="*/ 6165674 h 6854147"/>
              <a:gd name="connsiteX33" fmla="*/ 4203800 w 8094752"/>
              <a:gd name="connsiteY33" fmla="*/ 6181856 h 6854147"/>
              <a:gd name="connsiteX34" fmla="*/ 4237320 w 8094752"/>
              <a:gd name="connsiteY34" fmla="*/ 6192644 h 6854147"/>
              <a:gd name="connsiteX35" fmla="*/ 4228073 w 8094752"/>
              <a:gd name="connsiteY35" fmla="*/ 6229245 h 6854147"/>
              <a:gd name="connsiteX36" fmla="*/ 4290489 w 8094752"/>
              <a:gd name="connsiteY36" fmla="*/ 6265847 h 6854147"/>
              <a:gd name="connsiteX37" fmla="*/ 4313991 w 8094752"/>
              <a:gd name="connsiteY37" fmla="*/ 6259297 h 6854147"/>
              <a:gd name="connsiteX38" fmla="*/ 4344428 w 8094752"/>
              <a:gd name="connsiteY38" fmla="*/ 6227319 h 6854147"/>
              <a:gd name="connsiteX39" fmla="*/ 4371012 w 8094752"/>
              <a:gd name="connsiteY39" fmla="*/ 6243501 h 6854147"/>
              <a:gd name="connsiteX40" fmla="*/ 4385268 w 8094752"/>
              <a:gd name="connsiteY40" fmla="*/ 6200734 h 6854147"/>
              <a:gd name="connsiteX41" fmla="*/ 4547471 w 8094752"/>
              <a:gd name="connsiteY41" fmla="*/ 6224622 h 6854147"/>
              <a:gd name="connsiteX42" fmla="*/ 4511640 w 8094752"/>
              <a:gd name="connsiteY42" fmla="*/ 6243501 h 6854147"/>
              <a:gd name="connsiteX43" fmla="*/ 4611813 w 8094752"/>
              <a:gd name="connsiteY43" fmla="*/ 6214604 h 6854147"/>
              <a:gd name="connsiteX44" fmla="*/ 4602951 w 8094752"/>
              <a:gd name="connsiteY44" fmla="*/ 6196111 h 6854147"/>
              <a:gd name="connsiteX45" fmla="*/ 4588310 w 8094752"/>
              <a:gd name="connsiteY45" fmla="*/ 6227704 h 6854147"/>
              <a:gd name="connsiteX46" fmla="*/ 4520501 w 8094752"/>
              <a:gd name="connsiteY46" fmla="*/ 6183782 h 6854147"/>
              <a:gd name="connsiteX47" fmla="*/ 4453462 w 8094752"/>
              <a:gd name="connsiteY47" fmla="*/ 6151033 h 6854147"/>
              <a:gd name="connsiteX48" fmla="*/ 4510484 w 8094752"/>
              <a:gd name="connsiteY48" fmla="*/ 6098250 h 6854147"/>
              <a:gd name="connsiteX49" fmla="*/ 4437666 w 8094752"/>
              <a:gd name="connsiteY49" fmla="*/ 6133310 h 6854147"/>
              <a:gd name="connsiteX50" fmla="*/ 4409540 w 8094752"/>
              <a:gd name="connsiteY50" fmla="*/ 6086306 h 6854147"/>
              <a:gd name="connsiteX51" fmla="*/ 4443060 w 8094752"/>
              <a:gd name="connsiteY51" fmla="*/ 6045081 h 6854147"/>
              <a:gd name="connsiteX52" fmla="*/ 4491990 w 8094752"/>
              <a:gd name="connsiteY52" fmla="*/ 6026202 h 6854147"/>
              <a:gd name="connsiteX53" fmla="*/ 4390662 w 8094752"/>
              <a:gd name="connsiteY53" fmla="*/ 6012717 h 6854147"/>
              <a:gd name="connsiteX54" fmla="*/ 4437666 w 8094752"/>
              <a:gd name="connsiteY54" fmla="*/ 6033522 h 6854147"/>
              <a:gd name="connsiteX55" fmla="*/ 4413008 w 8094752"/>
              <a:gd name="connsiteY55" fmla="*/ 6040458 h 6854147"/>
              <a:gd name="connsiteX56" fmla="*/ 4224606 w 8094752"/>
              <a:gd name="connsiteY56" fmla="*/ 6018496 h 6854147"/>
              <a:gd name="connsiteX57" fmla="*/ 4199562 w 8094752"/>
              <a:gd name="connsiteY57" fmla="*/ 6021194 h 6854147"/>
              <a:gd name="connsiteX58" fmla="*/ 4109792 w 8094752"/>
              <a:gd name="connsiteY58" fmla="*/ 6042384 h 6854147"/>
              <a:gd name="connsiteX59" fmla="*/ 3984190 w 8094752"/>
              <a:gd name="connsiteY59" fmla="*/ 6078986 h 6854147"/>
              <a:gd name="connsiteX60" fmla="*/ 3857047 w 8094752"/>
              <a:gd name="connsiteY60" fmla="*/ 6118284 h 6854147"/>
              <a:gd name="connsiteX61" fmla="*/ 3951056 w 8094752"/>
              <a:gd name="connsiteY61" fmla="*/ 6173380 h 6854147"/>
              <a:gd name="connsiteX62" fmla="*/ 3853965 w 8094752"/>
              <a:gd name="connsiteY62" fmla="*/ 6173380 h 6854147"/>
              <a:gd name="connsiteX63" fmla="*/ 3853580 w 8094752"/>
              <a:gd name="connsiteY63" fmla="*/ 6179929 h 6854147"/>
              <a:gd name="connsiteX64" fmla="*/ 3896731 w 8094752"/>
              <a:gd name="connsiteY64" fmla="*/ 6189946 h 6854147"/>
              <a:gd name="connsiteX65" fmla="*/ 3845489 w 8094752"/>
              <a:gd name="connsiteY65" fmla="*/ 6236951 h 6854147"/>
              <a:gd name="connsiteX66" fmla="*/ 3885944 w 8094752"/>
              <a:gd name="connsiteY66" fmla="*/ 6229631 h 6854147"/>
              <a:gd name="connsiteX67" fmla="*/ 3924086 w 8094752"/>
              <a:gd name="connsiteY67" fmla="*/ 6208825 h 6854147"/>
              <a:gd name="connsiteX68" fmla="*/ 4012701 w 8094752"/>
              <a:gd name="connsiteY68" fmla="*/ 6184167 h 6854147"/>
              <a:gd name="connsiteX69" fmla="*/ 4008077 w 8094752"/>
              <a:gd name="connsiteY69" fmla="*/ 6214219 h 6854147"/>
              <a:gd name="connsiteX70" fmla="*/ 3966082 w 8094752"/>
              <a:gd name="connsiteY70" fmla="*/ 6207284 h 6854147"/>
              <a:gd name="connsiteX71" fmla="*/ 3944506 w 8094752"/>
              <a:gd name="connsiteY71" fmla="*/ 6224236 h 6854147"/>
              <a:gd name="connsiteX72" fmla="*/ 4012315 w 8094752"/>
              <a:gd name="connsiteY72" fmla="*/ 6231557 h 6854147"/>
              <a:gd name="connsiteX73" fmla="*/ 4073960 w 8094752"/>
              <a:gd name="connsiteY73" fmla="*/ 6255829 h 6854147"/>
              <a:gd name="connsiteX74" fmla="*/ 4074346 w 8094752"/>
              <a:gd name="connsiteY74" fmla="*/ 6268159 h 6854147"/>
              <a:gd name="connsiteX75" fmla="*/ 4002298 w 8094752"/>
              <a:gd name="connsiteY75" fmla="*/ 6281643 h 6854147"/>
              <a:gd name="connsiteX76" fmla="*/ 3989199 w 8094752"/>
              <a:gd name="connsiteY76" fmla="*/ 6340977 h 6854147"/>
              <a:gd name="connsiteX77" fmla="*/ 3926013 w 8094752"/>
              <a:gd name="connsiteY77" fmla="*/ 6330959 h 6854147"/>
              <a:gd name="connsiteX78" fmla="*/ 3926398 w 8094752"/>
              <a:gd name="connsiteY78" fmla="*/ 6322098 h 6854147"/>
              <a:gd name="connsiteX79" fmla="*/ 3903281 w 8094752"/>
              <a:gd name="connsiteY79" fmla="*/ 6340977 h 6854147"/>
              <a:gd name="connsiteX80" fmla="*/ 3898658 w 8094752"/>
              <a:gd name="connsiteY80" fmla="*/ 6264691 h 6854147"/>
              <a:gd name="connsiteX81" fmla="*/ 3847415 w 8094752"/>
              <a:gd name="connsiteY81" fmla="*/ 6308613 h 6854147"/>
              <a:gd name="connsiteX82" fmla="*/ 3837013 w 8094752"/>
              <a:gd name="connsiteY82" fmla="*/ 6334812 h 6854147"/>
              <a:gd name="connsiteX83" fmla="*/ 3863597 w 8094752"/>
              <a:gd name="connsiteY83" fmla="*/ 6343288 h 6854147"/>
              <a:gd name="connsiteX84" fmla="*/ 3904437 w 8094752"/>
              <a:gd name="connsiteY84" fmla="*/ 6340206 h 6854147"/>
              <a:gd name="connsiteX85" fmla="*/ 3944891 w 8094752"/>
              <a:gd name="connsiteY85" fmla="*/ 6387981 h 6854147"/>
              <a:gd name="connsiteX86" fmla="*/ 3941809 w 8094752"/>
              <a:gd name="connsiteY86" fmla="*/ 6407245 h 6854147"/>
              <a:gd name="connsiteX87" fmla="*/ 3990355 w 8094752"/>
              <a:gd name="connsiteY87" fmla="*/ 6422271 h 6854147"/>
              <a:gd name="connsiteX88" fmla="*/ 3944121 w 8094752"/>
              <a:gd name="connsiteY88" fmla="*/ 6455020 h 6854147"/>
              <a:gd name="connsiteX89" fmla="*/ 3926398 w 8094752"/>
              <a:gd name="connsiteY89" fmla="*/ 6459643 h 6854147"/>
              <a:gd name="connsiteX90" fmla="*/ 3861285 w 8094752"/>
              <a:gd name="connsiteY90" fmla="*/ 6436141 h 6854147"/>
              <a:gd name="connsiteX91" fmla="*/ 3804264 w 8094752"/>
              <a:gd name="connsiteY91" fmla="*/ 6423427 h 6854147"/>
              <a:gd name="connsiteX92" fmla="*/ 3806190 w 8094752"/>
              <a:gd name="connsiteY92" fmla="*/ 6404162 h 6854147"/>
              <a:gd name="connsiteX93" fmla="*/ 3763039 w 8094752"/>
              <a:gd name="connsiteY93" fmla="*/ 6428435 h 6854147"/>
              <a:gd name="connsiteX94" fmla="*/ 3752251 w 8094752"/>
              <a:gd name="connsiteY94" fmla="*/ 6431518 h 6854147"/>
              <a:gd name="connsiteX95" fmla="*/ 3667489 w 8094752"/>
              <a:gd name="connsiteY95" fmla="*/ 6447699 h 6854147"/>
              <a:gd name="connsiteX96" fmla="*/ 3595056 w 8094752"/>
              <a:gd name="connsiteY96" fmla="*/ 6501639 h 6854147"/>
              <a:gd name="connsiteX97" fmla="*/ 3606229 w 8094752"/>
              <a:gd name="connsiteY97" fmla="*/ 6426124 h 6854147"/>
              <a:gd name="connsiteX98" fmla="*/ 3450191 w 8094752"/>
              <a:gd name="connsiteY98" fmla="*/ 6406860 h 6854147"/>
              <a:gd name="connsiteX99" fmla="*/ 3431312 w 8094752"/>
              <a:gd name="connsiteY99" fmla="*/ 6408015 h 6854147"/>
              <a:gd name="connsiteX100" fmla="*/ 3306096 w 8094752"/>
              <a:gd name="connsiteY100" fmla="*/ 6399924 h 6854147"/>
              <a:gd name="connsiteX101" fmla="*/ 3309949 w 8094752"/>
              <a:gd name="connsiteY101" fmla="*/ 6373726 h 6854147"/>
              <a:gd name="connsiteX102" fmla="*/ 3276429 w 8094752"/>
              <a:gd name="connsiteY102" fmla="*/ 6342518 h 6854147"/>
              <a:gd name="connsiteX103" fmla="*/ 3248689 w 8094752"/>
              <a:gd name="connsiteY103" fmla="*/ 6321327 h 6854147"/>
              <a:gd name="connsiteX104" fmla="*/ 3290685 w 8094752"/>
              <a:gd name="connsiteY104" fmla="*/ 6304375 h 6854147"/>
              <a:gd name="connsiteX105" fmla="*/ 3248689 w 8094752"/>
              <a:gd name="connsiteY105" fmla="*/ 6272782 h 6854147"/>
              <a:gd name="connsiteX106" fmla="*/ 3357723 w 8094752"/>
              <a:gd name="connsiteY106" fmla="*/ 6248124 h 6854147"/>
              <a:gd name="connsiteX107" fmla="*/ 3387390 w 8094752"/>
              <a:gd name="connsiteY107" fmla="*/ 6203816 h 6854147"/>
              <a:gd name="connsiteX108" fmla="*/ 3345394 w 8094752"/>
              <a:gd name="connsiteY108" fmla="*/ 6152960 h 6854147"/>
              <a:gd name="connsiteX109" fmla="*/ 3303399 w 8094752"/>
              <a:gd name="connsiteY109" fmla="*/ 6114817 h 6854147"/>
              <a:gd name="connsiteX110" fmla="*/ 3264485 w 8094752"/>
              <a:gd name="connsiteY110" fmla="*/ 6104799 h 6854147"/>
              <a:gd name="connsiteX111" fmla="*/ 3266797 w 8094752"/>
              <a:gd name="connsiteY111" fmla="*/ 6062033 h 6854147"/>
              <a:gd name="connsiteX112" fmla="*/ 3156607 w 8094752"/>
              <a:gd name="connsiteY112" fmla="*/ 6094782 h 6854147"/>
              <a:gd name="connsiteX113" fmla="*/ 3199758 w 8094752"/>
              <a:gd name="connsiteY113" fmla="*/ 6065886 h 6854147"/>
              <a:gd name="connsiteX114" fmla="*/ 3135802 w 8094752"/>
              <a:gd name="connsiteY114" fmla="*/ 6001159 h 6854147"/>
              <a:gd name="connsiteX115" fmla="*/ 3129637 w 8094752"/>
              <a:gd name="connsiteY115" fmla="*/ 6039687 h 6854147"/>
              <a:gd name="connsiteX116" fmla="*/ 2943932 w 8094752"/>
              <a:gd name="connsiteY116" fmla="*/ 5988059 h 6854147"/>
              <a:gd name="connsiteX117" fmla="*/ 2972442 w 8094752"/>
              <a:gd name="connsiteY117" fmla="*/ 5966098 h 6854147"/>
              <a:gd name="connsiteX118" fmla="*/ 2898854 w 8094752"/>
              <a:gd name="connsiteY118" fmla="*/ 5966483 h 6854147"/>
              <a:gd name="connsiteX119" fmla="*/ 2871499 w 8094752"/>
              <a:gd name="connsiteY119" fmla="*/ 5925259 h 6854147"/>
              <a:gd name="connsiteX120" fmla="*/ 2805231 w 8094752"/>
              <a:gd name="connsiteY120" fmla="*/ 5946834 h 6854147"/>
              <a:gd name="connsiteX121" fmla="*/ 2666915 w 8094752"/>
              <a:gd name="connsiteY121" fmla="*/ 5928341 h 6854147"/>
              <a:gd name="connsiteX122" fmla="*/ 2710066 w 8094752"/>
              <a:gd name="connsiteY122" fmla="*/ 5870163 h 6854147"/>
              <a:gd name="connsiteX123" fmla="*/ 2676932 w 8094752"/>
              <a:gd name="connsiteY123" fmla="*/ 5870163 h 6854147"/>
              <a:gd name="connsiteX124" fmla="*/ 2615287 w 8094752"/>
              <a:gd name="connsiteY124" fmla="*/ 5842423 h 6854147"/>
              <a:gd name="connsiteX125" fmla="*/ 2604114 w 8094752"/>
              <a:gd name="connsiteY125" fmla="*/ 5832791 h 6854147"/>
              <a:gd name="connsiteX126" fmla="*/ 2472733 w 8094752"/>
              <a:gd name="connsiteY126" fmla="*/ 5785401 h 6854147"/>
              <a:gd name="connsiteX127" fmla="*/ 2418023 w 8094752"/>
              <a:gd name="connsiteY127" fmla="*/ 5792722 h 6854147"/>
              <a:gd name="connsiteX128" fmla="*/ 2393750 w 8094752"/>
              <a:gd name="connsiteY128" fmla="*/ 5748415 h 6854147"/>
              <a:gd name="connsiteX129" fmla="*/ 2362928 w 8094752"/>
              <a:gd name="connsiteY129" fmla="*/ 5792337 h 6854147"/>
              <a:gd name="connsiteX130" fmla="*/ 2401071 w 8094752"/>
              <a:gd name="connsiteY130" fmla="*/ 5813527 h 6854147"/>
              <a:gd name="connsiteX131" fmla="*/ 2374872 w 8094752"/>
              <a:gd name="connsiteY131" fmla="*/ 5894051 h 6854147"/>
              <a:gd name="connsiteX132" fmla="*/ 2365240 w 8094752"/>
              <a:gd name="connsiteY132" fmla="*/ 5897133 h 6854147"/>
              <a:gd name="connsiteX133" fmla="*/ 2341737 w 8094752"/>
              <a:gd name="connsiteY133" fmla="*/ 5855137 h 6854147"/>
              <a:gd name="connsiteX134" fmla="*/ 2329409 w 8094752"/>
              <a:gd name="connsiteY134" fmla="*/ 5830865 h 6854147"/>
              <a:gd name="connsiteX135" fmla="*/ 2314383 w 8094752"/>
              <a:gd name="connsiteY135" fmla="*/ 5837414 h 6854147"/>
              <a:gd name="connsiteX136" fmla="*/ 2325941 w 8094752"/>
              <a:gd name="connsiteY136" fmla="*/ 5867466 h 6854147"/>
              <a:gd name="connsiteX137" fmla="*/ 2302054 w 8094752"/>
              <a:gd name="connsiteY137" fmla="*/ 5875172 h 6854147"/>
              <a:gd name="connsiteX138" fmla="*/ 2327867 w 8094752"/>
              <a:gd name="connsiteY138" fmla="*/ 5919865 h 6854147"/>
              <a:gd name="connsiteX139" fmla="*/ 2242335 w 8094752"/>
              <a:gd name="connsiteY139" fmla="*/ 5907921 h 6854147"/>
              <a:gd name="connsiteX140" fmla="*/ 2219989 w 8094752"/>
              <a:gd name="connsiteY140" fmla="*/ 5906765 h 6854147"/>
              <a:gd name="connsiteX141" fmla="*/ 2139850 w 8094752"/>
              <a:gd name="connsiteY141" fmla="*/ 5931423 h 6854147"/>
              <a:gd name="connsiteX142" fmla="*/ 2040062 w 8094752"/>
              <a:gd name="connsiteY142" fmla="*/ 6013488 h 6854147"/>
              <a:gd name="connsiteX143" fmla="*/ 1986894 w 8094752"/>
              <a:gd name="connsiteY143" fmla="*/ 6048548 h 6854147"/>
              <a:gd name="connsiteX144" fmla="*/ 1921781 w 8094752"/>
              <a:gd name="connsiteY144" fmla="*/ 6080912 h 6854147"/>
              <a:gd name="connsiteX145" fmla="*/ 1892500 w 8094752"/>
              <a:gd name="connsiteY145" fmla="*/ 6088232 h 6854147"/>
              <a:gd name="connsiteX146" fmla="*/ 1780768 w 8094752"/>
              <a:gd name="connsiteY146" fmla="*/ 6083224 h 6854147"/>
              <a:gd name="connsiteX147" fmla="*/ 1756110 w 8094752"/>
              <a:gd name="connsiteY147" fmla="*/ 6051245 h 6854147"/>
              <a:gd name="connsiteX148" fmla="*/ 1729141 w 8094752"/>
              <a:gd name="connsiteY148" fmla="*/ 6069354 h 6854147"/>
              <a:gd name="connsiteX149" fmla="*/ 1716426 w 8094752"/>
              <a:gd name="connsiteY149" fmla="*/ 6063960 h 6854147"/>
              <a:gd name="connsiteX150" fmla="*/ 1673275 w 8094752"/>
              <a:gd name="connsiteY150" fmla="*/ 6058566 h 6854147"/>
              <a:gd name="connsiteX151" fmla="*/ 1611245 w 8094752"/>
              <a:gd name="connsiteY151" fmla="*/ 6044696 h 6854147"/>
              <a:gd name="connsiteX152" fmla="*/ 1571946 w 8094752"/>
              <a:gd name="connsiteY152" fmla="*/ 6013873 h 6854147"/>
              <a:gd name="connsiteX153" fmla="*/ 1464838 w 8094752"/>
              <a:gd name="connsiteY153" fmla="*/ 5954925 h 6854147"/>
              <a:gd name="connsiteX154" fmla="*/ 1455206 w 8094752"/>
              <a:gd name="connsiteY154" fmla="*/ 5988830 h 6854147"/>
              <a:gd name="connsiteX155" fmla="*/ 1416293 w 8094752"/>
              <a:gd name="connsiteY155" fmla="*/ 6035449 h 6854147"/>
              <a:gd name="connsiteX156" fmla="*/ 1345401 w 8094752"/>
              <a:gd name="connsiteY156" fmla="*/ 6063960 h 6854147"/>
              <a:gd name="connsiteX157" fmla="*/ 1346942 w 8094752"/>
              <a:gd name="connsiteY157" fmla="*/ 6052786 h 6854147"/>
              <a:gd name="connsiteX158" fmla="*/ 1262180 w 8094752"/>
              <a:gd name="connsiteY158" fmla="*/ 5998462 h 6854147"/>
              <a:gd name="connsiteX159" fmla="*/ 1245999 w 8094752"/>
              <a:gd name="connsiteY159" fmla="*/ 5992298 h 6854147"/>
              <a:gd name="connsiteX160" fmla="*/ 1187821 w 8094752"/>
              <a:gd name="connsiteY160" fmla="*/ 5959934 h 6854147"/>
              <a:gd name="connsiteX161" fmla="*/ 1180886 w 8094752"/>
              <a:gd name="connsiteY161" fmla="*/ 5951072 h 6854147"/>
              <a:gd name="connsiteX162" fmla="*/ 1126562 w 8094752"/>
              <a:gd name="connsiteY162" fmla="*/ 5910233 h 6854147"/>
              <a:gd name="connsiteX163" fmla="*/ 1098051 w 8094752"/>
              <a:gd name="connsiteY163" fmla="*/ 5911003 h 6854147"/>
              <a:gd name="connsiteX164" fmla="*/ 1076475 w 8094752"/>
              <a:gd name="connsiteY164" fmla="*/ 5890969 h 6854147"/>
              <a:gd name="connsiteX165" fmla="*/ 1072622 w 8094752"/>
              <a:gd name="connsiteY165" fmla="*/ 5869778 h 6854147"/>
              <a:gd name="connsiteX166" fmla="*/ 1024847 w 8094752"/>
              <a:gd name="connsiteY166" fmla="*/ 5819692 h 6854147"/>
              <a:gd name="connsiteX167" fmla="*/ 918895 w 8094752"/>
              <a:gd name="connsiteY167" fmla="*/ 5760358 h 6854147"/>
              <a:gd name="connsiteX168" fmla="*/ 847233 w 8094752"/>
              <a:gd name="connsiteY168" fmla="*/ 5801198 h 6854147"/>
              <a:gd name="connsiteX169" fmla="*/ 861103 w 8094752"/>
              <a:gd name="connsiteY169" fmla="*/ 5768064 h 6854147"/>
              <a:gd name="connsiteX170" fmla="*/ 836830 w 8094752"/>
              <a:gd name="connsiteY170" fmla="*/ 5768835 h 6854147"/>
              <a:gd name="connsiteX171" fmla="*/ 737042 w 8094752"/>
              <a:gd name="connsiteY171" fmla="*/ 5777696 h 6854147"/>
              <a:gd name="connsiteX172" fmla="*/ 610285 w 8094752"/>
              <a:gd name="connsiteY172" fmla="*/ 5738397 h 6854147"/>
              <a:gd name="connsiteX173" fmla="*/ 614908 w 8094752"/>
              <a:gd name="connsiteY173" fmla="*/ 5629748 h 6854147"/>
              <a:gd name="connsiteX174" fmla="*/ 629549 w 8094752"/>
              <a:gd name="connsiteY174" fmla="*/ 5586211 h 6854147"/>
              <a:gd name="connsiteX175" fmla="*/ 676553 w 8094752"/>
              <a:gd name="connsiteY175" fmla="*/ 5557315 h 6854147"/>
              <a:gd name="connsiteX176" fmla="*/ 692735 w 8094752"/>
              <a:gd name="connsiteY176" fmla="*/ 5548454 h 6854147"/>
              <a:gd name="connsiteX177" fmla="*/ 645346 w 8094752"/>
              <a:gd name="connsiteY177" fmla="*/ 5531887 h 6854147"/>
              <a:gd name="connsiteX178" fmla="*/ 655363 w 8094752"/>
              <a:gd name="connsiteY178" fmla="*/ 5503761 h 6854147"/>
              <a:gd name="connsiteX179" fmla="*/ 602965 w 8094752"/>
              <a:gd name="connsiteY179" fmla="*/ 5481030 h 6854147"/>
              <a:gd name="connsiteX180" fmla="*/ 609900 w 8094752"/>
              <a:gd name="connsiteY180" fmla="*/ 5457142 h 6854147"/>
              <a:gd name="connsiteX181" fmla="*/ 593718 w 8094752"/>
              <a:gd name="connsiteY181" fmla="*/ 5415147 h 6854147"/>
              <a:gd name="connsiteX182" fmla="*/ 584471 w 8094752"/>
              <a:gd name="connsiteY182" fmla="*/ 5388947 h 6854147"/>
              <a:gd name="connsiteX183" fmla="*/ 545943 w 8094752"/>
              <a:gd name="connsiteY183" fmla="*/ 5381242 h 6854147"/>
              <a:gd name="connsiteX184" fmla="*/ 574069 w 8094752"/>
              <a:gd name="connsiteY184" fmla="*/ 5345796 h 6854147"/>
              <a:gd name="connsiteX185" fmla="*/ 588324 w 8094752"/>
              <a:gd name="connsiteY185" fmla="*/ 5362748 h 6854147"/>
              <a:gd name="connsiteX186" fmla="*/ 612211 w 8094752"/>
              <a:gd name="connsiteY186" fmla="*/ 5339632 h 6854147"/>
              <a:gd name="connsiteX187" fmla="*/ 627623 w 8094752"/>
              <a:gd name="connsiteY187" fmla="*/ 5330770 h 6854147"/>
              <a:gd name="connsiteX188" fmla="*/ 609129 w 8094752"/>
              <a:gd name="connsiteY188" fmla="*/ 5321523 h 6854147"/>
              <a:gd name="connsiteX189" fmla="*/ 584856 w 8094752"/>
              <a:gd name="connsiteY189" fmla="*/ 5322679 h 6854147"/>
              <a:gd name="connsiteX190" fmla="*/ 638025 w 8094752"/>
              <a:gd name="connsiteY190" fmla="*/ 5264117 h 6854147"/>
              <a:gd name="connsiteX191" fmla="*/ 555575 w 8094752"/>
              <a:gd name="connsiteY191" fmla="*/ 5245623 h 6854147"/>
              <a:gd name="connsiteX192" fmla="*/ 563281 w 8094752"/>
              <a:gd name="connsiteY192" fmla="*/ 5183593 h 6854147"/>
              <a:gd name="connsiteX193" fmla="*/ 612597 w 8094752"/>
              <a:gd name="connsiteY193" fmla="*/ 5147762 h 6854147"/>
              <a:gd name="connsiteX194" fmla="*/ 550952 w 8094752"/>
              <a:gd name="connsiteY194" fmla="*/ 5115784 h 6854147"/>
              <a:gd name="connsiteX195" fmla="*/ 551337 w 8094752"/>
              <a:gd name="connsiteY195" fmla="*/ 5105766 h 6854147"/>
              <a:gd name="connsiteX196" fmla="*/ 658830 w 8094752"/>
              <a:gd name="connsiteY196" fmla="*/ 5032177 h 6854147"/>
              <a:gd name="connsiteX197" fmla="*/ 616835 w 8094752"/>
              <a:gd name="connsiteY197" fmla="*/ 5014840 h 6854147"/>
              <a:gd name="connsiteX198" fmla="*/ 651125 w 8094752"/>
              <a:gd name="connsiteY198" fmla="*/ 4987100 h 6854147"/>
              <a:gd name="connsiteX199" fmla="*/ 669233 w 8094752"/>
              <a:gd name="connsiteY199" fmla="*/ 4978623 h 6854147"/>
              <a:gd name="connsiteX200" fmla="*/ 725869 w 8094752"/>
              <a:gd name="connsiteY200" fmla="*/ 4935472 h 6854147"/>
              <a:gd name="connsiteX201" fmla="*/ 665380 w 8094752"/>
              <a:gd name="connsiteY201" fmla="*/ 4905035 h 6854147"/>
              <a:gd name="connsiteX202" fmla="*/ 666536 w 8094752"/>
              <a:gd name="connsiteY202" fmla="*/ 4891165 h 6854147"/>
              <a:gd name="connsiteX203" fmla="*/ 761315 w 8094752"/>
              <a:gd name="connsiteY203" fmla="*/ 4881533 h 6854147"/>
              <a:gd name="connsiteX204" fmla="*/ 760545 w 8094752"/>
              <a:gd name="connsiteY204" fmla="*/ 4869204 h 6854147"/>
              <a:gd name="connsiteX205" fmla="*/ 678094 w 8094752"/>
              <a:gd name="connsiteY205" fmla="*/ 4824896 h 6854147"/>
              <a:gd name="connsiteX206" fmla="*/ 711999 w 8094752"/>
              <a:gd name="connsiteY206" fmla="*/ 4760939 h 6854147"/>
              <a:gd name="connsiteX207" fmla="*/ 728952 w 8094752"/>
              <a:gd name="connsiteY207" fmla="*/ 4784442 h 6854147"/>
              <a:gd name="connsiteX208" fmla="*/ 756306 w 8094752"/>
              <a:gd name="connsiteY208" fmla="*/ 4753234 h 6854147"/>
              <a:gd name="connsiteX209" fmla="*/ 737428 w 8094752"/>
              <a:gd name="connsiteY209" fmla="*/ 4697754 h 6854147"/>
              <a:gd name="connsiteX210" fmla="*/ 715852 w 8094752"/>
              <a:gd name="connsiteY210" fmla="*/ 4612221 h 6854147"/>
              <a:gd name="connsiteX211" fmla="*/ 713155 w 8094752"/>
              <a:gd name="connsiteY211" fmla="*/ 4584481 h 6854147"/>
              <a:gd name="connsiteX212" fmla="*/ 666536 w 8094752"/>
              <a:gd name="connsiteY212" fmla="*/ 4486234 h 6854147"/>
              <a:gd name="connsiteX213" fmla="*/ 678865 w 8094752"/>
              <a:gd name="connsiteY213" fmla="*/ 4464659 h 6854147"/>
              <a:gd name="connsiteX214" fmla="*/ 688882 w 8094752"/>
              <a:gd name="connsiteY214" fmla="*/ 4442312 h 6854147"/>
              <a:gd name="connsiteX215" fmla="*/ 644960 w 8094752"/>
              <a:gd name="connsiteY215" fmla="*/ 4430369 h 6854147"/>
              <a:gd name="connsiteX216" fmla="*/ 654592 w 8094752"/>
              <a:gd name="connsiteY216" fmla="*/ 4367183 h 6854147"/>
              <a:gd name="connsiteX217" fmla="*/ 696588 w 8094752"/>
              <a:gd name="connsiteY217" fmla="*/ 4363715 h 6854147"/>
              <a:gd name="connsiteX218" fmla="*/ 698900 w 8094752"/>
              <a:gd name="connsiteY218" fmla="*/ 4352542 h 6854147"/>
              <a:gd name="connsiteX219" fmla="*/ 619146 w 8094752"/>
              <a:gd name="connsiteY219" fmla="*/ 4314784 h 6854147"/>
              <a:gd name="connsiteX220" fmla="*/ 604891 w 8094752"/>
              <a:gd name="connsiteY220" fmla="*/ 4302841 h 6854147"/>
              <a:gd name="connsiteX221" fmla="*/ 541705 w 8094752"/>
              <a:gd name="connsiteY221" fmla="*/ 4141793 h 6854147"/>
              <a:gd name="connsiteX222" fmla="*/ 565207 w 8094752"/>
              <a:gd name="connsiteY222" fmla="*/ 4059728 h 6854147"/>
              <a:gd name="connsiteX223" fmla="*/ 556346 w 8094752"/>
              <a:gd name="connsiteY223" fmla="*/ 4036226 h 6854147"/>
              <a:gd name="connsiteX224" fmla="*/ 487380 w 8094752"/>
              <a:gd name="connsiteY224" fmla="*/ 3981131 h 6854147"/>
              <a:gd name="connsiteX225" fmla="*/ 483528 w 8094752"/>
              <a:gd name="connsiteY225" fmla="*/ 3850135 h 6854147"/>
              <a:gd name="connsiteX226" fmla="*/ 464649 w 8094752"/>
              <a:gd name="connsiteY226" fmla="*/ 3805828 h 6854147"/>
              <a:gd name="connsiteX227" fmla="*/ 475051 w 8094752"/>
              <a:gd name="connsiteY227" fmla="*/ 3799278 h 6854147"/>
              <a:gd name="connsiteX228" fmla="*/ 441147 w 8094752"/>
              <a:gd name="connsiteY228" fmla="*/ 3784638 h 6854147"/>
              <a:gd name="connsiteX229" fmla="*/ 463878 w 8094752"/>
              <a:gd name="connsiteY229" fmla="*/ 3760750 h 6854147"/>
              <a:gd name="connsiteX230" fmla="*/ 442302 w 8094752"/>
              <a:gd name="connsiteY230" fmla="*/ 3708737 h 6854147"/>
              <a:gd name="connsiteX231" fmla="*/ 446541 w 8094752"/>
              <a:gd name="connsiteY231" fmla="*/ 3673677 h 6854147"/>
              <a:gd name="connsiteX232" fmla="*/ 448852 w 8094752"/>
              <a:gd name="connsiteY232" fmla="*/ 3660192 h 6854147"/>
              <a:gd name="connsiteX233" fmla="*/ 429974 w 8094752"/>
              <a:gd name="connsiteY233" fmla="*/ 3576586 h 6854147"/>
              <a:gd name="connsiteX234" fmla="*/ 400692 w 8094752"/>
              <a:gd name="connsiteY234" fmla="*/ 3571963 h 6854147"/>
              <a:gd name="connsiteX235" fmla="*/ 438064 w 8094752"/>
              <a:gd name="connsiteY235" fmla="*/ 3528811 h 6854147"/>
              <a:gd name="connsiteX236" fmla="*/ 371026 w 8094752"/>
              <a:gd name="connsiteY236" fmla="*/ 3490668 h 6854147"/>
              <a:gd name="connsiteX237" fmla="*/ 410324 w 8094752"/>
              <a:gd name="connsiteY237" fmla="*/ 3459846 h 6854147"/>
              <a:gd name="connsiteX238" fmla="*/ 342515 w 8094752"/>
              <a:gd name="connsiteY238" fmla="*/ 3479881 h 6854147"/>
              <a:gd name="connsiteX239" fmla="*/ 333268 w 8094752"/>
              <a:gd name="connsiteY239" fmla="*/ 3467937 h 6854147"/>
              <a:gd name="connsiteX240" fmla="*/ 367173 w 8094752"/>
              <a:gd name="connsiteY240" fmla="*/ 3420162 h 6854147"/>
              <a:gd name="connsiteX241" fmla="*/ 317857 w 8094752"/>
              <a:gd name="connsiteY241" fmla="*/ 3303037 h 6854147"/>
              <a:gd name="connsiteX242" fmla="*/ 318627 w 8094752"/>
              <a:gd name="connsiteY242" fmla="*/ 3269902 h 6854147"/>
              <a:gd name="connsiteX243" fmla="*/ 318627 w 8094752"/>
              <a:gd name="connsiteY243" fmla="*/ 3214422 h 6854147"/>
              <a:gd name="connsiteX244" fmla="*/ 307839 w 8094752"/>
              <a:gd name="connsiteY244" fmla="*/ 3212881 h 6854147"/>
              <a:gd name="connsiteX245" fmla="*/ 320939 w 8094752"/>
              <a:gd name="connsiteY245" fmla="*/ 3187838 h 6854147"/>
              <a:gd name="connsiteX246" fmla="*/ 283181 w 8094752"/>
              <a:gd name="connsiteY246" fmla="*/ 3131587 h 6854147"/>
              <a:gd name="connsiteX247" fmla="*/ 261606 w 8094752"/>
              <a:gd name="connsiteY247" fmla="*/ 3105002 h 6854147"/>
              <a:gd name="connsiteX248" fmla="*/ 204199 w 8094752"/>
              <a:gd name="connsiteY248" fmla="*/ 3062236 h 6854147"/>
              <a:gd name="connsiteX249" fmla="*/ 172991 w 8094752"/>
              <a:gd name="connsiteY249" fmla="*/ 3027176 h 6854147"/>
              <a:gd name="connsiteX250" fmla="*/ 150645 w 8094752"/>
              <a:gd name="connsiteY250" fmla="*/ 2999820 h 6854147"/>
              <a:gd name="connsiteX251" fmla="*/ 163744 w 8094752"/>
              <a:gd name="connsiteY251" fmla="*/ 2983639 h 6854147"/>
              <a:gd name="connsiteX252" fmla="*/ 174147 w 8094752"/>
              <a:gd name="connsiteY252" fmla="*/ 2963219 h 6854147"/>
              <a:gd name="connsiteX253" fmla="*/ 123675 w 8094752"/>
              <a:gd name="connsiteY253" fmla="*/ 2938946 h 6854147"/>
              <a:gd name="connsiteX254" fmla="*/ 63571 w 8094752"/>
              <a:gd name="connsiteY254" fmla="*/ 2933167 h 6854147"/>
              <a:gd name="connsiteX255" fmla="*/ 67039 w 8094752"/>
              <a:gd name="connsiteY255" fmla="*/ 2884236 h 6854147"/>
              <a:gd name="connsiteX256" fmla="*/ 83991 w 8094752"/>
              <a:gd name="connsiteY256" fmla="*/ 2847634 h 6854147"/>
              <a:gd name="connsiteX257" fmla="*/ 78983 w 8094752"/>
              <a:gd name="connsiteY257" fmla="*/ 2806024 h 6854147"/>
              <a:gd name="connsiteX258" fmla="*/ 116740 w 8094752"/>
              <a:gd name="connsiteY258" fmla="*/ 2820280 h 6854147"/>
              <a:gd name="connsiteX259" fmla="*/ 122519 w 8094752"/>
              <a:gd name="connsiteY259" fmla="*/ 2809877 h 6854147"/>
              <a:gd name="connsiteX260" fmla="*/ 24658 w 8094752"/>
              <a:gd name="connsiteY260" fmla="*/ 2755167 h 6854147"/>
              <a:gd name="connsiteX261" fmla="*/ 70506 w 8094752"/>
              <a:gd name="connsiteY261" fmla="*/ 2676955 h 6854147"/>
              <a:gd name="connsiteX262" fmla="*/ 32749 w 8094752"/>
              <a:gd name="connsiteY262" fmla="*/ 2649985 h 6854147"/>
              <a:gd name="connsiteX263" fmla="*/ 54710 w 8094752"/>
              <a:gd name="connsiteY263" fmla="*/ 2602596 h 6854147"/>
              <a:gd name="connsiteX264" fmla="*/ 35061 w 8094752"/>
              <a:gd name="connsiteY264" fmla="*/ 2593734 h 6854147"/>
              <a:gd name="connsiteX265" fmla="*/ 77441 w 8094752"/>
              <a:gd name="connsiteY265" fmla="*/ 2562141 h 6854147"/>
              <a:gd name="connsiteX266" fmla="*/ 53939 w 8094752"/>
              <a:gd name="connsiteY266" fmla="*/ 2547115 h 6854147"/>
              <a:gd name="connsiteX267" fmla="*/ 0 w 8094752"/>
              <a:gd name="connsiteY267" fmla="*/ 2442704 h 6854147"/>
              <a:gd name="connsiteX268" fmla="*/ 28511 w 8094752"/>
              <a:gd name="connsiteY268" fmla="*/ 2409570 h 6854147"/>
              <a:gd name="connsiteX269" fmla="*/ 1541 w 8094752"/>
              <a:gd name="connsiteY269" fmla="*/ 2389921 h 6854147"/>
              <a:gd name="connsiteX270" fmla="*/ 36602 w 8094752"/>
              <a:gd name="connsiteY270" fmla="*/ 2364107 h 6854147"/>
              <a:gd name="connsiteX271" fmla="*/ 51242 w 8094752"/>
              <a:gd name="connsiteY271" fmla="*/ 2325194 h 6854147"/>
              <a:gd name="connsiteX272" fmla="*/ 82450 w 8094752"/>
              <a:gd name="connsiteY272" fmla="*/ 2332514 h 6854147"/>
              <a:gd name="connsiteX273" fmla="*/ 82450 w 8094752"/>
              <a:gd name="connsiteY273" fmla="*/ 2256228 h 6854147"/>
              <a:gd name="connsiteX274" fmla="*/ 124831 w 8094752"/>
              <a:gd name="connsiteY274" fmla="*/ 2260081 h 6854147"/>
              <a:gd name="connsiteX275" fmla="*/ 114043 w 8094752"/>
              <a:gd name="connsiteY275" fmla="*/ 2193813 h 6854147"/>
              <a:gd name="connsiteX276" fmla="*/ 167982 w 8094752"/>
              <a:gd name="connsiteY276" fmla="*/ 2156826 h 6854147"/>
              <a:gd name="connsiteX277" fmla="*/ 178770 w 8094752"/>
              <a:gd name="connsiteY277" fmla="*/ 2099034 h 6854147"/>
              <a:gd name="connsiteX278" fmla="*/ 188788 w 8094752"/>
              <a:gd name="connsiteY278" fmla="*/ 2057809 h 6854147"/>
              <a:gd name="connsiteX279" fmla="*/ 275091 w 8094752"/>
              <a:gd name="connsiteY279" fmla="*/ 2022363 h 6854147"/>
              <a:gd name="connsiteX280" fmla="*/ 342129 w 8094752"/>
              <a:gd name="connsiteY280" fmla="*/ 1983449 h 6854147"/>
              <a:gd name="connsiteX281" fmla="*/ 450393 w 8094752"/>
              <a:gd name="connsiteY281" fmla="*/ 1919878 h 6854147"/>
              <a:gd name="connsiteX282" fmla="*/ 501250 w 8094752"/>
              <a:gd name="connsiteY282" fmla="*/ 1921419 h 6854147"/>
              <a:gd name="connsiteX283" fmla="*/ 511268 w 8094752"/>
              <a:gd name="connsiteY283" fmla="*/ 1893294 h 6854147"/>
              <a:gd name="connsiteX284" fmla="*/ 648813 w 8094752"/>
              <a:gd name="connsiteY284" fmla="*/ 1861315 h 6854147"/>
              <a:gd name="connsiteX285" fmla="*/ 700055 w 8094752"/>
              <a:gd name="connsiteY285" fmla="*/ 1864012 h 6854147"/>
              <a:gd name="connsiteX286" fmla="*/ 710843 w 8094752"/>
              <a:gd name="connsiteY286" fmla="*/ 1869792 h 6854147"/>
              <a:gd name="connsiteX287" fmla="*/ 811402 w 8094752"/>
              <a:gd name="connsiteY287" fmla="*/ 1788497 h 6854147"/>
              <a:gd name="connsiteX288" fmla="*/ 836060 w 8094752"/>
              <a:gd name="connsiteY288" fmla="*/ 1761913 h 6854147"/>
              <a:gd name="connsiteX289" fmla="*/ 866497 w 8094752"/>
              <a:gd name="connsiteY289" fmla="*/ 1740337 h 6854147"/>
              <a:gd name="connsiteX290" fmla="*/ 945479 w 8094752"/>
              <a:gd name="connsiteY290" fmla="*/ 1701424 h 6854147"/>
              <a:gd name="connsiteX291" fmla="*/ 940085 w 8094752"/>
              <a:gd name="connsiteY291" fmla="*/ 1691792 h 6854147"/>
              <a:gd name="connsiteX292" fmla="*/ 981696 w 8094752"/>
              <a:gd name="connsiteY292" fmla="*/ 1663281 h 6854147"/>
              <a:gd name="connsiteX293" fmla="*/ 1077631 w 8094752"/>
              <a:gd name="connsiteY293" fmla="*/ 1566190 h 6854147"/>
              <a:gd name="connsiteX294" fmla="*/ 1111535 w 8094752"/>
              <a:gd name="connsiteY294" fmla="*/ 1534212 h 6854147"/>
              <a:gd name="connsiteX295" fmla="*/ 1158925 w 8094752"/>
              <a:gd name="connsiteY295" fmla="*/ 1440589 h 6854147"/>
              <a:gd name="connsiteX296" fmla="*/ 1130029 w 8094752"/>
              <a:gd name="connsiteY296" fmla="*/ 1411693 h 6854147"/>
              <a:gd name="connsiteX297" fmla="*/ 1154302 w 8094752"/>
              <a:gd name="connsiteY297" fmla="*/ 1365074 h 6854147"/>
              <a:gd name="connsiteX298" fmla="*/ 1175877 w 8094752"/>
              <a:gd name="connsiteY298" fmla="*/ 1299576 h 6854147"/>
              <a:gd name="connsiteX299" fmla="*/ 1188592 w 8094752"/>
              <a:gd name="connsiteY299" fmla="*/ 1210576 h 6854147"/>
              <a:gd name="connsiteX300" fmla="*/ 1189748 w 8094752"/>
              <a:gd name="connsiteY300" fmla="*/ 1107321 h 6854147"/>
              <a:gd name="connsiteX301" fmla="*/ 1191674 w 8094752"/>
              <a:gd name="connsiteY301" fmla="*/ 1012927 h 6854147"/>
              <a:gd name="connsiteX302" fmla="*/ 1197453 w 8094752"/>
              <a:gd name="connsiteY302" fmla="*/ 995974 h 6854147"/>
              <a:gd name="connsiteX303" fmla="*/ 1234440 w 8094752"/>
              <a:gd name="connsiteY303" fmla="*/ 868832 h 6854147"/>
              <a:gd name="connsiteX304" fmla="*/ 1257942 w 8094752"/>
              <a:gd name="connsiteY304" fmla="*/ 784455 h 6854147"/>
              <a:gd name="connsiteX305" fmla="*/ 1267574 w 8094752"/>
              <a:gd name="connsiteY305" fmla="*/ 760953 h 6854147"/>
              <a:gd name="connsiteX306" fmla="*/ 1263721 w 8094752"/>
              <a:gd name="connsiteY306" fmla="*/ 602603 h 6854147"/>
              <a:gd name="connsiteX307" fmla="*/ 1284527 w 8094752"/>
              <a:gd name="connsiteY307" fmla="*/ 450417 h 6854147"/>
              <a:gd name="connsiteX308" fmla="*/ 1287994 w 8094752"/>
              <a:gd name="connsiteY308" fmla="*/ 443867 h 6854147"/>
              <a:gd name="connsiteX309" fmla="*/ 1316505 w 8094752"/>
              <a:gd name="connsiteY309" fmla="*/ 290525 h 6854147"/>
              <a:gd name="connsiteX310" fmla="*/ 1336154 w 8094752"/>
              <a:gd name="connsiteY310" fmla="*/ 181105 h 6854147"/>
              <a:gd name="connsiteX311" fmla="*/ 1330375 w 8094752"/>
              <a:gd name="connsiteY311" fmla="*/ 131404 h 6854147"/>
              <a:gd name="connsiteX312" fmla="*/ 1343475 w 8094752"/>
              <a:gd name="connsiteY312" fmla="*/ 67062 h 6854147"/>
              <a:gd name="connsiteX313" fmla="*/ 1353492 w 8094752"/>
              <a:gd name="connsiteY313" fmla="*/ 47798 h 6854147"/>
              <a:gd name="connsiteX314" fmla="*/ 1410128 w 8094752"/>
              <a:gd name="connsiteY314" fmla="*/ 23 h 6854147"/>
              <a:gd name="connsiteX315" fmla="*/ 1482561 w 8094752"/>
              <a:gd name="connsiteY315" fmla="*/ 31231 h 6854147"/>
              <a:gd name="connsiteX316" fmla="*/ 1510301 w 8094752"/>
              <a:gd name="connsiteY316" fmla="*/ 63980 h 6854147"/>
              <a:gd name="connsiteX317" fmla="*/ 1506448 w 8094752"/>
              <a:gd name="connsiteY317" fmla="*/ 146045 h 6854147"/>
              <a:gd name="connsiteX318" fmla="*/ 1513769 w 8094752"/>
              <a:gd name="connsiteY318" fmla="*/ 234659 h 6854147"/>
              <a:gd name="connsiteX319" fmla="*/ 1531106 w 8094752"/>
              <a:gd name="connsiteY319" fmla="*/ 296690 h 6854147"/>
              <a:gd name="connsiteX320" fmla="*/ 1561929 w 8094752"/>
              <a:gd name="connsiteY320" fmla="*/ 325586 h 6854147"/>
              <a:gd name="connsiteX321" fmla="*/ 1604695 w 8094752"/>
              <a:gd name="connsiteY321" fmla="*/ 419594 h 6854147"/>
              <a:gd name="connsiteX322" fmla="*/ 1633206 w 8094752"/>
              <a:gd name="connsiteY322" fmla="*/ 474689 h 6854147"/>
              <a:gd name="connsiteX323" fmla="*/ 1650158 w 8094752"/>
              <a:gd name="connsiteY323" fmla="*/ 503585 h 6854147"/>
              <a:gd name="connsiteX324" fmla="*/ 1665955 w 8094752"/>
              <a:gd name="connsiteY324" fmla="*/ 552516 h 6854147"/>
              <a:gd name="connsiteX325" fmla="*/ 1696777 w 8094752"/>
              <a:gd name="connsiteY325" fmla="*/ 611849 h 6854147"/>
              <a:gd name="connsiteX326" fmla="*/ 1744167 w 8094752"/>
              <a:gd name="connsiteY326" fmla="*/ 709326 h 6854147"/>
              <a:gd name="connsiteX327" fmla="*/ 1764587 w 8094752"/>
              <a:gd name="connsiteY327" fmla="*/ 786767 h 6854147"/>
              <a:gd name="connsiteX328" fmla="*/ 1766128 w 8094752"/>
              <a:gd name="connsiteY328" fmla="*/ 819516 h 6854147"/>
              <a:gd name="connsiteX329" fmla="*/ 1802730 w 8094752"/>
              <a:gd name="connsiteY329" fmla="*/ 939338 h 6854147"/>
              <a:gd name="connsiteX330" fmla="*/ 1833167 w 8094752"/>
              <a:gd name="connsiteY330" fmla="*/ 1050299 h 6854147"/>
              <a:gd name="connsiteX331" fmla="*/ 1861677 w 8094752"/>
              <a:gd name="connsiteY331" fmla="*/ 1188615 h 6854147"/>
              <a:gd name="connsiteX332" fmla="*/ 1874006 w 8094752"/>
              <a:gd name="connsiteY332" fmla="*/ 1255268 h 6854147"/>
              <a:gd name="connsiteX333" fmla="*/ 1884024 w 8094752"/>
              <a:gd name="connsiteY333" fmla="*/ 1271450 h 6854147"/>
              <a:gd name="connsiteX334" fmla="*/ 1895967 w 8094752"/>
              <a:gd name="connsiteY334" fmla="*/ 1290714 h 6854147"/>
              <a:gd name="connsiteX335" fmla="*/ 1922552 w 8094752"/>
              <a:gd name="connsiteY335" fmla="*/ 1395896 h 6854147"/>
              <a:gd name="connsiteX336" fmla="*/ 1958383 w 8094752"/>
              <a:gd name="connsiteY336" fmla="*/ 1416701 h 6854147"/>
              <a:gd name="connsiteX337" fmla="*/ 1943357 w 8094752"/>
              <a:gd name="connsiteY337" fmla="*/ 1438662 h 6854147"/>
              <a:gd name="connsiteX338" fmla="*/ 1984197 w 8094752"/>
              <a:gd name="connsiteY338" fmla="*/ 1502619 h 6854147"/>
              <a:gd name="connsiteX339" fmla="*/ 1941816 w 8094752"/>
              <a:gd name="connsiteY339" fmla="*/ 1530744 h 6854147"/>
              <a:gd name="connsiteX340" fmla="*/ 1944513 w 8094752"/>
              <a:gd name="connsiteY340" fmla="*/ 1542303 h 6854147"/>
              <a:gd name="connsiteX341" fmla="*/ 1999993 w 8094752"/>
              <a:gd name="connsiteY341" fmla="*/ 1530359 h 6854147"/>
              <a:gd name="connsiteX342" fmla="*/ 2076664 w 8094752"/>
              <a:gd name="connsiteY342" fmla="*/ 1498766 h 6854147"/>
              <a:gd name="connsiteX343" fmla="*/ 2083985 w 8094752"/>
              <a:gd name="connsiteY343" fmla="*/ 1496454 h 6854147"/>
              <a:gd name="connsiteX344" fmla="*/ 2228465 w 8094752"/>
              <a:gd name="connsiteY344" fmla="*/ 1440203 h 6854147"/>
              <a:gd name="connsiteX345" fmla="*/ 2316309 w 8094752"/>
              <a:gd name="connsiteY345" fmla="*/ 1438662 h 6854147"/>
              <a:gd name="connsiteX346" fmla="*/ 2437672 w 8094752"/>
              <a:gd name="connsiteY346" fmla="*/ 1464476 h 6854147"/>
              <a:gd name="connsiteX347" fmla="*/ 2503555 w 8094752"/>
              <a:gd name="connsiteY347" fmla="*/ 1542688 h 6854147"/>
              <a:gd name="connsiteX348" fmla="*/ 2618754 w 8094752"/>
              <a:gd name="connsiteY348" fmla="*/ 1678307 h 6854147"/>
              <a:gd name="connsiteX349" fmla="*/ 2607196 w 8094752"/>
              <a:gd name="connsiteY349" fmla="*/ 1759986 h 6854147"/>
              <a:gd name="connsiteX350" fmla="*/ 2600646 w 8094752"/>
              <a:gd name="connsiteY350" fmla="*/ 1915255 h 6854147"/>
              <a:gd name="connsiteX351" fmla="*/ 2612590 w 8094752"/>
              <a:gd name="connsiteY351" fmla="*/ 2019280 h 6854147"/>
              <a:gd name="connsiteX352" fmla="*/ 2617599 w 8094752"/>
              <a:gd name="connsiteY352" fmla="*/ 2066670 h 6854147"/>
              <a:gd name="connsiteX353" fmla="*/ 2645339 w 8094752"/>
              <a:gd name="connsiteY353" fmla="*/ 2135250 h 6854147"/>
              <a:gd name="connsiteX354" fmla="*/ 2663832 w 8094752"/>
              <a:gd name="connsiteY354" fmla="*/ 2226947 h 6854147"/>
              <a:gd name="connsiteX355" fmla="*/ 2664603 w 8094752"/>
              <a:gd name="connsiteY355" fmla="*/ 2230415 h 6854147"/>
              <a:gd name="connsiteX356" fmla="*/ 2727404 w 8094752"/>
              <a:gd name="connsiteY356" fmla="*/ 2320956 h 6854147"/>
              <a:gd name="connsiteX357" fmla="*/ 2729715 w 8094752"/>
              <a:gd name="connsiteY357" fmla="*/ 2347540 h 6854147"/>
              <a:gd name="connsiteX358" fmla="*/ 2709296 w 8094752"/>
              <a:gd name="connsiteY358" fmla="*/ 2412267 h 6854147"/>
              <a:gd name="connsiteX359" fmla="*/ 2740118 w 8094752"/>
              <a:gd name="connsiteY359" fmla="*/ 2474683 h 6854147"/>
              <a:gd name="connsiteX360" fmla="*/ 2744356 w 8094752"/>
              <a:gd name="connsiteY360" fmla="*/ 2504349 h 6854147"/>
              <a:gd name="connsiteX361" fmla="*/ 2740889 w 8094752"/>
              <a:gd name="connsiteY361" fmla="*/ 2544033 h 6854147"/>
              <a:gd name="connsiteX362" fmla="*/ 2707369 w 8094752"/>
              <a:gd name="connsiteY362" fmla="*/ 2561756 h 6854147"/>
              <a:gd name="connsiteX363" fmla="*/ 2803689 w 8094752"/>
              <a:gd name="connsiteY363" fmla="*/ 2620319 h 6854147"/>
              <a:gd name="connsiteX364" fmla="*/ 2819871 w 8094752"/>
              <a:gd name="connsiteY364" fmla="*/ 2574856 h 6854147"/>
              <a:gd name="connsiteX365" fmla="*/ 2851849 w 8094752"/>
              <a:gd name="connsiteY365" fmla="*/ 2528622 h 6854147"/>
              <a:gd name="connsiteX366" fmla="*/ 2905018 w 8094752"/>
              <a:gd name="connsiteY366" fmla="*/ 2497799 h 6854147"/>
              <a:gd name="connsiteX367" fmla="*/ 2947399 w 8094752"/>
              <a:gd name="connsiteY367" fmla="*/ 2486626 h 6854147"/>
              <a:gd name="connsiteX368" fmla="*/ 2911953 w 8094752"/>
              <a:gd name="connsiteY368" fmla="*/ 2450025 h 6854147"/>
              <a:gd name="connsiteX369" fmla="*/ 2851849 w 8094752"/>
              <a:gd name="connsiteY369" fmla="*/ 2424982 h 6854147"/>
              <a:gd name="connsiteX370" fmla="*/ 2900395 w 8094752"/>
              <a:gd name="connsiteY370" fmla="*/ 2401865 h 6854147"/>
              <a:gd name="connsiteX371" fmla="*/ 2909642 w 8094752"/>
              <a:gd name="connsiteY371" fmla="*/ 2374124 h 6854147"/>
              <a:gd name="connsiteX372" fmla="*/ 2895386 w 8094752"/>
              <a:gd name="connsiteY372" fmla="*/ 2352549 h 6854147"/>
              <a:gd name="connsiteX373" fmla="*/ 2889992 w 8094752"/>
              <a:gd name="connsiteY373" fmla="*/ 2288592 h 6854147"/>
              <a:gd name="connsiteX374" fmla="*/ 2848382 w 8094752"/>
              <a:gd name="connsiteY374" fmla="*/ 2285510 h 6854147"/>
              <a:gd name="connsiteX375" fmla="*/ 2905018 w 8094752"/>
              <a:gd name="connsiteY375" fmla="*/ 2211921 h 6854147"/>
              <a:gd name="connsiteX376" fmla="*/ 2958187 w 8094752"/>
              <a:gd name="connsiteY376" fmla="*/ 2136021 h 6854147"/>
              <a:gd name="connsiteX377" fmla="*/ 3038326 w 8094752"/>
              <a:gd name="connsiteY377" fmla="*/ 2087475 h 6854147"/>
              <a:gd name="connsiteX378" fmla="*/ 3041793 w 8094752"/>
              <a:gd name="connsiteY378" fmla="*/ 2080925 h 6854147"/>
              <a:gd name="connsiteX379" fmla="*/ 3049113 w 8094752"/>
              <a:gd name="connsiteY379" fmla="*/ 1973432 h 6854147"/>
              <a:gd name="connsiteX380" fmla="*/ 3062213 w 8094752"/>
              <a:gd name="connsiteY380" fmla="*/ 1917181 h 6854147"/>
              <a:gd name="connsiteX381" fmla="*/ 3069918 w 8094752"/>
              <a:gd name="connsiteY381" fmla="*/ 1870562 h 6854147"/>
              <a:gd name="connsiteX382" fmla="*/ 3106135 w 8094752"/>
              <a:gd name="connsiteY382" fmla="*/ 1830878 h 6854147"/>
              <a:gd name="connsiteX383" fmla="*/ 3158148 w 8094752"/>
              <a:gd name="connsiteY383" fmla="*/ 1768463 h 6854147"/>
              <a:gd name="connsiteX384" fmla="*/ 3217481 w 8094752"/>
              <a:gd name="connsiteY384" fmla="*/ 1739181 h 6854147"/>
              <a:gd name="connsiteX385" fmla="*/ 3249845 w 8094752"/>
              <a:gd name="connsiteY385" fmla="*/ 1737640 h 6854147"/>
              <a:gd name="connsiteX386" fmla="*/ 3235975 w 8094752"/>
              <a:gd name="connsiteY386" fmla="*/ 1712982 h 6854147"/>
              <a:gd name="connsiteX387" fmla="*/ 3295308 w 8094752"/>
              <a:gd name="connsiteY387" fmla="*/ 1709900 h 6854147"/>
              <a:gd name="connsiteX388" fmla="*/ 3323433 w 8094752"/>
              <a:gd name="connsiteY388" fmla="*/ 1701039 h 6854147"/>
              <a:gd name="connsiteX389" fmla="*/ 3318039 w 8094752"/>
              <a:gd name="connsiteY389" fmla="*/ 1666749 h 6854147"/>
              <a:gd name="connsiteX390" fmla="*/ 3267182 w 8094752"/>
              <a:gd name="connsiteY390" fmla="*/ 1510710 h 6854147"/>
              <a:gd name="connsiteX391" fmla="*/ 3297234 w 8094752"/>
              <a:gd name="connsiteY391" fmla="*/ 1468714 h 6854147"/>
              <a:gd name="connsiteX392" fmla="*/ 3328827 w 8094752"/>
              <a:gd name="connsiteY392" fmla="*/ 1432113 h 6854147"/>
              <a:gd name="connsiteX393" fmla="*/ 3436321 w 8094752"/>
              <a:gd name="connsiteY393" fmla="*/ 1355442 h 6854147"/>
              <a:gd name="connsiteX394" fmla="*/ 3529559 w 8094752"/>
              <a:gd name="connsiteY394" fmla="*/ 1348507 h 6854147"/>
              <a:gd name="connsiteX395" fmla="*/ 3558069 w 8094752"/>
              <a:gd name="connsiteY395" fmla="*/ 1333095 h 6854147"/>
              <a:gd name="connsiteX396" fmla="*/ 3670186 w 8094752"/>
              <a:gd name="connsiteY396" fmla="*/ 1363532 h 6854147"/>
              <a:gd name="connsiteX397" fmla="*/ 3717576 w 8094752"/>
              <a:gd name="connsiteY397" fmla="*/ 1396281 h 6854147"/>
              <a:gd name="connsiteX398" fmla="*/ 3833545 w 8094752"/>
              <a:gd name="connsiteY398" fmla="*/ 1482199 h 6854147"/>
              <a:gd name="connsiteX399" fmla="*/ 3872844 w 8094752"/>
              <a:gd name="connsiteY399" fmla="*/ 1419013 h 6854147"/>
              <a:gd name="connsiteX400" fmla="*/ 3915610 w 8094752"/>
              <a:gd name="connsiteY400" fmla="*/ 1332325 h 6854147"/>
              <a:gd name="connsiteX401" fmla="*/ 3899428 w 8094752"/>
              <a:gd name="connsiteY401" fmla="*/ 1187844 h 6854147"/>
              <a:gd name="connsiteX402" fmla="*/ 3880935 w 8094752"/>
              <a:gd name="connsiteY402" fmla="*/ 1134290 h 6854147"/>
              <a:gd name="connsiteX403" fmla="*/ 3813125 w 8094752"/>
              <a:gd name="connsiteY403" fmla="*/ 891949 h 6854147"/>
              <a:gd name="connsiteX404" fmla="*/ 3802338 w 8094752"/>
              <a:gd name="connsiteY404" fmla="*/ 773667 h 6854147"/>
              <a:gd name="connsiteX405" fmla="*/ 3880164 w 8094752"/>
              <a:gd name="connsiteY405" fmla="*/ 688906 h 6854147"/>
              <a:gd name="connsiteX406" fmla="*/ 3934489 w 8094752"/>
              <a:gd name="connsiteY406" fmla="*/ 677347 h 6854147"/>
              <a:gd name="connsiteX407" fmla="*/ 4057008 w 8094752"/>
              <a:gd name="connsiteY407" fmla="*/ 760568 h 6854147"/>
              <a:gd name="connsiteX408" fmla="*/ 4092069 w 8094752"/>
              <a:gd name="connsiteY408" fmla="*/ 897343 h 6854147"/>
              <a:gd name="connsiteX409" fmla="*/ 4112488 w 8094752"/>
              <a:gd name="connsiteY409" fmla="*/ 1093065 h 6854147"/>
              <a:gd name="connsiteX410" fmla="*/ 4147164 w 8094752"/>
              <a:gd name="connsiteY410" fmla="*/ 1193238 h 6854147"/>
              <a:gd name="connsiteX411" fmla="*/ 4151017 w 8094752"/>
              <a:gd name="connsiteY411" fmla="*/ 1220593 h 6854147"/>
              <a:gd name="connsiteX412" fmla="*/ 4211506 w 8094752"/>
              <a:gd name="connsiteY412" fmla="*/ 1260663 h 6854147"/>
              <a:gd name="connsiteX413" fmla="*/ 4231926 w 8094752"/>
              <a:gd name="connsiteY413" fmla="*/ 1244095 h 6854147"/>
              <a:gd name="connsiteX414" fmla="*/ 4352134 w 8094752"/>
              <a:gd name="connsiteY414" fmla="*/ 1295723 h 6854147"/>
              <a:gd name="connsiteX415" fmla="*/ 4343657 w 8094752"/>
              <a:gd name="connsiteY415" fmla="*/ 1148160 h 6854147"/>
              <a:gd name="connsiteX416" fmla="*/ 4338649 w 8094752"/>
              <a:gd name="connsiteY416" fmla="*/ 993663 h 6854147"/>
              <a:gd name="connsiteX417" fmla="*/ 4312064 w 8094752"/>
              <a:gd name="connsiteY417" fmla="*/ 864594 h 6854147"/>
              <a:gd name="connsiteX418" fmla="*/ 4360995 w 8094752"/>
              <a:gd name="connsiteY418" fmla="*/ 755944 h 6854147"/>
              <a:gd name="connsiteX419" fmla="*/ 4412237 w 8094752"/>
              <a:gd name="connsiteY419" fmla="*/ 779832 h 6854147"/>
              <a:gd name="connsiteX420" fmla="*/ 4434584 w 8094752"/>
              <a:gd name="connsiteY420" fmla="*/ 934330 h 6854147"/>
              <a:gd name="connsiteX421" fmla="*/ 4436125 w 8094752"/>
              <a:gd name="connsiteY421" fmla="*/ 979793 h 6854147"/>
              <a:gd name="connsiteX422" fmla="*/ 4467718 w 8094752"/>
              <a:gd name="connsiteY422" fmla="*/ 1164727 h 6854147"/>
              <a:gd name="connsiteX423" fmla="*/ 4494687 w 8094752"/>
              <a:gd name="connsiteY423" fmla="*/ 1216740 h 6854147"/>
              <a:gd name="connsiteX424" fmla="*/ 4485055 w 8094752"/>
              <a:gd name="connsiteY424" fmla="*/ 1230611 h 6854147"/>
              <a:gd name="connsiteX425" fmla="*/ 4491220 w 8094752"/>
              <a:gd name="connsiteY425" fmla="*/ 1274533 h 6854147"/>
              <a:gd name="connsiteX426" fmla="*/ 4525125 w 8094752"/>
              <a:gd name="connsiteY426" fmla="*/ 1279156 h 6854147"/>
              <a:gd name="connsiteX427" fmla="*/ 4633003 w 8094752"/>
              <a:gd name="connsiteY427" fmla="*/ 1179754 h 6854147"/>
              <a:gd name="connsiteX428" fmla="*/ 4658047 w 8094752"/>
              <a:gd name="connsiteY428" fmla="*/ 1118494 h 6854147"/>
              <a:gd name="connsiteX429" fmla="*/ 4677311 w 8094752"/>
              <a:gd name="connsiteY429" fmla="*/ 1079966 h 6854147"/>
              <a:gd name="connsiteX430" fmla="*/ 4735488 w 8094752"/>
              <a:gd name="connsiteY430" fmla="*/ 878464 h 6854147"/>
              <a:gd name="connsiteX431" fmla="*/ 4837587 w 8094752"/>
              <a:gd name="connsiteY431" fmla="*/ 695841 h 6854147"/>
              <a:gd name="connsiteX432" fmla="*/ 4934678 w 8094752"/>
              <a:gd name="connsiteY432" fmla="*/ 697382 h 6854147"/>
              <a:gd name="connsiteX433" fmla="*/ 4989003 w 8094752"/>
              <a:gd name="connsiteY433" fmla="*/ 799867 h 6854147"/>
              <a:gd name="connsiteX434" fmla="*/ 4889986 w 8094752"/>
              <a:gd name="connsiteY434" fmla="*/ 1074186 h 6854147"/>
              <a:gd name="connsiteX435" fmla="*/ 4875730 w 8094752"/>
              <a:gd name="connsiteY435" fmla="*/ 1187459 h 6854147"/>
              <a:gd name="connsiteX436" fmla="*/ 4864557 w 8094752"/>
              <a:gd name="connsiteY436" fmla="*/ 1222520 h 6854147"/>
              <a:gd name="connsiteX437" fmla="*/ 4852614 w 8094752"/>
              <a:gd name="connsiteY437" fmla="*/ 1284550 h 6854147"/>
              <a:gd name="connsiteX438" fmla="*/ 4884977 w 8094752"/>
              <a:gd name="connsiteY438" fmla="*/ 1361991 h 6854147"/>
              <a:gd name="connsiteX439" fmla="*/ 4933137 w 8094752"/>
              <a:gd name="connsiteY439" fmla="*/ 1393199 h 6854147"/>
              <a:gd name="connsiteX440" fmla="*/ 4983223 w 8094752"/>
              <a:gd name="connsiteY440" fmla="*/ 1382026 h 6854147"/>
              <a:gd name="connsiteX441" fmla="*/ 5052189 w 8094752"/>
              <a:gd name="connsiteY441" fmla="*/ 1304199 h 6854147"/>
              <a:gd name="connsiteX442" fmla="*/ 5110366 w 8094752"/>
              <a:gd name="connsiteY442" fmla="*/ 1215199 h 6854147"/>
              <a:gd name="connsiteX443" fmla="*/ 5180102 w 8094752"/>
              <a:gd name="connsiteY443" fmla="*/ 1054152 h 6854147"/>
              <a:gd name="connsiteX444" fmla="*/ 5183955 w 8094752"/>
              <a:gd name="connsiteY444" fmla="*/ 943191 h 6854147"/>
              <a:gd name="connsiteX445" fmla="*/ 5211310 w 8094752"/>
              <a:gd name="connsiteY445" fmla="*/ 808728 h 6854147"/>
              <a:gd name="connsiteX446" fmla="*/ 5232500 w 8094752"/>
              <a:gd name="connsiteY446" fmla="*/ 715490 h 6854147"/>
              <a:gd name="connsiteX447" fmla="*/ 5232500 w 8094752"/>
              <a:gd name="connsiteY447" fmla="*/ 700849 h 6854147"/>
              <a:gd name="connsiteX448" fmla="*/ 5257159 w 8094752"/>
              <a:gd name="connsiteY448" fmla="*/ 531326 h 6854147"/>
              <a:gd name="connsiteX449" fmla="*/ 5282587 w 8094752"/>
              <a:gd name="connsiteY449" fmla="*/ 459663 h 6854147"/>
              <a:gd name="connsiteX450" fmla="*/ 5373128 w 8094752"/>
              <a:gd name="connsiteY450" fmla="*/ 456581 h 6854147"/>
              <a:gd name="connsiteX451" fmla="*/ 5427452 w 8094752"/>
              <a:gd name="connsiteY451" fmla="*/ 529014 h 6854147"/>
              <a:gd name="connsiteX452" fmla="*/ 5396630 w 8094752"/>
              <a:gd name="connsiteY452" fmla="*/ 628031 h 6854147"/>
              <a:gd name="connsiteX453" fmla="*/ 5387383 w 8094752"/>
              <a:gd name="connsiteY453" fmla="*/ 696996 h 6854147"/>
              <a:gd name="connsiteX454" fmla="*/ 5381989 w 8094752"/>
              <a:gd name="connsiteY454" fmla="*/ 726278 h 6854147"/>
              <a:gd name="connsiteX455" fmla="*/ 5339994 w 8094752"/>
              <a:gd name="connsiteY455" fmla="*/ 855732 h 6854147"/>
              <a:gd name="connsiteX456" fmla="*/ 5324968 w 8094752"/>
              <a:gd name="connsiteY456" fmla="*/ 982490 h 6854147"/>
              <a:gd name="connsiteX457" fmla="*/ 5312253 w 8094752"/>
              <a:gd name="connsiteY457" fmla="*/ 1024871 h 6854147"/>
              <a:gd name="connsiteX458" fmla="*/ 5307245 w 8094752"/>
              <a:gd name="connsiteY458" fmla="*/ 1157022 h 6854147"/>
              <a:gd name="connsiteX459" fmla="*/ 5304163 w 8094752"/>
              <a:gd name="connsiteY459" fmla="*/ 1189386 h 6854147"/>
              <a:gd name="connsiteX460" fmla="*/ 5297998 w 8094752"/>
              <a:gd name="connsiteY460" fmla="*/ 1210191 h 6854147"/>
              <a:gd name="connsiteX461" fmla="*/ 5288366 w 8094752"/>
              <a:gd name="connsiteY461" fmla="*/ 1296879 h 6854147"/>
              <a:gd name="connsiteX462" fmla="*/ 5286825 w 8094752"/>
              <a:gd name="connsiteY462" fmla="*/ 1351589 h 6854147"/>
              <a:gd name="connsiteX463" fmla="*/ 5289522 w 8094752"/>
              <a:gd name="connsiteY463" fmla="*/ 1373164 h 6854147"/>
              <a:gd name="connsiteX464" fmla="*/ 5290678 w 8094752"/>
              <a:gd name="connsiteY464" fmla="*/ 1448680 h 6854147"/>
              <a:gd name="connsiteX465" fmla="*/ 5287595 w 8094752"/>
              <a:gd name="connsiteY465" fmla="*/ 1468714 h 6854147"/>
              <a:gd name="connsiteX466" fmla="*/ 5336911 w 8094752"/>
              <a:gd name="connsiteY466" fmla="*/ 1469099 h 6854147"/>
              <a:gd name="connsiteX467" fmla="*/ 5421673 w 8094752"/>
              <a:gd name="connsiteY467" fmla="*/ 1404372 h 6854147"/>
              <a:gd name="connsiteX468" fmla="*/ 5577327 w 8094752"/>
              <a:gd name="connsiteY468" fmla="*/ 1395896 h 6854147"/>
              <a:gd name="connsiteX469" fmla="*/ 5612387 w 8094752"/>
              <a:gd name="connsiteY469" fmla="*/ 1382411 h 6854147"/>
              <a:gd name="connsiteX470" fmla="*/ 5707552 w 8094752"/>
              <a:gd name="connsiteY470" fmla="*/ 1360450 h 6854147"/>
              <a:gd name="connsiteX471" fmla="*/ 5735292 w 8094752"/>
              <a:gd name="connsiteY471" fmla="*/ 1353900 h 6854147"/>
              <a:gd name="connsiteX472" fmla="*/ 5886707 w 8094752"/>
              <a:gd name="connsiteY472" fmla="*/ 1299961 h 6854147"/>
              <a:gd name="connsiteX473" fmla="*/ 5994201 w 8094752"/>
              <a:gd name="connsiteY473" fmla="*/ 1254883 h 6854147"/>
              <a:gd name="connsiteX474" fmla="*/ 6147928 w 8094752"/>
              <a:gd name="connsiteY474" fmla="*/ 1187844 h 6854147"/>
              <a:gd name="connsiteX475" fmla="*/ 6198785 w 8094752"/>
              <a:gd name="connsiteY475" fmla="*/ 1140840 h 6854147"/>
              <a:gd name="connsiteX476" fmla="*/ 6266595 w 8094752"/>
              <a:gd name="connsiteY476" fmla="*/ 1078039 h 6854147"/>
              <a:gd name="connsiteX477" fmla="*/ 6276227 w 8094752"/>
              <a:gd name="connsiteY477" fmla="*/ 1000983 h 6854147"/>
              <a:gd name="connsiteX478" fmla="*/ 6291252 w 8094752"/>
              <a:gd name="connsiteY478" fmla="*/ 940494 h 6854147"/>
              <a:gd name="connsiteX479" fmla="*/ 6304737 w 8094752"/>
              <a:gd name="connsiteY479" fmla="*/ 895416 h 6854147"/>
              <a:gd name="connsiteX480" fmla="*/ 6357906 w 8094752"/>
              <a:gd name="connsiteY480" fmla="*/ 783299 h 6854147"/>
              <a:gd name="connsiteX481" fmla="*/ 6394122 w 8094752"/>
              <a:gd name="connsiteY481" fmla="*/ 703161 h 6854147"/>
              <a:gd name="connsiteX482" fmla="*/ 6478499 w 8094752"/>
              <a:gd name="connsiteY482" fmla="*/ 621867 h 6854147"/>
              <a:gd name="connsiteX483" fmla="*/ 6589074 w 8094752"/>
              <a:gd name="connsiteY483" fmla="*/ 621096 h 6854147"/>
              <a:gd name="connsiteX484" fmla="*/ 6649949 w 8094752"/>
              <a:gd name="connsiteY484" fmla="*/ 666174 h 6854147"/>
              <a:gd name="connsiteX485" fmla="*/ 6658425 w 8094752"/>
              <a:gd name="connsiteY485" fmla="*/ 696226 h 6854147"/>
              <a:gd name="connsiteX486" fmla="*/ 6588304 w 8094752"/>
              <a:gd name="connsiteY486" fmla="*/ 821442 h 6854147"/>
              <a:gd name="connsiteX487" fmla="*/ 6450373 w 8094752"/>
              <a:gd name="connsiteY487" fmla="*/ 964381 h 6854147"/>
              <a:gd name="connsiteX488" fmla="*/ 6449603 w 8094752"/>
              <a:gd name="connsiteY488" fmla="*/ 1051455 h 6854147"/>
              <a:gd name="connsiteX489" fmla="*/ 6420321 w 8094752"/>
              <a:gd name="connsiteY489" fmla="*/ 1135831 h 6854147"/>
              <a:gd name="connsiteX490" fmla="*/ 6397975 w 8094752"/>
              <a:gd name="connsiteY490" fmla="*/ 1162031 h 6854147"/>
              <a:gd name="connsiteX491" fmla="*/ 6311672 w 8094752"/>
              <a:gd name="connsiteY491" fmla="*/ 1236775 h 6854147"/>
              <a:gd name="connsiteX492" fmla="*/ 6305893 w 8094752"/>
              <a:gd name="connsiteY492" fmla="*/ 1256424 h 6854147"/>
              <a:gd name="connsiteX493" fmla="*/ 6294335 w 8094752"/>
              <a:gd name="connsiteY493" fmla="*/ 1326545 h 6854147"/>
              <a:gd name="connsiteX494" fmla="*/ 6313599 w 8094752"/>
              <a:gd name="connsiteY494" fmla="*/ 1420554 h 6854147"/>
              <a:gd name="connsiteX495" fmla="*/ 6317451 w 8094752"/>
              <a:gd name="connsiteY495" fmla="*/ 1489905 h 6854147"/>
              <a:gd name="connsiteX496" fmla="*/ 6281235 w 8094752"/>
              <a:gd name="connsiteY496" fmla="*/ 1563879 h 6854147"/>
              <a:gd name="connsiteX497" fmla="*/ 6281235 w 8094752"/>
              <a:gd name="connsiteY497" fmla="*/ 1630532 h 6854147"/>
              <a:gd name="connsiteX498" fmla="*/ 6246560 w 8094752"/>
              <a:gd name="connsiteY498" fmla="*/ 1692177 h 6854147"/>
              <a:gd name="connsiteX499" fmla="*/ 6058543 w 8094752"/>
              <a:gd name="connsiteY499" fmla="*/ 1882891 h 6854147"/>
              <a:gd name="connsiteX500" fmla="*/ 6124426 w 8094752"/>
              <a:gd name="connsiteY500" fmla="*/ 1867480 h 6854147"/>
              <a:gd name="connsiteX501" fmla="*/ 6150239 w 8094752"/>
              <a:gd name="connsiteY501" fmla="*/ 1858233 h 6854147"/>
              <a:gd name="connsiteX502" fmla="*/ 6189153 w 8094752"/>
              <a:gd name="connsiteY502" fmla="*/ 1929125 h 6854147"/>
              <a:gd name="connsiteX503" fmla="*/ 6185686 w 8094752"/>
              <a:gd name="connsiteY503" fmla="*/ 1947618 h 6854147"/>
              <a:gd name="connsiteX504" fmla="*/ 6161027 w 8094752"/>
              <a:gd name="connsiteY504" fmla="*/ 2064744 h 6854147"/>
              <a:gd name="connsiteX505" fmla="*/ 6136369 w 8094752"/>
              <a:gd name="connsiteY505" fmla="*/ 2084008 h 6854147"/>
              <a:gd name="connsiteX506" fmla="*/ 6068560 w 8094752"/>
              <a:gd name="connsiteY506" fmla="*/ 2084778 h 6854147"/>
              <a:gd name="connsiteX507" fmla="*/ 6075495 w 8094752"/>
              <a:gd name="connsiteY507" fmla="*/ 2094410 h 6854147"/>
              <a:gd name="connsiteX508" fmla="*/ 6028491 w 8094752"/>
              <a:gd name="connsiteY508" fmla="*/ 2146038 h 6854147"/>
              <a:gd name="connsiteX509" fmla="*/ 6020785 w 8094752"/>
              <a:gd name="connsiteY509" fmla="*/ 2171466 h 6854147"/>
              <a:gd name="connsiteX510" fmla="*/ 6025794 w 8094752"/>
              <a:gd name="connsiteY510" fmla="*/ 2220397 h 6854147"/>
              <a:gd name="connsiteX511" fmla="*/ 6105932 w 8094752"/>
              <a:gd name="connsiteY511" fmla="*/ 2203830 h 6854147"/>
              <a:gd name="connsiteX512" fmla="*/ 6206876 w 8094752"/>
              <a:gd name="connsiteY512" fmla="*/ 2158367 h 6854147"/>
              <a:gd name="connsiteX513" fmla="*/ 6287785 w 8094752"/>
              <a:gd name="connsiteY513" fmla="*/ 2090943 h 6854147"/>
              <a:gd name="connsiteX514" fmla="*/ 6353283 w 8094752"/>
              <a:gd name="connsiteY514" fmla="*/ 2037389 h 6854147"/>
              <a:gd name="connsiteX515" fmla="*/ 6412230 w 8094752"/>
              <a:gd name="connsiteY515" fmla="*/ 1979211 h 6854147"/>
              <a:gd name="connsiteX516" fmla="*/ 6511633 w 8094752"/>
              <a:gd name="connsiteY516" fmla="*/ 1926428 h 6854147"/>
              <a:gd name="connsiteX517" fmla="*/ 6523962 w 8094752"/>
              <a:gd name="connsiteY517" fmla="*/ 1919108 h 6854147"/>
              <a:gd name="connsiteX518" fmla="*/ 6724693 w 8094752"/>
              <a:gd name="connsiteY518" fmla="*/ 1688324 h 6854147"/>
              <a:gd name="connsiteX519" fmla="*/ 6746654 w 8094752"/>
              <a:gd name="connsiteY519" fmla="*/ 1650181 h 6854147"/>
              <a:gd name="connsiteX520" fmla="*/ 6870715 w 8094752"/>
              <a:gd name="connsiteY520" fmla="*/ 1520342 h 6854147"/>
              <a:gd name="connsiteX521" fmla="*/ 6991693 w 8094752"/>
              <a:gd name="connsiteY521" fmla="*/ 1555402 h 6854147"/>
              <a:gd name="connsiteX522" fmla="*/ 6992078 w 8094752"/>
              <a:gd name="connsiteY522" fmla="*/ 1566576 h 6854147"/>
              <a:gd name="connsiteX523" fmla="*/ 6921572 w 8094752"/>
              <a:gd name="connsiteY523" fmla="*/ 1672142 h 6854147"/>
              <a:gd name="connsiteX524" fmla="*/ 6712750 w 8094752"/>
              <a:gd name="connsiteY524" fmla="*/ 1833575 h 6854147"/>
              <a:gd name="connsiteX525" fmla="*/ 6669213 w 8094752"/>
              <a:gd name="connsiteY525" fmla="*/ 1895991 h 6854147"/>
              <a:gd name="connsiteX526" fmla="*/ 6664975 w 8094752"/>
              <a:gd name="connsiteY526" fmla="*/ 1902155 h 6854147"/>
              <a:gd name="connsiteX527" fmla="*/ 6591001 w 8094752"/>
              <a:gd name="connsiteY527" fmla="*/ 1987688 h 6854147"/>
              <a:gd name="connsiteX528" fmla="*/ 6547464 w 8094752"/>
              <a:gd name="connsiteY528" fmla="*/ 2043168 h 6854147"/>
              <a:gd name="connsiteX529" fmla="*/ 6540529 w 8094752"/>
              <a:gd name="connsiteY529" fmla="*/ 2067441 h 6854147"/>
              <a:gd name="connsiteX530" fmla="*/ 6365226 w 8094752"/>
              <a:gd name="connsiteY530" fmla="*/ 2186878 h 6854147"/>
              <a:gd name="connsiteX531" fmla="*/ 6346733 w 8094752"/>
              <a:gd name="connsiteY531" fmla="*/ 2234267 h 6854147"/>
              <a:gd name="connsiteX532" fmla="*/ 6395664 w 8094752"/>
              <a:gd name="connsiteY532" fmla="*/ 2236194 h 6854147"/>
              <a:gd name="connsiteX533" fmla="*/ 6430724 w 8094752"/>
              <a:gd name="connsiteY533" fmla="*/ 2230029 h 6854147"/>
              <a:gd name="connsiteX534" fmla="*/ 6530512 w 8094752"/>
              <a:gd name="connsiteY534" fmla="*/ 2142570 h 6854147"/>
              <a:gd name="connsiteX535" fmla="*/ 6554399 w 8094752"/>
              <a:gd name="connsiteY535" fmla="*/ 2083237 h 6854147"/>
              <a:gd name="connsiteX536" fmla="*/ 6707741 w 8094752"/>
              <a:gd name="connsiteY536" fmla="*/ 2096722 h 6854147"/>
              <a:gd name="connsiteX537" fmla="*/ 6710053 w 8094752"/>
              <a:gd name="connsiteY537" fmla="*/ 2149891 h 6854147"/>
              <a:gd name="connsiteX538" fmla="*/ 6709668 w 8094752"/>
              <a:gd name="connsiteY538" fmla="*/ 2206912 h 6854147"/>
              <a:gd name="connsiteX539" fmla="*/ 6665360 w 8094752"/>
              <a:gd name="connsiteY539" fmla="*/ 2267787 h 6854147"/>
              <a:gd name="connsiteX540" fmla="*/ 6641858 w 8094752"/>
              <a:gd name="connsiteY540" fmla="*/ 2302847 h 6854147"/>
              <a:gd name="connsiteX541" fmla="*/ 6641087 w 8094752"/>
              <a:gd name="connsiteY541" fmla="*/ 2313635 h 6854147"/>
              <a:gd name="connsiteX542" fmla="*/ 6566343 w 8094752"/>
              <a:gd name="connsiteY542" fmla="*/ 2426522 h 6854147"/>
              <a:gd name="connsiteX543" fmla="*/ 6520109 w 8094752"/>
              <a:gd name="connsiteY543" fmla="*/ 2502808 h 6854147"/>
              <a:gd name="connsiteX544" fmla="*/ 6479655 w 8094752"/>
              <a:gd name="connsiteY544" fmla="*/ 2569462 h 6854147"/>
              <a:gd name="connsiteX545" fmla="*/ 6427256 w 8094752"/>
              <a:gd name="connsiteY545" fmla="*/ 2631107 h 6854147"/>
              <a:gd name="connsiteX546" fmla="*/ 6352127 w 8094752"/>
              <a:gd name="connsiteY546" fmla="*/ 2650756 h 6854147"/>
              <a:gd name="connsiteX547" fmla="*/ 6309361 w 8094752"/>
              <a:gd name="connsiteY547" fmla="*/ 2661929 h 6854147"/>
              <a:gd name="connsiteX548" fmla="*/ 6262742 w 8094752"/>
              <a:gd name="connsiteY548" fmla="*/ 2692366 h 6854147"/>
              <a:gd name="connsiteX549" fmla="*/ 6250027 w 8094752"/>
              <a:gd name="connsiteY549" fmla="*/ 2743609 h 6854147"/>
              <a:gd name="connsiteX550" fmla="*/ 6253880 w 8094752"/>
              <a:gd name="connsiteY550" fmla="*/ 2749773 h 6854147"/>
              <a:gd name="connsiteX551" fmla="*/ 6295105 w 8094752"/>
              <a:gd name="connsiteY551" fmla="*/ 2873448 h 6854147"/>
              <a:gd name="connsiteX552" fmla="*/ 6323231 w 8094752"/>
              <a:gd name="connsiteY552" fmla="*/ 2935864 h 6854147"/>
              <a:gd name="connsiteX553" fmla="*/ 6426100 w 8094752"/>
              <a:gd name="connsiteY553" fmla="*/ 2974777 h 6854147"/>
              <a:gd name="connsiteX554" fmla="*/ 6463858 w 8094752"/>
              <a:gd name="connsiteY554" fmla="*/ 2964760 h 6854147"/>
              <a:gd name="connsiteX555" fmla="*/ 6545538 w 8094752"/>
              <a:gd name="connsiteY555" fmla="*/ 2941643 h 6854147"/>
              <a:gd name="connsiteX556" fmla="*/ 6666901 w 8094752"/>
              <a:gd name="connsiteY556" fmla="*/ 2888860 h 6854147"/>
              <a:gd name="connsiteX557" fmla="*/ 6738949 w 8094752"/>
              <a:gd name="connsiteY557" fmla="*/ 2836847 h 6854147"/>
              <a:gd name="connsiteX558" fmla="*/ 6863009 w 8094752"/>
              <a:gd name="connsiteY558" fmla="*/ 2698916 h 6854147"/>
              <a:gd name="connsiteX559" fmla="*/ 6927351 w 8094752"/>
              <a:gd name="connsiteY559" fmla="*/ 2649215 h 6854147"/>
              <a:gd name="connsiteX560" fmla="*/ 7004022 w 8094752"/>
              <a:gd name="connsiteY560" fmla="*/ 2571773 h 6854147"/>
              <a:gd name="connsiteX561" fmla="*/ 7118065 w 8094752"/>
              <a:gd name="connsiteY561" fmla="*/ 2502808 h 6854147"/>
              <a:gd name="connsiteX562" fmla="*/ 7205139 w 8094752"/>
              <a:gd name="connsiteY562" fmla="*/ 2433072 h 6854147"/>
              <a:gd name="connsiteX563" fmla="*/ 7219009 w 8094752"/>
              <a:gd name="connsiteY563" fmla="*/ 2421899 h 6854147"/>
              <a:gd name="connsiteX564" fmla="*/ 7308009 w 8094752"/>
              <a:gd name="connsiteY564" fmla="*/ 2370657 h 6854147"/>
              <a:gd name="connsiteX565" fmla="*/ 7398164 w 8094752"/>
              <a:gd name="connsiteY565" fmla="*/ 2273951 h 6854147"/>
              <a:gd name="connsiteX566" fmla="*/ 7399320 w 8094752"/>
              <a:gd name="connsiteY566" fmla="*/ 2270484 h 6854147"/>
              <a:gd name="connsiteX567" fmla="*/ 7509125 w 8094752"/>
              <a:gd name="connsiteY567" fmla="*/ 2188804 h 6854147"/>
              <a:gd name="connsiteX568" fmla="*/ 7582714 w 8094752"/>
              <a:gd name="connsiteY568" fmla="*/ 2206912 h 6854147"/>
              <a:gd name="connsiteX569" fmla="*/ 7562679 w 8094752"/>
              <a:gd name="connsiteY569" fmla="*/ 2281657 h 6854147"/>
              <a:gd name="connsiteX570" fmla="*/ 7385450 w 8094752"/>
              <a:gd name="connsiteY570" fmla="*/ 2413808 h 6854147"/>
              <a:gd name="connsiteX571" fmla="*/ 7331125 w 8094752"/>
              <a:gd name="connsiteY571" fmla="*/ 2466206 h 6854147"/>
              <a:gd name="connsiteX572" fmla="*/ 7313788 w 8094752"/>
              <a:gd name="connsiteY572" fmla="*/ 2479306 h 6854147"/>
              <a:gd name="connsiteX573" fmla="*/ 7145420 w 8094752"/>
              <a:gd name="connsiteY573" fmla="*/ 2614925 h 6854147"/>
              <a:gd name="connsiteX574" fmla="*/ 7139256 w 8094752"/>
              <a:gd name="connsiteY574" fmla="*/ 2619163 h 6854147"/>
              <a:gd name="connsiteX575" fmla="*/ 6972429 w 8094752"/>
              <a:gd name="connsiteY575" fmla="*/ 2777128 h 6854147"/>
              <a:gd name="connsiteX576" fmla="*/ 6866862 w 8094752"/>
              <a:gd name="connsiteY576" fmla="*/ 2927773 h 6854147"/>
              <a:gd name="connsiteX577" fmla="*/ 6792503 w 8094752"/>
              <a:gd name="connsiteY577" fmla="*/ 2994041 h 6854147"/>
              <a:gd name="connsiteX578" fmla="*/ 6683468 w 8094752"/>
              <a:gd name="connsiteY578" fmla="*/ 3092288 h 6854147"/>
              <a:gd name="connsiteX579" fmla="*/ 6662663 w 8094752"/>
              <a:gd name="connsiteY579" fmla="*/ 3101149 h 6854147"/>
              <a:gd name="connsiteX580" fmla="*/ 6696183 w 8094752"/>
              <a:gd name="connsiteY580" fmla="*/ 3037193 h 6854147"/>
              <a:gd name="connsiteX581" fmla="*/ 6460005 w 8094752"/>
              <a:gd name="connsiteY581" fmla="*/ 3149310 h 6854147"/>
              <a:gd name="connsiteX582" fmla="*/ 6482737 w 8094752"/>
              <a:gd name="connsiteY582" fmla="*/ 3170500 h 6854147"/>
              <a:gd name="connsiteX583" fmla="*/ 6471564 w 8094752"/>
              <a:gd name="connsiteY583" fmla="*/ 3176664 h 6854147"/>
              <a:gd name="connsiteX584" fmla="*/ 6448062 w 8094752"/>
              <a:gd name="connsiteY584" fmla="*/ 3213266 h 6854147"/>
              <a:gd name="connsiteX585" fmla="*/ 6494681 w 8094752"/>
              <a:gd name="connsiteY585" fmla="*/ 3212496 h 6854147"/>
              <a:gd name="connsiteX586" fmla="*/ 6577131 w 8094752"/>
              <a:gd name="connsiteY586" fmla="*/ 3145457 h 6854147"/>
              <a:gd name="connsiteX587" fmla="*/ 6654957 w 8094752"/>
              <a:gd name="connsiteY587" fmla="*/ 3143916 h 6854147"/>
              <a:gd name="connsiteX588" fmla="*/ 6603330 w 8094752"/>
              <a:gd name="connsiteY588" fmla="*/ 3201708 h 6854147"/>
              <a:gd name="connsiteX589" fmla="*/ 6550546 w 8094752"/>
              <a:gd name="connsiteY589" fmla="*/ 3295716 h 6854147"/>
              <a:gd name="connsiteX590" fmla="*/ 6515486 w 8094752"/>
              <a:gd name="connsiteY590" fmla="*/ 3385101 h 6854147"/>
              <a:gd name="connsiteX591" fmla="*/ 6599092 w 8094752"/>
              <a:gd name="connsiteY591" fmla="*/ 3514556 h 6854147"/>
              <a:gd name="connsiteX592" fmla="*/ 6602559 w 8094752"/>
              <a:gd name="connsiteY592" fmla="*/ 3529196 h 6854147"/>
              <a:gd name="connsiteX593" fmla="*/ 6649563 w 8094752"/>
              <a:gd name="connsiteY593" fmla="*/ 3565028 h 6854147"/>
              <a:gd name="connsiteX594" fmla="*/ 6697338 w 8094752"/>
              <a:gd name="connsiteY594" fmla="*/ 3600088 h 6854147"/>
              <a:gd name="connsiteX595" fmla="*/ 6930048 w 8094752"/>
              <a:gd name="connsiteY595" fmla="*/ 3543837 h 6854147"/>
              <a:gd name="connsiteX596" fmla="*/ 7029451 w 8094752"/>
              <a:gd name="connsiteY596" fmla="*/ 3516482 h 6854147"/>
              <a:gd name="connsiteX597" fmla="*/ 6929663 w 8094752"/>
              <a:gd name="connsiteY597" fmla="*/ 3619352 h 6854147"/>
              <a:gd name="connsiteX598" fmla="*/ 6831801 w 8094752"/>
              <a:gd name="connsiteY598" fmla="*/ 3685235 h 6854147"/>
              <a:gd name="connsiteX599" fmla="*/ 7002866 w 8094752"/>
              <a:gd name="connsiteY599" fmla="*/ 3637460 h 6854147"/>
              <a:gd name="connsiteX600" fmla="*/ 7215156 w 8094752"/>
              <a:gd name="connsiteY600" fmla="*/ 3590071 h 6854147"/>
              <a:gd name="connsiteX601" fmla="*/ 7280268 w 8094752"/>
              <a:gd name="connsiteY601" fmla="*/ 3559248 h 6854147"/>
              <a:gd name="connsiteX602" fmla="*/ 7391615 w 8094752"/>
              <a:gd name="connsiteY602" fmla="*/ 3498759 h 6854147"/>
              <a:gd name="connsiteX603" fmla="*/ 7402788 w 8094752"/>
              <a:gd name="connsiteY603" fmla="*/ 3529967 h 6854147"/>
              <a:gd name="connsiteX604" fmla="*/ 7413961 w 8094752"/>
              <a:gd name="connsiteY604" fmla="*/ 3523417 h 6854147"/>
              <a:gd name="connsiteX605" fmla="*/ 7462892 w 8094752"/>
              <a:gd name="connsiteY605" fmla="*/ 3568110 h 6854147"/>
              <a:gd name="connsiteX606" fmla="*/ 7432454 w 8094752"/>
              <a:gd name="connsiteY606" fmla="*/ 3589686 h 6854147"/>
              <a:gd name="connsiteX607" fmla="*/ 7290286 w 8094752"/>
              <a:gd name="connsiteY607" fmla="*/ 3704884 h 6854147"/>
              <a:gd name="connsiteX608" fmla="*/ 7111515 w 8094752"/>
              <a:gd name="connsiteY608" fmla="*/ 3801590 h 6854147"/>
              <a:gd name="connsiteX609" fmla="*/ 7048715 w 8094752"/>
              <a:gd name="connsiteY609" fmla="*/ 3834724 h 6854147"/>
              <a:gd name="connsiteX610" fmla="*/ 7047944 w 8094752"/>
              <a:gd name="connsiteY610" fmla="*/ 3867858 h 6854147"/>
              <a:gd name="connsiteX611" fmla="*/ 7197048 w 8094752"/>
              <a:gd name="connsiteY611" fmla="*/ 3885581 h 6854147"/>
              <a:gd name="connsiteX612" fmla="*/ 7248675 w 8094752"/>
              <a:gd name="connsiteY612" fmla="*/ 3863620 h 6854147"/>
              <a:gd name="connsiteX613" fmla="*/ 7375048 w 8094752"/>
              <a:gd name="connsiteY613" fmla="*/ 3822395 h 6854147"/>
              <a:gd name="connsiteX614" fmla="*/ 7455571 w 8094752"/>
              <a:gd name="connsiteY614" fmla="*/ 3828174 h 6854147"/>
              <a:gd name="connsiteX615" fmla="*/ 7504887 w 8094752"/>
              <a:gd name="connsiteY615" fmla="*/ 3810837 h 6854147"/>
              <a:gd name="connsiteX616" fmla="*/ 7521454 w 8094752"/>
              <a:gd name="connsiteY616" fmla="*/ 3798893 h 6854147"/>
              <a:gd name="connsiteX617" fmla="*/ 7529160 w 8094752"/>
              <a:gd name="connsiteY617" fmla="*/ 3833568 h 6854147"/>
              <a:gd name="connsiteX618" fmla="*/ 7529545 w 8094752"/>
              <a:gd name="connsiteY618" fmla="*/ 3909469 h 6854147"/>
              <a:gd name="connsiteX619" fmla="*/ 7605060 w 8094752"/>
              <a:gd name="connsiteY619" fmla="*/ 3848209 h 6854147"/>
              <a:gd name="connsiteX620" fmla="*/ 7608528 w 8094752"/>
              <a:gd name="connsiteY620" fmla="*/ 3852447 h 6854147"/>
              <a:gd name="connsiteX621" fmla="*/ 7375048 w 8094752"/>
              <a:gd name="connsiteY621" fmla="*/ 4133317 h 6854147"/>
              <a:gd name="connsiteX622" fmla="*/ 7463277 w 8094752"/>
              <a:gd name="connsiteY622" fmla="*/ 4091707 h 6854147"/>
              <a:gd name="connsiteX623" fmla="*/ 7415117 w 8094752"/>
              <a:gd name="connsiteY623" fmla="*/ 4178010 h 6854147"/>
              <a:gd name="connsiteX624" fmla="*/ 7376204 w 8094752"/>
              <a:gd name="connsiteY624" fmla="*/ 4208061 h 6854147"/>
              <a:gd name="connsiteX625" fmla="*/ 7375433 w 8094752"/>
              <a:gd name="connsiteY625" fmla="*/ 4277027 h 6854147"/>
              <a:gd name="connsiteX626" fmla="*/ 7335749 w 8094752"/>
              <a:gd name="connsiteY626" fmla="*/ 4297447 h 6854147"/>
              <a:gd name="connsiteX627" fmla="*/ 7373121 w 8094752"/>
              <a:gd name="connsiteY627" fmla="*/ 4342139 h 6854147"/>
              <a:gd name="connsiteX628" fmla="*/ 7381983 w 8094752"/>
              <a:gd name="connsiteY628" fmla="*/ 4349075 h 6854147"/>
              <a:gd name="connsiteX629" fmla="*/ 7468285 w 8094752"/>
              <a:gd name="connsiteY629" fmla="*/ 4373732 h 6854147"/>
              <a:gd name="connsiteX630" fmla="*/ 7504887 w 8094752"/>
              <a:gd name="connsiteY630" fmla="*/ 4400702 h 6854147"/>
              <a:gd name="connsiteX631" fmla="*/ 7618545 w 8094752"/>
              <a:gd name="connsiteY631" fmla="*/ 4341754 h 6854147"/>
              <a:gd name="connsiteX632" fmla="*/ 7711398 w 8094752"/>
              <a:gd name="connsiteY632" fmla="*/ 4299758 h 6854147"/>
              <a:gd name="connsiteX633" fmla="*/ 7725268 w 8094752"/>
              <a:gd name="connsiteY633" fmla="*/ 4293594 h 6854147"/>
              <a:gd name="connsiteX634" fmla="*/ 7838155 w 8094752"/>
              <a:gd name="connsiteY634" fmla="*/ 4263542 h 6854147"/>
              <a:gd name="connsiteX635" fmla="*/ 7896333 w 8094752"/>
              <a:gd name="connsiteY635" fmla="*/ 4223473 h 6854147"/>
              <a:gd name="connsiteX636" fmla="*/ 7996891 w 8094752"/>
              <a:gd name="connsiteY636" fmla="*/ 4169533 h 6854147"/>
              <a:gd name="connsiteX637" fmla="*/ 8061233 w 8094752"/>
              <a:gd name="connsiteY637" fmla="*/ 4164910 h 6854147"/>
              <a:gd name="connsiteX638" fmla="*/ 8093596 w 8094752"/>
              <a:gd name="connsiteY638" fmla="*/ 4218464 h 6854147"/>
              <a:gd name="connsiteX639" fmla="*/ 8061233 w 8094752"/>
              <a:gd name="connsiteY639" fmla="*/ 4285118 h 6854147"/>
              <a:gd name="connsiteX640" fmla="*/ 8060462 w 8094752"/>
              <a:gd name="connsiteY640" fmla="*/ 4324031 h 6854147"/>
              <a:gd name="connsiteX641" fmla="*/ 8053142 w 8094752"/>
              <a:gd name="connsiteY641" fmla="*/ 4328654 h 6854147"/>
              <a:gd name="connsiteX642" fmla="*/ 7980709 w 8094752"/>
              <a:gd name="connsiteY642" fmla="*/ 4396849 h 6854147"/>
              <a:gd name="connsiteX643" fmla="*/ 7969150 w 8094752"/>
              <a:gd name="connsiteY643" fmla="*/ 4411105 h 6854147"/>
              <a:gd name="connsiteX644" fmla="*/ 7971077 w 8094752"/>
              <a:gd name="connsiteY644" fmla="*/ 4468126 h 6854147"/>
              <a:gd name="connsiteX645" fmla="*/ 8000359 w 8094752"/>
              <a:gd name="connsiteY645" fmla="*/ 4523221 h 6854147"/>
              <a:gd name="connsiteX646" fmla="*/ 8050059 w 8094752"/>
              <a:gd name="connsiteY646" fmla="*/ 4576390 h 6854147"/>
              <a:gd name="connsiteX647" fmla="*/ 7998047 w 8094752"/>
              <a:gd name="connsiteY647" fmla="*/ 4670398 h 6854147"/>
              <a:gd name="connsiteX648" fmla="*/ 7971847 w 8094752"/>
              <a:gd name="connsiteY648" fmla="*/ 4727035 h 6854147"/>
              <a:gd name="connsiteX649" fmla="*/ 7871290 w 8094752"/>
              <a:gd name="connsiteY649" fmla="*/ 4779818 h 6854147"/>
              <a:gd name="connsiteX650" fmla="*/ 7830835 w 8094752"/>
              <a:gd name="connsiteY650" fmla="*/ 4809870 h 6854147"/>
              <a:gd name="connsiteX651" fmla="*/ 7827367 w 8094752"/>
              <a:gd name="connsiteY651" fmla="*/ 4816420 h 6854147"/>
              <a:gd name="connsiteX652" fmla="*/ 7700610 w 8094752"/>
              <a:gd name="connsiteY652" fmla="*/ 4885385 h 6854147"/>
              <a:gd name="connsiteX653" fmla="*/ 7638195 w 8094752"/>
              <a:gd name="connsiteY653" fmla="*/ 4951653 h 6854147"/>
              <a:gd name="connsiteX654" fmla="*/ 7621627 w 8094752"/>
              <a:gd name="connsiteY654" fmla="*/ 4993649 h 6854147"/>
              <a:gd name="connsiteX655" fmla="*/ 7548424 w 8094752"/>
              <a:gd name="connsiteY655" fmla="*/ 5092281 h 6854147"/>
              <a:gd name="connsiteX656" fmla="*/ 7499879 w 8094752"/>
              <a:gd name="connsiteY656" fmla="*/ 5156623 h 6854147"/>
              <a:gd name="connsiteX657" fmla="*/ 7477532 w 8094752"/>
              <a:gd name="connsiteY657" fmla="*/ 5224818 h 6854147"/>
              <a:gd name="connsiteX658" fmla="*/ 7471368 w 8094752"/>
              <a:gd name="connsiteY658" fmla="*/ 5266813 h 6854147"/>
              <a:gd name="connsiteX659" fmla="*/ 7533013 w 8094752"/>
              <a:gd name="connsiteY659" fmla="*/ 5253714 h 6854147"/>
              <a:gd name="connsiteX660" fmla="*/ 7608913 w 8094752"/>
              <a:gd name="connsiteY660" fmla="*/ 5243311 h 6854147"/>
              <a:gd name="connsiteX661" fmla="*/ 7662467 w 8094752"/>
              <a:gd name="connsiteY661" fmla="*/ 5219039 h 6854147"/>
              <a:gd name="connsiteX662" fmla="*/ 7662082 w 8094752"/>
              <a:gd name="connsiteY662" fmla="*/ 5218268 h 6854147"/>
              <a:gd name="connsiteX663" fmla="*/ 7600052 w 8094752"/>
              <a:gd name="connsiteY663" fmla="*/ 5281840 h 6854147"/>
              <a:gd name="connsiteX664" fmla="*/ 7484467 w 8094752"/>
              <a:gd name="connsiteY664" fmla="*/ 5332311 h 6854147"/>
              <a:gd name="connsiteX665" fmla="*/ 7478688 w 8094752"/>
              <a:gd name="connsiteY665" fmla="*/ 5336549 h 6854147"/>
              <a:gd name="connsiteX666" fmla="*/ 7384680 w 8094752"/>
              <a:gd name="connsiteY666" fmla="*/ 5382783 h 6854147"/>
              <a:gd name="connsiteX667" fmla="*/ 7372351 w 8094752"/>
              <a:gd name="connsiteY667" fmla="*/ 5448281 h 6854147"/>
              <a:gd name="connsiteX668" fmla="*/ 7390844 w 8094752"/>
              <a:gd name="connsiteY668" fmla="*/ 5414376 h 6854147"/>
              <a:gd name="connsiteX669" fmla="*/ 7465974 w 8094752"/>
              <a:gd name="connsiteY669" fmla="*/ 5425549 h 6854147"/>
              <a:gd name="connsiteX670" fmla="*/ 7338831 w 8094752"/>
              <a:gd name="connsiteY670" fmla="*/ 5502991 h 6854147"/>
              <a:gd name="connsiteX671" fmla="*/ 7413190 w 8094752"/>
              <a:gd name="connsiteY671" fmla="*/ 5517246 h 6854147"/>
              <a:gd name="connsiteX672" fmla="*/ 7455186 w 8094752"/>
              <a:gd name="connsiteY672" fmla="*/ 5512623 h 6854147"/>
              <a:gd name="connsiteX673" fmla="*/ 7455956 w 8094752"/>
              <a:gd name="connsiteY673" fmla="*/ 5522640 h 6854147"/>
              <a:gd name="connsiteX674" fmla="*/ 7332281 w 8094752"/>
              <a:gd name="connsiteY674" fmla="*/ 5584670 h 6854147"/>
              <a:gd name="connsiteX675" fmla="*/ 7375818 w 8094752"/>
              <a:gd name="connsiteY675" fmla="*/ 5603164 h 6854147"/>
              <a:gd name="connsiteX676" fmla="*/ 7373506 w 8094752"/>
              <a:gd name="connsiteY676" fmla="*/ 5612025 h 6854147"/>
              <a:gd name="connsiteX677" fmla="*/ 7298377 w 8094752"/>
              <a:gd name="connsiteY677" fmla="*/ 5623969 h 6854147"/>
              <a:gd name="connsiteX678" fmla="*/ 7299533 w 8094752"/>
              <a:gd name="connsiteY678" fmla="*/ 5635142 h 6854147"/>
              <a:gd name="connsiteX679" fmla="*/ 7336905 w 8094752"/>
              <a:gd name="connsiteY679" fmla="*/ 5654021 h 6854147"/>
              <a:gd name="connsiteX680" fmla="*/ 7283350 w 8094752"/>
              <a:gd name="connsiteY680" fmla="*/ 5752653 h 6854147"/>
              <a:gd name="connsiteX681" fmla="*/ 7281039 w 8094752"/>
              <a:gd name="connsiteY681" fmla="*/ 5761899 h 6854147"/>
              <a:gd name="connsiteX682" fmla="*/ 7284121 w 8094752"/>
              <a:gd name="connsiteY682" fmla="*/ 5830480 h 6854147"/>
              <a:gd name="connsiteX683" fmla="*/ 7250602 w 8094752"/>
              <a:gd name="connsiteY683" fmla="*/ 5857064 h 6854147"/>
              <a:gd name="connsiteX684" fmla="*/ 7289130 w 8094752"/>
              <a:gd name="connsiteY684" fmla="*/ 5875172 h 6854147"/>
              <a:gd name="connsiteX685" fmla="*/ 7222862 w 8094752"/>
              <a:gd name="connsiteY685" fmla="*/ 5909462 h 6854147"/>
              <a:gd name="connsiteX686" fmla="*/ 7225944 w 8094752"/>
              <a:gd name="connsiteY686" fmla="*/ 5924488 h 6854147"/>
              <a:gd name="connsiteX687" fmla="*/ 7309935 w 8094752"/>
              <a:gd name="connsiteY687" fmla="*/ 5917938 h 6854147"/>
              <a:gd name="connsiteX688" fmla="*/ 7279498 w 8094752"/>
              <a:gd name="connsiteY688" fmla="*/ 5936817 h 6854147"/>
              <a:gd name="connsiteX689" fmla="*/ 7230182 w 8094752"/>
              <a:gd name="connsiteY689" fmla="*/ 5995380 h 6854147"/>
              <a:gd name="connsiteX690" fmla="*/ 7216697 w 8094752"/>
              <a:gd name="connsiteY690" fmla="*/ 6028899 h 6854147"/>
              <a:gd name="connsiteX691" fmla="*/ 7281039 w 8094752"/>
              <a:gd name="connsiteY691" fmla="*/ 6052401 h 6854147"/>
              <a:gd name="connsiteX692" fmla="*/ 7178554 w 8094752"/>
              <a:gd name="connsiteY692" fmla="*/ 6097864 h 6854147"/>
              <a:gd name="connsiteX693" fmla="*/ 7141182 w 8094752"/>
              <a:gd name="connsiteY693" fmla="*/ 6187635 h 6854147"/>
              <a:gd name="connsiteX694" fmla="*/ 7053338 w 8094752"/>
              <a:gd name="connsiteY694" fmla="*/ 6203431 h 6854147"/>
              <a:gd name="connsiteX695" fmla="*/ 6985143 w 8094752"/>
              <a:gd name="connsiteY695" fmla="*/ 6177232 h 6854147"/>
              <a:gd name="connsiteX696" fmla="*/ 7032147 w 8094752"/>
              <a:gd name="connsiteY696" fmla="*/ 6205743 h 6854147"/>
              <a:gd name="connsiteX697" fmla="*/ 6866477 w 8094752"/>
              <a:gd name="connsiteY697" fmla="*/ 6241189 h 6854147"/>
              <a:gd name="connsiteX698" fmla="*/ 6869944 w 8094752"/>
              <a:gd name="connsiteY698" fmla="*/ 6309383 h 6854147"/>
              <a:gd name="connsiteX699" fmla="*/ 6788650 w 8094752"/>
              <a:gd name="connsiteY699" fmla="*/ 6298210 h 6854147"/>
              <a:gd name="connsiteX700" fmla="*/ 6774780 w 8094752"/>
              <a:gd name="connsiteY700" fmla="*/ 6323639 h 6854147"/>
              <a:gd name="connsiteX701" fmla="*/ 6732014 w 8094752"/>
              <a:gd name="connsiteY701" fmla="*/ 6364479 h 6854147"/>
              <a:gd name="connsiteX702" fmla="*/ 6702732 w 8094752"/>
              <a:gd name="connsiteY702" fmla="*/ 6372955 h 6854147"/>
              <a:gd name="connsiteX703" fmla="*/ 6642243 w 8094752"/>
              <a:gd name="connsiteY703" fmla="*/ 6392219 h 6854147"/>
              <a:gd name="connsiteX704" fmla="*/ 6546308 w 8094752"/>
              <a:gd name="connsiteY704" fmla="*/ 6401851 h 6854147"/>
              <a:gd name="connsiteX705" fmla="*/ 6540144 w 8094752"/>
              <a:gd name="connsiteY705" fmla="*/ 6425739 h 6854147"/>
              <a:gd name="connsiteX706" fmla="*/ 6451915 w 8094752"/>
              <a:gd name="connsiteY706" fmla="*/ 6421115 h 6854147"/>
              <a:gd name="connsiteX707" fmla="*/ 6467711 w 8094752"/>
              <a:gd name="connsiteY707" fmla="*/ 6447314 h 6854147"/>
              <a:gd name="connsiteX708" fmla="*/ 6444594 w 8094752"/>
              <a:gd name="connsiteY708" fmla="*/ 6458873 h 6854147"/>
              <a:gd name="connsiteX709" fmla="*/ 6188767 w 8094752"/>
              <a:gd name="connsiteY709" fmla="*/ 6512041 h 6854147"/>
              <a:gd name="connsiteX710" fmla="*/ 6072798 w 8094752"/>
              <a:gd name="connsiteY710" fmla="*/ 6524756 h 6854147"/>
              <a:gd name="connsiteX711" fmla="*/ 6022711 w 8094752"/>
              <a:gd name="connsiteY711" fmla="*/ 6562513 h 6854147"/>
              <a:gd name="connsiteX712" fmla="*/ 5956058 w 8094752"/>
              <a:gd name="connsiteY712" fmla="*/ 6614911 h 6854147"/>
              <a:gd name="connsiteX713" fmla="*/ 5983027 w 8094752"/>
              <a:gd name="connsiteY713" fmla="*/ 6629167 h 6854147"/>
              <a:gd name="connsiteX714" fmla="*/ 5972240 w 8094752"/>
              <a:gd name="connsiteY714" fmla="*/ 6633019 h 6854147"/>
              <a:gd name="connsiteX715" fmla="*/ 5993815 w 8094752"/>
              <a:gd name="connsiteY715" fmla="*/ 6710076 h 6854147"/>
              <a:gd name="connsiteX716" fmla="*/ 5991889 w 8094752"/>
              <a:gd name="connsiteY716" fmla="*/ 6782509 h 6854147"/>
              <a:gd name="connsiteX717" fmla="*/ 5947582 w 8094752"/>
              <a:gd name="connsiteY717" fmla="*/ 6789058 h 6854147"/>
              <a:gd name="connsiteX718" fmla="*/ 5847794 w 8094752"/>
              <a:gd name="connsiteY718" fmla="*/ 6735504 h 6854147"/>
              <a:gd name="connsiteX719" fmla="*/ 5724119 w 8094752"/>
              <a:gd name="connsiteY719" fmla="*/ 6718166 h 6854147"/>
              <a:gd name="connsiteX720" fmla="*/ 5620478 w 8094752"/>
              <a:gd name="connsiteY720" fmla="*/ 6738972 h 6854147"/>
              <a:gd name="connsiteX721" fmla="*/ 5532634 w 8094752"/>
              <a:gd name="connsiteY721" fmla="*/ 6764400 h 6854147"/>
              <a:gd name="connsiteX722" fmla="*/ 5363111 w 8094752"/>
              <a:gd name="connsiteY722" fmla="*/ 6778271 h 6854147"/>
              <a:gd name="connsiteX723" fmla="*/ 5277963 w 8094752"/>
              <a:gd name="connsiteY723" fmla="*/ 6819110 h 6854147"/>
              <a:gd name="connsiteX724" fmla="*/ 5195514 w 8094752"/>
              <a:gd name="connsiteY724" fmla="*/ 6856482 h 6854147"/>
              <a:gd name="connsiteX725" fmla="*/ 5181258 w 8094752"/>
              <a:gd name="connsiteY725" fmla="*/ 6841842 h 6854147"/>
              <a:gd name="connsiteX726" fmla="*/ 5079544 w 8094752"/>
              <a:gd name="connsiteY726" fmla="*/ 6759007 h 6854147"/>
              <a:gd name="connsiteX727" fmla="*/ 5032154 w 8094752"/>
              <a:gd name="connsiteY727" fmla="*/ 6775573 h 6854147"/>
              <a:gd name="connsiteX728" fmla="*/ 4968198 w 8094752"/>
              <a:gd name="connsiteY728" fmla="*/ 6832980 h 6854147"/>
              <a:gd name="connsiteX729" fmla="*/ 4960492 w 8094752"/>
              <a:gd name="connsiteY729" fmla="*/ 6777500 h 6854147"/>
              <a:gd name="connsiteX730" fmla="*/ 4881124 w 8094752"/>
              <a:gd name="connsiteY730" fmla="*/ 6826431 h 6854147"/>
              <a:gd name="connsiteX731" fmla="*/ 4881124 w 8094752"/>
              <a:gd name="connsiteY731" fmla="*/ 6806781 h 6854147"/>
              <a:gd name="connsiteX732" fmla="*/ 4833735 w 8094752"/>
              <a:gd name="connsiteY732" fmla="*/ 6765941 h 6854147"/>
              <a:gd name="connsiteX733" fmla="*/ 4750899 w 8094752"/>
              <a:gd name="connsiteY733" fmla="*/ 6750530 h 6854147"/>
              <a:gd name="connsiteX734" fmla="*/ 4648029 w 8094752"/>
              <a:gd name="connsiteY734" fmla="*/ 6738972 h 6854147"/>
              <a:gd name="connsiteX735" fmla="*/ 4625298 w 8094752"/>
              <a:gd name="connsiteY735" fmla="*/ 6741283 h 6854147"/>
              <a:gd name="connsiteX736" fmla="*/ 4606804 w 8094752"/>
              <a:gd name="connsiteY736" fmla="*/ 6747448 h 6854147"/>
              <a:gd name="connsiteX737" fmla="*/ 4511254 w 8094752"/>
              <a:gd name="connsiteY737" fmla="*/ 6729725 h 6854147"/>
              <a:gd name="connsiteX738" fmla="*/ 4493531 w 8094752"/>
              <a:gd name="connsiteY738" fmla="*/ 6719322 h 6854147"/>
              <a:gd name="connsiteX739" fmla="*/ 4605263 w 8094752"/>
              <a:gd name="connsiteY739" fmla="*/ 6640725 h 6854147"/>
              <a:gd name="connsiteX740" fmla="*/ 4664596 w 8094752"/>
              <a:gd name="connsiteY740" fmla="*/ 6640725 h 6854147"/>
              <a:gd name="connsiteX741" fmla="*/ 4669219 w 8094752"/>
              <a:gd name="connsiteY741" fmla="*/ 6664613 h 6854147"/>
              <a:gd name="connsiteX742" fmla="*/ 4676925 w 8094752"/>
              <a:gd name="connsiteY742" fmla="*/ 6663842 h 6854147"/>
              <a:gd name="connsiteX743" fmla="*/ 4676925 w 8094752"/>
              <a:gd name="connsiteY743" fmla="*/ 6616453 h 6854147"/>
              <a:gd name="connsiteX744" fmla="*/ 4638783 w 8094752"/>
              <a:gd name="connsiteY744" fmla="*/ 6629167 h 6854147"/>
              <a:gd name="connsiteX745" fmla="*/ 4601025 w 8094752"/>
              <a:gd name="connsiteY745" fmla="*/ 6640340 h 6854147"/>
              <a:gd name="connsiteX746" fmla="*/ 2840291 w 8094752"/>
              <a:gd name="connsiteY746" fmla="*/ 3556166 h 6854147"/>
              <a:gd name="connsiteX747" fmla="*/ 2747053 w 8094752"/>
              <a:gd name="connsiteY747" fmla="*/ 3671365 h 6854147"/>
              <a:gd name="connsiteX748" fmla="*/ 2768629 w 8094752"/>
              <a:gd name="connsiteY748" fmla="*/ 3776932 h 6854147"/>
              <a:gd name="connsiteX749" fmla="*/ 2787893 w 8094752"/>
              <a:gd name="connsiteY749" fmla="*/ 3824707 h 6854147"/>
              <a:gd name="connsiteX750" fmla="*/ 2772867 w 8094752"/>
              <a:gd name="connsiteY750" fmla="*/ 3946841 h 6854147"/>
              <a:gd name="connsiteX751" fmla="*/ 2781728 w 8094752"/>
              <a:gd name="connsiteY751" fmla="*/ 3966105 h 6854147"/>
              <a:gd name="connsiteX752" fmla="*/ 2832971 w 8094752"/>
              <a:gd name="connsiteY752" fmla="*/ 4129464 h 6854147"/>
              <a:gd name="connsiteX753" fmla="*/ 2844914 w 8094752"/>
              <a:gd name="connsiteY753" fmla="*/ 4203053 h 6854147"/>
              <a:gd name="connsiteX754" fmla="*/ 2950867 w 8094752"/>
              <a:gd name="connsiteY754" fmla="*/ 4272404 h 6854147"/>
              <a:gd name="connsiteX755" fmla="*/ 3050654 w 8094752"/>
              <a:gd name="connsiteY755" fmla="*/ 4323260 h 6854147"/>
              <a:gd name="connsiteX756" fmla="*/ 3129252 w 8094752"/>
              <a:gd name="connsiteY756" fmla="*/ 4352927 h 6854147"/>
              <a:gd name="connsiteX757" fmla="*/ 3308793 w 8094752"/>
              <a:gd name="connsiteY757" fmla="*/ 4369879 h 6854147"/>
              <a:gd name="connsiteX758" fmla="*/ 3385849 w 8094752"/>
              <a:gd name="connsiteY758" fmla="*/ 4373732 h 6854147"/>
              <a:gd name="connsiteX759" fmla="*/ 3478702 w 8094752"/>
              <a:gd name="connsiteY759" fmla="*/ 4194962 h 6854147"/>
              <a:gd name="connsiteX760" fmla="*/ 3436321 w 8094752"/>
              <a:gd name="connsiteY760" fmla="*/ 4005018 h 6854147"/>
              <a:gd name="connsiteX761" fmla="*/ 3394325 w 8094752"/>
              <a:gd name="connsiteY761" fmla="*/ 3941062 h 6854147"/>
              <a:gd name="connsiteX762" fmla="*/ 3390087 w 8094752"/>
              <a:gd name="connsiteY762" fmla="*/ 3909469 h 6854147"/>
              <a:gd name="connsiteX763" fmla="*/ 3398178 w 8094752"/>
              <a:gd name="connsiteY763" fmla="*/ 3852447 h 6854147"/>
              <a:gd name="connsiteX764" fmla="*/ 3375446 w 8094752"/>
              <a:gd name="connsiteY764" fmla="*/ 3782711 h 6854147"/>
              <a:gd name="connsiteX765" fmla="*/ 3373520 w 8094752"/>
              <a:gd name="connsiteY765" fmla="*/ 3754586 h 6854147"/>
              <a:gd name="connsiteX766" fmla="*/ 3345009 w 8094752"/>
              <a:gd name="connsiteY766" fmla="*/ 3764603 h 6854147"/>
              <a:gd name="connsiteX767" fmla="*/ 3279896 w 8094752"/>
              <a:gd name="connsiteY767" fmla="*/ 3818157 h 6854147"/>
              <a:gd name="connsiteX768" fmla="*/ 3180879 w 8094752"/>
              <a:gd name="connsiteY768" fmla="*/ 3872867 h 6854147"/>
              <a:gd name="connsiteX769" fmla="*/ 3114611 w 8094752"/>
              <a:gd name="connsiteY769" fmla="*/ 3851291 h 6854147"/>
              <a:gd name="connsiteX770" fmla="*/ 3076468 w 8094752"/>
              <a:gd name="connsiteY770" fmla="*/ 3792729 h 6854147"/>
              <a:gd name="connsiteX771" fmla="*/ 3068377 w 8094752"/>
              <a:gd name="connsiteY771" fmla="*/ 3749192 h 6854147"/>
              <a:gd name="connsiteX772" fmla="*/ 3104208 w 8094752"/>
              <a:gd name="connsiteY772" fmla="*/ 3701417 h 6854147"/>
              <a:gd name="connsiteX773" fmla="*/ 3059516 w 8094752"/>
              <a:gd name="connsiteY773" fmla="*/ 3689088 h 6854147"/>
              <a:gd name="connsiteX774" fmla="*/ 3039481 w 8094752"/>
              <a:gd name="connsiteY774" fmla="*/ 3677144 h 6854147"/>
              <a:gd name="connsiteX775" fmla="*/ 2950096 w 8094752"/>
              <a:gd name="connsiteY775" fmla="*/ 3627058 h 6854147"/>
              <a:gd name="connsiteX776" fmla="*/ 2946243 w 8094752"/>
              <a:gd name="connsiteY776" fmla="*/ 3622049 h 6854147"/>
              <a:gd name="connsiteX777" fmla="*/ 2973213 w 8094752"/>
              <a:gd name="connsiteY777" fmla="*/ 3601244 h 6854147"/>
              <a:gd name="connsiteX778" fmla="*/ 2925438 w 8094752"/>
              <a:gd name="connsiteY778" fmla="*/ 3580824 h 6854147"/>
              <a:gd name="connsiteX779" fmla="*/ 2957031 w 8094752"/>
              <a:gd name="connsiteY779" fmla="*/ 3539599 h 6854147"/>
              <a:gd name="connsiteX780" fmla="*/ 2916577 w 8094752"/>
              <a:gd name="connsiteY780" fmla="*/ 3539599 h 6854147"/>
              <a:gd name="connsiteX781" fmla="*/ 2925438 w 8094752"/>
              <a:gd name="connsiteY781" fmla="*/ 3501071 h 6854147"/>
              <a:gd name="connsiteX782" fmla="*/ 2903862 w 8094752"/>
              <a:gd name="connsiteY782" fmla="*/ 3505309 h 6854147"/>
              <a:gd name="connsiteX783" fmla="*/ 2913109 w 8094752"/>
              <a:gd name="connsiteY783" fmla="*/ 3419777 h 6854147"/>
              <a:gd name="connsiteX784" fmla="*/ 2942005 w 8094752"/>
              <a:gd name="connsiteY784" fmla="*/ 3432106 h 6854147"/>
              <a:gd name="connsiteX785" fmla="*/ 2950867 w 8094752"/>
              <a:gd name="connsiteY785" fmla="*/ 3421703 h 6854147"/>
              <a:gd name="connsiteX786" fmla="*/ 2912339 w 8094752"/>
              <a:gd name="connsiteY786" fmla="*/ 3375084 h 6854147"/>
              <a:gd name="connsiteX787" fmla="*/ 2948940 w 8094752"/>
              <a:gd name="connsiteY787" fmla="*/ 3362755 h 6854147"/>
              <a:gd name="connsiteX788" fmla="*/ 2937382 w 8094752"/>
              <a:gd name="connsiteY788" fmla="*/ 3343106 h 6854147"/>
              <a:gd name="connsiteX789" fmla="*/ 2979377 w 8094752"/>
              <a:gd name="connsiteY789" fmla="*/ 3303422 h 6854147"/>
              <a:gd name="connsiteX790" fmla="*/ 2903862 w 8094752"/>
              <a:gd name="connsiteY790" fmla="*/ 3238695 h 6854147"/>
              <a:gd name="connsiteX791" fmla="*/ 2846841 w 8094752"/>
              <a:gd name="connsiteY791" fmla="*/ 3242933 h 6854147"/>
              <a:gd name="connsiteX792" fmla="*/ 2869958 w 8094752"/>
              <a:gd name="connsiteY792" fmla="*/ 3276067 h 6854147"/>
              <a:gd name="connsiteX793" fmla="*/ 2808313 w 8094752"/>
              <a:gd name="connsiteY793" fmla="*/ 3293405 h 6854147"/>
              <a:gd name="connsiteX794" fmla="*/ 2803304 w 8094752"/>
              <a:gd name="connsiteY794" fmla="*/ 3328080 h 6854147"/>
              <a:gd name="connsiteX795" fmla="*/ 2815248 w 8094752"/>
              <a:gd name="connsiteY795" fmla="*/ 3436344 h 6854147"/>
              <a:gd name="connsiteX796" fmla="*/ 2843759 w 8094752"/>
              <a:gd name="connsiteY796" fmla="*/ 3447517 h 6854147"/>
              <a:gd name="connsiteX797" fmla="*/ 2827191 w 8094752"/>
              <a:gd name="connsiteY797" fmla="*/ 3504538 h 6854147"/>
              <a:gd name="connsiteX798" fmla="*/ 2840291 w 8094752"/>
              <a:gd name="connsiteY798" fmla="*/ 3556166 h 6854147"/>
              <a:gd name="connsiteX799" fmla="*/ 2885369 w 8094752"/>
              <a:gd name="connsiteY799" fmla="*/ 4373732 h 6854147"/>
              <a:gd name="connsiteX800" fmla="*/ 2903477 w 8094752"/>
              <a:gd name="connsiteY800" fmla="*/ 4419581 h 6854147"/>
              <a:gd name="connsiteX801" fmla="*/ 2900780 w 8094752"/>
              <a:gd name="connsiteY801" fmla="*/ 4475446 h 6854147"/>
              <a:gd name="connsiteX802" fmla="*/ 2936226 w 8094752"/>
              <a:gd name="connsiteY802" fmla="*/ 4555200 h 6854147"/>
              <a:gd name="connsiteX803" fmla="*/ 3078009 w 8094752"/>
              <a:gd name="connsiteY803" fmla="*/ 4651134 h 6854147"/>
              <a:gd name="connsiteX804" fmla="*/ 3155836 w 8094752"/>
              <a:gd name="connsiteY804" fmla="*/ 4613377 h 6854147"/>
              <a:gd name="connsiteX805" fmla="*/ 3189741 w 8094752"/>
              <a:gd name="connsiteY805" fmla="*/ 4553273 h 6854147"/>
              <a:gd name="connsiteX806" fmla="*/ 3098044 w 8094752"/>
              <a:gd name="connsiteY806" fmla="*/ 4450018 h 6854147"/>
              <a:gd name="connsiteX807" fmla="*/ 3000953 w 8094752"/>
              <a:gd name="connsiteY807" fmla="*/ 4387217 h 6854147"/>
              <a:gd name="connsiteX808" fmla="*/ 2977066 w 8094752"/>
              <a:gd name="connsiteY808" fmla="*/ 4376429 h 6854147"/>
              <a:gd name="connsiteX809" fmla="*/ 2927750 w 8094752"/>
              <a:gd name="connsiteY809" fmla="*/ 4347148 h 6854147"/>
              <a:gd name="connsiteX810" fmla="*/ 2923126 w 8094752"/>
              <a:gd name="connsiteY810" fmla="*/ 4382979 h 6854147"/>
              <a:gd name="connsiteX811" fmla="*/ 2885369 w 8094752"/>
              <a:gd name="connsiteY811" fmla="*/ 4373732 h 6854147"/>
              <a:gd name="connsiteX812" fmla="*/ 4446913 w 8094752"/>
              <a:gd name="connsiteY812" fmla="*/ 5921791 h 6854147"/>
              <a:gd name="connsiteX813" fmla="*/ 4408770 w 8094752"/>
              <a:gd name="connsiteY813" fmla="*/ 5899830 h 6854147"/>
              <a:gd name="connsiteX814" fmla="*/ 4402220 w 8094752"/>
              <a:gd name="connsiteY814" fmla="*/ 5865155 h 6854147"/>
              <a:gd name="connsiteX815" fmla="*/ 4449224 w 8094752"/>
              <a:gd name="connsiteY815" fmla="*/ 5885574 h 6854147"/>
              <a:gd name="connsiteX816" fmla="*/ 4507401 w 8094752"/>
              <a:gd name="connsiteY816" fmla="*/ 5932579 h 6854147"/>
              <a:gd name="connsiteX817" fmla="*/ 4563267 w 8094752"/>
              <a:gd name="connsiteY817" fmla="*/ 5854367 h 6854147"/>
              <a:gd name="connsiteX818" fmla="*/ 4482358 w 8094752"/>
              <a:gd name="connsiteY818" fmla="*/ 5862843 h 6854147"/>
              <a:gd name="connsiteX819" fmla="*/ 4480817 w 8094752"/>
              <a:gd name="connsiteY819" fmla="*/ 5857449 h 6854147"/>
              <a:gd name="connsiteX820" fmla="*/ 4506246 w 8094752"/>
              <a:gd name="connsiteY820" fmla="*/ 5842423 h 6854147"/>
              <a:gd name="connsiteX821" fmla="*/ 4505090 w 8094752"/>
              <a:gd name="connsiteY821" fmla="*/ 5836644 h 6854147"/>
              <a:gd name="connsiteX822" fmla="*/ 4326319 w 8094752"/>
              <a:gd name="connsiteY822" fmla="*/ 5852440 h 6854147"/>
              <a:gd name="connsiteX823" fmla="*/ 4286251 w 8094752"/>
              <a:gd name="connsiteY823" fmla="*/ 5861687 h 6854147"/>
              <a:gd name="connsiteX824" fmla="*/ 4213047 w 8094752"/>
              <a:gd name="connsiteY824" fmla="*/ 5888272 h 6854147"/>
              <a:gd name="connsiteX825" fmla="*/ 4135991 w 8094752"/>
              <a:gd name="connsiteY825" fmla="*/ 5896363 h 6854147"/>
              <a:gd name="connsiteX826" fmla="*/ 4137146 w 8094752"/>
              <a:gd name="connsiteY826" fmla="*/ 5907536 h 6854147"/>
              <a:gd name="connsiteX827" fmla="*/ 4214588 w 8094752"/>
              <a:gd name="connsiteY827" fmla="*/ 5955310 h 6854147"/>
              <a:gd name="connsiteX828" fmla="*/ 4214588 w 8094752"/>
              <a:gd name="connsiteY828" fmla="*/ 6000388 h 6854147"/>
              <a:gd name="connsiteX829" fmla="*/ 4225761 w 8094752"/>
              <a:gd name="connsiteY829" fmla="*/ 6007709 h 6854147"/>
              <a:gd name="connsiteX830" fmla="*/ 4239631 w 8094752"/>
              <a:gd name="connsiteY830" fmla="*/ 5972648 h 6854147"/>
              <a:gd name="connsiteX831" fmla="*/ 4253887 w 8094752"/>
              <a:gd name="connsiteY831" fmla="*/ 5972263 h 6854147"/>
              <a:gd name="connsiteX832" fmla="*/ 4269683 w 8094752"/>
              <a:gd name="connsiteY832" fmla="*/ 6012332 h 6854147"/>
              <a:gd name="connsiteX833" fmla="*/ 4353675 w 8094752"/>
              <a:gd name="connsiteY833" fmla="*/ 5934505 h 6854147"/>
              <a:gd name="connsiteX834" fmla="*/ 4382956 w 8094752"/>
              <a:gd name="connsiteY834" fmla="*/ 5970721 h 6854147"/>
              <a:gd name="connsiteX835" fmla="*/ 4446913 w 8094752"/>
              <a:gd name="connsiteY835" fmla="*/ 5921791 h 6854147"/>
              <a:gd name="connsiteX836" fmla="*/ 7239043 w 8094752"/>
              <a:gd name="connsiteY836" fmla="*/ 4218464 h 6854147"/>
              <a:gd name="connsiteX837" fmla="*/ 7298377 w 8094752"/>
              <a:gd name="connsiteY837" fmla="*/ 4152195 h 6854147"/>
              <a:gd name="connsiteX838" fmla="*/ 7318797 w 8094752"/>
              <a:gd name="connsiteY838" fmla="*/ 4061654 h 6854147"/>
              <a:gd name="connsiteX839" fmla="*/ 7315714 w 8094752"/>
              <a:gd name="connsiteY839" fmla="*/ 4034685 h 6854147"/>
              <a:gd name="connsiteX840" fmla="*/ 7287974 w 8094752"/>
              <a:gd name="connsiteY840" fmla="*/ 4040079 h 6854147"/>
              <a:gd name="connsiteX841" fmla="*/ 7250216 w 8094752"/>
              <a:gd name="connsiteY841" fmla="*/ 4064737 h 6854147"/>
              <a:gd name="connsiteX842" fmla="*/ 7132321 w 8094752"/>
              <a:gd name="connsiteY842" fmla="*/ 4128693 h 6854147"/>
              <a:gd name="connsiteX843" fmla="*/ 7239043 w 8094752"/>
              <a:gd name="connsiteY843" fmla="*/ 4218464 h 6854147"/>
              <a:gd name="connsiteX844" fmla="*/ 5322271 w 8094752"/>
              <a:gd name="connsiteY844" fmla="*/ 6617993 h 6854147"/>
              <a:gd name="connsiteX845" fmla="*/ 5298769 w 8094752"/>
              <a:gd name="connsiteY845" fmla="*/ 6602968 h 6854147"/>
              <a:gd name="connsiteX846" fmla="*/ 5232886 w 8094752"/>
              <a:gd name="connsiteY846" fmla="*/ 6628011 h 6854147"/>
              <a:gd name="connsiteX847" fmla="*/ 5196669 w 8094752"/>
              <a:gd name="connsiteY847" fmla="*/ 6597959 h 6854147"/>
              <a:gd name="connsiteX848" fmla="*/ 5223254 w 8094752"/>
              <a:gd name="connsiteY848" fmla="*/ 6544405 h 6854147"/>
              <a:gd name="connsiteX849" fmla="*/ 5210539 w 8094752"/>
              <a:gd name="connsiteY849" fmla="*/ 6483531 h 6854147"/>
              <a:gd name="connsiteX850" fmla="*/ 5227877 w 8094752"/>
              <a:gd name="connsiteY850" fmla="*/ 6474284 h 6854147"/>
              <a:gd name="connsiteX851" fmla="*/ 5249838 w 8094752"/>
              <a:gd name="connsiteY851" fmla="*/ 6464267 h 6854147"/>
              <a:gd name="connsiteX852" fmla="*/ 5201293 w 8094752"/>
              <a:gd name="connsiteY852" fmla="*/ 6511656 h 6854147"/>
              <a:gd name="connsiteX853" fmla="*/ 5193201 w 8094752"/>
              <a:gd name="connsiteY853" fmla="*/ 6554037 h 6854147"/>
              <a:gd name="connsiteX854" fmla="*/ 5146197 w 8094752"/>
              <a:gd name="connsiteY854" fmla="*/ 6562898 h 6854147"/>
              <a:gd name="connsiteX855" fmla="*/ 5124237 w 8094752"/>
              <a:gd name="connsiteY855" fmla="*/ 6575227 h 6854147"/>
              <a:gd name="connsiteX856" fmla="*/ 5138107 w 8094752"/>
              <a:gd name="connsiteY856" fmla="*/ 6595262 h 6854147"/>
              <a:gd name="connsiteX857" fmla="*/ 5176250 w 8094752"/>
              <a:gd name="connsiteY857" fmla="*/ 6603353 h 6854147"/>
              <a:gd name="connsiteX858" fmla="*/ 5141189 w 8094752"/>
              <a:gd name="connsiteY858" fmla="*/ 6656907 h 6854147"/>
              <a:gd name="connsiteX859" fmla="*/ 5181258 w 8094752"/>
              <a:gd name="connsiteY859" fmla="*/ 6675786 h 6854147"/>
              <a:gd name="connsiteX860" fmla="*/ 5200522 w 8094752"/>
              <a:gd name="connsiteY860" fmla="*/ 6716626 h 6854147"/>
              <a:gd name="connsiteX861" fmla="*/ 5282202 w 8094752"/>
              <a:gd name="connsiteY861" fmla="*/ 6701214 h 6854147"/>
              <a:gd name="connsiteX862" fmla="*/ 5279119 w 8094752"/>
              <a:gd name="connsiteY862" fmla="*/ 6684647 h 6854147"/>
              <a:gd name="connsiteX863" fmla="*/ 5254846 w 8094752"/>
              <a:gd name="connsiteY863" fmla="*/ 6686959 h 6854147"/>
              <a:gd name="connsiteX864" fmla="*/ 5230574 w 8094752"/>
              <a:gd name="connsiteY864" fmla="*/ 6696206 h 6854147"/>
              <a:gd name="connsiteX865" fmla="*/ 5233271 w 8094752"/>
              <a:gd name="connsiteY865" fmla="*/ 6661915 h 6854147"/>
              <a:gd name="connsiteX866" fmla="*/ 5322271 w 8094752"/>
              <a:gd name="connsiteY866" fmla="*/ 6617993 h 6854147"/>
              <a:gd name="connsiteX867" fmla="*/ 4975903 w 8094752"/>
              <a:gd name="connsiteY867" fmla="*/ 6543249 h 6854147"/>
              <a:gd name="connsiteX868" fmla="*/ 4894994 w 8094752"/>
              <a:gd name="connsiteY868" fmla="*/ 6589483 h 6854147"/>
              <a:gd name="connsiteX869" fmla="*/ 4866484 w 8094752"/>
              <a:gd name="connsiteY869" fmla="*/ 6593336 h 6854147"/>
              <a:gd name="connsiteX870" fmla="*/ 4879198 w 8094752"/>
              <a:gd name="connsiteY870" fmla="*/ 6635331 h 6854147"/>
              <a:gd name="connsiteX871" fmla="*/ 4910791 w 8094752"/>
              <a:gd name="connsiteY871" fmla="*/ 6634561 h 6854147"/>
              <a:gd name="connsiteX872" fmla="*/ 4941613 w 8094752"/>
              <a:gd name="connsiteY872" fmla="*/ 6630708 h 6854147"/>
              <a:gd name="connsiteX873" fmla="*/ 4966657 w 8094752"/>
              <a:gd name="connsiteY873" fmla="*/ 6625699 h 6854147"/>
              <a:gd name="connsiteX874" fmla="*/ 4969353 w 8094752"/>
              <a:gd name="connsiteY874" fmla="*/ 6597574 h 6854147"/>
              <a:gd name="connsiteX875" fmla="*/ 5009423 w 8094752"/>
              <a:gd name="connsiteY875" fmla="*/ 6581007 h 6854147"/>
              <a:gd name="connsiteX876" fmla="*/ 4975903 w 8094752"/>
              <a:gd name="connsiteY876" fmla="*/ 6543249 h 6854147"/>
              <a:gd name="connsiteX877" fmla="*/ 4478505 w 8094752"/>
              <a:gd name="connsiteY877" fmla="*/ 5714895 h 6854147"/>
              <a:gd name="connsiteX878" fmla="*/ 4477350 w 8094752"/>
              <a:gd name="connsiteY878" fmla="*/ 5725683 h 6854147"/>
              <a:gd name="connsiteX879" fmla="*/ 4574826 w 8094752"/>
              <a:gd name="connsiteY879" fmla="*/ 5760743 h 6854147"/>
              <a:gd name="connsiteX880" fmla="*/ 4594861 w 8094752"/>
              <a:gd name="connsiteY880" fmla="*/ 5698328 h 6854147"/>
              <a:gd name="connsiteX881" fmla="*/ 4586770 w 8094752"/>
              <a:gd name="connsiteY881" fmla="*/ 5687540 h 6854147"/>
              <a:gd name="connsiteX882" fmla="*/ 4573670 w 8094752"/>
              <a:gd name="connsiteY882" fmla="*/ 5691393 h 6854147"/>
              <a:gd name="connsiteX883" fmla="*/ 4561341 w 8094752"/>
              <a:gd name="connsiteY883" fmla="*/ 5722986 h 6854147"/>
              <a:gd name="connsiteX884" fmla="*/ 4540536 w 8094752"/>
              <a:gd name="connsiteY884" fmla="*/ 5691393 h 6854147"/>
              <a:gd name="connsiteX885" fmla="*/ 4520886 w 8094752"/>
              <a:gd name="connsiteY885" fmla="*/ 5664038 h 6854147"/>
              <a:gd name="connsiteX886" fmla="*/ 4504705 w 8094752"/>
              <a:gd name="connsiteY886" fmla="*/ 5703722 h 6854147"/>
              <a:gd name="connsiteX887" fmla="*/ 4478505 w 8094752"/>
              <a:gd name="connsiteY887" fmla="*/ 5714895 h 6854147"/>
              <a:gd name="connsiteX888" fmla="*/ 4376406 w 8094752"/>
              <a:gd name="connsiteY888" fmla="*/ 5810830 h 6854147"/>
              <a:gd name="connsiteX889" fmla="*/ 4322081 w 8094752"/>
              <a:gd name="connsiteY889" fmla="*/ 5751882 h 6854147"/>
              <a:gd name="connsiteX890" fmla="*/ 4254657 w 8094752"/>
              <a:gd name="connsiteY890" fmla="*/ 5820077 h 6854147"/>
              <a:gd name="connsiteX891" fmla="*/ 4285480 w 8094752"/>
              <a:gd name="connsiteY891" fmla="*/ 5819306 h 6854147"/>
              <a:gd name="connsiteX892" fmla="*/ 4376406 w 8094752"/>
              <a:gd name="connsiteY892" fmla="*/ 5810830 h 6854147"/>
              <a:gd name="connsiteX893" fmla="*/ 4112874 w 8094752"/>
              <a:gd name="connsiteY893" fmla="*/ 5974960 h 6854147"/>
              <a:gd name="connsiteX894" fmla="*/ 4105554 w 8094752"/>
              <a:gd name="connsiteY894" fmla="*/ 5909462 h 6854147"/>
              <a:gd name="connsiteX895" fmla="*/ 4036203 w 8094752"/>
              <a:gd name="connsiteY895" fmla="*/ 5941825 h 6854147"/>
              <a:gd name="connsiteX896" fmla="*/ 3986887 w 8094752"/>
              <a:gd name="connsiteY896" fmla="*/ 5959163 h 6854147"/>
              <a:gd name="connsiteX897" fmla="*/ 4112874 w 8094752"/>
              <a:gd name="connsiteY897" fmla="*/ 5974960 h 6854147"/>
              <a:gd name="connsiteX898" fmla="*/ 3435935 w 8094752"/>
              <a:gd name="connsiteY898" fmla="*/ 4823355 h 6854147"/>
              <a:gd name="connsiteX899" fmla="*/ 3455199 w 8094752"/>
              <a:gd name="connsiteY899" fmla="*/ 4848398 h 6854147"/>
              <a:gd name="connsiteX900" fmla="*/ 3509139 w 8094752"/>
              <a:gd name="connsiteY900" fmla="*/ 4863810 h 6854147"/>
              <a:gd name="connsiteX901" fmla="*/ 3517230 w 8094752"/>
              <a:gd name="connsiteY901" fmla="*/ 4809870 h 6854147"/>
              <a:gd name="connsiteX902" fmla="*/ 3435935 w 8094752"/>
              <a:gd name="connsiteY902" fmla="*/ 4823355 h 6854147"/>
              <a:gd name="connsiteX903" fmla="*/ 4904626 w 8094752"/>
              <a:gd name="connsiteY903" fmla="*/ 5958778 h 6854147"/>
              <a:gd name="connsiteX904" fmla="*/ 4864942 w 8094752"/>
              <a:gd name="connsiteY904" fmla="*/ 5930653 h 6854147"/>
              <a:gd name="connsiteX905" fmla="*/ 4832964 w 8094752"/>
              <a:gd name="connsiteY905" fmla="*/ 5937202 h 6854147"/>
              <a:gd name="connsiteX906" fmla="*/ 4836046 w 8094752"/>
              <a:gd name="connsiteY906" fmla="*/ 5969181 h 6854147"/>
              <a:gd name="connsiteX907" fmla="*/ 4878427 w 8094752"/>
              <a:gd name="connsiteY907" fmla="*/ 5992683 h 6854147"/>
              <a:gd name="connsiteX908" fmla="*/ 4851458 w 8094752"/>
              <a:gd name="connsiteY908" fmla="*/ 5988445 h 6854147"/>
              <a:gd name="connsiteX909" fmla="*/ 4904626 w 8094752"/>
              <a:gd name="connsiteY909" fmla="*/ 5958778 h 6854147"/>
              <a:gd name="connsiteX910" fmla="*/ 4614895 w 8094752"/>
              <a:gd name="connsiteY910" fmla="*/ 6000003 h 6854147"/>
              <a:gd name="connsiteX911" fmla="*/ 4610657 w 8094752"/>
              <a:gd name="connsiteY911" fmla="*/ 5985362 h 6854147"/>
              <a:gd name="connsiteX912" fmla="*/ 4563653 w 8094752"/>
              <a:gd name="connsiteY912" fmla="*/ 6027358 h 6854147"/>
              <a:gd name="connsiteX913" fmla="*/ 4571358 w 8094752"/>
              <a:gd name="connsiteY913" fmla="*/ 6040458 h 6854147"/>
              <a:gd name="connsiteX914" fmla="*/ 4665752 w 8094752"/>
              <a:gd name="connsiteY914" fmla="*/ 6029670 h 6854147"/>
              <a:gd name="connsiteX915" fmla="*/ 4665752 w 8094752"/>
              <a:gd name="connsiteY915" fmla="*/ 6017726 h 6854147"/>
              <a:gd name="connsiteX916" fmla="*/ 4614895 w 8094752"/>
              <a:gd name="connsiteY916" fmla="*/ 6000003 h 6854147"/>
              <a:gd name="connsiteX917" fmla="*/ 3850883 w 8094752"/>
              <a:gd name="connsiteY917" fmla="*/ 5002126 h 6854147"/>
              <a:gd name="connsiteX918" fmla="*/ 3786541 w 8094752"/>
              <a:gd name="connsiteY918" fmla="*/ 4951653 h 6854147"/>
              <a:gd name="connsiteX919" fmla="*/ 3759186 w 8094752"/>
              <a:gd name="connsiteY919" fmla="*/ 4950113 h 6854147"/>
              <a:gd name="connsiteX920" fmla="*/ 3769589 w 8094752"/>
              <a:gd name="connsiteY920" fmla="*/ 4966294 h 6854147"/>
              <a:gd name="connsiteX921" fmla="*/ 3774982 w 8094752"/>
              <a:gd name="connsiteY921" fmla="*/ 4975541 h 6854147"/>
              <a:gd name="connsiteX922" fmla="*/ 3850883 w 8094752"/>
              <a:gd name="connsiteY922" fmla="*/ 5002126 h 6854147"/>
              <a:gd name="connsiteX923" fmla="*/ 4495458 w 8094752"/>
              <a:gd name="connsiteY923" fmla="*/ 6270085 h 6854147"/>
              <a:gd name="connsiteX924" fmla="*/ 4447298 w 8094752"/>
              <a:gd name="connsiteY924" fmla="*/ 6265076 h 6854147"/>
              <a:gd name="connsiteX925" fmla="*/ 4443060 w 8094752"/>
              <a:gd name="connsiteY925" fmla="*/ 6245042 h 6854147"/>
              <a:gd name="connsiteX926" fmla="*/ 4423411 w 8094752"/>
              <a:gd name="connsiteY926" fmla="*/ 6224622 h 6854147"/>
              <a:gd name="connsiteX927" fmla="*/ 4411467 w 8094752"/>
              <a:gd name="connsiteY927" fmla="*/ 6230786 h 6854147"/>
              <a:gd name="connsiteX928" fmla="*/ 4418402 w 8094752"/>
              <a:gd name="connsiteY928" fmla="*/ 6256985 h 6854147"/>
              <a:gd name="connsiteX929" fmla="*/ 4495458 w 8094752"/>
              <a:gd name="connsiteY929" fmla="*/ 6270085 h 6854147"/>
              <a:gd name="connsiteX930" fmla="*/ 3944506 w 8094752"/>
              <a:gd name="connsiteY930" fmla="*/ 6026202 h 6854147"/>
              <a:gd name="connsiteX931" fmla="*/ 3946818 w 8094752"/>
              <a:gd name="connsiteY931" fmla="*/ 6039687 h 6854147"/>
              <a:gd name="connsiteX932" fmla="*/ 3991511 w 8094752"/>
              <a:gd name="connsiteY932" fmla="*/ 6038916 h 6854147"/>
              <a:gd name="connsiteX933" fmla="*/ 3997290 w 8094752"/>
              <a:gd name="connsiteY933" fmla="*/ 5983436 h 6854147"/>
              <a:gd name="connsiteX934" fmla="*/ 3981108 w 8094752"/>
              <a:gd name="connsiteY934" fmla="*/ 5978042 h 6854147"/>
              <a:gd name="connsiteX935" fmla="*/ 3944506 w 8094752"/>
              <a:gd name="connsiteY935" fmla="*/ 6026202 h 6854147"/>
              <a:gd name="connsiteX936" fmla="*/ 5212080 w 8094752"/>
              <a:gd name="connsiteY936" fmla="*/ 6380275 h 6854147"/>
              <a:gd name="connsiteX937" fmla="*/ 5221712 w 8094752"/>
              <a:gd name="connsiteY937" fmla="*/ 6387210 h 6854147"/>
              <a:gd name="connsiteX938" fmla="*/ 5259855 w 8094752"/>
              <a:gd name="connsiteY938" fmla="*/ 6331730 h 6854147"/>
              <a:gd name="connsiteX939" fmla="*/ 5186267 w 8094752"/>
              <a:gd name="connsiteY939" fmla="*/ 6322098 h 6854147"/>
              <a:gd name="connsiteX940" fmla="*/ 5217474 w 8094752"/>
              <a:gd name="connsiteY940" fmla="*/ 6369487 h 6854147"/>
              <a:gd name="connsiteX941" fmla="*/ 5212080 w 8094752"/>
              <a:gd name="connsiteY941" fmla="*/ 6380275 h 6854147"/>
              <a:gd name="connsiteX942" fmla="*/ 4570588 w 8094752"/>
              <a:gd name="connsiteY942" fmla="*/ 6057024 h 6854147"/>
              <a:gd name="connsiteX943" fmla="*/ 4516648 w 8094752"/>
              <a:gd name="connsiteY943" fmla="*/ 6092856 h 6854147"/>
              <a:gd name="connsiteX944" fmla="*/ 4615666 w 8094752"/>
              <a:gd name="connsiteY944" fmla="*/ 6092856 h 6854147"/>
              <a:gd name="connsiteX945" fmla="*/ 4570588 w 8094752"/>
              <a:gd name="connsiteY945" fmla="*/ 6057024 h 6854147"/>
              <a:gd name="connsiteX946" fmla="*/ 4716994 w 8094752"/>
              <a:gd name="connsiteY946" fmla="*/ 6256985 h 6854147"/>
              <a:gd name="connsiteX947" fmla="*/ 4715068 w 8094752"/>
              <a:gd name="connsiteY947" fmla="*/ 6268929 h 6854147"/>
              <a:gd name="connsiteX948" fmla="*/ 4787116 w 8094752"/>
              <a:gd name="connsiteY948" fmla="*/ 6273553 h 6854147"/>
              <a:gd name="connsiteX949" fmla="*/ 4801756 w 8094752"/>
              <a:gd name="connsiteY949" fmla="*/ 6236180 h 6854147"/>
              <a:gd name="connsiteX950" fmla="*/ 4716994 w 8094752"/>
              <a:gd name="connsiteY950" fmla="*/ 6256985 h 6854147"/>
              <a:gd name="connsiteX951" fmla="*/ 4186463 w 8094752"/>
              <a:gd name="connsiteY951" fmla="*/ 4460420 h 6854147"/>
              <a:gd name="connsiteX952" fmla="*/ 4097848 w 8094752"/>
              <a:gd name="connsiteY952" fmla="*/ 4497793 h 6854147"/>
              <a:gd name="connsiteX953" fmla="*/ 4186463 w 8094752"/>
              <a:gd name="connsiteY953" fmla="*/ 4460420 h 6854147"/>
              <a:gd name="connsiteX954" fmla="*/ 4593319 w 8094752"/>
              <a:gd name="connsiteY954" fmla="*/ 5680990 h 6854147"/>
              <a:gd name="connsiteX955" fmla="*/ 4662285 w 8094752"/>
              <a:gd name="connsiteY955" fmla="*/ 5672900 h 6854147"/>
              <a:gd name="connsiteX956" fmla="*/ 4625683 w 8094752"/>
              <a:gd name="connsiteY956" fmla="*/ 5628207 h 6854147"/>
              <a:gd name="connsiteX957" fmla="*/ 4593319 w 8094752"/>
              <a:gd name="connsiteY957" fmla="*/ 5680990 h 6854147"/>
              <a:gd name="connsiteX958" fmla="*/ 4063173 w 8094752"/>
              <a:gd name="connsiteY958" fmla="*/ 6409557 h 6854147"/>
              <a:gd name="connsiteX959" fmla="*/ 4149861 w 8094752"/>
              <a:gd name="connsiteY959" fmla="*/ 6377578 h 6854147"/>
              <a:gd name="connsiteX960" fmla="*/ 4144467 w 8094752"/>
              <a:gd name="connsiteY960" fmla="*/ 6366020 h 6854147"/>
              <a:gd name="connsiteX961" fmla="*/ 4063173 w 8094752"/>
              <a:gd name="connsiteY961" fmla="*/ 6409557 h 6854147"/>
              <a:gd name="connsiteX962" fmla="*/ 4830652 w 8094752"/>
              <a:gd name="connsiteY962" fmla="*/ 6375266 h 6854147"/>
              <a:gd name="connsiteX963" fmla="*/ 4830267 w 8094752"/>
              <a:gd name="connsiteY963" fmla="*/ 6363323 h 6854147"/>
              <a:gd name="connsiteX964" fmla="*/ 4753981 w 8094752"/>
              <a:gd name="connsiteY964" fmla="*/ 6382972 h 6854147"/>
              <a:gd name="connsiteX965" fmla="*/ 4830652 w 8094752"/>
              <a:gd name="connsiteY965" fmla="*/ 6375266 h 6854147"/>
              <a:gd name="connsiteX966" fmla="*/ 5227106 w 8094752"/>
              <a:gd name="connsiteY966" fmla="*/ 6100947 h 6854147"/>
              <a:gd name="connsiteX967" fmla="*/ 5235968 w 8094752"/>
              <a:gd name="connsiteY967" fmla="*/ 6108652 h 6854147"/>
              <a:gd name="connsiteX968" fmla="*/ 5302621 w 8094752"/>
              <a:gd name="connsiteY968" fmla="*/ 6083224 h 6854147"/>
              <a:gd name="connsiteX969" fmla="*/ 5302621 w 8094752"/>
              <a:gd name="connsiteY969" fmla="*/ 6073592 h 6854147"/>
              <a:gd name="connsiteX970" fmla="*/ 5254846 w 8094752"/>
              <a:gd name="connsiteY970" fmla="*/ 6074747 h 6854147"/>
              <a:gd name="connsiteX971" fmla="*/ 5227106 w 8094752"/>
              <a:gd name="connsiteY971" fmla="*/ 6100947 h 6854147"/>
              <a:gd name="connsiteX972" fmla="*/ 3704861 w 8094752"/>
              <a:gd name="connsiteY972" fmla="*/ 5371610 h 6854147"/>
              <a:gd name="connsiteX973" fmla="*/ 3699853 w 8094752"/>
              <a:gd name="connsiteY973" fmla="*/ 5384709 h 6854147"/>
              <a:gd name="connsiteX974" fmla="*/ 3729905 w 8094752"/>
              <a:gd name="connsiteY974" fmla="*/ 5401662 h 6854147"/>
              <a:gd name="connsiteX975" fmla="*/ 3764965 w 8094752"/>
              <a:gd name="connsiteY975" fmla="*/ 5370069 h 6854147"/>
              <a:gd name="connsiteX976" fmla="*/ 3758415 w 8094752"/>
              <a:gd name="connsiteY976" fmla="*/ 5360822 h 6854147"/>
              <a:gd name="connsiteX977" fmla="*/ 3704861 w 8094752"/>
              <a:gd name="connsiteY977" fmla="*/ 5371610 h 6854147"/>
              <a:gd name="connsiteX978" fmla="*/ 6097071 w 8094752"/>
              <a:gd name="connsiteY978" fmla="*/ 1939527 h 6854147"/>
              <a:gd name="connsiteX979" fmla="*/ 6088594 w 8094752"/>
              <a:gd name="connsiteY979" fmla="*/ 1916411 h 6854147"/>
              <a:gd name="connsiteX980" fmla="*/ 6044672 w 8094752"/>
              <a:gd name="connsiteY980" fmla="*/ 1936060 h 6854147"/>
              <a:gd name="connsiteX981" fmla="*/ 6047370 w 8094752"/>
              <a:gd name="connsiteY981" fmla="*/ 1955709 h 6854147"/>
              <a:gd name="connsiteX982" fmla="*/ 6097071 w 8094752"/>
              <a:gd name="connsiteY982" fmla="*/ 1939527 h 6854147"/>
              <a:gd name="connsiteX983" fmla="*/ 3407810 w 8094752"/>
              <a:gd name="connsiteY983" fmla="*/ 5262575 h 6854147"/>
              <a:gd name="connsiteX984" fmla="*/ 3410122 w 8094752"/>
              <a:gd name="connsiteY984" fmla="*/ 5253329 h 6854147"/>
              <a:gd name="connsiteX985" fmla="*/ 3359650 w 8094752"/>
              <a:gd name="connsiteY985" fmla="*/ 5248705 h 6854147"/>
              <a:gd name="connsiteX986" fmla="*/ 3352329 w 8094752"/>
              <a:gd name="connsiteY986" fmla="*/ 5287619 h 6854147"/>
              <a:gd name="connsiteX987" fmla="*/ 3407810 w 8094752"/>
              <a:gd name="connsiteY987" fmla="*/ 5262575 h 6854147"/>
              <a:gd name="connsiteX988" fmla="*/ 2926979 w 8094752"/>
              <a:gd name="connsiteY988" fmla="*/ 5267584 h 6854147"/>
              <a:gd name="connsiteX989" fmla="*/ 2933914 w 8094752"/>
              <a:gd name="connsiteY989" fmla="*/ 5250246 h 6854147"/>
              <a:gd name="connsiteX990" fmla="*/ 2852235 w 8094752"/>
              <a:gd name="connsiteY990" fmla="*/ 5224433 h 6854147"/>
              <a:gd name="connsiteX991" fmla="*/ 2848382 w 8094752"/>
              <a:gd name="connsiteY991" fmla="*/ 5236761 h 6854147"/>
              <a:gd name="connsiteX992" fmla="*/ 2926979 w 8094752"/>
              <a:gd name="connsiteY992" fmla="*/ 5267584 h 6854147"/>
              <a:gd name="connsiteX993" fmla="*/ 2238482 w 8094752"/>
              <a:gd name="connsiteY993" fmla="*/ 4885771 h 6854147"/>
              <a:gd name="connsiteX994" fmla="*/ 2193404 w 8094752"/>
              <a:gd name="connsiteY994" fmla="*/ 4921602 h 6854147"/>
              <a:gd name="connsiteX995" fmla="*/ 2196487 w 8094752"/>
              <a:gd name="connsiteY995" fmla="*/ 4931234 h 6854147"/>
              <a:gd name="connsiteX996" fmla="*/ 2235400 w 8094752"/>
              <a:gd name="connsiteY996" fmla="*/ 4934702 h 6854147"/>
              <a:gd name="connsiteX997" fmla="*/ 2238482 w 8094752"/>
              <a:gd name="connsiteY997" fmla="*/ 4885771 h 6854147"/>
              <a:gd name="connsiteX998" fmla="*/ 4129056 w 8094752"/>
              <a:gd name="connsiteY998" fmla="*/ 4677334 h 6854147"/>
              <a:gd name="connsiteX999" fmla="*/ 4137146 w 8094752"/>
              <a:gd name="connsiteY999" fmla="*/ 4663464 h 6854147"/>
              <a:gd name="connsiteX1000" fmla="*/ 4099004 w 8094752"/>
              <a:gd name="connsiteY1000" fmla="*/ 4617615 h 6854147"/>
              <a:gd name="connsiteX1001" fmla="*/ 4085904 w 8094752"/>
              <a:gd name="connsiteY1001" fmla="*/ 4650749 h 6854147"/>
              <a:gd name="connsiteX1002" fmla="*/ 4105168 w 8094752"/>
              <a:gd name="connsiteY1002" fmla="*/ 4684654 h 6854147"/>
              <a:gd name="connsiteX1003" fmla="*/ 4129056 w 8094752"/>
              <a:gd name="connsiteY1003" fmla="*/ 4677334 h 6854147"/>
              <a:gd name="connsiteX1004" fmla="*/ 4544774 w 8094752"/>
              <a:gd name="connsiteY1004" fmla="*/ 5509540 h 6854147"/>
              <a:gd name="connsiteX1005" fmla="*/ 4563653 w 8094752"/>
              <a:gd name="connsiteY1005" fmla="*/ 5474480 h 6854147"/>
              <a:gd name="connsiteX1006" fmla="*/ 4504705 w 8094752"/>
              <a:gd name="connsiteY1006" fmla="*/ 5474480 h 6854147"/>
              <a:gd name="connsiteX1007" fmla="*/ 4544774 w 8094752"/>
              <a:gd name="connsiteY1007" fmla="*/ 5509540 h 6854147"/>
              <a:gd name="connsiteX1008" fmla="*/ 4181839 w 8094752"/>
              <a:gd name="connsiteY1008" fmla="*/ 5848588 h 6854147"/>
              <a:gd name="connsiteX1009" fmla="*/ 4231155 w 8094752"/>
              <a:gd name="connsiteY1009" fmla="*/ 5804280 h 6854147"/>
              <a:gd name="connsiteX1010" fmla="*/ 4181839 w 8094752"/>
              <a:gd name="connsiteY1010" fmla="*/ 5848588 h 6854147"/>
              <a:gd name="connsiteX1011" fmla="*/ 1456747 w 8094752"/>
              <a:gd name="connsiteY1011" fmla="*/ 4964368 h 6854147"/>
              <a:gd name="connsiteX1012" fmla="*/ 1462912 w 8094752"/>
              <a:gd name="connsiteY1012" fmla="*/ 4952039 h 6854147"/>
              <a:gd name="connsiteX1013" fmla="*/ 1399726 w 8094752"/>
              <a:gd name="connsiteY1013" fmla="*/ 4928537 h 6854147"/>
              <a:gd name="connsiteX1014" fmla="*/ 1419760 w 8094752"/>
              <a:gd name="connsiteY1014" fmla="*/ 4968991 h 6854147"/>
              <a:gd name="connsiteX1015" fmla="*/ 1456747 w 8094752"/>
              <a:gd name="connsiteY1015" fmla="*/ 4964368 h 6854147"/>
              <a:gd name="connsiteX1016" fmla="*/ 5298769 w 8094752"/>
              <a:gd name="connsiteY1016" fmla="*/ 6643037 h 6854147"/>
              <a:gd name="connsiteX1017" fmla="*/ 5288366 w 8094752"/>
              <a:gd name="connsiteY1017" fmla="*/ 6648045 h 6854147"/>
              <a:gd name="connsiteX1018" fmla="*/ 5301080 w 8094752"/>
              <a:gd name="connsiteY1018" fmla="*/ 6671933 h 6854147"/>
              <a:gd name="connsiteX1019" fmla="*/ 5341920 w 8094752"/>
              <a:gd name="connsiteY1019" fmla="*/ 6680024 h 6854147"/>
              <a:gd name="connsiteX1020" fmla="*/ 5345002 w 8094752"/>
              <a:gd name="connsiteY1020" fmla="*/ 6667310 h 6854147"/>
              <a:gd name="connsiteX1021" fmla="*/ 5298769 w 8094752"/>
              <a:gd name="connsiteY1021" fmla="*/ 6643037 h 6854147"/>
              <a:gd name="connsiteX1022" fmla="*/ 4689640 w 8094752"/>
              <a:gd name="connsiteY1022" fmla="*/ 6387210 h 6854147"/>
              <a:gd name="connsiteX1023" fmla="*/ 4655349 w 8094752"/>
              <a:gd name="connsiteY1023" fmla="*/ 6437682 h 6854147"/>
              <a:gd name="connsiteX1024" fmla="*/ 4700428 w 8094752"/>
              <a:gd name="connsiteY1024" fmla="*/ 6437682 h 6854147"/>
              <a:gd name="connsiteX1025" fmla="*/ 4689640 w 8094752"/>
              <a:gd name="connsiteY1025" fmla="*/ 6387210 h 6854147"/>
              <a:gd name="connsiteX1026" fmla="*/ 5328435 w 8094752"/>
              <a:gd name="connsiteY1026" fmla="*/ 6480448 h 6854147"/>
              <a:gd name="connsiteX1027" fmla="*/ 5348470 w 8094752"/>
              <a:gd name="connsiteY1027" fmla="*/ 6429206 h 6854147"/>
              <a:gd name="connsiteX1028" fmla="*/ 5336141 w 8094752"/>
              <a:gd name="connsiteY1028" fmla="*/ 6420730 h 6854147"/>
              <a:gd name="connsiteX1029" fmla="*/ 5313024 w 8094752"/>
              <a:gd name="connsiteY1029" fmla="*/ 6448470 h 6854147"/>
              <a:gd name="connsiteX1030" fmla="*/ 5328435 w 8094752"/>
              <a:gd name="connsiteY1030" fmla="*/ 6480448 h 685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8094752" h="6854147">
                <a:moveTo>
                  <a:pt x="4601025" y="6640340"/>
                </a:moveTo>
                <a:cubicBezTo>
                  <a:pt x="4606419" y="6600656"/>
                  <a:pt x="4579449" y="6599500"/>
                  <a:pt x="4551324" y="6595262"/>
                </a:cubicBezTo>
                <a:cubicBezTo>
                  <a:pt x="4521657" y="6591024"/>
                  <a:pt x="4492376" y="6581777"/>
                  <a:pt x="4463094" y="6574457"/>
                </a:cubicBezTo>
                <a:cubicBezTo>
                  <a:pt x="4451151" y="6571374"/>
                  <a:pt x="4439592" y="6568293"/>
                  <a:pt x="4427649" y="6565210"/>
                </a:cubicBezTo>
                <a:cubicBezTo>
                  <a:pt x="4410696" y="6560972"/>
                  <a:pt x="4393744" y="6555578"/>
                  <a:pt x="4376792" y="6552881"/>
                </a:cubicBezTo>
                <a:cubicBezTo>
                  <a:pt x="4356757" y="6550184"/>
                  <a:pt x="4335181" y="6545176"/>
                  <a:pt x="4316302" y="6549799"/>
                </a:cubicBezTo>
                <a:cubicBezTo>
                  <a:pt x="4266216" y="6561742"/>
                  <a:pt x="4216900" y="6577925"/>
                  <a:pt x="4167199" y="6591795"/>
                </a:cubicBezTo>
                <a:cubicBezTo>
                  <a:pt x="4164116" y="6592565"/>
                  <a:pt x="4159108" y="6587942"/>
                  <a:pt x="4148320" y="6582933"/>
                </a:cubicBezTo>
                <a:cubicBezTo>
                  <a:pt x="4164116" y="6571760"/>
                  <a:pt x="4175289" y="6564054"/>
                  <a:pt x="4191471" y="6552881"/>
                </a:cubicBezTo>
                <a:cubicBezTo>
                  <a:pt x="4162190" y="6543634"/>
                  <a:pt x="4137532" y="6535544"/>
                  <a:pt x="4104398" y="6525141"/>
                </a:cubicBezTo>
                <a:cubicBezTo>
                  <a:pt x="4120194" y="6519362"/>
                  <a:pt x="4127900" y="6516665"/>
                  <a:pt x="4135605" y="6513582"/>
                </a:cubicBezTo>
                <a:cubicBezTo>
                  <a:pt x="4082052" y="6537855"/>
                  <a:pt x="4046991" y="6505877"/>
                  <a:pt x="4008463" y="6482760"/>
                </a:cubicBezTo>
                <a:cubicBezTo>
                  <a:pt x="4039671" y="6471201"/>
                  <a:pt x="4065870" y="6461569"/>
                  <a:pt x="4092069" y="6451552"/>
                </a:cubicBezTo>
                <a:cubicBezTo>
                  <a:pt x="4091684" y="6449241"/>
                  <a:pt x="4091684" y="6447314"/>
                  <a:pt x="4091298" y="6445003"/>
                </a:cubicBezTo>
                <a:cubicBezTo>
                  <a:pt x="4068952" y="6447314"/>
                  <a:pt x="4046605" y="6450011"/>
                  <a:pt x="4022718" y="6452708"/>
                </a:cubicBezTo>
                <a:cubicBezTo>
                  <a:pt x="4018865" y="6429977"/>
                  <a:pt x="3994207" y="6410713"/>
                  <a:pt x="4029268" y="6384513"/>
                </a:cubicBezTo>
                <a:cubicBezTo>
                  <a:pt x="4051614" y="6367946"/>
                  <a:pt x="4059320" y="6331730"/>
                  <a:pt x="4073190" y="6305145"/>
                </a:cubicBezTo>
                <a:cubicBezTo>
                  <a:pt x="4098618" y="6306687"/>
                  <a:pt x="4124432" y="6307842"/>
                  <a:pt x="4157181" y="6309769"/>
                </a:cubicBezTo>
                <a:cubicBezTo>
                  <a:pt x="4149861" y="6291275"/>
                  <a:pt x="4145237" y="6279332"/>
                  <a:pt x="4139844" y="6265461"/>
                </a:cubicBezTo>
                <a:cubicBezTo>
                  <a:pt x="4156025" y="6259297"/>
                  <a:pt x="4174519" y="6252747"/>
                  <a:pt x="4192627" y="6245812"/>
                </a:cubicBezTo>
                <a:cubicBezTo>
                  <a:pt x="4191857" y="6240804"/>
                  <a:pt x="4191086" y="6235795"/>
                  <a:pt x="4190315" y="6230401"/>
                </a:cubicBezTo>
                <a:cubicBezTo>
                  <a:pt x="4170666" y="6230401"/>
                  <a:pt x="4151402" y="6230016"/>
                  <a:pt x="4131752" y="6230401"/>
                </a:cubicBezTo>
                <a:cubicBezTo>
                  <a:pt x="4091298" y="6231172"/>
                  <a:pt x="4050458" y="6232712"/>
                  <a:pt x="4010004" y="6233869"/>
                </a:cubicBezTo>
                <a:cubicBezTo>
                  <a:pt x="4008848" y="6227319"/>
                  <a:pt x="4007307" y="6220769"/>
                  <a:pt x="4006151" y="6214219"/>
                </a:cubicBezTo>
                <a:cubicBezTo>
                  <a:pt x="4034662" y="6214219"/>
                  <a:pt x="4062788" y="6214219"/>
                  <a:pt x="4091298" y="6214219"/>
                </a:cubicBezTo>
                <a:cubicBezTo>
                  <a:pt x="4090913" y="6211522"/>
                  <a:pt x="4090528" y="6209210"/>
                  <a:pt x="4089757" y="6206514"/>
                </a:cubicBezTo>
                <a:cubicBezTo>
                  <a:pt x="4077043" y="6202276"/>
                  <a:pt x="4064714" y="6198423"/>
                  <a:pt x="4051999" y="6194184"/>
                </a:cubicBezTo>
                <a:cubicBezTo>
                  <a:pt x="4052770" y="6191488"/>
                  <a:pt x="4053156" y="6188791"/>
                  <a:pt x="4053926" y="6185708"/>
                </a:cubicBezTo>
                <a:cubicBezTo>
                  <a:pt x="4078584" y="6180314"/>
                  <a:pt x="4103627" y="6174535"/>
                  <a:pt x="4129826" y="6168756"/>
                </a:cubicBezTo>
                <a:cubicBezTo>
                  <a:pt x="4127900" y="6176462"/>
                  <a:pt x="4125973" y="6183397"/>
                  <a:pt x="4124047" y="6190717"/>
                </a:cubicBezTo>
                <a:cubicBezTo>
                  <a:pt x="4153714" y="6205743"/>
                  <a:pt x="4176831" y="6206899"/>
                  <a:pt x="4189930" y="6169141"/>
                </a:cubicBezTo>
                <a:cubicBezTo>
                  <a:pt x="4192627" y="6161821"/>
                  <a:pt x="4209580" y="6159895"/>
                  <a:pt x="4219982" y="6155271"/>
                </a:cubicBezTo>
                <a:cubicBezTo>
                  <a:pt x="4221523" y="6158739"/>
                  <a:pt x="4223064" y="6162206"/>
                  <a:pt x="4224220" y="6165674"/>
                </a:cubicBezTo>
                <a:cubicBezTo>
                  <a:pt x="4218441" y="6170297"/>
                  <a:pt x="4212662" y="6174920"/>
                  <a:pt x="4203800" y="6181856"/>
                </a:cubicBezTo>
                <a:cubicBezTo>
                  <a:pt x="4221908" y="6187635"/>
                  <a:pt x="4234623" y="6191873"/>
                  <a:pt x="4237320" y="6192644"/>
                </a:cubicBezTo>
                <a:cubicBezTo>
                  <a:pt x="4233467" y="6206128"/>
                  <a:pt x="4223835" y="6226163"/>
                  <a:pt x="4228073" y="6229245"/>
                </a:cubicBezTo>
                <a:cubicBezTo>
                  <a:pt x="4246566" y="6244271"/>
                  <a:pt x="4268527" y="6255829"/>
                  <a:pt x="4290489" y="6265847"/>
                </a:cubicBezTo>
                <a:cubicBezTo>
                  <a:pt x="4296268" y="6268544"/>
                  <a:pt x="4307826" y="6264306"/>
                  <a:pt x="4313991" y="6259297"/>
                </a:cubicBezTo>
                <a:cubicBezTo>
                  <a:pt x="4324779" y="6250436"/>
                  <a:pt x="4333640" y="6239263"/>
                  <a:pt x="4344428" y="6227319"/>
                </a:cubicBezTo>
                <a:cubicBezTo>
                  <a:pt x="4352519" y="6232327"/>
                  <a:pt x="4360610" y="6237336"/>
                  <a:pt x="4371012" y="6243501"/>
                </a:cubicBezTo>
                <a:cubicBezTo>
                  <a:pt x="4376021" y="6228474"/>
                  <a:pt x="4380644" y="6214604"/>
                  <a:pt x="4385268" y="6200734"/>
                </a:cubicBezTo>
                <a:cubicBezTo>
                  <a:pt x="4436510" y="6208440"/>
                  <a:pt x="4488137" y="6216146"/>
                  <a:pt x="4547471" y="6224622"/>
                </a:cubicBezTo>
                <a:cubicBezTo>
                  <a:pt x="4531289" y="6233098"/>
                  <a:pt x="4523584" y="6237336"/>
                  <a:pt x="4511640" y="6243501"/>
                </a:cubicBezTo>
                <a:cubicBezTo>
                  <a:pt x="4575596" y="6252747"/>
                  <a:pt x="4604878" y="6243886"/>
                  <a:pt x="4611813" y="6214604"/>
                </a:cubicBezTo>
                <a:cubicBezTo>
                  <a:pt x="4612969" y="6210366"/>
                  <a:pt x="4607189" y="6204587"/>
                  <a:pt x="4602951" y="6196111"/>
                </a:cubicBezTo>
                <a:cubicBezTo>
                  <a:pt x="4597172" y="6208055"/>
                  <a:pt x="4593704" y="6215760"/>
                  <a:pt x="4588310" y="6227704"/>
                </a:cubicBezTo>
                <a:cubicBezTo>
                  <a:pt x="4563267" y="6212293"/>
                  <a:pt x="4533601" y="6203431"/>
                  <a:pt x="4520501" y="6183782"/>
                </a:cubicBezTo>
                <a:cubicBezTo>
                  <a:pt x="4503163" y="6157968"/>
                  <a:pt x="4490449" y="6136778"/>
                  <a:pt x="4453462" y="6151033"/>
                </a:cubicBezTo>
                <a:cubicBezTo>
                  <a:pt x="4459241" y="6116743"/>
                  <a:pt x="4460397" y="6084765"/>
                  <a:pt x="4510484" y="6098250"/>
                </a:cubicBezTo>
                <a:cubicBezTo>
                  <a:pt x="4473497" y="6067813"/>
                  <a:pt x="4456930" y="6076289"/>
                  <a:pt x="4437666" y="6133310"/>
                </a:cubicBezTo>
                <a:cubicBezTo>
                  <a:pt x="4426492" y="6114817"/>
                  <a:pt x="4417246" y="6099020"/>
                  <a:pt x="4409540" y="6086306"/>
                </a:cubicBezTo>
                <a:cubicBezTo>
                  <a:pt x="4421869" y="6070509"/>
                  <a:pt x="4429960" y="6054328"/>
                  <a:pt x="4443060" y="6045081"/>
                </a:cubicBezTo>
                <a:cubicBezTo>
                  <a:pt x="4456930" y="6035449"/>
                  <a:pt x="4475423" y="6032366"/>
                  <a:pt x="4491990" y="6026202"/>
                </a:cubicBezTo>
                <a:cubicBezTo>
                  <a:pt x="4458086" y="6029670"/>
                  <a:pt x="4430731" y="5980353"/>
                  <a:pt x="4390662" y="6012717"/>
                </a:cubicBezTo>
                <a:cubicBezTo>
                  <a:pt x="4405688" y="6019267"/>
                  <a:pt x="4417246" y="6024661"/>
                  <a:pt x="4437666" y="6033522"/>
                </a:cubicBezTo>
                <a:cubicBezTo>
                  <a:pt x="4422254" y="6038146"/>
                  <a:pt x="4417246" y="6040843"/>
                  <a:pt x="4413008" y="6040458"/>
                </a:cubicBezTo>
                <a:cubicBezTo>
                  <a:pt x="4350207" y="6033522"/>
                  <a:pt x="4287406" y="6025817"/>
                  <a:pt x="4224606" y="6018496"/>
                </a:cubicBezTo>
                <a:cubicBezTo>
                  <a:pt x="4216514" y="6017726"/>
                  <a:pt x="4207653" y="6019267"/>
                  <a:pt x="4199562" y="6021194"/>
                </a:cubicBezTo>
                <a:cubicBezTo>
                  <a:pt x="4169510" y="6028514"/>
                  <a:pt x="4137917" y="6046622"/>
                  <a:pt x="4109792" y="6042384"/>
                </a:cubicBezTo>
                <a:cubicBezTo>
                  <a:pt x="4059705" y="6034678"/>
                  <a:pt x="4020407" y="6048163"/>
                  <a:pt x="3984190" y="6078986"/>
                </a:cubicBezTo>
                <a:cubicBezTo>
                  <a:pt x="3934874" y="6029670"/>
                  <a:pt x="3900199" y="6041613"/>
                  <a:pt x="3857047" y="6118284"/>
                </a:cubicBezTo>
                <a:cubicBezTo>
                  <a:pt x="3878623" y="6149877"/>
                  <a:pt x="3931407" y="6127146"/>
                  <a:pt x="3951056" y="6173380"/>
                </a:cubicBezTo>
                <a:cubicBezTo>
                  <a:pt x="3914840" y="6173380"/>
                  <a:pt x="3884402" y="6173380"/>
                  <a:pt x="3853965" y="6173380"/>
                </a:cubicBezTo>
                <a:cubicBezTo>
                  <a:pt x="3853965" y="6175691"/>
                  <a:pt x="3853580" y="6177618"/>
                  <a:pt x="3853580" y="6179929"/>
                </a:cubicBezTo>
                <a:cubicBezTo>
                  <a:pt x="3866679" y="6183012"/>
                  <a:pt x="3879779" y="6186094"/>
                  <a:pt x="3896731" y="6189946"/>
                </a:cubicBezTo>
                <a:cubicBezTo>
                  <a:pt x="3876697" y="6208440"/>
                  <a:pt x="3862441" y="6221540"/>
                  <a:pt x="3845489" y="6236951"/>
                </a:cubicBezTo>
                <a:cubicBezTo>
                  <a:pt x="3863982" y="6233098"/>
                  <a:pt x="3876697" y="6226548"/>
                  <a:pt x="3885944" y="6229631"/>
                </a:cubicBezTo>
                <a:cubicBezTo>
                  <a:pt x="3907904" y="6236565"/>
                  <a:pt x="3917536" y="6232712"/>
                  <a:pt x="3924086" y="6208825"/>
                </a:cubicBezTo>
                <a:cubicBezTo>
                  <a:pt x="3932177" y="6179159"/>
                  <a:pt x="3983034" y="6166059"/>
                  <a:pt x="4012701" y="6184167"/>
                </a:cubicBezTo>
                <a:cubicBezTo>
                  <a:pt x="4034277" y="6197267"/>
                  <a:pt x="4029268" y="6207284"/>
                  <a:pt x="4008077" y="6214219"/>
                </a:cubicBezTo>
                <a:cubicBezTo>
                  <a:pt x="3996134" y="6212293"/>
                  <a:pt x="3984190" y="6210366"/>
                  <a:pt x="3966082" y="6207284"/>
                </a:cubicBezTo>
                <a:cubicBezTo>
                  <a:pt x="3963000" y="6209596"/>
                  <a:pt x="3954138" y="6216531"/>
                  <a:pt x="3944506" y="6224236"/>
                </a:cubicBezTo>
                <a:cubicBezTo>
                  <a:pt x="3964155" y="6268159"/>
                  <a:pt x="3988813" y="6242345"/>
                  <a:pt x="4012315" y="6231557"/>
                </a:cubicBezTo>
                <a:cubicBezTo>
                  <a:pt x="4025415" y="6255829"/>
                  <a:pt x="4042753" y="6270470"/>
                  <a:pt x="4073960" y="6255829"/>
                </a:cubicBezTo>
                <a:cubicBezTo>
                  <a:pt x="4073960" y="6260068"/>
                  <a:pt x="4073960" y="6263921"/>
                  <a:pt x="4074346" y="6268159"/>
                </a:cubicBezTo>
                <a:cubicBezTo>
                  <a:pt x="4052770" y="6272397"/>
                  <a:pt x="4030809" y="6276249"/>
                  <a:pt x="4002298" y="6281643"/>
                </a:cubicBezTo>
                <a:cubicBezTo>
                  <a:pt x="3999601" y="6293972"/>
                  <a:pt x="3994978" y="6314392"/>
                  <a:pt x="3989199" y="6340977"/>
                </a:cubicBezTo>
                <a:cubicBezTo>
                  <a:pt x="3968394" y="6337509"/>
                  <a:pt x="3947203" y="6334427"/>
                  <a:pt x="3926013" y="6330959"/>
                </a:cubicBezTo>
                <a:cubicBezTo>
                  <a:pt x="3926013" y="6327877"/>
                  <a:pt x="3926013" y="6324795"/>
                  <a:pt x="3926398" y="6322098"/>
                </a:cubicBezTo>
                <a:cubicBezTo>
                  <a:pt x="3918692" y="6328262"/>
                  <a:pt x="3910987" y="6334812"/>
                  <a:pt x="3903281" y="6340977"/>
                </a:cubicBezTo>
                <a:cubicBezTo>
                  <a:pt x="3901740" y="6316319"/>
                  <a:pt x="3900199" y="6292046"/>
                  <a:pt x="3898658" y="6264691"/>
                </a:cubicBezTo>
                <a:cubicBezTo>
                  <a:pt x="3877082" y="6282799"/>
                  <a:pt x="3861285" y="6294357"/>
                  <a:pt x="3847415" y="6308613"/>
                </a:cubicBezTo>
                <a:cubicBezTo>
                  <a:pt x="3841251" y="6314777"/>
                  <a:pt x="3840095" y="6325951"/>
                  <a:pt x="3837013" y="6334812"/>
                </a:cubicBezTo>
                <a:cubicBezTo>
                  <a:pt x="3845874" y="6337894"/>
                  <a:pt x="3854350" y="6342518"/>
                  <a:pt x="3863597" y="6343288"/>
                </a:cubicBezTo>
                <a:cubicBezTo>
                  <a:pt x="3877082" y="6344059"/>
                  <a:pt x="3890567" y="6341362"/>
                  <a:pt x="3904437" y="6340206"/>
                </a:cubicBezTo>
                <a:cubicBezTo>
                  <a:pt x="3916766" y="6354847"/>
                  <a:pt x="3929480" y="6369487"/>
                  <a:pt x="3944891" y="6387981"/>
                </a:cubicBezTo>
                <a:cubicBezTo>
                  <a:pt x="3944506" y="6389522"/>
                  <a:pt x="3943350" y="6397998"/>
                  <a:pt x="3941809" y="6407245"/>
                </a:cubicBezTo>
                <a:cubicBezTo>
                  <a:pt x="3957991" y="6412254"/>
                  <a:pt x="3972247" y="6416877"/>
                  <a:pt x="3990355" y="6422271"/>
                </a:cubicBezTo>
                <a:cubicBezTo>
                  <a:pt x="3973402" y="6434600"/>
                  <a:pt x="3959147" y="6445388"/>
                  <a:pt x="3944121" y="6455020"/>
                </a:cubicBezTo>
                <a:cubicBezTo>
                  <a:pt x="3939112" y="6458102"/>
                  <a:pt x="3931407" y="6461184"/>
                  <a:pt x="3926398" y="6459643"/>
                </a:cubicBezTo>
                <a:cubicBezTo>
                  <a:pt x="3904437" y="6452708"/>
                  <a:pt x="3883247" y="6443076"/>
                  <a:pt x="3861285" y="6436141"/>
                </a:cubicBezTo>
                <a:cubicBezTo>
                  <a:pt x="3844333" y="6430747"/>
                  <a:pt x="3826995" y="6428435"/>
                  <a:pt x="3804264" y="6423427"/>
                </a:cubicBezTo>
                <a:cubicBezTo>
                  <a:pt x="3803878" y="6426124"/>
                  <a:pt x="3804649" y="6420730"/>
                  <a:pt x="3806190" y="6404162"/>
                </a:cubicBezTo>
                <a:cubicBezTo>
                  <a:pt x="3788467" y="6414180"/>
                  <a:pt x="3775753" y="6421500"/>
                  <a:pt x="3763039" y="6428435"/>
                </a:cubicBezTo>
                <a:cubicBezTo>
                  <a:pt x="3759957" y="6430362"/>
                  <a:pt x="3754177" y="6432673"/>
                  <a:pt x="3752251" y="6431518"/>
                </a:cubicBezTo>
                <a:cubicBezTo>
                  <a:pt x="3716420" y="6403007"/>
                  <a:pt x="3695229" y="6443461"/>
                  <a:pt x="3667489" y="6447699"/>
                </a:cubicBezTo>
                <a:cubicBezTo>
                  <a:pt x="3633199" y="6453093"/>
                  <a:pt x="3607771" y="6463496"/>
                  <a:pt x="3595056" y="6501639"/>
                </a:cubicBezTo>
                <a:cubicBezTo>
                  <a:pt x="3563463" y="6470431"/>
                  <a:pt x="3568857" y="6448470"/>
                  <a:pt x="3606229" y="6426124"/>
                </a:cubicBezTo>
                <a:cubicBezTo>
                  <a:pt x="3548437" y="6413024"/>
                  <a:pt x="3503745" y="6380275"/>
                  <a:pt x="3450191" y="6406860"/>
                </a:cubicBezTo>
                <a:cubicBezTo>
                  <a:pt x="3444797" y="6409557"/>
                  <a:pt x="3437476" y="6408401"/>
                  <a:pt x="3431312" y="6408015"/>
                </a:cubicBezTo>
                <a:cubicBezTo>
                  <a:pt x="3390472" y="6405319"/>
                  <a:pt x="3349632" y="6402622"/>
                  <a:pt x="3306096" y="6399924"/>
                </a:cubicBezTo>
                <a:cubicBezTo>
                  <a:pt x="3307637" y="6389907"/>
                  <a:pt x="3309178" y="6379505"/>
                  <a:pt x="3309949" y="6373726"/>
                </a:cubicBezTo>
                <a:cubicBezTo>
                  <a:pt x="3296849" y="6361396"/>
                  <a:pt x="3286832" y="6351379"/>
                  <a:pt x="3276429" y="6342518"/>
                </a:cubicBezTo>
                <a:cubicBezTo>
                  <a:pt x="3266797" y="6334427"/>
                  <a:pt x="3256394" y="6327106"/>
                  <a:pt x="3248689" y="6321327"/>
                </a:cubicBezTo>
                <a:cubicBezTo>
                  <a:pt x="3256780" y="6318245"/>
                  <a:pt x="3271035" y="6312081"/>
                  <a:pt x="3290685" y="6304375"/>
                </a:cubicBezTo>
                <a:cubicBezTo>
                  <a:pt x="3273732" y="6291661"/>
                  <a:pt x="3261018" y="6282029"/>
                  <a:pt x="3248689" y="6272782"/>
                </a:cubicBezTo>
                <a:cubicBezTo>
                  <a:pt x="3288373" y="6281258"/>
                  <a:pt x="3316113" y="6240033"/>
                  <a:pt x="3357723" y="6248124"/>
                </a:cubicBezTo>
                <a:cubicBezTo>
                  <a:pt x="3388546" y="6254289"/>
                  <a:pt x="3393169" y="6244657"/>
                  <a:pt x="3387390" y="6203816"/>
                </a:cubicBezTo>
                <a:cubicBezTo>
                  <a:pt x="3353485" y="6204972"/>
                  <a:pt x="3324589" y="6201505"/>
                  <a:pt x="3345394" y="6152960"/>
                </a:cubicBezTo>
                <a:cubicBezTo>
                  <a:pt x="3348091" y="6147180"/>
                  <a:pt x="3319581" y="6125605"/>
                  <a:pt x="3303399" y="6114817"/>
                </a:cubicBezTo>
                <a:cubicBezTo>
                  <a:pt x="3293381" y="6108267"/>
                  <a:pt x="3279126" y="6108267"/>
                  <a:pt x="3264485" y="6104799"/>
                </a:cubicBezTo>
                <a:cubicBezTo>
                  <a:pt x="3265256" y="6090929"/>
                  <a:pt x="3266026" y="6077445"/>
                  <a:pt x="3266797" y="6062033"/>
                </a:cubicBezTo>
                <a:cubicBezTo>
                  <a:pt x="3230195" y="6067042"/>
                  <a:pt x="3206693" y="6109037"/>
                  <a:pt x="3156607" y="6094782"/>
                </a:cubicBezTo>
                <a:cubicBezTo>
                  <a:pt x="3176256" y="6081297"/>
                  <a:pt x="3188200" y="6073207"/>
                  <a:pt x="3199758" y="6065886"/>
                </a:cubicBezTo>
                <a:cubicBezTo>
                  <a:pt x="3177412" y="6043540"/>
                  <a:pt x="3158918" y="6024661"/>
                  <a:pt x="3135802" y="6001159"/>
                </a:cubicBezTo>
                <a:cubicBezTo>
                  <a:pt x="3132719" y="6018882"/>
                  <a:pt x="3131178" y="6028128"/>
                  <a:pt x="3129637" y="6039687"/>
                </a:cubicBezTo>
                <a:cubicBezTo>
                  <a:pt x="3064525" y="6030826"/>
                  <a:pt x="2995559" y="6045851"/>
                  <a:pt x="2943932" y="5988059"/>
                </a:cubicBezTo>
                <a:cubicBezTo>
                  <a:pt x="2950096" y="5983436"/>
                  <a:pt x="2956646" y="5978042"/>
                  <a:pt x="2972442" y="5966098"/>
                </a:cubicBezTo>
                <a:cubicBezTo>
                  <a:pt x="2940464" y="5966098"/>
                  <a:pt x="2919659" y="5964942"/>
                  <a:pt x="2898854" y="5966483"/>
                </a:cubicBezTo>
                <a:cubicBezTo>
                  <a:pt x="2873811" y="5968025"/>
                  <a:pt x="2856087" y="5965328"/>
                  <a:pt x="2871499" y="5925259"/>
                </a:cubicBezTo>
                <a:cubicBezTo>
                  <a:pt x="2846070" y="5933349"/>
                  <a:pt x="2825650" y="5939899"/>
                  <a:pt x="2805231" y="5946834"/>
                </a:cubicBezTo>
                <a:cubicBezTo>
                  <a:pt x="2789819" y="5912159"/>
                  <a:pt x="2735880" y="5905224"/>
                  <a:pt x="2666915" y="5928341"/>
                </a:cubicBezTo>
                <a:cubicBezTo>
                  <a:pt x="2680399" y="5910233"/>
                  <a:pt x="2693499" y="5892125"/>
                  <a:pt x="2710066" y="5870163"/>
                </a:cubicBezTo>
                <a:cubicBezTo>
                  <a:pt x="2697737" y="5870163"/>
                  <a:pt x="2687334" y="5869778"/>
                  <a:pt x="2676932" y="5870163"/>
                </a:cubicBezTo>
                <a:cubicBezTo>
                  <a:pt x="2651503" y="5871704"/>
                  <a:pt x="2624919" y="5876713"/>
                  <a:pt x="2615287" y="5842423"/>
                </a:cubicBezTo>
                <a:cubicBezTo>
                  <a:pt x="2614131" y="5838570"/>
                  <a:pt x="2608737" y="5834332"/>
                  <a:pt x="2604114" y="5832791"/>
                </a:cubicBezTo>
                <a:cubicBezTo>
                  <a:pt x="2560577" y="5816224"/>
                  <a:pt x="2517426" y="5798886"/>
                  <a:pt x="2472733" y="5785401"/>
                </a:cubicBezTo>
                <a:cubicBezTo>
                  <a:pt x="2459248" y="5781163"/>
                  <a:pt x="2442296" y="5788869"/>
                  <a:pt x="2418023" y="5792722"/>
                </a:cubicBezTo>
                <a:cubicBezTo>
                  <a:pt x="2413014" y="5783860"/>
                  <a:pt x="2404924" y="5768835"/>
                  <a:pt x="2393750" y="5748415"/>
                </a:cubicBezTo>
                <a:cubicBezTo>
                  <a:pt x="2384118" y="5762285"/>
                  <a:pt x="2374486" y="5776155"/>
                  <a:pt x="2362928" y="5792337"/>
                </a:cubicBezTo>
                <a:cubicBezTo>
                  <a:pt x="2377569" y="5800427"/>
                  <a:pt x="2388357" y="5806592"/>
                  <a:pt x="2401071" y="5813527"/>
                </a:cubicBezTo>
                <a:cubicBezTo>
                  <a:pt x="2392595" y="5840112"/>
                  <a:pt x="2383733" y="5867081"/>
                  <a:pt x="2374872" y="5894051"/>
                </a:cubicBezTo>
                <a:cubicBezTo>
                  <a:pt x="2371790" y="5895207"/>
                  <a:pt x="2368322" y="5895977"/>
                  <a:pt x="2365240" y="5897133"/>
                </a:cubicBezTo>
                <a:cubicBezTo>
                  <a:pt x="2357534" y="5883263"/>
                  <a:pt x="2349443" y="5869008"/>
                  <a:pt x="2341737" y="5855137"/>
                </a:cubicBezTo>
                <a:cubicBezTo>
                  <a:pt x="2337499" y="5847046"/>
                  <a:pt x="2334417" y="5838185"/>
                  <a:pt x="2329409" y="5830865"/>
                </a:cubicBezTo>
                <a:cubicBezTo>
                  <a:pt x="2328638" y="5830094"/>
                  <a:pt x="2313997" y="5836644"/>
                  <a:pt x="2314383" y="5837414"/>
                </a:cubicBezTo>
                <a:cubicBezTo>
                  <a:pt x="2317080" y="5847046"/>
                  <a:pt x="2321318" y="5856293"/>
                  <a:pt x="2325941" y="5867466"/>
                </a:cubicBezTo>
                <a:cubicBezTo>
                  <a:pt x="2320547" y="5869393"/>
                  <a:pt x="2312841" y="5871704"/>
                  <a:pt x="2302054" y="5875172"/>
                </a:cubicBezTo>
                <a:cubicBezTo>
                  <a:pt x="2308989" y="5887501"/>
                  <a:pt x="2315153" y="5897904"/>
                  <a:pt x="2327867" y="5919865"/>
                </a:cubicBezTo>
                <a:cubicBezTo>
                  <a:pt x="2293192" y="5914856"/>
                  <a:pt x="2267764" y="5911389"/>
                  <a:pt x="2242335" y="5907921"/>
                </a:cubicBezTo>
                <a:cubicBezTo>
                  <a:pt x="2235015" y="5906765"/>
                  <a:pt x="2226924" y="5904839"/>
                  <a:pt x="2219989" y="5906765"/>
                </a:cubicBezTo>
                <a:cubicBezTo>
                  <a:pt x="2194560" y="5913700"/>
                  <a:pt x="2169517" y="5922176"/>
                  <a:pt x="2139850" y="5931423"/>
                </a:cubicBezTo>
                <a:cubicBezTo>
                  <a:pt x="2141391" y="5991142"/>
                  <a:pt x="2081673" y="5991912"/>
                  <a:pt x="2040062" y="6013488"/>
                </a:cubicBezTo>
                <a:cubicBezTo>
                  <a:pt x="2021184" y="6023120"/>
                  <a:pt x="2005002" y="6037760"/>
                  <a:pt x="1986894" y="6048548"/>
                </a:cubicBezTo>
                <a:cubicBezTo>
                  <a:pt x="1966089" y="6060492"/>
                  <a:pt x="1944128" y="6070895"/>
                  <a:pt x="1921781" y="6080912"/>
                </a:cubicBezTo>
                <a:cubicBezTo>
                  <a:pt x="1912920" y="6084765"/>
                  <a:pt x="1900206" y="6082839"/>
                  <a:pt x="1892500" y="6088232"/>
                </a:cubicBezTo>
                <a:cubicBezTo>
                  <a:pt x="1853972" y="6115973"/>
                  <a:pt x="1817755" y="6085921"/>
                  <a:pt x="1780768" y="6083224"/>
                </a:cubicBezTo>
                <a:cubicBezTo>
                  <a:pt x="1772292" y="6082453"/>
                  <a:pt x="1765357" y="6063960"/>
                  <a:pt x="1756110" y="6051245"/>
                </a:cubicBezTo>
                <a:cubicBezTo>
                  <a:pt x="1748790" y="6056254"/>
                  <a:pt x="1739543" y="6062419"/>
                  <a:pt x="1729141" y="6069354"/>
                </a:cubicBezTo>
                <a:cubicBezTo>
                  <a:pt x="1725673" y="6067813"/>
                  <a:pt x="1721050" y="6064730"/>
                  <a:pt x="1716426" y="6063960"/>
                </a:cubicBezTo>
                <a:cubicBezTo>
                  <a:pt x="1702171" y="6061648"/>
                  <a:pt x="1687530" y="6061262"/>
                  <a:pt x="1673275" y="6058566"/>
                </a:cubicBezTo>
                <a:cubicBezTo>
                  <a:pt x="1652470" y="6054713"/>
                  <a:pt x="1630124" y="6053172"/>
                  <a:pt x="1611245" y="6044696"/>
                </a:cubicBezTo>
                <a:cubicBezTo>
                  <a:pt x="1595063" y="6037375"/>
                  <a:pt x="1582349" y="6021964"/>
                  <a:pt x="1571946" y="6013873"/>
                </a:cubicBezTo>
                <a:cubicBezTo>
                  <a:pt x="1533033" y="5992298"/>
                  <a:pt x="1500669" y="5974574"/>
                  <a:pt x="1464838" y="5954925"/>
                </a:cubicBezTo>
                <a:cubicBezTo>
                  <a:pt x="1463297" y="5960319"/>
                  <a:pt x="1454050" y="5974960"/>
                  <a:pt x="1455206" y="5988830"/>
                </a:cubicBezTo>
                <a:cubicBezTo>
                  <a:pt x="1457903" y="6019652"/>
                  <a:pt x="1438639" y="6027358"/>
                  <a:pt x="1416293" y="6035449"/>
                </a:cubicBezTo>
                <a:cubicBezTo>
                  <a:pt x="1392791" y="6043925"/>
                  <a:pt x="1369674" y="6053943"/>
                  <a:pt x="1345401" y="6063960"/>
                </a:cubicBezTo>
                <a:cubicBezTo>
                  <a:pt x="1345401" y="6064345"/>
                  <a:pt x="1346172" y="6059336"/>
                  <a:pt x="1346942" y="6052786"/>
                </a:cubicBezTo>
                <a:cubicBezTo>
                  <a:pt x="1320743" y="6035834"/>
                  <a:pt x="1291462" y="6016955"/>
                  <a:pt x="1262180" y="5998462"/>
                </a:cubicBezTo>
                <a:cubicBezTo>
                  <a:pt x="1257172" y="5995380"/>
                  <a:pt x="1249466" y="5990756"/>
                  <a:pt x="1245999" y="5992298"/>
                </a:cubicBezTo>
                <a:cubicBezTo>
                  <a:pt x="1210553" y="6008864"/>
                  <a:pt x="1194371" y="5994224"/>
                  <a:pt x="1187821" y="5959934"/>
                </a:cubicBezTo>
                <a:cubicBezTo>
                  <a:pt x="1187051" y="5956466"/>
                  <a:pt x="1183583" y="5951457"/>
                  <a:pt x="1180886" y="5951072"/>
                </a:cubicBezTo>
                <a:cubicBezTo>
                  <a:pt x="1154687" y="5947990"/>
                  <a:pt x="1137735" y="5934120"/>
                  <a:pt x="1126562" y="5910233"/>
                </a:cubicBezTo>
                <a:cubicBezTo>
                  <a:pt x="1125020" y="5907150"/>
                  <a:pt x="1106527" y="5880951"/>
                  <a:pt x="1098051" y="5911003"/>
                </a:cubicBezTo>
                <a:cubicBezTo>
                  <a:pt x="1090730" y="5904453"/>
                  <a:pt x="1081869" y="5899059"/>
                  <a:pt x="1076475" y="5890969"/>
                </a:cubicBezTo>
                <a:cubicBezTo>
                  <a:pt x="1072622" y="5885189"/>
                  <a:pt x="1074549" y="5870163"/>
                  <a:pt x="1072622" y="5869778"/>
                </a:cubicBezTo>
                <a:cubicBezTo>
                  <a:pt x="1041800" y="5865155"/>
                  <a:pt x="1040644" y="5832406"/>
                  <a:pt x="1024847" y="5819692"/>
                </a:cubicBezTo>
                <a:cubicBezTo>
                  <a:pt x="994410" y="5795419"/>
                  <a:pt x="975531" y="5744177"/>
                  <a:pt x="918895" y="5760358"/>
                </a:cubicBezTo>
                <a:cubicBezTo>
                  <a:pt x="922363" y="5813527"/>
                  <a:pt x="882679" y="5799657"/>
                  <a:pt x="847233" y="5801198"/>
                </a:cubicBezTo>
                <a:cubicBezTo>
                  <a:pt x="852241" y="5789254"/>
                  <a:pt x="856094" y="5780007"/>
                  <a:pt x="861103" y="5768064"/>
                </a:cubicBezTo>
                <a:cubicBezTo>
                  <a:pt x="851856" y="5768449"/>
                  <a:pt x="842995" y="5771531"/>
                  <a:pt x="836830" y="5768835"/>
                </a:cubicBezTo>
                <a:cubicBezTo>
                  <a:pt x="801770" y="5754579"/>
                  <a:pt x="772103" y="5747644"/>
                  <a:pt x="737042" y="5777696"/>
                </a:cubicBezTo>
                <a:cubicBezTo>
                  <a:pt x="702752" y="5807363"/>
                  <a:pt x="635714" y="5774999"/>
                  <a:pt x="610285" y="5738397"/>
                </a:cubicBezTo>
                <a:cubicBezTo>
                  <a:pt x="581389" y="5696787"/>
                  <a:pt x="609900" y="5665194"/>
                  <a:pt x="614908" y="5629748"/>
                </a:cubicBezTo>
                <a:cubicBezTo>
                  <a:pt x="617220" y="5614722"/>
                  <a:pt x="619917" y="5596614"/>
                  <a:pt x="629549" y="5586211"/>
                </a:cubicBezTo>
                <a:cubicBezTo>
                  <a:pt x="641493" y="5573112"/>
                  <a:pt x="660372" y="5566177"/>
                  <a:pt x="676553" y="5557315"/>
                </a:cubicBezTo>
                <a:cubicBezTo>
                  <a:pt x="680406" y="5555004"/>
                  <a:pt x="685800" y="5555774"/>
                  <a:pt x="692735" y="5548454"/>
                </a:cubicBezTo>
                <a:cubicBezTo>
                  <a:pt x="677709" y="5543060"/>
                  <a:pt x="662298" y="5537666"/>
                  <a:pt x="645346" y="5531887"/>
                </a:cubicBezTo>
                <a:cubicBezTo>
                  <a:pt x="648813" y="5522255"/>
                  <a:pt x="651895" y="5513778"/>
                  <a:pt x="655363" y="5503761"/>
                </a:cubicBezTo>
                <a:cubicBezTo>
                  <a:pt x="636869" y="5495670"/>
                  <a:pt x="620688" y="5488735"/>
                  <a:pt x="602965" y="5481030"/>
                </a:cubicBezTo>
                <a:cubicBezTo>
                  <a:pt x="605276" y="5472554"/>
                  <a:pt x="607588" y="5464848"/>
                  <a:pt x="609900" y="5457142"/>
                </a:cubicBezTo>
                <a:cubicBezTo>
                  <a:pt x="591021" y="5447510"/>
                  <a:pt x="559428" y="5444043"/>
                  <a:pt x="593718" y="5415147"/>
                </a:cubicBezTo>
                <a:cubicBezTo>
                  <a:pt x="596415" y="5412835"/>
                  <a:pt x="591021" y="5393186"/>
                  <a:pt x="584471" y="5388947"/>
                </a:cubicBezTo>
                <a:cubicBezTo>
                  <a:pt x="574839" y="5382783"/>
                  <a:pt x="560969" y="5383554"/>
                  <a:pt x="545943" y="5381242"/>
                </a:cubicBezTo>
                <a:cubicBezTo>
                  <a:pt x="555960" y="5368528"/>
                  <a:pt x="564051" y="5358125"/>
                  <a:pt x="574069" y="5345796"/>
                </a:cubicBezTo>
                <a:cubicBezTo>
                  <a:pt x="580618" y="5353502"/>
                  <a:pt x="585627" y="5359666"/>
                  <a:pt x="588324" y="5362748"/>
                </a:cubicBezTo>
                <a:cubicBezTo>
                  <a:pt x="596800" y="5354272"/>
                  <a:pt x="604121" y="5346566"/>
                  <a:pt x="612211" y="5339632"/>
                </a:cubicBezTo>
                <a:cubicBezTo>
                  <a:pt x="616450" y="5335779"/>
                  <a:pt x="622229" y="5333852"/>
                  <a:pt x="627623" y="5330770"/>
                </a:cubicBezTo>
                <a:cubicBezTo>
                  <a:pt x="621458" y="5327688"/>
                  <a:pt x="615679" y="5323450"/>
                  <a:pt x="609129" y="5321523"/>
                </a:cubicBezTo>
                <a:cubicBezTo>
                  <a:pt x="604891" y="5320368"/>
                  <a:pt x="599497" y="5321909"/>
                  <a:pt x="584856" y="5322679"/>
                </a:cubicBezTo>
                <a:cubicBezTo>
                  <a:pt x="606047" y="5299177"/>
                  <a:pt x="622229" y="5281840"/>
                  <a:pt x="638025" y="5264117"/>
                </a:cubicBezTo>
                <a:cubicBezTo>
                  <a:pt x="607588" y="5257181"/>
                  <a:pt x="579077" y="5251017"/>
                  <a:pt x="555575" y="5245623"/>
                </a:cubicBezTo>
                <a:cubicBezTo>
                  <a:pt x="558272" y="5224047"/>
                  <a:pt x="560198" y="5207480"/>
                  <a:pt x="563281" y="5183593"/>
                </a:cubicBezTo>
                <a:cubicBezTo>
                  <a:pt x="572527" y="5170493"/>
                  <a:pt x="624155" y="5191684"/>
                  <a:pt x="612597" y="5147762"/>
                </a:cubicBezTo>
                <a:cubicBezTo>
                  <a:pt x="589865" y="5135818"/>
                  <a:pt x="570601" y="5125801"/>
                  <a:pt x="550952" y="5115784"/>
                </a:cubicBezTo>
                <a:cubicBezTo>
                  <a:pt x="550952" y="5112316"/>
                  <a:pt x="551337" y="5108848"/>
                  <a:pt x="551337" y="5105766"/>
                </a:cubicBezTo>
                <a:cubicBezTo>
                  <a:pt x="608744" y="5110390"/>
                  <a:pt x="643804" y="5084575"/>
                  <a:pt x="658830" y="5032177"/>
                </a:cubicBezTo>
                <a:cubicBezTo>
                  <a:pt x="645346" y="5026783"/>
                  <a:pt x="630705" y="5020619"/>
                  <a:pt x="616835" y="5014840"/>
                </a:cubicBezTo>
                <a:cubicBezTo>
                  <a:pt x="631475" y="5002896"/>
                  <a:pt x="641107" y="4994420"/>
                  <a:pt x="651125" y="4987100"/>
                </a:cubicBezTo>
                <a:cubicBezTo>
                  <a:pt x="656519" y="4983247"/>
                  <a:pt x="663068" y="4978623"/>
                  <a:pt x="669233" y="4978623"/>
                </a:cubicBezTo>
                <a:cubicBezTo>
                  <a:pt x="698514" y="4978238"/>
                  <a:pt x="722787" y="4971688"/>
                  <a:pt x="725869" y="4935472"/>
                </a:cubicBezTo>
                <a:cubicBezTo>
                  <a:pt x="706605" y="4925840"/>
                  <a:pt x="685800" y="4915437"/>
                  <a:pt x="665380" y="4905035"/>
                </a:cubicBezTo>
                <a:cubicBezTo>
                  <a:pt x="665765" y="4900411"/>
                  <a:pt x="666151" y="4895788"/>
                  <a:pt x="666536" y="4891165"/>
                </a:cubicBezTo>
                <a:cubicBezTo>
                  <a:pt x="698129" y="4888082"/>
                  <a:pt x="729722" y="4885000"/>
                  <a:pt x="761315" y="4881533"/>
                </a:cubicBezTo>
                <a:cubicBezTo>
                  <a:pt x="760930" y="4877295"/>
                  <a:pt x="760930" y="4873057"/>
                  <a:pt x="760545" y="4869204"/>
                </a:cubicBezTo>
                <a:cubicBezTo>
                  <a:pt x="715852" y="4885385"/>
                  <a:pt x="694662" y="4851095"/>
                  <a:pt x="678094" y="4824896"/>
                </a:cubicBezTo>
                <a:cubicBezTo>
                  <a:pt x="671930" y="4815264"/>
                  <a:pt x="698900" y="4784827"/>
                  <a:pt x="711999" y="4760939"/>
                </a:cubicBezTo>
                <a:cubicBezTo>
                  <a:pt x="720475" y="4772884"/>
                  <a:pt x="723943" y="4777507"/>
                  <a:pt x="728952" y="4784442"/>
                </a:cubicBezTo>
                <a:cubicBezTo>
                  <a:pt x="739739" y="4772884"/>
                  <a:pt x="756692" y="4762866"/>
                  <a:pt x="756306" y="4753234"/>
                </a:cubicBezTo>
                <a:cubicBezTo>
                  <a:pt x="755536" y="4734355"/>
                  <a:pt x="747830" y="4713935"/>
                  <a:pt x="737428" y="4697754"/>
                </a:cubicBezTo>
                <a:cubicBezTo>
                  <a:pt x="720475" y="4671169"/>
                  <a:pt x="684644" y="4651520"/>
                  <a:pt x="715852" y="4612221"/>
                </a:cubicBezTo>
                <a:cubicBezTo>
                  <a:pt x="720090" y="4606827"/>
                  <a:pt x="717008" y="4586022"/>
                  <a:pt x="713155" y="4584481"/>
                </a:cubicBezTo>
                <a:cubicBezTo>
                  <a:pt x="663068" y="4567914"/>
                  <a:pt x="699285" y="4510507"/>
                  <a:pt x="666536" y="4486234"/>
                </a:cubicBezTo>
                <a:cubicBezTo>
                  <a:pt x="665765" y="4485464"/>
                  <a:pt x="675012" y="4472364"/>
                  <a:pt x="678865" y="4464659"/>
                </a:cubicBezTo>
                <a:cubicBezTo>
                  <a:pt x="683103" y="4456568"/>
                  <a:pt x="686571" y="4447706"/>
                  <a:pt x="688882" y="4442312"/>
                </a:cubicBezTo>
                <a:cubicBezTo>
                  <a:pt x="669618" y="4437303"/>
                  <a:pt x="644960" y="4433451"/>
                  <a:pt x="644960" y="4430369"/>
                </a:cubicBezTo>
                <a:cubicBezTo>
                  <a:pt x="645346" y="4408407"/>
                  <a:pt x="651125" y="4386832"/>
                  <a:pt x="654592" y="4367183"/>
                </a:cubicBezTo>
                <a:cubicBezTo>
                  <a:pt x="672700" y="4365641"/>
                  <a:pt x="684644" y="4364871"/>
                  <a:pt x="696588" y="4363715"/>
                </a:cubicBezTo>
                <a:cubicBezTo>
                  <a:pt x="697358" y="4359862"/>
                  <a:pt x="698129" y="4356395"/>
                  <a:pt x="698900" y="4352542"/>
                </a:cubicBezTo>
                <a:cubicBezTo>
                  <a:pt x="672315" y="4339828"/>
                  <a:pt x="645346" y="4327498"/>
                  <a:pt x="619146" y="4314784"/>
                </a:cubicBezTo>
                <a:cubicBezTo>
                  <a:pt x="613753" y="4312087"/>
                  <a:pt x="607588" y="4307849"/>
                  <a:pt x="604891" y="4302841"/>
                </a:cubicBezTo>
                <a:cubicBezTo>
                  <a:pt x="575995" y="4251983"/>
                  <a:pt x="539779" y="4200356"/>
                  <a:pt x="541705" y="4141793"/>
                </a:cubicBezTo>
                <a:cubicBezTo>
                  <a:pt x="542476" y="4118676"/>
                  <a:pt x="520129" y="4075139"/>
                  <a:pt x="565207" y="4059728"/>
                </a:cubicBezTo>
                <a:cubicBezTo>
                  <a:pt x="562510" y="4051637"/>
                  <a:pt x="561740" y="4040850"/>
                  <a:pt x="556346" y="4036226"/>
                </a:cubicBezTo>
                <a:cubicBezTo>
                  <a:pt x="534385" y="4016962"/>
                  <a:pt x="510882" y="3999624"/>
                  <a:pt x="487380" y="3981131"/>
                </a:cubicBezTo>
                <a:cubicBezTo>
                  <a:pt x="527450" y="3931815"/>
                  <a:pt x="482757" y="3892516"/>
                  <a:pt x="483528" y="3850135"/>
                </a:cubicBezTo>
                <a:cubicBezTo>
                  <a:pt x="483913" y="3835495"/>
                  <a:pt x="471199" y="3820469"/>
                  <a:pt x="464649" y="3805828"/>
                </a:cubicBezTo>
                <a:cubicBezTo>
                  <a:pt x="468116" y="3803517"/>
                  <a:pt x="471584" y="3801590"/>
                  <a:pt x="475051" y="3799278"/>
                </a:cubicBezTo>
                <a:cubicBezTo>
                  <a:pt x="465034" y="3795040"/>
                  <a:pt x="455017" y="3790417"/>
                  <a:pt x="441147" y="3784638"/>
                </a:cubicBezTo>
                <a:cubicBezTo>
                  <a:pt x="449238" y="3775776"/>
                  <a:pt x="456173" y="3768841"/>
                  <a:pt x="463878" y="3760750"/>
                </a:cubicBezTo>
                <a:cubicBezTo>
                  <a:pt x="456943" y="3743413"/>
                  <a:pt x="450008" y="3725690"/>
                  <a:pt x="442302" y="3708737"/>
                </a:cubicBezTo>
                <a:cubicBezTo>
                  <a:pt x="436523" y="3696023"/>
                  <a:pt x="422268" y="3682924"/>
                  <a:pt x="446541" y="3673677"/>
                </a:cubicBezTo>
                <a:cubicBezTo>
                  <a:pt x="448852" y="3672906"/>
                  <a:pt x="450393" y="3660963"/>
                  <a:pt x="448852" y="3660192"/>
                </a:cubicBezTo>
                <a:cubicBezTo>
                  <a:pt x="412251" y="3639772"/>
                  <a:pt x="435367" y="3605867"/>
                  <a:pt x="429974" y="3576586"/>
                </a:cubicBezTo>
                <a:cubicBezTo>
                  <a:pt x="420727" y="3575045"/>
                  <a:pt x="411480" y="3573504"/>
                  <a:pt x="400692" y="3571963"/>
                </a:cubicBezTo>
                <a:cubicBezTo>
                  <a:pt x="413406" y="3557322"/>
                  <a:pt x="424194" y="3545378"/>
                  <a:pt x="438064" y="3528811"/>
                </a:cubicBezTo>
                <a:cubicBezTo>
                  <a:pt x="414177" y="3515326"/>
                  <a:pt x="393372" y="3503383"/>
                  <a:pt x="371026" y="3490668"/>
                </a:cubicBezTo>
                <a:cubicBezTo>
                  <a:pt x="380272" y="3483348"/>
                  <a:pt x="391445" y="3474872"/>
                  <a:pt x="410324" y="3459846"/>
                </a:cubicBezTo>
                <a:cubicBezTo>
                  <a:pt x="378731" y="3455222"/>
                  <a:pt x="354844" y="3432106"/>
                  <a:pt x="342515" y="3479881"/>
                </a:cubicBezTo>
                <a:cubicBezTo>
                  <a:pt x="339433" y="3476028"/>
                  <a:pt x="336350" y="3472175"/>
                  <a:pt x="333268" y="3467937"/>
                </a:cubicBezTo>
                <a:cubicBezTo>
                  <a:pt x="344056" y="3452525"/>
                  <a:pt x="355229" y="3437114"/>
                  <a:pt x="367173" y="3420162"/>
                </a:cubicBezTo>
                <a:cubicBezTo>
                  <a:pt x="351376" y="3383560"/>
                  <a:pt x="333268" y="3343876"/>
                  <a:pt x="317857" y="3303037"/>
                </a:cubicBezTo>
                <a:cubicBezTo>
                  <a:pt x="314004" y="3293405"/>
                  <a:pt x="318242" y="3281075"/>
                  <a:pt x="318627" y="3269902"/>
                </a:cubicBezTo>
                <a:cubicBezTo>
                  <a:pt x="319013" y="3251409"/>
                  <a:pt x="318627" y="3232915"/>
                  <a:pt x="318627" y="3214422"/>
                </a:cubicBezTo>
                <a:cubicBezTo>
                  <a:pt x="315160" y="3214037"/>
                  <a:pt x="311307" y="3213651"/>
                  <a:pt x="307839" y="3212881"/>
                </a:cubicBezTo>
                <a:cubicBezTo>
                  <a:pt x="312463" y="3204405"/>
                  <a:pt x="323636" y="3192846"/>
                  <a:pt x="320939" y="3187838"/>
                </a:cubicBezTo>
                <a:cubicBezTo>
                  <a:pt x="310922" y="3167418"/>
                  <a:pt x="300519" y="3143916"/>
                  <a:pt x="283181" y="3131587"/>
                </a:cubicBezTo>
                <a:cubicBezTo>
                  <a:pt x="271238" y="3123110"/>
                  <a:pt x="268541" y="3114249"/>
                  <a:pt x="261606" y="3105002"/>
                </a:cubicBezTo>
                <a:cubicBezTo>
                  <a:pt x="247736" y="3086509"/>
                  <a:pt x="226160" y="3067630"/>
                  <a:pt x="204199" y="3062236"/>
                </a:cubicBezTo>
                <a:cubicBezTo>
                  <a:pt x="181082" y="3056457"/>
                  <a:pt x="179156" y="3043743"/>
                  <a:pt x="172991" y="3027176"/>
                </a:cubicBezTo>
                <a:cubicBezTo>
                  <a:pt x="169524" y="3017543"/>
                  <a:pt x="159121" y="3010223"/>
                  <a:pt x="150645" y="2999820"/>
                </a:cubicBezTo>
                <a:cubicBezTo>
                  <a:pt x="152186" y="2997894"/>
                  <a:pt x="158736" y="2991344"/>
                  <a:pt x="163744" y="2983639"/>
                </a:cubicBezTo>
                <a:cubicBezTo>
                  <a:pt x="168368" y="2976318"/>
                  <a:pt x="171450" y="2968228"/>
                  <a:pt x="174147" y="2963219"/>
                </a:cubicBezTo>
                <a:cubicBezTo>
                  <a:pt x="152957" y="2953202"/>
                  <a:pt x="134078" y="2943955"/>
                  <a:pt x="123675" y="2938946"/>
                </a:cubicBezTo>
                <a:cubicBezTo>
                  <a:pt x="98632" y="2937020"/>
                  <a:pt x="77056" y="2941643"/>
                  <a:pt x="63571" y="2933167"/>
                </a:cubicBezTo>
                <a:cubicBezTo>
                  <a:pt x="27355" y="2910821"/>
                  <a:pt x="30052" y="2906583"/>
                  <a:pt x="67039" y="2884236"/>
                </a:cubicBezTo>
                <a:cubicBezTo>
                  <a:pt x="76671" y="2878457"/>
                  <a:pt x="81680" y="2860734"/>
                  <a:pt x="83991" y="2847634"/>
                </a:cubicBezTo>
                <a:cubicBezTo>
                  <a:pt x="85918" y="2836076"/>
                  <a:pt x="81294" y="2823362"/>
                  <a:pt x="78983" y="2806024"/>
                </a:cubicBezTo>
                <a:cubicBezTo>
                  <a:pt x="94779" y="2812189"/>
                  <a:pt x="105567" y="2816042"/>
                  <a:pt x="116740" y="2820280"/>
                </a:cubicBezTo>
                <a:cubicBezTo>
                  <a:pt x="118667" y="2816812"/>
                  <a:pt x="120593" y="2813345"/>
                  <a:pt x="122519" y="2809877"/>
                </a:cubicBezTo>
                <a:cubicBezTo>
                  <a:pt x="88615" y="2790998"/>
                  <a:pt x="54710" y="2772120"/>
                  <a:pt x="24658" y="2755167"/>
                </a:cubicBezTo>
                <a:cubicBezTo>
                  <a:pt x="41996" y="2725501"/>
                  <a:pt x="58948" y="2696990"/>
                  <a:pt x="70506" y="2676955"/>
                </a:cubicBezTo>
                <a:cubicBezTo>
                  <a:pt x="57022" y="2668094"/>
                  <a:pt x="36216" y="2661544"/>
                  <a:pt x="32749" y="2649985"/>
                </a:cubicBezTo>
                <a:cubicBezTo>
                  <a:pt x="29667" y="2639198"/>
                  <a:pt x="44693" y="2622631"/>
                  <a:pt x="54710" y="2602596"/>
                </a:cubicBezTo>
                <a:cubicBezTo>
                  <a:pt x="54710" y="2602596"/>
                  <a:pt x="45463" y="2598358"/>
                  <a:pt x="35061" y="2593734"/>
                </a:cubicBezTo>
                <a:cubicBezTo>
                  <a:pt x="53169" y="2580250"/>
                  <a:pt x="65112" y="2571388"/>
                  <a:pt x="77441" y="2562141"/>
                </a:cubicBezTo>
                <a:cubicBezTo>
                  <a:pt x="69736" y="2557133"/>
                  <a:pt x="61645" y="2552124"/>
                  <a:pt x="53939" y="2547115"/>
                </a:cubicBezTo>
                <a:cubicBezTo>
                  <a:pt x="69351" y="2516293"/>
                  <a:pt x="44307" y="2463510"/>
                  <a:pt x="0" y="2442704"/>
                </a:cubicBezTo>
                <a:cubicBezTo>
                  <a:pt x="10017" y="2431146"/>
                  <a:pt x="19264" y="2420358"/>
                  <a:pt x="28511" y="2409570"/>
                </a:cubicBezTo>
                <a:cubicBezTo>
                  <a:pt x="20805" y="2404176"/>
                  <a:pt x="13485" y="2398397"/>
                  <a:pt x="1541" y="2389921"/>
                </a:cubicBezTo>
                <a:cubicBezTo>
                  <a:pt x="15411" y="2379904"/>
                  <a:pt x="28896" y="2374124"/>
                  <a:pt x="36602" y="2364107"/>
                </a:cubicBezTo>
                <a:cubicBezTo>
                  <a:pt x="44307" y="2353705"/>
                  <a:pt x="46234" y="2339064"/>
                  <a:pt x="51242" y="2325194"/>
                </a:cubicBezTo>
                <a:cubicBezTo>
                  <a:pt x="61260" y="2327505"/>
                  <a:pt x="70121" y="2329817"/>
                  <a:pt x="82450" y="2332514"/>
                </a:cubicBezTo>
                <a:cubicBezTo>
                  <a:pt x="82450" y="2308241"/>
                  <a:pt x="82450" y="2286666"/>
                  <a:pt x="82450" y="2256228"/>
                </a:cubicBezTo>
                <a:cubicBezTo>
                  <a:pt x="94779" y="2257384"/>
                  <a:pt x="112117" y="2258925"/>
                  <a:pt x="124831" y="2260081"/>
                </a:cubicBezTo>
                <a:cubicBezTo>
                  <a:pt x="120593" y="2238120"/>
                  <a:pt x="107108" y="2212692"/>
                  <a:pt x="114043" y="2193813"/>
                </a:cubicBezTo>
                <a:cubicBezTo>
                  <a:pt x="119822" y="2177631"/>
                  <a:pt x="147948" y="2169540"/>
                  <a:pt x="167982" y="2156826"/>
                </a:cubicBezTo>
                <a:cubicBezTo>
                  <a:pt x="154883" y="2137562"/>
                  <a:pt x="146407" y="2117142"/>
                  <a:pt x="178770" y="2099034"/>
                </a:cubicBezTo>
                <a:cubicBezTo>
                  <a:pt x="187247" y="2094410"/>
                  <a:pt x="185705" y="2072064"/>
                  <a:pt x="188788" y="2057809"/>
                </a:cubicBezTo>
                <a:cubicBezTo>
                  <a:pt x="225004" y="2062817"/>
                  <a:pt x="251588" y="2053185"/>
                  <a:pt x="275091" y="2022363"/>
                </a:cubicBezTo>
                <a:cubicBezTo>
                  <a:pt x="289731" y="2003484"/>
                  <a:pt x="319783" y="1996549"/>
                  <a:pt x="342129" y="1983449"/>
                </a:cubicBezTo>
                <a:cubicBezTo>
                  <a:pt x="378346" y="1962259"/>
                  <a:pt x="413021" y="1938757"/>
                  <a:pt x="450393" y="1919878"/>
                </a:cubicBezTo>
                <a:cubicBezTo>
                  <a:pt x="462337" y="1914099"/>
                  <a:pt x="480060" y="1920263"/>
                  <a:pt x="501250" y="1921419"/>
                </a:cubicBezTo>
                <a:cubicBezTo>
                  <a:pt x="503177" y="1915640"/>
                  <a:pt x="507415" y="1904467"/>
                  <a:pt x="511268" y="1893294"/>
                </a:cubicBezTo>
                <a:cubicBezTo>
                  <a:pt x="553649" y="1870562"/>
                  <a:pt x="609514" y="1907549"/>
                  <a:pt x="648813" y="1861315"/>
                </a:cubicBezTo>
                <a:cubicBezTo>
                  <a:pt x="655748" y="1853225"/>
                  <a:pt x="682333" y="1862086"/>
                  <a:pt x="700055" y="1864012"/>
                </a:cubicBezTo>
                <a:cubicBezTo>
                  <a:pt x="703908" y="1864398"/>
                  <a:pt x="710458" y="1870177"/>
                  <a:pt x="710843" y="1869792"/>
                </a:cubicBezTo>
                <a:cubicBezTo>
                  <a:pt x="737813" y="1835116"/>
                  <a:pt x="809475" y="1855922"/>
                  <a:pt x="811402" y="1788497"/>
                </a:cubicBezTo>
                <a:cubicBezTo>
                  <a:pt x="811787" y="1779251"/>
                  <a:pt x="826813" y="1769618"/>
                  <a:pt x="836060" y="1761913"/>
                </a:cubicBezTo>
                <a:cubicBezTo>
                  <a:pt x="845692" y="1753822"/>
                  <a:pt x="861488" y="1749969"/>
                  <a:pt x="866497" y="1740337"/>
                </a:cubicBezTo>
                <a:cubicBezTo>
                  <a:pt x="883064" y="1706818"/>
                  <a:pt x="911575" y="1699883"/>
                  <a:pt x="945479" y="1701424"/>
                </a:cubicBezTo>
                <a:cubicBezTo>
                  <a:pt x="943553" y="1698342"/>
                  <a:pt x="942012" y="1694874"/>
                  <a:pt x="940085" y="1691792"/>
                </a:cubicBezTo>
                <a:cubicBezTo>
                  <a:pt x="953956" y="1682160"/>
                  <a:pt x="969367" y="1674454"/>
                  <a:pt x="981696" y="1663281"/>
                </a:cubicBezTo>
                <a:cubicBezTo>
                  <a:pt x="1014830" y="1632459"/>
                  <a:pt x="1072237" y="1626294"/>
                  <a:pt x="1077631" y="1566190"/>
                </a:cubicBezTo>
                <a:cubicBezTo>
                  <a:pt x="1078787" y="1554632"/>
                  <a:pt x="1103830" y="1547311"/>
                  <a:pt x="1111535" y="1534212"/>
                </a:cubicBezTo>
                <a:cubicBezTo>
                  <a:pt x="1130029" y="1502619"/>
                  <a:pt x="1144670" y="1469099"/>
                  <a:pt x="1158925" y="1440589"/>
                </a:cubicBezTo>
                <a:cubicBezTo>
                  <a:pt x="1146981" y="1429416"/>
                  <a:pt x="1129258" y="1419398"/>
                  <a:pt x="1130029" y="1411693"/>
                </a:cubicBezTo>
                <a:cubicBezTo>
                  <a:pt x="1131955" y="1396667"/>
                  <a:pt x="1144284" y="1383182"/>
                  <a:pt x="1154302" y="1365074"/>
                </a:cubicBezTo>
                <a:cubicBezTo>
                  <a:pt x="1144284" y="1343113"/>
                  <a:pt x="1144670" y="1319996"/>
                  <a:pt x="1175877" y="1299576"/>
                </a:cubicBezTo>
                <a:cubicBezTo>
                  <a:pt x="1210938" y="1276844"/>
                  <a:pt x="1201306" y="1237546"/>
                  <a:pt x="1188592" y="1210576"/>
                </a:cubicBezTo>
                <a:cubicBezTo>
                  <a:pt x="1170869" y="1173204"/>
                  <a:pt x="1175877" y="1128126"/>
                  <a:pt x="1189748" y="1107321"/>
                </a:cubicBezTo>
                <a:cubicBezTo>
                  <a:pt x="1214791" y="1069948"/>
                  <a:pt x="1201306" y="1044520"/>
                  <a:pt x="1191674" y="1012927"/>
                </a:cubicBezTo>
                <a:cubicBezTo>
                  <a:pt x="1190133" y="1008304"/>
                  <a:pt x="1193215" y="998671"/>
                  <a:pt x="1197453" y="995974"/>
                </a:cubicBezTo>
                <a:cubicBezTo>
                  <a:pt x="1249466" y="964381"/>
                  <a:pt x="1233670" y="915836"/>
                  <a:pt x="1234440" y="868832"/>
                </a:cubicBezTo>
                <a:cubicBezTo>
                  <a:pt x="1234825" y="840706"/>
                  <a:pt x="1249466" y="812581"/>
                  <a:pt x="1257942" y="784455"/>
                </a:cubicBezTo>
                <a:cubicBezTo>
                  <a:pt x="1260254" y="776364"/>
                  <a:pt x="1267574" y="768659"/>
                  <a:pt x="1267574" y="760953"/>
                </a:cubicBezTo>
                <a:cubicBezTo>
                  <a:pt x="1266804" y="708170"/>
                  <a:pt x="1261025" y="655386"/>
                  <a:pt x="1263721" y="602603"/>
                </a:cubicBezTo>
                <a:cubicBezTo>
                  <a:pt x="1266418" y="551746"/>
                  <a:pt x="1277206" y="501274"/>
                  <a:pt x="1284527" y="450417"/>
                </a:cubicBezTo>
                <a:cubicBezTo>
                  <a:pt x="1284912" y="448105"/>
                  <a:pt x="1288765" y="445408"/>
                  <a:pt x="1287994" y="443867"/>
                </a:cubicBezTo>
                <a:cubicBezTo>
                  <a:pt x="1269501" y="387616"/>
                  <a:pt x="1315734" y="343694"/>
                  <a:pt x="1316505" y="290525"/>
                </a:cubicBezTo>
                <a:cubicBezTo>
                  <a:pt x="1316890" y="253923"/>
                  <a:pt x="1331146" y="218092"/>
                  <a:pt x="1336154" y="181105"/>
                </a:cubicBezTo>
                <a:cubicBezTo>
                  <a:pt x="1338081" y="164924"/>
                  <a:pt x="1329219" y="147586"/>
                  <a:pt x="1330375" y="131404"/>
                </a:cubicBezTo>
                <a:cubicBezTo>
                  <a:pt x="1331916" y="109828"/>
                  <a:pt x="1338081" y="88253"/>
                  <a:pt x="1343475" y="67062"/>
                </a:cubicBezTo>
                <a:cubicBezTo>
                  <a:pt x="1345016" y="60127"/>
                  <a:pt x="1354262" y="53577"/>
                  <a:pt x="1353492" y="47798"/>
                </a:cubicBezTo>
                <a:cubicBezTo>
                  <a:pt x="1347327" y="4647"/>
                  <a:pt x="1386241" y="794"/>
                  <a:pt x="1410128" y="23"/>
                </a:cubicBezTo>
                <a:cubicBezTo>
                  <a:pt x="1434016" y="-747"/>
                  <a:pt x="1459829" y="17746"/>
                  <a:pt x="1482561" y="31231"/>
                </a:cubicBezTo>
                <a:cubicBezTo>
                  <a:pt x="1494505" y="38166"/>
                  <a:pt x="1508760" y="52036"/>
                  <a:pt x="1510301" y="63980"/>
                </a:cubicBezTo>
                <a:cubicBezTo>
                  <a:pt x="1513384" y="90950"/>
                  <a:pt x="1515695" y="121387"/>
                  <a:pt x="1506448" y="146045"/>
                </a:cubicBezTo>
                <a:cubicBezTo>
                  <a:pt x="1494119" y="179179"/>
                  <a:pt x="1505678" y="205378"/>
                  <a:pt x="1513769" y="234659"/>
                </a:cubicBezTo>
                <a:cubicBezTo>
                  <a:pt x="1519933" y="257391"/>
                  <a:pt x="1521860" y="281278"/>
                  <a:pt x="1531106" y="296690"/>
                </a:cubicBezTo>
                <a:cubicBezTo>
                  <a:pt x="1541894" y="306322"/>
                  <a:pt x="1563470" y="318265"/>
                  <a:pt x="1561929" y="325586"/>
                </a:cubicBezTo>
                <a:cubicBezTo>
                  <a:pt x="1553067" y="368737"/>
                  <a:pt x="1596604" y="385690"/>
                  <a:pt x="1604695" y="419594"/>
                </a:cubicBezTo>
                <a:cubicBezTo>
                  <a:pt x="1609318" y="439244"/>
                  <a:pt x="1623189" y="456581"/>
                  <a:pt x="1633206" y="474689"/>
                </a:cubicBezTo>
                <a:cubicBezTo>
                  <a:pt x="1638600" y="484707"/>
                  <a:pt x="1642453" y="495880"/>
                  <a:pt x="1650158" y="503585"/>
                </a:cubicBezTo>
                <a:cubicBezTo>
                  <a:pt x="1664414" y="517841"/>
                  <a:pt x="1670193" y="529014"/>
                  <a:pt x="1665955" y="552516"/>
                </a:cubicBezTo>
                <a:cubicBezTo>
                  <a:pt x="1662487" y="570239"/>
                  <a:pt x="1681366" y="596053"/>
                  <a:pt x="1696777" y="611849"/>
                </a:cubicBezTo>
                <a:cubicBezTo>
                  <a:pt x="1724132" y="639975"/>
                  <a:pt x="1745323" y="666174"/>
                  <a:pt x="1744167" y="709326"/>
                </a:cubicBezTo>
                <a:cubicBezTo>
                  <a:pt x="1743396" y="734754"/>
                  <a:pt x="1758037" y="760568"/>
                  <a:pt x="1764587" y="786767"/>
                </a:cubicBezTo>
                <a:cubicBezTo>
                  <a:pt x="1767284" y="797170"/>
                  <a:pt x="1769210" y="809499"/>
                  <a:pt x="1766128" y="819516"/>
                </a:cubicBezTo>
                <a:cubicBezTo>
                  <a:pt x="1752258" y="867676"/>
                  <a:pt x="1792327" y="898884"/>
                  <a:pt x="1802730" y="939338"/>
                </a:cubicBezTo>
                <a:cubicBezTo>
                  <a:pt x="1811976" y="976710"/>
                  <a:pt x="1812747" y="1020247"/>
                  <a:pt x="1833167" y="1050299"/>
                </a:cubicBezTo>
                <a:cubicBezTo>
                  <a:pt x="1863989" y="1094992"/>
                  <a:pt x="1830855" y="1147775"/>
                  <a:pt x="1861677" y="1188615"/>
                </a:cubicBezTo>
                <a:cubicBezTo>
                  <a:pt x="1877474" y="1209420"/>
                  <a:pt x="1875162" y="1231766"/>
                  <a:pt x="1874006" y="1255268"/>
                </a:cubicBezTo>
                <a:cubicBezTo>
                  <a:pt x="1873621" y="1260663"/>
                  <a:pt x="1880556" y="1266056"/>
                  <a:pt x="1884024" y="1271450"/>
                </a:cubicBezTo>
                <a:cubicBezTo>
                  <a:pt x="1888262" y="1278000"/>
                  <a:pt x="1897509" y="1287632"/>
                  <a:pt x="1895967" y="1290714"/>
                </a:cubicBezTo>
                <a:cubicBezTo>
                  <a:pt x="1868998" y="1334636"/>
                  <a:pt x="1918699" y="1359680"/>
                  <a:pt x="1922552" y="1395896"/>
                </a:cubicBezTo>
                <a:cubicBezTo>
                  <a:pt x="1923322" y="1403602"/>
                  <a:pt x="1944128" y="1408996"/>
                  <a:pt x="1958383" y="1416701"/>
                </a:cubicBezTo>
                <a:cubicBezTo>
                  <a:pt x="1952604" y="1425177"/>
                  <a:pt x="1947210" y="1432883"/>
                  <a:pt x="1943357" y="1438662"/>
                </a:cubicBezTo>
                <a:cubicBezTo>
                  <a:pt x="1956457" y="1458697"/>
                  <a:pt x="1968785" y="1478346"/>
                  <a:pt x="1984197" y="1502619"/>
                </a:cubicBezTo>
                <a:cubicBezTo>
                  <a:pt x="1970327" y="1511866"/>
                  <a:pt x="1956071" y="1521112"/>
                  <a:pt x="1941816" y="1530744"/>
                </a:cubicBezTo>
                <a:cubicBezTo>
                  <a:pt x="1942586" y="1534597"/>
                  <a:pt x="1943742" y="1538450"/>
                  <a:pt x="1944513" y="1542303"/>
                </a:cubicBezTo>
                <a:cubicBezTo>
                  <a:pt x="1963006" y="1538450"/>
                  <a:pt x="1982270" y="1536524"/>
                  <a:pt x="1999993" y="1530359"/>
                </a:cubicBezTo>
                <a:cubicBezTo>
                  <a:pt x="2026192" y="1521498"/>
                  <a:pt x="2051236" y="1509169"/>
                  <a:pt x="2076664" y="1498766"/>
                </a:cubicBezTo>
                <a:cubicBezTo>
                  <a:pt x="2078976" y="1497610"/>
                  <a:pt x="2082443" y="1497995"/>
                  <a:pt x="2083985" y="1496454"/>
                </a:cubicBezTo>
                <a:cubicBezTo>
                  <a:pt x="2122513" y="1453688"/>
                  <a:pt x="2181461" y="1463320"/>
                  <a:pt x="2228465" y="1440203"/>
                </a:cubicBezTo>
                <a:cubicBezTo>
                  <a:pt x="2252352" y="1428260"/>
                  <a:pt x="2287413" y="1434809"/>
                  <a:pt x="2316309" y="1438662"/>
                </a:cubicBezTo>
                <a:cubicBezTo>
                  <a:pt x="2357149" y="1444441"/>
                  <a:pt x="2397218" y="1455229"/>
                  <a:pt x="2437672" y="1464476"/>
                </a:cubicBezTo>
                <a:cubicBezTo>
                  <a:pt x="2464257" y="1470641"/>
                  <a:pt x="2508179" y="1524965"/>
                  <a:pt x="2503555" y="1542688"/>
                </a:cubicBezTo>
                <a:cubicBezTo>
                  <a:pt x="2582153" y="1558485"/>
                  <a:pt x="2580997" y="1642091"/>
                  <a:pt x="2618754" y="1678307"/>
                </a:cubicBezTo>
                <a:cubicBezTo>
                  <a:pt x="2614131" y="1710285"/>
                  <a:pt x="2609122" y="1734943"/>
                  <a:pt x="2607196" y="1759986"/>
                </a:cubicBezTo>
                <a:cubicBezTo>
                  <a:pt x="2603728" y="1811614"/>
                  <a:pt x="2599876" y="1863627"/>
                  <a:pt x="2600646" y="1915255"/>
                </a:cubicBezTo>
                <a:cubicBezTo>
                  <a:pt x="2601032" y="1949930"/>
                  <a:pt x="2608352" y="1984605"/>
                  <a:pt x="2612590" y="2019280"/>
                </a:cubicBezTo>
                <a:cubicBezTo>
                  <a:pt x="2614131" y="2032380"/>
                  <a:pt x="2615287" y="2045865"/>
                  <a:pt x="2617599" y="2066670"/>
                </a:cubicBezTo>
                <a:cubicBezTo>
                  <a:pt x="2628772" y="2082467"/>
                  <a:pt x="2660750" y="2098263"/>
                  <a:pt x="2645339" y="2135250"/>
                </a:cubicBezTo>
                <a:cubicBezTo>
                  <a:pt x="2686179" y="2158752"/>
                  <a:pt x="2627231" y="2202674"/>
                  <a:pt x="2663832" y="2226947"/>
                </a:cubicBezTo>
                <a:cubicBezTo>
                  <a:pt x="2664603" y="2227332"/>
                  <a:pt x="2664218" y="2230415"/>
                  <a:pt x="2664603" y="2230415"/>
                </a:cubicBezTo>
                <a:cubicBezTo>
                  <a:pt x="2719698" y="2236579"/>
                  <a:pt x="2709681" y="2288977"/>
                  <a:pt x="2727404" y="2320956"/>
                </a:cubicBezTo>
                <a:cubicBezTo>
                  <a:pt x="2731642" y="2328276"/>
                  <a:pt x="2731642" y="2347155"/>
                  <a:pt x="2729715" y="2347540"/>
                </a:cubicBezTo>
                <a:cubicBezTo>
                  <a:pt x="2691187" y="2359098"/>
                  <a:pt x="2703516" y="2398782"/>
                  <a:pt x="2709296" y="2412267"/>
                </a:cubicBezTo>
                <a:cubicBezTo>
                  <a:pt x="2717386" y="2432302"/>
                  <a:pt x="2713148" y="2461583"/>
                  <a:pt x="2740118" y="2474683"/>
                </a:cubicBezTo>
                <a:cubicBezTo>
                  <a:pt x="2745127" y="2476994"/>
                  <a:pt x="2744356" y="2493947"/>
                  <a:pt x="2744356" y="2504349"/>
                </a:cubicBezTo>
                <a:cubicBezTo>
                  <a:pt x="2744356" y="2515908"/>
                  <a:pt x="2742430" y="2527081"/>
                  <a:pt x="2740889" y="2544033"/>
                </a:cubicBezTo>
                <a:cubicBezTo>
                  <a:pt x="2737036" y="2545960"/>
                  <a:pt x="2727404" y="2551354"/>
                  <a:pt x="2707369" y="2561756"/>
                </a:cubicBezTo>
                <a:cubicBezTo>
                  <a:pt x="2743200" y="2583717"/>
                  <a:pt x="2772867" y="2601440"/>
                  <a:pt x="2803689" y="2620319"/>
                </a:cubicBezTo>
                <a:cubicBezTo>
                  <a:pt x="2804075" y="2605678"/>
                  <a:pt x="2858399" y="2600284"/>
                  <a:pt x="2819871" y="2574856"/>
                </a:cubicBezTo>
                <a:cubicBezTo>
                  <a:pt x="2831044" y="2558674"/>
                  <a:pt x="2842988" y="2544419"/>
                  <a:pt x="2851849" y="2528622"/>
                </a:cubicBezTo>
                <a:cubicBezTo>
                  <a:pt x="2863793" y="2507817"/>
                  <a:pt x="2859170" y="2463895"/>
                  <a:pt x="2905018" y="2497799"/>
                </a:cubicBezTo>
                <a:cubicBezTo>
                  <a:pt x="2912339" y="2503193"/>
                  <a:pt x="2932758" y="2490864"/>
                  <a:pt x="2947399" y="2486626"/>
                </a:cubicBezTo>
                <a:cubicBezTo>
                  <a:pt x="2935070" y="2473527"/>
                  <a:pt x="2925438" y="2458886"/>
                  <a:pt x="2911953" y="2450025"/>
                </a:cubicBezTo>
                <a:cubicBezTo>
                  <a:pt x="2897698" y="2440393"/>
                  <a:pt x="2879975" y="2436155"/>
                  <a:pt x="2851849" y="2424982"/>
                </a:cubicBezTo>
                <a:cubicBezTo>
                  <a:pt x="2873425" y="2414964"/>
                  <a:pt x="2888836" y="2410726"/>
                  <a:pt x="2900395" y="2401865"/>
                </a:cubicBezTo>
                <a:cubicBezTo>
                  <a:pt x="2906945" y="2396856"/>
                  <a:pt x="2910412" y="2383371"/>
                  <a:pt x="2909642" y="2374124"/>
                </a:cubicBezTo>
                <a:cubicBezTo>
                  <a:pt x="2909256" y="2366419"/>
                  <a:pt x="2902321" y="2356401"/>
                  <a:pt x="2895386" y="2352549"/>
                </a:cubicBezTo>
                <a:cubicBezTo>
                  <a:pt x="2867261" y="2335981"/>
                  <a:pt x="2866490" y="2315562"/>
                  <a:pt x="2889992" y="2288592"/>
                </a:cubicBezTo>
                <a:cubicBezTo>
                  <a:pt x="2873425" y="2287436"/>
                  <a:pt x="2863023" y="2286666"/>
                  <a:pt x="2848382" y="2285510"/>
                </a:cubicBezTo>
                <a:cubicBezTo>
                  <a:pt x="2867261" y="2260852"/>
                  <a:pt x="2884213" y="2238891"/>
                  <a:pt x="2905018" y="2211921"/>
                </a:cubicBezTo>
                <a:cubicBezTo>
                  <a:pt x="2891533" y="2170311"/>
                  <a:pt x="2907715" y="2149120"/>
                  <a:pt x="2958187" y="2136021"/>
                </a:cubicBezTo>
                <a:cubicBezTo>
                  <a:pt x="2987083" y="2128315"/>
                  <a:pt x="3011741" y="2104428"/>
                  <a:pt x="3038326" y="2087475"/>
                </a:cubicBezTo>
                <a:cubicBezTo>
                  <a:pt x="3040252" y="2086319"/>
                  <a:pt x="3042564" y="2082081"/>
                  <a:pt x="3041793" y="2080925"/>
                </a:cubicBezTo>
                <a:cubicBezTo>
                  <a:pt x="3016364" y="2043168"/>
                  <a:pt x="3046801" y="2009263"/>
                  <a:pt x="3049113" y="1973432"/>
                </a:cubicBezTo>
                <a:cubicBezTo>
                  <a:pt x="3050269" y="1954553"/>
                  <a:pt x="3054122" y="1934133"/>
                  <a:pt x="3062213" y="1917181"/>
                </a:cubicBezTo>
                <a:cubicBezTo>
                  <a:pt x="3069533" y="1901770"/>
                  <a:pt x="3040252" y="1884047"/>
                  <a:pt x="3069918" y="1870562"/>
                </a:cubicBezTo>
                <a:cubicBezTo>
                  <a:pt x="3084944" y="1863627"/>
                  <a:pt x="3091494" y="1835116"/>
                  <a:pt x="3106135" y="1830878"/>
                </a:cubicBezTo>
                <a:cubicBezTo>
                  <a:pt x="3140040" y="1820861"/>
                  <a:pt x="3146975" y="1792350"/>
                  <a:pt x="3158148" y="1768463"/>
                </a:cubicBezTo>
                <a:cubicBezTo>
                  <a:pt x="3171247" y="1739952"/>
                  <a:pt x="3184347" y="1724541"/>
                  <a:pt x="3217481" y="1739181"/>
                </a:cubicBezTo>
                <a:cubicBezTo>
                  <a:pt x="3225187" y="1742649"/>
                  <a:pt x="3236360" y="1738411"/>
                  <a:pt x="3249845" y="1737640"/>
                </a:cubicBezTo>
                <a:cubicBezTo>
                  <a:pt x="3243295" y="1726082"/>
                  <a:pt x="3239827" y="1719532"/>
                  <a:pt x="3235975" y="1712982"/>
                </a:cubicBezTo>
                <a:cubicBezTo>
                  <a:pt x="3257550" y="1711826"/>
                  <a:pt x="3276429" y="1711826"/>
                  <a:pt x="3295308" y="1709900"/>
                </a:cubicBezTo>
                <a:cubicBezTo>
                  <a:pt x="3305325" y="1708744"/>
                  <a:pt x="3321892" y="1706047"/>
                  <a:pt x="3323433" y="1701039"/>
                </a:cubicBezTo>
                <a:cubicBezTo>
                  <a:pt x="3326130" y="1691021"/>
                  <a:pt x="3321507" y="1677922"/>
                  <a:pt x="3318039" y="1666749"/>
                </a:cubicBezTo>
                <a:cubicBezTo>
                  <a:pt x="3300702" y="1614736"/>
                  <a:pt x="3280667" y="1563493"/>
                  <a:pt x="3267182" y="1510710"/>
                </a:cubicBezTo>
                <a:cubicBezTo>
                  <a:pt x="3264485" y="1499922"/>
                  <a:pt x="3286061" y="1482199"/>
                  <a:pt x="3297234" y="1468714"/>
                </a:cubicBezTo>
                <a:cubicBezTo>
                  <a:pt x="3307637" y="1456000"/>
                  <a:pt x="3323048" y="1446368"/>
                  <a:pt x="3328827" y="1432113"/>
                </a:cubicBezTo>
                <a:cubicBezTo>
                  <a:pt x="3346550" y="1390502"/>
                  <a:pt x="3389702" y="1358139"/>
                  <a:pt x="3436321" y="1355442"/>
                </a:cubicBezTo>
                <a:cubicBezTo>
                  <a:pt x="3467528" y="1353900"/>
                  <a:pt x="3498736" y="1353130"/>
                  <a:pt x="3529559" y="1348507"/>
                </a:cubicBezTo>
                <a:cubicBezTo>
                  <a:pt x="3541887" y="1346580"/>
                  <a:pt x="3553061" y="1335792"/>
                  <a:pt x="3558069" y="1333095"/>
                </a:cubicBezTo>
                <a:cubicBezTo>
                  <a:pt x="3599294" y="1343883"/>
                  <a:pt x="3635511" y="1351204"/>
                  <a:pt x="3670186" y="1363532"/>
                </a:cubicBezTo>
                <a:cubicBezTo>
                  <a:pt x="3687524" y="1369697"/>
                  <a:pt x="3701009" y="1387035"/>
                  <a:pt x="3717576" y="1396281"/>
                </a:cubicBezTo>
                <a:cubicBezTo>
                  <a:pt x="3762268" y="1421710"/>
                  <a:pt x="3796558" y="1462550"/>
                  <a:pt x="3833545" y="1482199"/>
                </a:cubicBezTo>
                <a:cubicBezTo>
                  <a:pt x="3849727" y="1456385"/>
                  <a:pt x="3862827" y="1438277"/>
                  <a:pt x="3872844" y="1419013"/>
                </a:cubicBezTo>
                <a:cubicBezTo>
                  <a:pt x="3887870" y="1390502"/>
                  <a:pt x="3900199" y="1360450"/>
                  <a:pt x="3915610" y="1332325"/>
                </a:cubicBezTo>
                <a:cubicBezTo>
                  <a:pt x="3944121" y="1279927"/>
                  <a:pt x="3922160" y="1234078"/>
                  <a:pt x="3899428" y="1187844"/>
                </a:cubicBezTo>
                <a:cubicBezTo>
                  <a:pt x="3891337" y="1170892"/>
                  <a:pt x="3885944" y="1152399"/>
                  <a:pt x="3880935" y="1134290"/>
                </a:cubicBezTo>
                <a:cubicBezTo>
                  <a:pt x="3858974" y="1052996"/>
                  <a:pt x="3847030" y="967464"/>
                  <a:pt x="3813125" y="891949"/>
                </a:cubicBezTo>
                <a:cubicBezTo>
                  <a:pt x="3793861" y="848797"/>
                  <a:pt x="3806190" y="812581"/>
                  <a:pt x="3802338" y="773667"/>
                </a:cubicBezTo>
                <a:cubicBezTo>
                  <a:pt x="3799640" y="744771"/>
                  <a:pt x="3850883" y="693144"/>
                  <a:pt x="3880164" y="688906"/>
                </a:cubicBezTo>
                <a:cubicBezTo>
                  <a:pt x="3898658" y="686209"/>
                  <a:pt x="3916381" y="678118"/>
                  <a:pt x="3934489" y="677347"/>
                </a:cubicBezTo>
                <a:cubicBezTo>
                  <a:pt x="3994978" y="675035"/>
                  <a:pt x="4034277" y="706243"/>
                  <a:pt x="4057008" y="760568"/>
                </a:cubicBezTo>
                <a:cubicBezTo>
                  <a:pt x="4075502" y="804490"/>
                  <a:pt x="4093224" y="846485"/>
                  <a:pt x="4092069" y="897343"/>
                </a:cubicBezTo>
                <a:cubicBezTo>
                  <a:pt x="4090528" y="962840"/>
                  <a:pt x="4095536" y="1030264"/>
                  <a:pt x="4112488" y="1093065"/>
                </a:cubicBezTo>
                <a:cubicBezTo>
                  <a:pt x="4121350" y="1125429"/>
                  <a:pt x="4107095" y="1169351"/>
                  <a:pt x="4147164" y="1193238"/>
                </a:cubicBezTo>
                <a:cubicBezTo>
                  <a:pt x="4152943" y="1196706"/>
                  <a:pt x="4150246" y="1214044"/>
                  <a:pt x="4151017" y="1220593"/>
                </a:cubicBezTo>
                <a:cubicBezTo>
                  <a:pt x="4171822" y="1234463"/>
                  <a:pt x="4190701" y="1247178"/>
                  <a:pt x="4211506" y="1260663"/>
                </a:cubicBezTo>
                <a:cubicBezTo>
                  <a:pt x="4213432" y="1259121"/>
                  <a:pt x="4220753" y="1252957"/>
                  <a:pt x="4231926" y="1244095"/>
                </a:cubicBezTo>
                <a:cubicBezTo>
                  <a:pt x="4229229" y="1309978"/>
                  <a:pt x="4258895" y="1322693"/>
                  <a:pt x="4352134" y="1295723"/>
                </a:cubicBezTo>
                <a:cubicBezTo>
                  <a:pt x="4349436" y="1247563"/>
                  <a:pt x="4345583" y="1197862"/>
                  <a:pt x="4343657" y="1148160"/>
                </a:cubicBezTo>
                <a:cubicBezTo>
                  <a:pt x="4341345" y="1096533"/>
                  <a:pt x="4344043" y="1044520"/>
                  <a:pt x="4338649" y="993663"/>
                </a:cubicBezTo>
                <a:cubicBezTo>
                  <a:pt x="4334025" y="950126"/>
                  <a:pt x="4321311" y="907360"/>
                  <a:pt x="4312064" y="864594"/>
                </a:cubicBezTo>
                <a:cubicBezTo>
                  <a:pt x="4305515" y="833771"/>
                  <a:pt x="4337107" y="764035"/>
                  <a:pt x="4360995" y="755944"/>
                </a:cubicBezTo>
                <a:cubicBezTo>
                  <a:pt x="4386424" y="747468"/>
                  <a:pt x="4407228" y="755174"/>
                  <a:pt x="4412237" y="779832"/>
                </a:cubicBezTo>
                <a:cubicBezTo>
                  <a:pt x="4421869" y="830689"/>
                  <a:pt x="4453848" y="878464"/>
                  <a:pt x="4434584" y="934330"/>
                </a:cubicBezTo>
                <a:cubicBezTo>
                  <a:pt x="4429960" y="947814"/>
                  <a:pt x="4433813" y="964767"/>
                  <a:pt x="4436125" y="979793"/>
                </a:cubicBezTo>
                <a:cubicBezTo>
                  <a:pt x="4445757" y="1041438"/>
                  <a:pt x="4455389" y="1103468"/>
                  <a:pt x="4467718" y="1164727"/>
                </a:cubicBezTo>
                <a:cubicBezTo>
                  <a:pt x="4471185" y="1182065"/>
                  <a:pt x="4484285" y="1197091"/>
                  <a:pt x="4494687" y="1216740"/>
                </a:cubicBezTo>
                <a:cubicBezTo>
                  <a:pt x="4493146" y="1219052"/>
                  <a:pt x="4485055" y="1224831"/>
                  <a:pt x="4485055" y="1230611"/>
                </a:cubicBezTo>
                <a:cubicBezTo>
                  <a:pt x="4484670" y="1245636"/>
                  <a:pt x="4484285" y="1262589"/>
                  <a:pt x="4491220" y="1274533"/>
                </a:cubicBezTo>
                <a:cubicBezTo>
                  <a:pt x="4495073" y="1281082"/>
                  <a:pt x="4518190" y="1284165"/>
                  <a:pt x="4525125" y="1279156"/>
                </a:cubicBezTo>
                <a:cubicBezTo>
                  <a:pt x="4564808" y="1250260"/>
                  <a:pt x="4613354" y="1230611"/>
                  <a:pt x="4633003" y="1179754"/>
                </a:cubicBezTo>
                <a:cubicBezTo>
                  <a:pt x="4640709" y="1159334"/>
                  <a:pt x="4649185" y="1138914"/>
                  <a:pt x="4658047" y="1118494"/>
                </a:cubicBezTo>
                <a:cubicBezTo>
                  <a:pt x="4663826" y="1105394"/>
                  <a:pt x="4667679" y="1089213"/>
                  <a:pt x="4677311" y="1079966"/>
                </a:cubicBezTo>
                <a:cubicBezTo>
                  <a:pt x="4737029" y="1023715"/>
                  <a:pt x="4743579" y="955905"/>
                  <a:pt x="4735488" y="878464"/>
                </a:cubicBezTo>
                <a:cubicBezTo>
                  <a:pt x="4728168" y="807187"/>
                  <a:pt x="4763613" y="724351"/>
                  <a:pt x="4837587" y="695841"/>
                </a:cubicBezTo>
                <a:cubicBezTo>
                  <a:pt x="4866484" y="684667"/>
                  <a:pt x="4909250" y="683512"/>
                  <a:pt x="4934678" y="697382"/>
                </a:cubicBezTo>
                <a:cubicBezTo>
                  <a:pt x="4968198" y="716261"/>
                  <a:pt x="4994782" y="748624"/>
                  <a:pt x="4989003" y="799867"/>
                </a:cubicBezTo>
                <a:cubicBezTo>
                  <a:pt x="4977830" y="900040"/>
                  <a:pt x="4936605" y="986728"/>
                  <a:pt x="4889986" y="1074186"/>
                </a:cubicBezTo>
                <a:cubicBezTo>
                  <a:pt x="4873418" y="1105780"/>
                  <a:pt x="4880739" y="1149316"/>
                  <a:pt x="4875730" y="1187459"/>
                </a:cubicBezTo>
                <a:cubicBezTo>
                  <a:pt x="4874189" y="1199788"/>
                  <a:pt x="4872648" y="1217126"/>
                  <a:pt x="4864557" y="1222520"/>
                </a:cubicBezTo>
                <a:cubicBezTo>
                  <a:pt x="4837202" y="1240628"/>
                  <a:pt x="4841440" y="1260663"/>
                  <a:pt x="4852614" y="1284550"/>
                </a:cubicBezTo>
                <a:cubicBezTo>
                  <a:pt x="4864172" y="1309593"/>
                  <a:pt x="4873804" y="1335407"/>
                  <a:pt x="4884977" y="1361991"/>
                </a:cubicBezTo>
                <a:cubicBezTo>
                  <a:pt x="4898847" y="1371238"/>
                  <a:pt x="4915799" y="1382796"/>
                  <a:pt x="4933137" y="1393199"/>
                </a:cubicBezTo>
                <a:cubicBezTo>
                  <a:pt x="4953172" y="1405143"/>
                  <a:pt x="4974747" y="1407840"/>
                  <a:pt x="4983223" y="1382026"/>
                </a:cubicBezTo>
                <a:cubicBezTo>
                  <a:pt x="4995553" y="1345039"/>
                  <a:pt x="5014432" y="1322693"/>
                  <a:pt x="5052189" y="1304199"/>
                </a:cubicBezTo>
                <a:cubicBezTo>
                  <a:pt x="5080314" y="1290329"/>
                  <a:pt x="5106128" y="1247948"/>
                  <a:pt x="5110366" y="1215199"/>
                </a:cubicBezTo>
                <a:cubicBezTo>
                  <a:pt x="5118457" y="1153554"/>
                  <a:pt x="5159297" y="1108477"/>
                  <a:pt x="5180102" y="1054152"/>
                </a:cubicBezTo>
                <a:cubicBezTo>
                  <a:pt x="5195899" y="1013312"/>
                  <a:pt x="5177020" y="979407"/>
                  <a:pt x="5183955" y="943191"/>
                </a:cubicBezTo>
                <a:cubicBezTo>
                  <a:pt x="5192431" y="898113"/>
                  <a:pt x="5202063" y="853421"/>
                  <a:pt x="5211310" y="808728"/>
                </a:cubicBezTo>
                <a:cubicBezTo>
                  <a:pt x="5217860" y="777520"/>
                  <a:pt x="5225565" y="746698"/>
                  <a:pt x="5232500" y="715490"/>
                </a:cubicBezTo>
                <a:cubicBezTo>
                  <a:pt x="5233656" y="710867"/>
                  <a:pt x="5230189" y="704317"/>
                  <a:pt x="5232500" y="700849"/>
                </a:cubicBezTo>
                <a:cubicBezTo>
                  <a:pt x="5267176" y="648066"/>
                  <a:pt x="5245214" y="587191"/>
                  <a:pt x="5257159" y="531326"/>
                </a:cubicBezTo>
                <a:cubicBezTo>
                  <a:pt x="5262552" y="506282"/>
                  <a:pt x="5267561" y="478157"/>
                  <a:pt x="5282587" y="459663"/>
                </a:cubicBezTo>
                <a:cubicBezTo>
                  <a:pt x="5308015" y="428456"/>
                  <a:pt x="5343461" y="440014"/>
                  <a:pt x="5373128" y="456581"/>
                </a:cubicBezTo>
                <a:cubicBezTo>
                  <a:pt x="5400868" y="471992"/>
                  <a:pt x="5422444" y="491642"/>
                  <a:pt x="5427452" y="529014"/>
                </a:cubicBezTo>
                <a:cubicBezTo>
                  <a:pt x="5433232" y="569469"/>
                  <a:pt x="5403565" y="594126"/>
                  <a:pt x="5396630" y="628031"/>
                </a:cubicBezTo>
                <a:cubicBezTo>
                  <a:pt x="5391621" y="650763"/>
                  <a:pt x="5390466" y="674265"/>
                  <a:pt x="5387383" y="696996"/>
                </a:cubicBezTo>
                <a:cubicBezTo>
                  <a:pt x="5386228" y="706628"/>
                  <a:pt x="5385072" y="716646"/>
                  <a:pt x="5381989" y="726278"/>
                </a:cubicBezTo>
                <a:cubicBezTo>
                  <a:pt x="5368119" y="769429"/>
                  <a:pt x="5350011" y="811425"/>
                  <a:pt x="5339994" y="855732"/>
                </a:cubicBezTo>
                <a:cubicBezTo>
                  <a:pt x="5330747" y="896957"/>
                  <a:pt x="5330747" y="940109"/>
                  <a:pt x="5324968" y="982490"/>
                </a:cubicBezTo>
                <a:cubicBezTo>
                  <a:pt x="5323041" y="996745"/>
                  <a:pt x="5313024" y="1010230"/>
                  <a:pt x="5312253" y="1024871"/>
                </a:cubicBezTo>
                <a:cubicBezTo>
                  <a:pt x="5309171" y="1068793"/>
                  <a:pt x="5308786" y="1113100"/>
                  <a:pt x="5307245" y="1157022"/>
                </a:cubicBezTo>
                <a:cubicBezTo>
                  <a:pt x="5306859" y="1167810"/>
                  <a:pt x="5306089" y="1178598"/>
                  <a:pt x="5304163" y="1189386"/>
                </a:cubicBezTo>
                <a:cubicBezTo>
                  <a:pt x="5303007" y="1196706"/>
                  <a:pt x="5295687" y="1207108"/>
                  <a:pt x="5297998" y="1210191"/>
                </a:cubicBezTo>
                <a:cubicBezTo>
                  <a:pt x="5324583" y="1243325"/>
                  <a:pt x="5294916" y="1268368"/>
                  <a:pt x="5288366" y="1296879"/>
                </a:cubicBezTo>
                <a:cubicBezTo>
                  <a:pt x="5284128" y="1314217"/>
                  <a:pt x="5286440" y="1333481"/>
                  <a:pt x="5286825" y="1351589"/>
                </a:cubicBezTo>
                <a:cubicBezTo>
                  <a:pt x="5286825" y="1358909"/>
                  <a:pt x="5292604" y="1368156"/>
                  <a:pt x="5289522" y="1373164"/>
                </a:cubicBezTo>
                <a:cubicBezTo>
                  <a:pt x="5275267" y="1398978"/>
                  <a:pt x="5274881" y="1423251"/>
                  <a:pt x="5290678" y="1448680"/>
                </a:cubicBezTo>
                <a:cubicBezTo>
                  <a:pt x="5293375" y="1453303"/>
                  <a:pt x="5288366" y="1462935"/>
                  <a:pt x="5287595" y="1468714"/>
                </a:cubicBezTo>
                <a:cubicBezTo>
                  <a:pt x="5304163" y="1468714"/>
                  <a:pt x="5320730" y="1466403"/>
                  <a:pt x="5336911" y="1469099"/>
                </a:cubicBezTo>
                <a:cubicBezTo>
                  <a:pt x="5382760" y="1476420"/>
                  <a:pt x="5412812" y="1455229"/>
                  <a:pt x="5421673" y="1404372"/>
                </a:cubicBezTo>
                <a:cubicBezTo>
                  <a:pt x="5472916" y="1401675"/>
                  <a:pt x="5525314" y="1399749"/>
                  <a:pt x="5577327" y="1395896"/>
                </a:cubicBezTo>
                <a:cubicBezTo>
                  <a:pt x="5589270" y="1395126"/>
                  <a:pt x="5604297" y="1390502"/>
                  <a:pt x="5612387" y="1382411"/>
                </a:cubicBezTo>
                <a:cubicBezTo>
                  <a:pt x="5640127" y="1354671"/>
                  <a:pt x="5674803" y="1363147"/>
                  <a:pt x="5707552" y="1360450"/>
                </a:cubicBezTo>
                <a:cubicBezTo>
                  <a:pt x="5717184" y="1359680"/>
                  <a:pt x="5728742" y="1359294"/>
                  <a:pt x="5735292" y="1353900"/>
                </a:cubicBezTo>
                <a:cubicBezTo>
                  <a:pt x="5779985" y="1318069"/>
                  <a:pt x="5830071" y="1305355"/>
                  <a:pt x="5886707" y="1299961"/>
                </a:cubicBezTo>
                <a:cubicBezTo>
                  <a:pt x="5923694" y="1296494"/>
                  <a:pt x="5958370" y="1270295"/>
                  <a:pt x="5994201" y="1254883"/>
                </a:cubicBezTo>
                <a:cubicBezTo>
                  <a:pt x="6045443" y="1232537"/>
                  <a:pt x="6098226" y="1212888"/>
                  <a:pt x="6147928" y="1187844"/>
                </a:cubicBezTo>
                <a:cubicBezTo>
                  <a:pt x="6167577" y="1177827"/>
                  <a:pt x="6181447" y="1156251"/>
                  <a:pt x="6198785" y="1140840"/>
                </a:cubicBezTo>
                <a:cubicBezTo>
                  <a:pt x="6221902" y="1120035"/>
                  <a:pt x="6251568" y="1103468"/>
                  <a:pt x="6266595" y="1078039"/>
                </a:cubicBezTo>
                <a:cubicBezTo>
                  <a:pt x="6278923" y="1057619"/>
                  <a:pt x="6278153" y="1026797"/>
                  <a:pt x="6276227" y="1000983"/>
                </a:cubicBezTo>
                <a:cubicBezTo>
                  <a:pt x="6274300" y="977866"/>
                  <a:pt x="6266209" y="958602"/>
                  <a:pt x="6291252" y="940494"/>
                </a:cubicBezTo>
                <a:cubicBezTo>
                  <a:pt x="6301270" y="933174"/>
                  <a:pt x="6298187" y="910057"/>
                  <a:pt x="6304737" y="895416"/>
                </a:cubicBezTo>
                <a:cubicBezTo>
                  <a:pt x="6321304" y="857659"/>
                  <a:pt x="6340183" y="820672"/>
                  <a:pt x="6357906" y="783299"/>
                </a:cubicBezTo>
                <a:cubicBezTo>
                  <a:pt x="6370235" y="756715"/>
                  <a:pt x="6384876" y="730901"/>
                  <a:pt x="6394122" y="703161"/>
                </a:cubicBezTo>
                <a:cubicBezTo>
                  <a:pt x="6407992" y="660395"/>
                  <a:pt x="6451529" y="649992"/>
                  <a:pt x="6478499" y="621867"/>
                </a:cubicBezTo>
                <a:cubicBezTo>
                  <a:pt x="6501616" y="597979"/>
                  <a:pt x="6560178" y="601062"/>
                  <a:pt x="6589074" y="621096"/>
                </a:cubicBezTo>
                <a:cubicBezTo>
                  <a:pt x="6609880" y="635737"/>
                  <a:pt x="6631455" y="649222"/>
                  <a:pt x="6649949" y="666174"/>
                </a:cubicBezTo>
                <a:cubicBezTo>
                  <a:pt x="6656884" y="672339"/>
                  <a:pt x="6661122" y="687750"/>
                  <a:pt x="6658425" y="696226"/>
                </a:cubicBezTo>
                <a:cubicBezTo>
                  <a:pt x="6644555" y="742845"/>
                  <a:pt x="6625291" y="785996"/>
                  <a:pt x="6588304" y="821442"/>
                </a:cubicBezTo>
                <a:cubicBezTo>
                  <a:pt x="6540529" y="866905"/>
                  <a:pt x="6496222" y="916607"/>
                  <a:pt x="6450373" y="964381"/>
                </a:cubicBezTo>
                <a:cubicBezTo>
                  <a:pt x="6424945" y="990966"/>
                  <a:pt x="6420321" y="1018321"/>
                  <a:pt x="6449603" y="1051455"/>
                </a:cubicBezTo>
                <a:cubicBezTo>
                  <a:pt x="6413386" y="1070719"/>
                  <a:pt x="6402213" y="1098459"/>
                  <a:pt x="6420321" y="1135831"/>
                </a:cubicBezTo>
                <a:cubicBezTo>
                  <a:pt x="6422248" y="1140070"/>
                  <a:pt x="6406836" y="1154325"/>
                  <a:pt x="6397975" y="1162031"/>
                </a:cubicBezTo>
                <a:cubicBezTo>
                  <a:pt x="6369464" y="1187074"/>
                  <a:pt x="6340183" y="1211346"/>
                  <a:pt x="6311672" y="1236775"/>
                </a:cubicBezTo>
                <a:cubicBezTo>
                  <a:pt x="6307434" y="1240628"/>
                  <a:pt x="6307049" y="1249875"/>
                  <a:pt x="6305893" y="1256424"/>
                </a:cubicBezTo>
                <a:cubicBezTo>
                  <a:pt x="6302040" y="1278771"/>
                  <a:pt x="6298573" y="1301117"/>
                  <a:pt x="6294335" y="1326545"/>
                </a:cubicBezTo>
                <a:cubicBezTo>
                  <a:pt x="6337101" y="1345810"/>
                  <a:pt x="6309746" y="1387035"/>
                  <a:pt x="6313599" y="1420554"/>
                </a:cubicBezTo>
                <a:cubicBezTo>
                  <a:pt x="6315910" y="1440589"/>
                  <a:pt x="6315910" y="1461009"/>
                  <a:pt x="6317451" y="1489905"/>
                </a:cubicBezTo>
                <a:cubicBezTo>
                  <a:pt x="6308590" y="1507627"/>
                  <a:pt x="6295491" y="1534982"/>
                  <a:pt x="6281235" y="1563879"/>
                </a:cubicBezTo>
                <a:cubicBezTo>
                  <a:pt x="6281235" y="1582372"/>
                  <a:pt x="6281235" y="1606259"/>
                  <a:pt x="6281235" y="1630532"/>
                </a:cubicBezTo>
                <a:cubicBezTo>
                  <a:pt x="6220746" y="1653649"/>
                  <a:pt x="6231919" y="1663666"/>
                  <a:pt x="6246560" y="1692177"/>
                </a:cubicBezTo>
                <a:cubicBezTo>
                  <a:pt x="6183373" y="1756134"/>
                  <a:pt x="6120573" y="1819705"/>
                  <a:pt x="6058543" y="1882891"/>
                </a:cubicBezTo>
                <a:cubicBezTo>
                  <a:pt x="6077036" y="1898302"/>
                  <a:pt x="6099768" y="1894064"/>
                  <a:pt x="6124426" y="1867480"/>
                </a:cubicBezTo>
                <a:cubicBezTo>
                  <a:pt x="6130205" y="1861315"/>
                  <a:pt x="6142534" y="1856307"/>
                  <a:pt x="6150239" y="1858233"/>
                </a:cubicBezTo>
                <a:cubicBezTo>
                  <a:pt x="6182218" y="1865939"/>
                  <a:pt x="6198785" y="1899073"/>
                  <a:pt x="6189153" y="1929125"/>
                </a:cubicBezTo>
                <a:cubicBezTo>
                  <a:pt x="6187226" y="1934904"/>
                  <a:pt x="6184144" y="1941839"/>
                  <a:pt x="6185686" y="1947618"/>
                </a:cubicBezTo>
                <a:cubicBezTo>
                  <a:pt x="6195703" y="1990384"/>
                  <a:pt x="6167577" y="2025445"/>
                  <a:pt x="6161027" y="2064744"/>
                </a:cubicBezTo>
                <a:cubicBezTo>
                  <a:pt x="6159871" y="2072449"/>
                  <a:pt x="6145616" y="2082852"/>
                  <a:pt x="6136369" y="2084008"/>
                </a:cubicBezTo>
                <a:cubicBezTo>
                  <a:pt x="6114023" y="2086705"/>
                  <a:pt x="6091292" y="2084778"/>
                  <a:pt x="6068560" y="2084778"/>
                </a:cubicBezTo>
                <a:cubicBezTo>
                  <a:pt x="6070872" y="2087861"/>
                  <a:pt x="6073183" y="2091328"/>
                  <a:pt x="6075495" y="2094410"/>
                </a:cubicBezTo>
                <a:cubicBezTo>
                  <a:pt x="6059698" y="2111748"/>
                  <a:pt x="6043132" y="2127930"/>
                  <a:pt x="6028491" y="2146038"/>
                </a:cubicBezTo>
                <a:cubicBezTo>
                  <a:pt x="6023482" y="2152588"/>
                  <a:pt x="6020785" y="2162991"/>
                  <a:pt x="6020785" y="2171466"/>
                </a:cubicBezTo>
                <a:cubicBezTo>
                  <a:pt x="6020785" y="2185337"/>
                  <a:pt x="6023482" y="2199207"/>
                  <a:pt x="6025794" y="2220397"/>
                </a:cubicBezTo>
                <a:cubicBezTo>
                  <a:pt x="6052764" y="2243514"/>
                  <a:pt x="6079348" y="2211151"/>
                  <a:pt x="6105932" y="2203830"/>
                </a:cubicBezTo>
                <a:cubicBezTo>
                  <a:pt x="6141378" y="2193813"/>
                  <a:pt x="6176053" y="2177631"/>
                  <a:pt x="6206876" y="2158367"/>
                </a:cubicBezTo>
                <a:cubicBezTo>
                  <a:pt x="6236542" y="2139874"/>
                  <a:pt x="6261200" y="2113674"/>
                  <a:pt x="6287785" y="2090943"/>
                </a:cubicBezTo>
                <a:cubicBezTo>
                  <a:pt x="6309361" y="2072835"/>
                  <a:pt x="6328625" y="2050103"/>
                  <a:pt x="6353283" y="2037389"/>
                </a:cubicBezTo>
                <a:cubicBezTo>
                  <a:pt x="6380638" y="2023133"/>
                  <a:pt x="6391425" y="1995393"/>
                  <a:pt x="6412230" y="1979211"/>
                </a:cubicBezTo>
                <a:cubicBezTo>
                  <a:pt x="6441512" y="1956480"/>
                  <a:pt x="6478113" y="1943766"/>
                  <a:pt x="6511633" y="1926428"/>
                </a:cubicBezTo>
                <a:cubicBezTo>
                  <a:pt x="6515871" y="1924116"/>
                  <a:pt x="6522421" y="1922575"/>
                  <a:pt x="6523962" y="1919108"/>
                </a:cubicBezTo>
                <a:cubicBezTo>
                  <a:pt x="6568269" y="1822402"/>
                  <a:pt x="6663819" y="1770389"/>
                  <a:pt x="6724693" y="1688324"/>
                </a:cubicBezTo>
                <a:cubicBezTo>
                  <a:pt x="6733555" y="1676766"/>
                  <a:pt x="6737022" y="1660969"/>
                  <a:pt x="6746654" y="1650181"/>
                </a:cubicBezTo>
                <a:cubicBezTo>
                  <a:pt x="6787109" y="1605874"/>
                  <a:pt x="6827178" y="1561182"/>
                  <a:pt x="6870715" y="1520342"/>
                </a:cubicBezTo>
                <a:cubicBezTo>
                  <a:pt x="6908087" y="1485281"/>
                  <a:pt x="6978593" y="1507242"/>
                  <a:pt x="6991693" y="1555402"/>
                </a:cubicBezTo>
                <a:cubicBezTo>
                  <a:pt x="6992849" y="1558870"/>
                  <a:pt x="6994005" y="1564264"/>
                  <a:pt x="6992078" y="1566576"/>
                </a:cubicBezTo>
                <a:cubicBezTo>
                  <a:pt x="6967420" y="1600866"/>
                  <a:pt x="6965879" y="1644788"/>
                  <a:pt x="6921572" y="1672142"/>
                </a:cubicBezTo>
                <a:cubicBezTo>
                  <a:pt x="6847213" y="1717991"/>
                  <a:pt x="6780559" y="1776939"/>
                  <a:pt x="6712750" y="1833575"/>
                </a:cubicBezTo>
                <a:cubicBezTo>
                  <a:pt x="6693871" y="1849372"/>
                  <a:pt x="6683468" y="1874800"/>
                  <a:pt x="6669213" y="1895991"/>
                </a:cubicBezTo>
                <a:cubicBezTo>
                  <a:pt x="6667672" y="1897917"/>
                  <a:pt x="6666516" y="1902155"/>
                  <a:pt x="6664975" y="1902155"/>
                </a:cubicBezTo>
                <a:cubicBezTo>
                  <a:pt x="6604486" y="1899458"/>
                  <a:pt x="6616429" y="1959562"/>
                  <a:pt x="6591001" y="1987688"/>
                </a:cubicBezTo>
                <a:cubicBezTo>
                  <a:pt x="6575204" y="2005025"/>
                  <a:pt x="6560564" y="2023519"/>
                  <a:pt x="6547464" y="2043168"/>
                </a:cubicBezTo>
                <a:cubicBezTo>
                  <a:pt x="6542070" y="2051259"/>
                  <a:pt x="6541685" y="2063203"/>
                  <a:pt x="6540529" y="2067441"/>
                </a:cubicBezTo>
                <a:cubicBezTo>
                  <a:pt x="6480040" y="2107895"/>
                  <a:pt x="6421092" y="2145653"/>
                  <a:pt x="6365226" y="2186878"/>
                </a:cubicBezTo>
                <a:cubicBezTo>
                  <a:pt x="6353668" y="2195354"/>
                  <a:pt x="6352512" y="2218086"/>
                  <a:pt x="6346733" y="2234267"/>
                </a:cubicBezTo>
                <a:cubicBezTo>
                  <a:pt x="6362915" y="2235038"/>
                  <a:pt x="6379482" y="2236964"/>
                  <a:pt x="6395664" y="2236194"/>
                </a:cubicBezTo>
                <a:cubicBezTo>
                  <a:pt x="6407607" y="2235808"/>
                  <a:pt x="6419166" y="2230029"/>
                  <a:pt x="6430724" y="2230029"/>
                </a:cubicBezTo>
                <a:cubicBezTo>
                  <a:pt x="6461161" y="2230029"/>
                  <a:pt x="6535135" y="2169155"/>
                  <a:pt x="6530512" y="2142570"/>
                </a:cubicBezTo>
                <a:cubicBezTo>
                  <a:pt x="6525888" y="2115216"/>
                  <a:pt x="6538218" y="2099419"/>
                  <a:pt x="6554399" y="2083237"/>
                </a:cubicBezTo>
                <a:cubicBezTo>
                  <a:pt x="6584066" y="2053185"/>
                  <a:pt x="6686936" y="2060120"/>
                  <a:pt x="6707741" y="2096722"/>
                </a:cubicBezTo>
                <a:cubicBezTo>
                  <a:pt x="6715447" y="2110592"/>
                  <a:pt x="6710053" y="2131783"/>
                  <a:pt x="6710053" y="2149891"/>
                </a:cubicBezTo>
                <a:cubicBezTo>
                  <a:pt x="6710053" y="2169155"/>
                  <a:pt x="6706970" y="2188419"/>
                  <a:pt x="6709668" y="2206912"/>
                </a:cubicBezTo>
                <a:cubicBezTo>
                  <a:pt x="6712364" y="2225406"/>
                  <a:pt x="6690404" y="2263164"/>
                  <a:pt x="6665360" y="2267787"/>
                </a:cubicBezTo>
                <a:cubicBezTo>
                  <a:pt x="6642629" y="2272025"/>
                  <a:pt x="6632226" y="2278960"/>
                  <a:pt x="6641858" y="2302847"/>
                </a:cubicBezTo>
                <a:cubicBezTo>
                  <a:pt x="6643014" y="2305930"/>
                  <a:pt x="6642629" y="2312479"/>
                  <a:pt x="6641087" y="2313635"/>
                </a:cubicBezTo>
                <a:cubicBezTo>
                  <a:pt x="6597165" y="2338678"/>
                  <a:pt x="6597550" y="2392618"/>
                  <a:pt x="6566343" y="2426522"/>
                </a:cubicBezTo>
                <a:cubicBezTo>
                  <a:pt x="6546694" y="2447713"/>
                  <a:pt x="6535520" y="2476994"/>
                  <a:pt x="6520109" y="2502808"/>
                </a:cubicBezTo>
                <a:cubicBezTo>
                  <a:pt x="6507009" y="2525155"/>
                  <a:pt x="6495066" y="2548657"/>
                  <a:pt x="6479655" y="2569462"/>
                </a:cubicBezTo>
                <a:cubicBezTo>
                  <a:pt x="6463858" y="2591037"/>
                  <a:pt x="6442283" y="2609146"/>
                  <a:pt x="6427256" y="2631107"/>
                </a:cubicBezTo>
                <a:cubicBezTo>
                  <a:pt x="6406836" y="2660773"/>
                  <a:pt x="6377555" y="2646133"/>
                  <a:pt x="6352127" y="2650756"/>
                </a:cubicBezTo>
                <a:cubicBezTo>
                  <a:pt x="6337486" y="2653453"/>
                  <a:pt x="6322460" y="2655379"/>
                  <a:pt x="6309361" y="2661929"/>
                </a:cubicBezTo>
                <a:cubicBezTo>
                  <a:pt x="6292793" y="2670020"/>
                  <a:pt x="6279694" y="2686202"/>
                  <a:pt x="6262742" y="2692366"/>
                </a:cubicBezTo>
                <a:cubicBezTo>
                  <a:pt x="6221902" y="2707007"/>
                  <a:pt x="6219590" y="2711630"/>
                  <a:pt x="6250027" y="2743609"/>
                </a:cubicBezTo>
                <a:cubicBezTo>
                  <a:pt x="6251568" y="2745535"/>
                  <a:pt x="6252724" y="2747847"/>
                  <a:pt x="6253880" y="2749773"/>
                </a:cubicBezTo>
                <a:cubicBezTo>
                  <a:pt x="6223828" y="2824132"/>
                  <a:pt x="6234616" y="2856881"/>
                  <a:pt x="6295105" y="2873448"/>
                </a:cubicBezTo>
                <a:cubicBezTo>
                  <a:pt x="6284703" y="2902730"/>
                  <a:pt x="6302425" y="2916985"/>
                  <a:pt x="6323231" y="2935864"/>
                </a:cubicBezTo>
                <a:cubicBezTo>
                  <a:pt x="6354053" y="2963989"/>
                  <a:pt x="6402598" y="2933552"/>
                  <a:pt x="6426100" y="2974777"/>
                </a:cubicBezTo>
                <a:cubicBezTo>
                  <a:pt x="6427642" y="2977860"/>
                  <a:pt x="6450758" y="2968613"/>
                  <a:pt x="6463858" y="2964760"/>
                </a:cubicBezTo>
                <a:cubicBezTo>
                  <a:pt x="6491213" y="2956669"/>
                  <a:pt x="6517797" y="2945111"/>
                  <a:pt x="6545538" y="2941643"/>
                </a:cubicBezTo>
                <a:cubicBezTo>
                  <a:pt x="6591386" y="2935479"/>
                  <a:pt x="6632997" y="2925076"/>
                  <a:pt x="6666901" y="2888860"/>
                </a:cubicBezTo>
                <a:cubicBezTo>
                  <a:pt x="6686936" y="2867669"/>
                  <a:pt x="6718529" y="2858037"/>
                  <a:pt x="6738949" y="2836847"/>
                </a:cubicBezTo>
                <a:cubicBezTo>
                  <a:pt x="6782100" y="2792925"/>
                  <a:pt x="6820628" y="2743609"/>
                  <a:pt x="6863009" y="2698916"/>
                </a:cubicBezTo>
                <a:cubicBezTo>
                  <a:pt x="6881503" y="2679652"/>
                  <a:pt x="6907316" y="2667708"/>
                  <a:pt x="6927351" y="2649215"/>
                </a:cubicBezTo>
                <a:cubicBezTo>
                  <a:pt x="6953935" y="2624557"/>
                  <a:pt x="6975511" y="2593349"/>
                  <a:pt x="7004022" y="2571773"/>
                </a:cubicBezTo>
                <a:cubicBezTo>
                  <a:pt x="7039468" y="2545189"/>
                  <a:pt x="7081078" y="2527466"/>
                  <a:pt x="7118065" y="2502808"/>
                </a:cubicBezTo>
                <a:cubicBezTo>
                  <a:pt x="7148888" y="2482003"/>
                  <a:pt x="7176243" y="2456574"/>
                  <a:pt x="7205139" y="2433072"/>
                </a:cubicBezTo>
                <a:cubicBezTo>
                  <a:pt x="7209762" y="2429220"/>
                  <a:pt x="7214386" y="2421899"/>
                  <a:pt x="7219009" y="2421899"/>
                </a:cubicBezTo>
                <a:cubicBezTo>
                  <a:pt x="7258693" y="2421899"/>
                  <a:pt x="7283736" y="2397241"/>
                  <a:pt x="7308009" y="2370657"/>
                </a:cubicBezTo>
                <a:cubicBezTo>
                  <a:pt x="7337675" y="2338293"/>
                  <a:pt x="7368112" y="2306315"/>
                  <a:pt x="7398164" y="2273951"/>
                </a:cubicBezTo>
                <a:cubicBezTo>
                  <a:pt x="7398935" y="2273181"/>
                  <a:pt x="7398550" y="2271254"/>
                  <a:pt x="7399320" y="2270484"/>
                </a:cubicBezTo>
                <a:cubicBezTo>
                  <a:pt x="7435536" y="2242743"/>
                  <a:pt x="7470212" y="2211921"/>
                  <a:pt x="7509125" y="2188804"/>
                </a:cubicBezTo>
                <a:cubicBezTo>
                  <a:pt x="7534554" y="2173778"/>
                  <a:pt x="7572697" y="2181869"/>
                  <a:pt x="7582714" y="2206912"/>
                </a:cubicBezTo>
                <a:cubicBezTo>
                  <a:pt x="7590420" y="2226562"/>
                  <a:pt x="7578476" y="2263549"/>
                  <a:pt x="7562679" y="2281657"/>
                </a:cubicBezTo>
                <a:cubicBezTo>
                  <a:pt x="7513749" y="2337523"/>
                  <a:pt x="7460965" y="2390306"/>
                  <a:pt x="7385450" y="2413808"/>
                </a:cubicBezTo>
                <a:cubicBezTo>
                  <a:pt x="7362333" y="2421129"/>
                  <a:pt x="7328814" y="2426522"/>
                  <a:pt x="7331125" y="2466206"/>
                </a:cubicBezTo>
                <a:cubicBezTo>
                  <a:pt x="7331511" y="2470059"/>
                  <a:pt x="7319567" y="2474683"/>
                  <a:pt x="7313788" y="2479306"/>
                </a:cubicBezTo>
                <a:cubicBezTo>
                  <a:pt x="7257537" y="2524384"/>
                  <a:pt x="7201286" y="2569847"/>
                  <a:pt x="7145420" y="2614925"/>
                </a:cubicBezTo>
                <a:cubicBezTo>
                  <a:pt x="7143494" y="2616466"/>
                  <a:pt x="7140026" y="2617237"/>
                  <a:pt x="7139256" y="2619163"/>
                </a:cubicBezTo>
                <a:cubicBezTo>
                  <a:pt x="7105351" y="2694293"/>
                  <a:pt x="7034844" y="2734362"/>
                  <a:pt x="6972429" y="2777128"/>
                </a:cubicBezTo>
                <a:cubicBezTo>
                  <a:pt x="6914637" y="2816812"/>
                  <a:pt x="6894217" y="2871137"/>
                  <a:pt x="6866862" y="2927773"/>
                </a:cubicBezTo>
                <a:cubicBezTo>
                  <a:pt x="6853762" y="2955513"/>
                  <a:pt x="6817546" y="2971695"/>
                  <a:pt x="6792503" y="2994041"/>
                </a:cubicBezTo>
                <a:cubicBezTo>
                  <a:pt x="6755901" y="3026405"/>
                  <a:pt x="6720070" y="3059924"/>
                  <a:pt x="6683468" y="3092288"/>
                </a:cubicBezTo>
                <a:cubicBezTo>
                  <a:pt x="6678074" y="3097297"/>
                  <a:pt x="6669213" y="3098452"/>
                  <a:pt x="6662663" y="3101149"/>
                </a:cubicBezTo>
                <a:cubicBezTo>
                  <a:pt x="6672680" y="3081500"/>
                  <a:pt x="6681927" y="3063777"/>
                  <a:pt x="6696183" y="3037193"/>
                </a:cubicBezTo>
                <a:cubicBezTo>
                  <a:pt x="6599477" y="3056457"/>
                  <a:pt x="6523191" y="3084968"/>
                  <a:pt x="6460005" y="3149310"/>
                </a:cubicBezTo>
                <a:cubicBezTo>
                  <a:pt x="6468481" y="3157400"/>
                  <a:pt x="6475031" y="3163180"/>
                  <a:pt x="6482737" y="3170500"/>
                </a:cubicBezTo>
                <a:cubicBezTo>
                  <a:pt x="6477728" y="3173197"/>
                  <a:pt x="6473490" y="3174353"/>
                  <a:pt x="6471564" y="3176664"/>
                </a:cubicBezTo>
                <a:cubicBezTo>
                  <a:pt x="6463473" y="3188608"/>
                  <a:pt x="6455767" y="3200937"/>
                  <a:pt x="6448062" y="3213266"/>
                </a:cubicBezTo>
                <a:cubicBezTo>
                  <a:pt x="6463858" y="3213266"/>
                  <a:pt x="6485819" y="3220201"/>
                  <a:pt x="6494681" y="3212496"/>
                </a:cubicBezTo>
                <a:cubicBezTo>
                  <a:pt x="6521265" y="3188993"/>
                  <a:pt x="6548235" y="3166647"/>
                  <a:pt x="6577131" y="3145457"/>
                </a:cubicBezTo>
                <a:cubicBezTo>
                  <a:pt x="6603715" y="3125807"/>
                  <a:pt x="6623365" y="3124266"/>
                  <a:pt x="6654957" y="3143916"/>
                </a:cubicBezTo>
                <a:cubicBezTo>
                  <a:pt x="6635693" y="3163950"/>
                  <a:pt x="6606797" y="3180517"/>
                  <a:pt x="6603330" y="3201708"/>
                </a:cubicBezTo>
                <a:cubicBezTo>
                  <a:pt x="6596780" y="3240621"/>
                  <a:pt x="6541685" y="3245630"/>
                  <a:pt x="6550546" y="3295716"/>
                </a:cubicBezTo>
                <a:cubicBezTo>
                  <a:pt x="6554784" y="3320760"/>
                  <a:pt x="6529741" y="3351197"/>
                  <a:pt x="6515486" y="3385101"/>
                </a:cubicBezTo>
                <a:cubicBezTo>
                  <a:pt x="6576746" y="3400898"/>
                  <a:pt x="6557867" y="3476413"/>
                  <a:pt x="6599092" y="3514556"/>
                </a:cubicBezTo>
                <a:cubicBezTo>
                  <a:pt x="6602174" y="3517253"/>
                  <a:pt x="6601403" y="3524188"/>
                  <a:pt x="6602559" y="3529196"/>
                </a:cubicBezTo>
                <a:cubicBezTo>
                  <a:pt x="6609880" y="3568880"/>
                  <a:pt x="6609880" y="3568880"/>
                  <a:pt x="6649563" y="3565028"/>
                </a:cubicBezTo>
                <a:cubicBezTo>
                  <a:pt x="6647637" y="3600088"/>
                  <a:pt x="6673451" y="3604711"/>
                  <a:pt x="6697338" y="3600088"/>
                </a:cubicBezTo>
                <a:cubicBezTo>
                  <a:pt x="6775550" y="3585447"/>
                  <a:pt x="6858001" y="3590456"/>
                  <a:pt x="6930048" y="3543837"/>
                </a:cubicBezTo>
                <a:cubicBezTo>
                  <a:pt x="6957018" y="3526499"/>
                  <a:pt x="6994005" y="3525729"/>
                  <a:pt x="7029451" y="3516482"/>
                </a:cubicBezTo>
                <a:cubicBezTo>
                  <a:pt x="7024827" y="3586989"/>
                  <a:pt x="6973585" y="3598547"/>
                  <a:pt x="6929663" y="3619352"/>
                </a:cubicBezTo>
                <a:cubicBezTo>
                  <a:pt x="6896143" y="3635149"/>
                  <a:pt x="6853762" y="3638231"/>
                  <a:pt x="6831801" y="3685235"/>
                </a:cubicBezTo>
                <a:cubicBezTo>
                  <a:pt x="6893061" y="3667898"/>
                  <a:pt x="6947386" y="3650945"/>
                  <a:pt x="7002866" y="3637460"/>
                </a:cubicBezTo>
                <a:cubicBezTo>
                  <a:pt x="7073372" y="3620508"/>
                  <a:pt x="7145035" y="3607408"/>
                  <a:pt x="7215156" y="3590071"/>
                </a:cubicBezTo>
                <a:cubicBezTo>
                  <a:pt x="7237888" y="3584292"/>
                  <a:pt x="7259078" y="3570422"/>
                  <a:pt x="7280268" y="3559248"/>
                </a:cubicBezTo>
                <a:cubicBezTo>
                  <a:pt x="7316870" y="3539984"/>
                  <a:pt x="7352701" y="3519950"/>
                  <a:pt x="7391615" y="3498759"/>
                </a:cubicBezTo>
                <a:cubicBezTo>
                  <a:pt x="7395468" y="3509932"/>
                  <a:pt x="7398935" y="3519950"/>
                  <a:pt x="7402788" y="3529967"/>
                </a:cubicBezTo>
                <a:cubicBezTo>
                  <a:pt x="7408567" y="3526499"/>
                  <a:pt x="7413576" y="3523417"/>
                  <a:pt x="7413961" y="3523417"/>
                </a:cubicBezTo>
                <a:cubicBezTo>
                  <a:pt x="7430913" y="3538828"/>
                  <a:pt x="7445554" y="3552313"/>
                  <a:pt x="7462892" y="3568110"/>
                </a:cubicBezTo>
                <a:cubicBezTo>
                  <a:pt x="7452489" y="3575430"/>
                  <a:pt x="7443242" y="3583906"/>
                  <a:pt x="7432454" y="3589686"/>
                </a:cubicBezTo>
                <a:cubicBezTo>
                  <a:pt x="7376974" y="3618582"/>
                  <a:pt x="7336905" y="3665971"/>
                  <a:pt x="7290286" y="3704884"/>
                </a:cubicBezTo>
                <a:cubicBezTo>
                  <a:pt x="7239043" y="3747265"/>
                  <a:pt x="7171619" y="3770382"/>
                  <a:pt x="7111515" y="3801590"/>
                </a:cubicBezTo>
                <a:cubicBezTo>
                  <a:pt x="7090325" y="3812378"/>
                  <a:pt x="7067593" y="3821239"/>
                  <a:pt x="7048715" y="3834724"/>
                </a:cubicBezTo>
                <a:cubicBezTo>
                  <a:pt x="7042936" y="3838962"/>
                  <a:pt x="7042165" y="3861309"/>
                  <a:pt x="7047944" y="3867858"/>
                </a:cubicBezTo>
                <a:cubicBezTo>
                  <a:pt x="7074914" y="3900222"/>
                  <a:pt x="7160446" y="3907928"/>
                  <a:pt x="7197048" y="3885581"/>
                </a:cubicBezTo>
                <a:cubicBezTo>
                  <a:pt x="7212844" y="3875949"/>
                  <a:pt x="7230952" y="3869785"/>
                  <a:pt x="7248675" y="3863620"/>
                </a:cubicBezTo>
                <a:cubicBezTo>
                  <a:pt x="7290671" y="3848980"/>
                  <a:pt x="7331896" y="3831642"/>
                  <a:pt x="7375048" y="3822395"/>
                </a:cubicBezTo>
                <a:cubicBezTo>
                  <a:pt x="7400476" y="3817001"/>
                  <a:pt x="7432454" y="3817387"/>
                  <a:pt x="7455571" y="3828174"/>
                </a:cubicBezTo>
                <a:cubicBezTo>
                  <a:pt x="7490247" y="3844742"/>
                  <a:pt x="7493329" y="3847438"/>
                  <a:pt x="7504887" y="3810837"/>
                </a:cubicBezTo>
                <a:cubicBezTo>
                  <a:pt x="7506043" y="3807369"/>
                  <a:pt x="7508740" y="3804672"/>
                  <a:pt x="7521454" y="3798893"/>
                </a:cubicBezTo>
                <a:cubicBezTo>
                  <a:pt x="7524151" y="3810452"/>
                  <a:pt x="7528389" y="3822010"/>
                  <a:pt x="7529160" y="3833568"/>
                </a:cubicBezTo>
                <a:cubicBezTo>
                  <a:pt x="7530316" y="3856300"/>
                  <a:pt x="7529545" y="3879031"/>
                  <a:pt x="7529545" y="3909469"/>
                </a:cubicBezTo>
                <a:cubicBezTo>
                  <a:pt x="7561524" y="3883655"/>
                  <a:pt x="7583099" y="3865932"/>
                  <a:pt x="7605060" y="3848209"/>
                </a:cubicBezTo>
                <a:cubicBezTo>
                  <a:pt x="7606216" y="3849750"/>
                  <a:pt x="7607372" y="3850906"/>
                  <a:pt x="7608528" y="3852447"/>
                </a:cubicBezTo>
                <a:cubicBezTo>
                  <a:pt x="7531086" y="3945685"/>
                  <a:pt x="7453645" y="4038538"/>
                  <a:pt x="7375048" y="4133317"/>
                </a:cubicBezTo>
                <a:cubicBezTo>
                  <a:pt x="7417428" y="4160672"/>
                  <a:pt x="7436692" y="4124070"/>
                  <a:pt x="7463277" y="4091707"/>
                </a:cubicBezTo>
                <a:cubicBezTo>
                  <a:pt x="7471753" y="4140637"/>
                  <a:pt x="7439004" y="4157204"/>
                  <a:pt x="7415117" y="4178010"/>
                </a:cubicBezTo>
                <a:cubicBezTo>
                  <a:pt x="7402788" y="4188797"/>
                  <a:pt x="7387376" y="4196503"/>
                  <a:pt x="7376204" y="4208061"/>
                </a:cubicBezTo>
                <a:cubicBezTo>
                  <a:pt x="7355013" y="4230023"/>
                  <a:pt x="7355783" y="4253910"/>
                  <a:pt x="7375433" y="4277027"/>
                </a:cubicBezTo>
                <a:cubicBezTo>
                  <a:pt x="7359636" y="4285118"/>
                  <a:pt x="7344225" y="4293209"/>
                  <a:pt x="7335749" y="4297447"/>
                </a:cubicBezTo>
                <a:cubicBezTo>
                  <a:pt x="7350389" y="4314784"/>
                  <a:pt x="7361563" y="4328654"/>
                  <a:pt x="7373121" y="4342139"/>
                </a:cubicBezTo>
                <a:cubicBezTo>
                  <a:pt x="7375433" y="4344836"/>
                  <a:pt x="7378515" y="4347919"/>
                  <a:pt x="7381983" y="4349075"/>
                </a:cubicBezTo>
                <a:cubicBezTo>
                  <a:pt x="7410879" y="4357165"/>
                  <a:pt x="7440160" y="4363330"/>
                  <a:pt x="7468285" y="4373732"/>
                </a:cubicBezTo>
                <a:cubicBezTo>
                  <a:pt x="7481000" y="4378356"/>
                  <a:pt x="7491402" y="4390299"/>
                  <a:pt x="7504887" y="4400702"/>
                </a:cubicBezTo>
                <a:cubicBezTo>
                  <a:pt x="7533783" y="4364100"/>
                  <a:pt x="7573467" y="4350615"/>
                  <a:pt x="7618545" y="4341754"/>
                </a:cubicBezTo>
                <a:cubicBezTo>
                  <a:pt x="7650909" y="4335590"/>
                  <a:pt x="7680575" y="4314399"/>
                  <a:pt x="7711398" y="4299758"/>
                </a:cubicBezTo>
                <a:cubicBezTo>
                  <a:pt x="7716021" y="4297447"/>
                  <a:pt x="7720259" y="4294750"/>
                  <a:pt x="7725268" y="4293594"/>
                </a:cubicBezTo>
                <a:cubicBezTo>
                  <a:pt x="7763025" y="4283577"/>
                  <a:pt x="7800783" y="4274715"/>
                  <a:pt x="7838155" y="4263542"/>
                </a:cubicBezTo>
                <a:cubicBezTo>
                  <a:pt x="7861272" y="4256607"/>
                  <a:pt x="7878609" y="4246975"/>
                  <a:pt x="7896333" y="4223473"/>
                </a:cubicBezTo>
                <a:cubicBezTo>
                  <a:pt x="7917138" y="4195733"/>
                  <a:pt x="7961060" y="4183404"/>
                  <a:pt x="7996891" y="4169533"/>
                </a:cubicBezTo>
                <a:cubicBezTo>
                  <a:pt x="8016155" y="4162213"/>
                  <a:pt x="8039657" y="4164140"/>
                  <a:pt x="8061233" y="4164910"/>
                </a:cubicBezTo>
                <a:cubicBezTo>
                  <a:pt x="8091670" y="4166066"/>
                  <a:pt x="8106311" y="4191109"/>
                  <a:pt x="8093596" y="4218464"/>
                </a:cubicBezTo>
                <a:cubicBezTo>
                  <a:pt x="8083194" y="4240810"/>
                  <a:pt x="8070094" y="4262001"/>
                  <a:pt x="8061233" y="4285118"/>
                </a:cubicBezTo>
                <a:cubicBezTo>
                  <a:pt x="8056995" y="4295906"/>
                  <a:pt x="8060462" y="4309776"/>
                  <a:pt x="8060462" y="4324031"/>
                </a:cubicBezTo>
                <a:cubicBezTo>
                  <a:pt x="8059307" y="4324802"/>
                  <a:pt x="8056224" y="4329040"/>
                  <a:pt x="8053142" y="4328654"/>
                </a:cubicBezTo>
                <a:cubicBezTo>
                  <a:pt x="8001899" y="4323260"/>
                  <a:pt x="7981479" y="4349075"/>
                  <a:pt x="7980709" y="4396849"/>
                </a:cubicBezTo>
                <a:cubicBezTo>
                  <a:pt x="7980709" y="4401473"/>
                  <a:pt x="7974159" y="4407252"/>
                  <a:pt x="7969150" y="4411105"/>
                </a:cubicBezTo>
                <a:cubicBezTo>
                  <a:pt x="7942951" y="4431524"/>
                  <a:pt x="7953739" y="4447706"/>
                  <a:pt x="7971077" y="4468126"/>
                </a:cubicBezTo>
                <a:cubicBezTo>
                  <a:pt x="7984177" y="4483537"/>
                  <a:pt x="7988415" y="4506269"/>
                  <a:pt x="8000359" y="4523221"/>
                </a:cubicBezTo>
                <a:cubicBezTo>
                  <a:pt x="8012302" y="4540174"/>
                  <a:pt x="8028484" y="4553659"/>
                  <a:pt x="8050059" y="4576390"/>
                </a:cubicBezTo>
                <a:cubicBezTo>
                  <a:pt x="8045436" y="4604901"/>
                  <a:pt x="8035804" y="4642273"/>
                  <a:pt x="7998047" y="4670398"/>
                </a:cubicBezTo>
                <a:cubicBezTo>
                  <a:pt x="7983406" y="4681186"/>
                  <a:pt x="7982635" y="4709312"/>
                  <a:pt x="7971847" y="4727035"/>
                </a:cubicBezTo>
                <a:cubicBezTo>
                  <a:pt x="7949116" y="4764022"/>
                  <a:pt x="7910974" y="4772498"/>
                  <a:pt x="7871290" y="4779818"/>
                </a:cubicBezTo>
                <a:cubicBezTo>
                  <a:pt x="7856263" y="4782516"/>
                  <a:pt x="7843934" y="4799082"/>
                  <a:pt x="7830835" y="4809870"/>
                </a:cubicBezTo>
                <a:cubicBezTo>
                  <a:pt x="7828909" y="4811412"/>
                  <a:pt x="7829294" y="4815264"/>
                  <a:pt x="7827367" y="4816420"/>
                </a:cubicBezTo>
                <a:cubicBezTo>
                  <a:pt x="7785372" y="4839922"/>
                  <a:pt x="7744917" y="4868433"/>
                  <a:pt x="7700610" y="4885385"/>
                </a:cubicBezTo>
                <a:cubicBezTo>
                  <a:pt x="7665935" y="4898485"/>
                  <a:pt x="7635882" y="4905420"/>
                  <a:pt x="7638195" y="4951653"/>
                </a:cubicBezTo>
                <a:cubicBezTo>
                  <a:pt x="7638965" y="4965524"/>
                  <a:pt x="7630103" y="4981320"/>
                  <a:pt x="7621627" y="4993649"/>
                </a:cubicBezTo>
                <a:cubicBezTo>
                  <a:pt x="7598510" y="5027169"/>
                  <a:pt x="7573082" y="5059532"/>
                  <a:pt x="7548424" y="5092281"/>
                </a:cubicBezTo>
                <a:cubicBezTo>
                  <a:pt x="7532242" y="5113857"/>
                  <a:pt x="7517601" y="5136588"/>
                  <a:pt x="7499879" y="5156623"/>
                </a:cubicBezTo>
                <a:cubicBezTo>
                  <a:pt x="7481770" y="5176658"/>
                  <a:pt x="7463277" y="5193225"/>
                  <a:pt x="7477532" y="5224818"/>
                </a:cubicBezTo>
                <a:cubicBezTo>
                  <a:pt x="7482156" y="5234835"/>
                  <a:pt x="7474065" y="5250632"/>
                  <a:pt x="7471368" y="5266813"/>
                </a:cubicBezTo>
                <a:cubicBezTo>
                  <a:pt x="7493329" y="5271051"/>
                  <a:pt x="7514134" y="5279528"/>
                  <a:pt x="7533013" y="5253714"/>
                </a:cubicBezTo>
                <a:cubicBezTo>
                  <a:pt x="7549965" y="5230982"/>
                  <a:pt x="7590420" y="5230212"/>
                  <a:pt x="7608913" y="5243311"/>
                </a:cubicBezTo>
                <a:cubicBezTo>
                  <a:pt x="7629718" y="5234065"/>
                  <a:pt x="7646285" y="5226359"/>
                  <a:pt x="7662467" y="5219039"/>
                </a:cubicBezTo>
                <a:lnTo>
                  <a:pt x="7662082" y="5218268"/>
                </a:lnTo>
                <a:cubicBezTo>
                  <a:pt x="7650138" y="5247935"/>
                  <a:pt x="7639350" y="5272978"/>
                  <a:pt x="7600052" y="5281840"/>
                </a:cubicBezTo>
                <a:cubicBezTo>
                  <a:pt x="7559597" y="5290701"/>
                  <a:pt x="7522610" y="5314588"/>
                  <a:pt x="7484467" y="5332311"/>
                </a:cubicBezTo>
                <a:cubicBezTo>
                  <a:pt x="7482156" y="5333467"/>
                  <a:pt x="7479844" y="5337320"/>
                  <a:pt x="7478688" y="5336549"/>
                </a:cubicBezTo>
                <a:cubicBezTo>
                  <a:pt x="7430913" y="5319212"/>
                  <a:pt x="7415887" y="5366986"/>
                  <a:pt x="7384680" y="5382783"/>
                </a:cubicBezTo>
                <a:cubicBezTo>
                  <a:pt x="7356939" y="5397039"/>
                  <a:pt x="7360021" y="5415917"/>
                  <a:pt x="7372351" y="5448281"/>
                </a:cubicBezTo>
                <a:cubicBezTo>
                  <a:pt x="7380827" y="5432869"/>
                  <a:pt x="7385836" y="5424008"/>
                  <a:pt x="7390844" y="5414376"/>
                </a:cubicBezTo>
                <a:cubicBezTo>
                  <a:pt x="7410493" y="5417458"/>
                  <a:pt x="7432069" y="5420541"/>
                  <a:pt x="7465974" y="5425549"/>
                </a:cubicBezTo>
                <a:cubicBezTo>
                  <a:pt x="7416658" y="5455601"/>
                  <a:pt x="7377359" y="5479488"/>
                  <a:pt x="7338831" y="5502991"/>
                </a:cubicBezTo>
                <a:cubicBezTo>
                  <a:pt x="7366186" y="5531501"/>
                  <a:pt x="7372736" y="5531887"/>
                  <a:pt x="7413190" y="5517246"/>
                </a:cubicBezTo>
                <a:cubicBezTo>
                  <a:pt x="7426290" y="5512623"/>
                  <a:pt x="7441316" y="5514164"/>
                  <a:pt x="7455186" y="5512623"/>
                </a:cubicBezTo>
                <a:cubicBezTo>
                  <a:pt x="7455571" y="5516090"/>
                  <a:pt x="7455956" y="5519172"/>
                  <a:pt x="7455956" y="5522640"/>
                </a:cubicBezTo>
                <a:cubicBezTo>
                  <a:pt x="7415887" y="5542674"/>
                  <a:pt x="7375433" y="5562709"/>
                  <a:pt x="7332281" y="5584670"/>
                </a:cubicBezTo>
                <a:cubicBezTo>
                  <a:pt x="7347693" y="5591220"/>
                  <a:pt x="7361948" y="5597385"/>
                  <a:pt x="7375818" y="5603164"/>
                </a:cubicBezTo>
                <a:cubicBezTo>
                  <a:pt x="7375048" y="5606246"/>
                  <a:pt x="7374277" y="5608943"/>
                  <a:pt x="7373506" y="5612025"/>
                </a:cubicBezTo>
                <a:cubicBezTo>
                  <a:pt x="7348463" y="5615878"/>
                  <a:pt x="7323420" y="5620116"/>
                  <a:pt x="7298377" y="5623969"/>
                </a:cubicBezTo>
                <a:cubicBezTo>
                  <a:pt x="7298762" y="5627821"/>
                  <a:pt x="7299147" y="5631289"/>
                  <a:pt x="7299533" y="5635142"/>
                </a:cubicBezTo>
                <a:cubicBezTo>
                  <a:pt x="7310320" y="5640536"/>
                  <a:pt x="7321108" y="5645930"/>
                  <a:pt x="7336905" y="5654021"/>
                </a:cubicBezTo>
                <a:cubicBezTo>
                  <a:pt x="7296835" y="5677523"/>
                  <a:pt x="7280268" y="5710272"/>
                  <a:pt x="7283350" y="5752653"/>
                </a:cubicBezTo>
                <a:cubicBezTo>
                  <a:pt x="7282580" y="5755735"/>
                  <a:pt x="7281810" y="5758817"/>
                  <a:pt x="7281039" y="5761899"/>
                </a:cubicBezTo>
                <a:cubicBezTo>
                  <a:pt x="7254069" y="5785787"/>
                  <a:pt x="7251372" y="5808903"/>
                  <a:pt x="7284121" y="5830480"/>
                </a:cubicBezTo>
                <a:cubicBezTo>
                  <a:pt x="7272948" y="5839341"/>
                  <a:pt x="7263316" y="5847046"/>
                  <a:pt x="7250602" y="5857064"/>
                </a:cubicBezTo>
                <a:cubicBezTo>
                  <a:pt x="7265628" y="5863999"/>
                  <a:pt x="7276416" y="5869008"/>
                  <a:pt x="7289130" y="5875172"/>
                </a:cubicBezTo>
                <a:cubicBezTo>
                  <a:pt x="7265628" y="5887501"/>
                  <a:pt x="7244052" y="5898289"/>
                  <a:pt x="7222862" y="5909462"/>
                </a:cubicBezTo>
                <a:cubicBezTo>
                  <a:pt x="7224018" y="5914471"/>
                  <a:pt x="7224788" y="5919479"/>
                  <a:pt x="7225944" y="5924488"/>
                </a:cubicBezTo>
                <a:cubicBezTo>
                  <a:pt x="7251758" y="5922561"/>
                  <a:pt x="7277957" y="5920635"/>
                  <a:pt x="7309935" y="5917938"/>
                </a:cubicBezTo>
                <a:cubicBezTo>
                  <a:pt x="7297606" y="5925259"/>
                  <a:pt x="7288744" y="5931038"/>
                  <a:pt x="7279498" y="5936817"/>
                </a:cubicBezTo>
                <a:cubicBezTo>
                  <a:pt x="7292982" y="5984592"/>
                  <a:pt x="7284506" y="5995380"/>
                  <a:pt x="7230182" y="5995380"/>
                </a:cubicBezTo>
                <a:cubicBezTo>
                  <a:pt x="7225944" y="6006168"/>
                  <a:pt x="7221320" y="6017341"/>
                  <a:pt x="7216697" y="6028899"/>
                </a:cubicBezTo>
                <a:cubicBezTo>
                  <a:pt x="7236346" y="6036219"/>
                  <a:pt x="7253684" y="6042384"/>
                  <a:pt x="7281039" y="6052401"/>
                </a:cubicBezTo>
                <a:cubicBezTo>
                  <a:pt x="7239043" y="6071280"/>
                  <a:pt x="7209377" y="6085921"/>
                  <a:pt x="7178554" y="6097864"/>
                </a:cubicBezTo>
                <a:cubicBezTo>
                  <a:pt x="7160831" y="6104414"/>
                  <a:pt x="7137329" y="6156812"/>
                  <a:pt x="7141182" y="6187635"/>
                </a:cubicBezTo>
                <a:cubicBezTo>
                  <a:pt x="7112671" y="6192644"/>
                  <a:pt x="7083775" y="6198037"/>
                  <a:pt x="7053338" y="6203431"/>
                </a:cubicBezTo>
                <a:cubicBezTo>
                  <a:pt x="7051797" y="6153345"/>
                  <a:pt x="7013654" y="6177232"/>
                  <a:pt x="6985143" y="6177232"/>
                </a:cubicBezTo>
                <a:cubicBezTo>
                  <a:pt x="7000169" y="6186479"/>
                  <a:pt x="7015195" y="6195726"/>
                  <a:pt x="7032147" y="6205743"/>
                </a:cubicBezTo>
                <a:cubicBezTo>
                  <a:pt x="6976282" y="6217687"/>
                  <a:pt x="6928507" y="6227704"/>
                  <a:pt x="6866477" y="6241189"/>
                </a:cubicBezTo>
                <a:cubicBezTo>
                  <a:pt x="6959714" y="6290890"/>
                  <a:pt x="6884585" y="6297440"/>
                  <a:pt x="6869944" y="6309383"/>
                </a:cubicBezTo>
                <a:cubicBezTo>
                  <a:pt x="6840663" y="6304760"/>
                  <a:pt x="6814849" y="6299366"/>
                  <a:pt x="6788650" y="6298210"/>
                </a:cubicBezTo>
                <a:cubicBezTo>
                  <a:pt x="6784412" y="6297825"/>
                  <a:pt x="6773624" y="6315934"/>
                  <a:pt x="6774780" y="6323639"/>
                </a:cubicBezTo>
                <a:cubicBezTo>
                  <a:pt x="6782100" y="6361782"/>
                  <a:pt x="6763992" y="6368332"/>
                  <a:pt x="6732014" y="6364479"/>
                </a:cubicBezTo>
                <a:cubicBezTo>
                  <a:pt x="6722382" y="6363323"/>
                  <a:pt x="6706200" y="6366405"/>
                  <a:pt x="6702732" y="6372955"/>
                </a:cubicBezTo>
                <a:cubicBezTo>
                  <a:pt x="6687321" y="6399154"/>
                  <a:pt x="6664204" y="6391063"/>
                  <a:pt x="6642243" y="6392219"/>
                </a:cubicBezTo>
                <a:cubicBezTo>
                  <a:pt x="6610265" y="6393760"/>
                  <a:pt x="6577901" y="6397228"/>
                  <a:pt x="6546308" y="6401851"/>
                </a:cubicBezTo>
                <a:cubicBezTo>
                  <a:pt x="6543611" y="6402236"/>
                  <a:pt x="6542456" y="6415336"/>
                  <a:pt x="6540144" y="6425739"/>
                </a:cubicBezTo>
                <a:cubicBezTo>
                  <a:pt x="6514715" y="6424583"/>
                  <a:pt x="6485819" y="6423041"/>
                  <a:pt x="6451915" y="6421115"/>
                </a:cubicBezTo>
                <a:cubicBezTo>
                  <a:pt x="6458464" y="6432288"/>
                  <a:pt x="6462702" y="6439223"/>
                  <a:pt x="6467711" y="6447314"/>
                </a:cubicBezTo>
                <a:cubicBezTo>
                  <a:pt x="6460005" y="6451167"/>
                  <a:pt x="6452300" y="6455020"/>
                  <a:pt x="6444594" y="6458873"/>
                </a:cubicBezTo>
                <a:cubicBezTo>
                  <a:pt x="6363685" y="6497016"/>
                  <a:pt x="6282006" y="6533232"/>
                  <a:pt x="6188767" y="6512041"/>
                </a:cubicBezTo>
                <a:cubicBezTo>
                  <a:pt x="6152166" y="6539011"/>
                  <a:pt x="6109400" y="6509344"/>
                  <a:pt x="6072798" y="6524756"/>
                </a:cubicBezTo>
                <a:cubicBezTo>
                  <a:pt x="6054304" y="6532461"/>
                  <a:pt x="6039279" y="6549799"/>
                  <a:pt x="6022711" y="6562513"/>
                </a:cubicBezTo>
                <a:cubicBezTo>
                  <a:pt x="6001521" y="6579080"/>
                  <a:pt x="5980331" y="6595647"/>
                  <a:pt x="5956058" y="6614911"/>
                </a:cubicBezTo>
                <a:cubicBezTo>
                  <a:pt x="5968387" y="6621461"/>
                  <a:pt x="5975707" y="6625314"/>
                  <a:pt x="5983027" y="6629167"/>
                </a:cubicBezTo>
                <a:cubicBezTo>
                  <a:pt x="5979560" y="6630323"/>
                  <a:pt x="5975707" y="6631864"/>
                  <a:pt x="5972240" y="6633019"/>
                </a:cubicBezTo>
                <a:cubicBezTo>
                  <a:pt x="5979560" y="6658448"/>
                  <a:pt x="5989963" y="6683877"/>
                  <a:pt x="5993815" y="6710076"/>
                </a:cubicBezTo>
                <a:cubicBezTo>
                  <a:pt x="5997283" y="6733963"/>
                  <a:pt x="5996898" y="6759392"/>
                  <a:pt x="5991889" y="6782509"/>
                </a:cubicBezTo>
                <a:cubicBezTo>
                  <a:pt x="5990733" y="6787903"/>
                  <a:pt x="5962993" y="6788673"/>
                  <a:pt x="5947582" y="6789058"/>
                </a:cubicBezTo>
                <a:cubicBezTo>
                  <a:pt x="5904816" y="6790214"/>
                  <a:pt x="5877075" y="6760162"/>
                  <a:pt x="5847794" y="6735504"/>
                </a:cubicBezTo>
                <a:cubicBezTo>
                  <a:pt x="5812348" y="6705452"/>
                  <a:pt x="5767270" y="6701600"/>
                  <a:pt x="5724119" y="6718166"/>
                </a:cubicBezTo>
                <a:cubicBezTo>
                  <a:pt x="5691755" y="6730881"/>
                  <a:pt x="5654768" y="6731266"/>
                  <a:pt x="5620478" y="6738972"/>
                </a:cubicBezTo>
                <a:cubicBezTo>
                  <a:pt x="5590812" y="6745907"/>
                  <a:pt x="5561530" y="6754383"/>
                  <a:pt x="5532634" y="6764400"/>
                </a:cubicBezTo>
                <a:cubicBezTo>
                  <a:pt x="5476769" y="6783279"/>
                  <a:pt x="5420132" y="6776729"/>
                  <a:pt x="5363111" y="6778271"/>
                </a:cubicBezTo>
                <a:cubicBezTo>
                  <a:pt x="5337297" y="6779041"/>
                  <a:pt x="5291834" y="6779426"/>
                  <a:pt x="5277963" y="6819110"/>
                </a:cubicBezTo>
                <a:cubicBezTo>
                  <a:pt x="5262938" y="6862262"/>
                  <a:pt x="5225950" y="6851088"/>
                  <a:pt x="5195514" y="6856482"/>
                </a:cubicBezTo>
                <a:cubicBezTo>
                  <a:pt x="5191661" y="6857253"/>
                  <a:pt x="5182799" y="6847621"/>
                  <a:pt x="5181258" y="6841842"/>
                </a:cubicBezTo>
                <a:cubicBezTo>
                  <a:pt x="5168544" y="6787903"/>
                  <a:pt x="5121925" y="6774032"/>
                  <a:pt x="5079544" y="6759007"/>
                </a:cubicBezTo>
                <a:cubicBezTo>
                  <a:pt x="5066830" y="6754768"/>
                  <a:pt x="5045639" y="6765941"/>
                  <a:pt x="5032154" y="6775573"/>
                </a:cubicBezTo>
                <a:cubicBezTo>
                  <a:pt x="5010964" y="6790599"/>
                  <a:pt x="4992855" y="6810249"/>
                  <a:pt x="4968198" y="6832980"/>
                </a:cubicBezTo>
                <a:cubicBezTo>
                  <a:pt x="4965501" y="6812560"/>
                  <a:pt x="4963574" y="6798305"/>
                  <a:pt x="4960492" y="6777500"/>
                </a:cubicBezTo>
                <a:cubicBezTo>
                  <a:pt x="4931596" y="6795223"/>
                  <a:pt x="4932367" y="6853786"/>
                  <a:pt x="4881124" y="6826431"/>
                </a:cubicBezTo>
                <a:cubicBezTo>
                  <a:pt x="4881124" y="6817954"/>
                  <a:pt x="4881124" y="6807552"/>
                  <a:pt x="4881124" y="6806781"/>
                </a:cubicBezTo>
                <a:cubicBezTo>
                  <a:pt x="4861475" y="6790214"/>
                  <a:pt x="4846834" y="6778656"/>
                  <a:pt x="4833735" y="6765941"/>
                </a:cubicBezTo>
                <a:cubicBezTo>
                  <a:pt x="4809462" y="6742054"/>
                  <a:pt x="4779795" y="6743981"/>
                  <a:pt x="4750899" y="6750530"/>
                </a:cubicBezTo>
                <a:cubicBezTo>
                  <a:pt x="4714683" y="6758621"/>
                  <a:pt x="4680393" y="6763245"/>
                  <a:pt x="4648029" y="6738972"/>
                </a:cubicBezTo>
                <a:cubicBezTo>
                  <a:pt x="4643406" y="6735504"/>
                  <a:pt x="4632618" y="6739743"/>
                  <a:pt x="4625298" y="6741283"/>
                </a:cubicBezTo>
                <a:cubicBezTo>
                  <a:pt x="4618748" y="6742824"/>
                  <a:pt x="4610272" y="6749760"/>
                  <a:pt x="4606804" y="6747448"/>
                </a:cubicBezTo>
                <a:cubicBezTo>
                  <a:pt x="4577138" y="6727798"/>
                  <a:pt x="4543233" y="6733578"/>
                  <a:pt x="4511254" y="6729725"/>
                </a:cubicBezTo>
                <a:cubicBezTo>
                  <a:pt x="4506631" y="6729340"/>
                  <a:pt x="4502778" y="6724716"/>
                  <a:pt x="4493531" y="6719322"/>
                </a:cubicBezTo>
                <a:cubicBezTo>
                  <a:pt x="4524739" y="6681565"/>
                  <a:pt x="4551324" y="6643422"/>
                  <a:pt x="4605263" y="6640725"/>
                </a:cubicBezTo>
                <a:cubicBezTo>
                  <a:pt x="4625298" y="6640725"/>
                  <a:pt x="4645332" y="6640725"/>
                  <a:pt x="4664596" y="6640725"/>
                </a:cubicBezTo>
                <a:cubicBezTo>
                  <a:pt x="4666523" y="6650357"/>
                  <a:pt x="4667679" y="6657292"/>
                  <a:pt x="4669219" y="6664613"/>
                </a:cubicBezTo>
                <a:cubicBezTo>
                  <a:pt x="4671917" y="6664227"/>
                  <a:pt x="4674613" y="6664227"/>
                  <a:pt x="4676925" y="6663842"/>
                </a:cubicBezTo>
                <a:cubicBezTo>
                  <a:pt x="4676925" y="6646504"/>
                  <a:pt x="4676925" y="6628781"/>
                  <a:pt x="4676925" y="6616453"/>
                </a:cubicBezTo>
                <a:cubicBezTo>
                  <a:pt x="4661899" y="6621461"/>
                  <a:pt x="4650341" y="6624929"/>
                  <a:pt x="4638783" y="6629167"/>
                </a:cubicBezTo>
                <a:cubicBezTo>
                  <a:pt x="4623371" y="6631864"/>
                  <a:pt x="4612198" y="6636487"/>
                  <a:pt x="4601025" y="6640340"/>
                </a:cubicBezTo>
                <a:close/>
                <a:moveTo>
                  <a:pt x="2840291" y="3556166"/>
                </a:moveTo>
                <a:cubicBezTo>
                  <a:pt x="2846070" y="3622049"/>
                  <a:pt x="2777490" y="3631681"/>
                  <a:pt x="2747053" y="3671365"/>
                </a:cubicBezTo>
                <a:cubicBezTo>
                  <a:pt x="2788663" y="3711434"/>
                  <a:pt x="2789434" y="3717599"/>
                  <a:pt x="2768629" y="3776932"/>
                </a:cubicBezTo>
                <a:cubicBezTo>
                  <a:pt x="2776720" y="3796196"/>
                  <a:pt x="2792902" y="3817001"/>
                  <a:pt x="2787893" y="3824707"/>
                </a:cubicBezTo>
                <a:cubicBezTo>
                  <a:pt x="2762464" y="3864006"/>
                  <a:pt x="2805616" y="3909854"/>
                  <a:pt x="2772867" y="3946841"/>
                </a:cubicBezTo>
                <a:cubicBezTo>
                  <a:pt x="2770940" y="3949153"/>
                  <a:pt x="2776720" y="3961481"/>
                  <a:pt x="2781728" y="3966105"/>
                </a:cubicBezTo>
                <a:cubicBezTo>
                  <a:pt x="2831430" y="4010412"/>
                  <a:pt x="2814477" y="4075525"/>
                  <a:pt x="2832971" y="4129464"/>
                </a:cubicBezTo>
                <a:cubicBezTo>
                  <a:pt x="2841062" y="4152966"/>
                  <a:pt x="2830659" y="4189183"/>
                  <a:pt x="2844914" y="4203053"/>
                </a:cubicBezTo>
                <a:cubicBezTo>
                  <a:pt x="2874196" y="4231949"/>
                  <a:pt x="2913880" y="4251213"/>
                  <a:pt x="2950867" y="4272404"/>
                </a:cubicBezTo>
                <a:cubicBezTo>
                  <a:pt x="2983230" y="4290897"/>
                  <a:pt x="3017905" y="4305152"/>
                  <a:pt x="3050654" y="4323260"/>
                </a:cubicBezTo>
                <a:cubicBezTo>
                  <a:pt x="3075312" y="4337130"/>
                  <a:pt x="3089953" y="4357551"/>
                  <a:pt x="3129252" y="4352927"/>
                </a:cubicBezTo>
                <a:cubicBezTo>
                  <a:pt x="3187429" y="4345992"/>
                  <a:pt x="3248689" y="4363330"/>
                  <a:pt x="3308793" y="4369879"/>
                </a:cubicBezTo>
                <a:cubicBezTo>
                  <a:pt x="3334606" y="4372577"/>
                  <a:pt x="3364273" y="4382594"/>
                  <a:pt x="3385849" y="4373732"/>
                </a:cubicBezTo>
                <a:cubicBezTo>
                  <a:pt x="3452117" y="4345992"/>
                  <a:pt x="3491801" y="4266239"/>
                  <a:pt x="3478702" y="4194962"/>
                </a:cubicBezTo>
                <a:cubicBezTo>
                  <a:pt x="3467143" y="4131005"/>
                  <a:pt x="3454043" y="4067434"/>
                  <a:pt x="3436321" y="4005018"/>
                </a:cubicBezTo>
                <a:cubicBezTo>
                  <a:pt x="3429771" y="3981516"/>
                  <a:pt x="3407039" y="3963408"/>
                  <a:pt x="3394325" y="3941062"/>
                </a:cubicBezTo>
                <a:cubicBezTo>
                  <a:pt x="3389316" y="3932200"/>
                  <a:pt x="3387005" y="3910625"/>
                  <a:pt x="3390087" y="3909469"/>
                </a:cubicBezTo>
                <a:cubicBezTo>
                  <a:pt x="3424762" y="3894058"/>
                  <a:pt x="3403957" y="3872096"/>
                  <a:pt x="3398178" y="3852447"/>
                </a:cubicBezTo>
                <a:cubicBezTo>
                  <a:pt x="3391243" y="3828945"/>
                  <a:pt x="3382381" y="3806214"/>
                  <a:pt x="3375446" y="3782711"/>
                </a:cubicBezTo>
                <a:cubicBezTo>
                  <a:pt x="3372749" y="3773850"/>
                  <a:pt x="3373905" y="3764218"/>
                  <a:pt x="3373520" y="3754586"/>
                </a:cubicBezTo>
                <a:cubicBezTo>
                  <a:pt x="3363502" y="3757668"/>
                  <a:pt x="3346165" y="3759209"/>
                  <a:pt x="3345009" y="3764603"/>
                </a:cubicBezTo>
                <a:cubicBezTo>
                  <a:pt x="3336918" y="3800820"/>
                  <a:pt x="3298390" y="3797352"/>
                  <a:pt x="3279896" y="3818157"/>
                </a:cubicBezTo>
                <a:cubicBezTo>
                  <a:pt x="3252927" y="3848980"/>
                  <a:pt x="3222875" y="3865547"/>
                  <a:pt x="3180879" y="3872867"/>
                </a:cubicBezTo>
                <a:cubicBezTo>
                  <a:pt x="3150442" y="3878261"/>
                  <a:pt x="3132334" y="3862850"/>
                  <a:pt x="3114611" y="3851291"/>
                </a:cubicBezTo>
                <a:cubicBezTo>
                  <a:pt x="3096503" y="3839733"/>
                  <a:pt x="3087256" y="3813534"/>
                  <a:pt x="3076468" y="3792729"/>
                </a:cubicBezTo>
                <a:cubicBezTo>
                  <a:pt x="3071074" y="3782326"/>
                  <a:pt x="3071845" y="3768841"/>
                  <a:pt x="3068377" y="3749192"/>
                </a:cubicBezTo>
                <a:cubicBezTo>
                  <a:pt x="3074927" y="3740330"/>
                  <a:pt x="3087641" y="3723378"/>
                  <a:pt x="3104208" y="3701417"/>
                </a:cubicBezTo>
                <a:cubicBezTo>
                  <a:pt x="3085715" y="3696408"/>
                  <a:pt x="3072230" y="3693326"/>
                  <a:pt x="3059516" y="3689088"/>
                </a:cubicBezTo>
                <a:cubicBezTo>
                  <a:pt x="3052196" y="3686391"/>
                  <a:pt x="3041793" y="3682924"/>
                  <a:pt x="3039481" y="3677144"/>
                </a:cubicBezTo>
                <a:cubicBezTo>
                  <a:pt x="3022914" y="3635534"/>
                  <a:pt x="2985542" y="3633608"/>
                  <a:pt x="2950096" y="3627058"/>
                </a:cubicBezTo>
                <a:cubicBezTo>
                  <a:pt x="2948555" y="3626672"/>
                  <a:pt x="2947784" y="3623975"/>
                  <a:pt x="2946243" y="3622049"/>
                </a:cubicBezTo>
                <a:cubicBezTo>
                  <a:pt x="2954334" y="3615885"/>
                  <a:pt x="2962040" y="3609720"/>
                  <a:pt x="2973213" y="3601244"/>
                </a:cubicBezTo>
                <a:cubicBezTo>
                  <a:pt x="2955105" y="3593538"/>
                  <a:pt x="2941620" y="3587759"/>
                  <a:pt x="2925438" y="3580824"/>
                </a:cubicBezTo>
                <a:cubicBezTo>
                  <a:pt x="2936226" y="3566569"/>
                  <a:pt x="2944702" y="3555781"/>
                  <a:pt x="2957031" y="3539599"/>
                </a:cubicBezTo>
                <a:cubicBezTo>
                  <a:pt x="2939308" y="3539599"/>
                  <a:pt x="2929676" y="3539599"/>
                  <a:pt x="2916577" y="3539599"/>
                </a:cubicBezTo>
                <a:cubicBezTo>
                  <a:pt x="2919659" y="3525344"/>
                  <a:pt x="2922356" y="3514941"/>
                  <a:pt x="2925438" y="3501071"/>
                </a:cubicBezTo>
                <a:cubicBezTo>
                  <a:pt x="2913494" y="3503383"/>
                  <a:pt x="2903862" y="3505309"/>
                  <a:pt x="2903862" y="3505309"/>
                </a:cubicBezTo>
                <a:cubicBezTo>
                  <a:pt x="2906945" y="3476798"/>
                  <a:pt x="2910027" y="3448287"/>
                  <a:pt x="2913109" y="3419777"/>
                </a:cubicBezTo>
                <a:cubicBezTo>
                  <a:pt x="2923512" y="3424015"/>
                  <a:pt x="2932758" y="3428253"/>
                  <a:pt x="2942005" y="3432106"/>
                </a:cubicBezTo>
                <a:cubicBezTo>
                  <a:pt x="2945087" y="3428638"/>
                  <a:pt x="2947784" y="3425171"/>
                  <a:pt x="2950867" y="3421703"/>
                </a:cubicBezTo>
                <a:cubicBezTo>
                  <a:pt x="2938538" y="3406677"/>
                  <a:pt x="2925823" y="3391651"/>
                  <a:pt x="2912339" y="3375084"/>
                </a:cubicBezTo>
                <a:cubicBezTo>
                  <a:pt x="2924282" y="3370846"/>
                  <a:pt x="2935841" y="3366993"/>
                  <a:pt x="2948940" y="3362755"/>
                </a:cubicBezTo>
                <a:cubicBezTo>
                  <a:pt x="2943932" y="3354279"/>
                  <a:pt x="2940079" y="3348114"/>
                  <a:pt x="2937382" y="3343106"/>
                </a:cubicBezTo>
                <a:cubicBezTo>
                  <a:pt x="2953564" y="3328080"/>
                  <a:pt x="2968975" y="3313439"/>
                  <a:pt x="2979377" y="3303422"/>
                </a:cubicBezTo>
                <a:cubicBezTo>
                  <a:pt x="2948940" y="3277223"/>
                  <a:pt x="2923897" y="3255647"/>
                  <a:pt x="2903862" y="3238695"/>
                </a:cubicBezTo>
                <a:cubicBezTo>
                  <a:pt x="2883828" y="3240236"/>
                  <a:pt x="2866490" y="3241392"/>
                  <a:pt x="2846841" y="3242933"/>
                </a:cubicBezTo>
                <a:cubicBezTo>
                  <a:pt x="2855317" y="3255262"/>
                  <a:pt x="2861481" y="3263738"/>
                  <a:pt x="2869958" y="3276067"/>
                </a:cubicBezTo>
                <a:cubicBezTo>
                  <a:pt x="2848382" y="3282232"/>
                  <a:pt x="2831044" y="3287240"/>
                  <a:pt x="2808313" y="3293405"/>
                </a:cubicBezTo>
                <a:cubicBezTo>
                  <a:pt x="2829118" y="3316136"/>
                  <a:pt x="2813707" y="3324998"/>
                  <a:pt x="2803304" y="3328080"/>
                </a:cubicBezTo>
                <a:cubicBezTo>
                  <a:pt x="2807157" y="3365067"/>
                  <a:pt x="2811010" y="3397816"/>
                  <a:pt x="2815248" y="3436344"/>
                </a:cubicBezTo>
                <a:cubicBezTo>
                  <a:pt x="2817174" y="3437114"/>
                  <a:pt x="2829118" y="3441738"/>
                  <a:pt x="2843759" y="3447517"/>
                </a:cubicBezTo>
                <a:cubicBezTo>
                  <a:pt x="2802534" y="3470249"/>
                  <a:pt x="2802534" y="3471404"/>
                  <a:pt x="2827191" y="3504538"/>
                </a:cubicBezTo>
                <a:cubicBezTo>
                  <a:pt x="2831044" y="3521106"/>
                  <a:pt x="2835668" y="3537673"/>
                  <a:pt x="2840291" y="3556166"/>
                </a:cubicBezTo>
                <a:close/>
                <a:moveTo>
                  <a:pt x="2885369" y="4373732"/>
                </a:moveTo>
                <a:cubicBezTo>
                  <a:pt x="2892689" y="4391070"/>
                  <a:pt x="2901551" y="4404940"/>
                  <a:pt x="2903477" y="4419581"/>
                </a:cubicBezTo>
                <a:cubicBezTo>
                  <a:pt x="2905789" y="4438074"/>
                  <a:pt x="2905404" y="4457724"/>
                  <a:pt x="2900780" y="4475446"/>
                </a:cubicBezTo>
                <a:cubicBezTo>
                  <a:pt x="2890378" y="4513204"/>
                  <a:pt x="2907330" y="4537477"/>
                  <a:pt x="2936226" y="4555200"/>
                </a:cubicBezTo>
                <a:cubicBezTo>
                  <a:pt x="2987468" y="4586793"/>
                  <a:pt x="3047187" y="4606057"/>
                  <a:pt x="3078009" y="4651134"/>
                </a:cubicBezTo>
                <a:cubicBezTo>
                  <a:pt x="3106905" y="4636494"/>
                  <a:pt x="3130022" y="4618386"/>
                  <a:pt x="3155836" y="4613377"/>
                </a:cubicBezTo>
                <a:cubicBezTo>
                  <a:pt x="3188585" y="4607213"/>
                  <a:pt x="3210161" y="4580243"/>
                  <a:pt x="3189741" y="4553273"/>
                </a:cubicBezTo>
                <a:cubicBezTo>
                  <a:pt x="3162001" y="4516672"/>
                  <a:pt x="3123472" y="4487776"/>
                  <a:pt x="3098044" y="4450018"/>
                </a:cubicBezTo>
                <a:cubicBezTo>
                  <a:pt x="3073386" y="4413031"/>
                  <a:pt x="3032931" y="4408407"/>
                  <a:pt x="3000953" y="4387217"/>
                </a:cubicBezTo>
                <a:cubicBezTo>
                  <a:pt x="2993633" y="4382594"/>
                  <a:pt x="2984771" y="4380667"/>
                  <a:pt x="2977066" y="4376429"/>
                </a:cubicBezTo>
                <a:cubicBezTo>
                  <a:pt x="2961655" y="4367568"/>
                  <a:pt x="2946243" y="4358321"/>
                  <a:pt x="2927750" y="4347148"/>
                </a:cubicBezTo>
                <a:cubicBezTo>
                  <a:pt x="2925053" y="4367183"/>
                  <a:pt x="2923897" y="4376815"/>
                  <a:pt x="2923126" y="4382979"/>
                </a:cubicBezTo>
                <a:cubicBezTo>
                  <a:pt x="2905789" y="4378741"/>
                  <a:pt x="2891919" y="4375273"/>
                  <a:pt x="2885369" y="4373732"/>
                </a:cubicBezTo>
                <a:close/>
                <a:moveTo>
                  <a:pt x="4446913" y="5921791"/>
                </a:moveTo>
                <a:cubicBezTo>
                  <a:pt x="4432272" y="5913700"/>
                  <a:pt x="4417246" y="5909462"/>
                  <a:pt x="4408770" y="5899830"/>
                </a:cubicBezTo>
                <a:cubicBezTo>
                  <a:pt x="4402220" y="5892510"/>
                  <a:pt x="4404532" y="5877869"/>
                  <a:pt x="4402220" y="5865155"/>
                </a:cubicBezTo>
                <a:cubicBezTo>
                  <a:pt x="4424952" y="5875557"/>
                  <a:pt x="4438437" y="5887501"/>
                  <a:pt x="4449224" y="5885574"/>
                </a:cubicBezTo>
                <a:cubicBezTo>
                  <a:pt x="4490449" y="5877098"/>
                  <a:pt x="4496229" y="5906765"/>
                  <a:pt x="4507401" y="5932579"/>
                </a:cubicBezTo>
                <a:cubicBezTo>
                  <a:pt x="4582146" y="5908306"/>
                  <a:pt x="4582146" y="5908306"/>
                  <a:pt x="4563267" y="5854367"/>
                </a:cubicBezTo>
                <a:cubicBezTo>
                  <a:pt x="4536683" y="5857064"/>
                  <a:pt x="4509714" y="5859761"/>
                  <a:pt x="4482358" y="5862843"/>
                </a:cubicBezTo>
                <a:cubicBezTo>
                  <a:pt x="4481973" y="5860916"/>
                  <a:pt x="4481203" y="5858990"/>
                  <a:pt x="4480817" y="5857449"/>
                </a:cubicBezTo>
                <a:cubicBezTo>
                  <a:pt x="4489293" y="5852440"/>
                  <a:pt x="4497769" y="5847432"/>
                  <a:pt x="4506246" y="5842423"/>
                </a:cubicBezTo>
                <a:cubicBezTo>
                  <a:pt x="4505861" y="5840497"/>
                  <a:pt x="4505475" y="5838570"/>
                  <a:pt x="4505090" y="5836644"/>
                </a:cubicBezTo>
                <a:cubicBezTo>
                  <a:pt x="4445371" y="5842038"/>
                  <a:pt x="4386038" y="5847432"/>
                  <a:pt x="4326319" y="5852440"/>
                </a:cubicBezTo>
                <a:cubicBezTo>
                  <a:pt x="4313991" y="5853982"/>
                  <a:pt x="4295497" y="5866696"/>
                  <a:pt x="4286251" y="5861687"/>
                </a:cubicBezTo>
                <a:cubicBezTo>
                  <a:pt x="4244640" y="5840497"/>
                  <a:pt x="4226146" y="5866696"/>
                  <a:pt x="4213047" y="5888272"/>
                </a:cubicBezTo>
                <a:cubicBezTo>
                  <a:pt x="4182995" y="5891354"/>
                  <a:pt x="4159493" y="5893665"/>
                  <a:pt x="4135991" y="5896363"/>
                </a:cubicBezTo>
                <a:cubicBezTo>
                  <a:pt x="4136376" y="5900215"/>
                  <a:pt x="4136761" y="5904068"/>
                  <a:pt x="4137146" y="5907536"/>
                </a:cubicBezTo>
                <a:cubicBezTo>
                  <a:pt x="4164887" y="5924488"/>
                  <a:pt x="4192242" y="5941440"/>
                  <a:pt x="4214588" y="5955310"/>
                </a:cubicBezTo>
                <a:cubicBezTo>
                  <a:pt x="4214588" y="5973419"/>
                  <a:pt x="4214588" y="5986904"/>
                  <a:pt x="4214588" y="6000388"/>
                </a:cubicBezTo>
                <a:cubicBezTo>
                  <a:pt x="4218441" y="6002700"/>
                  <a:pt x="4221908" y="6005397"/>
                  <a:pt x="4225761" y="6007709"/>
                </a:cubicBezTo>
                <a:cubicBezTo>
                  <a:pt x="4230385" y="5996150"/>
                  <a:pt x="4235008" y="5984206"/>
                  <a:pt x="4239631" y="5972648"/>
                </a:cubicBezTo>
                <a:cubicBezTo>
                  <a:pt x="4244255" y="5972648"/>
                  <a:pt x="4248878" y="5972263"/>
                  <a:pt x="4253887" y="5972263"/>
                </a:cubicBezTo>
                <a:cubicBezTo>
                  <a:pt x="4258125" y="5982666"/>
                  <a:pt x="4261978" y="5993068"/>
                  <a:pt x="4269683" y="6012332"/>
                </a:cubicBezTo>
                <a:cubicBezTo>
                  <a:pt x="4280086" y="5952613"/>
                  <a:pt x="4317458" y="5945293"/>
                  <a:pt x="4353675" y="5934505"/>
                </a:cubicBezTo>
                <a:cubicBezTo>
                  <a:pt x="4343272" y="5966869"/>
                  <a:pt x="4348666" y="5973034"/>
                  <a:pt x="4382956" y="5970721"/>
                </a:cubicBezTo>
                <a:cubicBezTo>
                  <a:pt x="4358298" y="5896748"/>
                  <a:pt x="4424952" y="5945293"/>
                  <a:pt x="4446913" y="5921791"/>
                </a:cubicBezTo>
                <a:close/>
                <a:moveTo>
                  <a:pt x="7239043" y="4218464"/>
                </a:moveTo>
                <a:cubicBezTo>
                  <a:pt x="7261004" y="4194962"/>
                  <a:pt x="7286048" y="4176854"/>
                  <a:pt x="7298377" y="4152195"/>
                </a:cubicBezTo>
                <a:cubicBezTo>
                  <a:pt x="7311476" y="4125226"/>
                  <a:pt x="7313403" y="4092092"/>
                  <a:pt x="7318797" y="4061654"/>
                </a:cubicBezTo>
                <a:cubicBezTo>
                  <a:pt x="7320338" y="4053178"/>
                  <a:pt x="7316870" y="4043546"/>
                  <a:pt x="7315714" y="4034685"/>
                </a:cubicBezTo>
                <a:cubicBezTo>
                  <a:pt x="7306467" y="4036226"/>
                  <a:pt x="7296065" y="4036226"/>
                  <a:pt x="7287974" y="4040079"/>
                </a:cubicBezTo>
                <a:cubicBezTo>
                  <a:pt x="7274489" y="4047014"/>
                  <a:pt x="7263316" y="4057416"/>
                  <a:pt x="7250216" y="4064737"/>
                </a:cubicBezTo>
                <a:cubicBezTo>
                  <a:pt x="7214386" y="4084771"/>
                  <a:pt x="7178169" y="4104035"/>
                  <a:pt x="7132321" y="4128693"/>
                </a:cubicBezTo>
                <a:cubicBezTo>
                  <a:pt x="7172005" y="4162984"/>
                  <a:pt x="7203212" y="4188797"/>
                  <a:pt x="7239043" y="4218464"/>
                </a:cubicBezTo>
                <a:close/>
                <a:moveTo>
                  <a:pt x="5322271" y="6617993"/>
                </a:moveTo>
                <a:cubicBezTo>
                  <a:pt x="5317647" y="6614911"/>
                  <a:pt x="5306474" y="6601041"/>
                  <a:pt x="5298769" y="6602968"/>
                </a:cubicBezTo>
                <a:cubicBezTo>
                  <a:pt x="5275652" y="6608361"/>
                  <a:pt x="5254076" y="6619535"/>
                  <a:pt x="5232886" y="6628011"/>
                </a:cubicBezTo>
                <a:cubicBezTo>
                  <a:pt x="5219016" y="6616453"/>
                  <a:pt x="5206301" y="6605665"/>
                  <a:pt x="5196669" y="6597959"/>
                </a:cubicBezTo>
                <a:cubicBezTo>
                  <a:pt x="5206301" y="6579465"/>
                  <a:pt x="5221327" y="6562513"/>
                  <a:pt x="5223254" y="6544405"/>
                </a:cubicBezTo>
                <a:cubicBezTo>
                  <a:pt x="5225565" y="6524756"/>
                  <a:pt x="5215548" y="6503950"/>
                  <a:pt x="5210539" y="6483531"/>
                </a:cubicBezTo>
                <a:cubicBezTo>
                  <a:pt x="5216704" y="6480063"/>
                  <a:pt x="5222098" y="6476981"/>
                  <a:pt x="5227877" y="6474284"/>
                </a:cubicBezTo>
                <a:cubicBezTo>
                  <a:pt x="5233271" y="6471587"/>
                  <a:pt x="5239050" y="6469275"/>
                  <a:pt x="5249838" y="6464267"/>
                </a:cubicBezTo>
                <a:cubicBezTo>
                  <a:pt x="5187422" y="6460028"/>
                  <a:pt x="5187037" y="6461569"/>
                  <a:pt x="5201293" y="6511656"/>
                </a:cubicBezTo>
                <a:cubicBezTo>
                  <a:pt x="5205146" y="6524756"/>
                  <a:pt x="5202063" y="6547102"/>
                  <a:pt x="5193201" y="6554037"/>
                </a:cubicBezTo>
                <a:cubicBezTo>
                  <a:pt x="5182029" y="6562898"/>
                  <a:pt x="5161994" y="6559046"/>
                  <a:pt x="5146197" y="6562898"/>
                </a:cubicBezTo>
                <a:cubicBezTo>
                  <a:pt x="5138492" y="6564825"/>
                  <a:pt x="5131557" y="6570989"/>
                  <a:pt x="5124237" y="6575227"/>
                </a:cubicBezTo>
                <a:cubicBezTo>
                  <a:pt x="5128860" y="6582163"/>
                  <a:pt x="5131557" y="6592180"/>
                  <a:pt x="5138107" y="6595262"/>
                </a:cubicBezTo>
                <a:cubicBezTo>
                  <a:pt x="5148894" y="6600271"/>
                  <a:pt x="5161609" y="6600656"/>
                  <a:pt x="5176250" y="6603353"/>
                </a:cubicBezTo>
                <a:cubicBezTo>
                  <a:pt x="5165076" y="6620691"/>
                  <a:pt x="5154288" y="6636872"/>
                  <a:pt x="5141189" y="6656907"/>
                </a:cubicBezTo>
                <a:cubicBezTo>
                  <a:pt x="5157371" y="6664613"/>
                  <a:pt x="5171626" y="6671162"/>
                  <a:pt x="5181258" y="6675786"/>
                </a:cubicBezTo>
                <a:cubicBezTo>
                  <a:pt x="5188964" y="6692353"/>
                  <a:pt x="5195514" y="6716626"/>
                  <a:pt x="5200522" y="6716626"/>
                </a:cubicBezTo>
                <a:cubicBezTo>
                  <a:pt x="5227877" y="6714699"/>
                  <a:pt x="5255232" y="6706994"/>
                  <a:pt x="5282202" y="6701214"/>
                </a:cubicBezTo>
                <a:cubicBezTo>
                  <a:pt x="5281046" y="6695820"/>
                  <a:pt x="5280275" y="6690426"/>
                  <a:pt x="5279119" y="6684647"/>
                </a:cubicBezTo>
                <a:cubicBezTo>
                  <a:pt x="5271029" y="6685418"/>
                  <a:pt x="5262552" y="6685032"/>
                  <a:pt x="5254846" y="6686959"/>
                </a:cubicBezTo>
                <a:cubicBezTo>
                  <a:pt x="5246370" y="6688885"/>
                  <a:pt x="5238665" y="6693123"/>
                  <a:pt x="5230574" y="6696206"/>
                </a:cubicBezTo>
                <a:cubicBezTo>
                  <a:pt x="5231344" y="6684262"/>
                  <a:pt x="5227492" y="6665383"/>
                  <a:pt x="5233271" y="6661915"/>
                </a:cubicBezTo>
                <a:cubicBezTo>
                  <a:pt x="5260626" y="6645349"/>
                  <a:pt x="5290293" y="6633405"/>
                  <a:pt x="5322271" y="6617993"/>
                </a:cubicBezTo>
                <a:close/>
                <a:moveTo>
                  <a:pt x="4975903" y="6543249"/>
                </a:moveTo>
                <a:cubicBezTo>
                  <a:pt x="4962804" y="6574457"/>
                  <a:pt x="4927743" y="6594106"/>
                  <a:pt x="4894994" y="6589483"/>
                </a:cubicBezTo>
                <a:cubicBezTo>
                  <a:pt x="4885748" y="6588327"/>
                  <a:pt x="4875730" y="6591795"/>
                  <a:pt x="4866484" y="6593336"/>
                </a:cubicBezTo>
                <a:cubicBezTo>
                  <a:pt x="4870336" y="6607591"/>
                  <a:pt x="4871492" y="6623773"/>
                  <a:pt x="4879198" y="6635331"/>
                </a:cubicBezTo>
                <a:cubicBezTo>
                  <a:pt x="4882280" y="6639955"/>
                  <a:pt x="4900003" y="6635717"/>
                  <a:pt x="4910791" y="6634561"/>
                </a:cubicBezTo>
                <a:cubicBezTo>
                  <a:pt x="4921578" y="6633405"/>
                  <a:pt x="4938531" y="6626470"/>
                  <a:pt x="4941613" y="6630708"/>
                </a:cubicBezTo>
                <a:cubicBezTo>
                  <a:pt x="4955869" y="6649587"/>
                  <a:pt x="4962419" y="6640725"/>
                  <a:pt x="4966657" y="6625699"/>
                </a:cubicBezTo>
                <a:cubicBezTo>
                  <a:pt x="4969739" y="6615297"/>
                  <a:pt x="4968968" y="6603738"/>
                  <a:pt x="4969353" y="6597574"/>
                </a:cubicBezTo>
                <a:cubicBezTo>
                  <a:pt x="4987076" y="6590253"/>
                  <a:pt x="5000947" y="6584474"/>
                  <a:pt x="5009423" y="6581007"/>
                </a:cubicBezTo>
                <a:cubicBezTo>
                  <a:pt x="4995938" y="6565595"/>
                  <a:pt x="4986691" y="6555193"/>
                  <a:pt x="4975903" y="6543249"/>
                </a:cubicBezTo>
                <a:close/>
                <a:moveTo>
                  <a:pt x="4478505" y="5714895"/>
                </a:moveTo>
                <a:cubicBezTo>
                  <a:pt x="4478120" y="5718362"/>
                  <a:pt x="4477735" y="5722215"/>
                  <a:pt x="4477350" y="5725683"/>
                </a:cubicBezTo>
                <a:cubicBezTo>
                  <a:pt x="4506631" y="5736086"/>
                  <a:pt x="4535527" y="5746488"/>
                  <a:pt x="4574826" y="5760743"/>
                </a:cubicBezTo>
                <a:cubicBezTo>
                  <a:pt x="4580991" y="5742250"/>
                  <a:pt x="4588310" y="5720675"/>
                  <a:pt x="4594861" y="5698328"/>
                </a:cubicBezTo>
                <a:cubicBezTo>
                  <a:pt x="4595631" y="5695631"/>
                  <a:pt x="4590623" y="5688696"/>
                  <a:pt x="4586770" y="5687540"/>
                </a:cubicBezTo>
                <a:cubicBezTo>
                  <a:pt x="4582917" y="5686384"/>
                  <a:pt x="4575596" y="5688311"/>
                  <a:pt x="4573670" y="5691393"/>
                </a:cubicBezTo>
                <a:cubicBezTo>
                  <a:pt x="4569432" y="5697943"/>
                  <a:pt x="4567506" y="5706419"/>
                  <a:pt x="4561341" y="5722986"/>
                </a:cubicBezTo>
                <a:cubicBezTo>
                  <a:pt x="4551324" y="5707960"/>
                  <a:pt x="4546315" y="5699484"/>
                  <a:pt x="4540536" y="5691393"/>
                </a:cubicBezTo>
                <a:cubicBezTo>
                  <a:pt x="4534371" y="5682146"/>
                  <a:pt x="4527436" y="5673285"/>
                  <a:pt x="4520886" y="5664038"/>
                </a:cubicBezTo>
                <a:cubicBezTo>
                  <a:pt x="4516263" y="5675211"/>
                  <a:pt x="4511640" y="5686770"/>
                  <a:pt x="4504705" y="5703722"/>
                </a:cubicBezTo>
                <a:cubicBezTo>
                  <a:pt x="4501237" y="5705263"/>
                  <a:pt x="4489679" y="5710272"/>
                  <a:pt x="4478505" y="5714895"/>
                </a:cubicBezTo>
                <a:close/>
                <a:moveTo>
                  <a:pt x="4376406" y="5810830"/>
                </a:moveTo>
                <a:cubicBezTo>
                  <a:pt x="4373324" y="5774614"/>
                  <a:pt x="4350207" y="5750341"/>
                  <a:pt x="4322081" y="5751882"/>
                </a:cubicBezTo>
                <a:cubicBezTo>
                  <a:pt x="4268527" y="5754579"/>
                  <a:pt x="4255042" y="5768064"/>
                  <a:pt x="4254657" y="5820077"/>
                </a:cubicBezTo>
                <a:cubicBezTo>
                  <a:pt x="4265060" y="5820077"/>
                  <a:pt x="4281627" y="5824315"/>
                  <a:pt x="4285480" y="5819306"/>
                </a:cubicBezTo>
                <a:cubicBezTo>
                  <a:pt x="4312449" y="5781549"/>
                  <a:pt x="4342116" y="5783475"/>
                  <a:pt x="4376406" y="5810830"/>
                </a:cubicBezTo>
                <a:close/>
                <a:moveTo>
                  <a:pt x="4112874" y="5974960"/>
                </a:moveTo>
                <a:cubicBezTo>
                  <a:pt x="4136376" y="5932964"/>
                  <a:pt x="4136376" y="5932964"/>
                  <a:pt x="4105554" y="5909462"/>
                </a:cubicBezTo>
                <a:cubicBezTo>
                  <a:pt x="4094766" y="5951457"/>
                  <a:pt x="4072420" y="5964557"/>
                  <a:pt x="4036203" y="5941825"/>
                </a:cubicBezTo>
                <a:cubicBezTo>
                  <a:pt x="4009619" y="5925259"/>
                  <a:pt x="4001913" y="5937587"/>
                  <a:pt x="3986887" y="5959163"/>
                </a:cubicBezTo>
                <a:cubicBezTo>
                  <a:pt x="4030424" y="5964557"/>
                  <a:pt x="4069337" y="5969566"/>
                  <a:pt x="4112874" y="5974960"/>
                </a:cubicBezTo>
                <a:close/>
                <a:moveTo>
                  <a:pt x="3435935" y="4823355"/>
                </a:moveTo>
                <a:cubicBezTo>
                  <a:pt x="3440944" y="4830290"/>
                  <a:pt x="3445953" y="4843775"/>
                  <a:pt x="3455199" y="4848398"/>
                </a:cubicBezTo>
                <a:cubicBezTo>
                  <a:pt x="3472152" y="4856874"/>
                  <a:pt x="3496424" y="4869974"/>
                  <a:pt x="3509139" y="4863810"/>
                </a:cubicBezTo>
                <a:cubicBezTo>
                  <a:pt x="3528017" y="4854563"/>
                  <a:pt x="3533026" y="4829905"/>
                  <a:pt x="3517230" y="4809870"/>
                </a:cubicBezTo>
                <a:cubicBezTo>
                  <a:pt x="3489875" y="4814494"/>
                  <a:pt x="3462905" y="4819117"/>
                  <a:pt x="3435935" y="4823355"/>
                </a:cubicBezTo>
                <a:close/>
                <a:moveTo>
                  <a:pt x="4904626" y="5958778"/>
                </a:moveTo>
                <a:cubicBezTo>
                  <a:pt x="4892297" y="5949531"/>
                  <a:pt x="4879968" y="5936817"/>
                  <a:pt x="4864942" y="5930653"/>
                </a:cubicBezTo>
                <a:cubicBezTo>
                  <a:pt x="4856081" y="5927185"/>
                  <a:pt x="4837973" y="5930653"/>
                  <a:pt x="4832964" y="5937202"/>
                </a:cubicBezTo>
                <a:cubicBezTo>
                  <a:pt x="4827955" y="5943752"/>
                  <a:pt x="4829882" y="5963016"/>
                  <a:pt x="4836046" y="5969181"/>
                </a:cubicBezTo>
                <a:cubicBezTo>
                  <a:pt x="4847220" y="5979968"/>
                  <a:pt x="4863786" y="5985362"/>
                  <a:pt x="4878427" y="5992683"/>
                </a:cubicBezTo>
                <a:cubicBezTo>
                  <a:pt x="4869566" y="5991142"/>
                  <a:pt x="4860319" y="5989986"/>
                  <a:pt x="4851458" y="5988445"/>
                </a:cubicBezTo>
                <a:cubicBezTo>
                  <a:pt x="4869180" y="5978427"/>
                  <a:pt x="4887674" y="5968410"/>
                  <a:pt x="4904626" y="5958778"/>
                </a:cubicBezTo>
                <a:close/>
                <a:moveTo>
                  <a:pt x="4614895" y="6000003"/>
                </a:moveTo>
                <a:cubicBezTo>
                  <a:pt x="4613354" y="5994994"/>
                  <a:pt x="4612198" y="5990371"/>
                  <a:pt x="4610657" y="5985362"/>
                </a:cubicBezTo>
                <a:cubicBezTo>
                  <a:pt x="4594861" y="5999232"/>
                  <a:pt x="4579449" y="6013102"/>
                  <a:pt x="4563653" y="6027358"/>
                </a:cubicBezTo>
                <a:cubicBezTo>
                  <a:pt x="4566350" y="6031596"/>
                  <a:pt x="4568661" y="6036219"/>
                  <a:pt x="4571358" y="6040458"/>
                </a:cubicBezTo>
                <a:cubicBezTo>
                  <a:pt x="4602951" y="6036990"/>
                  <a:pt x="4634544" y="6033137"/>
                  <a:pt x="4665752" y="6029670"/>
                </a:cubicBezTo>
                <a:cubicBezTo>
                  <a:pt x="4665752" y="6025817"/>
                  <a:pt x="4665752" y="6021579"/>
                  <a:pt x="4665752" y="6017726"/>
                </a:cubicBezTo>
                <a:cubicBezTo>
                  <a:pt x="4648800" y="6011562"/>
                  <a:pt x="4631847" y="6005782"/>
                  <a:pt x="4614895" y="6000003"/>
                </a:cubicBezTo>
                <a:close/>
                <a:moveTo>
                  <a:pt x="3850883" y="5002126"/>
                </a:moveTo>
                <a:cubicBezTo>
                  <a:pt x="3827766" y="4983632"/>
                  <a:pt x="3808117" y="4966294"/>
                  <a:pt x="3786541" y="4951653"/>
                </a:cubicBezTo>
                <a:cubicBezTo>
                  <a:pt x="3779991" y="4947415"/>
                  <a:pt x="3768433" y="4950498"/>
                  <a:pt x="3759186" y="4950113"/>
                </a:cubicBezTo>
                <a:cubicBezTo>
                  <a:pt x="3762654" y="4955506"/>
                  <a:pt x="3766121" y="4960900"/>
                  <a:pt x="3769589" y="4966294"/>
                </a:cubicBezTo>
                <a:cubicBezTo>
                  <a:pt x="3771515" y="4969377"/>
                  <a:pt x="3773441" y="4972074"/>
                  <a:pt x="3774982" y="4975541"/>
                </a:cubicBezTo>
                <a:cubicBezTo>
                  <a:pt x="3788082" y="5005978"/>
                  <a:pt x="3813896" y="5015996"/>
                  <a:pt x="3850883" y="5002126"/>
                </a:cubicBezTo>
                <a:close/>
                <a:moveTo>
                  <a:pt x="4495458" y="6270085"/>
                </a:moveTo>
                <a:cubicBezTo>
                  <a:pt x="4480047" y="6254674"/>
                  <a:pt x="4469259" y="6226933"/>
                  <a:pt x="4447298" y="6265076"/>
                </a:cubicBezTo>
                <a:cubicBezTo>
                  <a:pt x="4445757" y="6256985"/>
                  <a:pt x="4446142" y="6249665"/>
                  <a:pt x="4443060" y="6245042"/>
                </a:cubicBezTo>
                <a:cubicBezTo>
                  <a:pt x="4438051" y="6237336"/>
                  <a:pt x="4431116" y="6230401"/>
                  <a:pt x="4423411" y="6224622"/>
                </a:cubicBezTo>
                <a:cubicBezTo>
                  <a:pt x="4421869" y="6223466"/>
                  <a:pt x="4411467" y="6229245"/>
                  <a:pt x="4411467" y="6230786"/>
                </a:cubicBezTo>
                <a:cubicBezTo>
                  <a:pt x="4412622" y="6239648"/>
                  <a:pt x="4414934" y="6248509"/>
                  <a:pt x="4418402" y="6256985"/>
                </a:cubicBezTo>
                <a:cubicBezTo>
                  <a:pt x="4436895" y="6299366"/>
                  <a:pt x="4465406" y="6280487"/>
                  <a:pt x="4495458" y="6270085"/>
                </a:cubicBezTo>
                <a:close/>
                <a:moveTo>
                  <a:pt x="3944506" y="6026202"/>
                </a:moveTo>
                <a:cubicBezTo>
                  <a:pt x="3945277" y="6030826"/>
                  <a:pt x="3946047" y="6035064"/>
                  <a:pt x="3946818" y="6039687"/>
                </a:cubicBezTo>
                <a:cubicBezTo>
                  <a:pt x="3962229" y="6039687"/>
                  <a:pt x="3988813" y="6044696"/>
                  <a:pt x="3991511" y="6038916"/>
                </a:cubicBezTo>
                <a:cubicBezTo>
                  <a:pt x="3998831" y="6022734"/>
                  <a:pt x="3996134" y="6002315"/>
                  <a:pt x="3997290" y="5983436"/>
                </a:cubicBezTo>
                <a:cubicBezTo>
                  <a:pt x="3991896" y="5981510"/>
                  <a:pt x="3986502" y="5979968"/>
                  <a:pt x="3981108" y="5978042"/>
                </a:cubicBezTo>
                <a:cubicBezTo>
                  <a:pt x="3968779" y="5993838"/>
                  <a:pt x="3956450" y="6010020"/>
                  <a:pt x="3944506" y="6026202"/>
                </a:cubicBezTo>
                <a:close/>
                <a:moveTo>
                  <a:pt x="5212080" y="6380275"/>
                </a:moveTo>
                <a:cubicBezTo>
                  <a:pt x="5215163" y="6382587"/>
                  <a:pt x="5218630" y="6384898"/>
                  <a:pt x="5221712" y="6387210"/>
                </a:cubicBezTo>
                <a:cubicBezTo>
                  <a:pt x="5234042" y="6369102"/>
                  <a:pt x="5246756" y="6350994"/>
                  <a:pt x="5259855" y="6331730"/>
                </a:cubicBezTo>
                <a:cubicBezTo>
                  <a:pt x="5235582" y="6328648"/>
                  <a:pt x="5215933" y="6325951"/>
                  <a:pt x="5186267" y="6322098"/>
                </a:cubicBezTo>
                <a:cubicBezTo>
                  <a:pt x="5198981" y="6340977"/>
                  <a:pt x="5207457" y="6354076"/>
                  <a:pt x="5217474" y="6369487"/>
                </a:cubicBezTo>
                <a:cubicBezTo>
                  <a:pt x="5217474" y="6369487"/>
                  <a:pt x="5214778" y="6374881"/>
                  <a:pt x="5212080" y="6380275"/>
                </a:cubicBezTo>
                <a:close/>
                <a:moveTo>
                  <a:pt x="4570588" y="6057024"/>
                </a:moveTo>
                <a:cubicBezTo>
                  <a:pt x="4555947" y="6066657"/>
                  <a:pt x="4539765" y="6077445"/>
                  <a:pt x="4516648" y="6092856"/>
                </a:cubicBezTo>
                <a:cubicBezTo>
                  <a:pt x="4556718" y="6092856"/>
                  <a:pt x="4583687" y="6092856"/>
                  <a:pt x="4615666" y="6092856"/>
                </a:cubicBezTo>
                <a:cubicBezTo>
                  <a:pt x="4597557" y="6078600"/>
                  <a:pt x="4585228" y="6068968"/>
                  <a:pt x="4570588" y="6057024"/>
                </a:cubicBezTo>
                <a:close/>
                <a:moveTo>
                  <a:pt x="4716994" y="6256985"/>
                </a:moveTo>
                <a:cubicBezTo>
                  <a:pt x="4716224" y="6260838"/>
                  <a:pt x="4715839" y="6264691"/>
                  <a:pt x="4715068" y="6268929"/>
                </a:cubicBezTo>
                <a:cubicBezTo>
                  <a:pt x="4738956" y="6270855"/>
                  <a:pt x="4763228" y="6274708"/>
                  <a:pt x="4787116" y="6273553"/>
                </a:cubicBezTo>
                <a:cubicBezTo>
                  <a:pt x="4791739" y="6273167"/>
                  <a:pt x="4795592" y="6253133"/>
                  <a:pt x="4801756" y="6236180"/>
                </a:cubicBezTo>
                <a:cubicBezTo>
                  <a:pt x="4767081" y="6244657"/>
                  <a:pt x="4742038" y="6250821"/>
                  <a:pt x="4716994" y="6256985"/>
                </a:cubicBezTo>
                <a:close/>
                <a:moveTo>
                  <a:pt x="4186463" y="4460420"/>
                </a:moveTo>
                <a:cubicBezTo>
                  <a:pt x="4153714" y="4463888"/>
                  <a:pt x="4115956" y="4455797"/>
                  <a:pt x="4097848" y="4497793"/>
                </a:cubicBezTo>
                <a:cubicBezTo>
                  <a:pt x="4140999" y="4514745"/>
                  <a:pt x="4156025" y="4469667"/>
                  <a:pt x="4186463" y="4460420"/>
                </a:cubicBezTo>
                <a:close/>
                <a:moveTo>
                  <a:pt x="4593319" y="5680990"/>
                </a:moveTo>
                <a:cubicBezTo>
                  <a:pt x="4619519" y="5677908"/>
                  <a:pt x="4637627" y="5675596"/>
                  <a:pt x="4662285" y="5672900"/>
                </a:cubicBezTo>
                <a:cubicBezTo>
                  <a:pt x="4649185" y="5656718"/>
                  <a:pt x="4638012" y="5643233"/>
                  <a:pt x="4625683" y="5628207"/>
                </a:cubicBezTo>
                <a:cubicBezTo>
                  <a:pt x="4614510" y="5646700"/>
                  <a:pt x="4606419" y="5659800"/>
                  <a:pt x="4593319" y="5680990"/>
                </a:cubicBezTo>
                <a:close/>
                <a:moveTo>
                  <a:pt x="4063173" y="6409557"/>
                </a:moveTo>
                <a:cubicBezTo>
                  <a:pt x="4095151" y="6397998"/>
                  <a:pt x="4122506" y="6387596"/>
                  <a:pt x="4149861" y="6377578"/>
                </a:cubicBezTo>
                <a:cubicBezTo>
                  <a:pt x="4147935" y="6373726"/>
                  <a:pt x="4146008" y="6369873"/>
                  <a:pt x="4144467" y="6366020"/>
                </a:cubicBezTo>
                <a:cubicBezTo>
                  <a:pt x="4119038" y="6383358"/>
                  <a:pt x="4068181" y="6352920"/>
                  <a:pt x="4063173" y="6409557"/>
                </a:cubicBezTo>
                <a:close/>
                <a:moveTo>
                  <a:pt x="4830652" y="6375266"/>
                </a:moveTo>
                <a:cubicBezTo>
                  <a:pt x="4830652" y="6371414"/>
                  <a:pt x="4830267" y="6367176"/>
                  <a:pt x="4830267" y="6363323"/>
                </a:cubicBezTo>
                <a:cubicBezTo>
                  <a:pt x="4804839" y="6346756"/>
                  <a:pt x="4780181" y="6339436"/>
                  <a:pt x="4753981" y="6382972"/>
                </a:cubicBezTo>
                <a:cubicBezTo>
                  <a:pt x="4785189" y="6379890"/>
                  <a:pt x="4807921" y="6377578"/>
                  <a:pt x="4830652" y="6375266"/>
                </a:cubicBezTo>
                <a:close/>
                <a:moveTo>
                  <a:pt x="5227106" y="6100947"/>
                </a:moveTo>
                <a:cubicBezTo>
                  <a:pt x="5230189" y="6103643"/>
                  <a:pt x="5232886" y="6105955"/>
                  <a:pt x="5235968" y="6108652"/>
                </a:cubicBezTo>
                <a:cubicBezTo>
                  <a:pt x="5258314" y="6100176"/>
                  <a:pt x="5280275" y="6091700"/>
                  <a:pt x="5302621" y="6083224"/>
                </a:cubicBezTo>
                <a:cubicBezTo>
                  <a:pt x="5302621" y="6080141"/>
                  <a:pt x="5302621" y="6076674"/>
                  <a:pt x="5302621" y="6073592"/>
                </a:cubicBezTo>
                <a:cubicBezTo>
                  <a:pt x="5286440" y="6073592"/>
                  <a:pt x="5269487" y="6070124"/>
                  <a:pt x="5254846" y="6074747"/>
                </a:cubicBezTo>
                <a:cubicBezTo>
                  <a:pt x="5244059" y="6078215"/>
                  <a:pt x="5236353" y="6091700"/>
                  <a:pt x="5227106" y="6100947"/>
                </a:cubicBezTo>
                <a:close/>
                <a:moveTo>
                  <a:pt x="3704861" y="5371610"/>
                </a:moveTo>
                <a:cubicBezTo>
                  <a:pt x="3703320" y="5375848"/>
                  <a:pt x="3701394" y="5380086"/>
                  <a:pt x="3699853" y="5384709"/>
                </a:cubicBezTo>
                <a:cubicBezTo>
                  <a:pt x="3709870" y="5390874"/>
                  <a:pt x="3723740" y="5404359"/>
                  <a:pt x="3729905" y="5401662"/>
                </a:cubicBezTo>
                <a:cubicBezTo>
                  <a:pt x="3743390" y="5395497"/>
                  <a:pt x="3753407" y="5381242"/>
                  <a:pt x="3764965" y="5370069"/>
                </a:cubicBezTo>
                <a:cubicBezTo>
                  <a:pt x="3762654" y="5366986"/>
                  <a:pt x="3760727" y="5363904"/>
                  <a:pt x="3758415" y="5360822"/>
                </a:cubicBezTo>
                <a:cubicBezTo>
                  <a:pt x="3740307" y="5364290"/>
                  <a:pt x="3722584" y="5367757"/>
                  <a:pt x="3704861" y="5371610"/>
                </a:cubicBezTo>
                <a:close/>
                <a:moveTo>
                  <a:pt x="6097071" y="1939527"/>
                </a:moveTo>
                <a:cubicBezTo>
                  <a:pt x="6094374" y="1931822"/>
                  <a:pt x="6091292" y="1924116"/>
                  <a:pt x="6088594" y="1916411"/>
                </a:cubicBezTo>
                <a:cubicBezTo>
                  <a:pt x="6073568" y="1922575"/>
                  <a:pt x="6058543" y="1928354"/>
                  <a:pt x="6044672" y="1936060"/>
                </a:cubicBezTo>
                <a:cubicBezTo>
                  <a:pt x="6042746" y="1937216"/>
                  <a:pt x="6046599" y="1948774"/>
                  <a:pt x="6047370" y="1955709"/>
                </a:cubicBezTo>
                <a:cubicBezTo>
                  <a:pt x="6063936" y="1950701"/>
                  <a:pt x="6080504" y="1944921"/>
                  <a:pt x="6097071" y="1939527"/>
                </a:cubicBezTo>
                <a:close/>
                <a:moveTo>
                  <a:pt x="3407810" y="5262575"/>
                </a:moveTo>
                <a:cubicBezTo>
                  <a:pt x="3408580" y="5259493"/>
                  <a:pt x="3409351" y="5256411"/>
                  <a:pt x="3410122" y="5253329"/>
                </a:cubicBezTo>
                <a:cubicBezTo>
                  <a:pt x="3393169" y="5251402"/>
                  <a:pt x="3376217" y="5247164"/>
                  <a:pt x="3359650" y="5248705"/>
                </a:cubicBezTo>
                <a:cubicBezTo>
                  <a:pt x="3356182" y="5249091"/>
                  <a:pt x="3355026" y="5271437"/>
                  <a:pt x="3352329" y="5287619"/>
                </a:cubicBezTo>
                <a:cubicBezTo>
                  <a:pt x="3376602" y="5276445"/>
                  <a:pt x="3392399" y="5269510"/>
                  <a:pt x="3407810" y="5262575"/>
                </a:cubicBezTo>
                <a:close/>
                <a:moveTo>
                  <a:pt x="2926979" y="5267584"/>
                </a:moveTo>
                <a:cubicBezTo>
                  <a:pt x="2929291" y="5261805"/>
                  <a:pt x="2931603" y="5256025"/>
                  <a:pt x="2933914" y="5250246"/>
                </a:cubicBezTo>
                <a:cubicBezTo>
                  <a:pt x="2906559" y="5241770"/>
                  <a:pt x="2879590" y="5232909"/>
                  <a:pt x="2852235" y="5224433"/>
                </a:cubicBezTo>
                <a:cubicBezTo>
                  <a:pt x="2851079" y="5228671"/>
                  <a:pt x="2849538" y="5232523"/>
                  <a:pt x="2848382" y="5236761"/>
                </a:cubicBezTo>
                <a:cubicBezTo>
                  <a:pt x="2874581" y="5246779"/>
                  <a:pt x="2900780" y="5257181"/>
                  <a:pt x="2926979" y="5267584"/>
                </a:cubicBezTo>
                <a:close/>
                <a:moveTo>
                  <a:pt x="2238482" y="4885771"/>
                </a:moveTo>
                <a:cubicBezTo>
                  <a:pt x="2220374" y="4900026"/>
                  <a:pt x="2206889" y="4910814"/>
                  <a:pt x="2193404" y="4921602"/>
                </a:cubicBezTo>
                <a:cubicBezTo>
                  <a:pt x="2194560" y="4924684"/>
                  <a:pt x="2195331" y="4927766"/>
                  <a:pt x="2196487" y="4931234"/>
                </a:cubicBezTo>
                <a:cubicBezTo>
                  <a:pt x="2208816" y="4932389"/>
                  <a:pt x="2221145" y="4933545"/>
                  <a:pt x="2235400" y="4934702"/>
                </a:cubicBezTo>
                <a:cubicBezTo>
                  <a:pt x="2236556" y="4917364"/>
                  <a:pt x="2237326" y="4905035"/>
                  <a:pt x="2238482" y="4885771"/>
                </a:cubicBezTo>
                <a:close/>
                <a:moveTo>
                  <a:pt x="4129056" y="4677334"/>
                </a:moveTo>
                <a:cubicBezTo>
                  <a:pt x="4131752" y="4672710"/>
                  <a:pt x="4134450" y="4668087"/>
                  <a:pt x="4137146" y="4663464"/>
                </a:cubicBezTo>
                <a:cubicBezTo>
                  <a:pt x="4080125" y="4677719"/>
                  <a:pt x="4114800" y="4638806"/>
                  <a:pt x="4099004" y="4617615"/>
                </a:cubicBezTo>
                <a:cubicBezTo>
                  <a:pt x="4092839" y="4632641"/>
                  <a:pt x="4084363" y="4642658"/>
                  <a:pt x="4085904" y="4650749"/>
                </a:cubicBezTo>
                <a:cubicBezTo>
                  <a:pt x="4088216" y="4663078"/>
                  <a:pt x="4096307" y="4675407"/>
                  <a:pt x="4105168" y="4684654"/>
                </a:cubicBezTo>
                <a:cubicBezTo>
                  <a:pt x="4107865" y="4686966"/>
                  <a:pt x="4120965" y="4680030"/>
                  <a:pt x="4129056" y="4677334"/>
                </a:cubicBezTo>
                <a:close/>
                <a:moveTo>
                  <a:pt x="4544774" y="5509540"/>
                </a:moveTo>
                <a:cubicBezTo>
                  <a:pt x="4552480" y="5495285"/>
                  <a:pt x="4557874" y="5485653"/>
                  <a:pt x="4563653" y="5474480"/>
                </a:cubicBezTo>
                <a:cubicBezTo>
                  <a:pt x="4544774" y="5474480"/>
                  <a:pt x="4528592" y="5474480"/>
                  <a:pt x="4504705" y="5474480"/>
                </a:cubicBezTo>
                <a:cubicBezTo>
                  <a:pt x="4520886" y="5488735"/>
                  <a:pt x="4530904" y="5497982"/>
                  <a:pt x="4544774" y="5509540"/>
                </a:cubicBezTo>
                <a:close/>
                <a:moveTo>
                  <a:pt x="4181839" y="5848588"/>
                </a:moveTo>
                <a:cubicBezTo>
                  <a:pt x="4213432" y="5853982"/>
                  <a:pt x="4237705" y="5849744"/>
                  <a:pt x="4231155" y="5804280"/>
                </a:cubicBezTo>
                <a:cubicBezTo>
                  <a:pt x="4211891" y="5821618"/>
                  <a:pt x="4196865" y="5835103"/>
                  <a:pt x="4181839" y="5848588"/>
                </a:cubicBezTo>
                <a:close/>
                <a:moveTo>
                  <a:pt x="1456747" y="4964368"/>
                </a:moveTo>
                <a:cubicBezTo>
                  <a:pt x="1458674" y="4960130"/>
                  <a:pt x="1460985" y="4956277"/>
                  <a:pt x="1462912" y="4952039"/>
                </a:cubicBezTo>
                <a:cubicBezTo>
                  <a:pt x="1444033" y="4945104"/>
                  <a:pt x="1424769" y="4937783"/>
                  <a:pt x="1399726" y="4928537"/>
                </a:cubicBezTo>
                <a:cubicBezTo>
                  <a:pt x="1408587" y="4946645"/>
                  <a:pt x="1414752" y="4958204"/>
                  <a:pt x="1419760" y="4968991"/>
                </a:cubicBezTo>
                <a:cubicBezTo>
                  <a:pt x="1432860" y="4967065"/>
                  <a:pt x="1444803" y="4965524"/>
                  <a:pt x="1456747" y="4964368"/>
                </a:cubicBezTo>
                <a:close/>
                <a:moveTo>
                  <a:pt x="5298769" y="6643037"/>
                </a:moveTo>
                <a:cubicBezTo>
                  <a:pt x="5295301" y="6644578"/>
                  <a:pt x="5291834" y="6646504"/>
                  <a:pt x="5288366" y="6648045"/>
                </a:cubicBezTo>
                <a:cubicBezTo>
                  <a:pt x="5292604" y="6656521"/>
                  <a:pt x="5294531" y="6668851"/>
                  <a:pt x="5301080" y="6671933"/>
                </a:cubicBezTo>
                <a:cubicBezTo>
                  <a:pt x="5313409" y="6677712"/>
                  <a:pt x="5328435" y="6677712"/>
                  <a:pt x="5341920" y="6680024"/>
                </a:cubicBezTo>
                <a:cubicBezTo>
                  <a:pt x="5343076" y="6675786"/>
                  <a:pt x="5344232" y="6671548"/>
                  <a:pt x="5345002" y="6667310"/>
                </a:cubicBezTo>
                <a:cubicBezTo>
                  <a:pt x="5329976" y="6659219"/>
                  <a:pt x="5314565" y="6651128"/>
                  <a:pt x="5298769" y="6643037"/>
                </a:cubicBezTo>
                <a:close/>
                <a:moveTo>
                  <a:pt x="4689640" y="6387210"/>
                </a:moveTo>
                <a:cubicBezTo>
                  <a:pt x="4679237" y="6402622"/>
                  <a:pt x="4668449" y="6418418"/>
                  <a:pt x="4655349" y="6437682"/>
                </a:cubicBezTo>
                <a:cubicBezTo>
                  <a:pt x="4671146" y="6437682"/>
                  <a:pt x="4685787" y="6437682"/>
                  <a:pt x="4700428" y="6437682"/>
                </a:cubicBezTo>
                <a:cubicBezTo>
                  <a:pt x="4695804" y="6417262"/>
                  <a:pt x="4692722" y="6401851"/>
                  <a:pt x="4689640" y="6387210"/>
                </a:cubicBezTo>
                <a:close/>
                <a:moveTo>
                  <a:pt x="5328435" y="6480448"/>
                </a:moveTo>
                <a:cubicBezTo>
                  <a:pt x="5337682" y="6456946"/>
                  <a:pt x="5343076" y="6443076"/>
                  <a:pt x="5348470" y="6429206"/>
                </a:cubicBezTo>
                <a:cubicBezTo>
                  <a:pt x="5344232" y="6426509"/>
                  <a:pt x="5340379" y="6423427"/>
                  <a:pt x="5336141" y="6420730"/>
                </a:cubicBezTo>
                <a:cubicBezTo>
                  <a:pt x="5328050" y="6429977"/>
                  <a:pt x="5317262" y="6438067"/>
                  <a:pt x="5313024" y="6448470"/>
                </a:cubicBezTo>
                <a:cubicBezTo>
                  <a:pt x="5310712" y="6454249"/>
                  <a:pt x="5319959" y="6464267"/>
                  <a:pt x="5328435" y="6480448"/>
                </a:cubicBezTo>
                <a:close/>
              </a:path>
            </a:pathLst>
          </a:custGeom>
          <a:solidFill>
            <a:srgbClr val="000000"/>
          </a:solidFill>
          <a:ln w="3849"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89A360C2-C8F7-47E6-9E9A-CE278FDC5634}"/>
              </a:ext>
            </a:extLst>
          </p:cNvPr>
          <p:cNvSpPr/>
          <p:nvPr/>
        </p:nvSpPr>
        <p:spPr>
          <a:xfrm>
            <a:off x="1183388" y="3882047"/>
            <a:ext cx="2874262" cy="2359494"/>
          </a:xfrm>
          <a:custGeom>
            <a:avLst/>
            <a:gdLst>
              <a:gd name="connsiteX0" fmla="*/ 8049203 w 8348229"/>
              <a:gd name="connsiteY0" fmla="*/ 3490045 h 6853097"/>
              <a:gd name="connsiteX1" fmla="*/ 8148716 w 8348229"/>
              <a:gd name="connsiteY1" fmla="*/ 3510144 h 6853097"/>
              <a:gd name="connsiteX2" fmla="*/ 8271268 w 8348229"/>
              <a:gd name="connsiteY2" fmla="*/ 3467496 h 6853097"/>
              <a:gd name="connsiteX3" fmla="*/ 8304602 w 8348229"/>
              <a:gd name="connsiteY3" fmla="*/ 3531223 h 6853097"/>
              <a:gd name="connsiteX4" fmla="*/ 8248228 w 8348229"/>
              <a:gd name="connsiteY4" fmla="*/ 3544948 h 6853097"/>
              <a:gd name="connsiteX5" fmla="*/ 8267836 w 8348229"/>
              <a:gd name="connsiteY5" fmla="*/ 3557203 h 6853097"/>
              <a:gd name="connsiteX6" fmla="*/ 8286954 w 8348229"/>
              <a:gd name="connsiteY6" fmla="*/ 3582204 h 6853097"/>
              <a:gd name="connsiteX7" fmla="*/ 8268817 w 8348229"/>
              <a:gd name="connsiteY7" fmla="*/ 3611126 h 6853097"/>
              <a:gd name="connsiteX8" fmla="*/ 8181559 w 8348229"/>
              <a:gd name="connsiteY8" fmla="*/ 3639068 h 6853097"/>
              <a:gd name="connsiteX9" fmla="*/ 8126656 w 8348229"/>
              <a:gd name="connsiteY9" fmla="*/ 3644951 h 6853097"/>
              <a:gd name="connsiteX10" fmla="*/ 8049203 w 8348229"/>
              <a:gd name="connsiteY10" fmla="*/ 3650833 h 6853097"/>
              <a:gd name="connsiteX11" fmla="*/ 8094793 w 8348229"/>
              <a:gd name="connsiteY11" fmla="*/ 3682697 h 6853097"/>
              <a:gd name="connsiteX12" fmla="*/ 8213423 w 8348229"/>
              <a:gd name="connsiteY12" fmla="*/ 3705246 h 6853097"/>
              <a:gd name="connsiteX13" fmla="*/ 8231071 w 8348229"/>
              <a:gd name="connsiteY13" fmla="*/ 3737600 h 6853097"/>
              <a:gd name="connsiteX14" fmla="*/ 8206070 w 8348229"/>
              <a:gd name="connsiteY14" fmla="*/ 3760149 h 6853097"/>
              <a:gd name="connsiteX15" fmla="*/ 8181559 w 8348229"/>
              <a:gd name="connsiteY15" fmla="*/ 3773385 h 6853097"/>
              <a:gd name="connsiteX16" fmla="*/ 8201168 w 8348229"/>
              <a:gd name="connsiteY16" fmla="*/ 3795934 h 6853097"/>
              <a:gd name="connsiteX17" fmla="*/ 8219796 w 8348229"/>
              <a:gd name="connsiteY17" fmla="*/ 3826817 h 6853097"/>
              <a:gd name="connsiteX18" fmla="*/ 8193325 w 8348229"/>
              <a:gd name="connsiteY18" fmla="*/ 3864564 h 6853097"/>
              <a:gd name="connsiteX19" fmla="*/ 8186462 w 8348229"/>
              <a:gd name="connsiteY19" fmla="*/ 3866034 h 6853097"/>
              <a:gd name="connsiteX20" fmla="*/ 8139892 w 8348229"/>
              <a:gd name="connsiteY20" fmla="*/ 3885152 h 6853097"/>
              <a:gd name="connsiteX21" fmla="*/ 8139892 w 8348229"/>
              <a:gd name="connsiteY21" fmla="*/ 3828288 h 6853097"/>
              <a:gd name="connsiteX22" fmla="*/ 8018811 w 8348229"/>
              <a:gd name="connsiteY22" fmla="*/ 3849367 h 6853097"/>
              <a:gd name="connsiteX23" fmla="*/ 8033027 w 8348229"/>
              <a:gd name="connsiteY23" fmla="*/ 3860642 h 6853097"/>
              <a:gd name="connsiteX24" fmla="*/ 8105577 w 8348229"/>
              <a:gd name="connsiteY24" fmla="*/ 3897407 h 6853097"/>
              <a:gd name="connsiteX25" fmla="*/ 8148716 w 8348229"/>
              <a:gd name="connsiteY25" fmla="*/ 3967507 h 6853097"/>
              <a:gd name="connsiteX26" fmla="*/ 8114891 w 8348229"/>
              <a:gd name="connsiteY26" fmla="*/ 4026822 h 6853097"/>
              <a:gd name="connsiteX27" fmla="*/ 8030576 w 8348229"/>
              <a:gd name="connsiteY27" fmla="*/ 4028783 h 6853097"/>
              <a:gd name="connsiteX28" fmla="*/ 8108028 w 8348229"/>
              <a:gd name="connsiteY28" fmla="*/ 3991037 h 6853097"/>
              <a:gd name="connsiteX29" fmla="*/ 8043321 w 8348229"/>
              <a:gd name="connsiteY29" fmla="*/ 3999371 h 6853097"/>
              <a:gd name="connsiteX30" fmla="*/ 7988908 w 8348229"/>
              <a:gd name="connsiteY30" fmla="*/ 3969468 h 6853097"/>
              <a:gd name="connsiteX31" fmla="*/ 7984006 w 8348229"/>
              <a:gd name="connsiteY31" fmla="*/ 4003292 h 6853097"/>
              <a:gd name="connsiteX32" fmla="*/ 8026654 w 8348229"/>
              <a:gd name="connsiteY32" fmla="*/ 3995449 h 6853097"/>
              <a:gd name="connsiteX33" fmla="*/ 8031556 w 8348229"/>
              <a:gd name="connsiteY33" fmla="*/ 4029763 h 6853097"/>
              <a:gd name="connsiteX34" fmla="*/ 8006556 w 8348229"/>
              <a:gd name="connsiteY34" fmla="*/ 4031724 h 6853097"/>
              <a:gd name="connsiteX35" fmla="*/ 7930574 w 8348229"/>
              <a:gd name="connsiteY35" fmla="*/ 4048882 h 6853097"/>
              <a:gd name="connsiteX36" fmla="*/ 7829101 w 8348229"/>
              <a:gd name="connsiteY36" fmla="*/ 4071921 h 6853097"/>
              <a:gd name="connsiteX37" fmla="*/ 7788413 w 8348229"/>
              <a:gd name="connsiteY37" fmla="*/ 4085157 h 6853097"/>
              <a:gd name="connsiteX38" fmla="*/ 7779589 w 8348229"/>
              <a:gd name="connsiteY38" fmla="*/ 4122903 h 6853097"/>
              <a:gd name="connsiteX39" fmla="*/ 7879592 w 8348229"/>
              <a:gd name="connsiteY39" fmla="*/ 4118491 h 6853097"/>
              <a:gd name="connsiteX40" fmla="*/ 7900181 w 8348229"/>
              <a:gd name="connsiteY40" fmla="*/ 4127315 h 6853097"/>
              <a:gd name="connsiteX41" fmla="*/ 7955574 w 8348229"/>
              <a:gd name="connsiteY41" fmla="*/ 4167512 h 6853097"/>
              <a:gd name="connsiteX42" fmla="*/ 7988418 w 8348229"/>
              <a:gd name="connsiteY42" fmla="*/ 4181728 h 6853097"/>
              <a:gd name="connsiteX43" fmla="*/ 8000673 w 8348229"/>
              <a:gd name="connsiteY43" fmla="*/ 4205258 h 6853097"/>
              <a:gd name="connsiteX44" fmla="*/ 7982535 w 8348229"/>
              <a:gd name="connsiteY44" fmla="*/ 4222415 h 6853097"/>
              <a:gd name="connsiteX45" fmla="*/ 7825669 w 8348229"/>
              <a:gd name="connsiteY45" fmla="*/ 4203787 h 6853097"/>
              <a:gd name="connsiteX46" fmla="*/ 7752138 w 8348229"/>
              <a:gd name="connsiteY46" fmla="*/ 4204768 h 6853097"/>
              <a:gd name="connsiteX47" fmla="*/ 7726157 w 8348229"/>
              <a:gd name="connsiteY47" fmla="*/ 4208199 h 6853097"/>
              <a:gd name="connsiteX48" fmla="*/ 7666352 w 8348229"/>
              <a:gd name="connsiteY48" fmla="*/ 4158688 h 6853097"/>
              <a:gd name="connsiteX49" fmla="*/ 7683509 w 8348229"/>
              <a:gd name="connsiteY49" fmla="*/ 4083196 h 6853097"/>
              <a:gd name="connsiteX50" fmla="*/ 7739393 w 8348229"/>
              <a:gd name="connsiteY50" fmla="*/ 4026332 h 6853097"/>
              <a:gd name="connsiteX51" fmla="*/ 7829591 w 8348229"/>
              <a:gd name="connsiteY51" fmla="*/ 3983194 h 6853097"/>
              <a:gd name="connsiteX52" fmla="*/ 7824199 w 8348229"/>
              <a:gd name="connsiteY52" fmla="*/ 3968978 h 6853097"/>
              <a:gd name="connsiteX53" fmla="*/ 7793316 w 8348229"/>
              <a:gd name="connsiteY53" fmla="*/ 3978782 h 6853097"/>
              <a:gd name="connsiteX54" fmla="*/ 7778119 w 8348229"/>
              <a:gd name="connsiteY54" fmla="*/ 3989076 h 6853097"/>
              <a:gd name="connsiteX55" fmla="*/ 7709490 w 8348229"/>
              <a:gd name="connsiteY55" fmla="*/ 3984174 h 6853097"/>
              <a:gd name="connsiteX56" fmla="*/ 7734981 w 8348229"/>
              <a:gd name="connsiteY56" fmla="*/ 3918977 h 6853097"/>
              <a:gd name="connsiteX57" fmla="*/ 7762432 w 8348229"/>
              <a:gd name="connsiteY57" fmla="*/ 3899858 h 6853097"/>
              <a:gd name="connsiteX58" fmla="*/ 7715372 w 8348229"/>
              <a:gd name="connsiteY58" fmla="*/ 3814562 h 6853097"/>
              <a:gd name="connsiteX59" fmla="*/ 7714392 w 8348229"/>
              <a:gd name="connsiteY59" fmla="*/ 3792013 h 6853097"/>
              <a:gd name="connsiteX60" fmla="*/ 7743805 w 8348229"/>
              <a:gd name="connsiteY60" fmla="*/ 3783679 h 6853097"/>
              <a:gd name="connsiteX61" fmla="*/ 7810473 w 8348229"/>
              <a:gd name="connsiteY61" fmla="*/ 3767012 h 6853097"/>
              <a:gd name="connsiteX62" fmla="*/ 7825669 w 8348229"/>
              <a:gd name="connsiteY62" fmla="*/ 3702305 h 6853097"/>
              <a:gd name="connsiteX63" fmla="*/ 7853611 w 8348229"/>
              <a:gd name="connsiteY63" fmla="*/ 3657206 h 6853097"/>
              <a:gd name="connsiteX64" fmla="*/ 7763413 w 8348229"/>
              <a:gd name="connsiteY64" fmla="*/ 3695442 h 6853097"/>
              <a:gd name="connsiteX65" fmla="*/ 7708509 w 8348229"/>
              <a:gd name="connsiteY65" fmla="*/ 3628774 h 6853097"/>
              <a:gd name="connsiteX66" fmla="*/ 7761942 w 8348229"/>
              <a:gd name="connsiteY66" fmla="*/ 3582694 h 6853097"/>
              <a:gd name="connsiteX67" fmla="*/ 7761942 w 8348229"/>
              <a:gd name="connsiteY67" fmla="*/ 3527301 h 6853097"/>
              <a:gd name="connsiteX68" fmla="*/ 7831061 w 8348229"/>
              <a:gd name="connsiteY68" fmla="*/ 3531223 h 6853097"/>
              <a:gd name="connsiteX69" fmla="*/ 7799688 w 8348229"/>
              <a:gd name="connsiteY69" fmla="*/ 3571420 h 6853097"/>
              <a:gd name="connsiteX70" fmla="*/ 7834983 w 8348229"/>
              <a:gd name="connsiteY70" fmla="*/ 3600342 h 6853097"/>
              <a:gd name="connsiteX71" fmla="*/ 7840375 w 8348229"/>
              <a:gd name="connsiteY71" fmla="*/ 3488084 h 6853097"/>
              <a:gd name="connsiteX72" fmla="*/ 7813414 w 8348229"/>
              <a:gd name="connsiteY72" fmla="*/ 3475829 h 6853097"/>
              <a:gd name="connsiteX73" fmla="*/ 7771256 w 8348229"/>
              <a:gd name="connsiteY73" fmla="*/ 3483672 h 6853097"/>
              <a:gd name="connsiteX74" fmla="*/ 7754589 w 8348229"/>
              <a:gd name="connsiteY74" fmla="*/ 3473868 h 6853097"/>
              <a:gd name="connsiteX75" fmla="*/ 7758511 w 8348229"/>
              <a:gd name="connsiteY75" fmla="*/ 3450338 h 6853097"/>
              <a:gd name="connsiteX76" fmla="*/ 7826159 w 8348229"/>
              <a:gd name="connsiteY76" fmla="*/ 3442985 h 6853097"/>
              <a:gd name="connsiteX77" fmla="*/ 7868808 w 8348229"/>
              <a:gd name="connsiteY77" fmla="*/ 3441025 h 6853097"/>
              <a:gd name="connsiteX78" fmla="*/ 7920769 w 8348229"/>
              <a:gd name="connsiteY78" fmla="*/ 3409651 h 6853097"/>
              <a:gd name="connsiteX79" fmla="*/ 7887435 w 8348229"/>
              <a:gd name="connsiteY79" fmla="*/ 3390533 h 6853097"/>
              <a:gd name="connsiteX80" fmla="*/ 7797237 w 8348229"/>
              <a:gd name="connsiteY80" fmla="*/ 3396906 h 6853097"/>
              <a:gd name="connsiteX81" fmla="*/ 7800179 w 8348229"/>
              <a:gd name="connsiteY81" fmla="*/ 3346414 h 6853097"/>
              <a:gd name="connsiteX82" fmla="*/ 7772236 w 8348229"/>
              <a:gd name="connsiteY82" fmla="*/ 3321414 h 6853097"/>
              <a:gd name="connsiteX83" fmla="*/ 7737432 w 8348229"/>
              <a:gd name="connsiteY83" fmla="*/ 3316022 h 6853097"/>
              <a:gd name="connsiteX84" fmla="*/ 7698705 w 8348229"/>
              <a:gd name="connsiteY84" fmla="*/ 3236608 h 6853097"/>
              <a:gd name="connsiteX85" fmla="*/ 7671254 w 8348229"/>
              <a:gd name="connsiteY85" fmla="*/ 3222392 h 6853097"/>
              <a:gd name="connsiteX86" fmla="*/ 7675666 w 8348229"/>
              <a:gd name="connsiteY86" fmla="*/ 3208666 h 6853097"/>
              <a:gd name="connsiteX87" fmla="*/ 7734491 w 8348229"/>
              <a:gd name="connsiteY87" fmla="*/ 3208666 h 6853097"/>
              <a:gd name="connsiteX88" fmla="*/ 7727138 w 8348229"/>
              <a:gd name="connsiteY88" fmla="*/ 3250824 h 6853097"/>
              <a:gd name="connsiteX89" fmla="*/ 7767825 w 8348229"/>
              <a:gd name="connsiteY89" fmla="*/ 3241020 h 6853097"/>
              <a:gd name="connsiteX90" fmla="*/ 7799198 w 8348229"/>
              <a:gd name="connsiteY90" fmla="*/ 3201313 h 6853097"/>
              <a:gd name="connsiteX91" fmla="*/ 7777629 w 8348229"/>
              <a:gd name="connsiteY91" fmla="*/ 3099840 h 6853097"/>
              <a:gd name="connsiteX92" fmla="*/ 7639390 w 8348229"/>
              <a:gd name="connsiteY92" fmla="*/ 3090526 h 6853097"/>
              <a:gd name="connsiteX93" fmla="*/ 7638410 w 8348229"/>
              <a:gd name="connsiteY93" fmla="*/ 3079742 h 6853097"/>
              <a:gd name="connsiteX94" fmla="*/ 7678607 w 8348229"/>
              <a:gd name="connsiteY94" fmla="*/ 3061114 h 6853097"/>
              <a:gd name="connsiteX95" fmla="*/ 7677137 w 8348229"/>
              <a:gd name="connsiteY95" fmla="*/ 3057192 h 6853097"/>
              <a:gd name="connsiteX96" fmla="*/ 7638410 w 8348229"/>
              <a:gd name="connsiteY96" fmla="*/ 3060133 h 6853097"/>
              <a:gd name="connsiteX97" fmla="*/ 7625174 w 8348229"/>
              <a:gd name="connsiteY97" fmla="*/ 3045427 h 6853097"/>
              <a:gd name="connsiteX98" fmla="*/ 7641841 w 8348229"/>
              <a:gd name="connsiteY98" fmla="*/ 3036113 h 6853097"/>
              <a:gd name="connsiteX99" fmla="*/ 7662921 w 8348229"/>
              <a:gd name="connsiteY99" fmla="*/ 3038074 h 6853097"/>
              <a:gd name="connsiteX100" fmla="*/ 7714882 w 8348229"/>
              <a:gd name="connsiteY100" fmla="*/ 3064545 h 6853097"/>
              <a:gd name="connsiteX101" fmla="*/ 7719784 w 8348229"/>
              <a:gd name="connsiteY101" fmla="*/ 2984151 h 6853097"/>
              <a:gd name="connsiteX102" fmla="*/ 7666352 w 8348229"/>
              <a:gd name="connsiteY102" fmla="*/ 3018466 h 6853097"/>
              <a:gd name="connsiteX103" fmla="*/ 7605566 w 8348229"/>
              <a:gd name="connsiteY103" fmla="*/ 3000818 h 6853097"/>
              <a:gd name="connsiteX104" fmla="*/ 7523702 w 8348229"/>
              <a:gd name="connsiteY104" fmla="*/ 2971896 h 6853097"/>
              <a:gd name="connsiteX105" fmla="*/ 7558506 w 8348229"/>
              <a:gd name="connsiteY105" fmla="*/ 3010622 h 6853097"/>
              <a:gd name="connsiteX106" fmla="*/ 7566349 w 8348229"/>
              <a:gd name="connsiteY106" fmla="*/ 3093958 h 6853097"/>
              <a:gd name="connsiteX107" fmla="*/ 7553604 w 8348229"/>
              <a:gd name="connsiteY107" fmla="*/ 3106213 h 6853097"/>
              <a:gd name="connsiteX108" fmla="*/ 7572232 w 8348229"/>
              <a:gd name="connsiteY108" fmla="*/ 3172881 h 6853097"/>
              <a:gd name="connsiteX109" fmla="*/ 7524682 w 8348229"/>
              <a:gd name="connsiteY109" fmla="*/ 3182195 h 6853097"/>
              <a:gd name="connsiteX110" fmla="*/ 7488407 w 8348229"/>
              <a:gd name="connsiteY110" fmla="*/ 3229255 h 6853097"/>
              <a:gd name="connsiteX111" fmla="*/ 7505564 w 8348229"/>
              <a:gd name="connsiteY111" fmla="*/ 3260628 h 6853097"/>
              <a:gd name="connsiteX112" fmla="*/ 7459485 w 8348229"/>
              <a:gd name="connsiteY112" fmla="*/ 3307198 h 6853097"/>
              <a:gd name="connsiteX113" fmla="*/ 7471250 w 8348229"/>
              <a:gd name="connsiteY113" fmla="*/ 3327296 h 6853097"/>
              <a:gd name="connsiteX114" fmla="*/ 7408013 w 8348229"/>
              <a:gd name="connsiteY114" fmla="*/ 3347395 h 6853097"/>
              <a:gd name="connsiteX115" fmla="*/ 7446249 w 8348229"/>
              <a:gd name="connsiteY115" fmla="*/ 3379258 h 6853097"/>
              <a:gd name="connsiteX116" fmla="*/ 7387914 w 8348229"/>
              <a:gd name="connsiteY116" fmla="*/ 3412102 h 6853097"/>
              <a:gd name="connsiteX117" fmla="*/ 7344776 w 8348229"/>
              <a:gd name="connsiteY117" fmla="*/ 3462594 h 6853097"/>
              <a:gd name="connsiteX118" fmla="*/ 7299186 w 8348229"/>
              <a:gd name="connsiteY118" fmla="*/ 3480731 h 6853097"/>
              <a:gd name="connsiteX119" fmla="*/ 7261441 w 8348229"/>
              <a:gd name="connsiteY119" fmla="*/ 3474359 h 6853097"/>
              <a:gd name="connsiteX120" fmla="*/ 7297716 w 8348229"/>
              <a:gd name="connsiteY120" fmla="*/ 3515046 h 6853097"/>
              <a:gd name="connsiteX121" fmla="*/ 7197224 w 8348229"/>
              <a:gd name="connsiteY121" fmla="*/ 3515536 h 6853097"/>
              <a:gd name="connsiteX122" fmla="*/ 7153595 w 8348229"/>
              <a:gd name="connsiteY122" fmla="*/ 3528281 h 6853097"/>
              <a:gd name="connsiteX123" fmla="*/ 7048691 w 8348229"/>
              <a:gd name="connsiteY123" fmla="*/ 3477790 h 6853097"/>
              <a:gd name="connsiteX124" fmla="*/ 7002121 w 8348229"/>
              <a:gd name="connsiteY124" fmla="*/ 3525830 h 6853097"/>
              <a:gd name="connsiteX125" fmla="*/ 6921727 w 8348229"/>
              <a:gd name="connsiteY125" fmla="*/ 3529752 h 6853097"/>
              <a:gd name="connsiteX126" fmla="*/ 6956041 w 8348229"/>
              <a:gd name="connsiteY126" fmla="*/ 3617009 h 6853097"/>
              <a:gd name="connsiteX127" fmla="*/ 6926629 w 8348229"/>
              <a:gd name="connsiteY127" fmla="*/ 3640049 h 6853097"/>
              <a:gd name="connsiteX128" fmla="*/ 6967316 w 8348229"/>
              <a:gd name="connsiteY128" fmla="*/ 3664069 h 6853097"/>
              <a:gd name="connsiteX129" fmla="*/ 6948688 w 8348229"/>
              <a:gd name="connsiteY129" fmla="*/ 3692991 h 6853097"/>
              <a:gd name="connsiteX130" fmla="*/ 7007023 w 8348229"/>
              <a:gd name="connsiteY130" fmla="*/ 3734168 h 6853097"/>
              <a:gd name="connsiteX131" fmla="*/ 6985454 w 8348229"/>
              <a:gd name="connsiteY131" fmla="*/ 3758188 h 6853097"/>
              <a:gd name="connsiteX132" fmla="*/ 7031533 w 8348229"/>
              <a:gd name="connsiteY132" fmla="*/ 3778777 h 6853097"/>
              <a:gd name="connsiteX133" fmla="*/ 7017317 w 8348229"/>
              <a:gd name="connsiteY133" fmla="*/ 3802307 h 6853097"/>
              <a:gd name="connsiteX134" fmla="*/ 6928100 w 8348229"/>
              <a:gd name="connsiteY134" fmla="*/ 3842014 h 6853097"/>
              <a:gd name="connsiteX135" fmla="*/ 6962414 w 8348229"/>
              <a:gd name="connsiteY135" fmla="*/ 3870446 h 6853097"/>
              <a:gd name="connsiteX136" fmla="*/ 6923688 w 8348229"/>
              <a:gd name="connsiteY136" fmla="*/ 3880740 h 6853097"/>
              <a:gd name="connsiteX137" fmla="*/ 6983983 w 8348229"/>
              <a:gd name="connsiteY137" fmla="*/ 3924369 h 6853097"/>
              <a:gd name="connsiteX138" fmla="*/ 6967806 w 8348229"/>
              <a:gd name="connsiteY138" fmla="*/ 3933193 h 6853097"/>
              <a:gd name="connsiteX139" fmla="*/ 7033984 w 8348229"/>
              <a:gd name="connsiteY139" fmla="*/ 4025842 h 6853097"/>
              <a:gd name="connsiteX140" fmla="*/ 7020749 w 8348229"/>
              <a:gd name="connsiteY140" fmla="*/ 4080255 h 6853097"/>
              <a:gd name="connsiteX141" fmla="*/ 6992317 w 8348229"/>
              <a:gd name="connsiteY141" fmla="*/ 4120452 h 6853097"/>
              <a:gd name="connsiteX142" fmla="*/ 6983493 w 8348229"/>
              <a:gd name="connsiteY142" fmla="*/ 4145452 h 6853097"/>
              <a:gd name="connsiteX143" fmla="*/ 7013886 w 8348229"/>
              <a:gd name="connsiteY143" fmla="*/ 4151335 h 6853097"/>
              <a:gd name="connsiteX144" fmla="*/ 6947218 w 8348229"/>
              <a:gd name="connsiteY144" fmla="*/ 4203787 h 6853097"/>
              <a:gd name="connsiteX145" fmla="*/ 6966826 w 8348229"/>
              <a:gd name="connsiteY145" fmla="*/ 4218493 h 6853097"/>
              <a:gd name="connsiteX146" fmla="*/ 6909472 w 8348229"/>
              <a:gd name="connsiteY146" fmla="*/ 4278299 h 6853097"/>
              <a:gd name="connsiteX147" fmla="*/ 6920256 w 8348229"/>
              <a:gd name="connsiteY147" fmla="*/ 4378791 h 6853097"/>
              <a:gd name="connsiteX148" fmla="*/ 6906530 w 8348229"/>
              <a:gd name="connsiteY148" fmla="*/ 4414576 h 6853097"/>
              <a:gd name="connsiteX149" fmla="*/ 6969277 w 8348229"/>
              <a:gd name="connsiteY149" fmla="*/ 4444479 h 6853097"/>
              <a:gd name="connsiteX150" fmla="*/ 6908981 w 8348229"/>
              <a:gd name="connsiteY150" fmla="*/ 4477813 h 6853097"/>
              <a:gd name="connsiteX151" fmla="*/ 6920747 w 8348229"/>
              <a:gd name="connsiteY151" fmla="*/ 4527324 h 6853097"/>
              <a:gd name="connsiteX152" fmla="*/ 6839862 w 8348229"/>
              <a:gd name="connsiteY152" fmla="*/ 4520461 h 6853097"/>
              <a:gd name="connsiteX153" fmla="*/ 6894765 w 8348229"/>
              <a:gd name="connsiteY153" fmla="*/ 4609679 h 6853097"/>
              <a:gd name="connsiteX154" fmla="*/ 6917805 w 8348229"/>
              <a:gd name="connsiteY154" fmla="*/ 4609679 h 6853097"/>
              <a:gd name="connsiteX155" fmla="*/ 6863393 w 8348229"/>
              <a:gd name="connsiteY155" fmla="*/ 4683700 h 6853097"/>
              <a:gd name="connsiteX156" fmla="*/ 6886432 w 8348229"/>
              <a:gd name="connsiteY156" fmla="*/ 4747427 h 6853097"/>
              <a:gd name="connsiteX157" fmla="*/ 6879569 w 8348229"/>
              <a:gd name="connsiteY157" fmla="*/ 4769486 h 6853097"/>
              <a:gd name="connsiteX158" fmla="*/ 6859471 w 8348229"/>
              <a:gd name="connsiteY158" fmla="*/ 4750858 h 6853097"/>
              <a:gd name="connsiteX159" fmla="*/ 6860942 w 8348229"/>
              <a:gd name="connsiteY159" fmla="*/ 4785173 h 6853097"/>
              <a:gd name="connsiteX160" fmla="*/ 6764370 w 8348229"/>
              <a:gd name="connsiteY160" fmla="*/ 4827821 h 6853097"/>
              <a:gd name="connsiteX161" fmla="*/ 6779567 w 8348229"/>
              <a:gd name="connsiteY161" fmla="*/ 4912627 h 6853097"/>
              <a:gd name="connsiteX162" fmla="*/ 6745743 w 8348229"/>
              <a:gd name="connsiteY162" fmla="*/ 4930274 h 6853097"/>
              <a:gd name="connsiteX163" fmla="*/ 6747703 w 8348229"/>
              <a:gd name="connsiteY163" fmla="*/ 4936647 h 6853097"/>
              <a:gd name="connsiteX164" fmla="*/ 6784959 w 8348229"/>
              <a:gd name="connsiteY164" fmla="*/ 4941059 h 6853097"/>
              <a:gd name="connsiteX165" fmla="*/ 6781528 w 8348229"/>
              <a:gd name="connsiteY165" fmla="*/ 4976354 h 6853097"/>
              <a:gd name="connsiteX166" fmla="*/ 6765841 w 8348229"/>
              <a:gd name="connsiteY166" fmla="*/ 5015570 h 6853097"/>
              <a:gd name="connsiteX167" fmla="*/ 6630544 w 8348229"/>
              <a:gd name="connsiteY167" fmla="*/ 5036649 h 6853097"/>
              <a:gd name="connsiteX168" fmla="*/ 6638387 w 8348229"/>
              <a:gd name="connsiteY168" fmla="*/ 5072925 h 6853097"/>
              <a:gd name="connsiteX169" fmla="*/ 6661917 w 8348229"/>
              <a:gd name="connsiteY169" fmla="*/ 5108710 h 6853097"/>
              <a:gd name="connsiteX170" fmla="*/ 6599171 w 8348229"/>
              <a:gd name="connsiteY170" fmla="*/ 5140573 h 6853097"/>
              <a:gd name="connsiteX171" fmla="*/ 6589857 w 8348229"/>
              <a:gd name="connsiteY171" fmla="*/ 5181751 h 6853097"/>
              <a:gd name="connsiteX172" fmla="*/ 6608975 w 8348229"/>
              <a:gd name="connsiteY172" fmla="*/ 5217536 h 6853097"/>
              <a:gd name="connsiteX173" fmla="*/ 6571229 w 8348229"/>
              <a:gd name="connsiteY173" fmla="*/ 5247929 h 6853097"/>
              <a:gd name="connsiteX174" fmla="*/ 6525640 w 8348229"/>
              <a:gd name="connsiteY174" fmla="*/ 5252831 h 6853097"/>
              <a:gd name="connsiteX175" fmla="*/ 6507502 w 8348229"/>
              <a:gd name="connsiteY175" fmla="*/ 5273419 h 6853097"/>
              <a:gd name="connsiteX176" fmla="*/ 6498678 w 8348229"/>
              <a:gd name="connsiteY176" fmla="*/ 5280772 h 6853097"/>
              <a:gd name="connsiteX177" fmla="*/ 6453579 w 8348229"/>
              <a:gd name="connsiteY177" fmla="*/ 5349892 h 6853097"/>
              <a:gd name="connsiteX178" fmla="*/ 6400147 w 8348229"/>
              <a:gd name="connsiteY178" fmla="*/ 5388128 h 6853097"/>
              <a:gd name="connsiteX179" fmla="*/ 6372205 w 8348229"/>
              <a:gd name="connsiteY179" fmla="*/ 5382246 h 6853097"/>
              <a:gd name="connsiteX180" fmla="*/ 6280536 w 8348229"/>
              <a:gd name="connsiteY180" fmla="*/ 5384697 h 6853097"/>
              <a:gd name="connsiteX181" fmla="*/ 6317302 w 8348229"/>
              <a:gd name="connsiteY181" fmla="*/ 5427344 h 6853097"/>
              <a:gd name="connsiteX182" fmla="*/ 6298673 w 8348229"/>
              <a:gd name="connsiteY182" fmla="*/ 5492542 h 6853097"/>
              <a:gd name="connsiteX183" fmla="*/ 6261908 w 8348229"/>
              <a:gd name="connsiteY183" fmla="*/ 5563622 h 6853097"/>
              <a:gd name="connsiteX184" fmla="*/ 6246712 w 8348229"/>
              <a:gd name="connsiteY184" fmla="*/ 5558230 h 6853097"/>
              <a:gd name="connsiteX185" fmla="*/ 6227103 w 8348229"/>
              <a:gd name="connsiteY185" fmla="*/ 5579799 h 6853097"/>
              <a:gd name="connsiteX186" fmla="*/ 6249653 w 8348229"/>
              <a:gd name="connsiteY186" fmla="*/ 5583231 h 6853097"/>
              <a:gd name="connsiteX187" fmla="*/ 6251614 w 8348229"/>
              <a:gd name="connsiteY187" fmla="*/ 5590094 h 6853097"/>
              <a:gd name="connsiteX188" fmla="*/ 6217299 w 8348229"/>
              <a:gd name="connsiteY188" fmla="*/ 5602349 h 6853097"/>
              <a:gd name="connsiteX189" fmla="*/ 6189358 w 8348229"/>
              <a:gd name="connsiteY189" fmla="*/ 5605290 h 6853097"/>
              <a:gd name="connsiteX190" fmla="*/ 6205044 w 8348229"/>
              <a:gd name="connsiteY190" fmla="*/ 5634702 h 6853097"/>
              <a:gd name="connsiteX191" fmla="*/ 6119258 w 8348229"/>
              <a:gd name="connsiteY191" fmla="*/ 5646958 h 6853097"/>
              <a:gd name="connsiteX192" fmla="*/ 6142297 w 8348229"/>
              <a:gd name="connsiteY192" fmla="*/ 5673919 h 6853097"/>
              <a:gd name="connsiteX193" fmla="*/ 5999647 w 8348229"/>
              <a:gd name="connsiteY193" fmla="*/ 5701860 h 6853097"/>
              <a:gd name="connsiteX194" fmla="*/ 5905527 w 8348229"/>
              <a:gd name="connsiteY194" fmla="*/ 5692056 h 6853097"/>
              <a:gd name="connsiteX195" fmla="*/ 5922195 w 8348229"/>
              <a:gd name="connsiteY195" fmla="*/ 5725881 h 6853097"/>
              <a:gd name="connsiteX196" fmla="*/ 5910430 w 8348229"/>
              <a:gd name="connsiteY196" fmla="*/ 5751371 h 6853097"/>
              <a:gd name="connsiteX197" fmla="*/ 5808956 w 8348229"/>
              <a:gd name="connsiteY197" fmla="*/ 5759705 h 6853097"/>
              <a:gd name="connsiteX198" fmla="*/ 5824643 w 8348229"/>
              <a:gd name="connsiteY198" fmla="*/ 5848923 h 6853097"/>
              <a:gd name="connsiteX199" fmla="*/ 5817290 w 8348229"/>
              <a:gd name="connsiteY199" fmla="*/ 5846472 h 6853097"/>
              <a:gd name="connsiteX200" fmla="*/ 5801113 w 8348229"/>
              <a:gd name="connsiteY200" fmla="*/ 5889610 h 6853097"/>
              <a:gd name="connsiteX201" fmla="*/ 5768269 w 8348229"/>
              <a:gd name="connsiteY201" fmla="*/ 5936670 h 6853097"/>
              <a:gd name="connsiteX202" fmla="*/ 5756504 w 8348229"/>
              <a:gd name="connsiteY202" fmla="*/ 5959219 h 6853097"/>
              <a:gd name="connsiteX203" fmla="*/ 5722190 w 8348229"/>
              <a:gd name="connsiteY203" fmla="*/ 6032750 h 6853097"/>
              <a:gd name="connsiteX204" fmla="*/ 5734445 w 8348229"/>
              <a:gd name="connsiteY204" fmla="*/ 6065104 h 6853097"/>
              <a:gd name="connsiteX205" fmla="*/ 5709935 w 8348229"/>
              <a:gd name="connsiteY205" fmla="*/ 6059222 h 6853097"/>
              <a:gd name="connsiteX206" fmla="*/ 5701601 w 8348229"/>
              <a:gd name="connsiteY206" fmla="*/ 6095497 h 6853097"/>
              <a:gd name="connsiteX207" fmla="*/ 5522185 w 8348229"/>
              <a:gd name="connsiteY207" fmla="*/ 6068046 h 6853097"/>
              <a:gd name="connsiteX208" fmla="*/ 5474635 w 8348229"/>
              <a:gd name="connsiteY208" fmla="*/ 6123439 h 6853097"/>
              <a:gd name="connsiteX209" fmla="*/ 5447184 w 8348229"/>
              <a:gd name="connsiteY209" fmla="*/ 6140596 h 6853097"/>
              <a:gd name="connsiteX210" fmla="*/ 5452576 w 8348229"/>
              <a:gd name="connsiteY210" fmla="*/ 6147949 h 6853097"/>
              <a:gd name="connsiteX211" fmla="*/ 5366299 w 8348229"/>
              <a:gd name="connsiteY211" fmla="*/ 6147949 h 6853097"/>
              <a:gd name="connsiteX212" fmla="*/ 5346691 w 8348229"/>
              <a:gd name="connsiteY212" fmla="*/ 6183244 h 6853097"/>
              <a:gd name="connsiteX213" fmla="*/ 5288356 w 8348229"/>
              <a:gd name="connsiteY213" fmla="*/ 6155792 h 6853097"/>
              <a:gd name="connsiteX214" fmla="*/ 5239336 w 8348229"/>
              <a:gd name="connsiteY214" fmla="*/ 6195500 h 6853097"/>
              <a:gd name="connsiteX215" fmla="*/ 5141294 w 8348229"/>
              <a:gd name="connsiteY215" fmla="*/ 6200402 h 6853097"/>
              <a:gd name="connsiteX216" fmla="*/ 5107960 w 8348229"/>
              <a:gd name="connsiteY216" fmla="*/ 6304815 h 6853097"/>
              <a:gd name="connsiteX217" fmla="*/ 5060900 w 8348229"/>
              <a:gd name="connsiteY217" fmla="*/ 6262658 h 6853097"/>
              <a:gd name="connsiteX218" fmla="*/ 5008938 w 8348229"/>
              <a:gd name="connsiteY218" fmla="*/ 6267070 h 6853097"/>
              <a:gd name="connsiteX219" fmla="*/ 5018742 w 8348229"/>
              <a:gd name="connsiteY219" fmla="*/ 6339620 h 6853097"/>
              <a:gd name="connsiteX220" fmla="*/ 4966781 w 8348229"/>
              <a:gd name="connsiteY220" fmla="*/ 6346483 h 6853097"/>
              <a:gd name="connsiteX221" fmla="*/ 4884425 w 8348229"/>
              <a:gd name="connsiteY221" fmla="*/ 6333248 h 6853097"/>
              <a:gd name="connsiteX222" fmla="*/ 4850601 w 8348229"/>
              <a:gd name="connsiteY222" fmla="*/ 6395014 h 6853097"/>
              <a:gd name="connsiteX223" fmla="*/ 4830013 w 8348229"/>
              <a:gd name="connsiteY223" fmla="*/ 6439132 h 6853097"/>
              <a:gd name="connsiteX224" fmla="*/ 4866288 w 8348229"/>
              <a:gd name="connsiteY224" fmla="*/ 6487663 h 6853097"/>
              <a:gd name="connsiteX225" fmla="*/ 4862856 w 8348229"/>
              <a:gd name="connsiteY225" fmla="*/ 6497957 h 6853097"/>
              <a:gd name="connsiteX226" fmla="*/ 4750599 w 8348229"/>
              <a:gd name="connsiteY226" fmla="*/ 6489624 h 6853097"/>
              <a:gd name="connsiteX227" fmla="*/ 4751089 w 8348229"/>
              <a:gd name="connsiteY227" fmla="*/ 6479820 h 6853097"/>
              <a:gd name="connsiteX228" fmla="*/ 4814326 w 8348229"/>
              <a:gd name="connsiteY228" fmla="*/ 6482761 h 6853097"/>
              <a:gd name="connsiteX229" fmla="*/ 4773149 w 8348229"/>
              <a:gd name="connsiteY229" fmla="*/ 6447466 h 6853097"/>
              <a:gd name="connsiteX230" fmla="*/ 4603537 w 8348229"/>
              <a:gd name="connsiteY230" fmla="*/ 6499428 h 6853097"/>
              <a:gd name="connsiteX231" fmla="*/ 4524613 w 8348229"/>
              <a:gd name="connsiteY231" fmla="*/ 6470506 h 6853097"/>
              <a:gd name="connsiteX232" fmla="*/ 4505005 w 8348229"/>
              <a:gd name="connsiteY232" fmla="*/ 6525899 h 6853097"/>
              <a:gd name="connsiteX233" fmla="*/ 4435396 w 8348229"/>
              <a:gd name="connsiteY233" fmla="*/ 6526390 h 6853097"/>
              <a:gd name="connsiteX234" fmla="*/ 4408924 w 8348229"/>
              <a:gd name="connsiteY234" fmla="*/ 6573449 h 6853097"/>
              <a:gd name="connsiteX235" fmla="*/ 4388336 w 8348229"/>
              <a:gd name="connsiteY235" fmla="*/ 6603352 h 6853097"/>
              <a:gd name="connsiteX236" fmla="*/ 4358923 w 8348229"/>
              <a:gd name="connsiteY236" fmla="*/ 6639627 h 6853097"/>
              <a:gd name="connsiteX237" fmla="*/ 4216273 w 8348229"/>
              <a:gd name="connsiteY237" fmla="*/ 6721002 h 6853097"/>
              <a:gd name="connsiteX238" fmla="*/ 4188331 w 8348229"/>
              <a:gd name="connsiteY238" fmla="*/ 6720511 h 6853097"/>
              <a:gd name="connsiteX239" fmla="*/ 4172154 w 8348229"/>
              <a:gd name="connsiteY239" fmla="*/ 6683746 h 6853097"/>
              <a:gd name="connsiteX240" fmla="*/ 4148624 w 8348229"/>
              <a:gd name="connsiteY240" fmla="*/ 6665608 h 6853097"/>
              <a:gd name="connsiteX241" fmla="*/ 4106957 w 8348229"/>
              <a:gd name="connsiteY241" fmla="*/ 6670510 h 6853097"/>
              <a:gd name="connsiteX242" fmla="*/ 4064799 w 8348229"/>
              <a:gd name="connsiteY242" fmla="*/ 6698452 h 6853097"/>
              <a:gd name="connsiteX243" fmla="*/ 4055975 w 8348229"/>
              <a:gd name="connsiteY243" fmla="*/ 6739630 h 6853097"/>
              <a:gd name="connsiteX244" fmla="*/ 4033916 w 8348229"/>
              <a:gd name="connsiteY244" fmla="*/ 6757277 h 6853097"/>
              <a:gd name="connsiteX245" fmla="*/ 3953522 w 8348229"/>
              <a:gd name="connsiteY245" fmla="*/ 6774924 h 6853097"/>
              <a:gd name="connsiteX246" fmla="*/ 3900580 w 8348229"/>
              <a:gd name="connsiteY246" fmla="*/ 6764630 h 6853097"/>
              <a:gd name="connsiteX247" fmla="*/ 3791263 w 8348229"/>
              <a:gd name="connsiteY247" fmla="*/ 6785219 h 6853097"/>
              <a:gd name="connsiteX248" fmla="*/ 3747635 w 8348229"/>
              <a:gd name="connsiteY248" fmla="*/ 6735708 h 6853097"/>
              <a:gd name="connsiteX249" fmla="*/ 3623612 w 8348229"/>
              <a:gd name="connsiteY249" fmla="*/ 6781787 h 6853097"/>
              <a:gd name="connsiteX250" fmla="*/ 3608906 w 8348229"/>
              <a:gd name="connsiteY250" fmla="*/ 6803357 h 6853097"/>
              <a:gd name="connsiteX251" fmla="*/ 3551552 w 8348229"/>
              <a:gd name="connsiteY251" fmla="*/ 6817082 h 6853097"/>
              <a:gd name="connsiteX252" fmla="*/ 3480472 w 8348229"/>
              <a:gd name="connsiteY252" fmla="*/ 6813651 h 6853097"/>
              <a:gd name="connsiteX253" fmla="*/ 3421647 w 8348229"/>
              <a:gd name="connsiteY253" fmla="*/ 6838161 h 6853097"/>
              <a:gd name="connsiteX254" fmla="*/ 3360861 w 8348229"/>
              <a:gd name="connsiteY254" fmla="*/ 6825416 h 6853097"/>
              <a:gd name="connsiteX255" fmla="*/ 3318703 w 8348229"/>
              <a:gd name="connsiteY255" fmla="*/ 6818553 h 6853097"/>
              <a:gd name="connsiteX256" fmla="*/ 3276545 w 8348229"/>
              <a:gd name="connsiteY256" fmla="*/ 6813161 h 6853097"/>
              <a:gd name="connsiteX257" fmla="*/ 3253016 w 8348229"/>
              <a:gd name="connsiteY257" fmla="*/ 6855318 h 6853097"/>
              <a:gd name="connsiteX258" fmla="*/ 3239290 w 8348229"/>
              <a:gd name="connsiteY258" fmla="*/ 6837180 h 6853097"/>
              <a:gd name="connsiteX259" fmla="*/ 3184387 w 8348229"/>
              <a:gd name="connsiteY259" fmla="*/ 6804827 h 6853097"/>
              <a:gd name="connsiteX260" fmla="*/ 3134876 w 8348229"/>
              <a:gd name="connsiteY260" fmla="*/ 6792572 h 6853097"/>
              <a:gd name="connsiteX261" fmla="*/ 3115758 w 8348229"/>
              <a:gd name="connsiteY261" fmla="*/ 6793062 h 6853097"/>
              <a:gd name="connsiteX262" fmla="*/ 2985853 w 8348229"/>
              <a:gd name="connsiteY262" fmla="*/ 6781787 h 6853097"/>
              <a:gd name="connsiteX263" fmla="*/ 2976539 w 8348229"/>
              <a:gd name="connsiteY263" fmla="*/ 6780317 h 6853097"/>
              <a:gd name="connsiteX264" fmla="*/ 2961342 w 8348229"/>
              <a:gd name="connsiteY264" fmla="*/ 6811690 h 6853097"/>
              <a:gd name="connsiteX265" fmla="*/ 2860360 w 8348229"/>
              <a:gd name="connsiteY265" fmla="*/ 6803357 h 6853097"/>
              <a:gd name="connsiteX266" fmla="*/ 2854967 w 8348229"/>
              <a:gd name="connsiteY266" fmla="*/ 6773454 h 6853097"/>
              <a:gd name="connsiteX267" fmla="*/ 2812319 w 8348229"/>
              <a:gd name="connsiteY267" fmla="*/ 6804827 h 6853097"/>
              <a:gd name="connsiteX268" fmla="*/ 2784868 w 8348229"/>
              <a:gd name="connsiteY268" fmla="*/ 6752865 h 6853097"/>
              <a:gd name="connsiteX269" fmla="*/ 2746631 w 8348229"/>
              <a:gd name="connsiteY269" fmla="*/ 6717570 h 6853097"/>
              <a:gd name="connsiteX270" fmla="*/ 2694179 w 8348229"/>
              <a:gd name="connsiteY270" fmla="*/ 6708256 h 6853097"/>
              <a:gd name="connsiteX271" fmla="*/ 2696140 w 8348229"/>
              <a:gd name="connsiteY271" fmla="*/ 6684236 h 6853097"/>
              <a:gd name="connsiteX272" fmla="*/ 2646629 w 8348229"/>
              <a:gd name="connsiteY272" fmla="*/ 6730316 h 6853097"/>
              <a:gd name="connsiteX273" fmla="*/ 2583883 w 8348229"/>
              <a:gd name="connsiteY273" fmla="*/ 6733747 h 6853097"/>
              <a:gd name="connsiteX274" fmla="*/ 2591726 w 8348229"/>
              <a:gd name="connsiteY274" fmla="*/ 6707766 h 6853097"/>
              <a:gd name="connsiteX275" fmla="*/ 2488782 w 8348229"/>
              <a:gd name="connsiteY275" fmla="*/ 6721492 h 6853097"/>
              <a:gd name="connsiteX276" fmla="*/ 2474566 w 8348229"/>
              <a:gd name="connsiteY276" fmla="*/ 6699922 h 6853097"/>
              <a:gd name="connsiteX277" fmla="*/ 2422114 w 8348229"/>
              <a:gd name="connsiteY277" fmla="*/ 6699432 h 6853097"/>
              <a:gd name="connsiteX278" fmla="*/ 2297602 w 8348229"/>
              <a:gd name="connsiteY278" fmla="*/ 6620509 h 6853097"/>
              <a:gd name="connsiteX279" fmla="*/ 2262797 w 8348229"/>
              <a:gd name="connsiteY279" fmla="*/ 6570508 h 6853097"/>
              <a:gd name="connsiteX280" fmla="*/ 2231424 w 8348229"/>
              <a:gd name="connsiteY280" fmla="*/ 6582273 h 6853097"/>
              <a:gd name="connsiteX281" fmla="*/ 2177501 w 8348229"/>
              <a:gd name="connsiteY281" fmla="*/ 6567566 h 6853097"/>
              <a:gd name="connsiteX282" fmla="*/ 2173089 w 8348229"/>
              <a:gd name="connsiteY282" fmla="*/ 6562174 h 6853097"/>
              <a:gd name="connsiteX283" fmla="*/ 2091224 w 8348229"/>
              <a:gd name="connsiteY283" fmla="*/ 6540605 h 6853097"/>
              <a:gd name="connsiteX284" fmla="*/ 2085832 w 8348229"/>
              <a:gd name="connsiteY284" fmla="*/ 6558743 h 6853097"/>
              <a:gd name="connsiteX285" fmla="*/ 1985340 w 8348229"/>
              <a:gd name="connsiteY285" fmla="*/ 6511683 h 6853097"/>
              <a:gd name="connsiteX286" fmla="*/ 1918181 w 8348229"/>
              <a:gd name="connsiteY286" fmla="*/ 6503840 h 6853097"/>
              <a:gd name="connsiteX287" fmla="*/ 1835826 w 8348229"/>
              <a:gd name="connsiteY287" fmla="*/ 6457270 h 6853097"/>
              <a:gd name="connsiteX288" fmla="*/ 1814257 w 8348229"/>
              <a:gd name="connsiteY288" fmla="*/ 6445505 h 6853097"/>
              <a:gd name="connsiteX289" fmla="*/ 1842199 w 8348229"/>
              <a:gd name="connsiteY289" fmla="*/ 6419524 h 6853097"/>
              <a:gd name="connsiteX290" fmla="*/ 1761315 w 8348229"/>
              <a:gd name="connsiteY290" fmla="*/ 6395504 h 6853097"/>
              <a:gd name="connsiteX291" fmla="*/ 1729942 w 8348229"/>
              <a:gd name="connsiteY291" fmla="*/ 6373935 h 6853097"/>
              <a:gd name="connsiteX292" fmla="*/ 1672097 w 8348229"/>
              <a:gd name="connsiteY292" fmla="*/ 6283246 h 6853097"/>
              <a:gd name="connsiteX293" fmla="*/ 1497583 w 8348229"/>
              <a:gd name="connsiteY293" fmla="*/ 6235206 h 6853097"/>
              <a:gd name="connsiteX294" fmla="*/ 1547584 w 8348229"/>
              <a:gd name="connsiteY294" fmla="*/ 6227853 h 6853097"/>
              <a:gd name="connsiteX295" fmla="*/ 1544643 w 8348229"/>
              <a:gd name="connsiteY295" fmla="*/ 6198931 h 6853097"/>
              <a:gd name="connsiteX296" fmla="*/ 1476995 w 8348229"/>
              <a:gd name="connsiteY296" fmla="*/ 6226382 h 6853097"/>
              <a:gd name="connsiteX297" fmla="*/ 1483857 w 8348229"/>
              <a:gd name="connsiteY297" fmla="*/ 6195009 h 6853097"/>
              <a:gd name="connsiteX298" fmla="*/ 1397581 w 8348229"/>
              <a:gd name="connsiteY298" fmla="*/ 6159224 h 6853097"/>
              <a:gd name="connsiteX299" fmla="*/ 1392189 w 8348229"/>
              <a:gd name="connsiteY299" fmla="*/ 6151381 h 6853097"/>
              <a:gd name="connsiteX300" fmla="*/ 1274539 w 8348229"/>
              <a:gd name="connsiteY300" fmla="*/ 6084712 h 6853097"/>
              <a:gd name="connsiteX301" fmla="*/ 1251009 w 8348229"/>
              <a:gd name="connsiteY301" fmla="*/ 6055300 h 6853097"/>
              <a:gd name="connsiteX302" fmla="*/ 1184831 w 8348229"/>
              <a:gd name="connsiteY302" fmla="*/ 6017554 h 6853097"/>
              <a:gd name="connsiteX303" fmla="*/ 1098064 w 8348229"/>
              <a:gd name="connsiteY303" fmla="*/ 5964121 h 6853097"/>
              <a:gd name="connsiteX304" fmla="*/ 1099045 w 8348229"/>
              <a:gd name="connsiteY304" fmla="*/ 5923925 h 6853097"/>
              <a:gd name="connsiteX305" fmla="*/ 1089241 w 8348229"/>
              <a:gd name="connsiteY305" fmla="*/ 5884218 h 6853097"/>
              <a:gd name="connsiteX306" fmla="*/ 1028455 w 8348229"/>
              <a:gd name="connsiteY306" fmla="*/ 5846962 h 6853097"/>
              <a:gd name="connsiteX307" fmla="*/ 1050024 w 8348229"/>
              <a:gd name="connsiteY307" fmla="*/ 5826863 h 6853097"/>
              <a:gd name="connsiteX308" fmla="*/ 1026984 w 8348229"/>
              <a:gd name="connsiteY308" fmla="*/ 5807745 h 6853097"/>
              <a:gd name="connsiteX309" fmla="*/ 1044632 w 8348229"/>
              <a:gd name="connsiteY309" fmla="*/ 5791079 h 6853097"/>
              <a:gd name="connsiteX310" fmla="*/ 974532 w 8348229"/>
              <a:gd name="connsiteY310" fmla="*/ 5776372 h 6853097"/>
              <a:gd name="connsiteX311" fmla="*/ 1041690 w 8348229"/>
              <a:gd name="connsiteY311" fmla="*/ 5730783 h 6853097"/>
              <a:gd name="connsiteX312" fmla="*/ 1014239 w 8348229"/>
              <a:gd name="connsiteY312" fmla="*/ 5681762 h 6853097"/>
              <a:gd name="connsiteX313" fmla="*/ 944139 w 8348229"/>
              <a:gd name="connsiteY313" fmla="*/ 5690586 h 6853097"/>
              <a:gd name="connsiteX314" fmla="*/ 944139 w 8348229"/>
              <a:gd name="connsiteY314" fmla="*/ 5638134 h 6853097"/>
              <a:gd name="connsiteX315" fmla="*/ 908844 w 8348229"/>
              <a:gd name="connsiteY315" fmla="*/ 5541563 h 6853097"/>
              <a:gd name="connsiteX316" fmla="*/ 876000 w 8348229"/>
              <a:gd name="connsiteY316" fmla="*/ 5538622 h 6853097"/>
              <a:gd name="connsiteX317" fmla="*/ 888746 w 8348229"/>
              <a:gd name="connsiteY317" fmla="*/ 5510190 h 6853097"/>
              <a:gd name="connsiteX318" fmla="*/ 792175 w 8348229"/>
              <a:gd name="connsiteY318" fmla="*/ 5422442 h 6853097"/>
              <a:gd name="connsiteX319" fmla="*/ 816195 w 8348229"/>
              <a:gd name="connsiteY319" fmla="*/ 5404795 h 6853097"/>
              <a:gd name="connsiteX320" fmla="*/ 821587 w 8348229"/>
              <a:gd name="connsiteY320" fmla="*/ 5362637 h 6853097"/>
              <a:gd name="connsiteX321" fmla="*/ 807371 w 8348229"/>
              <a:gd name="connsiteY321" fmla="*/ 5327342 h 6853097"/>
              <a:gd name="connsiteX322" fmla="*/ 788744 w 8348229"/>
              <a:gd name="connsiteY322" fmla="*/ 5316068 h 6853097"/>
              <a:gd name="connsiteX323" fmla="*/ 726977 w 8348229"/>
              <a:gd name="connsiteY323" fmla="*/ 5328323 h 6853097"/>
              <a:gd name="connsiteX324" fmla="*/ 725017 w 8348229"/>
              <a:gd name="connsiteY324" fmla="*/ 5319499 h 6853097"/>
              <a:gd name="connsiteX325" fmla="*/ 764723 w 8348229"/>
              <a:gd name="connsiteY325" fmla="*/ 5291067 h 6853097"/>
              <a:gd name="connsiteX326" fmla="*/ 764723 w 8348229"/>
              <a:gd name="connsiteY326" fmla="*/ 5236164 h 6853097"/>
              <a:gd name="connsiteX327" fmla="*/ 715703 w 8348229"/>
              <a:gd name="connsiteY327" fmla="*/ 5232732 h 6853097"/>
              <a:gd name="connsiteX328" fmla="*/ 754919 w 8348229"/>
              <a:gd name="connsiteY328" fmla="*/ 5196947 h 6853097"/>
              <a:gd name="connsiteX329" fmla="*/ 725997 w 8348229"/>
              <a:gd name="connsiteY329" fmla="*/ 5157240 h 6853097"/>
              <a:gd name="connsiteX330" fmla="*/ 735801 w 8348229"/>
              <a:gd name="connsiteY330" fmla="*/ 5070474 h 6853097"/>
              <a:gd name="connsiteX331" fmla="*/ 778449 w 8348229"/>
              <a:gd name="connsiteY331" fmla="*/ 5072434 h 6853097"/>
              <a:gd name="connsiteX332" fmla="*/ 761782 w 8348229"/>
              <a:gd name="connsiteY332" fmla="*/ 5002335 h 6853097"/>
              <a:gd name="connsiteX333" fmla="*/ 666682 w 8348229"/>
              <a:gd name="connsiteY333" fmla="*/ 4957726 h 6853097"/>
              <a:gd name="connsiteX334" fmla="*/ 687271 w 8348229"/>
              <a:gd name="connsiteY334" fmla="*/ 4897921 h 6853097"/>
              <a:gd name="connsiteX335" fmla="*/ 643642 w 8348229"/>
              <a:gd name="connsiteY335" fmla="*/ 4860175 h 6853097"/>
              <a:gd name="connsiteX336" fmla="*/ 653937 w 8348229"/>
              <a:gd name="connsiteY336" fmla="*/ 4819487 h 6853097"/>
              <a:gd name="connsiteX337" fmla="*/ 701977 w 8348229"/>
              <a:gd name="connsiteY337" fmla="*/ 4798899 h 6853097"/>
              <a:gd name="connsiteX338" fmla="*/ 624034 w 8348229"/>
              <a:gd name="connsiteY338" fmla="*/ 4810664 h 6853097"/>
              <a:gd name="connsiteX339" fmla="*/ 576974 w 8348229"/>
              <a:gd name="connsiteY339" fmla="*/ 4782232 h 6853097"/>
              <a:gd name="connsiteX340" fmla="*/ 579425 w 8348229"/>
              <a:gd name="connsiteY340" fmla="*/ 4773408 h 6853097"/>
              <a:gd name="connsiteX341" fmla="*/ 635309 w 8348229"/>
              <a:gd name="connsiteY341" fmla="*/ 4780761 h 6853097"/>
              <a:gd name="connsiteX342" fmla="*/ 578935 w 8348229"/>
              <a:gd name="connsiteY342" fmla="*/ 4718995 h 6853097"/>
              <a:gd name="connsiteX343" fmla="*/ 590700 w 8348229"/>
              <a:gd name="connsiteY343" fmla="*/ 4696445 h 6853097"/>
              <a:gd name="connsiteX344" fmla="*/ 536287 w 8348229"/>
              <a:gd name="connsiteY344" fmla="*/ 4658209 h 6853097"/>
              <a:gd name="connsiteX345" fmla="*/ 520600 w 8348229"/>
              <a:gd name="connsiteY345" fmla="*/ 4616542 h 6853097"/>
              <a:gd name="connsiteX346" fmla="*/ 515698 w 8348229"/>
              <a:gd name="connsiteY346" fmla="*/ 4584678 h 6853097"/>
              <a:gd name="connsiteX347" fmla="*/ 499521 w 8348229"/>
              <a:gd name="connsiteY347" fmla="*/ 4535658 h 6853097"/>
              <a:gd name="connsiteX348" fmla="*/ 497560 w 8348229"/>
              <a:gd name="connsiteY348" fmla="*/ 4465558 h 6853097"/>
              <a:gd name="connsiteX349" fmla="*/ 414715 w 8348229"/>
              <a:gd name="connsiteY349" fmla="*/ 4424380 h 6853097"/>
              <a:gd name="connsiteX350" fmla="*/ 421088 w 8348229"/>
              <a:gd name="connsiteY350" fmla="*/ 4350849 h 6853097"/>
              <a:gd name="connsiteX351" fmla="*/ 340204 w 8348229"/>
              <a:gd name="connsiteY351" fmla="*/ 4318496 h 6853097"/>
              <a:gd name="connsiteX352" fmla="*/ 297066 w 8348229"/>
              <a:gd name="connsiteY352" fmla="*/ 4269475 h 6853097"/>
              <a:gd name="connsiteX353" fmla="*/ 358832 w 8348229"/>
              <a:gd name="connsiteY353" fmla="*/ 4187610 h 6853097"/>
              <a:gd name="connsiteX354" fmla="*/ 305399 w 8348229"/>
              <a:gd name="connsiteY354" fmla="*/ 4155747 h 6853097"/>
              <a:gd name="connsiteX355" fmla="*/ 274516 w 8348229"/>
              <a:gd name="connsiteY355" fmla="*/ 4115550 h 6853097"/>
              <a:gd name="connsiteX356" fmla="*/ 320596 w 8348229"/>
              <a:gd name="connsiteY356" fmla="*/ 4097902 h 6853097"/>
              <a:gd name="connsiteX357" fmla="*/ 263241 w 8348229"/>
              <a:gd name="connsiteY357" fmla="*/ 4094471 h 6853097"/>
              <a:gd name="connsiteX358" fmla="*/ 262261 w 8348229"/>
              <a:gd name="connsiteY358" fmla="*/ 4086627 h 6853097"/>
              <a:gd name="connsiteX359" fmla="*/ 281869 w 8348229"/>
              <a:gd name="connsiteY359" fmla="*/ 4078294 h 6853097"/>
              <a:gd name="connsiteX360" fmla="*/ 281869 w 8348229"/>
              <a:gd name="connsiteY360" fmla="*/ 4006724 h 6853097"/>
              <a:gd name="connsiteX361" fmla="*/ 259810 w 8348229"/>
              <a:gd name="connsiteY361" fmla="*/ 3985155 h 6853097"/>
              <a:gd name="connsiteX362" fmla="*/ 282850 w 8348229"/>
              <a:gd name="connsiteY362" fmla="*/ 3943977 h 6853097"/>
              <a:gd name="connsiteX363" fmla="*/ 294615 w 8348229"/>
              <a:gd name="connsiteY363" fmla="*/ 3891035 h 6853097"/>
              <a:gd name="connsiteX364" fmla="*/ 284320 w 8348229"/>
              <a:gd name="connsiteY364" fmla="*/ 3742992 h 6853097"/>
              <a:gd name="connsiteX365" fmla="*/ 295105 w 8348229"/>
              <a:gd name="connsiteY365" fmla="*/ 3740541 h 6853097"/>
              <a:gd name="connsiteX366" fmla="*/ 318635 w 8348229"/>
              <a:gd name="connsiteY366" fmla="*/ 3770444 h 6853097"/>
              <a:gd name="connsiteX367" fmla="*/ 341674 w 8348229"/>
              <a:gd name="connsiteY367" fmla="*/ 3705737 h 6853097"/>
              <a:gd name="connsiteX368" fmla="*/ 289222 w 8348229"/>
              <a:gd name="connsiteY368" fmla="*/ 3681226 h 6853097"/>
              <a:gd name="connsiteX369" fmla="*/ 277457 w 8348229"/>
              <a:gd name="connsiteY369" fmla="*/ 3668971 h 6853097"/>
              <a:gd name="connsiteX370" fmla="*/ 271085 w 8348229"/>
              <a:gd name="connsiteY370" fmla="*/ 3512105 h 6853097"/>
              <a:gd name="connsiteX371" fmla="*/ 302948 w 8348229"/>
              <a:gd name="connsiteY371" fmla="*/ 3476319 h 6853097"/>
              <a:gd name="connsiteX372" fmla="*/ 325007 w 8348229"/>
              <a:gd name="connsiteY372" fmla="*/ 3440044 h 6853097"/>
              <a:gd name="connsiteX373" fmla="*/ 382362 w 8348229"/>
              <a:gd name="connsiteY373" fmla="*/ 3395435 h 6853097"/>
              <a:gd name="connsiteX374" fmla="*/ 316184 w 8348229"/>
              <a:gd name="connsiteY374" fmla="*/ 3299355 h 6853097"/>
              <a:gd name="connsiteX375" fmla="*/ 300007 w 8348229"/>
              <a:gd name="connsiteY375" fmla="*/ 3303276 h 6853097"/>
              <a:gd name="connsiteX376" fmla="*/ 316184 w 8348229"/>
              <a:gd name="connsiteY376" fmla="*/ 3247883 h 6853097"/>
              <a:gd name="connsiteX377" fmla="*/ 307850 w 8348229"/>
              <a:gd name="connsiteY377" fmla="*/ 3217000 h 6853097"/>
              <a:gd name="connsiteX378" fmla="*/ 310791 w 8348229"/>
              <a:gd name="connsiteY378" fmla="*/ 3139547 h 6853097"/>
              <a:gd name="connsiteX379" fmla="*/ 320105 w 8348229"/>
              <a:gd name="connsiteY379" fmla="*/ 3102291 h 6853097"/>
              <a:gd name="connsiteX380" fmla="*/ 385793 w 8348229"/>
              <a:gd name="connsiteY380" fmla="*/ 3027290 h 6853097"/>
              <a:gd name="connsiteX381" fmla="*/ 464717 w 8348229"/>
              <a:gd name="connsiteY381" fmla="*/ 2957680 h 6853097"/>
              <a:gd name="connsiteX382" fmla="*/ 450500 w 8348229"/>
              <a:gd name="connsiteY382" fmla="*/ 2935131 h 6853097"/>
              <a:gd name="connsiteX383" fmla="*/ 488246 w 8348229"/>
              <a:gd name="connsiteY383" fmla="*/ 2916503 h 6853097"/>
              <a:gd name="connsiteX384" fmla="*/ 504913 w 8348229"/>
              <a:gd name="connsiteY384" fmla="*/ 2846403 h 6853097"/>
              <a:gd name="connsiteX385" fmla="*/ 344126 w 8348229"/>
              <a:gd name="connsiteY385" fmla="*/ 2863560 h 6853097"/>
              <a:gd name="connsiteX386" fmla="*/ 308831 w 8348229"/>
              <a:gd name="connsiteY386" fmla="*/ 2905718 h 6853097"/>
              <a:gd name="connsiteX387" fmla="*/ 320596 w 8348229"/>
              <a:gd name="connsiteY387" fmla="*/ 2818461 h 6853097"/>
              <a:gd name="connsiteX388" fmla="*/ 383832 w 8348229"/>
              <a:gd name="connsiteY388" fmla="*/ 2838560 h 6853097"/>
              <a:gd name="connsiteX389" fmla="*/ 460795 w 8348229"/>
              <a:gd name="connsiteY389" fmla="*/ 2814539 h 6853097"/>
              <a:gd name="connsiteX390" fmla="*/ 500011 w 8348229"/>
              <a:gd name="connsiteY390" fmla="*/ 2777774 h 6853097"/>
              <a:gd name="connsiteX391" fmla="*/ 490207 w 8348229"/>
              <a:gd name="connsiteY391" fmla="*/ 2712576 h 6853097"/>
              <a:gd name="connsiteX392" fmla="*/ 530404 w 8348229"/>
              <a:gd name="connsiteY392" fmla="*/ 2683164 h 6853097"/>
              <a:gd name="connsiteX393" fmla="*/ 502953 w 8348229"/>
              <a:gd name="connsiteY393" fmla="*/ 2641006 h 6853097"/>
              <a:gd name="connsiteX394" fmla="*/ 390205 w 8348229"/>
              <a:gd name="connsiteY394" fmla="*/ 2773852 h 6853097"/>
              <a:gd name="connsiteX395" fmla="*/ 382852 w 8348229"/>
              <a:gd name="connsiteY395" fmla="*/ 2713067 h 6853097"/>
              <a:gd name="connsiteX396" fmla="*/ 372558 w 8348229"/>
              <a:gd name="connsiteY396" fmla="*/ 2708165 h 6853097"/>
              <a:gd name="connsiteX397" fmla="*/ 429912 w 8348229"/>
              <a:gd name="connsiteY397" fmla="*/ 2666987 h 6853097"/>
              <a:gd name="connsiteX398" fmla="*/ 480893 w 8348229"/>
              <a:gd name="connsiteY398" fmla="*/ 2614045 h 6853097"/>
              <a:gd name="connsiteX399" fmla="*/ 520110 w 8348229"/>
              <a:gd name="connsiteY399" fmla="*/ 2564044 h 6853097"/>
              <a:gd name="connsiteX400" fmla="*/ 516678 w 8348229"/>
              <a:gd name="connsiteY400" fmla="*/ 2554239 h 6853097"/>
              <a:gd name="connsiteX401" fmla="*/ 417657 w 8348229"/>
              <a:gd name="connsiteY401" fmla="*/ 2542965 h 6853097"/>
              <a:gd name="connsiteX402" fmla="*/ 405401 w 8348229"/>
              <a:gd name="connsiteY402" fmla="*/ 2555710 h 6853097"/>
              <a:gd name="connsiteX403" fmla="*/ 237260 w 8348229"/>
              <a:gd name="connsiteY403" fmla="*/ 2566495 h 6853097"/>
              <a:gd name="connsiteX404" fmla="*/ 279908 w 8348229"/>
              <a:gd name="connsiteY404" fmla="*/ 2529729 h 6853097"/>
              <a:gd name="connsiteX405" fmla="*/ 234319 w 8348229"/>
              <a:gd name="connsiteY405" fmla="*/ 2553259 h 6853097"/>
              <a:gd name="connsiteX406" fmla="*/ 275987 w 8348229"/>
              <a:gd name="connsiteY406" fmla="*/ 2617476 h 6853097"/>
              <a:gd name="connsiteX407" fmla="*/ 256378 w 8348229"/>
              <a:gd name="connsiteY407" fmla="*/ 2670419 h 6853097"/>
              <a:gd name="connsiteX408" fmla="*/ 328439 w 8348229"/>
              <a:gd name="connsiteY408" fmla="*/ 2692968 h 6853097"/>
              <a:gd name="connsiteX409" fmla="*/ 325498 w 8348229"/>
              <a:gd name="connsiteY409" fmla="*/ 2707674 h 6853097"/>
              <a:gd name="connsiteX410" fmla="*/ 276477 w 8348229"/>
              <a:gd name="connsiteY410" fmla="*/ 2698851 h 6853097"/>
              <a:gd name="connsiteX411" fmla="*/ 212260 w 8348229"/>
              <a:gd name="connsiteY411" fmla="*/ 2710616 h 6853097"/>
              <a:gd name="connsiteX412" fmla="*/ 221574 w 8348229"/>
              <a:gd name="connsiteY412" fmla="*/ 2771401 h 6853097"/>
              <a:gd name="connsiteX413" fmla="*/ 255888 w 8348229"/>
              <a:gd name="connsiteY413" fmla="*/ 2813069 h 6853097"/>
              <a:gd name="connsiteX414" fmla="*/ 252947 w 8348229"/>
              <a:gd name="connsiteY414" fmla="*/ 2825324 h 6853097"/>
              <a:gd name="connsiteX415" fmla="*/ 217652 w 8348229"/>
              <a:gd name="connsiteY415" fmla="*/ 2832677 h 6853097"/>
              <a:gd name="connsiteX416" fmla="*/ 106375 w 8348229"/>
              <a:gd name="connsiteY416" fmla="*/ 2824834 h 6853097"/>
              <a:gd name="connsiteX417" fmla="*/ 76472 w 8348229"/>
              <a:gd name="connsiteY417" fmla="*/ 2835619 h 6853097"/>
              <a:gd name="connsiteX418" fmla="*/ 46570 w 8348229"/>
              <a:gd name="connsiteY418" fmla="*/ 2841011 h 6853097"/>
              <a:gd name="connsiteX419" fmla="*/ 83335 w 8348229"/>
              <a:gd name="connsiteY419" fmla="*/ 2745910 h 6853097"/>
              <a:gd name="connsiteX420" fmla="*/ 112748 w 8348229"/>
              <a:gd name="connsiteY420" fmla="*/ 2714537 h 6853097"/>
              <a:gd name="connsiteX421" fmla="*/ 163239 w 8348229"/>
              <a:gd name="connsiteY421" fmla="*/ 2691498 h 6853097"/>
              <a:gd name="connsiteX422" fmla="*/ 83335 w 8348229"/>
              <a:gd name="connsiteY422" fmla="*/ 2682674 h 6853097"/>
              <a:gd name="connsiteX423" fmla="*/ 0 w 8348229"/>
              <a:gd name="connsiteY423" fmla="*/ 2685125 h 6853097"/>
              <a:gd name="connsiteX424" fmla="*/ 75002 w 8348229"/>
              <a:gd name="connsiteY424" fmla="*/ 2581691 h 6853097"/>
              <a:gd name="connsiteX425" fmla="*/ 158337 w 8348229"/>
              <a:gd name="connsiteY425" fmla="*/ 2560122 h 6853097"/>
              <a:gd name="connsiteX426" fmla="*/ 196083 w 8348229"/>
              <a:gd name="connsiteY426" fmla="*/ 2562573 h 6853097"/>
              <a:gd name="connsiteX427" fmla="*/ 182357 w 8348229"/>
              <a:gd name="connsiteY427" fmla="*/ 2523356 h 6853097"/>
              <a:gd name="connsiteX428" fmla="*/ 217162 w 8348229"/>
              <a:gd name="connsiteY428" fmla="*/ 2533651 h 6853097"/>
              <a:gd name="connsiteX429" fmla="*/ 148043 w 8348229"/>
              <a:gd name="connsiteY429" fmla="*/ 2474336 h 6853097"/>
              <a:gd name="connsiteX430" fmla="*/ 192651 w 8348229"/>
              <a:gd name="connsiteY430" fmla="*/ 2436590 h 6853097"/>
              <a:gd name="connsiteX431" fmla="*/ 206867 w 8348229"/>
              <a:gd name="connsiteY431" fmla="*/ 2427766 h 6853097"/>
              <a:gd name="connsiteX432" fmla="*/ 247064 w 8348229"/>
              <a:gd name="connsiteY432" fmla="*/ 2411589 h 6853097"/>
              <a:gd name="connsiteX433" fmla="*/ 269124 w 8348229"/>
              <a:gd name="connsiteY433" fmla="*/ 2445904 h 6853097"/>
              <a:gd name="connsiteX434" fmla="*/ 364224 w 8348229"/>
              <a:gd name="connsiteY434" fmla="*/ 2417472 h 6853097"/>
              <a:gd name="connsiteX435" fmla="*/ 318145 w 8348229"/>
              <a:gd name="connsiteY435" fmla="*/ 2380706 h 6853097"/>
              <a:gd name="connsiteX436" fmla="*/ 448540 w 8348229"/>
              <a:gd name="connsiteY436" fmla="*/ 2332666 h 6853097"/>
              <a:gd name="connsiteX437" fmla="*/ 446089 w 8348229"/>
              <a:gd name="connsiteY437" fmla="*/ 2320411 h 6853097"/>
              <a:gd name="connsiteX438" fmla="*/ 412755 w 8348229"/>
              <a:gd name="connsiteY438" fmla="*/ 2326293 h 6853097"/>
              <a:gd name="connsiteX439" fmla="*/ 340694 w 8348229"/>
              <a:gd name="connsiteY439" fmla="*/ 2296881 h 6853097"/>
              <a:gd name="connsiteX440" fmla="*/ 408833 w 8348229"/>
              <a:gd name="connsiteY440" fmla="*/ 2244428 h 6853097"/>
              <a:gd name="connsiteX441" fmla="*/ 365204 w 8348229"/>
              <a:gd name="connsiteY441" fmla="*/ 2216977 h 6853097"/>
              <a:gd name="connsiteX442" fmla="*/ 527953 w 8348229"/>
              <a:gd name="connsiteY442" fmla="*/ 2207663 h 6853097"/>
              <a:gd name="connsiteX443" fmla="*/ 562758 w 8348229"/>
              <a:gd name="connsiteY443" fmla="*/ 2174329 h 6853097"/>
              <a:gd name="connsiteX444" fmla="*/ 614230 w 8348229"/>
              <a:gd name="connsiteY444" fmla="*/ 2147858 h 6853097"/>
              <a:gd name="connsiteX445" fmla="*/ 676486 w 8348229"/>
              <a:gd name="connsiteY445" fmla="*/ 2148348 h 6853097"/>
              <a:gd name="connsiteX446" fmla="*/ 646583 w 8348229"/>
              <a:gd name="connsiteY446" fmla="*/ 2162074 h 6853097"/>
              <a:gd name="connsiteX447" fmla="*/ 609818 w 8348229"/>
              <a:gd name="connsiteY447" fmla="*/ 2235605 h 6853097"/>
              <a:gd name="connsiteX448" fmla="*/ 613740 w 8348229"/>
              <a:gd name="connsiteY448" fmla="*/ 2269919 h 6853097"/>
              <a:gd name="connsiteX449" fmla="*/ 589719 w 8348229"/>
              <a:gd name="connsiteY449" fmla="*/ 2287077 h 6853097"/>
              <a:gd name="connsiteX450" fmla="*/ 483835 w 8348229"/>
              <a:gd name="connsiteY450" fmla="*/ 2326293 h 6853097"/>
              <a:gd name="connsiteX451" fmla="*/ 517169 w 8348229"/>
              <a:gd name="connsiteY451" fmla="*/ 2361588 h 6853097"/>
              <a:gd name="connsiteX452" fmla="*/ 519130 w 8348229"/>
              <a:gd name="connsiteY452" fmla="*/ 2354725 h 6853097"/>
              <a:gd name="connsiteX453" fmla="*/ 569621 w 8348229"/>
              <a:gd name="connsiteY453" fmla="*/ 2369922 h 6853097"/>
              <a:gd name="connsiteX454" fmla="*/ 567660 w 8348229"/>
              <a:gd name="connsiteY454" fmla="*/ 2383647 h 6853097"/>
              <a:gd name="connsiteX455" fmla="*/ 445598 w 8348229"/>
              <a:gd name="connsiteY455" fmla="*/ 2422374 h 6853097"/>
              <a:gd name="connsiteX456" fmla="*/ 379420 w 8348229"/>
              <a:gd name="connsiteY456" fmla="*/ 2495415 h 6853097"/>
              <a:gd name="connsiteX457" fmla="*/ 475011 w 8348229"/>
              <a:gd name="connsiteY457" fmla="*/ 2494434 h 6853097"/>
              <a:gd name="connsiteX458" fmla="*/ 515698 w 8348229"/>
              <a:gd name="connsiteY458" fmla="*/ 2476297 h 6853097"/>
              <a:gd name="connsiteX459" fmla="*/ 609328 w 8348229"/>
              <a:gd name="connsiteY459" fmla="*/ 2386098 h 6853097"/>
              <a:gd name="connsiteX460" fmla="*/ 655897 w 8348229"/>
              <a:gd name="connsiteY460" fmla="*/ 2363549 h 6853097"/>
              <a:gd name="connsiteX461" fmla="*/ 669133 w 8348229"/>
              <a:gd name="connsiteY461" fmla="*/ 2372373 h 6853097"/>
              <a:gd name="connsiteX462" fmla="*/ 669133 w 8348229"/>
              <a:gd name="connsiteY462" fmla="*/ 2316979 h 6853097"/>
              <a:gd name="connsiteX463" fmla="*/ 613740 w 8348229"/>
              <a:gd name="connsiteY463" fmla="*/ 2269429 h 6853097"/>
              <a:gd name="connsiteX464" fmla="*/ 668643 w 8348229"/>
              <a:gd name="connsiteY464" fmla="*/ 2228742 h 6853097"/>
              <a:gd name="connsiteX465" fmla="*/ 634328 w 8348229"/>
              <a:gd name="connsiteY465" fmla="*/ 2213055 h 6853097"/>
              <a:gd name="connsiteX466" fmla="*/ 643642 w 8348229"/>
              <a:gd name="connsiteY466" fmla="*/ 2194427 h 6853097"/>
              <a:gd name="connsiteX467" fmla="*/ 693643 w 8348229"/>
              <a:gd name="connsiteY467" fmla="*/ 2203251 h 6853097"/>
              <a:gd name="connsiteX468" fmla="*/ 701977 w 8348229"/>
              <a:gd name="connsiteY468" fmla="*/ 2218938 h 6853097"/>
              <a:gd name="connsiteX469" fmla="*/ 717173 w 8348229"/>
              <a:gd name="connsiteY469" fmla="*/ 2235605 h 6853097"/>
              <a:gd name="connsiteX470" fmla="*/ 735311 w 8348229"/>
              <a:gd name="connsiteY470" fmla="*/ 2216977 h 6853097"/>
              <a:gd name="connsiteX471" fmla="*/ 782861 w 8348229"/>
              <a:gd name="connsiteY471" fmla="*/ 2169917 h 6853097"/>
              <a:gd name="connsiteX472" fmla="*/ 799038 w 8348229"/>
              <a:gd name="connsiteY472" fmla="*/ 2117465 h 6853097"/>
              <a:gd name="connsiteX473" fmla="*/ 809332 w 8348229"/>
              <a:gd name="connsiteY473" fmla="*/ 2084131 h 6853097"/>
              <a:gd name="connsiteX474" fmla="*/ 816195 w 8348229"/>
              <a:gd name="connsiteY474" fmla="*/ 2022365 h 6853097"/>
              <a:gd name="connsiteX475" fmla="*/ 768645 w 8348229"/>
              <a:gd name="connsiteY475" fmla="*/ 1973834 h 6853097"/>
              <a:gd name="connsiteX476" fmla="*/ 758841 w 8348229"/>
              <a:gd name="connsiteY476" fmla="*/ 2005207 h 6853097"/>
              <a:gd name="connsiteX477" fmla="*/ 729428 w 8348229"/>
              <a:gd name="connsiteY477" fmla="*/ 2033639 h 6853097"/>
              <a:gd name="connsiteX478" fmla="*/ 573052 w 8348229"/>
              <a:gd name="connsiteY478" fmla="*/ 2058150 h 6853097"/>
              <a:gd name="connsiteX479" fmla="*/ 570601 w 8348229"/>
              <a:gd name="connsiteY479" fmla="*/ 2057169 h 6853097"/>
              <a:gd name="connsiteX480" fmla="*/ 591680 w 8348229"/>
              <a:gd name="connsiteY480" fmla="*/ 2006188 h 6853097"/>
              <a:gd name="connsiteX481" fmla="*/ 579915 w 8348229"/>
              <a:gd name="connsiteY481" fmla="*/ 1960108 h 6853097"/>
              <a:gd name="connsiteX482" fmla="*/ 568640 w 8348229"/>
              <a:gd name="connsiteY482" fmla="*/ 1958638 h 6853097"/>
              <a:gd name="connsiteX483" fmla="*/ 613249 w 8348229"/>
              <a:gd name="connsiteY483" fmla="*/ 1911578 h 6853097"/>
              <a:gd name="connsiteX484" fmla="*/ 625995 w 8348229"/>
              <a:gd name="connsiteY484" fmla="*/ 1946873 h 6853097"/>
              <a:gd name="connsiteX485" fmla="*/ 733840 w 8348229"/>
              <a:gd name="connsiteY485" fmla="*/ 1936088 h 6853097"/>
              <a:gd name="connsiteX486" fmla="*/ 781390 w 8348229"/>
              <a:gd name="connsiteY486" fmla="*/ 1905205 h 6853097"/>
              <a:gd name="connsiteX487" fmla="*/ 655897 w 8348229"/>
              <a:gd name="connsiteY487" fmla="*/ 1866969 h 6853097"/>
              <a:gd name="connsiteX488" fmla="*/ 674525 w 8348229"/>
              <a:gd name="connsiteY488" fmla="*/ 1850792 h 6853097"/>
              <a:gd name="connsiteX489" fmla="*/ 748056 w 8348229"/>
              <a:gd name="connsiteY489" fmla="*/ 1783633 h 6853097"/>
              <a:gd name="connsiteX490" fmla="*/ 807862 w 8348229"/>
              <a:gd name="connsiteY490" fmla="*/ 1775300 h 6853097"/>
              <a:gd name="connsiteX491" fmla="*/ 836294 w 8348229"/>
              <a:gd name="connsiteY491" fmla="*/ 1779712 h 6853097"/>
              <a:gd name="connsiteX492" fmla="*/ 870608 w 8348229"/>
              <a:gd name="connsiteY492" fmla="*/ 1799810 h 6853097"/>
              <a:gd name="connsiteX493" fmla="*/ 732370 w 8348229"/>
              <a:gd name="connsiteY493" fmla="*/ 1825301 h 6853097"/>
              <a:gd name="connsiteX494" fmla="*/ 879922 w 8348229"/>
              <a:gd name="connsiteY494" fmla="*/ 1832164 h 6853097"/>
              <a:gd name="connsiteX495" fmla="*/ 936296 w 8348229"/>
              <a:gd name="connsiteY495" fmla="*/ 1777261 h 6853097"/>
              <a:gd name="connsiteX496" fmla="*/ 850019 w 8348229"/>
              <a:gd name="connsiteY496" fmla="*/ 1732652 h 6853097"/>
              <a:gd name="connsiteX497" fmla="*/ 885805 w 8348229"/>
              <a:gd name="connsiteY497" fmla="*/ 1729711 h 6853097"/>
              <a:gd name="connsiteX498" fmla="*/ 904923 w 8348229"/>
              <a:gd name="connsiteY498" fmla="*/ 1715985 h 6853097"/>
              <a:gd name="connsiteX499" fmla="*/ 888256 w 8348229"/>
              <a:gd name="connsiteY499" fmla="*/ 1695396 h 6853097"/>
              <a:gd name="connsiteX500" fmla="*/ 859333 w 8348229"/>
              <a:gd name="connsiteY500" fmla="*/ 1682651 h 6853097"/>
              <a:gd name="connsiteX501" fmla="*/ 901001 w 8348229"/>
              <a:gd name="connsiteY501" fmla="*/ 1628238 h 6853097"/>
              <a:gd name="connsiteX502" fmla="*/ 955414 w 8348229"/>
              <a:gd name="connsiteY502" fmla="*/ 1615002 h 6853097"/>
              <a:gd name="connsiteX503" fmla="*/ 1047083 w 8348229"/>
              <a:gd name="connsiteY503" fmla="*/ 1587551 h 6853097"/>
              <a:gd name="connsiteX504" fmla="*/ 1023063 w 8348229"/>
              <a:gd name="connsiteY504" fmla="*/ 1579707 h 6853097"/>
              <a:gd name="connsiteX505" fmla="*/ 996591 w 8348229"/>
              <a:gd name="connsiteY505" fmla="*/ 1558138 h 6853097"/>
              <a:gd name="connsiteX506" fmla="*/ 1036788 w 8348229"/>
              <a:gd name="connsiteY506" fmla="*/ 1539510 h 6853097"/>
              <a:gd name="connsiteX507" fmla="*/ 1112280 w 8348229"/>
              <a:gd name="connsiteY507" fmla="*/ 1565981 h 6853097"/>
              <a:gd name="connsiteX508" fmla="*/ 1176007 w 8348229"/>
              <a:gd name="connsiteY508" fmla="*/ 1549314 h 6853097"/>
              <a:gd name="connsiteX509" fmla="*/ 1080417 w 8348229"/>
              <a:gd name="connsiteY509" fmla="*/ 1507157 h 6853097"/>
              <a:gd name="connsiteX510" fmla="*/ 1203459 w 8348229"/>
              <a:gd name="connsiteY510" fmla="*/ 1463038 h 6853097"/>
              <a:gd name="connsiteX511" fmla="*/ 1138752 w 8348229"/>
              <a:gd name="connsiteY511" fmla="*/ 1447351 h 6853097"/>
              <a:gd name="connsiteX512" fmla="*/ 1264245 w 8348229"/>
              <a:gd name="connsiteY512" fmla="*/ 1413037 h 6853097"/>
              <a:gd name="connsiteX513" fmla="*/ 1315716 w 8348229"/>
              <a:gd name="connsiteY513" fmla="*/ 1391468 h 6853097"/>
              <a:gd name="connsiteX514" fmla="*/ 1281402 w 8348229"/>
              <a:gd name="connsiteY514" fmla="*/ 1348820 h 6853097"/>
              <a:gd name="connsiteX515" fmla="*/ 1334344 w 8348229"/>
              <a:gd name="connsiteY515" fmla="*/ 1341467 h 6853097"/>
              <a:gd name="connsiteX516" fmla="*/ 1330423 w 8348229"/>
              <a:gd name="connsiteY516" fmla="*/ 1331662 h 6853097"/>
              <a:gd name="connsiteX517" fmla="*/ 1364247 w 8348229"/>
              <a:gd name="connsiteY517" fmla="*/ 1316956 h 6853097"/>
              <a:gd name="connsiteX518" fmla="*/ 1447092 w 8348229"/>
              <a:gd name="connsiteY518" fmla="*/ 1295877 h 6853097"/>
              <a:gd name="connsiteX519" fmla="*/ 1604448 w 8348229"/>
              <a:gd name="connsiteY519" fmla="*/ 1144403 h 6853097"/>
              <a:gd name="connsiteX520" fmla="*/ 1655430 w 8348229"/>
              <a:gd name="connsiteY520" fmla="*/ 1110089 h 6853097"/>
              <a:gd name="connsiteX521" fmla="*/ 1640724 w 8348229"/>
              <a:gd name="connsiteY521" fmla="*/ 1097343 h 6853097"/>
              <a:gd name="connsiteX522" fmla="*/ 1674058 w 8348229"/>
              <a:gd name="connsiteY522" fmla="*/ 1034597 h 6853097"/>
              <a:gd name="connsiteX523" fmla="*/ 1689745 w 8348229"/>
              <a:gd name="connsiteY523" fmla="*/ 1020381 h 6853097"/>
              <a:gd name="connsiteX524" fmla="*/ 1770629 w 8348229"/>
              <a:gd name="connsiteY524" fmla="*/ 987047 h 6853097"/>
              <a:gd name="connsiteX525" fmla="*/ 1849062 w 8348229"/>
              <a:gd name="connsiteY525" fmla="*/ 917927 h 6853097"/>
              <a:gd name="connsiteX526" fmla="*/ 1850042 w 8348229"/>
              <a:gd name="connsiteY526" fmla="*/ 914496 h 6853097"/>
              <a:gd name="connsiteX527" fmla="*/ 1957888 w 8348229"/>
              <a:gd name="connsiteY527" fmla="*/ 846847 h 6853097"/>
              <a:gd name="connsiteX528" fmla="*/ 1933868 w 8348229"/>
              <a:gd name="connsiteY528" fmla="*/ 815964 h 6853097"/>
              <a:gd name="connsiteX529" fmla="*/ 1972594 w 8348229"/>
              <a:gd name="connsiteY529" fmla="*/ 761061 h 6853097"/>
              <a:gd name="connsiteX530" fmla="*/ 1989261 w 8348229"/>
              <a:gd name="connsiteY530" fmla="*/ 744394 h 6853097"/>
              <a:gd name="connsiteX531" fmla="*/ 2036321 w 8348229"/>
              <a:gd name="connsiteY531" fmla="*/ 701256 h 6853097"/>
              <a:gd name="connsiteX532" fmla="*/ 2051027 w 8348229"/>
              <a:gd name="connsiteY532" fmla="*/ 685569 h 6853097"/>
              <a:gd name="connsiteX533" fmla="*/ 2180442 w 8348229"/>
              <a:gd name="connsiteY533" fmla="*/ 662529 h 6853097"/>
              <a:gd name="connsiteX534" fmla="*/ 2243679 w 8348229"/>
              <a:gd name="connsiteY534" fmla="*/ 664000 h 6853097"/>
              <a:gd name="connsiteX535" fmla="*/ 2284366 w 8348229"/>
              <a:gd name="connsiteY535" fmla="*/ 664490 h 6853097"/>
              <a:gd name="connsiteX536" fmla="*/ 2314269 w 8348229"/>
              <a:gd name="connsiteY536" fmla="*/ 662039 h 6853097"/>
              <a:gd name="connsiteX537" fmla="*/ 2431428 w 8348229"/>
              <a:gd name="connsiteY537" fmla="*/ 652725 h 6853097"/>
              <a:gd name="connsiteX538" fmla="*/ 2487312 w 8348229"/>
              <a:gd name="connsiteY538" fmla="*/ 588018 h 6853097"/>
              <a:gd name="connsiteX539" fmla="*/ 2503489 w 8348229"/>
              <a:gd name="connsiteY539" fmla="*/ 573802 h 6853097"/>
              <a:gd name="connsiteX540" fmla="*/ 2651041 w 8348229"/>
              <a:gd name="connsiteY540" fmla="*/ 522330 h 6853097"/>
              <a:gd name="connsiteX541" fmla="*/ 2631433 w 8348229"/>
              <a:gd name="connsiteY541" fmla="*/ 505663 h 6853097"/>
              <a:gd name="connsiteX542" fmla="*/ 2633884 w 8348229"/>
              <a:gd name="connsiteY542" fmla="*/ 498310 h 6853097"/>
              <a:gd name="connsiteX543" fmla="*/ 2718200 w 8348229"/>
              <a:gd name="connsiteY543" fmla="*/ 395857 h 6853097"/>
              <a:gd name="connsiteX544" fmla="*/ 2785358 w 8348229"/>
              <a:gd name="connsiteY544" fmla="*/ 349777 h 6853097"/>
              <a:gd name="connsiteX545" fmla="*/ 2837810 w 8348229"/>
              <a:gd name="connsiteY545" fmla="*/ 347816 h 6853097"/>
              <a:gd name="connsiteX546" fmla="*/ 2848104 w 8348229"/>
              <a:gd name="connsiteY546" fmla="*/ 346346 h 6853097"/>
              <a:gd name="connsiteX547" fmla="*/ 2928989 w 8348229"/>
              <a:gd name="connsiteY547" fmla="*/ 317423 h 6853097"/>
              <a:gd name="connsiteX548" fmla="*/ 2980951 w 8348229"/>
              <a:gd name="connsiteY548" fmla="*/ 272324 h 6853097"/>
              <a:gd name="connsiteX549" fmla="*/ 3018697 w 8348229"/>
              <a:gd name="connsiteY549" fmla="*/ 247814 h 6853097"/>
              <a:gd name="connsiteX550" fmla="*/ 3033403 w 8348229"/>
              <a:gd name="connsiteY550" fmla="*/ 235069 h 6853097"/>
              <a:gd name="connsiteX551" fmla="*/ 3111836 w 8348229"/>
              <a:gd name="connsiteY551" fmla="*/ 238500 h 6853097"/>
              <a:gd name="connsiteX552" fmla="*/ 3193701 w 8348229"/>
              <a:gd name="connsiteY552" fmla="*/ 261050 h 6853097"/>
              <a:gd name="connsiteX553" fmla="*/ 3253016 w 8348229"/>
              <a:gd name="connsiteY553" fmla="*/ 242422 h 6853097"/>
              <a:gd name="connsiteX554" fmla="*/ 3315272 w 8348229"/>
              <a:gd name="connsiteY554" fmla="*/ 237520 h 6853097"/>
              <a:gd name="connsiteX555" fmla="*/ 3408901 w 8348229"/>
              <a:gd name="connsiteY555" fmla="*/ 216441 h 6853097"/>
              <a:gd name="connsiteX556" fmla="*/ 3449098 w 8348229"/>
              <a:gd name="connsiteY556" fmla="*/ 195362 h 6853097"/>
              <a:gd name="connsiteX557" fmla="*/ 3454001 w 8348229"/>
              <a:gd name="connsiteY557" fmla="*/ 176244 h 6853097"/>
              <a:gd name="connsiteX558" fmla="*/ 3624103 w 8348229"/>
              <a:gd name="connsiteY558" fmla="*/ 122321 h 6853097"/>
              <a:gd name="connsiteX559" fmla="*/ 3713810 w 8348229"/>
              <a:gd name="connsiteY559" fmla="*/ 140459 h 6853097"/>
              <a:gd name="connsiteX560" fmla="*/ 3735380 w 8348229"/>
              <a:gd name="connsiteY560" fmla="*/ 119870 h 6853097"/>
              <a:gd name="connsiteX561" fmla="*/ 3801558 w 8348229"/>
              <a:gd name="connsiteY561" fmla="*/ 106634 h 6853097"/>
              <a:gd name="connsiteX562" fmla="*/ 3824597 w 8348229"/>
              <a:gd name="connsiteY562" fmla="*/ 76732 h 6853097"/>
              <a:gd name="connsiteX563" fmla="*/ 3889795 w 8348229"/>
              <a:gd name="connsiteY563" fmla="*/ 54672 h 6853097"/>
              <a:gd name="connsiteX564" fmla="*/ 4002543 w 8348229"/>
              <a:gd name="connsiteY564" fmla="*/ 40456 h 6853097"/>
              <a:gd name="connsiteX565" fmla="*/ 4037838 w 8348229"/>
              <a:gd name="connsiteY565" fmla="*/ 33593 h 6853097"/>
              <a:gd name="connsiteX566" fmla="*/ 4031955 w 8348229"/>
              <a:gd name="connsiteY566" fmla="*/ 60065 h 6853097"/>
              <a:gd name="connsiteX567" fmla="*/ 4042740 w 8348229"/>
              <a:gd name="connsiteY567" fmla="*/ 56143 h 6853097"/>
              <a:gd name="connsiteX568" fmla="*/ 4078525 w 8348229"/>
              <a:gd name="connsiteY568" fmla="*/ 34084 h 6853097"/>
              <a:gd name="connsiteX569" fmla="*/ 4105976 w 8348229"/>
              <a:gd name="connsiteY569" fmla="*/ 28691 h 6853097"/>
              <a:gd name="connsiteX570" fmla="*/ 4260882 w 8348229"/>
              <a:gd name="connsiteY570" fmla="*/ 19868 h 6853097"/>
              <a:gd name="connsiteX571" fmla="*/ 4289804 w 8348229"/>
              <a:gd name="connsiteY571" fmla="*/ 20358 h 6853097"/>
              <a:gd name="connsiteX572" fmla="*/ 4454514 w 8348229"/>
              <a:gd name="connsiteY572" fmla="*/ 22319 h 6853097"/>
              <a:gd name="connsiteX573" fmla="*/ 4469220 w 8348229"/>
              <a:gd name="connsiteY573" fmla="*/ 39476 h 6853097"/>
              <a:gd name="connsiteX574" fmla="*/ 4516280 w 8348229"/>
              <a:gd name="connsiteY574" fmla="*/ 39476 h 6853097"/>
              <a:gd name="connsiteX575" fmla="*/ 4555496 w 8348229"/>
              <a:gd name="connsiteY575" fmla="*/ 33103 h 6853097"/>
              <a:gd name="connsiteX576" fmla="*/ 4621184 w 8348229"/>
              <a:gd name="connsiteY576" fmla="*/ 38005 h 6853097"/>
              <a:gd name="connsiteX577" fmla="*/ 4651087 w 8348229"/>
              <a:gd name="connsiteY577" fmla="*/ 50751 h 6853097"/>
              <a:gd name="connsiteX578" fmla="*/ 4727069 w 8348229"/>
              <a:gd name="connsiteY578" fmla="*/ 136047 h 6853097"/>
              <a:gd name="connsiteX579" fmla="*/ 4786874 w 8348229"/>
              <a:gd name="connsiteY579" fmla="*/ 177224 h 6853097"/>
              <a:gd name="connsiteX580" fmla="*/ 4871680 w 8348229"/>
              <a:gd name="connsiteY580" fmla="*/ 163008 h 6853097"/>
              <a:gd name="connsiteX581" fmla="*/ 4892759 w 8348229"/>
              <a:gd name="connsiteY581" fmla="*/ 113007 h 6853097"/>
              <a:gd name="connsiteX582" fmla="*/ 4882955 w 8348229"/>
              <a:gd name="connsiteY582" fmla="*/ 80163 h 6853097"/>
              <a:gd name="connsiteX583" fmla="*/ 4928054 w 8348229"/>
              <a:gd name="connsiteY583" fmla="*/ 67418 h 6853097"/>
              <a:gd name="connsiteX584" fmla="*/ 5008938 w 8348229"/>
              <a:gd name="connsiteY584" fmla="*/ 75261 h 6853097"/>
              <a:gd name="connsiteX585" fmla="*/ 5016291 w 8348229"/>
              <a:gd name="connsiteY585" fmla="*/ 109085 h 6853097"/>
              <a:gd name="connsiteX586" fmla="*/ 5059920 w 8348229"/>
              <a:gd name="connsiteY586" fmla="*/ 55163 h 6853097"/>
              <a:gd name="connsiteX587" fmla="*/ 5076587 w 8348229"/>
              <a:gd name="connsiteY587" fmla="*/ 57614 h 6853097"/>
              <a:gd name="connsiteX588" fmla="*/ 5138843 w 8348229"/>
              <a:gd name="connsiteY588" fmla="*/ 48790 h 6853097"/>
              <a:gd name="connsiteX589" fmla="*/ 5187374 w 8348229"/>
              <a:gd name="connsiteY589" fmla="*/ 36535 h 6853097"/>
              <a:gd name="connsiteX590" fmla="*/ 5331985 w 8348229"/>
              <a:gd name="connsiteY590" fmla="*/ 36044 h 6853097"/>
              <a:gd name="connsiteX591" fmla="*/ 5366299 w 8348229"/>
              <a:gd name="connsiteY591" fmla="*/ 68398 h 6853097"/>
              <a:gd name="connsiteX592" fmla="*/ 5382476 w 8348229"/>
              <a:gd name="connsiteY592" fmla="*/ 108105 h 6853097"/>
              <a:gd name="connsiteX593" fmla="*/ 5412379 w 8348229"/>
              <a:gd name="connsiteY593" fmla="*/ 92418 h 6853097"/>
              <a:gd name="connsiteX594" fmla="*/ 5405516 w 8348229"/>
              <a:gd name="connsiteY594" fmla="*/ 123301 h 6853097"/>
              <a:gd name="connsiteX595" fmla="*/ 5431987 w 8348229"/>
              <a:gd name="connsiteY595" fmla="*/ 120360 h 6853097"/>
              <a:gd name="connsiteX596" fmla="*/ 5476596 w 8348229"/>
              <a:gd name="connsiteY596" fmla="*/ 105164 h 6853097"/>
              <a:gd name="connsiteX597" fmla="*/ 5558460 w 8348229"/>
              <a:gd name="connsiteY597" fmla="*/ 64967 h 6853097"/>
              <a:gd name="connsiteX598" fmla="*/ 5572186 w 8348229"/>
              <a:gd name="connsiteY598" fmla="*/ 52221 h 6853097"/>
              <a:gd name="connsiteX599" fmla="*/ 5773662 w 8348229"/>
              <a:gd name="connsiteY599" fmla="*/ 91438 h 6853097"/>
              <a:gd name="connsiteX600" fmla="*/ 5881997 w 8348229"/>
              <a:gd name="connsiteY600" fmla="*/ 138498 h 6853097"/>
              <a:gd name="connsiteX601" fmla="*/ 5889350 w 8348229"/>
              <a:gd name="connsiteY601" fmla="*/ 163989 h 6853097"/>
              <a:gd name="connsiteX602" fmla="*/ 5968764 w 8348229"/>
              <a:gd name="connsiteY602" fmla="*/ 156145 h 6853097"/>
              <a:gd name="connsiteX603" fmla="*/ 6043276 w 8348229"/>
              <a:gd name="connsiteY603" fmla="*/ 209088 h 6853097"/>
              <a:gd name="connsiteX604" fmla="*/ 6107493 w 8348229"/>
              <a:gd name="connsiteY604" fmla="*/ 265462 h 6853097"/>
              <a:gd name="connsiteX605" fmla="*/ 6179063 w 8348229"/>
              <a:gd name="connsiteY605" fmla="*/ 284580 h 6853097"/>
              <a:gd name="connsiteX606" fmla="*/ 6273183 w 8348229"/>
              <a:gd name="connsiteY606" fmla="*/ 306639 h 6853097"/>
              <a:gd name="connsiteX607" fmla="*/ 6229064 w 8348229"/>
              <a:gd name="connsiteY607" fmla="*/ 357130 h 6853097"/>
              <a:gd name="connsiteX608" fmla="*/ 6265830 w 8348229"/>
              <a:gd name="connsiteY608" fmla="*/ 365464 h 6853097"/>
              <a:gd name="connsiteX609" fmla="*/ 6265830 w 8348229"/>
              <a:gd name="connsiteY609" fmla="*/ 346836 h 6853097"/>
              <a:gd name="connsiteX610" fmla="*/ 6322204 w 8348229"/>
              <a:gd name="connsiteY610" fmla="*/ 378699 h 6853097"/>
              <a:gd name="connsiteX611" fmla="*/ 6364851 w 8348229"/>
              <a:gd name="connsiteY611" fmla="*/ 443407 h 6853097"/>
              <a:gd name="connsiteX612" fmla="*/ 6417304 w 8348229"/>
              <a:gd name="connsiteY612" fmla="*/ 444387 h 6853097"/>
              <a:gd name="connsiteX613" fmla="*/ 6436912 w 8348229"/>
              <a:gd name="connsiteY613" fmla="*/ 436054 h 6853097"/>
              <a:gd name="connsiteX614" fmla="*/ 6447697 w 8348229"/>
              <a:gd name="connsiteY614" fmla="*/ 494879 h 6853097"/>
              <a:gd name="connsiteX615" fmla="*/ 6501129 w 8348229"/>
              <a:gd name="connsiteY615" fmla="*/ 465956 h 6853097"/>
              <a:gd name="connsiteX616" fmla="*/ 6503580 w 8348229"/>
              <a:gd name="connsiteY616" fmla="*/ 487525 h 6853097"/>
              <a:gd name="connsiteX617" fmla="*/ 6591328 w 8348229"/>
              <a:gd name="connsiteY617" fmla="*/ 496839 h 6853097"/>
              <a:gd name="connsiteX618" fmla="*/ 6469756 w 8348229"/>
              <a:gd name="connsiteY618" fmla="*/ 571841 h 6853097"/>
              <a:gd name="connsiteX619" fmla="*/ 6528091 w 8348229"/>
              <a:gd name="connsiteY619" fmla="*/ 611058 h 6853097"/>
              <a:gd name="connsiteX620" fmla="*/ 6595739 w 8348229"/>
              <a:gd name="connsiteY620" fmla="*/ 567429 h 6853097"/>
              <a:gd name="connsiteX621" fmla="*/ 6638387 w 8348229"/>
              <a:gd name="connsiteY621" fmla="*/ 591940 h 6853097"/>
              <a:gd name="connsiteX622" fmla="*/ 6687408 w 8348229"/>
              <a:gd name="connsiteY622" fmla="*/ 557135 h 6853097"/>
              <a:gd name="connsiteX623" fmla="*/ 6735448 w 8348229"/>
              <a:gd name="connsiteY623" fmla="*/ 562037 h 6853097"/>
              <a:gd name="connsiteX624" fmla="*/ 6799175 w 8348229"/>
              <a:gd name="connsiteY624" fmla="*/ 572822 h 6853097"/>
              <a:gd name="connsiteX625" fmla="*/ 6831529 w 8348229"/>
              <a:gd name="connsiteY625" fmla="*/ 568900 h 6853097"/>
              <a:gd name="connsiteX626" fmla="*/ 6890354 w 8348229"/>
              <a:gd name="connsiteY626" fmla="*/ 585077 h 6853097"/>
              <a:gd name="connsiteX627" fmla="*/ 6841823 w 8348229"/>
              <a:gd name="connsiteY627" fmla="*/ 619881 h 6853097"/>
              <a:gd name="connsiteX628" fmla="*/ 6820744 w 8348229"/>
              <a:gd name="connsiteY628" fmla="*/ 656647 h 6853097"/>
              <a:gd name="connsiteX629" fmla="*/ 6987905 w 8348229"/>
              <a:gd name="connsiteY629" fmla="*/ 650274 h 6853097"/>
              <a:gd name="connsiteX630" fmla="*/ 6948198 w 8348229"/>
              <a:gd name="connsiteY630" fmla="*/ 684099 h 6853097"/>
              <a:gd name="connsiteX631" fmla="*/ 7096241 w 8348229"/>
              <a:gd name="connsiteY631" fmla="*/ 733610 h 6853097"/>
              <a:gd name="connsiteX632" fmla="*/ 7177125 w 8348229"/>
              <a:gd name="connsiteY632" fmla="*/ 688020 h 6853097"/>
              <a:gd name="connsiteX633" fmla="*/ 7206538 w 8348229"/>
              <a:gd name="connsiteY633" fmla="*/ 700766 h 6853097"/>
              <a:gd name="connsiteX634" fmla="*/ 7274186 w 8348229"/>
              <a:gd name="connsiteY634" fmla="*/ 745865 h 6853097"/>
              <a:gd name="connsiteX635" fmla="*/ 7309971 w 8348229"/>
              <a:gd name="connsiteY635" fmla="*/ 783611 h 6853097"/>
              <a:gd name="connsiteX636" fmla="*/ 7356051 w 8348229"/>
              <a:gd name="connsiteY636" fmla="*/ 823808 h 6853097"/>
              <a:gd name="connsiteX637" fmla="*/ 7394287 w 8348229"/>
              <a:gd name="connsiteY637" fmla="*/ 871358 h 6853097"/>
              <a:gd name="connsiteX638" fmla="*/ 7412915 w 8348229"/>
              <a:gd name="connsiteY638" fmla="*/ 891946 h 6853097"/>
              <a:gd name="connsiteX639" fmla="*/ 7508995 w 8348229"/>
              <a:gd name="connsiteY639" fmla="*/ 947340 h 6853097"/>
              <a:gd name="connsiteX640" fmla="*/ 7503113 w 8348229"/>
              <a:gd name="connsiteY640" fmla="*/ 1020871 h 6853097"/>
              <a:gd name="connsiteX641" fmla="*/ 7517329 w 8348229"/>
              <a:gd name="connsiteY641" fmla="*/ 1056166 h 6853097"/>
              <a:gd name="connsiteX642" fmla="*/ 7585468 w 8348229"/>
              <a:gd name="connsiteY642" fmla="*/ 1074304 h 6853097"/>
              <a:gd name="connsiteX643" fmla="*/ 7590370 w 8348229"/>
              <a:gd name="connsiteY643" fmla="*/ 1124305 h 6853097"/>
              <a:gd name="connsiteX644" fmla="*/ 7633998 w 8348229"/>
              <a:gd name="connsiteY644" fmla="*/ 1141952 h 6853097"/>
              <a:gd name="connsiteX645" fmla="*/ 7693313 w 8348229"/>
              <a:gd name="connsiteY645" fmla="*/ 1151266 h 6853097"/>
              <a:gd name="connsiteX646" fmla="*/ 7655567 w 8348229"/>
              <a:gd name="connsiteY646" fmla="*/ 1202738 h 6853097"/>
              <a:gd name="connsiteX647" fmla="*/ 7696254 w 8348229"/>
              <a:gd name="connsiteY647" fmla="*/ 1220385 h 6853097"/>
              <a:gd name="connsiteX648" fmla="*/ 7741844 w 8348229"/>
              <a:gd name="connsiteY648" fmla="*/ 1255190 h 6853097"/>
              <a:gd name="connsiteX649" fmla="*/ 7720275 w 8348229"/>
              <a:gd name="connsiteY649" fmla="*/ 1315976 h 6853097"/>
              <a:gd name="connsiteX650" fmla="*/ 7682039 w 8348229"/>
              <a:gd name="connsiteY650" fmla="*/ 1368918 h 6853097"/>
              <a:gd name="connsiteX651" fmla="*/ 7780570 w 8348229"/>
              <a:gd name="connsiteY651" fmla="*/ 1369899 h 6853097"/>
              <a:gd name="connsiteX652" fmla="*/ 7802140 w 8348229"/>
              <a:gd name="connsiteY652" fmla="*/ 1426763 h 6853097"/>
              <a:gd name="connsiteX653" fmla="*/ 7923711 w 8348229"/>
              <a:gd name="connsiteY653" fmla="*/ 1505196 h 6853097"/>
              <a:gd name="connsiteX654" fmla="*/ 7974202 w 8348229"/>
              <a:gd name="connsiteY654" fmla="*/ 1575786 h 6853097"/>
              <a:gd name="connsiteX655" fmla="*/ 8003124 w 8348229"/>
              <a:gd name="connsiteY655" fmla="*/ 1601767 h 6853097"/>
              <a:gd name="connsiteX656" fmla="*/ 8019301 w 8348229"/>
              <a:gd name="connsiteY656" fmla="*/ 1661572 h 6853097"/>
              <a:gd name="connsiteX657" fmla="*/ 7997732 w 8348229"/>
              <a:gd name="connsiteY657" fmla="*/ 1686573 h 6853097"/>
              <a:gd name="connsiteX658" fmla="*/ 7981555 w 8348229"/>
              <a:gd name="connsiteY658" fmla="*/ 1715004 h 6853097"/>
              <a:gd name="connsiteX659" fmla="*/ 7934495 w 8348229"/>
              <a:gd name="connsiteY659" fmla="*/ 1688043 h 6853097"/>
              <a:gd name="connsiteX660" fmla="*/ 7913416 w 8348229"/>
              <a:gd name="connsiteY660" fmla="*/ 1715004 h 6853097"/>
              <a:gd name="connsiteX661" fmla="*/ 8005085 w 8348229"/>
              <a:gd name="connsiteY661" fmla="*/ 1766476 h 6853097"/>
              <a:gd name="connsiteX662" fmla="*/ 8075185 w 8348229"/>
              <a:gd name="connsiteY662" fmla="*/ 1771869 h 6853097"/>
              <a:gd name="connsiteX663" fmla="*/ 8086950 w 8348229"/>
              <a:gd name="connsiteY663" fmla="*/ 1842458 h 6853097"/>
              <a:gd name="connsiteX664" fmla="*/ 7980574 w 8348229"/>
              <a:gd name="connsiteY664" fmla="*/ 1852753 h 6853097"/>
              <a:gd name="connsiteX665" fmla="*/ 7971751 w 8348229"/>
              <a:gd name="connsiteY665" fmla="*/ 1861577 h 6853097"/>
              <a:gd name="connsiteX666" fmla="*/ 7989889 w 8348229"/>
              <a:gd name="connsiteY666" fmla="*/ 1909617 h 6853097"/>
              <a:gd name="connsiteX667" fmla="*/ 8024693 w 8348229"/>
              <a:gd name="connsiteY667" fmla="*/ 1915499 h 6853097"/>
              <a:gd name="connsiteX668" fmla="*/ 8147736 w 8348229"/>
              <a:gd name="connsiteY668" fmla="*/ 1968932 h 6853097"/>
              <a:gd name="connsiteX669" fmla="*/ 8135480 w 8348229"/>
              <a:gd name="connsiteY669" fmla="*/ 2011580 h 6853097"/>
              <a:gd name="connsiteX670" fmla="*/ 8134010 w 8348229"/>
              <a:gd name="connsiteY670" fmla="*/ 2040992 h 6853097"/>
              <a:gd name="connsiteX671" fmla="*/ 8149696 w 8348229"/>
              <a:gd name="connsiteY671" fmla="*/ 2043443 h 6853097"/>
              <a:gd name="connsiteX672" fmla="*/ 8159500 w 8348229"/>
              <a:gd name="connsiteY672" fmla="*/ 2014521 h 6853097"/>
              <a:gd name="connsiteX673" fmla="*/ 8193325 w 8348229"/>
              <a:gd name="connsiteY673" fmla="*/ 2032169 h 6853097"/>
              <a:gd name="connsiteX674" fmla="*/ 8209012 w 8348229"/>
              <a:gd name="connsiteY674" fmla="*/ 2099327 h 6853097"/>
              <a:gd name="connsiteX675" fmla="*/ 8195776 w 8348229"/>
              <a:gd name="connsiteY675" fmla="*/ 2121877 h 6853097"/>
              <a:gd name="connsiteX676" fmla="*/ 8213914 w 8348229"/>
              <a:gd name="connsiteY676" fmla="*/ 2151779 h 6853097"/>
              <a:gd name="connsiteX677" fmla="*/ 8198717 w 8348229"/>
              <a:gd name="connsiteY677" fmla="*/ 2211094 h 6853097"/>
              <a:gd name="connsiteX678" fmla="*/ 8128127 w 8348229"/>
              <a:gd name="connsiteY678" fmla="*/ 2236585 h 6853097"/>
              <a:gd name="connsiteX679" fmla="*/ 8129108 w 8348229"/>
              <a:gd name="connsiteY679" fmla="*/ 2241977 h 6853097"/>
              <a:gd name="connsiteX680" fmla="*/ 8181069 w 8348229"/>
              <a:gd name="connsiteY680" fmla="*/ 2235114 h 6853097"/>
              <a:gd name="connsiteX681" fmla="*/ 8232051 w 8348229"/>
              <a:gd name="connsiteY681" fmla="*/ 2258154 h 6853097"/>
              <a:gd name="connsiteX682" fmla="*/ 8216365 w 8348229"/>
              <a:gd name="connsiteY682" fmla="*/ 2317960 h 6853097"/>
              <a:gd name="connsiteX683" fmla="*/ 8248718 w 8348229"/>
              <a:gd name="connsiteY683" fmla="*/ 2333156 h 6853097"/>
              <a:gd name="connsiteX684" fmla="*/ 8286464 w 8348229"/>
              <a:gd name="connsiteY684" fmla="*/ 2374333 h 6853097"/>
              <a:gd name="connsiteX685" fmla="*/ 8256561 w 8348229"/>
              <a:gd name="connsiteY685" fmla="*/ 2412079 h 6853097"/>
              <a:gd name="connsiteX686" fmla="*/ 8179108 w 8348229"/>
              <a:gd name="connsiteY686" fmla="*/ 2453257 h 6853097"/>
              <a:gd name="connsiteX687" fmla="*/ 8165873 w 8348229"/>
              <a:gd name="connsiteY687" fmla="*/ 2526298 h 6853097"/>
              <a:gd name="connsiteX688" fmla="*/ 8285484 w 8348229"/>
              <a:gd name="connsiteY688" fmla="*/ 2472865 h 6853097"/>
              <a:gd name="connsiteX689" fmla="*/ 8324700 w 8348229"/>
              <a:gd name="connsiteY689" fmla="*/ 2500807 h 6853097"/>
              <a:gd name="connsiteX690" fmla="*/ 8267346 w 8348229"/>
              <a:gd name="connsiteY690" fmla="*/ 2585613 h 6853097"/>
              <a:gd name="connsiteX691" fmla="*/ 8290876 w 8348229"/>
              <a:gd name="connsiteY691" fmla="*/ 2596888 h 6853097"/>
              <a:gd name="connsiteX692" fmla="*/ 8201168 w 8348229"/>
              <a:gd name="connsiteY692" fmla="*/ 2694929 h 6853097"/>
              <a:gd name="connsiteX693" fmla="*/ 8283033 w 8348229"/>
              <a:gd name="connsiteY693" fmla="*/ 2712576 h 6853097"/>
              <a:gd name="connsiteX694" fmla="*/ 8258522 w 8348229"/>
              <a:gd name="connsiteY694" fmla="*/ 2750322 h 6853097"/>
              <a:gd name="connsiteX695" fmla="*/ 8346270 w 8348229"/>
              <a:gd name="connsiteY695" fmla="*/ 2828265 h 6853097"/>
              <a:gd name="connsiteX696" fmla="*/ 8321759 w 8348229"/>
              <a:gd name="connsiteY696" fmla="*/ 2854736 h 6853097"/>
              <a:gd name="connsiteX697" fmla="*/ 8290386 w 8348229"/>
              <a:gd name="connsiteY697" fmla="*/ 2871894 h 6853097"/>
              <a:gd name="connsiteX698" fmla="*/ 8307053 w 8348229"/>
              <a:gd name="connsiteY698" fmla="*/ 2905228 h 6853097"/>
              <a:gd name="connsiteX699" fmla="*/ 8328132 w 8348229"/>
              <a:gd name="connsiteY699" fmla="*/ 2907679 h 6853097"/>
              <a:gd name="connsiteX700" fmla="*/ 8350191 w 8348229"/>
              <a:gd name="connsiteY700" fmla="*/ 2934150 h 6853097"/>
              <a:gd name="connsiteX701" fmla="*/ 8334504 w 8348229"/>
              <a:gd name="connsiteY701" fmla="*/ 2953268 h 6853097"/>
              <a:gd name="connsiteX702" fmla="*/ 8329112 w 8348229"/>
              <a:gd name="connsiteY702" fmla="*/ 2958170 h 6853097"/>
              <a:gd name="connsiteX703" fmla="*/ 8279601 w 8348229"/>
              <a:gd name="connsiteY703" fmla="*/ 2997387 h 6853097"/>
              <a:gd name="connsiteX704" fmla="*/ 8306562 w 8348229"/>
              <a:gd name="connsiteY704" fmla="*/ 3051310 h 6853097"/>
              <a:gd name="connsiteX705" fmla="*/ 8299700 w 8348229"/>
              <a:gd name="connsiteY705" fmla="*/ 3117978 h 6853097"/>
              <a:gd name="connsiteX706" fmla="*/ 8247247 w 8348229"/>
              <a:gd name="connsiteY706" fmla="*/ 3133174 h 6853097"/>
              <a:gd name="connsiteX707" fmla="*/ 8207051 w 8348229"/>
              <a:gd name="connsiteY707" fmla="*/ 3180234 h 6853097"/>
              <a:gd name="connsiteX708" fmla="*/ 8180579 w 8348229"/>
              <a:gd name="connsiteY708" fmla="*/ 3177783 h 6853097"/>
              <a:gd name="connsiteX709" fmla="*/ 8184501 w 8348229"/>
              <a:gd name="connsiteY709" fmla="*/ 3215039 h 6853097"/>
              <a:gd name="connsiteX710" fmla="*/ 8305582 w 8348229"/>
              <a:gd name="connsiteY710" fmla="*/ 3165528 h 6853097"/>
              <a:gd name="connsiteX711" fmla="*/ 8228620 w 8348229"/>
              <a:gd name="connsiteY711" fmla="*/ 3242491 h 6853097"/>
              <a:gd name="connsiteX712" fmla="*/ 8228620 w 8348229"/>
              <a:gd name="connsiteY712" fmla="*/ 3291021 h 6853097"/>
              <a:gd name="connsiteX713" fmla="*/ 8324700 w 8348229"/>
              <a:gd name="connsiteY713" fmla="*/ 3348865 h 6853097"/>
              <a:gd name="connsiteX714" fmla="*/ 8311464 w 8348229"/>
              <a:gd name="connsiteY714" fmla="*/ 3438083 h 6853097"/>
              <a:gd name="connsiteX715" fmla="*/ 8299700 w 8348229"/>
              <a:gd name="connsiteY715" fmla="*/ 3437593 h 6853097"/>
              <a:gd name="connsiteX716" fmla="*/ 8285484 w 8348229"/>
              <a:gd name="connsiteY716" fmla="*/ 3394945 h 6853097"/>
              <a:gd name="connsiteX717" fmla="*/ 8215384 w 8348229"/>
              <a:gd name="connsiteY717" fmla="*/ 3444456 h 6853097"/>
              <a:gd name="connsiteX718" fmla="*/ 8168814 w 8348229"/>
              <a:gd name="connsiteY718" fmla="*/ 3404749 h 6853097"/>
              <a:gd name="connsiteX719" fmla="*/ 8067832 w 8348229"/>
              <a:gd name="connsiteY719" fmla="*/ 3449848 h 6853097"/>
              <a:gd name="connsiteX720" fmla="*/ 8049203 w 8348229"/>
              <a:gd name="connsiteY720" fmla="*/ 3490045 h 6853097"/>
              <a:gd name="connsiteX721" fmla="*/ 8027635 w 8348229"/>
              <a:gd name="connsiteY721" fmla="*/ 3432691 h 6853097"/>
              <a:gd name="connsiteX722" fmla="*/ 7965868 w 8348229"/>
              <a:gd name="connsiteY722" fmla="*/ 3465045 h 6853097"/>
              <a:gd name="connsiteX723" fmla="*/ 7945770 w 8348229"/>
              <a:gd name="connsiteY723" fmla="*/ 3495437 h 6853097"/>
              <a:gd name="connsiteX724" fmla="*/ 7975182 w 8348229"/>
              <a:gd name="connsiteY724" fmla="*/ 3517007 h 6853097"/>
              <a:gd name="connsiteX725" fmla="*/ 8000673 w 8348229"/>
              <a:gd name="connsiteY725" fmla="*/ 3547399 h 6853097"/>
              <a:gd name="connsiteX726" fmla="*/ 7965868 w 8348229"/>
              <a:gd name="connsiteY726" fmla="*/ 3566518 h 6853097"/>
              <a:gd name="connsiteX727" fmla="*/ 7928123 w 8348229"/>
              <a:gd name="connsiteY727" fmla="*/ 3597401 h 6853097"/>
              <a:gd name="connsiteX728" fmla="*/ 7967339 w 8348229"/>
              <a:gd name="connsiteY728" fmla="*/ 3598871 h 6853097"/>
              <a:gd name="connsiteX729" fmla="*/ 8098224 w 8348229"/>
              <a:gd name="connsiteY729" fmla="*/ 3517987 h 6853097"/>
              <a:gd name="connsiteX730" fmla="*/ 8026164 w 8348229"/>
              <a:gd name="connsiteY730" fmla="*/ 3510634 h 6853097"/>
              <a:gd name="connsiteX731" fmla="*/ 8038909 w 8348229"/>
              <a:gd name="connsiteY731" fmla="*/ 3493477 h 6853097"/>
              <a:gd name="connsiteX732" fmla="*/ 8049203 w 8348229"/>
              <a:gd name="connsiteY732" fmla="*/ 3490045 h 6853097"/>
              <a:gd name="connsiteX733" fmla="*/ 6213377 w 8348229"/>
              <a:gd name="connsiteY733" fmla="*/ 3324845 h 6853097"/>
              <a:gd name="connsiteX734" fmla="*/ 6188867 w 8348229"/>
              <a:gd name="connsiteY734" fmla="*/ 3281217 h 6853097"/>
              <a:gd name="connsiteX735" fmla="*/ 6174651 w 8348229"/>
              <a:gd name="connsiteY735" fmla="*/ 3276805 h 6853097"/>
              <a:gd name="connsiteX736" fmla="*/ 6183475 w 8348229"/>
              <a:gd name="connsiteY736" fmla="*/ 3269452 h 6853097"/>
              <a:gd name="connsiteX737" fmla="*/ 6169749 w 8348229"/>
              <a:gd name="connsiteY737" fmla="*/ 3242000 h 6853097"/>
              <a:gd name="connsiteX738" fmla="*/ 6101610 w 8348229"/>
              <a:gd name="connsiteY738" fmla="*/ 3172391 h 6853097"/>
              <a:gd name="connsiteX739" fmla="*/ 6100139 w 8348229"/>
              <a:gd name="connsiteY739" fmla="*/ 3166509 h 6853097"/>
              <a:gd name="connsiteX740" fmla="*/ 6123670 w 8348229"/>
              <a:gd name="connsiteY740" fmla="*/ 3141508 h 6853097"/>
              <a:gd name="connsiteX741" fmla="*/ 6068276 w 8348229"/>
              <a:gd name="connsiteY741" fmla="*/ 3116997 h 6853097"/>
              <a:gd name="connsiteX742" fmla="*/ 5995726 w 8348229"/>
              <a:gd name="connsiteY742" fmla="*/ 3079251 h 6853097"/>
              <a:gd name="connsiteX743" fmla="*/ 5959940 w 8348229"/>
              <a:gd name="connsiteY743" fmla="*/ 3068957 h 6853097"/>
              <a:gd name="connsiteX744" fmla="*/ 5985922 w 8348229"/>
              <a:gd name="connsiteY744" fmla="*/ 3040525 h 6853097"/>
              <a:gd name="connsiteX745" fmla="*/ 5944254 w 8348229"/>
              <a:gd name="connsiteY745" fmla="*/ 3010132 h 6853097"/>
              <a:gd name="connsiteX746" fmla="*/ 5869252 w 8348229"/>
              <a:gd name="connsiteY746" fmla="*/ 2983661 h 6853097"/>
              <a:gd name="connsiteX747" fmla="*/ 5793760 w 8348229"/>
              <a:gd name="connsiteY747" fmla="*/ 3020426 h 6853097"/>
              <a:gd name="connsiteX748" fmla="*/ 5786897 w 8348229"/>
              <a:gd name="connsiteY748" fmla="*/ 3013073 h 6853097"/>
              <a:gd name="connsiteX749" fmla="*/ 5778564 w 8348229"/>
              <a:gd name="connsiteY749" fmla="*/ 3020426 h 6853097"/>
              <a:gd name="connsiteX750" fmla="*/ 5795231 w 8348229"/>
              <a:gd name="connsiteY750" fmla="*/ 3039545 h 6853097"/>
              <a:gd name="connsiteX751" fmla="*/ 5861899 w 8348229"/>
              <a:gd name="connsiteY751" fmla="*/ 3078271 h 6853097"/>
              <a:gd name="connsiteX752" fmla="*/ 5851115 w 8348229"/>
              <a:gd name="connsiteY752" fmla="*/ 3107193 h 6853097"/>
              <a:gd name="connsiteX753" fmla="*/ 5902586 w 8348229"/>
              <a:gd name="connsiteY753" fmla="*/ 3116507 h 6853097"/>
              <a:gd name="connsiteX754" fmla="*/ 5901115 w 8348229"/>
              <a:gd name="connsiteY754" fmla="*/ 3126311 h 6853097"/>
              <a:gd name="connsiteX755" fmla="*/ 5878076 w 8348229"/>
              <a:gd name="connsiteY755" fmla="*/ 3128762 h 6853097"/>
              <a:gd name="connsiteX756" fmla="*/ 5860428 w 8348229"/>
              <a:gd name="connsiteY756" fmla="*/ 3209156 h 6853097"/>
              <a:gd name="connsiteX757" fmla="*/ 5917293 w 8348229"/>
              <a:gd name="connsiteY757" fmla="*/ 3229745 h 6853097"/>
              <a:gd name="connsiteX758" fmla="*/ 5889840 w 8348229"/>
              <a:gd name="connsiteY758" fmla="*/ 3283668 h 6853097"/>
              <a:gd name="connsiteX759" fmla="*/ 5933469 w 8348229"/>
              <a:gd name="connsiteY759" fmla="*/ 3300335 h 6853097"/>
              <a:gd name="connsiteX760" fmla="*/ 5956999 w 8348229"/>
              <a:gd name="connsiteY760" fmla="*/ 3301806 h 6853097"/>
              <a:gd name="connsiteX761" fmla="*/ 6018765 w 8348229"/>
              <a:gd name="connsiteY761" fmla="*/ 3338571 h 6853097"/>
              <a:gd name="connsiteX762" fmla="*/ 6078570 w 8348229"/>
              <a:gd name="connsiteY762" fmla="*/ 3356709 h 6853097"/>
              <a:gd name="connsiteX763" fmla="*/ 6076610 w 8348229"/>
              <a:gd name="connsiteY763" fmla="*/ 3366023 h 6853097"/>
              <a:gd name="connsiteX764" fmla="*/ 6019745 w 8348229"/>
              <a:gd name="connsiteY764" fmla="*/ 3359650 h 6853097"/>
              <a:gd name="connsiteX765" fmla="*/ 6014353 w 8348229"/>
              <a:gd name="connsiteY765" fmla="*/ 3400337 h 6853097"/>
              <a:gd name="connsiteX766" fmla="*/ 6053080 w 8348229"/>
              <a:gd name="connsiteY766" fmla="*/ 3422396 h 6853097"/>
              <a:gd name="connsiteX767" fmla="*/ 6039844 w 8348229"/>
              <a:gd name="connsiteY767" fmla="*/ 3436123 h 6853097"/>
              <a:gd name="connsiteX768" fmla="*/ 6076610 w 8348229"/>
              <a:gd name="connsiteY768" fmla="*/ 3441025 h 6853097"/>
              <a:gd name="connsiteX769" fmla="*/ 6077100 w 8348229"/>
              <a:gd name="connsiteY769" fmla="*/ 3447397 h 6853097"/>
              <a:gd name="connsiteX770" fmla="*/ 6032001 w 8348229"/>
              <a:gd name="connsiteY770" fmla="*/ 3452299 h 6853097"/>
              <a:gd name="connsiteX771" fmla="*/ 6060923 w 8348229"/>
              <a:gd name="connsiteY771" fmla="*/ 3512105 h 6853097"/>
              <a:gd name="connsiteX772" fmla="*/ 6033471 w 8348229"/>
              <a:gd name="connsiteY772" fmla="*/ 3517497 h 6853097"/>
              <a:gd name="connsiteX773" fmla="*/ 6031020 w 8348229"/>
              <a:gd name="connsiteY773" fmla="*/ 3528281 h 6853097"/>
              <a:gd name="connsiteX774" fmla="*/ 6186907 w 8348229"/>
              <a:gd name="connsiteY774" fmla="*/ 3596910 h 6853097"/>
              <a:gd name="connsiteX775" fmla="*/ 6172200 w 8348229"/>
              <a:gd name="connsiteY775" fmla="*/ 3621421 h 6853097"/>
              <a:gd name="connsiteX776" fmla="*/ 6203573 w 8348229"/>
              <a:gd name="connsiteY776" fmla="*/ 3621421 h 6853097"/>
              <a:gd name="connsiteX777" fmla="*/ 6204554 w 8348229"/>
              <a:gd name="connsiteY777" fmla="*/ 3625342 h 6853097"/>
              <a:gd name="connsiteX778" fmla="*/ 6186907 w 8348229"/>
              <a:gd name="connsiteY778" fmla="*/ 3630735 h 6853097"/>
              <a:gd name="connsiteX779" fmla="*/ 6200632 w 8348229"/>
              <a:gd name="connsiteY779" fmla="*/ 3690540 h 6853097"/>
              <a:gd name="connsiteX780" fmla="*/ 6228574 w 8348229"/>
              <a:gd name="connsiteY780" fmla="*/ 3717992 h 6853097"/>
              <a:gd name="connsiteX781" fmla="*/ 6279555 w 8348229"/>
              <a:gd name="connsiteY781" fmla="*/ 3771424 h 6853097"/>
              <a:gd name="connsiteX782" fmla="*/ 6265340 w 8348229"/>
              <a:gd name="connsiteY782" fmla="*/ 3833190 h 6853097"/>
              <a:gd name="connsiteX783" fmla="*/ 6331518 w 8348229"/>
              <a:gd name="connsiteY783" fmla="*/ 3833190 h 6853097"/>
              <a:gd name="connsiteX784" fmla="*/ 6332988 w 8348229"/>
              <a:gd name="connsiteY784" fmla="*/ 3867015 h 6853097"/>
              <a:gd name="connsiteX785" fmla="*/ 6298183 w 8348229"/>
              <a:gd name="connsiteY785" fmla="*/ 3856720 h 6853097"/>
              <a:gd name="connsiteX786" fmla="*/ 6318282 w 8348229"/>
              <a:gd name="connsiteY786" fmla="*/ 3889564 h 6853097"/>
              <a:gd name="connsiteX787" fmla="*/ 6264359 w 8348229"/>
              <a:gd name="connsiteY787" fmla="*/ 3944958 h 6853097"/>
              <a:gd name="connsiteX788" fmla="*/ 6367302 w 8348229"/>
              <a:gd name="connsiteY788" fmla="*/ 3942507 h 6853097"/>
              <a:gd name="connsiteX789" fmla="*/ 6356518 w 8348229"/>
              <a:gd name="connsiteY789" fmla="*/ 3890054 h 6853097"/>
              <a:gd name="connsiteX790" fmla="*/ 6418284 w 8348229"/>
              <a:gd name="connsiteY790" fmla="*/ 3878289 h 6853097"/>
              <a:gd name="connsiteX791" fmla="*/ 6371714 w 8348229"/>
              <a:gd name="connsiteY791" fmla="*/ 3756228 h 6853097"/>
              <a:gd name="connsiteX792" fmla="*/ 6340341 w 8348229"/>
              <a:gd name="connsiteY792" fmla="*/ 3692991 h 6853097"/>
              <a:gd name="connsiteX793" fmla="*/ 6318282 w 8348229"/>
              <a:gd name="connsiteY793" fmla="*/ 3683187 h 6853097"/>
              <a:gd name="connsiteX794" fmla="*/ 6392303 w 8348229"/>
              <a:gd name="connsiteY794" fmla="*/ 3553282 h 6853097"/>
              <a:gd name="connsiteX795" fmla="*/ 6310929 w 8348229"/>
              <a:gd name="connsiteY795" fmla="*/ 3517987 h 6853097"/>
              <a:gd name="connsiteX796" fmla="*/ 6341322 w 8348229"/>
              <a:gd name="connsiteY796" fmla="*/ 3475829 h 6853097"/>
              <a:gd name="connsiteX797" fmla="*/ 6315341 w 8348229"/>
              <a:gd name="connsiteY797" fmla="*/ 3423377 h 6853097"/>
              <a:gd name="connsiteX798" fmla="*/ 6298183 w 8348229"/>
              <a:gd name="connsiteY798" fmla="*/ 3418475 h 6853097"/>
              <a:gd name="connsiteX799" fmla="*/ 6341812 w 8348229"/>
              <a:gd name="connsiteY799" fmla="*/ 3378768 h 6853097"/>
              <a:gd name="connsiteX800" fmla="*/ 6296712 w 8348229"/>
              <a:gd name="connsiteY800" fmla="*/ 3371905 h 6853097"/>
              <a:gd name="connsiteX801" fmla="*/ 6212397 w 8348229"/>
              <a:gd name="connsiteY801" fmla="*/ 3322394 h 6853097"/>
              <a:gd name="connsiteX802" fmla="*/ 6323674 w 8348229"/>
              <a:gd name="connsiteY802" fmla="*/ 3269942 h 6853097"/>
              <a:gd name="connsiteX803" fmla="*/ 6268771 w 8348229"/>
              <a:gd name="connsiteY803" fmla="*/ 3200333 h 6853097"/>
              <a:gd name="connsiteX804" fmla="*/ 6214848 w 8348229"/>
              <a:gd name="connsiteY804" fmla="*/ 3219451 h 6853097"/>
              <a:gd name="connsiteX805" fmla="*/ 6201122 w 8348229"/>
              <a:gd name="connsiteY805" fmla="*/ 3255726 h 6853097"/>
              <a:gd name="connsiteX806" fmla="*/ 6261418 w 8348229"/>
              <a:gd name="connsiteY806" fmla="*/ 3272393 h 6853097"/>
              <a:gd name="connsiteX807" fmla="*/ 6213377 w 8348229"/>
              <a:gd name="connsiteY807" fmla="*/ 3324845 h 6853097"/>
              <a:gd name="connsiteX808" fmla="*/ 6317302 w 8348229"/>
              <a:gd name="connsiteY808" fmla="*/ 2195898 h 6853097"/>
              <a:gd name="connsiteX809" fmla="*/ 6269261 w 8348229"/>
              <a:gd name="connsiteY809" fmla="*/ 2077268 h 6853097"/>
              <a:gd name="connsiteX810" fmla="*/ 6246221 w 8348229"/>
              <a:gd name="connsiteY810" fmla="*/ 2035110 h 6853097"/>
              <a:gd name="connsiteX811" fmla="*/ 6208475 w 8348229"/>
              <a:gd name="connsiteY811" fmla="*/ 1972363 h 6853097"/>
              <a:gd name="connsiteX812" fmla="*/ 6175632 w 8348229"/>
              <a:gd name="connsiteY812" fmla="*/ 1920401 h 6853097"/>
              <a:gd name="connsiteX813" fmla="*/ 6154062 w 8348229"/>
              <a:gd name="connsiteY813" fmla="*/ 1884616 h 6853097"/>
              <a:gd name="connsiteX814" fmla="*/ 6144748 w 8348229"/>
              <a:gd name="connsiteY814" fmla="*/ 1832654 h 6853097"/>
              <a:gd name="connsiteX815" fmla="*/ 6098179 w 8348229"/>
              <a:gd name="connsiteY815" fmla="*/ 1767947 h 6853097"/>
              <a:gd name="connsiteX816" fmla="*/ 6052100 w 8348229"/>
              <a:gd name="connsiteY816" fmla="*/ 1717456 h 6853097"/>
              <a:gd name="connsiteX817" fmla="*/ 5972196 w 8348229"/>
              <a:gd name="connsiteY817" fmla="*/ 1615002 h 6853097"/>
              <a:gd name="connsiteX818" fmla="*/ 5923665 w 8348229"/>
              <a:gd name="connsiteY818" fmla="*/ 1543432 h 6853097"/>
              <a:gd name="connsiteX819" fmla="*/ 5940332 w 8348229"/>
              <a:gd name="connsiteY819" fmla="*/ 1529216 h 6853097"/>
              <a:gd name="connsiteX820" fmla="*/ 5908959 w 8348229"/>
              <a:gd name="connsiteY820" fmla="*/ 1516961 h 6853097"/>
              <a:gd name="connsiteX821" fmla="*/ 5884448 w 8348229"/>
              <a:gd name="connsiteY821" fmla="*/ 1481176 h 6853097"/>
              <a:gd name="connsiteX822" fmla="*/ 5867781 w 8348229"/>
              <a:gd name="connsiteY822" fmla="*/ 1446861 h 6853097"/>
              <a:gd name="connsiteX823" fmla="*/ 5798662 w 8348229"/>
              <a:gd name="connsiteY823" fmla="*/ 1368428 h 6853097"/>
              <a:gd name="connsiteX824" fmla="*/ 5746210 w 8348229"/>
              <a:gd name="connsiteY824" fmla="*/ 1326270 h 6853097"/>
              <a:gd name="connsiteX825" fmla="*/ 5691306 w 8348229"/>
              <a:gd name="connsiteY825" fmla="*/ 1281661 h 6853097"/>
              <a:gd name="connsiteX826" fmla="*/ 5680522 w 8348229"/>
              <a:gd name="connsiteY826" fmla="*/ 1306662 h 6853097"/>
              <a:gd name="connsiteX827" fmla="*/ 5638364 w 8348229"/>
              <a:gd name="connsiteY827" fmla="*/ 1255190 h 6853097"/>
              <a:gd name="connsiteX828" fmla="*/ 5623168 w 8348229"/>
              <a:gd name="connsiteY828" fmla="*/ 1227248 h 6853097"/>
              <a:gd name="connsiteX829" fmla="*/ 5471204 w 8348229"/>
              <a:gd name="connsiteY829" fmla="*/ 1157149 h 6853097"/>
              <a:gd name="connsiteX830" fmla="*/ 5478066 w 8348229"/>
              <a:gd name="connsiteY830" fmla="*/ 1136560 h 6853097"/>
              <a:gd name="connsiteX831" fmla="*/ 5377084 w 8348229"/>
              <a:gd name="connsiteY831" fmla="*/ 1087049 h 6853097"/>
              <a:gd name="connsiteX832" fmla="*/ 5235904 w 8348229"/>
              <a:gd name="connsiteY832" fmla="*/ 1046852 h 6853097"/>
              <a:gd name="connsiteX833" fmla="*/ 5218256 w 8348229"/>
              <a:gd name="connsiteY833" fmla="*/ 1045381 h 6853097"/>
              <a:gd name="connsiteX834" fmla="*/ 5139333 w 8348229"/>
              <a:gd name="connsiteY834" fmla="*/ 1006655 h 6853097"/>
              <a:gd name="connsiteX835" fmla="*/ 5111392 w 8348229"/>
              <a:gd name="connsiteY835" fmla="*/ 1003714 h 6853097"/>
              <a:gd name="connsiteX836" fmla="*/ 5016781 w 8348229"/>
              <a:gd name="connsiteY836" fmla="*/ 1069892 h 6853097"/>
              <a:gd name="connsiteX837" fmla="*/ 4955505 w 8348229"/>
              <a:gd name="connsiteY837" fmla="*/ 1150286 h 6853097"/>
              <a:gd name="connsiteX838" fmla="*/ 4961388 w 8348229"/>
              <a:gd name="connsiteY838" fmla="*/ 1164992 h 6853097"/>
              <a:gd name="connsiteX839" fmla="*/ 5007468 w 8348229"/>
              <a:gd name="connsiteY839" fmla="*/ 1147344 h 6853097"/>
              <a:gd name="connsiteX840" fmla="*/ 5087371 w 8348229"/>
              <a:gd name="connsiteY840" fmla="*/ 1216954 h 6853097"/>
              <a:gd name="connsiteX841" fmla="*/ 5068253 w 8348229"/>
              <a:gd name="connsiteY841" fmla="*/ 1258622 h 6853097"/>
              <a:gd name="connsiteX842" fmla="*/ 5084920 w 8348229"/>
              <a:gd name="connsiteY842" fmla="*/ 1282151 h 6853097"/>
              <a:gd name="connsiteX843" fmla="*/ 5147667 w 8348229"/>
              <a:gd name="connsiteY843" fmla="*/ 1286073 h 6853097"/>
              <a:gd name="connsiteX844" fmla="*/ 5246689 w 8348229"/>
              <a:gd name="connsiteY844" fmla="*/ 1259602 h 6853097"/>
              <a:gd name="connsiteX845" fmla="*/ 5247669 w 8348229"/>
              <a:gd name="connsiteY845" fmla="*/ 1282151 h 6853097"/>
              <a:gd name="connsiteX846" fmla="*/ 5274140 w 8348229"/>
              <a:gd name="connsiteY846" fmla="*/ 1258131 h 6853097"/>
              <a:gd name="connsiteX847" fmla="*/ 5317279 w 8348229"/>
              <a:gd name="connsiteY847" fmla="*/ 1312054 h 6853097"/>
              <a:gd name="connsiteX848" fmla="*/ 5331985 w 8348229"/>
              <a:gd name="connsiteY848" fmla="*/ 1297348 h 6853097"/>
              <a:gd name="connsiteX849" fmla="*/ 5292278 w 8348229"/>
              <a:gd name="connsiteY849" fmla="*/ 1279700 h 6853097"/>
              <a:gd name="connsiteX850" fmla="*/ 5293749 w 8348229"/>
              <a:gd name="connsiteY850" fmla="*/ 1272838 h 6853097"/>
              <a:gd name="connsiteX851" fmla="*/ 5340808 w 8348229"/>
              <a:gd name="connsiteY851" fmla="*/ 1278230 h 6853097"/>
              <a:gd name="connsiteX852" fmla="*/ 5342769 w 8348229"/>
              <a:gd name="connsiteY852" fmla="*/ 1264504 h 6853097"/>
              <a:gd name="connsiteX853" fmla="*/ 5446694 w 8348229"/>
              <a:gd name="connsiteY853" fmla="*/ 1264504 h 6853097"/>
              <a:gd name="connsiteX854" fmla="*/ 5412379 w 8348229"/>
              <a:gd name="connsiteY854" fmla="*/ 1424802 h 6853097"/>
              <a:gd name="connsiteX855" fmla="*/ 5568265 w 8348229"/>
              <a:gd name="connsiteY855" fmla="*/ 1375781 h 6853097"/>
              <a:gd name="connsiteX856" fmla="*/ 5575128 w 8348229"/>
              <a:gd name="connsiteY856" fmla="*/ 1461077 h 6853097"/>
              <a:gd name="connsiteX857" fmla="*/ 5583952 w 8348229"/>
              <a:gd name="connsiteY857" fmla="*/ 1476764 h 6853097"/>
              <a:gd name="connsiteX858" fmla="*/ 5611893 w 8348229"/>
              <a:gd name="connsiteY858" fmla="*/ 1489999 h 6853097"/>
              <a:gd name="connsiteX859" fmla="*/ 5682973 w 8348229"/>
              <a:gd name="connsiteY859" fmla="*/ 1491470 h 6853097"/>
              <a:gd name="connsiteX860" fmla="*/ 5743269 w 8348229"/>
              <a:gd name="connsiteY860" fmla="*/ 1492450 h 6853097"/>
              <a:gd name="connsiteX861" fmla="*/ 5743269 w 8348229"/>
              <a:gd name="connsiteY861" fmla="*/ 1509117 h 6853097"/>
              <a:gd name="connsiteX862" fmla="*/ 5741308 w 8348229"/>
              <a:gd name="connsiteY862" fmla="*/ 1536569 h 6853097"/>
              <a:gd name="connsiteX863" fmla="*/ 5689346 w 8348229"/>
              <a:gd name="connsiteY863" fmla="*/ 1616473 h 6853097"/>
              <a:gd name="connsiteX864" fmla="*/ 5744739 w 8348229"/>
              <a:gd name="connsiteY864" fmla="*/ 1622355 h 6853097"/>
              <a:gd name="connsiteX865" fmla="*/ 5824153 w 8348229"/>
              <a:gd name="connsiteY865" fmla="*/ 1614512 h 6853097"/>
              <a:gd name="connsiteX866" fmla="*/ 5841800 w 8348229"/>
              <a:gd name="connsiteY866" fmla="*/ 1617943 h 6853097"/>
              <a:gd name="connsiteX867" fmla="*/ 5824153 w 8348229"/>
              <a:gd name="connsiteY867" fmla="*/ 1648336 h 6853097"/>
              <a:gd name="connsiteX868" fmla="*/ 5892291 w 8348229"/>
              <a:gd name="connsiteY868" fmla="*/ 1641473 h 6853097"/>
              <a:gd name="connsiteX869" fmla="*/ 5902586 w 8348229"/>
              <a:gd name="connsiteY869" fmla="*/ 1661572 h 6853097"/>
              <a:gd name="connsiteX870" fmla="*/ 5894252 w 8348229"/>
              <a:gd name="connsiteY870" fmla="*/ 1745888 h 6853097"/>
              <a:gd name="connsiteX871" fmla="*/ 5897684 w 8348229"/>
              <a:gd name="connsiteY871" fmla="*/ 1784614 h 6853097"/>
              <a:gd name="connsiteX872" fmla="*/ 5983471 w 8348229"/>
              <a:gd name="connsiteY872" fmla="*/ 1826772 h 6853097"/>
              <a:gd name="connsiteX873" fmla="*/ 6007490 w 8348229"/>
              <a:gd name="connsiteY873" fmla="*/ 1887067 h 6853097"/>
              <a:gd name="connsiteX874" fmla="*/ 5995235 w 8348229"/>
              <a:gd name="connsiteY874" fmla="*/ 1919421 h 6853097"/>
              <a:gd name="connsiteX875" fmla="*/ 6036413 w 8348229"/>
              <a:gd name="connsiteY875" fmla="*/ 1919421 h 6853097"/>
              <a:gd name="connsiteX876" fmla="*/ 6039844 w 8348229"/>
              <a:gd name="connsiteY876" fmla="*/ 1951284 h 6853097"/>
              <a:gd name="connsiteX877" fmla="*/ 6061413 w 8348229"/>
              <a:gd name="connsiteY877" fmla="*/ 1940500 h 6853097"/>
              <a:gd name="connsiteX878" fmla="*/ 6097688 w 8348229"/>
              <a:gd name="connsiteY878" fmla="*/ 1990011 h 6853097"/>
              <a:gd name="connsiteX879" fmla="*/ 6115336 w 8348229"/>
              <a:gd name="connsiteY879" fmla="*/ 2081189 h 6853097"/>
              <a:gd name="connsiteX880" fmla="*/ 6076610 w 8348229"/>
              <a:gd name="connsiteY880" fmla="*/ 2102268 h 6853097"/>
              <a:gd name="connsiteX881" fmla="*/ 6105532 w 8348229"/>
              <a:gd name="connsiteY881" fmla="*/ 2118935 h 6853097"/>
              <a:gd name="connsiteX882" fmla="*/ 6085433 w 8348229"/>
              <a:gd name="connsiteY882" fmla="*/ 2137073 h 6853097"/>
              <a:gd name="connsiteX883" fmla="*/ 6085923 w 8348229"/>
              <a:gd name="connsiteY883" fmla="*/ 2149328 h 6853097"/>
              <a:gd name="connsiteX884" fmla="*/ 6176122 w 8348229"/>
              <a:gd name="connsiteY884" fmla="*/ 2155211 h 6853097"/>
              <a:gd name="connsiteX885" fmla="*/ 6237398 w 8348229"/>
              <a:gd name="connsiteY885" fmla="*/ 2168937 h 6853097"/>
              <a:gd name="connsiteX886" fmla="*/ 6266320 w 8348229"/>
              <a:gd name="connsiteY886" fmla="*/ 2212565 h 6853097"/>
              <a:gd name="connsiteX887" fmla="*/ 6258477 w 8348229"/>
              <a:gd name="connsiteY887" fmla="*/ 2221879 h 6853097"/>
              <a:gd name="connsiteX888" fmla="*/ 6317302 w 8348229"/>
              <a:gd name="connsiteY888" fmla="*/ 2195898 h 6853097"/>
              <a:gd name="connsiteX889" fmla="*/ 1387777 w 8348229"/>
              <a:gd name="connsiteY889" fmla="*/ 1756182 h 6853097"/>
              <a:gd name="connsiteX890" fmla="*/ 1422091 w 8348229"/>
              <a:gd name="connsiteY890" fmla="*/ 1790497 h 6853097"/>
              <a:gd name="connsiteX891" fmla="*/ 1469641 w 8348229"/>
              <a:gd name="connsiteY891" fmla="*/ 1823340 h 6853097"/>
              <a:gd name="connsiteX892" fmla="*/ 1579448 w 8348229"/>
              <a:gd name="connsiteY892" fmla="*/ 1835595 h 6853097"/>
              <a:gd name="connsiteX893" fmla="*/ 1642195 w 8348229"/>
              <a:gd name="connsiteY893" fmla="*/ 1822850 h 6853097"/>
              <a:gd name="connsiteX894" fmla="*/ 1624547 w 8348229"/>
              <a:gd name="connsiteY894" fmla="*/ 1784614 h 6853097"/>
              <a:gd name="connsiteX895" fmla="*/ 1619645 w 8348229"/>
              <a:gd name="connsiteY895" fmla="*/ 1779222 h 6853097"/>
              <a:gd name="connsiteX896" fmla="*/ 1621115 w 8348229"/>
              <a:gd name="connsiteY896" fmla="*/ 1726279 h 6853097"/>
              <a:gd name="connsiteX897" fmla="*/ 1662783 w 8348229"/>
              <a:gd name="connsiteY897" fmla="*/ 1713044 h 6853097"/>
              <a:gd name="connsiteX898" fmla="*/ 1667685 w 8348229"/>
              <a:gd name="connsiteY898" fmla="*/ 1688533 h 6853097"/>
              <a:gd name="connsiteX899" fmla="*/ 1642195 w 8348229"/>
              <a:gd name="connsiteY899" fmla="*/ 1691475 h 6853097"/>
              <a:gd name="connsiteX900" fmla="*/ 1639253 w 8348229"/>
              <a:gd name="connsiteY900" fmla="*/ 1680690 h 6853097"/>
              <a:gd name="connsiteX901" fmla="*/ 1833865 w 8348229"/>
              <a:gd name="connsiteY901" fmla="*/ 1629708 h 6853097"/>
              <a:gd name="connsiteX902" fmla="*/ 1812787 w 8348229"/>
              <a:gd name="connsiteY902" fmla="*/ 1592943 h 6853097"/>
              <a:gd name="connsiteX903" fmla="*/ 1944652 w 8348229"/>
              <a:gd name="connsiteY903" fmla="*/ 1527255 h 6853097"/>
              <a:gd name="connsiteX904" fmla="*/ 1920142 w 8348229"/>
              <a:gd name="connsiteY904" fmla="*/ 1448332 h 6853097"/>
              <a:gd name="connsiteX905" fmla="*/ 1949064 w 8348229"/>
              <a:gd name="connsiteY905" fmla="*/ 1423331 h 6853097"/>
              <a:gd name="connsiteX906" fmla="*/ 1886318 w 8348229"/>
              <a:gd name="connsiteY906" fmla="*/ 1368918 h 6853097"/>
              <a:gd name="connsiteX907" fmla="*/ 1942201 w 8348229"/>
              <a:gd name="connsiteY907" fmla="*/ 1332643 h 6853097"/>
              <a:gd name="connsiteX908" fmla="*/ 1932887 w 8348229"/>
              <a:gd name="connsiteY908" fmla="*/ 1327251 h 6853097"/>
              <a:gd name="connsiteX909" fmla="*/ 1957888 w 8348229"/>
              <a:gd name="connsiteY909" fmla="*/ 1290485 h 6853097"/>
              <a:gd name="connsiteX910" fmla="*/ 2069165 w 8348229"/>
              <a:gd name="connsiteY910" fmla="*/ 1259112 h 6853097"/>
              <a:gd name="connsiteX911" fmla="*/ 2046616 w 8348229"/>
              <a:gd name="connsiteY911" fmla="*/ 1247347 h 6853097"/>
              <a:gd name="connsiteX912" fmla="*/ 1949064 w 8348229"/>
              <a:gd name="connsiteY912" fmla="*/ 1230189 h 6853097"/>
              <a:gd name="connsiteX913" fmla="*/ 1919652 w 8348229"/>
              <a:gd name="connsiteY913" fmla="*/ 1230189 h 6853097"/>
              <a:gd name="connsiteX914" fmla="*/ 1816218 w 8348229"/>
              <a:gd name="connsiteY914" fmla="*/ 1220385 h 6853097"/>
              <a:gd name="connsiteX915" fmla="*/ 1879455 w 8348229"/>
              <a:gd name="connsiteY915" fmla="*/ 1265975 h 6853097"/>
              <a:gd name="connsiteX916" fmla="*/ 1895141 w 8348229"/>
              <a:gd name="connsiteY916" fmla="*/ 1283132 h 6853097"/>
              <a:gd name="connsiteX917" fmla="*/ 1886808 w 8348229"/>
              <a:gd name="connsiteY917" fmla="*/ 1296367 h 6853097"/>
              <a:gd name="connsiteX918" fmla="*/ 1757883 w 8348229"/>
              <a:gd name="connsiteY918" fmla="*/ 1308623 h 6853097"/>
              <a:gd name="connsiteX919" fmla="*/ 1707882 w 8348229"/>
              <a:gd name="connsiteY919" fmla="*/ 1335584 h 6853097"/>
              <a:gd name="connsiteX920" fmla="*/ 1719647 w 8348229"/>
              <a:gd name="connsiteY920" fmla="*/ 1393919 h 6853097"/>
              <a:gd name="connsiteX921" fmla="*/ 1645626 w 8348229"/>
              <a:gd name="connsiteY921" fmla="*/ 1357153 h 6853097"/>
              <a:gd name="connsiteX922" fmla="*/ 1660332 w 8348229"/>
              <a:gd name="connsiteY922" fmla="*/ 1395389 h 6853097"/>
              <a:gd name="connsiteX923" fmla="*/ 1666215 w 8348229"/>
              <a:gd name="connsiteY923" fmla="*/ 1444900 h 6853097"/>
              <a:gd name="connsiteX924" fmla="*/ 1681411 w 8348229"/>
              <a:gd name="connsiteY924" fmla="*/ 1490980 h 6853097"/>
              <a:gd name="connsiteX925" fmla="*/ 1659352 w 8348229"/>
              <a:gd name="connsiteY925" fmla="*/ 1566472 h 6853097"/>
              <a:gd name="connsiteX926" fmla="*/ 1682882 w 8348229"/>
              <a:gd name="connsiteY926" fmla="*/ 1579707 h 6853097"/>
              <a:gd name="connsiteX927" fmla="*/ 1677980 w 8348229"/>
              <a:gd name="connsiteY927" fmla="*/ 1590982 h 6853097"/>
              <a:gd name="connsiteX928" fmla="*/ 1624057 w 8348229"/>
              <a:gd name="connsiteY928" fmla="*/ 1571864 h 6853097"/>
              <a:gd name="connsiteX929" fmla="*/ 1559840 w 8348229"/>
              <a:gd name="connsiteY929" fmla="*/ 1579217 h 6853097"/>
              <a:gd name="connsiteX930" fmla="*/ 1565232 w 8348229"/>
              <a:gd name="connsiteY930" fmla="*/ 1620395 h 6853097"/>
              <a:gd name="connsiteX931" fmla="*/ 1555918 w 8348229"/>
              <a:gd name="connsiteY931" fmla="*/ 1650787 h 6853097"/>
              <a:gd name="connsiteX932" fmla="*/ 1499054 w 8348229"/>
              <a:gd name="connsiteY932" fmla="*/ 1691965 h 6853097"/>
              <a:gd name="connsiteX933" fmla="*/ 1387777 w 8348229"/>
              <a:gd name="connsiteY933" fmla="*/ 1756182 h 6853097"/>
              <a:gd name="connsiteX934" fmla="*/ 1127477 w 8348229"/>
              <a:gd name="connsiteY934" fmla="*/ 2120896 h 6853097"/>
              <a:gd name="connsiteX935" fmla="*/ 1121594 w 8348229"/>
              <a:gd name="connsiteY935" fmla="*/ 2131681 h 6853097"/>
              <a:gd name="connsiteX936" fmla="*/ 1184831 w 8348229"/>
              <a:gd name="connsiteY936" fmla="*/ 2175799 h 6853097"/>
              <a:gd name="connsiteX937" fmla="*/ 1180909 w 8348229"/>
              <a:gd name="connsiteY937" fmla="*/ 2182662 h 6853097"/>
              <a:gd name="connsiteX938" fmla="*/ 1136301 w 8348229"/>
              <a:gd name="connsiteY938" fmla="*/ 2177270 h 6853097"/>
              <a:gd name="connsiteX939" fmla="*/ 1096104 w 8348229"/>
              <a:gd name="connsiteY939" fmla="*/ 2219918 h 6853097"/>
              <a:gd name="connsiteX940" fmla="*/ 1117673 w 8348229"/>
              <a:gd name="connsiteY940" fmla="*/ 2243938 h 6853097"/>
              <a:gd name="connsiteX941" fmla="*/ 1031886 w 8348229"/>
              <a:gd name="connsiteY941" fmla="*/ 2277763 h 6853097"/>
              <a:gd name="connsiteX942" fmla="*/ 1034828 w 8348229"/>
              <a:gd name="connsiteY942" fmla="*/ 2284625 h 6853097"/>
              <a:gd name="connsiteX943" fmla="*/ 989238 w 8348229"/>
              <a:gd name="connsiteY943" fmla="*/ 2284625 h 6853097"/>
              <a:gd name="connsiteX944" fmla="*/ 1083848 w 8348229"/>
              <a:gd name="connsiteY944" fmla="*/ 2414040 h 6853097"/>
              <a:gd name="connsiteX945" fmla="*/ 1117673 w 8348229"/>
              <a:gd name="connsiteY945" fmla="*/ 2416491 h 6853097"/>
              <a:gd name="connsiteX946" fmla="*/ 1214734 w 8348229"/>
              <a:gd name="connsiteY946" fmla="*/ 2384137 h 6853097"/>
              <a:gd name="connsiteX947" fmla="*/ 1189243 w 8348229"/>
              <a:gd name="connsiteY947" fmla="*/ 2370412 h 6853097"/>
              <a:gd name="connsiteX948" fmla="*/ 1131889 w 8348229"/>
              <a:gd name="connsiteY948" fmla="*/ 2357176 h 6853097"/>
              <a:gd name="connsiteX949" fmla="*/ 1131398 w 8348229"/>
              <a:gd name="connsiteY949" fmla="*/ 2344431 h 6853097"/>
              <a:gd name="connsiteX950" fmla="*/ 1204439 w 8348229"/>
              <a:gd name="connsiteY950" fmla="*/ 2318450 h 6853097"/>
              <a:gd name="connsiteX951" fmla="*/ 1167674 w 8348229"/>
              <a:gd name="connsiteY951" fmla="*/ 2283645 h 6853097"/>
              <a:gd name="connsiteX952" fmla="*/ 1298559 w 8348229"/>
              <a:gd name="connsiteY952" fmla="*/ 2283645 h 6853097"/>
              <a:gd name="connsiteX953" fmla="*/ 1234342 w 8348229"/>
              <a:gd name="connsiteY953" fmla="*/ 2208153 h 6853097"/>
              <a:gd name="connsiteX954" fmla="*/ 1313265 w 8348229"/>
              <a:gd name="connsiteY954" fmla="*/ 2198349 h 6853097"/>
              <a:gd name="connsiteX955" fmla="*/ 1312775 w 8348229"/>
              <a:gd name="connsiteY955" fmla="*/ 2190506 h 6853097"/>
              <a:gd name="connsiteX956" fmla="*/ 1286794 w 8348229"/>
              <a:gd name="connsiteY956" fmla="*/ 2182662 h 6853097"/>
              <a:gd name="connsiteX957" fmla="*/ 1387777 w 8348229"/>
              <a:gd name="connsiteY957" fmla="*/ 2109621 h 6853097"/>
              <a:gd name="connsiteX958" fmla="*/ 1227969 w 8348229"/>
              <a:gd name="connsiteY958" fmla="*/ 2047365 h 6853097"/>
              <a:gd name="connsiteX959" fmla="*/ 1257872 w 8348229"/>
              <a:gd name="connsiteY959" fmla="*/ 2031678 h 6853097"/>
              <a:gd name="connsiteX960" fmla="*/ 1130418 w 8348229"/>
              <a:gd name="connsiteY960" fmla="*/ 2011580 h 6853097"/>
              <a:gd name="connsiteX961" fmla="*/ 1102966 w 8348229"/>
              <a:gd name="connsiteY961" fmla="*/ 2049816 h 6853097"/>
              <a:gd name="connsiteX962" fmla="*/ 1173556 w 8348229"/>
              <a:gd name="connsiteY962" fmla="*/ 2127269 h 6853097"/>
              <a:gd name="connsiteX963" fmla="*/ 1127477 w 8348229"/>
              <a:gd name="connsiteY963" fmla="*/ 2120896 h 6853097"/>
              <a:gd name="connsiteX964" fmla="*/ 4749128 w 8348229"/>
              <a:gd name="connsiteY964" fmla="*/ 958615 h 6853097"/>
              <a:gd name="connsiteX965" fmla="*/ 4677558 w 8348229"/>
              <a:gd name="connsiteY965" fmla="*/ 919398 h 6853097"/>
              <a:gd name="connsiteX966" fmla="*/ 4711873 w 8348229"/>
              <a:gd name="connsiteY966" fmla="*/ 951752 h 6853097"/>
              <a:gd name="connsiteX967" fmla="*/ 4709912 w 8348229"/>
              <a:gd name="connsiteY967" fmla="*/ 956654 h 6853097"/>
              <a:gd name="connsiteX968" fmla="*/ 4658930 w 8348229"/>
              <a:gd name="connsiteY968" fmla="*/ 939497 h 6853097"/>
              <a:gd name="connsiteX969" fmla="*/ 4655499 w 8348229"/>
              <a:gd name="connsiteY969" fmla="*/ 1011557 h 6853097"/>
              <a:gd name="connsiteX970" fmla="*/ 4663342 w 8348229"/>
              <a:gd name="connsiteY970" fmla="*/ 1033616 h 6853097"/>
              <a:gd name="connsiteX971" fmla="*/ 4718245 w 8348229"/>
              <a:gd name="connsiteY971" fmla="*/ 1004694 h 6853097"/>
              <a:gd name="connsiteX972" fmla="*/ 4700598 w 8348229"/>
              <a:gd name="connsiteY972" fmla="*/ 1029695 h 6853097"/>
              <a:gd name="connsiteX973" fmla="*/ 4705990 w 8348229"/>
              <a:gd name="connsiteY973" fmla="*/ 1034107 h 6853097"/>
              <a:gd name="connsiteX974" fmla="*/ 4746677 w 8348229"/>
              <a:gd name="connsiteY974" fmla="*/ 1011557 h 6853097"/>
              <a:gd name="connsiteX975" fmla="*/ 4743246 w 8348229"/>
              <a:gd name="connsiteY975" fmla="*/ 1043911 h 6853097"/>
              <a:gd name="connsiteX976" fmla="*/ 4749618 w 8348229"/>
              <a:gd name="connsiteY976" fmla="*/ 1078225 h 6853097"/>
              <a:gd name="connsiteX977" fmla="*/ 4769227 w 8348229"/>
              <a:gd name="connsiteY977" fmla="*/ 1058617 h 6853097"/>
              <a:gd name="connsiteX978" fmla="*/ 4846680 w 8348229"/>
              <a:gd name="connsiteY978" fmla="*/ 1063029 h 6853097"/>
              <a:gd name="connsiteX979" fmla="*/ 4836385 w 8348229"/>
              <a:gd name="connsiteY979" fmla="*/ 1023812 h 6853097"/>
              <a:gd name="connsiteX980" fmla="*/ 4843248 w 8348229"/>
              <a:gd name="connsiteY980" fmla="*/ 1021361 h 6853097"/>
              <a:gd name="connsiteX981" fmla="*/ 4871190 w 8348229"/>
              <a:gd name="connsiteY981" fmla="*/ 1053225 h 6853097"/>
              <a:gd name="connsiteX982" fmla="*/ 4940309 w 8348229"/>
              <a:gd name="connsiteY982" fmla="*/ 1041950 h 6853097"/>
              <a:gd name="connsiteX983" fmla="*/ 4935897 w 8348229"/>
              <a:gd name="connsiteY983" fmla="*/ 1004694 h 6853097"/>
              <a:gd name="connsiteX984" fmla="*/ 4905505 w 8348229"/>
              <a:gd name="connsiteY984" fmla="*/ 1016459 h 6853097"/>
              <a:gd name="connsiteX985" fmla="*/ 4913838 w 8348229"/>
              <a:gd name="connsiteY985" fmla="*/ 975282 h 6853097"/>
              <a:gd name="connsiteX986" fmla="*/ 4954035 w 8348229"/>
              <a:gd name="connsiteY986" fmla="*/ 966948 h 6853097"/>
              <a:gd name="connsiteX987" fmla="*/ 4954035 w 8348229"/>
              <a:gd name="connsiteY987" fmla="*/ 957634 h 6853097"/>
              <a:gd name="connsiteX988" fmla="*/ 4851582 w 8348229"/>
              <a:gd name="connsiteY988" fmla="*/ 950281 h 6853097"/>
              <a:gd name="connsiteX989" fmla="*/ 4817757 w 8348229"/>
              <a:gd name="connsiteY989" fmla="*/ 941457 h 6853097"/>
              <a:gd name="connsiteX990" fmla="*/ 4766776 w 8348229"/>
              <a:gd name="connsiteY990" fmla="*/ 936065 h 6853097"/>
              <a:gd name="connsiteX991" fmla="*/ 4749128 w 8348229"/>
              <a:gd name="connsiteY991" fmla="*/ 958615 h 6853097"/>
              <a:gd name="connsiteX992" fmla="*/ 1366208 w 8348229"/>
              <a:gd name="connsiteY992" fmla="*/ 1824811 h 6853097"/>
              <a:gd name="connsiteX993" fmla="*/ 1405915 w 8348229"/>
              <a:gd name="connsiteY993" fmla="*/ 1798830 h 6853097"/>
              <a:gd name="connsiteX994" fmla="*/ 1405424 w 8348229"/>
              <a:gd name="connsiteY994" fmla="*/ 1786085 h 6853097"/>
              <a:gd name="connsiteX995" fmla="*/ 1337286 w 8348229"/>
              <a:gd name="connsiteY995" fmla="*/ 1774320 h 6853097"/>
              <a:gd name="connsiteX996" fmla="*/ 1342188 w 8348229"/>
              <a:gd name="connsiteY996" fmla="*/ 1791477 h 6853097"/>
              <a:gd name="connsiteX997" fmla="*/ 1307383 w 8348229"/>
              <a:gd name="connsiteY997" fmla="*/ 1833144 h 6853097"/>
              <a:gd name="connsiteX998" fmla="*/ 1270127 w 8348229"/>
              <a:gd name="connsiteY998" fmla="*/ 1870890 h 6853097"/>
              <a:gd name="connsiteX999" fmla="*/ 1275029 w 8348229"/>
              <a:gd name="connsiteY999" fmla="*/ 1894911 h 6853097"/>
              <a:gd name="connsiteX1000" fmla="*/ 1353462 w 8348229"/>
              <a:gd name="connsiteY1000" fmla="*/ 1921872 h 6853097"/>
              <a:gd name="connsiteX1001" fmla="*/ 1356894 w 8348229"/>
              <a:gd name="connsiteY1001" fmla="*/ 1943931 h 6853097"/>
              <a:gd name="connsiteX1002" fmla="*/ 1464249 w 8348229"/>
              <a:gd name="connsiteY1002" fmla="*/ 1913538 h 6853097"/>
              <a:gd name="connsiteX1003" fmla="*/ 1443170 w 8348229"/>
              <a:gd name="connsiteY1003" fmla="*/ 1851282 h 6853097"/>
              <a:gd name="connsiteX1004" fmla="*/ 1366208 w 8348229"/>
              <a:gd name="connsiteY1004" fmla="*/ 1824811 h 6853097"/>
              <a:gd name="connsiteX1005" fmla="*/ 7973712 w 8348229"/>
              <a:gd name="connsiteY1005" fmla="*/ 2955229 h 6853097"/>
              <a:gd name="connsiteX1006" fmla="*/ 7998222 w 8348229"/>
              <a:gd name="connsiteY1006" fmla="*/ 3027780 h 6853097"/>
              <a:gd name="connsiteX1007" fmla="*/ 8002634 w 8348229"/>
              <a:gd name="connsiteY1007" fmla="*/ 3061114 h 6853097"/>
              <a:gd name="connsiteX1008" fmla="*/ 7999693 w 8348229"/>
              <a:gd name="connsiteY1008" fmla="*/ 3125821 h 6853097"/>
              <a:gd name="connsiteX1009" fmla="*/ 7999693 w 8348229"/>
              <a:gd name="connsiteY1009" fmla="*/ 3136116 h 6853097"/>
              <a:gd name="connsiteX1010" fmla="*/ 8052635 w 8348229"/>
              <a:gd name="connsiteY1010" fmla="*/ 3200823 h 6853097"/>
              <a:gd name="connsiteX1011" fmla="*/ 8114891 w 8348229"/>
              <a:gd name="connsiteY1011" fmla="*/ 3220921 h 6853097"/>
              <a:gd name="connsiteX1012" fmla="*/ 8098715 w 8348229"/>
              <a:gd name="connsiteY1012" fmla="*/ 3170430 h 6853097"/>
              <a:gd name="connsiteX1013" fmla="*/ 8070283 w 8348229"/>
              <a:gd name="connsiteY1013" fmla="*/ 3144449 h 6853097"/>
              <a:gd name="connsiteX1014" fmla="*/ 8048713 w 8348229"/>
              <a:gd name="connsiteY1014" fmla="*/ 3105233 h 6853097"/>
              <a:gd name="connsiteX1015" fmla="*/ 8063910 w 8348229"/>
              <a:gd name="connsiteY1015" fmla="*/ 3080232 h 6853097"/>
              <a:gd name="connsiteX1016" fmla="*/ 8059008 w 8348229"/>
              <a:gd name="connsiteY1016" fmla="*/ 3049349 h 6853097"/>
              <a:gd name="connsiteX1017" fmla="*/ 8036948 w 8348229"/>
              <a:gd name="connsiteY1017" fmla="*/ 2993465 h 6853097"/>
              <a:gd name="connsiteX1018" fmla="*/ 8042341 w 8348229"/>
              <a:gd name="connsiteY1018" fmla="*/ 2966994 h 6853097"/>
              <a:gd name="connsiteX1019" fmla="*/ 8074695 w 8348229"/>
              <a:gd name="connsiteY1019" fmla="*/ 2970916 h 6853097"/>
              <a:gd name="connsiteX1020" fmla="*/ 8122245 w 8348229"/>
              <a:gd name="connsiteY1020" fmla="*/ 2985132 h 6853097"/>
              <a:gd name="connsiteX1021" fmla="*/ 8104107 w 8348229"/>
              <a:gd name="connsiteY1021" fmla="*/ 2941993 h 6853097"/>
              <a:gd name="connsiteX1022" fmla="*/ 8074695 w 8348229"/>
              <a:gd name="connsiteY1022" fmla="*/ 2922385 h 6853097"/>
              <a:gd name="connsiteX1023" fmla="*/ 7973712 w 8348229"/>
              <a:gd name="connsiteY1023" fmla="*/ 2955229 h 6853097"/>
              <a:gd name="connsiteX1024" fmla="*/ 1361306 w 8348229"/>
              <a:gd name="connsiteY1024" fmla="*/ 2018443 h 6853097"/>
              <a:gd name="connsiteX1025" fmla="*/ 1378463 w 8348229"/>
              <a:gd name="connsiteY1025" fmla="*/ 2070895 h 6853097"/>
              <a:gd name="connsiteX1026" fmla="*/ 1457877 w 8348229"/>
              <a:gd name="connsiteY1026" fmla="*/ 2049816 h 6853097"/>
              <a:gd name="connsiteX1027" fmla="*/ 1303951 w 8348229"/>
              <a:gd name="connsiteY1027" fmla="*/ 1945402 h 6853097"/>
              <a:gd name="connsiteX1028" fmla="*/ 1158850 w 8348229"/>
              <a:gd name="connsiteY1028" fmla="*/ 1953245 h 6853097"/>
              <a:gd name="connsiteX1029" fmla="*/ 1256892 w 8348229"/>
              <a:gd name="connsiteY1029" fmla="*/ 1996874 h 6853097"/>
              <a:gd name="connsiteX1030" fmla="*/ 1361306 w 8348229"/>
              <a:gd name="connsiteY1030" fmla="*/ 2018443 h 6853097"/>
              <a:gd name="connsiteX1031" fmla="*/ 6118768 w 8348229"/>
              <a:gd name="connsiteY1031" fmla="*/ 4062607 h 6853097"/>
              <a:gd name="connsiteX1032" fmla="*/ 6119748 w 8348229"/>
              <a:gd name="connsiteY1032" fmla="*/ 4069470 h 6853097"/>
              <a:gd name="connsiteX1033" fmla="*/ 6300144 w 8348229"/>
              <a:gd name="connsiteY1033" fmla="*/ 4052313 h 6853097"/>
              <a:gd name="connsiteX1034" fmla="*/ 6300634 w 8348229"/>
              <a:gd name="connsiteY1034" fmla="*/ 4020449 h 6853097"/>
              <a:gd name="connsiteX1035" fmla="*/ 6308478 w 8348229"/>
              <a:gd name="connsiteY1035" fmla="*/ 3996919 h 6853097"/>
              <a:gd name="connsiteX1036" fmla="*/ 6336420 w 8348229"/>
              <a:gd name="connsiteY1036" fmla="*/ 3998390 h 6853097"/>
              <a:gd name="connsiteX1037" fmla="*/ 6338871 w 8348229"/>
              <a:gd name="connsiteY1037" fmla="*/ 3989566 h 6853097"/>
              <a:gd name="connsiteX1038" fmla="*/ 6313870 w 8348229"/>
              <a:gd name="connsiteY1038" fmla="*/ 3982704 h 6853097"/>
              <a:gd name="connsiteX1039" fmla="*/ 6261418 w 8348229"/>
              <a:gd name="connsiteY1039" fmla="*/ 3969958 h 6853097"/>
              <a:gd name="connsiteX1040" fmla="*/ 6192299 w 8348229"/>
              <a:gd name="connsiteY1040" fmla="*/ 3984664 h 6853097"/>
              <a:gd name="connsiteX1041" fmla="*/ 6285438 w 8348229"/>
              <a:gd name="connsiteY1041" fmla="*/ 4024371 h 6853097"/>
              <a:gd name="connsiteX1042" fmla="*/ 6220240 w 8348229"/>
              <a:gd name="connsiteY1042" fmla="*/ 4021430 h 6853097"/>
              <a:gd name="connsiteX1043" fmla="*/ 6133474 w 8348229"/>
              <a:gd name="connsiteY1043" fmla="*/ 4017018 h 6853097"/>
              <a:gd name="connsiteX1044" fmla="*/ 6132984 w 8348229"/>
              <a:gd name="connsiteY1044" fmla="*/ 4025842 h 6853097"/>
              <a:gd name="connsiteX1045" fmla="*/ 6170239 w 8348229"/>
              <a:gd name="connsiteY1045" fmla="*/ 4041038 h 6853097"/>
              <a:gd name="connsiteX1046" fmla="*/ 6118768 w 8348229"/>
              <a:gd name="connsiteY1046" fmla="*/ 4062607 h 6853097"/>
              <a:gd name="connsiteX1047" fmla="*/ 6563385 w 8348229"/>
              <a:gd name="connsiteY1047" fmla="*/ 2774343 h 6853097"/>
              <a:gd name="connsiteX1048" fmla="*/ 6536914 w 8348229"/>
              <a:gd name="connsiteY1048" fmla="*/ 2713067 h 6853097"/>
              <a:gd name="connsiteX1049" fmla="*/ 6478580 w 8348229"/>
              <a:gd name="connsiteY1049" fmla="*/ 2663556 h 6853097"/>
              <a:gd name="connsiteX1050" fmla="*/ 6441324 w 8348229"/>
              <a:gd name="connsiteY1050" fmla="*/ 2684634 h 6853097"/>
              <a:gd name="connsiteX1051" fmla="*/ 6457991 w 8348229"/>
              <a:gd name="connsiteY1051" fmla="*/ 2730224 h 6853097"/>
              <a:gd name="connsiteX1052" fmla="*/ 6529561 w 8348229"/>
              <a:gd name="connsiteY1052" fmla="*/ 2730224 h 6853097"/>
              <a:gd name="connsiteX1053" fmla="*/ 6563385 w 8348229"/>
              <a:gd name="connsiteY1053" fmla="*/ 2774343 h 6853097"/>
              <a:gd name="connsiteX1054" fmla="*/ 7920279 w 8348229"/>
              <a:gd name="connsiteY1054" fmla="*/ 1689024 h 6853097"/>
              <a:gd name="connsiteX1055" fmla="*/ 7889396 w 8348229"/>
              <a:gd name="connsiteY1055" fmla="*/ 1616473 h 6853097"/>
              <a:gd name="connsiteX1056" fmla="*/ 7800179 w 8348229"/>
              <a:gd name="connsiteY1056" fmla="*/ 1674808 h 6853097"/>
              <a:gd name="connsiteX1057" fmla="*/ 7920279 w 8348229"/>
              <a:gd name="connsiteY1057" fmla="*/ 1689024 h 6853097"/>
              <a:gd name="connsiteX1058" fmla="*/ 7906553 w 8348229"/>
              <a:gd name="connsiteY1058" fmla="*/ 3245922 h 6853097"/>
              <a:gd name="connsiteX1059" fmla="*/ 7914887 w 8348229"/>
              <a:gd name="connsiteY1059" fmla="*/ 3232196 h 6853097"/>
              <a:gd name="connsiteX1060" fmla="*/ 7873220 w 8348229"/>
              <a:gd name="connsiteY1060" fmla="*/ 3211117 h 6853097"/>
              <a:gd name="connsiteX1061" fmla="*/ 7902141 w 8348229"/>
              <a:gd name="connsiteY1061" fmla="*/ 3125331 h 6853097"/>
              <a:gd name="connsiteX1062" fmla="*/ 7848219 w 8348229"/>
              <a:gd name="connsiteY1062" fmla="*/ 3150331 h 6853097"/>
              <a:gd name="connsiteX1063" fmla="*/ 7829591 w 8348229"/>
              <a:gd name="connsiteY1063" fmla="*/ 3206215 h 6853097"/>
              <a:gd name="connsiteX1064" fmla="*/ 7906553 w 8348229"/>
              <a:gd name="connsiteY1064" fmla="*/ 3245922 h 6853097"/>
              <a:gd name="connsiteX1065" fmla="*/ 7976163 w 8348229"/>
              <a:gd name="connsiteY1065" fmla="*/ 2405216 h 6853097"/>
              <a:gd name="connsiteX1066" fmla="*/ 8034988 w 8348229"/>
              <a:gd name="connsiteY1066" fmla="*/ 2356686 h 6853097"/>
              <a:gd name="connsiteX1067" fmla="*/ 8034497 w 8348229"/>
              <a:gd name="connsiteY1067" fmla="*/ 2303253 h 6853097"/>
              <a:gd name="connsiteX1068" fmla="*/ 7992830 w 8348229"/>
              <a:gd name="connsiteY1068" fmla="*/ 2282174 h 6853097"/>
              <a:gd name="connsiteX1069" fmla="*/ 7962927 w 8348229"/>
              <a:gd name="connsiteY1069" fmla="*/ 2306195 h 6853097"/>
              <a:gd name="connsiteX1070" fmla="*/ 7976163 w 8348229"/>
              <a:gd name="connsiteY1070" fmla="*/ 2405216 h 6853097"/>
              <a:gd name="connsiteX1071" fmla="*/ 8137931 w 8348229"/>
              <a:gd name="connsiteY1071" fmla="*/ 2854736 h 6853097"/>
              <a:gd name="connsiteX1072" fmla="*/ 8234502 w 8348229"/>
              <a:gd name="connsiteY1072" fmla="*/ 2902287 h 6853097"/>
              <a:gd name="connsiteX1073" fmla="*/ 8229600 w 8348229"/>
              <a:gd name="connsiteY1073" fmla="*/ 2820422 h 6853097"/>
              <a:gd name="connsiteX1074" fmla="*/ 8202149 w 8348229"/>
              <a:gd name="connsiteY1074" fmla="*/ 2803265 h 6853097"/>
              <a:gd name="connsiteX1075" fmla="*/ 8137931 w 8348229"/>
              <a:gd name="connsiteY1075" fmla="*/ 2854736 h 6853097"/>
              <a:gd name="connsiteX1076" fmla="*/ 947571 w 8348229"/>
              <a:gd name="connsiteY1076" fmla="*/ 1759613 h 6853097"/>
              <a:gd name="connsiteX1077" fmla="*/ 979434 w 8348229"/>
              <a:gd name="connsiteY1077" fmla="*/ 1762555 h 6853097"/>
              <a:gd name="connsiteX1078" fmla="*/ 1049044 w 8348229"/>
              <a:gd name="connsiteY1078" fmla="*/ 1725299 h 6853097"/>
              <a:gd name="connsiteX1079" fmla="*/ 947571 w 8348229"/>
              <a:gd name="connsiteY1079" fmla="*/ 1759613 h 6853097"/>
              <a:gd name="connsiteX1080" fmla="*/ 6273673 w 8348229"/>
              <a:gd name="connsiteY1080" fmla="*/ 2288547 h 6853097"/>
              <a:gd name="connsiteX1081" fmla="*/ 6337890 w 8348229"/>
              <a:gd name="connsiteY1081" fmla="*/ 2337568 h 6853097"/>
              <a:gd name="connsiteX1082" fmla="*/ 6364851 w 8348229"/>
              <a:gd name="connsiteY1082" fmla="*/ 2288057 h 6853097"/>
              <a:gd name="connsiteX1083" fmla="*/ 6356028 w 8348229"/>
              <a:gd name="connsiteY1083" fmla="*/ 2278253 h 6853097"/>
              <a:gd name="connsiteX1084" fmla="*/ 6273673 w 8348229"/>
              <a:gd name="connsiteY1084" fmla="*/ 2288547 h 6853097"/>
              <a:gd name="connsiteX1085" fmla="*/ 8035968 w 8348229"/>
              <a:gd name="connsiteY1085" fmla="*/ 2765519 h 6853097"/>
              <a:gd name="connsiteX1086" fmla="*/ 8125186 w 8348229"/>
              <a:gd name="connsiteY1086" fmla="*/ 2712576 h 6853097"/>
              <a:gd name="connsiteX1087" fmla="*/ 8035968 w 8348229"/>
              <a:gd name="connsiteY1087" fmla="*/ 2765519 h 6853097"/>
              <a:gd name="connsiteX1088" fmla="*/ 7133007 w 8348229"/>
              <a:gd name="connsiteY1088" fmla="*/ 1507157 h 6853097"/>
              <a:gd name="connsiteX1089" fmla="*/ 7221244 w 8348229"/>
              <a:gd name="connsiteY1089" fmla="*/ 1489509 h 6853097"/>
              <a:gd name="connsiteX1090" fmla="*/ 7236440 w 8348229"/>
              <a:gd name="connsiteY1090" fmla="*/ 1474803 h 6853097"/>
              <a:gd name="connsiteX1091" fmla="*/ 7220753 w 8348229"/>
              <a:gd name="connsiteY1091" fmla="*/ 1464018 h 6853097"/>
              <a:gd name="connsiteX1092" fmla="*/ 7122712 w 8348229"/>
              <a:gd name="connsiteY1092" fmla="*/ 1469901 h 6853097"/>
              <a:gd name="connsiteX1093" fmla="*/ 7133007 w 8348229"/>
              <a:gd name="connsiteY1093" fmla="*/ 1507157 h 6853097"/>
              <a:gd name="connsiteX1094" fmla="*/ 2156912 w 8348229"/>
              <a:gd name="connsiteY1094" fmla="*/ 1108128 h 6853097"/>
              <a:gd name="connsiteX1095" fmla="*/ 2074067 w 8348229"/>
              <a:gd name="connsiteY1095" fmla="*/ 1088029 h 6853097"/>
              <a:gd name="connsiteX1096" fmla="*/ 2060831 w 8348229"/>
              <a:gd name="connsiteY1096" fmla="*/ 1108618 h 6853097"/>
              <a:gd name="connsiteX1097" fmla="*/ 2156912 w 8348229"/>
              <a:gd name="connsiteY1097" fmla="*/ 1108128 h 6853097"/>
              <a:gd name="connsiteX1098" fmla="*/ 8038909 w 8348229"/>
              <a:gd name="connsiteY1098" fmla="*/ 3349846 h 6853097"/>
              <a:gd name="connsiteX1099" fmla="*/ 8077146 w 8348229"/>
              <a:gd name="connsiteY1099" fmla="*/ 3303767 h 6853097"/>
              <a:gd name="connsiteX1100" fmla="*/ 8101166 w 8348229"/>
              <a:gd name="connsiteY1100" fmla="*/ 3247393 h 6853097"/>
              <a:gd name="connsiteX1101" fmla="*/ 8038909 w 8348229"/>
              <a:gd name="connsiteY1101" fmla="*/ 3349846 h 6853097"/>
              <a:gd name="connsiteX1102" fmla="*/ 7960476 w 8348229"/>
              <a:gd name="connsiteY1102" fmla="*/ 3821425 h 6853097"/>
              <a:gd name="connsiteX1103" fmla="*/ 8012438 w 8348229"/>
              <a:gd name="connsiteY1103" fmla="*/ 3774856 h 6853097"/>
              <a:gd name="connsiteX1104" fmla="*/ 7935476 w 8348229"/>
              <a:gd name="connsiteY1104" fmla="*/ 3767993 h 6853097"/>
              <a:gd name="connsiteX1105" fmla="*/ 7960476 w 8348229"/>
              <a:gd name="connsiteY1105" fmla="*/ 3821425 h 6853097"/>
              <a:gd name="connsiteX1106" fmla="*/ 7609488 w 8348229"/>
              <a:gd name="connsiteY1106" fmla="*/ 2925817 h 6853097"/>
              <a:gd name="connsiteX1107" fmla="*/ 7720275 w 8348229"/>
              <a:gd name="connsiteY1107" fmla="*/ 2941993 h 6853097"/>
              <a:gd name="connsiteX1108" fmla="*/ 7677137 w 8348229"/>
              <a:gd name="connsiteY1108" fmla="*/ 2898855 h 6853097"/>
              <a:gd name="connsiteX1109" fmla="*/ 7609488 w 8348229"/>
              <a:gd name="connsiteY1109" fmla="*/ 2925817 h 6853097"/>
              <a:gd name="connsiteX1110" fmla="*/ 6771233 w 8348229"/>
              <a:gd name="connsiteY1110" fmla="*/ 680177 h 6853097"/>
              <a:gd name="connsiteX1111" fmla="*/ 6791822 w 8348229"/>
              <a:gd name="connsiteY1111" fmla="*/ 655667 h 6853097"/>
              <a:gd name="connsiteX1112" fmla="*/ 6798685 w 8348229"/>
              <a:gd name="connsiteY1112" fmla="*/ 637529 h 6853097"/>
              <a:gd name="connsiteX1113" fmla="*/ 6781528 w 8348229"/>
              <a:gd name="connsiteY1113" fmla="*/ 627235 h 6853097"/>
              <a:gd name="connsiteX1114" fmla="*/ 6731527 w 8348229"/>
              <a:gd name="connsiteY1114" fmla="*/ 626744 h 6853097"/>
              <a:gd name="connsiteX1115" fmla="*/ 6771233 w 8348229"/>
              <a:gd name="connsiteY1115" fmla="*/ 680177 h 6853097"/>
              <a:gd name="connsiteX1116" fmla="*/ 8028615 w 8348229"/>
              <a:gd name="connsiteY1116" fmla="*/ 2803265 h 6853097"/>
              <a:gd name="connsiteX1117" fmla="*/ 7954104 w 8348229"/>
              <a:gd name="connsiteY1117" fmla="*/ 2836599 h 6853097"/>
              <a:gd name="connsiteX1118" fmla="*/ 8006066 w 8348229"/>
              <a:gd name="connsiteY1118" fmla="*/ 2844442 h 6853097"/>
              <a:gd name="connsiteX1119" fmla="*/ 8028615 w 8348229"/>
              <a:gd name="connsiteY1119" fmla="*/ 2803265 h 6853097"/>
              <a:gd name="connsiteX1120" fmla="*/ 892667 w 8348229"/>
              <a:gd name="connsiteY1120" fmla="*/ 1903734 h 6853097"/>
              <a:gd name="connsiteX1121" fmla="*/ 805411 w 8348229"/>
              <a:gd name="connsiteY1121" fmla="*/ 1981187 h 6853097"/>
              <a:gd name="connsiteX1122" fmla="*/ 892667 w 8348229"/>
              <a:gd name="connsiteY1122" fmla="*/ 1903734 h 6853097"/>
              <a:gd name="connsiteX1123" fmla="*/ 6140337 w 8348229"/>
              <a:gd name="connsiteY1123" fmla="*/ 3824366 h 6853097"/>
              <a:gd name="connsiteX1124" fmla="*/ 6130533 w 8348229"/>
              <a:gd name="connsiteY1124" fmla="*/ 3832210 h 6853097"/>
              <a:gd name="connsiteX1125" fmla="*/ 6158474 w 8348229"/>
              <a:gd name="connsiteY1125" fmla="*/ 3866524 h 6853097"/>
              <a:gd name="connsiteX1126" fmla="*/ 6191318 w 8348229"/>
              <a:gd name="connsiteY1126" fmla="*/ 3828288 h 6853097"/>
              <a:gd name="connsiteX1127" fmla="*/ 6140337 w 8348229"/>
              <a:gd name="connsiteY1127" fmla="*/ 3824366 h 6853097"/>
              <a:gd name="connsiteX1128" fmla="*/ 7625174 w 8348229"/>
              <a:gd name="connsiteY1128" fmla="*/ 2785617 h 6853097"/>
              <a:gd name="connsiteX1129" fmla="*/ 7693313 w 8348229"/>
              <a:gd name="connsiteY1129" fmla="*/ 2801794 h 6853097"/>
              <a:gd name="connsiteX1130" fmla="*/ 7625174 w 8348229"/>
              <a:gd name="connsiteY1130" fmla="*/ 2785617 h 6853097"/>
              <a:gd name="connsiteX1131" fmla="*/ 8067832 w 8348229"/>
              <a:gd name="connsiteY1131" fmla="*/ 2060601 h 6853097"/>
              <a:gd name="connsiteX1132" fmla="*/ 8075185 w 8348229"/>
              <a:gd name="connsiteY1132" fmla="*/ 2056189 h 6853097"/>
              <a:gd name="connsiteX1133" fmla="*/ 8038909 w 8348229"/>
              <a:gd name="connsiteY1133" fmla="*/ 1998344 h 6853097"/>
              <a:gd name="connsiteX1134" fmla="*/ 8019791 w 8348229"/>
              <a:gd name="connsiteY1134" fmla="*/ 2040502 h 6853097"/>
              <a:gd name="connsiteX1135" fmla="*/ 8067832 w 8348229"/>
              <a:gd name="connsiteY1135" fmla="*/ 2060601 h 6853097"/>
              <a:gd name="connsiteX1136" fmla="*/ 951002 w 8348229"/>
              <a:gd name="connsiteY1136" fmla="*/ 1627257 h 6853097"/>
              <a:gd name="connsiteX1137" fmla="*/ 904923 w 8348229"/>
              <a:gd name="connsiteY1137" fmla="*/ 1641964 h 6853097"/>
              <a:gd name="connsiteX1138" fmla="*/ 947080 w 8348229"/>
              <a:gd name="connsiteY1138" fmla="*/ 1687553 h 6853097"/>
              <a:gd name="connsiteX1139" fmla="*/ 957375 w 8348229"/>
              <a:gd name="connsiteY1139" fmla="*/ 1682651 h 6853097"/>
              <a:gd name="connsiteX1140" fmla="*/ 951002 w 8348229"/>
              <a:gd name="connsiteY1140" fmla="*/ 1627257 h 6853097"/>
              <a:gd name="connsiteX1141" fmla="*/ 7855572 w 8348229"/>
              <a:gd name="connsiteY1141" fmla="*/ 3889074 h 6853097"/>
              <a:gd name="connsiteX1142" fmla="*/ 7903122 w 8348229"/>
              <a:gd name="connsiteY1142" fmla="*/ 3835151 h 6853097"/>
              <a:gd name="connsiteX1143" fmla="*/ 7846258 w 8348229"/>
              <a:gd name="connsiteY1143" fmla="*/ 3840544 h 6853097"/>
              <a:gd name="connsiteX1144" fmla="*/ 7855572 w 8348229"/>
              <a:gd name="connsiteY1144" fmla="*/ 3889074 h 6853097"/>
              <a:gd name="connsiteX1145" fmla="*/ 7100652 w 8348229"/>
              <a:gd name="connsiteY1145" fmla="*/ 853710 h 6853097"/>
              <a:gd name="connsiteX1146" fmla="*/ 7104574 w 8348229"/>
              <a:gd name="connsiteY1146" fmla="*/ 844887 h 6853097"/>
              <a:gd name="connsiteX1147" fmla="*/ 7071240 w 8348229"/>
              <a:gd name="connsiteY1147" fmla="*/ 835573 h 6853097"/>
              <a:gd name="connsiteX1148" fmla="*/ 7043298 w 8348229"/>
              <a:gd name="connsiteY1148" fmla="*/ 866456 h 6853097"/>
              <a:gd name="connsiteX1149" fmla="*/ 7100652 w 8348229"/>
              <a:gd name="connsiteY1149" fmla="*/ 853710 h 6853097"/>
              <a:gd name="connsiteX1150" fmla="*/ 8189893 w 8348229"/>
              <a:gd name="connsiteY1150" fmla="*/ 2580711 h 6853097"/>
              <a:gd name="connsiteX1151" fmla="*/ 8167344 w 8348229"/>
              <a:gd name="connsiteY1151" fmla="*/ 2647379 h 6853097"/>
              <a:gd name="connsiteX1152" fmla="*/ 8189893 w 8348229"/>
              <a:gd name="connsiteY1152" fmla="*/ 2580711 h 6853097"/>
              <a:gd name="connsiteX1153" fmla="*/ 7924691 w 8348229"/>
              <a:gd name="connsiteY1153" fmla="*/ 3706717 h 6853097"/>
              <a:gd name="connsiteX1154" fmla="*/ 7949692 w 8348229"/>
              <a:gd name="connsiteY1154" fmla="*/ 3656716 h 6853097"/>
              <a:gd name="connsiteX1155" fmla="*/ 7891357 w 8348229"/>
              <a:gd name="connsiteY1155" fmla="*/ 3659167 h 6853097"/>
              <a:gd name="connsiteX1156" fmla="*/ 7924691 w 8348229"/>
              <a:gd name="connsiteY1156" fmla="*/ 3706717 h 6853097"/>
              <a:gd name="connsiteX1157" fmla="*/ 8091362 w 8348229"/>
              <a:gd name="connsiteY1157" fmla="*/ 2622378 h 6853097"/>
              <a:gd name="connsiteX1158" fmla="*/ 8030576 w 8348229"/>
              <a:gd name="connsiteY1158" fmla="*/ 2630712 h 6853097"/>
              <a:gd name="connsiteX1159" fmla="*/ 8091362 w 8348229"/>
              <a:gd name="connsiteY1159" fmla="*/ 2622378 h 6853097"/>
              <a:gd name="connsiteX1160" fmla="*/ 1321109 w 8348229"/>
              <a:gd name="connsiteY1160" fmla="*/ 4322907 h 6853097"/>
              <a:gd name="connsiteX1161" fmla="*/ 1324050 w 8348229"/>
              <a:gd name="connsiteY1161" fmla="*/ 4337614 h 6853097"/>
              <a:gd name="connsiteX1162" fmla="*/ 1393659 w 8348229"/>
              <a:gd name="connsiteY1162" fmla="*/ 4319476 h 6853097"/>
              <a:gd name="connsiteX1163" fmla="*/ 1390718 w 8348229"/>
              <a:gd name="connsiteY1163" fmla="*/ 4308201 h 6853097"/>
              <a:gd name="connsiteX1164" fmla="*/ 1321109 w 8348229"/>
              <a:gd name="connsiteY1164" fmla="*/ 4322907 h 685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Lst>
            <a:rect l="l" t="t" r="r" b="b"/>
            <a:pathLst>
              <a:path w="8348229" h="6853097">
                <a:moveTo>
                  <a:pt x="8049203" y="3490045"/>
                </a:moveTo>
                <a:cubicBezTo>
                  <a:pt x="8085479" y="3477790"/>
                  <a:pt x="8120284" y="3475829"/>
                  <a:pt x="8148716" y="3510144"/>
                </a:cubicBezTo>
                <a:cubicBezTo>
                  <a:pt x="8176657" y="3455731"/>
                  <a:pt x="8228620" y="3481221"/>
                  <a:pt x="8271268" y="3467496"/>
                </a:cubicBezTo>
                <a:cubicBezTo>
                  <a:pt x="8281562" y="3487104"/>
                  <a:pt x="8291366" y="3506222"/>
                  <a:pt x="8304602" y="3531223"/>
                </a:cubicBezTo>
                <a:cubicBezTo>
                  <a:pt x="8286464" y="3535635"/>
                  <a:pt x="8270287" y="3539556"/>
                  <a:pt x="8248228" y="3544948"/>
                </a:cubicBezTo>
                <a:cubicBezTo>
                  <a:pt x="8256561" y="3550341"/>
                  <a:pt x="8263424" y="3552792"/>
                  <a:pt x="8267836" y="3557203"/>
                </a:cubicBezTo>
                <a:cubicBezTo>
                  <a:pt x="8275190" y="3564557"/>
                  <a:pt x="8286954" y="3573871"/>
                  <a:pt x="8286954" y="3582204"/>
                </a:cubicBezTo>
                <a:cubicBezTo>
                  <a:pt x="8286464" y="3592498"/>
                  <a:pt x="8277641" y="3607205"/>
                  <a:pt x="8268817" y="3611126"/>
                </a:cubicBezTo>
                <a:cubicBezTo>
                  <a:pt x="8240875" y="3622891"/>
                  <a:pt x="8210972" y="3631715"/>
                  <a:pt x="8181559" y="3639068"/>
                </a:cubicBezTo>
                <a:cubicBezTo>
                  <a:pt x="8163422" y="3643970"/>
                  <a:pt x="8140383" y="3652304"/>
                  <a:pt x="8126656" y="3644951"/>
                </a:cubicBezTo>
                <a:cubicBezTo>
                  <a:pt x="8097244" y="3629754"/>
                  <a:pt x="8074695" y="3639559"/>
                  <a:pt x="8049203" y="3650833"/>
                </a:cubicBezTo>
                <a:cubicBezTo>
                  <a:pt x="8066361" y="3662598"/>
                  <a:pt x="8083518" y="3674853"/>
                  <a:pt x="8094793" y="3682697"/>
                </a:cubicBezTo>
                <a:cubicBezTo>
                  <a:pt x="8137441" y="3690050"/>
                  <a:pt x="8176167" y="3694952"/>
                  <a:pt x="8213423" y="3705246"/>
                </a:cubicBezTo>
                <a:cubicBezTo>
                  <a:pt x="8222247" y="3707697"/>
                  <a:pt x="8231561" y="3726815"/>
                  <a:pt x="8231071" y="3737600"/>
                </a:cubicBezTo>
                <a:cubicBezTo>
                  <a:pt x="8231071" y="3745443"/>
                  <a:pt x="8215384" y="3753286"/>
                  <a:pt x="8206070" y="3760149"/>
                </a:cubicBezTo>
                <a:cubicBezTo>
                  <a:pt x="8198717" y="3765542"/>
                  <a:pt x="8189893" y="3768973"/>
                  <a:pt x="8181559" y="3773385"/>
                </a:cubicBezTo>
                <a:cubicBezTo>
                  <a:pt x="8188422" y="3780738"/>
                  <a:pt x="8195286" y="3788091"/>
                  <a:pt x="8201168" y="3795934"/>
                </a:cubicBezTo>
                <a:cubicBezTo>
                  <a:pt x="8208521" y="3805739"/>
                  <a:pt x="8221757" y="3818484"/>
                  <a:pt x="8219796" y="3826817"/>
                </a:cubicBezTo>
                <a:cubicBezTo>
                  <a:pt x="8216365" y="3840544"/>
                  <a:pt x="8203129" y="3852308"/>
                  <a:pt x="8193325" y="3864564"/>
                </a:cubicBezTo>
                <a:cubicBezTo>
                  <a:pt x="8192344" y="3866034"/>
                  <a:pt x="8188422" y="3865054"/>
                  <a:pt x="8186462" y="3866034"/>
                </a:cubicBezTo>
                <a:cubicBezTo>
                  <a:pt x="8170775" y="3872407"/>
                  <a:pt x="8155579" y="3878780"/>
                  <a:pt x="8139892" y="3885152"/>
                </a:cubicBezTo>
                <a:cubicBezTo>
                  <a:pt x="8139892" y="3867995"/>
                  <a:pt x="8139892" y="3850348"/>
                  <a:pt x="8139892" y="3828288"/>
                </a:cubicBezTo>
                <a:cubicBezTo>
                  <a:pt x="8101166" y="3835151"/>
                  <a:pt x="8060479" y="3842504"/>
                  <a:pt x="8018811" y="3849367"/>
                </a:cubicBezTo>
                <a:cubicBezTo>
                  <a:pt x="8021262" y="3851328"/>
                  <a:pt x="8026654" y="3857210"/>
                  <a:pt x="8033027" y="3860642"/>
                </a:cubicBezTo>
                <a:cubicBezTo>
                  <a:pt x="8057047" y="3873387"/>
                  <a:pt x="8080087" y="3890544"/>
                  <a:pt x="8105577" y="3897407"/>
                </a:cubicBezTo>
                <a:cubicBezTo>
                  <a:pt x="8144794" y="3907702"/>
                  <a:pt x="8147245" y="3941526"/>
                  <a:pt x="8148716" y="3967507"/>
                </a:cubicBezTo>
                <a:cubicBezTo>
                  <a:pt x="8149696" y="3987606"/>
                  <a:pt x="8132539" y="4016528"/>
                  <a:pt x="8114891" y="4026822"/>
                </a:cubicBezTo>
                <a:cubicBezTo>
                  <a:pt x="8091362" y="4040548"/>
                  <a:pt x="8059008" y="4054764"/>
                  <a:pt x="8030576" y="4028783"/>
                </a:cubicBezTo>
                <a:cubicBezTo>
                  <a:pt x="8056067" y="4016528"/>
                  <a:pt x="8081067" y="4004273"/>
                  <a:pt x="8108028" y="3991037"/>
                </a:cubicBezTo>
                <a:cubicBezTo>
                  <a:pt x="8080577" y="3949369"/>
                  <a:pt x="8065381" y="3979272"/>
                  <a:pt x="8043321" y="3999371"/>
                </a:cubicBezTo>
                <a:cubicBezTo>
                  <a:pt x="8041360" y="3940056"/>
                  <a:pt x="8005576" y="3992017"/>
                  <a:pt x="7988908" y="3969468"/>
                </a:cubicBezTo>
                <a:cubicBezTo>
                  <a:pt x="7986947" y="3984174"/>
                  <a:pt x="7985477" y="3992998"/>
                  <a:pt x="7984006" y="4003292"/>
                </a:cubicBezTo>
                <a:cubicBezTo>
                  <a:pt x="7998222" y="4000841"/>
                  <a:pt x="8010968" y="3998390"/>
                  <a:pt x="8026654" y="3995449"/>
                </a:cubicBezTo>
                <a:cubicBezTo>
                  <a:pt x="8028615" y="4008685"/>
                  <a:pt x="8030086" y="4019469"/>
                  <a:pt x="8031556" y="4029763"/>
                </a:cubicBezTo>
                <a:cubicBezTo>
                  <a:pt x="8023223" y="4030254"/>
                  <a:pt x="8014889" y="4030254"/>
                  <a:pt x="8006556" y="4031724"/>
                </a:cubicBezTo>
                <a:cubicBezTo>
                  <a:pt x="7981065" y="4037607"/>
                  <a:pt x="7956064" y="4049372"/>
                  <a:pt x="7930574" y="4048882"/>
                </a:cubicBezTo>
                <a:cubicBezTo>
                  <a:pt x="7893808" y="4048391"/>
                  <a:pt x="7860474" y="4050842"/>
                  <a:pt x="7829101" y="4071921"/>
                </a:cubicBezTo>
                <a:cubicBezTo>
                  <a:pt x="7818806" y="4079274"/>
                  <a:pt x="7804100" y="4080255"/>
                  <a:pt x="7788413" y="4085157"/>
                </a:cubicBezTo>
                <a:cubicBezTo>
                  <a:pt x="7785962" y="4094471"/>
                  <a:pt x="7783511" y="4106726"/>
                  <a:pt x="7779589" y="4122903"/>
                </a:cubicBezTo>
                <a:cubicBezTo>
                  <a:pt x="7814395" y="4120942"/>
                  <a:pt x="7847238" y="4118981"/>
                  <a:pt x="7879592" y="4118491"/>
                </a:cubicBezTo>
                <a:cubicBezTo>
                  <a:pt x="7886945" y="4118491"/>
                  <a:pt x="7899690" y="4122903"/>
                  <a:pt x="7900181" y="4127315"/>
                </a:cubicBezTo>
                <a:cubicBezTo>
                  <a:pt x="7906553" y="4158198"/>
                  <a:pt x="7933025" y="4159668"/>
                  <a:pt x="7955574" y="4167512"/>
                </a:cubicBezTo>
                <a:cubicBezTo>
                  <a:pt x="7966849" y="4171433"/>
                  <a:pt x="7979104" y="4174865"/>
                  <a:pt x="7988418" y="4181728"/>
                </a:cubicBezTo>
                <a:cubicBezTo>
                  <a:pt x="7995281" y="4186630"/>
                  <a:pt x="8001164" y="4197905"/>
                  <a:pt x="8000673" y="4205258"/>
                </a:cubicBezTo>
                <a:cubicBezTo>
                  <a:pt x="8000183" y="4211630"/>
                  <a:pt x="7989889" y="4219964"/>
                  <a:pt x="7982535" y="4222415"/>
                </a:cubicBezTo>
                <a:cubicBezTo>
                  <a:pt x="7927632" y="4241043"/>
                  <a:pt x="7865866" y="4232219"/>
                  <a:pt x="7825669" y="4203787"/>
                </a:cubicBezTo>
                <a:cubicBezTo>
                  <a:pt x="7789884" y="4178787"/>
                  <a:pt x="7776648" y="4195454"/>
                  <a:pt x="7752138" y="4204768"/>
                </a:cubicBezTo>
                <a:cubicBezTo>
                  <a:pt x="7743805" y="4207709"/>
                  <a:pt x="7731059" y="4212121"/>
                  <a:pt x="7726157" y="4208199"/>
                </a:cubicBezTo>
                <a:cubicBezTo>
                  <a:pt x="7703117" y="4191532"/>
                  <a:pt x="7682039" y="4172414"/>
                  <a:pt x="7666352" y="4158688"/>
                </a:cubicBezTo>
                <a:cubicBezTo>
                  <a:pt x="7673215" y="4130256"/>
                  <a:pt x="7682529" y="4107216"/>
                  <a:pt x="7683509" y="4083196"/>
                </a:cubicBezTo>
                <a:cubicBezTo>
                  <a:pt x="7685960" y="4045940"/>
                  <a:pt x="7713412" y="4038097"/>
                  <a:pt x="7739393" y="4026332"/>
                </a:cubicBezTo>
                <a:cubicBezTo>
                  <a:pt x="7769785" y="4012606"/>
                  <a:pt x="7799688" y="3997410"/>
                  <a:pt x="7829591" y="3983194"/>
                </a:cubicBezTo>
                <a:cubicBezTo>
                  <a:pt x="7827630" y="3978292"/>
                  <a:pt x="7825669" y="3973880"/>
                  <a:pt x="7824199" y="3968978"/>
                </a:cubicBezTo>
                <a:cubicBezTo>
                  <a:pt x="7813904" y="3972409"/>
                  <a:pt x="7803120" y="3974860"/>
                  <a:pt x="7793316" y="3978782"/>
                </a:cubicBezTo>
                <a:cubicBezTo>
                  <a:pt x="7787923" y="3981233"/>
                  <a:pt x="7783511" y="3986135"/>
                  <a:pt x="7778119" y="3989076"/>
                </a:cubicBezTo>
                <a:cubicBezTo>
                  <a:pt x="7753609" y="4001822"/>
                  <a:pt x="7721745" y="4009175"/>
                  <a:pt x="7709490" y="3984174"/>
                </a:cubicBezTo>
                <a:cubicBezTo>
                  <a:pt x="7702627" y="3969958"/>
                  <a:pt x="7723216" y="3939565"/>
                  <a:pt x="7734981" y="3918977"/>
                </a:cubicBezTo>
                <a:cubicBezTo>
                  <a:pt x="7739883" y="3909663"/>
                  <a:pt x="7754099" y="3905741"/>
                  <a:pt x="7762432" y="3899858"/>
                </a:cubicBezTo>
                <a:cubicBezTo>
                  <a:pt x="7745275" y="3869466"/>
                  <a:pt x="7729589" y="3842504"/>
                  <a:pt x="7715372" y="3814562"/>
                </a:cubicBezTo>
                <a:cubicBezTo>
                  <a:pt x="7711941" y="3808190"/>
                  <a:pt x="7710960" y="3794464"/>
                  <a:pt x="7714392" y="3792013"/>
                </a:cubicBezTo>
                <a:cubicBezTo>
                  <a:pt x="7722726" y="3786130"/>
                  <a:pt x="7735962" y="3780738"/>
                  <a:pt x="7743805" y="3783679"/>
                </a:cubicBezTo>
                <a:cubicBezTo>
                  <a:pt x="7771256" y="3794464"/>
                  <a:pt x="7790865" y="3781228"/>
                  <a:pt x="7810473" y="3767012"/>
                </a:cubicBezTo>
                <a:cubicBezTo>
                  <a:pt x="7834983" y="3749365"/>
                  <a:pt x="7855082" y="3729756"/>
                  <a:pt x="7825669" y="3702305"/>
                </a:cubicBezTo>
                <a:cubicBezTo>
                  <a:pt x="7835963" y="3685638"/>
                  <a:pt x="7844787" y="3671422"/>
                  <a:pt x="7853611" y="3657206"/>
                </a:cubicBezTo>
                <a:cubicBezTo>
                  <a:pt x="7808512" y="3635147"/>
                  <a:pt x="7771746" y="3649363"/>
                  <a:pt x="7763413" y="3695442"/>
                </a:cubicBezTo>
                <a:cubicBezTo>
                  <a:pt x="7743315" y="3670932"/>
                  <a:pt x="7726157" y="3650343"/>
                  <a:pt x="7708509" y="3628774"/>
                </a:cubicBezTo>
                <a:cubicBezTo>
                  <a:pt x="7731550" y="3608675"/>
                  <a:pt x="7750177" y="3592989"/>
                  <a:pt x="7761942" y="3582694"/>
                </a:cubicBezTo>
                <a:cubicBezTo>
                  <a:pt x="7761942" y="3559655"/>
                  <a:pt x="7761942" y="3543478"/>
                  <a:pt x="7761942" y="3527301"/>
                </a:cubicBezTo>
                <a:cubicBezTo>
                  <a:pt x="7782041" y="3528281"/>
                  <a:pt x="7801649" y="3529262"/>
                  <a:pt x="7831061" y="3531223"/>
                </a:cubicBezTo>
                <a:cubicBezTo>
                  <a:pt x="7816355" y="3549850"/>
                  <a:pt x="7809493" y="3558674"/>
                  <a:pt x="7799688" y="3571420"/>
                </a:cubicBezTo>
                <a:cubicBezTo>
                  <a:pt x="7811944" y="3581714"/>
                  <a:pt x="7824199" y="3592008"/>
                  <a:pt x="7834983" y="3600342"/>
                </a:cubicBezTo>
                <a:cubicBezTo>
                  <a:pt x="7878612" y="3561125"/>
                  <a:pt x="7853121" y="3523869"/>
                  <a:pt x="7840375" y="3488084"/>
                </a:cubicBezTo>
                <a:cubicBezTo>
                  <a:pt x="7837924" y="3481221"/>
                  <a:pt x="7822728" y="3475829"/>
                  <a:pt x="7813414" y="3475829"/>
                </a:cubicBezTo>
                <a:cubicBezTo>
                  <a:pt x="7799198" y="3475829"/>
                  <a:pt x="7785472" y="3482692"/>
                  <a:pt x="7771256" y="3483672"/>
                </a:cubicBezTo>
                <a:cubicBezTo>
                  <a:pt x="7765864" y="3484163"/>
                  <a:pt x="7755570" y="3478280"/>
                  <a:pt x="7754589" y="3473868"/>
                </a:cubicBezTo>
                <a:cubicBezTo>
                  <a:pt x="7752628" y="3466515"/>
                  <a:pt x="7755570" y="3450829"/>
                  <a:pt x="7758511" y="3450338"/>
                </a:cubicBezTo>
                <a:cubicBezTo>
                  <a:pt x="7780570" y="3446417"/>
                  <a:pt x="7803610" y="3444456"/>
                  <a:pt x="7826159" y="3442985"/>
                </a:cubicBezTo>
                <a:cubicBezTo>
                  <a:pt x="7840375" y="3442005"/>
                  <a:pt x="7856552" y="3445927"/>
                  <a:pt x="7868808" y="3441025"/>
                </a:cubicBezTo>
                <a:cubicBezTo>
                  <a:pt x="7886455" y="3434162"/>
                  <a:pt x="7901651" y="3421416"/>
                  <a:pt x="7920769" y="3409651"/>
                </a:cubicBezTo>
                <a:cubicBezTo>
                  <a:pt x="7917828" y="3392494"/>
                  <a:pt x="7910475" y="3384651"/>
                  <a:pt x="7887435" y="3390533"/>
                </a:cubicBezTo>
                <a:cubicBezTo>
                  <a:pt x="7857042" y="3397886"/>
                  <a:pt x="7825669" y="3415534"/>
                  <a:pt x="7797237" y="3396906"/>
                </a:cubicBezTo>
                <a:cubicBezTo>
                  <a:pt x="7798708" y="3377298"/>
                  <a:pt x="7804100" y="3360630"/>
                  <a:pt x="7800179" y="3346414"/>
                </a:cubicBezTo>
                <a:cubicBezTo>
                  <a:pt x="7797237" y="3336120"/>
                  <a:pt x="7783511" y="3326806"/>
                  <a:pt x="7772236" y="3321414"/>
                </a:cubicBezTo>
                <a:cubicBezTo>
                  <a:pt x="7761942" y="3316512"/>
                  <a:pt x="7748707" y="3318963"/>
                  <a:pt x="7737432" y="3316022"/>
                </a:cubicBezTo>
                <a:cubicBezTo>
                  <a:pt x="7682529" y="3302296"/>
                  <a:pt x="7678117" y="3293962"/>
                  <a:pt x="7698705" y="3236608"/>
                </a:cubicBezTo>
                <a:cubicBezTo>
                  <a:pt x="7691352" y="3232686"/>
                  <a:pt x="7681548" y="3227784"/>
                  <a:pt x="7671254" y="3222392"/>
                </a:cubicBezTo>
                <a:cubicBezTo>
                  <a:pt x="7672725" y="3217980"/>
                  <a:pt x="7674195" y="3213568"/>
                  <a:pt x="7675666" y="3208666"/>
                </a:cubicBezTo>
                <a:cubicBezTo>
                  <a:pt x="7695274" y="3208666"/>
                  <a:pt x="7714882" y="3208666"/>
                  <a:pt x="7734491" y="3208666"/>
                </a:cubicBezTo>
                <a:cubicBezTo>
                  <a:pt x="7732530" y="3218960"/>
                  <a:pt x="7731059" y="3229255"/>
                  <a:pt x="7727138" y="3250824"/>
                </a:cubicBezTo>
                <a:cubicBezTo>
                  <a:pt x="7742334" y="3247393"/>
                  <a:pt x="7757530" y="3247883"/>
                  <a:pt x="7767825" y="3241020"/>
                </a:cubicBezTo>
                <a:cubicBezTo>
                  <a:pt x="7779589" y="3232196"/>
                  <a:pt x="7786943" y="3217490"/>
                  <a:pt x="7799198" y="3201313"/>
                </a:cubicBezTo>
                <a:cubicBezTo>
                  <a:pt x="7734001" y="3184646"/>
                  <a:pt x="7768315" y="3141508"/>
                  <a:pt x="7777629" y="3099840"/>
                </a:cubicBezTo>
                <a:cubicBezTo>
                  <a:pt x="7728608" y="3096409"/>
                  <a:pt x="7683999" y="3093467"/>
                  <a:pt x="7639390" y="3090526"/>
                </a:cubicBezTo>
                <a:cubicBezTo>
                  <a:pt x="7638900" y="3087095"/>
                  <a:pt x="7638900" y="3083663"/>
                  <a:pt x="7638410" y="3079742"/>
                </a:cubicBezTo>
                <a:cubicBezTo>
                  <a:pt x="7651646" y="3073369"/>
                  <a:pt x="7664881" y="3067487"/>
                  <a:pt x="7678607" y="3061114"/>
                </a:cubicBezTo>
                <a:cubicBezTo>
                  <a:pt x="7678117" y="3059643"/>
                  <a:pt x="7677627" y="3058173"/>
                  <a:pt x="7677137" y="3057192"/>
                </a:cubicBezTo>
                <a:cubicBezTo>
                  <a:pt x="7664391" y="3058663"/>
                  <a:pt x="7651155" y="3061114"/>
                  <a:pt x="7638410" y="3060133"/>
                </a:cubicBezTo>
                <a:cubicBezTo>
                  <a:pt x="7633508" y="3059643"/>
                  <a:pt x="7629586" y="3050819"/>
                  <a:pt x="7625174" y="3045427"/>
                </a:cubicBezTo>
                <a:cubicBezTo>
                  <a:pt x="7630567" y="3041996"/>
                  <a:pt x="7635959" y="3037094"/>
                  <a:pt x="7641841" y="3036113"/>
                </a:cubicBezTo>
                <a:cubicBezTo>
                  <a:pt x="7648704" y="3035133"/>
                  <a:pt x="7657528" y="3041015"/>
                  <a:pt x="7662921" y="3038074"/>
                </a:cubicBezTo>
                <a:cubicBezTo>
                  <a:pt x="7692823" y="3023858"/>
                  <a:pt x="7708509" y="3034643"/>
                  <a:pt x="7714882" y="3064545"/>
                </a:cubicBezTo>
                <a:cubicBezTo>
                  <a:pt x="7750668" y="3052290"/>
                  <a:pt x="7750668" y="3052290"/>
                  <a:pt x="7719784" y="2984151"/>
                </a:cubicBezTo>
                <a:cubicBezTo>
                  <a:pt x="7702627" y="2995426"/>
                  <a:pt x="7684980" y="3006701"/>
                  <a:pt x="7666352" y="3018466"/>
                </a:cubicBezTo>
                <a:cubicBezTo>
                  <a:pt x="7650175" y="2981210"/>
                  <a:pt x="7635469" y="2977779"/>
                  <a:pt x="7605566" y="3000818"/>
                </a:cubicBezTo>
                <a:cubicBezTo>
                  <a:pt x="7585468" y="2974837"/>
                  <a:pt x="7564389" y="2946405"/>
                  <a:pt x="7523702" y="2971896"/>
                </a:cubicBezTo>
                <a:cubicBezTo>
                  <a:pt x="7527623" y="2991504"/>
                  <a:pt x="7528604" y="3009152"/>
                  <a:pt x="7558506" y="3010622"/>
                </a:cubicBezTo>
                <a:cubicBezTo>
                  <a:pt x="7583507" y="3012093"/>
                  <a:pt x="7587919" y="3064055"/>
                  <a:pt x="7566349" y="3093958"/>
                </a:cubicBezTo>
                <a:cubicBezTo>
                  <a:pt x="7562428" y="3099350"/>
                  <a:pt x="7556055" y="3103762"/>
                  <a:pt x="7553604" y="3106213"/>
                </a:cubicBezTo>
                <a:cubicBezTo>
                  <a:pt x="7559977" y="3129253"/>
                  <a:pt x="7565369" y="3148371"/>
                  <a:pt x="7572232" y="3172881"/>
                </a:cubicBezTo>
                <a:cubicBezTo>
                  <a:pt x="7553114" y="3176803"/>
                  <a:pt x="7536447" y="3179744"/>
                  <a:pt x="7524682" y="3182195"/>
                </a:cubicBezTo>
                <a:cubicBezTo>
                  <a:pt x="7512917" y="3197392"/>
                  <a:pt x="7502622" y="3211117"/>
                  <a:pt x="7488407" y="3229255"/>
                </a:cubicBezTo>
                <a:cubicBezTo>
                  <a:pt x="7491838" y="3235138"/>
                  <a:pt x="7498211" y="3247393"/>
                  <a:pt x="7505564" y="3260628"/>
                </a:cubicBezTo>
                <a:cubicBezTo>
                  <a:pt x="7491838" y="3274844"/>
                  <a:pt x="7477622" y="3289060"/>
                  <a:pt x="7459485" y="3307198"/>
                </a:cubicBezTo>
                <a:cubicBezTo>
                  <a:pt x="7459485" y="3307688"/>
                  <a:pt x="7463896" y="3315041"/>
                  <a:pt x="7471250" y="3327296"/>
                </a:cubicBezTo>
                <a:cubicBezTo>
                  <a:pt x="7450661" y="3333669"/>
                  <a:pt x="7433013" y="3339552"/>
                  <a:pt x="7408013" y="3347395"/>
                </a:cubicBezTo>
                <a:cubicBezTo>
                  <a:pt x="7420758" y="3358179"/>
                  <a:pt x="7430562" y="3366513"/>
                  <a:pt x="7446249" y="3379258"/>
                </a:cubicBezTo>
                <a:cubicBezTo>
                  <a:pt x="7425660" y="3390533"/>
                  <a:pt x="7404581" y="3398867"/>
                  <a:pt x="7387914" y="3412102"/>
                </a:cubicBezTo>
                <a:cubicBezTo>
                  <a:pt x="7370757" y="3425828"/>
                  <a:pt x="7353109" y="3442985"/>
                  <a:pt x="7344776" y="3462594"/>
                </a:cubicBezTo>
                <a:cubicBezTo>
                  <a:pt x="7333992" y="3489065"/>
                  <a:pt x="7319775" y="3487104"/>
                  <a:pt x="7299186" y="3480731"/>
                </a:cubicBezTo>
                <a:cubicBezTo>
                  <a:pt x="7288402" y="3477300"/>
                  <a:pt x="7276637" y="3476810"/>
                  <a:pt x="7261441" y="3474359"/>
                </a:cubicBezTo>
                <a:cubicBezTo>
                  <a:pt x="7274186" y="3488574"/>
                  <a:pt x="7283010" y="3498379"/>
                  <a:pt x="7297716" y="3515046"/>
                </a:cubicBezTo>
                <a:cubicBezTo>
                  <a:pt x="7256539" y="3515046"/>
                  <a:pt x="7226636" y="3513575"/>
                  <a:pt x="7197224" y="3515536"/>
                </a:cubicBezTo>
                <a:cubicBezTo>
                  <a:pt x="7182517" y="3516516"/>
                  <a:pt x="7167321" y="3522399"/>
                  <a:pt x="7153595" y="3528281"/>
                </a:cubicBezTo>
                <a:cubicBezTo>
                  <a:pt x="7108496" y="3548380"/>
                  <a:pt x="7069770" y="3533674"/>
                  <a:pt x="7048691" y="3477790"/>
                </a:cubicBezTo>
                <a:cubicBezTo>
                  <a:pt x="7031533" y="3495437"/>
                  <a:pt x="7017317" y="3510144"/>
                  <a:pt x="7002121" y="3525830"/>
                </a:cubicBezTo>
                <a:cubicBezTo>
                  <a:pt x="6983983" y="3499849"/>
                  <a:pt x="6956532" y="3518477"/>
                  <a:pt x="6921727" y="3529752"/>
                </a:cubicBezTo>
                <a:cubicBezTo>
                  <a:pt x="6932512" y="3557203"/>
                  <a:pt x="6943296" y="3584655"/>
                  <a:pt x="6956041" y="3617009"/>
                </a:cubicBezTo>
                <a:cubicBezTo>
                  <a:pt x="6953100" y="3619460"/>
                  <a:pt x="6942316" y="3627793"/>
                  <a:pt x="6926629" y="3640049"/>
                </a:cubicBezTo>
                <a:cubicBezTo>
                  <a:pt x="6941335" y="3648872"/>
                  <a:pt x="6953100" y="3655735"/>
                  <a:pt x="6967316" y="3664069"/>
                </a:cubicBezTo>
                <a:cubicBezTo>
                  <a:pt x="6960943" y="3673873"/>
                  <a:pt x="6954571" y="3683187"/>
                  <a:pt x="6948688" y="3692991"/>
                </a:cubicBezTo>
                <a:cubicBezTo>
                  <a:pt x="6966826" y="3705737"/>
                  <a:pt x="6984964" y="3718482"/>
                  <a:pt x="7007023" y="3734168"/>
                </a:cubicBezTo>
                <a:cubicBezTo>
                  <a:pt x="7001141" y="3741031"/>
                  <a:pt x="6993298" y="3749365"/>
                  <a:pt x="6985454" y="3758188"/>
                </a:cubicBezTo>
                <a:cubicBezTo>
                  <a:pt x="7000160" y="3764561"/>
                  <a:pt x="7015847" y="3771915"/>
                  <a:pt x="7031533" y="3778777"/>
                </a:cubicBezTo>
                <a:cubicBezTo>
                  <a:pt x="7026631" y="3786621"/>
                  <a:pt x="7022219" y="3794464"/>
                  <a:pt x="7017317" y="3802307"/>
                </a:cubicBezTo>
                <a:cubicBezTo>
                  <a:pt x="6986925" y="3816033"/>
                  <a:pt x="6956532" y="3829269"/>
                  <a:pt x="6928100" y="3842014"/>
                </a:cubicBezTo>
                <a:cubicBezTo>
                  <a:pt x="6935453" y="3847897"/>
                  <a:pt x="6947218" y="3857701"/>
                  <a:pt x="6962414" y="3870446"/>
                </a:cubicBezTo>
                <a:cubicBezTo>
                  <a:pt x="6947218" y="3874368"/>
                  <a:pt x="6936924" y="3877309"/>
                  <a:pt x="6923688" y="3880740"/>
                </a:cubicBezTo>
                <a:cubicBezTo>
                  <a:pt x="6944767" y="3895937"/>
                  <a:pt x="6963885" y="3909663"/>
                  <a:pt x="6983983" y="3924369"/>
                </a:cubicBezTo>
                <a:cubicBezTo>
                  <a:pt x="6977611" y="3927800"/>
                  <a:pt x="6972708" y="3930741"/>
                  <a:pt x="6967806" y="3933193"/>
                </a:cubicBezTo>
                <a:cubicBezTo>
                  <a:pt x="6990846" y="3964566"/>
                  <a:pt x="7016827" y="3992998"/>
                  <a:pt x="7033984" y="4025842"/>
                </a:cubicBezTo>
                <a:cubicBezTo>
                  <a:pt x="7040357" y="4038587"/>
                  <a:pt x="7028102" y="4063097"/>
                  <a:pt x="7020749" y="4080255"/>
                </a:cubicBezTo>
                <a:cubicBezTo>
                  <a:pt x="7014376" y="4094961"/>
                  <a:pt x="7001141" y="4106726"/>
                  <a:pt x="6992317" y="4120452"/>
                </a:cubicBezTo>
                <a:cubicBezTo>
                  <a:pt x="6987905" y="4127805"/>
                  <a:pt x="6986434" y="4137119"/>
                  <a:pt x="6983493" y="4145452"/>
                </a:cubicBezTo>
                <a:cubicBezTo>
                  <a:pt x="6992807" y="4147413"/>
                  <a:pt x="7002121" y="4149374"/>
                  <a:pt x="7013886" y="4151335"/>
                </a:cubicBezTo>
                <a:cubicBezTo>
                  <a:pt x="7000160" y="4178296"/>
                  <a:pt x="6947708" y="4161139"/>
                  <a:pt x="6947218" y="4203787"/>
                </a:cubicBezTo>
                <a:cubicBezTo>
                  <a:pt x="6947218" y="4208199"/>
                  <a:pt x="6959473" y="4213101"/>
                  <a:pt x="6966826" y="4218493"/>
                </a:cubicBezTo>
                <a:cubicBezTo>
                  <a:pt x="6947708" y="4238592"/>
                  <a:pt x="6928590" y="4258200"/>
                  <a:pt x="6909472" y="4278299"/>
                </a:cubicBezTo>
                <a:cubicBezTo>
                  <a:pt x="6954081" y="4315554"/>
                  <a:pt x="6955061" y="4334673"/>
                  <a:pt x="6920256" y="4378791"/>
                </a:cubicBezTo>
                <a:cubicBezTo>
                  <a:pt x="6912413" y="4388595"/>
                  <a:pt x="6910452" y="4403302"/>
                  <a:pt x="6906530" y="4414576"/>
                </a:cubicBezTo>
                <a:cubicBezTo>
                  <a:pt x="6930061" y="4425851"/>
                  <a:pt x="6949179" y="4434675"/>
                  <a:pt x="6969277" y="4444479"/>
                </a:cubicBezTo>
                <a:cubicBezTo>
                  <a:pt x="6963394" y="4482715"/>
                  <a:pt x="6930061" y="4465558"/>
                  <a:pt x="6908981" y="4477813"/>
                </a:cubicBezTo>
                <a:cubicBezTo>
                  <a:pt x="6911923" y="4490558"/>
                  <a:pt x="6915354" y="4504284"/>
                  <a:pt x="6920747" y="4527324"/>
                </a:cubicBezTo>
                <a:cubicBezTo>
                  <a:pt x="6891334" y="4524873"/>
                  <a:pt x="6864863" y="4522422"/>
                  <a:pt x="6839862" y="4520461"/>
                </a:cubicBezTo>
                <a:cubicBezTo>
                  <a:pt x="6857020" y="4548403"/>
                  <a:pt x="6874177" y="4576345"/>
                  <a:pt x="6894765" y="4609679"/>
                </a:cubicBezTo>
                <a:cubicBezTo>
                  <a:pt x="6897707" y="4609679"/>
                  <a:pt x="6908001" y="4609679"/>
                  <a:pt x="6917805" y="4609679"/>
                </a:cubicBezTo>
                <a:cubicBezTo>
                  <a:pt x="6933492" y="4654288"/>
                  <a:pt x="6914374" y="4679778"/>
                  <a:pt x="6863393" y="4683700"/>
                </a:cubicBezTo>
                <a:cubicBezTo>
                  <a:pt x="6871236" y="4704779"/>
                  <a:pt x="6880059" y="4725858"/>
                  <a:pt x="6886432" y="4747427"/>
                </a:cubicBezTo>
                <a:cubicBezTo>
                  <a:pt x="6888393" y="4753800"/>
                  <a:pt x="6882020" y="4762133"/>
                  <a:pt x="6879569" y="4769486"/>
                </a:cubicBezTo>
                <a:cubicBezTo>
                  <a:pt x="6873687" y="4764094"/>
                  <a:pt x="6867314" y="4758211"/>
                  <a:pt x="6859471" y="4750858"/>
                </a:cubicBezTo>
                <a:cubicBezTo>
                  <a:pt x="6836431" y="4759682"/>
                  <a:pt x="6835940" y="4760662"/>
                  <a:pt x="6860942" y="4785173"/>
                </a:cubicBezTo>
                <a:cubicBezTo>
                  <a:pt x="6828097" y="4799879"/>
                  <a:pt x="6795744" y="4814095"/>
                  <a:pt x="6764370" y="4827821"/>
                </a:cubicBezTo>
                <a:cubicBezTo>
                  <a:pt x="6769272" y="4855763"/>
                  <a:pt x="6774665" y="4883705"/>
                  <a:pt x="6779567" y="4912627"/>
                </a:cubicBezTo>
                <a:cubicBezTo>
                  <a:pt x="6769763" y="4917529"/>
                  <a:pt x="6757507" y="4923902"/>
                  <a:pt x="6745743" y="4930274"/>
                </a:cubicBezTo>
                <a:cubicBezTo>
                  <a:pt x="6746233" y="4932235"/>
                  <a:pt x="6747213" y="4934686"/>
                  <a:pt x="6747703" y="4936647"/>
                </a:cubicBezTo>
                <a:cubicBezTo>
                  <a:pt x="6759468" y="4938118"/>
                  <a:pt x="6770743" y="4939098"/>
                  <a:pt x="6784959" y="4941059"/>
                </a:cubicBezTo>
                <a:cubicBezTo>
                  <a:pt x="6783979" y="4952824"/>
                  <a:pt x="6784959" y="4965079"/>
                  <a:pt x="6781528" y="4976354"/>
                </a:cubicBezTo>
                <a:cubicBezTo>
                  <a:pt x="6778096" y="4989589"/>
                  <a:pt x="6771233" y="5001845"/>
                  <a:pt x="6765841" y="5015570"/>
                </a:cubicBezTo>
                <a:cubicBezTo>
                  <a:pt x="6722213" y="5022433"/>
                  <a:pt x="6676133" y="5029786"/>
                  <a:pt x="6630544" y="5036649"/>
                </a:cubicBezTo>
                <a:cubicBezTo>
                  <a:pt x="6634465" y="5052336"/>
                  <a:pt x="6642309" y="5065572"/>
                  <a:pt x="6638387" y="5072925"/>
                </a:cubicBezTo>
                <a:cubicBezTo>
                  <a:pt x="6624171" y="5100866"/>
                  <a:pt x="6633485" y="5110671"/>
                  <a:pt x="6661917" y="5108710"/>
                </a:cubicBezTo>
                <a:cubicBezTo>
                  <a:pt x="6656035" y="5152828"/>
                  <a:pt x="6626622" y="5145965"/>
                  <a:pt x="6599171" y="5140573"/>
                </a:cubicBezTo>
                <a:cubicBezTo>
                  <a:pt x="6595249" y="5156750"/>
                  <a:pt x="6592308" y="5170966"/>
                  <a:pt x="6589857" y="5181751"/>
                </a:cubicBezTo>
                <a:cubicBezTo>
                  <a:pt x="6597210" y="5194986"/>
                  <a:pt x="6610936" y="5207732"/>
                  <a:pt x="6608975" y="5217536"/>
                </a:cubicBezTo>
                <a:cubicBezTo>
                  <a:pt x="6605543" y="5233713"/>
                  <a:pt x="6594759" y="5249400"/>
                  <a:pt x="6571229" y="5247929"/>
                </a:cubicBezTo>
                <a:cubicBezTo>
                  <a:pt x="6556032" y="5246948"/>
                  <a:pt x="6540346" y="5249400"/>
                  <a:pt x="6525640" y="5252831"/>
                </a:cubicBezTo>
                <a:cubicBezTo>
                  <a:pt x="6516326" y="5254792"/>
                  <a:pt x="6490835" y="5246948"/>
                  <a:pt x="6507502" y="5273419"/>
                </a:cubicBezTo>
                <a:cubicBezTo>
                  <a:pt x="6507992" y="5273910"/>
                  <a:pt x="6502109" y="5279302"/>
                  <a:pt x="6498678" y="5280772"/>
                </a:cubicBezTo>
                <a:cubicBezTo>
                  <a:pt x="6467305" y="5293518"/>
                  <a:pt x="6452109" y="5318029"/>
                  <a:pt x="6453579" y="5349892"/>
                </a:cubicBezTo>
                <a:cubicBezTo>
                  <a:pt x="6455540" y="5393030"/>
                  <a:pt x="6427598" y="5389109"/>
                  <a:pt x="6400147" y="5388128"/>
                </a:cubicBezTo>
                <a:cubicBezTo>
                  <a:pt x="6390833" y="5387638"/>
                  <a:pt x="6381028" y="5384207"/>
                  <a:pt x="6372205" y="5382246"/>
                </a:cubicBezTo>
                <a:cubicBezTo>
                  <a:pt x="6342302" y="5443031"/>
                  <a:pt x="6311909" y="5366559"/>
                  <a:pt x="6280536" y="5384697"/>
                </a:cubicBezTo>
                <a:cubicBezTo>
                  <a:pt x="6293281" y="5399403"/>
                  <a:pt x="6306027" y="5413128"/>
                  <a:pt x="6317302" y="5427344"/>
                </a:cubicBezTo>
                <a:cubicBezTo>
                  <a:pt x="6339851" y="5456267"/>
                  <a:pt x="6305046" y="5470973"/>
                  <a:pt x="6298673" y="5492542"/>
                </a:cubicBezTo>
                <a:cubicBezTo>
                  <a:pt x="6291320" y="5516562"/>
                  <a:pt x="6275634" y="5537641"/>
                  <a:pt x="6261908" y="5563622"/>
                </a:cubicBezTo>
                <a:cubicBezTo>
                  <a:pt x="6263869" y="5564112"/>
                  <a:pt x="6257006" y="5561661"/>
                  <a:pt x="6246712" y="5558230"/>
                </a:cubicBezTo>
                <a:cubicBezTo>
                  <a:pt x="6242300" y="5563132"/>
                  <a:pt x="6234946" y="5570975"/>
                  <a:pt x="6227103" y="5579799"/>
                </a:cubicBezTo>
                <a:cubicBezTo>
                  <a:pt x="6234456" y="5580780"/>
                  <a:pt x="6241810" y="5581760"/>
                  <a:pt x="6249653" y="5583231"/>
                </a:cubicBezTo>
                <a:cubicBezTo>
                  <a:pt x="6250143" y="5585682"/>
                  <a:pt x="6250633" y="5588133"/>
                  <a:pt x="6251614" y="5590094"/>
                </a:cubicBezTo>
                <a:cubicBezTo>
                  <a:pt x="6240339" y="5594505"/>
                  <a:pt x="6229064" y="5599407"/>
                  <a:pt x="6217299" y="5602349"/>
                </a:cubicBezTo>
                <a:cubicBezTo>
                  <a:pt x="6208475" y="5604800"/>
                  <a:pt x="6198671" y="5604309"/>
                  <a:pt x="6189358" y="5605290"/>
                </a:cubicBezTo>
                <a:cubicBezTo>
                  <a:pt x="6193769" y="5613623"/>
                  <a:pt x="6198181" y="5621957"/>
                  <a:pt x="6205044" y="5634702"/>
                </a:cubicBezTo>
                <a:cubicBezTo>
                  <a:pt x="6178083" y="5638624"/>
                  <a:pt x="6149650" y="5642546"/>
                  <a:pt x="6119258" y="5646958"/>
                </a:cubicBezTo>
                <a:cubicBezTo>
                  <a:pt x="6123670" y="5651860"/>
                  <a:pt x="6128082" y="5657252"/>
                  <a:pt x="6142297" y="5673919"/>
                </a:cubicBezTo>
                <a:cubicBezTo>
                  <a:pt x="6079061" y="5646958"/>
                  <a:pt x="6040334" y="5676860"/>
                  <a:pt x="5999647" y="5701860"/>
                </a:cubicBezTo>
                <a:cubicBezTo>
                  <a:pt x="5972686" y="5698919"/>
                  <a:pt x="5943273" y="5695978"/>
                  <a:pt x="5905527" y="5692056"/>
                </a:cubicBezTo>
                <a:cubicBezTo>
                  <a:pt x="5914841" y="5709704"/>
                  <a:pt x="5922685" y="5717547"/>
                  <a:pt x="5922195" y="5725881"/>
                </a:cubicBezTo>
                <a:cubicBezTo>
                  <a:pt x="5922195" y="5734705"/>
                  <a:pt x="5915822" y="5750391"/>
                  <a:pt x="5910430" y="5751371"/>
                </a:cubicBezTo>
                <a:cubicBezTo>
                  <a:pt x="5875134" y="5756273"/>
                  <a:pt x="5838859" y="5757744"/>
                  <a:pt x="5808956" y="5759705"/>
                </a:cubicBezTo>
                <a:cubicBezTo>
                  <a:pt x="5813858" y="5786667"/>
                  <a:pt x="5819251" y="5818040"/>
                  <a:pt x="5824643" y="5848923"/>
                </a:cubicBezTo>
                <a:cubicBezTo>
                  <a:pt x="5822192" y="5847943"/>
                  <a:pt x="5819741" y="5846962"/>
                  <a:pt x="5817290" y="5846472"/>
                </a:cubicBezTo>
                <a:cubicBezTo>
                  <a:pt x="5811898" y="5860688"/>
                  <a:pt x="5808466" y="5876374"/>
                  <a:pt x="5801113" y="5889610"/>
                </a:cubicBezTo>
                <a:cubicBezTo>
                  <a:pt x="5791799" y="5906277"/>
                  <a:pt x="5779054" y="5920984"/>
                  <a:pt x="5768269" y="5936670"/>
                </a:cubicBezTo>
                <a:cubicBezTo>
                  <a:pt x="5763367" y="5944023"/>
                  <a:pt x="5754053" y="5954807"/>
                  <a:pt x="5756504" y="5959219"/>
                </a:cubicBezTo>
                <a:cubicBezTo>
                  <a:pt x="5776603" y="5998436"/>
                  <a:pt x="5753073" y="6017064"/>
                  <a:pt x="5722190" y="6032750"/>
                </a:cubicBezTo>
                <a:cubicBezTo>
                  <a:pt x="5726112" y="6042555"/>
                  <a:pt x="5729543" y="6051379"/>
                  <a:pt x="5734445" y="6065104"/>
                </a:cubicBezTo>
                <a:cubicBezTo>
                  <a:pt x="5723661" y="6062653"/>
                  <a:pt x="5716798" y="6060693"/>
                  <a:pt x="5709935" y="6059222"/>
                </a:cubicBezTo>
                <a:cubicBezTo>
                  <a:pt x="5706993" y="6071967"/>
                  <a:pt x="5704052" y="6086183"/>
                  <a:pt x="5701601" y="6095497"/>
                </a:cubicBezTo>
                <a:cubicBezTo>
                  <a:pt x="5637874" y="6085693"/>
                  <a:pt x="5580520" y="6076869"/>
                  <a:pt x="5522185" y="6068046"/>
                </a:cubicBezTo>
                <a:cubicBezTo>
                  <a:pt x="5536891" y="6106282"/>
                  <a:pt x="5515813" y="6121969"/>
                  <a:pt x="5474635" y="6123439"/>
                </a:cubicBezTo>
                <a:cubicBezTo>
                  <a:pt x="5465321" y="6123929"/>
                  <a:pt x="5456007" y="6134714"/>
                  <a:pt x="5447184" y="6140596"/>
                </a:cubicBezTo>
                <a:cubicBezTo>
                  <a:pt x="5449145" y="6143047"/>
                  <a:pt x="5450615" y="6145498"/>
                  <a:pt x="5452576" y="6147949"/>
                </a:cubicBezTo>
                <a:cubicBezTo>
                  <a:pt x="5426104" y="6147949"/>
                  <a:pt x="5399633" y="6147949"/>
                  <a:pt x="5366299" y="6147949"/>
                </a:cubicBezTo>
                <a:cubicBezTo>
                  <a:pt x="5362868" y="6154322"/>
                  <a:pt x="5355024" y="6168538"/>
                  <a:pt x="5346691" y="6183244"/>
                </a:cubicBezTo>
                <a:cubicBezTo>
                  <a:pt x="5317279" y="6195500"/>
                  <a:pt x="5316789" y="6130302"/>
                  <a:pt x="5288356" y="6155792"/>
                </a:cubicBezTo>
                <a:cubicBezTo>
                  <a:pt x="5272179" y="6170499"/>
                  <a:pt x="5228551" y="6144518"/>
                  <a:pt x="5239336" y="6195500"/>
                </a:cubicBezTo>
                <a:cubicBezTo>
                  <a:pt x="5202570" y="6166577"/>
                  <a:pt x="5166295" y="6180303"/>
                  <a:pt x="5141294" y="6200402"/>
                </a:cubicBezTo>
                <a:cubicBezTo>
                  <a:pt x="5113353" y="6222461"/>
                  <a:pt x="5091293" y="6256776"/>
                  <a:pt x="5107960" y="6304815"/>
                </a:cubicBezTo>
                <a:cubicBezTo>
                  <a:pt x="5089332" y="6288148"/>
                  <a:pt x="5075606" y="6275893"/>
                  <a:pt x="5060900" y="6262658"/>
                </a:cubicBezTo>
                <a:cubicBezTo>
                  <a:pt x="5045704" y="6264129"/>
                  <a:pt x="5029037" y="6265109"/>
                  <a:pt x="5008938" y="6267070"/>
                </a:cubicBezTo>
                <a:cubicBezTo>
                  <a:pt x="5035900" y="6290109"/>
                  <a:pt x="4942270" y="6317561"/>
                  <a:pt x="5018742" y="6339620"/>
                </a:cubicBezTo>
                <a:cubicBezTo>
                  <a:pt x="5001095" y="6353836"/>
                  <a:pt x="4994232" y="6375896"/>
                  <a:pt x="4966781" y="6346483"/>
                </a:cubicBezTo>
                <a:cubicBezTo>
                  <a:pt x="4949623" y="6327856"/>
                  <a:pt x="4920211" y="6324914"/>
                  <a:pt x="4884425" y="6333248"/>
                </a:cubicBezTo>
                <a:cubicBezTo>
                  <a:pt x="4834425" y="6344522"/>
                  <a:pt x="4852562" y="6368052"/>
                  <a:pt x="4850601" y="6395014"/>
                </a:cubicBezTo>
                <a:cubicBezTo>
                  <a:pt x="4849621" y="6409230"/>
                  <a:pt x="4874621" y="6440113"/>
                  <a:pt x="4830013" y="6439132"/>
                </a:cubicBezTo>
                <a:cubicBezTo>
                  <a:pt x="4842758" y="6455800"/>
                  <a:pt x="4854523" y="6471486"/>
                  <a:pt x="4866288" y="6487663"/>
                </a:cubicBezTo>
                <a:cubicBezTo>
                  <a:pt x="4865308" y="6491094"/>
                  <a:pt x="4863837" y="6494526"/>
                  <a:pt x="4862856" y="6497957"/>
                </a:cubicBezTo>
                <a:cubicBezTo>
                  <a:pt x="4825601" y="6495016"/>
                  <a:pt x="4788345" y="6492565"/>
                  <a:pt x="4750599" y="6489624"/>
                </a:cubicBezTo>
                <a:cubicBezTo>
                  <a:pt x="4750599" y="6486192"/>
                  <a:pt x="4750599" y="6483251"/>
                  <a:pt x="4751089" y="6479820"/>
                </a:cubicBezTo>
                <a:cubicBezTo>
                  <a:pt x="4768737" y="6480800"/>
                  <a:pt x="4786384" y="6481780"/>
                  <a:pt x="4814326" y="6482761"/>
                </a:cubicBezTo>
                <a:cubicBezTo>
                  <a:pt x="4793737" y="6465114"/>
                  <a:pt x="4781482" y="6454329"/>
                  <a:pt x="4773149" y="6447466"/>
                </a:cubicBezTo>
                <a:cubicBezTo>
                  <a:pt x="4711873" y="6466584"/>
                  <a:pt x="4653538" y="6484231"/>
                  <a:pt x="4603537" y="6499428"/>
                </a:cubicBezTo>
                <a:cubicBezTo>
                  <a:pt x="4573144" y="6488153"/>
                  <a:pt x="4550104" y="6479820"/>
                  <a:pt x="4524613" y="6470506"/>
                </a:cubicBezTo>
                <a:cubicBezTo>
                  <a:pt x="4514809" y="6486192"/>
                  <a:pt x="4544222" y="6521487"/>
                  <a:pt x="4505005" y="6525899"/>
                </a:cubicBezTo>
                <a:cubicBezTo>
                  <a:pt x="4482455" y="6528841"/>
                  <a:pt x="4459416" y="6526390"/>
                  <a:pt x="4435396" y="6526390"/>
                </a:cubicBezTo>
                <a:cubicBezTo>
                  <a:pt x="4443239" y="6550900"/>
                  <a:pt x="4437357" y="6567566"/>
                  <a:pt x="4408924" y="6573449"/>
                </a:cubicBezTo>
                <a:cubicBezTo>
                  <a:pt x="4395199" y="6576390"/>
                  <a:pt x="4377551" y="6577861"/>
                  <a:pt x="4388336" y="6603352"/>
                </a:cubicBezTo>
                <a:cubicBezTo>
                  <a:pt x="4398630" y="6627372"/>
                  <a:pt x="4373630" y="6640117"/>
                  <a:pt x="4358923" y="6639627"/>
                </a:cubicBezTo>
                <a:cubicBezTo>
                  <a:pt x="4294216" y="6639137"/>
                  <a:pt x="4254999" y="6677863"/>
                  <a:pt x="4216273" y="6721002"/>
                </a:cubicBezTo>
                <a:cubicBezTo>
                  <a:pt x="4211861" y="6725904"/>
                  <a:pt x="4192253" y="6725414"/>
                  <a:pt x="4188331" y="6720511"/>
                </a:cubicBezTo>
                <a:cubicBezTo>
                  <a:pt x="4179998" y="6710707"/>
                  <a:pt x="4179998" y="6694040"/>
                  <a:pt x="4172154" y="6683746"/>
                </a:cubicBezTo>
                <a:cubicBezTo>
                  <a:pt x="4164801" y="6673452"/>
                  <a:pt x="4151565" y="6667569"/>
                  <a:pt x="4148624" y="6665608"/>
                </a:cubicBezTo>
                <a:cubicBezTo>
                  <a:pt x="4129506" y="6668059"/>
                  <a:pt x="4115290" y="6674922"/>
                  <a:pt x="4106957" y="6670510"/>
                </a:cubicBezTo>
                <a:cubicBezTo>
                  <a:pt x="4073623" y="6653353"/>
                  <a:pt x="4068230" y="6671981"/>
                  <a:pt x="4064799" y="6698452"/>
                </a:cubicBezTo>
                <a:cubicBezTo>
                  <a:pt x="4063328" y="6712668"/>
                  <a:pt x="4061858" y="6727375"/>
                  <a:pt x="4055975" y="6739630"/>
                </a:cubicBezTo>
                <a:cubicBezTo>
                  <a:pt x="4052544" y="6747473"/>
                  <a:pt x="4035877" y="6758747"/>
                  <a:pt x="4033916" y="6757277"/>
                </a:cubicBezTo>
                <a:cubicBezTo>
                  <a:pt x="3999601" y="6731786"/>
                  <a:pt x="3980483" y="6771983"/>
                  <a:pt x="3953522" y="6774924"/>
                </a:cubicBezTo>
                <a:cubicBezTo>
                  <a:pt x="3937345" y="6743061"/>
                  <a:pt x="3927051" y="6739139"/>
                  <a:pt x="3900580" y="6764630"/>
                </a:cubicBezTo>
                <a:cubicBezTo>
                  <a:pt x="3867245" y="6796984"/>
                  <a:pt x="3829499" y="6803847"/>
                  <a:pt x="3791263" y="6785219"/>
                </a:cubicBezTo>
                <a:cubicBezTo>
                  <a:pt x="3770675" y="6775414"/>
                  <a:pt x="3758419" y="6748943"/>
                  <a:pt x="3747635" y="6735708"/>
                </a:cubicBezTo>
                <a:cubicBezTo>
                  <a:pt x="3704497" y="6751394"/>
                  <a:pt x="3663319" y="6765610"/>
                  <a:pt x="3623612" y="6781787"/>
                </a:cubicBezTo>
                <a:cubicBezTo>
                  <a:pt x="3616259" y="6784729"/>
                  <a:pt x="3611847" y="6794043"/>
                  <a:pt x="3608906" y="6803357"/>
                </a:cubicBezTo>
                <a:cubicBezTo>
                  <a:pt x="3593220" y="6821004"/>
                  <a:pt x="3566748" y="6763649"/>
                  <a:pt x="3551552" y="6817082"/>
                </a:cubicBezTo>
                <a:cubicBezTo>
                  <a:pt x="3527042" y="6782768"/>
                  <a:pt x="3506453" y="6790121"/>
                  <a:pt x="3480472" y="6813651"/>
                </a:cubicBezTo>
                <a:cubicBezTo>
                  <a:pt x="3465766" y="6827376"/>
                  <a:pt x="3438804" y="6826396"/>
                  <a:pt x="3421647" y="6838161"/>
                </a:cubicBezTo>
                <a:cubicBezTo>
                  <a:pt x="3394195" y="6857770"/>
                  <a:pt x="3379979" y="6842573"/>
                  <a:pt x="3360861" y="6825416"/>
                </a:cubicBezTo>
                <a:cubicBezTo>
                  <a:pt x="3352037" y="6817572"/>
                  <a:pt x="3333410" y="6820514"/>
                  <a:pt x="3318703" y="6818553"/>
                </a:cubicBezTo>
                <a:cubicBezTo>
                  <a:pt x="3304487" y="6816592"/>
                  <a:pt x="3290271" y="6815121"/>
                  <a:pt x="3276545" y="6813161"/>
                </a:cubicBezTo>
                <a:cubicBezTo>
                  <a:pt x="3269683" y="6824925"/>
                  <a:pt x="3262820" y="6838161"/>
                  <a:pt x="3253016" y="6855318"/>
                </a:cubicBezTo>
                <a:cubicBezTo>
                  <a:pt x="3246153" y="6846004"/>
                  <a:pt x="3242231" y="6842083"/>
                  <a:pt x="3239290" y="6837180"/>
                </a:cubicBezTo>
                <a:cubicBezTo>
                  <a:pt x="3227525" y="6816102"/>
                  <a:pt x="3218211" y="6794533"/>
                  <a:pt x="3184387" y="6804827"/>
                </a:cubicBezTo>
                <a:cubicBezTo>
                  <a:pt x="3170661" y="6809239"/>
                  <a:pt x="3151543" y="6796494"/>
                  <a:pt x="3134876" y="6792572"/>
                </a:cubicBezTo>
                <a:cubicBezTo>
                  <a:pt x="3128503" y="6791101"/>
                  <a:pt x="3119679" y="6789631"/>
                  <a:pt x="3115758" y="6793062"/>
                </a:cubicBezTo>
                <a:cubicBezTo>
                  <a:pt x="3068698" y="6829827"/>
                  <a:pt x="3026050" y="6820514"/>
                  <a:pt x="2985853" y="6781787"/>
                </a:cubicBezTo>
                <a:cubicBezTo>
                  <a:pt x="2984382" y="6780317"/>
                  <a:pt x="2981441" y="6780807"/>
                  <a:pt x="2976539" y="6780317"/>
                </a:cubicBezTo>
                <a:cubicBezTo>
                  <a:pt x="2972127" y="6790121"/>
                  <a:pt x="2967225" y="6800415"/>
                  <a:pt x="2961342" y="6811690"/>
                </a:cubicBezTo>
                <a:cubicBezTo>
                  <a:pt x="2930459" y="6769532"/>
                  <a:pt x="2916243" y="6768551"/>
                  <a:pt x="2860360" y="6803357"/>
                </a:cubicBezTo>
                <a:cubicBezTo>
                  <a:pt x="2858889" y="6794533"/>
                  <a:pt x="2857418" y="6786689"/>
                  <a:pt x="2854967" y="6773454"/>
                </a:cubicBezTo>
                <a:cubicBezTo>
                  <a:pt x="2840751" y="6783748"/>
                  <a:pt x="2829967" y="6792082"/>
                  <a:pt x="2812319" y="6804827"/>
                </a:cubicBezTo>
                <a:cubicBezTo>
                  <a:pt x="2803005" y="6786689"/>
                  <a:pt x="2796633" y="6768061"/>
                  <a:pt x="2784868" y="6752865"/>
                </a:cubicBezTo>
                <a:cubicBezTo>
                  <a:pt x="2773103" y="6737669"/>
                  <a:pt x="2756926" y="6726394"/>
                  <a:pt x="2746631" y="6717570"/>
                </a:cubicBezTo>
                <a:cubicBezTo>
                  <a:pt x="2727023" y="6714629"/>
                  <a:pt x="2710356" y="6712178"/>
                  <a:pt x="2694179" y="6708256"/>
                </a:cubicBezTo>
                <a:cubicBezTo>
                  <a:pt x="2693199" y="6708256"/>
                  <a:pt x="2695160" y="6696001"/>
                  <a:pt x="2696140" y="6684236"/>
                </a:cubicBezTo>
                <a:cubicBezTo>
                  <a:pt x="2678983" y="6699922"/>
                  <a:pt x="2662806" y="6715119"/>
                  <a:pt x="2646629" y="6730316"/>
                </a:cubicBezTo>
                <a:cubicBezTo>
                  <a:pt x="2626041" y="6700413"/>
                  <a:pt x="2606432" y="6729826"/>
                  <a:pt x="2583883" y="6733747"/>
                </a:cubicBezTo>
                <a:cubicBezTo>
                  <a:pt x="2586334" y="6726394"/>
                  <a:pt x="2588295" y="6719041"/>
                  <a:pt x="2591726" y="6707766"/>
                </a:cubicBezTo>
                <a:cubicBezTo>
                  <a:pt x="2557412" y="6712178"/>
                  <a:pt x="2526528" y="6716099"/>
                  <a:pt x="2488782" y="6721492"/>
                </a:cubicBezTo>
                <a:cubicBezTo>
                  <a:pt x="2487312" y="6719041"/>
                  <a:pt x="2480449" y="6709236"/>
                  <a:pt x="2474566" y="6699922"/>
                </a:cubicBezTo>
                <a:cubicBezTo>
                  <a:pt x="2455448" y="6721492"/>
                  <a:pt x="2448095" y="6718551"/>
                  <a:pt x="2422114" y="6699432"/>
                </a:cubicBezTo>
                <a:cubicBezTo>
                  <a:pt x="2384368" y="6671491"/>
                  <a:pt x="2343191" y="6648941"/>
                  <a:pt x="2297602" y="6620509"/>
                </a:cubicBezTo>
                <a:cubicBezTo>
                  <a:pt x="2290248" y="6609725"/>
                  <a:pt x="2277013" y="6591097"/>
                  <a:pt x="2262797" y="6570508"/>
                </a:cubicBezTo>
                <a:cubicBezTo>
                  <a:pt x="2251522" y="6574429"/>
                  <a:pt x="2241228" y="6577861"/>
                  <a:pt x="2231424" y="6582273"/>
                </a:cubicBezTo>
                <a:cubicBezTo>
                  <a:pt x="2208874" y="6593058"/>
                  <a:pt x="2184364" y="6612666"/>
                  <a:pt x="2177501" y="6567566"/>
                </a:cubicBezTo>
                <a:cubicBezTo>
                  <a:pt x="2177011" y="6565606"/>
                  <a:pt x="2173579" y="6561684"/>
                  <a:pt x="2173089" y="6562174"/>
                </a:cubicBezTo>
                <a:cubicBezTo>
                  <a:pt x="2139755" y="6577371"/>
                  <a:pt x="2119166" y="6545017"/>
                  <a:pt x="2091224" y="6540605"/>
                </a:cubicBezTo>
                <a:cubicBezTo>
                  <a:pt x="2090244" y="6540605"/>
                  <a:pt x="2087793" y="6551880"/>
                  <a:pt x="2085832" y="6558743"/>
                </a:cubicBezTo>
                <a:cubicBezTo>
                  <a:pt x="2052008" y="6544037"/>
                  <a:pt x="2001516" y="6538645"/>
                  <a:pt x="1985340" y="6511683"/>
                </a:cubicBezTo>
                <a:cubicBezTo>
                  <a:pt x="1958868" y="6468545"/>
                  <a:pt x="1938280" y="6512663"/>
                  <a:pt x="1918181" y="6503840"/>
                </a:cubicBezTo>
                <a:cubicBezTo>
                  <a:pt x="1889749" y="6490604"/>
                  <a:pt x="1847591" y="6501388"/>
                  <a:pt x="1835826" y="6457270"/>
                </a:cubicBezTo>
                <a:cubicBezTo>
                  <a:pt x="1834846" y="6452858"/>
                  <a:pt x="1824061" y="6450897"/>
                  <a:pt x="1814257" y="6445505"/>
                </a:cubicBezTo>
                <a:cubicBezTo>
                  <a:pt x="1825042" y="6435210"/>
                  <a:pt x="1833375" y="6427367"/>
                  <a:pt x="1842199" y="6419524"/>
                </a:cubicBezTo>
                <a:cubicBezTo>
                  <a:pt x="1789257" y="6365601"/>
                  <a:pt x="1780923" y="6362660"/>
                  <a:pt x="1761315" y="6395504"/>
                </a:cubicBezTo>
                <a:cubicBezTo>
                  <a:pt x="1750530" y="6388151"/>
                  <a:pt x="1731412" y="6382268"/>
                  <a:pt x="1729942" y="6373935"/>
                </a:cubicBezTo>
                <a:cubicBezTo>
                  <a:pt x="1724059" y="6334228"/>
                  <a:pt x="1661313" y="6334228"/>
                  <a:pt x="1672097" y="6283246"/>
                </a:cubicBezTo>
                <a:cubicBezTo>
                  <a:pt x="1605919" y="6309227"/>
                  <a:pt x="1557879" y="6271972"/>
                  <a:pt x="1497583" y="6235206"/>
                </a:cubicBezTo>
                <a:cubicBezTo>
                  <a:pt x="1520133" y="6231774"/>
                  <a:pt x="1532388" y="6229814"/>
                  <a:pt x="1547584" y="6227853"/>
                </a:cubicBezTo>
                <a:cubicBezTo>
                  <a:pt x="1546604" y="6219519"/>
                  <a:pt x="1545624" y="6211186"/>
                  <a:pt x="1544643" y="6198931"/>
                </a:cubicBezTo>
                <a:cubicBezTo>
                  <a:pt x="1520133" y="6208735"/>
                  <a:pt x="1499544" y="6217068"/>
                  <a:pt x="1476995" y="6226382"/>
                </a:cubicBezTo>
                <a:cubicBezTo>
                  <a:pt x="1478465" y="6219029"/>
                  <a:pt x="1481406" y="6206774"/>
                  <a:pt x="1483857" y="6195009"/>
                </a:cubicBezTo>
                <a:cubicBezTo>
                  <a:pt x="1446602" y="6205304"/>
                  <a:pt x="1419640" y="6194029"/>
                  <a:pt x="1397581" y="6159224"/>
                </a:cubicBezTo>
                <a:cubicBezTo>
                  <a:pt x="1395620" y="6156283"/>
                  <a:pt x="1394150" y="6151381"/>
                  <a:pt x="1392189" y="6151381"/>
                </a:cubicBezTo>
                <a:cubicBezTo>
                  <a:pt x="1341207" y="6149910"/>
                  <a:pt x="1322089" y="6093536"/>
                  <a:pt x="1274539" y="6084712"/>
                </a:cubicBezTo>
                <a:cubicBezTo>
                  <a:pt x="1265225" y="6082752"/>
                  <a:pt x="1257382" y="6066085"/>
                  <a:pt x="1251009" y="6055300"/>
                </a:cubicBezTo>
                <a:cubicBezTo>
                  <a:pt x="1235813" y="6029319"/>
                  <a:pt x="1210322" y="6026378"/>
                  <a:pt x="1184831" y="6017554"/>
                </a:cubicBezTo>
                <a:cubicBezTo>
                  <a:pt x="1153458" y="6006770"/>
                  <a:pt x="1124536" y="5985201"/>
                  <a:pt x="1098064" y="5964121"/>
                </a:cubicBezTo>
                <a:cubicBezTo>
                  <a:pt x="1091692" y="5959219"/>
                  <a:pt x="1100025" y="5937650"/>
                  <a:pt x="1099045" y="5923925"/>
                </a:cubicBezTo>
                <a:cubicBezTo>
                  <a:pt x="1098064" y="5910199"/>
                  <a:pt x="1097574" y="5892061"/>
                  <a:pt x="1089241" y="5884218"/>
                </a:cubicBezTo>
                <a:cubicBezTo>
                  <a:pt x="1072574" y="5869021"/>
                  <a:pt x="1051004" y="5860198"/>
                  <a:pt x="1028455" y="5846962"/>
                </a:cubicBezTo>
                <a:cubicBezTo>
                  <a:pt x="1036788" y="5839119"/>
                  <a:pt x="1042181" y="5834216"/>
                  <a:pt x="1050024" y="5826863"/>
                </a:cubicBezTo>
                <a:cubicBezTo>
                  <a:pt x="1042181" y="5820491"/>
                  <a:pt x="1035318" y="5814608"/>
                  <a:pt x="1026984" y="5807745"/>
                </a:cubicBezTo>
                <a:cubicBezTo>
                  <a:pt x="1031396" y="5803334"/>
                  <a:pt x="1035808" y="5799412"/>
                  <a:pt x="1044632" y="5791079"/>
                </a:cubicBezTo>
                <a:cubicBezTo>
                  <a:pt x="1017670" y="5788137"/>
                  <a:pt x="986787" y="5824902"/>
                  <a:pt x="974532" y="5776372"/>
                </a:cubicBezTo>
                <a:cubicBezTo>
                  <a:pt x="996101" y="5761666"/>
                  <a:pt x="1018651" y="5746469"/>
                  <a:pt x="1041690" y="5730783"/>
                </a:cubicBezTo>
                <a:cubicBezTo>
                  <a:pt x="1013258" y="5726371"/>
                  <a:pt x="1001493" y="5707743"/>
                  <a:pt x="1014239" y="5681762"/>
                </a:cubicBezTo>
                <a:cubicBezTo>
                  <a:pt x="990709" y="5684703"/>
                  <a:pt x="970120" y="5687644"/>
                  <a:pt x="944139" y="5690586"/>
                </a:cubicBezTo>
                <a:cubicBezTo>
                  <a:pt x="944139" y="5672938"/>
                  <a:pt x="944139" y="5655291"/>
                  <a:pt x="944139" y="5638134"/>
                </a:cubicBezTo>
                <a:cubicBezTo>
                  <a:pt x="898550" y="5617055"/>
                  <a:pt x="889236" y="5592545"/>
                  <a:pt x="908844" y="5541563"/>
                </a:cubicBezTo>
                <a:cubicBezTo>
                  <a:pt x="898060" y="5540582"/>
                  <a:pt x="888256" y="5539602"/>
                  <a:pt x="876000" y="5538622"/>
                </a:cubicBezTo>
                <a:cubicBezTo>
                  <a:pt x="880902" y="5528327"/>
                  <a:pt x="884824" y="5519014"/>
                  <a:pt x="888746" y="5510190"/>
                </a:cubicBezTo>
                <a:cubicBezTo>
                  <a:pt x="887765" y="5481757"/>
                  <a:pt x="838254" y="5435678"/>
                  <a:pt x="792175" y="5422442"/>
                </a:cubicBezTo>
                <a:cubicBezTo>
                  <a:pt x="801979" y="5415089"/>
                  <a:pt x="808352" y="5408226"/>
                  <a:pt x="816195" y="5404795"/>
                </a:cubicBezTo>
                <a:cubicBezTo>
                  <a:pt x="842666" y="5393520"/>
                  <a:pt x="836784" y="5380285"/>
                  <a:pt x="821587" y="5362637"/>
                </a:cubicBezTo>
                <a:cubicBezTo>
                  <a:pt x="815215" y="5355284"/>
                  <a:pt x="813744" y="5344009"/>
                  <a:pt x="807371" y="5327342"/>
                </a:cubicBezTo>
                <a:cubicBezTo>
                  <a:pt x="804430" y="5325382"/>
                  <a:pt x="792665" y="5318519"/>
                  <a:pt x="788744" y="5316068"/>
                </a:cubicBezTo>
                <a:cubicBezTo>
                  <a:pt x="763743" y="5320970"/>
                  <a:pt x="745605" y="5324891"/>
                  <a:pt x="726977" y="5328323"/>
                </a:cubicBezTo>
                <a:cubicBezTo>
                  <a:pt x="726487" y="5325382"/>
                  <a:pt x="725507" y="5322440"/>
                  <a:pt x="725017" y="5319499"/>
                </a:cubicBezTo>
                <a:cubicBezTo>
                  <a:pt x="738742" y="5309695"/>
                  <a:pt x="752468" y="5299891"/>
                  <a:pt x="764723" y="5291067"/>
                </a:cubicBezTo>
                <a:cubicBezTo>
                  <a:pt x="764723" y="5271459"/>
                  <a:pt x="764723" y="5252831"/>
                  <a:pt x="764723" y="5236164"/>
                </a:cubicBezTo>
                <a:cubicBezTo>
                  <a:pt x="746586" y="5234693"/>
                  <a:pt x="730899" y="5233713"/>
                  <a:pt x="715703" y="5232732"/>
                </a:cubicBezTo>
                <a:cubicBezTo>
                  <a:pt x="726977" y="5222438"/>
                  <a:pt x="738252" y="5212143"/>
                  <a:pt x="754919" y="5196947"/>
                </a:cubicBezTo>
                <a:cubicBezTo>
                  <a:pt x="746586" y="5185673"/>
                  <a:pt x="734821" y="5169495"/>
                  <a:pt x="725997" y="5157240"/>
                </a:cubicBezTo>
                <a:cubicBezTo>
                  <a:pt x="728938" y="5131750"/>
                  <a:pt x="731879" y="5105278"/>
                  <a:pt x="735801" y="5070474"/>
                </a:cubicBezTo>
                <a:cubicBezTo>
                  <a:pt x="742664" y="5070964"/>
                  <a:pt x="757860" y="5071454"/>
                  <a:pt x="778449" y="5072434"/>
                </a:cubicBezTo>
                <a:cubicBezTo>
                  <a:pt x="774037" y="5054787"/>
                  <a:pt x="768155" y="5030277"/>
                  <a:pt x="761782" y="5002335"/>
                </a:cubicBezTo>
                <a:cubicBezTo>
                  <a:pt x="724036" y="5009688"/>
                  <a:pt x="689231" y="4991060"/>
                  <a:pt x="666682" y="4957726"/>
                </a:cubicBezTo>
                <a:cubicBezTo>
                  <a:pt x="659819" y="4947432"/>
                  <a:pt x="678447" y="4920470"/>
                  <a:pt x="687271" y="4897921"/>
                </a:cubicBezTo>
                <a:cubicBezTo>
                  <a:pt x="675996" y="4888607"/>
                  <a:pt x="659329" y="4874881"/>
                  <a:pt x="643642" y="4860175"/>
                </a:cubicBezTo>
                <a:cubicBezTo>
                  <a:pt x="624034" y="4841547"/>
                  <a:pt x="631877" y="4827821"/>
                  <a:pt x="653937" y="4819487"/>
                </a:cubicBezTo>
                <a:cubicBezTo>
                  <a:pt x="669623" y="4813115"/>
                  <a:pt x="686290" y="4809193"/>
                  <a:pt x="701977" y="4798899"/>
                </a:cubicBezTo>
                <a:cubicBezTo>
                  <a:pt x="677957" y="4802330"/>
                  <a:pt x="653937" y="4806252"/>
                  <a:pt x="624034" y="4810664"/>
                </a:cubicBezTo>
                <a:cubicBezTo>
                  <a:pt x="612759" y="4803801"/>
                  <a:pt x="595112" y="4793016"/>
                  <a:pt x="576974" y="4782232"/>
                </a:cubicBezTo>
                <a:cubicBezTo>
                  <a:pt x="577954" y="4779291"/>
                  <a:pt x="578445" y="4776349"/>
                  <a:pt x="579425" y="4773408"/>
                </a:cubicBezTo>
                <a:cubicBezTo>
                  <a:pt x="594621" y="4775369"/>
                  <a:pt x="609818" y="4777330"/>
                  <a:pt x="635309" y="4780761"/>
                </a:cubicBezTo>
                <a:cubicBezTo>
                  <a:pt x="614230" y="4757721"/>
                  <a:pt x="598543" y="4740074"/>
                  <a:pt x="578935" y="4718995"/>
                </a:cubicBezTo>
                <a:cubicBezTo>
                  <a:pt x="580405" y="4716544"/>
                  <a:pt x="585308" y="4706740"/>
                  <a:pt x="590700" y="4696445"/>
                </a:cubicBezTo>
                <a:cubicBezTo>
                  <a:pt x="572072" y="4683700"/>
                  <a:pt x="555405" y="4671445"/>
                  <a:pt x="536287" y="4658209"/>
                </a:cubicBezTo>
                <a:cubicBezTo>
                  <a:pt x="559327" y="4641052"/>
                  <a:pt x="540208" y="4628797"/>
                  <a:pt x="520600" y="4616542"/>
                </a:cubicBezTo>
                <a:cubicBezTo>
                  <a:pt x="544130" y="4599875"/>
                  <a:pt x="537757" y="4590561"/>
                  <a:pt x="515698" y="4584678"/>
                </a:cubicBezTo>
                <a:cubicBezTo>
                  <a:pt x="469128" y="4572913"/>
                  <a:pt x="468148" y="4569972"/>
                  <a:pt x="499521" y="4535658"/>
                </a:cubicBezTo>
                <a:cubicBezTo>
                  <a:pt x="470599" y="4503304"/>
                  <a:pt x="469128" y="4481735"/>
                  <a:pt x="497560" y="4465558"/>
                </a:cubicBezTo>
                <a:cubicBezTo>
                  <a:pt x="471579" y="4452812"/>
                  <a:pt x="447559" y="4441048"/>
                  <a:pt x="414715" y="4424380"/>
                </a:cubicBezTo>
                <a:cubicBezTo>
                  <a:pt x="416186" y="4405262"/>
                  <a:pt x="418637" y="4376340"/>
                  <a:pt x="421088" y="4350849"/>
                </a:cubicBezTo>
                <a:cubicBezTo>
                  <a:pt x="390205" y="4338594"/>
                  <a:pt x="359812" y="4326339"/>
                  <a:pt x="340204" y="4318496"/>
                </a:cubicBezTo>
                <a:cubicBezTo>
                  <a:pt x="324027" y="4299868"/>
                  <a:pt x="313733" y="4288593"/>
                  <a:pt x="297066" y="4269475"/>
                </a:cubicBezTo>
                <a:cubicBezTo>
                  <a:pt x="312752" y="4248396"/>
                  <a:pt x="332851" y="4221434"/>
                  <a:pt x="358832" y="4187610"/>
                </a:cubicBezTo>
                <a:cubicBezTo>
                  <a:pt x="345106" y="4179277"/>
                  <a:pt x="326478" y="4168492"/>
                  <a:pt x="305399" y="4155747"/>
                </a:cubicBezTo>
                <a:cubicBezTo>
                  <a:pt x="311282" y="4139080"/>
                  <a:pt x="304909" y="4121922"/>
                  <a:pt x="274516" y="4115550"/>
                </a:cubicBezTo>
                <a:cubicBezTo>
                  <a:pt x="286771" y="4110648"/>
                  <a:pt x="299517" y="4106236"/>
                  <a:pt x="320596" y="4097902"/>
                </a:cubicBezTo>
                <a:cubicBezTo>
                  <a:pt x="294615" y="4096431"/>
                  <a:pt x="278928" y="4095451"/>
                  <a:pt x="263241" y="4094471"/>
                </a:cubicBezTo>
                <a:cubicBezTo>
                  <a:pt x="262751" y="4092020"/>
                  <a:pt x="262751" y="4089078"/>
                  <a:pt x="262261" y="4086627"/>
                </a:cubicBezTo>
                <a:cubicBezTo>
                  <a:pt x="271085" y="4082706"/>
                  <a:pt x="279908" y="4079274"/>
                  <a:pt x="281869" y="4078294"/>
                </a:cubicBezTo>
                <a:cubicBezTo>
                  <a:pt x="281869" y="4051333"/>
                  <a:pt x="281869" y="4027802"/>
                  <a:pt x="281869" y="4006724"/>
                </a:cubicBezTo>
                <a:cubicBezTo>
                  <a:pt x="274026" y="3999371"/>
                  <a:pt x="259320" y="3991037"/>
                  <a:pt x="259810" y="3985155"/>
                </a:cubicBezTo>
                <a:cubicBezTo>
                  <a:pt x="261280" y="3973390"/>
                  <a:pt x="271575" y="3962605"/>
                  <a:pt x="282850" y="3943977"/>
                </a:cubicBezTo>
                <a:cubicBezTo>
                  <a:pt x="282359" y="3930251"/>
                  <a:pt x="262261" y="3901329"/>
                  <a:pt x="294615" y="3891035"/>
                </a:cubicBezTo>
                <a:cubicBezTo>
                  <a:pt x="291183" y="3839073"/>
                  <a:pt x="287752" y="3791032"/>
                  <a:pt x="284320" y="3742992"/>
                </a:cubicBezTo>
                <a:cubicBezTo>
                  <a:pt x="287752" y="3742012"/>
                  <a:pt x="291673" y="3741522"/>
                  <a:pt x="295105" y="3740541"/>
                </a:cubicBezTo>
                <a:cubicBezTo>
                  <a:pt x="301477" y="3748384"/>
                  <a:pt x="307360" y="3756228"/>
                  <a:pt x="318635" y="3770444"/>
                </a:cubicBezTo>
                <a:cubicBezTo>
                  <a:pt x="326968" y="3746424"/>
                  <a:pt x="333831" y="3727796"/>
                  <a:pt x="341674" y="3705737"/>
                </a:cubicBezTo>
                <a:cubicBezTo>
                  <a:pt x="324517" y="3697893"/>
                  <a:pt x="306870" y="3690050"/>
                  <a:pt x="289222" y="3681226"/>
                </a:cubicBezTo>
                <a:cubicBezTo>
                  <a:pt x="284320" y="3678775"/>
                  <a:pt x="277948" y="3673873"/>
                  <a:pt x="277457" y="3668971"/>
                </a:cubicBezTo>
                <a:cubicBezTo>
                  <a:pt x="270104" y="3617009"/>
                  <a:pt x="262751" y="3565537"/>
                  <a:pt x="271085" y="3512105"/>
                </a:cubicBezTo>
                <a:cubicBezTo>
                  <a:pt x="274516" y="3490045"/>
                  <a:pt x="280399" y="3479751"/>
                  <a:pt x="302948" y="3476319"/>
                </a:cubicBezTo>
                <a:cubicBezTo>
                  <a:pt x="321086" y="3473378"/>
                  <a:pt x="342655" y="3472888"/>
                  <a:pt x="325007" y="3440044"/>
                </a:cubicBezTo>
                <a:cubicBezTo>
                  <a:pt x="310791" y="3413573"/>
                  <a:pt x="335792" y="3391513"/>
                  <a:pt x="382362" y="3395435"/>
                </a:cubicBezTo>
                <a:cubicBezTo>
                  <a:pt x="357851" y="3359650"/>
                  <a:pt x="336772" y="3329747"/>
                  <a:pt x="316184" y="3299355"/>
                </a:cubicBezTo>
                <a:cubicBezTo>
                  <a:pt x="310791" y="3300825"/>
                  <a:pt x="305399" y="3301806"/>
                  <a:pt x="300007" y="3303276"/>
                </a:cubicBezTo>
                <a:cubicBezTo>
                  <a:pt x="305889" y="3283178"/>
                  <a:pt x="311772" y="3263079"/>
                  <a:pt x="316184" y="3247883"/>
                </a:cubicBezTo>
                <a:cubicBezTo>
                  <a:pt x="313242" y="3237589"/>
                  <a:pt x="307360" y="3227294"/>
                  <a:pt x="307850" y="3217000"/>
                </a:cubicBezTo>
                <a:cubicBezTo>
                  <a:pt x="308340" y="3191019"/>
                  <a:pt x="311772" y="3165038"/>
                  <a:pt x="310791" y="3139547"/>
                </a:cubicBezTo>
                <a:cubicBezTo>
                  <a:pt x="313733" y="3126802"/>
                  <a:pt x="313242" y="3111605"/>
                  <a:pt x="320105" y="3102291"/>
                </a:cubicBezTo>
                <a:cubicBezTo>
                  <a:pt x="338243" y="3078271"/>
                  <a:pt x="359322" y="3056702"/>
                  <a:pt x="385793" y="3027290"/>
                </a:cubicBezTo>
                <a:cubicBezTo>
                  <a:pt x="373048" y="2978759"/>
                  <a:pt x="424029" y="2974347"/>
                  <a:pt x="464717" y="2957680"/>
                </a:cubicBezTo>
                <a:cubicBezTo>
                  <a:pt x="459324" y="2949346"/>
                  <a:pt x="455403" y="2942974"/>
                  <a:pt x="450500" y="2935131"/>
                </a:cubicBezTo>
                <a:cubicBezTo>
                  <a:pt x="465697" y="2927777"/>
                  <a:pt x="480893" y="2920424"/>
                  <a:pt x="488246" y="2916503"/>
                </a:cubicBezTo>
                <a:cubicBezTo>
                  <a:pt x="494619" y="2890031"/>
                  <a:pt x="499031" y="2869933"/>
                  <a:pt x="504913" y="2846403"/>
                </a:cubicBezTo>
                <a:cubicBezTo>
                  <a:pt x="453442" y="2851795"/>
                  <a:pt x="399029" y="2857678"/>
                  <a:pt x="344126" y="2863560"/>
                </a:cubicBezTo>
                <a:cubicBezTo>
                  <a:pt x="352949" y="2897385"/>
                  <a:pt x="334812" y="2905718"/>
                  <a:pt x="308831" y="2905718"/>
                </a:cubicBezTo>
                <a:cubicBezTo>
                  <a:pt x="312262" y="2879247"/>
                  <a:pt x="315693" y="2854246"/>
                  <a:pt x="320596" y="2818461"/>
                </a:cubicBezTo>
                <a:cubicBezTo>
                  <a:pt x="342655" y="2825324"/>
                  <a:pt x="363734" y="2830226"/>
                  <a:pt x="383832" y="2838560"/>
                </a:cubicBezTo>
                <a:cubicBezTo>
                  <a:pt x="416676" y="2852285"/>
                  <a:pt x="436775" y="2825814"/>
                  <a:pt x="460795" y="2814539"/>
                </a:cubicBezTo>
                <a:cubicBezTo>
                  <a:pt x="475991" y="2807186"/>
                  <a:pt x="487756" y="2791010"/>
                  <a:pt x="500011" y="2777774"/>
                </a:cubicBezTo>
                <a:cubicBezTo>
                  <a:pt x="533836" y="2741989"/>
                  <a:pt x="533346" y="2741499"/>
                  <a:pt x="490207" y="2712576"/>
                </a:cubicBezTo>
                <a:cubicBezTo>
                  <a:pt x="503443" y="2702772"/>
                  <a:pt x="515208" y="2694439"/>
                  <a:pt x="530404" y="2683164"/>
                </a:cubicBezTo>
                <a:cubicBezTo>
                  <a:pt x="522561" y="2671399"/>
                  <a:pt x="515208" y="2660124"/>
                  <a:pt x="502953" y="2641006"/>
                </a:cubicBezTo>
                <a:cubicBezTo>
                  <a:pt x="476481" y="2700321"/>
                  <a:pt x="466187" y="2769441"/>
                  <a:pt x="390205" y="2773852"/>
                </a:cubicBezTo>
                <a:cubicBezTo>
                  <a:pt x="387264" y="2750322"/>
                  <a:pt x="385303" y="2731695"/>
                  <a:pt x="382852" y="2713067"/>
                </a:cubicBezTo>
                <a:cubicBezTo>
                  <a:pt x="379420" y="2711596"/>
                  <a:pt x="375989" y="2709635"/>
                  <a:pt x="372558" y="2708165"/>
                </a:cubicBezTo>
                <a:cubicBezTo>
                  <a:pt x="390205" y="2695419"/>
                  <a:pt x="407852" y="2682674"/>
                  <a:pt x="429912" y="2666987"/>
                </a:cubicBezTo>
                <a:cubicBezTo>
                  <a:pt x="425010" y="2635614"/>
                  <a:pt x="439226" y="2617476"/>
                  <a:pt x="480893" y="2614045"/>
                </a:cubicBezTo>
                <a:cubicBezTo>
                  <a:pt x="495109" y="2613064"/>
                  <a:pt x="507365" y="2582181"/>
                  <a:pt x="520110" y="2564044"/>
                </a:cubicBezTo>
                <a:cubicBezTo>
                  <a:pt x="521090" y="2562573"/>
                  <a:pt x="518639" y="2557181"/>
                  <a:pt x="516678" y="2554239"/>
                </a:cubicBezTo>
                <a:cubicBezTo>
                  <a:pt x="510796" y="2544435"/>
                  <a:pt x="426480" y="2534631"/>
                  <a:pt x="417657" y="2542965"/>
                </a:cubicBezTo>
                <a:cubicBezTo>
                  <a:pt x="413245" y="2546886"/>
                  <a:pt x="407362" y="2556200"/>
                  <a:pt x="405401" y="2555710"/>
                </a:cubicBezTo>
                <a:cubicBezTo>
                  <a:pt x="349518" y="2534141"/>
                  <a:pt x="301477" y="2598848"/>
                  <a:pt x="237260" y="2566495"/>
                </a:cubicBezTo>
                <a:cubicBezTo>
                  <a:pt x="251476" y="2554239"/>
                  <a:pt x="263241" y="2543945"/>
                  <a:pt x="279908" y="2529729"/>
                </a:cubicBezTo>
                <a:cubicBezTo>
                  <a:pt x="253437" y="2522866"/>
                  <a:pt x="241182" y="2534141"/>
                  <a:pt x="234319" y="2553259"/>
                </a:cubicBezTo>
                <a:cubicBezTo>
                  <a:pt x="221083" y="2589534"/>
                  <a:pt x="228437" y="2601299"/>
                  <a:pt x="275987" y="2617476"/>
                </a:cubicBezTo>
                <a:cubicBezTo>
                  <a:pt x="269614" y="2634143"/>
                  <a:pt x="263732" y="2650810"/>
                  <a:pt x="256378" y="2670419"/>
                </a:cubicBezTo>
                <a:cubicBezTo>
                  <a:pt x="281379" y="2678262"/>
                  <a:pt x="304909" y="2685615"/>
                  <a:pt x="328439" y="2692968"/>
                </a:cubicBezTo>
                <a:cubicBezTo>
                  <a:pt x="327458" y="2697870"/>
                  <a:pt x="326478" y="2702772"/>
                  <a:pt x="325498" y="2707674"/>
                </a:cubicBezTo>
                <a:cubicBezTo>
                  <a:pt x="308831" y="2705223"/>
                  <a:pt x="287261" y="2708165"/>
                  <a:pt x="276477" y="2698851"/>
                </a:cubicBezTo>
                <a:cubicBezTo>
                  <a:pt x="240692" y="2668458"/>
                  <a:pt x="225495" y="2694929"/>
                  <a:pt x="212260" y="2710616"/>
                </a:cubicBezTo>
                <a:cubicBezTo>
                  <a:pt x="216672" y="2735616"/>
                  <a:pt x="226966" y="2756205"/>
                  <a:pt x="221574" y="2771401"/>
                </a:cubicBezTo>
                <a:cubicBezTo>
                  <a:pt x="209809" y="2803755"/>
                  <a:pt x="225495" y="2811598"/>
                  <a:pt x="255888" y="2813069"/>
                </a:cubicBezTo>
                <a:cubicBezTo>
                  <a:pt x="254908" y="2816990"/>
                  <a:pt x="253927" y="2820912"/>
                  <a:pt x="252947" y="2825324"/>
                </a:cubicBezTo>
                <a:cubicBezTo>
                  <a:pt x="241182" y="2827775"/>
                  <a:pt x="228927" y="2833168"/>
                  <a:pt x="217652" y="2832677"/>
                </a:cubicBezTo>
                <a:cubicBezTo>
                  <a:pt x="180396" y="2830717"/>
                  <a:pt x="143631" y="2826305"/>
                  <a:pt x="106375" y="2824834"/>
                </a:cubicBezTo>
                <a:cubicBezTo>
                  <a:pt x="96571" y="2824344"/>
                  <a:pt x="86767" y="2831697"/>
                  <a:pt x="76472" y="2835619"/>
                </a:cubicBezTo>
                <a:cubicBezTo>
                  <a:pt x="67649" y="2839050"/>
                  <a:pt x="58825" y="2841991"/>
                  <a:pt x="46570" y="2841011"/>
                </a:cubicBezTo>
                <a:cubicBezTo>
                  <a:pt x="74021" y="2813559"/>
                  <a:pt x="81865" y="2781696"/>
                  <a:pt x="83335" y="2745910"/>
                </a:cubicBezTo>
                <a:cubicBezTo>
                  <a:pt x="83825" y="2735126"/>
                  <a:pt x="100983" y="2722871"/>
                  <a:pt x="112748" y="2714537"/>
                </a:cubicBezTo>
                <a:cubicBezTo>
                  <a:pt x="125983" y="2705714"/>
                  <a:pt x="142650" y="2700321"/>
                  <a:pt x="163239" y="2691498"/>
                </a:cubicBezTo>
                <a:cubicBezTo>
                  <a:pt x="132846" y="2671399"/>
                  <a:pt x="112257" y="2662085"/>
                  <a:pt x="83335" y="2682674"/>
                </a:cubicBezTo>
                <a:cubicBezTo>
                  <a:pt x="59805" y="2699341"/>
                  <a:pt x="29412" y="2718459"/>
                  <a:pt x="0" y="2685125"/>
                </a:cubicBezTo>
                <a:cubicBezTo>
                  <a:pt x="10294" y="2676791"/>
                  <a:pt x="74021" y="2589534"/>
                  <a:pt x="75002" y="2581691"/>
                </a:cubicBezTo>
                <a:cubicBezTo>
                  <a:pt x="104414" y="2583652"/>
                  <a:pt x="138238" y="2598848"/>
                  <a:pt x="158337" y="2560122"/>
                </a:cubicBezTo>
                <a:cubicBezTo>
                  <a:pt x="160298" y="2556200"/>
                  <a:pt x="179906" y="2561102"/>
                  <a:pt x="196083" y="2562573"/>
                </a:cubicBezTo>
                <a:cubicBezTo>
                  <a:pt x="193142" y="2553259"/>
                  <a:pt x="188730" y="2541004"/>
                  <a:pt x="182357" y="2523356"/>
                </a:cubicBezTo>
                <a:cubicBezTo>
                  <a:pt x="196083" y="2527278"/>
                  <a:pt x="206377" y="2530710"/>
                  <a:pt x="217162" y="2533651"/>
                </a:cubicBezTo>
                <a:cubicBezTo>
                  <a:pt x="229417" y="2496395"/>
                  <a:pt x="215691" y="2482179"/>
                  <a:pt x="148043" y="2474336"/>
                </a:cubicBezTo>
                <a:cubicBezTo>
                  <a:pt x="167161" y="2458159"/>
                  <a:pt x="179416" y="2446884"/>
                  <a:pt x="192651" y="2436590"/>
                </a:cubicBezTo>
                <a:cubicBezTo>
                  <a:pt x="197063" y="2433158"/>
                  <a:pt x="201965" y="2430217"/>
                  <a:pt x="206867" y="2427766"/>
                </a:cubicBezTo>
                <a:cubicBezTo>
                  <a:pt x="220103" y="2421393"/>
                  <a:pt x="234319" y="2410119"/>
                  <a:pt x="247064" y="2411589"/>
                </a:cubicBezTo>
                <a:cubicBezTo>
                  <a:pt x="255398" y="2412570"/>
                  <a:pt x="261280" y="2432668"/>
                  <a:pt x="269124" y="2445904"/>
                </a:cubicBezTo>
                <a:cubicBezTo>
                  <a:pt x="296575" y="2437570"/>
                  <a:pt x="327458" y="2428256"/>
                  <a:pt x="364224" y="2417472"/>
                </a:cubicBezTo>
                <a:cubicBezTo>
                  <a:pt x="348047" y="2404726"/>
                  <a:pt x="337263" y="2396393"/>
                  <a:pt x="318145" y="2380706"/>
                </a:cubicBezTo>
                <a:cubicBezTo>
                  <a:pt x="367165" y="2362568"/>
                  <a:pt x="407852" y="2347862"/>
                  <a:pt x="448540" y="2332666"/>
                </a:cubicBezTo>
                <a:cubicBezTo>
                  <a:pt x="447559" y="2328744"/>
                  <a:pt x="446579" y="2324332"/>
                  <a:pt x="446089" y="2320411"/>
                </a:cubicBezTo>
                <a:cubicBezTo>
                  <a:pt x="434814" y="2322371"/>
                  <a:pt x="422068" y="2320901"/>
                  <a:pt x="412755" y="2326293"/>
                </a:cubicBezTo>
                <a:cubicBezTo>
                  <a:pt x="379911" y="2346392"/>
                  <a:pt x="356871" y="2339039"/>
                  <a:pt x="340694" y="2296881"/>
                </a:cubicBezTo>
                <a:cubicBezTo>
                  <a:pt x="371577" y="2289037"/>
                  <a:pt x="419617" y="2299332"/>
                  <a:pt x="408833" y="2244428"/>
                </a:cubicBezTo>
                <a:cubicBezTo>
                  <a:pt x="394127" y="2235114"/>
                  <a:pt x="380401" y="2226781"/>
                  <a:pt x="365204" y="2216977"/>
                </a:cubicBezTo>
                <a:cubicBezTo>
                  <a:pt x="409813" y="2191976"/>
                  <a:pt x="477952" y="2180211"/>
                  <a:pt x="527953" y="2207663"/>
                </a:cubicBezTo>
                <a:cubicBezTo>
                  <a:pt x="527953" y="2184133"/>
                  <a:pt x="533836" y="2171388"/>
                  <a:pt x="562758" y="2174329"/>
                </a:cubicBezTo>
                <a:cubicBezTo>
                  <a:pt x="579425" y="2175799"/>
                  <a:pt x="602465" y="2161583"/>
                  <a:pt x="614230" y="2147858"/>
                </a:cubicBezTo>
                <a:cubicBezTo>
                  <a:pt x="635309" y="2122857"/>
                  <a:pt x="650505" y="2133642"/>
                  <a:pt x="676486" y="2148348"/>
                </a:cubicBezTo>
                <a:cubicBezTo>
                  <a:pt x="662270" y="2155211"/>
                  <a:pt x="654917" y="2160603"/>
                  <a:pt x="646583" y="2162074"/>
                </a:cubicBezTo>
                <a:cubicBezTo>
                  <a:pt x="599033" y="2170897"/>
                  <a:pt x="589719" y="2190996"/>
                  <a:pt x="609818" y="2235605"/>
                </a:cubicBezTo>
                <a:cubicBezTo>
                  <a:pt x="614230" y="2245409"/>
                  <a:pt x="612759" y="2258154"/>
                  <a:pt x="613740" y="2269919"/>
                </a:cubicBezTo>
                <a:cubicBezTo>
                  <a:pt x="605896" y="2275802"/>
                  <a:pt x="598543" y="2283645"/>
                  <a:pt x="589719" y="2287077"/>
                </a:cubicBezTo>
                <a:cubicBezTo>
                  <a:pt x="555895" y="2300312"/>
                  <a:pt x="521581" y="2312567"/>
                  <a:pt x="483835" y="2326293"/>
                </a:cubicBezTo>
                <a:cubicBezTo>
                  <a:pt x="500011" y="2343450"/>
                  <a:pt x="508345" y="2352764"/>
                  <a:pt x="517169" y="2361588"/>
                </a:cubicBezTo>
                <a:cubicBezTo>
                  <a:pt x="517659" y="2359137"/>
                  <a:pt x="518639" y="2357176"/>
                  <a:pt x="519130" y="2354725"/>
                </a:cubicBezTo>
                <a:cubicBezTo>
                  <a:pt x="535797" y="2359627"/>
                  <a:pt x="552954" y="2365019"/>
                  <a:pt x="569621" y="2369922"/>
                </a:cubicBezTo>
                <a:cubicBezTo>
                  <a:pt x="569131" y="2374333"/>
                  <a:pt x="568150" y="2379235"/>
                  <a:pt x="567660" y="2383647"/>
                </a:cubicBezTo>
                <a:cubicBezTo>
                  <a:pt x="531875" y="2411099"/>
                  <a:pt x="488246" y="2420903"/>
                  <a:pt x="445598" y="2422374"/>
                </a:cubicBezTo>
                <a:cubicBezTo>
                  <a:pt x="409813" y="2423354"/>
                  <a:pt x="370106" y="2463551"/>
                  <a:pt x="379420" y="2495415"/>
                </a:cubicBezTo>
                <a:cubicBezTo>
                  <a:pt x="412264" y="2495415"/>
                  <a:pt x="443638" y="2497375"/>
                  <a:pt x="475011" y="2494434"/>
                </a:cubicBezTo>
                <a:cubicBezTo>
                  <a:pt x="489227" y="2493454"/>
                  <a:pt x="506384" y="2486591"/>
                  <a:pt x="515698" y="2476297"/>
                </a:cubicBezTo>
                <a:cubicBezTo>
                  <a:pt x="545111" y="2444433"/>
                  <a:pt x="563738" y="2401785"/>
                  <a:pt x="609328" y="2386098"/>
                </a:cubicBezTo>
                <a:cubicBezTo>
                  <a:pt x="625505" y="2380706"/>
                  <a:pt x="640701" y="2370902"/>
                  <a:pt x="655897" y="2363549"/>
                </a:cubicBezTo>
                <a:cubicBezTo>
                  <a:pt x="660309" y="2366490"/>
                  <a:pt x="664721" y="2369431"/>
                  <a:pt x="669133" y="2372373"/>
                </a:cubicBezTo>
                <a:cubicBezTo>
                  <a:pt x="669133" y="2353745"/>
                  <a:pt x="669623" y="2335607"/>
                  <a:pt x="669133" y="2316979"/>
                </a:cubicBezTo>
                <a:cubicBezTo>
                  <a:pt x="667662" y="2281684"/>
                  <a:pt x="637269" y="2279723"/>
                  <a:pt x="613740" y="2269429"/>
                </a:cubicBezTo>
                <a:cubicBezTo>
                  <a:pt x="632367" y="2255703"/>
                  <a:pt x="651486" y="2241487"/>
                  <a:pt x="668643" y="2228742"/>
                </a:cubicBezTo>
                <a:cubicBezTo>
                  <a:pt x="657858" y="2223840"/>
                  <a:pt x="646093" y="2218447"/>
                  <a:pt x="634328" y="2213055"/>
                </a:cubicBezTo>
                <a:cubicBezTo>
                  <a:pt x="637269" y="2206683"/>
                  <a:pt x="640701" y="2194427"/>
                  <a:pt x="643642" y="2194427"/>
                </a:cubicBezTo>
                <a:cubicBezTo>
                  <a:pt x="660309" y="2195408"/>
                  <a:pt x="677466" y="2198839"/>
                  <a:pt x="693643" y="2203251"/>
                </a:cubicBezTo>
                <a:cubicBezTo>
                  <a:pt x="697565" y="2204231"/>
                  <a:pt x="698545" y="2214036"/>
                  <a:pt x="701977" y="2218938"/>
                </a:cubicBezTo>
                <a:cubicBezTo>
                  <a:pt x="706389" y="2224820"/>
                  <a:pt x="712271" y="2230212"/>
                  <a:pt x="717173" y="2235605"/>
                </a:cubicBezTo>
                <a:cubicBezTo>
                  <a:pt x="723546" y="2229232"/>
                  <a:pt x="735311" y="2223350"/>
                  <a:pt x="735311" y="2216977"/>
                </a:cubicBezTo>
                <a:cubicBezTo>
                  <a:pt x="736291" y="2185113"/>
                  <a:pt x="752958" y="2174819"/>
                  <a:pt x="782861" y="2169917"/>
                </a:cubicBezTo>
                <a:cubicBezTo>
                  <a:pt x="816195" y="2165015"/>
                  <a:pt x="807371" y="2135112"/>
                  <a:pt x="799038" y="2117465"/>
                </a:cubicBezTo>
                <a:cubicBezTo>
                  <a:pt x="790214" y="2098837"/>
                  <a:pt x="792665" y="2092954"/>
                  <a:pt x="809332" y="2084131"/>
                </a:cubicBezTo>
                <a:cubicBezTo>
                  <a:pt x="835313" y="2069915"/>
                  <a:pt x="837274" y="2043934"/>
                  <a:pt x="816195" y="2022365"/>
                </a:cubicBezTo>
                <a:cubicBezTo>
                  <a:pt x="801979" y="2007658"/>
                  <a:pt x="787763" y="1993442"/>
                  <a:pt x="768645" y="1973834"/>
                </a:cubicBezTo>
                <a:cubicBezTo>
                  <a:pt x="763743" y="1990501"/>
                  <a:pt x="763253" y="1999325"/>
                  <a:pt x="758841" y="2005207"/>
                </a:cubicBezTo>
                <a:cubicBezTo>
                  <a:pt x="750017" y="2015992"/>
                  <a:pt x="735311" y="2035600"/>
                  <a:pt x="729428" y="2033639"/>
                </a:cubicBezTo>
                <a:cubicBezTo>
                  <a:pt x="672074" y="2012560"/>
                  <a:pt x="625505" y="2055208"/>
                  <a:pt x="573052" y="2058150"/>
                </a:cubicBezTo>
                <a:cubicBezTo>
                  <a:pt x="571091" y="2058150"/>
                  <a:pt x="568640" y="2056189"/>
                  <a:pt x="570601" y="2057169"/>
                </a:cubicBezTo>
                <a:cubicBezTo>
                  <a:pt x="578445" y="2040012"/>
                  <a:pt x="589719" y="2023835"/>
                  <a:pt x="591680" y="2006188"/>
                </a:cubicBezTo>
                <a:cubicBezTo>
                  <a:pt x="593641" y="1991482"/>
                  <a:pt x="584327" y="1975305"/>
                  <a:pt x="579915" y="1960108"/>
                </a:cubicBezTo>
                <a:cubicBezTo>
                  <a:pt x="575994" y="1959618"/>
                  <a:pt x="572562" y="1959128"/>
                  <a:pt x="568640" y="1958638"/>
                </a:cubicBezTo>
                <a:cubicBezTo>
                  <a:pt x="582366" y="1943931"/>
                  <a:pt x="596092" y="1929715"/>
                  <a:pt x="613249" y="1911578"/>
                </a:cubicBezTo>
                <a:cubicBezTo>
                  <a:pt x="618642" y="1926284"/>
                  <a:pt x="622073" y="1936578"/>
                  <a:pt x="625995" y="1946873"/>
                </a:cubicBezTo>
                <a:cubicBezTo>
                  <a:pt x="662760" y="1943441"/>
                  <a:pt x="699036" y="1942951"/>
                  <a:pt x="733840" y="1936088"/>
                </a:cubicBezTo>
                <a:cubicBezTo>
                  <a:pt x="750017" y="1932657"/>
                  <a:pt x="763743" y="1916970"/>
                  <a:pt x="781390" y="1905205"/>
                </a:cubicBezTo>
                <a:cubicBezTo>
                  <a:pt x="734331" y="1890989"/>
                  <a:pt x="696094" y="1879224"/>
                  <a:pt x="655897" y="1866969"/>
                </a:cubicBezTo>
                <a:cubicBezTo>
                  <a:pt x="661290" y="1862557"/>
                  <a:pt x="668153" y="1856674"/>
                  <a:pt x="674525" y="1850792"/>
                </a:cubicBezTo>
                <a:cubicBezTo>
                  <a:pt x="699036" y="1828242"/>
                  <a:pt x="723056" y="1805203"/>
                  <a:pt x="748056" y="1783633"/>
                </a:cubicBezTo>
                <a:cubicBezTo>
                  <a:pt x="765704" y="1768437"/>
                  <a:pt x="783841" y="1755202"/>
                  <a:pt x="807862" y="1775300"/>
                </a:cubicBezTo>
                <a:cubicBezTo>
                  <a:pt x="814234" y="1780692"/>
                  <a:pt x="827470" y="1776280"/>
                  <a:pt x="836294" y="1779712"/>
                </a:cubicBezTo>
                <a:cubicBezTo>
                  <a:pt x="847568" y="1784124"/>
                  <a:pt x="857373" y="1791967"/>
                  <a:pt x="870608" y="1799810"/>
                </a:cubicBezTo>
                <a:cubicBezTo>
                  <a:pt x="824038" y="1835595"/>
                  <a:pt x="775018" y="1780692"/>
                  <a:pt x="732370" y="1825301"/>
                </a:cubicBezTo>
                <a:cubicBezTo>
                  <a:pt x="785312" y="1827752"/>
                  <a:pt x="832372" y="1831184"/>
                  <a:pt x="879922" y="1832164"/>
                </a:cubicBezTo>
                <a:cubicBezTo>
                  <a:pt x="915707" y="1833144"/>
                  <a:pt x="915707" y="1796379"/>
                  <a:pt x="936296" y="1777261"/>
                </a:cubicBezTo>
                <a:cubicBezTo>
                  <a:pt x="910805" y="1752750"/>
                  <a:pt x="861784" y="1782163"/>
                  <a:pt x="850019" y="1732652"/>
                </a:cubicBezTo>
                <a:cubicBezTo>
                  <a:pt x="862275" y="1731672"/>
                  <a:pt x="874530" y="1732652"/>
                  <a:pt x="885805" y="1729711"/>
                </a:cubicBezTo>
                <a:cubicBezTo>
                  <a:pt x="893158" y="1727750"/>
                  <a:pt x="898550" y="1720887"/>
                  <a:pt x="904923" y="1715985"/>
                </a:cubicBezTo>
                <a:cubicBezTo>
                  <a:pt x="899530" y="1709122"/>
                  <a:pt x="895119" y="1700298"/>
                  <a:pt x="888256" y="1695396"/>
                </a:cubicBezTo>
                <a:cubicBezTo>
                  <a:pt x="877961" y="1688533"/>
                  <a:pt x="865216" y="1685102"/>
                  <a:pt x="859333" y="1682651"/>
                </a:cubicBezTo>
                <a:cubicBezTo>
                  <a:pt x="875510" y="1660592"/>
                  <a:pt x="884824" y="1639513"/>
                  <a:pt x="901001" y="1628238"/>
                </a:cubicBezTo>
                <a:cubicBezTo>
                  <a:pt x="915217" y="1617943"/>
                  <a:pt x="937276" y="1614512"/>
                  <a:pt x="955414" y="1615002"/>
                </a:cubicBezTo>
                <a:cubicBezTo>
                  <a:pt x="1011788" y="1615983"/>
                  <a:pt x="1011788" y="1616963"/>
                  <a:pt x="1047083" y="1587551"/>
                </a:cubicBezTo>
                <a:cubicBezTo>
                  <a:pt x="1037769" y="1584609"/>
                  <a:pt x="1028945" y="1583629"/>
                  <a:pt x="1023063" y="1579707"/>
                </a:cubicBezTo>
                <a:cubicBezTo>
                  <a:pt x="1013258" y="1573825"/>
                  <a:pt x="1005415" y="1565491"/>
                  <a:pt x="996591" y="1558138"/>
                </a:cubicBezTo>
                <a:cubicBezTo>
                  <a:pt x="1010317" y="1551275"/>
                  <a:pt x="1027474" y="1535589"/>
                  <a:pt x="1036788" y="1539510"/>
                </a:cubicBezTo>
                <a:cubicBezTo>
                  <a:pt x="1060809" y="1549805"/>
                  <a:pt x="1090221" y="1540981"/>
                  <a:pt x="1112280" y="1565981"/>
                </a:cubicBezTo>
                <a:cubicBezTo>
                  <a:pt x="1119634" y="1574315"/>
                  <a:pt x="1154928" y="1558138"/>
                  <a:pt x="1176007" y="1549314"/>
                </a:cubicBezTo>
                <a:cubicBezTo>
                  <a:pt x="1145124" y="1527745"/>
                  <a:pt x="1097574" y="1554707"/>
                  <a:pt x="1080417" y="1507157"/>
                </a:cubicBezTo>
                <a:cubicBezTo>
                  <a:pt x="1115222" y="1472842"/>
                  <a:pt x="1176007" y="1511568"/>
                  <a:pt x="1203459" y="1463038"/>
                </a:cubicBezTo>
                <a:cubicBezTo>
                  <a:pt x="1183851" y="1458136"/>
                  <a:pt x="1165223" y="1454214"/>
                  <a:pt x="1138752" y="1447351"/>
                </a:cubicBezTo>
                <a:cubicBezTo>
                  <a:pt x="1184831" y="1423331"/>
                  <a:pt x="1218655" y="1400291"/>
                  <a:pt x="1264245" y="1413037"/>
                </a:cubicBezTo>
                <a:cubicBezTo>
                  <a:pt x="1276990" y="1416468"/>
                  <a:pt x="1295618" y="1400291"/>
                  <a:pt x="1315716" y="1391468"/>
                </a:cubicBezTo>
                <a:cubicBezTo>
                  <a:pt x="1302481" y="1375291"/>
                  <a:pt x="1293657" y="1364506"/>
                  <a:pt x="1281402" y="1348820"/>
                </a:cubicBezTo>
                <a:cubicBezTo>
                  <a:pt x="1301991" y="1345878"/>
                  <a:pt x="1318167" y="1343427"/>
                  <a:pt x="1334344" y="1341467"/>
                </a:cubicBezTo>
                <a:cubicBezTo>
                  <a:pt x="1332874" y="1338035"/>
                  <a:pt x="1331893" y="1335094"/>
                  <a:pt x="1330423" y="1331662"/>
                </a:cubicBezTo>
                <a:cubicBezTo>
                  <a:pt x="1341697" y="1326270"/>
                  <a:pt x="1352972" y="1317446"/>
                  <a:pt x="1364247" y="1316956"/>
                </a:cubicBezTo>
                <a:cubicBezTo>
                  <a:pt x="1393659" y="1315976"/>
                  <a:pt x="1418660" y="1317937"/>
                  <a:pt x="1447092" y="1295877"/>
                </a:cubicBezTo>
                <a:cubicBezTo>
                  <a:pt x="1504936" y="1250288"/>
                  <a:pt x="1552977" y="1195385"/>
                  <a:pt x="1604448" y="1144403"/>
                </a:cubicBezTo>
                <a:cubicBezTo>
                  <a:pt x="1618174" y="1130677"/>
                  <a:pt x="1637292" y="1121854"/>
                  <a:pt x="1655430" y="1110089"/>
                </a:cubicBezTo>
                <a:cubicBezTo>
                  <a:pt x="1645626" y="1101755"/>
                  <a:pt x="1639743" y="1096363"/>
                  <a:pt x="1640724" y="1097343"/>
                </a:cubicBezTo>
                <a:cubicBezTo>
                  <a:pt x="1652979" y="1073323"/>
                  <a:pt x="1662783" y="1053715"/>
                  <a:pt x="1674058" y="1034597"/>
                </a:cubicBezTo>
                <a:cubicBezTo>
                  <a:pt x="1677489" y="1028714"/>
                  <a:pt x="1683372" y="1023322"/>
                  <a:pt x="1689745" y="1020381"/>
                </a:cubicBezTo>
                <a:cubicBezTo>
                  <a:pt x="1716216" y="1008616"/>
                  <a:pt x="1742687" y="996361"/>
                  <a:pt x="1770629" y="987047"/>
                </a:cubicBezTo>
                <a:cubicBezTo>
                  <a:pt x="1807394" y="975282"/>
                  <a:pt x="1825532" y="943908"/>
                  <a:pt x="1849062" y="917927"/>
                </a:cubicBezTo>
                <a:cubicBezTo>
                  <a:pt x="1849552" y="916947"/>
                  <a:pt x="1849062" y="914986"/>
                  <a:pt x="1850042" y="914496"/>
                </a:cubicBezTo>
                <a:cubicBezTo>
                  <a:pt x="1885337" y="892437"/>
                  <a:pt x="1920632" y="870377"/>
                  <a:pt x="1957888" y="846847"/>
                </a:cubicBezTo>
                <a:cubicBezTo>
                  <a:pt x="1949554" y="836553"/>
                  <a:pt x="1939260" y="823317"/>
                  <a:pt x="1933868" y="815964"/>
                </a:cubicBezTo>
                <a:cubicBezTo>
                  <a:pt x="1949064" y="794395"/>
                  <a:pt x="1960339" y="777238"/>
                  <a:pt x="1972594" y="761061"/>
                </a:cubicBezTo>
                <a:cubicBezTo>
                  <a:pt x="1977006" y="754688"/>
                  <a:pt x="1983379" y="749786"/>
                  <a:pt x="1989261" y="744394"/>
                </a:cubicBezTo>
                <a:cubicBezTo>
                  <a:pt x="2004948" y="730178"/>
                  <a:pt x="2020634" y="715962"/>
                  <a:pt x="2036321" y="701256"/>
                </a:cubicBezTo>
                <a:cubicBezTo>
                  <a:pt x="2041713" y="696354"/>
                  <a:pt x="2045145" y="686550"/>
                  <a:pt x="2051027" y="685569"/>
                </a:cubicBezTo>
                <a:cubicBezTo>
                  <a:pt x="2094166" y="676745"/>
                  <a:pt x="2136814" y="668902"/>
                  <a:pt x="2180442" y="662529"/>
                </a:cubicBezTo>
                <a:cubicBezTo>
                  <a:pt x="2201031" y="659588"/>
                  <a:pt x="2222600" y="660078"/>
                  <a:pt x="2243679" y="664000"/>
                </a:cubicBezTo>
                <a:cubicBezTo>
                  <a:pt x="2257405" y="664000"/>
                  <a:pt x="2270640" y="664981"/>
                  <a:pt x="2284366" y="664490"/>
                </a:cubicBezTo>
                <a:cubicBezTo>
                  <a:pt x="2294660" y="664000"/>
                  <a:pt x="2306916" y="658118"/>
                  <a:pt x="2314269" y="662039"/>
                </a:cubicBezTo>
                <a:cubicBezTo>
                  <a:pt x="2344171" y="679196"/>
                  <a:pt x="2407898" y="676745"/>
                  <a:pt x="2431428" y="652725"/>
                </a:cubicBezTo>
                <a:cubicBezTo>
                  <a:pt x="2451527" y="632627"/>
                  <a:pt x="2468684" y="609587"/>
                  <a:pt x="2487312" y="588018"/>
                </a:cubicBezTo>
                <a:cubicBezTo>
                  <a:pt x="2492214" y="582626"/>
                  <a:pt x="2497116" y="575763"/>
                  <a:pt x="2503489" y="573802"/>
                </a:cubicBezTo>
                <a:cubicBezTo>
                  <a:pt x="2552019" y="556154"/>
                  <a:pt x="2601040" y="539487"/>
                  <a:pt x="2651041" y="522330"/>
                </a:cubicBezTo>
                <a:cubicBezTo>
                  <a:pt x="2646629" y="518408"/>
                  <a:pt x="2638786" y="512036"/>
                  <a:pt x="2631433" y="505663"/>
                </a:cubicBezTo>
                <a:cubicBezTo>
                  <a:pt x="2632413" y="502232"/>
                  <a:pt x="2632413" y="498800"/>
                  <a:pt x="2633884" y="498310"/>
                </a:cubicBezTo>
                <a:cubicBezTo>
                  <a:pt x="2676532" y="475760"/>
                  <a:pt x="2706925" y="446838"/>
                  <a:pt x="2718200" y="395857"/>
                </a:cubicBezTo>
                <a:cubicBezTo>
                  <a:pt x="2724082" y="368405"/>
                  <a:pt x="2758397" y="357130"/>
                  <a:pt x="2785358" y="349777"/>
                </a:cubicBezTo>
                <a:cubicBezTo>
                  <a:pt x="2801535" y="345365"/>
                  <a:pt x="2820163" y="348307"/>
                  <a:pt x="2837810" y="347816"/>
                </a:cubicBezTo>
                <a:cubicBezTo>
                  <a:pt x="2841241" y="347816"/>
                  <a:pt x="2847124" y="348307"/>
                  <a:pt x="2848104" y="346346"/>
                </a:cubicBezTo>
                <a:cubicBezTo>
                  <a:pt x="2867222" y="313012"/>
                  <a:pt x="2902517" y="327718"/>
                  <a:pt x="2928989" y="317423"/>
                </a:cubicBezTo>
                <a:cubicBezTo>
                  <a:pt x="2949577" y="309580"/>
                  <a:pt x="2965264" y="289482"/>
                  <a:pt x="2980951" y="272324"/>
                </a:cubicBezTo>
                <a:cubicBezTo>
                  <a:pt x="2995657" y="269383"/>
                  <a:pt x="3019677" y="283109"/>
                  <a:pt x="3018697" y="247814"/>
                </a:cubicBezTo>
                <a:cubicBezTo>
                  <a:pt x="3018697" y="243402"/>
                  <a:pt x="3028501" y="235069"/>
                  <a:pt x="3033403" y="235069"/>
                </a:cubicBezTo>
                <a:cubicBezTo>
                  <a:pt x="3059384" y="234578"/>
                  <a:pt x="3086345" y="234088"/>
                  <a:pt x="3111836" y="238500"/>
                </a:cubicBezTo>
                <a:cubicBezTo>
                  <a:pt x="3139778" y="243402"/>
                  <a:pt x="3166249" y="259089"/>
                  <a:pt x="3193701" y="261050"/>
                </a:cubicBezTo>
                <a:cubicBezTo>
                  <a:pt x="3212818" y="262520"/>
                  <a:pt x="3232917" y="246834"/>
                  <a:pt x="3253016" y="242422"/>
                </a:cubicBezTo>
                <a:cubicBezTo>
                  <a:pt x="3273114" y="238010"/>
                  <a:pt x="3294683" y="236049"/>
                  <a:pt x="3315272" y="237520"/>
                </a:cubicBezTo>
                <a:cubicBezTo>
                  <a:pt x="3349096" y="239971"/>
                  <a:pt x="3382430" y="251246"/>
                  <a:pt x="3408901" y="216441"/>
                </a:cubicBezTo>
                <a:cubicBezTo>
                  <a:pt x="3416255" y="206637"/>
                  <a:pt x="3432922" y="203695"/>
                  <a:pt x="3449098" y="195362"/>
                </a:cubicBezTo>
                <a:cubicBezTo>
                  <a:pt x="3449589" y="192421"/>
                  <a:pt x="3448608" y="180165"/>
                  <a:pt x="3454001" y="176244"/>
                </a:cubicBezTo>
                <a:cubicBezTo>
                  <a:pt x="3503512" y="137027"/>
                  <a:pt x="3554983" y="102713"/>
                  <a:pt x="3624103" y="122321"/>
                </a:cubicBezTo>
                <a:cubicBezTo>
                  <a:pt x="3653515" y="130655"/>
                  <a:pt x="3683417" y="137027"/>
                  <a:pt x="3713810" y="140459"/>
                </a:cubicBezTo>
                <a:cubicBezTo>
                  <a:pt x="3720183" y="141439"/>
                  <a:pt x="3728517" y="127223"/>
                  <a:pt x="3735380" y="119870"/>
                </a:cubicBezTo>
                <a:cubicBezTo>
                  <a:pt x="3754007" y="100262"/>
                  <a:pt x="3769204" y="68398"/>
                  <a:pt x="3801558" y="106634"/>
                </a:cubicBezTo>
                <a:cubicBezTo>
                  <a:pt x="3810381" y="95360"/>
                  <a:pt x="3817244" y="86046"/>
                  <a:pt x="3824597" y="76732"/>
                </a:cubicBezTo>
                <a:cubicBezTo>
                  <a:pt x="3841755" y="54672"/>
                  <a:pt x="3858912" y="49770"/>
                  <a:pt x="3889795" y="54672"/>
                </a:cubicBezTo>
                <a:cubicBezTo>
                  <a:pt x="3925580" y="60555"/>
                  <a:pt x="3964797" y="46339"/>
                  <a:pt x="4002543" y="40456"/>
                </a:cubicBezTo>
                <a:cubicBezTo>
                  <a:pt x="4012837" y="38986"/>
                  <a:pt x="4023131" y="36535"/>
                  <a:pt x="4037838" y="33593"/>
                </a:cubicBezTo>
                <a:cubicBezTo>
                  <a:pt x="4035387" y="45358"/>
                  <a:pt x="4033916" y="52221"/>
                  <a:pt x="4031955" y="60065"/>
                </a:cubicBezTo>
                <a:cubicBezTo>
                  <a:pt x="4036367" y="58594"/>
                  <a:pt x="4039798" y="57614"/>
                  <a:pt x="4042740" y="56143"/>
                </a:cubicBezTo>
                <a:cubicBezTo>
                  <a:pt x="4054504" y="48790"/>
                  <a:pt x="4065779" y="39966"/>
                  <a:pt x="4078525" y="34084"/>
                </a:cubicBezTo>
                <a:cubicBezTo>
                  <a:pt x="4086858" y="30162"/>
                  <a:pt x="4100094" y="34084"/>
                  <a:pt x="4105976" y="28691"/>
                </a:cubicBezTo>
                <a:cubicBezTo>
                  <a:pt x="4152546" y="-16408"/>
                  <a:pt x="4207449" y="12024"/>
                  <a:pt x="4260882" y="19868"/>
                </a:cubicBezTo>
                <a:cubicBezTo>
                  <a:pt x="4270196" y="21338"/>
                  <a:pt x="4281961" y="24280"/>
                  <a:pt x="4289804" y="20358"/>
                </a:cubicBezTo>
                <a:cubicBezTo>
                  <a:pt x="4345197" y="-7584"/>
                  <a:pt x="4400101" y="-6604"/>
                  <a:pt x="4454514" y="22319"/>
                </a:cubicBezTo>
                <a:cubicBezTo>
                  <a:pt x="4462847" y="26731"/>
                  <a:pt x="4467749" y="37515"/>
                  <a:pt x="4469220" y="39476"/>
                </a:cubicBezTo>
                <a:cubicBezTo>
                  <a:pt x="4488338" y="39476"/>
                  <a:pt x="4502064" y="40456"/>
                  <a:pt x="4516280" y="39476"/>
                </a:cubicBezTo>
                <a:cubicBezTo>
                  <a:pt x="4529516" y="38496"/>
                  <a:pt x="4546182" y="39966"/>
                  <a:pt x="4555496" y="33103"/>
                </a:cubicBezTo>
                <a:cubicBezTo>
                  <a:pt x="4580497" y="13985"/>
                  <a:pt x="4600105" y="22809"/>
                  <a:pt x="4621184" y="38005"/>
                </a:cubicBezTo>
                <a:cubicBezTo>
                  <a:pt x="4630008" y="44378"/>
                  <a:pt x="4640793" y="49280"/>
                  <a:pt x="4651087" y="50751"/>
                </a:cubicBezTo>
                <a:cubicBezTo>
                  <a:pt x="4710402" y="59574"/>
                  <a:pt x="4729520" y="81634"/>
                  <a:pt x="4727069" y="136047"/>
                </a:cubicBezTo>
                <a:cubicBezTo>
                  <a:pt x="4746677" y="149282"/>
                  <a:pt x="4764815" y="162028"/>
                  <a:pt x="4786874" y="177224"/>
                </a:cubicBezTo>
                <a:cubicBezTo>
                  <a:pt x="4810894" y="173303"/>
                  <a:pt x="4841778" y="168400"/>
                  <a:pt x="4871680" y="163008"/>
                </a:cubicBezTo>
                <a:cubicBezTo>
                  <a:pt x="4892269" y="159087"/>
                  <a:pt x="4908446" y="125262"/>
                  <a:pt x="4892759" y="113007"/>
                </a:cubicBezTo>
                <a:cubicBezTo>
                  <a:pt x="4878053" y="101732"/>
                  <a:pt x="4872170" y="88987"/>
                  <a:pt x="4882955" y="80163"/>
                </a:cubicBezTo>
                <a:cubicBezTo>
                  <a:pt x="4894230" y="70359"/>
                  <a:pt x="4922171" y="61535"/>
                  <a:pt x="4928054" y="67418"/>
                </a:cubicBezTo>
                <a:cubicBezTo>
                  <a:pt x="4954525" y="92909"/>
                  <a:pt x="4981977" y="74281"/>
                  <a:pt x="5008938" y="75261"/>
                </a:cubicBezTo>
                <a:cubicBezTo>
                  <a:pt x="5011389" y="87026"/>
                  <a:pt x="5013840" y="97320"/>
                  <a:pt x="5016291" y="109085"/>
                </a:cubicBezTo>
                <a:cubicBezTo>
                  <a:pt x="5031488" y="89477"/>
                  <a:pt x="5045214" y="71339"/>
                  <a:pt x="5059920" y="55163"/>
                </a:cubicBezTo>
                <a:cubicBezTo>
                  <a:pt x="5061390" y="53692"/>
                  <a:pt x="5072175" y="60555"/>
                  <a:pt x="5076587" y="57614"/>
                </a:cubicBezTo>
                <a:cubicBezTo>
                  <a:pt x="5097176" y="54672"/>
                  <a:pt x="5118255" y="52712"/>
                  <a:pt x="5138843" y="48790"/>
                </a:cubicBezTo>
                <a:cubicBezTo>
                  <a:pt x="5155020" y="45849"/>
                  <a:pt x="5171687" y="41437"/>
                  <a:pt x="5187374" y="36535"/>
                </a:cubicBezTo>
                <a:cubicBezTo>
                  <a:pt x="5235414" y="20358"/>
                  <a:pt x="5284434" y="24770"/>
                  <a:pt x="5331985" y="36044"/>
                </a:cubicBezTo>
                <a:cubicBezTo>
                  <a:pt x="5345220" y="39476"/>
                  <a:pt x="5356985" y="55653"/>
                  <a:pt x="5366299" y="68398"/>
                </a:cubicBezTo>
                <a:cubicBezTo>
                  <a:pt x="5373653" y="79183"/>
                  <a:pt x="5376594" y="92909"/>
                  <a:pt x="5382476" y="108105"/>
                </a:cubicBezTo>
                <a:cubicBezTo>
                  <a:pt x="5391300" y="103203"/>
                  <a:pt x="5399633" y="99281"/>
                  <a:pt x="5412379" y="92418"/>
                </a:cubicBezTo>
                <a:cubicBezTo>
                  <a:pt x="5409928" y="104183"/>
                  <a:pt x="5407967" y="111536"/>
                  <a:pt x="5405516" y="123301"/>
                </a:cubicBezTo>
                <a:cubicBezTo>
                  <a:pt x="5414830" y="122321"/>
                  <a:pt x="5424144" y="122811"/>
                  <a:pt x="5431987" y="120360"/>
                </a:cubicBezTo>
                <a:cubicBezTo>
                  <a:pt x="5447184" y="115458"/>
                  <a:pt x="5465321" y="100752"/>
                  <a:pt x="5476596" y="105164"/>
                </a:cubicBezTo>
                <a:cubicBezTo>
                  <a:pt x="5521205" y="121831"/>
                  <a:pt x="5541793" y="100262"/>
                  <a:pt x="5558460" y="64967"/>
                </a:cubicBezTo>
                <a:cubicBezTo>
                  <a:pt x="5561892" y="58104"/>
                  <a:pt x="5570226" y="53692"/>
                  <a:pt x="5572186" y="52221"/>
                </a:cubicBezTo>
                <a:cubicBezTo>
                  <a:pt x="5636894" y="93399"/>
                  <a:pt x="5706993" y="82124"/>
                  <a:pt x="5773662" y="91438"/>
                </a:cubicBezTo>
                <a:cubicBezTo>
                  <a:pt x="5786897" y="121831"/>
                  <a:pt x="5846212" y="148792"/>
                  <a:pt x="5881997" y="138498"/>
                </a:cubicBezTo>
                <a:cubicBezTo>
                  <a:pt x="5884448" y="147322"/>
                  <a:pt x="5887389" y="156635"/>
                  <a:pt x="5889350" y="163989"/>
                </a:cubicBezTo>
                <a:cubicBezTo>
                  <a:pt x="5922195" y="160557"/>
                  <a:pt x="5953077" y="157616"/>
                  <a:pt x="5968764" y="156145"/>
                </a:cubicBezTo>
                <a:cubicBezTo>
                  <a:pt x="6000137" y="179185"/>
                  <a:pt x="6019745" y="199284"/>
                  <a:pt x="6043276" y="209088"/>
                </a:cubicBezTo>
                <a:cubicBezTo>
                  <a:pt x="6072688" y="221343"/>
                  <a:pt x="6095237" y="231147"/>
                  <a:pt x="6107493" y="265462"/>
                </a:cubicBezTo>
                <a:cubicBezTo>
                  <a:pt x="6111905" y="277717"/>
                  <a:pt x="6150631" y="277717"/>
                  <a:pt x="6179063" y="284580"/>
                </a:cubicBezTo>
                <a:cubicBezTo>
                  <a:pt x="6193769" y="327228"/>
                  <a:pt x="6240339" y="287031"/>
                  <a:pt x="6273183" y="306639"/>
                </a:cubicBezTo>
                <a:cubicBezTo>
                  <a:pt x="6259947" y="321835"/>
                  <a:pt x="6247202" y="336051"/>
                  <a:pt x="6229064" y="357130"/>
                </a:cubicBezTo>
                <a:cubicBezTo>
                  <a:pt x="6245241" y="360562"/>
                  <a:pt x="6255536" y="363013"/>
                  <a:pt x="6265830" y="365464"/>
                </a:cubicBezTo>
                <a:cubicBezTo>
                  <a:pt x="6265830" y="359091"/>
                  <a:pt x="6265830" y="353209"/>
                  <a:pt x="6265830" y="346836"/>
                </a:cubicBezTo>
                <a:cubicBezTo>
                  <a:pt x="6294261" y="340953"/>
                  <a:pt x="6311909" y="345856"/>
                  <a:pt x="6322204" y="378699"/>
                </a:cubicBezTo>
                <a:cubicBezTo>
                  <a:pt x="6329557" y="402720"/>
                  <a:pt x="6345733" y="426740"/>
                  <a:pt x="6364851" y="443407"/>
                </a:cubicBezTo>
                <a:cubicBezTo>
                  <a:pt x="6375146" y="452230"/>
                  <a:pt x="6399656" y="445858"/>
                  <a:pt x="6417304" y="444387"/>
                </a:cubicBezTo>
                <a:cubicBezTo>
                  <a:pt x="6423676" y="443897"/>
                  <a:pt x="6430049" y="438995"/>
                  <a:pt x="6436912" y="436054"/>
                </a:cubicBezTo>
                <a:cubicBezTo>
                  <a:pt x="6440343" y="455662"/>
                  <a:pt x="6443775" y="472819"/>
                  <a:pt x="6447697" y="494879"/>
                </a:cubicBezTo>
                <a:cubicBezTo>
                  <a:pt x="6469266" y="483114"/>
                  <a:pt x="6483972" y="475270"/>
                  <a:pt x="6501129" y="465956"/>
                </a:cubicBezTo>
                <a:cubicBezTo>
                  <a:pt x="6502109" y="474290"/>
                  <a:pt x="6502600" y="481643"/>
                  <a:pt x="6503580" y="487525"/>
                </a:cubicBezTo>
                <a:cubicBezTo>
                  <a:pt x="6532503" y="490467"/>
                  <a:pt x="6560934" y="493408"/>
                  <a:pt x="6591328" y="496839"/>
                </a:cubicBezTo>
                <a:cubicBezTo>
                  <a:pt x="6550150" y="522330"/>
                  <a:pt x="6513875" y="544880"/>
                  <a:pt x="6469756" y="571841"/>
                </a:cubicBezTo>
                <a:cubicBezTo>
                  <a:pt x="6495737" y="589979"/>
                  <a:pt x="6515835" y="614489"/>
                  <a:pt x="6528091" y="611058"/>
                </a:cubicBezTo>
                <a:cubicBezTo>
                  <a:pt x="6554071" y="603705"/>
                  <a:pt x="6575641" y="581155"/>
                  <a:pt x="6595739" y="567429"/>
                </a:cubicBezTo>
                <a:cubicBezTo>
                  <a:pt x="6607994" y="574782"/>
                  <a:pt x="6624661" y="593900"/>
                  <a:pt x="6638387" y="591940"/>
                </a:cubicBezTo>
                <a:cubicBezTo>
                  <a:pt x="6656035" y="589489"/>
                  <a:pt x="6670741" y="569880"/>
                  <a:pt x="6687408" y="557135"/>
                </a:cubicBezTo>
                <a:cubicBezTo>
                  <a:pt x="6701133" y="558606"/>
                  <a:pt x="6718291" y="559586"/>
                  <a:pt x="6735448" y="562037"/>
                </a:cubicBezTo>
                <a:cubicBezTo>
                  <a:pt x="6756527" y="564978"/>
                  <a:pt x="6777606" y="570370"/>
                  <a:pt x="6799175" y="572822"/>
                </a:cubicBezTo>
                <a:cubicBezTo>
                  <a:pt x="6809960" y="573802"/>
                  <a:pt x="6822215" y="573312"/>
                  <a:pt x="6831529" y="568900"/>
                </a:cubicBezTo>
                <a:cubicBezTo>
                  <a:pt x="6852608" y="559586"/>
                  <a:pt x="6871726" y="554684"/>
                  <a:pt x="6890354" y="585077"/>
                </a:cubicBezTo>
                <a:cubicBezTo>
                  <a:pt x="6874177" y="596351"/>
                  <a:pt x="6856039" y="606156"/>
                  <a:pt x="6841823" y="619881"/>
                </a:cubicBezTo>
                <a:cubicBezTo>
                  <a:pt x="6832019" y="629195"/>
                  <a:pt x="6827607" y="643902"/>
                  <a:pt x="6820744" y="656647"/>
                </a:cubicBezTo>
                <a:cubicBezTo>
                  <a:pt x="6880550" y="680667"/>
                  <a:pt x="6927610" y="609587"/>
                  <a:pt x="6987905" y="650274"/>
                </a:cubicBezTo>
                <a:cubicBezTo>
                  <a:pt x="6975159" y="661059"/>
                  <a:pt x="6964375" y="670373"/>
                  <a:pt x="6948198" y="684099"/>
                </a:cubicBezTo>
                <a:cubicBezTo>
                  <a:pt x="7007023" y="689981"/>
                  <a:pt x="7047710" y="729198"/>
                  <a:pt x="7096241" y="733610"/>
                </a:cubicBezTo>
                <a:cubicBezTo>
                  <a:pt x="7122712" y="717923"/>
                  <a:pt x="7149183" y="700766"/>
                  <a:pt x="7177125" y="688020"/>
                </a:cubicBezTo>
                <a:cubicBezTo>
                  <a:pt x="7183988" y="685079"/>
                  <a:pt x="7205067" y="693903"/>
                  <a:pt x="7206538" y="700766"/>
                </a:cubicBezTo>
                <a:cubicBezTo>
                  <a:pt x="7215851" y="736061"/>
                  <a:pt x="7245754" y="737531"/>
                  <a:pt x="7274186" y="745865"/>
                </a:cubicBezTo>
                <a:cubicBezTo>
                  <a:pt x="7268794" y="774787"/>
                  <a:pt x="7283010" y="783120"/>
                  <a:pt x="7309971" y="783611"/>
                </a:cubicBezTo>
                <a:cubicBezTo>
                  <a:pt x="7334482" y="784101"/>
                  <a:pt x="7351639" y="792434"/>
                  <a:pt x="7356051" y="823808"/>
                </a:cubicBezTo>
                <a:cubicBezTo>
                  <a:pt x="7358502" y="840965"/>
                  <a:pt x="7380561" y="855671"/>
                  <a:pt x="7394287" y="871358"/>
                </a:cubicBezTo>
                <a:cubicBezTo>
                  <a:pt x="7400170" y="878221"/>
                  <a:pt x="7409974" y="883613"/>
                  <a:pt x="7412915" y="891946"/>
                </a:cubicBezTo>
                <a:cubicBezTo>
                  <a:pt x="7430072" y="938026"/>
                  <a:pt x="7457524" y="964987"/>
                  <a:pt x="7508995" y="947340"/>
                </a:cubicBezTo>
                <a:cubicBezTo>
                  <a:pt x="7522231" y="975282"/>
                  <a:pt x="7531545" y="997831"/>
                  <a:pt x="7503113" y="1020871"/>
                </a:cubicBezTo>
                <a:cubicBezTo>
                  <a:pt x="7484485" y="1036067"/>
                  <a:pt x="7502622" y="1050283"/>
                  <a:pt x="7517329" y="1056166"/>
                </a:cubicBezTo>
                <a:cubicBezTo>
                  <a:pt x="7537428" y="1064009"/>
                  <a:pt x="7558996" y="1067441"/>
                  <a:pt x="7585468" y="1074304"/>
                </a:cubicBezTo>
                <a:cubicBezTo>
                  <a:pt x="7586938" y="1089010"/>
                  <a:pt x="7587428" y="1106657"/>
                  <a:pt x="7590370" y="1124305"/>
                </a:cubicBezTo>
                <a:cubicBezTo>
                  <a:pt x="7594782" y="1155188"/>
                  <a:pt x="7610468" y="1161560"/>
                  <a:pt x="7633998" y="1141952"/>
                </a:cubicBezTo>
                <a:cubicBezTo>
                  <a:pt x="7657528" y="1122344"/>
                  <a:pt x="7675176" y="1129697"/>
                  <a:pt x="7693313" y="1151266"/>
                </a:cubicBezTo>
                <a:cubicBezTo>
                  <a:pt x="7681058" y="1167933"/>
                  <a:pt x="7669784" y="1183620"/>
                  <a:pt x="7655567" y="1202738"/>
                </a:cubicBezTo>
                <a:cubicBezTo>
                  <a:pt x="7670764" y="1209111"/>
                  <a:pt x="7684490" y="1213032"/>
                  <a:pt x="7696254" y="1220385"/>
                </a:cubicBezTo>
                <a:cubicBezTo>
                  <a:pt x="7712431" y="1230680"/>
                  <a:pt x="7731059" y="1240484"/>
                  <a:pt x="7741844" y="1255190"/>
                </a:cubicBezTo>
                <a:cubicBezTo>
                  <a:pt x="7762432" y="1283132"/>
                  <a:pt x="7753609" y="1307642"/>
                  <a:pt x="7720275" y="1315976"/>
                </a:cubicBezTo>
                <a:cubicBezTo>
                  <a:pt x="7691843" y="1323329"/>
                  <a:pt x="7671744" y="1333133"/>
                  <a:pt x="7682039" y="1368918"/>
                </a:cubicBezTo>
                <a:cubicBezTo>
                  <a:pt x="7713902" y="1368918"/>
                  <a:pt x="7747726" y="1364506"/>
                  <a:pt x="7780570" y="1369899"/>
                </a:cubicBezTo>
                <a:cubicBezTo>
                  <a:pt x="7811944" y="1375291"/>
                  <a:pt x="7819297" y="1399311"/>
                  <a:pt x="7802140" y="1426763"/>
                </a:cubicBezTo>
                <a:cubicBezTo>
                  <a:pt x="7843807" y="1453234"/>
                  <a:pt x="7886945" y="1475293"/>
                  <a:pt x="7923711" y="1505196"/>
                </a:cubicBezTo>
                <a:cubicBezTo>
                  <a:pt x="7945280" y="1522843"/>
                  <a:pt x="7956555" y="1552746"/>
                  <a:pt x="7974202" y="1575786"/>
                </a:cubicBezTo>
                <a:cubicBezTo>
                  <a:pt x="7982045" y="1586080"/>
                  <a:pt x="7991849" y="1596374"/>
                  <a:pt x="8003124" y="1601767"/>
                </a:cubicBezTo>
                <a:cubicBezTo>
                  <a:pt x="8027144" y="1613041"/>
                  <a:pt x="8035478" y="1640493"/>
                  <a:pt x="8019301" y="1661572"/>
                </a:cubicBezTo>
                <a:cubicBezTo>
                  <a:pt x="8012438" y="1670396"/>
                  <a:pt x="8004105" y="1677749"/>
                  <a:pt x="7997732" y="1686573"/>
                </a:cubicBezTo>
                <a:cubicBezTo>
                  <a:pt x="7992340" y="1694416"/>
                  <a:pt x="7988418" y="1703240"/>
                  <a:pt x="7981555" y="1715004"/>
                </a:cubicBezTo>
                <a:cubicBezTo>
                  <a:pt x="7964888" y="1705691"/>
                  <a:pt x="7950182" y="1697357"/>
                  <a:pt x="7934495" y="1688043"/>
                </a:cubicBezTo>
                <a:cubicBezTo>
                  <a:pt x="7929103" y="1694906"/>
                  <a:pt x="7922730" y="1702749"/>
                  <a:pt x="7913416" y="1715004"/>
                </a:cubicBezTo>
                <a:cubicBezTo>
                  <a:pt x="7946751" y="1733632"/>
                  <a:pt x="7978123" y="1751280"/>
                  <a:pt x="8005085" y="1766476"/>
                </a:cubicBezTo>
                <a:cubicBezTo>
                  <a:pt x="8031066" y="1768437"/>
                  <a:pt x="8054106" y="1769908"/>
                  <a:pt x="8075185" y="1771869"/>
                </a:cubicBezTo>
                <a:cubicBezTo>
                  <a:pt x="8079597" y="1797359"/>
                  <a:pt x="8083028" y="1818438"/>
                  <a:pt x="8086950" y="1842458"/>
                </a:cubicBezTo>
                <a:cubicBezTo>
                  <a:pt x="8050674" y="1835595"/>
                  <a:pt x="8031556" y="1929225"/>
                  <a:pt x="7980574" y="1852753"/>
                </a:cubicBezTo>
                <a:cubicBezTo>
                  <a:pt x="7977633" y="1855694"/>
                  <a:pt x="7974692" y="1858635"/>
                  <a:pt x="7971751" y="1861577"/>
                </a:cubicBezTo>
                <a:cubicBezTo>
                  <a:pt x="7977633" y="1877753"/>
                  <a:pt x="7980084" y="1896381"/>
                  <a:pt x="7989889" y="1909617"/>
                </a:cubicBezTo>
                <a:cubicBezTo>
                  <a:pt x="7995281" y="1916970"/>
                  <a:pt x="8014399" y="1919421"/>
                  <a:pt x="8024693" y="1915499"/>
                </a:cubicBezTo>
                <a:cubicBezTo>
                  <a:pt x="8070773" y="1899813"/>
                  <a:pt x="8133520" y="1923833"/>
                  <a:pt x="8147736" y="1968932"/>
                </a:cubicBezTo>
                <a:cubicBezTo>
                  <a:pt x="8151657" y="1980697"/>
                  <a:pt x="8138912" y="1996874"/>
                  <a:pt x="8135480" y="2011580"/>
                </a:cubicBezTo>
                <a:cubicBezTo>
                  <a:pt x="8133029" y="2020894"/>
                  <a:pt x="8133029" y="2031188"/>
                  <a:pt x="8134010" y="2040992"/>
                </a:cubicBezTo>
                <a:cubicBezTo>
                  <a:pt x="8134010" y="2042463"/>
                  <a:pt x="8149206" y="2044914"/>
                  <a:pt x="8149696" y="2043443"/>
                </a:cubicBezTo>
                <a:cubicBezTo>
                  <a:pt x="8154108" y="2035110"/>
                  <a:pt x="8156069" y="2025796"/>
                  <a:pt x="8159500" y="2014521"/>
                </a:cubicBezTo>
                <a:cubicBezTo>
                  <a:pt x="8170775" y="2020404"/>
                  <a:pt x="8184011" y="2027267"/>
                  <a:pt x="8193325" y="2032169"/>
                </a:cubicBezTo>
                <a:cubicBezTo>
                  <a:pt x="8198227" y="2053738"/>
                  <a:pt x="8202639" y="2071875"/>
                  <a:pt x="8209012" y="2099327"/>
                </a:cubicBezTo>
                <a:cubicBezTo>
                  <a:pt x="8208521" y="2100798"/>
                  <a:pt x="8202149" y="2111092"/>
                  <a:pt x="8195776" y="2121877"/>
                </a:cubicBezTo>
                <a:cubicBezTo>
                  <a:pt x="8201658" y="2131681"/>
                  <a:pt x="8208031" y="2141975"/>
                  <a:pt x="8213914" y="2151779"/>
                </a:cubicBezTo>
                <a:cubicBezTo>
                  <a:pt x="8170775" y="2181682"/>
                  <a:pt x="8170285" y="2184623"/>
                  <a:pt x="8198717" y="2211094"/>
                </a:cubicBezTo>
                <a:cubicBezTo>
                  <a:pt x="8174697" y="2219918"/>
                  <a:pt x="8151657" y="2228252"/>
                  <a:pt x="8128127" y="2236585"/>
                </a:cubicBezTo>
                <a:cubicBezTo>
                  <a:pt x="8128617" y="2238546"/>
                  <a:pt x="8129108" y="2240017"/>
                  <a:pt x="8129108" y="2241977"/>
                </a:cubicBezTo>
                <a:cubicBezTo>
                  <a:pt x="8146755" y="2240017"/>
                  <a:pt x="8164893" y="2240507"/>
                  <a:pt x="8181069" y="2235114"/>
                </a:cubicBezTo>
                <a:cubicBezTo>
                  <a:pt x="8206561" y="2226781"/>
                  <a:pt x="8226169" y="2240507"/>
                  <a:pt x="8232051" y="2258154"/>
                </a:cubicBezTo>
                <a:cubicBezTo>
                  <a:pt x="8236953" y="2271880"/>
                  <a:pt x="8223718" y="2292469"/>
                  <a:pt x="8216365" y="2317960"/>
                </a:cubicBezTo>
                <a:cubicBezTo>
                  <a:pt x="8221267" y="2320411"/>
                  <a:pt x="8236953" y="2323842"/>
                  <a:pt x="8248718" y="2333156"/>
                </a:cubicBezTo>
                <a:cubicBezTo>
                  <a:pt x="8263915" y="2344431"/>
                  <a:pt x="8281562" y="2358157"/>
                  <a:pt x="8286464" y="2374333"/>
                </a:cubicBezTo>
                <a:cubicBezTo>
                  <a:pt x="8288915" y="2383157"/>
                  <a:pt x="8269307" y="2401785"/>
                  <a:pt x="8256561" y="2412079"/>
                </a:cubicBezTo>
                <a:cubicBezTo>
                  <a:pt x="8233522" y="2430217"/>
                  <a:pt x="8208031" y="2444923"/>
                  <a:pt x="8179108" y="2453257"/>
                </a:cubicBezTo>
                <a:cubicBezTo>
                  <a:pt x="8175187" y="2474826"/>
                  <a:pt x="8171265" y="2495905"/>
                  <a:pt x="8165873" y="2526298"/>
                </a:cubicBezTo>
                <a:cubicBezTo>
                  <a:pt x="8205090" y="2508650"/>
                  <a:pt x="8243326" y="2491493"/>
                  <a:pt x="8285484" y="2472865"/>
                </a:cubicBezTo>
                <a:cubicBezTo>
                  <a:pt x="8294798" y="2479238"/>
                  <a:pt x="8309504" y="2490022"/>
                  <a:pt x="8324700" y="2500807"/>
                </a:cubicBezTo>
                <a:cubicBezTo>
                  <a:pt x="8305582" y="2528749"/>
                  <a:pt x="8287445" y="2555710"/>
                  <a:pt x="8267346" y="2585613"/>
                </a:cubicBezTo>
                <a:cubicBezTo>
                  <a:pt x="8282052" y="2592476"/>
                  <a:pt x="8289896" y="2596397"/>
                  <a:pt x="8290876" y="2596888"/>
                </a:cubicBezTo>
                <a:cubicBezTo>
                  <a:pt x="8294798" y="2654732"/>
                  <a:pt x="8249698" y="2669928"/>
                  <a:pt x="8201168" y="2694929"/>
                </a:cubicBezTo>
                <a:cubicBezTo>
                  <a:pt x="8236463" y="2702772"/>
                  <a:pt x="8259012" y="2707674"/>
                  <a:pt x="8283033" y="2712576"/>
                </a:cubicBezTo>
                <a:cubicBezTo>
                  <a:pt x="8276170" y="2723361"/>
                  <a:pt x="8269307" y="2733655"/>
                  <a:pt x="8258522" y="2750322"/>
                </a:cubicBezTo>
                <a:cubicBezTo>
                  <a:pt x="8322739" y="2743950"/>
                  <a:pt x="8311955" y="2807677"/>
                  <a:pt x="8346270" y="2828265"/>
                </a:cubicBezTo>
                <a:cubicBezTo>
                  <a:pt x="8337936" y="2837089"/>
                  <a:pt x="8331073" y="2847383"/>
                  <a:pt x="8321759" y="2854736"/>
                </a:cubicBezTo>
                <a:cubicBezTo>
                  <a:pt x="8312445" y="2862090"/>
                  <a:pt x="8297739" y="2863560"/>
                  <a:pt x="8290386" y="2871894"/>
                </a:cubicBezTo>
                <a:cubicBezTo>
                  <a:pt x="8273229" y="2892483"/>
                  <a:pt x="8279601" y="2904738"/>
                  <a:pt x="8307053" y="2905228"/>
                </a:cubicBezTo>
                <a:cubicBezTo>
                  <a:pt x="8314406" y="2905228"/>
                  <a:pt x="8323229" y="2903757"/>
                  <a:pt x="8328132" y="2907679"/>
                </a:cubicBezTo>
                <a:cubicBezTo>
                  <a:pt x="8336956" y="2914542"/>
                  <a:pt x="8345779" y="2923856"/>
                  <a:pt x="8350191" y="2934150"/>
                </a:cubicBezTo>
                <a:cubicBezTo>
                  <a:pt x="8351662" y="2937582"/>
                  <a:pt x="8339897" y="2946895"/>
                  <a:pt x="8334504" y="2953268"/>
                </a:cubicBezTo>
                <a:cubicBezTo>
                  <a:pt x="8333034" y="2955229"/>
                  <a:pt x="8331073" y="2956700"/>
                  <a:pt x="8329112" y="2958170"/>
                </a:cubicBezTo>
                <a:cubicBezTo>
                  <a:pt x="8311464" y="2970916"/>
                  <a:pt x="8284503" y="2981210"/>
                  <a:pt x="8279601" y="2997387"/>
                </a:cubicBezTo>
                <a:cubicBezTo>
                  <a:pt x="8275680" y="3011113"/>
                  <a:pt x="8302641" y="3031701"/>
                  <a:pt x="8306562" y="3051310"/>
                </a:cubicBezTo>
                <a:cubicBezTo>
                  <a:pt x="8310484" y="3072879"/>
                  <a:pt x="8309994" y="3099840"/>
                  <a:pt x="8299700" y="3117978"/>
                </a:cubicBezTo>
                <a:cubicBezTo>
                  <a:pt x="8292837" y="3129743"/>
                  <a:pt x="8265385" y="3133174"/>
                  <a:pt x="8247247" y="3133174"/>
                </a:cubicBezTo>
                <a:cubicBezTo>
                  <a:pt x="8202639" y="3133174"/>
                  <a:pt x="8196756" y="3138076"/>
                  <a:pt x="8207051" y="3180234"/>
                </a:cubicBezTo>
                <a:cubicBezTo>
                  <a:pt x="8198227" y="3179254"/>
                  <a:pt x="8190383" y="3178764"/>
                  <a:pt x="8180579" y="3177783"/>
                </a:cubicBezTo>
                <a:cubicBezTo>
                  <a:pt x="8181559" y="3188568"/>
                  <a:pt x="8183030" y="3198862"/>
                  <a:pt x="8184501" y="3215039"/>
                </a:cubicBezTo>
                <a:cubicBezTo>
                  <a:pt x="8224208" y="3190038"/>
                  <a:pt x="8251169" y="3141508"/>
                  <a:pt x="8305582" y="3165528"/>
                </a:cubicBezTo>
                <a:cubicBezTo>
                  <a:pt x="8313425" y="3217980"/>
                  <a:pt x="8295288" y="3237098"/>
                  <a:pt x="8228620" y="3242491"/>
                </a:cubicBezTo>
                <a:cubicBezTo>
                  <a:pt x="8228620" y="3258667"/>
                  <a:pt x="8228620" y="3274354"/>
                  <a:pt x="8228620" y="3291021"/>
                </a:cubicBezTo>
                <a:cubicBezTo>
                  <a:pt x="8260483" y="3310139"/>
                  <a:pt x="8293817" y="3330238"/>
                  <a:pt x="8324700" y="3348865"/>
                </a:cubicBezTo>
                <a:cubicBezTo>
                  <a:pt x="8319798" y="3381709"/>
                  <a:pt x="8315876" y="3409651"/>
                  <a:pt x="8311464" y="3438083"/>
                </a:cubicBezTo>
                <a:cubicBezTo>
                  <a:pt x="8307543" y="3438083"/>
                  <a:pt x="8303621" y="3437593"/>
                  <a:pt x="8299700" y="3437593"/>
                </a:cubicBezTo>
                <a:cubicBezTo>
                  <a:pt x="8296268" y="3427299"/>
                  <a:pt x="8292837" y="3417004"/>
                  <a:pt x="8285484" y="3394945"/>
                </a:cubicBezTo>
                <a:cubicBezTo>
                  <a:pt x="8280092" y="3451319"/>
                  <a:pt x="8240384" y="3444946"/>
                  <a:pt x="8215384" y="3444456"/>
                </a:cubicBezTo>
                <a:cubicBezTo>
                  <a:pt x="8198227" y="3443966"/>
                  <a:pt x="8182050" y="3416514"/>
                  <a:pt x="8168814" y="3404749"/>
                </a:cubicBezTo>
                <a:cubicBezTo>
                  <a:pt x="8137441" y="3418965"/>
                  <a:pt x="8102146" y="3433671"/>
                  <a:pt x="8067832" y="3449848"/>
                </a:cubicBezTo>
                <a:cubicBezTo>
                  <a:pt x="8052145" y="3457201"/>
                  <a:pt x="8040870" y="3469947"/>
                  <a:pt x="8049203" y="3490045"/>
                </a:cubicBezTo>
                <a:cubicBezTo>
                  <a:pt x="8041850" y="3470927"/>
                  <a:pt x="8034988" y="3451809"/>
                  <a:pt x="8027635" y="3432691"/>
                </a:cubicBezTo>
                <a:cubicBezTo>
                  <a:pt x="8005576" y="3443966"/>
                  <a:pt x="7984496" y="3452299"/>
                  <a:pt x="7965868" y="3465045"/>
                </a:cubicBezTo>
                <a:cubicBezTo>
                  <a:pt x="7956064" y="3471417"/>
                  <a:pt x="7943809" y="3486614"/>
                  <a:pt x="7945770" y="3495437"/>
                </a:cubicBezTo>
                <a:cubicBezTo>
                  <a:pt x="7947731" y="3504752"/>
                  <a:pt x="7963908" y="3514556"/>
                  <a:pt x="7975182" y="3517007"/>
                </a:cubicBezTo>
                <a:cubicBezTo>
                  <a:pt x="7993810" y="3521418"/>
                  <a:pt x="8008517" y="3529262"/>
                  <a:pt x="8000673" y="3547399"/>
                </a:cubicBezTo>
                <a:cubicBezTo>
                  <a:pt x="7996752" y="3557203"/>
                  <a:pt x="7977143" y="3567498"/>
                  <a:pt x="7965868" y="3566518"/>
                </a:cubicBezTo>
                <a:cubicBezTo>
                  <a:pt x="7942829" y="3564557"/>
                  <a:pt x="7931064" y="3569459"/>
                  <a:pt x="7928123" y="3597401"/>
                </a:cubicBezTo>
                <a:cubicBezTo>
                  <a:pt x="7942339" y="3598381"/>
                  <a:pt x="7958025" y="3604264"/>
                  <a:pt x="7967339" y="3598871"/>
                </a:cubicBezTo>
                <a:cubicBezTo>
                  <a:pt x="8010968" y="3573871"/>
                  <a:pt x="8053125" y="3545929"/>
                  <a:pt x="8098224" y="3517987"/>
                </a:cubicBezTo>
                <a:cubicBezTo>
                  <a:pt x="8072244" y="3515046"/>
                  <a:pt x="8052145" y="3513085"/>
                  <a:pt x="8026164" y="3510634"/>
                </a:cubicBezTo>
                <a:cubicBezTo>
                  <a:pt x="8033517" y="3500340"/>
                  <a:pt x="8035478" y="3495928"/>
                  <a:pt x="8038909" y="3493477"/>
                </a:cubicBezTo>
                <a:cubicBezTo>
                  <a:pt x="8041850" y="3491025"/>
                  <a:pt x="8045772" y="3491025"/>
                  <a:pt x="8049203" y="3490045"/>
                </a:cubicBezTo>
                <a:close/>
                <a:moveTo>
                  <a:pt x="6213377" y="3324845"/>
                </a:moveTo>
                <a:cubicBezTo>
                  <a:pt x="6206515" y="3312100"/>
                  <a:pt x="6199162" y="3299355"/>
                  <a:pt x="6188867" y="3281217"/>
                </a:cubicBezTo>
                <a:cubicBezTo>
                  <a:pt x="6189358" y="3281217"/>
                  <a:pt x="6182004" y="3279256"/>
                  <a:pt x="6174651" y="3276805"/>
                </a:cubicBezTo>
                <a:cubicBezTo>
                  <a:pt x="6177592" y="3274354"/>
                  <a:pt x="6180534" y="3271903"/>
                  <a:pt x="6183475" y="3269452"/>
                </a:cubicBezTo>
                <a:cubicBezTo>
                  <a:pt x="6179063" y="3260138"/>
                  <a:pt x="6177102" y="3247393"/>
                  <a:pt x="6169749" y="3242000"/>
                </a:cubicBezTo>
                <a:cubicBezTo>
                  <a:pt x="6142788" y="3222392"/>
                  <a:pt x="6110924" y="3208666"/>
                  <a:pt x="6101610" y="3172391"/>
                </a:cubicBezTo>
                <a:cubicBezTo>
                  <a:pt x="6101120" y="3169940"/>
                  <a:pt x="6100630" y="3167979"/>
                  <a:pt x="6100139" y="3166509"/>
                </a:cubicBezTo>
                <a:cubicBezTo>
                  <a:pt x="6107983" y="3158175"/>
                  <a:pt x="6115336" y="3149841"/>
                  <a:pt x="6123670" y="3141508"/>
                </a:cubicBezTo>
                <a:cubicBezTo>
                  <a:pt x="6102100" y="3132684"/>
                  <a:pt x="6079551" y="3129743"/>
                  <a:pt x="6068276" y="3116997"/>
                </a:cubicBezTo>
                <a:cubicBezTo>
                  <a:pt x="6048178" y="3093958"/>
                  <a:pt x="6023667" y="3084644"/>
                  <a:pt x="5995726" y="3079251"/>
                </a:cubicBezTo>
                <a:cubicBezTo>
                  <a:pt x="5984451" y="3077291"/>
                  <a:pt x="5973666" y="3073369"/>
                  <a:pt x="5959940" y="3068957"/>
                </a:cubicBezTo>
                <a:cubicBezTo>
                  <a:pt x="5972196" y="3055721"/>
                  <a:pt x="5980529" y="3046408"/>
                  <a:pt x="5985922" y="3040525"/>
                </a:cubicBezTo>
                <a:cubicBezTo>
                  <a:pt x="5970235" y="3028760"/>
                  <a:pt x="5958469" y="3016995"/>
                  <a:pt x="5944254" y="3010132"/>
                </a:cubicBezTo>
                <a:cubicBezTo>
                  <a:pt x="5920234" y="2998858"/>
                  <a:pt x="5893762" y="2982190"/>
                  <a:pt x="5869252" y="2983661"/>
                </a:cubicBezTo>
                <a:cubicBezTo>
                  <a:pt x="5844742" y="2985132"/>
                  <a:pt x="5821702" y="3006211"/>
                  <a:pt x="5793760" y="3020426"/>
                </a:cubicBezTo>
                <a:cubicBezTo>
                  <a:pt x="5796211" y="3023368"/>
                  <a:pt x="5791799" y="3017975"/>
                  <a:pt x="5786897" y="3013073"/>
                </a:cubicBezTo>
                <a:cubicBezTo>
                  <a:pt x="5783956" y="3015524"/>
                  <a:pt x="5781505" y="3017975"/>
                  <a:pt x="5778564" y="3020426"/>
                </a:cubicBezTo>
                <a:cubicBezTo>
                  <a:pt x="5784446" y="3027290"/>
                  <a:pt x="5791309" y="3040035"/>
                  <a:pt x="5795231" y="3039545"/>
                </a:cubicBezTo>
                <a:cubicBezTo>
                  <a:pt x="5831016" y="3030231"/>
                  <a:pt x="5844742" y="3057192"/>
                  <a:pt x="5861899" y="3078271"/>
                </a:cubicBezTo>
                <a:cubicBezTo>
                  <a:pt x="5858468" y="3087585"/>
                  <a:pt x="5855036" y="3096899"/>
                  <a:pt x="5851115" y="3107193"/>
                </a:cubicBezTo>
                <a:cubicBezTo>
                  <a:pt x="5870723" y="3110625"/>
                  <a:pt x="5886409" y="3113566"/>
                  <a:pt x="5902586" y="3116507"/>
                </a:cubicBezTo>
                <a:cubicBezTo>
                  <a:pt x="5902096" y="3119939"/>
                  <a:pt x="5901606" y="3122880"/>
                  <a:pt x="5901115" y="3126311"/>
                </a:cubicBezTo>
                <a:cubicBezTo>
                  <a:pt x="5891801" y="3127292"/>
                  <a:pt x="5882487" y="3128272"/>
                  <a:pt x="5878076" y="3128762"/>
                </a:cubicBezTo>
                <a:cubicBezTo>
                  <a:pt x="5871703" y="3158175"/>
                  <a:pt x="5866311" y="3183666"/>
                  <a:pt x="5860428" y="3209156"/>
                </a:cubicBezTo>
                <a:cubicBezTo>
                  <a:pt x="5881507" y="3217000"/>
                  <a:pt x="5899155" y="3223372"/>
                  <a:pt x="5917293" y="3229745"/>
                </a:cubicBezTo>
                <a:cubicBezTo>
                  <a:pt x="5908959" y="3246412"/>
                  <a:pt x="5900135" y="3263079"/>
                  <a:pt x="5889840" y="3283668"/>
                </a:cubicBezTo>
                <a:cubicBezTo>
                  <a:pt x="5905527" y="3289550"/>
                  <a:pt x="5919253" y="3295923"/>
                  <a:pt x="5933469" y="3300335"/>
                </a:cubicBezTo>
                <a:cubicBezTo>
                  <a:pt x="5941312" y="3302786"/>
                  <a:pt x="5956509" y="3299355"/>
                  <a:pt x="5956999" y="3301806"/>
                </a:cubicBezTo>
                <a:cubicBezTo>
                  <a:pt x="5966313" y="3334159"/>
                  <a:pt x="5994745" y="3332199"/>
                  <a:pt x="6018765" y="3338571"/>
                </a:cubicBezTo>
                <a:cubicBezTo>
                  <a:pt x="6038864" y="3343963"/>
                  <a:pt x="6058472" y="3350336"/>
                  <a:pt x="6078570" y="3356709"/>
                </a:cubicBezTo>
                <a:cubicBezTo>
                  <a:pt x="6078080" y="3359650"/>
                  <a:pt x="6077100" y="3363082"/>
                  <a:pt x="6076610" y="3366023"/>
                </a:cubicBezTo>
                <a:cubicBezTo>
                  <a:pt x="6057492" y="3363572"/>
                  <a:pt x="6037883" y="3361611"/>
                  <a:pt x="6019745" y="3359650"/>
                </a:cubicBezTo>
                <a:cubicBezTo>
                  <a:pt x="6017785" y="3374847"/>
                  <a:pt x="6016314" y="3388082"/>
                  <a:pt x="6014353" y="3400337"/>
                </a:cubicBezTo>
                <a:cubicBezTo>
                  <a:pt x="6025138" y="3406710"/>
                  <a:pt x="6038864" y="3414063"/>
                  <a:pt x="6053080" y="3422396"/>
                </a:cubicBezTo>
                <a:cubicBezTo>
                  <a:pt x="6047688" y="3428279"/>
                  <a:pt x="6043766" y="3431711"/>
                  <a:pt x="6039844" y="3436123"/>
                </a:cubicBezTo>
                <a:cubicBezTo>
                  <a:pt x="6053080" y="3438083"/>
                  <a:pt x="6064845" y="3439554"/>
                  <a:pt x="6076610" y="3441025"/>
                </a:cubicBezTo>
                <a:cubicBezTo>
                  <a:pt x="6076610" y="3442985"/>
                  <a:pt x="6077100" y="3445436"/>
                  <a:pt x="6077100" y="3447397"/>
                </a:cubicBezTo>
                <a:cubicBezTo>
                  <a:pt x="6063864" y="3448868"/>
                  <a:pt x="6050139" y="3450338"/>
                  <a:pt x="6032001" y="3452299"/>
                </a:cubicBezTo>
                <a:cubicBezTo>
                  <a:pt x="6042295" y="3473868"/>
                  <a:pt x="6052100" y="3493477"/>
                  <a:pt x="6060923" y="3512105"/>
                </a:cubicBezTo>
                <a:cubicBezTo>
                  <a:pt x="6055531" y="3513085"/>
                  <a:pt x="6044746" y="3515046"/>
                  <a:pt x="6033471" y="3517497"/>
                </a:cubicBezTo>
                <a:cubicBezTo>
                  <a:pt x="6032491" y="3520928"/>
                  <a:pt x="6031510" y="3524850"/>
                  <a:pt x="6031020" y="3528281"/>
                </a:cubicBezTo>
                <a:cubicBezTo>
                  <a:pt x="6096218" y="3524360"/>
                  <a:pt x="6124650" y="3589557"/>
                  <a:pt x="6186907" y="3596910"/>
                </a:cubicBezTo>
                <a:cubicBezTo>
                  <a:pt x="6180534" y="3607205"/>
                  <a:pt x="6176612" y="3613577"/>
                  <a:pt x="6172200" y="3621421"/>
                </a:cubicBezTo>
                <a:cubicBezTo>
                  <a:pt x="6182985" y="3621421"/>
                  <a:pt x="6193279" y="3621421"/>
                  <a:pt x="6203573" y="3621421"/>
                </a:cubicBezTo>
                <a:cubicBezTo>
                  <a:pt x="6204064" y="3622891"/>
                  <a:pt x="6204064" y="3624362"/>
                  <a:pt x="6204554" y="3625342"/>
                </a:cubicBezTo>
                <a:cubicBezTo>
                  <a:pt x="6197201" y="3627303"/>
                  <a:pt x="6189848" y="3629754"/>
                  <a:pt x="6186907" y="3630735"/>
                </a:cubicBezTo>
                <a:cubicBezTo>
                  <a:pt x="6191318" y="3651323"/>
                  <a:pt x="6193279" y="3672402"/>
                  <a:pt x="6200632" y="3690540"/>
                </a:cubicBezTo>
                <a:cubicBezTo>
                  <a:pt x="6205534" y="3702305"/>
                  <a:pt x="6218770" y="3717992"/>
                  <a:pt x="6228574" y="3717992"/>
                </a:cubicBezTo>
                <a:cubicBezTo>
                  <a:pt x="6268281" y="3717992"/>
                  <a:pt x="6283967" y="3731227"/>
                  <a:pt x="6279555" y="3771424"/>
                </a:cubicBezTo>
                <a:cubicBezTo>
                  <a:pt x="6277595" y="3789562"/>
                  <a:pt x="6271222" y="3807209"/>
                  <a:pt x="6265340" y="3833190"/>
                </a:cubicBezTo>
                <a:cubicBezTo>
                  <a:pt x="6289359" y="3833190"/>
                  <a:pt x="6309948" y="3833190"/>
                  <a:pt x="6331518" y="3833190"/>
                </a:cubicBezTo>
                <a:cubicBezTo>
                  <a:pt x="6332008" y="3843485"/>
                  <a:pt x="6332498" y="3854759"/>
                  <a:pt x="6332988" y="3867015"/>
                </a:cubicBezTo>
                <a:cubicBezTo>
                  <a:pt x="6322204" y="3863583"/>
                  <a:pt x="6312890" y="3861132"/>
                  <a:pt x="6298183" y="3856720"/>
                </a:cubicBezTo>
                <a:cubicBezTo>
                  <a:pt x="6307987" y="3873387"/>
                  <a:pt x="6314851" y="3884172"/>
                  <a:pt x="6318282" y="3889564"/>
                </a:cubicBezTo>
                <a:cubicBezTo>
                  <a:pt x="6298673" y="3910153"/>
                  <a:pt x="6281516" y="3926820"/>
                  <a:pt x="6264359" y="3944958"/>
                </a:cubicBezTo>
                <a:cubicBezTo>
                  <a:pt x="6299654" y="3993978"/>
                  <a:pt x="6330537" y="3942016"/>
                  <a:pt x="6367302" y="3942507"/>
                </a:cubicBezTo>
                <a:cubicBezTo>
                  <a:pt x="6363871" y="3924859"/>
                  <a:pt x="6360439" y="3909173"/>
                  <a:pt x="6356518" y="3890054"/>
                </a:cubicBezTo>
                <a:cubicBezTo>
                  <a:pt x="6371714" y="3887113"/>
                  <a:pt x="6391813" y="3883191"/>
                  <a:pt x="6418284" y="3878289"/>
                </a:cubicBezTo>
                <a:cubicBezTo>
                  <a:pt x="6348184" y="3842014"/>
                  <a:pt x="6335929" y="3801327"/>
                  <a:pt x="6371714" y="3756228"/>
                </a:cubicBezTo>
                <a:cubicBezTo>
                  <a:pt x="6362400" y="3737110"/>
                  <a:pt x="6353086" y="3718972"/>
                  <a:pt x="6340341" y="3692991"/>
                </a:cubicBezTo>
                <a:cubicBezTo>
                  <a:pt x="6338871" y="3692501"/>
                  <a:pt x="6328086" y="3687599"/>
                  <a:pt x="6318282" y="3683187"/>
                </a:cubicBezTo>
                <a:cubicBezTo>
                  <a:pt x="6332988" y="3633676"/>
                  <a:pt x="6325145" y="3575341"/>
                  <a:pt x="6392303" y="3553282"/>
                </a:cubicBezTo>
                <a:cubicBezTo>
                  <a:pt x="6359459" y="3539066"/>
                  <a:pt x="6333478" y="3527791"/>
                  <a:pt x="6310929" y="3517987"/>
                </a:cubicBezTo>
                <a:cubicBezTo>
                  <a:pt x="6324165" y="3500830"/>
                  <a:pt x="6342792" y="3487594"/>
                  <a:pt x="6341322" y="3475829"/>
                </a:cubicBezTo>
                <a:cubicBezTo>
                  <a:pt x="6339851" y="3457691"/>
                  <a:pt x="6324655" y="3441025"/>
                  <a:pt x="6315341" y="3423377"/>
                </a:cubicBezTo>
                <a:cubicBezTo>
                  <a:pt x="6309458" y="3421906"/>
                  <a:pt x="6304066" y="3419945"/>
                  <a:pt x="6298183" y="3418475"/>
                </a:cubicBezTo>
                <a:cubicBezTo>
                  <a:pt x="6312399" y="3405730"/>
                  <a:pt x="6326616" y="3392494"/>
                  <a:pt x="6341812" y="3378768"/>
                </a:cubicBezTo>
                <a:cubicBezTo>
                  <a:pt x="6331027" y="3376807"/>
                  <a:pt x="6312399" y="3367984"/>
                  <a:pt x="6296712" y="3371905"/>
                </a:cubicBezTo>
                <a:cubicBezTo>
                  <a:pt x="6262889" y="3379749"/>
                  <a:pt x="6223672" y="3359160"/>
                  <a:pt x="6212397" y="3322394"/>
                </a:cubicBezTo>
                <a:cubicBezTo>
                  <a:pt x="6234946" y="3277785"/>
                  <a:pt x="6286908" y="3294452"/>
                  <a:pt x="6323674" y="3269942"/>
                </a:cubicBezTo>
                <a:cubicBezTo>
                  <a:pt x="6261908" y="3277295"/>
                  <a:pt x="6272202" y="3232686"/>
                  <a:pt x="6268771" y="3200333"/>
                </a:cubicBezTo>
                <a:cubicBezTo>
                  <a:pt x="6249163" y="3207196"/>
                  <a:pt x="6232005" y="3213078"/>
                  <a:pt x="6214848" y="3219451"/>
                </a:cubicBezTo>
                <a:cubicBezTo>
                  <a:pt x="6211417" y="3229255"/>
                  <a:pt x="6206515" y="3241510"/>
                  <a:pt x="6201122" y="3255726"/>
                </a:cubicBezTo>
                <a:cubicBezTo>
                  <a:pt x="6219750" y="3261118"/>
                  <a:pt x="6237398" y="3266021"/>
                  <a:pt x="6261418" y="3272393"/>
                </a:cubicBezTo>
                <a:cubicBezTo>
                  <a:pt x="6232986" y="3284158"/>
                  <a:pt x="6201613" y="3286609"/>
                  <a:pt x="6213377" y="3324845"/>
                </a:cubicBezTo>
                <a:close/>
                <a:moveTo>
                  <a:pt x="6317302" y="2195898"/>
                </a:moveTo>
                <a:cubicBezTo>
                  <a:pt x="6299654" y="2159623"/>
                  <a:pt x="6263869" y="2128249"/>
                  <a:pt x="6269261" y="2077268"/>
                </a:cubicBezTo>
                <a:cubicBezTo>
                  <a:pt x="6270732" y="2064032"/>
                  <a:pt x="6255045" y="2048836"/>
                  <a:pt x="6246221" y="2035110"/>
                </a:cubicBezTo>
                <a:cubicBezTo>
                  <a:pt x="6232986" y="2014031"/>
                  <a:pt x="6210436" y="1994423"/>
                  <a:pt x="6208475" y="1972363"/>
                </a:cubicBezTo>
                <a:cubicBezTo>
                  <a:pt x="6205534" y="1945892"/>
                  <a:pt x="6193769" y="1934617"/>
                  <a:pt x="6175632" y="1920401"/>
                </a:cubicBezTo>
                <a:cubicBezTo>
                  <a:pt x="6165337" y="1912558"/>
                  <a:pt x="6158474" y="1897852"/>
                  <a:pt x="6154062" y="1884616"/>
                </a:cubicBezTo>
                <a:cubicBezTo>
                  <a:pt x="6148670" y="1867949"/>
                  <a:pt x="6152101" y="1847851"/>
                  <a:pt x="6144748" y="1832654"/>
                </a:cubicBezTo>
                <a:cubicBezTo>
                  <a:pt x="6132493" y="1809124"/>
                  <a:pt x="6115336" y="1788536"/>
                  <a:pt x="6098179" y="1767947"/>
                </a:cubicBezTo>
                <a:cubicBezTo>
                  <a:pt x="6083472" y="1750299"/>
                  <a:pt x="6058962" y="1737554"/>
                  <a:pt x="6052100" y="1717456"/>
                </a:cubicBezTo>
                <a:cubicBezTo>
                  <a:pt x="6036413" y="1673337"/>
                  <a:pt x="6007000" y="1643434"/>
                  <a:pt x="5972196" y="1615002"/>
                </a:cubicBezTo>
                <a:cubicBezTo>
                  <a:pt x="5987392" y="1570884"/>
                  <a:pt x="5925626" y="1577746"/>
                  <a:pt x="5923665" y="1543432"/>
                </a:cubicBezTo>
                <a:cubicBezTo>
                  <a:pt x="5928567" y="1539510"/>
                  <a:pt x="5933469" y="1535098"/>
                  <a:pt x="5940332" y="1529216"/>
                </a:cubicBezTo>
                <a:cubicBezTo>
                  <a:pt x="5929057" y="1524804"/>
                  <a:pt x="5920724" y="1521373"/>
                  <a:pt x="5908959" y="1516961"/>
                </a:cubicBezTo>
                <a:cubicBezTo>
                  <a:pt x="5937881" y="1474803"/>
                  <a:pt x="5906508" y="1480195"/>
                  <a:pt x="5884448" y="1481176"/>
                </a:cubicBezTo>
                <a:cubicBezTo>
                  <a:pt x="5878566" y="1467940"/>
                  <a:pt x="5875134" y="1455685"/>
                  <a:pt x="5867781" y="1446861"/>
                </a:cubicBezTo>
                <a:cubicBezTo>
                  <a:pt x="5845722" y="1419900"/>
                  <a:pt x="5823172" y="1393429"/>
                  <a:pt x="5798662" y="1368428"/>
                </a:cubicBezTo>
                <a:cubicBezTo>
                  <a:pt x="5782976" y="1352251"/>
                  <a:pt x="5765328" y="1328231"/>
                  <a:pt x="5746210" y="1326270"/>
                </a:cubicBezTo>
                <a:cubicBezTo>
                  <a:pt x="5715327" y="1322839"/>
                  <a:pt x="5697679" y="1314505"/>
                  <a:pt x="5691306" y="1281661"/>
                </a:cubicBezTo>
                <a:cubicBezTo>
                  <a:pt x="5687875" y="1289995"/>
                  <a:pt x="5684444" y="1297838"/>
                  <a:pt x="5680522" y="1306662"/>
                </a:cubicBezTo>
                <a:cubicBezTo>
                  <a:pt x="5664836" y="1288034"/>
                  <a:pt x="5651110" y="1272347"/>
                  <a:pt x="5638364" y="1255190"/>
                </a:cubicBezTo>
                <a:cubicBezTo>
                  <a:pt x="5631992" y="1246857"/>
                  <a:pt x="5631011" y="1232150"/>
                  <a:pt x="5623168" y="1227248"/>
                </a:cubicBezTo>
                <a:cubicBezTo>
                  <a:pt x="5576598" y="1195385"/>
                  <a:pt x="5527087" y="1170384"/>
                  <a:pt x="5471204" y="1157149"/>
                </a:cubicBezTo>
                <a:cubicBezTo>
                  <a:pt x="5473655" y="1150286"/>
                  <a:pt x="5476596" y="1140972"/>
                  <a:pt x="5478066" y="1136560"/>
                </a:cubicBezTo>
                <a:cubicBezTo>
                  <a:pt x="5441791" y="1119403"/>
                  <a:pt x="5406986" y="1106657"/>
                  <a:pt x="5377084" y="1087049"/>
                </a:cubicBezTo>
                <a:cubicBezTo>
                  <a:pt x="5333455" y="1058617"/>
                  <a:pt x="5291297" y="1032636"/>
                  <a:pt x="5235904" y="1046852"/>
                </a:cubicBezTo>
                <a:cubicBezTo>
                  <a:pt x="5230512" y="1048323"/>
                  <a:pt x="5223159" y="1047832"/>
                  <a:pt x="5218256" y="1045381"/>
                </a:cubicBezTo>
                <a:cubicBezTo>
                  <a:pt x="5191786" y="1032636"/>
                  <a:pt x="5165805" y="1018420"/>
                  <a:pt x="5139333" y="1006655"/>
                </a:cubicBezTo>
                <a:cubicBezTo>
                  <a:pt x="5131000" y="1002733"/>
                  <a:pt x="5117764" y="999792"/>
                  <a:pt x="5111392" y="1003714"/>
                </a:cubicBezTo>
                <a:cubicBezTo>
                  <a:pt x="5078547" y="1024302"/>
                  <a:pt x="5044724" y="1044401"/>
                  <a:pt x="5016781" y="1069892"/>
                </a:cubicBezTo>
                <a:cubicBezTo>
                  <a:pt x="4993252" y="1091461"/>
                  <a:pt x="4977075" y="1121363"/>
                  <a:pt x="4955505" y="1150286"/>
                </a:cubicBezTo>
                <a:cubicBezTo>
                  <a:pt x="4955996" y="1151756"/>
                  <a:pt x="4958937" y="1159109"/>
                  <a:pt x="4961388" y="1164992"/>
                </a:cubicBezTo>
                <a:cubicBezTo>
                  <a:pt x="4978545" y="1158129"/>
                  <a:pt x="4994722" y="1152247"/>
                  <a:pt x="5007468" y="1147344"/>
                </a:cubicBezTo>
                <a:cubicBezTo>
                  <a:pt x="5030017" y="1179698"/>
                  <a:pt x="5035410" y="1223327"/>
                  <a:pt x="5087371" y="1216954"/>
                </a:cubicBezTo>
                <a:cubicBezTo>
                  <a:pt x="5079528" y="1233131"/>
                  <a:pt x="5070214" y="1245386"/>
                  <a:pt x="5068253" y="1258622"/>
                </a:cubicBezTo>
                <a:cubicBezTo>
                  <a:pt x="5067273" y="1265975"/>
                  <a:pt x="5077567" y="1280681"/>
                  <a:pt x="5084920" y="1282151"/>
                </a:cubicBezTo>
                <a:cubicBezTo>
                  <a:pt x="5105019" y="1286073"/>
                  <a:pt x="5126098" y="1285093"/>
                  <a:pt x="5147667" y="1286073"/>
                </a:cubicBezTo>
                <a:cubicBezTo>
                  <a:pt x="5150608" y="1266465"/>
                  <a:pt x="5192276" y="1252739"/>
                  <a:pt x="5246689" y="1259602"/>
                </a:cubicBezTo>
                <a:cubicBezTo>
                  <a:pt x="5247179" y="1266955"/>
                  <a:pt x="5247179" y="1273818"/>
                  <a:pt x="5247669" y="1282151"/>
                </a:cubicBezTo>
                <a:cubicBezTo>
                  <a:pt x="5256983" y="1273818"/>
                  <a:pt x="5263846" y="1267445"/>
                  <a:pt x="5274140" y="1258131"/>
                </a:cubicBezTo>
                <a:cubicBezTo>
                  <a:pt x="5275611" y="1305681"/>
                  <a:pt x="5285905" y="1316956"/>
                  <a:pt x="5317279" y="1312054"/>
                </a:cubicBezTo>
                <a:cubicBezTo>
                  <a:pt x="5322181" y="1307152"/>
                  <a:pt x="5327083" y="1302250"/>
                  <a:pt x="5331985" y="1297348"/>
                </a:cubicBezTo>
                <a:cubicBezTo>
                  <a:pt x="5318749" y="1291465"/>
                  <a:pt x="5305514" y="1285583"/>
                  <a:pt x="5292278" y="1279700"/>
                </a:cubicBezTo>
                <a:cubicBezTo>
                  <a:pt x="5292768" y="1277249"/>
                  <a:pt x="5293258" y="1274798"/>
                  <a:pt x="5293749" y="1272838"/>
                </a:cubicBezTo>
                <a:cubicBezTo>
                  <a:pt x="5308945" y="1274798"/>
                  <a:pt x="5324142" y="1276269"/>
                  <a:pt x="5340808" y="1278230"/>
                </a:cubicBezTo>
                <a:cubicBezTo>
                  <a:pt x="5341299" y="1274308"/>
                  <a:pt x="5342279" y="1269406"/>
                  <a:pt x="5342769" y="1264504"/>
                </a:cubicBezTo>
                <a:cubicBezTo>
                  <a:pt x="5378065" y="1264504"/>
                  <a:pt x="5413849" y="1264504"/>
                  <a:pt x="5446694" y="1264504"/>
                </a:cubicBezTo>
                <a:cubicBezTo>
                  <a:pt x="5436889" y="1310583"/>
                  <a:pt x="5425614" y="1363036"/>
                  <a:pt x="5412379" y="1424802"/>
                </a:cubicBezTo>
                <a:cubicBezTo>
                  <a:pt x="5465321" y="1408135"/>
                  <a:pt x="5511891" y="1393429"/>
                  <a:pt x="5568265" y="1375781"/>
                </a:cubicBezTo>
                <a:cubicBezTo>
                  <a:pt x="5570226" y="1402743"/>
                  <a:pt x="5572677" y="1431665"/>
                  <a:pt x="5575128" y="1461077"/>
                </a:cubicBezTo>
                <a:cubicBezTo>
                  <a:pt x="5573167" y="1465489"/>
                  <a:pt x="5577579" y="1472842"/>
                  <a:pt x="5583952" y="1476764"/>
                </a:cubicBezTo>
                <a:cubicBezTo>
                  <a:pt x="5592775" y="1482646"/>
                  <a:pt x="5609442" y="1492450"/>
                  <a:pt x="5611893" y="1489999"/>
                </a:cubicBezTo>
                <a:cubicBezTo>
                  <a:pt x="5637384" y="1463528"/>
                  <a:pt x="5658463" y="1482156"/>
                  <a:pt x="5682973" y="1491470"/>
                </a:cubicBezTo>
                <a:cubicBezTo>
                  <a:pt x="5699150" y="1497843"/>
                  <a:pt x="5719739" y="1492450"/>
                  <a:pt x="5743269" y="1492450"/>
                </a:cubicBezTo>
                <a:cubicBezTo>
                  <a:pt x="5743269" y="1491470"/>
                  <a:pt x="5743759" y="1500294"/>
                  <a:pt x="5743269" y="1509117"/>
                </a:cubicBezTo>
                <a:cubicBezTo>
                  <a:pt x="5742778" y="1518431"/>
                  <a:pt x="5741798" y="1527745"/>
                  <a:pt x="5741308" y="1536569"/>
                </a:cubicBezTo>
                <a:cubicBezTo>
                  <a:pt x="5699640" y="1554217"/>
                  <a:pt x="5690816" y="1566962"/>
                  <a:pt x="5689346" y="1616473"/>
                </a:cubicBezTo>
                <a:cubicBezTo>
                  <a:pt x="5707484" y="1618434"/>
                  <a:pt x="5727092" y="1617453"/>
                  <a:pt x="5744739" y="1622355"/>
                </a:cubicBezTo>
                <a:cubicBezTo>
                  <a:pt x="5773171" y="1630689"/>
                  <a:pt x="5800623" y="1653238"/>
                  <a:pt x="5824153" y="1614512"/>
                </a:cubicBezTo>
                <a:cubicBezTo>
                  <a:pt x="5825133" y="1613041"/>
                  <a:pt x="5834447" y="1616473"/>
                  <a:pt x="5841800" y="1617943"/>
                </a:cubicBezTo>
                <a:cubicBezTo>
                  <a:pt x="5836408" y="1627257"/>
                  <a:pt x="5832486" y="1634120"/>
                  <a:pt x="5824153" y="1648336"/>
                </a:cubicBezTo>
                <a:cubicBezTo>
                  <a:pt x="5850134" y="1645395"/>
                  <a:pt x="5870232" y="1643434"/>
                  <a:pt x="5892291" y="1641473"/>
                </a:cubicBezTo>
                <a:cubicBezTo>
                  <a:pt x="5894743" y="1646375"/>
                  <a:pt x="5899155" y="1654219"/>
                  <a:pt x="5902586" y="1661572"/>
                </a:cubicBezTo>
                <a:cubicBezTo>
                  <a:pt x="5917293" y="1690984"/>
                  <a:pt x="5933959" y="1719907"/>
                  <a:pt x="5894252" y="1745888"/>
                </a:cubicBezTo>
                <a:cubicBezTo>
                  <a:pt x="5888370" y="1749809"/>
                  <a:pt x="5881507" y="1765986"/>
                  <a:pt x="5897684" y="1784614"/>
                </a:cubicBezTo>
                <a:cubicBezTo>
                  <a:pt x="5922195" y="1813046"/>
                  <a:pt x="5955038" y="1817948"/>
                  <a:pt x="5983471" y="1826772"/>
                </a:cubicBezTo>
                <a:cubicBezTo>
                  <a:pt x="6032491" y="1841968"/>
                  <a:pt x="6037883" y="1846870"/>
                  <a:pt x="6007490" y="1887067"/>
                </a:cubicBezTo>
                <a:cubicBezTo>
                  <a:pt x="6001118" y="1895891"/>
                  <a:pt x="5999157" y="1907656"/>
                  <a:pt x="5995235" y="1919421"/>
                </a:cubicBezTo>
                <a:cubicBezTo>
                  <a:pt x="6011902" y="1919421"/>
                  <a:pt x="6023177" y="1919421"/>
                  <a:pt x="6036413" y="1919421"/>
                </a:cubicBezTo>
                <a:cubicBezTo>
                  <a:pt x="6037883" y="1930206"/>
                  <a:pt x="6038864" y="1939519"/>
                  <a:pt x="6039844" y="1951284"/>
                </a:cubicBezTo>
                <a:cubicBezTo>
                  <a:pt x="6050139" y="1945892"/>
                  <a:pt x="6057982" y="1942461"/>
                  <a:pt x="6061413" y="1940500"/>
                </a:cubicBezTo>
                <a:cubicBezTo>
                  <a:pt x="6074159" y="1957657"/>
                  <a:pt x="6084453" y="1971873"/>
                  <a:pt x="6097688" y="1990011"/>
                </a:cubicBezTo>
                <a:cubicBezTo>
                  <a:pt x="6101610" y="2015502"/>
                  <a:pt x="6043276" y="2050306"/>
                  <a:pt x="6115336" y="2081189"/>
                </a:cubicBezTo>
                <a:cubicBezTo>
                  <a:pt x="6099159" y="2090013"/>
                  <a:pt x="6089845" y="2094915"/>
                  <a:pt x="6076610" y="2102268"/>
                </a:cubicBezTo>
                <a:cubicBezTo>
                  <a:pt x="6089845" y="2109621"/>
                  <a:pt x="6097198" y="2114033"/>
                  <a:pt x="6105532" y="2118935"/>
                </a:cubicBezTo>
                <a:cubicBezTo>
                  <a:pt x="6097198" y="2126289"/>
                  <a:pt x="6091316" y="2131681"/>
                  <a:pt x="6085433" y="2137073"/>
                </a:cubicBezTo>
                <a:cubicBezTo>
                  <a:pt x="6085433" y="2140995"/>
                  <a:pt x="6085923" y="2144916"/>
                  <a:pt x="6085923" y="2149328"/>
                </a:cubicBezTo>
                <a:cubicBezTo>
                  <a:pt x="6116317" y="2151289"/>
                  <a:pt x="6146219" y="2151779"/>
                  <a:pt x="6176122" y="2155211"/>
                </a:cubicBezTo>
                <a:cubicBezTo>
                  <a:pt x="6197201" y="2157662"/>
                  <a:pt x="6220240" y="2159132"/>
                  <a:pt x="6237398" y="2168937"/>
                </a:cubicBezTo>
                <a:cubicBezTo>
                  <a:pt x="6251124" y="2176780"/>
                  <a:pt x="6257006" y="2197369"/>
                  <a:pt x="6266320" y="2212565"/>
                </a:cubicBezTo>
                <a:cubicBezTo>
                  <a:pt x="6263869" y="2215506"/>
                  <a:pt x="6261418" y="2218938"/>
                  <a:pt x="6258477" y="2221879"/>
                </a:cubicBezTo>
                <a:cubicBezTo>
                  <a:pt x="6277104" y="2215016"/>
                  <a:pt x="6295732" y="2206192"/>
                  <a:pt x="6317302" y="2195898"/>
                </a:cubicBezTo>
                <a:close/>
                <a:moveTo>
                  <a:pt x="1387777" y="1756182"/>
                </a:moveTo>
                <a:cubicBezTo>
                  <a:pt x="1399542" y="1766966"/>
                  <a:pt x="1422091" y="1778731"/>
                  <a:pt x="1422091" y="1790497"/>
                </a:cubicBezTo>
                <a:cubicBezTo>
                  <a:pt x="1422582" y="1828733"/>
                  <a:pt x="1458367" y="1828733"/>
                  <a:pt x="1469641" y="1823340"/>
                </a:cubicBezTo>
                <a:cubicBezTo>
                  <a:pt x="1511309" y="1803732"/>
                  <a:pt x="1543173" y="1825791"/>
                  <a:pt x="1579448" y="1835595"/>
                </a:cubicBezTo>
                <a:cubicBezTo>
                  <a:pt x="1598566" y="1840988"/>
                  <a:pt x="1627488" y="1835105"/>
                  <a:pt x="1642195" y="1822850"/>
                </a:cubicBezTo>
                <a:cubicBezTo>
                  <a:pt x="1661803" y="1806183"/>
                  <a:pt x="1632390" y="1796869"/>
                  <a:pt x="1624547" y="1784614"/>
                </a:cubicBezTo>
                <a:cubicBezTo>
                  <a:pt x="1623076" y="1782653"/>
                  <a:pt x="1621606" y="1780692"/>
                  <a:pt x="1619645" y="1779222"/>
                </a:cubicBezTo>
                <a:cubicBezTo>
                  <a:pt x="1598076" y="1761084"/>
                  <a:pt x="1603958" y="1741476"/>
                  <a:pt x="1621115" y="1726279"/>
                </a:cubicBezTo>
                <a:cubicBezTo>
                  <a:pt x="1630429" y="1717946"/>
                  <a:pt x="1647097" y="1717456"/>
                  <a:pt x="1662783" y="1713044"/>
                </a:cubicBezTo>
                <a:cubicBezTo>
                  <a:pt x="1663273" y="1710102"/>
                  <a:pt x="1665234" y="1700298"/>
                  <a:pt x="1667685" y="1688533"/>
                </a:cubicBezTo>
                <a:cubicBezTo>
                  <a:pt x="1657391" y="1689514"/>
                  <a:pt x="1649548" y="1690494"/>
                  <a:pt x="1642195" y="1691475"/>
                </a:cubicBezTo>
                <a:cubicBezTo>
                  <a:pt x="1641214" y="1688043"/>
                  <a:pt x="1640234" y="1684121"/>
                  <a:pt x="1639253" y="1680690"/>
                </a:cubicBezTo>
                <a:cubicBezTo>
                  <a:pt x="1696607" y="1645885"/>
                  <a:pt x="1759354" y="1626767"/>
                  <a:pt x="1833865" y="1629708"/>
                </a:cubicBezTo>
                <a:cubicBezTo>
                  <a:pt x="1825042" y="1614512"/>
                  <a:pt x="1820140" y="1605198"/>
                  <a:pt x="1812787" y="1592943"/>
                </a:cubicBezTo>
                <a:cubicBezTo>
                  <a:pt x="1859847" y="1569413"/>
                  <a:pt x="1904455" y="1547354"/>
                  <a:pt x="1944652" y="1527255"/>
                </a:cubicBezTo>
                <a:cubicBezTo>
                  <a:pt x="1936319" y="1500784"/>
                  <a:pt x="1927005" y="1470391"/>
                  <a:pt x="1920142" y="1448332"/>
                </a:cubicBezTo>
                <a:cubicBezTo>
                  <a:pt x="1933378" y="1437057"/>
                  <a:pt x="1947594" y="1431174"/>
                  <a:pt x="1949064" y="1423331"/>
                </a:cubicBezTo>
                <a:cubicBezTo>
                  <a:pt x="1956907" y="1382644"/>
                  <a:pt x="1926024" y="1374801"/>
                  <a:pt x="1886318" y="1368918"/>
                </a:cubicBezTo>
                <a:cubicBezTo>
                  <a:pt x="1911318" y="1352741"/>
                  <a:pt x="1927985" y="1341957"/>
                  <a:pt x="1942201" y="1332643"/>
                </a:cubicBezTo>
                <a:cubicBezTo>
                  <a:pt x="1943182" y="1333133"/>
                  <a:pt x="1937789" y="1330192"/>
                  <a:pt x="1932887" y="1327251"/>
                </a:cubicBezTo>
                <a:cubicBezTo>
                  <a:pt x="1942201" y="1313525"/>
                  <a:pt x="1950045" y="1301760"/>
                  <a:pt x="1957888" y="1290485"/>
                </a:cubicBezTo>
                <a:cubicBezTo>
                  <a:pt x="2000046" y="1298819"/>
                  <a:pt x="2039752" y="1303721"/>
                  <a:pt x="2069165" y="1259112"/>
                </a:cubicBezTo>
                <a:cubicBezTo>
                  <a:pt x="2060341" y="1254700"/>
                  <a:pt x="2049557" y="1253229"/>
                  <a:pt x="2046616" y="1247347"/>
                </a:cubicBezTo>
                <a:cubicBezTo>
                  <a:pt x="2020634" y="1199797"/>
                  <a:pt x="1985830" y="1215483"/>
                  <a:pt x="1949064" y="1230189"/>
                </a:cubicBezTo>
                <a:cubicBezTo>
                  <a:pt x="1940240" y="1233621"/>
                  <a:pt x="1925534" y="1235092"/>
                  <a:pt x="1919652" y="1230189"/>
                </a:cubicBezTo>
                <a:cubicBezTo>
                  <a:pt x="1887298" y="1202738"/>
                  <a:pt x="1852984" y="1213522"/>
                  <a:pt x="1816218" y="1220385"/>
                </a:cubicBezTo>
                <a:cubicBezTo>
                  <a:pt x="1836316" y="1238523"/>
                  <a:pt x="1858376" y="1251759"/>
                  <a:pt x="1879455" y="1265975"/>
                </a:cubicBezTo>
                <a:cubicBezTo>
                  <a:pt x="1885827" y="1270387"/>
                  <a:pt x="1891710" y="1276269"/>
                  <a:pt x="1895141" y="1283132"/>
                </a:cubicBezTo>
                <a:cubicBezTo>
                  <a:pt x="1896612" y="1285583"/>
                  <a:pt x="1890239" y="1296367"/>
                  <a:pt x="1886808" y="1296367"/>
                </a:cubicBezTo>
                <a:cubicBezTo>
                  <a:pt x="1843670" y="1301760"/>
                  <a:pt x="1800041" y="1313034"/>
                  <a:pt x="1757883" y="1308623"/>
                </a:cubicBezTo>
                <a:cubicBezTo>
                  <a:pt x="1727981" y="1305191"/>
                  <a:pt x="1711314" y="1307642"/>
                  <a:pt x="1707882" y="1335584"/>
                </a:cubicBezTo>
                <a:cubicBezTo>
                  <a:pt x="1705921" y="1352741"/>
                  <a:pt x="1714745" y="1371369"/>
                  <a:pt x="1719647" y="1393919"/>
                </a:cubicBezTo>
                <a:cubicBezTo>
                  <a:pt x="1697588" y="1383134"/>
                  <a:pt x="1671607" y="1369899"/>
                  <a:pt x="1645626" y="1357153"/>
                </a:cubicBezTo>
                <a:cubicBezTo>
                  <a:pt x="1647587" y="1375781"/>
                  <a:pt x="1651508" y="1389997"/>
                  <a:pt x="1660332" y="1395389"/>
                </a:cubicBezTo>
                <a:cubicBezTo>
                  <a:pt x="1690235" y="1413037"/>
                  <a:pt x="1693176" y="1430194"/>
                  <a:pt x="1666215" y="1444900"/>
                </a:cubicBezTo>
                <a:cubicBezTo>
                  <a:pt x="1672587" y="1463528"/>
                  <a:pt x="1682882" y="1478234"/>
                  <a:pt x="1681411" y="1490980"/>
                </a:cubicBezTo>
                <a:cubicBezTo>
                  <a:pt x="1677489" y="1516961"/>
                  <a:pt x="1667195" y="1541471"/>
                  <a:pt x="1659352" y="1566472"/>
                </a:cubicBezTo>
                <a:cubicBezTo>
                  <a:pt x="1668666" y="1571374"/>
                  <a:pt x="1675529" y="1575786"/>
                  <a:pt x="1682882" y="1579707"/>
                </a:cubicBezTo>
                <a:cubicBezTo>
                  <a:pt x="1681411" y="1583629"/>
                  <a:pt x="1679450" y="1587060"/>
                  <a:pt x="1677980" y="1590982"/>
                </a:cubicBezTo>
                <a:cubicBezTo>
                  <a:pt x="1659842" y="1584119"/>
                  <a:pt x="1642685" y="1573825"/>
                  <a:pt x="1624057" y="1571864"/>
                </a:cubicBezTo>
                <a:cubicBezTo>
                  <a:pt x="1602978" y="1569903"/>
                  <a:pt x="1577977" y="1569903"/>
                  <a:pt x="1559840" y="1579217"/>
                </a:cubicBezTo>
                <a:cubicBezTo>
                  <a:pt x="1539251" y="1590002"/>
                  <a:pt x="1550526" y="1606179"/>
                  <a:pt x="1565232" y="1620395"/>
                </a:cubicBezTo>
                <a:cubicBezTo>
                  <a:pt x="1568663" y="1623826"/>
                  <a:pt x="1558859" y="1650787"/>
                  <a:pt x="1555918" y="1650787"/>
                </a:cubicBezTo>
                <a:cubicBezTo>
                  <a:pt x="1524055" y="1648826"/>
                  <a:pt x="1518662" y="1680200"/>
                  <a:pt x="1499054" y="1691965"/>
                </a:cubicBezTo>
                <a:cubicBezTo>
                  <a:pt x="1462779" y="1714514"/>
                  <a:pt x="1426013" y="1734613"/>
                  <a:pt x="1387777" y="1756182"/>
                </a:cubicBezTo>
                <a:close/>
                <a:moveTo>
                  <a:pt x="1127477" y="2120896"/>
                </a:moveTo>
                <a:cubicBezTo>
                  <a:pt x="1125516" y="2124328"/>
                  <a:pt x="1123555" y="2128249"/>
                  <a:pt x="1121594" y="2131681"/>
                </a:cubicBezTo>
                <a:cubicBezTo>
                  <a:pt x="1142673" y="2146387"/>
                  <a:pt x="1163752" y="2161093"/>
                  <a:pt x="1184831" y="2175799"/>
                </a:cubicBezTo>
                <a:cubicBezTo>
                  <a:pt x="1183360" y="2178250"/>
                  <a:pt x="1181890" y="2180701"/>
                  <a:pt x="1180909" y="2182662"/>
                </a:cubicBezTo>
                <a:cubicBezTo>
                  <a:pt x="1167674" y="2181192"/>
                  <a:pt x="1154438" y="2179231"/>
                  <a:pt x="1136301" y="2177270"/>
                </a:cubicBezTo>
                <a:cubicBezTo>
                  <a:pt x="1153458" y="2224330"/>
                  <a:pt x="1107378" y="2200310"/>
                  <a:pt x="1096104" y="2219918"/>
                </a:cubicBezTo>
                <a:cubicBezTo>
                  <a:pt x="1101986" y="2226291"/>
                  <a:pt x="1107868" y="2233154"/>
                  <a:pt x="1117673" y="2243938"/>
                </a:cubicBezTo>
                <a:cubicBezTo>
                  <a:pt x="1086299" y="2256194"/>
                  <a:pt x="1059338" y="2266978"/>
                  <a:pt x="1031886" y="2277763"/>
                </a:cubicBezTo>
                <a:cubicBezTo>
                  <a:pt x="1032867" y="2280214"/>
                  <a:pt x="1033847" y="2282174"/>
                  <a:pt x="1034828" y="2284625"/>
                </a:cubicBezTo>
                <a:cubicBezTo>
                  <a:pt x="1020121" y="2284625"/>
                  <a:pt x="1005415" y="2284625"/>
                  <a:pt x="989238" y="2284625"/>
                </a:cubicBezTo>
                <a:cubicBezTo>
                  <a:pt x="1006396" y="2342470"/>
                  <a:pt x="1039730" y="2382667"/>
                  <a:pt x="1083848" y="2414040"/>
                </a:cubicBezTo>
                <a:cubicBezTo>
                  <a:pt x="1091692" y="2419923"/>
                  <a:pt x="1107378" y="2419432"/>
                  <a:pt x="1117673" y="2416491"/>
                </a:cubicBezTo>
                <a:cubicBezTo>
                  <a:pt x="1148065" y="2408158"/>
                  <a:pt x="1177968" y="2396883"/>
                  <a:pt x="1214734" y="2384137"/>
                </a:cubicBezTo>
                <a:cubicBezTo>
                  <a:pt x="1206890" y="2379726"/>
                  <a:pt x="1198557" y="2373353"/>
                  <a:pt x="1189243" y="2370412"/>
                </a:cubicBezTo>
                <a:cubicBezTo>
                  <a:pt x="1170615" y="2365019"/>
                  <a:pt x="1151007" y="2361588"/>
                  <a:pt x="1131889" y="2357176"/>
                </a:cubicBezTo>
                <a:cubicBezTo>
                  <a:pt x="1131889" y="2352764"/>
                  <a:pt x="1131398" y="2348843"/>
                  <a:pt x="1131398" y="2344431"/>
                </a:cubicBezTo>
                <a:cubicBezTo>
                  <a:pt x="1153948" y="2336587"/>
                  <a:pt x="1176498" y="2328254"/>
                  <a:pt x="1204439" y="2318450"/>
                </a:cubicBezTo>
                <a:cubicBezTo>
                  <a:pt x="1188753" y="2303744"/>
                  <a:pt x="1178458" y="2293449"/>
                  <a:pt x="1167674" y="2283645"/>
                </a:cubicBezTo>
                <a:cubicBezTo>
                  <a:pt x="1210812" y="2283645"/>
                  <a:pt x="1252480" y="2283645"/>
                  <a:pt x="1298559" y="2283645"/>
                </a:cubicBezTo>
                <a:cubicBezTo>
                  <a:pt x="1275519" y="2256684"/>
                  <a:pt x="1256892" y="2234624"/>
                  <a:pt x="1234342" y="2208153"/>
                </a:cubicBezTo>
                <a:cubicBezTo>
                  <a:pt x="1268166" y="2203741"/>
                  <a:pt x="1290716" y="2201290"/>
                  <a:pt x="1313265" y="2198349"/>
                </a:cubicBezTo>
                <a:cubicBezTo>
                  <a:pt x="1313265" y="2195898"/>
                  <a:pt x="1312775" y="2192957"/>
                  <a:pt x="1312775" y="2190506"/>
                </a:cubicBezTo>
                <a:cubicBezTo>
                  <a:pt x="1304442" y="2188055"/>
                  <a:pt x="1295618" y="2185113"/>
                  <a:pt x="1286794" y="2182662"/>
                </a:cubicBezTo>
                <a:cubicBezTo>
                  <a:pt x="1303461" y="2137563"/>
                  <a:pt x="1344148" y="2125308"/>
                  <a:pt x="1387777" y="2109621"/>
                </a:cubicBezTo>
                <a:cubicBezTo>
                  <a:pt x="1329932" y="2087072"/>
                  <a:pt x="1280912" y="2067954"/>
                  <a:pt x="1227969" y="2047365"/>
                </a:cubicBezTo>
                <a:cubicBezTo>
                  <a:pt x="1240224" y="2040992"/>
                  <a:pt x="1249048" y="2036580"/>
                  <a:pt x="1257872" y="2031678"/>
                </a:cubicBezTo>
                <a:cubicBezTo>
                  <a:pt x="1212773" y="2040502"/>
                  <a:pt x="1171595" y="2023835"/>
                  <a:pt x="1130418" y="2011580"/>
                </a:cubicBezTo>
                <a:cubicBezTo>
                  <a:pt x="1120614" y="2024816"/>
                  <a:pt x="1112280" y="2037071"/>
                  <a:pt x="1102966" y="2049816"/>
                </a:cubicBezTo>
                <a:cubicBezTo>
                  <a:pt x="1182870" y="2053248"/>
                  <a:pt x="1198067" y="2069915"/>
                  <a:pt x="1173556" y="2127269"/>
                </a:cubicBezTo>
                <a:cubicBezTo>
                  <a:pt x="1157870" y="2125308"/>
                  <a:pt x="1142673" y="2123347"/>
                  <a:pt x="1127477" y="2120896"/>
                </a:cubicBezTo>
                <a:close/>
                <a:moveTo>
                  <a:pt x="4749128" y="958615"/>
                </a:moveTo>
                <a:cubicBezTo>
                  <a:pt x="4737363" y="922830"/>
                  <a:pt x="4717265" y="906162"/>
                  <a:pt x="4677558" y="919398"/>
                </a:cubicBezTo>
                <a:cubicBezTo>
                  <a:pt x="4690303" y="931163"/>
                  <a:pt x="4701088" y="941457"/>
                  <a:pt x="4711873" y="951752"/>
                </a:cubicBezTo>
                <a:cubicBezTo>
                  <a:pt x="4711382" y="953222"/>
                  <a:pt x="4710892" y="955183"/>
                  <a:pt x="4709912" y="956654"/>
                </a:cubicBezTo>
                <a:cubicBezTo>
                  <a:pt x="4693735" y="951262"/>
                  <a:pt x="4677558" y="945379"/>
                  <a:pt x="4658930" y="939497"/>
                </a:cubicBezTo>
                <a:cubicBezTo>
                  <a:pt x="4674127" y="969889"/>
                  <a:pt x="4673636" y="969399"/>
                  <a:pt x="4655499" y="1011557"/>
                </a:cubicBezTo>
                <a:cubicBezTo>
                  <a:pt x="4653538" y="1015969"/>
                  <a:pt x="4659420" y="1023812"/>
                  <a:pt x="4663342" y="1033616"/>
                </a:cubicBezTo>
                <a:cubicBezTo>
                  <a:pt x="4695206" y="983615"/>
                  <a:pt x="4695206" y="983615"/>
                  <a:pt x="4718245" y="1004694"/>
                </a:cubicBezTo>
                <a:cubicBezTo>
                  <a:pt x="4712363" y="1013028"/>
                  <a:pt x="4706480" y="1021361"/>
                  <a:pt x="4700598" y="1029695"/>
                </a:cubicBezTo>
                <a:cubicBezTo>
                  <a:pt x="4702559" y="1031165"/>
                  <a:pt x="4704029" y="1032636"/>
                  <a:pt x="4705990" y="1034107"/>
                </a:cubicBezTo>
                <a:cubicBezTo>
                  <a:pt x="4718245" y="1027244"/>
                  <a:pt x="4730501" y="1020871"/>
                  <a:pt x="4746677" y="1011557"/>
                </a:cubicBezTo>
                <a:cubicBezTo>
                  <a:pt x="4745207" y="1025283"/>
                  <a:pt x="4742756" y="1034597"/>
                  <a:pt x="4743246" y="1043911"/>
                </a:cubicBezTo>
                <a:cubicBezTo>
                  <a:pt x="4744226" y="1055676"/>
                  <a:pt x="4747167" y="1066951"/>
                  <a:pt x="4749618" y="1078225"/>
                </a:cubicBezTo>
                <a:cubicBezTo>
                  <a:pt x="4757462" y="1070382"/>
                  <a:pt x="4765305" y="1062539"/>
                  <a:pt x="4769227" y="1058617"/>
                </a:cubicBezTo>
                <a:cubicBezTo>
                  <a:pt x="4796188" y="1060088"/>
                  <a:pt x="4821189" y="1061558"/>
                  <a:pt x="4846680" y="1063029"/>
                </a:cubicBezTo>
                <a:cubicBezTo>
                  <a:pt x="4843248" y="1049303"/>
                  <a:pt x="4839817" y="1036558"/>
                  <a:pt x="4836385" y="1023812"/>
                </a:cubicBezTo>
                <a:cubicBezTo>
                  <a:pt x="4838836" y="1022832"/>
                  <a:pt x="4840797" y="1021851"/>
                  <a:pt x="4843248" y="1021361"/>
                </a:cubicBezTo>
                <a:cubicBezTo>
                  <a:pt x="4853052" y="1032636"/>
                  <a:pt x="4863347" y="1043911"/>
                  <a:pt x="4871190" y="1053225"/>
                </a:cubicBezTo>
                <a:cubicBezTo>
                  <a:pt x="4895210" y="1049303"/>
                  <a:pt x="4917269" y="1045872"/>
                  <a:pt x="4940309" y="1041950"/>
                </a:cubicBezTo>
                <a:cubicBezTo>
                  <a:pt x="4938839" y="1028224"/>
                  <a:pt x="4937368" y="1016459"/>
                  <a:pt x="4935897" y="1004694"/>
                </a:cubicBezTo>
                <a:cubicBezTo>
                  <a:pt x="4924622" y="1009106"/>
                  <a:pt x="4914818" y="1013028"/>
                  <a:pt x="4905505" y="1016459"/>
                </a:cubicBezTo>
                <a:cubicBezTo>
                  <a:pt x="4908446" y="1001753"/>
                  <a:pt x="4910897" y="989498"/>
                  <a:pt x="4913838" y="975282"/>
                </a:cubicBezTo>
                <a:cubicBezTo>
                  <a:pt x="4924622" y="972831"/>
                  <a:pt x="4939329" y="969889"/>
                  <a:pt x="4954035" y="966948"/>
                </a:cubicBezTo>
                <a:cubicBezTo>
                  <a:pt x="4954035" y="964007"/>
                  <a:pt x="4954035" y="961066"/>
                  <a:pt x="4954035" y="957634"/>
                </a:cubicBezTo>
                <a:cubicBezTo>
                  <a:pt x="4919720" y="955183"/>
                  <a:pt x="4885896" y="953222"/>
                  <a:pt x="4851582" y="950281"/>
                </a:cubicBezTo>
                <a:cubicBezTo>
                  <a:pt x="4839817" y="949301"/>
                  <a:pt x="4820208" y="947830"/>
                  <a:pt x="4817757" y="941457"/>
                </a:cubicBezTo>
                <a:cubicBezTo>
                  <a:pt x="4803541" y="901751"/>
                  <a:pt x="4783443" y="929692"/>
                  <a:pt x="4766776" y="936065"/>
                </a:cubicBezTo>
                <a:cubicBezTo>
                  <a:pt x="4761874" y="939497"/>
                  <a:pt x="4757952" y="948320"/>
                  <a:pt x="4749128" y="958615"/>
                </a:cubicBezTo>
                <a:close/>
                <a:moveTo>
                  <a:pt x="1366208" y="1824811"/>
                </a:moveTo>
                <a:cubicBezTo>
                  <a:pt x="1381404" y="1815007"/>
                  <a:pt x="1393659" y="1806673"/>
                  <a:pt x="1405915" y="1798830"/>
                </a:cubicBezTo>
                <a:cubicBezTo>
                  <a:pt x="1405915" y="1794418"/>
                  <a:pt x="1405424" y="1790497"/>
                  <a:pt x="1405424" y="1786085"/>
                </a:cubicBezTo>
                <a:cubicBezTo>
                  <a:pt x="1382875" y="1782163"/>
                  <a:pt x="1359835" y="1778241"/>
                  <a:pt x="1337286" y="1774320"/>
                </a:cubicBezTo>
                <a:cubicBezTo>
                  <a:pt x="1338756" y="1780202"/>
                  <a:pt x="1340717" y="1785594"/>
                  <a:pt x="1342188" y="1791477"/>
                </a:cubicBezTo>
                <a:cubicBezTo>
                  <a:pt x="1330423" y="1805203"/>
                  <a:pt x="1319638" y="1819909"/>
                  <a:pt x="1307383" y="1833144"/>
                </a:cubicBezTo>
                <a:cubicBezTo>
                  <a:pt x="1295128" y="1846380"/>
                  <a:pt x="1280421" y="1856674"/>
                  <a:pt x="1270127" y="1870890"/>
                </a:cubicBezTo>
                <a:cubicBezTo>
                  <a:pt x="1266696" y="1875302"/>
                  <a:pt x="1270617" y="1892950"/>
                  <a:pt x="1275029" y="1894911"/>
                </a:cubicBezTo>
                <a:cubicBezTo>
                  <a:pt x="1300030" y="1905205"/>
                  <a:pt x="1326501" y="1913048"/>
                  <a:pt x="1353462" y="1921872"/>
                </a:cubicBezTo>
                <a:cubicBezTo>
                  <a:pt x="1354443" y="1929225"/>
                  <a:pt x="1355913" y="1938049"/>
                  <a:pt x="1356894" y="1943931"/>
                </a:cubicBezTo>
                <a:cubicBezTo>
                  <a:pt x="1401012" y="1955696"/>
                  <a:pt x="1437288" y="1946382"/>
                  <a:pt x="1464249" y="1913538"/>
                </a:cubicBezTo>
                <a:cubicBezTo>
                  <a:pt x="1457386" y="1893440"/>
                  <a:pt x="1450523" y="1873342"/>
                  <a:pt x="1443170" y="1851282"/>
                </a:cubicBezTo>
                <a:cubicBezTo>
                  <a:pt x="1422091" y="1843929"/>
                  <a:pt x="1395130" y="1835105"/>
                  <a:pt x="1366208" y="1824811"/>
                </a:cubicBezTo>
                <a:close/>
                <a:moveTo>
                  <a:pt x="7973712" y="2955229"/>
                </a:moveTo>
                <a:cubicBezTo>
                  <a:pt x="7983516" y="2983661"/>
                  <a:pt x="7991849" y="3005230"/>
                  <a:pt x="7998222" y="3027780"/>
                </a:cubicBezTo>
                <a:cubicBezTo>
                  <a:pt x="8001164" y="3038564"/>
                  <a:pt x="8000673" y="3050329"/>
                  <a:pt x="8002634" y="3061114"/>
                </a:cubicBezTo>
                <a:cubicBezTo>
                  <a:pt x="8005576" y="3082683"/>
                  <a:pt x="8036458" y="3105723"/>
                  <a:pt x="7999693" y="3125821"/>
                </a:cubicBezTo>
                <a:cubicBezTo>
                  <a:pt x="7998222" y="3126802"/>
                  <a:pt x="7999693" y="3132684"/>
                  <a:pt x="7999693" y="3136116"/>
                </a:cubicBezTo>
                <a:cubicBezTo>
                  <a:pt x="7998713" y="3182195"/>
                  <a:pt x="8006066" y="3190038"/>
                  <a:pt x="8052635" y="3200823"/>
                </a:cubicBezTo>
                <a:cubicBezTo>
                  <a:pt x="8073224" y="3205725"/>
                  <a:pt x="8092832" y="3214058"/>
                  <a:pt x="8114891" y="3220921"/>
                </a:cubicBezTo>
                <a:cubicBezTo>
                  <a:pt x="8108028" y="3200333"/>
                  <a:pt x="8098715" y="3185626"/>
                  <a:pt x="8098715" y="3170430"/>
                </a:cubicBezTo>
                <a:cubicBezTo>
                  <a:pt x="8098224" y="3148371"/>
                  <a:pt x="8090871" y="3143469"/>
                  <a:pt x="8070283" y="3144449"/>
                </a:cubicBezTo>
                <a:cubicBezTo>
                  <a:pt x="8036948" y="3145920"/>
                  <a:pt x="8032046" y="3135625"/>
                  <a:pt x="8048713" y="3105233"/>
                </a:cubicBezTo>
                <a:cubicBezTo>
                  <a:pt x="8053615" y="3096899"/>
                  <a:pt x="8062439" y="3089056"/>
                  <a:pt x="8063910" y="3080232"/>
                </a:cubicBezTo>
                <a:cubicBezTo>
                  <a:pt x="8065381" y="3069938"/>
                  <a:pt x="8064400" y="3051800"/>
                  <a:pt x="8059008" y="3049349"/>
                </a:cubicBezTo>
                <a:cubicBezTo>
                  <a:pt x="8032046" y="3037094"/>
                  <a:pt x="8029105" y="3018466"/>
                  <a:pt x="8036948" y="2993465"/>
                </a:cubicBezTo>
                <a:cubicBezTo>
                  <a:pt x="8039890" y="2984641"/>
                  <a:pt x="8038909" y="2967975"/>
                  <a:pt x="8042341" y="2966994"/>
                </a:cubicBezTo>
                <a:cubicBezTo>
                  <a:pt x="8052635" y="2965033"/>
                  <a:pt x="8063910" y="2968465"/>
                  <a:pt x="8074695" y="2970916"/>
                </a:cubicBezTo>
                <a:cubicBezTo>
                  <a:pt x="8090871" y="2974837"/>
                  <a:pt x="8106558" y="2980230"/>
                  <a:pt x="8122245" y="2985132"/>
                </a:cubicBezTo>
                <a:cubicBezTo>
                  <a:pt x="8118323" y="2964543"/>
                  <a:pt x="8112930" y="2951797"/>
                  <a:pt x="8104107" y="2941993"/>
                </a:cubicBezTo>
                <a:cubicBezTo>
                  <a:pt x="8096264" y="2933170"/>
                  <a:pt x="8082538" y="2920424"/>
                  <a:pt x="8074695" y="2922385"/>
                </a:cubicBezTo>
                <a:cubicBezTo>
                  <a:pt x="8039399" y="2931209"/>
                  <a:pt x="8006556" y="2943954"/>
                  <a:pt x="7973712" y="2955229"/>
                </a:cubicBezTo>
                <a:close/>
                <a:moveTo>
                  <a:pt x="1361306" y="2018443"/>
                </a:moveTo>
                <a:cubicBezTo>
                  <a:pt x="1331403" y="2047855"/>
                  <a:pt x="1374051" y="2052757"/>
                  <a:pt x="1378463" y="2070895"/>
                </a:cubicBezTo>
                <a:cubicBezTo>
                  <a:pt x="1382385" y="2087072"/>
                  <a:pt x="1432876" y="2073346"/>
                  <a:pt x="1457877" y="2049816"/>
                </a:cubicBezTo>
                <a:cubicBezTo>
                  <a:pt x="1404934" y="2014031"/>
                  <a:pt x="1351501" y="1977756"/>
                  <a:pt x="1303951" y="1945402"/>
                </a:cubicBezTo>
                <a:cubicBezTo>
                  <a:pt x="1257382" y="1947853"/>
                  <a:pt x="1212283" y="1950304"/>
                  <a:pt x="1158850" y="1953245"/>
                </a:cubicBezTo>
                <a:cubicBezTo>
                  <a:pt x="1184341" y="1994913"/>
                  <a:pt x="1227479" y="1981187"/>
                  <a:pt x="1256892" y="1996874"/>
                </a:cubicBezTo>
                <a:cubicBezTo>
                  <a:pt x="1286304" y="2012560"/>
                  <a:pt x="1324050" y="2011580"/>
                  <a:pt x="1361306" y="2018443"/>
                </a:cubicBezTo>
                <a:close/>
                <a:moveTo>
                  <a:pt x="6118768" y="4062607"/>
                </a:moveTo>
                <a:cubicBezTo>
                  <a:pt x="6119258" y="4065058"/>
                  <a:pt x="6119258" y="4067019"/>
                  <a:pt x="6119748" y="4069470"/>
                </a:cubicBezTo>
                <a:cubicBezTo>
                  <a:pt x="6180044" y="4063588"/>
                  <a:pt x="6239849" y="4058195"/>
                  <a:pt x="6300144" y="4052313"/>
                </a:cubicBezTo>
                <a:cubicBezTo>
                  <a:pt x="6300144" y="4037117"/>
                  <a:pt x="6299164" y="4028783"/>
                  <a:pt x="6300634" y="4020449"/>
                </a:cubicBezTo>
                <a:cubicBezTo>
                  <a:pt x="6302105" y="4012116"/>
                  <a:pt x="6306027" y="4004273"/>
                  <a:pt x="6308478" y="3996919"/>
                </a:cubicBezTo>
                <a:cubicBezTo>
                  <a:pt x="6318772" y="3997410"/>
                  <a:pt x="6327596" y="3997900"/>
                  <a:pt x="6336420" y="3998390"/>
                </a:cubicBezTo>
                <a:cubicBezTo>
                  <a:pt x="6337400" y="3995449"/>
                  <a:pt x="6337890" y="3992508"/>
                  <a:pt x="6338871" y="3989566"/>
                </a:cubicBezTo>
                <a:cubicBezTo>
                  <a:pt x="6330537" y="3987115"/>
                  <a:pt x="6322204" y="3984664"/>
                  <a:pt x="6313870" y="3982704"/>
                </a:cubicBezTo>
                <a:cubicBezTo>
                  <a:pt x="6296222" y="3978292"/>
                  <a:pt x="6277104" y="3977311"/>
                  <a:pt x="6261418" y="3969958"/>
                </a:cubicBezTo>
                <a:cubicBezTo>
                  <a:pt x="6232495" y="3955742"/>
                  <a:pt x="6207005" y="3961624"/>
                  <a:pt x="6192299" y="3984664"/>
                </a:cubicBezTo>
                <a:cubicBezTo>
                  <a:pt x="6221221" y="3996919"/>
                  <a:pt x="6251124" y="4009665"/>
                  <a:pt x="6285438" y="4024371"/>
                </a:cubicBezTo>
                <a:cubicBezTo>
                  <a:pt x="6256516" y="4033195"/>
                  <a:pt x="6231515" y="4046921"/>
                  <a:pt x="6220240" y="4021430"/>
                </a:cubicBezTo>
                <a:cubicBezTo>
                  <a:pt x="6186416" y="4019469"/>
                  <a:pt x="6159945" y="4018489"/>
                  <a:pt x="6133474" y="4017018"/>
                </a:cubicBezTo>
                <a:cubicBezTo>
                  <a:pt x="6133474" y="4019959"/>
                  <a:pt x="6132984" y="4022900"/>
                  <a:pt x="6132984" y="4025842"/>
                </a:cubicBezTo>
                <a:cubicBezTo>
                  <a:pt x="6142297" y="4029763"/>
                  <a:pt x="6152101" y="4033195"/>
                  <a:pt x="6170239" y="4041038"/>
                </a:cubicBezTo>
                <a:cubicBezTo>
                  <a:pt x="6148180" y="4050352"/>
                  <a:pt x="6133474" y="4056725"/>
                  <a:pt x="6118768" y="4062607"/>
                </a:cubicBezTo>
                <a:close/>
                <a:moveTo>
                  <a:pt x="6563385" y="2774343"/>
                </a:moveTo>
                <a:cubicBezTo>
                  <a:pt x="6552111" y="2749342"/>
                  <a:pt x="6537895" y="2731695"/>
                  <a:pt x="6536914" y="2713067"/>
                </a:cubicBezTo>
                <a:cubicBezTo>
                  <a:pt x="6534954" y="2673360"/>
                  <a:pt x="6501619" y="2672379"/>
                  <a:pt x="6478580" y="2663556"/>
                </a:cubicBezTo>
                <a:cubicBezTo>
                  <a:pt x="6469266" y="2660124"/>
                  <a:pt x="6451128" y="2678752"/>
                  <a:pt x="6441324" y="2684634"/>
                </a:cubicBezTo>
                <a:cubicBezTo>
                  <a:pt x="6448677" y="2704733"/>
                  <a:pt x="6454069" y="2718949"/>
                  <a:pt x="6457991" y="2730224"/>
                </a:cubicBezTo>
                <a:cubicBezTo>
                  <a:pt x="6481521" y="2730224"/>
                  <a:pt x="6502600" y="2730224"/>
                  <a:pt x="6529561" y="2730224"/>
                </a:cubicBezTo>
                <a:cubicBezTo>
                  <a:pt x="6515835" y="2761107"/>
                  <a:pt x="6527110" y="2772872"/>
                  <a:pt x="6563385" y="2774343"/>
                </a:cubicBezTo>
                <a:close/>
                <a:moveTo>
                  <a:pt x="7920279" y="1689024"/>
                </a:moveTo>
                <a:cubicBezTo>
                  <a:pt x="7907534" y="1657160"/>
                  <a:pt x="7904102" y="1622355"/>
                  <a:pt x="7889396" y="1616473"/>
                </a:cubicBezTo>
                <a:cubicBezTo>
                  <a:pt x="7852631" y="1601767"/>
                  <a:pt x="7812434" y="1632650"/>
                  <a:pt x="7800179" y="1674808"/>
                </a:cubicBezTo>
                <a:cubicBezTo>
                  <a:pt x="7835473" y="1678729"/>
                  <a:pt x="7870769" y="1683141"/>
                  <a:pt x="7920279" y="1689024"/>
                </a:cubicBezTo>
                <a:close/>
                <a:moveTo>
                  <a:pt x="7906553" y="3245922"/>
                </a:moveTo>
                <a:cubicBezTo>
                  <a:pt x="7909494" y="3241510"/>
                  <a:pt x="7911945" y="3236608"/>
                  <a:pt x="7914887" y="3232196"/>
                </a:cubicBezTo>
                <a:cubicBezTo>
                  <a:pt x="7902141" y="3225823"/>
                  <a:pt x="7888906" y="3218960"/>
                  <a:pt x="7873220" y="3211117"/>
                </a:cubicBezTo>
                <a:cubicBezTo>
                  <a:pt x="7907043" y="3190038"/>
                  <a:pt x="7913416" y="3160626"/>
                  <a:pt x="7902141" y="3125331"/>
                </a:cubicBezTo>
                <a:cubicBezTo>
                  <a:pt x="7881063" y="3135135"/>
                  <a:pt x="7862435" y="3143959"/>
                  <a:pt x="7848219" y="3150331"/>
                </a:cubicBezTo>
                <a:cubicBezTo>
                  <a:pt x="7841846" y="3169450"/>
                  <a:pt x="7835963" y="3187097"/>
                  <a:pt x="7829591" y="3206215"/>
                </a:cubicBezTo>
                <a:cubicBezTo>
                  <a:pt x="7853611" y="3218470"/>
                  <a:pt x="7880082" y="3232196"/>
                  <a:pt x="7906553" y="3245922"/>
                </a:cubicBezTo>
                <a:close/>
                <a:moveTo>
                  <a:pt x="7976163" y="2405216"/>
                </a:moveTo>
                <a:cubicBezTo>
                  <a:pt x="8021262" y="2416001"/>
                  <a:pt x="8043321" y="2395412"/>
                  <a:pt x="8034988" y="2356686"/>
                </a:cubicBezTo>
                <a:cubicBezTo>
                  <a:pt x="8031556" y="2340019"/>
                  <a:pt x="8034497" y="2321881"/>
                  <a:pt x="8034497" y="2303253"/>
                </a:cubicBezTo>
                <a:cubicBezTo>
                  <a:pt x="8021752" y="2296881"/>
                  <a:pt x="8006556" y="2289037"/>
                  <a:pt x="7992830" y="2282174"/>
                </a:cubicBezTo>
                <a:cubicBezTo>
                  <a:pt x="7983026" y="2290018"/>
                  <a:pt x="7973712" y="2297861"/>
                  <a:pt x="7962927" y="2306195"/>
                </a:cubicBezTo>
                <a:cubicBezTo>
                  <a:pt x="8018811" y="2325803"/>
                  <a:pt x="8023223" y="2360117"/>
                  <a:pt x="7976163" y="2405216"/>
                </a:cubicBezTo>
                <a:close/>
                <a:moveTo>
                  <a:pt x="8137931" y="2854736"/>
                </a:moveTo>
                <a:cubicBezTo>
                  <a:pt x="8174206" y="2872874"/>
                  <a:pt x="8202149" y="2886110"/>
                  <a:pt x="8234502" y="2902287"/>
                </a:cubicBezTo>
                <a:cubicBezTo>
                  <a:pt x="8212933" y="2876796"/>
                  <a:pt x="8205580" y="2847874"/>
                  <a:pt x="8229600" y="2820422"/>
                </a:cubicBezTo>
                <a:cubicBezTo>
                  <a:pt x="8220286" y="2814539"/>
                  <a:pt x="8205580" y="2800814"/>
                  <a:pt x="8202149" y="2803265"/>
                </a:cubicBezTo>
                <a:cubicBezTo>
                  <a:pt x="8180579" y="2816990"/>
                  <a:pt x="8161461" y="2835128"/>
                  <a:pt x="8137931" y="2854736"/>
                </a:cubicBezTo>
                <a:close/>
                <a:moveTo>
                  <a:pt x="947571" y="1759613"/>
                </a:moveTo>
                <a:cubicBezTo>
                  <a:pt x="958355" y="1760594"/>
                  <a:pt x="971101" y="1758143"/>
                  <a:pt x="979434" y="1762555"/>
                </a:cubicBezTo>
                <a:cubicBezTo>
                  <a:pt x="1017670" y="1783143"/>
                  <a:pt x="1039730" y="1772359"/>
                  <a:pt x="1049044" y="1725299"/>
                </a:cubicBezTo>
                <a:cubicBezTo>
                  <a:pt x="991199" y="1697847"/>
                  <a:pt x="969630" y="1705200"/>
                  <a:pt x="947571" y="1759613"/>
                </a:cubicBezTo>
                <a:close/>
                <a:moveTo>
                  <a:pt x="6273673" y="2288547"/>
                </a:moveTo>
                <a:cubicBezTo>
                  <a:pt x="6285438" y="2322371"/>
                  <a:pt x="6320243" y="2348352"/>
                  <a:pt x="6337890" y="2337568"/>
                </a:cubicBezTo>
                <a:cubicBezTo>
                  <a:pt x="6351616" y="2328744"/>
                  <a:pt x="6356518" y="2305214"/>
                  <a:pt x="6364851" y="2288057"/>
                </a:cubicBezTo>
                <a:cubicBezTo>
                  <a:pt x="6361910" y="2284625"/>
                  <a:pt x="6358969" y="2281684"/>
                  <a:pt x="6356028" y="2278253"/>
                </a:cubicBezTo>
                <a:cubicBezTo>
                  <a:pt x="6329067" y="2281684"/>
                  <a:pt x="6302105" y="2285116"/>
                  <a:pt x="6273673" y="2288547"/>
                </a:cubicBezTo>
                <a:close/>
                <a:moveTo>
                  <a:pt x="8035968" y="2765519"/>
                </a:moveTo>
                <a:cubicBezTo>
                  <a:pt x="8076165" y="2796892"/>
                  <a:pt x="8078126" y="2795422"/>
                  <a:pt x="8125186" y="2712576"/>
                </a:cubicBezTo>
                <a:cubicBezTo>
                  <a:pt x="8091852" y="2701302"/>
                  <a:pt x="8068322" y="2715027"/>
                  <a:pt x="8035968" y="2765519"/>
                </a:cubicBezTo>
                <a:close/>
                <a:moveTo>
                  <a:pt x="7133007" y="1507157"/>
                </a:moveTo>
                <a:cubicBezTo>
                  <a:pt x="7165360" y="1500784"/>
                  <a:pt x="7193792" y="1495882"/>
                  <a:pt x="7221244" y="1489509"/>
                </a:cubicBezTo>
                <a:cubicBezTo>
                  <a:pt x="7227126" y="1488039"/>
                  <a:pt x="7231048" y="1479705"/>
                  <a:pt x="7236440" y="1474803"/>
                </a:cubicBezTo>
                <a:cubicBezTo>
                  <a:pt x="7231048" y="1470881"/>
                  <a:pt x="7225655" y="1463528"/>
                  <a:pt x="7220753" y="1464018"/>
                </a:cubicBezTo>
                <a:cubicBezTo>
                  <a:pt x="7189380" y="1464999"/>
                  <a:pt x="7158007" y="1467450"/>
                  <a:pt x="7122712" y="1469901"/>
                </a:cubicBezTo>
                <a:cubicBezTo>
                  <a:pt x="7127614" y="1488039"/>
                  <a:pt x="7130065" y="1496862"/>
                  <a:pt x="7133007" y="1507157"/>
                </a:cubicBezTo>
                <a:close/>
                <a:moveTo>
                  <a:pt x="2156912" y="1108128"/>
                </a:moveTo>
                <a:cubicBezTo>
                  <a:pt x="2126029" y="1100285"/>
                  <a:pt x="2100538" y="1092441"/>
                  <a:pt x="2074067" y="1088029"/>
                </a:cubicBezTo>
                <a:cubicBezTo>
                  <a:pt x="2070636" y="1087539"/>
                  <a:pt x="2058871" y="1103716"/>
                  <a:pt x="2060831" y="1108618"/>
                </a:cubicBezTo>
                <a:cubicBezTo>
                  <a:pt x="2072106" y="1136560"/>
                  <a:pt x="2131912" y="1141462"/>
                  <a:pt x="2156912" y="1108128"/>
                </a:cubicBezTo>
                <a:close/>
                <a:moveTo>
                  <a:pt x="8038909" y="3349846"/>
                </a:moveTo>
                <a:cubicBezTo>
                  <a:pt x="8051655" y="3334650"/>
                  <a:pt x="8066851" y="3320924"/>
                  <a:pt x="8077146" y="3303767"/>
                </a:cubicBezTo>
                <a:cubicBezTo>
                  <a:pt x="8087440" y="3286609"/>
                  <a:pt x="8093322" y="3266511"/>
                  <a:pt x="8101166" y="3247393"/>
                </a:cubicBezTo>
                <a:cubicBezTo>
                  <a:pt x="8057047" y="3262099"/>
                  <a:pt x="8030086" y="3298864"/>
                  <a:pt x="8038909" y="3349846"/>
                </a:cubicBezTo>
                <a:close/>
                <a:moveTo>
                  <a:pt x="7960476" y="3821425"/>
                </a:moveTo>
                <a:cubicBezTo>
                  <a:pt x="7976163" y="3807700"/>
                  <a:pt x="7994301" y="3791523"/>
                  <a:pt x="8012438" y="3774856"/>
                </a:cubicBezTo>
                <a:cubicBezTo>
                  <a:pt x="7958515" y="3741522"/>
                  <a:pt x="7954104" y="3741522"/>
                  <a:pt x="7935476" y="3767993"/>
                </a:cubicBezTo>
                <a:cubicBezTo>
                  <a:pt x="7944300" y="3786621"/>
                  <a:pt x="7951162" y="3801817"/>
                  <a:pt x="7960476" y="3821425"/>
                </a:cubicBezTo>
                <a:close/>
                <a:moveTo>
                  <a:pt x="7609488" y="2925817"/>
                </a:moveTo>
                <a:cubicBezTo>
                  <a:pt x="7648214" y="2931699"/>
                  <a:pt x="7681548" y="2936601"/>
                  <a:pt x="7720275" y="2941993"/>
                </a:cubicBezTo>
                <a:cubicBezTo>
                  <a:pt x="7713902" y="2910130"/>
                  <a:pt x="7709000" y="2888071"/>
                  <a:pt x="7677137" y="2898855"/>
                </a:cubicBezTo>
                <a:cubicBezTo>
                  <a:pt x="7657528" y="2905718"/>
                  <a:pt x="7638410" y="2914052"/>
                  <a:pt x="7609488" y="2925817"/>
                </a:cubicBezTo>
                <a:close/>
                <a:moveTo>
                  <a:pt x="6771233" y="680177"/>
                </a:moveTo>
                <a:cubicBezTo>
                  <a:pt x="6779567" y="670373"/>
                  <a:pt x="6786430" y="663510"/>
                  <a:pt x="6791822" y="655667"/>
                </a:cubicBezTo>
                <a:cubicBezTo>
                  <a:pt x="6795254" y="650274"/>
                  <a:pt x="6800156" y="641941"/>
                  <a:pt x="6798685" y="637529"/>
                </a:cubicBezTo>
                <a:cubicBezTo>
                  <a:pt x="6796724" y="632627"/>
                  <a:pt x="6787901" y="627725"/>
                  <a:pt x="6781528" y="627235"/>
                </a:cubicBezTo>
                <a:cubicBezTo>
                  <a:pt x="6765351" y="625764"/>
                  <a:pt x="6748684" y="626744"/>
                  <a:pt x="6731527" y="626744"/>
                </a:cubicBezTo>
                <a:cubicBezTo>
                  <a:pt x="6712899" y="669883"/>
                  <a:pt x="6767311" y="654196"/>
                  <a:pt x="6771233" y="680177"/>
                </a:cubicBezTo>
                <a:close/>
                <a:moveTo>
                  <a:pt x="8028615" y="2803265"/>
                </a:moveTo>
                <a:cubicBezTo>
                  <a:pt x="8000183" y="2782186"/>
                  <a:pt x="7980084" y="2791500"/>
                  <a:pt x="7954104" y="2836599"/>
                </a:cubicBezTo>
                <a:cubicBezTo>
                  <a:pt x="7971751" y="2839540"/>
                  <a:pt x="7988908" y="2841991"/>
                  <a:pt x="8006066" y="2844442"/>
                </a:cubicBezTo>
                <a:cubicBezTo>
                  <a:pt x="8013909" y="2830226"/>
                  <a:pt x="8020772" y="2817481"/>
                  <a:pt x="8028615" y="2803265"/>
                </a:cubicBezTo>
                <a:close/>
                <a:moveTo>
                  <a:pt x="892667" y="1903734"/>
                </a:moveTo>
                <a:cubicBezTo>
                  <a:pt x="864726" y="1928735"/>
                  <a:pt x="836784" y="1953245"/>
                  <a:pt x="805411" y="1981187"/>
                </a:cubicBezTo>
                <a:cubicBezTo>
                  <a:pt x="874040" y="1991972"/>
                  <a:pt x="866686" y="1931186"/>
                  <a:pt x="892667" y="1903734"/>
                </a:cubicBezTo>
                <a:close/>
                <a:moveTo>
                  <a:pt x="6140337" y="3824366"/>
                </a:moveTo>
                <a:cubicBezTo>
                  <a:pt x="6136905" y="3826817"/>
                  <a:pt x="6133474" y="3829759"/>
                  <a:pt x="6130533" y="3832210"/>
                </a:cubicBezTo>
                <a:cubicBezTo>
                  <a:pt x="6139846" y="3843485"/>
                  <a:pt x="6149160" y="3855250"/>
                  <a:pt x="6158474" y="3866524"/>
                </a:cubicBezTo>
                <a:cubicBezTo>
                  <a:pt x="6167788" y="3855740"/>
                  <a:pt x="6177102" y="3844955"/>
                  <a:pt x="6191318" y="3828288"/>
                </a:cubicBezTo>
                <a:cubicBezTo>
                  <a:pt x="6166317" y="3826327"/>
                  <a:pt x="6153572" y="3825347"/>
                  <a:pt x="6140337" y="3824366"/>
                </a:cubicBezTo>
                <a:close/>
                <a:moveTo>
                  <a:pt x="7625174" y="2785617"/>
                </a:moveTo>
                <a:cubicBezTo>
                  <a:pt x="7646253" y="2791990"/>
                  <a:pt x="7661940" y="2821402"/>
                  <a:pt x="7693313" y="2801794"/>
                </a:cubicBezTo>
                <a:cubicBezTo>
                  <a:pt x="7673215" y="2773852"/>
                  <a:pt x="7652626" y="2765519"/>
                  <a:pt x="7625174" y="2785617"/>
                </a:cubicBezTo>
                <a:close/>
                <a:moveTo>
                  <a:pt x="8067832" y="2060601"/>
                </a:moveTo>
                <a:cubicBezTo>
                  <a:pt x="8070283" y="2059130"/>
                  <a:pt x="8072734" y="2057659"/>
                  <a:pt x="8075185" y="2056189"/>
                </a:cubicBezTo>
                <a:cubicBezTo>
                  <a:pt x="8063910" y="2038541"/>
                  <a:pt x="8052635" y="2020404"/>
                  <a:pt x="8038909" y="1998344"/>
                </a:cubicBezTo>
                <a:cubicBezTo>
                  <a:pt x="8030086" y="2017462"/>
                  <a:pt x="8024203" y="2030698"/>
                  <a:pt x="8019791" y="2040502"/>
                </a:cubicBezTo>
                <a:cubicBezTo>
                  <a:pt x="8035968" y="2046875"/>
                  <a:pt x="8052145" y="2053738"/>
                  <a:pt x="8067832" y="2060601"/>
                </a:cubicBezTo>
                <a:close/>
                <a:moveTo>
                  <a:pt x="951002" y="1627257"/>
                </a:moveTo>
                <a:cubicBezTo>
                  <a:pt x="934825" y="1632159"/>
                  <a:pt x="925021" y="1635591"/>
                  <a:pt x="904923" y="1641964"/>
                </a:cubicBezTo>
                <a:cubicBezTo>
                  <a:pt x="921590" y="1660101"/>
                  <a:pt x="934335" y="1673827"/>
                  <a:pt x="947080" y="1687553"/>
                </a:cubicBezTo>
                <a:cubicBezTo>
                  <a:pt x="950512" y="1686082"/>
                  <a:pt x="953943" y="1684121"/>
                  <a:pt x="957375" y="1682651"/>
                </a:cubicBezTo>
                <a:cubicBezTo>
                  <a:pt x="955414" y="1665494"/>
                  <a:pt x="953453" y="1648826"/>
                  <a:pt x="951002" y="1627257"/>
                </a:cubicBezTo>
                <a:close/>
                <a:moveTo>
                  <a:pt x="7855572" y="3889074"/>
                </a:moveTo>
                <a:cubicBezTo>
                  <a:pt x="7873220" y="3868975"/>
                  <a:pt x="7886945" y="3853779"/>
                  <a:pt x="7903122" y="3835151"/>
                </a:cubicBezTo>
                <a:cubicBezTo>
                  <a:pt x="7884004" y="3837112"/>
                  <a:pt x="7866847" y="3838583"/>
                  <a:pt x="7846258" y="3840544"/>
                </a:cubicBezTo>
                <a:cubicBezTo>
                  <a:pt x="7850179" y="3860642"/>
                  <a:pt x="7853121" y="3875838"/>
                  <a:pt x="7855572" y="3889074"/>
                </a:cubicBezTo>
                <a:close/>
                <a:moveTo>
                  <a:pt x="7100652" y="853710"/>
                </a:moveTo>
                <a:cubicBezTo>
                  <a:pt x="7102123" y="850769"/>
                  <a:pt x="7103594" y="847828"/>
                  <a:pt x="7104574" y="844887"/>
                </a:cubicBezTo>
                <a:cubicBezTo>
                  <a:pt x="7093299" y="841455"/>
                  <a:pt x="7081044" y="833122"/>
                  <a:pt x="7071240" y="835573"/>
                </a:cubicBezTo>
                <a:cubicBezTo>
                  <a:pt x="7062417" y="838024"/>
                  <a:pt x="7056044" y="851259"/>
                  <a:pt x="7043298" y="866456"/>
                </a:cubicBezTo>
                <a:cubicBezTo>
                  <a:pt x="7070260" y="860573"/>
                  <a:pt x="7085456" y="857142"/>
                  <a:pt x="7100652" y="853710"/>
                </a:cubicBezTo>
                <a:close/>
                <a:moveTo>
                  <a:pt x="8189893" y="2580711"/>
                </a:moveTo>
                <a:cubicBezTo>
                  <a:pt x="8150677" y="2593946"/>
                  <a:pt x="8186952" y="2629732"/>
                  <a:pt x="8167344" y="2647379"/>
                </a:cubicBezTo>
                <a:cubicBezTo>
                  <a:pt x="8197246" y="2632673"/>
                  <a:pt x="8199207" y="2609143"/>
                  <a:pt x="8189893" y="2580711"/>
                </a:cubicBezTo>
                <a:close/>
                <a:moveTo>
                  <a:pt x="7924691" y="3706717"/>
                </a:moveTo>
                <a:cubicBezTo>
                  <a:pt x="7933025" y="3690540"/>
                  <a:pt x="7939398" y="3676814"/>
                  <a:pt x="7949692" y="3656716"/>
                </a:cubicBezTo>
                <a:cubicBezTo>
                  <a:pt x="7924201" y="3657696"/>
                  <a:pt x="7909004" y="3658676"/>
                  <a:pt x="7891357" y="3659167"/>
                </a:cubicBezTo>
                <a:cubicBezTo>
                  <a:pt x="7902141" y="3674853"/>
                  <a:pt x="7910965" y="3687599"/>
                  <a:pt x="7924691" y="3706717"/>
                </a:cubicBezTo>
                <a:close/>
                <a:moveTo>
                  <a:pt x="8091362" y="2622378"/>
                </a:moveTo>
                <a:cubicBezTo>
                  <a:pt x="8069302" y="2591005"/>
                  <a:pt x="8048713" y="2591985"/>
                  <a:pt x="8030576" y="2630712"/>
                </a:cubicBezTo>
                <a:cubicBezTo>
                  <a:pt x="8052635" y="2627771"/>
                  <a:pt x="8071263" y="2625320"/>
                  <a:pt x="8091362" y="2622378"/>
                </a:cubicBezTo>
                <a:close/>
                <a:moveTo>
                  <a:pt x="1321109" y="4322907"/>
                </a:moveTo>
                <a:cubicBezTo>
                  <a:pt x="1322089" y="4327810"/>
                  <a:pt x="1323070" y="4332712"/>
                  <a:pt x="1324050" y="4337614"/>
                </a:cubicBezTo>
                <a:cubicBezTo>
                  <a:pt x="1347090" y="4331731"/>
                  <a:pt x="1370620" y="4325358"/>
                  <a:pt x="1393659" y="4319476"/>
                </a:cubicBezTo>
                <a:cubicBezTo>
                  <a:pt x="1392679" y="4315554"/>
                  <a:pt x="1391699" y="4312123"/>
                  <a:pt x="1390718" y="4308201"/>
                </a:cubicBezTo>
                <a:cubicBezTo>
                  <a:pt x="1367678" y="4313103"/>
                  <a:pt x="1344639" y="4318005"/>
                  <a:pt x="1321109" y="4322907"/>
                </a:cubicBezTo>
                <a:close/>
              </a:path>
            </a:pathLst>
          </a:custGeom>
          <a:solidFill>
            <a:srgbClr val="000000"/>
          </a:solidFill>
          <a:ln w="4897" cap="flat">
            <a:noFill/>
            <a:prstDash val="solid"/>
            <a:miter/>
          </a:ln>
        </p:spPr>
        <p:txBody>
          <a:bodyPr rtlCol="0" anchor="ctr"/>
          <a:lstStyle/>
          <a:p>
            <a:endParaRPr lang="zh-CN" altLang="en-US"/>
          </a:p>
        </p:txBody>
      </p:sp>
      <p:sp>
        <p:nvSpPr>
          <p:cNvPr id="12" name="图形 10">
            <a:extLst>
              <a:ext uri="{FF2B5EF4-FFF2-40B4-BE49-F238E27FC236}">
                <a16:creationId xmlns:a16="http://schemas.microsoft.com/office/drawing/2014/main" xmlns="" id="{D81E7C0F-C813-4FF4-B462-AAADDF6AF5F6}"/>
              </a:ext>
            </a:extLst>
          </p:cNvPr>
          <p:cNvSpPr/>
          <p:nvPr/>
        </p:nvSpPr>
        <p:spPr>
          <a:xfrm>
            <a:off x="4762450" y="3800179"/>
            <a:ext cx="2814772" cy="2304284"/>
          </a:xfrm>
          <a:custGeom>
            <a:avLst/>
            <a:gdLst>
              <a:gd name="connsiteX0" fmla="*/ 2920967 w 8364442"/>
              <a:gd name="connsiteY0" fmla="*/ 6585105 h 6847465"/>
              <a:gd name="connsiteX1" fmla="*/ 2864080 w 8364442"/>
              <a:gd name="connsiteY1" fmla="*/ 6502409 h 6847465"/>
              <a:gd name="connsiteX2" fmla="*/ 2861973 w 8364442"/>
              <a:gd name="connsiteY2" fmla="*/ 6495562 h 6847465"/>
              <a:gd name="connsiteX3" fmla="*/ 2781384 w 8364442"/>
              <a:gd name="connsiteY3" fmla="*/ 6410231 h 6847465"/>
              <a:gd name="connsiteX4" fmla="*/ 2757154 w 8364442"/>
              <a:gd name="connsiteY4" fmla="*/ 6395483 h 6847465"/>
              <a:gd name="connsiteX5" fmla="*/ 2614938 w 8364442"/>
              <a:gd name="connsiteY5" fmla="*/ 6333856 h 6847465"/>
              <a:gd name="connsiteX6" fmla="*/ 2588075 w 8364442"/>
              <a:gd name="connsiteY6" fmla="*/ 6273282 h 6847465"/>
              <a:gd name="connsiteX7" fmla="*/ 2616518 w 8364442"/>
              <a:gd name="connsiteY7" fmla="*/ 6206388 h 6847465"/>
              <a:gd name="connsiteX8" fmla="*/ 2621258 w 8364442"/>
              <a:gd name="connsiteY8" fmla="*/ 6135279 h 6847465"/>
              <a:gd name="connsiteX9" fmla="*/ 2572799 w 8364442"/>
              <a:gd name="connsiteY9" fmla="*/ 6068912 h 6847465"/>
              <a:gd name="connsiteX10" fmla="*/ 2527501 w 8364442"/>
              <a:gd name="connsiteY10" fmla="*/ 6074706 h 6847465"/>
              <a:gd name="connsiteX11" fmla="*/ 2508012 w 8364442"/>
              <a:gd name="connsiteY11" fmla="*/ 6076286 h 6847465"/>
              <a:gd name="connsiteX12" fmla="*/ 2493790 w 8364442"/>
              <a:gd name="connsiteY12" fmla="*/ 5999383 h 6847465"/>
              <a:gd name="connsiteX13" fmla="*/ 2430583 w 8364442"/>
              <a:gd name="connsiteY13" fmla="*/ 5919321 h 6847465"/>
              <a:gd name="connsiteX14" fmla="*/ 2396346 w 8364442"/>
              <a:gd name="connsiteY14" fmla="*/ 5897725 h 6847465"/>
              <a:gd name="connsiteX15" fmla="*/ 2339459 w 8364442"/>
              <a:gd name="connsiteY15" fmla="*/ 5869808 h 6847465"/>
              <a:gd name="connsiteX16" fmla="*/ 2274145 w 8364442"/>
              <a:gd name="connsiteY16" fmla="*/ 5817662 h 6847465"/>
              <a:gd name="connsiteX17" fmla="*/ 2301008 w 8364442"/>
              <a:gd name="connsiteY17" fmla="*/ 5688614 h 6847465"/>
              <a:gd name="connsiteX18" fmla="*/ 2421102 w 8364442"/>
              <a:gd name="connsiteY18" fmla="*/ 5568520 h 6847465"/>
              <a:gd name="connsiteX19" fmla="*/ 2442171 w 8364442"/>
              <a:gd name="connsiteY19" fmla="*/ 5557458 h 6847465"/>
              <a:gd name="connsiteX20" fmla="*/ 2360528 w 8364442"/>
              <a:gd name="connsiteY20" fmla="*/ 5476343 h 6847465"/>
              <a:gd name="connsiteX21" fmla="*/ 2400559 w 8364442"/>
              <a:gd name="connsiteY21" fmla="*/ 5412608 h 6847465"/>
              <a:gd name="connsiteX22" fmla="*/ 2397399 w 8364442"/>
              <a:gd name="connsiteY22" fmla="*/ 5348874 h 6847465"/>
              <a:gd name="connsiteX23" fmla="*/ 2409514 w 8364442"/>
              <a:gd name="connsiteY23" fmla="*/ 5328332 h 6847465"/>
              <a:gd name="connsiteX24" fmla="*/ 2374223 w 8364442"/>
              <a:gd name="connsiteY24" fmla="*/ 5314637 h 6847465"/>
              <a:gd name="connsiteX25" fmla="*/ 2347360 w 8364442"/>
              <a:gd name="connsiteY25" fmla="*/ 5299889 h 6847465"/>
              <a:gd name="connsiteX26" fmla="*/ 2322604 w 8364442"/>
              <a:gd name="connsiteY26" fmla="*/ 5247216 h 6847465"/>
              <a:gd name="connsiteX27" fmla="*/ 2301008 w 8364442"/>
              <a:gd name="connsiteY27" fmla="*/ 5200337 h 6847465"/>
              <a:gd name="connsiteX28" fmla="*/ 2367375 w 8364442"/>
              <a:gd name="connsiteY28" fmla="*/ 5115007 h 6847465"/>
              <a:gd name="connsiteX29" fmla="*/ 2392132 w 8364442"/>
              <a:gd name="connsiteY29" fmla="*/ 4983325 h 6847465"/>
              <a:gd name="connsiteX30" fmla="*/ 2424789 w 8364442"/>
              <a:gd name="connsiteY30" fmla="*/ 4916431 h 6847465"/>
              <a:gd name="connsiteX31" fmla="*/ 2447965 w 8364442"/>
              <a:gd name="connsiteY31" fmla="*/ 4856383 h 6847465"/>
              <a:gd name="connsiteX32" fmla="*/ 2467454 w 8364442"/>
              <a:gd name="connsiteY32" fmla="*/ 4812665 h 6847465"/>
              <a:gd name="connsiteX33" fmla="*/ 2561211 w 8364442"/>
              <a:gd name="connsiteY33" fmla="*/ 4635684 h 6847465"/>
              <a:gd name="connsiteX34" fmla="*/ 2544356 w 8364442"/>
              <a:gd name="connsiteY34" fmla="*/ 4597760 h 6847465"/>
              <a:gd name="connsiteX35" fmla="*/ 2546990 w 8364442"/>
              <a:gd name="connsiteY35" fmla="*/ 4529812 h 6847465"/>
              <a:gd name="connsiteX36" fmla="*/ 2467454 w 8364442"/>
              <a:gd name="connsiteY36" fmla="*/ 4428153 h 6847465"/>
              <a:gd name="connsiteX37" fmla="*/ 2398452 w 8364442"/>
              <a:gd name="connsiteY37" fmla="*/ 4377061 h 6847465"/>
              <a:gd name="connsiteX38" fmla="*/ 2378437 w 8364442"/>
              <a:gd name="connsiteY38" fmla="*/ 4358099 h 6847465"/>
              <a:gd name="connsiteX39" fmla="*/ 2328924 w 8364442"/>
              <a:gd name="connsiteY39" fmla="*/ 4338610 h 6847465"/>
              <a:gd name="connsiteX40" fmla="*/ 2187761 w 8364442"/>
              <a:gd name="connsiteY40" fmla="*/ 4299632 h 6847465"/>
              <a:gd name="connsiteX41" fmla="*/ 2173539 w 8364442"/>
              <a:gd name="connsiteY41" fmla="*/ 4264341 h 6847465"/>
              <a:gd name="connsiteX42" fmla="*/ 2162478 w 8364442"/>
              <a:gd name="connsiteY42" fmla="*/ 4230630 h 6847465"/>
              <a:gd name="connsiteX43" fmla="*/ 2156157 w 8364442"/>
              <a:gd name="connsiteY43" fmla="*/ 4149514 h 6847465"/>
              <a:gd name="connsiteX44" fmla="*/ 2182494 w 8364442"/>
              <a:gd name="connsiteY44" fmla="*/ 4059971 h 6847465"/>
              <a:gd name="connsiteX45" fmla="*/ 2148783 w 8364442"/>
              <a:gd name="connsiteY45" fmla="*/ 4074719 h 6847465"/>
              <a:gd name="connsiteX46" fmla="*/ 2124027 w 8364442"/>
              <a:gd name="connsiteY46" fmla="*/ 4040482 h 6847465"/>
              <a:gd name="connsiteX47" fmla="*/ 2088209 w 8364442"/>
              <a:gd name="connsiteY47" fmla="*/ 3943564 h 6847465"/>
              <a:gd name="connsiteX48" fmla="*/ 2027636 w 8364442"/>
              <a:gd name="connsiteY48" fmla="*/ 3856653 h 6847465"/>
              <a:gd name="connsiteX49" fmla="*/ 2038697 w 8364442"/>
              <a:gd name="connsiteY49" fmla="*/ 3825050 h 6847465"/>
              <a:gd name="connsiteX50" fmla="*/ 2039750 w 8364442"/>
              <a:gd name="connsiteY50" fmla="*/ 3744460 h 6847465"/>
              <a:gd name="connsiteX51" fmla="*/ 2022895 w 8364442"/>
              <a:gd name="connsiteY51" fmla="*/ 3719177 h 6847465"/>
              <a:gd name="connsiteX52" fmla="*/ 2013414 w 8364442"/>
              <a:gd name="connsiteY52" fmla="*/ 3701269 h 6847465"/>
              <a:gd name="connsiteX53" fmla="*/ 1982337 w 8364442"/>
              <a:gd name="connsiteY53" fmla="*/ 3660710 h 6847465"/>
              <a:gd name="connsiteX54" fmla="*/ 1972856 w 8364442"/>
              <a:gd name="connsiteY54" fmla="*/ 3547991 h 6847465"/>
              <a:gd name="connsiteX55" fmla="*/ 1964955 w 8364442"/>
              <a:gd name="connsiteY55" fmla="*/ 3529555 h 6847465"/>
              <a:gd name="connsiteX56" fmla="*/ 1957054 w 8364442"/>
              <a:gd name="connsiteY56" fmla="*/ 3452653 h 6847465"/>
              <a:gd name="connsiteX57" fmla="*/ 1958634 w 8364442"/>
              <a:gd name="connsiteY57" fmla="*/ 3386812 h 6847465"/>
              <a:gd name="connsiteX58" fmla="*/ 1909649 w 8364442"/>
              <a:gd name="connsiteY58" fmla="*/ 3384178 h 6847465"/>
              <a:gd name="connsiteX59" fmla="*/ 1872251 w 8364442"/>
              <a:gd name="connsiteY59" fmla="*/ 3401560 h 6847465"/>
              <a:gd name="connsiteX60" fmla="*/ 1877518 w 8364442"/>
              <a:gd name="connsiteY60" fmla="*/ 3424736 h 6847465"/>
              <a:gd name="connsiteX61" fmla="*/ 1830113 w 8364442"/>
              <a:gd name="connsiteY61" fmla="*/ 3440538 h 6847465"/>
              <a:gd name="connsiteX62" fmla="*/ 1773226 w 8364442"/>
              <a:gd name="connsiteY62" fmla="*/ 3499005 h 6847465"/>
              <a:gd name="connsiteX63" fmla="*/ 1751630 w 8364442"/>
              <a:gd name="connsiteY63" fmla="*/ 3525868 h 6847465"/>
              <a:gd name="connsiteX64" fmla="*/ 1712652 w 8364442"/>
              <a:gd name="connsiteY64" fmla="*/ 3594343 h 6847465"/>
              <a:gd name="connsiteX65" fmla="*/ 1628903 w 8364442"/>
              <a:gd name="connsiteY65" fmla="*/ 3594869 h 6847465"/>
              <a:gd name="connsiteX66" fmla="*/ 1584657 w 8364442"/>
              <a:gd name="connsiteY66" fmla="*/ 3623313 h 6847465"/>
              <a:gd name="connsiteX67" fmla="*/ 1545153 w 8364442"/>
              <a:gd name="connsiteY67" fmla="*/ 3650176 h 6847465"/>
              <a:gd name="connsiteX68" fmla="*/ 1425585 w 8364442"/>
              <a:gd name="connsiteY68" fmla="*/ 3663344 h 6847465"/>
              <a:gd name="connsiteX69" fmla="*/ 1404516 w 8364442"/>
              <a:gd name="connsiteY69" fmla="*/ 3659657 h 6847465"/>
              <a:gd name="connsiteX70" fmla="*/ 1417158 w 8364442"/>
              <a:gd name="connsiteY70" fmla="*/ 3632267 h 6847465"/>
              <a:gd name="connsiteX71" fmla="*/ 1413997 w 8364442"/>
              <a:gd name="connsiteY71" fmla="*/ 3621206 h 6847465"/>
              <a:gd name="connsiteX72" fmla="*/ 1263880 w 8364442"/>
              <a:gd name="connsiteY72" fmla="*/ 3639115 h 6847465"/>
              <a:gd name="connsiteX73" fmla="*/ 1142206 w 8364442"/>
              <a:gd name="connsiteY73" fmla="*/ 3545357 h 6847465"/>
              <a:gd name="connsiteX74" fmla="*/ 1154320 w 8364442"/>
              <a:gd name="connsiteY74" fmla="*/ 3515860 h 6847465"/>
              <a:gd name="connsiteX75" fmla="*/ 1051608 w 8364442"/>
              <a:gd name="connsiteY75" fmla="*/ 3496372 h 6847465"/>
              <a:gd name="connsiteX76" fmla="*/ 1098487 w 8364442"/>
              <a:gd name="connsiteY76" fmla="*/ 3486364 h 6847465"/>
              <a:gd name="connsiteX77" fmla="*/ 1125877 w 8364442"/>
              <a:gd name="connsiteY77" fmla="*/ 3449493 h 6847465"/>
              <a:gd name="connsiteX78" fmla="*/ 1100067 w 8364442"/>
              <a:gd name="connsiteY78" fmla="*/ 3432637 h 6847465"/>
              <a:gd name="connsiteX79" fmla="*/ 1106915 w 8364442"/>
              <a:gd name="connsiteY79" fmla="*/ 3417889 h 6847465"/>
              <a:gd name="connsiteX80" fmla="*/ 1104808 w 8364442"/>
              <a:gd name="connsiteY80" fmla="*/ 3329399 h 6847465"/>
              <a:gd name="connsiteX81" fmla="*/ 1068464 w 8364442"/>
              <a:gd name="connsiteY81" fmla="*/ 3250916 h 6847465"/>
              <a:gd name="connsiteX82" fmla="*/ 1061090 w 8364442"/>
              <a:gd name="connsiteY82" fmla="*/ 3256710 h 6847465"/>
              <a:gd name="connsiteX83" fmla="*/ 1033700 w 8364442"/>
              <a:gd name="connsiteY83" fmla="*/ 3224053 h 6847465"/>
              <a:gd name="connsiteX84" fmla="*/ 967859 w 8364442"/>
              <a:gd name="connsiteY84" fmla="*/ 3129769 h 6847465"/>
              <a:gd name="connsiteX85" fmla="*/ 919926 w 8364442"/>
              <a:gd name="connsiteY85" fmla="*/ 3032851 h 6847465"/>
              <a:gd name="connsiteX86" fmla="*/ 917819 w 8364442"/>
              <a:gd name="connsiteY86" fmla="*/ 3015469 h 6847465"/>
              <a:gd name="connsiteX87" fmla="*/ 866727 w 8364442"/>
              <a:gd name="connsiteY87" fmla="*/ 2958582 h 6847465"/>
              <a:gd name="connsiteX88" fmla="*/ 834070 w 8364442"/>
              <a:gd name="connsiteY88" fmla="*/ 2910650 h 6847465"/>
              <a:gd name="connsiteX89" fmla="*/ 813001 w 8364442"/>
              <a:gd name="connsiteY89" fmla="*/ 2882733 h 6847465"/>
              <a:gd name="connsiteX90" fmla="*/ 747160 w 8364442"/>
              <a:gd name="connsiteY90" fmla="*/ 2800037 h 6847465"/>
              <a:gd name="connsiteX91" fmla="*/ 675525 w 8364442"/>
              <a:gd name="connsiteY91" fmla="*/ 2714707 h 6847465"/>
              <a:gd name="connsiteX92" fmla="*/ 626539 w 8364442"/>
              <a:gd name="connsiteY92" fmla="*/ 2665194 h 6847465"/>
              <a:gd name="connsiteX93" fmla="*/ 501178 w 8364442"/>
              <a:gd name="connsiteY93" fmla="*/ 2572490 h 6847465"/>
              <a:gd name="connsiteX94" fmla="*/ 366335 w 8364442"/>
              <a:gd name="connsiteY94" fmla="*/ 2461877 h 6847465"/>
              <a:gd name="connsiteX95" fmla="*/ 337365 w 8364442"/>
              <a:gd name="connsiteY95" fmla="*/ 2403411 h 6847465"/>
              <a:gd name="connsiteX96" fmla="*/ 157751 w 8364442"/>
              <a:gd name="connsiteY96" fmla="*/ 2172177 h 6847465"/>
              <a:gd name="connsiteX97" fmla="*/ 104025 w 8364442"/>
              <a:gd name="connsiteY97" fmla="*/ 2071572 h 6847465"/>
              <a:gd name="connsiteX98" fmla="*/ 80848 w 8364442"/>
              <a:gd name="connsiteY98" fmla="*/ 2035754 h 6847465"/>
              <a:gd name="connsiteX99" fmla="*/ 30283 w 8364442"/>
              <a:gd name="connsiteY99" fmla="*/ 1956218 h 6847465"/>
              <a:gd name="connsiteX100" fmla="*/ 2366 w 8364442"/>
              <a:gd name="connsiteY100" fmla="*/ 1897751 h 6847465"/>
              <a:gd name="connsiteX101" fmla="*/ 27122 w 8364442"/>
              <a:gd name="connsiteY101" fmla="*/ 1828223 h 6847465"/>
              <a:gd name="connsiteX102" fmla="*/ 20275 w 8364442"/>
              <a:gd name="connsiteY102" fmla="*/ 1708656 h 6847465"/>
              <a:gd name="connsiteX103" fmla="*/ 36603 w 8364442"/>
              <a:gd name="connsiteY103" fmla="*/ 1486377 h 6847465"/>
              <a:gd name="connsiteX104" fmla="*/ 36077 w 8364442"/>
              <a:gd name="connsiteY104" fmla="*/ 1363122 h 6847465"/>
              <a:gd name="connsiteX105" fmla="*/ 17114 w 8364442"/>
              <a:gd name="connsiteY105" fmla="*/ 1227753 h 6847465"/>
              <a:gd name="connsiteX106" fmla="*/ 30283 w 8364442"/>
              <a:gd name="connsiteY106" fmla="*/ 1070788 h 6847465"/>
              <a:gd name="connsiteX107" fmla="*/ 32916 w 8364442"/>
              <a:gd name="connsiteY107" fmla="*/ 1063941 h 6847465"/>
              <a:gd name="connsiteX108" fmla="*/ 117193 w 8364442"/>
              <a:gd name="connsiteY108" fmla="*/ 951748 h 6847465"/>
              <a:gd name="connsiteX109" fmla="*/ 133521 w 8364442"/>
              <a:gd name="connsiteY109" fmla="*/ 919617 h 6847465"/>
              <a:gd name="connsiteX110" fmla="*/ 237287 w 8364442"/>
              <a:gd name="connsiteY110" fmla="*/ 750011 h 6847465"/>
              <a:gd name="connsiteX111" fmla="*/ 292593 w 8364442"/>
              <a:gd name="connsiteY111" fmla="*/ 697865 h 6847465"/>
              <a:gd name="connsiteX112" fmla="*/ 374236 w 8364442"/>
              <a:gd name="connsiteY112" fmla="*/ 638345 h 6847465"/>
              <a:gd name="connsiteX113" fmla="*/ 473261 w 8364442"/>
              <a:gd name="connsiteY113" fmla="*/ 573557 h 6847465"/>
              <a:gd name="connsiteX114" fmla="*/ 592828 w 8364442"/>
              <a:gd name="connsiteY114" fmla="*/ 532472 h 6847465"/>
              <a:gd name="connsiteX115" fmla="*/ 646028 w 8364442"/>
              <a:gd name="connsiteY115" fmla="*/ 517724 h 6847465"/>
              <a:gd name="connsiteX116" fmla="*/ 818795 w 8364442"/>
              <a:gd name="connsiteY116" fmla="*/ 506663 h 6847465"/>
              <a:gd name="connsiteX117" fmla="*/ 869361 w 8364442"/>
              <a:gd name="connsiteY117" fmla="*/ 531945 h 6847465"/>
              <a:gd name="connsiteX118" fmla="*/ 914132 w 8364442"/>
              <a:gd name="connsiteY118" fmla="*/ 552488 h 6847465"/>
              <a:gd name="connsiteX119" fmla="*/ 951003 w 8364442"/>
              <a:gd name="connsiteY119" fmla="*/ 565656 h 6847465"/>
              <a:gd name="connsiteX120" fmla="*/ 1008417 w 8364442"/>
              <a:gd name="connsiteY120" fmla="*/ 567236 h 6847465"/>
              <a:gd name="connsiteX121" fmla="*/ 1040547 w 8364442"/>
              <a:gd name="connsiteY121" fmla="*/ 606214 h 6847465"/>
              <a:gd name="connsiteX122" fmla="*/ 1049502 w 8364442"/>
              <a:gd name="connsiteY122" fmla="*/ 617275 h 6847465"/>
              <a:gd name="connsiteX123" fmla="*/ 1127984 w 8364442"/>
              <a:gd name="connsiteY123" fmla="*/ 701552 h 6847465"/>
              <a:gd name="connsiteX124" fmla="*/ 1149580 w 8364442"/>
              <a:gd name="connsiteY124" fmla="*/ 759492 h 6847465"/>
              <a:gd name="connsiteX125" fmla="*/ 1161168 w 8364442"/>
              <a:gd name="connsiteY125" fmla="*/ 776874 h 6847465"/>
              <a:gd name="connsiteX126" fmla="*/ 1238070 w 8364442"/>
              <a:gd name="connsiteY126" fmla="*/ 867471 h 6847465"/>
              <a:gd name="connsiteX127" fmla="*/ 1238597 w 8364442"/>
              <a:gd name="connsiteY127" fmla="*/ 881166 h 6847465"/>
              <a:gd name="connsiteX128" fmla="*/ 1280208 w 8364442"/>
              <a:gd name="connsiteY128" fmla="*/ 938053 h 6847465"/>
              <a:gd name="connsiteX129" fmla="*/ 1398722 w 8364442"/>
              <a:gd name="connsiteY129" fmla="*/ 1064468 h 6847465"/>
              <a:gd name="connsiteX130" fmla="*/ 1453502 w 8364442"/>
              <a:gd name="connsiteY130" fmla="*/ 1079216 h 6847465"/>
              <a:gd name="connsiteX131" fmla="*/ 1642071 w 8364442"/>
              <a:gd name="connsiteY131" fmla="*/ 1023383 h 6847465"/>
              <a:gd name="connsiteX132" fmla="*/ 1693690 w 8364442"/>
              <a:gd name="connsiteY132" fmla="*/ 998100 h 6847465"/>
              <a:gd name="connsiteX133" fmla="*/ 1706332 w 8364442"/>
              <a:gd name="connsiteY133" fmla="*/ 990726 h 6847465"/>
              <a:gd name="connsiteX134" fmla="*/ 1976016 w 8364442"/>
              <a:gd name="connsiteY134" fmla="*/ 898022 h 6847465"/>
              <a:gd name="connsiteX135" fmla="*/ 2131928 w 8364442"/>
              <a:gd name="connsiteY135" fmla="*/ 807951 h 6847465"/>
              <a:gd name="connsiteX136" fmla="*/ 2178807 w 8364442"/>
              <a:gd name="connsiteY136" fmla="*/ 783195 h 6847465"/>
              <a:gd name="connsiteX137" fmla="*/ 2230426 w 8364442"/>
              <a:gd name="connsiteY137" fmla="*/ 704712 h 6847465"/>
              <a:gd name="connsiteX138" fmla="*/ 2272564 w 8364442"/>
              <a:gd name="connsiteY138" fmla="*/ 648352 h 6847465"/>
              <a:gd name="connsiteX139" fmla="*/ 2327871 w 8364442"/>
              <a:gd name="connsiteY139" fmla="*/ 565656 h 6847465"/>
              <a:gd name="connsiteX140" fmla="*/ 2439010 w 8364442"/>
              <a:gd name="connsiteY140" fmla="*/ 452936 h 6847465"/>
              <a:gd name="connsiteX141" fmla="*/ 2464820 w 8364442"/>
              <a:gd name="connsiteY141" fmla="*/ 412905 h 6847465"/>
              <a:gd name="connsiteX142" fmla="*/ 2545410 w 8364442"/>
              <a:gd name="connsiteY142" fmla="*/ 252780 h 6847465"/>
              <a:gd name="connsiteX143" fmla="*/ 2641801 w 8364442"/>
              <a:gd name="connsiteY143" fmla="*/ 210115 h 6847465"/>
              <a:gd name="connsiteX144" fmla="*/ 2681832 w 8364442"/>
              <a:gd name="connsiteY144" fmla="*/ 180618 h 6847465"/>
              <a:gd name="connsiteX145" fmla="*/ 2711855 w 8364442"/>
              <a:gd name="connsiteY145" fmla="*/ 144274 h 6847465"/>
              <a:gd name="connsiteX146" fmla="*/ 2729238 w 8364442"/>
              <a:gd name="connsiteY146" fmla="*/ 120571 h 6847465"/>
              <a:gd name="connsiteX147" fmla="*/ 2747673 w 8364442"/>
              <a:gd name="connsiteY147" fmla="*/ 70532 h 6847465"/>
              <a:gd name="connsiteX148" fmla="*/ 2916753 w 8364442"/>
              <a:gd name="connsiteY148" fmla="*/ 6798 h 6847465"/>
              <a:gd name="connsiteX149" fmla="*/ 2954677 w 8364442"/>
              <a:gd name="connsiteY149" fmla="*/ 38928 h 6847465"/>
              <a:gd name="connsiteX150" fmla="*/ 3072664 w 8364442"/>
              <a:gd name="connsiteY150" fmla="*/ 120044 h 6847465"/>
              <a:gd name="connsiteX151" fmla="*/ 3100581 w 8364442"/>
              <a:gd name="connsiteY151" fmla="*/ 124258 h 6847465"/>
              <a:gd name="connsiteX152" fmla="*/ 3203820 w 8364442"/>
              <a:gd name="connsiteY152" fmla="*/ 71058 h 6847465"/>
              <a:gd name="connsiteX153" fmla="*/ 3368159 w 8364442"/>
              <a:gd name="connsiteY153" fmla="*/ 44195 h 6847465"/>
              <a:gd name="connsiteX154" fmla="*/ 3449802 w 8364442"/>
              <a:gd name="connsiteY154" fmla="*/ 59470 h 6847465"/>
              <a:gd name="connsiteX155" fmla="*/ 3527231 w 8364442"/>
              <a:gd name="connsiteY155" fmla="*/ 111616 h 6847465"/>
              <a:gd name="connsiteX156" fmla="*/ 3821145 w 8364442"/>
              <a:gd name="connsiteY156" fmla="*/ 96341 h 6847465"/>
              <a:gd name="connsiteX157" fmla="*/ 3835367 w 8364442"/>
              <a:gd name="connsiteY157" fmla="*/ 97922 h 6847465"/>
              <a:gd name="connsiteX158" fmla="*/ 3971789 w 8364442"/>
              <a:gd name="connsiteY158" fmla="*/ 115304 h 6847465"/>
              <a:gd name="connsiteX159" fmla="*/ 4012874 w 8364442"/>
              <a:gd name="connsiteY159" fmla="*/ 127945 h 6847465"/>
              <a:gd name="connsiteX160" fmla="*/ 4022882 w 8364442"/>
              <a:gd name="connsiteY160" fmla="*/ 132159 h 6847465"/>
              <a:gd name="connsiteX161" fmla="*/ 4117166 w 8364442"/>
              <a:gd name="connsiteY161" fmla="*/ 130052 h 6847465"/>
              <a:gd name="connsiteX162" fmla="*/ 4225672 w 8364442"/>
              <a:gd name="connsiteY162" fmla="*/ 156388 h 6847465"/>
              <a:gd name="connsiteX163" fmla="*/ 4276765 w 8364442"/>
              <a:gd name="connsiteY163" fmla="*/ 164289 h 6847465"/>
              <a:gd name="connsiteX164" fmla="*/ 4367889 w 8364442"/>
              <a:gd name="connsiteY164" fmla="*/ 172190 h 6847465"/>
              <a:gd name="connsiteX165" fmla="*/ 4381584 w 8364442"/>
              <a:gd name="connsiteY165" fmla="*/ 176931 h 6847465"/>
              <a:gd name="connsiteX166" fmla="*/ 4534335 w 8364442"/>
              <a:gd name="connsiteY166" fmla="*/ 183778 h 6847465"/>
              <a:gd name="connsiteX167" fmla="*/ 4576473 w 8364442"/>
              <a:gd name="connsiteY167" fmla="*/ 173770 h 6847465"/>
              <a:gd name="connsiteX168" fmla="*/ 4710789 w 8364442"/>
              <a:gd name="connsiteY168" fmla="*/ 156388 h 6847465"/>
              <a:gd name="connsiteX169" fmla="*/ 4757141 w 8364442"/>
              <a:gd name="connsiteY169" fmla="*/ 154281 h 6847465"/>
              <a:gd name="connsiteX170" fmla="*/ 4891983 w 8364442"/>
              <a:gd name="connsiteY170" fmla="*/ 195366 h 6847465"/>
              <a:gd name="connsiteX171" fmla="*/ 4891983 w 8364442"/>
              <a:gd name="connsiteY171" fmla="*/ 202214 h 6847465"/>
              <a:gd name="connsiteX172" fmla="*/ 4894090 w 8364442"/>
              <a:gd name="connsiteY172" fmla="*/ 215382 h 6847465"/>
              <a:gd name="connsiteX173" fmla="*/ 5000489 w 8364442"/>
              <a:gd name="connsiteY173" fmla="*/ 193786 h 6847465"/>
              <a:gd name="connsiteX174" fmla="*/ 5072651 w 8364442"/>
              <a:gd name="connsiteY174" fmla="*/ 199580 h 6847465"/>
              <a:gd name="connsiteX175" fmla="*/ 5133225 w 8364442"/>
              <a:gd name="connsiteY175" fmla="*/ 192733 h 6847465"/>
              <a:gd name="connsiteX176" fmla="*/ 5227509 w 8364442"/>
              <a:gd name="connsiteY176" fmla="*/ 187465 h 6847465"/>
              <a:gd name="connsiteX177" fmla="*/ 5287030 w 8364442"/>
              <a:gd name="connsiteY177" fmla="*/ 176931 h 6847465"/>
              <a:gd name="connsiteX178" fmla="*/ 5421345 w 8364442"/>
              <a:gd name="connsiteY178" fmla="*/ 189572 h 6847465"/>
              <a:gd name="connsiteX179" fmla="*/ 5570936 w 8364442"/>
              <a:gd name="connsiteY179" fmla="*/ 212748 h 6847465"/>
              <a:gd name="connsiteX180" fmla="*/ 5623082 w 8364442"/>
              <a:gd name="connsiteY180" fmla="*/ 256467 h 6847465"/>
              <a:gd name="connsiteX181" fmla="*/ 5629403 w 8364442"/>
              <a:gd name="connsiteY181" fmla="*/ 278589 h 6847465"/>
              <a:gd name="connsiteX182" fmla="*/ 5677335 w 8364442"/>
              <a:gd name="connsiteY182" fmla="*/ 263314 h 6847465"/>
              <a:gd name="connsiteX183" fmla="*/ 5718947 w 8364442"/>
              <a:gd name="connsiteY183" fmla="*/ 288597 h 6847465"/>
              <a:gd name="connsiteX184" fmla="*/ 5764772 w 8364442"/>
              <a:gd name="connsiteY184" fmla="*/ 330735 h 6847465"/>
              <a:gd name="connsiteX185" fmla="*/ 5799536 w 8364442"/>
              <a:gd name="connsiteY185" fmla="*/ 327575 h 6847465"/>
              <a:gd name="connsiteX186" fmla="*/ 5840094 w 8364442"/>
              <a:gd name="connsiteY186" fmla="*/ 361812 h 6847465"/>
              <a:gd name="connsiteX187" fmla="*/ 5848522 w 8364442"/>
              <a:gd name="connsiteY187" fmla="*/ 376561 h 6847465"/>
              <a:gd name="connsiteX188" fmla="*/ 5964928 w 8364442"/>
              <a:gd name="connsiteY188" fmla="*/ 362339 h 6847465"/>
              <a:gd name="connsiteX189" fmla="*/ 5978097 w 8364442"/>
              <a:gd name="connsiteY189" fmla="*/ 344957 h 6847465"/>
              <a:gd name="connsiteX190" fmla="*/ 6072908 w 8364442"/>
              <a:gd name="connsiteY190" fmla="*/ 272795 h 6847465"/>
              <a:gd name="connsiteX191" fmla="*/ 6087130 w 8364442"/>
              <a:gd name="connsiteY191" fmla="*/ 268581 h 6847465"/>
              <a:gd name="connsiteX192" fmla="*/ 6170880 w 8364442"/>
              <a:gd name="connsiteY192" fmla="*/ 255413 h 6847465"/>
              <a:gd name="connsiteX193" fmla="*/ 6238827 w 8364442"/>
              <a:gd name="connsiteY193" fmla="*/ 213802 h 6847465"/>
              <a:gd name="connsiteX194" fmla="*/ 6395266 w 8364442"/>
              <a:gd name="connsiteY194" fmla="*/ 106876 h 6847465"/>
              <a:gd name="connsiteX195" fmla="*/ 6514833 w 8364442"/>
              <a:gd name="connsiteY195" fmla="*/ 121098 h 6847465"/>
              <a:gd name="connsiteX196" fmla="*/ 6576987 w 8364442"/>
              <a:gd name="connsiteY196" fmla="*/ 127945 h 6847465"/>
              <a:gd name="connsiteX197" fmla="*/ 6620178 w 8364442"/>
              <a:gd name="connsiteY197" fmla="*/ 141640 h 6847465"/>
              <a:gd name="connsiteX198" fmla="*/ 6661263 w 8364442"/>
              <a:gd name="connsiteY198" fmla="*/ 146381 h 6847465"/>
              <a:gd name="connsiteX199" fmla="*/ 6799266 w 8364442"/>
              <a:gd name="connsiteY199" fmla="*/ 179038 h 6847465"/>
              <a:gd name="connsiteX200" fmla="*/ 6875641 w 8364442"/>
              <a:gd name="connsiteY200" fmla="*/ 223810 h 6847465"/>
              <a:gd name="connsiteX201" fmla="*/ 6918306 w 8364442"/>
              <a:gd name="connsiteY201" fmla="*/ 238031 h 6847465"/>
              <a:gd name="connsiteX202" fmla="*/ 6992048 w 8364442"/>
              <a:gd name="connsiteY202" fmla="*/ 291231 h 6847465"/>
              <a:gd name="connsiteX203" fmla="*/ 7030500 w 8364442"/>
              <a:gd name="connsiteY203" fmla="*/ 319147 h 6847465"/>
              <a:gd name="connsiteX204" fmla="*/ 7111616 w 8364442"/>
              <a:gd name="connsiteY204" fmla="*/ 373400 h 6847465"/>
              <a:gd name="connsiteX205" fmla="*/ 7167976 w 8364442"/>
              <a:gd name="connsiteY205" fmla="*/ 404477 h 6847465"/>
              <a:gd name="connsiteX206" fmla="*/ 7196419 w 8364442"/>
              <a:gd name="connsiteY206" fmla="*/ 423966 h 6847465"/>
              <a:gd name="connsiteX207" fmla="*/ 7271214 w 8364442"/>
              <a:gd name="connsiteY207" fmla="*/ 442402 h 6847465"/>
              <a:gd name="connsiteX208" fmla="*/ 7293337 w 8364442"/>
              <a:gd name="connsiteY208" fmla="*/ 435028 h 6847465"/>
              <a:gd name="connsiteX209" fmla="*/ 7394469 w 8364442"/>
              <a:gd name="connsiteY209" fmla="*/ 414485 h 6847465"/>
              <a:gd name="connsiteX210" fmla="*/ 7457149 w 8364442"/>
              <a:gd name="connsiteY210" fmla="*/ 435554 h 6847465"/>
              <a:gd name="connsiteX211" fmla="*/ 7457676 w 8364442"/>
              <a:gd name="connsiteY211" fmla="*/ 494548 h 6847465"/>
              <a:gd name="connsiteX212" fmla="*/ 7390782 w 8364442"/>
              <a:gd name="connsiteY212" fmla="*/ 539846 h 6847465"/>
              <a:gd name="connsiteX213" fmla="*/ 7506135 w 8364442"/>
              <a:gd name="connsiteY213" fmla="*/ 636764 h 6847465"/>
              <a:gd name="connsiteX214" fmla="*/ 7535632 w 8364442"/>
              <a:gd name="connsiteY214" fmla="*/ 677322 h 6847465"/>
              <a:gd name="connsiteX215" fmla="*/ 7574083 w 8364442"/>
              <a:gd name="connsiteY215" fmla="*/ 711033 h 6847465"/>
              <a:gd name="connsiteX216" fmla="*/ 7574083 w 8364442"/>
              <a:gd name="connsiteY216" fmla="*/ 843769 h 6847465"/>
              <a:gd name="connsiteX217" fmla="*/ 7622016 w 8364442"/>
              <a:gd name="connsiteY217" fmla="*/ 848509 h 6847465"/>
              <a:gd name="connsiteX218" fmla="*/ 7668894 w 8364442"/>
              <a:gd name="connsiteY218" fmla="*/ 962809 h 6847465"/>
              <a:gd name="connsiteX219" fmla="*/ 7668894 w 8364442"/>
              <a:gd name="connsiteY219" fmla="*/ 1034971 h 6847465"/>
              <a:gd name="connsiteX220" fmla="*/ 7700498 w 8364442"/>
              <a:gd name="connsiteY220" fmla="*/ 1036551 h 6847465"/>
              <a:gd name="connsiteX221" fmla="*/ 7693651 w 8364442"/>
              <a:gd name="connsiteY221" fmla="*/ 1084483 h 6847465"/>
              <a:gd name="connsiteX222" fmla="*/ 7754751 w 8364442"/>
              <a:gd name="connsiteY222" fmla="*/ 1115560 h 6847465"/>
              <a:gd name="connsiteX223" fmla="*/ 7784247 w 8364442"/>
              <a:gd name="connsiteY223" fmla="*/ 1126622 h 6847465"/>
              <a:gd name="connsiteX224" fmla="*/ 7760545 w 8364442"/>
              <a:gd name="connsiteY224" fmla="*/ 1144004 h 6847465"/>
              <a:gd name="connsiteX225" fmla="*/ 7713139 w 8364442"/>
              <a:gd name="connsiteY225" fmla="*/ 1170867 h 6847465"/>
              <a:gd name="connsiteX226" fmla="*/ 7706819 w 8364442"/>
              <a:gd name="connsiteY226" fmla="*/ 1197730 h 6847465"/>
              <a:gd name="connsiteX227" fmla="*/ 7730521 w 8364442"/>
              <a:gd name="connsiteY227" fmla="*/ 1214058 h 6847465"/>
              <a:gd name="connsiteX228" fmla="*/ 7802683 w 8364442"/>
              <a:gd name="connsiteY228" fmla="*/ 1224066 h 6847465"/>
              <a:gd name="connsiteX229" fmla="*/ 7814798 w 8364442"/>
              <a:gd name="connsiteY229" fmla="*/ 1358382 h 6847465"/>
              <a:gd name="connsiteX230" fmla="*/ 7860096 w 8364442"/>
              <a:gd name="connsiteY230" fmla="*/ 1396833 h 6847465"/>
              <a:gd name="connsiteX231" fmla="*/ 7896967 w 8364442"/>
              <a:gd name="connsiteY231" fmla="*/ 1422116 h 6847465"/>
              <a:gd name="connsiteX232" fmla="*/ 7886433 w 8364442"/>
              <a:gd name="connsiteY232" fmla="*/ 1509553 h 6847465"/>
              <a:gd name="connsiteX233" fmla="*/ 7909609 w 8364442"/>
              <a:gd name="connsiteY233" fmla="*/ 1534836 h 6847465"/>
              <a:gd name="connsiteX234" fmla="*/ 7953327 w 8364442"/>
              <a:gd name="connsiteY234" fmla="*/ 1513240 h 6847465"/>
              <a:gd name="connsiteX235" fmla="*/ 8039184 w 8364442"/>
              <a:gd name="connsiteY235" fmla="*/ 1483743 h 6847465"/>
              <a:gd name="connsiteX236" fmla="*/ 8092910 w 8364442"/>
              <a:gd name="connsiteY236" fmla="*/ 1497438 h 6847465"/>
              <a:gd name="connsiteX237" fmla="*/ 8142423 w 8364442"/>
              <a:gd name="connsiteY237" fmla="*/ 1556959 h 6847465"/>
              <a:gd name="connsiteX238" fmla="*/ 8104498 w 8364442"/>
              <a:gd name="connsiteY238" fmla="*/ 1621746 h 6847465"/>
              <a:gd name="connsiteX239" fmla="*/ 8020749 w 8364442"/>
              <a:gd name="connsiteY239" fmla="*/ 1645976 h 6847465"/>
              <a:gd name="connsiteX240" fmla="*/ 7962282 w 8364442"/>
              <a:gd name="connsiteY240" fmla="*/ 1625433 h 6847465"/>
              <a:gd name="connsiteX241" fmla="*/ 7949640 w 8364442"/>
              <a:gd name="connsiteY241" fmla="*/ 1650716 h 6847465"/>
              <a:gd name="connsiteX242" fmla="*/ 8024963 w 8364442"/>
              <a:gd name="connsiteY242" fmla="*/ 1740260 h 6847465"/>
              <a:gd name="connsiteX243" fmla="*/ 8115033 w 8364442"/>
              <a:gd name="connsiteY243" fmla="*/ 1763436 h 6847465"/>
              <a:gd name="connsiteX244" fmla="*/ 8191409 w 8364442"/>
              <a:gd name="connsiteY244" fmla="*/ 1814529 h 6847465"/>
              <a:gd name="connsiteX245" fmla="*/ 8253562 w 8364442"/>
              <a:gd name="connsiteY245" fmla="*/ 1883530 h 6847465"/>
              <a:gd name="connsiteX246" fmla="*/ 8310449 w 8364442"/>
              <a:gd name="connsiteY246" fmla="*/ 1905652 h 6847465"/>
              <a:gd name="connsiteX247" fmla="*/ 8336259 w 8364442"/>
              <a:gd name="connsiteY247" fmla="*/ 1937783 h 6847465"/>
              <a:gd name="connsiteX248" fmla="*/ 8303601 w 8364442"/>
              <a:gd name="connsiteY248" fmla="*/ 1970440 h 6847465"/>
              <a:gd name="connsiteX249" fmla="*/ 8293594 w 8364442"/>
              <a:gd name="connsiteY249" fmla="*/ 2031014 h 6847465"/>
              <a:gd name="connsiteX250" fmla="*/ 8368916 w 8364442"/>
              <a:gd name="connsiteY250" fmla="*/ 2056823 h 6847465"/>
              <a:gd name="connsiteX251" fmla="*/ 8349954 w 8364442"/>
              <a:gd name="connsiteY251" fmla="*/ 2081053 h 6847465"/>
              <a:gd name="connsiteX252" fmla="*/ 8330465 w 8364442"/>
              <a:gd name="connsiteY252" fmla="*/ 2221689 h 6847465"/>
              <a:gd name="connsiteX253" fmla="*/ 8368389 w 8364442"/>
              <a:gd name="connsiteY253" fmla="*/ 2317554 h 6847465"/>
              <a:gd name="connsiteX254" fmla="*/ 8354168 w 8364442"/>
              <a:gd name="connsiteY254" fmla="*/ 2349684 h 6847465"/>
              <a:gd name="connsiteX255" fmla="*/ 8273051 w 8364442"/>
              <a:gd name="connsiteY255" fmla="*/ 2414472 h 6847465"/>
              <a:gd name="connsiteX256" fmla="*/ 8256196 w 8364442"/>
              <a:gd name="connsiteY256" fmla="*/ 2330722 h 6847465"/>
              <a:gd name="connsiteX257" fmla="*/ 8222486 w 8364442"/>
              <a:gd name="connsiteY257" fmla="*/ 2380235 h 6847465"/>
              <a:gd name="connsiteX258" fmla="*/ 8256723 w 8364442"/>
              <a:gd name="connsiteY258" fmla="*/ 2419212 h 6847465"/>
              <a:gd name="connsiteX259" fmla="*/ 8209844 w 8364442"/>
              <a:gd name="connsiteY259" fmla="*/ 2507176 h 6847465"/>
              <a:gd name="connsiteX260" fmla="*/ 8221432 w 8364442"/>
              <a:gd name="connsiteY260" fmla="*/ 2569857 h 6847465"/>
              <a:gd name="connsiteX261" fmla="*/ 8216165 w 8364442"/>
              <a:gd name="connsiteY261" fmla="*/ 2631484 h 6847465"/>
              <a:gd name="connsiteX262" fmla="*/ 8235127 w 8364442"/>
              <a:gd name="connsiteY262" fmla="*/ 2694691 h 6847465"/>
              <a:gd name="connsiteX263" fmla="*/ 8243028 w 8364442"/>
              <a:gd name="connsiteY263" fmla="*/ 2718921 h 6847465"/>
              <a:gd name="connsiteX264" fmla="*/ 8239867 w 8364442"/>
              <a:gd name="connsiteY264" fmla="*/ 2826900 h 6847465"/>
              <a:gd name="connsiteX265" fmla="*/ 8189302 w 8364442"/>
              <a:gd name="connsiteY265" fmla="*/ 2892741 h 6847465"/>
              <a:gd name="connsiteX266" fmla="*/ 8057093 w 8364442"/>
              <a:gd name="connsiteY266" fmla="*/ 2963849 h 6847465"/>
              <a:gd name="connsiteX267" fmla="*/ 7957015 w 8364442"/>
              <a:gd name="connsiteY267" fmla="*/ 3029164 h 6847465"/>
              <a:gd name="connsiteX268" fmla="*/ 7889067 w 8364442"/>
              <a:gd name="connsiteY268" fmla="*/ 3042858 h 6847465"/>
              <a:gd name="connsiteX269" fmla="*/ 7856410 w 8364442"/>
              <a:gd name="connsiteY269" fmla="*/ 3048653 h 6847465"/>
              <a:gd name="connsiteX270" fmla="*/ 7817958 w 8364442"/>
              <a:gd name="connsiteY270" fmla="*/ 3084470 h 6847465"/>
              <a:gd name="connsiteX271" fmla="*/ 7815325 w 8364442"/>
              <a:gd name="connsiteY271" fmla="*/ 3109753 h 6847465"/>
              <a:gd name="connsiteX272" fmla="*/ 7832707 w 8364442"/>
              <a:gd name="connsiteY272" fmla="*/ 3131876 h 6847465"/>
              <a:gd name="connsiteX273" fmla="*/ 7801630 w 8364442"/>
              <a:gd name="connsiteY273" fmla="*/ 3142410 h 6847465"/>
              <a:gd name="connsiteX274" fmla="*/ 7786355 w 8364442"/>
              <a:gd name="connsiteY274" fmla="*/ 3150838 h 6847465"/>
              <a:gd name="connsiteX275" fmla="*/ 7826912 w 8364442"/>
              <a:gd name="connsiteY275" fmla="*/ 3171907 h 6847465"/>
              <a:gd name="connsiteX276" fmla="*/ 7785828 w 8364442"/>
              <a:gd name="connsiteY276" fmla="*/ 3188762 h 6847465"/>
              <a:gd name="connsiteX277" fmla="*/ 7668367 w 8364442"/>
              <a:gd name="connsiteY277" fmla="*/ 3308330 h 6847465"/>
              <a:gd name="connsiteX278" fmla="*/ 7510875 w 8364442"/>
              <a:gd name="connsiteY278" fmla="*/ 3364690 h 6847465"/>
              <a:gd name="connsiteX279" fmla="*/ 7494547 w 8364442"/>
              <a:gd name="connsiteY279" fmla="*/ 3312017 h 6847465"/>
              <a:gd name="connsiteX280" fmla="*/ 7303872 w 8364442"/>
              <a:gd name="connsiteY280" fmla="*/ 3383652 h 6847465"/>
              <a:gd name="connsiteX281" fmla="*/ 7201686 w 8364442"/>
              <a:gd name="connsiteY281" fmla="*/ 3445279 h 6847465"/>
              <a:gd name="connsiteX282" fmla="*/ 7232237 w 8364442"/>
              <a:gd name="connsiteY282" fmla="*/ 3512173 h 6847465"/>
              <a:gd name="connsiteX283" fmla="*/ 7381827 w 8364442"/>
              <a:gd name="connsiteY283" fmla="*/ 3601717 h 6847465"/>
              <a:gd name="connsiteX284" fmla="*/ 7460310 w 8364442"/>
              <a:gd name="connsiteY284" fmla="*/ 3662817 h 6847465"/>
              <a:gd name="connsiteX285" fmla="*/ 7504555 w 8364442"/>
              <a:gd name="connsiteY285" fmla="*/ 3757629 h 6847465"/>
              <a:gd name="connsiteX286" fmla="*/ 7509296 w 8364442"/>
              <a:gd name="connsiteY286" fmla="*/ 3771323 h 6847465"/>
              <a:gd name="connsiteX287" fmla="*/ 7515616 w 8364442"/>
              <a:gd name="connsiteY287" fmla="*/ 3819256 h 6847465"/>
              <a:gd name="connsiteX288" fmla="*/ 7515616 w 8364442"/>
              <a:gd name="connsiteY288" fmla="*/ 4007824 h 6847465"/>
              <a:gd name="connsiteX289" fmla="*/ 7439767 w 8364442"/>
              <a:gd name="connsiteY289" fmla="*/ 4148461 h 6847465"/>
              <a:gd name="connsiteX290" fmla="*/ 7441874 w 8364442"/>
              <a:gd name="connsiteY290" fmla="*/ 4183225 h 6847465"/>
              <a:gd name="connsiteX291" fmla="*/ 7361812 w 8364442"/>
              <a:gd name="connsiteY291" fmla="*/ 4276982 h 6847465"/>
              <a:gd name="connsiteX292" fmla="*/ 7298604 w 8364442"/>
              <a:gd name="connsiteY292" fmla="*/ 4347038 h 6847465"/>
              <a:gd name="connsiteX293" fmla="*/ 7265947 w 8364442"/>
              <a:gd name="connsiteY293" fmla="*/ 4370740 h 6847465"/>
              <a:gd name="connsiteX294" fmla="*/ 7121624 w 8364442"/>
              <a:gd name="connsiteY294" fmla="*/ 4485567 h 6847465"/>
              <a:gd name="connsiteX295" fmla="*/ 7109509 w 8364442"/>
              <a:gd name="connsiteY295" fmla="*/ 4532446 h 6847465"/>
              <a:gd name="connsiteX296" fmla="*/ 7063157 w 8364442"/>
              <a:gd name="connsiteY296" fmla="*/ 4606714 h 6847465"/>
              <a:gd name="connsiteX297" fmla="*/ 7016278 w 8364442"/>
              <a:gd name="connsiteY297" fmla="*/ 4636738 h 6847465"/>
              <a:gd name="connsiteX298" fmla="*/ 7028393 w 8364442"/>
              <a:gd name="connsiteY298" fmla="*/ 4681510 h 6847465"/>
              <a:gd name="connsiteX299" fmla="*/ 7035767 w 8364442"/>
              <a:gd name="connsiteY299" fmla="*/ 4684144 h 6847465"/>
              <a:gd name="connsiteX300" fmla="*/ 7120570 w 8364442"/>
              <a:gd name="connsiteY300" fmla="*/ 4695731 h 6847465"/>
              <a:gd name="connsiteX301" fmla="*/ 7191678 w 8364442"/>
              <a:gd name="connsiteY301" fmla="*/ 4692044 h 6847465"/>
              <a:gd name="connsiteX302" fmla="*/ 7236450 w 8364442"/>
              <a:gd name="connsiteY302" fmla="*/ 4694678 h 6847465"/>
              <a:gd name="connsiteX303" fmla="*/ 7249092 w 8364442"/>
              <a:gd name="connsiteY303" fmla="*/ 4700999 h 6847465"/>
              <a:gd name="connsiteX304" fmla="*/ 7412378 w 8364442"/>
              <a:gd name="connsiteY304" fmla="*/ 4781588 h 6847465"/>
              <a:gd name="connsiteX305" fmla="*/ 7524571 w 8364442"/>
              <a:gd name="connsiteY305" fmla="*/ 4824253 h 6847465"/>
              <a:gd name="connsiteX306" fmla="*/ 7626229 w 8364442"/>
              <a:gd name="connsiteY306" fmla="*/ 4848482 h 6847465"/>
              <a:gd name="connsiteX307" fmla="*/ 7753698 w 8364442"/>
              <a:gd name="connsiteY307" fmla="*/ 4883773 h 6847465"/>
              <a:gd name="connsiteX308" fmla="*/ 7801630 w 8364442"/>
              <a:gd name="connsiteY308" fmla="*/ 4899575 h 6847465"/>
              <a:gd name="connsiteX309" fmla="*/ 7966495 w 8364442"/>
              <a:gd name="connsiteY309" fmla="*/ 4934866 h 6847465"/>
              <a:gd name="connsiteX310" fmla="*/ 7989145 w 8364442"/>
              <a:gd name="connsiteY310" fmla="*/ 4941187 h 6847465"/>
              <a:gd name="connsiteX311" fmla="*/ 8049192 w 8364442"/>
              <a:gd name="connsiteY311" fmla="*/ 4974371 h 6847465"/>
              <a:gd name="connsiteX312" fmla="*/ 8115033 w 8364442"/>
              <a:gd name="connsiteY312" fmla="*/ 5016509 h 6847465"/>
              <a:gd name="connsiteX313" fmla="*/ 8179820 w 8364442"/>
              <a:gd name="connsiteY313" fmla="*/ 5033364 h 6847465"/>
              <a:gd name="connsiteX314" fmla="*/ 8206684 w 8364442"/>
              <a:gd name="connsiteY314" fmla="*/ 5059174 h 6847465"/>
              <a:gd name="connsiteX315" fmla="*/ 8254089 w 8364442"/>
              <a:gd name="connsiteY315" fmla="*/ 5057067 h 6847465"/>
              <a:gd name="connsiteX316" fmla="*/ 8264624 w 8364442"/>
              <a:gd name="connsiteY316" fmla="*/ 5082876 h 6847465"/>
              <a:gd name="connsiteX317" fmla="*/ 8324144 w 8364442"/>
              <a:gd name="connsiteY317" fmla="*/ 5162413 h 6847465"/>
              <a:gd name="connsiteX318" fmla="*/ 8313083 w 8364442"/>
              <a:gd name="connsiteY318" fmla="*/ 5303049 h 6847465"/>
              <a:gd name="connsiteX319" fmla="*/ 8303601 w 8364442"/>
              <a:gd name="connsiteY319" fmla="*/ 5334126 h 6847465"/>
              <a:gd name="connsiteX320" fmla="*/ 8298861 w 8364442"/>
              <a:gd name="connsiteY320" fmla="*/ 5347294 h 6847465"/>
              <a:gd name="connsiteX321" fmla="*/ 8197729 w 8364442"/>
              <a:gd name="connsiteY321" fmla="*/ 5448953 h 6847465"/>
              <a:gd name="connsiteX322" fmla="*/ 8108712 w 8364442"/>
              <a:gd name="connsiteY322" fmla="*/ 5494778 h 6847465"/>
              <a:gd name="connsiteX323" fmla="*/ 7982297 w 8364442"/>
              <a:gd name="connsiteY323" fmla="*/ 5550611 h 6847465"/>
              <a:gd name="connsiteX324" fmla="*/ 7815851 w 8364442"/>
              <a:gd name="connsiteY324" fmla="*/ 5619613 h 6847465"/>
              <a:gd name="connsiteX325" fmla="*/ 7616221 w 8364442"/>
              <a:gd name="connsiteY325" fmla="*/ 5673339 h 6847465"/>
              <a:gd name="connsiteX326" fmla="*/ 7517197 w 8364442"/>
              <a:gd name="connsiteY326" fmla="*/ 5727592 h 6847465"/>
              <a:gd name="connsiteX327" fmla="*/ 7483486 w 8364442"/>
              <a:gd name="connsiteY327" fmla="*/ 5747080 h 6847465"/>
              <a:gd name="connsiteX328" fmla="*/ 7398683 w 8364442"/>
              <a:gd name="connsiteY328" fmla="*/ 5761303 h 6847465"/>
              <a:gd name="connsiteX329" fmla="*/ 7284910 w 8364442"/>
              <a:gd name="connsiteY329" fmla="*/ 5801334 h 6847465"/>
              <a:gd name="connsiteX330" fmla="*/ 7106349 w 8364442"/>
              <a:gd name="connsiteY330" fmla="*/ 5877709 h 6847465"/>
              <a:gd name="connsiteX331" fmla="*/ 7000476 w 8364442"/>
              <a:gd name="connsiteY331" fmla="*/ 5908786 h 6847465"/>
              <a:gd name="connsiteX332" fmla="*/ 6973086 w 8364442"/>
              <a:gd name="connsiteY332" fmla="*/ 5931963 h 6847465"/>
              <a:gd name="connsiteX333" fmla="*/ 6905138 w 8364442"/>
              <a:gd name="connsiteY333" fmla="*/ 5958826 h 6847465"/>
              <a:gd name="connsiteX334" fmla="*/ 6791892 w 8364442"/>
              <a:gd name="connsiteY334" fmla="*/ 6016766 h 6847465"/>
              <a:gd name="connsiteX335" fmla="*/ 6758708 w 8364442"/>
              <a:gd name="connsiteY335" fmla="*/ 6023613 h 6847465"/>
              <a:gd name="connsiteX336" fmla="*/ 6737639 w 8364442"/>
              <a:gd name="connsiteY336" fmla="*/ 6027827 h 6847465"/>
              <a:gd name="connsiteX337" fmla="*/ 6522207 w 8364442"/>
              <a:gd name="connsiteY337" fmla="*/ 6123164 h 6847465"/>
              <a:gd name="connsiteX338" fmla="*/ 6408434 w 8364442"/>
              <a:gd name="connsiteY338" fmla="*/ 6140547 h 6847465"/>
              <a:gd name="connsiteX339" fmla="*/ 6361555 w 8364442"/>
              <a:gd name="connsiteY339" fmla="*/ 6166357 h 6847465"/>
              <a:gd name="connsiteX340" fmla="*/ 6264637 w 8364442"/>
              <a:gd name="connsiteY340" fmla="*/ 6179525 h 6847465"/>
              <a:gd name="connsiteX341" fmla="*/ 6226186 w 8364442"/>
              <a:gd name="connsiteY341" fmla="*/ 6180578 h 6847465"/>
              <a:gd name="connsiteX342" fmla="*/ 6161925 w 8364442"/>
              <a:gd name="connsiteY342" fmla="*/ 6204281 h 6847465"/>
              <a:gd name="connsiteX343" fmla="*/ 6164032 w 8364442"/>
              <a:gd name="connsiteY343" fmla="*/ 6218502 h 6847465"/>
              <a:gd name="connsiteX344" fmla="*/ 6100825 w 8364442"/>
              <a:gd name="connsiteY344" fmla="*/ 6214815 h 6847465"/>
              <a:gd name="connsiteX345" fmla="*/ 6111886 w 8364442"/>
              <a:gd name="connsiteY345" fmla="*/ 6171097 h 6847465"/>
              <a:gd name="connsiteX346" fmla="*/ 6046045 w 8364442"/>
              <a:gd name="connsiteY346" fmla="*/ 6195327 h 6847465"/>
              <a:gd name="connsiteX347" fmla="*/ 6049205 w 8364442"/>
              <a:gd name="connsiteY347" fmla="*/ 6203754 h 6847465"/>
              <a:gd name="connsiteX348" fmla="*/ 6080282 w 8364442"/>
              <a:gd name="connsiteY348" fmla="*/ 6195327 h 6847465"/>
              <a:gd name="connsiteX349" fmla="*/ 6071854 w 8364442"/>
              <a:gd name="connsiteY349" fmla="*/ 6233777 h 6847465"/>
              <a:gd name="connsiteX350" fmla="*/ 6064480 w 8364442"/>
              <a:gd name="connsiteY350" fmla="*/ 6224823 h 6847465"/>
              <a:gd name="connsiteX351" fmla="*/ 5991265 w 8364442"/>
              <a:gd name="connsiteY351" fmla="*/ 6259061 h 6847465"/>
              <a:gd name="connsiteX352" fmla="*/ 5835880 w 8364442"/>
              <a:gd name="connsiteY352" fmla="*/ 6280130 h 6847465"/>
              <a:gd name="connsiteX353" fmla="*/ 5780047 w 8364442"/>
              <a:gd name="connsiteY353" fmla="*/ 6291191 h 6847465"/>
              <a:gd name="connsiteX354" fmla="*/ 5626769 w 8364442"/>
              <a:gd name="connsiteY354" fmla="*/ 6341230 h 6847465"/>
              <a:gd name="connsiteX355" fmla="*/ 5392375 w 8364442"/>
              <a:gd name="connsiteY355" fmla="*/ 6415499 h 6847465"/>
              <a:gd name="connsiteX356" fmla="*/ 5254899 w 8364442"/>
              <a:gd name="connsiteY356" fmla="*/ 6453423 h 6847465"/>
              <a:gd name="connsiteX357" fmla="*/ 5171676 w 8364442"/>
              <a:gd name="connsiteY357" fmla="*/ 6500302 h 6847465"/>
              <a:gd name="connsiteX358" fmla="*/ 5128485 w 8364442"/>
              <a:gd name="connsiteY358" fmla="*/ 6549288 h 6847465"/>
              <a:gd name="connsiteX359" fmla="*/ 5119530 w 8364442"/>
              <a:gd name="connsiteY359" fmla="*/ 6497668 h 6847465"/>
              <a:gd name="connsiteX360" fmla="*/ 5073178 w 8364442"/>
              <a:gd name="connsiteY360" fmla="*/ 6499248 h 6847465"/>
              <a:gd name="connsiteX361" fmla="*/ 4940969 w 8364442"/>
              <a:gd name="connsiteY361" fmla="*/ 6527692 h 6847465"/>
              <a:gd name="connsiteX362" fmla="*/ 4806653 w 8364442"/>
              <a:gd name="connsiteY362" fmla="*/ 6549288 h 6847465"/>
              <a:gd name="connsiteX363" fmla="*/ 4605443 w 8364442"/>
              <a:gd name="connsiteY363" fmla="*/ 6588266 h 6847465"/>
              <a:gd name="connsiteX364" fmla="*/ 4457959 w 8364442"/>
              <a:gd name="connsiteY364" fmla="*/ 6618289 h 6847465"/>
              <a:gd name="connsiteX365" fmla="*/ 4213031 w 8364442"/>
              <a:gd name="connsiteY365" fmla="*/ 6662534 h 6847465"/>
              <a:gd name="connsiteX366" fmla="*/ 4135602 w 8364442"/>
              <a:gd name="connsiteY366" fmla="*/ 6680970 h 6847465"/>
              <a:gd name="connsiteX367" fmla="*/ 4034470 w 8364442"/>
              <a:gd name="connsiteY367" fmla="*/ 6666748 h 6847465"/>
              <a:gd name="connsiteX368" fmla="*/ 4012874 w 8364442"/>
              <a:gd name="connsiteY368" fmla="*/ 6647259 h 6847465"/>
              <a:gd name="connsiteX369" fmla="*/ 3922277 w 8364442"/>
              <a:gd name="connsiteY369" fmla="*/ 6710466 h 6847465"/>
              <a:gd name="connsiteX370" fmla="*/ 3880665 w 8364442"/>
              <a:gd name="connsiteY370" fmla="*/ 6745758 h 6847465"/>
              <a:gd name="connsiteX371" fmla="*/ 3864337 w 8364442"/>
              <a:gd name="connsiteY371" fmla="*/ 6779995 h 6847465"/>
              <a:gd name="connsiteX372" fmla="*/ 3753724 w 8364442"/>
              <a:gd name="connsiteY372" fmla="*/ 6730482 h 6847465"/>
              <a:gd name="connsiteX373" fmla="*/ 3659966 w 8364442"/>
              <a:gd name="connsiteY373" fmla="*/ 6738910 h 6847465"/>
              <a:gd name="connsiteX374" fmla="*/ 3538819 w 8364442"/>
              <a:gd name="connsiteY374" fmla="*/ 6739436 h 6847465"/>
              <a:gd name="connsiteX375" fmla="*/ 3523544 w 8364442"/>
              <a:gd name="connsiteY375" fmla="*/ 6817919 h 6847465"/>
              <a:gd name="connsiteX376" fmla="*/ 3491413 w 8364442"/>
              <a:gd name="connsiteY376" fmla="*/ 6842675 h 6847465"/>
              <a:gd name="connsiteX377" fmla="*/ 3390808 w 8364442"/>
              <a:gd name="connsiteY377" fmla="*/ 6851630 h 6847465"/>
              <a:gd name="connsiteX378" fmla="*/ 3294944 w 8364442"/>
              <a:gd name="connsiteY378" fmla="*/ 6826347 h 6847465"/>
              <a:gd name="connsiteX379" fmla="*/ 3211721 w 8364442"/>
              <a:gd name="connsiteY379" fmla="*/ 6811071 h 6847465"/>
              <a:gd name="connsiteX380" fmla="*/ 3082672 w 8364442"/>
              <a:gd name="connsiteY380" fmla="*/ 6781048 h 6847465"/>
              <a:gd name="connsiteX381" fmla="*/ 3006823 w 8364442"/>
              <a:gd name="connsiteY381" fmla="*/ 6717314 h 6847465"/>
              <a:gd name="connsiteX382" fmla="*/ 2999449 w 8364442"/>
              <a:gd name="connsiteY382" fmla="*/ 6671488 h 6847465"/>
              <a:gd name="connsiteX383" fmla="*/ 2955204 w 8364442"/>
              <a:gd name="connsiteY383" fmla="*/ 6619343 h 6847465"/>
              <a:gd name="connsiteX384" fmla="*/ 2920967 w 8364442"/>
              <a:gd name="connsiteY384" fmla="*/ 6585105 h 6847465"/>
              <a:gd name="connsiteX385" fmla="*/ 1676308 w 8364442"/>
              <a:gd name="connsiteY385" fmla="*/ 1289907 h 6847465"/>
              <a:gd name="connsiteX386" fmla="*/ 1678415 w 8364442"/>
              <a:gd name="connsiteY386" fmla="*/ 1292014 h 6847465"/>
              <a:gd name="connsiteX387" fmla="*/ 1511442 w 8364442"/>
              <a:gd name="connsiteY387" fmla="*/ 1376817 h 6847465"/>
              <a:gd name="connsiteX388" fmla="*/ 1481419 w 8364442"/>
              <a:gd name="connsiteY388" fmla="*/ 1422116 h 6847465"/>
              <a:gd name="connsiteX389" fmla="*/ 1530404 w 8364442"/>
              <a:gd name="connsiteY389" fmla="*/ 1444239 h 6847465"/>
              <a:gd name="connsiteX390" fmla="*/ 1606780 w 8364442"/>
              <a:gd name="connsiteY390" fmla="*/ 1490591 h 6847465"/>
              <a:gd name="connsiteX391" fmla="*/ 1664193 w 8364442"/>
              <a:gd name="connsiteY391" fmla="*/ 1554325 h 6847465"/>
              <a:gd name="connsiteX392" fmla="*/ 1688423 w 8364442"/>
              <a:gd name="connsiteY392" fmla="*/ 1576974 h 6847465"/>
              <a:gd name="connsiteX393" fmla="*/ 1737935 w 8364442"/>
              <a:gd name="connsiteY393" fmla="*/ 1681793 h 6847465"/>
              <a:gd name="connsiteX394" fmla="*/ 1770592 w 8364442"/>
              <a:gd name="connsiteY394" fmla="*/ 1765016 h 6847465"/>
              <a:gd name="connsiteX395" fmla="*/ 1708438 w 8364442"/>
              <a:gd name="connsiteY395" fmla="*/ 1887744 h 6847465"/>
              <a:gd name="connsiteX396" fmla="*/ 1752157 w 8364442"/>
              <a:gd name="connsiteY396" fmla="*/ 1913553 h 6847465"/>
              <a:gd name="connsiteX397" fmla="*/ 1784814 w 8364442"/>
              <a:gd name="connsiteY397" fmla="*/ 1923035 h 6847465"/>
              <a:gd name="connsiteX398" fmla="*/ 1786394 w 8364442"/>
              <a:gd name="connsiteY398" fmla="*/ 1963593 h 6847465"/>
              <a:gd name="connsiteX399" fmla="*/ 1841701 w 8364442"/>
              <a:gd name="connsiteY399" fmla="*/ 1968333 h 6847465"/>
              <a:gd name="connsiteX400" fmla="*/ 1866457 w 8364442"/>
              <a:gd name="connsiteY400" fmla="*/ 1879316 h 6847465"/>
              <a:gd name="connsiteX401" fmla="*/ 1876465 w 8364442"/>
              <a:gd name="connsiteY401" fmla="*/ 1878789 h 6847465"/>
              <a:gd name="connsiteX402" fmla="*/ 1895954 w 8364442"/>
              <a:gd name="connsiteY402" fmla="*/ 1925668 h 6847465"/>
              <a:gd name="connsiteX403" fmla="*/ 1898587 w 8364442"/>
              <a:gd name="connsiteY403" fmla="*/ 1879316 h 6847465"/>
              <a:gd name="connsiteX404" fmla="*/ 1928611 w 8364442"/>
              <a:gd name="connsiteY404" fmla="*/ 1837178 h 6847465"/>
              <a:gd name="connsiteX405" fmla="*/ 2016574 w 8364442"/>
              <a:gd name="connsiteY405" fmla="*/ 1839285 h 6847465"/>
              <a:gd name="connsiteX406" fmla="*/ 2059766 w 8364442"/>
              <a:gd name="connsiteY406" fmla="*/ 1802940 h 6847465"/>
              <a:gd name="connsiteX407" fmla="*/ 2152997 w 8364442"/>
              <a:gd name="connsiteY407" fmla="*/ 1802940 h 6847465"/>
              <a:gd name="connsiteX408" fmla="*/ 2119813 w 8364442"/>
              <a:gd name="connsiteY408" fmla="*/ 1780291 h 6847465"/>
              <a:gd name="connsiteX409" fmla="*/ 2235167 w 8364442"/>
              <a:gd name="connsiteY409" fmla="*/ 1690747 h 6847465"/>
              <a:gd name="connsiteX410" fmla="*/ 2200929 w 8364442"/>
              <a:gd name="connsiteY410" fmla="*/ 1675999 h 6847465"/>
              <a:gd name="connsiteX411" fmla="*/ 2251495 w 8364442"/>
              <a:gd name="connsiteY411" fmla="*/ 1662304 h 6847465"/>
              <a:gd name="connsiteX412" fmla="*/ 2396872 w 8364442"/>
              <a:gd name="connsiteY412" fmla="*/ 1584875 h 6847465"/>
              <a:gd name="connsiteX413" fmla="*/ 2416361 w 8364442"/>
              <a:gd name="connsiteY413" fmla="*/ 1529569 h 6847465"/>
              <a:gd name="connsiteX414" fmla="*/ 2468507 w 8364442"/>
              <a:gd name="connsiteY414" fmla="*/ 1509553 h 6847465"/>
              <a:gd name="connsiteX415" fmla="*/ 2414254 w 8364442"/>
              <a:gd name="connsiteY415" fmla="*/ 1501652 h 6847465"/>
              <a:gd name="connsiteX416" fmla="*/ 2503798 w 8364442"/>
              <a:gd name="connsiteY416" fmla="*/ 1414215 h 6847465"/>
              <a:gd name="connsiteX417" fmla="*/ 2541722 w 8364442"/>
              <a:gd name="connsiteY417" fmla="*/ 1380505 h 6847465"/>
              <a:gd name="connsiteX418" fmla="*/ 2505905 w 8364442"/>
              <a:gd name="connsiteY418" fmla="*/ 1365756 h 6847465"/>
              <a:gd name="connsiteX419" fmla="*/ 2505905 w 8364442"/>
              <a:gd name="connsiteY419" fmla="*/ 1356802 h 6847465"/>
              <a:gd name="connsiteX420" fmla="*/ 2544356 w 8364442"/>
              <a:gd name="connsiteY420" fmla="*/ 1349954 h 6847465"/>
              <a:gd name="connsiteX421" fmla="*/ 2567532 w 8364442"/>
              <a:gd name="connsiteY421" fmla="*/ 1259884 h 6847465"/>
              <a:gd name="connsiteX422" fmla="*/ 2564372 w 8364442"/>
              <a:gd name="connsiteY422" fmla="*/ 1234074 h 6847465"/>
              <a:gd name="connsiteX423" fmla="*/ 2553837 w 8364442"/>
              <a:gd name="connsiteY423" fmla="*/ 1233021 h 6847465"/>
              <a:gd name="connsiteX424" fmla="*/ 2583334 w 8364442"/>
              <a:gd name="connsiteY424" fmla="*/ 1212478 h 6847465"/>
              <a:gd name="connsiteX425" fmla="*/ 2571746 w 8364442"/>
              <a:gd name="connsiteY425" fmla="*/ 1213005 h 6847465"/>
              <a:gd name="connsiteX426" fmla="*/ 2555417 w 8364442"/>
              <a:gd name="connsiteY426" fmla="*/ 1151378 h 6847465"/>
              <a:gd name="connsiteX427" fmla="*/ 2557524 w 8364442"/>
              <a:gd name="connsiteY427" fmla="*/ 1065521 h 6847465"/>
              <a:gd name="connsiteX428" fmla="*/ 2566479 w 8364442"/>
              <a:gd name="connsiteY428" fmla="*/ 1042872 h 6847465"/>
              <a:gd name="connsiteX429" fmla="*/ 2505378 w 8364442"/>
              <a:gd name="connsiteY429" fmla="*/ 1053933 h 6847465"/>
              <a:gd name="connsiteX430" fmla="*/ 2287313 w 8364442"/>
              <a:gd name="connsiteY430" fmla="*/ 1085010 h 6847465"/>
              <a:gd name="connsiteX431" fmla="*/ 2230953 w 8364442"/>
              <a:gd name="connsiteY431" fmla="*/ 1096598 h 6847465"/>
              <a:gd name="connsiteX432" fmla="*/ 2103485 w 8364442"/>
              <a:gd name="connsiteY432" fmla="*/ 1100812 h 6847465"/>
              <a:gd name="connsiteX433" fmla="*/ 2072408 w 8364442"/>
              <a:gd name="connsiteY433" fmla="*/ 1102392 h 6847465"/>
              <a:gd name="connsiteX434" fmla="*/ 2069247 w 8364442"/>
              <a:gd name="connsiteY434" fmla="*/ 1118194 h 6847465"/>
              <a:gd name="connsiteX435" fmla="*/ 2051339 w 8364442"/>
              <a:gd name="connsiteY435" fmla="*/ 1160332 h 6847465"/>
              <a:gd name="connsiteX436" fmla="*/ 1831166 w 8364442"/>
              <a:gd name="connsiteY436" fmla="*/ 1227227 h 6847465"/>
              <a:gd name="connsiteX437" fmla="*/ 1724240 w 8364442"/>
              <a:gd name="connsiteY437" fmla="*/ 1273052 h 6847465"/>
              <a:gd name="connsiteX438" fmla="*/ 1676308 w 8364442"/>
              <a:gd name="connsiteY438" fmla="*/ 1289907 h 6847465"/>
              <a:gd name="connsiteX439" fmla="*/ 1456662 w 8364442"/>
              <a:gd name="connsiteY439" fmla="*/ 1198783 h 6847465"/>
              <a:gd name="connsiteX440" fmla="*/ 1508282 w 8364442"/>
              <a:gd name="connsiteY440" fmla="*/ 1213532 h 6847465"/>
              <a:gd name="connsiteX441" fmla="*/ 1619948 w 8364442"/>
              <a:gd name="connsiteY441" fmla="*/ 1155592 h 6847465"/>
              <a:gd name="connsiteX442" fmla="*/ 1718446 w 8364442"/>
              <a:gd name="connsiteY442" fmla="*/ 1089751 h 6847465"/>
              <a:gd name="connsiteX443" fmla="*/ 1598352 w 8364442"/>
              <a:gd name="connsiteY443" fmla="*/ 1097125 h 6847465"/>
              <a:gd name="connsiteX444" fmla="*/ 1537252 w 8364442"/>
              <a:gd name="connsiteY444" fmla="*/ 1128728 h 6847465"/>
              <a:gd name="connsiteX445" fmla="*/ 1456662 w 8364442"/>
              <a:gd name="connsiteY445" fmla="*/ 1198783 h 6847465"/>
              <a:gd name="connsiteX446" fmla="*/ 7069478 w 8364442"/>
              <a:gd name="connsiteY446" fmla="*/ 3357315 h 6847465"/>
              <a:gd name="connsiteX447" fmla="*/ 7078958 w 8364442"/>
              <a:gd name="connsiteY447" fmla="*/ 3366796 h 6847465"/>
              <a:gd name="connsiteX448" fmla="*/ 7119517 w 8364442"/>
              <a:gd name="connsiteY448" fmla="*/ 3324658 h 6847465"/>
              <a:gd name="connsiteX449" fmla="*/ 7192732 w 8364442"/>
              <a:gd name="connsiteY449" fmla="*/ 3303062 h 6847465"/>
              <a:gd name="connsiteX450" fmla="*/ 7140059 w 8364442"/>
              <a:gd name="connsiteY450" fmla="*/ 3267771 h 6847465"/>
              <a:gd name="connsiteX451" fmla="*/ 7187992 w 8364442"/>
              <a:gd name="connsiteY451" fmla="*/ 3247756 h 6847465"/>
              <a:gd name="connsiteX452" fmla="*/ 7184304 w 8364442"/>
              <a:gd name="connsiteY452" fmla="*/ 3231954 h 6847465"/>
              <a:gd name="connsiteX453" fmla="*/ 7087387 w 8364442"/>
              <a:gd name="connsiteY453" fmla="*/ 3245649 h 6847465"/>
              <a:gd name="connsiteX454" fmla="*/ 6988888 w 8364442"/>
              <a:gd name="connsiteY454" fmla="*/ 3230900 h 6847465"/>
              <a:gd name="connsiteX455" fmla="*/ 7082646 w 8364442"/>
              <a:gd name="connsiteY455" fmla="*/ 3332559 h 6847465"/>
              <a:gd name="connsiteX456" fmla="*/ 7069478 w 8364442"/>
              <a:gd name="connsiteY456" fmla="*/ 3357315 h 6847465"/>
              <a:gd name="connsiteX457" fmla="*/ 7147960 w 8364442"/>
              <a:gd name="connsiteY457" fmla="*/ 3214045 h 6847465"/>
              <a:gd name="connsiteX458" fmla="*/ 7026813 w 8364442"/>
              <a:gd name="connsiteY458" fmla="*/ 3182441 h 6847465"/>
              <a:gd name="connsiteX459" fmla="*/ 7026813 w 8364442"/>
              <a:gd name="connsiteY459" fmla="*/ 3216152 h 6847465"/>
              <a:gd name="connsiteX460" fmla="*/ 7147960 w 8364442"/>
              <a:gd name="connsiteY460" fmla="*/ 3214045 h 6847465"/>
              <a:gd name="connsiteX461" fmla="*/ 8216165 w 8364442"/>
              <a:gd name="connsiteY461" fmla="*/ 2160062 h 6847465"/>
              <a:gd name="connsiteX462" fmla="*/ 8169813 w 8364442"/>
              <a:gd name="connsiteY462" fmla="*/ 2106863 h 6847465"/>
              <a:gd name="connsiteX463" fmla="*/ 8141369 w 8364442"/>
              <a:gd name="connsiteY463" fmla="*/ 2096328 h 6847465"/>
              <a:gd name="connsiteX464" fmla="*/ 8112399 w 8364442"/>
              <a:gd name="connsiteY464" fmla="*/ 2121084 h 6847465"/>
              <a:gd name="connsiteX465" fmla="*/ 8140843 w 8364442"/>
              <a:gd name="connsiteY465" fmla="*/ 2149528 h 6847465"/>
              <a:gd name="connsiteX466" fmla="*/ 8197729 w 8364442"/>
              <a:gd name="connsiteY466" fmla="*/ 2194826 h 6847465"/>
              <a:gd name="connsiteX467" fmla="*/ 8216165 w 8364442"/>
              <a:gd name="connsiteY467" fmla="*/ 2160062 h 6847465"/>
              <a:gd name="connsiteX468" fmla="*/ 8181401 w 8364442"/>
              <a:gd name="connsiteY468" fmla="*/ 2475572 h 6847465"/>
              <a:gd name="connsiteX469" fmla="*/ 8189828 w 8364442"/>
              <a:gd name="connsiteY469" fmla="*/ 2466091 h 6847465"/>
              <a:gd name="connsiteX470" fmla="*/ 8187195 w 8364442"/>
              <a:gd name="connsiteY470" fmla="*/ 2414999 h 6847465"/>
              <a:gd name="connsiteX471" fmla="*/ 8129254 w 8364442"/>
              <a:gd name="connsiteY471" fmla="*/ 2435541 h 6847465"/>
              <a:gd name="connsiteX472" fmla="*/ 8181401 w 8364442"/>
              <a:gd name="connsiteY472" fmla="*/ 2475572 h 6847465"/>
              <a:gd name="connsiteX473" fmla="*/ 8135576 w 8364442"/>
              <a:gd name="connsiteY473" fmla="*/ 2169543 h 6847465"/>
              <a:gd name="connsiteX474" fmla="*/ 8124514 w 8364442"/>
              <a:gd name="connsiteY474" fmla="*/ 2170070 h 6847465"/>
              <a:gd name="connsiteX475" fmla="*/ 8128201 w 8364442"/>
              <a:gd name="connsiteY475" fmla="*/ 2211682 h 6847465"/>
              <a:gd name="connsiteX476" fmla="*/ 8157698 w 8364442"/>
              <a:gd name="connsiteY476" fmla="*/ 2222743 h 6847465"/>
              <a:gd name="connsiteX477" fmla="*/ 8152431 w 8364442"/>
              <a:gd name="connsiteY477" fmla="*/ 2195880 h 6847465"/>
              <a:gd name="connsiteX478" fmla="*/ 8135576 w 8364442"/>
              <a:gd name="connsiteY478" fmla="*/ 2169543 h 684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Lst>
            <a:rect l="l" t="t" r="r" b="b"/>
            <a:pathLst>
              <a:path w="8364442" h="6847465">
                <a:moveTo>
                  <a:pt x="2920967" y="6585105"/>
                </a:moveTo>
                <a:cubicBezTo>
                  <a:pt x="2899371" y="6554028"/>
                  <a:pt x="2881462" y="6528219"/>
                  <a:pt x="2864080" y="6502409"/>
                </a:cubicBezTo>
                <a:cubicBezTo>
                  <a:pt x="2863027" y="6500302"/>
                  <a:pt x="2863027" y="6496088"/>
                  <a:pt x="2861973" y="6495562"/>
                </a:cubicBezTo>
                <a:cubicBezTo>
                  <a:pt x="2811934" y="6488714"/>
                  <a:pt x="2800873" y="6446049"/>
                  <a:pt x="2781384" y="6410231"/>
                </a:cubicBezTo>
                <a:cubicBezTo>
                  <a:pt x="2777170" y="6402857"/>
                  <a:pt x="2765582" y="6399170"/>
                  <a:pt x="2757154" y="6395483"/>
                </a:cubicBezTo>
                <a:cubicBezTo>
                  <a:pt x="2709749" y="6374414"/>
                  <a:pt x="2662870" y="6353345"/>
                  <a:pt x="2614938" y="6333856"/>
                </a:cubicBezTo>
                <a:cubicBezTo>
                  <a:pt x="2585968" y="6321741"/>
                  <a:pt x="2580700" y="6299092"/>
                  <a:pt x="2588075" y="6273282"/>
                </a:cubicBezTo>
                <a:cubicBezTo>
                  <a:pt x="2594922" y="6250106"/>
                  <a:pt x="2601243" y="6223769"/>
                  <a:pt x="2616518" y="6206388"/>
                </a:cubicBezTo>
                <a:cubicBezTo>
                  <a:pt x="2638114" y="6181105"/>
                  <a:pt x="2640747" y="6157928"/>
                  <a:pt x="2621258" y="6135279"/>
                </a:cubicBezTo>
                <a:cubicBezTo>
                  <a:pt x="2603350" y="6114737"/>
                  <a:pt x="2608090" y="6078919"/>
                  <a:pt x="2572799" y="6068912"/>
                </a:cubicBezTo>
                <a:cubicBezTo>
                  <a:pt x="2554364" y="6063645"/>
                  <a:pt x="2541722" y="6057850"/>
                  <a:pt x="2527501" y="6074706"/>
                </a:cubicBezTo>
                <a:cubicBezTo>
                  <a:pt x="2524340" y="6078393"/>
                  <a:pt x="2514333" y="6075759"/>
                  <a:pt x="2508012" y="6076286"/>
                </a:cubicBezTo>
                <a:cubicBezTo>
                  <a:pt x="2502744" y="6048896"/>
                  <a:pt x="2496424" y="6024667"/>
                  <a:pt x="2493790" y="5999383"/>
                </a:cubicBezTo>
                <a:cubicBezTo>
                  <a:pt x="2489050" y="5959352"/>
                  <a:pt x="2464820" y="5936176"/>
                  <a:pt x="2430583" y="5919321"/>
                </a:cubicBezTo>
                <a:cubicBezTo>
                  <a:pt x="2418468" y="5913527"/>
                  <a:pt x="2408460" y="5904046"/>
                  <a:pt x="2396346" y="5897725"/>
                </a:cubicBezTo>
                <a:cubicBezTo>
                  <a:pt x="2377383" y="5887717"/>
                  <a:pt x="2356841" y="5881396"/>
                  <a:pt x="2339459" y="5869808"/>
                </a:cubicBezTo>
                <a:cubicBezTo>
                  <a:pt x="2315756" y="5854007"/>
                  <a:pt x="2294687" y="5834518"/>
                  <a:pt x="2274145" y="5817662"/>
                </a:cubicBezTo>
                <a:cubicBezTo>
                  <a:pt x="2284679" y="5772364"/>
                  <a:pt x="2306802" y="5735493"/>
                  <a:pt x="2301008" y="5688614"/>
                </a:cubicBezTo>
                <a:cubicBezTo>
                  <a:pt x="2294160" y="5628567"/>
                  <a:pt x="2358948" y="5569573"/>
                  <a:pt x="2421102" y="5568520"/>
                </a:cubicBezTo>
                <a:cubicBezTo>
                  <a:pt x="2430056" y="5568520"/>
                  <a:pt x="2439010" y="5559039"/>
                  <a:pt x="2442171" y="5557458"/>
                </a:cubicBezTo>
                <a:cubicBezTo>
                  <a:pt x="2411621" y="5526909"/>
                  <a:pt x="2384231" y="5500046"/>
                  <a:pt x="2360528" y="5476343"/>
                </a:cubicBezTo>
                <a:cubicBezTo>
                  <a:pt x="2377910" y="5449479"/>
                  <a:pt x="2394238" y="5432624"/>
                  <a:pt x="2400559" y="5412608"/>
                </a:cubicBezTo>
                <a:cubicBezTo>
                  <a:pt x="2405827" y="5395753"/>
                  <a:pt x="2399506" y="5375211"/>
                  <a:pt x="2397399" y="5348874"/>
                </a:cubicBezTo>
                <a:cubicBezTo>
                  <a:pt x="2397926" y="5347821"/>
                  <a:pt x="2403720" y="5338340"/>
                  <a:pt x="2409514" y="5328332"/>
                </a:cubicBezTo>
                <a:cubicBezTo>
                  <a:pt x="2397926" y="5324118"/>
                  <a:pt x="2385811" y="5319904"/>
                  <a:pt x="2374223" y="5314637"/>
                </a:cubicBezTo>
                <a:cubicBezTo>
                  <a:pt x="2364742" y="5310423"/>
                  <a:pt x="2352627" y="5307263"/>
                  <a:pt x="2347360" y="5299889"/>
                </a:cubicBezTo>
                <a:cubicBezTo>
                  <a:pt x="2336825" y="5283560"/>
                  <a:pt x="2330504" y="5265125"/>
                  <a:pt x="2322604" y="5247216"/>
                </a:cubicBezTo>
                <a:cubicBezTo>
                  <a:pt x="2314703" y="5229834"/>
                  <a:pt x="2306802" y="5212452"/>
                  <a:pt x="2301008" y="5200337"/>
                </a:cubicBezTo>
                <a:cubicBezTo>
                  <a:pt x="2326291" y="5169787"/>
                  <a:pt x="2362108" y="5145031"/>
                  <a:pt x="2367375" y="5115007"/>
                </a:cubicBezTo>
                <a:cubicBezTo>
                  <a:pt x="2374750" y="5071815"/>
                  <a:pt x="2410040" y="5033891"/>
                  <a:pt x="2392132" y="4983325"/>
                </a:cubicBezTo>
                <a:cubicBezTo>
                  <a:pt x="2386338" y="4966996"/>
                  <a:pt x="2413727" y="4939607"/>
                  <a:pt x="2424789" y="4916431"/>
                </a:cubicBezTo>
                <a:cubicBezTo>
                  <a:pt x="2433743" y="4896942"/>
                  <a:pt x="2440064" y="4876399"/>
                  <a:pt x="2447965" y="4856383"/>
                </a:cubicBezTo>
                <a:cubicBezTo>
                  <a:pt x="2453232" y="4842689"/>
                  <a:pt x="2459553" y="4830047"/>
                  <a:pt x="2467454" y="4812665"/>
                </a:cubicBezTo>
                <a:cubicBezTo>
                  <a:pt x="2434270" y="4731549"/>
                  <a:pt x="2476408" y="4677296"/>
                  <a:pt x="2561211" y="4635684"/>
                </a:cubicBezTo>
                <a:cubicBezTo>
                  <a:pt x="2518020" y="4627257"/>
                  <a:pt x="2534875" y="4610928"/>
                  <a:pt x="2544356" y="4597760"/>
                </a:cubicBezTo>
                <a:cubicBezTo>
                  <a:pt x="2505905" y="4577744"/>
                  <a:pt x="2505905" y="4568263"/>
                  <a:pt x="2546990" y="4529812"/>
                </a:cubicBezTo>
                <a:cubicBezTo>
                  <a:pt x="2497477" y="4512957"/>
                  <a:pt x="2477462" y="4473979"/>
                  <a:pt x="2467454" y="4428153"/>
                </a:cubicBezTo>
                <a:cubicBezTo>
                  <a:pt x="2459553" y="4389702"/>
                  <a:pt x="2415834" y="4402344"/>
                  <a:pt x="2398452" y="4377061"/>
                </a:cubicBezTo>
                <a:cubicBezTo>
                  <a:pt x="2393185" y="4369687"/>
                  <a:pt x="2385284" y="4363893"/>
                  <a:pt x="2378437" y="4358099"/>
                </a:cubicBezTo>
                <a:cubicBezTo>
                  <a:pt x="2364215" y="4347038"/>
                  <a:pt x="2354207" y="4331236"/>
                  <a:pt x="2328924" y="4338610"/>
                </a:cubicBezTo>
                <a:cubicBezTo>
                  <a:pt x="2275725" y="4353358"/>
                  <a:pt x="2233060" y="4318594"/>
                  <a:pt x="2187761" y="4299632"/>
                </a:cubicBezTo>
                <a:cubicBezTo>
                  <a:pt x="2179333" y="4296471"/>
                  <a:pt x="2177753" y="4276982"/>
                  <a:pt x="2173539" y="4264341"/>
                </a:cubicBezTo>
                <a:cubicBezTo>
                  <a:pt x="2169852" y="4252753"/>
                  <a:pt x="2169852" y="4236425"/>
                  <a:pt x="2162478" y="4230630"/>
                </a:cubicBezTo>
                <a:cubicBezTo>
                  <a:pt x="2126134" y="4204821"/>
                  <a:pt x="2146676" y="4177958"/>
                  <a:pt x="2156157" y="4149514"/>
                </a:cubicBezTo>
                <a:cubicBezTo>
                  <a:pt x="2165112" y="4123178"/>
                  <a:pt x="2171959" y="4096315"/>
                  <a:pt x="2182494" y="4059971"/>
                </a:cubicBezTo>
                <a:cubicBezTo>
                  <a:pt x="2164058" y="4067872"/>
                  <a:pt x="2158264" y="4070505"/>
                  <a:pt x="2148783" y="4074719"/>
                </a:cubicBezTo>
                <a:cubicBezTo>
                  <a:pt x="2156684" y="4052596"/>
                  <a:pt x="2153524" y="4036268"/>
                  <a:pt x="2124027" y="4040482"/>
                </a:cubicBezTo>
                <a:cubicBezTo>
                  <a:pt x="2145623" y="3991496"/>
                  <a:pt x="2104011" y="3972534"/>
                  <a:pt x="2088209" y="3943564"/>
                </a:cubicBezTo>
                <a:cubicBezTo>
                  <a:pt x="2071881" y="3912487"/>
                  <a:pt x="2046071" y="3886677"/>
                  <a:pt x="2027636" y="3856653"/>
                </a:cubicBezTo>
                <a:cubicBezTo>
                  <a:pt x="2023949" y="3850333"/>
                  <a:pt x="2030796" y="3830317"/>
                  <a:pt x="2038697" y="3825050"/>
                </a:cubicBezTo>
                <a:cubicBezTo>
                  <a:pt x="2079255" y="3796080"/>
                  <a:pt x="2079782" y="3773957"/>
                  <a:pt x="2039750" y="3744460"/>
                </a:cubicBezTo>
                <a:cubicBezTo>
                  <a:pt x="2032376" y="3738666"/>
                  <a:pt x="2028162" y="3728132"/>
                  <a:pt x="2022895" y="3719177"/>
                </a:cubicBezTo>
                <a:cubicBezTo>
                  <a:pt x="2019208" y="3713383"/>
                  <a:pt x="2017101" y="3701795"/>
                  <a:pt x="2013414" y="3701269"/>
                </a:cubicBezTo>
                <a:cubicBezTo>
                  <a:pt x="1987604" y="3698635"/>
                  <a:pt x="1987078" y="3679673"/>
                  <a:pt x="1982337" y="3660710"/>
                </a:cubicBezTo>
                <a:cubicBezTo>
                  <a:pt x="1973383" y="3623313"/>
                  <a:pt x="1953894" y="3588022"/>
                  <a:pt x="1972856" y="3547991"/>
                </a:cubicBezTo>
                <a:cubicBezTo>
                  <a:pt x="1974963" y="3543777"/>
                  <a:pt x="1969696" y="3532716"/>
                  <a:pt x="1964955" y="3529555"/>
                </a:cubicBezTo>
                <a:cubicBezTo>
                  <a:pt x="1927557" y="3506906"/>
                  <a:pt x="1940726" y="3480043"/>
                  <a:pt x="1957054" y="3452653"/>
                </a:cubicBezTo>
                <a:cubicBezTo>
                  <a:pt x="1970222" y="3431057"/>
                  <a:pt x="1963902" y="3405247"/>
                  <a:pt x="1958634" y="3386812"/>
                </a:cubicBezTo>
                <a:cubicBezTo>
                  <a:pt x="1951260" y="3361002"/>
                  <a:pt x="1927031" y="3374697"/>
                  <a:pt x="1909649" y="3384178"/>
                </a:cubicBezTo>
                <a:cubicBezTo>
                  <a:pt x="1899114" y="3389972"/>
                  <a:pt x="1887526" y="3394713"/>
                  <a:pt x="1872251" y="3401560"/>
                </a:cubicBezTo>
                <a:cubicBezTo>
                  <a:pt x="1872778" y="3404194"/>
                  <a:pt x="1874885" y="3413148"/>
                  <a:pt x="1877518" y="3424736"/>
                </a:cubicBezTo>
                <a:cubicBezTo>
                  <a:pt x="1862243" y="3430004"/>
                  <a:pt x="1845388" y="3434217"/>
                  <a:pt x="1830113" y="3440538"/>
                </a:cubicBezTo>
                <a:cubicBezTo>
                  <a:pt x="1803250" y="3451600"/>
                  <a:pt x="1774279" y="3460554"/>
                  <a:pt x="1773226" y="3499005"/>
                </a:cubicBezTo>
                <a:cubicBezTo>
                  <a:pt x="1773226" y="3508486"/>
                  <a:pt x="1761111" y="3521654"/>
                  <a:pt x="1751630" y="3525868"/>
                </a:cubicBezTo>
                <a:cubicBezTo>
                  <a:pt x="1711072" y="3544830"/>
                  <a:pt x="1710545" y="3544304"/>
                  <a:pt x="1712652" y="3594343"/>
                </a:cubicBezTo>
                <a:cubicBezTo>
                  <a:pt x="1684736" y="3594343"/>
                  <a:pt x="1656819" y="3593289"/>
                  <a:pt x="1628903" y="3594869"/>
                </a:cubicBezTo>
                <a:cubicBezTo>
                  <a:pt x="1609413" y="3595923"/>
                  <a:pt x="1592032" y="3597503"/>
                  <a:pt x="1584657" y="3623313"/>
                </a:cubicBezTo>
                <a:cubicBezTo>
                  <a:pt x="1580970" y="3635428"/>
                  <a:pt x="1558321" y="3651229"/>
                  <a:pt x="1545153" y="3650176"/>
                </a:cubicBezTo>
                <a:cubicBezTo>
                  <a:pt x="1504068" y="3646489"/>
                  <a:pt x="1463510" y="3638061"/>
                  <a:pt x="1425585" y="3663344"/>
                </a:cubicBezTo>
                <a:cubicBezTo>
                  <a:pt x="1421898" y="3665978"/>
                  <a:pt x="1413997" y="3661237"/>
                  <a:pt x="1404516" y="3659657"/>
                </a:cubicBezTo>
                <a:cubicBezTo>
                  <a:pt x="1409257" y="3649649"/>
                  <a:pt x="1412944" y="3640695"/>
                  <a:pt x="1417158" y="3632267"/>
                </a:cubicBezTo>
                <a:cubicBezTo>
                  <a:pt x="1416104" y="3628580"/>
                  <a:pt x="1415051" y="3624893"/>
                  <a:pt x="1413997" y="3621206"/>
                </a:cubicBezTo>
                <a:cubicBezTo>
                  <a:pt x="1368172" y="3678619"/>
                  <a:pt x="1314446" y="3633847"/>
                  <a:pt x="1263880" y="3639115"/>
                </a:cubicBezTo>
                <a:cubicBezTo>
                  <a:pt x="1207520" y="3645436"/>
                  <a:pt x="1182764" y="3580648"/>
                  <a:pt x="1142206" y="3545357"/>
                </a:cubicBezTo>
                <a:cubicBezTo>
                  <a:pt x="1146419" y="3535349"/>
                  <a:pt x="1150633" y="3524815"/>
                  <a:pt x="1154320" y="3515860"/>
                </a:cubicBezTo>
                <a:cubicBezTo>
                  <a:pt x="1122717" y="3510066"/>
                  <a:pt x="1091113" y="3503746"/>
                  <a:pt x="1051608" y="3496372"/>
                </a:cubicBezTo>
                <a:cubicBezTo>
                  <a:pt x="1070571" y="3492157"/>
                  <a:pt x="1083212" y="3489524"/>
                  <a:pt x="1098487" y="3486364"/>
                </a:cubicBezTo>
                <a:cubicBezTo>
                  <a:pt x="1105861" y="3476883"/>
                  <a:pt x="1114816" y="3464241"/>
                  <a:pt x="1125877" y="3449493"/>
                </a:cubicBezTo>
                <a:cubicBezTo>
                  <a:pt x="1119556" y="3445279"/>
                  <a:pt x="1110602" y="3439485"/>
                  <a:pt x="1100067" y="3432637"/>
                </a:cubicBezTo>
                <a:cubicBezTo>
                  <a:pt x="1102174" y="3428423"/>
                  <a:pt x="1103228" y="3422103"/>
                  <a:pt x="1106915" y="3417889"/>
                </a:cubicBezTo>
                <a:cubicBezTo>
                  <a:pt x="1134305" y="3387339"/>
                  <a:pt x="1122190" y="3359422"/>
                  <a:pt x="1104808" y="3329399"/>
                </a:cubicBezTo>
                <a:cubicBezTo>
                  <a:pt x="1090586" y="3304642"/>
                  <a:pt x="1080578" y="3277252"/>
                  <a:pt x="1068464" y="3250916"/>
                </a:cubicBezTo>
                <a:cubicBezTo>
                  <a:pt x="1065830" y="3253023"/>
                  <a:pt x="1063723" y="3254603"/>
                  <a:pt x="1061090" y="3256710"/>
                </a:cubicBezTo>
                <a:cubicBezTo>
                  <a:pt x="1051608" y="3246176"/>
                  <a:pt x="1041601" y="3235641"/>
                  <a:pt x="1033700" y="3224053"/>
                </a:cubicBezTo>
                <a:cubicBezTo>
                  <a:pt x="1011577" y="3192449"/>
                  <a:pt x="995249" y="3155578"/>
                  <a:pt x="967859" y="3129769"/>
                </a:cubicBezTo>
                <a:cubicBezTo>
                  <a:pt x="937835" y="3101852"/>
                  <a:pt x="929407" y="3068668"/>
                  <a:pt x="919926" y="3032851"/>
                </a:cubicBezTo>
                <a:cubicBezTo>
                  <a:pt x="918346" y="3027057"/>
                  <a:pt x="920980" y="3019156"/>
                  <a:pt x="917819" y="3015469"/>
                </a:cubicBezTo>
                <a:cubicBezTo>
                  <a:pt x="901491" y="2995980"/>
                  <a:pt x="884109" y="2977017"/>
                  <a:pt x="866727" y="2958582"/>
                </a:cubicBezTo>
                <a:cubicBezTo>
                  <a:pt x="853559" y="2944360"/>
                  <a:pt x="829856" y="2939093"/>
                  <a:pt x="834070" y="2910650"/>
                </a:cubicBezTo>
                <a:cubicBezTo>
                  <a:pt x="835123" y="2902222"/>
                  <a:pt x="823008" y="2888001"/>
                  <a:pt x="813001" y="2882733"/>
                </a:cubicBezTo>
                <a:cubicBezTo>
                  <a:pt x="779290" y="2863244"/>
                  <a:pt x="768755" y="2827427"/>
                  <a:pt x="747160" y="2800037"/>
                </a:cubicBezTo>
                <a:cubicBezTo>
                  <a:pt x="724510" y="2771593"/>
                  <a:pt x="709235" y="2735776"/>
                  <a:pt x="675525" y="2714707"/>
                </a:cubicBezTo>
                <a:cubicBezTo>
                  <a:pt x="656562" y="2703119"/>
                  <a:pt x="644448" y="2679943"/>
                  <a:pt x="626539" y="2665194"/>
                </a:cubicBezTo>
                <a:cubicBezTo>
                  <a:pt x="585454" y="2633064"/>
                  <a:pt x="542262" y="2604094"/>
                  <a:pt x="501178" y="2572490"/>
                </a:cubicBezTo>
                <a:cubicBezTo>
                  <a:pt x="455352" y="2536673"/>
                  <a:pt x="409000" y="2501382"/>
                  <a:pt x="366335" y="2461877"/>
                </a:cubicBezTo>
                <a:cubicBezTo>
                  <a:pt x="351587" y="2448182"/>
                  <a:pt x="347373" y="2422900"/>
                  <a:pt x="337365" y="2403411"/>
                </a:cubicBezTo>
                <a:cubicBezTo>
                  <a:pt x="292066" y="2314920"/>
                  <a:pt x="224645" y="2244339"/>
                  <a:pt x="157751" y="2172177"/>
                </a:cubicBezTo>
                <a:cubicBezTo>
                  <a:pt x="132995" y="2145314"/>
                  <a:pt x="121933" y="2105282"/>
                  <a:pt x="104025" y="2071572"/>
                </a:cubicBezTo>
                <a:cubicBezTo>
                  <a:pt x="97177" y="2058930"/>
                  <a:pt x="88749" y="2047869"/>
                  <a:pt x="80848" y="2035754"/>
                </a:cubicBezTo>
                <a:cubicBezTo>
                  <a:pt x="63993" y="2009418"/>
                  <a:pt x="46084" y="1983608"/>
                  <a:pt x="30283" y="1956218"/>
                </a:cubicBezTo>
                <a:cubicBezTo>
                  <a:pt x="19221" y="1937783"/>
                  <a:pt x="5000" y="1918294"/>
                  <a:pt x="2366" y="1897751"/>
                </a:cubicBezTo>
                <a:cubicBezTo>
                  <a:pt x="-1321" y="1869835"/>
                  <a:pt x="-5008" y="1836651"/>
                  <a:pt x="27122" y="1828223"/>
                </a:cubicBezTo>
                <a:cubicBezTo>
                  <a:pt x="23962" y="1787139"/>
                  <a:pt x="13427" y="1746054"/>
                  <a:pt x="20275" y="1708656"/>
                </a:cubicBezTo>
                <a:cubicBezTo>
                  <a:pt x="33970" y="1634387"/>
                  <a:pt x="39237" y="1561172"/>
                  <a:pt x="36603" y="1486377"/>
                </a:cubicBezTo>
                <a:cubicBezTo>
                  <a:pt x="35023" y="1445292"/>
                  <a:pt x="39764" y="1403681"/>
                  <a:pt x="36077" y="1363122"/>
                </a:cubicBezTo>
                <a:cubicBezTo>
                  <a:pt x="32389" y="1317824"/>
                  <a:pt x="18168" y="1272525"/>
                  <a:pt x="17114" y="1227753"/>
                </a:cubicBezTo>
                <a:cubicBezTo>
                  <a:pt x="16061" y="1175607"/>
                  <a:pt x="25542" y="1122934"/>
                  <a:pt x="30283" y="1070788"/>
                </a:cubicBezTo>
                <a:cubicBezTo>
                  <a:pt x="30283" y="1068155"/>
                  <a:pt x="31336" y="1065521"/>
                  <a:pt x="32916" y="1063941"/>
                </a:cubicBezTo>
                <a:cubicBezTo>
                  <a:pt x="60833" y="1026543"/>
                  <a:pt x="89276" y="989672"/>
                  <a:pt x="117193" y="951748"/>
                </a:cubicBezTo>
                <a:cubicBezTo>
                  <a:pt x="124567" y="942267"/>
                  <a:pt x="134575" y="930152"/>
                  <a:pt x="133521" y="919617"/>
                </a:cubicBezTo>
                <a:cubicBezTo>
                  <a:pt x="125620" y="836394"/>
                  <a:pt x="177766" y="792149"/>
                  <a:pt x="237287" y="750011"/>
                </a:cubicBezTo>
                <a:cubicBezTo>
                  <a:pt x="257829" y="735789"/>
                  <a:pt x="272578" y="713667"/>
                  <a:pt x="292593" y="697865"/>
                </a:cubicBezTo>
                <a:cubicBezTo>
                  <a:pt x="318930" y="676796"/>
                  <a:pt x="346319" y="657307"/>
                  <a:pt x="374236" y="638345"/>
                </a:cubicBezTo>
                <a:cubicBezTo>
                  <a:pt x="409000" y="614642"/>
                  <a:pt x="444818" y="591993"/>
                  <a:pt x="473261" y="573557"/>
                </a:cubicBezTo>
                <a:cubicBezTo>
                  <a:pt x="517506" y="558282"/>
                  <a:pt x="555431" y="545114"/>
                  <a:pt x="592828" y="532472"/>
                </a:cubicBezTo>
                <a:cubicBezTo>
                  <a:pt x="610210" y="526678"/>
                  <a:pt x="628119" y="519304"/>
                  <a:pt x="646028" y="517724"/>
                </a:cubicBezTo>
                <a:cubicBezTo>
                  <a:pt x="702914" y="512983"/>
                  <a:pt x="759801" y="510350"/>
                  <a:pt x="818795" y="506663"/>
                </a:cubicBezTo>
                <a:cubicBezTo>
                  <a:pt x="817214" y="542480"/>
                  <a:pt x="847765" y="536159"/>
                  <a:pt x="869361" y="531945"/>
                </a:cubicBezTo>
                <a:cubicBezTo>
                  <a:pt x="892537" y="527205"/>
                  <a:pt x="901491" y="536686"/>
                  <a:pt x="914132" y="552488"/>
                </a:cubicBezTo>
                <a:cubicBezTo>
                  <a:pt x="921507" y="561442"/>
                  <a:pt x="937835" y="564076"/>
                  <a:pt x="951003" y="565656"/>
                </a:cubicBezTo>
                <a:cubicBezTo>
                  <a:pt x="969966" y="567763"/>
                  <a:pt x="989455" y="566183"/>
                  <a:pt x="1008417" y="567236"/>
                </a:cubicBezTo>
                <a:cubicBezTo>
                  <a:pt x="1032646" y="568290"/>
                  <a:pt x="1042127" y="582511"/>
                  <a:pt x="1040547" y="606214"/>
                </a:cubicBezTo>
                <a:cubicBezTo>
                  <a:pt x="1040020" y="609901"/>
                  <a:pt x="1045288" y="615695"/>
                  <a:pt x="1049502" y="617275"/>
                </a:cubicBezTo>
                <a:cubicBezTo>
                  <a:pt x="1090060" y="632551"/>
                  <a:pt x="1109022" y="664154"/>
                  <a:pt x="1127984" y="701552"/>
                </a:cubicBezTo>
                <a:cubicBezTo>
                  <a:pt x="1137992" y="721041"/>
                  <a:pt x="1149053" y="736843"/>
                  <a:pt x="1149580" y="759492"/>
                </a:cubicBezTo>
                <a:cubicBezTo>
                  <a:pt x="1149580" y="765286"/>
                  <a:pt x="1155901" y="772660"/>
                  <a:pt x="1161168" y="776874"/>
                </a:cubicBezTo>
                <a:cubicBezTo>
                  <a:pt x="1192245" y="802157"/>
                  <a:pt x="1193825" y="852723"/>
                  <a:pt x="1238070" y="867471"/>
                </a:cubicBezTo>
                <a:cubicBezTo>
                  <a:pt x="1239650" y="867998"/>
                  <a:pt x="1237543" y="876952"/>
                  <a:pt x="1238597" y="881166"/>
                </a:cubicBezTo>
                <a:cubicBezTo>
                  <a:pt x="1245444" y="904869"/>
                  <a:pt x="1250185" y="926992"/>
                  <a:pt x="1280208" y="938053"/>
                </a:cubicBezTo>
                <a:cubicBezTo>
                  <a:pt x="1339202" y="959649"/>
                  <a:pt x="1378707" y="1014428"/>
                  <a:pt x="1398722" y="1064468"/>
                </a:cubicBezTo>
                <a:cubicBezTo>
                  <a:pt x="1418738" y="1115034"/>
                  <a:pt x="1430853" y="1086590"/>
                  <a:pt x="1453502" y="1079216"/>
                </a:cubicBezTo>
                <a:cubicBezTo>
                  <a:pt x="1516183" y="1059727"/>
                  <a:pt x="1579390" y="1042872"/>
                  <a:pt x="1642071" y="1023383"/>
                </a:cubicBezTo>
                <a:cubicBezTo>
                  <a:pt x="1659979" y="1017589"/>
                  <a:pt x="1676308" y="1006528"/>
                  <a:pt x="1693690" y="998100"/>
                </a:cubicBezTo>
                <a:cubicBezTo>
                  <a:pt x="1697904" y="995993"/>
                  <a:pt x="1701591" y="992306"/>
                  <a:pt x="1706332" y="990726"/>
                </a:cubicBezTo>
                <a:cubicBezTo>
                  <a:pt x="1795875" y="959649"/>
                  <a:pt x="1885946" y="928572"/>
                  <a:pt x="1976016" y="898022"/>
                </a:cubicBezTo>
                <a:cubicBezTo>
                  <a:pt x="2033956" y="878533"/>
                  <a:pt x="2086102" y="848509"/>
                  <a:pt x="2131928" y="807951"/>
                </a:cubicBezTo>
                <a:cubicBezTo>
                  <a:pt x="2144569" y="796363"/>
                  <a:pt x="2165638" y="794783"/>
                  <a:pt x="2178807" y="783195"/>
                </a:cubicBezTo>
                <a:cubicBezTo>
                  <a:pt x="2202509" y="762652"/>
                  <a:pt x="2230426" y="745797"/>
                  <a:pt x="2230426" y="704712"/>
                </a:cubicBezTo>
                <a:cubicBezTo>
                  <a:pt x="2230426" y="686277"/>
                  <a:pt x="2258343" y="667841"/>
                  <a:pt x="2272564" y="648352"/>
                </a:cubicBezTo>
                <a:cubicBezTo>
                  <a:pt x="2292053" y="621489"/>
                  <a:pt x="2310489" y="594099"/>
                  <a:pt x="2327871" y="565656"/>
                </a:cubicBezTo>
                <a:cubicBezTo>
                  <a:pt x="2356314" y="519304"/>
                  <a:pt x="2375803" y="464524"/>
                  <a:pt x="2439010" y="452936"/>
                </a:cubicBezTo>
                <a:cubicBezTo>
                  <a:pt x="2463767" y="448722"/>
                  <a:pt x="2465874" y="434501"/>
                  <a:pt x="2464820" y="412905"/>
                </a:cubicBezTo>
                <a:cubicBezTo>
                  <a:pt x="2460079" y="344430"/>
                  <a:pt x="2496950" y="292811"/>
                  <a:pt x="2545410" y="252780"/>
                </a:cubicBezTo>
                <a:cubicBezTo>
                  <a:pt x="2571219" y="231184"/>
                  <a:pt x="2610197" y="225390"/>
                  <a:pt x="2641801" y="210115"/>
                </a:cubicBezTo>
                <a:cubicBezTo>
                  <a:pt x="2656549" y="203267"/>
                  <a:pt x="2669717" y="191679"/>
                  <a:pt x="2681832" y="180618"/>
                </a:cubicBezTo>
                <a:cubicBezTo>
                  <a:pt x="2692893" y="170083"/>
                  <a:pt x="2701848" y="156388"/>
                  <a:pt x="2711855" y="144274"/>
                </a:cubicBezTo>
                <a:cubicBezTo>
                  <a:pt x="2717650" y="136373"/>
                  <a:pt x="2725024" y="129525"/>
                  <a:pt x="2729238" y="120571"/>
                </a:cubicBezTo>
                <a:cubicBezTo>
                  <a:pt x="2736612" y="104242"/>
                  <a:pt x="2739772" y="86333"/>
                  <a:pt x="2747673" y="70532"/>
                </a:cubicBezTo>
                <a:cubicBezTo>
                  <a:pt x="2779804" y="8378"/>
                  <a:pt x="2865134" y="-12165"/>
                  <a:pt x="2916753" y="6798"/>
                </a:cubicBezTo>
                <a:cubicBezTo>
                  <a:pt x="2931501" y="12065"/>
                  <a:pt x="2940982" y="29447"/>
                  <a:pt x="2954677" y="38928"/>
                </a:cubicBezTo>
                <a:cubicBezTo>
                  <a:pt x="2993655" y="66845"/>
                  <a:pt x="3032633" y="94234"/>
                  <a:pt x="3072664" y="120044"/>
                </a:cubicBezTo>
                <a:cubicBezTo>
                  <a:pt x="3080039" y="124785"/>
                  <a:pt x="3093207" y="127418"/>
                  <a:pt x="3100581" y="124258"/>
                </a:cubicBezTo>
                <a:cubicBezTo>
                  <a:pt x="3135872" y="107929"/>
                  <a:pt x="3172216" y="93181"/>
                  <a:pt x="3203820" y="71058"/>
                </a:cubicBezTo>
                <a:cubicBezTo>
                  <a:pt x="3255439" y="35241"/>
                  <a:pt x="3306532" y="18386"/>
                  <a:pt x="3368159" y="44195"/>
                </a:cubicBezTo>
                <a:cubicBezTo>
                  <a:pt x="3392388" y="54203"/>
                  <a:pt x="3420832" y="54203"/>
                  <a:pt x="3449802" y="59470"/>
                </a:cubicBezTo>
                <a:cubicBezTo>
                  <a:pt x="3468237" y="83173"/>
                  <a:pt x="3481932" y="109510"/>
                  <a:pt x="3527231" y="111616"/>
                </a:cubicBezTo>
                <a:cubicBezTo>
                  <a:pt x="3626256" y="115830"/>
                  <a:pt x="3724227" y="117937"/>
                  <a:pt x="3821145" y="96341"/>
                </a:cubicBezTo>
                <a:cubicBezTo>
                  <a:pt x="3825885" y="95288"/>
                  <a:pt x="3831680" y="95815"/>
                  <a:pt x="3835367" y="97922"/>
                </a:cubicBezTo>
                <a:cubicBezTo>
                  <a:pt x="3878558" y="123204"/>
                  <a:pt x="3927017" y="104769"/>
                  <a:pt x="3971789" y="115304"/>
                </a:cubicBezTo>
                <a:cubicBezTo>
                  <a:pt x="3985484" y="118464"/>
                  <a:pt x="3999179" y="123731"/>
                  <a:pt x="4012874" y="127945"/>
                </a:cubicBezTo>
                <a:cubicBezTo>
                  <a:pt x="4016561" y="128998"/>
                  <a:pt x="4021302" y="133212"/>
                  <a:pt x="4022882" y="132159"/>
                </a:cubicBezTo>
                <a:cubicBezTo>
                  <a:pt x="4053959" y="106876"/>
                  <a:pt x="4087143" y="122151"/>
                  <a:pt x="4117166" y="130052"/>
                </a:cubicBezTo>
                <a:cubicBezTo>
                  <a:pt x="4152984" y="139533"/>
                  <a:pt x="4196702" y="112670"/>
                  <a:pt x="4225672" y="156388"/>
                </a:cubicBezTo>
                <a:cubicBezTo>
                  <a:pt x="4231993" y="165869"/>
                  <a:pt x="4258856" y="162709"/>
                  <a:pt x="4276765" y="164289"/>
                </a:cubicBezTo>
                <a:cubicBezTo>
                  <a:pt x="4306789" y="167450"/>
                  <a:pt x="4337339" y="169557"/>
                  <a:pt x="4367889" y="172190"/>
                </a:cubicBezTo>
                <a:cubicBezTo>
                  <a:pt x="4372630" y="172717"/>
                  <a:pt x="4377897" y="177984"/>
                  <a:pt x="4381584" y="176931"/>
                </a:cubicBezTo>
                <a:cubicBezTo>
                  <a:pt x="4433203" y="162182"/>
                  <a:pt x="4483769" y="170610"/>
                  <a:pt x="4534335" y="183778"/>
                </a:cubicBezTo>
                <a:cubicBezTo>
                  <a:pt x="4546977" y="186939"/>
                  <a:pt x="4566992" y="182198"/>
                  <a:pt x="4576473" y="173770"/>
                </a:cubicBezTo>
                <a:cubicBezTo>
                  <a:pt x="4618085" y="135319"/>
                  <a:pt x="4662857" y="143220"/>
                  <a:pt x="4710789" y="156388"/>
                </a:cubicBezTo>
                <a:cubicBezTo>
                  <a:pt x="4725011" y="160602"/>
                  <a:pt x="4742393" y="157969"/>
                  <a:pt x="4757141" y="154281"/>
                </a:cubicBezTo>
                <a:cubicBezTo>
                  <a:pt x="4810867" y="141113"/>
                  <a:pt x="4851425" y="167450"/>
                  <a:pt x="4891983" y="195366"/>
                </a:cubicBezTo>
                <a:cubicBezTo>
                  <a:pt x="4893037" y="195893"/>
                  <a:pt x="4891457" y="200107"/>
                  <a:pt x="4891983" y="202214"/>
                </a:cubicBezTo>
                <a:cubicBezTo>
                  <a:pt x="4892510" y="205374"/>
                  <a:pt x="4893037" y="208534"/>
                  <a:pt x="4894090" y="215382"/>
                </a:cubicBezTo>
                <a:cubicBezTo>
                  <a:pt x="4930435" y="208008"/>
                  <a:pt x="4965199" y="197473"/>
                  <a:pt x="5000489" y="193786"/>
                </a:cubicBezTo>
                <a:cubicBezTo>
                  <a:pt x="5024192" y="191152"/>
                  <a:pt x="5046842" y="208534"/>
                  <a:pt x="5072651" y="199580"/>
                </a:cubicBezTo>
                <a:cubicBezTo>
                  <a:pt x="5088980" y="193786"/>
                  <a:pt x="5107415" y="195366"/>
                  <a:pt x="5133225" y="192733"/>
                </a:cubicBezTo>
                <a:cubicBezTo>
                  <a:pt x="5159035" y="209061"/>
                  <a:pt x="5191692" y="208534"/>
                  <a:pt x="5227509" y="187465"/>
                </a:cubicBezTo>
                <a:cubicBezTo>
                  <a:pt x="5244365" y="177457"/>
                  <a:pt x="5270701" y="170610"/>
                  <a:pt x="5287030" y="176931"/>
                </a:cubicBezTo>
                <a:cubicBezTo>
                  <a:pt x="5331801" y="193259"/>
                  <a:pt x="5376573" y="187465"/>
                  <a:pt x="5421345" y="189572"/>
                </a:cubicBezTo>
                <a:cubicBezTo>
                  <a:pt x="5472965" y="191679"/>
                  <a:pt x="5524057" y="200107"/>
                  <a:pt x="5570936" y="212748"/>
                </a:cubicBezTo>
                <a:cubicBezTo>
                  <a:pt x="5586738" y="225916"/>
                  <a:pt x="5603066" y="239611"/>
                  <a:pt x="5623082" y="256467"/>
                </a:cubicBezTo>
                <a:cubicBezTo>
                  <a:pt x="5623609" y="258574"/>
                  <a:pt x="5626243" y="268581"/>
                  <a:pt x="5629403" y="278589"/>
                </a:cubicBezTo>
                <a:cubicBezTo>
                  <a:pt x="5642571" y="274375"/>
                  <a:pt x="5655739" y="270162"/>
                  <a:pt x="5677335" y="263314"/>
                </a:cubicBezTo>
                <a:cubicBezTo>
                  <a:pt x="5685236" y="266475"/>
                  <a:pt x="5682602" y="302292"/>
                  <a:pt x="5718947" y="288597"/>
                </a:cubicBezTo>
                <a:cubicBezTo>
                  <a:pt x="5737909" y="281223"/>
                  <a:pt x="5772146" y="289651"/>
                  <a:pt x="5764772" y="330735"/>
                </a:cubicBezTo>
                <a:cubicBezTo>
                  <a:pt x="5778467" y="329682"/>
                  <a:pt x="5789528" y="329682"/>
                  <a:pt x="5799536" y="327575"/>
                </a:cubicBezTo>
                <a:cubicBezTo>
                  <a:pt x="5827979" y="321254"/>
                  <a:pt x="5851682" y="319674"/>
                  <a:pt x="5840094" y="361812"/>
                </a:cubicBezTo>
                <a:cubicBezTo>
                  <a:pt x="5839041" y="365499"/>
                  <a:pt x="5844308" y="373927"/>
                  <a:pt x="5848522" y="376561"/>
                </a:cubicBezTo>
                <a:cubicBezTo>
                  <a:pt x="5872751" y="390782"/>
                  <a:pt x="5943333" y="381828"/>
                  <a:pt x="5964928" y="362339"/>
                </a:cubicBezTo>
                <a:cubicBezTo>
                  <a:pt x="5970196" y="357598"/>
                  <a:pt x="5975990" y="351278"/>
                  <a:pt x="5978097" y="344957"/>
                </a:cubicBezTo>
                <a:cubicBezTo>
                  <a:pt x="5992845" y="298605"/>
                  <a:pt x="6026556" y="277536"/>
                  <a:pt x="6072908" y="272795"/>
                </a:cubicBezTo>
                <a:cubicBezTo>
                  <a:pt x="6077648" y="272269"/>
                  <a:pt x="6084496" y="271742"/>
                  <a:pt x="6087130" y="268581"/>
                </a:cubicBezTo>
                <a:cubicBezTo>
                  <a:pt x="6110832" y="236978"/>
                  <a:pt x="6146650" y="249092"/>
                  <a:pt x="6170880" y="255413"/>
                </a:cubicBezTo>
                <a:cubicBezTo>
                  <a:pt x="6214071" y="266475"/>
                  <a:pt x="6225132" y="239611"/>
                  <a:pt x="6238827" y="213802"/>
                </a:cubicBezTo>
                <a:cubicBezTo>
                  <a:pt x="6273064" y="150594"/>
                  <a:pt x="6329425" y="117410"/>
                  <a:pt x="6395266" y="106876"/>
                </a:cubicBezTo>
                <a:cubicBezTo>
                  <a:pt x="6433190" y="100555"/>
                  <a:pt x="6474801" y="115830"/>
                  <a:pt x="6514833" y="121098"/>
                </a:cubicBezTo>
                <a:cubicBezTo>
                  <a:pt x="6535375" y="123731"/>
                  <a:pt x="6556444" y="124258"/>
                  <a:pt x="6576987" y="127945"/>
                </a:cubicBezTo>
                <a:cubicBezTo>
                  <a:pt x="6591735" y="130579"/>
                  <a:pt x="6605430" y="138480"/>
                  <a:pt x="6620178" y="141640"/>
                </a:cubicBezTo>
                <a:cubicBezTo>
                  <a:pt x="6633873" y="144800"/>
                  <a:pt x="6649148" y="150068"/>
                  <a:pt x="6661263" y="146381"/>
                </a:cubicBezTo>
                <a:cubicBezTo>
                  <a:pt x="6714463" y="130579"/>
                  <a:pt x="6756601" y="154808"/>
                  <a:pt x="6799266" y="179038"/>
                </a:cubicBezTo>
                <a:cubicBezTo>
                  <a:pt x="6824549" y="193786"/>
                  <a:pt x="6849832" y="209061"/>
                  <a:pt x="6875641" y="223810"/>
                </a:cubicBezTo>
                <a:cubicBezTo>
                  <a:pt x="6888810" y="231184"/>
                  <a:pt x="6883542" y="272795"/>
                  <a:pt x="6918306" y="238031"/>
                </a:cubicBezTo>
                <a:cubicBezTo>
                  <a:pt x="6920940" y="293338"/>
                  <a:pt x="6963078" y="290704"/>
                  <a:pt x="6992048" y="291231"/>
                </a:cubicBezTo>
                <a:cubicBezTo>
                  <a:pt x="7017331" y="291757"/>
                  <a:pt x="7024706" y="299658"/>
                  <a:pt x="7030500" y="319147"/>
                </a:cubicBezTo>
                <a:cubicBezTo>
                  <a:pt x="7042087" y="360232"/>
                  <a:pt x="7065264" y="378668"/>
                  <a:pt x="7111616" y="373400"/>
                </a:cubicBezTo>
                <a:cubicBezTo>
                  <a:pt x="7128998" y="371293"/>
                  <a:pt x="7149540" y="392889"/>
                  <a:pt x="7167976" y="404477"/>
                </a:cubicBezTo>
                <a:cubicBezTo>
                  <a:pt x="7177984" y="410798"/>
                  <a:pt x="7185884" y="420806"/>
                  <a:pt x="7196419" y="423966"/>
                </a:cubicBezTo>
                <a:cubicBezTo>
                  <a:pt x="7220648" y="431867"/>
                  <a:pt x="7245932" y="437661"/>
                  <a:pt x="7271214" y="442402"/>
                </a:cubicBezTo>
                <a:cubicBezTo>
                  <a:pt x="7278062" y="443455"/>
                  <a:pt x="7288070" y="440295"/>
                  <a:pt x="7293337" y="435028"/>
                </a:cubicBezTo>
                <a:cubicBezTo>
                  <a:pt x="7322834" y="405531"/>
                  <a:pt x="7356018" y="400790"/>
                  <a:pt x="7394469" y="414485"/>
                </a:cubicBezTo>
                <a:cubicBezTo>
                  <a:pt x="7415538" y="421859"/>
                  <a:pt x="7438187" y="425020"/>
                  <a:pt x="7457149" y="435554"/>
                </a:cubicBezTo>
                <a:cubicBezTo>
                  <a:pt x="7491913" y="453990"/>
                  <a:pt x="7491387" y="472952"/>
                  <a:pt x="7457676" y="494548"/>
                </a:cubicBezTo>
                <a:cubicBezTo>
                  <a:pt x="7437661" y="507716"/>
                  <a:pt x="7417645" y="521938"/>
                  <a:pt x="7390782" y="539846"/>
                </a:cubicBezTo>
                <a:cubicBezTo>
                  <a:pt x="7434500" y="576191"/>
                  <a:pt x="7470844" y="605687"/>
                  <a:pt x="7506135" y="636764"/>
                </a:cubicBezTo>
                <a:cubicBezTo>
                  <a:pt x="7518250" y="647826"/>
                  <a:pt x="7524571" y="664681"/>
                  <a:pt x="7535632" y="677322"/>
                </a:cubicBezTo>
                <a:cubicBezTo>
                  <a:pt x="7544586" y="687330"/>
                  <a:pt x="7556175" y="695231"/>
                  <a:pt x="7574083" y="711033"/>
                </a:cubicBezTo>
                <a:cubicBezTo>
                  <a:pt x="7574083" y="747377"/>
                  <a:pt x="7574083" y="794783"/>
                  <a:pt x="7574083" y="843769"/>
                </a:cubicBezTo>
                <a:cubicBezTo>
                  <a:pt x="7593046" y="845875"/>
                  <a:pt x="7607267" y="846929"/>
                  <a:pt x="7622016" y="848509"/>
                </a:cubicBezTo>
                <a:cubicBezTo>
                  <a:pt x="7611481" y="927518"/>
                  <a:pt x="7617802" y="943320"/>
                  <a:pt x="7668894" y="962809"/>
                </a:cubicBezTo>
                <a:cubicBezTo>
                  <a:pt x="7668894" y="986512"/>
                  <a:pt x="7668894" y="1010215"/>
                  <a:pt x="7668894" y="1034971"/>
                </a:cubicBezTo>
                <a:cubicBezTo>
                  <a:pt x="7677322" y="1035498"/>
                  <a:pt x="7690490" y="1036024"/>
                  <a:pt x="7700498" y="1036551"/>
                </a:cubicBezTo>
                <a:cubicBezTo>
                  <a:pt x="7697337" y="1056040"/>
                  <a:pt x="7687857" y="1079216"/>
                  <a:pt x="7693651" y="1084483"/>
                </a:cubicBezTo>
                <a:cubicBezTo>
                  <a:pt x="7710506" y="1098705"/>
                  <a:pt x="7719460" y="1133469"/>
                  <a:pt x="7754751" y="1115560"/>
                </a:cubicBezTo>
                <a:cubicBezTo>
                  <a:pt x="7761071" y="1112400"/>
                  <a:pt x="7774240" y="1122408"/>
                  <a:pt x="7784247" y="1126622"/>
                </a:cubicBezTo>
                <a:cubicBezTo>
                  <a:pt x="7776347" y="1132416"/>
                  <a:pt x="7768972" y="1138736"/>
                  <a:pt x="7760545" y="1144004"/>
                </a:cubicBezTo>
                <a:cubicBezTo>
                  <a:pt x="7744743" y="1153485"/>
                  <a:pt x="7727361" y="1159805"/>
                  <a:pt x="7713139" y="1170867"/>
                </a:cubicBezTo>
                <a:cubicBezTo>
                  <a:pt x="7707345" y="1175607"/>
                  <a:pt x="7704185" y="1190356"/>
                  <a:pt x="7706819" y="1197730"/>
                </a:cubicBezTo>
                <a:cubicBezTo>
                  <a:pt x="7709979" y="1205104"/>
                  <a:pt x="7721567" y="1211952"/>
                  <a:pt x="7730521" y="1214058"/>
                </a:cubicBezTo>
                <a:cubicBezTo>
                  <a:pt x="7752117" y="1218799"/>
                  <a:pt x="7774767" y="1220379"/>
                  <a:pt x="7802683" y="1224066"/>
                </a:cubicBezTo>
                <a:cubicBezTo>
                  <a:pt x="7751064" y="1273579"/>
                  <a:pt x="7806897" y="1312030"/>
                  <a:pt x="7814798" y="1358382"/>
                </a:cubicBezTo>
                <a:cubicBezTo>
                  <a:pt x="7834287" y="1358909"/>
                  <a:pt x="7861150" y="1357328"/>
                  <a:pt x="7860096" y="1396833"/>
                </a:cubicBezTo>
                <a:cubicBezTo>
                  <a:pt x="7860096" y="1403154"/>
                  <a:pt x="7879059" y="1410001"/>
                  <a:pt x="7896967" y="1422116"/>
                </a:cubicBezTo>
                <a:cubicBezTo>
                  <a:pt x="7893807" y="1447399"/>
                  <a:pt x="7887486" y="1478476"/>
                  <a:pt x="7886433" y="1509553"/>
                </a:cubicBezTo>
                <a:cubicBezTo>
                  <a:pt x="7886433" y="1518507"/>
                  <a:pt x="7902761" y="1535889"/>
                  <a:pt x="7909609" y="1534836"/>
                </a:cubicBezTo>
                <a:cubicBezTo>
                  <a:pt x="7925411" y="1532729"/>
                  <a:pt x="7949114" y="1524828"/>
                  <a:pt x="7953327" y="1513240"/>
                </a:cubicBezTo>
                <a:cubicBezTo>
                  <a:pt x="7970709" y="1464781"/>
                  <a:pt x="8008634" y="1483217"/>
                  <a:pt x="8039184" y="1483743"/>
                </a:cubicBezTo>
                <a:cubicBezTo>
                  <a:pt x="8057093" y="1484270"/>
                  <a:pt x="8074475" y="1496385"/>
                  <a:pt x="8092910" y="1497438"/>
                </a:cubicBezTo>
                <a:cubicBezTo>
                  <a:pt x="8131888" y="1500072"/>
                  <a:pt x="8147163" y="1525881"/>
                  <a:pt x="8142423" y="1556959"/>
                </a:cubicBezTo>
                <a:cubicBezTo>
                  <a:pt x="8138736" y="1580661"/>
                  <a:pt x="8123461" y="1608578"/>
                  <a:pt x="8104498" y="1621746"/>
                </a:cubicBezTo>
                <a:cubicBezTo>
                  <a:pt x="8081849" y="1637548"/>
                  <a:pt x="8049719" y="1643342"/>
                  <a:pt x="8020749" y="1645976"/>
                </a:cubicBezTo>
                <a:cubicBezTo>
                  <a:pt x="8002840" y="1647556"/>
                  <a:pt x="7984404" y="1633861"/>
                  <a:pt x="7962282" y="1625433"/>
                </a:cubicBezTo>
                <a:cubicBezTo>
                  <a:pt x="7959122" y="1632281"/>
                  <a:pt x="7952800" y="1643869"/>
                  <a:pt x="7949640" y="1650716"/>
                </a:cubicBezTo>
                <a:cubicBezTo>
                  <a:pt x="7975977" y="1683373"/>
                  <a:pt x="7995465" y="1718664"/>
                  <a:pt x="8024963" y="1740260"/>
                </a:cubicBezTo>
                <a:cubicBezTo>
                  <a:pt x="8048665" y="1757115"/>
                  <a:pt x="8084483" y="1762909"/>
                  <a:pt x="8115033" y="1763436"/>
                </a:cubicBezTo>
                <a:cubicBezTo>
                  <a:pt x="8158751" y="1763963"/>
                  <a:pt x="8182981" y="1773444"/>
                  <a:pt x="8191409" y="1814529"/>
                </a:cubicBezTo>
                <a:cubicBezTo>
                  <a:pt x="8198783" y="1851399"/>
                  <a:pt x="8227753" y="1866148"/>
                  <a:pt x="8253562" y="1883530"/>
                </a:cubicBezTo>
                <a:cubicBezTo>
                  <a:pt x="8269891" y="1894591"/>
                  <a:pt x="8293067" y="1895645"/>
                  <a:pt x="8310449" y="1905652"/>
                </a:cubicBezTo>
                <a:cubicBezTo>
                  <a:pt x="8322037" y="1912500"/>
                  <a:pt x="8337312" y="1927775"/>
                  <a:pt x="8336259" y="1937783"/>
                </a:cubicBezTo>
                <a:cubicBezTo>
                  <a:pt x="8334678" y="1948844"/>
                  <a:pt x="8316770" y="1957798"/>
                  <a:pt x="8303601" y="1970440"/>
                </a:cubicBezTo>
                <a:cubicBezTo>
                  <a:pt x="8304655" y="2021533"/>
                  <a:pt x="8304655" y="2023639"/>
                  <a:pt x="8293594" y="2031014"/>
                </a:cubicBezTo>
                <a:cubicBezTo>
                  <a:pt x="8317823" y="2039441"/>
                  <a:pt x="8340472" y="2047342"/>
                  <a:pt x="8368916" y="2056823"/>
                </a:cubicBezTo>
                <a:cubicBezTo>
                  <a:pt x="8361015" y="2067358"/>
                  <a:pt x="8356801" y="2076839"/>
                  <a:pt x="8349954" y="2081053"/>
                </a:cubicBezTo>
                <a:cubicBezTo>
                  <a:pt x="8277265" y="2124245"/>
                  <a:pt x="8286746" y="2172704"/>
                  <a:pt x="8330465" y="2221689"/>
                </a:cubicBezTo>
                <a:cubicBezTo>
                  <a:pt x="8352061" y="2245919"/>
                  <a:pt x="8358381" y="2284370"/>
                  <a:pt x="8368389" y="2317554"/>
                </a:cubicBezTo>
                <a:cubicBezTo>
                  <a:pt x="8371023" y="2326508"/>
                  <a:pt x="8362595" y="2342310"/>
                  <a:pt x="8354168" y="2349684"/>
                </a:cubicBezTo>
                <a:cubicBezTo>
                  <a:pt x="8329938" y="2371280"/>
                  <a:pt x="8303601" y="2390769"/>
                  <a:pt x="8273051" y="2414472"/>
                </a:cubicBezTo>
                <a:cubicBezTo>
                  <a:pt x="8267784" y="2389716"/>
                  <a:pt x="8262517" y="2361272"/>
                  <a:pt x="8256196" y="2330722"/>
                </a:cubicBezTo>
                <a:cubicBezTo>
                  <a:pt x="8244081" y="2348631"/>
                  <a:pt x="8234073" y="2363379"/>
                  <a:pt x="8222486" y="2380235"/>
                </a:cubicBezTo>
                <a:cubicBezTo>
                  <a:pt x="8233020" y="2392349"/>
                  <a:pt x="8245135" y="2406044"/>
                  <a:pt x="8256723" y="2419212"/>
                </a:cubicBezTo>
                <a:cubicBezTo>
                  <a:pt x="8239867" y="2449763"/>
                  <a:pt x="8219852" y="2476626"/>
                  <a:pt x="8209844" y="2507176"/>
                </a:cubicBezTo>
                <a:cubicBezTo>
                  <a:pt x="8204577" y="2523505"/>
                  <a:pt x="8216165" y="2545100"/>
                  <a:pt x="8221432" y="2569857"/>
                </a:cubicBezTo>
                <a:cubicBezTo>
                  <a:pt x="8206684" y="2583025"/>
                  <a:pt x="8197202" y="2602514"/>
                  <a:pt x="8216165" y="2631484"/>
                </a:cubicBezTo>
                <a:cubicBezTo>
                  <a:pt x="8227753" y="2648866"/>
                  <a:pt x="8228806" y="2673622"/>
                  <a:pt x="8235127" y="2694691"/>
                </a:cubicBezTo>
                <a:cubicBezTo>
                  <a:pt x="8237234" y="2702592"/>
                  <a:pt x="8238288" y="2712073"/>
                  <a:pt x="8243028" y="2718921"/>
                </a:cubicBezTo>
                <a:cubicBezTo>
                  <a:pt x="8271471" y="2760532"/>
                  <a:pt x="8270944" y="2786869"/>
                  <a:pt x="8239867" y="2826900"/>
                </a:cubicBezTo>
                <a:cubicBezTo>
                  <a:pt x="8223012" y="2848496"/>
                  <a:pt x="8209844" y="2875359"/>
                  <a:pt x="8189302" y="2892741"/>
                </a:cubicBezTo>
                <a:cubicBezTo>
                  <a:pt x="8151377" y="2925398"/>
                  <a:pt x="8116086" y="2959635"/>
                  <a:pt x="8057093" y="2963849"/>
                </a:cubicBezTo>
                <a:cubicBezTo>
                  <a:pt x="8022329" y="2966483"/>
                  <a:pt x="7988618" y="3003881"/>
                  <a:pt x="7957015" y="3029164"/>
                </a:cubicBezTo>
                <a:cubicBezTo>
                  <a:pt x="7935419" y="3046546"/>
                  <a:pt x="7918563" y="3063401"/>
                  <a:pt x="7889067" y="3042858"/>
                </a:cubicBezTo>
                <a:cubicBezTo>
                  <a:pt x="7882219" y="3038118"/>
                  <a:pt x="7865364" y="3042858"/>
                  <a:pt x="7856410" y="3048653"/>
                </a:cubicBezTo>
                <a:cubicBezTo>
                  <a:pt x="7841661" y="3058134"/>
                  <a:pt x="7829019" y="3071302"/>
                  <a:pt x="7817958" y="3084470"/>
                </a:cubicBezTo>
                <a:cubicBezTo>
                  <a:pt x="7813218" y="3090264"/>
                  <a:pt x="7813218" y="3102379"/>
                  <a:pt x="7815325" y="3109753"/>
                </a:cubicBezTo>
                <a:cubicBezTo>
                  <a:pt x="7818485" y="3118180"/>
                  <a:pt x="7826912" y="3124501"/>
                  <a:pt x="7832707" y="3131876"/>
                </a:cubicBezTo>
                <a:cubicBezTo>
                  <a:pt x="7822172" y="3135563"/>
                  <a:pt x="7811638" y="3138723"/>
                  <a:pt x="7801630" y="3142410"/>
                </a:cubicBezTo>
                <a:cubicBezTo>
                  <a:pt x="7798470" y="3143464"/>
                  <a:pt x="7795309" y="3145570"/>
                  <a:pt x="7786355" y="3150838"/>
                </a:cubicBezTo>
                <a:cubicBezTo>
                  <a:pt x="7799523" y="3157685"/>
                  <a:pt x="7809004" y="3162426"/>
                  <a:pt x="7826912" y="3171907"/>
                </a:cubicBezTo>
                <a:cubicBezTo>
                  <a:pt x="7807424" y="3179808"/>
                  <a:pt x="7793202" y="3185602"/>
                  <a:pt x="7785828" y="3188762"/>
                </a:cubicBezTo>
                <a:cubicBezTo>
                  <a:pt x="7741583" y="3228793"/>
                  <a:pt x="7729468" y="3289894"/>
                  <a:pt x="7668367" y="3308330"/>
                </a:cubicBezTo>
                <a:cubicBezTo>
                  <a:pt x="7616221" y="3324131"/>
                  <a:pt x="7565655" y="3344674"/>
                  <a:pt x="7510875" y="3364690"/>
                </a:cubicBezTo>
                <a:cubicBezTo>
                  <a:pt x="7505608" y="3347834"/>
                  <a:pt x="7501395" y="3333086"/>
                  <a:pt x="7494547" y="3312017"/>
                </a:cubicBezTo>
                <a:cubicBezTo>
                  <a:pt x="7439767" y="3357315"/>
                  <a:pt x="7387622" y="3412622"/>
                  <a:pt x="7303872" y="3383652"/>
                </a:cubicBezTo>
                <a:cubicBezTo>
                  <a:pt x="7273321" y="3402087"/>
                  <a:pt x="7238557" y="3423156"/>
                  <a:pt x="7201686" y="3445279"/>
                </a:cubicBezTo>
                <a:cubicBezTo>
                  <a:pt x="7215381" y="3467401"/>
                  <a:pt x="7264894" y="3470035"/>
                  <a:pt x="7232237" y="3512173"/>
                </a:cubicBezTo>
                <a:cubicBezTo>
                  <a:pt x="7283329" y="3542724"/>
                  <a:pt x="7333368" y="3571167"/>
                  <a:pt x="7381827" y="3601717"/>
                </a:cubicBezTo>
                <a:cubicBezTo>
                  <a:pt x="7409744" y="3619626"/>
                  <a:pt x="7440294" y="3637535"/>
                  <a:pt x="7460310" y="3662817"/>
                </a:cubicBezTo>
                <a:cubicBezTo>
                  <a:pt x="7481379" y="3689680"/>
                  <a:pt x="7490334" y="3725498"/>
                  <a:pt x="7504555" y="3757629"/>
                </a:cubicBezTo>
                <a:cubicBezTo>
                  <a:pt x="7506662" y="3761842"/>
                  <a:pt x="7507715" y="3766583"/>
                  <a:pt x="7509296" y="3771323"/>
                </a:cubicBezTo>
                <a:cubicBezTo>
                  <a:pt x="7512983" y="3786599"/>
                  <a:pt x="7516670" y="3802400"/>
                  <a:pt x="7515616" y="3819256"/>
                </a:cubicBezTo>
                <a:cubicBezTo>
                  <a:pt x="7562495" y="3867188"/>
                  <a:pt x="7545640" y="3958839"/>
                  <a:pt x="7515616" y="4007824"/>
                </a:cubicBezTo>
                <a:cubicBezTo>
                  <a:pt x="7487700" y="4053123"/>
                  <a:pt x="7463470" y="4101055"/>
                  <a:pt x="7439767" y="4148461"/>
                </a:cubicBezTo>
                <a:cubicBezTo>
                  <a:pt x="7435554" y="4156888"/>
                  <a:pt x="7440821" y="4169530"/>
                  <a:pt x="7441874" y="4183225"/>
                </a:cubicBezTo>
                <a:cubicBezTo>
                  <a:pt x="7389728" y="4190072"/>
                  <a:pt x="7381827" y="4240111"/>
                  <a:pt x="7361812" y="4276982"/>
                </a:cubicBezTo>
                <a:cubicBezTo>
                  <a:pt x="7346010" y="4306479"/>
                  <a:pt x="7336002" y="4337030"/>
                  <a:pt x="7298604" y="4347038"/>
                </a:cubicBezTo>
                <a:cubicBezTo>
                  <a:pt x="7286489" y="4350198"/>
                  <a:pt x="7275428" y="4361259"/>
                  <a:pt x="7265947" y="4370740"/>
                </a:cubicBezTo>
                <a:cubicBezTo>
                  <a:pt x="7222229" y="4414459"/>
                  <a:pt x="7174297" y="4452910"/>
                  <a:pt x="7121624" y="4485567"/>
                </a:cubicBezTo>
                <a:cubicBezTo>
                  <a:pt x="7105822" y="4495048"/>
                  <a:pt x="7088966" y="4511903"/>
                  <a:pt x="7109509" y="4532446"/>
                </a:cubicBezTo>
                <a:cubicBezTo>
                  <a:pt x="7103715" y="4562996"/>
                  <a:pt x="7052095" y="4562469"/>
                  <a:pt x="7063157" y="4606714"/>
                </a:cubicBezTo>
                <a:cubicBezTo>
                  <a:pt x="7064737" y="4612508"/>
                  <a:pt x="7032607" y="4626203"/>
                  <a:pt x="7016278" y="4636738"/>
                </a:cubicBezTo>
                <a:cubicBezTo>
                  <a:pt x="7020492" y="4652540"/>
                  <a:pt x="7024706" y="4667288"/>
                  <a:pt x="7028393" y="4681510"/>
                </a:cubicBezTo>
                <a:cubicBezTo>
                  <a:pt x="7031553" y="4682563"/>
                  <a:pt x="7034714" y="4685197"/>
                  <a:pt x="7035767" y="4684144"/>
                </a:cubicBezTo>
                <a:cubicBezTo>
                  <a:pt x="7067371" y="4666235"/>
                  <a:pt x="7091600" y="4680456"/>
                  <a:pt x="7120570" y="4695731"/>
                </a:cubicBezTo>
                <a:cubicBezTo>
                  <a:pt x="7138479" y="4705213"/>
                  <a:pt x="7167449" y="4693098"/>
                  <a:pt x="7191678" y="4692044"/>
                </a:cubicBezTo>
                <a:cubicBezTo>
                  <a:pt x="7206427" y="4691518"/>
                  <a:pt x="7221702" y="4693098"/>
                  <a:pt x="7236450" y="4694678"/>
                </a:cubicBezTo>
                <a:cubicBezTo>
                  <a:pt x="7241191" y="4695205"/>
                  <a:pt x="7245405" y="4701526"/>
                  <a:pt x="7249092" y="4700999"/>
                </a:cubicBezTo>
                <a:cubicBezTo>
                  <a:pt x="7321781" y="4690991"/>
                  <a:pt x="7358124" y="4754725"/>
                  <a:pt x="7412378" y="4781588"/>
                </a:cubicBezTo>
                <a:cubicBezTo>
                  <a:pt x="7448722" y="4798970"/>
                  <a:pt x="7487173" y="4824253"/>
                  <a:pt x="7524571" y="4824253"/>
                </a:cubicBezTo>
                <a:cubicBezTo>
                  <a:pt x="7563022" y="4824253"/>
                  <a:pt x="7592518" y="4840055"/>
                  <a:pt x="7626229" y="4848482"/>
                </a:cubicBezTo>
                <a:cubicBezTo>
                  <a:pt x="7668894" y="4859017"/>
                  <a:pt x="7702605" y="4896942"/>
                  <a:pt x="7753698" y="4883773"/>
                </a:cubicBezTo>
                <a:cubicBezTo>
                  <a:pt x="7767919" y="4880086"/>
                  <a:pt x="7790041" y="4889041"/>
                  <a:pt x="7801630" y="4899575"/>
                </a:cubicBezTo>
                <a:cubicBezTo>
                  <a:pt x="7850615" y="4943820"/>
                  <a:pt x="7910662" y="4926965"/>
                  <a:pt x="7966495" y="4934866"/>
                </a:cubicBezTo>
                <a:cubicBezTo>
                  <a:pt x="7974396" y="4935920"/>
                  <a:pt x="7982297" y="4937500"/>
                  <a:pt x="7989145" y="4941187"/>
                </a:cubicBezTo>
                <a:cubicBezTo>
                  <a:pt x="8009687" y="4951721"/>
                  <a:pt x="8029703" y="4962256"/>
                  <a:pt x="8049192" y="4974371"/>
                </a:cubicBezTo>
                <a:cubicBezTo>
                  <a:pt x="8070788" y="4987539"/>
                  <a:pt x="8100811" y="4983852"/>
                  <a:pt x="8115033" y="5016509"/>
                </a:cubicBezTo>
                <a:cubicBezTo>
                  <a:pt x="8120827" y="5029677"/>
                  <a:pt x="8157171" y="5033364"/>
                  <a:pt x="8179820" y="5033364"/>
                </a:cubicBezTo>
                <a:cubicBezTo>
                  <a:pt x="8200889" y="5033891"/>
                  <a:pt x="8213531" y="5033364"/>
                  <a:pt x="8206684" y="5059174"/>
                </a:cubicBezTo>
                <a:cubicBezTo>
                  <a:pt x="8221958" y="5058647"/>
                  <a:pt x="8237760" y="5057594"/>
                  <a:pt x="8254089" y="5057067"/>
                </a:cubicBezTo>
                <a:cubicBezTo>
                  <a:pt x="8257776" y="5066548"/>
                  <a:pt x="8259357" y="5076029"/>
                  <a:pt x="8264624" y="5082876"/>
                </a:cubicBezTo>
                <a:cubicBezTo>
                  <a:pt x="8284113" y="5109740"/>
                  <a:pt x="8310976" y="5132916"/>
                  <a:pt x="8324144" y="5162413"/>
                </a:cubicBezTo>
                <a:cubicBezTo>
                  <a:pt x="8345213" y="5209291"/>
                  <a:pt x="8324144" y="5256697"/>
                  <a:pt x="8313083" y="5303049"/>
                </a:cubicBezTo>
                <a:cubicBezTo>
                  <a:pt x="8310449" y="5313584"/>
                  <a:pt x="8306762" y="5323591"/>
                  <a:pt x="8303601" y="5334126"/>
                </a:cubicBezTo>
                <a:cubicBezTo>
                  <a:pt x="8302022" y="5338867"/>
                  <a:pt x="8301495" y="5344134"/>
                  <a:pt x="8298861" y="5347294"/>
                </a:cubicBezTo>
                <a:cubicBezTo>
                  <a:pt x="8265677" y="5381531"/>
                  <a:pt x="8234600" y="5418929"/>
                  <a:pt x="8197729" y="5448953"/>
                </a:cubicBezTo>
                <a:cubicBezTo>
                  <a:pt x="8172447" y="5469495"/>
                  <a:pt x="8139262" y="5480556"/>
                  <a:pt x="8108712" y="5494778"/>
                </a:cubicBezTo>
                <a:cubicBezTo>
                  <a:pt x="8067101" y="5514267"/>
                  <a:pt x="8024963" y="5532702"/>
                  <a:pt x="7982297" y="5550611"/>
                </a:cubicBezTo>
                <a:cubicBezTo>
                  <a:pt x="7926991" y="5573787"/>
                  <a:pt x="7870104" y="5593803"/>
                  <a:pt x="7815851" y="5619613"/>
                </a:cubicBezTo>
                <a:cubicBezTo>
                  <a:pt x="7752117" y="5650163"/>
                  <a:pt x="7683116" y="5657010"/>
                  <a:pt x="7616221" y="5673339"/>
                </a:cubicBezTo>
                <a:cubicBezTo>
                  <a:pt x="7580931" y="5682293"/>
                  <a:pt x="7549853" y="5708630"/>
                  <a:pt x="7517197" y="5727592"/>
                </a:cubicBezTo>
                <a:cubicBezTo>
                  <a:pt x="7505608" y="5733912"/>
                  <a:pt x="7495601" y="5744447"/>
                  <a:pt x="7483486" y="5747080"/>
                </a:cubicBezTo>
                <a:cubicBezTo>
                  <a:pt x="7455569" y="5753402"/>
                  <a:pt x="7426072" y="5753402"/>
                  <a:pt x="7398683" y="5761303"/>
                </a:cubicBezTo>
                <a:cubicBezTo>
                  <a:pt x="7360231" y="5772364"/>
                  <a:pt x="7321781" y="5786058"/>
                  <a:pt x="7284910" y="5801334"/>
                </a:cubicBezTo>
                <a:cubicBezTo>
                  <a:pt x="7224862" y="5826090"/>
                  <a:pt x="7166922" y="5854007"/>
                  <a:pt x="7106349" y="5877709"/>
                </a:cubicBezTo>
                <a:cubicBezTo>
                  <a:pt x="7072111" y="5890878"/>
                  <a:pt x="7035240" y="5896671"/>
                  <a:pt x="7000476" y="5908786"/>
                </a:cubicBezTo>
                <a:cubicBezTo>
                  <a:pt x="6989942" y="5912473"/>
                  <a:pt x="6983621" y="5926695"/>
                  <a:pt x="6973086" y="5931963"/>
                </a:cubicBezTo>
                <a:cubicBezTo>
                  <a:pt x="6950964" y="5942497"/>
                  <a:pt x="6927261" y="5948291"/>
                  <a:pt x="6905138" y="5958826"/>
                </a:cubicBezTo>
                <a:cubicBezTo>
                  <a:pt x="6866687" y="5977261"/>
                  <a:pt x="6829816" y="5997804"/>
                  <a:pt x="6791892" y="6016766"/>
                </a:cubicBezTo>
                <a:cubicBezTo>
                  <a:pt x="6781884" y="6021506"/>
                  <a:pt x="6769769" y="6021506"/>
                  <a:pt x="6758708" y="6023613"/>
                </a:cubicBezTo>
                <a:cubicBezTo>
                  <a:pt x="6751860" y="6025193"/>
                  <a:pt x="6743959" y="6025193"/>
                  <a:pt x="6737639" y="6027827"/>
                </a:cubicBezTo>
                <a:cubicBezTo>
                  <a:pt x="6665477" y="6058904"/>
                  <a:pt x="6591735" y="6087347"/>
                  <a:pt x="6522207" y="6123164"/>
                </a:cubicBezTo>
                <a:cubicBezTo>
                  <a:pt x="6484283" y="6142654"/>
                  <a:pt x="6446358" y="6134753"/>
                  <a:pt x="6408434" y="6140547"/>
                </a:cubicBezTo>
                <a:cubicBezTo>
                  <a:pt x="6391578" y="6143180"/>
                  <a:pt x="6372616" y="6153715"/>
                  <a:pt x="6361555" y="6166357"/>
                </a:cubicBezTo>
                <a:cubicBezTo>
                  <a:pt x="6329425" y="6203228"/>
                  <a:pt x="6304141" y="6206914"/>
                  <a:pt x="6264637" y="6179525"/>
                </a:cubicBezTo>
                <a:cubicBezTo>
                  <a:pt x="6256209" y="6173730"/>
                  <a:pt x="6238300" y="6176891"/>
                  <a:pt x="6226186" y="6180578"/>
                </a:cubicBezTo>
                <a:cubicBezTo>
                  <a:pt x="6204063" y="6186898"/>
                  <a:pt x="6182994" y="6196380"/>
                  <a:pt x="6161925" y="6204281"/>
                </a:cubicBezTo>
                <a:cubicBezTo>
                  <a:pt x="6161925" y="6202700"/>
                  <a:pt x="6162979" y="6210601"/>
                  <a:pt x="6164032" y="6218502"/>
                </a:cubicBezTo>
                <a:cubicBezTo>
                  <a:pt x="6144016" y="6217449"/>
                  <a:pt x="6124527" y="6216396"/>
                  <a:pt x="6100825" y="6214815"/>
                </a:cubicBezTo>
                <a:cubicBezTo>
                  <a:pt x="6105039" y="6197960"/>
                  <a:pt x="6107145" y="6189532"/>
                  <a:pt x="6111886" y="6171097"/>
                </a:cubicBezTo>
                <a:cubicBezTo>
                  <a:pt x="6085023" y="6181105"/>
                  <a:pt x="6065534" y="6187952"/>
                  <a:pt x="6046045" y="6195327"/>
                </a:cubicBezTo>
                <a:cubicBezTo>
                  <a:pt x="6047099" y="6197960"/>
                  <a:pt x="6048152" y="6201121"/>
                  <a:pt x="6049205" y="6203754"/>
                </a:cubicBezTo>
                <a:cubicBezTo>
                  <a:pt x="6057633" y="6201121"/>
                  <a:pt x="6066061" y="6199013"/>
                  <a:pt x="6080282" y="6195327"/>
                </a:cubicBezTo>
                <a:cubicBezTo>
                  <a:pt x="6076595" y="6211128"/>
                  <a:pt x="6074488" y="6222190"/>
                  <a:pt x="6071854" y="6233777"/>
                </a:cubicBezTo>
                <a:cubicBezTo>
                  <a:pt x="6069221" y="6230617"/>
                  <a:pt x="6067114" y="6227457"/>
                  <a:pt x="6064480" y="6224823"/>
                </a:cubicBezTo>
                <a:cubicBezTo>
                  <a:pt x="6040251" y="6236411"/>
                  <a:pt x="6017075" y="6252739"/>
                  <a:pt x="5991265" y="6259061"/>
                </a:cubicBezTo>
                <a:cubicBezTo>
                  <a:pt x="5940699" y="6271175"/>
                  <a:pt x="5891714" y="6296985"/>
                  <a:pt x="5835880" y="6280130"/>
                </a:cubicBezTo>
                <a:cubicBezTo>
                  <a:pt x="5819552" y="6275389"/>
                  <a:pt x="5798482" y="6285397"/>
                  <a:pt x="5780047" y="6291191"/>
                </a:cubicBezTo>
                <a:cubicBezTo>
                  <a:pt x="5728955" y="6307519"/>
                  <a:pt x="5677862" y="6324902"/>
                  <a:pt x="5626769" y="6341230"/>
                </a:cubicBezTo>
                <a:cubicBezTo>
                  <a:pt x="5548813" y="6366513"/>
                  <a:pt x="5470858" y="6391796"/>
                  <a:pt x="5392375" y="6415499"/>
                </a:cubicBezTo>
                <a:cubicBezTo>
                  <a:pt x="5347077" y="6429193"/>
                  <a:pt x="5299671" y="6437094"/>
                  <a:pt x="5254899" y="6453423"/>
                </a:cubicBezTo>
                <a:cubicBezTo>
                  <a:pt x="5225402" y="6463958"/>
                  <a:pt x="5197486" y="6481866"/>
                  <a:pt x="5171676" y="6500302"/>
                </a:cubicBezTo>
                <a:cubicBezTo>
                  <a:pt x="5155348" y="6511890"/>
                  <a:pt x="5144813" y="6530852"/>
                  <a:pt x="5128485" y="6549288"/>
                </a:cubicBezTo>
                <a:cubicBezTo>
                  <a:pt x="5124797" y="6526111"/>
                  <a:pt x="5127958" y="6502935"/>
                  <a:pt x="5119530" y="6497668"/>
                </a:cubicBezTo>
                <a:cubicBezTo>
                  <a:pt x="5108469" y="6490821"/>
                  <a:pt x="5088453" y="6496088"/>
                  <a:pt x="5073178" y="6499248"/>
                </a:cubicBezTo>
                <a:cubicBezTo>
                  <a:pt x="5028933" y="6509256"/>
                  <a:pt x="4981527" y="6536119"/>
                  <a:pt x="4940969" y="6527692"/>
                </a:cubicBezTo>
                <a:cubicBezTo>
                  <a:pt x="4888823" y="6516631"/>
                  <a:pt x="4850899" y="6540860"/>
                  <a:pt x="4806653" y="6549288"/>
                </a:cubicBezTo>
                <a:cubicBezTo>
                  <a:pt x="4739759" y="6562456"/>
                  <a:pt x="4672338" y="6575097"/>
                  <a:pt x="4605443" y="6588266"/>
                </a:cubicBezTo>
                <a:cubicBezTo>
                  <a:pt x="4556458" y="6597746"/>
                  <a:pt x="4506418" y="6605647"/>
                  <a:pt x="4457959" y="6618289"/>
                </a:cubicBezTo>
                <a:cubicBezTo>
                  <a:pt x="4377370" y="6639358"/>
                  <a:pt x="4295201" y="6649366"/>
                  <a:pt x="4213031" y="6662534"/>
                </a:cubicBezTo>
                <a:cubicBezTo>
                  <a:pt x="4186694" y="6666748"/>
                  <a:pt x="4161411" y="6680443"/>
                  <a:pt x="4135602" y="6680970"/>
                </a:cubicBezTo>
                <a:cubicBezTo>
                  <a:pt x="4101891" y="6681496"/>
                  <a:pt x="4068180" y="6673595"/>
                  <a:pt x="4034470" y="6666748"/>
                </a:cubicBezTo>
                <a:cubicBezTo>
                  <a:pt x="4026569" y="6665168"/>
                  <a:pt x="4020248" y="6654633"/>
                  <a:pt x="4012874" y="6647259"/>
                </a:cubicBezTo>
                <a:cubicBezTo>
                  <a:pt x="3988645" y="6676756"/>
                  <a:pt x="3969683" y="6710466"/>
                  <a:pt x="3922277" y="6710466"/>
                </a:cubicBezTo>
                <a:cubicBezTo>
                  <a:pt x="3908055" y="6710466"/>
                  <a:pt x="3892780" y="6732062"/>
                  <a:pt x="3880665" y="6745758"/>
                </a:cubicBezTo>
                <a:cubicBezTo>
                  <a:pt x="3873291" y="6754185"/>
                  <a:pt x="3870657" y="6766299"/>
                  <a:pt x="3864337" y="6779995"/>
                </a:cubicBezTo>
                <a:cubicBezTo>
                  <a:pt x="3833786" y="6719948"/>
                  <a:pt x="3821145" y="6716260"/>
                  <a:pt x="3753724" y="6730482"/>
                </a:cubicBezTo>
                <a:cubicBezTo>
                  <a:pt x="3723173" y="6736803"/>
                  <a:pt x="3691043" y="6737857"/>
                  <a:pt x="3659966" y="6738910"/>
                </a:cubicBezTo>
                <a:cubicBezTo>
                  <a:pt x="3620988" y="6739963"/>
                  <a:pt x="3581484" y="6739436"/>
                  <a:pt x="3538819" y="6739436"/>
                </a:cubicBezTo>
                <a:cubicBezTo>
                  <a:pt x="3533551" y="6769987"/>
                  <a:pt x="3531971" y="6794743"/>
                  <a:pt x="3523544" y="6817919"/>
                </a:cubicBezTo>
                <a:cubicBezTo>
                  <a:pt x="3519330" y="6828980"/>
                  <a:pt x="3503528" y="6840569"/>
                  <a:pt x="3491413" y="6842675"/>
                </a:cubicBezTo>
                <a:cubicBezTo>
                  <a:pt x="3458229" y="6848469"/>
                  <a:pt x="3423992" y="6854263"/>
                  <a:pt x="3390808" y="6851630"/>
                </a:cubicBezTo>
                <a:cubicBezTo>
                  <a:pt x="3357624" y="6848996"/>
                  <a:pt x="3316540" y="6846362"/>
                  <a:pt x="3294944" y="6826347"/>
                </a:cubicBezTo>
                <a:cubicBezTo>
                  <a:pt x="3265974" y="6799484"/>
                  <a:pt x="3238057" y="6809491"/>
                  <a:pt x="3211721" y="6811071"/>
                </a:cubicBezTo>
                <a:cubicBezTo>
                  <a:pt x="3164315" y="6813178"/>
                  <a:pt x="3124810" y="6802117"/>
                  <a:pt x="3082672" y="6781048"/>
                </a:cubicBezTo>
                <a:cubicBezTo>
                  <a:pt x="3050542" y="6765246"/>
                  <a:pt x="3037374" y="6732589"/>
                  <a:pt x="3006823" y="6717314"/>
                </a:cubicBezTo>
                <a:cubicBezTo>
                  <a:pt x="2998396" y="6713100"/>
                  <a:pt x="2998396" y="6687290"/>
                  <a:pt x="2999449" y="6671488"/>
                </a:cubicBezTo>
                <a:cubicBezTo>
                  <a:pt x="3001556" y="6635671"/>
                  <a:pt x="2989968" y="6620396"/>
                  <a:pt x="2955204" y="6619343"/>
                </a:cubicBezTo>
                <a:cubicBezTo>
                  <a:pt x="2922020" y="6623556"/>
                  <a:pt x="2911486" y="6606175"/>
                  <a:pt x="2920967" y="6585105"/>
                </a:cubicBezTo>
                <a:close/>
                <a:moveTo>
                  <a:pt x="1676308" y="1289907"/>
                </a:moveTo>
                <a:cubicBezTo>
                  <a:pt x="1676835" y="1290434"/>
                  <a:pt x="1677888" y="1290961"/>
                  <a:pt x="1678415" y="1292014"/>
                </a:cubicBezTo>
                <a:cubicBezTo>
                  <a:pt x="1623108" y="1320458"/>
                  <a:pt x="1568329" y="1351535"/>
                  <a:pt x="1511442" y="1376817"/>
                </a:cubicBezTo>
                <a:cubicBezTo>
                  <a:pt x="1487739" y="1387352"/>
                  <a:pt x="1474571" y="1400520"/>
                  <a:pt x="1481419" y="1422116"/>
                </a:cubicBezTo>
                <a:cubicBezTo>
                  <a:pt x="1487739" y="1443185"/>
                  <a:pt x="1503541" y="1455300"/>
                  <a:pt x="1530404" y="1444239"/>
                </a:cubicBezTo>
                <a:cubicBezTo>
                  <a:pt x="1568329" y="1428437"/>
                  <a:pt x="1599406" y="1448979"/>
                  <a:pt x="1606780" y="1490591"/>
                </a:cubicBezTo>
                <a:cubicBezTo>
                  <a:pt x="1612574" y="1523248"/>
                  <a:pt x="1623108" y="1551164"/>
                  <a:pt x="1664193" y="1554325"/>
                </a:cubicBezTo>
                <a:cubicBezTo>
                  <a:pt x="1672621" y="1554851"/>
                  <a:pt x="1683155" y="1567493"/>
                  <a:pt x="1688423" y="1576974"/>
                </a:cubicBezTo>
                <a:cubicBezTo>
                  <a:pt x="1706332" y="1611211"/>
                  <a:pt x="1727927" y="1644922"/>
                  <a:pt x="1737935" y="1681793"/>
                </a:cubicBezTo>
                <a:cubicBezTo>
                  <a:pt x="1745836" y="1710236"/>
                  <a:pt x="1787448" y="1719717"/>
                  <a:pt x="1770592" y="1765016"/>
                </a:cubicBezTo>
                <a:cubicBezTo>
                  <a:pt x="1754790" y="1808208"/>
                  <a:pt x="1766379" y="1862461"/>
                  <a:pt x="1708438" y="1887744"/>
                </a:cubicBezTo>
                <a:cubicBezTo>
                  <a:pt x="1725294" y="1898278"/>
                  <a:pt x="1737935" y="1907233"/>
                  <a:pt x="1752157" y="1913553"/>
                </a:cubicBezTo>
                <a:cubicBezTo>
                  <a:pt x="1762691" y="1918294"/>
                  <a:pt x="1780074" y="1915660"/>
                  <a:pt x="1784814" y="1923035"/>
                </a:cubicBezTo>
                <a:cubicBezTo>
                  <a:pt x="1790608" y="1931989"/>
                  <a:pt x="1786394" y="1947264"/>
                  <a:pt x="1786394" y="1963593"/>
                </a:cubicBezTo>
                <a:cubicBezTo>
                  <a:pt x="1803776" y="1965173"/>
                  <a:pt x="1824319" y="1966753"/>
                  <a:pt x="1841701" y="1968333"/>
                </a:cubicBezTo>
                <a:cubicBezTo>
                  <a:pt x="1850655" y="1936203"/>
                  <a:pt x="1858556" y="1907759"/>
                  <a:pt x="1866457" y="1879316"/>
                </a:cubicBezTo>
                <a:cubicBezTo>
                  <a:pt x="1869617" y="1879316"/>
                  <a:pt x="1873304" y="1878789"/>
                  <a:pt x="1876465" y="1878789"/>
                </a:cubicBezTo>
                <a:cubicBezTo>
                  <a:pt x="1882259" y="1893011"/>
                  <a:pt x="1888579" y="1907759"/>
                  <a:pt x="1895954" y="1925668"/>
                </a:cubicBezTo>
                <a:cubicBezTo>
                  <a:pt x="1897534" y="1907759"/>
                  <a:pt x="1902801" y="1892484"/>
                  <a:pt x="1898587" y="1879316"/>
                </a:cubicBezTo>
                <a:cubicBezTo>
                  <a:pt x="1889106" y="1849293"/>
                  <a:pt x="1905962" y="1839285"/>
                  <a:pt x="1928611" y="1837178"/>
                </a:cubicBezTo>
                <a:cubicBezTo>
                  <a:pt x="1957581" y="1834544"/>
                  <a:pt x="1988658" y="1832964"/>
                  <a:pt x="2016574" y="1839285"/>
                </a:cubicBezTo>
                <a:cubicBezTo>
                  <a:pt x="2049231" y="1847186"/>
                  <a:pt x="2063453" y="1840338"/>
                  <a:pt x="2059766" y="1802940"/>
                </a:cubicBezTo>
                <a:cubicBezTo>
                  <a:pt x="2089790" y="1802940"/>
                  <a:pt x="2117180" y="1802940"/>
                  <a:pt x="2152997" y="1802940"/>
                </a:cubicBezTo>
                <a:cubicBezTo>
                  <a:pt x="2136668" y="1791879"/>
                  <a:pt x="2128241" y="1786085"/>
                  <a:pt x="2119813" y="1780291"/>
                </a:cubicBezTo>
                <a:cubicBezTo>
                  <a:pt x="2158264" y="1750268"/>
                  <a:pt x="2194609" y="1722351"/>
                  <a:pt x="2235167" y="1690747"/>
                </a:cubicBezTo>
                <a:cubicBezTo>
                  <a:pt x="2220418" y="1684427"/>
                  <a:pt x="2211991" y="1680740"/>
                  <a:pt x="2200929" y="1675999"/>
                </a:cubicBezTo>
                <a:cubicBezTo>
                  <a:pt x="2220945" y="1671258"/>
                  <a:pt x="2241487" y="1672312"/>
                  <a:pt x="2251495" y="1662304"/>
                </a:cubicBezTo>
                <a:cubicBezTo>
                  <a:pt x="2292580" y="1621746"/>
                  <a:pt x="2342092" y="1598570"/>
                  <a:pt x="2396872" y="1584875"/>
                </a:cubicBezTo>
                <a:cubicBezTo>
                  <a:pt x="2426896" y="1576974"/>
                  <a:pt x="2436377" y="1556959"/>
                  <a:pt x="2416361" y="1529569"/>
                </a:cubicBezTo>
                <a:cubicBezTo>
                  <a:pt x="2431109" y="1524301"/>
                  <a:pt x="2444804" y="1518507"/>
                  <a:pt x="2468507" y="1509553"/>
                </a:cubicBezTo>
                <a:cubicBezTo>
                  <a:pt x="2441644" y="1505339"/>
                  <a:pt x="2424262" y="1503232"/>
                  <a:pt x="2414254" y="1501652"/>
                </a:cubicBezTo>
                <a:cubicBezTo>
                  <a:pt x="2444278" y="1472155"/>
                  <a:pt x="2473774" y="1442658"/>
                  <a:pt x="2503798" y="1414215"/>
                </a:cubicBezTo>
                <a:cubicBezTo>
                  <a:pt x="2515386" y="1403154"/>
                  <a:pt x="2528028" y="1392619"/>
                  <a:pt x="2541722" y="1380505"/>
                </a:cubicBezTo>
                <a:cubicBezTo>
                  <a:pt x="2532768" y="1376817"/>
                  <a:pt x="2519600" y="1371023"/>
                  <a:pt x="2505905" y="1365756"/>
                </a:cubicBezTo>
                <a:cubicBezTo>
                  <a:pt x="2505905" y="1362596"/>
                  <a:pt x="2505905" y="1359962"/>
                  <a:pt x="2505905" y="1356802"/>
                </a:cubicBezTo>
                <a:cubicBezTo>
                  <a:pt x="2522234" y="1353641"/>
                  <a:pt x="2538035" y="1351008"/>
                  <a:pt x="2544356" y="1349954"/>
                </a:cubicBezTo>
                <a:cubicBezTo>
                  <a:pt x="2552784" y="1318351"/>
                  <a:pt x="2561211" y="1289381"/>
                  <a:pt x="2567532" y="1259884"/>
                </a:cubicBezTo>
                <a:cubicBezTo>
                  <a:pt x="2569112" y="1251983"/>
                  <a:pt x="2565425" y="1242502"/>
                  <a:pt x="2564372" y="1234074"/>
                </a:cubicBezTo>
                <a:cubicBezTo>
                  <a:pt x="2560685" y="1233547"/>
                  <a:pt x="2557524" y="1233547"/>
                  <a:pt x="2553837" y="1233021"/>
                </a:cubicBezTo>
                <a:cubicBezTo>
                  <a:pt x="2563845" y="1226173"/>
                  <a:pt x="2573326" y="1219326"/>
                  <a:pt x="2583334" y="1212478"/>
                </a:cubicBezTo>
                <a:cubicBezTo>
                  <a:pt x="2579647" y="1212478"/>
                  <a:pt x="2575960" y="1213005"/>
                  <a:pt x="2571746" y="1213005"/>
                </a:cubicBezTo>
                <a:cubicBezTo>
                  <a:pt x="2565952" y="1192463"/>
                  <a:pt x="2553837" y="1171393"/>
                  <a:pt x="2555417" y="1151378"/>
                </a:cubicBezTo>
                <a:cubicBezTo>
                  <a:pt x="2557524" y="1122934"/>
                  <a:pt x="2585441" y="1095545"/>
                  <a:pt x="2557524" y="1065521"/>
                </a:cubicBezTo>
                <a:cubicBezTo>
                  <a:pt x="2555417" y="1063414"/>
                  <a:pt x="2561738" y="1053933"/>
                  <a:pt x="2566479" y="1042872"/>
                </a:cubicBezTo>
                <a:cubicBezTo>
                  <a:pt x="2543303" y="1047612"/>
                  <a:pt x="2523814" y="1055513"/>
                  <a:pt x="2505378" y="1053933"/>
                </a:cubicBezTo>
                <a:cubicBezTo>
                  <a:pt x="2430056" y="1047612"/>
                  <a:pt x="2359475" y="1070262"/>
                  <a:pt x="2287313" y="1085010"/>
                </a:cubicBezTo>
                <a:cubicBezTo>
                  <a:pt x="2268350" y="1088697"/>
                  <a:pt x="2248862" y="1090277"/>
                  <a:pt x="2230953" y="1096598"/>
                </a:cubicBezTo>
                <a:cubicBezTo>
                  <a:pt x="2188815" y="1110293"/>
                  <a:pt x="2147203" y="1119247"/>
                  <a:pt x="2103485" y="1100812"/>
                </a:cubicBezTo>
                <a:cubicBezTo>
                  <a:pt x="2094530" y="1097125"/>
                  <a:pt x="2082415" y="1100285"/>
                  <a:pt x="2072408" y="1102392"/>
                </a:cubicBezTo>
                <a:cubicBezTo>
                  <a:pt x="2070301" y="1102919"/>
                  <a:pt x="2067140" y="1116087"/>
                  <a:pt x="2069247" y="1118194"/>
                </a:cubicBezTo>
                <a:cubicBezTo>
                  <a:pt x="2100851" y="1148744"/>
                  <a:pt x="2068720" y="1155065"/>
                  <a:pt x="2051339" y="1160332"/>
                </a:cubicBezTo>
                <a:cubicBezTo>
                  <a:pt x="1978123" y="1184035"/>
                  <a:pt x="1903855" y="1203524"/>
                  <a:pt x="1831166" y="1227227"/>
                </a:cubicBezTo>
                <a:cubicBezTo>
                  <a:pt x="1794295" y="1239341"/>
                  <a:pt x="1760058" y="1258304"/>
                  <a:pt x="1724240" y="1273052"/>
                </a:cubicBezTo>
                <a:cubicBezTo>
                  <a:pt x="1708438" y="1280953"/>
                  <a:pt x="1692110" y="1285167"/>
                  <a:pt x="1676308" y="1289907"/>
                </a:cubicBezTo>
                <a:close/>
                <a:moveTo>
                  <a:pt x="1456662" y="1198783"/>
                </a:moveTo>
                <a:cubicBezTo>
                  <a:pt x="1476678" y="1204577"/>
                  <a:pt x="1493007" y="1209318"/>
                  <a:pt x="1508282" y="1213532"/>
                </a:cubicBezTo>
                <a:cubicBezTo>
                  <a:pt x="1544626" y="1191409"/>
                  <a:pt x="1572016" y="1154538"/>
                  <a:pt x="1619948" y="1155592"/>
                </a:cubicBezTo>
                <a:cubicBezTo>
                  <a:pt x="1666300" y="1156118"/>
                  <a:pt x="1689476" y="1119774"/>
                  <a:pt x="1718446" y="1089751"/>
                </a:cubicBezTo>
                <a:cubicBezTo>
                  <a:pt x="1676835" y="1087644"/>
                  <a:pt x="1636803" y="1088697"/>
                  <a:pt x="1598352" y="1097125"/>
                </a:cubicBezTo>
                <a:cubicBezTo>
                  <a:pt x="1576756" y="1101865"/>
                  <a:pt x="1558321" y="1126095"/>
                  <a:pt x="1537252" y="1128728"/>
                </a:cubicBezTo>
                <a:cubicBezTo>
                  <a:pt x="1490900" y="1133996"/>
                  <a:pt x="1478258" y="1169813"/>
                  <a:pt x="1456662" y="1198783"/>
                </a:cubicBezTo>
                <a:close/>
                <a:moveTo>
                  <a:pt x="7069478" y="3357315"/>
                </a:moveTo>
                <a:cubicBezTo>
                  <a:pt x="7072638" y="3360475"/>
                  <a:pt x="7075798" y="3363636"/>
                  <a:pt x="7078958" y="3366796"/>
                </a:cubicBezTo>
                <a:cubicBezTo>
                  <a:pt x="7092127" y="3352575"/>
                  <a:pt x="7103188" y="3334139"/>
                  <a:pt x="7119517" y="3324658"/>
                </a:cubicBezTo>
                <a:cubicBezTo>
                  <a:pt x="7138479" y="3314123"/>
                  <a:pt x="7161655" y="3311490"/>
                  <a:pt x="7192732" y="3303062"/>
                </a:cubicBezTo>
                <a:cubicBezTo>
                  <a:pt x="7169029" y="3287260"/>
                  <a:pt x="7154281" y="3277252"/>
                  <a:pt x="7140059" y="3267771"/>
                </a:cubicBezTo>
                <a:cubicBezTo>
                  <a:pt x="7157441" y="3260397"/>
                  <a:pt x="7172716" y="3254077"/>
                  <a:pt x="7187992" y="3247756"/>
                </a:cubicBezTo>
                <a:cubicBezTo>
                  <a:pt x="7186938" y="3242489"/>
                  <a:pt x="7185358" y="3237221"/>
                  <a:pt x="7184304" y="3231954"/>
                </a:cubicBezTo>
                <a:cubicBezTo>
                  <a:pt x="7152174" y="3237221"/>
                  <a:pt x="7119517" y="3246176"/>
                  <a:pt x="7087387" y="3245649"/>
                </a:cubicBezTo>
                <a:cubicBezTo>
                  <a:pt x="7054729" y="3245649"/>
                  <a:pt x="7022072" y="3236168"/>
                  <a:pt x="6988888" y="3230900"/>
                </a:cubicBezTo>
                <a:cubicBezTo>
                  <a:pt x="6986781" y="3298322"/>
                  <a:pt x="7054202" y="3294108"/>
                  <a:pt x="7082646" y="3332559"/>
                </a:cubicBezTo>
                <a:cubicBezTo>
                  <a:pt x="7078432" y="3339406"/>
                  <a:pt x="7074218" y="3348361"/>
                  <a:pt x="7069478" y="3357315"/>
                </a:cubicBezTo>
                <a:close/>
                <a:moveTo>
                  <a:pt x="7147960" y="3214045"/>
                </a:moveTo>
                <a:cubicBezTo>
                  <a:pt x="7120043" y="3182968"/>
                  <a:pt x="7055256" y="3168747"/>
                  <a:pt x="7026813" y="3182441"/>
                </a:cubicBezTo>
                <a:cubicBezTo>
                  <a:pt x="7001003" y="3195083"/>
                  <a:pt x="7004690" y="3202457"/>
                  <a:pt x="7026813" y="3216152"/>
                </a:cubicBezTo>
                <a:cubicBezTo>
                  <a:pt x="7067897" y="3241962"/>
                  <a:pt x="7105822" y="3217732"/>
                  <a:pt x="7147960" y="3214045"/>
                </a:cubicBezTo>
                <a:close/>
                <a:moveTo>
                  <a:pt x="8216165" y="2160062"/>
                </a:moveTo>
                <a:cubicBezTo>
                  <a:pt x="8198256" y="2139520"/>
                  <a:pt x="8185615" y="2121611"/>
                  <a:pt x="8169813" y="2106863"/>
                </a:cubicBezTo>
                <a:cubicBezTo>
                  <a:pt x="8162965" y="2100015"/>
                  <a:pt x="8148744" y="2093694"/>
                  <a:pt x="8141369" y="2096328"/>
                </a:cubicBezTo>
                <a:cubicBezTo>
                  <a:pt x="8130308" y="2100015"/>
                  <a:pt x="8121880" y="2112130"/>
                  <a:pt x="8112399" y="2121084"/>
                </a:cubicBezTo>
                <a:cubicBezTo>
                  <a:pt x="8121880" y="2131092"/>
                  <a:pt x="8131888" y="2150054"/>
                  <a:pt x="8140843" y="2149528"/>
                </a:cubicBezTo>
                <a:cubicBezTo>
                  <a:pt x="8174026" y="2147421"/>
                  <a:pt x="8189302" y="2161116"/>
                  <a:pt x="8197729" y="2194826"/>
                </a:cubicBezTo>
                <a:cubicBezTo>
                  <a:pt x="8203523" y="2182185"/>
                  <a:pt x="8209844" y="2170597"/>
                  <a:pt x="8216165" y="2160062"/>
                </a:cubicBezTo>
                <a:close/>
                <a:moveTo>
                  <a:pt x="8181401" y="2475572"/>
                </a:moveTo>
                <a:cubicBezTo>
                  <a:pt x="8184034" y="2472412"/>
                  <a:pt x="8186668" y="2469252"/>
                  <a:pt x="8189828" y="2466091"/>
                </a:cubicBezTo>
                <a:cubicBezTo>
                  <a:pt x="8189302" y="2450816"/>
                  <a:pt x="8188248" y="2435541"/>
                  <a:pt x="8187195" y="2414999"/>
                </a:cubicBezTo>
                <a:cubicBezTo>
                  <a:pt x="8168232" y="2421846"/>
                  <a:pt x="8153484" y="2426587"/>
                  <a:pt x="8129254" y="2435541"/>
                </a:cubicBezTo>
                <a:cubicBezTo>
                  <a:pt x="8151904" y="2452923"/>
                  <a:pt x="8166652" y="2464511"/>
                  <a:pt x="8181401" y="2475572"/>
                </a:cubicBezTo>
                <a:close/>
                <a:moveTo>
                  <a:pt x="8135576" y="2169543"/>
                </a:moveTo>
                <a:cubicBezTo>
                  <a:pt x="8131888" y="2169543"/>
                  <a:pt x="8128201" y="2170070"/>
                  <a:pt x="8124514" y="2170070"/>
                </a:cubicBezTo>
                <a:cubicBezTo>
                  <a:pt x="8125568" y="2184292"/>
                  <a:pt x="8122934" y="2199567"/>
                  <a:pt x="8128201" y="2211682"/>
                </a:cubicBezTo>
                <a:cubicBezTo>
                  <a:pt x="8131361" y="2218529"/>
                  <a:pt x="8147690" y="2219056"/>
                  <a:pt x="8157698" y="2222743"/>
                </a:cubicBezTo>
                <a:cubicBezTo>
                  <a:pt x="8156117" y="2213788"/>
                  <a:pt x="8155591" y="2204307"/>
                  <a:pt x="8152431" y="2195880"/>
                </a:cubicBezTo>
                <a:cubicBezTo>
                  <a:pt x="8148217" y="2186399"/>
                  <a:pt x="8141369" y="2177971"/>
                  <a:pt x="8135576" y="2169543"/>
                </a:cubicBezTo>
                <a:close/>
              </a:path>
            </a:pathLst>
          </a:custGeom>
          <a:solidFill>
            <a:srgbClr val="000000"/>
          </a:solidFill>
          <a:ln w="5263" cap="flat">
            <a:noFill/>
            <a:prstDash val="solid"/>
            <a:miter/>
          </a:ln>
        </p:spPr>
        <p:txBody>
          <a:bodyPr rtlCol="0" anchor="ctr"/>
          <a:lstStyle/>
          <a:p>
            <a:endParaRPr lang="zh-CN" altLang="en-US"/>
          </a:p>
        </p:txBody>
      </p:sp>
      <p:sp>
        <p:nvSpPr>
          <p:cNvPr id="14" name="图形 12">
            <a:extLst>
              <a:ext uri="{FF2B5EF4-FFF2-40B4-BE49-F238E27FC236}">
                <a16:creationId xmlns:a16="http://schemas.microsoft.com/office/drawing/2014/main" xmlns="" id="{01150B9E-3A34-4E29-8B10-A1D3BD7E630B}"/>
              </a:ext>
            </a:extLst>
          </p:cNvPr>
          <p:cNvSpPr/>
          <p:nvPr/>
        </p:nvSpPr>
        <p:spPr>
          <a:xfrm>
            <a:off x="8657838" y="4142268"/>
            <a:ext cx="2480599" cy="1620106"/>
          </a:xfrm>
          <a:custGeom>
            <a:avLst/>
            <a:gdLst>
              <a:gd name="connsiteX0" fmla="*/ 10993375 w 12186360"/>
              <a:gd name="connsiteY0" fmla="*/ 492868 h 6552776"/>
              <a:gd name="connsiteX1" fmla="*/ 10964615 w 12186360"/>
              <a:gd name="connsiteY1" fmla="*/ 547005 h 6552776"/>
              <a:gd name="connsiteX2" fmla="*/ 11086422 w 12186360"/>
              <a:gd name="connsiteY2" fmla="*/ 564486 h 6552776"/>
              <a:gd name="connsiteX3" fmla="*/ 11057662 w 12186360"/>
              <a:gd name="connsiteY3" fmla="*/ 700955 h 6552776"/>
              <a:gd name="connsiteX4" fmla="*/ 11107287 w 12186360"/>
              <a:gd name="connsiteY4" fmla="*/ 636668 h 6552776"/>
              <a:gd name="connsiteX5" fmla="*/ 11182289 w 12186360"/>
              <a:gd name="connsiteY5" fmla="*/ 754528 h 6552776"/>
              <a:gd name="connsiteX6" fmla="*/ 11269133 w 12186360"/>
              <a:gd name="connsiteY6" fmla="*/ 722384 h 6552776"/>
              <a:gd name="connsiteX7" fmla="*/ 11413497 w 12186360"/>
              <a:gd name="connsiteY7" fmla="*/ 814304 h 6552776"/>
              <a:gd name="connsiteX8" fmla="*/ 11474965 w 12186360"/>
              <a:gd name="connsiteY8" fmla="*/ 977277 h 6552776"/>
              <a:gd name="connsiteX9" fmla="*/ 11519514 w 12186360"/>
              <a:gd name="connsiteY9" fmla="*/ 910735 h 6552776"/>
              <a:gd name="connsiteX10" fmla="*/ 11655983 w 12186360"/>
              <a:gd name="connsiteY10" fmla="*/ 1100776 h 6552776"/>
              <a:gd name="connsiteX11" fmla="*/ 11849408 w 12186360"/>
              <a:gd name="connsiteY11" fmla="*/ 1317886 h 6552776"/>
              <a:gd name="connsiteX12" fmla="*/ 11858995 w 12186360"/>
              <a:gd name="connsiteY12" fmla="*/ 1367512 h 6552776"/>
              <a:gd name="connsiteX13" fmla="*/ 11882116 w 12186360"/>
              <a:gd name="connsiteY13" fmla="*/ 1429543 h 6552776"/>
              <a:gd name="connsiteX14" fmla="*/ 11923283 w 12186360"/>
              <a:gd name="connsiteY14" fmla="*/ 1599284 h 6552776"/>
              <a:gd name="connsiteX15" fmla="*/ 11941328 w 12186360"/>
              <a:gd name="connsiteY15" fmla="*/ 1661879 h 6552776"/>
              <a:gd name="connsiteX16" fmla="*/ 11983058 w 12186360"/>
              <a:gd name="connsiteY16" fmla="*/ 1542328 h 6552776"/>
              <a:gd name="connsiteX17" fmla="*/ 12011254 w 12186360"/>
              <a:gd name="connsiteY17" fmla="*/ 1549094 h 6552776"/>
              <a:gd name="connsiteX18" fmla="*/ 11970652 w 12186360"/>
              <a:gd name="connsiteY18" fmla="*/ 1728422 h 6552776"/>
              <a:gd name="connsiteX19" fmla="*/ 11944148 w 12186360"/>
              <a:gd name="connsiteY19" fmla="*/ 1723347 h 6552776"/>
              <a:gd name="connsiteX20" fmla="*/ 12030991 w 12186360"/>
              <a:gd name="connsiteY20" fmla="*/ 1872786 h 6552776"/>
              <a:gd name="connsiteX21" fmla="*/ 12075542 w 12186360"/>
              <a:gd name="connsiteY21" fmla="*/ 2082001 h 6552776"/>
              <a:gd name="connsiteX22" fmla="*/ 12150544 w 12186360"/>
              <a:gd name="connsiteY22" fmla="*/ 2072978 h 6552776"/>
              <a:gd name="connsiteX23" fmla="*/ 12155619 w 12186360"/>
              <a:gd name="connsiteY23" fmla="*/ 2096099 h 6552776"/>
              <a:gd name="connsiteX24" fmla="*/ 12071030 w 12186360"/>
              <a:gd name="connsiteY24" fmla="*/ 2143469 h 6552776"/>
              <a:gd name="connsiteX25" fmla="*/ 12108813 w 12186360"/>
              <a:gd name="connsiteY25" fmla="*/ 2357759 h 6552776"/>
              <a:gd name="connsiteX26" fmla="*/ 12187199 w 12186360"/>
              <a:gd name="connsiteY26" fmla="*/ 2380880 h 6552776"/>
              <a:gd name="connsiteX27" fmla="*/ 12145468 w 12186360"/>
              <a:gd name="connsiteY27" fmla="*/ 2554004 h 6552776"/>
              <a:gd name="connsiteX28" fmla="*/ 12139828 w 12186360"/>
              <a:gd name="connsiteY28" fmla="*/ 2604757 h 6552776"/>
              <a:gd name="connsiteX29" fmla="*/ 12115016 w 12186360"/>
              <a:gd name="connsiteY29" fmla="*/ 2782393 h 6552776"/>
              <a:gd name="connsiteX30" fmla="*/ 12075542 w 12186360"/>
              <a:gd name="connsiteY30" fmla="*/ 2903636 h 6552776"/>
              <a:gd name="connsiteX31" fmla="*/ 12125730 w 12186360"/>
              <a:gd name="connsiteY31" fmla="*/ 3017548 h 6552776"/>
              <a:gd name="connsiteX32" fmla="*/ 12106558 w 12186360"/>
              <a:gd name="connsiteY32" fmla="*/ 3028827 h 6552776"/>
              <a:gd name="connsiteX33" fmla="*/ 12064827 w 12186360"/>
              <a:gd name="connsiteY33" fmla="*/ 2979765 h 6552776"/>
              <a:gd name="connsiteX34" fmla="*/ 11971216 w 12186360"/>
              <a:gd name="connsiteY34" fmla="*/ 3050819 h 6552776"/>
              <a:gd name="connsiteX35" fmla="*/ 12005052 w 12186360"/>
              <a:gd name="connsiteY35" fmla="*/ 2913223 h 6552776"/>
              <a:gd name="connsiteX36" fmla="*/ 11888320 w 12186360"/>
              <a:gd name="connsiteY36" fmla="*/ 2898560 h 6552776"/>
              <a:gd name="connsiteX37" fmla="*/ 12045654 w 12186360"/>
              <a:gd name="connsiteY37" fmla="*/ 2789160 h 6552776"/>
              <a:gd name="connsiteX38" fmla="*/ 11975163 w 12186360"/>
              <a:gd name="connsiteY38" fmla="*/ 2762091 h 6552776"/>
              <a:gd name="connsiteX39" fmla="*/ 12051293 w 12186360"/>
              <a:gd name="connsiteY39" fmla="*/ 2600810 h 6552776"/>
              <a:gd name="connsiteX40" fmla="*/ 12007871 w 12186360"/>
              <a:gd name="connsiteY40" fmla="*/ 2522988 h 6552776"/>
              <a:gd name="connsiteX41" fmla="*/ 11907493 w 12186360"/>
              <a:gd name="connsiteY41" fmla="*/ 2517913 h 6552776"/>
              <a:gd name="connsiteX42" fmla="*/ 11937944 w 12186360"/>
              <a:gd name="connsiteY42" fmla="*/ 2558515 h 6552776"/>
              <a:gd name="connsiteX43" fmla="*/ 11902418 w 12186360"/>
              <a:gd name="connsiteY43" fmla="*/ 2647615 h 6552776"/>
              <a:gd name="connsiteX44" fmla="*/ 11967269 w 12186360"/>
              <a:gd name="connsiteY44" fmla="*/ 2590095 h 6552776"/>
              <a:gd name="connsiteX45" fmla="*/ 11985877 w 12186360"/>
              <a:gd name="connsiteY45" fmla="*/ 2601937 h 6552776"/>
              <a:gd name="connsiteX46" fmla="*/ 11896214 w 12186360"/>
              <a:gd name="connsiteY46" fmla="*/ 2806077 h 6552776"/>
              <a:gd name="connsiteX47" fmla="*/ 11873657 w 12186360"/>
              <a:gd name="connsiteY47" fmla="*/ 2982021 h 6552776"/>
              <a:gd name="connsiteX48" fmla="*/ 11728730 w 12186360"/>
              <a:gd name="connsiteY48" fmla="*/ 3164732 h 6552776"/>
              <a:gd name="connsiteX49" fmla="*/ 11714067 w 12186360"/>
              <a:gd name="connsiteY49" fmla="*/ 3159657 h 6552776"/>
              <a:gd name="connsiteX50" fmla="*/ 11728165 w 12186360"/>
              <a:gd name="connsiteY50" fmla="*/ 3076760 h 6552776"/>
              <a:gd name="connsiteX51" fmla="*/ 11544890 w 12186360"/>
              <a:gd name="connsiteY51" fmla="*/ 3003450 h 6552776"/>
              <a:gd name="connsiteX52" fmla="*/ 11456919 w 12186360"/>
              <a:gd name="connsiteY52" fmla="*/ 3026571 h 6552776"/>
              <a:gd name="connsiteX53" fmla="*/ 11575343 w 12186360"/>
              <a:gd name="connsiteY53" fmla="*/ 3059278 h 6552776"/>
              <a:gd name="connsiteX54" fmla="*/ 11507108 w 12186360"/>
              <a:gd name="connsiteY54" fmla="*/ 3212101 h 6552776"/>
              <a:gd name="connsiteX55" fmla="*/ 11490754 w 12186360"/>
              <a:gd name="connsiteY55" fmla="*/ 3313043 h 6552776"/>
              <a:gd name="connsiteX56" fmla="*/ 11468761 w 12186360"/>
              <a:gd name="connsiteY56" fmla="*/ 3420753 h 6552776"/>
              <a:gd name="connsiteX57" fmla="*/ 11299020 w 12186360"/>
              <a:gd name="connsiteY57" fmla="*/ 3595004 h 6552776"/>
              <a:gd name="connsiteX58" fmla="*/ 11322706 w 12186360"/>
              <a:gd name="connsiteY58" fmla="*/ 3624893 h 6552776"/>
              <a:gd name="connsiteX59" fmla="*/ 11445640 w 12186360"/>
              <a:gd name="connsiteY59" fmla="*/ 3527898 h 6552776"/>
              <a:gd name="connsiteX60" fmla="*/ 11465941 w 12186360"/>
              <a:gd name="connsiteY60" fmla="*/ 3417933 h 6552776"/>
              <a:gd name="connsiteX61" fmla="*/ 11592824 w 12186360"/>
              <a:gd name="connsiteY61" fmla="*/ 3244809 h 6552776"/>
              <a:gd name="connsiteX62" fmla="*/ 11669518 w 12186360"/>
              <a:gd name="connsiteY62" fmla="*/ 3253268 h 6552776"/>
              <a:gd name="connsiteX63" fmla="*/ 11673465 w 12186360"/>
              <a:gd name="connsiteY63" fmla="*/ 3235786 h 6552776"/>
              <a:gd name="connsiteX64" fmla="*/ 11600720 w 12186360"/>
              <a:gd name="connsiteY64" fmla="*/ 3183905 h 6552776"/>
              <a:gd name="connsiteX65" fmla="*/ 11622712 w 12186360"/>
              <a:gd name="connsiteY65" fmla="*/ 3157401 h 6552776"/>
              <a:gd name="connsiteX66" fmla="*/ 11754669 w 12186360"/>
              <a:gd name="connsiteY66" fmla="*/ 3266802 h 6552776"/>
              <a:gd name="connsiteX67" fmla="*/ 11601283 w 12186360"/>
              <a:gd name="connsiteY67" fmla="*/ 3389173 h 6552776"/>
              <a:gd name="connsiteX68" fmla="*/ 11655420 w 12186360"/>
              <a:gd name="connsiteY68" fmla="*/ 3407783 h 6552776"/>
              <a:gd name="connsiteX69" fmla="*/ 11478912 w 12186360"/>
              <a:gd name="connsiteY69" fmla="*/ 3472069 h 6552776"/>
              <a:gd name="connsiteX70" fmla="*/ 11492446 w 12186360"/>
              <a:gd name="connsiteY70" fmla="*/ 3513236 h 6552776"/>
              <a:gd name="connsiteX71" fmla="*/ 11577034 w 12186360"/>
              <a:gd name="connsiteY71" fmla="*/ 3538048 h 6552776"/>
              <a:gd name="connsiteX72" fmla="*/ 11513311 w 12186360"/>
              <a:gd name="connsiteY72" fmla="*/ 3641246 h 6552776"/>
              <a:gd name="connsiteX73" fmla="*/ 11524026 w 12186360"/>
              <a:gd name="connsiteY73" fmla="*/ 3649141 h 6552776"/>
              <a:gd name="connsiteX74" fmla="*/ 11655983 w 12186360"/>
              <a:gd name="connsiteY74" fmla="*/ 3501393 h 6552776"/>
              <a:gd name="connsiteX75" fmla="*/ 11678540 w 12186360"/>
              <a:gd name="connsiteY75" fmla="*/ 3525078 h 6552776"/>
              <a:gd name="connsiteX76" fmla="*/ 11455227 w 12186360"/>
              <a:gd name="connsiteY76" fmla="*/ 3722451 h 6552776"/>
              <a:gd name="connsiteX77" fmla="*/ 11392068 w 12186360"/>
              <a:gd name="connsiteY77" fmla="*/ 3755159 h 6552776"/>
              <a:gd name="connsiteX78" fmla="*/ 11282667 w 12186360"/>
              <a:gd name="connsiteY78" fmla="*/ 3818882 h 6552776"/>
              <a:gd name="connsiteX79" fmla="*/ 11264621 w 12186360"/>
              <a:gd name="connsiteY79" fmla="*/ 3792941 h 6552776"/>
              <a:gd name="connsiteX80" fmla="*/ 11311427 w 12186360"/>
              <a:gd name="connsiteY80" fmla="*/ 3728654 h 6552776"/>
              <a:gd name="connsiteX81" fmla="*/ 11230786 w 12186360"/>
              <a:gd name="connsiteY81" fmla="*/ 3720759 h 6552776"/>
              <a:gd name="connsiteX82" fmla="*/ 11252215 w 12186360"/>
              <a:gd name="connsiteY82" fmla="*/ 3653089 h 6552776"/>
              <a:gd name="connsiteX83" fmla="*/ 11183416 w 12186360"/>
              <a:gd name="connsiteY83" fmla="*/ 3580343 h 6552776"/>
              <a:gd name="connsiteX84" fmla="*/ 11149017 w 12186360"/>
              <a:gd name="connsiteY84" fmla="*/ 3608539 h 6552776"/>
              <a:gd name="connsiteX85" fmla="*/ 11070632 w 12186360"/>
              <a:gd name="connsiteY85" fmla="*/ 3748391 h 6552776"/>
              <a:gd name="connsiteX86" fmla="*/ 11053150 w 12186360"/>
              <a:gd name="connsiteY86" fmla="*/ 3709481 h 6552776"/>
              <a:gd name="connsiteX87" fmla="*/ 11045819 w 12186360"/>
              <a:gd name="connsiteY87" fmla="*/ 3653653 h 6552776"/>
              <a:gd name="connsiteX88" fmla="*/ 10987736 w 12186360"/>
              <a:gd name="connsiteY88" fmla="*/ 3679593 h 6552776"/>
              <a:gd name="connsiteX89" fmla="*/ 10789799 w 12186360"/>
              <a:gd name="connsiteY89" fmla="*/ 3940689 h 6552776"/>
              <a:gd name="connsiteX90" fmla="*/ 10666864 w 12186360"/>
              <a:gd name="connsiteY90" fmla="*/ 4067007 h 6552776"/>
              <a:gd name="connsiteX91" fmla="*/ 10600321 w 12186360"/>
              <a:gd name="connsiteY91" fmla="*/ 4091256 h 6552776"/>
              <a:gd name="connsiteX92" fmla="*/ 10583967 w 12186360"/>
              <a:gd name="connsiteY92" fmla="*/ 4067007 h 6552776"/>
              <a:gd name="connsiteX93" fmla="*/ 10744121 w 12186360"/>
              <a:gd name="connsiteY93" fmla="*/ 3876966 h 6552776"/>
              <a:gd name="connsiteX94" fmla="*/ 10609908 w 12186360"/>
              <a:gd name="connsiteY94" fmla="*/ 3918132 h 6552776"/>
              <a:gd name="connsiteX95" fmla="*/ 10564794 w 12186360"/>
              <a:gd name="connsiteY95" fmla="*/ 3855537 h 6552776"/>
              <a:gd name="connsiteX96" fmla="*/ 10358962 w 12186360"/>
              <a:gd name="connsiteY96" fmla="*/ 3888808 h 6552776"/>
              <a:gd name="connsiteX97" fmla="*/ 10408023 w 12186360"/>
              <a:gd name="connsiteY97" fmla="*/ 3948584 h 6552776"/>
              <a:gd name="connsiteX98" fmla="*/ 10410843 w 12186360"/>
              <a:gd name="connsiteY98" fmla="*/ 3946328 h 6552776"/>
              <a:gd name="connsiteX99" fmla="*/ 10254637 w 12186360"/>
              <a:gd name="connsiteY99" fmla="*/ 3983547 h 6552776"/>
              <a:gd name="connsiteX100" fmla="*/ 10190913 w 12186360"/>
              <a:gd name="connsiteY100" fmla="*/ 4033736 h 6552776"/>
              <a:gd name="connsiteX101" fmla="*/ 10256892 w 12186360"/>
              <a:gd name="connsiteY101" fmla="*/ 4013435 h 6552776"/>
              <a:gd name="connsiteX102" fmla="*/ 10275502 w 12186360"/>
              <a:gd name="connsiteY102" fmla="*/ 4034864 h 6552776"/>
              <a:gd name="connsiteX103" fmla="*/ 10199936 w 12186360"/>
              <a:gd name="connsiteY103" fmla="*/ 4106482 h 6552776"/>
              <a:gd name="connsiteX104" fmla="*/ 10263659 w 12186360"/>
              <a:gd name="connsiteY104" fmla="*/ 4231673 h 6552776"/>
              <a:gd name="connsiteX105" fmla="*/ 10012150 w 12186360"/>
              <a:gd name="connsiteY105" fmla="*/ 4281862 h 6552776"/>
              <a:gd name="connsiteX106" fmla="*/ 10096175 w 12186360"/>
              <a:gd name="connsiteY106" fmla="*/ 4008924 h 6552776"/>
              <a:gd name="connsiteX107" fmla="*/ 10097302 w 12186360"/>
              <a:gd name="connsiteY107" fmla="*/ 3890500 h 6552776"/>
              <a:gd name="connsiteX108" fmla="*/ 10119295 w 12186360"/>
              <a:gd name="connsiteY108" fmla="*/ 3666059 h 6552776"/>
              <a:gd name="connsiteX109" fmla="*/ 10189222 w 12186360"/>
              <a:gd name="connsiteY109" fmla="*/ 3526206 h 6552776"/>
              <a:gd name="connsiteX110" fmla="*/ 10274938 w 12186360"/>
              <a:gd name="connsiteY110" fmla="*/ 3496318 h 6552776"/>
              <a:gd name="connsiteX111" fmla="*/ 10268735 w 12186360"/>
              <a:gd name="connsiteY111" fmla="*/ 3470942 h 6552776"/>
              <a:gd name="connsiteX112" fmla="*/ 10173432 w 12186360"/>
              <a:gd name="connsiteY112" fmla="*/ 3477145 h 6552776"/>
              <a:gd name="connsiteX113" fmla="*/ 10227004 w 12186360"/>
              <a:gd name="connsiteY113" fmla="*/ 3363796 h 6552776"/>
              <a:gd name="connsiteX114" fmla="*/ 10288472 w 12186360"/>
              <a:gd name="connsiteY114" fmla="*/ 3396504 h 6552776"/>
              <a:gd name="connsiteX115" fmla="*/ 10392798 w 12186360"/>
              <a:gd name="connsiteY115" fmla="*/ 3399324 h 6552776"/>
              <a:gd name="connsiteX116" fmla="*/ 10442422 w 12186360"/>
              <a:gd name="connsiteY116" fmla="*/ 3323194 h 6552776"/>
              <a:gd name="connsiteX117" fmla="*/ 10446934 w 12186360"/>
              <a:gd name="connsiteY117" fmla="*/ 3348007 h 6552776"/>
              <a:gd name="connsiteX118" fmla="*/ 10534906 w 12186360"/>
              <a:gd name="connsiteY118" fmla="*/ 3321502 h 6552776"/>
              <a:gd name="connsiteX119" fmla="*/ 10562538 w 12186360"/>
              <a:gd name="connsiteY119" fmla="*/ 3089166 h 6552776"/>
              <a:gd name="connsiteX120" fmla="*/ 10564230 w 12186360"/>
              <a:gd name="connsiteY120" fmla="*/ 2848935 h 6552776"/>
              <a:gd name="connsiteX121" fmla="*/ 10686037 w 12186360"/>
              <a:gd name="connsiteY121" fmla="*/ 2767731 h 6552776"/>
              <a:gd name="connsiteX122" fmla="*/ 10632465 w 12186360"/>
              <a:gd name="connsiteY122" fmla="*/ 2692165 h 6552776"/>
              <a:gd name="connsiteX123" fmla="*/ 10582839 w 12186360"/>
              <a:gd name="connsiteY123" fmla="*/ 2752505 h 6552776"/>
              <a:gd name="connsiteX124" fmla="*/ 10605960 w 12186360"/>
              <a:gd name="connsiteY124" fmla="*/ 2555696 h 6552776"/>
              <a:gd name="connsiteX125" fmla="*/ 10708030 w 12186360"/>
              <a:gd name="connsiteY125" fmla="*/ 2510582 h 6552776"/>
              <a:gd name="connsiteX126" fmla="*/ 10702955 w 12186360"/>
              <a:gd name="connsiteY126" fmla="*/ 2413024 h 6552776"/>
              <a:gd name="connsiteX127" fmla="*/ 10608779 w 12186360"/>
              <a:gd name="connsiteY127" fmla="*/ 2477875 h 6552776"/>
              <a:gd name="connsiteX128" fmla="*/ 10713670 w 12186360"/>
              <a:gd name="connsiteY128" fmla="*/ 2341405 h 6552776"/>
              <a:gd name="connsiteX129" fmla="*/ 10656713 w 12186360"/>
              <a:gd name="connsiteY129" fmla="*/ 2314337 h 6552776"/>
              <a:gd name="connsiteX130" fmla="*/ 10589042 w 12186360"/>
              <a:gd name="connsiteY130" fmla="*/ 2166589 h 6552776"/>
              <a:gd name="connsiteX131" fmla="*/ 10614419 w 12186360"/>
              <a:gd name="connsiteY131" fmla="*/ 2011511 h 6552776"/>
              <a:gd name="connsiteX132" fmla="*/ 10367421 w 12186360"/>
              <a:gd name="connsiteY132" fmla="*/ 1814138 h 6552776"/>
              <a:gd name="connsiteX133" fmla="*/ 10313848 w 12186360"/>
              <a:gd name="connsiteY133" fmla="*/ 1810191 h 6552776"/>
              <a:gd name="connsiteX134" fmla="*/ 9853688 w 12186360"/>
              <a:gd name="connsiteY134" fmla="*/ 1672594 h 6552776"/>
              <a:gd name="connsiteX135" fmla="*/ 9725677 w 12186360"/>
              <a:gd name="connsiteY135" fmla="*/ 1691767 h 6552776"/>
              <a:gd name="connsiteX136" fmla="*/ 9374354 w 12186360"/>
              <a:gd name="connsiteY136" fmla="*/ 1757746 h 6552776"/>
              <a:gd name="connsiteX137" fmla="*/ 9286946 w 12186360"/>
              <a:gd name="connsiteY137" fmla="*/ 1750979 h 6552776"/>
              <a:gd name="connsiteX138" fmla="*/ 9094084 w 12186360"/>
              <a:gd name="connsiteY138" fmla="*/ 1930870 h 6552776"/>
              <a:gd name="connsiteX139" fmla="*/ 8859493 w 12186360"/>
              <a:gd name="connsiteY139" fmla="*/ 2179560 h 6552776"/>
              <a:gd name="connsiteX140" fmla="*/ 8769829 w 12186360"/>
              <a:gd name="connsiteY140" fmla="*/ 2227493 h 6552776"/>
              <a:gd name="connsiteX141" fmla="*/ 8719076 w 12186360"/>
              <a:gd name="connsiteY141" fmla="*/ 2264148 h 6552776"/>
              <a:gd name="connsiteX142" fmla="*/ 8624337 w 12186360"/>
              <a:gd name="connsiteY142" fmla="*/ 2519605 h 6552776"/>
              <a:gd name="connsiteX143" fmla="*/ 8522831 w 12186360"/>
              <a:gd name="connsiteY143" fmla="*/ 2526372 h 6552776"/>
              <a:gd name="connsiteX144" fmla="*/ 8538621 w 12186360"/>
              <a:gd name="connsiteY144" fmla="*/ 2623366 h 6552776"/>
              <a:gd name="connsiteX145" fmla="*/ 8502530 w 12186360"/>
              <a:gd name="connsiteY145" fmla="*/ 2652690 h 6552776"/>
              <a:gd name="connsiteX146" fmla="*/ 8459672 w 12186360"/>
              <a:gd name="connsiteY146" fmla="*/ 2716978 h 6552776"/>
              <a:gd name="connsiteX147" fmla="*/ 8426400 w 12186360"/>
              <a:gd name="connsiteY147" fmla="*/ 2629006 h 6552776"/>
              <a:gd name="connsiteX148" fmla="*/ 8398204 w 12186360"/>
              <a:gd name="connsiteY148" fmla="*/ 2572613 h 6552776"/>
              <a:gd name="connsiteX149" fmla="*/ 8484484 w 12186360"/>
              <a:gd name="connsiteY149" fmla="*/ 2553440 h 6552776"/>
              <a:gd name="connsiteX150" fmla="*/ 8478281 w 12186360"/>
              <a:gd name="connsiteY150" fmla="*/ 2524116 h 6552776"/>
              <a:gd name="connsiteX151" fmla="*/ 8374520 w 12186360"/>
              <a:gd name="connsiteY151" fmla="*/ 2562463 h 6552776"/>
              <a:gd name="connsiteX152" fmla="*/ 8468694 w 12186360"/>
              <a:gd name="connsiteY152" fmla="*/ 2779573 h 6552776"/>
              <a:gd name="connsiteX153" fmla="*/ 8380159 w 12186360"/>
              <a:gd name="connsiteY153" fmla="*/ 2829762 h 6552776"/>
              <a:gd name="connsiteX154" fmla="*/ 8188989 w 12186360"/>
              <a:gd name="connsiteY154" fmla="*/ 3267366 h 6552776"/>
              <a:gd name="connsiteX155" fmla="*/ 8104965 w 12186360"/>
              <a:gd name="connsiteY155" fmla="*/ 3273569 h 6552776"/>
              <a:gd name="connsiteX156" fmla="*/ 8143312 w 12186360"/>
              <a:gd name="connsiteY156" fmla="*/ 3135408 h 6552776"/>
              <a:gd name="connsiteX157" fmla="*/ 7992745 w 12186360"/>
              <a:gd name="connsiteY157" fmla="*/ 3200823 h 6552776"/>
              <a:gd name="connsiteX158" fmla="*/ 7971879 w 12186360"/>
              <a:gd name="connsiteY158" fmla="*/ 3380714 h 6552776"/>
              <a:gd name="connsiteX159" fmla="*/ 8119063 w 12186360"/>
              <a:gd name="connsiteY159" fmla="*/ 3286539 h 6552776"/>
              <a:gd name="connsiteX160" fmla="*/ 8087483 w 12186360"/>
              <a:gd name="connsiteY160" fmla="*/ 3377894 h 6552776"/>
              <a:gd name="connsiteX161" fmla="*/ 8009662 w 12186360"/>
              <a:gd name="connsiteY161" fmla="*/ 3487859 h 6552776"/>
              <a:gd name="connsiteX162" fmla="*/ 7915487 w 12186360"/>
              <a:gd name="connsiteY162" fmla="*/ 3578651 h 6552776"/>
              <a:gd name="connsiteX163" fmla="*/ 7888983 w 12186360"/>
              <a:gd name="connsiteY163" fmla="*/ 3563989 h 6552776"/>
              <a:gd name="connsiteX164" fmla="*/ 7929021 w 12186360"/>
              <a:gd name="connsiteY164" fmla="*/ 3614178 h 6552776"/>
              <a:gd name="connsiteX165" fmla="*/ 7607586 w 12186360"/>
              <a:gd name="connsiteY165" fmla="*/ 4251410 h 6552776"/>
              <a:gd name="connsiteX166" fmla="*/ 7435589 w 12186360"/>
              <a:gd name="connsiteY166" fmla="*/ 4533371 h 6552776"/>
              <a:gd name="connsiteX167" fmla="*/ 7164343 w 12186360"/>
              <a:gd name="connsiteY167" fmla="*/ 4761196 h 6552776"/>
              <a:gd name="connsiteX168" fmla="*/ 6867720 w 12186360"/>
              <a:gd name="connsiteY168" fmla="*/ 4952930 h 6552776"/>
              <a:gd name="connsiteX169" fmla="*/ 6678806 w 12186360"/>
              <a:gd name="connsiteY169" fmla="*/ 5127181 h 6552776"/>
              <a:gd name="connsiteX170" fmla="*/ 6578427 w 12186360"/>
              <a:gd name="connsiteY170" fmla="*/ 5233763 h 6552776"/>
              <a:gd name="connsiteX171" fmla="*/ 6414890 w 12186360"/>
              <a:gd name="connsiteY171" fmla="*/ 5344856 h 6552776"/>
              <a:gd name="connsiteX172" fmla="*/ 6316767 w 12186360"/>
              <a:gd name="connsiteY172" fmla="*/ 5445798 h 6552776"/>
              <a:gd name="connsiteX173" fmla="*/ 6037062 w 12186360"/>
              <a:gd name="connsiteY173" fmla="*/ 5713661 h 6552776"/>
              <a:gd name="connsiteX174" fmla="*/ 5273511 w 12186360"/>
              <a:gd name="connsiteY174" fmla="*/ 6079082 h 6552776"/>
              <a:gd name="connsiteX175" fmla="*/ 4923315 w 12186360"/>
              <a:gd name="connsiteY175" fmla="*/ 6196942 h 6552776"/>
              <a:gd name="connsiteX176" fmla="*/ 4719740 w 12186360"/>
              <a:gd name="connsiteY176" fmla="*/ 6301831 h 6552776"/>
              <a:gd name="connsiteX177" fmla="*/ 4520675 w 12186360"/>
              <a:gd name="connsiteY177" fmla="*/ 6344689 h 6552776"/>
              <a:gd name="connsiteX178" fmla="*/ 4474997 w 12186360"/>
              <a:gd name="connsiteY178" fmla="*/ 6362735 h 6552776"/>
              <a:gd name="connsiteX179" fmla="*/ 4362213 w 12186360"/>
              <a:gd name="connsiteY179" fmla="*/ 6460858 h 6552776"/>
              <a:gd name="connsiteX180" fmla="*/ 4374055 w 12186360"/>
              <a:gd name="connsiteY180" fmla="*/ 6388676 h 6552776"/>
              <a:gd name="connsiteX181" fmla="*/ 4329505 w 12186360"/>
              <a:gd name="connsiteY181" fmla="*/ 6405030 h 6552776"/>
              <a:gd name="connsiteX182" fmla="*/ 4181757 w 12186360"/>
              <a:gd name="connsiteY182" fmla="*/ 6503716 h 6552776"/>
              <a:gd name="connsiteX183" fmla="*/ 4054875 w 12186360"/>
              <a:gd name="connsiteY183" fmla="*/ 6482850 h 6552776"/>
              <a:gd name="connsiteX184" fmla="*/ 3822539 w 12186360"/>
              <a:gd name="connsiteY184" fmla="*/ 6556160 h 6552776"/>
              <a:gd name="connsiteX185" fmla="*/ 3664077 w 12186360"/>
              <a:gd name="connsiteY185" fmla="*/ 6535859 h 6552776"/>
              <a:gd name="connsiteX186" fmla="*/ 3574977 w 12186360"/>
              <a:gd name="connsiteY186" fmla="*/ 6544318 h 6552776"/>
              <a:gd name="connsiteX187" fmla="*/ 3389447 w 12186360"/>
              <a:gd name="connsiteY187" fmla="*/ 6534168 h 6552776"/>
              <a:gd name="connsiteX188" fmla="*/ 3086057 w 12186360"/>
              <a:gd name="connsiteY188" fmla="*/ 6493001 h 6552776"/>
              <a:gd name="connsiteX189" fmla="*/ 2418372 w 12186360"/>
              <a:gd name="connsiteY189" fmla="*/ 6339615 h 6552776"/>
              <a:gd name="connsiteX190" fmla="*/ 2058026 w 12186360"/>
              <a:gd name="connsiteY190" fmla="*/ 6186227 h 6552776"/>
              <a:gd name="connsiteX191" fmla="*/ 1665536 w 12186360"/>
              <a:gd name="connsiteY191" fmla="*/ 5944305 h 6552776"/>
              <a:gd name="connsiteX192" fmla="*/ 1019845 w 12186360"/>
              <a:gd name="connsiteY192" fmla="*/ 5405759 h 6552776"/>
              <a:gd name="connsiteX193" fmla="*/ 900294 w 12186360"/>
              <a:gd name="connsiteY193" fmla="*/ 5243350 h 6552776"/>
              <a:gd name="connsiteX194" fmla="*/ 872661 w 12186360"/>
              <a:gd name="connsiteY194" fmla="*/ 5205567 h 6552776"/>
              <a:gd name="connsiteX195" fmla="*/ 458178 w 12186360"/>
              <a:gd name="connsiteY195" fmla="*/ 4689014 h 6552776"/>
              <a:gd name="connsiteX196" fmla="*/ 409681 w 12186360"/>
              <a:gd name="connsiteY196" fmla="*/ 4558748 h 6552776"/>
              <a:gd name="connsiteX197" fmla="*/ 301972 w 12186360"/>
              <a:gd name="connsiteY197" fmla="*/ 4387315 h 6552776"/>
              <a:gd name="connsiteX198" fmla="*/ 201030 w 12186360"/>
              <a:gd name="connsiteY198" fmla="*/ 4164566 h 6552776"/>
              <a:gd name="connsiteX199" fmla="*/ 182984 w 12186360"/>
              <a:gd name="connsiteY199" fmla="*/ 4007796 h 6552776"/>
              <a:gd name="connsiteX200" fmla="*/ 87118 w 12186360"/>
              <a:gd name="connsiteY200" fmla="*/ 3726399 h 6552776"/>
              <a:gd name="connsiteX201" fmla="*/ 40312 w 12186360"/>
              <a:gd name="connsiteY201" fmla="*/ 3575831 h 6552776"/>
              <a:gd name="connsiteX202" fmla="*/ 20575 w 12186360"/>
              <a:gd name="connsiteY202" fmla="*/ 3230711 h 6552776"/>
              <a:gd name="connsiteX203" fmla="*/ 13244 w 12186360"/>
              <a:gd name="connsiteY203" fmla="*/ 3103265 h 6552776"/>
              <a:gd name="connsiteX204" fmla="*/ 90501 w 12186360"/>
              <a:gd name="connsiteY204" fmla="*/ 2548929 h 6552776"/>
              <a:gd name="connsiteX205" fmla="*/ 126028 w 12186360"/>
              <a:gd name="connsiteY205" fmla="*/ 2324488 h 6552776"/>
              <a:gd name="connsiteX206" fmla="*/ 249527 w 12186360"/>
              <a:gd name="connsiteY206" fmla="*/ 1966961 h 6552776"/>
              <a:gd name="connsiteX207" fmla="*/ 307611 w 12186360"/>
              <a:gd name="connsiteY207" fmla="*/ 1822033 h 6552776"/>
              <a:gd name="connsiteX208" fmla="*/ 331860 w 12186360"/>
              <a:gd name="connsiteY208" fmla="*/ 1905493 h 6552776"/>
              <a:gd name="connsiteX209" fmla="*/ 561940 w 12186360"/>
              <a:gd name="connsiteY209" fmla="*/ 1779739 h 6552776"/>
              <a:gd name="connsiteX210" fmla="*/ 749162 w 12186360"/>
              <a:gd name="connsiteY210" fmla="*/ 1812446 h 6552776"/>
              <a:gd name="connsiteX211" fmla="*/ 859127 w 12186360"/>
              <a:gd name="connsiteY211" fmla="*/ 1880681 h 6552776"/>
              <a:gd name="connsiteX212" fmla="*/ 960069 w 12186360"/>
              <a:gd name="connsiteY212" fmla="*/ 1979367 h 6552776"/>
              <a:gd name="connsiteX213" fmla="*/ 1023793 w 12186360"/>
              <a:gd name="connsiteY213" fmla="*/ 2251178 h 6552776"/>
              <a:gd name="connsiteX214" fmla="*/ 1080185 w 12186360"/>
              <a:gd name="connsiteY214" fmla="*/ 2367346 h 6552776"/>
              <a:gd name="connsiteX215" fmla="*/ 1192969 w 12186360"/>
              <a:gd name="connsiteY215" fmla="*/ 2580509 h 6552776"/>
              <a:gd name="connsiteX216" fmla="*/ 1371733 w 12186360"/>
              <a:gd name="connsiteY216" fmla="*/ 2644232 h 6552776"/>
              <a:gd name="connsiteX217" fmla="*/ 1610272 w 12186360"/>
              <a:gd name="connsiteY217" fmla="*/ 2729384 h 6552776"/>
              <a:gd name="connsiteX218" fmla="*/ 1701063 w 12186360"/>
              <a:gd name="connsiteY218" fmla="*/ 2822995 h 6552776"/>
              <a:gd name="connsiteX219" fmla="*/ 1764786 w 12186360"/>
              <a:gd name="connsiteY219" fmla="*/ 3093678 h 6552776"/>
              <a:gd name="connsiteX220" fmla="*/ 1849939 w 12186360"/>
              <a:gd name="connsiteY220" fmla="*/ 3044616 h 6552776"/>
              <a:gd name="connsiteX221" fmla="*/ 1881518 w 12186360"/>
              <a:gd name="connsiteY221" fmla="*/ 3085783 h 6552776"/>
              <a:gd name="connsiteX222" fmla="*/ 1964415 w 12186360"/>
              <a:gd name="connsiteY222" fmla="*/ 3225635 h 6552776"/>
              <a:gd name="connsiteX223" fmla="*/ 1791855 w 12186360"/>
              <a:gd name="connsiteY223" fmla="*/ 3156273 h 6552776"/>
              <a:gd name="connsiteX224" fmla="*/ 1676251 w 12186360"/>
              <a:gd name="connsiteY224" fmla="*/ 3156837 h 6552776"/>
              <a:gd name="connsiteX225" fmla="*/ 1644671 w 12186360"/>
              <a:gd name="connsiteY225" fmla="*/ 3169807 h 6552776"/>
              <a:gd name="connsiteX226" fmla="*/ 1662153 w 12186360"/>
              <a:gd name="connsiteY226" fmla="*/ 3232967 h 6552776"/>
              <a:gd name="connsiteX227" fmla="*/ 1597302 w 12186360"/>
              <a:gd name="connsiteY227" fmla="*/ 3249320 h 6552776"/>
              <a:gd name="connsiteX228" fmla="*/ 1681890 w 12186360"/>
              <a:gd name="connsiteY228" fmla="*/ 3388609 h 6552776"/>
              <a:gd name="connsiteX229" fmla="*/ 1799750 w 12186360"/>
              <a:gd name="connsiteY229" fmla="*/ 3606283 h 6552776"/>
              <a:gd name="connsiteX230" fmla="*/ 1876443 w 12186360"/>
              <a:gd name="connsiteY230" fmla="*/ 3735985 h 6552776"/>
              <a:gd name="connsiteX231" fmla="*/ 2166299 w 12186360"/>
              <a:gd name="connsiteY231" fmla="*/ 4073775 h 6552776"/>
              <a:gd name="connsiteX232" fmla="*/ 2242993 w 12186360"/>
              <a:gd name="connsiteY232" fmla="*/ 4175281 h 6552776"/>
              <a:gd name="connsiteX233" fmla="*/ 2593752 w 12186360"/>
              <a:gd name="connsiteY233" fmla="*/ 4453294 h 6552776"/>
              <a:gd name="connsiteX234" fmla="*/ 2758418 w 12186360"/>
              <a:gd name="connsiteY234" fmla="*/ 4593711 h 6552776"/>
              <a:gd name="connsiteX235" fmla="*/ 2722327 w 12186360"/>
              <a:gd name="connsiteY235" fmla="*/ 4656870 h 6552776"/>
              <a:gd name="connsiteX236" fmla="*/ 2968197 w 12186360"/>
              <a:gd name="connsiteY236" fmla="*/ 4685067 h 6552776"/>
              <a:gd name="connsiteX237" fmla="*/ 3062372 w 12186360"/>
              <a:gd name="connsiteY237" fmla="*/ 4733564 h 6552776"/>
              <a:gd name="connsiteX238" fmla="*/ 3447531 w 12186360"/>
              <a:gd name="connsiteY238" fmla="*/ 4721157 h 6552776"/>
              <a:gd name="connsiteX239" fmla="*/ 3589075 w 12186360"/>
              <a:gd name="connsiteY239" fmla="*/ 4717210 h 6552776"/>
              <a:gd name="connsiteX240" fmla="*/ 3698476 w 12186360"/>
              <a:gd name="connsiteY240" fmla="*/ 4664765 h 6552776"/>
              <a:gd name="connsiteX241" fmla="*/ 3734003 w 12186360"/>
              <a:gd name="connsiteY241" fmla="*/ 4642208 h 6552776"/>
              <a:gd name="connsiteX242" fmla="*/ 3760507 w 12186360"/>
              <a:gd name="connsiteY242" fmla="*/ 4705931 h 6552776"/>
              <a:gd name="connsiteX243" fmla="*/ 4063898 w 12186360"/>
              <a:gd name="connsiteY243" fmla="*/ 4533371 h 6552776"/>
              <a:gd name="connsiteX244" fmla="*/ 4295106 w 12186360"/>
              <a:gd name="connsiteY244" fmla="*/ 4469648 h 6552776"/>
              <a:gd name="connsiteX245" fmla="*/ 4451312 w 12186360"/>
              <a:gd name="connsiteY245" fmla="*/ 4421715 h 6552776"/>
              <a:gd name="connsiteX246" fmla="*/ 4542668 w 12186360"/>
              <a:gd name="connsiteY246" fmla="*/ 4342766 h 6552776"/>
              <a:gd name="connsiteX247" fmla="*/ 4717484 w 12186360"/>
              <a:gd name="connsiteY247" fmla="*/ 4206296 h 6552776"/>
              <a:gd name="connsiteX248" fmla="*/ 4715228 w 12186360"/>
              <a:gd name="connsiteY248" fmla="*/ 4204041 h 6552776"/>
              <a:gd name="connsiteX249" fmla="*/ 4971249 w 12186360"/>
              <a:gd name="connsiteY249" fmla="*/ 4112685 h 6552776"/>
              <a:gd name="connsiteX250" fmla="*/ 5031589 w 12186360"/>
              <a:gd name="connsiteY250" fmla="*/ 3991442 h 6552776"/>
              <a:gd name="connsiteX251" fmla="*/ 5162419 w 12186360"/>
              <a:gd name="connsiteY251" fmla="*/ 3882605 h 6552776"/>
              <a:gd name="connsiteX252" fmla="*/ 5254902 w 12186360"/>
              <a:gd name="connsiteY252" fmla="*/ 3875274 h 6552776"/>
              <a:gd name="connsiteX253" fmla="*/ 5337798 w 12186360"/>
              <a:gd name="connsiteY253" fmla="*/ 3883733 h 6552776"/>
              <a:gd name="connsiteX254" fmla="*/ 5349641 w 12186360"/>
              <a:gd name="connsiteY254" fmla="*/ 3855537 h 6552776"/>
              <a:gd name="connsiteX255" fmla="*/ 5238548 w 12186360"/>
              <a:gd name="connsiteY255" fmla="*/ 3777715 h 6552776"/>
              <a:gd name="connsiteX256" fmla="*/ 5345129 w 12186360"/>
              <a:gd name="connsiteY256" fmla="*/ 3748956 h 6552776"/>
              <a:gd name="connsiteX257" fmla="*/ 5334979 w 12186360"/>
              <a:gd name="connsiteY257" fmla="*/ 3734857 h 6552776"/>
              <a:gd name="connsiteX258" fmla="*/ 5487801 w 12186360"/>
              <a:gd name="connsiteY258" fmla="*/ 3666623 h 6552776"/>
              <a:gd name="connsiteX259" fmla="*/ 5513178 w 12186360"/>
              <a:gd name="connsiteY259" fmla="*/ 3510416 h 6552776"/>
              <a:gd name="connsiteX260" fmla="*/ 5603970 w 12186360"/>
              <a:gd name="connsiteY260" fmla="*/ 3557786 h 6552776"/>
              <a:gd name="connsiteX261" fmla="*/ 5613556 w 12186360"/>
              <a:gd name="connsiteY261" fmla="*/ 3423572 h 6552776"/>
              <a:gd name="connsiteX262" fmla="*/ 5743822 w 12186360"/>
              <a:gd name="connsiteY262" fmla="*/ 3395940 h 6552776"/>
              <a:gd name="connsiteX263" fmla="*/ 5859990 w 12186360"/>
              <a:gd name="connsiteY263" fmla="*/ 3265110 h 6552776"/>
              <a:gd name="connsiteX264" fmla="*/ 5945142 w 12186360"/>
              <a:gd name="connsiteY264" fmla="*/ 3103828 h 6552776"/>
              <a:gd name="connsiteX265" fmla="*/ 6043265 w 12186360"/>
              <a:gd name="connsiteY265" fmla="*/ 3027699 h 6552776"/>
              <a:gd name="connsiteX266" fmla="*/ 6148154 w 12186360"/>
              <a:gd name="connsiteY266" fmla="*/ 2788032 h 6552776"/>
              <a:gd name="connsiteX267" fmla="*/ 6099093 w 12186360"/>
              <a:gd name="connsiteY267" fmla="*/ 2727692 h 6552776"/>
              <a:gd name="connsiteX268" fmla="*/ 6150410 w 12186360"/>
              <a:gd name="connsiteY268" fmla="*/ 2649307 h 6552776"/>
              <a:gd name="connsiteX269" fmla="*/ 6174659 w 12186360"/>
              <a:gd name="connsiteY269" fmla="*/ 2744046 h 6552776"/>
              <a:gd name="connsiteX270" fmla="*/ 6243457 w 12186360"/>
              <a:gd name="connsiteY270" fmla="*/ 2571486 h 6552776"/>
              <a:gd name="connsiteX271" fmla="*/ 6332557 w 12186360"/>
              <a:gd name="connsiteY271" fmla="*/ 2475619 h 6552776"/>
              <a:gd name="connsiteX272" fmla="*/ 6436883 w 12186360"/>
              <a:gd name="connsiteY272" fmla="*/ 2274863 h 6552776"/>
              <a:gd name="connsiteX273" fmla="*/ 6501734 w 12186360"/>
              <a:gd name="connsiteY273" fmla="*/ 2235388 h 6552776"/>
              <a:gd name="connsiteX274" fmla="*/ 6467335 w 12186360"/>
              <a:gd name="connsiteY274" fmla="*/ 2187455 h 6552776"/>
              <a:gd name="connsiteX275" fmla="*/ 6657940 w 12186360"/>
              <a:gd name="connsiteY275" fmla="*/ 1939329 h 6552776"/>
              <a:gd name="connsiteX276" fmla="*/ 6824861 w 12186360"/>
              <a:gd name="connsiteY276" fmla="*/ 1836131 h 6552776"/>
              <a:gd name="connsiteX277" fmla="*/ 6799485 w 12186360"/>
              <a:gd name="connsiteY277" fmla="*/ 1742520 h 6552776"/>
              <a:gd name="connsiteX278" fmla="*/ 6763394 w 12186360"/>
              <a:gd name="connsiteY278" fmla="*/ 1735189 h 6552776"/>
              <a:gd name="connsiteX279" fmla="*/ 6831629 w 12186360"/>
              <a:gd name="connsiteY279" fmla="*/ 1679925 h 6552776"/>
              <a:gd name="connsiteX280" fmla="*/ 6812455 w 12186360"/>
              <a:gd name="connsiteY280" fmla="*/ 1604923 h 6552776"/>
              <a:gd name="connsiteX281" fmla="*/ 6836140 w 12186360"/>
              <a:gd name="connsiteY281" fmla="*/ 1591953 h 6552776"/>
              <a:gd name="connsiteX282" fmla="*/ 6948360 w 12186360"/>
              <a:gd name="connsiteY282" fmla="*/ 1558117 h 6552776"/>
              <a:gd name="connsiteX283" fmla="*/ 7000241 w 12186360"/>
              <a:gd name="connsiteY283" fmla="*/ 1441949 h 6552776"/>
              <a:gd name="connsiteX284" fmla="*/ 7183516 w 12186360"/>
              <a:gd name="connsiteY284" fmla="*/ 1235554 h 6552776"/>
              <a:gd name="connsiteX285" fmla="*/ 7226938 w 12186360"/>
              <a:gd name="connsiteY285" fmla="*/ 1208485 h 6552776"/>
              <a:gd name="connsiteX286" fmla="*/ 7123176 w 12186360"/>
              <a:gd name="connsiteY286" fmla="*/ 1208485 h 6552776"/>
              <a:gd name="connsiteX287" fmla="*/ 7302504 w 12186360"/>
              <a:gd name="connsiteY287" fmla="*/ 1095701 h 6552776"/>
              <a:gd name="connsiteX288" fmla="*/ 7555705 w 12186360"/>
              <a:gd name="connsiteY288" fmla="*/ 946826 h 6552776"/>
              <a:gd name="connsiteX289" fmla="*/ 7729393 w 12186360"/>
              <a:gd name="connsiteY289" fmla="*/ 829530 h 6552776"/>
              <a:gd name="connsiteX290" fmla="*/ 7813417 w 12186360"/>
              <a:gd name="connsiteY290" fmla="*/ 783852 h 6552776"/>
              <a:gd name="connsiteX291" fmla="*/ 7932405 w 12186360"/>
              <a:gd name="connsiteY291" fmla="*/ 712798 h 6552776"/>
              <a:gd name="connsiteX292" fmla="*/ 8048572 w 12186360"/>
              <a:gd name="connsiteY292" fmla="*/ 583660 h 6552776"/>
              <a:gd name="connsiteX293" fmla="*/ 8104401 w 12186360"/>
              <a:gd name="connsiteY293" fmla="*/ 556027 h 6552776"/>
              <a:gd name="connsiteX294" fmla="*/ 8471514 w 12186360"/>
              <a:gd name="connsiteY294" fmla="*/ 379520 h 6552776"/>
              <a:gd name="connsiteX295" fmla="*/ 8366625 w 12186360"/>
              <a:gd name="connsiteY295" fmla="*/ 288728 h 6552776"/>
              <a:gd name="connsiteX296" fmla="*/ 8739942 w 12186360"/>
              <a:gd name="connsiteY296" fmla="*/ 151695 h 6552776"/>
              <a:gd name="connsiteX297" fmla="*/ 8804793 w 12186360"/>
              <a:gd name="connsiteY297" fmla="*/ 268991 h 6552776"/>
              <a:gd name="connsiteX298" fmla="*/ 8948028 w 12186360"/>
              <a:gd name="connsiteY298" fmla="*/ 228389 h 6552776"/>
              <a:gd name="connsiteX299" fmla="*/ 8854417 w 12186360"/>
              <a:gd name="connsiteY299" fmla="*/ 144928 h 6552776"/>
              <a:gd name="connsiteX300" fmla="*/ 8871899 w 12186360"/>
              <a:gd name="connsiteY300" fmla="*/ 126883 h 6552776"/>
              <a:gd name="connsiteX301" fmla="*/ 9021338 w 12186360"/>
              <a:gd name="connsiteY301" fmla="*/ 159026 h 6552776"/>
              <a:gd name="connsiteX302" fmla="*/ 8969458 w 12186360"/>
              <a:gd name="connsiteY302" fmla="*/ 174816 h 6552776"/>
              <a:gd name="connsiteX303" fmla="*/ 8966638 w 12186360"/>
              <a:gd name="connsiteY303" fmla="*/ 200192 h 6552776"/>
              <a:gd name="connsiteX304" fmla="*/ 9289766 w 12186360"/>
              <a:gd name="connsiteY304" fmla="*/ 217674 h 6552776"/>
              <a:gd name="connsiteX305" fmla="*/ 9201793 w 12186360"/>
              <a:gd name="connsiteY305" fmla="*/ 343993 h 6552776"/>
              <a:gd name="connsiteX306" fmla="*/ 9226042 w 12186360"/>
              <a:gd name="connsiteY306" fmla="*/ 362038 h 6552776"/>
              <a:gd name="connsiteX307" fmla="*/ 9328112 w 12186360"/>
              <a:gd name="connsiteY307" fmla="*/ 203012 h 6552776"/>
              <a:gd name="connsiteX308" fmla="*/ 9564959 w 12186360"/>
              <a:gd name="connsiteY308" fmla="*/ 134214 h 6552776"/>
              <a:gd name="connsiteX309" fmla="*/ 9636013 w 12186360"/>
              <a:gd name="connsiteY309" fmla="*/ 148312 h 6552776"/>
              <a:gd name="connsiteX310" fmla="*/ 9776994 w 12186360"/>
              <a:gd name="connsiteY310" fmla="*/ 167485 h 6552776"/>
              <a:gd name="connsiteX311" fmla="*/ 9973239 w 12186360"/>
              <a:gd name="connsiteY311" fmla="*/ 177636 h 6552776"/>
              <a:gd name="connsiteX312" fmla="*/ 10254637 w 12186360"/>
              <a:gd name="connsiteY312" fmla="*/ 185530 h 6552776"/>
              <a:gd name="connsiteX313" fmla="*/ 10345992 w 12186360"/>
              <a:gd name="connsiteY313" fmla="*/ 208651 h 6552776"/>
              <a:gd name="connsiteX314" fmla="*/ 10275502 w 12186360"/>
              <a:gd name="connsiteY314" fmla="*/ 87408 h 6552776"/>
              <a:gd name="connsiteX315" fmla="*/ 10395617 w 12186360"/>
              <a:gd name="connsiteY315" fmla="*/ 0 h 6552776"/>
              <a:gd name="connsiteX316" fmla="*/ 10419865 w 12186360"/>
              <a:gd name="connsiteY316" fmla="*/ 244742 h 6552776"/>
              <a:gd name="connsiteX317" fmla="*/ 10603140 w 12186360"/>
              <a:gd name="connsiteY317" fmla="*/ 288728 h 6552776"/>
              <a:gd name="connsiteX318" fmla="*/ 10684345 w 12186360"/>
              <a:gd name="connsiteY318" fmla="*/ 262788 h 6552776"/>
              <a:gd name="connsiteX319" fmla="*/ 10532650 w 12186360"/>
              <a:gd name="connsiteY319" fmla="*/ 203576 h 6552776"/>
              <a:gd name="connsiteX320" fmla="*/ 10533778 w 12186360"/>
              <a:gd name="connsiteY320" fmla="*/ 168613 h 6552776"/>
              <a:gd name="connsiteX321" fmla="*/ 10699571 w 12186360"/>
              <a:gd name="connsiteY321" fmla="*/ 143800 h 6552776"/>
              <a:gd name="connsiteX322" fmla="*/ 10644871 w 12186360"/>
              <a:gd name="connsiteY322" fmla="*/ 93611 h 6552776"/>
              <a:gd name="connsiteX323" fmla="*/ 10705211 w 12186360"/>
              <a:gd name="connsiteY323" fmla="*/ 21429 h 6552776"/>
              <a:gd name="connsiteX324" fmla="*/ 10745813 w 12186360"/>
              <a:gd name="connsiteY324" fmla="*/ 183275 h 6552776"/>
              <a:gd name="connsiteX325" fmla="*/ 10789799 w 12186360"/>
              <a:gd name="connsiteY325" fmla="*/ 274630 h 6552776"/>
              <a:gd name="connsiteX326" fmla="*/ 10699007 w 12186360"/>
              <a:gd name="connsiteY326" fmla="*/ 301698 h 6552776"/>
              <a:gd name="connsiteX327" fmla="*/ 11000142 w 12186360"/>
              <a:gd name="connsiteY327" fmla="*/ 498507 h 6552776"/>
              <a:gd name="connsiteX328" fmla="*/ 10993375 w 12186360"/>
              <a:gd name="connsiteY328" fmla="*/ 492868 h 6552776"/>
              <a:gd name="connsiteX329" fmla="*/ 11198643 w 12186360"/>
              <a:gd name="connsiteY329" fmla="*/ 3449513 h 6552776"/>
              <a:gd name="connsiteX330" fmla="*/ 11258982 w 12186360"/>
              <a:gd name="connsiteY330" fmla="*/ 3526770 h 6552776"/>
              <a:gd name="connsiteX331" fmla="*/ 11314811 w 12186360"/>
              <a:gd name="connsiteY331" fmla="*/ 3319810 h 6552776"/>
              <a:gd name="connsiteX332" fmla="*/ 11410114 w 12186360"/>
              <a:gd name="connsiteY332" fmla="*/ 3359849 h 6552776"/>
              <a:gd name="connsiteX333" fmla="*/ 11330036 w 12186360"/>
              <a:gd name="connsiteY333" fmla="*/ 3221688 h 6552776"/>
              <a:gd name="connsiteX334" fmla="*/ 11233606 w 12186360"/>
              <a:gd name="connsiteY334" fmla="*/ 3269057 h 6552776"/>
              <a:gd name="connsiteX335" fmla="*/ 11119694 w 12186360"/>
              <a:gd name="connsiteY335" fmla="*/ 3380150 h 6552776"/>
              <a:gd name="connsiteX336" fmla="*/ 11115746 w 12186360"/>
              <a:gd name="connsiteY336" fmla="*/ 3400451 h 6552776"/>
              <a:gd name="connsiteX337" fmla="*/ 11224019 w 12186360"/>
              <a:gd name="connsiteY337" fmla="*/ 3370563 h 6552776"/>
              <a:gd name="connsiteX338" fmla="*/ 11198643 w 12186360"/>
              <a:gd name="connsiteY338" fmla="*/ 3449513 h 6552776"/>
              <a:gd name="connsiteX339" fmla="*/ 8379595 w 12186360"/>
              <a:gd name="connsiteY339" fmla="*/ 2257381 h 6552776"/>
              <a:gd name="connsiteX340" fmla="*/ 8633924 w 12186360"/>
              <a:gd name="connsiteY340" fmla="*/ 2293472 h 6552776"/>
              <a:gd name="connsiteX341" fmla="*/ 8636180 w 12186360"/>
              <a:gd name="connsiteY341" fmla="*/ 2265276 h 6552776"/>
              <a:gd name="connsiteX342" fmla="*/ 8488432 w 12186360"/>
              <a:gd name="connsiteY342" fmla="*/ 2243847 h 6552776"/>
              <a:gd name="connsiteX343" fmla="*/ 8710617 w 12186360"/>
              <a:gd name="connsiteY343" fmla="*/ 2166026 h 6552776"/>
              <a:gd name="connsiteX344" fmla="*/ 8622645 w 12186360"/>
              <a:gd name="connsiteY344" fmla="*/ 2096663 h 6552776"/>
              <a:gd name="connsiteX345" fmla="*/ 8569073 w 12186360"/>
              <a:gd name="connsiteY345" fmla="*/ 2199861 h 6552776"/>
              <a:gd name="connsiteX346" fmla="*/ 8538621 w 12186360"/>
              <a:gd name="connsiteY346" fmla="*/ 2190274 h 6552776"/>
              <a:gd name="connsiteX347" fmla="*/ 8602908 w 12186360"/>
              <a:gd name="connsiteY347" fmla="*/ 1964141 h 6552776"/>
              <a:gd name="connsiteX348" fmla="*/ 8588810 w 12186360"/>
              <a:gd name="connsiteY348" fmla="*/ 1955119 h 6552776"/>
              <a:gd name="connsiteX349" fmla="*/ 8379595 w 12186360"/>
              <a:gd name="connsiteY349" fmla="*/ 2257381 h 6552776"/>
              <a:gd name="connsiteX350" fmla="*/ 10801641 w 12186360"/>
              <a:gd name="connsiteY350" fmla="*/ 609036 h 6552776"/>
              <a:gd name="connsiteX351" fmla="*/ 10559155 w 12186360"/>
              <a:gd name="connsiteY351" fmla="*/ 490048 h 6552776"/>
              <a:gd name="connsiteX352" fmla="*/ 10538289 w 12186360"/>
              <a:gd name="connsiteY352" fmla="*/ 508658 h 6552776"/>
              <a:gd name="connsiteX353" fmla="*/ 10640360 w 12186360"/>
              <a:gd name="connsiteY353" fmla="*/ 656969 h 6552776"/>
              <a:gd name="connsiteX354" fmla="*/ 10801641 w 12186360"/>
              <a:gd name="connsiteY354" fmla="*/ 609036 h 6552776"/>
              <a:gd name="connsiteX355" fmla="*/ 10459905 w 12186360"/>
              <a:gd name="connsiteY355" fmla="*/ 3430903 h 6552776"/>
              <a:gd name="connsiteX356" fmla="*/ 10294111 w 12186360"/>
              <a:gd name="connsiteY356" fmla="*/ 3682977 h 6552776"/>
              <a:gd name="connsiteX357" fmla="*/ 10331894 w 12186360"/>
              <a:gd name="connsiteY357" fmla="*/ 3743316 h 6552776"/>
              <a:gd name="connsiteX358" fmla="*/ 10401256 w 12186360"/>
              <a:gd name="connsiteY358" fmla="*/ 3593313 h 6552776"/>
              <a:gd name="connsiteX359" fmla="*/ 10507838 w 12186360"/>
              <a:gd name="connsiteY359" fmla="*/ 3527334 h 6552776"/>
              <a:gd name="connsiteX360" fmla="*/ 10459905 w 12186360"/>
              <a:gd name="connsiteY360" fmla="*/ 3430903 h 6552776"/>
              <a:gd name="connsiteX361" fmla="*/ 10701263 w 12186360"/>
              <a:gd name="connsiteY361" fmla="*/ 3788430 h 6552776"/>
              <a:gd name="connsiteX362" fmla="*/ 10949389 w 12186360"/>
              <a:gd name="connsiteY362" fmla="*/ 3684104 h 6552776"/>
              <a:gd name="connsiteX363" fmla="*/ 10701263 w 12186360"/>
              <a:gd name="connsiteY363" fmla="*/ 3788430 h 6552776"/>
              <a:gd name="connsiteX364" fmla="*/ 10772881 w 12186360"/>
              <a:gd name="connsiteY364" fmla="*/ 2912659 h 6552776"/>
              <a:gd name="connsiteX365" fmla="*/ 10677578 w 12186360"/>
              <a:gd name="connsiteY365" fmla="*/ 3030518 h 6552776"/>
              <a:gd name="connsiteX366" fmla="*/ 10735662 w 12186360"/>
              <a:gd name="connsiteY366" fmla="*/ 3076760 h 6552776"/>
              <a:gd name="connsiteX367" fmla="*/ 10785287 w 12186360"/>
              <a:gd name="connsiteY367" fmla="*/ 3090858 h 6552776"/>
              <a:gd name="connsiteX368" fmla="*/ 10772881 w 12186360"/>
              <a:gd name="connsiteY368" fmla="*/ 2912659 h 65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Lst>
            <a:rect l="l" t="t" r="r" b="b"/>
            <a:pathLst>
              <a:path w="12186360" h="6552776">
                <a:moveTo>
                  <a:pt x="10993375" y="492868"/>
                </a:moveTo>
                <a:cubicBezTo>
                  <a:pt x="10983788" y="510914"/>
                  <a:pt x="10974201" y="528395"/>
                  <a:pt x="10964615" y="547005"/>
                </a:cubicBezTo>
                <a:cubicBezTo>
                  <a:pt x="11005217" y="552644"/>
                  <a:pt x="11045255" y="558283"/>
                  <a:pt x="11086422" y="564486"/>
                </a:cubicBezTo>
                <a:cubicBezTo>
                  <a:pt x="11076835" y="610164"/>
                  <a:pt x="11069504" y="643999"/>
                  <a:pt x="11057662" y="700955"/>
                </a:cubicBezTo>
                <a:cubicBezTo>
                  <a:pt x="11081347" y="669940"/>
                  <a:pt x="11090369" y="658661"/>
                  <a:pt x="11107287" y="636668"/>
                </a:cubicBezTo>
                <a:cubicBezTo>
                  <a:pt x="11131536" y="674451"/>
                  <a:pt x="11152964" y="708286"/>
                  <a:pt x="11182289" y="754528"/>
                </a:cubicBezTo>
                <a:cubicBezTo>
                  <a:pt x="11199207" y="748325"/>
                  <a:pt x="11234733" y="735355"/>
                  <a:pt x="11269133" y="722384"/>
                </a:cubicBezTo>
                <a:cubicBezTo>
                  <a:pt x="11361052" y="835169"/>
                  <a:pt x="11361052" y="835169"/>
                  <a:pt x="11413497" y="814304"/>
                </a:cubicBezTo>
                <a:cubicBezTo>
                  <a:pt x="11432106" y="862801"/>
                  <a:pt x="11450152" y="911862"/>
                  <a:pt x="11474965" y="977277"/>
                </a:cubicBezTo>
                <a:cubicBezTo>
                  <a:pt x="11497522" y="943442"/>
                  <a:pt x="11509364" y="925960"/>
                  <a:pt x="11519514" y="910735"/>
                </a:cubicBezTo>
                <a:cubicBezTo>
                  <a:pt x="11566320" y="976713"/>
                  <a:pt x="11606922" y="1042128"/>
                  <a:pt x="11655983" y="1100776"/>
                </a:cubicBezTo>
                <a:cubicBezTo>
                  <a:pt x="11717451" y="1175778"/>
                  <a:pt x="11786249" y="1244577"/>
                  <a:pt x="11849408" y="1317886"/>
                </a:cubicBezTo>
                <a:cubicBezTo>
                  <a:pt x="11858995" y="1328601"/>
                  <a:pt x="11853920" y="1351158"/>
                  <a:pt x="11858995" y="1367512"/>
                </a:cubicBezTo>
                <a:cubicBezTo>
                  <a:pt x="11865199" y="1388377"/>
                  <a:pt x="11876477" y="1408114"/>
                  <a:pt x="11882116" y="1429543"/>
                </a:cubicBezTo>
                <a:cubicBezTo>
                  <a:pt x="11896779" y="1485935"/>
                  <a:pt x="11910877" y="1542328"/>
                  <a:pt x="11923283" y="1599284"/>
                </a:cubicBezTo>
                <a:cubicBezTo>
                  <a:pt x="11927795" y="1618457"/>
                  <a:pt x="11926102" y="1639322"/>
                  <a:pt x="11941328" y="1661879"/>
                </a:cubicBezTo>
                <a:cubicBezTo>
                  <a:pt x="11955426" y="1621841"/>
                  <a:pt x="11969524" y="1582366"/>
                  <a:pt x="11983058" y="1542328"/>
                </a:cubicBezTo>
                <a:cubicBezTo>
                  <a:pt x="11992646" y="1544583"/>
                  <a:pt x="12002232" y="1546839"/>
                  <a:pt x="12011254" y="1549094"/>
                </a:cubicBezTo>
                <a:cubicBezTo>
                  <a:pt x="11997720" y="1608870"/>
                  <a:pt x="11984187" y="1668646"/>
                  <a:pt x="11970652" y="1728422"/>
                </a:cubicBezTo>
                <a:cubicBezTo>
                  <a:pt x="11961630" y="1726730"/>
                  <a:pt x="11953171" y="1725038"/>
                  <a:pt x="11944148" y="1723347"/>
                </a:cubicBezTo>
                <a:cubicBezTo>
                  <a:pt x="11972908" y="1772972"/>
                  <a:pt x="12001668" y="1822597"/>
                  <a:pt x="12030991" y="1872786"/>
                </a:cubicBezTo>
                <a:cubicBezTo>
                  <a:pt x="11936253" y="1968089"/>
                  <a:pt x="12081744" y="2015458"/>
                  <a:pt x="12075542" y="2082001"/>
                </a:cubicBezTo>
                <a:cubicBezTo>
                  <a:pt x="12102046" y="2078618"/>
                  <a:pt x="12126295" y="2075798"/>
                  <a:pt x="12150544" y="2072978"/>
                </a:cubicBezTo>
                <a:cubicBezTo>
                  <a:pt x="12152234" y="2080873"/>
                  <a:pt x="12153927" y="2088204"/>
                  <a:pt x="12155619" y="2096099"/>
                </a:cubicBezTo>
                <a:cubicBezTo>
                  <a:pt x="12129678" y="2110761"/>
                  <a:pt x="12104301" y="2124859"/>
                  <a:pt x="12071030" y="2143469"/>
                </a:cubicBezTo>
                <a:cubicBezTo>
                  <a:pt x="12081744" y="2204936"/>
                  <a:pt x="12093587" y="2273171"/>
                  <a:pt x="12108813" y="2357759"/>
                </a:cubicBezTo>
                <a:cubicBezTo>
                  <a:pt x="12116144" y="2360015"/>
                  <a:pt x="12147724" y="2369038"/>
                  <a:pt x="12187199" y="2380880"/>
                </a:cubicBezTo>
                <a:cubicBezTo>
                  <a:pt x="12113889" y="2426558"/>
                  <a:pt x="12085693" y="2480694"/>
                  <a:pt x="12145468" y="2554004"/>
                </a:cubicBezTo>
                <a:cubicBezTo>
                  <a:pt x="12152799" y="2563027"/>
                  <a:pt x="12142085" y="2587275"/>
                  <a:pt x="12139828" y="2604757"/>
                </a:cubicBezTo>
                <a:cubicBezTo>
                  <a:pt x="12131934" y="2663969"/>
                  <a:pt x="12127422" y="2723745"/>
                  <a:pt x="12115016" y="2782393"/>
                </a:cubicBezTo>
                <a:cubicBezTo>
                  <a:pt x="12104866" y="2829762"/>
                  <a:pt x="12085128" y="2874876"/>
                  <a:pt x="12075542" y="2903636"/>
                </a:cubicBezTo>
                <a:cubicBezTo>
                  <a:pt x="12094715" y="2947622"/>
                  <a:pt x="12109940" y="2982585"/>
                  <a:pt x="12125730" y="3017548"/>
                </a:cubicBezTo>
                <a:cubicBezTo>
                  <a:pt x="12119528" y="3021496"/>
                  <a:pt x="12112760" y="3024879"/>
                  <a:pt x="12106558" y="3028827"/>
                </a:cubicBezTo>
                <a:cubicBezTo>
                  <a:pt x="12092460" y="3012473"/>
                  <a:pt x="12078925" y="2996119"/>
                  <a:pt x="12064827" y="2979765"/>
                </a:cubicBezTo>
                <a:cubicBezTo>
                  <a:pt x="12039450" y="2998939"/>
                  <a:pt x="12014638" y="3017548"/>
                  <a:pt x="11971216" y="3050819"/>
                </a:cubicBezTo>
                <a:cubicBezTo>
                  <a:pt x="11985877" y="2990480"/>
                  <a:pt x="11994901" y="2954953"/>
                  <a:pt x="12005052" y="2913223"/>
                </a:cubicBezTo>
                <a:cubicBezTo>
                  <a:pt x="11971216" y="2908711"/>
                  <a:pt x="11941328" y="2905328"/>
                  <a:pt x="11888320" y="2898560"/>
                </a:cubicBezTo>
                <a:cubicBezTo>
                  <a:pt x="11948095" y="2856830"/>
                  <a:pt x="11992646" y="2825815"/>
                  <a:pt x="12045654" y="2789160"/>
                </a:cubicBezTo>
                <a:cubicBezTo>
                  <a:pt x="12018585" y="2779009"/>
                  <a:pt x="12000540" y="2771678"/>
                  <a:pt x="11975163" y="2762091"/>
                </a:cubicBezTo>
                <a:cubicBezTo>
                  <a:pt x="12000540" y="2707955"/>
                  <a:pt x="12024789" y="2656638"/>
                  <a:pt x="12051293" y="2600810"/>
                </a:cubicBezTo>
                <a:cubicBezTo>
                  <a:pt x="11969524" y="2626750"/>
                  <a:pt x="12005052" y="2563591"/>
                  <a:pt x="12007871" y="2522988"/>
                </a:cubicBezTo>
                <a:cubicBezTo>
                  <a:pt x="11972344" y="2521297"/>
                  <a:pt x="11943583" y="2519605"/>
                  <a:pt x="11907493" y="2517913"/>
                </a:cubicBezTo>
                <a:cubicBezTo>
                  <a:pt x="11916516" y="2529755"/>
                  <a:pt x="11925538" y="2542162"/>
                  <a:pt x="11937944" y="2558515"/>
                </a:cubicBezTo>
                <a:cubicBezTo>
                  <a:pt x="11855048" y="2563027"/>
                  <a:pt x="11844334" y="2595170"/>
                  <a:pt x="11902418" y="2647615"/>
                </a:cubicBezTo>
                <a:cubicBezTo>
                  <a:pt x="11924410" y="2627878"/>
                  <a:pt x="11945840" y="2608705"/>
                  <a:pt x="11967269" y="2590095"/>
                </a:cubicBezTo>
                <a:cubicBezTo>
                  <a:pt x="11973471" y="2594043"/>
                  <a:pt x="11979675" y="2597990"/>
                  <a:pt x="11985877" y="2601937"/>
                </a:cubicBezTo>
                <a:cubicBezTo>
                  <a:pt x="11955426" y="2669608"/>
                  <a:pt x="11917079" y="2735587"/>
                  <a:pt x="11896214" y="2806077"/>
                </a:cubicBezTo>
                <a:cubicBezTo>
                  <a:pt x="11877605" y="2868673"/>
                  <a:pt x="11878732" y="2937471"/>
                  <a:pt x="11873657" y="2982021"/>
                </a:cubicBezTo>
                <a:cubicBezTo>
                  <a:pt x="11821212" y="3048564"/>
                  <a:pt x="11774971" y="3106648"/>
                  <a:pt x="11728730" y="3164732"/>
                </a:cubicBezTo>
                <a:cubicBezTo>
                  <a:pt x="11723654" y="3163040"/>
                  <a:pt x="11719143" y="3161348"/>
                  <a:pt x="11714067" y="3159657"/>
                </a:cubicBezTo>
                <a:cubicBezTo>
                  <a:pt x="11718579" y="3132024"/>
                  <a:pt x="11723090" y="3104956"/>
                  <a:pt x="11728165" y="3076760"/>
                </a:cubicBezTo>
                <a:cubicBezTo>
                  <a:pt x="11671210" y="3051947"/>
                  <a:pt x="11587185" y="3087474"/>
                  <a:pt x="11544890" y="3003450"/>
                </a:cubicBezTo>
                <a:cubicBezTo>
                  <a:pt x="11539251" y="2992172"/>
                  <a:pt x="11486807" y="3004578"/>
                  <a:pt x="11456919" y="3026571"/>
                </a:cubicBezTo>
                <a:cubicBezTo>
                  <a:pt x="11488498" y="3035594"/>
                  <a:pt x="11520078" y="3044053"/>
                  <a:pt x="11575343" y="3059278"/>
                </a:cubicBezTo>
                <a:cubicBezTo>
                  <a:pt x="11474965" y="3093114"/>
                  <a:pt x="11438873" y="3133152"/>
                  <a:pt x="11507108" y="3212101"/>
                </a:cubicBezTo>
                <a:cubicBezTo>
                  <a:pt x="11521206" y="3229019"/>
                  <a:pt x="11497522" y="3278644"/>
                  <a:pt x="11490754" y="3313043"/>
                </a:cubicBezTo>
                <a:cubicBezTo>
                  <a:pt x="11483423" y="3349134"/>
                  <a:pt x="11476092" y="3384662"/>
                  <a:pt x="11468761" y="3420753"/>
                </a:cubicBezTo>
                <a:cubicBezTo>
                  <a:pt x="11412369" y="3478837"/>
                  <a:pt x="11355413" y="3536921"/>
                  <a:pt x="11299020" y="3595004"/>
                </a:cubicBezTo>
                <a:cubicBezTo>
                  <a:pt x="11306916" y="3605155"/>
                  <a:pt x="11314811" y="3615306"/>
                  <a:pt x="11322706" y="3624893"/>
                </a:cubicBezTo>
                <a:cubicBezTo>
                  <a:pt x="11364435" y="3593313"/>
                  <a:pt x="11414061" y="3567372"/>
                  <a:pt x="11445640" y="3527898"/>
                </a:cubicBezTo>
                <a:cubicBezTo>
                  <a:pt x="11465941" y="3501957"/>
                  <a:pt x="11460302" y="3455152"/>
                  <a:pt x="11465941" y="3417933"/>
                </a:cubicBezTo>
                <a:cubicBezTo>
                  <a:pt x="11507108" y="3361541"/>
                  <a:pt x="11548838" y="3304584"/>
                  <a:pt x="11592824" y="3244809"/>
                </a:cubicBezTo>
                <a:cubicBezTo>
                  <a:pt x="11604667" y="3245937"/>
                  <a:pt x="11636810" y="3249884"/>
                  <a:pt x="11669518" y="3253268"/>
                </a:cubicBezTo>
                <a:cubicBezTo>
                  <a:pt x="11670645" y="3247628"/>
                  <a:pt x="11671773" y="3241989"/>
                  <a:pt x="11673465" y="3235786"/>
                </a:cubicBezTo>
                <a:cubicBezTo>
                  <a:pt x="11649216" y="3218304"/>
                  <a:pt x="11624967" y="3201387"/>
                  <a:pt x="11600720" y="3183905"/>
                </a:cubicBezTo>
                <a:cubicBezTo>
                  <a:pt x="11608049" y="3174882"/>
                  <a:pt x="11615381" y="3165860"/>
                  <a:pt x="11622712" y="3157401"/>
                </a:cubicBezTo>
                <a:cubicBezTo>
                  <a:pt x="11666698" y="3194056"/>
                  <a:pt x="11710684" y="3230711"/>
                  <a:pt x="11754669" y="3266802"/>
                </a:cubicBezTo>
                <a:cubicBezTo>
                  <a:pt x="11690947" y="3318119"/>
                  <a:pt x="11648653" y="3351954"/>
                  <a:pt x="11601283" y="3389173"/>
                </a:cubicBezTo>
                <a:cubicBezTo>
                  <a:pt x="11622712" y="3396504"/>
                  <a:pt x="11636246" y="3401015"/>
                  <a:pt x="11655420" y="3407783"/>
                </a:cubicBezTo>
                <a:cubicBezTo>
                  <a:pt x="11605794" y="3449513"/>
                  <a:pt x="11596208" y="3548199"/>
                  <a:pt x="11478912" y="3472069"/>
                </a:cubicBezTo>
                <a:cubicBezTo>
                  <a:pt x="11483423" y="3485604"/>
                  <a:pt x="11487934" y="3499702"/>
                  <a:pt x="11492446" y="3513236"/>
                </a:cubicBezTo>
                <a:cubicBezTo>
                  <a:pt x="11518386" y="3521131"/>
                  <a:pt x="11544327" y="3528462"/>
                  <a:pt x="11577034" y="3538048"/>
                </a:cubicBezTo>
                <a:cubicBezTo>
                  <a:pt x="11554477" y="3574140"/>
                  <a:pt x="11533612" y="3607975"/>
                  <a:pt x="11513311" y="3641246"/>
                </a:cubicBezTo>
                <a:cubicBezTo>
                  <a:pt x="11516694" y="3644066"/>
                  <a:pt x="11520642" y="3646322"/>
                  <a:pt x="11524026" y="3649141"/>
                </a:cubicBezTo>
                <a:cubicBezTo>
                  <a:pt x="11568012" y="3600080"/>
                  <a:pt x="11611998" y="3550455"/>
                  <a:pt x="11655983" y="3501393"/>
                </a:cubicBezTo>
                <a:cubicBezTo>
                  <a:pt x="11663314" y="3509289"/>
                  <a:pt x="11671210" y="3517183"/>
                  <a:pt x="11678540" y="3525078"/>
                </a:cubicBezTo>
                <a:cubicBezTo>
                  <a:pt x="11630043" y="3619253"/>
                  <a:pt x="11564628" y="3694255"/>
                  <a:pt x="11455227" y="3722451"/>
                </a:cubicBezTo>
                <a:cubicBezTo>
                  <a:pt x="11432670" y="3728090"/>
                  <a:pt x="11412933" y="3743316"/>
                  <a:pt x="11392068" y="3755159"/>
                </a:cubicBezTo>
                <a:cubicBezTo>
                  <a:pt x="11355413" y="3776024"/>
                  <a:pt x="11319322" y="3797453"/>
                  <a:pt x="11282667" y="3818882"/>
                </a:cubicBezTo>
                <a:cubicBezTo>
                  <a:pt x="11276464" y="3810423"/>
                  <a:pt x="11270824" y="3801400"/>
                  <a:pt x="11264621" y="3792941"/>
                </a:cubicBezTo>
                <a:cubicBezTo>
                  <a:pt x="11278156" y="3773768"/>
                  <a:pt x="11292254" y="3755159"/>
                  <a:pt x="11311427" y="3728654"/>
                </a:cubicBezTo>
                <a:cubicBezTo>
                  <a:pt x="11283795" y="3725834"/>
                  <a:pt x="11261238" y="3723579"/>
                  <a:pt x="11230786" y="3720759"/>
                </a:cubicBezTo>
                <a:cubicBezTo>
                  <a:pt x="11238117" y="3697075"/>
                  <a:pt x="11244884" y="3677337"/>
                  <a:pt x="11252215" y="3653089"/>
                </a:cubicBezTo>
                <a:cubicBezTo>
                  <a:pt x="11217816" y="3657036"/>
                  <a:pt x="11161423" y="3703842"/>
                  <a:pt x="11183416" y="3580343"/>
                </a:cubicBezTo>
                <a:cubicBezTo>
                  <a:pt x="11172138" y="3589929"/>
                  <a:pt x="11160296" y="3598952"/>
                  <a:pt x="11149017" y="3608539"/>
                </a:cubicBezTo>
                <a:cubicBezTo>
                  <a:pt x="11124205" y="3652525"/>
                  <a:pt x="11099956" y="3696510"/>
                  <a:pt x="11070632" y="3748391"/>
                </a:cubicBezTo>
                <a:cubicBezTo>
                  <a:pt x="11062173" y="3729218"/>
                  <a:pt x="11055406" y="3719631"/>
                  <a:pt x="11053150" y="3709481"/>
                </a:cubicBezTo>
                <a:cubicBezTo>
                  <a:pt x="11049203" y="3690871"/>
                  <a:pt x="11048075" y="3672262"/>
                  <a:pt x="11045819" y="3653653"/>
                </a:cubicBezTo>
                <a:cubicBezTo>
                  <a:pt x="11026082" y="3662111"/>
                  <a:pt x="10999578" y="3664931"/>
                  <a:pt x="10987736" y="3679593"/>
                </a:cubicBezTo>
                <a:cubicBezTo>
                  <a:pt x="10920065" y="3765309"/>
                  <a:pt x="10858034" y="3854973"/>
                  <a:pt x="10789799" y="3940689"/>
                </a:cubicBezTo>
                <a:cubicBezTo>
                  <a:pt x="10753144" y="3986367"/>
                  <a:pt x="10710850" y="4028097"/>
                  <a:pt x="10666864" y="4067007"/>
                </a:cubicBezTo>
                <a:cubicBezTo>
                  <a:pt x="10650510" y="4081670"/>
                  <a:pt x="10622878" y="4083361"/>
                  <a:pt x="10600321" y="4091256"/>
                </a:cubicBezTo>
                <a:cubicBezTo>
                  <a:pt x="10594681" y="4083361"/>
                  <a:pt x="10589607" y="4074903"/>
                  <a:pt x="10583967" y="4067007"/>
                </a:cubicBezTo>
                <a:cubicBezTo>
                  <a:pt x="10633028" y="4008360"/>
                  <a:pt x="10682654" y="3950275"/>
                  <a:pt x="10744121" y="3876966"/>
                </a:cubicBezTo>
                <a:cubicBezTo>
                  <a:pt x="10689984" y="3893883"/>
                  <a:pt x="10650510" y="3909673"/>
                  <a:pt x="10609908" y="3918132"/>
                </a:cubicBezTo>
                <a:cubicBezTo>
                  <a:pt x="10552387" y="3929974"/>
                  <a:pt x="10551823" y="3927719"/>
                  <a:pt x="10564794" y="3855537"/>
                </a:cubicBezTo>
                <a:cubicBezTo>
                  <a:pt x="10500507" y="3865687"/>
                  <a:pt x="10438475" y="3875838"/>
                  <a:pt x="10358962" y="3888808"/>
                </a:cubicBezTo>
                <a:cubicBezTo>
                  <a:pt x="10385466" y="3921516"/>
                  <a:pt x="10396745" y="3935050"/>
                  <a:pt x="10408023" y="3948584"/>
                </a:cubicBezTo>
                <a:lnTo>
                  <a:pt x="10410843" y="3946328"/>
                </a:lnTo>
                <a:cubicBezTo>
                  <a:pt x="10362909" y="3973960"/>
                  <a:pt x="10323435" y="4027533"/>
                  <a:pt x="10254637" y="3983547"/>
                </a:cubicBezTo>
                <a:cubicBezTo>
                  <a:pt x="10242794" y="3976216"/>
                  <a:pt x="10208395" y="4003848"/>
                  <a:pt x="10190913" y="4033736"/>
                </a:cubicBezTo>
                <a:cubicBezTo>
                  <a:pt x="10212906" y="4026969"/>
                  <a:pt x="10234899" y="4020202"/>
                  <a:pt x="10256892" y="4013435"/>
                </a:cubicBezTo>
                <a:cubicBezTo>
                  <a:pt x="10263095" y="4020766"/>
                  <a:pt x="10269298" y="4028097"/>
                  <a:pt x="10275502" y="4034864"/>
                </a:cubicBezTo>
                <a:cubicBezTo>
                  <a:pt x="10251253" y="4057985"/>
                  <a:pt x="10227568" y="4080542"/>
                  <a:pt x="10199936" y="4106482"/>
                </a:cubicBezTo>
                <a:cubicBezTo>
                  <a:pt x="10214034" y="4134114"/>
                  <a:pt x="10235463" y="4175844"/>
                  <a:pt x="10263659" y="4231673"/>
                </a:cubicBezTo>
                <a:cubicBezTo>
                  <a:pt x="10183018" y="4247463"/>
                  <a:pt x="10108017" y="4262689"/>
                  <a:pt x="10012150" y="4281862"/>
                </a:cubicBezTo>
                <a:cubicBezTo>
                  <a:pt x="10044857" y="4177536"/>
                  <a:pt x="10074182" y="4094076"/>
                  <a:pt x="10096175" y="4008924"/>
                </a:cubicBezTo>
                <a:cubicBezTo>
                  <a:pt x="10105761" y="3970577"/>
                  <a:pt x="10116476" y="3914185"/>
                  <a:pt x="10097302" y="3890500"/>
                </a:cubicBezTo>
                <a:cubicBezTo>
                  <a:pt x="10025120" y="3803092"/>
                  <a:pt x="10086024" y="3737677"/>
                  <a:pt x="10119295" y="3666059"/>
                </a:cubicBezTo>
                <a:cubicBezTo>
                  <a:pt x="10139033" y="3623201"/>
                  <a:pt x="10161026" y="3581471"/>
                  <a:pt x="10189222" y="3526206"/>
                </a:cubicBezTo>
                <a:cubicBezTo>
                  <a:pt x="10202192" y="3521695"/>
                  <a:pt x="10238283" y="3509289"/>
                  <a:pt x="10274938" y="3496318"/>
                </a:cubicBezTo>
                <a:cubicBezTo>
                  <a:pt x="10272682" y="3487859"/>
                  <a:pt x="10270991" y="3479400"/>
                  <a:pt x="10268735" y="3470942"/>
                </a:cubicBezTo>
                <a:cubicBezTo>
                  <a:pt x="10238847" y="3472634"/>
                  <a:pt x="10209523" y="3474889"/>
                  <a:pt x="10173432" y="3477145"/>
                </a:cubicBezTo>
                <a:cubicBezTo>
                  <a:pt x="10189222" y="3444437"/>
                  <a:pt x="10206139" y="3407218"/>
                  <a:pt x="10227004" y="3363796"/>
                </a:cubicBezTo>
                <a:cubicBezTo>
                  <a:pt x="10246742" y="3374511"/>
                  <a:pt x="10267043" y="3385226"/>
                  <a:pt x="10288472" y="3396504"/>
                </a:cubicBezTo>
                <a:cubicBezTo>
                  <a:pt x="10318924" y="3344623"/>
                  <a:pt x="10351631" y="3315299"/>
                  <a:pt x="10392798" y="3399324"/>
                </a:cubicBezTo>
                <a:cubicBezTo>
                  <a:pt x="10410279" y="3372255"/>
                  <a:pt x="10426069" y="3347443"/>
                  <a:pt x="10442422" y="3323194"/>
                </a:cubicBezTo>
                <a:cubicBezTo>
                  <a:pt x="10444114" y="3331653"/>
                  <a:pt x="10445806" y="3339548"/>
                  <a:pt x="10446934" y="3348007"/>
                </a:cubicBezTo>
                <a:cubicBezTo>
                  <a:pt x="10477386" y="3339548"/>
                  <a:pt x="10523064" y="3341239"/>
                  <a:pt x="10534906" y="3321502"/>
                </a:cubicBezTo>
                <a:cubicBezTo>
                  <a:pt x="10577764" y="3250448"/>
                  <a:pt x="10617238" y="3172627"/>
                  <a:pt x="10562538" y="3089166"/>
                </a:cubicBezTo>
                <a:cubicBezTo>
                  <a:pt x="10509529" y="3008525"/>
                  <a:pt x="10534342" y="2923937"/>
                  <a:pt x="10564230" y="2848935"/>
                </a:cubicBezTo>
                <a:cubicBezTo>
                  <a:pt x="10578892" y="2812844"/>
                  <a:pt x="10640923" y="2795927"/>
                  <a:pt x="10686037" y="2767731"/>
                </a:cubicBezTo>
                <a:cubicBezTo>
                  <a:pt x="10664608" y="2737843"/>
                  <a:pt x="10649382" y="2715850"/>
                  <a:pt x="10632465" y="2692165"/>
                </a:cubicBezTo>
                <a:cubicBezTo>
                  <a:pt x="10618367" y="2709083"/>
                  <a:pt x="10608216" y="2721489"/>
                  <a:pt x="10582839" y="2752505"/>
                </a:cubicBezTo>
                <a:cubicBezTo>
                  <a:pt x="10591862" y="2675811"/>
                  <a:pt x="10598065" y="2621111"/>
                  <a:pt x="10605960" y="2555696"/>
                </a:cubicBezTo>
                <a:cubicBezTo>
                  <a:pt x="10629645" y="2544981"/>
                  <a:pt x="10666300" y="2529192"/>
                  <a:pt x="10708030" y="2510582"/>
                </a:cubicBezTo>
                <a:cubicBezTo>
                  <a:pt x="10706902" y="2485205"/>
                  <a:pt x="10705211" y="2458701"/>
                  <a:pt x="10702955" y="2413024"/>
                </a:cubicBezTo>
                <a:cubicBezTo>
                  <a:pt x="10665736" y="2438964"/>
                  <a:pt x="10636412" y="2458701"/>
                  <a:pt x="10608779" y="2477875"/>
                </a:cubicBezTo>
                <a:cubicBezTo>
                  <a:pt x="10587915" y="2405129"/>
                  <a:pt x="10605960" y="2379188"/>
                  <a:pt x="10713670" y="2341405"/>
                </a:cubicBezTo>
                <a:cubicBezTo>
                  <a:pt x="10693932" y="2332946"/>
                  <a:pt x="10665736" y="2329563"/>
                  <a:pt x="10656713" y="2314337"/>
                </a:cubicBezTo>
                <a:cubicBezTo>
                  <a:pt x="10629081" y="2267532"/>
                  <a:pt x="10595810" y="2217906"/>
                  <a:pt x="10589042" y="2166589"/>
                </a:cubicBezTo>
                <a:cubicBezTo>
                  <a:pt x="10582275" y="2116964"/>
                  <a:pt x="10614983" y="2063392"/>
                  <a:pt x="10614419" y="2011511"/>
                </a:cubicBezTo>
                <a:cubicBezTo>
                  <a:pt x="10613291" y="1946660"/>
                  <a:pt x="10434528" y="1811318"/>
                  <a:pt x="10367421" y="1814138"/>
                </a:cubicBezTo>
                <a:cubicBezTo>
                  <a:pt x="10349375" y="1814702"/>
                  <a:pt x="10323999" y="1819777"/>
                  <a:pt x="10313848" y="1810191"/>
                </a:cubicBezTo>
                <a:cubicBezTo>
                  <a:pt x="10184146" y="1685000"/>
                  <a:pt x="10004819" y="1725602"/>
                  <a:pt x="9853688" y="1672594"/>
                </a:cubicBezTo>
                <a:cubicBezTo>
                  <a:pt x="9817597" y="1660187"/>
                  <a:pt x="9769100" y="1688947"/>
                  <a:pt x="9725677" y="1691767"/>
                </a:cubicBezTo>
                <a:cubicBezTo>
                  <a:pt x="9605562" y="1700226"/>
                  <a:pt x="9487139" y="1710376"/>
                  <a:pt x="9374354" y="1757746"/>
                </a:cubicBezTo>
                <a:cubicBezTo>
                  <a:pt x="9349541" y="1768460"/>
                  <a:pt x="9314014" y="1753798"/>
                  <a:pt x="9286946" y="1750979"/>
                </a:cubicBezTo>
                <a:cubicBezTo>
                  <a:pt x="9222659" y="1812446"/>
                  <a:pt x="9167394" y="1886320"/>
                  <a:pt x="9094084" y="1930870"/>
                </a:cubicBezTo>
                <a:cubicBezTo>
                  <a:pt x="8990322" y="1994029"/>
                  <a:pt x="8951412" y="2110761"/>
                  <a:pt x="8859493" y="2179560"/>
                </a:cubicBezTo>
                <a:cubicBezTo>
                  <a:pt x="8832989" y="2199861"/>
                  <a:pt x="8799153" y="2210575"/>
                  <a:pt x="8769829" y="2227493"/>
                </a:cubicBezTo>
                <a:cubicBezTo>
                  <a:pt x="8751220" y="2238208"/>
                  <a:pt x="8717385" y="2255689"/>
                  <a:pt x="8719076" y="2264148"/>
                </a:cubicBezTo>
                <a:cubicBezTo>
                  <a:pt x="8741069" y="2371293"/>
                  <a:pt x="8622082" y="2422046"/>
                  <a:pt x="8624337" y="2519605"/>
                </a:cubicBezTo>
                <a:cubicBezTo>
                  <a:pt x="8591066" y="2521860"/>
                  <a:pt x="8561178" y="2523552"/>
                  <a:pt x="8522831" y="2526372"/>
                </a:cubicBezTo>
                <a:cubicBezTo>
                  <a:pt x="8580351" y="2557952"/>
                  <a:pt x="8600652" y="2586712"/>
                  <a:pt x="8538621" y="2623366"/>
                </a:cubicBezTo>
                <a:cubicBezTo>
                  <a:pt x="8525087" y="2631262"/>
                  <a:pt x="8512117" y="2640848"/>
                  <a:pt x="8502530" y="2652690"/>
                </a:cubicBezTo>
                <a:cubicBezTo>
                  <a:pt x="8486740" y="2672992"/>
                  <a:pt x="8473770" y="2694985"/>
                  <a:pt x="8459672" y="2716978"/>
                </a:cubicBezTo>
                <a:cubicBezTo>
                  <a:pt x="8448957" y="2687654"/>
                  <a:pt x="8438243" y="2657766"/>
                  <a:pt x="8426400" y="2629006"/>
                </a:cubicBezTo>
                <a:cubicBezTo>
                  <a:pt x="8419633" y="2612088"/>
                  <a:pt x="8410611" y="2596862"/>
                  <a:pt x="8398204" y="2572613"/>
                </a:cubicBezTo>
                <a:cubicBezTo>
                  <a:pt x="8430912" y="2565283"/>
                  <a:pt x="8457980" y="2559643"/>
                  <a:pt x="8484484" y="2553440"/>
                </a:cubicBezTo>
                <a:cubicBezTo>
                  <a:pt x="8482229" y="2543854"/>
                  <a:pt x="8480537" y="2534267"/>
                  <a:pt x="8478281" y="2524116"/>
                </a:cubicBezTo>
                <a:cubicBezTo>
                  <a:pt x="8442754" y="2536522"/>
                  <a:pt x="8387490" y="2538214"/>
                  <a:pt x="8374520" y="2562463"/>
                </a:cubicBezTo>
                <a:cubicBezTo>
                  <a:pt x="8314744" y="2672428"/>
                  <a:pt x="8339557" y="2727692"/>
                  <a:pt x="8468694" y="2779573"/>
                </a:cubicBezTo>
                <a:cubicBezTo>
                  <a:pt x="8432604" y="2799874"/>
                  <a:pt x="8404972" y="2815664"/>
                  <a:pt x="8380159" y="2829762"/>
                </a:cubicBezTo>
                <a:cubicBezTo>
                  <a:pt x="8367189" y="2993863"/>
                  <a:pt x="8270758" y="3120746"/>
                  <a:pt x="8188989" y="3267366"/>
                </a:cubicBezTo>
                <a:cubicBezTo>
                  <a:pt x="8173764" y="3268494"/>
                  <a:pt x="8144439" y="3270749"/>
                  <a:pt x="8104965" y="3273569"/>
                </a:cubicBezTo>
                <a:cubicBezTo>
                  <a:pt x="8120191" y="3218304"/>
                  <a:pt x="8133161" y="3172063"/>
                  <a:pt x="8143312" y="3135408"/>
                </a:cubicBezTo>
                <a:cubicBezTo>
                  <a:pt x="8105529" y="3151762"/>
                  <a:pt x="8061543" y="3170935"/>
                  <a:pt x="7992745" y="3200823"/>
                </a:cubicBezTo>
                <a:cubicBezTo>
                  <a:pt x="7988797" y="3234094"/>
                  <a:pt x="7982030" y="3292742"/>
                  <a:pt x="7971879" y="3380714"/>
                </a:cubicBezTo>
                <a:cubicBezTo>
                  <a:pt x="8028835" y="3344059"/>
                  <a:pt x="8073949" y="3315299"/>
                  <a:pt x="8119063" y="3286539"/>
                </a:cubicBezTo>
                <a:cubicBezTo>
                  <a:pt x="8119627" y="3322066"/>
                  <a:pt x="8187862" y="3375075"/>
                  <a:pt x="8087483" y="3377894"/>
                </a:cubicBezTo>
                <a:cubicBezTo>
                  <a:pt x="8060979" y="3378459"/>
                  <a:pt x="8038986" y="3452332"/>
                  <a:pt x="8009662" y="3487859"/>
                </a:cubicBezTo>
                <a:cubicBezTo>
                  <a:pt x="7982030" y="3521131"/>
                  <a:pt x="7947066" y="3548763"/>
                  <a:pt x="7915487" y="3578651"/>
                </a:cubicBezTo>
                <a:cubicBezTo>
                  <a:pt x="7906464" y="3573575"/>
                  <a:pt x="7898006" y="3569064"/>
                  <a:pt x="7888983" y="3563989"/>
                </a:cubicBezTo>
                <a:cubicBezTo>
                  <a:pt x="7901953" y="3580906"/>
                  <a:pt x="7915487" y="3597260"/>
                  <a:pt x="7929021" y="3614178"/>
                </a:cubicBezTo>
                <a:cubicBezTo>
                  <a:pt x="7728829" y="3791250"/>
                  <a:pt x="7560780" y="3982419"/>
                  <a:pt x="7607586" y="4251410"/>
                </a:cubicBezTo>
                <a:cubicBezTo>
                  <a:pt x="7544426" y="4354044"/>
                  <a:pt x="7485778" y="4441452"/>
                  <a:pt x="7435589" y="4533371"/>
                </a:cubicBezTo>
                <a:cubicBezTo>
                  <a:pt x="7373558" y="4645592"/>
                  <a:pt x="7279383" y="4709315"/>
                  <a:pt x="7164343" y="4761196"/>
                </a:cubicBezTo>
                <a:cubicBezTo>
                  <a:pt x="7058325" y="4809130"/>
                  <a:pt x="6961894" y="4882439"/>
                  <a:pt x="6867720" y="4952930"/>
                </a:cubicBezTo>
                <a:cubicBezTo>
                  <a:pt x="6799485" y="5003683"/>
                  <a:pt x="6740273" y="5067406"/>
                  <a:pt x="6678806" y="5127181"/>
                </a:cubicBezTo>
                <a:cubicBezTo>
                  <a:pt x="6643842" y="5161017"/>
                  <a:pt x="6617338" y="5205567"/>
                  <a:pt x="6578427" y="5233763"/>
                </a:cubicBezTo>
                <a:cubicBezTo>
                  <a:pt x="6526547" y="5271546"/>
                  <a:pt x="6505117" y="5348239"/>
                  <a:pt x="6414890" y="5344856"/>
                </a:cubicBezTo>
                <a:cubicBezTo>
                  <a:pt x="6383874" y="5343728"/>
                  <a:pt x="6350603" y="5411398"/>
                  <a:pt x="6316767" y="5445798"/>
                </a:cubicBezTo>
                <a:cubicBezTo>
                  <a:pt x="6225412" y="5537153"/>
                  <a:pt x="6146463" y="5652757"/>
                  <a:pt x="6037062" y="5713661"/>
                </a:cubicBezTo>
                <a:cubicBezTo>
                  <a:pt x="5790628" y="5850694"/>
                  <a:pt x="5531224" y="5964606"/>
                  <a:pt x="5273511" y="6079082"/>
                </a:cubicBezTo>
                <a:cubicBezTo>
                  <a:pt x="5161291" y="6128708"/>
                  <a:pt x="5038356" y="6152956"/>
                  <a:pt x="4923315" y="6196942"/>
                </a:cubicBezTo>
                <a:cubicBezTo>
                  <a:pt x="4852261" y="6224011"/>
                  <a:pt x="4790794" y="6274764"/>
                  <a:pt x="4719740" y="6301831"/>
                </a:cubicBezTo>
                <a:cubicBezTo>
                  <a:pt x="4657144" y="6325517"/>
                  <a:pt x="4587218" y="6330591"/>
                  <a:pt x="4520675" y="6344689"/>
                </a:cubicBezTo>
                <a:cubicBezTo>
                  <a:pt x="4504321" y="6348074"/>
                  <a:pt x="4474433" y="6358224"/>
                  <a:pt x="4474997" y="6362735"/>
                </a:cubicBezTo>
                <a:cubicBezTo>
                  <a:pt x="4484020" y="6447324"/>
                  <a:pt x="4407890" y="6421383"/>
                  <a:pt x="4362213" y="6460858"/>
                </a:cubicBezTo>
                <a:cubicBezTo>
                  <a:pt x="4367288" y="6428714"/>
                  <a:pt x="4370108" y="6412925"/>
                  <a:pt x="4374055" y="6388676"/>
                </a:cubicBezTo>
                <a:cubicBezTo>
                  <a:pt x="4355446" y="6395442"/>
                  <a:pt x="4340784" y="6397698"/>
                  <a:pt x="4329505" y="6405030"/>
                </a:cubicBezTo>
                <a:cubicBezTo>
                  <a:pt x="4279880" y="6438301"/>
                  <a:pt x="4235894" y="6484542"/>
                  <a:pt x="4181757" y="6503716"/>
                </a:cubicBezTo>
                <a:cubicBezTo>
                  <a:pt x="4146230" y="6516122"/>
                  <a:pt x="4094350" y="6474392"/>
                  <a:pt x="4054875" y="6482850"/>
                </a:cubicBezTo>
                <a:cubicBezTo>
                  <a:pt x="3975362" y="6499204"/>
                  <a:pt x="3901488" y="6541498"/>
                  <a:pt x="3822539" y="6556160"/>
                </a:cubicBezTo>
                <a:cubicBezTo>
                  <a:pt x="3772914" y="6565184"/>
                  <a:pt x="3717649" y="6540371"/>
                  <a:pt x="3664077" y="6535859"/>
                </a:cubicBezTo>
                <a:cubicBezTo>
                  <a:pt x="3634753" y="6533040"/>
                  <a:pt x="3603737" y="6536423"/>
                  <a:pt x="3574977" y="6544318"/>
                </a:cubicBezTo>
                <a:cubicBezTo>
                  <a:pt x="3511254" y="6561236"/>
                  <a:pt x="3458245" y="6561236"/>
                  <a:pt x="3389447" y="6534168"/>
                </a:cubicBezTo>
                <a:cubicBezTo>
                  <a:pt x="3297527" y="6497513"/>
                  <a:pt x="3186435" y="6511611"/>
                  <a:pt x="3086057" y="6493001"/>
                </a:cubicBezTo>
                <a:cubicBezTo>
                  <a:pt x="2861615" y="6450707"/>
                  <a:pt x="2629843" y="6443376"/>
                  <a:pt x="2418372" y="6339615"/>
                </a:cubicBezTo>
                <a:cubicBezTo>
                  <a:pt x="2301641" y="6282094"/>
                  <a:pt x="2173066" y="6246568"/>
                  <a:pt x="2058026" y="6186227"/>
                </a:cubicBezTo>
                <a:cubicBezTo>
                  <a:pt x="1922121" y="6114610"/>
                  <a:pt x="1786779" y="6037916"/>
                  <a:pt x="1665536" y="5944305"/>
                </a:cubicBezTo>
                <a:cubicBezTo>
                  <a:pt x="1443915" y="5772873"/>
                  <a:pt x="1231316" y="5589598"/>
                  <a:pt x="1019845" y="5405759"/>
                </a:cubicBezTo>
                <a:cubicBezTo>
                  <a:pt x="970220" y="5362901"/>
                  <a:pt x="939204" y="5298050"/>
                  <a:pt x="900294" y="5243350"/>
                </a:cubicBezTo>
                <a:cubicBezTo>
                  <a:pt x="891271" y="5230379"/>
                  <a:pt x="885068" y="5213461"/>
                  <a:pt x="872661" y="5205567"/>
                </a:cubicBezTo>
                <a:cubicBezTo>
                  <a:pt x="675289" y="5081504"/>
                  <a:pt x="620588" y="4842401"/>
                  <a:pt x="458178" y="4689014"/>
                </a:cubicBezTo>
                <a:cubicBezTo>
                  <a:pt x="428291" y="4660818"/>
                  <a:pt x="432238" y="4599350"/>
                  <a:pt x="409681" y="4558748"/>
                </a:cubicBezTo>
                <a:cubicBezTo>
                  <a:pt x="377538" y="4500664"/>
                  <a:pt x="363440" y="4438068"/>
                  <a:pt x="301972" y="4387315"/>
                </a:cubicBezTo>
                <a:cubicBezTo>
                  <a:pt x="245016" y="4341074"/>
                  <a:pt x="226406" y="4242951"/>
                  <a:pt x="201030" y="4164566"/>
                </a:cubicBezTo>
                <a:cubicBezTo>
                  <a:pt x="185240" y="4115505"/>
                  <a:pt x="197082" y="4057985"/>
                  <a:pt x="182984" y="4007796"/>
                </a:cubicBezTo>
                <a:cubicBezTo>
                  <a:pt x="155916" y="3912493"/>
                  <a:pt x="119261" y="3820010"/>
                  <a:pt x="87118" y="3726399"/>
                </a:cubicBezTo>
                <a:cubicBezTo>
                  <a:pt x="69636" y="3676209"/>
                  <a:pt x="32981" y="3622073"/>
                  <a:pt x="40312" y="3575831"/>
                </a:cubicBezTo>
                <a:cubicBezTo>
                  <a:pt x="60049" y="3457971"/>
                  <a:pt x="-42021" y="3351954"/>
                  <a:pt x="20575" y="3230711"/>
                </a:cubicBezTo>
                <a:cubicBezTo>
                  <a:pt x="37492" y="3198003"/>
                  <a:pt x="7041" y="3144431"/>
                  <a:pt x="13244" y="3103265"/>
                </a:cubicBezTo>
                <a:cubicBezTo>
                  <a:pt x="42004" y="2918862"/>
                  <a:pt x="24522" y="2729384"/>
                  <a:pt x="90501" y="2548929"/>
                </a:cubicBezTo>
                <a:cubicBezTo>
                  <a:pt x="115878" y="2479002"/>
                  <a:pt x="111930" y="2398925"/>
                  <a:pt x="126028" y="2324488"/>
                </a:cubicBezTo>
                <a:cubicBezTo>
                  <a:pt x="148585" y="2199297"/>
                  <a:pt x="172834" y="2075234"/>
                  <a:pt x="249527" y="1966961"/>
                </a:cubicBezTo>
                <a:cubicBezTo>
                  <a:pt x="276032" y="1929742"/>
                  <a:pt x="285054" y="1880681"/>
                  <a:pt x="307611" y="1822033"/>
                </a:cubicBezTo>
                <a:cubicBezTo>
                  <a:pt x="316070" y="1851921"/>
                  <a:pt x="320581" y="1867711"/>
                  <a:pt x="331860" y="1905493"/>
                </a:cubicBezTo>
                <a:cubicBezTo>
                  <a:pt x="411937" y="1862635"/>
                  <a:pt x="492014" y="1828236"/>
                  <a:pt x="561940" y="1779739"/>
                </a:cubicBezTo>
                <a:cubicBezTo>
                  <a:pt x="641453" y="1723910"/>
                  <a:pt x="691642" y="1754926"/>
                  <a:pt x="749162" y="1812446"/>
                </a:cubicBezTo>
                <a:cubicBezTo>
                  <a:pt x="778486" y="1842334"/>
                  <a:pt x="825292" y="1854176"/>
                  <a:pt x="859127" y="1880681"/>
                </a:cubicBezTo>
                <a:cubicBezTo>
                  <a:pt x="896910" y="1909441"/>
                  <a:pt x="945971" y="1939329"/>
                  <a:pt x="960069" y="1979367"/>
                </a:cubicBezTo>
                <a:cubicBezTo>
                  <a:pt x="991085" y="2066775"/>
                  <a:pt x="999544" y="2160950"/>
                  <a:pt x="1023793" y="2251178"/>
                </a:cubicBezTo>
                <a:cubicBezTo>
                  <a:pt x="1034507" y="2291780"/>
                  <a:pt x="1060447" y="2328999"/>
                  <a:pt x="1080185" y="2367346"/>
                </a:cubicBezTo>
                <a:cubicBezTo>
                  <a:pt x="1116840" y="2438964"/>
                  <a:pt x="1151239" y="2511710"/>
                  <a:pt x="1192969" y="2580509"/>
                </a:cubicBezTo>
                <a:cubicBezTo>
                  <a:pt x="1233572" y="2648179"/>
                  <a:pt x="1287144" y="2655510"/>
                  <a:pt x="1371733" y="2644232"/>
                </a:cubicBezTo>
                <a:cubicBezTo>
                  <a:pt x="1446734" y="2634645"/>
                  <a:pt x="1534142" y="2691037"/>
                  <a:pt x="1610272" y="2729384"/>
                </a:cubicBezTo>
                <a:cubicBezTo>
                  <a:pt x="1646927" y="2747993"/>
                  <a:pt x="1664972" y="2802130"/>
                  <a:pt x="1701063" y="2822995"/>
                </a:cubicBezTo>
                <a:cubicBezTo>
                  <a:pt x="1842608" y="2904200"/>
                  <a:pt x="1852194" y="2939163"/>
                  <a:pt x="1764786" y="3093678"/>
                </a:cubicBezTo>
                <a:cubicBezTo>
                  <a:pt x="1789035" y="3079580"/>
                  <a:pt x="1813848" y="3065482"/>
                  <a:pt x="1849939" y="3044616"/>
                </a:cubicBezTo>
                <a:cubicBezTo>
                  <a:pt x="1860089" y="3057587"/>
                  <a:pt x="1875315" y="3077888"/>
                  <a:pt x="1881518" y="3085783"/>
                </a:cubicBezTo>
                <a:cubicBezTo>
                  <a:pt x="1913098" y="3139355"/>
                  <a:pt x="1939038" y="3182777"/>
                  <a:pt x="1964415" y="3225635"/>
                </a:cubicBezTo>
                <a:cubicBezTo>
                  <a:pt x="1893361" y="3282592"/>
                  <a:pt x="1893361" y="3282592"/>
                  <a:pt x="1791855" y="3156273"/>
                </a:cubicBezTo>
                <a:cubicBezTo>
                  <a:pt x="1747869" y="3156273"/>
                  <a:pt x="1711778" y="3155145"/>
                  <a:pt x="1676251" y="3156837"/>
                </a:cubicBezTo>
                <a:cubicBezTo>
                  <a:pt x="1664972" y="3157401"/>
                  <a:pt x="1644671" y="3166988"/>
                  <a:pt x="1644671" y="3169807"/>
                </a:cubicBezTo>
                <a:cubicBezTo>
                  <a:pt x="1648055" y="3190672"/>
                  <a:pt x="1655386" y="3210974"/>
                  <a:pt x="1662153" y="3232967"/>
                </a:cubicBezTo>
                <a:cubicBezTo>
                  <a:pt x="1644107" y="3237478"/>
                  <a:pt x="1627753" y="3241425"/>
                  <a:pt x="1597302" y="3249320"/>
                </a:cubicBezTo>
                <a:cubicBezTo>
                  <a:pt x="1627753" y="3300073"/>
                  <a:pt x="1649182" y="3349134"/>
                  <a:pt x="1681890" y="3388609"/>
                </a:cubicBezTo>
                <a:cubicBezTo>
                  <a:pt x="1736026" y="3453460"/>
                  <a:pt x="1796366" y="3508724"/>
                  <a:pt x="1799750" y="3606283"/>
                </a:cubicBezTo>
                <a:cubicBezTo>
                  <a:pt x="1801441" y="3650833"/>
                  <a:pt x="1844299" y="3697075"/>
                  <a:pt x="1876443" y="3735985"/>
                </a:cubicBezTo>
                <a:cubicBezTo>
                  <a:pt x="1971182" y="3850462"/>
                  <a:pt x="2069868" y="3960990"/>
                  <a:pt x="2166299" y="4073775"/>
                </a:cubicBezTo>
                <a:cubicBezTo>
                  <a:pt x="2193931" y="4105918"/>
                  <a:pt x="2211413" y="4148776"/>
                  <a:pt x="2242993" y="4175281"/>
                </a:cubicBezTo>
                <a:cubicBezTo>
                  <a:pt x="2358033" y="4270584"/>
                  <a:pt x="2477020" y="4360247"/>
                  <a:pt x="2593752" y="4453294"/>
                </a:cubicBezTo>
                <a:cubicBezTo>
                  <a:pt x="2647889" y="4496716"/>
                  <a:pt x="2699770" y="4543522"/>
                  <a:pt x="2758418" y="4593711"/>
                </a:cubicBezTo>
                <a:cubicBezTo>
                  <a:pt x="2749959" y="4608373"/>
                  <a:pt x="2738680" y="4628110"/>
                  <a:pt x="2722327" y="4656870"/>
                </a:cubicBezTo>
                <a:cubicBezTo>
                  <a:pt x="2809735" y="4666457"/>
                  <a:pt x="2889812" y="4670404"/>
                  <a:pt x="2968197" y="4685067"/>
                </a:cubicBezTo>
                <a:cubicBezTo>
                  <a:pt x="3001468" y="4691270"/>
                  <a:pt x="3030792" y="4733000"/>
                  <a:pt x="3062372" y="4733564"/>
                </a:cubicBezTo>
                <a:cubicBezTo>
                  <a:pt x="3190946" y="4734692"/>
                  <a:pt x="3318956" y="4725669"/>
                  <a:pt x="3447531" y="4721157"/>
                </a:cubicBezTo>
                <a:cubicBezTo>
                  <a:pt x="3494900" y="4719466"/>
                  <a:pt x="3542269" y="4714390"/>
                  <a:pt x="3589075" y="4717210"/>
                </a:cubicBezTo>
                <a:cubicBezTo>
                  <a:pt x="3637009" y="4720030"/>
                  <a:pt x="3684378" y="4732436"/>
                  <a:pt x="3698476" y="4664765"/>
                </a:cubicBezTo>
                <a:cubicBezTo>
                  <a:pt x="3700732" y="4655178"/>
                  <a:pt x="3721597" y="4649539"/>
                  <a:pt x="3734003" y="4642208"/>
                </a:cubicBezTo>
                <a:cubicBezTo>
                  <a:pt x="3741334" y="4659126"/>
                  <a:pt x="3748101" y="4676044"/>
                  <a:pt x="3760507" y="4705931"/>
                </a:cubicBezTo>
                <a:cubicBezTo>
                  <a:pt x="3850171" y="4629802"/>
                  <a:pt x="4016528" y="4698037"/>
                  <a:pt x="4063898" y="4533371"/>
                </a:cubicBezTo>
                <a:cubicBezTo>
                  <a:pt x="4123674" y="4556492"/>
                  <a:pt x="4237586" y="4514762"/>
                  <a:pt x="4295106" y="4469648"/>
                </a:cubicBezTo>
                <a:cubicBezTo>
                  <a:pt x="4335708" y="4438068"/>
                  <a:pt x="4397740" y="4423407"/>
                  <a:pt x="4451312" y="4421715"/>
                </a:cubicBezTo>
                <a:cubicBezTo>
                  <a:pt x="4511652" y="4420023"/>
                  <a:pt x="4536465" y="4402541"/>
                  <a:pt x="4542668" y="4342766"/>
                </a:cubicBezTo>
                <a:cubicBezTo>
                  <a:pt x="4550563" y="4263817"/>
                  <a:pt x="4631204" y="4204041"/>
                  <a:pt x="4717484" y="4206296"/>
                </a:cubicBezTo>
                <a:lnTo>
                  <a:pt x="4715228" y="4204041"/>
                </a:lnTo>
                <a:cubicBezTo>
                  <a:pt x="4822373" y="4286373"/>
                  <a:pt x="4945309" y="4240132"/>
                  <a:pt x="4971249" y="4112685"/>
                </a:cubicBezTo>
                <a:cubicBezTo>
                  <a:pt x="4980271" y="4069827"/>
                  <a:pt x="5006776" y="4029225"/>
                  <a:pt x="5031589" y="3991442"/>
                </a:cubicBezTo>
                <a:cubicBezTo>
                  <a:pt x="5063168" y="3944072"/>
                  <a:pt x="5134786" y="3942945"/>
                  <a:pt x="5162419" y="3882605"/>
                </a:cubicBezTo>
                <a:cubicBezTo>
                  <a:pt x="5168622" y="3868507"/>
                  <a:pt x="5222758" y="3874710"/>
                  <a:pt x="5254902" y="3875274"/>
                </a:cubicBezTo>
                <a:cubicBezTo>
                  <a:pt x="5282534" y="3875838"/>
                  <a:pt x="5310166" y="3880913"/>
                  <a:pt x="5337798" y="3883733"/>
                </a:cubicBezTo>
                <a:cubicBezTo>
                  <a:pt x="5341746" y="3874146"/>
                  <a:pt x="5345693" y="3865123"/>
                  <a:pt x="5349641" y="3855537"/>
                </a:cubicBezTo>
                <a:cubicBezTo>
                  <a:pt x="5317497" y="3832980"/>
                  <a:pt x="5284789" y="3810423"/>
                  <a:pt x="5238548" y="3777715"/>
                </a:cubicBezTo>
                <a:cubicBezTo>
                  <a:pt x="5278586" y="3767001"/>
                  <a:pt x="5311858" y="3757978"/>
                  <a:pt x="5345129" y="3748956"/>
                </a:cubicBezTo>
                <a:cubicBezTo>
                  <a:pt x="5341746" y="3744444"/>
                  <a:pt x="5338362" y="3739933"/>
                  <a:pt x="5334979" y="3734857"/>
                </a:cubicBezTo>
                <a:cubicBezTo>
                  <a:pt x="5384604" y="3712864"/>
                  <a:pt x="5433665" y="3690307"/>
                  <a:pt x="5487801" y="3666623"/>
                </a:cubicBezTo>
                <a:cubicBezTo>
                  <a:pt x="5494569" y="3624893"/>
                  <a:pt x="5503027" y="3573575"/>
                  <a:pt x="5513178" y="3510416"/>
                </a:cubicBezTo>
                <a:cubicBezTo>
                  <a:pt x="5545322" y="3527334"/>
                  <a:pt x="5568443" y="3539176"/>
                  <a:pt x="5603970" y="3557786"/>
                </a:cubicBezTo>
                <a:cubicBezTo>
                  <a:pt x="5607353" y="3510980"/>
                  <a:pt x="5610173" y="3469814"/>
                  <a:pt x="5613556" y="3423572"/>
                </a:cubicBezTo>
                <a:cubicBezTo>
                  <a:pt x="5670512" y="3477145"/>
                  <a:pt x="5708295" y="3476581"/>
                  <a:pt x="5743822" y="3395940"/>
                </a:cubicBezTo>
                <a:cubicBezTo>
                  <a:pt x="5766379" y="3345187"/>
                  <a:pt x="5826719" y="3313043"/>
                  <a:pt x="5859990" y="3265110"/>
                </a:cubicBezTo>
                <a:cubicBezTo>
                  <a:pt x="5894389" y="3215485"/>
                  <a:pt x="5912435" y="3154581"/>
                  <a:pt x="5945142" y="3103828"/>
                </a:cubicBezTo>
                <a:cubicBezTo>
                  <a:pt x="5961496" y="3078452"/>
                  <a:pt x="5995332" y="3063790"/>
                  <a:pt x="6043265" y="3027699"/>
                </a:cubicBezTo>
                <a:cubicBezTo>
                  <a:pt x="6069770" y="2967923"/>
                  <a:pt x="6108680" y="2878823"/>
                  <a:pt x="6148154" y="2788032"/>
                </a:cubicBezTo>
                <a:cubicBezTo>
                  <a:pt x="6132365" y="2769986"/>
                  <a:pt x="6108116" y="2751941"/>
                  <a:pt x="6099093" y="2727692"/>
                </a:cubicBezTo>
                <a:cubicBezTo>
                  <a:pt x="6094582" y="2716414"/>
                  <a:pt x="6119958" y="2693857"/>
                  <a:pt x="6150410" y="2649307"/>
                </a:cubicBezTo>
                <a:cubicBezTo>
                  <a:pt x="6159997" y="2687654"/>
                  <a:pt x="6166200" y="2711902"/>
                  <a:pt x="6174659" y="2744046"/>
                </a:cubicBezTo>
                <a:cubicBezTo>
                  <a:pt x="6204547" y="2669044"/>
                  <a:pt x="6222593" y="2623930"/>
                  <a:pt x="6243457" y="2571486"/>
                </a:cubicBezTo>
                <a:cubicBezTo>
                  <a:pt x="6289699" y="2565846"/>
                  <a:pt x="6319587" y="2544981"/>
                  <a:pt x="6332557" y="2475619"/>
                </a:cubicBezTo>
                <a:cubicBezTo>
                  <a:pt x="6346092" y="2404565"/>
                  <a:pt x="6396845" y="2339150"/>
                  <a:pt x="6436883" y="2274863"/>
                </a:cubicBezTo>
                <a:cubicBezTo>
                  <a:pt x="6448161" y="2256817"/>
                  <a:pt x="6477485" y="2249486"/>
                  <a:pt x="6501734" y="2235388"/>
                </a:cubicBezTo>
                <a:cubicBezTo>
                  <a:pt x="6495531" y="2226365"/>
                  <a:pt x="6481433" y="2207192"/>
                  <a:pt x="6467335" y="2187455"/>
                </a:cubicBezTo>
                <a:cubicBezTo>
                  <a:pt x="6528238" y="2107942"/>
                  <a:pt x="6586886" y="2031812"/>
                  <a:pt x="6657940" y="1939329"/>
                </a:cubicBezTo>
                <a:cubicBezTo>
                  <a:pt x="6639331" y="1832184"/>
                  <a:pt x="6642151" y="1829928"/>
                  <a:pt x="6824861" y="1836131"/>
                </a:cubicBezTo>
                <a:cubicBezTo>
                  <a:pt x="6815838" y="1801732"/>
                  <a:pt x="6807943" y="1772408"/>
                  <a:pt x="6799485" y="1742520"/>
                </a:cubicBezTo>
                <a:cubicBezTo>
                  <a:pt x="6787642" y="1740264"/>
                  <a:pt x="6775236" y="1737445"/>
                  <a:pt x="6763394" y="1735189"/>
                </a:cubicBezTo>
                <a:cubicBezTo>
                  <a:pt x="6787079" y="1717143"/>
                  <a:pt x="6819786" y="1703609"/>
                  <a:pt x="6831629" y="1679925"/>
                </a:cubicBezTo>
                <a:cubicBezTo>
                  <a:pt x="6840087" y="1662443"/>
                  <a:pt x="6820350" y="1631427"/>
                  <a:pt x="6812455" y="1604923"/>
                </a:cubicBezTo>
                <a:cubicBezTo>
                  <a:pt x="6820350" y="1600411"/>
                  <a:pt x="6829373" y="1590261"/>
                  <a:pt x="6836140" y="1591953"/>
                </a:cubicBezTo>
                <a:cubicBezTo>
                  <a:pt x="6881253" y="1603795"/>
                  <a:pt x="6931443" y="1629735"/>
                  <a:pt x="6948360" y="1558117"/>
                </a:cubicBezTo>
                <a:cubicBezTo>
                  <a:pt x="6957947" y="1517515"/>
                  <a:pt x="7001369" y="1504545"/>
                  <a:pt x="7000241" y="1441949"/>
                </a:cubicBezTo>
                <a:cubicBezTo>
                  <a:pt x="6999113" y="1346083"/>
                  <a:pt x="7091597" y="1278412"/>
                  <a:pt x="7183516" y="1235554"/>
                </a:cubicBezTo>
                <a:cubicBezTo>
                  <a:pt x="7191411" y="1231606"/>
                  <a:pt x="7198742" y="1226531"/>
                  <a:pt x="7226938" y="1208485"/>
                </a:cubicBezTo>
                <a:cubicBezTo>
                  <a:pt x="7180697" y="1208485"/>
                  <a:pt x="7156448" y="1208485"/>
                  <a:pt x="7123176" y="1208485"/>
                </a:cubicBezTo>
                <a:cubicBezTo>
                  <a:pt x="7182388" y="1171267"/>
                  <a:pt x="7233141" y="1139123"/>
                  <a:pt x="7302504" y="1095701"/>
                </a:cubicBezTo>
                <a:cubicBezTo>
                  <a:pt x="7375250" y="1112055"/>
                  <a:pt x="7497621" y="1044384"/>
                  <a:pt x="7555705" y="946826"/>
                </a:cubicBezTo>
                <a:cubicBezTo>
                  <a:pt x="7592360" y="884230"/>
                  <a:pt x="7617172" y="794567"/>
                  <a:pt x="7729393" y="829530"/>
                </a:cubicBezTo>
                <a:cubicBezTo>
                  <a:pt x="7750822" y="836297"/>
                  <a:pt x="7785221" y="800770"/>
                  <a:pt x="7813417" y="783852"/>
                </a:cubicBezTo>
                <a:cubicBezTo>
                  <a:pt x="7851764" y="761295"/>
                  <a:pt x="7890110" y="738174"/>
                  <a:pt x="7932405" y="712798"/>
                </a:cubicBezTo>
                <a:cubicBezTo>
                  <a:pt x="7921690" y="613547"/>
                  <a:pt x="7932405" y="601141"/>
                  <a:pt x="8048572" y="583660"/>
                </a:cubicBezTo>
                <a:cubicBezTo>
                  <a:pt x="8068310" y="580840"/>
                  <a:pt x="8085792" y="565050"/>
                  <a:pt x="8104401" y="556027"/>
                </a:cubicBezTo>
                <a:cubicBezTo>
                  <a:pt x="8221133" y="500199"/>
                  <a:pt x="8337865" y="443807"/>
                  <a:pt x="8471514" y="379520"/>
                </a:cubicBezTo>
                <a:cubicBezTo>
                  <a:pt x="8436551" y="349632"/>
                  <a:pt x="8404408" y="322000"/>
                  <a:pt x="8366625" y="288728"/>
                </a:cubicBezTo>
                <a:cubicBezTo>
                  <a:pt x="8491251" y="253201"/>
                  <a:pt x="8683549" y="406588"/>
                  <a:pt x="8739942" y="151695"/>
                </a:cubicBezTo>
                <a:cubicBezTo>
                  <a:pt x="8767573" y="201884"/>
                  <a:pt x="8786183" y="235156"/>
                  <a:pt x="8804793" y="268991"/>
                </a:cubicBezTo>
                <a:cubicBezTo>
                  <a:pt x="8851598" y="255457"/>
                  <a:pt x="8897840" y="242487"/>
                  <a:pt x="8948028" y="228389"/>
                </a:cubicBezTo>
                <a:cubicBezTo>
                  <a:pt x="8919268" y="203012"/>
                  <a:pt x="8887125" y="173688"/>
                  <a:pt x="8854417" y="144928"/>
                </a:cubicBezTo>
                <a:cubicBezTo>
                  <a:pt x="8860057" y="138725"/>
                  <a:pt x="8866260" y="133086"/>
                  <a:pt x="8871899" y="126883"/>
                </a:cubicBezTo>
                <a:cubicBezTo>
                  <a:pt x="8917577" y="136469"/>
                  <a:pt x="8963818" y="146620"/>
                  <a:pt x="9021338" y="159026"/>
                </a:cubicBezTo>
                <a:cubicBezTo>
                  <a:pt x="8999346" y="165793"/>
                  <a:pt x="8984119" y="170305"/>
                  <a:pt x="8969458" y="174816"/>
                </a:cubicBezTo>
                <a:cubicBezTo>
                  <a:pt x="8968330" y="183275"/>
                  <a:pt x="8967766" y="191734"/>
                  <a:pt x="8966638" y="200192"/>
                </a:cubicBezTo>
                <a:cubicBezTo>
                  <a:pt x="9073783" y="205832"/>
                  <a:pt x="9180928" y="212035"/>
                  <a:pt x="9289766" y="217674"/>
                </a:cubicBezTo>
                <a:cubicBezTo>
                  <a:pt x="9263261" y="256021"/>
                  <a:pt x="9232809" y="300007"/>
                  <a:pt x="9201793" y="343993"/>
                </a:cubicBezTo>
                <a:cubicBezTo>
                  <a:pt x="9209688" y="350196"/>
                  <a:pt x="9218147" y="355835"/>
                  <a:pt x="9226042" y="362038"/>
                </a:cubicBezTo>
                <a:cubicBezTo>
                  <a:pt x="9235065" y="289856"/>
                  <a:pt x="9393527" y="338917"/>
                  <a:pt x="9328112" y="203012"/>
                </a:cubicBezTo>
                <a:cubicBezTo>
                  <a:pt x="9407625" y="179327"/>
                  <a:pt x="9485447" y="153387"/>
                  <a:pt x="9564959" y="134214"/>
                </a:cubicBezTo>
                <a:cubicBezTo>
                  <a:pt x="9586389" y="129138"/>
                  <a:pt x="9611765" y="144364"/>
                  <a:pt x="9636013" y="148312"/>
                </a:cubicBezTo>
                <a:cubicBezTo>
                  <a:pt x="9682819" y="155643"/>
                  <a:pt x="9729625" y="164101"/>
                  <a:pt x="9776994" y="167485"/>
                </a:cubicBezTo>
                <a:cubicBezTo>
                  <a:pt x="9842410" y="171996"/>
                  <a:pt x="9913464" y="157898"/>
                  <a:pt x="9973239" y="177636"/>
                </a:cubicBezTo>
                <a:cubicBezTo>
                  <a:pt x="10069106" y="209215"/>
                  <a:pt x="10161026" y="187786"/>
                  <a:pt x="10254637" y="185530"/>
                </a:cubicBezTo>
                <a:cubicBezTo>
                  <a:pt x="10282833" y="184967"/>
                  <a:pt x="10311029" y="199065"/>
                  <a:pt x="10345992" y="208651"/>
                </a:cubicBezTo>
                <a:cubicBezTo>
                  <a:pt x="10383211" y="143236"/>
                  <a:pt x="10328510" y="117860"/>
                  <a:pt x="10275502" y="87408"/>
                </a:cubicBezTo>
                <a:cubicBezTo>
                  <a:pt x="10313285" y="59776"/>
                  <a:pt x="10348811" y="34399"/>
                  <a:pt x="10395617" y="0"/>
                </a:cubicBezTo>
                <a:cubicBezTo>
                  <a:pt x="10405767" y="98686"/>
                  <a:pt x="10413662" y="178199"/>
                  <a:pt x="10419865" y="244742"/>
                </a:cubicBezTo>
                <a:cubicBezTo>
                  <a:pt x="10475694" y="258840"/>
                  <a:pt x="10538854" y="277450"/>
                  <a:pt x="10603140" y="288728"/>
                </a:cubicBezTo>
                <a:cubicBezTo>
                  <a:pt x="10622878" y="292112"/>
                  <a:pt x="10646563" y="275194"/>
                  <a:pt x="10684345" y="262788"/>
                </a:cubicBezTo>
                <a:cubicBezTo>
                  <a:pt x="10620058" y="237975"/>
                  <a:pt x="10576636" y="221058"/>
                  <a:pt x="10532650" y="203576"/>
                </a:cubicBezTo>
                <a:cubicBezTo>
                  <a:pt x="10533214" y="191734"/>
                  <a:pt x="10533214" y="180455"/>
                  <a:pt x="10533778" y="168613"/>
                </a:cubicBezTo>
                <a:cubicBezTo>
                  <a:pt x="10588478" y="160718"/>
                  <a:pt x="10642615" y="152259"/>
                  <a:pt x="10699571" y="143800"/>
                </a:cubicBezTo>
                <a:cubicBezTo>
                  <a:pt x="10683218" y="129138"/>
                  <a:pt x="10665736" y="112784"/>
                  <a:pt x="10644871" y="93611"/>
                </a:cubicBezTo>
                <a:cubicBezTo>
                  <a:pt x="10666300" y="68235"/>
                  <a:pt x="10683781" y="46806"/>
                  <a:pt x="10705211" y="21429"/>
                </a:cubicBezTo>
                <a:cubicBezTo>
                  <a:pt x="10745813" y="71618"/>
                  <a:pt x="10792619" y="111093"/>
                  <a:pt x="10745813" y="183275"/>
                </a:cubicBezTo>
                <a:cubicBezTo>
                  <a:pt x="10736790" y="196809"/>
                  <a:pt x="10771189" y="237975"/>
                  <a:pt x="10789799" y="274630"/>
                </a:cubicBezTo>
                <a:cubicBezTo>
                  <a:pt x="10762167" y="282525"/>
                  <a:pt x="10739610" y="289292"/>
                  <a:pt x="10699007" y="301698"/>
                </a:cubicBezTo>
                <a:cubicBezTo>
                  <a:pt x="10786979" y="404896"/>
                  <a:pt x="10893560" y="452266"/>
                  <a:pt x="11000142" y="498507"/>
                </a:cubicBezTo>
                <a:cubicBezTo>
                  <a:pt x="10996194" y="496252"/>
                  <a:pt x="10993375" y="492868"/>
                  <a:pt x="10993375" y="492868"/>
                </a:cubicBezTo>
                <a:close/>
                <a:moveTo>
                  <a:pt x="11198643" y="3449513"/>
                </a:moveTo>
                <a:cubicBezTo>
                  <a:pt x="11336239" y="3390865"/>
                  <a:pt x="11200898" y="3528462"/>
                  <a:pt x="11258982" y="3526770"/>
                </a:cubicBezTo>
                <a:cubicBezTo>
                  <a:pt x="11313682" y="3474889"/>
                  <a:pt x="11418008" y="3443310"/>
                  <a:pt x="11314811" y="3319810"/>
                </a:cubicBezTo>
                <a:cubicBezTo>
                  <a:pt x="11360488" y="3338984"/>
                  <a:pt x="11380789" y="3347443"/>
                  <a:pt x="11410114" y="3359849"/>
                </a:cubicBezTo>
                <a:cubicBezTo>
                  <a:pt x="11383045" y="3312480"/>
                  <a:pt x="11362180" y="3276953"/>
                  <a:pt x="11330036" y="3221688"/>
                </a:cubicBezTo>
                <a:cubicBezTo>
                  <a:pt x="11312555" y="3230147"/>
                  <a:pt x="11231914" y="3254396"/>
                  <a:pt x="11233606" y="3269057"/>
                </a:cubicBezTo>
                <a:cubicBezTo>
                  <a:pt x="11245448" y="3365488"/>
                  <a:pt x="11147325" y="3335036"/>
                  <a:pt x="11119694" y="3380150"/>
                </a:cubicBezTo>
                <a:cubicBezTo>
                  <a:pt x="11117438" y="3384098"/>
                  <a:pt x="11118002" y="3389173"/>
                  <a:pt x="11115746" y="3400451"/>
                </a:cubicBezTo>
                <a:cubicBezTo>
                  <a:pt x="11150709" y="3390865"/>
                  <a:pt x="11181161" y="3382406"/>
                  <a:pt x="11224019" y="3370563"/>
                </a:cubicBezTo>
                <a:cubicBezTo>
                  <a:pt x="11213868" y="3403271"/>
                  <a:pt x="11206537" y="3425264"/>
                  <a:pt x="11198643" y="3449513"/>
                </a:cubicBezTo>
                <a:close/>
                <a:moveTo>
                  <a:pt x="8379595" y="2257381"/>
                </a:moveTo>
                <a:cubicBezTo>
                  <a:pt x="8481665" y="2272043"/>
                  <a:pt x="8557794" y="2282757"/>
                  <a:pt x="8633924" y="2293472"/>
                </a:cubicBezTo>
                <a:cubicBezTo>
                  <a:pt x="8634488" y="2283885"/>
                  <a:pt x="8635616" y="2274299"/>
                  <a:pt x="8636180" y="2265276"/>
                </a:cubicBezTo>
                <a:cubicBezTo>
                  <a:pt x="8593886" y="2259073"/>
                  <a:pt x="8551028" y="2252870"/>
                  <a:pt x="8488432" y="2243847"/>
                </a:cubicBezTo>
                <a:cubicBezTo>
                  <a:pt x="8572456" y="2214523"/>
                  <a:pt x="8631104" y="2194222"/>
                  <a:pt x="8710617" y="2166026"/>
                </a:cubicBezTo>
                <a:cubicBezTo>
                  <a:pt x="8668323" y="2132754"/>
                  <a:pt x="8648022" y="2116964"/>
                  <a:pt x="8622645" y="2096663"/>
                </a:cubicBezTo>
                <a:cubicBezTo>
                  <a:pt x="8601781" y="2136702"/>
                  <a:pt x="8585427" y="2168281"/>
                  <a:pt x="8569073" y="2199861"/>
                </a:cubicBezTo>
                <a:cubicBezTo>
                  <a:pt x="8558922" y="2196477"/>
                  <a:pt x="8548772" y="2193658"/>
                  <a:pt x="8538621" y="2190274"/>
                </a:cubicBezTo>
                <a:cubicBezTo>
                  <a:pt x="8560050" y="2114709"/>
                  <a:pt x="8581479" y="2039143"/>
                  <a:pt x="8602908" y="1964141"/>
                </a:cubicBezTo>
                <a:cubicBezTo>
                  <a:pt x="8598396" y="1961322"/>
                  <a:pt x="8593322" y="1957938"/>
                  <a:pt x="8588810" y="1955119"/>
                </a:cubicBezTo>
                <a:cubicBezTo>
                  <a:pt x="8518884" y="2055497"/>
                  <a:pt x="8449522" y="2156439"/>
                  <a:pt x="8379595" y="2257381"/>
                </a:cubicBezTo>
                <a:close/>
                <a:moveTo>
                  <a:pt x="10801641" y="609036"/>
                </a:moveTo>
                <a:cubicBezTo>
                  <a:pt x="10701263" y="559975"/>
                  <a:pt x="10630209" y="525012"/>
                  <a:pt x="10559155" y="490048"/>
                </a:cubicBezTo>
                <a:cubicBezTo>
                  <a:pt x="10552387" y="496252"/>
                  <a:pt x="10545620" y="502455"/>
                  <a:pt x="10538289" y="508658"/>
                </a:cubicBezTo>
                <a:cubicBezTo>
                  <a:pt x="10572689" y="558283"/>
                  <a:pt x="10607088" y="607908"/>
                  <a:pt x="10640360" y="656969"/>
                </a:cubicBezTo>
                <a:cubicBezTo>
                  <a:pt x="10687729" y="643435"/>
                  <a:pt x="10735098" y="628773"/>
                  <a:pt x="10801641" y="609036"/>
                </a:cubicBezTo>
                <a:close/>
                <a:moveTo>
                  <a:pt x="10459905" y="3430903"/>
                </a:moveTo>
                <a:cubicBezTo>
                  <a:pt x="10407459" y="3510416"/>
                  <a:pt x="10353323" y="3593313"/>
                  <a:pt x="10294111" y="3682977"/>
                </a:cubicBezTo>
                <a:cubicBezTo>
                  <a:pt x="10296367" y="3686360"/>
                  <a:pt x="10307081" y="3703842"/>
                  <a:pt x="10331894" y="3743316"/>
                </a:cubicBezTo>
                <a:cubicBezTo>
                  <a:pt x="10359526" y="3680721"/>
                  <a:pt x="10370241" y="3628276"/>
                  <a:pt x="10401256" y="3593313"/>
                </a:cubicBezTo>
                <a:cubicBezTo>
                  <a:pt x="10431708" y="3558914"/>
                  <a:pt x="10482461" y="3541996"/>
                  <a:pt x="10507838" y="3527334"/>
                </a:cubicBezTo>
                <a:cubicBezTo>
                  <a:pt x="10487536" y="3486168"/>
                  <a:pt x="10469491" y="3450640"/>
                  <a:pt x="10459905" y="3430903"/>
                </a:cubicBezTo>
                <a:close/>
                <a:moveTo>
                  <a:pt x="10701263" y="3788430"/>
                </a:moveTo>
                <a:cubicBezTo>
                  <a:pt x="10780776" y="3755159"/>
                  <a:pt x="10854086" y="3724143"/>
                  <a:pt x="10949389" y="3684104"/>
                </a:cubicBezTo>
                <a:cubicBezTo>
                  <a:pt x="10763294" y="3632224"/>
                  <a:pt x="10717617" y="3653089"/>
                  <a:pt x="10701263" y="3788430"/>
                </a:cubicBezTo>
                <a:close/>
                <a:moveTo>
                  <a:pt x="10772881" y="2912659"/>
                </a:moveTo>
                <a:cubicBezTo>
                  <a:pt x="10733407" y="2961720"/>
                  <a:pt x="10703519" y="2998375"/>
                  <a:pt x="10677578" y="3030518"/>
                </a:cubicBezTo>
                <a:cubicBezTo>
                  <a:pt x="10699007" y="3048000"/>
                  <a:pt x="10715361" y="3066045"/>
                  <a:pt x="10735662" y="3076760"/>
                </a:cubicBezTo>
                <a:cubicBezTo>
                  <a:pt x="10754272" y="3086911"/>
                  <a:pt x="10777392" y="3089166"/>
                  <a:pt x="10785287" y="3090858"/>
                </a:cubicBezTo>
                <a:cubicBezTo>
                  <a:pt x="10781904" y="3038413"/>
                  <a:pt x="10778521" y="2990480"/>
                  <a:pt x="10772881" y="2912659"/>
                </a:cubicBezTo>
                <a:close/>
              </a:path>
            </a:pathLst>
          </a:custGeom>
          <a:solidFill>
            <a:srgbClr val="000000"/>
          </a:solidFill>
          <a:ln w="5639" cap="flat">
            <a:noFill/>
            <a:prstDash val="solid"/>
            <a:miter/>
          </a:ln>
        </p:spPr>
        <p:txBody>
          <a:bodyPr rtlCol="0" anchor="ctr"/>
          <a:lstStyle/>
          <a:p>
            <a:endParaRPr lang="zh-CN" altLang="en-US"/>
          </a:p>
        </p:txBody>
      </p:sp>
    </p:spTree>
    <p:extLst>
      <p:ext uri="{BB962C8B-B14F-4D97-AF65-F5344CB8AC3E}">
        <p14:creationId xmlns:p14="http://schemas.microsoft.com/office/powerpoint/2010/main" val="157529846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97DE8A33-604A-4C43-9691-3579791BB060}"/>
              </a:ext>
            </a:extLst>
          </p:cNvPr>
          <p:cNvSpPr/>
          <p:nvPr/>
        </p:nvSpPr>
        <p:spPr>
          <a:xfrm>
            <a:off x="1105377" y="852343"/>
            <a:ext cx="4310297" cy="1281257"/>
          </a:xfrm>
          <a:custGeom>
            <a:avLst/>
            <a:gdLst>
              <a:gd name="connsiteX0" fmla="*/ 11373462 w 12192000"/>
              <a:gd name="connsiteY0" fmla="*/ 2206714 h 3624132"/>
              <a:gd name="connsiteX1" fmla="*/ 11198472 w 12192000"/>
              <a:gd name="connsiteY1" fmla="*/ 2206714 h 3624132"/>
              <a:gd name="connsiteX2" fmla="*/ 11224290 w 12192000"/>
              <a:gd name="connsiteY2" fmla="*/ 2161293 h 3624132"/>
              <a:gd name="connsiteX3" fmla="*/ 11103804 w 12192000"/>
              <a:gd name="connsiteY3" fmla="*/ 2172768 h 3624132"/>
              <a:gd name="connsiteX4" fmla="*/ 11148747 w 12192000"/>
              <a:gd name="connsiteY4" fmla="*/ 2190458 h 3624132"/>
              <a:gd name="connsiteX5" fmla="*/ 11126754 w 12192000"/>
              <a:gd name="connsiteY5" fmla="*/ 2229186 h 3624132"/>
              <a:gd name="connsiteX6" fmla="*/ 11058383 w 12192000"/>
              <a:gd name="connsiteY6" fmla="*/ 2174202 h 3624132"/>
              <a:gd name="connsiteX7" fmla="*/ 11016787 w 12192000"/>
              <a:gd name="connsiteY7" fmla="*/ 2295644 h 3624132"/>
              <a:gd name="connsiteX8" fmla="*/ 10961325 w 12192000"/>
              <a:gd name="connsiteY8" fmla="*/ 2202411 h 3624132"/>
              <a:gd name="connsiteX9" fmla="*/ 11037346 w 12192000"/>
              <a:gd name="connsiteY9" fmla="*/ 2163683 h 3624132"/>
              <a:gd name="connsiteX10" fmla="*/ 10937419 w 12192000"/>
              <a:gd name="connsiteY10" fmla="*/ 2216755 h 3624132"/>
              <a:gd name="connsiteX11" fmla="*/ 10893911 w 12192000"/>
              <a:gd name="connsiteY11" fmla="*/ 2243051 h 3624132"/>
              <a:gd name="connsiteX12" fmla="*/ 10765297 w 12192000"/>
              <a:gd name="connsiteY12" fmla="*/ 2250223 h 3624132"/>
              <a:gd name="connsiteX13" fmla="*/ 10786335 w 12192000"/>
              <a:gd name="connsiteY13" fmla="*/ 2322897 h 3624132"/>
              <a:gd name="connsiteX14" fmla="*/ 10561619 w 12192000"/>
              <a:gd name="connsiteY14" fmla="*/ 2333415 h 3624132"/>
              <a:gd name="connsiteX15" fmla="*/ 10596044 w 12192000"/>
              <a:gd name="connsiteY15" fmla="*/ 2278910 h 3624132"/>
              <a:gd name="connsiteX16" fmla="*/ 10478905 w 12192000"/>
              <a:gd name="connsiteY16" fmla="*/ 2305206 h 3624132"/>
              <a:gd name="connsiteX17" fmla="*/ 10454520 w 12192000"/>
              <a:gd name="connsiteY17" fmla="*/ 2349671 h 3624132"/>
              <a:gd name="connsiteX18" fmla="*/ 10424399 w 12192000"/>
              <a:gd name="connsiteY18" fmla="*/ 2279866 h 3624132"/>
              <a:gd name="connsiteX19" fmla="*/ 10282876 w 12192000"/>
              <a:gd name="connsiteY19" fmla="*/ 2319072 h 3624132"/>
              <a:gd name="connsiteX20" fmla="*/ 10279530 w 12192000"/>
              <a:gd name="connsiteY20" fmla="*/ 2332937 h 3624132"/>
              <a:gd name="connsiteX21" fmla="*/ 10392844 w 12192000"/>
              <a:gd name="connsiteY21" fmla="*/ 2343934 h 3624132"/>
              <a:gd name="connsiteX22" fmla="*/ 10396669 w 12192000"/>
              <a:gd name="connsiteY22" fmla="*/ 2357321 h 3624132"/>
              <a:gd name="connsiteX23" fmla="*/ 10271401 w 12192000"/>
              <a:gd name="connsiteY23" fmla="*/ 2381227 h 3624132"/>
              <a:gd name="connsiteX24" fmla="*/ 10045730 w 12192000"/>
              <a:gd name="connsiteY24" fmla="*/ 2467766 h 3624132"/>
              <a:gd name="connsiteX25" fmla="*/ 9949150 w 12192000"/>
              <a:gd name="connsiteY25" fmla="*/ 2467766 h 3624132"/>
              <a:gd name="connsiteX26" fmla="*/ 9968275 w 12192000"/>
              <a:gd name="connsiteY26" fmla="*/ 2422823 h 3624132"/>
              <a:gd name="connsiteX27" fmla="*/ 9885083 w 12192000"/>
              <a:gd name="connsiteY27" fmla="*/ 2489281 h 3624132"/>
              <a:gd name="connsiteX28" fmla="*/ 9815277 w 12192000"/>
              <a:gd name="connsiteY28" fmla="*/ 2406567 h 3624132"/>
              <a:gd name="connsiteX29" fmla="*/ 9794240 w 12192000"/>
              <a:gd name="connsiteY29" fmla="*/ 2480197 h 3624132"/>
              <a:gd name="connsiteX30" fmla="*/ 9676145 w 12192000"/>
              <a:gd name="connsiteY30" fmla="*/ 2534703 h 3624132"/>
              <a:gd name="connsiteX31" fmla="*/ 9780374 w 12192000"/>
              <a:gd name="connsiteY31" fmla="*/ 2527531 h 3624132"/>
              <a:gd name="connsiteX32" fmla="*/ 9863089 w 12192000"/>
              <a:gd name="connsiteY32" fmla="*/ 2511275 h 3624132"/>
              <a:gd name="connsiteX33" fmla="*/ 9869782 w 12192000"/>
              <a:gd name="connsiteY33" fmla="*/ 2538528 h 3624132"/>
              <a:gd name="connsiteX34" fmla="*/ 9753600 w 12192000"/>
              <a:gd name="connsiteY34" fmla="*/ 2579646 h 3624132"/>
              <a:gd name="connsiteX35" fmla="*/ 9816712 w 12192000"/>
              <a:gd name="connsiteY35" fmla="*/ 2585383 h 3624132"/>
              <a:gd name="connsiteX36" fmla="*/ 9764119 w 12192000"/>
              <a:gd name="connsiteY36" fmla="*/ 2618373 h 3624132"/>
              <a:gd name="connsiteX37" fmla="*/ 9845399 w 12192000"/>
              <a:gd name="connsiteY37" fmla="*/ 2667141 h 3624132"/>
              <a:gd name="connsiteX38" fmla="*/ 9832967 w 12192000"/>
              <a:gd name="connsiteY38" fmla="*/ 2573908 h 3624132"/>
              <a:gd name="connsiteX39" fmla="*/ 9883648 w 12192000"/>
              <a:gd name="connsiteY39" fmla="*/ 2654710 h 3624132"/>
              <a:gd name="connsiteX40" fmla="*/ 9916160 w 12192000"/>
              <a:gd name="connsiteY40" fmla="*/ 2722603 h 3624132"/>
              <a:gd name="connsiteX41" fmla="*/ 10066768 w 12192000"/>
              <a:gd name="connsiteY41" fmla="*/ 2772805 h 3624132"/>
              <a:gd name="connsiteX42" fmla="*/ 9810496 w 12192000"/>
              <a:gd name="connsiteY42" fmla="*/ 2791452 h 3624132"/>
              <a:gd name="connsiteX43" fmla="*/ 9885083 w 12192000"/>
              <a:gd name="connsiteY43" fmla="*/ 2808664 h 3624132"/>
              <a:gd name="connsiteX44" fmla="*/ 9937197 w 12192000"/>
              <a:gd name="connsiteY44" fmla="*/ 2769459 h 3624132"/>
              <a:gd name="connsiteX45" fmla="*/ 9829621 w 12192000"/>
              <a:gd name="connsiteY45" fmla="*/ 2718778 h 3624132"/>
              <a:gd name="connsiteX46" fmla="*/ 9775115 w 12192000"/>
              <a:gd name="connsiteY46" fmla="*/ 2823964 h 3624132"/>
              <a:gd name="connsiteX47" fmla="*/ 9710569 w 12192000"/>
              <a:gd name="connsiteY47" fmla="*/ 2834004 h 3624132"/>
              <a:gd name="connsiteX48" fmla="*/ 9710091 w 12192000"/>
              <a:gd name="connsiteY48" fmla="*/ 2842133 h 3624132"/>
              <a:gd name="connsiteX49" fmla="*/ 9753122 w 12192000"/>
              <a:gd name="connsiteY49" fmla="*/ 2849304 h 3624132"/>
              <a:gd name="connsiteX50" fmla="*/ 9606340 w 12192000"/>
              <a:gd name="connsiteY50" fmla="*/ 2953056 h 3624132"/>
              <a:gd name="connsiteX51" fmla="*/ 9553268 w 12192000"/>
              <a:gd name="connsiteY51" fmla="*/ 2969790 h 3624132"/>
              <a:gd name="connsiteX52" fmla="*/ 9308472 w 12192000"/>
              <a:gd name="connsiteY52" fmla="*/ 3106053 h 3624132"/>
              <a:gd name="connsiteX53" fmla="*/ 9255880 w 12192000"/>
              <a:gd name="connsiteY53" fmla="*/ 3118962 h 3624132"/>
              <a:gd name="connsiteX54" fmla="*/ 8857607 w 12192000"/>
              <a:gd name="connsiteY54" fmla="*/ 3184943 h 3624132"/>
              <a:gd name="connsiteX55" fmla="*/ 8712260 w 12192000"/>
              <a:gd name="connsiteY55" fmla="*/ 3232754 h 3624132"/>
              <a:gd name="connsiteX56" fmla="*/ 8238924 w 12192000"/>
              <a:gd name="connsiteY56" fmla="*/ 3371409 h 3624132"/>
              <a:gd name="connsiteX57" fmla="*/ 8114135 w 12192000"/>
              <a:gd name="connsiteY57" fmla="*/ 3416352 h 3624132"/>
              <a:gd name="connsiteX58" fmla="*/ 7887985 w 12192000"/>
              <a:gd name="connsiteY58" fmla="*/ 3451254 h 3624132"/>
              <a:gd name="connsiteX59" fmla="*/ 7848301 w 12192000"/>
              <a:gd name="connsiteY59" fmla="*/ 3442648 h 3624132"/>
              <a:gd name="connsiteX60" fmla="*/ 7698651 w 12192000"/>
              <a:gd name="connsiteY60" fmla="*/ 3441692 h 3624132"/>
              <a:gd name="connsiteX61" fmla="*/ 7585815 w 12192000"/>
              <a:gd name="connsiteY61" fmla="*/ 3443126 h 3624132"/>
              <a:gd name="connsiteX62" fmla="*/ 7461026 w 12192000"/>
              <a:gd name="connsiteY62" fmla="*/ 3452211 h 3624132"/>
              <a:gd name="connsiteX63" fmla="*/ 7399827 w 12192000"/>
              <a:gd name="connsiteY63" fmla="*/ 3455079 h 3624132"/>
              <a:gd name="connsiteX64" fmla="*/ 7127300 w 12192000"/>
              <a:gd name="connsiteY64" fmla="*/ 3500979 h 3624132"/>
              <a:gd name="connsiteX65" fmla="*/ 6845211 w 12192000"/>
              <a:gd name="connsiteY65" fmla="*/ 3560265 h 3624132"/>
              <a:gd name="connsiteX66" fmla="*/ 6469410 w 12192000"/>
              <a:gd name="connsiteY66" fmla="*/ 3598514 h 3624132"/>
              <a:gd name="connsiteX67" fmla="*/ 6306372 w 12192000"/>
              <a:gd name="connsiteY67" fmla="*/ 3596124 h 3624132"/>
              <a:gd name="connsiteX68" fmla="*/ 5876544 w 12192000"/>
              <a:gd name="connsiteY68" fmla="*/ 3595646 h 3624132"/>
              <a:gd name="connsiteX69" fmla="*/ 5727372 w 12192000"/>
              <a:gd name="connsiteY69" fmla="*/ 3597080 h 3624132"/>
              <a:gd name="connsiteX70" fmla="*/ 5430461 w 12192000"/>
              <a:gd name="connsiteY70" fmla="*/ 3609033 h 3624132"/>
              <a:gd name="connsiteX71" fmla="*/ 4849548 w 12192000"/>
              <a:gd name="connsiteY71" fmla="*/ 3568871 h 3624132"/>
              <a:gd name="connsiteX72" fmla="*/ 4684597 w 12192000"/>
              <a:gd name="connsiteY72" fmla="*/ 3524406 h 3624132"/>
              <a:gd name="connsiteX73" fmla="*/ 4507694 w 12192000"/>
              <a:gd name="connsiteY73" fmla="*/ 3533013 h 3624132"/>
              <a:gd name="connsiteX74" fmla="*/ 4088862 w 12192000"/>
              <a:gd name="connsiteY74" fmla="*/ 3507672 h 3624132"/>
              <a:gd name="connsiteX75" fmla="*/ 3561020 w 12192000"/>
              <a:gd name="connsiteY75" fmla="*/ 3424480 h 3624132"/>
              <a:gd name="connsiteX76" fmla="*/ 3202910 w 12192000"/>
              <a:gd name="connsiteY76" fmla="*/ 3400574 h 3624132"/>
              <a:gd name="connsiteX77" fmla="*/ 3038916 w 12192000"/>
              <a:gd name="connsiteY77" fmla="*/ 3366149 h 3624132"/>
              <a:gd name="connsiteX78" fmla="*/ 2380548 w 12192000"/>
              <a:gd name="connsiteY78" fmla="*/ 3264310 h 3624132"/>
              <a:gd name="connsiteX79" fmla="*/ 2102283 w 12192000"/>
              <a:gd name="connsiteY79" fmla="*/ 3245186 h 3624132"/>
              <a:gd name="connsiteX80" fmla="*/ 1984666 w 12192000"/>
              <a:gd name="connsiteY80" fmla="*/ 3274351 h 3624132"/>
              <a:gd name="connsiteX81" fmla="*/ 1857487 w 12192000"/>
              <a:gd name="connsiteY81" fmla="*/ 3245664 h 3624132"/>
              <a:gd name="connsiteX82" fmla="*/ 1563445 w 12192000"/>
              <a:gd name="connsiteY82" fmla="*/ 3195940 h 3624132"/>
              <a:gd name="connsiteX83" fmla="*/ 1433875 w 12192000"/>
              <a:gd name="connsiteY83" fmla="*/ 3170599 h 3624132"/>
              <a:gd name="connsiteX84" fmla="*/ 1246453 w 12192000"/>
              <a:gd name="connsiteY84" fmla="*/ 2999911 h 3624132"/>
              <a:gd name="connsiteX85" fmla="*/ 1212506 w 12192000"/>
              <a:gd name="connsiteY85" fmla="*/ 2854563 h 3624132"/>
              <a:gd name="connsiteX86" fmla="*/ 1177604 w 12192000"/>
              <a:gd name="connsiteY86" fmla="*/ 2758462 h 3624132"/>
              <a:gd name="connsiteX87" fmla="*/ 1244540 w 12192000"/>
              <a:gd name="connsiteY87" fmla="*/ 2719734 h 3624132"/>
              <a:gd name="connsiteX88" fmla="*/ 1147004 w 12192000"/>
              <a:gd name="connsiteY88" fmla="*/ 2670488 h 3624132"/>
              <a:gd name="connsiteX89" fmla="*/ 943804 w 12192000"/>
              <a:gd name="connsiteY89" fmla="*/ 2589208 h 3624132"/>
              <a:gd name="connsiteX90" fmla="*/ 827622 w 12192000"/>
              <a:gd name="connsiteY90" fmla="*/ 2582036 h 3624132"/>
              <a:gd name="connsiteX91" fmla="*/ 796544 w 12192000"/>
              <a:gd name="connsiteY91" fmla="*/ 2470157 h 3624132"/>
              <a:gd name="connsiteX92" fmla="*/ 836228 w 12192000"/>
              <a:gd name="connsiteY92" fmla="*/ 2424736 h 3624132"/>
              <a:gd name="connsiteX93" fmla="*/ 794632 w 12192000"/>
              <a:gd name="connsiteY93" fmla="*/ 2390789 h 3624132"/>
              <a:gd name="connsiteX94" fmla="*/ 814234 w 12192000"/>
              <a:gd name="connsiteY94" fmla="*/ 2387921 h 3624132"/>
              <a:gd name="connsiteX95" fmla="*/ 815669 w 12192000"/>
              <a:gd name="connsiteY95" fmla="*/ 2240182 h 3624132"/>
              <a:gd name="connsiteX96" fmla="*/ 848659 w 12192000"/>
              <a:gd name="connsiteY96" fmla="*/ 2196195 h 3624132"/>
              <a:gd name="connsiteX97" fmla="*/ 1041340 w 12192000"/>
              <a:gd name="connsiteY97" fmla="*/ 2069016 h 3624132"/>
              <a:gd name="connsiteX98" fmla="*/ 962451 w 12192000"/>
              <a:gd name="connsiteY98" fmla="*/ 2086228 h 3624132"/>
              <a:gd name="connsiteX99" fmla="*/ 1052337 w 12192000"/>
              <a:gd name="connsiteY99" fmla="*/ 1974827 h 3624132"/>
              <a:gd name="connsiteX100" fmla="*/ 950976 w 12192000"/>
              <a:gd name="connsiteY100" fmla="*/ 2001123 h 3624132"/>
              <a:gd name="connsiteX101" fmla="*/ 950976 w 12192000"/>
              <a:gd name="connsiteY101" fmla="*/ 2061844 h 3624132"/>
              <a:gd name="connsiteX102" fmla="*/ 832403 w 12192000"/>
              <a:gd name="connsiteY102" fmla="*/ 2034113 h 3624132"/>
              <a:gd name="connsiteX103" fmla="*/ 823797 w 12192000"/>
              <a:gd name="connsiteY103" fmla="*/ 2067582 h 3624132"/>
              <a:gd name="connsiteX104" fmla="*/ 786025 w 12192000"/>
              <a:gd name="connsiteY104" fmla="*/ 2054673 h 3624132"/>
              <a:gd name="connsiteX105" fmla="*/ 699008 w 12192000"/>
              <a:gd name="connsiteY105" fmla="*/ 1978174 h 3624132"/>
              <a:gd name="connsiteX106" fmla="*/ 360501 w 12192000"/>
              <a:gd name="connsiteY106" fmla="*/ 1904066 h 3624132"/>
              <a:gd name="connsiteX107" fmla="*/ 172122 w 12192000"/>
              <a:gd name="connsiteY107" fmla="*/ 1879203 h 3624132"/>
              <a:gd name="connsiteX108" fmla="*/ 149173 w 12192000"/>
              <a:gd name="connsiteY108" fmla="*/ 1791230 h 3624132"/>
              <a:gd name="connsiteX109" fmla="*/ 47334 w 12192000"/>
              <a:gd name="connsiteY109" fmla="*/ 1694172 h 3624132"/>
              <a:gd name="connsiteX110" fmla="*/ 134829 w 12192000"/>
              <a:gd name="connsiteY110" fmla="*/ 1670744 h 3624132"/>
              <a:gd name="connsiteX111" fmla="*/ 156823 w 12192000"/>
              <a:gd name="connsiteY111" fmla="*/ 1713775 h 3624132"/>
              <a:gd name="connsiteX112" fmla="*/ 0 w 12192000"/>
              <a:gd name="connsiteY112" fmla="*/ 1551693 h 3624132"/>
              <a:gd name="connsiteX113" fmla="*/ 125267 w 12192000"/>
              <a:gd name="connsiteY113" fmla="*/ 1541174 h 3624132"/>
              <a:gd name="connsiteX114" fmla="*/ 219934 w 12192000"/>
              <a:gd name="connsiteY114" fmla="*/ 1533046 h 3624132"/>
              <a:gd name="connsiteX115" fmla="*/ 353329 w 12192000"/>
              <a:gd name="connsiteY115" fmla="*/ 1534480 h 3624132"/>
              <a:gd name="connsiteX116" fmla="*/ 406400 w 12192000"/>
              <a:gd name="connsiteY116" fmla="*/ 1538784 h 3624132"/>
              <a:gd name="connsiteX117" fmla="*/ 413572 w 12192000"/>
              <a:gd name="connsiteY117" fmla="*/ 1470891 h 3624132"/>
              <a:gd name="connsiteX118" fmla="*/ 575654 w 12192000"/>
              <a:gd name="connsiteY118" fmla="*/ 1435510 h 3624132"/>
              <a:gd name="connsiteX119" fmla="*/ 643546 w 12192000"/>
              <a:gd name="connsiteY119" fmla="*/ 1282513 h 3624132"/>
              <a:gd name="connsiteX120" fmla="*/ 522583 w 12192000"/>
              <a:gd name="connsiteY120" fmla="*/ 1286816 h 3624132"/>
              <a:gd name="connsiteX121" fmla="*/ 274440 w 12192000"/>
              <a:gd name="connsiteY121" fmla="*/ 1338452 h 3624132"/>
              <a:gd name="connsiteX122" fmla="*/ 285436 w 12192000"/>
              <a:gd name="connsiteY122" fmla="*/ 1263388 h 3624132"/>
              <a:gd name="connsiteX123" fmla="*/ 208937 w 12192000"/>
              <a:gd name="connsiteY123" fmla="*/ 1162983 h 3624132"/>
              <a:gd name="connsiteX124" fmla="*/ 129092 w 12192000"/>
              <a:gd name="connsiteY124" fmla="*/ 1090787 h 3624132"/>
              <a:gd name="connsiteX125" fmla="*/ 28209 w 12192000"/>
              <a:gd name="connsiteY125" fmla="*/ 1011898 h 3624132"/>
              <a:gd name="connsiteX126" fmla="*/ 31078 w 12192000"/>
              <a:gd name="connsiteY126" fmla="*/ 990861 h 3624132"/>
              <a:gd name="connsiteX127" fmla="*/ 270615 w 12192000"/>
              <a:gd name="connsiteY127" fmla="*/ 1004726 h 3624132"/>
              <a:gd name="connsiteX128" fmla="*/ 201288 w 12192000"/>
              <a:gd name="connsiteY128" fmla="*/ 962652 h 3624132"/>
              <a:gd name="connsiteX129" fmla="*/ 360501 w 12192000"/>
              <a:gd name="connsiteY129" fmla="*/ 899062 h 3624132"/>
              <a:gd name="connsiteX130" fmla="*/ 311255 w 12192000"/>
              <a:gd name="connsiteY130" fmla="*/ 927271 h 3624132"/>
              <a:gd name="connsiteX131" fmla="*/ 569916 w 12192000"/>
              <a:gd name="connsiteY131" fmla="*/ 912927 h 3624132"/>
              <a:gd name="connsiteX132" fmla="*/ 351416 w 12192000"/>
              <a:gd name="connsiteY132" fmla="*/ 808698 h 3624132"/>
              <a:gd name="connsiteX133" fmla="*/ 385363 w 12192000"/>
              <a:gd name="connsiteY133" fmla="*/ 720246 h 3624132"/>
              <a:gd name="connsiteX134" fmla="*/ 545054 w 12192000"/>
              <a:gd name="connsiteY134" fmla="*/ 775230 h 3624132"/>
              <a:gd name="connsiteX135" fmla="*/ 638765 w 12192000"/>
              <a:gd name="connsiteY135" fmla="*/ 848382 h 3624132"/>
              <a:gd name="connsiteX136" fmla="*/ 661237 w 12192000"/>
              <a:gd name="connsiteY136" fmla="*/ 879459 h 3624132"/>
              <a:gd name="connsiteX137" fmla="*/ 736301 w 12192000"/>
              <a:gd name="connsiteY137" fmla="*/ 725505 h 3624132"/>
              <a:gd name="connsiteX138" fmla="*/ 902686 w 12192000"/>
              <a:gd name="connsiteY138" fmla="*/ 681997 h 3624132"/>
              <a:gd name="connsiteX139" fmla="*/ 1024606 w 12192000"/>
              <a:gd name="connsiteY139" fmla="*/ 552427 h 3624132"/>
              <a:gd name="connsiteX140" fmla="*/ 1078633 w 12192000"/>
              <a:gd name="connsiteY140" fmla="*/ 663350 h 3624132"/>
              <a:gd name="connsiteX141" fmla="*/ 1196729 w 12192000"/>
              <a:gd name="connsiteY141" fmla="*/ 565336 h 3624132"/>
              <a:gd name="connsiteX142" fmla="*/ 1238325 w 12192000"/>
              <a:gd name="connsiteY142" fmla="*/ 604063 h 3624132"/>
              <a:gd name="connsiteX143" fmla="*/ 1329167 w 12192000"/>
              <a:gd name="connsiteY143" fmla="*/ 475450 h 3624132"/>
              <a:gd name="connsiteX144" fmla="*/ 1333948 w 12192000"/>
              <a:gd name="connsiteY144" fmla="*/ 579679 h 3624132"/>
              <a:gd name="connsiteX145" fmla="*/ 1393713 w 12192000"/>
              <a:gd name="connsiteY145" fmla="*/ 464453 h 3624132"/>
              <a:gd name="connsiteX146" fmla="*/ 1460171 w 12192000"/>
              <a:gd name="connsiteY146" fmla="*/ 478797 h 3624132"/>
              <a:gd name="connsiteX147" fmla="*/ 1465431 w 12192000"/>
              <a:gd name="connsiteY147" fmla="*/ 453935 h 3624132"/>
              <a:gd name="connsiteX148" fmla="*/ 1384629 w 12192000"/>
              <a:gd name="connsiteY148" fmla="*/ 445328 h 3624132"/>
              <a:gd name="connsiteX149" fmla="*/ 1222547 w 12192000"/>
              <a:gd name="connsiteY149" fmla="*/ 476884 h 3624132"/>
              <a:gd name="connsiteX150" fmla="*/ 1182863 w 12192000"/>
              <a:gd name="connsiteY150" fmla="*/ 442938 h 3624132"/>
              <a:gd name="connsiteX151" fmla="*/ 1688234 w 12192000"/>
              <a:gd name="connsiteY151" fmla="*/ 310021 h 3624132"/>
              <a:gd name="connsiteX152" fmla="*/ 1669109 w 12192000"/>
              <a:gd name="connsiteY152" fmla="*/ 300937 h 3624132"/>
              <a:gd name="connsiteX153" fmla="*/ 1455868 w 12192000"/>
              <a:gd name="connsiteY153" fmla="*/ 348271 h 3624132"/>
              <a:gd name="connsiteX154" fmla="*/ 1317692 w 12192000"/>
              <a:gd name="connsiteY154" fmla="*/ 399907 h 3624132"/>
              <a:gd name="connsiteX155" fmla="*/ 1291396 w 12192000"/>
              <a:gd name="connsiteY155" fmla="*/ 372176 h 3624132"/>
              <a:gd name="connsiteX156" fmla="*/ 1295221 w 12192000"/>
              <a:gd name="connsiteY156" fmla="*/ 360223 h 3624132"/>
              <a:gd name="connsiteX157" fmla="*/ 1375066 w 12192000"/>
              <a:gd name="connsiteY157" fmla="*/ 312890 h 3624132"/>
              <a:gd name="connsiteX158" fmla="*/ 1486946 w 12192000"/>
              <a:gd name="connsiteY158" fmla="*/ 191448 h 3624132"/>
              <a:gd name="connsiteX159" fmla="*/ 1580657 w 12192000"/>
              <a:gd name="connsiteY159" fmla="*/ 81003 h 3624132"/>
              <a:gd name="connsiteX160" fmla="*/ 1573963 w 12192000"/>
              <a:gd name="connsiteY160" fmla="*/ 234478 h 3624132"/>
              <a:gd name="connsiteX161" fmla="*/ 1665284 w 12192000"/>
              <a:gd name="connsiteY161" fmla="*/ 259819 h 3624132"/>
              <a:gd name="connsiteX162" fmla="*/ 1763298 w 12192000"/>
              <a:gd name="connsiteY162" fmla="*/ 215354 h 3624132"/>
              <a:gd name="connsiteX163" fmla="*/ 1813978 w 12192000"/>
              <a:gd name="connsiteY163" fmla="*/ 335361 h 3624132"/>
              <a:gd name="connsiteX164" fmla="*/ 1790073 w 12192000"/>
              <a:gd name="connsiteY164" fmla="*/ 249778 h 3624132"/>
              <a:gd name="connsiteX165" fmla="*/ 1862268 w 12192000"/>
              <a:gd name="connsiteY165" fmla="*/ 326277 h 3624132"/>
              <a:gd name="connsiteX166" fmla="*/ 1943070 w 12192000"/>
              <a:gd name="connsiteY166" fmla="*/ 349705 h 3624132"/>
              <a:gd name="connsiteX167" fmla="*/ 1968889 w 12192000"/>
              <a:gd name="connsiteY167" fmla="*/ 267947 h 3624132"/>
              <a:gd name="connsiteX168" fmla="*/ 2050169 w 12192000"/>
              <a:gd name="connsiteY168" fmla="*/ 177104 h 3624132"/>
              <a:gd name="connsiteX169" fmla="*/ 2179260 w 12192000"/>
              <a:gd name="connsiteY169" fmla="*/ 86740 h 3624132"/>
              <a:gd name="connsiteX170" fmla="*/ 2201254 w 12192000"/>
              <a:gd name="connsiteY170" fmla="*/ 22672 h 3624132"/>
              <a:gd name="connsiteX171" fmla="*/ 2301658 w 12192000"/>
              <a:gd name="connsiteY171" fmla="*/ 6894 h 3624132"/>
              <a:gd name="connsiteX172" fmla="*/ 2438878 w 12192000"/>
              <a:gd name="connsiteY172" fmla="*/ 69050 h 3624132"/>
              <a:gd name="connsiteX173" fmla="*/ 2521115 w 12192000"/>
              <a:gd name="connsiteY173" fmla="*/ 162283 h 3624132"/>
              <a:gd name="connsiteX174" fmla="*/ 2597135 w 12192000"/>
              <a:gd name="connsiteY174" fmla="*/ 101084 h 3624132"/>
              <a:gd name="connsiteX175" fmla="*/ 2645903 w 12192000"/>
              <a:gd name="connsiteY175" fmla="*/ 99171 h 3624132"/>
              <a:gd name="connsiteX176" fmla="*/ 2650684 w 12192000"/>
              <a:gd name="connsiteY176" fmla="*/ 139811 h 3624132"/>
              <a:gd name="connsiteX177" fmla="*/ 2618650 w 12192000"/>
              <a:gd name="connsiteY177" fmla="*/ 259819 h 3624132"/>
              <a:gd name="connsiteX178" fmla="*/ 2646381 w 12192000"/>
              <a:gd name="connsiteY178" fmla="*/ 248344 h 3624132"/>
              <a:gd name="connsiteX179" fmla="*/ 2734833 w 12192000"/>
              <a:gd name="connsiteY179" fmla="*/ 324365 h 3624132"/>
              <a:gd name="connsiteX180" fmla="*/ 2853406 w 12192000"/>
              <a:gd name="connsiteY180" fmla="*/ 385086 h 3624132"/>
              <a:gd name="connsiteX181" fmla="*/ 2942814 w 12192000"/>
              <a:gd name="connsiteY181" fmla="*/ 454891 h 3624132"/>
              <a:gd name="connsiteX182" fmla="*/ 3021226 w 12192000"/>
              <a:gd name="connsiteY182" fmla="*/ 399907 h 3624132"/>
              <a:gd name="connsiteX183" fmla="*/ 3014532 w 12192000"/>
              <a:gd name="connsiteY183" fmla="*/ 490750 h 3624132"/>
              <a:gd name="connsiteX184" fmla="*/ 3283712 w 12192000"/>
              <a:gd name="connsiteY184" fmla="*/ 511787 h 3624132"/>
              <a:gd name="connsiteX185" fmla="*/ 3065212 w 12192000"/>
              <a:gd name="connsiteY185" fmla="*/ 590676 h 3624132"/>
              <a:gd name="connsiteX186" fmla="*/ 3207691 w 12192000"/>
              <a:gd name="connsiteY186" fmla="*/ 747499 h 3624132"/>
              <a:gd name="connsiteX187" fmla="*/ 3532811 w 12192000"/>
              <a:gd name="connsiteY187" fmla="*/ 785270 h 3624132"/>
              <a:gd name="connsiteX188" fmla="*/ 3527552 w 12192000"/>
              <a:gd name="connsiteY188" fmla="*/ 838341 h 3624132"/>
              <a:gd name="connsiteX189" fmla="*/ 3569627 w 12192000"/>
              <a:gd name="connsiteY189" fmla="*/ 838341 h 3624132"/>
              <a:gd name="connsiteX190" fmla="*/ 3618873 w 12192000"/>
              <a:gd name="connsiteY190" fmla="*/ 780011 h 3624132"/>
              <a:gd name="connsiteX191" fmla="*/ 3637519 w 12192000"/>
              <a:gd name="connsiteY191" fmla="*/ 791486 h 3624132"/>
              <a:gd name="connsiteX192" fmla="*/ 3681984 w 12192000"/>
              <a:gd name="connsiteY192" fmla="*/ 885675 h 3624132"/>
              <a:gd name="connsiteX193" fmla="*/ 3801992 w 12192000"/>
              <a:gd name="connsiteY193" fmla="*/ 931096 h 3624132"/>
              <a:gd name="connsiteX194" fmla="*/ 3744139 w 12192000"/>
              <a:gd name="connsiteY194" fmla="*/ 867984 h 3624132"/>
              <a:gd name="connsiteX195" fmla="*/ 3835460 w 12192000"/>
              <a:gd name="connsiteY195" fmla="*/ 859856 h 3624132"/>
              <a:gd name="connsiteX196" fmla="*/ 3835938 w 12192000"/>
              <a:gd name="connsiteY196" fmla="*/ 846947 h 3624132"/>
              <a:gd name="connsiteX197" fmla="*/ 3655209 w 12192000"/>
              <a:gd name="connsiteY197" fmla="*/ 819216 h 3624132"/>
              <a:gd name="connsiteX198" fmla="*/ 3658556 w 12192000"/>
              <a:gd name="connsiteY198" fmla="*/ 796745 h 3624132"/>
              <a:gd name="connsiteX199" fmla="*/ 3789082 w 12192000"/>
              <a:gd name="connsiteY199" fmla="*/ 805351 h 3624132"/>
              <a:gd name="connsiteX200" fmla="*/ 3715930 w 12192000"/>
              <a:gd name="connsiteY200" fmla="*/ 756105 h 3624132"/>
              <a:gd name="connsiteX201" fmla="*/ 3769002 w 12192000"/>
              <a:gd name="connsiteY201" fmla="*/ 685822 h 3624132"/>
              <a:gd name="connsiteX202" fmla="*/ 3683418 w 12192000"/>
              <a:gd name="connsiteY202" fmla="*/ 634663 h 3624132"/>
              <a:gd name="connsiteX203" fmla="*/ 3580623 w 12192000"/>
              <a:gd name="connsiteY203" fmla="*/ 663350 h 3624132"/>
              <a:gd name="connsiteX204" fmla="*/ 3430972 w 12192000"/>
              <a:gd name="connsiteY204" fmla="*/ 686300 h 3624132"/>
              <a:gd name="connsiteX205" fmla="*/ 3328177 w 12192000"/>
              <a:gd name="connsiteY205" fmla="*/ 676737 h 3624132"/>
              <a:gd name="connsiteX206" fmla="*/ 3097724 w 12192000"/>
              <a:gd name="connsiteY206" fmla="*/ 614582 h 3624132"/>
              <a:gd name="connsiteX207" fmla="*/ 3063778 w 12192000"/>
              <a:gd name="connsiteY207" fmla="*/ 590198 h 3624132"/>
              <a:gd name="connsiteX208" fmla="*/ 3365470 w 12192000"/>
              <a:gd name="connsiteY208" fmla="*/ 569161 h 3624132"/>
              <a:gd name="connsiteX209" fmla="*/ 3641822 w 12192000"/>
              <a:gd name="connsiteY209" fmla="*/ 584461 h 3624132"/>
              <a:gd name="connsiteX210" fmla="*/ 3917218 w 12192000"/>
              <a:gd name="connsiteY210" fmla="*/ 653788 h 3624132"/>
              <a:gd name="connsiteX211" fmla="*/ 4149105 w 12192000"/>
              <a:gd name="connsiteY211" fmla="*/ 688212 h 3624132"/>
              <a:gd name="connsiteX212" fmla="*/ 4221779 w 12192000"/>
              <a:gd name="connsiteY212" fmla="*/ 665263 h 3624132"/>
              <a:gd name="connsiteX213" fmla="*/ 4262419 w 12192000"/>
              <a:gd name="connsiteY213" fmla="*/ 674825 h 3624132"/>
              <a:gd name="connsiteX214" fmla="*/ 4241382 w 12192000"/>
              <a:gd name="connsiteY214" fmla="*/ 705903 h 3624132"/>
              <a:gd name="connsiteX215" fmla="*/ 3988936 w 12192000"/>
              <a:gd name="connsiteY215" fmla="*/ 764233 h 3624132"/>
              <a:gd name="connsiteX216" fmla="*/ 3958814 w 12192000"/>
              <a:gd name="connsiteY216" fmla="*/ 676259 h 3624132"/>
              <a:gd name="connsiteX217" fmla="*/ 3799601 w 12192000"/>
              <a:gd name="connsiteY217" fmla="*/ 793398 h 3624132"/>
              <a:gd name="connsiteX218" fmla="*/ 3928215 w 12192000"/>
              <a:gd name="connsiteY218" fmla="*/ 872287 h 3624132"/>
              <a:gd name="connsiteX219" fmla="*/ 3990370 w 12192000"/>
              <a:gd name="connsiteY219" fmla="*/ 853641 h 3624132"/>
              <a:gd name="connsiteX220" fmla="*/ 4078822 w 12192000"/>
              <a:gd name="connsiteY220" fmla="*/ 854597 h 3624132"/>
              <a:gd name="connsiteX221" fmla="*/ 4153408 w 12192000"/>
              <a:gd name="connsiteY221" fmla="*/ 848382 h 3624132"/>
              <a:gd name="connsiteX222" fmla="*/ 4209348 w 12192000"/>
              <a:gd name="connsiteY222" fmla="*/ 845035 h 3624132"/>
              <a:gd name="connsiteX223" fmla="*/ 4554071 w 12192000"/>
              <a:gd name="connsiteY223" fmla="*/ 806785 h 3624132"/>
              <a:gd name="connsiteX224" fmla="*/ 4771136 w 12192000"/>
              <a:gd name="connsiteY224" fmla="*/ 846947 h 3624132"/>
              <a:gd name="connsiteX225" fmla="*/ 4820861 w 12192000"/>
              <a:gd name="connsiteY225" fmla="*/ 878981 h 3624132"/>
              <a:gd name="connsiteX226" fmla="*/ 5115381 w 12192000"/>
              <a:gd name="connsiteY226" fmla="*/ 830213 h 3624132"/>
              <a:gd name="connsiteX227" fmla="*/ 5311887 w 12192000"/>
              <a:gd name="connsiteY227" fmla="*/ 884240 h 3624132"/>
              <a:gd name="connsiteX228" fmla="*/ 5350137 w 12192000"/>
              <a:gd name="connsiteY228" fmla="*/ 882328 h 3624132"/>
              <a:gd name="connsiteX229" fmla="*/ 5471101 w 12192000"/>
              <a:gd name="connsiteY229" fmla="*/ 904321 h 3624132"/>
              <a:gd name="connsiteX230" fmla="*/ 5523216 w 12192000"/>
              <a:gd name="connsiteY230" fmla="*/ 783358 h 3624132"/>
              <a:gd name="connsiteX231" fmla="*/ 5677169 w 12192000"/>
              <a:gd name="connsiteY231" fmla="*/ 686778 h 3624132"/>
              <a:gd name="connsiteX232" fmla="*/ 5782833 w 12192000"/>
              <a:gd name="connsiteY232" fmla="*/ 635619 h 3624132"/>
              <a:gd name="connsiteX233" fmla="*/ 5814389 w 12192000"/>
              <a:gd name="connsiteY233" fmla="*/ 627969 h 3624132"/>
              <a:gd name="connsiteX234" fmla="*/ 5969299 w 12192000"/>
              <a:gd name="connsiteY234" fmla="*/ 576811 h 3624132"/>
              <a:gd name="connsiteX235" fmla="*/ 6034801 w 12192000"/>
              <a:gd name="connsiteY235" fmla="*/ 571551 h 3624132"/>
              <a:gd name="connsiteX236" fmla="*/ 6014242 w 12192000"/>
              <a:gd name="connsiteY236" fmla="*/ 641357 h 3624132"/>
              <a:gd name="connsiteX237" fmla="*/ 6026673 w 12192000"/>
              <a:gd name="connsiteY237" fmla="*/ 699687 h 3624132"/>
              <a:gd name="connsiteX238" fmla="*/ 6146680 w 12192000"/>
              <a:gd name="connsiteY238" fmla="*/ 751802 h 3624132"/>
              <a:gd name="connsiteX239" fmla="*/ 6172499 w 12192000"/>
              <a:gd name="connsiteY239" fmla="*/ 853163 h 3624132"/>
              <a:gd name="connsiteX240" fmla="*/ 6161981 w 12192000"/>
              <a:gd name="connsiteY240" fmla="*/ 948308 h 3624132"/>
              <a:gd name="connsiteX241" fmla="*/ 6282944 w 12192000"/>
              <a:gd name="connsiteY241" fmla="*/ 916274 h 3624132"/>
              <a:gd name="connsiteX242" fmla="*/ 6195927 w 12192000"/>
              <a:gd name="connsiteY242" fmla="*/ 896671 h 3624132"/>
              <a:gd name="connsiteX243" fmla="*/ 6307328 w 12192000"/>
              <a:gd name="connsiteY243" fmla="*/ 891890 h 3624132"/>
              <a:gd name="connsiteX244" fmla="*/ 6392433 w 12192000"/>
              <a:gd name="connsiteY244" fmla="*/ 907190 h 3624132"/>
              <a:gd name="connsiteX245" fmla="*/ 6432595 w 12192000"/>
              <a:gd name="connsiteY245" fmla="*/ 860335 h 3624132"/>
              <a:gd name="connsiteX246" fmla="*/ 6365659 w 12192000"/>
              <a:gd name="connsiteY246" fmla="*/ 860335 h 3624132"/>
              <a:gd name="connsiteX247" fmla="*/ 6405343 w 12192000"/>
              <a:gd name="connsiteY247" fmla="*/ 742239 h 3624132"/>
              <a:gd name="connsiteX248" fmla="*/ 6485188 w 12192000"/>
              <a:gd name="connsiteY248" fmla="*/ 848860 h 3624132"/>
              <a:gd name="connsiteX249" fmla="*/ 6434030 w 12192000"/>
              <a:gd name="connsiteY249" fmla="*/ 933965 h 3624132"/>
              <a:gd name="connsiteX250" fmla="*/ 6538259 w 12192000"/>
              <a:gd name="connsiteY250" fmla="*/ 970780 h 3624132"/>
              <a:gd name="connsiteX251" fmla="*/ 6431639 w 12192000"/>
              <a:gd name="connsiteY251" fmla="*/ 1039629 h 3624132"/>
              <a:gd name="connsiteX252" fmla="*/ 6380480 w 12192000"/>
              <a:gd name="connsiteY252" fmla="*/ 1062578 h 3624132"/>
              <a:gd name="connsiteX253" fmla="*/ 6311631 w 12192000"/>
              <a:gd name="connsiteY253" fmla="*/ 988948 h 3624132"/>
              <a:gd name="connsiteX254" fmla="*/ 6223179 w 12192000"/>
              <a:gd name="connsiteY254" fmla="*/ 1135730 h 3624132"/>
              <a:gd name="connsiteX255" fmla="*/ 6348924 w 12192000"/>
              <a:gd name="connsiteY255" fmla="*/ 1165374 h 3624132"/>
              <a:gd name="connsiteX256" fmla="*/ 6571249 w 12192000"/>
              <a:gd name="connsiteY256" fmla="*/ 1166330 h 3624132"/>
              <a:gd name="connsiteX257" fmla="*/ 6664482 w 12192000"/>
              <a:gd name="connsiteY257" fmla="*/ 1049191 h 3624132"/>
              <a:gd name="connsiteX258" fmla="*/ 6714684 w 12192000"/>
              <a:gd name="connsiteY258" fmla="*/ 900975 h 3624132"/>
              <a:gd name="connsiteX259" fmla="*/ 6825608 w 12192000"/>
              <a:gd name="connsiteY259" fmla="*/ 733633 h 3624132"/>
              <a:gd name="connsiteX260" fmla="*/ 6880113 w 12192000"/>
              <a:gd name="connsiteY260" fmla="*/ 688690 h 3624132"/>
              <a:gd name="connsiteX261" fmla="*/ 7071838 w 12192000"/>
              <a:gd name="connsiteY261" fmla="*/ 532346 h 3624132"/>
              <a:gd name="connsiteX262" fmla="*/ 7243004 w 12192000"/>
              <a:gd name="connsiteY262" fmla="*/ 641835 h 3624132"/>
              <a:gd name="connsiteX263" fmla="*/ 7378312 w 12192000"/>
              <a:gd name="connsiteY263" fmla="*/ 532824 h 3624132"/>
              <a:gd name="connsiteX264" fmla="*/ 7430905 w 12192000"/>
              <a:gd name="connsiteY264" fmla="*/ 496009 h 3624132"/>
              <a:gd name="connsiteX265" fmla="*/ 7580555 w 12192000"/>
              <a:gd name="connsiteY265" fmla="*/ 456803 h 3624132"/>
              <a:gd name="connsiteX266" fmla="*/ 7700085 w 12192000"/>
              <a:gd name="connsiteY266" fmla="*/ 455847 h 3624132"/>
              <a:gd name="connsiteX267" fmla="*/ 7938188 w 12192000"/>
              <a:gd name="connsiteY267" fmla="*/ 434810 h 3624132"/>
              <a:gd name="connsiteX268" fmla="*/ 8039070 w 12192000"/>
              <a:gd name="connsiteY268" fmla="*/ 429551 h 3624132"/>
              <a:gd name="connsiteX269" fmla="*/ 8039070 w 12192000"/>
              <a:gd name="connsiteY269" fmla="*/ 386042 h 3624132"/>
              <a:gd name="connsiteX270" fmla="*/ 8116525 w 12192000"/>
              <a:gd name="connsiteY270" fmla="*/ 327711 h 3624132"/>
              <a:gd name="connsiteX271" fmla="*/ 8131825 w 12192000"/>
              <a:gd name="connsiteY271" fmla="*/ 332493 h 3624132"/>
              <a:gd name="connsiteX272" fmla="*/ 8091185 w 12192000"/>
              <a:gd name="connsiteY272" fmla="*/ 412338 h 3624132"/>
              <a:gd name="connsiteX273" fmla="*/ 8126088 w 12192000"/>
              <a:gd name="connsiteY273" fmla="*/ 434810 h 3624132"/>
              <a:gd name="connsiteX274" fmla="*/ 8214061 w 12192000"/>
              <a:gd name="connsiteY274" fmla="*/ 480709 h 3624132"/>
              <a:gd name="connsiteX275" fmla="*/ 8207846 w 12192000"/>
              <a:gd name="connsiteY275" fmla="*/ 550036 h 3624132"/>
              <a:gd name="connsiteX276" fmla="*/ 8164816 w 12192000"/>
              <a:gd name="connsiteY276" fmla="*/ 601195 h 3624132"/>
              <a:gd name="connsiteX277" fmla="*/ 7946793 w 12192000"/>
              <a:gd name="connsiteY277" fmla="*/ 577767 h 3624132"/>
              <a:gd name="connsiteX278" fmla="*/ 7962572 w 12192000"/>
              <a:gd name="connsiteY278" fmla="*/ 711162 h 3624132"/>
              <a:gd name="connsiteX279" fmla="*/ 7943925 w 12192000"/>
              <a:gd name="connsiteY279" fmla="*/ 699209 h 3624132"/>
              <a:gd name="connsiteX280" fmla="*/ 7865513 w 12192000"/>
              <a:gd name="connsiteY280" fmla="*/ 790051 h 3624132"/>
              <a:gd name="connsiteX281" fmla="*/ 7865513 w 12192000"/>
              <a:gd name="connsiteY281" fmla="*/ 621276 h 3624132"/>
              <a:gd name="connsiteX282" fmla="*/ 7847823 w 12192000"/>
              <a:gd name="connsiteY282" fmla="*/ 616494 h 3624132"/>
              <a:gd name="connsiteX283" fmla="*/ 7765587 w 12192000"/>
              <a:gd name="connsiteY283" fmla="*/ 718334 h 3624132"/>
              <a:gd name="connsiteX284" fmla="*/ 7749809 w 12192000"/>
              <a:gd name="connsiteY284" fmla="*/ 772839 h 3624132"/>
              <a:gd name="connsiteX285" fmla="*/ 7764631 w 12192000"/>
              <a:gd name="connsiteY285" fmla="*/ 794832 h 3624132"/>
              <a:gd name="connsiteX286" fmla="*/ 7706779 w 12192000"/>
              <a:gd name="connsiteY286" fmla="*/ 794832 h 3624132"/>
              <a:gd name="connsiteX287" fmla="*/ 7713472 w 12192000"/>
              <a:gd name="connsiteY287" fmla="*/ 739371 h 3624132"/>
              <a:gd name="connsiteX288" fmla="*/ 7732597 w 12192000"/>
              <a:gd name="connsiteY288" fmla="*/ 696340 h 3624132"/>
              <a:gd name="connsiteX289" fmla="*/ 7723513 w 12192000"/>
              <a:gd name="connsiteY289" fmla="*/ 604542 h 3624132"/>
              <a:gd name="connsiteX290" fmla="*/ 7663270 w 12192000"/>
              <a:gd name="connsiteY290" fmla="*/ 600717 h 3624132"/>
              <a:gd name="connsiteX291" fmla="*/ 7539437 w 12192000"/>
              <a:gd name="connsiteY291" fmla="*/ 650919 h 3624132"/>
              <a:gd name="connsiteX292" fmla="*/ 7508360 w 12192000"/>
              <a:gd name="connsiteY292" fmla="*/ 702078 h 3624132"/>
              <a:gd name="connsiteX293" fmla="*/ 7678092 w 12192000"/>
              <a:gd name="connsiteY293" fmla="*/ 686778 h 3624132"/>
              <a:gd name="connsiteX294" fmla="*/ 7642711 w 12192000"/>
              <a:gd name="connsiteY294" fmla="*/ 787183 h 3624132"/>
              <a:gd name="connsiteX295" fmla="*/ 7539915 w 12192000"/>
              <a:gd name="connsiteY295" fmla="*/ 780489 h 3624132"/>
              <a:gd name="connsiteX296" fmla="*/ 7248742 w 12192000"/>
              <a:gd name="connsiteY296" fmla="*/ 869419 h 3624132"/>
              <a:gd name="connsiteX297" fmla="*/ 7202364 w 12192000"/>
              <a:gd name="connsiteY297" fmla="*/ 859856 h 3624132"/>
              <a:gd name="connsiteX298" fmla="*/ 7116781 w 12192000"/>
              <a:gd name="connsiteY298" fmla="*/ 893325 h 3624132"/>
              <a:gd name="connsiteX299" fmla="*/ 7361099 w 12192000"/>
              <a:gd name="connsiteY299" fmla="*/ 951177 h 3624132"/>
              <a:gd name="connsiteX300" fmla="*/ 7450986 w 12192000"/>
              <a:gd name="connsiteY300" fmla="*/ 935877 h 3624132"/>
              <a:gd name="connsiteX301" fmla="*/ 7550912 w 12192000"/>
              <a:gd name="connsiteY301" fmla="*/ 953089 h 3624132"/>
              <a:gd name="connsiteX302" fmla="*/ 7653708 w 12192000"/>
              <a:gd name="connsiteY302" fmla="*/ 928705 h 3624132"/>
              <a:gd name="connsiteX303" fmla="*/ 7762240 w 12192000"/>
              <a:gd name="connsiteY303" fmla="*/ 922968 h 3624132"/>
              <a:gd name="connsiteX304" fmla="*/ 7789015 w 12192000"/>
              <a:gd name="connsiteY304" fmla="*/ 949743 h 3624132"/>
              <a:gd name="connsiteX305" fmla="*/ 7759850 w 12192000"/>
              <a:gd name="connsiteY305" fmla="*/ 973170 h 3624132"/>
              <a:gd name="connsiteX306" fmla="*/ 7655620 w 12192000"/>
              <a:gd name="connsiteY306" fmla="*/ 961696 h 3624132"/>
              <a:gd name="connsiteX307" fmla="*/ 7730206 w 12192000"/>
              <a:gd name="connsiteY307" fmla="*/ 1131905 h 3624132"/>
              <a:gd name="connsiteX308" fmla="*/ 7791405 w 12192000"/>
              <a:gd name="connsiteY308" fmla="*/ 1131905 h 3624132"/>
              <a:gd name="connsiteX309" fmla="*/ 7786146 w 12192000"/>
              <a:gd name="connsiteY309" fmla="*/ 1074053 h 3624132"/>
              <a:gd name="connsiteX310" fmla="*/ 7801924 w 12192000"/>
              <a:gd name="connsiteY310" fmla="*/ 1065447 h 3624132"/>
              <a:gd name="connsiteX311" fmla="*/ 7852604 w 12192000"/>
              <a:gd name="connsiteY311" fmla="*/ 1140033 h 3624132"/>
              <a:gd name="connsiteX312" fmla="*/ 7879379 w 12192000"/>
              <a:gd name="connsiteY312" fmla="*/ 1113259 h 3624132"/>
              <a:gd name="connsiteX313" fmla="*/ 7925757 w 12192000"/>
              <a:gd name="connsiteY313" fmla="*/ 1031979 h 3624132"/>
              <a:gd name="connsiteX314" fmla="*/ 7874598 w 12192000"/>
              <a:gd name="connsiteY314" fmla="*/ 895237 h 3624132"/>
              <a:gd name="connsiteX315" fmla="*/ 7949663 w 12192000"/>
              <a:gd name="connsiteY315" fmla="*/ 972214 h 3624132"/>
              <a:gd name="connsiteX316" fmla="*/ 8029508 w 12192000"/>
              <a:gd name="connsiteY316" fmla="*/ 1065447 h 3624132"/>
              <a:gd name="connsiteX317" fmla="*/ 8025205 w 12192000"/>
              <a:gd name="connsiteY317" fmla="*/ 1135730 h 3624132"/>
              <a:gd name="connsiteX318" fmla="*/ 8127044 w 12192000"/>
              <a:gd name="connsiteY318" fmla="*/ 1145293 h 3624132"/>
              <a:gd name="connsiteX319" fmla="*/ 8323072 w 12192000"/>
              <a:gd name="connsiteY319" fmla="*/ 1141946 h 3624132"/>
              <a:gd name="connsiteX320" fmla="*/ 8433039 w 12192000"/>
              <a:gd name="connsiteY320" fmla="*/ 1101306 h 3624132"/>
              <a:gd name="connsiteX321" fmla="*/ 8474635 w 12192000"/>
              <a:gd name="connsiteY321" fmla="*/ 1055407 h 3624132"/>
              <a:gd name="connsiteX322" fmla="*/ 8529619 w 12192000"/>
              <a:gd name="connsiteY322" fmla="*/ 1145771 h 3624132"/>
              <a:gd name="connsiteX323" fmla="*/ 8560218 w 12192000"/>
              <a:gd name="connsiteY323" fmla="*/ 1140512 h 3624132"/>
              <a:gd name="connsiteX324" fmla="*/ 8468898 w 12192000"/>
              <a:gd name="connsiteY324" fmla="*/ 1228485 h 3624132"/>
              <a:gd name="connsiteX325" fmla="*/ 8506669 w 12192000"/>
              <a:gd name="connsiteY325" fmla="*/ 1218923 h 3624132"/>
              <a:gd name="connsiteX326" fmla="*/ 8516710 w 12192000"/>
              <a:gd name="connsiteY326" fmla="*/ 1235179 h 3624132"/>
              <a:gd name="connsiteX327" fmla="*/ 8460770 w 12192000"/>
              <a:gd name="connsiteY327" fmla="*/ 1270081 h 3624132"/>
              <a:gd name="connsiteX328" fmla="*/ 8564522 w 12192000"/>
              <a:gd name="connsiteY328" fmla="*/ 1290640 h 3624132"/>
              <a:gd name="connsiteX329" fmla="*/ 8707479 w 12192000"/>
              <a:gd name="connsiteY329" fmla="*/ 1271516 h 3624132"/>
              <a:gd name="connsiteX330" fmla="*/ 8816489 w 12192000"/>
              <a:gd name="connsiteY330" fmla="*/ 1274384 h 3624132"/>
              <a:gd name="connsiteX331" fmla="*/ 8861432 w 12192000"/>
              <a:gd name="connsiteY331" fmla="*/ 1260997 h 3624132"/>
              <a:gd name="connsiteX332" fmla="*/ 8975225 w 12192000"/>
              <a:gd name="connsiteY332" fmla="*/ 1139555 h 3624132"/>
              <a:gd name="connsiteX333" fmla="*/ 8903985 w 12192000"/>
              <a:gd name="connsiteY333" fmla="*/ 1227051 h 3624132"/>
              <a:gd name="connsiteX334" fmla="*/ 8720388 w 12192000"/>
              <a:gd name="connsiteY334" fmla="*/ 1217489 h 3624132"/>
              <a:gd name="connsiteX335" fmla="*/ 8782065 w 12192000"/>
              <a:gd name="connsiteY335" fmla="*/ 1147205 h 3624132"/>
              <a:gd name="connsiteX336" fmla="*/ 8761984 w 12192000"/>
              <a:gd name="connsiteY336" fmla="*/ 1042497 h 3624132"/>
              <a:gd name="connsiteX337" fmla="*/ 9001999 w 12192000"/>
              <a:gd name="connsiteY337" fmla="*/ 1042497 h 3624132"/>
              <a:gd name="connsiteX338" fmla="*/ 8975703 w 12192000"/>
              <a:gd name="connsiteY338" fmla="*/ 1080747 h 3624132"/>
              <a:gd name="connsiteX339" fmla="*/ 9159300 w 12192000"/>
              <a:gd name="connsiteY339" fmla="*/ 999467 h 3624132"/>
              <a:gd name="connsiteX340" fmla="*/ 9106707 w 12192000"/>
              <a:gd name="connsiteY340" fmla="*/ 955002 h 3624132"/>
              <a:gd name="connsiteX341" fmla="*/ 9421786 w 12192000"/>
              <a:gd name="connsiteY341" fmla="*/ 1054450 h 3624132"/>
              <a:gd name="connsiteX342" fmla="*/ 9414136 w 12192000"/>
              <a:gd name="connsiteY342" fmla="*/ 948786 h 3624132"/>
              <a:gd name="connsiteX343" fmla="*/ 9512628 w 12192000"/>
              <a:gd name="connsiteY343" fmla="*/ 965999 h 3624132"/>
              <a:gd name="connsiteX344" fmla="*/ 9506413 w 12192000"/>
              <a:gd name="connsiteY344" fmla="*/ 992773 h 3624132"/>
              <a:gd name="connsiteX345" fmla="*/ 9435652 w 12192000"/>
              <a:gd name="connsiteY345" fmla="*/ 968867 h 3624132"/>
              <a:gd name="connsiteX346" fmla="*/ 9476770 w 12192000"/>
              <a:gd name="connsiteY346" fmla="*/ 1057797 h 3624132"/>
              <a:gd name="connsiteX347" fmla="*/ 9573828 w 12192000"/>
              <a:gd name="connsiteY347" fmla="*/ 1072141 h 3624132"/>
              <a:gd name="connsiteX348" fmla="*/ 9462426 w 12192000"/>
              <a:gd name="connsiteY348" fmla="*/ 1018591 h 3624132"/>
              <a:gd name="connsiteX349" fmla="*/ 9690011 w 12192000"/>
              <a:gd name="connsiteY349" fmla="*/ 1018591 h 3624132"/>
              <a:gd name="connsiteX350" fmla="*/ 9628333 w 12192000"/>
              <a:gd name="connsiteY350" fmla="*/ 1071663 h 3624132"/>
              <a:gd name="connsiteX351" fmla="*/ 9708179 w 12192000"/>
              <a:gd name="connsiteY351" fmla="*/ 1078834 h 3624132"/>
              <a:gd name="connsiteX352" fmla="*/ 9671842 w 12192000"/>
              <a:gd name="connsiteY352" fmla="*/ 1173502 h 3624132"/>
              <a:gd name="connsiteX353" fmla="*/ 9665626 w 12192000"/>
              <a:gd name="connsiteY353" fmla="*/ 1174936 h 3624132"/>
              <a:gd name="connsiteX354" fmla="*/ 9657020 w 12192000"/>
              <a:gd name="connsiteY354" fmla="*/ 1167286 h 3624132"/>
              <a:gd name="connsiteX355" fmla="*/ 9622118 w 12192000"/>
              <a:gd name="connsiteY355" fmla="*/ 1161549 h 3624132"/>
              <a:gd name="connsiteX356" fmla="*/ 9514063 w 12192000"/>
              <a:gd name="connsiteY356" fmla="*/ 1234223 h 3624132"/>
              <a:gd name="connsiteX357" fmla="*/ 9633114 w 12192000"/>
              <a:gd name="connsiteY357" fmla="*/ 1234223 h 3624132"/>
              <a:gd name="connsiteX358" fmla="*/ 9657976 w 12192000"/>
              <a:gd name="connsiteY358" fmla="*/ 1164896 h 3624132"/>
              <a:gd name="connsiteX359" fmla="*/ 9668973 w 12192000"/>
              <a:gd name="connsiteY359" fmla="*/ 1207926 h 3624132"/>
              <a:gd name="connsiteX360" fmla="*/ 9700529 w 12192000"/>
              <a:gd name="connsiteY360" fmla="*/ 1182108 h 3624132"/>
              <a:gd name="connsiteX361" fmla="*/ 9840139 w 12192000"/>
              <a:gd name="connsiteY361" fmla="*/ 1174458 h 3624132"/>
              <a:gd name="connsiteX362" fmla="*/ 9922854 w 12192000"/>
              <a:gd name="connsiteY362" fmla="*/ 1147205 h 3624132"/>
              <a:gd name="connsiteX363" fmla="*/ 9959191 w 12192000"/>
              <a:gd name="connsiteY363" fmla="*/ 1106087 h 3624132"/>
              <a:gd name="connsiteX364" fmla="*/ 9995050 w 12192000"/>
              <a:gd name="connsiteY364" fmla="*/ 1154377 h 3624132"/>
              <a:gd name="connsiteX365" fmla="*/ 9942934 w 12192000"/>
              <a:gd name="connsiteY365" fmla="*/ 1161071 h 3624132"/>
              <a:gd name="connsiteX366" fmla="*/ 9865001 w 12192000"/>
              <a:gd name="connsiteY366" fmla="*/ 1297812 h 3624132"/>
              <a:gd name="connsiteX367" fmla="*/ 9909466 w 12192000"/>
              <a:gd name="connsiteY367" fmla="*/ 1246176 h 3624132"/>
              <a:gd name="connsiteX368" fmla="*/ 9903729 w 12192000"/>
              <a:gd name="connsiteY368" fmla="*/ 1225138 h 3624132"/>
              <a:gd name="connsiteX369" fmla="*/ 9778462 w 12192000"/>
              <a:gd name="connsiteY369" fmla="*/ 1250479 h 3624132"/>
              <a:gd name="connsiteX370" fmla="*/ 9786590 w 12192000"/>
              <a:gd name="connsiteY370" fmla="*/ 1314546 h 3624132"/>
              <a:gd name="connsiteX371" fmla="*/ 9962059 w 12192000"/>
              <a:gd name="connsiteY371" fmla="*/ 1314546 h 3624132"/>
              <a:gd name="connsiteX372" fmla="*/ 9943413 w 12192000"/>
              <a:gd name="connsiteY372" fmla="*/ 1445073 h 3624132"/>
              <a:gd name="connsiteX373" fmla="*/ 9820058 w 12192000"/>
              <a:gd name="connsiteY373" fmla="*/ 1524440 h 3624132"/>
              <a:gd name="connsiteX374" fmla="*/ 10125098 w 12192000"/>
              <a:gd name="connsiteY374" fmla="*/ 1560777 h 3624132"/>
              <a:gd name="connsiteX375" fmla="*/ 10079198 w 12192000"/>
              <a:gd name="connsiteY375" fmla="*/ 1687000 h 3624132"/>
              <a:gd name="connsiteX376" fmla="*/ 10107408 w 12192000"/>
              <a:gd name="connsiteY376" fmla="*/ 1742940 h 3624132"/>
              <a:gd name="connsiteX377" fmla="*/ 10019912 w 12192000"/>
              <a:gd name="connsiteY377" fmla="*/ 1777364 h 3624132"/>
              <a:gd name="connsiteX378" fmla="*/ 10030909 w 12192000"/>
              <a:gd name="connsiteY378" fmla="*/ 1803661 h 3624132"/>
              <a:gd name="connsiteX379" fmla="*/ 10131313 w 12192000"/>
              <a:gd name="connsiteY379" fmla="*/ 1762065 h 3624132"/>
              <a:gd name="connsiteX380" fmla="*/ 10176256 w 12192000"/>
              <a:gd name="connsiteY380" fmla="*/ 1756805 h 3624132"/>
              <a:gd name="connsiteX381" fmla="*/ 10174821 w 12192000"/>
              <a:gd name="connsiteY381" fmla="*/ 1754893 h 3624132"/>
              <a:gd name="connsiteX382" fmla="*/ 10163824 w 12192000"/>
              <a:gd name="connsiteY382" fmla="*/ 1887331 h 3624132"/>
              <a:gd name="connsiteX383" fmla="*/ 10213549 w 12192000"/>
              <a:gd name="connsiteY383" fmla="*/ 1796489 h 3624132"/>
              <a:gd name="connsiteX384" fmla="*/ 10297697 w 12192000"/>
              <a:gd name="connsiteY384" fmla="*/ 1778799 h 3624132"/>
              <a:gd name="connsiteX385" fmla="*/ 10361766 w 12192000"/>
              <a:gd name="connsiteY385" fmla="*/ 1786449 h 3624132"/>
              <a:gd name="connsiteX386" fmla="*/ 10491814 w 12192000"/>
              <a:gd name="connsiteY386" fmla="*/ 1856254 h 3624132"/>
              <a:gd name="connsiteX387" fmla="*/ 10598434 w 12192000"/>
              <a:gd name="connsiteY387" fmla="*/ 1807964 h 3624132"/>
              <a:gd name="connsiteX388" fmla="*/ 10658199 w 12192000"/>
              <a:gd name="connsiteY388" fmla="*/ 1759196 h 3624132"/>
              <a:gd name="connsiteX389" fmla="*/ 10857574 w 12192000"/>
              <a:gd name="connsiteY389" fmla="*/ 1753936 h 3624132"/>
              <a:gd name="connsiteX390" fmla="*/ 10876698 w 12192000"/>
              <a:gd name="connsiteY390" fmla="*/ 1774496 h 3624132"/>
              <a:gd name="connsiteX391" fmla="*/ 10768166 w 12192000"/>
              <a:gd name="connsiteY391" fmla="*/ 1788839 h 3624132"/>
              <a:gd name="connsiteX392" fmla="*/ 10729438 w 12192000"/>
              <a:gd name="connsiteY392" fmla="*/ 1791230 h 3624132"/>
              <a:gd name="connsiteX393" fmla="*/ 10621384 w 12192000"/>
              <a:gd name="connsiteY393" fmla="*/ 1852429 h 3624132"/>
              <a:gd name="connsiteX394" fmla="*/ 10571659 w 12192000"/>
              <a:gd name="connsiteY394" fmla="*/ 1883028 h 3624132"/>
              <a:gd name="connsiteX395" fmla="*/ 10379935 w 12192000"/>
              <a:gd name="connsiteY395" fmla="*/ 1923668 h 3624132"/>
              <a:gd name="connsiteX396" fmla="*/ 10319213 w 12192000"/>
              <a:gd name="connsiteY396" fmla="*/ 1984389 h 3624132"/>
              <a:gd name="connsiteX397" fmla="*/ 10227414 w 12192000"/>
              <a:gd name="connsiteY397" fmla="*/ 1982955 h 3624132"/>
              <a:gd name="connsiteX398" fmla="*/ 10225980 w 12192000"/>
              <a:gd name="connsiteY398" fmla="*/ 1962874 h 3624132"/>
              <a:gd name="connsiteX399" fmla="*/ 10277139 w 12192000"/>
              <a:gd name="connsiteY399" fmla="*/ 1949009 h 3624132"/>
              <a:gd name="connsiteX400" fmla="*/ 10276661 w 12192000"/>
              <a:gd name="connsiteY400" fmla="*/ 1929406 h 3624132"/>
              <a:gd name="connsiteX401" fmla="*/ 10160956 w 12192000"/>
              <a:gd name="connsiteY401" fmla="*/ 1929406 h 3624132"/>
              <a:gd name="connsiteX402" fmla="*/ 10158087 w 12192000"/>
              <a:gd name="connsiteY402" fmla="*/ 1950443 h 3624132"/>
              <a:gd name="connsiteX403" fmla="*/ 10194425 w 12192000"/>
              <a:gd name="connsiteY403" fmla="*/ 1975783 h 3624132"/>
              <a:gd name="connsiteX404" fmla="*/ 10127966 w 12192000"/>
              <a:gd name="connsiteY404" fmla="*/ 2003992 h 3624132"/>
              <a:gd name="connsiteX405" fmla="*/ 10127010 w 12192000"/>
              <a:gd name="connsiteY405" fmla="*/ 2023117 h 3624132"/>
              <a:gd name="connsiteX406" fmla="*/ 10242714 w 12192000"/>
              <a:gd name="connsiteY406" fmla="*/ 2049891 h 3624132"/>
              <a:gd name="connsiteX407" fmla="*/ 10251320 w 12192000"/>
              <a:gd name="connsiteY407" fmla="*/ 1994908 h 3624132"/>
              <a:gd name="connsiteX408" fmla="*/ 10428702 w 12192000"/>
              <a:gd name="connsiteY408" fmla="*/ 2121609 h 3624132"/>
              <a:gd name="connsiteX409" fmla="*/ 10444958 w 12192000"/>
              <a:gd name="connsiteY409" fmla="*/ 2111569 h 3624132"/>
              <a:gd name="connsiteX410" fmla="*/ 10422487 w 12192000"/>
              <a:gd name="connsiteY410" fmla="*/ 2047501 h 3624132"/>
              <a:gd name="connsiteX411" fmla="*/ 10524803 w 12192000"/>
              <a:gd name="connsiteY411" fmla="*/ 2042242 h 3624132"/>
              <a:gd name="connsiteX412" fmla="*/ 10542495 w 12192000"/>
              <a:gd name="connsiteY412" fmla="*/ 2107266 h 3624132"/>
              <a:gd name="connsiteX413" fmla="*/ 10641942 w 12192000"/>
              <a:gd name="connsiteY413" fmla="*/ 2029332 h 3624132"/>
              <a:gd name="connsiteX414" fmla="*/ 10633337 w 12192000"/>
              <a:gd name="connsiteY414" fmla="*/ 2005426 h 3624132"/>
              <a:gd name="connsiteX415" fmla="*/ 10422965 w 12192000"/>
              <a:gd name="connsiteY415" fmla="*/ 2047979 h 3624132"/>
              <a:gd name="connsiteX416" fmla="*/ 10359375 w 12192000"/>
              <a:gd name="connsiteY416" fmla="*/ 2056585 h 3624132"/>
              <a:gd name="connsiteX417" fmla="*/ 10350290 w 12192000"/>
              <a:gd name="connsiteY417" fmla="*/ 2040807 h 3624132"/>
              <a:gd name="connsiteX418" fmla="*/ 10443523 w 12192000"/>
              <a:gd name="connsiteY418" fmla="*/ 1959049 h 3624132"/>
              <a:gd name="connsiteX419" fmla="*/ 10700751 w 12192000"/>
              <a:gd name="connsiteY419" fmla="*/ 1977217 h 3624132"/>
              <a:gd name="connsiteX420" fmla="*/ 10740435 w 12192000"/>
              <a:gd name="connsiteY420" fmla="*/ 2011164 h 3624132"/>
              <a:gd name="connsiteX421" fmla="*/ 10809283 w 12192000"/>
              <a:gd name="connsiteY421" fmla="*/ 1975783 h 3624132"/>
              <a:gd name="connsiteX422" fmla="*/ 10889607 w 12192000"/>
              <a:gd name="connsiteY422" fmla="*/ 1940402 h 3624132"/>
              <a:gd name="connsiteX423" fmla="*/ 11042128 w 12192000"/>
              <a:gd name="connsiteY423" fmla="*/ 1978652 h 3624132"/>
              <a:gd name="connsiteX424" fmla="*/ 11160700 w 12192000"/>
              <a:gd name="connsiteY424" fmla="*/ 1993473 h 3624132"/>
              <a:gd name="connsiteX425" fmla="*/ 11090417 w 12192000"/>
              <a:gd name="connsiteY425" fmla="*/ 1954746 h 3624132"/>
              <a:gd name="connsiteX426" fmla="*/ 11179347 w 12192000"/>
              <a:gd name="connsiteY426" fmla="*/ 1903109 h 3624132"/>
              <a:gd name="connsiteX427" fmla="*/ 11273057 w 12192000"/>
              <a:gd name="connsiteY427" fmla="*/ 1950443 h 3624132"/>
              <a:gd name="connsiteX428" fmla="*/ 11394021 w 12192000"/>
              <a:gd name="connsiteY428" fmla="*/ 1959527 h 3624132"/>
              <a:gd name="connsiteX429" fmla="*/ 11365334 w 12192000"/>
              <a:gd name="connsiteY429" fmla="*/ 1891156 h 3624132"/>
              <a:gd name="connsiteX430" fmla="*/ 11699539 w 12192000"/>
              <a:gd name="connsiteY430" fmla="*/ 1858644 h 3624132"/>
              <a:gd name="connsiteX431" fmla="*/ 11659855 w 12192000"/>
              <a:gd name="connsiteY431" fmla="*/ 1803183 h 3624132"/>
              <a:gd name="connsiteX432" fmla="*/ 11582400 w 12192000"/>
              <a:gd name="connsiteY432" fmla="*/ 1691303 h 3624132"/>
              <a:gd name="connsiteX433" fmla="*/ 11670852 w 12192000"/>
              <a:gd name="connsiteY433" fmla="*/ 1670266 h 3624132"/>
              <a:gd name="connsiteX434" fmla="*/ 11651728 w 12192000"/>
              <a:gd name="connsiteY434" fmla="*/ 1756805 h 3624132"/>
              <a:gd name="connsiteX435" fmla="*/ 11779385 w 12192000"/>
              <a:gd name="connsiteY435" fmla="*/ 1833304 h 3624132"/>
              <a:gd name="connsiteX436" fmla="*/ 11803291 w 12192000"/>
              <a:gd name="connsiteY436" fmla="*/ 1795055 h 3624132"/>
              <a:gd name="connsiteX437" fmla="*/ 11880267 w 12192000"/>
              <a:gd name="connsiteY437" fmla="*/ 1831392 h 3624132"/>
              <a:gd name="connsiteX438" fmla="*/ 11846799 w 12192000"/>
              <a:gd name="connsiteY438" fmla="*/ 1881594 h 3624132"/>
              <a:gd name="connsiteX439" fmla="*/ 11941466 w 12192000"/>
              <a:gd name="connsiteY439" fmla="*/ 1843345 h 3624132"/>
              <a:gd name="connsiteX440" fmla="*/ 12015574 w 12192000"/>
              <a:gd name="connsiteY440" fmla="*/ 1849082 h 3624132"/>
              <a:gd name="connsiteX441" fmla="*/ 12031352 w 12192000"/>
              <a:gd name="connsiteY441" fmla="*/ 1863426 h 3624132"/>
              <a:gd name="connsiteX442" fmla="*/ 12051433 w 12192000"/>
              <a:gd name="connsiteY442" fmla="*/ 1849560 h 3624132"/>
              <a:gd name="connsiteX443" fmla="*/ 12114544 w 12192000"/>
              <a:gd name="connsiteY443" fmla="*/ 1780233 h 3624132"/>
              <a:gd name="connsiteX444" fmla="*/ 12128411 w 12192000"/>
              <a:gd name="connsiteY444" fmla="*/ 1794576 h 3624132"/>
              <a:gd name="connsiteX445" fmla="*/ 12095898 w 12192000"/>
              <a:gd name="connsiteY445" fmla="*/ 1836651 h 3624132"/>
              <a:gd name="connsiteX446" fmla="*/ 12192956 w 12192000"/>
              <a:gd name="connsiteY446" fmla="*/ 1844779 h 3624132"/>
              <a:gd name="connsiteX447" fmla="*/ 12092552 w 12192000"/>
              <a:gd name="connsiteY447" fmla="*/ 1912672 h 3624132"/>
              <a:gd name="connsiteX448" fmla="*/ 12115023 w 12192000"/>
              <a:gd name="connsiteY448" fmla="*/ 1952355 h 3624132"/>
              <a:gd name="connsiteX449" fmla="*/ 11993103 w 12192000"/>
              <a:gd name="connsiteY449" fmla="*/ 1947574 h 3624132"/>
              <a:gd name="connsiteX450" fmla="*/ 11674199 w 12192000"/>
              <a:gd name="connsiteY450" fmla="*/ 2094356 h 3624132"/>
              <a:gd name="connsiteX451" fmla="*/ 11676111 w 12192000"/>
              <a:gd name="connsiteY451" fmla="*/ 2092444 h 3624132"/>
              <a:gd name="connsiteX452" fmla="*/ 11647424 w 12192000"/>
              <a:gd name="connsiteY452" fmla="*/ 2069494 h 3624132"/>
              <a:gd name="connsiteX453" fmla="*/ 11560885 w 12192000"/>
              <a:gd name="connsiteY453" fmla="*/ 2081925 h 3624132"/>
              <a:gd name="connsiteX454" fmla="*/ 11533154 w 12192000"/>
              <a:gd name="connsiteY454" fmla="*/ 2128303 h 3624132"/>
              <a:gd name="connsiteX455" fmla="*/ 11501598 w 12192000"/>
              <a:gd name="connsiteY455" fmla="*/ 2166552 h 3624132"/>
              <a:gd name="connsiteX456" fmla="*/ 11473389 w 12192000"/>
              <a:gd name="connsiteY456" fmla="*/ 2141212 h 3624132"/>
              <a:gd name="connsiteX457" fmla="*/ 11484386 w 12192000"/>
              <a:gd name="connsiteY457" fmla="*/ 2093400 h 3624132"/>
              <a:gd name="connsiteX458" fmla="*/ 11513551 w 12192000"/>
              <a:gd name="connsiteY458" fmla="*/ 2065669 h 3624132"/>
              <a:gd name="connsiteX459" fmla="*/ 11289792 w 12192000"/>
              <a:gd name="connsiteY459" fmla="*/ 2143124 h 3624132"/>
              <a:gd name="connsiteX460" fmla="*/ 11372985 w 12192000"/>
              <a:gd name="connsiteY460" fmla="*/ 2207192 h 3624132"/>
              <a:gd name="connsiteX461" fmla="*/ 11373462 w 12192000"/>
              <a:gd name="connsiteY461" fmla="*/ 2206714 h 3624132"/>
              <a:gd name="connsiteX462" fmla="*/ 778376 w 12192000"/>
              <a:gd name="connsiteY462" fmla="*/ 1602373 h 3624132"/>
              <a:gd name="connsiteX463" fmla="*/ 785069 w 12192000"/>
              <a:gd name="connsiteY463" fmla="*/ 1556474 h 3624132"/>
              <a:gd name="connsiteX464" fmla="*/ 682752 w 12192000"/>
              <a:gd name="connsiteY464" fmla="*/ 1567471 h 3624132"/>
              <a:gd name="connsiteX465" fmla="*/ 682752 w 12192000"/>
              <a:gd name="connsiteY465" fmla="*/ 1595680 h 3624132"/>
              <a:gd name="connsiteX466" fmla="*/ 779810 w 12192000"/>
              <a:gd name="connsiteY466" fmla="*/ 1600939 h 3624132"/>
              <a:gd name="connsiteX467" fmla="*/ 919420 w 12192000"/>
              <a:gd name="connsiteY467" fmla="*/ 1703734 h 3624132"/>
              <a:gd name="connsiteX468" fmla="*/ 778376 w 12192000"/>
              <a:gd name="connsiteY468" fmla="*/ 1602373 h 3624132"/>
              <a:gd name="connsiteX469" fmla="*/ 7607330 w 12192000"/>
              <a:gd name="connsiteY469" fmla="*/ 1270560 h 3624132"/>
              <a:gd name="connsiteX470" fmla="*/ 7431383 w 12192000"/>
              <a:gd name="connsiteY470" fmla="*/ 1303072 h 3624132"/>
              <a:gd name="connsiteX471" fmla="*/ 7506447 w 12192000"/>
              <a:gd name="connsiteY471" fmla="*/ 1310243 h 3624132"/>
              <a:gd name="connsiteX472" fmla="*/ 7609720 w 12192000"/>
              <a:gd name="connsiteY472" fmla="*/ 1269603 h 3624132"/>
              <a:gd name="connsiteX473" fmla="*/ 7630758 w 12192000"/>
              <a:gd name="connsiteY473" fmla="*/ 1293509 h 3624132"/>
              <a:gd name="connsiteX474" fmla="*/ 7732119 w 12192000"/>
              <a:gd name="connsiteY474" fmla="*/ 1301159 h 3624132"/>
              <a:gd name="connsiteX475" fmla="*/ 7926235 w 12192000"/>
              <a:gd name="connsiteY475" fmla="*/ 1302115 h 3624132"/>
              <a:gd name="connsiteX476" fmla="*/ 7925757 w 12192000"/>
              <a:gd name="connsiteY476" fmla="*/ 1270560 h 3624132"/>
              <a:gd name="connsiteX477" fmla="*/ 7607330 w 12192000"/>
              <a:gd name="connsiteY477" fmla="*/ 1270560 h 3624132"/>
              <a:gd name="connsiteX478" fmla="*/ 7050801 w 12192000"/>
              <a:gd name="connsiteY478" fmla="*/ 1300203 h 3624132"/>
              <a:gd name="connsiteX479" fmla="*/ 6945137 w 12192000"/>
              <a:gd name="connsiteY479" fmla="*/ 1214620 h 3624132"/>
              <a:gd name="connsiteX480" fmla="*/ 6900194 w 12192000"/>
              <a:gd name="connsiteY480" fmla="*/ 1202667 h 3624132"/>
              <a:gd name="connsiteX481" fmla="*/ 6891110 w 12192000"/>
              <a:gd name="connsiteY481" fmla="*/ 1215576 h 3624132"/>
              <a:gd name="connsiteX482" fmla="*/ 6933663 w 12192000"/>
              <a:gd name="connsiteY482" fmla="*/ 1249522 h 3624132"/>
              <a:gd name="connsiteX483" fmla="*/ 6854773 w 12192000"/>
              <a:gd name="connsiteY483" fmla="*/ 1306418 h 3624132"/>
              <a:gd name="connsiteX484" fmla="*/ 6883938 w 12192000"/>
              <a:gd name="connsiteY484" fmla="*/ 1284903 h 3624132"/>
              <a:gd name="connsiteX485" fmla="*/ 6929359 w 12192000"/>
              <a:gd name="connsiteY485" fmla="*/ 1384352 h 3624132"/>
              <a:gd name="connsiteX486" fmla="*/ 7051757 w 12192000"/>
              <a:gd name="connsiteY486" fmla="*/ 1297812 h 3624132"/>
              <a:gd name="connsiteX487" fmla="*/ 7099569 w 12192000"/>
              <a:gd name="connsiteY487" fmla="*/ 1328412 h 3624132"/>
              <a:gd name="connsiteX488" fmla="*/ 7071360 w 12192000"/>
              <a:gd name="connsiteY488" fmla="*/ 1371920 h 3624132"/>
              <a:gd name="connsiteX489" fmla="*/ 7101004 w 12192000"/>
              <a:gd name="connsiteY489" fmla="*/ 1371442 h 3624132"/>
              <a:gd name="connsiteX490" fmla="*/ 7254479 w 12192000"/>
              <a:gd name="connsiteY490" fmla="*/ 1333193 h 3624132"/>
              <a:gd name="connsiteX491" fmla="*/ 7380224 w 12192000"/>
              <a:gd name="connsiteY491" fmla="*/ 1330324 h 3624132"/>
              <a:gd name="connsiteX492" fmla="*/ 7415605 w 12192000"/>
              <a:gd name="connsiteY492" fmla="*/ 1295422 h 3624132"/>
              <a:gd name="connsiteX493" fmla="*/ 7395524 w 12192000"/>
              <a:gd name="connsiteY493" fmla="*/ 1265778 h 3624132"/>
              <a:gd name="connsiteX494" fmla="*/ 7206190 w 12192000"/>
              <a:gd name="connsiteY494" fmla="*/ 1270560 h 3624132"/>
              <a:gd name="connsiteX495" fmla="*/ 7050801 w 12192000"/>
              <a:gd name="connsiteY495" fmla="*/ 1300203 h 3624132"/>
              <a:gd name="connsiteX496" fmla="*/ 5610233 w 12192000"/>
              <a:gd name="connsiteY496" fmla="*/ 1268647 h 3624132"/>
              <a:gd name="connsiteX497" fmla="*/ 5499788 w 12192000"/>
              <a:gd name="connsiteY497" fmla="*/ 1262910 h 3624132"/>
              <a:gd name="connsiteX498" fmla="*/ 5489269 w 12192000"/>
              <a:gd name="connsiteY498" fmla="*/ 1284425 h 3624132"/>
              <a:gd name="connsiteX499" fmla="*/ 5553815 w 12192000"/>
              <a:gd name="connsiteY499" fmla="*/ 1333671 h 3624132"/>
              <a:gd name="connsiteX500" fmla="*/ 5538037 w 12192000"/>
              <a:gd name="connsiteY500" fmla="*/ 1307853 h 3624132"/>
              <a:gd name="connsiteX501" fmla="*/ 5611189 w 12192000"/>
              <a:gd name="connsiteY501" fmla="*/ 1267213 h 3624132"/>
              <a:gd name="connsiteX502" fmla="*/ 5611189 w 12192000"/>
              <a:gd name="connsiteY502" fmla="*/ 1359011 h 3624132"/>
              <a:gd name="connsiteX503" fmla="*/ 5680038 w 12192000"/>
              <a:gd name="connsiteY503" fmla="*/ 1277253 h 3624132"/>
              <a:gd name="connsiteX504" fmla="*/ 5670953 w 12192000"/>
              <a:gd name="connsiteY504" fmla="*/ 1201711 h 3624132"/>
              <a:gd name="connsiteX505" fmla="*/ 5776618 w 12192000"/>
              <a:gd name="connsiteY505" fmla="*/ 1156768 h 3624132"/>
              <a:gd name="connsiteX506" fmla="*/ 5689122 w 12192000"/>
              <a:gd name="connsiteY506" fmla="*/ 1132862 h 3624132"/>
              <a:gd name="connsiteX507" fmla="*/ 5787136 w 12192000"/>
              <a:gd name="connsiteY507" fmla="*/ 1061622 h 3624132"/>
              <a:gd name="connsiteX508" fmla="*/ 5693425 w 12192000"/>
              <a:gd name="connsiteY508" fmla="*/ 1053016 h 3624132"/>
              <a:gd name="connsiteX509" fmla="*/ 5549512 w 12192000"/>
              <a:gd name="connsiteY509" fmla="*/ 1051582 h 3624132"/>
              <a:gd name="connsiteX510" fmla="*/ 5496919 w 12192000"/>
              <a:gd name="connsiteY510" fmla="*/ 1097959 h 3624132"/>
              <a:gd name="connsiteX511" fmla="*/ 5429026 w 12192000"/>
              <a:gd name="connsiteY511" fmla="*/ 1011898 h 3624132"/>
              <a:gd name="connsiteX512" fmla="*/ 5418508 w 12192000"/>
              <a:gd name="connsiteY512" fmla="*/ 1108478 h 3624132"/>
              <a:gd name="connsiteX513" fmla="*/ 5341052 w 12192000"/>
              <a:gd name="connsiteY513" fmla="*/ 1140512 h 3624132"/>
              <a:gd name="connsiteX514" fmla="*/ 5456757 w 12192000"/>
              <a:gd name="connsiteY514" fmla="*/ 1160114 h 3624132"/>
              <a:gd name="connsiteX515" fmla="*/ 5495484 w 12192000"/>
              <a:gd name="connsiteY515" fmla="*/ 1191670 h 3624132"/>
              <a:gd name="connsiteX516" fmla="*/ 5560508 w 12192000"/>
              <a:gd name="connsiteY516" fmla="*/ 1217489 h 3624132"/>
              <a:gd name="connsiteX517" fmla="*/ 5604974 w 12192000"/>
              <a:gd name="connsiteY517" fmla="*/ 1175414 h 3624132"/>
              <a:gd name="connsiteX518" fmla="*/ 5610233 w 12192000"/>
              <a:gd name="connsiteY518" fmla="*/ 1268647 h 3624132"/>
              <a:gd name="connsiteX519" fmla="*/ 4365693 w 12192000"/>
              <a:gd name="connsiteY519" fmla="*/ 855075 h 3624132"/>
              <a:gd name="connsiteX520" fmla="*/ 4361389 w 12192000"/>
              <a:gd name="connsiteY520" fmla="*/ 906712 h 3624132"/>
              <a:gd name="connsiteX521" fmla="*/ 4245685 w 12192000"/>
              <a:gd name="connsiteY521" fmla="*/ 848860 h 3624132"/>
              <a:gd name="connsiteX522" fmla="*/ 4235644 w 12192000"/>
              <a:gd name="connsiteY522" fmla="*/ 863681 h 3624132"/>
              <a:gd name="connsiteX523" fmla="*/ 4329355 w 12192000"/>
              <a:gd name="connsiteY523" fmla="*/ 918665 h 3624132"/>
              <a:gd name="connsiteX524" fmla="*/ 4421632 w 12192000"/>
              <a:gd name="connsiteY524" fmla="*/ 1022895 h 3624132"/>
              <a:gd name="connsiteX525" fmla="*/ 4428804 w 12192000"/>
              <a:gd name="connsiteY525" fmla="*/ 976039 h 3624132"/>
              <a:gd name="connsiteX526" fmla="*/ 4446973 w 12192000"/>
              <a:gd name="connsiteY526" fmla="*/ 1006639 h 3624132"/>
              <a:gd name="connsiteX527" fmla="*/ 4457491 w 12192000"/>
              <a:gd name="connsiteY527" fmla="*/ 1082181 h 3624132"/>
              <a:gd name="connsiteX528" fmla="*/ 4535902 w 12192000"/>
              <a:gd name="connsiteY528" fmla="*/ 1032935 h 3624132"/>
              <a:gd name="connsiteX529" fmla="*/ 4500043 w 12192000"/>
              <a:gd name="connsiteY529" fmla="*/ 992773 h 3624132"/>
              <a:gd name="connsiteX530" fmla="*/ 4565546 w 12192000"/>
              <a:gd name="connsiteY530" fmla="*/ 945918 h 3624132"/>
              <a:gd name="connsiteX531" fmla="*/ 4609533 w 12192000"/>
              <a:gd name="connsiteY531" fmla="*/ 998989 h 3624132"/>
              <a:gd name="connsiteX532" fmla="*/ 4716153 w 12192000"/>
              <a:gd name="connsiteY532" fmla="*/ 1063056 h 3624132"/>
              <a:gd name="connsiteX533" fmla="*/ 4823729 w 12192000"/>
              <a:gd name="connsiteY533" fmla="*/ 1079312 h 3624132"/>
              <a:gd name="connsiteX534" fmla="*/ 4822295 w 12192000"/>
              <a:gd name="connsiteY534" fmla="*/ 1101784 h 3624132"/>
              <a:gd name="connsiteX535" fmla="*/ 4743883 w 12192000"/>
              <a:gd name="connsiteY535" fmla="*/ 1138121 h 3624132"/>
              <a:gd name="connsiteX536" fmla="*/ 4750577 w 12192000"/>
              <a:gd name="connsiteY536" fmla="*/ 1152464 h 3624132"/>
              <a:gd name="connsiteX537" fmla="*/ 4885884 w 12192000"/>
              <a:gd name="connsiteY537" fmla="*/ 1141468 h 3624132"/>
              <a:gd name="connsiteX538" fmla="*/ 4930350 w 12192000"/>
              <a:gd name="connsiteY538" fmla="*/ 1062578 h 3624132"/>
              <a:gd name="connsiteX539" fmla="*/ 5013542 w 12192000"/>
              <a:gd name="connsiteY539" fmla="*/ 1161549 h 3624132"/>
              <a:gd name="connsiteX540" fmla="*/ 5049879 w 12192000"/>
              <a:gd name="connsiteY540" fmla="*/ 1232788 h 3624132"/>
              <a:gd name="connsiteX541" fmla="*/ 5126378 w 12192000"/>
              <a:gd name="connsiteY541" fmla="*/ 1154377 h 3624132"/>
              <a:gd name="connsiteX542" fmla="*/ 5197139 w 12192000"/>
              <a:gd name="connsiteY542" fmla="*/ 1206970 h 3624132"/>
              <a:gd name="connsiteX543" fmla="*/ 5295153 w 12192000"/>
              <a:gd name="connsiteY543" fmla="*/ 1145771 h 3624132"/>
              <a:gd name="connsiteX544" fmla="*/ 5205745 w 12192000"/>
              <a:gd name="connsiteY544" fmla="*/ 1068316 h 3624132"/>
              <a:gd name="connsiteX545" fmla="*/ 5118250 w 12192000"/>
              <a:gd name="connsiteY545" fmla="*/ 1099393 h 3624132"/>
              <a:gd name="connsiteX546" fmla="*/ 5024539 w 12192000"/>
              <a:gd name="connsiteY546" fmla="*/ 993251 h 3624132"/>
              <a:gd name="connsiteX547" fmla="*/ 5028364 w 12192000"/>
              <a:gd name="connsiteY547" fmla="*/ 977473 h 3624132"/>
              <a:gd name="connsiteX548" fmla="*/ 5143590 w 12192000"/>
              <a:gd name="connsiteY548" fmla="*/ 1003770 h 3624132"/>
              <a:gd name="connsiteX549" fmla="*/ 5242560 w 12192000"/>
              <a:gd name="connsiteY549" fmla="*/ 976039 h 3624132"/>
              <a:gd name="connsiteX550" fmla="*/ 5143112 w 12192000"/>
              <a:gd name="connsiteY550" fmla="*/ 899062 h 3624132"/>
              <a:gd name="connsiteX551" fmla="*/ 5036014 w 12192000"/>
              <a:gd name="connsiteY551" fmla="*/ 848382 h 3624132"/>
              <a:gd name="connsiteX552" fmla="*/ 4989158 w 12192000"/>
              <a:gd name="connsiteY552" fmla="*/ 920099 h 3624132"/>
              <a:gd name="connsiteX553" fmla="*/ 4842376 w 12192000"/>
              <a:gd name="connsiteY553" fmla="*/ 920577 h 3624132"/>
              <a:gd name="connsiteX554" fmla="*/ 4729062 w 12192000"/>
              <a:gd name="connsiteY554" fmla="*/ 964086 h 3624132"/>
              <a:gd name="connsiteX555" fmla="*/ 4656866 w 12192000"/>
              <a:gd name="connsiteY555" fmla="*/ 966477 h 3624132"/>
              <a:gd name="connsiteX556" fmla="*/ 4673122 w 12192000"/>
              <a:gd name="connsiteY556" fmla="*/ 900496 h 3624132"/>
              <a:gd name="connsiteX557" fmla="*/ 4434063 w 12192000"/>
              <a:gd name="connsiteY557" fmla="*/ 876591 h 3624132"/>
              <a:gd name="connsiteX558" fmla="*/ 4431673 w 12192000"/>
              <a:gd name="connsiteY558" fmla="*/ 896671 h 3624132"/>
              <a:gd name="connsiteX559" fmla="*/ 4365693 w 12192000"/>
              <a:gd name="connsiteY559" fmla="*/ 855075 h 3624132"/>
              <a:gd name="connsiteX560" fmla="*/ 1281355 w 12192000"/>
              <a:gd name="connsiteY560" fmla="*/ 1518224 h 3624132"/>
              <a:gd name="connsiteX561" fmla="*/ 1383673 w 12192000"/>
              <a:gd name="connsiteY561" fmla="*/ 1480453 h 3624132"/>
              <a:gd name="connsiteX562" fmla="*/ 1376023 w 12192000"/>
              <a:gd name="connsiteY562" fmla="*/ 1459894 h 3624132"/>
              <a:gd name="connsiteX563" fmla="*/ 1331558 w 12192000"/>
              <a:gd name="connsiteY563" fmla="*/ 1459894 h 3624132"/>
              <a:gd name="connsiteX564" fmla="*/ 1358810 w 12192000"/>
              <a:gd name="connsiteY564" fmla="*/ 1347058 h 3624132"/>
              <a:gd name="connsiteX565" fmla="*/ 1300002 w 12192000"/>
              <a:gd name="connsiteY565" fmla="*/ 1389133 h 3624132"/>
              <a:gd name="connsiteX566" fmla="*/ 1300002 w 12192000"/>
              <a:gd name="connsiteY566" fmla="*/ 1278209 h 3624132"/>
              <a:gd name="connsiteX567" fmla="*/ 959104 w 12192000"/>
              <a:gd name="connsiteY567" fmla="*/ 1215098 h 3624132"/>
              <a:gd name="connsiteX568" fmla="*/ 996397 w 12192000"/>
              <a:gd name="connsiteY568" fmla="*/ 1287772 h 3624132"/>
              <a:gd name="connsiteX569" fmla="*/ 1010263 w 12192000"/>
              <a:gd name="connsiteY569" fmla="*/ 1393914 h 3624132"/>
              <a:gd name="connsiteX570" fmla="*/ 1021737 w 12192000"/>
              <a:gd name="connsiteY570" fmla="*/ 1446029 h 3624132"/>
              <a:gd name="connsiteX571" fmla="*/ 1095368 w 12192000"/>
              <a:gd name="connsiteY571" fmla="*/ 1459416 h 3624132"/>
              <a:gd name="connsiteX572" fmla="*/ 1278487 w 12192000"/>
              <a:gd name="connsiteY572" fmla="*/ 1460372 h 3624132"/>
              <a:gd name="connsiteX573" fmla="*/ 1281355 w 12192000"/>
              <a:gd name="connsiteY573" fmla="*/ 1518224 h 3624132"/>
              <a:gd name="connsiteX574" fmla="*/ 6224136 w 12192000"/>
              <a:gd name="connsiteY574" fmla="*/ 1033413 h 3624132"/>
              <a:gd name="connsiteX575" fmla="*/ 5978861 w 12192000"/>
              <a:gd name="connsiteY575" fmla="*/ 1059232 h 3624132"/>
              <a:gd name="connsiteX576" fmla="*/ 5964040 w 12192000"/>
              <a:gd name="connsiteY576" fmla="*/ 1031023 h 3624132"/>
              <a:gd name="connsiteX577" fmla="*/ 5872241 w 12192000"/>
              <a:gd name="connsiteY577" fmla="*/ 1080747 h 3624132"/>
              <a:gd name="connsiteX578" fmla="*/ 5843076 w 12192000"/>
              <a:gd name="connsiteY578" fmla="*/ 1102740 h 3624132"/>
              <a:gd name="connsiteX579" fmla="*/ 5866504 w 12192000"/>
              <a:gd name="connsiteY579" fmla="*/ 1138121 h 3624132"/>
              <a:gd name="connsiteX580" fmla="*/ 6037670 w 12192000"/>
              <a:gd name="connsiteY580" fmla="*/ 1179239 h 3624132"/>
              <a:gd name="connsiteX581" fmla="*/ 6134250 w 12192000"/>
              <a:gd name="connsiteY581" fmla="*/ 1041063 h 3624132"/>
              <a:gd name="connsiteX582" fmla="*/ 6224136 w 12192000"/>
              <a:gd name="connsiteY582" fmla="*/ 1033413 h 3624132"/>
              <a:gd name="connsiteX583" fmla="*/ 1547667 w 12192000"/>
              <a:gd name="connsiteY583" fmla="*/ 740805 h 3624132"/>
              <a:gd name="connsiteX584" fmla="*/ 1499377 w 12192000"/>
              <a:gd name="connsiteY584" fmla="*/ 653788 h 3624132"/>
              <a:gd name="connsiteX585" fmla="*/ 1439134 w 12192000"/>
              <a:gd name="connsiteY585" fmla="*/ 603107 h 3624132"/>
              <a:gd name="connsiteX586" fmla="*/ 1392757 w 12192000"/>
              <a:gd name="connsiteY586" fmla="*/ 565814 h 3624132"/>
              <a:gd name="connsiteX587" fmla="*/ 1382238 w 12192000"/>
              <a:gd name="connsiteY587" fmla="*/ 578245 h 3624132"/>
              <a:gd name="connsiteX588" fmla="*/ 1415706 w 12192000"/>
              <a:gd name="connsiteY588" fmla="*/ 643269 h 3624132"/>
              <a:gd name="connsiteX589" fmla="*/ 1321517 w 12192000"/>
              <a:gd name="connsiteY589" fmla="*/ 698731 h 3624132"/>
              <a:gd name="connsiteX590" fmla="*/ 1332036 w 12192000"/>
              <a:gd name="connsiteY590" fmla="*/ 807263 h 3624132"/>
              <a:gd name="connsiteX591" fmla="*/ 1547667 w 12192000"/>
              <a:gd name="connsiteY591" fmla="*/ 740805 h 3624132"/>
              <a:gd name="connsiteX592" fmla="*/ 6431639 w 12192000"/>
              <a:gd name="connsiteY592" fmla="*/ 1320284 h 3624132"/>
              <a:gd name="connsiteX593" fmla="*/ 6436420 w 12192000"/>
              <a:gd name="connsiteY593" fmla="*/ 1354230 h 3624132"/>
              <a:gd name="connsiteX594" fmla="*/ 6801224 w 12192000"/>
              <a:gd name="connsiteY594" fmla="*/ 1354230 h 3624132"/>
              <a:gd name="connsiteX595" fmla="*/ 6740981 w 12192000"/>
              <a:gd name="connsiteY595" fmla="*/ 1324109 h 3624132"/>
              <a:gd name="connsiteX596" fmla="*/ 6816045 w 12192000"/>
              <a:gd name="connsiteY596" fmla="*/ 1315503 h 3624132"/>
              <a:gd name="connsiteX597" fmla="*/ 6802658 w 12192000"/>
              <a:gd name="connsiteY597" fmla="*/ 1255738 h 3624132"/>
              <a:gd name="connsiteX598" fmla="*/ 6431639 w 12192000"/>
              <a:gd name="connsiteY598" fmla="*/ 1320284 h 3624132"/>
              <a:gd name="connsiteX599" fmla="*/ 726739 w 12192000"/>
              <a:gd name="connsiteY599" fmla="*/ 1418776 h 3624132"/>
              <a:gd name="connsiteX600" fmla="*/ 885952 w 12192000"/>
              <a:gd name="connsiteY600" fmla="*/ 1394392 h 3624132"/>
              <a:gd name="connsiteX601" fmla="*/ 953845 w 12192000"/>
              <a:gd name="connsiteY601" fmla="*/ 1413517 h 3624132"/>
              <a:gd name="connsiteX602" fmla="*/ 958626 w 12192000"/>
              <a:gd name="connsiteY602" fmla="*/ 1393436 h 3624132"/>
              <a:gd name="connsiteX603" fmla="*/ 666974 w 12192000"/>
              <a:gd name="connsiteY603" fmla="*/ 1356143 h 3624132"/>
              <a:gd name="connsiteX604" fmla="*/ 701877 w 12192000"/>
              <a:gd name="connsiteY604" fmla="*/ 1472325 h 3624132"/>
              <a:gd name="connsiteX605" fmla="*/ 726739 w 12192000"/>
              <a:gd name="connsiteY605" fmla="*/ 1418776 h 3624132"/>
              <a:gd name="connsiteX606" fmla="*/ 5404164 w 12192000"/>
              <a:gd name="connsiteY606" fmla="*/ 1602373 h 3624132"/>
              <a:gd name="connsiteX607" fmla="*/ 5283678 w 12192000"/>
              <a:gd name="connsiteY607" fmla="*/ 1542130 h 3624132"/>
              <a:gd name="connsiteX608" fmla="*/ 5309019 w 12192000"/>
              <a:gd name="connsiteY608" fmla="*/ 1523484 h 3624132"/>
              <a:gd name="connsiteX609" fmla="*/ 5299934 w 12192000"/>
              <a:gd name="connsiteY609" fmla="*/ 1508184 h 3624132"/>
              <a:gd name="connsiteX610" fmla="*/ 5195705 w 12192000"/>
              <a:gd name="connsiteY610" fmla="*/ 1558386 h 3624132"/>
              <a:gd name="connsiteX611" fmla="*/ 5083825 w 12192000"/>
              <a:gd name="connsiteY611" fmla="*/ 1537827 h 3624132"/>
              <a:gd name="connsiteX612" fmla="*/ 5080957 w 12192000"/>
              <a:gd name="connsiteY612" fmla="*/ 1557908 h 3624132"/>
              <a:gd name="connsiteX613" fmla="*/ 5192358 w 12192000"/>
              <a:gd name="connsiteY613" fmla="*/ 1574164 h 3624132"/>
              <a:gd name="connsiteX614" fmla="*/ 5266466 w 12192000"/>
              <a:gd name="connsiteY614" fmla="*/ 1634407 h 3624132"/>
              <a:gd name="connsiteX615" fmla="*/ 5245429 w 12192000"/>
              <a:gd name="connsiteY615" fmla="*/ 1697519 h 3624132"/>
              <a:gd name="connsiteX616" fmla="*/ 5351571 w 12192000"/>
              <a:gd name="connsiteY616" fmla="*/ 1697519 h 3624132"/>
              <a:gd name="connsiteX617" fmla="*/ 5279376 w 12192000"/>
              <a:gd name="connsiteY617" fmla="*/ 1619107 h 3624132"/>
              <a:gd name="connsiteX618" fmla="*/ 5404164 w 12192000"/>
              <a:gd name="connsiteY618" fmla="*/ 1602373 h 3624132"/>
              <a:gd name="connsiteX619" fmla="*/ 9282654 w 12192000"/>
              <a:gd name="connsiteY619" fmla="*/ 1199320 h 3624132"/>
              <a:gd name="connsiteX620" fmla="*/ 9160734 w 12192000"/>
              <a:gd name="connsiteY620" fmla="*/ 1173502 h 3624132"/>
              <a:gd name="connsiteX621" fmla="*/ 9144956 w 12192000"/>
              <a:gd name="connsiteY621" fmla="*/ 1239960 h 3624132"/>
              <a:gd name="connsiteX622" fmla="*/ 9278351 w 12192000"/>
              <a:gd name="connsiteY622" fmla="*/ 1241394 h 3624132"/>
              <a:gd name="connsiteX623" fmla="*/ 9336204 w 12192000"/>
              <a:gd name="connsiteY623" fmla="*/ 1126646 h 3624132"/>
              <a:gd name="connsiteX624" fmla="*/ 9247752 w 12192000"/>
              <a:gd name="connsiteY624" fmla="*/ 1126646 h 3624132"/>
              <a:gd name="connsiteX625" fmla="*/ 9282654 w 12192000"/>
              <a:gd name="connsiteY625" fmla="*/ 1199320 h 3624132"/>
              <a:gd name="connsiteX626" fmla="*/ 8153819 w 12192000"/>
              <a:gd name="connsiteY626" fmla="*/ 1272472 h 3624132"/>
              <a:gd name="connsiteX627" fmla="*/ 8327376 w 12192000"/>
              <a:gd name="connsiteY627" fmla="*/ 1251913 h 3624132"/>
              <a:gd name="connsiteX628" fmla="*/ 8260917 w 12192000"/>
              <a:gd name="connsiteY628" fmla="*/ 1240438 h 3624132"/>
              <a:gd name="connsiteX629" fmla="*/ 8097879 w 12192000"/>
              <a:gd name="connsiteY629" fmla="*/ 1209839 h 3624132"/>
              <a:gd name="connsiteX630" fmla="*/ 8165772 w 12192000"/>
              <a:gd name="connsiteY630" fmla="*/ 1231832 h 3624132"/>
              <a:gd name="connsiteX631" fmla="*/ 8153819 w 12192000"/>
              <a:gd name="connsiteY631" fmla="*/ 1272472 h 3624132"/>
              <a:gd name="connsiteX632" fmla="*/ 5988424 w 12192000"/>
              <a:gd name="connsiteY632" fmla="*/ 1398695 h 3624132"/>
              <a:gd name="connsiteX633" fmla="*/ 6148593 w 12192000"/>
              <a:gd name="connsiteY633" fmla="*/ 1328890 h 3624132"/>
              <a:gd name="connsiteX634" fmla="*/ 6145724 w 12192000"/>
              <a:gd name="connsiteY634" fmla="*/ 1320762 h 3624132"/>
              <a:gd name="connsiteX635" fmla="*/ 6039583 w 12192000"/>
              <a:gd name="connsiteY635" fmla="*/ 1334149 h 3624132"/>
              <a:gd name="connsiteX636" fmla="*/ 6004680 w 12192000"/>
              <a:gd name="connsiteY636" fmla="*/ 1256216 h 3624132"/>
              <a:gd name="connsiteX637" fmla="*/ 5996552 w 12192000"/>
              <a:gd name="connsiteY637" fmla="*/ 1334149 h 3624132"/>
              <a:gd name="connsiteX638" fmla="*/ 5953521 w 12192000"/>
              <a:gd name="connsiteY638" fmla="*/ 1302115 h 3624132"/>
              <a:gd name="connsiteX639" fmla="*/ 5938699 w 12192000"/>
              <a:gd name="connsiteY639" fmla="*/ 1312634 h 3624132"/>
              <a:gd name="connsiteX640" fmla="*/ 5988424 w 12192000"/>
              <a:gd name="connsiteY640" fmla="*/ 1398695 h 3624132"/>
              <a:gd name="connsiteX641" fmla="*/ 658368 w 12192000"/>
              <a:gd name="connsiteY641" fmla="*/ 1736246 h 3624132"/>
              <a:gd name="connsiteX642" fmla="*/ 547445 w 12192000"/>
              <a:gd name="connsiteY642" fmla="*/ 1605242 h 3624132"/>
              <a:gd name="connsiteX643" fmla="*/ 658368 w 12192000"/>
              <a:gd name="connsiteY643" fmla="*/ 1736246 h 3624132"/>
              <a:gd name="connsiteX644" fmla="*/ 4680772 w 12192000"/>
              <a:gd name="connsiteY644" fmla="*/ 1067360 h 3624132"/>
              <a:gd name="connsiteX645" fmla="*/ 4537815 w 12192000"/>
              <a:gd name="connsiteY645" fmla="*/ 1064491 h 3624132"/>
              <a:gd name="connsiteX646" fmla="*/ 4509128 w 12192000"/>
              <a:gd name="connsiteY646" fmla="*/ 1113259 h 3624132"/>
              <a:gd name="connsiteX647" fmla="*/ 4645391 w 12192000"/>
              <a:gd name="connsiteY647" fmla="*/ 1142902 h 3624132"/>
              <a:gd name="connsiteX648" fmla="*/ 4695115 w 12192000"/>
              <a:gd name="connsiteY648" fmla="*/ 1139077 h 3624132"/>
              <a:gd name="connsiteX649" fmla="*/ 4680772 w 12192000"/>
              <a:gd name="connsiteY649" fmla="*/ 1067360 h 3624132"/>
              <a:gd name="connsiteX650" fmla="*/ 1002135 w 12192000"/>
              <a:gd name="connsiteY650" fmla="*/ 2163683 h 3624132"/>
              <a:gd name="connsiteX651" fmla="*/ 1055206 w 12192000"/>
              <a:gd name="connsiteY651" fmla="*/ 2272216 h 3624132"/>
              <a:gd name="connsiteX652" fmla="*/ 1132183 w 12192000"/>
              <a:gd name="connsiteY652" fmla="*/ 2144081 h 3624132"/>
              <a:gd name="connsiteX653" fmla="*/ 1122142 w 12192000"/>
              <a:gd name="connsiteY653" fmla="*/ 2123043 h 3624132"/>
              <a:gd name="connsiteX654" fmla="*/ 1002135 w 12192000"/>
              <a:gd name="connsiteY654" fmla="*/ 2163683 h 3624132"/>
              <a:gd name="connsiteX655" fmla="*/ 8027117 w 12192000"/>
              <a:gd name="connsiteY655" fmla="*/ 1326977 h 3624132"/>
              <a:gd name="connsiteX656" fmla="*/ 8119394 w 12192000"/>
              <a:gd name="connsiteY656" fmla="*/ 1301637 h 3624132"/>
              <a:gd name="connsiteX657" fmla="*/ 8071583 w 12192000"/>
              <a:gd name="connsiteY657" fmla="*/ 1213185 h 3624132"/>
              <a:gd name="connsiteX658" fmla="*/ 8053892 w 12192000"/>
              <a:gd name="connsiteY658" fmla="*/ 1221792 h 3624132"/>
              <a:gd name="connsiteX659" fmla="*/ 8027117 w 12192000"/>
              <a:gd name="connsiteY659" fmla="*/ 1326977 h 3624132"/>
              <a:gd name="connsiteX660" fmla="*/ 10083979 w 12192000"/>
              <a:gd name="connsiteY660" fmla="*/ 2026942 h 3624132"/>
              <a:gd name="connsiteX661" fmla="*/ 10083979 w 12192000"/>
              <a:gd name="connsiteY661" fmla="*/ 1893547 h 3624132"/>
              <a:gd name="connsiteX662" fmla="*/ 9999352 w 12192000"/>
              <a:gd name="connsiteY662" fmla="*/ 2008773 h 3624132"/>
              <a:gd name="connsiteX663" fmla="*/ 10083979 w 12192000"/>
              <a:gd name="connsiteY663" fmla="*/ 2026942 h 3624132"/>
              <a:gd name="connsiteX664" fmla="*/ 5966430 w 12192000"/>
              <a:gd name="connsiteY664" fmla="*/ 1629148 h 3624132"/>
              <a:gd name="connsiteX665" fmla="*/ 5967865 w 12192000"/>
              <a:gd name="connsiteY665" fmla="*/ 1613370 h 3624132"/>
              <a:gd name="connsiteX666" fmla="*/ 5871763 w 12192000"/>
              <a:gd name="connsiteY666" fmla="*/ 1579902 h 3624132"/>
              <a:gd name="connsiteX667" fmla="*/ 5843554 w 12192000"/>
              <a:gd name="connsiteY667" fmla="*/ 1629148 h 3624132"/>
              <a:gd name="connsiteX668" fmla="*/ 5966430 w 12192000"/>
              <a:gd name="connsiteY668" fmla="*/ 1629148 h 3624132"/>
              <a:gd name="connsiteX669" fmla="*/ 1439134 w 12192000"/>
              <a:gd name="connsiteY669" fmla="*/ 1554083 h 3624132"/>
              <a:gd name="connsiteX670" fmla="*/ 1446306 w 12192000"/>
              <a:gd name="connsiteY670" fmla="*/ 1576555 h 3624132"/>
              <a:gd name="connsiteX671" fmla="*/ 1562010 w 12192000"/>
              <a:gd name="connsiteY671" fmla="*/ 1541174 h 3624132"/>
              <a:gd name="connsiteX672" fmla="*/ 1439134 w 12192000"/>
              <a:gd name="connsiteY672" fmla="*/ 1554083 h 3624132"/>
              <a:gd name="connsiteX673" fmla="*/ 5802914 w 12192000"/>
              <a:gd name="connsiteY673" fmla="*/ 977473 h 3624132"/>
              <a:gd name="connsiteX674" fmla="*/ 5858854 w 12192000"/>
              <a:gd name="connsiteY674" fmla="*/ 1002814 h 3624132"/>
              <a:gd name="connsiteX675" fmla="*/ 5906188 w 12192000"/>
              <a:gd name="connsiteY675" fmla="*/ 936355 h 3624132"/>
              <a:gd name="connsiteX676" fmla="*/ 5889454 w 12192000"/>
              <a:gd name="connsiteY676" fmla="*/ 922490 h 3624132"/>
              <a:gd name="connsiteX677" fmla="*/ 5802914 w 12192000"/>
              <a:gd name="connsiteY677" fmla="*/ 977473 h 3624132"/>
              <a:gd name="connsiteX678" fmla="*/ 983010 w 12192000"/>
              <a:gd name="connsiteY678" fmla="*/ 1707559 h 3624132"/>
              <a:gd name="connsiteX679" fmla="*/ 972491 w 12192000"/>
              <a:gd name="connsiteY679" fmla="*/ 1736246 h 3624132"/>
              <a:gd name="connsiteX680" fmla="*/ 1098714 w 12192000"/>
              <a:gd name="connsiteY680" fmla="*/ 1755371 h 3624132"/>
              <a:gd name="connsiteX681" fmla="*/ 983010 w 12192000"/>
              <a:gd name="connsiteY681" fmla="*/ 1707559 h 3624132"/>
              <a:gd name="connsiteX682" fmla="*/ 10705055 w 12192000"/>
              <a:gd name="connsiteY682" fmla="*/ 2201455 h 3624132"/>
              <a:gd name="connsiteX683" fmla="*/ 10637161 w 12192000"/>
              <a:gd name="connsiteY683" fmla="*/ 2297556 h 3624132"/>
              <a:gd name="connsiteX684" fmla="*/ 10730872 w 12192000"/>
              <a:gd name="connsiteY684" fmla="*/ 2241617 h 3624132"/>
              <a:gd name="connsiteX685" fmla="*/ 10705055 w 12192000"/>
              <a:gd name="connsiteY685" fmla="*/ 2201455 h 362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Lst>
            <a:rect l="l" t="t" r="r" b="b"/>
            <a:pathLst>
              <a:path w="12192000" h="3624132">
                <a:moveTo>
                  <a:pt x="11373462" y="2206714"/>
                </a:moveTo>
                <a:cubicBezTo>
                  <a:pt x="11317523" y="2206714"/>
                  <a:pt x="11261104" y="2206714"/>
                  <a:pt x="11198472" y="2206714"/>
                </a:cubicBezTo>
                <a:cubicBezTo>
                  <a:pt x="11208034" y="2190458"/>
                  <a:pt x="11216162" y="2176115"/>
                  <a:pt x="11224290" y="2161293"/>
                </a:cubicBezTo>
                <a:cubicBezTo>
                  <a:pt x="11156397" y="2077144"/>
                  <a:pt x="11156397" y="2077144"/>
                  <a:pt x="11103804" y="2172768"/>
                </a:cubicBezTo>
                <a:cubicBezTo>
                  <a:pt x="11118626" y="2178505"/>
                  <a:pt x="11133447" y="2184721"/>
                  <a:pt x="11148747" y="2190458"/>
                </a:cubicBezTo>
                <a:cubicBezTo>
                  <a:pt x="11141575" y="2202889"/>
                  <a:pt x="11134403" y="2215320"/>
                  <a:pt x="11126754" y="2229186"/>
                </a:cubicBezTo>
                <a:cubicBezTo>
                  <a:pt x="11103326" y="2210539"/>
                  <a:pt x="11085636" y="2196195"/>
                  <a:pt x="11058383" y="2174202"/>
                </a:cubicBezTo>
                <a:cubicBezTo>
                  <a:pt x="11044518" y="2214364"/>
                  <a:pt x="11033521" y="2246398"/>
                  <a:pt x="11016787" y="2295644"/>
                </a:cubicBezTo>
                <a:cubicBezTo>
                  <a:pt x="10990968" y="2252135"/>
                  <a:pt x="10978538" y="2231098"/>
                  <a:pt x="10961325" y="2202411"/>
                </a:cubicBezTo>
                <a:cubicBezTo>
                  <a:pt x="10989535" y="2188067"/>
                  <a:pt x="11015352" y="2175158"/>
                  <a:pt x="11037346" y="2163683"/>
                </a:cubicBezTo>
                <a:cubicBezTo>
                  <a:pt x="10973756" y="2149818"/>
                  <a:pt x="10974712" y="2150296"/>
                  <a:pt x="10937419" y="2216755"/>
                </a:cubicBezTo>
                <a:cubicBezTo>
                  <a:pt x="10929770" y="2230142"/>
                  <a:pt x="10909688" y="2241139"/>
                  <a:pt x="10893911" y="2243051"/>
                </a:cubicBezTo>
                <a:cubicBezTo>
                  <a:pt x="10853271" y="2248310"/>
                  <a:pt x="10811674" y="2248310"/>
                  <a:pt x="10765297" y="2250223"/>
                </a:cubicBezTo>
                <a:cubicBezTo>
                  <a:pt x="10773424" y="2278432"/>
                  <a:pt x="10779640" y="2298991"/>
                  <a:pt x="10786335" y="2322897"/>
                </a:cubicBezTo>
                <a:cubicBezTo>
                  <a:pt x="10715094" y="2326243"/>
                  <a:pt x="10645290" y="2329590"/>
                  <a:pt x="10561619" y="2333415"/>
                </a:cubicBezTo>
                <a:cubicBezTo>
                  <a:pt x="10575963" y="2310466"/>
                  <a:pt x="10586003" y="2294688"/>
                  <a:pt x="10596044" y="2278910"/>
                </a:cubicBezTo>
                <a:cubicBezTo>
                  <a:pt x="10587437" y="2251657"/>
                  <a:pt x="10502332" y="2269347"/>
                  <a:pt x="10478905" y="2305206"/>
                </a:cubicBezTo>
                <a:cubicBezTo>
                  <a:pt x="10473168" y="2314290"/>
                  <a:pt x="10468386" y="2323853"/>
                  <a:pt x="10454520" y="2349671"/>
                </a:cubicBezTo>
                <a:cubicBezTo>
                  <a:pt x="10441133" y="2318115"/>
                  <a:pt x="10433484" y="2300903"/>
                  <a:pt x="10424399" y="2279866"/>
                </a:cubicBezTo>
                <a:cubicBezTo>
                  <a:pt x="10382803" y="2291341"/>
                  <a:pt x="10333079" y="2305206"/>
                  <a:pt x="10282876" y="2319072"/>
                </a:cubicBezTo>
                <a:cubicBezTo>
                  <a:pt x="10281920" y="2323853"/>
                  <a:pt x="10280486" y="2328156"/>
                  <a:pt x="10279530" y="2332937"/>
                </a:cubicBezTo>
                <a:cubicBezTo>
                  <a:pt x="10317301" y="2336762"/>
                  <a:pt x="10355072" y="2340109"/>
                  <a:pt x="10392844" y="2343934"/>
                </a:cubicBezTo>
                <a:cubicBezTo>
                  <a:pt x="10394278" y="2348237"/>
                  <a:pt x="10395234" y="2353018"/>
                  <a:pt x="10396669" y="2357321"/>
                </a:cubicBezTo>
                <a:cubicBezTo>
                  <a:pt x="10355072" y="2365927"/>
                  <a:pt x="10313476" y="2380749"/>
                  <a:pt x="10271401" y="2381227"/>
                </a:cubicBezTo>
                <a:cubicBezTo>
                  <a:pt x="10178168" y="2382661"/>
                  <a:pt x="10090673" y="2392224"/>
                  <a:pt x="10045730" y="2467766"/>
                </a:cubicBezTo>
                <a:cubicBezTo>
                  <a:pt x="10006524" y="2467766"/>
                  <a:pt x="9979272" y="2467766"/>
                  <a:pt x="9949150" y="2467766"/>
                </a:cubicBezTo>
                <a:cubicBezTo>
                  <a:pt x="9953931" y="2456292"/>
                  <a:pt x="9961582" y="2439557"/>
                  <a:pt x="9968275" y="2422823"/>
                </a:cubicBezTo>
                <a:cubicBezTo>
                  <a:pt x="9914726" y="2400352"/>
                  <a:pt x="9906120" y="2407045"/>
                  <a:pt x="9885083" y="2489281"/>
                </a:cubicBezTo>
                <a:cubicBezTo>
                  <a:pt x="9863089" y="2463463"/>
                  <a:pt x="9842530" y="2439079"/>
                  <a:pt x="9815277" y="2406567"/>
                </a:cubicBezTo>
                <a:cubicBezTo>
                  <a:pt x="9806671" y="2436689"/>
                  <a:pt x="9800455" y="2457726"/>
                  <a:pt x="9794240" y="2480197"/>
                </a:cubicBezTo>
                <a:cubicBezTo>
                  <a:pt x="9755512" y="2493107"/>
                  <a:pt x="9694792" y="2454379"/>
                  <a:pt x="9676145" y="2534703"/>
                </a:cubicBezTo>
                <a:cubicBezTo>
                  <a:pt x="9713916" y="2532312"/>
                  <a:pt x="9747385" y="2531356"/>
                  <a:pt x="9780374" y="2527531"/>
                </a:cubicBezTo>
                <a:cubicBezTo>
                  <a:pt x="9808105" y="2524184"/>
                  <a:pt x="9835358" y="2517013"/>
                  <a:pt x="9863089" y="2511275"/>
                </a:cubicBezTo>
                <a:cubicBezTo>
                  <a:pt x="9865480" y="2520359"/>
                  <a:pt x="9867392" y="2529443"/>
                  <a:pt x="9869782" y="2538528"/>
                </a:cubicBezTo>
                <a:cubicBezTo>
                  <a:pt x="9834880" y="2550959"/>
                  <a:pt x="9799978" y="2563390"/>
                  <a:pt x="9753600" y="2579646"/>
                </a:cubicBezTo>
                <a:cubicBezTo>
                  <a:pt x="9777028" y="2581558"/>
                  <a:pt x="9789459" y="2582993"/>
                  <a:pt x="9816712" y="2585383"/>
                </a:cubicBezTo>
                <a:cubicBezTo>
                  <a:pt x="9792806" y="2600205"/>
                  <a:pt x="9780374" y="2607855"/>
                  <a:pt x="9764119" y="2618373"/>
                </a:cubicBezTo>
                <a:cubicBezTo>
                  <a:pt x="9789937" y="2633673"/>
                  <a:pt x="9813365" y="2647539"/>
                  <a:pt x="9845399" y="2667141"/>
                </a:cubicBezTo>
                <a:cubicBezTo>
                  <a:pt x="9840618" y="2630804"/>
                  <a:pt x="9836792" y="2602117"/>
                  <a:pt x="9832967" y="2573908"/>
                </a:cubicBezTo>
                <a:cubicBezTo>
                  <a:pt x="9873130" y="2571518"/>
                  <a:pt x="9902294" y="2611680"/>
                  <a:pt x="9883648" y="2654710"/>
                </a:cubicBezTo>
                <a:cubicBezTo>
                  <a:pt x="9865480" y="2696307"/>
                  <a:pt x="9885560" y="2726906"/>
                  <a:pt x="9916160" y="2722603"/>
                </a:cubicBezTo>
                <a:cubicBezTo>
                  <a:pt x="9978793" y="2713997"/>
                  <a:pt x="10019433" y="2747943"/>
                  <a:pt x="10066768" y="2772805"/>
                </a:cubicBezTo>
                <a:cubicBezTo>
                  <a:pt x="10001743" y="2855998"/>
                  <a:pt x="9898948" y="2867951"/>
                  <a:pt x="9810496" y="2791452"/>
                </a:cubicBezTo>
                <a:cubicBezTo>
                  <a:pt x="9831533" y="2796233"/>
                  <a:pt x="9853048" y="2801493"/>
                  <a:pt x="9885083" y="2808664"/>
                </a:cubicBezTo>
                <a:cubicBezTo>
                  <a:pt x="9892255" y="2803405"/>
                  <a:pt x="9910901" y="2789061"/>
                  <a:pt x="9937197" y="2769459"/>
                </a:cubicBezTo>
                <a:cubicBezTo>
                  <a:pt x="9899904" y="2751768"/>
                  <a:pt x="9867870" y="2736947"/>
                  <a:pt x="9829621" y="2718778"/>
                </a:cubicBezTo>
                <a:cubicBezTo>
                  <a:pt x="9812408" y="2752246"/>
                  <a:pt x="9796152" y="2783802"/>
                  <a:pt x="9775115" y="2823964"/>
                </a:cubicBezTo>
                <a:cubicBezTo>
                  <a:pt x="9763162" y="2825876"/>
                  <a:pt x="9736866" y="2830180"/>
                  <a:pt x="9710569" y="2834004"/>
                </a:cubicBezTo>
                <a:cubicBezTo>
                  <a:pt x="9710569" y="2836873"/>
                  <a:pt x="9710569" y="2839264"/>
                  <a:pt x="9710091" y="2842133"/>
                </a:cubicBezTo>
                <a:cubicBezTo>
                  <a:pt x="9724913" y="2844523"/>
                  <a:pt x="9739734" y="2847392"/>
                  <a:pt x="9753122" y="2849304"/>
                </a:cubicBezTo>
                <a:cubicBezTo>
                  <a:pt x="9739256" y="2938234"/>
                  <a:pt x="9659411" y="2925803"/>
                  <a:pt x="9606340" y="2953056"/>
                </a:cubicBezTo>
                <a:cubicBezTo>
                  <a:pt x="9590084" y="2961662"/>
                  <a:pt x="9563787" y="2958315"/>
                  <a:pt x="9553268" y="2969790"/>
                </a:cubicBezTo>
                <a:cubicBezTo>
                  <a:pt x="9487289" y="3044854"/>
                  <a:pt x="9391187" y="3063501"/>
                  <a:pt x="9308472" y="3106053"/>
                </a:cubicBezTo>
                <a:cubicBezTo>
                  <a:pt x="9292694" y="3114181"/>
                  <a:pt x="9273570" y="3116094"/>
                  <a:pt x="9255880" y="3118962"/>
                </a:cubicBezTo>
                <a:cubicBezTo>
                  <a:pt x="9122963" y="3140956"/>
                  <a:pt x="8989568" y="3160081"/>
                  <a:pt x="8857607" y="3184943"/>
                </a:cubicBezTo>
                <a:cubicBezTo>
                  <a:pt x="8807884" y="3194505"/>
                  <a:pt x="8761028" y="3218411"/>
                  <a:pt x="8712260" y="3232754"/>
                </a:cubicBezTo>
                <a:cubicBezTo>
                  <a:pt x="8554481" y="3279610"/>
                  <a:pt x="8396702" y="3324553"/>
                  <a:pt x="8238924" y="3371409"/>
                </a:cubicBezTo>
                <a:cubicBezTo>
                  <a:pt x="8196371" y="3383840"/>
                  <a:pt x="8156687" y="3407267"/>
                  <a:pt x="8114135" y="3416352"/>
                </a:cubicBezTo>
                <a:cubicBezTo>
                  <a:pt x="8039548" y="3432130"/>
                  <a:pt x="7963528" y="3441214"/>
                  <a:pt x="7887985" y="3451254"/>
                </a:cubicBezTo>
                <a:cubicBezTo>
                  <a:pt x="7875554" y="3453167"/>
                  <a:pt x="7861689" y="3443126"/>
                  <a:pt x="7848301" y="3442648"/>
                </a:cubicBezTo>
                <a:cubicBezTo>
                  <a:pt x="7798577" y="3441214"/>
                  <a:pt x="7748375" y="3441692"/>
                  <a:pt x="7698651" y="3441692"/>
                </a:cubicBezTo>
                <a:cubicBezTo>
                  <a:pt x="7660879" y="3441692"/>
                  <a:pt x="7623108" y="3441214"/>
                  <a:pt x="7585815" y="3443126"/>
                </a:cubicBezTo>
                <a:cubicBezTo>
                  <a:pt x="7544219" y="3445039"/>
                  <a:pt x="7502623" y="3449342"/>
                  <a:pt x="7461026" y="3452211"/>
                </a:cubicBezTo>
                <a:cubicBezTo>
                  <a:pt x="7440467" y="3453645"/>
                  <a:pt x="7419908" y="3456992"/>
                  <a:pt x="7399827" y="3455079"/>
                </a:cubicBezTo>
                <a:cubicBezTo>
                  <a:pt x="7304204" y="3444083"/>
                  <a:pt x="7212883" y="3462251"/>
                  <a:pt x="7127300" y="3500979"/>
                </a:cubicBezTo>
                <a:cubicBezTo>
                  <a:pt x="7036936" y="3541619"/>
                  <a:pt x="6948484" y="3563612"/>
                  <a:pt x="6845211" y="3560265"/>
                </a:cubicBezTo>
                <a:cubicBezTo>
                  <a:pt x="6720422" y="3556440"/>
                  <a:pt x="6595155" y="3587518"/>
                  <a:pt x="6469410" y="3598514"/>
                </a:cubicBezTo>
                <a:cubicBezTo>
                  <a:pt x="6415383" y="3603296"/>
                  <a:pt x="6358009" y="3585127"/>
                  <a:pt x="6306372" y="3596124"/>
                </a:cubicBezTo>
                <a:cubicBezTo>
                  <a:pt x="6161981" y="3627202"/>
                  <a:pt x="6019501" y="3595168"/>
                  <a:pt x="5876544" y="3595646"/>
                </a:cubicBezTo>
                <a:cubicBezTo>
                  <a:pt x="5825864" y="3595646"/>
                  <a:pt x="5759884" y="3573174"/>
                  <a:pt x="5727372" y="3597080"/>
                </a:cubicBezTo>
                <a:cubicBezTo>
                  <a:pt x="5626011" y="3672623"/>
                  <a:pt x="5526562" y="3566959"/>
                  <a:pt x="5430461" y="3609033"/>
                </a:cubicBezTo>
                <a:cubicBezTo>
                  <a:pt x="5239692" y="3555962"/>
                  <a:pt x="5042229" y="3597080"/>
                  <a:pt x="4849548" y="3568871"/>
                </a:cubicBezTo>
                <a:cubicBezTo>
                  <a:pt x="4793608" y="3560743"/>
                  <a:pt x="4740537" y="3530144"/>
                  <a:pt x="4684597" y="3524406"/>
                </a:cubicBezTo>
                <a:cubicBezTo>
                  <a:pt x="4626745" y="3518191"/>
                  <a:pt x="4566502" y="3534925"/>
                  <a:pt x="4507694" y="3533013"/>
                </a:cubicBezTo>
                <a:cubicBezTo>
                  <a:pt x="4368083" y="3527753"/>
                  <a:pt x="4227516" y="3524885"/>
                  <a:pt x="4088862" y="3507672"/>
                </a:cubicBezTo>
                <a:cubicBezTo>
                  <a:pt x="3912437" y="3486157"/>
                  <a:pt x="3737446" y="3447429"/>
                  <a:pt x="3561020" y="3424480"/>
                </a:cubicBezTo>
                <a:cubicBezTo>
                  <a:pt x="3442447" y="3409180"/>
                  <a:pt x="3321962" y="3411571"/>
                  <a:pt x="3202910" y="3400574"/>
                </a:cubicBezTo>
                <a:cubicBezTo>
                  <a:pt x="3147449" y="3395314"/>
                  <a:pt x="3093899" y="3375234"/>
                  <a:pt x="3038916" y="3366149"/>
                </a:cubicBezTo>
                <a:cubicBezTo>
                  <a:pt x="2819460" y="3330769"/>
                  <a:pt x="2600482" y="3294910"/>
                  <a:pt x="2380548" y="3264310"/>
                </a:cubicBezTo>
                <a:cubicBezTo>
                  <a:pt x="2288749" y="3251401"/>
                  <a:pt x="2195038" y="3246142"/>
                  <a:pt x="2102283" y="3245186"/>
                </a:cubicBezTo>
                <a:cubicBezTo>
                  <a:pt x="2063078" y="3244707"/>
                  <a:pt x="2023872" y="3273873"/>
                  <a:pt x="1984666" y="3274351"/>
                </a:cubicBezTo>
                <a:cubicBezTo>
                  <a:pt x="1941636" y="3274829"/>
                  <a:pt x="1891912" y="3268135"/>
                  <a:pt x="1857487" y="3245664"/>
                </a:cubicBezTo>
                <a:cubicBezTo>
                  <a:pt x="1764732" y="3184943"/>
                  <a:pt x="1674368" y="3157212"/>
                  <a:pt x="1563445" y="3195940"/>
                </a:cubicBezTo>
                <a:cubicBezTo>
                  <a:pt x="1527108" y="3208849"/>
                  <a:pt x="1470212" y="3192114"/>
                  <a:pt x="1433875" y="3170599"/>
                </a:cubicBezTo>
                <a:cubicBezTo>
                  <a:pt x="1360723" y="3127569"/>
                  <a:pt x="1278487" y="3087885"/>
                  <a:pt x="1246453" y="2999911"/>
                </a:cubicBezTo>
                <a:cubicBezTo>
                  <a:pt x="1229719" y="2953534"/>
                  <a:pt x="1225416" y="2902853"/>
                  <a:pt x="1212506" y="2854563"/>
                </a:cubicBezTo>
                <a:cubicBezTo>
                  <a:pt x="1205335" y="2826354"/>
                  <a:pt x="1192425" y="2799580"/>
                  <a:pt x="1177604" y="2758462"/>
                </a:cubicBezTo>
                <a:cubicBezTo>
                  <a:pt x="1192904" y="2749378"/>
                  <a:pt x="1218722" y="2734556"/>
                  <a:pt x="1244540" y="2719734"/>
                </a:cubicBezTo>
                <a:cubicBezTo>
                  <a:pt x="1225894" y="2657101"/>
                  <a:pt x="1190035" y="2643235"/>
                  <a:pt x="1147004" y="2670488"/>
                </a:cubicBezTo>
                <a:cubicBezTo>
                  <a:pt x="1074809" y="2640845"/>
                  <a:pt x="1010741" y="2609767"/>
                  <a:pt x="943804" y="2589208"/>
                </a:cubicBezTo>
                <a:cubicBezTo>
                  <a:pt x="907945" y="2578212"/>
                  <a:pt x="866349" y="2583949"/>
                  <a:pt x="827622" y="2582036"/>
                </a:cubicBezTo>
                <a:cubicBezTo>
                  <a:pt x="793675" y="2580602"/>
                  <a:pt x="773116" y="2511753"/>
                  <a:pt x="796544" y="2470157"/>
                </a:cubicBezTo>
                <a:cubicBezTo>
                  <a:pt x="805628" y="2454379"/>
                  <a:pt x="820928" y="2441948"/>
                  <a:pt x="836228" y="2424736"/>
                </a:cubicBezTo>
                <a:cubicBezTo>
                  <a:pt x="821406" y="2412305"/>
                  <a:pt x="808019" y="2401308"/>
                  <a:pt x="794632" y="2390789"/>
                </a:cubicBezTo>
                <a:cubicBezTo>
                  <a:pt x="801325" y="2389833"/>
                  <a:pt x="807541" y="2388877"/>
                  <a:pt x="814234" y="2387921"/>
                </a:cubicBezTo>
                <a:cubicBezTo>
                  <a:pt x="814234" y="2338675"/>
                  <a:pt x="811366" y="2288950"/>
                  <a:pt x="815669" y="2240182"/>
                </a:cubicBezTo>
                <a:cubicBezTo>
                  <a:pt x="817103" y="2224404"/>
                  <a:pt x="833837" y="2203367"/>
                  <a:pt x="848659" y="2196195"/>
                </a:cubicBezTo>
                <a:cubicBezTo>
                  <a:pt x="917986" y="2163205"/>
                  <a:pt x="993528" y="2142168"/>
                  <a:pt x="1041340" y="2069016"/>
                </a:cubicBezTo>
                <a:cubicBezTo>
                  <a:pt x="1021737" y="2073319"/>
                  <a:pt x="1002135" y="2077622"/>
                  <a:pt x="962451" y="2086228"/>
                </a:cubicBezTo>
                <a:cubicBezTo>
                  <a:pt x="994485" y="2046545"/>
                  <a:pt x="1016478" y="2019292"/>
                  <a:pt x="1052337" y="1974827"/>
                </a:cubicBezTo>
                <a:cubicBezTo>
                  <a:pt x="1003569" y="1987736"/>
                  <a:pt x="976316" y="1994430"/>
                  <a:pt x="950976" y="2001123"/>
                </a:cubicBezTo>
                <a:cubicBezTo>
                  <a:pt x="950976" y="2020726"/>
                  <a:pt x="950976" y="2039373"/>
                  <a:pt x="950976" y="2061844"/>
                </a:cubicBezTo>
                <a:cubicBezTo>
                  <a:pt x="906989" y="2051326"/>
                  <a:pt x="868740" y="2042242"/>
                  <a:pt x="832403" y="2034113"/>
                </a:cubicBezTo>
                <a:cubicBezTo>
                  <a:pt x="829534" y="2045588"/>
                  <a:pt x="826665" y="2056585"/>
                  <a:pt x="823797" y="2067582"/>
                </a:cubicBezTo>
                <a:cubicBezTo>
                  <a:pt x="810888" y="2063757"/>
                  <a:pt x="795588" y="2062801"/>
                  <a:pt x="786025" y="2054673"/>
                </a:cubicBezTo>
                <a:cubicBezTo>
                  <a:pt x="755904" y="2030289"/>
                  <a:pt x="731520" y="1996820"/>
                  <a:pt x="699008" y="1978174"/>
                </a:cubicBezTo>
                <a:cubicBezTo>
                  <a:pt x="594778" y="1918887"/>
                  <a:pt x="475727" y="1919365"/>
                  <a:pt x="360501" y="1904066"/>
                </a:cubicBezTo>
                <a:cubicBezTo>
                  <a:pt x="297867" y="1895937"/>
                  <a:pt x="232843" y="1895937"/>
                  <a:pt x="172122" y="1879203"/>
                </a:cubicBezTo>
                <a:cubicBezTo>
                  <a:pt x="109967" y="1861991"/>
                  <a:pt x="142479" y="1812745"/>
                  <a:pt x="149173" y="1791230"/>
                </a:cubicBezTo>
                <a:cubicBezTo>
                  <a:pt x="114270" y="1757761"/>
                  <a:pt x="86061" y="1730987"/>
                  <a:pt x="47334" y="1694172"/>
                </a:cubicBezTo>
                <a:cubicBezTo>
                  <a:pt x="88452" y="1683175"/>
                  <a:pt x="110445" y="1677438"/>
                  <a:pt x="134829" y="1670744"/>
                </a:cubicBezTo>
                <a:cubicBezTo>
                  <a:pt x="142479" y="1685566"/>
                  <a:pt x="149651" y="1699909"/>
                  <a:pt x="156823" y="1713775"/>
                </a:cubicBezTo>
                <a:cubicBezTo>
                  <a:pt x="165907" y="1603808"/>
                  <a:pt x="34424" y="1633929"/>
                  <a:pt x="0" y="1551693"/>
                </a:cubicBezTo>
                <a:cubicBezTo>
                  <a:pt x="41596" y="1548346"/>
                  <a:pt x="77455" y="1544999"/>
                  <a:pt x="125267" y="1541174"/>
                </a:cubicBezTo>
                <a:cubicBezTo>
                  <a:pt x="138654" y="1504837"/>
                  <a:pt x="174513" y="1507706"/>
                  <a:pt x="219934" y="1533046"/>
                </a:cubicBezTo>
                <a:cubicBezTo>
                  <a:pt x="262487" y="1556474"/>
                  <a:pt x="306952" y="1580858"/>
                  <a:pt x="353329" y="1534480"/>
                </a:cubicBezTo>
                <a:cubicBezTo>
                  <a:pt x="361457" y="1526353"/>
                  <a:pt x="387753" y="1536871"/>
                  <a:pt x="406400" y="1538784"/>
                </a:cubicBezTo>
                <a:cubicBezTo>
                  <a:pt x="409269" y="1513921"/>
                  <a:pt x="411659" y="1490494"/>
                  <a:pt x="413572" y="1470891"/>
                </a:cubicBezTo>
                <a:cubicBezTo>
                  <a:pt x="461862" y="1422123"/>
                  <a:pt x="537404" y="1521093"/>
                  <a:pt x="575654" y="1435510"/>
                </a:cubicBezTo>
                <a:cubicBezTo>
                  <a:pt x="596213" y="1389133"/>
                  <a:pt x="616772" y="1342755"/>
                  <a:pt x="643546" y="1282513"/>
                </a:cubicBezTo>
                <a:cubicBezTo>
                  <a:pt x="594300" y="1284903"/>
                  <a:pt x="552704" y="1299247"/>
                  <a:pt x="522583" y="1286816"/>
                </a:cubicBezTo>
                <a:cubicBezTo>
                  <a:pt x="429350" y="1247610"/>
                  <a:pt x="360979" y="1322196"/>
                  <a:pt x="274440" y="1338452"/>
                </a:cubicBezTo>
                <a:cubicBezTo>
                  <a:pt x="279221" y="1307375"/>
                  <a:pt x="284002" y="1285381"/>
                  <a:pt x="285436" y="1263388"/>
                </a:cubicBezTo>
                <a:cubicBezTo>
                  <a:pt x="289261" y="1208404"/>
                  <a:pt x="276830" y="1169677"/>
                  <a:pt x="208937" y="1162983"/>
                </a:cubicBezTo>
                <a:cubicBezTo>
                  <a:pt x="175469" y="1159636"/>
                  <a:pt x="125267" y="1161071"/>
                  <a:pt x="129092" y="1090787"/>
                </a:cubicBezTo>
                <a:cubicBezTo>
                  <a:pt x="130526" y="1066403"/>
                  <a:pt x="63590" y="1038672"/>
                  <a:pt x="28209" y="1011898"/>
                </a:cubicBezTo>
                <a:cubicBezTo>
                  <a:pt x="29165" y="1004726"/>
                  <a:pt x="30121" y="998032"/>
                  <a:pt x="31078" y="990861"/>
                </a:cubicBezTo>
                <a:cubicBezTo>
                  <a:pt x="109967" y="995164"/>
                  <a:pt x="188856" y="999945"/>
                  <a:pt x="270615" y="1004726"/>
                </a:cubicBezTo>
                <a:cubicBezTo>
                  <a:pt x="249099" y="991817"/>
                  <a:pt x="227106" y="978430"/>
                  <a:pt x="201288" y="962652"/>
                </a:cubicBezTo>
                <a:cubicBezTo>
                  <a:pt x="236190" y="900496"/>
                  <a:pt x="288305" y="889022"/>
                  <a:pt x="360501" y="899062"/>
                </a:cubicBezTo>
                <a:cubicBezTo>
                  <a:pt x="339942" y="911015"/>
                  <a:pt x="326076" y="919143"/>
                  <a:pt x="311255" y="927271"/>
                </a:cubicBezTo>
                <a:cubicBezTo>
                  <a:pt x="370541" y="983689"/>
                  <a:pt x="478596" y="977473"/>
                  <a:pt x="569916" y="912927"/>
                </a:cubicBezTo>
                <a:cubicBezTo>
                  <a:pt x="515411" y="838819"/>
                  <a:pt x="430306" y="826388"/>
                  <a:pt x="351416" y="808698"/>
                </a:cubicBezTo>
                <a:cubicBezTo>
                  <a:pt x="366238" y="770448"/>
                  <a:pt x="377713" y="739849"/>
                  <a:pt x="385363" y="720246"/>
                </a:cubicBezTo>
                <a:cubicBezTo>
                  <a:pt x="437478" y="739371"/>
                  <a:pt x="490549" y="773317"/>
                  <a:pt x="545054" y="775230"/>
                </a:cubicBezTo>
                <a:cubicBezTo>
                  <a:pt x="603863" y="777142"/>
                  <a:pt x="631115" y="791964"/>
                  <a:pt x="638765" y="848382"/>
                </a:cubicBezTo>
                <a:cubicBezTo>
                  <a:pt x="640200" y="857944"/>
                  <a:pt x="651196" y="866072"/>
                  <a:pt x="661237" y="879459"/>
                </a:cubicBezTo>
                <a:cubicBezTo>
                  <a:pt x="699008" y="835472"/>
                  <a:pt x="771682" y="820651"/>
                  <a:pt x="736301" y="725505"/>
                </a:cubicBezTo>
                <a:cubicBezTo>
                  <a:pt x="818537" y="769970"/>
                  <a:pt x="861090" y="730287"/>
                  <a:pt x="902686" y="681997"/>
                </a:cubicBezTo>
                <a:cubicBezTo>
                  <a:pt x="939023" y="639444"/>
                  <a:pt x="979663" y="600239"/>
                  <a:pt x="1024606" y="552427"/>
                </a:cubicBezTo>
                <a:cubicBezTo>
                  <a:pt x="1045643" y="595457"/>
                  <a:pt x="1066202" y="638010"/>
                  <a:pt x="1078633" y="663350"/>
                </a:cubicBezTo>
                <a:cubicBezTo>
                  <a:pt x="1115927" y="632272"/>
                  <a:pt x="1157523" y="597848"/>
                  <a:pt x="1196729" y="565336"/>
                </a:cubicBezTo>
                <a:cubicBezTo>
                  <a:pt x="1206291" y="574420"/>
                  <a:pt x="1218722" y="585895"/>
                  <a:pt x="1238325" y="604063"/>
                </a:cubicBezTo>
                <a:cubicBezTo>
                  <a:pt x="1251234" y="542386"/>
                  <a:pt x="1247887" y="475928"/>
                  <a:pt x="1329167" y="475450"/>
                </a:cubicBezTo>
                <a:cubicBezTo>
                  <a:pt x="1330601" y="509396"/>
                  <a:pt x="1332036" y="541430"/>
                  <a:pt x="1333948" y="579679"/>
                </a:cubicBezTo>
                <a:cubicBezTo>
                  <a:pt x="1356420" y="536649"/>
                  <a:pt x="1375544" y="499834"/>
                  <a:pt x="1393713" y="464453"/>
                </a:cubicBezTo>
                <a:cubicBezTo>
                  <a:pt x="1414750" y="469234"/>
                  <a:pt x="1437222" y="474015"/>
                  <a:pt x="1460171" y="478797"/>
                </a:cubicBezTo>
                <a:cubicBezTo>
                  <a:pt x="1462084" y="470669"/>
                  <a:pt x="1463518" y="462062"/>
                  <a:pt x="1465431" y="453935"/>
                </a:cubicBezTo>
                <a:cubicBezTo>
                  <a:pt x="1438656" y="450588"/>
                  <a:pt x="1410447" y="441982"/>
                  <a:pt x="1384629" y="445328"/>
                </a:cubicBezTo>
                <a:cubicBezTo>
                  <a:pt x="1330123" y="452978"/>
                  <a:pt x="1277052" y="468756"/>
                  <a:pt x="1222547" y="476884"/>
                </a:cubicBezTo>
                <a:cubicBezTo>
                  <a:pt x="1213463" y="478319"/>
                  <a:pt x="1201510" y="459672"/>
                  <a:pt x="1182863" y="442938"/>
                </a:cubicBezTo>
                <a:cubicBezTo>
                  <a:pt x="1364548" y="415207"/>
                  <a:pt x="1545276" y="441982"/>
                  <a:pt x="1688234" y="310021"/>
                </a:cubicBezTo>
                <a:cubicBezTo>
                  <a:pt x="1676281" y="304284"/>
                  <a:pt x="1670065" y="299981"/>
                  <a:pt x="1669109" y="300937"/>
                </a:cubicBezTo>
                <a:cubicBezTo>
                  <a:pt x="1608866" y="365005"/>
                  <a:pt x="1523283" y="310977"/>
                  <a:pt x="1455868" y="348271"/>
                </a:cubicBezTo>
                <a:cubicBezTo>
                  <a:pt x="1416184" y="370742"/>
                  <a:pt x="1369329" y="381261"/>
                  <a:pt x="1317692" y="399907"/>
                </a:cubicBezTo>
                <a:cubicBezTo>
                  <a:pt x="1312911" y="395126"/>
                  <a:pt x="1300958" y="382695"/>
                  <a:pt x="1291396" y="372176"/>
                </a:cubicBezTo>
                <a:cubicBezTo>
                  <a:pt x="1293786" y="364526"/>
                  <a:pt x="1293786" y="361180"/>
                  <a:pt x="1295221" y="360223"/>
                </a:cubicBezTo>
                <a:cubicBezTo>
                  <a:pt x="1321517" y="343967"/>
                  <a:pt x="1347336" y="325799"/>
                  <a:pt x="1375066" y="312890"/>
                </a:cubicBezTo>
                <a:cubicBezTo>
                  <a:pt x="1428137" y="287550"/>
                  <a:pt x="1497464" y="287071"/>
                  <a:pt x="1486946" y="191448"/>
                </a:cubicBezTo>
                <a:cubicBezTo>
                  <a:pt x="1483121" y="157023"/>
                  <a:pt x="1537148" y="116383"/>
                  <a:pt x="1580657" y="81003"/>
                </a:cubicBezTo>
                <a:cubicBezTo>
                  <a:pt x="1578266" y="135986"/>
                  <a:pt x="1575876" y="190492"/>
                  <a:pt x="1573963" y="234478"/>
                </a:cubicBezTo>
                <a:cubicBezTo>
                  <a:pt x="1604085" y="242606"/>
                  <a:pt x="1631337" y="250256"/>
                  <a:pt x="1665284" y="259819"/>
                </a:cubicBezTo>
                <a:cubicBezTo>
                  <a:pt x="1688234" y="249300"/>
                  <a:pt x="1721702" y="234000"/>
                  <a:pt x="1763298" y="215354"/>
                </a:cubicBezTo>
                <a:cubicBezTo>
                  <a:pt x="1762820" y="269381"/>
                  <a:pt x="1744651" y="319105"/>
                  <a:pt x="1813978" y="335361"/>
                </a:cubicBezTo>
                <a:cubicBezTo>
                  <a:pt x="1806807" y="310499"/>
                  <a:pt x="1801547" y="290418"/>
                  <a:pt x="1790073" y="249778"/>
                </a:cubicBezTo>
                <a:cubicBezTo>
                  <a:pt x="1824019" y="285637"/>
                  <a:pt x="1843144" y="306196"/>
                  <a:pt x="1862268" y="326277"/>
                </a:cubicBezTo>
                <a:cubicBezTo>
                  <a:pt x="1885218" y="349705"/>
                  <a:pt x="1913905" y="376479"/>
                  <a:pt x="1943070" y="349705"/>
                </a:cubicBezTo>
                <a:cubicBezTo>
                  <a:pt x="1961717" y="332493"/>
                  <a:pt x="1970323" y="295199"/>
                  <a:pt x="1968889" y="267947"/>
                </a:cubicBezTo>
                <a:cubicBezTo>
                  <a:pt x="1964585" y="192404"/>
                  <a:pt x="1974626" y="195751"/>
                  <a:pt x="2050169" y="177104"/>
                </a:cubicBezTo>
                <a:cubicBezTo>
                  <a:pt x="2093677" y="166108"/>
                  <a:pt x="2173523" y="169933"/>
                  <a:pt x="2179260" y="86740"/>
                </a:cubicBezTo>
                <a:cubicBezTo>
                  <a:pt x="2181173" y="62356"/>
                  <a:pt x="2195516" y="38928"/>
                  <a:pt x="2201254" y="22672"/>
                </a:cubicBezTo>
                <a:cubicBezTo>
                  <a:pt x="2238547" y="17413"/>
                  <a:pt x="2272493" y="18369"/>
                  <a:pt x="2301658" y="6894"/>
                </a:cubicBezTo>
                <a:cubicBezTo>
                  <a:pt x="2370986" y="-20836"/>
                  <a:pt x="2397760" y="42275"/>
                  <a:pt x="2438878" y="69050"/>
                </a:cubicBezTo>
                <a:cubicBezTo>
                  <a:pt x="2469956" y="89131"/>
                  <a:pt x="2490515" y="125946"/>
                  <a:pt x="2521115" y="162283"/>
                </a:cubicBezTo>
                <a:cubicBezTo>
                  <a:pt x="2547889" y="140289"/>
                  <a:pt x="2570361" y="117340"/>
                  <a:pt x="2597135" y="101084"/>
                </a:cubicBezTo>
                <a:cubicBezTo>
                  <a:pt x="2609566" y="93434"/>
                  <a:pt x="2631560" y="93912"/>
                  <a:pt x="2645903" y="99171"/>
                </a:cubicBezTo>
                <a:cubicBezTo>
                  <a:pt x="2652119" y="101562"/>
                  <a:pt x="2653553" y="126424"/>
                  <a:pt x="2650684" y="139811"/>
                </a:cubicBezTo>
                <a:cubicBezTo>
                  <a:pt x="2641600" y="179973"/>
                  <a:pt x="2629647" y="219657"/>
                  <a:pt x="2618650" y="259819"/>
                </a:cubicBezTo>
                <a:cubicBezTo>
                  <a:pt x="2627735" y="255994"/>
                  <a:pt x="2637297" y="252169"/>
                  <a:pt x="2646381" y="248344"/>
                </a:cubicBezTo>
                <a:cubicBezTo>
                  <a:pt x="2676025" y="273206"/>
                  <a:pt x="2710927" y="294243"/>
                  <a:pt x="2734833" y="324365"/>
                </a:cubicBezTo>
                <a:cubicBezTo>
                  <a:pt x="2779776" y="381261"/>
                  <a:pt x="2818982" y="402776"/>
                  <a:pt x="2853406" y="385086"/>
                </a:cubicBezTo>
                <a:cubicBezTo>
                  <a:pt x="2884484" y="411382"/>
                  <a:pt x="2910780" y="448675"/>
                  <a:pt x="2942814" y="454891"/>
                </a:cubicBezTo>
                <a:cubicBezTo>
                  <a:pt x="2964329" y="459194"/>
                  <a:pt x="2994929" y="419510"/>
                  <a:pt x="3021226" y="399907"/>
                </a:cubicBezTo>
                <a:cubicBezTo>
                  <a:pt x="3018835" y="430507"/>
                  <a:pt x="3016444" y="462062"/>
                  <a:pt x="3014532" y="490750"/>
                </a:cubicBezTo>
                <a:cubicBezTo>
                  <a:pt x="3109199" y="497921"/>
                  <a:pt x="3196695" y="505093"/>
                  <a:pt x="3283712" y="511787"/>
                </a:cubicBezTo>
                <a:cubicBezTo>
                  <a:pt x="3210560" y="540474"/>
                  <a:pt x="3111112" y="488837"/>
                  <a:pt x="3065212" y="590676"/>
                </a:cubicBezTo>
                <a:cubicBezTo>
                  <a:pt x="3049435" y="672434"/>
                  <a:pt x="3104896" y="734590"/>
                  <a:pt x="3207691" y="747499"/>
                </a:cubicBezTo>
                <a:cubicBezTo>
                  <a:pt x="3314312" y="760886"/>
                  <a:pt x="3421410" y="772361"/>
                  <a:pt x="3532811" y="785270"/>
                </a:cubicBezTo>
                <a:cubicBezTo>
                  <a:pt x="3530899" y="803439"/>
                  <a:pt x="3528987" y="822085"/>
                  <a:pt x="3527552" y="838341"/>
                </a:cubicBezTo>
                <a:cubicBezTo>
                  <a:pt x="3549546" y="838341"/>
                  <a:pt x="3569148" y="838341"/>
                  <a:pt x="3569627" y="838341"/>
                </a:cubicBezTo>
                <a:cubicBezTo>
                  <a:pt x="3592098" y="812045"/>
                  <a:pt x="3605485" y="795789"/>
                  <a:pt x="3618873" y="780011"/>
                </a:cubicBezTo>
                <a:cubicBezTo>
                  <a:pt x="3625088" y="783836"/>
                  <a:pt x="3631304" y="787661"/>
                  <a:pt x="3637519" y="791486"/>
                </a:cubicBezTo>
                <a:cubicBezTo>
                  <a:pt x="3620307" y="841688"/>
                  <a:pt x="3638475" y="853641"/>
                  <a:pt x="3681984" y="885675"/>
                </a:cubicBezTo>
                <a:cubicBezTo>
                  <a:pt x="3725971" y="917709"/>
                  <a:pt x="3756092" y="930140"/>
                  <a:pt x="3801992" y="931096"/>
                </a:cubicBezTo>
                <a:cubicBezTo>
                  <a:pt x="3783345" y="911015"/>
                  <a:pt x="3767567" y="893325"/>
                  <a:pt x="3744139" y="867984"/>
                </a:cubicBezTo>
                <a:cubicBezTo>
                  <a:pt x="3786692" y="864159"/>
                  <a:pt x="3811076" y="861769"/>
                  <a:pt x="3835460" y="859856"/>
                </a:cubicBezTo>
                <a:cubicBezTo>
                  <a:pt x="3835460" y="855553"/>
                  <a:pt x="3835938" y="851250"/>
                  <a:pt x="3835938" y="846947"/>
                </a:cubicBezTo>
                <a:cubicBezTo>
                  <a:pt x="3775695" y="837863"/>
                  <a:pt x="3715452" y="828301"/>
                  <a:pt x="3655209" y="819216"/>
                </a:cubicBezTo>
                <a:cubicBezTo>
                  <a:pt x="3656166" y="811567"/>
                  <a:pt x="3657600" y="803917"/>
                  <a:pt x="3658556" y="796745"/>
                </a:cubicBezTo>
                <a:cubicBezTo>
                  <a:pt x="3699196" y="799614"/>
                  <a:pt x="3740315" y="802004"/>
                  <a:pt x="3789082" y="805351"/>
                </a:cubicBezTo>
                <a:cubicBezTo>
                  <a:pt x="3756570" y="783358"/>
                  <a:pt x="3736011" y="769970"/>
                  <a:pt x="3715930" y="756105"/>
                </a:cubicBezTo>
                <a:cubicBezTo>
                  <a:pt x="3733143" y="733155"/>
                  <a:pt x="3750355" y="710206"/>
                  <a:pt x="3769002" y="685822"/>
                </a:cubicBezTo>
                <a:cubicBezTo>
                  <a:pt x="3756570" y="642313"/>
                  <a:pt x="3664294" y="730765"/>
                  <a:pt x="3683418" y="634663"/>
                </a:cubicBezTo>
                <a:cubicBezTo>
                  <a:pt x="3646125" y="645182"/>
                  <a:pt x="3614091" y="656656"/>
                  <a:pt x="3580623" y="663350"/>
                </a:cubicBezTo>
                <a:cubicBezTo>
                  <a:pt x="3531377" y="673391"/>
                  <a:pt x="3481175" y="682953"/>
                  <a:pt x="3430972" y="686300"/>
                </a:cubicBezTo>
                <a:cubicBezTo>
                  <a:pt x="3397026" y="688690"/>
                  <a:pt x="3362602" y="677694"/>
                  <a:pt x="3328177" y="676737"/>
                </a:cubicBezTo>
                <a:cubicBezTo>
                  <a:pt x="3246419" y="674347"/>
                  <a:pt x="3155576" y="707815"/>
                  <a:pt x="3097724" y="614582"/>
                </a:cubicBezTo>
                <a:cubicBezTo>
                  <a:pt x="3091031" y="603585"/>
                  <a:pt x="3075253" y="598326"/>
                  <a:pt x="3063778" y="590198"/>
                </a:cubicBezTo>
                <a:cubicBezTo>
                  <a:pt x="3166573" y="618885"/>
                  <a:pt x="3263153" y="558164"/>
                  <a:pt x="3365470" y="569161"/>
                </a:cubicBezTo>
                <a:cubicBezTo>
                  <a:pt x="3457269" y="578723"/>
                  <a:pt x="3552892" y="599282"/>
                  <a:pt x="3641822" y="584461"/>
                </a:cubicBezTo>
                <a:cubicBezTo>
                  <a:pt x="3750355" y="566292"/>
                  <a:pt x="3825897" y="631316"/>
                  <a:pt x="3917218" y="653788"/>
                </a:cubicBezTo>
                <a:cubicBezTo>
                  <a:pt x="3992761" y="672434"/>
                  <a:pt x="4071650" y="681040"/>
                  <a:pt x="4149105" y="688212"/>
                </a:cubicBezTo>
                <a:cubicBezTo>
                  <a:pt x="4172533" y="690125"/>
                  <a:pt x="4196917" y="670044"/>
                  <a:pt x="4221779" y="665263"/>
                </a:cubicBezTo>
                <a:cubicBezTo>
                  <a:pt x="4234210" y="662872"/>
                  <a:pt x="4249032" y="671478"/>
                  <a:pt x="4262419" y="674825"/>
                </a:cubicBezTo>
                <a:cubicBezTo>
                  <a:pt x="4255247" y="685343"/>
                  <a:pt x="4250466" y="703512"/>
                  <a:pt x="4241382" y="705903"/>
                </a:cubicBezTo>
                <a:cubicBezTo>
                  <a:pt x="4157711" y="726940"/>
                  <a:pt x="4073562" y="745108"/>
                  <a:pt x="3988936" y="764233"/>
                </a:cubicBezTo>
                <a:cubicBezTo>
                  <a:pt x="3975548" y="725027"/>
                  <a:pt x="3967420" y="700643"/>
                  <a:pt x="3958814" y="676259"/>
                </a:cubicBezTo>
                <a:cubicBezTo>
                  <a:pt x="3974592" y="799614"/>
                  <a:pt x="3871797" y="773795"/>
                  <a:pt x="3799601" y="793398"/>
                </a:cubicBezTo>
                <a:cubicBezTo>
                  <a:pt x="3849803" y="824954"/>
                  <a:pt x="3886618" y="854119"/>
                  <a:pt x="3928215" y="872287"/>
                </a:cubicBezTo>
                <a:cubicBezTo>
                  <a:pt x="3943993" y="878981"/>
                  <a:pt x="3976983" y="867506"/>
                  <a:pt x="3990370" y="853641"/>
                </a:cubicBezTo>
                <a:cubicBezTo>
                  <a:pt x="4029097" y="813001"/>
                  <a:pt x="4053482" y="828301"/>
                  <a:pt x="4078822" y="854597"/>
                </a:cubicBezTo>
                <a:cubicBezTo>
                  <a:pt x="4102249" y="852685"/>
                  <a:pt x="4128068" y="850294"/>
                  <a:pt x="4153408" y="848382"/>
                </a:cubicBezTo>
                <a:cubicBezTo>
                  <a:pt x="4172533" y="846947"/>
                  <a:pt x="4199786" y="855075"/>
                  <a:pt x="4209348" y="845035"/>
                </a:cubicBezTo>
                <a:cubicBezTo>
                  <a:pt x="4315012" y="739371"/>
                  <a:pt x="4440279" y="823041"/>
                  <a:pt x="4554071" y="806785"/>
                </a:cubicBezTo>
                <a:cubicBezTo>
                  <a:pt x="4630092" y="795789"/>
                  <a:pt x="4691291" y="867984"/>
                  <a:pt x="4771136" y="846947"/>
                </a:cubicBezTo>
                <a:cubicBezTo>
                  <a:pt x="4783567" y="843600"/>
                  <a:pt x="4803648" y="867028"/>
                  <a:pt x="4820861" y="878981"/>
                </a:cubicBezTo>
                <a:cubicBezTo>
                  <a:pt x="4908356" y="811088"/>
                  <a:pt x="5006370" y="798657"/>
                  <a:pt x="5115381" y="830213"/>
                </a:cubicBezTo>
                <a:cubicBezTo>
                  <a:pt x="5180405" y="848860"/>
                  <a:pt x="5253079" y="838819"/>
                  <a:pt x="5311887" y="884240"/>
                </a:cubicBezTo>
                <a:cubicBezTo>
                  <a:pt x="5317146" y="888065"/>
                  <a:pt x="5338184" y="870853"/>
                  <a:pt x="5350137" y="882328"/>
                </a:cubicBezTo>
                <a:cubicBezTo>
                  <a:pt x="5387430" y="889022"/>
                  <a:pt x="5425201" y="896193"/>
                  <a:pt x="5471101" y="904321"/>
                </a:cubicBezTo>
                <a:cubicBezTo>
                  <a:pt x="5443848" y="837385"/>
                  <a:pt x="5470144" y="807742"/>
                  <a:pt x="5523216" y="783358"/>
                </a:cubicBezTo>
                <a:cubicBezTo>
                  <a:pt x="5577720" y="758017"/>
                  <a:pt x="5625054" y="717856"/>
                  <a:pt x="5677169" y="686778"/>
                </a:cubicBezTo>
                <a:cubicBezTo>
                  <a:pt x="5710637" y="667175"/>
                  <a:pt x="5746974" y="651875"/>
                  <a:pt x="5782833" y="635619"/>
                </a:cubicBezTo>
                <a:cubicBezTo>
                  <a:pt x="5792873" y="630838"/>
                  <a:pt x="5812955" y="633229"/>
                  <a:pt x="5814389" y="627969"/>
                </a:cubicBezTo>
                <a:cubicBezTo>
                  <a:pt x="5843554" y="540952"/>
                  <a:pt x="5912403" y="578245"/>
                  <a:pt x="5969299" y="576811"/>
                </a:cubicBezTo>
                <a:cubicBezTo>
                  <a:pt x="5986990" y="576333"/>
                  <a:pt x="6005158" y="573942"/>
                  <a:pt x="6034801" y="571551"/>
                </a:cubicBezTo>
                <a:cubicBezTo>
                  <a:pt x="6026195" y="599760"/>
                  <a:pt x="6015677" y="620319"/>
                  <a:pt x="6014242" y="641357"/>
                </a:cubicBezTo>
                <a:cubicBezTo>
                  <a:pt x="6013286" y="660481"/>
                  <a:pt x="6022370" y="680084"/>
                  <a:pt x="6026673" y="699687"/>
                </a:cubicBezTo>
                <a:cubicBezTo>
                  <a:pt x="6085482" y="670044"/>
                  <a:pt x="6111300" y="730287"/>
                  <a:pt x="6146680" y="751802"/>
                </a:cubicBezTo>
                <a:cubicBezTo>
                  <a:pt x="6168196" y="764711"/>
                  <a:pt x="6169630" y="817782"/>
                  <a:pt x="6172499" y="853163"/>
                </a:cubicBezTo>
                <a:cubicBezTo>
                  <a:pt x="6174890" y="882806"/>
                  <a:pt x="6166284" y="912927"/>
                  <a:pt x="6161981" y="948308"/>
                </a:cubicBezTo>
                <a:cubicBezTo>
                  <a:pt x="6208836" y="935877"/>
                  <a:pt x="6242304" y="926793"/>
                  <a:pt x="6282944" y="916274"/>
                </a:cubicBezTo>
                <a:cubicBezTo>
                  <a:pt x="6250432" y="909103"/>
                  <a:pt x="6223179" y="902887"/>
                  <a:pt x="6195927" y="896671"/>
                </a:cubicBezTo>
                <a:cubicBezTo>
                  <a:pt x="6227482" y="850772"/>
                  <a:pt x="6269079" y="855075"/>
                  <a:pt x="6307328" y="891890"/>
                </a:cubicBezTo>
                <a:cubicBezTo>
                  <a:pt x="6325019" y="909103"/>
                  <a:pt x="6363746" y="908146"/>
                  <a:pt x="6392433" y="907190"/>
                </a:cubicBezTo>
                <a:cubicBezTo>
                  <a:pt x="6403430" y="906712"/>
                  <a:pt x="6413948" y="882806"/>
                  <a:pt x="6432595" y="860335"/>
                </a:cubicBezTo>
                <a:cubicBezTo>
                  <a:pt x="6396736" y="860335"/>
                  <a:pt x="6377134" y="860335"/>
                  <a:pt x="6365659" y="860335"/>
                </a:cubicBezTo>
                <a:cubicBezTo>
                  <a:pt x="6378568" y="822085"/>
                  <a:pt x="6391477" y="784314"/>
                  <a:pt x="6405343" y="742239"/>
                </a:cubicBezTo>
                <a:cubicBezTo>
                  <a:pt x="6456023" y="763277"/>
                  <a:pt x="6375699" y="878981"/>
                  <a:pt x="6485188" y="848860"/>
                </a:cubicBezTo>
                <a:cubicBezTo>
                  <a:pt x="6464629" y="882806"/>
                  <a:pt x="6447895" y="910537"/>
                  <a:pt x="6434030" y="933965"/>
                </a:cubicBezTo>
                <a:cubicBezTo>
                  <a:pt x="6468932" y="946396"/>
                  <a:pt x="6502400" y="957871"/>
                  <a:pt x="6538259" y="970780"/>
                </a:cubicBezTo>
                <a:cubicBezTo>
                  <a:pt x="6510528" y="1026719"/>
                  <a:pt x="6484710" y="1052060"/>
                  <a:pt x="6431639" y="1039629"/>
                </a:cubicBezTo>
                <a:cubicBezTo>
                  <a:pt x="6414905" y="1035804"/>
                  <a:pt x="6391955" y="1056841"/>
                  <a:pt x="6380480" y="1062578"/>
                </a:cubicBezTo>
                <a:cubicBezTo>
                  <a:pt x="6357052" y="1037716"/>
                  <a:pt x="6333146" y="1011898"/>
                  <a:pt x="6311631" y="988948"/>
                </a:cubicBezTo>
                <a:cubicBezTo>
                  <a:pt x="6278641" y="1043932"/>
                  <a:pt x="6251388" y="1088875"/>
                  <a:pt x="6223179" y="1135730"/>
                </a:cubicBezTo>
                <a:cubicBezTo>
                  <a:pt x="6256648" y="1176849"/>
                  <a:pt x="6295854" y="1173980"/>
                  <a:pt x="6348924" y="1165374"/>
                </a:cubicBezTo>
                <a:cubicBezTo>
                  <a:pt x="6421120" y="1153421"/>
                  <a:pt x="6496663" y="1164896"/>
                  <a:pt x="6571249" y="1166330"/>
                </a:cubicBezTo>
                <a:cubicBezTo>
                  <a:pt x="6671176" y="1168242"/>
                  <a:pt x="6691257" y="1147683"/>
                  <a:pt x="6664482" y="1049191"/>
                </a:cubicBezTo>
                <a:cubicBezTo>
                  <a:pt x="6646313" y="982733"/>
                  <a:pt x="6663526" y="950699"/>
                  <a:pt x="6714684" y="900975"/>
                </a:cubicBezTo>
                <a:cubicBezTo>
                  <a:pt x="6756759" y="860335"/>
                  <a:pt x="6865770" y="838819"/>
                  <a:pt x="6825608" y="733633"/>
                </a:cubicBezTo>
                <a:cubicBezTo>
                  <a:pt x="6823217" y="726940"/>
                  <a:pt x="6866248" y="707815"/>
                  <a:pt x="6880113" y="688690"/>
                </a:cubicBezTo>
                <a:cubicBezTo>
                  <a:pt x="6929837" y="618407"/>
                  <a:pt x="6970477" y="538561"/>
                  <a:pt x="7071838" y="532346"/>
                </a:cubicBezTo>
                <a:cubicBezTo>
                  <a:pt x="7090963" y="585895"/>
                  <a:pt x="7178459" y="651875"/>
                  <a:pt x="7243004" y="641835"/>
                </a:cubicBezTo>
                <a:cubicBezTo>
                  <a:pt x="7303247" y="632751"/>
                  <a:pt x="7375921" y="625579"/>
                  <a:pt x="7378312" y="532824"/>
                </a:cubicBezTo>
                <a:cubicBezTo>
                  <a:pt x="7378790" y="519915"/>
                  <a:pt x="7410824" y="502702"/>
                  <a:pt x="7430905" y="496009"/>
                </a:cubicBezTo>
                <a:cubicBezTo>
                  <a:pt x="7479673" y="479753"/>
                  <a:pt x="7529875" y="464453"/>
                  <a:pt x="7580555" y="456803"/>
                </a:cubicBezTo>
                <a:cubicBezTo>
                  <a:pt x="7619283" y="450588"/>
                  <a:pt x="7660401" y="458716"/>
                  <a:pt x="7700085" y="455847"/>
                </a:cubicBezTo>
                <a:cubicBezTo>
                  <a:pt x="7779452" y="450110"/>
                  <a:pt x="7858820" y="441503"/>
                  <a:pt x="7938188" y="434810"/>
                </a:cubicBezTo>
                <a:cubicBezTo>
                  <a:pt x="7969265" y="431941"/>
                  <a:pt x="8000343" y="431463"/>
                  <a:pt x="8039070" y="429551"/>
                </a:cubicBezTo>
                <a:cubicBezTo>
                  <a:pt x="8039070" y="424769"/>
                  <a:pt x="8039070" y="405645"/>
                  <a:pt x="8039070" y="386042"/>
                </a:cubicBezTo>
                <a:cubicBezTo>
                  <a:pt x="8064411" y="367395"/>
                  <a:pt x="8090707" y="347314"/>
                  <a:pt x="8116525" y="327711"/>
                </a:cubicBezTo>
                <a:cubicBezTo>
                  <a:pt x="8121785" y="329146"/>
                  <a:pt x="8126566" y="331058"/>
                  <a:pt x="8131825" y="332493"/>
                </a:cubicBezTo>
                <a:cubicBezTo>
                  <a:pt x="8119872" y="355920"/>
                  <a:pt x="8108397" y="378870"/>
                  <a:pt x="8091185" y="412338"/>
                </a:cubicBezTo>
                <a:cubicBezTo>
                  <a:pt x="8096444" y="415685"/>
                  <a:pt x="8110788" y="426204"/>
                  <a:pt x="8126088" y="434810"/>
                </a:cubicBezTo>
                <a:cubicBezTo>
                  <a:pt x="8155253" y="450588"/>
                  <a:pt x="8187765" y="461584"/>
                  <a:pt x="8214061" y="480709"/>
                </a:cubicBezTo>
                <a:cubicBezTo>
                  <a:pt x="8245617" y="503659"/>
                  <a:pt x="8248008" y="527565"/>
                  <a:pt x="8207846" y="550036"/>
                </a:cubicBezTo>
                <a:cubicBezTo>
                  <a:pt x="8190633" y="559599"/>
                  <a:pt x="8180115" y="582070"/>
                  <a:pt x="8164816" y="601195"/>
                </a:cubicBezTo>
                <a:cubicBezTo>
                  <a:pt x="8099791" y="594023"/>
                  <a:pt x="8028073" y="586373"/>
                  <a:pt x="7946793" y="577767"/>
                </a:cubicBezTo>
                <a:cubicBezTo>
                  <a:pt x="7952531" y="625579"/>
                  <a:pt x="7957312" y="668609"/>
                  <a:pt x="7962572" y="711162"/>
                </a:cubicBezTo>
                <a:cubicBezTo>
                  <a:pt x="7956356" y="707337"/>
                  <a:pt x="7950141" y="703512"/>
                  <a:pt x="7943925" y="699209"/>
                </a:cubicBezTo>
                <a:cubicBezTo>
                  <a:pt x="7920976" y="725983"/>
                  <a:pt x="7897548" y="752758"/>
                  <a:pt x="7865513" y="790051"/>
                </a:cubicBezTo>
                <a:cubicBezTo>
                  <a:pt x="7865513" y="722637"/>
                  <a:pt x="7865513" y="671956"/>
                  <a:pt x="7865513" y="621276"/>
                </a:cubicBezTo>
                <a:cubicBezTo>
                  <a:pt x="7859776" y="619841"/>
                  <a:pt x="7853560" y="617929"/>
                  <a:pt x="7847823" y="616494"/>
                </a:cubicBezTo>
                <a:cubicBezTo>
                  <a:pt x="7845911" y="673391"/>
                  <a:pt x="7849736" y="735068"/>
                  <a:pt x="7765587" y="718334"/>
                </a:cubicBezTo>
                <a:cubicBezTo>
                  <a:pt x="7764153" y="717856"/>
                  <a:pt x="7755068" y="753714"/>
                  <a:pt x="7749809" y="772839"/>
                </a:cubicBezTo>
                <a:cubicBezTo>
                  <a:pt x="7754590" y="780011"/>
                  <a:pt x="7759850" y="787661"/>
                  <a:pt x="7764631" y="794832"/>
                </a:cubicBezTo>
                <a:cubicBezTo>
                  <a:pt x="7745506" y="794832"/>
                  <a:pt x="7725903" y="794832"/>
                  <a:pt x="7706779" y="794832"/>
                </a:cubicBezTo>
                <a:cubicBezTo>
                  <a:pt x="7708691" y="776186"/>
                  <a:pt x="7709169" y="757539"/>
                  <a:pt x="7713472" y="739371"/>
                </a:cubicBezTo>
                <a:cubicBezTo>
                  <a:pt x="7717297" y="724549"/>
                  <a:pt x="7732119" y="710684"/>
                  <a:pt x="7732597" y="696340"/>
                </a:cubicBezTo>
                <a:cubicBezTo>
                  <a:pt x="7733553" y="665741"/>
                  <a:pt x="7733075" y="633229"/>
                  <a:pt x="7723513" y="604542"/>
                </a:cubicBezTo>
                <a:cubicBezTo>
                  <a:pt x="7721122" y="596892"/>
                  <a:pt x="7682395" y="594979"/>
                  <a:pt x="7663270" y="600717"/>
                </a:cubicBezTo>
                <a:cubicBezTo>
                  <a:pt x="7620717" y="613626"/>
                  <a:pt x="7579121" y="630838"/>
                  <a:pt x="7539437" y="650919"/>
                </a:cubicBezTo>
                <a:cubicBezTo>
                  <a:pt x="7526528" y="657613"/>
                  <a:pt x="7521747" y="679606"/>
                  <a:pt x="7508360" y="702078"/>
                </a:cubicBezTo>
                <a:cubicBezTo>
                  <a:pt x="7570037" y="696340"/>
                  <a:pt x="7617371" y="692037"/>
                  <a:pt x="7678092" y="686778"/>
                </a:cubicBezTo>
                <a:cubicBezTo>
                  <a:pt x="7665183" y="727418"/>
                  <a:pt x="7663270" y="777620"/>
                  <a:pt x="7642711" y="787183"/>
                </a:cubicBezTo>
                <a:cubicBezTo>
                  <a:pt x="7613068" y="800570"/>
                  <a:pt x="7570037" y="783836"/>
                  <a:pt x="7539915" y="780489"/>
                </a:cubicBezTo>
                <a:cubicBezTo>
                  <a:pt x="7441901" y="810610"/>
                  <a:pt x="7345800" y="841210"/>
                  <a:pt x="7248742" y="869419"/>
                </a:cubicBezTo>
                <a:cubicBezTo>
                  <a:pt x="7234877" y="873244"/>
                  <a:pt x="7213361" y="868941"/>
                  <a:pt x="7202364" y="859856"/>
                </a:cubicBezTo>
                <a:cubicBezTo>
                  <a:pt x="7156943" y="823041"/>
                  <a:pt x="7137341" y="848860"/>
                  <a:pt x="7116781" y="893325"/>
                </a:cubicBezTo>
                <a:cubicBezTo>
                  <a:pt x="7200930" y="913884"/>
                  <a:pt x="7280298" y="936833"/>
                  <a:pt x="7361099" y="951177"/>
                </a:cubicBezTo>
                <a:cubicBezTo>
                  <a:pt x="7389308" y="956436"/>
                  <a:pt x="7421343" y="935399"/>
                  <a:pt x="7450986" y="935877"/>
                </a:cubicBezTo>
                <a:cubicBezTo>
                  <a:pt x="7484454" y="936355"/>
                  <a:pt x="7517922" y="954524"/>
                  <a:pt x="7550912" y="953089"/>
                </a:cubicBezTo>
                <a:cubicBezTo>
                  <a:pt x="7585337" y="951655"/>
                  <a:pt x="7618805" y="933965"/>
                  <a:pt x="7653708" y="928705"/>
                </a:cubicBezTo>
                <a:cubicBezTo>
                  <a:pt x="7689566" y="922968"/>
                  <a:pt x="7726381" y="921534"/>
                  <a:pt x="7762240" y="922968"/>
                </a:cubicBezTo>
                <a:cubicBezTo>
                  <a:pt x="7771324" y="923446"/>
                  <a:pt x="7780409" y="940180"/>
                  <a:pt x="7789015" y="949743"/>
                </a:cubicBezTo>
                <a:cubicBezTo>
                  <a:pt x="7779452" y="957871"/>
                  <a:pt x="7769412" y="973170"/>
                  <a:pt x="7759850" y="973170"/>
                </a:cubicBezTo>
                <a:cubicBezTo>
                  <a:pt x="7728772" y="972692"/>
                  <a:pt x="7697694" y="966955"/>
                  <a:pt x="7655620" y="961696"/>
                </a:cubicBezTo>
                <a:cubicBezTo>
                  <a:pt x="7680004" y="1016679"/>
                  <a:pt x="7703910" y="1072141"/>
                  <a:pt x="7730206" y="1131905"/>
                </a:cubicBezTo>
                <a:cubicBezTo>
                  <a:pt x="7745028" y="1131905"/>
                  <a:pt x="7767978" y="1131905"/>
                  <a:pt x="7791405" y="1131905"/>
                </a:cubicBezTo>
                <a:cubicBezTo>
                  <a:pt x="7789493" y="1111824"/>
                  <a:pt x="7788059" y="1093178"/>
                  <a:pt x="7786146" y="1074053"/>
                </a:cubicBezTo>
                <a:cubicBezTo>
                  <a:pt x="7791405" y="1071184"/>
                  <a:pt x="7796665" y="1068316"/>
                  <a:pt x="7801924" y="1065447"/>
                </a:cubicBezTo>
                <a:cubicBezTo>
                  <a:pt x="7819136" y="1090787"/>
                  <a:pt x="7836348" y="1116128"/>
                  <a:pt x="7852604" y="1140033"/>
                </a:cubicBezTo>
                <a:cubicBezTo>
                  <a:pt x="7858820" y="1133340"/>
                  <a:pt x="7867904" y="1114693"/>
                  <a:pt x="7879379" y="1113259"/>
                </a:cubicBezTo>
                <a:cubicBezTo>
                  <a:pt x="7932928" y="1106087"/>
                  <a:pt x="7940100" y="1074531"/>
                  <a:pt x="7925757" y="1031979"/>
                </a:cubicBezTo>
                <a:cubicBezTo>
                  <a:pt x="7911413" y="988948"/>
                  <a:pt x="7894200" y="946874"/>
                  <a:pt x="7874598" y="895237"/>
                </a:cubicBezTo>
                <a:cubicBezTo>
                  <a:pt x="7949184" y="894759"/>
                  <a:pt x="7954922" y="944005"/>
                  <a:pt x="7949663" y="972214"/>
                </a:cubicBezTo>
                <a:cubicBezTo>
                  <a:pt x="7935797" y="1046322"/>
                  <a:pt x="7963528" y="1072141"/>
                  <a:pt x="8029508" y="1065447"/>
                </a:cubicBezTo>
                <a:cubicBezTo>
                  <a:pt x="8027595" y="1092222"/>
                  <a:pt x="8021380" y="1134774"/>
                  <a:pt x="8025205" y="1135730"/>
                </a:cubicBezTo>
                <a:cubicBezTo>
                  <a:pt x="8058195" y="1143858"/>
                  <a:pt x="8098357" y="1156768"/>
                  <a:pt x="8127044" y="1145293"/>
                </a:cubicBezTo>
                <a:cubicBezTo>
                  <a:pt x="8194459" y="1118518"/>
                  <a:pt x="8253745" y="1116606"/>
                  <a:pt x="8323072" y="1141946"/>
                </a:cubicBezTo>
                <a:cubicBezTo>
                  <a:pt x="8351281" y="1152464"/>
                  <a:pt x="8397658" y="1119474"/>
                  <a:pt x="8433039" y="1101306"/>
                </a:cubicBezTo>
                <a:cubicBezTo>
                  <a:pt x="8450251" y="1092222"/>
                  <a:pt x="8460770" y="1071184"/>
                  <a:pt x="8474635" y="1055407"/>
                </a:cubicBezTo>
                <a:cubicBezTo>
                  <a:pt x="8491369" y="1083137"/>
                  <a:pt x="8508103" y="1110390"/>
                  <a:pt x="8529619" y="1145771"/>
                </a:cubicBezTo>
                <a:cubicBezTo>
                  <a:pt x="8527706" y="1146249"/>
                  <a:pt x="8542528" y="1143380"/>
                  <a:pt x="8560218" y="1140512"/>
                </a:cubicBezTo>
                <a:cubicBezTo>
                  <a:pt x="8559262" y="1209839"/>
                  <a:pt x="8434952" y="1125690"/>
                  <a:pt x="8468898" y="1228485"/>
                </a:cubicBezTo>
                <a:cubicBezTo>
                  <a:pt x="8479894" y="1225616"/>
                  <a:pt x="8493282" y="1222270"/>
                  <a:pt x="8506669" y="1218923"/>
                </a:cubicBezTo>
                <a:cubicBezTo>
                  <a:pt x="8510016" y="1224182"/>
                  <a:pt x="8513363" y="1229920"/>
                  <a:pt x="8516710" y="1235179"/>
                </a:cubicBezTo>
                <a:cubicBezTo>
                  <a:pt x="8496150" y="1248088"/>
                  <a:pt x="8475592" y="1260997"/>
                  <a:pt x="8460770" y="1270081"/>
                </a:cubicBezTo>
                <a:cubicBezTo>
                  <a:pt x="8488023" y="1275341"/>
                  <a:pt x="8524360" y="1282991"/>
                  <a:pt x="8564522" y="1290640"/>
                </a:cubicBezTo>
                <a:cubicBezTo>
                  <a:pt x="8605640" y="1233744"/>
                  <a:pt x="8647714" y="1232310"/>
                  <a:pt x="8707479" y="1271516"/>
                </a:cubicBezTo>
                <a:cubicBezTo>
                  <a:pt x="8733297" y="1288728"/>
                  <a:pt x="8779674" y="1276297"/>
                  <a:pt x="8816489" y="1274384"/>
                </a:cubicBezTo>
                <a:cubicBezTo>
                  <a:pt x="8831789" y="1273428"/>
                  <a:pt x="8848045" y="1258129"/>
                  <a:pt x="8861432" y="1260997"/>
                </a:cubicBezTo>
                <a:cubicBezTo>
                  <a:pt x="8953231" y="1279644"/>
                  <a:pt x="8980484" y="1233744"/>
                  <a:pt x="8975225" y="1139555"/>
                </a:cubicBezTo>
                <a:cubicBezTo>
                  <a:pt x="8949884" y="1170633"/>
                  <a:pt x="8930282" y="1195017"/>
                  <a:pt x="8903985" y="1227051"/>
                </a:cubicBezTo>
                <a:cubicBezTo>
                  <a:pt x="8855217" y="1224660"/>
                  <a:pt x="8795931" y="1221313"/>
                  <a:pt x="8720388" y="1217489"/>
                </a:cubicBezTo>
                <a:cubicBezTo>
                  <a:pt x="8750031" y="1183542"/>
                  <a:pt x="8763418" y="1168242"/>
                  <a:pt x="8782065" y="1147205"/>
                </a:cubicBezTo>
                <a:cubicBezTo>
                  <a:pt x="8698394" y="1115171"/>
                  <a:pt x="8751465" y="1071663"/>
                  <a:pt x="8761984" y="1042497"/>
                </a:cubicBezTo>
                <a:cubicBezTo>
                  <a:pt x="8843264" y="1042497"/>
                  <a:pt x="8919285" y="1042497"/>
                  <a:pt x="9001999" y="1042497"/>
                </a:cubicBezTo>
                <a:cubicBezTo>
                  <a:pt x="8993393" y="1055407"/>
                  <a:pt x="8984308" y="1067838"/>
                  <a:pt x="8975703" y="1080747"/>
                </a:cubicBezTo>
                <a:cubicBezTo>
                  <a:pt x="9058895" y="1125690"/>
                  <a:pt x="9059851" y="1125212"/>
                  <a:pt x="9159300" y="999467"/>
                </a:cubicBezTo>
                <a:cubicBezTo>
                  <a:pt x="9145912" y="987992"/>
                  <a:pt x="9132047" y="976517"/>
                  <a:pt x="9106707" y="955002"/>
                </a:cubicBezTo>
                <a:cubicBezTo>
                  <a:pt x="9216196" y="989426"/>
                  <a:pt x="9312776" y="1020026"/>
                  <a:pt x="9421786" y="1054450"/>
                </a:cubicBezTo>
                <a:cubicBezTo>
                  <a:pt x="9418918" y="1015245"/>
                  <a:pt x="9417005" y="987036"/>
                  <a:pt x="9414136" y="948786"/>
                </a:cubicBezTo>
                <a:cubicBezTo>
                  <a:pt x="9448561" y="955002"/>
                  <a:pt x="9480595" y="960261"/>
                  <a:pt x="9512628" y="965999"/>
                </a:cubicBezTo>
                <a:cubicBezTo>
                  <a:pt x="9510716" y="975083"/>
                  <a:pt x="9508804" y="983689"/>
                  <a:pt x="9506413" y="992773"/>
                </a:cubicBezTo>
                <a:cubicBezTo>
                  <a:pt x="9489679" y="987036"/>
                  <a:pt x="9472945" y="981298"/>
                  <a:pt x="9435652" y="968867"/>
                </a:cubicBezTo>
                <a:cubicBezTo>
                  <a:pt x="9452864" y="1007595"/>
                  <a:pt x="9458124" y="1039629"/>
                  <a:pt x="9476770" y="1057797"/>
                </a:cubicBezTo>
                <a:cubicBezTo>
                  <a:pt x="9500198" y="1080747"/>
                  <a:pt x="9532710" y="1108956"/>
                  <a:pt x="9573828" y="1072141"/>
                </a:cubicBezTo>
                <a:cubicBezTo>
                  <a:pt x="9538447" y="1055407"/>
                  <a:pt x="9508326" y="1040585"/>
                  <a:pt x="9462426" y="1018591"/>
                </a:cubicBezTo>
                <a:cubicBezTo>
                  <a:pt x="9551356" y="1018591"/>
                  <a:pt x="9618293" y="1018591"/>
                  <a:pt x="9690011" y="1018591"/>
                </a:cubicBezTo>
                <a:cubicBezTo>
                  <a:pt x="9669451" y="1036282"/>
                  <a:pt x="9653673" y="1049669"/>
                  <a:pt x="9628333" y="1071663"/>
                </a:cubicBezTo>
                <a:cubicBezTo>
                  <a:pt x="9663236" y="1075009"/>
                  <a:pt x="9686185" y="1076922"/>
                  <a:pt x="9708179" y="1078834"/>
                </a:cubicBezTo>
                <a:cubicBezTo>
                  <a:pt x="9694792" y="1114693"/>
                  <a:pt x="9683317" y="1143858"/>
                  <a:pt x="9671842" y="1173502"/>
                </a:cubicBezTo>
                <a:cubicBezTo>
                  <a:pt x="9671364" y="1174936"/>
                  <a:pt x="9667061" y="1175892"/>
                  <a:pt x="9665626" y="1174936"/>
                </a:cubicBezTo>
                <a:cubicBezTo>
                  <a:pt x="9662280" y="1173024"/>
                  <a:pt x="9659889" y="1169677"/>
                  <a:pt x="9657020" y="1167286"/>
                </a:cubicBezTo>
                <a:cubicBezTo>
                  <a:pt x="9645067" y="1165374"/>
                  <a:pt x="9629767" y="1156768"/>
                  <a:pt x="9622118" y="1161549"/>
                </a:cubicBezTo>
                <a:cubicBezTo>
                  <a:pt x="9590084" y="1180195"/>
                  <a:pt x="9559962" y="1202667"/>
                  <a:pt x="9514063" y="1234223"/>
                </a:cubicBezTo>
                <a:cubicBezTo>
                  <a:pt x="9565700" y="1234223"/>
                  <a:pt x="9600124" y="1234223"/>
                  <a:pt x="9633114" y="1234223"/>
                </a:cubicBezTo>
                <a:cubicBezTo>
                  <a:pt x="9642677" y="1207926"/>
                  <a:pt x="9650327" y="1186411"/>
                  <a:pt x="9657976" y="1164896"/>
                </a:cubicBezTo>
                <a:cubicBezTo>
                  <a:pt x="9661802" y="1179239"/>
                  <a:pt x="9665148" y="1193583"/>
                  <a:pt x="9668973" y="1207926"/>
                </a:cubicBezTo>
                <a:cubicBezTo>
                  <a:pt x="9679492" y="1198842"/>
                  <a:pt x="9689054" y="1183542"/>
                  <a:pt x="9700529" y="1182108"/>
                </a:cubicBezTo>
                <a:cubicBezTo>
                  <a:pt x="9746906" y="1176370"/>
                  <a:pt x="9796631" y="1163939"/>
                  <a:pt x="9840139" y="1174458"/>
                </a:cubicBezTo>
                <a:cubicBezTo>
                  <a:pt x="9880302" y="1184498"/>
                  <a:pt x="9904685" y="1193104"/>
                  <a:pt x="9922854" y="1147205"/>
                </a:cubicBezTo>
                <a:cubicBezTo>
                  <a:pt x="9929069" y="1131427"/>
                  <a:pt x="9946760" y="1119952"/>
                  <a:pt x="9959191" y="1106087"/>
                </a:cubicBezTo>
                <a:cubicBezTo>
                  <a:pt x="9970665" y="1121387"/>
                  <a:pt x="9982140" y="1136687"/>
                  <a:pt x="9995050" y="1154377"/>
                </a:cubicBezTo>
                <a:cubicBezTo>
                  <a:pt x="9973056" y="1157246"/>
                  <a:pt x="9958234" y="1159158"/>
                  <a:pt x="9942934" y="1161071"/>
                </a:cubicBezTo>
                <a:cubicBezTo>
                  <a:pt x="9973535" y="1260519"/>
                  <a:pt x="9963494" y="1280600"/>
                  <a:pt x="9865001" y="1297812"/>
                </a:cubicBezTo>
                <a:cubicBezTo>
                  <a:pt x="9883648" y="1275819"/>
                  <a:pt x="9896557" y="1260997"/>
                  <a:pt x="9909466" y="1246176"/>
                </a:cubicBezTo>
                <a:cubicBezTo>
                  <a:pt x="9907554" y="1239004"/>
                  <a:pt x="9905641" y="1232310"/>
                  <a:pt x="9903729" y="1225138"/>
                </a:cubicBezTo>
                <a:cubicBezTo>
                  <a:pt x="9862610" y="1233266"/>
                  <a:pt x="9821493" y="1241873"/>
                  <a:pt x="9778462" y="1250479"/>
                </a:cubicBezTo>
                <a:cubicBezTo>
                  <a:pt x="9781331" y="1273906"/>
                  <a:pt x="9784200" y="1295422"/>
                  <a:pt x="9786590" y="1314546"/>
                </a:cubicBezTo>
                <a:cubicBezTo>
                  <a:pt x="9843964" y="1314546"/>
                  <a:pt x="9895601" y="1314546"/>
                  <a:pt x="9962059" y="1314546"/>
                </a:cubicBezTo>
                <a:cubicBezTo>
                  <a:pt x="9957756" y="1350883"/>
                  <a:pt x="9966840" y="1408257"/>
                  <a:pt x="9943413" y="1445073"/>
                </a:cubicBezTo>
                <a:cubicBezTo>
                  <a:pt x="9920463" y="1481409"/>
                  <a:pt x="9865001" y="1497187"/>
                  <a:pt x="9820058" y="1524440"/>
                </a:cubicBezTo>
                <a:cubicBezTo>
                  <a:pt x="9915203" y="1574164"/>
                  <a:pt x="10014175" y="1574164"/>
                  <a:pt x="10125098" y="1560777"/>
                </a:cubicBezTo>
                <a:cubicBezTo>
                  <a:pt x="10107885" y="1605720"/>
                  <a:pt x="10089716" y="1645404"/>
                  <a:pt x="10079198" y="1687000"/>
                </a:cubicBezTo>
                <a:cubicBezTo>
                  <a:pt x="10075851" y="1699909"/>
                  <a:pt x="10094020" y="1718078"/>
                  <a:pt x="10107408" y="1742940"/>
                </a:cubicBezTo>
                <a:cubicBezTo>
                  <a:pt x="10081588" y="1752980"/>
                  <a:pt x="10050989" y="1765411"/>
                  <a:pt x="10019912" y="1777364"/>
                </a:cubicBezTo>
                <a:cubicBezTo>
                  <a:pt x="10023737" y="1785970"/>
                  <a:pt x="10027084" y="1795055"/>
                  <a:pt x="10030909" y="1803661"/>
                </a:cubicBezTo>
                <a:cubicBezTo>
                  <a:pt x="10064377" y="1789317"/>
                  <a:pt x="10097367" y="1774496"/>
                  <a:pt x="10131313" y="1762065"/>
                </a:cubicBezTo>
                <a:cubicBezTo>
                  <a:pt x="10145178" y="1756805"/>
                  <a:pt x="10161434" y="1758240"/>
                  <a:pt x="10176256" y="1756805"/>
                </a:cubicBezTo>
                <a:lnTo>
                  <a:pt x="10174821" y="1754893"/>
                </a:lnTo>
                <a:cubicBezTo>
                  <a:pt x="10171475" y="1797923"/>
                  <a:pt x="10167650" y="1840954"/>
                  <a:pt x="10163824" y="1887331"/>
                </a:cubicBezTo>
                <a:cubicBezTo>
                  <a:pt x="10199683" y="1897372"/>
                  <a:pt x="10199683" y="1897372"/>
                  <a:pt x="10213549" y="1796489"/>
                </a:cubicBezTo>
                <a:cubicBezTo>
                  <a:pt x="10241758" y="1790273"/>
                  <a:pt x="10269489" y="1781189"/>
                  <a:pt x="10297697" y="1778799"/>
                </a:cubicBezTo>
                <a:cubicBezTo>
                  <a:pt x="10319691" y="1776886"/>
                  <a:pt x="10358897" y="1777364"/>
                  <a:pt x="10361766" y="1786449"/>
                </a:cubicBezTo>
                <a:cubicBezTo>
                  <a:pt x="10383281" y="1853385"/>
                  <a:pt x="10449262" y="1832826"/>
                  <a:pt x="10491814" y="1856254"/>
                </a:cubicBezTo>
                <a:cubicBezTo>
                  <a:pt x="10538669" y="1882072"/>
                  <a:pt x="10575963" y="1860557"/>
                  <a:pt x="10598434" y="1807964"/>
                </a:cubicBezTo>
                <a:cubicBezTo>
                  <a:pt x="10607518" y="1786449"/>
                  <a:pt x="10636205" y="1761586"/>
                  <a:pt x="10658199" y="1759196"/>
                </a:cubicBezTo>
                <a:cubicBezTo>
                  <a:pt x="10724179" y="1751546"/>
                  <a:pt x="10791116" y="1752502"/>
                  <a:pt x="10857574" y="1753936"/>
                </a:cubicBezTo>
                <a:cubicBezTo>
                  <a:pt x="10867136" y="1753936"/>
                  <a:pt x="10876698" y="1774017"/>
                  <a:pt x="10876698" y="1774496"/>
                </a:cubicBezTo>
                <a:cubicBezTo>
                  <a:pt x="10838928" y="1779755"/>
                  <a:pt x="10803546" y="1784536"/>
                  <a:pt x="10768166" y="1788839"/>
                </a:cubicBezTo>
                <a:cubicBezTo>
                  <a:pt x="10755257" y="1790273"/>
                  <a:pt x="10742347" y="1790752"/>
                  <a:pt x="10729438" y="1791230"/>
                </a:cubicBezTo>
                <a:cubicBezTo>
                  <a:pt x="10682582" y="1792186"/>
                  <a:pt x="10628077" y="1775930"/>
                  <a:pt x="10621384" y="1852429"/>
                </a:cubicBezTo>
                <a:cubicBezTo>
                  <a:pt x="10620427" y="1864382"/>
                  <a:pt x="10590306" y="1878247"/>
                  <a:pt x="10571659" y="1883028"/>
                </a:cubicBezTo>
                <a:cubicBezTo>
                  <a:pt x="10508069" y="1898806"/>
                  <a:pt x="10444002" y="1910759"/>
                  <a:pt x="10379935" y="1923668"/>
                </a:cubicBezTo>
                <a:cubicBezTo>
                  <a:pt x="10391888" y="1974827"/>
                  <a:pt x="10383759" y="2003036"/>
                  <a:pt x="10319213" y="1984389"/>
                </a:cubicBezTo>
                <a:cubicBezTo>
                  <a:pt x="10291004" y="1976261"/>
                  <a:pt x="10258492" y="1982955"/>
                  <a:pt x="10227414" y="1982955"/>
                </a:cubicBezTo>
                <a:cubicBezTo>
                  <a:pt x="10226937" y="1976261"/>
                  <a:pt x="10226458" y="1969568"/>
                  <a:pt x="10225980" y="1962874"/>
                </a:cubicBezTo>
                <a:cubicBezTo>
                  <a:pt x="10243192" y="1958093"/>
                  <a:pt x="10259927" y="1953790"/>
                  <a:pt x="10277139" y="1949009"/>
                </a:cubicBezTo>
                <a:cubicBezTo>
                  <a:pt x="10277139" y="1942315"/>
                  <a:pt x="10277139" y="1936099"/>
                  <a:pt x="10276661" y="1929406"/>
                </a:cubicBezTo>
                <a:cubicBezTo>
                  <a:pt x="10237933" y="1929406"/>
                  <a:pt x="10199683" y="1929406"/>
                  <a:pt x="10160956" y="1929406"/>
                </a:cubicBezTo>
                <a:cubicBezTo>
                  <a:pt x="10160000" y="1936577"/>
                  <a:pt x="10159043" y="1943271"/>
                  <a:pt x="10158087" y="1950443"/>
                </a:cubicBezTo>
                <a:cubicBezTo>
                  <a:pt x="10170040" y="1958571"/>
                  <a:pt x="10181993" y="1966699"/>
                  <a:pt x="10194425" y="1975783"/>
                </a:cubicBezTo>
                <a:cubicBezTo>
                  <a:pt x="10171475" y="1985346"/>
                  <a:pt x="10149960" y="1994908"/>
                  <a:pt x="10127966" y="2003992"/>
                </a:cubicBezTo>
                <a:cubicBezTo>
                  <a:pt x="10127488" y="2010208"/>
                  <a:pt x="10127488" y="2016901"/>
                  <a:pt x="10127010" y="2023117"/>
                </a:cubicBezTo>
                <a:cubicBezTo>
                  <a:pt x="10165738" y="2032201"/>
                  <a:pt x="10203987" y="2040807"/>
                  <a:pt x="10242714" y="2049891"/>
                </a:cubicBezTo>
                <a:cubicBezTo>
                  <a:pt x="10245104" y="2034592"/>
                  <a:pt x="10247495" y="2019292"/>
                  <a:pt x="10251320" y="1994908"/>
                </a:cubicBezTo>
                <a:cubicBezTo>
                  <a:pt x="10310608" y="2037460"/>
                  <a:pt x="10369894" y="2079535"/>
                  <a:pt x="10428702" y="2121609"/>
                </a:cubicBezTo>
                <a:cubicBezTo>
                  <a:pt x="10433961" y="2118262"/>
                  <a:pt x="10439699" y="2114915"/>
                  <a:pt x="10444958" y="2111569"/>
                </a:cubicBezTo>
                <a:cubicBezTo>
                  <a:pt x="10437309" y="2090053"/>
                  <a:pt x="10429658" y="2069016"/>
                  <a:pt x="10422487" y="2047501"/>
                </a:cubicBezTo>
                <a:cubicBezTo>
                  <a:pt x="10456911" y="2045588"/>
                  <a:pt x="10490858" y="2044154"/>
                  <a:pt x="10524803" y="2042242"/>
                </a:cubicBezTo>
                <a:cubicBezTo>
                  <a:pt x="10530542" y="2063279"/>
                  <a:pt x="10535323" y="2081925"/>
                  <a:pt x="10542495" y="2107266"/>
                </a:cubicBezTo>
                <a:cubicBezTo>
                  <a:pt x="10580265" y="2077622"/>
                  <a:pt x="10611343" y="2053716"/>
                  <a:pt x="10641942" y="2029332"/>
                </a:cubicBezTo>
                <a:cubicBezTo>
                  <a:pt x="10639074" y="2021204"/>
                  <a:pt x="10636205" y="2013554"/>
                  <a:pt x="10633337" y="2005426"/>
                </a:cubicBezTo>
                <a:cubicBezTo>
                  <a:pt x="10563053" y="2019770"/>
                  <a:pt x="10493248" y="2034113"/>
                  <a:pt x="10422965" y="2047979"/>
                </a:cubicBezTo>
                <a:cubicBezTo>
                  <a:pt x="10401927" y="2050848"/>
                  <a:pt x="10380412" y="2053716"/>
                  <a:pt x="10359375" y="2056585"/>
                </a:cubicBezTo>
                <a:cubicBezTo>
                  <a:pt x="10356506" y="2051326"/>
                  <a:pt x="10353160" y="2046066"/>
                  <a:pt x="10350290" y="2040807"/>
                </a:cubicBezTo>
                <a:cubicBezTo>
                  <a:pt x="10379935" y="2014989"/>
                  <a:pt x="10409578" y="1989170"/>
                  <a:pt x="10443523" y="1959049"/>
                </a:cubicBezTo>
                <a:cubicBezTo>
                  <a:pt x="10521935" y="1963830"/>
                  <a:pt x="10611822" y="1967177"/>
                  <a:pt x="10700751" y="1977217"/>
                </a:cubicBezTo>
                <a:cubicBezTo>
                  <a:pt x="10718441" y="1979130"/>
                  <a:pt x="10733742" y="2004948"/>
                  <a:pt x="10740435" y="2011164"/>
                </a:cubicBezTo>
                <a:cubicBezTo>
                  <a:pt x="10764819" y="1998733"/>
                  <a:pt x="10786812" y="1986780"/>
                  <a:pt x="10809283" y="1975783"/>
                </a:cubicBezTo>
                <a:cubicBezTo>
                  <a:pt x="10836058" y="1962874"/>
                  <a:pt x="10862355" y="1942315"/>
                  <a:pt x="10889607" y="1940402"/>
                </a:cubicBezTo>
                <a:cubicBezTo>
                  <a:pt x="10942200" y="1936577"/>
                  <a:pt x="10995749" y="1924146"/>
                  <a:pt x="11042128" y="1978652"/>
                </a:cubicBezTo>
                <a:cubicBezTo>
                  <a:pt x="11062208" y="2002558"/>
                  <a:pt x="11118626" y="1995864"/>
                  <a:pt x="11160700" y="1993473"/>
                </a:cubicBezTo>
                <a:cubicBezTo>
                  <a:pt x="11143010" y="1983911"/>
                  <a:pt x="11125320" y="1973871"/>
                  <a:pt x="11090417" y="1954746"/>
                </a:cubicBezTo>
                <a:cubicBezTo>
                  <a:pt x="11128189" y="1932753"/>
                  <a:pt x="11153051" y="1918409"/>
                  <a:pt x="11179347" y="1903109"/>
                </a:cubicBezTo>
                <a:cubicBezTo>
                  <a:pt x="11204209" y="1964786"/>
                  <a:pt x="11203730" y="1960961"/>
                  <a:pt x="11273057" y="1950443"/>
                </a:cubicBezTo>
                <a:cubicBezTo>
                  <a:pt x="11311307" y="1944706"/>
                  <a:pt x="11352425" y="1955702"/>
                  <a:pt x="11394021" y="1959527"/>
                </a:cubicBezTo>
                <a:cubicBezTo>
                  <a:pt x="11379200" y="1924625"/>
                  <a:pt x="11369638" y="1901197"/>
                  <a:pt x="11365334" y="1891156"/>
                </a:cubicBezTo>
                <a:cubicBezTo>
                  <a:pt x="11481039" y="1880160"/>
                  <a:pt x="11588615" y="1869641"/>
                  <a:pt x="11699539" y="1858644"/>
                </a:cubicBezTo>
                <a:cubicBezTo>
                  <a:pt x="11701451" y="1834738"/>
                  <a:pt x="11731573" y="1794576"/>
                  <a:pt x="11659855" y="1803183"/>
                </a:cubicBezTo>
                <a:cubicBezTo>
                  <a:pt x="11615390" y="1808920"/>
                  <a:pt x="11594353" y="1772583"/>
                  <a:pt x="11582400" y="1691303"/>
                </a:cubicBezTo>
                <a:cubicBezTo>
                  <a:pt x="11605828" y="1685566"/>
                  <a:pt x="11629734" y="1679828"/>
                  <a:pt x="11670852" y="1670266"/>
                </a:cubicBezTo>
                <a:cubicBezTo>
                  <a:pt x="11662246" y="1710428"/>
                  <a:pt x="11655552" y="1740071"/>
                  <a:pt x="11651728" y="1756805"/>
                </a:cubicBezTo>
                <a:cubicBezTo>
                  <a:pt x="11694280" y="1782146"/>
                  <a:pt x="11733964" y="1806051"/>
                  <a:pt x="11779385" y="1833304"/>
                </a:cubicBezTo>
                <a:cubicBezTo>
                  <a:pt x="11787991" y="1819917"/>
                  <a:pt x="11797553" y="1803661"/>
                  <a:pt x="11803291" y="1795055"/>
                </a:cubicBezTo>
                <a:cubicBezTo>
                  <a:pt x="11829108" y="1807008"/>
                  <a:pt x="11849668" y="1817048"/>
                  <a:pt x="11880267" y="1831392"/>
                </a:cubicBezTo>
                <a:cubicBezTo>
                  <a:pt x="11871183" y="1844779"/>
                  <a:pt x="11860186" y="1861513"/>
                  <a:pt x="11846799" y="1881594"/>
                </a:cubicBezTo>
                <a:cubicBezTo>
                  <a:pt x="11884571" y="1885419"/>
                  <a:pt x="11920907" y="1902153"/>
                  <a:pt x="11941466" y="1843345"/>
                </a:cubicBezTo>
                <a:cubicBezTo>
                  <a:pt x="11947682" y="1825176"/>
                  <a:pt x="11993582" y="1798880"/>
                  <a:pt x="12015574" y="1849082"/>
                </a:cubicBezTo>
                <a:cubicBezTo>
                  <a:pt x="12018444" y="1855297"/>
                  <a:pt x="12027050" y="1863904"/>
                  <a:pt x="12031352" y="1863426"/>
                </a:cubicBezTo>
                <a:cubicBezTo>
                  <a:pt x="12039003" y="1862469"/>
                  <a:pt x="12052389" y="1852907"/>
                  <a:pt x="12051433" y="1849560"/>
                </a:cubicBezTo>
                <a:cubicBezTo>
                  <a:pt x="12033264" y="1777842"/>
                  <a:pt x="12104026" y="1815136"/>
                  <a:pt x="12114544" y="1780233"/>
                </a:cubicBezTo>
                <a:cubicBezTo>
                  <a:pt x="12119326" y="1785014"/>
                  <a:pt x="12123629" y="1789795"/>
                  <a:pt x="12128411" y="1794576"/>
                </a:cubicBezTo>
                <a:cubicBezTo>
                  <a:pt x="12117414" y="1808920"/>
                  <a:pt x="12106417" y="1822786"/>
                  <a:pt x="12095898" y="1836651"/>
                </a:cubicBezTo>
                <a:cubicBezTo>
                  <a:pt x="12126976" y="1839041"/>
                  <a:pt x="12157575" y="1841910"/>
                  <a:pt x="12192956" y="1844779"/>
                </a:cubicBezTo>
                <a:cubicBezTo>
                  <a:pt x="12154228" y="1870119"/>
                  <a:pt x="12122673" y="1890200"/>
                  <a:pt x="12092552" y="1912672"/>
                </a:cubicBezTo>
                <a:cubicBezTo>
                  <a:pt x="12091117" y="1913628"/>
                  <a:pt x="12106417" y="1937056"/>
                  <a:pt x="12115023" y="1952355"/>
                </a:cubicBezTo>
                <a:cubicBezTo>
                  <a:pt x="12082033" y="2004470"/>
                  <a:pt x="12041871" y="1986780"/>
                  <a:pt x="11993103" y="1947574"/>
                </a:cubicBezTo>
                <a:cubicBezTo>
                  <a:pt x="11888396" y="1995864"/>
                  <a:pt x="11781297" y="2045110"/>
                  <a:pt x="11674199" y="2094356"/>
                </a:cubicBezTo>
                <a:cubicBezTo>
                  <a:pt x="11674199" y="2094356"/>
                  <a:pt x="11676111" y="2092444"/>
                  <a:pt x="11676111" y="2092444"/>
                </a:cubicBezTo>
                <a:cubicBezTo>
                  <a:pt x="11666548" y="2084794"/>
                  <a:pt x="11655552" y="2078578"/>
                  <a:pt x="11647424" y="2069494"/>
                </a:cubicBezTo>
                <a:cubicBezTo>
                  <a:pt x="11618259" y="2036504"/>
                  <a:pt x="11578575" y="2041763"/>
                  <a:pt x="11560885" y="2081925"/>
                </a:cubicBezTo>
                <a:cubicBezTo>
                  <a:pt x="11553713" y="2098181"/>
                  <a:pt x="11543672" y="2113481"/>
                  <a:pt x="11533154" y="2128303"/>
                </a:cubicBezTo>
                <a:cubicBezTo>
                  <a:pt x="11523592" y="2141690"/>
                  <a:pt x="11512116" y="2154121"/>
                  <a:pt x="11501598" y="2166552"/>
                </a:cubicBezTo>
                <a:cubicBezTo>
                  <a:pt x="11491558" y="2158424"/>
                  <a:pt x="11474345" y="2150774"/>
                  <a:pt x="11473389" y="2141212"/>
                </a:cubicBezTo>
                <a:cubicBezTo>
                  <a:pt x="11470999" y="2125912"/>
                  <a:pt x="11475780" y="2106787"/>
                  <a:pt x="11484386" y="2093400"/>
                </a:cubicBezTo>
                <a:cubicBezTo>
                  <a:pt x="11490601" y="2083360"/>
                  <a:pt x="11507335" y="2079535"/>
                  <a:pt x="11513551" y="2065669"/>
                </a:cubicBezTo>
                <a:cubicBezTo>
                  <a:pt x="11437052" y="2086228"/>
                  <a:pt x="11344775" y="2046545"/>
                  <a:pt x="11289792" y="2143124"/>
                </a:cubicBezTo>
                <a:cubicBezTo>
                  <a:pt x="11316088" y="2163205"/>
                  <a:pt x="11344298" y="2185199"/>
                  <a:pt x="11372985" y="2207192"/>
                </a:cubicBezTo>
                <a:lnTo>
                  <a:pt x="11373462" y="2206714"/>
                </a:lnTo>
                <a:close/>
                <a:moveTo>
                  <a:pt x="778376" y="1602373"/>
                </a:moveTo>
                <a:cubicBezTo>
                  <a:pt x="780288" y="1588508"/>
                  <a:pt x="782679" y="1574642"/>
                  <a:pt x="785069" y="1556474"/>
                </a:cubicBezTo>
                <a:cubicBezTo>
                  <a:pt x="745864" y="1560777"/>
                  <a:pt x="714308" y="1564124"/>
                  <a:pt x="682752" y="1567471"/>
                </a:cubicBezTo>
                <a:cubicBezTo>
                  <a:pt x="682752" y="1577033"/>
                  <a:pt x="682752" y="1586117"/>
                  <a:pt x="682752" y="1595680"/>
                </a:cubicBezTo>
                <a:cubicBezTo>
                  <a:pt x="715264" y="1597592"/>
                  <a:pt x="747298" y="1599026"/>
                  <a:pt x="779810" y="1600939"/>
                </a:cubicBezTo>
                <a:cubicBezTo>
                  <a:pt x="791285" y="1683653"/>
                  <a:pt x="862046" y="1682219"/>
                  <a:pt x="919420" y="1703734"/>
                </a:cubicBezTo>
                <a:cubicBezTo>
                  <a:pt x="915117" y="1619586"/>
                  <a:pt x="891689" y="1603329"/>
                  <a:pt x="778376" y="1602373"/>
                </a:cubicBezTo>
                <a:close/>
                <a:moveTo>
                  <a:pt x="7607330" y="1270560"/>
                </a:moveTo>
                <a:cubicBezTo>
                  <a:pt x="7544697" y="1253347"/>
                  <a:pt x="7483019" y="1242351"/>
                  <a:pt x="7431383" y="1303072"/>
                </a:cubicBezTo>
                <a:cubicBezTo>
                  <a:pt x="7456723" y="1311200"/>
                  <a:pt x="7483019" y="1316459"/>
                  <a:pt x="7506447" y="1310243"/>
                </a:cubicBezTo>
                <a:cubicBezTo>
                  <a:pt x="7541828" y="1300681"/>
                  <a:pt x="7575296" y="1283469"/>
                  <a:pt x="7609720" y="1269603"/>
                </a:cubicBezTo>
                <a:cubicBezTo>
                  <a:pt x="7616892" y="1277731"/>
                  <a:pt x="7623108" y="1292553"/>
                  <a:pt x="7630758" y="1293509"/>
                </a:cubicBezTo>
                <a:cubicBezTo>
                  <a:pt x="7664704" y="1297812"/>
                  <a:pt x="7703910" y="1287294"/>
                  <a:pt x="7732119" y="1301159"/>
                </a:cubicBezTo>
                <a:cubicBezTo>
                  <a:pt x="7801924" y="1335583"/>
                  <a:pt x="7860732" y="1280122"/>
                  <a:pt x="7926235" y="1302115"/>
                </a:cubicBezTo>
                <a:cubicBezTo>
                  <a:pt x="7926235" y="1291597"/>
                  <a:pt x="7925757" y="1281078"/>
                  <a:pt x="7925757" y="1270560"/>
                </a:cubicBezTo>
                <a:cubicBezTo>
                  <a:pt x="7819614" y="1270081"/>
                  <a:pt x="7713950" y="1270081"/>
                  <a:pt x="7607330" y="1270560"/>
                </a:cubicBezTo>
                <a:close/>
                <a:moveTo>
                  <a:pt x="7050801" y="1300203"/>
                </a:moveTo>
                <a:cubicBezTo>
                  <a:pt x="7010161" y="1279166"/>
                  <a:pt x="6950397" y="1282034"/>
                  <a:pt x="6945137" y="1214620"/>
                </a:cubicBezTo>
                <a:cubicBezTo>
                  <a:pt x="6944659" y="1209360"/>
                  <a:pt x="6915972" y="1206014"/>
                  <a:pt x="6900194" y="1202667"/>
                </a:cubicBezTo>
                <a:cubicBezTo>
                  <a:pt x="6898282" y="1202189"/>
                  <a:pt x="6895413" y="1209360"/>
                  <a:pt x="6891110" y="1215576"/>
                </a:cubicBezTo>
                <a:cubicBezTo>
                  <a:pt x="6904497" y="1226573"/>
                  <a:pt x="6917884" y="1237091"/>
                  <a:pt x="6933663" y="1249522"/>
                </a:cubicBezTo>
                <a:cubicBezTo>
                  <a:pt x="6904976" y="1270560"/>
                  <a:pt x="6880113" y="1288250"/>
                  <a:pt x="6854773" y="1306418"/>
                </a:cubicBezTo>
                <a:cubicBezTo>
                  <a:pt x="6864336" y="1299247"/>
                  <a:pt x="6874376" y="1292075"/>
                  <a:pt x="6883938" y="1284903"/>
                </a:cubicBezTo>
                <a:cubicBezTo>
                  <a:pt x="6899238" y="1318849"/>
                  <a:pt x="6914538" y="1352796"/>
                  <a:pt x="6929359" y="1384352"/>
                </a:cubicBezTo>
                <a:cubicBezTo>
                  <a:pt x="6973346" y="1353274"/>
                  <a:pt x="7012552" y="1325543"/>
                  <a:pt x="7051757" y="1297812"/>
                </a:cubicBezTo>
                <a:cubicBezTo>
                  <a:pt x="7067536" y="1307853"/>
                  <a:pt x="7083791" y="1317893"/>
                  <a:pt x="7099569" y="1328412"/>
                </a:cubicBezTo>
                <a:cubicBezTo>
                  <a:pt x="7090963" y="1341321"/>
                  <a:pt x="7082835" y="1354230"/>
                  <a:pt x="7071360" y="1371920"/>
                </a:cubicBezTo>
                <a:cubicBezTo>
                  <a:pt x="7087138" y="1371920"/>
                  <a:pt x="7096701" y="1374789"/>
                  <a:pt x="7101004" y="1371442"/>
                </a:cubicBezTo>
                <a:cubicBezTo>
                  <a:pt x="7146425" y="1335105"/>
                  <a:pt x="7196627" y="1325543"/>
                  <a:pt x="7254479" y="1333193"/>
                </a:cubicBezTo>
                <a:cubicBezTo>
                  <a:pt x="7295597" y="1338930"/>
                  <a:pt x="7338628" y="1335583"/>
                  <a:pt x="7380224" y="1330324"/>
                </a:cubicBezTo>
                <a:cubicBezTo>
                  <a:pt x="7393612" y="1328412"/>
                  <a:pt x="7407955" y="1309765"/>
                  <a:pt x="7415605" y="1295422"/>
                </a:cubicBezTo>
                <a:cubicBezTo>
                  <a:pt x="7418473" y="1290162"/>
                  <a:pt x="7402696" y="1266256"/>
                  <a:pt x="7395524" y="1265778"/>
                </a:cubicBezTo>
                <a:cubicBezTo>
                  <a:pt x="7332412" y="1265300"/>
                  <a:pt x="7268823" y="1264822"/>
                  <a:pt x="7206190" y="1270560"/>
                </a:cubicBezTo>
                <a:cubicBezTo>
                  <a:pt x="7153597" y="1276297"/>
                  <a:pt x="7102438" y="1289684"/>
                  <a:pt x="7050801" y="1300203"/>
                </a:cubicBezTo>
                <a:close/>
                <a:moveTo>
                  <a:pt x="5610233" y="1268647"/>
                </a:moveTo>
                <a:cubicBezTo>
                  <a:pt x="5573418" y="1266735"/>
                  <a:pt x="5536602" y="1264822"/>
                  <a:pt x="5499788" y="1262910"/>
                </a:cubicBezTo>
                <a:cubicBezTo>
                  <a:pt x="5496440" y="1270081"/>
                  <a:pt x="5492616" y="1277253"/>
                  <a:pt x="5489269" y="1284425"/>
                </a:cubicBezTo>
                <a:cubicBezTo>
                  <a:pt x="5510784" y="1300681"/>
                  <a:pt x="5532299" y="1317415"/>
                  <a:pt x="5553815" y="1333671"/>
                </a:cubicBezTo>
                <a:cubicBezTo>
                  <a:pt x="5548555" y="1325065"/>
                  <a:pt x="5543296" y="1316459"/>
                  <a:pt x="5538037" y="1307853"/>
                </a:cubicBezTo>
                <a:cubicBezTo>
                  <a:pt x="5562421" y="1294465"/>
                  <a:pt x="5586805" y="1280600"/>
                  <a:pt x="5611189" y="1267213"/>
                </a:cubicBezTo>
                <a:cubicBezTo>
                  <a:pt x="5611189" y="1292553"/>
                  <a:pt x="5611189" y="1317893"/>
                  <a:pt x="5611189" y="1359011"/>
                </a:cubicBezTo>
                <a:cubicBezTo>
                  <a:pt x="5644657" y="1319328"/>
                  <a:pt x="5666172" y="1293987"/>
                  <a:pt x="5680038" y="1277253"/>
                </a:cubicBezTo>
                <a:cubicBezTo>
                  <a:pt x="5676213" y="1249522"/>
                  <a:pt x="5661870" y="1208404"/>
                  <a:pt x="5670953" y="1201711"/>
                </a:cubicBezTo>
                <a:cubicBezTo>
                  <a:pt x="5703466" y="1179717"/>
                  <a:pt x="5744106" y="1169199"/>
                  <a:pt x="5776618" y="1156768"/>
                </a:cubicBezTo>
                <a:cubicBezTo>
                  <a:pt x="5755581" y="1151030"/>
                  <a:pt x="5729284" y="1143858"/>
                  <a:pt x="5689122" y="1132862"/>
                </a:cubicBezTo>
                <a:cubicBezTo>
                  <a:pt x="5801002" y="1090787"/>
                  <a:pt x="5801002" y="1090787"/>
                  <a:pt x="5787136" y="1061622"/>
                </a:cubicBezTo>
                <a:cubicBezTo>
                  <a:pt x="5748887" y="1058275"/>
                  <a:pt x="5721156" y="1054450"/>
                  <a:pt x="5693425" y="1053016"/>
                </a:cubicBezTo>
                <a:cubicBezTo>
                  <a:pt x="5645614" y="1050625"/>
                  <a:pt x="5596367" y="1043932"/>
                  <a:pt x="5549512" y="1051582"/>
                </a:cubicBezTo>
                <a:cubicBezTo>
                  <a:pt x="5526562" y="1055407"/>
                  <a:pt x="5508393" y="1087440"/>
                  <a:pt x="5496919" y="1097959"/>
                </a:cubicBezTo>
                <a:cubicBezTo>
                  <a:pt x="5474925" y="1070228"/>
                  <a:pt x="5455800" y="1045366"/>
                  <a:pt x="5429026" y="1011898"/>
                </a:cubicBezTo>
                <a:cubicBezTo>
                  <a:pt x="5425201" y="1048235"/>
                  <a:pt x="5422332" y="1072619"/>
                  <a:pt x="5418508" y="1108478"/>
                </a:cubicBezTo>
                <a:cubicBezTo>
                  <a:pt x="5374520" y="1069272"/>
                  <a:pt x="5349659" y="1077400"/>
                  <a:pt x="5341052" y="1140512"/>
                </a:cubicBezTo>
                <a:cubicBezTo>
                  <a:pt x="5381214" y="1146727"/>
                  <a:pt x="5419942" y="1150552"/>
                  <a:pt x="5456757" y="1160114"/>
                </a:cubicBezTo>
                <a:cubicBezTo>
                  <a:pt x="5471579" y="1163939"/>
                  <a:pt x="5481141" y="1183542"/>
                  <a:pt x="5495484" y="1191670"/>
                </a:cubicBezTo>
                <a:cubicBezTo>
                  <a:pt x="5516044" y="1203145"/>
                  <a:pt x="5539471" y="1218923"/>
                  <a:pt x="5560508" y="1217489"/>
                </a:cubicBezTo>
                <a:cubicBezTo>
                  <a:pt x="5576286" y="1216532"/>
                  <a:pt x="5590152" y="1190714"/>
                  <a:pt x="5604974" y="1175414"/>
                </a:cubicBezTo>
                <a:cubicBezTo>
                  <a:pt x="5633183" y="1203623"/>
                  <a:pt x="5635095" y="1220835"/>
                  <a:pt x="5610233" y="1268647"/>
                </a:cubicBezTo>
                <a:close/>
                <a:moveTo>
                  <a:pt x="4365693" y="855075"/>
                </a:moveTo>
                <a:cubicBezTo>
                  <a:pt x="4363780" y="876591"/>
                  <a:pt x="4362824" y="890934"/>
                  <a:pt x="4361389" y="906712"/>
                </a:cubicBezTo>
                <a:cubicBezTo>
                  <a:pt x="4319315" y="885675"/>
                  <a:pt x="4282500" y="867028"/>
                  <a:pt x="4245685" y="848860"/>
                </a:cubicBezTo>
                <a:cubicBezTo>
                  <a:pt x="4242338" y="853641"/>
                  <a:pt x="4238991" y="858900"/>
                  <a:pt x="4235644" y="863681"/>
                </a:cubicBezTo>
                <a:cubicBezTo>
                  <a:pt x="4265288" y="881372"/>
                  <a:pt x="4295409" y="899062"/>
                  <a:pt x="4329355" y="918665"/>
                </a:cubicBezTo>
                <a:cubicBezTo>
                  <a:pt x="4303059" y="1001857"/>
                  <a:pt x="4388642" y="983689"/>
                  <a:pt x="4421632" y="1022895"/>
                </a:cubicBezTo>
                <a:cubicBezTo>
                  <a:pt x="4424979" y="1001379"/>
                  <a:pt x="4426892" y="988470"/>
                  <a:pt x="4428804" y="976039"/>
                </a:cubicBezTo>
                <a:cubicBezTo>
                  <a:pt x="4435020" y="986079"/>
                  <a:pt x="4444582" y="995642"/>
                  <a:pt x="4446973" y="1006639"/>
                </a:cubicBezTo>
                <a:cubicBezTo>
                  <a:pt x="4452232" y="1030066"/>
                  <a:pt x="4453666" y="1053972"/>
                  <a:pt x="4457491" y="1082181"/>
                </a:cubicBezTo>
                <a:cubicBezTo>
                  <a:pt x="4482831" y="1065925"/>
                  <a:pt x="4507215" y="1050625"/>
                  <a:pt x="4535902" y="1032935"/>
                </a:cubicBezTo>
                <a:cubicBezTo>
                  <a:pt x="4523471" y="1018591"/>
                  <a:pt x="4511996" y="1006160"/>
                  <a:pt x="4500043" y="992773"/>
                </a:cubicBezTo>
                <a:cubicBezTo>
                  <a:pt x="4521081" y="977951"/>
                  <a:pt x="4541640" y="963130"/>
                  <a:pt x="4565546" y="945918"/>
                </a:cubicBezTo>
                <a:cubicBezTo>
                  <a:pt x="4581323" y="964086"/>
                  <a:pt x="4605229" y="978908"/>
                  <a:pt x="4609533" y="998989"/>
                </a:cubicBezTo>
                <a:cubicBezTo>
                  <a:pt x="4623398" y="1061622"/>
                  <a:pt x="4671210" y="1057319"/>
                  <a:pt x="4716153" y="1063056"/>
                </a:cubicBezTo>
                <a:cubicBezTo>
                  <a:pt x="4752012" y="1067838"/>
                  <a:pt x="4787870" y="1074053"/>
                  <a:pt x="4823729" y="1079312"/>
                </a:cubicBezTo>
                <a:cubicBezTo>
                  <a:pt x="4823251" y="1086962"/>
                  <a:pt x="4822773" y="1094612"/>
                  <a:pt x="4822295" y="1101784"/>
                </a:cubicBezTo>
                <a:cubicBezTo>
                  <a:pt x="4795998" y="1113737"/>
                  <a:pt x="4770180" y="1126168"/>
                  <a:pt x="4743883" y="1138121"/>
                </a:cubicBezTo>
                <a:cubicBezTo>
                  <a:pt x="4746274" y="1142902"/>
                  <a:pt x="4748665" y="1147683"/>
                  <a:pt x="4750577" y="1152464"/>
                </a:cubicBezTo>
                <a:cubicBezTo>
                  <a:pt x="4795998" y="1148640"/>
                  <a:pt x="4841420" y="1144815"/>
                  <a:pt x="4885884" y="1141468"/>
                </a:cubicBezTo>
                <a:cubicBezTo>
                  <a:pt x="4857197" y="1085050"/>
                  <a:pt x="4865803" y="1068316"/>
                  <a:pt x="4930350" y="1062578"/>
                </a:cubicBezTo>
                <a:cubicBezTo>
                  <a:pt x="4995374" y="1056841"/>
                  <a:pt x="5042229" y="1102262"/>
                  <a:pt x="5013542" y="1161549"/>
                </a:cubicBezTo>
                <a:cubicBezTo>
                  <a:pt x="4977205" y="1237569"/>
                  <a:pt x="5031232" y="1223226"/>
                  <a:pt x="5049879" y="1232788"/>
                </a:cubicBezTo>
                <a:cubicBezTo>
                  <a:pt x="5079044" y="1200754"/>
                  <a:pt x="5098169" y="1163939"/>
                  <a:pt x="5126378" y="1154377"/>
                </a:cubicBezTo>
                <a:cubicBezTo>
                  <a:pt x="5142155" y="1149118"/>
                  <a:pt x="5173233" y="1187845"/>
                  <a:pt x="5197139" y="1206970"/>
                </a:cubicBezTo>
                <a:cubicBezTo>
                  <a:pt x="5228217" y="1187367"/>
                  <a:pt x="5267423" y="1162983"/>
                  <a:pt x="5295153" y="1145771"/>
                </a:cubicBezTo>
                <a:cubicBezTo>
                  <a:pt x="5269813" y="1123777"/>
                  <a:pt x="5241604" y="1099393"/>
                  <a:pt x="5205745" y="1068316"/>
                </a:cubicBezTo>
                <a:cubicBezTo>
                  <a:pt x="5181839" y="1076922"/>
                  <a:pt x="5145024" y="1089831"/>
                  <a:pt x="5118250" y="1099393"/>
                </a:cubicBezTo>
                <a:cubicBezTo>
                  <a:pt x="5086694" y="1063535"/>
                  <a:pt x="5055616" y="1028632"/>
                  <a:pt x="5024539" y="993251"/>
                </a:cubicBezTo>
                <a:cubicBezTo>
                  <a:pt x="5025973" y="987992"/>
                  <a:pt x="5026929" y="982733"/>
                  <a:pt x="5028364" y="977473"/>
                </a:cubicBezTo>
                <a:cubicBezTo>
                  <a:pt x="5064223" y="985601"/>
                  <a:pt x="5100081" y="993729"/>
                  <a:pt x="5143590" y="1003770"/>
                </a:cubicBezTo>
                <a:cubicBezTo>
                  <a:pt x="5166539" y="997554"/>
                  <a:pt x="5200486" y="987992"/>
                  <a:pt x="5242560" y="976039"/>
                </a:cubicBezTo>
                <a:cubicBezTo>
                  <a:pt x="5207179" y="948786"/>
                  <a:pt x="5175146" y="923924"/>
                  <a:pt x="5143112" y="899062"/>
                </a:cubicBezTo>
                <a:cubicBezTo>
                  <a:pt x="5075697" y="959783"/>
                  <a:pt x="5070438" y="957871"/>
                  <a:pt x="5036014" y="848382"/>
                </a:cubicBezTo>
                <a:cubicBezTo>
                  <a:pt x="5017367" y="877069"/>
                  <a:pt x="5003979" y="897150"/>
                  <a:pt x="4989158" y="920099"/>
                </a:cubicBezTo>
                <a:cubicBezTo>
                  <a:pt x="4941346" y="920099"/>
                  <a:pt x="4892100" y="919143"/>
                  <a:pt x="4842376" y="920577"/>
                </a:cubicBezTo>
                <a:cubicBezTo>
                  <a:pt x="4800301" y="921534"/>
                  <a:pt x="4755836" y="912449"/>
                  <a:pt x="4729062" y="964086"/>
                </a:cubicBezTo>
                <a:cubicBezTo>
                  <a:pt x="4723324" y="974605"/>
                  <a:pt x="4681728" y="965999"/>
                  <a:pt x="4656866" y="966477"/>
                </a:cubicBezTo>
                <a:cubicBezTo>
                  <a:pt x="4661169" y="948786"/>
                  <a:pt x="4665472" y="931096"/>
                  <a:pt x="4673122" y="900496"/>
                </a:cubicBezTo>
                <a:cubicBezTo>
                  <a:pt x="4600448" y="893325"/>
                  <a:pt x="4517256" y="884719"/>
                  <a:pt x="4434063" y="876591"/>
                </a:cubicBezTo>
                <a:cubicBezTo>
                  <a:pt x="4433107" y="883284"/>
                  <a:pt x="4432629" y="889978"/>
                  <a:pt x="4431673" y="896671"/>
                </a:cubicBezTo>
                <a:cubicBezTo>
                  <a:pt x="4411114" y="883284"/>
                  <a:pt x="4389598" y="869897"/>
                  <a:pt x="4365693" y="855075"/>
                </a:cubicBezTo>
                <a:close/>
                <a:moveTo>
                  <a:pt x="1281355" y="1518224"/>
                </a:moveTo>
                <a:cubicBezTo>
                  <a:pt x="1316258" y="1505315"/>
                  <a:pt x="1350204" y="1492884"/>
                  <a:pt x="1383673" y="1480453"/>
                </a:cubicBezTo>
                <a:cubicBezTo>
                  <a:pt x="1381282" y="1473760"/>
                  <a:pt x="1378891" y="1466588"/>
                  <a:pt x="1376023" y="1459894"/>
                </a:cubicBezTo>
                <a:cubicBezTo>
                  <a:pt x="1361201" y="1459894"/>
                  <a:pt x="1346857" y="1459894"/>
                  <a:pt x="1331558" y="1459894"/>
                </a:cubicBezTo>
                <a:cubicBezTo>
                  <a:pt x="1340642" y="1422123"/>
                  <a:pt x="1349248" y="1387698"/>
                  <a:pt x="1358810" y="1347058"/>
                </a:cubicBezTo>
                <a:cubicBezTo>
                  <a:pt x="1340642" y="1359968"/>
                  <a:pt x="1328211" y="1369052"/>
                  <a:pt x="1300002" y="1389133"/>
                </a:cubicBezTo>
                <a:cubicBezTo>
                  <a:pt x="1300002" y="1339409"/>
                  <a:pt x="1300002" y="1304984"/>
                  <a:pt x="1300002" y="1278209"/>
                </a:cubicBezTo>
                <a:cubicBezTo>
                  <a:pt x="1191947" y="1258129"/>
                  <a:pt x="1083415" y="1238048"/>
                  <a:pt x="959104" y="1215098"/>
                </a:cubicBezTo>
                <a:cubicBezTo>
                  <a:pt x="974404" y="1243785"/>
                  <a:pt x="990182" y="1264822"/>
                  <a:pt x="996397" y="1287772"/>
                </a:cubicBezTo>
                <a:cubicBezTo>
                  <a:pt x="1005003" y="1321718"/>
                  <a:pt x="1054250" y="1350405"/>
                  <a:pt x="1010263" y="1393914"/>
                </a:cubicBezTo>
                <a:cubicBezTo>
                  <a:pt x="1003091" y="1400608"/>
                  <a:pt x="1011697" y="1432163"/>
                  <a:pt x="1021737" y="1446029"/>
                </a:cubicBezTo>
                <a:cubicBezTo>
                  <a:pt x="1043731" y="1477584"/>
                  <a:pt x="1053771" y="1465153"/>
                  <a:pt x="1095368" y="1459416"/>
                </a:cubicBezTo>
                <a:cubicBezTo>
                  <a:pt x="1153220" y="1451288"/>
                  <a:pt x="1212985" y="1500056"/>
                  <a:pt x="1278487" y="1460372"/>
                </a:cubicBezTo>
                <a:cubicBezTo>
                  <a:pt x="1279443" y="1480453"/>
                  <a:pt x="1280399" y="1497665"/>
                  <a:pt x="1281355" y="1518224"/>
                </a:cubicBezTo>
                <a:close/>
                <a:moveTo>
                  <a:pt x="6224136" y="1033413"/>
                </a:moveTo>
                <a:cubicBezTo>
                  <a:pt x="6117515" y="983211"/>
                  <a:pt x="6029064" y="994207"/>
                  <a:pt x="5978861" y="1059232"/>
                </a:cubicBezTo>
                <a:cubicBezTo>
                  <a:pt x="5971212" y="1044410"/>
                  <a:pt x="5964040" y="1030544"/>
                  <a:pt x="5964040" y="1031023"/>
                </a:cubicBezTo>
                <a:cubicBezTo>
                  <a:pt x="5931528" y="1048713"/>
                  <a:pt x="5901406" y="1064013"/>
                  <a:pt x="5872241" y="1080747"/>
                </a:cubicBezTo>
                <a:cubicBezTo>
                  <a:pt x="5861244" y="1086962"/>
                  <a:pt x="5842120" y="1097481"/>
                  <a:pt x="5843076" y="1102740"/>
                </a:cubicBezTo>
                <a:cubicBezTo>
                  <a:pt x="5845466" y="1115649"/>
                  <a:pt x="5855507" y="1129993"/>
                  <a:pt x="5866504" y="1138121"/>
                </a:cubicBezTo>
                <a:cubicBezTo>
                  <a:pt x="5917184" y="1177327"/>
                  <a:pt x="5974558" y="1184498"/>
                  <a:pt x="6037670" y="1179239"/>
                </a:cubicBezTo>
                <a:cubicBezTo>
                  <a:pt x="6124687" y="1171589"/>
                  <a:pt x="6165805" y="1117562"/>
                  <a:pt x="6134250" y="1041063"/>
                </a:cubicBezTo>
                <a:cubicBezTo>
                  <a:pt x="6159590" y="1039151"/>
                  <a:pt x="6184452" y="1036760"/>
                  <a:pt x="6224136" y="1033413"/>
                </a:cubicBezTo>
                <a:close/>
                <a:moveTo>
                  <a:pt x="1547667" y="740805"/>
                </a:moveTo>
                <a:cubicBezTo>
                  <a:pt x="1555317" y="714509"/>
                  <a:pt x="1595957" y="662394"/>
                  <a:pt x="1499377" y="653788"/>
                </a:cubicBezTo>
                <a:cubicBezTo>
                  <a:pt x="1477862" y="651875"/>
                  <a:pt x="1459215" y="620319"/>
                  <a:pt x="1439134" y="603107"/>
                </a:cubicBezTo>
                <a:cubicBezTo>
                  <a:pt x="1423834" y="590198"/>
                  <a:pt x="1408535" y="578245"/>
                  <a:pt x="1392757" y="565814"/>
                </a:cubicBezTo>
                <a:cubicBezTo>
                  <a:pt x="1389410" y="570117"/>
                  <a:pt x="1385585" y="573942"/>
                  <a:pt x="1382238" y="578245"/>
                </a:cubicBezTo>
                <a:cubicBezTo>
                  <a:pt x="1393235" y="599760"/>
                  <a:pt x="1404710" y="621276"/>
                  <a:pt x="1415706" y="643269"/>
                </a:cubicBezTo>
                <a:cubicBezTo>
                  <a:pt x="1380804" y="661916"/>
                  <a:pt x="1332992" y="672434"/>
                  <a:pt x="1321517" y="698731"/>
                </a:cubicBezTo>
                <a:cubicBezTo>
                  <a:pt x="1308130" y="728852"/>
                  <a:pt x="1327255" y="772839"/>
                  <a:pt x="1332036" y="807263"/>
                </a:cubicBezTo>
                <a:cubicBezTo>
                  <a:pt x="1396104" y="787183"/>
                  <a:pt x="1461606" y="767102"/>
                  <a:pt x="1547667" y="740805"/>
                </a:cubicBezTo>
                <a:close/>
                <a:moveTo>
                  <a:pt x="6431639" y="1320284"/>
                </a:moveTo>
                <a:cubicBezTo>
                  <a:pt x="6433551" y="1333193"/>
                  <a:pt x="6436420" y="1353752"/>
                  <a:pt x="6436420" y="1354230"/>
                </a:cubicBezTo>
                <a:cubicBezTo>
                  <a:pt x="6561687" y="1354230"/>
                  <a:pt x="6682172" y="1354230"/>
                  <a:pt x="6801224" y="1354230"/>
                </a:cubicBezTo>
                <a:cubicBezTo>
                  <a:pt x="6787358" y="1347536"/>
                  <a:pt x="6771581" y="1339409"/>
                  <a:pt x="6740981" y="1324109"/>
                </a:cubicBezTo>
                <a:cubicBezTo>
                  <a:pt x="6776362" y="1320284"/>
                  <a:pt x="6794052" y="1318371"/>
                  <a:pt x="6816045" y="1315503"/>
                </a:cubicBezTo>
                <a:cubicBezTo>
                  <a:pt x="6810308" y="1289684"/>
                  <a:pt x="6805527" y="1268169"/>
                  <a:pt x="6802658" y="1255738"/>
                </a:cubicBezTo>
                <a:cubicBezTo>
                  <a:pt x="6676435" y="1278209"/>
                  <a:pt x="6556906" y="1298769"/>
                  <a:pt x="6431639" y="1320284"/>
                </a:cubicBezTo>
                <a:close/>
                <a:moveTo>
                  <a:pt x="726739" y="1418776"/>
                </a:moveTo>
                <a:cubicBezTo>
                  <a:pt x="847225" y="1459416"/>
                  <a:pt x="847225" y="1459416"/>
                  <a:pt x="885952" y="1394392"/>
                </a:cubicBezTo>
                <a:cubicBezTo>
                  <a:pt x="908902" y="1401086"/>
                  <a:pt x="931373" y="1407301"/>
                  <a:pt x="953845" y="1413517"/>
                </a:cubicBezTo>
                <a:cubicBezTo>
                  <a:pt x="955279" y="1406823"/>
                  <a:pt x="957192" y="1400129"/>
                  <a:pt x="958626" y="1393436"/>
                </a:cubicBezTo>
                <a:cubicBezTo>
                  <a:pt x="871130" y="1329846"/>
                  <a:pt x="772638" y="1339887"/>
                  <a:pt x="666974" y="1356143"/>
                </a:cubicBezTo>
                <a:cubicBezTo>
                  <a:pt x="717655" y="1385786"/>
                  <a:pt x="614381" y="1449376"/>
                  <a:pt x="701877" y="1472325"/>
                </a:cubicBezTo>
                <a:cubicBezTo>
                  <a:pt x="710483" y="1454635"/>
                  <a:pt x="718611" y="1436944"/>
                  <a:pt x="726739" y="1418776"/>
                </a:cubicBezTo>
                <a:close/>
                <a:moveTo>
                  <a:pt x="5404164" y="1602373"/>
                </a:moveTo>
                <a:cubicBezTo>
                  <a:pt x="5359699" y="1580380"/>
                  <a:pt x="5321450" y="1561255"/>
                  <a:pt x="5283678" y="1542130"/>
                </a:cubicBezTo>
                <a:cubicBezTo>
                  <a:pt x="5292284" y="1535915"/>
                  <a:pt x="5300891" y="1529699"/>
                  <a:pt x="5309019" y="1523484"/>
                </a:cubicBezTo>
                <a:cubicBezTo>
                  <a:pt x="5306150" y="1518224"/>
                  <a:pt x="5302803" y="1513443"/>
                  <a:pt x="5299934" y="1508184"/>
                </a:cubicBezTo>
                <a:cubicBezTo>
                  <a:pt x="5265510" y="1525874"/>
                  <a:pt x="5232042" y="1553605"/>
                  <a:pt x="5195705" y="1558386"/>
                </a:cubicBezTo>
                <a:cubicBezTo>
                  <a:pt x="5160324" y="1563646"/>
                  <a:pt x="5121597" y="1545955"/>
                  <a:pt x="5083825" y="1537827"/>
                </a:cubicBezTo>
                <a:cubicBezTo>
                  <a:pt x="5082869" y="1544521"/>
                  <a:pt x="5081913" y="1551215"/>
                  <a:pt x="5080957" y="1557908"/>
                </a:cubicBezTo>
                <a:cubicBezTo>
                  <a:pt x="5118250" y="1562689"/>
                  <a:pt x="5157934" y="1561255"/>
                  <a:pt x="5192358" y="1574164"/>
                </a:cubicBezTo>
                <a:cubicBezTo>
                  <a:pt x="5221045" y="1585161"/>
                  <a:pt x="5248298" y="1609067"/>
                  <a:pt x="5266466" y="1634407"/>
                </a:cubicBezTo>
                <a:cubicBezTo>
                  <a:pt x="5273638" y="1644448"/>
                  <a:pt x="5254035" y="1673613"/>
                  <a:pt x="5245429" y="1697519"/>
                </a:cubicBezTo>
                <a:cubicBezTo>
                  <a:pt x="5279854" y="1697519"/>
                  <a:pt x="5318581" y="1697519"/>
                  <a:pt x="5351571" y="1697519"/>
                </a:cubicBezTo>
                <a:cubicBezTo>
                  <a:pt x="5332446" y="1676960"/>
                  <a:pt x="5313322" y="1655922"/>
                  <a:pt x="5279376" y="1619107"/>
                </a:cubicBezTo>
                <a:cubicBezTo>
                  <a:pt x="5325753" y="1613848"/>
                  <a:pt x="5355396" y="1609545"/>
                  <a:pt x="5404164" y="1602373"/>
                </a:cubicBezTo>
                <a:close/>
                <a:moveTo>
                  <a:pt x="9282654" y="1199320"/>
                </a:moveTo>
                <a:cubicBezTo>
                  <a:pt x="9241058" y="1190236"/>
                  <a:pt x="9200896" y="1182108"/>
                  <a:pt x="9160734" y="1173502"/>
                </a:cubicBezTo>
                <a:cubicBezTo>
                  <a:pt x="9154519" y="1200754"/>
                  <a:pt x="9148781" y="1225138"/>
                  <a:pt x="9144956" y="1239960"/>
                </a:cubicBezTo>
                <a:cubicBezTo>
                  <a:pt x="9192290" y="1241873"/>
                  <a:pt x="9246317" y="1260519"/>
                  <a:pt x="9278351" y="1241394"/>
                </a:cubicBezTo>
                <a:cubicBezTo>
                  <a:pt x="9309428" y="1222748"/>
                  <a:pt x="9318035" y="1165852"/>
                  <a:pt x="9336204" y="1126646"/>
                </a:cubicBezTo>
                <a:cubicBezTo>
                  <a:pt x="9306082" y="1126646"/>
                  <a:pt x="9281698" y="1126646"/>
                  <a:pt x="9247752" y="1126646"/>
                </a:cubicBezTo>
                <a:cubicBezTo>
                  <a:pt x="9261617" y="1155811"/>
                  <a:pt x="9271658" y="1176849"/>
                  <a:pt x="9282654" y="1199320"/>
                </a:cubicBezTo>
                <a:close/>
                <a:moveTo>
                  <a:pt x="8153819" y="1272472"/>
                </a:moveTo>
                <a:cubicBezTo>
                  <a:pt x="8257092" y="1318849"/>
                  <a:pt x="8296776" y="1310721"/>
                  <a:pt x="8327376" y="1251913"/>
                </a:cubicBezTo>
                <a:cubicBezTo>
                  <a:pt x="8306816" y="1248088"/>
                  <a:pt x="8283388" y="1239960"/>
                  <a:pt x="8260917" y="1240438"/>
                </a:cubicBezTo>
                <a:cubicBezTo>
                  <a:pt x="8205456" y="1241394"/>
                  <a:pt x="8169597" y="1156768"/>
                  <a:pt x="8097879" y="1209839"/>
                </a:cubicBezTo>
                <a:cubicBezTo>
                  <a:pt x="8122741" y="1217967"/>
                  <a:pt x="8143300" y="1224660"/>
                  <a:pt x="8165772" y="1231832"/>
                </a:cubicBezTo>
                <a:cubicBezTo>
                  <a:pt x="8161946" y="1244263"/>
                  <a:pt x="8158122" y="1257172"/>
                  <a:pt x="8153819" y="1272472"/>
                </a:cubicBezTo>
                <a:close/>
                <a:moveTo>
                  <a:pt x="5988424" y="1398695"/>
                </a:moveTo>
                <a:cubicBezTo>
                  <a:pt x="6052492" y="1370964"/>
                  <a:pt x="6100781" y="1349927"/>
                  <a:pt x="6148593" y="1328890"/>
                </a:cubicBezTo>
                <a:cubicBezTo>
                  <a:pt x="6147637" y="1326021"/>
                  <a:pt x="6146680" y="1323631"/>
                  <a:pt x="6145724" y="1320762"/>
                </a:cubicBezTo>
                <a:cubicBezTo>
                  <a:pt x="6109866" y="1325065"/>
                  <a:pt x="6074007" y="1329846"/>
                  <a:pt x="6039583" y="1334149"/>
                </a:cubicBezTo>
                <a:cubicBezTo>
                  <a:pt x="6028108" y="1308809"/>
                  <a:pt x="6018545" y="1287294"/>
                  <a:pt x="6004680" y="1256216"/>
                </a:cubicBezTo>
                <a:cubicBezTo>
                  <a:pt x="6001333" y="1289206"/>
                  <a:pt x="5998943" y="1310243"/>
                  <a:pt x="5996552" y="1334149"/>
                </a:cubicBezTo>
                <a:cubicBezTo>
                  <a:pt x="5978383" y="1320762"/>
                  <a:pt x="5965952" y="1311200"/>
                  <a:pt x="5953521" y="1302115"/>
                </a:cubicBezTo>
                <a:cubicBezTo>
                  <a:pt x="5948740" y="1305462"/>
                  <a:pt x="5943480" y="1309287"/>
                  <a:pt x="5938699" y="1312634"/>
                </a:cubicBezTo>
                <a:cubicBezTo>
                  <a:pt x="5956390" y="1343712"/>
                  <a:pt x="5974558" y="1375267"/>
                  <a:pt x="5988424" y="1398695"/>
                </a:cubicBezTo>
                <a:close/>
                <a:moveTo>
                  <a:pt x="658368" y="1736246"/>
                </a:moveTo>
                <a:cubicBezTo>
                  <a:pt x="675102" y="1641101"/>
                  <a:pt x="616772" y="1578467"/>
                  <a:pt x="547445" y="1605242"/>
                </a:cubicBezTo>
                <a:cubicBezTo>
                  <a:pt x="586172" y="1651141"/>
                  <a:pt x="622509" y="1693694"/>
                  <a:pt x="658368" y="1736246"/>
                </a:cubicBezTo>
                <a:close/>
                <a:moveTo>
                  <a:pt x="4680772" y="1067360"/>
                </a:moveTo>
                <a:cubicBezTo>
                  <a:pt x="4610489" y="1134774"/>
                  <a:pt x="4557896" y="1127602"/>
                  <a:pt x="4537815" y="1064491"/>
                </a:cubicBezTo>
                <a:cubicBezTo>
                  <a:pt x="4530165" y="1076922"/>
                  <a:pt x="4523471" y="1088875"/>
                  <a:pt x="4509128" y="1113259"/>
                </a:cubicBezTo>
                <a:cubicBezTo>
                  <a:pt x="4560286" y="1124734"/>
                  <a:pt x="4602839" y="1135730"/>
                  <a:pt x="4645391" y="1142902"/>
                </a:cubicBezTo>
                <a:cubicBezTo>
                  <a:pt x="4661169" y="1145771"/>
                  <a:pt x="4678381" y="1140512"/>
                  <a:pt x="4695115" y="1139077"/>
                </a:cubicBezTo>
                <a:cubicBezTo>
                  <a:pt x="4691769" y="1119474"/>
                  <a:pt x="4687466" y="1100350"/>
                  <a:pt x="4680772" y="1067360"/>
                </a:cubicBezTo>
                <a:close/>
                <a:moveTo>
                  <a:pt x="1002135" y="2163683"/>
                </a:moveTo>
                <a:cubicBezTo>
                  <a:pt x="1019347" y="2199064"/>
                  <a:pt x="1037037" y="2235879"/>
                  <a:pt x="1055206" y="2272216"/>
                </a:cubicBezTo>
                <a:cubicBezTo>
                  <a:pt x="1037515" y="2200977"/>
                  <a:pt x="1085805" y="2172768"/>
                  <a:pt x="1132183" y="2144081"/>
                </a:cubicBezTo>
                <a:cubicBezTo>
                  <a:pt x="1128836" y="2136909"/>
                  <a:pt x="1125489" y="2130215"/>
                  <a:pt x="1122142" y="2123043"/>
                </a:cubicBezTo>
                <a:cubicBezTo>
                  <a:pt x="1081980" y="2136909"/>
                  <a:pt x="1041340" y="2150774"/>
                  <a:pt x="1002135" y="2163683"/>
                </a:cubicBezTo>
                <a:close/>
                <a:moveTo>
                  <a:pt x="8027117" y="1326977"/>
                </a:moveTo>
                <a:cubicBezTo>
                  <a:pt x="8062020" y="1317415"/>
                  <a:pt x="8090707" y="1309765"/>
                  <a:pt x="8119394" y="1301637"/>
                </a:cubicBezTo>
                <a:cubicBezTo>
                  <a:pt x="8103616" y="1271994"/>
                  <a:pt x="8087360" y="1242829"/>
                  <a:pt x="8071583" y="1213185"/>
                </a:cubicBezTo>
                <a:cubicBezTo>
                  <a:pt x="8065845" y="1216054"/>
                  <a:pt x="8059630" y="1218923"/>
                  <a:pt x="8053892" y="1221792"/>
                </a:cubicBezTo>
                <a:cubicBezTo>
                  <a:pt x="8045764" y="1251435"/>
                  <a:pt x="8038592" y="1281078"/>
                  <a:pt x="8027117" y="1326977"/>
                </a:cubicBezTo>
                <a:close/>
                <a:moveTo>
                  <a:pt x="10083979" y="2026942"/>
                </a:moveTo>
                <a:cubicBezTo>
                  <a:pt x="10083979" y="1981042"/>
                  <a:pt x="10083979" y="1944227"/>
                  <a:pt x="10083979" y="1893547"/>
                </a:cubicBezTo>
                <a:cubicBezTo>
                  <a:pt x="10051945" y="1937056"/>
                  <a:pt x="10027561" y="1970046"/>
                  <a:pt x="9999352" y="2008773"/>
                </a:cubicBezTo>
                <a:cubicBezTo>
                  <a:pt x="10033777" y="2016423"/>
                  <a:pt x="10058161" y="2021682"/>
                  <a:pt x="10083979" y="2026942"/>
                </a:cubicBezTo>
                <a:close/>
                <a:moveTo>
                  <a:pt x="5966430" y="1629148"/>
                </a:moveTo>
                <a:cubicBezTo>
                  <a:pt x="5966908" y="1623889"/>
                  <a:pt x="5967386" y="1618629"/>
                  <a:pt x="5967865" y="1613370"/>
                </a:cubicBezTo>
                <a:cubicBezTo>
                  <a:pt x="5936787" y="1602373"/>
                  <a:pt x="5905710" y="1591855"/>
                  <a:pt x="5871763" y="1579902"/>
                </a:cubicBezTo>
                <a:cubicBezTo>
                  <a:pt x="5863157" y="1595201"/>
                  <a:pt x="5854551" y="1610501"/>
                  <a:pt x="5843554" y="1629148"/>
                </a:cubicBezTo>
                <a:cubicBezTo>
                  <a:pt x="5888497" y="1629148"/>
                  <a:pt x="5927703" y="1629148"/>
                  <a:pt x="5966430" y="1629148"/>
                </a:cubicBezTo>
                <a:close/>
                <a:moveTo>
                  <a:pt x="1439134" y="1554083"/>
                </a:moveTo>
                <a:cubicBezTo>
                  <a:pt x="1441525" y="1561733"/>
                  <a:pt x="1443915" y="1568905"/>
                  <a:pt x="1446306" y="1576555"/>
                </a:cubicBezTo>
                <a:cubicBezTo>
                  <a:pt x="1481687" y="1565558"/>
                  <a:pt x="1517067" y="1555040"/>
                  <a:pt x="1562010" y="1541174"/>
                </a:cubicBezTo>
                <a:cubicBezTo>
                  <a:pt x="1490771" y="1463241"/>
                  <a:pt x="1482165" y="1572252"/>
                  <a:pt x="1439134" y="1554083"/>
                </a:cubicBezTo>
                <a:close/>
                <a:moveTo>
                  <a:pt x="5802914" y="977473"/>
                </a:moveTo>
                <a:cubicBezTo>
                  <a:pt x="5829689" y="989904"/>
                  <a:pt x="5854551" y="1007117"/>
                  <a:pt x="5858854" y="1002814"/>
                </a:cubicBezTo>
                <a:cubicBezTo>
                  <a:pt x="5877979" y="983689"/>
                  <a:pt x="5890888" y="958827"/>
                  <a:pt x="5906188" y="936355"/>
                </a:cubicBezTo>
                <a:cubicBezTo>
                  <a:pt x="5900450" y="931574"/>
                  <a:pt x="5895191" y="926793"/>
                  <a:pt x="5889454" y="922490"/>
                </a:cubicBezTo>
                <a:cubicBezTo>
                  <a:pt x="5865548" y="937790"/>
                  <a:pt x="5841164" y="953089"/>
                  <a:pt x="5802914" y="977473"/>
                </a:cubicBezTo>
                <a:close/>
                <a:moveTo>
                  <a:pt x="983010" y="1707559"/>
                </a:moveTo>
                <a:cubicBezTo>
                  <a:pt x="979663" y="1717121"/>
                  <a:pt x="976316" y="1726684"/>
                  <a:pt x="972491" y="1736246"/>
                </a:cubicBezTo>
                <a:cubicBezTo>
                  <a:pt x="1013609" y="1735290"/>
                  <a:pt x="1025084" y="1818482"/>
                  <a:pt x="1098714" y="1755371"/>
                </a:cubicBezTo>
                <a:cubicBezTo>
                  <a:pt x="1054250" y="1736724"/>
                  <a:pt x="1018869" y="1722381"/>
                  <a:pt x="983010" y="1707559"/>
                </a:cubicBezTo>
                <a:close/>
                <a:moveTo>
                  <a:pt x="10705055" y="2201455"/>
                </a:moveTo>
                <a:cubicBezTo>
                  <a:pt x="10681149" y="2235401"/>
                  <a:pt x="10663457" y="2260263"/>
                  <a:pt x="10637161" y="2297556"/>
                </a:cubicBezTo>
                <a:cubicBezTo>
                  <a:pt x="10683539" y="2282257"/>
                  <a:pt x="10729916" y="2294688"/>
                  <a:pt x="10730872" y="2241617"/>
                </a:cubicBezTo>
                <a:cubicBezTo>
                  <a:pt x="10731351" y="2225839"/>
                  <a:pt x="10710792" y="2210061"/>
                  <a:pt x="10705055" y="2201455"/>
                </a:cubicBezTo>
                <a:close/>
              </a:path>
            </a:pathLst>
          </a:custGeom>
          <a:solidFill>
            <a:srgbClr val="000000"/>
          </a:solidFill>
          <a:ln w="4781"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7F5E77A8-B031-4A0D-9B9C-9117E608FCAE}"/>
              </a:ext>
            </a:extLst>
          </p:cNvPr>
          <p:cNvSpPr/>
          <p:nvPr/>
        </p:nvSpPr>
        <p:spPr>
          <a:xfrm>
            <a:off x="6096000" y="696760"/>
            <a:ext cx="5013802" cy="1592421"/>
          </a:xfrm>
          <a:custGeom>
            <a:avLst/>
            <a:gdLst>
              <a:gd name="connsiteX0" fmla="*/ 2956186 w 12186866"/>
              <a:gd name="connsiteY0" fmla="*/ 3699625 h 3870639"/>
              <a:gd name="connsiteX1" fmla="*/ 2924358 w 12186866"/>
              <a:gd name="connsiteY1" fmla="*/ 3657530 h 3870639"/>
              <a:gd name="connsiteX2" fmla="*/ 2874051 w 12186866"/>
              <a:gd name="connsiteY2" fmla="*/ 3640590 h 3870639"/>
              <a:gd name="connsiteX3" fmla="*/ 2820662 w 12186866"/>
              <a:gd name="connsiteY3" fmla="*/ 3662151 h 3870639"/>
              <a:gd name="connsiteX4" fmla="*/ 2760601 w 12186866"/>
              <a:gd name="connsiteY4" fmla="*/ 3632890 h 3870639"/>
              <a:gd name="connsiteX5" fmla="*/ 2749820 w 12186866"/>
              <a:gd name="connsiteY5" fmla="*/ 3614409 h 3870639"/>
              <a:gd name="connsiteX6" fmla="*/ 2695406 w 12186866"/>
              <a:gd name="connsiteY6" fmla="*/ 3645210 h 3870639"/>
              <a:gd name="connsiteX7" fmla="*/ 2405878 w 12186866"/>
              <a:gd name="connsiteY7" fmla="*/ 3547161 h 3870639"/>
              <a:gd name="connsiteX8" fmla="*/ 2346329 w 12186866"/>
              <a:gd name="connsiteY8" fmla="*/ 3487613 h 3870639"/>
              <a:gd name="connsiteX9" fmla="*/ 2325796 w 12186866"/>
              <a:gd name="connsiteY9" fmla="*/ 3516873 h 3870639"/>
              <a:gd name="connsiteX10" fmla="*/ 2276514 w 12186866"/>
              <a:gd name="connsiteY10" fmla="*/ 3474265 h 3870639"/>
              <a:gd name="connsiteX11" fmla="*/ 2240067 w 12186866"/>
              <a:gd name="connsiteY11" fmla="*/ 3459892 h 3870639"/>
              <a:gd name="connsiteX12" fmla="*/ 2161524 w 12186866"/>
              <a:gd name="connsiteY12" fmla="*/ 3460405 h 3870639"/>
              <a:gd name="connsiteX13" fmla="*/ 1975693 w 12186866"/>
              <a:gd name="connsiteY13" fmla="*/ 3388537 h 3870639"/>
              <a:gd name="connsiteX14" fmla="*/ 1952079 w 12186866"/>
              <a:gd name="connsiteY14" fmla="*/ 3384943 h 3870639"/>
              <a:gd name="connsiteX15" fmla="*/ 1892530 w 12186866"/>
              <a:gd name="connsiteY15" fmla="*/ 3337715 h 3870639"/>
              <a:gd name="connsiteX16" fmla="*/ 1837089 w 12186866"/>
              <a:gd name="connsiteY16" fmla="*/ 3307941 h 3870639"/>
              <a:gd name="connsiteX17" fmla="*/ 1767273 w 12186866"/>
              <a:gd name="connsiteY17" fmla="*/ 3292540 h 3870639"/>
              <a:gd name="connsiteX18" fmla="*/ 1740580 w 12186866"/>
              <a:gd name="connsiteY18" fmla="*/ 3331555 h 3870639"/>
              <a:gd name="connsiteX19" fmla="*/ 1678978 w 12186866"/>
              <a:gd name="connsiteY19" fmla="*/ 3304347 h 3870639"/>
              <a:gd name="connsiteX20" fmla="*/ 1749820 w 12186866"/>
              <a:gd name="connsiteY20" fmla="*/ 3260713 h 3870639"/>
              <a:gd name="connsiteX21" fmla="*/ 1723126 w 12186866"/>
              <a:gd name="connsiteY21" fmla="*/ 3253526 h 3870639"/>
              <a:gd name="connsiteX22" fmla="*/ 1586575 w 12186866"/>
              <a:gd name="connsiteY22" fmla="*/ 3217078 h 3870639"/>
              <a:gd name="connsiteX23" fmla="*/ 1430518 w 12186866"/>
              <a:gd name="connsiteY23" fmla="*/ 3157530 h 3870639"/>
              <a:gd name="connsiteX24" fmla="*/ 1425897 w 12186866"/>
              <a:gd name="connsiteY24" fmla="*/ 3152910 h 3870639"/>
              <a:gd name="connsiteX25" fmla="*/ 1387910 w 12186866"/>
              <a:gd name="connsiteY25" fmla="*/ 3065128 h 3870639"/>
              <a:gd name="connsiteX26" fmla="*/ 1349922 w 12186866"/>
              <a:gd name="connsiteY26" fmla="*/ 3122109 h 3870639"/>
              <a:gd name="connsiteX27" fmla="*/ 1219532 w 12186866"/>
              <a:gd name="connsiteY27" fmla="*/ 3053834 h 3870639"/>
              <a:gd name="connsiteX28" fmla="*/ 1037294 w 12186866"/>
              <a:gd name="connsiteY28" fmla="*/ 2959378 h 3870639"/>
              <a:gd name="connsiteX29" fmla="*/ 1033187 w 12186866"/>
              <a:gd name="connsiteY29" fmla="*/ 2922417 h 3870639"/>
              <a:gd name="connsiteX30" fmla="*/ 921277 w 12186866"/>
              <a:gd name="connsiteY30" fmla="*/ 2960918 h 3870639"/>
              <a:gd name="connsiteX31" fmla="*/ 871996 w 12186866"/>
              <a:gd name="connsiteY31" fmla="*/ 2839768 h 3870639"/>
              <a:gd name="connsiteX32" fmla="*/ 978259 w 12186866"/>
              <a:gd name="connsiteY32" fmla="*/ 2808967 h 3870639"/>
              <a:gd name="connsiteX33" fmla="*/ 661010 w 12186866"/>
              <a:gd name="connsiteY33" fmla="*/ 2665743 h 3870639"/>
              <a:gd name="connsiteX34" fmla="*/ 548587 w 12186866"/>
              <a:gd name="connsiteY34" fmla="*/ 2721698 h 3870639"/>
              <a:gd name="connsiteX35" fmla="*/ 411523 w 12186866"/>
              <a:gd name="connsiteY35" fmla="*/ 2767386 h 3870639"/>
              <a:gd name="connsiteX36" fmla="*/ 327334 w 12186866"/>
              <a:gd name="connsiteY36" fmla="*/ 2868002 h 3870639"/>
              <a:gd name="connsiteX37" fmla="*/ 227745 w 12186866"/>
              <a:gd name="connsiteY37" fmla="*/ 2797160 h 3870639"/>
              <a:gd name="connsiteX38" fmla="*/ 153823 w 12186866"/>
              <a:gd name="connsiteY38" fmla="*/ 2675497 h 3870639"/>
              <a:gd name="connsiteX39" fmla="*/ 139449 w 12186866"/>
              <a:gd name="connsiteY39" fmla="*/ 2644183 h 3870639"/>
              <a:gd name="connsiteX40" fmla="*/ 335034 w 12186866"/>
              <a:gd name="connsiteY40" fmla="*/ 2335148 h 3870639"/>
              <a:gd name="connsiteX41" fmla="*/ 103515 w 12186866"/>
              <a:gd name="connsiteY41" fmla="*/ 2399316 h 3870639"/>
              <a:gd name="connsiteX42" fmla="*/ 10599 w 12186866"/>
              <a:gd name="connsiteY42" fmla="*/ 2369542 h 3870639"/>
              <a:gd name="connsiteX43" fmla="*/ 14192 w 12186866"/>
              <a:gd name="connsiteY43" fmla="*/ 2268926 h 3870639"/>
              <a:gd name="connsiteX44" fmla="*/ 137396 w 12186866"/>
              <a:gd name="connsiteY44" fmla="*/ 2166256 h 3870639"/>
              <a:gd name="connsiteX45" fmla="*/ 96841 w 12186866"/>
              <a:gd name="connsiteY45" fmla="*/ 2142129 h 3870639"/>
              <a:gd name="connsiteX46" fmla="*/ 72714 w 12186866"/>
              <a:gd name="connsiteY46" fmla="*/ 2100548 h 3870639"/>
              <a:gd name="connsiteX47" fmla="*/ 41400 w 12186866"/>
              <a:gd name="connsiteY47" fmla="*/ 2042026 h 3870639"/>
              <a:gd name="connsiteX48" fmla="*/ 289860 w 12186866"/>
              <a:gd name="connsiteY48" fmla="*/ 2000445 h 3870639"/>
              <a:gd name="connsiteX49" fmla="*/ 285753 w 12186866"/>
              <a:gd name="connsiteY49" fmla="*/ 1913176 h 3870639"/>
              <a:gd name="connsiteX50" fmla="*/ 356595 w 12186866"/>
              <a:gd name="connsiteY50" fmla="*/ 1849521 h 3870639"/>
              <a:gd name="connsiteX51" fmla="*/ 476205 w 12186866"/>
              <a:gd name="connsiteY51" fmla="*/ 1702190 h 3870639"/>
              <a:gd name="connsiteX52" fmla="*/ 523433 w 12186866"/>
              <a:gd name="connsiteY52" fmla="*/ 1653935 h 3870639"/>
              <a:gd name="connsiteX53" fmla="*/ 727745 w 12186866"/>
              <a:gd name="connsiteY53" fmla="*/ 1388535 h 3870639"/>
              <a:gd name="connsiteX54" fmla="*/ 768813 w 12186866"/>
              <a:gd name="connsiteY54" fmla="*/ 1293566 h 3870639"/>
              <a:gd name="connsiteX55" fmla="*/ 825794 w 12186866"/>
              <a:gd name="connsiteY55" fmla="*/ 1283812 h 3870639"/>
              <a:gd name="connsiteX56" fmla="*/ 976205 w 12186866"/>
              <a:gd name="connsiteY56" fmla="*/ 1098494 h 3870639"/>
              <a:gd name="connsiteX57" fmla="*/ 1108649 w 12186866"/>
              <a:gd name="connsiteY57" fmla="*/ 999417 h 3870639"/>
              <a:gd name="connsiteX58" fmla="*/ 1279080 w 12186866"/>
              <a:gd name="connsiteY58" fmla="*/ 864920 h 3870639"/>
              <a:gd name="connsiteX59" fmla="*/ 1550641 w 12186866"/>
              <a:gd name="connsiteY59" fmla="*/ 789972 h 3870639"/>
              <a:gd name="connsiteX60" fmla="*/ 1657417 w 12186866"/>
              <a:gd name="connsiteY60" fmla="*/ 899315 h 3870639"/>
              <a:gd name="connsiteX61" fmla="*/ 1765734 w 12186866"/>
              <a:gd name="connsiteY61" fmla="*/ 1154962 h 3870639"/>
              <a:gd name="connsiteX62" fmla="*/ 1896637 w 12186866"/>
              <a:gd name="connsiteY62" fmla="*/ 1312559 h 3870639"/>
              <a:gd name="connsiteX63" fmla="*/ 1944378 w 12186866"/>
              <a:gd name="connsiteY63" fmla="*/ 1338227 h 3870639"/>
              <a:gd name="connsiteX64" fmla="*/ 2040888 w 12186866"/>
              <a:gd name="connsiteY64" fmla="*/ 1384428 h 3870639"/>
              <a:gd name="connsiteX65" fmla="*/ 2238527 w 12186866"/>
              <a:gd name="connsiteY65" fmla="*/ 1527652 h 3870639"/>
              <a:gd name="connsiteX66" fmla="*/ 2406904 w 12186866"/>
              <a:gd name="connsiteY66" fmla="*/ 1668822 h 3870639"/>
              <a:gd name="connsiteX67" fmla="*/ 2713886 w 12186866"/>
              <a:gd name="connsiteY67" fmla="*/ 1863381 h 3870639"/>
              <a:gd name="connsiteX68" fmla="*/ 2774461 w 12186866"/>
              <a:gd name="connsiteY68" fmla="*/ 1902396 h 3870639"/>
              <a:gd name="connsiteX69" fmla="*/ 2855057 w 12186866"/>
              <a:gd name="connsiteY69" fmla="*/ 1935763 h 3870639"/>
              <a:gd name="connsiteX70" fmla="*/ 2920765 w 12186866"/>
              <a:gd name="connsiteY70" fmla="*/ 1981964 h 3870639"/>
              <a:gd name="connsiteX71" fmla="*/ 2984420 w 12186866"/>
              <a:gd name="connsiteY71" fmla="*/ 2017899 h 3870639"/>
              <a:gd name="connsiteX72" fmla="*/ 3039862 w 12186866"/>
              <a:gd name="connsiteY72" fmla="*/ 2054860 h 3870639"/>
              <a:gd name="connsiteX73" fmla="*/ 3137398 w 12186866"/>
              <a:gd name="connsiteY73" fmla="*/ 2116462 h 3870639"/>
              <a:gd name="connsiteX74" fmla="*/ 3164092 w 12186866"/>
              <a:gd name="connsiteY74" fmla="*/ 2087714 h 3870639"/>
              <a:gd name="connsiteX75" fmla="*/ 3105057 w 12186866"/>
              <a:gd name="connsiteY75" fmla="*/ 2059993 h 3870639"/>
              <a:gd name="connsiteX76" fmla="*/ 3107110 w 12186866"/>
              <a:gd name="connsiteY76" fmla="*/ 2045619 h 3870639"/>
              <a:gd name="connsiteX77" fmla="*/ 3240067 w 12186866"/>
              <a:gd name="connsiteY77" fmla="*/ 2069233 h 3870639"/>
              <a:gd name="connsiteX78" fmla="*/ 3366864 w 12186866"/>
              <a:gd name="connsiteY78" fmla="*/ 2087714 h 3870639"/>
              <a:gd name="connsiteX79" fmla="*/ 3647152 w 12186866"/>
              <a:gd name="connsiteY79" fmla="*/ 2071800 h 3870639"/>
              <a:gd name="connsiteX80" fmla="*/ 3790889 w 12186866"/>
              <a:gd name="connsiteY80" fmla="*/ 2066667 h 3870639"/>
              <a:gd name="connsiteX81" fmla="*/ 3841197 w 12186866"/>
              <a:gd name="connsiteY81" fmla="*/ 2052293 h 3870639"/>
              <a:gd name="connsiteX82" fmla="*/ 4029082 w 12186866"/>
              <a:gd name="connsiteY82" fmla="*/ 1987098 h 3870639"/>
              <a:gd name="connsiteX83" fmla="*/ 4524976 w 12186866"/>
              <a:gd name="connsiteY83" fmla="*/ 1780732 h 3870639"/>
              <a:gd name="connsiteX84" fmla="*/ 4609165 w 12186866"/>
              <a:gd name="connsiteY84" fmla="*/ 1713997 h 3870639"/>
              <a:gd name="connsiteX85" fmla="*/ 4637399 w 12186866"/>
              <a:gd name="connsiteY85" fmla="*/ 1692950 h 3870639"/>
              <a:gd name="connsiteX86" fmla="*/ 4843251 w 12186866"/>
              <a:gd name="connsiteY86" fmla="*/ 1574367 h 3870639"/>
              <a:gd name="connsiteX87" fmla="*/ 4978262 w 12186866"/>
              <a:gd name="connsiteY87" fmla="*/ 1492231 h 3870639"/>
              <a:gd name="connsiteX88" fmla="*/ 5278057 w 12186866"/>
              <a:gd name="connsiteY88" fmla="*/ 1338740 h 3870639"/>
              <a:gd name="connsiteX89" fmla="*/ 5450028 w 12186866"/>
              <a:gd name="connsiteY89" fmla="*/ 1313073 h 3870639"/>
              <a:gd name="connsiteX90" fmla="*/ 5459781 w 12186866"/>
              <a:gd name="connsiteY90" fmla="*/ 1369028 h 3870639"/>
              <a:gd name="connsiteX91" fmla="*/ 5519843 w 12186866"/>
              <a:gd name="connsiteY91" fmla="*/ 1391615 h 3870639"/>
              <a:gd name="connsiteX92" fmla="*/ 5679494 w 12186866"/>
              <a:gd name="connsiteY92" fmla="*/ 1321800 h 3870639"/>
              <a:gd name="connsiteX93" fmla="*/ 5789350 w 12186866"/>
              <a:gd name="connsiteY93" fmla="*/ 1261225 h 3870639"/>
              <a:gd name="connsiteX94" fmla="*/ 5810398 w 12186866"/>
              <a:gd name="connsiteY94" fmla="*/ 1211943 h 3870639"/>
              <a:gd name="connsiteX95" fmla="*/ 5828365 w 12186866"/>
              <a:gd name="connsiteY95" fmla="*/ 1230424 h 3870639"/>
              <a:gd name="connsiteX96" fmla="*/ 5782677 w 12186866"/>
              <a:gd name="connsiteY96" fmla="*/ 1202703 h 3870639"/>
              <a:gd name="connsiteX97" fmla="*/ 5791917 w 12186866"/>
              <a:gd name="connsiteY97" fmla="*/ 1172416 h 3870639"/>
              <a:gd name="connsiteX98" fmla="*/ 5834011 w 12186866"/>
              <a:gd name="connsiteY98" fmla="*/ 1179089 h 3870639"/>
              <a:gd name="connsiteX99" fmla="*/ 5859679 w 12186866"/>
              <a:gd name="connsiteY99" fmla="*/ 1092847 h 3870639"/>
              <a:gd name="connsiteX100" fmla="*/ 5876620 w 12186866"/>
              <a:gd name="connsiteY100" fmla="*/ 1093360 h 3870639"/>
              <a:gd name="connsiteX101" fmla="*/ 5905367 w 12186866"/>
              <a:gd name="connsiteY101" fmla="*/ 1186276 h 3870639"/>
              <a:gd name="connsiteX102" fmla="*/ 5984936 w 12186866"/>
              <a:gd name="connsiteY102" fmla="*/ 1129808 h 3870639"/>
              <a:gd name="connsiteX103" fmla="*/ 6077338 w 12186866"/>
              <a:gd name="connsiteY103" fmla="*/ 1084633 h 3870639"/>
              <a:gd name="connsiteX104" fmla="*/ 6068098 w 12186866"/>
              <a:gd name="connsiteY104" fmla="*/ 1064613 h 3870639"/>
              <a:gd name="connsiteX105" fmla="*/ 5994689 w 12186866"/>
              <a:gd name="connsiteY105" fmla="*/ 1094387 h 3870639"/>
              <a:gd name="connsiteX106" fmla="*/ 6033704 w 12186866"/>
              <a:gd name="connsiteY106" fmla="*/ 1025085 h 3870639"/>
              <a:gd name="connsiteX107" fmla="*/ 6032677 w 12186866"/>
              <a:gd name="connsiteY107" fmla="*/ 1026625 h 3870639"/>
              <a:gd name="connsiteX108" fmla="*/ 6259577 w 12186866"/>
              <a:gd name="connsiteY108" fmla="*/ 938329 h 3870639"/>
              <a:gd name="connsiteX109" fmla="*/ 6278570 w 12186866"/>
              <a:gd name="connsiteY109" fmla="*/ 925495 h 3870639"/>
              <a:gd name="connsiteX110" fmla="*/ 6594793 w 12186866"/>
              <a:gd name="connsiteY110" fmla="*/ 799212 h 3870639"/>
              <a:gd name="connsiteX111" fmla="*/ 6914094 w 12186866"/>
              <a:gd name="connsiteY111" fmla="*/ 667795 h 3870639"/>
              <a:gd name="connsiteX112" fmla="*/ 6998797 w 12186866"/>
              <a:gd name="connsiteY112" fmla="*/ 645721 h 3870639"/>
              <a:gd name="connsiteX113" fmla="*/ 7071179 w 12186866"/>
              <a:gd name="connsiteY113" fmla="*/ 652908 h 3870639"/>
              <a:gd name="connsiteX114" fmla="*/ 7100953 w 12186866"/>
              <a:gd name="connsiteY114" fmla="*/ 643154 h 3870639"/>
              <a:gd name="connsiteX115" fmla="*/ 7323232 w 12186866"/>
              <a:gd name="connsiteY115" fmla="*/ 555372 h 3870639"/>
              <a:gd name="connsiteX116" fmla="*/ 7360193 w 12186866"/>
              <a:gd name="connsiteY116" fmla="*/ 538431 h 3870639"/>
              <a:gd name="connsiteX117" fmla="*/ 7543971 w 12186866"/>
              <a:gd name="connsiteY117" fmla="*/ 488123 h 3870639"/>
              <a:gd name="connsiteX118" fmla="*/ 7676415 w 12186866"/>
              <a:gd name="connsiteY118" fmla="*/ 447569 h 3870639"/>
              <a:gd name="connsiteX119" fmla="*/ 7840686 w 12186866"/>
              <a:gd name="connsiteY119" fmla="*/ 429602 h 3870639"/>
              <a:gd name="connsiteX120" fmla="*/ 7995717 w 12186866"/>
              <a:gd name="connsiteY120" fmla="*/ 396748 h 3870639"/>
              <a:gd name="connsiteX121" fmla="*/ 8071180 w 12186866"/>
              <a:gd name="connsiteY121" fmla="*/ 397774 h 3870639"/>
              <a:gd name="connsiteX122" fmla="*/ 8456703 w 12186866"/>
              <a:gd name="connsiteY122" fmla="*/ 294078 h 3870639"/>
              <a:gd name="connsiteX123" fmla="*/ 8682063 w 12186866"/>
              <a:gd name="connsiteY123" fmla="*/ 230936 h 3870639"/>
              <a:gd name="connsiteX124" fmla="*/ 8733397 w 12186866"/>
              <a:gd name="connsiteY124" fmla="*/ 194489 h 3870639"/>
              <a:gd name="connsiteX125" fmla="*/ 8764711 w 12186866"/>
              <a:gd name="connsiteY125" fmla="*/ 178575 h 3870639"/>
              <a:gd name="connsiteX126" fmla="*/ 9004444 w 12186866"/>
              <a:gd name="connsiteY126" fmla="*/ 160094 h 3870639"/>
              <a:gd name="connsiteX127" fmla="*/ 9164609 w 12186866"/>
              <a:gd name="connsiteY127" fmla="*/ 115946 h 3870639"/>
              <a:gd name="connsiteX128" fmla="*/ 9360194 w 12186866"/>
              <a:gd name="connsiteY128" fmla="*/ 74365 h 3870639"/>
              <a:gd name="connsiteX129" fmla="*/ 9467997 w 12186866"/>
              <a:gd name="connsiteY129" fmla="*/ 18924 h 3870639"/>
              <a:gd name="connsiteX130" fmla="*/ 9467997 w 12186866"/>
              <a:gd name="connsiteY130" fmla="*/ 77959 h 3870639"/>
              <a:gd name="connsiteX131" fmla="*/ 9799106 w 12186866"/>
              <a:gd name="connsiteY131" fmla="*/ 1470 h 3870639"/>
              <a:gd name="connsiteX132" fmla="*/ 9882268 w 12186866"/>
              <a:gd name="connsiteY132" fmla="*/ 5063 h 3870639"/>
              <a:gd name="connsiteX133" fmla="*/ 10215944 w 12186866"/>
              <a:gd name="connsiteY133" fmla="*/ 12764 h 3870639"/>
              <a:gd name="connsiteX134" fmla="*/ 10354548 w 12186866"/>
              <a:gd name="connsiteY134" fmla="*/ 24571 h 3870639"/>
              <a:gd name="connsiteX135" fmla="*/ 10368922 w 12186866"/>
              <a:gd name="connsiteY135" fmla="*/ 91819 h 3870639"/>
              <a:gd name="connsiteX136" fmla="*/ 10714918 w 12186866"/>
              <a:gd name="connsiteY136" fmla="*/ 36891 h 3870639"/>
              <a:gd name="connsiteX137" fmla="*/ 10829908 w 12186866"/>
              <a:gd name="connsiteY137" fmla="*/ 36378 h 3870639"/>
              <a:gd name="connsiteX138" fmla="*/ 10888943 w 12186866"/>
              <a:gd name="connsiteY138" fmla="*/ 68719 h 3870639"/>
              <a:gd name="connsiteX139" fmla="*/ 10810401 w 12186866"/>
              <a:gd name="connsiteY139" fmla="*/ 91819 h 3870639"/>
              <a:gd name="connsiteX140" fmla="*/ 10810401 w 12186866"/>
              <a:gd name="connsiteY140" fmla="*/ 109786 h 3870639"/>
              <a:gd name="connsiteX141" fmla="*/ 11140996 w 12186866"/>
              <a:gd name="connsiteY141" fmla="*/ 147774 h 3870639"/>
              <a:gd name="connsiteX142" fmla="*/ 11142536 w 12186866"/>
              <a:gd name="connsiteY142" fmla="*/ 165741 h 3870639"/>
              <a:gd name="connsiteX143" fmla="*/ 11021387 w 12186866"/>
              <a:gd name="connsiteY143" fmla="*/ 181655 h 3870639"/>
              <a:gd name="connsiteX144" fmla="*/ 11307834 w 12186866"/>
              <a:gd name="connsiteY144" fmla="*/ 210402 h 3870639"/>
              <a:gd name="connsiteX145" fmla="*/ 11221079 w 12186866"/>
              <a:gd name="connsiteY145" fmla="*/ 245310 h 3870639"/>
              <a:gd name="connsiteX146" fmla="*/ 11360709 w 12186866"/>
              <a:gd name="connsiteY146" fmla="*/ 241717 h 3870639"/>
              <a:gd name="connsiteX147" fmla="*/ 11409991 w 12186866"/>
              <a:gd name="connsiteY147" fmla="*/ 228370 h 3870639"/>
              <a:gd name="connsiteX148" fmla="*/ 11560402 w 12186866"/>
              <a:gd name="connsiteY148" fmla="*/ 160608 h 3870639"/>
              <a:gd name="connsiteX149" fmla="*/ 11578369 w 12186866"/>
              <a:gd name="connsiteY149" fmla="*/ 204756 h 3870639"/>
              <a:gd name="connsiteX150" fmla="*/ 11617383 w 12186866"/>
              <a:gd name="connsiteY150" fmla="*/ 185762 h 3870639"/>
              <a:gd name="connsiteX151" fmla="*/ 11661017 w 12186866"/>
              <a:gd name="connsiteY151" fmla="*/ 144694 h 3870639"/>
              <a:gd name="connsiteX152" fmla="*/ 11716459 w 12186866"/>
              <a:gd name="connsiteY152" fmla="*/ 133914 h 3870639"/>
              <a:gd name="connsiteX153" fmla="*/ 11719539 w 12186866"/>
              <a:gd name="connsiteY153" fmla="*/ 151881 h 3870639"/>
              <a:gd name="connsiteX154" fmla="*/ 11642023 w 12186866"/>
              <a:gd name="connsiteY154" fmla="*/ 196029 h 3870639"/>
              <a:gd name="connsiteX155" fmla="*/ 11645617 w 12186866"/>
              <a:gd name="connsiteY155" fmla="*/ 211429 h 3870639"/>
              <a:gd name="connsiteX156" fmla="*/ 11741612 w 12186866"/>
              <a:gd name="connsiteY156" fmla="*/ 222723 h 3870639"/>
              <a:gd name="connsiteX157" fmla="*/ 11629190 w 12186866"/>
              <a:gd name="connsiteY157" fmla="*/ 273031 h 3870639"/>
              <a:gd name="connsiteX158" fmla="*/ 11873544 w 12186866"/>
              <a:gd name="connsiteY158" fmla="*/ 178062 h 3870639"/>
              <a:gd name="connsiteX159" fmla="*/ 11808347 w 12186866"/>
              <a:gd name="connsiteY159" fmla="*/ 190382 h 3870639"/>
              <a:gd name="connsiteX160" fmla="*/ 11905883 w 12186866"/>
              <a:gd name="connsiteY160" fmla="*/ 119027 h 3870639"/>
              <a:gd name="connsiteX161" fmla="*/ 12177445 w 12186866"/>
              <a:gd name="connsiteY161" fmla="*/ 101573 h 3870639"/>
              <a:gd name="connsiteX162" fmla="*/ 12191819 w 12186866"/>
              <a:gd name="connsiteY162" fmla="*/ 117487 h 3870639"/>
              <a:gd name="connsiteX163" fmla="*/ 11526006 w 12186866"/>
              <a:gd name="connsiteY163" fmla="*/ 404448 h 3870639"/>
              <a:gd name="connsiteX164" fmla="*/ 11565021 w 12186866"/>
              <a:gd name="connsiteY164" fmla="*/ 469130 h 3870639"/>
              <a:gd name="connsiteX165" fmla="*/ 11560914 w 12186866"/>
              <a:gd name="connsiteY165" fmla="*/ 486583 h 3870639"/>
              <a:gd name="connsiteX166" fmla="*/ 11293461 w 12186866"/>
              <a:gd name="connsiteY166" fmla="*/ 531758 h 3870639"/>
              <a:gd name="connsiteX167" fmla="*/ 11047054 w 12186866"/>
              <a:gd name="connsiteY167" fmla="*/ 629807 h 3870639"/>
              <a:gd name="connsiteX168" fmla="*/ 11552701 w 12186866"/>
              <a:gd name="connsiteY168" fmla="*/ 509171 h 3870639"/>
              <a:gd name="connsiteX169" fmla="*/ 11565535 w 12186866"/>
              <a:gd name="connsiteY169" fmla="*/ 524571 h 3870639"/>
              <a:gd name="connsiteX170" fmla="*/ 11499313 w 12186866"/>
              <a:gd name="connsiteY170" fmla="*/ 636481 h 3870639"/>
              <a:gd name="connsiteX171" fmla="*/ 11576315 w 12186866"/>
              <a:gd name="connsiteY171" fmla="*/ 619540 h 3870639"/>
              <a:gd name="connsiteX172" fmla="*/ 11359169 w 12186866"/>
              <a:gd name="connsiteY172" fmla="*/ 706296 h 3870639"/>
              <a:gd name="connsiteX173" fmla="*/ 11463378 w 12186866"/>
              <a:gd name="connsiteY173" fmla="*/ 648801 h 3870639"/>
              <a:gd name="connsiteX174" fmla="*/ 11390483 w 12186866"/>
              <a:gd name="connsiteY174" fmla="*/ 607220 h 3870639"/>
              <a:gd name="connsiteX175" fmla="*/ 11344282 w 12186866"/>
              <a:gd name="connsiteY175" fmla="*/ 605680 h 3870639"/>
              <a:gd name="connsiteX176" fmla="*/ 11138429 w 12186866"/>
              <a:gd name="connsiteY176" fmla="*/ 690896 h 3870639"/>
              <a:gd name="connsiteX177" fmla="*/ 11035247 w 12186866"/>
              <a:gd name="connsiteY177" fmla="*/ 768411 h 3870639"/>
              <a:gd name="connsiteX178" fmla="*/ 10949518 w 12186866"/>
              <a:gd name="connsiteY178" fmla="*/ 797159 h 3870639"/>
              <a:gd name="connsiteX179" fmla="*/ 10896643 w 12186866"/>
              <a:gd name="connsiteY179" fmla="*/ 835660 h 3870639"/>
              <a:gd name="connsiteX180" fmla="*/ 10912044 w 12186866"/>
              <a:gd name="connsiteY180" fmla="*/ 874161 h 3870639"/>
              <a:gd name="connsiteX181" fmla="*/ 10817074 w 12186866"/>
              <a:gd name="connsiteY181" fmla="*/ 901368 h 3870639"/>
              <a:gd name="connsiteX182" fmla="*/ 10729805 w 12186866"/>
              <a:gd name="connsiteY182" fmla="*/ 865434 h 3870639"/>
              <a:gd name="connsiteX183" fmla="*/ 10730318 w 12186866"/>
              <a:gd name="connsiteY183" fmla="*/ 927549 h 3870639"/>
              <a:gd name="connsiteX184" fmla="*/ 10712865 w 12186866"/>
              <a:gd name="connsiteY184" fmla="*/ 1011738 h 3870639"/>
              <a:gd name="connsiteX185" fmla="*/ 10652289 w 12186866"/>
              <a:gd name="connsiteY185" fmla="*/ 909582 h 3870639"/>
              <a:gd name="connsiteX186" fmla="*/ 10610195 w 12186866"/>
              <a:gd name="connsiteY186" fmla="*/ 909582 h 3870639"/>
              <a:gd name="connsiteX187" fmla="*/ 10549107 w 12186866"/>
              <a:gd name="connsiteY187" fmla="*/ 936276 h 3870639"/>
              <a:gd name="connsiteX188" fmla="*/ 10607115 w 12186866"/>
              <a:gd name="connsiteY188" fmla="*/ 853113 h 3870639"/>
              <a:gd name="connsiteX189" fmla="*/ 10500852 w 12186866"/>
              <a:gd name="connsiteY189" fmla="*/ 859274 h 3870639"/>
              <a:gd name="connsiteX190" fmla="*/ 10514712 w 12186866"/>
              <a:gd name="connsiteY190" fmla="*/ 911122 h 3870639"/>
              <a:gd name="connsiteX191" fmla="*/ 10456191 w 12186866"/>
              <a:gd name="connsiteY191" fmla="*/ 953216 h 3870639"/>
              <a:gd name="connsiteX192" fmla="*/ 10496746 w 12186866"/>
              <a:gd name="connsiteY192" fmla="*/ 1001471 h 3870639"/>
              <a:gd name="connsiteX193" fmla="*/ 10504959 w 12186866"/>
              <a:gd name="connsiteY193" fmla="*/ 1031758 h 3870639"/>
              <a:gd name="connsiteX194" fmla="*/ 10517793 w 12186866"/>
              <a:gd name="connsiteY194" fmla="*/ 1079500 h 3870639"/>
              <a:gd name="connsiteX195" fmla="*/ 10538840 w 12186866"/>
              <a:gd name="connsiteY195" fmla="*/ 1073853 h 3870639"/>
              <a:gd name="connsiteX196" fmla="*/ 10512146 w 12186866"/>
              <a:gd name="connsiteY196" fmla="*/ 908555 h 3870639"/>
              <a:gd name="connsiteX197" fmla="*/ 10550134 w 12186866"/>
              <a:gd name="connsiteY197" fmla="*/ 933709 h 3870639"/>
              <a:gd name="connsiteX198" fmla="*/ 10580421 w 12186866"/>
              <a:gd name="connsiteY198" fmla="*/ 987097 h 3870639"/>
              <a:gd name="connsiteX199" fmla="*/ 10550134 w 12186866"/>
              <a:gd name="connsiteY199" fmla="*/ 1059992 h 3870639"/>
              <a:gd name="connsiteX200" fmla="*/ 10700031 w 12186866"/>
              <a:gd name="connsiteY200" fmla="*/ 1052292 h 3870639"/>
              <a:gd name="connsiteX201" fmla="*/ 10654344 w 12186866"/>
              <a:gd name="connsiteY201" fmla="*/ 1113381 h 3870639"/>
              <a:gd name="connsiteX202" fmla="*/ 10815020 w 12186866"/>
              <a:gd name="connsiteY202" fmla="*/ 1107220 h 3870639"/>
              <a:gd name="connsiteX203" fmla="*/ 10860195 w 12186866"/>
              <a:gd name="connsiteY203" fmla="*/ 1142641 h 3870639"/>
              <a:gd name="connsiteX204" fmla="*/ 10922311 w 12186866"/>
              <a:gd name="connsiteY204" fmla="*/ 1119027 h 3870639"/>
              <a:gd name="connsiteX205" fmla="*/ 10932064 w 12186866"/>
              <a:gd name="connsiteY205" fmla="*/ 1138021 h 3870639"/>
              <a:gd name="connsiteX206" fmla="*/ 10816561 w 12186866"/>
              <a:gd name="connsiteY206" fmla="*/ 1198596 h 3870639"/>
              <a:gd name="connsiteX207" fmla="*/ 10741613 w 12186866"/>
              <a:gd name="connsiteY207" fmla="*/ 1217590 h 3870639"/>
              <a:gd name="connsiteX208" fmla="*/ 10646643 w 12186866"/>
              <a:gd name="connsiteY208" fmla="*/ 1181142 h 3870639"/>
              <a:gd name="connsiteX209" fmla="*/ 10623543 w 12186866"/>
              <a:gd name="connsiteY209" fmla="*/ 1154962 h 3870639"/>
              <a:gd name="connsiteX210" fmla="*/ 10593768 w 12186866"/>
              <a:gd name="connsiteY210" fmla="*/ 1121081 h 3870639"/>
              <a:gd name="connsiteX211" fmla="*/ 10602495 w 12186866"/>
              <a:gd name="connsiteY211" fmla="*/ 1104654 h 3870639"/>
              <a:gd name="connsiteX212" fmla="*/ 10515740 w 12186866"/>
              <a:gd name="connsiteY212" fmla="*/ 1118001 h 3870639"/>
              <a:gd name="connsiteX213" fmla="*/ 10613276 w 12186866"/>
              <a:gd name="connsiteY213" fmla="*/ 1264305 h 3870639"/>
              <a:gd name="connsiteX214" fmla="*/ 10599928 w 12186866"/>
              <a:gd name="connsiteY214" fmla="*/ 1275085 h 3870639"/>
              <a:gd name="connsiteX215" fmla="*/ 10602495 w 12186866"/>
              <a:gd name="connsiteY215" fmla="*/ 1288432 h 3870639"/>
              <a:gd name="connsiteX216" fmla="*/ 10667177 w 12186866"/>
              <a:gd name="connsiteY216" fmla="*/ 1283299 h 3870639"/>
              <a:gd name="connsiteX217" fmla="*/ 10705164 w 12186866"/>
              <a:gd name="connsiteY217" fmla="*/ 1363381 h 3870639"/>
              <a:gd name="connsiteX218" fmla="*/ 10774466 w 12186866"/>
              <a:gd name="connsiteY218" fmla="*/ 1418309 h 3870639"/>
              <a:gd name="connsiteX219" fmla="*/ 10761119 w 12186866"/>
              <a:gd name="connsiteY219" fmla="*/ 1445003 h 3870639"/>
              <a:gd name="connsiteX220" fmla="*/ 10820668 w 12186866"/>
              <a:gd name="connsiteY220" fmla="*/ 1455270 h 3870639"/>
              <a:gd name="connsiteX221" fmla="*/ 10752392 w 12186866"/>
              <a:gd name="connsiteY221" fmla="*/ 1531759 h 3870639"/>
              <a:gd name="connsiteX222" fmla="*/ 10724158 w 12186866"/>
              <a:gd name="connsiteY222" fmla="*/ 1430629 h 3870639"/>
              <a:gd name="connsiteX223" fmla="*/ 10686171 w 12186866"/>
              <a:gd name="connsiteY223" fmla="*/ 1474264 h 3870639"/>
              <a:gd name="connsiteX224" fmla="*/ 10719025 w 12186866"/>
              <a:gd name="connsiteY224" fmla="*/ 1514305 h 3870639"/>
              <a:gd name="connsiteX225" fmla="*/ 10654344 w 12186866"/>
              <a:gd name="connsiteY225" fmla="*/ 1638022 h 3870639"/>
              <a:gd name="connsiteX226" fmla="*/ 10623543 w 12186866"/>
              <a:gd name="connsiteY226" fmla="*/ 1613894 h 3870639"/>
              <a:gd name="connsiteX227" fmla="*/ 10595309 w 12186866"/>
              <a:gd name="connsiteY227" fmla="*/ 1679603 h 3870639"/>
              <a:gd name="connsiteX228" fmla="*/ 10560913 w 12186866"/>
              <a:gd name="connsiteY228" fmla="*/ 1577447 h 3870639"/>
              <a:gd name="connsiteX229" fmla="*/ 10472105 w 12186866"/>
              <a:gd name="connsiteY229" fmla="*/ 1599521 h 3870639"/>
              <a:gd name="connsiteX230" fmla="*/ 10458758 w 12186866"/>
              <a:gd name="connsiteY230" fmla="*/ 1497364 h 3870639"/>
              <a:gd name="connsiteX231" fmla="*/ 10409990 w 12186866"/>
              <a:gd name="connsiteY231" fmla="*/ 1442436 h 3870639"/>
              <a:gd name="connsiteX232" fmla="*/ 10445924 w 12186866"/>
              <a:gd name="connsiteY232" fmla="*/ 1417796 h 3870639"/>
              <a:gd name="connsiteX233" fmla="*/ 10308861 w 12186866"/>
              <a:gd name="connsiteY233" fmla="*/ 1313586 h 3870639"/>
              <a:gd name="connsiteX234" fmla="*/ 10390996 w 12186866"/>
              <a:gd name="connsiteY234" fmla="*/ 1305373 h 3870639"/>
              <a:gd name="connsiteX235" fmla="*/ 10322721 w 12186866"/>
              <a:gd name="connsiteY235" fmla="*/ 1239664 h 3870639"/>
              <a:gd name="connsiteX236" fmla="*/ 10269332 w 12186866"/>
              <a:gd name="connsiteY236" fmla="*/ 1181142 h 3870639"/>
              <a:gd name="connsiteX237" fmla="*/ 10097874 w 12186866"/>
              <a:gd name="connsiteY237" fmla="*/ 1237611 h 3870639"/>
              <a:gd name="connsiteX238" fmla="*/ 10088634 w 12186866"/>
              <a:gd name="connsiteY238" fmla="*/ 1289459 h 3870639"/>
              <a:gd name="connsiteX239" fmla="*/ 10070154 w 12186866"/>
              <a:gd name="connsiteY239" fmla="*/ 1288432 h 3870639"/>
              <a:gd name="connsiteX240" fmla="*/ 10066560 w 12186866"/>
              <a:gd name="connsiteY240" fmla="*/ 1220670 h 3870639"/>
              <a:gd name="connsiteX241" fmla="*/ 10008039 w 12186866"/>
              <a:gd name="connsiteY241" fmla="*/ 1164715 h 3870639"/>
              <a:gd name="connsiteX242" fmla="*/ 10092228 w 12186866"/>
              <a:gd name="connsiteY242" fmla="*/ 1071286 h 3870639"/>
              <a:gd name="connsiteX243" fmla="*/ 10082474 w 12186866"/>
              <a:gd name="connsiteY243" fmla="*/ 1059479 h 3870639"/>
              <a:gd name="connsiteX244" fmla="*/ 10009579 w 12186866"/>
              <a:gd name="connsiteY244" fmla="*/ 1069746 h 3870639"/>
              <a:gd name="connsiteX245" fmla="*/ 10027033 w 12186866"/>
              <a:gd name="connsiteY245" fmla="*/ 1089253 h 3870639"/>
              <a:gd name="connsiteX246" fmla="*/ 10022926 w 12186866"/>
              <a:gd name="connsiteY246" fmla="*/ 1103114 h 3870639"/>
              <a:gd name="connsiteX247" fmla="*/ 9933603 w 12186866"/>
              <a:gd name="connsiteY247" fmla="*/ 1079500 h 3870639"/>
              <a:gd name="connsiteX248" fmla="*/ 9929497 w 12186866"/>
              <a:gd name="connsiteY248" fmla="*/ 1132374 h 3870639"/>
              <a:gd name="connsiteX249" fmla="*/ 9994178 w 12186866"/>
              <a:gd name="connsiteY249" fmla="*/ 1151368 h 3870639"/>
              <a:gd name="connsiteX250" fmla="*/ 9992638 w 12186866"/>
              <a:gd name="connsiteY250" fmla="*/ 1167795 h 3870639"/>
              <a:gd name="connsiteX251" fmla="*/ 9843767 w 12186866"/>
              <a:gd name="connsiteY251" fmla="*/ 1176009 h 3870639"/>
              <a:gd name="connsiteX252" fmla="*/ 9885862 w 12186866"/>
              <a:gd name="connsiteY252" fmla="*/ 1194489 h 3870639"/>
              <a:gd name="connsiteX253" fmla="*/ 9887916 w 12186866"/>
              <a:gd name="connsiteY253" fmla="*/ 1205783 h 3870639"/>
              <a:gd name="connsiteX254" fmla="*/ 9825287 w 12186866"/>
              <a:gd name="connsiteY254" fmla="*/ 1212457 h 3870639"/>
              <a:gd name="connsiteX255" fmla="*/ 9807320 w 12186866"/>
              <a:gd name="connsiteY255" fmla="*/ 1168309 h 3870639"/>
              <a:gd name="connsiteX256" fmla="*/ 9674877 w 12186866"/>
              <a:gd name="connsiteY256" fmla="*/ 1163175 h 3870639"/>
              <a:gd name="connsiteX257" fmla="*/ 9711324 w 12186866"/>
              <a:gd name="connsiteY257" fmla="*/ 1227857 h 3870639"/>
              <a:gd name="connsiteX258" fmla="*/ 9567587 w 12186866"/>
              <a:gd name="connsiteY258" fmla="*/ 1166255 h 3870639"/>
              <a:gd name="connsiteX259" fmla="*/ 9628675 w 12186866"/>
              <a:gd name="connsiteY259" fmla="*/ 1129808 h 3870639"/>
              <a:gd name="connsiteX260" fmla="*/ 9629189 w 12186866"/>
              <a:gd name="connsiteY260" fmla="*/ 1112867 h 3870639"/>
              <a:gd name="connsiteX261" fmla="*/ 9575287 w 12186866"/>
              <a:gd name="connsiteY261" fmla="*/ 1108247 h 3870639"/>
              <a:gd name="connsiteX262" fmla="*/ 9496745 w 12186866"/>
              <a:gd name="connsiteY262" fmla="*/ 1109274 h 3870639"/>
              <a:gd name="connsiteX263" fmla="*/ 9458757 w 12186866"/>
              <a:gd name="connsiteY263" fmla="*/ 1164715 h 3870639"/>
              <a:gd name="connsiteX264" fmla="*/ 9508039 w 12186866"/>
              <a:gd name="connsiteY264" fmla="*/ 1272005 h 3870639"/>
              <a:gd name="connsiteX265" fmla="*/ 9495718 w 12186866"/>
              <a:gd name="connsiteY265" fmla="*/ 1277652 h 3870639"/>
              <a:gd name="connsiteX266" fmla="*/ 9596334 w 12186866"/>
              <a:gd name="connsiteY266" fmla="*/ 1322826 h 3870639"/>
              <a:gd name="connsiteX267" fmla="*/ 9510605 w 12186866"/>
              <a:gd name="connsiteY267" fmla="*/ 1389048 h 3870639"/>
              <a:gd name="connsiteX268" fmla="*/ 9500338 w 12186866"/>
              <a:gd name="connsiteY268" fmla="*/ 1397775 h 3870639"/>
              <a:gd name="connsiteX269" fmla="*/ 9484424 w 12186866"/>
              <a:gd name="connsiteY269" fmla="*/ 1433196 h 3870639"/>
              <a:gd name="connsiteX270" fmla="*/ 9653829 w 12186866"/>
              <a:gd name="connsiteY270" fmla="*/ 1480424 h 3870639"/>
              <a:gd name="connsiteX271" fmla="*/ 9677443 w 12186866"/>
              <a:gd name="connsiteY271" fmla="*/ 1482477 h 3870639"/>
              <a:gd name="connsiteX272" fmla="*/ 9799620 w 12186866"/>
              <a:gd name="connsiteY272" fmla="*/ 1514818 h 3870639"/>
              <a:gd name="connsiteX273" fmla="*/ 9825287 w 12186866"/>
              <a:gd name="connsiteY273" fmla="*/ 1520465 h 3870639"/>
              <a:gd name="connsiteX274" fmla="*/ 9930523 w 12186866"/>
              <a:gd name="connsiteY274" fmla="*/ 1554859 h 3870639"/>
              <a:gd name="connsiteX275" fmla="*/ 10000338 w 12186866"/>
              <a:gd name="connsiteY275" fmla="*/ 1607734 h 3870639"/>
              <a:gd name="connsiteX276" fmla="*/ 10154856 w 12186866"/>
              <a:gd name="connsiteY276" fmla="*/ 1722211 h 3870639"/>
              <a:gd name="connsiteX277" fmla="*/ 10085554 w 12186866"/>
              <a:gd name="connsiteY277" fmla="*/ 1762765 h 3870639"/>
              <a:gd name="connsiteX278" fmla="*/ 9951057 w 12186866"/>
              <a:gd name="connsiteY278" fmla="*/ 1661122 h 3870639"/>
              <a:gd name="connsiteX279" fmla="*/ 9939250 w 12186866"/>
              <a:gd name="connsiteY279" fmla="*/ 1674469 h 3870639"/>
              <a:gd name="connsiteX280" fmla="*/ 9966457 w 12186866"/>
              <a:gd name="connsiteY280" fmla="*/ 1721697 h 3870639"/>
              <a:gd name="connsiteX281" fmla="*/ 9884322 w 12186866"/>
              <a:gd name="connsiteY281" fmla="*/ 1761738 h 3870639"/>
              <a:gd name="connsiteX282" fmla="*/ 9884322 w 12186866"/>
              <a:gd name="connsiteY282" fmla="*/ 1675496 h 3870639"/>
              <a:gd name="connsiteX283" fmla="*/ 9808860 w 12186866"/>
              <a:gd name="connsiteY283" fmla="*/ 1687816 h 3870639"/>
              <a:gd name="connsiteX284" fmla="*/ 9801673 w 12186866"/>
              <a:gd name="connsiteY284" fmla="*/ 1708864 h 3870639"/>
              <a:gd name="connsiteX285" fmla="*/ 9939764 w 12186866"/>
              <a:gd name="connsiteY285" fmla="*/ 1797159 h 3870639"/>
              <a:gd name="connsiteX286" fmla="*/ 9979291 w 12186866"/>
              <a:gd name="connsiteY286" fmla="*/ 1940897 h 3870639"/>
              <a:gd name="connsiteX287" fmla="*/ 9932577 w 12186866"/>
              <a:gd name="connsiteY287" fmla="*/ 1969131 h 3870639"/>
              <a:gd name="connsiteX288" fmla="*/ 9908963 w 12186866"/>
              <a:gd name="connsiteY288" fmla="*/ 1926523 h 3870639"/>
              <a:gd name="connsiteX289" fmla="*/ 9885862 w 12186866"/>
              <a:gd name="connsiteY289" fmla="*/ 1877242 h 3870639"/>
              <a:gd name="connsiteX290" fmla="*/ 9932577 w 12186866"/>
              <a:gd name="connsiteY290" fmla="*/ 1845414 h 3870639"/>
              <a:gd name="connsiteX291" fmla="*/ 9728264 w 12186866"/>
              <a:gd name="connsiteY291" fmla="*/ 1803833 h 3870639"/>
              <a:gd name="connsiteX292" fmla="*/ 9681550 w 12186866"/>
              <a:gd name="connsiteY292" fmla="*/ 1769439 h 3870639"/>
              <a:gd name="connsiteX293" fmla="*/ 9664096 w 12186866"/>
              <a:gd name="connsiteY293" fmla="*/ 1737611 h 3870639"/>
              <a:gd name="connsiteX294" fmla="*/ 9520359 w 12186866"/>
              <a:gd name="connsiteY294" fmla="*/ 1680116 h 3870639"/>
              <a:gd name="connsiteX295" fmla="*/ 9364301 w 12186866"/>
              <a:gd name="connsiteY295" fmla="*/ 1616974 h 3870639"/>
              <a:gd name="connsiteX296" fmla="*/ 9279085 w 12186866"/>
              <a:gd name="connsiteY296" fmla="*/ 1621595 h 3870639"/>
              <a:gd name="connsiteX297" fmla="*/ 9070153 w 12186866"/>
              <a:gd name="connsiteY297" fmla="*/ 1586687 h 3870639"/>
              <a:gd name="connsiteX298" fmla="*/ 8808346 w 12186866"/>
              <a:gd name="connsiteY298" fmla="*/ 1570260 h 3870639"/>
              <a:gd name="connsiteX299" fmla="*/ 8497771 w 12186866"/>
              <a:gd name="connsiteY299" fmla="*/ 1664716 h 3870639"/>
              <a:gd name="connsiteX300" fmla="*/ 8373541 w 12186866"/>
              <a:gd name="connsiteY300" fmla="*/ 1734018 h 3870639"/>
              <a:gd name="connsiteX301" fmla="*/ 8265738 w 12186866"/>
              <a:gd name="connsiteY301" fmla="*/ 1772005 h 3870639"/>
              <a:gd name="connsiteX302" fmla="*/ 8151262 w 12186866"/>
              <a:gd name="connsiteY302" fmla="*/ 1808966 h 3870639"/>
              <a:gd name="connsiteX303" fmla="*/ 8076826 w 12186866"/>
              <a:gd name="connsiteY303" fmla="*/ 1805373 h 3870639"/>
              <a:gd name="connsiteX304" fmla="*/ 8021384 w 12186866"/>
              <a:gd name="connsiteY304" fmla="*/ 1807426 h 3870639"/>
              <a:gd name="connsiteX305" fmla="*/ 7849927 w 12186866"/>
              <a:gd name="connsiteY305" fmla="*/ 1890075 h 3870639"/>
              <a:gd name="connsiteX306" fmla="*/ 7835553 w 12186866"/>
              <a:gd name="connsiteY306" fmla="*/ 1896749 h 3870639"/>
              <a:gd name="connsiteX307" fmla="*/ 7688223 w 12186866"/>
              <a:gd name="connsiteY307" fmla="*/ 1777139 h 3870639"/>
              <a:gd name="connsiteX308" fmla="*/ 7657935 w 12186866"/>
              <a:gd name="connsiteY308" fmla="*/ 1803320 h 3870639"/>
              <a:gd name="connsiteX309" fmla="*/ 7741610 w 12186866"/>
              <a:gd name="connsiteY309" fmla="*/ 1856194 h 3870639"/>
              <a:gd name="connsiteX310" fmla="*/ 7501364 w 12186866"/>
              <a:gd name="connsiteY310" fmla="*/ 1906502 h 3870639"/>
              <a:gd name="connsiteX311" fmla="*/ 7501364 w 12186866"/>
              <a:gd name="connsiteY311" fmla="*/ 1911123 h 3870639"/>
              <a:gd name="connsiteX312" fmla="*/ 7756497 w 12186866"/>
              <a:gd name="connsiteY312" fmla="*/ 1894182 h 3870639"/>
              <a:gd name="connsiteX313" fmla="*/ 7758551 w 12186866"/>
              <a:gd name="connsiteY313" fmla="*/ 1911636 h 3870639"/>
              <a:gd name="connsiteX314" fmla="*/ 7590687 w 12186866"/>
              <a:gd name="connsiteY314" fmla="*/ 1933710 h 3870639"/>
              <a:gd name="connsiteX315" fmla="*/ 7380214 w 12186866"/>
              <a:gd name="connsiteY315" fmla="*/ 1963997 h 3870639"/>
              <a:gd name="connsiteX316" fmla="*/ 7271384 w 12186866"/>
              <a:gd name="connsiteY316" fmla="*/ 2027652 h 3870639"/>
              <a:gd name="connsiteX317" fmla="*/ 7132267 w 12186866"/>
              <a:gd name="connsiteY317" fmla="*/ 2144696 h 3870639"/>
              <a:gd name="connsiteX318" fmla="*/ 6939249 w 12186866"/>
              <a:gd name="connsiteY318" fmla="*/ 2331041 h 3870639"/>
              <a:gd name="connsiteX319" fmla="*/ 6913068 w 12186866"/>
              <a:gd name="connsiteY319" fmla="*/ 2362355 h 3870639"/>
              <a:gd name="connsiteX320" fmla="*/ 6742123 w 12186866"/>
              <a:gd name="connsiteY320" fmla="*/ 2471698 h 3870639"/>
              <a:gd name="connsiteX321" fmla="*/ 6564505 w 12186866"/>
              <a:gd name="connsiteY321" fmla="*/ 2603115 h 3870639"/>
              <a:gd name="connsiteX322" fmla="*/ 6477236 w 12186866"/>
              <a:gd name="connsiteY322" fmla="*/ 2667797 h 3870639"/>
              <a:gd name="connsiteX323" fmla="*/ 6436168 w 12186866"/>
              <a:gd name="connsiteY323" fmla="*/ 2674470 h 3870639"/>
              <a:gd name="connsiteX324" fmla="*/ 6380213 w 12186866"/>
              <a:gd name="connsiteY324" fmla="*/ 2590281 h 3870639"/>
              <a:gd name="connsiteX325" fmla="*/ 6456702 w 12186866"/>
              <a:gd name="connsiteY325" fmla="*/ 2490178 h 3870639"/>
              <a:gd name="connsiteX326" fmla="*/ 6363272 w 12186866"/>
              <a:gd name="connsiteY326" fmla="*/ 2548187 h 3870639"/>
              <a:gd name="connsiteX327" fmla="*/ 6348386 w 12186866"/>
              <a:gd name="connsiteY327" fmla="*/ 2529706 h 3870639"/>
              <a:gd name="connsiteX328" fmla="*/ 6396127 w 12186866"/>
              <a:gd name="connsiteY328" fmla="*/ 2474778 h 3870639"/>
              <a:gd name="connsiteX329" fmla="*/ 6401260 w 12186866"/>
              <a:gd name="connsiteY329" fmla="*/ 2454244 h 3870639"/>
              <a:gd name="connsiteX330" fmla="*/ 6348386 w 12186866"/>
              <a:gd name="connsiteY330" fmla="*/ 2447057 h 3870639"/>
              <a:gd name="connsiteX331" fmla="*/ 6320152 w 12186866"/>
              <a:gd name="connsiteY331" fmla="*/ 2485558 h 3870639"/>
              <a:gd name="connsiteX332" fmla="*/ 6036270 w 12186866"/>
              <a:gd name="connsiteY332" fmla="*/ 2717078 h 3870639"/>
              <a:gd name="connsiteX333" fmla="*/ 6081958 w 12186866"/>
              <a:gd name="connsiteY333" fmla="*/ 2736072 h 3870639"/>
              <a:gd name="connsiteX334" fmla="*/ 6078879 w 12186866"/>
              <a:gd name="connsiteY334" fmla="*/ 2691924 h 3870639"/>
              <a:gd name="connsiteX335" fmla="*/ 6209782 w 12186866"/>
              <a:gd name="connsiteY335" fmla="*/ 2762766 h 3870639"/>
              <a:gd name="connsiteX336" fmla="*/ 6153314 w 12186866"/>
              <a:gd name="connsiteY336" fmla="*/ 2792540 h 3870639"/>
              <a:gd name="connsiteX337" fmla="*/ 6162554 w 12186866"/>
              <a:gd name="connsiteY337" fmla="*/ 2805374 h 3870639"/>
              <a:gd name="connsiteX338" fmla="*/ 6251876 w 12186866"/>
              <a:gd name="connsiteY338" fmla="*/ 2783813 h 3870639"/>
              <a:gd name="connsiteX339" fmla="*/ 6188734 w 12186866"/>
              <a:gd name="connsiteY339" fmla="*/ 2708351 h 3870639"/>
              <a:gd name="connsiteX340" fmla="*/ 6313478 w 12186866"/>
              <a:gd name="connsiteY340" fmla="*/ 2607735 h 3870639"/>
              <a:gd name="connsiteX341" fmla="*/ 6327338 w 12186866"/>
              <a:gd name="connsiteY341" fmla="*/ 2621082 h 3870639"/>
              <a:gd name="connsiteX342" fmla="*/ 6307831 w 12186866"/>
              <a:gd name="connsiteY342" fmla="*/ 2665743 h 3870639"/>
              <a:gd name="connsiteX343" fmla="*/ 6404854 w 12186866"/>
              <a:gd name="connsiteY343" fmla="*/ 2707324 h 3870639"/>
              <a:gd name="connsiteX344" fmla="*/ 6270357 w 12186866"/>
              <a:gd name="connsiteY344" fmla="*/ 2818721 h 3870639"/>
              <a:gd name="connsiteX345" fmla="*/ 6241096 w 12186866"/>
              <a:gd name="connsiteY345" fmla="*/ 2821288 h 3870639"/>
              <a:gd name="connsiteX346" fmla="*/ 6129699 w 12186866"/>
              <a:gd name="connsiteY346" fmla="*/ 2894183 h 3870639"/>
              <a:gd name="connsiteX347" fmla="*/ 6091198 w 12186866"/>
              <a:gd name="connsiteY347" fmla="*/ 2923957 h 3870639"/>
              <a:gd name="connsiteX348" fmla="*/ 5998283 w 12186866"/>
              <a:gd name="connsiteY348" fmla="*/ 2970672 h 3870639"/>
              <a:gd name="connsiteX349" fmla="*/ 6040891 w 12186866"/>
              <a:gd name="connsiteY349" fmla="*/ 2948598 h 3870639"/>
              <a:gd name="connsiteX350" fmla="*/ 6051671 w 12186866"/>
              <a:gd name="connsiteY350" fmla="*/ 2956811 h 3870639"/>
              <a:gd name="connsiteX351" fmla="*/ 5976722 w 12186866"/>
              <a:gd name="connsiteY351" fmla="*/ 3027653 h 3870639"/>
              <a:gd name="connsiteX352" fmla="*/ 5820665 w 12186866"/>
              <a:gd name="connsiteY352" fmla="*/ 3140589 h 3870639"/>
              <a:gd name="connsiteX353" fmla="*/ 5760603 w 12186866"/>
              <a:gd name="connsiteY353" fmla="*/ 3176524 h 3870639"/>
              <a:gd name="connsiteX354" fmla="*/ 5684114 w 12186866"/>
              <a:gd name="connsiteY354" fmla="*/ 3206811 h 3870639"/>
              <a:gd name="connsiteX355" fmla="*/ 5632266 w 12186866"/>
              <a:gd name="connsiteY355" fmla="*/ 3215025 h 3870639"/>
              <a:gd name="connsiteX356" fmla="*/ 5515736 w 12186866"/>
              <a:gd name="connsiteY356" fmla="*/ 3284840 h 3870639"/>
              <a:gd name="connsiteX357" fmla="*/ 5183087 w 12186866"/>
              <a:gd name="connsiteY357" fmla="*/ 3423957 h 3870639"/>
              <a:gd name="connsiteX358" fmla="*/ 4963888 w 12186866"/>
              <a:gd name="connsiteY358" fmla="*/ 3503013 h 3870639"/>
              <a:gd name="connsiteX359" fmla="*/ 4566557 w 12186866"/>
              <a:gd name="connsiteY359" fmla="*/ 3585149 h 3870639"/>
              <a:gd name="connsiteX360" fmla="*/ 4290889 w 12186866"/>
              <a:gd name="connsiteY360" fmla="*/ 3632377 h 3870639"/>
              <a:gd name="connsiteX361" fmla="*/ 4166146 w 12186866"/>
              <a:gd name="connsiteY361" fmla="*/ 3649830 h 3870639"/>
              <a:gd name="connsiteX362" fmla="*/ 3840684 w 12186866"/>
              <a:gd name="connsiteY362" fmla="*/ 3762253 h 3870639"/>
              <a:gd name="connsiteX363" fmla="*/ 3516761 w 12186866"/>
              <a:gd name="connsiteY363" fmla="*/ 3845416 h 3870639"/>
              <a:gd name="connsiteX364" fmla="*/ 3392531 w 12186866"/>
              <a:gd name="connsiteY364" fmla="*/ 3810508 h 3870639"/>
              <a:gd name="connsiteX365" fmla="*/ 3478260 w 12186866"/>
              <a:gd name="connsiteY365" fmla="*/ 3795107 h 3870639"/>
              <a:gd name="connsiteX366" fmla="*/ 3477747 w 12186866"/>
              <a:gd name="connsiteY366" fmla="*/ 3791001 h 3870639"/>
              <a:gd name="connsiteX367" fmla="*/ 3191813 w 12186866"/>
              <a:gd name="connsiteY367" fmla="*/ 3791001 h 3870639"/>
              <a:gd name="connsiteX368" fmla="*/ 3191813 w 12186866"/>
              <a:gd name="connsiteY368" fmla="*/ 3802294 h 3870639"/>
              <a:gd name="connsiteX369" fmla="*/ 3284215 w 12186866"/>
              <a:gd name="connsiteY369" fmla="*/ 3835662 h 3870639"/>
              <a:gd name="connsiteX370" fmla="*/ 3280622 w 12186866"/>
              <a:gd name="connsiteY370" fmla="*/ 3856709 h 3870639"/>
              <a:gd name="connsiteX371" fmla="*/ 3016248 w 12186866"/>
              <a:gd name="connsiteY371" fmla="*/ 3871083 h 3870639"/>
              <a:gd name="connsiteX372" fmla="*/ 3010601 w 12186866"/>
              <a:gd name="connsiteY372" fmla="*/ 3855683 h 3870639"/>
              <a:gd name="connsiteX373" fmla="*/ 3056289 w 12186866"/>
              <a:gd name="connsiteY373" fmla="*/ 3832582 h 3870639"/>
              <a:gd name="connsiteX374" fmla="*/ 3114811 w 12186866"/>
              <a:gd name="connsiteY374" fmla="*/ 3820262 h 3870639"/>
              <a:gd name="connsiteX375" fmla="*/ 3032675 w 12186866"/>
              <a:gd name="connsiteY375" fmla="*/ 3706298 h 3870639"/>
              <a:gd name="connsiteX376" fmla="*/ 2954646 w 12186866"/>
              <a:gd name="connsiteY376" fmla="*/ 3695518 h 3870639"/>
              <a:gd name="connsiteX377" fmla="*/ 2956186 w 12186866"/>
              <a:gd name="connsiteY377" fmla="*/ 3699625 h 3870639"/>
              <a:gd name="connsiteX378" fmla="*/ 11128162 w 12186866"/>
              <a:gd name="connsiteY378" fmla="*/ 321799 h 3870639"/>
              <a:gd name="connsiteX379" fmla="*/ 10909477 w 12186866"/>
              <a:gd name="connsiteY379" fmla="*/ 309478 h 3870639"/>
              <a:gd name="connsiteX380" fmla="*/ 10936171 w 12186866"/>
              <a:gd name="connsiteY380" fmla="*/ 374160 h 3870639"/>
              <a:gd name="connsiteX381" fmla="*/ 10963891 w 12186866"/>
              <a:gd name="connsiteY381" fmla="*/ 334633 h 3870639"/>
              <a:gd name="connsiteX382" fmla="*/ 11019333 w 12186866"/>
              <a:gd name="connsiteY382" fmla="*/ 428062 h 3870639"/>
              <a:gd name="connsiteX383" fmla="*/ 10968512 w 12186866"/>
              <a:gd name="connsiteY383" fmla="*/ 525084 h 3870639"/>
              <a:gd name="connsiteX384" fmla="*/ 11122516 w 12186866"/>
              <a:gd name="connsiteY384" fmla="*/ 465023 h 3870639"/>
              <a:gd name="connsiteX385" fmla="*/ 11052188 w 12186866"/>
              <a:gd name="connsiteY385" fmla="*/ 368513 h 3870639"/>
              <a:gd name="connsiteX386" fmla="*/ 11138943 w 12186866"/>
              <a:gd name="connsiteY386" fmla="*/ 368513 h 3870639"/>
              <a:gd name="connsiteX387" fmla="*/ 11097361 w 12186866"/>
              <a:gd name="connsiteY387" fmla="*/ 334633 h 3870639"/>
              <a:gd name="connsiteX388" fmla="*/ 11128162 w 12186866"/>
              <a:gd name="connsiteY388" fmla="*/ 321799 h 3870639"/>
              <a:gd name="connsiteX389" fmla="*/ 2463886 w 12186866"/>
              <a:gd name="connsiteY389" fmla="*/ 2114921 h 3870639"/>
              <a:gd name="connsiteX390" fmla="*/ 2864810 w 12186866"/>
              <a:gd name="connsiteY390" fmla="*/ 2244798 h 3870639"/>
              <a:gd name="connsiteX391" fmla="*/ 2463886 w 12186866"/>
              <a:gd name="connsiteY391" fmla="*/ 2114921 h 3870639"/>
              <a:gd name="connsiteX392" fmla="*/ 11321695 w 12186866"/>
              <a:gd name="connsiteY392" fmla="*/ 320772 h 3870639"/>
              <a:gd name="connsiteX393" fmla="*/ 11564507 w 12186866"/>
              <a:gd name="connsiteY393" fmla="*/ 286378 h 3870639"/>
              <a:gd name="connsiteX394" fmla="*/ 11321695 w 12186866"/>
              <a:gd name="connsiteY394" fmla="*/ 320772 h 3870639"/>
              <a:gd name="connsiteX395" fmla="*/ 9809373 w 12186866"/>
              <a:gd name="connsiteY395" fmla="*/ 1031245 h 3870639"/>
              <a:gd name="connsiteX396" fmla="*/ 9809373 w 12186866"/>
              <a:gd name="connsiteY396" fmla="*/ 1106707 h 3870639"/>
              <a:gd name="connsiteX397" fmla="*/ 9736478 w 12186866"/>
              <a:gd name="connsiteY397" fmla="*/ 1063073 h 3870639"/>
              <a:gd name="connsiteX398" fmla="*/ 9877135 w 12186866"/>
              <a:gd name="connsiteY398" fmla="*/ 1152395 h 3870639"/>
              <a:gd name="connsiteX399" fmla="*/ 9887402 w 12186866"/>
              <a:gd name="connsiteY399" fmla="*/ 1065126 h 3870639"/>
              <a:gd name="connsiteX400" fmla="*/ 9809373 w 12186866"/>
              <a:gd name="connsiteY400" fmla="*/ 1031245 h 3870639"/>
              <a:gd name="connsiteX401" fmla="*/ 5217995 w 12186866"/>
              <a:gd name="connsiteY401" fmla="*/ 3327448 h 3870639"/>
              <a:gd name="connsiteX402" fmla="*/ 5225182 w 12186866"/>
              <a:gd name="connsiteY402" fmla="*/ 3336175 h 3870639"/>
              <a:gd name="connsiteX403" fmla="*/ 5417687 w 12186866"/>
              <a:gd name="connsiteY403" fmla="*/ 3276113 h 3870639"/>
              <a:gd name="connsiteX404" fmla="*/ 5176414 w 12186866"/>
              <a:gd name="connsiteY404" fmla="*/ 3244286 h 3870639"/>
              <a:gd name="connsiteX405" fmla="*/ 5172307 w 12186866"/>
              <a:gd name="connsiteY405" fmla="*/ 3266360 h 3870639"/>
              <a:gd name="connsiteX406" fmla="*/ 5272409 w 12186866"/>
              <a:gd name="connsiteY406" fmla="*/ 3284327 h 3870639"/>
              <a:gd name="connsiteX407" fmla="*/ 5217995 w 12186866"/>
              <a:gd name="connsiteY407" fmla="*/ 3327448 h 3870639"/>
              <a:gd name="connsiteX408" fmla="*/ 1137910 w 12186866"/>
              <a:gd name="connsiteY408" fmla="*/ 2536380 h 3870639"/>
              <a:gd name="connsiteX409" fmla="*/ 1127129 w 12186866"/>
              <a:gd name="connsiteY409" fmla="*/ 2584121 h 3870639"/>
              <a:gd name="connsiteX410" fmla="*/ 1048587 w 12186866"/>
              <a:gd name="connsiteY410" fmla="*/ 2551267 h 3870639"/>
              <a:gd name="connsiteX411" fmla="*/ 1126616 w 12186866"/>
              <a:gd name="connsiteY411" fmla="*/ 2615435 h 3870639"/>
              <a:gd name="connsiteX412" fmla="*/ 1233392 w 12186866"/>
              <a:gd name="connsiteY412" fmla="*/ 2547160 h 3870639"/>
              <a:gd name="connsiteX413" fmla="*/ 1137910 w 12186866"/>
              <a:gd name="connsiteY413" fmla="*/ 2536380 h 3870639"/>
              <a:gd name="connsiteX414" fmla="*/ 10190791 w 12186866"/>
              <a:gd name="connsiteY414" fmla="*/ 1116461 h 3870639"/>
              <a:gd name="connsiteX415" fmla="*/ 10327341 w 12186866"/>
              <a:gd name="connsiteY415" fmla="*/ 1094387 h 3870639"/>
              <a:gd name="connsiteX416" fmla="*/ 10327341 w 12186866"/>
              <a:gd name="connsiteY416" fmla="*/ 1051779 h 3870639"/>
              <a:gd name="connsiteX417" fmla="*/ 10190791 w 12186866"/>
              <a:gd name="connsiteY417" fmla="*/ 1116461 h 3870639"/>
              <a:gd name="connsiteX418" fmla="*/ 9443356 w 12186866"/>
              <a:gd name="connsiteY418" fmla="*/ 1590280 h 3870639"/>
              <a:gd name="connsiteX419" fmla="*/ 9546540 w 12186866"/>
              <a:gd name="connsiteY419" fmla="*/ 1520978 h 3870639"/>
              <a:gd name="connsiteX420" fmla="*/ 9482885 w 12186866"/>
              <a:gd name="connsiteY420" fmla="*/ 1477857 h 3870639"/>
              <a:gd name="connsiteX421" fmla="*/ 9443356 w 12186866"/>
              <a:gd name="connsiteY421" fmla="*/ 1590280 h 3870639"/>
              <a:gd name="connsiteX422" fmla="*/ 2488013 w 12186866"/>
              <a:gd name="connsiteY422" fmla="*/ 3082581 h 3870639"/>
              <a:gd name="connsiteX423" fmla="*/ 2411524 w 12186866"/>
              <a:gd name="connsiteY423" fmla="*/ 3069234 h 3870639"/>
              <a:gd name="connsiteX424" fmla="*/ 2389964 w 12186866"/>
              <a:gd name="connsiteY424" fmla="*/ 3140076 h 3870639"/>
              <a:gd name="connsiteX425" fmla="*/ 2480313 w 12186866"/>
              <a:gd name="connsiteY425" fmla="*/ 3147776 h 3870639"/>
              <a:gd name="connsiteX426" fmla="*/ 2488013 w 12186866"/>
              <a:gd name="connsiteY426" fmla="*/ 3082581 h 3870639"/>
              <a:gd name="connsiteX427" fmla="*/ 5626106 w 12186866"/>
              <a:gd name="connsiteY427" fmla="*/ 3014819 h 3870639"/>
              <a:gd name="connsiteX428" fmla="*/ 5626619 w 12186866"/>
              <a:gd name="connsiteY428" fmla="*/ 2999932 h 3870639"/>
              <a:gd name="connsiteX429" fmla="*/ 5495715 w 12186866"/>
              <a:gd name="connsiteY429" fmla="*/ 3009686 h 3870639"/>
              <a:gd name="connsiteX430" fmla="*/ 5508036 w 12186866"/>
              <a:gd name="connsiteY430" fmla="*/ 3051780 h 3870639"/>
              <a:gd name="connsiteX431" fmla="*/ 5576825 w 12186866"/>
              <a:gd name="connsiteY431" fmla="*/ 3045107 h 3870639"/>
              <a:gd name="connsiteX432" fmla="*/ 5626106 w 12186866"/>
              <a:gd name="connsiteY432" fmla="*/ 3014819 h 3870639"/>
              <a:gd name="connsiteX433" fmla="*/ 2670252 w 12186866"/>
              <a:gd name="connsiteY433" fmla="*/ 3198084 h 3870639"/>
              <a:gd name="connsiteX434" fmla="*/ 2532161 w 12186866"/>
              <a:gd name="connsiteY434" fmla="*/ 3154963 h 3870639"/>
              <a:gd name="connsiteX435" fmla="*/ 2541915 w 12186866"/>
              <a:gd name="connsiteY435" fmla="*/ 3207838 h 3870639"/>
              <a:gd name="connsiteX436" fmla="*/ 2670252 w 12186866"/>
              <a:gd name="connsiteY436" fmla="*/ 3198084 h 3870639"/>
              <a:gd name="connsiteX437" fmla="*/ 2866864 w 12186866"/>
              <a:gd name="connsiteY437" fmla="*/ 3335148 h 3870639"/>
              <a:gd name="connsiteX438" fmla="*/ 2864810 w 12186866"/>
              <a:gd name="connsiteY438" fmla="*/ 3257633 h 3870639"/>
              <a:gd name="connsiteX439" fmla="*/ 2809882 w 12186866"/>
              <a:gd name="connsiteY439" fmla="*/ 3237099 h 3870639"/>
              <a:gd name="connsiteX440" fmla="*/ 2777028 w 12186866"/>
              <a:gd name="connsiteY440" fmla="*/ 3277653 h 3870639"/>
              <a:gd name="connsiteX441" fmla="*/ 2866864 w 12186866"/>
              <a:gd name="connsiteY441" fmla="*/ 3335148 h 3870639"/>
              <a:gd name="connsiteX442" fmla="*/ 6430521 w 12186866"/>
              <a:gd name="connsiteY442" fmla="*/ 2439357 h 3870639"/>
              <a:gd name="connsiteX443" fmla="*/ 6442328 w 12186866"/>
              <a:gd name="connsiteY443" fmla="*/ 2462971 h 3870639"/>
              <a:gd name="connsiteX444" fmla="*/ 6500337 w 12186866"/>
              <a:gd name="connsiteY444" fmla="*/ 2435764 h 3870639"/>
              <a:gd name="connsiteX445" fmla="*/ 6530110 w 12186866"/>
              <a:gd name="connsiteY445" fmla="*/ 2444490 h 3870639"/>
              <a:gd name="connsiteX446" fmla="*/ 6513170 w 12186866"/>
              <a:gd name="connsiteY446" fmla="*/ 2361842 h 3870639"/>
              <a:gd name="connsiteX447" fmla="*/ 6430521 w 12186866"/>
              <a:gd name="connsiteY447" fmla="*/ 2439357 h 3870639"/>
              <a:gd name="connsiteX448" fmla="*/ 2161524 w 12186866"/>
              <a:gd name="connsiteY448" fmla="*/ 3296134 h 3870639"/>
              <a:gd name="connsiteX449" fmla="*/ 2178465 w 12186866"/>
              <a:gd name="connsiteY449" fmla="*/ 3384429 h 3870639"/>
              <a:gd name="connsiteX450" fmla="*/ 2226719 w 12186866"/>
              <a:gd name="connsiteY450" fmla="*/ 3384429 h 3870639"/>
              <a:gd name="connsiteX451" fmla="*/ 2250847 w 12186866"/>
              <a:gd name="connsiteY451" fmla="*/ 3325395 h 3870639"/>
              <a:gd name="connsiteX452" fmla="*/ 2161524 w 12186866"/>
              <a:gd name="connsiteY452" fmla="*/ 3296134 h 3870639"/>
              <a:gd name="connsiteX453" fmla="*/ 2106083 w 12186866"/>
              <a:gd name="connsiteY453" fmla="*/ 3432684 h 3870639"/>
              <a:gd name="connsiteX454" fmla="*/ 2175385 w 12186866"/>
              <a:gd name="connsiteY454" fmla="*/ 3432684 h 3870639"/>
              <a:gd name="connsiteX455" fmla="*/ 2135857 w 12186866"/>
              <a:gd name="connsiteY455" fmla="*/ 3351575 h 3870639"/>
              <a:gd name="connsiteX456" fmla="*/ 2089142 w 12186866"/>
              <a:gd name="connsiteY456" fmla="*/ 3336175 h 3870639"/>
              <a:gd name="connsiteX457" fmla="*/ 2106083 w 12186866"/>
              <a:gd name="connsiteY457" fmla="*/ 3432684 h 3870639"/>
              <a:gd name="connsiteX458" fmla="*/ 2915118 w 12186866"/>
              <a:gd name="connsiteY458" fmla="*/ 3612356 h 3870639"/>
              <a:gd name="connsiteX459" fmla="*/ 2960806 w 12186866"/>
              <a:gd name="connsiteY459" fmla="*/ 3533814 h 3870639"/>
              <a:gd name="connsiteX460" fmla="*/ 2866864 w 12186866"/>
              <a:gd name="connsiteY460" fmla="*/ 3533814 h 3870639"/>
              <a:gd name="connsiteX461" fmla="*/ 2915118 w 12186866"/>
              <a:gd name="connsiteY461" fmla="*/ 3612356 h 3870639"/>
              <a:gd name="connsiteX462" fmla="*/ 4634832 w 12186866"/>
              <a:gd name="connsiteY462" fmla="*/ 3319748 h 3870639"/>
              <a:gd name="connsiteX463" fmla="*/ 4637912 w 12186866"/>
              <a:gd name="connsiteY463" fmla="*/ 3339769 h 3870639"/>
              <a:gd name="connsiteX464" fmla="*/ 4759575 w 12186866"/>
              <a:gd name="connsiteY464" fmla="*/ 3313588 h 3870639"/>
              <a:gd name="connsiteX465" fmla="*/ 4634832 w 12186866"/>
              <a:gd name="connsiteY465" fmla="*/ 3319748 h 3870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Lst>
            <a:rect l="l" t="t" r="r" b="b"/>
            <a:pathLst>
              <a:path w="12186866" h="3870639">
                <a:moveTo>
                  <a:pt x="2956186" y="3699625"/>
                </a:moveTo>
                <a:cubicBezTo>
                  <a:pt x="2945919" y="3685251"/>
                  <a:pt x="2938219" y="3667284"/>
                  <a:pt x="2924358" y="3657530"/>
                </a:cubicBezTo>
                <a:cubicBezTo>
                  <a:pt x="2910498" y="3647263"/>
                  <a:pt x="2890478" y="3639563"/>
                  <a:pt x="2874051" y="3640590"/>
                </a:cubicBezTo>
                <a:cubicBezTo>
                  <a:pt x="2855570" y="3642130"/>
                  <a:pt x="2839143" y="3657530"/>
                  <a:pt x="2820662" y="3662151"/>
                </a:cubicBezTo>
                <a:cubicBezTo>
                  <a:pt x="2794995" y="3667797"/>
                  <a:pt x="2759061" y="3688845"/>
                  <a:pt x="2760601" y="3632890"/>
                </a:cubicBezTo>
                <a:cubicBezTo>
                  <a:pt x="2761114" y="3623136"/>
                  <a:pt x="2748794" y="3612869"/>
                  <a:pt x="2749820" y="3614409"/>
                </a:cubicBezTo>
                <a:cubicBezTo>
                  <a:pt x="2725180" y="3628783"/>
                  <a:pt x="2702592" y="3649317"/>
                  <a:pt x="2695406" y="3645210"/>
                </a:cubicBezTo>
                <a:cubicBezTo>
                  <a:pt x="2605570" y="3590795"/>
                  <a:pt x="2502387" y="3579502"/>
                  <a:pt x="2405878" y="3547161"/>
                </a:cubicBezTo>
                <a:cubicBezTo>
                  <a:pt x="2383290" y="3539460"/>
                  <a:pt x="2367890" y="3510200"/>
                  <a:pt x="2346329" y="3487613"/>
                </a:cubicBezTo>
                <a:cubicBezTo>
                  <a:pt x="2342223" y="3493773"/>
                  <a:pt x="2334522" y="3504040"/>
                  <a:pt x="2325796" y="3516873"/>
                </a:cubicBezTo>
                <a:cubicBezTo>
                  <a:pt x="2309368" y="3502499"/>
                  <a:pt x="2293968" y="3486586"/>
                  <a:pt x="2276514" y="3474265"/>
                </a:cubicBezTo>
                <a:cubicBezTo>
                  <a:pt x="2265734" y="3466565"/>
                  <a:pt x="2242633" y="3457325"/>
                  <a:pt x="2240067" y="3459892"/>
                </a:cubicBezTo>
                <a:cubicBezTo>
                  <a:pt x="2212859" y="3496853"/>
                  <a:pt x="2189245" y="3472725"/>
                  <a:pt x="2161524" y="3460405"/>
                </a:cubicBezTo>
                <a:cubicBezTo>
                  <a:pt x="2100436" y="3433711"/>
                  <a:pt x="2037808" y="3411637"/>
                  <a:pt x="1975693" y="3388537"/>
                </a:cubicBezTo>
                <a:cubicBezTo>
                  <a:pt x="1968506" y="3385970"/>
                  <a:pt x="1957212" y="3381863"/>
                  <a:pt x="1952079" y="3384943"/>
                </a:cubicBezTo>
                <a:cubicBezTo>
                  <a:pt x="1885857" y="3426011"/>
                  <a:pt x="1890477" y="3379296"/>
                  <a:pt x="1892530" y="3337715"/>
                </a:cubicBezTo>
                <a:cubicBezTo>
                  <a:pt x="1876103" y="3323341"/>
                  <a:pt x="1830415" y="3367489"/>
                  <a:pt x="1837089" y="3307941"/>
                </a:cubicBezTo>
                <a:cubicBezTo>
                  <a:pt x="1837602" y="3304861"/>
                  <a:pt x="1791914" y="3293567"/>
                  <a:pt x="1767273" y="3292540"/>
                </a:cubicBezTo>
                <a:cubicBezTo>
                  <a:pt x="1760087" y="3292027"/>
                  <a:pt x="1751873" y="3313588"/>
                  <a:pt x="1740580" y="3331555"/>
                </a:cubicBezTo>
                <a:cubicBezTo>
                  <a:pt x="1732366" y="3327961"/>
                  <a:pt x="1717479" y="3321288"/>
                  <a:pt x="1678978" y="3304347"/>
                </a:cubicBezTo>
                <a:cubicBezTo>
                  <a:pt x="1708239" y="3286380"/>
                  <a:pt x="1725692" y="3275600"/>
                  <a:pt x="1749820" y="3260713"/>
                </a:cubicBezTo>
                <a:cubicBezTo>
                  <a:pt x="1736473" y="3256606"/>
                  <a:pt x="1726719" y="3250959"/>
                  <a:pt x="1723126" y="3253526"/>
                </a:cubicBezTo>
                <a:cubicBezTo>
                  <a:pt x="1661524" y="3298187"/>
                  <a:pt x="1630723" y="3237612"/>
                  <a:pt x="1586575" y="3217078"/>
                </a:cubicBezTo>
                <a:cubicBezTo>
                  <a:pt x="1536267" y="3193978"/>
                  <a:pt x="1496740" y="3139049"/>
                  <a:pt x="1430518" y="3157530"/>
                </a:cubicBezTo>
                <a:cubicBezTo>
                  <a:pt x="1428978" y="3155990"/>
                  <a:pt x="1427438" y="3154450"/>
                  <a:pt x="1425897" y="3152910"/>
                </a:cubicBezTo>
                <a:cubicBezTo>
                  <a:pt x="1445918" y="3110815"/>
                  <a:pt x="1424871" y="3086688"/>
                  <a:pt x="1387910" y="3065128"/>
                </a:cubicBezTo>
                <a:cubicBezTo>
                  <a:pt x="1375590" y="3083095"/>
                  <a:pt x="1365323" y="3099522"/>
                  <a:pt x="1349922" y="3122109"/>
                </a:cubicBezTo>
                <a:cubicBezTo>
                  <a:pt x="1323741" y="3056914"/>
                  <a:pt x="1275487" y="3061534"/>
                  <a:pt x="1219532" y="3053834"/>
                </a:cubicBezTo>
                <a:cubicBezTo>
                  <a:pt x="1155363" y="3044594"/>
                  <a:pt x="1096328" y="2994799"/>
                  <a:pt x="1037294" y="2959378"/>
                </a:cubicBezTo>
                <a:cubicBezTo>
                  <a:pt x="1029593" y="2954758"/>
                  <a:pt x="1033700" y="2931144"/>
                  <a:pt x="1033187" y="2922417"/>
                </a:cubicBezTo>
                <a:cubicBezTo>
                  <a:pt x="1002386" y="2932684"/>
                  <a:pt x="970045" y="2943977"/>
                  <a:pt x="921277" y="2960918"/>
                </a:cubicBezTo>
                <a:cubicBezTo>
                  <a:pt x="945404" y="2887509"/>
                  <a:pt x="928464" y="2854142"/>
                  <a:pt x="871996" y="2839768"/>
                </a:cubicBezTo>
                <a:cubicBezTo>
                  <a:pt x="905363" y="2830014"/>
                  <a:pt x="938731" y="2820261"/>
                  <a:pt x="978259" y="2808967"/>
                </a:cubicBezTo>
                <a:cubicBezTo>
                  <a:pt x="868916" y="2759686"/>
                  <a:pt x="765219" y="2712458"/>
                  <a:pt x="661010" y="2665743"/>
                </a:cubicBezTo>
                <a:cubicBezTo>
                  <a:pt x="636369" y="2735559"/>
                  <a:pt x="612242" y="2758146"/>
                  <a:pt x="548587" y="2721698"/>
                </a:cubicBezTo>
                <a:cubicBezTo>
                  <a:pt x="472611" y="2678064"/>
                  <a:pt x="449511" y="2740692"/>
                  <a:pt x="411523" y="2767386"/>
                </a:cubicBezTo>
                <a:cubicBezTo>
                  <a:pt x="377129" y="2791513"/>
                  <a:pt x="355568" y="2833095"/>
                  <a:pt x="327334" y="2868002"/>
                </a:cubicBezTo>
                <a:cubicBezTo>
                  <a:pt x="299100" y="2846441"/>
                  <a:pt x="266246" y="2802294"/>
                  <a:pt x="227745" y="2797160"/>
                </a:cubicBezTo>
                <a:cubicBezTo>
                  <a:pt x="142529" y="2785353"/>
                  <a:pt x="109161" y="2759686"/>
                  <a:pt x="153823" y="2675497"/>
                </a:cubicBezTo>
                <a:cubicBezTo>
                  <a:pt x="157416" y="2668823"/>
                  <a:pt x="143556" y="2652909"/>
                  <a:pt x="139449" y="2644183"/>
                </a:cubicBezTo>
                <a:cubicBezTo>
                  <a:pt x="262652" y="2577961"/>
                  <a:pt x="337088" y="2483505"/>
                  <a:pt x="335034" y="2335148"/>
                </a:cubicBezTo>
                <a:cubicBezTo>
                  <a:pt x="258032" y="2357221"/>
                  <a:pt x="182057" y="2384429"/>
                  <a:pt x="103515" y="2399316"/>
                </a:cubicBezTo>
                <a:cubicBezTo>
                  <a:pt x="74254" y="2404963"/>
                  <a:pt x="24459" y="2391102"/>
                  <a:pt x="10599" y="2369542"/>
                </a:cubicBezTo>
                <a:cubicBezTo>
                  <a:pt x="-4802" y="2345415"/>
                  <a:pt x="-3262" y="2292026"/>
                  <a:pt x="14192" y="2268926"/>
                </a:cubicBezTo>
                <a:cubicBezTo>
                  <a:pt x="45506" y="2228371"/>
                  <a:pt x="93761" y="2201164"/>
                  <a:pt x="137396" y="2166256"/>
                </a:cubicBezTo>
                <a:cubicBezTo>
                  <a:pt x="129182" y="2161636"/>
                  <a:pt x="110188" y="2154449"/>
                  <a:pt x="96841" y="2142129"/>
                </a:cubicBezTo>
                <a:cubicBezTo>
                  <a:pt x="85547" y="2131349"/>
                  <a:pt x="80414" y="2114408"/>
                  <a:pt x="72714" y="2100548"/>
                </a:cubicBezTo>
                <a:cubicBezTo>
                  <a:pt x="61420" y="2079500"/>
                  <a:pt x="50127" y="2058453"/>
                  <a:pt x="41400" y="2042026"/>
                </a:cubicBezTo>
                <a:cubicBezTo>
                  <a:pt x="119942" y="2028679"/>
                  <a:pt x="206697" y="2014305"/>
                  <a:pt x="289860" y="2000445"/>
                </a:cubicBezTo>
                <a:cubicBezTo>
                  <a:pt x="288320" y="1968104"/>
                  <a:pt x="287293" y="1942437"/>
                  <a:pt x="285753" y="1913176"/>
                </a:cubicBezTo>
                <a:cubicBezTo>
                  <a:pt x="330414" y="1920363"/>
                  <a:pt x="356595" y="1900856"/>
                  <a:pt x="356595" y="1849521"/>
                </a:cubicBezTo>
                <a:cubicBezTo>
                  <a:pt x="356595" y="1783299"/>
                  <a:pt x="408956" y="1724264"/>
                  <a:pt x="476205" y="1702190"/>
                </a:cubicBezTo>
                <a:cubicBezTo>
                  <a:pt x="495199" y="1696030"/>
                  <a:pt x="511626" y="1672929"/>
                  <a:pt x="523433" y="1653935"/>
                </a:cubicBezTo>
                <a:cubicBezTo>
                  <a:pt x="581441" y="1557939"/>
                  <a:pt x="600435" y="1432683"/>
                  <a:pt x="727745" y="1388535"/>
                </a:cubicBezTo>
                <a:cubicBezTo>
                  <a:pt x="779080" y="1371081"/>
                  <a:pt x="783700" y="1357221"/>
                  <a:pt x="768813" y="1293566"/>
                </a:cubicBezTo>
                <a:cubicBezTo>
                  <a:pt x="786267" y="1290485"/>
                  <a:pt x="803207" y="1287919"/>
                  <a:pt x="825794" y="1283812"/>
                </a:cubicBezTo>
                <a:cubicBezTo>
                  <a:pt x="818608" y="1177549"/>
                  <a:pt x="876616" y="1127754"/>
                  <a:pt x="976205" y="1098494"/>
                </a:cubicBezTo>
                <a:cubicBezTo>
                  <a:pt x="1026000" y="1084120"/>
                  <a:pt x="1065014" y="1033812"/>
                  <a:pt x="1108649" y="999417"/>
                </a:cubicBezTo>
                <a:cubicBezTo>
                  <a:pt x="1165117" y="953730"/>
                  <a:pt x="1214912" y="894181"/>
                  <a:pt x="1279080" y="864920"/>
                </a:cubicBezTo>
                <a:cubicBezTo>
                  <a:pt x="1363782" y="826419"/>
                  <a:pt x="1458238" y="801265"/>
                  <a:pt x="1550641" y="789972"/>
                </a:cubicBezTo>
                <a:cubicBezTo>
                  <a:pt x="1612243" y="782271"/>
                  <a:pt x="1648177" y="842846"/>
                  <a:pt x="1657417" y="899315"/>
                </a:cubicBezTo>
                <a:cubicBezTo>
                  <a:pt x="1672818" y="994797"/>
                  <a:pt x="1700538" y="1091307"/>
                  <a:pt x="1765734" y="1154962"/>
                </a:cubicBezTo>
                <a:cubicBezTo>
                  <a:pt x="1816041" y="1204243"/>
                  <a:pt x="1846842" y="1265845"/>
                  <a:pt x="1896637" y="1312559"/>
                </a:cubicBezTo>
                <a:cubicBezTo>
                  <a:pt x="1909471" y="1324366"/>
                  <a:pt x="1927951" y="1330527"/>
                  <a:pt x="1944378" y="1338227"/>
                </a:cubicBezTo>
                <a:cubicBezTo>
                  <a:pt x="1976719" y="1353627"/>
                  <a:pt x="2011627" y="1364408"/>
                  <a:pt x="2040888" y="1384428"/>
                </a:cubicBezTo>
                <a:cubicBezTo>
                  <a:pt x="2108650" y="1429603"/>
                  <a:pt x="2174871" y="1477344"/>
                  <a:pt x="2238527" y="1527652"/>
                </a:cubicBezTo>
                <a:cubicBezTo>
                  <a:pt x="2296021" y="1573340"/>
                  <a:pt x="2342736" y="1639048"/>
                  <a:pt x="2406904" y="1668822"/>
                </a:cubicBezTo>
                <a:cubicBezTo>
                  <a:pt x="2518814" y="1720157"/>
                  <a:pt x="2588116" y="1835660"/>
                  <a:pt x="2713886" y="1863381"/>
                </a:cubicBezTo>
                <a:cubicBezTo>
                  <a:pt x="2735960" y="1868515"/>
                  <a:pt x="2752901" y="1891102"/>
                  <a:pt x="2774461" y="1902396"/>
                </a:cubicBezTo>
                <a:cubicBezTo>
                  <a:pt x="2800642" y="1916256"/>
                  <a:pt x="2828876" y="1937816"/>
                  <a:pt x="2855057" y="1935763"/>
                </a:cubicBezTo>
                <a:cubicBezTo>
                  <a:pt x="2895611" y="1933196"/>
                  <a:pt x="2913578" y="1936790"/>
                  <a:pt x="2920765" y="1981964"/>
                </a:cubicBezTo>
                <a:cubicBezTo>
                  <a:pt x="2922819" y="1996851"/>
                  <a:pt x="2962860" y="2005065"/>
                  <a:pt x="2984420" y="2017899"/>
                </a:cubicBezTo>
                <a:cubicBezTo>
                  <a:pt x="3003414" y="2029192"/>
                  <a:pt x="3021381" y="2042539"/>
                  <a:pt x="3039862" y="2054860"/>
                </a:cubicBezTo>
                <a:cubicBezTo>
                  <a:pt x="3072202" y="2075394"/>
                  <a:pt x="3105057" y="2095928"/>
                  <a:pt x="3137398" y="2116462"/>
                </a:cubicBezTo>
                <a:cubicBezTo>
                  <a:pt x="3146125" y="2106708"/>
                  <a:pt x="3154852" y="2096954"/>
                  <a:pt x="3164092" y="2087714"/>
                </a:cubicBezTo>
                <a:cubicBezTo>
                  <a:pt x="3144585" y="2078474"/>
                  <a:pt x="3124564" y="2069233"/>
                  <a:pt x="3105057" y="2059993"/>
                </a:cubicBezTo>
                <a:cubicBezTo>
                  <a:pt x="3105570" y="2055373"/>
                  <a:pt x="3106597" y="2050753"/>
                  <a:pt x="3107110" y="2045619"/>
                </a:cubicBezTo>
                <a:cubicBezTo>
                  <a:pt x="3151258" y="2053320"/>
                  <a:pt x="3195919" y="2062047"/>
                  <a:pt x="3240067" y="2069233"/>
                </a:cubicBezTo>
                <a:cubicBezTo>
                  <a:pt x="3282162" y="2076420"/>
                  <a:pt x="3324769" y="2088741"/>
                  <a:pt x="3366864" y="2087714"/>
                </a:cubicBezTo>
                <a:cubicBezTo>
                  <a:pt x="3460293" y="2086174"/>
                  <a:pt x="3553723" y="2076934"/>
                  <a:pt x="3647152" y="2071800"/>
                </a:cubicBezTo>
                <a:cubicBezTo>
                  <a:pt x="3694893" y="2069233"/>
                  <a:pt x="3743148" y="2069747"/>
                  <a:pt x="3790889" y="2066667"/>
                </a:cubicBezTo>
                <a:cubicBezTo>
                  <a:pt x="3808343" y="2065640"/>
                  <a:pt x="3831443" y="2063073"/>
                  <a:pt x="3841197" y="2052293"/>
                </a:cubicBezTo>
                <a:cubicBezTo>
                  <a:pt x="3892018" y="1993771"/>
                  <a:pt x="3964914" y="1992231"/>
                  <a:pt x="4029082" y="1987098"/>
                </a:cubicBezTo>
                <a:cubicBezTo>
                  <a:pt x="4217994" y="1971184"/>
                  <a:pt x="4367378" y="1867488"/>
                  <a:pt x="4524976" y="1780732"/>
                </a:cubicBezTo>
                <a:cubicBezTo>
                  <a:pt x="4555776" y="1763792"/>
                  <a:pt x="4581444" y="1736584"/>
                  <a:pt x="4609165" y="1713997"/>
                </a:cubicBezTo>
                <a:cubicBezTo>
                  <a:pt x="4618405" y="1706297"/>
                  <a:pt x="4627132" y="1694490"/>
                  <a:pt x="4637399" y="1692950"/>
                </a:cubicBezTo>
                <a:cubicBezTo>
                  <a:pt x="4721588" y="1680116"/>
                  <a:pt x="4784730" y="1635968"/>
                  <a:pt x="4843251" y="1574367"/>
                </a:cubicBezTo>
                <a:cubicBezTo>
                  <a:pt x="4878159" y="1537405"/>
                  <a:pt x="4937194" y="1524572"/>
                  <a:pt x="4978262" y="1492231"/>
                </a:cubicBezTo>
                <a:cubicBezTo>
                  <a:pt x="5068611" y="1420876"/>
                  <a:pt x="5171793" y="1375701"/>
                  <a:pt x="5278057" y="1338740"/>
                </a:cubicBezTo>
                <a:cubicBezTo>
                  <a:pt x="5330418" y="1320260"/>
                  <a:pt x="5389453" y="1321286"/>
                  <a:pt x="5450028" y="1313073"/>
                </a:cubicBezTo>
                <a:cubicBezTo>
                  <a:pt x="5453108" y="1328987"/>
                  <a:pt x="5456188" y="1348494"/>
                  <a:pt x="5459781" y="1369028"/>
                </a:cubicBezTo>
                <a:cubicBezTo>
                  <a:pt x="5479289" y="1376214"/>
                  <a:pt x="5499822" y="1383915"/>
                  <a:pt x="5519843" y="1391615"/>
                </a:cubicBezTo>
                <a:cubicBezTo>
                  <a:pt x="5566558" y="1352087"/>
                  <a:pt x="5613272" y="1323340"/>
                  <a:pt x="5679494" y="1321800"/>
                </a:cubicBezTo>
                <a:cubicBezTo>
                  <a:pt x="5716969" y="1320773"/>
                  <a:pt x="5754956" y="1285865"/>
                  <a:pt x="5789350" y="1261225"/>
                </a:cubicBezTo>
                <a:cubicBezTo>
                  <a:pt x="5801671" y="1252498"/>
                  <a:pt x="5803724" y="1228884"/>
                  <a:pt x="5810398" y="1211943"/>
                </a:cubicBezTo>
                <a:cubicBezTo>
                  <a:pt x="5816557" y="1218103"/>
                  <a:pt x="5822205" y="1224264"/>
                  <a:pt x="5828365" y="1230424"/>
                </a:cubicBezTo>
                <a:cubicBezTo>
                  <a:pt x="5812964" y="1221697"/>
                  <a:pt x="5795510" y="1214510"/>
                  <a:pt x="5782677" y="1202703"/>
                </a:cubicBezTo>
                <a:cubicBezTo>
                  <a:pt x="5779084" y="1199110"/>
                  <a:pt x="5784730" y="1176522"/>
                  <a:pt x="5791917" y="1172416"/>
                </a:cubicBezTo>
                <a:cubicBezTo>
                  <a:pt x="5799104" y="1167795"/>
                  <a:pt x="5813478" y="1175496"/>
                  <a:pt x="5834011" y="1179089"/>
                </a:cubicBezTo>
                <a:cubicBezTo>
                  <a:pt x="5840685" y="1156502"/>
                  <a:pt x="5850439" y="1124674"/>
                  <a:pt x="5859679" y="1092847"/>
                </a:cubicBezTo>
                <a:cubicBezTo>
                  <a:pt x="5865325" y="1092847"/>
                  <a:pt x="5870973" y="1092847"/>
                  <a:pt x="5876620" y="1093360"/>
                </a:cubicBezTo>
                <a:cubicBezTo>
                  <a:pt x="5884833" y="1120054"/>
                  <a:pt x="5893046" y="1146748"/>
                  <a:pt x="5905367" y="1186276"/>
                </a:cubicBezTo>
                <a:cubicBezTo>
                  <a:pt x="5932575" y="1166769"/>
                  <a:pt x="5954648" y="1150855"/>
                  <a:pt x="5984936" y="1129808"/>
                </a:cubicBezTo>
                <a:cubicBezTo>
                  <a:pt x="6008550" y="1118001"/>
                  <a:pt x="6042944" y="1101060"/>
                  <a:pt x="6077338" y="1084633"/>
                </a:cubicBezTo>
                <a:cubicBezTo>
                  <a:pt x="6074258" y="1077960"/>
                  <a:pt x="6071178" y="1071286"/>
                  <a:pt x="6068098" y="1064613"/>
                </a:cubicBezTo>
                <a:cubicBezTo>
                  <a:pt x="6047564" y="1072826"/>
                  <a:pt x="6027030" y="1081040"/>
                  <a:pt x="5994689" y="1094387"/>
                </a:cubicBezTo>
                <a:cubicBezTo>
                  <a:pt x="6013170" y="1062046"/>
                  <a:pt x="6023437" y="1043565"/>
                  <a:pt x="6033704" y="1025085"/>
                </a:cubicBezTo>
                <a:lnTo>
                  <a:pt x="6032677" y="1026625"/>
                </a:lnTo>
                <a:cubicBezTo>
                  <a:pt x="6115839" y="1016871"/>
                  <a:pt x="6188221" y="978370"/>
                  <a:pt x="6259577" y="938329"/>
                </a:cubicBezTo>
                <a:cubicBezTo>
                  <a:pt x="6266250" y="934736"/>
                  <a:pt x="6273437" y="924469"/>
                  <a:pt x="6278570" y="925495"/>
                </a:cubicBezTo>
                <a:cubicBezTo>
                  <a:pt x="6414094" y="957323"/>
                  <a:pt x="6492636" y="851060"/>
                  <a:pt x="6594793" y="799212"/>
                </a:cubicBezTo>
                <a:cubicBezTo>
                  <a:pt x="6696948" y="747364"/>
                  <a:pt x="6806805" y="709890"/>
                  <a:pt x="6914094" y="667795"/>
                </a:cubicBezTo>
                <a:cubicBezTo>
                  <a:pt x="6940788" y="657015"/>
                  <a:pt x="6971076" y="655475"/>
                  <a:pt x="6998797" y="645721"/>
                </a:cubicBezTo>
                <a:cubicBezTo>
                  <a:pt x="7024977" y="636481"/>
                  <a:pt x="7051158" y="600033"/>
                  <a:pt x="7071179" y="652908"/>
                </a:cubicBezTo>
                <a:cubicBezTo>
                  <a:pt x="7071179" y="653421"/>
                  <a:pt x="7094279" y="649828"/>
                  <a:pt x="7100953" y="643154"/>
                </a:cubicBezTo>
                <a:cubicBezTo>
                  <a:pt x="7162555" y="580526"/>
                  <a:pt x="7241096" y="564099"/>
                  <a:pt x="7323232" y="555372"/>
                </a:cubicBezTo>
                <a:cubicBezTo>
                  <a:pt x="7336066" y="553832"/>
                  <a:pt x="7353006" y="548185"/>
                  <a:pt x="7360193" y="538431"/>
                </a:cubicBezTo>
                <a:cubicBezTo>
                  <a:pt x="7411528" y="471183"/>
                  <a:pt x="7481856" y="498390"/>
                  <a:pt x="7543971" y="488123"/>
                </a:cubicBezTo>
                <a:cubicBezTo>
                  <a:pt x="7588120" y="474263"/>
                  <a:pt x="7631240" y="455782"/>
                  <a:pt x="7676415" y="447569"/>
                </a:cubicBezTo>
                <a:cubicBezTo>
                  <a:pt x="7730317" y="437302"/>
                  <a:pt x="7786272" y="438329"/>
                  <a:pt x="7840686" y="429602"/>
                </a:cubicBezTo>
                <a:cubicBezTo>
                  <a:pt x="7892534" y="421388"/>
                  <a:pt x="7943356" y="405474"/>
                  <a:pt x="7995717" y="396748"/>
                </a:cubicBezTo>
                <a:cubicBezTo>
                  <a:pt x="8020358" y="392641"/>
                  <a:pt x="8049105" y="405474"/>
                  <a:pt x="8071180" y="397774"/>
                </a:cubicBezTo>
                <a:cubicBezTo>
                  <a:pt x="8196950" y="354140"/>
                  <a:pt x="8333500" y="353626"/>
                  <a:pt x="8456703" y="294078"/>
                </a:cubicBezTo>
                <a:cubicBezTo>
                  <a:pt x="8525492" y="260710"/>
                  <a:pt x="8607114" y="253524"/>
                  <a:pt x="8682063" y="230936"/>
                </a:cubicBezTo>
                <a:cubicBezTo>
                  <a:pt x="8701056" y="225290"/>
                  <a:pt x="8715943" y="206296"/>
                  <a:pt x="8733397" y="194489"/>
                </a:cubicBezTo>
                <a:cubicBezTo>
                  <a:pt x="8743151" y="187815"/>
                  <a:pt x="8754958" y="184735"/>
                  <a:pt x="8764711" y="178575"/>
                </a:cubicBezTo>
                <a:cubicBezTo>
                  <a:pt x="8841200" y="128267"/>
                  <a:pt x="8925903" y="188328"/>
                  <a:pt x="9004444" y="160094"/>
                </a:cubicBezTo>
                <a:cubicBezTo>
                  <a:pt x="9056293" y="141614"/>
                  <a:pt x="9110708" y="128267"/>
                  <a:pt x="9164609" y="115946"/>
                </a:cubicBezTo>
                <a:cubicBezTo>
                  <a:pt x="9229291" y="101059"/>
                  <a:pt x="9296026" y="92846"/>
                  <a:pt x="9360194" y="74365"/>
                </a:cubicBezTo>
                <a:cubicBezTo>
                  <a:pt x="9396642" y="64098"/>
                  <a:pt x="9428983" y="39458"/>
                  <a:pt x="9467997" y="18924"/>
                </a:cubicBezTo>
                <a:cubicBezTo>
                  <a:pt x="9467997" y="36378"/>
                  <a:pt x="9467997" y="51778"/>
                  <a:pt x="9467997" y="77959"/>
                </a:cubicBezTo>
                <a:cubicBezTo>
                  <a:pt x="9571180" y="-4177"/>
                  <a:pt x="9689763" y="20977"/>
                  <a:pt x="9799106" y="1470"/>
                </a:cubicBezTo>
                <a:cubicBezTo>
                  <a:pt x="9825800" y="-3150"/>
                  <a:pt x="9854548" y="4550"/>
                  <a:pt x="9882268" y="5063"/>
                </a:cubicBezTo>
                <a:cubicBezTo>
                  <a:pt x="9993665" y="7630"/>
                  <a:pt x="10104548" y="9170"/>
                  <a:pt x="10215944" y="12764"/>
                </a:cubicBezTo>
                <a:cubicBezTo>
                  <a:pt x="10261632" y="14304"/>
                  <a:pt x="10306807" y="20464"/>
                  <a:pt x="10354548" y="24571"/>
                </a:cubicBezTo>
                <a:cubicBezTo>
                  <a:pt x="10358142" y="40998"/>
                  <a:pt x="10361735" y="58452"/>
                  <a:pt x="10368922" y="91819"/>
                </a:cubicBezTo>
                <a:cubicBezTo>
                  <a:pt x="10485452" y="73339"/>
                  <a:pt x="10599928" y="53318"/>
                  <a:pt x="10714918" y="36891"/>
                </a:cubicBezTo>
                <a:cubicBezTo>
                  <a:pt x="10752392" y="31758"/>
                  <a:pt x="10791920" y="32784"/>
                  <a:pt x="10829908" y="36378"/>
                </a:cubicBezTo>
                <a:cubicBezTo>
                  <a:pt x="10847361" y="38431"/>
                  <a:pt x="10863276" y="54345"/>
                  <a:pt x="10888943" y="68719"/>
                </a:cubicBezTo>
                <a:cubicBezTo>
                  <a:pt x="10855576" y="78472"/>
                  <a:pt x="10832987" y="85146"/>
                  <a:pt x="10810401" y="91819"/>
                </a:cubicBezTo>
                <a:cubicBezTo>
                  <a:pt x="10810401" y="97979"/>
                  <a:pt x="10810401" y="103626"/>
                  <a:pt x="10810401" y="109786"/>
                </a:cubicBezTo>
                <a:cubicBezTo>
                  <a:pt x="10916663" y="147261"/>
                  <a:pt x="11029087" y="146234"/>
                  <a:pt x="11140996" y="147774"/>
                </a:cubicBezTo>
                <a:cubicBezTo>
                  <a:pt x="11141510" y="153934"/>
                  <a:pt x="11142024" y="160094"/>
                  <a:pt x="11142536" y="165741"/>
                </a:cubicBezTo>
                <a:cubicBezTo>
                  <a:pt x="11101982" y="170875"/>
                  <a:pt x="11061941" y="176521"/>
                  <a:pt x="11021387" y="181655"/>
                </a:cubicBezTo>
                <a:cubicBezTo>
                  <a:pt x="11113789" y="238123"/>
                  <a:pt x="11215431" y="154448"/>
                  <a:pt x="11307834" y="210402"/>
                </a:cubicBezTo>
                <a:cubicBezTo>
                  <a:pt x="11284221" y="219643"/>
                  <a:pt x="11260093" y="229396"/>
                  <a:pt x="11221079" y="245310"/>
                </a:cubicBezTo>
                <a:cubicBezTo>
                  <a:pt x="11277033" y="256604"/>
                  <a:pt x="11316048" y="286891"/>
                  <a:pt x="11360709" y="241717"/>
                </a:cubicBezTo>
                <a:cubicBezTo>
                  <a:pt x="11370976" y="230936"/>
                  <a:pt x="11393050" y="229396"/>
                  <a:pt x="11409991" y="228370"/>
                </a:cubicBezTo>
                <a:cubicBezTo>
                  <a:pt x="11469026" y="224776"/>
                  <a:pt x="11529087" y="225290"/>
                  <a:pt x="11560402" y="160608"/>
                </a:cubicBezTo>
                <a:cubicBezTo>
                  <a:pt x="11567588" y="178062"/>
                  <a:pt x="11572722" y="191409"/>
                  <a:pt x="11578369" y="204756"/>
                </a:cubicBezTo>
                <a:cubicBezTo>
                  <a:pt x="11591715" y="198595"/>
                  <a:pt x="11606089" y="194489"/>
                  <a:pt x="11617383" y="185762"/>
                </a:cubicBezTo>
                <a:cubicBezTo>
                  <a:pt x="11633297" y="173441"/>
                  <a:pt x="11644076" y="153934"/>
                  <a:pt x="11661017" y="144694"/>
                </a:cubicBezTo>
                <a:cubicBezTo>
                  <a:pt x="11676931" y="135967"/>
                  <a:pt x="11697978" y="136994"/>
                  <a:pt x="11716459" y="133914"/>
                </a:cubicBezTo>
                <a:cubicBezTo>
                  <a:pt x="11717485" y="140074"/>
                  <a:pt x="11718512" y="145721"/>
                  <a:pt x="11719539" y="151881"/>
                </a:cubicBezTo>
                <a:cubicBezTo>
                  <a:pt x="11693872" y="166768"/>
                  <a:pt x="11667691" y="181142"/>
                  <a:pt x="11642023" y="196029"/>
                </a:cubicBezTo>
                <a:cubicBezTo>
                  <a:pt x="11643050" y="201162"/>
                  <a:pt x="11644590" y="206296"/>
                  <a:pt x="11645617" y="211429"/>
                </a:cubicBezTo>
                <a:cubicBezTo>
                  <a:pt x="11676417" y="215023"/>
                  <a:pt x="11707218" y="218616"/>
                  <a:pt x="11741612" y="222723"/>
                </a:cubicBezTo>
                <a:cubicBezTo>
                  <a:pt x="11703625" y="239663"/>
                  <a:pt x="11668205" y="255577"/>
                  <a:pt x="11629190" y="273031"/>
                </a:cubicBezTo>
                <a:cubicBezTo>
                  <a:pt x="11714406" y="281758"/>
                  <a:pt x="11857629" y="228370"/>
                  <a:pt x="11873544" y="178062"/>
                </a:cubicBezTo>
                <a:cubicBezTo>
                  <a:pt x="11851982" y="182168"/>
                  <a:pt x="11834529" y="185248"/>
                  <a:pt x="11808347" y="190382"/>
                </a:cubicBezTo>
                <a:cubicBezTo>
                  <a:pt x="11831448" y="146747"/>
                  <a:pt x="11849415" y="118000"/>
                  <a:pt x="11905883" y="119027"/>
                </a:cubicBezTo>
                <a:cubicBezTo>
                  <a:pt x="11996233" y="120053"/>
                  <a:pt x="12086583" y="107733"/>
                  <a:pt x="12177445" y="101573"/>
                </a:cubicBezTo>
                <a:cubicBezTo>
                  <a:pt x="12180012" y="101573"/>
                  <a:pt x="12182578" y="107220"/>
                  <a:pt x="12191819" y="117487"/>
                </a:cubicBezTo>
                <a:cubicBezTo>
                  <a:pt x="11967999" y="213996"/>
                  <a:pt x="11747260" y="308965"/>
                  <a:pt x="11526006" y="404448"/>
                </a:cubicBezTo>
                <a:cubicBezTo>
                  <a:pt x="11539868" y="428062"/>
                  <a:pt x="11552701" y="448596"/>
                  <a:pt x="11565021" y="469130"/>
                </a:cubicBezTo>
                <a:cubicBezTo>
                  <a:pt x="11563481" y="474776"/>
                  <a:pt x="11562455" y="480937"/>
                  <a:pt x="11560914" y="486583"/>
                </a:cubicBezTo>
                <a:cubicBezTo>
                  <a:pt x="11461325" y="458349"/>
                  <a:pt x="11381757" y="518924"/>
                  <a:pt x="11293461" y="531758"/>
                </a:cubicBezTo>
                <a:cubicBezTo>
                  <a:pt x="11201059" y="545105"/>
                  <a:pt x="11120976" y="572312"/>
                  <a:pt x="11047054" y="629807"/>
                </a:cubicBezTo>
                <a:cubicBezTo>
                  <a:pt x="11223131" y="623647"/>
                  <a:pt x="11385350" y="554345"/>
                  <a:pt x="11552701" y="509171"/>
                </a:cubicBezTo>
                <a:cubicBezTo>
                  <a:pt x="11556807" y="514304"/>
                  <a:pt x="11561428" y="519438"/>
                  <a:pt x="11565535" y="524571"/>
                </a:cubicBezTo>
                <a:cubicBezTo>
                  <a:pt x="11542947" y="562559"/>
                  <a:pt x="11520360" y="600546"/>
                  <a:pt x="11499313" y="636481"/>
                </a:cubicBezTo>
                <a:cubicBezTo>
                  <a:pt x="11518306" y="632374"/>
                  <a:pt x="11544487" y="626727"/>
                  <a:pt x="11576315" y="619540"/>
                </a:cubicBezTo>
                <a:cubicBezTo>
                  <a:pt x="11488533" y="718103"/>
                  <a:pt x="11436684" y="738637"/>
                  <a:pt x="11359169" y="706296"/>
                </a:cubicBezTo>
                <a:cubicBezTo>
                  <a:pt x="11391510" y="688329"/>
                  <a:pt x="11422311" y="671388"/>
                  <a:pt x="11463378" y="648801"/>
                </a:cubicBezTo>
                <a:cubicBezTo>
                  <a:pt x="11426931" y="642128"/>
                  <a:pt x="11381757" y="662661"/>
                  <a:pt x="11390483" y="607220"/>
                </a:cubicBezTo>
                <a:cubicBezTo>
                  <a:pt x="11375083" y="606193"/>
                  <a:pt x="11357116" y="600546"/>
                  <a:pt x="11344282" y="605680"/>
                </a:cubicBezTo>
                <a:cubicBezTo>
                  <a:pt x="11274980" y="632374"/>
                  <a:pt x="11207218" y="661635"/>
                  <a:pt x="11138429" y="690896"/>
                </a:cubicBezTo>
                <a:cubicBezTo>
                  <a:pt x="11128162" y="781758"/>
                  <a:pt x="11128676" y="778165"/>
                  <a:pt x="11035247" y="768411"/>
                </a:cubicBezTo>
                <a:cubicBezTo>
                  <a:pt x="11008039" y="765331"/>
                  <a:pt x="10976725" y="784325"/>
                  <a:pt x="10949518" y="797159"/>
                </a:cubicBezTo>
                <a:cubicBezTo>
                  <a:pt x="10931037" y="805885"/>
                  <a:pt x="10915637" y="821286"/>
                  <a:pt x="10896643" y="835660"/>
                </a:cubicBezTo>
                <a:cubicBezTo>
                  <a:pt x="10900236" y="844900"/>
                  <a:pt x="10906396" y="859787"/>
                  <a:pt x="10912044" y="874161"/>
                </a:cubicBezTo>
                <a:cubicBezTo>
                  <a:pt x="10880216" y="883914"/>
                  <a:pt x="10848902" y="901368"/>
                  <a:pt x="10817074" y="901368"/>
                </a:cubicBezTo>
                <a:cubicBezTo>
                  <a:pt x="10790893" y="901368"/>
                  <a:pt x="10765226" y="880834"/>
                  <a:pt x="10729805" y="865434"/>
                </a:cubicBezTo>
                <a:cubicBezTo>
                  <a:pt x="10713891" y="875701"/>
                  <a:pt x="10690791" y="891101"/>
                  <a:pt x="10730318" y="927549"/>
                </a:cubicBezTo>
                <a:cubicBezTo>
                  <a:pt x="10740072" y="936276"/>
                  <a:pt x="10721079" y="976317"/>
                  <a:pt x="10712865" y="1011738"/>
                </a:cubicBezTo>
                <a:cubicBezTo>
                  <a:pt x="10689764" y="971697"/>
                  <a:pt x="10673337" y="938329"/>
                  <a:pt x="10652289" y="909582"/>
                </a:cubicBezTo>
                <a:cubicBezTo>
                  <a:pt x="10647156" y="902908"/>
                  <a:pt x="10623543" y="905475"/>
                  <a:pt x="10610195" y="909582"/>
                </a:cubicBezTo>
                <a:cubicBezTo>
                  <a:pt x="10589147" y="915742"/>
                  <a:pt x="10569641" y="927035"/>
                  <a:pt x="10549107" y="936276"/>
                </a:cubicBezTo>
                <a:cubicBezTo>
                  <a:pt x="10565534" y="912662"/>
                  <a:pt x="10582475" y="888534"/>
                  <a:pt x="10607115" y="853113"/>
                </a:cubicBezTo>
                <a:cubicBezTo>
                  <a:pt x="10571180" y="855167"/>
                  <a:pt x="10536786" y="857220"/>
                  <a:pt x="10500852" y="859274"/>
                </a:cubicBezTo>
                <a:cubicBezTo>
                  <a:pt x="10506499" y="880834"/>
                  <a:pt x="10510606" y="896235"/>
                  <a:pt x="10514712" y="911122"/>
                </a:cubicBezTo>
                <a:cubicBezTo>
                  <a:pt x="10494179" y="924982"/>
                  <a:pt x="10463378" y="934222"/>
                  <a:pt x="10456191" y="953216"/>
                </a:cubicBezTo>
                <a:cubicBezTo>
                  <a:pt x="10446951" y="976317"/>
                  <a:pt x="10459784" y="1004038"/>
                  <a:pt x="10496746" y="1001471"/>
                </a:cubicBezTo>
                <a:cubicBezTo>
                  <a:pt x="10498799" y="1001471"/>
                  <a:pt x="10502392" y="1021491"/>
                  <a:pt x="10504959" y="1031758"/>
                </a:cubicBezTo>
                <a:cubicBezTo>
                  <a:pt x="10509066" y="1047672"/>
                  <a:pt x="10513686" y="1063586"/>
                  <a:pt x="10517793" y="1079500"/>
                </a:cubicBezTo>
                <a:cubicBezTo>
                  <a:pt x="10524979" y="1077446"/>
                  <a:pt x="10532167" y="1075393"/>
                  <a:pt x="10538840" y="1073853"/>
                </a:cubicBezTo>
                <a:cubicBezTo>
                  <a:pt x="10530113" y="1018925"/>
                  <a:pt x="10520873" y="963483"/>
                  <a:pt x="10512146" y="908555"/>
                </a:cubicBezTo>
                <a:cubicBezTo>
                  <a:pt x="10524979" y="916768"/>
                  <a:pt x="10537300" y="925495"/>
                  <a:pt x="10550134" y="933709"/>
                </a:cubicBezTo>
                <a:cubicBezTo>
                  <a:pt x="10559887" y="951163"/>
                  <a:pt x="10570154" y="968617"/>
                  <a:pt x="10580421" y="987097"/>
                </a:cubicBezTo>
                <a:cubicBezTo>
                  <a:pt x="10570154" y="1011738"/>
                  <a:pt x="10559887" y="1036378"/>
                  <a:pt x="10550134" y="1059992"/>
                </a:cubicBezTo>
                <a:cubicBezTo>
                  <a:pt x="10598902" y="1057426"/>
                  <a:pt x="10644077" y="1054859"/>
                  <a:pt x="10700031" y="1052292"/>
                </a:cubicBezTo>
                <a:cubicBezTo>
                  <a:pt x="10683090" y="1074880"/>
                  <a:pt x="10673850" y="1087200"/>
                  <a:pt x="10654344" y="1113381"/>
                </a:cubicBezTo>
                <a:cubicBezTo>
                  <a:pt x="10717484" y="1110301"/>
                  <a:pt x="10766252" y="1104654"/>
                  <a:pt x="10815020" y="1107220"/>
                </a:cubicBezTo>
                <a:cubicBezTo>
                  <a:pt x="10829908" y="1107734"/>
                  <a:pt x="10843768" y="1129294"/>
                  <a:pt x="10860195" y="1142641"/>
                </a:cubicBezTo>
                <a:cubicBezTo>
                  <a:pt x="10880216" y="1134941"/>
                  <a:pt x="10901263" y="1127241"/>
                  <a:pt x="10922311" y="1119027"/>
                </a:cubicBezTo>
                <a:cubicBezTo>
                  <a:pt x="10925390" y="1125188"/>
                  <a:pt x="10928984" y="1131861"/>
                  <a:pt x="10932064" y="1138021"/>
                </a:cubicBezTo>
                <a:cubicBezTo>
                  <a:pt x="10893563" y="1158555"/>
                  <a:pt x="10856088" y="1181142"/>
                  <a:pt x="10816561" y="1198596"/>
                </a:cubicBezTo>
                <a:cubicBezTo>
                  <a:pt x="10793460" y="1208863"/>
                  <a:pt x="10764199" y="1206296"/>
                  <a:pt x="10741613" y="1217590"/>
                </a:cubicBezTo>
                <a:cubicBezTo>
                  <a:pt x="10691817" y="1241717"/>
                  <a:pt x="10665123" y="1232477"/>
                  <a:pt x="10646643" y="1181142"/>
                </a:cubicBezTo>
                <a:cubicBezTo>
                  <a:pt x="10643049" y="1170875"/>
                  <a:pt x="10631243" y="1163689"/>
                  <a:pt x="10623543" y="1154962"/>
                </a:cubicBezTo>
                <a:cubicBezTo>
                  <a:pt x="10613276" y="1143668"/>
                  <a:pt x="10603521" y="1132374"/>
                  <a:pt x="10593768" y="1121081"/>
                </a:cubicBezTo>
                <a:cubicBezTo>
                  <a:pt x="10596848" y="1115434"/>
                  <a:pt x="10599414" y="1110301"/>
                  <a:pt x="10602495" y="1104654"/>
                </a:cubicBezTo>
                <a:cubicBezTo>
                  <a:pt x="10576314" y="1108760"/>
                  <a:pt x="10550646" y="1112867"/>
                  <a:pt x="10515740" y="1118001"/>
                </a:cubicBezTo>
                <a:cubicBezTo>
                  <a:pt x="10550646" y="1170875"/>
                  <a:pt x="10580421" y="1215537"/>
                  <a:pt x="10613276" y="1264305"/>
                </a:cubicBezTo>
                <a:cubicBezTo>
                  <a:pt x="10613788" y="1263791"/>
                  <a:pt x="10606602" y="1269438"/>
                  <a:pt x="10599928" y="1275085"/>
                </a:cubicBezTo>
                <a:cubicBezTo>
                  <a:pt x="10599414" y="1275598"/>
                  <a:pt x="10600442" y="1278678"/>
                  <a:pt x="10602495" y="1288432"/>
                </a:cubicBezTo>
                <a:cubicBezTo>
                  <a:pt x="10622002" y="1286892"/>
                  <a:pt x="10642536" y="1285352"/>
                  <a:pt x="10667177" y="1283299"/>
                </a:cubicBezTo>
                <a:cubicBezTo>
                  <a:pt x="10677957" y="1306913"/>
                  <a:pt x="10686683" y="1338740"/>
                  <a:pt x="10705164" y="1363381"/>
                </a:cubicBezTo>
                <a:cubicBezTo>
                  <a:pt x="10721079" y="1384428"/>
                  <a:pt x="10747773" y="1397775"/>
                  <a:pt x="10774466" y="1418309"/>
                </a:cubicBezTo>
                <a:cubicBezTo>
                  <a:pt x="10774980" y="1417796"/>
                  <a:pt x="10768819" y="1429089"/>
                  <a:pt x="10761119" y="1445003"/>
                </a:cubicBezTo>
                <a:cubicBezTo>
                  <a:pt x="10781140" y="1448596"/>
                  <a:pt x="10797567" y="1451163"/>
                  <a:pt x="10820668" y="1455270"/>
                </a:cubicBezTo>
                <a:cubicBezTo>
                  <a:pt x="10796541" y="1482477"/>
                  <a:pt x="10774466" y="1507118"/>
                  <a:pt x="10752392" y="1531759"/>
                </a:cubicBezTo>
                <a:cubicBezTo>
                  <a:pt x="10745206" y="1506605"/>
                  <a:pt x="10735965" y="1473750"/>
                  <a:pt x="10724158" y="1430629"/>
                </a:cubicBezTo>
                <a:cubicBezTo>
                  <a:pt x="10708245" y="1447570"/>
                  <a:pt x="10685144" y="1462457"/>
                  <a:pt x="10686171" y="1474264"/>
                </a:cubicBezTo>
                <a:cubicBezTo>
                  <a:pt x="10687711" y="1489664"/>
                  <a:pt x="10709272" y="1503011"/>
                  <a:pt x="10719025" y="1514305"/>
                </a:cubicBezTo>
                <a:cubicBezTo>
                  <a:pt x="10699005" y="1552293"/>
                  <a:pt x="10677444" y="1593874"/>
                  <a:pt x="10654344" y="1638022"/>
                </a:cubicBezTo>
                <a:cubicBezTo>
                  <a:pt x="10649723" y="1634428"/>
                  <a:pt x="10638943" y="1626215"/>
                  <a:pt x="10623543" y="1613894"/>
                </a:cubicBezTo>
                <a:cubicBezTo>
                  <a:pt x="10614815" y="1633402"/>
                  <a:pt x="10608655" y="1648802"/>
                  <a:pt x="10595309" y="1679603"/>
                </a:cubicBezTo>
                <a:cubicBezTo>
                  <a:pt x="10579908" y="1634428"/>
                  <a:pt x="10568614" y="1601061"/>
                  <a:pt x="10560913" y="1577447"/>
                </a:cubicBezTo>
                <a:cubicBezTo>
                  <a:pt x="10526519" y="1586173"/>
                  <a:pt x="10499312" y="1592847"/>
                  <a:pt x="10472105" y="1599521"/>
                </a:cubicBezTo>
                <a:cubicBezTo>
                  <a:pt x="10467998" y="1567180"/>
                  <a:pt x="10463891" y="1535352"/>
                  <a:pt x="10458758" y="1497364"/>
                </a:cubicBezTo>
                <a:cubicBezTo>
                  <a:pt x="10446951" y="1484531"/>
                  <a:pt x="10428470" y="1463483"/>
                  <a:pt x="10409990" y="1442436"/>
                </a:cubicBezTo>
                <a:cubicBezTo>
                  <a:pt x="10420770" y="1435249"/>
                  <a:pt x="10431550" y="1427549"/>
                  <a:pt x="10445924" y="1417796"/>
                </a:cubicBezTo>
                <a:cubicBezTo>
                  <a:pt x="10389456" y="1397262"/>
                  <a:pt x="10403830" y="1290999"/>
                  <a:pt x="10308861" y="1313586"/>
                </a:cubicBezTo>
                <a:cubicBezTo>
                  <a:pt x="10326828" y="1276625"/>
                  <a:pt x="10326828" y="1276625"/>
                  <a:pt x="10390996" y="1305373"/>
                </a:cubicBezTo>
                <a:cubicBezTo>
                  <a:pt x="10361735" y="1277138"/>
                  <a:pt x="10341714" y="1259171"/>
                  <a:pt x="10322721" y="1239664"/>
                </a:cubicBezTo>
                <a:cubicBezTo>
                  <a:pt x="10304240" y="1220670"/>
                  <a:pt x="10289353" y="1198083"/>
                  <a:pt x="10269332" y="1181142"/>
                </a:cubicBezTo>
                <a:cubicBezTo>
                  <a:pt x="10206191" y="1127241"/>
                  <a:pt x="10114815" y="1158042"/>
                  <a:pt x="10097874" y="1237611"/>
                </a:cubicBezTo>
                <a:cubicBezTo>
                  <a:pt x="10094281" y="1254551"/>
                  <a:pt x="10091714" y="1272005"/>
                  <a:pt x="10088634" y="1289459"/>
                </a:cubicBezTo>
                <a:cubicBezTo>
                  <a:pt x="10082474" y="1288945"/>
                  <a:pt x="10076314" y="1288945"/>
                  <a:pt x="10070154" y="1288432"/>
                </a:cubicBezTo>
                <a:cubicBezTo>
                  <a:pt x="10068614" y="1265845"/>
                  <a:pt x="10065021" y="1242744"/>
                  <a:pt x="10066560" y="1220670"/>
                </a:cubicBezTo>
                <a:cubicBezTo>
                  <a:pt x="10069640" y="1181142"/>
                  <a:pt x="10063993" y="1151882"/>
                  <a:pt x="10008039" y="1164715"/>
                </a:cubicBezTo>
                <a:cubicBezTo>
                  <a:pt x="10039353" y="1129808"/>
                  <a:pt x="10066047" y="1100547"/>
                  <a:pt x="10092228" y="1071286"/>
                </a:cubicBezTo>
                <a:cubicBezTo>
                  <a:pt x="10089148" y="1067179"/>
                  <a:pt x="10085554" y="1063073"/>
                  <a:pt x="10082474" y="1059479"/>
                </a:cubicBezTo>
                <a:cubicBezTo>
                  <a:pt x="10058860" y="1063073"/>
                  <a:pt x="10035246" y="1066153"/>
                  <a:pt x="10009579" y="1069746"/>
                </a:cubicBezTo>
                <a:cubicBezTo>
                  <a:pt x="10015739" y="1076933"/>
                  <a:pt x="10021386" y="1083093"/>
                  <a:pt x="10027033" y="1089253"/>
                </a:cubicBezTo>
                <a:cubicBezTo>
                  <a:pt x="10025492" y="1093873"/>
                  <a:pt x="10024466" y="1098494"/>
                  <a:pt x="10022926" y="1103114"/>
                </a:cubicBezTo>
                <a:cubicBezTo>
                  <a:pt x="9993152" y="1095413"/>
                  <a:pt x="9963891" y="1087713"/>
                  <a:pt x="9933603" y="1079500"/>
                </a:cubicBezTo>
                <a:cubicBezTo>
                  <a:pt x="9932577" y="1091307"/>
                  <a:pt x="9931036" y="1111841"/>
                  <a:pt x="9929497" y="1132374"/>
                </a:cubicBezTo>
                <a:cubicBezTo>
                  <a:pt x="9952084" y="1139048"/>
                  <a:pt x="9973131" y="1145208"/>
                  <a:pt x="9994178" y="1151368"/>
                </a:cubicBezTo>
                <a:cubicBezTo>
                  <a:pt x="9993665" y="1157015"/>
                  <a:pt x="9993152" y="1162149"/>
                  <a:pt x="9992638" y="1167795"/>
                </a:cubicBezTo>
                <a:cubicBezTo>
                  <a:pt x="9946951" y="1170362"/>
                  <a:pt x="9901776" y="1172929"/>
                  <a:pt x="9843767" y="1176009"/>
                </a:cubicBezTo>
                <a:cubicBezTo>
                  <a:pt x="9864815" y="1185249"/>
                  <a:pt x="9875595" y="1189869"/>
                  <a:pt x="9885862" y="1194489"/>
                </a:cubicBezTo>
                <a:cubicBezTo>
                  <a:pt x="9886375" y="1198083"/>
                  <a:pt x="9887402" y="1202190"/>
                  <a:pt x="9887916" y="1205783"/>
                </a:cubicBezTo>
                <a:cubicBezTo>
                  <a:pt x="9866868" y="1208863"/>
                  <a:pt x="9845308" y="1215023"/>
                  <a:pt x="9825287" y="1212457"/>
                </a:cubicBezTo>
                <a:cubicBezTo>
                  <a:pt x="9818100" y="1211430"/>
                  <a:pt x="9814507" y="1186789"/>
                  <a:pt x="9807320" y="1168309"/>
                </a:cubicBezTo>
                <a:cubicBezTo>
                  <a:pt x="9771899" y="1162662"/>
                  <a:pt x="9721078" y="1227344"/>
                  <a:pt x="9674877" y="1163175"/>
                </a:cubicBezTo>
                <a:cubicBezTo>
                  <a:pt x="9687196" y="1184736"/>
                  <a:pt x="9699517" y="1206296"/>
                  <a:pt x="9711324" y="1227857"/>
                </a:cubicBezTo>
                <a:cubicBezTo>
                  <a:pt x="9660503" y="1256605"/>
                  <a:pt x="9660503" y="1256605"/>
                  <a:pt x="9567587" y="1166255"/>
                </a:cubicBezTo>
                <a:cubicBezTo>
                  <a:pt x="9588634" y="1153935"/>
                  <a:pt x="9608655" y="1142128"/>
                  <a:pt x="9628675" y="1129808"/>
                </a:cubicBezTo>
                <a:cubicBezTo>
                  <a:pt x="9628675" y="1124161"/>
                  <a:pt x="9628675" y="1118514"/>
                  <a:pt x="9629189" y="1112867"/>
                </a:cubicBezTo>
                <a:cubicBezTo>
                  <a:pt x="9611221" y="1111327"/>
                  <a:pt x="9593254" y="1108760"/>
                  <a:pt x="9575287" y="1108247"/>
                </a:cubicBezTo>
                <a:cubicBezTo>
                  <a:pt x="9548593" y="1107220"/>
                  <a:pt x="9518306" y="1099007"/>
                  <a:pt x="9496745" y="1109274"/>
                </a:cubicBezTo>
                <a:cubicBezTo>
                  <a:pt x="9478264" y="1117487"/>
                  <a:pt x="9469538" y="1147775"/>
                  <a:pt x="9458757" y="1164715"/>
                </a:cubicBezTo>
                <a:cubicBezTo>
                  <a:pt x="9475184" y="1201163"/>
                  <a:pt x="9491611" y="1236584"/>
                  <a:pt x="9508039" y="1272005"/>
                </a:cubicBezTo>
                <a:cubicBezTo>
                  <a:pt x="9503932" y="1274058"/>
                  <a:pt x="9499825" y="1275598"/>
                  <a:pt x="9495718" y="1277652"/>
                </a:cubicBezTo>
                <a:cubicBezTo>
                  <a:pt x="9525492" y="1290999"/>
                  <a:pt x="9554753" y="1304346"/>
                  <a:pt x="9596334" y="1322826"/>
                </a:cubicBezTo>
                <a:cubicBezTo>
                  <a:pt x="9561426" y="1349520"/>
                  <a:pt x="9536273" y="1369541"/>
                  <a:pt x="9510605" y="1389048"/>
                </a:cubicBezTo>
                <a:cubicBezTo>
                  <a:pt x="9507012" y="1392128"/>
                  <a:pt x="9503418" y="1394695"/>
                  <a:pt x="9500338" y="1397775"/>
                </a:cubicBezTo>
                <a:cubicBezTo>
                  <a:pt x="9494691" y="1411122"/>
                  <a:pt x="9488531" y="1423956"/>
                  <a:pt x="9484424" y="1433196"/>
                </a:cubicBezTo>
                <a:cubicBezTo>
                  <a:pt x="9546026" y="1450136"/>
                  <a:pt x="9599927" y="1465537"/>
                  <a:pt x="9653829" y="1480424"/>
                </a:cubicBezTo>
                <a:cubicBezTo>
                  <a:pt x="9661529" y="1482477"/>
                  <a:pt x="9673336" y="1486071"/>
                  <a:pt x="9677443" y="1482477"/>
                </a:cubicBezTo>
                <a:cubicBezTo>
                  <a:pt x="9735451" y="1431656"/>
                  <a:pt x="9761119" y="1496338"/>
                  <a:pt x="9799620" y="1514818"/>
                </a:cubicBezTo>
                <a:cubicBezTo>
                  <a:pt x="9807320" y="1518412"/>
                  <a:pt x="9817074" y="1517898"/>
                  <a:pt x="9825287" y="1520465"/>
                </a:cubicBezTo>
                <a:cubicBezTo>
                  <a:pt x="9860708" y="1531245"/>
                  <a:pt x="9897669" y="1538946"/>
                  <a:pt x="9930523" y="1554859"/>
                </a:cubicBezTo>
                <a:cubicBezTo>
                  <a:pt x="9956191" y="1567180"/>
                  <a:pt x="9977238" y="1590280"/>
                  <a:pt x="10000338" y="1607734"/>
                </a:cubicBezTo>
                <a:cubicBezTo>
                  <a:pt x="10050133" y="1644695"/>
                  <a:pt x="10099928" y="1681143"/>
                  <a:pt x="10154856" y="1722211"/>
                </a:cubicBezTo>
                <a:cubicBezTo>
                  <a:pt x="10125595" y="1739151"/>
                  <a:pt x="10100955" y="1753525"/>
                  <a:pt x="10085554" y="1762765"/>
                </a:cubicBezTo>
                <a:cubicBezTo>
                  <a:pt x="10038326" y="1726831"/>
                  <a:pt x="9994692" y="1693976"/>
                  <a:pt x="9951057" y="1661122"/>
                </a:cubicBezTo>
                <a:cubicBezTo>
                  <a:pt x="9946951" y="1665742"/>
                  <a:pt x="9942844" y="1670363"/>
                  <a:pt x="9939250" y="1674469"/>
                </a:cubicBezTo>
                <a:cubicBezTo>
                  <a:pt x="9946437" y="1687303"/>
                  <a:pt x="9954137" y="1700137"/>
                  <a:pt x="9966457" y="1721697"/>
                </a:cubicBezTo>
                <a:cubicBezTo>
                  <a:pt x="9941817" y="1734018"/>
                  <a:pt x="9917176" y="1745825"/>
                  <a:pt x="9884322" y="1761738"/>
                </a:cubicBezTo>
                <a:cubicBezTo>
                  <a:pt x="9884322" y="1724777"/>
                  <a:pt x="9884322" y="1702703"/>
                  <a:pt x="9884322" y="1675496"/>
                </a:cubicBezTo>
                <a:cubicBezTo>
                  <a:pt x="9858141" y="1679603"/>
                  <a:pt x="9833500" y="1683710"/>
                  <a:pt x="9808860" y="1687816"/>
                </a:cubicBezTo>
                <a:cubicBezTo>
                  <a:pt x="9806293" y="1695003"/>
                  <a:pt x="9803727" y="1701677"/>
                  <a:pt x="9801673" y="1708864"/>
                </a:cubicBezTo>
                <a:cubicBezTo>
                  <a:pt x="9847874" y="1738638"/>
                  <a:pt x="9893562" y="1767899"/>
                  <a:pt x="9939764" y="1797159"/>
                </a:cubicBezTo>
                <a:cubicBezTo>
                  <a:pt x="9989045" y="1828474"/>
                  <a:pt x="10009066" y="1894182"/>
                  <a:pt x="9979291" y="1940897"/>
                </a:cubicBezTo>
                <a:cubicBezTo>
                  <a:pt x="9970565" y="1954757"/>
                  <a:pt x="9948490" y="1959891"/>
                  <a:pt x="9932577" y="1969131"/>
                </a:cubicBezTo>
                <a:cubicBezTo>
                  <a:pt x="9924363" y="1954757"/>
                  <a:pt x="9916150" y="1940897"/>
                  <a:pt x="9908963" y="1926523"/>
                </a:cubicBezTo>
                <a:cubicBezTo>
                  <a:pt x="9901263" y="1911123"/>
                  <a:pt x="9894589" y="1895722"/>
                  <a:pt x="9885862" y="1877242"/>
                </a:cubicBezTo>
                <a:cubicBezTo>
                  <a:pt x="9897669" y="1869028"/>
                  <a:pt x="9911530" y="1859788"/>
                  <a:pt x="9932577" y="1845414"/>
                </a:cubicBezTo>
                <a:cubicBezTo>
                  <a:pt x="9863275" y="1810506"/>
                  <a:pt x="9804753" y="1772005"/>
                  <a:pt x="9728264" y="1803833"/>
                </a:cubicBezTo>
                <a:cubicBezTo>
                  <a:pt x="9701570" y="1815126"/>
                  <a:pt x="9682063" y="1804346"/>
                  <a:pt x="9681550" y="1769439"/>
                </a:cubicBezTo>
                <a:cubicBezTo>
                  <a:pt x="9681550" y="1758658"/>
                  <a:pt x="9672823" y="1741718"/>
                  <a:pt x="9664096" y="1737611"/>
                </a:cubicBezTo>
                <a:cubicBezTo>
                  <a:pt x="9616868" y="1716564"/>
                  <a:pt x="9568100" y="1699110"/>
                  <a:pt x="9520359" y="1680116"/>
                </a:cubicBezTo>
                <a:cubicBezTo>
                  <a:pt x="9470051" y="1660096"/>
                  <a:pt x="9419743" y="1639562"/>
                  <a:pt x="9364301" y="1616974"/>
                </a:cubicBezTo>
                <a:cubicBezTo>
                  <a:pt x="9342740" y="1618514"/>
                  <a:pt x="9309886" y="1625701"/>
                  <a:pt x="9279085" y="1621595"/>
                </a:cubicBezTo>
                <a:cubicBezTo>
                  <a:pt x="9209270" y="1612354"/>
                  <a:pt x="9139968" y="1594900"/>
                  <a:pt x="9070153" y="1586687"/>
                </a:cubicBezTo>
                <a:cubicBezTo>
                  <a:pt x="8982884" y="1576420"/>
                  <a:pt x="8893048" y="1557426"/>
                  <a:pt x="8808346" y="1570260"/>
                </a:cubicBezTo>
                <a:cubicBezTo>
                  <a:pt x="8702597" y="1586173"/>
                  <a:pt x="8599927" y="1628268"/>
                  <a:pt x="8497771" y="1664716"/>
                </a:cubicBezTo>
                <a:cubicBezTo>
                  <a:pt x="8453623" y="1680630"/>
                  <a:pt x="8416148" y="1713484"/>
                  <a:pt x="8373541" y="1734018"/>
                </a:cubicBezTo>
                <a:cubicBezTo>
                  <a:pt x="8339147" y="1750445"/>
                  <a:pt x="8301673" y="1760198"/>
                  <a:pt x="8265738" y="1772005"/>
                </a:cubicBezTo>
                <a:cubicBezTo>
                  <a:pt x="8227750" y="1784326"/>
                  <a:pt x="8187709" y="1792539"/>
                  <a:pt x="8151262" y="1808966"/>
                </a:cubicBezTo>
                <a:cubicBezTo>
                  <a:pt x="8124054" y="1821287"/>
                  <a:pt x="8103007" y="1842334"/>
                  <a:pt x="8076826" y="1805373"/>
                </a:cubicBezTo>
                <a:cubicBezTo>
                  <a:pt x="8071180" y="1797159"/>
                  <a:pt x="8039865" y="1803320"/>
                  <a:pt x="8021384" y="1807426"/>
                </a:cubicBezTo>
                <a:cubicBezTo>
                  <a:pt x="7958756" y="1822827"/>
                  <a:pt x="7887914" y="1822827"/>
                  <a:pt x="7849927" y="1890075"/>
                </a:cubicBezTo>
                <a:cubicBezTo>
                  <a:pt x="7846846" y="1895209"/>
                  <a:pt x="7836066" y="1896235"/>
                  <a:pt x="7835553" y="1896749"/>
                </a:cubicBezTo>
                <a:cubicBezTo>
                  <a:pt x="7783705" y="1854141"/>
                  <a:pt x="7736477" y="1815126"/>
                  <a:pt x="7688223" y="1777139"/>
                </a:cubicBezTo>
                <a:cubicBezTo>
                  <a:pt x="7686682" y="1775599"/>
                  <a:pt x="7672308" y="1790486"/>
                  <a:pt x="7657935" y="1803320"/>
                </a:cubicBezTo>
                <a:cubicBezTo>
                  <a:pt x="7685142" y="1820260"/>
                  <a:pt x="7707729" y="1834634"/>
                  <a:pt x="7741610" y="1856194"/>
                </a:cubicBezTo>
                <a:cubicBezTo>
                  <a:pt x="7656395" y="1874161"/>
                  <a:pt x="7578879" y="1890589"/>
                  <a:pt x="7501364" y="1906502"/>
                </a:cubicBezTo>
                <a:cubicBezTo>
                  <a:pt x="7501364" y="1908042"/>
                  <a:pt x="7501364" y="1909582"/>
                  <a:pt x="7501364" y="1911123"/>
                </a:cubicBezTo>
                <a:cubicBezTo>
                  <a:pt x="7586579" y="1905476"/>
                  <a:pt x="7671282" y="1899829"/>
                  <a:pt x="7756497" y="1894182"/>
                </a:cubicBezTo>
                <a:cubicBezTo>
                  <a:pt x="7757011" y="1899829"/>
                  <a:pt x="7757524" y="1905989"/>
                  <a:pt x="7758551" y="1911636"/>
                </a:cubicBezTo>
                <a:cubicBezTo>
                  <a:pt x="7702596" y="1918823"/>
                  <a:pt x="7646641" y="1925496"/>
                  <a:pt x="7590687" y="1933710"/>
                </a:cubicBezTo>
                <a:cubicBezTo>
                  <a:pt x="7520358" y="1943463"/>
                  <a:pt x="7450542" y="1957324"/>
                  <a:pt x="7380214" y="1963997"/>
                </a:cubicBezTo>
                <a:cubicBezTo>
                  <a:pt x="7332473" y="1968617"/>
                  <a:pt x="7303725" y="1998905"/>
                  <a:pt x="7271384" y="2027652"/>
                </a:cubicBezTo>
                <a:cubicBezTo>
                  <a:pt x="7226210" y="2068207"/>
                  <a:pt x="7183089" y="2112868"/>
                  <a:pt x="7132267" y="2144696"/>
                </a:cubicBezTo>
                <a:cubicBezTo>
                  <a:pt x="7053725" y="2193977"/>
                  <a:pt x="6993663" y="2258659"/>
                  <a:pt x="6939249" y="2331041"/>
                </a:cubicBezTo>
                <a:cubicBezTo>
                  <a:pt x="6930521" y="2342334"/>
                  <a:pt x="6919741" y="2363382"/>
                  <a:pt x="6913068" y="2362355"/>
                </a:cubicBezTo>
                <a:cubicBezTo>
                  <a:pt x="6823232" y="2347468"/>
                  <a:pt x="6800645" y="2437304"/>
                  <a:pt x="6742123" y="2471698"/>
                </a:cubicBezTo>
                <a:cubicBezTo>
                  <a:pt x="6678981" y="2508659"/>
                  <a:pt x="6623027" y="2558454"/>
                  <a:pt x="6564505" y="2603115"/>
                </a:cubicBezTo>
                <a:cubicBezTo>
                  <a:pt x="6535244" y="2625189"/>
                  <a:pt x="6508037" y="2649829"/>
                  <a:pt x="6477236" y="2667797"/>
                </a:cubicBezTo>
                <a:cubicBezTo>
                  <a:pt x="6462349" y="2676524"/>
                  <a:pt x="6440275" y="2673957"/>
                  <a:pt x="6436168" y="2674470"/>
                </a:cubicBezTo>
                <a:cubicBezTo>
                  <a:pt x="6412554" y="2639049"/>
                  <a:pt x="6396127" y="2614922"/>
                  <a:pt x="6380213" y="2590281"/>
                </a:cubicBezTo>
                <a:cubicBezTo>
                  <a:pt x="6402287" y="2561534"/>
                  <a:pt x="6425388" y="2531760"/>
                  <a:pt x="6456702" y="2490178"/>
                </a:cubicBezTo>
                <a:cubicBezTo>
                  <a:pt x="6418201" y="2514306"/>
                  <a:pt x="6390993" y="2531246"/>
                  <a:pt x="6363272" y="2548187"/>
                </a:cubicBezTo>
                <a:cubicBezTo>
                  <a:pt x="6358139" y="2542027"/>
                  <a:pt x="6353519" y="2535866"/>
                  <a:pt x="6348386" y="2529706"/>
                </a:cubicBezTo>
                <a:cubicBezTo>
                  <a:pt x="6364300" y="2511739"/>
                  <a:pt x="6381240" y="2493772"/>
                  <a:pt x="6396127" y="2474778"/>
                </a:cubicBezTo>
                <a:cubicBezTo>
                  <a:pt x="6400234" y="2469644"/>
                  <a:pt x="6399721" y="2461431"/>
                  <a:pt x="6401260" y="2454244"/>
                </a:cubicBezTo>
                <a:cubicBezTo>
                  <a:pt x="6383293" y="2451164"/>
                  <a:pt x="6363786" y="2442951"/>
                  <a:pt x="6348386" y="2447057"/>
                </a:cubicBezTo>
                <a:cubicBezTo>
                  <a:pt x="6337092" y="2450137"/>
                  <a:pt x="6330419" y="2470671"/>
                  <a:pt x="6320152" y="2485558"/>
                </a:cubicBezTo>
                <a:cubicBezTo>
                  <a:pt x="6215942" y="2536380"/>
                  <a:pt x="6104546" y="2590281"/>
                  <a:pt x="6036270" y="2717078"/>
                </a:cubicBezTo>
                <a:cubicBezTo>
                  <a:pt x="6051158" y="2723238"/>
                  <a:pt x="6066558" y="2729398"/>
                  <a:pt x="6081958" y="2736072"/>
                </a:cubicBezTo>
                <a:cubicBezTo>
                  <a:pt x="6080931" y="2722725"/>
                  <a:pt x="6080418" y="2709378"/>
                  <a:pt x="6078879" y="2691924"/>
                </a:cubicBezTo>
                <a:cubicBezTo>
                  <a:pt x="6117893" y="2712971"/>
                  <a:pt x="6156907" y="2734019"/>
                  <a:pt x="6209782" y="2762766"/>
                </a:cubicBezTo>
                <a:cubicBezTo>
                  <a:pt x="6184628" y="2776113"/>
                  <a:pt x="6169228" y="2784327"/>
                  <a:pt x="6153314" y="2792540"/>
                </a:cubicBezTo>
                <a:cubicBezTo>
                  <a:pt x="6156394" y="2796647"/>
                  <a:pt x="6159474" y="2800754"/>
                  <a:pt x="6162554" y="2805374"/>
                </a:cubicBezTo>
                <a:cubicBezTo>
                  <a:pt x="6194382" y="2797673"/>
                  <a:pt x="6226209" y="2789973"/>
                  <a:pt x="6251876" y="2783813"/>
                </a:cubicBezTo>
                <a:cubicBezTo>
                  <a:pt x="6232883" y="2760712"/>
                  <a:pt x="6211322" y="2735045"/>
                  <a:pt x="6188734" y="2708351"/>
                </a:cubicBezTo>
                <a:cubicBezTo>
                  <a:pt x="6234422" y="2671390"/>
                  <a:pt x="6273951" y="2639563"/>
                  <a:pt x="6313478" y="2607735"/>
                </a:cubicBezTo>
                <a:cubicBezTo>
                  <a:pt x="6318098" y="2612355"/>
                  <a:pt x="6322719" y="2616462"/>
                  <a:pt x="6327338" y="2621082"/>
                </a:cubicBezTo>
                <a:cubicBezTo>
                  <a:pt x="6320665" y="2635969"/>
                  <a:pt x="6314504" y="2650856"/>
                  <a:pt x="6307831" y="2665743"/>
                </a:cubicBezTo>
                <a:cubicBezTo>
                  <a:pt x="6338119" y="2679090"/>
                  <a:pt x="6369946" y="2692437"/>
                  <a:pt x="6404854" y="2707324"/>
                </a:cubicBezTo>
                <a:cubicBezTo>
                  <a:pt x="6358139" y="2746339"/>
                  <a:pt x="6315018" y="2783300"/>
                  <a:pt x="6270357" y="2818721"/>
                </a:cubicBezTo>
                <a:cubicBezTo>
                  <a:pt x="6263684" y="2823854"/>
                  <a:pt x="6249823" y="2824368"/>
                  <a:pt x="6241096" y="2821288"/>
                </a:cubicBezTo>
                <a:cubicBezTo>
                  <a:pt x="6181548" y="2801267"/>
                  <a:pt x="6134833" y="2833608"/>
                  <a:pt x="6129699" y="2894183"/>
                </a:cubicBezTo>
                <a:cubicBezTo>
                  <a:pt x="6128673" y="2905990"/>
                  <a:pt x="6099412" y="2927550"/>
                  <a:pt x="6091198" y="2923957"/>
                </a:cubicBezTo>
                <a:cubicBezTo>
                  <a:pt x="6043971" y="2904450"/>
                  <a:pt x="6019844" y="2934224"/>
                  <a:pt x="5998283" y="2970672"/>
                </a:cubicBezTo>
                <a:cubicBezTo>
                  <a:pt x="6012657" y="2963485"/>
                  <a:pt x="6026517" y="2956298"/>
                  <a:pt x="6040891" y="2948598"/>
                </a:cubicBezTo>
                <a:cubicBezTo>
                  <a:pt x="6044484" y="2951164"/>
                  <a:pt x="6048078" y="2954244"/>
                  <a:pt x="6051671" y="2956811"/>
                </a:cubicBezTo>
                <a:cubicBezTo>
                  <a:pt x="6027030" y="2980425"/>
                  <a:pt x="6003929" y="3006606"/>
                  <a:pt x="5976722" y="3027653"/>
                </a:cubicBezTo>
                <a:cubicBezTo>
                  <a:pt x="5925901" y="3066668"/>
                  <a:pt x="5873026" y="3103629"/>
                  <a:pt x="5820665" y="3140589"/>
                </a:cubicBezTo>
                <a:cubicBezTo>
                  <a:pt x="5801671" y="3153937"/>
                  <a:pt x="5781650" y="3166257"/>
                  <a:pt x="5760603" y="3176524"/>
                </a:cubicBezTo>
                <a:cubicBezTo>
                  <a:pt x="5735962" y="3188331"/>
                  <a:pt x="5710295" y="3199111"/>
                  <a:pt x="5684114" y="3206811"/>
                </a:cubicBezTo>
                <a:cubicBezTo>
                  <a:pt x="5662553" y="3212972"/>
                  <a:pt x="5639967" y="3213998"/>
                  <a:pt x="5632266" y="3215025"/>
                </a:cubicBezTo>
                <a:cubicBezTo>
                  <a:pt x="5588118" y="3242233"/>
                  <a:pt x="5553724" y="3268413"/>
                  <a:pt x="5515736" y="3284840"/>
                </a:cubicBezTo>
                <a:cubicBezTo>
                  <a:pt x="5405880" y="3333608"/>
                  <a:pt x="5294483" y="3379296"/>
                  <a:pt x="5183087" y="3423957"/>
                </a:cubicBezTo>
                <a:cubicBezTo>
                  <a:pt x="5110705" y="3452705"/>
                  <a:pt x="5038323" y="3482992"/>
                  <a:pt x="4963888" y="3503013"/>
                </a:cubicBezTo>
                <a:cubicBezTo>
                  <a:pt x="4833498" y="3537920"/>
                  <a:pt x="4707727" y="3587715"/>
                  <a:pt x="4566557" y="3585149"/>
                </a:cubicBezTo>
                <a:cubicBezTo>
                  <a:pt x="4475181" y="3583609"/>
                  <a:pt x="4382779" y="3616463"/>
                  <a:pt x="4290889" y="3632377"/>
                </a:cubicBezTo>
                <a:cubicBezTo>
                  <a:pt x="4249308" y="3639563"/>
                  <a:pt x="4207727" y="3650344"/>
                  <a:pt x="4166146" y="3649830"/>
                </a:cubicBezTo>
                <a:cubicBezTo>
                  <a:pt x="4043969" y="3649317"/>
                  <a:pt x="3945407" y="3712459"/>
                  <a:pt x="3840684" y="3762253"/>
                </a:cubicBezTo>
                <a:cubicBezTo>
                  <a:pt x="3738528" y="3810508"/>
                  <a:pt x="3627644" y="3832069"/>
                  <a:pt x="3516761" y="3845416"/>
                </a:cubicBezTo>
                <a:cubicBezTo>
                  <a:pt x="3476720" y="3850036"/>
                  <a:pt x="3434112" y="3831042"/>
                  <a:pt x="3392531" y="3810508"/>
                </a:cubicBezTo>
                <a:cubicBezTo>
                  <a:pt x="3421279" y="3805374"/>
                  <a:pt x="3449513" y="3800241"/>
                  <a:pt x="3478260" y="3795107"/>
                </a:cubicBezTo>
                <a:cubicBezTo>
                  <a:pt x="3478260" y="3793567"/>
                  <a:pt x="3477747" y="3792027"/>
                  <a:pt x="3477747" y="3791001"/>
                </a:cubicBezTo>
                <a:cubicBezTo>
                  <a:pt x="3382264" y="3791001"/>
                  <a:pt x="3286782" y="3791001"/>
                  <a:pt x="3191813" y="3791001"/>
                </a:cubicBezTo>
                <a:cubicBezTo>
                  <a:pt x="3191813" y="3794594"/>
                  <a:pt x="3191813" y="3798701"/>
                  <a:pt x="3191813" y="3802294"/>
                </a:cubicBezTo>
                <a:cubicBezTo>
                  <a:pt x="3222613" y="3813588"/>
                  <a:pt x="3253414" y="3824368"/>
                  <a:pt x="3284215" y="3835662"/>
                </a:cubicBezTo>
                <a:cubicBezTo>
                  <a:pt x="3283188" y="3842849"/>
                  <a:pt x="3281648" y="3849522"/>
                  <a:pt x="3280622" y="3856709"/>
                </a:cubicBezTo>
                <a:cubicBezTo>
                  <a:pt x="3192326" y="3861329"/>
                  <a:pt x="3104544" y="3866463"/>
                  <a:pt x="3016248" y="3871083"/>
                </a:cubicBezTo>
                <a:cubicBezTo>
                  <a:pt x="3014194" y="3865950"/>
                  <a:pt x="3012654" y="3860816"/>
                  <a:pt x="3010601" y="3855683"/>
                </a:cubicBezTo>
                <a:cubicBezTo>
                  <a:pt x="3026001" y="3847982"/>
                  <a:pt x="3040375" y="3838229"/>
                  <a:pt x="3056289" y="3832582"/>
                </a:cubicBezTo>
                <a:cubicBezTo>
                  <a:pt x="3071689" y="3826935"/>
                  <a:pt x="3088630" y="3825908"/>
                  <a:pt x="3114811" y="3820262"/>
                </a:cubicBezTo>
                <a:cubicBezTo>
                  <a:pt x="3041915" y="3785867"/>
                  <a:pt x="3012141" y="3742746"/>
                  <a:pt x="3032675" y="3706298"/>
                </a:cubicBezTo>
                <a:cubicBezTo>
                  <a:pt x="3005981" y="3702705"/>
                  <a:pt x="2980313" y="3699112"/>
                  <a:pt x="2954646" y="3695518"/>
                </a:cubicBezTo>
                <a:lnTo>
                  <a:pt x="2956186" y="3699625"/>
                </a:lnTo>
                <a:close/>
                <a:moveTo>
                  <a:pt x="11128162" y="321799"/>
                </a:moveTo>
                <a:cubicBezTo>
                  <a:pt x="11052188" y="239150"/>
                  <a:pt x="10992639" y="359273"/>
                  <a:pt x="10909477" y="309478"/>
                </a:cubicBezTo>
                <a:cubicBezTo>
                  <a:pt x="10922823" y="341819"/>
                  <a:pt x="10928471" y="355166"/>
                  <a:pt x="10936171" y="374160"/>
                </a:cubicBezTo>
                <a:cubicBezTo>
                  <a:pt x="10949004" y="355680"/>
                  <a:pt x="10955678" y="345926"/>
                  <a:pt x="10963891" y="334633"/>
                </a:cubicBezTo>
                <a:cubicBezTo>
                  <a:pt x="10985453" y="369027"/>
                  <a:pt x="11015740" y="397261"/>
                  <a:pt x="11019333" y="428062"/>
                </a:cubicBezTo>
                <a:cubicBezTo>
                  <a:pt x="11021900" y="453216"/>
                  <a:pt x="10992639" y="481963"/>
                  <a:pt x="10968512" y="525084"/>
                </a:cubicBezTo>
                <a:cubicBezTo>
                  <a:pt x="11029600" y="501470"/>
                  <a:pt x="11078368" y="482477"/>
                  <a:pt x="11122516" y="465023"/>
                </a:cubicBezTo>
                <a:cubicBezTo>
                  <a:pt x="11098902" y="432682"/>
                  <a:pt x="11078882" y="404961"/>
                  <a:pt x="11052188" y="368513"/>
                </a:cubicBezTo>
                <a:cubicBezTo>
                  <a:pt x="11088122" y="368513"/>
                  <a:pt x="11106602" y="368513"/>
                  <a:pt x="11138943" y="368513"/>
                </a:cubicBezTo>
                <a:cubicBezTo>
                  <a:pt x="11118923" y="352086"/>
                  <a:pt x="11109169" y="343873"/>
                  <a:pt x="11097361" y="334633"/>
                </a:cubicBezTo>
                <a:cubicBezTo>
                  <a:pt x="11109682" y="328986"/>
                  <a:pt x="11118409" y="325392"/>
                  <a:pt x="11128162" y="321799"/>
                </a:cubicBezTo>
                <a:close/>
                <a:moveTo>
                  <a:pt x="2463886" y="2114921"/>
                </a:moveTo>
                <a:cubicBezTo>
                  <a:pt x="2668712" y="2236071"/>
                  <a:pt x="2807829" y="2280219"/>
                  <a:pt x="2864810" y="2244798"/>
                </a:cubicBezTo>
                <a:cubicBezTo>
                  <a:pt x="2727747" y="2200137"/>
                  <a:pt x="2595816" y="2157529"/>
                  <a:pt x="2463886" y="2114921"/>
                </a:cubicBezTo>
                <a:close/>
                <a:moveTo>
                  <a:pt x="11321695" y="320772"/>
                </a:moveTo>
                <a:cubicBezTo>
                  <a:pt x="11426418" y="385967"/>
                  <a:pt x="11482372" y="377240"/>
                  <a:pt x="11564507" y="286378"/>
                </a:cubicBezTo>
                <a:cubicBezTo>
                  <a:pt x="11484426" y="314612"/>
                  <a:pt x="11398183" y="246337"/>
                  <a:pt x="11321695" y="320772"/>
                </a:cubicBezTo>
                <a:close/>
                <a:moveTo>
                  <a:pt x="9809373" y="1031245"/>
                </a:moveTo>
                <a:cubicBezTo>
                  <a:pt x="9809373" y="1065126"/>
                  <a:pt x="9809373" y="1083093"/>
                  <a:pt x="9809373" y="1106707"/>
                </a:cubicBezTo>
                <a:cubicBezTo>
                  <a:pt x="9779599" y="1088740"/>
                  <a:pt x="9760605" y="1077446"/>
                  <a:pt x="9736478" y="1063073"/>
                </a:cubicBezTo>
                <a:cubicBezTo>
                  <a:pt x="9748285" y="1154962"/>
                  <a:pt x="9818614" y="1135455"/>
                  <a:pt x="9877135" y="1152395"/>
                </a:cubicBezTo>
                <a:cubicBezTo>
                  <a:pt x="9881755" y="1122107"/>
                  <a:pt x="9898696" y="1086173"/>
                  <a:pt x="9887402" y="1065126"/>
                </a:cubicBezTo>
                <a:cubicBezTo>
                  <a:pt x="9876622" y="1045105"/>
                  <a:pt x="9836067" y="1042025"/>
                  <a:pt x="9809373" y="1031245"/>
                </a:cubicBezTo>
                <a:close/>
                <a:moveTo>
                  <a:pt x="5217995" y="3327448"/>
                </a:moveTo>
                <a:cubicBezTo>
                  <a:pt x="5220561" y="3330528"/>
                  <a:pt x="5222615" y="3333095"/>
                  <a:pt x="5225182" y="3336175"/>
                </a:cubicBezTo>
                <a:cubicBezTo>
                  <a:pt x="5284217" y="3317694"/>
                  <a:pt x="5343251" y="3299214"/>
                  <a:pt x="5417687" y="3276113"/>
                </a:cubicBezTo>
                <a:cubicBezTo>
                  <a:pt x="5335038" y="3202191"/>
                  <a:pt x="5247255" y="3288434"/>
                  <a:pt x="5176414" y="3244286"/>
                </a:cubicBezTo>
                <a:cubicBezTo>
                  <a:pt x="5174874" y="3251473"/>
                  <a:pt x="5173334" y="3258659"/>
                  <a:pt x="5172307" y="3266360"/>
                </a:cubicBezTo>
                <a:cubicBezTo>
                  <a:pt x="5206701" y="3272520"/>
                  <a:pt x="5241609" y="3279193"/>
                  <a:pt x="5272409" y="3284327"/>
                </a:cubicBezTo>
                <a:cubicBezTo>
                  <a:pt x="5255982" y="3296647"/>
                  <a:pt x="5236989" y="3312048"/>
                  <a:pt x="5217995" y="3327448"/>
                </a:cubicBezTo>
                <a:close/>
                <a:moveTo>
                  <a:pt x="1137910" y="2536380"/>
                </a:moveTo>
                <a:cubicBezTo>
                  <a:pt x="1133803" y="2554347"/>
                  <a:pt x="1130723" y="2568721"/>
                  <a:pt x="1127129" y="2584121"/>
                </a:cubicBezTo>
                <a:cubicBezTo>
                  <a:pt x="1099409" y="2572314"/>
                  <a:pt x="1074255" y="2562047"/>
                  <a:pt x="1048587" y="2551267"/>
                </a:cubicBezTo>
                <a:cubicBezTo>
                  <a:pt x="1032160" y="2611328"/>
                  <a:pt x="1095815" y="2600035"/>
                  <a:pt x="1126616" y="2615435"/>
                </a:cubicBezTo>
                <a:cubicBezTo>
                  <a:pt x="1184624" y="2644183"/>
                  <a:pt x="1205671" y="2599008"/>
                  <a:pt x="1233392" y="2547160"/>
                </a:cubicBezTo>
                <a:cubicBezTo>
                  <a:pt x="1197971" y="2543053"/>
                  <a:pt x="1168710" y="2539973"/>
                  <a:pt x="1137910" y="2536380"/>
                </a:cubicBezTo>
                <a:close/>
                <a:moveTo>
                  <a:pt x="10190791" y="1116461"/>
                </a:moveTo>
                <a:cubicBezTo>
                  <a:pt x="10238018" y="1108760"/>
                  <a:pt x="10282679" y="1101574"/>
                  <a:pt x="10327341" y="1094387"/>
                </a:cubicBezTo>
                <a:cubicBezTo>
                  <a:pt x="10327341" y="1084120"/>
                  <a:pt x="10327341" y="1067693"/>
                  <a:pt x="10327341" y="1051779"/>
                </a:cubicBezTo>
                <a:cubicBezTo>
                  <a:pt x="10271899" y="1048699"/>
                  <a:pt x="10195924" y="995824"/>
                  <a:pt x="10190791" y="1116461"/>
                </a:cubicBezTo>
                <a:close/>
                <a:moveTo>
                  <a:pt x="9443356" y="1590280"/>
                </a:moveTo>
                <a:cubicBezTo>
                  <a:pt x="9500338" y="1580527"/>
                  <a:pt x="9546026" y="1572827"/>
                  <a:pt x="9546540" y="1520978"/>
                </a:cubicBezTo>
                <a:cubicBezTo>
                  <a:pt x="9546540" y="1507631"/>
                  <a:pt x="9507525" y="1493771"/>
                  <a:pt x="9482885" y="1477857"/>
                </a:cubicBezTo>
                <a:cubicBezTo>
                  <a:pt x="9467997" y="1520465"/>
                  <a:pt x="9457217" y="1550753"/>
                  <a:pt x="9443356" y="1590280"/>
                </a:cubicBezTo>
                <a:close/>
                <a:moveTo>
                  <a:pt x="2488013" y="3082581"/>
                </a:moveTo>
                <a:cubicBezTo>
                  <a:pt x="2461833" y="3077961"/>
                  <a:pt x="2437705" y="3073854"/>
                  <a:pt x="2411524" y="3069234"/>
                </a:cubicBezTo>
                <a:cubicBezTo>
                  <a:pt x="2403311" y="3095415"/>
                  <a:pt x="2396637" y="3116976"/>
                  <a:pt x="2389964" y="3140076"/>
                </a:cubicBezTo>
                <a:cubicBezTo>
                  <a:pt x="2424872" y="3143156"/>
                  <a:pt x="2454646" y="3145210"/>
                  <a:pt x="2480313" y="3147776"/>
                </a:cubicBezTo>
                <a:cubicBezTo>
                  <a:pt x="2482880" y="3125703"/>
                  <a:pt x="2485446" y="3105682"/>
                  <a:pt x="2488013" y="3082581"/>
                </a:cubicBezTo>
                <a:close/>
                <a:moveTo>
                  <a:pt x="5626106" y="3014819"/>
                </a:moveTo>
                <a:cubicBezTo>
                  <a:pt x="5626106" y="3009686"/>
                  <a:pt x="5626619" y="3004552"/>
                  <a:pt x="5626619" y="2999932"/>
                </a:cubicBezTo>
                <a:cubicBezTo>
                  <a:pt x="5582984" y="3003012"/>
                  <a:pt x="5539350" y="3006093"/>
                  <a:pt x="5495715" y="3009686"/>
                </a:cubicBezTo>
                <a:cubicBezTo>
                  <a:pt x="5499822" y="3024573"/>
                  <a:pt x="5502389" y="3051267"/>
                  <a:pt x="5508036" y="3051780"/>
                </a:cubicBezTo>
                <a:cubicBezTo>
                  <a:pt x="5530623" y="3054347"/>
                  <a:pt x="5555264" y="3051780"/>
                  <a:pt x="5576825" y="3045107"/>
                </a:cubicBezTo>
                <a:cubicBezTo>
                  <a:pt x="5594278" y="3039460"/>
                  <a:pt x="5609679" y="3025086"/>
                  <a:pt x="5626106" y="3014819"/>
                </a:cubicBezTo>
                <a:close/>
                <a:moveTo>
                  <a:pt x="2670252" y="3198084"/>
                </a:moveTo>
                <a:cubicBezTo>
                  <a:pt x="2627644" y="3184738"/>
                  <a:pt x="2583496" y="3170877"/>
                  <a:pt x="2532161" y="3154963"/>
                </a:cubicBezTo>
                <a:cubicBezTo>
                  <a:pt x="2534214" y="3169337"/>
                  <a:pt x="2530108" y="3197571"/>
                  <a:pt x="2541915" y="3207838"/>
                </a:cubicBezTo>
                <a:cubicBezTo>
                  <a:pt x="2575282" y="3237612"/>
                  <a:pt x="2643044" y="3225292"/>
                  <a:pt x="2670252" y="3198084"/>
                </a:cubicBezTo>
                <a:close/>
                <a:moveTo>
                  <a:pt x="2866864" y="3335148"/>
                </a:moveTo>
                <a:cubicBezTo>
                  <a:pt x="2866864" y="3300754"/>
                  <a:pt x="2874051" y="3274573"/>
                  <a:pt x="2864810" y="3257633"/>
                </a:cubicBezTo>
                <a:cubicBezTo>
                  <a:pt x="2857110" y="3243772"/>
                  <a:pt x="2827849" y="3234532"/>
                  <a:pt x="2809882" y="3237099"/>
                </a:cubicBezTo>
                <a:cubicBezTo>
                  <a:pt x="2797048" y="3239152"/>
                  <a:pt x="2787295" y="3263793"/>
                  <a:pt x="2777028" y="3277653"/>
                </a:cubicBezTo>
                <a:cubicBezTo>
                  <a:pt x="2807315" y="3297160"/>
                  <a:pt x="2829903" y="3312048"/>
                  <a:pt x="2866864" y="3335148"/>
                </a:cubicBezTo>
                <a:close/>
                <a:moveTo>
                  <a:pt x="6430521" y="2439357"/>
                </a:moveTo>
                <a:cubicBezTo>
                  <a:pt x="6434628" y="2447057"/>
                  <a:pt x="6438222" y="2455271"/>
                  <a:pt x="6442328" y="2462971"/>
                </a:cubicBezTo>
                <a:cubicBezTo>
                  <a:pt x="6459782" y="2454757"/>
                  <a:pt x="6477236" y="2446544"/>
                  <a:pt x="6500337" y="2435764"/>
                </a:cubicBezTo>
                <a:cubicBezTo>
                  <a:pt x="6502390" y="2436277"/>
                  <a:pt x="6516250" y="2440384"/>
                  <a:pt x="6530110" y="2444490"/>
                </a:cubicBezTo>
                <a:cubicBezTo>
                  <a:pt x="6525491" y="2420876"/>
                  <a:pt x="6520357" y="2397262"/>
                  <a:pt x="6513170" y="2361842"/>
                </a:cubicBezTo>
                <a:cubicBezTo>
                  <a:pt x="6478776" y="2393669"/>
                  <a:pt x="6454649" y="2416256"/>
                  <a:pt x="6430521" y="2439357"/>
                </a:cubicBezTo>
                <a:close/>
                <a:moveTo>
                  <a:pt x="2161524" y="3296134"/>
                </a:moveTo>
                <a:cubicBezTo>
                  <a:pt x="2169738" y="3338228"/>
                  <a:pt x="2173845" y="3360302"/>
                  <a:pt x="2178465" y="3384429"/>
                </a:cubicBezTo>
                <a:cubicBezTo>
                  <a:pt x="2191812" y="3384429"/>
                  <a:pt x="2209779" y="3384429"/>
                  <a:pt x="2226719" y="3384429"/>
                </a:cubicBezTo>
                <a:cubicBezTo>
                  <a:pt x="2234420" y="3365949"/>
                  <a:pt x="2241093" y="3348495"/>
                  <a:pt x="2250847" y="3325395"/>
                </a:cubicBezTo>
                <a:cubicBezTo>
                  <a:pt x="2222613" y="3316154"/>
                  <a:pt x="2195405" y="3307427"/>
                  <a:pt x="2161524" y="3296134"/>
                </a:cubicBezTo>
                <a:close/>
                <a:moveTo>
                  <a:pt x="2106083" y="3432684"/>
                </a:moveTo>
                <a:cubicBezTo>
                  <a:pt x="2134830" y="3432684"/>
                  <a:pt x="2160498" y="3432684"/>
                  <a:pt x="2175385" y="3432684"/>
                </a:cubicBezTo>
                <a:cubicBezTo>
                  <a:pt x="2162551" y="3405477"/>
                  <a:pt x="2152284" y="3376216"/>
                  <a:pt x="2135857" y="3351575"/>
                </a:cubicBezTo>
                <a:cubicBezTo>
                  <a:pt x="2129183" y="3341822"/>
                  <a:pt x="2108136" y="3341822"/>
                  <a:pt x="2089142" y="3336175"/>
                </a:cubicBezTo>
                <a:cubicBezTo>
                  <a:pt x="2095816" y="3373136"/>
                  <a:pt x="2100436" y="3399830"/>
                  <a:pt x="2106083" y="3432684"/>
                </a:cubicBezTo>
                <a:close/>
                <a:moveTo>
                  <a:pt x="2915118" y="3612356"/>
                </a:moveTo>
                <a:cubicBezTo>
                  <a:pt x="2929492" y="3587715"/>
                  <a:pt x="2940786" y="3567695"/>
                  <a:pt x="2960806" y="3533814"/>
                </a:cubicBezTo>
                <a:cubicBezTo>
                  <a:pt x="2919739" y="3533814"/>
                  <a:pt x="2891504" y="3533814"/>
                  <a:pt x="2866864" y="3533814"/>
                </a:cubicBezTo>
                <a:cubicBezTo>
                  <a:pt x="2883291" y="3560508"/>
                  <a:pt x="2897151" y="3583095"/>
                  <a:pt x="2915118" y="3612356"/>
                </a:cubicBezTo>
                <a:close/>
                <a:moveTo>
                  <a:pt x="4634832" y="3319748"/>
                </a:moveTo>
                <a:cubicBezTo>
                  <a:pt x="4635859" y="3326421"/>
                  <a:pt x="4636886" y="3333095"/>
                  <a:pt x="4637912" y="3339769"/>
                </a:cubicBezTo>
                <a:cubicBezTo>
                  <a:pt x="4673846" y="3332068"/>
                  <a:pt x="4710294" y="3323855"/>
                  <a:pt x="4759575" y="3313588"/>
                </a:cubicBezTo>
                <a:cubicBezTo>
                  <a:pt x="4703621" y="3276627"/>
                  <a:pt x="4670253" y="3304861"/>
                  <a:pt x="4634832" y="3319748"/>
                </a:cubicBezTo>
                <a:close/>
              </a:path>
            </a:pathLst>
          </a:custGeom>
          <a:solidFill>
            <a:srgbClr val="000000"/>
          </a:solidFill>
          <a:ln w="5133"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1511C322-540A-4A5A-A114-964425D11C52}"/>
              </a:ext>
            </a:extLst>
          </p:cNvPr>
          <p:cNvSpPr/>
          <p:nvPr/>
        </p:nvSpPr>
        <p:spPr>
          <a:xfrm>
            <a:off x="999998" y="2637978"/>
            <a:ext cx="4521053" cy="1086743"/>
          </a:xfrm>
          <a:custGeom>
            <a:avLst/>
            <a:gdLst>
              <a:gd name="connsiteX0" fmla="*/ 9336659 w 12192000"/>
              <a:gd name="connsiteY0" fmla="*/ 2506912 h 2930638"/>
              <a:gd name="connsiteX1" fmla="*/ 9316149 w 12192000"/>
              <a:gd name="connsiteY1" fmla="*/ 2557959 h 2930638"/>
              <a:gd name="connsiteX2" fmla="*/ 9270571 w 12192000"/>
              <a:gd name="connsiteY2" fmla="*/ 2527878 h 2930638"/>
              <a:gd name="connsiteX3" fmla="*/ 9090995 w 12192000"/>
              <a:gd name="connsiteY3" fmla="*/ 2598979 h 2930638"/>
              <a:gd name="connsiteX4" fmla="*/ 8952439 w 12192000"/>
              <a:gd name="connsiteY4" fmla="*/ 2605360 h 2930638"/>
              <a:gd name="connsiteX5" fmla="*/ 8928739 w 12192000"/>
              <a:gd name="connsiteY5" fmla="*/ 2582571 h 2930638"/>
              <a:gd name="connsiteX6" fmla="*/ 8938311 w 12192000"/>
              <a:gd name="connsiteY6" fmla="*/ 2526511 h 2930638"/>
              <a:gd name="connsiteX7" fmla="*/ 8991636 w 12192000"/>
              <a:gd name="connsiteY7" fmla="*/ 2495518 h 2930638"/>
              <a:gd name="connsiteX8" fmla="*/ 9063193 w 12192000"/>
              <a:gd name="connsiteY8" fmla="*/ 2495518 h 2930638"/>
              <a:gd name="connsiteX9" fmla="*/ 9091451 w 12192000"/>
              <a:gd name="connsiteY9" fmla="*/ 2420771 h 2930638"/>
              <a:gd name="connsiteX10" fmla="*/ 9050431 w 12192000"/>
              <a:gd name="connsiteY10" fmla="*/ 2423961 h 2930638"/>
              <a:gd name="connsiteX11" fmla="*/ 9007133 w 12192000"/>
              <a:gd name="connsiteY11" fmla="*/ 2418492 h 2930638"/>
              <a:gd name="connsiteX12" fmla="*/ 9026275 w 12192000"/>
              <a:gd name="connsiteY12" fmla="*/ 2374282 h 2930638"/>
              <a:gd name="connsiteX13" fmla="*/ 9039493 w 12192000"/>
              <a:gd name="connsiteY13" fmla="*/ 2357874 h 2930638"/>
              <a:gd name="connsiteX14" fmla="*/ 8913699 w 12192000"/>
              <a:gd name="connsiteY14" fmla="*/ 2413023 h 2930638"/>
              <a:gd name="connsiteX15" fmla="*/ 8966113 w 12192000"/>
              <a:gd name="connsiteY15" fmla="*/ 2420315 h 2930638"/>
              <a:gd name="connsiteX16" fmla="*/ 8865386 w 12192000"/>
              <a:gd name="connsiteY16" fmla="*/ 2503722 h 2930638"/>
              <a:gd name="connsiteX17" fmla="*/ 8813884 w 12192000"/>
              <a:gd name="connsiteY17" fmla="*/ 2564796 h 2930638"/>
              <a:gd name="connsiteX18" fmla="*/ 8683076 w 12192000"/>
              <a:gd name="connsiteY18" fmla="*/ 2640911 h 2930638"/>
              <a:gd name="connsiteX19" fmla="*/ 8531758 w 12192000"/>
              <a:gd name="connsiteY19" fmla="*/ 2653216 h 2930638"/>
              <a:gd name="connsiteX20" fmla="*/ 8509426 w 12192000"/>
              <a:gd name="connsiteY20" fmla="*/ 2616754 h 2930638"/>
              <a:gd name="connsiteX21" fmla="*/ 8504412 w 12192000"/>
              <a:gd name="connsiteY21" fmla="*/ 2650026 h 2930638"/>
              <a:gd name="connsiteX22" fmla="*/ 8351727 w 12192000"/>
              <a:gd name="connsiteY22" fmla="*/ 2692413 h 2930638"/>
              <a:gd name="connsiteX23" fmla="*/ 8288830 w 12192000"/>
              <a:gd name="connsiteY23" fmla="*/ 2693325 h 2930638"/>
              <a:gd name="connsiteX24" fmla="*/ 8097405 w 12192000"/>
              <a:gd name="connsiteY24" fmla="*/ 2710188 h 2930638"/>
              <a:gd name="connsiteX25" fmla="*/ 7956570 w 12192000"/>
              <a:gd name="connsiteY25" fmla="*/ 2784024 h 2930638"/>
              <a:gd name="connsiteX26" fmla="*/ 7850830 w 12192000"/>
              <a:gd name="connsiteY26" fmla="*/ 2848744 h 2930638"/>
              <a:gd name="connsiteX27" fmla="*/ 7827129 w 12192000"/>
              <a:gd name="connsiteY27" fmla="*/ 2851935 h 2930638"/>
              <a:gd name="connsiteX28" fmla="*/ 7712730 w 12192000"/>
              <a:gd name="connsiteY28" fmla="*/ 2832792 h 2930638"/>
              <a:gd name="connsiteX29" fmla="*/ 7818470 w 12192000"/>
              <a:gd name="connsiteY29" fmla="*/ 2746195 h 2930638"/>
              <a:gd name="connsiteX30" fmla="*/ 7786110 w 12192000"/>
              <a:gd name="connsiteY30" fmla="*/ 2743916 h 2930638"/>
              <a:gd name="connsiteX31" fmla="*/ 7698601 w 12192000"/>
              <a:gd name="connsiteY31" fmla="*/ 2744827 h 2930638"/>
              <a:gd name="connsiteX32" fmla="*/ 7529964 w 12192000"/>
              <a:gd name="connsiteY32" fmla="*/ 2811370 h 2930638"/>
              <a:gd name="connsiteX33" fmla="*/ 7457495 w 12192000"/>
              <a:gd name="connsiteY33" fmla="*/ 2830513 h 2930638"/>
              <a:gd name="connsiteX34" fmla="*/ 7407816 w 12192000"/>
              <a:gd name="connsiteY34" fmla="*/ 2831880 h 2930638"/>
              <a:gd name="connsiteX35" fmla="*/ 7253308 w 12192000"/>
              <a:gd name="connsiteY35" fmla="*/ 2807724 h 2930638"/>
              <a:gd name="connsiteX36" fmla="*/ 7379558 w 12192000"/>
              <a:gd name="connsiteY36" fmla="*/ 2724317 h 2930638"/>
              <a:gd name="connsiteX37" fmla="*/ 7258777 w 12192000"/>
              <a:gd name="connsiteY37" fmla="*/ 2747106 h 2930638"/>
              <a:gd name="connsiteX38" fmla="*/ 6806192 w 12192000"/>
              <a:gd name="connsiteY38" fmla="*/ 2732521 h 2930638"/>
              <a:gd name="connsiteX39" fmla="*/ 6844477 w 12192000"/>
              <a:gd name="connsiteY39" fmla="*/ 2764881 h 2930638"/>
              <a:gd name="connsiteX40" fmla="*/ 6892789 w 12192000"/>
              <a:gd name="connsiteY40" fmla="*/ 2763970 h 2930638"/>
              <a:gd name="connsiteX41" fmla="*/ 7040461 w 12192000"/>
              <a:gd name="connsiteY41" fmla="*/ 2763514 h 2930638"/>
              <a:gd name="connsiteX42" fmla="*/ 7104725 w 12192000"/>
              <a:gd name="connsiteY42" fmla="*/ 2754399 h 2930638"/>
              <a:gd name="connsiteX43" fmla="*/ 7148479 w 12192000"/>
              <a:gd name="connsiteY43" fmla="*/ 2768528 h 2930638"/>
              <a:gd name="connsiteX44" fmla="*/ 7127514 w 12192000"/>
              <a:gd name="connsiteY44" fmla="*/ 2809548 h 2930638"/>
              <a:gd name="connsiteX45" fmla="*/ 6994427 w 12192000"/>
              <a:gd name="connsiteY45" fmla="*/ 2830969 h 2930638"/>
              <a:gd name="connsiteX46" fmla="*/ 6828525 w 12192000"/>
              <a:gd name="connsiteY46" fmla="*/ 2772174 h 2930638"/>
              <a:gd name="connsiteX47" fmla="*/ 6808471 w 12192000"/>
              <a:gd name="connsiteY47" fmla="*/ 2806813 h 2930638"/>
              <a:gd name="connsiteX48" fmla="*/ 6746030 w 12192000"/>
              <a:gd name="connsiteY48" fmla="*/ 2823221 h 2930638"/>
              <a:gd name="connsiteX49" fmla="*/ 6720506 w 12192000"/>
              <a:gd name="connsiteY49" fmla="*/ 2779466 h 2930638"/>
              <a:gd name="connsiteX50" fmla="*/ 6709112 w 12192000"/>
              <a:gd name="connsiteY50" fmla="*/ 2676461 h 2930638"/>
              <a:gd name="connsiteX51" fmla="*/ 6545944 w 12192000"/>
              <a:gd name="connsiteY51" fmla="*/ 2705175 h 2930638"/>
              <a:gd name="connsiteX52" fmla="*/ 6498999 w 12192000"/>
              <a:gd name="connsiteY52" fmla="*/ 2719760 h 2930638"/>
              <a:gd name="connsiteX53" fmla="*/ 6653507 w 12192000"/>
              <a:gd name="connsiteY53" fmla="*/ 2767616 h 2930638"/>
              <a:gd name="connsiteX54" fmla="*/ 6550957 w 12192000"/>
              <a:gd name="connsiteY54" fmla="*/ 2854669 h 2930638"/>
              <a:gd name="connsiteX55" fmla="*/ 6571467 w 12192000"/>
              <a:gd name="connsiteY55" fmla="*/ 2906172 h 2930638"/>
              <a:gd name="connsiteX56" fmla="*/ 6526345 w 12192000"/>
              <a:gd name="connsiteY56" fmla="*/ 2928961 h 2930638"/>
              <a:gd name="connsiteX57" fmla="*/ 6482135 w 12192000"/>
              <a:gd name="connsiteY57" fmla="*/ 2903437 h 2930638"/>
              <a:gd name="connsiteX58" fmla="*/ 6328995 w 12192000"/>
              <a:gd name="connsiteY58" fmla="*/ 2915287 h 2930638"/>
              <a:gd name="connsiteX59" fmla="*/ 6303015 w 12192000"/>
              <a:gd name="connsiteY59" fmla="*/ 2871533 h 2930638"/>
              <a:gd name="connsiteX60" fmla="*/ 6172664 w 12192000"/>
              <a:gd name="connsiteY60" fmla="*/ 2880193 h 2930638"/>
              <a:gd name="connsiteX61" fmla="*/ 5999469 w 12192000"/>
              <a:gd name="connsiteY61" fmla="*/ 2913464 h 2930638"/>
              <a:gd name="connsiteX62" fmla="*/ 5836757 w 12192000"/>
              <a:gd name="connsiteY62" fmla="*/ 2906628 h 2930638"/>
              <a:gd name="connsiteX63" fmla="*/ 5638039 w 12192000"/>
              <a:gd name="connsiteY63" fmla="*/ 2885206 h 2930638"/>
              <a:gd name="connsiteX64" fmla="*/ 5610693 w 12192000"/>
              <a:gd name="connsiteY64" fmla="*/ 2851023 h 2930638"/>
              <a:gd name="connsiteX65" fmla="*/ 5653079 w 12192000"/>
              <a:gd name="connsiteY65" fmla="*/ 2841908 h 2930638"/>
              <a:gd name="connsiteX66" fmla="*/ 5745146 w 12192000"/>
              <a:gd name="connsiteY66" fmla="*/ 2846465 h 2930638"/>
              <a:gd name="connsiteX67" fmla="*/ 5785254 w 12192000"/>
              <a:gd name="connsiteY67" fmla="*/ 2816384 h 2930638"/>
              <a:gd name="connsiteX68" fmla="*/ 5540503 w 12192000"/>
              <a:gd name="connsiteY68" fmla="*/ 2785847 h 2930638"/>
              <a:gd name="connsiteX69" fmla="*/ 5531843 w 12192000"/>
              <a:gd name="connsiteY69" fmla="*/ 2872445 h 2930638"/>
              <a:gd name="connsiteX70" fmla="*/ 5430205 w 12192000"/>
              <a:gd name="connsiteY70" fmla="*/ 2854214 h 2930638"/>
              <a:gd name="connsiteX71" fmla="*/ 5305323 w 12192000"/>
              <a:gd name="connsiteY71" fmla="*/ 2842363 h 2930638"/>
              <a:gd name="connsiteX72" fmla="*/ 5153549 w 12192000"/>
              <a:gd name="connsiteY72" fmla="*/ 2835983 h 2930638"/>
              <a:gd name="connsiteX73" fmla="*/ 5086094 w 12192000"/>
              <a:gd name="connsiteY73" fmla="*/ 2816840 h 2930638"/>
              <a:gd name="connsiteX74" fmla="*/ 5057381 w 12192000"/>
              <a:gd name="connsiteY74" fmla="*/ 2813194 h 2930638"/>
              <a:gd name="connsiteX75" fmla="*/ 4986280 w 12192000"/>
              <a:gd name="connsiteY75" fmla="*/ 2803167 h 2930638"/>
              <a:gd name="connsiteX76" fmla="*/ 4774344 w 12192000"/>
              <a:gd name="connsiteY76" fmla="*/ 2795874 h 2930638"/>
              <a:gd name="connsiteX77" fmla="*/ 4619836 w 12192000"/>
              <a:gd name="connsiteY77" fmla="*/ 2729331 h 2930638"/>
              <a:gd name="connsiteX78" fmla="*/ 4571980 w 12192000"/>
              <a:gd name="connsiteY78" fmla="*/ 2725685 h 2930638"/>
              <a:gd name="connsiteX79" fmla="*/ 4327684 w 12192000"/>
              <a:gd name="connsiteY79" fmla="*/ 2714290 h 2930638"/>
              <a:gd name="connsiteX80" fmla="*/ 4188216 w 12192000"/>
              <a:gd name="connsiteY80" fmla="*/ 2707454 h 2930638"/>
              <a:gd name="connsiteX81" fmla="*/ 4121673 w 12192000"/>
              <a:gd name="connsiteY81" fmla="*/ 2701529 h 2930638"/>
              <a:gd name="connsiteX82" fmla="*/ 3994967 w 12192000"/>
              <a:gd name="connsiteY82" fmla="*/ 2677828 h 2930638"/>
              <a:gd name="connsiteX83" fmla="*/ 3848207 w 12192000"/>
              <a:gd name="connsiteY83" fmla="*/ 2689223 h 2930638"/>
              <a:gd name="connsiteX84" fmla="*/ 3791691 w 12192000"/>
              <a:gd name="connsiteY84" fmla="*/ 2678284 h 2930638"/>
              <a:gd name="connsiteX85" fmla="*/ 3675469 w 12192000"/>
              <a:gd name="connsiteY85" fmla="*/ 2664155 h 2930638"/>
              <a:gd name="connsiteX86" fmla="*/ 3656326 w 12192000"/>
              <a:gd name="connsiteY86" fmla="*/ 2663243 h 2930638"/>
              <a:gd name="connsiteX87" fmla="*/ 3479941 w 12192000"/>
              <a:gd name="connsiteY87" fmla="*/ 2648203 h 2930638"/>
              <a:gd name="connsiteX88" fmla="*/ 3339562 w 12192000"/>
              <a:gd name="connsiteY88" fmla="*/ 2684665 h 2930638"/>
              <a:gd name="connsiteX89" fmla="*/ 3119422 w 12192000"/>
              <a:gd name="connsiteY89" fmla="*/ 2705630 h 2930638"/>
              <a:gd name="connsiteX90" fmla="*/ 2811318 w 12192000"/>
              <a:gd name="connsiteY90" fmla="*/ 2677828 h 2930638"/>
              <a:gd name="connsiteX91" fmla="*/ 2657266 w 12192000"/>
              <a:gd name="connsiteY91" fmla="*/ 2706542 h 2930638"/>
              <a:gd name="connsiteX92" fmla="*/ 2557451 w 12192000"/>
              <a:gd name="connsiteY92" fmla="*/ 2703352 h 2930638"/>
              <a:gd name="connsiteX93" fmla="*/ 2431201 w 12192000"/>
              <a:gd name="connsiteY93" fmla="*/ 2698794 h 2930638"/>
              <a:gd name="connsiteX94" fmla="*/ 2426643 w 12192000"/>
              <a:gd name="connsiteY94" fmla="*/ 2699705 h 2930638"/>
              <a:gd name="connsiteX95" fmla="*/ 2188272 w 12192000"/>
              <a:gd name="connsiteY95" fmla="*/ 2648658 h 2930638"/>
              <a:gd name="connsiteX96" fmla="*/ 2169130 w 12192000"/>
              <a:gd name="connsiteY96" fmla="*/ 2645924 h 2930638"/>
              <a:gd name="connsiteX97" fmla="*/ 1958561 w 12192000"/>
              <a:gd name="connsiteY97" fmla="*/ 2585306 h 2930638"/>
              <a:gd name="connsiteX98" fmla="*/ 1947167 w 12192000"/>
              <a:gd name="connsiteY98" fmla="*/ 2577102 h 2930638"/>
              <a:gd name="connsiteX99" fmla="*/ 1716544 w 12192000"/>
              <a:gd name="connsiteY99" fmla="*/ 2494606 h 2930638"/>
              <a:gd name="connsiteX100" fmla="*/ 1707885 w 12192000"/>
              <a:gd name="connsiteY100" fmla="*/ 2490505 h 2930638"/>
              <a:gd name="connsiteX101" fmla="*/ 1539704 w 12192000"/>
              <a:gd name="connsiteY101" fmla="*/ 2396159 h 2930638"/>
              <a:gd name="connsiteX102" fmla="*/ 1464956 w 12192000"/>
              <a:gd name="connsiteY102" fmla="*/ 2322779 h 2930638"/>
              <a:gd name="connsiteX103" fmla="*/ 1403427 w 12192000"/>
              <a:gd name="connsiteY103" fmla="*/ 2290419 h 2930638"/>
              <a:gd name="connsiteX104" fmla="*/ 1359672 w 12192000"/>
              <a:gd name="connsiteY104" fmla="*/ 2236182 h 2930638"/>
              <a:gd name="connsiteX105" fmla="*/ 1156396 w 12192000"/>
              <a:gd name="connsiteY105" fmla="*/ 2098537 h 2930638"/>
              <a:gd name="connsiteX106" fmla="*/ 1008269 w 12192000"/>
              <a:gd name="connsiteY106" fmla="*/ 1992797 h 2930638"/>
              <a:gd name="connsiteX107" fmla="*/ 982290 w 12192000"/>
              <a:gd name="connsiteY107" fmla="*/ 1982314 h 2930638"/>
              <a:gd name="connsiteX108" fmla="*/ 911189 w 12192000"/>
              <a:gd name="connsiteY108" fmla="*/ 1938560 h 2930638"/>
              <a:gd name="connsiteX109" fmla="*/ 805449 w 12192000"/>
              <a:gd name="connsiteY109" fmla="*/ 1868370 h 2930638"/>
              <a:gd name="connsiteX110" fmla="*/ 703811 w 12192000"/>
              <a:gd name="connsiteY110" fmla="*/ 1804106 h 2930638"/>
              <a:gd name="connsiteX111" fmla="*/ 701532 w 12192000"/>
              <a:gd name="connsiteY111" fmla="*/ 1800004 h 2930638"/>
              <a:gd name="connsiteX112" fmla="*/ 573459 w 12192000"/>
              <a:gd name="connsiteY112" fmla="*/ 1698822 h 2930638"/>
              <a:gd name="connsiteX113" fmla="*/ 465896 w 12192000"/>
              <a:gd name="connsiteY113" fmla="*/ 1606755 h 2930638"/>
              <a:gd name="connsiteX114" fmla="*/ 336000 w 12192000"/>
              <a:gd name="connsiteY114" fmla="*/ 1480961 h 2930638"/>
              <a:gd name="connsiteX115" fmla="*/ 320503 w 12192000"/>
              <a:gd name="connsiteY115" fmla="*/ 1458172 h 2930638"/>
              <a:gd name="connsiteX116" fmla="*/ 265355 w 12192000"/>
              <a:gd name="connsiteY116" fmla="*/ 1382513 h 2930638"/>
              <a:gd name="connsiteX117" fmla="*/ 160982 w 12192000"/>
              <a:gd name="connsiteY117" fmla="*/ 1279052 h 2930638"/>
              <a:gd name="connsiteX118" fmla="*/ 151411 w 12192000"/>
              <a:gd name="connsiteY118" fmla="*/ 1258542 h 2930638"/>
              <a:gd name="connsiteX119" fmla="*/ 118139 w 12192000"/>
              <a:gd name="connsiteY119" fmla="*/ 1174680 h 2930638"/>
              <a:gd name="connsiteX120" fmla="*/ 140472 w 12192000"/>
              <a:gd name="connsiteY120" fmla="*/ 1113150 h 2930638"/>
              <a:gd name="connsiteX121" fmla="*/ 96718 w 12192000"/>
              <a:gd name="connsiteY121" fmla="*/ 1095830 h 2930638"/>
              <a:gd name="connsiteX122" fmla="*/ 82589 w 12192000"/>
              <a:gd name="connsiteY122" fmla="*/ 1036124 h 2930638"/>
              <a:gd name="connsiteX123" fmla="*/ 72106 w 12192000"/>
              <a:gd name="connsiteY123" fmla="*/ 938588 h 2930638"/>
              <a:gd name="connsiteX124" fmla="*/ 47494 w 12192000"/>
              <a:gd name="connsiteY124" fmla="*/ 869310 h 2930638"/>
              <a:gd name="connsiteX125" fmla="*/ 46127 w 12192000"/>
              <a:gd name="connsiteY125" fmla="*/ 846521 h 2930638"/>
              <a:gd name="connsiteX126" fmla="*/ 1460 w 12192000"/>
              <a:gd name="connsiteY126" fmla="*/ 718904 h 2930638"/>
              <a:gd name="connsiteX127" fmla="*/ 11943 w 12192000"/>
              <a:gd name="connsiteY127" fmla="*/ 663299 h 2930638"/>
              <a:gd name="connsiteX128" fmla="*/ 31086 w 12192000"/>
              <a:gd name="connsiteY128" fmla="*/ 566219 h 2930638"/>
              <a:gd name="connsiteX129" fmla="*/ 38834 w 12192000"/>
              <a:gd name="connsiteY129" fmla="*/ 485091 h 2930638"/>
              <a:gd name="connsiteX130" fmla="*/ 119506 w 12192000"/>
              <a:gd name="connsiteY130" fmla="*/ 382541 h 2930638"/>
              <a:gd name="connsiteX131" fmla="*/ 217954 w 12192000"/>
              <a:gd name="connsiteY131" fmla="*/ 399861 h 2930638"/>
              <a:gd name="connsiteX132" fmla="*/ 236185 w 12192000"/>
              <a:gd name="connsiteY132" fmla="*/ 406242 h 2930638"/>
              <a:gd name="connsiteX133" fmla="*/ 463617 w 12192000"/>
              <a:gd name="connsiteY133" fmla="*/ 489193 h 2930638"/>
              <a:gd name="connsiteX134" fmla="*/ 523324 w 12192000"/>
              <a:gd name="connsiteY134" fmla="*/ 471418 h 2930638"/>
              <a:gd name="connsiteX135" fmla="*/ 494610 w 12192000"/>
              <a:gd name="connsiteY135" fmla="*/ 398949 h 2930638"/>
              <a:gd name="connsiteX136" fmla="*/ 499168 w 12192000"/>
              <a:gd name="connsiteY136" fmla="*/ 359297 h 2930638"/>
              <a:gd name="connsiteX137" fmla="*/ 526514 w 12192000"/>
              <a:gd name="connsiteY137" fmla="*/ 317365 h 2930638"/>
              <a:gd name="connsiteX138" fmla="*/ 492331 w 12192000"/>
              <a:gd name="connsiteY138" fmla="*/ 233503 h 2930638"/>
              <a:gd name="connsiteX139" fmla="*/ 488685 w 12192000"/>
              <a:gd name="connsiteY139" fmla="*/ 107253 h 2930638"/>
              <a:gd name="connsiteX140" fmla="*/ 487773 w 12192000"/>
              <a:gd name="connsiteY140" fmla="*/ 45267 h 2930638"/>
              <a:gd name="connsiteX141" fmla="*/ 486406 w 12192000"/>
              <a:gd name="connsiteY141" fmla="*/ 15642 h 2930638"/>
              <a:gd name="connsiteX142" fmla="*/ 606731 w 12192000"/>
              <a:gd name="connsiteY142" fmla="*/ 11996 h 2930638"/>
              <a:gd name="connsiteX143" fmla="*/ 686036 w 12192000"/>
              <a:gd name="connsiteY143" fmla="*/ 45267 h 2930638"/>
              <a:gd name="connsiteX144" fmla="*/ 863332 w 12192000"/>
              <a:gd name="connsiteY144" fmla="*/ 97681 h 2930638"/>
              <a:gd name="connsiteX145" fmla="*/ 936712 w 12192000"/>
              <a:gd name="connsiteY145" fmla="*/ 139613 h 2930638"/>
              <a:gd name="connsiteX146" fmla="*/ 1026044 w 12192000"/>
              <a:gd name="connsiteY146" fmla="*/ 174252 h 2930638"/>
              <a:gd name="connsiteX147" fmla="*/ 1117655 w 12192000"/>
              <a:gd name="connsiteY147" fmla="*/ 224843 h 2930638"/>
              <a:gd name="connsiteX148" fmla="*/ 1161410 w 12192000"/>
              <a:gd name="connsiteY148" fmla="*/ 242162 h 2930638"/>
              <a:gd name="connsiteX149" fmla="*/ 1305435 w 12192000"/>
              <a:gd name="connsiteY149" fmla="*/ 287284 h 2930638"/>
              <a:gd name="connsiteX150" fmla="*/ 1501418 w 12192000"/>
              <a:gd name="connsiteY150" fmla="*/ 327392 h 2930638"/>
              <a:gd name="connsiteX151" fmla="*/ 1535146 w 12192000"/>
              <a:gd name="connsiteY151" fmla="*/ 326481 h 2930638"/>
              <a:gd name="connsiteX152" fmla="*/ 1723837 w 12192000"/>
              <a:gd name="connsiteY152" fmla="*/ 382997 h 2930638"/>
              <a:gd name="connsiteX153" fmla="*/ 1849175 w 12192000"/>
              <a:gd name="connsiteY153" fmla="*/ 417636 h 2930638"/>
              <a:gd name="connsiteX154" fmla="*/ 1949446 w 12192000"/>
              <a:gd name="connsiteY154" fmla="*/ 444983 h 2930638"/>
              <a:gd name="connsiteX155" fmla="*/ 1911617 w 12192000"/>
              <a:gd name="connsiteY155" fmla="*/ 478254 h 2930638"/>
              <a:gd name="connsiteX156" fmla="*/ 1955371 w 12192000"/>
              <a:gd name="connsiteY156" fmla="*/ 495574 h 2930638"/>
              <a:gd name="connsiteX157" fmla="*/ 2063846 w 12192000"/>
              <a:gd name="connsiteY157" fmla="*/ 517451 h 2930638"/>
              <a:gd name="connsiteX158" fmla="*/ 2111702 w 12192000"/>
              <a:gd name="connsiteY158" fmla="*/ 547988 h 2930638"/>
              <a:gd name="connsiteX159" fmla="*/ 2176878 w 12192000"/>
              <a:gd name="connsiteY159" fmla="*/ 538417 h 2930638"/>
              <a:gd name="connsiteX160" fmla="*/ 2227925 w 12192000"/>
              <a:gd name="connsiteY160" fmla="*/ 516084 h 2930638"/>
              <a:gd name="connsiteX161" fmla="*/ 2288999 w 12192000"/>
              <a:gd name="connsiteY161" fmla="*/ 488281 h 2930638"/>
              <a:gd name="connsiteX162" fmla="*/ 2306318 w 12192000"/>
              <a:gd name="connsiteY162" fmla="*/ 537505 h 2930638"/>
              <a:gd name="connsiteX163" fmla="*/ 2328196 w 12192000"/>
              <a:gd name="connsiteY163" fmla="*/ 569409 h 2930638"/>
              <a:gd name="connsiteX164" fmla="*/ 2371494 w 12192000"/>
              <a:gd name="connsiteY164" fmla="*/ 530668 h 2930638"/>
              <a:gd name="connsiteX165" fmla="*/ 2551070 w 12192000"/>
              <a:gd name="connsiteY165" fmla="*/ 630939 h 2930638"/>
              <a:gd name="connsiteX166" fmla="*/ 2574770 w 12192000"/>
              <a:gd name="connsiteY166" fmla="*/ 687000 h 2930638"/>
              <a:gd name="connsiteX167" fmla="*/ 2588444 w 12192000"/>
              <a:gd name="connsiteY167" fmla="*/ 682898 h 2930638"/>
              <a:gd name="connsiteX168" fmla="*/ 2594369 w 12192000"/>
              <a:gd name="connsiteY168" fmla="*/ 633218 h 2930638"/>
              <a:gd name="connsiteX169" fmla="*/ 2610776 w 12192000"/>
              <a:gd name="connsiteY169" fmla="*/ 629572 h 2930638"/>
              <a:gd name="connsiteX170" fmla="*/ 2631286 w 12192000"/>
              <a:gd name="connsiteY170" fmla="*/ 703408 h 2930638"/>
              <a:gd name="connsiteX171" fmla="*/ 2700109 w 12192000"/>
              <a:gd name="connsiteY171" fmla="*/ 690190 h 2930638"/>
              <a:gd name="connsiteX172" fmla="*/ 2749332 w 12192000"/>
              <a:gd name="connsiteY172" fmla="*/ 709333 h 2930638"/>
              <a:gd name="connsiteX173" fmla="*/ 2805849 w 12192000"/>
              <a:gd name="connsiteY173" fmla="*/ 752176 h 2930638"/>
              <a:gd name="connsiteX174" fmla="*/ 2954887 w 12192000"/>
              <a:gd name="connsiteY174" fmla="*/ 776787 h 2930638"/>
              <a:gd name="connsiteX175" fmla="*/ 3021886 w 12192000"/>
              <a:gd name="connsiteY175" fmla="*/ 752176 h 2930638"/>
              <a:gd name="connsiteX176" fmla="*/ 3023253 w 12192000"/>
              <a:gd name="connsiteY176" fmla="*/ 801855 h 2930638"/>
              <a:gd name="connsiteX177" fmla="*/ 3058348 w 12192000"/>
              <a:gd name="connsiteY177" fmla="*/ 886174 h 2930638"/>
              <a:gd name="connsiteX178" fmla="*/ 3135374 w 12192000"/>
              <a:gd name="connsiteY178" fmla="*/ 943146 h 2930638"/>
              <a:gd name="connsiteX179" fmla="*/ 3233366 w 12192000"/>
              <a:gd name="connsiteY179" fmla="*/ 934486 h 2930638"/>
              <a:gd name="connsiteX180" fmla="*/ 3292617 w 12192000"/>
              <a:gd name="connsiteY180" fmla="*/ 917166 h 2930638"/>
              <a:gd name="connsiteX181" fmla="*/ 3340473 w 12192000"/>
              <a:gd name="connsiteY181" fmla="*/ 902126 h 2930638"/>
              <a:gd name="connsiteX182" fmla="*/ 3417955 w 12192000"/>
              <a:gd name="connsiteY182" fmla="*/ 868398 h 2930638"/>
              <a:gd name="connsiteX183" fmla="*/ 3469914 w 12192000"/>
              <a:gd name="connsiteY183" fmla="*/ 879337 h 2930638"/>
              <a:gd name="connsiteX184" fmla="*/ 3644932 w 12192000"/>
              <a:gd name="connsiteY184" fmla="*/ 896201 h 2930638"/>
              <a:gd name="connsiteX185" fmla="*/ 3763889 w 12192000"/>
              <a:gd name="connsiteY185" fmla="*/ 940411 h 2930638"/>
              <a:gd name="connsiteX186" fmla="*/ 3805365 w 12192000"/>
              <a:gd name="connsiteY186" fmla="*/ 903493 h 2930638"/>
              <a:gd name="connsiteX187" fmla="*/ 3848207 w 12192000"/>
              <a:gd name="connsiteY187" fmla="*/ 903949 h 2930638"/>
              <a:gd name="connsiteX188" fmla="*/ 3954859 w 12192000"/>
              <a:gd name="connsiteY188" fmla="*/ 908962 h 2930638"/>
              <a:gd name="connsiteX189" fmla="*/ 4135802 w 12192000"/>
              <a:gd name="connsiteY189" fmla="*/ 862473 h 2930638"/>
              <a:gd name="connsiteX190" fmla="*/ 4141727 w 12192000"/>
              <a:gd name="connsiteY190" fmla="*/ 876147 h 2930638"/>
              <a:gd name="connsiteX191" fmla="*/ 4096605 w 12192000"/>
              <a:gd name="connsiteY191" fmla="*/ 903493 h 2930638"/>
              <a:gd name="connsiteX192" fmla="*/ 4156312 w 12192000"/>
              <a:gd name="connsiteY192" fmla="*/ 950894 h 2930638"/>
              <a:gd name="connsiteX193" fmla="*/ 4180924 w 12192000"/>
              <a:gd name="connsiteY193" fmla="*/ 935853 h 2930638"/>
              <a:gd name="connsiteX194" fmla="*/ 4245644 w 12192000"/>
              <a:gd name="connsiteY194" fmla="*/ 933574 h 2930638"/>
              <a:gd name="connsiteX195" fmla="*/ 4316745 w 12192000"/>
              <a:gd name="connsiteY195" fmla="*/ 945424 h 2930638"/>
              <a:gd name="connsiteX196" fmla="*/ 4408812 w 12192000"/>
              <a:gd name="connsiteY196" fmla="*/ 938588 h 2930638"/>
              <a:gd name="connsiteX197" fmla="*/ 4417927 w 12192000"/>
              <a:gd name="connsiteY197" fmla="*/ 958642 h 2930638"/>
              <a:gd name="connsiteX198" fmla="*/ 4374173 w 12192000"/>
              <a:gd name="connsiteY198" fmla="*/ 980519 h 2930638"/>
              <a:gd name="connsiteX199" fmla="*/ 4446185 w 12192000"/>
              <a:gd name="connsiteY199" fmla="*/ 1010600 h 2930638"/>
              <a:gd name="connsiteX200" fmla="*/ 4562864 w 12192000"/>
              <a:gd name="connsiteY200" fmla="*/ 1032022 h 2930638"/>
              <a:gd name="connsiteX201" fmla="*/ 4633509 w 12192000"/>
              <a:gd name="connsiteY201" fmla="*/ 1081246 h 2930638"/>
              <a:gd name="connsiteX202" fmla="*/ 4796221 w 12192000"/>
              <a:gd name="connsiteY202" fmla="*/ 1059368 h 2930638"/>
              <a:gd name="connsiteX203" fmla="*/ 4874615 w 12192000"/>
              <a:gd name="connsiteY203" fmla="*/ 1046607 h 2930638"/>
              <a:gd name="connsiteX204" fmla="*/ 5043252 w 12192000"/>
              <a:gd name="connsiteY204" fmla="*/ 1088082 h 2930638"/>
              <a:gd name="connsiteX205" fmla="*/ 5142155 w 12192000"/>
              <a:gd name="connsiteY205" fmla="*/ 1097654 h 2930638"/>
              <a:gd name="connsiteX206" fmla="*/ 5171780 w 12192000"/>
              <a:gd name="connsiteY206" fmla="*/ 1061192 h 2930638"/>
              <a:gd name="connsiteX207" fmla="*/ 5218725 w 12192000"/>
              <a:gd name="connsiteY207" fmla="*/ 1116796 h 2930638"/>
              <a:gd name="connsiteX208" fmla="*/ 5277976 w 12192000"/>
              <a:gd name="connsiteY208" fmla="*/ 1083525 h 2930638"/>
              <a:gd name="connsiteX209" fmla="*/ 5317173 w 12192000"/>
              <a:gd name="connsiteY209" fmla="*/ 1084436 h 2930638"/>
              <a:gd name="connsiteX210" fmla="*/ 5302588 w 12192000"/>
              <a:gd name="connsiteY210" fmla="*/ 1123633 h 2930638"/>
              <a:gd name="connsiteX211" fmla="*/ 5357737 w 12192000"/>
              <a:gd name="connsiteY211" fmla="*/ 1126367 h 2930638"/>
              <a:gd name="connsiteX212" fmla="*/ 5366396 w 12192000"/>
              <a:gd name="connsiteY212" fmla="*/ 1085348 h 2930638"/>
              <a:gd name="connsiteX213" fmla="*/ 5379158 w 12192000"/>
              <a:gd name="connsiteY213" fmla="*/ 1080334 h 2930638"/>
              <a:gd name="connsiteX214" fmla="*/ 5407872 w 12192000"/>
              <a:gd name="connsiteY214" fmla="*/ 1133660 h 2930638"/>
              <a:gd name="connsiteX215" fmla="*/ 5455729 w 12192000"/>
              <a:gd name="connsiteY215" fmla="*/ 1129102 h 2930638"/>
              <a:gd name="connsiteX216" fmla="*/ 5497660 w 12192000"/>
              <a:gd name="connsiteY216" fmla="*/ 1171945 h 2930638"/>
              <a:gd name="connsiteX217" fmla="*/ 5534578 w 12192000"/>
              <a:gd name="connsiteY217" fmla="*/ 1127279 h 2930638"/>
              <a:gd name="connsiteX218" fmla="*/ 5566938 w 12192000"/>
              <a:gd name="connsiteY218" fmla="*/ 1140496 h 2930638"/>
              <a:gd name="connsiteX219" fmla="*/ 5563747 w 12192000"/>
              <a:gd name="connsiteY219" fmla="*/ 1170122 h 2930638"/>
              <a:gd name="connsiteX220" fmla="*/ 5513612 w 12192000"/>
              <a:gd name="connsiteY220" fmla="*/ 1199292 h 2930638"/>
              <a:gd name="connsiteX221" fmla="*/ 5347710 w 12192000"/>
              <a:gd name="connsiteY221" fmla="*/ 1193822 h 2930638"/>
              <a:gd name="connsiteX222" fmla="*/ 5311703 w 12192000"/>
              <a:gd name="connsiteY222" fmla="*/ 1206584 h 2930638"/>
              <a:gd name="connsiteX223" fmla="*/ 5338138 w 12192000"/>
              <a:gd name="connsiteY223" fmla="*/ 1281331 h 2930638"/>
              <a:gd name="connsiteX224" fmla="*/ 5360927 w 12192000"/>
              <a:gd name="connsiteY224" fmla="*/ 1301841 h 2930638"/>
              <a:gd name="connsiteX225" fmla="*/ 5382348 w 12192000"/>
              <a:gd name="connsiteY225" fmla="*/ 1281331 h 2930638"/>
              <a:gd name="connsiteX226" fmla="*/ 5405137 w 12192000"/>
              <a:gd name="connsiteY226" fmla="*/ 1254440 h 2930638"/>
              <a:gd name="connsiteX227" fmla="*/ 5427015 w 12192000"/>
              <a:gd name="connsiteY227" fmla="*/ 1279964 h 2930638"/>
              <a:gd name="connsiteX228" fmla="*/ 5427470 w 12192000"/>
              <a:gd name="connsiteY228" fmla="*/ 1284522 h 2930638"/>
              <a:gd name="connsiteX229" fmla="*/ 5447069 w 12192000"/>
              <a:gd name="connsiteY229" fmla="*/ 1379323 h 2930638"/>
              <a:gd name="connsiteX230" fmla="*/ 5622087 w 12192000"/>
              <a:gd name="connsiteY230" fmla="*/ 1337847 h 2930638"/>
              <a:gd name="connsiteX231" fmla="*/ 5558278 w 12192000"/>
              <a:gd name="connsiteY231" fmla="*/ 1264012 h 2930638"/>
              <a:gd name="connsiteX232" fmla="*/ 5710507 w 12192000"/>
              <a:gd name="connsiteY232" fmla="*/ 1227550 h 2930638"/>
              <a:gd name="connsiteX233" fmla="*/ 5684984 w 12192000"/>
              <a:gd name="connsiteY233" fmla="*/ 1161006 h 2930638"/>
              <a:gd name="connsiteX234" fmla="*/ 5712786 w 12192000"/>
              <a:gd name="connsiteY234" fmla="*/ 1152802 h 2930638"/>
              <a:gd name="connsiteX235" fmla="*/ 5804397 w 12192000"/>
              <a:gd name="connsiteY235" fmla="*/ 1158728 h 2930638"/>
              <a:gd name="connsiteX236" fmla="*/ 5931103 w 12192000"/>
              <a:gd name="connsiteY236" fmla="*/ 1229373 h 2930638"/>
              <a:gd name="connsiteX237" fmla="*/ 5992632 w 12192000"/>
              <a:gd name="connsiteY237" fmla="*/ 1271760 h 2930638"/>
              <a:gd name="connsiteX238" fmla="*/ 6075128 w 12192000"/>
              <a:gd name="connsiteY238" fmla="*/ 1274039 h 2930638"/>
              <a:gd name="connsiteX239" fmla="*/ 6118426 w 12192000"/>
              <a:gd name="connsiteY239" fmla="*/ 1300474 h 2930638"/>
              <a:gd name="connsiteX240" fmla="*/ 6189528 w 12192000"/>
              <a:gd name="connsiteY240" fmla="*/ 1272672 h 2930638"/>
              <a:gd name="connsiteX241" fmla="*/ 6154433 w 12192000"/>
              <a:gd name="connsiteY241" fmla="*/ 1209319 h 2930638"/>
              <a:gd name="connsiteX242" fmla="*/ 6143038 w 12192000"/>
              <a:gd name="connsiteY242" fmla="*/ 1170578 h 2930638"/>
              <a:gd name="connsiteX243" fmla="*/ 6169929 w 12192000"/>
              <a:gd name="connsiteY243" fmla="*/ 1156904 h 2930638"/>
              <a:gd name="connsiteX244" fmla="*/ 6192262 w 12192000"/>
              <a:gd name="connsiteY244" fmla="*/ 1184251 h 2930638"/>
              <a:gd name="connsiteX245" fmla="*/ 6344491 w 12192000"/>
              <a:gd name="connsiteY245" fmla="*/ 1153714 h 2930638"/>
              <a:gd name="connsiteX246" fmla="*/ 6292533 w 12192000"/>
              <a:gd name="connsiteY246" fmla="*/ 1235298 h 2930638"/>
              <a:gd name="connsiteX247" fmla="*/ 6263819 w 12192000"/>
              <a:gd name="connsiteY247" fmla="*/ 1260366 h 2930638"/>
              <a:gd name="connsiteX248" fmla="*/ 6295723 w 12192000"/>
              <a:gd name="connsiteY248" fmla="*/ 1288168 h 2930638"/>
              <a:gd name="connsiteX249" fmla="*/ 6450231 w 12192000"/>
              <a:gd name="connsiteY249" fmla="*/ 1300018 h 2930638"/>
              <a:gd name="connsiteX250" fmla="*/ 6453421 w 12192000"/>
              <a:gd name="connsiteY250" fmla="*/ 1285889 h 2930638"/>
              <a:gd name="connsiteX251" fmla="*/ 6481680 w 12192000"/>
              <a:gd name="connsiteY251" fmla="*/ 1337392 h 2930638"/>
              <a:gd name="connsiteX252" fmla="*/ 6573291 w 12192000"/>
              <a:gd name="connsiteY252" fmla="*/ 1296828 h 2930638"/>
              <a:gd name="connsiteX253" fmla="*/ 6644391 w 12192000"/>
              <a:gd name="connsiteY253" fmla="*/ 1289991 h 2930638"/>
              <a:gd name="connsiteX254" fmla="*/ 6627984 w 12192000"/>
              <a:gd name="connsiteY254" fmla="*/ 1268569 h 2930638"/>
              <a:gd name="connsiteX255" fmla="*/ 6589698 w 12192000"/>
              <a:gd name="connsiteY255" fmla="*/ 1221169 h 2930638"/>
              <a:gd name="connsiteX256" fmla="*/ 6697718 w 12192000"/>
              <a:gd name="connsiteY256" fmla="*/ 1154626 h 2930638"/>
              <a:gd name="connsiteX257" fmla="*/ 6770642 w 12192000"/>
              <a:gd name="connsiteY257" fmla="*/ 1140041 h 2930638"/>
              <a:gd name="connsiteX258" fmla="*/ 6868633 w 12192000"/>
              <a:gd name="connsiteY258" fmla="*/ 1115429 h 2930638"/>
              <a:gd name="connsiteX259" fmla="*/ 6820321 w 12192000"/>
              <a:gd name="connsiteY259" fmla="*/ 1243958 h 2930638"/>
              <a:gd name="connsiteX260" fmla="*/ 6784771 w 12192000"/>
              <a:gd name="connsiteY260" fmla="*/ 1212965 h 2930638"/>
              <a:gd name="connsiteX261" fmla="*/ 6751043 w 12192000"/>
              <a:gd name="connsiteY261" fmla="*/ 1289991 h 2930638"/>
              <a:gd name="connsiteX262" fmla="*/ 6722329 w 12192000"/>
              <a:gd name="connsiteY262" fmla="*/ 1233019 h 2930638"/>
              <a:gd name="connsiteX263" fmla="*/ 6654875 w 12192000"/>
              <a:gd name="connsiteY263" fmla="*/ 1315970 h 2930638"/>
              <a:gd name="connsiteX264" fmla="*/ 6761982 w 12192000"/>
              <a:gd name="connsiteY264" fmla="*/ 1315970 h 2930638"/>
              <a:gd name="connsiteX265" fmla="*/ 6779757 w 12192000"/>
              <a:gd name="connsiteY265" fmla="*/ 1420799 h 2930638"/>
              <a:gd name="connsiteX266" fmla="*/ 6917857 w 12192000"/>
              <a:gd name="connsiteY266" fmla="*/ 1426724 h 2930638"/>
              <a:gd name="connsiteX267" fmla="*/ 6947938 w 12192000"/>
              <a:gd name="connsiteY267" fmla="*/ 1390262 h 2930638"/>
              <a:gd name="connsiteX268" fmla="*/ 6953863 w 12192000"/>
              <a:gd name="connsiteY268" fmla="*/ 1298651 h 2930638"/>
              <a:gd name="connsiteX269" fmla="*/ 7045930 w 12192000"/>
              <a:gd name="connsiteY269" fmla="*/ 1305031 h 2930638"/>
              <a:gd name="connsiteX270" fmla="*/ 7062338 w 12192000"/>
              <a:gd name="connsiteY270" fmla="*/ 1298195 h 2930638"/>
              <a:gd name="connsiteX271" fmla="*/ 7005822 w 12192000"/>
              <a:gd name="connsiteY271" fmla="*/ 1223903 h 2930638"/>
              <a:gd name="connsiteX272" fmla="*/ 7137085 w 12192000"/>
              <a:gd name="connsiteY272" fmla="*/ 1151435 h 2930638"/>
              <a:gd name="connsiteX273" fmla="*/ 7251941 w 12192000"/>
              <a:gd name="connsiteY273" fmla="*/ 1120442 h 2930638"/>
              <a:gd name="connsiteX274" fmla="*/ 7344007 w 12192000"/>
              <a:gd name="connsiteY274" fmla="*/ 1044784 h 2930638"/>
              <a:gd name="connsiteX275" fmla="*/ 7404170 w 12192000"/>
              <a:gd name="connsiteY275" fmla="*/ 1077599 h 2930638"/>
              <a:gd name="connsiteX276" fmla="*/ 7397333 w 12192000"/>
              <a:gd name="connsiteY276" fmla="*/ 1114061 h 2930638"/>
              <a:gd name="connsiteX277" fmla="*/ 7446101 w 12192000"/>
              <a:gd name="connsiteY277" fmla="*/ 1135939 h 2930638"/>
              <a:gd name="connsiteX278" fmla="*/ 7436074 w 12192000"/>
              <a:gd name="connsiteY278" fmla="*/ 1181061 h 2930638"/>
              <a:gd name="connsiteX279" fmla="*/ 7382748 w 12192000"/>
              <a:gd name="connsiteY279" fmla="*/ 1270848 h 2930638"/>
              <a:gd name="connsiteX280" fmla="*/ 7483019 w 12192000"/>
              <a:gd name="connsiteY280" fmla="*/ 1285433 h 2930638"/>
              <a:gd name="connsiteX281" fmla="*/ 7500794 w 12192000"/>
              <a:gd name="connsiteY281" fmla="*/ 1315970 h 2930638"/>
              <a:gd name="connsiteX282" fmla="*/ 7500794 w 12192000"/>
              <a:gd name="connsiteY282" fmla="*/ 1363827 h 2930638"/>
              <a:gd name="connsiteX283" fmla="*/ 7535889 w 12192000"/>
              <a:gd name="connsiteY283" fmla="*/ 1361548 h 2930638"/>
              <a:gd name="connsiteX284" fmla="*/ 7571439 w 12192000"/>
              <a:gd name="connsiteY284" fmla="*/ 1304120 h 2930638"/>
              <a:gd name="connsiteX285" fmla="*/ 7564147 w 12192000"/>
              <a:gd name="connsiteY285" fmla="*/ 1282699 h 2930638"/>
              <a:gd name="connsiteX286" fmla="*/ 7642996 w 12192000"/>
              <a:gd name="connsiteY286" fmla="*/ 1238944 h 2930638"/>
              <a:gd name="connsiteX287" fmla="*/ 7656214 w 12192000"/>
              <a:gd name="connsiteY287" fmla="*/ 1207951 h 2930638"/>
              <a:gd name="connsiteX288" fmla="*/ 7623398 w 12192000"/>
              <a:gd name="connsiteY288" fmla="*/ 1188809 h 2930638"/>
              <a:gd name="connsiteX289" fmla="*/ 7585113 w 12192000"/>
              <a:gd name="connsiteY289" fmla="*/ 1207040 h 2930638"/>
              <a:gd name="connsiteX290" fmla="*/ 7557766 w 12192000"/>
              <a:gd name="connsiteY290" fmla="*/ 1195190 h 2930638"/>
              <a:gd name="connsiteX291" fmla="*/ 7556399 w 12192000"/>
              <a:gd name="connsiteY291" fmla="*/ 1065293 h 2930638"/>
              <a:gd name="connsiteX292" fmla="*/ 7519481 w 12192000"/>
              <a:gd name="connsiteY292" fmla="*/ 1052988 h 2930638"/>
              <a:gd name="connsiteX293" fmla="*/ 7540446 w 12192000"/>
              <a:gd name="connsiteY293" fmla="*/ 1017893 h 2930638"/>
              <a:gd name="connsiteX294" fmla="*/ 7630690 w 12192000"/>
              <a:gd name="connsiteY294" fmla="*/ 1015158 h 2930638"/>
              <a:gd name="connsiteX295" fmla="*/ 7626132 w 12192000"/>
              <a:gd name="connsiteY295" fmla="*/ 1048886 h 2930638"/>
              <a:gd name="connsiteX296" fmla="*/ 7637983 w 12192000"/>
              <a:gd name="connsiteY296" fmla="*/ 1105402 h 2930638"/>
              <a:gd name="connsiteX297" fmla="*/ 7668064 w 12192000"/>
              <a:gd name="connsiteY297" fmla="*/ 1083980 h 2930638"/>
              <a:gd name="connsiteX298" fmla="*/ 7710907 w 12192000"/>
              <a:gd name="connsiteY298" fmla="*/ 1068940 h 2930638"/>
              <a:gd name="connsiteX299" fmla="*/ 7660316 w 12192000"/>
              <a:gd name="connsiteY299" fmla="*/ 1008321 h 2930638"/>
              <a:gd name="connsiteX300" fmla="*/ 7742355 w 12192000"/>
              <a:gd name="connsiteY300" fmla="*/ 1059824 h 2930638"/>
              <a:gd name="connsiteX301" fmla="*/ 7754205 w 12192000"/>
              <a:gd name="connsiteY301" fmla="*/ 1074409 h 2930638"/>
              <a:gd name="connsiteX302" fmla="*/ 7849463 w 12192000"/>
              <a:gd name="connsiteY302" fmla="*/ 1123177 h 2930638"/>
              <a:gd name="connsiteX303" fmla="*/ 7720934 w 12192000"/>
              <a:gd name="connsiteY303" fmla="*/ 1179237 h 2930638"/>
              <a:gd name="connsiteX304" fmla="*/ 7695866 w 12192000"/>
              <a:gd name="connsiteY304" fmla="*/ 1310501 h 2930638"/>
              <a:gd name="connsiteX305" fmla="*/ 7744634 w 12192000"/>
              <a:gd name="connsiteY305" fmla="*/ 1387527 h 2930638"/>
              <a:gd name="connsiteX306" fmla="*/ 7843082 w 12192000"/>
              <a:gd name="connsiteY306" fmla="*/ 1278597 h 2930638"/>
              <a:gd name="connsiteX307" fmla="*/ 7946087 w 12192000"/>
              <a:gd name="connsiteY307" fmla="*/ 1241679 h 2930638"/>
              <a:gd name="connsiteX308" fmla="*/ 7919652 w 12192000"/>
              <a:gd name="connsiteY308" fmla="*/ 1212053 h 2930638"/>
              <a:gd name="connsiteX309" fmla="*/ 7920563 w 12192000"/>
              <a:gd name="connsiteY309" fmla="*/ 1197469 h 2930638"/>
              <a:gd name="connsiteX310" fmla="*/ 8102418 w 12192000"/>
              <a:gd name="connsiteY310" fmla="*/ 1197469 h 2930638"/>
              <a:gd name="connsiteX311" fmla="*/ 8181723 w 12192000"/>
              <a:gd name="connsiteY311" fmla="*/ 1177870 h 2930638"/>
              <a:gd name="connsiteX312" fmla="*/ 8248266 w 12192000"/>
              <a:gd name="connsiteY312" fmla="*/ 1128191 h 2930638"/>
              <a:gd name="connsiteX313" fmla="*/ 8295211 w 12192000"/>
              <a:gd name="connsiteY313" fmla="*/ 1095830 h 2930638"/>
              <a:gd name="connsiteX314" fmla="*/ 8253280 w 12192000"/>
              <a:gd name="connsiteY314" fmla="*/ 1080790 h 2930638"/>
              <a:gd name="connsiteX315" fmla="*/ 8261484 w 12192000"/>
              <a:gd name="connsiteY315" fmla="*/ 1068484 h 2930638"/>
              <a:gd name="connsiteX316" fmla="*/ 8273334 w 12192000"/>
              <a:gd name="connsiteY316" fmla="*/ 997839 h 2930638"/>
              <a:gd name="connsiteX317" fmla="*/ 8233682 w 12192000"/>
              <a:gd name="connsiteY317" fmla="*/ 991914 h 2930638"/>
              <a:gd name="connsiteX318" fmla="*/ 8230035 w 12192000"/>
              <a:gd name="connsiteY318" fmla="*/ 1031566 h 2930638"/>
              <a:gd name="connsiteX319" fmla="*/ 8191750 w 12192000"/>
              <a:gd name="connsiteY319" fmla="*/ 1100388 h 2930638"/>
              <a:gd name="connsiteX320" fmla="*/ 8176253 w 12192000"/>
              <a:gd name="connsiteY320" fmla="*/ 1099477 h 2930638"/>
              <a:gd name="connsiteX321" fmla="*/ 8117459 w 12192000"/>
              <a:gd name="connsiteY321" fmla="*/ 1095830 h 2930638"/>
              <a:gd name="connsiteX322" fmla="*/ 7931502 w 12192000"/>
              <a:gd name="connsiteY322" fmla="*/ 1153714 h 2930638"/>
              <a:gd name="connsiteX323" fmla="*/ 7946999 w 12192000"/>
              <a:gd name="connsiteY323" fmla="*/ 1054811 h 2930638"/>
              <a:gd name="connsiteX324" fmla="*/ 7948366 w 12192000"/>
              <a:gd name="connsiteY324" fmla="*/ 1022451 h 2930638"/>
              <a:gd name="connsiteX325" fmla="*/ 7969332 w 12192000"/>
              <a:gd name="connsiteY325" fmla="*/ 954996 h 2930638"/>
              <a:gd name="connsiteX326" fmla="*/ 8029950 w 12192000"/>
              <a:gd name="connsiteY326" fmla="*/ 979608 h 2930638"/>
              <a:gd name="connsiteX327" fmla="*/ 8080541 w 12192000"/>
              <a:gd name="connsiteY327" fmla="*/ 942690 h 2930638"/>
              <a:gd name="connsiteX328" fmla="*/ 8033140 w 12192000"/>
              <a:gd name="connsiteY328" fmla="*/ 900303 h 2930638"/>
              <a:gd name="connsiteX329" fmla="*/ 8112901 w 12192000"/>
              <a:gd name="connsiteY329" fmla="*/ 875235 h 2930638"/>
              <a:gd name="connsiteX330" fmla="*/ 8112901 w 12192000"/>
              <a:gd name="connsiteY330" fmla="*/ 971859 h 2930638"/>
              <a:gd name="connsiteX331" fmla="*/ 8000780 w 12192000"/>
              <a:gd name="connsiteY331" fmla="*/ 1037035 h 2930638"/>
              <a:gd name="connsiteX332" fmla="*/ 8037698 w 12192000"/>
              <a:gd name="connsiteY332" fmla="*/ 1058457 h 2930638"/>
              <a:gd name="connsiteX333" fmla="*/ 8204512 w 12192000"/>
              <a:gd name="connsiteY333" fmla="*/ 1026097 h 2930638"/>
              <a:gd name="connsiteX334" fmla="*/ 8196308 w 12192000"/>
              <a:gd name="connsiteY334" fmla="*/ 979152 h 2930638"/>
              <a:gd name="connsiteX335" fmla="*/ 8307973 w 12192000"/>
              <a:gd name="connsiteY335" fmla="*/ 972315 h 2930638"/>
              <a:gd name="connsiteX336" fmla="*/ 8318456 w 12192000"/>
              <a:gd name="connsiteY336" fmla="*/ 1005131 h 2930638"/>
              <a:gd name="connsiteX337" fmla="*/ 8350360 w 12192000"/>
              <a:gd name="connsiteY337" fmla="*/ 947248 h 2930638"/>
              <a:gd name="connsiteX338" fmla="*/ 8401407 w 12192000"/>
              <a:gd name="connsiteY338" fmla="*/ 867031 h 2930638"/>
              <a:gd name="connsiteX339" fmla="*/ 8391835 w 12192000"/>
              <a:gd name="connsiteY339" fmla="*/ 920357 h 2930638"/>
              <a:gd name="connsiteX340" fmla="*/ 8429665 w 12192000"/>
              <a:gd name="connsiteY340" fmla="*/ 876147 h 2930638"/>
              <a:gd name="connsiteX341" fmla="*/ 8471140 w 12192000"/>
              <a:gd name="connsiteY341" fmla="*/ 909874 h 2930638"/>
              <a:gd name="connsiteX342" fmla="*/ 8478888 w 12192000"/>
              <a:gd name="connsiteY342" fmla="*/ 859739 h 2930638"/>
              <a:gd name="connsiteX343" fmla="*/ 8549989 w 12192000"/>
              <a:gd name="connsiteY343" fmla="*/ 865664 h 2930638"/>
              <a:gd name="connsiteX344" fmla="*/ 8549989 w 12192000"/>
              <a:gd name="connsiteY344" fmla="*/ 929472 h 2930638"/>
              <a:gd name="connsiteX345" fmla="*/ 8562751 w 12192000"/>
              <a:gd name="connsiteY345" fmla="*/ 937220 h 2930638"/>
              <a:gd name="connsiteX346" fmla="*/ 8613798 w 12192000"/>
              <a:gd name="connsiteY346" fmla="*/ 870221 h 2930638"/>
              <a:gd name="connsiteX347" fmla="*/ 8659832 w 12192000"/>
              <a:gd name="connsiteY347" fmla="*/ 881160 h 2930638"/>
              <a:gd name="connsiteX348" fmla="*/ 8640233 w 12192000"/>
              <a:gd name="connsiteY348" fmla="*/ 819630 h 2930638"/>
              <a:gd name="connsiteX349" fmla="*/ 8742783 w 12192000"/>
              <a:gd name="connsiteY349" fmla="*/ 893922 h 2930638"/>
              <a:gd name="connsiteX350" fmla="*/ 8730021 w 12192000"/>
              <a:gd name="connsiteY350" fmla="*/ 943146 h 2930638"/>
              <a:gd name="connsiteX351" fmla="*/ 8866753 w 12192000"/>
              <a:gd name="connsiteY351" fmla="*/ 852902 h 2930638"/>
              <a:gd name="connsiteX352" fmla="*/ 8880883 w 12192000"/>
              <a:gd name="connsiteY352" fmla="*/ 796386 h 2930638"/>
              <a:gd name="connsiteX353" fmla="*/ 8956542 w 12192000"/>
              <a:gd name="connsiteY353" fmla="*/ 900303 h 2930638"/>
              <a:gd name="connsiteX354" fmla="*/ 8963378 w 12192000"/>
              <a:gd name="connsiteY354" fmla="*/ 842875 h 2930638"/>
              <a:gd name="connsiteX355" fmla="*/ 9003030 w 12192000"/>
              <a:gd name="connsiteY355" fmla="*/ 787726 h 2930638"/>
              <a:gd name="connsiteX356" fmla="*/ 9016704 w 12192000"/>
              <a:gd name="connsiteY356" fmla="*/ 845154 h 2930638"/>
              <a:gd name="connsiteX357" fmla="*/ 9064105 w 12192000"/>
              <a:gd name="connsiteY357" fmla="*/ 806413 h 2930638"/>
              <a:gd name="connsiteX358" fmla="*/ 9030833 w 12192000"/>
              <a:gd name="connsiteY358" fmla="*/ 771318 h 2930638"/>
              <a:gd name="connsiteX359" fmla="*/ 9022173 w 12192000"/>
              <a:gd name="connsiteY359" fmla="*/ 746706 h 2930638"/>
              <a:gd name="connsiteX360" fmla="*/ 9050887 w 12192000"/>
              <a:gd name="connsiteY360" fmla="*/ 740781 h 2930638"/>
              <a:gd name="connsiteX361" fmla="*/ 9175770 w 12192000"/>
              <a:gd name="connsiteY361" fmla="*/ 784536 h 2930638"/>
              <a:gd name="connsiteX362" fmla="*/ 9230918 w 12192000"/>
              <a:gd name="connsiteY362" fmla="*/ 841052 h 2930638"/>
              <a:gd name="connsiteX363" fmla="*/ 9276040 w 12192000"/>
              <a:gd name="connsiteY363" fmla="*/ 832848 h 2930638"/>
              <a:gd name="connsiteX364" fmla="*/ 9314781 w 12192000"/>
              <a:gd name="connsiteY364" fmla="*/ 877514 h 2930638"/>
              <a:gd name="connsiteX365" fmla="*/ 9481596 w 12192000"/>
              <a:gd name="connsiteY365" fmla="*/ 826467 h 2930638"/>
              <a:gd name="connsiteX366" fmla="*/ 9603287 w 12192000"/>
              <a:gd name="connsiteY366" fmla="*/ 784991 h 2930638"/>
              <a:gd name="connsiteX367" fmla="*/ 9626531 w 12192000"/>
              <a:gd name="connsiteY367" fmla="*/ 771318 h 2930638"/>
              <a:gd name="connsiteX368" fmla="*/ 9719054 w 12192000"/>
              <a:gd name="connsiteY368" fmla="*/ 748985 h 2930638"/>
              <a:gd name="connsiteX369" fmla="*/ 9853508 w 12192000"/>
              <a:gd name="connsiteY369" fmla="*/ 743516 h 2930638"/>
              <a:gd name="connsiteX370" fmla="*/ 9917773 w 12192000"/>
              <a:gd name="connsiteY370" fmla="*/ 733944 h 2930638"/>
              <a:gd name="connsiteX371" fmla="*/ 9986594 w 12192000"/>
              <a:gd name="connsiteY371" fmla="*/ 770862 h 2930638"/>
              <a:gd name="connsiteX372" fmla="*/ 10075015 w 12192000"/>
              <a:gd name="connsiteY372" fmla="*/ 669224 h 2930638"/>
              <a:gd name="connsiteX373" fmla="*/ 10155687 w 12192000"/>
              <a:gd name="connsiteY373" fmla="*/ 693380 h 2930638"/>
              <a:gd name="connsiteX374" fmla="*/ 10399071 w 12192000"/>
              <a:gd name="connsiteY374" fmla="*/ 653272 h 2930638"/>
              <a:gd name="connsiteX375" fmla="*/ 10426874 w 12192000"/>
              <a:gd name="connsiteY375" fmla="*/ 654640 h 2930638"/>
              <a:gd name="connsiteX376" fmla="*/ 10538995 w 12192000"/>
              <a:gd name="connsiteY376" fmla="*/ 640966 h 2930638"/>
              <a:gd name="connsiteX377" fmla="*/ 10601436 w 12192000"/>
              <a:gd name="connsiteY377" fmla="*/ 668769 h 2930638"/>
              <a:gd name="connsiteX378" fmla="*/ 10624680 w 12192000"/>
              <a:gd name="connsiteY378" fmla="*/ 695204 h 2930638"/>
              <a:gd name="connsiteX379" fmla="*/ 10720849 w 12192000"/>
              <a:gd name="connsiteY379" fmla="*/ 618177 h 2930638"/>
              <a:gd name="connsiteX380" fmla="*/ 10859861 w 12192000"/>
              <a:gd name="connsiteY380" fmla="*/ 597668 h 2930638"/>
              <a:gd name="connsiteX381" fmla="*/ 11004798 w 12192000"/>
              <a:gd name="connsiteY381" fmla="*/ 594933 h 2930638"/>
              <a:gd name="connsiteX382" fmla="*/ 11186652 w 12192000"/>
              <a:gd name="connsiteY382" fmla="*/ 524743 h 2930638"/>
              <a:gd name="connsiteX383" fmla="*/ 11200325 w 12192000"/>
              <a:gd name="connsiteY383" fmla="*/ 528390 h 2930638"/>
              <a:gd name="connsiteX384" fmla="*/ 11280086 w 12192000"/>
              <a:gd name="connsiteY384" fmla="*/ 532492 h 2930638"/>
              <a:gd name="connsiteX385" fmla="*/ 11386282 w 12192000"/>
              <a:gd name="connsiteY385" fmla="*/ 505145 h 2930638"/>
              <a:gd name="connsiteX386" fmla="*/ 11413172 w 12192000"/>
              <a:gd name="connsiteY386" fmla="*/ 488737 h 2930638"/>
              <a:gd name="connsiteX387" fmla="*/ 11384459 w 12192000"/>
              <a:gd name="connsiteY387" fmla="*/ 552546 h 2930638"/>
              <a:gd name="connsiteX388" fmla="*/ 11237243 w 12192000"/>
              <a:gd name="connsiteY388" fmla="*/ 587640 h 2930638"/>
              <a:gd name="connsiteX389" fmla="*/ 11182550 w 12192000"/>
              <a:gd name="connsiteY389" fmla="*/ 588096 h 2930638"/>
              <a:gd name="connsiteX390" fmla="*/ 11163863 w 12192000"/>
              <a:gd name="connsiteY390" fmla="*/ 620456 h 2930638"/>
              <a:gd name="connsiteX391" fmla="*/ 10881282 w 12192000"/>
              <a:gd name="connsiteY391" fmla="*/ 693836 h 2930638"/>
              <a:gd name="connsiteX392" fmla="*/ 10775999 w 12192000"/>
              <a:gd name="connsiteY392" fmla="*/ 710244 h 2930638"/>
              <a:gd name="connsiteX393" fmla="*/ 10742270 w 12192000"/>
              <a:gd name="connsiteY393" fmla="*/ 706598 h 2930638"/>
              <a:gd name="connsiteX394" fmla="*/ 10541274 w 12192000"/>
              <a:gd name="connsiteY394" fmla="*/ 694748 h 2930638"/>
              <a:gd name="connsiteX395" fmla="*/ 10409099 w 12192000"/>
              <a:gd name="connsiteY395" fmla="*/ 748529 h 2930638"/>
              <a:gd name="connsiteX396" fmla="*/ 10364433 w 12192000"/>
              <a:gd name="connsiteY396" fmla="*/ 763114 h 2930638"/>
              <a:gd name="connsiteX397" fmla="*/ 10263251 w 12192000"/>
              <a:gd name="connsiteY397" fmla="*/ 781345 h 2930638"/>
              <a:gd name="connsiteX398" fmla="*/ 10202632 w 12192000"/>
              <a:gd name="connsiteY398" fmla="*/ 790461 h 2930638"/>
              <a:gd name="connsiteX399" fmla="*/ 10025791 w 12192000"/>
              <a:gd name="connsiteY399" fmla="*/ 822821 h 2930638"/>
              <a:gd name="connsiteX400" fmla="*/ 9906378 w 12192000"/>
              <a:gd name="connsiteY400" fmla="*/ 830569 h 2930638"/>
              <a:gd name="connsiteX401" fmla="*/ 9777850 w 12192000"/>
              <a:gd name="connsiteY401" fmla="*/ 851079 h 2930638"/>
              <a:gd name="connsiteX402" fmla="*/ 9754605 w 12192000"/>
              <a:gd name="connsiteY402" fmla="*/ 914887 h 2930638"/>
              <a:gd name="connsiteX403" fmla="*/ 9760530 w 12192000"/>
              <a:gd name="connsiteY403" fmla="*/ 928105 h 2930638"/>
              <a:gd name="connsiteX404" fmla="*/ 9691252 w 12192000"/>
              <a:gd name="connsiteY404" fmla="*/ 1046151 h 2930638"/>
              <a:gd name="connsiteX405" fmla="*/ 9693075 w 12192000"/>
              <a:gd name="connsiteY405" fmla="*/ 1058913 h 2930638"/>
              <a:gd name="connsiteX406" fmla="*/ 9812944 w 12192000"/>
              <a:gd name="connsiteY406" fmla="*/ 1041137 h 2930638"/>
              <a:gd name="connsiteX407" fmla="*/ 9863535 w 12192000"/>
              <a:gd name="connsiteY407" fmla="*/ 1028831 h 2930638"/>
              <a:gd name="connsiteX408" fmla="*/ 10059974 w 12192000"/>
              <a:gd name="connsiteY408" fmla="*/ 964111 h 2930638"/>
              <a:gd name="connsiteX409" fmla="*/ 10131987 w 12192000"/>
              <a:gd name="connsiteY409" fmla="*/ 928105 h 2930638"/>
              <a:gd name="connsiteX410" fmla="*/ 9971098 w 12192000"/>
              <a:gd name="connsiteY410" fmla="*/ 936309 h 2930638"/>
              <a:gd name="connsiteX411" fmla="*/ 9814767 w 12192000"/>
              <a:gd name="connsiteY411" fmla="*/ 911697 h 2930638"/>
              <a:gd name="connsiteX412" fmla="*/ 9812944 w 12192000"/>
              <a:gd name="connsiteY412" fmla="*/ 896656 h 2930638"/>
              <a:gd name="connsiteX413" fmla="*/ 9841658 w 12192000"/>
              <a:gd name="connsiteY413" fmla="*/ 880249 h 2930638"/>
              <a:gd name="connsiteX414" fmla="*/ 10059063 w 12192000"/>
              <a:gd name="connsiteY414" fmla="*/ 866575 h 2930638"/>
              <a:gd name="connsiteX415" fmla="*/ 10110110 w 12192000"/>
              <a:gd name="connsiteY415" fmla="*/ 851990 h 2930638"/>
              <a:gd name="connsiteX416" fmla="*/ 10169817 w 12192000"/>
              <a:gd name="connsiteY416" fmla="*/ 844242 h 2930638"/>
              <a:gd name="connsiteX417" fmla="*/ 10354861 w 12192000"/>
              <a:gd name="connsiteY417" fmla="*/ 822365 h 2930638"/>
              <a:gd name="connsiteX418" fmla="*/ 10514383 w 12192000"/>
              <a:gd name="connsiteY418" fmla="*/ 802767 h 2930638"/>
              <a:gd name="connsiteX419" fmla="*/ 10543097 w 12192000"/>
              <a:gd name="connsiteY419" fmla="*/ 824188 h 2930638"/>
              <a:gd name="connsiteX420" fmla="*/ 10525322 w 12192000"/>
              <a:gd name="connsiteY420" fmla="*/ 853358 h 2930638"/>
              <a:gd name="connsiteX421" fmla="*/ 10385398 w 12192000"/>
              <a:gd name="connsiteY421" fmla="*/ 886174 h 2930638"/>
              <a:gd name="connsiteX422" fmla="*/ 10369902 w 12192000"/>
              <a:gd name="connsiteY422" fmla="*/ 878425 h 2930638"/>
              <a:gd name="connsiteX423" fmla="*/ 10324781 w 12192000"/>
              <a:gd name="connsiteY423" fmla="*/ 869766 h 2930638"/>
              <a:gd name="connsiteX424" fmla="*/ 10181211 w 12192000"/>
              <a:gd name="connsiteY424" fmla="*/ 919901 h 2930638"/>
              <a:gd name="connsiteX425" fmla="*/ 10161613 w 12192000"/>
              <a:gd name="connsiteY425" fmla="*/ 924459 h 2930638"/>
              <a:gd name="connsiteX426" fmla="*/ 10188503 w 12192000"/>
              <a:gd name="connsiteY426" fmla="*/ 982342 h 2930638"/>
              <a:gd name="connsiteX427" fmla="*/ 10505723 w 12192000"/>
              <a:gd name="connsiteY427" fmla="*/ 956819 h 2930638"/>
              <a:gd name="connsiteX428" fmla="*/ 10564974 w 12192000"/>
              <a:gd name="connsiteY428" fmla="*/ 877058 h 2930638"/>
              <a:gd name="connsiteX429" fmla="*/ 10564974 w 12192000"/>
              <a:gd name="connsiteY429" fmla="*/ 944969 h 2930638"/>
              <a:gd name="connsiteX430" fmla="*/ 10692591 w 12192000"/>
              <a:gd name="connsiteY430" fmla="*/ 927193 h 2930638"/>
              <a:gd name="connsiteX431" fmla="*/ 10792406 w 12192000"/>
              <a:gd name="connsiteY431" fmla="*/ 968669 h 2930638"/>
              <a:gd name="connsiteX432" fmla="*/ 10966968 w 12192000"/>
              <a:gd name="connsiteY432" fmla="*/ 872956 h 2930638"/>
              <a:gd name="connsiteX433" fmla="*/ 11099143 w 12192000"/>
              <a:gd name="connsiteY433" fmla="*/ 849711 h 2930638"/>
              <a:gd name="connsiteX434" fmla="*/ 11206707 w 12192000"/>
              <a:gd name="connsiteY434" fmla="*/ 841508 h 2930638"/>
              <a:gd name="connsiteX435" fmla="*/ 11310167 w 12192000"/>
              <a:gd name="connsiteY435" fmla="*/ 800488 h 2930638"/>
              <a:gd name="connsiteX436" fmla="*/ 11465586 w 12192000"/>
              <a:gd name="connsiteY436" fmla="*/ 762203 h 2930638"/>
              <a:gd name="connsiteX437" fmla="*/ 11487009 w 12192000"/>
              <a:gd name="connsiteY437" fmla="*/ 772230 h 2930638"/>
              <a:gd name="connsiteX438" fmla="*/ 11425023 w 12192000"/>
              <a:gd name="connsiteY438" fmla="*/ 828290 h 2930638"/>
              <a:gd name="connsiteX439" fmla="*/ 11378989 w 12192000"/>
              <a:gd name="connsiteY439" fmla="*/ 887085 h 2930638"/>
              <a:gd name="connsiteX440" fmla="*/ 11306065 w 12192000"/>
              <a:gd name="connsiteY440" fmla="*/ 874323 h 2930638"/>
              <a:gd name="connsiteX441" fmla="*/ 11274160 w 12192000"/>
              <a:gd name="connsiteY441" fmla="*/ 863385 h 2930638"/>
              <a:gd name="connsiteX442" fmla="*/ 11183005 w 12192000"/>
              <a:gd name="connsiteY442" fmla="*/ 900303 h 2930638"/>
              <a:gd name="connsiteX443" fmla="*/ 11280086 w 12192000"/>
              <a:gd name="connsiteY443" fmla="*/ 900303 h 2930638"/>
              <a:gd name="connsiteX444" fmla="*/ 11228583 w 12192000"/>
              <a:gd name="connsiteY444" fmla="*/ 949071 h 2930638"/>
              <a:gd name="connsiteX445" fmla="*/ 11282365 w 12192000"/>
              <a:gd name="connsiteY445" fmla="*/ 997383 h 2930638"/>
              <a:gd name="connsiteX446" fmla="*/ 11227672 w 12192000"/>
              <a:gd name="connsiteY446" fmla="*/ 1027920 h 2930638"/>
              <a:gd name="connsiteX447" fmla="*/ 11365316 w 12192000"/>
              <a:gd name="connsiteY447" fmla="*/ 1012423 h 2930638"/>
              <a:gd name="connsiteX448" fmla="*/ 11402690 w 12192000"/>
              <a:gd name="connsiteY448" fmla="*/ 1058913 h 2930638"/>
              <a:gd name="connsiteX449" fmla="*/ 11402234 w 12192000"/>
              <a:gd name="connsiteY449" fmla="*/ 1101756 h 2930638"/>
              <a:gd name="connsiteX450" fmla="*/ 11502961 w 12192000"/>
              <a:gd name="connsiteY450" fmla="*/ 1043872 h 2930638"/>
              <a:gd name="connsiteX451" fmla="*/ 11414540 w 12192000"/>
              <a:gd name="connsiteY451" fmla="*/ 984165 h 2930638"/>
              <a:gd name="connsiteX452" fmla="*/ 11425934 w 12192000"/>
              <a:gd name="connsiteY452" fmla="*/ 931751 h 2930638"/>
              <a:gd name="connsiteX453" fmla="*/ 11461941 w 12192000"/>
              <a:gd name="connsiteY453" fmla="*/ 919445 h 2930638"/>
              <a:gd name="connsiteX454" fmla="*/ 11524837 w 12192000"/>
              <a:gd name="connsiteY454" fmla="*/ 816440 h 2930638"/>
              <a:gd name="connsiteX455" fmla="*/ 11587734 w 12192000"/>
              <a:gd name="connsiteY455" fmla="*/ 729387 h 2930638"/>
              <a:gd name="connsiteX456" fmla="*/ 11696209 w 12192000"/>
              <a:gd name="connsiteY456" fmla="*/ 693380 h 2930638"/>
              <a:gd name="connsiteX457" fmla="*/ 11917260 w 12192000"/>
              <a:gd name="connsiteY457" fmla="*/ 622279 h 2930638"/>
              <a:gd name="connsiteX458" fmla="*/ 12027103 w 12192000"/>
              <a:gd name="connsiteY458" fmla="*/ 607695 h 2930638"/>
              <a:gd name="connsiteX459" fmla="*/ 12012062 w 12192000"/>
              <a:gd name="connsiteY459" fmla="*/ 707054 h 2930638"/>
              <a:gd name="connsiteX460" fmla="*/ 11942328 w 12192000"/>
              <a:gd name="connsiteY460" fmla="*/ 770407 h 2930638"/>
              <a:gd name="connsiteX461" fmla="*/ 12192093 w 12192000"/>
              <a:gd name="connsiteY461" fmla="*/ 693836 h 2930638"/>
              <a:gd name="connsiteX462" fmla="*/ 12101393 w 12192000"/>
              <a:gd name="connsiteY462" fmla="*/ 767672 h 2930638"/>
              <a:gd name="connsiteX463" fmla="*/ 12050803 w 12192000"/>
              <a:gd name="connsiteY463" fmla="*/ 787270 h 2930638"/>
              <a:gd name="connsiteX464" fmla="*/ 12075414 w 12192000"/>
              <a:gd name="connsiteY464" fmla="*/ 832392 h 2930638"/>
              <a:gd name="connsiteX465" fmla="*/ 12161557 w 12192000"/>
              <a:gd name="connsiteY465" fmla="*/ 784991 h 2930638"/>
              <a:gd name="connsiteX466" fmla="*/ 12004769 w 12192000"/>
              <a:gd name="connsiteY466" fmla="*/ 918078 h 2930638"/>
              <a:gd name="connsiteX467" fmla="*/ 11989728 w 12192000"/>
              <a:gd name="connsiteY467" fmla="*/ 881160 h 2930638"/>
              <a:gd name="connsiteX468" fmla="*/ 11910424 w 12192000"/>
              <a:gd name="connsiteY468" fmla="*/ 845154 h 2930638"/>
              <a:gd name="connsiteX469" fmla="*/ 11863479 w 12192000"/>
              <a:gd name="connsiteY469" fmla="*/ 884350 h 2930638"/>
              <a:gd name="connsiteX470" fmla="*/ 11871683 w 12192000"/>
              <a:gd name="connsiteY470" fmla="*/ 896201 h 2930638"/>
              <a:gd name="connsiteX471" fmla="*/ 11832942 w 12192000"/>
              <a:gd name="connsiteY471" fmla="*/ 896201 h 2930638"/>
              <a:gd name="connsiteX472" fmla="*/ 11839322 w 12192000"/>
              <a:gd name="connsiteY472" fmla="*/ 930384 h 2930638"/>
              <a:gd name="connsiteX473" fmla="*/ 11813343 w 12192000"/>
              <a:gd name="connsiteY473" fmla="*/ 974594 h 2930638"/>
              <a:gd name="connsiteX474" fmla="*/ 11749080 w 12192000"/>
              <a:gd name="connsiteY474" fmla="*/ 1073953 h 2930638"/>
              <a:gd name="connsiteX475" fmla="*/ 11734494 w 12192000"/>
              <a:gd name="connsiteY475" fmla="*/ 1098109 h 2930638"/>
              <a:gd name="connsiteX476" fmla="*/ 11713073 w 12192000"/>
              <a:gd name="connsiteY476" fmla="*/ 1052532 h 2930638"/>
              <a:gd name="connsiteX477" fmla="*/ 11536231 w 12192000"/>
              <a:gd name="connsiteY477" fmla="*/ 1107225 h 2930638"/>
              <a:gd name="connsiteX478" fmla="*/ 11434138 w 12192000"/>
              <a:gd name="connsiteY478" fmla="*/ 1155537 h 2930638"/>
              <a:gd name="connsiteX479" fmla="*/ 11395397 w 12192000"/>
              <a:gd name="connsiteY479" fmla="*/ 1216155 h 2930638"/>
              <a:gd name="connsiteX480" fmla="*/ 11542157 w 12192000"/>
              <a:gd name="connsiteY480" fmla="*/ 1156904 h 2930638"/>
              <a:gd name="connsiteX481" fmla="*/ 11567224 w 12192000"/>
              <a:gd name="connsiteY481" fmla="*/ 1219802 h 2930638"/>
              <a:gd name="connsiteX482" fmla="*/ 11579075 w 12192000"/>
              <a:gd name="connsiteY482" fmla="*/ 1244413 h 2930638"/>
              <a:gd name="connsiteX483" fmla="*/ 11570415 w 12192000"/>
              <a:gd name="connsiteY483" fmla="*/ 1324174 h 2930638"/>
              <a:gd name="connsiteX484" fmla="*/ 11543524 w 12192000"/>
              <a:gd name="connsiteY484" fmla="*/ 1333745 h 2930638"/>
              <a:gd name="connsiteX485" fmla="*/ 11523014 w 12192000"/>
              <a:gd name="connsiteY485" fmla="*/ 1351976 h 2930638"/>
              <a:gd name="connsiteX486" fmla="*/ 11393118 w 12192000"/>
              <a:gd name="connsiteY486" fmla="*/ 1338759 h 2930638"/>
              <a:gd name="connsiteX487" fmla="*/ 11361214 w 12192000"/>
              <a:gd name="connsiteY487" fmla="*/ 1342861 h 2930638"/>
              <a:gd name="connsiteX488" fmla="*/ 11206707 w 12192000"/>
              <a:gd name="connsiteY488" fmla="*/ 1370663 h 2930638"/>
              <a:gd name="connsiteX489" fmla="*/ 11136061 w 12192000"/>
              <a:gd name="connsiteY489" fmla="*/ 1436295 h 2930638"/>
              <a:gd name="connsiteX490" fmla="*/ 11212176 w 12192000"/>
              <a:gd name="connsiteY490" fmla="*/ 1520158 h 2930638"/>
              <a:gd name="connsiteX491" fmla="*/ 11279631 w 12192000"/>
              <a:gd name="connsiteY491" fmla="*/ 1435839 h 2930638"/>
              <a:gd name="connsiteX492" fmla="*/ 11305153 w 12192000"/>
              <a:gd name="connsiteY492" fmla="*/ 1518335 h 2930638"/>
              <a:gd name="connsiteX493" fmla="*/ 11220835 w 12192000"/>
              <a:gd name="connsiteY493" fmla="*/ 1562089 h 2930638"/>
              <a:gd name="connsiteX494" fmla="*/ 11229039 w 12192000"/>
              <a:gd name="connsiteY494" fmla="*/ 1587157 h 2930638"/>
              <a:gd name="connsiteX495" fmla="*/ 11340248 w 12192000"/>
              <a:gd name="connsiteY495" fmla="*/ 1571205 h 2930638"/>
              <a:gd name="connsiteX496" fmla="*/ 11430492 w 12192000"/>
              <a:gd name="connsiteY496" fmla="*/ 1612680 h 2930638"/>
              <a:gd name="connsiteX497" fmla="*/ 11345262 w 12192000"/>
              <a:gd name="connsiteY497" fmla="*/ 1739386 h 2930638"/>
              <a:gd name="connsiteX498" fmla="*/ 11423655 w 12192000"/>
              <a:gd name="connsiteY498" fmla="*/ 1752603 h 2930638"/>
              <a:gd name="connsiteX499" fmla="*/ 11448723 w 12192000"/>
              <a:gd name="connsiteY499" fmla="*/ 1717509 h 2930638"/>
              <a:gd name="connsiteX500" fmla="*/ 11415451 w 12192000"/>
              <a:gd name="connsiteY500" fmla="*/ 1671475 h 2930638"/>
              <a:gd name="connsiteX501" fmla="*/ 11423655 w 12192000"/>
              <a:gd name="connsiteY501" fmla="*/ 1666462 h 2930638"/>
              <a:gd name="connsiteX502" fmla="*/ 11445989 w 12192000"/>
              <a:gd name="connsiteY502" fmla="*/ 1555708 h 2930638"/>
              <a:gd name="connsiteX503" fmla="*/ 11395853 w 12192000"/>
              <a:gd name="connsiteY503" fmla="*/ 1452703 h 2930638"/>
              <a:gd name="connsiteX504" fmla="*/ 11378989 w 12192000"/>
              <a:gd name="connsiteY504" fmla="*/ 1412595 h 2930638"/>
              <a:gd name="connsiteX505" fmla="*/ 11404969 w 12192000"/>
              <a:gd name="connsiteY505" fmla="*/ 1410772 h 2930638"/>
              <a:gd name="connsiteX506" fmla="*/ 11502505 w 12192000"/>
              <a:gd name="connsiteY506" fmla="*/ 1411683 h 2930638"/>
              <a:gd name="connsiteX507" fmla="*/ 11527572 w 12192000"/>
              <a:gd name="connsiteY507" fmla="*/ 1418520 h 2930638"/>
              <a:gd name="connsiteX508" fmla="*/ 11528940 w 12192000"/>
              <a:gd name="connsiteY508" fmla="*/ 1444043 h 2930638"/>
              <a:gd name="connsiteX509" fmla="*/ 11490199 w 12192000"/>
              <a:gd name="connsiteY509" fmla="*/ 1507852 h 2930638"/>
              <a:gd name="connsiteX510" fmla="*/ 11541702 w 12192000"/>
              <a:gd name="connsiteY510" fmla="*/ 1507852 h 2930638"/>
              <a:gd name="connsiteX511" fmla="*/ 11566769 w 12192000"/>
              <a:gd name="connsiteY511" fmla="*/ 1443587 h 2930638"/>
              <a:gd name="connsiteX512" fmla="*/ 11557654 w 12192000"/>
              <a:gd name="connsiteY512" fmla="*/ 1371575 h 2930638"/>
              <a:gd name="connsiteX513" fmla="*/ 11659747 w 12192000"/>
              <a:gd name="connsiteY513" fmla="*/ 1351065 h 2930638"/>
              <a:gd name="connsiteX514" fmla="*/ 11782807 w 12192000"/>
              <a:gd name="connsiteY514" fmla="*/ 1300474 h 2930638"/>
              <a:gd name="connsiteX515" fmla="*/ 11860288 w 12192000"/>
              <a:gd name="connsiteY515" fmla="*/ 1212965 h 2930638"/>
              <a:gd name="connsiteX516" fmla="*/ 11838867 w 12192000"/>
              <a:gd name="connsiteY516" fmla="*/ 1205672 h 2930638"/>
              <a:gd name="connsiteX517" fmla="*/ 11796936 w 12192000"/>
              <a:gd name="connsiteY517" fmla="*/ 1188353 h 2930638"/>
              <a:gd name="connsiteX518" fmla="*/ 11922274 w 12192000"/>
              <a:gd name="connsiteY518" fmla="*/ 1077599 h 2930638"/>
              <a:gd name="connsiteX519" fmla="*/ 11932756 w 12192000"/>
              <a:gd name="connsiteY519" fmla="*/ 1119987 h 2930638"/>
              <a:gd name="connsiteX520" fmla="*/ 12015708 w 12192000"/>
              <a:gd name="connsiteY520" fmla="*/ 1056178 h 2930638"/>
              <a:gd name="connsiteX521" fmla="*/ 12029382 w 12192000"/>
              <a:gd name="connsiteY521" fmla="*/ 1065293 h 2930638"/>
              <a:gd name="connsiteX522" fmla="*/ 11978334 w 12192000"/>
              <a:gd name="connsiteY522" fmla="*/ 1151891 h 2930638"/>
              <a:gd name="connsiteX523" fmla="*/ 11947797 w 12192000"/>
              <a:gd name="connsiteY523" fmla="*/ 1236209 h 2930638"/>
              <a:gd name="connsiteX524" fmla="*/ 11935035 w 12192000"/>
              <a:gd name="connsiteY524" fmla="*/ 1258542 h 2930638"/>
              <a:gd name="connsiteX525" fmla="*/ 11835677 w 12192000"/>
              <a:gd name="connsiteY525" fmla="*/ 1307766 h 2930638"/>
              <a:gd name="connsiteX526" fmla="*/ 11914070 w 12192000"/>
              <a:gd name="connsiteY526" fmla="*/ 1318705 h 2930638"/>
              <a:gd name="connsiteX527" fmla="*/ 12014341 w 12192000"/>
              <a:gd name="connsiteY527" fmla="*/ 1370663 h 2930638"/>
              <a:gd name="connsiteX528" fmla="*/ 11985171 w 12192000"/>
              <a:gd name="connsiteY528" fmla="*/ 1404847 h 2930638"/>
              <a:gd name="connsiteX529" fmla="*/ 11946886 w 12192000"/>
              <a:gd name="connsiteY529" fmla="*/ 1439941 h 2930638"/>
              <a:gd name="connsiteX530" fmla="*/ 11878519 w 12192000"/>
              <a:gd name="connsiteY530" fmla="*/ 1507396 h 2930638"/>
              <a:gd name="connsiteX531" fmla="*/ 11806507 w 12192000"/>
              <a:gd name="connsiteY531" fmla="*/ 1524260 h 2930638"/>
              <a:gd name="connsiteX532" fmla="*/ 11732215 w 12192000"/>
              <a:gd name="connsiteY532" fmla="*/ 1502382 h 2930638"/>
              <a:gd name="connsiteX533" fmla="*/ 11687094 w 12192000"/>
              <a:gd name="connsiteY533" fmla="*/ 1455438 h 2930638"/>
              <a:gd name="connsiteX534" fmla="*/ 11646074 w 12192000"/>
              <a:gd name="connsiteY534" fmla="*/ 1462274 h 2930638"/>
              <a:gd name="connsiteX535" fmla="*/ 11591381 w 12192000"/>
              <a:gd name="connsiteY535" fmla="*/ 1515144 h 2930638"/>
              <a:gd name="connsiteX536" fmla="*/ 11581354 w 12192000"/>
              <a:gd name="connsiteY536" fmla="*/ 1568926 h 2930638"/>
              <a:gd name="connsiteX537" fmla="*/ 11574517 w 12192000"/>
              <a:gd name="connsiteY537" fmla="*/ 1597184 h 2930638"/>
              <a:gd name="connsiteX538" fmla="*/ 11598674 w 12192000"/>
              <a:gd name="connsiteY538" fmla="*/ 1625898 h 2930638"/>
              <a:gd name="connsiteX539" fmla="*/ 11610068 w 12192000"/>
              <a:gd name="connsiteY539" fmla="*/ 1592626 h 2930638"/>
              <a:gd name="connsiteX540" fmla="*/ 11615992 w 12192000"/>
              <a:gd name="connsiteY540" fmla="*/ 1624530 h 2930638"/>
              <a:gd name="connsiteX541" fmla="*/ 11669319 w 12192000"/>
              <a:gd name="connsiteY541" fmla="*/ 1614503 h 2930638"/>
              <a:gd name="connsiteX542" fmla="*/ 11731760 w 12192000"/>
              <a:gd name="connsiteY542" fmla="*/ 1562089 h 2930638"/>
              <a:gd name="connsiteX543" fmla="*/ 11756828 w 12192000"/>
              <a:gd name="connsiteY543" fmla="*/ 1538845 h 2930638"/>
              <a:gd name="connsiteX544" fmla="*/ 11774602 w 12192000"/>
              <a:gd name="connsiteY544" fmla="*/ 1570293 h 2930638"/>
              <a:gd name="connsiteX545" fmla="*/ 11779160 w 12192000"/>
              <a:gd name="connsiteY545" fmla="*/ 1610401 h 2930638"/>
              <a:gd name="connsiteX546" fmla="*/ 11693474 w 12192000"/>
              <a:gd name="connsiteY546" fmla="*/ 1646863 h 2930638"/>
              <a:gd name="connsiteX547" fmla="*/ 11655189 w 12192000"/>
              <a:gd name="connsiteY547" fmla="*/ 1719787 h 2930638"/>
              <a:gd name="connsiteX548" fmla="*/ 11649720 w 12192000"/>
              <a:gd name="connsiteY548" fmla="*/ 1740753 h 2930638"/>
              <a:gd name="connsiteX549" fmla="*/ 11542157 w 12192000"/>
              <a:gd name="connsiteY549" fmla="*/ 1776759 h 2930638"/>
              <a:gd name="connsiteX550" fmla="*/ 11578164 w 12192000"/>
              <a:gd name="connsiteY550" fmla="*/ 1655979 h 2930638"/>
              <a:gd name="connsiteX551" fmla="*/ 11512988 w 12192000"/>
              <a:gd name="connsiteY551" fmla="*/ 1631823 h 2930638"/>
              <a:gd name="connsiteX552" fmla="*/ 11466042 w 12192000"/>
              <a:gd name="connsiteY552" fmla="*/ 1785419 h 2930638"/>
              <a:gd name="connsiteX553" fmla="*/ 11376710 w 12192000"/>
              <a:gd name="connsiteY553" fmla="*/ 1794990 h 2930638"/>
              <a:gd name="connsiteX554" fmla="*/ 11146999 w 12192000"/>
              <a:gd name="connsiteY554" fmla="*/ 1859711 h 2930638"/>
              <a:gd name="connsiteX555" fmla="*/ 11128768 w 12192000"/>
              <a:gd name="connsiteY555" fmla="*/ 1856065 h 2930638"/>
              <a:gd name="connsiteX556" fmla="*/ 10981098 w 12192000"/>
              <a:gd name="connsiteY556" fmla="*/ 1901642 h 2930638"/>
              <a:gd name="connsiteX557" fmla="*/ 10848010 w 12192000"/>
              <a:gd name="connsiteY557" fmla="*/ 1995532 h 2930638"/>
              <a:gd name="connsiteX558" fmla="*/ 10848010 w 12192000"/>
              <a:gd name="connsiteY558" fmla="*/ 1894350 h 2930638"/>
              <a:gd name="connsiteX559" fmla="*/ 10787848 w 12192000"/>
              <a:gd name="connsiteY559" fmla="*/ 1910302 h 2930638"/>
              <a:gd name="connsiteX560" fmla="*/ 10751386 w 12192000"/>
              <a:gd name="connsiteY560" fmla="*/ 1960893 h 2930638"/>
              <a:gd name="connsiteX561" fmla="*/ 10695325 w 12192000"/>
              <a:gd name="connsiteY561" fmla="*/ 2078027 h 2930638"/>
              <a:gd name="connsiteX562" fmla="*/ 10678918 w 12192000"/>
              <a:gd name="connsiteY562" fmla="*/ 2024702 h 2930638"/>
              <a:gd name="connsiteX563" fmla="*/ 10584573 w 12192000"/>
              <a:gd name="connsiteY563" fmla="*/ 2133632 h 2930638"/>
              <a:gd name="connsiteX564" fmla="*/ 10522587 w 12192000"/>
              <a:gd name="connsiteY564" fmla="*/ 2200631 h 2930638"/>
              <a:gd name="connsiteX565" fmla="*/ 10539450 w 12192000"/>
              <a:gd name="connsiteY565" fmla="*/ 2143203 h 2930638"/>
              <a:gd name="connsiteX566" fmla="*/ 10493873 w 12192000"/>
              <a:gd name="connsiteY566" fmla="*/ 2135911 h 2930638"/>
              <a:gd name="connsiteX567" fmla="*/ 10511192 w 12192000"/>
              <a:gd name="connsiteY567" fmla="*/ 2069368 h 2930638"/>
              <a:gd name="connsiteX568" fmla="*/ 10435078 w 12192000"/>
              <a:gd name="connsiteY568" fmla="*/ 2074837 h 2930638"/>
              <a:gd name="connsiteX569" fmla="*/ 10274189 w 12192000"/>
              <a:gd name="connsiteY569" fmla="*/ 2203821 h 2930638"/>
              <a:gd name="connsiteX570" fmla="*/ 10155687 w 12192000"/>
              <a:gd name="connsiteY570" fmla="*/ 2263528 h 2930638"/>
              <a:gd name="connsiteX571" fmla="*/ 10067722 w 12192000"/>
              <a:gd name="connsiteY571" fmla="*/ 2292698 h 2930638"/>
              <a:gd name="connsiteX572" fmla="*/ 10026703 w 12192000"/>
              <a:gd name="connsiteY572" fmla="*/ 2286773 h 2930638"/>
              <a:gd name="connsiteX573" fmla="*/ 10034907 w 12192000"/>
              <a:gd name="connsiteY573" fmla="*/ 2241195 h 2930638"/>
              <a:gd name="connsiteX574" fmla="*/ 10117403 w 12192000"/>
              <a:gd name="connsiteY574" fmla="*/ 2151863 h 2930638"/>
              <a:gd name="connsiteX575" fmla="*/ 10151130 w 12192000"/>
              <a:gd name="connsiteY575" fmla="*/ 2133176 h 2930638"/>
              <a:gd name="connsiteX576" fmla="*/ 10089144 w 12192000"/>
              <a:gd name="connsiteY576" fmla="*/ 2117680 h 2930638"/>
              <a:gd name="connsiteX577" fmla="*/ 10152952 w 12192000"/>
              <a:gd name="connsiteY577" fmla="*/ 2038830 h 2930638"/>
              <a:gd name="connsiteX578" fmla="*/ 10288774 w 12192000"/>
              <a:gd name="connsiteY578" fmla="*/ 2011028 h 2930638"/>
              <a:gd name="connsiteX579" fmla="*/ 10302903 w 12192000"/>
              <a:gd name="connsiteY579" fmla="*/ 1971832 h 2930638"/>
              <a:gd name="connsiteX580" fmla="*/ 10264617 w 12192000"/>
              <a:gd name="connsiteY580" fmla="*/ 1960893 h 2930638"/>
              <a:gd name="connsiteX581" fmla="*/ 10141103 w 12192000"/>
              <a:gd name="connsiteY581" fmla="*/ 2013763 h 2930638"/>
              <a:gd name="connsiteX582" fmla="*/ 10057239 w 12192000"/>
              <a:gd name="connsiteY582" fmla="*/ 2092612 h 2930638"/>
              <a:gd name="connsiteX583" fmla="*/ 9914126 w 12192000"/>
              <a:gd name="connsiteY583" fmla="*/ 2171006 h 2930638"/>
              <a:gd name="connsiteX584" fmla="*/ 9823427 w 12192000"/>
              <a:gd name="connsiteY584" fmla="*/ 2194250 h 2930638"/>
              <a:gd name="connsiteX585" fmla="*/ 9780584 w 12192000"/>
              <a:gd name="connsiteY585" fmla="*/ 2246664 h 2930638"/>
              <a:gd name="connsiteX586" fmla="*/ 9913670 w 12192000"/>
              <a:gd name="connsiteY586" fmla="*/ 2238460 h 2930638"/>
              <a:gd name="connsiteX587" fmla="*/ 9919595 w 12192000"/>
              <a:gd name="connsiteY587" fmla="*/ 2252134 h 2930638"/>
              <a:gd name="connsiteX588" fmla="*/ 9800639 w 12192000"/>
              <a:gd name="connsiteY588" fmla="*/ 2311840 h 2930638"/>
              <a:gd name="connsiteX589" fmla="*/ 9692619 w 12192000"/>
              <a:gd name="connsiteY589" fmla="*/ 2353316 h 2930638"/>
              <a:gd name="connsiteX590" fmla="*/ 9608756 w 12192000"/>
              <a:gd name="connsiteY590" fmla="*/ 2333262 h 2930638"/>
              <a:gd name="connsiteX591" fmla="*/ 9588703 w 12192000"/>
              <a:gd name="connsiteY591" fmla="*/ 2325058 h 2930638"/>
              <a:gd name="connsiteX592" fmla="*/ 9649776 w 12192000"/>
              <a:gd name="connsiteY592" fmla="*/ 2403907 h 2930638"/>
              <a:gd name="connsiteX593" fmla="*/ 9773292 w 12192000"/>
              <a:gd name="connsiteY593" fmla="*/ 2384309 h 2930638"/>
              <a:gd name="connsiteX594" fmla="*/ 9812033 w 12192000"/>
              <a:gd name="connsiteY594" fmla="*/ 2378839 h 2930638"/>
              <a:gd name="connsiteX595" fmla="*/ 9917316 w 12192000"/>
              <a:gd name="connsiteY595" fmla="*/ 2398438 h 2930638"/>
              <a:gd name="connsiteX596" fmla="*/ 9950132 w 12192000"/>
              <a:gd name="connsiteY596" fmla="*/ 2404818 h 2930638"/>
              <a:gd name="connsiteX597" fmla="*/ 9729537 w 12192000"/>
              <a:gd name="connsiteY597" fmla="*/ 2484124 h 2930638"/>
              <a:gd name="connsiteX598" fmla="*/ 9702647 w 12192000"/>
              <a:gd name="connsiteY598" fmla="*/ 2473185 h 2930638"/>
              <a:gd name="connsiteX599" fmla="*/ 9632001 w 12192000"/>
              <a:gd name="connsiteY599" fmla="*/ 2482300 h 2930638"/>
              <a:gd name="connsiteX600" fmla="*/ 9534465 w 12192000"/>
              <a:gd name="connsiteY600" fmla="*/ 2485035 h 2930638"/>
              <a:gd name="connsiteX601" fmla="*/ 9604199 w 12192000"/>
              <a:gd name="connsiteY601" fmla="*/ 2399349 h 2930638"/>
              <a:gd name="connsiteX602" fmla="*/ 9560444 w 12192000"/>
              <a:gd name="connsiteY602" fmla="*/ 2337364 h 2930638"/>
              <a:gd name="connsiteX603" fmla="*/ 9539934 w 12192000"/>
              <a:gd name="connsiteY603" fmla="*/ 2346479 h 2930638"/>
              <a:gd name="connsiteX604" fmla="*/ 9504384 w 12192000"/>
              <a:gd name="connsiteY604" fmla="*/ 2400261 h 2930638"/>
              <a:gd name="connsiteX605" fmla="*/ 9456072 w 12192000"/>
              <a:gd name="connsiteY605" fmla="*/ 2404363 h 2930638"/>
              <a:gd name="connsiteX606" fmla="*/ 9394086 w 12192000"/>
              <a:gd name="connsiteY606" fmla="*/ 2407553 h 2930638"/>
              <a:gd name="connsiteX607" fmla="*/ 9348053 w 12192000"/>
              <a:gd name="connsiteY607" fmla="*/ 2373826 h 2930638"/>
              <a:gd name="connsiteX608" fmla="*/ 9338026 w 12192000"/>
              <a:gd name="connsiteY608" fmla="*/ 2363799 h 2930638"/>
              <a:gd name="connsiteX609" fmla="*/ 9258265 w 12192000"/>
              <a:gd name="connsiteY609" fmla="*/ 2424873 h 2930638"/>
              <a:gd name="connsiteX610" fmla="*/ 9278775 w 12192000"/>
              <a:gd name="connsiteY610" fmla="*/ 2445383 h 2930638"/>
              <a:gd name="connsiteX611" fmla="*/ 9338026 w 12192000"/>
              <a:gd name="connsiteY611" fmla="*/ 2506001 h 2930638"/>
              <a:gd name="connsiteX612" fmla="*/ 9336659 w 12192000"/>
              <a:gd name="connsiteY612" fmla="*/ 2506912 h 2930638"/>
              <a:gd name="connsiteX613" fmla="*/ 9603743 w 12192000"/>
              <a:gd name="connsiteY613" fmla="*/ 867031 h 2930638"/>
              <a:gd name="connsiteX614" fmla="*/ 9294727 w 12192000"/>
              <a:gd name="connsiteY614" fmla="*/ 990546 h 2930638"/>
              <a:gd name="connsiteX615" fmla="*/ 9345318 w 12192000"/>
              <a:gd name="connsiteY615" fmla="*/ 929017 h 2930638"/>
              <a:gd name="connsiteX616" fmla="*/ 9369474 w 12192000"/>
              <a:gd name="connsiteY616" fmla="*/ 914432 h 2930638"/>
              <a:gd name="connsiteX617" fmla="*/ 9450146 w 12192000"/>
              <a:gd name="connsiteY617" fmla="*/ 913064 h 2930638"/>
              <a:gd name="connsiteX618" fmla="*/ 9496180 w 12192000"/>
              <a:gd name="connsiteY618" fmla="*/ 900303 h 2930638"/>
              <a:gd name="connsiteX619" fmla="*/ 9351699 w 12192000"/>
              <a:gd name="connsiteY619" fmla="*/ 897568 h 2930638"/>
              <a:gd name="connsiteX620" fmla="*/ 9210864 w 12192000"/>
              <a:gd name="connsiteY620" fmla="*/ 935397 h 2930638"/>
              <a:gd name="connsiteX621" fmla="*/ 9243680 w 12192000"/>
              <a:gd name="connsiteY621" fmla="*/ 1017437 h 2930638"/>
              <a:gd name="connsiteX622" fmla="*/ 9178048 w 12192000"/>
              <a:gd name="connsiteY622" fmla="*/ 1011056 h 2930638"/>
              <a:gd name="connsiteX623" fmla="*/ 9174402 w 12192000"/>
              <a:gd name="connsiteY623" fmla="*/ 970492 h 2930638"/>
              <a:gd name="connsiteX624" fmla="*/ 9130192 w 12192000"/>
              <a:gd name="connsiteY624" fmla="*/ 921268 h 2930638"/>
              <a:gd name="connsiteX625" fmla="*/ 9069118 w 12192000"/>
              <a:gd name="connsiteY625" fmla="*/ 910785 h 2930638"/>
              <a:gd name="connsiteX626" fmla="*/ 9103757 w 12192000"/>
              <a:gd name="connsiteY626" fmla="*/ 857915 h 2930638"/>
              <a:gd name="connsiteX627" fmla="*/ 9097832 w 12192000"/>
              <a:gd name="connsiteY627" fmla="*/ 802311 h 2930638"/>
              <a:gd name="connsiteX628" fmla="*/ 9033112 w 12192000"/>
              <a:gd name="connsiteY628" fmla="*/ 907595 h 2930638"/>
              <a:gd name="connsiteX629" fmla="*/ 8962466 w 12192000"/>
              <a:gd name="connsiteY629" fmla="*/ 932207 h 2930638"/>
              <a:gd name="connsiteX630" fmla="*/ 8895468 w 12192000"/>
              <a:gd name="connsiteY630" fmla="*/ 963200 h 2930638"/>
              <a:gd name="connsiteX631" fmla="*/ 8947426 w 12192000"/>
              <a:gd name="connsiteY631" fmla="*/ 1011512 h 2930638"/>
              <a:gd name="connsiteX632" fmla="*/ 8811149 w 12192000"/>
              <a:gd name="connsiteY632" fmla="*/ 1065749 h 2930638"/>
              <a:gd name="connsiteX633" fmla="*/ 8807503 w 12192000"/>
              <a:gd name="connsiteY633" fmla="*/ 1035212 h 2930638"/>
              <a:gd name="connsiteX634" fmla="*/ 8707232 w 12192000"/>
              <a:gd name="connsiteY634" fmla="*/ 1036580 h 2930638"/>
              <a:gd name="connsiteX635" fmla="*/ 8608329 w 12192000"/>
              <a:gd name="connsiteY635" fmla="*/ 1048886 h 2930638"/>
              <a:gd name="connsiteX636" fmla="*/ 8626104 w 12192000"/>
              <a:gd name="connsiteY636" fmla="*/ 976873 h 2930638"/>
              <a:gd name="connsiteX637" fmla="*/ 8520820 w 12192000"/>
              <a:gd name="connsiteY637" fmla="*/ 1028376 h 2930638"/>
              <a:gd name="connsiteX638" fmla="*/ 8506691 w 12192000"/>
              <a:gd name="connsiteY638" fmla="*/ 1100388 h 2930638"/>
              <a:gd name="connsiteX639" fmla="*/ 8439692 w 12192000"/>
              <a:gd name="connsiteY639" fmla="*/ 1095375 h 2930638"/>
              <a:gd name="connsiteX640" fmla="*/ 8389556 w 12192000"/>
              <a:gd name="connsiteY640" fmla="*/ 1079423 h 2930638"/>
              <a:gd name="connsiteX641" fmla="*/ 8391835 w 12192000"/>
              <a:gd name="connsiteY641" fmla="*/ 1092640 h 2930638"/>
              <a:gd name="connsiteX642" fmla="*/ 8338510 w 12192000"/>
              <a:gd name="connsiteY642" fmla="*/ 1116796 h 2930638"/>
              <a:gd name="connsiteX643" fmla="*/ 8282449 w 12192000"/>
              <a:gd name="connsiteY643" fmla="*/ 1188353 h 2930638"/>
              <a:gd name="connsiteX644" fmla="*/ 8292021 w 12192000"/>
              <a:gd name="connsiteY644" fmla="*/ 1257631 h 2930638"/>
              <a:gd name="connsiteX645" fmla="*/ 8397304 w 12192000"/>
              <a:gd name="connsiteY645" fmla="*/ 1248060 h 2930638"/>
              <a:gd name="connsiteX646" fmla="*/ 8355374 w 12192000"/>
              <a:gd name="connsiteY646" fmla="*/ 1219802 h 2930638"/>
              <a:gd name="connsiteX647" fmla="*/ 8393659 w 12192000"/>
              <a:gd name="connsiteY647" fmla="*/ 1195645 h 2930638"/>
              <a:gd name="connsiteX648" fmla="*/ 8406420 w 12192000"/>
              <a:gd name="connsiteY648" fmla="*/ 1190176 h 2930638"/>
              <a:gd name="connsiteX649" fmla="*/ 8528568 w 12192000"/>
              <a:gd name="connsiteY649" fmla="*/ 1128191 h 2930638"/>
              <a:gd name="connsiteX650" fmla="*/ 8528568 w 12192000"/>
              <a:gd name="connsiteY650" fmla="*/ 1170122 h 2930638"/>
              <a:gd name="connsiteX651" fmla="*/ 8613342 w 12192000"/>
              <a:gd name="connsiteY651" fmla="*/ 1117252 h 2930638"/>
              <a:gd name="connsiteX652" fmla="*/ 8618356 w 12192000"/>
              <a:gd name="connsiteY652" fmla="*/ 1156904 h 2930638"/>
              <a:gd name="connsiteX653" fmla="*/ 8658008 w 12192000"/>
              <a:gd name="connsiteY653" fmla="*/ 1169666 h 2930638"/>
              <a:gd name="connsiteX654" fmla="*/ 8734123 w 12192000"/>
              <a:gd name="connsiteY654" fmla="*/ 1164653 h 2930638"/>
              <a:gd name="connsiteX655" fmla="*/ 8804312 w 12192000"/>
              <a:gd name="connsiteY655" fmla="*/ 1149612 h 2930638"/>
              <a:gd name="connsiteX656" fmla="*/ 8869032 w 12192000"/>
              <a:gd name="connsiteY656" fmla="*/ 1145054 h 2930638"/>
              <a:gd name="connsiteX657" fmla="*/ 8866753 w 12192000"/>
              <a:gd name="connsiteY657" fmla="*/ 1130925 h 2930638"/>
              <a:gd name="connsiteX658" fmla="*/ 8820265 w 12192000"/>
              <a:gd name="connsiteY658" fmla="*/ 1116796 h 2930638"/>
              <a:gd name="connsiteX659" fmla="*/ 8819809 w 12192000"/>
              <a:gd name="connsiteY659" fmla="*/ 1101300 h 2930638"/>
              <a:gd name="connsiteX660" fmla="*/ 8886808 w 12192000"/>
              <a:gd name="connsiteY660" fmla="*/ 1088082 h 2930638"/>
              <a:gd name="connsiteX661" fmla="*/ 8971582 w 12192000"/>
              <a:gd name="connsiteY661" fmla="*/ 1060280 h 2930638"/>
              <a:gd name="connsiteX662" fmla="*/ 9016704 w 12192000"/>
              <a:gd name="connsiteY662" fmla="*/ 1073042 h 2930638"/>
              <a:gd name="connsiteX663" fmla="*/ 9007133 w 12192000"/>
              <a:gd name="connsiteY663" fmla="*/ 1121810 h 2930638"/>
              <a:gd name="connsiteX664" fmla="*/ 9082791 w 12192000"/>
              <a:gd name="connsiteY664" fmla="*/ 1116796 h 2930638"/>
              <a:gd name="connsiteX665" fmla="*/ 9184885 w 12192000"/>
              <a:gd name="connsiteY665" fmla="*/ 1112238 h 2930638"/>
              <a:gd name="connsiteX666" fmla="*/ 9324352 w 12192000"/>
              <a:gd name="connsiteY666" fmla="*/ 1147789 h 2930638"/>
              <a:gd name="connsiteX667" fmla="*/ 9372664 w 12192000"/>
              <a:gd name="connsiteY667" fmla="*/ 1077599 h 2930638"/>
              <a:gd name="connsiteX668" fmla="*/ 9459262 w 12192000"/>
              <a:gd name="connsiteY668" fmla="*/ 1045239 h 2930638"/>
              <a:gd name="connsiteX669" fmla="*/ 9405025 w 12192000"/>
              <a:gd name="connsiteY669" fmla="*/ 1083525 h 2930638"/>
              <a:gd name="connsiteX670" fmla="*/ 9410494 w 12192000"/>
              <a:gd name="connsiteY670" fmla="*/ 1095375 h 2930638"/>
              <a:gd name="connsiteX671" fmla="*/ 9516234 w 12192000"/>
              <a:gd name="connsiteY671" fmla="*/ 1052076 h 2930638"/>
              <a:gd name="connsiteX672" fmla="*/ 9604655 w 12192000"/>
              <a:gd name="connsiteY672" fmla="*/ 1056634 h 2930638"/>
              <a:gd name="connsiteX673" fmla="*/ 9621062 w 12192000"/>
              <a:gd name="connsiteY673" fmla="*/ 1016981 h 2930638"/>
              <a:gd name="connsiteX674" fmla="*/ 9621974 w 12192000"/>
              <a:gd name="connsiteY674" fmla="*/ 1001485 h 2930638"/>
              <a:gd name="connsiteX675" fmla="*/ 9679858 w 12192000"/>
              <a:gd name="connsiteY675" fmla="*/ 873868 h 2930638"/>
              <a:gd name="connsiteX676" fmla="*/ 9603743 w 12192000"/>
              <a:gd name="connsiteY676" fmla="*/ 867031 h 2930638"/>
              <a:gd name="connsiteX677" fmla="*/ 10147483 w 12192000"/>
              <a:gd name="connsiteY677" fmla="*/ 1037491 h 2930638"/>
              <a:gd name="connsiteX678" fmla="*/ 10108287 w 12192000"/>
              <a:gd name="connsiteY678" fmla="*/ 1055266 h 2930638"/>
              <a:gd name="connsiteX679" fmla="*/ 10042200 w 12192000"/>
              <a:gd name="connsiteY679" fmla="*/ 1094463 h 2930638"/>
              <a:gd name="connsiteX680" fmla="*/ 9907290 w 12192000"/>
              <a:gd name="connsiteY680" fmla="*/ 1116340 h 2930638"/>
              <a:gd name="connsiteX681" fmla="*/ 9850774 w 12192000"/>
              <a:gd name="connsiteY681" fmla="*/ 1139129 h 2930638"/>
              <a:gd name="connsiteX682" fmla="*/ 9765999 w 12192000"/>
              <a:gd name="connsiteY682" fmla="*/ 1151891 h 2930638"/>
              <a:gd name="connsiteX683" fmla="*/ 9731360 w 12192000"/>
              <a:gd name="connsiteY683" fmla="*/ 1157360 h 2930638"/>
              <a:gd name="connsiteX684" fmla="*/ 9699912 w 12192000"/>
              <a:gd name="connsiteY684" fmla="*/ 1152347 h 2930638"/>
              <a:gd name="connsiteX685" fmla="*/ 9475214 w 12192000"/>
              <a:gd name="connsiteY685" fmla="*/ 1195645 h 2930638"/>
              <a:gd name="connsiteX686" fmla="*/ 9385426 w 12192000"/>
              <a:gd name="connsiteY686" fmla="*/ 1228005 h 2930638"/>
              <a:gd name="connsiteX687" fmla="*/ 9392719 w 12192000"/>
              <a:gd name="connsiteY687" fmla="*/ 1250338 h 2930638"/>
              <a:gd name="connsiteX688" fmla="*/ 9505751 w 12192000"/>
              <a:gd name="connsiteY688" fmla="*/ 1216611 h 2930638"/>
              <a:gd name="connsiteX689" fmla="*/ 9547683 w 12192000"/>
              <a:gd name="connsiteY689" fmla="*/ 1212509 h 2930638"/>
              <a:gd name="connsiteX690" fmla="*/ 9640661 w 12192000"/>
              <a:gd name="connsiteY690" fmla="*/ 1218890 h 2930638"/>
              <a:gd name="connsiteX691" fmla="*/ 9692619 w 12192000"/>
              <a:gd name="connsiteY691" fmla="*/ 1208407 h 2930638"/>
              <a:gd name="connsiteX692" fmla="*/ 9819325 w 12192000"/>
              <a:gd name="connsiteY692" fmla="*/ 1185618 h 2930638"/>
              <a:gd name="connsiteX693" fmla="*/ 9986594 w 12192000"/>
              <a:gd name="connsiteY693" fmla="*/ 1171945 h 2930638"/>
              <a:gd name="connsiteX694" fmla="*/ 10124239 w 12192000"/>
              <a:gd name="connsiteY694" fmla="*/ 1183339 h 2930638"/>
              <a:gd name="connsiteX695" fmla="*/ 10145660 w 12192000"/>
              <a:gd name="connsiteY695" fmla="*/ 1174680 h 2930638"/>
              <a:gd name="connsiteX696" fmla="*/ 10327971 w 12192000"/>
              <a:gd name="connsiteY696" fmla="*/ 1110415 h 2930638"/>
              <a:gd name="connsiteX697" fmla="*/ 10335263 w 12192000"/>
              <a:gd name="connsiteY697" fmla="*/ 1219346 h 2930638"/>
              <a:gd name="connsiteX698" fmla="*/ 10490226 w 12192000"/>
              <a:gd name="connsiteY698" fmla="*/ 1168299 h 2930638"/>
              <a:gd name="connsiteX699" fmla="*/ 10642000 w 12192000"/>
              <a:gd name="connsiteY699" fmla="*/ 996471 h 2930638"/>
              <a:gd name="connsiteX700" fmla="*/ 10646558 w 12192000"/>
              <a:gd name="connsiteY700" fmla="*/ 1011056 h 2930638"/>
              <a:gd name="connsiteX701" fmla="*/ 10729053 w 12192000"/>
              <a:gd name="connsiteY701" fmla="*/ 1001485 h 2930638"/>
              <a:gd name="connsiteX702" fmla="*/ 10726318 w 12192000"/>
              <a:gd name="connsiteY702" fmla="*/ 974138 h 2930638"/>
              <a:gd name="connsiteX703" fmla="*/ 10581381 w 12192000"/>
              <a:gd name="connsiteY703" fmla="*/ 981886 h 2930638"/>
              <a:gd name="connsiteX704" fmla="*/ 10585028 w 12192000"/>
              <a:gd name="connsiteY704" fmla="*/ 1002852 h 2930638"/>
              <a:gd name="connsiteX705" fmla="*/ 10540362 w 12192000"/>
              <a:gd name="connsiteY705" fmla="*/ 1064382 h 2930638"/>
              <a:gd name="connsiteX706" fmla="*/ 10509825 w 12192000"/>
              <a:gd name="connsiteY706" fmla="*/ 1065749 h 2930638"/>
              <a:gd name="connsiteX707" fmla="*/ 10376739 w 12192000"/>
              <a:gd name="connsiteY707" fmla="*/ 1043416 h 2930638"/>
              <a:gd name="connsiteX708" fmla="*/ 10338909 w 12192000"/>
              <a:gd name="connsiteY708" fmla="*/ 1047062 h 2930638"/>
              <a:gd name="connsiteX709" fmla="*/ 10204455 w 12192000"/>
              <a:gd name="connsiteY709" fmla="*/ 1048430 h 2930638"/>
              <a:gd name="connsiteX710" fmla="*/ 10147483 w 12192000"/>
              <a:gd name="connsiteY710" fmla="*/ 1037491 h 2930638"/>
              <a:gd name="connsiteX711" fmla="*/ 4454845 w 12192000"/>
              <a:gd name="connsiteY711" fmla="*/ 1176503 h 2930638"/>
              <a:gd name="connsiteX712" fmla="*/ 4459859 w 12192000"/>
              <a:gd name="connsiteY712" fmla="*/ 1152347 h 2930638"/>
              <a:gd name="connsiteX713" fmla="*/ 4395594 w 12192000"/>
              <a:gd name="connsiteY713" fmla="*/ 1072130 h 2930638"/>
              <a:gd name="connsiteX714" fmla="*/ 4290310 w 12192000"/>
              <a:gd name="connsiteY714" fmla="*/ 1107681 h 2930638"/>
              <a:gd name="connsiteX715" fmla="*/ 4207359 w 12192000"/>
              <a:gd name="connsiteY715" fmla="*/ 1175135 h 2930638"/>
              <a:gd name="connsiteX716" fmla="*/ 4186393 w 12192000"/>
              <a:gd name="connsiteY716" fmla="*/ 1212509 h 2930638"/>
              <a:gd name="connsiteX717" fmla="*/ 4177733 w 12192000"/>
              <a:gd name="connsiteY717" fmla="*/ 1207951 h 2930638"/>
              <a:gd name="connsiteX718" fmla="*/ 4189584 w 12192000"/>
              <a:gd name="connsiteY718" fmla="*/ 1166020 h 2930638"/>
              <a:gd name="connsiteX719" fmla="*/ 4079286 w 12192000"/>
              <a:gd name="connsiteY719" fmla="*/ 1243046 h 2930638"/>
              <a:gd name="connsiteX720" fmla="*/ 4143094 w 12192000"/>
              <a:gd name="connsiteY720" fmla="*/ 1276773 h 2930638"/>
              <a:gd name="connsiteX721" fmla="*/ 4327228 w 12192000"/>
              <a:gd name="connsiteY721" fmla="*/ 1231652 h 2930638"/>
              <a:gd name="connsiteX722" fmla="*/ 4278004 w 12192000"/>
              <a:gd name="connsiteY722" fmla="*/ 1176959 h 2930638"/>
              <a:gd name="connsiteX723" fmla="*/ 4284841 w 12192000"/>
              <a:gd name="connsiteY723" fmla="*/ 1159639 h 2930638"/>
              <a:gd name="connsiteX724" fmla="*/ 4350472 w 12192000"/>
              <a:gd name="connsiteY724" fmla="*/ 1165108 h 2930638"/>
              <a:gd name="connsiteX725" fmla="*/ 4347738 w 12192000"/>
              <a:gd name="connsiteY725" fmla="*/ 1216155 h 2930638"/>
              <a:gd name="connsiteX726" fmla="*/ 4360044 w 12192000"/>
              <a:gd name="connsiteY726" fmla="*/ 1248515 h 2930638"/>
              <a:gd name="connsiteX727" fmla="*/ 4403343 w 12192000"/>
              <a:gd name="connsiteY727" fmla="*/ 1296828 h 2930638"/>
              <a:gd name="connsiteX728" fmla="*/ 4429322 w 12192000"/>
              <a:gd name="connsiteY728" fmla="*/ 1283610 h 2930638"/>
              <a:gd name="connsiteX729" fmla="*/ 4405621 w 12192000"/>
              <a:gd name="connsiteY729" fmla="*/ 1255352 h 2930638"/>
              <a:gd name="connsiteX730" fmla="*/ 4467151 w 12192000"/>
              <a:gd name="connsiteY730" fmla="*/ 1233931 h 2930638"/>
              <a:gd name="connsiteX731" fmla="*/ 4465328 w 12192000"/>
              <a:gd name="connsiteY731" fmla="*/ 1214788 h 2930638"/>
              <a:gd name="connsiteX732" fmla="*/ 4413825 w 12192000"/>
              <a:gd name="connsiteY732" fmla="*/ 1209774 h 2930638"/>
              <a:gd name="connsiteX733" fmla="*/ 4388302 w 12192000"/>
              <a:gd name="connsiteY733" fmla="*/ 1194278 h 2930638"/>
              <a:gd name="connsiteX734" fmla="*/ 4417016 w 12192000"/>
              <a:gd name="connsiteY734" fmla="*/ 1181972 h 2930638"/>
              <a:gd name="connsiteX735" fmla="*/ 4454845 w 12192000"/>
              <a:gd name="connsiteY735" fmla="*/ 1176503 h 2930638"/>
              <a:gd name="connsiteX736" fmla="*/ 10974261 w 12192000"/>
              <a:gd name="connsiteY736" fmla="*/ 1437662 h 2930638"/>
              <a:gd name="connsiteX737" fmla="*/ 10891309 w 12192000"/>
              <a:gd name="connsiteY737" fmla="*/ 1606755 h 2930638"/>
              <a:gd name="connsiteX738" fmla="*/ 11008444 w 12192000"/>
              <a:gd name="connsiteY738" fmla="*/ 1565735 h 2930638"/>
              <a:gd name="connsiteX739" fmla="*/ 11019382 w 12192000"/>
              <a:gd name="connsiteY739" fmla="*/ 1556620 h 2930638"/>
              <a:gd name="connsiteX740" fmla="*/ 11120564 w 12192000"/>
              <a:gd name="connsiteY740" fmla="*/ 1496457 h 2930638"/>
              <a:gd name="connsiteX741" fmla="*/ 11099599 w 12192000"/>
              <a:gd name="connsiteY741" fmla="*/ 1398466 h 2930638"/>
              <a:gd name="connsiteX742" fmla="*/ 11023029 w 12192000"/>
              <a:gd name="connsiteY742" fmla="*/ 1396642 h 2930638"/>
              <a:gd name="connsiteX743" fmla="*/ 10886751 w 12192000"/>
              <a:gd name="connsiteY743" fmla="*/ 1380690 h 2930638"/>
              <a:gd name="connsiteX744" fmla="*/ 10974261 w 12192000"/>
              <a:gd name="connsiteY744" fmla="*/ 1437662 h 2930638"/>
              <a:gd name="connsiteX745" fmla="*/ 5158563 w 12192000"/>
              <a:gd name="connsiteY745" fmla="*/ 1189720 h 2930638"/>
              <a:gd name="connsiteX746" fmla="*/ 4885097 w 12192000"/>
              <a:gd name="connsiteY746" fmla="*/ 1286800 h 2930638"/>
              <a:gd name="connsiteX747" fmla="*/ 4876894 w 12192000"/>
              <a:gd name="connsiteY747" fmla="*/ 1274039 h 2930638"/>
              <a:gd name="connsiteX748" fmla="*/ 4867322 w 12192000"/>
              <a:gd name="connsiteY748" fmla="*/ 1343772 h 2930638"/>
              <a:gd name="connsiteX749" fmla="*/ 4969416 w 12192000"/>
              <a:gd name="connsiteY749" fmla="*/ 1273127 h 2930638"/>
              <a:gd name="connsiteX750" fmla="*/ 4973518 w 12192000"/>
              <a:gd name="connsiteY750" fmla="*/ 1306399 h 2930638"/>
              <a:gd name="connsiteX751" fmla="*/ 5066496 w 12192000"/>
              <a:gd name="connsiteY751" fmla="*/ 1311412 h 2930638"/>
              <a:gd name="connsiteX752" fmla="*/ 5061938 w 12192000"/>
              <a:gd name="connsiteY752" fmla="*/ 1363827 h 2930638"/>
              <a:gd name="connsiteX753" fmla="*/ 5174059 w 12192000"/>
              <a:gd name="connsiteY753" fmla="*/ 1347419 h 2930638"/>
              <a:gd name="connsiteX754" fmla="*/ 5195937 w 12192000"/>
              <a:gd name="connsiteY754" fmla="*/ 1304120 h 2930638"/>
              <a:gd name="connsiteX755" fmla="*/ 5183175 w 12192000"/>
              <a:gd name="connsiteY755" fmla="*/ 1262644 h 2930638"/>
              <a:gd name="connsiteX756" fmla="*/ 5158563 w 12192000"/>
              <a:gd name="connsiteY756" fmla="*/ 1189720 h 2930638"/>
              <a:gd name="connsiteX757" fmla="*/ 10789672 w 12192000"/>
              <a:gd name="connsiteY757" fmla="*/ 966846 h 2930638"/>
              <a:gd name="connsiteX758" fmla="*/ 10761869 w 12192000"/>
              <a:gd name="connsiteY758" fmla="*/ 1049341 h 2930638"/>
              <a:gd name="connsiteX759" fmla="*/ 10734979 w 12192000"/>
              <a:gd name="connsiteY759" fmla="*/ 1109960 h 2930638"/>
              <a:gd name="connsiteX760" fmla="*/ 10724496 w 12192000"/>
              <a:gd name="connsiteY760" fmla="*/ 1051164 h 2930638"/>
              <a:gd name="connsiteX761" fmla="*/ 10705353 w 12192000"/>
              <a:gd name="connsiteY761" fmla="*/ 1052532 h 2930638"/>
              <a:gd name="connsiteX762" fmla="*/ 10707632 w 12192000"/>
              <a:gd name="connsiteY762" fmla="*/ 1113606 h 2930638"/>
              <a:gd name="connsiteX763" fmla="*/ 10752754 w 12192000"/>
              <a:gd name="connsiteY763" fmla="*/ 1122721 h 2930638"/>
              <a:gd name="connsiteX764" fmla="*/ 10894044 w 12192000"/>
              <a:gd name="connsiteY764" fmla="*/ 1077144 h 2930638"/>
              <a:gd name="connsiteX765" fmla="*/ 10918655 w 12192000"/>
              <a:gd name="connsiteY765" fmla="*/ 1047974 h 2930638"/>
              <a:gd name="connsiteX766" fmla="*/ 10877180 w 12192000"/>
              <a:gd name="connsiteY766" fmla="*/ 989179 h 2930638"/>
              <a:gd name="connsiteX767" fmla="*/ 10862596 w 12192000"/>
              <a:gd name="connsiteY767" fmla="*/ 960921 h 2930638"/>
              <a:gd name="connsiteX768" fmla="*/ 10830235 w 12192000"/>
              <a:gd name="connsiteY768" fmla="*/ 980063 h 2930638"/>
              <a:gd name="connsiteX769" fmla="*/ 10813827 w 12192000"/>
              <a:gd name="connsiteY769" fmla="*/ 1007410 h 2930638"/>
              <a:gd name="connsiteX770" fmla="*/ 10789672 w 12192000"/>
              <a:gd name="connsiteY770" fmla="*/ 966846 h 2930638"/>
              <a:gd name="connsiteX771" fmla="*/ 10209924 w 12192000"/>
              <a:gd name="connsiteY771" fmla="*/ 1818691 h 2930638"/>
              <a:gd name="connsiteX772" fmla="*/ 10299257 w 12192000"/>
              <a:gd name="connsiteY772" fmla="*/ 1784052 h 2930638"/>
              <a:gd name="connsiteX773" fmla="*/ 10406820 w 12192000"/>
              <a:gd name="connsiteY773" fmla="*/ 1647775 h 2930638"/>
              <a:gd name="connsiteX774" fmla="*/ 10373548 w 12192000"/>
              <a:gd name="connsiteY774" fmla="*/ 1635925 h 2930638"/>
              <a:gd name="connsiteX775" fmla="*/ 10228611 w 12192000"/>
              <a:gd name="connsiteY775" fmla="*/ 1710216 h 2930638"/>
              <a:gd name="connsiteX776" fmla="*/ 10160245 w 12192000"/>
              <a:gd name="connsiteY776" fmla="*/ 1763998 h 2930638"/>
              <a:gd name="connsiteX777" fmla="*/ 10164803 w 12192000"/>
              <a:gd name="connsiteY777" fmla="*/ 1772202 h 2930638"/>
              <a:gd name="connsiteX778" fmla="*/ 10223142 w 12192000"/>
              <a:gd name="connsiteY778" fmla="*/ 1766732 h 2930638"/>
              <a:gd name="connsiteX779" fmla="*/ 10209924 w 12192000"/>
              <a:gd name="connsiteY779" fmla="*/ 1818691 h 2930638"/>
              <a:gd name="connsiteX780" fmla="*/ 7572807 w 12192000"/>
              <a:gd name="connsiteY780" fmla="*/ 2634985 h 2930638"/>
              <a:gd name="connsiteX781" fmla="*/ 7878177 w 12192000"/>
              <a:gd name="connsiteY781" fmla="*/ 2552946 h 2930638"/>
              <a:gd name="connsiteX782" fmla="*/ 7766967 w 12192000"/>
              <a:gd name="connsiteY782" fmla="*/ 2557959 h 2930638"/>
              <a:gd name="connsiteX783" fmla="*/ 7559589 w 12192000"/>
              <a:gd name="connsiteY783" fmla="*/ 2598067 h 2930638"/>
              <a:gd name="connsiteX784" fmla="*/ 7572807 w 12192000"/>
              <a:gd name="connsiteY784" fmla="*/ 2634985 h 2930638"/>
              <a:gd name="connsiteX785" fmla="*/ 8728198 w 12192000"/>
              <a:gd name="connsiteY785" fmla="*/ 1248971 h 2930638"/>
              <a:gd name="connsiteX786" fmla="*/ 8609696 w 12192000"/>
              <a:gd name="connsiteY786" fmla="*/ 1300474 h 2930638"/>
              <a:gd name="connsiteX787" fmla="*/ 8579159 w 12192000"/>
              <a:gd name="connsiteY787" fmla="*/ 1293637 h 2930638"/>
              <a:gd name="connsiteX788" fmla="*/ 8503045 w 12192000"/>
              <a:gd name="connsiteY788" fmla="*/ 1328732 h 2930638"/>
              <a:gd name="connsiteX789" fmla="*/ 8547255 w 12192000"/>
              <a:gd name="connsiteY789" fmla="*/ 1363827 h 2930638"/>
              <a:gd name="connsiteX790" fmla="*/ 8601037 w 12192000"/>
              <a:gd name="connsiteY790" fmla="*/ 1341494 h 2930638"/>
              <a:gd name="connsiteX791" fmla="*/ 8615165 w 12192000"/>
              <a:gd name="connsiteY791" fmla="*/ 1341494 h 2930638"/>
              <a:gd name="connsiteX792" fmla="*/ 8689913 w 12192000"/>
              <a:gd name="connsiteY792" fmla="*/ 1311868 h 2930638"/>
              <a:gd name="connsiteX793" fmla="*/ 8750075 w 12192000"/>
              <a:gd name="connsiteY793" fmla="*/ 1272672 h 2930638"/>
              <a:gd name="connsiteX794" fmla="*/ 8728198 w 12192000"/>
              <a:gd name="connsiteY794" fmla="*/ 1248971 h 2930638"/>
              <a:gd name="connsiteX795" fmla="*/ 8637499 w 12192000"/>
              <a:gd name="connsiteY795" fmla="*/ 2532436 h 2930638"/>
              <a:gd name="connsiteX796" fmla="*/ 8703130 w 12192000"/>
              <a:gd name="connsiteY796" fmla="*/ 2491416 h 2930638"/>
              <a:gd name="connsiteX797" fmla="*/ 8780612 w 12192000"/>
              <a:gd name="connsiteY797" fmla="*/ 2492327 h 2930638"/>
              <a:gd name="connsiteX798" fmla="*/ 8835305 w 12192000"/>
              <a:gd name="connsiteY798" fmla="*/ 2451764 h 2930638"/>
              <a:gd name="connsiteX799" fmla="*/ 8777877 w 12192000"/>
              <a:gd name="connsiteY799" fmla="*/ 2410744 h 2930638"/>
              <a:gd name="connsiteX800" fmla="*/ 8777422 w 12192000"/>
              <a:gd name="connsiteY800" fmla="*/ 2424417 h 2930638"/>
              <a:gd name="connsiteX801" fmla="*/ 8645702 w 12192000"/>
              <a:gd name="connsiteY801" fmla="*/ 2464069 h 2930638"/>
              <a:gd name="connsiteX802" fmla="*/ 8605594 w 12192000"/>
              <a:gd name="connsiteY802" fmla="*/ 2497341 h 2930638"/>
              <a:gd name="connsiteX803" fmla="*/ 8637499 w 12192000"/>
              <a:gd name="connsiteY803" fmla="*/ 2532436 h 2930638"/>
              <a:gd name="connsiteX804" fmla="*/ 4584741 w 12192000"/>
              <a:gd name="connsiteY804" fmla="*/ 1170578 h 2930638"/>
              <a:gd name="connsiteX805" fmla="*/ 4517286 w 12192000"/>
              <a:gd name="connsiteY805" fmla="*/ 1263556 h 2930638"/>
              <a:gd name="connsiteX806" fmla="*/ 4636700 w 12192000"/>
              <a:gd name="connsiteY806" fmla="*/ 1263556 h 2930638"/>
              <a:gd name="connsiteX807" fmla="*/ 4636700 w 12192000"/>
              <a:gd name="connsiteY807" fmla="*/ 1237121 h 2930638"/>
              <a:gd name="connsiteX808" fmla="*/ 4730134 w 12192000"/>
              <a:gd name="connsiteY808" fmla="*/ 1186074 h 2930638"/>
              <a:gd name="connsiteX809" fmla="*/ 4725576 w 12192000"/>
              <a:gd name="connsiteY809" fmla="*/ 1170578 h 2930638"/>
              <a:gd name="connsiteX810" fmla="*/ 4584741 w 12192000"/>
              <a:gd name="connsiteY810" fmla="*/ 1170578 h 2930638"/>
              <a:gd name="connsiteX811" fmla="*/ 9610124 w 12192000"/>
              <a:gd name="connsiteY811" fmla="*/ 1794079 h 2930638"/>
              <a:gd name="connsiteX812" fmla="*/ 9639293 w 12192000"/>
              <a:gd name="connsiteY812" fmla="*/ 1744855 h 2930638"/>
              <a:gd name="connsiteX813" fmla="*/ 9706292 w 12192000"/>
              <a:gd name="connsiteY813" fmla="*/ 1684693 h 2930638"/>
              <a:gd name="connsiteX814" fmla="*/ 9796536 w 12192000"/>
              <a:gd name="connsiteY814" fmla="*/ 1598095 h 2930638"/>
              <a:gd name="connsiteX815" fmla="*/ 9772836 w 12192000"/>
              <a:gd name="connsiteY815" fmla="*/ 1605388 h 2930638"/>
              <a:gd name="connsiteX816" fmla="*/ 9688061 w 12192000"/>
              <a:gd name="connsiteY816" fmla="*/ 1657346 h 2930638"/>
              <a:gd name="connsiteX817" fmla="*/ 9610124 w 12192000"/>
              <a:gd name="connsiteY817" fmla="*/ 1794079 h 2930638"/>
              <a:gd name="connsiteX818" fmla="*/ 10451485 w 12192000"/>
              <a:gd name="connsiteY818" fmla="*/ 1741209 h 2930638"/>
              <a:gd name="connsiteX819" fmla="*/ 10447384 w 12192000"/>
              <a:gd name="connsiteY819" fmla="*/ 1753971 h 2930638"/>
              <a:gd name="connsiteX820" fmla="*/ 10505267 w 12192000"/>
              <a:gd name="connsiteY820" fmla="*/ 1780406 h 2930638"/>
              <a:gd name="connsiteX821" fmla="*/ 10500709 w 12192000"/>
              <a:gd name="connsiteY821" fmla="*/ 1820514 h 2930638"/>
              <a:gd name="connsiteX822" fmla="*/ 10575912 w 12192000"/>
              <a:gd name="connsiteY822" fmla="*/ 1730726 h 2930638"/>
              <a:gd name="connsiteX823" fmla="*/ 10617843 w 12192000"/>
              <a:gd name="connsiteY823" fmla="*/ 1716597 h 2930638"/>
              <a:gd name="connsiteX824" fmla="*/ 10613286 w 12192000"/>
              <a:gd name="connsiteY824" fmla="*/ 1698822 h 2930638"/>
              <a:gd name="connsiteX825" fmla="*/ 10451485 w 12192000"/>
              <a:gd name="connsiteY825" fmla="*/ 1741209 h 2930638"/>
              <a:gd name="connsiteX826" fmla="*/ 8295211 w 12192000"/>
              <a:gd name="connsiteY826" fmla="*/ 2545653 h 2930638"/>
              <a:gd name="connsiteX827" fmla="*/ 8419182 w 12192000"/>
              <a:gd name="connsiteY827" fmla="*/ 2562061 h 2930638"/>
              <a:gd name="connsiteX828" fmla="*/ 8453365 w 12192000"/>
              <a:gd name="connsiteY828" fmla="*/ 2508736 h 2930638"/>
              <a:gd name="connsiteX829" fmla="*/ 8295211 w 12192000"/>
              <a:gd name="connsiteY829" fmla="*/ 2545653 h 2930638"/>
              <a:gd name="connsiteX830" fmla="*/ 10752754 w 12192000"/>
              <a:gd name="connsiteY830" fmla="*/ 1452703 h 2930638"/>
              <a:gd name="connsiteX831" fmla="*/ 10735890 w 12192000"/>
              <a:gd name="connsiteY831" fmla="*/ 1446778 h 2930638"/>
              <a:gd name="connsiteX832" fmla="*/ 10699428 w 12192000"/>
              <a:gd name="connsiteY832" fmla="*/ 1542491 h 2930638"/>
              <a:gd name="connsiteX833" fmla="*/ 10707176 w 12192000"/>
              <a:gd name="connsiteY833" fmla="*/ 1557076 h 2930638"/>
              <a:gd name="connsiteX834" fmla="*/ 10891309 w 12192000"/>
              <a:gd name="connsiteY834" fmla="*/ 1478682 h 2930638"/>
              <a:gd name="connsiteX835" fmla="*/ 10881282 w 12192000"/>
              <a:gd name="connsiteY835" fmla="*/ 1443132 h 2930638"/>
              <a:gd name="connsiteX836" fmla="*/ 10752754 w 12192000"/>
              <a:gd name="connsiteY836" fmla="*/ 1507396 h 2930638"/>
              <a:gd name="connsiteX837" fmla="*/ 10752754 w 12192000"/>
              <a:gd name="connsiteY837" fmla="*/ 1452703 h 2930638"/>
              <a:gd name="connsiteX838" fmla="*/ 9240034 w 12192000"/>
              <a:gd name="connsiteY838" fmla="*/ 1243046 h 2930638"/>
              <a:gd name="connsiteX839" fmla="*/ 9240034 w 12192000"/>
              <a:gd name="connsiteY839" fmla="*/ 1228005 h 2930638"/>
              <a:gd name="connsiteX840" fmla="*/ 9177137 w 12192000"/>
              <a:gd name="connsiteY840" fmla="*/ 1222536 h 2930638"/>
              <a:gd name="connsiteX841" fmla="*/ 9034023 w 12192000"/>
              <a:gd name="connsiteY841" fmla="*/ 1216611 h 2930638"/>
              <a:gd name="connsiteX842" fmla="*/ 9015337 w 12192000"/>
              <a:gd name="connsiteY842" fmla="*/ 1265379 h 2930638"/>
              <a:gd name="connsiteX843" fmla="*/ 9063649 w 12192000"/>
              <a:gd name="connsiteY843" fmla="*/ 1260821 h 2930638"/>
              <a:gd name="connsiteX844" fmla="*/ 9102845 w 12192000"/>
              <a:gd name="connsiteY844" fmla="*/ 1326453 h 2930638"/>
              <a:gd name="connsiteX845" fmla="*/ 9240034 w 12192000"/>
              <a:gd name="connsiteY845" fmla="*/ 1243046 h 2930638"/>
              <a:gd name="connsiteX846" fmla="*/ 10455588 w 12192000"/>
              <a:gd name="connsiteY846" fmla="*/ 1416697 h 2930638"/>
              <a:gd name="connsiteX847" fmla="*/ 10367623 w 12192000"/>
              <a:gd name="connsiteY847" fmla="*/ 1444955 h 2930638"/>
              <a:gd name="connsiteX848" fmla="*/ 10316120 w 12192000"/>
              <a:gd name="connsiteY848" fmla="*/ 1504206 h 2930638"/>
              <a:gd name="connsiteX849" fmla="*/ 10284672 w 12192000"/>
              <a:gd name="connsiteY849" fmla="*/ 1514688 h 2930638"/>
              <a:gd name="connsiteX850" fmla="*/ 10303358 w 12192000"/>
              <a:gd name="connsiteY850" fmla="*/ 1540668 h 2930638"/>
              <a:gd name="connsiteX851" fmla="*/ 10363065 w 12192000"/>
              <a:gd name="connsiteY851" fmla="*/ 1517879 h 2930638"/>
              <a:gd name="connsiteX852" fmla="*/ 10455588 w 12192000"/>
              <a:gd name="connsiteY852" fmla="*/ 1416697 h 2930638"/>
              <a:gd name="connsiteX853" fmla="*/ 4803058 w 12192000"/>
              <a:gd name="connsiteY853" fmla="*/ 1191543 h 2930638"/>
              <a:gd name="connsiteX854" fmla="*/ 4752922 w 12192000"/>
              <a:gd name="connsiteY854" fmla="*/ 1286345 h 2930638"/>
              <a:gd name="connsiteX855" fmla="*/ 4819922 w 12192000"/>
              <a:gd name="connsiteY855" fmla="*/ 1279964 h 2930638"/>
              <a:gd name="connsiteX856" fmla="*/ 4803058 w 12192000"/>
              <a:gd name="connsiteY856" fmla="*/ 1191543 h 2930638"/>
              <a:gd name="connsiteX857" fmla="*/ 11624196 w 12192000"/>
              <a:gd name="connsiteY857" fmla="*/ 1028376 h 2930638"/>
              <a:gd name="connsiteX858" fmla="*/ 11706236 w 12192000"/>
              <a:gd name="connsiteY858" fmla="*/ 1015158 h 2930638"/>
              <a:gd name="connsiteX859" fmla="*/ 11737229 w 12192000"/>
              <a:gd name="connsiteY859" fmla="*/ 941778 h 2930638"/>
              <a:gd name="connsiteX860" fmla="*/ 11624196 w 12192000"/>
              <a:gd name="connsiteY860" fmla="*/ 1028376 h 2930638"/>
              <a:gd name="connsiteX861" fmla="*/ 9220436 w 12192000"/>
              <a:gd name="connsiteY861" fmla="*/ 2003280 h 2930638"/>
              <a:gd name="connsiteX862" fmla="*/ 9378590 w 12192000"/>
              <a:gd name="connsiteY862" fmla="*/ 1974110 h 2930638"/>
              <a:gd name="connsiteX863" fmla="*/ 9269204 w 12192000"/>
              <a:gd name="connsiteY863" fmla="*/ 1981403 h 2930638"/>
              <a:gd name="connsiteX864" fmla="*/ 9257354 w 12192000"/>
              <a:gd name="connsiteY864" fmla="*/ 1932179 h 2930638"/>
              <a:gd name="connsiteX865" fmla="*/ 9220436 w 12192000"/>
              <a:gd name="connsiteY865" fmla="*/ 2003280 h 2930638"/>
              <a:gd name="connsiteX866" fmla="*/ 11777338 w 12192000"/>
              <a:gd name="connsiteY866" fmla="*/ 805501 h 2930638"/>
              <a:gd name="connsiteX867" fmla="*/ 11802860 w 12192000"/>
              <a:gd name="connsiteY867" fmla="*/ 752176 h 2930638"/>
              <a:gd name="connsiteX868" fmla="*/ 11838867 w 12192000"/>
              <a:gd name="connsiteY868" fmla="*/ 708421 h 2930638"/>
              <a:gd name="connsiteX869" fmla="*/ 11831119 w 12192000"/>
              <a:gd name="connsiteY869" fmla="*/ 698850 h 2930638"/>
              <a:gd name="connsiteX870" fmla="*/ 11710339 w 12192000"/>
              <a:gd name="connsiteY870" fmla="*/ 756277 h 2930638"/>
              <a:gd name="connsiteX871" fmla="*/ 11777338 w 12192000"/>
              <a:gd name="connsiteY871" fmla="*/ 805501 h 2930638"/>
              <a:gd name="connsiteX872" fmla="*/ 9401379 w 12192000"/>
              <a:gd name="connsiteY872" fmla="*/ 1815500 h 2930638"/>
              <a:gd name="connsiteX873" fmla="*/ 9358536 w 12192000"/>
              <a:gd name="connsiteY873" fmla="*/ 1796358 h 2930638"/>
              <a:gd name="connsiteX874" fmla="*/ 9299740 w 12192000"/>
              <a:gd name="connsiteY874" fmla="*/ 1854241 h 2930638"/>
              <a:gd name="connsiteX875" fmla="*/ 9310679 w 12192000"/>
              <a:gd name="connsiteY875" fmla="*/ 1877942 h 2930638"/>
              <a:gd name="connsiteX876" fmla="*/ 9339393 w 12192000"/>
              <a:gd name="connsiteY876" fmla="*/ 1869282 h 2930638"/>
              <a:gd name="connsiteX877" fmla="*/ 9401379 w 12192000"/>
              <a:gd name="connsiteY877" fmla="*/ 1815500 h 2930638"/>
              <a:gd name="connsiteX878" fmla="*/ 8228668 w 12192000"/>
              <a:gd name="connsiteY878" fmla="*/ 1190176 h 2930638"/>
              <a:gd name="connsiteX879" fmla="*/ 8191750 w 12192000"/>
              <a:gd name="connsiteY879" fmla="*/ 1306399 h 2930638"/>
              <a:gd name="connsiteX880" fmla="*/ 8276980 w 12192000"/>
              <a:gd name="connsiteY880" fmla="*/ 1258998 h 2930638"/>
              <a:gd name="connsiteX881" fmla="*/ 8228668 w 12192000"/>
              <a:gd name="connsiteY881" fmla="*/ 1190176 h 2930638"/>
              <a:gd name="connsiteX882" fmla="*/ 6214595 w 12192000"/>
              <a:gd name="connsiteY882" fmla="*/ 1434016 h 2930638"/>
              <a:gd name="connsiteX883" fmla="*/ 6267921 w 12192000"/>
              <a:gd name="connsiteY883" fmla="*/ 1375677 h 2930638"/>
              <a:gd name="connsiteX884" fmla="*/ 6214595 w 12192000"/>
              <a:gd name="connsiteY884" fmla="*/ 1335113 h 2930638"/>
              <a:gd name="connsiteX885" fmla="*/ 6214595 w 12192000"/>
              <a:gd name="connsiteY885" fmla="*/ 1434016 h 2930638"/>
              <a:gd name="connsiteX886" fmla="*/ 7184030 w 12192000"/>
              <a:gd name="connsiteY886" fmla="*/ 1269481 h 2930638"/>
              <a:gd name="connsiteX887" fmla="*/ 7263791 w 12192000"/>
              <a:gd name="connsiteY887" fmla="*/ 1304120 h 2930638"/>
              <a:gd name="connsiteX888" fmla="*/ 7306634 w 12192000"/>
              <a:gd name="connsiteY888" fmla="*/ 1269481 h 2930638"/>
              <a:gd name="connsiteX889" fmla="*/ 7184030 w 12192000"/>
              <a:gd name="connsiteY889" fmla="*/ 1269481 h 2930638"/>
              <a:gd name="connsiteX890" fmla="*/ 11200781 w 12192000"/>
              <a:gd name="connsiteY890" fmla="*/ 1547504 h 2930638"/>
              <a:gd name="connsiteX891" fmla="*/ 11120109 w 12192000"/>
              <a:gd name="connsiteY891" fmla="*/ 1612224 h 2930638"/>
              <a:gd name="connsiteX892" fmla="*/ 11200781 w 12192000"/>
              <a:gd name="connsiteY892" fmla="*/ 1547504 h 2930638"/>
              <a:gd name="connsiteX893" fmla="*/ 9918684 w 12192000"/>
              <a:gd name="connsiteY893" fmla="*/ 1602197 h 2930638"/>
              <a:gd name="connsiteX894" fmla="*/ 9844392 w 12192000"/>
              <a:gd name="connsiteY894" fmla="*/ 1621796 h 2930638"/>
              <a:gd name="connsiteX895" fmla="*/ 9842570 w 12192000"/>
              <a:gd name="connsiteY895" fmla="*/ 1638659 h 2930638"/>
              <a:gd name="connsiteX896" fmla="*/ 9913215 w 12192000"/>
              <a:gd name="connsiteY896" fmla="*/ 1669652 h 2930638"/>
              <a:gd name="connsiteX897" fmla="*/ 9918684 w 12192000"/>
              <a:gd name="connsiteY897" fmla="*/ 1602197 h 2930638"/>
              <a:gd name="connsiteX898" fmla="*/ 6420150 w 12192000"/>
              <a:gd name="connsiteY898" fmla="*/ 1377500 h 2930638"/>
              <a:gd name="connsiteX899" fmla="*/ 6410123 w 12192000"/>
              <a:gd name="connsiteY899" fmla="*/ 1357446 h 2930638"/>
              <a:gd name="connsiteX900" fmla="*/ 6335832 w 12192000"/>
              <a:gd name="connsiteY900" fmla="*/ 1390262 h 2930638"/>
              <a:gd name="connsiteX901" fmla="*/ 6329906 w 12192000"/>
              <a:gd name="connsiteY901" fmla="*/ 1409860 h 2930638"/>
              <a:gd name="connsiteX902" fmla="*/ 6357253 w 12192000"/>
              <a:gd name="connsiteY902" fmla="*/ 1422166 h 2930638"/>
              <a:gd name="connsiteX903" fmla="*/ 6420150 w 12192000"/>
              <a:gd name="connsiteY903" fmla="*/ 1377500 h 2930638"/>
              <a:gd name="connsiteX904" fmla="*/ 9580042 w 12192000"/>
              <a:gd name="connsiteY904" fmla="*/ 2186958 h 2930638"/>
              <a:gd name="connsiteX905" fmla="*/ 9602376 w 12192000"/>
              <a:gd name="connsiteY905" fmla="*/ 2270365 h 2930638"/>
              <a:gd name="connsiteX906" fmla="*/ 9611947 w 12192000"/>
              <a:gd name="connsiteY906" fmla="*/ 2275834 h 2930638"/>
              <a:gd name="connsiteX907" fmla="*/ 9641117 w 12192000"/>
              <a:gd name="connsiteY907" fmla="*/ 2196529 h 2930638"/>
              <a:gd name="connsiteX908" fmla="*/ 9580042 w 12192000"/>
              <a:gd name="connsiteY908" fmla="*/ 2186958 h 2930638"/>
              <a:gd name="connsiteX909" fmla="*/ 5283445 w 12192000"/>
              <a:gd name="connsiteY909" fmla="*/ 1259454 h 2930638"/>
              <a:gd name="connsiteX910" fmla="*/ 5273418 w 12192000"/>
              <a:gd name="connsiteY910" fmla="*/ 1256264 h 2930638"/>
              <a:gd name="connsiteX911" fmla="*/ 5228752 w 12192000"/>
              <a:gd name="connsiteY911" fmla="*/ 1311868 h 2930638"/>
              <a:gd name="connsiteX912" fmla="*/ 5225562 w 12192000"/>
              <a:gd name="connsiteY912" fmla="*/ 1340582 h 2930638"/>
              <a:gd name="connsiteX913" fmla="*/ 5257922 w 12192000"/>
              <a:gd name="connsiteY913" fmla="*/ 1336024 h 2930638"/>
              <a:gd name="connsiteX914" fmla="*/ 5283445 w 12192000"/>
              <a:gd name="connsiteY914" fmla="*/ 1259454 h 2930638"/>
              <a:gd name="connsiteX915" fmla="*/ 11777793 w 12192000"/>
              <a:gd name="connsiteY915" fmla="*/ 1429003 h 2930638"/>
              <a:gd name="connsiteX916" fmla="*/ 11780528 w 12192000"/>
              <a:gd name="connsiteY916" fmla="*/ 1438574 h 2930638"/>
              <a:gd name="connsiteX917" fmla="*/ 11843880 w 12192000"/>
              <a:gd name="connsiteY917" fmla="*/ 1436751 h 2930638"/>
              <a:gd name="connsiteX918" fmla="*/ 11861656 w 12192000"/>
              <a:gd name="connsiteY918" fmla="*/ 1400744 h 2930638"/>
              <a:gd name="connsiteX919" fmla="*/ 11829295 w 12192000"/>
              <a:gd name="connsiteY919" fmla="*/ 1395731 h 2930638"/>
              <a:gd name="connsiteX920" fmla="*/ 11777793 w 12192000"/>
              <a:gd name="connsiteY920" fmla="*/ 1429003 h 2930638"/>
              <a:gd name="connsiteX921" fmla="*/ 10460146 w 12192000"/>
              <a:gd name="connsiteY921" fmla="*/ 1994165 h 2930638"/>
              <a:gd name="connsiteX922" fmla="*/ 10384943 w 12192000"/>
              <a:gd name="connsiteY922" fmla="*/ 1954512 h 2930638"/>
              <a:gd name="connsiteX923" fmla="*/ 10380840 w 12192000"/>
              <a:gd name="connsiteY923" fmla="*/ 1971832 h 2930638"/>
              <a:gd name="connsiteX924" fmla="*/ 10460146 w 12192000"/>
              <a:gd name="connsiteY924" fmla="*/ 1994165 h 2930638"/>
              <a:gd name="connsiteX925" fmla="*/ 4079742 w 12192000"/>
              <a:gd name="connsiteY925" fmla="*/ 1110871 h 2930638"/>
              <a:gd name="connsiteX926" fmla="*/ 4077007 w 12192000"/>
              <a:gd name="connsiteY926" fmla="*/ 1119075 h 2930638"/>
              <a:gd name="connsiteX927" fmla="*/ 4079742 w 12192000"/>
              <a:gd name="connsiteY927" fmla="*/ 1121810 h 2930638"/>
              <a:gd name="connsiteX928" fmla="*/ 4165427 w 12192000"/>
              <a:gd name="connsiteY928" fmla="*/ 1148700 h 2930638"/>
              <a:gd name="connsiteX929" fmla="*/ 4165427 w 12192000"/>
              <a:gd name="connsiteY929" fmla="*/ 1110871 h 2930638"/>
              <a:gd name="connsiteX930" fmla="*/ 4079742 w 12192000"/>
              <a:gd name="connsiteY930" fmla="*/ 1110871 h 2930638"/>
              <a:gd name="connsiteX931" fmla="*/ 4040089 w 12192000"/>
              <a:gd name="connsiteY931" fmla="*/ 1097654 h 2930638"/>
              <a:gd name="connsiteX932" fmla="*/ 4028695 w 12192000"/>
              <a:gd name="connsiteY932" fmla="*/ 1085803 h 2930638"/>
              <a:gd name="connsiteX933" fmla="*/ 3978103 w 12192000"/>
              <a:gd name="connsiteY933" fmla="*/ 1114061 h 2930638"/>
              <a:gd name="connsiteX934" fmla="*/ 4005450 w 12192000"/>
              <a:gd name="connsiteY934" fmla="*/ 1149156 h 2930638"/>
              <a:gd name="connsiteX935" fmla="*/ 4040089 w 12192000"/>
              <a:gd name="connsiteY935" fmla="*/ 1097654 h 2930638"/>
              <a:gd name="connsiteX936" fmla="*/ 11011634 w 12192000"/>
              <a:gd name="connsiteY936" fmla="*/ 991914 h 2930638"/>
              <a:gd name="connsiteX937" fmla="*/ 10933696 w 12192000"/>
              <a:gd name="connsiteY937" fmla="*/ 1021995 h 2930638"/>
              <a:gd name="connsiteX938" fmla="*/ 11011634 w 12192000"/>
              <a:gd name="connsiteY938" fmla="*/ 991914 h 2930638"/>
              <a:gd name="connsiteX939" fmla="*/ 8532670 w 12192000"/>
              <a:gd name="connsiteY939" fmla="*/ 1239856 h 2930638"/>
              <a:gd name="connsiteX940" fmla="*/ 8611975 w 12192000"/>
              <a:gd name="connsiteY940" fmla="*/ 1208863 h 2930638"/>
              <a:gd name="connsiteX941" fmla="*/ 8532670 w 12192000"/>
              <a:gd name="connsiteY941" fmla="*/ 1239856 h 2930638"/>
              <a:gd name="connsiteX942" fmla="*/ 9513500 w 12192000"/>
              <a:gd name="connsiteY942" fmla="*/ 1709760 h 2930638"/>
              <a:gd name="connsiteX943" fmla="*/ 9504384 w 12192000"/>
              <a:gd name="connsiteY943" fmla="*/ 1688339 h 2930638"/>
              <a:gd name="connsiteX944" fmla="*/ 9447412 w 12192000"/>
              <a:gd name="connsiteY944" fmla="*/ 1710672 h 2930638"/>
              <a:gd name="connsiteX945" fmla="*/ 9459718 w 12192000"/>
              <a:gd name="connsiteY945" fmla="*/ 1739386 h 2930638"/>
              <a:gd name="connsiteX946" fmla="*/ 9513500 w 12192000"/>
              <a:gd name="connsiteY946" fmla="*/ 1709760 h 2930638"/>
              <a:gd name="connsiteX947" fmla="*/ 10749107 w 12192000"/>
              <a:gd name="connsiteY947" fmla="*/ 1781317 h 2930638"/>
              <a:gd name="connsiteX948" fmla="*/ 10673904 w 12192000"/>
              <a:gd name="connsiteY948" fmla="*/ 1794535 h 2930638"/>
              <a:gd name="connsiteX949" fmla="*/ 10749107 w 12192000"/>
              <a:gd name="connsiteY949" fmla="*/ 1781317 h 2930638"/>
              <a:gd name="connsiteX950" fmla="*/ 9358080 w 12192000"/>
              <a:gd name="connsiteY950" fmla="*/ 1229373 h 2930638"/>
              <a:gd name="connsiteX951" fmla="*/ 9355801 w 12192000"/>
              <a:gd name="connsiteY951" fmla="*/ 1207951 h 2930638"/>
              <a:gd name="connsiteX952" fmla="*/ 9266925 w 12192000"/>
              <a:gd name="connsiteY952" fmla="*/ 1218890 h 2930638"/>
              <a:gd name="connsiteX953" fmla="*/ 9268292 w 12192000"/>
              <a:gd name="connsiteY953" fmla="*/ 1229373 h 2930638"/>
              <a:gd name="connsiteX954" fmla="*/ 9358080 w 12192000"/>
              <a:gd name="connsiteY954" fmla="*/ 1229373 h 293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Lst>
            <a:rect l="l" t="t" r="r" b="b"/>
            <a:pathLst>
              <a:path w="12192000" h="2930638">
                <a:moveTo>
                  <a:pt x="9336659" y="2506912"/>
                </a:moveTo>
                <a:cubicBezTo>
                  <a:pt x="9329822" y="2523776"/>
                  <a:pt x="9322985" y="2541096"/>
                  <a:pt x="9316149" y="2557959"/>
                </a:cubicBezTo>
                <a:cubicBezTo>
                  <a:pt x="9303387" y="2549755"/>
                  <a:pt x="9290625" y="2541096"/>
                  <a:pt x="9270571" y="2527878"/>
                </a:cubicBezTo>
                <a:cubicBezTo>
                  <a:pt x="9234109" y="2608095"/>
                  <a:pt x="9156627" y="2581660"/>
                  <a:pt x="9090995" y="2598979"/>
                </a:cubicBezTo>
                <a:cubicBezTo>
                  <a:pt x="9042227" y="2611741"/>
                  <a:pt x="8998017" y="2593965"/>
                  <a:pt x="8952439" y="2605360"/>
                </a:cubicBezTo>
                <a:cubicBezTo>
                  <a:pt x="8946514" y="2606727"/>
                  <a:pt x="8929195" y="2591231"/>
                  <a:pt x="8928739" y="2582571"/>
                </a:cubicBezTo>
                <a:cubicBezTo>
                  <a:pt x="8927827" y="2563884"/>
                  <a:pt x="8931474" y="2544286"/>
                  <a:pt x="8938311" y="2526511"/>
                </a:cubicBezTo>
                <a:cubicBezTo>
                  <a:pt x="8946970" y="2503722"/>
                  <a:pt x="8956086" y="2481845"/>
                  <a:pt x="8991636" y="2495518"/>
                </a:cubicBezTo>
                <a:cubicBezTo>
                  <a:pt x="9012602" y="2503266"/>
                  <a:pt x="9040404" y="2500987"/>
                  <a:pt x="9063193" y="2495518"/>
                </a:cubicBezTo>
                <a:cubicBezTo>
                  <a:pt x="9100567" y="2486402"/>
                  <a:pt x="9102390" y="2457689"/>
                  <a:pt x="9091451" y="2420771"/>
                </a:cubicBezTo>
                <a:cubicBezTo>
                  <a:pt x="9077778" y="2422138"/>
                  <a:pt x="9064105" y="2424417"/>
                  <a:pt x="9050431" y="2423961"/>
                </a:cubicBezTo>
                <a:cubicBezTo>
                  <a:pt x="9035847" y="2423505"/>
                  <a:pt x="9021717" y="2420315"/>
                  <a:pt x="9007133" y="2418492"/>
                </a:cubicBezTo>
                <a:cubicBezTo>
                  <a:pt x="9013514" y="2403907"/>
                  <a:pt x="9019438" y="2388866"/>
                  <a:pt x="9026275" y="2374282"/>
                </a:cubicBezTo>
                <a:cubicBezTo>
                  <a:pt x="9029010" y="2368812"/>
                  <a:pt x="9034023" y="2364710"/>
                  <a:pt x="9039493" y="2357874"/>
                </a:cubicBezTo>
                <a:cubicBezTo>
                  <a:pt x="8977963" y="2333262"/>
                  <a:pt x="8958820" y="2401172"/>
                  <a:pt x="8913699" y="2413023"/>
                </a:cubicBezTo>
                <a:cubicBezTo>
                  <a:pt x="8929651" y="2415302"/>
                  <a:pt x="8945603" y="2417580"/>
                  <a:pt x="8966113" y="2420315"/>
                </a:cubicBezTo>
                <a:cubicBezTo>
                  <a:pt x="8943780" y="2468171"/>
                  <a:pt x="8843965" y="2438090"/>
                  <a:pt x="8865386" y="2503722"/>
                </a:cubicBezTo>
                <a:cubicBezTo>
                  <a:pt x="8842142" y="2530613"/>
                  <a:pt x="8824822" y="2545653"/>
                  <a:pt x="8813884" y="2564796"/>
                </a:cubicBezTo>
                <a:cubicBezTo>
                  <a:pt x="8777877" y="2628149"/>
                  <a:pt x="8756456" y="2659597"/>
                  <a:pt x="8683076" y="2640911"/>
                </a:cubicBezTo>
                <a:cubicBezTo>
                  <a:pt x="8592377" y="2617666"/>
                  <a:pt x="8591465" y="2621312"/>
                  <a:pt x="8531758" y="2653216"/>
                </a:cubicBezTo>
                <a:cubicBezTo>
                  <a:pt x="8525834" y="2643645"/>
                  <a:pt x="8519908" y="2634074"/>
                  <a:pt x="8509426" y="2616754"/>
                </a:cubicBezTo>
                <a:cubicBezTo>
                  <a:pt x="8506235" y="2638176"/>
                  <a:pt x="8504412" y="2651393"/>
                  <a:pt x="8504412" y="2650026"/>
                </a:cubicBezTo>
                <a:cubicBezTo>
                  <a:pt x="8448807" y="2665978"/>
                  <a:pt x="8400495" y="2681019"/>
                  <a:pt x="8351727" y="2692413"/>
                </a:cubicBezTo>
                <a:cubicBezTo>
                  <a:pt x="8331673" y="2696971"/>
                  <a:pt x="8307517" y="2699705"/>
                  <a:pt x="8288830" y="2693325"/>
                </a:cubicBezTo>
                <a:cubicBezTo>
                  <a:pt x="8221831" y="2670080"/>
                  <a:pt x="8160301" y="2698794"/>
                  <a:pt x="8097405" y="2710188"/>
                </a:cubicBezTo>
                <a:cubicBezTo>
                  <a:pt x="8043167" y="2719760"/>
                  <a:pt x="7997590" y="2744827"/>
                  <a:pt x="7956570" y="2784024"/>
                </a:cubicBezTo>
                <a:cubicBezTo>
                  <a:pt x="7926944" y="2811826"/>
                  <a:pt x="7886836" y="2828234"/>
                  <a:pt x="7850830" y="2848744"/>
                </a:cubicBezTo>
                <a:cubicBezTo>
                  <a:pt x="7844449" y="2852390"/>
                  <a:pt x="7834878" y="2853302"/>
                  <a:pt x="7827129" y="2851935"/>
                </a:cubicBezTo>
                <a:cubicBezTo>
                  <a:pt x="7789756" y="2846465"/>
                  <a:pt x="7752838" y="2839629"/>
                  <a:pt x="7712730" y="2832792"/>
                </a:cubicBezTo>
                <a:cubicBezTo>
                  <a:pt x="7714097" y="2770807"/>
                  <a:pt x="7788844" y="2788582"/>
                  <a:pt x="7818470" y="2746195"/>
                </a:cubicBezTo>
                <a:cubicBezTo>
                  <a:pt x="7803885" y="2745283"/>
                  <a:pt x="7794769" y="2743916"/>
                  <a:pt x="7786110" y="2743916"/>
                </a:cubicBezTo>
                <a:cubicBezTo>
                  <a:pt x="7756940" y="2743916"/>
                  <a:pt x="7727771" y="2744371"/>
                  <a:pt x="7698601" y="2744827"/>
                </a:cubicBezTo>
                <a:cubicBezTo>
                  <a:pt x="7634337" y="2746195"/>
                  <a:pt x="7573263" y="2750297"/>
                  <a:pt x="7529964" y="2811370"/>
                </a:cubicBezTo>
                <a:cubicBezTo>
                  <a:pt x="7518569" y="2827323"/>
                  <a:pt x="7482563" y="2826411"/>
                  <a:pt x="7457495" y="2830513"/>
                </a:cubicBezTo>
                <a:cubicBezTo>
                  <a:pt x="7441088" y="2833248"/>
                  <a:pt x="7424224" y="2833248"/>
                  <a:pt x="7407816" y="2831880"/>
                </a:cubicBezTo>
                <a:cubicBezTo>
                  <a:pt x="7356769" y="2827779"/>
                  <a:pt x="7305722" y="2821853"/>
                  <a:pt x="7253308" y="2807724"/>
                </a:cubicBezTo>
                <a:cubicBezTo>
                  <a:pt x="7294784" y="2777643"/>
                  <a:pt x="7374088" y="2818663"/>
                  <a:pt x="7379558" y="2724317"/>
                </a:cubicBezTo>
                <a:cubicBezTo>
                  <a:pt x="7337171" y="2732521"/>
                  <a:pt x="7299797" y="2739358"/>
                  <a:pt x="7258777" y="2747106"/>
                </a:cubicBezTo>
                <a:cubicBezTo>
                  <a:pt x="7116575" y="2722039"/>
                  <a:pt x="6966625" y="2718392"/>
                  <a:pt x="6806192" y="2732521"/>
                </a:cubicBezTo>
                <a:cubicBezTo>
                  <a:pt x="6818954" y="2743460"/>
                  <a:pt x="6829893" y="2759412"/>
                  <a:pt x="6844477" y="2764881"/>
                </a:cubicBezTo>
                <a:cubicBezTo>
                  <a:pt x="6858606" y="2770351"/>
                  <a:pt x="6879116" y="2770351"/>
                  <a:pt x="6892789" y="2763970"/>
                </a:cubicBezTo>
                <a:cubicBezTo>
                  <a:pt x="6942925" y="2741181"/>
                  <a:pt x="6991693" y="2767616"/>
                  <a:pt x="7040461" y="2763514"/>
                </a:cubicBezTo>
                <a:cubicBezTo>
                  <a:pt x="7061882" y="2761691"/>
                  <a:pt x="7083304" y="2753943"/>
                  <a:pt x="7104725" y="2754399"/>
                </a:cubicBezTo>
                <a:cubicBezTo>
                  <a:pt x="7119310" y="2754399"/>
                  <a:pt x="7133895" y="2763514"/>
                  <a:pt x="7148479" y="2768528"/>
                </a:cubicBezTo>
                <a:cubicBezTo>
                  <a:pt x="7141643" y="2782657"/>
                  <a:pt x="7137085" y="2807269"/>
                  <a:pt x="7127514" y="2809548"/>
                </a:cubicBezTo>
                <a:cubicBezTo>
                  <a:pt x="7083759" y="2820942"/>
                  <a:pt x="7037270" y="2836894"/>
                  <a:pt x="6994427" y="2830969"/>
                </a:cubicBezTo>
                <a:cubicBezTo>
                  <a:pt x="6937911" y="2822765"/>
                  <a:pt x="6871824" y="2831425"/>
                  <a:pt x="6828525" y="2772174"/>
                </a:cubicBezTo>
                <a:cubicBezTo>
                  <a:pt x="6820777" y="2786303"/>
                  <a:pt x="6817586" y="2802255"/>
                  <a:pt x="6808471" y="2806813"/>
                </a:cubicBezTo>
                <a:cubicBezTo>
                  <a:pt x="6789328" y="2815928"/>
                  <a:pt x="6766540" y="2825044"/>
                  <a:pt x="6746030" y="2823221"/>
                </a:cubicBezTo>
                <a:cubicBezTo>
                  <a:pt x="6726431" y="2821398"/>
                  <a:pt x="6718227" y="2804534"/>
                  <a:pt x="6720506" y="2779466"/>
                </a:cubicBezTo>
                <a:cubicBezTo>
                  <a:pt x="6723241" y="2748018"/>
                  <a:pt x="6714125" y="2715658"/>
                  <a:pt x="6709112" y="2676461"/>
                </a:cubicBezTo>
                <a:cubicBezTo>
                  <a:pt x="6660344" y="2745283"/>
                  <a:pt x="6599270" y="2697882"/>
                  <a:pt x="6545944" y="2705175"/>
                </a:cubicBezTo>
                <a:cubicBezTo>
                  <a:pt x="6529992" y="2707454"/>
                  <a:pt x="6514495" y="2709277"/>
                  <a:pt x="6498999" y="2719760"/>
                </a:cubicBezTo>
                <a:cubicBezTo>
                  <a:pt x="6560529" y="2710644"/>
                  <a:pt x="6608841" y="2734800"/>
                  <a:pt x="6653507" y="2767616"/>
                </a:cubicBezTo>
                <a:cubicBezTo>
                  <a:pt x="6615678" y="2799976"/>
                  <a:pt x="6579672" y="2830057"/>
                  <a:pt x="6550957" y="2854669"/>
                </a:cubicBezTo>
                <a:cubicBezTo>
                  <a:pt x="6561896" y="2881104"/>
                  <a:pt x="6575569" y="2902070"/>
                  <a:pt x="6571467" y="2906172"/>
                </a:cubicBezTo>
                <a:cubicBezTo>
                  <a:pt x="6560529" y="2918022"/>
                  <a:pt x="6542298" y="2928505"/>
                  <a:pt x="6526345" y="2928961"/>
                </a:cubicBezTo>
                <a:cubicBezTo>
                  <a:pt x="6513584" y="2929417"/>
                  <a:pt x="6499911" y="2914376"/>
                  <a:pt x="6482135" y="2903437"/>
                </a:cubicBezTo>
                <a:cubicBezTo>
                  <a:pt x="6442483" y="2949926"/>
                  <a:pt x="6385511" y="2937620"/>
                  <a:pt x="6328995" y="2915287"/>
                </a:cubicBezTo>
                <a:cubicBezTo>
                  <a:pt x="6318968" y="2911186"/>
                  <a:pt x="6314866" y="2892043"/>
                  <a:pt x="6303015" y="2871533"/>
                </a:cubicBezTo>
                <a:cubicBezTo>
                  <a:pt x="6267010" y="2876546"/>
                  <a:pt x="6225533" y="2956307"/>
                  <a:pt x="6172664" y="2880193"/>
                </a:cubicBezTo>
                <a:cubicBezTo>
                  <a:pt x="6125263" y="2946280"/>
                  <a:pt x="6058264" y="2914832"/>
                  <a:pt x="5999469" y="2913464"/>
                </a:cubicBezTo>
                <a:cubicBezTo>
                  <a:pt x="5945688" y="2912553"/>
                  <a:pt x="5894185" y="2898424"/>
                  <a:pt x="5836757" y="2906628"/>
                </a:cubicBezTo>
                <a:cubicBezTo>
                  <a:pt x="5772493" y="2915743"/>
                  <a:pt x="5704127" y="2896145"/>
                  <a:pt x="5638039" y="2885206"/>
                </a:cubicBezTo>
                <a:cubicBezTo>
                  <a:pt x="5627556" y="2883383"/>
                  <a:pt x="5619808" y="2862873"/>
                  <a:pt x="5610693" y="2851023"/>
                </a:cubicBezTo>
                <a:cubicBezTo>
                  <a:pt x="5624821" y="2847833"/>
                  <a:pt x="5638950" y="2841908"/>
                  <a:pt x="5653079" y="2841908"/>
                </a:cubicBezTo>
                <a:cubicBezTo>
                  <a:pt x="5683617" y="2842363"/>
                  <a:pt x="5714609" y="2847833"/>
                  <a:pt x="5745146" y="2846465"/>
                </a:cubicBezTo>
                <a:cubicBezTo>
                  <a:pt x="5756085" y="2846010"/>
                  <a:pt x="5766112" y="2831425"/>
                  <a:pt x="5785254" y="2816384"/>
                </a:cubicBezTo>
                <a:cubicBezTo>
                  <a:pt x="5691365" y="2804534"/>
                  <a:pt x="5611604" y="2794507"/>
                  <a:pt x="5540503" y="2785847"/>
                </a:cubicBezTo>
                <a:cubicBezTo>
                  <a:pt x="5537768" y="2813194"/>
                  <a:pt x="5535033" y="2839629"/>
                  <a:pt x="5531843" y="2872445"/>
                </a:cubicBezTo>
                <a:cubicBezTo>
                  <a:pt x="5495381" y="2865608"/>
                  <a:pt x="5463021" y="2857860"/>
                  <a:pt x="5430205" y="2854214"/>
                </a:cubicBezTo>
                <a:cubicBezTo>
                  <a:pt x="5388274" y="2849200"/>
                  <a:pt x="5342241" y="2857860"/>
                  <a:pt x="5305323" y="2842363"/>
                </a:cubicBezTo>
                <a:cubicBezTo>
                  <a:pt x="5252452" y="2819574"/>
                  <a:pt x="5206875" y="2816840"/>
                  <a:pt x="5153549" y="2835983"/>
                </a:cubicBezTo>
                <a:cubicBezTo>
                  <a:pt x="5135774" y="2842363"/>
                  <a:pt x="5108883" y="2823221"/>
                  <a:pt x="5086094" y="2816840"/>
                </a:cubicBezTo>
                <a:cubicBezTo>
                  <a:pt x="5076979" y="2814105"/>
                  <a:pt x="5066952" y="2814105"/>
                  <a:pt x="5057381" y="2813194"/>
                </a:cubicBezTo>
                <a:cubicBezTo>
                  <a:pt x="5033680" y="2811370"/>
                  <a:pt x="5009980" y="2810003"/>
                  <a:pt x="4986280" y="2803167"/>
                </a:cubicBezTo>
                <a:cubicBezTo>
                  <a:pt x="4915635" y="2818663"/>
                  <a:pt x="4844989" y="2826867"/>
                  <a:pt x="4774344" y="2795874"/>
                </a:cubicBezTo>
                <a:cubicBezTo>
                  <a:pt x="4722841" y="2773086"/>
                  <a:pt x="4671795" y="2749841"/>
                  <a:pt x="4619836" y="2729331"/>
                </a:cubicBezTo>
                <a:cubicBezTo>
                  <a:pt x="4605707" y="2723861"/>
                  <a:pt x="4587932" y="2724317"/>
                  <a:pt x="4571980" y="2725685"/>
                </a:cubicBezTo>
                <a:cubicBezTo>
                  <a:pt x="4489940" y="2733889"/>
                  <a:pt x="4409723" y="2742093"/>
                  <a:pt x="4327684" y="2714290"/>
                </a:cubicBezTo>
                <a:cubicBezTo>
                  <a:pt x="4285297" y="2700161"/>
                  <a:pt x="4235161" y="2709733"/>
                  <a:pt x="4188216" y="2707454"/>
                </a:cubicBezTo>
                <a:cubicBezTo>
                  <a:pt x="4165883" y="2706542"/>
                  <a:pt x="4143550" y="2705175"/>
                  <a:pt x="4121673" y="2701529"/>
                </a:cubicBezTo>
                <a:cubicBezTo>
                  <a:pt x="4079286" y="2694236"/>
                  <a:pt x="4037354" y="2679196"/>
                  <a:pt x="3994967" y="2677828"/>
                </a:cubicBezTo>
                <a:cubicBezTo>
                  <a:pt x="3946199" y="2676005"/>
                  <a:pt x="3896975" y="2686944"/>
                  <a:pt x="3848207" y="2689223"/>
                </a:cubicBezTo>
                <a:cubicBezTo>
                  <a:pt x="3829521" y="2690134"/>
                  <a:pt x="3810378" y="2683298"/>
                  <a:pt x="3791691" y="2678284"/>
                </a:cubicBezTo>
                <a:cubicBezTo>
                  <a:pt x="3753406" y="2668257"/>
                  <a:pt x="3717400" y="2642733"/>
                  <a:pt x="3675469" y="2664155"/>
                </a:cubicBezTo>
                <a:cubicBezTo>
                  <a:pt x="3670455" y="2666890"/>
                  <a:pt x="3660428" y="2666434"/>
                  <a:pt x="3656326" y="2663243"/>
                </a:cubicBezTo>
                <a:cubicBezTo>
                  <a:pt x="3600266" y="2615843"/>
                  <a:pt x="3537369" y="2660509"/>
                  <a:pt x="3479941" y="2648203"/>
                </a:cubicBezTo>
                <a:cubicBezTo>
                  <a:pt x="3422969" y="2635897"/>
                  <a:pt x="3386051" y="2674638"/>
                  <a:pt x="3339562" y="2684665"/>
                </a:cubicBezTo>
                <a:cubicBezTo>
                  <a:pt x="3268005" y="2700617"/>
                  <a:pt x="3192802" y="2708365"/>
                  <a:pt x="3119422" y="2705630"/>
                </a:cubicBezTo>
                <a:cubicBezTo>
                  <a:pt x="3016417" y="2702440"/>
                  <a:pt x="2914323" y="2681474"/>
                  <a:pt x="2811318" y="2677828"/>
                </a:cubicBezTo>
                <a:cubicBezTo>
                  <a:pt x="2760271" y="2676005"/>
                  <a:pt x="2709224" y="2699705"/>
                  <a:pt x="2657266" y="2706542"/>
                </a:cubicBezTo>
                <a:cubicBezTo>
                  <a:pt x="2624906" y="2710644"/>
                  <a:pt x="2590722" y="2704719"/>
                  <a:pt x="2557451" y="2703352"/>
                </a:cubicBezTo>
                <a:cubicBezTo>
                  <a:pt x="2515519" y="2701529"/>
                  <a:pt x="2473588" y="2700161"/>
                  <a:pt x="2431201" y="2698794"/>
                </a:cubicBezTo>
                <a:cubicBezTo>
                  <a:pt x="2429378" y="2698794"/>
                  <a:pt x="2427555" y="2700161"/>
                  <a:pt x="2426643" y="2699705"/>
                </a:cubicBezTo>
                <a:cubicBezTo>
                  <a:pt x="2352352" y="2659597"/>
                  <a:pt x="2258462" y="2709277"/>
                  <a:pt x="2188272" y="2648658"/>
                </a:cubicBezTo>
                <a:cubicBezTo>
                  <a:pt x="2184170" y="2645012"/>
                  <a:pt x="2175511" y="2645012"/>
                  <a:pt x="2169130" y="2645924"/>
                </a:cubicBezTo>
                <a:cubicBezTo>
                  <a:pt x="2089369" y="2659142"/>
                  <a:pt x="2022370" y="2628149"/>
                  <a:pt x="1958561" y="2585306"/>
                </a:cubicBezTo>
                <a:cubicBezTo>
                  <a:pt x="1954459" y="2582571"/>
                  <a:pt x="1949446" y="2576190"/>
                  <a:pt x="1947167" y="2577102"/>
                </a:cubicBezTo>
                <a:cubicBezTo>
                  <a:pt x="1846896" y="2614931"/>
                  <a:pt x="1804509" y="2491416"/>
                  <a:pt x="1716544" y="2494606"/>
                </a:cubicBezTo>
                <a:cubicBezTo>
                  <a:pt x="1713810" y="2494606"/>
                  <a:pt x="1709252" y="2492783"/>
                  <a:pt x="1707885" y="2490505"/>
                </a:cubicBezTo>
                <a:cubicBezTo>
                  <a:pt x="1668688" y="2428519"/>
                  <a:pt x="1591662" y="2434444"/>
                  <a:pt x="1539704" y="2396159"/>
                </a:cubicBezTo>
                <a:cubicBezTo>
                  <a:pt x="1511445" y="2375649"/>
                  <a:pt x="1479085" y="2352404"/>
                  <a:pt x="1464956" y="2322779"/>
                </a:cubicBezTo>
                <a:cubicBezTo>
                  <a:pt x="1449460" y="2290419"/>
                  <a:pt x="1428950" y="2290875"/>
                  <a:pt x="1403427" y="2290419"/>
                </a:cubicBezTo>
                <a:cubicBezTo>
                  <a:pt x="1362407" y="2290419"/>
                  <a:pt x="1338251" y="2279024"/>
                  <a:pt x="1359672" y="2236182"/>
                </a:cubicBezTo>
                <a:cubicBezTo>
                  <a:pt x="1290394" y="2189237"/>
                  <a:pt x="1222939" y="2144571"/>
                  <a:pt x="1156396" y="2098537"/>
                </a:cubicBezTo>
                <a:cubicBezTo>
                  <a:pt x="1106261" y="2063898"/>
                  <a:pt x="1057949" y="2027892"/>
                  <a:pt x="1008269" y="1992797"/>
                </a:cubicBezTo>
                <a:cubicBezTo>
                  <a:pt x="1000521" y="1987328"/>
                  <a:pt x="988215" y="1979580"/>
                  <a:pt x="982290" y="1982314"/>
                </a:cubicBezTo>
                <a:cubicBezTo>
                  <a:pt x="934889" y="2005103"/>
                  <a:pt x="923495" y="1963627"/>
                  <a:pt x="911189" y="1938560"/>
                </a:cubicBezTo>
                <a:cubicBezTo>
                  <a:pt x="888400" y="1892527"/>
                  <a:pt x="852850" y="1876119"/>
                  <a:pt x="805449" y="1868370"/>
                </a:cubicBezTo>
                <a:cubicBezTo>
                  <a:pt x="764429" y="1861534"/>
                  <a:pt x="722042" y="1850139"/>
                  <a:pt x="703811" y="1804106"/>
                </a:cubicBezTo>
                <a:cubicBezTo>
                  <a:pt x="703355" y="1802739"/>
                  <a:pt x="702444" y="1800916"/>
                  <a:pt x="701532" y="1800004"/>
                </a:cubicBezTo>
                <a:cubicBezTo>
                  <a:pt x="658689" y="1766277"/>
                  <a:pt x="615846" y="1733005"/>
                  <a:pt x="573459" y="1698822"/>
                </a:cubicBezTo>
                <a:cubicBezTo>
                  <a:pt x="536541" y="1669196"/>
                  <a:pt x="490508" y="1644584"/>
                  <a:pt x="465896" y="1606755"/>
                </a:cubicBezTo>
                <a:cubicBezTo>
                  <a:pt x="431257" y="1552974"/>
                  <a:pt x="387503" y="1514688"/>
                  <a:pt x="336000" y="1480961"/>
                </a:cubicBezTo>
                <a:cubicBezTo>
                  <a:pt x="328707" y="1476403"/>
                  <a:pt x="320048" y="1465465"/>
                  <a:pt x="320503" y="1458172"/>
                </a:cubicBezTo>
                <a:cubicBezTo>
                  <a:pt x="323238" y="1416241"/>
                  <a:pt x="289967" y="1403935"/>
                  <a:pt x="265355" y="1382513"/>
                </a:cubicBezTo>
                <a:cubicBezTo>
                  <a:pt x="228437" y="1350609"/>
                  <a:pt x="195165" y="1314147"/>
                  <a:pt x="160982" y="1279052"/>
                </a:cubicBezTo>
                <a:cubicBezTo>
                  <a:pt x="155968" y="1273583"/>
                  <a:pt x="149132" y="1262644"/>
                  <a:pt x="151411" y="1258542"/>
                </a:cubicBezTo>
                <a:cubicBezTo>
                  <a:pt x="172832" y="1217978"/>
                  <a:pt x="148676" y="1194734"/>
                  <a:pt x="118139" y="1174680"/>
                </a:cubicBezTo>
                <a:cubicBezTo>
                  <a:pt x="125887" y="1153258"/>
                  <a:pt x="132724" y="1134116"/>
                  <a:pt x="140472" y="1113150"/>
                </a:cubicBezTo>
                <a:cubicBezTo>
                  <a:pt x="123153" y="1106313"/>
                  <a:pt x="109024" y="1102667"/>
                  <a:pt x="96718" y="1095830"/>
                </a:cubicBezTo>
                <a:cubicBezTo>
                  <a:pt x="72106" y="1081246"/>
                  <a:pt x="60256" y="1062103"/>
                  <a:pt x="82589" y="1036124"/>
                </a:cubicBezTo>
                <a:cubicBezTo>
                  <a:pt x="114493" y="999206"/>
                  <a:pt x="94895" y="970948"/>
                  <a:pt x="72106" y="938588"/>
                </a:cubicBezTo>
                <a:cubicBezTo>
                  <a:pt x="58432" y="919445"/>
                  <a:pt x="54786" y="893010"/>
                  <a:pt x="47494" y="869310"/>
                </a:cubicBezTo>
                <a:cubicBezTo>
                  <a:pt x="45215" y="862017"/>
                  <a:pt x="48861" y="853358"/>
                  <a:pt x="46127" y="846521"/>
                </a:cubicBezTo>
                <a:cubicBezTo>
                  <a:pt x="31086" y="804134"/>
                  <a:pt x="12855" y="762203"/>
                  <a:pt x="1460" y="718904"/>
                </a:cubicBezTo>
                <a:cubicBezTo>
                  <a:pt x="-3097" y="702040"/>
                  <a:pt x="3739" y="679707"/>
                  <a:pt x="11943" y="663299"/>
                </a:cubicBezTo>
                <a:cubicBezTo>
                  <a:pt x="27895" y="632306"/>
                  <a:pt x="45215" y="605871"/>
                  <a:pt x="31086" y="566219"/>
                </a:cubicBezTo>
                <a:cubicBezTo>
                  <a:pt x="22882" y="542974"/>
                  <a:pt x="42480" y="511526"/>
                  <a:pt x="38834" y="485091"/>
                </a:cubicBezTo>
                <a:cubicBezTo>
                  <a:pt x="30174" y="422650"/>
                  <a:pt x="54330" y="384820"/>
                  <a:pt x="119506" y="382541"/>
                </a:cubicBezTo>
                <a:cubicBezTo>
                  <a:pt x="152322" y="381630"/>
                  <a:pt x="185138" y="393480"/>
                  <a:pt x="217954" y="399861"/>
                </a:cubicBezTo>
                <a:cubicBezTo>
                  <a:pt x="224335" y="401228"/>
                  <a:pt x="230260" y="406697"/>
                  <a:pt x="236185" y="406242"/>
                </a:cubicBezTo>
                <a:cubicBezTo>
                  <a:pt x="325061" y="399861"/>
                  <a:pt x="390237" y="454098"/>
                  <a:pt x="463617" y="489193"/>
                </a:cubicBezTo>
                <a:cubicBezTo>
                  <a:pt x="477290" y="495574"/>
                  <a:pt x="501902" y="478254"/>
                  <a:pt x="523324" y="471418"/>
                </a:cubicBezTo>
                <a:cubicBezTo>
                  <a:pt x="510562" y="440425"/>
                  <a:pt x="500079" y="420371"/>
                  <a:pt x="494610" y="398949"/>
                </a:cubicBezTo>
                <a:cubicBezTo>
                  <a:pt x="491419" y="386643"/>
                  <a:pt x="493698" y="370691"/>
                  <a:pt x="499168" y="359297"/>
                </a:cubicBezTo>
                <a:cubicBezTo>
                  <a:pt x="506004" y="343800"/>
                  <a:pt x="528793" y="329216"/>
                  <a:pt x="526514" y="317365"/>
                </a:cubicBezTo>
                <a:cubicBezTo>
                  <a:pt x="521045" y="288196"/>
                  <a:pt x="511018" y="256291"/>
                  <a:pt x="492331" y="233503"/>
                </a:cubicBezTo>
                <a:cubicBezTo>
                  <a:pt x="447665" y="177442"/>
                  <a:pt x="446753" y="164680"/>
                  <a:pt x="488685" y="107253"/>
                </a:cubicBezTo>
                <a:cubicBezTo>
                  <a:pt x="498256" y="94035"/>
                  <a:pt x="488685" y="66233"/>
                  <a:pt x="487773" y="45267"/>
                </a:cubicBezTo>
                <a:cubicBezTo>
                  <a:pt x="487317" y="35240"/>
                  <a:pt x="486862" y="25669"/>
                  <a:pt x="486406" y="15642"/>
                </a:cubicBezTo>
                <a:cubicBezTo>
                  <a:pt x="526514" y="34329"/>
                  <a:pt x="562976" y="-24011"/>
                  <a:pt x="606731" y="11996"/>
                </a:cubicBezTo>
                <a:cubicBezTo>
                  <a:pt x="628152" y="29771"/>
                  <a:pt x="658689" y="37063"/>
                  <a:pt x="686036" y="45267"/>
                </a:cubicBezTo>
                <a:cubicBezTo>
                  <a:pt x="744831" y="63498"/>
                  <a:pt x="804993" y="77627"/>
                  <a:pt x="863332" y="97681"/>
                </a:cubicBezTo>
                <a:cubicBezTo>
                  <a:pt x="889312" y="106797"/>
                  <a:pt x="911189" y="127763"/>
                  <a:pt x="936712" y="139613"/>
                </a:cubicBezTo>
                <a:cubicBezTo>
                  <a:pt x="965426" y="153286"/>
                  <a:pt x="997330" y="160579"/>
                  <a:pt x="1026044" y="174252"/>
                </a:cubicBezTo>
                <a:cubicBezTo>
                  <a:pt x="1057493" y="189292"/>
                  <a:pt x="1087118" y="208435"/>
                  <a:pt x="1117655" y="224843"/>
                </a:cubicBezTo>
                <a:cubicBezTo>
                  <a:pt x="1131329" y="232135"/>
                  <a:pt x="1146369" y="240795"/>
                  <a:pt x="1161410" y="242162"/>
                </a:cubicBezTo>
                <a:cubicBezTo>
                  <a:pt x="1213368" y="246264"/>
                  <a:pt x="1258034" y="264951"/>
                  <a:pt x="1305435" y="287284"/>
                </a:cubicBezTo>
                <a:cubicBezTo>
                  <a:pt x="1364230" y="314631"/>
                  <a:pt x="1435331" y="315998"/>
                  <a:pt x="1501418" y="327392"/>
                </a:cubicBezTo>
                <a:cubicBezTo>
                  <a:pt x="1512357" y="329216"/>
                  <a:pt x="1525119" y="323290"/>
                  <a:pt x="1535146" y="326481"/>
                </a:cubicBezTo>
                <a:cubicBezTo>
                  <a:pt x="1598043" y="344256"/>
                  <a:pt x="1660940" y="364310"/>
                  <a:pt x="1723837" y="382997"/>
                </a:cubicBezTo>
                <a:cubicBezTo>
                  <a:pt x="1765313" y="395303"/>
                  <a:pt x="1807244" y="406242"/>
                  <a:pt x="1849175" y="417636"/>
                </a:cubicBezTo>
                <a:cubicBezTo>
                  <a:pt x="1879712" y="426296"/>
                  <a:pt x="1910249" y="434500"/>
                  <a:pt x="1949446" y="444983"/>
                </a:cubicBezTo>
                <a:cubicBezTo>
                  <a:pt x="1934405" y="458200"/>
                  <a:pt x="1925746" y="465948"/>
                  <a:pt x="1911617" y="478254"/>
                </a:cubicBezTo>
                <a:cubicBezTo>
                  <a:pt x="1928480" y="485091"/>
                  <a:pt x="1943521" y="498308"/>
                  <a:pt x="1955371" y="495574"/>
                </a:cubicBezTo>
                <a:cubicBezTo>
                  <a:pt x="1995935" y="486458"/>
                  <a:pt x="2031030" y="489649"/>
                  <a:pt x="2063846" y="517451"/>
                </a:cubicBezTo>
                <a:cubicBezTo>
                  <a:pt x="2080254" y="531124"/>
                  <a:pt x="2100308" y="540696"/>
                  <a:pt x="2111702" y="547988"/>
                </a:cubicBezTo>
                <a:cubicBezTo>
                  <a:pt x="2134491" y="544798"/>
                  <a:pt x="2155912" y="541607"/>
                  <a:pt x="2176878" y="538417"/>
                </a:cubicBezTo>
                <a:cubicBezTo>
                  <a:pt x="2195109" y="535226"/>
                  <a:pt x="2214707" y="544342"/>
                  <a:pt x="2227925" y="516084"/>
                </a:cubicBezTo>
                <a:cubicBezTo>
                  <a:pt x="2235217" y="500587"/>
                  <a:pt x="2268033" y="497397"/>
                  <a:pt x="2288999" y="488281"/>
                </a:cubicBezTo>
                <a:cubicBezTo>
                  <a:pt x="2294468" y="504689"/>
                  <a:pt x="2299026" y="522009"/>
                  <a:pt x="2306318" y="537505"/>
                </a:cubicBezTo>
                <a:cubicBezTo>
                  <a:pt x="2311788" y="548900"/>
                  <a:pt x="2320903" y="558927"/>
                  <a:pt x="2328196" y="569409"/>
                </a:cubicBezTo>
                <a:cubicBezTo>
                  <a:pt x="2341869" y="557103"/>
                  <a:pt x="2355542" y="545253"/>
                  <a:pt x="2371494" y="530668"/>
                </a:cubicBezTo>
                <a:cubicBezTo>
                  <a:pt x="2395195" y="620001"/>
                  <a:pt x="2461738" y="648714"/>
                  <a:pt x="2551070" y="630939"/>
                </a:cubicBezTo>
                <a:cubicBezTo>
                  <a:pt x="2560185" y="652361"/>
                  <a:pt x="2567478" y="669680"/>
                  <a:pt x="2574770" y="687000"/>
                </a:cubicBezTo>
                <a:cubicBezTo>
                  <a:pt x="2579328" y="685632"/>
                  <a:pt x="2583886" y="684265"/>
                  <a:pt x="2588444" y="682898"/>
                </a:cubicBezTo>
                <a:cubicBezTo>
                  <a:pt x="2590266" y="666490"/>
                  <a:pt x="2592545" y="649626"/>
                  <a:pt x="2594369" y="633218"/>
                </a:cubicBezTo>
                <a:cubicBezTo>
                  <a:pt x="2599838" y="631851"/>
                  <a:pt x="2605307" y="630483"/>
                  <a:pt x="2610776" y="629572"/>
                </a:cubicBezTo>
                <a:cubicBezTo>
                  <a:pt x="2616702" y="650537"/>
                  <a:pt x="2622627" y="671959"/>
                  <a:pt x="2631286" y="703408"/>
                </a:cubicBezTo>
                <a:cubicBezTo>
                  <a:pt x="2647694" y="700673"/>
                  <a:pt x="2676864" y="701584"/>
                  <a:pt x="2700109" y="690190"/>
                </a:cubicBezTo>
                <a:cubicBezTo>
                  <a:pt x="2728822" y="675605"/>
                  <a:pt x="2743863" y="679251"/>
                  <a:pt x="2749332" y="709333"/>
                </a:cubicBezTo>
                <a:cubicBezTo>
                  <a:pt x="2755257" y="743060"/>
                  <a:pt x="2772577" y="750808"/>
                  <a:pt x="2805849" y="752176"/>
                </a:cubicBezTo>
                <a:cubicBezTo>
                  <a:pt x="2854616" y="754454"/>
                  <a:pt x="2902473" y="767672"/>
                  <a:pt x="2954887" y="776787"/>
                </a:cubicBezTo>
                <a:cubicBezTo>
                  <a:pt x="2967649" y="756277"/>
                  <a:pt x="2986791" y="725740"/>
                  <a:pt x="3021886" y="752176"/>
                </a:cubicBezTo>
                <a:cubicBezTo>
                  <a:pt x="3031002" y="759012"/>
                  <a:pt x="3023253" y="788638"/>
                  <a:pt x="3023253" y="801855"/>
                </a:cubicBezTo>
                <a:cubicBezTo>
                  <a:pt x="3035559" y="830569"/>
                  <a:pt x="3052423" y="857004"/>
                  <a:pt x="3058348" y="886174"/>
                </a:cubicBezTo>
                <a:cubicBezTo>
                  <a:pt x="3067008" y="927193"/>
                  <a:pt x="3093443" y="949526"/>
                  <a:pt x="3135374" y="943146"/>
                </a:cubicBezTo>
                <a:cubicBezTo>
                  <a:pt x="3167734" y="938132"/>
                  <a:pt x="3201006" y="939044"/>
                  <a:pt x="3233366" y="934486"/>
                </a:cubicBezTo>
                <a:cubicBezTo>
                  <a:pt x="3253420" y="931751"/>
                  <a:pt x="3273019" y="923091"/>
                  <a:pt x="3292617" y="917166"/>
                </a:cubicBezTo>
                <a:cubicBezTo>
                  <a:pt x="3306746" y="913064"/>
                  <a:pt x="3320419" y="908507"/>
                  <a:pt x="3340473" y="902126"/>
                </a:cubicBezTo>
                <a:cubicBezTo>
                  <a:pt x="3343664" y="856092"/>
                  <a:pt x="3383316" y="866119"/>
                  <a:pt x="3417955" y="868398"/>
                </a:cubicBezTo>
                <a:cubicBezTo>
                  <a:pt x="3435730" y="869310"/>
                  <a:pt x="3452594" y="877514"/>
                  <a:pt x="3469914" y="879337"/>
                </a:cubicBezTo>
                <a:cubicBezTo>
                  <a:pt x="3528253" y="885262"/>
                  <a:pt x="3587504" y="885718"/>
                  <a:pt x="3644932" y="896201"/>
                </a:cubicBezTo>
                <a:cubicBezTo>
                  <a:pt x="3683217" y="903037"/>
                  <a:pt x="3719223" y="923091"/>
                  <a:pt x="3763889" y="940411"/>
                </a:cubicBezTo>
                <a:cubicBezTo>
                  <a:pt x="3770726" y="934030"/>
                  <a:pt x="3785766" y="914887"/>
                  <a:pt x="3805365" y="903493"/>
                </a:cubicBezTo>
                <a:cubicBezTo>
                  <a:pt x="3816303" y="897112"/>
                  <a:pt x="3842738" y="896656"/>
                  <a:pt x="3848207" y="903949"/>
                </a:cubicBezTo>
                <a:cubicBezTo>
                  <a:pt x="3883302" y="951805"/>
                  <a:pt x="3922043" y="930384"/>
                  <a:pt x="3954859" y="908962"/>
                </a:cubicBezTo>
                <a:cubicBezTo>
                  <a:pt x="4011831" y="871589"/>
                  <a:pt x="4073816" y="870677"/>
                  <a:pt x="4135802" y="862473"/>
                </a:cubicBezTo>
                <a:cubicBezTo>
                  <a:pt x="4137625" y="867031"/>
                  <a:pt x="4139904" y="871589"/>
                  <a:pt x="4141727" y="876147"/>
                </a:cubicBezTo>
                <a:cubicBezTo>
                  <a:pt x="4128054" y="884350"/>
                  <a:pt x="4114381" y="893010"/>
                  <a:pt x="4096605" y="903493"/>
                </a:cubicBezTo>
                <a:cubicBezTo>
                  <a:pt x="4115292" y="918534"/>
                  <a:pt x="4132612" y="932207"/>
                  <a:pt x="4156312" y="950894"/>
                </a:cubicBezTo>
                <a:cubicBezTo>
                  <a:pt x="4159958" y="948615"/>
                  <a:pt x="4172720" y="944513"/>
                  <a:pt x="4180924" y="935853"/>
                </a:cubicBezTo>
                <a:cubicBezTo>
                  <a:pt x="4202801" y="912153"/>
                  <a:pt x="4220576" y="920357"/>
                  <a:pt x="4245644" y="933574"/>
                </a:cubicBezTo>
                <a:cubicBezTo>
                  <a:pt x="4265698" y="944057"/>
                  <a:pt x="4292589" y="945424"/>
                  <a:pt x="4316745" y="945424"/>
                </a:cubicBezTo>
                <a:cubicBezTo>
                  <a:pt x="4347282" y="945880"/>
                  <a:pt x="4378275" y="940867"/>
                  <a:pt x="4408812" y="938588"/>
                </a:cubicBezTo>
                <a:cubicBezTo>
                  <a:pt x="4412002" y="945424"/>
                  <a:pt x="4414737" y="951805"/>
                  <a:pt x="4417927" y="958642"/>
                </a:cubicBezTo>
                <a:cubicBezTo>
                  <a:pt x="4405621" y="965023"/>
                  <a:pt x="4392860" y="970948"/>
                  <a:pt x="4374173" y="980519"/>
                </a:cubicBezTo>
                <a:cubicBezTo>
                  <a:pt x="4404254" y="993281"/>
                  <a:pt x="4424308" y="1005587"/>
                  <a:pt x="4446185" y="1010600"/>
                </a:cubicBezTo>
                <a:cubicBezTo>
                  <a:pt x="4484471" y="1019716"/>
                  <a:pt x="4525490" y="1019716"/>
                  <a:pt x="4562864" y="1032022"/>
                </a:cubicBezTo>
                <a:cubicBezTo>
                  <a:pt x="4587932" y="1040226"/>
                  <a:pt x="4608442" y="1063015"/>
                  <a:pt x="4633509" y="1081246"/>
                </a:cubicBezTo>
                <a:cubicBezTo>
                  <a:pt x="4677719" y="1026097"/>
                  <a:pt x="4735603" y="1045239"/>
                  <a:pt x="4796221" y="1059368"/>
                </a:cubicBezTo>
                <a:cubicBezTo>
                  <a:pt x="4819922" y="1064838"/>
                  <a:pt x="4848635" y="1052532"/>
                  <a:pt x="4874615" y="1046607"/>
                </a:cubicBezTo>
                <a:cubicBezTo>
                  <a:pt x="4954376" y="1027464"/>
                  <a:pt x="4984912" y="1035668"/>
                  <a:pt x="5043252" y="1088082"/>
                </a:cubicBezTo>
                <a:cubicBezTo>
                  <a:pt x="5082904" y="996471"/>
                  <a:pt x="5105237" y="1109960"/>
                  <a:pt x="5142155" y="1097654"/>
                </a:cubicBezTo>
                <a:cubicBezTo>
                  <a:pt x="5150359" y="1087171"/>
                  <a:pt x="5159018" y="1077144"/>
                  <a:pt x="5171780" y="1061192"/>
                </a:cubicBezTo>
                <a:cubicBezTo>
                  <a:pt x="5190011" y="1082613"/>
                  <a:pt x="5205963" y="1101300"/>
                  <a:pt x="5218725" y="1116796"/>
                </a:cubicBezTo>
                <a:cubicBezTo>
                  <a:pt x="5237868" y="1105858"/>
                  <a:pt x="5257010" y="1092184"/>
                  <a:pt x="5277976" y="1083525"/>
                </a:cubicBezTo>
                <a:cubicBezTo>
                  <a:pt x="5289371" y="1078967"/>
                  <a:pt x="5303955" y="1083980"/>
                  <a:pt x="5317173" y="1084436"/>
                </a:cubicBezTo>
                <a:cubicBezTo>
                  <a:pt x="5312615" y="1096286"/>
                  <a:pt x="5308057" y="1108592"/>
                  <a:pt x="5302588" y="1123633"/>
                </a:cubicBezTo>
                <a:cubicBezTo>
                  <a:pt x="5319907" y="1124544"/>
                  <a:pt x="5337227" y="1125456"/>
                  <a:pt x="5357737" y="1126367"/>
                </a:cubicBezTo>
                <a:cubicBezTo>
                  <a:pt x="5360927" y="1112238"/>
                  <a:pt x="5363662" y="1098565"/>
                  <a:pt x="5366396" y="1085348"/>
                </a:cubicBezTo>
                <a:cubicBezTo>
                  <a:pt x="5370498" y="1083525"/>
                  <a:pt x="5375056" y="1081701"/>
                  <a:pt x="5379158" y="1080334"/>
                </a:cubicBezTo>
                <a:cubicBezTo>
                  <a:pt x="5388274" y="1097198"/>
                  <a:pt x="5397389" y="1114061"/>
                  <a:pt x="5407872" y="1133660"/>
                </a:cubicBezTo>
                <a:cubicBezTo>
                  <a:pt x="5420178" y="1132293"/>
                  <a:pt x="5435675" y="1130925"/>
                  <a:pt x="5455729" y="1129102"/>
                </a:cubicBezTo>
                <a:cubicBezTo>
                  <a:pt x="5449348" y="1171945"/>
                  <a:pt x="5473048" y="1176503"/>
                  <a:pt x="5497660" y="1171945"/>
                </a:cubicBezTo>
                <a:cubicBezTo>
                  <a:pt x="5511789" y="1153714"/>
                  <a:pt x="5520904" y="1136850"/>
                  <a:pt x="5534578" y="1127279"/>
                </a:cubicBezTo>
                <a:cubicBezTo>
                  <a:pt x="5540047" y="1123177"/>
                  <a:pt x="5559645" y="1132293"/>
                  <a:pt x="5566938" y="1140496"/>
                </a:cubicBezTo>
                <a:cubicBezTo>
                  <a:pt x="5571495" y="1145966"/>
                  <a:pt x="5569673" y="1165108"/>
                  <a:pt x="5563747" y="1170122"/>
                </a:cubicBezTo>
                <a:cubicBezTo>
                  <a:pt x="5549163" y="1182884"/>
                  <a:pt x="5530932" y="1198836"/>
                  <a:pt x="5513612" y="1199292"/>
                </a:cubicBezTo>
                <a:cubicBezTo>
                  <a:pt x="5458463" y="1200659"/>
                  <a:pt x="5403315" y="1194734"/>
                  <a:pt x="5347710" y="1193822"/>
                </a:cubicBezTo>
                <a:cubicBezTo>
                  <a:pt x="5336315" y="1193822"/>
                  <a:pt x="5324465" y="1202026"/>
                  <a:pt x="5311703" y="1206584"/>
                </a:cubicBezTo>
                <a:cubicBezTo>
                  <a:pt x="5321275" y="1234386"/>
                  <a:pt x="5328112" y="1258542"/>
                  <a:pt x="5338138" y="1281331"/>
                </a:cubicBezTo>
                <a:cubicBezTo>
                  <a:pt x="5342241" y="1290447"/>
                  <a:pt x="5352267" y="1300930"/>
                  <a:pt x="5360927" y="1301841"/>
                </a:cubicBezTo>
                <a:cubicBezTo>
                  <a:pt x="5367308" y="1302753"/>
                  <a:pt x="5375512" y="1289079"/>
                  <a:pt x="5382348" y="1281331"/>
                </a:cubicBezTo>
                <a:cubicBezTo>
                  <a:pt x="5390097" y="1272672"/>
                  <a:pt x="5397389" y="1263556"/>
                  <a:pt x="5405137" y="1254440"/>
                </a:cubicBezTo>
                <a:cubicBezTo>
                  <a:pt x="5412430" y="1263100"/>
                  <a:pt x="5419722" y="1271304"/>
                  <a:pt x="5427015" y="1279964"/>
                </a:cubicBezTo>
                <a:cubicBezTo>
                  <a:pt x="5427926" y="1280875"/>
                  <a:pt x="5427015" y="1283154"/>
                  <a:pt x="5427470" y="1284522"/>
                </a:cubicBezTo>
                <a:cubicBezTo>
                  <a:pt x="5442967" y="1320072"/>
                  <a:pt x="5450715" y="1353344"/>
                  <a:pt x="5447069" y="1379323"/>
                </a:cubicBezTo>
                <a:cubicBezTo>
                  <a:pt x="5502673" y="1366106"/>
                  <a:pt x="5556455" y="1353344"/>
                  <a:pt x="5622087" y="1337847"/>
                </a:cubicBezTo>
                <a:cubicBezTo>
                  <a:pt x="5596107" y="1307766"/>
                  <a:pt x="5581978" y="1291814"/>
                  <a:pt x="5558278" y="1264012"/>
                </a:cubicBezTo>
                <a:cubicBezTo>
                  <a:pt x="5612515" y="1250794"/>
                  <a:pt x="5658093" y="1239856"/>
                  <a:pt x="5710507" y="1227550"/>
                </a:cubicBezTo>
                <a:cubicBezTo>
                  <a:pt x="5704127" y="1210686"/>
                  <a:pt x="5695467" y="1188353"/>
                  <a:pt x="5684984" y="1161006"/>
                </a:cubicBezTo>
                <a:cubicBezTo>
                  <a:pt x="5694555" y="1158272"/>
                  <a:pt x="5711419" y="1150524"/>
                  <a:pt x="5712786" y="1152802"/>
                </a:cubicBezTo>
                <a:cubicBezTo>
                  <a:pt x="5741044" y="1194278"/>
                  <a:pt x="5775683" y="1169210"/>
                  <a:pt x="5804397" y="1158728"/>
                </a:cubicBezTo>
                <a:cubicBezTo>
                  <a:pt x="5862280" y="1137762"/>
                  <a:pt x="5921076" y="1182428"/>
                  <a:pt x="5931103" y="1229373"/>
                </a:cubicBezTo>
                <a:cubicBezTo>
                  <a:pt x="5939762" y="1269937"/>
                  <a:pt x="5959361" y="1274039"/>
                  <a:pt x="5992632" y="1271760"/>
                </a:cubicBezTo>
                <a:cubicBezTo>
                  <a:pt x="6019979" y="1269481"/>
                  <a:pt x="6048237" y="1268569"/>
                  <a:pt x="6075128" y="1274039"/>
                </a:cubicBezTo>
                <a:cubicBezTo>
                  <a:pt x="6091536" y="1277229"/>
                  <a:pt x="6106120" y="1292726"/>
                  <a:pt x="6118426" y="1300474"/>
                </a:cubicBezTo>
                <a:cubicBezTo>
                  <a:pt x="6139848" y="1291814"/>
                  <a:pt x="6162637" y="1283154"/>
                  <a:pt x="6189528" y="1272672"/>
                </a:cubicBezTo>
                <a:cubicBezTo>
                  <a:pt x="6178133" y="1252617"/>
                  <a:pt x="6165371" y="1231196"/>
                  <a:pt x="6154433" y="1209319"/>
                </a:cubicBezTo>
                <a:cubicBezTo>
                  <a:pt x="6148508" y="1197013"/>
                  <a:pt x="6142127" y="1183339"/>
                  <a:pt x="6143038" y="1170578"/>
                </a:cubicBezTo>
                <a:cubicBezTo>
                  <a:pt x="6143494" y="1164653"/>
                  <a:pt x="6165371" y="1153714"/>
                  <a:pt x="6169929" y="1156904"/>
                </a:cubicBezTo>
                <a:cubicBezTo>
                  <a:pt x="6180868" y="1163741"/>
                  <a:pt x="6187249" y="1177870"/>
                  <a:pt x="6192262" y="1184251"/>
                </a:cubicBezTo>
                <a:cubicBezTo>
                  <a:pt x="6240574" y="1174680"/>
                  <a:pt x="6290254" y="1164653"/>
                  <a:pt x="6344491" y="1153714"/>
                </a:cubicBezTo>
                <a:cubicBezTo>
                  <a:pt x="6345858" y="1196101"/>
                  <a:pt x="6336743" y="1225271"/>
                  <a:pt x="6292533" y="1235298"/>
                </a:cubicBezTo>
                <a:cubicBezTo>
                  <a:pt x="6281594" y="1237577"/>
                  <a:pt x="6273390" y="1251706"/>
                  <a:pt x="6263819" y="1260366"/>
                </a:cubicBezTo>
                <a:cubicBezTo>
                  <a:pt x="6274302" y="1269937"/>
                  <a:pt x="6284329" y="1286345"/>
                  <a:pt x="6295723" y="1288168"/>
                </a:cubicBezTo>
                <a:cubicBezTo>
                  <a:pt x="6346770" y="1294549"/>
                  <a:pt x="6398728" y="1296372"/>
                  <a:pt x="6450231" y="1300018"/>
                </a:cubicBezTo>
                <a:cubicBezTo>
                  <a:pt x="6451142" y="1295460"/>
                  <a:pt x="6452510" y="1290903"/>
                  <a:pt x="6453421" y="1285889"/>
                </a:cubicBezTo>
                <a:cubicBezTo>
                  <a:pt x="6461626" y="1300930"/>
                  <a:pt x="6469830" y="1315970"/>
                  <a:pt x="6481680" y="1337392"/>
                </a:cubicBezTo>
                <a:cubicBezTo>
                  <a:pt x="6499455" y="1288168"/>
                  <a:pt x="6524978" y="1269481"/>
                  <a:pt x="6573291" y="1296828"/>
                </a:cubicBezTo>
                <a:cubicBezTo>
                  <a:pt x="6588787" y="1305487"/>
                  <a:pt x="6615678" y="1293181"/>
                  <a:pt x="6644391" y="1289991"/>
                </a:cubicBezTo>
                <a:cubicBezTo>
                  <a:pt x="6635276" y="1278141"/>
                  <a:pt x="6632086" y="1272672"/>
                  <a:pt x="6627984" y="1268569"/>
                </a:cubicBezTo>
                <a:cubicBezTo>
                  <a:pt x="6613399" y="1253985"/>
                  <a:pt x="6571923" y="1259910"/>
                  <a:pt x="6589698" y="1221169"/>
                </a:cubicBezTo>
                <a:cubicBezTo>
                  <a:pt x="6612032" y="1171945"/>
                  <a:pt x="6664446" y="1139585"/>
                  <a:pt x="6697718" y="1154626"/>
                </a:cubicBezTo>
                <a:cubicBezTo>
                  <a:pt x="6727799" y="1168299"/>
                  <a:pt x="6745118" y="1161462"/>
                  <a:pt x="6770642" y="1140041"/>
                </a:cubicBezTo>
                <a:cubicBezTo>
                  <a:pt x="6790695" y="1123177"/>
                  <a:pt x="6826246" y="1125000"/>
                  <a:pt x="6868633" y="1115429"/>
                </a:cubicBezTo>
                <a:cubicBezTo>
                  <a:pt x="6849491" y="1166476"/>
                  <a:pt x="6835817" y="1202026"/>
                  <a:pt x="6820321" y="1243958"/>
                </a:cubicBezTo>
                <a:cubicBezTo>
                  <a:pt x="6801178" y="1227094"/>
                  <a:pt x="6791607" y="1218890"/>
                  <a:pt x="6784771" y="1212965"/>
                </a:cubicBezTo>
                <a:cubicBezTo>
                  <a:pt x="6774743" y="1236209"/>
                  <a:pt x="6764716" y="1258998"/>
                  <a:pt x="6751043" y="1289991"/>
                </a:cubicBezTo>
                <a:cubicBezTo>
                  <a:pt x="6736914" y="1260821"/>
                  <a:pt x="6726431" y="1232107"/>
                  <a:pt x="6722329" y="1233019"/>
                </a:cubicBezTo>
                <a:cubicBezTo>
                  <a:pt x="6676296" y="1241679"/>
                  <a:pt x="6657609" y="1275406"/>
                  <a:pt x="6654875" y="1315970"/>
                </a:cubicBezTo>
                <a:cubicBezTo>
                  <a:pt x="6694982" y="1315970"/>
                  <a:pt x="6735091" y="1315970"/>
                  <a:pt x="6761982" y="1315970"/>
                </a:cubicBezTo>
                <a:cubicBezTo>
                  <a:pt x="6768818" y="1356078"/>
                  <a:pt x="6773832" y="1387527"/>
                  <a:pt x="6779757" y="1420799"/>
                </a:cubicBezTo>
                <a:cubicBezTo>
                  <a:pt x="6825790" y="1423533"/>
                  <a:pt x="6871824" y="1428547"/>
                  <a:pt x="6917857" y="1426724"/>
                </a:cubicBezTo>
                <a:cubicBezTo>
                  <a:pt x="6928796" y="1426268"/>
                  <a:pt x="6945203" y="1404391"/>
                  <a:pt x="6947938" y="1390262"/>
                </a:cubicBezTo>
                <a:cubicBezTo>
                  <a:pt x="6953863" y="1360636"/>
                  <a:pt x="6952496" y="1329188"/>
                  <a:pt x="6953863" y="1298651"/>
                </a:cubicBezTo>
                <a:cubicBezTo>
                  <a:pt x="6984400" y="1300930"/>
                  <a:pt x="7015393" y="1303208"/>
                  <a:pt x="7045930" y="1305031"/>
                </a:cubicBezTo>
                <a:cubicBezTo>
                  <a:pt x="7050032" y="1305031"/>
                  <a:pt x="7054134" y="1301841"/>
                  <a:pt x="7062338" y="1298195"/>
                </a:cubicBezTo>
                <a:cubicBezTo>
                  <a:pt x="7043195" y="1273127"/>
                  <a:pt x="7025420" y="1249883"/>
                  <a:pt x="7005822" y="1223903"/>
                </a:cubicBezTo>
                <a:cubicBezTo>
                  <a:pt x="7028155" y="1163741"/>
                  <a:pt x="7090140" y="1169210"/>
                  <a:pt x="7137085" y="1151435"/>
                </a:cubicBezTo>
                <a:cubicBezTo>
                  <a:pt x="7171268" y="1138218"/>
                  <a:pt x="7208186" y="1131837"/>
                  <a:pt x="7251941" y="1120442"/>
                </a:cubicBezTo>
                <a:cubicBezTo>
                  <a:pt x="7279743" y="1144599"/>
                  <a:pt x="7324865" y="1115885"/>
                  <a:pt x="7344007" y="1044784"/>
                </a:cubicBezTo>
                <a:cubicBezTo>
                  <a:pt x="7365429" y="1054811"/>
                  <a:pt x="7354946" y="1112238"/>
                  <a:pt x="7404170" y="1077599"/>
                </a:cubicBezTo>
                <a:cubicBezTo>
                  <a:pt x="7400523" y="1096742"/>
                  <a:pt x="7398245" y="1108592"/>
                  <a:pt x="7397333" y="1114061"/>
                </a:cubicBezTo>
                <a:cubicBezTo>
                  <a:pt x="7416931" y="1121810"/>
                  <a:pt x="7439264" y="1124544"/>
                  <a:pt x="7446101" y="1135939"/>
                </a:cubicBezTo>
                <a:cubicBezTo>
                  <a:pt x="7452026" y="1145966"/>
                  <a:pt x="7444733" y="1177870"/>
                  <a:pt x="7436074" y="1181061"/>
                </a:cubicBezTo>
                <a:cubicBezTo>
                  <a:pt x="7391408" y="1197469"/>
                  <a:pt x="7396877" y="1239400"/>
                  <a:pt x="7382748" y="1270848"/>
                </a:cubicBezTo>
                <a:cubicBezTo>
                  <a:pt x="7417387" y="1275406"/>
                  <a:pt x="7450659" y="1277685"/>
                  <a:pt x="7483019" y="1285433"/>
                </a:cubicBezTo>
                <a:cubicBezTo>
                  <a:pt x="7491223" y="1287256"/>
                  <a:pt x="7498515" y="1304576"/>
                  <a:pt x="7500794" y="1315970"/>
                </a:cubicBezTo>
                <a:cubicBezTo>
                  <a:pt x="7503529" y="1331467"/>
                  <a:pt x="7501250" y="1347875"/>
                  <a:pt x="7500794" y="1363827"/>
                </a:cubicBezTo>
                <a:cubicBezTo>
                  <a:pt x="7513100" y="1363371"/>
                  <a:pt x="7530420" y="1367929"/>
                  <a:pt x="7535889" y="1361548"/>
                </a:cubicBezTo>
                <a:cubicBezTo>
                  <a:pt x="7550929" y="1345140"/>
                  <a:pt x="7560956" y="1324174"/>
                  <a:pt x="7571439" y="1304120"/>
                </a:cubicBezTo>
                <a:cubicBezTo>
                  <a:pt x="7573263" y="1300474"/>
                  <a:pt x="7567793" y="1292726"/>
                  <a:pt x="7564147" y="1282699"/>
                </a:cubicBezTo>
                <a:cubicBezTo>
                  <a:pt x="7591494" y="1268114"/>
                  <a:pt x="7618384" y="1255352"/>
                  <a:pt x="7642996" y="1238944"/>
                </a:cubicBezTo>
                <a:cubicBezTo>
                  <a:pt x="7651200" y="1233475"/>
                  <a:pt x="7659860" y="1213876"/>
                  <a:pt x="7656214" y="1207951"/>
                </a:cubicBezTo>
                <a:cubicBezTo>
                  <a:pt x="7650744" y="1197924"/>
                  <a:pt x="7634792" y="1188353"/>
                  <a:pt x="7623398" y="1188809"/>
                </a:cubicBezTo>
                <a:cubicBezTo>
                  <a:pt x="7610180" y="1189264"/>
                  <a:pt x="7598330" y="1204305"/>
                  <a:pt x="7585113" y="1207040"/>
                </a:cubicBezTo>
                <a:cubicBezTo>
                  <a:pt x="7576908" y="1208863"/>
                  <a:pt x="7557766" y="1199747"/>
                  <a:pt x="7557766" y="1195190"/>
                </a:cubicBezTo>
                <a:cubicBezTo>
                  <a:pt x="7555487" y="1150524"/>
                  <a:pt x="7556399" y="1105858"/>
                  <a:pt x="7556399" y="1065293"/>
                </a:cubicBezTo>
                <a:cubicBezTo>
                  <a:pt x="7546372" y="1062103"/>
                  <a:pt x="7533154" y="1057545"/>
                  <a:pt x="7519481" y="1052988"/>
                </a:cubicBezTo>
                <a:cubicBezTo>
                  <a:pt x="7526317" y="1041137"/>
                  <a:pt x="7531331" y="1027464"/>
                  <a:pt x="7540446" y="1017893"/>
                </a:cubicBezTo>
                <a:cubicBezTo>
                  <a:pt x="7583745" y="973227"/>
                  <a:pt x="7615649" y="972771"/>
                  <a:pt x="7630690" y="1015158"/>
                </a:cubicBezTo>
                <a:cubicBezTo>
                  <a:pt x="7634337" y="1024729"/>
                  <a:pt x="7632058" y="1040226"/>
                  <a:pt x="7626132" y="1048886"/>
                </a:cubicBezTo>
                <a:cubicBezTo>
                  <a:pt x="7606990" y="1075776"/>
                  <a:pt x="7606078" y="1075321"/>
                  <a:pt x="7637983" y="1105402"/>
                </a:cubicBezTo>
                <a:cubicBezTo>
                  <a:pt x="7647554" y="1098565"/>
                  <a:pt x="7657125" y="1089450"/>
                  <a:pt x="7668064" y="1083980"/>
                </a:cubicBezTo>
                <a:cubicBezTo>
                  <a:pt x="7679002" y="1078055"/>
                  <a:pt x="7691764" y="1075321"/>
                  <a:pt x="7710907" y="1068940"/>
                </a:cubicBezTo>
                <a:cubicBezTo>
                  <a:pt x="7693131" y="1047518"/>
                  <a:pt x="7678091" y="1029743"/>
                  <a:pt x="7660316" y="1008321"/>
                </a:cubicBezTo>
                <a:cubicBezTo>
                  <a:pt x="7696778" y="1014702"/>
                  <a:pt x="7733695" y="1012879"/>
                  <a:pt x="7742355" y="1059824"/>
                </a:cubicBezTo>
                <a:cubicBezTo>
                  <a:pt x="7743267" y="1065293"/>
                  <a:pt x="7749192" y="1071674"/>
                  <a:pt x="7754205" y="1074409"/>
                </a:cubicBezTo>
                <a:cubicBezTo>
                  <a:pt x="7783831" y="1090361"/>
                  <a:pt x="7813912" y="1105402"/>
                  <a:pt x="7849463" y="1123177"/>
                </a:cubicBezTo>
                <a:cubicBezTo>
                  <a:pt x="7801150" y="1142320"/>
                  <a:pt x="7745545" y="1148245"/>
                  <a:pt x="7720934" y="1179237"/>
                </a:cubicBezTo>
                <a:cubicBezTo>
                  <a:pt x="7695866" y="1210230"/>
                  <a:pt x="7694043" y="1266291"/>
                  <a:pt x="7695866" y="1310501"/>
                </a:cubicBezTo>
                <a:cubicBezTo>
                  <a:pt x="7696778" y="1337847"/>
                  <a:pt x="7723669" y="1364282"/>
                  <a:pt x="7744634" y="1387527"/>
                </a:cubicBezTo>
                <a:cubicBezTo>
                  <a:pt x="7754205" y="1330555"/>
                  <a:pt x="7787477" y="1294549"/>
                  <a:pt x="7843082" y="1278597"/>
                </a:cubicBezTo>
                <a:cubicBezTo>
                  <a:pt x="7875442" y="1269481"/>
                  <a:pt x="7906890" y="1255808"/>
                  <a:pt x="7946087" y="1241679"/>
                </a:cubicBezTo>
                <a:cubicBezTo>
                  <a:pt x="7931958" y="1226182"/>
                  <a:pt x="7926033" y="1218890"/>
                  <a:pt x="7919652" y="1212053"/>
                </a:cubicBezTo>
                <a:cubicBezTo>
                  <a:pt x="7920108" y="1207040"/>
                  <a:pt x="7920108" y="1202482"/>
                  <a:pt x="7920563" y="1197469"/>
                </a:cubicBezTo>
                <a:cubicBezTo>
                  <a:pt x="7978447" y="1197469"/>
                  <a:pt x="8036331" y="1197469"/>
                  <a:pt x="8102418" y="1197469"/>
                </a:cubicBezTo>
                <a:cubicBezTo>
                  <a:pt x="8126574" y="1225727"/>
                  <a:pt x="8151186" y="1219802"/>
                  <a:pt x="8181723" y="1177870"/>
                </a:cubicBezTo>
                <a:cubicBezTo>
                  <a:pt x="8197220" y="1156449"/>
                  <a:pt x="8225933" y="1144143"/>
                  <a:pt x="8248266" y="1128191"/>
                </a:cubicBezTo>
                <a:cubicBezTo>
                  <a:pt x="8261484" y="1118619"/>
                  <a:pt x="8275157" y="1109504"/>
                  <a:pt x="8295211" y="1095830"/>
                </a:cubicBezTo>
                <a:cubicBezTo>
                  <a:pt x="8275157" y="1088994"/>
                  <a:pt x="8265586" y="1085348"/>
                  <a:pt x="8253280" y="1080790"/>
                </a:cubicBezTo>
                <a:cubicBezTo>
                  <a:pt x="8256926" y="1075321"/>
                  <a:pt x="8258293" y="1069851"/>
                  <a:pt x="8261484" y="1068484"/>
                </a:cubicBezTo>
                <a:cubicBezTo>
                  <a:pt x="8299769" y="1051164"/>
                  <a:pt x="8279715" y="1021995"/>
                  <a:pt x="8273334" y="997839"/>
                </a:cubicBezTo>
                <a:cubicBezTo>
                  <a:pt x="8271966" y="992825"/>
                  <a:pt x="8247355" y="993737"/>
                  <a:pt x="8233682" y="991914"/>
                </a:cubicBezTo>
                <a:cubicBezTo>
                  <a:pt x="8232314" y="1005131"/>
                  <a:pt x="8225022" y="1021083"/>
                  <a:pt x="8230035" y="1031566"/>
                </a:cubicBezTo>
                <a:cubicBezTo>
                  <a:pt x="8251456" y="1075321"/>
                  <a:pt x="8227756" y="1091273"/>
                  <a:pt x="8191750" y="1100388"/>
                </a:cubicBezTo>
                <a:cubicBezTo>
                  <a:pt x="8186737" y="1101756"/>
                  <a:pt x="8177621" y="1102211"/>
                  <a:pt x="8176253" y="1099477"/>
                </a:cubicBezTo>
                <a:cubicBezTo>
                  <a:pt x="8158479" y="1065293"/>
                  <a:pt x="8135690" y="1091273"/>
                  <a:pt x="8117459" y="1095830"/>
                </a:cubicBezTo>
                <a:cubicBezTo>
                  <a:pt x="8060487" y="1111327"/>
                  <a:pt x="8004426" y="1130469"/>
                  <a:pt x="7931502" y="1153714"/>
                </a:cubicBezTo>
                <a:cubicBezTo>
                  <a:pt x="7937883" y="1113150"/>
                  <a:pt x="7942897" y="1083980"/>
                  <a:pt x="7946999" y="1054811"/>
                </a:cubicBezTo>
                <a:cubicBezTo>
                  <a:pt x="7948366" y="1043872"/>
                  <a:pt x="7953380" y="1029287"/>
                  <a:pt x="7948366" y="1022451"/>
                </a:cubicBezTo>
                <a:cubicBezTo>
                  <a:pt x="7924666" y="990090"/>
                  <a:pt x="7953835" y="971404"/>
                  <a:pt x="7969332" y="954996"/>
                </a:cubicBezTo>
                <a:cubicBezTo>
                  <a:pt x="7974345" y="949982"/>
                  <a:pt x="8004882" y="969125"/>
                  <a:pt x="8029950" y="979608"/>
                </a:cubicBezTo>
                <a:cubicBezTo>
                  <a:pt x="8038154" y="973683"/>
                  <a:pt x="8056385" y="960465"/>
                  <a:pt x="8080541" y="942690"/>
                </a:cubicBezTo>
                <a:cubicBezTo>
                  <a:pt x="8067779" y="931295"/>
                  <a:pt x="8055017" y="919901"/>
                  <a:pt x="8033140" y="900303"/>
                </a:cubicBezTo>
                <a:cubicBezTo>
                  <a:pt x="8060943" y="891643"/>
                  <a:pt x="8083731" y="884350"/>
                  <a:pt x="8112901" y="875235"/>
                </a:cubicBezTo>
                <a:cubicBezTo>
                  <a:pt x="8112901" y="913064"/>
                  <a:pt x="8112901" y="944969"/>
                  <a:pt x="8112901" y="971859"/>
                </a:cubicBezTo>
                <a:cubicBezTo>
                  <a:pt x="8078718" y="991914"/>
                  <a:pt x="8045446" y="1011056"/>
                  <a:pt x="8000780" y="1037035"/>
                </a:cubicBezTo>
                <a:cubicBezTo>
                  <a:pt x="8013997" y="1045239"/>
                  <a:pt x="8026759" y="1059824"/>
                  <a:pt x="8037698" y="1058457"/>
                </a:cubicBezTo>
                <a:cubicBezTo>
                  <a:pt x="8092391" y="1050253"/>
                  <a:pt x="8146628" y="1037947"/>
                  <a:pt x="8204512" y="1026097"/>
                </a:cubicBezTo>
                <a:cubicBezTo>
                  <a:pt x="8200865" y="1006043"/>
                  <a:pt x="8198587" y="993281"/>
                  <a:pt x="8196308" y="979152"/>
                </a:cubicBezTo>
                <a:cubicBezTo>
                  <a:pt x="8234137" y="976873"/>
                  <a:pt x="8269232" y="974594"/>
                  <a:pt x="8307973" y="972315"/>
                </a:cubicBezTo>
                <a:cubicBezTo>
                  <a:pt x="8311164" y="982342"/>
                  <a:pt x="8314809" y="993281"/>
                  <a:pt x="8318456" y="1005131"/>
                </a:cubicBezTo>
                <a:cubicBezTo>
                  <a:pt x="8343979" y="992369"/>
                  <a:pt x="8371326" y="988723"/>
                  <a:pt x="8350360" y="947248"/>
                </a:cubicBezTo>
                <a:cubicBezTo>
                  <a:pt x="8331673" y="910330"/>
                  <a:pt x="8360843" y="868854"/>
                  <a:pt x="8401407" y="867031"/>
                </a:cubicBezTo>
                <a:cubicBezTo>
                  <a:pt x="8398672" y="882072"/>
                  <a:pt x="8396393" y="896201"/>
                  <a:pt x="8391835" y="920357"/>
                </a:cubicBezTo>
                <a:cubicBezTo>
                  <a:pt x="8407788" y="901670"/>
                  <a:pt x="8417814" y="889820"/>
                  <a:pt x="8429665" y="876147"/>
                </a:cubicBezTo>
                <a:cubicBezTo>
                  <a:pt x="8445161" y="888452"/>
                  <a:pt x="8458834" y="899847"/>
                  <a:pt x="8471140" y="909874"/>
                </a:cubicBezTo>
                <a:cubicBezTo>
                  <a:pt x="8473875" y="890731"/>
                  <a:pt x="8474786" y="860194"/>
                  <a:pt x="8478888" y="859739"/>
                </a:cubicBezTo>
                <a:cubicBezTo>
                  <a:pt x="8501677" y="857915"/>
                  <a:pt x="8524922" y="862473"/>
                  <a:pt x="8549989" y="865664"/>
                </a:cubicBezTo>
                <a:cubicBezTo>
                  <a:pt x="8549989" y="892099"/>
                  <a:pt x="8549989" y="910785"/>
                  <a:pt x="8549989" y="929472"/>
                </a:cubicBezTo>
                <a:cubicBezTo>
                  <a:pt x="8554091" y="932207"/>
                  <a:pt x="8558649" y="934486"/>
                  <a:pt x="8562751" y="937220"/>
                </a:cubicBezTo>
                <a:cubicBezTo>
                  <a:pt x="8579615" y="915343"/>
                  <a:pt x="8596023" y="893466"/>
                  <a:pt x="8613798" y="870221"/>
                </a:cubicBezTo>
                <a:cubicBezTo>
                  <a:pt x="8626104" y="872956"/>
                  <a:pt x="8639322" y="876147"/>
                  <a:pt x="8659832" y="881160"/>
                </a:cubicBezTo>
                <a:cubicBezTo>
                  <a:pt x="8652995" y="859739"/>
                  <a:pt x="8647981" y="844242"/>
                  <a:pt x="8640233" y="819630"/>
                </a:cubicBezTo>
                <a:cubicBezTo>
                  <a:pt x="8677151" y="846521"/>
                  <a:pt x="8707232" y="868398"/>
                  <a:pt x="8742783" y="893922"/>
                </a:cubicBezTo>
                <a:cubicBezTo>
                  <a:pt x="8741415" y="898480"/>
                  <a:pt x="8736857" y="915799"/>
                  <a:pt x="8730021" y="943146"/>
                </a:cubicBezTo>
                <a:cubicBezTo>
                  <a:pt x="8782891" y="908962"/>
                  <a:pt x="8827101" y="883895"/>
                  <a:pt x="8866753" y="852902"/>
                </a:cubicBezTo>
                <a:cubicBezTo>
                  <a:pt x="8877692" y="844242"/>
                  <a:pt x="8875869" y="818719"/>
                  <a:pt x="8880883" y="796386"/>
                </a:cubicBezTo>
                <a:cubicBezTo>
                  <a:pt x="8906862" y="795018"/>
                  <a:pt x="8906862" y="795018"/>
                  <a:pt x="8956542" y="900303"/>
                </a:cubicBezTo>
                <a:cubicBezTo>
                  <a:pt x="8959276" y="881160"/>
                  <a:pt x="8969759" y="858371"/>
                  <a:pt x="8963378" y="842875"/>
                </a:cubicBezTo>
                <a:cubicBezTo>
                  <a:pt x="8946059" y="801855"/>
                  <a:pt x="8960644" y="788638"/>
                  <a:pt x="9003030" y="787726"/>
                </a:cubicBezTo>
                <a:cubicBezTo>
                  <a:pt x="9006677" y="803222"/>
                  <a:pt x="9010779" y="820086"/>
                  <a:pt x="9016704" y="845154"/>
                </a:cubicBezTo>
                <a:cubicBezTo>
                  <a:pt x="9034023" y="831025"/>
                  <a:pt x="9049064" y="818719"/>
                  <a:pt x="9064105" y="806413"/>
                </a:cubicBezTo>
                <a:cubicBezTo>
                  <a:pt x="9052710" y="795018"/>
                  <a:pt x="9040404" y="784080"/>
                  <a:pt x="9030833" y="771318"/>
                </a:cubicBezTo>
                <a:cubicBezTo>
                  <a:pt x="9025819" y="764937"/>
                  <a:pt x="9024908" y="754910"/>
                  <a:pt x="9022173" y="746706"/>
                </a:cubicBezTo>
                <a:cubicBezTo>
                  <a:pt x="9032200" y="744427"/>
                  <a:pt x="9049064" y="737591"/>
                  <a:pt x="9050887" y="740781"/>
                </a:cubicBezTo>
                <a:cubicBezTo>
                  <a:pt x="9080968" y="788182"/>
                  <a:pt x="9134750" y="774053"/>
                  <a:pt x="9175770" y="784536"/>
                </a:cubicBezTo>
                <a:cubicBezTo>
                  <a:pt x="9211320" y="793651"/>
                  <a:pt x="9230918" y="800943"/>
                  <a:pt x="9230918" y="841052"/>
                </a:cubicBezTo>
                <a:cubicBezTo>
                  <a:pt x="9248694" y="837861"/>
                  <a:pt x="9262823" y="835127"/>
                  <a:pt x="9276040" y="832848"/>
                </a:cubicBezTo>
                <a:cubicBezTo>
                  <a:pt x="9288802" y="847433"/>
                  <a:pt x="9301108" y="862017"/>
                  <a:pt x="9314781" y="877514"/>
                </a:cubicBezTo>
                <a:cubicBezTo>
                  <a:pt x="9358536" y="814617"/>
                  <a:pt x="9423256" y="831936"/>
                  <a:pt x="9481596" y="826467"/>
                </a:cubicBezTo>
                <a:cubicBezTo>
                  <a:pt x="9525349" y="821909"/>
                  <a:pt x="9571838" y="826923"/>
                  <a:pt x="9603287" y="784991"/>
                </a:cubicBezTo>
                <a:cubicBezTo>
                  <a:pt x="9608300" y="778155"/>
                  <a:pt x="9622886" y="769039"/>
                  <a:pt x="9626531" y="771318"/>
                </a:cubicBezTo>
                <a:cubicBezTo>
                  <a:pt x="9665728" y="796842"/>
                  <a:pt x="9691707" y="761291"/>
                  <a:pt x="9719054" y="748985"/>
                </a:cubicBezTo>
                <a:cubicBezTo>
                  <a:pt x="9765088" y="727564"/>
                  <a:pt x="9806563" y="726652"/>
                  <a:pt x="9853508" y="743516"/>
                </a:cubicBezTo>
                <a:cubicBezTo>
                  <a:pt x="9871739" y="749897"/>
                  <a:pt x="9898174" y="742148"/>
                  <a:pt x="9917773" y="733944"/>
                </a:cubicBezTo>
                <a:cubicBezTo>
                  <a:pt x="9959704" y="716169"/>
                  <a:pt x="9986594" y="719360"/>
                  <a:pt x="9986594" y="770862"/>
                </a:cubicBezTo>
                <a:cubicBezTo>
                  <a:pt x="10016676" y="736223"/>
                  <a:pt x="10045390" y="703408"/>
                  <a:pt x="10075015" y="669224"/>
                </a:cubicBezTo>
                <a:cubicBezTo>
                  <a:pt x="10087777" y="708877"/>
                  <a:pt x="10119681" y="700217"/>
                  <a:pt x="10155687" y="693380"/>
                </a:cubicBezTo>
                <a:cubicBezTo>
                  <a:pt x="10236359" y="677428"/>
                  <a:pt x="10317944" y="666034"/>
                  <a:pt x="10399071" y="653272"/>
                </a:cubicBezTo>
                <a:cubicBezTo>
                  <a:pt x="10408187" y="651905"/>
                  <a:pt x="10420493" y="650082"/>
                  <a:pt x="10426874" y="654640"/>
                </a:cubicBezTo>
                <a:cubicBezTo>
                  <a:pt x="10469261" y="686544"/>
                  <a:pt x="10504356" y="657830"/>
                  <a:pt x="10538995" y="640966"/>
                </a:cubicBezTo>
                <a:cubicBezTo>
                  <a:pt x="10588218" y="616354"/>
                  <a:pt x="10586852" y="614531"/>
                  <a:pt x="10601436" y="668769"/>
                </a:cubicBezTo>
                <a:cubicBezTo>
                  <a:pt x="10603715" y="676517"/>
                  <a:pt x="10613286" y="682442"/>
                  <a:pt x="10624680" y="695204"/>
                </a:cubicBezTo>
                <a:cubicBezTo>
                  <a:pt x="10633796" y="635041"/>
                  <a:pt x="10671625" y="621368"/>
                  <a:pt x="10720849" y="618177"/>
                </a:cubicBezTo>
                <a:cubicBezTo>
                  <a:pt x="10762780" y="615443"/>
                  <a:pt x="10804711" y="606327"/>
                  <a:pt x="10859861" y="597668"/>
                </a:cubicBezTo>
                <a:cubicBezTo>
                  <a:pt x="10892676" y="539784"/>
                  <a:pt x="10950105" y="568954"/>
                  <a:pt x="11004798" y="594933"/>
                </a:cubicBezTo>
                <a:cubicBezTo>
                  <a:pt x="11039436" y="528390"/>
                  <a:pt x="11114184" y="522920"/>
                  <a:pt x="11186652" y="524743"/>
                </a:cubicBezTo>
                <a:cubicBezTo>
                  <a:pt x="11191210" y="524743"/>
                  <a:pt x="11197135" y="530213"/>
                  <a:pt x="11200325" y="528390"/>
                </a:cubicBezTo>
                <a:cubicBezTo>
                  <a:pt x="11227672" y="514716"/>
                  <a:pt x="11246814" y="501499"/>
                  <a:pt x="11280086" y="532492"/>
                </a:cubicBezTo>
                <a:cubicBezTo>
                  <a:pt x="11294670" y="546165"/>
                  <a:pt x="11349820" y="516084"/>
                  <a:pt x="11386282" y="505145"/>
                </a:cubicBezTo>
                <a:cubicBezTo>
                  <a:pt x="11394486" y="502410"/>
                  <a:pt x="11401778" y="496030"/>
                  <a:pt x="11413172" y="488737"/>
                </a:cubicBezTo>
                <a:cubicBezTo>
                  <a:pt x="11420009" y="522009"/>
                  <a:pt x="11426845" y="545253"/>
                  <a:pt x="11384459" y="552546"/>
                </a:cubicBezTo>
                <a:cubicBezTo>
                  <a:pt x="11334779" y="561205"/>
                  <a:pt x="11286467" y="577158"/>
                  <a:pt x="11237243" y="587640"/>
                </a:cubicBezTo>
                <a:cubicBezTo>
                  <a:pt x="11221291" y="591287"/>
                  <a:pt x="11203515" y="588096"/>
                  <a:pt x="11182550" y="588096"/>
                </a:cubicBezTo>
                <a:cubicBezTo>
                  <a:pt x="11176169" y="599035"/>
                  <a:pt x="11168421" y="612708"/>
                  <a:pt x="11163863" y="620456"/>
                </a:cubicBezTo>
                <a:cubicBezTo>
                  <a:pt x="11063592" y="636408"/>
                  <a:pt x="10965601" y="629572"/>
                  <a:pt x="10881282" y="693836"/>
                </a:cubicBezTo>
                <a:cubicBezTo>
                  <a:pt x="10856214" y="712979"/>
                  <a:pt x="10812004" y="706598"/>
                  <a:pt x="10775999" y="710244"/>
                </a:cubicBezTo>
                <a:cubicBezTo>
                  <a:pt x="10765059" y="711611"/>
                  <a:pt x="10753210" y="705231"/>
                  <a:pt x="10742270" y="706598"/>
                </a:cubicBezTo>
                <a:cubicBezTo>
                  <a:pt x="10673904" y="716625"/>
                  <a:pt x="10606449" y="719360"/>
                  <a:pt x="10541274" y="694748"/>
                </a:cubicBezTo>
                <a:cubicBezTo>
                  <a:pt x="10503444" y="729843"/>
                  <a:pt x="10466526" y="761291"/>
                  <a:pt x="10409099" y="748529"/>
                </a:cubicBezTo>
                <a:cubicBezTo>
                  <a:pt x="10395881" y="745339"/>
                  <a:pt x="10375827" y="753543"/>
                  <a:pt x="10364433" y="763114"/>
                </a:cubicBezTo>
                <a:cubicBezTo>
                  <a:pt x="10333440" y="790461"/>
                  <a:pt x="10300624" y="789093"/>
                  <a:pt x="10263251" y="781345"/>
                </a:cubicBezTo>
                <a:cubicBezTo>
                  <a:pt x="10244107" y="777699"/>
                  <a:pt x="10218128" y="779978"/>
                  <a:pt x="10202632" y="790461"/>
                </a:cubicBezTo>
                <a:cubicBezTo>
                  <a:pt x="10147483" y="826923"/>
                  <a:pt x="10090967" y="835127"/>
                  <a:pt x="10025791" y="822821"/>
                </a:cubicBezTo>
                <a:cubicBezTo>
                  <a:pt x="9987962" y="815984"/>
                  <a:pt x="9946031" y="826011"/>
                  <a:pt x="9906378" y="830569"/>
                </a:cubicBezTo>
                <a:cubicBezTo>
                  <a:pt x="9863080" y="835582"/>
                  <a:pt x="9819325" y="839684"/>
                  <a:pt x="9777850" y="851079"/>
                </a:cubicBezTo>
                <a:cubicBezTo>
                  <a:pt x="9747768" y="859283"/>
                  <a:pt x="9721789" y="878881"/>
                  <a:pt x="9754605" y="914887"/>
                </a:cubicBezTo>
                <a:cubicBezTo>
                  <a:pt x="9757795" y="918534"/>
                  <a:pt x="9759619" y="923547"/>
                  <a:pt x="9760530" y="928105"/>
                </a:cubicBezTo>
                <a:cubicBezTo>
                  <a:pt x="9766455" y="955452"/>
                  <a:pt x="9718143" y="1037491"/>
                  <a:pt x="9691252" y="1046151"/>
                </a:cubicBezTo>
                <a:cubicBezTo>
                  <a:pt x="9691707" y="1050253"/>
                  <a:pt x="9692619" y="1054355"/>
                  <a:pt x="9693075" y="1058913"/>
                </a:cubicBezTo>
                <a:cubicBezTo>
                  <a:pt x="9733183" y="1052988"/>
                  <a:pt x="9773292" y="1047518"/>
                  <a:pt x="9812944" y="1041137"/>
                </a:cubicBezTo>
                <a:cubicBezTo>
                  <a:pt x="9830264" y="1038403"/>
                  <a:pt x="9848039" y="1026097"/>
                  <a:pt x="9863535" y="1028831"/>
                </a:cubicBezTo>
                <a:cubicBezTo>
                  <a:pt x="9941473" y="1042960"/>
                  <a:pt x="10005281" y="1023362"/>
                  <a:pt x="10059974" y="964111"/>
                </a:cubicBezTo>
                <a:cubicBezTo>
                  <a:pt x="10075470" y="947703"/>
                  <a:pt x="10108287" y="947248"/>
                  <a:pt x="10131987" y="928105"/>
                </a:cubicBezTo>
                <a:cubicBezTo>
                  <a:pt x="10078205" y="932207"/>
                  <a:pt x="10019866" y="950894"/>
                  <a:pt x="9971098" y="936309"/>
                </a:cubicBezTo>
                <a:cubicBezTo>
                  <a:pt x="9919595" y="921268"/>
                  <a:pt x="9867181" y="917622"/>
                  <a:pt x="9814767" y="911697"/>
                </a:cubicBezTo>
                <a:cubicBezTo>
                  <a:pt x="9814312" y="906683"/>
                  <a:pt x="9813399" y="901670"/>
                  <a:pt x="9812944" y="896656"/>
                </a:cubicBezTo>
                <a:cubicBezTo>
                  <a:pt x="9822515" y="891187"/>
                  <a:pt x="9832087" y="881160"/>
                  <a:pt x="9841658" y="880249"/>
                </a:cubicBezTo>
                <a:cubicBezTo>
                  <a:pt x="9914126" y="874779"/>
                  <a:pt x="9986594" y="872045"/>
                  <a:pt x="10059063" y="866575"/>
                </a:cubicBezTo>
                <a:cubicBezTo>
                  <a:pt x="10076383" y="865208"/>
                  <a:pt x="10092790" y="855637"/>
                  <a:pt x="10110110" y="851990"/>
                </a:cubicBezTo>
                <a:cubicBezTo>
                  <a:pt x="10130163" y="847888"/>
                  <a:pt x="10154320" y="837406"/>
                  <a:pt x="10169817" y="844242"/>
                </a:cubicBezTo>
                <a:cubicBezTo>
                  <a:pt x="10237727" y="875235"/>
                  <a:pt x="10293331" y="843331"/>
                  <a:pt x="10354861" y="822365"/>
                </a:cubicBezTo>
                <a:cubicBezTo>
                  <a:pt x="10404541" y="805501"/>
                  <a:pt x="10460601" y="806413"/>
                  <a:pt x="10514383" y="802767"/>
                </a:cubicBezTo>
                <a:cubicBezTo>
                  <a:pt x="10523954" y="802311"/>
                  <a:pt x="10539906" y="814617"/>
                  <a:pt x="10543097" y="824188"/>
                </a:cubicBezTo>
                <a:cubicBezTo>
                  <a:pt x="10545376" y="831480"/>
                  <a:pt x="10533525" y="845610"/>
                  <a:pt x="10525322" y="853358"/>
                </a:cubicBezTo>
                <a:cubicBezTo>
                  <a:pt x="10485213" y="890276"/>
                  <a:pt x="10436901" y="896656"/>
                  <a:pt x="10385398" y="886174"/>
                </a:cubicBezTo>
                <a:cubicBezTo>
                  <a:pt x="10379929" y="884806"/>
                  <a:pt x="10371269" y="882072"/>
                  <a:pt x="10369902" y="878425"/>
                </a:cubicBezTo>
                <a:cubicBezTo>
                  <a:pt x="10359875" y="844698"/>
                  <a:pt x="10331161" y="860194"/>
                  <a:pt x="10324781" y="869766"/>
                </a:cubicBezTo>
                <a:cubicBezTo>
                  <a:pt x="10289685" y="927193"/>
                  <a:pt x="10233169" y="915799"/>
                  <a:pt x="10181211" y="919901"/>
                </a:cubicBezTo>
                <a:cubicBezTo>
                  <a:pt x="10174830" y="920357"/>
                  <a:pt x="10168904" y="922636"/>
                  <a:pt x="10161613" y="924459"/>
                </a:cubicBezTo>
                <a:cubicBezTo>
                  <a:pt x="10170272" y="943146"/>
                  <a:pt x="10178476" y="960465"/>
                  <a:pt x="10188503" y="982342"/>
                </a:cubicBezTo>
                <a:cubicBezTo>
                  <a:pt x="10285583" y="974594"/>
                  <a:pt x="10394058" y="965479"/>
                  <a:pt x="10505723" y="956819"/>
                </a:cubicBezTo>
                <a:cubicBezTo>
                  <a:pt x="10511649" y="920357"/>
                  <a:pt x="10520308" y="887541"/>
                  <a:pt x="10564974" y="877058"/>
                </a:cubicBezTo>
                <a:cubicBezTo>
                  <a:pt x="10564974" y="899847"/>
                  <a:pt x="10564974" y="916711"/>
                  <a:pt x="10564974" y="944969"/>
                </a:cubicBezTo>
                <a:cubicBezTo>
                  <a:pt x="10609640" y="939044"/>
                  <a:pt x="10652483" y="938132"/>
                  <a:pt x="10692591" y="927193"/>
                </a:cubicBezTo>
                <a:cubicBezTo>
                  <a:pt x="10746373" y="912153"/>
                  <a:pt x="10769617" y="915799"/>
                  <a:pt x="10792406" y="968669"/>
                </a:cubicBezTo>
                <a:cubicBezTo>
                  <a:pt x="10806535" y="845154"/>
                  <a:pt x="10908629" y="905316"/>
                  <a:pt x="10966968" y="872956"/>
                </a:cubicBezTo>
                <a:cubicBezTo>
                  <a:pt x="11003886" y="852446"/>
                  <a:pt x="11055388" y="859283"/>
                  <a:pt x="11099143" y="849711"/>
                </a:cubicBezTo>
                <a:cubicBezTo>
                  <a:pt x="11134694" y="841963"/>
                  <a:pt x="11165687" y="831936"/>
                  <a:pt x="11206707" y="841508"/>
                </a:cubicBezTo>
                <a:cubicBezTo>
                  <a:pt x="11236332" y="848344"/>
                  <a:pt x="11274160" y="811882"/>
                  <a:pt x="11310167" y="800488"/>
                </a:cubicBezTo>
                <a:cubicBezTo>
                  <a:pt x="11361214" y="784536"/>
                  <a:pt x="11413628" y="774053"/>
                  <a:pt x="11465586" y="762203"/>
                </a:cubicBezTo>
                <a:cubicBezTo>
                  <a:pt x="11470144" y="761291"/>
                  <a:pt x="11476526" y="767216"/>
                  <a:pt x="11487009" y="772230"/>
                </a:cubicBezTo>
                <a:cubicBezTo>
                  <a:pt x="11464220" y="792740"/>
                  <a:pt x="11442797" y="808692"/>
                  <a:pt x="11425023" y="828290"/>
                </a:cubicBezTo>
                <a:cubicBezTo>
                  <a:pt x="11408159" y="846521"/>
                  <a:pt x="11397676" y="871589"/>
                  <a:pt x="11378989" y="887085"/>
                </a:cubicBezTo>
                <a:cubicBezTo>
                  <a:pt x="11353466" y="908507"/>
                  <a:pt x="11322473" y="929017"/>
                  <a:pt x="11306065" y="874323"/>
                </a:cubicBezTo>
                <a:cubicBezTo>
                  <a:pt x="11304242" y="867487"/>
                  <a:pt x="11283732" y="861106"/>
                  <a:pt x="11274160" y="863385"/>
                </a:cubicBezTo>
                <a:cubicBezTo>
                  <a:pt x="11241345" y="870677"/>
                  <a:pt x="11209897" y="882072"/>
                  <a:pt x="11183005" y="900303"/>
                </a:cubicBezTo>
                <a:cubicBezTo>
                  <a:pt x="11210352" y="900303"/>
                  <a:pt x="11237698" y="900303"/>
                  <a:pt x="11280086" y="900303"/>
                </a:cubicBezTo>
                <a:cubicBezTo>
                  <a:pt x="11255929" y="923091"/>
                  <a:pt x="11244080" y="934486"/>
                  <a:pt x="11228583" y="949071"/>
                </a:cubicBezTo>
                <a:cubicBezTo>
                  <a:pt x="11245903" y="965023"/>
                  <a:pt x="11262311" y="979608"/>
                  <a:pt x="11282365" y="997383"/>
                </a:cubicBezTo>
                <a:cubicBezTo>
                  <a:pt x="11267324" y="1006043"/>
                  <a:pt x="11253195" y="1013791"/>
                  <a:pt x="11227672" y="1027920"/>
                </a:cubicBezTo>
                <a:cubicBezTo>
                  <a:pt x="11282365" y="1021539"/>
                  <a:pt x="11323841" y="1016525"/>
                  <a:pt x="11365316" y="1012423"/>
                </a:cubicBezTo>
                <a:cubicBezTo>
                  <a:pt x="11413172" y="1007866"/>
                  <a:pt x="11416818" y="1013791"/>
                  <a:pt x="11402690" y="1058913"/>
                </a:cubicBezTo>
                <a:cubicBezTo>
                  <a:pt x="11398587" y="1071674"/>
                  <a:pt x="11402234" y="1086259"/>
                  <a:pt x="11402234" y="1101756"/>
                </a:cubicBezTo>
                <a:cubicBezTo>
                  <a:pt x="11437328" y="1081701"/>
                  <a:pt x="11467865" y="1063926"/>
                  <a:pt x="11502961" y="1043872"/>
                </a:cubicBezTo>
                <a:cubicBezTo>
                  <a:pt x="11467410" y="1021083"/>
                  <a:pt x="11437328" y="1006498"/>
                  <a:pt x="11414540" y="984165"/>
                </a:cubicBezTo>
                <a:cubicBezTo>
                  <a:pt x="11407248" y="976873"/>
                  <a:pt x="11417275" y="947248"/>
                  <a:pt x="11425934" y="931751"/>
                </a:cubicBezTo>
                <a:cubicBezTo>
                  <a:pt x="11430492" y="923547"/>
                  <a:pt x="11449179" y="922636"/>
                  <a:pt x="11461941" y="919445"/>
                </a:cubicBezTo>
                <a:cubicBezTo>
                  <a:pt x="11538967" y="898024"/>
                  <a:pt x="11543068" y="890731"/>
                  <a:pt x="11524837" y="816440"/>
                </a:cubicBezTo>
                <a:cubicBezTo>
                  <a:pt x="11513899" y="773141"/>
                  <a:pt x="11543981" y="737135"/>
                  <a:pt x="11587734" y="729387"/>
                </a:cubicBezTo>
                <a:cubicBezTo>
                  <a:pt x="11624653" y="722550"/>
                  <a:pt x="11660203" y="705686"/>
                  <a:pt x="11696209" y="693380"/>
                </a:cubicBezTo>
                <a:cubicBezTo>
                  <a:pt x="11769590" y="669224"/>
                  <a:pt x="11842969" y="643245"/>
                  <a:pt x="11917260" y="622279"/>
                </a:cubicBezTo>
                <a:cubicBezTo>
                  <a:pt x="11951444" y="612708"/>
                  <a:pt x="11987906" y="612708"/>
                  <a:pt x="12027103" y="607695"/>
                </a:cubicBezTo>
                <a:cubicBezTo>
                  <a:pt x="12022089" y="647347"/>
                  <a:pt x="12024368" y="680619"/>
                  <a:pt x="12012062" y="707054"/>
                </a:cubicBezTo>
                <a:cubicBezTo>
                  <a:pt x="12001579" y="729387"/>
                  <a:pt x="11973321" y="743060"/>
                  <a:pt x="11942328" y="770407"/>
                </a:cubicBezTo>
                <a:cubicBezTo>
                  <a:pt x="12043966" y="777243"/>
                  <a:pt x="12106407" y="697027"/>
                  <a:pt x="12192093" y="693836"/>
                </a:cubicBezTo>
                <a:cubicBezTo>
                  <a:pt x="12184345" y="754454"/>
                  <a:pt x="12171127" y="762658"/>
                  <a:pt x="12101393" y="767672"/>
                </a:cubicBezTo>
                <a:cubicBezTo>
                  <a:pt x="12084075" y="769039"/>
                  <a:pt x="12067666" y="780434"/>
                  <a:pt x="12050803" y="787270"/>
                </a:cubicBezTo>
                <a:cubicBezTo>
                  <a:pt x="12059462" y="802767"/>
                  <a:pt x="12067666" y="818263"/>
                  <a:pt x="12075414" y="832392"/>
                </a:cubicBezTo>
                <a:cubicBezTo>
                  <a:pt x="12106864" y="815073"/>
                  <a:pt x="12132386" y="800943"/>
                  <a:pt x="12161557" y="784991"/>
                </a:cubicBezTo>
                <a:cubicBezTo>
                  <a:pt x="12164291" y="849256"/>
                  <a:pt x="12108686" y="893010"/>
                  <a:pt x="12004769" y="918078"/>
                </a:cubicBezTo>
                <a:cubicBezTo>
                  <a:pt x="12000211" y="907139"/>
                  <a:pt x="11995654" y="896201"/>
                  <a:pt x="11989728" y="881160"/>
                </a:cubicBezTo>
                <a:cubicBezTo>
                  <a:pt x="11946886" y="926738"/>
                  <a:pt x="11907234" y="960009"/>
                  <a:pt x="11910424" y="845154"/>
                </a:cubicBezTo>
                <a:cubicBezTo>
                  <a:pt x="11889914" y="862473"/>
                  <a:pt x="11876697" y="873412"/>
                  <a:pt x="11863479" y="884350"/>
                </a:cubicBezTo>
                <a:cubicBezTo>
                  <a:pt x="11866214" y="888452"/>
                  <a:pt x="11868948" y="892099"/>
                  <a:pt x="11871683" y="896201"/>
                </a:cubicBezTo>
                <a:cubicBezTo>
                  <a:pt x="11859377" y="896201"/>
                  <a:pt x="11847071" y="896201"/>
                  <a:pt x="11832942" y="896201"/>
                </a:cubicBezTo>
                <a:cubicBezTo>
                  <a:pt x="11835677" y="908507"/>
                  <a:pt x="11842057" y="920813"/>
                  <a:pt x="11839322" y="930384"/>
                </a:cubicBezTo>
                <a:cubicBezTo>
                  <a:pt x="11833853" y="946792"/>
                  <a:pt x="11825194" y="971859"/>
                  <a:pt x="11813343" y="974594"/>
                </a:cubicBezTo>
                <a:cubicBezTo>
                  <a:pt x="11757283" y="987812"/>
                  <a:pt x="11736773" y="1018804"/>
                  <a:pt x="11749080" y="1073953"/>
                </a:cubicBezTo>
                <a:cubicBezTo>
                  <a:pt x="11749991" y="1078967"/>
                  <a:pt x="11742243" y="1086259"/>
                  <a:pt x="11734494" y="1098109"/>
                </a:cubicBezTo>
                <a:cubicBezTo>
                  <a:pt x="11725378" y="1078967"/>
                  <a:pt x="11719454" y="1065749"/>
                  <a:pt x="11713073" y="1052532"/>
                </a:cubicBezTo>
                <a:cubicBezTo>
                  <a:pt x="11657012" y="1086715"/>
                  <a:pt x="11609156" y="1133660"/>
                  <a:pt x="11536231" y="1107225"/>
                </a:cubicBezTo>
                <a:cubicBezTo>
                  <a:pt x="11488831" y="1089905"/>
                  <a:pt x="11461941" y="1128646"/>
                  <a:pt x="11434138" y="1155537"/>
                </a:cubicBezTo>
                <a:cubicBezTo>
                  <a:pt x="11417275" y="1171489"/>
                  <a:pt x="11408159" y="1195645"/>
                  <a:pt x="11395397" y="1216155"/>
                </a:cubicBezTo>
                <a:cubicBezTo>
                  <a:pt x="11457838" y="1230740"/>
                  <a:pt x="11486552" y="1219802"/>
                  <a:pt x="11542157" y="1156904"/>
                </a:cubicBezTo>
                <a:cubicBezTo>
                  <a:pt x="11551272" y="1179693"/>
                  <a:pt x="11559020" y="1199747"/>
                  <a:pt x="11567224" y="1219802"/>
                </a:cubicBezTo>
                <a:cubicBezTo>
                  <a:pt x="11570871" y="1228005"/>
                  <a:pt x="11573150" y="1238033"/>
                  <a:pt x="11579075" y="1244413"/>
                </a:cubicBezTo>
                <a:cubicBezTo>
                  <a:pt x="11609612" y="1275406"/>
                  <a:pt x="11607333" y="1302297"/>
                  <a:pt x="11570415" y="1324174"/>
                </a:cubicBezTo>
                <a:cubicBezTo>
                  <a:pt x="11562212" y="1328732"/>
                  <a:pt x="11551729" y="1329188"/>
                  <a:pt x="11543524" y="1333745"/>
                </a:cubicBezTo>
                <a:cubicBezTo>
                  <a:pt x="11535776" y="1338303"/>
                  <a:pt x="11529851" y="1345596"/>
                  <a:pt x="11523014" y="1351976"/>
                </a:cubicBezTo>
                <a:cubicBezTo>
                  <a:pt x="11485185" y="1307766"/>
                  <a:pt x="11444621" y="1305031"/>
                  <a:pt x="11393118" y="1338759"/>
                </a:cubicBezTo>
                <a:cubicBezTo>
                  <a:pt x="11384914" y="1344228"/>
                  <a:pt x="11369873" y="1346507"/>
                  <a:pt x="11361214" y="1342861"/>
                </a:cubicBezTo>
                <a:cubicBezTo>
                  <a:pt x="11306521" y="1319616"/>
                  <a:pt x="11248638" y="1329643"/>
                  <a:pt x="11206707" y="1370663"/>
                </a:cubicBezTo>
                <a:cubicBezTo>
                  <a:pt x="11185284" y="1391629"/>
                  <a:pt x="11162495" y="1411683"/>
                  <a:pt x="11136061" y="1436295"/>
                </a:cubicBezTo>
                <a:cubicBezTo>
                  <a:pt x="11149735" y="1510586"/>
                  <a:pt x="11165231" y="1528817"/>
                  <a:pt x="11212176" y="1520158"/>
                </a:cubicBezTo>
                <a:cubicBezTo>
                  <a:pt x="11254563" y="1512409"/>
                  <a:pt x="11288746" y="1469567"/>
                  <a:pt x="11279631" y="1435839"/>
                </a:cubicBezTo>
                <a:cubicBezTo>
                  <a:pt x="11318372" y="1454982"/>
                  <a:pt x="11327031" y="1464553"/>
                  <a:pt x="11305153" y="1518335"/>
                </a:cubicBezTo>
                <a:cubicBezTo>
                  <a:pt x="11296949" y="1539300"/>
                  <a:pt x="11253195" y="1546137"/>
                  <a:pt x="11220835" y="1562089"/>
                </a:cubicBezTo>
                <a:cubicBezTo>
                  <a:pt x="11222659" y="1566647"/>
                  <a:pt x="11228128" y="1583511"/>
                  <a:pt x="11229039" y="1587157"/>
                </a:cubicBezTo>
                <a:cubicBezTo>
                  <a:pt x="11272794" y="1581687"/>
                  <a:pt x="11309711" y="1584422"/>
                  <a:pt x="11340248" y="1571205"/>
                </a:cubicBezTo>
                <a:cubicBezTo>
                  <a:pt x="11392207" y="1548416"/>
                  <a:pt x="11402690" y="1599007"/>
                  <a:pt x="11430492" y="1612680"/>
                </a:cubicBezTo>
                <a:cubicBezTo>
                  <a:pt x="11402234" y="1654612"/>
                  <a:pt x="11373520" y="1696999"/>
                  <a:pt x="11345262" y="1739386"/>
                </a:cubicBezTo>
                <a:cubicBezTo>
                  <a:pt x="11368962" y="1767644"/>
                  <a:pt x="11395853" y="1771290"/>
                  <a:pt x="11423655" y="1752603"/>
                </a:cubicBezTo>
                <a:cubicBezTo>
                  <a:pt x="11435506" y="1744855"/>
                  <a:pt x="11450547" y="1727080"/>
                  <a:pt x="11448723" y="1717509"/>
                </a:cubicBezTo>
                <a:cubicBezTo>
                  <a:pt x="11445076" y="1701556"/>
                  <a:pt x="11428669" y="1688795"/>
                  <a:pt x="11415451" y="1671475"/>
                </a:cubicBezTo>
                <a:cubicBezTo>
                  <a:pt x="11414084" y="1672387"/>
                  <a:pt x="11418642" y="1668285"/>
                  <a:pt x="11423655" y="1666462"/>
                </a:cubicBezTo>
                <a:cubicBezTo>
                  <a:pt x="11478348" y="1647319"/>
                  <a:pt x="11480172" y="1602653"/>
                  <a:pt x="11445989" y="1555708"/>
                </a:cubicBezTo>
                <a:cubicBezTo>
                  <a:pt x="11425479" y="1527450"/>
                  <a:pt x="11375344" y="1505573"/>
                  <a:pt x="11395853" y="1452703"/>
                </a:cubicBezTo>
                <a:cubicBezTo>
                  <a:pt x="11399499" y="1443587"/>
                  <a:pt x="11385826" y="1428091"/>
                  <a:pt x="11378989" y="1412595"/>
                </a:cubicBezTo>
                <a:cubicBezTo>
                  <a:pt x="11389928" y="1411683"/>
                  <a:pt x="11400866" y="1407125"/>
                  <a:pt x="11404969" y="1410772"/>
                </a:cubicBezTo>
                <a:cubicBezTo>
                  <a:pt x="11437785" y="1437662"/>
                  <a:pt x="11468778" y="1447234"/>
                  <a:pt x="11502505" y="1411683"/>
                </a:cubicBezTo>
                <a:cubicBezTo>
                  <a:pt x="11505695" y="1408493"/>
                  <a:pt x="11522558" y="1412595"/>
                  <a:pt x="11527572" y="1418520"/>
                </a:cubicBezTo>
                <a:cubicBezTo>
                  <a:pt x="11532130" y="1423533"/>
                  <a:pt x="11532130" y="1437206"/>
                  <a:pt x="11528940" y="1444043"/>
                </a:cubicBezTo>
                <a:cubicBezTo>
                  <a:pt x="11518457" y="1465009"/>
                  <a:pt x="11504783" y="1484151"/>
                  <a:pt x="11490199" y="1507852"/>
                </a:cubicBezTo>
                <a:cubicBezTo>
                  <a:pt x="11513899" y="1507852"/>
                  <a:pt x="11531674" y="1507852"/>
                  <a:pt x="11541702" y="1507852"/>
                </a:cubicBezTo>
                <a:cubicBezTo>
                  <a:pt x="11550361" y="1485975"/>
                  <a:pt x="11557654" y="1466832"/>
                  <a:pt x="11566769" y="1443587"/>
                </a:cubicBezTo>
                <a:cubicBezTo>
                  <a:pt x="11529395" y="1429458"/>
                  <a:pt x="11539423" y="1399377"/>
                  <a:pt x="11557654" y="1371575"/>
                </a:cubicBezTo>
                <a:cubicBezTo>
                  <a:pt x="11578164" y="1340126"/>
                  <a:pt x="11626932" y="1331922"/>
                  <a:pt x="11659747" y="1351065"/>
                </a:cubicBezTo>
                <a:cubicBezTo>
                  <a:pt x="11701678" y="1375677"/>
                  <a:pt x="11763208" y="1343317"/>
                  <a:pt x="11782807" y="1300474"/>
                </a:cubicBezTo>
                <a:cubicBezTo>
                  <a:pt x="11797847" y="1267202"/>
                  <a:pt x="11832942" y="1243046"/>
                  <a:pt x="11860288" y="1212965"/>
                </a:cubicBezTo>
                <a:cubicBezTo>
                  <a:pt x="11857098" y="1212053"/>
                  <a:pt x="11847983" y="1208863"/>
                  <a:pt x="11838867" y="1205672"/>
                </a:cubicBezTo>
                <a:cubicBezTo>
                  <a:pt x="11828840" y="1202026"/>
                  <a:pt x="11818812" y="1197469"/>
                  <a:pt x="11796936" y="1188353"/>
                </a:cubicBezTo>
                <a:cubicBezTo>
                  <a:pt x="11841601" y="1148700"/>
                  <a:pt x="11879887" y="1114973"/>
                  <a:pt x="11922274" y="1077599"/>
                </a:cubicBezTo>
                <a:cubicBezTo>
                  <a:pt x="11925465" y="1091273"/>
                  <a:pt x="11928655" y="1104034"/>
                  <a:pt x="11932756" y="1119987"/>
                </a:cubicBezTo>
                <a:cubicBezTo>
                  <a:pt x="11962382" y="1097198"/>
                  <a:pt x="11988817" y="1076688"/>
                  <a:pt x="12015708" y="1056178"/>
                </a:cubicBezTo>
                <a:cubicBezTo>
                  <a:pt x="12020266" y="1059368"/>
                  <a:pt x="12024824" y="1062559"/>
                  <a:pt x="12029382" y="1065293"/>
                </a:cubicBezTo>
                <a:cubicBezTo>
                  <a:pt x="12012517" y="1094463"/>
                  <a:pt x="11997477" y="1124544"/>
                  <a:pt x="11978334" y="1151891"/>
                </a:cubicBezTo>
                <a:cubicBezTo>
                  <a:pt x="11960103" y="1177870"/>
                  <a:pt x="11931390" y="1197469"/>
                  <a:pt x="11947797" y="1236209"/>
                </a:cubicBezTo>
                <a:cubicBezTo>
                  <a:pt x="11950076" y="1241223"/>
                  <a:pt x="11941872" y="1254896"/>
                  <a:pt x="11935035" y="1258542"/>
                </a:cubicBezTo>
                <a:cubicBezTo>
                  <a:pt x="11904043" y="1275406"/>
                  <a:pt x="11871683" y="1289991"/>
                  <a:pt x="11835677" y="1307766"/>
                </a:cubicBezTo>
                <a:cubicBezTo>
                  <a:pt x="11863479" y="1338303"/>
                  <a:pt x="11879887" y="1361548"/>
                  <a:pt x="11914070" y="1318705"/>
                </a:cubicBezTo>
                <a:cubicBezTo>
                  <a:pt x="11943239" y="1281787"/>
                  <a:pt x="12002035" y="1315514"/>
                  <a:pt x="12014341" y="1370663"/>
                </a:cubicBezTo>
                <a:cubicBezTo>
                  <a:pt x="12003858" y="1383425"/>
                  <a:pt x="11995199" y="1394819"/>
                  <a:pt x="11985171" y="1404847"/>
                </a:cubicBezTo>
                <a:cubicBezTo>
                  <a:pt x="11972865" y="1417608"/>
                  <a:pt x="11961470" y="1437206"/>
                  <a:pt x="11946886" y="1439941"/>
                </a:cubicBezTo>
                <a:cubicBezTo>
                  <a:pt x="11906777" y="1448145"/>
                  <a:pt x="11890370" y="1468655"/>
                  <a:pt x="11878519" y="1507396"/>
                </a:cubicBezTo>
                <a:cubicBezTo>
                  <a:pt x="11874418" y="1520158"/>
                  <a:pt x="11808330" y="1528817"/>
                  <a:pt x="11806507" y="1524260"/>
                </a:cubicBezTo>
                <a:cubicBezTo>
                  <a:pt x="11789643" y="1484607"/>
                  <a:pt x="11755004" y="1508308"/>
                  <a:pt x="11732215" y="1502382"/>
                </a:cubicBezTo>
                <a:cubicBezTo>
                  <a:pt x="11688916" y="1490988"/>
                  <a:pt x="11687094" y="1497369"/>
                  <a:pt x="11687094" y="1455438"/>
                </a:cubicBezTo>
                <a:cubicBezTo>
                  <a:pt x="11668863" y="1458628"/>
                  <a:pt x="11650175" y="1461818"/>
                  <a:pt x="11646074" y="1462274"/>
                </a:cubicBezTo>
                <a:cubicBezTo>
                  <a:pt x="11621918" y="1485519"/>
                  <a:pt x="11605510" y="1499648"/>
                  <a:pt x="11591381" y="1515144"/>
                </a:cubicBezTo>
                <a:cubicBezTo>
                  <a:pt x="11577708" y="1530185"/>
                  <a:pt x="11549450" y="1543858"/>
                  <a:pt x="11581354" y="1568926"/>
                </a:cubicBezTo>
                <a:cubicBezTo>
                  <a:pt x="11584088" y="1571205"/>
                  <a:pt x="11577708" y="1585789"/>
                  <a:pt x="11574517" y="1597184"/>
                </a:cubicBezTo>
                <a:cubicBezTo>
                  <a:pt x="11578619" y="1602197"/>
                  <a:pt x="11587279" y="1612680"/>
                  <a:pt x="11598674" y="1625898"/>
                </a:cubicBezTo>
                <a:cubicBezTo>
                  <a:pt x="11601864" y="1616326"/>
                  <a:pt x="11604598" y="1608122"/>
                  <a:pt x="11610068" y="1592626"/>
                </a:cubicBezTo>
                <a:cubicBezTo>
                  <a:pt x="11612802" y="1607211"/>
                  <a:pt x="11614170" y="1614503"/>
                  <a:pt x="11615992" y="1624530"/>
                </a:cubicBezTo>
                <a:cubicBezTo>
                  <a:pt x="11633768" y="1621796"/>
                  <a:pt x="11654733" y="1623163"/>
                  <a:pt x="11669319" y="1614503"/>
                </a:cubicBezTo>
                <a:cubicBezTo>
                  <a:pt x="11692563" y="1600830"/>
                  <a:pt x="11711250" y="1580320"/>
                  <a:pt x="11731760" y="1562089"/>
                </a:cubicBezTo>
                <a:cubicBezTo>
                  <a:pt x="11740419" y="1554797"/>
                  <a:pt x="11748167" y="1546593"/>
                  <a:pt x="11756828" y="1538845"/>
                </a:cubicBezTo>
                <a:cubicBezTo>
                  <a:pt x="11762753" y="1549327"/>
                  <a:pt x="11770956" y="1558899"/>
                  <a:pt x="11774602" y="1570293"/>
                </a:cubicBezTo>
                <a:cubicBezTo>
                  <a:pt x="11778249" y="1582143"/>
                  <a:pt x="11777793" y="1595817"/>
                  <a:pt x="11779160" y="1610401"/>
                </a:cubicBezTo>
                <a:cubicBezTo>
                  <a:pt x="11749991" y="1622707"/>
                  <a:pt x="11721277" y="1634102"/>
                  <a:pt x="11693474" y="1646863"/>
                </a:cubicBezTo>
                <a:cubicBezTo>
                  <a:pt x="11662937" y="1660992"/>
                  <a:pt x="11620550" y="1669652"/>
                  <a:pt x="11655189" y="1719787"/>
                </a:cubicBezTo>
                <a:cubicBezTo>
                  <a:pt x="11657924" y="1723890"/>
                  <a:pt x="11653822" y="1739386"/>
                  <a:pt x="11649720" y="1740753"/>
                </a:cubicBezTo>
                <a:cubicBezTo>
                  <a:pt x="11616905" y="1753059"/>
                  <a:pt x="11583177" y="1763542"/>
                  <a:pt x="11542157" y="1776759"/>
                </a:cubicBezTo>
                <a:cubicBezTo>
                  <a:pt x="11557198" y="1726168"/>
                  <a:pt x="11567681" y="1691074"/>
                  <a:pt x="11578164" y="1655979"/>
                </a:cubicBezTo>
                <a:cubicBezTo>
                  <a:pt x="11552184" y="1646408"/>
                  <a:pt x="11535776" y="1640482"/>
                  <a:pt x="11512988" y="1631823"/>
                </a:cubicBezTo>
                <a:cubicBezTo>
                  <a:pt x="11496579" y="1686060"/>
                  <a:pt x="11479716" y="1740753"/>
                  <a:pt x="11466042" y="1785419"/>
                </a:cubicBezTo>
                <a:cubicBezTo>
                  <a:pt x="11440063" y="1788154"/>
                  <a:pt x="11407248" y="1787242"/>
                  <a:pt x="11376710" y="1794990"/>
                </a:cubicBezTo>
                <a:cubicBezTo>
                  <a:pt x="11299684" y="1814589"/>
                  <a:pt x="11223570" y="1838289"/>
                  <a:pt x="11146999" y="1859711"/>
                </a:cubicBezTo>
                <a:cubicBezTo>
                  <a:pt x="11141530" y="1861078"/>
                  <a:pt x="11134694" y="1857888"/>
                  <a:pt x="11128768" y="1856065"/>
                </a:cubicBezTo>
                <a:cubicBezTo>
                  <a:pt x="11071340" y="1837833"/>
                  <a:pt x="11024396" y="1857888"/>
                  <a:pt x="10981098" y="1901642"/>
                </a:cubicBezTo>
                <a:cubicBezTo>
                  <a:pt x="10946458" y="1936281"/>
                  <a:pt x="10900424" y="1959526"/>
                  <a:pt x="10848010" y="1995532"/>
                </a:cubicBezTo>
                <a:cubicBezTo>
                  <a:pt x="10848010" y="1949954"/>
                  <a:pt x="10848010" y="1923063"/>
                  <a:pt x="10848010" y="1894350"/>
                </a:cubicBezTo>
                <a:cubicBezTo>
                  <a:pt x="10823855" y="1900730"/>
                  <a:pt x="10806079" y="1907567"/>
                  <a:pt x="10787848" y="1910302"/>
                </a:cubicBezTo>
                <a:cubicBezTo>
                  <a:pt x="10756855" y="1914860"/>
                  <a:pt x="10739992" y="1914404"/>
                  <a:pt x="10751386" y="1960893"/>
                </a:cubicBezTo>
                <a:cubicBezTo>
                  <a:pt x="10758223" y="1990063"/>
                  <a:pt x="10719938" y="2030171"/>
                  <a:pt x="10695325" y="2078027"/>
                </a:cubicBezTo>
                <a:cubicBezTo>
                  <a:pt x="10687122" y="2052048"/>
                  <a:pt x="10683476" y="2040198"/>
                  <a:pt x="10678918" y="2024702"/>
                </a:cubicBezTo>
                <a:cubicBezTo>
                  <a:pt x="10623769" y="2041109"/>
                  <a:pt x="10599612" y="2084864"/>
                  <a:pt x="10584573" y="2133632"/>
                </a:cubicBezTo>
                <a:cubicBezTo>
                  <a:pt x="10572266" y="2173740"/>
                  <a:pt x="10564063" y="2187413"/>
                  <a:pt x="10522587" y="2200631"/>
                </a:cubicBezTo>
                <a:cubicBezTo>
                  <a:pt x="10528512" y="2181033"/>
                  <a:pt x="10533525" y="2163713"/>
                  <a:pt x="10539450" y="2143203"/>
                </a:cubicBezTo>
                <a:cubicBezTo>
                  <a:pt x="10523498" y="2140924"/>
                  <a:pt x="10511649" y="2138646"/>
                  <a:pt x="10493873" y="2135911"/>
                </a:cubicBezTo>
                <a:cubicBezTo>
                  <a:pt x="10498887" y="2116768"/>
                  <a:pt x="10502988" y="2100360"/>
                  <a:pt x="10511192" y="2069368"/>
                </a:cubicBezTo>
                <a:cubicBezTo>
                  <a:pt x="10483390" y="2070735"/>
                  <a:pt x="10456956" y="2066633"/>
                  <a:pt x="10435078" y="2074837"/>
                </a:cubicBezTo>
                <a:cubicBezTo>
                  <a:pt x="10367623" y="2099449"/>
                  <a:pt x="10315209" y="2139557"/>
                  <a:pt x="10274189" y="2203821"/>
                </a:cubicBezTo>
                <a:cubicBezTo>
                  <a:pt x="10253679" y="2236182"/>
                  <a:pt x="10196707" y="2245753"/>
                  <a:pt x="10155687" y="2263528"/>
                </a:cubicBezTo>
                <a:cubicBezTo>
                  <a:pt x="10127429" y="2275834"/>
                  <a:pt x="10097804" y="2285861"/>
                  <a:pt x="10067722" y="2292698"/>
                </a:cubicBezTo>
                <a:cubicBezTo>
                  <a:pt x="10055417" y="2295888"/>
                  <a:pt x="10040376" y="2289052"/>
                  <a:pt x="10026703" y="2286773"/>
                </a:cubicBezTo>
                <a:cubicBezTo>
                  <a:pt x="10029438" y="2271732"/>
                  <a:pt x="10029438" y="2255324"/>
                  <a:pt x="10034907" y="2241195"/>
                </a:cubicBezTo>
                <a:cubicBezTo>
                  <a:pt x="10050403" y="2201087"/>
                  <a:pt x="10070001" y="2163713"/>
                  <a:pt x="10117403" y="2151863"/>
                </a:cubicBezTo>
                <a:cubicBezTo>
                  <a:pt x="10126518" y="2149584"/>
                  <a:pt x="10134266" y="2142748"/>
                  <a:pt x="10151130" y="2133176"/>
                </a:cubicBezTo>
                <a:cubicBezTo>
                  <a:pt x="10122872" y="2126340"/>
                  <a:pt x="10110110" y="2123149"/>
                  <a:pt x="10089144" y="2117680"/>
                </a:cubicBezTo>
                <a:cubicBezTo>
                  <a:pt x="10119225" y="2094435"/>
                  <a:pt x="10186224" y="2116312"/>
                  <a:pt x="10152952" y="2038830"/>
                </a:cubicBezTo>
                <a:cubicBezTo>
                  <a:pt x="10216306" y="2078027"/>
                  <a:pt x="10255047" y="2049769"/>
                  <a:pt x="10288774" y="2011028"/>
                </a:cubicBezTo>
                <a:cubicBezTo>
                  <a:pt x="10297434" y="2001457"/>
                  <a:pt x="10298345" y="1985049"/>
                  <a:pt x="10302903" y="1971832"/>
                </a:cubicBezTo>
                <a:cubicBezTo>
                  <a:pt x="10290141" y="1967730"/>
                  <a:pt x="10274645" y="1957247"/>
                  <a:pt x="10264617" y="1960893"/>
                </a:cubicBezTo>
                <a:cubicBezTo>
                  <a:pt x="10222231" y="1975478"/>
                  <a:pt x="10178476" y="1990063"/>
                  <a:pt x="10141103" y="2013763"/>
                </a:cubicBezTo>
                <a:cubicBezTo>
                  <a:pt x="10109198" y="2033817"/>
                  <a:pt x="10088232" y="2070735"/>
                  <a:pt x="10057239" y="2092612"/>
                </a:cubicBezTo>
                <a:cubicBezTo>
                  <a:pt x="10012574" y="2123605"/>
                  <a:pt x="9965173" y="2156421"/>
                  <a:pt x="9914126" y="2171006"/>
                </a:cubicBezTo>
                <a:cubicBezTo>
                  <a:pt x="9885412" y="2179210"/>
                  <a:pt x="9848950" y="2164625"/>
                  <a:pt x="9823427" y="2194250"/>
                </a:cubicBezTo>
                <a:cubicBezTo>
                  <a:pt x="9809298" y="2210658"/>
                  <a:pt x="9796081" y="2227978"/>
                  <a:pt x="9780584" y="2246664"/>
                </a:cubicBezTo>
                <a:cubicBezTo>
                  <a:pt x="9828440" y="2282215"/>
                  <a:pt x="9870828" y="2246209"/>
                  <a:pt x="9913670" y="2238460"/>
                </a:cubicBezTo>
                <a:cubicBezTo>
                  <a:pt x="9915494" y="2243018"/>
                  <a:pt x="9917773" y="2247576"/>
                  <a:pt x="9919595" y="2252134"/>
                </a:cubicBezTo>
                <a:cubicBezTo>
                  <a:pt x="9879943" y="2272188"/>
                  <a:pt x="9840746" y="2293609"/>
                  <a:pt x="9800639" y="2311840"/>
                </a:cubicBezTo>
                <a:cubicBezTo>
                  <a:pt x="9765543" y="2327793"/>
                  <a:pt x="9729537" y="2347391"/>
                  <a:pt x="9692619" y="2353316"/>
                </a:cubicBezTo>
                <a:cubicBezTo>
                  <a:pt x="9666185" y="2357418"/>
                  <a:pt x="9636559" y="2341466"/>
                  <a:pt x="9608756" y="2333262"/>
                </a:cubicBezTo>
                <a:cubicBezTo>
                  <a:pt x="9602376" y="2331439"/>
                  <a:pt x="9597362" y="2325969"/>
                  <a:pt x="9588703" y="2325058"/>
                </a:cubicBezTo>
                <a:cubicBezTo>
                  <a:pt x="9600552" y="2358330"/>
                  <a:pt x="9617416" y="2379751"/>
                  <a:pt x="9649776" y="2403907"/>
                </a:cubicBezTo>
                <a:cubicBezTo>
                  <a:pt x="9709483" y="2449029"/>
                  <a:pt x="9735006" y="2409376"/>
                  <a:pt x="9773292" y="2384309"/>
                </a:cubicBezTo>
                <a:cubicBezTo>
                  <a:pt x="9783319" y="2377472"/>
                  <a:pt x="9807930" y="2373826"/>
                  <a:pt x="9812033" y="2378839"/>
                </a:cubicBezTo>
                <a:cubicBezTo>
                  <a:pt x="9842113" y="2418948"/>
                  <a:pt x="9879032" y="2409832"/>
                  <a:pt x="9917316" y="2398438"/>
                </a:cubicBezTo>
                <a:cubicBezTo>
                  <a:pt x="9922330" y="2397070"/>
                  <a:pt x="9928711" y="2400717"/>
                  <a:pt x="9950132" y="2404818"/>
                </a:cubicBezTo>
                <a:cubicBezTo>
                  <a:pt x="9867637" y="2434900"/>
                  <a:pt x="9798815" y="2460423"/>
                  <a:pt x="9729537" y="2484124"/>
                </a:cubicBezTo>
                <a:cubicBezTo>
                  <a:pt x="9722244" y="2486402"/>
                  <a:pt x="9709027" y="2479566"/>
                  <a:pt x="9702647" y="2473185"/>
                </a:cubicBezTo>
                <a:cubicBezTo>
                  <a:pt x="9673021" y="2444015"/>
                  <a:pt x="9650688" y="2446294"/>
                  <a:pt x="9632001" y="2482300"/>
                </a:cubicBezTo>
                <a:cubicBezTo>
                  <a:pt x="9604655" y="2534715"/>
                  <a:pt x="9573662" y="2536993"/>
                  <a:pt x="9534465" y="2485035"/>
                </a:cubicBezTo>
                <a:cubicBezTo>
                  <a:pt x="9556799" y="2457689"/>
                  <a:pt x="9580042" y="2429430"/>
                  <a:pt x="9604199" y="2399349"/>
                </a:cubicBezTo>
                <a:cubicBezTo>
                  <a:pt x="9591437" y="2381574"/>
                  <a:pt x="9575941" y="2359241"/>
                  <a:pt x="9560444" y="2337364"/>
                </a:cubicBezTo>
                <a:cubicBezTo>
                  <a:pt x="9553607" y="2340554"/>
                  <a:pt x="9546771" y="2343745"/>
                  <a:pt x="9539934" y="2346479"/>
                </a:cubicBezTo>
                <a:cubicBezTo>
                  <a:pt x="9528084" y="2364255"/>
                  <a:pt x="9515779" y="2382030"/>
                  <a:pt x="9504384" y="2400261"/>
                </a:cubicBezTo>
                <a:cubicBezTo>
                  <a:pt x="9489799" y="2423505"/>
                  <a:pt x="9471568" y="2429430"/>
                  <a:pt x="9456072" y="2404363"/>
                </a:cubicBezTo>
                <a:cubicBezTo>
                  <a:pt x="9431460" y="2364710"/>
                  <a:pt x="9425535" y="2363799"/>
                  <a:pt x="9394086" y="2407553"/>
                </a:cubicBezTo>
                <a:cubicBezTo>
                  <a:pt x="9378590" y="2396159"/>
                  <a:pt x="9363094" y="2385220"/>
                  <a:pt x="9348053" y="2373826"/>
                </a:cubicBezTo>
                <a:cubicBezTo>
                  <a:pt x="9344863" y="2370635"/>
                  <a:pt x="9341216" y="2366989"/>
                  <a:pt x="9338026" y="2363799"/>
                </a:cubicBezTo>
                <a:cubicBezTo>
                  <a:pt x="9311591" y="2384309"/>
                  <a:pt x="9284700" y="2404363"/>
                  <a:pt x="9258265" y="2424873"/>
                </a:cubicBezTo>
                <a:cubicBezTo>
                  <a:pt x="9265102" y="2431709"/>
                  <a:pt x="9271938" y="2438546"/>
                  <a:pt x="9278775" y="2445383"/>
                </a:cubicBezTo>
                <a:cubicBezTo>
                  <a:pt x="9298373" y="2465437"/>
                  <a:pt x="9318428" y="2485947"/>
                  <a:pt x="9338026" y="2506001"/>
                </a:cubicBezTo>
                <a:lnTo>
                  <a:pt x="9336659" y="2506912"/>
                </a:lnTo>
                <a:close/>
                <a:moveTo>
                  <a:pt x="9603743" y="867031"/>
                </a:moveTo>
                <a:cubicBezTo>
                  <a:pt x="9538111" y="993737"/>
                  <a:pt x="9425079" y="1029287"/>
                  <a:pt x="9294727" y="990546"/>
                </a:cubicBezTo>
                <a:cubicBezTo>
                  <a:pt x="9309768" y="971859"/>
                  <a:pt x="9327087" y="949526"/>
                  <a:pt x="9345318" y="929017"/>
                </a:cubicBezTo>
                <a:cubicBezTo>
                  <a:pt x="9351243" y="922180"/>
                  <a:pt x="9360815" y="914887"/>
                  <a:pt x="9369474" y="914432"/>
                </a:cubicBezTo>
                <a:cubicBezTo>
                  <a:pt x="9396365" y="912609"/>
                  <a:pt x="9423711" y="914887"/>
                  <a:pt x="9450146" y="913064"/>
                </a:cubicBezTo>
                <a:cubicBezTo>
                  <a:pt x="9465643" y="911697"/>
                  <a:pt x="9481139" y="904860"/>
                  <a:pt x="9496180" y="900303"/>
                </a:cubicBezTo>
                <a:cubicBezTo>
                  <a:pt x="9445133" y="891643"/>
                  <a:pt x="9397732" y="889820"/>
                  <a:pt x="9351699" y="897568"/>
                </a:cubicBezTo>
                <a:cubicBezTo>
                  <a:pt x="9304754" y="905316"/>
                  <a:pt x="9259177" y="922180"/>
                  <a:pt x="9210864" y="935397"/>
                </a:cubicBezTo>
                <a:cubicBezTo>
                  <a:pt x="9221803" y="962744"/>
                  <a:pt x="9230463" y="984621"/>
                  <a:pt x="9243680" y="1017437"/>
                </a:cubicBezTo>
                <a:cubicBezTo>
                  <a:pt x="9216334" y="1015614"/>
                  <a:pt x="9195824" y="1017437"/>
                  <a:pt x="9178048" y="1011056"/>
                </a:cubicBezTo>
                <a:cubicBezTo>
                  <a:pt x="9173035" y="1009233"/>
                  <a:pt x="9180783" y="981431"/>
                  <a:pt x="9174402" y="970492"/>
                </a:cubicBezTo>
                <a:cubicBezTo>
                  <a:pt x="9163464" y="951805"/>
                  <a:pt x="9148423" y="931751"/>
                  <a:pt x="9130192" y="921268"/>
                </a:cubicBezTo>
                <a:cubicBezTo>
                  <a:pt x="9113329" y="911697"/>
                  <a:pt x="9089628" y="913976"/>
                  <a:pt x="9069118" y="910785"/>
                </a:cubicBezTo>
                <a:cubicBezTo>
                  <a:pt x="9080512" y="893010"/>
                  <a:pt x="9090540" y="873868"/>
                  <a:pt x="9103757" y="857915"/>
                </a:cubicBezTo>
                <a:cubicBezTo>
                  <a:pt x="9119253" y="839229"/>
                  <a:pt x="9135205" y="822821"/>
                  <a:pt x="9097832" y="802311"/>
                </a:cubicBezTo>
                <a:cubicBezTo>
                  <a:pt x="9076410" y="838773"/>
                  <a:pt x="9060002" y="877970"/>
                  <a:pt x="9033112" y="907595"/>
                </a:cubicBezTo>
                <a:cubicBezTo>
                  <a:pt x="9018071" y="924459"/>
                  <a:pt x="8982521" y="938588"/>
                  <a:pt x="8962466" y="932207"/>
                </a:cubicBezTo>
                <a:cubicBezTo>
                  <a:pt x="8924637" y="920357"/>
                  <a:pt x="8917345" y="944969"/>
                  <a:pt x="8895468" y="963200"/>
                </a:cubicBezTo>
                <a:cubicBezTo>
                  <a:pt x="8951072" y="970036"/>
                  <a:pt x="8964745" y="983710"/>
                  <a:pt x="8947426" y="1011512"/>
                </a:cubicBezTo>
                <a:cubicBezTo>
                  <a:pt x="8916433" y="1061647"/>
                  <a:pt x="8874502" y="1078967"/>
                  <a:pt x="8811149" y="1065749"/>
                </a:cubicBezTo>
                <a:cubicBezTo>
                  <a:pt x="8809781" y="1054355"/>
                  <a:pt x="8808414" y="1042049"/>
                  <a:pt x="8807503" y="1035212"/>
                </a:cubicBezTo>
                <a:cubicBezTo>
                  <a:pt x="8771497" y="1035212"/>
                  <a:pt x="8736857" y="1027920"/>
                  <a:pt x="8707232" y="1036580"/>
                </a:cubicBezTo>
                <a:cubicBezTo>
                  <a:pt x="8625192" y="1060736"/>
                  <a:pt x="8626104" y="1063470"/>
                  <a:pt x="8608329" y="1048886"/>
                </a:cubicBezTo>
                <a:cubicBezTo>
                  <a:pt x="8668035" y="994648"/>
                  <a:pt x="8668035" y="994648"/>
                  <a:pt x="8626104" y="976873"/>
                </a:cubicBezTo>
                <a:cubicBezTo>
                  <a:pt x="8584172" y="997383"/>
                  <a:pt x="8548167" y="1015158"/>
                  <a:pt x="8520820" y="1028376"/>
                </a:cubicBezTo>
                <a:cubicBezTo>
                  <a:pt x="8516718" y="1054355"/>
                  <a:pt x="8520364" y="1086259"/>
                  <a:pt x="8506691" y="1100388"/>
                </a:cubicBezTo>
                <a:cubicBezTo>
                  <a:pt x="8496208" y="1110871"/>
                  <a:pt x="8462481" y="1099477"/>
                  <a:pt x="8439692" y="1095375"/>
                </a:cubicBezTo>
                <a:cubicBezTo>
                  <a:pt x="8422828" y="1092184"/>
                  <a:pt x="8406420" y="1084892"/>
                  <a:pt x="8389556" y="1079423"/>
                </a:cubicBezTo>
                <a:cubicBezTo>
                  <a:pt x="8390468" y="1083980"/>
                  <a:pt x="8391380" y="1088082"/>
                  <a:pt x="8391835" y="1092640"/>
                </a:cubicBezTo>
                <a:cubicBezTo>
                  <a:pt x="8374060" y="1101300"/>
                  <a:pt x="8357197" y="1114061"/>
                  <a:pt x="8338510" y="1116796"/>
                </a:cubicBezTo>
                <a:cubicBezTo>
                  <a:pt x="8294300" y="1123633"/>
                  <a:pt x="8276524" y="1143231"/>
                  <a:pt x="8282449" y="1188353"/>
                </a:cubicBezTo>
                <a:cubicBezTo>
                  <a:pt x="8285184" y="1211142"/>
                  <a:pt x="8288830" y="1233931"/>
                  <a:pt x="8292021" y="1257631"/>
                </a:cubicBezTo>
                <a:cubicBezTo>
                  <a:pt x="8371781" y="1275406"/>
                  <a:pt x="8371781" y="1275406"/>
                  <a:pt x="8397304" y="1248060"/>
                </a:cubicBezTo>
                <a:cubicBezTo>
                  <a:pt x="8383631" y="1238944"/>
                  <a:pt x="8369503" y="1229373"/>
                  <a:pt x="8355374" y="1219802"/>
                </a:cubicBezTo>
                <a:cubicBezTo>
                  <a:pt x="8368136" y="1211597"/>
                  <a:pt x="8380897" y="1203849"/>
                  <a:pt x="8393659" y="1195645"/>
                </a:cubicBezTo>
                <a:cubicBezTo>
                  <a:pt x="8397761" y="1193366"/>
                  <a:pt x="8402318" y="1191999"/>
                  <a:pt x="8406420" y="1190176"/>
                </a:cubicBezTo>
                <a:cubicBezTo>
                  <a:pt x="8446073" y="1170122"/>
                  <a:pt x="8485269" y="1150068"/>
                  <a:pt x="8528568" y="1128191"/>
                </a:cubicBezTo>
                <a:cubicBezTo>
                  <a:pt x="8528568" y="1145966"/>
                  <a:pt x="8528568" y="1158728"/>
                  <a:pt x="8528568" y="1170122"/>
                </a:cubicBezTo>
                <a:cubicBezTo>
                  <a:pt x="8583717" y="1193366"/>
                  <a:pt x="8574146" y="1120898"/>
                  <a:pt x="8613342" y="1117252"/>
                </a:cubicBezTo>
                <a:cubicBezTo>
                  <a:pt x="8615165" y="1132293"/>
                  <a:pt x="8616989" y="1145510"/>
                  <a:pt x="8618356" y="1156904"/>
                </a:cubicBezTo>
                <a:cubicBezTo>
                  <a:pt x="8634308" y="1161462"/>
                  <a:pt x="8650716" y="1161462"/>
                  <a:pt x="8658008" y="1169666"/>
                </a:cubicBezTo>
                <a:cubicBezTo>
                  <a:pt x="8686722" y="1202482"/>
                  <a:pt x="8716804" y="1183339"/>
                  <a:pt x="8734123" y="1164653"/>
                </a:cubicBezTo>
                <a:cubicBezTo>
                  <a:pt x="8757367" y="1139585"/>
                  <a:pt x="8778789" y="1147789"/>
                  <a:pt x="8804312" y="1149612"/>
                </a:cubicBezTo>
                <a:cubicBezTo>
                  <a:pt x="8825734" y="1150979"/>
                  <a:pt x="8847611" y="1146877"/>
                  <a:pt x="8869032" y="1145054"/>
                </a:cubicBezTo>
                <a:cubicBezTo>
                  <a:pt x="8868121" y="1140496"/>
                  <a:pt x="8867665" y="1135483"/>
                  <a:pt x="8866753" y="1130925"/>
                </a:cubicBezTo>
                <a:cubicBezTo>
                  <a:pt x="8851258" y="1126367"/>
                  <a:pt x="8835761" y="1121354"/>
                  <a:pt x="8820265" y="1116796"/>
                </a:cubicBezTo>
                <a:cubicBezTo>
                  <a:pt x="8820265" y="1111783"/>
                  <a:pt x="8819809" y="1106313"/>
                  <a:pt x="8819809" y="1101300"/>
                </a:cubicBezTo>
                <a:cubicBezTo>
                  <a:pt x="8842142" y="1096286"/>
                  <a:pt x="8867210" y="1082157"/>
                  <a:pt x="8886808" y="1088082"/>
                </a:cubicBezTo>
                <a:cubicBezTo>
                  <a:pt x="8924637" y="1099021"/>
                  <a:pt x="8947882" y="1087627"/>
                  <a:pt x="8971582" y="1060280"/>
                </a:cubicBezTo>
                <a:cubicBezTo>
                  <a:pt x="8992092" y="1036580"/>
                  <a:pt x="9011690" y="1046607"/>
                  <a:pt x="9016704" y="1073042"/>
                </a:cubicBezTo>
                <a:cubicBezTo>
                  <a:pt x="9019895" y="1088994"/>
                  <a:pt x="9010323" y="1107225"/>
                  <a:pt x="9007133" y="1121810"/>
                </a:cubicBezTo>
                <a:cubicBezTo>
                  <a:pt x="9028554" y="1120442"/>
                  <a:pt x="9055900" y="1118163"/>
                  <a:pt x="9082791" y="1116796"/>
                </a:cubicBezTo>
                <a:cubicBezTo>
                  <a:pt x="9116974" y="1115429"/>
                  <a:pt x="9153436" y="1121810"/>
                  <a:pt x="9184885" y="1112238"/>
                </a:cubicBezTo>
                <a:cubicBezTo>
                  <a:pt x="9241401" y="1094919"/>
                  <a:pt x="9290169" y="1088994"/>
                  <a:pt x="9324352" y="1147789"/>
                </a:cubicBezTo>
                <a:cubicBezTo>
                  <a:pt x="9342584" y="1121810"/>
                  <a:pt x="9365373" y="1102211"/>
                  <a:pt x="9372664" y="1077599"/>
                </a:cubicBezTo>
                <a:cubicBezTo>
                  <a:pt x="9387249" y="1028831"/>
                  <a:pt x="9409583" y="1016525"/>
                  <a:pt x="9459262" y="1045239"/>
                </a:cubicBezTo>
                <a:cubicBezTo>
                  <a:pt x="9439663" y="1058913"/>
                  <a:pt x="9422345" y="1071219"/>
                  <a:pt x="9405025" y="1083525"/>
                </a:cubicBezTo>
                <a:cubicBezTo>
                  <a:pt x="9406848" y="1087627"/>
                  <a:pt x="9408671" y="1091273"/>
                  <a:pt x="9410494" y="1095375"/>
                </a:cubicBezTo>
                <a:cubicBezTo>
                  <a:pt x="9445589" y="1081246"/>
                  <a:pt x="9480228" y="1066661"/>
                  <a:pt x="9516234" y="1052076"/>
                </a:cubicBezTo>
                <a:cubicBezTo>
                  <a:pt x="9542213" y="1053443"/>
                  <a:pt x="9573662" y="1058457"/>
                  <a:pt x="9604655" y="1056634"/>
                </a:cubicBezTo>
                <a:cubicBezTo>
                  <a:pt x="9644307" y="1054355"/>
                  <a:pt x="9644307" y="1051164"/>
                  <a:pt x="9621062" y="1016981"/>
                </a:cubicBezTo>
                <a:cubicBezTo>
                  <a:pt x="9618783" y="1013791"/>
                  <a:pt x="9621518" y="1006954"/>
                  <a:pt x="9621974" y="1001485"/>
                </a:cubicBezTo>
                <a:cubicBezTo>
                  <a:pt x="9626531" y="951350"/>
                  <a:pt x="9642028" y="905772"/>
                  <a:pt x="9679858" y="873868"/>
                </a:cubicBezTo>
                <a:cubicBezTo>
                  <a:pt x="9658436" y="871589"/>
                  <a:pt x="9637014" y="869766"/>
                  <a:pt x="9603743" y="867031"/>
                </a:cubicBezTo>
                <a:close/>
                <a:moveTo>
                  <a:pt x="10147483" y="1037491"/>
                </a:moveTo>
                <a:cubicBezTo>
                  <a:pt x="10141558" y="1040226"/>
                  <a:pt x="10124239" y="1056178"/>
                  <a:pt x="10108287" y="1055266"/>
                </a:cubicBezTo>
                <a:cubicBezTo>
                  <a:pt x="10074559" y="1053443"/>
                  <a:pt x="10059063" y="1069851"/>
                  <a:pt x="10042200" y="1094463"/>
                </a:cubicBezTo>
                <a:cubicBezTo>
                  <a:pt x="10011662" y="1139585"/>
                  <a:pt x="9946487" y="1150068"/>
                  <a:pt x="9907290" y="1116340"/>
                </a:cubicBezTo>
                <a:cubicBezTo>
                  <a:pt x="9898630" y="1149612"/>
                  <a:pt x="9889970" y="1171489"/>
                  <a:pt x="9850774" y="1139129"/>
                </a:cubicBezTo>
                <a:cubicBezTo>
                  <a:pt x="9829808" y="1121810"/>
                  <a:pt x="9790155" y="1111783"/>
                  <a:pt x="9765999" y="1151891"/>
                </a:cubicBezTo>
                <a:cubicBezTo>
                  <a:pt x="9761898" y="1158272"/>
                  <a:pt x="9743210" y="1157360"/>
                  <a:pt x="9731360" y="1157360"/>
                </a:cubicBezTo>
                <a:cubicBezTo>
                  <a:pt x="9720878" y="1157360"/>
                  <a:pt x="9709938" y="1150524"/>
                  <a:pt x="9699912" y="1152347"/>
                </a:cubicBezTo>
                <a:cubicBezTo>
                  <a:pt x="9624709" y="1165564"/>
                  <a:pt x="9549506" y="1179237"/>
                  <a:pt x="9475214" y="1195645"/>
                </a:cubicBezTo>
                <a:cubicBezTo>
                  <a:pt x="9444677" y="1202482"/>
                  <a:pt x="9415508" y="1217067"/>
                  <a:pt x="9385426" y="1228005"/>
                </a:cubicBezTo>
                <a:cubicBezTo>
                  <a:pt x="9387705" y="1235298"/>
                  <a:pt x="9390440" y="1242590"/>
                  <a:pt x="9392719" y="1250338"/>
                </a:cubicBezTo>
                <a:cubicBezTo>
                  <a:pt x="9430548" y="1238944"/>
                  <a:pt x="9467922" y="1226638"/>
                  <a:pt x="9505751" y="1216611"/>
                </a:cubicBezTo>
                <a:cubicBezTo>
                  <a:pt x="9519424" y="1212965"/>
                  <a:pt x="9541758" y="1206128"/>
                  <a:pt x="9547683" y="1212509"/>
                </a:cubicBezTo>
                <a:cubicBezTo>
                  <a:pt x="9578220" y="1243958"/>
                  <a:pt x="9606021" y="1245325"/>
                  <a:pt x="9640661" y="1218890"/>
                </a:cubicBezTo>
                <a:cubicBezTo>
                  <a:pt x="9653423" y="1209319"/>
                  <a:pt x="9674844" y="1211597"/>
                  <a:pt x="9692619" y="1208407"/>
                </a:cubicBezTo>
                <a:cubicBezTo>
                  <a:pt x="9735006" y="1200659"/>
                  <a:pt x="9776937" y="1191088"/>
                  <a:pt x="9819325" y="1185618"/>
                </a:cubicBezTo>
                <a:cubicBezTo>
                  <a:pt x="9874929" y="1178782"/>
                  <a:pt x="9930990" y="1172401"/>
                  <a:pt x="9986594" y="1171945"/>
                </a:cubicBezTo>
                <a:cubicBezTo>
                  <a:pt x="10032628" y="1171489"/>
                  <a:pt x="10078205" y="1179693"/>
                  <a:pt x="10124239" y="1183339"/>
                </a:cubicBezTo>
                <a:cubicBezTo>
                  <a:pt x="10131076" y="1183795"/>
                  <a:pt x="10142470" y="1180149"/>
                  <a:pt x="10145660" y="1174680"/>
                </a:cubicBezTo>
                <a:cubicBezTo>
                  <a:pt x="10190782" y="1099932"/>
                  <a:pt x="10269631" y="1152347"/>
                  <a:pt x="10327971" y="1110415"/>
                </a:cubicBezTo>
                <a:cubicBezTo>
                  <a:pt x="10331161" y="1156449"/>
                  <a:pt x="10332984" y="1186530"/>
                  <a:pt x="10335263" y="1219346"/>
                </a:cubicBezTo>
                <a:cubicBezTo>
                  <a:pt x="10396337" y="1216611"/>
                  <a:pt x="10432343" y="1133660"/>
                  <a:pt x="10490226" y="1168299"/>
                </a:cubicBezTo>
                <a:cubicBezTo>
                  <a:pt x="10541729" y="1109960"/>
                  <a:pt x="10591864" y="1052988"/>
                  <a:pt x="10642000" y="996471"/>
                </a:cubicBezTo>
                <a:cubicBezTo>
                  <a:pt x="10643367" y="1001485"/>
                  <a:pt x="10645190" y="1006043"/>
                  <a:pt x="10646558" y="1011056"/>
                </a:cubicBezTo>
                <a:cubicBezTo>
                  <a:pt x="10673904" y="1007866"/>
                  <a:pt x="10701707" y="1004675"/>
                  <a:pt x="10729053" y="1001485"/>
                </a:cubicBezTo>
                <a:cubicBezTo>
                  <a:pt x="10728142" y="992369"/>
                  <a:pt x="10727230" y="983254"/>
                  <a:pt x="10726318" y="974138"/>
                </a:cubicBezTo>
                <a:cubicBezTo>
                  <a:pt x="10678918" y="976417"/>
                  <a:pt x="10631517" y="979152"/>
                  <a:pt x="10581381" y="981886"/>
                </a:cubicBezTo>
                <a:cubicBezTo>
                  <a:pt x="10583660" y="994648"/>
                  <a:pt x="10586395" y="1000573"/>
                  <a:pt x="10585028" y="1002852"/>
                </a:cubicBezTo>
                <a:cubicBezTo>
                  <a:pt x="10570899" y="1023818"/>
                  <a:pt x="10557226" y="1045695"/>
                  <a:pt x="10540362" y="1064382"/>
                </a:cubicBezTo>
                <a:cubicBezTo>
                  <a:pt x="10535349" y="1069851"/>
                  <a:pt x="10513015" y="1070307"/>
                  <a:pt x="10509825" y="1065749"/>
                </a:cubicBezTo>
                <a:cubicBezTo>
                  <a:pt x="10472451" y="1011056"/>
                  <a:pt x="10425963" y="1024274"/>
                  <a:pt x="10376739" y="1043416"/>
                </a:cubicBezTo>
                <a:cubicBezTo>
                  <a:pt x="10365344" y="1047974"/>
                  <a:pt x="10351671" y="1046607"/>
                  <a:pt x="10338909" y="1047062"/>
                </a:cubicBezTo>
                <a:cubicBezTo>
                  <a:pt x="10294243" y="1047974"/>
                  <a:pt x="10249578" y="1048886"/>
                  <a:pt x="10204455" y="1048430"/>
                </a:cubicBezTo>
                <a:cubicBezTo>
                  <a:pt x="10190782" y="1046151"/>
                  <a:pt x="10175741" y="1042049"/>
                  <a:pt x="10147483" y="1037491"/>
                </a:cubicBezTo>
                <a:close/>
                <a:moveTo>
                  <a:pt x="4454845" y="1176503"/>
                </a:moveTo>
                <a:cubicBezTo>
                  <a:pt x="4456668" y="1168299"/>
                  <a:pt x="4458036" y="1160551"/>
                  <a:pt x="4459859" y="1152347"/>
                </a:cubicBezTo>
                <a:cubicBezTo>
                  <a:pt x="4373717" y="1169210"/>
                  <a:pt x="4387390" y="1114973"/>
                  <a:pt x="4395594" y="1072130"/>
                </a:cubicBezTo>
                <a:cubicBezTo>
                  <a:pt x="4355942" y="1085803"/>
                  <a:pt x="4324037" y="1102667"/>
                  <a:pt x="4290310" y="1107681"/>
                </a:cubicBezTo>
                <a:cubicBezTo>
                  <a:pt x="4247011" y="1114517"/>
                  <a:pt x="4216019" y="1127279"/>
                  <a:pt x="4207359" y="1175135"/>
                </a:cubicBezTo>
                <a:cubicBezTo>
                  <a:pt x="4205080" y="1188353"/>
                  <a:pt x="4193686" y="1200203"/>
                  <a:pt x="4186393" y="1212509"/>
                </a:cubicBezTo>
                <a:cubicBezTo>
                  <a:pt x="4183659" y="1211142"/>
                  <a:pt x="4180924" y="1209774"/>
                  <a:pt x="4177733" y="1207951"/>
                </a:cubicBezTo>
                <a:cubicBezTo>
                  <a:pt x="4181380" y="1195190"/>
                  <a:pt x="4184570" y="1182884"/>
                  <a:pt x="4189584" y="1166020"/>
                </a:cubicBezTo>
                <a:cubicBezTo>
                  <a:pt x="4152210" y="1191999"/>
                  <a:pt x="4120306" y="1214332"/>
                  <a:pt x="4079286" y="1243046"/>
                </a:cubicBezTo>
                <a:cubicBezTo>
                  <a:pt x="4099340" y="1254440"/>
                  <a:pt x="4123040" y="1279508"/>
                  <a:pt x="4143094" y="1276773"/>
                </a:cubicBezTo>
                <a:cubicBezTo>
                  <a:pt x="4204624" y="1267658"/>
                  <a:pt x="4264331" y="1248060"/>
                  <a:pt x="4327228" y="1231652"/>
                </a:cubicBezTo>
                <a:cubicBezTo>
                  <a:pt x="4305351" y="1207496"/>
                  <a:pt x="4291678" y="1192455"/>
                  <a:pt x="4278004" y="1176959"/>
                </a:cubicBezTo>
                <a:cubicBezTo>
                  <a:pt x="4280283" y="1171033"/>
                  <a:pt x="4282562" y="1165564"/>
                  <a:pt x="4284841" y="1159639"/>
                </a:cubicBezTo>
                <a:cubicBezTo>
                  <a:pt x="4306718" y="1161006"/>
                  <a:pt x="4332241" y="1155993"/>
                  <a:pt x="4350472" y="1165108"/>
                </a:cubicBezTo>
                <a:cubicBezTo>
                  <a:pt x="4377819" y="1178782"/>
                  <a:pt x="4363690" y="1198380"/>
                  <a:pt x="4347738" y="1216155"/>
                </a:cubicBezTo>
                <a:cubicBezTo>
                  <a:pt x="4344092" y="1220257"/>
                  <a:pt x="4352751" y="1239400"/>
                  <a:pt x="4360044" y="1248515"/>
                </a:cubicBezTo>
                <a:cubicBezTo>
                  <a:pt x="4372350" y="1264923"/>
                  <a:pt x="4387390" y="1279508"/>
                  <a:pt x="4403343" y="1296828"/>
                </a:cubicBezTo>
                <a:cubicBezTo>
                  <a:pt x="4409268" y="1293637"/>
                  <a:pt x="4419295" y="1288624"/>
                  <a:pt x="4429322" y="1283610"/>
                </a:cubicBezTo>
                <a:cubicBezTo>
                  <a:pt x="4420662" y="1273127"/>
                  <a:pt x="4412914" y="1264012"/>
                  <a:pt x="4405621" y="1255352"/>
                </a:cubicBezTo>
                <a:cubicBezTo>
                  <a:pt x="4429778" y="1247148"/>
                  <a:pt x="4448464" y="1240311"/>
                  <a:pt x="4467151" y="1233931"/>
                </a:cubicBezTo>
                <a:cubicBezTo>
                  <a:pt x="4466695" y="1227550"/>
                  <a:pt x="4465784" y="1221169"/>
                  <a:pt x="4465328" y="1214788"/>
                </a:cubicBezTo>
                <a:cubicBezTo>
                  <a:pt x="4448009" y="1213421"/>
                  <a:pt x="4430689" y="1213421"/>
                  <a:pt x="4413825" y="1209774"/>
                </a:cubicBezTo>
                <a:cubicBezTo>
                  <a:pt x="4404710" y="1207951"/>
                  <a:pt x="4396506" y="1199747"/>
                  <a:pt x="4388302" y="1194278"/>
                </a:cubicBezTo>
                <a:cubicBezTo>
                  <a:pt x="4397873" y="1190176"/>
                  <a:pt x="4406989" y="1184707"/>
                  <a:pt x="4417016" y="1181972"/>
                </a:cubicBezTo>
                <a:cubicBezTo>
                  <a:pt x="4428866" y="1179693"/>
                  <a:pt x="4442084" y="1178326"/>
                  <a:pt x="4454845" y="1176503"/>
                </a:cubicBezTo>
                <a:close/>
                <a:moveTo>
                  <a:pt x="10974261" y="1437662"/>
                </a:moveTo>
                <a:cubicBezTo>
                  <a:pt x="10948281" y="1493267"/>
                  <a:pt x="10882193" y="1524715"/>
                  <a:pt x="10891309" y="1606755"/>
                </a:cubicBezTo>
                <a:cubicBezTo>
                  <a:pt x="10922758" y="1559810"/>
                  <a:pt x="10962867" y="1553885"/>
                  <a:pt x="11008444" y="1565735"/>
                </a:cubicBezTo>
                <a:cubicBezTo>
                  <a:pt x="11011178" y="1566647"/>
                  <a:pt x="11015281" y="1559354"/>
                  <a:pt x="11019382" y="1556620"/>
                </a:cubicBezTo>
                <a:cubicBezTo>
                  <a:pt x="11048551" y="1538845"/>
                  <a:pt x="11077722" y="1521525"/>
                  <a:pt x="11120564" y="1496457"/>
                </a:cubicBezTo>
                <a:cubicBezTo>
                  <a:pt x="11115095" y="1470478"/>
                  <a:pt x="11105980" y="1426724"/>
                  <a:pt x="11099599" y="1398466"/>
                </a:cubicBezTo>
                <a:cubicBezTo>
                  <a:pt x="11065871" y="1398466"/>
                  <a:pt x="11034423" y="1408037"/>
                  <a:pt x="11023029" y="1396642"/>
                </a:cubicBezTo>
                <a:cubicBezTo>
                  <a:pt x="10980641" y="1355167"/>
                  <a:pt x="10938710" y="1378411"/>
                  <a:pt x="10886751" y="1380690"/>
                </a:cubicBezTo>
                <a:cubicBezTo>
                  <a:pt x="10920479" y="1402568"/>
                  <a:pt x="10945091" y="1418520"/>
                  <a:pt x="10974261" y="1437662"/>
                </a:cubicBezTo>
                <a:close/>
                <a:moveTo>
                  <a:pt x="5158563" y="1189720"/>
                </a:moveTo>
                <a:cubicBezTo>
                  <a:pt x="5064673" y="1222992"/>
                  <a:pt x="4974885" y="1254896"/>
                  <a:pt x="4885097" y="1286800"/>
                </a:cubicBezTo>
                <a:cubicBezTo>
                  <a:pt x="4882363" y="1282699"/>
                  <a:pt x="4879628" y="1278141"/>
                  <a:pt x="4876894" y="1274039"/>
                </a:cubicBezTo>
                <a:cubicBezTo>
                  <a:pt x="4874159" y="1292726"/>
                  <a:pt x="4871880" y="1311868"/>
                  <a:pt x="4867322" y="1343772"/>
                </a:cubicBezTo>
                <a:cubicBezTo>
                  <a:pt x="4907886" y="1315514"/>
                  <a:pt x="4936600" y="1295916"/>
                  <a:pt x="4969416" y="1273127"/>
                </a:cubicBezTo>
                <a:cubicBezTo>
                  <a:pt x="4971239" y="1287712"/>
                  <a:pt x="4972607" y="1300018"/>
                  <a:pt x="4973518" y="1306399"/>
                </a:cubicBezTo>
                <a:cubicBezTo>
                  <a:pt x="5005422" y="1308222"/>
                  <a:pt x="5035959" y="1310045"/>
                  <a:pt x="5066496" y="1311412"/>
                </a:cubicBezTo>
                <a:cubicBezTo>
                  <a:pt x="5065129" y="1329643"/>
                  <a:pt x="5063305" y="1348330"/>
                  <a:pt x="5061938" y="1363827"/>
                </a:cubicBezTo>
                <a:cubicBezTo>
                  <a:pt x="5097945" y="1359269"/>
                  <a:pt x="5137141" y="1356990"/>
                  <a:pt x="5174059" y="1347419"/>
                </a:cubicBezTo>
                <a:cubicBezTo>
                  <a:pt x="5184998" y="1344684"/>
                  <a:pt x="5193658" y="1320072"/>
                  <a:pt x="5195937" y="1304120"/>
                </a:cubicBezTo>
                <a:cubicBezTo>
                  <a:pt x="5197759" y="1291358"/>
                  <a:pt x="5188188" y="1277229"/>
                  <a:pt x="5183175" y="1262644"/>
                </a:cubicBezTo>
                <a:cubicBezTo>
                  <a:pt x="5068775" y="1277229"/>
                  <a:pt x="5174059" y="1212509"/>
                  <a:pt x="5158563" y="1189720"/>
                </a:cubicBezTo>
                <a:close/>
                <a:moveTo>
                  <a:pt x="10789672" y="966846"/>
                </a:moveTo>
                <a:cubicBezTo>
                  <a:pt x="10769162" y="995104"/>
                  <a:pt x="10740448" y="1015614"/>
                  <a:pt x="10761869" y="1049341"/>
                </a:cubicBezTo>
                <a:cubicBezTo>
                  <a:pt x="10786937" y="1088994"/>
                  <a:pt x="10755944" y="1091728"/>
                  <a:pt x="10734979" y="1109960"/>
                </a:cubicBezTo>
                <a:cubicBezTo>
                  <a:pt x="10730421" y="1084436"/>
                  <a:pt x="10727230" y="1067572"/>
                  <a:pt x="10724496" y="1051164"/>
                </a:cubicBezTo>
                <a:cubicBezTo>
                  <a:pt x="10718114" y="1051620"/>
                  <a:pt x="10711734" y="1052076"/>
                  <a:pt x="10705353" y="1052532"/>
                </a:cubicBezTo>
                <a:cubicBezTo>
                  <a:pt x="10705353" y="1073042"/>
                  <a:pt x="10700796" y="1095375"/>
                  <a:pt x="10707632" y="1113606"/>
                </a:cubicBezTo>
                <a:cubicBezTo>
                  <a:pt x="10710822" y="1121354"/>
                  <a:pt x="10738624" y="1126367"/>
                  <a:pt x="10752754" y="1122721"/>
                </a:cubicBezTo>
                <a:cubicBezTo>
                  <a:pt x="10800610" y="1110415"/>
                  <a:pt x="10848010" y="1094919"/>
                  <a:pt x="10894044" y="1077144"/>
                </a:cubicBezTo>
                <a:cubicBezTo>
                  <a:pt x="10906350" y="1072130"/>
                  <a:pt x="10913643" y="1054355"/>
                  <a:pt x="10918655" y="1047974"/>
                </a:cubicBezTo>
                <a:cubicBezTo>
                  <a:pt x="10902248" y="1024729"/>
                  <a:pt x="10889030" y="1007410"/>
                  <a:pt x="10877180" y="989179"/>
                </a:cubicBezTo>
                <a:cubicBezTo>
                  <a:pt x="10871255" y="980519"/>
                  <a:pt x="10867609" y="970492"/>
                  <a:pt x="10862596" y="960921"/>
                </a:cubicBezTo>
                <a:cubicBezTo>
                  <a:pt x="10851657" y="967302"/>
                  <a:pt x="10839807" y="971859"/>
                  <a:pt x="10830235" y="980063"/>
                </a:cubicBezTo>
                <a:cubicBezTo>
                  <a:pt x="10823855" y="985533"/>
                  <a:pt x="10821120" y="995104"/>
                  <a:pt x="10813827" y="1007410"/>
                </a:cubicBezTo>
                <a:cubicBezTo>
                  <a:pt x="10804711" y="992369"/>
                  <a:pt x="10798787" y="982342"/>
                  <a:pt x="10789672" y="966846"/>
                </a:cubicBezTo>
                <a:close/>
                <a:moveTo>
                  <a:pt x="10209924" y="1818691"/>
                </a:moveTo>
                <a:cubicBezTo>
                  <a:pt x="10255502" y="1837378"/>
                  <a:pt x="10280569" y="1837833"/>
                  <a:pt x="10299257" y="1784052"/>
                </a:cubicBezTo>
                <a:cubicBezTo>
                  <a:pt x="10317944" y="1730726"/>
                  <a:pt x="10334807" y="1666462"/>
                  <a:pt x="10406820" y="1647775"/>
                </a:cubicBezTo>
                <a:cubicBezTo>
                  <a:pt x="10393147" y="1640482"/>
                  <a:pt x="10374916" y="1633646"/>
                  <a:pt x="10373548" y="1635925"/>
                </a:cubicBezTo>
                <a:cubicBezTo>
                  <a:pt x="10341644" y="1694264"/>
                  <a:pt x="10274189" y="1681047"/>
                  <a:pt x="10228611" y="1710216"/>
                </a:cubicBezTo>
                <a:cubicBezTo>
                  <a:pt x="10204455" y="1725713"/>
                  <a:pt x="10183034" y="1745767"/>
                  <a:pt x="10160245" y="1763998"/>
                </a:cubicBezTo>
                <a:cubicBezTo>
                  <a:pt x="10161613" y="1766732"/>
                  <a:pt x="10163435" y="1769467"/>
                  <a:pt x="10164803" y="1772202"/>
                </a:cubicBezTo>
                <a:cubicBezTo>
                  <a:pt x="10183034" y="1770379"/>
                  <a:pt x="10200809" y="1769011"/>
                  <a:pt x="10223142" y="1766732"/>
                </a:cubicBezTo>
                <a:cubicBezTo>
                  <a:pt x="10218585" y="1786331"/>
                  <a:pt x="10214482" y="1800916"/>
                  <a:pt x="10209924" y="1818691"/>
                </a:cubicBezTo>
                <a:close/>
                <a:moveTo>
                  <a:pt x="7572807" y="2634985"/>
                </a:moveTo>
                <a:cubicBezTo>
                  <a:pt x="7683560" y="2605360"/>
                  <a:pt x="7782919" y="2578469"/>
                  <a:pt x="7878177" y="2552946"/>
                </a:cubicBezTo>
                <a:cubicBezTo>
                  <a:pt x="7838524" y="2503266"/>
                  <a:pt x="7816191" y="2502355"/>
                  <a:pt x="7766967" y="2557959"/>
                </a:cubicBezTo>
                <a:cubicBezTo>
                  <a:pt x="7690852" y="2524232"/>
                  <a:pt x="7635248" y="2593510"/>
                  <a:pt x="7559589" y="2598067"/>
                </a:cubicBezTo>
                <a:cubicBezTo>
                  <a:pt x="7565970" y="2616299"/>
                  <a:pt x="7571439" y="2631795"/>
                  <a:pt x="7572807" y="2634985"/>
                </a:cubicBezTo>
                <a:close/>
                <a:moveTo>
                  <a:pt x="8728198" y="1248971"/>
                </a:moveTo>
                <a:cubicBezTo>
                  <a:pt x="8687634" y="1267202"/>
                  <a:pt x="8648893" y="1284977"/>
                  <a:pt x="8609696" y="1300474"/>
                </a:cubicBezTo>
                <a:cubicBezTo>
                  <a:pt x="8601492" y="1303664"/>
                  <a:pt x="8589642" y="1294549"/>
                  <a:pt x="8579159" y="1293637"/>
                </a:cubicBezTo>
                <a:cubicBezTo>
                  <a:pt x="8545888" y="1290903"/>
                  <a:pt x="8514895" y="1293181"/>
                  <a:pt x="8503045" y="1328732"/>
                </a:cubicBezTo>
                <a:cubicBezTo>
                  <a:pt x="8519908" y="1342861"/>
                  <a:pt x="8533126" y="1362915"/>
                  <a:pt x="8547255" y="1363827"/>
                </a:cubicBezTo>
                <a:cubicBezTo>
                  <a:pt x="8564574" y="1364738"/>
                  <a:pt x="8582806" y="1349242"/>
                  <a:pt x="8601037" y="1341494"/>
                </a:cubicBezTo>
                <a:cubicBezTo>
                  <a:pt x="8605139" y="1339670"/>
                  <a:pt x="8611519" y="1339215"/>
                  <a:pt x="8615165" y="1341494"/>
                </a:cubicBezTo>
                <a:cubicBezTo>
                  <a:pt x="8651172" y="1358813"/>
                  <a:pt x="8666668" y="1325541"/>
                  <a:pt x="8689913" y="1311868"/>
                </a:cubicBezTo>
                <a:cubicBezTo>
                  <a:pt x="8709967" y="1300018"/>
                  <a:pt x="8729109" y="1286345"/>
                  <a:pt x="8750075" y="1272672"/>
                </a:cubicBezTo>
                <a:cubicBezTo>
                  <a:pt x="8746885" y="1269025"/>
                  <a:pt x="8738681" y="1260366"/>
                  <a:pt x="8728198" y="1248971"/>
                </a:cubicBezTo>
                <a:close/>
                <a:moveTo>
                  <a:pt x="8637499" y="2532436"/>
                </a:moveTo>
                <a:cubicBezTo>
                  <a:pt x="8651628" y="2490960"/>
                  <a:pt x="8651172" y="2456321"/>
                  <a:pt x="8703130" y="2491416"/>
                </a:cubicBezTo>
                <a:cubicBezTo>
                  <a:pt x="8719994" y="2502810"/>
                  <a:pt x="8752354" y="2524232"/>
                  <a:pt x="8780612" y="2492327"/>
                </a:cubicBezTo>
                <a:cubicBezTo>
                  <a:pt x="8795653" y="2475464"/>
                  <a:pt x="8842142" y="2488226"/>
                  <a:pt x="8835305" y="2451764"/>
                </a:cubicBezTo>
                <a:cubicBezTo>
                  <a:pt x="8832115" y="2434900"/>
                  <a:pt x="8797931" y="2424417"/>
                  <a:pt x="8777877" y="2410744"/>
                </a:cubicBezTo>
                <a:cubicBezTo>
                  <a:pt x="8777877" y="2415302"/>
                  <a:pt x="8777422" y="2419859"/>
                  <a:pt x="8777422" y="2424417"/>
                </a:cubicBezTo>
                <a:cubicBezTo>
                  <a:pt x="8733667" y="2437179"/>
                  <a:pt x="8689001" y="2448573"/>
                  <a:pt x="8645702" y="2464069"/>
                </a:cubicBezTo>
                <a:cubicBezTo>
                  <a:pt x="8630206" y="2469539"/>
                  <a:pt x="8618812" y="2485947"/>
                  <a:pt x="8605594" y="2497341"/>
                </a:cubicBezTo>
                <a:cubicBezTo>
                  <a:pt x="8616533" y="2509647"/>
                  <a:pt x="8627016" y="2521041"/>
                  <a:pt x="8637499" y="2532436"/>
                </a:cubicBezTo>
                <a:close/>
                <a:moveTo>
                  <a:pt x="4584741" y="1170578"/>
                </a:moveTo>
                <a:cubicBezTo>
                  <a:pt x="4601149" y="1233475"/>
                  <a:pt x="4546456" y="1234386"/>
                  <a:pt x="4517286" y="1263556"/>
                </a:cubicBezTo>
                <a:cubicBezTo>
                  <a:pt x="4556483" y="1263556"/>
                  <a:pt x="4595224" y="1263556"/>
                  <a:pt x="4636700" y="1263556"/>
                </a:cubicBezTo>
                <a:cubicBezTo>
                  <a:pt x="4636700" y="1248971"/>
                  <a:pt x="4636700" y="1238944"/>
                  <a:pt x="4636700" y="1237121"/>
                </a:cubicBezTo>
                <a:cubicBezTo>
                  <a:pt x="4670883" y="1218434"/>
                  <a:pt x="4700508" y="1202026"/>
                  <a:pt x="4730134" y="1186074"/>
                </a:cubicBezTo>
                <a:cubicBezTo>
                  <a:pt x="4728767" y="1181061"/>
                  <a:pt x="4726943" y="1176047"/>
                  <a:pt x="4725576" y="1170578"/>
                </a:cubicBezTo>
                <a:cubicBezTo>
                  <a:pt x="4679998" y="1170578"/>
                  <a:pt x="4634877" y="1170578"/>
                  <a:pt x="4584741" y="1170578"/>
                </a:cubicBezTo>
                <a:close/>
                <a:moveTo>
                  <a:pt x="9610124" y="1794079"/>
                </a:moveTo>
                <a:cubicBezTo>
                  <a:pt x="9619695" y="1777671"/>
                  <a:pt x="9626531" y="1758528"/>
                  <a:pt x="9639293" y="1744855"/>
                </a:cubicBezTo>
                <a:cubicBezTo>
                  <a:pt x="9659803" y="1722066"/>
                  <a:pt x="9685782" y="1682870"/>
                  <a:pt x="9706292" y="1684693"/>
                </a:cubicBezTo>
                <a:cubicBezTo>
                  <a:pt x="9774203" y="1691074"/>
                  <a:pt x="9779672" y="1646863"/>
                  <a:pt x="9796536" y="1598095"/>
                </a:cubicBezTo>
                <a:cubicBezTo>
                  <a:pt x="9784230" y="1601742"/>
                  <a:pt x="9777850" y="1602197"/>
                  <a:pt x="9772836" y="1605388"/>
                </a:cubicBezTo>
                <a:cubicBezTo>
                  <a:pt x="9744578" y="1622707"/>
                  <a:pt x="9718143" y="1645496"/>
                  <a:pt x="9688061" y="1657346"/>
                </a:cubicBezTo>
                <a:cubicBezTo>
                  <a:pt x="9607845" y="1688339"/>
                  <a:pt x="9587335" y="1710672"/>
                  <a:pt x="9610124" y="1794079"/>
                </a:cubicBezTo>
                <a:close/>
                <a:moveTo>
                  <a:pt x="10451485" y="1741209"/>
                </a:moveTo>
                <a:cubicBezTo>
                  <a:pt x="10450119" y="1745311"/>
                  <a:pt x="10448751" y="1749413"/>
                  <a:pt x="10447384" y="1753971"/>
                </a:cubicBezTo>
                <a:cubicBezTo>
                  <a:pt x="10466526" y="1762630"/>
                  <a:pt x="10485213" y="1771290"/>
                  <a:pt x="10505267" y="1780406"/>
                </a:cubicBezTo>
                <a:cubicBezTo>
                  <a:pt x="10503900" y="1792712"/>
                  <a:pt x="10502077" y="1806385"/>
                  <a:pt x="10500709" y="1820514"/>
                </a:cubicBezTo>
                <a:cubicBezTo>
                  <a:pt x="10552212" y="1825072"/>
                  <a:pt x="10570899" y="1802283"/>
                  <a:pt x="10575912" y="1730726"/>
                </a:cubicBezTo>
                <a:cubicBezTo>
                  <a:pt x="10590042" y="1726168"/>
                  <a:pt x="10603715" y="1721155"/>
                  <a:pt x="10617843" y="1716597"/>
                </a:cubicBezTo>
                <a:cubicBezTo>
                  <a:pt x="10616477" y="1710672"/>
                  <a:pt x="10615109" y="1704747"/>
                  <a:pt x="10613286" y="1698822"/>
                </a:cubicBezTo>
                <a:cubicBezTo>
                  <a:pt x="10559049" y="1712951"/>
                  <a:pt x="10505267" y="1727080"/>
                  <a:pt x="10451485" y="1741209"/>
                </a:cubicBezTo>
                <a:close/>
                <a:moveTo>
                  <a:pt x="8295211" y="2545653"/>
                </a:moveTo>
                <a:cubicBezTo>
                  <a:pt x="8331673" y="2600802"/>
                  <a:pt x="8377251" y="2585306"/>
                  <a:pt x="8419182" y="2562061"/>
                </a:cubicBezTo>
                <a:cubicBezTo>
                  <a:pt x="8434678" y="2553402"/>
                  <a:pt x="8441059" y="2528790"/>
                  <a:pt x="8453365" y="2508736"/>
                </a:cubicBezTo>
                <a:cubicBezTo>
                  <a:pt x="8405053" y="2498708"/>
                  <a:pt x="8405053" y="2498708"/>
                  <a:pt x="8295211" y="2545653"/>
                </a:cubicBezTo>
                <a:close/>
                <a:moveTo>
                  <a:pt x="10752754" y="1452703"/>
                </a:moveTo>
                <a:cubicBezTo>
                  <a:pt x="10747284" y="1450880"/>
                  <a:pt x="10741359" y="1448601"/>
                  <a:pt x="10735890" y="1446778"/>
                </a:cubicBezTo>
                <a:cubicBezTo>
                  <a:pt x="10723584" y="1478682"/>
                  <a:pt x="10711734" y="1510586"/>
                  <a:pt x="10699428" y="1542491"/>
                </a:cubicBezTo>
                <a:cubicBezTo>
                  <a:pt x="10702162" y="1547504"/>
                  <a:pt x="10704441" y="1552062"/>
                  <a:pt x="10707176" y="1557076"/>
                </a:cubicBezTo>
                <a:cubicBezTo>
                  <a:pt x="10767794" y="1531096"/>
                  <a:pt x="10828413" y="1505573"/>
                  <a:pt x="10891309" y="1478682"/>
                </a:cubicBezTo>
                <a:cubicBezTo>
                  <a:pt x="10888119" y="1467744"/>
                  <a:pt x="10884928" y="1456805"/>
                  <a:pt x="10881282" y="1443132"/>
                </a:cubicBezTo>
                <a:cubicBezTo>
                  <a:pt x="10837528" y="1465009"/>
                  <a:pt x="10797875" y="1485063"/>
                  <a:pt x="10752754" y="1507396"/>
                </a:cubicBezTo>
                <a:cubicBezTo>
                  <a:pt x="10752754" y="1483240"/>
                  <a:pt x="10752754" y="1467744"/>
                  <a:pt x="10752754" y="1452703"/>
                </a:cubicBezTo>
                <a:close/>
                <a:moveTo>
                  <a:pt x="9240034" y="1243046"/>
                </a:moveTo>
                <a:cubicBezTo>
                  <a:pt x="9240034" y="1238033"/>
                  <a:pt x="9240034" y="1233019"/>
                  <a:pt x="9240034" y="1228005"/>
                </a:cubicBezTo>
                <a:cubicBezTo>
                  <a:pt x="9219068" y="1226182"/>
                  <a:pt x="9198103" y="1222080"/>
                  <a:pt x="9177137" y="1222536"/>
                </a:cubicBezTo>
                <a:cubicBezTo>
                  <a:pt x="9130192" y="1223903"/>
                  <a:pt x="9084159" y="1265835"/>
                  <a:pt x="9034023" y="1216611"/>
                </a:cubicBezTo>
                <a:cubicBezTo>
                  <a:pt x="9026731" y="1236209"/>
                  <a:pt x="9021717" y="1249427"/>
                  <a:pt x="9015337" y="1265379"/>
                </a:cubicBezTo>
                <a:cubicBezTo>
                  <a:pt x="9037214" y="1263556"/>
                  <a:pt x="9052710" y="1262189"/>
                  <a:pt x="9063649" y="1260821"/>
                </a:cubicBezTo>
                <a:cubicBezTo>
                  <a:pt x="9075499" y="1281331"/>
                  <a:pt x="9085070" y="1296828"/>
                  <a:pt x="9102845" y="1326453"/>
                </a:cubicBezTo>
                <a:cubicBezTo>
                  <a:pt x="9120621" y="1231196"/>
                  <a:pt x="9194912" y="1265835"/>
                  <a:pt x="9240034" y="1243046"/>
                </a:cubicBezTo>
                <a:close/>
                <a:moveTo>
                  <a:pt x="10455588" y="1416697"/>
                </a:moveTo>
                <a:cubicBezTo>
                  <a:pt x="10411833" y="1395275"/>
                  <a:pt x="10388133" y="1410772"/>
                  <a:pt x="10367623" y="1444955"/>
                </a:cubicBezTo>
                <a:cubicBezTo>
                  <a:pt x="10354406" y="1467288"/>
                  <a:pt x="10335263" y="1486430"/>
                  <a:pt x="10316120" y="1504206"/>
                </a:cubicBezTo>
                <a:cubicBezTo>
                  <a:pt x="10308828" y="1511042"/>
                  <a:pt x="10295155" y="1511498"/>
                  <a:pt x="10284672" y="1514688"/>
                </a:cubicBezTo>
                <a:cubicBezTo>
                  <a:pt x="10291052" y="1523348"/>
                  <a:pt x="10296978" y="1532008"/>
                  <a:pt x="10303358" y="1540668"/>
                </a:cubicBezTo>
                <a:cubicBezTo>
                  <a:pt x="10323413" y="1533375"/>
                  <a:pt x="10348481" y="1531552"/>
                  <a:pt x="10363065" y="1517879"/>
                </a:cubicBezTo>
                <a:cubicBezTo>
                  <a:pt x="10396337" y="1488253"/>
                  <a:pt x="10424139" y="1452247"/>
                  <a:pt x="10455588" y="1416697"/>
                </a:cubicBezTo>
                <a:close/>
                <a:moveTo>
                  <a:pt x="4803058" y="1191543"/>
                </a:moveTo>
                <a:cubicBezTo>
                  <a:pt x="4730589" y="1196101"/>
                  <a:pt x="4722386" y="1208863"/>
                  <a:pt x="4752922" y="1286345"/>
                </a:cubicBezTo>
                <a:cubicBezTo>
                  <a:pt x="4777079" y="1284066"/>
                  <a:pt x="4801691" y="1281787"/>
                  <a:pt x="4819922" y="1279964"/>
                </a:cubicBezTo>
                <a:cubicBezTo>
                  <a:pt x="4813996" y="1248060"/>
                  <a:pt x="4808983" y="1222536"/>
                  <a:pt x="4803058" y="1191543"/>
                </a:cubicBezTo>
                <a:close/>
                <a:moveTo>
                  <a:pt x="11624196" y="1028376"/>
                </a:moveTo>
                <a:cubicBezTo>
                  <a:pt x="11654733" y="1024274"/>
                  <a:pt x="11687094" y="1028831"/>
                  <a:pt x="11706236" y="1015158"/>
                </a:cubicBezTo>
                <a:cubicBezTo>
                  <a:pt x="11723556" y="1002852"/>
                  <a:pt x="11726291" y="970492"/>
                  <a:pt x="11737229" y="941778"/>
                </a:cubicBezTo>
                <a:cubicBezTo>
                  <a:pt x="11662937" y="950894"/>
                  <a:pt x="11626932" y="980063"/>
                  <a:pt x="11624196" y="1028376"/>
                </a:cubicBezTo>
                <a:close/>
                <a:moveTo>
                  <a:pt x="9220436" y="2003280"/>
                </a:moveTo>
                <a:cubicBezTo>
                  <a:pt x="9254619" y="2028804"/>
                  <a:pt x="9349421" y="2011028"/>
                  <a:pt x="9378590" y="1974110"/>
                </a:cubicBezTo>
                <a:cubicBezTo>
                  <a:pt x="9341671" y="1976389"/>
                  <a:pt x="9304754" y="1979124"/>
                  <a:pt x="9269204" y="1981403"/>
                </a:cubicBezTo>
                <a:cubicBezTo>
                  <a:pt x="9265102" y="1964995"/>
                  <a:pt x="9262367" y="1954056"/>
                  <a:pt x="9257354" y="1932179"/>
                </a:cubicBezTo>
                <a:cubicBezTo>
                  <a:pt x="9242313" y="1961804"/>
                  <a:pt x="9232286" y="1980947"/>
                  <a:pt x="9220436" y="2003280"/>
                </a:cubicBezTo>
                <a:close/>
                <a:moveTo>
                  <a:pt x="11777338" y="805501"/>
                </a:moveTo>
                <a:cubicBezTo>
                  <a:pt x="11788732" y="780889"/>
                  <a:pt x="11794201" y="765393"/>
                  <a:pt x="11802860" y="752176"/>
                </a:cubicBezTo>
                <a:cubicBezTo>
                  <a:pt x="11813343" y="736679"/>
                  <a:pt x="11826561" y="723006"/>
                  <a:pt x="11838867" y="708421"/>
                </a:cubicBezTo>
                <a:cubicBezTo>
                  <a:pt x="11836132" y="705231"/>
                  <a:pt x="11833853" y="702040"/>
                  <a:pt x="11831119" y="698850"/>
                </a:cubicBezTo>
                <a:cubicBezTo>
                  <a:pt x="11795112" y="716169"/>
                  <a:pt x="11758650" y="733033"/>
                  <a:pt x="11710339" y="756277"/>
                </a:cubicBezTo>
                <a:cubicBezTo>
                  <a:pt x="11739964" y="778155"/>
                  <a:pt x="11760474" y="793195"/>
                  <a:pt x="11777338" y="805501"/>
                </a:cubicBezTo>
                <a:close/>
                <a:moveTo>
                  <a:pt x="9401379" y="1815500"/>
                </a:moveTo>
                <a:cubicBezTo>
                  <a:pt x="9383604" y="1807296"/>
                  <a:pt x="9364460" y="1792256"/>
                  <a:pt x="9358536" y="1796358"/>
                </a:cubicBezTo>
                <a:cubicBezTo>
                  <a:pt x="9336202" y="1811854"/>
                  <a:pt x="9317516" y="1833276"/>
                  <a:pt x="9299740" y="1854241"/>
                </a:cubicBezTo>
                <a:cubicBezTo>
                  <a:pt x="9297006" y="1857432"/>
                  <a:pt x="9304754" y="1876574"/>
                  <a:pt x="9310679" y="1877942"/>
                </a:cubicBezTo>
                <a:cubicBezTo>
                  <a:pt x="9319339" y="1880221"/>
                  <a:pt x="9331645" y="1875207"/>
                  <a:pt x="9339393" y="1869282"/>
                </a:cubicBezTo>
                <a:cubicBezTo>
                  <a:pt x="9358080" y="1855153"/>
                  <a:pt x="9375400" y="1838745"/>
                  <a:pt x="9401379" y="1815500"/>
                </a:cubicBezTo>
                <a:close/>
                <a:moveTo>
                  <a:pt x="8228668" y="1190176"/>
                </a:moveTo>
                <a:cubicBezTo>
                  <a:pt x="8215906" y="1231196"/>
                  <a:pt x="8203600" y="1269025"/>
                  <a:pt x="8191750" y="1306399"/>
                </a:cubicBezTo>
                <a:cubicBezTo>
                  <a:pt x="8220008" y="1290447"/>
                  <a:pt x="8245987" y="1276318"/>
                  <a:pt x="8276980" y="1258998"/>
                </a:cubicBezTo>
                <a:cubicBezTo>
                  <a:pt x="8259661" y="1234386"/>
                  <a:pt x="8244164" y="1212965"/>
                  <a:pt x="8228668" y="1190176"/>
                </a:cubicBezTo>
                <a:close/>
                <a:moveTo>
                  <a:pt x="6214595" y="1434016"/>
                </a:moveTo>
                <a:cubicBezTo>
                  <a:pt x="6255615" y="1437662"/>
                  <a:pt x="6267465" y="1403023"/>
                  <a:pt x="6267921" y="1375677"/>
                </a:cubicBezTo>
                <a:cubicBezTo>
                  <a:pt x="6267921" y="1341038"/>
                  <a:pt x="6235105" y="1336936"/>
                  <a:pt x="6214595" y="1335113"/>
                </a:cubicBezTo>
                <a:cubicBezTo>
                  <a:pt x="6214595" y="1368384"/>
                  <a:pt x="6214595" y="1398466"/>
                  <a:pt x="6214595" y="1434016"/>
                </a:cubicBezTo>
                <a:close/>
                <a:moveTo>
                  <a:pt x="7184030" y="1269481"/>
                </a:moveTo>
                <a:cubicBezTo>
                  <a:pt x="7201805" y="1305031"/>
                  <a:pt x="7230519" y="1313691"/>
                  <a:pt x="7263791" y="1304120"/>
                </a:cubicBezTo>
                <a:cubicBezTo>
                  <a:pt x="7277008" y="1300018"/>
                  <a:pt x="7287035" y="1285889"/>
                  <a:pt x="7306634" y="1269481"/>
                </a:cubicBezTo>
                <a:cubicBezTo>
                  <a:pt x="7256043" y="1269481"/>
                  <a:pt x="7221860" y="1269481"/>
                  <a:pt x="7184030" y="1269481"/>
                </a:cubicBezTo>
                <a:close/>
                <a:moveTo>
                  <a:pt x="11200781" y="1547504"/>
                </a:moveTo>
                <a:cubicBezTo>
                  <a:pt x="11167509" y="1567558"/>
                  <a:pt x="11125578" y="1564824"/>
                  <a:pt x="11120109" y="1612224"/>
                </a:cubicBezTo>
                <a:cubicBezTo>
                  <a:pt x="11188931" y="1616782"/>
                  <a:pt x="11198046" y="1610401"/>
                  <a:pt x="11200781" y="1547504"/>
                </a:cubicBezTo>
                <a:close/>
                <a:moveTo>
                  <a:pt x="9918684" y="1602197"/>
                </a:moveTo>
                <a:cubicBezTo>
                  <a:pt x="9889970" y="1609946"/>
                  <a:pt x="9867181" y="1615871"/>
                  <a:pt x="9844392" y="1621796"/>
                </a:cubicBezTo>
                <a:cubicBezTo>
                  <a:pt x="9843937" y="1627265"/>
                  <a:pt x="9843025" y="1633190"/>
                  <a:pt x="9842570" y="1638659"/>
                </a:cubicBezTo>
                <a:cubicBezTo>
                  <a:pt x="9864902" y="1648687"/>
                  <a:pt x="9887691" y="1658258"/>
                  <a:pt x="9913215" y="1669652"/>
                </a:cubicBezTo>
                <a:cubicBezTo>
                  <a:pt x="9915494" y="1643217"/>
                  <a:pt x="9916861" y="1627721"/>
                  <a:pt x="9918684" y="1602197"/>
                </a:cubicBezTo>
                <a:close/>
                <a:moveTo>
                  <a:pt x="6420150" y="1377500"/>
                </a:moveTo>
                <a:cubicBezTo>
                  <a:pt x="6416959" y="1370663"/>
                  <a:pt x="6413313" y="1364282"/>
                  <a:pt x="6410123" y="1357446"/>
                </a:cubicBezTo>
                <a:cubicBezTo>
                  <a:pt x="6385055" y="1367929"/>
                  <a:pt x="6359987" y="1377956"/>
                  <a:pt x="6335832" y="1390262"/>
                </a:cubicBezTo>
                <a:cubicBezTo>
                  <a:pt x="6331274" y="1392541"/>
                  <a:pt x="6327627" y="1408037"/>
                  <a:pt x="6329906" y="1409860"/>
                </a:cubicBezTo>
                <a:cubicBezTo>
                  <a:pt x="6338110" y="1416241"/>
                  <a:pt x="6351784" y="1425356"/>
                  <a:pt x="6357253" y="1422166"/>
                </a:cubicBezTo>
                <a:cubicBezTo>
                  <a:pt x="6379130" y="1409860"/>
                  <a:pt x="6399184" y="1392996"/>
                  <a:pt x="6420150" y="1377500"/>
                </a:cubicBezTo>
                <a:close/>
                <a:moveTo>
                  <a:pt x="9580042" y="2186958"/>
                </a:moveTo>
                <a:cubicBezTo>
                  <a:pt x="9589158" y="2220685"/>
                  <a:pt x="9595539" y="2245297"/>
                  <a:pt x="9602376" y="2270365"/>
                </a:cubicBezTo>
                <a:cubicBezTo>
                  <a:pt x="9605566" y="2272188"/>
                  <a:pt x="9608756" y="2274011"/>
                  <a:pt x="9611947" y="2275834"/>
                </a:cubicBezTo>
                <a:cubicBezTo>
                  <a:pt x="9621062" y="2250766"/>
                  <a:pt x="9630178" y="2226154"/>
                  <a:pt x="9641117" y="2196529"/>
                </a:cubicBezTo>
                <a:cubicBezTo>
                  <a:pt x="9613314" y="2191971"/>
                  <a:pt x="9596451" y="2189692"/>
                  <a:pt x="9580042" y="2186958"/>
                </a:cubicBezTo>
                <a:close/>
                <a:moveTo>
                  <a:pt x="5283445" y="1259454"/>
                </a:moveTo>
                <a:cubicBezTo>
                  <a:pt x="5280255" y="1258542"/>
                  <a:pt x="5276609" y="1257175"/>
                  <a:pt x="5273418" y="1256264"/>
                </a:cubicBezTo>
                <a:cubicBezTo>
                  <a:pt x="5258378" y="1274950"/>
                  <a:pt x="5241970" y="1292270"/>
                  <a:pt x="5228752" y="1311868"/>
                </a:cubicBezTo>
                <a:cubicBezTo>
                  <a:pt x="5223739" y="1319161"/>
                  <a:pt x="5226473" y="1331011"/>
                  <a:pt x="5225562" y="1340582"/>
                </a:cubicBezTo>
                <a:cubicBezTo>
                  <a:pt x="5236956" y="1339215"/>
                  <a:pt x="5255643" y="1341038"/>
                  <a:pt x="5257922" y="1336024"/>
                </a:cubicBezTo>
                <a:cubicBezTo>
                  <a:pt x="5268405" y="1311412"/>
                  <a:pt x="5275241" y="1284977"/>
                  <a:pt x="5283445" y="1259454"/>
                </a:cubicBezTo>
                <a:close/>
                <a:moveTo>
                  <a:pt x="11777793" y="1429003"/>
                </a:moveTo>
                <a:cubicBezTo>
                  <a:pt x="11778705" y="1432193"/>
                  <a:pt x="11779616" y="1435383"/>
                  <a:pt x="11780528" y="1438574"/>
                </a:cubicBezTo>
                <a:cubicBezTo>
                  <a:pt x="11801949" y="1438574"/>
                  <a:pt x="11824283" y="1442220"/>
                  <a:pt x="11843880" y="1436751"/>
                </a:cubicBezTo>
                <a:cubicBezTo>
                  <a:pt x="11852540" y="1434472"/>
                  <a:pt x="11855731" y="1413506"/>
                  <a:pt x="11861656" y="1400744"/>
                </a:cubicBezTo>
                <a:cubicBezTo>
                  <a:pt x="11850717" y="1398466"/>
                  <a:pt x="11837500" y="1391629"/>
                  <a:pt x="11829295" y="1395731"/>
                </a:cubicBezTo>
                <a:cubicBezTo>
                  <a:pt x="11811064" y="1404391"/>
                  <a:pt x="11795112" y="1417608"/>
                  <a:pt x="11777793" y="1429003"/>
                </a:cubicBezTo>
                <a:close/>
                <a:moveTo>
                  <a:pt x="10460146" y="1994165"/>
                </a:moveTo>
                <a:cubicBezTo>
                  <a:pt x="10451485" y="1913948"/>
                  <a:pt x="10408187" y="1980491"/>
                  <a:pt x="10384943" y="1954512"/>
                </a:cubicBezTo>
                <a:cubicBezTo>
                  <a:pt x="10383575" y="1960437"/>
                  <a:pt x="10382208" y="1965906"/>
                  <a:pt x="10380840" y="1971832"/>
                </a:cubicBezTo>
                <a:cubicBezTo>
                  <a:pt x="10406820" y="1979124"/>
                  <a:pt x="10433711" y="1986416"/>
                  <a:pt x="10460146" y="1994165"/>
                </a:cubicBezTo>
                <a:close/>
                <a:moveTo>
                  <a:pt x="4079742" y="1110871"/>
                </a:moveTo>
                <a:cubicBezTo>
                  <a:pt x="4077918" y="1115885"/>
                  <a:pt x="4077007" y="1117708"/>
                  <a:pt x="4077007" y="1119075"/>
                </a:cubicBezTo>
                <a:cubicBezTo>
                  <a:pt x="4077007" y="1119987"/>
                  <a:pt x="4078830" y="1121354"/>
                  <a:pt x="4079742" y="1121810"/>
                </a:cubicBezTo>
                <a:cubicBezTo>
                  <a:pt x="4108000" y="1130469"/>
                  <a:pt x="4136258" y="1139585"/>
                  <a:pt x="4165427" y="1148700"/>
                </a:cubicBezTo>
                <a:cubicBezTo>
                  <a:pt x="4165427" y="1137306"/>
                  <a:pt x="4165427" y="1123633"/>
                  <a:pt x="4165427" y="1110871"/>
                </a:cubicBezTo>
                <a:cubicBezTo>
                  <a:pt x="4134890" y="1110871"/>
                  <a:pt x="4106632" y="1110871"/>
                  <a:pt x="4079742" y="1110871"/>
                </a:cubicBezTo>
                <a:close/>
                <a:moveTo>
                  <a:pt x="4040089" y="1097654"/>
                </a:moveTo>
                <a:cubicBezTo>
                  <a:pt x="4036443" y="1093552"/>
                  <a:pt x="4032341" y="1089905"/>
                  <a:pt x="4028695" y="1085803"/>
                </a:cubicBezTo>
                <a:cubicBezTo>
                  <a:pt x="4011831" y="1095375"/>
                  <a:pt x="3994967" y="1104946"/>
                  <a:pt x="3978103" y="1114061"/>
                </a:cubicBezTo>
                <a:cubicBezTo>
                  <a:pt x="3987219" y="1125912"/>
                  <a:pt x="3996335" y="1137762"/>
                  <a:pt x="4005450" y="1149156"/>
                </a:cubicBezTo>
                <a:cubicBezTo>
                  <a:pt x="4017300" y="1132293"/>
                  <a:pt x="4028695" y="1114973"/>
                  <a:pt x="4040089" y="1097654"/>
                </a:cubicBezTo>
                <a:close/>
                <a:moveTo>
                  <a:pt x="11011634" y="991914"/>
                </a:moveTo>
                <a:cubicBezTo>
                  <a:pt x="10974261" y="959553"/>
                  <a:pt x="10950560" y="967757"/>
                  <a:pt x="10933696" y="1021995"/>
                </a:cubicBezTo>
                <a:cubicBezTo>
                  <a:pt x="10960131" y="1011512"/>
                  <a:pt x="10986567" y="1001485"/>
                  <a:pt x="11011634" y="991914"/>
                </a:cubicBezTo>
                <a:close/>
                <a:moveTo>
                  <a:pt x="8532670" y="1239856"/>
                </a:moveTo>
                <a:cubicBezTo>
                  <a:pt x="8584629" y="1270848"/>
                  <a:pt x="8603315" y="1263100"/>
                  <a:pt x="8611975" y="1208863"/>
                </a:cubicBezTo>
                <a:cubicBezTo>
                  <a:pt x="8584172" y="1219346"/>
                  <a:pt x="8561840" y="1228005"/>
                  <a:pt x="8532670" y="1239856"/>
                </a:cubicBezTo>
                <a:close/>
                <a:moveTo>
                  <a:pt x="9513500" y="1709760"/>
                </a:moveTo>
                <a:cubicBezTo>
                  <a:pt x="9510308" y="1702468"/>
                  <a:pt x="9507575" y="1695631"/>
                  <a:pt x="9504384" y="1688339"/>
                </a:cubicBezTo>
                <a:cubicBezTo>
                  <a:pt x="9485241" y="1695631"/>
                  <a:pt x="9466555" y="1702924"/>
                  <a:pt x="9447412" y="1710672"/>
                </a:cubicBezTo>
                <a:cubicBezTo>
                  <a:pt x="9451514" y="1720243"/>
                  <a:pt x="9455615" y="1729815"/>
                  <a:pt x="9459718" y="1739386"/>
                </a:cubicBezTo>
                <a:cubicBezTo>
                  <a:pt x="9477949" y="1729815"/>
                  <a:pt x="9495724" y="1719787"/>
                  <a:pt x="9513500" y="1709760"/>
                </a:cubicBezTo>
                <a:close/>
                <a:moveTo>
                  <a:pt x="10749107" y="1781317"/>
                </a:moveTo>
                <a:cubicBezTo>
                  <a:pt x="10724039" y="1785875"/>
                  <a:pt x="10698972" y="1789977"/>
                  <a:pt x="10673904" y="1794535"/>
                </a:cubicBezTo>
                <a:cubicBezTo>
                  <a:pt x="10708087" y="1837378"/>
                  <a:pt x="10729965" y="1812310"/>
                  <a:pt x="10749107" y="1781317"/>
                </a:cubicBezTo>
                <a:close/>
                <a:moveTo>
                  <a:pt x="9358080" y="1229373"/>
                </a:moveTo>
                <a:cubicBezTo>
                  <a:pt x="9357169" y="1222080"/>
                  <a:pt x="9356712" y="1215244"/>
                  <a:pt x="9355801" y="1207951"/>
                </a:cubicBezTo>
                <a:cubicBezTo>
                  <a:pt x="9326176" y="1211597"/>
                  <a:pt x="9296550" y="1215244"/>
                  <a:pt x="9266925" y="1218890"/>
                </a:cubicBezTo>
                <a:cubicBezTo>
                  <a:pt x="9267380" y="1222536"/>
                  <a:pt x="9267836" y="1225727"/>
                  <a:pt x="9268292" y="1229373"/>
                </a:cubicBezTo>
                <a:cubicBezTo>
                  <a:pt x="9298373" y="1229373"/>
                  <a:pt x="9328454" y="1229373"/>
                  <a:pt x="9358080" y="1229373"/>
                </a:cubicBezTo>
                <a:close/>
              </a:path>
            </a:pathLst>
          </a:custGeom>
          <a:solidFill>
            <a:srgbClr val="000000"/>
          </a:solidFill>
          <a:ln w="4558"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A993B92D-691C-4890-AFEE-F48F4CCAC2EF}"/>
              </a:ext>
            </a:extLst>
          </p:cNvPr>
          <p:cNvSpPr/>
          <p:nvPr/>
        </p:nvSpPr>
        <p:spPr>
          <a:xfrm>
            <a:off x="6522616" y="2309757"/>
            <a:ext cx="4160570" cy="1743183"/>
          </a:xfrm>
          <a:custGeom>
            <a:avLst/>
            <a:gdLst>
              <a:gd name="connsiteX0" fmla="*/ 11529323 w 12007196"/>
              <a:gd name="connsiteY0" fmla="*/ 1122690 h 6858000"/>
              <a:gd name="connsiteX1" fmla="*/ 11452769 w 12007196"/>
              <a:gd name="connsiteY1" fmla="*/ 1096260 h 6858000"/>
              <a:gd name="connsiteX2" fmla="*/ 11445022 w 12007196"/>
              <a:gd name="connsiteY2" fmla="*/ 1109019 h 6858000"/>
              <a:gd name="connsiteX3" fmla="*/ 11491957 w 12007196"/>
              <a:gd name="connsiteY3" fmla="*/ 1151853 h 6858000"/>
              <a:gd name="connsiteX4" fmla="*/ 11487400 w 12007196"/>
              <a:gd name="connsiteY4" fmla="*/ 1180561 h 6858000"/>
              <a:gd name="connsiteX5" fmla="*/ 11233586 w 12007196"/>
              <a:gd name="connsiteY5" fmla="*/ 1162790 h 6858000"/>
              <a:gd name="connsiteX6" fmla="*/ 10962001 w 12007196"/>
              <a:gd name="connsiteY6" fmla="*/ 1178283 h 6858000"/>
              <a:gd name="connsiteX7" fmla="*/ 11237231 w 12007196"/>
              <a:gd name="connsiteY7" fmla="*/ 1271697 h 6858000"/>
              <a:gd name="connsiteX8" fmla="*/ 11029897 w 12007196"/>
              <a:gd name="connsiteY8" fmla="*/ 1333670 h 6858000"/>
              <a:gd name="connsiteX9" fmla="*/ 10893648 w 12007196"/>
              <a:gd name="connsiteY9" fmla="*/ 1354631 h 6858000"/>
              <a:gd name="connsiteX10" fmla="*/ 10730969 w 12007196"/>
              <a:gd name="connsiteY10" fmla="*/ 1286735 h 6858000"/>
              <a:gd name="connsiteX11" fmla="*/ 10633910 w 12007196"/>
              <a:gd name="connsiteY11" fmla="*/ 1288102 h 6858000"/>
              <a:gd name="connsiteX12" fmla="*/ 10488547 w 12007196"/>
              <a:gd name="connsiteY12" fmla="*/ 1279900 h 6858000"/>
              <a:gd name="connsiteX13" fmla="*/ 10441612 w 12007196"/>
              <a:gd name="connsiteY13" fmla="*/ 1204712 h 6858000"/>
              <a:gd name="connsiteX14" fmla="*/ 10225163 w 12007196"/>
              <a:gd name="connsiteY14" fmla="*/ 1242990 h 6858000"/>
              <a:gd name="connsiteX15" fmla="*/ 10011905 w 12007196"/>
              <a:gd name="connsiteY15" fmla="*/ 1197421 h 6858000"/>
              <a:gd name="connsiteX16" fmla="*/ 9971805 w 12007196"/>
              <a:gd name="connsiteY16" fmla="*/ 1185118 h 6858000"/>
              <a:gd name="connsiteX17" fmla="*/ 9898896 w 12007196"/>
              <a:gd name="connsiteY17" fmla="*/ 1145474 h 6858000"/>
              <a:gd name="connsiteX18" fmla="*/ 9917124 w 12007196"/>
              <a:gd name="connsiteY18" fmla="*/ 1181017 h 6858000"/>
              <a:gd name="connsiteX19" fmla="*/ 9875201 w 12007196"/>
              <a:gd name="connsiteY19" fmla="*/ 1186485 h 6858000"/>
              <a:gd name="connsiteX20" fmla="*/ 9566249 w 12007196"/>
              <a:gd name="connsiteY20" fmla="*/ 1213826 h 6858000"/>
              <a:gd name="connsiteX21" fmla="*/ 9420431 w 12007196"/>
              <a:gd name="connsiteY21" fmla="*/ 1236610 h 6858000"/>
              <a:gd name="connsiteX22" fmla="*/ 9204894 w 12007196"/>
              <a:gd name="connsiteY22" fmla="*/ 1347796 h 6858000"/>
              <a:gd name="connsiteX23" fmla="*/ 9136086 w 12007196"/>
              <a:gd name="connsiteY23" fmla="*/ 1381972 h 6858000"/>
              <a:gd name="connsiteX24" fmla="*/ 8889107 w 12007196"/>
              <a:gd name="connsiteY24" fmla="*/ 1542372 h 6858000"/>
              <a:gd name="connsiteX25" fmla="*/ 8669469 w 12007196"/>
              <a:gd name="connsiteY25" fmla="*/ 1715075 h 6858000"/>
              <a:gd name="connsiteX26" fmla="*/ 8680861 w 12007196"/>
              <a:gd name="connsiteY26" fmla="*/ 1850868 h 6858000"/>
              <a:gd name="connsiteX27" fmla="*/ 8308570 w 12007196"/>
              <a:gd name="connsiteY27" fmla="*/ 2146605 h 6858000"/>
              <a:gd name="connsiteX28" fmla="*/ 8290342 w 12007196"/>
              <a:gd name="connsiteY28" fmla="*/ 2142048 h 6858000"/>
              <a:gd name="connsiteX29" fmla="*/ 8318594 w 12007196"/>
              <a:gd name="connsiteY29" fmla="*/ 2073696 h 6858000"/>
              <a:gd name="connsiteX30" fmla="*/ 8241129 w 12007196"/>
              <a:gd name="connsiteY30" fmla="*/ 2008989 h 6858000"/>
              <a:gd name="connsiteX31" fmla="*/ 8206041 w 12007196"/>
              <a:gd name="connsiteY31" fmla="*/ 2153440 h 6858000"/>
              <a:gd name="connsiteX32" fmla="*/ 8220623 w 12007196"/>
              <a:gd name="connsiteY32" fmla="*/ 2163921 h 6858000"/>
              <a:gd name="connsiteX33" fmla="*/ 8123107 w 12007196"/>
              <a:gd name="connsiteY33" fmla="*/ 2333890 h 6858000"/>
              <a:gd name="connsiteX34" fmla="*/ 7974555 w 12007196"/>
              <a:gd name="connsiteY34" fmla="*/ 2538947 h 6858000"/>
              <a:gd name="connsiteX35" fmla="*/ 7926253 w 12007196"/>
              <a:gd name="connsiteY35" fmla="*/ 2679296 h 6858000"/>
              <a:gd name="connsiteX36" fmla="*/ 7892988 w 12007196"/>
              <a:gd name="connsiteY36" fmla="*/ 2770432 h 6858000"/>
              <a:gd name="connsiteX37" fmla="*/ 7869749 w 12007196"/>
              <a:gd name="connsiteY37" fmla="*/ 2936300 h 6858000"/>
              <a:gd name="connsiteX38" fmla="*/ 7662869 w 12007196"/>
              <a:gd name="connsiteY38" fmla="*/ 3168242 h 6858000"/>
              <a:gd name="connsiteX39" fmla="*/ 7464192 w 12007196"/>
              <a:gd name="connsiteY39" fmla="*/ 3590658 h 6858000"/>
              <a:gd name="connsiteX40" fmla="*/ 7435940 w 12007196"/>
              <a:gd name="connsiteY40" fmla="*/ 3794803 h 6858000"/>
              <a:gd name="connsiteX41" fmla="*/ 7384448 w 12007196"/>
              <a:gd name="connsiteY41" fmla="*/ 3848118 h 6858000"/>
              <a:gd name="connsiteX42" fmla="*/ 7341614 w 12007196"/>
              <a:gd name="connsiteY42" fmla="*/ 4098287 h 6858000"/>
              <a:gd name="connsiteX43" fmla="*/ 7316552 w 12007196"/>
              <a:gd name="connsiteY43" fmla="*/ 4194892 h 6858000"/>
              <a:gd name="connsiteX44" fmla="*/ 7226327 w 12007196"/>
              <a:gd name="connsiteY44" fmla="*/ 4325216 h 6858000"/>
              <a:gd name="connsiteX45" fmla="*/ 7123343 w 12007196"/>
              <a:gd name="connsiteY45" fmla="*/ 4292407 h 6858000"/>
              <a:gd name="connsiteX46" fmla="*/ 7099648 w 12007196"/>
              <a:gd name="connsiteY46" fmla="*/ 4310179 h 6858000"/>
              <a:gd name="connsiteX47" fmla="*/ 7184860 w 12007196"/>
              <a:gd name="connsiteY47" fmla="*/ 4514324 h 6858000"/>
              <a:gd name="connsiteX48" fmla="*/ 7227694 w 12007196"/>
              <a:gd name="connsiteY48" fmla="*/ 4389467 h 6858000"/>
              <a:gd name="connsiteX49" fmla="*/ 7216757 w 12007196"/>
              <a:gd name="connsiteY49" fmla="*/ 4558069 h 6858000"/>
              <a:gd name="connsiteX50" fmla="*/ 7152507 w 12007196"/>
              <a:gd name="connsiteY50" fmla="*/ 4788644 h 6858000"/>
              <a:gd name="connsiteX51" fmla="*/ 7123799 w 12007196"/>
              <a:gd name="connsiteY51" fmla="*/ 4842870 h 6858000"/>
              <a:gd name="connsiteX52" fmla="*/ 7055902 w 12007196"/>
              <a:gd name="connsiteY52" fmla="*/ 4986865 h 6858000"/>
              <a:gd name="connsiteX53" fmla="*/ 7008967 w 12007196"/>
              <a:gd name="connsiteY53" fmla="*/ 5113545 h 6858000"/>
              <a:gd name="connsiteX54" fmla="*/ 6844011 w 12007196"/>
              <a:gd name="connsiteY54" fmla="*/ 5407003 h 6858000"/>
              <a:gd name="connsiteX55" fmla="*/ 6816214 w 12007196"/>
              <a:gd name="connsiteY55" fmla="*/ 5431610 h 6858000"/>
              <a:gd name="connsiteX56" fmla="*/ 6709585 w 12007196"/>
              <a:gd name="connsiteY56" fmla="*/ 5689981 h 6858000"/>
              <a:gd name="connsiteX57" fmla="*/ 6631207 w 12007196"/>
              <a:gd name="connsiteY57" fmla="*/ 5738739 h 6858000"/>
              <a:gd name="connsiteX58" fmla="*/ 6741027 w 12007196"/>
              <a:gd name="connsiteY58" fmla="*/ 5722334 h 6858000"/>
              <a:gd name="connsiteX59" fmla="*/ 6842188 w 12007196"/>
              <a:gd name="connsiteY59" fmla="*/ 5589731 h 6858000"/>
              <a:gd name="connsiteX60" fmla="*/ 6876819 w 12007196"/>
              <a:gd name="connsiteY60" fmla="*/ 5617528 h 6858000"/>
              <a:gd name="connsiteX61" fmla="*/ 6743761 w 12007196"/>
              <a:gd name="connsiteY61" fmla="*/ 5847647 h 6858000"/>
              <a:gd name="connsiteX62" fmla="*/ 6581538 w 12007196"/>
              <a:gd name="connsiteY62" fmla="*/ 5971592 h 6858000"/>
              <a:gd name="connsiteX63" fmla="*/ 6568324 w 12007196"/>
              <a:gd name="connsiteY63" fmla="*/ 5995288 h 6858000"/>
              <a:gd name="connsiteX64" fmla="*/ 6473542 w 12007196"/>
              <a:gd name="connsiteY64" fmla="*/ 6083234 h 6858000"/>
              <a:gd name="connsiteX65" fmla="*/ 6358255 w 12007196"/>
              <a:gd name="connsiteY65" fmla="*/ 6120600 h 6858000"/>
              <a:gd name="connsiteX66" fmla="*/ 6367368 w 12007196"/>
              <a:gd name="connsiteY66" fmla="*/ 6149308 h 6858000"/>
              <a:gd name="connsiteX67" fmla="*/ 6465340 w 12007196"/>
              <a:gd name="connsiteY67" fmla="*/ 6123789 h 6858000"/>
              <a:gd name="connsiteX68" fmla="*/ 6206057 w 12007196"/>
              <a:gd name="connsiteY68" fmla="*/ 6328390 h 6858000"/>
              <a:gd name="connsiteX69" fmla="*/ 5961356 w 12007196"/>
              <a:gd name="connsiteY69" fmla="*/ 6408590 h 6858000"/>
              <a:gd name="connsiteX70" fmla="*/ 5777261 w 12007196"/>
              <a:gd name="connsiteY70" fmla="*/ 6471019 h 6858000"/>
              <a:gd name="connsiteX71" fmla="*/ 5140219 w 12007196"/>
              <a:gd name="connsiteY71" fmla="*/ 6643722 h 6858000"/>
              <a:gd name="connsiteX72" fmla="*/ 4642160 w 12007196"/>
              <a:gd name="connsiteY72" fmla="*/ 6749440 h 6858000"/>
              <a:gd name="connsiteX73" fmla="*/ 3782745 w 12007196"/>
              <a:gd name="connsiteY73" fmla="*/ 6801387 h 6858000"/>
              <a:gd name="connsiteX74" fmla="*/ 3518450 w 12007196"/>
              <a:gd name="connsiteY74" fmla="*/ 6849234 h 6858000"/>
              <a:gd name="connsiteX75" fmla="*/ 3122007 w 12007196"/>
              <a:gd name="connsiteY75" fmla="*/ 6846956 h 6858000"/>
              <a:gd name="connsiteX76" fmla="*/ 2410689 w 12007196"/>
              <a:gd name="connsiteY76" fmla="*/ 6705694 h 6858000"/>
              <a:gd name="connsiteX77" fmla="*/ 2373779 w 12007196"/>
              <a:gd name="connsiteY77" fmla="*/ 6703872 h 6858000"/>
              <a:gd name="connsiteX78" fmla="*/ 2111763 w 12007196"/>
              <a:gd name="connsiteY78" fmla="*/ 6642810 h 6858000"/>
              <a:gd name="connsiteX79" fmla="*/ 1793697 w 12007196"/>
              <a:gd name="connsiteY79" fmla="*/ 6485145 h 6858000"/>
              <a:gd name="connsiteX80" fmla="*/ 1520289 w 12007196"/>
              <a:gd name="connsiteY80" fmla="*/ 6308340 h 6858000"/>
              <a:gd name="connsiteX81" fmla="*/ 1374015 w 12007196"/>
              <a:gd name="connsiteY81" fmla="*/ 6176649 h 6858000"/>
              <a:gd name="connsiteX82" fmla="*/ 1334826 w 12007196"/>
              <a:gd name="connsiteY82" fmla="*/ 6190319 h 6858000"/>
              <a:gd name="connsiteX83" fmla="*/ 1156655 w 12007196"/>
              <a:gd name="connsiteY83" fmla="*/ 6003946 h 6858000"/>
              <a:gd name="connsiteX84" fmla="*/ 956155 w 12007196"/>
              <a:gd name="connsiteY84" fmla="*/ 5813926 h 6858000"/>
              <a:gd name="connsiteX85" fmla="*/ 857273 w 12007196"/>
              <a:gd name="connsiteY85" fmla="*/ 5655805 h 6858000"/>
              <a:gd name="connsiteX86" fmla="*/ 806236 w 12007196"/>
              <a:gd name="connsiteY86" fmla="*/ 5612971 h 6858000"/>
              <a:gd name="connsiteX87" fmla="*/ 721024 w 12007196"/>
              <a:gd name="connsiteY87" fmla="*/ 5536417 h 6858000"/>
              <a:gd name="connsiteX88" fmla="*/ 555612 w 12007196"/>
              <a:gd name="connsiteY88" fmla="*/ 5328626 h 6858000"/>
              <a:gd name="connsiteX89" fmla="*/ 412983 w 12007196"/>
              <a:gd name="connsiteY89" fmla="*/ 5076635 h 6858000"/>
              <a:gd name="connsiteX90" fmla="*/ 376073 w 12007196"/>
              <a:gd name="connsiteY90" fmla="*/ 5003726 h 6858000"/>
              <a:gd name="connsiteX91" fmla="*/ 94462 w 12007196"/>
              <a:gd name="connsiteY91" fmla="*/ 4518881 h 6858000"/>
              <a:gd name="connsiteX92" fmla="*/ 74868 w 12007196"/>
              <a:gd name="connsiteY92" fmla="*/ 3748780 h 6858000"/>
              <a:gd name="connsiteX93" fmla="*/ 81703 w 12007196"/>
              <a:gd name="connsiteY93" fmla="*/ 3685896 h 6858000"/>
              <a:gd name="connsiteX94" fmla="*/ 107677 w 12007196"/>
              <a:gd name="connsiteY94" fmla="*/ 3538255 h 6858000"/>
              <a:gd name="connsiteX95" fmla="*/ 119525 w 12007196"/>
              <a:gd name="connsiteY95" fmla="*/ 3433448 h 6858000"/>
              <a:gd name="connsiteX96" fmla="*/ 156435 w 12007196"/>
              <a:gd name="connsiteY96" fmla="*/ 3322262 h 6858000"/>
              <a:gd name="connsiteX97" fmla="*/ 279013 w 12007196"/>
              <a:gd name="connsiteY97" fmla="*/ 2830582 h 6858000"/>
              <a:gd name="connsiteX98" fmla="*/ 251672 w 12007196"/>
              <a:gd name="connsiteY98" fmla="*/ 2707093 h 6858000"/>
              <a:gd name="connsiteX99" fmla="*/ 319113 w 12007196"/>
              <a:gd name="connsiteY99" fmla="*/ 2641930 h 6858000"/>
              <a:gd name="connsiteX100" fmla="*/ 330050 w 12007196"/>
              <a:gd name="connsiteY100" fmla="*/ 2576312 h 6858000"/>
              <a:gd name="connsiteX101" fmla="*/ 368782 w 12007196"/>
              <a:gd name="connsiteY101" fmla="*/ 2441887 h 6858000"/>
              <a:gd name="connsiteX102" fmla="*/ 642191 w 12007196"/>
              <a:gd name="connsiteY102" fmla="*/ 2023115 h 6858000"/>
              <a:gd name="connsiteX103" fmla="*/ 829932 w 12007196"/>
              <a:gd name="connsiteY103" fmla="*/ 1967522 h 6858000"/>
              <a:gd name="connsiteX104" fmla="*/ 778895 w 12007196"/>
              <a:gd name="connsiteY104" fmla="*/ 1942460 h 6858000"/>
              <a:gd name="connsiteX105" fmla="*/ 872766 w 12007196"/>
              <a:gd name="connsiteY105" fmla="*/ 1830818 h 6858000"/>
              <a:gd name="connsiteX106" fmla="*/ 891449 w 12007196"/>
              <a:gd name="connsiteY106" fmla="*/ 1959320 h 6858000"/>
              <a:gd name="connsiteX107" fmla="*/ 1282879 w 12007196"/>
              <a:gd name="connsiteY107" fmla="*/ 1767023 h 6858000"/>
              <a:gd name="connsiteX108" fmla="*/ 1269208 w 12007196"/>
              <a:gd name="connsiteY108" fmla="*/ 1734214 h 6858000"/>
              <a:gd name="connsiteX109" fmla="*/ 1134782 w 12007196"/>
              <a:gd name="connsiteY109" fmla="*/ 1785706 h 6858000"/>
              <a:gd name="connsiteX110" fmla="*/ 900562 w 12007196"/>
              <a:gd name="connsiteY110" fmla="*/ 1770212 h 6858000"/>
              <a:gd name="connsiteX111" fmla="*/ 952054 w 12007196"/>
              <a:gd name="connsiteY111" fmla="*/ 1700493 h 6858000"/>
              <a:gd name="connsiteX112" fmla="*/ 991243 w 12007196"/>
              <a:gd name="connsiteY112" fmla="*/ 1638065 h 6858000"/>
              <a:gd name="connsiteX113" fmla="*/ 1180350 w 12007196"/>
              <a:gd name="connsiteY113" fmla="*/ 1513664 h 6858000"/>
              <a:gd name="connsiteX114" fmla="*/ 1045469 w 12007196"/>
              <a:gd name="connsiteY114" fmla="*/ 1527790 h 6858000"/>
              <a:gd name="connsiteX115" fmla="*/ 993977 w 12007196"/>
              <a:gd name="connsiteY115" fmla="*/ 1509563 h 6858000"/>
              <a:gd name="connsiteX116" fmla="*/ 993977 w 12007196"/>
              <a:gd name="connsiteY116" fmla="*/ 1640799 h 6858000"/>
              <a:gd name="connsiteX117" fmla="*/ 960256 w 12007196"/>
              <a:gd name="connsiteY117" fmla="*/ 1594320 h 6858000"/>
              <a:gd name="connsiteX118" fmla="*/ 678646 w 12007196"/>
              <a:gd name="connsiteY118" fmla="*/ 1656748 h 6858000"/>
              <a:gd name="connsiteX119" fmla="*/ 589332 w 12007196"/>
              <a:gd name="connsiteY119" fmla="*/ 1544650 h 6858000"/>
              <a:gd name="connsiteX120" fmla="*/ 651305 w 12007196"/>
              <a:gd name="connsiteY120" fmla="*/ 1558776 h 6858000"/>
              <a:gd name="connsiteX121" fmla="*/ 696417 w 12007196"/>
              <a:gd name="connsiteY121" fmla="*/ 1427085 h 6858000"/>
              <a:gd name="connsiteX122" fmla="*/ 722391 w 12007196"/>
              <a:gd name="connsiteY122" fmla="*/ 1520044 h 6858000"/>
              <a:gd name="connsiteX123" fmla="*/ 780718 w 12007196"/>
              <a:gd name="connsiteY123" fmla="*/ 1478121 h 6858000"/>
              <a:gd name="connsiteX124" fmla="*/ 821729 w 12007196"/>
              <a:gd name="connsiteY124" fmla="*/ 1541005 h 6858000"/>
              <a:gd name="connsiteX125" fmla="*/ 772060 w 12007196"/>
              <a:gd name="connsiteY125" fmla="*/ 1376048 h 6858000"/>
              <a:gd name="connsiteX126" fmla="*/ 628065 w 12007196"/>
              <a:gd name="connsiteY126" fmla="*/ 1334126 h 6858000"/>
              <a:gd name="connsiteX127" fmla="*/ 374251 w 12007196"/>
              <a:gd name="connsiteY127" fmla="*/ 1364656 h 6858000"/>
              <a:gd name="connsiteX128" fmla="*/ 317746 w 12007196"/>
              <a:gd name="connsiteY128" fmla="*/ 1373314 h 6858000"/>
              <a:gd name="connsiteX129" fmla="*/ 325037 w 12007196"/>
              <a:gd name="connsiteY129" fmla="*/ 1259394 h 6858000"/>
              <a:gd name="connsiteX130" fmla="*/ 781174 w 12007196"/>
              <a:gd name="connsiteY130" fmla="*/ 1315443 h 6858000"/>
              <a:gd name="connsiteX131" fmla="*/ 759757 w 12007196"/>
              <a:gd name="connsiteY131" fmla="*/ 1253926 h 6858000"/>
              <a:gd name="connsiteX132" fmla="*/ 776617 w 12007196"/>
              <a:gd name="connsiteY132" fmla="*/ 1247091 h 6858000"/>
              <a:gd name="connsiteX133" fmla="*/ 1108809 w 12007196"/>
              <a:gd name="connsiteY133" fmla="*/ 1200611 h 6858000"/>
              <a:gd name="connsiteX134" fmla="*/ 1154377 w 12007196"/>
              <a:gd name="connsiteY134" fmla="*/ 1173270 h 6858000"/>
              <a:gd name="connsiteX135" fmla="*/ 1418672 w 12007196"/>
              <a:gd name="connsiteY135" fmla="*/ 1108108 h 6858000"/>
              <a:gd name="connsiteX136" fmla="*/ 1510719 w 12007196"/>
              <a:gd name="connsiteY136" fmla="*/ 1106741 h 6858000"/>
              <a:gd name="connsiteX137" fmla="*/ 1522567 w 12007196"/>
              <a:gd name="connsiteY137" fmla="*/ 1023351 h 6858000"/>
              <a:gd name="connsiteX138" fmla="*/ 1538516 w 12007196"/>
              <a:gd name="connsiteY138" fmla="*/ 1021073 h 6858000"/>
              <a:gd name="connsiteX139" fmla="*/ 1550364 w 12007196"/>
              <a:gd name="connsiteY139" fmla="*/ 1054338 h 6858000"/>
              <a:gd name="connsiteX140" fmla="*/ 1692080 w 12007196"/>
              <a:gd name="connsiteY140" fmla="*/ 1038844 h 6858000"/>
              <a:gd name="connsiteX141" fmla="*/ 1711675 w 12007196"/>
              <a:gd name="connsiteY141" fmla="*/ 1192409 h 6858000"/>
              <a:gd name="connsiteX142" fmla="*/ 1989184 w 12007196"/>
              <a:gd name="connsiteY142" fmla="*/ 1340050 h 6858000"/>
              <a:gd name="connsiteX143" fmla="*/ 2006500 w 12007196"/>
              <a:gd name="connsiteY143" fmla="*/ 1347340 h 6858000"/>
              <a:gd name="connsiteX144" fmla="*/ 2299959 w 12007196"/>
              <a:gd name="connsiteY144" fmla="*/ 1599332 h 6858000"/>
              <a:gd name="connsiteX145" fmla="*/ 2502737 w 12007196"/>
              <a:gd name="connsiteY145" fmla="*/ 1715531 h 6858000"/>
              <a:gd name="connsiteX146" fmla="*/ 2674073 w 12007196"/>
              <a:gd name="connsiteY146" fmla="*/ 1739682 h 6858000"/>
              <a:gd name="connsiteX147" fmla="*/ 2726021 w 12007196"/>
              <a:gd name="connsiteY147" fmla="*/ 1774769 h 6858000"/>
              <a:gd name="connsiteX148" fmla="*/ 2613467 w 12007196"/>
              <a:gd name="connsiteY148" fmla="*/ 1822160 h 6858000"/>
              <a:gd name="connsiteX149" fmla="*/ 2617113 w 12007196"/>
              <a:gd name="connsiteY149" fmla="*/ 1842666 h 6858000"/>
              <a:gd name="connsiteX150" fmla="*/ 2932444 w 12007196"/>
              <a:gd name="connsiteY150" fmla="*/ 1875475 h 6858000"/>
              <a:gd name="connsiteX151" fmla="*/ 2931533 w 12007196"/>
              <a:gd name="connsiteY151" fmla="*/ 1898259 h 6858000"/>
              <a:gd name="connsiteX152" fmla="*/ 2783892 w 12007196"/>
              <a:gd name="connsiteY152" fmla="*/ 1930157 h 6858000"/>
              <a:gd name="connsiteX153" fmla="*/ 2679997 w 12007196"/>
              <a:gd name="connsiteY153" fmla="*/ 2039064 h 6858000"/>
              <a:gd name="connsiteX154" fmla="*/ 2767488 w 12007196"/>
              <a:gd name="connsiteY154" fmla="*/ 2139770 h 6858000"/>
              <a:gd name="connsiteX155" fmla="*/ 2899180 w 12007196"/>
              <a:gd name="connsiteY155" fmla="*/ 2337991 h 6858000"/>
              <a:gd name="connsiteX156" fmla="*/ 2856345 w 12007196"/>
              <a:gd name="connsiteY156" fmla="*/ 2390395 h 6858000"/>
              <a:gd name="connsiteX157" fmla="*/ 2388361 w 12007196"/>
              <a:gd name="connsiteY157" fmla="*/ 2727599 h 6858000"/>
              <a:gd name="connsiteX158" fmla="*/ 2190595 w 12007196"/>
              <a:gd name="connsiteY158" fmla="*/ 3190115 h 6858000"/>
              <a:gd name="connsiteX159" fmla="*/ 2150495 w 12007196"/>
              <a:gd name="connsiteY159" fmla="*/ 3328186 h 6858000"/>
              <a:gd name="connsiteX160" fmla="*/ 2139559 w 12007196"/>
              <a:gd name="connsiteY160" fmla="*/ 3595215 h 6858000"/>
              <a:gd name="connsiteX161" fmla="*/ 2161887 w 12007196"/>
              <a:gd name="connsiteY161" fmla="*/ 3993936 h 6858000"/>
              <a:gd name="connsiteX162" fmla="*/ 2250745 w 12007196"/>
              <a:gd name="connsiteY162" fmla="*/ 4147501 h 6858000"/>
              <a:gd name="connsiteX163" fmla="*/ 2262137 w 12007196"/>
              <a:gd name="connsiteY163" fmla="*/ 4252307 h 6858000"/>
              <a:gd name="connsiteX164" fmla="*/ 2309073 w 12007196"/>
              <a:gd name="connsiteY164" fmla="*/ 4384911 h 6858000"/>
              <a:gd name="connsiteX165" fmla="*/ 2426183 w 12007196"/>
              <a:gd name="connsiteY165" fmla="*/ 4608194 h 6858000"/>
              <a:gd name="connsiteX166" fmla="*/ 2433018 w 12007196"/>
              <a:gd name="connsiteY166" fmla="*/ 4708900 h 6858000"/>
              <a:gd name="connsiteX167" fmla="*/ 2662681 w 12007196"/>
              <a:gd name="connsiteY167" fmla="*/ 4920336 h 6858000"/>
              <a:gd name="connsiteX168" fmla="*/ 2919229 w 12007196"/>
              <a:gd name="connsiteY168" fmla="*/ 5136784 h 6858000"/>
              <a:gd name="connsiteX169" fmla="*/ 3154816 w 12007196"/>
              <a:gd name="connsiteY169" fmla="*/ 5258907 h 6858000"/>
              <a:gd name="connsiteX170" fmla="*/ 3397239 w 12007196"/>
              <a:gd name="connsiteY170" fmla="*/ 5387409 h 6858000"/>
              <a:gd name="connsiteX171" fmla="*/ 3466958 w 12007196"/>
              <a:gd name="connsiteY171" fmla="*/ 5425686 h 6858000"/>
              <a:gd name="connsiteX172" fmla="*/ 3803706 w 12007196"/>
              <a:gd name="connsiteY172" fmla="*/ 5518645 h 6858000"/>
              <a:gd name="connsiteX173" fmla="*/ 4237971 w 12007196"/>
              <a:gd name="connsiteY173" fmla="*/ 5549631 h 6858000"/>
              <a:gd name="connsiteX174" fmla="*/ 4749244 w 12007196"/>
              <a:gd name="connsiteY174" fmla="*/ 5435255 h 6858000"/>
              <a:gd name="connsiteX175" fmla="*/ 5008072 w 12007196"/>
              <a:gd name="connsiteY175" fmla="*/ 5335461 h 6858000"/>
              <a:gd name="connsiteX176" fmla="*/ 5088727 w 12007196"/>
              <a:gd name="connsiteY176" fmla="*/ 5262097 h 6858000"/>
              <a:gd name="connsiteX177" fmla="*/ 5147510 w 12007196"/>
              <a:gd name="connsiteY177" fmla="*/ 5181441 h 6858000"/>
              <a:gd name="connsiteX178" fmla="*/ 5250494 w 12007196"/>
              <a:gd name="connsiteY178" fmla="*/ 5061141 h 6858000"/>
              <a:gd name="connsiteX179" fmla="*/ 5524358 w 12007196"/>
              <a:gd name="connsiteY179" fmla="*/ 4713001 h 6858000"/>
              <a:gd name="connsiteX180" fmla="*/ 5532105 w 12007196"/>
              <a:gd name="connsiteY180" fmla="*/ 4677914 h 6858000"/>
              <a:gd name="connsiteX181" fmla="*/ 5578128 w 12007196"/>
              <a:gd name="connsiteY181" fmla="*/ 4631890 h 6858000"/>
              <a:gd name="connsiteX182" fmla="*/ 5728048 w 12007196"/>
              <a:gd name="connsiteY182" fmla="*/ 4357570 h 6858000"/>
              <a:gd name="connsiteX183" fmla="*/ 5703441 w 12007196"/>
              <a:gd name="connsiteY183" fmla="*/ 4270079 h 6858000"/>
              <a:gd name="connsiteX184" fmla="*/ 5795033 w 12007196"/>
              <a:gd name="connsiteY184" fmla="*/ 4224511 h 6858000"/>
              <a:gd name="connsiteX185" fmla="*/ 5848803 w 12007196"/>
              <a:gd name="connsiteY185" fmla="*/ 4323849 h 6858000"/>
              <a:gd name="connsiteX186" fmla="*/ 5917611 w 12007196"/>
              <a:gd name="connsiteY186" fmla="*/ 4423643 h 6858000"/>
              <a:gd name="connsiteX187" fmla="*/ 5971381 w 12007196"/>
              <a:gd name="connsiteY187" fmla="*/ 4241371 h 6858000"/>
              <a:gd name="connsiteX188" fmla="*/ 6098060 w 12007196"/>
              <a:gd name="connsiteY188" fmla="*/ 4000771 h 6858000"/>
              <a:gd name="connsiteX189" fmla="*/ 6198310 w 12007196"/>
              <a:gd name="connsiteY189" fmla="*/ 3663567 h 6858000"/>
              <a:gd name="connsiteX190" fmla="*/ 6175982 w 12007196"/>
              <a:gd name="connsiteY190" fmla="*/ 3664023 h 6858000"/>
              <a:gd name="connsiteX191" fmla="*/ 6086668 w 12007196"/>
              <a:gd name="connsiteY191" fmla="*/ 3691364 h 6858000"/>
              <a:gd name="connsiteX192" fmla="*/ 6071631 w 12007196"/>
              <a:gd name="connsiteY192" fmla="*/ 3660378 h 6858000"/>
              <a:gd name="connsiteX193" fmla="*/ 6144996 w 12007196"/>
              <a:gd name="connsiteY193" fmla="*/ 3627569 h 6858000"/>
              <a:gd name="connsiteX194" fmla="*/ 6182361 w 12007196"/>
              <a:gd name="connsiteY194" fmla="*/ 3575621 h 6858000"/>
              <a:gd name="connsiteX195" fmla="*/ 6094871 w 12007196"/>
              <a:gd name="connsiteY195" fmla="*/ 3551925 h 6858000"/>
              <a:gd name="connsiteX196" fmla="*/ 6033810 w 12007196"/>
              <a:gd name="connsiteY196" fmla="*/ 3596582 h 6858000"/>
              <a:gd name="connsiteX197" fmla="*/ 5997811 w 12007196"/>
              <a:gd name="connsiteY197" fmla="*/ 3849941 h 6858000"/>
              <a:gd name="connsiteX198" fmla="*/ 6118566 w 12007196"/>
              <a:gd name="connsiteY198" fmla="*/ 3865434 h 6858000"/>
              <a:gd name="connsiteX199" fmla="*/ 6042923 w 12007196"/>
              <a:gd name="connsiteY199" fmla="*/ 3974342 h 6858000"/>
              <a:gd name="connsiteX200" fmla="*/ 6009203 w 12007196"/>
              <a:gd name="connsiteY200" fmla="*/ 3900521 h 6858000"/>
              <a:gd name="connsiteX201" fmla="*/ 6032898 w 12007196"/>
              <a:gd name="connsiteY201" fmla="*/ 4060921 h 6858000"/>
              <a:gd name="connsiteX202" fmla="*/ 5929458 w 12007196"/>
              <a:gd name="connsiteY202" fmla="*/ 4126995 h 6858000"/>
              <a:gd name="connsiteX203" fmla="*/ 5975483 w 12007196"/>
              <a:gd name="connsiteY203" fmla="*/ 4242282 h 6858000"/>
              <a:gd name="connsiteX204" fmla="*/ 5805513 w 12007196"/>
              <a:gd name="connsiteY204" fmla="*/ 4154791 h 6858000"/>
              <a:gd name="connsiteX205" fmla="*/ 5845157 w 12007196"/>
              <a:gd name="connsiteY205" fmla="*/ 3952925 h 6858000"/>
              <a:gd name="connsiteX206" fmla="*/ 5872498 w 12007196"/>
              <a:gd name="connsiteY206" fmla="*/ 3895053 h 6858000"/>
              <a:gd name="connsiteX207" fmla="*/ 5877967 w 12007196"/>
              <a:gd name="connsiteY207" fmla="*/ 3741945 h 6858000"/>
              <a:gd name="connsiteX208" fmla="*/ 5917155 w 12007196"/>
              <a:gd name="connsiteY208" fmla="*/ 3533698 h 6858000"/>
              <a:gd name="connsiteX209" fmla="*/ 5981406 w 12007196"/>
              <a:gd name="connsiteY209" fmla="*/ 3269859 h 6858000"/>
              <a:gd name="connsiteX210" fmla="*/ 6052948 w 12007196"/>
              <a:gd name="connsiteY210" fmla="*/ 3020601 h 6858000"/>
              <a:gd name="connsiteX211" fmla="*/ 6104440 w 12007196"/>
              <a:gd name="connsiteY211" fmla="*/ 2958173 h 6858000"/>
              <a:gd name="connsiteX212" fmla="*/ 6127680 w 12007196"/>
              <a:gd name="connsiteY212" fmla="*/ 2918073 h 6858000"/>
              <a:gd name="connsiteX213" fmla="*/ 6190564 w 12007196"/>
              <a:gd name="connsiteY213" fmla="*/ 2899390 h 6858000"/>
              <a:gd name="connsiteX214" fmla="*/ 6171426 w 12007196"/>
              <a:gd name="connsiteY214" fmla="*/ 2753117 h 6858000"/>
              <a:gd name="connsiteX215" fmla="*/ 6228841 w 12007196"/>
              <a:gd name="connsiteY215" fmla="*/ 2739446 h 6858000"/>
              <a:gd name="connsiteX216" fmla="*/ 6322256 w 12007196"/>
              <a:gd name="connsiteY216" fmla="*/ 2460114 h 6858000"/>
              <a:gd name="connsiteX217" fmla="*/ 6412936 w 12007196"/>
              <a:gd name="connsiteY217" fmla="*/ 2198553 h 6858000"/>
              <a:gd name="connsiteX218" fmla="*/ 6526857 w 12007196"/>
              <a:gd name="connsiteY218" fmla="*/ 1978459 h 6858000"/>
              <a:gd name="connsiteX219" fmla="*/ 6547818 w 12007196"/>
              <a:gd name="connsiteY219" fmla="*/ 1896436 h 6858000"/>
              <a:gd name="connsiteX220" fmla="*/ 6553286 w 12007196"/>
              <a:gd name="connsiteY220" fmla="*/ 1860893 h 6858000"/>
              <a:gd name="connsiteX221" fmla="*/ 6725989 w 12007196"/>
              <a:gd name="connsiteY221" fmla="*/ 1621661 h 6858000"/>
              <a:gd name="connsiteX222" fmla="*/ 6741482 w 12007196"/>
              <a:gd name="connsiteY222" fmla="*/ 1552853 h 6858000"/>
              <a:gd name="connsiteX223" fmla="*/ 6823961 w 12007196"/>
              <a:gd name="connsiteY223" fmla="*/ 1466729 h 6858000"/>
              <a:gd name="connsiteX224" fmla="*/ 6988461 w 12007196"/>
              <a:gd name="connsiteY224" fmla="*/ 1254382 h 6858000"/>
              <a:gd name="connsiteX225" fmla="*/ 7112407 w 12007196"/>
              <a:gd name="connsiteY225" fmla="*/ 1208813 h 6858000"/>
              <a:gd name="connsiteX226" fmla="*/ 7192607 w 12007196"/>
              <a:gd name="connsiteY226" fmla="*/ 1173726 h 6858000"/>
              <a:gd name="connsiteX227" fmla="*/ 7673806 w 12007196"/>
              <a:gd name="connsiteY227" fmla="*/ 795511 h 6858000"/>
              <a:gd name="connsiteX228" fmla="*/ 7841952 w 12007196"/>
              <a:gd name="connsiteY228" fmla="*/ 703463 h 6858000"/>
              <a:gd name="connsiteX229" fmla="*/ 7827826 w 12007196"/>
              <a:gd name="connsiteY229" fmla="*/ 654705 h 6858000"/>
              <a:gd name="connsiteX230" fmla="*/ 7890710 w 12007196"/>
              <a:gd name="connsiteY230" fmla="*/ 661540 h 6858000"/>
              <a:gd name="connsiteX231" fmla="*/ 8170498 w 12007196"/>
              <a:gd name="connsiteY231" fmla="*/ 529393 h 6858000"/>
              <a:gd name="connsiteX232" fmla="*/ 8324519 w 12007196"/>
              <a:gd name="connsiteY232" fmla="*/ 459674 h 6858000"/>
              <a:gd name="connsiteX233" fmla="*/ 8438894 w 12007196"/>
              <a:gd name="connsiteY233" fmla="*/ 479724 h 6858000"/>
              <a:gd name="connsiteX234" fmla="*/ 8489930 w 12007196"/>
              <a:gd name="connsiteY234" fmla="*/ 488837 h 6858000"/>
              <a:gd name="connsiteX235" fmla="*/ 8509069 w 12007196"/>
              <a:gd name="connsiteY235" fmla="*/ 462863 h 6858000"/>
              <a:gd name="connsiteX236" fmla="*/ 8461678 w 12007196"/>
              <a:gd name="connsiteY236" fmla="*/ 339830 h 6858000"/>
              <a:gd name="connsiteX237" fmla="*/ 8531853 w 12007196"/>
              <a:gd name="connsiteY237" fmla="*/ 307476 h 6858000"/>
              <a:gd name="connsiteX238" fmla="*/ 8759238 w 12007196"/>
              <a:gd name="connsiteY238" fmla="*/ 282414 h 6858000"/>
              <a:gd name="connsiteX239" fmla="*/ 8849918 w 12007196"/>
              <a:gd name="connsiteY239" fmla="*/ 235479 h 6858000"/>
              <a:gd name="connsiteX240" fmla="*/ 8841260 w 12007196"/>
              <a:gd name="connsiteY240" fmla="*/ 213606 h 6858000"/>
              <a:gd name="connsiteX241" fmla="*/ 9041760 w 12007196"/>
              <a:gd name="connsiteY241" fmla="*/ 231377 h 6858000"/>
              <a:gd name="connsiteX242" fmla="*/ 8946067 w 12007196"/>
              <a:gd name="connsiteY242" fmla="*/ 340285 h 6858000"/>
              <a:gd name="connsiteX243" fmla="*/ 8957003 w 12007196"/>
              <a:gd name="connsiteY243" fmla="*/ 373550 h 6858000"/>
              <a:gd name="connsiteX244" fmla="*/ 9214463 w 12007196"/>
              <a:gd name="connsiteY244" fmla="*/ 340285 h 6858000"/>
              <a:gd name="connsiteX245" fmla="*/ 9375774 w 12007196"/>
              <a:gd name="connsiteY245" fmla="*/ 329349 h 6858000"/>
              <a:gd name="connsiteX246" fmla="*/ 9444583 w 12007196"/>
              <a:gd name="connsiteY246" fmla="*/ 319324 h 6858000"/>
              <a:gd name="connsiteX247" fmla="*/ 9457341 w 12007196"/>
              <a:gd name="connsiteY247" fmla="*/ 264642 h 6858000"/>
              <a:gd name="connsiteX248" fmla="*/ 9127428 w 12007196"/>
              <a:gd name="connsiteY248" fmla="*/ 264642 h 6858000"/>
              <a:gd name="connsiteX249" fmla="*/ 9131529 w 12007196"/>
              <a:gd name="connsiteY249" fmla="*/ 184442 h 6858000"/>
              <a:gd name="connsiteX250" fmla="*/ 9218109 w 12007196"/>
              <a:gd name="connsiteY250" fmla="*/ 171228 h 6858000"/>
              <a:gd name="connsiteX251" fmla="*/ 9399469 w 12007196"/>
              <a:gd name="connsiteY251" fmla="*/ 167582 h 6858000"/>
              <a:gd name="connsiteX252" fmla="*/ 9632778 w 12007196"/>
              <a:gd name="connsiteY252" fmla="*/ 142520 h 6858000"/>
              <a:gd name="connsiteX253" fmla="*/ 9542098 w 12007196"/>
              <a:gd name="connsiteY253" fmla="*/ 101508 h 6858000"/>
              <a:gd name="connsiteX254" fmla="*/ 9542098 w 12007196"/>
              <a:gd name="connsiteY254" fmla="*/ 101508 h 6858000"/>
              <a:gd name="connsiteX255" fmla="*/ 9624577 w 12007196"/>
              <a:gd name="connsiteY255" fmla="*/ 57307 h 6858000"/>
              <a:gd name="connsiteX256" fmla="*/ 9789077 w 12007196"/>
              <a:gd name="connsiteY256" fmla="*/ 128394 h 6858000"/>
              <a:gd name="connsiteX257" fmla="*/ 9794545 w 12007196"/>
              <a:gd name="connsiteY257" fmla="*/ 55029 h 6858000"/>
              <a:gd name="connsiteX258" fmla="*/ 10010993 w 12007196"/>
              <a:gd name="connsiteY258" fmla="*/ 53206 h 6858000"/>
              <a:gd name="connsiteX259" fmla="*/ 10219695 w 12007196"/>
              <a:gd name="connsiteY259" fmla="*/ 4904 h 6858000"/>
              <a:gd name="connsiteX260" fmla="*/ 10385108 w 12007196"/>
              <a:gd name="connsiteY260" fmla="*/ 9461 h 6858000"/>
              <a:gd name="connsiteX261" fmla="*/ 10862206 w 12007196"/>
              <a:gd name="connsiteY261" fmla="*/ 116546 h 6858000"/>
              <a:gd name="connsiteX262" fmla="*/ 11018961 w 12007196"/>
              <a:gd name="connsiteY262" fmla="*/ 98319 h 6858000"/>
              <a:gd name="connsiteX263" fmla="*/ 11159310 w 12007196"/>
              <a:gd name="connsiteY263" fmla="*/ 148444 h 6858000"/>
              <a:gd name="connsiteX264" fmla="*/ 11264572 w 12007196"/>
              <a:gd name="connsiteY264" fmla="*/ 167582 h 6858000"/>
              <a:gd name="connsiteX265" fmla="*/ 11371657 w 12007196"/>
              <a:gd name="connsiteY265" fmla="*/ 245504 h 6858000"/>
              <a:gd name="connsiteX266" fmla="*/ 11538437 w 12007196"/>
              <a:gd name="connsiteY266" fmla="*/ 298818 h 6858000"/>
              <a:gd name="connsiteX267" fmla="*/ 11444110 w 12007196"/>
              <a:gd name="connsiteY267" fmla="*/ 375828 h 6858000"/>
              <a:gd name="connsiteX268" fmla="*/ 11702026 w 12007196"/>
              <a:gd name="connsiteY268" fmla="*/ 509799 h 6858000"/>
              <a:gd name="connsiteX269" fmla="*/ 11681520 w 12007196"/>
              <a:gd name="connsiteY269" fmla="*/ 615972 h 6858000"/>
              <a:gd name="connsiteX270" fmla="*/ 11797719 w 12007196"/>
              <a:gd name="connsiteY270" fmla="*/ 590910 h 6858000"/>
              <a:gd name="connsiteX271" fmla="*/ 11818681 w 12007196"/>
              <a:gd name="connsiteY271" fmla="*/ 635567 h 6858000"/>
              <a:gd name="connsiteX272" fmla="*/ 11473729 w 12007196"/>
              <a:gd name="connsiteY272" fmla="*/ 653338 h 6858000"/>
              <a:gd name="connsiteX273" fmla="*/ 11559398 w 12007196"/>
              <a:gd name="connsiteY273" fmla="*/ 723057 h 6858000"/>
              <a:gd name="connsiteX274" fmla="*/ 11597219 w 12007196"/>
              <a:gd name="connsiteY274" fmla="*/ 746753 h 6858000"/>
              <a:gd name="connsiteX275" fmla="*/ 11687445 w 12007196"/>
              <a:gd name="connsiteY275" fmla="*/ 774549 h 6858000"/>
              <a:gd name="connsiteX276" fmla="*/ 11760809 w 12007196"/>
              <a:gd name="connsiteY276" fmla="*/ 660629 h 6858000"/>
              <a:gd name="connsiteX277" fmla="*/ 12009611 w 12007196"/>
              <a:gd name="connsiteY277" fmla="*/ 740829 h 6858000"/>
              <a:gd name="connsiteX278" fmla="*/ 11701115 w 12007196"/>
              <a:gd name="connsiteY278" fmla="*/ 925380 h 6858000"/>
              <a:gd name="connsiteX279" fmla="*/ 11709317 w 12007196"/>
              <a:gd name="connsiteY279" fmla="*/ 947708 h 6858000"/>
              <a:gd name="connsiteX280" fmla="*/ 11762632 w 12007196"/>
              <a:gd name="connsiteY280" fmla="*/ 954088 h 6858000"/>
              <a:gd name="connsiteX281" fmla="*/ 11748961 w 12007196"/>
              <a:gd name="connsiteY281" fmla="*/ 972771 h 6858000"/>
              <a:gd name="connsiteX282" fmla="*/ 11529323 w 12007196"/>
              <a:gd name="connsiteY282" fmla="*/ 965935 h 6858000"/>
              <a:gd name="connsiteX283" fmla="*/ 11475097 w 12007196"/>
              <a:gd name="connsiteY283" fmla="*/ 1040667 h 6858000"/>
              <a:gd name="connsiteX284" fmla="*/ 11529323 w 12007196"/>
              <a:gd name="connsiteY284" fmla="*/ 1122690 h 6858000"/>
              <a:gd name="connsiteX285" fmla="*/ 6196488 w 12007196"/>
              <a:gd name="connsiteY285" fmla="*/ 3528686 h 6858000"/>
              <a:gd name="connsiteX286" fmla="*/ 6215626 w 12007196"/>
              <a:gd name="connsiteY286" fmla="*/ 3529141 h 6858000"/>
              <a:gd name="connsiteX287" fmla="*/ 6263928 w 12007196"/>
              <a:gd name="connsiteY287" fmla="*/ 3270770 h 6858000"/>
              <a:gd name="connsiteX288" fmla="*/ 6244790 w 12007196"/>
              <a:gd name="connsiteY288" fmla="*/ 3265758 h 6858000"/>
              <a:gd name="connsiteX289" fmla="*/ 6295371 w 12007196"/>
              <a:gd name="connsiteY289" fmla="*/ 3226569 h 6858000"/>
              <a:gd name="connsiteX290" fmla="*/ 6136338 w 12007196"/>
              <a:gd name="connsiteY290" fmla="*/ 3133610 h 6858000"/>
              <a:gd name="connsiteX291" fmla="*/ 6120844 w 12007196"/>
              <a:gd name="connsiteY291" fmla="*/ 3335933 h 6858000"/>
              <a:gd name="connsiteX292" fmla="*/ 6220183 w 12007196"/>
              <a:gd name="connsiteY292" fmla="*/ 3375121 h 6858000"/>
              <a:gd name="connsiteX293" fmla="*/ 6216994 w 12007196"/>
              <a:gd name="connsiteY293" fmla="*/ 3396538 h 6858000"/>
              <a:gd name="connsiteX294" fmla="*/ 6067530 w 12007196"/>
              <a:gd name="connsiteY294" fmla="*/ 3396538 h 6858000"/>
              <a:gd name="connsiteX295" fmla="*/ 6014671 w 12007196"/>
              <a:gd name="connsiteY295" fmla="*/ 3463979 h 6858000"/>
              <a:gd name="connsiteX296" fmla="*/ 6193298 w 12007196"/>
              <a:gd name="connsiteY296" fmla="*/ 3467624 h 6858000"/>
              <a:gd name="connsiteX297" fmla="*/ 6196488 w 12007196"/>
              <a:gd name="connsiteY297" fmla="*/ 3528686 h 6858000"/>
              <a:gd name="connsiteX298" fmla="*/ 6696370 w 12007196"/>
              <a:gd name="connsiteY298" fmla="*/ 1700493 h 6858000"/>
              <a:gd name="connsiteX299" fmla="*/ 6712319 w 12007196"/>
              <a:gd name="connsiteY299" fmla="*/ 1903727 h 6858000"/>
              <a:gd name="connsiteX300" fmla="*/ 6696370 w 12007196"/>
              <a:gd name="connsiteY300" fmla="*/ 1700493 h 6858000"/>
              <a:gd name="connsiteX301" fmla="*/ 6155021 w 12007196"/>
              <a:gd name="connsiteY301" fmla="*/ 6202167 h 6858000"/>
              <a:gd name="connsiteX302" fmla="*/ 6149097 w 12007196"/>
              <a:gd name="connsiteY302" fmla="*/ 6226774 h 6858000"/>
              <a:gd name="connsiteX303" fmla="*/ 6216994 w 12007196"/>
              <a:gd name="connsiteY303" fmla="*/ 6280999 h 6858000"/>
              <a:gd name="connsiteX304" fmla="*/ 6319522 w 12007196"/>
              <a:gd name="connsiteY304" fmla="*/ 6236343 h 6858000"/>
              <a:gd name="connsiteX305" fmla="*/ 6318155 w 12007196"/>
              <a:gd name="connsiteY305" fmla="*/ 6219027 h 6858000"/>
              <a:gd name="connsiteX306" fmla="*/ 6155021 w 12007196"/>
              <a:gd name="connsiteY306" fmla="*/ 620216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Lst>
            <a:rect l="l" t="t" r="r" b="b"/>
            <a:pathLst>
              <a:path w="12007196" h="6858000">
                <a:moveTo>
                  <a:pt x="11529323" y="1122690"/>
                </a:moveTo>
                <a:cubicBezTo>
                  <a:pt x="11503805" y="1114032"/>
                  <a:pt x="11478286" y="1104918"/>
                  <a:pt x="11452769" y="1096260"/>
                </a:cubicBezTo>
                <a:cubicBezTo>
                  <a:pt x="11450034" y="1100361"/>
                  <a:pt x="11447301" y="1104918"/>
                  <a:pt x="11445022" y="1109019"/>
                </a:cubicBezTo>
                <a:cubicBezTo>
                  <a:pt x="11460515" y="1123145"/>
                  <a:pt x="11476464" y="1137271"/>
                  <a:pt x="11491957" y="1151853"/>
                </a:cubicBezTo>
                <a:cubicBezTo>
                  <a:pt x="11490591" y="1161423"/>
                  <a:pt x="11488767" y="1170992"/>
                  <a:pt x="11487400" y="1180561"/>
                </a:cubicBezTo>
                <a:cubicBezTo>
                  <a:pt x="11403099" y="1174182"/>
                  <a:pt x="11318343" y="1163245"/>
                  <a:pt x="11233586" y="1162790"/>
                </a:cubicBezTo>
                <a:cubicBezTo>
                  <a:pt x="11148374" y="1162334"/>
                  <a:pt x="11062705" y="1172359"/>
                  <a:pt x="10962001" y="1178283"/>
                </a:cubicBezTo>
                <a:cubicBezTo>
                  <a:pt x="11060427" y="1212003"/>
                  <a:pt x="11149741" y="1242078"/>
                  <a:pt x="11237231" y="1271697"/>
                </a:cubicBezTo>
                <a:cubicBezTo>
                  <a:pt x="11173436" y="1314076"/>
                  <a:pt x="11100983" y="1331847"/>
                  <a:pt x="11029897" y="1333670"/>
                </a:cubicBezTo>
                <a:cubicBezTo>
                  <a:pt x="10984328" y="1335037"/>
                  <a:pt x="10936482" y="1361922"/>
                  <a:pt x="10893648" y="1354631"/>
                </a:cubicBezTo>
                <a:cubicBezTo>
                  <a:pt x="10836688" y="1344606"/>
                  <a:pt x="10779272" y="1319088"/>
                  <a:pt x="10730969" y="1286735"/>
                </a:cubicBezTo>
                <a:cubicBezTo>
                  <a:pt x="10691781" y="1260305"/>
                  <a:pt x="10675833" y="1242534"/>
                  <a:pt x="10633910" y="1288102"/>
                </a:cubicBezTo>
                <a:cubicBezTo>
                  <a:pt x="10594721" y="1330480"/>
                  <a:pt x="10533204" y="1329569"/>
                  <a:pt x="10488547" y="1279900"/>
                </a:cubicBezTo>
                <a:cubicBezTo>
                  <a:pt x="10470320" y="1259394"/>
                  <a:pt x="10458928" y="1232965"/>
                  <a:pt x="10441612" y="1204712"/>
                </a:cubicBezTo>
                <a:cubicBezTo>
                  <a:pt x="10351843" y="1333214"/>
                  <a:pt x="10309920" y="1336860"/>
                  <a:pt x="10225163" y="1242990"/>
                </a:cubicBezTo>
                <a:cubicBezTo>
                  <a:pt x="10164559" y="1176460"/>
                  <a:pt x="10098940" y="1142740"/>
                  <a:pt x="10011905" y="1197421"/>
                </a:cubicBezTo>
                <a:cubicBezTo>
                  <a:pt x="10003703" y="1202434"/>
                  <a:pt x="9982286" y="1193776"/>
                  <a:pt x="9971805" y="1185118"/>
                </a:cubicBezTo>
                <a:cubicBezTo>
                  <a:pt x="9950844" y="1168713"/>
                  <a:pt x="9933072" y="1148208"/>
                  <a:pt x="9898896" y="1145474"/>
                </a:cubicBezTo>
                <a:cubicBezTo>
                  <a:pt x="9904820" y="1157321"/>
                  <a:pt x="9911200" y="1169169"/>
                  <a:pt x="9917124" y="1181017"/>
                </a:cubicBezTo>
                <a:cubicBezTo>
                  <a:pt x="9902997" y="1183295"/>
                  <a:pt x="9883859" y="1192409"/>
                  <a:pt x="9875201" y="1186485"/>
                </a:cubicBezTo>
                <a:cubicBezTo>
                  <a:pt x="9764014" y="1113120"/>
                  <a:pt x="9667866" y="1155499"/>
                  <a:pt x="9566249" y="1213826"/>
                </a:cubicBezTo>
                <a:cubicBezTo>
                  <a:pt x="9526605" y="1236610"/>
                  <a:pt x="9465088" y="1218383"/>
                  <a:pt x="9420431" y="1236610"/>
                </a:cubicBezTo>
                <a:cubicBezTo>
                  <a:pt x="9345699" y="1266685"/>
                  <a:pt x="9277347" y="1311797"/>
                  <a:pt x="9204894" y="1347796"/>
                </a:cubicBezTo>
                <a:cubicBezTo>
                  <a:pt x="9180287" y="1360099"/>
                  <a:pt x="9151123" y="1363745"/>
                  <a:pt x="9136086" y="1381972"/>
                </a:cubicBezTo>
                <a:cubicBezTo>
                  <a:pt x="9053608" y="1435287"/>
                  <a:pt x="8968851" y="1484956"/>
                  <a:pt x="8889107" y="1542372"/>
                </a:cubicBezTo>
                <a:cubicBezTo>
                  <a:pt x="8805262" y="1602522"/>
                  <a:pt x="8726429" y="1669963"/>
                  <a:pt x="8669469" y="1715075"/>
                </a:cubicBezTo>
                <a:cubicBezTo>
                  <a:pt x="8675848" y="1775225"/>
                  <a:pt x="8698177" y="1835831"/>
                  <a:pt x="8680861" y="1850868"/>
                </a:cubicBezTo>
                <a:cubicBezTo>
                  <a:pt x="8561472" y="1954763"/>
                  <a:pt x="8433882" y="2049545"/>
                  <a:pt x="8308570" y="2146605"/>
                </a:cubicBezTo>
                <a:cubicBezTo>
                  <a:pt x="8307202" y="2147972"/>
                  <a:pt x="8302646" y="2145238"/>
                  <a:pt x="8290342" y="2142048"/>
                </a:cubicBezTo>
                <a:cubicBezTo>
                  <a:pt x="8299912" y="2118809"/>
                  <a:pt x="8309025" y="2096480"/>
                  <a:pt x="8318594" y="2073696"/>
                </a:cubicBezTo>
                <a:cubicBezTo>
                  <a:pt x="8289431" y="2049545"/>
                  <a:pt x="8261179" y="2025394"/>
                  <a:pt x="8241129" y="2008989"/>
                </a:cubicBezTo>
                <a:cubicBezTo>
                  <a:pt x="8230648" y="2052735"/>
                  <a:pt x="8219256" y="2099214"/>
                  <a:pt x="8206041" y="2153440"/>
                </a:cubicBezTo>
                <a:cubicBezTo>
                  <a:pt x="8208775" y="2155263"/>
                  <a:pt x="8222446" y="2165288"/>
                  <a:pt x="8220623" y="2163921"/>
                </a:cubicBezTo>
                <a:cubicBezTo>
                  <a:pt x="8186447" y="2224071"/>
                  <a:pt x="8158195" y="2281487"/>
                  <a:pt x="8123107" y="2333890"/>
                </a:cubicBezTo>
                <a:cubicBezTo>
                  <a:pt x="8076172" y="2404065"/>
                  <a:pt x="8018756" y="2467405"/>
                  <a:pt x="7974555" y="2538947"/>
                </a:cubicBezTo>
                <a:cubicBezTo>
                  <a:pt x="7949493" y="2579958"/>
                  <a:pt x="7942202" y="2632361"/>
                  <a:pt x="7926253" y="2679296"/>
                </a:cubicBezTo>
                <a:cubicBezTo>
                  <a:pt x="7917140" y="2706182"/>
                  <a:pt x="7906659" y="2732611"/>
                  <a:pt x="7892988" y="2770432"/>
                </a:cubicBezTo>
                <a:cubicBezTo>
                  <a:pt x="7932177" y="2816456"/>
                  <a:pt x="7913494" y="2881163"/>
                  <a:pt x="7869749" y="2936300"/>
                </a:cubicBezTo>
                <a:cubicBezTo>
                  <a:pt x="7805042" y="3016956"/>
                  <a:pt x="7731677" y="3090776"/>
                  <a:pt x="7662869" y="3168242"/>
                </a:cubicBezTo>
                <a:cubicBezTo>
                  <a:pt x="7555784" y="3289453"/>
                  <a:pt x="7506115" y="3439372"/>
                  <a:pt x="7464192" y="3590658"/>
                </a:cubicBezTo>
                <a:cubicBezTo>
                  <a:pt x="7445965" y="3656277"/>
                  <a:pt x="7450066" y="3727819"/>
                  <a:pt x="7435940" y="3794803"/>
                </a:cubicBezTo>
                <a:cubicBezTo>
                  <a:pt x="7431839" y="3815309"/>
                  <a:pt x="7393106" y="3826701"/>
                  <a:pt x="7384448" y="3848118"/>
                </a:cubicBezTo>
                <a:cubicBezTo>
                  <a:pt x="7353006" y="3927407"/>
                  <a:pt x="7295590" y="4001683"/>
                  <a:pt x="7341614" y="4098287"/>
                </a:cubicBezTo>
                <a:cubicBezTo>
                  <a:pt x="7353006" y="4121527"/>
                  <a:pt x="7332956" y="4166183"/>
                  <a:pt x="7316552" y="4194892"/>
                </a:cubicBezTo>
                <a:cubicBezTo>
                  <a:pt x="7288755" y="4243649"/>
                  <a:pt x="7252756" y="4287851"/>
                  <a:pt x="7226327" y="4325216"/>
                </a:cubicBezTo>
                <a:cubicBezTo>
                  <a:pt x="7187594" y="4312913"/>
                  <a:pt x="7155241" y="4302432"/>
                  <a:pt x="7123343" y="4292407"/>
                </a:cubicBezTo>
                <a:cubicBezTo>
                  <a:pt x="7115596" y="4298331"/>
                  <a:pt x="7107394" y="4304255"/>
                  <a:pt x="7099648" y="4310179"/>
                </a:cubicBezTo>
                <a:cubicBezTo>
                  <a:pt x="7225871" y="4348912"/>
                  <a:pt x="7196708" y="4431390"/>
                  <a:pt x="7184860" y="4514324"/>
                </a:cubicBezTo>
                <a:cubicBezTo>
                  <a:pt x="7198075" y="4476047"/>
                  <a:pt x="7211289" y="4438225"/>
                  <a:pt x="7227694" y="4389467"/>
                </a:cubicBezTo>
                <a:cubicBezTo>
                  <a:pt x="7259592" y="4457819"/>
                  <a:pt x="7246377" y="4501565"/>
                  <a:pt x="7216757" y="4558069"/>
                </a:cubicBezTo>
                <a:cubicBezTo>
                  <a:pt x="7180303" y="4626877"/>
                  <a:pt x="7173924" y="4711634"/>
                  <a:pt x="7152507" y="4788644"/>
                </a:cubicBezTo>
                <a:cubicBezTo>
                  <a:pt x="7147039" y="4808238"/>
                  <a:pt x="7138836" y="4836490"/>
                  <a:pt x="7123799" y="4842870"/>
                </a:cubicBezTo>
                <a:cubicBezTo>
                  <a:pt x="7056814" y="4872489"/>
                  <a:pt x="7053624" y="4922159"/>
                  <a:pt x="7055902" y="4986865"/>
                </a:cubicBezTo>
                <a:cubicBezTo>
                  <a:pt x="7057269" y="5028788"/>
                  <a:pt x="7030384" y="5073901"/>
                  <a:pt x="7008967" y="5113545"/>
                </a:cubicBezTo>
                <a:cubicBezTo>
                  <a:pt x="6956108" y="5212427"/>
                  <a:pt x="6900059" y="5309488"/>
                  <a:pt x="6844011" y="5407003"/>
                </a:cubicBezTo>
                <a:cubicBezTo>
                  <a:pt x="6838087" y="5417484"/>
                  <a:pt x="6827150" y="5427053"/>
                  <a:pt x="6816214" y="5431610"/>
                </a:cubicBezTo>
                <a:cubicBezTo>
                  <a:pt x="6699104" y="5484469"/>
                  <a:pt x="6710496" y="5589731"/>
                  <a:pt x="6709585" y="5689981"/>
                </a:cubicBezTo>
                <a:cubicBezTo>
                  <a:pt x="6684522" y="5705474"/>
                  <a:pt x="6659460" y="5720968"/>
                  <a:pt x="6631207" y="5738739"/>
                </a:cubicBezTo>
                <a:cubicBezTo>
                  <a:pt x="6710040" y="5801623"/>
                  <a:pt x="6704572" y="5798889"/>
                  <a:pt x="6741027" y="5722334"/>
                </a:cubicBezTo>
                <a:cubicBezTo>
                  <a:pt x="6764722" y="5673121"/>
                  <a:pt x="6808012" y="5633477"/>
                  <a:pt x="6842188" y="5589731"/>
                </a:cubicBezTo>
                <a:cubicBezTo>
                  <a:pt x="6853580" y="5598845"/>
                  <a:pt x="6865427" y="5608414"/>
                  <a:pt x="6876819" y="5617528"/>
                </a:cubicBezTo>
                <a:cubicBezTo>
                  <a:pt x="6833074" y="5694538"/>
                  <a:pt x="6794341" y="5775193"/>
                  <a:pt x="6743761" y="5847647"/>
                </a:cubicBezTo>
                <a:cubicBezTo>
                  <a:pt x="6704572" y="5903696"/>
                  <a:pt x="6671763" y="5977516"/>
                  <a:pt x="6581538" y="5971592"/>
                </a:cubicBezTo>
                <a:cubicBezTo>
                  <a:pt x="6577437" y="5971136"/>
                  <a:pt x="6567412" y="5987997"/>
                  <a:pt x="6568324" y="5995288"/>
                </a:cubicBezTo>
                <a:cubicBezTo>
                  <a:pt x="6580627" y="6073209"/>
                  <a:pt x="6535514" y="6080956"/>
                  <a:pt x="6473542" y="6083234"/>
                </a:cubicBezTo>
                <a:cubicBezTo>
                  <a:pt x="6434809" y="6084601"/>
                  <a:pt x="6396532" y="6107385"/>
                  <a:pt x="6358255" y="6120600"/>
                </a:cubicBezTo>
                <a:cubicBezTo>
                  <a:pt x="6361444" y="6130169"/>
                  <a:pt x="6364634" y="6139738"/>
                  <a:pt x="6367368" y="6149308"/>
                </a:cubicBezTo>
                <a:cubicBezTo>
                  <a:pt x="6399266" y="6141105"/>
                  <a:pt x="6430708" y="6132447"/>
                  <a:pt x="6465340" y="6123789"/>
                </a:cubicBezTo>
                <a:cubicBezTo>
                  <a:pt x="6451213" y="6225862"/>
                  <a:pt x="6319977" y="6329302"/>
                  <a:pt x="6206057" y="6328390"/>
                </a:cubicBezTo>
                <a:cubicBezTo>
                  <a:pt x="6114465" y="6327479"/>
                  <a:pt x="6033354" y="6325201"/>
                  <a:pt x="5961356" y="6408590"/>
                </a:cubicBezTo>
                <a:cubicBezTo>
                  <a:pt x="5925358" y="6450513"/>
                  <a:pt x="5832399" y="6438209"/>
                  <a:pt x="5777261" y="6471019"/>
                </a:cubicBezTo>
                <a:cubicBezTo>
                  <a:pt x="5579951" y="6589496"/>
                  <a:pt x="5355756" y="6598154"/>
                  <a:pt x="5140219" y="6643722"/>
                </a:cubicBezTo>
                <a:cubicBezTo>
                  <a:pt x="4973895" y="6678809"/>
                  <a:pt x="4809850" y="6732580"/>
                  <a:pt x="4642160" y="6749440"/>
                </a:cubicBezTo>
                <a:cubicBezTo>
                  <a:pt x="4356903" y="6778148"/>
                  <a:pt x="4068913" y="6781337"/>
                  <a:pt x="3782745" y="6801387"/>
                </a:cubicBezTo>
                <a:cubicBezTo>
                  <a:pt x="3693887" y="6807767"/>
                  <a:pt x="3606852" y="6843765"/>
                  <a:pt x="3518450" y="6849234"/>
                </a:cubicBezTo>
                <a:cubicBezTo>
                  <a:pt x="3386758" y="6857436"/>
                  <a:pt x="3251421" y="6866549"/>
                  <a:pt x="3122007" y="6846956"/>
                </a:cubicBezTo>
                <a:cubicBezTo>
                  <a:pt x="2883231" y="6810501"/>
                  <a:pt x="2647644" y="6753541"/>
                  <a:pt x="2410689" y="6705694"/>
                </a:cubicBezTo>
                <a:cubicBezTo>
                  <a:pt x="2398386" y="6703416"/>
                  <a:pt x="2383349" y="6699315"/>
                  <a:pt x="2373779" y="6703872"/>
                </a:cubicBezTo>
                <a:cubicBezTo>
                  <a:pt x="2269428" y="6753996"/>
                  <a:pt x="2195152" y="6690201"/>
                  <a:pt x="2111763" y="6642810"/>
                </a:cubicBezTo>
                <a:cubicBezTo>
                  <a:pt x="2009234" y="6584483"/>
                  <a:pt x="1894858" y="6546206"/>
                  <a:pt x="1793697" y="6485145"/>
                </a:cubicBezTo>
                <a:cubicBezTo>
                  <a:pt x="1701650" y="6429552"/>
                  <a:pt x="1581805" y="6420894"/>
                  <a:pt x="1520289" y="6308340"/>
                </a:cubicBezTo>
                <a:cubicBezTo>
                  <a:pt x="1490214" y="6253658"/>
                  <a:pt x="1425507" y="6217660"/>
                  <a:pt x="1374015" y="6176649"/>
                </a:cubicBezTo>
                <a:cubicBezTo>
                  <a:pt x="1367635" y="6171636"/>
                  <a:pt x="1345763" y="6186218"/>
                  <a:pt x="1334826" y="6190319"/>
                </a:cubicBezTo>
                <a:cubicBezTo>
                  <a:pt x="1308853" y="6099183"/>
                  <a:pt x="1225463" y="6059083"/>
                  <a:pt x="1156655" y="6003946"/>
                </a:cubicBezTo>
                <a:cubicBezTo>
                  <a:pt x="1083746" y="5945618"/>
                  <a:pt x="988509" y="5891848"/>
                  <a:pt x="956155" y="5813926"/>
                </a:cubicBezTo>
                <a:cubicBezTo>
                  <a:pt x="930637" y="5751954"/>
                  <a:pt x="876867" y="5716411"/>
                  <a:pt x="857273" y="5655805"/>
                </a:cubicBezTo>
                <a:cubicBezTo>
                  <a:pt x="851349" y="5638033"/>
                  <a:pt x="823096" y="5628009"/>
                  <a:pt x="806236" y="5612971"/>
                </a:cubicBezTo>
                <a:cubicBezTo>
                  <a:pt x="777073" y="5587909"/>
                  <a:pt x="745175" y="5565580"/>
                  <a:pt x="721024" y="5536417"/>
                </a:cubicBezTo>
                <a:cubicBezTo>
                  <a:pt x="664064" y="5468520"/>
                  <a:pt x="615306" y="5393333"/>
                  <a:pt x="555612" y="5328626"/>
                </a:cubicBezTo>
                <a:cubicBezTo>
                  <a:pt x="487715" y="5255261"/>
                  <a:pt x="399313" y="5197846"/>
                  <a:pt x="412983" y="5076635"/>
                </a:cubicBezTo>
                <a:cubicBezTo>
                  <a:pt x="415718" y="5053851"/>
                  <a:pt x="393845" y="5023776"/>
                  <a:pt x="376073" y="5003726"/>
                </a:cubicBezTo>
                <a:cubicBezTo>
                  <a:pt x="249850" y="4860642"/>
                  <a:pt x="160080" y="4692040"/>
                  <a:pt x="94462" y="4518881"/>
                </a:cubicBezTo>
                <a:cubicBezTo>
                  <a:pt x="2415" y="4270079"/>
                  <a:pt x="-52723" y="4009429"/>
                  <a:pt x="74868" y="3748780"/>
                </a:cubicBezTo>
                <a:cubicBezTo>
                  <a:pt x="83526" y="3730553"/>
                  <a:pt x="87627" y="3704579"/>
                  <a:pt x="81703" y="3685896"/>
                </a:cubicBezTo>
                <a:cubicBezTo>
                  <a:pt x="64387" y="3630758"/>
                  <a:pt x="65299" y="3586102"/>
                  <a:pt x="107677" y="3538255"/>
                </a:cubicBezTo>
                <a:cubicBezTo>
                  <a:pt x="126816" y="3516838"/>
                  <a:pt x="114057" y="3468536"/>
                  <a:pt x="119525" y="3433448"/>
                </a:cubicBezTo>
                <a:cubicBezTo>
                  <a:pt x="125904" y="3395627"/>
                  <a:pt x="137296" y="3358261"/>
                  <a:pt x="156435" y="3322262"/>
                </a:cubicBezTo>
                <a:cubicBezTo>
                  <a:pt x="112690" y="3129509"/>
                  <a:pt x="174662" y="2872049"/>
                  <a:pt x="279013" y="2830582"/>
                </a:cubicBezTo>
                <a:cubicBezTo>
                  <a:pt x="268533" y="2787748"/>
                  <a:pt x="248027" y="2746281"/>
                  <a:pt x="251672" y="2707093"/>
                </a:cubicBezTo>
                <a:cubicBezTo>
                  <a:pt x="253951" y="2683853"/>
                  <a:pt x="294506" y="2664259"/>
                  <a:pt x="319113" y="2641930"/>
                </a:cubicBezTo>
                <a:cubicBezTo>
                  <a:pt x="321847" y="2624615"/>
                  <a:pt x="321392" y="2578135"/>
                  <a:pt x="330050" y="2576312"/>
                </a:cubicBezTo>
                <a:cubicBezTo>
                  <a:pt x="422553" y="2557174"/>
                  <a:pt x="376985" y="2499302"/>
                  <a:pt x="368782" y="2441887"/>
                </a:cubicBezTo>
                <a:cubicBezTo>
                  <a:pt x="538751" y="2363509"/>
                  <a:pt x="631710" y="2226805"/>
                  <a:pt x="642191" y="2023115"/>
                </a:cubicBezTo>
                <a:cubicBezTo>
                  <a:pt x="702797" y="2005344"/>
                  <a:pt x="770237" y="1984838"/>
                  <a:pt x="829932" y="1967522"/>
                </a:cubicBezTo>
                <a:cubicBezTo>
                  <a:pt x="826286" y="1965700"/>
                  <a:pt x="806692" y="1956130"/>
                  <a:pt x="778895" y="1942460"/>
                </a:cubicBezTo>
                <a:cubicBezTo>
                  <a:pt x="808059" y="1907372"/>
                  <a:pt x="833121" y="1878209"/>
                  <a:pt x="872766" y="1830818"/>
                </a:cubicBezTo>
                <a:cubicBezTo>
                  <a:pt x="880057" y="1880487"/>
                  <a:pt x="885069" y="1915119"/>
                  <a:pt x="891449" y="1959320"/>
                </a:cubicBezTo>
                <a:cubicBezTo>
                  <a:pt x="1024052" y="1894158"/>
                  <a:pt x="1153465" y="1830818"/>
                  <a:pt x="1282879" y="1767023"/>
                </a:cubicBezTo>
                <a:cubicBezTo>
                  <a:pt x="1278322" y="1756086"/>
                  <a:pt x="1273765" y="1745150"/>
                  <a:pt x="1269208" y="1734214"/>
                </a:cubicBezTo>
                <a:cubicBezTo>
                  <a:pt x="1224096" y="1751530"/>
                  <a:pt x="1179439" y="1768390"/>
                  <a:pt x="1134782" y="1785706"/>
                </a:cubicBezTo>
                <a:cubicBezTo>
                  <a:pt x="1108809" y="1695481"/>
                  <a:pt x="1070531" y="1693658"/>
                  <a:pt x="900562" y="1770212"/>
                </a:cubicBezTo>
                <a:cubicBezTo>
                  <a:pt x="917878" y="1746973"/>
                  <a:pt x="935650" y="1724189"/>
                  <a:pt x="952054" y="1700493"/>
                </a:cubicBezTo>
                <a:cubicBezTo>
                  <a:pt x="966180" y="1680443"/>
                  <a:pt x="978484" y="1659026"/>
                  <a:pt x="991243" y="1638065"/>
                </a:cubicBezTo>
                <a:cubicBezTo>
                  <a:pt x="1053671" y="1597054"/>
                  <a:pt x="1116099" y="1555587"/>
                  <a:pt x="1180350" y="1513664"/>
                </a:cubicBezTo>
                <a:cubicBezTo>
                  <a:pt x="1109264" y="1434831"/>
                  <a:pt x="1109264" y="1434831"/>
                  <a:pt x="1045469" y="1527790"/>
                </a:cubicBezTo>
                <a:cubicBezTo>
                  <a:pt x="1024052" y="1520044"/>
                  <a:pt x="1002635" y="1512753"/>
                  <a:pt x="993977" y="1509563"/>
                </a:cubicBezTo>
                <a:cubicBezTo>
                  <a:pt x="993977" y="1556498"/>
                  <a:pt x="993977" y="1598421"/>
                  <a:pt x="993977" y="1640799"/>
                </a:cubicBezTo>
                <a:cubicBezTo>
                  <a:pt x="981218" y="1623483"/>
                  <a:pt x="968914" y="1606167"/>
                  <a:pt x="960256" y="1594320"/>
                </a:cubicBezTo>
                <a:cubicBezTo>
                  <a:pt x="873221" y="1614370"/>
                  <a:pt x="777073" y="1644900"/>
                  <a:pt x="678646" y="1656748"/>
                </a:cubicBezTo>
                <a:cubicBezTo>
                  <a:pt x="618496" y="1664039"/>
                  <a:pt x="593889" y="1611635"/>
                  <a:pt x="589332" y="1544650"/>
                </a:cubicBezTo>
                <a:cubicBezTo>
                  <a:pt x="615306" y="1550574"/>
                  <a:pt x="634444" y="1555131"/>
                  <a:pt x="651305" y="1558776"/>
                </a:cubicBezTo>
                <a:cubicBezTo>
                  <a:pt x="664064" y="1520955"/>
                  <a:pt x="677279" y="1483133"/>
                  <a:pt x="696417" y="1427085"/>
                </a:cubicBezTo>
                <a:cubicBezTo>
                  <a:pt x="709176" y="1473108"/>
                  <a:pt x="716011" y="1496804"/>
                  <a:pt x="722391" y="1520044"/>
                </a:cubicBezTo>
                <a:cubicBezTo>
                  <a:pt x="739707" y="1507285"/>
                  <a:pt x="757478" y="1494981"/>
                  <a:pt x="780718" y="1478121"/>
                </a:cubicBezTo>
                <a:cubicBezTo>
                  <a:pt x="790743" y="1493158"/>
                  <a:pt x="806236" y="1517309"/>
                  <a:pt x="821729" y="1541005"/>
                </a:cubicBezTo>
                <a:cubicBezTo>
                  <a:pt x="860462" y="1493614"/>
                  <a:pt x="829932" y="1392453"/>
                  <a:pt x="772060" y="1376048"/>
                </a:cubicBezTo>
                <a:cubicBezTo>
                  <a:pt x="724214" y="1362378"/>
                  <a:pt x="675456" y="1349619"/>
                  <a:pt x="628065" y="1334126"/>
                </a:cubicBezTo>
                <a:cubicBezTo>
                  <a:pt x="538296" y="1304506"/>
                  <a:pt x="451716" y="1287191"/>
                  <a:pt x="374251" y="1364656"/>
                </a:cubicBezTo>
                <a:cubicBezTo>
                  <a:pt x="364226" y="1374681"/>
                  <a:pt x="340530" y="1370125"/>
                  <a:pt x="317746" y="1373314"/>
                </a:cubicBezTo>
                <a:cubicBezTo>
                  <a:pt x="320025" y="1333670"/>
                  <a:pt x="322303" y="1299950"/>
                  <a:pt x="325037" y="1259394"/>
                </a:cubicBezTo>
                <a:cubicBezTo>
                  <a:pt x="476323" y="1215193"/>
                  <a:pt x="619407" y="1304051"/>
                  <a:pt x="781174" y="1315443"/>
                </a:cubicBezTo>
                <a:cubicBezTo>
                  <a:pt x="772060" y="1289013"/>
                  <a:pt x="766136" y="1271242"/>
                  <a:pt x="759757" y="1253926"/>
                </a:cubicBezTo>
                <a:cubicBezTo>
                  <a:pt x="765681" y="1251192"/>
                  <a:pt x="772972" y="1245268"/>
                  <a:pt x="776617" y="1247091"/>
                </a:cubicBezTo>
                <a:cubicBezTo>
                  <a:pt x="898740" y="1313164"/>
                  <a:pt x="998989" y="1223395"/>
                  <a:pt x="1108809" y="1200611"/>
                </a:cubicBezTo>
                <a:cubicBezTo>
                  <a:pt x="1125669" y="1196966"/>
                  <a:pt x="1144807" y="1169625"/>
                  <a:pt x="1154377" y="1173270"/>
                </a:cubicBezTo>
                <a:cubicBezTo>
                  <a:pt x="1260095" y="1217471"/>
                  <a:pt x="1333004" y="1137727"/>
                  <a:pt x="1418672" y="1108108"/>
                </a:cubicBezTo>
                <a:cubicBezTo>
                  <a:pt x="1444645" y="1098994"/>
                  <a:pt x="1476543" y="1106741"/>
                  <a:pt x="1510719" y="1106741"/>
                </a:cubicBezTo>
                <a:cubicBezTo>
                  <a:pt x="1514365" y="1080767"/>
                  <a:pt x="1518466" y="1052059"/>
                  <a:pt x="1522567" y="1023351"/>
                </a:cubicBezTo>
                <a:cubicBezTo>
                  <a:pt x="1528035" y="1022440"/>
                  <a:pt x="1533048" y="1021984"/>
                  <a:pt x="1538516" y="1021073"/>
                </a:cubicBezTo>
                <a:cubicBezTo>
                  <a:pt x="1544895" y="1038389"/>
                  <a:pt x="1551275" y="1055705"/>
                  <a:pt x="1550364" y="1054338"/>
                </a:cubicBezTo>
                <a:cubicBezTo>
                  <a:pt x="1600944" y="1048869"/>
                  <a:pt x="1646512" y="1043857"/>
                  <a:pt x="1692080" y="1038844"/>
                </a:cubicBezTo>
                <a:cubicBezTo>
                  <a:pt x="1617804" y="1113576"/>
                  <a:pt x="1605045" y="1151398"/>
                  <a:pt x="1711675" y="1192409"/>
                </a:cubicBezTo>
                <a:cubicBezTo>
                  <a:pt x="1808735" y="1229775"/>
                  <a:pt x="1896681" y="1289925"/>
                  <a:pt x="1989184" y="1340050"/>
                </a:cubicBezTo>
                <a:cubicBezTo>
                  <a:pt x="1994653" y="1343239"/>
                  <a:pt x="2001032" y="1348252"/>
                  <a:pt x="2006500" y="1347340"/>
                </a:cubicBezTo>
                <a:cubicBezTo>
                  <a:pt x="2206089" y="1313164"/>
                  <a:pt x="2242999" y="1469007"/>
                  <a:pt x="2299959" y="1599332"/>
                </a:cubicBezTo>
                <a:cubicBezTo>
                  <a:pt x="2339147" y="1689557"/>
                  <a:pt x="2431651" y="1686367"/>
                  <a:pt x="2502737" y="1715531"/>
                </a:cubicBezTo>
                <a:cubicBezTo>
                  <a:pt x="2553773" y="1736492"/>
                  <a:pt x="2609822" y="1773858"/>
                  <a:pt x="2674073" y="1739682"/>
                </a:cubicBezTo>
                <a:cubicBezTo>
                  <a:pt x="2682275" y="1735125"/>
                  <a:pt x="2706426" y="1761099"/>
                  <a:pt x="2726021" y="1774769"/>
                </a:cubicBezTo>
                <a:cubicBezTo>
                  <a:pt x="2683642" y="1792541"/>
                  <a:pt x="2648555" y="1807578"/>
                  <a:pt x="2613467" y="1822160"/>
                </a:cubicBezTo>
                <a:cubicBezTo>
                  <a:pt x="2614834" y="1828995"/>
                  <a:pt x="2616201" y="1835831"/>
                  <a:pt x="2617113" y="1842666"/>
                </a:cubicBezTo>
                <a:cubicBezTo>
                  <a:pt x="2722375" y="1853602"/>
                  <a:pt x="2827182" y="1864538"/>
                  <a:pt x="2932444" y="1875475"/>
                </a:cubicBezTo>
                <a:cubicBezTo>
                  <a:pt x="2931989" y="1883221"/>
                  <a:pt x="2931989" y="1890512"/>
                  <a:pt x="2931533" y="1898259"/>
                </a:cubicBezTo>
                <a:cubicBezTo>
                  <a:pt x="2881864" y="1907828"/>
                  <a:pt x="2826271" y="1907372"/>
                  <a:pt x="2783892" y="1930157"/>
                </a:cubicBezTo>
                <a:cubicBezTo>
                  <a:pt x="2741058" y="1953852"/>
                  <a:pt x="2691389" y="1995775"/>
                  <a:pt x="2679997" y="2039064"/>
                </a:cubicBezTo>
                <a:cubicBezTo>
                  <a:pt x="2668605" y="2083265"/>
                  <a:pt x="2710072" y="2127467"/>
                  <a:pt x="2767488" y="2139770"/>
                </a:cubicBezTo>
                <a:cubicBezTo>
                  <a:pt x="2873206" y="2162554"/>
                  <a:pt x="2875028" y="2260070"/>
                  <a:pt x="2899180" y="2337991"/>
                </a:cubicBezTo>
                <a:cubicBezTo>
                  <a:pt x="2902825" y="2350294"/>
                  <a:pt x="2874573" y="2386293"/>
                  <a:pt x="2856345" y="2390395"/>
                </a:cubicBezTo>
                <a:cubicBezTo>
                  <a:pt x="2653567" y="2437330"/>
                  <a:pt x="2519141" y="2594995"/>
                  <a:pt x="2388361" y="2727599"/>
                </a:cubicBezTo>
                <a:cubicBezTo>
                  <a:pt x="2276719" y="2841063"/>
                  <a:pt x="2180570" y="3001918"/>
                  <a:pt x="2190595" y="3190115"/>
                </a:cubicBezTo>
                <a:cubicBezTo>
                  <a:pt x="2192874" y="3235227"/>
                  <a:pt x="2155508" y="3280795"/>
                  <a:pt x="2150495" y="3328186"/>
                </a:cubicBezTo>
                <a:cubicBezTo>
                  <a:pt x="2140926" y="3416588"/>
                  <a:pt x="2138192" y="3506357"/>
                  <a:pt x="2139559" y="3595215"/>
                </a:cubicBezTo>
                <a:cubicBezTo>
                  <a:pt x="2142293" y="3728274"/>
                  <a:pt x="2143205" y="3862700"/>
                  <a:pt x="2161887" y="3993936"/>
                </a:cubicBezTo>
                <a:cubicBezTo>
                  <a:pt x="2169634" y="4048162"/>
                  <a:pt x="2226139" y="4093730"/>
                  <a:pt x="2250745" y="4147501"/>
                </a:cubicBezTo>
                <a:cubicBezTo>
                  <a:pt x="2264416" y="4178031"/>
                  <a:pt x="2253935" y="4218587"/>
                  <a:pt x="2262137" y="4252307"/>
                </a:cubicBezTo>
                <a:cubicBezTo>
                  <a:pt x="2273529" y="4297420"/>
                  <a:pt x="2288567" y="4342988"/>
                  <a:pt x="2309073" y="4384911"/>
                </a:cubicBezTo>
                <a:cubicBezTo>
                  <a:pt x="2345983" y="4460554"/>
                  <a:pt x="2391095" y="4532096"/>
                  <a:pt x="2426183" y="4608194"/>
                </a:cubicBezTo>
                <a:cubicBezTo>
                  <a:pt x="2438486" y="4635080"/>
                  <a:pt x="2431195" y="4671534"/>
                  <a:pt x="2433018" y="4708900"/>
                </a:cubicBezTo>
                <a:cubicBezTo>
                  <a:pt x="2505927" y="4776341"/>
                  <a:pt x="2583393" y="4849705"/>
                  <a:pt x="2662681" y="4920336"/>
                </a:cubicBezTo>
                <a:cubicBezTo>
                  <a:pt x="2746526" y="4994612"/>
                  <a:pt x="2827638" y="5073901"/>
                  <a:pt x="2919229" y="5136784"/>
                </a:cubicBezTo>
                <a:cubicBezTo>
                  <a:pt x="2992138" y="5186909"/>
                  <a:pt x="3100591" y="5197390"/>
                  <a:pt x="3154816" y="5258907"/>
                </a:cubicBezTo>
                <a:cubicBezTo>
                  <a:pt x="3224536" y="5338196"/>
                  <a:pt x="3336178" y="5309032"/>
                  <a:pt x="3397239" y="5387409"/>
                </a:cubicBezTo>
                <a:cubicBezTo>
                  <a:pt x="3412276" y="5407003"/>
                  <a:pt x="3442351" y="5422952"/>
                  <a:pt x="3466958" y="5425686"/>
                </a:cubicBezTo>
                <a:cubicBezTo>
                  <a:pt x="3583613" y="5438901"/>
                  <a:pt x="3674749" y="5525936"/>
                  <a:pt x="3803706" y="5518645"/>
                </a:cubicBezTo>
                <a:cubicBezTo>
                  <a:pt x="3947246" y="5510443"/>
                  <a:pt x="4093519" y="5551910"/>
                  <a:pt x="4237971" y="5549631"/>
                </a:cubicBezTo>
                <a:cubicBezTo>
                  <a:pt x="4413863" y="5546897"/>
                  <a:pt x="4590668" y="5531404"/>
                  <a:pt x="4749244" y="5435255"/>
                </a:cubicBezTo>
                <a:cubicBezTo>
                  <a:pt x="4828078" y="5387409"/>
                  <a:pt x="4899164" y="5318601"/>
                  <a:pt x="5008072" y="5335461"/>
                </a:cubicBezTo>
                <a:cubicBezTo>
                  <a:pt x="5030856" y="5339107"/>
                  <a:pt x="5062298" y="5288526"/>
                  <a:pt x="5088727" y="5262097"/>
                </a:cubicBezTo>
                <a:cubicBezTo>
                  <a:pt x="5111967" y="5238857"/>
                  <a:pt x="5133839" y="5214250"/>
                  <a:pt x="5147510" y="5181441"/>
                </a:cubicBezTo>
                <a:cubicBezTo>
                  <a:pt x="5181686" y="5141341"/>
                  <a:pt x="5217685" y="5102153"/>
                  <a:pt x="5250494" y="5061141"/>
                </a:cubicBezTo>
                <a:cubicBezTo>
                  <a:pt x="5342542" y="4945854"/>
                  <a:pt x="5433678" y="4829655"/>
                  <a:pt x="5524358" y="4713001"/>
                </a:cubicBezTo>
                <a:cubicBezTo>
                  <a:pt x="5531194" y="4704343"/>
                  <a:pt x="5535294" y="4687938"/>
                  <a:pt x="5532105" y="4677914"/>
                </a:cubicBezTo>
                <a:cubicBezTo>
                  <a:pt x="5499296" y="4581309"/>
                  <a:pt x="5567648" y="4632801"/>
                  <a:pt x="5578128" y="4631890"/>
                </a:cubicBezTo>
                <a:cubicBezTo>
                  <a:pt x="5631899" y="4533918"/>
                  <a:pt x="5679746" y="4445972"/>
                  <a:pt x="5728048" y="4357570"/>
                </a:cubicBezTo>
                <a:cubicBezTo>
                  <a:pt x="5720757" y="4334786"/>
                  <a:pt x="5692049" y="4291952"/>
                  <a:pt x="5703441" y="4270079"/>
                </a:cubicBezTo>
                <a:cubicBezTo>
                  <a:pt x="5716656" y="4244105"/>
                  <a:pt x="5777261" y="4214030"/>
                  <a:pt x="5795033" y="4224511"/>
                </a:cubicBezTo>
                <a:cubicBezTo>
                  <a:pt x="5823741" y="4241371"/>
                  <a:pt x="5851537" y="4290585"/>
                  <a:pt x="5848803" y="4323849"/>
                </a:cubicBezTo>
                <a:cubicBezTo>
                  <a:pt x="5844246" y="4378531"/>
                  <a:pt x="5812804" y="4432757"/>
                  <a:pt x="5917611" y="4423643"/>
                </a:cubicBezTo>
                <a:cubicBezTo>
                  <a:pt x="5933104" y="4370785"/>
                  <a:pt x="5952699" y="4306078"/>
                  <a:pt x="5971381" y="4241371"/>
                </a:cubicBezTo>
                <a:cubicBezTo>
                  <a:pt x="6025608" y="4167095"/>
                  <a:pt x="6052492" y="4075959"/>
                  <a:pt x="6098060" y="4000771"/>
                </a:cubicBezTo>
                <a:cubicBezTo>
                  <a:pt x="6163679" y="3891864"/>
                  <a:pt x="6196944" y="3786146"/>
                  <a:pt x="6198310" y="3663567"/>
                </a:cubicBezTo>
                <a:cubicBezTo>
                  <a:pt x="6187830" y="3663567"/>
                  <a:pt x="6181450" y="3662200"/>
                  <a:pt x="6175982" y="3664023"/>
                </a:cubicBezTo>
                <a:cubicBezTo>
                  <a:pt x="6146363" y="3673137"/>
                  <a:pt x="6116744" y="3684073"/>
                  <a:pt x="6086668" y="3691364"/>
                </a:cubicBezTo>
                <a:cubicBezTo>
                  <a:pt x="6084390" y="3691820"/>
                  <a:pt x="6076644" y="3671314"/>
                  <a:pt x="6071631" y="3660378"/>
                </a:cubicBezTo>
                <a:cubicBezTo>
                  <a:pt x="6096238" y="3649897"/>
                  <a:pt x="6124035" y="3643062"/>
                  <a:pt x="6144996" y="3627569"/>
                </a:cubicBezTo>
                <a:cubicBezTo>
                  <a:pt x="6161400" y="3615721"/>
                  <a:pt x="6170058" y="3593393"/>
                  <a:pt x="6182361" y="3575621"/>
                </a:cubicBezTo>
                <a:cubicBezTo>
                  <a:pt x="6153198" y="3566963"/>
                  <a:pt x="6123123" y="3549647"/>
                  <a:pt x="6094871" y="3551925"/>
                </a:cubicBezTo>
                <a:cubicBezTo>
                  <a:pt x="6072542" y="3553748"/>
                  <a:pt x="6037455" y="3577444"/>
                  <a:pt x="6033810" y="3596582"/>
                </a:cubicBezTo>
                <a:cubicBezTo>
                  <a:pt x="6016950" y="3676782"/>
                  <a:pt x="6009659" y="3759260"/>
                  <a:pt x="5997811" y="3849941"/>
                </a:cubicBezTo>
                <a:cubicBezTo>
                  <a:pt x="6043379" y="3855865"/>
                  <a:pt x="6083479" y="3860877"/>
                  <a:pt x="6118566" y="3865434"/>
                </a:cubicBezTo>
                <a:cubicBezTo>
                  <a:pt x="6094415" y="3900521"/>
                  <a:pt x="6069353" y="3936520"/>
                  <a:pt x="6042923" y="3974342"/>
                </a:cubicBezTo>
                <a:cubicBezTo>
                  <a:pt x="6035177" y="3957937"/>
                  <a:pt x="6024240" y="3933786"/>
                  <a:pt x="6009203" y="3900521"/>
                </a:cubicBezTo>
                <a:cubicBezTo>
                  <a:pt x="5963635" y="3978899"/>
                  <a:pt x="5972293" y="4032669"/>
                  <a:pt x="6032898" y="4060921"/>
                </a:cubicBezTo>
                <a:cubicBezTo>
                  <a:pt x="5996444" y="4082338"/>
                  <a:pt x="5938116" y="4097376"/>
                  <a:pt x="5929458" y="4126995"/>
                </a:cubicBezTo>
                <a:cubicBezTo>
                  <a:pt x="5920345" y="4157981"/>
                  <a:pt x="5958167" y="4203094"/>
                  <a:pt x="5975483" y="4242282"/>
                </a:cubicBezTo>
                <a:cubicBezTo>
                  <a:pt x="5916244" y="4216764"/>
                  <a:pt x="5823285" y="4242738"/>
                  <a:pt x="5805513" y="4154791"/>
                </a:cubicBezTo>
                <a:cubicBezTo>
                  <a:pt x="5791843" y="4087351"/>
                  <a:pt x="5789109" y="4012619"/>
                  <a:pt x="5845157" y="3952925"/>
                </a:cubicBezTo>
                <a:cubicBezTo>
                  <a:pt x="5859740" y="3937432"/>
                  <a:pt x="5877511" y="3899610"/>
                  <a:pt x="5872498" y="3895053"/>
                </a:cubicBezTo>
                <a:cubicBezTo>
                  <a:pt x="5811893" y="3839460"/>
                  <a:pt x="5863385" y="3793892"/>
                  <a:pt x="5877967" y="3741945"/>
                </a:cubicBezTo>
                <a:cubicBezTo>
                  <a:pt x="5897105" y="3674504"/>
                  <a:pt x="5903029" y="3602962"/>
                  <a:pt x="5917155" y="3533698"/>
                </a:cubicBezTo>
                <a:cubicBezTo>
                  <a:pt x="5935383" y="3443929"/>
                  <a:pt x="5929458" y="3332743"/>
                  <a:pt x="5981406" y="3269859"/>
                </a:cubicBezTo>
                <a:cubicBezTo>
                  <a:pt x="6049303" y="3188292"/>
                  <a:pt x="6014671" y="3097611"/>
                  <a:pt x="6052948" y="3020601"/>
                </a:cubicBezTo>
                <a:cubicBezTo>
                  <a:pt x="6064796" y="2996906"/>
                  <a:pt x="6083023" y="2973666"/>
                  <a:pt x="6104440" y="2958173"/>
                </a:cubicBezTo>
                <a:cubicBezTo>
                  <a:pt x="6120844" y="2946326"/>
                  <a:pt x="6168235" y="2961363"/>
                  <a:pt x="6127680" y="2918073"/>
                </a:cubicBezTo>
                <a:cubicBezTo>
                  <a:pt x="6148185" y="2911694"/>
                  <a:pt x="6168691" y="2905770"/>
                  <a:pt x="6190564" y="2899390"/>
                </a:cubicBezTo>
                <a:cubicBezTo>
                  <a:pt x="6185552" y="2858835"/>
                  <a:pt x="6178716" y="2808710"/>
                  <a:pt x="6171426" y="2753117"/>
                </a:cubicBezTo>
                <a:cubicBezTo>
                  <a:pt x="6190108" y="2748560"/>
                  <a:pt x="6210158" y="2743547"/>
                  <a:pt x="6228841" y="2739446"/>
                </a:cubicBezTo>
                <a:cubicBezTo>
                  <a:pt x="6201956" y="2625526"/>
                  <a:pt x="6278054" y="2549883"/>
                  <a:pt x="6322256" y="2460114"/>
                </a:cubicBezTo>
                <a:cubicBezTo>
                  <a:pt x="6362812" y="2378091"/>
                  <a:pt x="6373747" y="2281487"/>
                  <a:pt x="6412936" y="2198553"/>
                </a:cubicBezTo>
                <a:cubicBezTo>
                  <a:pt x="6447568" y="2124732"/>
                  <a:pt x="6443922" y="2030406"/>
                  <a:pt x="6526857" y="1978459"/>
                </a:cubicBezTo>
                <a:cubicBezTo>
                  <a:pt x="6544172" y="1967522"/>
                  <a:pt x="6541894" y="1924688"/>
                  <a:pt x="6547818" y="1896436"/>
                </a:cubicBezTo>
                <a:cubicBezTo>
                  <a:pt x="6550552" y="1884133"/>
                  <a:pt x="6548729" y="1861804"/>
                  <a:pt x="6553286" y="1860893"/>
                </a:cubicBezTo>
                <a:cubicBezTo>
                  <a:pt x="6675409" y="1828540"/>
                  <a:pt x="6597487" y="1651735"/>
                  <a:pt x="6725989" y="1621661"/>
                </a:cubicBezTo>
                <a:cubicBezTo>
                  <a:pt x="6735558" y="1619382"/>
                  <a:pt x="6729635" y="1572447"/>
                  <a:pt x="6741482" y="1552853"/>
                </a:cubicBezTo>
                <a:cubicBezTo>
                  <a:pt x="6757431" y="1526879"/>
                  <a:pt x="6783860" y="1507740"/>
                  <a:pt x="6823961" y="1466729"/>
                </a:cubicBezTo>
                <a:cubicBezTo>
                  <a:pt x="6785683" y="1356454"/>
                  <a:pt x="6920109" y="1325012"/>
                  <a:pt x="6988461" y="1254382"/>
                </a:cubicBezTo>
                <a:cubicBezTo>
                  <a:pt x="7015802" y="1225674"/>
                  <a:pt x="7070484" y="1224307"/>
                  <a:pt x="7112407" y="1208813"/>
                </a:cubicBezTo>
                <a:cubicBezTo>
                  <a:pt x="7139748" y="1198788"/>
                  <a:pt x="7167544" y="1187852"/>
                  <a:pt x="7192607" y="1173726"/>
                </a:cubicBezTo>
                <a:cubicBezTo>
                  <a:pt x="7371689" y="1071653"/>
                  <a:pt x="7509305" y="916266"/>
                  <a:pt x="7673806" y="795511"/>
                </a:cubicBezTo>
                <a:cubicBezTo>
                  <a:pt x="7723475" y="759056"/>
                  <a:pt x="7782714" y="735361"/>
                  <a:pt x="7841952" y="703463"/>
                </a:cubicBezTo>
                <a:cubicBezTo>
                  <a:pt x="7839674" y="694805"/>
                  <a:pt x="7834205" y="677489"/>
                  <a:pt x="7827826" y="654705"/>
                </a:cubicBezTo>
                <a:cubicBezTo>
                  <a:pt x="7850610" y="657439"/>
                  <a:pt x="7870660" y="661540"/>
                  <a:pt x="7890710" y="661540"/>
                </a:cubicBezTo>
                <a:cubicBezTo>
                  <a:pt x="8005542" y="663363"/>
                  <a:pt x="8078451" y="576328"/>
                  <a:pt x="8170498" y="529393"/>
                </a:cubicBezTo>
                <a:cubicBezTo>
                  <a:pt x="8221079" y="503875"/>
                  <a:pt x="8270748" y="472433"/>
                  <a:pt x="8324519" y="459674"/>
                </a:cubicBezTo>
                <a:cubicBezTo>
                  <a:pt x="8359150" y="451471"/>
                  <a:pt x="8400617" y="471977"/>
                  <a:pt x="8438894" y="479724"/>
                </a:cubicBezTo>
                <a:cubicBezTo>
                  <a:pt x="8455754" y="483369"/>
                  <a:pt x="8473070" y="490204"/>
                  <a:pt x="8489930" y="488837"/>
                </a:cubicBezTo>
                <a:cubicBezTo>
                  <a:pt x="8497221" y="488382"/>
                  <a:pt x="8510891" y="469243"/>
                  <a:pt x="8509069" y="462863"/>
                </a:cubicBezTo>
                <a:cubicBezTo>
                  <a:pt x="8495399" y="420941"/>
                  <a:pt x="8477627" y="380385"/>
                  <a:pt x="8461678" y="339830"/>
                </a:cubicBezTo>
                <a:cubicBezTo>
                  <a:pt x="8484918" y="328893"/>
                  <a:pt x="8508157" y="318413"/>
                  <a:pt x="8531853" y="307476"/>
                </a:cubicBezTo>
                <a:cubicBezTo>
                  <a:pt x="8607952" y="299730"/>
                  <a:pt x="8684506" y="295629"/>
                  <a:pt x="8759238" y="282414"/>
                </a:cubicBezTo>
                <a:cubicBezTo>
                  <a:pt x="8791135" y="276946"/>
                  <a:pt x="8819843" y="251883"/>
                  <a:pt x="8849918" y="235479"/>
                </a:cubicBezTo>
                <a:cubicBezTo>
                  <a:pt x="8847184" y="228188"/>
                  <a:pt x="8843995" y="220897"/>
                  <a:pt x="8841260" y="213606"/>
                </a:cubicBezTo>
                <a:cubicBezTo>
                  <a:pt x="8908246" y="219530"/>
                  <a:pt x="8975231" y="225454"/>
                  <a:pt x="9041760" y="231377"/>
                </a:cubicBezTo>
                <a:cubicBezTo>
                  <a:pt x="9080493" y="323881"/>
                  <a:pt x="9029912" y="345298"/>
                  <a:pt x="8946067" y="340285"/>
                </a:cubicBezTo>
                <a:cubicBezTo>
                  <a:pt x="8949712" y="351222"/>
                  <a:pt x="8953358" y="362614"/>
                  <a:pt x="8957003" y="373550"/>
                </a:cubicBezTo>
                <a:cubicBezTo>
                  <a:pt x="9042672" y="362158"/>
                  <a:pt x="9128339" y="349855"/>
                  <a:pt x="9214463" y="340285"/>
                </a:cubicBezTo>
                <a:cubicBezTo>
                  <a:pt x="9266866" y="334361"/>
                  <a:pt x="9319270" y="332994"/>
                  <a:pt x="9375774" y="329349"/>
                </a:cubicBezTo>
                <a:cubicBezTo>
                  <a:pt x="9367117" y="245959"/>
                  <a:pt x="9409039" y="289249"/>
                  <a:pt x="9444583" y="319324"/>
                </a:cubicBezTo>
                <a:cubicBezTo>
                  <a:pt x="9449139" y="300185"/>
                  <a:pt x="9452784" y="285148"/>
                  <a:pt x="9457341" y="264642"/>
                </a:cubicBezTo>
                <a:cubicBezTo>
                  <a:pt x="9350712" y="264642"/>
                  <a:pt x="9248184" y="264642"/>
                  <a:pt x="9127428" y="264642"/>
                </a:cubicBezTo>
                <a:cubicBezTo>
                  <a:pt x="9127428" y="249605"/>
                  <a:pt x="9116492" y="209505"/>
                  <a:pt x="9131529" y="184442"/>
                </a:cubicBezTo>
                <a:cubicBezTo>
                  <a:pt x="9140643" y="168494"/>
                  <a:pt x="9188034" y="171683"/>
                  <a:pt x="9218109" y="171228"/>
                </a:cubicBezTo>
                <a:cubicBezTo>
                  <a:pt x="9280081" y="169861"/>
                  <a:pt x="9363015" y="197657"/>
                  <a:pt x="9399469" y="167582"/>
                </a:cubicBezTo>
                <a:cubicBezTo>
                  <a:pt x="9474202" y="106065"/>
                  <a:pt x="9542554" y="166215"/>
                  <a:pt x="9632778" y="142520"/>
                </a:cubicBezTo>
                <a:cubicBezTo>
                  <a:pt x="9591767" y="123837"/>
                  <a:pt x="9566704" y="112900"/>
                  <a:pt x="9542098" y="101508"/>
                </a:cubicBezTo>
                <a:cubicBezTo>
                  <a:pt x="9542098" y="101508"/>
                  <a:pt x="9542098" y="101508"/>
                  <a:pt x="9542098" y="101508"/>
                </a:cubicBezTo>
                <a:cubicBezTo>
                  <a:pt x="9559869" y="56396"/>
                  <a:pt x="9578096" y="42270"/>
                  <a:pt x="9624577" y="57307"/>
                </a:cubicBezTo>
                <a:cubicBezTo>
                  <a:pt x="9681537" y="75990"/>
                  <a:pt x="9734851" y="104242"/>
                  <a:pt x="9789077" y="128394"/>
                </a:cubicBezTo>
                <a:cubicBezTo>
                  <a:pt x="9789988" y="115179"/>
                  <a:pt x="9792266" y="88294"/>
                  <a:pt x="9794545" y="55029"/>
                </a:cubicBezTo>
                <a:cubicBezTo>
                  <a:pt x="9868821" y="55029"/>
                  <a:pt x="9940819" y="61864"/>
                  <a:pt x="10010993" y="53206"/>
                </a:cubicBezTo>
                <a:cubicBezTo>
                  <a:pt x="10081624" y="44548"/>
                  <a:pt x="10149065" y="14929"/>
                  <a:pt x="10219695" y="4904"/>
                </a:cubicBezTo>
                <a:cubicBezTo>
                  <a:pt x="10273922" y="-2843"/>
                  <a:pt x="10331793" y="-1476"/>
                  <a:pt x="10385108" y="9461"/>
                </a:cubicBezTo>
                <a:cubicBezTo>
                  <a:pt x="10544596" y="42270"/>
                  <a:pt x="10702262" y="86471"/>
                  <a:pt x="10862206" y="116546"/>
                </a:cubicBezTo>
                <a:cubicBezTo>
                  <a:pt x="10911419" y="125659"/>
                  <a:pt x="10967468" y="93306"/>
                  <a:pt x="11018961" y="98319"/>
                </a:cubicBezTo>
                <a:cubicBezTo>
                  <a:pt x="11066807" y="102875"/>
                  <a:pt x="11111919" y="133862"/>
                  <a:pt x="11159310" y="148444"/>
                </a:cubicBezTo>
                <a:cubicBezTo>
                  <a:pt x="11193031" y="158924"/>
                  <a:pt x="11229485" y="164848"/>
                  <a:pt x="11264572" y="167582"/>
                </a:cubicBezTo>
                <a:cubicBezTo>
                  <a:pt x="11319254" y="172139"/>
                  <a:pt x="11374847" y="171228"/>
                  <a:pt x="11371657" y="245504"/>
                </a:cubicBezTo>
                <a:cubicBezTo>
                  <a:pt x="11418593" y="260541"/>
                  <a:pt x="11464616" y="275123"/>
                  <a:pt x="11538437" y="298818"/>
                </a:cubicBezTo>
                <a:cubicBezTo>
                  <a:pt x="11493780" y="335273"/>
                  <a:pt x="11468262" y="356234"/>
                  <a:pt x="11444110" y="375828"/>
                </a:cubicBezTo>
                <a:cubicBezTo>
                  <a:pt x="11465072" y="525747"/>
                  <a:pt x="11585371" y="502963"/>
                  <a:pt x="11702026" y="509799"/>
                </a:cubicBezTo>
                <a:cubicBezTo>
                  <a:pt x="11695191" y="546709"/>
                  <a:pt x="11688812" y="577695"/>
                  <a:pt x="11681520" y="615972"/>
                </a:cubicBezTo>
                <a:cubicBezTo>
                  <a:pt x="11714785" y="608681"/>
                  <a:pt x="11752151" y="600935"/>
                  <a:pt x="11797719" y="590910"/>
                </a:cubicBezTo>
                <a:cubicBezTo>
                  <a:pt x="11796352" y="588176"/>
                  <a:pt x="11803643" y="603213"/>
                  <a:pt x="11818681" y="635567"/>
                </a:cubicBezTo>
                <a:cubicBezTo>
                  <a:pt x="11701115" y="641491"/>
                  <a:pt x="11591295" y="647414"/>
                  <a:pt x="11473729" y="653338"/>
                </a:cubicBezTo>
                <a:cubicBezTo>
                  <a:pt x="11490591" y="694805"/>
                  <a:pt x="11483755" y="753132"/>
                  <a:pt x="11559398" y="723057"/>
                </a:cubicBezTo>
                <a:cubicBezTo>
                  <a:pt x="11567144" y="719868"/>
                  <a:pt x="11583093" y="741285"/>
                  <a:pt x="11597219" y="746753"/>
                </a:cubicBezTo>
                <a:cubicBezTo>
                  <a:pt x="11627295" y="759056"/>
                  <a:pt x="11668306" y="785030"/>
                  <a:pt x="11687445" y="774549"/>
                </a:cubicBezTo>
                <a:cubicBezTo>
                  <a:pt x="11715240" y="759512"/>
                  <a:pt x="11727089" y="716222"/>
                  <a:pt x="11760809" y="660629"/>
                </a:cubicBezTo>
                <a:cubicBezTo>
                  <a:pt x="11833262" y="684325"/>
                  <a:pt x="11932145" y="715766"/>
                  <a:pt x="12009611" y="740829"/>
                </a:cubicBezTo>
                <a:cubicBezTo>
                  <a:pt x="11914374" y="797789"/>
                  <a:pt x="11807744" y="861584"/>
                  <a:pt x="11701115" y="925380"/>
                </a:cubicBezTo>
                <a:cubicBezTo>
                  <a:pt x="11703848" y="932671"/>
                  <a:pt x="11706583" y="940417"/>
                  <a:pt x="11709317" y="947708"/>
                </a:cubicBezTo>
                <a:cubicBezTo>
                  <a:pt x="11725721" y="949531"/>
                  <a:pt x="11742126" y="951809"/>
                  <a:pt x="11762632" y="954088"/>
                </a:cubicBezTo>
                <a:cubicBezTo>
                  <a:pt x="11754886" y="964568"/>
                  <a:pt x="11751695" y="973226"/>
                  <a:pt x="11748961" y="972771"/>
                </a:cubicBezTo>
                <a:cubicBezTo>
                  <a:pt x="11675596" y="970037"/>
                  <a:pt x="11601776" y="960467"/>
                  <a:pt x="11529323" y="965935"/>
                </a:cubicBezTo>
                <a:cubicBezTo>
                  <a:pt x="11501526" y="967758"/>
                  <a:pt x="11426795" y="969125"/>
                  <a:pt x="11475097" y="1040667"/>
                </a:cubicBezTo>
                <a:cubicBezTo>
                  <a:pt x="11492413" y="1067552"/>
                  <a:pt x="11511096" y="1094893"/>
                  <a:pt x="11529323" y="1122690"/>
                </a:cubicBezTo>
                <a:close/>
                <a:moveTo>
                  <a:pt x="6196488" y="3528686"/>
                </a:moveTo>
                <a:cubicBezTo>
                  <a:pt x="6202867" y="3528686"/>
                  <a:pt x="6209247" y="3529141"/>
                  <a:pt x="6215626" y="3529141"/>
                </a:cubicBezTo>
                <a:cubicBezTo>
                  <a:pt x="6231575" y="3443018"/>
                  <a:pt x="6247980" y="3356894"/>
                  <a:pt x="6263928" y="3270770"/>
                </a:cubicBezTo>
                <a:cubicBezTo>
                  <a:pt x="6257549" y="3268948"/>
                  <a:pt x="6251170" y="3267581"/>
                  <a:pt x="6244790" y="3265758"/>
                </a:cubicBezTo>
                <a:cubicBezTo>
                  <a:pt x="6266662" y="3248898"/>
                  <a:pt x="6288080" y="3232493"/>
                  <a:pt x="6295371" y="3226569"/>
                </a:cubicBezTo>
                <a:cubicBezTo>
                  <a:pt x="6233398" y="3190570"/>
                  <a:pt x="6175071" y="3156394"/>
                  <a:pt x="6136338" y="3133610"/>
                </a:cubicBezTo>
                <a:cubicBezTo>
                  <a:pt x="6131325" y="3197861"/>
                  <a:pt x="6126313" y="3263479"/>
                  <a:pt x="6120844" y="3335933"/>
                </a:cubicBezTo>
                <a:cubicBezTo>
                  <a:pt x="6140895" y="3343679"/>
                  <a:pt x="6180539" y="3359628"/>
                  <a:pt x="6220183" y="3375121"/>
                </a:cubicBezTo>
                <a:cubicBezTo>
                  <a:pt x="6219272" y="3382412"/>
                  <a:pt x="6217905" y="3389247"/>
                  <a:pt x="6216994" y="3396538"/>
                </a:cubicBezTo>
                <a:cubicBezTo>
                  <a:pt x="6170514" y="3396538"/>
                  <a:pt x="6124035" y="3396538"/>
                  <a:pt x="6067530" y="3396538"/>
                </a:cubicBezTo>
                <a:cubicBezTo>
                  <a:pt x="6056594" y="3410209"/>
                  <a:pt x="6036088" y="3436638"/>
                  <a:pt x="6014671" y="3463979"/>
                </a:cubicBezTo>
                <a:cubicBezTo>
                  <a:pt x="6075276" y="3538255"/>
                  <a:pt x="6133604" y="3503168"/>
                  <a:pt x="6193298" y="3467624"/>
                </a:cubicBezTo>
                <a:cubicBezTo>
                  <a:pt x="6194665" y="3488130"/>
                  <a:pt x="6195576" y="3508180"/>
                  <a:pt x="6196488" y="3528686"/>
                </a:cubicBezTo>
                <a:close/>
                <a:moveTo>
                  <a:pt x="6696370" y="1700493"/>
                </a:moveTo>
                <a:cubicBezTo>
                  <a:pt x="6702294" y="1779326"/>
                  <a:pt x="6707306" y="1841299"/>
                  <a:pt x="6712319" y="1903727"/>
                </a:cubicBezTo>
                <a:cubicBezTo>
                  <a:pt x="6745584" y="1833552"/>
                  <a:pt x="6808012" y="1759732"/>
                  <a:pt x="6696370" y="1700493"/>
                </a:cubicBezTo>
                <a:close/>
                <a:moveTo>
                  <a:pt x="6155021" y="6202167"/>
                </a:moveTo>
                <a:cubicBezTo>
                  <a:pt x="6153198" y="6210369"/>
                  <a:pt x="6150920" y="6218571"/>
                  <a:pt x="6149097" y="6226774"/>
                </a:cubicBezTo>
                <a:cubicBezTo>
                  <a:pt x="6174160" y="6246823"/>
                  <a:pt x="6199222" y="6266873"/>
                  <a:pt x="6216994" y="6280999"/>
                </a:cubicBezTo>
                <a:cubicBezTo>
                  <a:pt x="6256182" y="6263684"/>
                  <a:pt x="6288080" y="6250013"/>
                  <a:pt x="6319522" y="6236343"/>
                </a:cubicBezTo>
                <a:cubicBezTo>
                  <a:pt x="6319066" y="6230419"/>
                  <a:pt x="6318610" y="6224495"/>
                  <a:pt x="6318155" y="6219027"/>
                </a:cubicBezTo>
                <a:cubicBezTo>
                  <a:pt x="6263928" y="6213103"/>
                  <a:pt x="6209702" y="6207635"/>
                  <a:pt x="6155021" y="6202167"/>
                </a:cubicBezTo>
                <a:close/>
              </a:path>
            </a:pathLst>
          </a:custGeom>
          <a:solidFill>
            <a:srgbClr val="000000"/>
          </a:solidFill>
          <a:ln w="4555" cap="flat">
            <a:noFill/>
            <a:prstDash val="solid"/>
            <a:miter/>
          </a:ln>
        </p:spPr>
        <p:txBody>
          <a:bodyPr rtlCol="0" anchor="ctr"/>
          <a:lstStyle/>
          <a:p>
            <a:endParaRPr lang="zh-CN" altLang="en-US"/>
          </a:p>
        </p:txBody>
      </p:sp>
      <p:sp>
        <p:nvSpPr>
          <p:cNvPr id="11" name="图形 9">
            <a:extLst>
              <a:ext uri="{FF2B5EF4-FFF2-40B4-BE49-F238E27FC236}">
                <a16:creationId xmlns:a16="http://schemas.microsoft.com/office/drawing/2014/main" xmlns="" id="{E5DFA83F-84E0-49D0-8D6A-B92C77C9B3AE}"/>
              </a:ext>
            </a:extLst>
          </p:cNvPr>
          <p:cNvSpPr/>
          <p:nvPr/>
        </p:nvSpPr>
        <p:spPr>
          <a:xfrm>
            <a:off x="1105377" y="4229099"/>
            <a:ext cx="3935063" cy="1824317"/>
          </a:xfrm>
          <a:custGeom>
            <a:avLst/>
            <a:gdLst>
              <a:gd name="connsiteX0" fmla="*/ 4140759 w 8086040"/>
              <a:gd name="connsiteY0" fmla="*/ 5743496 h 6858000"/>
              <a:gd name="connsiteX1" fmla="*/ 3927149 w 8086040"/>
              <a:gd name="connsiteY1" fmla="*/ 5867164 h 6858000"/>
              <a:gd name="connsiteX2" fmla="*/ 3725647 w 8086040"/>
              <a:gd name="connsiteY2" fmla="*/ 6038398 h 6858000"/>
              <a:gd name="connsiteX3" fmla="*/ 3673758 w 8086040"/>
              <a:gd name="connsiteY3" fmla="*/ 6083369 h 6858000"/>
              <a:gd name="connsiteX4" fmla="*/ 3522415 w 8086040"/>
              <a:gd name="connsiteY4" fmla="*/ 6124880 h 6858000"/>
              <a:gd name="connsiteX5" fmla="*/ 3591600 w 8086040"/>
              <a:gd name="connsiteY5" fmla="*/ 6269304 h 6858000"/>
              <a:gd name="connsiteX6" fmla="*/ 3389233 w 8086040"/>
              <a:gd name="connsiteY6" fmla="*/ 6169850 h 6858000"/>
              <a:gd name="connsiteX7" fmla="*/ 3464472 w 8086040"/>
              <a:gd name="connsiteY7" fmla="*/ 6284871 h 6858000"/>
              <a:gd name="connsiteX8" fmla="*/ 3354640 w 8086040"/>
              <a:gd name="connsiteY8" fmla="*/ 6388649 h 6858000"/>
              <a:gd name="connsiteX9" fmla="*/ 3301886 w 8086040"/>
              <a:gd name="connsiteY9" fmla="*/ 6303032 h 6858000"/>
              <a:gd name="connsiteX10" fmla="*/ 3089141 w 8086040"/>
              <a:gd name="connsiteY10" fmla="*/ 6401621 h 6858000"/>
              <a:gd name="connsiteX11" fmla="*/ 2825372 w 8086040"/>
              <a:gd name="connsiteY11" fmla="*/ 6525290 h 6858000"/>
              <a:gd name="connsiteX12" fmla="*/ 2713811 w 8086040"/>
              <a:gd name="connsiteY12" fmla="*/ 6586692 h 6858000"/>
              <a:gd name="connsiteX13" fmla="*/ 2640301 w 8086040"/>
              <a:gd name="connsiteY13" fmla="*/ 6527020 h 6858000"/>
              <a:gd name="connsiteX14" fmla="*/ 2570251 w 8086040"/>
              <a:gd name="connsiteY14" fmla="*/ 6606583 h 6858000"/>
              <a:gd name="connsiteX15" fmla="*/ 2434475 w 8086040"/>
              <a:gd name="connsiteY15" fmla="*/ 6593611 h 6858000"/>
              <a:gd name="connsiteX16" fmla="*/ 2456960 w 8086040"/>
              <a:gd name="connsiteY16" fmla="*/ 6655878 h 6858000"/>
              <a:gd name="connsiteX17" fmla="*/ 2386045 w 8086040"/>
              <a:gd name="connsiteY17" fmla="*/ 6616961 h 6858000"/>
              <a:gd name="connsiteX18" fmla="*/ 2323778 w 8086040"/>
              <a:gd name="connsiteY18" fmla="*/ 6633392 h 6858000"/>
              <a:gd name="connsiteX19" fmla="*/ 2251998 w 8086040"/>
              <a:gd name="connsiteY19" fmla="*/ 6635987 h 6858000"/>
              <a:gd name="connsiteX20" fmla="*/ 2136978 w 8086040"/>
              <a:gd name="connsiteY20" fmla="*/ 6584098 h 6858000"/>
              <a:gd name="connsiteX21" fmla="*/ 2050496 w 8086040"/>
              <a:gd name="connsiteY21" fmla="*/ 6614366 h 6858000"/>
              <a:gd name="connsiteX22" fmla="*/ 2112763 w 8086040"/>
              <a:gd name="connsiteY22" fmla="*/ 6692200 h 6858000"/>
              <a:gd name="connsiteX23" fmla="*/ 2056550 w 8086040"/>
              <a:gd name="connsiteY23" fmla="*/ 6714685 h 6858000"/>
              <a:gd name="connsiteX24" fmla="*/ 2056550 w 8086040"/>
              <a:gd name="connsiteY24" fmla="*/ 6727657 h 6858000"/>
              <a:gd name="connsiteX25" fmla="*/ 2392963 w 8086040"/>
              <a:gd name="connsiteY25" fmla="*/ 6675768 h 6858000"/>
              <a:gd name="connsiteX26" fmla="*/ 2356641 w 8086040"/>
              <a:gd name="connsiteY26" fmla="*/ 6736305 h 6858000"/>
              <a:gd name="connsiteX27" fmla="*/ 2548631 w 8086040"/>
              <a:gd name="connsiteY27" fmla="*/ 6774358 h 6858000"/>
              <a:gd name="connsiteX28" fmla="*/ 2571981 w 8086040"/>
              <a:gd name="connsiteY28" fmla="*/ 6712091 h 6858000"/>
              <a:gd name="connsiteX29" fmla="*/ 2593601 w 8086040"/>
              <a:gd name="connsiteY29" fmla="*/ 6709496 h 6858000"/>
              <a:gd name="connsiteX30" fmla="*/ 2609168 w 8086040"/>
              <a:gd name="connsiteY30" fmla="*/ 6789924 h 6858000"/>
              <a:gd name="connsiteX31" fmla="*/ 2929150 w 8086040"/>
              <a:gd name="connsiteY31" fmla="*/ 6789924 h 6858000"/>
              <a:gd name="connsiteX32" fmla="*/ 2888504 w 8086040"/>
              <a:gd name="connsiteY32" fmla="*/ 6830571 h 6858000"/>
              <a:gd name="connsiteX33" fmla="*/ 2578034 w 8086040"/>
              <a:gd name="connsiteY33" fmla="*/ 6864298 h 6858000"/>
              <a:gd name="connsiteX34" fmla="*/ 2550360 w 8086040"/>
              <a:gd name="connsiteY34" fmla="*/ 6829706 h 6858000"/>
              <a:gd name="connsiteX35" fmla="*/ 2507984 w 8086040"/>
              <a:gd name="connsiteY35" fmla="*/ 6804626 h 6858000"/>
              <a:gd name="connsiteX36" fmla="*/ 2288321 w 8086040"/>
              <a:gd name="connsiteY36" fmla="*/ 6789924 h 6858000"/>
              <a:gd name="connsiteX37" fmla="*/ 2270160 w 8086040"/>
              <a:gd name="connsiteY37" fmla="*/ 6784735 h 6858000"/>
              <a:gd name="connsiteX38" fmla="*/ 1909531 w 8086040"/>
              <a:gd name="connsiteY38" fmla="*/ 6757926 h 6858000"/>
              <a:gd name="connsiteX39" fmla="*/ 1926827 w 8086040"/>
              <a:gd name="connsiteY39" fmla="*/ 6644635 h 6858000"/>
              <a:gd name="connsiteX40" fmla="*/ 1648356 w 8086040"/>
              <a:gd name="connsiteY40" fmla="*/ 6648959 h 6858000"/>
              <a:gd name="connsiteX41" fmla="*/ 1703704 w 8086040"/>
              <a:gd name="connsiteY41" fmla="*/ 6513183 h 6858000"/>
              <a:gd name="connsiteX42" fmla="*/ 1609439 w 8086040"/>
              <a:gd name="connsiteY42" fmla="*/ 6605718 h 6858000"/>
              <a:gd name="connsiteX43" fmla="*/ 1350859 w 8086040"/>
              <a:gd name="connsiteY43" fmla="*/ 6452646 h 6858000"/>
              <a:gd name="connsiteX44" fmla="*/ 1024823 w 8086040"/>
              <a:gd name="connsiteY44" fmla="*/ 6230387 h 6858000"/>
              <a:gd name="connsiteX45" fmla="*/ 646897 w 8086040"/>
              <a:gd name="connsiteY45" fmla="*/ 5856786 h 6858000"/>
              <a:gd name="connsiteX46" fmla="*/ 357184 w 8086040"/>
              <a:gd name="connsiteY46" fmla="*/ 5536804 h 6858000"/>
              <a:gd name="connsiteX47" fmla="*/ 114170 w 8086040"/>
              <a:gd name="connsiteY47" fmla="*/ 5004941 h 6858000"/>
              <a:gd name="connsiteX48" fmla="*/ 24229 w 8086040"/>
              <a:gd name="connsiteY48" fmla="*/ 4912406 h 6858000"/>
              <a:gd name="connsiteX49" fmla="*/ 24229 w 8086040"/>
              <a:gd name="connsiteY49" fmla="*/ 4699661 h 6858000"/>
              <a:gd name="connsiteX50" fmla="*/ 57092 w 8086040"/>
              <a:gd name="connsiteY50" fmla="*/ 4822465 h 6858000"/>
              <a:gd name="connsiteX51" fmla="*/ 71794 w 8086040"/>
              <a:gd name="connsiteY51" fmla="*/ 4818141 h 6858000"/>
              <a:gd name="connsiteX52" fmla="*/ 101198 w 8086040"/>
              <a:gd name="connsiteY52" fmla="*/ 4621828 h 6858000"/>
              <a:gd name="connsiteX53" fmla="*/ 83037 w 8086040"/>
              <a:gd name="connsiteY53" fmla="*/ 4621828 h 6858000"/>
              <a:gd name="connsiteX54" fmla="*/ 193733 w 8086040"/>
              <a:gd name="connsiteY54" fmla="*/ 4309629 h 6858000"/>
              <a:gd name="connsiteX55" fmla="*/ 158276 w 8086040"/>
              <a:gd name="connsiteY55" fmla="*/ 4299251 h 6858000"/>
              <a:gd name="connsiteX56" fmla="*/ 120224 w 8086040"/>
              <a:gd name="connsiteY56" fmla="*/ 4346816 h 6858000"/>
              <a:gd name="connsiteX57" fmla="*/ 119359 w 8086040"/>
              <a:gd name="connsiteY57" fmla="*/ 4173852 h 6858000"/>
              <a:gd name="connsiteX58" fmla="*/ 117629 w 8086040"/>
              <a:gd name="connsiteY58" fmla="*/ 4115045 h 6858000"/>
              <a:gd name="connsiteX59" fmla="*/ 31148 w 8086040"/>
              <a:gd name="connsiteY59" fmla="*/ 3736255 h 6858000"/>
              <a:gd name="connsiteX60" fmla="*/ 14 w 8086040"/>
              <a:gd name="connsiteY60" fmla="*/ 3500159 h 6858000"/>
              <a:gd name="connsiteX61" fmla="*/ 60551 w 8086040"/>
              <a:gd name="connsiteY61" fmla="*/ 3459513 h 6858000"/>
              <a:gd name="connsiteX62" fmla="*/ 108116 w 8086040"/>
              <a:gd name="connsiteY62" fmla="*/ 3462972 h 6858000"/>
              <a:gd name="connsiteX63" fmla="*/ 300971 w 8086040"/>
              <a:gd name="connsiteY63" fmla="*/ 3534752 h 6858000"/>
              <a:gd name="connsiteX64" fmla="*/ 353724 w 8086040"/>
              <a:gd name="connsiteY64" fmla="*/ 3328926 h 6858000"/>
              <a:gd name="connsiteX65" fmla="*/ 287134 w 8086040"/>
              <a:gd name="connsiteY65" fmla="*/ 3362654 h 6858000"/>
              <a:gd name="connsiteX66" fmla="*/ 234380 w 8086040"/>
              <a:gd name="connsiteY66" fmla="*/ 3405894 h 6858000"/>
              <a:gd name="connsiteX67" fmla="*/ 166059 w 8086040"/>
              <a:gd name="connsiteY67" fmla="*/ 3341898 h 6858000"/>
              <a:gd name="connsiteX68" fmla="*/ 127142 w 8086040"/>
              <a:gd name="connsiteY68" fmla="*/ 3233796 h 6858000"/>
              <a:gd name="connsiteX69" fmla="*/ 211894 w 8086040"/>
              <a:gd name="connsiteY69" fmla="*/ 3264065 h 6858000"/>
              <a:gd name="connsiteX70" fmla="*/ 435017 w 8086040"/>
              <a:gd name="connsiteY70" fmla="*/ 3296063 h 6858000"/>
              <a:gd name="connsiteX71" fmla="*/ 435017 w 8086040"/>
              <a:gd name="connsiteY71" fmla="*/ 3056508 h 6858000"/>
              <a:gd name="connsiteX72" fmla="*/ 538795 w 8086040"/>
              <a:gd name="connsiteY72" fmla="*/ 3062562 h 6858000"/>
              <a:gd name="connsiteX73" fmla="*/ 487771 w 8086040"/>
              <a:gd name="connsiteY73" fmla="*/ 3426650 h 6858000"/>
              <a:gd name="connsiteX74" fmla="*/ 532742 w 8086040"/>
              <a:gd name="connsiteY74" fmla="*/ 3430110 h 6858000"/>
              <a:gd name="connsiteX75" fmla="*/ 632196 w 8086040"/>
              <a:gd name="connsiteY75" fmla="*/ 3207851 h 6858000"/>
              <a:gd name="connsiteX76" fmla="*/ 747216 w 8086040"/>
              <a:gd name="connsiteY76" fmla="*/ 3001160 h 6858000"/>
              <a:gd name="connsiteX77" fmla="*/ 748081 w 8086040"/>
              <a:gd name="connsiteY77" fmla="*/ 3273578 h 6858000"/>
              <a:gd name="connsiteX78" fmla="*/ 773161 w 8086040"/>
              <a:gd name="connsiteY78" fmla="*/ 3577993 h 6858000"/>
              <a:gd name="connsiteX79" fmla="*/ 748081 w 8086040"/>
              <a:gd name="connsiteY79" fmla="*/ 3705121 h 6858000"/>
              <a:gd name="connsiteX80" fmla="*/ 716083 w 8086040"/>
              <a:gd name="connsiteY80" fmla="*/ 3712905 h 6858000"/>
              <a:gd name="connsiteX81" fmla="*/ 825050 w 8086040"/>
              <a:gd name="connsiteY81" fmla="*/ 3769983 h 6858000"/>
              <a:gd name="connsiteX82" fmla="*/ 740298 w 8086040"/>
              <a:gd name="connsiteY82" fmla="*/ 3811494 h 6858000"/>
              <a:gd name="connsiteX83" fmla="*/ 892506 w 8086040"/>
              <a:gd name="connsiteY83" fmla="*/ 4019915 h 6858000"/>
              <a:gd name="connsiteX84" fmla="*/ 941800 w 8086040"/>
              <a:gd name="connsiteY84" fmla="*/ 3955053 h 6858000"/>
              <a:gd name="connsiteX85" fmla="*/ 840617 w 8086040"/>
              <a:gd name="connsiteY85" fmla="*/ 4110720 h 6858000"/>
              <a:gd name="connsiteX86" fmla="*/ 937476 w 8086040"/>
              <a:gd name="connsiteY86" fmla="*/ 4119369 h 6858000"/>
              <a:gd name="connsiteX87" fmla="*/ 991095 w 8086040"/>
              <a:gd name="connsiteY87" fmla="*/ 4204121 h 6858000"/>
              <a:gd name="connsiteX88" fmla="*/ 1182219 w 8086040"/>
              <a:gd name="connsiteY88" fmla="*/ 4397840 h 6858000"/>
              <a:gd name="connsiteX89" fmla="*/ 1098332 w 8086040"/>
              <a:gd name="connsiteY89" fmla="*/ 4305304 h 6858000"/>
              <a:gd name="connsiteX90" fmla="*/ 995419 w 8086040"/>
              <a:gd name="connsiteY90" fmla="*/ 3991376 h 6858000"/>
              <a:gd name="connsiteX91" fmla="*/ 1058550 w 8086040"/>
              <a:gd name="connsiteY91" fmla="*/ 3853870 h 6858000"/>
              <a:gd name="connsiteX92" fmla="*/ 1166653 w 8086040"/>
              <a:gd name="connsiteY92" fmla="*/ 4149637 h 6858000"/>
              <a:gd name="connsiteX93" fmla="*/ 1391505 w 8086040"/>
              <a:gd name="connsiteY93" fmla="*/ 4291467 h 6858000"/>
              <a:gd name="connsiteX94" fmla="*/ 1269566 w 8086040"/>
              <a:gd name="connsiteY94" fmla="*/ 4299251 h 6858000"/>
              <a:gd name="connsiteX95" fmla="*/ 1448583 w 8086040"/>
              <a:gd name="connsiteY95" fmla="*/ 4558696 h 6858000"/>
              <a:gd name="connsiteX96" fmla="*/ 1593007 w 8086040"/>
              <a:gd name="connsiteY96" fmla="*/ 4736848 h 6858000"/>
              <a:gd name="connsiteX97" fmla="*/ 1761647 w 8086040"/>
              <a:gd name="connsiteY97" fmla="*/ 4870895 h 6858000"/>
              <a:gd name="connsiteX98" fmla="*/ 1783267 w 8086040"/>
              <a:gd name="connsiteY98" fmla="*/ 4902893 h 6858000"/>
              <a:gd name="connsiteX99" fmla="*/ 1880127 w 8086040"/>
              <a:gd name="connsiteY99" fmla="*/ 5024832 h 6858000"/>
              <a:gd name="connsiteX100" fmla="*/ 1900882 w 8086040"/>
              <a:gd name="connsiteY100" fmla="*/ 5011860 h 6858000"/>
              <a:gd name="connsiteX101" fmla="*/ 1892234 w 8086040"/>
              <a:gd name="connsiteY101" fmla="*/ 4936621 h 6858000"/>
              <a:gd name="connsiteX102" fmla="*/ 1910395 w 8086040"/>
              <a:gd name="connsiteY102" fmla="*/ 4931432 h 6858000"/>
              <a:gd name="connsiteX103" fmla="*/ 1943258 w 8086040"/>
              <a:gd name="connsiteY103" fmla="*/ 4998023 h 6858000"/>
              <a:gd name="connsiteX104" fmla="*/ 2128329 w 8086040"/>
              <a:gd name="connsiteY104" fmla="*/ 5163203 h 6858000"/>
              <a:gd name="connsiteX105" fmla="*/ 2200109 w 8086040"/>
              <a:gd name="connsiteY105" fmla="*/ 5198661 h 6858000"/>
              <a:gd name="connsiteX106" fmla="*/ 2563333 w 8086040"/>
              <a:gd name="connsiteY106" fmla="*/ 5234983 h 6858000"/>
              <a:gd name="connsiteX107" fmla="*/ 2715540 w 8086040"/>
              <a:gd name="connsiteY107" fmla="*/ 5185688 h 6858000"/>
              <a:gd name="connsiteX108" fmla="*/ 3021686 w 8086040"/>
              <a:gd name="connsiteY108" fmla="*/ 5035210 h 6858000"/>
              <a:gd name="connsiteX109" fmla="*/ 3134112 w 8086040"/>
              <a:gd name="connsiteY109" fmla="*/ 4970349 h 6858000"/>
              <a:gd name="connsiteX110" fmla="*/ 3079628 w 8086040"/>
              <a:gd name="connsiteY110" fmla="*/ 4715228 h 6858000"/>
              <a:gd name="connsiteX111" fmla="*/ 3163516 w 8086040"/>
              <a:gd name="connsiteY111" fmla="*/ 4612315 h 6858000"/>
              <a:gd name="connsiteX112" fmla="*/ 3108167 w 8086040"/>
              <a:gd name="connsiteY112" fmla="*/ 4340762 h 6858000"/>
              <a:gd name="connsiteX113" fmla="*/ 2962878 w 8086040"/>
              <a:gd name="connsiteY113" fmla="*/ 4144448 h 6858000"/>
              <a:gd name="connsiteX114" fmla="*/ 2925691 w 8086040"/>
              <a:gd name="connsiteY114" fmla="*/ 4027698 h 6858000"/>
              <a:gd name="connsiteX115" fmla="*/ 2891963 w 8086040"/>
              <a:gd name="connsiteY115" fmla="*/ 3716364 h 6858000"/>
              <a:gd name="connsiteX116" fmla="*/ 2791644 w 8086040"/>
              <a:gd name="connsiteY116" fmla="*/ 3616910 h 6858000"/>
              <a:gd name="connsiteX117" fmla="*/ 2724189 w 8086040"/>
              <a:gd name="connsiteY117" fmla="*/ 3300387 h 6858000"/>
              <a:gd name="connsiteX118" fmla="*/ 2625599 w 8086040"/>
              <a:gd name="connsiteY118" fmla="*/ 2984729 h 6858000"/>
              <a:gd name="connsiteX119" fmla="*/ 2556414 w 8086040"/>
              <a:gd name="connsiteY119" fmla="*/ 2701068 h 6858000"/>
              <a:gd name="connsiteX120" fmla="*/ 2500201 w 8086040"/>
              <a:gd name="connsiteY120" fmla="*/ 2466703 h 6858000"/>
              <a:gd name="connsiteX121" fmla="*/ 2492417 w 8086040"/>
              <a:gd name="connsiteY121" fmla="*/ 2448542 h 6858000"/>
              <a:gd name="connsiteX122" fmla="*/ 2368749 w 8086040"/>
              <a:gd name="connsiteY122" fmla="*/ 1925327 h 6858000"/>
              <a:gd name="connsiteX123" fmla="*/ 2363560 w 8086040"/>
              <a:gd name="connsiteY123" fmla="*/ 1885546 h 6858000"/>
              <a:gd name="connsiteX124" fmla="*/ 2221730 w 8086040"/>
              <a:gd name="connsiteY124" fmla="*/ 1469569 h 6858000"/>
              <a:gd name="connsiteX125" fmla="*/ 2226054 w 8086040"/>
              <a:gd name="connsiteY125" fmla="*/ 1285363 h 6858000"/>
              <a:gd name="connsiteX126" fmla="*/ 2322049 w 8086040"/>
              <a:gd name="connsiteY126" fmla="*/ 1101157 h 6858000"/>
              <a:gd name="connsiteX127" fmla="*/ 2644625 w 8086040"/>
              <a:gd name="connsiteY127" fmla="*/ 675667 h 6858000"/>
              <a:gd name="connsiteX128" fmla="*/ 2793374 w 8086040"/>
              <a:gd name="connsiteY128" fmla="*/ 557187 h 6858000"/>
              <a:gd name="connsiteX129" fmla="*/ 3346857 w 8086040"/>
              <a:gd name="connsiteY129" fmla="*/ 278716 h 6858000"/>
              <a:gd name="connsiteX130" fmla="*/ 4216863 w 8086040"/>
              <a:gd name="connsiteY130" fmla="*/ 41756 h 6858000"/>
              <a:gd name="connsiteX131" fmla="*/ 4706350 w 8086040"/>
              <a:gd name="connsiteY131" fmla="*/ 4569 h 6858000"/>
              <a:gd name="connsiteX132" fmla="*/ 5084275 w 8086040"/>
              <a:gd name="connsiteY132" fmla="*/ 81537 h 6858000"/>
              <a:gd name="connsiteX133" fmla="*/ 5246861 w 8086040"/>
              <a:gd name="connsiteY133" fmla="*/ 97104 h 6858000"/>
              <a:gd name="connsiteX134" fmla="*/ 5501982 w 8086040"/>
              <a:gd name="connsiteY134" fmla="*/ 105752 h 6858000"/>
              <a:gd name="connsiteX135" fmla="*/ 6064977 w 8086040"/>
              <a:gd name="connsiteY135" fmla="*/ 391142 h 6858000"/>
              <a:gd name="connsiteX136" fmla="*/ 6493927 w 8086040"/>
              <a:gd name="connsiteY136" fmla="*/ 667018 h 6858000"/>
              <a:gd name="connsiteX137" fmla="*/ 6924606 w 8086040"/>
              <a:gd name="connsiteY137" fmla="*/ 1114994 h 6858000"/>
              <a:gd name="connsiteX138" fmla="*/ 7188375 w 8086040"/>
              <a:gd name="connsiteY138" fmla="*/ 1452273 h 6858000"/>
              <a:gd name="connsiteX139" fmla="*/ 7671808 w 8086040"/>
              <a:gd name="connsiteY139" fmla="*/ 2132884 h 6858000"/>
              <a:gd name="connsiteX140" fmla="*/ 8001303 w 8086040"/>
              <a:gd name="connsiteY140" fmla="*/ 2975216 h 6858000"/>
              <a:gd name="connsiteX141" fmla="*/ 8067894 w 8086040"/>
              <a:gd name="connsiteY141" fmla="*/ 3276172 h 6858000"/>
              <a:gd name="connsiteX142" fmla="*/ 8090379 w 8086040"/>
              <a:gd name="connsiteY142" fmla="*/ 3502754 h 6858000"/>
              <a:gd name="connsiteX143" fmla="*/ 8082596 w 8086040"/>
              <a:gd name="connsiteY143" fmla="*/ 4264658 h 6858000"/>
              <a:gd name="connsiteX144" fmla="*/ 8074813 w 8086040"/>
              <a:gd name="connsiteY144" fmla="*/ 4748956 h 6858000"/>
              <a:gd name="connsiteX145" fmla="*/ 7937307 w 8086040"/>
              <a:gd name="connsiteY145" fmla="*/ 5488374 h 6858000"/>
              <a:gd name="connsiteX146" fmla="*/ 7711590 w 8086040"/>
              <a:gd name="connsiteY146" fmla="*/ 5830842 h 6858000"/>
              <a:gd name="connsiteX147" fmla="*/ 7478089 w 8086040"/>
              <a:gd name="connsiteY147" fmla="*/ 6120556 h 6858000"/>
              <a:gd name="connsiteX148" fmla="*/ 7182321 w 8086040"/>
              <a:gd name="connsiteY148" fmla="*/ 6478590 h 6858000"/>
              <a:gd name="connsiteX149" fmla="*/ 7140810 w 8086040"/>
              <a:gd name="connsiteY149" fmla="*/ 6553829 h 6858000"/>
              <a:gd name="connsiteX150" fmla="*/ 7043951 w 8086040"/>
              <a:gd name="connsiteY150" fmla="*/ 6610907 h 6858000"/>
              <a:gd name="connsiteX151" fmla="*/ 6836395 w 8086040"/>
              <a:gd name="connsiteY151" fmla="*/ 6540857 h 6858000"/>
              <a:gd name="connsiteX152" fmla="*/ 6620190 w 8086040"/>
              <a:gd name="connsiteY152" fmla="*/ 6419783 h 6858000"/>
              <a:gd name="connsiteX153" fmla="*/ 6523331 w 8086040"/>
              <a:gd name="connsiteY153" fmla="*/ 6386055 h 6858000"/>
              <a:gd name="connsiteX154" fmla="*/ 6225833 w 8086040"/>
              <a:gd name="connsiteY154" fmla="*/ 6415459 h 6858000"/>
              <a:gd name="connsiteX155" fmla="*/ 6160972 w 8086040"/>
              <a:gd name="connsiteY155" fmla="*/ 6401621 h 6858000"/>
              <a:gd name="connsiteX156" fmla="*/ 5783912 w 8086040"/>
              <a:gd name="connsiteY156" fmla="*/ 6073856 h 6858000"/>
              <a:gd name="connsiteX157" fmla="*/ 5641217 w 8086040"/>
              <a:gd name="connsiteY157" fmla="*/ 5074992 h 6858000"/>
              <a:gd name="connsiteX158" fmla="*/ 5860881 w 8086040"/>
              <a:gd name="connsiteY158" fmla="*/ 4691013 h 6858000"/>
              <a:gd name="connsiteX159" fmla="*/ 6009629 w 8086040"/>
              <a:gd name="connsiteY159" fmla="*/ 4277630 h 6858000"/>
              <a:gd name="connsiteX160" fmla="*/ 6106489 w 8086040"/>
              <a:gd name="connsiteY160" fmla="*/ 3296927 h 6858000"/>
              <a:gd name="connsiteX161" fmla="*/ 6027790 w 8086040"/>
              <a:gd name="connsiteY161" fmla="*/ 2936299 h 6858000"/>
              <a:gd name="connsiteX162" fmla="*/ 5895473 w 8086040"/>
              <a:gd name="connsiteY162" fmla="*/ 2478811 h 6858000"/>
              <a:gd name="connsiteX163" fmla="*/ 5679269 w 8086040"/>
              <a:gd name="connsiteY163" fmla="*/ 2156234 h 6858000"/>
              <a:gd name="connsiteX164" fmla="*/ 5440579 w 8086040"/>
              <a:gd name="connsiteY164" fmla="*/ 1899383 h 6858000"/>
              <a:gd name="connsiteX165" fmla="*/ 5075626 w 8086040"/>
              <a:gd name="connsiteY165" fmla="*/ 1626966 h 6858000"/>
              <a:gd name="connsiteX166" fmla="*/ 4825695 w 8086040"/>
              <a:gd name="connsiteY166" fmla="*/ 1517134 h 6858000"/>
              <a:gd name="connsiteX167" fmla="*/ 4636299 w 8086040"/>
              <a:gd name="connsiteY167" fmla="*/ 1555186 h 6858000"/>
              <a:gd name="connsiteX168" fmla="*/ 4610355 w 8086040"/>
              <a:gd name="connsiteY168" fmla="*/ 1636479 h 6858000"/>
              <a:gd name="connsiteX169" fmla="*/ 4528197 w 8086040"/>
              <a:gd name="connsiteY169" fmla="*/ 1499837 h 6858000"/>
              <a:gd name="connsiteX170" fmla="*/ 4257510 w 8086040"/>
              <a:gd name="connsiteY170" fmla="*/ 1932246 h 6858000"/>
              <a:gd name="connsiteX171" fmla="*/ 4227241 w 8086040"/>
              <a:gd name="connsiteY171" fmla="*/ 1784362 h 6858000"/>
              <a:gd name="connsiteX172" fmla="*/ 4209080 w 8086040"/>
              <a:gd name="connsiteY172" fmla="*/ 2029970 h 6858000"/>
              <a:gd name="connsiteX173" fmla="*/ 4256645 w 8086040"/>
              <a:gd name="connsiteY173" fmla="*/ 1975487 h 6858000"/>
              <a:gd name="connsiteX174" fmla="*/ 4267887 w 8086040"/>
              <a:gd name="connsiteY174" fmla="*/ 2001431 h 6858000"/>
              <a:gd name="connsiteX175" fmla="*/ 4336208 w 8086040"/>
              <a:gd name="connsiteY175" fmla="*/ 2751228 h 6858000"/>
              <a:gd name="connsiteX176" fmla="*/ 4492740 w 8086040"/>
              <a:gd name="connsiteY176" fmla="*/ 3097155 h 6858000"/>
              <a:gd name="connsiteX177" fmla="*/ 4465930 w 8086040"/>
              <a:gd name="connsiteY177" fmla="*/ 3213905 h 6858000"/>
              <a:gd name="connsiteX178" fmla="*/ 4591329 w 8086040"/>
              <a:gd name="connsiteY178" fmla="*/ 3418867 h 6858000"/>
              <a:gd name="connsiteX179" fmla="*/ 4533386 w 8086040"/>
              <a:gd name="connsiteY179" fmla="*/ 3537347 h 6858000"/>
              <a:gd name="connsiteX180" fmla="*/ 4549818 w 8086040"/>
              <a:gd name="connsiteY180" fmla="*/ 3545130 h 6858000"/>
              <a:gd name="connsiteX181" fmla="*/ 4586140 w 8086040"/>
              <a:gd name="connsiteY181" fmla="*/ 3497565 h 6858000"/>
              <a:gd name="connsiteX182" fmla="*/ 4631111 w 8086040"/>
              <a:gd name="connsiteY182" fmla="*/ 3544265 h 6858000"/>
              <a:gd name="connsiteX183" fmla="*/ 4663974 w 8086040"/>
              <a:gd name="connsiteY183" fmla="*/ 3676582 h 6858000"/>
              <a:gd name="connsiteX184" fmla="*/ 4732294 w 8086040"/>
              <a:gd name="connsiteY184" fmla="*/ 4003483 h 6858000"/>
              <a:gd name="connsiteX185" fmla="*/ 4571438 w 8086040"/>
              <a:gd name="connsiteY185" fmla="*/ 3864248 h 6858000"/>
              <a:gd name="connsiteX186" fmla="*/ 4559331 w 8086040"/>
              <a:gd name="connsiteY186" fmla="*/ 4121098 h 6858000"/>
              <a:gd name="connsiteX187" fmla="*/ 4663109 w 8086040"/>
              <a:gd name="connsiteY187" fmla="*/ 4132341 h 6858000"/>
              <a:gd name="connsiteX188" fmla="*/ 4625057 w 8086040"/>
              <a:gd name="connsiteY188" fmla="*/ 4224012 h 6858000"/>
              <a:gd name="connsiteX189" fmla="*/ 4631975 w 8086040"/>
              <a:gd name="connsiteY189" fmla="*/ 4326925 h 6858000"/>
              <a:gd name="connsiteX190" fmla="*/ 4669162 w 8086040"/>
              <a:gd name="connsiteY190" fmla="*/ 4409947 h 6858000"/>
              <a:gd name="connsiteX191" fmla="*/ 4644948 w 8086040"/>
              <a:gd name="connsiteY191" fmla="*/ 4421190 h 6858000"/>
              <a:gd name="connsiteX192" fmla="*/ 4611220 w 8086040"/>
              <a:gd name="connsiteY192" fmla="*/ 4352005 h 6858000"/>
              <a:gd name="connsiteX193" fmla="*/ 4561060 w 8086040"/>
              <a:gd name="connsiteY193" fmla="*/ 4613179 h 6858000"/>
              <a:gd name="connsiteX194" fmla="*/ 4572303 w 8086040"/>
              <a:gd name="connsiteY194" fmla="*/ 4797385 h 6858000"/>
              <a:gd name="connsiteX195" fmla="*/ 4622462 w 8086040"/>
              <a:gd name="connsiteY195" fmla="*/ 4849274 h 6858000"/>
              <a:gd name="connsiteX196" fmla="*/ 4676081 w 8086040"/>
              <a:gd name="connsiteY196" fmla="*/ 4646907 h 6858000"/>
              <a:gd name="connsiteX197" fmla="*/ 4697702 w 8086040"/>
              <a:gd name="connsiteY197" fmla="*/ 4651232 h 6858000"/>
              <a:gd name="connsiteX198" fmla="*/ 4657055 w 8086040"/>
              <a:gd name="connsiteY198" fmla="*/ 4537940 h 6858000"/>
              <a:gd name="connsiteX199" fmla="*/ 4785913 w 8086040"/>
              <a:gd name="connsiteY199" fmla="*/ 4575992 h 6858000"/>
              <a:gd name="connsiteX200" fmla="*/ 4679540 w 8086040"/>
              <a:gd name="connsiteY200" fmla="*/ 4883002 h 6858000"/>
              <a:gd name="connsiteX201" fmla="*/ 4646677 w 8086040"/>
              <a:gd name="connsiteY201" fmla="*/ 4873489 h 6858000"/>
              <a:gd name="connsiteX202" fmla="*/ 4674351 w 8086040"/>
              <a:gd name="connsiteY202" fmla="*/ 5018779 h 6858000"/>
              <a:gd name="connsiteX203" fmla="*/ 4593058 w 8086040"/>
              <a:gd name="connsiteY203" fmla="*/ 5074992 h 6858000"/>
              <a:gd name="connsiteX204" fmla="*/ 4572303 w 8086040"/>
              <a:gd name="connsiteY204" fmla="*/ 5034345 h 6858000"/>
              <a:gd name="connsiteX205" fmla="*/ 4448634 w 8086040"/>
              <a:gd name="connsiteY205" fmla="*/ 5084505 h 6858000"/>
              <a:gd name="connsiteX206" fmla="*/ 4401934 w 8086040"/>
              <a:gd name="connsiteY206" fmla="*/ 5196931 h 6858000"/>
              <a:gd name="connsiteX207" fmla="*/ 4567114 w 8086040"/>
              <a:gd name="connsiteY207" fmla="*/ 5205579 h 6858000"/>
              <a:gd name="connsiteX208" fmla="*/ 4406258 w 8086040"/>
              <a:gd name="connsiteY208" fmla="*/ 5240172 h 6858000"/>
              <a:gd name="connsiteX209" fmla="*/ 4305939 w 8086040"/>
              <a:gd name="connsiteY209" fmla="*/ 5322329 h 6858000"/>
              <a:gd name="connsiteX210" fmla="*/ 4296426 w 8086040"/>
              <a:gd name="connsiteY210" fmla="*/ 5324059 h 6858000"/>
              <a:gd name="connsiteX211" fmla="*/ 4160650 w 8086040"/>
              <a:gd name="connsiteY211" fmla="*/ 5649230 h 6858000"/>
              <a:gd name="connsiteX212" fmla="*/ 4134705 w 8086040"/>
              <a:gd name="connsiteY212" fmla="*/ 5748684 h 6858000"/>
              <a:gd name="connsiteX213" fmla="*/ 4140759 w 8086040"/>
              <a:gd name="connsiteY213" fmla="*/ 5743496 h 6858000"/>
              <a:gd name="connsiteX214" fmla="*/ 3352046 w 8086040"/>
              <a:gd name="connsiteY214" fmla="*/ 4612315 h 6858000"/>
              <a:gd name="connsiteX215" fmla="*/ 3248268 w 8086040"/>
              <a:gd name="connsiteY215" fmla="*/ 4637394 h 6858000"/>
              <a:gd name="connsiteX216" fmla="*/ 3188595 w 8086040"/>
              <a:gd name="connsiteY216" fmla="*/ 4857058 h 6858000"/>
              <a:gd name="connsiteX217" fmla="*/ 3253457 w 8086040"/>
              <a:gd name="connsiteY217" fmla="*/ 4876949 h 6858000"/>
              <a:gd name="connsiteX218" fmla="*/ 3164380 w 8086040"/>
              <a:gd name="connsiteY218" fmla="*/ 4930567 h 6858000"/>
              <a:gd name="connsiteX219" fmla="*/ 3225783 w 8086040"/>
              <a:gd name="connsiteY219" fmla="*/ 4930567 h 6858000"/>
              <a:gd name="connsiteX220" fmla="*/ 3225783 w 8086040"/>
              <a:gd name="connsiteY220" fmla="*/ 5057696 h 6858000"/>
              <a:gd name="connsiteX221" fmla="*/ 3338209 w 8086040"/>
              <a:gd name="connsiteY221" fmla="*/ 5024832 h 6858000"/>
              <a:gd name="connsiteX222" fmla="*/ 3398746 w 8086040"/>
              <a:gd name="connsiteY222" fmla="*/ 4812087 h 6858000"/>
              <a:gd name="connsiteX223" fmla="*/ 3425555 w 8086040"/>
              <a:gd name="connsiteY223" fmla="*/ 4757604 h 6858000"/>
              <a:gd name="connsiteX224" fmla="*/ 3449770 w 8086040"/>
              <a:gd name="connsiteY224" fmla="*/ 4513725 h 6858000"/>
              <a:gd name="connsiteX225" fmla="*/ 3322642 w 8086040"/>
              <a:gd name="connsiteY225" fmla="*/ 4689283 h 6858000"/>
              <a:gd name="connsiteX226" fmla="*/ 3352046 w 8086040"/>
              <a:gd name="connsiteY226" fmla="*/ 4612315 h 6858000"/>
              <a:gd name="connsiteX227" fmla="*/ 7027519 w 8086040"/>
              <a:gd name="connsiteY227" fmla="*/ 1489460 h 6858000"/>
              <a:gd name="connsiteX228" fmla="*/ 6813044 w 8086040"/>
              <a:gd name="connsiteY228" fmla="*/ 1326009 h 6858000"/>
              <a:gd name="connsiteX229" fmla="*/ 6902120 w 8086040"/>
              <a:gd name="connsiteY229" fmla="*/ 1470434 h 6858000"/>
              <a:gd name="connsiteX230" fmla="*/ 7027519 w 8086040"/>
              <a:gd name="connsiteY230" fmla="*/ 1489460 h 6858000"/>
              <a:gd name="connsiteX231" fmla="*/ 4491010 w 8086040"/>
              <a:gd name="connsiteY231" fmla="*/ 3534752 h 6858000"/>
              <a:gd name="connsiteX232" fmla="*/ 4443445 w 8086040"/>
              <a:gd name="connsiteY232" fmla="*/ 3551184 h 6858000"/>
              <a:gd name="connsiteX233" fmla="*/ 4499658 w 8086040"/>
              <a:gd name="connsiteY233" fmla="*/ 3686960 h 6858000"/>
              <a:gd name="connsiteX234" fmla="*/ 4452958 w 8086040"/>
              <a:gd name="connsiteY234" fmla="*/ 3773442 h 6858000"/>
              <a:gd name="connsiteX235" fmla="*/ 4546359 w 8086040"/>
              <a:gd name="connsiteY235" fmla="*/ 3692149 h 6858000"/>
              <a:gd name="connsiteX236" fmla="*/ 4491010 w 8086040"/>
              <a:gd name="connsiteY236" fmla="*/ 3534752 h 6858000"/>
              <a:gd name="connsiteX237" fmla="*/ 2608303 w 8086040"/>
              <a:gd name="connsiteY237" fmla="*/ 5398433 h 6858000"/>
              <a:gd name="connsiteX238" fmla="*/ 2630788 w 8086040"/>
              <a:gd name="connsiteY238" fmla="*/ 5394109 h 6858000"/>
              <a:gd name="connsiteX239" fmla="*/ 2630788 w 8086040"/>
              <a:gd name="connsiteY239" fmla="*/ 5345680 h 6858000"/>
              <a:gd name="connsiteX240" fmla="*/ 2749268 w 8086040"/>
              <a:gd name="connsiteY240" fmla="*/ 5357787 h 6858000"/>
              <a:gd name="connsiteX241" fmla="*/ 2752727 w 8086040"/>
              <a:gd name="connsiteY241" fmla="*/ 5320600 h 6858000"/>
              <a:gd name="connsiteX242" fmla="*/ 2571116 w 8086040"/>
              <a:gd name="connsiteY242" fmla="*/ 5301574 h 6858000"/>
              <a:gd name="connsiteX243" fmla="*/ 2562468 w 8086040"/>
              <a:gd name="connsiteY243" fmla="*/ 5329248 h 6858000"/>
              <a:gd name="connsiteX244" fmla="*/ 2608303 w 8086040"/>
              <a:gd name="connsiteY244" fmla="*/ 53984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8086040" h="6858000">
                <a:moveTo>
                  <a:pt x="4140759" y="5743496"/>
                </a:moveTo>
                <a:cubicBezTo>
                  <a:pt x="4017955" y="5695065"/>
                  <a:pt x="3987686" y="5810087"/>
                  <a:pt x="3927149" y="5867164"/>
                </a:cubicBezTo>
                <a:cubicBezTo>
                  <a:pt x="3862288" y="5926837"/>
                  <a:pt x="3822506" y="6014183"/>
                  <a:pt x="3725647" y="6038398"/>
                </a:cubicBezTo>
                <a:cubicBezTo>
                  <a:pt x="3704891" y="6043587"/>
                  <a:pt x="3675488" y="6066072"/>
                  <a:pt x="3673758" y="6083369"/>
                </a:cubicBezTo>
                <a:cubicBezTo>
                  <a:pt x="3662515" y="6169850"/>
                  <a:pt x="3609761" y="6157743"/>
                  <a:pt x="3522415" y="6124880"/>
                </a:cubicBezTo>
                <a:cubicBezTo>
                  <a:pt x="3549224" y="6181958"/>
                  <a:pt x="3564791" y="6213091"/>
                  <a:pt x="3591600" y="6269304"/>
                </a:cubicBezTo>
                <a:cubicBezTo>
                  <a:pt x="3520685" y="6234712"/>
                  <a:pt x="3467931" y="6208767"/>
                  <a:pt x="3389233" y="6169850"/>
                </a:cubicBezTo>
                <a:cubicBezTo>
                  <a:pt x="3422096" y="6220010"/>
                  <a:pt x="3440257" y="6246819"/>
                  <a:pt x="3464472" y="6284871"/>
                </a:cubicBezTo>
                <a:cubicBezTo>
                  <a:pt x="3430744" y="6316869"/>
                  <a:pt x="3396151" y="6348868"/>
                  <a:pt x="3354640" y="6388649"/>
                </a:cubicBezTo>
                <a:cubicBezTo>
                  <a:pt x="3332155" y="6352326"/>
                  <a:pt x="3317453" y="6327247"/>
                  <a:pt x="3301886" y="6303032"/>
                </a:cubicBezTo>
                <a:cubicBezTo>
                  <a:pt x="3230107" y="6335895"/>
                  <a:pt x="3159192" y="6368758"/>
                  <a:pt x="3089141" y="6401621"/>
                </a:cubicBezTo>
                <a:cubicBezTo>
                  <a:pt x="3000930" y="6442268"/>
                  <a:pt x="2912719" y="6483779"/>
                  <a:pt x="2825372" y="6525290"/>
                </a:cubicBezTo>
                <a:cubicBezTo>
                  <a:pt x="2791644" y="6541722"/>
                  <a:pt x="2760511" y="6560748"/>
                  <a:pt x="2713811" y="6586692"/>
                </a:cubicBezTo>
                <a:cubicBezTo>
                  <a:pt x="2700838" y="6576314"/>
                  <a:pt x="2672300" y="6552964"/>
                  <a:pt x="2640301" y="6527020"/>
                </a:cubicBezTo>
                <a:cubicBezTo>
                  <a:pt x="2611762" y="6559018"/>
                  <a:pt x="2587547" y="6586692"/>
                  <a:pt x="2570251" y="6606583"/>
                </a:cubicBezTo>
                <a:cubicBezTo>
                  <a:pt x="2523551" y="6602259"/>
                  <a:pt x="2478580" y="6597935"/>
                  <a:pt x="2434475" y="6593611"/>
                </a:cubicBezTo>
                <a:cubicBezTo>
                  <a:pt x="2440528" y="6609177"/>
                  <a:pt x="2445717" y="6625609"/>
                  <a:pt x="2456960" y="6655878"/>
                </a:cubicBezTo>
                <a:cubicBezTo>
                  <a:pt x="2430151" y="6641176"/>
                  <a:pt x="2407665" y="6629933"/>
                  <a:pt x="2386045" y="6616961"/>
                </a:cubicBezTo>
                <a:cubicBezTo>
                  <a:pt x="2359236" y="6599664"/>
                  <a:pt x="2329832" y="6564207"/>
                  <a:pt x="2323778" y="6633392"/>
                </a:cubicBezTo>
                <a:cubicBezTo>
                  <a:pt x="2323778" y="6636852"/>
                  <a:pt x="2274484" y="6642905"/>
                  <a:pt x="2251998" y="6635987"/>
                </a:cubicBezTo>
                <a:cubicBezTo>
                  <a:pt x="2212217" y="6623015"/>
                  <a:pt x="2176759" y="6591881"/>
                  <a:pt x="2136978" y="6584098"/>
                </a:cubicBezTo>
                <a:cubicBezTo>
                  <a:pt x="2111033" y="6578909"/>
                  <a:pt x="2079900" y="6603123"/>
                  <a:pt x="2050496" y="6614366"/>
                </a:cubicBezTo>
                <a:cubicBezTo>
                  <a:pt x="2069522" y="6637716"/>
                  <a:pt x="2088548" y="6661931"/>
                  <a:pt x="2112763" y="6692200"/>
                </a:cubicBezTo>
                <a:cubicBezTo>
                  <a:pt x="2092872" y="6699983"/>
                  <a:pt x="2074711" y="6706901"/>
                  <a:pt x="2056550" y="6714685"/>
                </a:cubicBezTo>
                <a:cubicBezTo>
                  <a:pt x="2056550" y="6719009"/>
                  <a:pt x="2056550" y="6723333"/>
                  <a:pt x="2056550" y="6727657"/>
                </a:cubicBezTo>
                <a:cubicBezTo>
                  <a:pt x="2165517" y="6710361"/>
                  <a:pt x="2273619" y="6693929"/>
                  <a:pt x="2392963" y="6675768"/>
                </a:cubicBezTo>
                <a:cubicBezTo>
                  <a:pt x="2375667" y="6704307"/>
                  <a:pt x="2366154" y="6719874"/>
                  <a:pt x="2356641" y="6736305"/>
                </a:cubicBezTo>
                <a:cubicBezTo>
                  <a:pt x="2434475" y="6693065"/>
                  <a:pt x="2499336" y="6686146"/>
                  <a:pt x="2548631" y="6774358"/>
                </a:cubicBezTo>
                <a:cubicBezTo>
                  <a:pt x="2557279" y="6752737"/>
                  <a:pt x="2564197" y="6731981"/>
                  <a:pt x="2571981" y="6712091"/>
                </a:cubicBezTo>
                <a:cubicBezTo>
                  <a:pt x="2578899" y="6711226"/>
                  <a:pt x="2585818" y="6710361"/>
                  <a:pt x="2593601" y="6709496"/>
                </a:cubicBezTo>
                <a:cubicBezTo>
                  <a:pt x="2598790" y="6734576"/>
                  <a:pt x="2603114" y="6760520"/>
                  <a:pt x="2609168" y="6789924"/>
                </a:cubicBezTo>
                <a:cubicBezTo>
                  <a:pt x="2706027" y="6789924"/>
                  <a:pt x="2811535" y="6789924"/>
                  <a:pt x="2929150" y="6789924"/>
                </a:cubicBezTo>
                <a:cubicBezTo>
                  <a:pt x="2911854" y="6808085"/>
                  <a:pt x="2901476" y="6828841"/>
                  <a:pt x="2888504" y="6830571"/>
                </a:cubicBezTo>
                <a:cubicBezTo>
                  <a:pt x="2785590" y="6844408"/>
                  <a:pt x="2681812" y="6855650"/>
                  <a:pt x="2578034" y="6864298"/>
                </a:cubicBezTo>
                <a:cubicBezTo>
                  <a:pt x="2570251" y="6865163"/>
                  <a:pt x="2561603" y="6840084"/>
                  <a:pt x="2550360" y="6829706"/>
                </a:cubicBezTo>
                <a:cubicBezTo>
                  <a:pt x="2537388" y="6818463"/>
                  <a:pt x="2512308" y="6801167"/>
                  <a:pt x="2507984" y="6804626"/>
                </a:cubicBezTo>
                <a:cubicBezTo>
                  <a:pt x="2429286" y="6869488"/>
                  <a:pt x="2358371" y="6844408"/>
                  <a:pt x="2288321" y="6789924"/>
                </a:cubicBezTo>
                <a:cubicBezTo>
                  <a:pt x="2283132" y="6786465"/>
                  <a:pt x="2272754" y="6782141"/>
                  <a:pt x="2270160" y="6784735"/>
                </a:cubicBezTo>
                <a:cubicBezTo>
                  <a:pt x="2143031" y="6881595"/>
                  <a:pt x="2028875" y="6789059"/>
                  <a:pt x="1909531" y="6757926"/>
                </a:cubicBezTo>
                <a:cubicBezTo>
                  <a:pt x="1915584" y="6719874"/>
                  <a:pt x="1920773" y="6682687"/>
                  <a:pt x="1926827" y="6644635"/>
                </a:cubicBezTo>
                <a:cubicBezTo>
                  <a:pt x="1829967" y="6798572"/>
                  <a:pt x="1746945" y="6641176"/>
                  <a:pt x="1648356" y="6648959"/>
                </a:cubicBezTo>
                <a:cubicBezTo>
                  <a:pt x="1669976" y="6595340"/>
                  <a:pt x="1687273" y="6554694"/>
                  <a:pt x="1703704" y="6513183"/>
                </a:cubicBezTo>
                <a:cubicBezTo>
                  <a:pt x="1648356" y="6500211"/>
                  <a:pt x="1628465" y="6519237"/>
                  <a:pt x="1609439" y="6605718"/>
                </a:cubicBezTo>
                <a:cubicBezTo>
                  <a:pt x="1509120" y="6578044"/>
                  <a:pt x="1428692" y="6528749"/>
                  <a:pt x="1350859" y="6452646"/>
                </a:cubicBezTo>
                <a:cubicBezTo>
                  <a:pt x="1258323" y="6362704"/>
                  <a:pt x="1124277" y="6315139"/>
                  <a:pt x="1024823" y="6230387"/>
                </a:cubicBezTo>
                <a:cubicBezTo>
                  <a:pt x="889911" y="6113637"/>
                  <a:pt x="769701" y="5983915"/>
                  <a:pt x="646897" y="5856786"/>
                </a:cubicBezTo>
                <a:cubicBezTo>
                  <a:pt x="547443" y="5753008"/>
                  <a:pt x="450584" y="5646636"/>
                  <a:pt x="357184" y="5536804"/>
                </a:cubicBezTo>
                <a:cubicBezTo>
                  <a:pt x="225731" y="5383731"/>
                  <a:pt x="141844" y="5208173"/>
                  <a:pt x="114170" y="5004941"/>
                </a:cubicBezTo>
                <a:cubicBezTo>
                  <a:pt x="109846" y="4973808"/>
                  <a:pt x="60551" y="4947864"/>
                  <a:pt x="24229" y="4912406"/>
                </a:cubicBezTo>
                <a:cubicBezTo>
                  <a:pt x="24229" y="4861382"/>
                  <a:pt x="24229" y="4790467"/>
                  <a:pt x="24229" y="4699661"/>
                </a:cubicBezTo>
                <a:cubicBezTo>
                  <a:pt x="38066" y="4751550"/>
                  <a:pt x="47579" y="4787007"/>
                  <a:pt x="57092" y="4822465"/>
                </a:cubicBezTo>
                <a:cubicBezTo>
                  <a:pt x="62281" y="4820736"/>
                  <a:pt x="66605" y="4819871"/>
                  <a:pt x="71794" y="4818141"/>
                </a:cubicBezTo>
                <a:cubicBezTo>
                  <a:pt x="81307" y="4755010"/>
                  <a:pt x="90820" y="4691013"/>
                  <a:pt x="101198" y="4621828"/>
                </a:cubicBezTo>
                <a:cubicBezTo>
                  <a:pt x="105522" y="4621828"/>
                  <a:pt x="91685" y="4621828"/>
                  <a:pt x="83037" y="4621828"/>
                </a:cubicBezTo>
                <a:cubicBezTo>
                  <a:pt x="36336" y="4494699"/>
                  <a:pt x="103792" y="4399569"/>
                  <a:pt x="193733" y="4309629"/>
                </a:cubicBezTo>
                <a:cubicBezTo>
                  <a:pt x="181626" y="4306169"/>
                  <a:pt x="170383" y="4302710"/>
                  <a:pt x="158276" y="4299251"/>
                </a:cubicBezTo>
                <a:cubicBezTo>
                  <a:pt x="145303" y="4314817"/>
                  <a:pt x="133196" y="4331249"/>
                  <a:pt x="120224" y="4346816"/>
                </a:cubicBezTo>
                <a:cubicBezTo>
                  <a:pt x="108981" y="4287143"/>
                  <a:pt x="34607" y="4230065"/>
                  <a:pt x="119359" y="4173852"/>
                </a:cubicBezTo>
                <a:cubicBezTo>
                  <a:pt x="128007" y="4167798"/>
                  <a:pt x="121953" y="4134071"/>
                  <a:pt x="117629" y="4115045"/>
                </a:cubicBezTo>
                <a:cubicBezTo>
                  <a:pt x="89090" y="3988781"/>
                  <a:pt x="57092" y="3863383"/>
                  <a:pt x="31148" y="3736255"/>
                </a:cubicBezTo>
                <a:cubicBezTo>
                  <a:pt x="15581" y="3658421"/>
                  <a:pt x="5203" y="3579723"/>
                  <a:pt x="14" y="3500159"/>
                </a:cubicBezTo>
                <a:cubicBezTo>
                  <a:pt x="-851" y="3487187"/>
                  <a:pt x="38066" y="3469026"/>
                  <a:pt x="60551" y="3459513"/>
                </a:cubicBezTo>
                <a:cubicBezTo>
                  <a:pt x="73524" y="3454324"/>
                  <a:pt x="93414" y="3466432"/>
                  <a:pt x="108116" y="3462972"/>
                </a:cubicBezTo>
                <a:cubicBezTo>
                  <a:pt x="228326" y="3436163"/>
                  <a:pt x="228326" y="3435298"/>
                  <a:pt x="300971" y="3534752"/>
                </a:cubicBezTo>
                <a:cubicBezTo>
                  <a:pt x="317402" y="3469026"/>
                  <a:pt x="332969" y="3411083"/>
                  <a:pt x="353724" y="3328926"/>
                </a:cubicBezTo>
                <a:cubicBezTo>
                  <a:pt x="321726" y="3344492"/>
                  <a:pt x="302700" y="3351411"/>
                  <a:pt x="287134" y="3362654"/>
                </a:cubicBezTo>
                <a:cubicBezTo>
                  <a:pt x="267243" y="3376491"/>
                  <a:pt x="241298" y="3410219"/>
                  <a:pt x="234380" y="3405894"/>
                </a:cubicBezTo>
                <a:cubicBezTo>
                  <a:pt x="207570" y="3391193"/>
                  <a:pt x="180761" y="3367843"/>
                  <a:pt x="166059" y="3341898"/>
                </a:cubicBezTo>
                <a:cubicBezTo>
                  <a:pt x="147898" y="3309900"/>
                  <a:pt x="140115" y="3270983"/>
                  <a:pt x="127142" y="3233796"/>
                </a:cubicBezTo>
                <a:cubicBezTo>
                  <a:pt x="148763" y="3241579"/>
                  <a:pt x="179896" y="3252822"/>
                  <a:pt x="211894" y="3264065"/>
                </a:cubicBezTo>
                <a:cubicBezTo>
                  <a:pt x="239569" y="3177583"/>
                  <a:pt x="287998" y="3182772"/>
                  <a:pt x="435017" y="3296063"/>
                </a:cubicBezTo>
                <a:cubicBezTo>
                  <a:pt x="435017" y="3213040"/>
                  <a:pt x="435017" y="3136072"/>
                  <a:pt x="435017" y="3056508"/>
                </a:cubicBezTo>
                <a:cubicBezTo>
                  <a:pt x="469610" y="3058238"/>
                  <a:pt x="501608" y="3060832"/>
                  <a:pt x="538795" y="3062562"/>
                </a:cubicBezTo>
                <a:cubicBezTo>
                  <a:pt x="412532" y="3173259"/>
                  <a:pt x="524093" y="3304711"/>
                  <a:pt x="487771" y="3426650"/>
                </a:cubicBezTo>
                <a:cubicBezTo>
                  <a:pt x="508527" y="3428380"/>
                  <a:pt x="520634" y="3429245"/>
                  <a:pt x="532742" y="3430110"/>
                </a:cubicBezTo>
                <a:cubicBezTo>
                  <a:pt x="504203" y="3332385"/>
                  <a:pt x="651222" y="3320278"/>
                  <a:pt x="632196" y="3207851"/>
                </a:cubicBezTo>
                <a:cubicBezTo>
                  <a:pt x="621818" y="3147314"/>
                  <a:pt x="695327" y="3072075"/>
                  <a:pt x="747216" y="3001160"/>
                </a:cubicBezTo>
                <a:cubicBezTo>
                  <a:pt x="747216" y="3091966"/>
                  <a:pt x="743757" y="3182772"/>
                  <a:pt x="748081" y="3273578"/>
                </a:cubicBezTo>
                <a:cubicBezTo>
                  <a:pt x="753270" y="3375626"/>
                  <a:pt x="769701" y="3476810"/>
                  <a:pt x="773161" y="3577993"/>
                </a:cubicBezTo>
                <a:cubicBezTo>
                  <a:pt x="774890" y="3620369"/>
                  <a:pt x="756729" y="3662745"/>
                  <a:pt x="748081" y="3705121"/>
                </a:cubicBezTo>
                <a:cubicBezTo>
                  <a:pt x="737703" y="3707716"/>
                  <a:pt x="726461" y="3710310"/>
                  <a:pt x="716083" y="3712905"/>
                </a:cubicBezTo>
                <a:cubicBezTo>
                  <a:pt x="748081" y="3729336"/>
                  <a:pt x="779215" y="3746632"/>
                  <a:pt x="825050" y="3769983"/>
                </a:cubicBezTo>
                <a:cubicBezTo>
                  <a:pt x="796511" y="3783820"/>
                  <a:pt x="776620" y="3793333"/>
                  <a:pt x="740298" y="3811494"/>
                </a:cubicBezTo>
                <a:cubicBezTo>
                  <a:pt x="882128" y="3821007"/>
                  <a:pt x="839752" y="3947270"/>
                  <a:pt x="892506" y="4019915"/>
                </a:cubicBezTo>
                <a:cubicBezTo>
                  <a:pt x="910667" y="3996565"/>
                  <a:pt x="924504" y="3978404"/>
                  <a:pt x="941800" y="3955053"/>
                </a:cubicBezTo>
                <a:cubicBezTo>
                  <a:pt x="960826" y="4019050"/>
                  <a:pt x="960826" y="4019050"/>
                  <a:pt x="840617" y="4110720"/>
                </a:cubicBezTo>
                <a:cubicBezTo>
                  <a:pt x="873480" y="4112450"/>
                  <a:pt x="913261" y="4104667"/>
                  <a:pt x="937476" y="4119369"/>
                </a:cubicBezTo>
                <a:cubicBezTo>
                  <a:pt x="963421" y="4135800"/>
                  <a:pt x="986771" y="4172987"/>
                  <a:pt x="991095" y="4204121"/>
                </a:cubicBezTo>
                <a:cubicBezTo>
                  <a:pt x="1004067" y="4290603"/>
                  <a:pt x="1100062" y="4391786"/>
                  <a:pt x="1182219" y="4397840"/>
                </a:cubicBezTo>
                <a:cubicBezTo>
                  <a:pt x="1155410" y="4369301"/>
                  <a:pt x="1113899" y="4343356"/>
                  <a:pt x="1098332" y="4305304"/>
                </a:cubicBezTo>
                <a:cubicBezTo>
                  <a:pt x="1056821" y="4203256"/>
                  <a:pt x="1020498" y="4097748"/>
                  <a:pt x="995419" y="3991376"/>
                </a:cubicBezTo>
                <a:cubicBezTo>
                  <a:pt x="988500" y="3961972"/>
                  <a:pt x="1025687" y="3921326"/>
                  <a:pt x="1058550" y="3853870"/>
                </a:cubicBezTo>
                <a:cubicBezTo>
                  <a:pt x="1100927" y="3968890"/>
                  <a:pt x="1133790" y="4059696"/>
                  <a:pt x="1166653" y="4149637"/>
                </a:cubicBezTo>
                <a:cubicBezTo>
                  <a:pt x="1262647" y="4160880"/>
                  <a:pt x="1361237" y="4160880"/>
                  <a:pt x="1391505" y="4291467"/>
                </a:cubicBezTo>
                <a:cubicBezTo>
                  <a:pt x="1354318" y="4294062"/>
                  <a:pt x="1327509" y="4295791"/>
                  <a:pt x="1269566" y="4299251"/>
                </a:cubicBezTo>
                <a:cubicBezTo>
                  <a:pt x="1336157" y="4396110"/>
                  <a:pt x="1389775" y="4479133"/>
                  <a:pt x="1448583" y="4558696"/>
                </a:cubicBezTo>
                <a:cubicBezTo>
                  <a:pt x="1493553" y="4620963"/>
                  <a:pt x="1539389" y="4683229"/>
                  <a:pt x="1593007" y="4736848"/>
                </a:cubicBezTo>
                <a:cubicBezTo>
                  <a:pt x="1643167" y="4787007"/>
                  <a:pt x="1705434" y="4825924"/>
                  <a:pt x="1761647" y="4870895"/>
                </a:cubicBezTo>
                <a:cubicBezTo>
                  <a:pt x="1771160" y="4878678"/>
                  <a:pt x="1785862" y="4894245"/>
                  <a:pt x="1783267" y="4902893"/>
                </a:cubicBezTo>
                <a:cubicBezTo>
                  <a:pt x="1759917" y="5000617"/>
                  <a:pt x="1854182" y="4978132"/>
                  <a:pt x="1880127" y="5024832"/>
                </a:cubicBezTo>
                <a:cubicBezTo>
                  <a:pt x="1887045" y="5020508"/>
                  <a:pt x="1893964" y="5016184"/>
                  <a:pt x="1900882" y="5011860"/>
                </a:cubicBezTo>
                <a:cubicBezTo>
                  <a:pt x="1898288" y="4986780"/>
                  <a:pt x="1895693" y="4961701"/>
                  <a:pt x="1892234" y="4936621"/>
                </a:cubicBezTo>
                <a:cubicBezTo>
                  <a:pt x="1898288" y="4934891"/>
                  <a:pt x="1904342" y="4933162"/>
                  <a:pt x="1910395" y="4931432"/>
                </a:cubicBezTo>
                <a:cubicBezTo>
                  <a:pt x="1921638" y="4953918"/>
                  <a:pt x="1934610" y="4974673"/>
                  <a:pt x="1943258" y="4998023"/>
                </a:cubicBezTo>
                <a:cubicBezTo>
                  <a:pt x="1974392" y="5087964"/>
                  <a:pt x="2030605" y="5147636"/>
                  <a:pt x="2128329" y="5163203"/>
                </a:cubicBezTo>
                <a:cubicBezTo>
                  <a:pt x="2153409" y="5167527"/>
                  <a:pt x="2179354" y="5182229"/>
                  <a:pt x="2200109" y="5198661"/>
                </a:cubicBezTo>
                <a:cubicBezTo>
                  <a:pt x="2324643" y="5301574"/>
                  <a:pt x="2417178" y="5309357"/>
                  <a:pt x="2563333" y="5234983"/>
                </a:cubicBezTo>
                <a:cubicBezTo>
                  <a:pt x="2610897" y="5210768"/>
                  <a:pt x="2663651" y="5189147"/>
                  <a:pt x="2715540" y="5185688"/>
                </a:cubicBezTo>
                <a:cubicBezTo>
                  <a:pt x="2840074" y="5176175"/>
                  <a:pt x="2935204" y="5120827"/>
                  <a:pt x="3021686" y="5035210"/>
                </a:cubicBezTo>
                <a:cubicBezTo>
                  <a:pt x="3052819" y="5004077"/>
                  <a:pt x="3099519" y="4989375"/>
                  <a:pt x="3134112" y="4970349"/>
                </a:cubicBezTo>
                <a:cubicBezTo>
                  <a:pt x="3117680" y="4891651"/>
                  <a:pt x="3100384" y="4809493"/>
                  <a:pt x="3079628" y="4715228"/>
                </a:cubicBezTo>
                <a:cubicBezTo>
                  <a:pt x="3183406" y="4724741"/>
                  <a:pt x="3215405" y="4711769"/>
                  <a:pt x="3163516" y="4612315"/>
                </a:cubicBezTo>
                <a:cubicBezTo>
                  <a:pt x="3122869" y="4533616"/>
                  <a:pt x="3133247" y="4429838"/>
                  <a:pt x="3108167" y="4340762"/>
                </a:cubicBezTo>
                <a:cubicBezTo>
                  <a:pt x="3085682" y="4260334"/>
                  <a:pt x="3045900" y="4189419"/>
                  <a:pt x="2962878" y="4144448"/>
                </a:cubicBezTo>
                <a:cubicBezTo>
                  <a:pt x="2936933" y="4130611"/>
                  <a:pt x="2930880" y="4069209"/>
                  <a:pt x="2925691" y="4027698"/>
                </a:cubicBezTo>
                <a:cubicBezTo>
                  <a:pt x="2912719" y="3923920"/>
                  <a:pt x="2914448" y="3817547"/>
                  <a:pt x="2891963" y="3716364"/>
                </a:cubicBezTo>
                <a:cubicBezTo>
                  <a:pt x="2883315" y="3677447"/>
                  <a:pt x="2804616" y="3656691"/>
                  <a:pt x="2791644" y="3616910"/>
                </a:cubicBezTo>
                <a:cubicBezTo>
                  <a:pt x="2758781" y="3514861"/>
                  <a:pt x="2747538" y="3405894"/>
                  <a:pt x="2724189" y="3300387"/>
                </a:cubicBezTo>
                <a:cubicBezTo>
                  <a:pt x="2699974" y="3193149"/>
                  <a:pt x="2696514" y="3085912"/>
                  <a:pt x="2625599" y="2984729"/>
                </a:cubicBezTo>
                <a:cubicBezTo>
                  <a:pt x="2573710" y="2910354"/>
                  <a:pt x="2578034" y="2797063"/>
                  <a:pt x="2556414" y="2701068"/>
                </a:cubicBezTo>
                <a:cubicBezTo>
                  <a:pt x="2538253" y="2622370"/>
                  <a:pt x="2519227" y="2544537"/>
                  <a:pt x="2500201" y="2466703"/>
                </a:cubicBezTo>
                <a:cubicBezTo>
                  <a:pt x="2498471" y="2460649"/>
                  <a:pt x="2493282" y="2454596"/>
                  <a:pt x="2492417" y="2448542"/>
                </a:cubicBezTo>
                <a:cubicBezTo>
                  <a:pt x="2450906" y="2273849"/>
                  <a:pt x="2410260" y="2100021"/>
                  <a:pt x="2368749" y="1925327"/>
                </a:cubicBezTo>
                <a:cubicBezTo>
                  <a:pt x="2366154" y="1912355"/>
                  <a:pt x="2367884" y="1898518"/>
                  <a:pt x="2363560" y="1885546"/>
                </a:cubicBezTo>
                <a:cubicBezTo>
                  <a:pt x="2315995" y="1747175"/>
                  <a:pt x="2260647" y="1610534"/>
                  <a:pt x="2221730" y="1469569"/>
                </a:cubicBezTo>
                <a:cubicBezTo>
                  <a:pt x="2206163" y="1412491"/>
                  <a:pt x="2215676" y="1345900"/>
                  <a:pt x="2226054" y="1285363"/>
                </a:cubicBezTo>
                <a:cubicBezTo>
                  <a:pt x="2237296" y="1215313"/>
                  <a:pt x="2213082" y="1121912"/>
                  <a:pt x="2322049" y="1101157"/>
                </a:cubicBezTo>
                <a:cubicBezTo>
                  <a:pt x="2389504" y="929058"/>
                  <a:pt x="2517497" y="801930"/>
                  <a:pt x="2644625" y="675667"/>
                </a:cubicBezTo>
                <a:cubicBezTo>
                  <a:pt x="2689596" y="631561"/>
                  <a:pt x="2738025" y="586591"/>
                  <a:pt x="2793374" y="557187"/>
                </a:cubicBezTo>
                <a:cubicBezTo>
                  <a:pt x="2975850" y="460327"/>
                  <a:pt x="3160921" y="367792"/>
                  <a:pt x="3346857" y="278716"/>
                </a:cubicBezTo>
                <a:cubicBezTo>
                  <a:pt x="3622734" y="148993"/>
                  <a:pt x="3915907" y="79808"/>
                  <a:pt x="4216863" y="41756"/>
                </a:cubicBezTo>
                <a:cubicBezTo>
                  <a:pt x="4379449" y="21000"/>
                  <a:pt x="4544629" y="-6674"/>
                  <a:pt x="4706350" y="4569"/>
                </a:cubicBezTo>
                <a:cubicBezTo>
                  <a:pt x="4830883" y="12352"/>
                  <a:pt x="4973578" y="-39537"/>
                  <a:pt x="5084275" y="81537"/>
                </a:cubicBezTo>
                <a:cubicBezTo>
                  <a:pt x="5111949" y="111806"/>
                  <a:pt x="5191512" y="94510"/>
                  <a:pt x="5246861" y="97104"/>
                </a:cubicBezTo>
                <a:cubicBezTo>
                  <a:pt x="5331613" y="101428"/>
                  <a:pt x="5418094" y="112671"/>
                  <a:pt x="5501982" y="105752"/>
                </a:cubicBezTo>
                <a:cubicBezTo>
                  <a:pt x="5749319" y="84997"/>
                  <a:pt x="5871258" y="307255"/>
                  <a:pt x="6064977" y="391142"/>
                </a:cubicBezTo>
                <a:cubicBezTo>
                  <a:pt x="6218915" y="458598"/>
                  <a:pt x="6365934" y="556322"/>
                  <a:pt x="6493927" y="667018"/>
                </a:cubicBezTo>
                <a:cubicBezTo>
                  <a:pt x="6650459" y="801930"/>
                  <a:pt x="6787100" y="960192"/>
                  <a:pt x="6924606" y="1114994"/>
                </a:cubicBezTo>
                <a:cubicBezTo>
                  <a:pt x="7019736" y="1221366"/>
                  <a:pt x="7104488" y="1337252"/>
                  <a:pt x="7188375" y="1452273"/>
                </a:cubicBezTo>
                <a:cubicBezTo>
                  <a:pt x="7351825" y="1677125"/>
                  <a:pt x="7516141" y="1902842"/>
                  <a:pt x="7671808" y="2132884"/>
                </a:cubicBezTo>
                <a:cubicBezTo>
                  <a:pt x="7844771" y="2388005"/>
                  <a:pt x="7939901" y="2675124"/>
                  <a:pt x="8001303" y="2975216"/>
                </a:cubicBezTo>
                <a:cubicBezTo>
                  <a:pt x="8022059" y="3075534"/>
                  <a:pt x="8049733" y="3174988"/>
                  <a:pt x="8067894" y="3276172"/>
                </a:cubicBezTo>
                <a:cubicBezTo>
                  <a:pt x="8081731" y="3350546"/>
                  <a:pt x="8090379" y="3427515"/>
                  <a:pt x="8090379" y="3502754"/>
                </a:cubicBezTo>
                <a:cubicBezTo>
                  <a:pt x="8090379" y="3757010"/>
                  <a:pt x="8086055" y="4010402"/>
                  <a:pt x="8082596" y="4264658"/>
                </a:cubicBezTo>
                <a:cubicBezTo>
                  <a:pt x="8080866" y="4426379"/>
                  <a:pt x="8079137" y="4587235"/>
                  <a:pt x="8074813" y="4748956"/>
                </a:cubicBezTo>
                <a:cubicBezTo>
                  <a:pt x="8067894" y="5002347"/>
                  <a:pt x="8037625" y="5254874"/>
                  <a:pt x="7937307" y="5488374"/>
                </a:cubicBezTo>
                <a:cubicBezTo>
                  <a:pt x="7884553" y="5612043"/>
                  <a:pt x="7794612" y="5721875"/>
                  <a:pt x="7711590" y="5830842"/>
                </a:cubicBezTo>
                <a:cubicBezTo>
                  <a:pt x="7637215" y="5929431"/>
                  <a:pt x="7537761" y="6000346"/>
                  <a:pt x="7478089" y="6120556"/>
                </a:cubicBezTo>
                <a:cubicBezTo>
                  <a:pt x="7410633" y="6255467"/>
                  <a:pt x="7282640" y="6359245"/>
                  <a:pt x="7182321" y="6478590"/>
                </a:cubicBezTo>
                <a:cubicBezTo>
                  <a:pt x="7164160" y="6500211"/>
                  <a:pt x="7160701" y="6534803"/>
                  <a:pt x="7140810" y="6553829"/>
                </a:cubicBezTo>
                <a:cubicBezTo>
                  <a:pt x="7113136" y="6579774"/>
                  <a:pt x="7072489" y="6616096"/>
                  <a:pt x="7043951" y="6610907"/>
                </a:cubicBezTo>
                <a:cubicBezTo>
                  <a:pt x="6973036" y="6598799"/>
                  <a:pt x="6902120" y="6571126"/>
                  <a:pt x="6836395" y="6540857"/>
                </a:cubicBezTo>
                <a:cubicBezTo>
                  <a:pt x="6762020" y="6505399"/>
                  <a:pt x="6692835" y="6458699"/>
                  <a:pt x="6620190" y="6419783"/>
                </a:cubicBezTo>
                <a:cubicBezTo>
                  <a:pt x="6589922" y="6403351"/>
                  <a:pt x="6555329" y="6384325"/>
                  <a:pt x="6523331" y="6386055"/>
                </a:cubicBezTo>
                <a:cubicBezTo>
                  <a:pt x="6423877" y="6391243"/>
                  <a:pt x="6325287" y="6406810"/>
                  <a:pt x="6225833" y="6415459"/>
                </a:cubicBezTo>
                <a:cubicBezTo>
                  <a:pt x="6204213" y="6417188"/>
                  <a:pt x="6175674" y="6414593"/>
                  <a:pt x="6160972" y="6401621"/>
                </a:cubicBezTo>
                <a:cubicBezTo>
                  <a:pt x="6032979" y="6294384"/>
                  <a:pt x="5898068" y="6194065"/>
                  <a:pt x="5783912" y="6073856"/>
                </a:cubicBezTo>
                <a:cubicBezTo>
                  <a:pt x="5494198" y="5769440"/>
                  <a:pt x="5471713" y="5434756"/>
                  <a:pt x="5641217" y="5074992"/>
                </a:cubicBezTo>
                <a:cubicBezTo>
                  <a:pt x="5704349" y="4941810"/>
                  <a:pt x="5797749" y="4824195"/>
                  <a:pt x="5860881" y="4691013"/>
                </a:cubicBezTo>
                <a:cubicBezTo>
                  <a:pt x="5923147" y="4558696"/>
                  <a:pt x="5981955" y="4419460"/>
                  <a:pt x="6009629" y="4277630"/>
                </a:cubicBezTo>
                <a:cubicBezTo>
                  <a:pt x="6071896" y="3954188"/>
                  <a:pt x="6128109" y="3627288"/>
                  <a:pt x="6106489" y="3296927"/>
                </a:cubicBezTo>
                <a:cubicBezTo>
                  <a:pt x="6098706" y="3174988"/>
                  <a:pt x="6022601" y="3055644"/>
                  <a:pt x="6027790" y="2936299"/>
                </a:cubicBezTo>
                <a:cubicBezTo>
                  <a:pt x="6034709" y="2763335"/>
                  <a:pt x="5956011" y="2623235"/>
                  <a:pt x="5895473" y="2478811"/>
                </a:cubicBezTo>
                <a:cubicBezTo>
                  <a:pt x="5847043" y="2361195"/>
                  <a:pt x="5760562" y="2257417"/>
                  <a:pt x="5679269" y="2156234"/>
                </a:cubicBezTo>
                <a:cubicBezTo>
                  <a:pt x="5605760" y="2065428"/>
                  <a:pt x="5499387" y="1997107"/>
                  <a:pt x="5440579" y="1899383"/>
                </a:cubicBezTo>
                <a:cubicBezTo>
                  <a:pt x="5353233" y="1753229"/>
                  <a:pt x="5207079" y="1703069"/>
                  <a:pt x="5075626" y="1626966"/>
                </a:cubicBezTo>
                <a:cubicBezTo>
                  <a:pt x="4996928" y="1581130"/>
                  <a:pt x="4913041" y="1537025"/>
                  <a:pt x="4825695" y="1517134"/>
                </a:cubicBezTo>
                <a:cubicBezTo>
                  <a:pt x="4771211" y="1505026"/>
                  <a:pt x="4705485" y="1539619"/>
                  <a:pt x="4636299" y="1555186"/>
                </a:cubicBezTo>
                <a:cubicBezTo>
                  <a:pt x="4630246" y="1574212"/>
                  <a:pt x="4621597" y="1601021"/>
                  <a:pt x="4610355" y="1636479"/>
                </a:cubicBezTo>
                <a:cubicBezTo>
                  <a:pt x="4585275" y="1594967"/>
                  <a:pt x="4565384" y="1562104"/>
                  <a:pt x="4528197" y="1499837"/>
                </a:cubicBezTo>
                <a:cubicBezTo>
                  <a:pt x="4433067" y="1652045"/>
                  <a:pt x="4351775" y="1780903"/>
                  <a:pt x="4257510" y="1932246"/>
                </a:cubicBezTo>
                <a:cubicBezTo>
                  <a:pt x="4245402" y="1873438"/>
                  <a:pt x="4235889" y="1824144"/>
                  <a:pt x="4227241" y="1784362"/>
                </a:cubicBezTo>
                <a:cubicBezTo>
                  <a:pt x="4152002" y="1846629"/>
                  <a:pt x="4143353" y="1910626"/>
                  <a:pt x="4209080" y="2029970"/>
                </a:cubicBezTo>
                <a:cubicBezTo>
                  <a:pt x="4224647" y="2011809"/>
                  <a:pt x="4239348" y="1995378"/>
                  <a:pt x="4256645" y="1975487"/>
                </a:cubicBezTo>
                <a:cubicBezTo>
                  <a:pt x="4260969" y="1985865"/>
                  <a:pt x="4269617" y="1994513"/>
                  <a:pt x="4267887" y="2001431"/>
                </a:cubicBezTo>
                <a:cubicBezTo>
                  <a:pt x="4208215" y="2259147"/>
                  <a:pt x="4232430" y="2515998"/>
                  <a:pt x="4336208" y="2751228"/>
                </a:cubicBezTo>
                <a:cubicBezTo>
                  <a:pt x="4386367" y="2864519"/>
                  <a:pt x="4378584" y="3008943"/>
                  <a:pt x="4492740" y="3097155"/>
                </a:cubicBezTo>
                <a:cubicBezTo>
                  <a:pt x="4505712" y="3106668"/>
                  <a:pt x="4476308" y="3169799"/>
                  <a:pt x="4465930" y="3213905"/>
                </a:cubicBezTo>
                <a:cubicBezTo>
                  <a:pt x="4625057" y="3213040"/>
                  <a:pt x="4509171" y="3383409"/>
                  <a:pt x="4591329" y="3418867"/>
                </a:cubicBezTo>
                <a:cubicBezTo>
                  <a:pt x="4568844" y="3464702"/>
                  <a:pt x="4550683" y="3501024"/>
                  <a:pt x="4533386" y="3537347"/>
                </a:cubicBezTo>
                <a:cubicBezTo>
                  <a:pt x="4538575" y="3539941"/>
                  <a:pt x="4544629" y="3542536"/>
                  <a:pt x="4549818" y="3545130"/>
                </a:cubicBezTo>
                <a:cubicBezTo>
                  <a:pt x="4561925" y="3529563"/>
                  <a:pt x="4574032" y="3513997"/>
                  <a:pt x="4586140" y="3497565"/>
                </a:cubicBezTo>
                <a:cubicBezTo>
                  <a:pt x="4601707" y="3513132"/>
                  <a:pt x="4624192" y="3526104"/>
                  <a:pt x="4631111" y="3544265"/>
                </a:cubicBezTo>
                <a:cubicBezTo>
                  <a:pt x="4646677" y="3586641"/>
                  <a:pt x="4654461" y="3632477"/>
                  <a:pt x="4663974" y="3676582"/>
                </a:cubicBezTo>
                <a:cubicBezTo>
                  <a:pt x="4686459" y="3782090"/>
                  <a:pt x="4708079" y="3888463"/>
                  <a:pt x="4732294" y="4003483"/>
                </a:cubicBezTo>
                <a:cubicBezTo>
                  <a:pt x="4636299" y="3990511"/>
                  <a:pt x="4578356" y="3957648"/>
                  <a:pt x="4571438" y="3864248"/>
                </a:cubicBezTo>
                <a:cubicBezTo>
                  <a:pt x="4567114" y="3949864"/>
                  <a:pt x="4563655" y="4035482"/>
                  <a:pt x="4559331" y="4121098"/>
                </a:cubicBezTo>
                <a:cubicBezTo>
                  <a:pt x="4606031" y="4126287"/>
                  <a:pt x="4634570" y="4129747"/>
                  <a:pt x="4663109" y="4132341"/>
                </a:cubicBezTo>
                <a:cubicBezTo>
                  <a:pt x="4650137" y="4162609"/>
                  <a:pt x="4630246" y="4192013"/>
                  <a:pt x="4625057" y="4224012"/>
                </a:cubicBezTo>
                <a:cubicBezTo>
                  <a:pt x="4619868" y="4257739"/>
                  <a:pt x="4624192" y="4294062"/>
                  <a:pt x="4631975" y="4326925"/>
                </a:cubicBezTo>
                <a:cubicBezTo>
                  <a:pt x="4638894" y="4356329"/>
                  <a:pt x="4656190" y="4382273"/>
                  <a:pt x="4669162" y="4409947"/>
                </a:cubicBezTo>
                <a:cubicBezTo>
                  <a:pt x="4661379" y="4413407"/>
                  <a:pt x="4653596" y="4416866"/>
                  <a:pt x="4644948" y="4421190"/>
                </a:cubicBezTo>
                <a:cubicBezTo>
                  <a:pt x="4632840" y="4396110"/>
                  <a:pt x="4620733" y="4370166"/>
                  <a:pt x="4611220" y="4352005"/>
                </a:cubicBezTo>
                <a:cubicBezTo>
                  <a:pt x="4593924" y="4438486"/>
                  <a:pt x="4570573" y="4524968"/>
                  <a:pt x="4561060" y="4613179"/>
                </a:cubicBezTo>
                <a:cubicBezTo>
                  <a:pt x="4554142" y="4673717"/>
                  <a:pt x="4563655" y="4735984"/>
                  <a:pt x="4572303" y="4797385"/>
                </a:cubicBezTo>
                <a:cubicBezTo>
                  <a:pt x="4574898" y="4812952"/>
                  <a:pt x="4599112" y="4825924"/>
                  <a:pt x="4622462" y="4849274"/>
                </a:cubicBezTo>
                <a:cubicBezTo>
                  <a:pt x="4640623" y="4780954"/>
                  <a:pt x="4657920" y="4714363"/>
                  <a:pt x="4676081" y="4646907"/>
                </a:cubicBezTo>
                <a:cubicBezTo>
                  <a:pt x="4683000" y="4648637"/>
                  <a:pt x="4690783" y="4649502"/>
                  <a:pt x="4697702" y="4651232"/>
                </a:cubicBezTo>
                <a:cubicBezTo>
                  <a:pt x="4686459" y="4620098"/>
                  <a:pt x="4675216" y="4588965"/>
                  <a:pt x="4657055" y="4537940"/>
                </a:cubicBezTo>
                <a:cubicBezTo>
                  <a:pt x="4707214" y="4552642"/>
                  <a:pt x="4737483" y="4561290"/>
                  <a:pt x="4785913" y="4575992"/>
                </a:cubicBezTo>
                <a:cubicBezTo>
                  <a:pt x="4689053" y="4660744"/>
                  <a:pt x="4764292" y="4801709"/>
                  <a:pt x="4679540" y="4883002"/>
                </a:cubicBezTo>
                <a:cubicBezTo>
                  <a:pt x="4668298" y="4879543"/>
                  <a:pt x="4657920" y="4876949"/>
                  <a:pt x="4646677" y="4873489"/>
                </a:cubicBezTo>
                <a:cubicBezTo>
                  <a:pt x="4656190" y="4921919"/>
                  <a:pt x="4664838" y="4969484"/>
                  <a:pt x="4674351" y="5018779"/>
                </a:cubicBezTo>
                <a:cubicBezTo>
                  <a:pt x="4650137" y="5035210"/>
                  <a:pt x="4623327" y="5054236"/>
                  <a:pt x="4593058" y="5074992"/>
                </a:cubicBezTo>
                <a:cubicBezTo>
                  <a:pt x="4583546" y="5056830"/>
                  <a:pt x="4575762" y="5040399"/>
                  <a:pt x="4572303" y="5034345"/>
                </a:cubicBezTo>
                <a:cubicBezTo>
                  <a:pt x="4535116" y="5049047"/>
                  <a:pt x="4499658" y="5063749"/>
                  <a:pt x="4448634" y="5084505"/>
                </a:cubicBezTo>
                <a:cubicBezTo>
                  <a:pt x="4440851" y="5103531"/>
                  <a:pt x="4424419" y="5143312"/>
                  <a:pt x="4401934" y="5196931"/>
                </a:cubicBezTo>
                <a:cubicBezTo>
                  <a:pt x="4461606" y="5199525"/>
                  <a:pt x="4514360" y="5202985"/>
                  <a:pt x="4567114" y="5205579"/>
                </a:cubicBezTo>
                <a:cubicBezTo>
                  <a:pt x="4501388" y="5289467"/>
                  <a:pt x="4501388" y="5289467"/>
                  <a:pt x="4406258" y="5240172"/>
                </a:cubicBezTo>
                <a:cubicBezTo>
                  <a:pt x="4369071" y="5270440"/>
                  <a:pt x="4337937" y="5296385"/>
                  <a:pt x="4305939" y="5322329"/>
                </a:cubicBezTo>
                <a:cubicBezTo>
                  <a:pt x="4303345" y="5324059"/>
                  <a:pt x="4296426" y="5323194"/>
                  <a:pt x="4296426" y="5324059"/>
                </a:cubicBezTo>
                <a:cubicBezTo>
                  <a:pt x="4286913" y="5446863"/>
                  <a:pt x="4149407" y="5516049"/>
                  <a:pt x="4160650" y="5649230"/>
                </a:cubicBezTo>
                <a:cubicBezTo>
                  <a:pt x="4163244" y="5681229"/>
                  <a:pt x="4144218" y="5715821"/>
                  <a:pt x="4134705" y="5748684"/>
                </a:cubicBezTo>
                <a:lnTo>
                  <a:pt x="4140759" y="5743496"/>
                </a:lnTo>
                <a:close/>
                <a:moveTo>
                  <a:pt x="3352046" y="4612315"/>
                </a:moveTo>
                <a:cubicBezTo>
                  <a:pt x="3306210" y="4623557"/>
                  <a:pt x="3274212" y="4631340"/>
                  <a:pt x="3248268" y="4637394"/>
                </a:cubicBezTo>
                <a:cubicBezTo>
                  <a:pt x="3227512" y="4713498"/>
                  <a:pt x="3208486" y="4785278"/>
                  <a:pt x="3188595" y="4857058"/>
                </a:cubicBezTo>
                <a:cubicBezTo>
                  <a:pt x="3210216" y="4863976"/>
                  <a:pt x="3227512" y="4869165"/>
                  <a:pt x="3253457" y="4876949"/>
                </a:cubicBezTo>
                <a:cubicBezTo>
                  <a:pt x="3222323" y="4895975"/>
                  <a:pt x="3201568" y="4908082"/>
                  <a:pt x="3164380" y="4930567"/>
                </a:cubicBezTo>
                <a:cubicBezTo>
                  <a:pt x="3205892" y="4930567"/>
                  <a:pt x="3224918" y="4930567"/>
                  <a:pt x="3225783" y="4930567"/>
                </a:cubicBezTo>
                <a:cubicBezTo>
                  <a:pt x="3225783" y="4972079"/>
                  <a:pt x="3225783" y="5010131"/>
                  <a:pt x="3225783" y="5057696"/>
                </a:cubicBezTo>
                <a:cubicBezTo>
                  <a:pt x="3275942" y="5042994"/>
                  <a:pt x="3304481" y="5034345"/>
                  <a:pt x="3338209" y="5024832"/>
                </a:cubicBezTo>
                <a:cubicBezTo>
                  <a:pt x="3287184" y="4929702"/>
                  <a:pt x="3320912" y="4865706"/>
                  <a:pt x="3398746" y="4812087"/>
                </a:cubicBezTo>
                <a:cubicBezTo>
                  <a:pt x="3414313" y="4801709"/>
                  <a:pt x="3431609" y="4767982"/>
                  <a:pt x="3425555" y="4757604"/>
                </a:cubicBezTo>
                <a:cubicBezTo>
                  <a:pt x="3374531" y="4669392"/>
                  <a:pt x="3409989" y="4594153"/>
                  <a:pt x="3449770" y="4513725"/>
                </a:cubicBezTo>
                <a:cubicBezTo>
                  <a:pt x="3349451" y="4531886"/>
                  <a:pt x="3388368" y="4646042"/>
                  <a:pt x="3322642" y="4689283"/>
                </a:cubicBezTo>
                <a:cubicBezTo>
                  <a:pt x="3331290" y="4667663"/>
                  <a:pt x="3339938" y="4646042"/>
                  <a:pt x="3352046" y="4612315"/>
                </a:cubicBezTo>
                <a:close/>
                <a:moveTo>
                  <a:pt x="7027519" y="1489460"/>
                </a:moveTo>
                <a:cubicBezTo>
                  <a:pt x="6986872" y="1381358"/>
                  <a:pt x="6905580" y="1324280"/>
                  <a:pt x="6813044" y="1326009"/>
                </a:cubicBezTo>
                <a:cubicBezTo>
                  <a:pt x="6840719" y="1370980"/>
                  <a:pt x="6872717" y="1420274"/>
                  <a:pt x="6902120" y="1470434"/>
                </a:cubicBezTo>
                <a:cubicBezTo>
                  <a:pt x="6937578" y="1529241"/>
                  <a:pt x="6977360" y="1542213"/>
                  <a:pt x="7027519" y="1489460"/>
                </a:cubicBezTo>
                <a:close/>
                <a:moveTo>
                  <a:pt x="4491010" y="3534752"/>
                </a:moveTo>
                <a:cubicBezTo>
                  <a:pt x="4475444" y="3539941"/>
                  <a:pt x="4459012" y="3545995"/>
                  <a:pt x="4443445" y="3551184"/>
                </a:cubicBezTo>
                <a:cubicBezTo>
                  <a:pt x="4461606" y="3595289"/>
                  <a:pt x="4479768" y="3639395"/>
                  <a:pt x="4499658" y="3686960"/>
                </a:cubicBezTo>
                <a:cubicBezTo>
                  <a:pt x="4491010" y="3702527"/>
                  <a:pt x="4477173" y="3728471"/>
                  <a:pt x="4452958" y="3773442"/>
                </a:cubicBezTo>
                <a:cubicBezTo>
                  <a:pt x="4497929" y="3733660"/>
                  <a:pt x="4523873" y="3711175"/>
                  <a:pt x="4546359" y="3692149"/>
                </a:cubicBezTo>
                <a:cubicBezTo>
                  <a:pt x="4528197" y="3641125"/>
                  <a:pt x="4509171" y="3588371"/>
                  <a:pt x="4491010" y="3534752"/>
                </a:cubicBezTo>
                <a:close/>
                <a:moveTo>
                  <a:pt x="2608303" y="5398433"/>
                </a:moveTo>
                <a:cubicBezTo>
                  <a:pt x="2616086" y="5396704"/>
                  <a:pt x="2623005" y="5394974"/>
                  <a:pt x="2630788" y="5394109"/>
                </a:cubicBezTo>
                <a:cubicBezTo>
                  <a:pt x="2630788" y="5376813"/>
                  <a:pt x="2630788" y="5359516"/>
                  <a:pt x="2630788" y="5345680"/>
                </a:cubicBezTo>
                <a:cubicBezTo>
                  <a:pt x="2672300" y="5350004"/>
                  <a:pt x="2711216" y="5354328"/>
                  <a:pt x="2749268" y="5357787"/>
                </a:cubicBezTo>
                <a:cubicBezTo>
                  <a:pt x="2750133" y="5345680"/>
                  <a:pt x="2751863" y="5332707"/>
                  <a:pt x="2752727" y="5320600"/>
                </a:cubicBezTo>
                <a:cubicBezTo>
                  <a:pt x="2692190" y="5314546"/>
                  <a:pt x="2631653" y="5307627"/>
                  <a:pt x="2571116" y="5301574"/>
                </a:cubicBezTo>
                <a:cubicBezTo>
                  <a:pt x="2568521" y="5311087"/>
                  <a:pt x="2565062" y="5320600"/>
                  <a:pt x="2562468" y="5329248"/>
                </a:cubicBezTo>
                <a:cubicBezTo>
                  <a:pt x="2577170" y="5351733"/>
                  <a:pt x="2592736" y="5375083"/>
                  <a:pt x="2608303" y="5398433"/>
                </a:cubicBezTo>
                <a:close/>
              </a:path>
            </a:pathLst>
          </a:custGeom>
          <a:solidFill>
            <a:srgbClr val="000000"/>
          </a:solidFill>
          <a:ln w="8640"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60C443CB-3610-4C28-ACC4-E547818459B3}"/>
              </a:ext>
            </a:extLst>
          </p:cNvPr>
          <p:cNvSpPr/>
          <p:nvPr/>
        </p:nvSpPr>
        <p:spPr>
          <a:xfrm>
            <a:off x="6343173" y="4717210"/>
            <a:ext cx="5080133" cy="948730"/>
          </a:xfrm>
          <a:custGeom>
            <a:avLst/>
            <a:gdLst>
              <a:gd name="connsiteX0" fmla="*/ 3054997 w 12185931"/>
              <a:gd name="connsiteY0" fmla="*/ 643023 h 2275759"/>
              <a:gd name="connsiteX1" fmla="*/ 3187901 w 12185931"/>
              <a:gd name="connsiteY1" fmla="*/ 645450 h 2275759"/>
              <a:gd name="connsiteX2" fmla="*/ 3105974 w 12185931"/>
              <a:gd name="connsiteY2" fmla="*/ 588405 h 2275759"/>
              <a:gd name="connsiteX3" fmla="*/ 3141172 w 12185931"/>
              <a:gd name="connsiteY3" fmla="*/ 539855 h 2275759"/>
              <a:gd name="connsiteX4" fmla="*/ 3252229 w 12185931"/>
              <a:gd name="connsiteY4" fmla="*/ 537428 h 2275759"/>
              <a:gd name="connsiteX5" fmla="*/ 3274683 w 12185931"/>
              <a:gd name="connsiteY5" fmla="*/ 571412 h 2275759"/>
              <a:gd name="connsiteX6" fmla="*/ 3400305 w 12185931"/>
              <a:gd name="connsiteY6" fmla="*/ 564737 h 2275759"/>
              <a:gd name="connsiteX7" fmla="*/ 3454316 w 12185931"/>
              <a:gd name="connsiteY7" fmla="*/ 658801 h 2275759"/>
              <a:gd name="connsiteX8" fmla="*/ 3592683 w 12185931"/>
              <a:gd name="connsiteY8" fmla="*/ 658801 h 2275759"/>
              <a:gd name="connsiteX9" fmla="*/ 3541099 w 12185931"/>
              <a:gd name="connsiteY9" fmla="*/ 616321 h 2275759"/>
              <a:gd name="connsiteX10" fmla="*/ 3632736 w 12185931"/>
              <a:gd name="connsiteY10" fmla="*/ 548351 h 2275759"/>
              <a:gd name="connsiteX11" fmla="*/ 3741973 w 12185931"/>
              <a:gd name="connsiteY11" fmla="*/ 568378 h 2275759"/>
              <a:gd name="connsiteX12" fmla="*/ 3785060 w 12185931"/>
              <a:gd name="connsiteY12" fmla="*/ 629065 h 2275759"/>
              <a:gd name="connsiteX13" fmla="*/ 3810549 w 12185931"/>
              <a:gd name="connsiteY13" fmla="*/ 559275 h 2275759"/>
              <a:gd name="connsiteX14" fmla="*/ 3893083 w 12185931"/>
              <a:gd name="connsiteY14" fmla="*/ 635134 h 2275759"/>
              <a:gd name="connsiteX15" fmla="*/ 3906434 w 12185931"/>
              <a:gd name="connsiteY15" fmla="*/ 547138 h 2275759"/>
              <a:gd name="connsiteX16" fmla="*/ 3993217 w 12185931"/>
              <a:gd name="connsiteY16" fmla="*/ 612073 h 2275759"/>
              <a:gd name="connsiteX17" fmla="*/ 3997464 w 12185931"/>
              <a:gd name="connsiteY17" fmla="*/ 646664 h 2275759"/>
              <a:gd name="connsiteX18" fmla="*/ 3966514 w 12185931"/>
              <a:gd name="connsiteY18" fmla="*/ 640595 h 2275759"/>
              <a:gd name="connsiteX19" fmla="*/ 3920392 w 12185931"/>
              <a:gd name="connsiteY19" fmla="*/ 618748 h 2275759"/>
              <a:gd name="connsiteX20" fmla="*/ 4111556 w 12185931"/>
              <a:gd name="connsiteY20" fmla="*/ 688538 h 2275759"/>
              <a:gd name="connsiteX21" fmla="*/ 4080605 w 12185931"/>
              <a:gd name="connsiteY21" fmla="*/ 636954 h 2275759"/>
              <a:gd name="connsiteX22" fmla="*/ 4196518 w 12185931"/>
              <a:gd name="connsiteY22" fmla="*/ 749832 h 2275759"/>
              <a:gd name="connsiteX23" fmla="*/ 4267521 w 12185931"/>
              <a:gd name="connsiteY23" fmla="*/ 670939 h 2275759"/>
              <a:gd name="connsiteX24" fmla="*/ 4297258 w 12185931"/>
              <a:gd name="connsiteY24" fmla="*/ 660622 h 2275759"/>
              <a:gd name="connsiteX25" fmla="*/ 4282693 w 12185931"/>
              <a:gd name="connsiteY25" fmla="*/ 632099 h 2275759"/>
              <a:gd name="connsiteX26" fmla="*/ 4191662 w 12185931"/>
              <a:gd name="connsiteY26" fmla="*/ 601149 h 2275759"/>
              <a:gd name="connsiteX27" fmla="*/ 4084854 w 12185931"/>
              <a:gd name="connsiteY27" fmla="*/ 612073 h 2275759"/>
              <a:gd name="connsiteX28" fmla="*/ 4081213 w 12185931"/>
              <a:gd name="connsiteY28" fmla="*/ 448825 h 2275759"/>
              <a:gd name="connsiteX29" fmla="*/ 4151003 w 12185931"/>
              <a:gd name="connsiteY29" fmla="*/ 493126 h 2275759"/>
              <a:gd name="connsiteX30" fmla="*/ 4245674 w 12185931"/>
              <a:gd name="connsiteY30" fmla="*/ 555634 h 2275759"/>
              <a:gd name="connsiteX31" fmla="*/ 4347021 w 12185931"/>
              <a:gd name="connsiteY31" fmla="*/ 585977 h 2275759"/>
              <a:gd name="connsiteX32" fmla="*/ 4367048 w 12185931"/>
              <a:gd name="connsiteY32" fmla="*/ 588405 h 2275759"/>
              <a:gd name="connsiteX33" fmla="*/ 4247495 w 12185931"/>
              <a:gd name="connsiteY33" fmla="*/ 521649 h 2275759"/>
              <a:gd name="connsiteX34" fmla="*/ 4205014 w 12185931"/>
              <a:gd name="connsiteY34" fmla="*/ 473706 h 2275759"/>
              <a:gd name="connsiteX35" fmla="*/ 4259632 w 12185931"/>
              <a:gd name="connsiteY35" fmla="*/ 443970 h 2275759"/>
              <a:gd name="connsiteX36" fmla="*/ 4389502 w 12185931"/>
              <a:gd name="connsiteY36" fmla="*/ 463390 h 2275759"/>
              <a:gd name="connsiteX37" fmla="*/ 4428342 w 12185931"/>
              <a:gd name="connsiteY37" fmla="*/ 522863 h 2275759"/>
              <a:gd name="connsiteX38" fmla="*/ 4404067 w 12185931"/>
              <a:gd name="connsiteY38" fmla="*/ 542889 h 2275759"/>
              <a:gd name="connsiteX39" fmla="*/ 4445941 w 12185931"/>
              <a:gd name="connsiteY39" fmla="*/ 576267 h 2275759"/>
              <a:gd name="connsiteX40" fmla="*/ 4470822 w 12185931"/>
              <a:gd name="connsiteY40" fmla="*/ 599935 h 2275759"/>
              <a:gd name="connsiteX41" fmla="*/ 4433197 w 12185931"/>
              <a:gd name="connsiteY41" fmla="*/ 614500 h 2275759"/>
              <a:gd name="connsiteX42" fmla="*/ 4462933 w 12185931"/>
              <a:gd name="connsiteY42" fmla="*/ 655767 h 2275759"/>
              <a:gd name="connsiteX43" fmla="*/ 4358552 w 12185931"/>
              <a:gd name="connsiteY43" fmla="*/ 632706 h 2275759"/>
              <a:gd name="connsiteX44" fmla="*/ 4385254 w 12185931"/>
              <a:gd name="connsiteY44" fmla="*/ 670939 h 2275759"/>
              <a:gd name="connsiteX45" fmla="*/ 4562460 w 12185931"/>
              <a:gd name="connsiteY45" fmla="*/ 657588 h 2275759"/>
              <a:gd name="connsiteX46" fmla="*/ 4562460 w 12185931"/>
              <a:gd name="connsiteY46" fmla="*/ 639989 h 2275759"/>
              <a:gd name="connsiteX47" fmla="*/ 4529689 w 12185931"/>
              <a:gd name="connsiteY47" fmla="*/ 629065 h 2275759"/>
              <a:gd name="connsiteX48" fmla="*/ 4559425 w 12185931"/>
              <a:gd name="connsiteY48" fmla="*/ 590225 h 2275759"/>
              <a:gd name="connsiteX49" fmla="*/ 4712357 w 12185931"/>
              <a:gd name="connsiteY49" fmla="*/ 683076 h 2275759"/>
              <a:gd name="connsiteX50" fmla="*/ 4723887 w 12185931"/>
              <a:gd name="connsiteY50" fmla="*/ 737088 h 2275759"/>
              <a:gd name="connsiteX51" fmla="*/ 4797925 w 12185931"/>
              <a:gd name="connsiteY51" fmla="*/ 763183 h 2275759"/>
              <a:gd name="connsiteX52" fmla="*/ 4712357 w 12185931"/>
              <a:gd name="connsiteY52" fmla="*/ 683683 h 2275759"/>
              <a:gd name="connsiteX53" fmla="*/ 4712357 w 12185931"/>
              <a:gd name="connsiteY53" fmla="*/ 632706 h 2275759"/>
              <a:gd name="connsiteX54" fmla="*/ 4675337 w 12185931"/>
              <a:gd name="connsiteY54" fmla="*/ 578695 h 2275759"/>
              <a:gd name="connsiteX55" fmla="*/ 4672910 w 12185931"/>
              <a:gd name="connsiteY55" fmla="*/ 587191 h 2275759"/>
              <a:gd name="connsiteX56" fmla="*/ 4560032 w 12185931"/>
              <a:gd name="connsiteY56" fmla="*/ 525290 h 2275759"/>
              <a:gd name="connsiteX57" fmla="*/ 4691116 w 12185931"/>
              <a:gd name="connsiteY57" fmla="*/ 503443 h 2275759"/>
              <a:gd name="connsiteX58" fmla="*/ 4768795 w 12185931"/>
              <a:gd name="connsiteY58" fmla="*/ 514367 h 2275759"/>
              <a:gd name="connsiteX59" fmla="*/ 4826448 w 12185931"/>
              <a:gd name="connsiteY59" fmla="*/ 551386 h 2275759"/>
              <a:gd name="connsiteX60" fmla="*/ 4991516 w 12185931"/>
              <a:gd name="connsiteY60" fmla="*/ 641202 h 2275759"/>
              <a:gd name="connsiteX61" fmla="*/ 5231836 w 12185931"/>
              <a:gd name="connsiteY61" fmla="*/ 653340 h 2275759"/>
              <a:gd name="connsiteX62" fmla="*/ 5307088 w 12185931"/>
              <a:gd name="connsiteY62" fmla="*/ 664263 h 2275759"/>
              <a:gd name="connsiteX63" fmla="*/ 5313157 w 12185931"/>
              <a:gd name="connsiteY63" fmla="*/ 643023 h 2275759"/>
              <a:gd name="connsiteX64" fmla="*/ 5220913 w 12185931"/>
              <a:gd name="connsiteY64" fmla="*/ 609038 h 2275759"/>
              <a:gd name="connsiteX65" fmla="*/ 5208168 w 12185931"/>
              <a:gd name="connsiteY65" fmla="*/ 619962 h 2275759"/>
              <a:gd name="connsiteX66" fmla="*/ 5208168 w 12185931"/>
              <a:gd name="connsiteY66" fmla="*/ 536821 h 2275759"/>
              <a:gd name="connsiteX67" fmla="*/ 5223340 w 12185931"/>
              <a:gd name="connsiteY67" fmla="*/ 529538 h 2275759"/>
              <a:gd name="connsiteX68" fmla="*/ 5293130 w 12185931"/>
              <a:gd name="connsiteY68" fmla="*/ 594473 h 2275759"/>
              <a:gd name="connsiteX69" fmla="*/ 5284634 w 12185931"/>
              <a:gd name="connsiteY69" fmla="*/ 517401 h 2275759"/>
              <a:gd name="connsiteX70" fmla="*/ 5330149 w 12185931"/>
              <a:gd name="connsiteY70" fmla="*/ 555634 h 2275759"/>
              <a:gd name="connsiteX71" fmla="*/ 5314370 w 12185931"/>
              <a:gd name="connsiteY71" fmla="*/ 577481 h 2275759"/>
              <a:gd name="connsiteX72" fmla="*/ 5449095 w 12185931"/>
              <a:gd name="connsiteY72" fmla="*/ 607824 h 2275759"/>
              <a:gd name="connsiteX73" fmla="*/ 5457592 w 12185931"/>
              <a:gd name="connsiteY73" fmla="*/ 485844 h 2275759"/>
              <a:gd name="connsiteX74" fmla="*/ 5470336 w 12185931"/>
              <a:gd name="connsiteY74" fmla="*/ 488271 h 2275759"/>
              <a:gd name="connsiteX75" fmla="*/ 5490970 w 12185931"/>
              <a:gd name="connsiteY75" fmla="*/ 602363 h 2275759"/>
              <a:gd name="connsiteX76" fmla="*/ 5509176 w 12185931"/>
              <a:gd name="connsiteY76" fmla="*/ 587191 h 2275759"/>
              <a:gd name="connsiteX77" fmla="*/ 5570469 w 12185931"/>
              <a:gd name="connsiteY77" fmla="*/ 602363 h 2275759"/>
              <a:gd name="connsiteX78" fmla="*/ 5604454 w 12185931"/>
              <a:gd name="connsiteY78" fmla="*/ 657588 h 2275759"/>
              <a:gd name="connsiteX79" fmla="*/ 5632370 w 12185931"/>
              <a:gd name="connsiteY79" fmla="*/ 647878 h 2275759"/>
              <a:gd name="connsiteX80" fmla="*/ 5703374 w 12185931"/>
              <a:gd name="connsiteY80" fmla="*/ 670332 h 2275759"/>
              <a:gd name="connsiteX81" fmla="*/ 5736751 w 12185931"/>
              <a:gd name="connsiteY81" fmla="*/ 692786 h 2275759"/>
              <a:gd name="connsiteX82" fmla="*/ 5752530 w 12185931"/>
              <a:gd name="connsiteY82" fmla="*/ 651519 h 2275759"/>
              <a:gd name="connsiteX83" fmla="*/ 5744034 w 12185931"/>
              <a:gd name="connsiteY83" fmla="*/ 630279 h 2275759"/>
              <a:gd name="connsiteX84" fmla="*/ 5663927 w 12185931"/>
              <a:gd name="connsiteY84" fmla="*/ 630279 h 2275759"/>
              <a:gd name="connsiteX85" fmla="*/ 5685774 w 12185931"/>
              <a:gd name="connsiteY85" fmla="*/ 604183 h 2275759"/>
              <a:gd name="connsiteX86" fmla="*/ 5773164 w 12185931"/>
              <a:gd name="connsiteY86" fmla="*/ 553813 h 2275759"/>
              <a:gd name="connsiteX87" fmla="*/ 5788942 w 12185931"/>
              <a:gd name="connsiteY87" fmla="*/ 506477 h 2275759"/>
              <a:gd name="connsiteX88" fmla="*/ 5813824 w 12185931"/>
              <a:gd name="connsiteY88" fmla="*/ 519828 h 2275759"/>
              <a:gd name="connsiteX89" fmla="*/ 5876331 w 12185931"/>
              <a:gd name="connsiteY89" fmla="*/ 583550 h 2275759"/>
              <a:gd name="connsiteX90" fmla="*/ 5938839 w 12185931"/>
              <a:gd name="connsiteY90" fmla="*/ 633313 h 2275759"/>
              <a:gd name="connsiteX91" fmla="*/ 5938839 w 12185931"/>
              <a:gd name="connsiteY91" fmla="*/ 632706 h 2275759"/>
              <a:gd name="connsiteX92" fmla="*/ 5887255 w 12185931"/>
              <a:gd name="connsiteY92" fmla="*/ 667905 h 2275759"/>
              <a:gd name="connsiteX93" fmla="*/ 5926701 w 12185931"/>
              <a:gd name="connsiteY93" fmla="*/ 715240 h 2275759"/>
              <a:gd name="connsiteX94" fmla="*/ 5941873 w 12185931"/>
              <a:gd name="connsiteY94" fmla="*/ 706137 h 2275759"/>
              <a:gd name="connsiteX95" fmla="*/ 5946121 w 12185931"/>
              <a:gd name="connsiteY95" fmla="*/ 673366 h 2275759"/>
              <a:gd name="connsiteX96" fmla="*/ 6025621 w 12185931"/>
              <a:gd name="connsiteY96" fmla="*/ 714633 h 2275759"/>
              <a:gd name="connsiteX97" fmla="*/ 6168235 w 12185931"/>
              <a:gd name="connsiteY97" fmla="*/ 724950 h 2275759"/>
              <a:gd name="connsiteX98" fmla="*/ 6144568 w 12185931"/>
              <a:gd name="connsiteY98" fmla="*/ 661836 h 2275759"/>
              <a:gd name="connsiteX99" fmla="*/ 6154277 w 12185931"/>
              <a:gd name="connsiteY99" fmla="*/ 656981 h 2275759"/>
              <a:gd name="connsiteX100" fmla="*/ 6191903 w 12185931"/>
              <a:gd name="connsiteY100" fmla="*/ 714633 h 2275759"/>
              <a:gd name="connsiteX101" fmla="*/ 6296892 w 12185931"/>
              <a:gd name="connsiteY101" fmla="*/ 707351 h 2275759"/>
              <a:gd name="connsiteX102" fmla="*/ 6312063 w 12185931"/>
              <a:gd name="connsiteY102" fmla="*/ 602363 h 2275759"/>
              <a:gd name="connsiteX103" fmla="*/ 6352723 w 12185931"/>
              <a:gd name="connsiteY103" fmla="*/ 609645 h 2275759"/>
              <a:gd name="connsiteX104" fmla="*/ 6488055 w 12185931"/>
              <a:gd name="connsiteY104" fmla="*/ 613286 h 2275759"/>
              <a:gd name="connsiteX105" fmla="*/ 6524467 w 12185931"/>
              <a:gd name="connsiteY105" fmla="*/ 621176 h 2275759"/>
              <a:gd name="connsiteX106" fmla="*/ 6598505 w 12185931"/>
              <a:gd name="connsiteY106" fmla="*/ 641809 h 2275759"/>
              <a:gd name="connsiteX107" fmla="*/ 6653731 w 12185931"/>
              <a:gd name="connsiteY107" fmla="*/ 699462 h 2275759"/>
              <a:gd name="connsiteX108" fmla="*/ 6580907 w 12185931"/>
              <a:gd name="connsiteY108" fmla="*/ 707958 h 2275759"/>
              <a:gd name="connsiteX109" fmla="*/ 6650089 w 12185931"/>
              <a:gd name="connsiteY109" fmla="*/ 769252 h 2275759"/>
              <a:gd name="connsiteX110" fmla="*/ 6655551 w 12185931"/>
              <a:gd name="connsiteY110" fmla="*/ 729805 h 2275759"/>
              <a:gd name="connsiteX111" fmla="*/ 6805448 w 12185931"/>
              <a:gd name="connsiteY111" fmla="*/ 662443 h 2275759"/>
              <a:gd name="connsiteX112" fmla="*/ 6747796 w 12185931"/>
              <a:gd name="connsiteY112" fmla="*/ 652126 h 2275759"/>
              <a:gd name="connsiteX113" fmla="*/ 6712597 w 12185931"/>
              <a:gd name="connsiteY113" fmla="*/ 582336 h 2275759"/>
              <a:gd name="connsiteX114" fmla="*/ 6716238 w 12185931"/>
              <a:gd name="connsiteY114" fmla="*/ 520435 h 2275759"/>
              <a:gd name="connsiteX115" fmla="*/ 6634917 w 12185931"/>
              <a:gd name="connsiteY115" fmla="*/ 439722 h 2275759"/>
              <a:gd name="connsiteX116" fmla="*/ 6716845 w 12185931"/>
              <a:gd name="connsiteY116" fmla="*/ 435474 h 2275759"/>
              <a:gd name="connsiteX117" fmla="*/ 6726555 w 12185931"/>
              <a:gd name="connsiteY117" fmla="*/ 515580 h 2275759"/>
              <a:gd name="connsiteX118" fmla="*/ 6877058 w 12185931"/>
              <a:gd name="connsiteY118" fmla="*/ 579302 h 2275759"/>
              <a:gd name="connsiteX119" fmla="*/ 6844287 w 12185931"/>
              <a:gd name="connsiteY119" fmla="*/ 535000 h 2275759"/>
              <a:gd name="connsiteX120" fmla="*/ 6915898 w 12185931"/>
              <a:gd name="connsiteY120" fmla="*/ 535000 h 2275759"/>
              <a:gd name="connsiteX121" fmla="*/ 7053050 w 12185931"/>
              <a:gd name="connsiteY121" fmla="*/ 546531 h 2275759"/>
              <a:gd name="connsiteX122" fmla="*/ 7201127 w 12185931"/>
              <a:gd name="connsiteY122" fmla="*/ 636954 h 2275759"/>
              <a:gd name="connsiteX123" fmla="*/ 7185955 w 12185931"/>
              <a:gd name="connsiteY123" fmla="*/ 676401 h 2275759"/>
              <a:gd name="connsiteX124" fmla="*/ 7087035 w 12185931"/>
              <a:gd name="connsiteY124" fmla="*/ 583550 h 2275759"/>
              <a:gd name="connsiteX125" fmla="*/ 7077325 w 12185931"/>
              <a:gd name="connsiteY125" fmla="*/ 660622 h 2275759"/>
              <a:gd name="connsiteX126" fmla="*/ 7010569 w 12185931"/>
              <a:gd name="connsiteY126" fmla="*/ 653340 h 2275759"/>
              <a:gd name="connsiteX127" fmla="*/ 7244214 w 12185931"/>
              <a:gd name="connsiteY127" fmla="*/ 677008 h 2275759"/>
              <a:gd name="connsiteX128" fmla="*/ 7199913 w 12185931"/>
              <a:gd name="connsiteY128" fmla="*/ 636954 h 2275759"/>
              <a:gd name="connsiteX129" fmla="*/ 7343134 w 12185931"/>
              <a:gd name="connsiteY129" fmla="*/ 657588 h 2275759"/>
              <a:gd name="connsiteX130" fmla="*/ 7377119 w 12185931"/>
              <a:gd name="connsiteY130" fmla="*/ 663050 h 2275759"/>
              <a:gd name="connsiteX131" fmla="*/ 7340100 w 12185931"/>
              <a:gd name="connsiteY131" fmla="*/ 602363 h 2275759"/>
              <a:gd name="connsiteX132" fmla="*/ 7281840 w 12185931"/>
              <a:gd name="connsiteY132" fmla="*/ 584157 h 2275759"/>
              <a:gd name="connsiteX133" fmla="*/ 7285481 w 12185931"/>
              <a:gd name="connsiteY133" fmla="*/ 565950 h 2275759"/>
              <a:gd name="connsiteX134" fmla="*/ 7318859 w 12185931"/>
              <a:gd name="connsiteY134" fmla="*/ 565950 h 2275759"/>
              <a:gd name="connsiteX135" fmla="*/ 7443874 w 12185931"/>
              <a:gd name="connsiteY135" fmla="*/ 575054 h 2275759"/>
              <a:gd name="connsiteX136" fmla="*/ 7558573 w 12185931"/>
              <a:gd name="connsiteY136" fmla="*/ 604183 h 2275759"/>
              <a:gd name="connsiteX137" fmla="*/ 7672057 w 12185931"/>
              <a:gd name="connsiteY137" fmla="*/ 633313 h 2275759"/>
              <a:gd name="connsiteX138" fmla="*/ 7718786 w 12185931"/>
              <a:gd name="connsiteY138" fmla="*/ 650305 h 2275759"/>
              <a:gd name="connsiteX139" fmla="*/ 7670237 w 12185931"/>
              <a:gd name="connsiteY139" fmla="*/ 596294 h 2275759"/>
              <a:gd name="connsiteX140" fmla="*/ 7802534 w 12185931"/>
              <a:gd name="connsiteY140" fmla="*/ 616321 h 2275759"/>
              <a:gd name="connsiteX141" fmla="*/ 7911163 w 12185931"/>
              <a:gd name="connsiteY141" fmla="*/ 669725 h 2275759"/>
              <a:gd name="connsiteX142" fmla="*/ 7979740 w 12185931"/>
              <a:gd name="connsiteY142" fmla="*/ 653340 h 2275759"/>
              <a:gd name="connsiteX143" fmla="*/ 8063487 w 12185931"/>
              <a:gd name="connsiteY143" fmla="*/ 647878 h 2275759"/>
              <a:gd name="connsiteX144" fmla="*/ 8072590 w 12185931"/>
              <a:gd name="connsiteY144" fmla="*/ 652126 h 2275759"/>
              <a:gd name="connsiteX145" fmla="*/ 8290457 w 12185931"/>
              <a:gd name="connsiteY145" fmla="*/ 665477 h 2275759"/>
              <a:gd name="connsiteX146" fmla="*/ 8386342 w 12185931"/>
              <a:gd name="connsiteY146" fmla="*/ 665477 h 2275759"/>
              <a:gd name="connsiteX147" fmla="*/ 8388162 w 12185931"/>
              <a:gd name="connsiteY147" fmla="*/ 683683 h 2275759"/>
              <a:gd name="connsiteX148" fmla="*/ 8311697 w 12185931"/>
              <a:gd name="connsiteY148" fmla="*/ 694607 h 2275759"/>
              <a:gd name="connsiteX149" fmla="*/ 8517425 w 12185931"/>
              <a:gd name="connsiteY149" fmla="*/ 672759 h 2275759"/>
              <a:gd name="connsiteX150" fmla="*/ 8668536 w 12185931"/>
              <a:gd name="connsiteY150" fmla="*/ 657588 h 2275759"/>
              <a:gd name="connsiteX151" fmla="*/ 8703127 w 12185931"/>
              <a:gd name="connsiteY151" fmla="*/ 657588 h 2275759"/>
              <a:gd name="connsiteX152" fmla="*/ 8707375 w 12185931"/>
              <a:gd name="connsiteY152" fmla="*/ 642416 h 2275759"/>
              <a:gd name="connsiteX153" fmla="*/ 8656399 w 12185931"/>
              <a:gd name="connsiteY153" fmla="*/ 612073 h 2275759"/>
              <a:gd name="connsiteX154" fmla="*/ 8799013 w 12185931"/>
              <a:gd name="connsiteY154" fmla="*/ 605397 h 2275759"/>
              <a:gd name="connsiteX155" fmla="*/ 8761993 w 12185931"/>
              <a:gd name="connsiteY155" fmla="*/ 671546 h 2275759"/>
              <a:gd name="connsiteX156" fmla="*/ 8729830 w 12185931"/>
              <a:gd name="connsiteY156" fmla="*/ 674580 h 2275759"/>
              <a:gd name="connsiteX157" fmla="*/ 8729830 w 12185931"/>
              <a:gd name="connsiteY157" fmla="*/ 683683 h 2275759"/>
              <a:gd name="connsiteX158" fmla="*/ 8797192 w 12185931"/>
              <a:gd name="connsiteY158" fmla="*/ 688538 h 2275759"/>
              <a:gd name="connsiteX159" fmla="*/ 8956799 w 12185931"/>
              <a:gd name="connsiteY159" fmla="*/ 715240 h 2275759"/>
              <a:gd name="connsiteX160" fmla="*/ 8955585 w 12185931"/>
              <a:gd name="connsiteY160" fmla="*/ 714027 h 2275759"/>
              <a:gd name="connsiteX161" fmla="*/ 9037512 w 12185931"/>
              <a:gd name="connsiteY161" fmla="*/ 683076 h 2275759"/>
              <a:gd name="connsiteX162" fmla="*/ 9036299 w 12185931"/>
              <a:gd name="connsiteY162" fmla="*/ 684897 h 2275759"/>
              <a:gd name="connsiteX163" fmla="*/ 9072711 w 12185931"/>
              <a:gd name="connsiteY163" fmla="*/ 718881 h 2275759"/>
              <a:gd name="connsiteX164" fmla="*/ 9187409 w 12185931"/>
              <a:gd name="connsiteY164" fmla="*/ 728591 h 2275759"/>
              <a:gd name="connsiteX165" fmla="*/ 9123080 w 12185931"/>
              <a:gd name="connsiteY165" fmla="*/ 686111 h 2275759"/>
              <a:gd name="connsiteX166" fmla="*/ 9049649 w 12185931"/>
              <a:gd name="connsiteY166" fmla="*/ 663656 h 2275759"/>
              <a:gd name="connsiteX167" fmla="*/ 9054505 w 12185931"/>
              <a:gd name="connsiteY167" fmla="*/ 650912 h 2275759"/>
              <a:gd name="connsiteX168" fmla="*/ 9178306 w 12185931"/>
              <a:gd name="connsiteY168" fmla="*/ 601756 h 2275759"/>
              <a:gd name="connsiteX169" fmla="*/ 9229890 w 12185931"/>
              <a:gd name="connsiteY169" fmla="*/ 616321 h 2275759"/>
              <a:gd name="connsiteX170" fmla="*/ 9299072 w 12185931"/>
              <a:gd name="connsiteY170" fmla="*/ 660015 h 2275759"/>
              <a:gd name="connsiteX171" fmla="*/ 9317886 w 12185931"/>
              <a:gd name="connsiteY171" fmla="*/ 599328 h 2275759"/>
              <a:gd name="connsiteX172" fmla="*/ 9340947 w 12185931"/>
              <a:gd name="connsiteY172" fmla="*/ 651519 h 2275759"/>
              <a:gd name="connsiteX173" fmla="*/ 9385855 w 12185931"/>
              <a:gd name="connsiteY173" fmla="*/ 611466 h 2275759"/>
              <a:gd name="connsiteX174" fmla="*/ 9416805 w 12185931"/>
              <a:gd name="connsiteY174" fmla="*/ 626637 h 2275759"/>
              <a:gd name="connsiteX175" fmla="*/ 9429549 w 12185931"/>
              <a:gd name="connsiteY175" fmla="*/ 658195 h 2275759"/>
              <a:gd name="connsiteX176" fmla="*/ 9487809 w 12185931"/>
              <a:gd name="connsiteY176" fmla="*/ 649698 h 2275759"/>
              <a:gd name="connsiteX177" fmla="*/ 9533324 w 12185931"/>
              <a:gd name="connsiteY177" fmla="*/ 612679 h 2275759"/>
              <a:gd name="connsiteX178" fmla="*/ 9660767 w 12185931"/>
              <a:gd name="connsiteY178" fmla="*/ 653340 h 2275759"/>
              <a:gd name="connsiteX179" fmla="*/ 9740267 w 12185931"/>
              <a:gd name="connsiteY179" fmla="*/ 604183 h 2275759"/>
              <a:gd name="connsiteX180" fmla="*/ 9929003 w 12185931"/>
              <a:gd name="connsiteY180" fmla="*/ 613893 h 2275759"/>
              <a:gd name="connsiteX181" fmla="*/ 9984834 w 12185931"/>
              <a:gd name="connsiteY181" fmla="*/ 677614 h 2275759"/>
              <a:gd name="connsiteX182" fmla="*/ 10186315 w 12185931"/>
              <a:gd name="connsiteY182" fmla="*/ 630279 h 2275759"/>
              <a:gd name="connsiteX183" fmla="*/ 10506135 w 12185931"/>
              <a:gd name="connsiteY183" fmla="*/ 626031 h 2275759"/>
              <a:gd name="connsiteX184" fmla="*/ 10768303 w 12185931"/>
              <a:gd name="connsiteY184" fmla="*/ 638775 h 2275759"/>
              <a:gd name="connsiteX185" fmla="*/ 10783475 w 12185931"/>
              <a:gd name="connsiteY185" fmla="*/ 639989 h 2275759"/>
              <a:gd name="connsiteX186" fmla="*/ 11167622 w 12185931"/>
              <a:gd name="connsiteY186" fmla="*/ 626637 h 2275759"/>
              <a:gd name="connsiteX187" fmla="*/ 11397626 w 12185931"/>
              <a:gd name="connsiteY187" fmla="*/ 624210 h 2275759"/>
              <a:gd name="connsiteX188" fmla="*/ 11407336 w 12185931"/>
              <a:gd name="connsiteY188" fmla="*/ 624210 h 2275759"/>
              <a:gd name="connsiteX189" fmla="*/ 11532958 w 12185931"/>
              <a:gd name="connsiteY189" fmla="*/ 587798 h 2275759"/>
              <a:gd name="connsiteX190" fmla="*/ 11511110 w 12185931"/>
              <a:gd name="connsiteY190" fmla="*/ 550172 h 2275759"/>
              <a:gd name="connsiteX191" fmla="*/ 11477732 w 12185931"/>
              <a:gd name="connsiteY191" fmla="*/ 544103 h 2275759"/>
              <a:gd name="connsiteX192" fmla="*/ 11400660 w 12185931"/>
              <a:gd name="connsiteY192" fmla="*/ 556241 h 2275759"/>
              <a:gd name="connsiteX193" fmla="*/ 11327836 w 12185931"/>
              <a:gd name="connsiteY193" fmla="*/ 570805 h 2275759"/>
              <a:gd name="connsiteX194" fmla="*/ 11290817 w 12185931"/>
              <a:gd name="connsiteY194" fmla="*/ 561096 h 2275759"/>
              <a:gd name="connsiteX195" fmla="*/ 11251977 w 12185931"/>
              <a:gd name="connsiteY195" fmla="*/ 579909 h 2275759"/>
              <a:gd name="connsiteX196" fmla="*/ 11191291 w 12185931"/>
              <a:gd name="connsiteY196" fmla="*/ 507691 h 2275759"/>
              <a:gd name="connsiteX197" fmla="*/ 11397019 w 12185931"/>
              <a:gd name="connsiteY197" fmla="*/ 501622 h 2275759"/>
              <a:gd name="connsiteX198" fmla="*/ 11466203 w 12185931"/>
              <a:gd name="connsiteY198" fmla="*/ 480382 h 2275759"/>
              <a:gd name="connsiteX199" fmla="*/ 11480160 w 12185931"/>
              <a:gd name="connsiteY199" fmla="*/ 477348 h 2275759"/>
              <a:gd name="connsiteX200" fmla="*/ 11653118 w 12185931"/>
              <a:gd name="connsiteY200" fmla="*/ 474313 h 2275759"/>
              <a:gd name="connsiteX201" fmla="*/ 11682854 w 12185931"/>
              <a:gd name="connsiteY201" fmla="*/ 485237 h 2275759"/>
              <a:gd name="connsiteX202" fmla="*/ 11679213 w 12185931"/>
              <a:gd name="connsiteY202" fmla="*/ 514973 h 2275759"/>
              <a:gd name="connsiteX203" fmla="*/ 11625202 w 12185931"/>
              <a:gd name="connsiteY203" fmla="*/ 553813 h 2275759"/>
              <a:gd name="connsiteX204" fmla="*/ 11564515 w 12185931"/>
              <a:gd name="connsiteY204" fmla="*/ 578088 h 2275759"/>
              <a:gd name="connsiteX205" fmla="*/ 11569370 w 12185931"/>
              <a:gd name="connsiteY205" fmla="*/ 591439 h 2275759"/>
              <a:gd name="connsiteX206" fmla="*/ 11685282 w 12185931"/>
              <a:gd name="connsiteY206" fmla="*/ 590225 h 2275759"/>
              <a:gd name="connsiteX207" fmla="*/ 11798160 w 12185931"/>
              <a:gd name="connsiteY207" fmla="*/ 563523 h 2275759"/>
              <a:gd name="connsiteX208" fmla="*/ 11699240 w 12185931"/>
              <a:gd name="connsiteY208" fmla="*/ 487664 h 2275759"/>
              <a:gd name="connsiteX209" fmla="*/ 11799373 w 12185931"/>
              <a:gd name="connsiteY209" fmla="*/ 467638 h 2275759"/>
              <a:gd name="connsiteX210" fmla="*/ 11824862 w 12185931"/>
              <a:gd name="connsiteY210" fmla="*/ 437294 h 2275759"/>
              <a:gd name="connsiteX211" fmla="*/ 11822434 w 12185931"/>
              <a:gd name="connsiteY211" fmla="*/ 386924 h 2275759"/>
              <a:gd name="connsiteX212" fmla="*/ 11982648 w 12185931"/>
              <a:gd name="connsiteY212" fmla="*/ 366291 h 2275759"/>
              <a:gd name="connsiteX213" fmla="*/ 12191411 w 12185931"/>
              <a:gd name="connsiteY213" fmla="*/ 420302 h 2275759"/>
              <a:gd name="connsiteX214" fmla="*/ 12102808 w 12185931"/>
              <a:gd name="connsiteY214" fmla="*/ 432439 h 2275759"/>
              <a:gd name="connsiteX215" fmla="*/ 12092491 w 12185931"/>
              <a:gd name="connsiteY215" fmla="*/ 511939 h 2275759"/>
              <a:gd name="connsiteX216" fmla="*/ 12079140 w 12185931"/>
              <a:gd name="connsiteY216" fmla="*/ 510725 h 2275759"/>
              <a:gd name="connsiteX217" fmla="*/ 12083995 w 12185931"/>
              <a:gd name="connsiteY217" fmla="*/ 448218 h 2275759"/>
              <a:gd name="connsiteX218" fmla="*/ 12033018 w 12185931"/>
              <a:gd name="connsiteY218" fmla="*/ 455500 h 2275759"/>
              <a:gd name="connsiteX219" fmla="*/ 12036659 w 12185931"/>
              <a:gd name="connsiteY219" fmla="*/ 490092 h 2275759"/>
              <a:gd name="connsiteX220" fmla="*/ 11995392 w 12185931"/>
              <a:gd name="connsiteY220" fmla="*/ 474313 h 2275759"/>
              <a:gd name="connsiteX221" fmla="*/ 11986289 w 12185931"/>
              <a:gd name="connsiteY221" fmla="*/ 484630 h 2275759"/>
              <a:gd name="connsiteX222" fmla="*/ 12020274 w 12185931"/>
              <a:gd name="connsiteY222" fmla="*/ 513760 h 2275759"/>
              <a:gd name="connsiteX223" fmla="*/ 11927423 w 12185931"/>
              <a:gd name="connsiteY223" fmla="*/ 575660 h 2275759"/>
              <a:gd name="connsiteX224" fmla="*/ 11698026 w 12185931"/>
              <a:gd name="connsiteY224" fmla="*/ 660622 h 2275759"/>
              <a:gd name="connsiteX225" fmla="*/ 11768423 w 12185931"/>
              <a:gd name="connsiteY225" fmla="*/ 678221 h 2275759"/>
              <a:gd name="connsiteX226" fmla="*/ 11767816 w 12185931"/>
              <a:gd name="connsiteY226" fmla="*/ 697641 h 2275759"/>
              <a:gd name="connsiteX227" fmla="*/ 11597893 w 12185931"/>
              <a:gd name="connsiteY227" fmla="*/ 703103 h 2275759"/>
              <a:gd name="connsiteX228" fmla="*/ 11564515 w 12185931"/>
              <a:gd name="connsiteY228" fmla="*/ 677614 h 2275759"/>
              <a:gd name="connsiteX229" fmla="*/ 11529316 w 12185931"/>
              <a:gd name="connsiteY229" fmla="*/ 670332 h 2275759"/>
              <a:gd name="connsiteX230" fmla="*/ 11519607 w 12185931"/>
              <a:gd name="connsiteY230" fmla="*/ 689145 h 2275759"/>
              <a:gd name="connsiteX231" fmla="*/ 11570584 w 12185931"/>
              <a:gd name="connsiteY231" fmla="*/ 702496 h 2275759"/>
              <a:gd name="connsiteX232" fmla="*/ 11449817 w 12185931"/>
              <a:gd name="connsiteY232" fmla="*/ 731019 h 2275759"/>
              <a:gd name="connsiteX233" fmla="*/ 11330870 w 12185931"/>
              <a:gd name="connsiteY233" fmla="*/ 727985 h 2275759"/>
              <a:gd name="connsiteX234" fmla="*/ 11241054 w 12185931"/>
              <a:gd name="connsiteY234" fmla="*/ 693393 h 2275759"/>
              <a:gd name="connsiteX235" fmla="*/ 11254405 w 12185931"/>
              <a:gd name="connsiteY235" fmla="*/ 741336 h 2275759"/>
              <a:gd name="connsiteX236" fmla="*/ 11226489 w 12185931"/>
              <a:gd name="connsiteY236" fmla="*/ 717668 h 2275759"/>
              <a:gd name="connsiteX237" fmla="*/ 11180367 w 12185931"/>
              <a:gd name="connsiteY237" fmla="*/ 697641 h 2275759"/>
              <a:gd name="connsiteX238" fmla="*/ 11157913 w 12185931"/>
              <a:gd name="connsiteY238" fmla="*/ 731019 h 2275759"/>
              <a:gd name="connsiteX239" fmla="*/ 11105722 w 12185931"/>
              <a:gd name="connsiteY239" fmla="*/ 796561 h 2275759"/>
              <a:gd name="connsiteX240" fmla="*/ 11101474 w 12185931"/>
              <a:gd name="connsiteY240" fmla="*/ 846931 h 2275759"/>
              <a:gd name="connsiteX241" fmla="*/ 11092371 w 12185931"/>
              <a:gd name="connsiteY241" fmla="*/ 932499 h 2275759"/>
              <a:gd name="connsiteX242" fmla="*/ 11030470 w 12185931"/>
              <a:gd name="connsiteY242" fmla="*/ 927038 h 2275759"/>
              <a:gd name="connsiteX243" fmla="*/ 11098439 w 12185931"/>
              <a:gd name="connsiteY243" fmla="*/ 747404 h 2275759"/>
              <a:gd name="connsiteX244" fmla="*/ 10989810 w 12185931"/>
              <a:gd name="connsiteY244" fmla="*/ 700069 h 2275759"/>
              <a:gd name="connsiteX245" fmla="*/ 10964321 w 12185931"/>
              <a:gd name="connsiteY245" fmla="*/ 719488 h 2275759"/>
              <a:gd name="connsiteX246" fmla="*/ 10884215 w 12185931"/>
              <a:gd name="connsiteY246" fmla="*/ 742549 h 2275759"/>
              <a:gd name="connsiteX247" fmla="*/ 10843554 w 12185931"/>
              <a:gd name="connsiteY247" fmla="*/ 745584 h 2275759"/>
              <a:gd name="connsiteX248" fmla="*/ 10819279 w 12185931"/>
              <a:gd name="connsiteY248" fmla="*/ 724343 h 2275759"/>
              <a:gd name="connsiteX249" fmla="*/ 10774372 w 12185931"/>
              <a:gd name="connsiteY249" fmla="*/ 692786 h 2275759"/>
              <a:gd name="connsiteX250" fmla="*/ 10713685 w 12185931"/>
              <a:gd name="connsiteY250" fmla="*/ 714027 h 2275759"/>
              <a:gd name="connsiteX251" fmla="*/ 10660887 w 12185931"/>
              <a:gd name="connsiteY251" fmla="*/ 751046 h 2275759"/>
              <a:gd name="connsiteX252" fmla="*/ 10546188 w 12185931"/>
              <a:gd name="connsiteY252" fmla="*/ 759542 h 2275759"/>
              <a:gd name="connsiteX253" fmla="*/ 10514632 w 12185931"/>
              <a:gd name="connsiteY253" fmla="*/ 716454 h 2275759"/>
              <a:gd name="connsiteX254" fmla="*/ 10402361 w 12185931"/>
              <a:gd name="connsiteY254" fmla="*/ 752866 h 2275759"/>
              <a:gd name="connsiteX255" fmla="*/ 10290090 w 12185931"/>
              <a:gd name="connsiteY255" fmla="*/ 752866 h 2275759"/>
              <a:gd name="connsiteX256" fmla="*/ 10227582 w 12185931"/>
              <a:gd name="connsiteY256" fmla="*/ 747404 h 2275759"/>
              <a:gd name="connsiteX257" fmla="*/ 10177819 w 12185931"/>
              <a:gd name="connsiteY257" fmla="*/ 728591 h 2275759"/>
              <a:gd name="connsiteX258" fmla="*/ 10177819 w 12185931"/>
              <a:gd name="connsiteY258" fmla="*/ 714633 h 2275759"/>
              <a:gd name="connsiteX259" fmla="*/ 10225762 w 12185931"/>
              <a:gd name="connsiteY259" fmla="*/ 705530 h 2275759"/>
              <a:gd name="connsiteX260" fmla="*/ 10355025 w 12185931"/>
              <a:gd name="connsiteY260" fmla="*/ 700069 h 2275759"/>
              <a:gd name="connsiteX261" fmla="*/ 10402361 w 12185931"/>
              <a:gd name="connsiteY261" fmla="*/ 673973 h 2275759"/>
              <a:gd name="connsiteX262" fmla="*/ 10395079 w 12185931"/>
              <a:gd name="connsiteY262" fmla="*/ 664263 h 2275759"/>
              <a:gd name="connsiteX263" fmla="*/ 10325895 w 12185931"/>
              <a:gd name="connsiteY263" fmla="*/ 664263 h 2275759"/>
              <a:gd name="connsiteX264" fmla="*/ 10328930 w 12185931"/>
              <a:gd name="connsiteY264" fmla="*/ 670939 h 2275759"/>
              <a:gd name="connsiteX265" fmla="*/ 10268850 w 12185931"/>
              <a:gd name="connsiteY265" fmla="*/ 690966 h 2275759"/>
              <a:gd name="connsiteX266" fmla="*/ 10150510 w 12185931"/>
              <a:gd name="connsiteY266" fmla="*/ 675187 h 2275759"/>
              <a:gd name="connsiteX267" fmla="*/ 10104995 w 12185931"/>
              <a:gd name="connsiteY267" fmla="*/ 680649 h 2275759"/>
              <a:gd name="connsiteX268" fmla="*/ 10128056 w 12185931"/>
              <a:gd name="connsiteY268" fmla="*/ 735874 h 2275759"/>
              <a:gd name="connsiteX269" fmla="*/ 10061301 w 12185931"/>
              <a:gd name="connsiteY269" fmla="*/ 739515 h 2275759"/>
              <a:gd name="connsiteX270" fmla="*/ 10052804 w 12185931"/>
              <a:gd name="connsiteY270" fmla="*/ 756507 h 2275759"/>
              <a:gd name="connsiteX271" fmla="*/ 10118953 w 12185931"/>
              <a:gd name="connsiteY271" fmla="*/ 805057 h 2275759"/>
              <a:gd name="connsiteX272" fmla="*/ 10316792 w 12185931"/>
              <a:gd name="connsiteY272" fmla="*/ 824477 h 2275759"/>
              <a:gd name="connsiteX273" fmla="*/ 10362308 w 12185931"/>
              <a:gd name="connsiteY273" fmla="*/ 858461 h 2275759"/>
              <a:gd name="connsiteX274" fmla="*/ 10322861 w 12185931"/>
              <a:gd name="connsiteY274" fmla="*/ 896694 h 2275759"/>
              <a:gd name="connsiteX275" fmla="*/ 10279773 w 12185931"/>
              <a:gd name="connsiteY275" fmla="*/ 916721 h 2275759"/>
              <a:gd name="connsiteX276" fmla="*/ 10324681 w 12185931"/>
              <a:gd name="connsiteY276" fmla="*/ 942209 h 2275759"/>
              <a:gd name="connsiteX277" fmla="*/ 10382941 w 12185931"/>
              <a:gd name="connsiteY277" fmla="*/ 941602 h 2275759"/>
              <a:gd name="connsiteX278" fmla="*/ 10417532 w 12185931"/>
              <a:gd name="connsiteY278" fmla="*/ 961022 h 2275759"/>
              <a:gd name="connsiteX279" fmla="*/ 10392044 w 12185931"/>
              <a:gd name="connsiteY279" fmla="*/ 986511 h 2275759"/>
              <a:gd name="connsiteX280" fmla="*/ 10341067 w 12185931"/>
              <a:gd name="connsiteY280" fmla="*/ 1010786 h 2275759"/>
              <a:gd name="connsiteX281" fmla="*/ 10376873 w 12185931"/>
              <a:gd name="connsiteY281" fmla="*/ 1087858 h 2275759"/>
              <a:gd name="connsiteX282" fmla="*/ 10414498 w 12185931"/>
              <a:gd name="connsiteY282" fmla="*/ 1159468 h 2275759"/>
              <a:gd name="connsiteX283" fmla="*/ 10439380 w 12185931"/>
              <a:gd name="connsiteY283" fmla="*/ 1201342 h 2275759"/>
              <a:gd name="connsiteX284" fmla="*/ 10465475 w 12185931"/>
              <a:gd name="connsiteY284" fmla="*/ 1157648 h 2275759"/>
              <a:gd name="connsiteX285" fmla="*/ 10481860 w 12185931"/>
              <a:gd name="connsiteY285" fmla="*/ 1143083 h 2275759"/>
              <a:gd name="connsiteX286" fmla="*/ 10569856 w 12185931"/>
              <a:gd name="connsiteY286" fmla="*/ 1240182 h 2275759"/>
              <a:gd name="connsiteX287" fmla="*/ 10731891 w 12185931"/>
              <a:gd name="connsiteY287" fmla="*/ 1212873 h 2275759"/>
              <a:gd name="connsiteX288" fmla="*/ 10789543 w 12185931"/>
              <a:gd name="connsiteY288" fmla="*/ 1225617 h 2275759"/>
              <a:gd name="connsiteX289" fmla="*/ 10730677 w 12185931"/>
              <a:gd name="connsiteY289" fmla="*/ 1147331 h 2275759"/>
              <a:gd name="connsiteX290" fmla="*/ 10731891 w 12185931"/>
              <a:gd name="connsiteY290" fmla="*/ 1147938 h 2275759"/>
              <a:gd name="connsiteX291" fmla="*/ 10727036 w 12185931"/>
              <a:gd name="connsiteY291" fmla="*/ 1112133 h 2275759"/>
              <a:gd name="connsiteX292" fmla="*/ 10732498 w 12185931"/>
              <a:gd name="connsiteY292" fmla="*/ 1055087 h 2275759"/>
              <a:gd name="connsiteX293" fmla="*/ 10790757 w 12185931"/>
              <a:gd name="connsiteY293" fmla="*/ 1080576 h 2275759"/>
              <a:gd name="connsiteX294" fmla="*/ 10856906 w 12185931"/>
              <a:gd name="connsiteY294" fmla="*/ 1052053 h 2275759"/>
              <a:gd name="connsiteX295" fmla="*/ 10950364 w 12185931"/>
              <a:gd name="connsiteY295" fmla="*/ 1070259 h 2275759"/>
              <a:gd name="connsiteX296" fmla="*/ 11018333 w 12185931"/>
              <a:gd name="connsiteY296" fmla="*/ 1069652 h 2275759"/>
              <a:gd name="connsiteX297" fmla="*/ 11144562 w 12185931"/>
              <a:gd name="connsiteY297" fmla="*/ 1056301 h 2275759"/>
              <a:gd name="connsiteX298" fmla="*/ 11236199 w 12185931"/>
              <a:gd name="connsiteY298" fmla="*/ 1042950 h 2275759"/>
              <a:gd name="connsiteX299" fmla="*/ 11236806 w 12185931"/>
              <a:gd name="connsiteY299" fmla="*/ 1025350 h 2275759"/>
              <a:gd name="connsiteX300" fmla="*/ 11155485 w 12185931"/>
              <a:gd name="connsiteY300" fmla="*/ 1005931 h 2275759"/>
              <a:gd name="connsiteX301" fmla="*/ 11157306 w 12185931"/>
              <a:gd name="connsiteY301" fmla="*/ 988938 h 2275759"/>
              <a:gd name="connsiteX302" fmla="*/ 11274431 w 12185931"/>
              <a:gd name="connsiteY302" fmla="*/ 988331 h 2275759"/>
              <a:gd name="connsiteX303" fmla="*/ 11321767 w 12185931"/>
              <a:gd name="connsiteY303" fmla="*/ 991366 h 2275759"/>
              <a:gd name="connsiteX304" fmla="*/ 11353324 w 12185931"/>
              <a:gd name="connsiteY304" fmla="*/ 1024137 h 2275759"/>
              <a:gd name="connsiteX305" fmla="*/ 11370924 w 12185931"/>
              <a:gd name="connsiteY305" fmla="*/ 1066618 h 2275759"/>
              <a:gd name="connsiteX306" fmla="*/ 11197966 w 12185931"/>
              <a:gd name="connsiteY306" fmla="*/ 1112133 h 2275759"/>
              <a:gd name="connsiteX307" fmla="*/ 11163375 w 12185931"/>
              <a:gd name="connsiteY307" fmla="*/ 1132159 h 2275759"/>
              <a:gd name="connsiteX308" fmla="*/ 11174905 w 12185931"/>
              <a:gd name="connsiteY308" fmla="*/ 1161289 h 2275759"/>
              <a:gd name="connsiteX309" fmla="*/ 11211318 w 12185931"/>
              <a:gd name="connsiteY309" fmla="*/ 1137621 h 2275759"/>
              <a:gd name="connsiteX310" fmla="*/ 11225882 w 12185931"/>
              <a:gd name="connsiteY310" fmla="*/ 1120629 h 2275759"/>
              <a:gd name="connsiteX311" fmla="*/ 11289603 w 12185931"/>
              <a:gd name="connsiteY311" fmla="*/ 1162503 h 2275759"/>
              <a:gd name="connsiteX312" fmla="*/ 11217993 w 12185931"/>
              <a:gd name="connsiteY312" fmla="*/ 1177675 h 2275759"/>
              <a:gd name="connsiteX313" fmla="*/ 11244088 w 12185931"/>
              <a:gd name="connsiteY313" fmla="*/ 1209839 h 2275759"/>
              <a:gd name="connsiteX314" fmla="*/ 11129997 w 12185931"/>
              <a:gd name="connsiteY314" fmla="*/ 1211659 h 2275759"/>
              <a:gd name="connsiteX315" fmla="*/ 11091157 w 12185931"/>
              <a:gd name="connsiteY315" fmla="*/ 1252319 h 2275759"/>
              <a:gd name="connsiteX316" fmla="*/ 11076592 w 12185931"/>
              <a:gd name="connsiteY316" fmla="*/ 1232900 h 2275759"/>
              <a:gd name="connsiteX317" fmla="*/ 11034718 w 12185931"/>
              <a:gd name="connsiteY317" fmla="*/ 1234720 h 2275759"/>
              <a:gd name="connsiteX318" fmla="*/ 11029864 w 12185931"/>
              <a:gd name="connsiteY318" fmla="*/ 1254747 h 2275759"/>
              <a:gd name="connsiteX319" fmla="*/ 11062027 w 12185931"/>
              <a:gd name="connsiteY319" fmla="*/ 1270526 h 2275759"/>
              <a:gd name="connsiteX320" fmla="*/ 11162161 w 12185931"/>
              <a:gd name="connsiteY320" fmla="*/ 1275987 h 2275759"/>
              <a:gd name="connsiteX321" fmla="*/ 11083875 w 12185931"/>
              <a:gd name="connsiteY321" fmla="*/ 1307545 h 2275759"/>
              <a:gd name="connsiteX322" fmla="*/ 11196146 w 12185931"/>
              <a:gd name="connsiteY322" fmla="*/ 1331212 h 2275759"/>
              <a:gd name="connsiteX323" fmla="*/ 11247122 w 12185931"/>
              <a:gd name="connsiteY323" fmla="*/ 1325751 h 2275759"/>
              <a:gd name="connsiteX324" fmla="*/ 11247730 w 12185931"/>
              <a:gd name="connsiteY324" fmla="*/ 1341529 h 2275759"/>
              <a:gd name="connsiteX325" fmla="*/ 11158519 w 12185931"/>
              <a:gd name="connsiteY325" fmla="*/ 1365197 h 2275759"/>
              <a:gd name="connsiteX326" fmla="*/ 11167622 w 12185931"/>
              <a:gd name="connsiteY326" fmla="*/ 1383403 h 2275759"/>
              <a:gd name="connsiteX327" fmla="*/ 11053532 w 12185931"/>
              <a:gd name="connsiteY327" fmla="*/ 1454407 h 2275759"/>
              <a:gd name="connsiteX328" fmla="*/ 11087516 w 12185931"/>
              <a:gd name="connsiteY328" fmla="*/ 1493853 h 2275759"/>
              <a:gd name="connsiteX329" fmla="*/ 10932158 w 12185931"/>
              <a:gd name="connsiteY329" fmla="*/ 1523590 h 2275759"/>
              <a:gd name="connsiteX330" fmla="*/ 10981314 w 12185931"/>
              <a:gd name="connsiteY330" fmla="*/ 1529052 h 2275759"/>
              <a:gd name="connsiteX331" fmla="*/ 11023795 w 12185931"/>
              <a:gd name="connsiteY331" fmla="*/ 1528445 h 2275759"/>
              <a:gd name="connsiteX332" fmla="*/ 11049890 w 12185931"/>
              <a:gd name="connsiteY332" fmla="*/ 1553933 h 2275759"/>
              <a:gd name="connsiteX333" fmla="*/ 11020154 w 12185931"/>
              <a:gd name="connsiteY333" fmla="*/ 1573353 h 2275759"/>
              <a:gd name="connsiteX334" fmla="*/ 10910917 w 12185931"/>
              <a:gd name="connsiteY334" fmla="*/ 1580029 h 2275759"/>
              <a:gd name="connsiteX335" fmla="*/ 10933371 w 12185931"/>
              <a:gd name="connsiteY335" fmla="*/ 1538762 h 2275759"/>
              <a:gd name="connsiteX336" fmla="*/ 10838093 w 12185931"/>
              <a:gd name="connsiteY336" fmla="*/ 1545437 h 2275759"/>
              <a:gd name="connsiteX337" fmla="*/ 10848410 w 12185931"/>
              <a:gd name="connsiteY337" fmla="*/ 1629185 h 2275759"/>
              <a:gd name="connsiteX338" fmla="*/ 10711864 w 12185931"/>
              <a:gd name="connsiteY338" fmla="*/ 1643750 h 2275759"/>
              <a:gd name="connsiteX339" fmla="*/ 10711864 w 12185931"/>
              <a:gd name="connsiteY339" fmla="*/ 1695941 h 2275759"/>
              <a:gd name="connsiteX340" fmla="*/ 10651177 w 12185931"/>
              <a:gd name="connsiteY340" fmla="*/ 1669238 h 2275759"/>
              <a:gd name="connsiteX341" fmla="*/ 10830203 w 12185931"/>
              <a:gd name="connsiteY341" fmla="*/ 1694727 h 2275759"/>
              <a:gd name="connsiteX342" fmla="*/ 10839913 w 12185931"/>
              <a:gd name="connsiteY342" fmla="*/ 1719002 h 2275759"/>
              <a:gd name="connsiteX343" fmla="*/ 10901207 w 12185931"/>
              <a:gd name="connsiteY343" fmla="*/ 1750559 h 2275759"/>
              <a:gd name="connsiteX344" fmla="*/ 10941261 w 12185931"/>
              <a:gd name="connsiteY344" fmla="*/ 1746918 h 2275759"/>
              <a:gd name="connsiteX345" fmla="*/ 11004375 w 12185931"/>
              <a:gd name="connsiteY345" fmla="*/ 1735387 h 2275759"/>
              <a:gd name="connsiteX346" fmla="*/ 11066882 w 12185931"/>
              <a:gd name="connsiteY346" fmla="*/ 1725070 h 2275759"/>
              <a:gd name="connsiteX347" fmla="*/ 11068703 w 12185931"/>
              <a:gd name="connsiteY347" fmla="*/ 1712326 h 2275759"/>
              <a:gd name="connsiteX348" fmla="*/ 11107542 w 12185931"/>
              <a:gd name="connsiteY348" fmla="*/ 1746918 h 2275759"/>
              <a:gd name="connsiteX349" fmla="*/ 11064455 w 12185931"/>
              <a:gd name="connsiteY349" fmla="*/ 1760269 h 2275759"/>
              <a:gd name="connsiteX350" fmla="*/ 11080233 w 12185931"/>
              <a:gd name="connsiteY350" fmla="*/ 1780296 h 2275759"/>
              <a:gd name="connsiteX351" fmla="*/ 11199787 w 12185931"/>
              <a:gd name="connsiteY351" fmla="*/ 1742670 h 2275759"/>
              <a:gd name="connsiteX352" fmla="*/ 11293852 w 12185931"/>
              <a:gd name="connsiteY352" fmla="*/ 1762696 h 2275759"/>
              <a:gd name="connsiteX353" fmla="*/ 11338760 w 12185931"/>
              <a:gd name="connsiteY353" fmla="*/ 1800322 h 2275759"/>
              <a:gd name="connsiteX354" fmla="*/ 11284749 w 12185931"/>
              <a:gd name="connsiteY354" fmla="*/ 1831273 h 2275759"/>
              <a:gd name="connsiteX355" fmla="*/ 11129390 w 12185931"/>
              <a:gd name="connsiteY355" fmla="*/ 1842196 h 2275759"/>
              <a:gd name="connsiteX356" fmla="*/ 11012264 w 12185931"/>
              <a:gd name="connsiteY356" fmla="*/ 1805784 h 2275759"/>
              <a:gd name="connsiteX357" fmla="*/ 10947936 w 12185931"/>
              <a:gd name="connsiteY357" fmla="*/ 1794253 h 2275759"/>
              <a:gd name="connsiteX358" fmla="*/ 10995272 w 12185931"/>
              <a:gd name="connsiteY358" fmla="*/ 1864650 h 2275759"/>
              <a:gd name="connsiteX359" fmla="*/ 10896959 w 12185931"/>
              <a:gd name="connsiteY359" fmla="*/ 1891959 h 2275759"/>
              <a:gd name="connsiteX360" fmla="*/ 10901207 w 12185931"/>
              <a:gd name="connsiteY360" fmla="*/ 1922303 h 2275759"/>
              <a:gd name="connsiteX361" fmla="*/ 10866616 w 12185931"/>
              <a:gd name="connsiteY361" fmla="*/ 1925337 h 2275759"/>
              <a:gd name="connsiteX362" fmla="*/ 10829597 w 12185931"/>
              <a:gd name="connsiteY362" fmla="*/ 1953253 h 2275759"/>
              <a:gd name="connsiteX363" fmla="*/ 10850230 w 12185931"/>
              <a:gd name="connsiteY363" fmla="*/ 1987845 h 2275759"/>
              <a:gd name="connsiteX364" fmla="*/ 10897566 w 12185931"/>
              <a:gd name="connsiteY364" fmla="*/ 2044284 h 2275759"/>
              <a:gd name="connsiteX365" fmla="*/ 10870863 w 12185931"/>
              <a:gd name="connsiteY365" fmla="*/ 2144417 h 2275759"/>
              <a:gd name="connsiteX366" fmla="*/ 10779226 w 12185931"/>
              <a:gd name="connsiteY366" fmla="*/ 2157161 h 2275759"/>
              <a:gd name="connsiteX367" fmla="*/ 10713077 w 12185931"/>
              <a:gd name="connsiteY367" fmla="*/ 2138955 h 2275759"/>
              <a:gd name="connsiteX368" fmla="*/ 10606875 w 12185931"/>
              <a:gd name="connsiteY368" fmla="*/ 2182043 h 2275759"/>
              <a:gd name="connsiteX369" fmla="*/ 10464261 w 12185931"/>
              <a:gd name="connsiteY369" fmla="*/ 2152306 h 2275759"/>
              <a:gd name="connsiteX370" fmla="*/ 10422994 w 12185931"/>
              <a:gd name="connsiteY370" fmla="*/ 2140169 h 2275759"/>
              <a:gd name="connsiteX371" fmla="*/ 10313758 w 12185931"/>
              <a:gd name="connsiteY371" fmla="*/ 2124390 h 2275759"/>
              <a:gd name="connsiteX372" fmla="*/ 10248216 w 12185931"/>
              <a:gd name="connsiteY372" fmla="*/ 2135921 h 2275759"/>
              <a:gd name="connsiteX373" fmla="*/ 10157185 w 12185931"/>
              <a:gd name="connsiteY373" fmla="*/ 2154127 h 2275759"/>
              <a:gd name="connsiteX374" fmla="*/ 9967843 w 12185931"/>
              <a:gd name="connsiteY374" fmla="*/ 2088585 h 2275759"/>
              <a:gd name="connsiteX375" fmla="*/ 9901694 w 12185931"/>
              <a:gd name="connsiteY375" fmla="*/ 2047925 h 2275759"/>
              <a:gd name="connsiteX376" fmla="*/ 9682007 w 12185931"/>
              <a:gd name="connsiteY376" fmla="*/ 2066738 h 2275759"/>
              <a:gd name="connsiteX377" fmla="*/ 9682007 w 12185931"/>
              <a:gd name="connsiteY377" fmla="*/ 2133493 h 2275759"/>
              <a:gd name="connsiteX378" fmla="*/ 9658339 w 12185931"/>
              <a:gd name="connsiteY378" fmla="*/ 2126211 h 2275759"/>
              <a:gd name="connsiteX379" fmla="*/ 9560634 w 12185931"/>
              <a:gd name="connsiteY379" fmla="*/ 2104971 h 2275759"/>
              <a:gd name="connsiteX380" fmla="*/ 9501767 w 12185931"/>
              <a:gd name="connsiteY380" fmla="*/ 2060062 h 2275759"/>
              <a:gd name="connsiteX381" fmla="*/ 9405882 w 12185931"/>
              <a:gd name="connsiteY381" fmla="*/ 2029719 h 2275759"/>
              <a:gd name="connsiteX382" fmla="*/ 9399813 w 12185931"/>
              <a:gd name="connsiteY382" fmla="*/ 2042463 h 2275759"/>
              <a:gd name="connsiteX383" fmla="*/ 9391924 w 12185931"/>
              <a:gd name="connsiteY383" fmla="*/ 2026078 h 2275759"/>
              <a:gd name="connsiteX384" fmla="*/ 9368256 w 12185931"/>
              <a:gd name="connsiteY384" fmla="*/ 1988452 h 2275759"/>
              <a:gd name="connsiteX385" fmla="*/ 9332450 w 12185931"/>
              <a:gd name="connsiteY385" fmla="*/ 2007265 h 2275759"/>
              <a:gd name="connsiteX386" fmla="*/ 9284508 w 12185931"/>
              <a:gd name="connsiteY386" fmla="*/ 2036394 h 2275759"/>
              <a:gd name="connsiteX387" fmla="*/ 9211684 w 12185931"/>
              <a:gd name="connsiteY387" fmla="*/ 1989058 h 2275759"/>
              <a:gd name="connsiteX388" fmla="*/ 9198332 w 12185931"/>
              <a:gd name="connsiteY388" fmla="*/ 1893780 h 2275759"/>
              <a:gd name="connsiteX389" fmla="*/ 9183767 w 12185931"/>
              <a:gd name="connsiteY389" fmla="*/ 1862830 h 2275759"/>
              <a:gd name="connsiteX390" fmla="*/ 9171023 w 12185931"/>
              <a:gd name="connsiteY390" fmla="*/ 1867685 h 2275759"/>
              <a:gd name="connsiteX391" fmla="*/ 9177699 w 12185931"/>
              <a:gd name="connsiteY391" fmla="*/ 1907738 h 2275759"/>
              <a:gd name="connsiteX392" fmla="*/ 9165561 w 12185931"/>
              <a:gd name="connsiteY392" fmla="*/ 1916234 h 2275759"/>
              <a:gd name="connsiteX393" fmla="*/ 9130363 w 12185931"/>
              <a:gd name="connsiteY393" fmla="*/ 1860402 h 2275759"/>
              <a:gd name="connsiteX394" fmla="*/ 9091523 w 12185931"/>
              <a:gd name="connsiteY394" fmla="*/ 1749345 h 2275759"/>
              <a:gd name="connsiteX395" fmla="*/ 9036905 w 12185931"/>
              <a:gd name="connsiteY395" fmla="*/ 1680769 h 2275759"/>
              <a:gd name="connsiteX396" fmla="*/ 9033871 w 12185931"/>
              <a:gd name="connsiteY396" fmla="*/ 1651639 h 2275759"/>
              <a:gd name="connsiteX397" fmla="*/ 9064821 w 12185931"/>
              <a:gd name="connsiteY397" fmla="*/ 1655281 h 2275759"/>
              <a:gd name="connsiteX398" fmla="*/ 9134611 w 12185931"/>
              <a:gd name="connsiteY398" fmla="*/ 1683803 h 2275759"/>
              <a:gd name="connsiteX399" fmla="*/ 9187409 w 12185931"/>
              <a:gd name="connsiteY399" fmla="*/ 1745704 h 2275759"/>
              <a:gd name="connsiteX400" fmla="*/ 9241420 w 12185931"/>
              <a:gd name="connsiteY400" fmla="*/ 1855547 h 2275759"/>
              <a:gd name="connsiteX401" fmla="*/ 9270550 w 12185931"/>
              <a:gd name="connsiteY401" fmla="*/ 1860402 h 2275759"/>
              <a:gd name="connsiteX402" fmla="*/ 9255985 w 12185931"/>
              <a:gd name="connsiteY402" fmla="*/ 1819742 h 2275759"/>
              <a:gd name="connsiteX403" fmla="*/ 9342161 w 12185931"/>
              <a:gd name="connsiteY403" fmla="*/ 1841589 h 2275759"/>
              <a:gd name="connsiteX404" fmla="*/ 9345802 w 12185931"/>
              <a:gd name="connsiteY404" fmla="*/ 1834914 h 2275759"/>
              <a:gd name="connsiteX405" fmla="*/ 9208042 w 12185931"/>
              <a:gd name="connsiteY405" fmla="*/ 1718395 h 2275759"/>
              <a:gd name="connsiteX406" fmla="*/ 9278439 w 12185931"/>
              <a:gd name="connsiteY406" fmla="*/ 1683197 h 2275759"/>
              <a:gd name="connsiteX407" fmla="*/ 9125508 w 12185931"/>
              <a:gd name="connsiteY407" fmla="*/ 1649819 h 2275759"/>
              <a:gd name="connsiteX408" fmla="*/ 9051470 w 12185931"/>
              <a:gd name="connsiteY408" fmla="*/ 1633433 h 2275759"/>
              <a:gd name="connsiteX409" fmla="*/ 9001100 w 12185931"/>
              <a:gd name="connsiteY409" fmla="*/ 1671059 h 2275759"/>
              <a:gd name="connsiteX410" fmla="*/ 8942841 w 12185931"/>
              <a:gd name="connsiteY410" fmla="*/ 1748738 h 2275759"/>
              <a:gd name="connsiteX411" fmla="*/ 8911284 w 12185931"/>
              <a:gd name="connsiteY411" fmla="*/ 1743277 h 2275759"/>
              <a:gd name="connsiteX412" fmla="*/ 8841494 w 12185931"/>
              <a:gd name="connsiteY412" fmla="*/ 1681376 h 2275759"/>
              <a:gd name="connsiteX413" fmla="*/ 8766849 w 12185931"/>
              <a:gd name="connsiteY413" fmla="*/ 1623117 h 2275759"/>
              <a:gd name="connsiteX414" fmla="*/ 8690383 w 12185931"/>
              <a:gd name="connsiteY414" fmla="*/ 1544223 h 2275759"/>
              <a:gd name="connsiteX415" fmla="*/ 8677639 w 12185931"/>
              <a:gd name="connsiteY415" fmla="*/ 1553933 h 2275759"/>
              <a:gd name="connsiteX416" fmla="*/ 8706768 w 12185931"/>
              <a:gd name="connsiteY416" fmla="*/ 1621903 h 2275759"/>
              <a:gd name="connsiteX417" fmla="*/ 8717086 w 12185931"/>
              <a:gd name="connsiteY417" fmla="*/ 1609765 h 2275759"/>
              <a:gd name="connsiteX418" fmla="*/ 8768669 w 12185931"/>
              <a:gd name="connsiteY418" fmla="*/ 1621903 h 2275759"/>
              <a:gd name="connsiteX419" fmla="*/ 8797192 w 12185931"/>
              <a:gd name="connsiteY419" fmla="*/ 1661349 h 2275759"/>
              <a:gd name="connsiteX420" fmla="*/ 8829356 w 12185931"/>
              <a:gd name="connsiteY420" fmla="*/ 1707471 h 2275759"/>
              <a:gd name="connsiteX421" fmla="*/ 8766242 w 12185931"/>
              <a:gd name="connsiteY421" fmla="*/ 1725070 h 2275759"/>
              <a:gd name="connsiteX422" fmla="*/ 8676425 w 12185931"/>
              <a:gd name="connsiteY422" fmla="*/ 1640109 h 2275759"/>
              <a:gd name="connsiteX423" fmla="*/ 8636372 w 12185931"/>
              <a:gd name="connsiteY423" fmla="*/ 1609158 h 2275759"/>
              <a:gd name="connsiteX424" fmla="*/ 8597532 w 12185931"/>
              <a:gd name="connsiteY424" fmla="*/ 1620082 h 2275759"/>
              <a:gd name="connsiteX425" fmla="*/ 8611490 w 12185931"/>
              <a:gd name="connsiteY425" fmla="*/ 1656494 h 2275759"/>
              <a:gd name="connsiteX426" fmla="*/ 8629696 w 12185931"/>
              <a:gd name="connsiteY426" fmla="*/ 1674700 h 2275759"/>
              <a:gd name="connsiteX427" fmla="*/ 8600566 w 12185931"/>
              <a:gd name="connsiteY427" fmla="*/ 1769979 h 2275759"/>
              <a:gd name="connsiteX428" fmla="*/ 8550197 w 12185931"/>
              <a:gd name="connsiteY428" fmla="*/ 1794253 h 2275759"/>
              <a:gd name="connsiteX429" fmla="*/ 8606635 w 12185931"/>
              <a:gd name="connsiteY429" fmla="*/ 1833093 h 2275759"/>
              <a:gd name="connsiteX430" fmla="*/ 8726795 w 12185931"/>
              <a:gd name="connsiteY430" fmla="*/ 1859189 h 2275759"/>
              <a:gd name="connsiteX431" fmla="*/ 8755318 w 12185931"/>
              <a:gd name="connsiteY431" fmla="*/ 1876181 h 2275759"/>
              <a:gd name="connsiteX432" fmla="*/ 8791123 w 12185931"/>
              <a:gd name="connsiteY432" fmla="*/ 1889532 h 2275759"/>
              <a:gd name="connsiteX433" fmla="*/ 8913104 w 12185931"/>
              <a:gd name="connsiteY433" fmla="*/ 1790612 h 2275759"/>
              <a:gd name="connsiteX434" fmla="*/ 9018092 w 12185931"/>
              <a:gd name="connsiteY434" fmla="*/ 1874360 h 2275759"/>
              <a:gd name="connsiteX435" fmla="*/ 8998672 w 12185931"/>
              <a:gd name="connsiteY435" fmla="*/ 1943543 h 2275759"/>
              <a:gd name="connsiteX436" fmla="*/ 9069070 w 12185931"/>
              <a:gd name="connsiteY436" fmla="*/ 1984810 h 2275759"/>
              <a:gd name="connsiteX437" fmla="*/ 9070890 w 12185931"/>
              <a:gd name="connsiteY437" fmla="*/ 1965998 h 2275759"/>
              <a:gd name="connsiteX438" fmla="*/ 9106088 w 12185931"/>
              <a:gd name="connsiteY438" fmla="*/ 1932013 h 2275759"/>
              <a:gd name="connsiteX439" fmla="*/ 9132791 w 12185931"/>
              <a:gd name="connsiteY439" fmla="*/ 1972673 h 2275759"/>
              <a:gd name="connsiteX440" fmla="*/ 9169810 w 12185931"/>
              <a:gd name="connsiteY440" fmla="*/ 2016975 h 2275759"/>
              <a:gd name="connsiteX441" fmla="*/ 9198332 w 12185931"/>
              <a:gd name="connsiteY441" fmla="*/ 2098295 h 2275759"/>
              <a:gd name="connsiteX442" fmla="*/ 9010203 w 12185931"/>
              <a:gd name="connsiteY442" fmla="*/ 2024864 h 2275759"/>
              <a:gd name="connsiteX443" fmla="*/ 8873657 w 12185931"/>
              <a:gd name="connsiteY443" fmla="*/ 2045497 h 2275759"/>
              <a:gd name="connsiteX444" fmla="*/ 8735292 w 12185931"/>
              <a:gd name="connsiteY444" fmla="*/ 2106184 h 2275759"/>
              <a:gd name="connsiteX445" fmla="*/ 8652150 w 12185931"/>
              <a:gd name="connsiteY445" fmla="*/ 2123177 h 2275759"/>
              <a:gd name="connsiteX446" fmla="*/ 8627269 w 12185931"/>
              <a:gd name="connsiteY446" fmla="*/ 2012726 h 2275759"/>
              <a:gd name="connsiteX447" fmla="*/ 8480407 w 12185931"/>
              <a:gd name="connsiteY447" fmla="*/ 1958108 h 2275759"/>
              <a:gd name="connsiteX448" fmla="*/ 8431250 w 12185931"/>
              <a:gd name="connsiteY448" fmla="*/ 1882856 h 2275759"/>
              <a:gd name="connsiteX449" fmla="*/ 8394837 w 12185931"/>
              <a:gd name="connsiteY449" fmla="*/ 1798502 h 2275759"/>
              <a:gd name="connsiteX450" fmla="*/ 8377846 w 12185931"/>
              <a:gd name="connsiteY450" fmla="*/ 1782116 h 2275759"/>
              <a:gd name="connsiteX451" fmla="*/ 8311697 w 12185931"/>
              <a:gd name="connsiteY451" fmla="*/ 1762089 h 2275759"/>
              <a:gd name="connsiteX452" fmla="*/ 8266182 w 12185931"/>
              <a:gd name="connsiteY452" fmla="*/ 1756628 h 2275759"/>
              <a:gd name="connsiteX453" fmla="*/ 8249797 w 12185931"/>
              <a:gd name="connsiteY453" fmla="*/ 1749345 h 2275759"/>
              <a:gd name="connsiteX454" fmla="*/ 8095045 w 12185931"/>
              <a:gd name="connsiteY454" fmla="*/ 1833093 h 2275759"/>
              <a:gd name="connsiteX455" fmla="*/ 8109003 w 12185931"/>
              <a:gd name="connsiteY455" fmla="*/ 1902883 h 2275759"/>
              <a:gd name="connsiteX456" fmla="*/ 8192144 w 12185931"/>
              <a:gd name="connsiteY456" fmla="*/ 1908952 h 2275759"/>
              <a:gd name="connsiteX457" fmla="*/ 8197605 w 12185931"/>
              <a:gd name="connsiteY457" fmla="*/ 1895601 h 2275759"/>
              <a:gd name="connsiteX458" fmla="*/ 8200033 w 12185931"/>
              <a:gd name="connsiteY458" fmla="*/ 1844017 h 2275759"/>
              <a:gd name="connsiteX459" fmla="*/ 8254651 w 12185931"/>
              <a:gd name="connsiteY459" fmla="*/ 1856154 h 2275759"/>
              <a:gd name="connsiteX460" fmla="*/ 8292884 w 12185931"/>
              <a:gd name="connsiteY460" fmla="*/ 1851299 h 2275759"/>
              <a:gd name="connsiteX461" fmla="*/ 8374205 w 12185931"/>
              <a:gd name="connsiteY461" fmla="*/ 1890139 h 2275759"/>
              <a:gd name="connsiteX462" fmla="*/ 8322013 w 12185931"/>
              <a:gd name="connsiteY462" fmla="*/ 1892566 h 2275759"/>
              <a:gd name="connsiteX463" fmla="*/ 8331116 w 12185931"/>
              <a:gd name="connsiteY463" fmla="*/ 1950219 h 2275759"/>
              <a:gd name="connsiteX464" fmla="*/ 8407582 w 12185931"/>
              <a:gd name="connsiteY464" fmla="*/ 2030932 h 2275759"/>
              <a:gd name="connsiteX465" fmla="*/ 8379059 w 12185931"/>
              <a:gd name="connsiteY465" fmla="*/ 2088585 h 2275759"/>
              <a:gd name="connsiteX466" fmla="*/ 8285601 w 12185931"/>
              <a:gd name="connsiteY466" fmla="*/ 2067951 h 2275759"/>
              <a:gd name="connsiteX467" fmla="*/ 8078659 w 12185931"/>
              <a:gd name="connsiteY467" fmla="*/ 1957501 h 2275759"/>
              <a:gd name="connsiteX468" fmla="*/ 7990663 w 12185931"/>
              <a:gd name="connsiteY468" fmla="*/ 1822169 h 2275759"/>
              <a:gd name="connsiteX469" fmla="*/ 7955465 w 12185931"/>
              <a:gd name="connsiteY469" fmla="*/ 1813066 h 2275759"/>
              <a:gd name="connsiteX470" fmla="*/ 7880820 w 12185931"/>
              <a:gd name="connsiteY470" fmla="*/ 1812460 h 2275759"/>
              <a:gd name="connsiteX471" fmla="*/ 7880820 w 12185931"/>
              <a:gd name="connsiteY471" fmla="*/ 1850086 h 2275759"/>
              <a:gd name="connsiteX472" fmla="*/ 7956679 w 12185931"/>
              <a:gd name="connsiteY472" fmla="*/ 1851299 h 2275759"/>
              <a:gd name="connsiteX473" fmla="*/ 7973064 w 12185931"/>
              <a:gd name="connsiteY473" fmla="*/ 1976314 h 2275759"/>
              <a:gd name="connsiteX474" fmla="*/ 8070770 w 12185931"/>
              <a:gd name="connsiteY474" fmla="*/ 2055814 h 2275759"/>
              <a:gd name="connsiteX475" fmla="*/ 7871717 w 12185931"/>
              <a:gd name="connsiteY475" fmla="*/ 2086764 h 2275759"/>
              <a:gd name="connsiteX476" fmla="*/ 7772190 w 12185931"/>
              <a:gd name="connsiteY476" fmla="*/ 2064917 h 2275759"/>
              <a:gd name="connsiteX477" fmla="*/ 7729709 w 12185931"/>
              <a:gd name="connsiteY477" fmla="*/ 2070986 h 2275759"/>
              <a:gd name="connsiteX478" fmla="*/ 7617439 w 12185931"/>
              <a:gd name="connsiteY478" fmla="*/ 2055814 h 2275759"/>
              <a:gd name="connsiteX479" fmla="*/ 7577992 w 12185931"/>
              <a:gd name="connsiteY479" fmla="*/ 2046711 h 2275759"/>
              <a:gd name="connsiteX480" fmla="*/ 7530049 w 12185931"/>
              <a:gd name="connsiteY480" fmla="*/ 2069772 h 2275759"/>
              <a:gd name="connsiteX481" fmla="*/ 7476645 w 12185931"/>
              <a:gd name="connsiteY481" fmla="*/ 2070986 h 2275759"/>
              <a:gd name="connsiteX482" fmla="*/ 7366802 w 12185931"/>
              <a:gd name="connsiteY482" fmla="*/ 2150486 h 2275759"/>
              <a:gd name="connsiteX483" fmla="*/ 7085821 w 12185931"/>
              <a:gd name="connsiteY483" fmla="*/ 2150486 h 2275759"/>
              <a:gd name="connsiteX484" fmla="*/ 7044554 w 12185931"/>
              <a:gd name="connsiteY484" fmla="*/ 2134100 h 2275759"/>
              <a:gd name="connsiteX485" fmla="*/ 6960200 w 12185931"/>
              <a:gd name="connsiteY485" fmla="*/ 2046104 h 2275759"/>
              <a:gd name="connsiteX486" fmla="*/ 6908008 w 12185931"/>
              <a:gd name="connsiteY486" fmla="*/ 1977528 h 2275759"/>
              <a:gd name="connsiteX487" fmla="*/ 6878272 w 12185931"/>
              <a:gd name="connsiteY487" fmla="*/ 1956288 h 2275759"/>
              <a:gd name="connsiteX488" fmla="*/ 6817586 w 12185931"/>
              <a:gd name="connsiteY488" fmla="*/ 1945971 h 2275759"/>
              <a:gd name="connsiteX489" fmla="*/ 6826689 w 12185931"/>
              <a:gd name="connsiteY489" fmla="*/ 1879822 h 2275759"/>
              <a:gd name="connsiteX490" fmla="*/ 6945028 w 12185931"/>
              <a:gd name="connsiteY490" fmla="*/ 1897421 h 2275759"/>
              <a:gd name="connsiteX491" fmla="*/ 6999039 w 12185931"/>
              <a:gd name="connsiteY491" fmla="*/ 1869505 h 2275759"/>
              <a:gd name="connsiteX492" fmla="*/ 7073077 w 12185931"/>
              <a:gd name="connsiteY492" fmla="*/ 1850692 h 2275759"/>
              <a:gd name="connsiteX493" fmla="*/ 7131337 w 12185931"/>
              <a:gd name="connsiteY493" fmla="*/ 1852513 h 2275759"/>
              <a:gd name="connsiteX494" fmla="*/ 6995398 w 12185931"/>
              <a:gd name="connsiteY494" fmla="*/ 1717181 h 2275759"/>
              <a:gd name="connsiteX495" fmla="*/ 6883734 w 12185931"/>
              <a:gd name="connsiteY495" fmla="*/ 1723857 h 2275759"/>
              <a:gd name="connsiteX496" fmla="*/ 6783600 w 12185931"/>
              <a:gd name="connsiteY496" fmla="*/ 1757234 h 2275759"/>
              <a:gd name="connsiteX497" fmla="*/ 6743547 w 12185931"/>
              <a:gd name="connsiteY497" fmla="*/ 1762089 h 2275759"/>
              <a:gd name="connsiteX498" fmla="*/ 6603967 w 12185931"/>
              <a:gd name="connsiteY498" fmla="*/ 1740242 h 2275759"/>
              <a:gd name="connsiteX499" fmla="*/ 6529323 w 12185931"/>
              <a:gd name="connsiteY499" fmla="*/ 1724464 h 2275759"/>
              <a:gd name="connsiteX500" fmla="*/ 6390956 w 12185931"/>
              <a:gd name="connsiteY500" fmla="*/ 1681983 h 2275759"/>
              <a:gd name="connsiteX501" fmla="*/ 6262907 w 12185931"/>
              <a:gd name="connsiteY501" fmla="*/ 1705044 h 2275759"/>
              <a:gd name="connsiteX502" fmla="*/ 6231957 w 12185931"/>
              <a:gd name="connsiteY502" fmla="*/ 1751773 h 2275759"/>
              <a:gd name="connsiteX503" fmla="*/ 6187048 w 12185931"/>
              <a:gd name="connsiteY503" fmla="*/ 1732960 h 2275759"/>
              <a:gd name="connsiteX504" fmla="*/ 6133037 w 12185931"/>
              <a:gd name="connsiteY504" fmla="*/ 1634040 h 2275759"/>
              <a:gd name="connsiteX505" fmla="*/ 6190083 w 12185931"/>
              <a:gd name="connsiteY505" fmla="*/ 1604910 h 2275759"/>
              <a:gd name="connsiteX506" fmla="*/ 6184014 w 12185931"/>
              <a:gd name="connsiteY506" fmla="*/ 1572139 h 2275759"/>
              <a:gd name="connsiteX507" fmla="*/ 6245308 w 12185931"/>
              <a:gd name="connsiteY507" fmla="*/ 1572746 h 2275759"/>
              <a:gd name="connsiteX508" fmla="*/ 6366682 w 12185931"/>
              <a:gd name="connsiteY508" fmla="*/ 1604304 h 2275759"/>
              <a:gd name="connsiteX509" fmla="*/ 6432830 w 12185931"/>
              <a:gd name="connsiteY509" fmla="*/ 1590952 h 2275759"/>
              <a:gd name="connsiteX510" fmla="*/ 6191903 w 12185931"/>
              <a:gd name="connsiteY510" fmla="*/ 1446518 h 2275759"/>
              <a:gd name="connsiteX511" fmla="*/ 6181586 w 12185931"/>
              <a:gd name="connsiteY511" fmla="*/ 1492640 h 2275759"/>
              <a:gd name="connsiteX512" fmla="*/ 6097839 w 12185931"/>
              <a:gd name="connsiteY512" fmla="*/ 1478682 h 2275759"/>
              <a:gd name="connsiteX513" fmla="*/ 6150029 w 12185931"/>
              <a:gd name="connsiteY513" fmla="*/ 1424063 h 2275759"/>
              <a:gd name="connsiteX514" fmla="*/ 6096625 w 12185931"/>
              <a:gd name="connsiteY514" fmla="*/ 1402823 h 2275759"/>
              <a:gd name="connsiteX515" fmla="*/ 6092377 w 12185931"/>
              <a:gd name="connsiteY515" fmla="*/ 1439842 h 2275759"/>
              <a:gd name="connsiteX516" fmla="*/ 5971003 w 12185931"/>
              <a:gd name="connsiteY516" fmla="*/ 1396147 h 2275759"/>
              <a:gd name="connsiteX517" fmla="*/ 5960079 w 12185931"/>
              <a:gd name="connsiteY517" fmla="*/ 1436201 h 2275759"/>
              <a:gd name="connsiteX518" fmla="*/ 5793190 w 12185931"/>
              <a:gd name="connsiteY518" fmla="*/ 1393720 h 2275759"/>
              <a:gd name="connsiteX519" fmla="*/ 5838705 w 12185931"/>
              <a:gd name="connsiteY519" fmla="*/ 1501743 h 2275759"/>
              <a:gd name="connsiteX520" fmla="*/ 5947335 w 12185931"/>
              <a:gd name="connsiteY520" fmla="*/ 1538155 h 2275759"/>
              <a:gd name="connsiteX521" fmla="*/ 5978285 w 12185931"/>
              <a:gd name="connsiteY521" fmla="*/ 1515701 h 2275759"/>
              <a:gd name="connsiteX522" fmla="*/ 6016518 w 12185931"/>
              <a:gd name="connsiteY522" fmla="*/ 1601876 h 2275759"/>
              <a:gd name="connsiteX523" fmla="*/ 6034117 w 12185931"/>
              <a:gd name="connsiteY523" fmla="*/ 1652246 h 2275759"/>
              <a:gd name="connsiteX524" fmla="*/ 6006808 w 12185931"/>
              <a:gd name="connsiteY524" fmla="*/ 1728105 h 2275759"/>
              <a:gd name="connsiteX525" fmla="*/ 5980106 w 12185931"/>
              <a:gd name="connsiteY525" fmla="*/ 1681376 h 2275759"/>
              <a:gd name="connsiteX526" fmla="*/ 5966755 w 12185931"/>
              <a:gd name="connsiteY526" fmla="*/ 1632220 h 2275759"/>
              <a:gd name="connsiteX527" fmla="*/ 5927915 w 12185931"/>
              <a:gd name="connsiteY527" fmla="*/ 1644964 h 2275759"/>
              <a:gd name="connsiteX528" fmla="*/ 5890896 w 12185931"/>
              <a:gd name="connsiteY528" fmla="*/ 1719609 h 2275759"/>
              <a:gd name="connsiteX529" fmla="*/ 5845988 w 12185931"/>
              <a:gd name="connsiteY529" fmla="*/ 1724464 h 2275759"/>
              <a:gd name="connsiteX530" fmla="*/ 5776198 w 12185931"/>
              <a:gd name="connsiteY530" fmla="*/ 1740242 h 2275759"/>
              <a:gd name="connsiteX531" fmla="*/ 5740393 w 12185931"/>
              <a:gd name="connsiteY531" fmla="*/ 1684410 h 2275759"/>
              <a:gd name="connsiteX532" fmla="*/ 5663320 w 12185931"/>
              <a:gd name="connsiteY532" fmla="*/ 1692300 h 2275759"/>
              <a:gd name="connsiteX533" fmla="*/ 5631156 w 12185931"/>
              <a:gd name="connsiteY533" fmla="*/ 1611586 h 2275759"/>
              <a:gd name="connsiteX534" fmla="*/ 5600813 w 12185931"/>
              <a:gd name="connsiteY534" fmla="*/ 1576388 h 2275759"/>
              <a:gd name="connsiteX535" fmla="*/ 5806541 w 12185931"/>
              <a:gd name="connsiteY535" fmla="*/ 1544830 h 2275759"/>
              <a:gd name="connsiteX536" fmla="*/ 5806541 w 12185931"/>
              <a:gd name="connsiteY536" fmla="*/ 1526624 h 2275759"/>
              <a:gd name="connsiteX537" fmla="*/ 5737358 w 12185931"/>
              <a:gd name="connsiteY537" fmla="*/ 1526017 h 2275759"/>
              <a:gd name="connsiteX538" fmla="*/ 5698519 w 12185931"/>
              <a:gd name="connsiteY538" fmla="*/ 1484143 h 2275759"/>
              <a:gd name="connsiteX539" fmla="*/ 5648148 w 12185931"/>
              <a:gd name="connsiteY539" fmla="*/ 1427098 h 2275759"/>
              <a:gd name="connsiteX540" fmla="*/ 5600813 w 12185931"/>
              <a:gd name="connsiteY540" fmla="*/ 1399789 h 2275759"/>
              <a:gd name="connsiteX541" fmla="*/ 5606881 w 12185931"/>
              <a:gd name="connsiteY541" fmla="*/ 1387651 h 2275759"/>
              <a:gd name="connsiteX542" fmla="*/ 5519492 w 12185931"/>
              <a:gd name="connsiteY542" fmla="*/ 1383403 h 2275759"/>
              <a:gd name="connsiteX543" fmla="*/ 5541340 w 12185931"/>
              <a:gd name="connsiteY543" fmla="*/ 1420422 h 2275759"/>
              <a:gd name="connsiteX544" fmla="*/ 5554691 w 12185931"/>
              <a:gd name="connsiteY544" fmla="*/ 1453800 h 2275759"/>
              <a:gd name="connsiteX545" fmla="*/ 5520099 w 12185931"/>
              <a:gd name="connsiteY545" fmla="*/ 1459262 h 2275759"/>
              <a:gd name="connsiteX546" fmla="*/ 5517065 w 12185931"/>
              <a:gd name="connsiteY546" fmla="*/ 1455621 h 2275759"/>
              <a:gd name="connsiteX547" fmla="*/ 5414504 w 12185931"/>
              <a:gd name="connsiteY547" fmla="*/ 1395541 h 2275759"/>
              <a:gd name="connsiteX548" fmla="*/ 5358672 w 12185931"/>
              <a:gd name="connsiteY548" fmla="*/ 1385224 h 2275759"/>
              <a:gd name="connsiteX549" fmla="*/ 5248222 w 12185931"/>
              <a:gd name="connsiteY549" fmla="*/ 1391899 h 2275759"/>
              <a:gd name="connsiteX550" fmla="*/ 5245188 w 12185931"/>
              <a:gd name="connsiteY550" fmla="*/ 1406464 h 2275759"/>
              <a:gd name="connsiteX551" fmla="*/ 5299199 w 12185931"/>
              <a:gd name="connsiteY551" fmla="*/ 1444697 h 2275759"/>
              <a:gd name="connsiteX552" fmla="*/ 5160833 w 12185931"/>
              <a:gd name="connsiteY552" fmla="*/ 1493853 h 2275759"/>
              <a:gd name="connsiteX553" fmla="*/ 5096505 w 12185931"/>
              <a:gd name="connsiteY553" fmla="*/ 1495674 h 2275759"/>
              <a:gd name="connsiteX554" fmla="*/ 5029142 w 12185931"/>
              <a:gd name="connsiteY554" fmla="*/ 1486571 h 2275759"/>
              <a:gd name="connsiteX555" fmla="*/ 4967848 w 12185931"/>
              <a:gd name="connsiteY555" fmla="*/ 1480502 h 2275759"/>
              <a:gd name="connsiteX556" fmla="*/ 4927188 w 12185931"/>
              <a:gd name="connsiteY556" fmla="*/ 1495674 h 2275759"/>
              <a:gd name="connsiteX557" fmla="*/ 4881066 w 12185931"/>
              <a:gd name="connsiteY557" fmla="*/ 1484143 h 2275759"/>
              <a:gd name="connsiteX558" fmla="*/ 4768795 w 12185931"/>
              <a:gd name="connsiteY558" fmla="*/ 1458048 h 2275759"/>
              <a:gd name="connsiteX559" fmla="*/ 4835551 w 12185931"/>
              <a:gd name="connsiteY559" fmla="*/ 1511453 h 2275759"/>
              <a:gd name="connsiteX560" fmla="*/ 4782146 w 12185931"/>
              <a:gd name="connsiteY560" fmla="*/ 1540582 h 2275759"/>
              <a:gd name="connsiteX561" fmla="*/ 4782146 w 12185931"/>
              <a:gd name="connsiteY561" fmla="*/ 1540582 h 2275759"/>
              <a:gd name="connsiteX562" fmla="*/ 4612830 w 12185931"/>
              <a:gd name="connsiteY562" fmla="*/ 1535120 h 2275759"/>
              <a:gd name="connsiteX563" fmla="*/ 4564887 w 12185931"/>
              <a:gd name="connsiteY563" fmla="*/ 1539368 h 2275759"/>
              <a:gd name="connsiteX564" fmla="*/ 4558818 w 12185931"/>
              <a:gd name="connsiteY564" fmla="*/ 1630399 h 2275759"/>
              <a:gd name="connsiteX565" fmla="*/ 4200766 w 12185931"/>
              <a:gd name="connsiteY565" fmla="*/ 1785150 h 2275759"/>
              <a:gd name="connsiteX566" fmla="*/ 4253563 w 12185931"/>
              <a:gd name="connsiteY566" fmla="*/ 1819742 h 2275759"/>
              <a:gd name="connsiteX567" fmla="*/ 4194090 w 12185931"/>
              <a:gd name="connsiteY567" fmla="*/ 1842196 h 2275759"/>
              <a:gd name="connsiteX568" fmla="*/ 4197731 w 12185931"/>
              <a:gd name="connsiteY568" fmla="*/ 1830666 h 2275759"/>
              <a:gd name="connsiteX569" fmla="*/ 4120052 w 12185931"/>
              <a:gd name="connsiteY569" fmla="*/ 1786971 h 2275759"/>
              <a:gd name="connsiteX570" fmla="*/ 4090316 w 12185931"/>
              <a:gd name="connsiteY570" fmla="*/ 1860402 h 2275759"/>
              <a:gd name="connsiteX571" fmla="*/ 4014457 w 12185931"/>
              <a:gd name="connsiteY571" fmla="*/ 1898028 h 2275759"/>
              <a:gd name="connsiteX572" fmla="*/ 3936171 w 12185931"/>
              <a:gd name="connsiteY572" fmla="*/ 1811853 h 2275759"/>
              <a:gd name="connsiteX573" fmla="*/ 3896724 w 12185931"/>
              <a:gd name="connsiteY573" fmla="*/ 1778475 h 2275759"/>
              <a:gd name="connsiteX574" fmla="*/ 3854243 w 12185931"/>
              <a:gd name="connsiteY574" fmla="*/ 1802750 h 2275759"/>
              <a:gd name="connsiteX575" fmla="*/ 3888228 w 12185931"/>
              <a:gd name="connsiteY575" fmla="*/ 1826418 h 2275759"/>
              <a:gd name="connsiteX576" fmla="*/ 3921606 w 12185931"/>
              <a:gd name="connsiteY576" fmla="*/ 1828845 h 2275759"/>
              <a:gd name="connsiteX577" fmla="*/ 3840285 w 12185931"/>
              <a:gd name="connsiteY577" fmla="*/ 1862830 h 2275759"/>
              <a:gd name="connsiteX578" fmla="*/ 3788702 w 12185931"/>
              <a:gd name="connsiteY578" fmla="*/ 1844624 h 2275759"/>
              <a:gd name="connsiteX579" fmla="*/ 3720732 w 12185931"/>
              <a:gd name="connsiteY579" fmla="*/ 1809425 h 2275759"/>
              <a:gd name="connsiteX580" fmla="*/ 3633343 w 12185931"/>
              <a:gd name="connsiteY580" fmla="*/ 1925944 h 2275759"/>
              <a:gd name="connsiteX581" fmla="*/ 3724980 w 12185931"/>
              <a:gd name="connsiteY581" fmla="*/ 1941116 h 2275759"/>
              <a:gd name="connsiteX582" fmla="*/ 4011423 w 12185931"/>
              <a:gd name="connsiteY582" fmla="*/ 1912593 h 2275759"/>
              <a:gd name="connsiteX583" fmla="*/ 4231716 w 12185931"/>
              <a:gd name="connsiteY583" fmla="*/ 1908952 h 2275759"/>
              <a:gd name="connsiteX584" fmla="*/ 4316071 w 12185931"/>
              <a:gd name="connsiteY584" fmla="*/ 1899242 h 2275759"/>
              <a:gd name="connsiteX585" fmla="*/ 4408922 w 12185931"/>
              <a:gd name="connsiteY585" fmla="*/ 1899242 h 2275759"/>
              <a:gd name="connsiteX586" fmla="*/ 4482960 w 12185931"/>
              <a:gd name="connsiteY586" fmla="*/ 1899242 h 2275759"/>
              <a:gd name="connsiteX587" fmla="*/ 4611009 w 12185931"/>
              <a:gd name="connsiteY587" fmla="*/ 1899242 h 2275759"/>
              <a:gd name="connsiteX588" fmla="*/ 4651063 w 12185931"/>
              <a:gd name="connsiteY588" fmla="*/ 1979349 h 2275759"/>
              <a:gd name="connsiteX589" fmla="*/ 4711143 w 12185931"/>
              <a:gd name="connsiteY589" fmla="*/ 1972673 h 2275759"/>
              <a:gd name="connsiteX590" fmla="*/ 4704467 w 12185931"/>
              <a:gd name="connsiteY590" fmla="*/ 1930799 h 2275759"/>
              <a:gd name="connsiteX591" fmla="*/ 4746341 w 12185931"/>
              <a:gd name="connsiteY591" fmla="*/ 1912593 h 2275759"/>
              <a:gd name="connsiteX592" fmla="*/ 4796104 w 12185931"/>
              <a:gd name="connsiteY592" fmla="*/ 1922303 h 2275759"/>
              <a:gd name="connsiteX593" fmla="*/ 4864681 w 12185931"/>
              <a:gd name="connsiteY593" fmla="*/ 1921089 h 2275759"/>
              <a:gd name="connsiteX594" fmla="*/ 4839192 w 12185931"/>
              <a:gd name="connsiteY594" fmla="*/ 1990879 h 2275759"/>
              <a:gd name="connsiteX595" fmla="*/ 4927795 w 12185931"/>
              <a:gd name="connsiteY595" fmla="*/ 2003623 h 2275759"/>
              <a:gd name="connsiteX596" fmla="*/ 5011543 w 12185931"/>
              <a:gd name="connsiteY596" fmla="*/ 1986631 h 2275759"/>
              <a:gd name="connsiteX597" fmla="*/ 5070409 w 12185931"/>
              <a:gd name="connsiteY597" fmla="*/ 1981776 h 2275759"/>
              <a:gd name="connsiteX598" fmla="*/ 5134737 w 12185931"/>
              <a:gd name="connsiteY598" fmla="*/ 1978742 h 2275759"/>
              <a:gd name="connsiteX599" fmla="*/ 4939325 w 12185931"/>
              <a:gd name="connsiteY599" fmla="*/ 1910166 h 2275759"/>
              <a:gd name="connsiteX600" fmla="*/ 5142627 w 12185931"/>
              <a:gd name="connsiteY600" fmla="*/ 1828238 h 2275759"/>
              <a:gd name="connsiteX601" fmla="*/ 5236084 w 12185931"/>
              <a:gd name="connsiteY601" fmla="*/ 1847051 h 2275759"/>
              <a:gd name="connsiteX602" fmla="*/ 5324687 w 12185931"/>
              <a:gd name="connsiteY602" fmla="*/ 1814280 h 2275759"/>
              <a:gd name="connsiteX603" fmla="*/ 5311336 w 12185931"/>
              <a:gd name="connsiteY603" fmla="*/ 1874967 h 2275759"/>
              <a:gd name="connsiteX604" fmla="*/ 5268855 w 12185931"/>
              <a:gd name="connsiteY604" fmla="*/ 1907131 h 2275759"/>
              <a:gd name="connsiteX605" fmla="*/ 5149909 w 12185931"/>
              <a:gd name="connsiteY605" fmla="*/ 1960536 h 2275759"/>
              <a:gd name="connsiteX606" fmla="*/ 5211810 w 12185931"/>
              <a:gd name="connsiteY606" fmla="*/ 1970852 h 2275759"/>
              <a:gd name="connsiteX607" fmla="*/ 5236084 w 12185931"/>
              <a:gd name="connsiteY607" fmla="*/ 2004837 h 2275759"/>
              <a:gd name="connsiteX608" fmla="*/ 5206955 w 12185931"/>
              <a:gd name="connsiteY608" fmla="*/ 2029719 h 2275759"/>
              <a:gd name="connsiteX609" fmla="*/ 5015184 w 12185931"/>
              <a:gd name="connsiteY609" fmla="*/ 2024257 h 2275759"/>
              <a:gd name="connsiteX610" fmla="*/ 4737238 w 12185931"/>
              <a:gd name="connsiteY610" fmla="*/ 2043070 h 2275759"/>
              <a:gd name="connsiteX611" fmla="*/ 4616471 w 12185931"/>
              <a:gd name="connsiteY611" fmla="*/ 1996948 h 2275759"/>
              <a:gd name="connsiteX612" fmla="*/ 4593410 w 12185931"/>
              <a:gd name="connsiteY612" fmla="*/ 1984810 h 2275759"/>
              <a:gd name="connsiteX613" fmla="*/ 4374330 w 12185931"/>
              <a:gd name="connsiteY613" fmla="*/ 2083730 h 2275759"/>
              <a:gd name="connsiteX614" fmla="*/ 4135224 w 12185931"/>
              <a:gd name="connsiteY614" fmla="*/ 2040035 h 2275759"/>
              <a:gd name="connsiteX615" fmla="*/ 4101239 w 12185931"/>
              <a:gd name="connsiteY615" fmla="*/ 2101329 h 2275759"/>
              <a:gd name="connsiteX616" fmla="*/ 4086067 w 12185931"/>
              <a:gd name="connsiteY616" fmla="*/ 2092226 h 2275759"/>
              <a:gd name="connsiteX617" fmla="*/ 4111556 w 12185931"/>
              <a:gd name="connsiteY617" fmla="*/ 2060669 h 2275759"/>
              <a:gd name="connsiteX618" fmla="*/ 4103060 w 12185931"/>
              <a:gd name="connsiteY618" fmla="*/ 2048532 h 2275759"/>
              <a:gd name="connsiteX619" fmla="*/ 4055724 w 12185931"/>
              <a:gd name="connsiteY619" fmla="*/ 2076448 h 2275759"/>
              <a:gd name="connsiteX620" fmla="*/ 3997464 w 12185931"/>
              <a:gd name="connsiteY620" fmla="*/ 2103757 h 2275759"/>
              <a:gd name="connsiteX621" fmla="*/ 3915537 w 12185931"/>
              <a:gd name="connsiteY621" fmla="*/ 2119535 h 2275759"/>
              <a:gd name="connsiteX622" fmla="*/ 3816011 w 12185931"/>
              <a:gd name="connsiteY622" fmla="*/ 2128032 h 2275759"/>
              <a:gd name="connsiteX623" fmla="*/ 3655797 w 12185931"/>
              <a:gd name="connsiteY623" fmla="*/ 2171119 h 2275759"/>
              <a:gd name="connsiteX624" fmla="*/ 3544740 w 12185931"/>
              <a:gd name="connsiteY624" fmla="*/ 2205104 h 2275759"/>
              <a:gd name="connsiteX625" fmla="*/ 3493156 w 12185931"/>
              <a:gd name="connsiteY625" fmla="*/ 2201463 h 2275759"/>
              <a:gd name="connsiteX626" fmla="*/ 3356611 w 12185931"/>
              <a:gd name="connsiteY626" fmla="*/ 2216634 h 2275759"/>
              <a:gd name="connsiteX627" fmla="*/ 3331122 w 12185931"/>
              <a:gd name="connsiteY627" fmla="*/ 2229379 h 2275759"/>
              <a:gd name="connsiteX628" fmla="*/ 3030115 w 12185931"/>
              <a:gd name="connsiteY628" fmla="*/ 2246371 h 2275759"/>
              <a:gd name="connsiteX629" fmla="*/ 2756417 w 12185931"/>
              <a:gd name="connsiteY629" fmla="*/ 2273680 h 2275759"/>
              <a:gd name="connsiteX630" fmla="*/ 2723646 w 12185931"/>
              <a:gd name="connsiteY630" fmla="*/ 2263970 h 2275759"/>
              <a:gd name="connsiteX631" fmla="*/ 2508208 w 12185931"/>
              <a:gd name="connsiteY631" fmla="*/ 2273073 h 2275759"/>
              <a:gd name="connsiteX632" fmla="*/ 2424460 w 12185931"/>
              <a:gd name="connsiteY632" fmla="*/ 2264577 h 2275759"/>
              <a:gd name="connsiteX633" fmla="*/ 2341319 w 12185931"/>
              <a:gd name="connsiteY633" fmla="*/ 2262757 h 2275759"/>
              <a:gd name="connsiteX634" fmla="*/ 2230262 w 12185931"/>
              <a:gd name="connsiteY634" fmla="*/ 2256688 h 2275759"/>
              <a:gd name="connsiteX635" fmla="*/ 2067621 w 12185931"/>
              <a:gd name="connsiteY635" fmla="*/ 2240302 h 2275759"/>
              <a:gd name="connsiteX636" fmla="*/ 1952316 w 12185931"/>
              <a:gd name="connsiteY636" fmla="*/ 2177188 h 2275759"/>
              <a:gd name="connsiteX637" fmla="*/ 1943213 w 12185931"/>
              <a:gd name="connsiteY637" fmla="*/ 2058848 h 2275759"/>
              <a:gd name="connsiteX638" fmla="*/ 1820625 w 12185931"/>
              <a:gd name="connsiteY638" fmla="*/ 1990272 h 2275759"/>
              <a:gd name="connsiteX639" fmla="*/ 1687114 w 12185931"/>
              <a:gd name="connsiteY639" fmla="*/ 2001196 h 2275759"/>
              <a:gd name="connsiteX640" fmla="*/ 1568167 w 12185931"/>
              <a:gd name="connsiteY640" fmla="*/ 2009692 h 2275759"/>
              <a:gd name="connsiteX641" fmla="*/ 1423733 w 12185931"/>
              <a:gd name="connsiteY641" fmla="*/ 1971459 h 2275759"/>
              <a:gd name="connsiteX642" fmla="*/ 1204046 w 12185931"/>
              <a:gd name="connsiteY642" fmla="*/ 1920482 h 2275759"/>
              <a:gd name="connsiteX643" fmla="*/ 1241065 w 12185931"/>
              <a:gd name="connsiteY643" fmla="*/ 1881643 h 2275759"/>
              <a:gd name="connsiteX644" fmla="*/ 1146393 w 12185931"/>
              <a:gd name="connsiteY644" fmla="*/ 1851906 h 2275759"/>
              <a:gd name="connsiteX645" fmla="*/ 1151248 w 12185931"/>
              <a:gd name="connsiteY645" fmla="*/ 1832486 h 2275759"/>
              <a:gd name="connsiteX646" fmla="*/ 1248347 w 12185931"/>
              <a:gd name="connsiteY646" fmla="*/ 1836734 h 2275759"/>
              <a:gd name="connsiteX647" fmla="*/ 1309034 w 12185931"/>
              <a:gd name="connsiteY647" fmla="*/ 1823383 h 2275759"/>
              <a:gd name="connsiteX648" fmla="*/ 1314496 w 12185931"/>
              <a:gd name="connsiteY648" fmla="*/ 1882856 h 2275759"/>
              <a:gd name="connsiteX649" fmla="*/ 1458931 w 12185931"/>
              <a:gd name="connsiteY649" fmla="*/ 1759662 h 2275759"/>
              <a:gd name="connsiteX650" fmla="*/ 1315103 w 12185931"/>
              <a:gd name="connsiteY650" fmla="*/ 1722036 h 2275759"/>
              <a:gd name="connsiteX651" fmla="*/ 1378824 w 12185931"/>
              <a:gd name="connsiteY651" fmla="*/ 1616441 h 2275759"/>
              <a:gd name="connsiteX652" fmla="*/ 1289008 w 12185931"/>
              <a:gd name="connsiteY652" fmla="*/ 1627971 h 2275759"/>
              <a:gd name="connsiteX653" fmla="*/ 1234996 w 12185931"/>
              <a:gd name="connsiteY653" fmla="*/ 1644964 h 2275759"/>
              <a:gd name="connsiteX654" fmla="*/ 1021985 w 12185931"/>
              <a:gd name="connsiteY654" fmla="*/ 1604304 h 2275759"/>
              <a:gd name="connsiteX655" fmla="*/ 984966 w 12185931"/>
              <a:gd name="connsiteY655" fmla="*/ 1570926 h 2275759"/>
              <a:gd name="connsiteX656" fmla="*/ 683352 w 12185931"/>
              <a:gd name="connsiteY656" fmla="*/ 1586704 h 2275759"/>
              <a:gd name="connsiteX657" fmla="*/ 683352 w 12185931"/>
              <a:gd name="connsiteY657" fmla="*/ 1663170 h 2275759"/>
              <a:gd name="connsiteX658" fmla="*/ 699738 w 12185931"/>
              <a:gd name="connsiteY658" fmla="*/ 1681983 h 2275759"/>
              <a:gd name="connsiteX659" fmla="*/ 702772 w 12185931"/>
              <a:gd name="connsiteY659" fmla="*/ 1715361 h 2275759"/>
              <a:gd name="connsiteX660" fmla="*/ 673036 w 12185931"/>
              <a:gd name="connsiteY660" fmla="*/ 1742670 h 2275759"/>
              <a:gd name="connsiteX661" fmla="*/ 601425 w 12185931"/>
              <a:gd name="connsiteY661" fmla="*/ 1742670 h 2275759"/>
              <a:gd name="connsiteX662" fmla="*/ 580185 w 12185931"/>
              <a:gd name="connsiteY662" fmla="*/ 1713540 h 2275759"/>
              <a:gd name="connsiteX663" fmla="*/ 659078 w 12185931"/>
              <a:gd name="connsiteY663" fmla="*/ 1655281 h 2275759"/>
              <a:gd name="connsiteX664" fmla="*/ 654829 w 12185931"/>
              <a:gd name="connsiteY664" fmla="*/ 1595200 h 2275759"/>
              <a:gd name="connsiteX665" fmla="*/ 561372 w 12185931"/>
              <a:gd name="connsiteY665" fmla="*/ 1598235 h 2275759"/>
              <a:gd name="connsiteX666" fmla="*/ 523139 w 12185931"/>
              <a:gd name="connsiteY666" fmla="*/ 1624330 h 2275759"/>
              <a:gd name="connsiteX667" fmla="*/ 622059 w 12185931"/>
              <a:gd name="connsiteY667" fmla="*/ 1632220 h 2275759"/>
              <a:gd name="connsiteX668" fmla="*/ 582005 w 12185931"/>
              <a:gd name="connsiteY668" fmla="*/ 1714147 h 2275759"/>
              <a:gd name="connsiteX669" fmla="*/ 484299 w 12185931"/>
              <a:gd name="connsiteY669" fmla="*/ 1679555 h 2275759"/>
              <a:gd name="connsiteX670" fmla="*/ 519498 w 12185931"/>
              <a:gd name="connsiteY670" fmla="*/ 1623723 h 2275759"/>
              <a:gd name="connsiteX671" fmla="*/ 312555 w 12185931"/>
              <a:gd name="connsiteY671" fmla="*/ 1612800 h 2275759"/>
              <a:gd name="connsiteX672" fmla="*/ 169941 w 12185931"/>
              <a:gd name="connsiteY672" fmla="*/ 1612800 h 2275759"/>
              <a:gd name="connsiteX673" fmla="*/ 239124 w 12185931"/>
              <a:gd name="connsiteY673" fmla="*/ 1677735 h 2275759"/>
              <a:gd name="connsiteX674" fmla="*/ 84372 w 12185931"/>
              <a:gd name="connsiteY674" fmla="*/ 1691693 h 2275759"/>
              <a:gd name="connsiteX675" fmla="*/ 23686 w 12185931"/>
              <a:gd name="connsiteY675" fmla="*/ 1674093 h 2275759"/>
              <a:gd name="connsiteX676" fmla="*/ 18 w 12185931"/>
              <a:gd name="connsiteY676" fmla="*/ 1646784 h 2275759"/>
              <a:gd name="connsiteX677" fmla="*/ 23686 w 12185931"/>
              <a:gd name="connsiteY677" fmla="*/ 1621903 h 2275759"/>
              <a:gd name="connsiteX678" fmla="*/ 49781 w 12185931"/>
              <a:gd name="connsiteY678" fmla="*/ 1602483 h 2275759"/>
              <a:gd name="connsiteX679" fmla="*/ 145666 w 12185931"/>
              <a:gd name="connsiteY679" fmla="*/ 1485357 h 2275759"/>
              <a:gd name="connsiteX680" fmla="*/ 206960 w 12185931"/>
              <a:gd name="connsiteY680" fmla="*/ 1447124 h 2275759"/>
              <a:gd name="connsiteX681" fmla="*/ 367780 w 12185931"/>
              <a:gd name="connsiteY681" fmla="*/ 1393720 h 2275759"/>
              <a:gd name="connsiteX682" fmla="*/ 463059 w 12185931"/>
              <a:gd name="connsiteY682" fmla="*/ 1458048 h 2275759"/>
              <a:gd name="connsiteX683" fmla="*/ 464879 w 12185931"/>
              <a:gd name="connsiteY683" fmla="*/ 1490819 h 2275759"/>
              <a:gd name="connsiteX684" fmla="*/ 604459 w 12185931"/>
              <a:gd name="connsiteY684" fmla="*/ 1451372 h 2275759"/>
              <a:gd name="connsiteX685" fmla="*/ 730081 w 12185931"/>
              <a:gd name="connsiteY685" fmla="*/ 1499922 h 2275759"/>
              <a:gd name="connsiteX686" fmla="*/ 752535 w 12185931"/>
              <a:gd name="connsiteY686" fmla="*/ 1532086 h 2275759"/>
              <a:gd name="connsiteX687" fmla="*/ 853883 w 12185931"/>
              <a:gd name="connsiteY687" fmla="*/ 1359128 h 2275759"/>
              <a:gd name="connsiteX688" fmla="*/ 811402 w 12185931"/>
              <a:gd name="connsiteY688" fmla="*/ 1320896 h 2275759"/>
              <a:gd name="connsiteX689" fmla="*/ 767707 w 12185931"/>
              <a:gd name="connsiteY689" fmla="*/ 1388865 h 2275759"/>
              <a:gd name="connsiteX690" fmla="*/ 656043 w 12185931"/>
              <a:gd name="connsiteY690" fmla="*/ 1378548 h 2275759"/>
              <a:gd name="connsiteX691" fmla="*/ 602032 w 12185931"/>
              <a:gd name="connsiteY691" fmla="*/ 1329999 h 2275759"/>
              <a:gd name="connsiteX692" fmla="*/ 585040 w 12185931"/>
              <a:gd name="connsiteY692" fmla="*/ 1321503 h 2275759"/>
              <a:gd name="connsiteX693" fmla="*/ 350181 w 12185931"/>
              <a:gd name="connsiteY693" fmla="*/ 1363983 h 2275759"/>
              <a:gd name="connsiteX694" fmla="*/ 171155 w 12185931"/>
              <a:gd name="connsiteY694" fmla="*/ 1396147 h 2275759"/>
              <a:gd name="connsiteX695" fmla="*/ 69201 w 12185931"/>
              <a:gd name="connsiteY695" fmla="*/ 1337888 h 2275759"/>
              <a:gd name="connsiteX696" fmla="*/ 18224 w 12185931"/>
              <a:gd name="connsiteY696" fmla="*/ 1289945 h 2275759"/>
              <a:gd name="connsiteX697" fmla="*/ 1838 w 12185931"/>
              <a:gd name="connsiteY697" fmla="*/ 1195274 h 2275759"/>
              <a:gd name="connsiteX698" fmla="*/ 205139 w 12185931"/>
              <a:gd name="connsiteY698" fmla="*/ 1133980 h 2275759"/>
              <a:gd name="connsiteX699" fmla="*/ 346540 w 12185931"/>
              <a:gd name="connsiteY699" fmla="*/ 1040522 h 2275759"/>
              <a:gd name="connsiteX700" fmla="*/ 370815 w 12185931"/>
              <a:gd name="connsiteY700" fmla="*/ 1003503 h 2275759"/>
              <a:gd name="connsiteX701" fmla="*/ 153556 w 12185931"/>
              <a:gd name="connsiteY701" fmla="*/ 913686 h 2275759"/>
              <a:gd name="connsiteX702" fmla="*/ 17010 w 12185931"/>
              <a:gd name="connsiteY702" fmla="*/ 795954 h 2275759"/>
              <a:gd name="connsiteX703" fmla="*/ 45533 w 12185931"/>
              <a:gd name="connsiteY703" fmla="*/ 641809 h 2275759"/>
              <a:gd name="connsiteX704" fmla="*/ 124426 w 12185931"/>
              <a:gd name="connsiteY704" fmla="*/ 564130 h 2275759"/>
              <a:gd name="connsiteX705" fmla="*/ 286460 w 12185931"/>
              <a:gd name="connsiteY705" fmla="*/ 502836 h 2275759"/>
              <a:gd name="connsiteX706" fmla="*/ 330154 w 12185931"/>
              <a:gd name="connsiteY706" fmla="*/ 480382 h 2275759"/>
              <a:gd name="connsiteX707" fmla="*/ 325906 w 12185931"/>
              <a:gd name="connsiteY707" fmla="*/ 629672 h 2275759"/>
              <a:gd name="connsiteX708" fmla="*/ 357464 w 12185931"/>
              <a:gd name="connsiteY708" fmla="*/ 646664 h 2275759"/>
              <a:gd name="connsiteX709" fmla="*/ 455776 w 12185931"/>
              <a:gd name="connsiteY709" fmla="*/ 629065 h 2275759"/>
              <a:gd name="connsiteX710" fmla="*/ 572902 w 12185931"/>
              <a:gd name="connsiteY710" fmla="*/ 631492 h 2275759"/>
              <a:gd name="connsiteX711" fmla="*/ 608707 w 12185931"/>
              <a:gd name="connsiteY711" fmla="*/ 615714 h 2275759"/>
              <a:gd name="connsiteX712" fmla="*/ 679711 w 12185931"/>
              <a:gd name="connsiteY712" fmla="*/ 614500 h 2275759"/>
              <a:gd name="connsiteX713" fmla="*/ 696097 w 12185931"/>
              <a:gd name="connsiteY713" fmla="*/ 633313 h 2275759"/>
              <a:gd name="connsiteX714" fmla="*/ 871482 w 12185931"/>
              <a:gd name="connsiteY714" fmla="*/ 535607 h 2275759"/>
              <a:gd name="connsiteX715" fmla="*/ 819898 w 12185931"/>
              <a:gd name="connsiteY715" fmla="*/ 473099 h 2275759"/>
              <a:gd name="connsiteX716" fmla="*/ 832035 w 12185931"/>
              <a:gd name="connsiteY716" fmla="*/ 399668 h 2275759"/>
              <a:gd name="connsiteX717" fmla="*/ 895150 w 12185931"/>
              <a:gd name="connsiteY717" fmla="*/ 374180 h 2275759"/>
              <a:gd name="connsiteX718" fmla="*/ 771955 w 12185931"/>
              <a:gd name="connsiteY718" fmla="*/ 353546 h 2275759"/>
              <a:gd name="connsiteX719" fmla="*/ 753142 w 12185931"/>
              <a:gd name="connsiteY719" fmla="*/ 367504 h 2275759"/>
              <a:gd name="connsiteX720" fmla="*/ 497650 w 12185931"/>
              <a:gd name="connsiteY720" fmla="*/ 354153 h 2275759"/>
              <a:gd name="connsiteX721" fmla="*/ 442425 w 12185931"/>
              <a:gd name="connsiteY721" fmla="*/ 328058 h 2275759"/>
              <a:gd name="connsiteX722" fmla="*/ 373849 w 12185931"/>
              <a:gd name="connsiteY722" fmla="*/ 291039 h 2275759"/>
              <a:gd name="connsiteX723" fmla="*/ 432715 w 12185931"/>
              <a:gd name="connsiteY723" fmla="*/ 156921 h 2275759"/>
              <a:gd name="connsiteX724" fmla="*/ 631768 w 12185931"/>
              <a:gd name="connsiteY724" fmla="*/ 136287 h 2275759"/>
              <a:gd name="connsiteX725" fmla="*/ 716730 w 12185931"/>
              <a:gd name="connsiteY725" fmla="*/ 108978 h 2275759"/>
              <a:gd name="connsiteX726" fmla="*/ 848421 w 12185931"/>
              <a:gd name="connsiteY726" fmla="*/ 112619 h 2275759"/>
              <a:gd name="connsiteX727" fmla="*/ 881192 w 12185931"/>
              <a:gd name="connsiteY727" fmla="*/ 60429 h 2275759"/>
              <a:gd name="connsiteX728" fmla="*/ 899398 w 12185931"/>
              <a:gd name="connsiteY728" fmla="*/ 85310 h 2275759"/>
              <a:gd name="connsiteX729" fmla="*/ 1088741 w 12185931"/>
              <a:gd name="connsiteY729" fmla="*/ 348 h 2275759"/>
              <a:gd name="connsiteX730" fmla="*/ 1389748 w 12185931"/>
              <a:gd name="connsiteY730" fmla="*/ 86524 h 2275759"/>
              <a:gd name="connsiteX731" fmla="*/ 1474103 w 12185931"/>
              <a:gd name="connsiteY731" fmla="*/ 140535 h 2275759"/>
              <a:gd name="connsiteX732" fmla="*/ 1502019 w 12185931"/>
              <a:gd name="connsiteY732" fmla="*/ 133860 h 2275759"/>
              <a:gd name="connsiteX733" fmla="*/ 1532969 w 12185931"/>
              <a:gd name="connsiteY733" fmla="*/ 100482 h 2275759"/>
              <a:gd name="connsiteX734" fmla="*/ 1534790 w 12185931"/>
              <a:gd name="connsiteY734" fmla="*/ 133860 h 2275759"/>
              <a:gd name="connsiteX735" fmla="*/ 1571809 w 12185931"/>
              <a:gd name="connsiteY735" fmla="*/ 208505 h 2275759"/>
              <a:gd name="connsiteX736" fmla="*/ 1593049 w 12185931"/>
              <a:gd name="connsiteY736" fmla="*/ 194547 h 2275759"/>
              <a:gd name="connsiteX737" fmla="*/ 1583339 w 12185931"/>
              <a:gd name="connsiteY737" fmla="*/ 150245 h 2275759"/>
              <a:gd name="connsiteX738" fmla="*/ 1607614 w 12185931"/>
              <a:gd name="connsiteY738" fmla="*/ 128398 h 2275759"/>
              <a:gd name="connsiteX739" fmla="*/ 1568774 w 12185931"/>
              <a:gd name="connsiteY739" fmla="*/ 115047 h 2275759"/>
              <a:gd name="connsiteX740" fmla="*/ 1568774 w 12185931"/>
              <a:gd name="connsiteY740" fmla="*/ 101089 h 2275759"/>
              <a:gd name="connsiteX741" fmla="*/ 1936537 w 12185931"/>
              <a:gd name="connsiteY741" fmla="*/ 51932 h 2275759"/>
              <a:gd name="connsiteX742" fmla="*/ 1940178 w 12185931"/>
              <a:gd name="connsiteY742" fmla="*/ 65283 h 2275759"/>
              <a:gd name="connsiteX743" fmla="*/ 1874636 w 12185931"/>
              <a:gd name="connsiteY743" fmla="*/ 104730 h 2275759"/>
              <a:gd name="connsiteX744" fmla="*/ 1876457 w 12185931"/>
              <a:gd name="connsiteY744" fmla="*/ 122329 h 2275759"/>
              <a:gd name="connsiteX745" fmla="*/ 1947461 w 12185931"/>
              <a:gd name="connsiteY745" fmla="*/ 122329 h 2275759"/>
              <a:gd name="connsiteX746" fmla="*/ 1979018 w 12185931"/>
              <a:gd name="connsiteY746" fmla="*/ 122936 h 2275759"/>
              <a:gd name="connsiteX747" fmla="*/ 2015430 w 12185931"/>
              <a:gd name="connsiteY747" fmla="*/ 108978 h 2275759"/>
              <a:gd name="connsiteX748" fmla="*/ 2042132 w 12185931"/>
              <a:gd name="connsiteY748" fmla="*/ 95020 h 2275759"/>
              <a:gd name="connsiteX749" fmla="*/ 2097964 w 12185931"/>
              <a:gd name="connsiteY749" fmla="*/ 78028 h 2275759"/>
              <a:gd name="connsiteX750" fmla="*/ 2143479 w 12185931"/>
              <a:gd name="connsiteY750" fmla="*/ 76207 h 2275759"/>
              <a:gd name="connsiteX751" fmla="*/ 2199311 w 12185931"/>
              <a:gd name="connsiteY751" fmla="*/ 86524 h 2275759"/>
              <a:gd name="connsiteX752" fmla="*/ 2156224 w 12185931"/>
              <a:gd name="connsiteY752" fmla="*/ 75600 h 2275759"/>
              <a:gd name="connsiteX753" fmla="*/ 2168968 w 12185931"/>
              <a:gd name="connsiteY753" fmla="*/ 52539 h 2275759"/>
              <a:gd name="connsiteX754" fmla="*/ 2302479 w 12185931"/>
              <a:gd name="connsiteY754" fmla="*/ 52539 h 2275759"/>
              <a:gd name="connsiteX755" fmla="*/ 2303693 w 12185931"/>
              <a:gd name="connsiteY755" fmla="*/ 63463 h 2275759"/>
              <a:gd name="connsiteX756" fmla="*/ 2221159 w 12185931"/>
              <a:gd name="connsiteY756" fmla="*/ 71352 h 2275759"/>
              <a:gd name="connsiteX757" fmla="*/ 2223586 w 12185931"/>
              <a:gd name="connsiteY757" fmla="*/ 84703 h 2275759"/>
              <a:gd name="connsiteX758" fmla="*/ 2417177 w 12185931"/>
              <a:gd name="connsiteY758" fmla="*/ 27051 h 2275759"/>
              <a:gd name="connsiteX759" fmla="*/ 2428708 w 12185931"/>
              <a:gd name="connsiteY759" fmla="*/ 42222 h 2275759"/>
              <a:gd name="connsiteX760" fmla="*/ 2346781 w 12185931"/>
              <a:gd name="connsiteY760" fmla="*/ 121115 h 2275759"/>
              <a:gd name="connsiteX761" fmla="*/ 2196884 w 12185931"/>
              <a:gd name="connsiteY761" fmla="*/ 172092 h 2275759"/>
              <a:gd name="connsiteX762" fmla="*/ 2118598 w 12185931"/>
              <a:gd name="connsiteY762" fmla="*/ 227318 h 2275759"/>
              <a:gd name="connsiteX763" fmla="*/ 2055483 w 12185931"/>
              <a:gd name="connsiteY763" fmla="*/ 309852 h 2275759"/>
              <a:gd name="connsiteX764" fmla="*/ 2099178 w 12185931"/>
              <a:gd name="connsiteY764" fmla="*/ 352333 h 2275759"/>
              <a:gd name="connsiteX765" fmla="*/ 2248468 w 12185931"/>
              <a:gd name="connsiteY765" fmla="*/ 359008 h 2275759"/>
              <a:gd name="connsiteX766" fmla="*/ 2284880 w 12185931"/>
              <a:gd name="connsiteY766" fmla="*/ 360829 h 2275759"/>
              <a:gd name="connsiteX767" fmla="*/ 2368628 w 12185931"/>
              <a:gd name="connsiteY767" fmla="*/ 356581 h 2275759"/>
              <a:gd name="connsiteX768" fmla="*/ 2521559 w 12185931"/>
              <a:gd name="connsiteY768" fmla="*/ 343836 h 2275759"/>
              <a:gd name="connsiteX769" fmla="*/ 2559792 w 12185931"/>
              <a:gd name="connsiteY769" fmla="*/ 328665 h 2275759"/>
              <a:gd name="connsiteX770" fmla="*/ 2570108 w 12185931"/>
              <a:gd name="connsiteY770" fmla="*/ 397241 h 2275759"/>
              <a:gd name="connsiteX771" fmla="*/ 2485147 w 12185931"/>
              <a:gd name="connsiteY771" fmla="*/ 412413 h 2275759"/>
              <a:gd name="connsiteX772" fmla="*/ 2509421 w 12185931"/>
              <a:gd name="connsiteY772" fmla="*/ 484023 h 2275759"/>
              <a:gd name="connsiteX773" fmla="*/ 2400792 w 12185931"/>
              <a:gd name="connsiteY773" fmla="*/ 451859 h 2275759"/>
              <a:gd name="connsiteX774" fmla="*/ 2418998 w 12185931"/>
              <a:gd name="connsiteY774" fmla="*/ 407558 h 2275759"/>
              <a:gd name="connsiteX775" fmla="*/ 2346781 w 12185931"/>
              <a:gd name="connsiteY775" fmla="*/ 436080 h 2275759"/>
              <a:gd name="connsiteX776" fmla="*/ 2277598 w 12185931"/>
              <a:gd name="connsiteY776" fmla="*/ 417268 h 2275759"/>
              <a:gd name="connsiteX777" fmla="*/ 2300052 w 12185931"/>
              <a:gd name="connsiteY777" fmla="*/ 456714 h 2275759"/>
              <a:gd name="connsiteX778" fmla="*/ 2235723 w 12185931"/>
              <a:gd name="connsiteY778" fmla="*/ 547744 h 2275759"/>
              <a:gd name="connsiteX779" fmla="*/ 2272136 w 12185931"/>
              <a:gd name="connsiteY779" fmla="*/ 590225 h 2275759"/>
              <a:gd name="connsiteX780" fmla="*/ 2336464 w 12185931"/>
              <a:gd name="connsiteY780" fmla="*/ 599935 h 2275759"/>
              <a:gd name="connsiteX781" fmla="*/ 2529448 w 12185931"/>
              <a:gd name="connsiteY781" fmla="*/ 627244 h 2275759"/>
              <a:gd name="connsiteX782" fmla="*/ 2478471 w 12185931"/>
              <a:gd name="connsiteY782" fmla="*/ 587191 h 2275759"/>
              <a:gd name="connsiteX783" fmla="*/ 2463299 w 12185931"/>
              <a:gd name="connsiteY783" fmla="*/ 533786 h 2275759"/>
              <a:gd name="connsiteX784" fmla="*/ 2511242 w 12185931"/>
              <a:gd name="connsiteY784" fmla="*/ 527718 h 2275759"/>
              <a:gd name="connsiteX785" fmla="*/ 2653856 w 12185931"/>
              <a:gd name="connsiteY785" fmla="*/ 620569 h 2275759"/>
              <a:gd name="connsiteX786" fmla="*/ 2756417 w 12185931"/>
              <a:gd name="connsiteY786" fmla="*/ 659408 h 2275759"/>
              <a:gd name="connsiteX787" fmla="*/ 2837131 w 12185931"/>
              <a:gd name="connsiteY787" fmla="*/ 672153 h 2275759"/>
              <a:gd name="connsiteX788" fmla="*/ 2895390 w 12185931"/>
              <a:gd name="connsiteY788" fmla="*/ 664263 h 2275759"/>
              <a:gd name="connsiteX789" fmla="*/ 2856551 w 12185931"/>
              <a:gd name="connsiteY789" fmla="*/ 627851 h 2275759"/>
              <a:gd name="connsiteX790" fmla="*/ 2846234 w 12185931"/>
              <a:gd name="connsiteY790" fmla="*/ 619962 h 2275759"/>
              <a:gd name="connsiteX791" fmla="*/ 2846234 w 12185931"/>
              <a:gd name="connsiteY791" fmla="*/ 603576 h 2275759"/>
              <a:gd name="connsiteX792" fmla="*/ 2911776 w 12185931"/>
              <a:gd name="connsiteY792" fmla="*/ 572019 h 2275759"/>
              <a:gd name="connsiteX793" fmla="*/ 2963360 w 12185931"/>
              <a:gd name="connsiteY793" fmla="*/ 578088 h 2275759"/>
              <a:gd name="connsiteX794" fmla="*/ 3054390 w 12185931"/>
              <a:gd name="connsiteY794" fmla="*/ 641202 h 2275759"/>
              <a:gd name="connsiteX795" fmla="*/ 3001592 w 12185931"/>
              <a:gd name="connsiteY795" fmla="*/ 697034 h 2275759"/>
              <a:gd name="connsiteX796" fmla="*/ 3073810 w 12185931"/>
              <a:gd name="connsiteY796" fmla="*/ 680042 h 2275759"/>
              <a:gd name="connsiteX797" fmla="*/ 3054997 w 12185931"/>
              <a:gd name="connsiteY797" fmla="*/ 643023 h 2275759"/>
              <a:gd name="connsiteX798" fmla="*/ 5208168 w 12185931"/>
              <a:gd name="connsiteY798" fmla="*/ 1260209 h 2275759"/>
              <a:gd name="connsiteX799" fmla="*/ 5277352 w 12185931"/>
              <a:gd name="connsiteY799" fmla="*/ 1266884 h 2275759"/>
              <a:gd name="connsiteX800" fmla="*/ 5369596 w 12185931"/>
              <a:gd name="connsiteY800" fmla="*/ 1282056 h 2275759"/>
              <a:gd name="connsiteX801" fmla="*/ 5435744 w 12185931"/>
              <a:gd name="connsiteY801" fmla="*/ 1198308 h 2275759"/>
              <a:gd name="connsiteX802" fmla="*/ 5347141 w 12185931"/>
              <a:gd name="connsiteY802" fmla="*/ 1147331 h 2275759"/>
              <a:gd name="connsiteX803" fmla="*/ 5324081 w 12185931"/>
              <a:gd name="connsiteY803" fmla="*/ 1113346 h 2275759"/>
              <a:gd name="connsiteX804" fmla="*/ 5360493 w 12185931"/>
              <a:gd name="connsiteY804" fmla="*/ 1104850 h 2275759"/>
              <a:gd name="connsiteX805" fmla="*/ 5377485 w 12185931"/>
              <a:gd name="connsiteY805" fmla="*/ 1106671 h 2275759"/>
              <a:gd name="connsiteX806" fmla="*/ 5429676 w 12185931"/>
              <a:gd name="connsiteY806" fmla="*/ 959202 h 2275759"/>
              <a:gd name="connsiteX807" fmla="*/ 5657251 w 12185931"/>
              <a:gd name="connsiteY807" fmla="*/ 927644 h 2275759"/>
              <a:gd name="connsiteX808" fmla="*/ 5611736 w 12185931"/>
              <a:gd name="connsiteY808" fmla="*/ 905797 h 2275759"/>
              <a:gd name="connsiteX809" fmla="*/ 5570469 w 12185931"/>
              <a:gd name="connsiteY809" fmla="*/ 898515 h 2275759"/>
              <a:gd name="connsiteX810" fmla="*/ 5480046 w 12185931"/>
              <a:gd name="connsiteY810" fmla="*/ 863316 h 2275759"/>
              <a:gd name="connsiteX811" fmla="*/ 5404794 w 12185931"/>
              <a:gd name="connsiteY811" fmla="*/ 902763 h 2275759"/>
              <a:gd name="connsiteX812" fmla="*/ 5391443 w 12185931"/>
              <a:gd name="connsiteY812" fmla="*/ 908225 h 2275759"/>
              <a:gd name="connsiteX813" fmla="*/ 5213630 w 12185931"/>
              <a:gd name="connsiteY813" fmla="*/ 902156 h 2275759"/>
              <a:gd name="connsiteX814" fmla="*/ 5142020 w 12185931"/>
              <a:gd name="connsiteY814" fmla="*/ 893053 h 2275759"/>
              <a:gd name="connsiteX815" fmla="*/ 5083760 w 12185931"/>
              <a:gd name="connsiteY815" fmla="*/ 898515 h 2275759"/>
              <a:gd name="connsiteX816" fmla="*/ 5097111 w 12185931"/>
              <a:gd name="connsiteY816" fmla="*/ 985904 h 2275759"/>
              <a:gd name="connsiteX817" fmla="*/ 5173577 w 12185931"/>
              <a:gd name="connsiteY817" fmla="*/ 991973 h 2275759"/>
              <a:gd name="connsiteX818" fmla="*/ 5231836 w 12185931"/>
              <a:gd name="connsiteY818" fmla="*/ 939175 h 2275759"/>
              <a:gd name="connsiteX819" fmla="*/ 5240333 w 12185931"/>
              <a:gd name="connsiteY819" fmla="*/ 978015 h 2275759"/>
              <a:gd name="connsiteX820" fmla="*/ 5290096 w 12185931"/>
              <a:gd name="connsiteY820" fmla="*/ 991366 h 2275759"/>
              <a:gd name="connsiteX821" fmla="*/ 5288275 w 12185931"/>
              <a:gd name="connsiteY821" fmla="*/ 1001683 h 2275759"/>
              <a:gd name="connsiteX822" fmla="*/ 5197852 w 12185931"/>
              <a:gd name="connsiteY822" fmla="*/ 1028992 h 2275759"/>
              <a:gd name="connsiteX823" fmla="*/ 5219092 w 12185931"/>
              <a:gd name="connsiteY823" fmla="*/ 1042950 h 2275759"/>
              <a:gd name="connsiteX824" fmla="*/ 5276138 w 12185931"/>
              <a:gd name="connsiteY824" fmla="*/ 1142476 h 2275759"/>
              <a:gd name="connsiteX825" fmla="*/ 5195424 w 12185931"/>
              <a:gd name="connsiteY825" fmla="*/ 1177068 h 2275759"/>
              <a:gd name="connsiteX826" fmla="*/ 5157192 w 12185931"/>
              <a:gd name="connsiteY826" fmla="*/ 1203770 h 2275759"/>
              <a:gd name="connsiteX827" fmla="*/ 5146268 w 12185931"/>
              <a:gd name="connsiteY827" fmla="*/ 1240789 h 2275759"/>
              <a:gd name="connsiteX828" fmla="*/ 5093470 w 12185931"/>
              <a:gd name="connsiteY828" fmla="*/ 1212266 h 2275759"/>
              <a:gd name="connsiteX829" fmla="*/ 5161440 w 12185931"/>
              <a:gd name="connsiteY829" fmla="*/ 1295407 h 2275759"/>
              <a:gd name="connsiteX830" fmla="*/ 5210596 w 12185931"/>
              <a:gd name="connsiteY830" fmla="*/ 1212266 h 2275759"/>
              <a:gd name="connsiteX831" fmla="*/ 5208168 w 12185931"/>
              <a:gd name="connsiteY831" fmla="*/ 1260209 h 2275759"/>
              <a:gd name="connsiteX832" fmla="*/ 10013358 w 12185931"/>
              <a:gd name="connsiteY832" fmla="*/ 1062369 h 2275759"/>
              <a:gd name="connsiteX833" fmla="*/ 10093464 w 12185931"/>
              <a:gd name="connsiteY833" fmla="*/ 1072686 h 2275759"/>
              <a:gd name="connsiteX834" fmla="*/ 10132911 w 12185931"/>
              <a:gd name="connsiteY834" fmla="*/ 1058728 h 2275759"/>
              <a:gd name="connsiteX835" fmla="*/ 10098926 w 12185931"/>
              <a:gd name="connsiteY835" fmla="*/ 1034453 h 2275759"/>
              <a:gd name="connsiteX836" fmla="*/ 10060693 w 12185931"/>
              <a:gd name="connsiteY836" fmla="*/ 1033847 h 2275759"/>
              <a:gd name="connsiteX837" fmla="*/ 9966022 w 12185931"/>
              <a:gd name="connsiteY837" fmla="*/ 1036881 h 2275759"/>
              <a:gd name="connsiteX838" fmla="*/ 9785175 w 12185931"/>
              <a:gd name="connsiteY838" fmla="*/ 1001683 h 2275759"/>
              <a:gd name="connsiteX839" fmla="*/ 9695358 w 12185931"/>
              <a:gd name="connsiteY839" fmla="*/ 1000469 h 2275759"/>
              <a:gd name="connsiteX840" fmla="*/ 9636492 w 12185931"/>
              <a:gd name="connsiteY840" fmla="*/ 997434 h 2275759"/>
              <a:gd name="connsiteX841" fmla="*/ 9478706 w 12185931"/>
              <a:gd name="connsiteY841" fmla="*/ 964663 h 2275759"/>
              <a:gd name="connsiteX842" fmla="*/ 9586729 w 12185931"/>
              <a:gd name="connsiteY842" fmla="*/ 1050232 h 2275759"/>
              <a:gd name="connsiteX843" fmla="*/ 9657125 w 12185931"/>
              <a:gd name="connsiteY843" fmla="*/ 1095747 h 2275759"/>
              <a:gd name="connsiteX844" fmla="*/ 9717205 w 12185931"/>
              <a:gd name="connsiteY844" fmla="*/ 1100602 h 2275759"/>
              <a:gd name="connsiteX845" fmla="*/ 9760293 w 12185931"/>
              <a:gd name="connsiteY845" fmla="*/ 1067224 h 2275759"/>
              <a:gd name="connsiteX846" fmla="*/ 9772430 w 12185931"/>
              <a:gd name="connsiteY846" fmla="*/ 1081789 h 2275759"/>
              <a:gd name="connsiteX847" fmla="*/ 9716599 w 12185931"/>
              <a:gd name="connsiteY847" fmla="*/ 1144297 h 2275759"/>
              <a:gd name="connsiteX848" fmla="*/ 9718420 w 12185931"/>
              <a:gd name="connsiteY848" fmla="*/ 1160682 h 2275759"/>
              <a:gd name="connsiteX849" fmla="*/ 9785175 w 12185931"/>
              <a:gd name="connsiteY849" fmla="*/ 1160682 h 2275759"/>
              <a:gd name="connsiteX850" fmla="*/ 9848289 w 12185931"/>
              <a:gd name="connsiteY850" fmla="*/ 1156434 h 2275759"/>
              <a:gd name="connsiteX851" fmla="*/ 9893804 w 12185931"/>
              <a:gd name="connsiteY851" fmla="*/ 1136407 h 2275759"/>
              <a:gd name="connsiteX852" fmla="*/ 9947209 w 12185931"/>
              <a:gd name="connsiteY852" fmla="*/ 1103637 h 2275759"/>
              <a:gd name="connsiteX853" fmla="*/ 10013358 w 12185931"/>
              <a:gd name="connsiteY853" fmla="*/ 1062369 h 2275759"/>
              <a:gd name="connsiteX854" fmla="*/ 9836152 w 12185931"/>
              <a:gd name="connsiteY854" fmla="*/ 1922910 h 2275759"/>
              <a:gd name="connsiteX855" fmla="*/ 9903515 w 12185931"/>
              <a:gd name="connsiteY855" fmla="*/ 1843410 h 2275759"/>
              <a:gd name="connsiteX856" fmla="*/ 9638919 w 12185931"/>
              <a:gd name="connsiteY856" fmla="*/ 1777261 h 2275759"/>
              <a:gd name="connsiteX857" fmla="*/ 9581267 w 12185931"/>
              <a:gd name="connsiteY857" fmla="*/ 1844624 h 2275759"/>
              <a:gd name="connsiteX858" fmla="*/ 9584301 w 12185931"/>
              <a:gd name="connsiteY858" fmla="*/ 1861009 h 2275759"/>
              <a:gd name="connsiteX859" fmla="*/ 9493878 w 12185931"/>
              <a:gd name="connsiteY859" fmla="*/ 1924123 h 2275759"/>
              <a:gd name="connsiteX860" fmla="*/ 9494485 w 12185931"/>
              <a:gd name="connsiteY860" fmla="*/ 1942936 h 2275759"/>
              <a:gd name="connsiteX861" fmla="*/ 9543034 w 12185931"/>
              <a:gd name="connsiteY861" fmla="*/ 1953253 h 2275759"/>
              <a:gd name="connsiteX862" fmla="*/ 9610397 w 12185931"/>
              <a:gd name="connsiteY862" fmla="*/ 1958715 h 2275759"/>
              <a:gd name="connsiteX863" fmla="*/ 9717205 w 12185931"/>
              <a:gd name="connsiteY863" fmla="*/ 1926551 h 2275759"/>
              <a:gd name="connsiteX864" fmla="*/ 9731770 w 12185931"/>
              <a:gd name="connsiteY864" fmla="*/ 1888925 h 2275759"/>
              <a:gd name="connsiteX865" fmla="*/ 9780927 w 12185931"/>
              <a:gd name="connsiteY865" fmla="*/ 1900456 h 2275759"/>
              <a:gd name="connsiteX866" fmla="*/ 9765755 w 12185931"/>
              <a:gd name="connsiteY866" fmla="*/ 1989058 h 2275759"/>
              <a:gd name="connsiteX867" fmla="*/ 9857392 w 12185931"/>
              <a:gd name="connsiteY867" fmla="*/ 1968425 h 2275759"/>
              <a:gd name="connsiteX868" fmla="*/ 9836152 w 12185931"/>
              <a:gd name="connsiteY868" fmla="*/ 1922910 h 2275759"/>
              <a:gd name="connsiteX869" fmla="*/ 10537085 w 12185931"/>
              <a:gd name="connsiteY869" fmla="*/ 1820349 h 2275759"/>
              <a:gd name="connsiteX870" fmla="*/ 10597166 w 12185931"/>
              <a:gd name="connsiteY870" fmla="*/ 1830059 h 2275759"/>
              <a:gd name="connsiteX871" fmla="*/ 10643895 w 12185931"/>
              <a:gd name="connsiteY871" fmla="*/ 1860402 h 2275759"/>
              <a:gd name="connsiteX872" fmla="*/ 10694871 w 12185931"/>
              <a:gd name="connsiteY872" fmla="*/ 1897421 h 2275759"/>
              <a:gd name="connsiteX873" fmla="*/ 10748276 w 12185931"/>
              <a:gd name="connsiteY873" fmla="*/ 1908345 h 2275759"/>
              <a:gd name="connsiteX874" fmla="*/ 10750097 w 12185931"/>
              <a:gd name="connsiteY874" fmla="*/ 1859795 h 2275759"/>
              <a:gd name="connsiteX875" fmla="*/ 10665742 w 12185931"/>
              <a:gd name="connsiteY875" fmla="*/ 1835521 h 2275759"/>
              <a:gd name="connsiteX876" fmla="*/ 10620227 w 12185931"/>
              <a:gd name="connsiteY876" fmla="*/ 1843410 h 2275759"/>
              <a:gd name="connsiteX877" fmla="*/ 10610517 w 12185931"/>
              <a:gd name="connsiteY877" fmla="*/ 1739028 h 2275759"/>
              <a:gd name="connsiteX878" fmla="*/ 10554078 w 12185931"/>
              <a:gd name="connsiteY878" fmla="*/ 1762089 h 2275759"/>
              <a:gd name="connsiteX879" fmla="*/ 10609910 w 12185931"/>
              <a:gd name="connsiteY879" fmla="*/ 1708078 h 2275759"/>
              <a:gd name="connsiteX880" fmla="*/ 10391437 w 12185931"/>
              <a:gd name="connsiteY880" fmla="*/ 1656494 h 2275759"/>
              <a:gd name="connsiteX881" fmla="*/ 10427242 w 12185931"/>
              <a:gd name="connsiteY881" fmla="*/ 1728105 h 2275759"/>
              <a:gd name="connsiteX882" fmla="*/ 10537085 w 12185931"/>
              <a:gd name="connsiteY882" fmla="*/ 1820349 h 2275759"/>
              <a:gd name="connsiteX883" fmla="*/ 574116 w 12185931"/>
              <a:gd name="connsiteY883" fmla="*/ 1041129 h 2275759"/>
              <a:gd name="connsiteX884" fmla="*/ 502505 w 12185931"/>
              <a:gd name="connsiteY884" fmla="*/ 1045377 h 2275759"/>
              <a:gd name="connsiteX885" fmla="*/ 452135 w 12185931"/>
              <a:gd name="connsiteY885" fmla="*/ 1098175 h 2275759"/>
              <a:gd name="connsiteX886" fmla="*/ 447280 w 12185931"/>
              <a:gd name="connsiteY886" fmla="*/ 1112740 h 2275759"/>
              <a:gd name="connsiteX887" fmla="*/ 435750 w 12185931"/>
              <a:gd name="connsiteY887" fmla="*/ 1181923 h 2275759"/>
              <a:gd name="connsiteX888" fmla="*/ 527387 w 12185931"/>
              <a:gd name="connsiteY888" fmla="*/ 1229258 h 2275759"/>
              <a:gd name="connsiteX889" fmla="*/ 621452 w 12185931"/>
              <a:gd name="connsiteY889" fmla="*/ 1272346 h 2275759"/>
              <a:gd name="connsiteX890" fmla="*/ 668181 w 12185931"/>
              <a:gd name="connsiteY890" fmla="*/ 1292373 h 2275759"/>
              <a:gd name="connsiteX891" fmla="*/ 692455 w 12185931"/>
              <a:gd name="connsiteY891" fmla="*/ 1224403 h 2275759"/>
              <a:gd name="connsiteX892" fmla="*/ 660291 w 12185931"/>
              <a:gd name="connsiteY892" fmla="*/ 1192239 h 2275759"/>
              <a:gd name="connsiteX893" fmla="*/ 595963 w 12185931"/>
              <a:gd name="connsiteY893" fmla="*/ 1172820 h 2275759"/>
              <a:gd name="connsiteX894" fmla="*/ 531028 w 12185931"/>
              <a:gd name="connsiteY894" fmla="*/ 1101209 h 2275759"/>
              <a:gd name="connsiteX895" fmla="*/ 574116 w 12185931"/>
              <a:gd name="connsiteY895" fmla="*/ 1041129 h 2275759"/>
              <a:gd name="connsiteX896" fmla="*/ 4951463 w 12185931"/>
              <a:gd name="connsiteY896" fmla="*/ 958595 h 2275759"/>
              <a:gd name="connsiteX897" fmla="*/ 4913230 w 12185931"/>
              <a:gd name="connsiteY897" fmla="*/ 904583 h 2275759"/>
              <a:gd name="connsiteX898" fmla="*/ 4821593 w 12185931"/>
              <a:gd name="connsiteY898" fmla="*/ 902156 h 2275759"/>
              <a:gd name="connsiteX899" fmla="*/ 4757872 w 12185931"/>
              <a:gd name="connsiteY899" fmla="*/ 876061 h 2275759"/>
              <a:gd name="connsiteX900" fmla="*/ 4745127 w 12185931"/>
              <a:gd name="connsiteY900" fmla="*/ 881522 h 2275759"/>
              <a:gd name="connsiteX901" fmla="*/ 4762727 w 12185931"/>
              <a:gd name="connsiteY901" fmla="*/ 897301 h 2275759"/>
              <a:gd name="connsiteX902" fmla="*/ 4624361 w 12185931"/>
              <a:gd name="connsiteY902" fmla="*/ 958595 h 2275759"/>
              <a:gd name="connsiteX903" fmla="*/ 4796711 w 12185931"/>
              <a:gd name="connsiteY903" fmla="*/ 944637 h 2275759"/>
              <a:gd name="connsiteX904" fmla="*/ 4788822 w 12185931"/>
              <a:gd name="connsiteY904" fmla="*/ 1021709 h 2275759"/>
              <a:gd name="connsiteX905" fmla="*/ 4938719 w 12185931"/>
              <a:gd name="connsiteY905" fmla="*/ 1039308 h 2275759"/>
              <a:gd name="connsiteX906" fmla="*/ 4922940 w 12185931"/>
              <a:gd name="connsiteY906" fmla="*/ 928251 h 2275759"/>
              <a:gd name="connsiteX907" fmla="*/ 4951463 w 12185931"/>
              <a:gd name="connsiteY907" fmla="*/ 958595 h 2275759"/>
              <a:gd name="connsiteX908" fmla="*/ 10050377 w 12185931"/>
              <a:gd name="connsiteY908" fmla="*/ 1939295 h 2275759"/>
              <a:gd name="connsiteX909" fmla="*/ 10090430 w 12185931"/>
              <a:gd name="connsiteY909" fmla="*/ 1947185 h 2275759"/>
              <a:gd name="connsiteX910" fmla="*/ 10186922 w 12185931"/>
              <a:gd name="connsiteY910" fmla="*/ 1983597 h 2275759"/>
              <a:gd name="connsiteX911" fmla="*/ 10236078 w 12185931"/>
              <a:gd name="connsiteY911" fmla="*/ 1988452 h 2275759"/>
              <a:gd name="connsiteX912" fmla="*/ 10311937 w 12185931"/>
              <a:gd name="connsiteY912" fmla="*/ 1981169 h 2275759"/>
              <a:gd name="connsiteX913" fmla="*/ 10227582 w 12185931"/>
              <a:gd name="connsiteY913" fmla="*/ 1937475 h 2275759"/>
              <a:gd name="connsiteX914" fmla="*/ 10183888 w 12185931"/>
              <a:gd name="connsiteY914" fmla="*/ 1922303 h 2275759"/>
              <a:gd name="connsiteX915" fmla="*/ 10133517 w 12185931"/>
              <a:gd name="connsiteY915" fmla="*/ 1898635 h 2275759"/>
              <a:gd name="connsiteX916" fmla="*/ 10180854 w 12185931"/>
              <a:gd name="connsiteY916" fmla="*/ 1864043 h 2275759"/>
              <a:gd name="connsiteX917" fmla="*/ 10237899 w 12185931"/>
              <a:gd name="connsiteY917" fmla="*/ 1855547 h 2275759"/>
              <a:gd name="connsiteX918" fmla="*/ 10061907 w 12185931"/>
              <a:gd name="connsiteY918" fmla="*/ 1805177 h 2275759"/>
              <a:gd name="connsiteX919" fmla="*/ 10095285 w 12185931"/>
              <a:gd name="connsiteY919" fmla="*/ 1837948 h 2275759"/>
              <a:gd name="connsiteX920" fmla="*/ 10041274 w 12185931"/>
              <a:gd name="connsiteY920" fmla="*/ 1870719 h 2275759"/>
              <a:gd name="connsiteX921" fmla="*/ 10024888 w 12185931"/>
              <a:gd name="connsiteY921" fmla="*/ 1848265 h 2275759"/>
              <a:gd name="connsiteX922" fmla="*/ 10050377 w 12185931"/>
              <a:gd name="connsiteY922" fmla="*/ 1939295 h 2275759"/>
              <a:gd name="connsiteX923" fmla="*/ 7841373 w 12185931"/>
              <a:gd name="connsiteY923" fmla="*/ 1916234 h 2275759"/>
              <a:gd name="connsiteX924" fmla="*/ 7836518 w 12185931"/>
              <a:gd name="connsiteY924" fmla="*/ 1878002 h 2275759"/>
              <a:gd name="connsiteX925" fmla="*/ 7807996 w 12185931"/>
              <a:gd name="connsiteY925" fmla="*/ 1817921 h 2275759"/>
              <a:gd name="connsiteX926" fmla="*/ 7731530 w 12185931"/>
              <a:gd name="connsiteY926" fmla="*/ 1797288 h 2275759"/>
              <a:gd name="connsiteX927" fmla="*/ 7563427 w 12185931"/>
              <a:gd name="connsiteY927" fmla="*/ 1830059 h 2275759"/>
              <a:gd name="connsiteX928" fmla="*/ 7841373 w 12185931"/>
              <a:gd name="connsiteY928" fmla="*/ 1916234 h 2275759"/>
              <a:gd name="connsiteX929" fmla="*/ 7252710 w 12185931"/>
              <a:gd name="connsiteY929" fmla="*/ 803236 h 2275759"/>
              <a:gd name="connsiteX930" fmla="*/ 7269703 w 12185931"/>
              <a:gd name="connsiteY930" fmla="*/ 825084 h 2275759"/>
              <a:gd name="connsiteX931" fmla="*/ 7374691 w 12185931"/>
              <a:gd name="connsiteY931" fmla="*/ 991973 h 2275759"/>
              <a:gd name="connsiteX932" fmla="*/ 7411710 w 12185931"/>
              <a:gd name="connsiteY932" fmla="*/ 1008965 h 2275759"/>
              <a:gd name="connsiteX933" fmla="*/ 7422027 w 12185931"/>
              <a:gd name="connsiteY933" fmla="*/ 995614 h 2275759"/>
              <a:gd name="connsiteX934" fmla="*/ 7390469 w 12185931"/>
              <a:gd name="connsiteY934" fmla="*/ 964663 h 2275759"/>
              <a:gd name="connsiteX935" fmla="*/ 7360733 w 12185931"/>
              <a:gd name="connsiteY935" fmla="*/ 903370 h 2275759"/>
              <a:gd name="connsiteX936" fmla="*/ 7301260 w 12185931"/>
              <a:gd name="connsiteY936" fmla="*/ 842683 h 2275759"/>
              <a:gd name="connsiteX937" fmla="*/ 7345562 w 12185931"/>
              <a:gd name="connsiteY937" fmla="*/ 814767 h 2275759"/>
              <a:gd name="connsiteX938" fmla="*/ 7252710 w 12185931"/>
              <a:gd name="connsiteY938" fmla="*/ 803236 h 2275759"/>
              <a:gd name="connsiteX939" fmla="*/ 7247248 w 12185931"/>
              <a:gd name="connsiteY939" fmla="*/ 1802143 h 2275759"/>
              <a:gd name="connsiteX940" fmla="*/ 7486962 w 12185931"/>
              <a:gd name="connsiteY940" fmla="*/ 1822776 h 2275759"/>
              <a:gd name="connsiteX941" fmla="*/ 7434771 w 12185931"/>
              <a:gd name="connsiteY941" fmla="*/ 1751166 h 2275759"/>
              <a:gd name="connsiteX942" fmla="*/ 7411710 w 12185931"/>
              <a:gd name="connsiteY942" fmla="*/ 1729319 h 2275759"/>
              <a:gd name="connsiteX943" fmla="*/ 7330390 w 12185931"/>
              <a:gd name="connsiteY943" fmla="*/ 1762696 h 2275759"/>
              <a:gd name="connsiteX944" fmla="*/ 7364374 w 12185931"/>
              <a:gd name="connsiteY944" fmla="*/ 1808212 h 2275759"/>
              <a:gd name="connsiteX945" fmla="*/ 7301867 w 12185931"/>
              <a:gd name="connsiteY945" fmla="*/ 1796074 h 2275759"/>
              <a:gd name="connsiteX946" fmla="*/ 7247248 w 12185931"/>
              <a:gd name="connsiteY946" fmla="*/ 1802143 h 2275759"/>
              <a:gd name="connsiteX947" fmla="*/ 6708349 w 12185931"/>
              <a:gd name="connsiteY947" fmla="*/ 823870 h 2275759"/>
              <a:gd name="connsiteX948" fmla="*/ 6848536 w 12185931"/>
              <a:gd name="connsiteY948" fmla="*/ 930679 h 2275759"/>
              <a:gd name="connsiteX949" fmla="*/ 6782387 w 12185931"/>
              <a:gd name="connsiteY949" fmla="*/ 851786 h 2275759"/>
              <a:gd name="connsiteX950" fmla="*/ 6708349 w 12185931"/>
              <a:gd name="connsiteY950" fmla="*/ 823870 h 2275759"/>
              <a:gd name="connsiteX951" fmla="*/ 1785427 w 12185931"/>
              <a:gd name="connsiteY951" fmla="*/ 264337 h 2275759"/>
              <a:gd name="connsiteX952" fmla="*/ 2018464 w 12185931"/>
              <a:gd name="connsiteY952" fmla="*/ 274653 h 2275759"/>
              <a:gd name="connsiteX953" fmla="*/ 1785427 w 12185931"/>
              <a:gd name="connsiteY953" fmla="*/ 264337 h 2275759"/>
              <a:gd name="connsiteX954" fmla="*/ 4436838 w 12185931"/>
              <a:gd name="connsiteY954" fmla="*/ 696427 h 2275759"/>
              <a:gd name="connsiteX955" fmla="*/ 4264487 w 12185931"/>
              <a:gd name="connsiteY955" fmla="*/ 765004 h 2275759"/>
              <a:gd name="connsiteX956" fmla="*/ 4325174 w 12185931"/>
              <a:gd name="connsiteY956" fmla="*/ 822049 h 2275759"/>
              <a:gd name="connsiteX957" fmla="*/ 4465361 w 12185931"/>
              <a:gd name="connsiteY957" fmla="*/ 729198 h 2275759"/>
              <a:gd name="connsiteX958" fmla="*/ 4436838 w 12185931"/>
              <a:gd name="connsiteY958" fmla="*/ 696427 h 2275759"/>
              <a:gd name="connsiteX959" fmla="*/ 1035943 w 12185931"/>
              <a:gd name="connsiteY959" fmla="*/ 1528445 h 2275759"/>
              <a:gd name="connsiteX960" fmla="*/ 1091168 w 12185931"/>
              <a:gd name="connsiteY960" fmla="*/ 1519342 h 2275759"/>
              <a:gd name="connsiteX961" fmla="*/ 1144573 w 12185931"/>
              <a:gd name="connsiteY961" fmla="*/ 1422243 h 2275759"/>
              <a:gd name="connsiteX962" fmla="*/ 1086920 w 12185931"/>
              <a:gd name="connsiteY962" fmla="*/ 1423457 h 2275759"/>
              <a:gd name="connsiteX963" fmla="*/ 955836 w 12185931"/>
              <a:gd name="connsiteY963" fmla="*/ 1487178 h 2275759"/>
              <a:gd name="connsiteX964" fmla="*/ 1035943 w 12185931"/>
              <a:gd name="connsiteY964" fmla="*/ 1528445 h 2275759"/>
              <a:gd name="connsiteX965" fmla="*/ 10322861 w 12185931"/>
              <a:gd name="connsiteY965" fmla="*/ 1061763 h 2275759"/>
              <a:gd name="connsiteX966" fmla="*/ 10269456 w 12185931"/>
              <a:gd name="connsiteY966" fmla="*/ 980442 h 2275759"/>
              <a:gd name="connsiteX967" fmla="*/ 10229403 w 12185931"/>
              <a:gd name="connsiteY967" fmla="*/ 962236 h 2275759"/>
              <a:gd name="connsiteX968" fmla="*/ 10192384 w 12185931"/>
              <a:gd name="connsiteY968" fmla="*/ 1034453 h 2275759"/>
              <a:gd name="connsiteX969" fmla="*/ 10270670 w 12185931"/>
              <a:gd name="connsiteY969" fmla="*/ 1078148 h 2275759"/>
              <a:gd name="connsiteX970" fmla="*/ 10322861 w 12185931"/>
              <a:gd name="connsiteY970" fmla="*/ 1061763 h 2275759"/>
              <a:gd name="connsiteX971" fmla="*/ 1221645 w 12185931"/>
              <a:gd name="connsiteY971" fmla="*/ 1492640 h 2275759"/>
              <a:gd name="connsiteX972" fmla="*/ 1320565 w 12185931"/>
              <a:gd name="connsiteY972" fmla="*/ 1480502 h 2275759"/>
              <a:gd name="connsiteX973" fmla="*/ 1412809 w 12185931"/>
              <a:gd name="connsiteY973" fmla="*/ 1413140 h 2275759"/>
              <a:gd name="connsiteX974" fmla="*/ 1421912 w 12185931"/>
              <a:gd name="connsiteY974" fmla="*/ 1388865 h 2275759"/>
              <a:gd name="connsiteX975" fmla="*/ 1406740 w 12185931"/>
              <a:gd name="connsiteY975" fmla="*/ 1372479 h 2275759"/>
              <a:gd name="connsiteX976" fmla="*/ 1353336 w 12185931"/>
              <a:gd name="connsiteY976" fmla="*/ 1387044 h 2275759"/>
              <a:gd name="connsiteX977" fmla="*/ 1221645 w 12185931"/>
              <a:gd name="connsiteY977" fmla="*/ 1492640 h 2275759"/>
              <a:gd name="connsiteX978" fmla="*/ 6379426 w 12185931"/>
              <a:gd name="connsiteY978" fmla="*/ 718275 h 2275759"/>
              <a:gd name="connsiteX979" fmla="*/ 6424334 w 12185931"/>
              <a:gd name="connsiteY979" fmla="*/ 731626 h 2275759"/>
              <a:gd name="connsiteX980" fmla="*/ 6494731 w 12185931"/>
              <a:gd name="connsiteY980" fmla="*/ 763183 h 2275759"/>
              <a:gd name="connsiteX981" fmla="*/ 6564521 w 12185931"/>
              <a:gd name="connsiteY981" fmla="*/ 757114 h 2275759"/>
              <a:gd name="connsiteX982" fmla="*/ 6522040 w 12185931"/>
              <a:gd name="connsiteY982" fmla="*/ 733446 h 2275759"/>
              <a:gd name="connsiteX983" fmla="*/ 6531750 w 12185931"/>
              <a:gd name="connsiteY983" fmla="*/ 673973 h 2275759"/>
              <a:gd name="connsiteX984" fmla="*/ 6483808 w 12185931"/>
              <a:gd name="connsiteY984" fmla="*/ 677614 h 2275759"/>
              <a:gd name="connsiteX985" fmla="*/ 6379426 w 12185931"/>
              <a:gd name="connsiteY985" fmla="*/ 718275 h 2275759"/>
              <a:gd name="connsiteX986" fmla="*/ 4668662 w 12185931"/>
              <a:gd name="connsiteY986" fmla="*/ 1178281 h 2275759"/>
              <a:gd name="connsiteX987" fmla="*/ 4666234 w 12185931"/>
              <a:gd name="connsiteY987" fmla="*/ 1188598 h 2275759"/>
              <a:gd name="connsiteX988" fmla="*/ 4864074 w 12185931"/>
              <a:gd name="connsiteY988" fmla="*/ 1154007 h 2275759"/>
              <a:gd name="connsiteX989" fmla="*/ 4864074 w 12185931"/>
              <a:gd name="connsiteY989" fmla="*/ 1129125 h 2275759"/>
              <a:gd name="connsiteX990" fmla="*/ 4862253 w 12185931"/>
              <a:gd name="connsiteY990" fmla="*/ 1090285 h 2275759"/>
              <a:gd name="connsiteX991" fmla="*/ 4820379 w 12185931"/>
              <a:gd name="connsiteY991" fmla="*/ 1101816 h 2275759"/>
              <a:gd name="connsiteX992" fmla="*/ 4668662 w 12185931"/>
              <a:gd name="connsiteY992" fmla="*/ 1178281 h 2275759"/>
              <a:gd name="connsiteX993" fmla="*/ 7292157 w 12185931"/>
              <a:gd name="connsiteY993" fmla="*/ 1613407 h 2275759"/>
              <a:gd name="connsiteX994" fmla="*/ 7183527 w 12185931"/>
              <a:gd name="connsiteY994" fmla="*/ 1520556 h 2275759"/>
              <a:gd name="connsiteX995" fmla="*/ 7292157 w 12185931"/>
              <a:gd name="connsiteY995" fmla="*/ 1613407 h 2275759"/>
              <a:gd name="connsiteX996" fmla="*/ 4403460 w 12185931"/>
              <a:gd name="connsiteY996" fmla="*/ 1044770 h 2275759"/>
              <a:gd name="connsiteX997" fmla="*/ 4393143 w 12185931"/>
              <a:gd name="connsiteY997" fmla="*/ 999862 h 2275759"/>
              <a:gd name="connsiteX998" fmla="*/ 4337311 w 12185931"/>
              <a:gd name="connsiteY998" fmla="*/ 962236 h 2275759"/>
              <a:gd name="connsiteX999" fmla="*/ 4306361 w 12185931"/>
              <a:gd name="connsiteY999" fmla="*/ 973160 h 2275759"/>
              <a:gd name="connsiteX1000" fmla="*/ 4328815 w 12185931"/>
              <a:gd name="connsiteY1000" fmla="*/ 1009572 h 2275759"/>
              <a:gd name="connsiteX1001" fmla="*/ 4403460 w 12185931"/>
              <a:gd name="connsiteY1001" fmla="*/ 1044770 h 2275759"/>
              <a:gd name="connsiteX1002" fmla="*/ 2220552 w 12185931"/>
              <a:gd name="connsiteY1002" fmla="*/ 600542 h 2275759"/>
              <a:gd name="connsiteX1003" fmla="*/ 2080972 w 12185931"/>
              <a:gd name="connsiteY1003" fmla="*/ 522256 h 2275759"/>
              <a:gd name="connsiteX1004" fmla="*/ 2220552 w 12185931"/>
              <a:gd name="connsiteY1004" fmla="*/ 600542 h 2275759"/>
              <a:gd name="connsiteX1005" fmla="*/ 4692937 w 12185931"/>
              <a:gd name="connsiteY1005" fmla="*/ 579302 h 2275759"/>
              <a:gd name="connsiteX1006" fmla="*/ 4814310 w 12185931"/>
              <a:gd name="connsiteY1006" fmla="*/ 645450 h 2275759"/>
              <a:gd name="connsiteX1007" fmla="*/ 4776685 w 12185931"/>
              <a:gd name="connsiteY1007" fmla="*/ 564130 h 2275759"/>
              <a:gd name="connsiteX1008" fmla="*/ 4692937 w 12185931"/>
              <a:gd name="connsiteY1008" fmla="*/ 579302 h 2275759"/>
              <a:gd name="connsiteX1009" fmla="*/ 9260233 w 12185931"/>
              <a:gd name="connsiteY1009" fmla="*/ 1120629 h 2275759"/>
              <a:gd name="connsiteX1010" fmla="*/ 9261447 w 12185931"/>
              <a:gd name="connsiteY1010" fmla="*/ 1141262 h 2275759"/>
              <a:gd name="connsiteX1011" fmla="*/ 9362794 w 12185931"/>
              <a:gd name="connsiteY1011" fmla="*/ 1158862 h 2275759"/>
              <a:gd name="connsiteX1012" fmla="*/ 9389496 w 12185931"/>
              <a:gd name="connsiteY1012" fmla="*/ 1138228 h 2275759"/>
              <a:gd name="connsiteX1013" fmla="*/ 9373111 w 12185931"/>
              <a:gd name="connsiteY1013" fmla="*/ 1115774 h 2275759"/>
              <a:gd name="connsiteX1014" fmla="*/ 9260233 w 12185931"/>
              <a:gd name="connsiteY1014" fmla="*/ 1120629 h 2275759"/>
              <a:gd name="connsiteX1015" fmla="*/ 8837245 w 12185931"/>
              <a:gd name="connsiteY1015" fmla="*/ 1587311 h 2275759"/>
              <a:gd name="connsiteX1016" fmla="*/ 8934344 w 12185931"/>
              <a:gd name="connsiteY1016" fmla="*/ 1656494 h 2275759"/>
              <a:gd name="connsiteX1017" fmla="*/ 8837245 w 12185931"/>
              <a:gd name="connsiteY1017" fmla="*/ 1587311 h 2275759"/>
              <a:gd name="connsiteX1018" fmla="*/ 4399819 w 12185931"/>
              <a:gd name="connsiteY1018" fmla="*/ 1157041 h 2275759"/>
              <a:gd name="connsiteX1019" fmla="*/ 4535151 w 12185931"/>
              <a:gd name="connsiteY1019" fmla="*/ 1172213 h 2275759"/>
              <a:gd name="connsiteX1020" fmla="*/ 4477498 w 12185931"/>
              <a:gd name="connsiteY1020" fmla="*/ 1109705 h 2275759"/>
              <a:gd name="connsiteX1021" fmla="*/ 4399819 w 12185931"/>
              <a:gd name="connsiteY1021" fmla="*/ 1157041 h 2275759"/>
              <a:gd name="connsiteX1022" fmla="*/ 5033390 w 12185931"/>
              <a:gd name="connsiteY1022" fmla="*/ 902763 h 2275759"/>
              <a:gd name="connsiteX1023" fmla="*/ 5019432 w 12185931"/>
              <a:gd name="connsiteY1023" fmla="*/ 891839 h 2275759"/>
              <a:gd name="connsiteX1024" fmla="*/ 4968455 w 12185931"/>
              <a:gd name="connsiteY1024" fmla="*/ 944030 h 2275759"/>
              <a:gd name="connsiteX1025" fmla="*/ 5000619 w 12185931"/>
              <a:gd name="connsiteY1025" fmla="*/ 995007 h 2275759"/>
              <a:gd name="connsiteX1026" fmla="*/ 5015791 w 12185931"/>
              <a:gd name="connsiteY1026" fmla="*/ 990759 h 2275759"/>
              <a:gd name="connsiteX1027" fmla="*/ 5033390 w 12185931"/>
              <a:gd name="connsiteY1027" fmla="*/ 902763 h 2275759"/>
              <a:gd name="connsiteX1028" fmla="*/ 3845747 w 12185931"/>
              <a:gd name="connsiteY1028" fmla="*/ 628458 h 2275759"/>
              <a:gd name="connsiteX1029" fmla="*/ 3845747 w 12185931"/>
              <a:gd name="connsiteY1029" fmla="*/ 738908 h 2275759"/>
              <a:gd name="connsiteX1030" fmla="*/ 3845747 w 12185931"/>
              <a:gd name="connsiteY1030" fmla="*/ 628458 h 2275759"/>
              <a:gd name="connsiteX1031" fmla="*/ 7060333 w 12185931"/>
              <a:gd name="connsiteY1031" fmla="*/ 630279 h 2275759"/>
              <a:gd name="connsiteX1032" fmla="*/ 7065188 w 12185931"/>
              <a:gd name="connsiteY1032" fmla="*/ 613286 h 2275759"/>
              <a:gd name="connsiteX1033" fmla="*/ 6948669 w 12185931"/>
              <a:gd name="connsiteY1033" fmla="*/ 596294 h 2275759"/>
              <a:gd name="connsiteX1034" fmla="*/ 6920753 w 12185931"/>
              <a:gd name="connsiteY1034" fmla="*/ 612073 h 2275759"/>
              <a:gd name="connsiteX1035" fmla="*/ 6925608 w 12185931"/>
              <a:gd name="connsiteY1035" fmla="*/ 621176 h 2275759"/>
              <a:gd name="connsiteX1036" fmla="*/ 7060333 w 12185931"/>
              <a:gd name="connsiteY1036" fmla="*/ 630279 h 2275759"/>
              <a:gd name="connsiteX1037" fmla="*/ 7217512 w 12185931"/>
              <a:gd name="connsiteY1037" fmla="*/ 773500 h 2275759"/>
              <a:gd name="connsiteX1038" fmla="*/ 7116165 w 12185931"/>
              <a:gd name="connsiteY1038" fmla="*/ 758935 h 2275759"/>
              <a:gd name="connsiteX1039" fmla="*/ 7110703 w 12185931"/>
              <a:gd name="connsiteY1039" fmla="*/ 776534 h 2275759"/>
              <a:gd name="connsiteX1040" fmla="*/ 7181707 w 12185931"/>
              <a:gd name="connsiteY1040" fmla="*/ 826904 h 2275759"/>
              <a:gd name="connsiteX1041" fmla="*/ 7217512 w 12185931"/>
              <a:gd name="connsiteY1041" fmla="*/ 773500 h 2275759"/>
              <a:gd name="connsiteX1042" fmla="*/ 9353084 w 12185931"/>
              <a:gd name="connsiteY1042" fmla="*/ 998041 h 2275759"/>
              <a:gd name="connsiteX1043" fmla="*/ 9231103 w 12185931"/>
              <a:gd name="connsiteY1043" fmla="*/ 998041 h 2275759"/>
              <a:gd name="connsiteX1044" fmla="*/ 9353084 w 12185931"/>
              <a:gd name="connsiteY1044" fmla="*/ 998041 h 2275759"/>
              <a:gd name="connsiteX1045" fmla="*/ 5614164 w 12185931"/>
              <a:gd name="connsiteY1045" fmla="*/ 1172213 h 2275759"/>
              <a:gd name="connsiteX1046" fmla="*/ 5605668 w 12185931"/>
              <a:gd name="connsiteY1046" fmla="*/ 1181923 h 2275759"/>
              <a:gd name="connsiteX1047" fmla="*/ 5659072 w 12185931"/>
              <a:gd name="connsiteY1047" fmla="*/ 1280842 h 2275759"/>
              <a:gd name="connsiteX1048" fmla="*/ 5691843 w 12185931"/>
              <a:gd name="connsiteY1048" fmla="*/ 1240182 h 2275759"/>
              <a:gd name="connsiteX1049" fmla="*/ 5614164 w 12185931"/>
              <a:gd name="connsiteY1049" fmla="*/ 1172213 h 2275759"/>
              <a:gd name="connsiteX1050" fmla="*/ 7008749 w 12185931"/>
              <a:gd name="connsiteY1050" fmla="*/ 937354 h 2275759"/>
              <a:gd name="connsiteX1051" fmla="*/ 7103421 w 12185931"/>
              <a:gd name="connsiteY1051" fmla="*/ 969518 h 2275759"/>
              <a:gd name="connsiteX1052" fmla="*/ 7008749 w 12185931"/>
              <a:gd name="connsiteY1052" fmla="*/ 937354 h 2275759"/>
              <a:gd name="connsiteX1053" fmla="*/ 5585641 w 12185931"/>
              <a:gd name="connsiteY1053" fmla="*/ 1312399 h 2275759"/>
              <a:gd name="connsiteX1054" fmla="*/ 5598992 w 12185931"/>
              <a:gd name="connsiteY1054" fmla="*/ 1332426 h 2275759"/>
              <a:gd name="connsiteX1055" fmla="*/ 5720366 w 12185931"/>
              <a:gd name="connsiteY1055" fmla="*/ 1292980 h 2275759"/>
              <a:gd name="connsiteX1056" fmla="*/ 5585641 w 12185931"/>
              <a:gd name="connsiteY1056" fmla="*/ 1312399 h 2275759"/>
              <a:gd name="connsiteX1057" fmla="*/ 1861892 w 12185931"/>
              <a:gd name="connsiteY1057" fmla="*/ 364470 h 2275759"/>
              <a:gd name="connsiteX1058" fmla="*/ 1863106 w 12185931"/>
              <a:gd name="connsiteY1058" fmla="*/ 383890 h 2275759"/>
              <a:gd name="connsiteX1059" fmla="*/ 1992976 w 12185931"/>
              <a:gd name="connsiteY1059" fmla="*/ 362042 h 2275759"/>
              <a:gd name="connsiteX1060" fmla="*/ 1991155 w 12185931"/>
              <a:gd name="connsiteY1060" fmla="*/ 346871 h 2275759"/>
              <a:gd name="connsiteX1061" fmla="*/ 1861892 w 12185931"/>
              <a:gd name="connsiteY1061" fmla="*/ 364470 h 2275759"/>
              <a:gd name="connsiteX1062" fmla="*/ 5509176 w 12185931"/>
              <a:gd name="connsiteY1062" fmla="*/ 1323930 h 2275759"/>
              <a:gd name="connsiteX1063" fmla="*/ 5516458 w 12185931"/>
              <a:gd name="connsiteY1063" fmla="*/ 1310579 h 2275759"/>
              <a:gd name="connsiteX1064" fmla="*/ 5461233 w 12185931"/>
              <a:gd name="connsiteY1064" fmla="*/ 1275380 h 2275759"/>
              <a:gd name="connsiteX1065" fmla="*/ 5426641 w 12185931"/>
              <a:gd name="connsiteY1065" fmla="*/ 1309972 h 2275759"/>
              <a:gd name="connsiteX1066" fmla="*/ 5509176 w 12185931"/>
              <a:gd name="connsiteY1066" fmla="*/ 1323930 h 2275759"/>
              <a:gd name="connsiteX1067" fmla="*/ 10344101 w 12185931"/>
              <a:gd name="connsiteY1067" fmla="*/ 1897421 h 2275759"/>
              <a:gd name="connsiteX1068" fmla="*/ 10337426 w 12185931"/>
              <a:gd name="connsiteY1068" fmla="*/ 1916841 h 2275759"/>
              <a:gd name="connsiteX1069" fmla="*/ 10406609 w 12185931"/>
              <a:gd name="connsiteY1069" fmla="*/ 1942936 h 2275759"/>
              <a:gd name="connsiteX1070" fmla="*/ 10411464 w 12185931"/>
              <a:gd name="connsiteY1070" fmla="*/ 1931406 h 2275759"/>
              <a:gd name="connsiteX1071" fmla="*/ 10387189 w 12185931"/>
              <a:gd name="connsiteY1071" fmla="*/ 1888318 h 2275759"/>
              <a:gd name="connsiteX1072" fmla="*/ 10344101 w 12185931"/>
              <a:gd name="connsiteY1072" fmla="*/ 1897421 h 2275759"/>
              <a:gd name="connsiteX1073" fmla="*/ 4653490 w 12185931"/>
              <a:gd name="connsiteY1073" fmla="*/ 1299655 h 2275759"/>
              <a:gd name="connsiteX1074" fmla="*/ 4651670 w 12185931"/>
              <a:gd name="connsiteY1074" fmla="*/ 1280842 h 2275759"/>
              <a:gd name="connsiteX1075" fmla="*/ 4570349 w 12185931"/>
              <a:gd name="connsiteY1075" fmla="*/ 1294193 h 2275759"/>
              <a:gd name="connsiteX1076" fmla="*/ 4573990 w 12185931"/>
              <a:gd name="connsiteY1076" fmla="*/ 1313613 h 2275759"/>
              <a:gd name="connsiteX1077" fmla="*/ 4653490 w 12185931"/>
              <a:gd name="connsiteY1077" fmla="*/ 1299655 h 2275759"/>
              <a:gd name="connsiteX1078" fmla="*/ 8236445 w 12185931"/>
              <a:gd name="connsiteY1078" fmla="*/ 707351 h 2275759"/>
              <a:gd name="connsiteX1079" fmla="*/ 8239479 w 12185931"/>
              <a:gd name="connsiteY1079" fmla="*/ 692179 h 2275759"/>
              <a:gd name="connsiteX1080" fmla="*/ 8110823 w 12185931"/>
              <a:gd name="connsiteY1080" fmla="*/ 683076 h 2275759"/>
              <a:gd name="connsiteX1081" fmla="*/ 8109609 w 12185931"/>
              <a:gd name="connsiteY1081" fmla="*/ 701282 h 2275759"/>
              <a:gd name="connsiteX1082" fmla="*/ 8236445 w 12185931"/>
              <a:gd name="connsiteY1082" fmla="*/ 707351 h 2275759"/>
              <a:gd name="connsiteX1083" fmla="*/ 10052198 w 12185931"/>
              <a:gd name="connsiteY1083" fmla="*/ 1753593 h 2275759"/>
              <a:gd name="connsiteX1084" fmla="*/ 10054624 w 12185931"/>
              <a:gd name="connsiteY1084" fmla="*/ 1725677 h 2275759"/>
              <a:gd name="connsiteX1085" fmla="*/ 9945388 w 12185931"/>
              <a:gd name="connsiteY1085" fmla="*/ 1719002 h 2275759"/>
              <a:gd name="connsiteX1086" fmla="*/ 9943568 w 12185931"/>
              <a:gd name="connsiteY1086" fmla="*/ 1725677 h 2275759"/>
              <a:gd name="connsiteX1087" fmla="*/ 10052198 w 12185931"/>
              <a:gd name="connsiteY1087" fmla="*/ 1753593 h 2275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Lst>
            <a:rect l="l" t="t" r="r" b="b"/>
            <a:pathLst>
              <a:path w="12185931" h="2275759">
                <a:moveTo>
                  <a:pt x="3054997" y="643023"/>
                </a:moveTo>
                <a:cubicBezTo>
                  <a:pt x="3093836" y="661229"/>
                  <a:pt x="3132676" y="684897"/>
                  <a:pt x="3187901" y="645450"/>
                </a:cubicBezTo>
                <a:cubicBezTo>
                  <a:pt x="3159378" y="625424"/>
                  <a:pt x="3133283" y="607218"/>
                  <a:pt x="3105974" y="588405"/>
                </a:cubicBezTo>
                <a:cubicBezTo>
                  <a:pt x="3119932" y="568985"/>
                  <a:pt x="3130249" y="554420"/>
                  <a:pt x="3141172" y="539855"/>
                </a:cubicBezTo>
                <a:cubicBezTo>
                  <a:pt x="3173943" y="589618"/>
                  <a:pt x="3181225" y="589618"/>
                  <a:pt x="3252229" y="537428"/>
                </a:cubicBezTo>
                <a:cubicBezTo>
                  <a:pt x="3260725" y="550172"/>
                  <a:pt x="3269221" y="562916"/>
                  <a:pt x="3274683" y="571412"/>
                </a:cubicBezTo>
                <a:cubicBezTo>
                  <a:pt x="3319592" y="568378"/>
                  <a:pt x="3360252" y="561096"/>
                  <a:pt x="3400305" y="564737"/>
                </a:cubicBezTo>
                <a:cubicBezTo>
                  <a:pt x="3448855" y="569592"/>
                  <a:pt x="3456137" y="609645"/>
                  <a:pt x="3454316" y="658801"/>
                </a:cubicBezTo>
                <a:cubicBezTo>
                  <a:pt x="3498618" y="658801"/>
                  <a:pt x="3541099" y="658801"/>
                  <a:pt x="3592683" y="658801"/>
                </a:cubicBezTo>
                <a:cubicBezTo>
                  <a:pt x="3572049" y="641809"/>
                  <a:pt x="3557484" y="630279"/>
                  <a:pt x="3541099" y="616321"/>
                </a:cubicBezTo>
                <a:cubicBezTo>
                  <a:pt x="3572049" y="593260"/>
                  <a:pt x="3601786" y="571412"/>
                  <a:pt x="3632736" y="548351"/>
                </a:cubicBezTo>
                <a:cubicBezTo>
                  <a:pt x="3666114" y="553813"/>
                  <a:pt x="3706167" y="555634"/>
                  <a:pt x="3741973" y="568378"/>
                </a:cubicBezTo>
                <a:cubicBezTo>
                  <a:pt x="3757751" y="573840"/>
                  <a:pt x="3766247" y="601149"/>
                  <a:pt x="3785060" y="629065"/>
                </a:cubicBezTo>
                <a:cubicBezTo>
                  <a:pt x="3794770" y="602969"/>
                  <a:pt x="3803266" y="579302"/>
                  <a:pt x="3810549" y="559275"/>
                </a:cubicBezTo>
                <a:cubicBezTo>
                  <a:pt x="3837251" y="583550"/>
                  <a:pt x="3862740" y="607218"/>
                  <a:pt x="3893083" y="635134"/>
                </a:cubicBezTo>
                <a:cubicBezTo>
                  <a:pt x="3897938" y="604790"/>
                  <a:pt x="3901579" y="577481"/>
                  <a:pt x="3906434" y="547138"/>
                </a:cubicBezTo>
                <a:cubicBezTo>
                  <a:pt x="3935564" y="568378"/>
                  <a:pt x="3965907" y="588405"/>
                  <a:pt x="3993217" y="612073"/>
                </a:cubicBezTo>
                <a:cubicBezTo>
                  <a:pt x="3999892" y="617534"/>
                  <a:pt x="3996251" y="635134"/>
                  <a:pt x="3997464" y="646664"/>
                </a:cubicBezTo>
                <a:cubicBezTo>
                  <a:pt x="3987148" y="644843"/>
                  <a:pt x="3976224" y="644843"/>
                  <a:pt x="3966514" y="640595"/>
                </a:cubicBezTo>
                <a:cubicBezTo>
                  <a:pt x="3951342" y="635134"/>
                  <a:pt x="3937385" y="627244"/>
                  <a:pt x="3920392" y="618748"/>
                </a:cubicBezTo>
                <a:cubicBezTo>
                  <a:pt x="3928888" y="683683"/>
                  <a:pt x="3992003" y="705530"/>
                  <a:pt x="4111556" y="688538"/>
                </a:cubicBezTo>
                <a:cubicBezTo>
                  <a:pt x="4101846" y="672759"/>
                  <a:pt x="4093350" y="658195"/>
                  <a:pt x="4080605" y="636954"/>
                </a:cubicBezTo>
                <a:cubicBezTo>
                  <a:pt x="4151609" y="646057"/>
                  <a:pt x="4147361" y="724950"/>
                  <a:pt x="4196518" y="749832"/>
                </a:cubicBezTo>
                <a:cubicBezTo>
                  <a:pt x="4195304" y="707351"/>
                  <a:pt x="4226254" y="674580"/>
                  <a:pt x="4267521" y="670939"/>
                </a:cubicBezTo>
                <a:cubicBezTo>
                  <a:pt x="4277838" y="669725"/>
                  <a:pt x="4287548" y="664263"/>
                  <a:pt x="4297258" y="660622"/>
                </a:cubicBezTo>
                <a:cubicBezTo>
                  <a:pt x="4292403" y="650912"/>
                  <a:pt x="4288155" y="641202"/>
                  <a:pt x="4282693" y="632099"/>
                </a:cubicBezTo>
                <a:cubicBezTo>
                  <a:pt x="4261453" y="595687"/>
                  <a:pt x="4230502" y="592653"/>
                  <a:pt x="4191662" y="601149"/>
                </a:cubicBezTo>
                <a:cubicBezTo>
                  <a:pt x="4157678" y="609038"/>
                  <a:pt x="4121872" y="608431"/>
                  <a:pt x="4084854" y="612073"/>
                </a:cubicBezTo>
                <a:cubicBezTo>
                  <a:pt x="4158892" y="560489"/>
                  <a:pt x="4095170" y="504657"/>
                  <a:pt x="4081213" y="448825"/>
                </a:cubicBezTo>
                <a:cubicBezTo>
                  <a:pt x="4125514" y="440329"/>
                  <a:pt x="4146147" y="464603"/>
                  <a:pt x="4151003" y="493126"/>
                </a:cubicBezTo>
                <a:cubicBezTo>
                  <a:pt x="4160712" y="551992"/>
                  <a:pt x="4188628" y="570805"/>
                  <a:pt x="4245674" y="555634"/>
                </a:cubicBezTo>
                <a:cubicBezTo>
                  <a:pt x="4283907" y="545924"/>
                  <a:pt x="4322139" y="545924"/>
                  <a:pt x="4347021" y="585977"/>
                </a:cubicBezTo>
                <a:cubicBezTo>
                  <a:pt x="4348842" y="589012"/>
                  <a:pt x="4358552" y="587798"/>
                  <a:pt x="4367048" y="588405"/>
                </a:cubicBezTo>
                <a:cubicBezTo>
                  <a:pt x="4337311" y="542889"/>
                  <a:pt x="4296651" y="527718"/>
                  <a:pt x="4247495" y="521649"/>
                </a:cubicBezTo>
                <a:cubicBezTo>
                  <a:pt x="4230502" y="519828"/>
                  <a:pt x="4204407" y="490092"/>
                  <a:pt x="4205014" y="473706"/>
                </a:cubicBezTo>
                <a:cubicBezTo>
                  <a:pt x="4205621" y="453680"/>
                  <a:pt x="4226254" y="434867"/>
                  <a:pt x="4259632" y="443970"/>
                </a:cubicBezTo>
                <a:cubicBezTo>
                  <a:pt x="4303933" y="456107"/>
                  <a:pt x="4350662" y="457928"/>
                  <a:pt x="4389502" y="463390"/>
                </a:cubicBezTo>
                <a:cubicBezTo>
                  <a:pt x="4404067" y="485844"/>
                  <a:pt x="4414991" y="502836"/>
                  <a:pt x="4428342" y="522863"/>
                </a:cubicBezTo>
                <a:cubicBezTo>
                  <a:pt x="4423487" y="527111"/>
                  <a:pt x="4414991" y="533786"/>
                  <a:pt x="4404067" y="542889"/>
                </a:cubicBezTo>
                <a:cubicBezTo>
                  <a:pt x="4418632" y="554420"/>
                  <a:pt x="4432590" y="564737"/>
                  <a:pt x="4445941" y="576267"/>
                </a:cubicBezTo>
                <a:cubicBezTo>
                  <a:pt x="4454437" y="583550"/>
                  <a:pt x="4462933" y="592046"/>
                  <a:pt x="4470822" y="599935"/>
                </a:cubicBezTo>
                <a:cubicBezTo>
                  <a:pt x="4458685" y="604790"/>
                  <a:pt x="4446548" y="609645"/>
                  <a:pt x="4433197" y="614500"/>
                </a:cubicBezTo>
                <a:cubicBezTo>
                  <a:pt x="4438052" y="621782"/>
                  <a:pt x="4445941" y="632099"/>
                  <a:pt x="4462933" y="655767"/>
                </a:cubicBezTo>
                <a:cubicBezTo>
                  <a:pt x="4422880" y="646664"/>
                  <a:pt x="4397391" y="641202"/>
                  <a:pt x="4358552" y="632706"/>
                </a:cubicBezTo>
                <a:cubicBezTo>
                  <a:pt x="4371296" y="651519"/>
                  <a:pt x="4379185" y="670939"/>
                  <a:pt x="4385254" y="670939"/>
                </a:cubicBezTo>
                <a:cubicBezTo>
                  <a:pt x="4444727" y="668511"/>
                  <a:pt x="4503593" y="662443"/>
                  <a:pt x="4562460" y="657588"/>
                </a:cubicBezTo>
                <a:cubicBezTo>
                  <a:pt x="4562460" y="651519"/>
                  <a:pt x="4562460" y="645450"/>
                  <a:pt x="4562460" y="639989"/>
                </a:cubicBezTo>
                <a:cubicBezTo>
                  <a:pt x="4553357" y="636954"/>
                  <a:pt x="4544254" y="633920"/>
                  <a:pt x="4529689" y="629065"/>
                </a:cubicBezTo>
                <a:cubicBezTo>
                  <a:pt x="4540612" y="614500"/>
                  <a:pt x="4549715" y="602969"/>
                  <a:pt x="4559425" y="590225"/>
                </a:cubicBezTo>
                <a:cubicBezTo>
                  <a:pt x="4590983" y="662443"/>
                  <a:pt x="4661986" y="655767"/>
                  <a:pt x="4712357" y="683076"/>
                </a:cubicBezTo>
                <a:cubicBezTo>
                  <a:pt x="4715391" y="701889"/>
                  <a:pt x="4712357" y="728591"/>
                  <a:pt x="4723887" y="737088"/>
                </a:cubicBezTo>
                <a:cubicBezTo>
                  <a:pt x="4743307" y="751652"/>
                  <a:pt x="4771223" y="754687"/>
                  <a:pt x="4797925" y="763183"/>
                </a:cubicBezTo>
                <a:cubicBezTo>
                  <a:pt x="4764547" y="732233"/>
                  <a:pt x="4738452" y="707958"/>
                  <a:pt x="4712357" y="683683"/>
                </a:cubicBezTo>
                <a:cubicBezTo>
                  <a:pt x="4712357" y="667905"/>
                  <a:pt x="4712357" y="652126"/>
                  <a:pt x="4712357" y="632706"/>
                </a:cubicBezTo>
                <a:cubicBezTo>
                  <a:pt x="4702040" y="618141"/>
                  <a:pt x="4688688" y="598115"/>
                  <a:pt x="4675337" y="578695"/>
                </a:cubicBezTo>
                <a:cubicBezTo>
                  <a:pt x="4674731" y="581729"/>
                  <a:pt x="4674123" y="584157"/>
                  <a:pt x="4672910" y="587191"/>
                </a:cubicBezTo>
                <a:cubicBezTo>
                  <a:pt x="4636498" y="567164"/>
                  <a:pt x="4599479" y="546531"/>
                  <a:pt x="4560032" y="525290"/>
                </a:cubicBezTo>
                <a:cubicBezTo>
                  <a:pt x="4606154" y="475527"/>
                  <a:pt x="4646814" y="485844"/>
                  <a:pt x="4691116" y="503443"/>
                </a:cubicBezTo>
                <a:cubicBezTo>
                  <a:pt x="4714784" y="512546"/>
                  <a:pt x="4742700" y="510119"/>
                  <a:pt x="4768795" y="514367"/>
                </a:cubicBezTo>
                <a:cubicBezTo>
                  <a:pt x="4792463" y="518008"/>
                  <a:pt x="4820379" y="502229"/>
                  <a:pt x="4826448" y="551386"/>
                </a:cubicBezTo>
                <a:cubicBezTo>
                  <a:pt x="4834944" y="618141"/>
                  <a:pt x="4918085" y="661229"/>
                  <a:pt x="4991516" y="641202"/>
                </a:cubicBezTo>
                <a:cubicBezTo>
                  <a:pt x="5074050" y="618748"/>
                  <a:pt x="5152337" y="637561"/>
                  <a:pt x="5231836" y="653340"/>
                </a:cubicBezTo>
                <a:cubicBezTo>
                  <a:pt x="5256718" y="658195"/>
                  <a:pt x="5282206" y="660622"/>
                  <a:pt x="5307088" y="664263"/>
                </a:cubicBezTo>
                <a:cubicBezTo>
                  <a:pt x="5308909" y="656981"/>
                  <a:pt x="5311336" y="650305"/>
                  <a:pt x="5313157" y="643023"/>
                </a:cubicBezTo>
                <a:cubicBezTo>
                  <a:pt x="5282206" y="631492"/>
                  <a:pt x="5251863" y="619962"/>
                  <a:pt x="5220913" y="609038"/>
                </a:cubicBezTo>
                <a:cubicBezTo>
                  <a:pt x="5216665" y="612679"/>
                  <a:pt x="5212416" y="616321"/>
                  <a:pt x="5208168" y="619962"/>
                </a:cubicBezTo>
                <a:cubicBezTo>
                  <a:pt x="5208168" y="592046"/>
                  <a:pt x="5208168" y="564737"/>
                  <a:pt x="5208168" y="536821"/>
                </a:cubicBezTo>
                <a:cubicBezTo>
                  <a:pt x="5213024" y="534393"/>
                  <a:pt x="5218485" y="531966"/>
                  <a:pt x="5223340" y="529538"/>
                </a:cubicBezTo>
                <a:cubicBezTo>
                  <a:pt x="5244580" y="549565"/>
                  <a:pt x="5265821" y="568985"/>
                  <a:pt x="5293130" y="594473"/>
                </a:cubicBezTo>
                <a:cubicBezTo>
                  <a:pt x="5290096" y="565950"/>
                  <a:pt x="5287061" y="542889"/>
                  <a:pt x="5284634" y="517401"/>
                </a:cubicBezTo>
                <a:cubicBezTo>
                  <a:pt x="5301626" y="531359"/>
                  <a:pt x="5314977" y="542283"/>
                  <a:pt x="5330149" y="555634"/>
                </a:cubicBezTo>
                <a:cubicBezTo>
                  <a:pt x="5327722" y="559275"/>
                  <a:pt x="5322260" y="566557"/>
                  <a:pt x="5314370" y="577481"/>
                </a:cubicBezTo>
                <a:cubicBezTo>
                  <a:pt x="5357458" y="598721"/>
                  <a:pt x="5392657" y="641202"/>
                  <a:pt x="5449095" y="607824"/>
                </a:cubicBezTo>
                <a:cubicBezTo>
                  <a:pt x="5452130" y="567164"/>
                  <a:pt x="5455164" y="526504"/>
                  <a:pt x="5457592" y="485844"/>
                </a:cubicBezTo>
                <a:cubicBezTo>
                  <a:pt x="5461840" y="486451"/>
                  <a:pt x="5466088" y="487664"/>
                  <a:pt x="5470336" y="488271"/>
                </a:cubicBezTo>
                <a:cubicBezTo>
                  <a:pt x="5477012" y="526504"/>
                  <a:pt x="5483687" y="564737"/>
                  <a:pt x="5490970" y="602363"/>
                </a:cubicBezTo>
                <a:cubicBezTo>
                  <a:pt x="5497038" y="597508"/>
                  <a:pt x="5503107" y="592653"/>
                  <a:pt x="5509176" y="587191"/>
                </a:cubicBezTo>
                <a:cubicBezTo>
                  <a:pt x="5529809" y="592046"/>
                  <a:pt x="5554084" y="591439"/>
                  <a:pt x="5570469" y="602363"/>
                </a:cubicBezTo>
                <a:cubicBezTo>
                  <a:pt x="5584427" y="611466"/>
                  <a:pt x="5590496" y="633920"/>
                  <a:pt x="5604454" y="657588"/>
                </a:cubicBezTo>
                <a:cubicBezTo>
                  <a:pt x="5606881" y="656374"/>
                  <a:pt x="5620233" y="646057"/>
                  <a:pt x="5632370" y="647878"/>
                </a:cubicBezTo>
                <a:cubicBezTo>
                  <a:pt x="5656645" y="651519"/>
                  <a:pt x="5680313" y="661229"/>
                  <a:pt x="5703374" y="670332"/>
                </a:cubicBezTo>
                <a:cubicBezTo>
                  <a:pt x="5715511" y="675187"/>
                  <a:pt x="5725828" y="684897"/>
                  <a:pt x="5736751" y="692786"/>
                </a:cubicBezTo>
                <a:cubicBezTo>
                  <a:pt x="5742213" y="678828"/>
                  <a:pt x="5749496" y="665477"/>
                  <a:pt x="5752530" y="651519"/>
                </a:cubicBezTo>
                <a:cubicBezTo>
                  <a:pt x="5753744" y="644843"/>
                  <a:pt x="5747068" y="636954"/>
                  <a:pt x="5744034" y="630279"/>
                </a:cubicBezTo>
                <a:cubicBezTo>
                  <a:pt x="5718545" y="630279"/>
                  <a:pt x="5694877" y="630279"/>
                  <a:pt x="5663927" y="630279"/>
                </a:cubicBezTo>
                <a:cubicBezTo>
                  <a:pt x="5674244" y="616928"/>
                  <a:pt x="5680313" y="603576"/>
                  <a:pt x="5685774" y="604183"/>
                </a:cubicBezTo>
                <a:cubicBezTo>
                  <a:pt x="5727648" y="607824"/>
                  <a:pt x="5764667" y="602363"/>
                  <a:pt x="5773164" y="553813"/>
                </a:cubicBezTo>
                <a:cubicBezTo>
                  <a:pt x="5778625" y="538035"/>
                  <a:pt x="5783480" y="522256"/>
                  <a:pt x="5788942" y="506477"/>
                </a:cubicBezTo>
                <a:cubicBezTo>
                  <a:pt x="5797438" y="510725"/>
                  <a:pt x="5814431" y="516794"/>
                  <a:pt x="5813824" y="519828"/>
                </a:cubicBezTo>
                <a:cubicBezTo>
                  <a:pt x="5806541" y="570199"/>
                  <a:pt x="5848415" y="567771"/>
                  <a:pt x="5876331" y="583550"/>
                </a:cubicBezTo>
                <a:cubicBezTo>
                  <a:pt x="5899392" y="596294"/>
                  <a:pt x="5918205" y="616321"/>
                  <a:pt x="5938839" y="633313"/>
                </a:cubicBezTo>
                <a:cubicBezTo>
                  <a:pt x="5938839" y="633313"/>
                  <a:pt x="5938839" y="632706"/>
                  <a:pt x="5938839" y="632706"/>
                </a:cubicBezTo>
                <a:cubicBezTo>
                  <a:pt x="5910316" y="628458"/>
                  <a:pt x="5881793" y="645450"/>
                  <a:pt x="5887255" y="667905"/>
                </a:cubicBezTo>
                <a:cubicBezTo>
                  <a:pt x="5891503" y="686111"/>
                  <a:pt x="5912744" y="699462"/>
                  <a:pt x="5926701" y="715240"/>
                </a:cubicBezTo>
                <a:cubicBezTo>
                  <a:pt x="5931556" y="712206"/>
                  <a:pt x="5937018" y="709172"/>
                  <a:pt x="5941873" y="706137"/>
                </a:cubicBezTo>
                <a:cubicBezTo>
                  <a:pt x="5943087" y="695214"/>
                  <a:pt x="5944908" y="684290"/>
                  <a:pt x="5946121" y="673366"/>
                </a:cubicBezTo>
                <a:cubicBezTo>
                  <a:pt x="5961293" y="713420"/>
                  <a:pt x="5983140" y="721309"/>
                  <a:pt x="6025621" y="714633"/>
                </a:cubicBezTo>
                <a:cubicBezTo>
                  <a:pt x="6068709" y="707351"/>
                  <a:pt x="6115438" y="720095"/>
                  <a:pt x="6168235" y="724950"/>
                </a:cubicBezTo>
                <a:cubicBezTo>
                  <a:pt x="6157312" y="696427"/>
                  <a:pt x="6151243" y="678828"/>
                  <a:pt x="6144568" y="661836"/>
                </a:cubicBezTo>
                <a:cubicBezTo>
                  <a:pt x="6147602" y="660015"/>
                  <a:pt x="6151243" y="658195"/>
                  <a:pt x="6154277" y="656981"/>
                </a:cubicBezTo>
                <a:cubicBezTo>
                  <a:pt x="6165808" y="675187"/>
                  <a:pt x="6177945" y="692786"/>
                  <a:pt x="6191903" y="714633"/>
                </a:cubicBezTo>
                <a:cubicBezTo>
                  <a:pt x="6221033" y="691572"/>
                  <a:pt x="6251983" y="757114"/>
                  <a:pt x="6296892" y="707351"/>
                </a:cubicBezTo>
                <a:cubicBezTo>
                  <a:pt x="6329663" y="671546"/>
                  <a:pt x="6332090" y="646664"/>
                  <a:pt x="6312063" y="602363"/>
                </a:cubicBezTo>
                <a:cubicBezTo>
                  <a:pt x="6332090" y="606004"/>
                  <a:pt x="6342407" y="608431"/>
                  <a:pt x="6352723" y="609645"/>
                </a:cubicBezTo>
                <a:cubicBezTo>
                  <a:pt x="6397632" y="615714"/>
                  <a:pt x="6440719" y="652733"/>
                  <a:pt x="6488055" y="613286"/>
                </a:cubicBezTo>
                <a:cubicBezTo>
                  <a:pt x="6494124" y="608431"/>
                  <a:pt x="6512330" y="618141"/>
                  <a:pt x="6524467" y="621176"/>
                </a:cubicBezTo>
                <a:cubicBezTo>
                  <a:pt x="6549349" y="627851"/>
                  <a:pt x="6573017" y="638168"/>
                  <a:pt x="6598505" y="641809"/>
                </a:cubicBezTo>
                <a:cubicBezTo>
                  <a:pt x="6630063" y="646664"/>
                  <a:pt x="6656765" y="653340"/>
                  <a:pt x="6653731" y="699462"/>
                </a:cubicBezTo>
                <a:cubicBezTo>
                  <a:pt x="6634311" y="701889"/>
                  <a:pt x="6614284" y="704317"/>
                  <a:pt x="6580907" y="707958"/>
                </a:cubicBezTo>
                <a:cubicBezTo>
                  <a:pt x="6606395" y="730412"/>
                  <a:pt x="6625208" y="747404"/>
                  <a:pt x="6650089" y="769252"/>
                </a:cubicBezTo>
                <a:cubicBezTo>
                  <a:pt x="6653123" y="747404"/>
                  <a:pt x="6654944" y="734053"/>
                  <a:pt x="6655551" y="729805"/>
                </a:cubicBezTo>
                <a:cubicBezTo>
                  <a:pt x="6705315" y="707351"/>
                  <a:pt x="6749009" y="687931"/>
                  <a:pt x="6805448" y="662443"/>
                </a:cubicBezTo>
                <a:cubicBezTo>
                  <a:pt x="6776925" y="657588"/>
                  <a:pt x="6762360" y="654553"/>
                  <a:pt x="6747796" y="652126"/>
                </a:cubicBezTo>
                <a:cubicBezTo>
                  <a:pt x="6774497" y="596294"/>
                  <a:pt x="6774497" y="596294"/>
                  <a:pt x="6712597" y="582336"/>
                </a:cubicBezTo>
                <a:cubicBezTo>
                  <a:pt x="6713810" y="560489"/>
                  <a:pt x="6715025" y="539855"/>
                  <a:pt x="6716238" y="520435"/>
                </a:cubicBezTo>
                <a:cubicBezTo>
                  <a:pt x="6640379" y="497981"/>
                  <a:pt x="6616105" y="474313"/>
                  <a:pt x="6634917" y="439722"/>
                </a:cubicBezTo>
                <a:cubicBezTo>
                  <a:pt x="6657979" y="397848"/>
                  <a:pt x="6688929" y="426977"/>
                  <a:pt x="6716845" y="435474"/>
                </a:cubicBezTo>
                <a:cubicBezTo>
                  <a:pt x="6760540" y="448825"/>
                  <a:pt x="6761146" y="473706"/>
                  <a:pt x="6726555" y="515580"/>
                </a:cubicBezTo>
                <a:cubicBezTo>
                  <a:pt x="6795131" y="502836"/>
                  <a:pt x="6801200" y="599935"/>
                  <a:pt x="6877058" y="579302"/>
                </a:cubicBezTo>
                <a:cubicBezTo>
                  <a:pt x="6865528" y="564130"/>
                  <a:pt x="6858245" y="554420"/>
                  <a:pt x="6844287" y="535000"/>
                </a:cubicBezTo>
                <a:cubicBezTo>
                  <a:pt x="6874631" y="535000"/>
                  <a:pt x="6895264" y="533786"/>
                  <a:pt x="6915898" y="535000"/>
                </a:cubicBezTo>
                <a:cubicBezTo>
                  <a:pt x="6961413" y="538641"/>
                  <a:pt x="7007535" y="545924"/>
                  <a:pt x="7053050" y="546531"/>
                </a:cubicBezTo>
                <a:cubicBezTo>
                  <a:pt x="7107669" y="547138"/>
                  <a:pt x="7183527" y="589012"/>
                  <a:pt x="7201127" y="636954"/>
                </a:cubicBezTo>
                <a:cubicBezTo>
                  <a:pt x="7204161" y="644843"/>
                  <a:pt x="7193844" y="658195"/>
                  <a:pt x="7185955" y="676401"/>
                </a:cubicBezTo>
                <a:cubicBezTo>
                  <a:pt x="7149543" y="642416"/>
                  <a:pt x="7119806" y="613893"/>
                  <a:pt x="7087035" y="583550"/>
                </a:cubicBezTo>
                <a:cubicBezTo>
                  <a:pt x="7083394" y="613893"/>
                  <a:pt x="7080359" y="637561"/>
                  <a:pt x="7077325" y="660622"/>
                </a:cubicBezTo>
                <a:cubicBezTo>
                  <a:pt x="7053050" y="658195"/>
                  <a:pt x="7031810" y="655767"/>
                  <a:pt x="7010569" y="653340"/>
                </a:cubicBezTo>
                <a:cubicBezTo>
                  <a:pt x="7152577" y="707351"/>
                  <a:pt x="7193237" y="710385"/>
                  <a:pt x="7244214" y="677008"/>
                </a:cubicBezTo>
                <a:cubicBezTo>
                  <a:pt x="7233291" y="666691"/>
                  <a:pt x="7221760" y="656374"/>
                  <a:pt x="7199913" y="636954"/>
                </a:cubicBezTo>
                <a:cubicBezTo>
                  <a:pt x="7258779" y="632706"/>
                  <a:pt x="7301867" y="629065"/>
                  <a:pt x="7343134" y="657588"/>
                </a:cubicBezTo>
                <a:cubicBezTo>
                  <a:pt x="7354665" y="665477"/>
                  <a:pt x="7375298" y="660622"/>
                  <a:pt x="7377119" y="663050"/>
                </a:cubicBezTo>
                <a:cubicBezTo>
                  <a:pt x="7364981" y="642416"/>
                  <a:pt x="7357092" y="617534"/>
                  <a:pt x="7340100" y="602363"/>
                </a:cubicBezTo>
                <a:cubicBezTo>
                  <a:pt x="7326141" y="590225"/>
                  <a:pt x="7301867" y="589618"/>
                  <a:pt x="7281840" y="584157"/>
                </a:cubicBezTo>
                <a:cubicBezTo>
                  <a:pt x="7283054" y="578088"/>
                  <a:pt x="7284267" y="572019"/>
                  <a:pt x="7285481" y="565950"/>
                </a:cubicBezTo>
                <a:cubicBezTo>
                  <a:pt x="7296405" y="565950"/>
                  <a:pt x="7307935" y="565344"/>
                  <a:pt x="7318859" y="565950"/>
                </a:cubicBezTo>
                <a:cubicBezTo>
                  <a:pt x="7360733" y="568378"/>
                  <a:pt x="7402607" y="568985"/>
                  <a:pt x="7443874" y="575054"/>
                </a:cubicBezTo>
                <a:cubicBezTo>
                  <a:pt x="7483927" y="581122"/>
                  <a:pt x="7538546" y="579302"/>
                  <a:pt x="7558573" y="604183"/>
                </a:cubicBezTo>
                <a:cubicBezTo>
                  <a:pt x="7594985" y="648485"/>
                  <a:pt x="7627148" y="647271"/>
                  <a:pt x="7672057" y="633313"/>
                </a:cubicBezTo>
                <a:cubicBezTo>
                  <a:pt x="7681160" y="630279"/>
                  <a:pt x="7696938" y="648485"/>
                  <a:pt x="7718786" y="650305"/>
                </a:cubicBezTo>
                <a:cubicBezTo>
                  <a:pt x="7702400" y="632099"/>
                  <a:pt x="7686015" y="613893"/>
                  <a:pt x="7670237" y="596294"/>
                </a:cubicBezTo>
                <a:cubicBezTo>
                  <a:pt x="7718786" y="555634"/>
                  <a:pt x="7764908" y="596901"/>
                  <a:pt x="7802534" y="616321"/>
                </a:cubicBezTo>
                <a:cubicBezTo>
                  <a:pt x="7837126" y="633920"/>
                  <a:pt x="7886889" y="624210"/>
                  <a:pt x="7911163" y="669725"/>
                </a:cubicBezTo>
                <a:cubicBezTo>
                  <a:pt x="7914198" y="675187"/>
                  <a:pt x="7962141" y="667298"/>
                  <a:pt x="7979740" y="653340"/>
                </a:cubicBezTo>
                <a:cubicBezTo>
                  <a:pt x="8009476" y="630885"/>
                  <a:pt x="8031930" y="602363"/>
                  <a:pt x="8063487" y="647878"/>
                </a:cubicBezTo>
                <a:cubicBezTo>
                  <a:pt x="8065308" y="650305"/>
                  <a:pt x="8069556" y="651519"/>
                  <a:pt x="8072590" y="652126"/>
                </a:cubicBezTo>
                <a:cubicBezTo>
                  <a:pt x="8145415" y="656981"/>
                  <a:pt x="8217632" y="661836"/>
                  <a:pt x="8290457" y="665477"/>
                </a:cubicBezTo>
                <a:cubicBezTo>
                  <a:pt x="8322013" y="667298"/>
                  <a:pt x="8354178" y="665477"/>
                  <a:pt x="8386342" y="665477"/>
                </a:cubicBezTo>
                <a:cubicBezTo>
                  <a:pt x="8386949" y="671546"/>
                  <a:pt x="8387556" y="677614"/>
                  <a:pt x="8388162" y="683683"/>
                </a:cubicBezTo>
                <a:cubicBezTo>
                  <a:pt x="8362674" y="687324"/>
                  <a:pt x="8337185" y="690966"/>
                  <a:pt x="8311697" y="694607"/>
                </a:cubicBezTo>
                <a:cubicBezTo>
                  <a:pt x="8382094" y="703710"/>
                  <a:pt x="8448849" y="709172"/>
                  <a:pt x="8517425" y="672759"/>
                </a:cubicBezTo>
                <a:cubicBezTo>
                  <a:pt x="8558692" y="650912"/>
                  <a:pt x="8617559" y="661229"/>
                  <a:pt x="8668536" y="657588"/>
                </a:cubicBezTo>
                <a:cubicBezTo>
                  <a:pt x="8680066" y="656981"/>
                  <a:pt x="8691597" y="657588"/>
                  <a:pt x="8703127" y="657588"/>
                </a:cubicBezTo>
                <a:cubicBezTo>
                  <a:pt x="8704341" y="652733"/>
                  <a:pt x="8706162" y="647271"/>
                  <a:pt x="8707375" y="642416"/>
                </a:cubicBezTo>
                <a:cubicBezTo>
                  <a:pt x="8691597" y="633313"/>
                  <a:pt x="8675818" y="623603"/>
                  <a:pt x="8656399" y="612073"/>
                </a:cubicBezTo>
                <a:cubicBezTo>
                  <a:pt x="8706768" y="609645"/>
                  <a:pt x="8752890" y="607218"/>
                  <a:pt x="8799013" y="605397"/>
                </a:cubicBezTo>
                <a:cubicBezTo>
                  <a:pt x="8785055" y="629672"/>
                  <a:pt x="8775952" y="646664"/>
                  <a:pt x="8761993" y="671546"/>
                </a:cubicBezTo>
                <a:cubicBezTo>
                  <a:pt x="8758959" y="672153"/>
                  <a:pt x="8744395" y="673366"/>
                  <a:pt x="8729830" y="674580"/>
                </a:cubicBezTo>
                <a:cubicBezTo>
                  <a:pt x="8729830" y="677614"/>
                  <a:pt x="8729830" y="680649"/>
                  <a:pt x="8729830" y="683683"/>
                </a:cubicBezTo>
                <a:cubicBezTo>
                  <a:pt x="8752284" y="685504"/>
                  <a:pt x="8775345" y="685504"/>
                  <a:pt x="8797192" y="688538"/>
                </a:cubicBezTo>
                <a:cubicBezTo>
                  <a:pt x="8850597" y="696427"/>
                  <a:pt x="8904001" y="706137"/>
                  <a:pt x="8956799" y="715240"/>
                </a:cubicBezTo>
                <a:lnTo>
                  <a:pt x="8955585" y="714027"/>
                </a:lnTo>
                <a:cubicBezTo>
                  <a:pt x="8990783" y="724343"/>
                  <a:pt x="9024768" y="732233"/>
                  <a:pt x="9037512" y="683076"/>
                </a:cubicBezTo>
                <a:cubicBezTo>
                  <a:pt x="9037512" y="683076"/>
                  <a:pt x="9036299" y="684897"/>
                  <a:pt x="9036299" y="684897"/>
                </a:cubicBezTo>
                <a:cubicBezTo>
                  <a:pt x="9044795" y="692786"/>
                  <a:pt x="9053290" y="700675"/>
                  <a:pt x="9072711" y="718881"/>
                </a:cubicBezTo>
                <a:cubicBezTo>
                  <a:pt x="9100627" y="721309"/>
                  <a:pt x="9143714" y="724950"/>
                  <a:pt x="9187409" y="728591"/>
                </a:cubicBezTo>
                <a:cubicBezTo>
                  <a:pt x="9177092" y="689145"/>
                  <a:pt x="9177092" y="690966"/>
                  <a:pt x="9123080" y="686111"/>
                </a:cubicBezTo>
                <a:cubicBezTo>
                  <a:pt x="9098199" y="683683"/>
                  <a:pt x="9073924" y="671546"/>
                  <a:pt x="9049649" y="663656"/>
                </a:cubicBezTo>
                <a:cubicBezTo>
                  <a:pt x="9051470" y="659408"/>
                  <a:pt x="9052684" y="655160"/>
                  <a:pt x="9054505" y="650912"/>
                </a:cubicBezTo>
                <a:cubicBezTo>
                  <a:pt x="9095771" y="633920"/>
                  <a:pt x="9135825" y="614500"/>
                  <a:pt x="9178306" y="601756"/>
                </a:cubicBezTo>
                <a:cubicBezTo>
                  <a:pt x="9192870" y="597508"/>
                  <a:pt x="9213504" y="608431"/>
                  <a:pt x="9229890" y="616321"/>
                </a:cubicBezTo>
                <a:cubicBezTo>
                  <a:pt x="9252344" y="627851"/>
                  <a:pt x="9273584" y="643630"/>
                  <a:pt x="9299072" y="660015"/>
                </a:cubicBezTo>
                <a:cubicBezTo>
                  <a:pt x="9307569" y="633313"/>
                  <a:pt x="9311817" y="619962"/>
                  <a:pt x="9317886" y="599328"/>
                </a:cubicBezTo>
                <a:cubicBezTo>
                  <a:pt x="9328202" y="621782"/>
                  <a:pt x="9334271" y="636954"/>
                  <a:pt x="9340947" y="651519"/>
                </a:cubicBezTo>
                <a:cubicBezTo>
                  <a:pt x="9358546" y="635134"/>
                  <a:pt x="9370077" y="619962"/>
                  <a:pt x="9385855" y="611466"/>
                </a:cubicBezTo>
                <a:cubicBezTo>
                  <a:pt x="9391924" y="608431"/>
                  <a:pt x="9409523" y="618141"/>
                  <a:pt x="9416805" y="626637"/>
                </a:cubicBezTo>
                <a:cubicBezTo>
                  <a:pt x="9424088" y="635134"/>
                  <a:pt x="9425301" y="658195"/>
                  <a:pt x="9429549" y="658195"/>
                </a:cubicBezTo>
                <a:cubicBezTo>
                  <a:pt x="9448970" y="658195"/>
                  <a:pt x="9468389" y="652733"/>
                  <a:pt x="9487809" y="649698"/>
                </a:cubicBezTo>
                <a:cubicBezTo>
                  <a:pt x="9475064" y="599935"/>
                  <a:pt x="9529683" y="641202"/>
                  <a:pt x="9533324" y="612679"/>
                </a:cubicBezTo>
                <a:cubicBezTo>
                  <a:pt x="9532110" y="660015"/>
                  <a:pt x="9547282" y="664263"/>
                  <a:pt x="9660767" y="653340"/>
                </a:cubicBezTo>
                <a:cubicBezTo>
                  <a:pt x="9670477" y="610252"/>
                  <a:pt x="9702640" y="602363"/>
                  <a:pt x="9740267" y="604183"/>
                </a:cubicBezTo>
                <a:cubicBezTo>
                  <a:pt x="9803381" y="607218"/>
                  <a:pt x="9865888" y="612679"/>
                  <a:pt x="9929003" y="613893"/>
                </a:cubicBezTo>
                <a:cubicBezTo>
                  <a:pt x="9965415" y="614500"/>
                  <a:pt x="10001827" y="609645"/>
                  <a:pt x="9984834" y="677614"/>
                </a:cubicBezTo>
                <a:cubicBezTo>
                  <a:pt x="10051590" y="622389"/>
                  <a:pt x="10114705" y="624210"/>
                  <a:pt x="10186315" y="630279"/>
                </a:cubicBezTo>
                <a:cubicBezTo>
                  <a:pt x="10291911" y="639382"/>
                  <a:pt x="10399326" y="625424"/>
                  <a:pt x="10506135" y="626031"/>
                </a:cubicBezTo>
                <a:cubicBezTo>
                  <a:pt x="10593524" y="626637"/>
                  <a:pt x="10680914" y="634527"/>
                  <a:pt x="10768303" y="638775"/>
                </a:cubicBezTo>
                <a:cubicBezTo>
                  <a:pt x="10773158" y="638775"/>
                  <a:pt x="10778013" y="639989"/>
                  <a:pt x="10783475" y="639989"/>
                </a:cubicBezTo>
                <a:cubicBezTo>
                  <a:pt x="10911524" y="635740"/>
                  <a:pt x="11039573" y="630279"/>
                  <a:pt x="11167622" y="626637"/>
                </a:cubicBezTo>
                <a:cubicBezTo>
                  <a:pt x="11244088" y="624210"/>
                  <a:pt x="11321161" y="624817"/>
                  <a:pt x="11397626" y="624210"/>
                </a:cubicBezTo>
                <a:cubicBezTo>
                  <a:pt x="11400660" y="624210"/>
                  <a:pt x="11404301" y="625424"/>
                  <a:pt x="11407336" y="624210"/>
                </a:cubicBezTo>
                <a:cubicBezTo>
                  <a:pt x="11448603" y="612073"/>
                  <a:pt x="11489870" y="599935"/>
                  <a:pt x="11532958" y="587798"/>
                </a:cubicBezTo>
                <a:cubicBezTo>
                  <a:pt x="11526889" y="576874"/>
                  <a:pt x="11522034" y="560489"/>
                  <a:pt x="11511110" y="550172"/>
                </a:cubicBezTo>
                <a:cubicBezTo>
                  <a:pt x="11504435" y="543496"/>
                  <a:pt x="11488656" y="542889"/>
                  <a:pt x="11477732" y="544103"/>
                </a:cubicBezTo>
                <a:cubicBezTo>
                  <a:pt x="11452244" y="546531"/>
                  <a:pt x="11426756" y="553206"/>
                  <a:pt x="11400660" y="556241"/>
                </a:cubicBezTo>
                <a:cubicBezTo>
                  <a:pt x="11376386" y="559275"/>
                  <a:pt x="11346042" y="528931"/>
                  <a:pt x="11327836" y="570805"/>
                </a:cubicBezTo>
                <a:cubicBezTo>
                  <a:pt x="11326623" y="573233"/>
                  <a:pt x="11298706" y="569592"/>
                  <a:pt x="11290817" y="561096"/>
                </a:cubicBezTo>
                <a:cubicBezTo>
                  <a:pt x="11263508" y="533786"/>
                  <a:pt x="11253191" y="542283"/>
                  <a:pt x="11251977" y="579909"/>
                </a:cubicBezTo>
                <a:cubicBezTo>
                  <a:pt x="11216779" y="567164"/>
                  <a:pt x="11170050" y="570805"/>
                  <a:pt x="11191291" y="507691"/>
                </a:cubicBezTo>
                <a:cubicBezTo>
                  <a:pt x="11262294" y="545317"/>
                  <a:pt x="11329050" y="515580"/>
                  <a:pt x="11397019" y="501622"/>
                </a:cubicBezTo>
                <a:cubicBezTo>
                  <a:pt x="11420687" y="496767"/>
                  <a:pt x="11443141" y="487664"/>
                  <a:pt x="11466203" y="480382"/>
                </a:cubicBezTo>
                <a:cubicBezTo>
                  <a:pt x="11471057" y="479168"/>
                  <a:pt x="11477732" y="475527"/>
                  <a:pt x="11480160" y="477348"/>
                </a:cubicBezTo>
                <a:cubicBezTo>
                  <a:pt x="11539027" y="522863"/>
                  <a:pt x="11595465" y="479775"/>
                  <a:pt x="11653118" y="474313"/>
                </a:cubicBezTo>
                <a:cubicBezTo>
                  <a:pt x="11662828" y="473099"/>
                  <a:pt x="11677999" y="477954"/>
                  <a:pt x="11682854" y="485237"/>
                </a:cubicBezTo>
                <a:cubicBezTo>
                  <a:pt x="11687102" y="491912"/>
                  <a:pt x="11685282" y="509512"/>
                  <a:pt x="11679213" y="514973"/>
                </a:cubicBezTo>
                <a:cubicBezTo>
                  <a:pt x="11663435" y="530145"/>
                  <a:pt x="11644621" y="543496"/>
                  <a:pt x="11625202" y="553813"/>
                </a:cubicBezTo>
                <a:cubicBezTo>
                  <a:pt x="11606389" y="564130"/>
                  <a:pt x="11585149" y="570199"/>
                  <a:pt x="11564515" y="578088"/>
                </a:cubicBezTo>
                <a:cubicBezTo>
                  <a:pt x="11566336" y="582336"/>
                  <a:pt x="11567549" y="586584"/>
                  <a:pt x="11569370" y="591439"/>
                </a:cubicBezTo>
                <a:cubicBezTo>
                  <a:pt x="11608209" y="591439"/>
                  <a:pt x="11647049" y="595080"/>
                  <a:pt x="11685282" y="590225"/>
                </a:cubicBezTo>
                <a:cubicBezTo>
                  <a:pt x="11722908" y="585977"/>
                  <a:pt x="11758713" y="573233"/>
                  <a:pt x="11798160" y="563523"/>
                </a:cubicBezTo>
                <a:cubicBezTo>
                  <a:pt x="11767816" y="540462"/>
                  <a:pt x="11741114" y="519222"/>
                  <a:pt x="11699240" y="487664"/>
                </a:cubicBezTo>
                <a:cubicBezTo>
                  <a:pt x="11740507" y="479775"/>
                  <a:pt x="11770851" y="476741"/>
                  <a:pt x="11799373" y="467638"/>
                </a:cubicBezTo>
                <a:cubicBezTo>
                  <a:pt x="11810297" y="463996"/>
                  <a:pt x="11823648" y="448825"/>
                  <a:pt x="11824862" y="437294"/>
                </a:cubicBezTo>
                <a:cubicBezTo>
                  <a:pt x="11827896" y="416661"/>
                  <a:pt x="11823041" y="394813"/>
                  <a:pt x="11822434" y="386924"/>
                </a:cubicBezTo>
                <a:cubicBezTo>
                  <a:pt x="11878266" y="379642"/>
                  <a:pt x="11931064" y="376000"/>
                  <a:pt x="11982648" y="366291"/>
                </a:cubicBezTo>
                <a:cubicBezTo>
                  <a:pt x="12057900" y="351726"/>
                  <a:pt x="12124655" y="372966"/>
                  <a:pt x="12191411" y="420302"/>
                </a:cubicBezTo>
                <a:cubicBezTo>
                  <a:pt x="12161068" y="424550"/>
                  <a:pt x="12130724" y="428798"/>
                  <a:pt x="12102808" y="432439"/>
                </a:cubicBezTo>
                <a:cubicBezTo>
                  <a:pt x="12099167" y="460355"/>
                  <a:pt x="12096132" y="485844"/>
                  <a:pt x="12092491" y="511939"/>
                </a:cubicBezTo>
                <a:cubicBezTo>
                  <a:pt x="12088243" y="511332"/>
                  <a:pt x="12083388" y="511332"/>
                  <a:pt x="12079140" y="510725"/>
                </a:cubicBezTo>
                <a:cubicBezTo>
                  <a:pt x="12080354" y="491912"/>
                  <a:pt x="12082175" y="473099"/>
                  <a:pt x="12083995" y="448218"/>
                </a:cubicBezTo>
                <a:cubicBezTo>
                  <a:pt x="12064575" y="451252"/>
                  <a:pt x="12047583" y="453680"/>
                  <a:pt x="12033018" y="455500"/>
                </a:cubicBezTo>
                <a:cubicBezTo>
                  <a:pt x="12034232" y="468851"/>
                  <a:pt x="12035445" y="479168"/>
                  <a:pt x="12036659" y="490092"/>
                </a:cubicBezTo>
                <a:cubicBezTo>
                  <a:pt x="12022701" y="484630"/>
                  <a:pt x="12008743" y="479775"/>
                  <a:pt x="11995392" y="474313"/>
                </a:cubicBezTo>
                <a:cubicBezTo>
                  <a:pt x="11992358" y="477954"/>
                  <a:pt x="11989323" y="480989"/>
                  <a:pt x="11986289" y="484630"/>
                </a:cubicBezTo>
                <a:cubicBezTo>
                  <a:pt x="11997213" y="493733"/>
                  <a:pt x="12008136" y="503443"/>
                  <a:pt x="12020274" y="513760"/>
                </a:cubicBezTo>
                <a:cubicBezTo>
                  <a:pt x="11992964" y="531359"/>
                  <a:pt x="11952911" y="547138"/>
                  <a:pt x="11927423" y="575660"/>
                </a:cubicBezTo>
                <a:cubicBezTo>
                  <a:pt x="11865522" y="646057"/>
                  <a:pt x="11770244" y="612073"/>
                  <a:pt x="11698026" y="660622"/>
                </a:cubicBezTo>
                <a:cubicBezTo>
                  <a:pt x="11722908" y="666691"/>
                  <a:pt x="11745362" y="672759"/>
                  <a:pt x="11768423" y="678221"/>
                </a:cubicBezTo>
                <a:cubicBezTo>
                  <a:pt x="11768423" y="684897"/>
                  <a:pt x="11767816" y="691572"/>
                  <a:pt x="11767816" y="697641"/>
                </a:cubicBezTo>
                <a:cubicBezTo>
                  <a:pt x="11711377" y="700069"/>
                  <a:pt x="11654332" y="703710"/>
                  <a:pt x="11597893" y="703103"/>
                </a:cubicBezTo>
                <a:cubicBezTo>
                  <a:pt x="11586969" y="703103"/>
                  <a:pt x="11576652" y="684290"/>
                  <a:pt x="11564515" y="677614"/>
                </a:cubicBezTo>
                <a:cubicBezTo>
                  <a:pt x="11554199" y="672153"/>
                  <a:pt x="11540847" y="670332"/>
                  <a:pt x="11529316" y="670332"/>
                </a:cubicBezTo>
                <a:cubicBezTo>
                  <a:pt x="11525675" y="670332"/>
                  <a:pt x="11522641" y="682469"/>
                  <a:pt x="11519607" y="689145"/>
                </a:cubicBezTo>
                <a:cubicBezTo>
                  <a:pt x="11531744" y="692179"/>
                  <a:pt x="11543275" y="695214"/>
                  <a:pt x="11570584" y="702496"/>
                </a:cubicBezTo>
                <a:cubicBezTo>
                  <a:pt x="11522641" y="714633"/>
                  <a:pt x="11486229" y="729805"/>
                  <a:pt x="11449817" y="731019"/>
                </a:cubicBezTo>
                <a:cubicBezTo>
                  <a:pt x="11410370" y="732233"/>
                  <a:pt x="11372745" y="721309"/>
                  <a:pt x="11330870" y="727985"/>
                </a:cubicBezTo>
                <a:cubicBezTo>
                  <a:pt x="11303561" y="732233"/>
                  <a:pt x="11270790" y="706137"/>
                  <a:pt x="11241054" y="693393"/>
                </a:cubicBezTo>
                <a:cubicBezTo>
                  <a:pt x="11242874" y="700675"/>
                  <a:pt x="11247122" y="714027"/>
                  <a:pt x="11254405" y="741336"/>
                </a:cubicBezTo>
                <a:cubicBezTo>
                  <a:pt x="11238019" y="727378"/>
                  <a:pt x="11233165" y="721309"/>
                  <a:pt x="11226489" y="717668"/>
                </a:cubicBezTo>
                <a:cubicBezTo>
                  <a:pt x="11211318" y="709778"/>
                  <a:pt x="11196146" y="698248"/>
                  <a:pt x="11180367" y="697641"/>
                </a:cubicBezTo>
                <a:cubicBezTo>
                  <a:pt x="11173691" y="697641"/>
                  <a:pt x="11166409" y="720095"/>
                  <a:pt x="11157913" y="731019"/>
                </a:cubicBezTo>
                <a:cubicBezTo>
                  <a:pt x="11140920" y="752866"/>
                  <a:pt x="11119680" y="772286"/>
                  <a:pt x="11105722" y="796561"/>
                </a:cubicBezTo>
                <a:cubicBezTo>
                  <a:pt x="11098439" y="809912"/>
                  <a:pt x="11103295" y="829939"/>
                  <a:pt x="11101474" y="846931"/>
                </a:cubicBezTo>
                <a:cubicBezTo>
                  <a:pt x="11099047" y="874847"/>
                  <a:pt x="11095405" y="903370"/>
                  <a:pt x="11092371" y="932499"/>
                </a:cubicBezTo>
                <a:cubicBezTo>
                  <a:pt x="11075985" y="931286"/>
                  <a:pt x="11058386" y="929465"/>
                  <a:pt x="11030470" y="927038"/>
                </a:cubicBezTo>
                <a:cubicBezTo>
                  <a:pt x="11105722" y="878488"/>
                  <a:pt x="11062027" y="800202"/>
                  <a:pt x="11098439" y="747404"/>
                </a:cubicBezTo>
                <a:cubicBezTo>
                  <a:pt x="11061420" y="731626"/>
                  <a:pt x="11030470" y="717668"/>
                  <a:pt x="10989810" y="700069"/>
                </a:cubicBezTo>
                <a:cubicBezTo>
                  <a:pt x="10987383" y="701889"/>
                  <a:pt x="10977065" y="714633"/>
                  <a:pt x="10964321" y="719488"/>
                </a:cubicBezTo>
                <a:cubicBezTo>
                  <a:pt x="10938226" y="729198"/>
                  <a:pt x="10911524" y="735874"/>
                  <a:pt x="10884215" y="742549"/>
                </a:cubicBezTo>
                <a:cubicBezTo>
                  <a:pt x="10870863" y="745584"/>
                  <a:pt x="10856299" y="748618"/>
                  <a:pt x="10843554" y="745584"/>
                </a:cubicBezTo>
                <a:cubicBezTo>
                  <a:pt x="10834451" y="743763"/>
                  <a:pt x="10827776" y="731019"/>
                  <a:pt x="10819279" y="724343"/>
                </a:cubicBezTo>
                <a:cubicBezTo>
                  <a:pt x="10804715" y="712813"/>
                  <a:pt x="10790757" y="695214"/>
                  <a:pt x="10774372" y="692786"/>
                </a:cubicBezTo>
                <a:cubicBezTo>
                  <a:pt x="10754345" y="689752"/>
                  <a:pt x="10726429" y="675187"/>
                  <a:pt x="10713685" y="714027"/>
                </a:cubicBezTo>
                <a:cubicBezTo>
                  <a:pt x="10708223" y="731019"/>
                  <a:pt x="10680914" y="747404"/>
                  <a:pt x="10660887" y="751046"/>
                </a:cubicBezTo>
                <a:cubicBezTo>
                  <a:pt x="10623868" y="758328"/>
                  <a:pt x="10585028" y="757114"/>
                  <a:pt x="10546188" y="759542"/>
                </a:cubicBezTo>
                <a:cubicBezTo>
                  <a:pt x="10536479" y="745584"/>
                  <a:pt x="10523128" y="715240"/>
                  <a:pt x="10514632" y="716454"/>
                </a:cubicBezTo>
                <a:cubicBezTo>
                  <a:pt x="10480647" y="721916"/>
                  <a:pt x="10447876" y="737088"/>
                  <a:pt x="10402361" y="752866"/>
                </a:cubicBezTo>
                <a:cubicBezTo>
                  <a:pt x="10375658" y="752866"/>
                  <a:pt x="10332571" y="752866"/>
                  <a:pt x="10290090" y="752866"/>
                </a:cubicBezTo>
                <a:cubicBezTo>
                  <a:pt x="10270063" y="764397"/>
                  <a:pt x="10254285" y="814767"/>
                  <a:pt x="10227582" y="747404"/>
                </a:cubicBezTo>
                <a:cubicBezTo>
                  <a:pt x="10223334" y="736481"/>
                  <a:pt x="10194812" y="734660"/>
                  <a:pt x="10177819" y="728591"/>
                </a:cubicBezTo>
                <a:cubicBezTo>
                  <a:pt x="10177819" y="723736"/>
                  <a:pt x="10177819" y="719488"/>
                  <a:pt x="10177819" y="714633"/>
                </a:cubicBezTo>
                <a:cubicBezTo>
                  <a:pt x="10194204" y="710992"/>
                  <a:pt x="10213625" y="700069"/>
                  <a:pt x="10225762" y="705530"/>
                </a:cubicBezTo>
                <a:cubicBezTo>
                  <a:pt x="10270670" y="724950"/>
                  <a:pt x="10311330" y="694000"/>
                  <a:pt x="10355025" y="700069"/>
                </a:cubicBezTo>
                <a:cubicBezTo>
                  <a:pt x="10368983" y="701889"/>
                  <a:pt x="10386582" y="683076"/>
                  <a:pt x="10402361" y="673973"/>
                </a:cubicBezTo>
                <a:cubicBezTo>
                  <a:pt x="10399933" y="670939"/>
                  <a:pt x="10397505" y="667298"/>
                  <a:pt x="10395079" y="664263"/>
                </a:cubicBezTo>
                <a:cubicBezTo>
                  <a:pt x="10372017" y="664263"/>
                  <a:pt x="10348956" y="664263"/>
                  <a:pt x="10325895" y="664263"/>
                </a:cubicBezTo>
                <a:cubicBezTo>
                  <a:pt x="10327109" y="666691"/>
                  <a:pt x="10327716" y="669118"/>
                  <a:pt x="10328930" y="670939"/>
                </a:cubicBezTo>
                <a:cubicBezTo>
                  <a:pt x="10308903" y="678221"/>
                  <a:pt x="10288876" y="691572"/>
                  <a:pt x="10268850" y="690966"/>
                </a:cubicBezTo>
                <a:cubicBezTo>
                  <a:pt x="10229403" y="689752"/>
                  <a:pt x="10189957" y="679435"/>
                  <a:pt x="10150510" y="675187"/>
                </a:cubicBezTo>
                <a:cubicBezTo>
                  <a:pt x="10135338" y="673366"/>
                  <a:pt x="10118953" y="678828"/>
                  <a:pt x="10104995" y="680649"/>
                </a:cubicBezTo>
                <a:cubicBezTo>
                  <a:pt x="10113491" y="701282"/>
                  <a:pt x="10120773" y="718275"/>
                  <a:pt x="10128056" y="735874"/>
                </a:cubicBezTo>
                <a:cubicBezTo>
                  <a:pt x="10100747" y="737694"/>
                  <a:pt x="10080720" y="738301"/>
                  <a:pt x="10061301" y="739515"/>
                </a:cubicBezTo>
                <a:cubicBezTo>
                  <a:pt x="10058266" y="744977"/>
                  <a:pt x="10055839" y="751046"/>
                  <a:pt x="10052804" y="756507"/>
                </a:cubicBezTo>
                <a:cubicBezTo>
                  <a:pt x="10074651" y="772893"/>
                  <a:pt x="10094678" y="792919"/>
                  <a:pt x="10118953" y="805057"/>
                </a:cubicBezTo>
                <a:cubicBezTo>
                  <a:pt x="10181460" y="837221"/>
                  <a:pt x="10247002" y="848145"/>
                  <a:pt x="10316792" y="824477"/>
                </a:cubicBezTo>
                <a:cubicBezTo>
                  <a:pt x="10327109" y="820836"/>
                  <a:pt x="10347136" y="846324"/>
                  <a:pt x="10362308" y="858461"/>
                </a:cubicBezTo>
                <a:cubicBezTo>
                  <a:pt x="10348956" y="871206"/>
                  <a:pt x="10337426" y="886377"/>
                  <a:pt x="10322861" y="896694"/>
                </a:cubicBezTo>
                <a:cubicBezTo>
                  <a:pt x="10310117" y="905797"/>
                  <a:pt x="10294338" y="910045"/>
                  <a:pt x="10279773" y="916721"/>
                </a:cubicBezTo>
                <a:cubicBezTo>
                  <a:pt x="10294945" y="925824"/>
                  <a:pt x="10308903" y="938568"/>
                  <a:pt x="10324681" y="942209"/>
                </a:cubicBezTo>
                <a:cubicBezTo>
                  <a:pt x="10342887" y="945851"/>
                  <a:pt x="10363521" y="938568"/>
                  <a:pt x="10382941" y="941602"/>
                </a:cubicBezTo>
                <a:cubicBezTo>
                  <a:pt x="10395079" y="943423"/>
                  <a:pt x="10406002" y="954347"/>
                  <a:pt x="10417532" y="961022"/>
                </a:cubicBezTo>
                <a:cubicBezTo>
                  <a:pt x="10409036" y="969518"/>
                  <a:pt x="10402361" y="980442"/>
                  <a:pt x="10392044" y="986511"/>
                </a:cubicBezTo>
                <a:cubicBezTo>
                  <a:pt x="10375052" y="996221"/>
                  <a:pt x="10342887" y="1000469"/>
                  <a:pt x="10341067" y="1010786"/>
                </a:cubicBezTo>
                <a:cubicBezTo>
                  <a:pt x="10336212" y="1040522"/>
                  <a:pt x="10342281" y="1068438"/>
                  <a:pt x="10376873" y="1087858"/>
                </a:cubicBezTo>
                <a:cubicBezTo>
                  <a:pt x="10396292" y="1098782"/>
                  <a:pt x="10401754" y="1135194"/>
                  <a:pt x="10414498" y="1159468"/>
                </a:cubicBezTo>
                <a:cubicBezTo>
                  <a:pt x="10421780" y="1174033"/>
                  <a:pt x="10430883" y="1187384"/>
                  <a:pt x="10439380" y="1201342"/>
                </a:cubicBezTo>
                <a:cubicBezTo>
                  <a:pt x="10447876" y="1186778"/>
                  <a:pt x="10456372" y="1172213"/>
                  <a:pt x="10465475" y="1157648"/>
                </a:cubicBezTo>
                <a:cubicBezTo>
                  <a:pt x="10467903" y="1154007"/>
                  <a:pt x="10472757" y="1150972"/>
                  <a:pt x="10481860" y="1143083"/>
                </a:cubicBezTo>
                <a:cubicBezTo>
                  <a:pt x="10509776" y="1174033"/>
                  <a:pt x="10537693" y="1204377"/>
                  <a:pt x="10569856" y="1240182"/>
                </a:cubicBezTo>
                <a:cubicBezTo>
                  <a:pt x="10616586" y="1232293"/>
                  <a:pt x="10674238" y="1222583"/>
                  <a:pt x="10731891" y="1212873"/>
                </a:cubicBezTo>
                <a:cubicBezTo>
                  <a:pt x="10748883" y="1216514"/>
                  <a:pt x="10768910" y="1220762"/>
                  <a:pt x="10789543" y="1225617"/>
                </a:cubicBezTo>
                <a:cubicBezTo>
                  <a:pt x="10795612" y="1172213"/>
                  <a:pt x="10776192" y="1148545"/>
                  <a:pt x="10730677" y="1147331"/>
                </a:cubicBezTo>
                <a:cubicBezTo>
                  <a:pt x="10730677" y="1147331"/>
                  <a:pt x="10731891" y="1147938"/>
                  <a:pt x="10731891" y="1147938"/>
                </a:cubicBezTo>
                <a:cubicBezTo>
                  <a:pt x="10730070" y="1135801"/>
                  <a:pt x="10727036" y="1124270"/>
                  <a:pt x="10727036" y="1112133"/>
                </a:cubicBezTo>
                <a:cubicBezTo>
                  <a:pt x="10727642" y="1092713"/>
                  <a:pt x="10730677" y="1073900"/>
                  <a:pt x="10732498" y="1055087"/>
                </a:cubicBezTo>
                <a:cubicBezTo>
                  <a:pt x="10747669" y="1061763"/>
                  <a:pt x="10762841" y="1068438"/>
                  <a:pt x="10790757" y="1080576"/>
                </a:cubicBezTo>
                <a:cubicBezTo>
                  <a:pt x="10804108" y="1073900"/>
                  <a:pt x="10829597" y="1053873"/>
                  <a:pt x="10856906" y="1052053"/>
                </a:cubicBezTo>
                <a:cubicBezTo>
                  <a:pt x="10887249" y="1049625"/>
                  <a:pt x="10918806" y="1065404"/>
                  <a:pt x="10950364" y="1070259"/>
                </a:cubicBezTo>
                <a:cubicBezTo>
                  <a:pt x="10972818" y="1073293"/>
                  <a:pt x="10995879" y="1071472"/>
                  <a:pt x="11018333" y="1069652"/>
                </a:cubicBezTo>
                <a:cubicBezTo>
                  <a:pt x="11060814" y="1066011"/>
                  <a:pt x="11102688" y="1061763"/>
                  <a:pt x="11144562" y="1056301"/>
                </a:cubicBezTo>
                <a:cubicBezTo>
                  <a:pt x="11175512" y="1052659"/>
                  <a:pt x="11205856" y="1047198"/>
                  <a:pt x="11236199" y="1042950"/>
                </a:cubicBezTo>
                <a:cubicBezTo>
                  <a:pt x="11236199" y="1036881"/>
                  <a:pt x="11236199" y="1031419"/>
                  <a:pt x="11236806" y="1025350"/>
                </a:cubicBezTo>
                <a:cubicBezTo>
                  <a:pt x="11209497" y="1018675"/>
                  <a:pt x="11182794" y="1012606"/>
                  <a:pt x="11155485" y="1005931"/>
                </a:cubicBezTo>
                <a:cubicBezTo>
                  <a:pt x="11156092" y="1000469"/>
                  <a:pt x="11156699" y="995007"/>
                  <a:pt x="11157306" y="988938"/>
                </a:cubicBezTo>
                <a:cubicBezTo>
                  <a:pt x="11196146" y="988938"/>
                  <a:pt x="11230130" y="948885"/>
                  <a:pt x="11274431" y="988331"/>
                </a:cubicBezTo>
                <a:cubicBezTo>
                  <a:pt x="11283534" y="996828"/>
                  <a:pt x="11306596" y="987724"/>
                  <a:pt x="11321767" y="991366"/>
                </a:cubicBezTo>
                <a:cubicBezTo>
                  <a:pt x="11337546" y="995007"/>
                  <a:pt x="11386095" y="971339"/>
                  <a:pt x="11353324" y="1024137"/>
                </a:cubicBezTo>
                <a:cubicBezTo>
                  <a:pt x="11350290" y="1028992"/>
                  <a:pt x="11360607" y="1042950"/>
                  <a:pt x="11370924" y="1066618"/>
                </a:cubicBezTo>
                <a:cubicBezTo>
                  <a:pt x="11309630" y="1082396"/>
                  <a:pt x="11253798" y="1096354"/>
                  <a:pt x="11197966" y="1112133"/>
                </a:cubicBezTo>
                <a:cubicBezTo>
                  <a:pt x="11185222" y="1115774"/>
                  <a:pt x="11171871" y="1122449"/>
                  <a:pt x="11163375" y="1132159"/>
                </a:cubicBezTo>
                <a:cubicBezTo>
                  <a:pt x="11160340" y="1135801"/>
                  <a:pt x="11170657" y="1151579"/>
                  <a:pt x="11174905" y="1161289"/>
                </a:cubicBezTo>
                <a:cubicBezTo>
                  <a:pt x="11187043" y="1153400"/>
                  <a:pt x="11199180" y="1146117"/>
                  <a:pt x="11211318" y="1137621"/>
                </a:cubicBezTo>
                <a:cubicBezTo>
                  <a:pt x="11216172" y="1133980"/>
                  <a:pt x="11219813" y="1127911"/>
                  <a:pt x="11225882" y="1120629"/>
                </a:cubicBezTo>
                <a:cubicBezTo>
                  <a:pt x="11242874" y="1131552"/>
                  <a:pt x="11258653" y="1142476"/>
                  <a:pt x="11289603" y="1162503"/>
                </a:cubicBezTo>
                <a:cubicBezTo>
                  <a:pt x="11256225" y="1169785"/>
                  <a:pt x="11236199" y="1174033"/>
                  <a:pt x="11217993" y="1177675"/>
                </a:cubicBezTo>
                <a:cubicBezTo>
                  <a:pt x="11221634" y="1182530"/>
                  <a:pt x="11228916" y="1191026"/>
                  <a:pt x="11244088" y="1209839"/>
                </a:cubicBezTo>
                <a:cubicBezTo>
                  <a:pt x="11198573" y="1209839"/>
                  <a:pt x="11163375" y="1205590"/>
                  <a:pt x="11129997" y="1211659"/>
                </a:cubicBezTo>
                <a:cubicBezTo>
                  <a:pt x="11115432" y="1214087"/>
                  <a:pt x="11104508" y="1237755"/>
                  <a:pt x="11091157" y="1252319"/>
                </a:cubicBezTo>
                <a:cubicBezTo>
                  <a:pt x="11089336" y="1249285"/>
                  <a:pt x="11084482" y="1235327"/>
                  <a:pt x="11076592" y="1232900"/>
                </a:cubicBezTo>
                <a:cubicBezTo>
                  <a:pt x="11063848" y="1229258"/>
                  <a:pt x="11048070" y="1231686"/>
                  <a:pt x="11034718" y="1234720"/>
                </a:cubicBezTo>
                <a:cubicBezTo>
                  <a:pt x="11031684" y="1235327"/>
                  <a:pt x="11027436" y="1252926"/>
                  <a:pt x="11029864" y="1254747"/>
                </a:cubicBezTo>
                <a:cubicBezTo>
                  <a:pt x="11038967" y="1262029"/>
                  <a:pt x="11051104" y="1270526"/>
                  <a:pt x="11062027" y="1270526"/>
                </a:cubicBezTo>
                <a:cubicBezTo>
                  <a:pt x="11094191" y="1270526"/>
                  <a:pt x="11126356" y="1266884"/>
                  <a:pt x="11162161" y="1275987"/>
                </a:cubicBezTo>
                <a:cubicBezTo>
                  <a:pt x="11137279" y="1286304"/>
                  <a:pt x="11111791" y="1296014"/>
                  <a:pt x="11083875" y="1307545"/>
                </a:cubicBezTo>
                <a:cubicBezTo>
                  <a:pt x="11117860" y="1345777"/>
                  <a:pt x="11153665" y="1350025"/>
                  <a:pt x="11196146" y="1331212"/>
                </a:cubicBezTo>
                <a:cubicBezTo>
                  <a:pt x="11211318" y="1324537"/>
                  <a:pt x="11230130" y="1326964"/>
                  <a:pt x="11247122" y="1325751"/>
                </a:cubicBezTo>
                <a:cubicBezTo>
                  <a:pt x="11247122" y="1331212"/>
                  <a:pt x="11247730" y="1336067"/>
                  <a:pt x="11247730" y="1341529"/>
                </a:cubicBezTo>
                <a:cubicBezTo>
                  <a:pt x="11219206" y="1348812"/>
                  <a:pt x="11190077" y="1356701"/>
                  <a:pt x="11158519" y="1365197"/>
                </a:cubicBezTo>
                <a:cubicBezTo>
                  <a:pt x="11162768" y="1373693"/>
                  <a:pt x="11167016" y="1382189"/>
                  <a:pt x="11167622" y="1383403"/>
                </a:cubicBezTo>
                <a:cubicBezTo>
                  <a:pt x="11129997" y="1406464"/>
                  <a:pt x="11092978" y="1429525"/>
                  <a:pt x="11053532" y="1454407"/>
                </a:cubicBezTo>
                <a:cubicBezTo>
                  <a:pt x="11065669" y="1468365"/>
                  <a:pt x="11074772" y="1479288"/>
                  <a:pt x="11087516" y="1493853"/>
                </a:cubicBezTo>
                <a:cubicBezTo>
                  <a:pt x="11040787" y="1524197"/>
                  <a:pt x="10980100" y="1463510"/>
                  <a:pt x="10932158" y="1523590"/>
                </a:cubicBezTo>
                <a:cubicBezTo>
                  <a:pt x="10953398" y="1526017"/>
                  <a:pt x="10967356" y="1528445"/>
                  <a:pt x="10981314" y="1529052"/>
                </a:cubicBezTo>
                <a:cubicBezTo>
                  <a:pt x="10995879" y="1529659"/>
                  <a:pt x="11011051" y="1524804"/>
                  <a:pt x="11023795" y="1528445"/>
                </a:cubicBezTo>
                <a:cubicBezTo>
                  <a:pt x="11034111" y="1531479"/>
                  <a:pt x="11041394" y="1544830"/>
                  <a:pt x="11049890" y="1553933"/>
                </a:cubicBezTo>
                <a:cubicBezTo>
                  <a:pt x="11040180" y="1560609"/>
                  <a:pt x="11031077" y="1572139"/>
                  <a:pt x="11020154" y="1573353"/>
                </a:cubicBezTo>
                <a:cubicBezTo>
                  <a:pt x="10986776" y="1577601"/>
                  <a:pt x="10952791" y="1577601"/>
                  <a:pt x="10910917" y="1580029"/>
                </a:cubicBezTo>
                <a:cubicBezTo>
                  <a:pt x="10920020" y="1563643"/>
                  <a:pt x="10926089" y="1552113"/>
                  <a:pt x="10933371" y="1538762"/>
                </a:cubicBezTo>
                <a:cubicBezTo>
                  <a:pt x="10900600" y="1508418"/>
                  <a:pt x="10862975" y="1524804"/>
                  <a:pt x="10838093" y="1545437"/>
                </a:cubicBezTo>
                <a:cubicBezTo>
                  <a:pt x="10827776" y="1553933"/>
                  <a:pt x="10843554" y="1594594"/>
                  <a:pt x="10848410" y="1629185"/>
                </a:cubicBezTo>
                <a:cubicBezTo>
                  <a:pt x="10810176" y="1633433"/>
                  <a:pt x="10763448" y="1638288"/>
                  <a:pt x="10711864" y="1643750"/>
                </a:cubicBezTo>
                <a:cubicBezTo>
                  <a:pt x="10711864" y="1655281"/>
                  <a:pt x="10711864" y="1672880"/>
                  <a:pt x="10711864" y="1695941"/>
                </a:cubicBezTo>
                <a:cubicBezTo>
                  <a:pt x="10691837" y="1686838"/>
                  <a:pt x="10678486" y="1680769"/>
                  <a:pt x="10651177" y="1669238"/>
                </a:cubicBezTo>
                <a:cubicBezTo>
                  <a:pt x="10691837" y="1719609"/>
                  <a:pt x="10691837" y="1719609"/>
                  <a:pt x="10830203" y="1694727"/>
                </a:cubicBezTo>
                <a:cubicBezTo>
                  <a:pt x="10833238" y="1703223"/>
                  <a:pt x="10833844" y="1715361"/>
                  <a:pt x="10839913" y="1719002"/>
                </a:cubicBezTo>
                <a:cubicBezTo>
                  <a:pt x="10859333" y="1731139"/>
                  <a:pt x="10879360" y="1743277"/>
                  <a:pt x="10901207" y="1750559"/>
                </a:cubicBezTo>
                <a:cubicBezTo>
                  <a:pt x="10913344" y="1754807"/>
                  <a:pt x="10935192" y="1754807"/>
                  <a:pt x="10941261" y="1746918"/>
                </a:cubicBezTo>
                <a:cubicBezTo>
                  <a:pt x="10960680" y="1722036"/>
                  <a:pt x="10975852" y="1720216"/>
                  <a:pt x="11004375" y="1735387"/>
                </a:cubicBezTo>
                <a:cubicBezTo>
                  <a:pt x="11018940" y="1743277"/>
                  <a:pt x="11045642" y="1729319"/>
                  <a:pt x="11066882" y="1725070"/>
                </a:cubicBezTo>
                <a:cubicBezTo>
                  <a:pt x="11067489" y="1720822"/>
                  <a:pt x="11068096" y="1716574"/>
                  <a:pt x="11068703" y="1712326"/>
                </a:cubicBezTo>
                <a:cubicBezTo>
                  <a:pt x="11080233" y="1722643"/>
                  <a:pt x="11091157" y="1732353"/>
                  <a:pt x="11107542" y="1746918"/>
                </a:cubicBezTo>
                <a:cubicBezTo>
                  <a:pt x="11088730" y="1752380"/>
                  <a:pt x="11078413" y="1756021"/>
                  <a:pt x="11064455" y="1760269"/>
                </a:cubicBezTo>
                <a:cubicBezTo>
                  <a:pt x="11070523" y="1768158"/>
                  <a:pt x="11073558" y="1777261"/>
                  <a:pt x="11080233" y="1780296"/>
                </a:cubicBezTo>
                <a:cubicBezTo>
                  <a:pt x="11104508" y="1791219"/>
                  <a:pt x="11185222" y="1762696"/>
                  <a:pt x="11199787" y="1742670"/>
                </a:cubicBezTo>
                <a:cubicBezTo>
                  <a:pt x="11233165" y="1749345"/>
                  <a:pt x="11264722" y="1751773"/>
                  <a:pt x="11293852" y="1762696"/>
                </a:cubicBezTo>
                <a:cubicBezTo>
                  <a:pt x="11310843" y="1768765"/>
                  <a:pt x="11323588" y="1787578"/>
                  <a:pt x="11338760" y="1800322"/>
                </a:cubicBezTo>
                <a:cubicBezTo>
                  <a:pt x="11320554" y="1811246"/>
                  <a:pt x="11302348" y="1831879"/>
                  <a:pt x="11284749" y="1831273"/>
                </a:cubicBezTo>
                <a:cubicBezTo>
                  <a:pt x="11232558" y="1829452"/>
                  <a:pt x="11183401" y="1823990"/>
                  <a:pt x="11129390" y="1842196"/>
                </a:cubicBezTo>
                <a:cubicBezTo>
                  <a:pt x="11097833" y="1852513"/>
                  <a:pt x="11052317" y="1818528"/>
                  <a:pt x="11012264" y="1805784"/>
                </a:cubicBezTo>
                <a:cubicBezTo>
                  <a:pt x="10995879" y="1800929"/>
                  <a:pt x="10978280" y="1799109"/>
                  <a:pt x="10947936" y="1794253"/>
                </a:cubicBezTo>
                <a:cubicBezTo>
                  <a:pt x="10968570" y="1825204"/>
                  <a:pt x="10980100" y="1841589"/>
                  <a:pt x="10995272" y="1864650"/>
                </a:cubicBezTo>
                <a:cubicBezTo>
                  <a:pt x="10959467" y="1874967"/>
                  <a:pt x="10930944" y="1882856"/>
                  <a:pt x="10896959" y="1891959"/>
                </a:cubicBezTo>
                <a:cubicBezTo>
                  <a:pt x="10897566" y="1896814"/>
                  <a:pt x="10899387" y="1908345"/>
                  <a:pt x="10901207" y="1922303"/>
                </a:cubicBezTo>
                <a:cubicBezTo>
                  <a:pt x="10889069" y="1922910"/>
                  <a:pt x="10876325" y="1921089"/>
                  <a:pt x="10866616" y="1925337"/>
                </a:cubicBezTo>
                <a:cubicBezTo>
                  <a:pt x="10852657" y="1932013"/>
                  <a:pt x="10836272" y="1941116"/>
                  <a:pt x="10829597" y="1953253"/>
                </a:cubicBezTo>
                <a:cubicBezTo>
                  <a:pt x="10826562" y="1959929"/>
                  <a:pt x="10841734" y="1976921"/>
                  <a:pt x="10850230" y="1987845"/>
                </a:cubicBezTo>
                <a:cubicBezTo>
                  <a:pt x="10865402" y="2007265"/>
                  <a:pt x="10884822" y="2023650"/>
                  <a:pt x="10897566" y="2044284"/>
                </a:cubicBezTo>
                <a:cubicBezTo>
                  <a:pt x="10921841" y="2084944"/>
                  <a:pt x="10899387" y="2123177"/>
                  <a:pt x="10870863" y="2144417"/>
                </a:cubicBezTo>
                <a:cubicBezTo>
                  <a:pt x="10849016" y="2160802"/>
                  <a:pt x="10810176" y="2157161"/>
                  <a:pt x="10779226" y="2157161"/>
                </a:cubicBezTo>
                <a:cubicBezTo>
                  <a:pt x="10758593" y="2156554"/>
                  <a:pt x="10737960" y="2146238"/>
                  <a:pt x="10713077" y="2138955"/>
                </a:cubicBezTo>
                <a:cubicBezTo>
                  <a:pt x="10695479" y="2192360"/>
                  <a:pt x="10644502" y="2182043"/>
                  <a:pt x="10606875" y="2182043"/>
                </a:cubicBezTo>
                <a:cubicBezTo>
                  <a:pt x="10559540" y="2182650"/>
                  <a:pt x="10511597" y="2163230"/>
                  <a:pt x="10464261" y="2152306"/>
                </a:cubicBezTo>
                <a:cubicBezTo>
                  <a:pt x="10449697" y="2148665"/>
                  <a:pt x="10430277" y="2135314"/>
                  <a:pt x="10422994" y="2140169"/>
                </a:cubicBezTo>
                <a:cubicBezTo>
                  <a:pt x="10379299" y="2171119"/>
                  <a:pt x="10350170" y="2141383"/>
                  <a:pt x="10313758" y="2124390"/>
                </a:cubicBezTo>
                <a:cubicBezTo>
                  <a:pt x="10296765" y="2116501"/>
                  <a:pt x="10257319" y="2122570"/>
                  <a:pt x="10248216" y="2135921"/>
                </a:cubicBezTo>
                <a:cubicBezTo>
                  <a:pt x="10220907" y="2175974"/>
                  <a:pt x="10191777" y="2166264"/>
                  <a:pt x="10157185" y="2154127"/>
                </a:cubicBezTo>
                <a:cubicBezTo>
                  <a:pt x="10094678" y="2131673"/>
                  <a:pt x="10030350" y="2112860"/>
                  <a:pt x="9967843" y="2088585"/>
                </a:cubicBezTo>
                <a:cubicBezTo>
                  <a:pt x="9942961" y="2078875"/>
                  <a:pt x="9921113" y="2060669"/>
                  <a:pt x="9901694" y="2047925"/>
                </a:cubicBezTo>
                <a:cubicBezTo>
                  <a:pt x="9832510" y="2073413"/>
                  <a:pt x="9761507" y="2081303"/>
                  <a:pt x="9682007" y="2066738"/>
                </a:cubicBezTo>
                <a:cubicBezTo>
                  <a:pt x="9682007" y="2091619"/>
                  <a:pt x="9682007" y="2112860"/>
                  <a:pt x="9682007" y="2133493"/>
                </a:cubicBezTo>
                <a:cubicBezTo>
                  <a:pt x="9675331" y="2131066"/>
                  <a:pt x="9661980" y="2122570"/>
                  <a:pt x="9658339" y="2126211"/>
                </a:cubicBezTo>
                <a:cubicBezTo>
                  <a:pt x="9615252" y="2162623"/>
                  <a:pt x="9589763" y="2124390"/>
                  <a:pt x="9560634" y="2104971"/>
                </a:cubicBezTo>
                <a:cubicBezTo>
                  <a:pt x="9540000" y="2091012"/>
                  <a:pt x="9523614" y="2070379"/>
                  <a:pt x="9501767" y="2060062"/>
                </a:cubicBezTo>
                <a:cubicBezTo>
                  <a:pt x="9471423" y="2046104"/>
                  <a:pt x="9438046" y="2039429"/>
                  <a:pt x="9405882" y="2029719"/>
                </a:cubicBezTo>
                <a:cubicBezTo>
                  <a:pt x="9404061" y="2033967"/>
                  <a:pt x="9401633" y="2038215"/>
                  <a:pt x="9399813" y="2042463"/>
                </a:cubicBezTo>
                <a:cubicBezTo>
                  <a:pt x="9397386" y="2037001"/>
                  <a:pt x="9394958" y="2030932"/>
                  <a:pt x="9391924" y="2026078"/>
                </a:cubicBezTo>
                <a:cubicBezTo>
                  <a:pt x="9384642" y="2012726"/>
                  <a:pt x="9379180" y="1993913"/>
                  <a:pt x="9368256" y="1988452"/>
                </a:cubicBezTo>
                <a:cubicBezTo>
                  <a:pt x="9360367" y="1984810"/>
                  <a:pt x="9337912" y="1996341"/>
                  <a:pt x="9332450" y="2007265"/>
                </a:cubicBezTo>
                <a:cubicBezTo>
                  <a:pt x="9320920" y="2027898"/>
                  <a:pt x="9313637" y="2044891"/>
                  <a:pt x="9284508" y="2036394"/>
                </a:cubicBezTo>
                <a:cubicBezTo>
                  <a:pt x="9254771" y="2027898"/>
                  <a:pt x="9218966" y="2029719"/>
                  <a:pt x="9211684" y="1989058"/>
                </a:cubicBezTo>
                <a:cubicBezTo>
                  <a:pt x="9205615" y="1957501"/>
                  <a:pt x="9203794" y="1925337"/>
                  <a:pt x="9198332" y="1893780"/>
                </a:cubicBezTo>
                <a:cubicBezTo>
                  <a:pt x="9196512" y="1882856"/>
                  <a:pt x="9189229" y="1873146"/>
                  <a:pt x="9183767" y="1862830"/>
                </a:cubicBezTo>
                <a:cubicBezTo>
                  <a:pt x="9179520" y="1864650"/>
                  <a:pt x="9175272" y="1865864"/>
                  <a:pt x="9171023" y="1867685"/>
                </a:cubicBezTo>
                <a:cubicBezTo>
                  <a:pt x="9173451" y="1881036"/>
                  <a:pt x="9175272" y="1894387"/>
                  <a:pt x="9177699" y="1907738"/>
                </a:cubicBezTo>
                <a:cubicBezTo>
                  <a:pt x="9173451" y="1910772"/>
                  <a:pt x="9169810" y="1913200"/>
                  <a:pt x="9165561" y="1916234"/>
                </a:cubicBezTo>
                <a:cubicBezTo>
                  <a:pt x="9152817" y="1897421"/>
                  <a:pt x="9126115" y="1873753"/>
                  <a:pt x="9130363" y="1860402"/>
                </a:cubicBezTo>
                <a:cubicBezTo>
                  <a:pt x="9146142" y="1810639"/>
                  <a:pt x="9110336" y="1783330"/>
                  <a:pt x="9091523" y="1749345"/>
                </a:cubicBezTo>
                <a:cubicBezTo>
                  <a:pt x="9077565" y="1724464"/>
                  <a:pt x="9053898" y="1704437"/>
                  <a:pt x="9036905" y="1680769"/>
                </a:cubicBezTo>
                <a:cubicBezTo>
                  <a:pt x="9032050" y="1674093"/>
                  <a:pt x="9034478" y="1661349"/>
                  <a:pt x="9033871" y="1651639"/>
                </a:cubicBezTo>
                <a:cubicBezTo>
                  <a:pt x="9044795" y="1652853"/>
                  <a:pt x="9059967" y="1649819"/>
                  <a:pt x="9064821" y="1655281"/>
                </a:cubicBezTo>
                <a:cubicBezTo>
                  <a:pt x="9084241" y="1677735"/>
                  <a:pt x="9103054" y="1684410"/>
                  <a:pt x="9134611" y="1683803"/>
                </a:cubicBezTo>
                <a:cubicBezTo>
                  <a:pt x="9151604" y="1683197"/>
                  <a:pt x="9173451" y="1721429"/>
                  <a:pt x="9187409" y="1745704"/>
                </a:cubicBezTo>
                <a:cubicBezTo>
                  <a:pt x="9208042" y="1780902"/>
                  <a:pt x="9222000" y="1819135"/>
                  <a:pt x="9241420" y="1855547"/>
                </a:cubicBezTo>
                <a:cubicBezTo>
                  <a:pt x="9243847" y="1860402"/>
                  <a:pt x="9259019" y="1858582"/>
                  <a:pt x="9270550" y="1860402"/>
                </a:cubicBezTo>
                <a:cubicBezTo>
                  <a:pt x="9266302" y="1847658"/>
                  <a:pt x="9263268" y="1839162"/>
                  <a:pt x="9255985" y="1819742"/>
                </a:cubicBezTo>
                <a:cubicBezTo>
                  <a:pt x="9289969" y="1828238"/>
                  <a:pt x="9316065" y="1834914"/>
                  <a:pt x="9342161" y="1841589"/>
                </a:cubicBezTo>
                <a:cubicBezTo>
                  <a:pt x="9343374" y="1839162"/>
                  <a:pt x="9344588" y="1836734"/>
                  <a:pt x="9345802" y="1834914"/>
                </a:cubicBezTo>
                <a:cubicBezTo>
                  <a:pt x="9300893" y="1797288"/>
                  <a:pt x="9256592" y="1759662"/>
                  <a:pt x="9208042" y="1718395"/>
                </a:cubicBezTo>
                <a:cubicBezTo>
                  <a:pt x="9239600" y="1702616"/>
                  <a:pt x="9259019" y="1692906"/>
                  <a:pt x="9278439" y="1683197"/>
                </a:cubicBezTo>
                <a:cubicBezTo>
                  <a:pt x="9222607" y="1674093"/>
                  <a:pt x="9177699" y="1612800"/>
                  <a:pt x="9125508" y="1649819"/>
                </a:cubicBezTo>
                <a:cubicBezTo>
                  <a:pt x="9095771" y="1643143"/>
                  <a:pt x="9072104" y="1641323"/>
                  <a:pt x="9051470" y="1633433"/>
                </a:cubicBezTo>
                <a:cubicBezTo>
                  <a:pt x="9009596" y="1617048"/>
                  <a:pt x="9016878" y="1652853"/>
                  <a:pt x="9001100" y="1671059"/>
                </a:cubicBezTo>
                <a:cubicBezTo>
                  <a:pt x="8979859" y="1695941"/>
                  <a:pt x="8954978" y="1717181"/>
                  <a:pt x="8942841" y="1748738"/>
                </a:cubicBezTo>
                <a:cubicBezTo>
                  <a:pt x="8942234" y="1751166"/>
                  <a:pt x="8919173" y="1749345"/>
                  <a:pt x="8911284" y="1743277"/>
                </a:cubicBezTo>
                <a:cubicBezTo>
                  <a:pt x="8887009" y="1724464"/>
                  <a:pt x="8865161" y="1701403"/>
                  <a:pt x="8841494" y="1681376"/>
                </a:cubicBezTo>
                <a:cubicBezTo>
                  <a:pt x="8817219" y="1661349"/>
                  <a:pt x="8791730" y="1642536"/>
                  <a:pt x="8766849" y="1623117"/>
                </a:cubicBezTo>
                <a:cubicBezTo>
                  <a:pt x="8771704" y="1561823"/>
                  <a:pt x="8714051" y="1572746"/>
                  <a:pt x="8690383" y="1544223"/>
                </a:cubicBezTo>
                <a:cubicBezTo>
                  <a:pt x="8686135" y="1547258"/>
                  <a:pt x="8681887" y="1550899"/>
                  <a:pt x="8677639" y="1553933"/>
                </a:cubicBezTo>
                <a:cubicBezTo>
                  <a:pt x="8687349" y="1576388"/>
                  <a:pt x="8697059" y="1599448"/>
                  <a:pt x="8706768" y="1621903"/>
                </a:cubicBezTo>
                <a:cubicBezTo>
                  <a:pt x="8710409" y="1617655"/>
                  <a:pt x="8713444" y="1614013"/>
                  <a:pt x="8717086" y="1609765"/>
                </a:cubicBezTo>
                <a:cubicBezTo>
                  <a:pt x="8734077" y="1614013"/>
                  <a:pt x="8751070" y="1617655"/>
                  <a:pt x="8768669" y="1621903"/>
                </a:cubicBezTo>
                <a:cubicBezTo>
                  <a:pt x="8778379" y="1635254"/>
                  <a:pt x="8788089" y="1647998"/>
                  <a:pt x="8797192" y="1661349"/>
                </a:cubicBezTo>
                <a:cubicBezTo>
                  <a:pt x="8808116" y="1676521"/>
                  <a:pt x="8818432" y="1692300"/>
                  <a:pt x="8829356" y="1707471"/>
                </a:cubicBezTo>
                <a:cubicBezTo>
                  <a:pt x="8808116" y="1714147"/>
                  <a:pt x="8778379" y="1732960"/>
                  <a:pt x="8766242" y="1725070"/>
                </a:cubicBezTo>
                <a:cubicBezTo>
                  <a:pt x="8732257" y="1702616"/>
                  <a:pt x="8706162" y="1668632"/>
                  <a:pt x="8676425" y="1640109"/>
                </a:cubicBezTo>
                <a:cubicBezTo>
                  <a:pt x="8664288" y="1628578"/>
                  <a:pt x="8651543" y="1614620"/>
                  <a:pt x="8636372" y="1609158"/>
                </a:cubicBezTo>
                <a:cubicBezTo>
                  <a:pt x="8626055" y="1605517"/>
                  <a:pt x="8610883" y="1615834"/>
                  <a:pt x="8597532" y="1620082"/>
                </a:cubicBezTo>
                <a:cubicBezTo>
                  <a:pt x="8601780" y="1632220"/>
                  <a:pt x="8605421" y="1645571"/>
                  <a:pt x="8611490" y="1656494"/>
                </a:cubicBezTo>
                <a:cubicBezTo>
                  <a:pt x="8616345" y="1664384"/>
                  <a:pt x="8624841" y="1670452"/>
                  <a:pt x="8629696" y="1674700"/>
                </a:cubicBezTo>
                <a:cubicBezTo>
                  <a:pt x="8619987" y="1706257"/>
                  <a:pt x="8610883" y="1734780"/>
                  <a:pt x="8600566" y="1769979"/>
                </a:cubicBezTo>
                <a:cubicBezTo>
                  <a:pt x="8592677" y="1773620"/>
                  <a:pt x="8578112" y="1780902"/>
                  <a:pt x="8550197" y="1794253"/>
                </a:cubicBezTo>
                <a:cubicBezTo>
                  <a:pt x="8573864" y="1811246"/>
                  <a:pt x="8588429" y="1827631"/>
                  <a:pt x="8606635" y="1833093"/>
                </a:cubicBezTo>
                <a:cubicBezTo>
                  <a:pt x="8646081" y="1844624"/>
                  <a:pt x="8686742" y="1850086"/>
                  <a:pt x="8726795" y="1859189"/>
                </a:cubicBezTo>
                <a:cubicBezTo>
                  <a:pt x="8737112" y="1861616"/>
                  <a:pt x="8745608" y="1871326"/>
                  <a:pt x="8755318" y="1876181"/>
                </a:cubicBezTo>
                <a:cubicBezTo>
                  <a:pt x="8766849" y="1881643"/>
                  <a:pt x="8779593" y="1889532"/>
                  <a:pt x="8791123" y="1889532"/>
                </a:cubicBezTo>
                <a:cubicBezTo>
                  <a:pt x="8842707" y="1890139"/>
                  <a:pt x="8902787" y="1839769"/>
                  <a:pt x="8913104" y="1790612"/>
                </a:cubicBezTo>
                <a:cubicBezTo>
                  <a:pt x="9012024" y="1823990"/>
                  <a:pt x="9012024" y="1823990"/>
                  <a:pt x="9018092" y="1874360"/>
                </a:cubicBezTo>
                <a:cubicBezTo>
                  <a:pt x="9010810" y="1898028"/>
                  <a:pt x="8990177" y="1929585"/>
                  <a:pt x="8998672" y="1943543"/>
                </a:cubicBezTo>
                <a:cubicBezTo>
                  <a:pt x="9011417" y="1964177"/>
                  <a:pt x="9044795" y="1972066"/>
                  <a:pt x="9069070" y="1984810"/>
                </a:cubicBezTo>
                <a:cubicBezTo>
                  <a:pt x="9069676" y="1978742"/>
                  <a:pt x="9070283" y="1972066"/>
                  <a:pt x="9070890" y="1965998"/>
                </a:cubicBezTo>
                <a:cubicBezTo>
                  <a:pt x="9082420" y="1954467"/>
                  <a:pt x="9094558" y="1942936"/>
                  <a:pt x="9106088" y="1932013"/>
                </a:cubicBezTo>
                <a:cubicBezTo>
                  <a:pt x="9114585" y="1945971"/>
                  <a:pt x="9123080" y="1959929"/>
                  <a:pt x="9132791" y="1972673"/>
                </a:cubicBezTo>
                <a:cubicBezTo>
                  <a:pt x="9144321" y="1988452"/>
                  <a:pt x="9154638" y="2006658"/>
                  <a:pt x="9169810" y="2016975"/>
                </a:cubicBezTo>
                <a:cubicBezTo>
                  <a:pt x="9201973" y="2038215"/>
                  <a:pt x="9218359" y="2061276"/>
                  <a:pt x="9198332" y="2098295"/>
                </a:cubicBezTo>
                <a:cubicBezTo>
                  <a:pt x="9094558" y="2108005"/>
                  <a:pt x="8999886" y="2067345"/>
                  <a:pt x="9010203" y="2024864"/>
                </a:cubicBezTo>
                <a:cubicBezTo>
                  <a:pt x="8967722" y="2030932"/>
                  <a:pt x="8924634" y="2037608"/>
                  <a:pt x="8873657" y="2045497"/>
                </a:cubicBezTo>
                <a:cubicBezTo>
                  <a:pt x="8851203" y="2099509"/>
                  <a:pt x="8804474" y="2120749"/>
                  <a:pt x="8735292" y="2106184"/>
                </a:cubicBezTo>
                <a:cubicBezTo>
                  <a:pt x="8709196" y="2100722"/>
                  <a:pt x="8679459" y="2112860"/>
                  <a:pt x="8652150" y="2123177"/>
                </a:cubicBezTo>
                <a:cubicBezTo>
                  <a:pt x="8589036" y="2099509"/>
                  <a:pt x="8576898" y="2047318"/>
                  <a:pt x="8627269" y="2012726"/>
                </a:cubicBezTo>
                <a:cubicBezTo>
                  <a:pt x="8589643" y="1962356"/>
                  <a:pt x="8531990" y="1964784"/>
                  <a:pt x="8480407" y="1958108"/>
                </a:cubicBezTo>
                <a:cubicBezTo>
                  <a:pt x="8436712" y="1952646"/>
                  <a:pt x="8411223" y="1922303"/>
                  <a:pt x="8431250" y="1882856"/>
                </a:cubicBezTo>
                <a:cubicBezTo>
                  <a:pt x="8454311" y="1836734"/>
                  <a:pt x="8461593" y="1803963"/>
                  <a:pt x="8394837" y="1798502"/>
                </a:cubicBezTo>
                <a:cubicBezTo>
                  <a:pt x="8388769" y="1797895"/>
                  <a:pt x="8380273" y="1788792"/>
                  <a:pt x="8377846" y="1782116"/>
                </a:cubicBezTo>
                <a:cubicBezTo>
                  <a:pt x="8364494" y="1743883"/>
                  <a:pt x="8342647" y="1746918"/>
                  <a:pt x="8311697" y="1762089"/>
                </a:cubicBezTo>
                <a:cubicBezTo>
                  <a:pt x="8300166" y="1767551"/>
                  <a:pt x="8281354" y="1759662"/>
                  <a:pt x="8266182" y="1756628"/>
                </a:cubicBezTo>
                <a:cubicBezTo>
                  <a:pt x="8260113" y="1755414"/>
                  <a:pt x="8254044" y="1748131"/>
                  <a:pt x="8249797" y="1749345"/>
                </a:cubicBezTo>
                <a:cubicBezTo>
                  <a:pt x="8190323" y="1763303"/>
                  <a:pt x="8125388" y="1774227"/>
                  <a:pt x="8095045" y="1833093"/>
                </a:cubicBezTo>
                <a:cubicBezTo>
                  <a:pt x="8085334" y="1851906"/>
                  <a:pt x="8105361" y="1886498"/>
                  <a:pt x="8109003" y="1902883"/>
                </a:cubicBezTo>
                <a:cubicBezTo>
                  <a:pt x="8142380" y="1905311"/>
                  <a:pt x="8166655" y="1907131"/>
                  <a:pt x="8192144" y="1908952"/>
                </a:cubicBezTo>
                <a:cubicBezTo>
                  <a:pt x="8193964" y="1904704"/>
                  <a:pt x="8196999" y="1900456"/>
                  <a:pt x="8197605" y="1895601"/>
                </a:cubicBezTo>
                <a:cubicBezTo>
                  <a:pt x="8198819" y="1878608"/>
                  <a:pt x="8199426" y="1861616"/>
                  <a:pt x="8200033" y="1844017"/>
                </a:cubicBezTo>
                <a:cubicBezTo>
                  <a:pt x="8218239" y="1848265"/>
                  <a:pt x="8236445" y="1854333"/>
                  <a:pt x="8254651" y="1856154"/>
                </a:cubicBezTo>
                <a:cubicBezTo>
                  <a:pt x="8267395" y="1857368"/>
                  <a:pt x="8283174" y="1857368"/>
                  <a:pt x="8292884" y="1851299"/>
                </a:cubicBezTo>
                <a:cubicBezTo>
                  <a:pt x="8339613" y="1822169"/>
                  <a:pt x="8360246" y="1830666"/>
                  <a:pt x="8374205" y="1890139"/>
                </a:cubicBezTo>
                <a:cubicBezTo>
                  <a:pt x="8358426" y="1890746"/>
                  <a:pt x="8342647" y="1891959"/>
                  <a:pt x="8322013" y="1892566"/>
                </a:cubicBezTo>
                <a:cubicBezTo>
                  <a:pt x="8325048" y="1912593"/>
                  <a:pt x="8328082" y="1930192"/>
                  <a:pt x="8331116" y="1950219"/>
                </a:cubicBezTo>
                <a:cubicBezTo>
                  <a:pt x="8394837" y="1941116"/>
                  <a:pt x="8403334" y="1990272"/>
                  <a:pt x="8407582" y="2030932"/>
                </a:cubicBezTo>
                <a:cubicBezTo>
                  <a:pt x="8410009" y="2052173"/>
                  <a:pt x="8385735" y="2075841"/>
                  <a:pt x="8379059" y="2088585"/>
                </a:cubicBezTo>
                <a:cubicBezTo>
                  <a:pt x="8339006" y="2078875"/>
                  <a:pt x="8311090" y="2064917"/>
                  <a:pt x="8285601" y="2067951"/>
                </a:cubicBezTo>
                <a:cubicBezTo>
                  <a:pt x="8191537" y="2078875"/>
                  <a:pt x="8123568" y="2043070"/>
                  <a:pt x="8078659" y="1957501"/>
                </a:cubicBezTo>
                <a:cubicBezTo>
                  <a:pt x="8053778" y="1910166"/>
                  <a:pt x="8022221" y="1865864"/>
                  <a:pt x="7990663" y="1822169"/>
                </a:cubicBezTo>
                <a:cubicBezTo>
                  <a:pt x="7985201" y="1814280"/>
                  <a:pt x="7967602" y="1814280"/>
                  <a:pt x="7955465" y="1813066"/>
                </a:cubicBezTo>
                <a:cubicBezTo>
                  <a:pt x="7931797" y="1811853"/>
                  <a:pt x="7907522" y="1812460"/>
                  <a:pt x="7880820" y="1812460"/>
                </a:cubicBezTo>
                <a:cubicBezTo>
                  <a:pt x="7880820" y="1823383"/>
                  <a:pt x="7880820" y="1839162"/>
                  <a:pt x="7880820" y="1850086"/>
                </a:cubicBezTo>
                <a:cubicBezTo>
                  <a:pt x="7910557" y="1850086"/>
                  <a:pt x="7954251" y="1844624"/>
                  <a:pt x="7956679" y="1851299"/>
                </a:cubicBezTo>
                <a:cubicBezTo>
                  <a:pt x="7967602" y="1888318"/>
                  <a:pt x="7968209" y="1928372"/>
                  <a:pt x="7973064" y="1976314"/>
                </a:cubicBezTo>
                <a:cubicBezTo>
                  <a:pt x="7996732" y="1995734"/>
                  <a:pt x="8031930" y="2024864"/>
                  <a:pt x="8070770" y="2055814"/>
                </a:cubicBezTo>
                <a:cubicBezTo>
                  <a:pt x="8000980" y="2108005"/>
                  <a:pt x="7937259" y="2103150"/>
                  <a:pt x="7871717" y="2086764"/>
                </a:cubicBezTo>
                <a:cubicBezTo>
                  <a:pt x="7838946" y="2078268"/>
                  <a:pt x="7805568" y="2070379"/>
                  <a:pt x="7772190" y="2064917"/>
                </a:cubicBezTo>
                <a:cubicBezTo>
                  <a:pt x="7758839" y="2063097"/>
                  <a:pt x="7743668" y="2069165"/>
                  <a:pt x="7729709" y="2070986"/>
                </a:cubicBezTo>
                <a:cubicBezTo>
                  <a:pt x="7690870" y="2076448"/>
                  <a:pt x="7651423" y="2094654"/>
                  <a:pt x="7617439" y="2055814"/>
                </a:cubicBezTo>
                <a:cubicBezTo>
                  <a:pt x="7610156" y="2047318"/>
                  <a:pt x="7590129" y="2043677"/>
                  <a:pt x="7577992" y="2046711"/>
                </a:cubicBezTo>
                <a:cubicBezTo>
                  <a:pt x="7561000" y="2050352"/>
                  <a:pt x="7547042" y="2065524"/>
                  <a:pt x="7530049" y="2069772"/>
                </a:cubicBezTo>
                <a:cubicBezTo>
                  <a:pt x="7513057" y="2074020"/>
                  <a:pt x="7494245" y="2070986"/>
                  <a:pt x="7476645" y="2070986"/>
                </a:cubicBezTo>
                <a:cubicBezTo>
                  <a:pt x="7457832" y="2135921"/>
                  <a:pt x="7437805" y="2149879"/>
                  <a:pt x="7366802" y="2150486"/>
                </a:cubicBezTo>
                <a:cubicBezTo>
                  <a:pt x="7273344" y="2151093"/>
                  <a:pt x="7179279" y="2151699"/>
                  <a:pt x="7085821" y="2150486"/>
                </a:cubicBezTo>
                <a:cubicBezTo>
                  <a:pt x="7071863" y="2150486"/>
                  <a:pt x="7054871" y="2143203"/>
                  <a:pt x="7044554" y="2134100"/>
                </a:cubicBezTo>
                <a:cubicBezTo>
                  <a:pt x="7014818" y="2106184"/>
                  <a:pt x="6986901" y="2076448"/>
                  <a:pt x="6960200" y="2046104"/>
                </a:cubicBezTo>
                <a:cubicBezTo>
                  <a:pt x="6941386" y="2024864"/>
                  <a:pt x="6926215" y="1999982"/>
                  <a:pt x="6908008" y="1977528"/>
                </a:cubicBezTo>
                <a:cubicBezTo>
                  <a:pt x="6900120" y="1968425"/>
                  <a:pt x="6889196" y="1959929"/>
                  <a:pt x="6878272" y="1956288"/>
                </a:cubicBezTo>
                <a:cubicBezTo>
                  <a:pt x="6859459" y="1950826"/>
                  <a:pt x="6840039" y="1949612"/>
                  <a:pt x="6817586" y="1945971"/>
                </a:cubicBezTo>
                <a:cubicBezTo>
                  <a:pt x="6821227" y="1922303"/>
                  <a:pt x="6823654" y="1901669"/>
                  <a:pt x="6826689" y="1879822"/>
                </a:cubicBezTo>
                <a:cubicBezTo>
                  <a:pt x="6867349" y="1885891"/>
                  <a:pt x="6906188" y="1893780"/>
                  <a:pt x="6945028" y="1897421"/>
                </a:cubicBezTo>
                <a:cubicBezTo>
                  <a:pt x="6966268" y="1899242"/>
                  <a:pt x="6988116" y="1904097"/>
                  <a:pt x="6999039" y="1869505"/>
                </a:cubicBezTo>
                <a:cubicBezTo>
                  <a:pt x="7003287" y="1856154"/>
                  <a:pt x="7046982" y="1854333"/>
                  <a:pt x="7073077" y="1850692"/>
                </a:cubicBezTo>
                <a:cubicBezTo>
                  <a:pt x="7090677" y="1848265"/>
                  <a:pt x="7108883" y="1851906"/>
                  <a:pt x="7131337" y="1852513"/>
                </a:cubicBezTo>
                <a:cubicBezTo>
                  <a:pt x="7083394" y="1803963"/>
                  <a:pt x="7043341" y="1756021"/>
                  <a:pt x="6995398" y="1717181"/>
                </a:cubicBezTo>
                <a:cubicBezTo>
                  <a:pt x="6961413" y="1689265"/>
                  <a:pt x="6920753" y="1708078"/>
                  <a:pt x="6883734" y="1723857"/>
                </a:cubicBezTo>
                <a:cubicBezTo>
                  <a:pt x="6851570" y="1737208"/>
                  <a:pt x="6817586" y="1747525"/>
                  <a:pt x="6783600" y="1757234"/>
                </a:cubicBezTo>
                <a:cubicBezTo>
                  <a:pt x="6770856" y="1760876"/>
                  <a:pt x="6752650" y="1754807"/>
                  <a:pt x="6743547" y="1762089"/>
                </a:cubicBezTo>
                <a:cubicBezTo>
                  <a:pt x="6688929" y="1801536"/>
                  <a:pt x="6650089" y="1748131"/>
                  <a:pt x="6603967" y="1740242"/>
                </a:cubicBezTo>
                <a:cubicBezTo>
                  <a:pt x="6579086" y="1735994"/>
                  <a:pt x="6553598" y="1721429"/>
                  <a:pt x="6529323" y="1724464"/>
                </a:cubicBezTo>
                <a:cubicBezTo>
                  <a:pt x="6472884" y="1730532"/>
                  <a:pt x="6424334" y="1723250"/>
                  <a:pt x="6390956" y="1681983"/>
                </a:cubicBezTo>
                <a:cubicBezTo>
                  <a:pt x="6346048" y="1689872"/>
                  <a:pt x="6304781" y="1697761"/>
                  <a:pt x="6262907" y="1705044"/>
                </a:cubicBezTo>
                <a:cubicBezTo>
                  <a:pt x="6255624" y="1717788"/>
                  <a:pt x="6247735" y="1739635"/>
                  <a:pt x="6231957" y="1751773"/>
                </a:cubicBezTo>
                <a:cubicBezTo>
                  <a:pt x="6225888" y="1756628"/>
                  <a:pt x="6202220" y="1739635"/>
                  <a:pt x="6187048" y="1732960"/>
                </a:cubicBezTo>
                <a:cubicBezTo>
                  <a:pt x="6214964" y="1661956"/>
                  <a:pt x="6214964" y="1661349"/>
                  <a:pt x="6133037" y="1634040"/>
                </a:cubicBezTo>
                <a:cubicBezTo>
                  <a:pt x="6155491" y="1622510"/>
                  <a:pt x="6171877" y="1614013"/>
                  <a:pt x="6190083" y="1604910"/>
                </a:cubicBezTo>
                <a:cubicBezTo>
                  <a:pt x="6188869" y="1597021"/>
                  <a:pt x="6186441" y="1584277"/>
                  <a:pt x="6184014" y="1572139"/>
                </a:cubicBezTo>
                <a:cubicBezTo>
                  <a:pt x="6204647" y="1572139"/>
                  <a:pt x="6225888" y="1568498"/>
                  <a:pt x="6245308" y="1572746"/>
                </a:cubicBezTo>
                <a:cubicBezTo>
                  <a:pt x="6285968" y="1581242"/>
                  <a:pt x="6326022" y="1596414"/>
                  <a:pt x="6366682" y="1604304"/>
                </a:cubicBezTo>
                <a:cubicBezTo>
                  <a:pt x="6387315" y="1607945"/>
                  <a:pt x="6409769" y="1601269"/>
                  <a:pt x="6432830" y="1590952"/>
                </a:cubicBezTo>
                <a:cubicBezTo>
                  <a:pt x="6372143" y="1507811"/>
                  <a:pt x="6293857" y="1460475"/>
                  <a:pt x="6191903" y="1446518"/>
                </a:cubicBezTo>
                <a:cubicBezTo>
                  <a:pt x="6188262" y="1461689"/>
                  <a:pt x="6185228" y="1476861"/>
                  <a:pt x="6181586" y="1492640"/>
                </a:cubicBezTo>
                <a:cubicBezTo>
                  <a:pt x="6152457" y="1487785"/>
                  <a:pt x="6125148" y="1483537"/>
                  <a:pt x="6097839" y="1478682"/>
                </a:cubicBezTo>
                <a:cubicBezTo>
                  <a:pt x="6113010" y="1462903"/>
                  <a:pt x="6130003" y="1445304"/>
                  <a:pt x="6150029" y="1424063"/>
                </a:cubicBezTo>
                <a:cubicBezTo>
                  <a:pt x="6126968" y="1414960"/>
                  <a:pt x="6113617" y="1409499"/>
                  <a:pt x="6096625" y="1402823"/>
                </a:cubicBezTo>
                <a:cubicBezTo>
                  <a:pt x="6095411" y="1414960"/>
                  <a:pt x="6094197" y="1425277"/>
                  <a:pt x="6092377" y="1439842"/>
                </a:cubicBezTo>
                <a:cubicBezTo>
                  <a:pt x="6051716" y="1425277"/>
                  <a:pt x="6012270" y="1411319"/>
                  <a:pt x="5971003" y="1396147"/>
                </a:cubicBezTo>
                <a:cubicBezTo>
                  <a:pt x="5967362" y="1409499"/>
                  <a:pt x="5964327" y="1420422"/>
                  <a:pt x="5960079" y="1436201"/>
                </a:cubicBezTo>
                <a:cubicBezTo>
                  <a:pt x="5919419" y="1343350"/>
                  <a:pt x="5851450" y="1388865"/>
                  <a:pt x="5793190" y="1393720"/>
                </a:cubicBezTo>
                <a:cubicBezTo>
                  <a:pt x="5808362" y="1430132"/>
                  <a:pt x="5823534" y="1465937"/>
                  <a:pt x="5838705" y="1501743"/>
                </a:cubicBezTo>
                <a:cubicBezTo>
                  <a:pt x="5860553" y="1552720"/>
                  <a:pt x="5898179" y="1565464"/>
                  <a:pt x="5947335" y="1538155"/>
                </a:cubicBezTo>
                <a:cubicBezTo>
                  <a:pt x="5955831" y="1533907"/>
                  <a:pt x="5962507" y="1527231"/>
                  <a:pt x="5978285" y="1515701"/>
                </a:cubicBezTo>
                <a:cubicBezTo>
                  <a:pt x="5992243" y="1547258"/>
                  <a:pt x="6004988" y="1574567"/>
                  <a:pt x="6016518" y="1601876"/>
                </a:cubicBezTo>
                <a:cubicBezTo>
                  <a:pt x="6023194" y="1618261"/>
                  <a:pt x="6025014" y="1637681"/>
                  <a:pt x="6034117" y="1652246"/>
                </a:cubicBezTo>
                <a:cubicBezTo>
                  <a:pt x="6057178" y="1688658"/>
                  <a:pt x="6042613" y="1709292"/>
                  <a:pt x="6006808" y="1728105"/>
                </a:cubicBezTo>
                <a:cubicBezTo>
                  <a:pt x="5997098" y="1711113"/>
                  <a:pt x="5986782" y="1697154"/>
                  <a:pt x="5980106" y="1681376"/>
                </a:cubicBezTo>
                <a:cubicBezTo>
                  <a:pt x="5974037" y="1666204"/>
                  <a:pt x="5971610" y="1649819"/>
                  <a:pt x="5966755" y="1632220"/>
                </a:cubicBezTo>
                <a:cubicBezTo>
                  <a:pt x="5948549" y="1638288"/>
                  <a:pt x="5932163" y="1643750"/>
                  <a:pt x="5927915" y="1644964"/>
                </a:cubicBezTo>
                <a:cubicBezTo>
                  <a:pt x="5913350" y="1675914"/>
                  <a:pt x="5906068" y="1700796"/>
                  <a:pt x="5890896" y="1719609"/>
                </a:cubicBezTo>
                <a:cubicBezTo>
                  <a:pt x="5883614" y="1728105"/>
                  <a:pt x="5858125" y="1729925"/>
                  <a:pt x="5845988" y="1724464"/>
                </a:cubicBezTo>
                <a:cubicBezTo>
                  <a:pt x="5795618" y="1699582"/>
                  <a:pt x="5796831" y="1697761"/>
                  <a:pt x="5776198" y="1740242"/>
                </a:cubicBezTo>
                <a:cubicBezTo>
                  <a:pt x="5765274" y="1722036"/>
                  <a:pt x="5757385" y="1690479"/>
                  <a:pt x="5740393" y="1684410"/>
                </a:cubicBezTo>
                <a:cubicBezTo>
                  <a:pt x="5719152" y="1676521"/>
                  <a:pt x="5690022" y="1688658"/>
                  <a:pt x="5663320" y="1692300"/>
                </a:cubicBezTo>
                <a:cubicBezTo>
                  <a:pt x="5640259" y="1671666"/>
                  <a:pt x="5623267" y="1648605"/>
                  <a:pt x="5631156" y="1611586"/>
                </a:cubicBezTo>
                <a:cubicBezTo>
                  <a:pt x="5632977" y="1601876"/>
                  <a:pt x="5610523" y="1587311"/>
                  <a:pt x="5600813" y="1576388"/>
                </a:cubicBezTo>
                <a:cubicBezTo>
                  <a:pt x="5668175" y="1566678"/>
                  <a:pt x="5737358" y="1556361"/>
                  <a:pt x="5806541" y="1544830"/>
                </a:cubicBezTo>
                <a:cubicBezTo>
                  <a:pt x="5807755" y="1544830"/>
                  <a:pt x="5806541" y="1533300"/>
                  <a:pt x="5806541" y="1526624"/>
                </a:cubicBezTo>
                <a:cubicBezTo>
                  <a:pt x="5781053" y="1526624"/>
                  <a:pt x="5758599" y="1529659"/>
                  <a:pt x="5737358" y="1526017"/>
                </a:cubicBezTo>
                <a:cubicBezTo>
                  <a:pt x="5716118" y="1522376"/>
                  <a:pt x="5702160" y="1513273"/>
                  <a:pt x="5698519" y="1484143"/>
                </a:cubicBezTo>
                <a:cubicBezTo>
                  <a:pt x="5696091" y="1462903"/>
                  <a:pt x="5667568" y="1444090"/>
                  <a:pt x="5648148" y="1427098"/>
                </a:cubicBezTo>
                <a:cubicBezTo>
                  <a:pt x="5634798" y="1415567"/>
                  <a:pt x="5616591" y="1408892"/>
                  <a:pt x="5600813" y="1399789"/>
                </a:cubicBezTo>
                <a:cubicBezTo>
                  <a:pt x="5602633" y="1395541"/>
                  <a:pt x="5604454" y="1391899"/>
                  <a:pt x="5606881" y="1387651"/>
                </a:cubicBezTo>
                <a:cubicBezTo>
                  <a:pt x="5582000" y="1386437"/>
                  <a:pt x="5557725" y="1385224"/>
                  <a:pt x="5519492" y="1383403"/>
                </a:cubicBezTo>
                <a:cubicBezTo>
                  <a:pt x="5529202" y="1399789"/>
                  <a:pt x="5536485" y="1409499"/>
                  <a:pt x="5541340" y="1420422"/>
                </a:cubicBezTo>
                <a:cubicBezTo>
                  <a:pt x="5546802" y="1431346"/>
                  <a:pt x="5550443" y="1442269"/>
                  <a:pt x="5554691" y="1453800"/>
                </a:cubicBezTo>
                <a:cubicBezTo>
                  <a:pt x="5543160" y="1455621"/>
                  <a:pt x="5531630" y="1457441"/>
                  <a:pt x="5520099" y="1459262"/>
                </a:cubicBezTo>
                <a:cubicBezTo>
                  <a:pt x="5519492" y="1459262"/>
                  <a:pt x="5517672" y="1455621"/>
                  <a:pt x="5517065" y="1455621"/>
                </a:cubicBezTo>
                <a:cubicBezTo>
                  <a:pt x="5457592" y="1477468"/>
                  <a:pt x="5441813" y="1430739"/>
                  <a:pt x="5414504" y="1395541"/>
                </a:cubicBezTo>
                <a:cubicBezTo>
                  <a:pt x="5405401" y="1384010"/>
                  <a:pt x="5378092" y="1384617"/>
                  <a:pt x="5358672" y="1385224"/>
                </a:cubicBezTo>
                <a:cubicBezTo>
                  <a:pt x="5321653" y="1385831"/>
                  <a:pt x="5285241" y="1389472"/>
                  <a:pt x="5248222" y="1391899"/>
                </a:cubicBezTo>
                <a:cubicBezTo>
                  <a:pt x="5247008" y="1396754"/>
                  <a:pt x="5245794" y="1401609"/>
                  <a:pt x="5245188" y="1406464"/>
                </a:cubicBezTo>
                <a:cubicBezTo>
                  <a:pt x="5262787" y="1419208"/>
                  <a:pt x="5280386" y="1431346"/>
                  <a:pt x="5299199" y="1444697"/>
                </a:cubicBezTo>
                <a:cubicBezTo>
                  <a:pt x="5268248" y="1500529"/>
                  <a:pt x="5224554" y="1515701"/>
                  <a:pt x="5160833" y="1493853"/>
                </a:cubicBezTo>
                <a:cubicBezTo>
                  <a:pt x="5140806" y="1487178"/>
                  <a:pt x="5109856" y="1484143"/>
                  <a:pt x="5096505" y="1495674"/>
                </a:cubicBezTo>
                <a:cubicBezTo>
                  <a:pt x="5065554" y="1521162"/>
                  <a:pt x="5047348" y="1506598"/>
                  <a:pt x="5029142" y="1486571"/>
                </a:cubicBezTo>
                <a:cubicBezTo>
                  <a:pt x="5006081" y="1489605"/>
                  <a:pt x="4980592" y="1541189"/>
                  <a:pt x="4967848" y="1480502"/>
                </a:cubicBezTo>
                <a:cubicBezTo>
                  <a:pt x="4953890" y="1485357"/>
                  <a:pt x="4938112" y="1487178"/>
                  <a:pt x="4927188" y="1495674"/>
                </a:cubicBezTo>
                <a:cubicBezTo>
                  <a:pt x="4905341" y="1512059"/>
                  <a:pt x="4892596" y="1514487"/>
                  <a:pt x="4881066" y="1484143"/>
                </a:cubicBezTo>
                <a:cubicBezTo>
                  <a:pt x="4856791" y="1422243"/>
                  <a:pt x="4813703" y="1413747"/>
                  <a:pt x="4768795" y="1458048"/>
                </a:cubicBezTo>
                <a:cubicBezTo>
                  <a:pt x="4791856" y="1476254"/>
                  <a:pt x="4814917" y="1495067"/>
                  <a:pt x="4835551" y="1511453"/>
                </a:cubicBezTo>
                <a:cubicBezTo>
                  <a:pt x="4815524" y="1522376"/>
                  <a:pt x="4799139" y="1531479"/>
                  <a:pt x="4782146" y="1540582"/>
                </a:cubicBezTo>
                <a:lnTo>
                  <a:pt x="4782146" y="1540582"/>
                </a:lnTo>
                <a:cubicBezTo>
                  <a:pt x="4725707" y="1538762"/>
                  <a:pt x="4669269" y="1536334"/>
                  <a:pt x="4612830" y="1535120"/>
                </a:cubicBezTo>
                <a:cubicBezTo>
                  <a:pt x="4596444" y="1534514"/>
                  <a:pt x="4576418" y="1531479"/>
                  <a:pt x="4564887" y="1539368"/>
                </a:cubicBezTo>
                <a:cubicBezTo>
                  <a:pt x="4529082" y="1563643"/>
                  <a:pt x="4527868" y="1583063"/>
                  <a:pt x="4558818" y="1630399"/>
                </a:cubicBezTo>
                <a:cubicBezTo>
                  <a:pt x="4438658" y="1682590"/>
                  <a:pt x="4320319" y="1733567"/>
                  <a:pt x="4200766" y="1785150"/>
                </a:cubicBezTo>
                <a:cubicBezTo>
                  <a:pt x="4215331" y="1794860"/>
                  <a:pt x="4231716" y="1805784"/>
                  <a:pt x="4253563" y="1819742"/>
                </a:cubicBezTo>
                <a:cubicBezTo>
                  <a:pt x="4227468" y="1829452"/>
                  <a:pt x="4210476" y="1836127"/>
                  <a:pt x="4194090" y="1842196"/>
                </a:cubicBezTo>
                <a:cubicBezTo>
                  <a:pt x="4195304" y="1838555"/>
                  <a:pt x="4196518" y="1834307"/>
                  <a:pt x="4197731" y="1830666"/>
                </a:cubicBezTo>
                <a:cubicBezTo>
                  <a:pt x="4171636" y="1816101"/>
                  <a:pt x="4146147" y="1801536"/>
                  <a:pt x="4120052" y="1786971"/>
                </a:cubicBezTo>
                <a:cubicBezTo>
                  <a:pt x="4111556" y="1808818"/>
                  <a:pt x="4102453" y="1830666"/>
                  <a:pt x="4090316" y="1860402"/>
                </a:cubicBezTo>
                <a:cubicBezTo>
                  <a:pt x="4073930" y="1868292"/>
                  <a:pt x="4046621" y="1882249"/>
                  <a:pt x="4014457" y="1898028"/>
                </a:cubicBezTo>
                <a:cubicBezTo>
                  <a:pt x="3981686" y="1881643"/>
                  <a:pt x="3938598" y="1868898"/>
                  <a:pt x="3936171" y="1811853"/>
                </a:cubicBezTo>
                <a:cubicBezTo>
                  <a:pt x="3935564" y="1799715"/>
                  <a:pt x="3911896" y="1780902"/>
                  <a:pt x="3896724" y="1778475"/>
                </a:cubicBezTo>
                <a:cubicBezTo>
                  <a:pt x="3883980" y="1776654"/>
                  <a:pt x="3868808" y="1793647"/>
                  <a:pt x="3854243" y="1802750"/>
                </a:cubicBezTo>
                <a:cubicBezTo>
                  <a:pt x="3865167" y="1810639"/>
                  <a:pt x="3876091" y="1819742"/>
                  <a:pt x="3888228" y="1826418"/>
                </a:cubicBezTo>
                <a:cubicBezTo>
                  <a:pt x="3893083" y="1829452"/>
                  <a:pt x="3900972" y="1827631"/>
                  <a:pt x="3921606" y="1828845"/>
                </a:cubicBezTo>
                <a:cubicBezTo>
                  <a:pt x="3886407" y="1844624"/>
                  <a:pt x="3863953" y="1859189"/>
                  <a:pt x="3840285" y="1862830"/>
                </a:cubicBezTo>
                <a:cubicBezTo>
                  <a:pt x="3824507" y="1865257"/>
                  <a:pt x="3805087" y="1853727"/>
                  <a:pt x="3788702" y="1844624"/>
                </a:cubicBezTo>
                <a:cubicBezTo>
                  <a:pt x="3767461" y="1833093"/>
                  <a:pt x="3747435" y="1818528"/>
                  <a:pt x="3720732" y="1809425"/>
                </a:cubicBezTo>
                <a:cubicBezTo>
                  <a:pt x="3739545" y="1881643"/>
                  <a:pt x="3692816" y="1901669"/>
                  <a:pt x="3633343" y="1925944"/>
                </a:cubicBezTo>
                <a:cubicBezTo>
                  <a:pt x="3672789" y="1932620"/>
                  <a:pt x="3699492" y="1942936"/>
                  <a:pt x="3724980" y="1941116"/>
                </a:cubicBezTo>
                <a:cubicBezTo>
                  <a:pt x="3820866" y="1934440"/>
                  <a:pt x="3917358" y="1930799"/>
                  <a:pt x="4011423" y="1912593"/>
                </a:cubicBezTo>
                <a:cubicBezTo>
                  <a:pt x="4086067" y="1898635"/>
                  <a:pt x="4158285" y="1914414"/>
                  <a:pt x="4231716" y="1908952"/>
                </a:cubicBezTo>
                <a:cubicBezTo>
                  <a:pt x="4260239" y="1907131"/>
                  <a:pt x="4288762" y="1905917"/>
                  <a:pt x="4316071" y="1899242"/>
                </a:cubicBezTo>
                <a:cubicBezTo>
                  <a:pt x="4347628" y="1891353"/>
                  <a:pt x="4374330" y="1875574"/>
                  <a:pt x="4408922" y="1899242"/>
                </a:cubicBezTo>
                <a:cubicBezTo>
                  <a:pt x="4425914" y="1910772"/>
                  <a:pt x="4458078" y="1899849"/>
                  <a:pt x="4482960" y="1899242"/>
                </a:cubicBezTo>
                <a:cubicBezTo>
                  <a:pt x="4526048" y="1898635"/>
                  <a:pt x="4570349" y="1890746"/>
                  <a:pt x="4611009" y="1899242"/>
                </a:cubicBezTo>
                <a:cubicBezTo>
                  <a:pt x="4640139" y="1905311"/>
                  <a:pt x="4671696" y="1929585"/>
                  <a:pt x="4651063" y="1979349"/>
                </a:cubicBezTo>
                <a:cubicBezTo>
                  <a:pt x="4673517" y="1976921"/>
                  <a:pt x="4690509" y="1975101"/>
                  <a:pt x="4711143" y="1972673"/>
                </a:cubicBezTo>
                <a:cubicBezTo>
                  <a:pt x="4708108" y="1955074"/>
                  <a:pt x="4702040" y="1941723"/>
                  <a:pt x="4704467" y="1930799"/>
                </a:cubicBezTo>
                <a:cubicBezTo>
                  <a:pt x="4709322" y="1909559"/>
                  <a:pt x="4719032" y="1894387"/>
                  <a:pt x="4746341" y="1912593"/>
                </a:cubicBezTo>
                <a:cubicBezTo>
                  <a:pt x="4759692" y="1921696"/>
                  <a:pt x="4782753" y="1927158"/>
                  <a:pt x="4796104" y="1922303"/>
                </a:cubicBezTo>
                <a:cubicBezTo>
                  <a:pt x="4820986" y="1912593"/>
                  <a:pt x="4845868" y="1881036"/>
                  <a:pt x="4864681" y="1921089"/>
                </a:cubicBezTo>
                <a:cubicBezTo>
                  <a:pt x="4871356" y="1935047"/>
                  <a:pt x="4850723" y="1961142"/>
                  <a:pt x="4839192" y="1990879"/>
                </a:cubicBezTo>
                <a:cubicBezTo>
                  <a:pt x="4862253" y="1994520"/>
                  <a:pt x="4895024" y="2001196"/>
                  <a:pt x="4927795" y="2003623"/>
                </a:cubicBezTo>
                <a:cubicBezTo>
                  <a:pt x="4956318" y="2005444"/>
                  <a:pt x="4984841" y="2013333"/>
                  <a:pt x="5011543" y="1986631"/>
                </a:cubicBezTo>
                <a:cubicBezTo>
                  <a:pt x="5021860" y="1976314"/>
                  <a:pt x="5050382" y="1982990"/>
                  <a:pt x="5070409" y="1981776"/>
                </a:cubicBezTo>
                <a:cubicBezTo>
                  <a:pt x="5088615" y="1981169"/>
                  <a:pt x="5106214" y="1979955"/>
                  <a:pt x="5134737" y="1978742"/>
                </a:cubicBezTo>
                <a:cubicBezTo>
                  <a:pt x="5079512" y="1903490"/>
                  <a:pt x="4995764" y="1941723"/>
                  <a:pt x="4939325" y="1910166"/>
                </a:cubicBezTo>
                <a:cubicBezTo>
                  <a:pt x="4992123" y="1847051"/>
                  <a:pt x="5070409" y="1841589"/>
                  <a:pt x="5142627" y="1828238"/>
                </a:cubicBezTo>
                <a:cubicBezTo>
                  <a:pt x="5172363" y="1822776"/>
                  <a:pt x="5207562" y="1847051"/>
                  <a:pt x="5236084" y="1847051"/>
                </a:cubicBezTo>
                <a:cubicBezTo>
                  <a:pt x="5262180" y="1837341"/>
                  <a:pt x="5288275" y="1827631"/>
                  <a:pt x="5324687" y="1814280"/>
                </a:cubicBezTo>
                <a:cubicBezTo>
                  <a:pt x="5318012" y="1846444"/>
                  <a:pt x="5319226" y="1864043"/>
                  <a:pt x="5311336" y="1874967"/>
                </a:cubicBezTo>
                <a:cubicBezTo>
                  <a:pt x="5301020" y="1888925"/>
                  <a:pt x="5280386" y="1910166"/>
                  <a:pt x="5268855" y="1907131"/>
                </a:cubicBezTo>
                <a:cubicBezTo>
                  <a:pt x="5217878" y="1895601"/>
                  <a:pt x="5190569" y="1924730"/>
                  <a:pt x="5149909" y="1960536"/>
                </a:cubicBezTo>
                <a:cubicBezTo>
                  <a:pt x="5177825" y="1964784"/>
                  <a:pt x="5197245" y="1963570"/>
                  <a:pt x="5211810" y="1970852"/>
                </a:cubicBezTo>
                <a:cubicBezTo>
                  <a:pt x="5223340" y="1976921"/>
                  <a:pt x="5235477" y="1993307"/>
                  <a:pt x="5236084" y="2004837"/>
                </a:cubicBezTo>
                <a:cubicBezTo>
                  <a:pt x="5236084" y="2013333"/>
                  <a:pt x="5217271" y="2029719"/>
                  <a:pt x="5206955" y="2029719"/>
                </a:cubicBezTo>
                <a:cubicBezTo>
                  <a:pt x="5143234" y="2029719"/>
                  <a:pt x="5078905" y="2022436"/>
                  <a:pt x="5015184" y="2024257"/>
                </a:cubicBezTo>
                <a:cubicBezTo>
                  <a:pt x="4922333" y="2026684"/>
                  <a:pt x="4829482" y="2030932"/>
                  <a:pt x="4737238" y="2043070"/>
                </a:cubicBezTo>
                <a:cubicBezTo>
                  <a:pt x="4685047" y="2049745"/>
                  <a:pt x="4641960" y="2053387"/>
                  <a:pt x="4616471" y="1996948"/>
                </a:cubicBezTo>
                <a:cubicBezTo>
                  <a:pt x="4614044" y="1991486"/>
                  <a:pt x="4602513" y="1989665"/>
                  <a:pt x="4593410" y="1984810"/>
                </a:cubicBezTo>
                <a:cubicBezTo>
                  <a:pt x="4547895" y="2079482"/>
                  <a:pt x="4452616" y="2065524"/>
                  <a:pt x="4374330" y="2083730"/>
                </a:cubicBezTo>
                <a:cubicBezTo>
                  <a:pt x="4289975" y="2103150"/>
                  <a:pt x="4207441" y="2083123"/>
                  <a:pt x="4135224" y="2040035"/>
                </a:cubicBezTo>
                <a:cubicBezTo>
                  <a:pt x="4121266" y="2064917"/>
                  <a:pt x="4111556" y="2083123"/>
                  <a:pt x="4101239" y="2101329"/>
                </a:cubicBezTo>
                <a:cubicBezTo>
                  <a:pt x="4096384" y="2098295"/>
                  <a:pt x="4090922" y="2095261"/>
                  <a:pt x="4086067" y="2092226"/>
                </a:cubicBezTo>
                <a:cubicBezTo>
                  <a:pt x="4094563" y="2081909"/>
                  <a:pt x="4103060" y="2070986"/>
                  <a:pt x="4111556" y="2060669"/>
                </a:cubicBezTo>
                <a:cubicBezTo>
                  <a:pt x="4108522" y="2056421"/>
                  <a:pt x="4106094" y="2052780"/>
                  <a:pt x="4103060" y="2048532"/>
                </a:cubicBezTo>
                <a:cubicBezTo>
                  <a:pt x="4087281" y="2057635"/>
                  <a:pt x="4071502" y="2066738"/>
                  <a:pt x="4055724" y="2076448"/>
                </a:cubicBezTo>
                <a:cubicBezTo>
                  <a:pt x="4036911" y="2076448"/>
                  <a:pt x="4019312" y="2074020"/>
                  <a:pt x="3997464" y="2103757"/>
                </a:cubicBezTo>
                <a:cubicBezTo>
                  <a:pt x="3985327" y="2120142"/>
                  <a:pt x="3944060" y="2116501"/>
                  <a:pt x="3915537" y="2119535"/>
                </a:cubicBezTo>
                <a:cubicBezTo>
                  <a:pt x="3882159" y="2123177"/>
                  <a:pt x="3839678" y="2111646"/>
                  <a:pt x="3816011" y="2128032"/>
                </a:cubicBezTo>
                <a:cubicBezTo>
                  <a:pt x="3765034" y="2162623"/>
                  <a:pt x="3709809" y="2158982"/>
                  <a:pt x="3655797" y="2171119"/>
                </a:cubicBezTo>
                <a:cubicBezTo>
                  <a:pt x="3618171" y="2179615"/>
                  <a:pt x="3582366" y="2196001"/>
                  <a:pt x="3544740" y="2205104"/>
                </a:cubicBezTo>
                <a:cubicBezTo>
                  <a:pt x="3528355" y="2209352"/>
                  <a:pt x="3505900" y="2209352"/>
                  <a:pt x="3493156" y="2201463"/>
                </a:cubicBezTo>
                <a:cubicBezTo>
                  <a:pt x="3442179" y="2168692"/>
                  <a:pt x="3399698" y="2186898"/>
                  <a:pt x="3356611" y="2216634"/>
                </a:cubicBezTo>
                <a:cubicBezTo>
                  <a:pt x="3348721" y="2222096"/>
                  <a:pt x="3338405" y="2231199"/>
                  <a:pt x="3331122" y="2229379"/>
                </a:cubicBezTo>
                <a:cubicBezTo>
                  <a:pt x="3229168" y="2208138"/>
                  <a:pt x="3130249" y="2240909"/>
                  <a:pt x="3030115" y="2246371"/>
                </a:cubicBezTo>
                <a:cubicBezTo>
                  <a:pt x="2938478" y="2251226"/>
                  <a:pt x="2848054" y="2265184"/>
                  <a:pt x="2756417" y="2273680"/>
                </a:cubicBezTo>
                <a:cubicBezTo>
                  <a:pt x="2746100" y="2274894"/>
                  <a:pt x="2734570" y="2267005"/>
                  <a:pt x="2723646" y="2263970"/>
                </a:cubicBezTo>
                <a:cubicBezTo>
                  <a:pt x="2650822" y="2245764"/>
                  <a:pt x="2580425" y="2234841"/>
                  <a:pt x="2508208" y="2273073"/>
                </a:cubicBezTo>
                <a:cubicBezTo>
                  <a:pt x="2487574" y="2283997"/>
                  <a:pt x="2452983" y="2267005"/>
                  <a:pt x="2424460" y="2264577"/>
                </a:cubicBezTo>
                <a:cubicBezTo>
                  <a:pt x="2397151" y="2262757"/>
                  <a:pt x="2369235" y="2263970"/>
                  <a:pt x="2341319" y="2262757"/>
                </a:cubicBezTo>
                <a:cubicBezTo>
                  <a:pt x="2304300" y="2261543"/>
                  <a:pt x="2267281" y="2259722"/>
                  <a:pt x="2230262" y="2256688"/>
                </a:cubicBezTo>
                <a:cubicBezTo>
                  <a:pt x="2175643" y="2252440"/>
                  <a:pt x="2119812" y="2254260"/>
                  <a:pt x="2067621" y="2240302"/>
                </a:cubicBezTo>
                <a:cubicBezTo>
                  <a:pt x="2026354" y="2229379"/>
                  <a:pt x="1975983" y="2224524"/>
                  <a:pt x="1952316" y="2177188"/>
                </a:cubicBezTo>
                <a:cubicBezTo>
                  <a:pt x="1994190" y="2141383"/>
                  <a:pt x="1989335" y="2086158"/>
                  <a:pt x="1943213" y="2058848"/>
                </a:cubicBezTo>
                <a:cubicBezTo>
                  <a:pt x="1902552" y="2034574"/>
                  <a:pt x="1864927" y="2000589"/>
                  <a:pt x="1820625" y="1990272"/>
                </a:cubicBezTo>
                <a:cubicBezTo>
                  <a:pt x="1779358" y="1980562"/>
                  <a:pt x="1730808" y="1992093"/>
                  <a:pt x="1687114" y="2001196"/>
                </a:cubicBezTo>
                <a:cubicBezTo>
                  <a:pt x="1647667" y="2009692"/>
                  <a:pt x="1610648" y="2033360"/>
                  <a:pt x="1568167" y="2009692"/>
                </a:cubicBezTo>
                <a:cubicBezTo>
                  <a:pt x="1523866" y="1984810"/>
                  <a:pt x="1477744" y="1974494"/>
                  <a:pt x="1423733" y="1971459"/>
                </a:cubicBezTo>
                <a:cubicBezTo>
                  <a:pt x="1352122" y="1967818"/>
                  <a:pt x="1282332" y="1939902"/>
                  <a:pt x="1204046" y="1920482"/>
                </a:cubicBezTo>
                <a:cubicBezTo>
                  <a:pt x="1221038" y="1902276"/>
                  <a:pt x="1231355" y="1891353"/>
                  <a:pt x="1241065" y="1881643"/>
                </a:cubicBezTo>
                <a:cubicBezTo>
                  <a:pt x="1208294" y="1871326"/>
                  <a:pt x="1177344" y="1861616"/>
                  <a:pt x="1146393" y="1851906"/>
                </a:cubicBezTo>
                <a:cubicBezTo>
                  <a:pt x="1148214" y="1845230"/>
                  <a:pt x="1149428" y="1839162"/>
                  <a:pt x="1151248" y="1832486"/>
                </a:cubicBezTo>
                <a:cubicBezTo>
                  <a:pt x="1188874" y="1834307"/>
                  <a:pt x="1226500" y="1836127"/>
                  <a:pt x="1248347" y="1836734"/>
                </a:cubicBezTo>
                <a:cubicBezTo>
                  <a:pt x="1277477" y="1830059"/>
                  <a:pt x="1293256" y="1827024"/>
                  <a:pt x="1309034" y="1823383"/>
                </a:cubicBezTo>
                <a:cubicBezTo>
                  <a:pt x="1310248" y="1839162"/>
                  <a:pt x="1312069" y="1855547"/>
                  <a:pt x="1314496" y="1882856"/>
                </a:cubicBezTo>
                <a:cubicBezTo>
                  <a:pt x="1366687" y="1838555"/>
                  <a:pt x="1409168" y="1801536"/>
                  <a:pt x="1458931" y="1759662"/>
                </a:cubicBezTo>
                <a:cubicBezTo>
                  <a:pt x="1406133" y="1745704"/>
                  <a:pt x="1359404" y="1733567"/>
                  <a:pt x="1315103" y="1722036"/>
                </a:cubicBezTo>
                <a:cubicBezTo>
                  <a:pt x="1284153" y="1649819"/>
                  <a:pt x="1377611" y="1666811"/>
                  <a:pt x="1378824" y="1616441"/>
                </a:cubicBezTo>
                <a:cubicBezTo>
                  <a:pt x="1346053" y="1582456"/>
                  <a:pt x="1318744" y="1623723"/>
                  <a:pt x="1289008" y="1627971"/>
                </a:cubicBezTo>
                <a:cubicBezTo>
                  <a:pt x="1270802" y="1631006"/>
                  <a:pt x="1253202" y="1641323"/>
                  <a:pt x="1234996" y="1644964"/>
                </a:cubicBezTo>
                <a:cubicBezTo>
                  <a:pt x="1158531" y="1661349"/>
                  <a:pt x="1090562" y="1629792"/>
                  <a:pt x="1021985" y="1604304"/>
                </a:cubicBezTo>
                <a:cubicBezTo>
                  <a:pt x="1006814" y="1598842"/>
                  <a:pt x="996497" y="1581849"/>
                  <a:pt x="984966" y="1570926"/>
                </a:cubicBezTo>
                <a:cubicBezTo>
                  <a:pt x="886653" y="1621296"/>
                  <a:pt x="780451" y="1596414"/>
                  <a:pt x="683352" y="1586704"/>
                </a:cubicBezTo>
                <a:cubicBezTo>
                  <a:pt x="683352" y="1612800"/>
                  <a:pt x="683352" y="1632220"/>
                  <a:pt x="683352" y="1663170"/>
                </a:cubicBezTo>
                <a:cubicBezTo>
                  <a:pt x="683352" y="1663170"/>
                  <a:pt x="694276" y="1671059"/>
                  <a:pt x="699738" y="1681983"/>
                </a:cubicBezTo>
                <a:cubicBezTo>
                  <a:pt x="704593" y="1691693"/>
                  <a:pt x="707020" y="1706257"/>
                  <a:pt x="702772" y="1715361"/>
                </a:cubicBezTo>
                <a:cubicBezTo>
                  <a:pt x="696703" y="1726891"/>
                  <a:pt x="684566" y="1740242"/>
                  <a:pt x="673036" y="1742670"/>
                </a:cubicBezTo>
                <a:cubicBezTo>
                  <a:pt x="649974" y="1746918"/>
                  <a:pt x="625093" y="1746918"/>
                  <a:pt x="601425" y="1742670"/>
                </a:cubicBezTo>
                <a:cubicBezTo>
                  <a:pt x="592929" y="1741456"/>
                  <a:pt x="586860" y="1723857"/>
                  <a:pt x="580185" y="1713540"/>
                </a:cubicBezTo>
                <a:cubicBezTo>
                  <a:pt x="603852" y="1695941"/>
                  <a:pt x="628127" y="1678341"/>
                  <a:pt x="659078" y="1655281"/>
                </a:cubicBezTo>
                <a:cubicBezTo>
                  <a:pt x="590501" y="1631613"/>
                  <a:pt x="663932" y="1615834"/>
                  <a:pt x="654829" y="1595200"/>
                </a:cubicBezTo>
                <a:cubicBezTo>
                  <a:pt x="622665" y="1597021"/>
                  <a:pt x="588681" y="1607945"/>
                  <a:pt x="561372" y="1598235"/>
                </a:cubicBezTo>
                <a:cubicBezTo>
                  <a:pt x="523746" y="1584884"/>
                  <a:pt x="527994" y="1605517"/>
                  <a:pt x="523139" y="1624330"/>
                </a:cubicBezTo>
                <a:cubicBezTo>
                  <a:pt x="557124" y="1627364"/>
                  <a:pt x="588681" y="1629792"/>
                  <a:pt x="622059" y="1632220"/>
                </a:cubicBezTo>
                <a:cubicBezTo>
                  <a:pt x="605673" y="1666204"/>
                  <a:pt x="593536" y="1689872"/>
                  <a:pt x="582005" y="1714147"/>
                </a:cubicBezTo>
                <a:cubicBezTo>
                  <a:pt x="538311" y="1734173"/>
                  <a:pt x="512822" y="1702616"/>
                  <a:pt x="484299" y="1679555"/>
                </a:cubicBezTo>
                <a:cubicBezTo>
                  <a:pt x="494009" y="1664384"/>
                  <a:pt x="503719" y="1648605"/>
                  <a:pt x="519498" y="1623723"/>
                </a:cubicBezTo>
                <a:cubicBezTo>
                  <a:pt x="438177" y="1638288"/>
                  <a:pt x="365353" y="1668632"/>
                  <a:pt x="312555" y="1612800"/>
                </a:cubicBezTo>
                <a:cubicBezTo>
                  <a:pt x="262185" y="1612800"/>
                  <a:pt x="219704" y="1612800"/>
                  <a:pt x="169941" y="1612800"/>
                </a:cubicBezTo>
                <a:cubicBezTo>
                  <a:pt x="197250" y="1638288"/>
                  <a:pt x="216063" y="1655887"/>
                  <a:pt x="239124" y="1677735"/>
                </a:cubicBezTo>
                <a:cubicBezTo>
                  <a:pt x="183292" y="1708685"/>
                  <a:pt x="134743" y="1709292"/>
                  <a:pt x="84372" y="1691693"/>
                </a:cubicBezTo>
                <a:cubicBezTo>
                  <a:pt x="64346" y="1684410"/>
                  <a:pt x="42499" y="1682590"/>
                  <a:pt x="23686" y="1674093"/>
                </a:cubicBezTo>
                <a:cubicBezTo>
                  <a:pt x="13369" y="1669238"/>
                  <a:pt x="1231" y="1656494"/>
                  <a:pt x="18" y="1646784"/>
                </a:cubicBezTo>
                <a:cubicBezTo>
                  <a:pt x="-589" y="1639502"/>
                  <a:pt x="14583" y="1629792"/>
                  <a:pt x="23686" y="1621903"/>
                </a:cubicBezTo>
                <a:cubicBezTo>
                  <a:pt x="32182" y="1614620"/>
                  <a:pt x="43105" y="1610979"/>
                  <a:pt x="49781" y="1602483"/>
                </a:cubicBezTo>
                <a:cubicBezTo>
                  <a:pt x="81945" y="1563643"/>
                  <a:pt x="111682" y="1522983"/>
                  <a:pt x="145666" y="1485357"/>
                </a:cubicBezTo>
                <a:cubicBezTo>
                  <a:pt x="161445" y="1468365"/>
                  <a:pt x="171762" y="1449552"/>
                  <a:pt x="206960" y="1447124"/>
                </a:cubicBezTo>
                <a:cubicBezTo>
                  <a:pt x="261578" y="1443483"/>
                  <a:pt x="314983" y="1414960"/>
                  <a:pt x="367780" y="1393720"/>
                </a:cubicBezTo>
                <a:cubicBezTo>
                  <a:pt x="398731" y="1380976"/>
                  <a:pt x="452135" y="1414353"/>
                  <a:pt x="463059" y="1458048"/>
                </a:cubicBezTo>
                <a:cubicBezTo>
                  <a:pt x="464879" y="1465330"/>
                  <a:pt x="464273" y="1473220"/>
                  <a:pt x="464879" y="1490819"/>
                </a:cubicBezTo>
                <a:cubicBezTo>
                  <a:pt x="515250" y="1476861"/>
                  <a:pt x="561978" y="1468972"/>
                  <a:pt x="604459" y="1451372"/>
                </a:cubicBezTo>
                <a:cubicBezTo>
                  <a:pt x="665753" y="1425884"/>
                  <a:pt x="700345" y="1436808"/>
                  <a:pt x="730081" y="1499922"/>
                </a:cubicBezTo>
                <a:cubicBezTo>
                  <a:pt x="733116" y="1507204"/>
                  <a:pt x="739184" y="1513273"/>
                  <a:pt x="752535" y="1532086"/>
                </a:cubicBezTo>
                <a:cubicBezTo>
                  <a:pt x="788341" y="1470792"/>
                  <a:pt x="820505" y="1416174"/>
                  <a:pt x="853883" y="1359128"/>
                </a:cubicBezTo>
                <a:cubicBezTo>
                  <a:pt x="841138" y="1348205"/>
                  <a:pt x="829608" y="1337281"/>
                  <a:pt x="811402" y="1320896"/>
                </a:cubicBezTo>
                <a:cubicBezTo>
                  <a:pt x="796230" y="1343957"/>
                  <a:pt x="781058" y="1365804"/>
                  <a:pt x="767707" y="1388865"/>
                </a:cubicBezTo>
                <a:cubicBezTo>
                  <a:pt x="749501" y="1420422"/>
                  <a:pt x="685173" y="1413140"/>
                  <a:pt x="656043" y="1378548"/>
                </a:cubicBezTo>
                <a:cubicBezTo>
                  <a:pt x="640871" y="1360342"/>
                  <a:pt x="620845" y="1345777"/>
                  <a:pt x="602032" y="1329999"/>
                </a:cubicBezTo>
                <a:cubicBezTo>
                  <a:pt x="597177" y="1325751"/>
                  <a:pt x="589894" y="1320896"/>
                  <a:pt x="585040" y="1321503"/>
                </a:cubicBezTo>
                <a:cubicBezTo>
                  <a:pt x="506753" y="1334854"/>
                  <a:pt x="428467" y="1349419"/>
                  <a:pt x="350181" y="1363983"/>
                </a:cubicBezTo>
                <a:cubicBezTo>
                  <a:pt x="290101" y="1374907"/>
                  <a:pt x="231235" y="1392506"/>
                  <a:pt x="171155" y="1396147"/>
                </a:cubicBezTo>
                <a:cubicBezTo>
                  <a:pt x="131101" y="1398575"/>
                  <a:pt x="91048" y="1382189"/>
                  <a:pt x="69201" y="1337888"/>
                </a:cubicBezTo>
                <a:cubicBezTo>
                  <a:pt x="59491" y="1318468"/>
                  <a:pt x="26113" y="1309972"/>
                  <a:pt x="18224" y="1289945"/>
                </a:cubicBezTo>
                <a:cubicBezTo>
                  <a:pt x="6693" y="1259602"/>
                  <a:pt x="6693" y="1222583"/>
                  <a:pt x="1838" y="1195274"/>
                </a:cubicBezTo>
                <a:cubicBezTo>
                  <a:pt x="76483" y="1172820"/>
                  <a:pt x="140204" y="1154007"/>
                  <a:pt x="205139" y="1133980"/>
                </a:cubicBezTo>
                <a:cubicBezTo>
                  <a:pt x="220918" y="1022316"/>
                  <a:pt x="230021" y="1016247"/>
                  <a:pt x="346540" y="1040522"/>
                </a:cubicBezTo>
                <a:cubicBezTo>
                  <a:pt x="355036" y="1028385"/>
                  <a:pt x="362925" y="1015641"/>
                  <a:pt x="370815" y="1003503"/>
                </a:cubicBezTo>
                <a:cubicBezTo>
                  <a:pt x="318017" y="926431"/>
                  <a:pt x="236697" y="920362"/>
                  <a:pt x="153556" y="913686"/>
                </a:cubicBezTo>
                <a:cubicBezTo>
                  <a:pt x="86800" y="908225"/>
                  <a:pt x="15189" y="847538"/>
                  <a:pt x="17010" y="795954"/>
                </a:cubicBezTo>
                <a:cubicBezTo>
                  <a:pt x="18831" y="743763"/>
                  <a:pt x="26113" y="689145"/>
                  <a:pt x="45533" y="641809"/>
                </a:cubicBezTo>
                <a:cubicBezTo>
                  <a:pt x="58884" y="609645"/>
                  <a:pt x="92869" y="572019"/>
                  <a:pt x="124426" y="564130"/>
                </a:cubicBezTo>
                <a:cubicBezTo>
                  <a:pt x="181472" y="549565"/>
                  <a:pt x="222739" y="496767"/>
                  <a:pt x="286460" y="502836"/>
                </a:cubicBezTo>
                <a:cubicBezTo>
                  <a:pt x="295563" y="503443"/>
                  <a:pt x="305880" y="493126"/>
                  <a:pt x="330154" y="480382"/>
                </a:cubicBezTo>
                <a:cubicBezTo>
                  <a:pt x="302238" y="538641"/>
                  <a:pt x="372635" y="580515"/>
                  <a:pt x="325906" y="629672"/>
                </a:cubicBezTo>
                <a:cubicBezTo>
                  <a:pt x="336223" y="635740"/>
                  <a:pt x="347754" y="647878"/>
                  <a:pt x="357464" y="646664"/>
                </a:cubicBezTo>
                <a:cubicBezTo>
                  <a:pt x="390841" y="643023"/>
                  <a:pt x="423005" y="630885"/>
                  <a:pt x="455776" y="629065"/>
                </a:cubicBezTo>
                <a:cubicBezTo>
                  <a:pt x="494616" y="626637"/>
                  <a:pt x="533456" y="632706"/>
                  <a:pt x="572902" y="631492"/>
                </a:cubicBezTo>
                <a:cubicBezTo>
                  <a:pt x="585646" y="631492"/>
                  <a:pt x="605066" y="624817"/>
                  <a:pt x="608707" y="615714"/>
                </a:cubicBezTo>
                <a:cubicBezTo>
                  <a:pt x="632982" y="562916"/>
                  <a:pt x="655436" y="584763"/>
                  <a:pt x="679711" y="614500"/>
                </a:cubicBezTo>
                <a:cubicBezTo>
                  <a:pt x="684566" y="620569"/>
                  <a:pt x="690028" y="626637"/>
                  <a:pt x="696097" y="633313"/>
                </a:cubicBezTo>
                <a:cubicBezTo>
                  <a:pt x="753142" y="600542"/>
                  <a:pt x="833856" y="619355"/>
                  <a:pt x="871482" y="535607"/>
                </a:cubicBezTo>
                <a:cubicBezTo>
                  <a:pt x="858131" y="519222"/>
                  <a:pt x="839925" y="494947"/>
                  <a:pt x="819898" y="473099"/>
                </a:cubicBezTo>
                <a:cubicBezTo>
                  <a:pt x="791982" y="442756"/>
                  <a:pt x="794409" y="418481"/>
                  <a:pt x="832035" y="399668"/>
                </a:cubicBezTo>
                <a:cubicBezTo>
                  <a:pt x="852062" y="389352"/>
                  <a:pt x="874516" y="382069"/>
                  <a:pt x="895150" y="374180"/>
                </a:cubicBezTo>
                <a:cubicBezTo>
                  <a:pt x="878157" y="349298"/>
                  <a:pt x="800478" y="335340"/>
                  <a:pt x="771955" y="353546"/>
                </a:cubicBezTo>
                <a:cubicBezTo>
                  <a:pt x="765280" y="357794"/>
                  <a:pt x="756177" y="368718"/>
                  <a:pt x="753142" y="367504"/>
                </a:cubicBezTo>
                <a:cubicBezTo>
                  <a:pt x="670001" y="320169"/>
                  <a:pt x="580791" y="394207"/>
                  <a:pt x="497650" y="354153"/>
                </a:cubicBezTo>
                <a:cubicBezTo>
                  <a:pt x="481265" y="346264"/>
                  <a:pt x="464879" y="338981"/>
                  <a:pt x="442425" y="328058"/>
                </a:cubicBezTo>
                <a:cubicBezTo>
                  <a:pt x="415116" y="346264"/>
                  <a:pt x="385986" y="335340"/>
                  <a:pt x="373849" y="291039"/>
                </a:cubicBezTo>
                <a:cubicBezTo>
                  <a:pt x="356857" y="229745"/>
                  <a:pt x="379311" y="195760"/>
                  <a:pt x="432715" y="156921"/>
                </a:cubicBezTo>
                <a:cubicBezTo>
                  <a:pt x="497043" y="110192"/>
                  <a:pt x="561372" y="125970"/>
                  <a:pt x="631768" y="136287"/>
                </a:cubicBezTo>
                <a:cubicBezTo>
                  <a:pt x="642692" y="81062"/>
                  <a:pt x="666967" y="86524"/>
                  <a:pt x="716730" y="108978"/>
                </a:cubicBezTo>
                <a:cubicBezTo>
                  <a:pt x="755570" y="126577"/>
                  <a:pt x="808974" y="112619"/>
                  <a:pt x="848421" y="112619"/>
                </a:cubicBezTo>
                <a:cubicBezTo>
                  <a:pt x="862379" y="90165"/>
                  <a:pt x="872089" y="74993"/>
                  <a:pt x="881192" y="60429"/>
                </a:cubicBezTo>
                <a:cubicBezTo>
                  <a:pt x="887867" y="68925"/>
                  <a:pt x="893936" y="78028"/>
                  <a:pt x="899398" y="85310"/>
                </a:cubicBezTo>
                <a:cubicBezTo>
                  <a:pt x="951588" y="33726"/>
                  <a:pt x="1011669" y="3990"/>
                  <a:pt x="1088741" y="348"/>
                </a:cubicBezTo>
                <a:cubicBezTo>
                  <a:pt x="1200405" y="-5113"/>
                  <a:pt x="1290828" y="54967"/>
                  <a:pt x="1389748" y="86524"/>
                </a:cubicBezTo>
                <a:cubicBezTo>
                  <a:pt x="1420698" y="96234"/>
                  <a:pt x="1467427" y="89558"/>
                  <a:pt x="1474103" y="140535"/>
                </a:cubicBezTo>
                <a:cubicBezTo>
                  <a:pt x="1483813" y="138715"/>
                  <a:pt x="1495950" y="139322"/>
                  <a:pt x="1502019" y="133860"/>
                </a:cubicBezTo>
                <a:cubicBezTo>
                  <a:pt x="1511122" y="125364"/>
                  <a:pt x="1515370" y="112012"/>
                  <a:pt x="1532969" y="100482"/>
                </a:cubicBezTo>
                <a:cubicBezTo>
                  <a:pt x="1534183" y="112012"/>
                  <a:pt x="1539038" y="125364"/>
                  <a:pt x="1534790" y="133860"/>
                </a:cubicBezTo>
                <a:cubicBezTo>
                  <a:pt x="1519618" y="166024"/>
                  <a:pt x="1538431" y="207291"/>
                  <a:pt x="1571809" y="208505"/>
                </a:cubicBezTo>
                <a:cubicBezTo>
                  <a:pt x="1579091" y="208505"/>
                  <a:pt x="1593049" y="199402"/>
                  <a:pt x="1593049" y="194547"/>
                </a:cubicBezTo>
                <a:cubicBezTo>
                  <a:pt x="1593656" y="181802"/>
                  <a:pt x="1587587" y="168451"/>
                  <a:pt x="1583339" y="150245"/>
                </a:cubicBezTo>
                <a:cubicBezTo>
                  <a:pt x="1588801" y="145390"/>
                  <a:pt x="1597904" y="137501"/>
                  <a:pt x="1607614" y="128398"/>
                </a:cubicBezTo>
                <a:cubicBezTo>
                  <a:pt x="1593049" y="123543"/>
                  <a:pt x="1580912" y="119295"/>
                  <a:pt x="1568774" y="115047"/>
                </a:cubicBezTo>
                <a:cubicBezTo>
                  <a:pt x="1568774" y="110192"/>
                  <a:pt x="1568774" y="105944"/>
                  <a:pt x="1568774" y="101089"/>
                </a:cubicBezTo>
                <a:cubicBezTo>
                  <a:pt x="1691362" y="84703"/>
                  <a:pt x="1813949" y="68318"/>
                  <a:pt x="1936537" y="51932"/>
                </a:cubicBezTo>
                <a:cubicBezTo>
                  <a:pt x="1937751" y="56180"/>
                  <a:pt x="1938964" y="61035"/>
                  <a:pt x="1940178" y="65283"/>
                </a:cubicBezTo>
                <a:cubicBezTo>
                  <a:pt x="1918331" y="78635"/>
                  <a:pt x="1896484" y="91379"/>
                  <a:pt x="1874636" y="104730"/>
                </a:cubicBezTo>
                <a:cubicBezTo>
                  <a:pt x="1875243" y="110799"/>
                  <a:pt x="1875850" y="116260"/>
                  <a:pt x="1876457" y="122329"/>
                </a:cubicBezTo>
                <a:cubicBezTo>
                  <a:pt x="1900125" y="122329"/>
                  <a:pt x="1923793" y="122329"/>
                  <a:pt x="1947461" y="122329"/>
                </a:cubicBezTo>
                <a:cubicBezTo>
                  <a:pt x="1957777" y="122329"/>
                  <a:pt x="1968701" y="125364"/>
                  <a:pt x="1979018" y="122936"/>
                </a:cubicBezTo>
                <a:cubicBezTo>
                  <a:pt x="1991762" y="120509"/>
                  <a:pt x="2003899" y="114440"/>
                  <a:pt x="2015430" y="108978"/>
                </a:cubicBezTo>
                <a:cubicBezTo>
                  <a:pt x="2024533" y="104730"/>
                  <a:pt x="2033029" y="98661"/>
                  <a:pt x="2042132" y="95020"/>
                </a:cubicBezTo>
                <a:cubicBezTo>
                  <a:pt x="2060338" y="88345"/>
                  <a:pt x="2079151" y="81669"/>
                  <a:pt x="2097964" y="78028"/>
                </a:cubicBezTo>
                <a:cubicBezTo>
                  <a:pt x="2113136" y="74993"/>
                  <a:pt x="2128915" y="73173"/>
                  <a:pt x="2143479" y="76207"/>
                </a:cubicBezTo>
                <a:cubicBezTo>
                  <a:pt x="2159865" y="79241"/>
                  <a:pt x="2175037" y="88345"/>
                  <a:pt x="2199311" y="86524"/>
                </a:cubicBezTo>
                <a:cubicBezTo>
                  <a:pt x="2184746" y="82883"/>
                  <a:pt x="2170789" y="79241"/>
                  <a:pt x="2156224" y="75600"/>
                </a:cubicBezTo>
                <a:cubicBezTo>
                  <a:pt x="2160472" y="67711"/>
                  <a:pt x="2164720" y="60429"/>
                  <a:pt x="2168968" y="52539"/>
                </a:cubicBezTo>
                <a:cubicBezTo>
                  <a:pt x="2213269" y="52539"/>
                  <a:pt x="2258178" y="52539"/>
                  <a:pt x="2302479" y="52539"/>
                </a:cubicBezTo>
                <a:cubicBezTo>
                  <a:pt x="2303086" y="56180"/>
                  <a:pt x="2303086" y="59822"/>
                  <a:pt x="2303693" y="63463"/>
                </a:cubicBezTo>
                <a:cubicBezTo>
                  <a:pt x="2276384" y="65890"/>
                  <a:pt x="2248468" y="68925"/>
                  <a:pt x="2221159" y="71352"/>
                </a:cubicBezTo>
                <a:cubicBezTo>
                  <a:pt x="2221766" y="75600"/>
                  <a:pt x="2222979" y="80455"/>
                  <a:pt x="2223586" y="84703"/>
                </a:cubicBezTo>
                <a:cubicBezTo>
                  <a:pt x="2295804" y="102909"/>
                  <a:pt x="2353456" y="51932"/>
                  <a:pt x="2417177" y="27051"/>
                </a:cubicBezTo>
                <a:cubicBezTo>
                  <a:pt x="2420819" y="31906"/>
                  <a:pt x="2425067" y="37368"/>
                  <a:pt x="2428708" y="42222"/>
                </a:cubicBezTo>
                <a:cubicBezTo>
                  <a:pt x="2401399" y="69532"/>
                  <a:pt x="2378945" y="104730"/>
                  <a:pt x="2346781" y="121115"/>
                </a:cubicBezTo>
                <a:cubicBezTo>
                  <a:pt x="2300052" y="144783"/>
                  <a:pt x="2245433" y="151459"/>
                  <a:pt x="2196884" y="172092"/>
                </a:cubicBezTo>
                <a:cubicBezTo>
                  <a:pt x="2168361" y="184230"/>
                  <a:pt x="2147121" y="214573"/>
                  <a:pt x="2118598" y="227318"/>
                </a:cubicBezTo>
                <a:cubicBezTo>
                  <a:pt x="2079758" y="244310"/>
                  <a:pt x="2063979" y="272226"/>
                  <a:pt x="2055483" y="309852"/>
                </a:cubicBezTo>
                <a:cubicBezTo>
                  <a:pt x="2046987" y="349298"/>
                  <a:pt x="2069441" y="360829"/>
                  <a:pt x="2099178" y="352333"/>
                </a:cubicBezTo>
                <a:cubicBezTo>
                  <a:pt x="2150762" y="338375"/>
                  <a:pt x="2199311" y="335947"/>
                  <a:pt x="2248468" y="359008"/>
                </a:cubicBezTo>
                <a:cubicBezTo>
                  <a:pt x="2258785" y="363863"/>
                  <a:pt x="2280632" y="366291"/>
                  <a:pt x="2284880" y="360829"/>
                </a:cubicBezTo>
                <a:cubicBezTo>
                  <a:pt x="2312796" y="323203"/>
                  <a:pt x="2338284" y="346871"/>
                  <a:pt x="2368628" y="356581"/>
                </a:cubicBezTo>
                <a:cubicBezTo>
                  <a:pt x="2419605" y="372966"/>
                  <a:pt x="2473009" y="385710"/>
                  <a:pt x="2521559" y="343836"/>
                </a:cubicBezTo>
                <a:cubicBezTo>
                  <a:pt x="2530662" y="335947"/>
                  <a:pt x="2545834" y="334126"/>
                  <a:pt x="2559792" y="328665"/>
                </a:cubicBezTo>
                <a:cubicBezTo>
                  <a:pt x="2563433" y="352333"/>
                  <a:pt x="2566467" y="374180"/>
                  <a:pt x="2570108" y="397241"/>
                </a:cubicBezTo>
                <a:cubicBezTo>
                  <a:pt x="2541586" y="402703"/>
                  <a:pt x="2514276" y="407558"/>
                  <a:pt x="2485147" y="412413"/>
                </a:cubicBezTo>
                <a:cubicBezTo>
                  <a:pt x="2492429" y="434260"/>
                  <a:pt x="2499105" y="454287"/>
                  <a:pt x="2509421" y="484023"/>
                </a:cubicBezTo>
                <a:cubicBezTo>
                  <a:pt x="2469368" y="471886"/>
                  <a:pt x="2436597" y="462176"/>
                  <a:pt x="2400792" y="451859"/>
                </a:cubicBezTo>
                <a:cubicBezTo>
                  <a:pt x="2407468" y="435474"/>
                  <a:pt x="2411715" y="424550"/>
                  <a:pt x="2418998" y="407558"/>
                </a:cubicBezTo>
                <a:cubicBezTo>
                  <a:pt x="2389868" y="420302"/>
                  <a:pt x="2368021" y="436687"/>
                  <a:pt x="2346781" y="436080"/>
                </a:cubicBezTo>
                <a:cubicBezTo>
                  <a:pt x="2325540" y="436080"/>
                  <a:pt x="2304907" y="418481"/>
                  <a:pt x="2277598" y="417268"/>
                </a:cubicBezTo>
                <a:cubicBezTo>
                  <a:pt x="2284273" y="429405"/>
                  <a:pt x="2290949" y="441542"/>
                  <a:pt x="2300052" y="456714"/>
                </a:cubicBezTo>
                <a:cubicBezTo>
                  <a:pt x="2253323" y="468851"/>
                  <a:pt x="2225407" y="498588"/>
                  <a:pt x="2235723" y="547744"/>
                </a:cubicBezTo>
                <a:cubicBezTo>
                  <a:pt x="2239365" y="564130"/>
                  <a:pt x="2256964" y="581729"/>
                  <a:pt x="2272136" y="590225"/>
                </a:cubicBezTo>
                <a:cubicBezTo>
                  <a:pt x="2287307" y="598721"/>
                  <a:pt x="2308548" y="596294"/>
                  <a:pt x="2336464" y="599935"/>
                </a:cubicBezTo>
                <a:cubicBezTo>
                  <a:pt x="2380158" y="656981"/>
                  <a:pt x="2449341" y="627851"/>
                  <a:pt x="2529448" y="627244"/>
                </a:cubicBezTo>
                <a:cubicBezTo>
                  <a:pt x="2504567" y="608431"/>
                  <a:pt x="2486360" y="601149"/>
                  <a:pt x="2478471" y="587191"/>
                </a:cubicBezTo>
                <a:cubicBezTo>
                  <a:pt x="2468761" y="572019"/>
                  <a:pt x="2468154" y="551992"/>
                  <a:pt x="2463299" y="533786"/>
                </a:cubicBezTo>
                <a:cubicBezTo>
                  <a:pt x="2479685" y="531359"/>
                  <a:pt x="2497284" y="523470"/>
                  <a:pt x="2511242" y="527718"/>
                </a:cubicBezTo>
                <a:cubicBezTo>
                  <a:pt x="2567681" y="544103"/>
                  <a:pt x="2613196" y="576267"/>
                  <a:pt x="2653856" y="620569"/>
                </a:cubicBezTo>
                <a:cubicBezTo>
                  <a:pt x="2676310" y="644843"/>
                  <a:pt x="2720612" y="649698"/>
                  <a:pt x="2756417" y="659408"/>
                </a:cubicBezTo>
                <a:cubicBezTo>
                  <a:pt x="2782513" y="666691"/>
                  <a:pt x="2815283" y="659408"/>
                  <a:pt x="2837131" y="672153"/>
                </a:cubicBezTo>
                <a:cubicBezTo>
                  <a:pt x="2863226" y="686717"/>
                  <a:pt x="2880825" y="686717"/>
                  <a:pt x="2895390" y="664263"/>
                </a:cubicBezTo>
                <a:cubicBezTo>
                  <a:pt x="2897211" y="661229"/>
                  <a:pt x="2869902" y="639989"/>
                  <a:pt x="2856551" y="627851"/>
                </a:cubicBezTo>
                <a:cubicBezTo>
                  <a:pt x="2854123" y="625424"/>
                  <a:pt x="2851089" y="624210"/>
                  <a:pt x="2846234" y="619962"/>
                </a:cubicBezTo>
                <a:cubicBezTo>
                  <a:pt x="2846234" y="615714"/>
                  <a:pt x="2845627" y="609645"/>
                  <a:pt x="2846234" y="603576"/>
                </a:cubicBezTo>
                <a:cubicBezTo>
                  <a:pt x="2853516" y="542283"/>
                  <a:pt x="2852909" y="543496"/>
                  <a:pt x="2911776" y="572019"/>
                </a:cubicBezTo>
                <a:cubicBezTo>
                  <a:pt x="2926341" y="579302"/>
                  <a:pt x="2946974" y="581122"/>
                  <a:pt x="2963360" y="578088"/>
                </a:cubicBezTo>
                <a:cubicBezTo>
                  <a:pt x="3015550" y="569592"/>
                  <a:pt x="3039825" y="598115"/>
                  <a:pt x="3054390" y="641202"/>
                </a:cubicBezTo>
                <a:cubicBezTo>
                  <a:pt x="3000378" y="638168"/>
                  <a:pt x="2988848" y="650305"/>
                  <a:pt x="3001592" y="697034"/>
                </a:cubicBezTo>
                <a:cubicBezTo>
                  <a:pt x="3025867" y="691572"/>
                  <a:pt x="3049535" y="685504"/>
                  <a:pt x="3073810" y="680042"/>
                </a:cubicBezTo>
                <a:cubicBezTo>
                  <a:pt x="3068348" y="668511"/>
                  <a:pt x="3061672" y="655767"/>
                  <a:pt x="3054997" y="643023"/>
                </a:cubicBezTo>
                <a:close/>
                <a:moveTo>
                  <a:pt x="5208168" y="1260209"/>
                </a:moveTo>
                <a:cubicBezTo>
                  <a:pt x="5234264" y="1262636"/>
                  <a:pt x="5253077" y="1264457"/>
                  <a:pt x="5277352" y="1266884"/>
                </a:cubicBezTo>
                <a:cubicBezTo>
                  <a:pt x="5305267" y="1217728"/>
                  <a:pt x="5336218" y="1245644"/>
                  <a:pt x="5369596" y="1282056"/>
                </a:cubicBezTo>
                <a:cubicBezTo>
                  <a:pt x="5331970" y="1200129"/>
                  <a:pt x="5423607" y="1245037"/>
                  <a:pt x="5435744" y="1198308"/>
                </a:cubicBezTo>
                <a:cubicBezTo>
                  <a:pt x="5407222" y="1182530"/>
                  <a:pt x="5376271" y="1166751"/>
                  <a:pt x="5347141" y="1147331"/>
                </a:cubicBezTo>
                <a:cubicBezTo>
                  <a:pt x="5336825" y="1140049"/>
                  <a:pt x="5331363" y="1124877"/>
                  <a:pt x="5324081" y="1113346"/>
                </a:cubicBezTo>
                <a:cubicBezTo>
                  <a:pt x="5336218" y="1110312"/>
                  <a:pt x="5348355" y="1107278"/>
                  <a:pt x="5360493" y="1104850"/>
                </a:cubicBezTo>
                <a:cubicBezTo>
                  <a:pt x="5365348" y="1104243"/>
                  <a:pt x="5371416" y="1106064"/>
                  <a:pt x="5377485" y="1106671"/>
                </a:cubicBezTo>
                <a:cubicBezTo>
                  <a:pt x="5378699" y="1047804"/>
                  <a:pt x="5374451" y="991366"/>
                  <a:pt x="5429676" y="959202"/>
                </a:cubicBezTo>
                <a:cubicBezTo>
                  <a:pt x="5515244" y="1012606"/>
                  <a:pt x="5578966" y="924610"/>
                  <a:pt x="5657251" y="927644"/>
                </a:cubicBezTo>
                <a:cubicBezTo>
                  <a:pt x="5642687" y="913686"/>
                  <a:pt x="5627515" y="909438"/>
                  <a:pt x="5611736" y="905797"/>
                </a:cubicBezTo>
                <a:cubicBezTo>
                  <a:pt x="5598385" y="902763"/>
                  <a:pt x="5583820" y="902763"/>
                  <a:pt x="5570469" y="898515"/>
                </a:cubicBezTo>
                <a:cubicBezTo>
                  <a:pt x="5540126" y="888198"/>
                  <a:pt x="5509782" y="876667"/>
                  <a:pt x="5480046" y="863316"/>
                </a:cubicBezTo>
                <a:cubicBezTo>
                  <a:pt x="5436351" y="842683"/>
                  <a:pt x="5426034" y="882129"/>
                  <a:pt x="5404794" y="902763"/>
                </a:cubicBezTo>
                <a:cubicBezTo>
                  <a:pt x="5401760" y="905797"/>
                  <a:pt x="5396298" y="907618"/>
                  <a:pt x="5391443" y="908225"/>
                </a:cubicBezTo>
                <a:cubicBezTo>
                  <a:pt x="5331970" y="920362"/>
                  <a:pt x="5273710" y="947671"/>
                  <a:pt x="5213630" y="902156"/>
                </a:cubicBezTo>
                <a:cubicBezTo>
                  <a:pt x="5196638" y="889412"/>
                  <a:pt x="5166295" y="893053"/>
                  <a:pt x="5142020" y="893053"/>
                </a:cubicBezTo>
                <a:cubicBezTo>
                  <a:pt x="5121386" y="892446"/>
                  <a:pt x="5100146" y="896694"/>
                  <a:pt x="5083760" y="898515"/>
                </a:cubicBezTo>
                <a:cubicBezTo>
                  <a:pt x="5088008" y="927644"/>
                  <a:pt x="5092863" y="959202"/>
                  <a:pt x="5097111" y="985904"/>
                </a:cubicBezTo>
                <a:cubicBezTo>
                  <a:pt x="5111676" y="987118"/>
                  <a:pt x="5137165" y="988938"/>
                  <a:pt x="5173577" y="991973"/>
                </a:cubicBezTo>
                <a:cubicBezTo>
                  <a:pt x="5185714" y="981049"/>
                  <a:pt x="5208168" y="961022"/>
                  <a:pt x="5231836" y="939175"/>
                </a:cubicBezTo>
                <a:cubicBezTo>
                  <a:pt x="5234264" y="950099"/>
                  <a:pt x="5237298" y="965877"/>
                  <a:pt x="5240333" y="978015"/>
                </a:cubicBezTo>
                <a:cubicBezTo>
                  <a:pt x="5255504" y="982263"/>
                  <a:pt x="5273103" y="986511"/>
                  <a:pt x="5290096" y="991366"/>
                </a:cubicBezTo>
                <a:cubicBezTo>
                  <a:pt x="5289489" y="995007"/>
                  <a:pt x="5288882" y="998041"/>
                  <a:pt x="5288275" y="1001683"/>
                </a:cubicBezTo>
                <a:cubicBezTo>
                  <a:pt x="5259145" y="1010179"/>
                  <a:pt x="5230016" y="1019282"/>
                  <a:pt x="5197852" y="1028992"/>
                </a:cubicBezTo>
                <a:cubicBezTo>
                  <a:pt x="5206348" y="1034453"/>
                  <a:pt x="5212416" y="1039915"/>
                  <a:pt x="5219092" y="1042950"/>
                </a:cubicBezTo>
                <a:cubicBezTo>
                  <a:pt x="5267035" y="1062369"/>
                  <a:pt x="5288275" y="1095140"/>
                  <a:pt x="5276138" y="1142476"/>
                </a:cubicBezTo>
                <a:cubicBezTo>
                  <a:pt x="5265214" y="1184957"/>
                  <a:pt x="5230623" y="1180102"/>
                  <a:pt x="5195424" y="1177068"/>
                </a:cubicBezTo>
                <a:cubicBezTo>
                  <a:pt x="5183287" y="1175854"/>
                  <a:pt x="5166901" y="1191633"/>
                  <a:pt x="5157192" y="1203770"/>
                </a:cubicBezTo>
                <a:cubicBezTo>
                  <a:pt x="5149909" y="1212873"/>
                  <a:pt x="5149909" y="1227438"/>
                  <a:pt x="5146268" y="1240789"/>
                </a:cubicBezTo>
                <a:cubicBezTo>
                  <a:pt x="5125634" y="1229865"/>
                  <a:pt x="5109856" y="1220762"/>
                  <a:pt x="5093470" y="1212266"/>
                </a:cubicBezTo>
                <a:cubicBezTo>
                  <a:pt x="5114104" y="1244430"/>
                  <a:pt x="5074657" y="1329392"/>
                  <a:pt x="5161440" y="1295407"/>
                </a:cubicBezTo>
                <a:cubicBezTo>
                  <a:pt x="5151730" y="1243216"/>
                  <a:pt x="5159619" y="1230472"/>
                  <a:pt x="5210596" y="1212266"/>
                </a:cubicBezTo>
                <a:cubicBezTo>
                  <a:pt x="5209989" y="1229865"/>
                  <a:pt x="5208775" y="1248071"/>
                  <a:pt x="5208168" y="1260209"/>
                </a:cubicBezTo>
                <a:close/>
                <a:moveTo>
                  <a:pt x="10013358" y="1062369"/>
                </a:moveTo>
                <a:cubicBezTo>
                  <a:pt x="10044308" y="1066618"/>
                  <a:pt x="10068583" y="1072079"/>
                  <a:pt x="10093464" y="1072686"/>
                </a:cubicBezTo>
                <a:cubicBezTo>
                  <a:pt x="10106816" y="1072686"/>
                  <a:pt x="10119560" y="1063583"/>
                  <a:pt x="10132911" y="1058728"/>
                </a:cubicBezTo>
                <a:cubicBezTo>
                  <a:pt x="10121987" y="1050232"/>
                  <a:pt x="10111670" y="1039308"/>
                  <a:pt x="10098926" y="1034453"/>
                </a:cubicBezTo>
                <a:cubicBezTo>
                  <a:pt x="10087396" y="1030205"/>
                  <a:pt x="10068583" y="1027778"/>
                  <a:pt x="10060693" y="1033847"/>
                </a:cubicBezTo>
                <a:cubicBezTo>
                  <a:pt x="10028530" y="1058728"/>
                  <a:pt x="9998186" y="1043556"/>
                  <a:pt x="9966022" y="1036881"/>
                </a:cubicBezTo>
                <a:cubicBezTo>
                  <a:pt x="9905942" y="1024744"/>
                  <a:pt x="9845862" y="1011392"/>
                  <a:pt x="9785175" y="1001683"/>
                </a:cubicBezTo>
                <a:cubicBezTo>
                  <a:pt x="9756045" y="997434"/>
                  <a:pt x="9725095" y="1001076"/>
                  <a:pt x="9695358" y="1000469"/>
                </a:cubicBezTo>
                <a:cubicBezTo>
                  <a:pt x="9675939" y="999862"/>
                  <a:pt x="9655912" y="1000469"/>
                  <a:pt x="9636492" y="997434"/>
                </a:cubicBezTo>
                <a:cubicBezTo>
                  <a:pt x="9583694" y="987724"/>
                  <a:pt x="9531504" y="975587"/>
                  <a:pt x="9478706" y="964663"/>
                </a:cubicBezTo>
                <a:cubicBezTo>
                  <a:pt x="9501767" y="1044163"/>
                  <a:pt x="9501767" y="1046591"/>
                  <a:pt x="9586729" y="1050232"/>
                </a:cubicBezTo>
                <a:cubicBezTo>
                  <a:pt x="9623141" y="1051446"/>
                  <a:pt x="9643168" y="1062976"/>
                  <a:pt x="9657125" y="1095747"/>
                </a:cubicBezTo>
                <a:cubicBezTo>
                  <a:pt x="9672297" y="1132159"/>
                  <a:pt x="9693537" y="1126091"/>
                  <a:pt x="9717205" y="1100602"/>
                </a:cubicBezTo>
                <a:cubicBezTo>
                  <a:pt x="9729343" y="1087251"/>
                  <a:pt x="9745729" y="1078148"/>
                  <a:pt x="9760293" y="1067224"/>
                </a:cubicBezTo>
                <a:cubicBezTo>
                  <a:pt x="9764541" y="1072079"/>
                  <a:pt x="9768183" y="1076934"/>
                  <a:pt x="9772430" y="1081789"/>
                </a:cubicBezTo>
                <a:cubicBezTo>
                  <a:pt x="9753618" y="1102423"/>
                  <a:pt x="9735411" y="1123663"/>
                  <a:pt x="9716599" y="1144297"/>
                </a:cubicBezTo>
                <a:cubicBezTo>
                  <a:pt x="9717205" y="1149759"/>
                  <a:pt x="9717812" y="1155220"/>
                  <a:pt x="9718420" y="1160682"/>
                </a:cubicBezTo>
                <a:cubicBezTo>
                  <a:pt x="9740873" y="1160682"/>
                  <a:pt x="9763327" y="1161289"/>
                  <a:pt x="9785175" y="1160682"/>
                </a:cubicBezTo>
                <a:cubicBezTo>
                  <a:pt x="9806416" y="1160075"/>
                  <a:pt x="9827656" y="1160682"/>
                  <a:pt x="9848289" y="1156434"/>
                </a:cubicBezTo>
                <a:cubicBezTo>
                  <a:pt x="9864068" y="1153400"/>
                  <a:pt x="9879847" y="1144904"/>
                  <a:pt x="9893804" y="1136407"/>
                </a:cubicBezTo>
                <a:cubicBezTo>
                  <a:pt x="9912618" y="1125484"/>
                  <a:pt x="9933251" y="1099995"/>
                  <a:pt x="9947209" y="1103637"/>
                </a:cubicBezTo>
                <a:cubicBezTo>
                  <a:pt x="9987262" y="1112740"/>
                  <a:pt x="10002434" y="1093927"/>
                  <a:pt x="10013358" y="1062369"/>
                </a:cubicBezTo>
                <a:close/>
                <a:moveTo>
                  <a:pt x="9836152" y="1922910"/>
                </a:moveTo>
                <a:cubicBezTo>
                  <a:pt x="9921721" y="1939902"/>
                  <a:pt x="9853144" y="1851299"/>
                  <a:pt x="9903515" y="1843410"/>
                </a:cubicBezTo>
                <a:cubicBezTo>
                  <a:pt x="9811877" y="1820349"/>
                  <a:pt x="9725702" y="1795467"/>
                  <a:pt x="9638919" y="1777261"/>
                </a:cubicBezTo>
                <a:cubicBezTo>
                  <a:pt x="9562454" y="1761483"/>
                  <a:pt x="9561240" y="1765124"/>
                  <a:pt x="9581267" y="1844624"/>
                </a:cubicBezTo>
                <a:cubicBezTo>
                  <a:pt x="9583087" y="1852513"/>
                  <a:pt x="9584301" y="1859795"/>
                  <a:pt x="9584301" y="1861009"/>
                </a:cubicBezTo>
                <a:cubicBezTo>
                  <a:pt x="9551531" y="1884070"/>
                  <a:pt x="9522401" y="1904097"/>
                  <a:pt x="9493878" y="1924123"/>
                </a:cubicBezTo>
                <a:cubicBezTo>
                  <a:pt x="9493878" y="1930192"/>
                  <a:pt x="9494485" y="1936868"/>
                  <a:pt x="9494485" y="1942936"/>
                </a:cubicBezTo>
                <a:cubicBezTo>
                  <a:pt x="9510870" y="1946578"/>
                  <a:pt x="9526648" y="1951433"/>
                  <a:pt x="9543034" y="1953253"/>
                </a:cubicBezTo>
                <a:cubicBezTo>
                  <a:pt x="9565488" y="1955681"/>
                  <a:pt x="9590977" y="1949612"/>
                  <a:pt x="9610397" y="1958715"/>
                </a:cubicBezTo>
                <a:cubicBezTo>
                  <a:pt x="9671083" y="1987238"/>
                  <a:pt x="9686255" y="1984204"/>
                  <a:pt x="9717205" y="1926551"/>
                </a:cubicBezTo>
                <a:cubicBezTo>
                  <a:pt x="9722667" y="1915627"/>
                  <a:pt x="9726308" y="1903490"/>
                  <a:pt x="9731770" y="1888925"/>
                </a:cubicBezTo>
                <a:cubicBezTo>
                  <a:pt x="9749976" y="1893173"/>
                  <a:pt x="9765148" y="1896814"/>
                  <a:pt x="9780927" y="1900456"/>
                </a:cubicBezTo>
                <a:cubicBezTo>
                  <a:pt x="9776072" y="1930192"/>
                  <a:pt x="9771824" y="1955074"/>
                  <a:pt x="9765755" y="1989058"/>
                </a:cubicBezTo>
                <a:cubicBezTo>
                  <a:pt x="9800954" y="1981169"/>
                  <a:pt x="9827049" y="1975101"/>
                  <a:pt x="9857392" y="1968425"/>
                </a:cubicBezTo>
                <a:cubicBezTo>
                  <a:pt x="9848896" y="1950219"/>
                  <a:pt x="9843434" y="1938688"/>
                  <a:pt x="9836152" y="1922910"/>
                </a:cubicBezTo>
                <a:close/>
                <a:moveTo>
                  <a:pt x="10537085" y="1820349"/>
                </a:moveTo>
                <a:cubicBezTo>
                  <a:pt x="10558326" y="1823383"/>
                  <a:pt x="10578959" y="1823383"/>
                  <a:pt x="10597166" y="1830059"/>
                </a:cubicBezTo>
                <a:cubicBezTo>
                  <a:pt x="10614158" y="1836127"/>
                  <a:pt x="10628723" y="1849479"/>
                  <a:pt x="10643895" y="1860402"/>
                </a:cubicBezTo>
                <a:cubicBezTo>
                  <a:pt x="10660887" y="1872540"/>
                  <a:pt x="10676059" y="1888925"/>
                  <a:pt x="10694871" y="1897421"/>
                </a:cubicBezTo>
                <a:cubicBezTo>
                  <a:pt x="10710651" y="1905311"/>
                  <a:pt x="10730070" y="1905311"/>
                  <a:pt x="10748276" y="1908345"/>
                </a:cubicBezTo>
                <a:cubicBezTo>
                  <a:pt x="10749490" y="1891959"/>
                  <a:pt x="10757986" y="1869505"/>
                  <a:pt x="10750097" y="1859795"/>
                </a:cubicBezTo>
                <a:cubicBezTo>
                  <a:pt x="10730070" y="1833700"/>
                  <a:pt x="10704582" y="1810639"/>
                  <a:pt x="10665742" y="1835521"/>
                </a:cubicBezTo>
                <a:cubicBezTo>
                  <a:pt x="10653605" y="1842803"/>
                  <a:pt x="10636005" y="1840982"/>
                  <a:pt x="10620227" y="1843410"/>
                </a:cubicBezTo>
                <a:cubicBezTo>
                  <a:pt x="10616586" y="1805784"/>
                  <a:pt x="10613551" y="1774834"/>
                  <a:pt x="10610517" y="1739028"/>
                </a:cubicBezTo>
                <a:cubicBezTo>
                  <a:pt x="10585635" y="1749345"/>
                  <a:pt x="10571071" y="1755414"/>
                  <a:pt x="10554078" y="1762089"/>
                </a:cubicBezTo>
                <a:cubicBezTo>
                  <a:pt x="10538906" y="1705044"/>
                  <a:pt x="10603841" y="1738422"/>
                  <a:pt x="10609910" y="1708078"/>
                </a:cubicBezTo>
                <a:cubicBezTo>
                  <a:pt x="10565609" y="1647391"/>
                  <a:pt x="10524948" y="1637681"/>
                  <a:pt x="10391437" y="1656494"/>
                </a:cubicBezTo>
                <a:cubicBezTo>
                  <a:pt x="10378693" y="1692906"/>
                  <a:pt x="10403574" y="1729925"/>
                  <a:pt x="10427242" y="1728105"/>
                </a:cubicBezTo>
                <a:cubicBezTo>
                  <a:pt x="10501281" y="1723857"/>
                  <a:pt x="10509776" y="1783330"/>
                  <a:pt x="10537085" y="1820349"/>
                </a:cubicBezTo>
                <a:close/>
                <a:moveTo>
                  <a:pt x="574116" y="1041129"/>
                </a:moveTo>
                <a:cubicBezTo>
                  <a:pt x="557124" y="1042343"/>
                  <a:pt x="529208" y="1048411"/>
                  <a:pt x="502505" y="1045377"/>
                </a:cubicBezTo>
                <a:cubicBezTo>
                  <a:pt x="458811" y="1040522"/>
                  <a:pt x="444853" y="1057514"/>
                  <a:pt x="452135" y="1098175"/>
                </a:cubicBezTo>
                <a:cubicBezTo>
                  <a:pt x="452742" y="1103030"/>
                  <a:pt x="450315" y="1111526"/>
                  <a:pt x="447280" y="1112740"/>
                </a:cubicBezTo>
                <a:cubicBezTo>
                  <a:pt x="401158" y="1129125"/>
                  <a:pt x="421792" y="1168572"/>
                  <a:pt x="435750" y="1181923"/>
                </a:cubicBezTo>
                <a:cubicBezTo>
                  <a:pt x="459418" y="1204984"/>
                  <a:pt x="477017" y="1254747"/>
                  <a:pt x="527387" y="1229258"/>
                </a:cubicBezTo>
                <a:cubicBezTo>
                  <a:pt x="568047" y="1208625"/>
                  <a:pt x="614776" y="1228652"/>
                  <a:pt x="621452" y="1272346"/>
                </a:cubicBezTo>
                <a:cubicBezTo>
                  <a:pt x="626913" y="1308151"/>
                  <a:pt x="649974" y="1311793"/>
                  <a:pt x="668181" y="1292373"/>
                </a:cubicBezTo>
                <a:cubicBezTo>
                  <a:pt x="683959" y="1276594"/>
                  <a:pt x="690635" y="1248071"/>
                  <a:pt x="692455" y="1224403"/>
                </a:cubicBezTo>
                <a:cubicBezTo>
                  <a:pt x="693062" y="1214087"/>
                  <a:pt x="673642" y="1198308"/>
                  <a:pt x="660291" y="1192239"/>
                </a:cubicBezTo>
                <a:cubicBezTo>
                  <a:pt x="640265" y="1183136"/>
                  <a:pt x="612955" y="1185564"/>
                  <a:pt x="595963" y="1172820"/>
                </a:cubicBezTo>
                <a:cubicBezTo>
                  <a:pt x="569868" y="1154007"/>
                  <a:pt x="541345" y="1129732"/>
                  <a:pt x="531028" y="1101209"/>
                </a:cubicBezTo>
                <a:cubicBezTo>
                  <a:pt x="524959" y="1087251"/>
                  <a:pt x="560158" y="1059335"/>
                  <a:pt x="574116" y="1041129"/>
                </a:cubicBezTo>
                <a:close/>
                <a:moveTo>
                  <a:pt x="4951463" y="958595"/>
                </a:moveTo>
                <a:cubicBezTo>
                  <a:pt x="4955104" y="924610"/>
                  <a:pt x="4947215" y="916114"/>
                  <a:pt x="4913230" y="904583"/>
                </a:cubicBezTo>
                <a:cubicBezTo>
                  <a:pt x="4878638" y="893053"/>
                  <a:pt x="4857398" y="874240"/>
                  <a:pt x="4821593" y="902156"/>
                </a:cubicBezTo>
                <a:cubicBezTo>
                  <a:pt x="4813097" y="908832"/>
                  <a:pt x="4780326" y="884557"/>
                  <a:pt x="4757872" y="876061"/>
                </a:cubicBezTo>
                <a:cubicBezTo>
                  <a:pt x="4754837" y="874847"/>
                  <a:pt x="4749982" y="879095"/>
                  <a:pt x="4745127" y="881522"/>
                </a:cubicBezTo>
                <a:cubicBezTo>
                  <a:pt x="4753016" y="888805"/>
                  <a:pt x="4759692" y="894874"/>
                  <a:pt x="4762727" y="897301"/>
                </a:cubicBezTo>
                <a:cubicBezTo>
                  <a:pt x="4725101" y="941602"/>
                  <a:pt x="4651063" y="887591"/>
                  <a:pt x="4624361" y="958595"/>
                </a:cubicBezTo>
                <a:cubicBezTo>
                  <a:pt x="4682013" y="965877"/>
                  <a:pt x="4744521" y="1038095"/>
                  <a:pt x="4796711" y="944637"/>
                </a:cubicBezTo>
                <a:cubicBezTo>
                  <a:pt x="4794284" y="968305"/>
                  <a:pt x="4791856" y="991973"/>
                  <a:pt x="4788822" y="1021709"/>
                </a:cubicBezTo>
                <a:cubicBezTo>
                  <a:pt x="4826448" y="1025957"/>
                  <a:pt x="4876211" y="1032026"/>
                  <a:pt x="4938719" y="1039308"/>
                </a:cubicBezTo>
                <a:cubicBezTo>
                  <a:pt x="4899879" y="1000469"/>
                  <a:pt x="4882280" y="967091"/>
                  <a:pt x="4922940" y="928251"/>
                </a:cubicBezTo>
                <a:cubicBezTo>
                  <a:pt x="4932043" y="937961"/>
                  <a:pt x="4940539" y="947064"/>
                  <a:pt x="4951463" y="958595"/>
                </a:cubicBezTo>
                <a:close/>
                <a:moveTo>
                  <a:pt x="10050377" y="1939295"/>
                </a:moveTo>
                <a:cubicBezTo>
                  <a:pt x="10063121" y="1941723"/>
                  <a:pt x="10087396" y="1939902"/>
                  <a:pt x="10090430" y="1947185"/>
                </a:cubicBezTo>
                <a:cubicBezTo>
                  <a:pt x="10109850" y="1997555"/>
                  <a:pt x="10154758" y="1973887"/>
                  <a:pt x="10186922" y="1983597"/>
                </a:cubicBezTo>
                <a:cubicBezTo>
                  <a:pt x="10202701" y="1987845"/>
                  <a:pt x="10219693" y="1988452"/>
                  <a:pt x="10236078" y="1988452"/>
                </a:cubicBezTo>
                <a:cubicBezTo>
                  <a:pt x="10257319" y="1987845"/>
                  <a:pt x="10279166" y="1984810"/>
                  <a:pt x="10311937" y="1981169"/>
                </a:cubicBezTo>
                <a:cubicBezTo>
                  <a:pt x="10273097" y="1960536"/>
                  <a:pt x="10250643" y="1947791"/>
                  <a:pt x="10227582" y="1937475"/>
                </a:cubicBezTo>
                <a:cubicBezTo>
                  <a:pt x="10213625" y="1930799"/>
                  <a:pt x="10197846" y="1928372"/>
                  <a:pt x="10183888" y="1922303"/>
                </a:cubicBezTo>
                <a:cubicBezTo>
                  <a:pt x="10166895" y="1915020"/>
                  <a:pt x="10150510" y="1906524"/>
                  <a:pt x="10133517" y="1898635"/>
                </a:cubicBezTo>
                <a:cubicBezTo>
                  <a:pt x="10149297" y="1887105"/>
                  <a:pt x="10163861" y="1872540"/>
                  <a:pt x="10180854" y="1864043"/>
                </a:cubicBezTo>
                <a:cubicBezTo>
                  <a:pt x="10194204" y="1857368"/>
                  <a:pt x="10211197" y="1859189"/>
                  <a:pt x="10237899" y="1855547"/>
                </a:cubicBezTo>
                <a:cubicBezTo>
                  <a:pt x="10169930" y="1836127"/>
                  <a:pt x="10115919" y="1820956"/>
                  <a:pt x="10061907" y="1805177"/>
                </a:cubicBezTo>
                <a:cubicBezTo>
                  <a:pt x="10072831" y="1816101"/>
                  <a:pt x="10084361" y="1827024"/>
                  <a:pt x="10095285" y="1837948"/>
                </a:cubicBezTo>
                <a:cubicBezTo>
                  <a:pt x="10077079" y="1848872"/>
                  <a:pt x="10058873" y="1859795"/>
                  <a:pt x="10041274" y="1870719"/>
                </a:cubicBezTo>
                <a:cubicBezTo>
                  <a:pt x="10035812" y="1863437"/>
                  <a:pt x="10030350" y="1855547"/>
                  <a:pt x="10024888" y="1848265"/>
                </a:cubicBezTo>
                <a:cubicBezTo>
                  <a:pt x="10031564" y="1876181"/>
                  <a:pt x="10040060" y="1905311"/>
                  <a:pt x="10050377" y="1939295"/>
                </a:cubicBezTo>
                <a:close/>
                <a:moveTo>
                  <a:pt x="7841373" y="1916234"/>
                </a:moveTo>
                <a:cubicBezTo>
                  <a:pt x="7838946" y="1900456"/>
                  <a:pt x="7831664" y="1884677"/>
                  <a:pt x="7836518" y="1878002"/>
                </a:cubicBezTo>
                <a:cubicBezTo>
                  <a:pt x="7864435" y="1839162"/>
                  <a:pt x="7832270" y="1828238"/>
                  <a:pt x="7807996" y="1817921"/>
                </a:cubicBezTo>
                <a:cubicBezTo>
                  <a:pt x="7783721" y="1807605"/>
                  <a:pt x="7755805" y="1806391"/>
                  <a:pt x="7731530" y="1797288"/>
                </a:cubicBezTo>
                <a:cubicBezTo>
                  <a:pt x="7664775" y="1773013"/>
                  <a:pt x="7628969" y="1776654"/>
                  <a:pt x="7563427" y="1830059"/>
                </a:cubicBezTo>
                <a:cubicBezTo>
                  <a:pt x="7675091" y="1798502"/>
                  <a:pt x="7738206" y="1912593"/>
                  <a:pt x="7841373" y="1916234"/>
                </a:cubicBezTo>
                <a:close/>
                <a:moveTo>
                  <a:pt x="7252710" y="803236"/>
                </a:moveTo>
                <a:cubicBezTo>
                  <a:pt x="7258779" y="810519"/>
                  <a:pt x="7270310" y="817801"/>
                  <a:pt x="7269703" y="825084"/>
                </a:cubicBezTo>
                <a:cubicBezTo>
                  <a:pt x="7265455" y="905797"/>
                  <a:pt x="7338279" y="937354"/>
                  <a:pt x="7374691" y="991973"/>
                </a:cubicBezTo>
                <a:cubicBezTo>
                  <a:pt x="7381366" y="1001683"/>
                  <a:pt x="7398966" y="1004717"/>
                  <a:pt x="7411710" y="1008965"/>
                </a:cubicBezTo>
                <a:cubicBezTo>
                  <a:pt x="7413531" y="1009572"/>
                  <a:pt x="7422634" y="996221"/>
                  <a:pt x="7422027" y="995614"/>
                </a:cubicBezTo>
                <a:cubicBezTo>
                  <a:pt x="7412317" y="984690"/>
                  <a:pt x="7398359" y="976801"/>
                  <a:pt x="7390469" y="964663"/>
                </a:cubicBezTo>
                <a:cubicBezTo>
                  <a:pt x="7377725" y="945244"/>
                  <a:pt x="7357699" y="922183"/>
                  <a:pt x="7360733" y="903370"/>
                </a:cubicBezTo>
                <a:cubicBezTo>
                  <a:pt x="7367409" y="862709"/>
                  <a:pt x="7367409" y="836007"/>
                  <a:pt x="7301260" y="842683"/>
                </a:cubicBezTo>
                <a:cubicBezTo>
                  <a:pt x="7324321" y="828118"/>
                  <a:pt x="7335244" y="821442"/>
                  <a:pt x="7345562" y="814767"/>
                </a:cubicBezTo>
                <a:cubicBezTo>
                  <a:pt x="7316432" y="757721"/>
                  <a:pt x="7303081" y="755901"/>
                  <a:pt x="7252710" y="803236"/>
                </a:cubicBezTo>
                <a:close/>
                <a:moveTo>
                  <a:pt x="7247248" y="1802143"/>
                </a:moveTo>
                <a:cubicBezTo>
                  <a:pt x="7330390" y="1881643"/>
                  <a:pt x="7409890" y="1826418"/>
                  <a:pt x="7486962" y="1822776"/>
                </a:cubicBezTo>
                <a:cubicBezTo>
                  <a:pt x="7440840" y="1810639"/>
                  <a:pt x="7437805" y="1805177"/>
                  <a:pt x="7434771" y="1751166"/>
                </a:cubicBezTo>
                <a:cubicBezTo>
                  <a:pt x="7434164" y="1743277"/>
                  <a:pt x="7417172" y="1728105"/>
                  <a:pt x="7411710" y="1729319"/>
                </a:cubicBezTo>
                <a:cubicBezTo>
                  <a:pt x="7387435" y="1735994"/>
                  <a:pt x="7364981" y="1747525"/>
                  <a:pt x="7330390" y="1762696"/>
                </a:cubicBezTo>
                <a:cubicBezTo>
                  <a:pt x="7346168" y="1783937"/>
                  <a:pt x="7356485" y="1797895"/>
                  <a:pt x="7364374" y="1808212"/>
                </a:cubicBezTo>
                <a:cubicBezTo>
                  <a:pt x="7351630" y="1805784"/>
                  <a:pt x="7327356" y="1798502"/>
                  <a:pt x="7301867" y="1796074"/>
                </a:cubicBezTo>
                <a:cubicBezTo>
                  <a:pt x="7286695" y="1794860"/>
                  <a:pt x="7270916" y="1799715"/>
                  <a:pt x="7247248" y="1802143"/>
                </a:cubicBezTo>
                <a:close/>
                <a:moveTo>
                  <a:pt x="6708349" y="823870"/>
                </a:moveTo>
                <a:cubicBezTo>
                  <a:pt x="6678612" y="911259"/>
                  <a:pt x="6725948" y="947671"/>
                  <a:pt x="6848536" y="930679"/>
                </a:cubicBezTo>
                <a:cubicBezTo>
                  <a:pt x="6851570" y="858461"/>
                  <a:pt x="6851570" y="860282"/>
                  <a:pt x="6782387" y="851786"/>
                </a:cubicBezTo>
                <a:cubicBezTo>
                  <a:pt x="6758112" y="848145"/>
                  <a:pt x="6735051" y="834187"/>
                  <a:pt x="6708349" y="823870"/>
                </a:cubicBezTo>
                <a:close/>
                <a:moveTo>
                  <a:pt x="1785427" y="264337"/>
                </a:moveTo>
                <a:cubicBezTo>
                  <a:pt x="1881919" y="327451"/>
                  <a:pt x="1984480" y="331092"/>
                  <a:pt x="2018464" y="274653"/>
                </a:cubicBezTo>
                <a:cubicBezTo>
                  <a:pt x="1942606" y="264943"/>
                  <a:pt x="1867354" y="207898"/>
                  <a:pt x="1785427" y="264337"/>
                </a:cubicBezTo>
                <a:close/>
                <a:moveTo>
                  <a:pt x="4436838" y="696427"/>
                </a:moveTo>
                <a:cubicBezTo>
                  <a:pt x="4397998" y="753473"/>
                  <a:pt x="4341559" y="760755"/>
                  <a:pt x="4264487" y="765004"/>
                </a:cubicBezTo>
                <a:cubicBezTo>
                  <a:pt x="4291189" y="791099"/>
                  <a:pt x="4305147" y="814160"/>
                  <a:pt x="4325174" y="822049"/>
                </a:cubicBezTo>
                <a:cubicBezTo>
                  <a:pt x="4411349" y="857248"/>
                  <a:pt x="4424700" y="774713"/>
                  <a:pt x="4465361" y="729198"/>
                </a:cubicBezTo>
                <a:cubicBezTo>
                  <a:pt x="4456864" y="719488"/>
                  <a:pt x="4447761" y="709172"/>
                  <a:pt x="4436838" y="696427"/>
                </a:cubicBezTo>
                <a:close/>
                <a:moveTo>
                  <a:pt x="1035943" y="1528445"/>
                </a:moveTo>
                <a:cubicBezTo>
                  <a:pt x="1048081" y="1526624"/>
                  <a:pt x="1072962" y="1522376"/>
                  <a:pt x="1091168" y="1519342"/>
                </a:cubicBezTo>
                <a:cubicBezTo>
                  <a:pt x="1107554" y="1489605"/>
                  <a:pt x="1122726" y="1462296"/>
                  <a:pt x="1144573" y="1422243"/>
                </a:cubicBezTo>
                <a:cubicBezTo>
                  <a:pt x="1122119" y="1422243"/>
                  <a:pt x="1102092" y="1416781"/>
                  <a:pt x="1086920" y="1423457"/>
                </a:cubicBezTo>
                <a:cubicBezTo>
                  <a:pt x="1039584" y="1443483"/>
                  <a:pt x="993462" y="1468365"/>
                  <a:pt x="955836" y="1487178"/>
                </a:cubicBezTo>
                <a:cubicBezTo>
                  <a:pt x="973436" y="1495674"/>
                  <a:pt x="998317" y="1509025"/>
                  <a:pt x="1035943" y="1528445"/>
                </a:cubicBezTo>
                <a:close/>
                <a:moveTo>
                  <a:pt x="10322861" y="1061763"/>
                </a:moveTo>
                <a:cubicBezTo>
                  <a:pt x="10305262" y="1034453"/>
                  <a:pt x="10290090" y="1005324"/>
                  <a:pt x="10269456" y="980442"/>
                </a:cubicBezTo>
                <a:cubicBezTo>
                  <a:pt x="10260960" y="969518"/>
                  <a:pt x="10231224" y="959808"/>
                  <a:pt x="10229403" y="962236"/>
                </a:cubicBezTo>
                <a:cubicBezTo>
                  <a:pt x="10213625" y="985904"/>
                  <a:pt x="10185101" y="1022316"/>
                  <a:pt x="10192384" y="1034453"/>
                </a:cubicBezTo>
                <a:cubicBezTo>
                  <a:pt x="10206342" y="1056908"/>
                  <a:pt x="10241540" y="1068438"/>
                  <a:pt x="10270670" y="1078148"/>
                </a:cubicBezTo>
                <a:cubicBezTo>
                  <a:pt x="10282808" y="1081789"/>
                  <a:pt x="10299800" y="1069045"/>
                  <a:pt x="10322861" y="1061763"/>
                </a:cubicBezTo>
                <a:close/>
                <a:moveTo>
                  <a:pt x="1221645" y="1492640"/>
                </a:moveTo>
                <a:cubicBezTo>
                  <a:pt x="1260485" y="1501136"/>
                  <a:pt x="1289008" y="1519949"/>
                  <a:pt x="1320565" y="1480502"/>
                </a:cubicBezTo>
                <a:cubicBezTo>
                  <a:pt x="1343626" y="1451979"/>
                  <a:pt x="1382465" y="1436201"/>
                  <a:pt x="1412809" y="1413140"/>
                </a:cubicBezTo>
                <a:cubicBezTo>
                  <a:pt x="1418878" y="1408892"/>
                  <a:pt x="1422519" y="1396754"/>
                  <a:pt x="1421912" y="1388865"/>
                </a:cubicBezTo>
                <a:cubicBezTo>
                  <a:pt x="1421305" y="1382796"/>
                  <a:pt x="1410988" y="1371873"/>
                  <a:pt x="1406740" y="1372479"/>
                </a:cubicBezTo>
                <a:cubicBezTo>
                  <a:pt x="1388534" y="1374907"/>
                  <a:pt x="1367901" y="1377334"/>
                  <a:pt x="1353336" y="1387044"/>
                </a:cubicBezTo>
                <a:cubicBezTo>
                  <a:pt x="1310855" y="1419208"/>
                  <a:pt x="1270195" y="1453800"/>
                  <a:pt x="1221645" y="1492640"/>
                </a:cubicBezTo>
                <a:close/>
                <a:moveTo>
                  <a:pt x="6379426" y="718275"/>
                </a:moveTo>
                <a:cubicBezTo>
                  <a:pt x="6401273" y="724343"/>
                  <a:pt x="6413410" y="727378"/>
                  <a:pt x="6424334" y="731626"/>
                </a:cubicBezTo>
                <a:cubicBezTo>
                  <a:pt x="6448609" y="741336"/>
                  <a:pt x="6477739" y="746191"/>
                  <a:pt x="6494731" y="763183"/>
                </a:cubicBezTo>
                <a:cubicBezTo>
                  <a:pt x="6523254" y="790492"/>
                  <a:pt x="6540853" y="785637"/>
                  <a:pt x="6564521" y="757114"/>
                </a:cubicBezTo>
                <a:cubicBezTo>
                  <a:pt x="6545101" y="746191"/>
                  <a:pt x="6528715" y="737088"/>
                  <a:pt x="6522040" y="733446"/>
                </a:cubicBezTo>
                <a:cubicBezTo>
                  <a:pt x="6526895" y="707958"/>
                  <a:pt x="6537818" y="686717"/>
                  <a:pt x="6531750" y="673973"/>
                </a:cubicBezTo>
                <a:cubicBezTo>
                  <a:pt x="6516578" y="644237"/>
                  <a:pt x="6502014" y="666691"/>
                  <a:pt x="6483808" y="677614"/>
                </a:cubicBezTo>
                <a:cubicBezTo>
                  <a:pt x="6456498" y="695214"/>
                  <a:pt x="6423121" y="702496"/>
                  <a:pt x="6379426" y="718275"/>
                </a:cubicBezTo>
                <a:close/>
                <a:moveTo>
                  <a:pt x="4668662" y="1178281"/>
                </a:moveTo>
                <a:cubicBezTo>
                  <a:pt x="4668055" y="1181923"/>
                  <a:pt x="4666841" y="1184957"/>
                  <a:pt x="4666234" y="1188598"/>
                </a:cubicBezTo>
                <a:cubicBezTo>
                  <a:pt x="4730563" y="1177068"/>
                  <a:pt x="4795497" y="1166144"/>
                  <a:pt x="4864074" y="1154007"/>
                </a:cubicBezTo>
                <a:cubicBezTo>
                  <a:pt x="4864074" y="1147938"/>
                  <a:pt x="4864074" y="1138835"/>
                  <a:pt x="4864074" y="1129125"/>
                </a:cubicBezTo>
                <a:cubicBezTo>
                  <a:pt x="4863467" y="1116381"/>
                  <a:pt x="4862860" y="1103030"/>
                  <a:pt x="4862253" y="1090285"/>
                </a:cubicBezTo>
                <a:cubicBezTo>
                  <a:pt x="4848295" y="1093927"/>
                  <a:pt x="4833123" y="1095140"/>
                  <a:pt x="4820379" y="1101816"/>
                </a:cubicBezTo>
                <a:cubicBezTo>
                  <a:pt x="4769402" y="1126091"/>
                  <a:pt x="4719032" y="1152186"/>
                  <a:pt x="4668662" y="1178281"/>
                </a:cubicBezTo>
                <a:close/>
                <a:moveTo>
                  <a:pt x="7292157" y="1613407"/>
                </a:moveTo>
                <a:cubicBezTo>
                  <a:pt x="7255745" y="1582456"/>
                  <a:pt x="7219939" y="1551506"/>
                  <a:pt x="7183527" y="1520556"/>
                </a:cubicBezTo>
                <a:cubicBezTo>
                  <a:pt x="7162287" y="1598842"/>
                  <a:pt x="7200520" y="1641323"/>
                  <a:pt x="7292157" y="1613407"/>
                </a:cubicBezTo>
                <a:close/>
                <a:moveTo>
                  <a:pt x="4403460" y="1044770"/>
                </a:moveTo>
                <a:cubicBezTo>
                  <a:pt x="4399819" y="1029598"/>
                  <a:pt x="4393143" y="1015034"/>
                  <a:pt x="4393143" y="999862"/>
                </a:cubicBezTo>
                <a:cubicBezTo>
                  <a:pt x="4393750" y="942209"/>
                  <a:pt x="4394357" y="942209"/>
                  <a:pt x="4337311" y="962236"/>
                </a:cubicBezTo>
                <a:cubicBezTo>
                  <a:pt x="4326995" y="965877"/>
                  <a:pt x="4316071" y="969518"/>
                  <a:pt x="4306361" y="973160"/>
                </a:cubicBezTo>
                <a:cubicBezTo>
                  <a:pt x="4317285" y="990759"/>
                  <a:pt x="4326388" y="1005931"/>
                  <a:pt x="4328815" y="1009572"/>
                </a:cubicBezTo>
                <a:cubicBezTo>
                  <a:pt x="4359159" y="1024137"/>
                  <a:pt x="4377971" y="1033240"/>
                  <a:pt x="4403460" y="1044770"/>
                </a:cubicBezTo>
                <a:close/>
                <a:moveTo>
                  <a:pt x="2220552" y="600542"/>
                </a:moveTo>
                <a:cubicBezTo>
                  <a:pt x="2214483" y="510725"/>
                  <a:pt x="2146514" y="501016"/>
                  <a:pt x="2080972" y="522256"/>
                </a:cubicBezTo>
                <a:cubicBezTo>
                  <a:pt x="2125273" y="546531"/>
                  <a:pt x="2168968" y="571412"/>
                  <a:pt x="2220552" y="600542"/>
                </a:cubicBezTo>
                <a:close/>
                <a:moveTo>
                  <a:pt x="4692937" y="579302"/>
                </a:moveTo>
                <a:cubicBezTo>
                  <a:pt x="4740272" y="602363"/>
                  <a:pt x="4751196" y="658195"/>
                  <a:pt x="4814310" y="645450"/>
                </a:cubicBezTo>
                <a:cubicBezTo>
                  <a:pt x="4800353" y="615714"/>
                  <a:pt x="4788215" y="589618"/>
                  <a:pt x="4776685" y="564130"/>
                </a:cubicBezTo>
                <a:cubicBezTo>
                  <a:pt x="4751803" y="568985"/>
                  <a:pt x="4729956" y="572626"/>
                  <a:pt x="4692937" y="579302"/>
                </a:cubicBezTo>
                <a:close/>
                <a:moveTo>
                  <a:pt x="9260233" y="1120629"/>
                </a:moveTo>
                <a:cubicBezTo>
                  <a:pt x="9260840" y="1127304"/>
                  <a:pt x="9260840" y="1134587"/>
                  <a:pt x="9261447" y="1141262"/>
                </a:cubicBezTo>
                <a:cubicBezTo>
                  <a:pt x="9295431" y="1147331"/>
                  <a:pt x="9328809" y="1155827"/>
                  <a:pt x="9362794" y="1158862"/>
                </a:cubicBezTo>
                <a:cubicBezTo>
                  <a:pt x="9371290" y="1159468"/>
                  <a:pt x="9384034" y="1147331"/>
                  <a:pt x="9389496" y="1138228"/>
                </a:cubicBezTo>
                <a:cubicBezTo>
                  <a:pt x="9391317" y="1135194"/>
                  <a:pt x="9379180" y="1115774"/>
                  <a:pt x="9373111" y="1115774"/>
                </a:cubicBezTo>
                <a:cubicBezTo>
                  <a:pt x="9335485" y="1115167"/>
                  <a:pt x="9297859" y="1118201"/>
                  <a:pt x="9260233" y="1120629"/>
                </a:cubicBezTo>
                <a:close/>
                <a:moveTo>
                  <a:pt x="8837245" y="1587311"/>
                </a:moveTo>
                <a:cubicBezTo>
                  <a:pt x="8840280" y="1656494"/>
                  <a:pt x="8891863" y="1647391"/>
                  <a:pt x="8934344" y="1656494"/>
                </a:cubicBezTo>
                <a:cubicBezTo>
                  <a:pt x="8920387" y="1603090"/>
                  <a:pt x="8893684" y="1583670"/>
                  <a:pt x="8837245" y="1587311"/>
                </a:cubicBezTo>
                <a:close/>
                <a:moveTo>
                  <a:pt x="4399819" y="1157041"/>
                </a:moveTo>
                <a:cubicBezTo>
                  <a:pt x="4450796" y="1162503"/>
                  <a:pt x="4492670" y="1167358"/>
                  <a:pt x="4535151" y="1172213"/>
                </a:cubicBezTo>
                <a:cubicBezTo>
                  <a:pt x="4519372" y="1143690"/>
                  <a:pt x="4499952" y="1110919"/>
                  <a:pt x="4477498" y="1109705"/>
                </a:cubicBezTo>
                <a:cubicBezTo>
                  <a:pt x="4455044" y="1107885"/>
                  <a:pt x="4430769" y="1137014"/>
                  <a:pt x="4399819" y="1157041"/>
                </a:cubicBezTo>
                <a:close/>
                <a:moveTo>
                  <a:pt x="5033390" y="902763"/>
                </a:moveTo>
                <a:cubicBezTo>
                  <a:pt x="5028535" y="899122"/>
                  <a:pt x="5024287" y="895480"/>
                  <a:pt x="5019432" y="891839"/>
                </a:cubicBezTo>
                <a:cubicBezTo>
                  <a:pt x="5001833" y="908832"/>
                  <a:pt x="4976345" y="922790"/>
                  <a:pt x="4968455" y="944030"/>
                </a:cubicBezTo>
                <a:cubicBezTo>
                  <a:pt x="4964207" y="954954"/>
                  <a:pt x="4989089" y="977408"/>
                  <a:pt x="5000619" y="995007"/>
                </a:cubicBezTo>
                <a:cubicBezTo>
                  <a:pt x="5005474" y="993793"/>
                  <a:pt x="5010936" y="991973"/>
                  <a:pt x="5015791" y="990759"/>
                </a:cubicBezTo>
                <a:cubicBezTo>
                  <a:pt x="5021860" y="961022"/>
                  <a:pt x="5027928" y="931893"/>
                  <a:pt x="5033390" y="902763"/>
                </a:cubicBezTo>
                <a:close/>
                <a:moveTo>
                  <a:pt x="3845747" y="628458"/>
                </a:moveTo>
                <a:cubicBezTo>
                  <a:pt x="3775350" y="669118"/>
                  <a:pt x="3775350" y="676401"/>
                  <a:pt x="3845747" y="738908"/>
                </a:cubicBezTo>
                <a:cubicBezTo>
                  <a:pt x="3845747" y="701282"/>
                  <a:pt x="3845747" y="667905"/>
                  <a:pt x="3845747" y="628458"/>
                </a:cubicBezTo>
                <a:close/>
                <a:moveTo>
                  <a:pt x="7060333" y="630279"/>
                </a:moveTo>
                <a:cubicBezTo>
                  <a:pt x="7062153" y="624817"/>
                  <a:pt x="7063368" y="618748"/>
                  <a:pt x="7065188" y="613286"/>
                </a:cubicBezTo>
                <a:cubicBezTo>
                  <a:pt x="7030596" y="589618"/>
                  <a:pt x="6989936" y="590832"/>
                  <a:pt x="6948669" y="596294"/>
                </a:cubicBezTo>
                <a:cubicBezTo>
                  <a:pt x="6938959" y="597508"/>
                  <a:pt x="6930463" y="606611"/>
                  <a:pt x="6920753" y="612073"/>
                </a:cubicBezTo>
                <a:cubicBezTo>
                  <a:pt x="6922573" y="615107"/>
                  <a:pt x="6923788" y="618141"/>
                  <a:pt x="6925608" y="621176"/>
                </a:cubicBezTo>
                <a:cubicBezTo>
                  <a:pt x="6970516" y="624210"/>
                  <a:pt x="7015425" y="627244"/>
                  <a:pt x="7060333" y="630279"/>
                </a:cubicBezTo>
                <a:close/>
                <a:moveTo>
                  <a:pt x="7217512" y="773500"/>
                </a:moveTo>
                <a:cubicBezTo>
                  <a:pt x="7181707" y="768645"/>
                  <a:pt x="7148936" y="763790"/>
                  <a:pt x="7116165" y="758935"/>
                </a:cubicBezTo>
                <a:cubicBezTo>
                  <a:pt x="7114344" y="765004"/>
                  <a:pt x="7112524" y="770465"/>
                  <a:pt x="7110703" y="776534"/>
                </a:cubicBezTo>
                <a:cubicBezTo>
                  <a:pt x="7133764" y="792919"/>
                  <a:pt x="7156825" y="809305"/>
                  <a:pt x="7181707" y="826904"/>
                </a:cubicBezTo>
                <a:cubicBezTo>
                  <a:pt x="7193237" y="809912"/>
                  <a:pt x="7204161" y="793526"/>
                  <a:pt x="7217512" y="773500"/>
                </a:cubicBezTo>
                <a:close/>
                <a:moveTo>
                  <a:pt x="9353084" y="998041"/>
                </a:moveTo>
                <a:cubicBezTo>
                  <a:pt x="9313031" y="998041"/>
                  <a:pt x="9276619" y="998041"/>
                  <a:pt x="9231103" y="998041"/>
                </a:cubicBezTo>
                <a:cubicBezTo>
                  <a:pt x="9314852" y="1044163"/>
                  <a:pt x="9339733" y="1042950"/>
                  <a:pt x="9353084" y="998041"/>
                </a:cubicBezTo>
                <a:close/>
                <a:moveTo>
                  <a:pt x="5614164" y="1172213"/>
                </a:moveTo>
                <a:cubicBezTo>
                  <a:pt x="5611130" y="1175247"/>
                  <a:pt x="5608702" y="1178888"/>
                  <a:pt x="5605668" y="1181923"/>
                </a:cubicBezTo>
                <a:cubicBezTo>
                  <a:pt x="5623267" y="1214694"/>
                  <a:pt x="5640866" y="1247465"/>
                  <a:pt x="5659072" y="1280842"/>
                </a:cubicBezTo>
                <a:cubicBezTo>
                  <a:pt x="5673030" y="1263850"/>
                  <a:pt x="5683954" y="1249285"/>
                  <a:pt x="5691843" y="1240182"/>
                </a:cubicBezTo>
                <a:cubicBezTo>
                  <a:pt x="5665748" y="1217121"/>
                  <a:pt x="5639652" y="1194667"/>
                  <a:pt x="5614164" y="1172213"/>
                </a:cubicBezTo>
                <a:close/>
                <a:moveTo>
                  <a:pt x="7008749" y="937354"/>
                </a:moveTo>
                <a:cubicBezTo>
                  <a:pt x="7040306" y="948278"/>
                  <a:pt x="7071863" y="959202"/>
                  <a:pt x="7103421" y="969518"/>
                </a:cubicBezTo>
                <a:cubicBezTo>
                  <a:pt x="7071863" y="913686"/>
                  <a:pt x="7051230" y="906404"/>
                  <a:pt x="7008749" y="937354"/>
                </a:cubicBezTo>
                <a:close/>
                <a:moveTo>
                  <a:pt x="5585641" y="1312399"/>
                </a:moveTo>
                <a:cubicBezTo>
                  <a:pt x="5588069" y="1316041"/>
                  <a:pt x="5591710" y="1329999"/>
                  <a:pt x="5598992" y="1332426"/>
                </a:cubicBezTo>
                <a:cubicBezTo>
                  <a:pt x="5642687" y="1346384"/>
                  <a:pt x="5706408" y="1325751"/>
                  <a:pt x="5720366" y="1292980"/>
                </a:cubicBezTo>
                <a:cubicBezTo>
                  <a:pt x="5677278" y="1299048"/>
                  <a:pt x="5634798" y="1305117"/>
                  <a:pt x="5585641" y="1312399"/>
                </a:cubicBezTo>
                <a:close/>
                <a:moveTo>
                  <a:pt x="1861892" y="364470"/>
                </a:moveTo>
                <a:cubicBezTo>
                  <a:pt x="1862499" y="371146"/>
                  <a:pt x="1863106" y="377821"/>
                  <a:pt x="1863106" y="383890"/>
                </a:cubicBezTo>
                <a:cubicBezTo>
                  <a:pt x="1906194" y="376607"/>
                  <a:pt x="1949888" y="369325"/>
                  <a:pt x="1992976" y="362042"/>
                </a:cubicBezTo>
                <a:cubicBezTo>
                  <a:pt x="1992369" y="357188"/>
                  <a:pt x="1991762" y="351726"/>
                  <a:pt x="1991155" y="346871"/>
                </a:cubicBezTo>
                <a:cubicBezTo>
                  <a:pt x="1948067" y="352939"/>
                  <a:pt x="1904980" y="359008"/>
                  <a:pt x="1861892" y="364470"/>
                </a:cubicBezTo>
                <a:close/>
                <a:moveTo>
                  <a:pt x="5509176" y="1323930"/>
                </a:moveTo>
                <a:cubicBezTo>
                  <a:pt x="5511603" y="1319682"/>
                  <a:pt x="5514030" y="1314827"/>
                  <a:pt x="5516458" y="1310579"/>
                </a:cubicBezTo>
                <a:cubicBezTo>
                  <a:pt x="5498252" y="1298441"/>
                  <a:pt x="5480653" y="1283877"/>
                  <a:pt x="5461233" y="1275380"/>
                </a:cubicBezTo>
                <a:cubicBezTo>
                  <a:pt x="5456985" y="1273560"/>
                  <a:pt x="5443634" y="1292980"/>
                  <a:pt x="5426641" y="1309972"/>
                </a:cubicBezTo>
                <a:cubicBezTo>
                  <a:pt x="5462447" y="1316041"/>
                  <a:pt x="5485508" y="1320289"/>
                  <a:pt x="5509176" y="1323930"/>
                </a:cubicBezTo>
                <a:close/>
                <a:moveTo>
                  <a:pt x="10344101" y="1897421"/>
                </a:moveTo>
                <a:cubicBezTo>
                  <a:pt x="10341674" y="1904097"/>
                  <a:pt x="10339853" y="1910166"/>
                  <a:pt x="10337426" y="1916841"/>
                </a:cubicBezTo>
                <a:cubicBezTo>
                  <a:pt x="10360487" y="1925337"/>
                  <a:pt x="10383548" y="1933833"/>
                  <a:pt x="10406609" y="1942936"/>
                </a:cubicBezTo>
                <a:cubicBezTo>
                  <a:pt x="10408429" y="1939295"/>
                  <a:pt x="10410250" y="1935654"/>
                  <a:pt x="10411464" y="1931406"/>
                </a:cubicBezTo>
                <a:cubicBezTo>
                  <a:pt x="10403574" y="1917448"/>
                  <a:pt x="10395685" y="1903490"/>
                  <a:pt x="10387189" y="1888318"/>
                </a:cubicBezTo>
                <a:cubicBezTo>
                  <a:pt x="10372624" y="1891353"/>
                  <a:pt x="10358059" y="1894387"/>
                  <a:pt x="10344101" y="1897421"/>
                </a:cubicBezTo>
                <a:close/>
                <a:moveTo>
                  <a:pt x="4653490" y="1299655"/>
                </a:moveTo>
                <a:cubicBezTo>
                  <a:pt x="4652883" y="1293586"/>
                  <a:pt x="4652276" y="1286911"/>
                  <a:pt x="4651670" y="1280842"/>
                </a:cubicBezTo>
                <a:cubicBezTo>
                  <a:pt x="4616471" y="1245644"/>
                  <a:pt x="4596444" y="1285090"/>
                  <a:pt x="4570349" y="1294193"/>
                </a:cubicBezTo>
                <a:cubicBezTo>
                  <a:pt x="4571563" y="1300869"/>
                  <a:pt x="4572777" y="1306938"/>
                  <a:pt x="4573990" y="1313613"/>
                </a:cubicBezTo>
                <a:cubicBezTo>
                  <a:pt x="4600692" y="1308758"/>
                  <a:pt x="4626788" y="1303903"/>
                  <a:pt x="4653490" y="1299655"/>
                </a:cubicBezTo>
                <a:close/>
                <a:moveTo>
                  <a:pt x="8236445" y="707351"/>
                </a:moveTo>
                <a:cubicBezTo>
                  <a:pt x="8237659" y="702496"/>
                  <a:pt x="8238266" y="697034"/>
                  <a:pt x="8239479" y="692179"/>
                </a:cubicBezTo>
                <a:cubicBezTo>
                  <a:pt x="8196392" y="689145"/>
                  <a:pt x="8153911" y="686111"/>
                  <a:pt x="8110823" y="683076"/>
                </a:cubicBezTo>
                <a:cubicBezTo>
                  <a:pt x="8110217" y="689145"/>
                  <a:pt x="8110217" y="695214"/>
                  <a:pt x="8109609" y="701282"/>
                </a:cubicBezTo>
                <a:cubicBezTo>
                  <a:pt x="8152090" y="703103"/>
                  <a:pt x="8194571" y="705530"/>
                  <a:pt x="8236445" y="707351"/>
                </a:cubicBezTo>
                <a:close/>
                <a:moveTo>
                  <a:pt x="10052198" y="1753593"/>
                </a:moveTo>
                <a:cubicBezTo>
                  <a:pt x="10052804" y="1746311"/>
                  <a:pt x="10054018" y="1735994"/>
                  <a:pt x="10054624" y="1725677"/>
                </a:cubicBezTo>
                <a:cubicBezTo>
                  <a:pt x="10016392" y="1723250"/>
                  <a:pt x="9981193" y="1720822"/>
                  <a:pt x="9945388" y="1719002"/>
                </a:cubicBezTo>
                <a:cubicBezTo>
                  <a:pt x="9944781" y="1721429"/>
                  <a:pt x="9944175" y="1723250"/>
                  <a:pt x="9943568" y="1725677"/>
                </a:cubicBezTo>
                <a:cubicBezTo>
                  <a:pt x="9978766" y="1734780"/>
                  <a:pt x="10013965" y="1743883"/>
                  <a:pt x="10052198" y="1753593"/>
                </a:cubicBezTo>
                <a:close/>
              </a:path>
            </a:pathLst>
          </a:custGeom>
          <a:solidFill>
            <a:srgbClr val="000000"/>
          </a:solidFill>
          <a:ln w="6069" cap="flat">
            <a:noFill/>
            <a:prstDash val="solid"/>
            <a:miter/>
          </a:ln>
        </p:spPr>
        <p:txBody>
          <a:bodyPr rtlCol="0" anchor="ctr"/>
          <a:lstStyle/>
          <a:p>
            <a:endParaRPr lang="zh-CN" altLang="en-US"/>
          </a:p>
        </p:txBody>
      </p:sp>
    </p:spTree>
    <p:extLst>
      <p:ext uri="{BB962C8B-B14F-4D97-AF65-F5344CB8AC3E}">
        <p14:creationId xmlns:p14="http://schemas.microsoft.com/office/powerpoint/2010/main" val="1173364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4" name="图形 2">
            <a:extLst>
              <a:ext uri="{FF2B5EF4-FFF2-40B4-BE49-F238E27FC236}">
                <a16:creationId xmlns:a16="http://schemas.microsoft.com/office/drawing/2014/main" xmlns="" id="{20F8CC8B-9F64-45CF-B623-4F5D12DA2416}"/>
              </a:ext>
            </a:extLst>
          </p:cNvPr>
          <p:cNvSpPr/>
          <p:nvPr/>
        </p:nvSpPr>
        <p:spPr>
          <a:xfrm>
            <a:off x="7224796" y="1142154"/>
            <a:ext cx="4168462" cy="988733"/>
          </a:xfrm>
          <a:custGeom>
            <a:avLst/>
            <a:gdLst>
              <a:gd name="connsiteX0" fmla="*/ 8894520 w 12192000"/>
              <a:gd name="connsiteY0" fmla="*/ 1599351 h 2891866"/>
              <a:gd name="connsiteX1" fmla="*/ 8886035 w 12192000"/>
              <a:gd name="connsiteY1" fmla="*/ 1629220 h 2891866"/>
              <a:gd name="connsiteX2" fmla="*/ 8901309 w 12192000"/>
              <a:gd name="connsiteY2" fmla="*/ 1686922 h 2891866"/>
              <a:gd name="connsiteX3" fmla="*/ 8806949 w 12192000"/>
              <a:gd name="connsiteY3" fmla="*/ 1606140 h 2891866"/>
              <a:gd name="connsiteX4" fmla="*/ 8795409 w 12192000"/>
              <a:gd name="connsiteY4" fmla="*/ 1646531 h 2891866"/>
              <a:gd name="connsiteX5" fmla="*/ 8714627 w 12192000"/>
              <a:gd name="connsiteY5" fmla="*/ 1710342 h 2891866"/>
              <a:gd name="connsiteX6" fmla="*/ 8610764 w 12192000"/>
              <a:gd name="connsiteY6" fmla="*/ 1775171 h 2891866"/>
              <a:gd name="connsiteX7" fmla="*/ 8473978 w 12192000"/>
              <a:gd name="connsiteY7" fmla="*/ 1691674 h 2891866"/>
              <a:gd name="connsiteX8" fmla="*/ 8425441 w 12192000"/>
              <a:gd name="connsiteY8" fmla="*/ 1724258 h 2891866"/>
              <a:gd name="connsiteX9" fmla="*/ 8267270 w 12192000"/>
              <a:gd name="connsiteY9" fmla="*/ 1757861 h 2891866"/>
              <a:gd name="connsiteX10" fmla="*/ 8251658 w 12192000"/>
              <a:gd name="connsiteY10" fmla="*/ 1762613 h 2891866"/>
              <a:gd name="connsiteX11" fmla="*/ 8200065 w 12192000"/>
              <a:gd name="connsiteY11" fmla="*/ 1747678 h 2891866"/>
              <a:gd name="connsiteX12" fmla="*/ 8114531 w 12192000"/>
              <a:gd name="connsiteY12" fmla="*/ 1788748 h 2891866"/>
              <a:gd name="connsiteX13" fmla="*/ 7899677 w 12192000"/>
              <a:gd name="connsiteY13" fmla="*/ 1810811 h 2891866"/>
              <a:gd name="connsiteX14" fmla="*/ 7901714 w 12192000"/>
              <a:gd name="connsiteY14" fmla="*/ 1848147 h 2891866"/>
              <a:gd name="connsiteX15" fmla="*/ 7946179 w 12192000"/>
              <a:gd name="connsiteY15" fmla="*/ 1855275 h 2891866"/>
              <a:gd name="connsiteX16" fmla="*/ 8041895 w 12192000"/>
              <a:gd name="connsiteY16" fmla="*/ 1850862 h 2891866"/>
              <a:gd name="connsiteX17" fmla="*/ 8075159 w 12192000"/>
              <a:gd name="connsiteY17" fmla="*/ 1881071 h 2891866"/>
              <a:gd name="connsiteX18" fmla="*/ 8065994 w 12192000"/>
              <a:gd name="connsiteY18" fmla="*/ 1891932 h 2891866"/>
              <a:gd name="connsiteX19" fmla="*/ 8014063 w 12192000"/>
              <a:gd name="connsiteY19" fmla="*/ 1873943 h 2891866"/>
              <a:gd name="connsiteX20" fmla="*/ 8034767 w 12192000"/>
              <a:gd name="connsiteY20" fmla="*/ 1950652 h 2891866"/>
              <a:gd name="connsiteX21" fmla="*/ 7933281 w 12192000"/>
              <a:gd name="connsiteY21" fmla="*/ 1893290 h 2891866"/>
              <a:gd name="connsiteX22" fmla="*/ 7912576 w 12192000"/>
              <a:gd name="connsiteY22" fmla="*/ 1908564 h 2891866"/>
              <a:gd name="connsiteX23" fmla="*/ 7797851 w 12192000"/>
              <a:gd name="connsiteY23" fmla="*/ 1993419 h 2891866"/>
              <a:gd name="connsiteX24" fmla="*/ 7658350 w 12192000"/>
              <a:gd name="connsiteY24" fmla="*/ 1989346 h 2891866"/>
              <a:gd name="connsiteX25" fmla="*/ 7566706 w 12192000"/>
              <a:gd name="connsiteY25" fmla="*/ 1997831 h 2891866"/>
              <a:gd name="connsiteX26" fmla="*/ 7358981 w 12192000"/>
              <a:gd name="connsiteY26" fmla="*/ 2025325 h 2891866"/>
              <a:gd name="connsiteX27" fmla="*/ 7321983 w 12192000"/>
              <a:gd name="connsiteY27" fmla="*/ 2035168 h 2891866"/>
              <a:gd name="connsiteX28" fmla="*/ 7270391 w 12192000"/>
              <a:gd name="connsiteY28" fmla="*/ 2052818 h 2891866"/>
              <a:gd name="connsiteX29" fmla="*/ 6926897 w 12192000"/>
              <a:gd name="connsiteY29" fmla="*/ 2080989 h 2891866"/>
              <a:gd name="connsiteX30" fmla="*/ 6651627 w 12192000"/>
              <a:gd name="connsiteY30" fmla="*/ 2101694 h 2891866"/>
              <a:gd name="connsiteX31" fmla="*/ 6481916 w 12192000"/>
              <a:gd name="connsiteY31" fmla="*/ 2118665 h 2891866"/>
              <a:gd name="connsiteX32" fmla="*/ 6442204 w 12192000"/>
              <a:gd name="connsiteY32" fmla="*/ 2125114 h 2891866"/>
              <a:gd name="connsiteX33" fmla="*/ 6111948 w 12192000"/>
              <a:gd name="connsiteY33" fmla="*/ 2149553 h 2891866"/>
              <a:gd name="connsiteX34" fmla="*/ 5824458 w 12192000"/>
              <a:gd name="connsiteY34" fmla="*/ 2190283 h 2891866"/>
              <a:gd name="connsiteX35" fmla="*/ 5679865 w 12192000"/>
              <a:gd name="connsiteY35" fmla="*/ 2168900 h 2891866"/>
              <a:gd name="connsiteX36" fmla="*/ 5366919 w 12192000"/>
              <a:gd name="connsiteY36" fmla="*/ 2181119 h 2891866"/>
              <a:gd name="connsiteX37" fmla="*/ 5052276 w 12192000"/>
              <a:gd name="connsiteY37" fmla="*/ 2217437 h 2891866"/>
              <a:gd name="connsiteX38" fmla="*/ 5009509 w 12192000"/>
              <a:gd name="connsiteY38" fmla="*/ 2227959 h 2891866"/>
              <a:gd name="connsiteX39" fmla="*/ 4827918 w 12192000"/>
              <a:gd name="connsiteY39" fmla="*/ 2266653 h 2891866"/>
              <a:gd name="connsiteX40" fmla="*/ 4761731 w 12192000"/>
              <a:gd name="connsiteY40" fmla="*/ 2277175 h 2891866"/>
              <a:gd name="connsiteX41" fmla="*/ 4667372 w 12192000"/>
              <a:gd name="connsiteY41" fmla="*/ 2277514 h 2891866"/>
              <a:gd name="connsiteX42" fmla="*/ 4527191 w 12192000"/>
              <a:gd name="connsiteY42" fmla="*/ 2313493 h 2891866"/>
              <a:gd name="connsiteX43" fmla="*/ 4369700 w 12192000"/>
              <a:gd name="connsiteY43" fmla="*/ 2306704 h 2891866"/>
              <a:gd name="connsiteX44" fmla="*/ 4341189 w 12192000"/>
              <a:gd name="connsiteY44" fmla="*/ 2321639 h 2891866"/>
              <a:gd name="connsiteX45" fmla="*/ 4313356 w 12192000"/>
              <a:gd name="connsiteY45" fmla="*/ 2340647 h 2891866"/>
              <a:gd name="connsiteX46" fmla="*/ 4149416 w 12192000"/>
              <a:gd name="connsiteY46" fmla="*/ 2393596 h 2891866"/>
              <a:gd name="connsiteX47" fmla="*/ 4109364 w 12192000"/>
              <a:gd name="connsiteY47" fmla="*/ 2355581 h 2891866"/>
              <a:gd name="connsiteX48" fmla="*/ 3864981 w 12192000"/>
              <a:gd name="connsiteY48" fmla="*/ 2464535 h 2891866"/>
              <a:gd name="connsiteX49" fmla="*/ 3819159 w 12192000"/>
              <a:gd name="connsiteY49" fmla="*/ 2403100 h 2891866"/>
              <a:gd name="connsiteX50" fmla="*/ 3729892 w 12192000"/>
              <a:gd name="connsiteY50" fmla="*/ 2441794 h 2891866"/>
              <a:gd name="connsiteX51" fmla="*/ 3640963 w 12192000"/>
              <a:gd name="connsiteY51" fmla="*/ 2478791 h 2891866"/>
              <a:gd name="connsiteX52" fmla="*/ 3600232 w 12192000"/>
              <a:gd name="connsiteY52" fmla="*/ 2503569 h 2891866"/>
              <a:gd name="connsiteX53" fmla="*/ 3471253 w 12192000"/>
              <a:gd name="connsiteY53" fmla="*/ 2492368 h 2891866"/>
              <a:gd name="connsiteX54" fmla="*/ 3455300 w 12192000"/>
              <a:gd name="connsiteY54" fmla="*/ 2489652 h 2891866"/>
              <a:gd name="connsiteX55" fmla="*/ 3278462 w 12192000"/>
              <a:gd name="connsiteY55" fmla="*/ 2564664 h 2891866"/>
              <a:gd name="connsiteX56" fmla="*/ 3063948 w 12192000"/>
              <a:gd name="connsiteY56" fmla="*/ 2631870 h 2891866"/>
              <a:gd name="connsiteX57" fmla="*/ 3043582 w 12192000"/>
              <a:gd name="connsiteY57" fmla="*/ 2599964 h 2891866"/>
              <a:gd name="connsiteX58" fmla="*/ 3032381 w 12192000"/>
              <a:gd name="connsiteY58" fmla="*/ 2602679 h 2891866"/>
              <a:gd name="connsiteX59" fmla="*/ 2835517 w 12192000"/>
              <a:gd name="connsiteY59" fmla="*/ 2643410 h 2891866"/>
              <a:gd name="connsiteX60" fmla="*/ 2714683 w 12192000"/>
              <a:gd name="connsiteY60" fmla="*/ 2670224 h 2891866"/>
              <a:gd name="connsiteX61" fmla="*/ 2550064 w 12192000"/>
              <a:gd name="connsiteY61" fmla="*/ 2766620 h 2891866"/>
              <a:gd name="connsiteX62" fmla="*/ 2443147 w 12192000"/>
              <a:gd name="connsiteY62" fmla="*/ 2783251 h 2891866"/>
              <a:gd name="connsiteX63" fmla="*/ 2348109 w 12192000"/>
              <a:gd name="connsiteY63" fmla="*/ 2757116 h 2891866"/>
              <a:gd name="connsiteX64" fmla="*/ 2086076 w 12192000"/>
              <a:gd name="connsiteY64" fmla="*/ 2811084 h 2891866"/>
              <a:gd name="connsiteX65" fmla="*/ 2048739 w 12192000"/>
              <a:gd name="connsiteY65" fmla="*/ 2814818 h 2891866"/>
              <a:gd name="connsiteX66" fmla="*/ 1816915 w 12192000"/>
              <a:gd name="connsiteY66" fmla="*/ 2883720 h 2891866"/>
              <a:gd name="connsiteX67" fmla="*/ 1568798 w 12192000"/>
              <a:gd name="connsiteY67" fmla="*/ 2845026 h 2891866"/>
              <a:gd name="connsiteX68" fmla="*/ 1508721 w 12192000"/>
              <a:gd name="connsiteY68" fmla="*/ 2866410 h 2891866"/>
              <a:gd name="connsiteX69" fmla="*/ 1490731 w 12192000"/>
              <a:gd name="connsiteY69" fmla="*/ 2892205 h 2891866"/>
              <a:gd name="connsiteX70" fmla="*/ 1358697 w 12192000"/>
              <a:gd name="connsiteY70" fmla="*/ 2881344 h 2891866"/>
              <a:gd name="connsiteX71" fmla="*/ 1347835 w 12192000"/>
              <a:gd name="connsiteY71" fmla="*/ 2877271 h 2891866"/>
              <a:gd name="connsiteX72" fmla="*/ 1242275 w 12192000"/>
              <a:gd name="connsiteY72" fmla="*/ 2873537 h 2891866"/>
              <a:gd name="connsiteX73" fmla="*/ 1139091 w 12192000"/>
              <a:gd name="connsiteY73" fmla="*/ 2862336 h 2891866"/>
              <a:gd name="connsiteX74" fmla="*/ 927632 w 12192000"/>
              <a:gd name="connsiteY74" fmla="*/ 2837219 h 2891866"/>
              <a:gd name="connsiteX75" fmla="*/ 727713 w 12192000"/>
              <a:gd name="connsiteY75" fmla="*/ 2794113 h 2891866"/>
              <a:gd name="connsiteX76" fmla="*/ 622493 w 12192000"/>
              <a:gd name="connsiteY76" fmla="*/ 2806672 h 2891866"/>
              <a:gd name="connsiteX77" fmla="*/ 576331 w 12192000"/>
              <a:gd name="connsiteY77" fmla="*/ 2790040 h 2891866"/>
              <a:gd name="connsiteX78" fmla="*/ 473487 w 12192000"/>
              <a:gd name="connsiteY78" fmla="*/ 2753043 h 2891866"/>
              <a:gd name="connsiteX79" fmla="*/ 388292 w 12192000"/>
              <a:gd name="connsiteY79" fmla="*/ 2718083 h 2891866"/>
              <a:gd name="connsiteX80" fmla="*/ 363514 w 12192000"/>
              <a:gd name="connsiteY80" fmla="*/ 2680067 h 2891866"/>
              <a:gd name="connsiteX81" fmla="*/ 313620 w 12192000"/>
              <a:gd name="connsiteY81" fmla="*/ 2736411 h 2891866"/>
              <a:gd name="connsiteX82" fmla="*/ 267798 w 12192000"/>
              <a:gd name="connsiteY82" fmla="*/ 2645447 h 2891866"/>
              <a:gd name="connsiteX83" fmla="*/ 185997 w 12192000"/>
              <a:gd name="connsiteY83" fmla="*/ 2610826 h 2891866"/>
              <a:gd name="connsiteX84" fmla="*/ 213490 w 12192000"/>
              <a:gd name="connsiteY84" fmla="*/ 2580957 h 2891866"/>
              <a:gd name="connsiteX85" fmla="*/ 90620 w 12192000"/>
              <a:gd name="connsiteY85" fmla="*/ 2500514 h 2891866"/>
              <a:gd name="connsiteX86" fmla="*/ 71273 w 12192000"/>
              <a:gd name="connsiteY86" fmla="*/ 2489313 h 2891866"/>
              <a:gd name="connsiteX87" fmla="*/ 13571 w 12192000"/>
              <a:gd name="connsiteY87" fmla="*/ 2297880 h 2891866"/>
              <a:gd name="connsiteX88" fmla="*/ 1352 w 12192000"/>
              <a:gd name="connsiteY88" fmla="*/ 2151929 h 2891866"/>
              <a:gd name="connsiteX89" fmla="*/ 14929 w 12192000"/>
              <a:gd name="connsiteY89" fmla="*/ 1886162 h 2891866"/>
              <a:gd name="connsiteX90" fmla="*/ 103518 w 12192000"/>
              <a:gd name="connsiteY90" fmla="*/ 1600709 h 2891866"/>
              <a:gd name="connsiteX91" fmla="*/ 189052 w 12192000"/>
              <a:gd name="connsiteY91" fmla="*/ 1538934 h 2891866"/>
              <a:gd name="connsiteX92" fmla="*/ 338058 w 12192000"/>
              <a:gd name="connsiteY92" fmla="*/ 1361757 h 2891866"/>
              <a:gd name="connsiteX93" fmla="*/ 533904 w 12192000"/>
              <a:gd name="connsiteY93" fmla="*/ 1185597 h 2891866"/>
              <a:gd name="connsiteX94" fmla="*/ 650325 w 12192000"/>
              <a:gd name="connsiteY94" fmla="*/ 1045077 h 2891866"/>
              <a:gd name="connsiteX95" fmla="*/ 669672 w 12192000"/>
              <a:gd name="connsiteY95" fmla="*/ 1014529 h 2891866"/>
              <a:gd name="connsiteX96" fmla="*/ 878755 w 12192000"/>
              <a:gd name="connsiteY96" fmla="*/ 894374 h 2891866"/>
              <a:gd name="connsiteX97" fmla="*/ 1040659 w 12192000"/>
              <a:gd name="connsiteY97" fmla="*/ 793566 h 2891866"/>
              <a:gd name="connsiteX98" fmla="*/ 1160135 w 12192000"/>
              <a:gd name="connsiteY98" fmla="*/ 782365 h 2891866"/>
              <a:gd name="connsiteX99" fmla="*/ 1232093 w 12192000"/>
              <a:gd name="connsiteY99" fmla="*/ 748423 h 2891866"/>
              <a:gd name="connsiteX100" fmla="*/ 1357339 w 12192000"/>
              <a:gd name="connsiteY100" fmla="*/ 714820 h 2891866"/>
              <a:gd name="connsiteX101" fmla="*/ 1365825 w 12192000"/>
              <a:gd name="connsiteY101" fmla="*/ 731791 h 2891866"/>
              <a:gd name="connsiteX102" fmla="*/ 1395015 w 12192000"/>
              <a:gd name="connsiteY102" fmla="*/ 691400 h 2891866"/>
              <a:gd name="connsiteX103" fmla="*/ 1458826 w 12192000"/>
              <a:gd name="connsiteY103" fmla="*/ 691400 h 2891866"/>
              <a:gd name="connsiteX104" fmla="*/ 1513473 w 12192000"/>
              <a:gd name="connsiteY104" fmla="*/ 707353 h 2891866"/>
              <a:gd name="connsiteX105" fmla="*/ 1596291 w 12192000"/>
              <a:gd name="connsiteY105" fmla="*/ 658477 h 2891866"/>
              <a:gd name="connsiteX106" fmla="*/ 1697778 w 12192000"/>
              <a:gd name="connsiteY106" fmla="*/ 686988 h 2891866"/>
              <a:gd name="connsiteX107" fmla="*/ 1768038 w 12192000"/>
              <a:gd name="connsiteY107" fmla="*/ 635735 h 2891866"/>
              <a:gd name="connsiteX108" fmla="*/ 1856627 w 12192000"/>
              <a:gd name="connsiteY108" fmla="*/ 632002 h 2891866"/>
              <a:gd name="connsiteX109" fmla="*/ 1889890 w 12192000"/>
              <a:gd name="connsiteY109" fmla="*/ 633699 h 2891866"/>
              <a:gd name="connsiteX110" fmla="*/ 2072160 w 12192000"/>
              <a:gd name="connsiteY110" fmla="*/ 608242 h 2891866"/>
              <a:gd name="connsiteX111" fmla="*/ 2103386 w 12192000"/>
              <a:gd name="connsiteY111" fmla="*/ 594665 h 2891866"/>
              <a:gd name="connsiteX112" fmla="*/ 2177380 w 12192000"/>
              <a:gd name="connsiteY112" fmla="*/ 586180 h 2891866"/>
              <a:gd name="connsiteX113" fmla="*/ 2310433 w 12192000"/>
              <a:gd name="connsiteY113" fmla="*/ 552917 h 2891866"/>
              <a:gd name="connsiteX114" fmla="*/ 2364401 w 12192000"/>
              <a:gd name="connsiteY114" fmla="*/ 531873 h 2891866"/>
              <a:gd name="connsiteX115" fmla="*/ 2457742 w 12192000"/>
              <a:gd name="connsiteY115" fmla="*/ 502682 h 2891866"/>
              <a:gd name="connsiteX116" fmla="*/ 2529020 w 12192000"/>
              <a:gd name="connsiteY116" fmla="*/ 482317 h 2891866"/>
              <a:gd name="connsiteX117" fmla="*/ 2577218 w 12192000"/>
              <a:gd name="connsiteY117" fmla="*/ 406287 h 2891866"/>
              <a:gd name="connsiteX118" fmla="*/ 2590455 w 12192000"/>
              <a:gd name="connsiteY118" fmla="*/ 449054 h 2891866"/>
              <a:gd name="connsiteX119" fmla="*/ 2643745 w 12192000"/>
              <a:gd name="connsiteY119" fmla="*/ 424276 h 2891866"/>
              <a:gd name="connsiteX120" fmla="*/ 2603014 w 12192000"/>
              <a:gd name="connsiteY120" fmla="*/ 371666 h 2891866"/>
              <a:gd name="connsiteX121" fmla="*/ 2686851 w 12192000"/>
              <a:gd name="connsiteY121" fmla="*/ 357410 h 2891866"/>
              <a:gd name="connsiteX122" fmla="*/ 2670898 w 12192000"/>
              <a:gd name="connsiteY122" fmla="*/ 312267 h 2891866"/>
              <a:gd name="connsiteX123" fmla="*/ 2733352 w 12192000"/>
              <a:gd name="connsiteY123" fmla="*/ 357750 h 2891866"/>
              <a:gd name="connsiteX124" fmla="*/ 2836875 w 12192000"/>
              <a:gd name="connsiteY124" fmla="*/ 363180 h 2891866"/>
              <a:gd name="connsiteX125" fmla="*/ 2983844 w 12192000"/>
              <a:gd name="connsiteY125" fmla="*/ 344852 h 2891866"/>
              <a:gd name="connsiteX126" fmla="*/ 3356189 w 12192000"/>
              <a:gd name="connsiteY126" fmla="*/ 254905 h 2891866"/>
              <a:gd name="connsiteX127" fmla="*/ 3778428 w 12192000"/>
              <a:gd name="connsiteY127" fmla="*/ 155455 h 2891866"/>
              <a:gd name="connsiteX128" fmla="*/ 4030618 w 12192000"/>
              <a:gd name="connsiteY128" fmla="*/ 114045 h 2891866"/>
              <a:gd name="connsiteX129" fmla="*/ 4331345 w 12192000"/>
              <a:gd name="connsiteY129" fmla="*/ 100129 h 2891866"/>
              <a:gd name="connsiteX130" fmla="*/ 4503092 w 12192000"/>
              <a:gd name="connsiteY130" fmla="*/ 114385 h 2891866"/>
              <a:gd name="connsiteX131" fmla="*/ 4518706 w 12192000"/>
              <a:gd name="connsiteY131" fmla="*/ 97414 h 2891866"/>
              <a:gd name="connsiteX132" fmla="*/ 4685022 w 12192000"/>
              <a:gd name="connsiteY132" fmla="*/ 92322 h 2891866"/>
              <a:gd name="connsiteX133" fmla="*/ 4747815 w 12192000"/>
              <a:gd name="connsiteY133" fmla="*/ 85873 h 2891866"/>
              <a:gd name="connsiteX134" fmla="*/ 4955201 w 12192000"/>
              <a:gd name="connsiteY134" fmla="*/ 105899 h 2891866"/>
              <a:gd name="connsiteX135" fmla="*/ 4940606 w 12192000"/>
              <a:gd name="connsiteY135" fmla="*/ 40391 h 2891866"/>
              <a:gd name="connsiteX136" fmla="*/ 5059403 w 12192000"/>
              <a:gd name="connsiteY136" fmla="*/ 96396 h 2891866"/>
              <a:gd name="connsiteX137" fmla="*/ 5054651 w 12192000"/>
              <a:gd name="connsiteY137" fmla="*/ 107596 h 2891866"/>
              <a:gd name="connsiteX138" fmla="*/ 5156138 w 12192000"/>
              <a:gd name="connsiteY138" fmla="*/ 77388 h 2891866"/>
              <a:gd name="connsiteX139" fmla="*/ 5152405 w 12192000"/>
              <a:gd name="connsiteY139" fmla="*/ 65169 h 2891866"/>
              <a:gd name="connsiteX140" fmla="*/ 5355379 w 12192000"/>
              <a:gd name="connsiteY140" fmla="*/ 93680 h 2891866"/>
              <a:gd name="connsiteX141" fmla="*/ 5372010 w 12192000"/>
              <a:gd name="connsiteY141" fmla="*/ 71957 h 2891866"/>
              <a:gd name="connsiteX142" fmla="*/ 5392375 w 12192000"/>
              <a:gd name="connsiteY142" fmla="*/ 99111 h 2891866"/>
              <a:gd name="connsiteX143" fmla="*/ 5414777 w 12192000"/>
              <a:gd name="connsiteY143" fmla="*/ 117100 h 2891866"/>
              <a:gd name="connsiteX144" fmla="*/ 5787461 w 12192000"/>
              <a:gd name="connsiteY144" fmla="*/ 146290 h 2891866"/>
              <a:gd name="connsiteX145" fmla="*/ 6098031 w 12192000"/>
              <a:gd name="connsiteY145" fmla="*/ 156473 h 2891866"/>
              <a:gd name="connsiteX146" fmla="*/ 6222938 w 12192000"/>
              <a:gd name="connsiteY146" fmla="*/ 141199 h 2891866"/>
              <a:gd name="connsiteX147" fmla="*/ 6555571 w 12192000"/>
              <a:gd name="connsiteY147" fmla="*/ 111330 h 2891866"/>
              <a:gd name="connsiteX148" fmla="*/ 6807421 w 12192000"/>
              <a:gd name="connsiteY148" fmla="*/ 118797 h 2891866"/>
              <a:gd name="connsiteX149" fmla="*/ 6899065 w 12192000"/>
              <a:gd name="connsiteY149" fmla="*/ 100469 h 2891866"/>
              <a:gd name="connsiteX150" fmla="*/ 6980526 w 12192000"/>
              <a:gd name="connsiteY150" fmla="*/ 120494 h 2891866"/>
              <a:gd name="connsiteX151" fmla="*/ 7133944 w 12192000"/>
              <a:gd name="connsiteY151" fmla="*/ 99790 h 2891866"/>
              <a:gd name="connsiteX152" fmla="*/ 7224569 w 12192000"/>
              <a:gd name="connsiteY152" fmla="*/ 72297 h 2891866"/>
              <a:gd name="connsiteX153" fmla="*/ 7207259 w 12192000"/>
              <a:gd name="connsiteY153" fmla="*/ 111330 h 2891866"/>
              <a:gd name="connsiteX154" fmla="*/ 7254099 w 12192000"/>
              <a:gd name="connsiteY154" fmla="*/ 118118 h 2891866"/>
              <a:gd name="connsiteX155" fmla="*/ 7328772 w 12192000"/>
              <a:gd name="connsiteY155" fmla="*/ 118797 h 2891866"/>
              <a:gd name="connsiteX156" fmla="*/ 7445872 w 12192000"/>
              <a:gd name="connsiteY156" fmla="*/ 51592 h 2891866"/>
              <a:gd name="connsiteX157" fmla="*/ 7540571 w 12192000"/>
              <a:gd name="connsiteY157" fmla="*/ 46161 h 2891866"/>
              <a:gd name="connsiteX158" fmla="*/ 7551771 w 12192000"/>
              <a:gd name="connsiteY158" fmla="*/ 103184 h 2891866"/>
              <a:gd name="connsiteX159" fmla="*/ 7686182 w 12192000"/>
              <a:gd name="connsiteY159" fmla="*/ 109633 h 2891866"/>
              <a:gd name="connsiteX160" fmla="*/ 7716051 w 12192000"/>
              <a:gd name="connsiteY160" fmla="*/ 107257 h 2891866"/>
              <a:gd name="connsiteX161" fmla="*/ 7707905 w 12192000"/>
              <a:gd name="connsiteY161" fmla="*/ 80103 h 2891866"/>
              <a:gd name="connsiteX162" fmla="*/ 7745241 w 12192000"/>
              <a:gd name="connsiteY162" fmla="*/ 14595 h 2891866"/>
              <a:gd name="connsiteX163" fmla="*/ 7829079 w 12192000"/>
              <a:gd name="connsiteY163" fmla="*/ 107936 h 2891866"/>
              <a:gd name="connsiteX164" fmla="*/ 8017796 w 12192000"/>
              <a:gd name="connsiteY164" fmla="*/ 91304 h 2891866"/>
              <a:gd name="connsiteX165" fmla="*/ 8104009 w 12192000"/>
              <a:gd name="connsiteY165" fmla="*/ 105220 h 2891866"/>
              <a:gd name="connsiteX166" fmla="*/ 8094506 w 12192000"/>
              <a:gd name="connsiteY166" fmla="*/ 3394 h 2891866"/>
              <a:gd name="connsiteX167" fmla="*/ 8156959 w 12192000"/>
              <a:gd name="connsiteY167" fmla="*/ 9843 h 2891866"/>
              <a:gd name="connsiteX168" fmla="*/ 8192938 w 12192000"/>
              <a:gd name="connsiteY168" fmla="*/ 55665 h 2891866"/>
              <a:gd name="connsiteX169" fmla="*/ 8250639 w 12192000"/>
              <a:gd name="connsiteY169" fmla="*/ 112348 h 2891866"/>
              <a:gd name="connsiteX170" fmla="*/ 8376564 w 12192000"/>
              <a:gd name="connsiteY170" fmla="*/ 31566 h 2891866"/>
              <a:gd name="connsiteX171" fmla="*/ 8397269 w 12192000"/>
              <a:gd name="connsiteY171" fmla="*/ 20705 h 2891866"/>
              <a:gd name="connsiteX172" fmla="*/ 8412543 w 12192000"/>
              <a:gd name="connsiteY172" fmla="*/ 99450 h 2891866"/>
              <a:gd name="connsiteX173" fmla="*/ 8426119 w 12192000"/>
              <a:gd name="connsiteY173" fmla="*/ 98093 h 2891866"/>
              <a:gd name="connsiteX174" fmla="*/ 8428835 w 12192000"/>
              <a:gd name="connsiteY174" fmla="*/ 55665 h 2891866"/>
              <a:gd name="connsiteX175" fmla="*/ 8445806 w 12192000"/>
              <a:gd name="connsiteY175" fmla="*/ 0 h 2891866"/>
              <a:gd name="connsiteX176" fmla="*/ 8470244 w 12192000"/>
              <a:gd name="connsiteY176" fmla="*/ 11201 h 2891866"/>
              <a:gd name="connsiteX177" fmla="*/ 8466510 w 12192000"/>
              <a:gd name="connsiteY177" fmla="*/ 82479 h 2891866"/>
              <a:gd name="connsiteX178" fmla="*/ 8542880 w 12192000"/>
              <a:gd name="connsiteY178" fmla="*/ 105899 h 2891866"/>
              <a:gd name="connsiteX179" fmla="*/ 8548651 w 12192000"/>
              <a:gd name="connsiteY179" fmla="*/ 105899 h 2891866"/>
              <a:gd name="connsiteX180" fmla="*/ 8784887 w 12192000"/>
              <a:gd name="connsiteY180" fmla="*/ 100808 h 2891866"/>
              <a:gd name="connsiteX181" fmla="*/ 9010602 w 12192000"/>
              <a:gd name="connsiteY181" fmla="*/ 144933 h 2891866"/>
              <a:gd name="connsiteX182" fmla="*/ 9067285 w 12192000"/>
              <a:gd name="connsiteY182" fmla="*/ 128980 h 2891866"/>
              <a:gd name="connsiteX183" fmla="*/ 9092063 w 12192000"/>
              <a:gd name="connsiteY183" fmla="*/ 113706 h 2891866"/>
              <a:gd name="connsiteX184" fmla="*/ 9272635 w 12192000"/>
              <a:gd name="connsiteY184" fmla="*/ 131695 h 2891866"/>
              <a:gd name="connsiteX185" fmla="*/ 9348666 w 12192000"/>
              <a:gd name="connsiteY185" fmla="*/ 182948 h 2891866"/>
              <a:gd name="connsiteX186" fmla="*/ 9409761 w 12192000"/>
              <a:gd name="connsiteY186" fmla="*/ 199579 h 2891866"/>
              <a:gd name="connsiteX187" fmla="*/ 9424696 w 12192000"/>
              <a:gd name="connsiteY187" fmla="*/ 163940 h 2891866"/>
              <a:gd name="connsiteX188" fmla="*/ 9488847 w 12192000"/>
              <a:gd name="connsiteY188" fmla="*/ 215193 h 2891866"/>
              <a:gd name="connsiteX189" fmla="*/ 9554354 w 12192000"/>
              <a:gd name="connsiteY189" fmla="*/ 190755 h 2891866"/>
              <a:gd name="connsiteX190" fmla="*/ 9597122 w 12192000"/>
              <a:gd name="connsiteY190" fmla="*/ 259996 h 2891866"/>
              <a:gd name="connsiteX191" fmla="*/ 9630045 w 12192000"/>
              <a:gd name="connsiteY191" fmla="*/ 211799 h 2891866"/>
              <a:gd name="connsiteX192" fmla="*/ 9660254 w 12192000"/>
              <a:gd name="connsiteY192" fmla="*/ 157831 h 2891866"/>
              <a:gd name="connsiteX193" fmla="*/ 9723047 w 12192000"/>
              <a:gd name="connsiteY193" fmla="*/ 194488 h 2891866"/>
              <a:gd name="connsiteX194" fmla="*/ 9750201 w 12192000"/>
              <a:gd name="connsiteY194" fmla="*/ 182269 h 2891866"/>
              <a:gd name="connsiteX195" fmla="*/ 9750201 w 12192000"/>
              <a:gd name="connsiteY195" fmla="*/ 250832 h 2891866"/>
              <a:gd name="connsiteX196" fmla="*/ 9760722 w 12192000"/>
              <a:gd name="connsiteY196" fmla="*/ 256263 h 2891866"/>
              <a:gd name="connsiteX197" fmla="*/ 9780409 w 12192000"/>
              <a:gd name="connsiteY197" fmla="*/ 218248 h 2891866"/>
              <a:gd name="connsiteX198" fmla="*/ 9821818 w 12192000"/>
              <a:gd name="connsiteY198" fmla="*/ 173784 h 2891866"/>
              <a:gd name="connsiteX199" fmla="*/ 9892418 w 12192000"/>
              <a:gd name="connsiteY199" fmla="*/ 201277 h 2891866"/>
              <a:gd name="connsiteX200" fmla="*/ 9930773 w 12192000"/>
              <a:gd name="connsiteY200" fmla="*/ 234540 h 2891866"/>
              <a:gd name="connsiteX201" fmla="*/ 9984401 w 12192000"/>
              <a:gd name="connsiteY201" fmla="*/ 184306 h 2891866"/>
              <a:gd name="connsiteX202" fmla="*/ 9994584 w 12192000"/>
              <a:gd name="connsiteY202" fmla="*/ 314304 h 2891866"/>
              <a:gd name="connsiteX203" fmla="*/ 9911086 w 12192000"/>
              <a:gd name="connsiteY203" fmla="*/ 330596 h 2891866"/>
              <a:gd name="connsiteX204" fmla="*/ 10056019 w 12192000"/>
              <a:gd name="connsiteY204" fmla="*/ 292241 h 2891866"/>
              <a:gd name="connsiteX205" fmla="*/ 10105235 w 12192000"/>
              <a:gd name="connsiteY205" fmla="*/ 353677 h 2891866"/>
              <a:gd name="connsiteX206" fmla="*/ 10080118 w 12192000"/>
              <a:gd name="connsiteY206" fmla="*/ 189057 h 2891866"/>
              <a:gd name="connsiteX207" fmla="*/ 10211813 w 12192000"/>
              <a:gd name="connsiteY207" fmla="*/ 272216 h 2891866"/>
              <a:gd name="connsiteX208" fmla="*/ 10299044 w 12192000"/>
              <a:gd name="connsiteY208" fmla="*/ 347567 h 2891866"/>
              <a:gd name="connsiteX209" fmla="*/ 10269854 w 12192000"/>
              <a:gd name="connsiteY209" fmla="*/ 391013 h 2891866"/>
              <a:gd name="connsiteX210" fmla="*/ 10307190 w 12192000"/>
              <a:gd name="connsiteY210" fmla="*/ 416809 h 2891866"/>
              <a:gd name="connsiteX211" fmla="*/ 10329592 w 12192000"/>
              <a:gd name="connsiteY211" fmla="*/ 352658 h 2891866"/>
              <a:gd name="connsiteX212" fmla="*/ 10344526 w 12192000"/>
              <a:gd name="connsiteY212" fmla="*/ 346888 h 2891866"/>
              <a:gd name="connsiteX213" fmla="*/ 10373717 w 12192000"/>
              <a:gd name="connsiteY213" fmla="*/ 422579 h 2891866"/>
              <a:gd name="connsiteX214" fmla="*/ 10404604 w 12192000"/>
              <a:gd name="connsiteY214" fmla="*/ 416130 h 2891866"/>
              <a:gd name="connsiteX215" fmla="*/ 10451105 w 12192000"/>
              <a:gd name="connsiteY215" fmla="*/ 478244 h 2891866"/>
              <a:gd name="connsiteX216" fmla="*/ 10466718 w 12192000"/>
              <a:gd name="connsiteY216" fmla="*/ 466704 h 2891866"/>
              <a:gd name="connsiteX217" fmla="*/ 10411053 w 12192000"/>
              <a:gd name="connsiteY217" fmla="*/ 379812 h 2891866"/>
              <a:gd name="connsiteX218" fmla="*/ 10379827 w 12192000"/>
              <a:gd name="connsiteY218" fmla="*/ 301745 h 2891866"/>
              <a:gd name="connsiteX219" fmla="*/ 10320767 w 12192000"/>
              <a:gd name="connsiteY219" fmla="*/ 236916 h 2891866"/>
              <a:gd name="connsiteX220" fmla="*/ 10390009 w 12192000"/>
              <a:gd name="connsiteY220" fmla="*/ 249474 h 2891866"/>
              <a:gd name="connsiteX221" fmla="*/ 10426327 w 12192000"/>
              <a:gd name="connsiteY221" fmla="*/ 273234 h 2891866"/>
              <a:gd name="connsiteX222" fmla="*/ 10522044 w 12192000"/>
              <a:gd name="connsiteY222" fmla="*/ 344173 h 2891866"/>
              <a:gd name="connsiteX223" fmla="*/ 10591625 w 12192000"/>
              <a:gd name="connsiteY223" fmla="*/ 406287 h 2891866"/>
              <a:gd name="connsiteX224" fmla="*/ 10661206 w 12192000"/>
              <a:gd name="connsiteY224" fmla="*/ 543752 h 2891866"/>
              <a:gd name="connsiteX225" fmla="*/ 10670031 w 12192000"/>
              <a:gd name="connsiteY225" fmla="*/ 376757 h 2891866"/>
              <a:gd name="connsiteX226" fmla="*/ 10864180 w 12192000"/>
              <a:gd name="connsiteY226" fmla="*/ 465346 h 2891866"/>
              <a:gd name="connsiteX227" fmla="*/ 10939531 w 12192000"/>
              <a:gd name="connsiteY227" fmla="*/ 527800 h 2891866"/>
              <a:gd name="connsiteX228" fmla="*/ 10959897 w 12192000"/>
              <a:gd name="connsiteY228" fmla="*/ 467722 h 2891866"/>
              <a:gd name="connsiteX229" fmla="*/ 10919845 w 12192000"/>
              <a:gd name="connsiteY229" fmla="*/ 475868 h 2891866"/>
              <a:gd name="connsiteX230" fmla="*/ 10914415 w 12192000"/>
              <a:gd name="connsiteY230" fmla="*/ 463988 h 2891866"/>
              <a:gd name="connsiteX231" fmla="*/ 10985693 w 12192000"/>
              <a:gd name="connsiteY231" fmla="*/ 437174 h 2891866"/>
              <a:gd name="connsiteX232" fmla="*/ 10983656 w 12192000"/>
              <a:gd name="connsiteY232" fmla="*/ 436156 h 2891866"/>
              <a:gd name="connsiteX233" fmla="*/ 11015222 w 12192000"/>
              <a:gd name="connsiteY233" fmla="*/ 505058 h 2891866"/>
              <a:gd name="connsiteX234" fmla="*/ 11003003 w 12192000"/>
              <a:gd name="connsiteY234" fmla="*/ 519314 h 2891866"/>
              <a:gd name="connsiteX235" fmla="*/ 11063760 w 12192000"/>
              <a:gd name="connsiteY235" fmla="*/ 522708 h 2891866"/>
              <a:gd name="connsiteX236" fmla="*/ 11078015 w 12192000"/>
              <a:gd name="connsiteY236" fmla="*/ 459576 h 2891866"/>
              <a:gd name="connsiteX237" fmla="*/ 11076318 w 12192000"/>
              <a:gd name="connsiteY237" fmla="*/ 461273 h 2891866"/>
              <a:gd name="connsiteX238" fmla="*/ 11127910 w 12192000"/>
              <a:gd name="connsiteY238" fmla="*/ 434459 h 2891866"/>
              <a:gd name="connsiteX239" fmla="*/ 11153027 w 12192000"/>
              <a:gd name="connsiteY239" fmla="*/ 544771 h 2891866"/>
              <a:gd name="connsiteX240" fmla="*/ 11138432 w 12192000"/>
              <a:gd name="connsiteY240" fmla="*/ 548504 h 2891866"/>
              <a:gd name="connsiteX241" fmla="*/ 11212425 w 12192000"/>
              <a:gd name="connsiteY241" fmla="*/ 586519 h 2891866"/>
              <a:gd name="connsiteX242" fmla="*/ 11228039 w 12192000"/>
              <a:gd name="connsiteY242" fmla="*/ 504040 h 2891866"/>
              <a:gd name="connsiteX243" fmla="*/ 11331902 w 12192000"/>
              <a:gd name="connsiteY243" fmla="*/ 617067 h 2891866"/>
              <a:gd name="connsiteX244" fmla="*/ 11301693 w 12192000"/>
              <a:gd name="connsiteY244" fmla="*/ 657119 h 2891866"/>
              <a:gd name="connsiteX245" fmla="*/ 11114333 w 12192000"/>
              <a:gd name="connsiteY245" fmla="*/ 611297 h 2891866"/>
              <a:gd name="connsiteX246" fmla="*/ 11170338 w 12192000"/>
              <a:gd name="connsiteY246" fmla="*/ 722627 h 2891866"/>
              <a:gd name="connsiteX247" fmla="*/ 11156082 w 12192000"/>
              <a:gd name="connsiteY247" fmla="*/ 733489 h 2891866"/>
              <a:gd name="connsiteX248" fmla="*/ 11068511 w 12192000"/>
              <a:gd name="connsiteY248" fmla="*/ 736883 h 2891866"/>
              <a:gd name="connsiteX249" fmla="*/ 11093628 w 12192000"/>
              <a:gd name="connsiteY249" fmla="*/ 774898 h 2891866"/>
              <a:gd name="connsiteX250" fmla="*/ 11020992 w 12192000"/>
              <a:gd name="connsiteY250" fmla="*/ 777613 h 2891866"/>
              <a:gd name="connsiteX251" fmla="*/ 10994857 w 12192000"/>
              <a:gd name="connsiteY251" fmla="*/ 729076 h 2891866"/>
              <a:gd name="connsiteX252" fmla="*/ 11006397 w 12192000"/>
              <a:gd name="connsiteY252" fmla="*/ 635735 h 2891866"/>
              <a:gd name="connsiteX253" fmla="*/ 10856713 w 12192000"/>
              <a:gd name="connsiteY253" fmla="*/ 693437 h 2891866"/>
              <a:gd name="connsiteX254" fmla="*/ 10795277 w 12192000"/>
              <a:gd name="connsiteY254" fmla="*/ 771164 h 2891866"/>
              <a:gd name="connsiteX255" fmla="*/ 10711780 w 12192000"/>
              <a:gd name="connsiteY255" fmla="*/ 697171 h 2891866"/>
              <a:gd name="connsiteX256" fmla="*/ 10645932 w 12192000"/>
              <a:gd name="connsiteY256" fmla="*/ 699547 h 2891866"/>
              <a:gd name="connsiteX257" fmla="*/ 10441940 w 12192000"/>
              <a:gd name="connsiteY257" fmla="*/ 703620 h 2891866"/>
              <a:gd name="connsiteX258" fmla="*/ 10342490 w 12192000"/>
              <a:gd name="connsiteY258" fmla="*/ 654064 h 2891866"/>
              <a:gd name="connsiteX259" fmla="*/ 10348939 w 12192000"/>
              <a:gd name="connsiteY259" fmla="*/ 693097 h 2891866"/>
              <a:gd name="connsiteX260" fmla="*/ 10177192 w 12192000"/>
              <a:gd name="connsiteY260" fmla="*/ 662889 h 2891866"/>
              <a:gd name="connsiteX261" fmla="*/ 10135782 w 12192000"/>
              <a:gd name="connsiteY261" fmla="*/ 686309 h 2891866"/>
              <a:gd name="connsiteX262" fmla="*/ 10061110 w 12192000"/>
              <a:gd name="connsiteY262" fmla="*/ 697171 h 2891866"/>
              <a:gd name="connsiteX263" fmla="*/ 10043800 w 12192000"/>
              <a:gd name="connsiteY263" fmla="*/ 677484 h 2891866"/>
              <a:gd name="connsiteX264" fmla="*/ 10010197 w 12192000"/>
              <a:gd name="connsiteY264" fmla="*/ 704638 h 2891866"/>
              <a:gd name="connsiteX265" fmla="*/ 9957926 w 12192000"/>
              <a:gd name="connsiteY265" fmla="*/ 655761 h 2891866"/>
              <a:gd name="connsiteX266" fmla="*/ 9824194 w 12192000"/>
              <a:gd name="connsiteY266" fmla="*/ 655761 h 2891866"/>
              <a:gd name="connsiteX267" fmla="*/ 9812994 w 12192000"/>
              <a:gd name="connsiteY267" fmla="*/ 698189 h 2891866"/>
              <a:gd name="connsiteX268" fmla="*/ 9576417 w 12192000"/>
              <a:gd name="connsiteY268" fmla="*/ 650330 h 2891866"/>
              <a:gd name="connsiteX269" fmla="*/ 9576417 w 12192000"/>
              <a:gd name="connsiteY269" fmla="*/ 586180 h 2891866"/>
              <a:gd name="connsiteX270" fmla="*/ 9565216 w 12192000"/>
              <a:gd name="connsiteY270" fmla="*/ 584822 h 2891866"/>
              <a:gd name="connsiteX271" fmla="*/ 9552318 w 12192000"/>
              <a:gd name="connsiteY271" fmla="*/ 654743 h 2891866"/>
              <a:gd name="connsiteX272" fmla="*/ 9502423 w 12192000"/>
              <a:gd name="connsiteY272" fmla="*/ 706335 h 2891866"/>
              <a:gd name="connsiteX273" fmla="*/ 9514303 w 12192000"/>
              <a:gd name="connsiteY273" fmla="*/ 718893 h 2891866"/>
              <a:gd name="connsiteX274" fmla="*/ 9589993 w 12192000"/>
              <a:gd name="connsiteY274" fmla="*/ 709729 h 2891866"/>
              <a:gd name="connsiteX275" fmla="*/ 9671454 w 12192000"/>
              <a:gd name="connsiteY275" fmla="*/ 736883 h 2891866"/>
              <a:gd name="connsiteX276" fmla="*/ 9533650 w 12192000"/>
              <a:gd name="connsiteY276" fmla="*/ 755551 h 2891866"/>
              <a:gd name="connsiteX277" fmla="*/ 9538741 w 12192000"/>
              <a:gd name="connsiteY277" fmla="*/ 797639 h 2891866"/>
              <a:gd name="connsiteX278" fmla="*/ 9673152 w 12192000"/>
              <a:gd name="connsiteY278" fmla="*/ 863826 h 2891866"/>
              <a:gd name="connsiteX279" fmla="*/ 9682995 w 12192000"/>
              <a:gd name="connsiteY279" fmla="*/ 849910 h 2891866"/>
              <a:gd name="connsiteX280" fmla="*/ 9663309 w 12192000"/>
              <a:gd name="connsiteY280" fmla="*/ 819023 h 2891866"/>
              <a:gd name="connsiteX281" fmla="*/ 9773960 w 12192000"/>
              <a:gd name="connsiteY281" fmla="*/ 712105 h 2891866"/>
              <a:gd name="connsiteX282" fmla="*/ 9785840 w 12192000"/>
              <a:gd name="connsiteY282" fmla="*/ 717196 h 2891866"/>
              <a:gd name="connsiteX283" fmla="*/ 9753595 w 12192000"/>
              <a:gd name="connsiteY283" fmla="*/ 786099 h 2891866"/>
              <a:gd name="connsiteX284" fmla="*/ 9747145 w 12192000"/>
              <a:gd name="connsiteY284" fmla="*/ 844819 h 2891866"/>
              <a:gd name="connsiteX285" fmla="*/ 9804847 w 12192000"/>
              <a:gd name="connsiteY285" fmla="*/ 931371 h 2891866"/>
              <a:gd name="connsiteX286" fmla="*/ 9900903 w 12192000"/>
              <a:gd name="connsiteY286" fmla="*/ 919491 h 2891866"/>
              <a:gd name="connsiteX287" fmla="*/ 9979649 w 12192000"/>
              <a:gd name="connsiteY287" fmla="*/ 925261 h 2891866"/>
              <a:gd name="connsiteX288" fmla="*/ 9951477 w 12192000"/>
              <a:gd name="connsiteY288" fmla="*/ 883852 h 2891866"/>
              <a:gd name="connsiteX289" fmla="*/ 10079778 w 12192000"/>
              <a:gd name="connsiteY289" fmla="*/ 886907 h 2891866"/>
              <a:gd name="connsiteX290" fmla="*/ 10164973 w 12192000"/>
              <a:gd name="connsiteY290" fmla="*/ 960561 h 2891866"/>
              <a:gd name="connsiteX291" fmla="*/ 10136461 w 12192000"/>
              <a:gd name="connsiteY291" fmla="*/ 1055260 h 2891866"/>
              <a:gd name="connsiteX292" fmla="*/ 10130352 w 12192000"/>
              <a:gd name="connsiteY292" fmla="*/ 1069515 h 2891866"/>
              <a:gd name="connsiteX293" fmla="*/ 10194842 w 12192000"/>
              <a:gd name="connsiteY293" fmla="*/ 1104136 h 2891866"/>
              <a:gd name="connsiteX294" fmla="*/ 10246434 w 12192000"/>
              <a:gd name="connsiteY294" fmla="*/ 1098027 h 2891866"/>
              <a:gd name="connsiteX295" fmla="*/ 10278339 w 12192000"/>
              <a:gd name="connsiteY295" fmla="*/ 1065442 h 2891866"/>
              <a:gd name="connsiteX296" fmla="*/ 10220977 w 12192000"/>
              <a:gd name="connsiteY296" fmla="*/ 986357 h 2891866"/>
              <a:gd name="connsiteX297" fmla="*/ 10265441 w 12192000"/>
              <a:gd name="connsiteY297" fmla="*/ 937141 h 2891866"/>
              <a:gd name="connsiteX298" fmla="*/ 10342490 w 12192000"/>
              <a:gd name="connsiteY298" fmla="*/ 891319 h 2891866"/>
              <a:gd name="connsiteX299" fmla="*/ 10381184 w 12192000"/>
              <a:gd name="connsiteY299" fmla="*/ 990770 h 2891866"/>
              <a:gd name="connsiteX300" fmla="*/ 10396458 w 12192000"/>
              <a:gd name="connsiteY300" fmla="*/ 984660 h 2891866"/>
              <a:gd name="connsiteX301" fmla="*/ 10384578 w 12192000"/>
              <a:gd name="connsiteY301" fmla="*/ 952755 h 2891866"/>
              <a:gd name="connsiteX302" fmla="*/ 10461288 w 12192000"/>
              <a:gd name="connsiteY302" fmla="*/ 978890 h 2891866"/>
              <a:gd name="connsiteX303" fmla="*/ 10565829 w 12192000"/>
              <a:gd name="connsiteY303" fmla="*/ 962258 h 2891866"/>
              <a:gd name="connsiteX304" fmla="*/ 10691754 w 12192000"/>
              <a:gd name="connsiteY304" fmla="*/ 982284 h 2891866"/>
              <a:gd name="connsiteX305" fmla="*/ 10726036 w 12192000"/>
              <a:gd name="connsiteY305" fmla="*/ 1080037 h 2891866"/>
              <a:gd name="connsiteX306" fmla="*/ 10635410 w 12192000"/>
              <a:gd name="connsiteY306" fmla="*/ 1062048 h 2891866"/>
              <a:gd name="connsiteX307" fmla="*/ 10435831 w 12192000"/>
              <a:gd name="connsiteY307" fmla="*/ 1026409 h 2891866"/>
              <a:gd name="connsiteX308" fmla="*/ 10343508 w 12192000"/>
              <a:gd name="connsiteY308" fmla="*/ 1056957 h 2891866"/>
              <a:gd name="connsiteX309" fmla="*/ 10441940 w 12192000"/>
              <a:gd name="connsiteY309" fmla="*/ 1105155 h 2891866"/>
              <a:gd name="connsiteX310" fmla="*/ 10488780 w 12192000"/>
              <a:gd name="connsiteY310" fmla="*/ 1103797 h 2891866"/>
              <a:gd name="connsiteX311" fmla="*/ 10588570 w 12192000"/>
              <a:gd name="connsiteY311" fmla="*/ 1089541 h 2891866"/>
              <a:gd name="connsiteX312" fmla="*/ 10639823 w 12192000"/>
              <a:gd name="connsiteY312" fmla="*/ 1127556 h 2891866"/>
              <a:gd name="connsiteX313" fmla="*/ 10913056 w 12192000"/>
              <a:gd name="connsiteY313" fmla="*/ 1153692 h 2891866"/>
              <a:gd name="connsiteX314" fmla="*/ 11120782 w 12192000"/>
              <a:gd name="connsiteY314" fmla="*/ 1167268 h 2891866"/>
              <a:gd name="connsiteX315" fmla="*/ 11173392 w 12192000"/>
              <a:gd name="connsiteY315" fmla="*/ 1187634 h 2891866"/>
              <a:gd name="connsiteX316" fmla="*/ 11291172 w 12192000"/>
              <a:gd name="connsiteY316" fmla="*/ 1202568 h 2891866"/>
              <a:gd name="connsiteX317" fmla="*/ 11437462 w 12192000"/>
              <a:gd name="connsiteY317" fmla="*/ 1225988 h 2891866"/>
              <a:gd name="connsiteX318" fmla="*/ 11482945 w 12192000"/>
              <a:gd name="connsiteY318" fmla="*/ 1254839 h 2891866"/>
              <a:gd name="connsiteX319" fmla="*/ 11683882 w 12192000"/>
              <a:gd name="connsiteY319" fmla="*/ 1291836 h 2891866"/>
              <a:gd name="connsiteX320" fmla="*/ 11638060 w 12192000"/>
              <a:gd name="connsiteY320" fmla="*/ 1319668 h 2891866"/>
              <a:gd name="connsiteX321" fmla="*/ 11514171 w 12192000"/>
              <a:gd name="connsiteY321" fmla="*/ 1299982 h 2891866"/>
              <a:gd name="connsiteX322" fmla="*/ 11387567 w 12192000"/>
              <a:gd name="connsiteY322" fmla="*/ 1282672 h 2891866"/>
              <a:gd name="connsiteX323" fmla="*/ 11243992 w 12192000"/>
              <a:gd name="connsiteY323" fmla="*/ 1311862 h 2891866"/>
              <a:gd name="connsiteX324" fmla="*/ 11353965 w 12192000"/>
              <a:gd name="connsiteY324" fmla="*/ 1422852 h 2891866"/>
              <a:gd name="connsiteX325" fmla="*/ 11322059 w 12192000"/>
              <a:gd name="connsiteY325" fmla="*/ 1328833 h 2891866"/>
              <a:gd name="connsiteX326" fmla="*/ 11433389 w 12192000"/>
              <a:gd name="connsiteY326" fmla="*/ 1366169 h 2891866"/>
              <a:gd name="connsiteX327" fmla="*/ 11693386 w 12192000"/>
              <a:gd name="connsiteY327" fmla="*/ 1414367 h 2891866"/>
              <a:gd name="connsiteX328" fmla="*/ 11755160 w 12192000"/>
              <a:gd name="connsiteY328" fmla="*/ 1442539 h 2891866"/>
              <a:gd name="connsiteX329" fmla="*/ 11762627 w 12192000"/>
              <a:gd name="connsiteY329" fmla="*/ 1425568 h 2891866"/>
              <a:gd name="connsiteX330" fmla="*/ 11720539 w 12192000"/>
              <a:gd name="connsiteY330" fmla="*/ 1396038 h 2891866"/>
              <a:gd name="connsiteX331" fmla="*/ 11727328 w 12192000"/>
              <a:gd name="connsiteY331" fmla="*/ 1380425 h 2891866"/>
              <a:gd name="connsiteX332" fmla="*/ 11795891 w 12192000"/>
              <a:gd name="connsiteY332" fmla="*/ 1411991 h 2891866"/>
              <a:gd name="connsiteX333" fmla="*/ 11861059 w 12192000"/>
              <a:gd name="connsiteY333" fmla="*/ 1464941 h 2891866"/>
              <a:gd name="connsiteX334" fmla="*/ 11939466 w 12192000"/>
              <a:gd name="connsiteY334" fmla="*/ 1488021 h 2891866"/>
              <a:gd name="connsiteX335" fmla="*/ 11936411 w 12192000"/>
              <a:gd name="connsiteY335" fmla="*/ 1487682 h 2891866"/>
              <a:gd name="connsiteX336" fmla="*/ 12192334 w 12192000"/>
              <a:gd name="connsiteY336" fmla="*/ 1514496 h 2891866"/>
              <a:gd name="connsiteX337" fmla="*/ 12193013 w 12192000"/>
              <a:gd name="connsiteY337" fmla="*/ 1530109 h 2891866"/>
              <a:gd name="connsiteX338" fmla="*/ 12170611 w 12192000"/>
              <a:gd name="connsiteY338" fmla="*/ 1543007 h 2891866"/>
              <a:gd name="connsiteX339" fmla="*/ 11992076 w 12192000"/>
              <a:gd name="connsiteY339" fmla="*/ 1521963 h 2891866"/>
              <a:gd name="connsiteX340" fmla="*/ 11919101 w 12192000"/>
              <a:gd name="connsiteY340" fmla="*/ 1507368 h 2891866"/>
              <a:gd name="connsiteX341" fmla="*/ 11840015 w 12192000"/>
              <a:gd name="connsiteY341" fmla="*/ 1526036 h 2891866"/>
              <a:gd name="connsiteX342" fmla="*/ 11766700 w 12192000"/>
              <a:gd name="connsiteY342" fmla="*/ 1533843 h 2891866"/>
              <a:gd name="connsiteX343" fmla="*/ 11589183 w 12192000"/>
              <a:gd name="connsiteY343" fmla="*/ 1473766 h 2891866"/>
              <a:gd name="connsiteX344" fmla="*/ 11549132 w 12192000"/>
              <a:gd name="connsiteY344" fmla="*/ 1509744 h 2891866"/>
              <a:gd name="connsiteX345" fmla="*/ 11459864 w 12192000"/>
              <a:gd name="connsiteY345" fmla="*/ 1491415 h 2891866"/>
              <a:gd name="connsiteX346" fmla="*/ 11091931 w 12192000"/>
              <a:gd name="connsiteY346" fmla="*/ 1456795 h 2891866"/>
              <a:gd name="connsiteX347" fmla="*/ 11170338 w 12192000"/>
              <a:gd name="connsiteY347" fmla="*/ 1429301 h 2891866"/>
              <a:gd name="connsiteX348" fmla="*/ 11049503 w 12192000"/>
              <a:gd name="connsiteY348" fmla="*/ 1379746 h 2891866"/>
              <a:gd name="connsiteX349" fmla="*/ 11037963 w 12192000"/>
              <a:gd name="connsiteY349" fmla="*/ 1421155 h 2891866"/>
              <a:gd name="connsiteX350" fmla="*/ 11090234 w 12192000"/>
              <a:gd name="connsiteY350" fmla="*/ 1450006 h 2891866"/>
              <a:gd name="connsiteX351" fmla="*/ 11087519 w 12192000"/>
              <a:gd name="connsiteY351" fmla="*/ 1465959 h 2891866"/>
              <a:gd name="connsiteX352" fmla="*/ 10978565 w 12192000"/>
              <a:gd name="connsiteY352" fmla="*/ 1465959 h 2891866"/>
              <a:gd name="connsiteX353" fmla="*/ 10973473 w 12192000"/>
              <a:gd name="connsiteY353" fmla="*/ 1478178 h 2891866"/>
              <a:gd name="connsiteX354" fmla="*/ 11010470 w 12192000"/>
              <a:gd name="connsiteY354" fmla="*/ 1506011 h 2891866"/>
              <a:gd name="connsiteX355" fmla="*/ 10956502 w 12192000"/>
              <a:gd name="connsiteY355" fmla="*/ 1451703 h 2891866"/>
              <a:gd name="connsiteX356" fmla="*/ 10968042 w 12192000"/>
              <a:gd name="connsiteY356" fmla="*/ 1340034 h 2891866"/>
              <a:gd name="connsiteX357" fmla="*/ 10840421 w 12192000"/>
              <a:gd name="connsiteY357" fmla="*/ 1439484 h 2891866"/>
              <a:gd name="connsiteX358" fmla="*/ 10758281 w 12192000"/>
              <a:gd name="connsiteY358" fmla="*/ 1439484 h 2891866"/>
              <a:gd name="connsiteX359" fmla="*/ 10736557 w 12192000"/>
              <a:gd name="connsiteY359" fmla="*/ 1347501 h 2891866"/>
              <a:gd name="connsiteX360" fmla="*/ 10728412 w 12192000"/>
              <a:gd name="connsiteY360" fmla="*/ 1348180 h 2891866"/>
              <a:gd name="connsiteX361" fmla="*/ 10728412 w 12192000"/>
              <a:gd name="connsiteY361" fmla="*/ 1423531 h 2891866"/>
              <a:gd name="connsiteX362" fmla="*/ 10590606 w 12192000"/>
              <a:gd name="connsiteY362" fmla="*/ 1461546 h 2891866"/>
              <a:gd name="connsiteX363" fmla="*/ 10524080 w 12192000"/>
              <a:gd name="connsiteY363" fmla="*/ 1409276 h 2891866"/>
              <a:gd name="connsiteX364" fmla="*/ 10622173 w 12192000"/>
              <a:gd name="connsiteY364" fmla="*/ 1384498 h 2891866"/>
              <a:gd name="connsiteX365" fmla="*/ 10510164 w 12192000"/>
              <a:gd name="connsiteY365" fmla="*/ 1339694 h 2891866"/>
              <a:gd name="connsiteX366" fmla="*/ 10519328 w 12192000"/>
              <a:gd name="connsiteY366" fmla="*/ 1434393 h 2891866"/>
              <a:gd name="connsiteX367" fmla="*/ 10456535 w 12192000"/>
              <a:gd name="connsiteY367" fmla="*/ 1420816 h 2891866"/>
              <a:gd name="connsiteX368" fmla="*/ 10468755 w 12192000"/>
              <a:gd name="connsiteY368" fmla="*/ 1386874 h 2891866"/>
              <a:gd name="connsiteX369" fmla="*/ 10404943 w 12192000"/>
              <a:gd name="connsiteY369" fmla="*/ 1426247 h 2891866"/>
              <a:gd name="connsiteX370" fmla="*/ 10430400 w 12192000"/>
              <a:gd name="connsiteY370" fmla="*/ 1505671 h 2891866"/>
              <a:gd name="connsiteX371" fmla="*/ 10447711 w 12192000"/>
              <a:gd name="connsiteY371" fmla="*/ 1505332 h 2891866"/>
              <a:gd name="connsiteX372" fmla="*/ 10401889 w 12192000"/>
              <a:gd name="connsiteY372" fmla="*/ 1568464 h 2891866"/>
              <a:gd name="connsiteX373" fmla="*/ 10346902 w 12192000"/>
              <a:gd name="connsiteY373" fmla="*/ 1507708 h 2891866"/>
              <a:gd name="connsiteX374" fmla="*/ 10319070 w 12192000"/>
              <a:gd name="connsiteY374" fmla="*/ 1553190 h 2891866"/>
              <a:gd name="connsiteX375" fmla="*/ 10290559 w 12192000"/>
              <a:gd name="connsiteY375" fmla="*/ 1519587 h 2891866"/>
              <a:gd name="connsiteX376" fmla="*/ 10142571 w 12192000"/>
              <a:gd name="connsiteY376" fmla="*/ 1564391 h 2891866"/>
              <a:gd name="connsiteX377" fmla="*/ 10095731 w 12192000"/>
              <a:gd name="connsiteY377" fmla="*/ 1526376 h 2891866"/>
              <a:gd name="connsiteX378" fmla="*/ 9842862 w 12192000"/>
              <a:gd name="connsiteY378" fmla="*/ 1553869 h 2891866"/>
              <a:gd name="connsiteX379" fmla="*/ 9834038 w 12192000"/>
              <a:gd name="connsiteY379" fmla="*/ 1641779 h 2891866"/>
              <a:gd name="connsiteX380" fmla="*/ 9822497 w 12192000"/>
              <a:gd name="connsiteY380" fmla="*/ 1647888 h 2891866"/>
              <a:gd name="connsiteX381" fmla="*/ 9799077 w 12192000"/>
              <a:gd name="connsiteY381" fmla="*/ 1584417 h 2891866"/>
              <a:gd name="connsiteX382" fmla="*/ 9408064 w 12192000"/>
              <a:gd name="connsiteY382" fmla="*/ 1591205 h 2891866"/>
              <a:gd name="connsiteX383" fmla="*/ 9388038 w 12192000"/>
              <a:gd name="connsiteY383" fmla="*/ 1662144 h 2891866"/>
              <a:gd name="connsiteX384" fmla="*/ 9310990 w 12192000"/>
              <a:gd name="connsiteY384" fmla="*/ 1614965 h 2891866"/>
              <a:gd name="connsiteX385" fmla="*/ 9343574 w 12192000"/>
              <a:gd name="connsiteY385" fmla="*/ 1677079 h 2891866"/>
              <a:gd name="connsiteX386" fmla="*/ 9232584 w 12192000"/>
              <a:gd name="connsiteY386" fmla="*/ 1668254 h 2891866"/>
              <a:gd name="connsiteX387" fmla="*/ 9219686 w 12192000"/>
              <a:gd name="connsiteY387" fmla="*/ 1583738 h 2891866"/>
              <a:gd name="connsiteX388" fmla="*/ 9141958 w 12192000"/>
              <a:gd name="connsiteY388" fmla="*/ 1590187 h 2891866"/>
              <a:gd name="connsiteX389" fmla="*/ 9143655 w 12192000"/>
              <a:gd name="connsiteY389" fmla="*/ 1589169 h 2891866"/>
              <a:gd name="connsiteX390" fmla="*/ 9065928 w 12192000"/>
              <a:gd name="connsiteY390" fmla="*/ 1585435 h 2891866"/>
              <a:gd name="connsiteX391" fmla="*/ 9038774 w 12192000"/>
              <a:gd name="connsiteY391" fmla="*/ 1519587 h 2891866"/>
              <a:gd name="connsiteX392" fmla="*/ 9031646 w 12192000"/>
              <a:gd name="connsiteY392" fmla="*/ 1506689 h 2891866"/>
              <a:gd name="connsiteX393" fmla="*/ 8903346 w 12192000"/>
              <a:gd name="connsiteY393" fmla="*/ 1575592 h 2891866"/>
              <a:gd name="connsiteX394" fmla="*/ 8894520 w 12192000"/>
              <a:gd name="connsiteY394" fmla="*/ 1599351 h 2891866"/>
              <a:gd name="connsiteX395" fmla="*/ 8894520 w 12192000"/>
              <a:gd name="connsiteY395" fmla="*/ 1599351 h 2891866"/>
              <a:gd name="connsiteX396" fmla="*/ 9381250 w 12192000"/>
              <a:gd name="connsiteY396" fmla="*/ 862808 h 2891866"/>
              <a:gd name="connsiteX397" fmla="*/ 9341537 w 12192000"/>
              <a:gd name="connsiteY397" fmla="*/ 847873 h 2891866"/>
              <a:gd name="connsiteX398" fmla="*/ 9320494 w 12192000"/>
              <a:gd name="connsiteY398" fmla="*/ 829545 h 2891866"/>
              <a:gd name="connsiteX399" fmla="*/ 9216970 w 12192000"/>
              <a:gd name="connsiteY399" fmla="*/ 816647 h 2891866"/>
              <a:gd name="connsiteX400" fmla="*/ 9353417 w 12192000"/>
              <a:gd name="connsiteY400" fmla="*/ 883173 h 2891866"/>
              <a:gd name="connsiteX401" fmla="*/ 9289606 w 12192000"/>
              <a:gd name="connsiteY401" fmla="*/ 934765 h 2891866"/>
              <a:gd name="connsiteX402" fmla="*/ 9398900 w 12192000"/>
              <a:gd name="connsiteY402" fmla="*/ 963955 h 2891866"/>
              <a:gd name="connsiteX403" fmla="*/ 9467123 w 12192000"/>
              <a:gd name="connsiteY403" fmla="*/ 978550 h 2891866"/>
              <a:gd name="connsiteX404" fmla="*/ 9522449 w 12192000"/>
              <a:gd name="connsiteY404" fmla="*/ 928995 h 2891866"/>
              <a:gd name="connsiteX405" fmla="*/ 9461353 w 12192000"/>
              <a:gd name="connsiteY405" fmla="*/ 811895 h 2891866"/>
              <a:gd name="connsiteX406" fmla="*/ 9485791 w 12192000"/>
              <a:gd name="connsiteY406" fmla="*/ 780329 h 2891866"/>
              <a:gd name="connsiteX407" fmla="*/ 9468481 w 12192000"/>
              <a:gd name="connsiteY407" fmla="*/ 764036 h 2891866"/>
              <a:gd name="connsiteX408" fmla="*/ 9379214 w 12192000"/>
              <a:gd name="connsiteY408" fmla="*/ 864505 h 2891866"/>
              <a:gd name="connsiteX409" fmla="*/ 9381250 w 12192000"/>
              <a:gd name="connsiteY409" fmla="*/ 862808 h 2891866"/>
              <a:gd name="connsiteX410" fmla="*/ 10191108 w 12192000"/>
              <a:gd name="connsiteY410" fmla="*/ 414772 h 2891866"/>
              <a:gd name="connsiteX411" fmla="*/ 10045836 w 12192000"/>
              <a:gd name="connsiteY411" fmla="*/ 367593 h 2891866"/>
              <a:gd name="connsiteX412" fmla="*/ 9994584 w 12192000"/>
              <a:gd name="connsiteY412" fmla="*/ 384224 h 2891866"/>
              <a:gd name="connsiteX413" fmla="*/ 10068917 w 12192000"/>
              <a:gd name="connsiteY413" fmla="*/ 446338 h 2891866"/>
              <a:gd name="connsiteX414" fmla="*/ 10161239 w 12192000"/>
              <a:gd name="connsiteY414" fmla="*/ 463988 h 2891866"/>
              <a:gd name="connsiteX415" fmla="*/ 10222335 w 12192000"/>
              <a:gd name="connsiteY415" fmla="*/ 583125 h 2891866"/>
              <a:gd name="connsiteX416" fmla="*/ 10250847 w 12192000"/>
              <a:gd name="connsiteY416" fmla="*/ 529157 h 2891866"/>
              <a:gd name="connsiteX417" fmla="*/ 10333325 w 12192000"/>
              <a:gd name="connsiteY417" fmla="*/ 461952 h 2891866"/>
              <a:gd name="connsiteX418" fmla="*/ 10215546 w 12192000"/>
              <a:gd name="connsiteY418" fmla="*/ 448375 h 2891866"/>
              <a:gd name="connsiteX419" fmla="*/ 10191108 w 12192000"/>
              <a:gd name="connsiteY419" fmla="*/ 414772 h 2891866"/>
              <a:gd name="connsiteX420" fmla="*/ 9758007 w 12192000"/>
              <a:gd name="connsiteY420" fmla="*/ 291563 h 2891866"/>
              <a:gd name="connsiteX421" fmla="*/ 9529577 w 12192000"/>
              <a:gd name="connsiteY421" fmla="*/ 291563 h 2891866"/>
              <a:gd name="connsiteX422" fmla="*/ 9524486 w 12192000"/>
              <a:gd name="connsiteY422" fmla="*/ 338742 h 2891866"/>
              <a:gd name="connsiteX423" fmla="*/ 9578114 w 12192000"/>
              <a:gd name="connsiteY423" fmla="*/ 357071 h 2891866"/>
              <a:gd name="connsiteX424" fmla="*/ 9605607 w 12192000"/>
              <a:gd name="connsiteY424" fmla="*/ 437514 h 2891866"/>
              <a:gd name="connsiteX425" fmla="*/ 9773960 w 12192000"/>
              <a:gd name="connsiteY425" fmla="*/ 373702 h 2891866"/>
              <a:gd name="connsiteX426" fmla="*/ 9758007 w 12192000"/>
              <a:gd name="connsiteY426" fmla="*/ 291563 h 2891866"/>
              <a:gd name="connsiteX427" fmla="*/ 9673491 w 12192000"/>
              <a:gd name="connsiteY427" fmla="*/ 1038289 h 2891866"/>
              <a:gd name="connsiteX428" fmla="*/ 9662290 w 12192000"/>
              <a:gd name="connsiteY428" fmla="*/ 1026409 h 2891866"/>
              <a:gd name="connsiteX429" fmla="*/ 9708112 w 12192000"/>
              <a:gd name="connsiteY429" fmla="*/ 967350 h 2891866"/>
              <a:gd name="connsiteX430" fmla="*/ 9645319 w 12192000"/>
              <a:gd name="connsiteY430" fmla="*/ 909648 h 2891866"/>
              <a:gd name="connsiteX431" fmla="*/ 9616808 w 12192000"/>
              <a:gd name="connsiteY431" fmla="*/ 954791 h 2891866"/>
              <a:gd name="connsiteX432" fmla="*/ 9592709 w 12192000"/>
              <a:gd name="connsiteY432" fmla="*/ 1011135 h 2891866"/>
              <a:gd name="connsiteX433" fmla="*/ 9655502 w 12192000"/>
              <a:gd name="connsiteY433" fmla="*/ 1082074 h 2891866"/>
              <a:gd name="connsiteX434" fmla="*/ 9673831 w 12192000"/>
              <a:gd name="connsiteY434" fmla="*/ 1198495 h 2891866"/>
              <a:gd name="connsiteX435" fmla="*/ 9729156 w 12192000"/>
              <a:gd name="connsiteY435" fmla="*/ 1027766 h 2891866"/>
              <a:gd name="connsiteX436" fmla="*/ 9673491 w 12192000"/>
              <a:gd name="connsiteY436" fmla="*/ 1038289 h 2891866"/>
              <a:gd name="connsiteX437" fmla="*/ 7697383 w 12192000"/>
              <a:gd name="connsiteY437" fmla="*/ 1910600 h 2891866"/>
              <a:gd name="connsiteX438" fmla="*/ 7749654 w 12192000"/>
              <a:gd name="connsiteY438" fmla="*/ 1867154 h 2891866"/>
              <a:gd name="connsiteX439" fmla="*/ 7765267 w 12192000"/>
              <a:gd name="connsiteY439" fmla="*/ 1835588 h 2891866"/>
              <a:gd name="connsiteX440" fmla="*/ 7733361 w 12192000"/>
              <a:gd name="connsiteY440" fmla="*/ 1808095 h 2891866"/>
              <a:gd name="connsiteX441" fmla="*/ 7617958 w 12192000"/>
              <a:gd name="connsiteY441" fmla="*/ 1875300 h 2891866"/>
              <a:gd name="connsiteX442" fmla="*/ 7697383 w 12192000"/>
              <a:gd name="connsiteY442" fmla="*/ 1910600 h 2891866"/>
              <a:gd name="connsiteX443" fmla="*/ 9416889 w 12192000"/>
              <a:gd name="connsiteY443" fmla="*/ 778292 h 2891866"/>
              <a:gd name="connsiteX444" fmla="*/ 9419265 w 12192000"/>
              <a:gd name="connsiteY444" fmla="*/ 755890 h 2891866"/>
              <a:gd name="connsiteX445" fmla="*/ 9366994 w 12192000"/>
              <a:gd name="connsiteY445" fmla="*/ 752836 h 2891866"/>
              <a:gd name="connsiteX446" fmla="*/ 9266865 w 12192000"/>
              <a:gd name="connsiteY446" fmla="*/ 701583 h 2891866"/>
              <a:gd name="connsiteX447" fmla="*/ 9190495 w 12192000"/>
              <a:gd name="connsiteY447" fmla="*/ 707014 h 2891866"/>
              <a:gd name="connsiteX448" fmla="*/ 9313365 w 12192000"/>
              <a:gd name="connsiteY448" fmla="*/ 796960 h 2891866"/>
              <a:gd name="connsiteX449" fmla="*/ 9359187 w 12192000"/>
              <a:gd name="connsiteY449" fmla="*/ 770146 h 2891866"/>
              <a:gd name="connsiteX450" fmla="*/ 9416889 w 12192000"/>
              <a:gd name="connsiteY450" fmla="*/ 778292 h 2891866"/>
              <a:gd name="connsiteX451" fmla="*/ 9953174 w 12192000"/>
              <a:gd name="connsiteY451" fmla="*/ 1216145 h 2891866"/>
              <a:gd name="connsiteX452" fmla="*/ 9990171 w 12192000"/>
              <a:gd name="connsiteY452" fmla="*/ 1308128 h 2891866"/>
              <a:gd name="connsiteX453" fmla="*/ 10033277 w 12192000"/>
              <a:gd name="connsiteY453" fmla="*/ 1366169 h 2891866"/>
              <a:gd name="connsiteX454" fmla="*/ 10072311 w 12192000"/>
              <a:gd name="connsiteY454" fmla="*/ 1349877 h 2891866"/>
              <a:gd name="connsiteX455" fmla="*/ 10044139 w 12192000"/>
              <a:gd name="connsiteY455" fmla="*/ 1284369 h 2891866"/>
              <a:gd name="connsiteX456" fmla="*/ 9953174 w 12192000"/>
              <a:gd name="connsiteY456" fmla="*/ 1216145 h 2891866"/>
              <a:gd name="connsiteX457" fmla="*/ 10620136 w 12192000"/>
              <a:gd name="connsiteY457" fmla="*/ 591950 h 2891866"/>
              <a:gd name="connsiteX458" fmla="*/ 10514915 w 12192000"/>
              <a:gd name="connsiteY458" fmla="*/ 395086 h 2891866"/>
              <a:gd name="connsiteX459" fmla="*/ 10620136 w 12192000"/>
              <a:gd name="connsiteY459" fmla="*/ 591950 h 2891866"/>
              <a:gd name="connsiteX460" fmla="*/ 9378195 w 12192000"/>
              <a:gd name="connsiteY460" fmla="*/ 1116016 h 2891866"/>
              <a:gd name="connsiteX461" fmla="*/ 9426732 w 12192000"/>
              <a:gd name="connsiteY461" fmla="*/ 1027766 h 2891866"/>
              <a:gd name="connsiteX462" fmla="*/ 9362242 w 12192000"/>
              <a:gd name="connsiteY462" fmla="*/ 1064424 h 2891866"/>
              <a:gd name="connsiteX463" fmla="*/ 9342556 w 12192000"/>
              <a:gd name="connsiteY463" fmla="*/ 999255 h 2891866"/>
              <a:gd name="connsiteX464" fmla="*/ 9278066 w 12192000"/>
              <a:gd name="connsiteY464" fmla="*/ 1062727 h 2891866"/>
              <a:gd name="connsiteX465" fmla="*/ 9324566 w 12192000"/>
              <a:gd name="connsiteY465" fmla="*/ 1120768 h 2891866"/>
              <a:gd name="connsiteX466" fmla="*/ 9341877 w 12192000"/>
              <a:gd name="connsiteY466" fmla="*/ 1086486 h 2891866"/>
              <a:gd name="connsiteX467" fmla="*/ 9378195 w 12192000"/>
              <a:gd name="connsiteY467" fmla="*/ 1116016 h 2891866"/>
              <a:gd name="connsiteX468" fmla="*/ 9393129 w 12192000"/>
              <a:gd name="connsiteY468" fmla="*/ 641166 h 2891866"/>
              <a:gd name="connsiteX469" fmla="*/ 9481040 w 12192000"/>
              <a:gd name="connsiteY469" fmla="*/ 723985 h 2891866"/>
              <a:gd name="connsiteX470" fmla="*/ 9393129 w 12192000"/>
              <a:gd name="connsiteY470" fmla="*/ 641166 h 2891866"/>
              <a:gd name="connsiteX471" fmla="*/ 10085548 w 12192000"/>
              <a:gd name="connsiteY471" fmla="*/ 1125180 h 2891866"/>
              <a:gd name="connsiteX472" fmla="*/ 10076384 w 12192000"/>
              <a:gd name="connsiteY472" fmla="*/ 1071552 h 2891866"/>
              <a:gd name="connsiteX473" fmla="*/ 10095392 w 12192000"/>
              <a:gd name="connsiteY473" fmla="*/ 1037610 h 2891866"/>
              <a:gd name="connsiteX474" fmla="*/ 10088264 w 12192000"/>
              <a:gd name="connsiteY474" fmla="*/ 996879 h 2891866"/>
              <a:gd name="connsiteX475" fmla="*/ 10058734 w 12192000"/>
              <a:gd name="connsiteY475" fmla="*/ 1006722 h 2891866"/>
              <a:gd name="connsiteX476" fmla="*/ 10002730 w 12192000"/>
              <a:gd name="connsiteY476" fmla="*/ 1088183 h 2891866"/>
              <a:gd name="connsiteX477" fmla="*/ 10085548 w 12192000"/>
              <a:gd name="connsiteY477" fmla="*/ 1125180 h 2891866"/>
              <a:gd name="connsiteX478" fmla="*/ 9519733 w 12192000"/>
              <a:gd name="connsiteY478" fmla="*/ 1030821 h 2891866"/>
              <a:gd name="connsiteX479" fmla="*/ 9438272 w 12192000"/>
              <a:gd name="connsiteY479" fmla="*/ 1070194 h 2891866"/>
              <a:gd name="connsiteX480" fmla="*/ 9425714 w 12192000"/>
              <a:gd name="connsiteY480" fmla="*/ 1090559 h 2891866"/>
              <a:gd name="connsiteX481" fmla="*/ 9448455 w 12192000"/>
              <a:gd name="connsiteY481" fmla="*/ 1102100 h 2891866"/>
              <a:gd name="connsiteX482" fmla="*/ 9536704 w 12192000"/>
              <a:gd name="connsiteY482" fmla="*/ 1096330 h 2891866"/>
              <a:gd name="connsiteX483" fmla="*/ 9519733 w 12192000"/>
              <a:gd name="connsiteY483" fmla="*/ 1030821 h 2891866"/>
              <a:gd name="connsiteX484" fmla="*/ 10328574 w 12192000"/>
              <a:gd name="connsiteY484" fmla="*/ 1467995 h 2891866"/>
              <a:gd name="connsiteX485" fmla="*/ 10342490 w 12192000"/>
              <a:gd name="connsiteY485" fmla="*/ 1392983 h 2891866"/>
              <a:gd name="connsiteX486" fmla="*/ 10230142 w 12192000"/>
              <a:gd name="connsiteY486" fmla="*/ 1430320 h 2891866"/>
              <a:gd name="connsiteX487" fmla="*/ 10328574 w 12192000"/>
              <a:gd name="connsiteY487" fmla="*/ 1467995 h 2891866"/>
              <a:gd name="connsiteX488" fmla="*/ 10697864 w 12192000"/>
              <a:gd name="connsiteY488" fmla="*/ 430725 h 2891866"/>
              <a:gd name="connsiteX489" fmla="*/ 10781701 w 12192000"/>
              <a:gd name="connsiteY489" fmla="*/ 476886 h 2891866"/>
              <a:gd name="connsiteX490" fmla="*/ 10792902 w 12192000"/>
              <a:gd name="connsiteY490" fmla="*/ 439211 h 2891866"/>
              <a:gd name="connsiteX491" fmla="*/ 10697864 w 12192000"/>
              <a:gd name="connsiteY491" fmla="*/ 430725 h 2891866"/>
              <a:gd name="connsiteX492" fmla="*/ 8047665 w 12192000"/>
              <a:gd name="connsiteY492" fmla="*/ 1687261 h 2891866"/>
              <a:gd name="connsiteX493" fmla="*/ 7945499 w 12192000"/>
              <a:gd name="connsiteY493" fmla="*/ 1708305 h 2891866"/>
              <a:gd name="connsiteX494" fmla="*/ 8047665 w 12192000"/>
              <a:gd name="connsiteY494" fmla="*/ 1687261 h 2891866"/>
              <a:gd name="connsiteX495" fmla="*/ 9341537 w 12192000"/>
              <a:gd name="connsiteY495" fmla="*/ 626232 h 2891866"/>
              <a:gd name="connsiteX496" fmla="*/ 9303183 w 12192000"/>
              <a:gd name="connsiteY496" fmla="*/ 701583 h 2891866"/>
              <a:gd name="connsiteX497" fmla="*/ 9357490 w 12192000"/>
              <a:gd name="connsiteY497" fmla="*/ 718215 h 2891866"/>
              <a:gd name="connsiteX498" fmla="*/ 9341537 w 12192000"/>
              <a:gd name="connsiteY498" fmla="*/ 626232 h 2891866"/>
              <a:gd name="connsiteX499" fmla="*/ 8916922 w 12192000"/>
              <a:gd name="connsiteY499" fmla="*/ 917455 h 2891866"/>
              <a:gd name="connsiteX500" fmla="*/ 8895539 w 12192000"/>
              <a:gd name="connsiteY500" fmla="*/ 889962 h 2891866"/>
              <a:gd name="connsiteX501" fmla="*/ 8832406 w 12192000"/>
              <a:gd name="connsiteY501" fmla="*/ 935105 h 2891866"/>
              <a:gd name="connsiteX502" fmla="*/ 8859221 w 12192000"/>
              <a:gd name="connsiteY502" fmla="*/ 962937 h 2891866"/>
              <a:gd name="connsiteX503" fmla="*/ 8916922 w 12192000"/>
              <a:gd name="connsiteY503" fmla="*/ 917455 h 2891866"/>
              <a:gd name="connsiteX504" fmla="*/ 9395506 w 12192000"/>
              <a:gd name="connsiteY504" fmla="*/ 281719 h 2891866"/>
              <a:gd name="connsiteX505" fmla="*/ 9482737 w 12192000"/>
              <a:gd name="connsiteY505" fmla="*/ 300727 h 2891866"/>
              <a:gd name="connsiteX506" fmla="*/ 9489864 w 12192000"/>
              <a:gd name="connsiteY506" fmla="*/ 283756 h 2891866"/>
              <a:gd name="connsiteX507" fmla="*/ 9465426 w 12192000"/>
              <a:gd name="connsiteY507" fmla="*/ 242347 h 2891866"/>
              <a:gd name="connsiteX508" fmla="*/ 9395506 w 12192000"/>
              <a:gd name="connsiteY508" fmla="*/ 281719 h 2891866"/>
              <a:gd name="connsiteX509" fmla="*/ 11040679 w 12192000"/>
              <a:gd name="connsiteY509" fmla="*/ 1299643 h 2891866"/>
              <a:gd name="connsiteX510" fmla="*/ 11050183 w 12192000"/>
              <a:gd name="connsiteY510" fmla="*/ 1284369 h 2891866"/>
              <a:gd name="connsiteX511" fmla="*/ 11028799 w 12192000"/>
              <a:gd name="connsiteY511" fmla="*/ 1240923 h 2891866"/>
              <a:gd name="connsiteX512" fmla="*/ 10995876 w 12192000"/>
              <a:gd name="connsiteY512" fmla="*/ 1228025 h 2891866"/>
              <a:gd name="connsiteX513" fmla="*/ 10985693 w 12192000"/>
              <a:gd name="connsiteY513" fmla="*/ 1251784 h 2891866"/>
              <a:gd name="connsiteX514" fmla="*/ 11040679 w 12192000"/>
              <a:gd name="connsiteY514" fmla="*/ 1299643 h 289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12192000" h="2891866">
                <a:moveTo>
                  <a:pt x="8894520" y="1599351"/>
                </a:moveTo>
                <a:cubicBezTo>
                  <a:pt x="8891805" y="1609534"/>
                  <a:pt x="8892144" y="1622432"/>
                  <a:pt x="8886035" y="1629220"/>
                </a:cubicBezTo>
                <a:cubicBezTo>
                  <a:pt x="8863294" y="1653998"/>
                  <a:pt x="8856166" y="1674363"/>
                  <a:pt x="8901309" y="1686922"/>
                </a:cubicBezTo>
                <a:cubicBezTo>
                  <a:pt x="8841910" y="1717470"/>
                  <a:pt x="8841910" y="1717470"/>
                  <a:pt x="8806949" y="1606140"/>
                </a:cubicBezTo>
                <a:cubicBezTo>
                  <a:pt x="8801858" y="1625147"/>
                  <a:pt x="8801179" y="1637366"/>
                  <a:pt x="8795409" y="1646531"/>
                </a:cubicBezTo>
                <a:cubicBezTo>
                  <a:pt x="8776402" y="1677418"/>
                  <a:pt x="8761467" y="1720864"/>
                  <a:pt x="8714627" y="1710342"/>
                </a:cubicBezTo>
                <a:cubicBezTo>
                  <a:pt x="8649797" y="1695747"/>
                  <a:pt x="8616195" y="1719167"/>
                  <a:pt x="8610764" y="1775171"/>
                </a:cubicBezTo>
                <a:cubicBezTo>
                  <a:pt x="8562566" y="1745642"/>
                  <a:pt x="8515387" y="1716791"/>
                  <a:pt x="8473978" y="1691674"/>
                </a:cubicBezTo>
                <a:cubicBezTo>
                  <a:pt x="8459722" y="1701517"/>
                  <a:pt x="8444109" y="1719167"/>
                  <a:pt x="8425441" y="1724258"/>
                </a:cubicBezTo>
                <a:cubicBezTo>
                  <a:pt x="8373509" y="1738174"/>
                  <a:pt x="8320220" y="1746999"/>
                  <a:pt x="8267270" y="1757861"/>
                </a:cubicBezTo>
                <a:cubicBezTo>
                  <a:pt x="8261840" y="1758879"/>
                  <a:pt x="8254033" y="1758879"/>
                  <a:pt x="8251658" y="1762613"/>
                </a:cubicBezTo>
                <a:cubicBezTo>
                  <a:pt x="8218733" y="1810811"/>
                  <a:pt x="8209569" y="1776529"/>
                  <a:pt x="8200065" y="1747678"/>
                </a:cubicBezTo>
                <a:cubicBezTo>
                  <a:pt x="8105027" y="1760916"/>
                  <a:pt x="8105027" y="1760916"/>
                  <a:pt x="8114531" y="1788748"/>
                </a:cubicBezTo>
                <a:cubicBezTo>
                  <a:pt x="8046308" y="1795876"/>
                  <a:pt x="7978424" y="1802664"/>
                  <a:pt x="7899677" y="1810811"/>
                </a:cubicBezTo>
                <a:cubicBezTo>
                  <a:pt x="7899677" y="1815902"/>
                  <a:pt x="7893907" y="1836267"/>
                  <a:pt x="7901714" y="1848147"/>
                </a:cubicBezTo>
                <a:cubicBezTo>
                  <a:pt x="7907484" y="1856632"/>
                  <a:pt x="7930905" y="1855614"/>
                  <a:pt x="7946179" y="1855275"/>
                </a:cubicBezTo>
                <a:cubicBezTo>
                  <a:pt x="7978084" y="1854596"/>
                  <a:pt x="8010329" y="1848147"/>
                  <a:pt x="8041895" y="1850862"/>
                </a:cubicBezTo>
                <a:cubicBezTo>
                  <a:pt x="8053775" y="1851880"/>
                  <a:pt x="8064297" y="1870549"/>
                  <a:pt x="8075159" y="1881071"/>
                </a:cubicBezTo>
                <a:cubicBezTo>
                  <a:pt x="8072103" y="1884804"/>
                  <a:pt x="8069049" y="1888198"/>
                  <a:pt x="8065994" y="1891932"/>
                </a:cubicBezTo>
                <a:cubicBezTo>
                  <a:pt x="8049702" y="1886162"/>
                  <a:pt x="8033410" y="1880392"/>
                  <a:pt x="8014063" y="1873943"/>
                </a:cubicBezTo>
                <a:cubicBezTo>
                  <a:pt x="8021869" y="1902454"/>
                  <a:pt x="8027979" y="1926214"/>
                  <a:pt x="8034767" y="1950652"/>
                </a:cubicBezTo>
                <a:cubicBezTo>
                  <a:pt x="7970617" y="1980860"/>
                  <a:pt x="7955003" y="1932663"/>
                  <a:pt x="7933281" y="1893290"/>
                </a:cubicBezTo>
                <a:cubicBezTo>
                  <a:pt x="7924116" y="1900078"/>
                  <a:pt x="7915631" y="1902794"/>
                  <a:pt x="7912576" y="1908564"/>
                </a:cubicBezTo>
                <a:cubicBezTo>
                  <a:pt x="7888137" y="1956083"/>
                  <a:pt x="7850122" y="1978824"/>
                  <a:pt x="7797851" y="1993419"/>
                </a:cubicBezTo>
                <a:cubicBezTo>
                  <a:pt x="7747956" y="2007335"/>
                  <a:pt x="7707905" y="2018875"/>
                  <a:pt x="7658350" y="1989346"/>
                </a:cubicBezTo>
                <a:cubicBezTo>
                  <a:pt x="7636626" y="1976448"/>
                  <a:pt x="7592501" y="1983915"/>
                  <a:pt x="7566706" y="1997831"/>
                </a:cubicBezTo>
                <a:cubicBezTo>
                  <a:pt x="7499500" y="2033810"/>
                  <a:pt x="7431956" y="2040938"/>
                  <a:pt x="7358981" y="2025325"/>
                </a:cubicBezTo>
                <a:cubicBezTo>
                  <a:pt x="7347779" y="2022949"/>
                  <a:pt x="7334203" y="2031095"/>
                  <a:pt x="7321983" y="2035168"/>
                </a:cubicBezTo>
                <a:cubicBezTo>
                  <a:pt x="7304673" y="2040938"/>
                  <a:pt x="7288041" y="2051120"/>
                  <a:pt x="7270391" y="2052818"/>
                </a:cubicBezTo>
                <a:cubicBezTo>
                  <a:pt x="7156007" y="2063340"/>
                  <a:pt x="7041622" y="2071825"/>
                  <a:pt x="6926897" y="2080989"/>
                </a:cubicBezTo>
                <a:cubicBezTo>
                  <a:pt x="6835254" y="2088117"/>
                  <a:pt x="6743270" y="2094227"/>
                  <a:pt x="6651627" y="2101694"/>
                </a:cubicBezTo>
                <a:cubicBezTo>
                  <a:pt x="6594944" y="2106446"/>
                  <a:pt x="6538261" y="2112556"/>
                  <a:pt x="6481916" y="2118665"/>
                </a:cubicBezTo>
                <a:cubicBezTo>
                  <a:pt x="6468679" y="2120023"/>
                  <a:pt x="6455442" y="2124096"/>
                  <a:pt x="6442204" y="2125114"/>
                </a:cubicBezTo>
                <a:cubicBezTo>
                  <a:pt x="6332232" y="2133260"/>
                  <a:pt x="6221920" y="2137673"/>
                  <a:pt x="6111948" y="2149553"/>
                </a:cubicBezTo>
                <a:cubicBezTo>
                  <a:pt x="6015552" y="2159735"/>
                  <a:pt x="5920514" y="2182816"/>
                  <a:pt x="5824458" y="2190283"/>
                </a:cubicBezTo>
                <a:cubicBezTo>
                  <a:pt x="5777279" y="2194017"/>
                  <a:pt x="5728063" y="2168900"/>
                  <a:pt x="5679865" y="2168900"/>
                </a:cubicBezTo>
                <a:cubicBezTo>
                  <a:pt x="5575662" y="2168560"/>
                  <a:pt x="5471121" y="2172973"/>
                  <a:pt x="5366919" y="2181119"/>
                </a:cubicBezTo>
                <a:cubicBezTo>
                  <a:pt x="5261698" y="2189604"/>
                  <a:pt x="5157157" y="2204878"/>
                  <a:pt x="5052276" y="2217437"/>
                </a:cubicBezTo>
                <a:cubicBezTo>
                  <a:pt x="5037341" y="2219134"/>
                  <a:pt x="5012903" y="2219813"/>
                  <a:pt x="5009509" y="2227959"/>
                </a:cubicBezTo>
                <a:cubicBezTo>
                  <a:pt x="4966063" y="2326391"/>
                  <a:pt x="4890032" y="2262580"/>
                  <a:pt x="4827918" y="2266653"/>
                </a:cubicBezTo>
                <a:cubicBezTo>
                  <a:pt x="4805856" y="2268011"/>
                  <a:pt x="4784133" y="2275478"/>
                  <a:pt x="4761731" y="2277175"/>
                </a:cubicBezTo>
                <a:cubicBezTo>
                  <a:pt x="4734238" y="2279211"/>
                  <a:pt x="4706745" y="2277514"/>
                  <a:pt x="4667372" y="2277514"/>
                </a:cubicBezTo>
                <a:cubicBezTo>
                  <a:pt x="4630375" y="2287358"/>
                  <a:pt x="4579462" y="2308062"/>
                  <a:pt x="4527191" y="2313493"/>
                </a:cubicBezTo>
                <a:cubicBezTo>
                  <a:pt x="4475599" y="2318924"/>
                  <a:pt x="4422310" y="2308402"/>
                  <a:pt x="4369700" y="2306704"/>
                </a:cubicBezTo>
                <a:cubicBezTo>
                  <a:pt x="4360196" y="2306365"/>
                  <a:pt x="4350353" y="2315869"/>
                  <a:pt x="4341189" y="2321639"/>
                </a:cubicBezTo>
                <a:cubicBezTo>
                  <a:pt x="4331345" y="2327749"/>
                  <a:pt x="4318787" y="2342683"/>
                  <a:pt x="4313356" y="2340647"/>
                </a:cubicBezTo>
                <a:cubicBezTo>
                  <a:pt x="4242757" y="2310099"/>
                  <a:pt x="4216621" y="2398688"/>
                  <a:pt x="4149416" y="2393596"/>
                </a:cubicBezTo>
                <a:cubicBezTo>
                  <a:pt x="4138215" y="2383074"/>
                  <a:pt x="4120904" y="2366443"/>
                  <a:pt x="4109364" y="2355581"/>
                </a:cubicBezTo>
                <a:cubicBezTo>
                  <a:pt x="4023830" y="2393596"/>
                  <a:pt x="3944066" y="2429235"/>
                  <a:pt x="3864981" y="2464535"/>
                </a:cubicBezTo>
                <a:cubicBezTo>
                  <a:pt x="3846313" y="2439418"/>
                  <a:pt x="3835112" y="2424144"/>
                  <a:pt x="3819159" y="2403100"/>
                </a:cubicBezTo>
                <a:cubicBezTo>
                  <a:pt x="3793363" y="2414301"/>
                  <a:pt x="3765191" y="2426520"/>
                  <a:pt x="3729892" y="2441794"/>
                </a:cubicBezTo>
                <a:cubicBezTo>
                  <a:pt x="3698325" y="2428896"/>
                  <a:pt x="3655898" y="2406834"/>
                  <a:pt x="3640963" y="2478791"/>
                </a:cubicBezTo>
                <a:cubicBezTo>
                  <a:pt x="3638587" y="2489992"/>
                  <a:pt x="3612452" y="2505945"/>
                  <a:pt x="3600232" y="2503569"/>
                </a:cubicBezTo>
                <a:cubicBezTo>
                  <a:pt x="3557465" y="2495083"/>
                  <a:pt x="3510286" y="2538190"/>
                  <a:pt x="3471253" y="2492368"/>
                </a:cubicBezTo>
                <a:cubicBezTo>
                  <a:pt x="3468537" y="2488973"/>
                  <a:pt x="3456318" y="2487616"/>
                  <a:pt x="3455300" y="2489652"/>
                </a:cubicBezTo>
                <a:cubicBezTo>
                  <a:pt x="3411854" y="2558215"/>
                  <a:pt x="3314440" y="2503229"/>
                  <a:pt x="3278462" y="2564664"/>
                </a:cubicBezTo>
                <a:cubicBezTo>
                  <a:pt x="3185800" y="2525631"/>
                  <a:pt x="3142693" y="2610147"/>
                  <a:pt x="3063948" y="2631870"/>
                </a:cubicBezTo>
                <a:cubicBezTo>
                  <a:pt x="3061232" y="2627457"/>
                  <a:pt x="3052407" y="2613541"/>
                  <a:pt x="3043582" y="2599964"/>
                </a:cubicBezTo>
                <a:cubicBezTo>
                  <a:pt x="3039170" y="2600982"/>
                  <a:pt x="3034757" y="2600643"/>
                  <a:pt x="3032381" y="2602679"/>
                </a:cubicBezTo>
                <a:cubicBezTo>
                  <a:pt x="2974680" y="2655629"/>
                  <a:pt x="2906796" y="2648162"/>
                  <a:pt x="2835517" y="2643410"/>
                </a:cubicBezTo>
                <a:cubicBezTo>
                  <a:pt x="2796144" y="2640695"/>
                  <a:pt x="2755414" y="2662757"/>
                  <a:pt x="2714683" y="2670224"/>
                </a:cubicBezTo>
                <a:cubicBezTo>
                  <a:pt x="2648157" y="2682443"/>
                  <a:pt x="2624058" y="2764923"/>
                  <a:pt x="2550064" y="2766620"/>
                </a:cubicBezTo>
                <a:cubicBezTo>
                  <a:pt x="2514425" y="2767638"/>
                  <a:pt x="2478786" y="2783930"/>
                  <a:pt x="2443147" y="2783251"/>
                </a:cubicBezTo>
                <a:cubicBezTo>
                  <a:pt x="2412938" y="2782573"/>
                  <a:pt x="2382730" y="2767299"/>
                  <a:pt x="2348109" y="2757116"/>
                </a:cubicBezTo>
                <a:cubicBezTo>
                  <a:pt x="2269024" y="2790040"/>
                  <a:pt x="2186544" y="2839595"/>
                  <a:pt x="2086076" y="2811084"/>
                </a:cubicBezTo>
                <a:cubicBezTo>
                  <a:pt x="2074535" y="2807690"/>
                  <a:pt x="2055188" y="2808029"/>
                  <a:pt x="2048739" y="2814818"/>
                </a:cubicBezTo>
                <a:cubicBezTo>
                  <a:pt x="1985268" y="2883720"/>
                  <a:pt x="1893964" y="2870483"/>
                  <a:pt x="1816915" y="2883720"/>
                </a:cubicBezTo>
                <a:cubicBezTo>
                  <a:pt x="1736133" y="2897636"/>
                  <a:pt x="1644489" y="2900691"/>
                  <a:pt x="1568798" y="2845026"/>
                </a:cubicBezTo>
                <a:cubicBezTo>
                  <a:pt x="1537572" y="2821946"/>
                  <a:pt x="1520600" y="2834843"/>
                  <a:pt x="1508721" y="2866410"/>
                </a:cubicBezTo>
                <a:cubicBezTo>
                  <a:pt x="1504987" y="2876253"/>
                  <a:pt x="1496502" y="2892545"/>
                  <a:pt x="1490731" y="2892205"/>
                </a:cubicBezTo>
                <a:cubicBezTo>
                  <a:pt x="1446607" y="2890508"/>
                  <a:pt x="1402821" y="2885757"/>
                  <a:pt x="1358697" y="2881344"/>
                </a:cubicBezTo>
                <a:cubicBezTo>
                  <a:pt x="1354963" y="2881005"/>
                  <a:pt x="1351569" y="2877610"/>
                  <a:pt x="1347835" y="2877271"/>
                </a:cubicBezTo>
                <a:cubicBezTo>
                  <a:pt x="1311517" y="2876592"/>
                  <a:pt x="1255852" y="2891187"/>
                  <a:pt x="1242275" y="2873537"/>
                </a:cubicBezTo>
                <a:cubicBezTo>
                  <a:pt x="1204600" y="2823982"/>
                  <a:pt x="1175409" y="2860979"/>
                  <a:pt x="1139091" y="2862336"/>
                </a:cubicBezTo>
                <a:cubicBezTo>
                  <a:pt x="1068831" y="2864712"/>
                  <a:pt x="996195" y="2854190"/>
                  <a:pt x="927632" y="2837219"/>
                </a:cubicBezTo>
                <a:cubicBezTo>
                  <a:pt x="861106" y="2820588"/>
                  <a:pt x="806459" y="2754740"/>
                  <a:pt x="727713" y="2794113"/>
                </a:cubicBezTo>
                <a:cubicBezTo>
                  <a:pt x="688001" y="2760850"/>
                  <a:pt x="656435" y="2780536"/>
                  <a:pt x="622493" y="2806672"/>
                </a:cubicBezTo>
                <a:cubicBezTo>
                  <a:pt x="615025" y="2812442"/>
                  <a:pt x="585835" y="2801241"/>
                  <a:pt x="576331" y="2790040"/>
                </a:cubicBezTo>
                <a:cubicBezTo>
                  <a:pt x="548499" y="2756098"/>
                  <a:pt x="524739" y="2733017"/>
                  <a:pt x="473487" y="2753043"/>
                </a:cubicBezTo>
                <a:cubicBezTo>
                  <a:pt x="445315" y="2764244"/>
                  <a:pt x="405263" y="2759492"/>
                  <a:pt x="388292" y="2718083"/>
                </a:cubicBezTo>
                <a:cubicBezTo>
                  <a:pt x="383540" y="2706203"/>
                  <a:pt x="374037" y="2696020"/>
                  <a:pt x="363514" y="2680067"/>
                </a:cubicBezTo>
                <a:cubicBezTo>
                  <a:pt x="348919" y="2696360"/>
                  <a:pt x="337040" y="2710276"/>
                  <a:pt x="313620" y="2736411"/>
                </a:cubicBezTo>
                <a:cubicBezTo>
                  <a:pt x="296309" y="2703148"/>
                  <a:pt x="275604" y="2675995"/>
                  <a:pt x="267798" y="2645447"/>
                </a:cubicBezTo>
                <a:cubicBezTo>
                  <a:pt x="255239" y="2596570"/>
                  <a:pt x="222994" y="2602001"/>
                  <a:pt x="185997" y="2610826"/>
                </a:cubicBezTo>
                <a:cubicBezTo>
                  <a:pt x="195162" y="2600982"/>
                  <a:pt x="204326" y="2590800"/>
                  <a:pt x="213490" y="2580957"/>
                </a:cubicBezTo>
                <a:cubicBezTo>
                  <a:pt x="172420" y="2554142"/>
                  <a:pt x="131690" y="2527328"/>
                  <a:pt x="90620" y="2500514"/>
                </a:cubicBezTo>
                <a:cubicBezTo>
                  <a:pt x="84171" y="2496441"/>
                  <a:pt x="73310" y="2494404"/>
                  <a:pt x="71273" y="2489313"/>
                </a:cubicBezTo>
                <a:cubicBezTo>
                  <a:pt x="51247" y="2425841"/>
                  <a:pt x="28167" y="2362709"/>
                  <a:pt x="13571" y="2297880"/>
                </a:cubicBezTo>
                <a:cubicBezTo>
                  <a:pt x="2710" y="2250361"/>
                  <a:pt x="-2721" y="2200126"/>
                  <a:pt x="1352" y="2151929"/>
                </a:cubicBezTo>
                <a:cubicBezTo>
                  <a:pt x="9159" y="2063000"/>
                  <a:pt x="-2042" y="1971696"/>
                  <a:pt x="14929" y="1886162"/>
                </a:cubicBezTo>
                <a:cubicBezTo>
                  <a:pt x="34276" y="1789427"/>
                  <a:pt x="29524" y="1680812"/>
                  <a:pt x="103518" y="1600709"/>
                </a:cubicBezTo>
                <a:cubicBezTo>
                  <a:pt x="126938" y="1575252"/>
                  <a:pt x="157825" y="1554548"/>
                  <a:pt x="189052" y="1538934"/>
                </a:cubicBezTo>
                <a:cubicBezTo>
                  <a:pt x="265422" y="1500919"/>
                  <a:pt x="293933" y="1426247"/>
                  <a:pt x="338058" y="1361757"/>
                </a:cubicBezTo>
                <a:cubicBezTo>
                  <a:pt x="387953" y="1288442"/>
                  <a:pt x="436490" y="1208678"/>
                  <a:pt x="533904" y="1185597"/>
                </a:cubicBezTo>
                <a:cubicBezTo>
                  <a:pt x="552572" y="1122465"/>
                  <a:pt x="647949" y="1122804"/>
                  <a:pt x="650325" y="1045077"/>
                </a:cubicBezTo>
                <a:cubicBezTo>
                  <a:pt x="650665" y="1034555"/>
                  <a:pt x="660168" y="1020299"/>
                  <a:pt x="669672" y="1014529"/>
                </a:cubicBezTo>
                <a:cubicBezTo>
                  <a:pt x="738575" y="972441"/>
                  <a:pt x="804762" y="923225"/>
                  <a:pt x="878755" y="894374"/>
                </a:cubicBezTo>
                <a:cubicBezTo>
                  <a:pt x="941548" y="870275"/>
                  <a:pt x="987370" y="827848"/>
                  <a:pt x="1040659" y="793566"/>
                </a:cubicBezTo>
                <a:cubicBezTo>
                  <a:pt x="1070528" y="774558"/>
                  <a:pt x="1120423" y="788814"/>
                  <a:pt x="1160135" y="782365"/>
                </a:cubicBezTo>
                <a:cubicBezTo>
                  <a:pt x="1185253" y="778292"/>
                  <a:pt x="1209012" y="764036"/>
                  <a:pt x="1232093" y="748423"/>
                </a:cubicBezTo>
                <a:cubicBezTo>
                  <a:pt x="1273841" y="737222"/>
                  <a:pt x="1315590" y="726021"/>
                  <a:pt x="1357339" y="714820"/>
                </a:cubicBezTo>
                <a:cubicBezTo>
                  <a:pt x="1360054" y="720591"/>
                  <a:pt x="1363109" y="726361"/>
                  <a:pt x="1365825" y="731791"/>
                </a:cubicBezTo>
                <a:cubicBezTo>
                  <a:pt x="1375668" y="718215"/>
                  <a:pt x="1384493" y="704298"/>
                  <a:pt x="1395015" y="691400"/>
                </a:cubicBezTo>
                <a:cubicBezTo>
                  <a:pt x="1416059" y="665604"/>
                  <a:pt x="1434388" y="659155"/>
                  <a:pt x="1458826" y="691400"/>
                </a:cubicBezTo>
                <a:cubicBezTo>
                  <a:pt x="1468669" y="703959"/>
                  <a:pt x="1498538" y="712784"/>
                  <a:pt x="1513473" y="707353"/>
                </a:cubicBezTo>
                <a:cubicBezTo>
                  <a:pt x="1543002" y="696831"/>
                  <a:pt x="1568119" y="673751"/>
                  <a:pt x="1596291" y="658477"/>
                </a:cubicBezTo>
                <a:cubicBezTo>
                  <a:pt x="1655011" y="626232"/>
                  <a:pt x="1674019" y="633020"/>
                  <a:pt x="1697778" y="686988"/>
                </a:cubicBezTo>
                <a:cubicBezTo>
                  <a:pt x="1720519" y="669677"/>
                  <a:pt x="1741563" y="644900"/>
                  <a:pt x="1768038" y="635735"/>
                </a:cubicBezTo>
                <a:cubicBezTo>
                  <a:pt x="1794853" y="626571"/>
                  <a:pt x="1826758" y="632341"/>
                  <a:pt x="1856627" y="632002"/>
                </a:cubicBezTo>
                <a:cubicBezTo>
                  <a:pt x="1867828" y="632002"/>
                  <a:pt x="1879029" y="635057"/>
                  <a:pt x="1889890" y="633699"/>
                </a:cubicBezTo>
                <a:cubicBezTo>
                  <a:pt x="1950647" y="625892"/>
                  <a:pt x="2011403" y="617746"/>
                  <a:pt x="2072160" y="608242"/>
                </a:cubicBezTo>
                <a:cubicBezTo>
                  <a:pt x="2083021" y="606545"/>
                  <a:pt x="2092525" y="596702"/>
                  <a:pt x="2103386" y="594665"/>
                </a:cubicBezTo>
                <a:cubicBezTo>
                  <a:pt x="2128164" y="589914"/>
                  <a:pt x="2159391" y="576676"/>
                  <a:pt x="2177380" y="586180"/>
                </a:cubicBezTo>
                <a:cubicBezTo>
                  <a:pt x="2235761" y="617407"/>
                  <a:pt x="2272079" y="592289"/>
                  <a:pt x="2310433" y="552917"/>
                </a:cubicBezTo>
                <a:cubicBezTo>
                  <a:pt x="2322652" y="540358"/>
                  <a:pt x="2346072" y="537643"/>
                  <a:pt x="2364401" y="531873"/>
                </a:cubicBezTo>
                <a:cubicBezTo>
                  <a:pt x="2395288" y="521690"/>
                  <a:pt x="2426515" y="512526"/>
                  <a:pt x="2457742" y="502682"/>
                </a:cubicBezTo>
                <a:cubicBezTo>
                  <a:pt x="2453329" y="453127"/>
                  <a:pt x="2460118" y="451090"/>
                  <a:pt x="2529020" y="482317"/>
                </a:cubicBezTo>
                <a:cubicBezTo>
                  <a:pt x="2543276" y="459915"/>
                  <a:pt x="2557532" y="437174"/>
                  <a:pt x="2577218" y="406287"/>
                </a:cubicBezTo>
                <a:cubicBezTo>
                  <a:pt x="2582988" y="424955"/>
                  <a:pt x="2586382" y="435477"/>
                  <a:pt x="2590455" y="449054"/>
                </a:cubicBezTo>
                <a:cubicBezTo>
                  <a:pt x="2606748" y="441247"/>
                  <a:pt x="2623379" y="433440"/>
                  <a:pt x="2643745" y="424276"/>
                </a:cubicBezTo>
                <a:cubicBezTo>
                  <a:pt x="2629828" y="406287"/>
                  <a:pt x="2617948" y="390673"/>
                  <a:pt x="2603014" y="371666"/>
                </a:cubicBezTo>
                <a:cubicBezTo>
                  <a:pt x="2630846" y="366914"/>
                  <a:pt x="2656303" y="362502"/>
                  <a:pt x="2686851" y="357410"/>
                </a:cubicBezTo>
                <a:cubicBezTo>
                  <a:pt x="2680741" y="340100"/>
                  <a:pt x="2676329" y="327202"/>
                  <a:pt x="2670898" y="312267"/>
                </a:cubicBezTo>
                <a:cubicBezTo>
                  <a:pt x="2725545" y="297672"/>
                  <a:pt x="2727581" y="340439"/>
                  <a:pt x="2733352" y="357750"/>
                </a:cubicBezTo>
                <a:cubicBezTo>
                  <a:pt x="2773064" y="360126"/>
                  <a:pt x="2805309" y="365556"/>
                  <a:pt x="2836875" y="363180"/>
                </a:cubicBezTo>
                <a:cubicBezTo>
                  <a:pt x="2886091" y="359447"/>
                  <a:pt x="2934628" y="346209"/>
                  <a:pt x="2983844" y="344852"/>
                </a:cubicBezTo>
                <a:cubicBezTo>
                  <a:pt x="3114861" y="341797"/>
                  <a:pt x="3235016" y="299709"/>
                  <a:pt x="3356189" y="254905"/>
                </a:cubicBezTo>
                <a:cubicBezTo>
                  <a:pt x="3492297" y="205010"/>
                  <a:pt x="3631120" y="164280"/>
                  <a:pt x="3778428" y="155455"/>
                </a:cubicBezTo>
                <a:cubicBezTo>
                  <a:pt x="3862944" y="150363"/>
                  <a:pt x="3946102" y="122531"/>
                  <a:pt x="4030618" y="114045"/>
                </a:cubicBezTo>
                <a:cubicBezTo>
                  <a:pt x="4130408" y="103863"/>
                  <a:pt x="4230877" y="101147"/>
                  <a:pt x="4331345" y="100129"/>
                </a:cubicBezTo>
                <a:cubicBezTo>
                  <a:pt x="4384295" y="99450"/>
                  <a:pt x="4437584" y="108615"/>
                  <a:pt x="4503092" y="114385"/>
                </a:cubicBezTo>
                <a:cubicBezTo>
                  <a:pt x="4500716" y="117100"/>
                  <a:pt x="4509202" y="107936"/>
                  <a:pt x="4518706" y="97414"/>
                </a:cubicBezTo>
                <a:cubicBezTo>
                  <a:pt x="4574031" y="132035"/>
                  <a:pt x="4628678" y="143236"/>
                  <a:pt x="4685022" y="92322"/>
                </a:cubicBezTo>
                <a:cubicBezTo>
                  <a:pt x="4697920" y="80782"/>
                  <a:pt x="4729486" y="79424"/>
                  <a:pt x="4747815" y="85873"/>
                </a:cubicBezTo>
                <a:cubicBezTo>
                  <a:pt x="4842513" y="118458"/>
                  <a:pt x="4841835" y="119816"/>
                  <a:pt x="4955201" y="105899"/>
                </a:cubicBezTo>
                <a:cubicBezTo>
                  <a:pt x="4951468" y="89607"/>
                  <a:pt x="4948073" y="73654"/>
                  <a:pt x="4940606" y="40391"/>
                </a:cubicBezTo>
                <a:cubicBezTo>
                  <a:pt x="4988125" y="62793"/>
                  <a:pt x="5023764" y="79424"/>
                  <a:pt x="5059403" y="96396"/>
                </a:cubicBezTo>
                <a:cubicBezTo>
                  <a:pt x="5057706" y="100129"/>
                  <a:pt x="5056009" y="103863"/>
                  <a:pt x="5054651" y="107596"/>
                </a:cubicBezTo>
                <a:cubicBezTo>
                  <a:pt x="5088593" y="97414"/>
                  <a:pt x="5122196" y="87571"/>
                  <a:pt x="5156138" y="77388"/>
                </a:cubicBezTo>
                <a:cubicBezTo>
                  <a:pt x="5154780" y="73315"/>
                  <a:pt x="5153762" y="69242"/>
                  <a:pt x="5152405" y="65169"/>
                </a:cubicBezTo>
                <a:cubicBezTo>
                  <a:pt x="5218931" y="74673"/>
                  <a:pt x="5285458" y="83837"/>
                  <a:pt x="5355379" y="93680"/>
                </a:cubicBezTo>
                <a:cubicBezTo>
                  <a:pt x="5357415" y="90965"/>
                  <a:pt x="5364882" y="81461"/>
                  <a:pt x="5372010" y="71957"/>
                </a:cubicBezTo>
                <a:cubicBezTo>
                  <a:pt x="5378798" y="81122"/>
                  <a:pt x="5384569" y="90625"/>
                  <a:pt x="5392375" y="99111"/>
                </a:cubicBezTo>
                <a:cubicBezTo>
                  <a:pt x="5398824" y="106239"/>
                  <a:pt x="5406631" y="116421"/>
                  <a:pt x="5414777" y="117100"/>
                </a:cubicBezTo>
                <a:cubicBezTo>
                  <a:pt x="5539005" y="127622"/>
                  <a:pt x="5663233" y="138823"/>
                  <a:pt x="5787461" y="146290"/>
                </a:cubicBezTo>
                <a:cubicBezTo>
                  <a:pt x="5890645" y="152400"/>
                  <a:pt x="5994508" y="155794"/>
                  <a:pt x="6098031" y="156473"/>
                </a:cubicBezTo>
                <a:cubicBezTo>
                  <a:pt x="6139780" y="156812"/>
                  <a:pt x="6181189" y="145612"/>
                  <a:pt x="6222938" y="141199"/>
                </a:cubicBezTo>
                <a:cubicBezTo>
                  <a:pt x="6333929" y="129659"/>
                  <a:pt x="6445259" y="107257"/>
                  <a:pt x="6555571" y="111330"/>
                </a:cubicBezTo>
                <a:cubicBezTo>
                  <a:pt x="6639068" y="114385"/>
                  <a:pt x="6723245" y="91304"/>
                  <a:pt x="6807421" y="118797"/>
                </a:cubicBezTo>
                <a:cubicBezTo>
                  <a:pt x="6833217" y="127283"/>
                  <a:pt x="6868178" y="101487"/>
                  <a:pt x="6899065" y="100469"/>
                </a:cubicBezTo>
                <a:cubicBezTo>
                  <a:pt x="6926218" y="99790"/>
                  <a:pt x="6957106" y="106578"/>
                  <a:pt x="6980526" y="120494"/>
                </a:cubicBezTo>
                <a:cubicBezTo>
                  <a:pt x="7014129" y="140520"/>
                  <a:pt x="7109166" y="132374"/>
                  <a:pt x="7133944" y="99790"/>
                </a:cubicBezTo>
                <a:cubicBezTo>
                  <a:pt x="7157364" y="69242"/>
                  <a:pt x="7182821" y="46501"/>
                  <a:pt x="7224569" y="72297"/>
                </a:cubicBezTo>
                <a:cubicBezTo>
                  <a:pt x="7218800" y="85195"/>
                  <a:pt x="7213030" y="98093"/>
                  <a:pt x="7207259" y="111330"/>
                </a:cubicBezTo>
                <a:cubicBezTo>
                  <a:pt x="7222872" y="113706"/>
                  <a:pt x="7238486" y="117440"/>
                  <a:pt x="7254099" y="118118"/>
                </a:cubicBezTo>
                <a:cubicBezTo>
                  <a:pt x="7278877" y="119137"/>
                  <a:pt x="7305691" y="112348"/>
                  <a:pt x="7328772" y="118797"/>
                </a:cubicBezTo>
                <a:cubicBezTo>
                  <a:pt x="7391564" y="136108"/>
                  <a:pt x="7419397" y="82479"/>
                  <a:pt x="7445872" y="51592"/>
                </a:cubicBezTo>
                <a:cubicBezTo>
                  <a:pt x="7483208" y="8146"/>
                  <a:pt x="7513077" y="30548"/>
                  <a:pt x="7540571" y="46161"/>
                </a:cubicBezTo>
                <a:cubicBezTo>
                  <a:pt x="7552789" y="53289"/>
                  <a:pt x="7549395" y="88249"/>
                  <a:pt x="7551771" y="103184"/>
                </a:cubicBezTo>
                <a:cubicBezTo>
                  <a:pt x="7589447" y="105220"/>
                  <a:pt x="7637984" y="107596"/>
                  <a:pt x="7686182" y="109633"/>
                </a:cubicBezTo>
                <a:cubicBezTo>
                  <a:pt x="7696025" y="109972"/>
                  <a:pt x="7706207" y="107936"/>
                  <a:pt x="7716051" y="107257"/>
                </a:cubicBezTo>
                <a:cubicBezTo>
                  <a:pt x="7713336" y="98093"/>
                  <a:pt x="7711978" y="88589"/>
                  <a:pt x="7707905" y="80103"/>
                </a:cubicBezTo>
                <a:cubicBezTo>
                  <a:pt x="7690934" y="46840"/>
                  <a:pt x="7702474" y="28511"/>
                  <a:pt x="7745241" y="14595"/>
                </a:cubicBezTo>
                <a:cubicBezTo>
                  <a:pt x="7720803" y="99790"/>
                  <a:pt x="7769680" y="100129"/>
                  <a:pt x="7829079" y="107936"/>
                </a:cubicBezTo>
                <a:cubicBezTo>
                  <a:pt x="7894926" y="116421"/>
                  <a:pt x="7955343" y="129319"/>
                  <a:pt x="8017796" y="91304"/>
                </a:cubicBezTo>
                <a:cubicBezTo>
                  <a:pt x="8034088" y="81122"/>
                  <a:pt x="8067352" y="98432"/>
                  <a:pt x="8104009" y="105220"/>
                </a:cubicBezTo>
                <a:cubicBezTo>
                  <a:pt x="8100615" y="67884"/>
                  <a:pt x="8097560" y="37336"/>
                  <a:pt x="8094506" y="3394"/>
                </a:cubicBezTo>
                <a:cubicBezTo>
                  <a:pt x="8113852" y="4752"/>
                  <a:pt x="8138630" y="1018"/>
                  <a:pt x="8156959" y="9843"/>
                </a:cubicBezTo>
                <a:cubicBezTo>
                  <a:pt x="8173251" y="17650"/>
                  <a:pt x="8193277" y="40052"/>
                  <a:pt x="8192938" y="55665"/>
                </a:cubicBezTo>
                <a:cubicBezTo>
                  <a:pt x="8191919" y="99450"/>
                  <a:pt x="8203120" y="117440"/>
                  <a:pt x="8250639" y="112348"/>
                </a:cubicBezTo>
                <a:cubicBezTo>
                  <a:pt x="8308001" y="106239"/>
                  <a:pt x="8352465" y="87231"/>
                  <a:pt x="8376564" y="31566"/>
                </a:cubicBezTo>
                <a:cubicBezTo>
                  <a:pt x="8378601" y="26475"/>
                  <a:pt x="8388444" y="25117"/>
                  <a:pt x="8397269" y="20705"/>
                </a:cubicBezTo>
                <a:cubicBezTo>
                  <a:pt x="8402700" y="49216"/>
                  <a:pt x="8407451" y="74333"/>
                  <a:pt x="8412543" y="99450"/>
                </a:cubicBezTo>
                <a:cubicBezTo>
                  <a:pt x="8416955" y="99111"/>
                  <a:pt x="8421707" y="98771"/>
                  <a:pt x="8426119" y="98093"/>
                </a:cubicBezTo>
                <a:cubicBezTo>
                  <a:pt x="8426798" y="83837"/>
                  <a:pt x="8426119" y="69242"/>
                  <a:pt x="8428835" y="55665"/>
                </a:cubicBezTo>
                <a:cubicBezTo>
                  <a:pt x="8432908" y="36657"/>
                  <a:pt x="8440036" y="18668"/>
                  <a:pt x="8445806" y="0"/>
                </a:cubicBezTo>
                <a:cubicBezTo>
                  <a:pt x="8454291" y="3734"/>
                  <a:pt x="8469904" y="6788"/>
                  <a:pt x="8470244" y="11201"/>
                </a:cubicBezTo>
                <a:cubicBezTo>
                  <a:pt x="8471601" y="30887"/>
                  <a:pt x="8468887" y="50574"/>
                  <a:pt x="8466510" y="82479"/>
                </a:cubicBezTo>
                <a:cubicBezTo>
                  <a:pt x="8477372" y="106239"/>
                  <a:pt x="8502829" y="123549"/>
                  <a:pt x="8542880" y="105899"/>
                </a:cubicBezTo>
                <a:cubicBezTo>
                  <a:pt x="8544577" y="105220"/>
                  <a:pt x="8546954" y="105560"/>
                  <a:pt x="8548651" y="105899"/>
                </a:cubicBezTo>
                <a:cubicBezTo>
                  <a:pt x="8628415" y="128980"/>
                  <a:pt x="8706820" y="97753"/>
                  <a:pt x="8784887" y="100808"/>
                </a:cubicBezTo>
                <a:cubicBezTo>
                  <a:pt x="8860578" y="103863"/>
                  <a:pt x="8936269" y="125246"/>
                  <a:pt x="9010602" y="144933"/>
                </a:cubicBezTo>
                <a:cubicBezTo>
                  <a:pt x="9037417" y="152061"/>
                  <a:pt x="9055745" y="166656"/>
                  <a:pt x="9067285" y="128980"/>
                </a:cubicBezTo>
                <a:cubicBezTo>
                  <a:pt x="9069662" y="121513"/>
                  <a:pt x="9086633" y="111330"/>
                  <a:pt x="9092063" y="113706"/>
                </a:cubicBezTo>
                <a:cubicBezTo>
                  <a:pt x="9151123" y="137805"/>
                  <a:pt x="9215952" y="106918"/>
                  <a:pt x="9272635" y="131695"/>
                </a:cubicBezTo>
                <a:cubicBezTo>
                  <a:pt x="9301486" y="144254"/>
                  <a:pt x="9322869" y="173444"/>
                  <a:pt x="9348666" y="182948"/>
                </a:cubicBezTo>
                <a:cubicBezTo>
                  <a:pt x="9367673" y="188039"/>
                  <a:pt x="9386341" y="193131"/>
                  <a:pt x="9409761" y="199579"/>
                </a:cubicBezTo>
                <a:cubicBezTo>
                  <a:pt x="9411797" y="194828"/>
                  <a:pt x="9417228" y="181930"/>
                  <a:pt x="9424696" y="163940"/>
                </a:cubicBezTo>
                <a:cubicBezTo>
                  <a:pt x="9451510" y="181251"/>
                  <a:pt x="9501744" y="163601"/>
                  <a:pt x="9488847" y="215193"/>
                </a:cubicBezTo>
                <a:cubicBezTo>
                  <a:pt x="9511927" y="205689"/>
                  <a:pt x="9537383" y="185324"/>
                  <a:pt x="9554354" y="190755"/>
                </a:cubicBezTo>
                <a:cubicBezTo>
                  <a:pt x="9570986" y="196185"/>
                  <a:pt x="9578793" y="228091"/>
                  <a:pt x="9597122" y="259996"/>
                </a:cubicBezTo>
                <a:cubicBezTo>
                  <a:pt x="9606964" y="246420"/>
                  <a:pt x="9628688" y="229788"/>
                  <a:pt x="9630045" y="211799"/>
                </a:cubicBezTo>
                <a:cubicBezTo>
                  <a:pt x="9631742" y="185663"/>
                  <a:pt x="9623597" y="157152"/>
                  <a:pt x="9660254" y="157831"/>
                </a:cubicBezTo>
                <a:cubicBezTo>
                  <a:pt x="9682317" y="158170"/>
                  <a:pt x="9703699" y="172765"/>
                  <a:pt x="9723047" y="194488"/>
                </a:cubicBezTo>
                <a:cubicBezTo>
                  <a:pt x="9732211" y="190415"/>
                  <a:pt x="9741715" y="186003"/>
                  <a:pt x="9750201" y="182269"/>
                </a:cubicBezTo>
                <a:cubicBezTo>
                  <a:pt x="9750201" y="207047"/>
                  <a:pt x="9750201" y="229109"/>
                  <a:pt x="9750201" y="250832"/>
                </a:cubicBezTo>
                <a:cubicBezTo>
                  <a:pt x="9753595" y="252529"/>
                  <a:pt x="9757328" y="254226"/>
                  <a:pt x="9760722" y="256263"/>
                </a:cubicBezTo>
                <a:cubicBezTo>
                  <a:pt x="9767172" y="243365"/>
                  <a:pt x="9771923" y="229449"/>
                  <a:pt x="9780409" y="218248"/>
                </a:cubicBezTo>
                <a:cubicBezTo>
                  <a:pt x="9792967" y="201616"/>
                  <a:pt x="9807563" y="174123"/>
                  <a:pt x="9821818" y="173784"/>
                </a:cubicBezTo>
                <a:cubicBezTo>
                  <a:pt x="9845239" y="173105"/>
                  <a:pt x="9870355" y="188718"/>
                  <a:pt x="9892418" y="201277"/>
                </a:cubicBezTo>
                <a:cubicBezTo>
                  <a:pt x="9907352" y="209762"/>
                  <a:pt x="9926360" y="237255"/>
                  <a:pt x="9930773" y="234540"/>
                </a:cubicBezTo>
                <a:cubicBezTo>
                  <a:pt x="9950119" y="223000"/>
                  <a:pt x="9965054" y="203653"/>
                  <a:pt x="9984401" y="184306"/>
                </a:cubicBezTo>
                <a:cubicBezTo>
                  <a:pt x="10023095" y="205689"/>
                  <a:pt x="10028186" y="243025"/>
                  <a:pt x="9994584" y="314304"/>
                </a:cubicBezTo>
                <a:cubicBezTo>
                  <a:pt x="9965054" y="320074"/>
                  <a:pt x="9938240" y="325165"/>
                  <a:pt x="9911086" y="330596"/>
                </a:cubicBezTo>
                <a:cubicBezTo>
                  <a:pt x="9983043" y="385243"/>
                  <a:pt x="10011894" y="318716"/>
                  <a:pt x="10056019" y="292241"/>
                </a:cubicBezTo>
                <a:cubicBezTo>
                  <a:pt x="10069595" y="309212"/>
                  <a:pt x="10083851" y="326862"/>
                  <a:pt x="10105235" y="353677"/>
                </a:cubicBezTo>
                <a:cubicBezTo>
                  <a:pt x="10120508" y="285453"/>
                  <a:pt x="10021738" y="250493"/>
                  <a:pt x="10080118" y="189057"/>
                </a:cubicBezTo>
                <a:cubicBezTo>
                  <a:pt x="10136801" y="197543"/>
                  <a:pt x="10115078" y="329578"/>
                  <a:pt x="10211813" y="272216"/>
                </a:cubicBezTo>
                <a:cubicBezTo>
                  <a:pt x="10239646" y="296314"/>
                  <a:pt x="10268157" y="320753"/>
                  <a:pt x="10299044" y="347567"/>
                </a:cubicBezTo>
                <a:cubicBezTo>
                  <a:pt x="10289201" y="362162"/>
                  <a:pt x="10280036" y="375400"/>
                  <a:pt x="10269854" y="391013"/>
                </a:cubicBezTo>
                <a:cubicBezTo>
                  <a:pt x="10281395" y="399159"/>
                  <a:pt x="10291916" y="406287"/>
                  <a:pt x="10307190" y="416809"/>
                </a:cubicBezTo>
                <a:cubicBezTo>
                  <a:pt x="10315337" y="393389"/>
                  <a:pt x="10322464" y="373024"/>
                  <a:pt x="10329592" y="352658"/>
                </a:cubicBezTo>
                <a:cubicBezTo>
                  <a:pt x="10334683" y="350622"/>
                  <a:pt x="10339435" y="348925"/>
                  <a:pt x="10344526" y="346888"/>
                </a:cubicBezTo>
                <a:cubicBezTo>
                  <a:pt x="10353691" y="370308"/>
                  <a:pt x="10362856" y="394068"/>
                  <a:pt x="10373717" y="422579"/>
                </a:cubicBezTo>
                <a:cubicBezTo>
                  <a:pt x="10378808" y="421561"/>
                  <a:pt x="10394761" y="418167"/>
                  <a:pt x="10404604" y="416130"/>
                </a:cubicBezTo>
                <a:cubicBezTo>
                  <a:pt x="10421575" y="438871"/>
                  <a:pt x="10436170" y="458558"/>
                  <a:pt x="10451105" y="478244"/>
                </a:cubicBezTo>
                <a:cubicBezTo>
                  <a:pt x="10456196" y="474510"/>
                  <a:pt x="10461627" y="470437"/>
                  <a:pt x="10466718" y="466704"/>
                </a:cubicBezTo>
                <a:cubicBezTo>
                  <a:pt x="10464342" y="428689"/>
                  <a:pt x="10464682" y="393728"/>
                  <a:pt x="10411053" y="379812"/>
                </a:cubicBezTo>
                <a:cubicBezTo>
                  <a:pt x="10376771" y="370987"/>
                  <a:pt x="10333665" y="347228"/>
                  <a:pt x="10379827" y="301745"/>
                </a:cubicBezTo>
                <a:cubicBezTo>
                  <a:pt x="10363534" y="273913"/>
                  <a:pt x="10290898" y="291902"/>
                  <a:pt x="10320767" y="236916"/>
                </a:cubicBezTo>
                <a:cubicBezTo>
                  <a:pt x="10349618" y="241668"/>
                  <a:pt x="10370662" y="243025"/>
                  <a:pt x="10390009" y="249474"/>
                </a:cubicBezTo>
                <a:cubicBezTo>
                  <a:pt x="10403586" y="253887"/>
                  <a:pt x="10424290" y="263051"/>
                  <a:pt x="10426327" y="273234"/>
                </a:cubicBezTo>
                <a:cubicBezTo>
                  <a:pt x="10437867" y="327202"/>
                  <a:pt x="10480634" y="331275"/>
                  <a:pt x="10522044" y="344173"/>
                </a:cubicBezTo>
                <a:cubicBezTo>
                  <a:pt x="10551913" y="353337"/>
                  <a:pt x="10582461" y="360804"/>
                  <a:pt x="10591625" y="406287"/>
                </a:cubicBezTo>
                <a:cubicBezTo>
                  <a:pt x="10600450" y="450072"/>
                  <a:pt x="10632355" y="489106"/>
                  <a:pt x="10661206" y="543752"/>
                </a:cubicBezTo>
                <a:cubicBezTo>
                  <a:pt x="10664600" y="475529"/>
                  <a:pt x="10667316" y="425973"/>
                  <a:pt x="10670031" y="376757"/>
                </a:cubicBezTo>
                <a:cubicBezTo>
                  <a:pt x="10745383" y="351640"/>
                  <a:pt x="10828201" y="392710"/>
                  <a:pt x="10864180" y="465346"/>
                </a:cubicBezTo>
                <a:cubicBezTo>
                  <a:pt x="10875381" y="488087"/>
                  <a:pt x="10906608" y="501325"/>
                  <a:pt x="10939531" y="527800"/>
                </a:cubicBezTo>
                <a:cubicBezTo>
                  <a:pt x="10947677" y="503701"/>
                  <a:pt x="10953787" y="485711"/>
                  <a:pt x="10959897" y="467722"/>
                </a:cubicBezTo>
                <a:cubicBezTo>
                  <a:pt x="10946660" y="470437"/>
                  <a:pt x="10933083" y="473153"/>
                  <a:pt x="10919845" y="475868"/>
                </a:cubicBezTo>
                <a:cubicBezTo>
                  <a:pt x="10918148" y="471795"/>
                  <a:pt x="10916451" y="468061"/>
                  <a:pt x="10914415" y="463988"/>
                </a:cubicBezTo>
                <a:cubicBezTo>
                  <a:pt x="10938174" y="455163"/>
                  <a:pt x="10961933" y="445999"/>
                  <a:pt x="10985693" y="437174"/>
                </a:cubicBezTo>
                <a:cubicBezTo>
                  <a:pt x="10985693" y="437174"/>
                  <a:pt x="10983656" y="436156"/>
                  <a:pt x="10983656" y="436156"/>
                </a:cubicBezTo>
                <a:cubicBezTo>
                  <a:pt x="10994178" y="459236"/>
                  <a:pt x="11004700" y="481978"/>
                  <a:pt x="11015222" y="505058"/>
                </a:cubicBezTo>
                <a:cubicBezTo>
                  <a:pt x="11011150" y="509810"/>
                  <a:pt x="11007076" y="514562"/>
                  <a:pt x="11003003" y="519314"/>
                </a:cubicBezTo>
                <a:cubicBezTo>
                  <a:pt x="11023708" y="520332"/>
                  <a:pt x="11044412" y="521690"/>
                  <a:pt x="11063760" y="522708"/>
                </a:cubicBezTo>
                <a:cubicBezTo>
                  <a:pt x="11069530" y="496912"/>
                  <a:pt x="11073942" y="478244"/>
                  <a:pt x="11078015" y="459576"/>
                </a:cubicBezTo>
                <a:lnTo>
                  <a:pt x="11076318" y="461273"/>
                </a:lnTo>
                <a:cubicBezTo>
                  <a:pt x="11089555" y="454485"/>
                  <a:pt x="11102793" y="447357"/>
                  <a:pt x="11127910" y="434459"/>
                </a:cubicBezTo>
                <a:cubicBezTo>
                  <a:pt x="11136735" y="473492"/>
                  <a:pt x="11144881" y="509131"/>
                  <a:pt x="11153027" y="544771"/>
                </a:cubicBezTo>
                <a:cubicBezTo>
                  <a:pt x="11148275" y="546128"/>
                  <a:pt x="11143184" y="547146"/>
                  <a:pt x="11138432" y="548504"/>
                </a:cubicBezTo>
                <a:cubicBezTo>
                  <a:pt x="11163549" y="561402"/>
                  <a:pt x="11188327" y="573961"/>
                  <a:pt x="11212425" y="586519"/>
                </a:cubicBezTo>
                <a:cubicBezTo>
                  <a:pt x="11216499" y="565815"/>
                  <a:pt x="11220911" y="541376"/>
                  <a:pt x="11228039" y="504040"/>
                </a:cubicBezTo>
                <a:cubicBezTo>
                  <a:pt x="11269448" y="548844"/>
                  <a:pt x="11299996" y="582446"/>
                  <a:pt x="11331902" y="617067"/>
                </a:cubicBezTo>
                <a:cubicBezTo>
                  <a:pt x="11319683" y="633359"/>
                  <a:pt x="11309160" y="646936"/>
                  <a:pt x="11301693" y="657119"/>
                </a:cubicBezTo>
                <a:cubicBezTo>
                  <a:pt x="11238900" y="641845"/>
                  <a:pt x="11178483" y="626910"/>
                  <a:pt x="11114333" y="611297"/>
                </a:cubicBezTo>
                <a:cubicBezTo>
                  <a:pt x="11134698" y="651688"/>
                  <a:pt x="11152688" y="686988"/>
                  <a:pt x="11170338" y="722627"/>
                </a:cubicBezTo>
                <a:cubicBezTo>
                  <a:pt x="11165586" y="726361"/>
                  <a:pt x="11160834" y="729755"/>
                  <a:pt x="11156082" y="733489"/>
                </a:cubicBezTo>
                <a:cubicBezTo>
                  <a:pt x="11126892" y="724664"/>
                  <a:pt x="11096344" y="682236"/>
                  <a:pt x="11068511" y="736883"/>
                </a:cubicBezTo>
                <a:cubicBezTo>
                  <a:pt x="11074960" y="746726"/>
                  <a:pt x="11083107" y="758945"/>
                  <a:pt x="11093628" y="774898"/>
                </a:cubicBezTo>
                <a:cubicBezTo>
                  <a:pt x="11066136" y="776595"/>
                  <a:pt x="11040679" y="784741"/>
                  <a:pt x="11020992" y="777613"/>
                </a:cubicBezTo>
                <a:cubicBezTo>
                  <a:pt x="11007416" y="772522"/>
                  <a:pt x="10994517" y="746047"/>
                  <a:pt x="10994857" y="729076"/>
                </a:cubicBezTo>
                <a:cubicBezTo>
                  <a:pt x="10994857" y="698868"/>
                  <a:pt x="11005040" y="668999"/>
                  <a:pt x="11006397" y="635735"/>
                </a:cubicBezTo>
                <a:cubicBezTo>
                  <a:pt x="10970758" y="709050"/>
                  <a:pt x="10915772" y="720591"/>
                  <a:pt x="10856713" y="693437"/>
                </a:cubicBezTo>
                <a:cubicBezTo>
                  <a:pt x="10835668" y="720251"/>
                  <a:pt x="10818697" y="741295"/>
                  <a:pt x="10795277" y="771164"/>
                </a:cubicBezTo>
                <a:cubicBezTo>
                  <a:pt x="10780682" y="720930"/>
                  <a:pt x="10709404" y="760303"/>
                  <a:pt x="10711780" y="697171"/>
                </a:cubicBezTo>
                <a:cubicBezTo>
                  <a:pt x="10689378" y="697510"/>
                  <a:pt x="10658152" y="688346"/>
                  <a:pt x="10645932" y="699547"/>
                </a:cubicBezTo>
                <a:cubicBezTo>
                  <a:pt x="10577708" y="761660"/>
                  <a:pt x="10508807" y="710747"/>
                  <a:pt x="10441940" y="703620"/>
                </a:cubicBezTo>
                <a:cubicBezTo>
                  <a:pt x="10408338" y="700225"/>
                  <a:pt x="10377111" y="672393"/>
                  <a:pt x="10342490" y="654064"/>
                </a:cubicBezTo>
                <a:cubicBezTo>
                  <a:pt x="10343848" y="662550"/>
                  <a:pt x="10345884" y="674769"/>
                  <a:pt x="10348939" y="693097"/>
                </a:cubicBezTo>
                <a:cubicBezTo>
                  <a:pt x="10292256" y="683254"/>
                  <a:pt x="10237270" y="673411"/>
                  <a:pt x="10177192" y="662889"/>
                </a:cubicBezTo>
                <a:cubicBezTo>
                  <a:pt x="10171083" y="666623"/>
                  <a:pt x="10154451" y="680199"/>
                  <a:pt x="10135782" y="686309"/>
                </a:cubicBezTo>
                <a:cubicBezTo>
                  <a:pt x="10115078" y="693097"/>
                  <a:pt x="10091997" y="693097"/>
                  <a:pt x="10061110" y="697171"/>
                </a:cubicBezTo>
                <a:cubicBezTo>
                  <a:pt x="10060771" y="696831"/>
                  <a:pt x="10052624" y="687327"/>
                  <a:pt x="10043800" y="677484"/>
                </a:cubicBezTo>
                <a:cubicBezTo>
                  <a:pt x="10033277" y="685970"/>
                  <a:pt x="10023435" y="693776"/>
                  <a:pt x="10010197" y="704638"/>
                </a:cubicBezTo>
                <a:cubicBezTo>
                  <a:pt x="9988474" y="684273"/>
                  <a:pt x="9968109" y="665265"/>
                  <a:pt x="9957926" y="655761"/>
                </a:cubicBezTo>
                <a:cubicBezTo>
                  <a:pt x="9911765" y="655761"/>
                  <a:pt x="9873071" y="655761"/>
                  <a:pt x="9824194" y="655761"/>
                </a:cubicBezTo>
                <a:cubicBezTo>
                  <a:pt x="9822837" y="661531"/>
                  <a:pt x="9817405" y="680878"/>
                  <a:pt x="9812994" y="698189"/>
                </a:cubicBezTo>
                <a:cubicBezTo>
                  <a:pt x="9736284" y="682575"/>
                  <a:pt x="9659914" y="667302"/>
                  <a:pt x="9576417" y="650330"/>
                </a:cubicBezTo>
                <a:cubicBezTo>
                  <a:pt x="9576417" y="635396"/>
                  <a:pt x="9576417" y="610618"/>
                  <a:pt x="9576417" y="586180"/>
                </a:cubicBezTo>
                <a:cubicBezTo>
                  <a:pt x="9572683" y="585841"/>
                  <a:pt x="9568949" y="585501"/>
                  <a:pt x="9565216" y="584822"/>
                </a:cubicBezTo>
                <a:cubicBezTo>
                  <a:pt x="9561482" y="608582"/>
                  <a:pt x="9562840" y="634717"/>
                  <a:pt x="9552318" y="654743"/>
                </a:cubicBezTo>
                <a:cubicBezTo>
                  <a:pt x="9541796" y="675108"/>
                  <a:pt x="9519733" y="689364"/>
                  <a:pt x="9502423" y="706335"/>
                </a:cubicBezTo>
                <a:cubicBezTo>
                  <a:pt x="9506496" y="710408"/>
                  <a:pt x="9510569" y="714820"/>
                  <a:pt x="9514303" y="718893"/>
                </a:cubicBezTo>
                <a:cubicBezTo>
                  <a:pt x="9538402" y="715839"/>
                  <a:pt x="9562501" y="713123"/>
                  <a:pt x="9589993" y="709729"/>
                </a:cubicBezTo>
                <a:cubicBezTo>
                  <a:pt x="9584902" y="804767"/>
                  <a:pt x="9636834" y="745708"/>
                  <a:pt x="9671454" y="736883"/>
                </a:cubicBezTo>
                <a:cubicBezTo>
                  <a:pt x="9639209" y="802391"/>
                  <a:pt x="9607983" y="805785"/>
                  <a:pt x="9533650" y="755551"/>
                </a:cubicBezTo>
                <a:cubicBezTo>
                  <a:pt x="9535007" y="770146"/>
                  <a:pt x="9531613" y="793566"/>
                  <a:pt x="9538741" y="797639"/>
                </a:cubicBezTo>
                <a:cubicBezTo>
                  <a:pt x="9582187" y="822077"/>
                  <a:pt x="9628009" y="842103"/>
                  <a:pt x="9673152" y="863826"/>
                </a:cubicBezTo>
                <a:cubicBezTo>
                  <a:pt x="9676546" y="859074"/>
                  <a:pt x="9679940" y="854662"/>
                  <a:pt x="9682995" y="849910"/>
                </a:cubicBezTo>
                <a:cubicBezTo>
                  <a:pt x="9674510" y="836673"/>
                  <a:pt x="9666024" y="823435"/>
                  <a:pt x="9663309" y="819023"/>
                </a:cubicBezTo>
                <a:cubicBezTo>
                  <a:pt x="9702682" y="781008"/>
                  <a:pt x="9738321" y="746726"/>
                  <a:pt x="9773960" y="712105"/>
                </a:cubicBezTo>
                <a:cubicBezTo>
                  <a:pt x="9778033" y="713802"/>
                  <a:pt x="9782106" y="715499"/>
                  <a:pt x="9785840" y="717196"/>
                </a:cubicBezTo>
                <a:cubicBezTo>
                  <a:pt x="9774978" y="740277"/>
                  <a:pt x="9761401" y="762339"/>
                  <a:pt x="9753595" y="786099"/>
                </a:cubicBezTo>
                <a:cubicBezTo>
                  <a:pt x="9747485" y="804767"/>
                  <a:pt x="9739339" y="830563"/>
                  <a:pt x="9747145" y="844819"/>
                </a:cubicBezTo>
                <a:cubicBezTo>
                  <a:pt x="9763778" y="875027"/>
                  <a:pt x="9756649" y="926959"/>
                  <a:pt x="9804847" y="931371"/>
                </a:cubicBezTo>
                <a:cubicBezTo>
                  <a:pt x="9836074" y="934426"/>
                  <a:pt x="9868658" y="921188"/>
                  <a:pt x="9900903" y="919491"/>
                </a:cubicBezTo>
                <a:cubicBezTo>
                  <a:pt x="9925341" y="918134"/>
                  <a:pt x="9950459" y="922885"/>
                  <a:pt x="9979649" y="925261"/>
                </a:cubicBezTo>
                <a:cubicBezTo>
                  <a:pt x="9971842" y="913721"/>
                  <a:pt x="9960642" y="897089"/>
                  <a:pt x="9951477" y="883852"/>
                </a:cubicBezTo>
                <a:cubicBezTo>
                  <a:pt x="9993226" y="883852"/>
                  <a:pt x="10040066" y="874348"/>
                  <a:pt x="10079778" y="886907"/>
                </a:cubicBezTo>
                <a:cubicBezTo>
                  <a:pt x="10113720" y="897768"/>
                  <a:pt x="10151735" y="928995"/>
                  <a:pt x="10164973" y="960561"/>
                </a:cubicBezTo>
                <a:cubicBezTo>
                  <a:pt x="10174816" y="984321"/>
                  <a:pt x="10147662" y="1023354"/>
                  <a:pt x="10136461" y="1055260"/>
                </a:cubicBezTo>
                <a:cubicBezTo>
                  <a:pt x="10133067" y="1065103"/>
                  <a:pt x="10127976" y="1074267"/>
                  <a:pt x="10130352" y="1069515"/>
                </a:cubicBezTo>
                <a:cubicBezTo>
                  <a:pt x="10156148" y="1083771"/>
                  <a:pt x="10174477" y="1098366"/>
                  <a:pt x="10194842" y="1104136"/>
                </a:cubicBezTo>
                <a:cubicBezTo>
                  <a:pt x="10210795" y="1108549"/>
                  <a:pt x="10231160" y="1104815"/>
                  <a:pt x="10246434" y="1098027"/>
                </a:cubicBezTo>
                <a:cubicBezTo>
                  <a:pt x="10258992" y="1092596"/>
                  <a:pt x="10267138" y="1077661"/>
                  <a:pt x="10278339" y="1065442"/>
                </a:cubicBezTo>
                <a:cubicBezTo>
                  <a:pt x="10263405" y="1039307"/>
                  <a:pt x="10207740" y="1051526"/>
                  <a:pt x="10220977" y="986357"/>
                </a:cubicBezTo>
                <a:cubicBezTo>
                  <a:pt x="10229123" y="946984"/>
                  <a:pt x="10258314" y="958185"/>
                  <a:pt x="10265441" y="937141"/>
                </a:cubicBezTo>
                <a:cubicBezTo>
                  <a:pt x="10314997" y="961919"/>
                  <a:pt x="10322464" y="915758"/>
                  <a:pt x="10342490" y="891319"/>
                </a:cubicBezTo>
                <a:cubicBezTo>
                  <a:pt x="10355388" y="924243"/>
                  <a:pt x="10368286" y="957506"/>
                  <a:pt x="10381184" y="990770"/>
                </a:cubicBezTo>
                <a:cubicBezTo>
                  <a:pt x="10386275" y="988733"/>
                  <a:pt x="10391367" y="986697"/>
                  <a:pt x="10396458" y="984660"/>
                </a:cubicBezTo>
                <a:cubicBezTo>
                  <a:pt x="10392385" y="974138"/>
                  <a:pt x="10388651" y="963616"/>
                  <a:pt x="10384578" y="952755"/>
                </a:cubicBezTo>
                <a:cubicBezTo>
                  <a:pt x="10435152" y="928316"/>
                  <a:pt x="10435152" y="928316"/>
                  <a:pt x="10461288" y="978890"/>
                </a:cubicBezTo>
                <a:cubicBezTo>
                  <a:pt x="10497605" y="972101"/>
                  <a:pt x="10544446" y="948003"/>
                  <a:pt x="10565829" y="962258"/>
                </a:cubicBezTo>
                <a:cubicBezTo>
                  <a:pt x="10609953" y="991788"/>
                  <a:pt x="10651702" y="973120"/>
                  <a:pt x="10691754" y="982284"/>
                </a:cubicBezTo>
                <a:cubicBezTo>
                  <a:pt x="10707368" y="986018"/>
                  <a:pt x="10712119" y="1037270"/>
                  <a:pt x="10726036" y="1080037"/>
                </a:cubicBezTo>
                <a:cubicBezTo>
                  <a:pt x="10683608" y="1071552"/>
                  <a:pt x="10659509" y="1066800"/>
                  <a:pt x="10635410" y="1062048"/>
                </a:cubicBezTo>
                <a:cubicBezTo>
                  <a:pt x="10568884" y="1049150"/>
                  <a:pt x="10503036" y="1031840"/>
                  <a:pt x="10435831" y="1026409"/>
                </a:cubicBezTo>
                <a:cubicBezTo>
                  <a:pt x="10405962" y="1024033"/>
                  <a:pt x="10374396" y="1046095"/>
                  <a:pt x="10343508" y="1056957"/>
                </a:cubicBezTo>
                <a:cubicBezTo>
                  <a:pt x="10366250" y="1122465"/>
                  <a:pt x="10390688" y="1130951"/>
                  <a:pt x="10441940" y="1105155"/>
                </a:cubicBezTo>
                <a:cubicBezTo>
                  <a:pt x="10454838" y="1098706"/>
                  <a:pt x="10473846" y="1100403"/>
                  <a:pt x="10488780" y="1103797"/>
                </a:cubicBezTo>
                <a:cubicBezTo>
                  <a:pt x="10550555" y="1117713"/>
                  <a:pt x="10566168" y="1114658"/>
                  <a:pt x="10588570" y="1089541"/>
                </a:cubicBezTo>
                <a:cubicBezTo>
                  <a:pt x="10606559" y="1103457"/>
                  <a:pt x="10626924" y="1130951"/>
                  <a:pt x="10639823" y="1127556"/>
                </a:cubicBezTo>
                <a:cubicBezTo>
                  <a:pt x="10734860" y="1102779"/>
                  <a:pt x="10820394" y="1157765"/>
                  <a:pt x="10913056" y="1153692"/>
                </a:cubicBezTo>
                <a:cubicBezTo>
                  <a:pt x="10981959" y="1150637"/>
                  <a:pt x="11051540" y="1160480"/>
                  <a:pt x="11120782" y="1167268"/>
                </a:cubicBezTo>
                <a:cubicBezTo>
                  <a:pt x="11138771" y="1168966"/>
                  <a:pt x="11155403" y="1184579"/>
                  <a:pt x="11173392" y="1187634"/>
                </a:cubicBezTo>
                <a:cubicBezTo>
                  <a:pt x="11212425" y="1194422"/>
                  <a:pt x="11252817" y="1193743"/>
                  <a:pt x="11291172" y="1202568"/>
                </a:cubicBezTo>
                <a:cubicBezTo>
                  <a:pt x="11339369" y="1213769"/>
                  <a:pt x="11381118" y="1253481"/>
                  <a:pt x="11437462" y="1225988"/>
                </a:cubicBezTo>
                <a:cubicBezTo>
                  <a:pt x="11444250" y="1222594"/>
                  <a:pt x="11466313" y="1251105"/>
                  <a:pt x="11482945" y="1254839"/>
                </a:cubicBezTo>
                <a:cubicBezTo>
                  <a:pt x="11544040" y="1266040"/>
                  <a:pt x="11605475" y="1277580"/>
                  <a:pt x="11683882" y="1291836"/>
                </a:cubicBezTo>
                <a:cubicBezTo>
                  <a:pt x="11661141" y="1306092"/>
                  <a:pt x="11648921" y="1320687"/>
                  <a:pt x="11638060" y="1319668"/>
                </a:cubicBezTo>
                <a:cubicBezTo>
                  <a:pt x="11596651" y="1315595"/>
                  <a:pt x="11555580" y="1306431"/>
                  <a:pt x="11514171" y="1299982"/>
                </a:cubicBezTo>
                <a:cubicBezTo>
                  <a:pt x="11472082" y="1293194"/>
                  <a:pt x="11429316" y="1280296"/>
                  <a:pt x="11387567" y="1282672"/>
                </a:cubicBezTo>
                <a:cubicBezTo>
                  <a:pt x="11339369" y="1285387"/>
                  <a:pt x="11291850" y="1301340"/>
                  <a:pt x="11243992" y="1311862"/>
                </a:cubicBezTo>
                <a:cubicBezTo>
                  <a:pt x="11286759" y="1334264"/>
                  <a:pt x="11261303" y="1428283"/>
                  <a:pt x="11353965" y="1422852"/>
                </a:cubicBezTo>
                <a:cubicBezTo>
                  <a:pt x="11344800" y="1395699"/>
                  <a:pt x="11336994" y="1372618"/>
                  <a:pt x="11322059" y="1328833"/>
                </a:cubicBezTo>
                <a:cubicBezTo>
                  <a:pt x="11365505" y="1343428"/>
                  <a:pt x="11393337" y="1352592"/>
                  <a:pt x="11433389" y="1366169"/>
                </a:cubicBezTo>
                <a:cubicBezTo>
                  <a:pt x="11493127" y="1336979"/>
                  <a:pt x="11631271" y="1358702"/>
                  <a:pt x="11693386" y="1414367"/>
                </a:cubicBezTo>
                <a:cubicBezTo>
                  <a:pt x="11709338" y="1428623"/>
                  <a:pt x="11734116" y="1433374"/>
                  <a:pt x="11755160" y="1442539"/>
                </a:cubicBezTo>
                <a:cubicBezTo>
                  <a:pt x="11757536" y="1436769"/>
                  <a:pt x="11759912" y="1431338"/>
                  <a:pt x="11762627" y="1425568"/>
                </a:cubicBezTo>
                <a:cubicBezTo>
                  <a:pt x="11748711" y="1415725"/>
                  <a:pt x="11734455" y="1405881"/>
                  <a:pt x="11720539" y="1396038"/>
                </a:cubicBezTo>
                <a:cubicBezTo>
                  <a:pt x="11722915" y="1390947"/>
                  <a:pt x="11724951" y="1385856"/>
                  <a:pt x="11727328" y="1380425"/>
                </a:cubicBezTo>
                <a:cubicBezTo>
                  <a:pt x="11750408" y="1390607"/>
                  <a:pt x="11775186" y="1398414"/>
                  <a:pt x="11795891" y="1411991"/>
                </a:cubicBezTo>
                <a:cubicBezTo>
                  <a:pt x="11819310" y="1427265"/>
                  <a:pt x="11836960" y="1452043"/>
                  <a:pt x="11861059" y="1464941"/>
                </a:cubicBezTo>
                <a:cubicBezTo>
                  <a:pt x="11884479" y="1477499"/>
                  <a:pt x="11912991" y="1480893"/>
                  <a:pt x="11939466" y="1488021"/>
                </a:cubicBezTo>
                <a:cubicBezTo>
                  <a:pt x="11939466" y="1488021"/>
                  <a:pt x="11936411" y="1487682"/>
                  <a:pt x="11936411" y="1487682"/>
                </a:cubicBezTo>
                <a:cubicBezTo>
                  <a:pt x="12021605" y="1496507"/>
                  <a:pt x="12106800" y="1505671"/>
                  <a:pt x="12192334" y="1514496"/>
                </a:cubicBezTo>
                <a:cubicBezTo>
                  <a:pt x="12192673" y="1519587"/>
                  <a:pt x="12192673" y="1525018"/>
                  <a:pt x="12193013" y="1530109"/>
                </a:cubicBezTo>
                <a:cubicBezTo>
                  <a:pt x="12185546" y="1534522"/>
                  <a:pt x="12177739" y="1543686"/>
                  <a:pt x="12170611" y="1543007"/>
                </a:cubicBezTo>
                <a:cubicBezTo>
                  <a:pt x="12110873" y="1536898"/>
                  <a:pt x="12051475" y="1530109"/>
                  <a:pt x="11992076" y="1521963"/>
                </a:cubicBezTo>
                <a:cubicBezTo>
                  <a:pt x="11967298" y="1518569"/>
                  <a:pt x="11943199" y="1507368"/>
                  <a:pt x="11919101" y="1507368"/>
                </a:cubicBezTo>
                <a:cubicBezTo>
                  <a:pt x="11895680" y="1507368"/>
                  <a:pt x="11872599" y="1517890"/>
                  <a:pt x="11840015" y="1526036"/>
                </a:cubicBezTo>
                <a:cubicBezTo>
                  <a:pt x="11800982" y="1487003"/>
                  <a:pt x="11786387" y="1486664"/>
                  <a:pt x="11766700" y="1533843"/>
                </a:cubicBezTo>
                <a:cubicBezTo>
                  <a:pt x="11699495" y="1529770"/>
                  <a:pt x="11628216" y="1539274"/>
                  <a:pt x="11589183" y="1473766"/>
                </a:cubicBezTo>
                <a:cubicBezTo>
                  <a:pt x="11570854" y="1491076"/>
                  <a:pt x="11559993" y="1509744"/>
                  <a:pt x="11549132" y="1509744"/>
                </a:cubicBezTo>
                <a:cubicBezTo>
                  <a:pt x="11525032" y="1510084"/>
                  <a:pt x="11500933" y="1500580"/>
                  <a:pt x="11459864" y="1491415"/>
                </a:cubicBezTo>
                <a:cubicBezTo>
                  <a:pt x="11354982" y="1493791"/>
                  <a:pt x="11230076" y="1496507"/>
                  <a:pt x="11091931" y="1456795"/>
                </a:cubicBezTo>
                <a:cubicBezTo>
                  <a:pt x="11126213" y="1444915"/>
                  <a:pt x="11148275" y="1437108"/>
                  <a:pt x="11170338" y="1429301"/>
                </a:cubicBezTo>
                <a:cubicBezTo>
                  <a:pt x="11141147" y="1387213"/>
                  <a:pt x="11105169" y="1360738"/>
                  <a:pt x="11049503" y="1379746"/>
                </a:cubicBezTo>
                <a:cubicBezTo>
                  <a:pt x="11046449" y="1390947"/>
                  <a:pt x="11042036" y="1406560"/>
                  <a:pt x="11037963" y="1421155"/>
                </a:cubicBezTo>
                <a:cubicBezTo>
                  <a:pt x="11055613" y="1430999"/>
                  <a:pt x="11072924" y="1440502"/>
                  <a:pt x="11090234" y="1450006"/>
                </a:cubicBezTo>
                <a:cubicBezTo>
                  <a:pt x="11089216" y="1455437"/>
                  <a:pt x="11088537" y="1460528"/>
                  <a:pt x="11087519" y="1465959"/>
                </a:cubicBezTo>
                <a:cubicBezTo>
                  <a:pt x="11051201" y="1465959"/>
                  <a:pt x="11014883" y="1465959"/>
                  <a:pt x="10978565" y="1465959"/>
                </a:cubicBezTo>
                <a:cubicBezTo>
                  <a:pt x="10976868" y="1470032"/>
                  <a:pt x="10975171" y="1474105"/>
                  <a:pt x="10973473" y="1478178"/>
                </a:cubicBezTo>
                <a:cubicBezTo>
                  <a:pt x="10986032" y="1487682"/>
                  <a:pt x="10998590" y="1497186"/>
                  <a:pt x="11010470" y="1506011"/>
                </a:cubicBezTo>
                <a:cubicBezTo>
                  <a:pt x="10954466" y="1526376"/>
                  <a:pt x="10930706" y="1510423"/>
                  <a:pt x="10956502" y="1451703"/>
                </a:cubicBezTo>
                <a:cubicBezTo>
                  <a:pt x="10974831" y="1409954"/>
                  <a:pt x="10962612" y="1376352"/>
                  <a:pt x="10968042" y="1340034"/>
                </a:cubicBezTo>
                <a:cubicBezTo>
                  <a:pt x="10855355" y="1345464"/>
                  <a:pt x="10833292" y="1362096"/>
                  <a:pt x="10840421" y="1439484"/>
                </a:cubicBezTo>
                <a:cubicBezTo>
                  <a:pt x="10812249" y="1439484"/>
                  <a:pt x="10784076" y="1439484"/>
                  <a:pt x="10758281" y="1439484"/>
                </a:cubicBezTo>
                <a:cubicBezTo>
                  <a:pt x="10750474" y="1406221"/>
                  <a:pt x="10743346" y="1377031"/>
                  <a:pt x="10736557" y="1347501"/>
                </a:cubicBezTo>
                <a:cubicBezTo>
                  <a:pt x="10733842" y="1347840"/>
                  <a:pt x="10731127" y="1347840"/>
                  <a:pt x="10728412" y="1348180"/>
                </a:cubicBezTo>
                <a:cubicBezTo>
                  <a:pt x="10728412" y="1372958"/>
                  <a:pt x="10728412" y="1398075"/>
                  <a:pt x="10728412" y="1423531"/>
                </a:cubicBezTo>
                <a:cubicBezTo>
                  <a:pt x="10680553" y="1436769"/>
                  <a:pt x="10637107" y="1448648"/>
                  <a:pt x="10590606" y="1461546"/>
                </a:cubicBezTo>
                <a:cubicBezTo>
                  <a:pt x="10574654" y="1448988"/>
                  <a:pt x="10555646" y="1434053"/>
                  <a:pt x="10524080" y="1409276"/>
                </a:cubicBezTo>
                <a:cubicBezTo>
                  <a:pt x="10566508" y="1398414"/>
                  <a:pt x="10588909" y="1392983"/>
                  <a:pt x="10622173" y="1384498"/>
                </a:cubicBezTo>
                <a:cubicBezTo>
                  <a:pt x="10580764" y="1361078"/>
                  <a:pt x="10565490" y="1304055"/>
                  <a:pt x="10510164" y="1339694"/>
                </a:cubicBezTo>
                <a:cubicBezTo>
                  <a:pt x="10512879" y="1367527"/>
                  <a:pt x="10515595" y="1395020"/>
                  <a:pt x="10519328" y="1434393"/>
                </a:cubicBezTo>
                <a:cubicBezTo>
                  <a:pt x="10496247" y="1429301"/>
                  <a:pt x="10476222" y="1425228"/>
                  <a:pt x="10456535" y="1420816"/>
                </a:cubicBezTo>
                <a:cubicBezTo>
                  <a:pt x="10460608" y="1409954"/>
                  <a:pt x="10464342" y="1398754"/>
                  <a:pt x="10468755" y="1386874"/>
                </a:cubicBezTo>
                <a:cubicBezTo>
                  <a:pt x="10437188" y="1376012"/>
                  <a:pt x="10408677" y="1392983"/>
                  <a:pt x="10404943" y="1426247"/>
                </a:cubicBezTo>
                <a:cubicBezTo>
                  <a:pt x="10401889" y="1451364"/>
                  <a:pt x="10421236" y="1478857"/>
                  <a:pt x="10430400" y="1505671"/>
                </a:cubicBezTo>
                <a:cubicBezTo>
                  <a:pt x="10436170" y="1505671"/>
                  <a:pt x="10441940" y="1505332"/>
                  <a:pt x="10447711" y="1505332"/>
                </a:cubicBezTo>
                <a:cubicBezTo>
                  <a:pt x="10432437" y="1526376"/>
                  <a:pt x="10417163" y="1547420"/>
                  <a:pt x="10401889" y="1568464"/>
                </a:cubicBezTo>
                <a:cubicBezTo>
                  <a:pt x="10385257" y="1550135"/>
                  <a:pt x="10368286" y="1531467"/>
                  <a:pt x="10346902" y="1507708"/>
                </a:cubicBezTo>
                <a:cubicBezTo>
                  <a:pt x="10338756" y="1521285"/>
                  <a:pt x="10329592" y="1535880"/>
                  <a:pt x="10319070" y="1553190"/>
                </a:cubicBezTo>
                <a:cubicBezTo>
                  <a:pt x="10308887" y="1540971"/>
                  <a:pt x="10297347" y="1527394"/>
                  <a:pt x="10290559" y="1519587"/>
                </a:cubicBezTo>
                <a:cubicBezTo>
                  <a:pt x="10238287" y="1536219"/>
                  <a:pt x="10191108" y="1555566"/>
                  <a:pt x="10142571" y="1564391"/>
                </a:cubicBezTo>
                <a:cubicBezTo>
                  <a:pt x="10128994" y="1566767"/>
                  <a:pt x="10109987" y="1538595"/>
                  <a:pt x="10095731" y="1526376"/>
                </a:cubicBezTo>
                <a:cubicBezTo>
                  <a:pt x="10026489" y="1586114"/>
                  <a:pt x="9938240" y="1556584"/>
                  <a:pt x="9842862" y="1553869"/>
                </a:cubicBezTo>
                <a:cubicBezTo>
                  <a:pt x="9840486" y="1578647"/>
                  <a:pt x="9837432" y="1610213"/>
                  <a:pt x="9834038" y="1641779"/>
                </a:cubicBezTo>
                <a:cubicBezTo>
                  <a:pt x="9830304" y="1643815"/>
                  <a:pt x="9826231" y="1645852"/>
                  <a:pt x="9822497" y="1647888"/>
                </a:cubicBezTo>
                <a:cubicBezTo>
                  <a:pt x="9816048" y="1630578"/>
                  <a:pt x="9809599" y="1613268"/>
                  <a:pt x="9799077" y="1584417"/>
                </a:cubicBezTo>
                <a:cubicBezTo>
                  <a:pt x="9674510" y="1563033"/>
                  <a:pt x="9538741" y="1554887"/>
                  <a:pt x="9408064" y="1591205"/>
                </a:cubicBezTo>
                <a:cubicBezTo>
                  <a:pt x="9402294" y="1611910"/>
                  <a:pt x="9395166" y="1637027"/>
                  <a:pt x="9388038" y="1662144"/>
                </a:cubicBezTo>
                <a:cubicBezTo>
                  <a:pt x="9364278" y="1647549"/>
                  <a:pt x="9340519" y="1632954"/>
                  <a:pt x="9310990" y="1614965"/>
                </a:cubicBezTo>
                <a:cubicBezTo>
                  <a:pt x="9320494" y="1632954"/>
                  <a:pt x="9327622" y="1646870"/>
                  <a:pt x="9343574" y="1677079"/>
                </a:cubicBezTo>
                <a:cubicBezTo>
                  <a:pt x="9298771" y="1675042"/>
                  <a:pt x="9262113" y="1680133"/>
                  <a:pt x="9232584" y="1668254"/>
                </a:cubicBezTo>
                <a:cubicBezTo>
                  <a:pt x="9220704" y="1663502"/>
                  <a:pt x="9224437" y="1620395"/>
                  <a:pt x="9219686" y="1583738"/>
                </a:cubicBezTo>
                <a:cubicBezTo>
                  <a:pt x="9202375" y="1585096"/>
                  <a:pt x="9172167" y="1587472"/>
                  <a:pt x="9141958" y="1590187"/>
                </a:cubicBezTo>
                <a:lnTo>
                  <a:pt x="9143655" y="1589169"/>
                </a:lnTo>
                <a:cubicBezTo>
                  <a:pt x="9117520" y="1588490"/>
                  <a:pt x="9089348" y="1593581"/>
                  <a:pt x="9065928" y="1585435"/>
                </a:cubicBezTo>
                <a:cubicBezTo>
                  <a:pt x="9038774" y="1576271"/>
                  <a:pt x="8990915" y="1565070"/>
                  <a:pt x="9038774" y="1519587"/>
                </a:cubicBezTo>
                <a:cubicBezTo>
                  <a:pt x="9040131" y="1518230"/>
                  <a:pt x="9031307" y="1505671"/>
                  <a:pt x="9031646" y="1506689"/>
                </a:cubicBezTo>
                <a:cubicBezTo>
                  <a:pt x="8986164" y="1530788"/>
                  <a:pt x="8944415" y="1552172"/>
                  <a:pt x="8903346" y="1575592"/>
                </a:cubicBezTo>
                <a:cubicBezTo>
                  <a:pt x="8896557" y="1579665"/>
                  <a:pt x="8896896" y="1591545"/>
                  <a:pt x="8894520" y="1599351"/>
                </a:cubicBezTo>
                <a:lnTo>
                  <a:pt x="8894520" y="1599351"/>
                </a:lnTo>
                <a:close/>
                <a:moveTo>
                  <a:pt x="9381250" y="862808"/>
                </a:moveTo>
                <a:cubicBezTo>
                  <a:pt x="9368012" y="858056"/>
                  <a:pt x="9354096" y="854322"/>
                  <a:pt x="9341537" y="847873"/>
                </a:cubicBezTo>
                <a:cubicBezTo>
                  <a:pt x="9333392" y="843800"/>
                  <a:pt x="9328300" y="830902"/>
                  <a:pt x="9320494" y="829545"/>
                </a:cubicBezTo>
                <a:cubicBezTo>
                  <a:pt x="9286212" y="823775"/>
                  <a:pt x="9251252" y="820720"/>
                  <a:pt x="9216970" y="816647"/>
                </a:cubicBezTo>
                <a:cubicBezTo>
                  <a:pt x="9245142" y="875706"/>
                  <a:pt x="9262452" y="885210"/>
                  <a:pt x="9353417" y="883173"/>
                </a:cubicBezTo>
                <a:cubicBezTo>
                  <a:pt x="9329997" y="901841"/>
                  <a:pt x="9315062" y="914400"/>
                  <a:pt x="9289606" y="934765"/>
                </a:cubicBezTo>
                <a:cubicBezTo>
                  <a:pt x="9334070" y="946645"/>
                  <a:pt x="9368012" y="955809"/>
                  <a:pt x="9398900" y="963955"/>
                </a:cubicBezTo>
                <a:cubicBezTo>
                  <a:pt x="9424357" y="969386"/>
                  <a:pt x="9443703" y="973459"/>
                  <a:pt x="9467123" y="978550"/>
                </a:cubicBezTo>
                <a:cubicBezTo>
                  <a:pt x="9461693" y="937820"/>
                  <a:pt x="9466445" y="902860"/>
                  <a:pt x="9522449" y="928995"/>
                </a:cubicBezTo>
                <a:cubicBezTo>
                  <a:pt x="9520073" y="881815"/>
                  <a:pt x="9496653" y="837691"/>
                  <a:pt x="9461353" y="811895"/>
                </a:cubicBezTo>
                <a:cubicBezTo>
                  <a:pt x="9469499" y="801373"/>
                  <a:pt x="9477646" y="790851"/>
                  <a:pt x="9485791" y="780329"/>
                </a:cubicBezTo>
                <a:cubicBezTo>
                  <a:pt x="9480021" y="774898"/>
                  <a:pt x="9474251" y="769467"/>
                  <a:pt x="9468481" y="764036"/>
                </a:cubicBezTo>
                <a:cubicBezTo>
                  <a:pt x="9438612" y="797639"/>
                  <a:pt x="9409083" y="830902"/>
                  <a:pt x="9379214" y="864505"/>
                </a:cubicBezTo>
                <a:cubicBezTo>
                  <a:pt x="9379552" y="864505"/>
                  <a:pt x="9381250" y="862808"/>
                  <a:pt x="9381250" y="862808"/>
                </a:cubicBezTo>
                <a:close/>
                <a:moveTo>
                  <a:pt x="10191108" y="414772"/>
                </a:moveTo>
                <a:cubicBezTo>
                  <a:pt x="10125940" y="435816"/>
                  <a:pt x="10081475" y="412057"/>
                  <a:pt x="10045836" y="367593"/>
                </a:cubicBezTo>
                <a:cubicBezTo>
                  <a:pt x="10026149" y="374042"/>
                  <a:pt x="10010197" y="379133"/>
                  <a:pt x="9994584" y="384224"/>
                </a:cubicBezTo>
                <a:cubicBezTo>
                  <a:pt x="9995941" y="434798"/>
                  <a:pt x="10033277" y="439550"/>
                  <a:pt x="10068917" y="446338"/>
                </a:cubicBezTo>
                <a:cubicBezTo>
                  <a:pt x="10104556" y="453127"/>
                  <a:pt x="10139855" y="459915"/>
                  <a:pt x="10161239" y="463988"/>
                </a:cubicBezTo>
                <a:cubicBezTo>
                  <a:pt x="10182283" y="504719"/>
                  <a:pt x="10200612" y="540698"/>
                  <a:pt x="10222335" y="583125"/>
                </a:cubicBezTo>
                <a:cubicBezTo>
                  <a:pt x="10235912" y="557669"/>
                  <a:pt x="10243718" y="543073"/>
                  <a:pt x="10250847" y="529157"/>
                </a:cubicBezTo>
                <a:cubicBezTo>
                  <a:pt x="10329931" y="544092"/>
                  <a:pt x="10345884" y="530515"/>
                  <a:pt x="10333325" y="461952"/>
                </a:cubicBezTo>
                <a:cubicBezTo>
                  <a:pt x="10296329" y="457539"/>
                  <a:pt x="10259332" y="453466"/>
                  <a:pt x="10215546" y="448375"/>
                </a:cubicBezTo>
                <a:cubicBezTo>
                  <a:pt x="10210795" y="441926"/>
                  <a:pt x="10200612" y="428010"/>
                  <a:pt x="10191108" y="414772"/>
                </a:cubicBezTo>
                <a:close/>
                <a:moveTo>
                  <a:pt x="9758007" y="291563"/>
                </a:moveTo>
                <a:cubicBezTo>
                  <a:pt x="9680280" y="291563"/>
                  <a:pt x="9607983" y="291563"/>
                  <a:pt x="9529577" y="291563"/>
                </a:cubicBezTo>
                <a:cubicBezTo>
                  <a:pt x="9528559" y="300048"/>
                  <a:pt x="9526862" y="317359"/>
                  <a:pt x="9524486" y="338742"/>
                </a:cubicBezTo>
                <a:cubicBezTo>
                  <a:pt x="9554694" y="323808"/>
                  <a:pt x="9578453" y="305479"/>
                  <a:pt x="9578114" y="357071"/>
                </a:cubicBezTo>
                <a:cubicBezTo>
                  <a:pt x="9577775" y="379812"/>
                  <a:pt x="9593049" y="402893"/>
                  <a:pt x="9605607" y="437514"/>
                </a:cubicBezTo>
                <a:cubicBezTo>
                  <a:pt x="9646677" y="357071"/>
                  <a:pt x="9705397" y="359447"/>
                  <a:pt x="9773960" y="373702"/>
                </a:cubicBezTo>
                <a:cubicBezTo>
                  <a:pt x="9767172" y="339081"/>
                  <a:pt x="9762080" y="312267"/>
                  <a:pt x="9758007" y="291563"/>
                </a:cubicBezTo>
                <a:close/>
                <a:moveTo>
                  <a:pt x="9673491" y="1038289"/>
                </a:moveTo>
                <a:cubicBezTo>
                  <a:pt x="9669757" y="1034216"/>
                  <a:pt x="9666024" y="1030482"/>
                  <a:pt x="9662290" y="1026409"/>
                </a:cubicBezTo>
                <a:cubicBezTo>
                  <a:pt x="9678243" y="1006044"/>
                  <a:pt x="9693857" y="985678"/>
                  <a:pt x="9708112" y="967350"/>
                </a:cubicBezTo>
                <a:cubicBezTo>
                  <a:pt x="9689784" y="950718"/>
                  <a:pt x="9667382" y="930013"/>
                  <a:pt x="9645319" y="909648"/>
                </a:cubicBezTo>
                <a:cubicBezTo>
                  <a:pt x="9637852" y="921188"/>
                  <a:pt x="9626312" y="937141"/>
                  <a:pt x="9616808" y="954791"/>
                </a:cubicBezTo>
                <a:cubicBezTo>
                  <a:pt x="9608323" y="970744"/>
                  <a:pt x="9602553" y="988054"/>
                  <a:pt x="9592709" y="1011135"/>
                </a:cubicBezTo>
                <a:cubicBezTo>
                  <a:pt x="9611038" y="1030821"/>
                  <a:pt x="9641246" y="1052544"/>
                  <a:pt x="9655502" y="1082074"/>
                </a:cubicBezTo>
                <a:cubicBezTo>
                  <a:pt x="9669418" y="1110585"/>
                  <a:pt x="9666703" y="1146903"/>
                  <a:pt x="9673831" y="1198495"/>
                </a:cubicBezTo>
                <a:cubicBezTo>
                  <a:pt x="9694535" y="1134345"/>
                  <a:pt x="9710488" y="1084789"/>
                  <a:pt x="9729156" y="1027766"/>
                </a:cubicBezTo>
                <a:cubicBezTo>
                  <a:pt x="9700985" y="1033197"/>
                  <a:pt x="9687068" y="1035913"/>
                  <a:pt x="9673491" y="1038289"/>
                </a:cubicBezTo>
                <a:close/>
                <a:moveTo>
                  <a:pt x="7697383" y="1910600"/>
                </a:moveTo>
                <a:cubicBezTo>
                  <a:pt x="7715372" y="1896005"/>
                  <a:pt x="7734041" y="1882768"/>
                  <a:pt x="7749654" y="1867154"/>
                </a:cubicBezTo>
                <a:cubicBezTo>
                  <a:pt x="7757800" y="1859008"/>
                  <a:pt x="7768322" y="1842037"/>
                  <a:pt x="7765267" y="1835588"/>
                </a:cubicBezTo>
                <a:cubicBezTo>
                  <a:pt x="7759157" y="1823369"/>
                  <a:pt x="7734041" y="1807416"/>
                  <a:pt x="7733361" y="1808095"/>
                </a:cubicBezTo>
                <a:cubicBezTo>
                  <a:pt x="7701456" y="1843056"/>
                  <a:pt x="7622710" y="1800967"/>
                  <a:pt x="7617958" y="1875300"/>
                </a:cubicBezTo>
                <a:cubicBezTo>
                  <a:pt x="7644433" y="1886841"/>
                  <a:pt x="7669890" y="1898381"/>
                  <a:pt x="7697383" y="1910600"/>
                </a:cubicBezTo>
                <a:close/>
                <a:moveTo>
                  <a:pt x="9416889" y="778292"/>
                </a:moveTo>
                <a:cubicBezTo>
                  <a:pt x="9417568" y="770825"/>
                  <a:pt x="9418247" y="763358"/>
                  <a:pt x="9419265" y="755890"/>
                </a:cubicBezTo>
                <a:cubicBezTo>
                  <a:pt x="9401955" y="754872"/>
                  <a:pt x="9384305" y="752157"/>
                  <a:pt x="9366994" y="752836"/>
                </a:cubicBezTo>
                <a:cubicBezTo>
                  <a:pt x="9323888" y="754533"/>
                  <a:pt x="9286891" y="756230"/>
                  <a:pt x="9266865" y="701583"/>
                </a:cubicBezTo>
                <a:cubicBezTo>
                  <a:pt x="9254985" y="668999"/>
                  <a:pt x="9218667" y="666962"/>
                  <a:pt x="9190495" y="707014"/>
                </a:cubicBezTo>
                <a:cubicBezTo>
                  <a:pt x="9233601" y="738580"/>
                  <a:pt x="9273993" y="768449"/>
                  <a:pt x="9313365" y="796960"/>
                </a:cubicBezTo>
                <a:cubicBezTo>
                  <a:pt x="9329997" y="786778"/>
                  <a:pt x="9343574" y="772522"/>
                  <a:pt x="9359187" y="770146"/>
                </a:cubicBezTo>
                <a:cubicBezTo>
                  <a:pt x="9377516" y="767770"/>
                  <a:pt x="9397542" y="775237"/>
                  <a:pt x="9416889" y="778292"/>
                </a:cubicBezTo>
                <a:close/>
                <a:moveTo>
                  <a:pt x="9953174" y="1216145"/>
                </a:moveTo>
                <a:cubicBezTo>
                  <a:pt x="9968109" y="1250427"/>
                  <a:pt x="9995601" y="1282672"/>
                  <a:pt x="9990171" y="1308128"/>
                </a:cubicBezTo>
                <a:cubicBezTo>
                  <a:pt x="9980327" y="1352932"/>
                  <a:pt x="10010536" y="1357005"/>
                  <a:pt x="10033277" y="1366169"/>
                </a:cubicBezTo>
                <a:cubicBezTo>
                  <a:pt x="10043120" y="1370242"/>
                  <a:pt x="10072990" y="1351913"/>
                  <a:pt x="10072311" y="1349877"/>
                </a:cubicBezTo>
                <a:cubicBezTo>
                  <a:pt x="10065862" y="1326796"/>
                  <a:pt x="10059752" y="1300661"/>
                  <a:pt x="10044139" y="1284369"/>
                </a:cubicBezTo>
                <a:cubicBezTo>
                  <a:pt x="10021398" y="1260270"/>
                  <a:pt x="9990510" y="1243299"/>
                  <a:pt x="9953174" y="1216145"/>
                </a:cubicBezTo>
                <a:close/>
                <a:moveTo>
                  <a:pt x="10620136" y="591950"/>
                </a:moveTo>
                <a:cubicBezTo>
                  <a:pt x="10585855" y="527800"/>
                  <a:pt x="10553610" y="468061"/>
                  <a:pt x="10514915" y="395086"/>
                </a:cubicBezTo>
                <a:cubicBezTo>
                  <a:pt x="10498284" y="501664"/>
                  <a:pt x="10545124" y="585501"/>
                  <a:pt x="10620136" y="591950"/>
                </a:cubicBezTo>
                <a:close/>
                <a:moveTo>
                  <a:pt x="9378195" y="1116016"/>
                </a:moveTo>
                <a:cubicBezTo>
                  <a:pt x="9393129" y="1088523"/>
                  <a:pt x="9407725" y="1062387"/>
                  <a:pt x="9426732" y="1027766"/>
                </a:cubicBezTo>
                <a:cubicBezTo>
                  <a:pt x="9401955" y="1042022"/>
                  <a:pt x="9383965" y="1052205"/>
                  <a:pt x="9362242" y="1064424"/>
                </a:cubicBezTo>
                <a:cubicBezTo>
                  <a:pt x="9356133" y="1044059"/>
                  <a:pt x="9351381" y="1028785"/>
                  <a:pt x="9342556" y="999255"/>
                </a:cubicBezTo>
                <a:cubicBezTo>
                  <a:pt x="9316760" y="1024712"/>
                  <a:pt x="9296055" y="1044737"/>
                  <a:pt x="9278066" y="1062727"/>
                </a:cubicBezTo>
                <a:cubicBezTo>
                  <a:pt x="9299789" y="1089881"/>
                  <a:pt x="9313026" y="1106173"/>
                  <a:pt x="9324566" y="1120768"/>
                </a:cubicBezTo>
                <a:cubicBezTo>
                  <a:pt x="9329658" y="1110925"/>
                  <a:pt x="9335089" y="1100063"/>
                  <a:pt x="9341877" y="1086486"/>
                </a:cubicBezTo>
                <a:cubicBezTo>
                  <a:pt x="9356811" y="1098366"/>
                  <a:pt x="9368352" y="1107870"/>
                  <a:pt x="9378195" y="1116016"/>
                </a:cubicBezTo>
                <a:close/>
                <a:moveTo>
                  <a:pt x="9393129" y="641166"/>
                </a:moveTo>
                <a:cubicBezTo>
                  <a:pt x="9386341" y="717196"/>
                  <a:pt x="9395845" y="726361"/>
                  <a:pt x="9481040" y="723985"/>
                </a:cubicBezTo>
                <a:cubicBezTo>
                  <a:pt x="9500387" y="644560"/>
                  <a:pt x="9437254" y="653046"/>
                  <a:pt x="9393129" y="641166"/>
                </a:cubicBezTo>
                <a:close/>
                <a:moveTo>
                  <a:pt x="10085548" y="1125180"/>
                </a:moveTo>
                <a:cubicBezTo>
                  <a:pt x="10079778" y="1095651"/>
                  <a:pt x="10074008" y="1082753"/>
                  <a:pt x="10076384" y="1071552"/>
                </a:cubicBezTo>
                <a:cubicBezTo>
                  <a:pt x="10079099" y="1059333"/>
                  <a:pt x="10093355" y="1049829"/>
                  <a:pt x="10095392" y="1037610"/>
                </a:cubicBezTo>
                <a:cubicBezTo>
                  <a:pt x="10097428" y="1024712"/>
                  <a:pt x="10090979" y="1010456"/>
                  <a:pt x="10088264" y="996879"/>
                </a:cubicBezTo>
                <a:cubicBezTo>
                  <a:pt x="10078081" y="999934"/>
                  <a:pt x="10064165" y="999934"/>
                  <a:pt x="10058734" y="1006722"/>
                </a:cubicBezTo>
                <a:cubicBezTo>
                  <a:pt x="10040406" y="1029803"/>
                  <a:pt x="10025132" y="1054920"/>
                  <a:pt x="10002730" y="1088183"/>
                </a:cubicBezTo>
                <a:cubicBezTo>
                  <a:pt x="10026489" y="1099045"/>
                  <a:pt x="10049909" y="1109567"/>
                  <a:pt x="10085548" y="1125180"/>
                </a:cubicBezTo>
                <a:close/>
                <a:moveTo>
                  <a:pt x="9519733" y="1030821"/>
                </a:moveTo>
                <a:cubicBezTo>
                  <a:pt x="9491222" y="1044398"/>
                  <a:pt x="9464069" y="1056278"/>
                  <a:pt x="9438272" y="1070194"/>
                </a:cubicBezTo>
                <a:cubicBezTo>
                  <a:pt x="9432163" y="1073588"/>
                  <a:pt x="9429787" y="1083771"/>
                  <a:pt x="9425714" y="1090559"/>
                </a:cubicBezTo>
                <a:cubicBezTo>
                  <a:pt x="9433181" y="1094632"/>
                  <a:pt x="9440988" y="1102100"/>
                  <a:pt x="9448455" y="1102100"/>
                </a:cubicBezTo>
                <a:cubicBezTo>
                  <a:pt x="9476627" y="1101760"/>
                  <a:pt x="9505138" y="1098706"/>
                  <a:pt x="9536704" y="1096330"/>
                </a:cubicBezTo>
                <a:cubicBezTo>
                  <a:pt x="9532292" y="1079358"/>
                  <a:pt x="9526862" y="1057975"/>
                  <a:pt x="9519733" y="1030821"/>
                </a:cubicBezTo>
                <a:close/>
                <a:moveTo>
                  <a:pt x="10328574" y="1467995"/>
                </a:moveTo>
                <a:cubicBezTo>
                  <a:pt x="10377450" y="1430659"/>
                  <a:pt x="10377450" y="1430659"/>
                  <a:pt x="10342490" y="1392983"/>
                </a:cubicBezTo>
                <a:cubicBezTo>
                  <a:pt x="10299723" y="1407239"/>
                  <a:pt x="10260011" y="1420476"/>
                  <a:pt x="10230142" y="1430320"/>
                </a:cubicBezTo>
                <a:cubicBezTo>
                  <a:pt x="10259671" y="1441521"/>
                  <a:pt x="10291577" y="1453740"/>
                  <a:pt x="10328574" y="1467995"/>
                </a:cubicBezTo>
                <a:close/>
                <a:moveTo>
                  <a:pt x="10697864" y="430725"/>
                </a:moveTo>
                <a:cubicBezTo>
                  <a:pt x="10728751" y="447696"/>
                  <a:pt x="10755226" y="462291"/>
                  <a:pt x="10781701" y="476886"/>
                </a:cubicBezTo>
                <a:cubicBezTo>
                  <a:pt x="10785774" y="463988"/>
                  <a:pt x="10797653" y="445999"/>
                  <a:pt x="10792902" y="439211"/>
                </a:cubicBezTo>
                <a:cubicBezTo>
                  <a:pt x="10772197" y="409681"/>
                  <a:pt x="10745383" y="389655"/>
                  <a:pt x="10697864" y="430725"/>
                </a:cubicBezTo>
                <a:close/>
                <a:moveTo>
                  <a:pt x="8047665" y="1687261"/>
                </a:moveTo>
                <a:cubicBezTo>
                  <a:pt x="8005916" y="1630239"/>
                  <a:pt x="7975368" y="1633633"/>
                  <a:pt x="7945499" y="1708305"/>
                </a:cubicBezTo>
                <a:cubicBezTo>
                  <a:pt x="7986569" y="1699481"/>
                  <a:pt x="8016778" y="1693371"/>
                  <a:pt x="8047665" y="1687261"/>
                </a:cubicBezTo>
                <a:close/>
                <a:moveTo>
                  <a:pt x="9341537" y="626232"/>
                </a:moveTo>
                <a:cubicBezTo>
                  <a:pt x="9312008" y="642184"/>
                  <a:pt x="9288249" y="685291"/>
                  <a:pt x="9303183" y="701583"/>
                </a:cubicBezTo>
                <a:cubicBezTo>
                  <a:pt x="9313705" y="713463"/>
                  <a:pt x="9338822" y="713123"/>
                  <a:pt x="9357490" y="718215"/>
                </a:cubicBezTo>
                <a:cubicBezTo>
                  <a:pt x="9351041" y="681897"/>
                  <a:pt x="9346969" y="656779"/>
                  <a:pt x="9341537" y="626232"/>
                </a:cubicBezTo>
                <a:close/>
                <a:moveTo>
                  <a:pt x="8916922" y="917455"/>
                </a:moveTo>
                <a:cubicBezTo>
                  <a:pt x="8909794" y="908290"/>
                  <a:pt x="8902666" y="899126"/>
                  <a:pt x="8895539" y="889962"/>
                </a:cubicBezTo>
                <a:cubicBezTo>
                  <a:pt x="8874495" y="904896"/>
                  <a:pt x="8853450" y="920170"/>
                  <a:pt x="8832406" y="935105"/>
                </a:cubicBezTo>
                <a:cubicBezTo>
                  <a:pt x="8841570" y="944948"/>
                  <a:pt x="8857184" y="964295"/>
                  <a:pt x="8859221" y="962937"/>
                </a:cubicBezTo>
                <a:cubicBezTo>
                  <a:pt x="8879586" y="949700"/>
                  <a:pt x="8897914" y="933068"/>
                  <a:pt x="8916922" y="917455"/>
                </a:cubicBezTo>
                <a:close/>
                <a:moveTo>
                  <a:pt x="9395506" y="281719"/>
                </a:moveTo>
                <a:cubicBezTo>
                  <a:pt x="9433521" y="289865"/>
                  <a:pt x="9458299" y="295296"/>
                  <a:pt x="9482737" y="300727"/>
                </a:cubicBezTo>
                <a:cubicBezTo>
                  <a:pt x="9485113" y="294957"/>
                  <a:pt x="9487488" y="289526"/>
                  <a:pt x="9489864" y="283756"/>
                </a:cubicBezTo>
                <a:cubicBezTo>
                  <a:pt x="9482058" y="270518"/>
                  <a:pt x="9474251" y="256942"/>
                  <a:pt x="9465426" y="242347"/>
                </a:cubicBezTo>
                <a:cubicBezTo>
                  <a:pt x="9444382" y="253887"/>
                  <a:pt x="9428430" y="262712"/>
                  <a:pt x="9395506" y="281719"/>
                </a:cubicBezTo>
                <a:close/>
                <a:moveTo>
                  <a:pt x="11040679" y="1299643"/>
                </a:moveTo>
                <a:cubicBezTo>
                  <a:pt x="11043733" y="1294551"/>
                  <a:pt x="11047128" y="1289460"/>
                  <a:pt x="11050183" y="1284369"/>
                </a:cubicBezTo>
                <a:cubicBezTo>
                  <a:pt x="11043395" y="1269774"/>
                  <a:pt x="11038982" y="1252803"/>
                  <a:pt x="11028799" y="1240923"/>
                </a:cubicBezTo>
                <a:cubicBezTo>
                  <a:pt x="11022011" y="1232777"/>
                  <a:pt x="11007416" y="1229383"/>
                  <a:pt x="10995876" y="1228025"/>
                </a:cubicBezTo>
                <a:cubicBezTo>
                  <a:pt x="10993160" y="1227685"/>
                  <a:pt x="10982977" y="1249069"/>
                  <a:pt x="10985693" y="1251784"/>
                </a:cubicBezTo>
                <a:cubicBezTo>
                  <a:pt x="11002664" y="1269095"/>
                  <a:pt x="11022011" y="1284029"/>
                  <a:pt x="11040679" y="1299643"/>
                </a:cubicBezTo>
                <a:close/>
              </a:path>
            </a:pathLst>
          </a:custGeom>
          <a:solidFill>
            <a:srgbClr val="000000"/>
          </a:solidFill>
          <a:ln w="3394" cap="flat">
            <a:noFill/>
            <a:prstDash val="solid"/>
            <a:miter/>
          </a:ln>
        </p:spPr>
        <p:txBody>
          <a:bodyPr rtlCol="0" anchor="ctr"/>
          <a:lstStyle/>
          <a:p>
            <a:endParaRPr lang="zh-CN" altLang="en-US"/>
          </a:p>
        </p:txBody>
      </p:sp>
      <p:sp>
        <p:nvSpPr>
          <p:cNvPr id="5" name="图形 1">
            <a:extLst>
              <a:ext uri="{FF2B5EF4-FFF2-40B4-BE49-F238E27FC236}">
                <a16:creationId xmlns:a16="http://schemas.microsoft.com/office/drawing/2014/main" xmlns="" id="{05D17506-1134-409B-97EA-EB8EC37B15D1}"/>
              </a:ext>
            </a:extLst>
          </p:cNvPr>
          <p:cNvSpPr/>
          <p:nvPr/>
        </p:nvSpPr>
        <p:spPr>
          <a:xfrm>
            <a:off x="798742" y="1103267"/>
            <a:ext cx="5680818" cy="1295109"/>
          </a:xfrm>
          <a:custGeom>
            <a:avLst/>
            <a:gdLst>
              <a:gd name="connsiteX0" fmla="*/ 5244738 w 5680817"/>
              <a:gd name="connsiteY0" fmla="*/ 608044 h 1295108"/>
              <a:gd name="connsiteX1" fmla="*/ 5256738 w 5680817"/>
              <a:gd name="connsiteY1" fmla="*/ 625931 h 1295108"/>
              <a:gd name="connsiteX2" fmla="*/ 5213945 w 5680817"/>
              <a:gd name="connsiteY2" fmla="*/ 634308 h 1295108"/>
              <a:gd name="connsiteX3" fmla="*/ 5293644 w 5680817"/>
              <a:gd name="connsiteY3" fmla="*/ 687064 h 1295108"/>
              <a:gd name="connsiteX4" fmla="*/ 5256964 w 5680817"/>
              <a:gd name="connsiteY4" fmla="*/ 674837 h 1295108"/>
              <a:gd name="connsiteX5" fmla="*/ 5251983 w 5680817"/>
              <a:gd name="connsiteY5" fmla="*/ 679592 h 1295108"/>
              <a:gd name="connsiteX6" fmla="*/ 5276662 w 5680817"/>
              <a:gd name="connsiteY6" fmla="*/ 739140 h 1295108"/>
              <a:gd name="connsiteX7" fmla="*/ 5274625 w 5680817"/>
              <a:gd name="connsiteY7" fmla="*/ 769480 h 1295108"/>
              <a:gd name="connsiteX8" fmla="*/ 5251983 w 5680817"/>
              <a:gd name="connsiteY8" fmla="*/ 764951 h 1295108"/>
              <a:gd name="connsiteX9" fmla="*/ 5199002 w 5680817"/>
              <a:gd name="connsiteY9" fmla="*/ 748876 h 1295108"/>
              <a:gd name="connsiteX10" fmla="*/ 5120661 w 5680817"/>
              <a:gd name="connsiteY10" fmla="*/ 706988 h 1295108"/>
              <a:gd name="connsiteX11" fmla="*/ 5100283 w 5680817"/>
              <a:gd name="connsiteY11" fmla="*/ 734838 h 1295108"/>
              <a:gd name="connsiteX12" fmla="*/ 5078321 w 5680817"/>
              <a:gd name="connsiteY12" fmla="*/ 717857 h 1295108"/>
              <a:gd name="connsiteX13" fmla="*/ 5051604 w 5680817"/>
              <a:gd name="connsiteY13" fmla="*/ 711743 h 1295108"/>
              <a:gd name="connsiteX14" fmla="*/ 5012660 w 5680817"/>
              <a:gd name="connsiteY14" fmla="*/ 706536 h 1295108"/>
              <a:gd name="connsiteX15" fmla="*/ 4980055 w 5680817"/>
              <a:gd name="connsiteY15" fmla="*/ 692045 h 1295108"/>
              <a:gd name="connsiteX16" fmla="*/ 4964433 w 5680817"/>
              <a:gd name="connsiteY16" fmla="*/ 667592 h 1295108"/>
              <a:gd name="connsiteX17" fmla="*/ 4996584 w 5680817"/>
              <a:gd name="connsiteY17" fmla="*/ 676196 h 1295108"/>
              <a:gd name="connsiteX18" fmla="*/ 4999301 w 5680817"/>
              <a:gd name="connsiteY18" fmla="*/ 667365 h 1295108"/>
              <a:gd name="connsiteX19" fmla="*/ 4948357 w 5680817"/>
              <a:gd name="connsiteY19" fmla="*/ 644724 h 1295108"/>
              <a:gd name="connsiteX20" fmla="*/ 4959225 w 5680817"/>
              <a:gd name="connsiteY20" fmla="*/ 633176 h 1295108"/>
              <a:gd name="connsiteX21" fmla="*/ 4923904 w 5680817"/>
              <a:gd name="connsiteY21" fmla="*/ 631365 h 1295108"/>
              <a:gd name="connsiteX22" fmla="*/ 4922319 w 5680817"/>
              <a:gd name="connsiteY22" fmla="*/ 637252 h 1295108"/>
              <a:gd name="connsiteX23" fmla="*/ 4935225 w 5680817"/>
              <a:gd name="connsiteY23" fmla="*/ 647441 h 1295108"/>
              <a:gd name="connsiteX24" fmla="*/ 4926847 w 5680817"/>
              <a:gd name="connsiteY24" fmla="*/ 661026 h 1295108"/>
              <a:gd name="connsiteX25" fmla="*/ 4944508 w 5680817"/>
              <a:gd name="connsiteY25" fmla="*/ 676196 h 1295108"/>
              <a:gd name="connsiteX26" fmla="*/ 4942696 w 5680817"/>
              <a:gd name="connsiteY26" fmla="*/ 679592 h 1295108"/>
              <a:gd name="connsiteX27" fmla="*/ 4928433 w 5680817"/>
              <a:gd name="connsiteY27" fmla="*/ 677101 h 1295108"/>
              <a:gd name="connsiteX28" fmla="*/ 4917112 w 5680817"/>
              <a:gd name="connsiteY28" fmla="*/ 705177 h 1295108"/>
              <a:gd name="connsiteX29" fmla="*/ 4930017 w 5680817"/>
              <a:gd name="connsiteY29" fmla="*/ 730083 h 1295108"/>
              <a:gd name="connsiteX30" fmla="*/ 4882696 w 5680817"/>
              <a:gd name="connsiteY30" fmla="*/ 726913 h 1295108"/>
              <a:gd name="connsiteX31" fmla="*/ 4894017 w 5680817"/>
              <a:gd name="connsiteY31" fmla="*/ 737555 h 1295108"/>
              <a:gd name="connsiteX32" fmla="*/ 4856205 w 5680817"/>
              <a:gd name="connsiteY32" fmla="*/ 697026 h 1295108"/>
              <a:gd name="connsiteX33" fmla="*/ 4823148 w 5680817"/>
              <a:gd name="connsiteY33" fmla="*/ 705177 h 1295108"/>
              <a:gd name="connsiteX34" fmla="*/ 4822242 w 5680817"/>
              <a:gd name="connsiteY34" fmla="*/ 720121 h 1295108"/>
              <a:gd name="connsiteX35" fmla="*/ 4826545 w 5680817"/>
              <a:gd name="connsiteY35" fmla="*/ 763366 h 1295108"/>
              <a:gd name="connsiteX36" fmla="*/ 4807525 w 5680817"/>
              <a:gd name="connsiteY36" fmla="*/ 758612 h 1295108"/>
              <a:gd name="connsiteX37" fmla="*/ 4804808 w 5680817"/>
              <a:gd name="connsiteY37" fmla="*/ 735970 h 1295108"/>
              <a:gd name="connsiteX38" fmla="*/ 4805940 w 5680817"/>
              <a:gd name="connsiteY38" fmla="*/ 707668 h 1295108"/>
              <a:gd name="connsiteX39" fmla="*/ 4789638 w 5680817"/>
              <a:gd name="connsiteY39" fmla="*/ 717404 h 1295108"/>
              <a:gd name="connsiteX40" fmla="*/ 4778091 w 5680817"/>
              <a:gd name="connsiteY40" fmla="*/ 688196 h 1295108"/>
              <a:gd name="connsiteX41" fmla="*/ 4787148 w 5680817"/>
              <a:gd name="connsiteY41" fmla="*/ 669403 h 1295108"/>
              <a:gd name="connsiteX42" fmla="*/ 4763827 w 5680817"/>
              <a:gd name="connsiteY42" fmla="*/ 678007 h 1295108"/>
              <a:gd name="connsiteX43" fmla="*/ 4708354 w 5680817"/>
              <a:gd name="connsiteY43" fmla="*/ 666913 h 1295108"/>
              <a:gd name="connsiteX44" fmla="*/ 4709260 w 5680817"/>
              <a:gd name="connsiteY44" fmla="*/ 660799 h 1295108"/>
              <a:gd name="connsiteX45" fmla="*/ 4736430 w 5680817"/>
              <a:gd name="connsiteY45" fmla="*/ 652422 h 1295108"/>
              <a:gd name="connsiteX46" fmla="*/ 4696128 w 5680817"/>
              <a:gd name="connsiteY46" fmla="*/ 642686 h 1295108"/>
              <a:gd name="connsiteX47" fmla="*/ 4718090 w 5680817"/>
              <a:gd name="connsiteY47" fmla="*/ 610535 h 1295108"/>
              <a:gd name="connsiteX48" fmla="*/ 4699071 w 5680817"/>
              <a:gd name="connsiteY48" fmla="*/ 573629 h 1295108"/>
              <a:gd name="connsiteX49" fmla="*/ 4730996 w 5680817"/>
              <a:gd name="connsiteY49" fmla="*/ 568195 h 1295108"/>
              <a:gd name="connsiteX50" fmla="*/ 4683222 w 5680817"/>
              <a:gd name="connsiteY50" fmla="*/ 521552 h 1295108"/>
              <a:gd name="connsiteX51" fmla="*/ 4646769 w 5680817"/>
              <a:gd name="connsiteY51" fmla="*/ 517930 h 1295108"/>
              <a:gd name="connsiteX52" fmla="*/ 4594693 w 5680817"/>
              <a:gd name="connsiteY52" fmla="*/ 485099 h 1295108"/>
              <a:gd name="connsiteX53" fmla="*/ 4537636 w 5680817"/>
              <a:gd name="connsiteY53" fmla="*/ 492345 h 1295108"/>
              <a:gd name="connsiteX54" fmla="*/ 4544881 w 5680817"/>
              <a:gd name="connsiteY54" fmla="*/ 518156 h 1295108"/>
              <a:gd name="connsiteX55" fmla="*/ 4571825 w 5680817"/>
              <a:gd name="connsiteY55" fmla="*/ 500948 h 1295108"/>
              <a:gd name="connsiteX56" fmla="*/ 4588806 w 5680817"/>
              <a:gd name="connsiteY56" fmla="*/ 515439 h 1295108"/>
              <a:gd name="connsiteX57" fmla="*/ 4581561 w 5680817"/>
              <a:gd name="connsiteY57" fmla="*/ 538987 h 1295108"/>
              <a:gd name="connsiteX58" fmla="*/ 4590844 w 5680817"/>
              <a:gd name="connsiteY58" fmla="*/ 555742 h 1295108"/>
              <a:gd name="connsiteX59" fmla="*/ 4629787 w 5680817"/>
              <a:gd name="connsiteY59" fmla="*/ 550534 h 1295108"/>
              <a:gd name="connsiteX60" fmla="*/ 4601259 w 5680817"/>
              <a:gd name="connsiteY60" fmla="*/ 513401 h 1295108"/>
              <a:gd name="connsiteX61" fmla="*/ 4636807 w 5680817"/>
              <a:gd name="connsiteY61" fmla="*/ 526081 h 1295108"/>
              <a:gd name="connsiteX62" fmla="*/ 4652882 w 5680817"/>
              <a:gd name="connsiteY62" fmla="*/ 543741 h 1295108"/>
              <a:gd name="connsiteX63" fmla="*/ 4699524 w 5680817"/>
              <a:gd name="connsiteY63" fmla="*/ 547590 h 1295108"/>
              <a:gd name="connsiteX64" fmla="*/ 4699524 w 5680817"/>
              <a:gd name="connsiteY64" fmla="*/ 553251 h 1295108"/>
              <a:gd name="connsiteX65" fmla="*/ 4657410 w 5680817"/>
              <a:gd name="connsiteY65" fmla="*/ 568421 h 1295108"/>
              <a:gd name="connsiteX66" fmla="*/ 4680731 w 5680817"/>
              <a:gd name="connsiteY66" fmla="*/ 597176 h 1295108"/>
              <a:gd name="connsiteX67" fmla="*/ 4586542 w 5680817"/>
              <a:gd name="connsiteY67" fmla="*/ 580647 h 1295108"/>
              <a:gd name="connsiteX68" fmla="*/ 4592429 w 5680817"/>
              <a:gd name="connsiteY68" fmla="*/ 611667 h 1295108"/>
              <a:gd name="connsiteX69" fmla="*/ 4666014 w 5680817"/>
              <a:gd name="connsiteY69" fmla="*/ 613252 h 1295108"/>
              <a:gd name="connsiteX70" fmla="*/ 4700204 w 5680817"/>
              <a:gd name="connsiteY70" fmla="*/ 658082 h 1295108"/>
              <a:gd name="connsiteX71" fmla="*/ 4657410 w 5680817"/>
              <a:gd name="connsiteY71" fmla="*/ 698611 h 1295108"/>
              <a:gd name="connsiteX72" fmla="*/ 4587221 w 5680817"/>
              <a:gd name="connsiteY72" fmla="*/ 682083 h 1295108"/>
              <a:gd name="connsiteX73" fmla="*/ 4560504 w 5680817"/>
              <a:gd name="connsiteY73" fmla="*/ 645177 h 1295108"/>
              <a:gd name="connsiteX74" fmla="*/ 4616202 w 5680817"/>
              <a:gd name="connsiteY74" fmla="*/ 645177 h 1295108"/>
              <a:gd name="connsiteX75" fmla="*/ 4618014 w 5680817"/>
              <a:gd name="connsiteY75" fmla="*/ 642686 h 1295108"/>
              <a:gd name="connsiteX76" fmla="*/ 4554164 w 5680817"/>
              <a:gd name="connsiteY76" fmla="*/ 619365 h 1295108"/>
              <a:gd name="connsiteX77" fmla="*/ 4575221 w 5680817"/>
              <a:gd name="connsiteY77" fmla="*/ 596497 h 1295108"/>
              <a:gd name="connsiteX78" fmla="*/ 4553032 w 5680817"/>
              <a:gd name="connsiteY78" fmla="*/ 590157 h 1295108"/>
              <a:gd name="connsiteX79" fmla="*/ 4544881 w 5680817"/>
              <a:gd name="connsiteY79" fmla="*/ 566383 h 1295108"/>
              <a:gd name="connsiteX80" fmla="*/ 4519975 w 5680817"/>
              <a:gd name="connsiteY80" fmla="*/ 574761 h 1295108"/>
              <a:gd name="connsiteX81" fmla="*/ 4532654 w 5680817"/>
              <a:gd name="connsiteY81" fmla="*/ 601025 h 1295108"/>
              <a:gd name="connsiteX82" fmla="*/ 4523824 w 5680817"/>
              <a:gd name="connsiteY82" fmla="*/ 599667 h 1295108"/>
              <a:gd name="connsiteX83" fmla="*/ 4509786 w 5680817"/>
              <a:gd name="connsiteY83" fmla="*/ 601704 h 1295108"/>
              <a:gd name="connsiteX84" fmla="*/ 4512956 w 5680817"/>
              <a:gd name="connsiteY84" fmla="*/ 617554 h 1295108"/>
              <a:gd name="connsiteX85" fmla="*/ 4552805 w 5680817"/>
              <a:gd name="connsiteY85" fmla="*/ 666913 h 1295108"/>
              <a:gd name="connsiteX86" fmla="*/ 4571145 w 5680817"/>
              <a:gd name="connsiteY86" fmla="*/ 680498 h 1295108"/>
              <a:gd name="connsiteX87" fmla="*/ 4592429 w 5680817"/>
              <a:gd name="connsiteY87" fmla="*/ 713555 h 1295108"/>
              <a:gd name="connsiteX88" fmla="*/ 4630693 w 5680817"/>
              <a:gd name="connsiteY88" fmla="*/ 725555 h 1295108"/>
              <a:gd name="connsiteX89" fmla="*/ 4684807 w 5680817"/>
              <a:gd name="connsiteY89" fmla="*/ 721932 h 1295108"/>
              <a:gd name="connsiteX90" fmla="*/ 4711750 w 5680817"/>
              <a:gd name="connsiteY90" fmla="*/ 725781 h 1295108"/>
              <a:gd name="connsiteX91" fmla="*/ 4718090 w 5680817"/>
              <a:gd name="connsiteY91" fmla="*/ 703819 h 1295108"/>
              <a:gd name="connsiteX92" fmla="*/ 4738015 w 5680817"/>
              <a:gd name="connsiteY92" fmla="*/ 737328 h 1295108"/>
              <a:gd name="connsiteX93" fmla="*/ 4656278 w 5680817"/>
              <a:gd name="connsiteY93" fmla="*/ 731894 h 1295108"/>
              <a:gd name="connsiteX94" fmla="*/ 4654014 w 5680817"/>
              <a:gd name="connsiteY94" fmla="*/ 739140 h 1295108"/>
              <a:gd name="connsiteX95" fmla="*/ 4634995 w 5680817"/>
              <a:gd name="connsiteY95" fmla="*/ 743215 h 1295108"/>
              <a:gd name="connsiteX96" fmla="*/ 4633184 w 5680817"/>
              <a:gd name="connsiteY96" fmla="*/ 754310 h 1295108"/>
              <a:gd name="connsiteX97" fmla="*/ 4661033 w 5680817"/>
              <a:gd name="connsiteY97" fmla="*/ 753857 h 1295108"/>
              <a:gd name="connsiteX98" fmla="*/ 4679826 w 5680817"/>
              <a:gd name="connsiteY98" fmla="*/ 750461 h 1295108"/>
              <a:gd name="connsiteX99" fmla="*/ 4706769 w 5680817"/>
              <a:gd name="connsiteY99" fmla="*/ 791669 h 1295108"/>
              <a:gd name="connsiteX100" fmla="*/ 4713562 w 5680817"/>
              <a:gd name="connsiteY100" fmla="*/ 787593 h 1295108"/>
              <a:gd name="connsiteX101" fmla="*/ 4708581 w 5680817"/>
              <a:gd name="connsiteY101" fmla="*/ 769027 h 1295108"/>
              <a:gd name="connsiteX102" fmla="*/ 4679826 w 5680817"/>
              <a:gd name="connsiteY102" fmla="*/ 750234 h 1295108"/>
              <a:gd name="connsiteX103" fmla="*/ 4754317 w 5680817"/>
              <a:gd name="connsiteY103" fmla="*/ 769480 h 1295108"/>
              <a:gd name="connsiteX104" fmla="*/ 4816356 w 5680817"/>
              <a:gd name="connsiteY104" fmla="*/ 781706 h 1295108"/>
              <a:gd name="connsiteX105" fmla="*/ 4836054 w 5680817"/>
              <a:gd name="connsiteY105" fmla="*/ 798008 h 1295108"/>
              <a:gd name="connsiteX106" fmla="*/ 4846469 w 5680817"/>
              <a:gd name="connsiteY106" fmla="*/ 813858 h 1295108"/>
              <a:gd name="connsiteX107" fmla="*/ 4853261 w 5680817"/>
              <a:gd name="connsiteY107" fmla="*/ 810461 h 1295108"/>
              <a:gd name="connsiteX108" fmla="*/ 4846243 w 5680817"/>
              <a:gd name="connsiteY108" fmla="*/ 784423 h 1295108"/>
              <a:gd name="connsiteX109" fmla="*/ 4867073 w 5680817"/>
              <a:gd name="connsiteY109" fmla="*/ 798688 h 1295108"/>
              <a:gd name="connsiteX110" fmla="*/ 4861639 w 5680817"/>
              <a:gd name="connsiteY110" fmla="*/ 810688 h 1295108"/>
              <a:gd name="connsiteX111" fmla="*/ 4900809 w 5680817"/>
              <a:gd name="connsiteY111" fmla="*/ 813858 h 1295108"/>
              <a:gd name="connsiteX112" fmla="*/ 4897413 w 5680817"/>
              <a:gd name="connsiteY112" fmla="*/ 779216 h 1295108"/>
              <a:gd name="connsiteX113" fmla="*/ 4893111 w 5680817"/>
              <a:gd name="connsiteY113" fmla="*/ 779895 h 1295108"/>
              <a:gd name="connsiteX114" fmla="*/ 4907602 w 5680817"/>
              <a:gd name="connsiteY114" fmla="*/ 753857 h 1295108"/>
              <a:gd name="connsiteX115" fmla="*/ 4913715 w 5680817"/>
              <a:gd name="connsiteY115" fmla="*/ 800273 h 1295108"/>
              <a:gd name="connsiteX116" fmla="*/ 5035302 w 5680817"/>
              <a:gd name="connsiteY116" fmla="*/ 835594 h 1295108"/>
              <a:gd name="connsiteX117" fmla="*/ 5104359 w 5680817"/>
              <a:gd name="connsiteY117" fmla="*/ 874085 h 1295108"/>
              <a:gd name="connsiteX118" fmla="*/ 5148736 w 5680817"/>
              <a:gd name="connsiteY118" fmla="*/ 879745 h 1295108"/>
              <a:gd name="connsiteX119" fmla="*/ 5168209 w 5680817"/>
              <a:gd name="connsiteY119" fmla="*/ 892877 h 1295108"/>
              <a:gd name="connsiteX120" fmla="*/ 5178624 w 5680817"/>
              <a:gd name="connsiteY120" fmla="*/ 904877 h 1295108"/>
              <a:gd name="connsiteX121" fmla="*/ 5217341 w 5680817"/>
              <a:gd name="connsiteY121" fmla="*/ 882915 h 1295108"/>
              <a:gd name="connsiteX122" fmla="*/ 5223002 w 5680817"/>
              <a:gd name="connsiteY122" fmla="*/ 886311 h 1295108"/>
              <a:gd name="connsiteX123" fmla="*/ 5212587 w 5680817"/>
              <a:gd name="connsiteY123" fmla="*/ 917557 h 1295108"/>
              <a:gd name="connsiteX124" fmla="*/ 5525722 w 5680817"/>
              <a:gd name="connsiteY124" fmla="*/ 1030539 h 1295108"/>
              <a:gd name="connsiteX125" fmla="*/ 5521420 w 5680817"/>
              <a:gd name="connsiteY125" fmla="*/ 1046615 h 1295108"/>
              <a:gd name="connsiteX126" fmla="*/ 5495835 w 5680817"/>
              <a:gd name="connsiteY126" fmla="*/ 1041407 h 1295108"/>
              <a:gd name="connsiteX127" fmla="*/ 5359305 w 5680817"/>
              <a:gd name="connsiteY127" fmla="*/ 1000879 h 1295108"/>
              <a:gd name="connsiteX128" fmla="*/ 5282323 w 5680817"/>
              <a:gd name="connsiteY128" fmla="*/ 970086 h 1295108"/>
              <a:gd name="connsiteX129" fmla="*/ 5126095 w 5680817"/>
              <a:gd name="connsiteY129" fmla="*/ 924802 h 1295108"/>
              <a:gd name="connsiteX130" fmla="*/ 4984584 w 5680817"/>
              <a:gd name="connsiteY130" fmla="*/ 886538 h 1295108"/>
              <a:gd name="connsiteX131" fmla="*/ 4781261 w 5680817"/>
              <a:gd name="connsiteY131" fmla="*/ 846915 h 1295108"/>
              <a:gd name="connsiteX132" fmla="*/ 4759751 w 5680817"/>
              <a:gd name="connsiteY132" fmla="*/ 835820 h 1295108"/>
              <a:gd name="connsiteX133" fmla="*/ 4707449 w 5680817"/>
              <a:gd name="connsiteY133" fmla="*/ 823820 h 1295108"/>
              <a:gd name="connsiteX134" fmla="*/ 4633184 w 5680817"/>
              <a:gd name="connsiteY134" fmla="*/ 809556 h 1295108"/>
              <a:gd name="connsiteX135" fmla="*/ 4582919 w 5680817"/>
              <a:gd name="connsiteY135" fmla="*/ 790310 h 1295108"/>
              <a:gd name="connsiteX136" fmla="*/ 4523145 w 5680817"/>
              <a:gd name="connsiteY136" fmla="*/ 780348 h 1295108"/>
              <a:gd name="connsiteX137" fmla="*/ 4438012 w 5680817"/>
              <a:gd name="connsiteY137" fmla="*/ 770159 h 1295108"/>
              <a:gd name="connsiteX138" fmla="*/ 4410615 w 5680817"/>
              <a:gd name="connsiteY138" fmla="*/ 754083 h 1295108"/>
              <a:gd name="connsiteX139" fmla="*/ 4376653 w 5680817"/>
              <a:gd name="connsiteY139" fmla="*/ 751140 h 1295108"/>
              <a:gd name="connsiteX140" fmla="*/ 4323445 w 5680817"/>
              <a:gd name="connsiteY140" fmla="*/ 747064 h 1295108"/>
              <a:gd name="connsiteX141" fmla="*/ 4186235 w 5680817"/>
              <a:gd name="connsiteY141" fmla="*/ 750008 h 1295108"/>
              <a:gd name="connsiteX142" fmla="*/ 4134159 w 5680817"/>
              <a:gd name="connsiteY142" fmla="*/ 749102 h 1295108"/>
              <a:gd name="connsiteX143" fmla="*/ 4111970 w 5680817"/>
              <a:gd name="connsiteY143" fmla="*/ 762687 h 1295108"/>
              <a:gd name="connsiteX144" fmla="*/ 4089329 w 5680817"/>
              <a:gd name="connsiteY144" fmla="*/ 777631 h 1295108"/>
              <a:gd name="connsiteX145" fmla="*/ 4080272 w 5680817"/>
              <a:gd name="connsiteY145" fmla="*/ 766763 h 1295108"/>
              <a:gd name="connsiteX146" fmla="*/ 4097933 w 5680817"/>
              <a:gd name="connsiteY146" fmla="*/ 752951 h 1295108"/>
              <a:gd name="connsiteX147" fmla="*/ 4001931 w 5680817"/>
              <a:gd name="connsiteY147" fmla="*/ 752951 h 1295108"/>
              <a:gd name="connsiteX148" fmla="*/ 4008271 w 5680817"/>
              <a:gd name="connsiteY148" fmla="*/ 763819 h 1295108"/>
              <a:gd name="connsiteX149" fmla="*/ 3972950 w 5680817"/>
              <a:gd name="connsiteY149" fmla="*/ 793254 h 1295108"/>
              <a:gd name="connsiteX150" fmla="*/ 4003064 w 5680817"/>
              <a:gd name="connsiteY150" fmla="*/ 813178 h 1295108"/>
              <a:gd name="connsiteX151" fmla="*/ 3977705 w 5680817"/>
              <a:gd name="connsiteY151" fmla="*/ 824726 h 1295108"/>
              <a:gd name="connsiteX152" fmla="*/ 3914081 w 5680817"/>
              <a:gd name="connsiteY152" fmla="*/ 824273 h 1295108"/>
              <a:gd name="connsiteX153" fmla="*/ 3899817 w 5680817"/>
              <a:gd name="connsiteY153" fmla="*/ 814084 h 1295108"/>
              <a:gd name="connsiteX154" fmla="*/ 3920195 w 5680817"/>
              <a:gd name="connsiteY154" fmla="*/ 808424 h 1295108"/>
              <a:gd name="connsiteX155" fmla="*/ 3908194 w 5680817"/>
              <a:gd name="connsiteY155" fmla="*/ 792801 h 1295108"/>
              <a:gd name="connsiteX156" fmla="*/ 3823062 w 5680817"/>
              <a:gd name="connsiteY156" fmla="*/ 771518 h 1295108"/>
              <a:gd name="connsiteX157" fmla="*/ 3840722 w 5680817"/>
              <a:gd name="connsiteY157" fmla="*/ 770838 h 1295108"/>
              <a:gd name="connsiteX158" fmla="*/ 3852043 w 5680817"/>
              <a:gd name="connsiteY158" fmla="*/ 777404 h 1295108"/>
              <a:gd name="connsiteX159" fmla="*/ 3953704 w 5680817"/>
              <a:gd name="connsiteY159" fmla="*/ 788046 h 1295108"/>
              <a:gd name="connsiteX160" fmla="*/ 3945327 w 5680817"/>
              <a:gd name="connsiteY160" fmla="*/ 753631 h 1295108"/>
              <a:gd name="connsiteX161" fmla="*/ 3865402 w 5680817"/>
              <a:gd name="connsiteY161" fmla="*/ 747291 h 1295108"/>
              <a:gd name="connsiteX162" fmla="*/ 3852043 w 5680817"/>
              <a:gd name="connsiteY162" fmla="*/ 746838 h 1295108"/>
              <a:gd name="connsiteX163" fmla="*/ 3833477 w 5680817"/>
              <a:gd name="connsiteY163" fmla="*/ 743668 h 1295108"/>
              <a:gd name="connsiteX164" fmla="*/ 3791589 w 5680817"/>
              <a:gd name="connsiteY164" fmla="*/ 741630 h 1295108"/>
              <a:gd name="connsiteX165" fmla="*/ 3761929 w 5680817"/>
              <a:gd name="connsiteY165" fmla="*/ 744347 h 1295108"/>
              <a:gd name="connsiteX166" fmla="*/ 3719362 w 5680817"/>
              <a:gd name="connsiteY166" fmla="*/ 766310 h 1295108"/>
              <a:gd name="connsiteX167" fmla="*/ 3766457 w 5680817"/>
              <a:gd name="connsiteY167" fmla="*/ 774687 h 1295108"/>
              <a:gd name="connsiteX168" fmla="*/ 3715513 w 5680817"/>
              <a:gd name="connsiteY168" fmla="*/ 790537 h 1295108"/>
              <a:gd name="connsiteX169" fmla="*/ 3692418 w 5680817"/>
              <a:gd name="connsiteY169" fmla="*/ 810461 h 1295108"/>
              <a:gd name="connsiteX170" fmla="*/ 3706230 w 5680817"/>
              <a:gd name="connsiteY170" fmla="*/ 765404 h 1295108"/>
              <a:gd name="connsiteX171" fmla="*/ 3692645 w 5680817"/>
              <a:gd name="connsiteY171" fmla="*/ 747291 h 1295108"/>
              <a:gd name="connsiteX172" fmla="*/ 3662079 w 5680817"/>
              <a:gd name="connsiteY172" fmla="*/ 743442 h 1295108"/>
              <a:gd name="connsiteX173" fmla="*/ 3592116 w 5680817"/>
              <a:gd name="connsiteY173" fmla="*/ 733932 h 1295108"/>
              <a:gd name="connsiteX174" fmla="*/ 3601172 w 5680817"/>
              <a:gd name="connsiteY174" fmla="*/ 749329 h 1295108"/>
              <a:gd name="connsiteX175" fmla="*/ 3601399 w 5680817"/>
              <a:gd name="connsiteY175" fmla="*/ 765404 h 1295108"/>
              <a:gd name="connsiteX176" fmla="*/ 3592116 w 5680817"/>
              <a:gd name="connsiteY176" fmla="*/ 768801 h 1295108"/>
              <a:gd name="connsiteX177" fmla="*/ 3584644 w 5680817"/>
              <a:gd name="connsiteY177" fmla="*/ 755215 h 1295108"/>
              <a:gd name="connsiteX178" fmla="*/ 3573776 w 5680817"/>
              <a:gd name="connsiteY178" fmla="*/ 740272 h 1295108"/>
              <a:gd name="connsiteX179" fmla="*/ 3564040 w 5680817"/>
              <a:gd name="connsiteY179" fmla="*/ 741857 h 1295108"/>
              <a:gd name="connsiteX180" fmla="*/ 3560417 w 5680817"/>
              <a:gd name="connsiteY180" fmla="*/ 758612 h 1295108"/>
              <a:gd name="connsiteX181" fmla="*/ 3562002 w 5680817"/>
              <a:gd name="connsiteY181" fmla="*/ 766536 h 1295108"/>
              <a:gd name="connsiteX182" fmla="*/ 3510152 w 5680817"/>
              <a:gd name="connsiteY182" fmla="*/ 801178 h 1295108"/>
              <a:gd name="connsiteX183" fmla="*/ 3510152 w 5680817"/>
              <a:gd name="connsiteY183" fmla="*/ 736876 h 1295108"/>
              <a:gd name="connsiteX184" fmla="*/ 3420038 w 5680817"/>
              <a:gd name="connsiteY184" fmla="*/ 762234 h 1295108"/>
              <a:gd name="connsiteX185" fmla="*/ 3449699 w 5680817"/>
              <a:gd name="connsiteY185" fmla="*/ 775819 h 1295108"/>
              <a:gd name="connsiteX186" fmla="*/ 3426378 w 5680817"/>
              <a:gd name="connsiteY186" fmla="*/ 796650 h 1295108"/>
              <a:gd name="connsiteX187" fmla="*/ 3376113 w 5680817"/>
              <a:gd name="connsiteY187" fmla="*/ 819292 h 1295108"/>
              <a:gd name="connsiteX188" fmla="*/ 3399661 w 5680817"/>
              <a:gd name="connsiteY188" fmla="*/ 763593 h 1295108"/>
              <a:gd name="connsiteX189" fmla="*/ 3384490 w 5680817"/>
              <a:gd name="connsiteY189" fmla="*/ 759517 h 1295108"/>
              <a:gd name="connsiteX190" fmla="*/ 3306376 w 5680817"/>
              <a:gd name="connsiteY190" fmla="*/ 795971 h 1295108"/>
              <a:gd name="connsiteX191" fmla="*/ 3243206 w 5680817"/>
              <a:gd name="connsiteY191" fmla="*/ 810914 h 1295108"/>
              <a:gd name="connsiteX192" fmla="*/ 3247508 w 5680817"/>
              <a:gd name="connsiteY192" fmla="*/ 786688 h 1295108"/>
              <a:gd name="connsiteX193" fmla="*/ 3215357 w 5680817"/>
              <a:gd name="connsiteY193" fmla="*/ 786914 h 1295108"/>
              <a:gd name="connsiteX194" fmla="*/ 3205621 w 5680817"/>
              <a:gd name="connsiteY194" fmla="*/ 793254 h 1295108"/>
              <a:gd name="connsiteX195" fmla="*/ 3183205 w 5680817"/>
              <a:gd name="connsiteY195" fmla="*/ 811367 h 1295108"/>
              <a:gd name="connsiteX196" fmla="*/ 3156941 w 5680817"/>
              <a:gd name="connsiteY196" fmla="*/ 804801 h 1295108"/>
              <a:gd name="connsiteX197" fmla="*/ 3128186 w 5680817"/>
              <a:gd name="connsiteY197" fmla="*/ 797329 h 1295108"/>
              <a:gd name="connsiteX198" fmla="*/ 3073619 w 5680817"/>
              <a:gd name="connsiteY198" fmla="*/ 835594 h 1295108"/>
              <a:gd name="connsiteX199" fmla="*/ 3073619 w 5680817"/>
              <a:gd name="connsiteY199" fmla="*/ 800499 h 1295108"/>
              <a:gd name="connsiteX200" fmla="*/ 3053694 w 5680817"/>
              <a:gd name="connsiteY200" fmla="*/ 818612 h 1295108"/>
              <a:gd name="connsiteX201" fmla="*/ 2992562 w 5680817"/>
              <a:gd name="connsiteY201" fmla="*/ 838990 h 1295108"/>
              <a:gd name="connsiteX202" fmla="*/ 2975128 w 5680817"/>
              <a:gd name="connsiteY202" fmla="*/ 831518 h 1295108"/>
              <a:gd name="connsiteX203" fmla="*/ 3013392 w 5680817"/>
              <a:gd name="connsiteY203" fmla="*/ 800952 h 1295108"/>
              <a:gd name="connsiteX204" fmla="*/ 3010222 w 5680817"/>
              <a:gd name="connsiteY204" fmla="*/ 793254 h 1295108"/>
              <a:gd name="connsiteX205" fmla="*/ 2931202 w 5680817"/>
              <a:gd name="connsiteY205" fmla="*/ 809556 h 1295108"/>
              <a:gd name="connsiteX206" fmla="*/ 2861692 w 5680817"/>
              <a:gd name="connsiteY206" fmla="*/ 849858 h 1295108"/>
              <a:gd name="connsiteX207" fmla="*/ 2770446 w 5680817"/>
              <a:gd name="connsiteY207" fmla="*/ 845103 h 1295108"/>
              <a:gd name="connsiteX208" fmla="*/ 2649765 w 5680817"/>
              <a:gd name="connsiteY208" fmla="*/ 869783 h 1295108"/>
              <a:gd name="connsiteX209" fmla="*/ 2585236 w 5680817"/>
              <a:gd name="connsiteY209" fmla="*/ 865481 h 1295108"/>
              <a:gd name="connsiteX210" fmla="*/ 2506669 w 5680817"/>
              <a:gd name="connsiteY210" fmla="*/ 891972 h 1295108"/>
              <a:gd name="connsiteX211" fmla="*/ 2487424 w 5680817"/>
              <a:gd name="connsiteY211" fmla="*/ 887217 h 1295108"/>
              <a:gd name="connsiteX212" fmla="*/ 2558519 w 5680817"/>
              <a:gd name="connsiteY212" fmla="*/ 865254 h 1295108"/>
              <a:gd name="connsiteX213" fmla="*/ 2557613 w 5680817"/>
              <a:gd name="connsiteY213" fmla="*/ 857103 h 1295108"/>
              <a:gd name="connsiteX214" fmla="*/ 2500783 w 5680817"/>
              <a:gd name="connsiteY214" fmla="*/ 857103 h 1295108"/>
              <a:gd name="connsiteX215" fmla="*/ 2497839 w 5680817"/>
              <a:gd name="connsiteY215" fmla="*/ 849405 h 1295108"/>
              <a:gd name="connsiteX216" fmla="*/ 2522745 w 5680817"/>
              <a:gd name="connsiteY216" fmla="*/ 829933 h 1295108"/>
              <a:gd name="connsiteX217" fmla="*/ 2492632 w 5680817"/>
              <a:gd name="connsiteY217" fmla="*/ 829933 h 1295108"/>
              <a:gd name="connsiteX218" fmla="*/ 2477915 w 5680817"/>
              <a:gd name="connsiteY218" fmla="*/ 881783 h 1295108"/>
              <a:gd name="connsiteX219" fmla="*/ 2454593 w 5680817"/>
              <a:gd name="connsiteY219" fmla="*/ 881783 h 1295108"/>
              <a:gd name="connsiteX220" fmla="*/ 2463650 w 5680817"/>
              <a:gd name="connsiteY220" fmla="*/ 865028 h 1295108"/>
              <a:gd name="connsiteX221" fmla="*/ 2426971 w 5680817"/>
              <a:gd name="connsiteY221" fmla="*/ 858915 h 1295108"/>
              <a:gd name="connsiteX222" fmla="*/ 2393913 w 5680817"/>
              <a:gd name="connsiteY222" fmla="*/ 876349 h 1295108"/>
              <a:gd name="connsiteX223" fmla="*/ 2369007 w 5680817"/>
              <a:gd name="connsiteY223" fmla="*/ 910764 h 1295108"/>
              <a:gd name="connsiteX224" fmla="*/ 2416102 w 5680817"/>
              <a:gd name="connsiteY224" fmla="*/ 930916 h 1295108"/>
              <a:gd name="connsiteX225" fmla="*/ 2331649 w 5680817"/>
              <a:gd name="connsiteY225" fmla="*/ 955821 h 1295108"/>
              <a:gd name="connsiteX226" fmla="*/ 2346592 w 5680817"/>
              <a:gd name="connsiteY226" fmla="*/ 865707 h 1295108"/>
              <a:gd name="connsiteX227" fmla="*/ 2324630 w 5680817"/>
              <a:gd name="connsiteY227" fmla="*/ 905330 h 1295108"/>
              <a:gd name="connsiteX228" fmla="*/ 2258742 w 5680817"/>
              <a:gd name="connsiteY228" fmla="*/ 927746 h 1295108"/>
              <a:gd name="connsiteX229" fmla="*/ 2277308 w 5680817"/>
              <a:gd name="connsiteY229" fmla="*/ 906689 h 1295108"/>
              <a:gd name="connsiteX230" fmla="*/ 2195572 w 5680817"/>
              <a:gd name="connsiteY230" fmla="*/ 962161 h 1295108"/>
              <a:gd name="connsiteX231" fmla="*/ 2169307 w 5680817"/>
              <a:gd name="connsiteY231" fmla="*/ 937029 h 1295108"/>
              <a:gd name="connsiteX232" fmla="*/ 2154816 w 5680817"/>
              <a:gd name="connsiteY232" fmla="*/ 924576 h 1295108"/>
              <a:gd name="connsiteX233" fmla="*/ 2134213 w 5680817"/>
              <a:gd name="connsiteY233" fmla="*/ 901255 h 1295108"/>
              <a:gd name="connsiteX234" fmla="*/ 2131948 w 5680817"/>
              <a:gd name="connsiteY234" fmla="*/ 877707 h 1295108"/>
              <a:gd name="connsiteX235" fmla="*/ 2096401 w 5680817"/>
              <a:gd name="connsiteY235" fmla="*/ 918236 h 1295108"/>
              <a:gd name="connsiteX236" fmla="*/ 2119043 w 5680817"/>
              <a:gd name="connsiteY236" fmla="*/ 922538 h 1295108"/>
              <a:gd name="connsiteX237" fmla="*/ 2117005 w 5680817"/>
              <a:gd name="connsiteY237" fmla="*/ 930463 h 1295108"/>
              <a:gd name="connsiteX238" fmla="*/ 2083495 w 5680817"/>
              <a:gd name="connsiteY238" fmla="*/ 929331 h 1295108"/>
              <a:gd name="connsiteX239" fmla="*/ 2096627 w 5680817"/>
              <a:gd name="connsiteY239" fmla="*/ 908953 h 1295108"/>
              <a:gd name="connsiteX240" fmla="*/ 2093910 w 5680817"/>
              <a:gd name="connsiteY240" fmla="*/ 905783 h 1295108"/>
              <a:gd name="connsiteX241" fmla="*/ 2034362 w 5680817"/>
              <a:gd name="connsiteY241" fmla="*/ 940878 h 1295108"/>
              <a:gd name="connsiteX242" fmla="*/ 1959192 w 5680817"/>
              <a:gd name="connsiteY242" fmla="*/ 944048 h 1295108"/>
              <a:gd name="connsiteX243" fmla="*/ 1963494 w 5680817"/>
              <a:gd name="connsiteY243" fmla="*/ 921632 h 1295108"/>
              <a:gd name="connsiteX244" fmla="*/ 1928625 w 5680817"/>
              <a:gd name="connsiteY244" fmla="*/ 961935 h 1295108"/>
              <a:gd name="connsiteX245" fmla="*/ 1901002 w 5680817"/>
              <a:gd name="connsiteY245" fmla="*/ 990011 h 1295108"/>
              <a:gd name="connsiteX246" fmla="*/ 1857077 w 5680817"/>
              <a:gd name="connsiteY246" fmla="*/ 998162 h 1295108"/>
              <a:gd name="connsiteX247" fmla="*/ 1843719 w 5680817"/>
              <a:gd name="connsiteY247" fmla="*/ 995671 h 1295108"/>
              <a:gd name="connsiteX248" fmla="*/ 1852549 w 5680817"/>
              <a:gd name="connsiteY248" fmla="*/ 982992 h 1295108"/>
              <a:gd name="connsiteX249" fmla="*/ 1880172 w 5680817"/>
              <a:gd name="connsiteY249" fmla="*/ 980954 h 1295108"/>
              <a:gd name="connsiteX250" fmla="*/ 1904851 w 5680817"/>
              <a:gd name="connsiteY250" fmla="*/ 973029 h 1295108"/>
              <a:gd name="connsiteX251" fmla="*/ 1903493 w 5680817"/>
              <a:gd name="connsiteY251" fmla="*/ 964878 h 1295108"/>
              <a:gd name="connsiteX252" fmla="*/ 1861379 w 5680817"/>
              <a:gd name="connsiteY252" fmla="*/ 964878 h 1295108"/>
              <a:gd name="connsiteX253" fmla="*/ 1873379 w 5680817"/>
              <a:gd name="connsiteY253" fmla="*/ 951067 h 1295108"/>
              <a:gd name="connsiteX254" fmla="*/ 1840322 w 5680817"/>
              <a:gd name="connsiteY254" fmla="*/ 943595 h 1295108"/>
              <a:gd name="connsiteX255" fmla="*/ 1854360 w 5680817"/>
              <a:gd name="connsiteY255" fmla="*/ 933633 h 1295108"/>
              <a:gd name="connsiteX256" fmla="*/ 1826285 w 5680817"/>
              <a:gd name="connsiteY256" fmla="*/ 945406 h 1295108"/>
              <a:gd name="connsiteX257" fmla="*/ 1721680 w 5680817"/>
              <a:gd name="connsiteY257" fmla="*/ 952878 h 1295108"/>
              <a:gd name="connsiteX258" fmla="*/ 1757001 w 5680817"/>
              <a:gd name="connsiteY258" fmla="*/ 965784 h 1295108"/>
              <a:gd name="connsiteX259" fmla="*/ 1748850 w 5680817"/>
              <a:gd name="connsiteY259" fmla="*/ 972576 h 1295108"/>
              <a:gd name="connsiteX260" fmla="*/ 1664396 w 5680817"/>
              <a:gd name="connsiteY260" fmla="*/ 996803 h 1295108"/>
              <a:gd name="connsiteX261" fmla="*/ 1591942 w 5680817"/>
              <a:gd name="connsiteY261" fmla="*/ 1001784 h 1295108"/>
              <a:gd name="connsiteX262" fmla="*/ 1575640 w 5680817"/>
              <a:gd name="connsiteY262" fmla="*/ 999747 h 1295108"/>
              <a:gd name="connsiteX263" fmla="*/ 1574961 w 5680817"/>
              <a:gd name="connsiteY263" fmla="*/ 991595 h 1295108"/>
              <a:gd name="connsiteX264" fmla="*/ 1617301 w 5680817"/>
              <a:gd name="connsiteY264" fmla="*/ 982312 h 1295108"/>
              <a:gd name="connsiteX265" fmla="*/ 1665075 w 5680817"/>
              <a:gd name="connsiteY265" fmla="*/ 975973 h 1295108"/>
              <a:gd name="connsiteX266" fmla="*/ 1670736 w 5680817"/>
              <a:gd name="connsiteY266" fmla="*/ 973256 h 1295108"/>
              <a:gd name="connsiteX267" fmla="*/ 1696547 w 5680817"/>
              <a:gd name="connsiteY267" fmla="*/ 958538 h 1295108"/>
              <a:gd name="connsiteX268" fmla="*/ 1632924 w 5680817"/>
              <a:gd name="connsiteY268" fmla="*/ 946312 h 1295108"/>
              <a:gd name="connsiteX269" fmla="*/ 1584018 w 5680817"/>
              <a:gd name="connsiteY269" fmla="*/ 961935 h 1295108"/>
              <a:gd name="connsiteX270" fmla="*/ 1573376 w 5680817"/>
              <a:gd name="connsiteY270" fmla="*/ 969407 h 1295108"/>
              <a:gd name="connsiteX271" fmla="*/ 1538281 w 5680817"/>
              <a:gd name="connsiteY271" fmla="*/ 993860 h 1295108"/>
              <a:gd name="connsiteX272" fmla="*/ 1531489 w 5680817"/>
              <a:gd name="connsiteY272" fmla="*/ 1004954 h 1295108"/>
              <a:gd name="connsiteX273" fmla="*/ 1480318 w 5680817"/>
              <a:gd name="connsiteY273" fmla="*/ 1007218 h 1295108"/>
              <a:gd name="connsiteX274" fmla="*/ 1458130 w 5680817"/>
              <a:gd name="connsiteY274" fmla="*/ 1009482 h 1295108"/>
              <a:gd name="connsiteX275" fmla="*/ 1446809 w 5680817"/>
              <a:gd name="connsiteY275" fmla="*/ 1010615 h 1295108"/>
              <a:gd name="connsiteX276" fmla="*/ 1379336 w 5680817"/>
              <a:gd name="connsiteY276" fmla="*/ 1025332 h 1295108"/>
              <a:gd name="connsiteX277" fmla="*/ 1304392 w 5680817"/>
              <a:gd name="connsiteY277" fmla="*/ 1045483 h 1295108"/>
              <a:gd name="connsiteX278" fmla="*/ 1219712 w 5680817"/>
              <a:gd name="connsiteY278" fmla="*/ 1071747 h 1295108"/>
              <a:gd name="connsiteX279" fmla="*/ 1160164 w 5680817"/>
              <a:gd name="connsiteY279" fmla="*/ 1107295 h 1295108"/>
              <a:gd name="connsiteX280" fmla="*/ 1074578 w 5680817"/>
              <a:gd name="connsiteY280" fmla="*/ 1148503 h 1295108"/>
              <a:gd name="connsiteX281" fmla="*/ 1037219 w 5680817"/>
              <a:gd name="connsiteY281" fmla="*/ 1157107 h 1295108"/>
              <a:gd name="connsiteX282" fmla="*/ 947558 w 5680817"/>
              <a:gd name="connsiteY282" fmla="*/ 1168428 h 1295108"/>
              <a:gd name="connsiteX283" fmla="*/ 915180 w 5680817"/>
              <a:gd name="connsiteY283" fmla="*/ 1158012 h 1295108"/>
              <a:gd name="connsiteX284" fmla="*/ 896161 w 5680817"/>
              <a:gd name="connsiteY284" fmla="*/ 1155069 h 1295108"/>
              <a:gd name="connsiteX285" fmla="*/ 836613 w 5680817"/>
              <a:gd name="connsiteY285" fmla="*/ 1177032 h 1295108"/>
              <a:gd name="connsiteX286" fmla="*/ 771631 w 5680817"/>
              <a:gd name="connsiteY286" fmla="*/ 1177937 h 1295108"/>
              <a:gd name="connsiteX287" fmla="*/ 753518 w 5680817"/>
              <a:gd name="connsiteY287" fmla="*/ 1169107 h 1295108"/>
              <a:gd name="connsiteX288" fmla="*/ 745820 w 5680817"/>
              <a:gd name="connsiteY288" fmla="*/ 1186767 h 1295108"/>
              <a:gd name="connsiteX289" fmla="*/ 691932 w 5680817"/>
              <a:gd name="connsiteY289" fmla="*/ 1220051 h 1295108"/>
              <a:gd name="connsiteX290" fmla="*/ 635101 w 5680817"/>
              <a:gd name="connsiteY290" fmla="*/ 1260806 h 1295108"/>
              <a:gd name="connsiteX291" fmla="*/ 588007 w 5680817"/>
              <a:gd name="connsiteY291" fmla="*/ 1247221 h 1295108"/>
              <a:gd name="connsiteX292" fmla="*/ 548383 w 5680817"/>
              <a:gd name="connsiteY292" fmla="*/ 1249712 h 1295108"/>
              <a:gd name="connsiteX293" fmla="*/ 458496 w 5680817"/>
              <a:gd name="connsiteY293" fmla="*/ 1235900 h 1295108"/>
              <a:gd name="connsiteX294" fmla="*/ 498572 w 5680817"/>
              <a:gd name="connsiteY294" fmla="*/ 1206466 h 1295108"/>
              <a:gd name="connsiteX295" fmla="*/ 588912 w 5680817"/>
              <a:gd name="connsiteY295" fmla="*/ 1158012 h 1295108"/>
              <a:gd name="connsiteX296" fmla="*/ 623328 w 5680817"/>
              <a:gd name="connsiteY296" fmla="*/ 1142163 h 1295108"/>
              <a:gd name="connsiteX297" fmla="*/ 585516 w 5680817"/>
              <a:gd name="connsiteY297" fmla="*/ 1114993 h 1295108"/>
              <a:gd name="connsiteX298" fmla="*/ 568987 w 5680817"/>
              <a:gd name="connsiteY298" fmla="*/ 1118163 h 1295108"/>
              <a:gd name="connsiteX299" fmla="*/ 511025 w 5680817"/>
              <a:gd name="connsiteY299" fmla="*/ 1128805 h 1295108"/>
              <a:gd name="connsiteX300" fmla="*/ 402344 w 5680817"/>
              <a:gd name="connsiteY300" fmla="*/ 1152805 h 1295108"/>
              <a:gd name="connsiteX301" fmla="*/ 345287 w 5680817"/>
              <a:gd name="connsiteY301" fmla="*/ 1156880 h 1295108"/>
              <a:gd name="connsiteX302" fmla="*/ 265588 w 5680817"/>
              <a:gd name="connsiteY302" fmla="*/ 1178843 h 1295108"/>
              <a:gd name="connsiteX303" fmla="*/ 253135 w 5680817"/>
              <a:gd name="connsiteY303" fmla="*/ 1174088 h 1295108"/>
              <a:gd name="connsiteX304" fmla="*/ 192681 w 5680817"/>
              <a:gd name="connsiteY304" fmla="*/ 1196051 h 1295108"/>
              <a:gd name="connsiteX305" fmla="*/ 198568 w 5680817"/>
              <a:gd name="connsiteY305" fmla="*/ 1232051 h 1295108"/>
              <a:gd name="connsiteX306" fmla="*/ 181587 w 5680817"/>
              <a:gd name="connsiteY306" fmla="*/ 1232957 h 1295108"/>
              <a:gd name="connsiteX307" fmla="*/ 216002 w 5680817"/>
              <a:gd name="connsiteY307" fmla="*/ 1277561 h 1295108"/>
              <a:gd name="connsiteX308" fmla="*/ 190417 w 5680817"/>
              <a:gd name="connsiteY308" fmla="*/ 1293184 h 1295108"/>
              <a:gd name="connsiteX309" fmla="*/ 142190 w 5680817"/>
              <a:gd name="connsiteY309" fmla="*/ 1276202 h 1295108"/>
              <a:gd name="connsiteX310" fmla="*/ 128379 w 5680817"/>
              <a:gd name="connsiteY310" fmla="*/ 1279146 h 1295108"/>
              <a:gd name="connsiteX311" fmla="*/ 102114 w 5680817"/>
              <a:gd name="connsiteY311" fmla="*/ 1269863 h 1295108"/>
              <a:gd name="connsiteX312" fmla="*/ 79246 w 5680817"/>
              <a:gd name="connsiteY312" fmla="*/ 1235447 h 1295108"/>
              <a:gd name="connsiteX313" fmla="*/ 57284 w 5680817"/>
              <a:gd name="connsiteY313" fmla="*/ 1194466 h 1295108"/>
              <a:gd name="connsiteX314" fmla="*/ 27849 w 5680817"/>
              <a:gd name="connsiteY314" fmla="*/ 1228655 h 1295108"/>
              <a:gd name="connsiteX315" fmla="*/ 19245 w 5680817"/>
              <a:gd name="connsiteY315" fmla="*/ 1221409 h 1295108"/>
              <a:gd name="connsiteX316" fmla="*/ 0 w 5680817"/>
              <a:gd name="connsiteY316" fmla="*/ 1200126 h 1295108"/>
              <a:gd name="connsiteX317" fmla="*/ 29887 w 5680817"/>
              <a:gd name="connsiteY317" fmla="*/ 1186994 h 1295108"/>
              <a:gd name="connsiteX318" fmla="*/ 122266 w 5680817"/>
              <a:gd name="connsiteY318" fmla="*/ 1165031 h 1295108"/>
              <a:gd name="connsiteX319" fmla="*/ 157360 w 5680817"/>
              <a:gd name="connsiteY319" fmla="*/ 1112276 h 1295108"/>
              <a:gd name="connsiteX320" fmla="*/ 169360 w 5680817"/>
              <a:gd name="connsiteY320" fmla="*/ 1094616 h 1295108"/>
              <a:gd name="connsiteX321" fmla="*/ 168002 w 5680817"/>
              <a:gd name="connsiteY321" fmla="*/ 1066313 h 1295108"/>
              <a:gd name="connsiteX322" fmla="*/ 169134 w 5680817"/>
              <a:gd name="connsiteY322" fmla="*/ 1041407 h 1295108"/>
              <a:gd name="connsiteX323" fmla="*/ 182040 w 5680817"/>
              <a:gd name="connsiteY323" fmla="*/ 1024200 h 1295108"/>
              <a:gd name="connsiteX324" fmla="*/ 191776 w 5680817"/>
              <a:gd name="connsiteY324" fmla="*/ 1006765 h 1295108"/>
              <a:gd name="connsiteX325" fmla="*/ 197663 w 5680817"/>
              <a:gd name="connsiteY325" fmla="*/ 991369 h 1295108"/>
              <a:gd name="connsiteX326" fmla="*/ 214644 w 5680817"/>
              <a:gd name="connsiteY326" fmla="*/ 947444 h 1295108"/>
              <a:gd name="connsiteX327" fmla="*/ 225738 w 5680817"/>
              <a:gd name="connsiteY327" fmla="*/ 890840 h 1295108"/>
              <a:gd name="connsiteX328" fmla="*/ 179549 w 5680817"/>
              <a:gd name="connsiteY328" fmla="*/ 891745 h 1295108"/>
              <a:gd name="connsiteX329" fmla="*/ 221436 w 5680817"/>
              <a:gd name="connsiteY329" fmla="*/ 853028 h 1295108"/>
              <a:gd name="connsiteX330" fmla="*/ 221663 w 5680817"/>
              <a:gd name="connsiteY330" fmla="*/ 777631 h 1295108"/>
              <a:gd name="connsiteX331" fmla="*/ 225738 w 5680817"/>
              <a:gd name="connsiteY331" fmla="*/ 766084 h 1295108"/>
              <a:gd name="connsiteX332" fmla="*/ 230493 w 5680817"/>
              <a:gd name="connsiteY332" fmla="*/ 734159 h 1295108"/>
              <a:gd name="connsiteX333" fmla="*/ 234116 w 5680817"/>
              <a:gd name="connsiteY333" fmla="*/ 717404 h 1295108"/>
              <a:gd name="connsiteX334" fmla="*/ 213285 w 5680817"/>
              <a:gd name="connsiteY334" fmla="*/ 737102 h 1295108"/>
              <a:gd name="connsiteX335" fmla="*/ 164153 w 5680817"/>
              <a:gd name="connsiteY335" fmla="*/ 773555 h 1295108"/>
              <a:gd name="connsiteX336" fmla="*/ 141511 w 5680817"/>
              <a:gd name="connsiteY336" fmla="*/ 768574 h 1295108"/>
              <a:gd name="connsiteX337" fmla="*/ 139247 w 5680817"/>
              <a:gd name="connsiteY337" fmla="*/ 764725 h 1295108"/>
              <a:gd name="connsiteX338" fmla="*/ 119549 w 5680817"/>
              <a:gd name="connsiteY338" fmla="*/ 742989 h 1295108"/>
              <a:gd name="connsiteX339" fmla="*/ 162341 w 5680817"/>
              <a:gd name="connsiteY339" fmla="*/ 715366 h 1295108"/>
              <a:gd name="connsiteX340" fmla="*/ 194493 w 5680817"/>
              <a:gd name="connsiteY340" fmla="*/ 691819 h 1295108"/>
              <a:gd name="connsiteX341" fmla="*/ 206946 w 5680817"/>
              <a:gd name="connsiteY341" fmla="*/ 685479 h 1295108"/>
              <a:gd name="connsiteX342" fmla="*/ 287550 w 5680817"/>
              <a:gd name="connsiteY342" fmla="*/ 695215 h 1295108"/>
              <a:gd name="connsiteX343" fmla="*/ 296381 w 5680817"/>
              <a:gd name="connsiteY343" fmla="*/ 668724 h 1295108"/>
              <a:gd name="connsiteX344" fmla="*/ 255625 w 5680817"/>
              <a:gd name="connsiteY344" fmla="*/ 666233 h 1295108"/>
              <a:gd name="connsiteX345" fmla="*/ 216002 w 5680817"/>
              <a:gd name="connsiteY345" fmla="*/ 647214 h 1295108"/>
              <a:gd name="connsiteX346" fmla="*/ 220757 w 5680817"/>
              <a:gd name="connsiteY346" fmla="*/ 623214 h 1295108"/>
              <a:gd name="connsiteX347" fmla="*/ 279399 w 5680817"/>
              <a:gd name="connsiteY347" fmla="*/ 603289 h 1295108"/>
              <a:gd name="connsiteX348" fmla="*/ 311098 w 5680817"/>
              <a:gd name="connsiteY348" fmla="*/ 582459 h 1295108"/>
              <a:gd name="connsiteX349" fmla="*/ 345287 w 5680817"/>
              <a:gd name="connsiteY349" fmla="*/ 534911 h 1295108"/>
              <a:gd name="connsiteX350" fmla="*/ 409589 w 5680817"/>
              <a:gd name="connsiteY350" fmla="*/ 466307 h 1295108"/>
              <a:gd name="connsiteX351" fmla="*/ 420005 w 5680817"/>
              <a:gd name="connsiteY351" fmla="*/ 447740 h 1295108"/>
              <a:gd name="connsiteX352" fmla="*/ 447175 w 5680817"/>
              <a:gd name="connsiteY352" fmla="*/ 392947 h 1295108"/>
              <a:gd name="connsiteX353" fmla="*/ 526874 w 5680817"/>
              <a:gd name="connsiteY353" fmla="*/ 340645 h 1295108"/>
              <a:gd name="connsiteX354" fmla="*/ 535478 w 5680817"/>
              <a:gd name="connsiteY354" fmla="*/ 338833 h 1295108"/>
              <a:gd name="connsiteX355" fmla="*/ 576686 w 5680817"/>
              <a:gd name="connsiteY355" fmla="*/ 317777 h 1295108"/>
              <a:gd name="connsiteX356" fmla="*/ 603177 w 5680817"/>
              <a:gd name="connsiteY356" fmla="*/ 304871 h 1295108"/>
              <a:gd name="connsiteX357" fmla="*/ 726121 w 5680817"/>
              <a:gd name="connsiteY357" fmla="*/ 264568 h 1295108"/>
              <a:gd name="connsiteX358" fmla="*/ 824160 w 5680817"/>
              <a:gd name="connsiteY358" fmla="*/ 228794 h 1295108"/>
              <a:gd name="connsiteX359" fmla="*/ 909972 w 5680817"/>
              <a:gd name="connsiteY359" fmla="*/ 196643 h 1295108"/>
              <a:gd name="connsiteX360" fmla="*/ 1059634 w 5680817"/>
              <a:gd name="connsiteY360" fmla="*/ 152945 h 1295108"/>
              <a:gd name="connsiteX361" fmla="*/ 1099484 w 5680817"/>
              <a:gd name="connsiteY361" fmla="*/ 145699 h 1295108"/>
              <a:gd name="connsiteX362" fmla="*/ 1147937 w 5680817"/>
              <a:gd name="connsiteY362" fmla="*/ 132341 h 1295108"/>
              <a:gd name="connsiteX363" fmla="*/ 1151560 w 5680817"/>
              <a:gd name="connsiteY363" fmla="*/ 155435 h 1295108"/>
              <a:gd name="connsiteX364" fmla="*/ 1188013 w 5680817"/>
              <a:gd name="connsiteY364" fmla="*/ 147058 h 1295108"/>
              <a:gd name="connsiteX365" fmla="*/ 1212240 w 5680817"/>
              <a:gd name="connsiteY365" fmla="*/ 145246 h 1295108"/>
              <a:gd name="connsiteX366" fmla="*/ 1228542 w 5680817"/>
              <a:gd name="connsiteY366" fmla="*/ 146378 h 1295108"/>
              <a:gd name="connsiteX367" fmla="*/ 1229674 w 5680817"/>
              <a:gd name="connsiteY367" fmla="*/ 136416 h 1295108"/>
              <a:gd name="connsiteX368" fmla="*/ 1213825 w 5680817"/>
              <a:gd name="connsiteY368" fmla="*/ 135058 h 1295108"/>
              <a:gd name="connsiteX369" fmla="*/ 1204315 w 5680817"/>
              <a:gd name="connsiteY369" fmla="*/ 131208 h 1295108"/>
              <a:gd name="connsiteX370" fmla="*/ 1254580 w 5680817"/>
              <a:gd name="connsiteY370" fmla="*/ 104944 h 1295108"/>
              <a:gd name="connsiteX371" fmla="*/ 1258656 w 5680817"/>
              <a:gd name="connsiteY371" fmla="*/ 111057 h 1295108"/>
              <a:gd name="connsiteX372" fmla="*/ 1241448 w 5680817"/>
              <a:gd name="connsiteY372" fmla="*/ 136190 h 1295108"/>
              <a:gd name="connsiteX373" fmla="*/ 1281750 w 5680817"/>
              <a:gd name="connsiteY373" fmla="*/ 151586 h 1295108"/>
              <a:gd name="connsiteX374" fmla="*/ 1312996 w 5680817"/>
              <a:gd name="connsiteY374" fmla="*/ 137775 h 1295108"/>
              <a:gd name="connsiteX375" fmla="*/ 1329071 w 5680817"/>
              <a:gd name="connsiteY375" fmla="*/ 143661 h 1295108"/>
              <a:gd name="connsiteX376" fmla="*/ 1340392 w 5680817"/>
              <a:gd name="connsiteY376" fmla="*/ 150001 h 1295108"/>
              <a:gd name="connsiteX377" fmla="*/ 1366430 w 5680817"/>
              <a:gd name="connsiteY377" fmla="*/ 163813 h 1295108"/>
              <a:gd name="connsiteX378" fmla="*/ 1408770 w 5680817"/>
              <a:gd name="connsiteY378" fmla="*/ 125322 h 1295108"/>
              <a:gd name="connsiteX379" fmla="*/ 1435940 w 5680817"/>
              <a:gd name="connsiteY379" fmla="*/ 120340 h 1295108"/>
              <a:gd name="connsiteX380" fmla="*/ 1497526 w 5680817"/>
              <a:gd name="connsiteY380" fmla="*/ 96114 h 1295108"/>
              <a:gd name="connsiteX381" fmla="*/ 1499564 w 5680817"/>
              <a:gd name="connsiteY381" fmla="*/ 106076 h 1295108"/>
              <a:gd name="connsiteX382" fmla="*/ 1567942 w 5680817"/>
              <a:gd name="connsiteY382" fmla="*/ 122605 h 1295108"/>
              <a:gd name="connsiteX383" fmla="*/ 1585376 w 5680817"/>
              <a:gd name="connsiteY383" fmla="*/ 75283 h 1295108"/>
              <a:gd name="connsiteX384" fmla="*/ 1602357 w 5680817"/>
              <a:gd name="connsiteY384" fmla="*/ 75057 h 1295108"/>
              <a:gd name="connsiteX385" fmla="*/ 1588093 w 5680817"/>
              <a:gd name="connsiteY385" fmla="*/ 94076 h 1295108"/>
              <a:gd name="connsiteX386" fmla="*/ 1646283 w 5680817"/>
              <a:gd name="connsiteY386" fmla="*/ 113321 h 1295108"/>
              <a:gd name="connsiteX387" fmla="*/ 1649679 w 5680817"/>
              <a:gd name="connsiteY387" fmla="*/ 108114 h 1295108"/>
              <a:gd name="connsiteX388" fmla="*/ 1653981 w 5680817"/>
              <a:gd name="connsiteY388" fmla="*/ 135737 h 1295108"/>
              <a:gd name="connsiteX389" fmla="*/ 1691792 w 5680817"/>
              <a:gd name="connsiteY389" fmla="*/ 131888 h 1295108"/>
              <a:gd name="connsiteX390" fmla="*/ 1723944 w 5680817"/>
              <a:gd name="connsiteY390" fmla="*/ 146831 h 1295108"/>
              <a:gd name="connsiteX391" fmla="*/ 1757906 w 5680817"/>
              <a:gd name="connsiteY391" fmla="*/ 101774 h 1295108"/>
              <a:gd name="connsiteX392" fmla="*/ 1785303 w 5680817"/>
              <a:gd name="connsiteY392" fmla="*/ 94982 h 1295108"/>
              <a:gd name="connsiteX393" fmla="*/ 1811567 w 5680817"/>
              <a:gd name="connsiteY393" fmla="*/ 92491 h 1295108"/>
              <a:gd name="connsiteX394" fmla="*/ 1810435 w 5680817"/>
              <a:gd name="connsiteY394" fmla="*/ 119208 h 1295108"/>
              <a:gd name="connsiteX395" fmla="*/ 1812020 w 5680817"/>
              <a:gd name="connsiteY395" fmla="*/ 130303 h 1295108"/>
              <a:gd name="connsiteX396" fmla="*/ 1870662 w 5680817"/>
              <a:gd name="connsiteY396" fmla="*/ 115586 h 1295108"/>
              <a:gd name="connsiteX397" fmla="*/ 2030060 w 5680817"/>
              <a:gd name="connsiteY397" fmla="*/ 94302 h 1295108"/>
              <a:gd name="connsiteX398" fmla="*/ 2007871 w 5680817"/>
              <a:gd name="connsiteY398" fmla="*/ 103359 h 1295108"/>
              <a:gd name="connsiteX399" fmla="*/ 1971871 w 5680817"/>
              <a:gd name="connsiteY399" fmla="*/ 147737 h 1295108"/>
              <a:gd name="connsiteX400" fmla="*/ 2097986 w 5680817"/>
              <a:gd name="connsiteY400" fmla="*/ 142077 h 1295108"/>
              <a:gd name="connsiteX401" fmla="*/ 2097533 w 5680817"/>
              <a:gd name="connsiteY401" fmla="*/ 133925 h 1295108"/>
              <a:gd name="connsiteX402" fmla="*/ 2044325 w 5680817"/>
              <a:gd name="connsiteY402" fmla="*/ 137095 h 1295108"/>
              <a:gd name="connsiteX403" fmla="*/ 2027343 w 5680817"/>
              <a:gd name="connsiteY403" fmla="*/ 130076 h 1295108"/>
              <a:gd name="connsiteX404" fmla="*/ 2036627 w 5680817"/>
              <a:gd name="connsiteY404" fmla="*/ 116265 h 1295108"/>
              <a:gd name="connsiteX405" fmla="*/ 2088476 w 5680817"/>
              <a:gd name="connsiteY405" fmla="*/ 104491 h 1295108"/>
              <a:gd name="connsiteX406" fmla="*/ 2061306 w 5680817"/>
              <a:gd name="connsiteY406" fmla="*/ 95661 h 1295108"/>
              <a:gd name="connsiteX407" fmla="*/ 2052476 w 5680817"/>
              <a:gd name="connsiteY407" fmla="*/ 74378 h 1295108"/>
              <a:gd name="connsiteX408" fmla="*/ 2143496 w 5680817"/>
              <a:gd name="connsiteY408" fmla="*/ 66906 h 1295108"/>
              <a:gd name="connsiteX409" fmla="*/ 2182892 w 5680817"/>
              <a:gd name="connsiteY409" fmla="*/ 92944 h 1295108"/>
              <a:gd name="connsiteX410" fmla="*/ 2182439 w 5680817"/>
              <a:gd name="connsiteY410" fmla="*/ 92491 h 1295108"/>
              <a:gd name="connsiteX411" fmla="*/ 2167949 w 5680817"/>
              <a:gd name="connsiteY411" fmla="*/ 95208 h 1295108"/>
              <a:gd name="connsiteX412" fmla="*/ 2138967 w 5680817"/>
              <a:gd name="connsiteY412" fmla="*/ 103133 h 1295108"/>
              <a:gd name="connsiteX413" fmla="*/ 2222289 w 5680817"/>
              <a:gd name="connsiteY413" fmla="*/ 114454 h 1295108"/>
              <a:gd name="connsiteX414" fmla="*/ 2218893 w 5680817"/>
              <a:gd name="connsiteY414" fmla="*/ 101548 h 1295108"/>
              <a:gd name="connsiteX415" fmla="*/ 2218440 w 5680817"/>
              <a:gd name="connsiteY415" fmla="*/ 102227 h 1295108"/>
              <a:gd name="connsiteX416" fmla="*/ 2225006 w 5680817"/>
              <a:gd name="connsiteY416" fmla="*/ 102001 h 1295108"/>
              <a:gd name="connsiteX417" fmla="*/ 2249685 w 5680817"/>
              <a:gd name="connsiteY417" fmla="*/ 97246 h 1295108"/>
              <a:gd name="connsiteX418" fmla="*/ 2266893 w 5680817"/>
              <a:gd name="connsiteY418" fmla="*/ 87057 h 1295108"/>
              <a:gd name="connsiteX419" fmla="*/ 2227723 w 5680817"/>
              <a:gd name="connsiteY419" fmla="*/ 78453 h 1295108"/>
              <a:gd name="connsiteX420" fmla="*/ 2298139 w 5680817"/>
              <a:gd name="connsiteY420" fmla="*/ 70302 h 1295108"/>
              <a:gd name="connsiteX421" fmla="*/ 2363574 w 5680817"/>
              <a:gd name="connsiteY421" fmla="*/ 67359 h 1295108"/>
              <a:gd name="connsiteX422" fmla="*/ 2377611 w 5680817"/>
              <a:gd name="connsiteY422" fmla="*/ 83887 h 1295108"/>
              <a:gd name="connsiteX423" fmla="*/ 2371045 w 5680817"/>
              <a:gd name="connsiteY423" fmla="*/ 121699 h 1295108"/>
              <a:gd name="connsiteX424" fmla="*/ 2385762 w 5680817"/>
              <a:gd name="connsiteY424" fmla="*/ 129624 h 1295108"/>
              <a:gd name="connsiteX425" fmla="*/ 2385762 w 5680817"/>
              <a:gd name="connsiteY425" fmla="*/ 122605 h 1295108"/>
              <a:gd name="connsiteX426" fmla="*/ 2381913 w 5680817"/>
              <a:gd name="connsiteY426" fmla="*/ 110152 h 1295108"/>
              <a:gd name="connsiteX427" fmla="*/ 2414518 w 5680817"/>
              <a:gd name="connsiteY427" fmla="*/ 87057 h 1295108"/>
              <a:gd name="connsiteX428" fmla="*/ 2437612 w 5680817"/>
              <a:gd name="connsiteY428" fmla="*/ 67132 h 1295108"/>
              <a:gd name="connsiteX429" fmla="*/ 2443725 w 5680817"/>
              <a:gd name="connsiteY429" fmla="*/ 80491 h 1295108"/>
              <a:gd name="connsiteX430" fmla="*/ 2465688 w 5680817"/>
              <a:gd name="connsiteY430" fmla="*/ 66679 h 1295108"/>
              <a:gd name="connsiteX431" fmla="*/ 2495801 w 5680817"/>
              <a:gd name="connsiteY431" fmla="*/ 68264 h 1295108"/>
              <a:gd name="connsiteX432" fmla="*/ 2475650 w 5680817"/>
              <a:gd name="connsiteY432" fmla="*/ 86831 h 1295108"/>
              <a:gd name="connsiteX433" fmla="*/ 2538821 w 5680817"/>
              <a:gd name="connsiteY433" fmla="*/ 87283 h 1295108"/>
              <a:gd name="connsiteX434" fmla="*/ 2499424 w 5680817"/>
              <a:gd name="connsiteY434" fmla="*/ 90227 h 1295108"/>
              <a:gd name="connsiteX435" fmla="*/ 2511651 w 5680817"/>
              <a:gd name="connsiteY435" fmla="*/ 59208 h 1295108"/>
              <a:gd name="connsiteX436" fmla="*/ 2570293 w 5680817"/>
              <a:gd name="connsiteY436" fmla="*/ 67812 h 1295108"/>
              <a:gd name="connsiteX437" fmla="*/ 2552859 w 5680817"/>
              <a:gd name="connsiteY437" fmla="*/ 104265 h 1295108"/>
              <a:gd name="connsiteX438" fmla="*/ 2579802 w 5680817"/>
              <a:gd name="connsiteY438" fmla="*/ 68491 h 1295108"/>
              <a:gd name="connsiteX439" fmla="*/ 2612406 w 5680817"/>
              <a:gd name="connsiteY439" fmla="*/ 66679 h 1295108"/>
              <a:gd name="connsiteX440" fmla="*/ 2633916 w 5680817"/>
              <a:gd name="connsiteY440" fmla="*/ 71208 h 1295108"/>
              <a:gd name="connsiteX441" fmla="*/ 2662898 w 5680817"/>
              <a:gd name="connsiteY441" fmla="*/ 58528 h 1295108"/>
              <a:gd name="connsiteX442" fmla="*/ 2666294 w 5680817"/>
              <a:gd name="connsiteY442" fmla="*/ 63283 h 1295108"/>
              <a:gd name="connsiteX443" fmla="*/ 2654973 w 5680817"/>
              <a:gd name="connsiteY443" fmla="*/ 87057 h 1295108"/>
              <a:gd name="connsiteX444" fmla="*/ 2719276 w 5680817"/>
              <a:gd name="connsiteY444" fmla="*/ 91133 h 1295108"/>
              <a:gd name="connsiteX445" fmla="*/ 2745314 w 5680817"/>
              <a:gd name="connsiteY445" fmla="*/ 101548 h 1295108"/>
              <a:gd name="connsiteX446" fmla="*/ 2765012 w 5680817"/>
              <a:gd name="connsiteY446" fmla="*/ 114454 h 1295108"/>
              <a:gd name="connsiteX447" fmla="*/ 2775654 w 5680817"/>
              <a:gd name="connsiteY447" fmla="*/ 62604 h 1295108"/>
              <a:gd name="connsiteX448" fmla="*/ 2806446 w 5680817"/>
              <a:gd name="connsiteY448" fmla="*/ 54453 h 1295108"/>
              <a:gd name="connsiteX449" fmla="*/ 2837013 w 5680817"/>
              <a:gd name="connsiteY449" fmla="*/ 51962 h 1295108"/>
              <a:gd name="connsiteX450" fmla="*/ 2877315 w 5680817"/>
              <a:gd name="connsiteY450" fmla="*/ 43358 h 1295108"/>
              <a:gd name="connsiteX451" fmla="*/ 2893391 w 5680817"/>
              <a:gd name="connsiteY451" fmla="*/ 54453 h 1295108"/>
              <a:gd name="connsiteX452" fmla="*/ 2884334 w 5680817"/>
              <a:gd name="connsiteY452" fmla="*/ 69849 h 1295108"/>
              <a:gd name="connsiteX453" fmla="*/ 2861692 w 5680817"/>
              <a:gd name="connsiteY453" fmla="*/ 85472 h 1295108"/>
              <a:gd name="connsiteX454" fmla="*/ 2884787 w 5680817"/>
              <a:gd name="connsiteY454" fmla="*/ 109020 h 1295108"/>
              <a:gd name="connsiteX455" fmla="*/ 2871655 w 5680817"/>
              <a:gd name="connsiteY455" fmla="*/ 129171 h 1295108"/>
              <a:gd name="connsiteX456" fmla="*/ 2909466 w 5680817"/>
              <a:gd name="connsiteY456" fmla="*/ 127359 h 1295108"/>
              <a:gd name="connsiteX457" fmla="*/ 2900636 w 5680817"/>
              <a:gd name="connsiteY457" fmla="*/ 113548 h 1295108"/>
              <a:gd name="connsiteX458" fmla="*/ 2931429 w 5680817"/>
              <a:gd name="connsiteY458" fmla="*/ 87963 h 1295108"/>
              <a:gd name="connsiteX459" fmla="*/ 2914674 w 5680817"/>
              <a:gd name="connsiteY459" fmla="*/ 63962 h 1295108"/>
              <a:gd name="connsiteX460" fmla="*/ 2969693 w 5680817"/>
              <a:gd name="connsiteY460" fmla="*/ 34755 h 1295108"/>
              <a:gd name="connsiteX461" fmla="*/ 2984184 w 5680817"/>
              <a:gd name="connsiteY461" fmla="*/ 36792 h 1295108"/>
              <a:gd name="connsiteX462" fmla="*/ 3036939 w 5680817"/>
              <a:gd name="connsiteY462" fmla="*/ 25019 h 1295108"/>
              <a:gd name="connsiteX463" fmla="*/ 3048034 w 5680817"/>
              <a:gd name="connsiteY463" fmla="*/ 55359 h 1295108"/>
              <a:gd name="connsiteX464" fmla="*/ 3009996 w 5680817"/>
              <a:gd name="connsiteY464" fmla="*/ 78227 h 1295108"/>
              <a:gd name="connsiteX465" fmla="*/ 3053694 w 5680817"/>
              <a:gd name="connsiteY465" fmla="*/ 78227 h 1295108"/>
              <a:gd name="connsiteX466" fmla="*/ 3059581 w 5680817"/>
              <a:gd name="connsiteY466" fmla="*/ 47208 h 1295108"/>
              <a:gd name="connsiteX467" fmla="*/ 3084034 w 5680817"/>
              <a:gd name="connsiteY467" fmla="*/ 60566 h 1295108"/>
              <a:gd name="connsiteX468" fmla="*/ 3078374 w 5680817"/>
              <a:gd name="connsiteY468" fmla="*/ 41094 h 1295108"/>
              <a:gd name="connsiteX469" fmla="*/ 3122299 w 5680817"/>
              <a:gd name="connsiteY469" fmla="*/ 46755 h 1295108"/>
              <a:gd name="connsiteX470" fmla="*/ 3155582 w 5680817"/>
              <a:gd name="connsiteY470" fmla="*/ 31811 h 1295108"/>
              <a:gd name="connsiteX471" fmla="*/ 3162148 w 5680817"/>
              <a:gd name="connsiteY471" fmla="*/ 56717 h 1295108"/>
              <a:gd name="connsiteX472" fmla="*/ 3192488 w 5680817"/>
              <a:gd name="connsiteY472" fmla="*/ 52415 h 1295108"/>
              <a:gd name="connsiteX473" fmla="*/ 3163507 w 5680817"/>
              <a:gd name="connsiteY473" fmla="*/ 47208 h 1295108"/>
              <a:gd name="connsiteX474" fmla="*/ 3243885 w 5680817"/>
              <a:gd name="connsiteY474" fmla="*/ 1245 h 1295108"/>
              <a:gd name="connsiteX475" fmla="*/ 3197696 w 5680817"/>
              <a:gd name="connsiteY475" fmla="*/ 36339 h 1295108"/>
              <a:gd name="connsiteX476" fmla="*/ 3242527 w 5680817"/>
              <a:gd name="connsiteY476" fmla="*/ 42906 h 1295108"/>
              <a:gd name="connsiteX477" fmla="*/ 3304339 w 5680817"/>
              <a:gd name="connsiteY477" fmla="*/ 48792 h 1295108"/>
              <a:gd name="connsiteX478" fmla="*/ 3391510 w 5680817"/>
              <a:gd name="connsiteY478" fmla="*/ 39736 h 1295108"/>
              <a:gd name="connsiteX479" fmla="*/ 3447887 w 5680817"/>
              <a:gd name="connsiteY479" fmla="*/ 38830 h 1295108"/>
              <a:gd name="connsiteX480" fmla="*/ 3375434 w 5680817"/>
              <a:gd name="connsiteY480" fmla="*/ 66906 h 1295108"/>
              <a:gd name="connsiteX481" fmla="*/ 3370679 w 5680817"/>
              <a:gd name="connsiteY481" fmla="*/ 87963 h 1295108"/>
              <a:gd name="connsiteX482" fmla="*/ 3469850 w 5680817"/>
              <a:gd name="connsiteY482" fmla="*/ 73925 h 1295108"/>
              <a:gd name="connsiteX483" fmla="*/ 3459435 w 5680817"/>
              <a:gd name="connsiteY483" fmla="*/ 68717 h 1295108"/>
              <a:gd name="connsiteX484" fmla="*/ 3555209 w 5680817"/>
              <a:gd name="connsiteY484" fmla="*/ 22302 h 1295108"/>
              <a:gd name="connsiteX485" fmla="*/ 3523737 w 5680817"/>
              <a:gd name="connsiteY485" fmla="*/ 27056 h 1295108"/>
              <a:gd name="connsiteX486" fmla="*/ 3579889 w 5680817"/>
              <a:gd name="connsiteY486" fmla="*/ 40641 h 1295108"/>
              <a:gd name="connsiteX487" fmla="*/ 3687437 w 5680817"/>
              <a:gd name="connsiteY487" fmla="*/ 52642 h 1295108"/>
              <a:gd name="connsiteX488" fmla="*/ 3708947 w 5680817"/>
              <a:gd name="connsiteY488" fmla="*/ 50377 h 1295108"/>
              <a:gd name="connsiteX489" fmla="*/ 3772118 w 5680817"/>
              <a:gd name="connsiteY489" fmla="*/ 37698 h 1295108"/>
              <a:gd name="connsiteX490" fmla="*/ 3850005 w 5680817"/>
              <a:gd name="connsiteY490" fmla="*/ 36792 h 1295108"/>
              <a:gd name="connsiteX491" fmla="*/ 3862911 w 5680817"/>
              <a:gd name="connsiteY491" fmla="*/ 47660 h 1295108"/>
              <a:gd name="connsiteX492" fmla="*/ 3872873 w 5680817"/>
              <a:gd name="connsiteY492" fmla="*/ 84114 h 1295108"/>
              <a:gd name="connsiteX493" fmla="*/ 3878534 w 5680817"/>
              <a:gd name="connsiteY493" fmla="*/ 82981 h 1295108"/>
              <a:gd name="connsiteX494" fmla="*/ 3882609 w 5680817"/>
              <a:gd name="connsiteY494" fmla="*/ 60793 h 1295108"/>
              <a:gd name="connsiteX495" fmla="*/ 3904798 w 5680817"/>
              <a:gd name="connsiteY495" fmla="*/ 84114 h 1295108"/>
              <a:gd name="connsiteX496" fmla="*/ 3904798 w 5680817"/>
              <a:gd name="connsiteY496" fmla="*/ 59887 h 1295108"/>
              <a:gd name="connsiteX497" fmla="*/ 3926761 w 5680817"/>
              <a:gd name="connsiteY497" fmla="*/ 57170 h 1295108"/>
              <a:gd name="connsiteX498" fmla="*/ 3981780 w 5680817"/>
              <a:gd name="connsiteY498" fmla="*/ 56491 h 1295108"/>
              <a:gd name="connsiteX499" fmla="*/ 4001026 w 5680817"/>
              <a:gd name="connsiteY499" fmla="*/ 37924 h 1295108"/>
              <a:gd name="connsiteX500" fmla="*/ 4055366 w 5680817"/>
              <a:gd name="connsiteY500" fmla="*/ 52189 h 1295108"/>
              <a:gd name="connsiteX501" fmla="*/ 4051290 w 5680817"/>
              <a:gd name="connsiteY501" fmla="*/ 62377 h 1295108"/>
              <a:gd name="connsiteX502" fmla="*/ 4081857 w 5680817"/>
              <a:gd name="connsiteY502" fmla="*/ 73925 h 1295108"/>
              <a:gd name="connsiteX503" fmla="*/ 4114914 w 5680817"/>
              <a:gd name="connsiteY503" fmla="*/ 62604 h 1295108"/>
              <a:gd name="connsiteX504" fmla="*/ 4112197 w 5680817"/>
              <a:gd name="connsiteY504" fmla="*/ 41547 h 1295108"/>
              <a:gd name="connsiteX505" fmla="*/ 4144122 w 5680817"/>
              <a:gd name="connsiteY505" fmla="*/ 66453 h 1295108"/>
              <a:gd name="connsiteX506" fmla="*/ 4191216 w 5680817"/>
              <a:gd name="connsiteY506" fmla="*/ 46075 h 1295108"/>
              <a:gd name="connsiteX507" fmla="*/ 4215443 w 5680817"/>
              <a:gd name="connsiteY507" fmla="*/ 76189 h 1295108"/>
              <a:gd name="connsiteX508" fmla="*/ 4197783 w 5680817"/>
              <a:gd name="connsiteY508" fmla="*/ 70755 h 1295108"/>
              <a:gd name="connsiteX509" fmla="*/ 4204575 w 5680817"/>
              <a:gd name="connsiteY509" fmla="*/ 60340 h 1295108"/>
              <a:gd name="connsiteX510" fmla="*/ 4235368 w 5680817"/>
              <a:gd name="connsiteY510" fmla="*/ 75510 h 1295108"/>
              <a:gd name="connsiteX511" fmla="*/ 4255746 w 5680817"/>
              <a:gd name="connsiteY511" fmla="*/ 106529 h 1295108"/>
              <a:gd name="connsiteX512" fmla="*/ 4334765 w 5680817"/>
              <a:gd name="connsiteY512" fmla="*/ 98831 h 1295108"/>
              <a:gd name="connsiteX513" fmla="*/ 4317331 w 5680817"/>
              <a:gd name="connsiteY513" fmla="*/ 110378 h 1295108"/>
              <a:gd name="connsiteX514" fmla="*/ 4356049 w 5680817"/>
              <a:gd name="connsiteY514" fmla="*/ 115812 h 1295108"/>
              <a:gd name="connsiteX515" fmla="*/ 4415823 w 5680817"/>
              <a:gd name="connsiteY515" fmla="*/ 97472 h 1295108"/>
              <a:gd name="connsiteX516" fmla="*/ 4425785 w 5680817"/>
              <a:gd name="connsiteY516" fmla="*/ 111737 h 1295108"/>
              <a:gd name="connsiteX517" fmla="*/ 4387747 w 5680817"/>
              <a:gd name="connsiteY517" fmla="*/ 106076 h 1295108"/>
              <a:gd name="connsiteX518" fmla="*/ 4382313 w 5680817"/>
              <a:gd name="connsiteY518" fmla="*/ 126907 h 1295108"/>
              <a:gd name="connsiteX519" fmla="*/ 4490314 w 5680817"/>
              <a:gd name="connsiteY519" fmla="*/ 147284 h 1295108"/>
              <a:gd name="connsiteX520" fmla="*/ 4538768 w 5680817"/>
              <a:gd name="connsiteY520" fmla="*/ 128265 h 1295108"/>
              <a:gd name="connsiteX521" fmla="*/ 4524051 w 5680817"/>
              <a:gd name="connsiteY521" fmla="*/ 133699 h 1295108"/>
              <a:gd name="connsiteX522" fmla="*/ 4509786 w 5680817"/>
              <a:gd name="connsiteY522" fmla="*/ 140944 h 1295108"/>
              <a:gd name="connsiteX523" fmla="*/ 4560277 w 5680817"/>
              <a:gd name="connsiteY523" fmla="*/ 168794 h 1295108"/>
              <a:gd name="connsiteX524" fmla="*/ 4563900 w 5680817"/>
              <a:gd name="connsiteY524" fmla="*/ 162228 h 1295108"/>
              <a:gd name="connsiteX525" fmla="*/ 4542843 w 5680817"/>
              <a:gd name="connsiteY525" fmla="*/ 149775 h 1295108"/>
              <a:gd name="connsiteX526" fmla="*/ 4541258 w 5680817"/>
              <a:gd name="connsiteY526" fmla="*/ 143435 h 1295108"/>
              <a:gd name="connsiteX527" fmla="*/ 4587221 w 5680817"/>
              <a:gd name="connsiteY527" fmla="*/ 133925 h 1295108"/>
              <a:gd name="connsiteX528" fmla="*/ 4648580 w 5680817"/>
              <a:gd name="connsiteY528" fmla="*/ 135058 h 1295108"/>
              <a:gd name="connsiteX529" fmla="*/ 4663750 w 5680817"/>
              <a:gd name="connsiteY529" fmla="*/ 140265 h 1295108"/>
              <a:gd name="connsiteX530" fmla="*/ 4652882 w 5680817"/>
              <a:gd name="connsiteY530" fmla="*/ 163586 h 1295108"/>
              <a:gd name="connsiteX531" fmla="*/ 4696581 w 5680817"/>
              <a:gd name="connsiteY531" fmla="*/ 172643 h 1295108"/>
              <a:gd name="connsiteX532" fmla="*/ 4715147 w 5680817"/>
              <a:gd name="connsiteY532" fmla="*/ 157473 h 1295108"/>
              <a:gd name="connsiteX533" fmla="*/ 4746845 w 5680817"/>
              <a:gd name="connsiteY533" fmla="*/ 186454 h 1295108"/>
              <a:gd name="connsiteX534" fmla="*/ 4692279 w 5680817"/>
              <a:gd name="connsiteY534" fmla="*/ 186454 h 1295108"/>
              <a:gd name="connsiteX535" fmla="*/ 4692279 w 5680817"/>
              <a:gd name="connsiteY535" fmla="*/ 193247 h 1295108"/>
              <a:gd name="connsiteX536" fmla="*/ 4805714 w 5680817"/>
              <a:gd name="connsiteY536" fmla="*/ 210228 h 1295108"/>
              <a:gd name="connsiteX537" fmla="*/ 4778770 w 5680817"/>
              <a:gd name="connsiteY537" fmla="*/ 191662 h 1295108"/>
              <a:gd name="connsiteX538" fmla="*/ 4777186 w 5680817"/>
              <a:gd name="connsiteY538" fmla="*/ 206153 h 1295108"/>
              <a:gd name="connsiteX539" fmla="*/ 4752959 w 5680817"/>
              <a:gd name="connsiteY539" fmla="*/ 199813 h 1295108"/>
              <a:gd name="connsiteX540" fmla="*/ 4770619 w 5680817"/>
              <a:gd name="connsiteY540" fmla="*/ 174907 h 1295108"/>
              <a:gd name="connsiteX541" fmla="*/ 4800733 w 5680817"/>
              <a:gd name="connsiteY541" fmla="*/ 174681 h 1295108"/>
              <a:gd name="connsiteX542" fmla="*/ 4836733 w 5680817"/>
              <a:gd name="connsiteY542" fmla="*/ 193020 h 1295108"/>
              <a:gd name="connsiteX543" fmla="*/ 4854620 w 5680817"/>
              <a:gd name="connsiteY543" fmla="*/ 205926 h 1295108"/>
              <a:gd name="connsiteX544" fmla="*/ 4841262 w 5680817"/>
              <a:gd name="connsiteY544" fmla="*/ 220643 h 1295108"/>
              <a:gd name="connsiteX545" fmla="*/ 4884281 w 5680817"/>
              <a:gd name="connsiteY545" fmla="*/ 224040 h 1295108"/>
              <a:gd name="connsiteX546" fmla="*/ 4872507 w 5680817"/>
              <a:gd name="connsiteY546" fmla="*/ 242606 h 1295108"/>
              <a:gd name="connsiteX547" fmla="*/ 4875903 w 5680817"/>
              <a:gd name="connsiteY547" fmla="*/ 248493 h 1295108"/>
              <a:gd name="connsiteX548" fmla="*/ 4906017 w 5680817"/>
              <a:gd name="connsiteY548" fmla="*/ 246229 h 1295108"/>
              <a:gd name="connsiteX549" fmla="*/ 4931376 w 5680817"/>
              <a:gd name="connsiteY549" fmla="*/ 255059 h 1295108"/>
              <a:gd name="connsiteX550" fmla="*/ 5013792 w 5680817"/>
              <a:gd name="connsiteY550" fmla="*/ 275210 h 1295108"/>
              <a:gd name="connsiteX551" fmla="*/ 5041415 w 5680817"/>
              <a:gd name="connsiteY551" fmla="*/ 282682 h 1295108"/>
              <a:gd name="connsiteX552" fmla="*/ 5055226 w 5680817"/>
              <a:gd name="connsiteY552" fmla="*/ 310305 h 1295108"/>
              <a:gd name="connsiteX553" fmla="*/ 5084887 w 5680817"/>
              <a:gd name="connsiteY553" fmla="*/ 313475 h 1295108"/>
              <a:gd name="connsiteX554" fmla="*/ 5085793 w 5680817"/>
              <a:gd name="connsiteY554" fmla="*/ 320946 h 1295108"/>
              <a:gd name="connsiteX555" fmla="*/ 5041188 w 5680817"/>
              <a:gd name="connsiteY555" fmla="*/ 321399 h 1295108"/>
              <a:gd name="connsiteX556" fmla="*/ 4988207 w 5680817"/>
              <a:gd name="connsiteY556" fmla="*/ 289701 h 1295108"/>
              <a:gd name="connsiteX557" fmla="*/ 4982999 w 5680817"/>
              <a:gd name="connsiteY557" fmla="*/ 305550 h 1295108"/>
              <a:gd name="connsiteX558" fmla="*/ 4962395 w 5680817"/>
              <a:gd name="connsiteY558" fmla="*/ 295361 h 1295108"/>
              <a:gd name="connsiteX559" fmla="*/ 4966470 w 5680817"/>
              <a:gd name="connsiteY559" fmla="*/ 313022 h 1295108"/>
              <a:gd name="connsiteX560" fmla="*/ 4948810 w 5680817"/>
              <a:gd name="connsiteY560" fmla="*/ 300569 h 1295108"/>
              <a:gd name="connsiteX561" fmla="*/ 4914848 w 5680817"/>
              <a:gd name="connsiteY561" fmla="*/ 292191 h 1295108"/>
              <a:gd name="connsiteX562" fmla="*/ 4893791 w 5680817"/>
              <a:gd name="connsiteY562" fmla="*/ 285852 h 1295108"/>
              <a:gd name="connsiteX563" fmla="*/ 4852356 w 5680817"/>
              <a:gd name="connsiteY563" fmla="*/ 271135 h 1295108"/>
              <a:gd name="connsiteX564" fmla="*/ 4846243 w 5680817"/>
              <a:gd name="connsiteY564" fmla="*/ 243512 h 1295108"/>
              <a:gd name="connsiteX565" fmla="*/ 4841262 w 5680817"/>
              <a:gd name="connsiteY565" fmla="*/ 244191 h 1295108"/>
              <a:gd name="connsiteX566" fmla="*/ 4840582 w 5680817"/>
              <a:gd name="connsiteY566" fmla="*/ 258455 h 1295108"/>
              <a:gd name="connsiteX567" fmla="*/ 4708128 w 5680817"/>
              <a:gd name="connsiteY567" fmla="*/ 241021 h 1295108"/>
              <a:gd name="connsiteX568" fmla="*/ 4572730 w 5680817"/>
              <a:gd name="connsiteY568" fmla="*/ 210002 h 1295108"/>
              <a:gd name="connsiteX569" fmla="*/ 4550768 w 5680817"/>
              <a:gd name="connsiteY569" fmla="*/ 217700 h 1295108"/>
              <a:gd name="connsiteX570" fmla="*/ 4578843 w 5680817"/>
              <a:gd name="connsiteY570" fmla="*/ 236945 h 1295108"/>
              <a:gd name="connsiteX571" fmla="*/ 4495522 w 5680817"/>
              <a:gd name="connsiteY571" fmla="*/ 218832 h 1295108"/>
              <a:gd name="connsiteX572" fmla="*/ 4515220 w 5680817"/>
              <a:gd name="connsiteY572" fmla="*/ 211587 h 1295108"/>
              <a:gd name="connsiteX573" fmla="*/ 4502314 w 5680817"/>
              <a:gd name="connsiteY573" fmla="*/ 202756 h 1295108"/>
              <a:gd name="connsiteX574" fmla="*/ 4419446 w 5680817"/>
              <a:gd name="connsiteY574" fmla="*/ 193247 h 1295108"/>
              <a:gd name="connsiteX575" fmla="*/ 4396351 w 5680817"/>
              <a:gd name="connsiteY575" fmla="*/ 208190 h 1295108"/>
              <a:gd name="connsiteX576" fmla="*/ 4373709 w 5680817"/>
              <a:gd name="connsiteY576" fmla="*/ 182152 h 1295108"/>
              <a:gd name="connsiteX577" fmla="*/ 4350841 w 5680817"/>
              <a:gd name="connsiteY577" fmla="*/ 180568 h 1295108"/>
              <a:gd name="connsiteX578" fmla="*/ 4315973 w 5680817"/>
              <a:gd name="connsiteY578" fmla="*/ 177850 h 1295108"/>
              <a:gd name="connsiteX579" fmla="*/ 4311444 w 5680817"/>
              <a:gd name="connsiteY579" fmla="*/ 182832 h 1295108"/>
              <a:gd name="connsiteX580" fmla="*/ 4320727 w 5680817"/>
              <a:gd name="connsiteY580" fmla="*/ 198455 h 1295108"/>
              <a:gd name="connsiteX581" fmla="*/ 4373483 w 5680817"/>
              <a:gd name="connsiteY581" fmla="*/ 214530 h 1295108"/>
              <a:gd name="connsiteX582" fmla="*/ 4386388 w 5680817"/>
              <a:gd name="connsiteY582" fmla="*/ 211587 h 1295108"/>
              <a:gd name="connsiteX583" fmla="*/ 4359218 w 5680817"/>
              <a:gd name="connsiteY583" fmla="*/ 242380 h 1295108"/>
              <a:gd name="connsiteX584" fmla="*/ 4309407 w 5680817"/>
              <a:gd name="connsiteY584" fmla="*/ 231511 h 1295108"/>
              <a:gd name="connsiteX585" fmla="*/ 4269557 w 5680817"/>
              <a:gd name="connsiteY585" fmla="*/ 227889 h 1295108"/>
              <a:gd name="connsiteX586" fmla="*/ 4261406 w 5680817"/>
              <a:gd name="connsiteY586" fmla="*/ 217021 h 1295108"/>
              <a:gd name="connsiteX587" fmla="*/ 4290161 w 5680817"/>
              <a:gd name="connsiteY587" fmla="*/ 221323 h 1295108"/>
              <a:gd name="connsiteX588" fmla="*/ 4283142 w 5680817"/>
              <a:gd name="connsiteY588" fmla="*/ 215436 h 1295108"/>
              <a:gd name="connsiteX589" fmla="*/ 4304652 w 5680817"/>
              <a:gd name="connsiteY589" fmla="*/ 202756 h 1295108"/>
              <a:gd name="connsiteX590" fmla="*/ 4271369 w 5680817"/>
              <a:gd name="connsiteY590" fmla="*/ 184869 h 1295108"/>
              <a:gd name="connsiteX591" fmla="*/ 4263670 w 5680817"/>
              <a:gd name="connsiteY591" fmla="*/ 172869 h 1295108"/>
              <a:gd name="connsiteX592" fmla="*/ 4238312 w 5680817"/>
              <a:gd name="connsiteY592" fmla="*/ 158831 h 1295108"/>
              <a:gd name="connsiteX593" fmla="*/ 4222236 w 5680817"/>
              <a:gd name="connsiteY593" fmla="*/ 155662 h 1295108"/>
              <a:gd name="connsiteX594" fmla="*/ 4201858 w 5680817"/>
              <a:gd name="connsiteY594" fmla="*/ 143209 h 1295108"/>
              <a:gd name="connsiteX595" fmla="*/ 4204802 w 5680817"/>
              <a:gd name="connsiteY595" fmla="*/ 169247 h 1295108"/>
              <a:gd name="connsiteX596" fmla="*/ 4197556 w 5680817"/>
              <a:gd name="connsiteY596" fmla="*/ 173549 h 1295108"/>
              <a:gd name="connsiteX597" fmla="*/ 4190764 w 5680817"/>
              <a:gd name="connsiteY597" fmla="*/ 153624 h 1295108"/>
              <a:gd name="connsiteX598" fmla="*/ 4183292 w 5680817"/>
              <a:gd name="connsiteY598" fmla="*/ 156567 h 1295108"/>
              <a:gd name="connsiteX599" fmla="*/ 4164952 w 5680817"/>
              <a:gd name="connsiteY599" fmla="*/ 187134 h 1295108"/>
              <a:gd name="connsiteX600" fmla="*/ 4164726 w 5680817"/>
              <a:gd name="connsiteY600" fmla="*/ 206153 h 1295108"/>
              <a:gd name="connsiteX601" fmla="*/ 4149556 w 5680817"/>
              <a:gd name="connsiteY601" fmla="*/ 201398 h 1295108"/>
              <a:gd name="connsiteX602" fmla="*/ 4146159 w 5680817"/>
              <a:gd name="connsiteY602" fmla="*/ 178983 h 1295108"/>
              <a:gd name="connsiteX603" fmla="*/ 4165405 w 5680817"/>
              <a:gd name="connsiteY603" fmla="*/ 143888 h 1295108"/>
              <a:gd name="connsiteX604" fmla="*/ 4126914 w 5680817"/>
              <a:gd name="connsiteY604" fmla="*/ 161322 h 1295108"/>
              <a:gd name="connsiteX605" fmla="*/ 4094989 w 5680817"/>
              <a:gd name="connsiteY605" fmla="*/ 160190 h 1295108"/>
              <a:gd name="connsiteX606" fmla="*/ 4044724 w 5680817"/>
              <a:gd name="connsiteY606" fmla="*/ 165171 h 1295108"/>
              <a:gd name="connsiteX607" fmla="*/ 4035441 w 5680817"/>
              <a:gd name="connsiteY607" fmla="*/ 166756 h 1295108"/>
              <a:gd name="connsiteX608" fmla="*/ 4082762 w 5680817"/>
              <a:gd name="connsiteY608" fmla="*/ 165850 h 1295108"/>
              <a:gd name="connsiteX609" fmla="*/ 4101329 w 5680817"/>
              <a:gd name="connsiteY609" fmla="*/ 190077 h 1295108"/>
              <a:gd name="connsiteX610" fmla="*/ 4132348 w 5680817"/>
              <a:gd name="connsiteY610" fmla="*/ 178530 h 1295108"/>
              <a:gd name="connsiteX611" fmla="*/ 4116272 w 5680817"/>
              <a:gd name="connsiteY611" fmla="*/ 206606 h 1295108"/>
              <a:gd name="connsiteX612" fmla="*/ 4105178 w 5680817"/>
              <a:gd name="connsiteY612" fmla="*/ 206379 h 1295108"/>
              <a:gd name="connsiteX613" fmla="*/ 4047668 w 5680817"/>
              <a:gd name="connsiteY613" fmla="*/ 221096 h 1295108"/>
              <a:gd name="connsiteX614" fmla="*/ 4246915 w 5680817"/>
              <a:gd name="connsiteY614" fmla="*/ 255512 h 1295108"/>
              <a:gd name="connsiteX615" fmla="*/ 4247142 w 5680817"/>
              <a:gd name="connsiteY615" fmla="*/ 260493 h 1295108"/>
              <a:gd name="connsiteX616" fmla="*/ 4231519 w 5680817"/>
              <a:gd name="connsiteY616" fmla="*/ 267059 h 1295108"/>
              <a:gd name="connsiteX617" fmla="*/ 4280652 w 5680817"/>
              <a:gd name="connsiteY617" fmla="*/ 274078 h 1295108"/>
              <a:gd name="connsiteX618" fmla="*/ 4284727 w 5680817"/>
              <a:gd name="connsiteY618" fmla="*/ 272493 h 1295108"/>
              <a:gd name="connsiteX619" fmla="*/ 4332275 w 5680817"/>
              <a:gd name="connsiteY619" fmla="*/ 259814 h 1295108"/>
              <a:gd name="connsiteX620" fmla="*/ 4376200 w 5680817"/>
              <a:gd name="connsiteY620" fmla="*/ 259587 h 1295108"/>
              <a:gd name="connsiteX621" fmla="*/ 4344049 w 5680817"/>
              <a:gd name="connsiteY621" fmla="*/ 284040 h 1295108"/>
              <a:gd name="connsiteX622" fmla="*/ 4315520 w 5680817"/>
              <a:gd name="connsiteY622" fmla="*/ 296267 h 1295108"/>
              <a:gd name="connsiteX623" fmla="*/ 4314614 w 5680817"/>
              <a:gd name="connsiteY623" fmla="*/ 302154 h 1295108"/>
              <a:gd name="connsiteX624" fmla="*/ 4353332 w 5680817"/>
              <a:gd name="connsiteY624" fmla="*/ 311437 h 1295108"/>
              <a:gd name="connsiteX625" fmla="*/ 4403823 w 5680817"/>
              <a:gd name="connsiteY625" fmla="*/ 321173 h 1295108"/>
              <a:gd name="connsiteX626" fmla="*/ 4447295 w 5680817"/>
              <a:gd name="connsiteY626" fmla="*/ 314154 h 1295108"/>
              <a:gd name="connsiteX627" fmla="*/ 4442993 w 5680817"/>
              <a:gd name="connsiteY627" fmla="*/ 297852 h 1295108"/>
              <a:gd name="connsiteX628" fmla="*/ 4461106 w 5680817"/>
              <a:gd name="connsiteY628" fmla="*/ 299437 h 1295108"/>
              <a:gd name="connsiteX629" fmla="*/ 4482616 w 5680817"/>
              <a:gd name="connsiteY629" fmla="*/ 300116 h 1295108"/>
              <a:gd name="connsiteX630" fmla="*/ 4526088 w 5680817"/>
              <a:gd name="connsiteY630" fmla="*/ 309626 h 1295108"/>
              <a:gd name="connsiteX631" fmla="*/ 4560730 w 5680817"/>
              <a:gd name="connsiteY631" fmla="*/ 317324 h 1295108"/>
              <a:gd name="connsiteX632" fmla="*/ 4641335 w 5680817"/>
              <a:gd name="connsiteY632" fmla="*/ 328871 h 1295108"/>
              <a:gd name="connsiteX633" fmla="*/ 4702241 w 5680817"/>
              <a:gd name="connsiteY633" fmla="*/ 357400 h 1295108"/>
              <a:gd name="connsiteX634" fmla="*/ 4660128 w 5680817"/>
              <a:gd name="connsiteY634" fmla="*/ 364645 h 1295108"/>
              <a:gd name="connsiteX635" fmla="*/ 4660580 w 5680817"/>
              <a:gd name="connsiteY635" fmla="*/ 373702 h 1295108"/>
              <a:gd name="connsiteX636" fmla="*/ 4748883 w 5680817"/>
              <a:gd name="connsiteY636" fmla="*/ 378909 h 1295108"/>
              <a:gd name="connsiteX637" fmla="*/ 4750468 w 5680817"/>
              <a:gd name="connsiteY637" fmla="*/ 370305 h 1295108"/>
              <a:gd name="connsiteX638" fmla="*/ 4701562 w 5680817"/>
              <a:gd name="connsiteY638" fmla="*/ 357400 h 1295108"/>
              <a:gd name="connsiteX639" fmla="*/ 4859375 w 5680817"/>
              <a:gd name="connsiteY639" fmla="*/ 382758 h 1295108"/>
              <a:gd name="connsiteX640" fmla="*/ 4870922 w 5680817"/>
              <a:gd name="connsiteY640" fmla="*/ 387060 h 1295108"/>
              <a:gd name="connsiteX641" fmla="*/ 4909866 w 5680817"/>
              <a:gd name="connsiteY641" fmla="*/ 408570 h 1295108"/>
              <a:gd name="connsiteX642" fmla="*/ 5030094 w 5680817"/>
              <a:gd name="connsiteY642" fmla="*/ 427363 h 1295108"/>
              <a:gd name="connsiteX643" fmla="*/ 5048434 w 5680817"/>
              <a:gd name="connsiteY643" fmla="*/ 434382 h 1295108"/>
              <a:gd name="connsiteX644" fmla="*/ 5096887 w 5680817"/>
              <a:gd name="connsiteY644" fmla="*/ 449325 h 1295108"/>
              <a:gd name="connsiteX645" fmla="*/ 5102547 w 5680817"/>
              <a:gd name="connsiteY645" fmla="*/ 452269 h 1295108"/>
              <a:gd name="connsiteX646" fmla="*/ 5093944 w 5680817"/>
              <a:gd name="connsiteY646" fmla="*/ 474231 h 1295108"/>
              <a:gd name="connsiteX647" fmla="*/ 5074245 w 5680817"/>
              <a:gd name="connsiteY647" fmla="*/ 467891 h 1295108"/>
              <a:gd name="connsiteX648" fmla="*/ 5049792 w 5680817"/>
              <a:gd name="connsiteY648" fmla="*/ 477627 h 1295108"/>
              <a:gd name="connsiteX649" fmla="*/ 5079679 w 5680817"/>
              <a:gd name="connsiteY649" fmla="*/ 488495 h 1295108"/>
              <a:gd name="connsiteX650" fmla="*/ 5122925 w 5680817"/>
              <a:gd name="connsiteY650" fmla="*/ 507515 h 1295108"/>
              <a:gd name="connsiteX651" fmla="*/ 5155303 w 5680817"/>
              <a:gd name="connsiteY651" fmla="*/ 510911 h 1295108"/>
              <a:gd name="connsiteX652" fmla="*/ 5152133 w 5680817"/>
              <a:gd name="connsiteY652" fmla="*/ 474910 h 1295108"/>
              <a:gd name="connsiteX653" fmla="*/ 5148510 w 5680817"/>
              <a:gd name="connsiteY653" fmla="*/ 464948 h 1295108"/>
              <a:gd name="connsiteX654" fmla="*/ 5146926 w 5680817"/>
              <a:gd name="connsiteY654" fmla="*/ 447061 h 1295108"/>
              <a:gd name="connsiteX655" fmla="*/ 5160963 w 5680817"/>
              <a:gd name="connsiteY655" fmla="*/ 447967 h 1295108"/>
              <a:gd name="connsiteX656" fmla="*/ 5170699 w 5680817"/>
              <a:gd name="connsiteY656" fmla="*/ 466533 h 1295108"/>
              <a:gd name="connsiteX657" fmla="*/ 5168435 w 5680817"/>
              <a:gd name="connsiteY657" fmla="*/ 479892 h 1295108"/>
              <a:gd name="connsiteX658" fmla="*/ 5226398 w 5680817"/>
              <a:gd name="connsiteY658" fmla="*/ 513175 h 1295108"/>
              <a:gd name="connsiteX659" fmla="*/ 5271002 w 5680817"/>
              <a:gd name="connsiteY659" fmla="*/ 522911 h 1295108"/>
              <a:gd name="connsiteX660" fmla="*/ 5320588 w 5680817"/>
              <a:gd name="connsiteY660" fmla="*/ 529704 h 1295108"/>
              <a:gd name="connsiteX661" fmla="*/ 5323078 w 5680817"/>
              <a:gd name="connsiteY661" fmla="*/ 538307 h 1295108"/>
              <a:gd name="connsiteX662" fmla="*/ 5293644 w 5680817"/>
              <a:gd name="connsiteY662" fmla="*/ 559138 h 1295108"/>
              <a:gd name="connsiteX663" fmla="*/ 5304965 w 5680817"/>
              <a:gd name="connsiteY663" fmla="*/ 568874 h 1295108"/>
              <a:gd name="connsiteX664" fmla="*/ 5342777 w 5680817"/>
              <a:gd name="connsiteY664" fmla="*/ 551666 h 1295108"/>
              <a:gd name="connsiteX665" fmla="*/ 5347079 w 5680817"/>
              <a:gd name="connsiteY665" fmla="*/ 550760 h 1295108"/>
              <a:gd name="connsiteX666" fmla="*/ 5410249 w 5680817"/>
              <a:gd name="connsiteY666" fmla="*/ 573855 h 1295108"/>
              <a:gd name="connsiteX667" fmla="*/ 5446476 w 5680817"/>
              <a:gd name="connsiteY667" fmla="*/ 582459 h 1295108"/>
              <a:gd name="connsiteX668" fmla="*/ 5479533 w 5680817"/>
              <a:gd name="connsiteY668" fmla="*/ 591968 h 1295108"/>
              <a:gd name="connsiteX669" fmla="*/ 5434476 w 5680817"/>
              <a:gd name="connsiteY669" fmla="*/ 608270 h 1295108"/>
              <a:gd name="connsiteX670" fmla="*/ 5499684 w 5680817"/>
              <a:gd name="connsiteY670" fmla="*/ 614157 h 1295108"/>
              <a:gd name="connsiteX671" fmla="*/ 5494023 w 5680817"/>
              <a:gd name="connsiteY671" fmla="*/ 620271 h 1295108"/>
              <a:gd name="connsiteX672" fmla="*/ 5542930 w 5680817"/>
              <a:gd name="connsiteY672" fmla="*/ 638837 h 1295108"/>
              <a:gd name="connsiteX673" fmla="*/ 5531156 w 5680817"/>
              <a:gd name="connsiteY673" fmla="*/ 653328 h 1295108"/>
              <a:gd name="connsiteX674" fmla="*/ 5550628 w 5680817"/>
              <a:gd name="connsiteY674" fmla="*/ 656724 h 1295108"/>
              <a:gd name="connsiteX675" fmla="*/ 5576440 w 5680817"/>
              <a:gd name="connsiteY675" fmla="*/ 651290 h 1295108"/>
              <a:gd name="connsiteX676" fmla="*/ 5639837 w 5680817"/>
              <a:gd name="connsiteY676" fmla="*/ 687969 h 1295108"/>
              <a:gd name="connsiteX677" fmla="*/ 5676290 w 5680817"/>
              <a:gd name="connsiteY677" fmla="*/ 693856 h 1295108"/>
              <a:gd name="connsiteX678" fmla="*/ 5679460 w 5680817"/>
              <a:gd name="connsiteY678" fmla="*/ 687743 h 1295108"/>
              <a:gd name="connsiteX679" fmla="*/ 5682856 w 5680817"/>
              <a:gd name="connsiteY679" fmla="*/ 704045 h 1295108"/>
              <a:gd name="connsiteX680" fmla="*/ 5635761 w 5680817"/>
              <a:gd name="connsiteY680" fmla="*/ 701554 h 1295108"/>
              <a:gd name="connsiteX681" fmla="*/ 5621044 w 5680817"/>
              <a:gd name="connsiteY681" fmla="*/ 690234 h 1295108"/>
              <a:gd name="connsiteX682" fmla="*/ 5529571 w 5680817"/>
              <a:gd name="connsiteY682" fmla="*/ 668045 h 1295108"/>
              <a:gd name="connsiteX683" fmla="*/ 5488590 w 5680817"/>
              <a:gd name="connsiteY683" fmla="*/ 663290 h 1295108"/>
              <a:gd name="connsiteX684" fmla="*/ 5500363 w 5680817"/>
              <a:gd name="connsiteY684" fmla="*/ 680045 h 1295108"/>
              <a:gd name="connsiteX685" fmla="*/ 5601119 w 5680817"/>
              <a:gd name="connsiteY685" fmla="*/ 719441 h 1295108"/>
              <a:gd name="connsiteX686" fmla="*/ 5617648 w 5680817"/>
              <a:gd name="connsiteY686" fmla="*/ 736649 h 1295108"/>
              <a:gd name="connsiteX687" fmla="*/ 5613346 w 5680817"/>
              <a:gd name="connsiteY687" fmla="*/ 742083 h 1295108"/>
              <a:gd name="connsiteX688" fmla="*/ 5581873 w 5680817"/>
              <a:gd name="connsiteY688" fmla="*/ 727819 h 1295108"/>
              <a:gd name="connsiteX689" fmla="*/ 5581873 w 5680817"/>
              <a:gd name="connsiteY689" fmla="*/ 727819 h 1295108"/>
              <a:gd name="connsiteX690" fmla="*/ 5582326 w 5680817"/>
              <a:gd name="connsiteY690" fmla="*/ 730083 h 1295108"/>
              <a:gd name="connsiteX691" fmla="*/ 5585044 w 5680817"/>
              <a:gd name="connsiteY691" fmla="*/ 726687 h 1295108"/>
              <a:gd name="connsiteX692" fmla="*/ 5577798 w 5680817"/>
              <a:gd name="connsiteY692" fmla="*/ 721479 h 1295108"/>
              <a:gd name="connsiteX693" fmla="*/ 5501948 w 5680817"/>
              <a:gd name="connsiteY693" fmla="*/ 688422 h 1295108"/>
              <a:gd name="connsiteX694" fmla="*/ 5465721 w 5680817"/>
              <a:gd name="connsiteY694" fmla="*/ 669856 h 1295108"/>
              <a:gd name="connsiteX695" fmla="*/ 5435155 w 5680817"/>
              <a:gd name="connsiteY695" fmla="*/ 650837 h 1295108"/>
              <a:gd name="connsiteX696" fmla="*/ 5415683 w 5680817"/>
              <a:gd name="connsiteY696" fmla="*/ 639063 h 1295108"/>
              <a:gd name="connsiteX697" fmla="*/ 5379456 w 5680817"/>
              <a:gd name="connsiteY697" fmla="*/ 638384 h 1295108"/>
              <a:gd name="connsiteX698" fmla="*/ 5299531 w 5680817"/>
              <a:gd name="connsiteY698" fmla="*/ 611214 h 1295108"/>
              <a:gd name="connsiteX699" fmla="*/ 5285719 w 5680817"/>
              <a:gd name="connsiteY699" fmla="*/ 640422 h 1295108"/>
              <a:gd name="connsiteX700" fmla="*/ 5278474 w 5680817"/>
              <a:gd name="connsiteY700" fmla="*/ 607591 h 1295108"/>
              <a:gd name="connsiteX701" fmla="*/ 5243832 w 5680817"/>
              <a:gd name="connsiteY701" fmla="*/ 609176 h 1295108"/>
              <a:gd name="connsiteX702" fmla="*/ 5227757 w 5680817"/>
              <a:gd name="connsiteY702" fmla="*/ 580421 h 1295108"/>
              <a:gd name="connsiteX703" fmla="*/ 5230021 w 5680817"/>
              <a:gd name="connsiteY703" fmla="*/ 577930 h 1295108"/>
              <a:gd name="connsiteX704" fmla="*/ 5286851 w 5680817"/>
              <a:gd name="connsiteY704" fmla="*/ 596497 h 1295108"/>
              <a:gd name="connsiteX705" fmla="*/ 5298851 w 5680817"/>
              <a:gd name="connsiteY705" fmla="*/ 573629 h 1295108"/>
              <a:gd name="connsiteX706" fmla="*/ 5185869 w 5680817"/>
              <a:gd name="connsiteY706" fmla="*/ 573629 h 1295108"/>
              <a:gd name="connsiteX707" fmla="*/ 5204662 w 5680817"/>
              <a:gd name="connsiteY707" fmla="*/ 608950 h 1295108"/>
              <a:gd name="connsiteX708" fmla="*/ 5242021 w 5680817"/>
              <a:gd name="connsiteY708" fmla="*/ 620723 h 1295108"/>
              <a:gd name="connsiteX709" fmla="*/ 5226172 w 5680817"/>
              <a:gd name="connsiteY709" fmla="*/ 610082 h 1295108"/>
              <a:gd name="connsiteX710" fmla="*/ 5229341 w 5680817"/>
              <a:gd name="connsiteY710" fmla="*/ 607818 h 1295108"/>
              <a:gd name="connsiteX711" fmla="*/ 5244738 w 5680817"/>
              <a:gd name="connsiteY711" fmla="*/ 608044 h 1295108"/>
              <a:gd name="connsiteX712" fmla="*/ 3188413 w 5680817"/>
              <a:gd name="connsiteY712" fmla="*/ 277701 h 1295108"/>
              <a:gd name="connsiteX713" fmla="*/ 3137922 w 5680817"/>
              <a:gd name="connsiteY713" fmla="*/ 244191 h 1295108"/>
              <a:gd name="connsiteX714" fmla="*/ 3159432 w 5680817"/>
              <a:gd name="connsiteY714" fmla="*/ 280191 h 1295108"/>
              <a:gd name="connsiteX715" fmla="*/ 3176186 w 5680817"/>
              <a:gd name="connsiteY715" fmla="*/ 295361 h 1295108"/>
              <a:gd name="connsiteX716" fmla="*/ 3188866 w 5680817"/>
              <a:gd name="connsiteY716" fmla="*/ 277248 h 1295108"/>
              <a:gd name="connsiteX717" fmla="*/ 3221243 w 5680817"/>
              <a:gd name="connsiteY717" fmla="*/ 286984 h 1295108"/>
              <a:gd name="connsiteX718" fmla="*/ 3256112 w 5680817"/>
              <a:gd name="connsiteY718" fmla="*/ 283361 h 1295108"/>
              <a:gd name="connsiteX719" fmla="*/ 3257017 w 5680817"/>
              <a:gd name="connsiteY719" fmla="*/ 279286 h 1295108"/>
              <a:gd name="connsiteX720" fmla="*/ 3309773 w 5680817"/>
              <a:gd name="connsiteY720" fmla="*/ 271361 h 1295108"/>
              <a:gd name="connsiteX721" fmla="*/ 3308414 w 5680817"/>
              <a:gd name="connsiteY721" fmla="*/ 265927 h 1295108"/>
              <a:gd name="connsiteX722" fmla="*/ 3291206 w 5680817"/>
              <a:gd name="connsiteY722" fmla="*/ 258229 h 1295108"/>
              <a:gd name="connsiteX723" fmla="*/ 3313622 w 5680817"/>
              <a:gd name="connsiteY723" fmla="*/ 248493 h 1295108"/>
              <a:gd name="connsiteX724" fmla="*/ 3283508 w 5680817"/>
              <a:gd name="connsiteY724" fmla="*/ 242832 h 1295108"/>
              <a:gd name="connsiteX725" fmla="*/ 3268338 w 5680817"/>
              <a:gd name="connsiteY725" fmla="*/ 247361 h 1295108"/>
              <a:gd name="connsiteX726" fmla="*/ 3220791 w 5680817"/>
              <a:gd name="connsiteY726" fmla="*/ 247587 h 1295108"/>
              <a:gd name="connsiteX727" fmla="*/ 3188413 w 5680817"/>
              <a:gd name="connsiteY727" fmla="*/ 277701 h 1295108"/>
              <a:gd name="connsiteX728" fmla="*/ 4411068 w 5680817"/>
              <a:gd name="connsiteY728" fmla="*/ 564572 h 1295108"/>
              <a:gd name="connsiteX729" fmla="*/ 4463370 w 5680817"/>
              <a:gd name="connsiteY729" fmla="*/ 623440 h 1295108"/>
              <a:gd name="connsiteX730" fmla="*/ 4459521 w 5680817"/>
              <a:gd name="connsiteY730" fmla="*/ 628422 h 1295108"/>
              <a:gd name="connsiteX731" fmla="*/ 4427370 w 5680817"/>
              <a:gd name="connsiteY731" fmla="*/ 609402 h 1295108"/>
              <a:gd name="connsiteX732" fmla="*/ 4480578 w 5680817"/>
              <a:gd name="connsiteY732" fmla="*/ 647667 h 1295108"/>
              <a:gd name="connsiteX733" fmla="*/ 4481484 w 5680817"/>
              <a:gd name="connsiteY733" fmla="*/ 641101 h 1295108"/>
              <a:gd name="connsiteX734" fmla="*/ 4451144 w 5680817"/>
              <a:gd name="connsiteY734" fmla="*/ 572723 h 1295108"/>
              <a:gd name="connsiteX735" fmla="*/ 4408578 w 5680817"/>
              <a:gd name="connsiteY735" fmla="*/ 534685 h 1295108"/>
              <a:gd name="connsiteX736" fmla="*/ 4413332 w 5680817"/>
              <a:gd name="connsiteY736" fmla="*/ 528798 h 1295108"/>
              <a:gd name="connsiteX737" fmla="*/ 4444125 w 5680817"/>
              <a:gd name="connsiteY737" fmla="*/ 534005 h 1295108"/>
              <a:gd name="connsiteX738" fmla="*/ 4453408 w 5680817"/>
              <a:gd name="connsiteY738" fmla="*/ 506382 h 1295108"/>
              <a:gd name="connsiteX739" fmla="*/ 4408804 w 5680817"/>
              <a:gd name="connsiteY739" fmla="*/ 474005 h 1295108"/>
              <a:gd name="connsiteX740" fmla="*/ 4404955 w 5680817"/>
              <a:gd name="connsiteY740" fmla="*/ 478760 h 1295108"/>
              <a:gd name="connsiteX741" fmla="*/ 4384351 w 5680817"/>
              <a:gd name="connsiteY741" fmla="*/ 505477 h 1295108"/>
              <a:gd name="connsiteX742" fmla="*/ 4411294 w 5680817"/>
              <a:gd name="connsiteY742" fmla="*/ 565025 h 1295108"/>
              <a:gd name="connsiteX743" fmla="*/ 4378917 w 5680817"/>
              <a:gd name="connsiteY743" fmla="*/ 534005 h 1295108"/>
              <a:gd name="connsiteX744" fmla="*/ 4376200 w 5680817"/>
              <a:gd name="connsiteY744" fmla="*/ 537855 h 1295108"/>
              <a:gd name="connsiteX745" fmla="*/ 4404955 w 5680817"/>
              <a:gd name="connsiteY745" fmla="*/ 588119 h 1295108"/>
              <a:gd name="connsiteX746" fmla="*/ 4409936 w 5680817"/>
              <a:gd name="connsiteY746" fmla="*/ 586987 h 1295108"/>
              <a:gd name="connsiteX747" fmla="*/ 4411068 w 5680817"/>
              <a:gd name="connsiteY747" fmla="*/ 564572 h 1295108"/>
              <a:gd name="connsiteX748" fmla="*/ 1601225 w 5680817"/>
              <a:gd name="connsiteY748" fmla="*/ 194379 h 1295108"/>
              <a:gd name="connsiteX749" fmla="*/ 1549829 w 5680817"/>
              <a:gd name="connsiteY749" fmla="*/ 219964 h 1295108"/>
              <a:gd name="connsiteX750" fmla="*/ 1553678 w 5680817"/>
              <a:gd name="connsiteY750" fmla="*/ 203889 h 1295108"/>
              <a:gd name="connsiteX751" fmla="*/ 1553904 w 5680817"/>
              <a:gd name="connsiteY751" fmla="*/ 192794 h 1295108"/>
              <a:gd name="connsiteX752" fmla="*/ 1300090 w 5680817"/>
              <a:gd name="connsiteY752" fmla="*/ 221776 h 1295108"/>
              <a:gd name="connsiteX753" fmla="*/ 1298505 w 5680817"/>
              <a:gd name="connsiteY753" fmla="*/ 214304 h 1295108"/>
              <a:gd name="connsiteX754" fmla="*/ 1317298 w 5680817"/>
              <a:gd name="connsiteY754" fmla="*/ 208643 h 1295108"/>
              <a:gd name="connsiteX755" fmla="*/ 1308694 w 5680817"/>
              <a:gd name="connsiteY755" fmla="*/ 181700 h 1295108"/>
              <a:gd name="connsiteX756" fmla="*/ 1302581 w 5680817"/>
              <a:gd name="connsiteY756" fmla="*/ 183058 h 1295108"/>
              <a:gd name="connsiteX757" fmla="*/ 1297373 w 5680817"/>
              <a:gd name="connsiteY757" fmla="*/ 197775 h 1295108"/>
              <a:gd name="connsiteX758" fmla="*/ 1272014 w 5680817"/>
              <a:gd name="connsiteY758" fmla="*/ 212719 h 1295108"/>
              <a:gd name="connsiteX759" fmla="*/ 1258429 w 5680817"/>
              <a:gd name="connsiteY759" fmla="*/ 225398 h 1295108"/>
              <a:gd name="connsiteX760" fmla="*/ 1209749 w 5680817"/>
              <a:gd name="connsiteY760" fmla="*/ 219059 h 1295108"/>
              <a:gd name="connsiteX761" fmla="*/ 1195711 w 5680817"/>
              <a:gd name="connsiteY761" fmla="*/ 243059 h 1295108"/>
              <a:gd name="connsiteX762" fmla="*/ 1230806 w 5680817"/>
              <a:gd name="connsiteY762" fmla="*/ 248946 h 1295108"/>
              <a:gd name="connsiteX763" fmla="*/ 1229221 w 5680817"/>
              <a:gd name="connsiteY763" fmla="*/ 260040 h 1295108"/>
              <a:gd name="connsiteX764" fmla="*/ 1190504 w 5680817"/>
              <a:gd name="connsiteY764" fmla="*/ 253927 h 1295108"/>
              <a:gd name="connsiteX765" fmla="*/ 1147485 w 5680817"/>
              <a:gd name="connsiteY765" fmla="*/ 258455 h 1295108"/>
              <a:gd name="connsiteX766" fmla="*/ 1168541 w 5680817"/>
              <a:gd name="connsiteY766" fmla="*/ 260040 h 1295108"/>
              <a:gd name="connsiteX767" fmla="*/ 1168541 w 5680817"/>
              <a:gd name="connsiteY767" fmla="*/ 265701 h 1295108"/>
              <a:gd name="connsiteX768" fmla="*/ 1155183 w 5680817"/>
              <a:gd name="connsiteY768" fmla="*/ 265927 h 1295108"/>
              <a:gd name="connsiteX769" fmla="*/ 1112843 w 5680817"/>
              <a:gd name="connsiteY769" fmla="*/ 255512 h 1295108"/>
              <a:gd name="connsiteX770" fmla="*/ 1102654 w 5680817"/>
              <a:gd name="connsiteY770" fmla="*/ 256417 h 1295108"/>
              <a:gd name="connsiteX771" fmla="*/ 1059861 w 5680817"/>
              <a:gd name="connsiteY771" fmla="*/ 283588 h 1295108"/>
              <a:gd name="connsiteX772" fmla="*/ 1027483 w 5680817"/>
              <a:gd name="connsiteY772" fmla="*/ 326380 h 1295108"/>
              <a:gd name="connsiteX773" fmla="*/ 1055785 w 5680817"/>
              <a:gd name="connsiteY773" fmla="*/ 329324 h 1295108"/>
              <a:gd name="connsiteX774" fmla="*/ 1099484 w 5680817"/>
              <a:gd name="connsiteY774" fmla="*/ 311210 h 1295108"/>
              <a:gd name="connsiteX775" fmla="*/ 1208164 w 5680817"/>
              <a:gd name="connsiteY775" fmla="*/ 305097 h 1295108"/>
              <a:gd name="connsiteX776" fmla="*/ 1236467 w 5680817"/>
              <a:gd name="connsiteY776" fmla="*/ 303739 h 1295108"/>
              <a:gd name="connsiteX777" fmla="*/ 1293977 w 5680817"/>
              <a:gd name="connsiteY777" fmla="*/ 287889 h 1295108"/>
              <a:gd name="connsiteX778" fmla="*/ 1298958 w 5680817"/>
              <a:gd name="connsiteY778" fmla="*/ 268418 h 1295108"/>
              <a:gd name="connsiteX779" fmla="*/ 1386129 w 5680817"/>
              <a:gd name="connsiteY779" fmla="*/ 265021 h 1295108"/>
              <a:gd name="connsiteX780" fmla="*/ 1422129 w 5680817"/>
              <a:gd name="connsiteY780" fmla="*/ 260267 h 1295108"/>
              <a:gd name="connsiteX781" fmla="*/ 1466281 w 5680817"/>
              <a:gd name="connsiteY781" fmla="*/ 237172 h 1295108"/>
              <a:gd name="connsiteX782" fmla="*/ 1511564 w 5680817"/>
              <a:gd name="connsiteY782" fmla="*/ 233776 h 1295108"/>
              <a:gd name="connsiteX783" fmla="*/ 1536244 w 5680817"/>
              <a:gd name="connsiteY783" fmla="*/ 227889 h 1295108"/>
              <a:gd name="connsiteX784" fmla="*/ 1617075 w 5680817"/>
              <a:gd name="connsiteY784" fmla="*/ 203662 h 1295108"/>
              <a:gd name="connsiteX785" fmla="*/ 1600320 w 5680817"/>
              <a:gd name="connsiteY785" fmla="*/ 193700 h 1295108"/>
              <a:gd name="connsiteX786" fmla="*/ 1668471 w 5680817"/>
              <a:gd name="connsiteY786" fmla="*/ 168794 h 1295108"/>
              <a:gd name="connsiteX787" fmla="*/ 1693604 w 5680817"/>
              <a:gd name="connsiteY787" fmla="*/ 160416 h 1295108"/>
              <a:gd name="connsiteX788" fmla="*/ 1691340 w 5680817"/>
              <a:gd name="connsiteY788" fmla="*/ 151360 h 1295108"/>
              <a:gd name="connsiteX789" fmla="*/ 1658735 w 5680817"/>
              <a:gd name="connsiteY789" fmla="*/ 155888 h 1295108"/>
              <a:gd name="connsiteX790" fmla="*/ 1641301 w 5680817"/>
              <a:gd name="connsiteY790" fmla="*/ 161096 h 1295108"/>
              <a:gd name="connsiteX791" fmla="*/ 1591716 w 5680817"/>
              <a:gd name="connsiteY791" fmla="*/ 171737 h 1295108"/>
              <a:gd name="connsiteX792" fmla="*/ 1601225 w 5680817"/>
              <a:gd name="connsiteY792" fmla="*/ 194379 h 1295108"/>
              <a:gd name="connsiteX793" fmla="*/ 4731902 w 5680817"/>
              <a:gd name="connsiteY793" fmla="*/ 413778 h 1295108"/>
              <a:gd name="connsiteX794" fmla="*/ 4728732 w 5680817"/>
              <a:gd name="connsiteY794" fmla="*/ 408570 h 1295108"/>
              <a:gd name="connsiteX795" fmla="*/ 4698845 w 5680817"/>
              <a:gd name="connsiteY795" fmla="*/ 421023 h 1295108"/>
              <a:gd name="connsiteX796" fmla="*/ 4670995 w 5680817"/>
              <a:gd name="connsiteY796" fmla="*/ 433023 h 1295108"/>
              <a:gd name="connsiteX797" fmla="*/ 4690241 w 5680817"/>
              <a:gd name="connsiteY797" fmla="*/ 417627 h 1295108"/>
              <a:gd name="connsiteX798" fmla="*/ 4693864 w 5680817"/>
              <a:gd name="connsiteY798" fmla="*/ 442306 h 1295108"/>
              <a:gd name="connsiteX799" fmla="*/ 4653335 w 5680817"/>
              <a:gd name="connsiteY799" fmla="*/ 430533 h 1295108"/>
              <a:gd name="connsiteX800" fmla="*/ 4606693 w 5680817"/>
              <a:gd name="connsiteY800" fmla="*/ 410834 h 1295108"/>
              <a:gd name="connsiteX801" fmla="*/ 4588806 w 5680817"/>
              <a:gd name="connsiteY801" fmla="*/ 412193 h 1295108"/>
              <a:gd name="connsiteX802" fmla="*/ 4587900 w 5680817"/>
              <a:gd name="connsiteY802" fmla="*/ 420570 h 1295108"/>
              <a:gd name="connsiteX803" fmla="*/ 4632731 w 5680817"/>
              <a:gd name="connsiteY803" fmla="*/ 435967 h 1295108"/>
              <a:gd name="connsiteX804" fmla="*/ 4623901 w 5680817"/>
              <a:gd name="connsiteY804" fmla="*/ 446608 h 1295108"/>
              <a:gd name="connsiteX805" fmla="*/ 4651297 w 5680817"/>
              <a:gd name="connsiteY805" fmla="*/ 460873 h 1295108"/>
              <a:gd name="connsiteX806" fmla="*/ 4648807 w 5680817"/>
              <a:gd name="connsiteY806" fmla="*/ 467891 h 1295108"/>
              <a:gd name="connsiteX807" fmla="*/ 4594466 w 5680817"/>
              <a:gd name="connsiteY807" fmla="*/ 453174 h 1295108"/>
              <a:gd name="connsiteX808" fmla="*/ 4633184 w 5680817"/>
              <a:gd name="connsiteY808" fmla="*/ 478080 h 1295108"/>
              <a:gd name="connsiteX809" fmla="*/ 4678694 w 5680817"/>
              <a:gd name="connsiteY809" fmla="*/ 510232 h 1295108"/>
              <a:gd name="connsiteX810" fmla="*/ 4717411 w 5680817"/>
              <a:gd name="connsiteY810" fmla="*/ 480344 h 1295108"/>
              <a:gd name="connsiteX811" fmla="*/ 4705185 w 5680817"/>
              <a:gd name="connsiteY811" fmla="*/ 505024 h 1295108"/>
              <a:gd name="connsiteX812" fmla="*/ 4752506 w 5680817"/>
              <a:gd name="connsiteY812" fmla="*/ 532194 h 1295108"/>
              <a:gd name="connsiteX813" fmla="*/ 4758166 w 5680817"/>
              <a:gd name="connsiteY813" fmla="*/ 510458 h 1295108"/>
              <a:gd name="connsiteX814" fmla="*/ 4826771 w 5680817"/>
              <a:gd name="connsiteY814" fmla="*/ 511590 h 1295108"/>
              <a:gd name="connsiteX815" fmla="*/ 4824959 w 5680817"/>
              <a:gd name="connsiteY815" fmla="*/ 548043 h 1295108"/>
              <a:gd name="connsiteX816" fmla="*/ 4853261 w 5680817"/>
              <a:gd name="connsiteY816" fmla="*/ 531968 h 1295108"/>
              <a:gd name="connsiteX817" fmla="*/ 4862318 w 5680817"/>
              <a:gd name="connsiteY817" fmla="*/ 560270 h 1295108"/>
              <a:gd name="connsiteX818" fmla="*/ 4867753 w 5680817"/>
              <a:gd name="connsiteY818" fmla="*/ 562987 h 1295108"/>
              <a:gd name="connsiteX819" fmla="*/ 4880658 w 5680817"/>
              <a:gd name="connsiteY819" fmla="*/ 567062 h 1295108"/>
              <a:gd name="connsiteX820" fmla="*/ 4898772 w 5680817"/>
              <a:gd name="connsiteY820" fmla="*/ 539892 h 1295108"/>
              <a:gd name="connsiteX821" fmla="*/ 4954244 w 5680817"/>
              <a:gd name="connsiteY821" fmla="*/ 565025 h 1295108"/>
              <a:gd name="connsiteX822" fmla="*/ 4976886 w 5680817"/>
              <a:gd name="connsiteY822" fmla="*/ 549402 h 1295108"/>
              <a:gd name="connsiteX823" fmla="*/ 4914168 w 5680817"/>
              <a:gd name="connsiteY823" fmla="*/ 510911 h 1295108"/>
              <a:gd name="connsiteX824" fmla="*/ 4855300 w 5680817"/>
              <a:gd name="connsiteY824" fmla="*/ 499590 h 1295108"/>
              <a:gd name="connsiteX825" fmla="*/ 4836280 w 5680817"/>
              <a:gd name="connsiteY825" fmla="*/ 470608 h 1295108"/>
              <a:gd name="connsiteX826" fmla="*/ 4810922 w 5680817"/>
              <a:gd name="connsiteY826" fmla="*/ 472193 h 1295108"/>
              <a:gd name="connsiteX827" fmla="*/ 4805940 w 5680817"/>
              <a:gd name="connsiteY827" fmla="*/ 486458 h 1295108"/>
              <a:gd name="connsiteX828" fmla="*/ 4724203 w 5680817"/>
              <a:gd name="connsiteY828" fmla="*/ 459740 h 1295108"/>
              <a:gd name="connsiteX829" fmla="*/ 4722166 w 5680817"/>
              <a:gd name="connsiteY829" fmla="*/ 428268 h 1295108"/>
              <a:gd name="connsiteX830" fmla="*/ 4731902 w 5680817"/>
              <a:gd name="connsiteY830" fmla="*/ 413778 h 1295108"/>
              <a:gd name="connsiteX831" fmla="*/ 5086246 w 5680817"/>
              <a:gd name="connsiteY831" fmla="*/ 566383 h 1295108"/>
              <a:gd name="connsiteX832" fmla="*/ 5085793 w 5680817"/>
              <a:gd name="connsiteY832" fmla="*/ 565251 h 1295108"/>
              <a:gd name="connsiteX833" fmla="*/ 5087604 w 5680817"/>
              <a:gd name="connsiteY833" fmla="*/ 564119 h 1295108"/>
              <a:gd name="connsiteX834" fmla="*/ 5097566 w 5680817"/>
              <a:gd name="connsiteY834" fmla="*/ 555968 h 1295108"/>
              <a:gd name="connsiteX835" fmla="*/ 5084207 w 5680817"/>
              <a:gd name="connsiteY835" fmla="*/ 530383 h 1295108"/>
              <a:gd name="connsiteX836" fmla="*/ 5046396 w 5680817"/>
              <a:gd name="connsiteY836" fmla="*/ 529251 h 1295108"/>
              <a:gd name="connsiteX837" fmla="*/ 5045943 w 5680817"/>
              <a:gd name="connsiteY837" fmla="*/ 536722 h 1295108"/>
              <a:gd name="connsiteX838" fmla="*/ 5077415 w 5680817"/>
              <a:gd name="connsiteY838" fmla="*/ 553930 h 1295108"/>
              <a:gd name="connsiteX839" fmla="*/ 5075830 w 5680817"/>
              <a:gd name="connsiteY839" fmla="*/ 559364 h 1295108"/>
              <a:gd name="connsiteX840" fmla="*/ 5004509 w 5680817"/>
              <a:gd name="connsiteY840" fmla="*/ 550081 h 1295108"/>
              <a:gd name="connsiteX841" fmla="*/ 5005641 w 5680817"/>
              <a:gd name="connsiteY841" fmla="*/ 541930 h 1295108"/>
              <a:gd name="connsiteX842" fmla="*/ 5020584 w 5680817"/>
              <a:gd name="connsiteY842" fmla="*/ 543741 h 1295108"/>
              <a:gd name="connsiteX843" fmla="*/ 5016509 w 5680817"/>
              <a:gd name="connsiteY843" fmla="*/ 516118 h 1295108"/>
              <a:gd name="connsiteX844" fmla="*/ 4975074 w 5680817"/>
              <a:gd name="connsiteY844" fmla="*/ 516118 h 1295108"/>
              <a:gd name="connsiteX845" fmla="*/ 4999527 w 5680817"/>
              <a:gd name="connsiteY845" fmla="*/ 563893 h 1295108"/>
              <a:gd name="connsiteX846" fmla="*/ 5010396 w 5680817"/>
              <a:gd name="connsiteY846" fmla="*/ 561855 h 1295108"/>
              <a:gd name="connsiteX847" fmla="*/ 5026471 w 5680817"/>
              <a:gd name="connsiteY847" fmla="*/ 576346 h 1295108"/>
              <a:gd name="connsiteX848" fmla="*/ 5050471 w 5680817"/>
              <a:gd name="connsiteY848" fmla="*/ 578610 h 1295108"/>
              <a:gd name="connsiteX849" fmla="*/ 5038018 w 5680817"/>
              <a:gd name="connsiteY849" fmla="*/ 569100 h 1295108"/>
              <a:gd name="connsiteX850" fmla="*/ 5041641 w 5680817"/>
              <a:gd name="connsiteY850" fmla="*/ 562760 h 1295108"/>
              <a:gd name="connsiteX851" fmla="*/ 5067905 w 5680817"/>
              <a:gd name="connsiteY851" fmla="*/ 578610 h 1295108"/>
              <a:gd name="connsiteX852" fmla="*/ 5093038 w 5680817"/>
              <a:gd name="connsiteY852" fmla="*/ 613025 h 1295108"/>
              <a:gd name="connsiteX853" fmla="*/ 5071528 w 5680817"/>
              <a:gd name="connsiteY853" fmla="*/ 619591 h 1295108"/>
              <a:gd name="connsiteX854" fmla="*/ 5071981 w 5680817"/>
              <a:gd name="connsiteY854" fmla="*/ 624346 h 1295108"/>
              <a:gd name="connsiteX855" fmla="*/ 5109113 w 5680817"/>
              <a:gd name="connsiteY855" fmla="*/ 627742 h 1295108"/>
              <a:gd name="connsiteX856" fmla="*/ 5055226 w 5680817"/>
              <a:gd name="connsiteY856" fmla="*/ 629101 h 1295108"/>
              <a:gd name="connsiteX857" fmla="*/ 5074245 w 5680817"/>
              <a:gd name="connsiteY857" fmla="*/ 659214 h 1295108"/>
              <a:gd name="connsiteX858" fmla="*/ 5019226 w 5680817"/>
              <a:gd name="connsiteY858" fmla="*/ 673932 h 1295108"/>
              <a:gd name="connsiteX859" fmla="*/ 5026245 w 5680817"/>
              <a:gd name="connsiteY859" fmla="*/ 691819 h 1295108"/>
              <a:gd name="connsiteX860" fmla="*/ 5073566 w 5680817"/>
              <a:gd name="connsiteY860" fmla="*/ 687743 h 1295108"/>
              <a:gd name="connsiteX861" fmla="*/ 5108208 w 5680817"/>
              <a:gd name="connsiteY861" fmla="*/ 696347 h 1295108"/>
              <a:gd name="connsiteX862" fmla="*/ 5169567 w 5680817"/>
              <a:gd name="connsiteY862" fmla="*/ 692045 h 1295108"/>
              <a:gd name="connsiteX863" fmla="*/ 5184737 w 5680817"/>
              <a:gd name="connsiteY863" fmla="*/ 717177 h 1295108"/>
              <a:gd name="connsiteX864" fmla="*/ 5184737 w 5680817"/>
              <a:gd name="connsiteY864" fmla="*/ 685705 h 1295108"/>
              <a:gd name="connsiteX865" fmla="*/ 5232738 w 5680817"/>
              <a:gd name="connsiteY865" fmla="*/ 705630 h 1295108"/>
              <a:gd name="connsiteX866" fmla="*/ 5236813 w 5680817"/>
              <a:gd name="connsiteY866" fmla="*/ 678913 h 1295108"/>
              <a:gd name="connsiteX867" fmla="*/ 5193115 w 5680817"/>
              <a:gd name="connsiteY867" fmla="*/ 678913 h 1295108"/>
              <a:gd name="connsiteX868" fmla="*/ 5112510 w 5680817"/>
              <a:gd name="connsiteY868" fmla="*/ 643365 h 1295108"/>
              <a:gd name="connsiteX869" fmla="*/ 5130623 w 5680817"/>
              <a:gd name="connsiteY869" fmla="*/ 603516 h 1295108"/>
              <a:gd name="connsiteX870" fmla="*/ 5086246 w 5680817"/>
              <a:gd name="connsiteY870" fmla="*/ 566383 h 1295108"/>
              <a:gd name="connsiteX871" fmla="*/ 3235055 w 5680817"/>
              <a:gd name="connsiteY871" fmla="*/ 153397 h 1295108"/>
              <a:gd name="connsiteX872" fmla="*/ 3184111 w 5680817"/>
              <a:gd name="connsiteY872" fmla="*/ 162907 h 1295108"/>
              <a:gd name="connsiteX873" fmla="*/ 3144035 w 5680817"/>
              <a:gd name="connsiteY873" fmla="*/ 164492 h 1295108"/>
              <a:gd name="connsiteX874" fmla="*/ 3031506 w 5680817"/>
              <a:gd name="connsiteY874" fmla="*/ 182152 h 1295108"/>
              <a:gd name="connsiteX875" fmla="*/ 2980562 w 5680817"/>
              <a:gd name="connsiteY875" fmla="*/ 229927 h 1295108"/>
              <a:gd name="connsiteX876" fmla="*/ 3024713 w 5680817"/>
              <a:gd name="connsiteY876" fmla="*/ 203209 h 1295108"/>
              <a:gd name="connsiteX877" fmla="*/ 3055506 w 5680817"/>
              <a:gd name="connsiteY877" fmla="*/ 201172 h 1295108"/>
              <a:gd name="connsiteX878" fmla="*/ 3125469 w 5680817"/>
              <a:gd name="connsiteY878" fmla="*/ 210907 h 1295108"/>
              <a:gd name="connsiteX879" fmla="*/ 3239357 w 5680817"/>
              <a:gd name="connsiteY879" fmla="*/ 178756 h 1295108"/>
              <a:gd name="connsiteX880" fmla="*/ 3222828 w 5680817"/>
              <a:gd name="connsiteY880" fmla="*/ 193926 h 1295108"/>
              <a:gd name="connsiteX881" fmla="*/ 3241168 w 5680817"/>
              <a:gd name="connsiteY881" fmla="*/ 188492 h 1295108"/>
              <a:gd name="connsiteX882" fmla="*/ 3261999 w 5680817"/>
              <a:gd name="connsiteY882" fmla="*/ 176039 h 1295108"/>
              <a:gd name="connsiteX883" fmla="*/ 3235055 w 5680817"/>
              <a:gd name="connsiteY883" fmla="*/ 153397 h 1295108"/>
              <a:gd name="connsiteX884" fmla="*/ 625139 w 5680817"/>
              <a:gd name="connsiteY884" fmla="*/ 402004 h 1295108"/>
              <a:gd name="connsiteX885" fmla="*/ 679026 w 5680817"/>
              <a:gd name="connsiteY885" fmla="*/ 389777 h 1295108"/>
              <a:gd name="connsiteX886" fmla="*/ 696687 w 5680817"/>
              <a:gd name="connsiteY886" fmla="*/ 390230 h 1295108"/>
              <a:gd name="connsiteX887" fmla="*/ 760084 w 5680817"/>
              <a:gd name="connsiteY887" fmla="*/ 364871 h 1295108"/>
              <a:gd name="connsiteX888" fmla="*/ 772084 w 5680817"/>
              <a:gd name="connsiteY888" fmla="*/ 359437 h 1295108"/>
              <a:gd name="connsiteX889" fmla="*/ 802650 w 5680817"/>
              <a:gd name="connsiteY889" fmla="*/ 338381 h 1295108"/>
              <a:gd name="connsiteX890" fmla="*/ 779329 w 5680817"/>
              <a:gd name="connsiteY890" fmla="*/ 330003 h 1295108"/>
              <a:gd name="connsiteX891" fmla="*/ 784763 w 5680817"/>
              <a:gd name="connsiteY891" fmla="*/ 310078 h 1295108"/>
              <a:gd name="connsiteX892" fmla="*/ 716385 w 5680817"/>
              <a:gd name="connsiteY892" fmla="*/ 333852 h 1295108"/>
              <a:gd name="connsiteX893" fmla="*/ 703932 w 5680817"/>
              <a:gd name="connsiteY893" fmla="*/ 336796 h 1295108"/>
              <a:gd name="connsiteX894" fmla="*/ 672234 w 5680817"/>
              <a:gd name="connsiteY894" fmla="*/ 360117 h 1295108"/>
              <a:gd name="connsiteX895" fmla="*/ 615403 w 5680817"/>
              <a:gd name="connsiteY895" fmla="*/ 387966 h 1295108"/>
              <a:gd name="connsiteX896" fmla="*/ 625139 w 5680817"/>
              <a:gd name="connsiteY896" fmla="*/ 402004 h 1295108"/>
              <a:gd name="connsiteX897" fmla="*/ 3671135 w 5680817"/>
              <a:gd name="connsiteY897" fmla="*/ 241700 h 1295108"/>
              <a:gd name="connsiteX898" fmla="*/ 3647135 w 5680817"/>
              <a:gd name="connsiteY898" fmla="*/ 234681 h 1295108"/>
              <a:gd name="connsiteX899" fmla="*/ 3611361 w 5680817"/>
              <a:gd name="connsiteY899" fmla="*/ 243285 h 1295108"/>
              <a:gd name="connsiteX900" fmla="*/ 3550907 w 5680817"/>
              <a:gd name="connsiteY900" fmla="*/ 226983 h 1295108"/>
              <a:gd name="connsiteX901" fmla="*/ 3511058 w 5680817"/>
              <a:gd name="connsiteY901" fmla="*/ 254832 h 1295108"/>
              <a:gd name="connsiteX902" fmla="*/ 3522605 w 5680817"/>
              <a:gd name="connsiteY902" fmla="*/ 273625 h 1295108"/>
              <a:gd name="connsiteX903" fmla="*/ 3564492 w 5680817"/>
              <a:gd name="connsiteY903" fmla="*/ 259587 h 1295108"/>
              <a:gd name="connsiteX904" fmla="*/ 3612040 w 5680817"/>
              <a:gd name="connsiteY904" fmla="*/ 255965 h 1295108"/>
              <a:gd name="connsiteX905" fmla="*/ 3731136 w 5680817"/>
              <a:gd name="connsiteY905" fmla="*/ 242606 h 1295108"/>
              <a:gd name="connsiteX906" fmla="*/ 3671135 w 5680817"/>
              <a:gd name="connsiteY906" fmla="*/ 241700 h 1295108"/>
              <a:gd name="connsiteX907" fmla="*/ 3353924 w 5680817"/>
              <a:gd name="connsiteY907" fmla="*/ 176492 h 1295108"/>
              <a:gd name="connsiteX908" fmla="*/ 3399661 w 5680817"/>
              <a:gd name="connsiteY908" fmla="*/ 219059 h 1295108"/>
              <a:gd name="connsiteX909" fmla="*/ 3565172 w 5680817"/>
              <a:gd name="connsiteY909" fmla="*/ 161096 h 1295108"/>
              <a:gd name="connsiteX910" fmla="*/ 3536870 w 5680817"/>
              <a:gd name="connsiteY910" fmla="*/ 148190 h 1295108"/>
              <a:gd name="connsiteX911" fmla="*/ 3516039 w 5680817"/>
              <a:gd name="connsiteY911" fmla="*/ 153397 h 1295108"/>
              <a:gd name="connsiteX912" fmla="*/ 3458982 w 5680817"/>
              <a:gd name="connsiteY912" fmla="*/ 143209 h 1295108"/>
              <a:gd name="connsiteX913" fmla="*/ 3368868 w 5680817"/>
              <a:gd name="connsiteY913" fmla="*/ 156567 h 1295108"/>
              <a:gd name="connsiteX914" fmla="*/ 3353924 w 5680817"/>
              <a:gd name="connsiteY914" fmla="*/ 176492 h 1295108"/>
              <a:gd name="connsiteX915" fmla="*/ 3104412 w 5680817"/>
              <a:gd name="connsiteY915" fmla="*/ 314154 h 1295108"/>
              <a:gd name="connsiteX916" fmla="*/ 3110072 w 5680817"/>
              <a:gd name="connsiteY916" fmla="*/ 305324 h 1295108"/>
              <a:gd name="connsiteX917" fmla="*/ 3092638 w 5680817"/>
              <a:gd name="connsiteY917" fmla="*/ 281323 h 1295108"/>
              <a:gd name="connsiteX918" fmla="*/ 3046675 w 5680817"/>
              <a:gd name="connsiteY918" fmla="*/ 279512 h 1295108"/>
              <a:gd name="connsiteX919" fmla="*/ 3071581 w 5680817"/>
              <a:gd name="connsiteY919" fmla="*/ 269550 h 1295108"/>
              <a:gd name="connsiteX920" fmla="*/ 3043959 w 5680817"/>
              <a:gd name="connsiteY920" fmla="*/ 253700 h 1295108"/>
              <a:gd name="connsiteX921" fmla="*/ 2993694 w 5680817"/>
              <a:gd name="connsiteY921" fmla="*/ 252795 h 1295108"/>
              <a:gd name="connsiteX922" fmla="*/ 2931429 w 5680817"/>
              <a:gd name="connsiteY922" fmla="*/ 276116 h 1295108"/>
              <a:gd name="connsiteX923" fmla="*/ 2989618 w 5680817"/>
              <a:gd name="connsiteY923" fmla="*/ 304418 h 1295108"/>
              <a:gd name="connsiteX924" fmla="*/ 3043732 w 5680817"/>
              <a:gd name="connsiteY924" fmla="*/ 295588 h 1295108"/>
              <a:gd name="connsiteX925" fmla="*/ 3058449 w 5680817"/>
              <a:gd name="connsiteY925" fmla="*/ 299210 h 1295108"/>
              <a:gd name="connsiteX926" fmla="*/ 3104412 w 5680817"/>
              <a:gd name="connsiteY926" fmla="*/ 314154 h 1295108"/>
              <a:gd name="connsiteX927" fmla="*/ 1250731 w 5680817"/>
              <a:gd name="connsiteY927" fmla="*/ 434608 h 1295108"/>
              <a:gd name="connsiteX928" fmla="*/ 1252995 w 5680817"/>
              <a:gd name="connsiteY928" fmla="*/ 442080 h 1295108"/>
              <a:gd name="connsiteX929" fmla="*/ 1309147 w 5680817"/>
              <a:gd name="connsiteY929" fmla="*/ 428495 h 1295108"/>
              <a:gd name="connsiteX930" fmla="*/ 1368242 w 5680817"/>
              <a:gd name="connsiteY930" fmla="*/ 392947 h 1295108"/>
              <a:gd name="connsiteX931" fmla="*/ 1420771 w 5680817"/>
              <a:gd name="connsiteY931" fmla="*/ 385023 h 1295108"/>
              <a:gd name="connsiteX932" fmla="*/ 1413752 w 5680817"/>
              <a:gd name="connsiteY932" fmla="*/ 355588 h 1295108"/>
              <a:gd name="connsiteX933" fmla="*/ 1374581 w 5680817"/>
              <a:gd name="connsiteY933" fmla="*/ 355588 h 1295108"/>
              <a:gd name="connsiteX934" fmla="*/ 1340392 w 5680817"/>
              <a:gd name="connsiteY934" fmla="*/ 383438 h 1295108"/>
              <a:gd name="connsiteX935" fmla="*/ 1284467 w 5680817"/>
              <a:gd name="connsiteY935" fmla="*/ 405400 h 1295108"/>
              <a:gd name="connsiteX936" fmla="*/ 1286505 w 5680817"/>
              <a:gd name="connsiteY936" fmla="*/ 424646 h 1295108"/>
              <a:gd name="connsiteX937" fmla="*/ 1250731 w 5680817"/>
              <a:gd name="connsiteY937" fmla="*/ 434608 h 1295108"/>
              <a:gd name="connsiteX938" fmla="*/ 2155949 w 5680817"/>
              <a:gd name="connsiteY938" fmla="*/ 226983 h 1295108"/>
              <a:gd name="connsiteX939" fmla="*/ 2157760 w 5680817"/>
              <a:gd name="connsiteY939" fmla="*/ 232870 h 1295108"/>
              <a:gd name="connsiteX940" fmla="*/ 2247421 w 5680817"/>
              <a:gd name="connsiteY940" fmla="*/ 232644 h 1295108"/>
              <a:gd name="connsiteX941" fmla="*/ 2333913 w 5680817"/>
              <a:gd name="connsiteY941" fmla="*/ 216341 h 1295108"/>
              <a:gd name="connsiteX942" fmla="*/ 2280252 w 5680817"/>
              <a:gd name="connsiteY942" fmla="*/ 217021 h 1295108"/>
              <a:gd name="connsiteX943" fmla="*/ 2239950 w 5680817"/>
              <a:gd name="connsiteY943" fmla="*/ 196417 h 1295108"/>
              <a:gd name="connsiteX944" fmla="*/ 2194440 w 5680817"/>
              <a:gd name="connsiteY944" fmla="*/ 190530 h 1295108"/>
              <a:gd name="connsiteX945" fmla="*/ 2155949 w 5680817"/>
              <a:gd name="connsiteY945" fmla="*/ 226983 h 1295108"/>
              <a:gd name="connsiteX946" fmla="*/ 4727374 w 5680817"/>
              <a:gd name="connsiteY946" fmla="*/ 602384 h 1295108"/>
              <a:gd name="connsiteX947" fmla="*/ 4704279 w 5680817"/>
              <a:gd name="connsiteY947" fmla="*/ 632271 h 1295108"/>
              <a:gd name="connsiteX948" fmla="*/ 4709713 w 5680817"/>
              <a:gd name="connsiteY948" fmla="*/ 637931 h 1295108"/>
              <a:gd name="connsiteX949" fmla="*/ 4739374 w 5680817"/>
              <a:gd name="connsiteY949" fmla="*/ 615289 h 1295108"/>
              <a:gd name="connsiteX950" fmla="*/ 4783751 w 5680817"/>
              <a:gd name="connsiteY950" fmla="*/ 627063 h 1295108"/>
              <a:gd name="connsiteX951" fmla="*/ 4796884 w 5680817"/>
              <a:gd name="connsiteY951" fmla="*/ 626837 h 1295108"/>
              <a:gd name="connsiteX952" fmla="*/ 4828582 w 5680817"/>
              <a:gd name="connsiteY952" fmla="*/ 643139 h 1295108"/>
              <a:gd name="connsiteX953" fmla="*/ 4874545 w 5680817"/>
              <a:gd name="connsiteY953" fmla="*/ 647893 h 1295108"/>
              <a:gd name="connsiteX954" fmla="*/ 4897866 w 5680817"/>
              <a:gd name="connsiteY954" fmla="*/ 633629 h 1295108"/>
              <a:gd name="connsiteX955" fmla="*/ 4727374 w 5680817"/>
              <a:gd name="connsiteY955" fmla="*/ 602384 h 1295108"/>
              <a:gd name="connsiteX956" fmla="*/ 2955429 w 5680817"/>
              <a:gd name="connsiteY956" fmla="*/ 241247 h 1295108"/>
              <a:gd name="connsiteX957" fmla="*/ 2939127 w 5680817"/>
              <a:gd name="connsiteY957" fmla="*/ 216794 h 1295108"/>
              <a:gd name="connsiteX958" fmla="*/ 2979882 w 5680817"/>
              <a:gd name="connsiteY958" fmla="*/ 182832 h 1295108"/>
              <a:gd name="connsiteX959" fmla="*/ 2978071 w 5680817"/>
              <a:gd name="connsiteY959" fmla="*/ 179209 h 1295108"/>
              <a:gd name="connsiteX960" fmla="*/ 2825013 w 5680817"/>
              <a:gd name="connsiteY960" fmla="*/ 202530 h 1295108"/>
              <a:gd name="connsiteX961" fmla="*/ 2825239 w 5680817"/>
              <a:gd name="connsiteY961" fmla="*/ 211587 h 1295108"/>
              <a:gd name="connsiteX962" fmla="*/ 2939127 w 5680817"/>
              <a:gd name="connsiteY962" fmla="*/ 217700 h 1295108"/>
              <a:gd name="connsiteX963" fmla="*/ 2955429 w 5680817"/>
              <a:gd name="connsiteY963" fmla="*/ 241247 h 1295108"/>
              <a:gd name="connsiteX964" fmla="*/ 3878534 w 5680817"/>
              <a:gd name="connsiteY964" fmla="*/ 202983 h 1295108"/>
              <a:gd name="connsiteX965" fmla="*/ 3870383 w 5680817"/>
              <a:gd name="connsiteY965" fmla="*/ 180794 h 1295108"/>
              <a:gd name="connsiteX966" fmla="*/ 3886458 w 5680817"/>
              <a:gd name="connsiteY966" fmla="*/ 157473 h 1295108"/>
              <a:gd name="connsiteX967" fmla="*/ 3908874 w 5680817"/>
              <a:gd name="connsiteY967" fmla="*/ 151812 h 1295108"/>
              <a:gd name="connsiteX968" fmla="*/ 3885326 w 5680817"/>
              <a:gd name="connsiteY968" fmla="*/ 131888 h 1295108"/>
              <a:gd name="connsiteX969" fmla="*/ 3872194 w 5680817"/>
              <a:gd name="connsiteY969" fmla="*/ 147058 h 1295108"/>
              <a:gd name="connsiteX970" fmla="*/ 3850232 w 5680817"/>
              <a:gd name="connsiteY970" fmla="*/ 145020 h 1295108"/>
              <a:gd name="connsiteX971" fmla="*/ 3812193 w 5680817"/>
              <a:gd name="connsiteY971" fmla="*/ 161096 h 1295108"/>
              <a:gd name="connsiteX972" fmla="*/ 3805174 w 5680817"/>
              <a:gd name="connsiteY972" fmla="*/ 165398 h 1295108"/>
              <a:gd name="connsiteX973" fmla="*/ 3836873 w 5680817"/>
              <a:gd name="connsiteY973" fmla="*/ 203209 h 1295108"/>
              <a:gd name="connsiteX974" fmla="*/ 3878534 w 5680817"/>
              <a:gd name="connsiteY974" fmla="*/ 202983 h 1295108"/>
              <a:gd name="connsiteX975" fmla="*/ 2483801 w 5680817"/>
              <a:gd name="connsiteY975" fmla="*/ 225172 h 1295108"/>
              <a:gd name="connsiteX976" fmla="*/ 2573236 w 5680817"/>
              <a:gd name="connsiteY976" fmla="*/ 223587 h 1295108"/>
              <a:gd name="connsiteX977" fmla="*/ 2591123 w 5680817"/>
              <a:gd name="connsiteY977" fmla="*/ 216341 h 1295108"/>
              <a:gd name="connsiteX978" fmla="*/ 2591802 w 5680817"/>
              <a:gd name="connsiteY978" fmla="*/ 202756 h 1295108"/>
              <a:gd name="connsiteX979" fmla="*/ 2573010 w 5680817"/>
              <a:gd name="connsiteY979" fmla="*/ 205247 h 1295108"/>
              <a:gd name="connsiteX980" fmla="*/ 2536104 w 5680817"/>
              <a:gd name="connsiteY980" fmla="*/ 195058 h 1295108"/>
              <a:gd name="connsiteX981" fmla="*/ 2520255 w 5680817"/>
              <a:gd name="connsiteY981" fmla="*/ 180794 h 1295108"/>
              <a:gd name="connsiteX982" fmla="*/ 2498745 w 5680817"/>
              <a:gd name="connsiteY982" fmla="*/ 162454 h 1295108"/>
              <a:gd name="connsiteX983" fmla="*/ 2493084 w 5680817"/>
              <a:gd name="connsiteY983" fmla="*/ 166756 h 1295108"/>
              <a:gd name="connsiteX984" fmla="*/ 2493311 w 5680817"/>
              <a:gd name="connsiteY984" fmla="*/ 193473 h 1295108"/>
              <a:gd name="connsiteX985" fmla="*/ 2483801 w 5680817"/>
              <a:gd name="connsiteY985" fmla="*/ 225172 h 1295108"/>
              <a:gd name="connsiteX986" fmla="*/ 1167183 w 5680817"/>
              <a:gd name="connsiteY986" fmla="*/ 406759 h 1295108"/>
              <a:gd name="connsiteX987" fmla="*/ 1163560 w 5680817"/>
              <a:gd name="connsiteY987" fmla="*/ 441853 h 1295108"/>
              <a:gd name="connsiteX988" fmla="*/ 1187787 w 5680817"/>
              <a:gd name="connsiteY988" fmla="*/ 458835 h 1295108"/>
              <a:gd name="connsiteX989" fmla="*/ 1206579 w 5680817"/>
              <a:gd name="connsiteY989" fmla="*/ 434155 h 1295108"/>
              <a:gd name="connsiteX990" fmla="*/ 1240995 w 5680817"/>
              <a:gd name="connsiteY990" fmla="*/ 443665 h 1295108"/>
              <a:gd name="connsiteX991" fmla="*/ 1167183 w 5680817"/>
              <a:gd name="connsiteY991" fmla="*/ 406759 h 1295108"/>
              <a:gd name="connsiteX992" fmla="*/ 1720774 w 5680817"/>
              <a:gd name="connsiteY992" fmla="*/ 223587 h 1295108"/>
              <a:gd name="connsiteX993" fmla="*/ 1766510 w 5680817"/>
              <a:gd name="connsiteY993" fmla="*/ 252795 h 1295108"/>
              <a:gd name="connsiteX994" fmla="*/ 1772171 w 5680817"/>
              <a:gd name="connsiteY994" fmla="*/ 247134 h 1295108"/>
              <a:gd name="connsiteX995" fmla="*/ 1759491 w 5680817"/>
              <a:gd name="connsiteY995" fmla="*/ 219738 h 1295108"/>
              <a:gd name="connsiteX996" fmla="*/ 1875191 w 5680817"/>
              <a:gd name="connsiteY996" fmla="*/ 205021 h 1295108"/>
              <a:gd name="connsiteX997" fmla="*/ 1877228 w 5680817"/>
              <a:gd name="connsiteY997" fmla="*/ 197322 h 1295108"/>
              <a:gd name="connsiteX998" fmla="*/ 1860021 w 5680817"/>
              <a:gd name="connsiteY998" fmla="*/ 189398 h 1295108"/>
              <a:gd name="connsiteX999" fmla="*/ 1756774 w 5680817"/>
              <a:gd name="connsiteY999" fmla="*/ 211587 h 1295108"/>
              <a:gd name="connsiteX1000" fmla="*/ 1720774 w 5680817"/>
              <a:gd name="connsiteY1000" fmla="*/ 223587 h 1295108"/>
              <a:gd name="connsiteX1001" fmla="*/ 4394540 w 5680817"/>
              <a:gd name="connsiteY1001" fmla="*/ 622082 h 1295108"/>
              <a:gd name="connsiteX1002" fmla="*/ 4294689 w 5680817"/>
              <a:gd name="connsiteY1002" fmla="*/ 604421 h 1295108"/>
              <a:gd name="connsiteX1003" fmla="*/ 4387747 w 5680817"/>
              <a:gd name="connsiteY1003" fmla="*/ 644271 h 1295108"/>
              <a:gd name="connsiteX1004" fmla="*/ 4407219 w 5680817"/>
              <a:gd name="connsiteY1004" fmla="*/ 608044 h 1295108"/>
              <a:gd name="connsiteX1005" fmla="*/ 4399294 w 5680817"/>
              <a:gd name="connsiteY1005" fmla="*/ 604874 h 1295108"/>
              <a:gd name="connsiteX1006" fmla="*/ 4394540 w 5680817"/>
              <a:gd name="connsiteY1006" fmla="*/ 622082 h 1295108"/>
              <a:gd name="connsiteX1007" fmla="*/ 3452189 w 5680817"/>
              <a:gd name="connsiteY1007" fmla="*/ 227436 h 1295108"/>
              <a:gd name="connsiteX1008" fmla="*/ 3425925 w 5680817"/>
              <a:gd name="connsiteY1008" fmla="*/ 222908 h 1295108"/>
              <a:gd name="connsiteX1009" fmla="*/ 3377019 w 5680817"/>
              <a:gd name="connsiteY1009" fmla="*/ 231059 h 1295108"/>
              <a:gd name="connsiteX1010" fmla="*/ 3364113 w 5680817"/>
              <a:gd name="connsiteY1010" fmla="*/ 234908 h 1295108"/>
              <a:gd name="connsiteX1011" fmla="*/ 3327886 w 5680817"/>
              <a:gd name="connsiteY1011" fmla="*/ 241474 h 1295108"/>
              <a:gd name="connsiteX1012" fmla="*/ 3366151 w 5680817"/>
              <a:gd name="connsiteY1012" fmla="*/ 246681 h 1295108"/>
              <a:gd name="connsiteX1013" fmla="*/ 3404642 w 5680817"/>
              <a:gd name="connsiteY1013" fmla="*/ 254832 h 1295108"/>
              <a:gd name="connsiteX1014" fmla="*/ 3432718 w 5680817"/>
              <a:gd name="connsiteY1014" fmla="*/ 252795 h 1295108"/>
              <a:gd name="connsiteX1015" fmla="*/ 3452189 w 5680817"/>
              <a:gd name="connsiteY1015" fmla="*/ 227436 h 1295108"/>
              <a:gd name="connsiteX1016" fmla="*/ 4456125 w 5680817"/>
              <a:gd name="connsiteY1016" fmla="*/ 320041 h 1295108"/>
              <a:gd name="connsiteX1017" fmla="*/ 4554391 w 5680817"/>
              <a:gd name="connsiteY1017" fmla="*/ 328645 h 1295108"/>
              <a:gd name="connsiteX1018" fmla="*/ 4456125 w 5680817"/>
              <a:gd name="connsiteY1018" fmla="*/ 320041 h 1295108"/>
              <a:gd name="connsiteX1019" fmla="*/ 3717551 w 5680817"/>
              <a:gd name="connsiteY1019" fmla="*/ 156114 h 1295108"/>
              <a:gd name="connsiteX1020" fmla="*/ 3651437 w 5680817"/>
              <a:gd name="connsiteY1020" fmla="*/ 145246 h 1295108"/>
              <a:gd name="connsiteX1021" fmla="*/ 3722532 w 5680817"/>
              <a:gd name="connsiteY1021" fmla="*/ 177171 h 1295108"/>
              <a:gd name="connsiteX1022" fmla="*/ 3717551 w 5680817"/>
              <a:gd name="connsiteY1022" fmla="*/ 156114 h 1295108"/>
              <a:gd name="connsiteX1023" fmla="*/ 1108994 w 5680817"/>
              <a:gd name="connsiteY1023" fmla="*/ 451137 h 1295108"/>
              <a:gd name="connsiteX1024" fmla="*/ 1073220 w 5680817"/>
              <a:gd name="connsiteY1024" fmla="*/ 450684 h 1295108"/>
              <a:gd name="connsiteX1025" fmla="*/ 1017747 w 5680817"/>
              <a:gd name="connsiteY1025" fmla="*/ 478986 h 1295108"/>
              <a:gd name="connsiteX1026" fmla="*/ 1126428 w 5680817"/>
              <a:gd name="connsiteY1026" fmla="*/ 472873 h 1295108"/>
              <a:gd name="connsiteX1027" fmla="*/ 1144767 w 5680817"/>
              <a:gd name="connsiteY1027" fmla="*/ 466759 h 1295108"/>
              <a:gd name="connsiteX1028" fmla="*/ 1108994 w 5680817"/>
              <a:gd name="connsiteY1028" fmla="*/ 451137 h 1295108"/>
              <a:gd name="connsiteX1029" fmla="*/ 2719276 w 5680817"/>
              <a:gd name="connsiteY1029" fmla="*/ 208870 h 1295108"/>
              <a:gd name="connsiteX1030" fmla="*/ 2801239 w 5680817"/>
              <a:gd name="connsiteY1030" fmla="*/ 210002 h 1295108"/>
              <a:gd name="connsiteX1031" fmla="*/ 2719276 w 5680817"/>
              <a:gd name="connsiteY1031" fmla="*/ 208870 h 1295108"/>
              <a:gd name="connsiteX1032" fmla="*/ 4963753 w 5680817"/>
              <a:gd name="connsiteY1032" fmla="*/ 605553 h 1295108"/>
              <a:gd name="connsiteX1033" fmla="*/ 4971678 w 5680817"/>
              <a:gd name="connsiteY1033" fmla="*/ 591968 h 1295108"/>
              <a:gd name="connsiteX1034" fmla="*/ 4947225 w 5680817"/>
              <a:gd name="connsiteY1034" fmla="*/ 590157 h 1295108"/>
              <a:gd name="connsiteX1035" fmla="*/ 4950395 w 5680817"/>
              <a:gd name="connsiteY1035" fmla="*/ 595365 h 1295108"/>
              <a:gd name="connsiteX1036" fmla="*/ 4927979 w 5680817"/>
              <a:gd name="connsiteY1036" fmla="*/ 614837 h 1295108"/>
              <a:gd name="connsiteX1037" fmla="*/ 5026698 w 5680817"/>
              <a:gd name="connsiteY1037" fmla="*/ 637025 h 1295108"/>
              <a:gd name="connsiteX1038" fmla="*/ 5028509 w 5680817"/>
              <a:gd name="connsiteY1038" fmla="*/ 630459 h 1295108"/>
              <a:gd name="connsiteX1039" fmla="*/ 4963753 w 5680817"/>
              <a:gd name="connsiteY1039" fmla="*/ 605553 h 1295108"/>
              <a:gd name="connsiteX1040" fmla="*/ 2698219 w 5680817"/>
              <a:gd name="connsiteY1040" fmla="*/ 274531 h 1295108"/>
              <a:gd name="connsiteX1041" fmla="*/ 2738974 w 5680817"/>
              <a:gd name="connsiteY1041" fmla="*/ 260267 h 1295108"/>
              <a:gd name="connsiteX1042" fmla="*/ 2764333 w 5680817"/>
              <a:gd name="connsiteY1042" fmla="*/ 248719 h 1295108"/>
              <a:gd name="connsiteX1043" fmla="*/ 2782673 w 5680817"/>
              <a:gd name="connsiteY1043" fmla="*/ 245776 h 1295108"/>
              <a:gd name="connsiteX1044" fmla="*/ 2780861 w 5680817"/>
              <a:gd name="connsiteY1044" fmla="*/ 240795 h 1295108"/>
              <a:gd name="connsiteX1045" fmla="*/ 2716332 w 5680817"/>
              <a:gd name="connsiteY1045" fmla="*/ 240795 h 1295108"/>
              <a:gd name="connsiteX1046" fmla="*/ 2723804 w 5680817"/>
              <a:gd name="connsiteY1046" fmla="*/ 253700 h 1295108"/>
              <a:gd name="connsiteX1047" fmla="*/ 2698445 w 5680817"/>
              <a:gd name="connsiteY1047" fmla="*/ 244417 h 1295108"/>
              <a:gd name="connsiteX1048" fmla="*/ 2698219 w 5680817"/>
              <a:gd name="connsiteY1048" fmla="*/ 274531 h 1295108"/>
              <a:gd name="connsiteX1049" fmla="*/ 2688030 w 5680817"/>
              <a:gd name="connsiteY1049" fmla="*/ 172643 h 1295108"/>
              <a:gd name="connsiteX1050" fmla="*/ 2656558 w 5680817"/>
              <a:gd name="connsiteY1050" fmla="*/ 185775 h 1295108"/>
              <a:gd name="connsiteX1051" fmla="*/ 2619199 w 5680817"/>
              <a:gd name="connsiteY1051" fmla="*/ 204568 h 1295108"/>
              <a:gd name="connsiteX1052" fmla="*/ 2599048 w 5680817"/>
              <a:gd name="connsiteY1052" fmla="*/ 209775 h 1295108"/>
              <a:gd name="connsiteX1053" fmla="*/ 2601312 w 5680817"/>
              <a:gd name="connsiteY1053" fmla="*/ 217474 h 1295108"/>
              <a:gd name="connsiteX1054" fmla="*/ 2672860 w 5680817"/>
              <a:gd name="connsiteY1054" fmla="*/ 217474 h 1295108"/>
              <a:gd name="connsiteX1055" fmla="*/ 2688030 w 5680817"/>
              <a:gd name="connsiteY1055" fmla="*/ 172643 h 1295108"/>
              <a:gd name="connsiteX1056" fmla="*/ 4761562 w 5680817"/>
              <a:gd name="connsiteY1056" fmla="*/ 374607 h 1295108"/>
              <a:gd name="connsiteX1057" fmla="*/ 4768808 w 5680817"/>
              <a:gd name="connsiteY1057" fmla="*/ 389551 h 1295108"/>
              <a:gd name="connsiteX1058" fmla="*/ 4798016 w 5680817"/>
              <a:gd name="connsiteY1058" fmla="*/ 407438 h 1295108"/>
              <a:gd name="connsiteX1059" fmla="*/ 4822242 w 5680817"/>
              <a:gd name="connsiteY1059" fmla="*/ 407891 h 1295108"/>
              <a:gd name="connsiteX1060" fmla="*/ 4876357 w 5680817"/>
              <a:gd name="connsiteY1060" fmla="*/ 427589 h 1295108"/>
              <a:gd name="connsiteX1061" fmla="*/ 4879300 w 5680817"/>
              <a:gd name="connsiteY1061" fmla="*/ 422382 h 1295108"/>
              <a:gd name="connsiteX1062" fmla="*/ 4841715 w 5680817"/>
              <a:gd name="connsiteY1062" fmla="*/ 399966 h 1295108"/>
              <a:gd name="connsiteX1063" fmla="*/ 4814770 w 5680817"/>
              <a:gd name="connsiteY1063" fmla="*/ 396796 h 1295108"/>
              <a:gd name="connsiteX1064" fmla="*/ 4761562 w 5680817"/>
              <a:gd name="connsiteY1064" fmla="*/ 374607 h 1295108"/>
              <a:gd name="connsiteX1065" fmla="*/ 4342916 w 5680817"/>
              <a:gd name="connsiteY1065" fmla="*/ 470382 h 1295108"/>
              <a:gd name="connsiteX1066" fmla="*/ 4361030 w 5680817"/>
              <a:gd name="connsiteY1066" fmla="*/ 459740 h 1295108"/>
              <a:gd name="connsiteX1067" fmla="*/ 4372351 w 5680817"/>
              <a:gd name="connsiteY1067" fmla="*/ 448420 h 1295108"/>
              <a:gd name="connsiteX1068" fmla="*/ 4363294 w 5680817"/>
              <a:gd name="connsiteY1068" fmla="*/ 429853 h 1295108"/>
              <a:gd name="connsiteX1069" fmla="*/ 4323445 w 5680817"/>
              <a:gd name="connsiteY1069" fmla="*/ 422608 h 1295108"/>
              <a:gd name="connsiteX1070" fmla="*/ 4342916 w 5680817"/>
              <a:gd name="connsiteY1070" fmla="*/ 470382 h 1295108"/>
              <a:gd name="connsiteX1071" fmla="*/ 4469710 w 5680817"/>
              <a:gd name="connsiteY1071" fmla="*/ 447740 h 1295108"/>
              <a:gd name="connsiteX1072" fmla="*/ 4488050 w 5680817"/>
              <a:gd name="connsiteY1072" fmla="*/ 500043 h 1295108"/>
              <a:gd name="connsiteX1073" fmla="*/ 4497786 w 5680817"/>
              <a:gd name="connsiteY1073" fmla="*/ 522458 h 1295108"/>
              <a:gd name="connsiteX1074" fmla="*/ 4504352 w 5680817"/>
              <a:gd name="connsiteY1074" fmla="*/ 519515 h 1295108"/>
              <a:gd name="connsiteX1075" fmla="*/ 4493710 w 5680817"/>
              <a:gd name="connsiteY1075" fmla="*/ 438684 h 1295108"/>
              <a:gd name="connsiteX1076" fmla="*/ 4469710 w 5680817"/>
              <a:gd name="connsiteY1076" fmla="*/ 447740 h 1295108"/>
              <a:gd name="connsiteX1077" fmla="*/ 4913262 w 5680817"/>
              <a:gd name="connsiteY1077" fmla="*/ 610082 h 1295108"/>
              <a:gd name="connsiteX1078" fmla="*/ 4861639 w 5680817"/>
              <a:gd name="connsiteY1078" fmla="*/ 579968 h 1295108"/>
              <a:gd name="connsiteX1079" fmla="*/ 4883375 w 5680817"/>
              <a:gd name="connsiteY1079" fmla="*/ 598534 h 1295108"/>
              <a:gd name="connsiteX1080" fmla="*/ 4861865 w 5680817"/>
              <a:gd name="connsiteY1080" fmla="*/ 596950 h 1295108"/>
              <a:gd name="connsiteX1081" fmla="*/ 4860960 w 5680817"/>
              <a:gd name="connsiteY1081" fmla="*/ 605553 h 1295108"/>
              <a:gd name="connsiteX1082" fmla="*/ 4913262 w 5680817"/>
              <a:gd name="connsiteY1082" fmla="*/ 610082 h 1295108"/>
              <a:gd name="connsiteX1083" fmla="*/ 798801 w 5680817"/>
              <a:gd name="connsiteY1083" fmla="*/ 403589 h 1295108"/>
              <a:gd name="connsiteX1084" fmla="*/ 784084 w 5680817"/>
              <a:gd name="connsiteY1084" fmla="*/ 380947 h 1295108"/>
              <a:gd name="connsiteX1085" fmla="*/ 736763 w 5680817"/>
              <a:gd name="connsiteY1085" fmla="*/ 419665 h 1295108"/>
              <a:gd name="connsiteX1086" fmla="*/ 742423 w 5680817"/>
              <a:gd name="connsiteY1086" fmla="*/ 428495 h 1295108"/>
              <a:gd name="connsiteX1087" fmla="*/ 798801 w 5680817"/>
              <a:gd name="connsiteY1087" fmla="*/ 403589 h 1295108"/>
              <a:gd name="connsiteX1088" fmla="*/ 4900130 w 5680817"/>
              <a:gd name="connsiteY1088" fmla="*/ 431665 h 1295108"/>
              <a:gd name="connsiteX1089" fmla="*/ 4933640 w 5680817"/>
              <a:gd name="connsiteY1089" fmla="*/ 438004 h 1295108"/>
              <a:gd name="connsiteX1090" fmla="*/ 4969188 w 5680817"/>
              <a:gd name="connsiteY1090" fmla="*/ 454306 h 1295108"/>
              <a:gd name="connsiteX1091" fmla="*/ 5001339 w 5680817"/>
              <a:gd name="connsiteY1091" fmla="*/ 458156 h 1295108"/>
              <a:gd name="connsiteX1092" fmla="*/ 4998169 w 5680817"/>
              <a:gd name="connsiteY1092" fmla="*/ 455212 h 1295108"/>
              <a:gd name="connsiteX1093" fmla="*/ 4981414 w 5680817"/>
              <a:gd name="connsiteY1093" fmla="*/ 458156 h 1295108"/>
              <a:gd name="connsiteX1094" fmla="*/ 4984131 w 5680817"/>
              <a:gd name="connsiteY1094" fmla="*/ 452948 h 1295108"/>
              <a:gd name="connsiteX1095" fmla="*/ 4914168 w 5680817"/>
              <a:gd name="connsiteY1095" fmla="*/ 415589 h 1295108"/>
              <a:gd name="connsiteX1096" fmla="*/ 4900130 w 5680817"/>
              <a:gd name="connsiteY1096" fmla="*/ 431665 h 1295108"/>
              <a:gd name="connsiteX1097" fmla="*/ 4836733 w 5680817"/>
              <a:gd name="connsiteY1097" fmla="*/ 570006 h 1295108"/>
              <a:gd name="connsiteX1098" fmla="*/ 4799827 w 5680817"/>
              <a:gd name="connsiteY1098" fmla="*/ 597629 h 1295108"/>
              <a:gd name="connsiteX1099" fmla="*/ 4843979 w 5680817"/>
              <a:gd name="connsiteY1099" fmla="*/ 589704 h 1295108"/>
              <a:gd name="connsiteX1100" fmla="*/ 4836733 w 5680817"/>
              <a:gd name="connsiteY1100" fmla="*/ 570006 h 1295108"/>
              <a:gd name="connsiteX1101" fmla="*/ 2901768 w 5680817"/>
              <a:gd name="connsiteY1101" fmla="*/ 231738 h 1295108"/>
              <a:gd name="connsiteX1102" fmla="*/ 2839277 w 5680817"/>
              <a:gd name="connsiteY1102" fmla="*/ 245323 h 1295108"/>
              <a:gd name="connsiteX1103" fmla="*/ 2868711 w 5680817"/>
              <a:gd name="connsiteY1103" fmla="*/ 256191 h 1295108"/>
              <a:gd name="connsiteX1104" fmla="*/ 2901768 w 5680817"/>
              <a:gd name="connsiteY1104" fmla="*/ 231738 h 1295108"/>
              <a:gd name="connsiteX1105" fmla="*/ 2078966 w 5680817"/>
              <a:gd name="connsiteY1105" fmla="*/ 331362 h 1295108"/>
              <a:gd name="connsiteX1106" fmla="*/ 1997003 w 5680817"/>
              <a:gd name="connsiteY1106" fmla="*/ 366683 h 1295108"/>
              <a:gd name="connsiteX1107" fmla="*/ 2078966 w 5680817"/>
              <a:gd name="connsiteY1107" fmla="*/ 331362 h 1295108"/>
              <a:gd name="connsiteX1108" fmla="*/ 4745260 w 5680817"/>
              <a:gd name="connsiteY1108" fmla="*/ 538760 h 1295108"/>
              <a:gd name="connsiteX1109" fmla="*/ 4770619 w 5680817"/>
              <a:gd name="connsiteY1109" fmla="*/ 601931 h 1295108"/>
              <a:gd name="connsiteX1110" fmla="*/ 4745260 w 5680817"/>
              <a:gd name="connsiteY1110" fmla="*/ 538760 h 1295108"/>
              <a:gd name="connsiteX1111" fmla="*/ 2419046 w 5680817"/>
              <a:gd name="connsiteY1111" fmla="*/ 216115 h 1295108"/>
              <a:gd name="connsiteX1112" fmla="*/ 2353838 w 5680817"/>
              <a:gd name="connsiteY1112" fmla="*/ 207058 h 1295108"/>
              <a:gd name="connsiteX1113" fmla="*/ 2419046 w 5680817"/>
              <a:gd name="connsiteY1113" fmla="*/ 216115 h 1295108"/>
              <a:gd name="connsiteX1114" fmla="*/ 3583285 w 5680817"/>
              <a:gd name="connsiteY1114" fmla="*/ 164718 h 1295108"/>
              <a:gd name="connsiteX1115" fmla="*/ 3628569 w 5680817"/>
              <a:gd name="connsiteY1115" fmla="*/ 164492 h 1295108"/>
              <a:gd name="connsiteX1116" fmla="*/ 3639890 w 5680817"/>
              <a:gd name="connsiteY1116" fmla="*/ 159737 h 1295108"/>
              <a:gd name="connsiteX1117" fmla="*/ 3639210 w 5680817"/>
              <a:gd name="connsiteY1117" fmla="*/ 147963 h 1295108"/>
              <a:gd name="connsiteX1118" fmla="*/ 3625625 w 5680817"/>
              <a:gd name="connsiteY1118" fmla="*/ 143888 h 1295108"/>
              <a:gd name="connsiteX1119" fmla="*/ 3584191 w 5680817"/>
              <a:gd name="connsiteY1119" fmla="*/ 151133 h 1295108"/>
              <a:gd name="connsiteX1120" fmla="*/ 3583285 w 5680817"/>
              <a:gd name="connsiteY1120" fmla="*/ 164718 h 1295108"/>
              <a:gd name="connsiteX1121" fmla="*/ 3776420 w 5680817"/>
              <a:gd name="connsiteY1121" fmla="*/ 256870 h 1295108"/>
              <a:gd name="connsiteX1122" fmla="*/ 3775967 w 5680817"/>
              <a:gd name="connsiteY1122" fmla="*/ 265248 h 1295108"/>
              <a:gd name="connsiteX1123" fmla="*/ 3855892 w 5680817"/>
              <a:gd name="connsiteY1123" fmla="*/ 265248 h 1295108"/>
              <a:gd name="connsiteX1124" fmla="*/ 3855892 w 5680817"/>
              <a:gd name="connsiteY1124" fmla="*/ 257776 h 1295108"/>
              <a:gd name="connsiteX1125" fmla="*/ 3776420 w 5680817"/>
              <a:gd name="connsiteY1125" fmla="*/ 256870 h 1295108"/>
              <a:gd name="connsiteX1126" fmla="*/ 995558 w 5680817"/>
              <a:gd name="connsiteY1126" fmla="*/ 307814 h 1295108"/>
              <a:gd name="connsiteX1127" fmla="*/ 957067 w 5680817"/>
              <a:gd name="connsiteY1127" fmla="*/ 311890 h 1295108"/>
              <a:gd name="connsiteX1128" fmla="*/ 951180 w 5680817"/>
              <a:gd name="connsiteY1128" fmla="*/ 329550 h 1295108"/>
              <a:gd name="connsiteX1129" fmla="*/ 1001672 w 5680817"/>
              <a:gd name="connsiteY1129" fmla="*/ 336116 h 1295108"/>
              <a:gd name="connsiteX1130" fmla="*/ 995558 w 5680817"/>
              <a:gd name="connsiteY1130" fmla="*/ 307814 h 1295108"/>
              <a:gd name="connsiteX1131" fmla="*/ 2998448 w 5680817"/>
              <a:gd name="connsiteY1131" fmla="*/ 118076 h 1295108"/>
              <a:gd name="connsiteX1132" fmla="*/ 2940712 w 5680817"/>
              <a:gd name="connsiteY1132" fmla="*/ 118982 h 1295108"/>
              <a:gd name="connsiteX1133" fmla="*/ 2998448 w 5680817"/>
              <a:gd name="connsiteY1133" fmla="*/ 118076 h 1295108"/>
              <a:gd name="connsiteX1134" fmla="*/ 3406227 w 5680817"/>
              <a:gd name="connsiteY1134" fmla="*/ 306456 h 1295108"/>
              <a:gd name="connsiteX1135" fmla="*/ 3372717 w 5680817"/>
              <a:gd name="connsiteY1135" fmla="*/ 285625 h 1295108"/>
              <a:gd name="connsiteX1136" fmla="*/ 3387660 w 5680817"/>
              <a:gd name="connsiteY1136" fmla="*/ 312343 h 1295108"/>
              <a:gd name="connsiteX1137" fmla="*/ 3406227 w 5680817"/>
              <a:gd name="connsiteY1137" fmla="*/ 306456 h 1295108"/>
              <a:gd name="connsiteX1138" fmla="*/ 5168888 w 5680817"/>
              <a:gd name="connsiteY1138" fmla="*/ 628195 h 1295108"/>
              <a:gd name="connsiteX1139" fmla="*/ 5163228 w 5680817"/>
              <a:gd name="connsiteY1139" fmla="*/ 633856 h 1295108"/>
              <a:gd name="connsiteX1140" fmla="*/ 5198322 w 5680817"/>
              <a:gd name="connsiteY1140" fmla="*/ 653328 h 1295108"/>
              <a:gd name="connsiteX1141" fmla="*/ 5206247 w 5680817"/>
              <a:gd name="connsiteY1141" fmla="*/ 628195 h 1295108"/>
              <a:gd name="connsiteX1142" fmla="*/ 5181341 w 5680817"/>
              <a:gd name="connsiteY1142" fmla="*/ 639063 h 1295108"/>
              <a:gd name="connsiteX1143" fmla="*/ 5168888 w 5680817"/>
              <a:gd name="connsiteY1143" fmla="*/ 628195 h 1295108"/>
              <a:gd name="connsiteX1144" fmla="*/ 2307422 w 5680817"/>
              <a:gd name="connsiteY1144" fmla="*/ 97699 h 1295108"/>
              <a:gd name="connsiteX1145" fmla="*/ 2308554 w 5680817"/>
              <a:gd name="connsiteY1145" fmla="*/ 105623 h 1295108"/>
              <a:gd name="connsiteX1146" fmla="*/ 2359498 w 5680817"/>
              <a:gd name="connsiteY1146" fmla="*/ 96340 h 1295108"/>
              <a:gd name="connsiteX1147" fmla="*/ 2358140 w 5680817"/>
              <a:gd name="connsiteY1147" fmla="*/ 86831 h 1295108"/>
              <a:gd name="connsiteX1148" fmla="*/ 2307422 w 5680817"/>
              <a:gd name="connsiteY1148" fmla="*/ 97699 h 1295108"/>
              <a:gd name="connsiteX1149" fmla="*/ 2706823 w 5680817"/>
              <a:gd name="connsiteY1149" fmla="*/ 310984 h 1295108"/>
              <a:gd name="connsiteX1150" fmla="*/ 2649313 w 5680817"/>
              <a:gd name="connsiteY1150" fmla="*/ 304644 h 1295108"/>
              <a:gd name="connsiteX1151" fmla="*/ 2706823 w 5680817"/>
              <a:gd name="connsiteY1151" fmla="*/ 310984 h 1295108"/>
              <a:gd name="connsiteX1152" fmla="*/ 2201232 w 5680817"/>
              <a:gd name="connsiteY1152" fmla="*/ 298758 h 1295108"/>
              <a:gd name="connsiteX1153" fmla="*/ 2200553 w 5680817"/>
              <a:gd name="connsiteY1153" fmla="*/ 289474 h 1295108"/>
              <a:gd name="connsiteX1154" fmla="*/ 2152779 w 5680817"/>
              <a:gd name="connsiteY1154" fmla="*/ 289474 h 1295108"/>
              <a:gd name="connsiteX1155" fmla="*/ 2152779 w 5680817"/>
              <a:gd name="connsiteY1155" fmla="*/ 298758 h 1295108"/>
              <a:gd name="connsiteX1156" fmla="*/ 2201232 w 5680817"/>
              <a:gd name="connsiteY1156" fmla="*/ 298758 h 1295108"/>
              <a:gd name="connsiteX1157" fmla="*/ 4420804 w 5680817"/>
              <a:gd name="connsiteY1157" fmla="*/ 704951 h 1295108"/>
              <a:gd name="connsiteX1158" fmla="*/ 4422842 w 5680817"/>
              <a:gd name="connsiteY1158" fmla="*/ 700875 h 1295108"/>
              <a:gd name="connsiteX1159" fmla="*/ 4380502 w 5680817"/>
              <a:gd name="connsiteY1159" fmla="*/ 686384 h 1295108"/>
              <a:gd name="connsiteX1160" fmla="*/ 4363294 w 5680817"/>
              <a:gd name="connsiteY1160" fmla="*/ 695894 h 1295108"/>
              <a:gd name="connsiteX1161" fmla="*/ 4420804 w 5680817"/>
              <a:gd name="connsiteY1161" fmla="*/ 704951 h 1295108"/>
              <a:gd name="connsiteX1162" fmla="*/ 2144854 w 5680817"/>
              <a:gd name="connsiteY1162" fmla="*/ 236945 h 1295108"/>
              <a:gd name="connsiteX1163" fmla="*/ 2142590 w 5680817"/>
              <a:gd name="connsiteY1163" fmla="*/ 224493 h 1295108"/>
              <a:gd name="connsiteX1164" fmla="*/ 2096854 w 5680817"/>
              <a:gd name="connsiteY1164" fmla="*/ 229700 h 1295108"/>
              <a:gd name="connsiteX1165" fmla="*/ 2097759 w 5680817"/>
              <a:gd name="connsiteY1165" fmla="*/ 236945 h 1295108"/>
              <a:gd name="connsiteX1166" fmla="*/ 2144854 w 5680817"/>
              <a:gd name="connsiteY1166" fmla="*/ 236945 h 1295108"/>
              <a:gd name="connsiteX1167" fmla="*/ 3980874 w 5680817"/>
              <a:gd name="connsiteY1167" fmla="*/ 164945 h 1295108"/>
              <a:gd name="connsiteX1168" fmla="*/ 4020271 w 5680817"/>
              <a:gd name="connsiteY1168" fmla="*/ 164945 h 1295108"/>
              <a:gd name="connsiteX1169" fmla="*/ 3980874 w 5680817"/>
              <a:gd name="connsiteY1169" fmla="*/ 164945 h 1295108"/>
              <a:gd name="connsiteX1170" fmla="*/ 2819805 w 5680817"/>
              <a:gd name="connsiteY1170" fmla="*/ 822461 h 1295108"/>
              <a:gd name="connsiteX1171" fmla="*/ 2817767 w 5680817"/>
              <a:gd name="connsiteY1171" fmla="*/ 812046 h 1295108"/>
              <a:gd name="connsiteX1172" fmla="*/ 2764106 w 5680817"/>
              <a:gd name="connsiteY1172" fmla="*/ 832650 h 1295108"/>
              <a:gd name="connsiteX1173" fmla="*/ 2766144 w 5680817"/>
              <a:gd name="connsiteY1173" fmla="*/ 837179 h 1295108"/>
              <a:gd name="connsiteX1174" fmla="*/ 2819805 w 5680817"/>
              <a:gd name="connsiteY1174" fmla="*/ 822461 h 1295108"/>
              <a:gd name="connsiteX1175" fmla="*/ 4626618 w 5680817"/>
              <a:gd name="connsiteY1175" fmla="*/ 345626 h 1295108"/>
              <a:gd name="connsiteX1176" fmla="*/ 4621184 w 5680817"/>
              <a:gd name="connsiteY1176" fmla="*/ 350154 h 1295108"/>
              <a:gd name="connsiteX1177" fmla="*/ 4634995 w 5680817"/>
              <a:gd name="connsiteY1177" fmla="*/ 379136 h 1295108"/>
              <a:gd name="connsiteX1178" fmla="*/ 4641788 w 5680817"/>
              <a:gd name="connsiteY1178" fmla="*/ 377098 h 1295108"/>
              <a:gd name="connsiteX1179" fmla="*/ 4645637 w 5680817"/>
              <a:gd name="connsiteY1179" fmla="*/ 351966 h 1295108"/>
              <a:gd name="connsiteX1180" fmla="*/ 4626618 w 5680817"/>
              <a:gd name="connsiteY1180" fmla="*/ 345626 h 1295108"/>
              <a:gd name="connsiteX1181" fmla="*/ 2564632 w 5680817"/>
              <a:gd name="connsiteY1181" fmla="*/ 250757 h 1295108"/>
              <a:gd name="connsiteX1182" fmla="*/ 2552406 w 5680817"/>
              <a:gd name="connsiteY1182" fmla="*/ 262531 h 1295108"/>
              <a:gd name="connsiteX1183" fmla="*/ 2539953 w 5680817"/>
              <a:gd name="connsiteY1183" fmla="*/ 269097 h 1295108"/>
              <a:gd name="connsiteX1184" fmla="*/ 2543802 w 5680817"/>
              <a:gd name="connsiteY1184" fmla="*/ 276116 h 1295108"/>
              <a:gd name="connsiteX1185" fmla="*/ 2581840 w 5680817"/>
              <a:gd name="connsiteY1185" fmla="*/ 259361 h 1295108"/>
              <a:gd name="connsiteX1186" fmla="*/ 2579802 w 5680817"/>
              <a:gd name="connsiteY1186" fmla="*/ 253700 h 1295108"/>
              <a:gd name="connsiteX1187" fmla="*/ 2564632 w 5680817"/>
              <a:gd name="connsiteY1187" fmla="*/ 250757 h 1295108"/>
              <a:gd name="connsiteX1188" fmla="*/ 3072487 w 5680817"/>
              <a:gd name="connsiteY1188" fmla="*/ 60793 h 1295108"/>
              <a:gd name="connsiteX1189" fmla="*/ 3065468 w 5680817"/>
              <a:gd name="connsiteY1189" fmla="*/ 61925 h 1295108"/>
              <a:gd name="connsiteX1190" fmla="*/ 3060713 w 5680817"/>
              <a:gd name="connsiteY1190" fmla="*/ 87963 h 1295108"/>
              <a:gd name="connsiteX1191" fmla="*/ 3087657 w 5680817"/>
              <a:gd name="connsiteY1191" fmla="*/ 87963 h 1295108"/>
              <a:gd name="connsiteX1192" fmla="*/ 3072487 w 5680817"/>
              <a:gd name="connsiteY1192" fmla="*/ 60793 h 129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Lst>
            <a:rect l="l" t="t" r="r" b="b"/>
            <a:pathLst>
              <a:path w="5680817" h="1295108">
                <a:moveTo>
                  <a:pt x="5244738" y="608044"/>
                </a:moveTo>
                <a:cubicBezTo>
                  <a:pt x="5248360" y="613478"/>
                  <a:pt x="5251983" y="618912"/>
                  <a:pt x="5256738" y="625931"/>
                </a:cubicBezTo>
                <a:cubicBezTo>
                  <a:pt x="5243379" y="628648"/>
                  <a:pt x="5231379" y="630912"/>
                  <a:pt x="5213945" y="634308"/>
                </a:cubicBezTo>
                <a:cubicBezTo>
                  <a:pt x="5243832" y="649931"/>
                  <a:pt x="5280285" y="649026"/>
                  <a:pt x="5293644" y="687064"/>
                </a:cubicBezTo>
                <a:cubicBezTo>
                  <a:pt x="5280059" y="682535"/>
                  <a:pt x="5268512" y="678686"/>
                  <a:pt x="5256964" y="674837"/>
                </a:cubicBezTo>
                <a:cubicBezTo>
                  <a:pt x="5255379" y="676422"/>
                  <a:pt x="5253795" y="678007"/>
                  <a:pt x="5251983" y="679592"/>
                </a:cubicBezTo>
                <a:cubicBezTo>
                  <a:pt x="5259681" y="698385"/>
                  <a:pt x="5267606" y="717177"/>
                  <a:pt x="5276662" y="739140"/>
                </a:cubicBezTo>
                <a:cubicBezTo>
                  <a:pt x="5276210" y="744347"/>
                  <a:pt x="5275530" y="755442"/>
                  <a:pt x="5274625" y="769480"/>
                </a:cubicBezTo>
                <a:cubicBezTo>
                  <a:pt x="5269191" y="768574"/>
                  <a:pt x="5259455" y="768801"/>
                  <a:pt x="5251983" y="764951"/>
                </a:cubicBezTo>
                <a:cubicBezTo>
                  <a:pt x="5235228" y="755895"/>
                  <a:pt x="5220058" y="749329"/>
                  <a:pt x="5199002" y="748876"/>
                </a:cubicBezTo>
                <a:cubicBezTo>
                  <a:pt x="5168209" y="748197"/>
                  <a:pt x="5133793" y="745027"/>
                  <a:pt x="5120661" y="706988"/>
                </a:cubicBezTo>
                <a:cubicBezTo>
                  <a:pt x="5112284" y="718536"/>
                  <a:pt x="5106170" y="726687"/>
                  <a:pt x="5100283" y="734838"/>
                </a:cubicBezTo>
                <a:cubicBezTo>
                  <a:pt x="5092811" y="729177"/>
                  <a:pt x="5085113" y="724196"/>
                  <a:pt x="5078321" y="717857"/>
                </a:cubicBezTo>
                <a:cubicBezTo>
                  <a:pt x="5070622" y="710611"/>
                  <a:pt x="5067905" y="694309"/>
                  <a:pt x="5051604" y="711743"/>
                </a:cubicBezTo>
                <a:cubicBezTo>
                  <a:pt x="5046396" y="717404"/>
                  <a:pt x="5025566" y="710158"/>
                  <a:pt x="5012660" y="706536"/>
                </a:cubicBezTo>
                <a:cubicBezTo>
                  <a:pt x="5001339" y="703366"/>
                  <a:pt x="4989791" y="698611"/>
                  <a:pt x="4980055" y="692045"/>
                </a:cubicBezTo>
                <a:cubicBezTo>
                  <a:pt x="4972131" y="686611"/>
                  <a:pt x="4966470" y="677781"/>
                  <a:pt x="4964433" y="667592"/>
                </a:cubicBezTo>
                <a:cubicBezTo>
                  <a:pt x="4975074" y="670535"/>
                  <a:pt x="4985942" y="673252"/>
                  <a:pt x="4996584" y="676196"/>
                </a:cubicBezTo>
                <a:cubicBezTo>
                  <a:pt x="4997490" y="673252"/>
                  <a:pt x="4998395" y="670309"/>
                  <a:pt x="4999301" y="667365"/>
                </a:cubicBezTo>
                <a:cubicBezTo>
                  <a:pt x="4982773" y="660120"/>
                  <a:pt x="4966018" y="652648"/>
                  <a:pt x="4948357" y="644724"/>
                </a:cubicBezTo>
                <a:cubicBezTo>
                  <a:pt x="4949942" y="643139"/>
                  <a:pt x="4952659" y="640195"/>
                  <a:pt x="4959225" y="633176"/>
                </a:cubicBezTo>
                <a:cubicBezTo>
                  <a:pt x="4945187" y="632497"/>
                  <a:pt x="4934546" y="632044"/>
                  <a:pt x="4923904" y="631365"/>
                </a:cubicBezTo>
                <a:cubicBezTo>
                  <a:pt x="4923451" y="633403"/>
                  <a:pt x="4922772" y="635441"/>
                  <a:pt x="4922319" y="637252"/>
                </a:cubicBezTo>
                <a:cubicBezTo>
                  <a:pt x="4926621" y="640648"/>
                  <a:pt x="4930923" y="644044"/>
                  <a:pt x="4935225" y="647441"/>
                </a:cubicBezTo>
                <a:cubicBezTo>
                  <a:pt x="4932508" y="651743"/>
                  <a:pt x="4930017" y="656045"/>
                  <a:pt x="4926847" y="661026"/>
                </a:cubicBezTo>
                <a:cubicBezTo>
                  <a:pt x="4932961" y="666460"/>
                  <a:pt x="4938847" y="671215"/>
                  <a:pt x="4944508" y="676196"/>
                </a:cubicBezTo>
                <a:cubicBezTo>
                  <a:pt x="4943829" y="677328"/>
                  <a:pt x="4943376" y="678460"/>
                  <a:pt x="4942696" y="679592"/>
                </a:cubicBezTo>
                <a:cubicBezTo>
                  <a:pt x="4937489" y="678686"/>
                  <a:pt x="4932055" y="677781"/>
                  <a:pt x="4928433" y="677101"/>
                </a:cubicBezTo>
                <a:cubicBezTo>
                  <a:pt x="4924810" y="686158"/>
                  <a:pt x="4921413" y="694762"/>
                  <a:pt x="4917112" y="705177"/>
                </a:cubicBezTo>
                <a:cubicBezTo>
                  <a:pt x="4920055" y="711064"/>
                  <a:pt x="4924357" y="719215"/>
                  <a:pt x="4930017" y="730083"/>
                </a:cubicBezTo>
                <a:cubicBezTo>
                  <a:pt x="4912583" y="728951"/>
                  <a:pt x="4898545" y="728045"/>
                  <a:pt x="4882696" y="726913"/>
                </a:cubicBezTo>
                <a:cubicBezTo>
                  <a:pt x="4886545" y="730536"/>
                  <a:pt x="4889715" y="733479"/>
                  <a:pt x="4894017" y="737555"/>
                </a:cubicBezTo>
                <a:cubicBezTo>
                  <a:pt x="4873186" y="737555"/>
                  <a:pt x="4854394" y="715592"/>
                  <a:pt x="4856205" y="697026"/>
                </a:cubicBezTo>
                <a:cubicBezTo>
                  <a:pt x="4844431" y="699970"/>
                  <a:pt x="4831978" y="702913"/>
                  <a:pt x="4823148" y="705177"/>
                </a:cubicBezTo>
                <a:cubicBezTo>
                  <a:pt x="4822922" y="710611"/>
                  <a:pt x="4822922" y="715366"/>
                  <a:pt x="4822242" y="720121"/>
                </a:cubicBezTo>
                <a:cubicBezTo>
                  <a:pt x="4820431" y="733706"/>
                  <a:pt x="4814318" y="747517"/>
                  <a:pt x="4826545" y="763366"/>
                </a:cubicBezTo>
                <a:cubicBezTo>
                  <a:pt x="4819978" y="762008"/>
                  <a:pt x="4810016" y="762687"/>
                  <a:pt x="4807525" y="758612"/>
                </a:cubicBezTo>
                <a:cubicBezTo>
                  <a:pt x="4803903" y="752725"/>
                  <a:pt x="4805035" y="743668"/>
                  <a:pt x="4804808" y="735970"/>
                </a:cubicBezTo>
                <a:cubicBezTo>
                  <a:pt x="4804582" y="727366"/>
                  <a:pt x="4805488" y="718989"/>
                  <a:pt x="4805940" y="707668"/>
                </a:cubicBezTo>
                <a:cubicBezTo>
                  <a:pt x="4797789" y="712423"/>
                  <a:pt x="4794167" y="714687"/>
                  <a:pt x="4789638" y="717404"/>
                </a:cubicBezTo>
                <a:cubicBezTo>
                  <a:pt x="4785336" y="707215"/>
                  <a:pt x="4780129" y="698158"/>
                  <a:pt x="4778091" y="688196"/>
                </a:cubicBezTo>
                <a:cubicBezTo>
                  <a:pt x="4777186" y="683668"/>
                  <a:pt x="4782846" y="678007"/>
                  <a:pt x="4787148" y="669403"/>
                </a:cubicBezTo>
                <a:cubicBezTo>
                  <a:pt x="4781034" y="671667"/>
                  <a:pt x="4774695" y="673932"/>
                  <a:pt x="4763827" y="678007"/>
                </a:cubicBezTo>
                <a:cubicBezTo>
                  <a:pt x="4749336" y="675064"/>
                  <a:pt x="4728958" y="670988"/>
                  <a:pt x="4708354" y="666913"/>
                </a:cubicBezTo>
                <a:cubicBezTo>
                  <a:pt x="4708581" y="664875"/>
                  <a:pt x="4709034" y="662837"/>
                  <a:pt x="4709260" y="660799"/>
                </a:cubicBezTo>
                <a:cubicBezTo>
                  <a:pt x="4716053" y="658762"/>
                  <a:pt x="4722845" y="656497"/>
                  <a:pt x="4736430" y="652422"/>
                </a:cubicBezTo>
                <a:cubicBezTo>
                  <a:pt x="4718543" y="648120"/>
                  <a:pt x="4707222" y="645403"/>
                  <a:pt x="4696128" y="642686"/>
                </a:cubicBezTo>
                <a:cubicBezTo>
                  <a:pt x="4690920" y="625025"/>
                  <a:pt x="4692505" y="611440"/>
                  <a:pt x="4718090" y="610535"/>
                </a:cubicBezTo>
                <a:cubicBezTo>
                  <a:pt x="4711298" y="597176"/>
                  <a:pt x="4705864" y="586534"/>
                  <a:pt x="4699071" y="573629"/>
                </a:cubicBezTo>
                <a:cubicBezTo>
                  <a:pt x="4708354" y="572044"/>
                  <a:pt x="4716505" y="570685"/>
                  <a:pt x="4730996" y="568195"/>
                </a:cubicBezTo>
                <a:cubicBezTo>
                  <a:pt x="4713336" y="550308"/>
                  <a:pt x="4699977" y="533326"/>
                  <a:pt x="4683222" y="521552"/>
                </a:cubicBezTo>
                <a:cubicBezTo>
                  <a:pt x="4674392" y="515439"/>
                  <a:pt x="4659222" y="517251"/>
                  <a:pt x="4646769" y="517930"/>
                </a:cubicBezTo>
                <a:cubicBezTo>
                  <a:pt x="4620731" y="518835"/>
                  <a:pt x="4607146" y="502081"/>
                  <a:pt x="4594693" y="485099"/>
                </a:cubicBezTo>
                <a:cubicBezTo>
                  <a:pt x="4576127" y="487363"/>
                  <a:pt x="4558240" y="489628"/>
                  <a:pt x="4537636" y="492345"/>
                </a:cubicBezTo>
                <a:cubicBezTo>
                  <a:pt x="4539220" y="498005"/>
                  <a:pt x="4541485" y="506156"/>
                  <a:pt x="4544881" y="518156"/>
                </a:cubicBezTo>
                <a:cubicBezTo>
                  <a:pt x="4555070" y="511590"/>
                  <a:pt x="4563900" y="505930"/>
                  <a:pt x="4571825" y="500948"/>
                </a:cubicBezTo>
                <a:cubicBezTo>
                  <a:pt x="4574994" y="503665"/>
                  <a:pt x="4579749" y="507741"/>
                  <a:pt x="4588806" y="515439"/>
                </a:cubicBezTo>
                <a:cubicBezTo>
                  <a:pt x="4587447" y="519288"/>
                  <a:pt x="4582466" y="529024"/>
                  <a:pt x="4581561" y="538987"/>
                </a:cubicBezTo>
                <a:cubicBezTo>
                  <a:pt x="4581108" y="544647"/>
                  <a:pt x="4587447" y="555515"/>
                  <a:pt x="4590844" y="555742"/>
                </a:cubicBezTo>
                <a:cubicBezTo>
                  <a:pt x="4602844" y="556194"/>
                  <a:pt x="4615070" y="552798"/>
                  <a:pt x="4629787" y="550534"/>
                </a:cubicBezTo>
                <a:cubicBezTo>
                  <a:pt x="4618693" y="536043"/>
                  <a:pt x="4610316" y="525402"/>
                  <a:pt x="4601259" y="513401"/>
                </a:cubicBezTo>
                <a:cubicBezTo>
                  <a:pt x="4615976" y="518383"/>
                  <a:pt x="4627071" y="520873"/>
                  <a:pt x="4636807" y="526081"/>
                </a:cubicBezTo>
                <a:cubicBezTo>
                  <a:pt x="4643146" y="529477"/>
                  <a:pt x="4647221" y="537175"/>
                  <a:pt x="4652882" y="543741"/>
                </a:cubicBezTo>
                <a:cubicBezTo>
                  <a:pt x="4668958" y="523364"/>
                  <a:pt x="4682090" y="552345"/>
                  <a:pt x="4699524" y="547590"/>
                </a:cubicBezTo>
                <a:cubicBezTo>
                  <a:pt x="4699524" y="549402"/>
                  <a:pt x="4699524" y="551440"/>
                  <a:pt x="4699524" y="553251"/>
                </a:cubicBezTo>
                <a:cubicBezTo>
                  <a:pt x="4685712" y="558232"/>
                  <a:pt x="4672127" y="563213"/>
                  <a:pt x="4657410" y="568421"/>
                </a:cubicBezTo>
                <a:cubicBezTo>
                  <a:pt x="4664429" y="577251"/>
                  <a:pt x="4670543" y="584497"/>
                  <a:pt x="4680731" y="597176"/>
                </a:cubicBezTo>
                <a:cubicBezTo>
                  <a:pt x="4646316" y="591063"/>
                  <a:pt x="4617787" y="586081"/>
                  <a:pt x="4586542" y="580647"/>
                </a:cubicBezTo>
                <a:cubicBezTo>
                  <a:pt x="4587900" y="588119"/>
                  <a:pt x="4589938" y="597855"/>
                  <a:pt x="4592429" y="611667"/>
                </a:cubicBezTo>
                <a:cubicBezTo>
                  <a:pt x="4621636" y="575666"/>
                  <a:pt x="4641108" y="627742"/>
                  <a:pt x="4666014" y="613252"/>
                </a:cubicBezTo>
                <a:cubicBezTo>
                  <a:pt x="4678241" y="629327"/>
                  <a:pt x="4689562" y="644271"/>
                  <a:pt x="4700204" y="658082"/>
                </a:cubicBezTo>
                <a:cubicBezTo>
                  <a:pt x="4684807" y="672573"/>
                  <a:pt x="4671675" y="685026"/>
                  <a:pt x="4657410" y="698611"/>
                </a:cubicBezTo>
                <a:cubicBezTo>
                  <a:pt x="4642014" y="668724"/>
                  <a:pt x="4611674" y="678686"/>
                  <a:pt x="4587221" y="682083"/>
                </a:cubicBezTo>
                <a:cubicBezTo>
                  <a:pt x="4577711" y="669177"/>
                  <a:pt x="4570466" y="658988"/>
                  <a:pt x="4560504" y="645177"/>
                </a:cubicBezTo>
                <a:cubicBezTo>
                  <a:pt x="4579749" y="645177"/>
                  <a:pt x="4598089" y="645177"/>
                  <a:pt x="4616202" y="645177"/>
                </a:cubicBezTo>
                <a:cubicBezTo>
                  <a:pt x="4616882" y="644271"/>
                  <a:pt x="4617334" y="643592"/>
                  <a:pt x="4618014" y="642686"/>
                </a:cubicBezTo>
                <a:cubicBezTo>
                  <a:pt x="4597636" y="635214"/>
                  <a:pt x="4577032" y="627742"/>
                  <a:pt x="4554164" y="619365"/>
                </a:cubicBezTo>
                <a:cubicBezTo>
                  <a:pt x="4561862" y="611214"/>
                  <a:pt x="4567296" y="605327"/>
                  <a:pt x="4575221" y="596497"/>
                </a:cubicBezTo>
                <a:cubicBezTo>
                  <a:pt x="4567070" y="594233"/>
                  <a:pt x="4560504" y="592421"/>
                  <a:pt x="4553032" y="590157"/>
                </a:cubicBezTo>
                <a:cubicBezTo>
                  <a:pt x="4550768" y="583364"/>
                  <a:pt x="4547824" y="575440"/>
                  <a:pt x="4544881" y="566383"/>
                </a:cubicBezTo>
                <a:cubicBezTo>
                  <a:pt x="4535824" y="569327"/>
                  <a:pt x="4529032" y="571591"/>
                  <a:pt x="4519975" y="574761"/>
                </a:cubicBezTo>
                <a:cubicBezTo>
                  <a:pt x="4524277" y="583591"/>
                  <a:pt x="4528352" y="592195"/>
                  <a:pt x="4532654" y="601025"/>
                </a:cubicBezTo>
                <a:cubicBezTo>
                  <a:pt x="4531069" y="600799"/>
                  <a:pt x="4527447" y="599667"/>
                  <a:pt x="4523824" y="599667"/>
                </a:cubicBezTo>
                <a:cubicBezTo>
                  <a:pt x="4519069" y="599893"/>
                  <a:pt x="4514314" y="601025"/>
                  <a:pt x="4509786" y="601704"/>
                </a:cubicBezTo>
                <a:cubicBezTo>
                  <a:pt x="4510692" y="607138"/>
                  <a:pt x="4510239" y="613704"/>
                  <a:pt x="4512956" y="617554"/>
                </a:cubicBezTo>
                <a:cubicBezTo>
                  <a:pt x="4525635" y="634535"/>
                  <a:pt x="4538768" y="651063"/>
                  <a:pt x="4552805" y="666913"/>
                </a:cubicBezTo>
                <a:cubicBezTo>
                  <a:pt x="4557787" y="672573"/>
                  <a:pt x="4566617" y="674837"/>
                  <a:pt x="4571145" y="680498"/>
                </a:cubicBezTo>
                <a:cubicBezTo>
                  <a:pt x="4579296" y="690686"/>
                  <a:pt x="4585863" y="702234"/>
                  <a:pt x="4592429" y="713555"/>
                </a:cubicBezTo>
                <a:cubicBezTo>
                  <a:pt x="4598768" y="724423"/>
                  <a:pt x="4619372" y="728045"/>
                  <a:pt x="4630693" y="725555"/>
                </a:cubicBezTo>
                <a:cubicBezTo>
                  <a:pt x="4648127" y="721706"/>
                  <a:pt x="4666694" y="722159"/>
                  <a:pt x="4684807" y="721932"/>
                </a:cubicBezTo>
                <a:cubicBezTo>
                  <a:pt x="4693411" y="721932"/>
                  <a:pt x="4702241" y="724423"/>
                  <a:pt x="4711750" y="725781"/>
                </a:cubicBezTo>
                <a:cubicBezTo>
                  <a:pt x="4714241" y="717404"/>
                  <a:pt x="4716053" y="710838"/>
                  <a:pt x="4718090" y="703819"/>
                </a:cubicBezTo>
                <a:cubicBezTo>
                  <a:pt x="4725109" y="715366"/>
                  <a:pt x="4731223" y="725781"/>
                  <a:pt x="4738015" y="737328"/>
                </a:cubicBezTo>
                <a:cubicBezTo>
                  <a:pt x="4710845" y="735517"/>
                  <a:pt x="4684580" y="733706"/>
                  <a:pt x="4656278" y="731894"/>
                </a:cubicBezTo>
                <a:cubicBezTo>
                  <a:pt x="4655599" y="733932"/>
                  <a:pt x="4654241" y="738461"/>
                  <a:pt x="4654014" y="739140"/>
                </a:cubicBezTo>
                <a:cubicBezTo>
                  <a:pt x="4646316" y="740498"/>
                  <a:pt x="4639976" y="740725"/>
                  <a:pt x="4634995" y="743215"/>
                </a:cubicBezTo>
                <a:cubicBezTo>
                  <a:pt x="4633184" y="744121"/>
                  <a:pt x="4633863" y="750461"/>
                  <a:pt x="4633184" y="754310"/>
                </a:cubicBezTo>
                <a:cubicBezTo>
                  <a:pt x="4642467" y="754083"/>
                  <a:pt x="4651750" y="754536"/>
                  <a:pt x="4661033" y="753857"/>
                </a:cubicBezTo>
                <a:cubicBezTo>
                  <a:pt x="4667373" y="753404"/>
                  <a:pt x="4673486" y="751593"/>
                  <a:pt x="4679826" y="750461"/>
                </a:cubicBezTo>
                <a:cubicBezTo>
                  <a:pt x="4688883" y="764272"/>
                  <a:pt x="4697713" y="777857"/>
                  <a:pt x="4706769" y="791669"/>
                </a:cubicBezTo>
                <a:cubicBezTo>
                  <a:pt x="4709034" y="790310"/>
                  <a:pt x="4711298" y="788952"/>
                  <a:pt x="4713562" y="787593"/>
                </a:cubicBezTo>
                <a:cubicBezTo>
                  <a:pt x="4711524" y="779895"/>
                  <a:pt x="4709486" y="772197"/>
                  <a:pt x="4708581" y="769027"/>
                </a:cubicBezTo>
                <a:cubicBezTo>
                  <a:pt x="4696807" y="761329"/>
                  <a:pt x="4688430" y="755895"/>
                  <a:pt x="4679826" y="750234"/>
                </a:cubicBezTo>
                <a:cubicBezTo>
                  <a:pt x="4705864" y="751593"/>
                  <a:pt x="4730317" y="755668"/>
                  <a:pt x="4754317" y="769480"/>
                </a:cubicBezTo>
                <a:cubicBezTo>
                  <a:pt x="4771751" y="779669"/>
                  <a:pt x="4795978" y="783518"/>
                  <a:pt x="4816356" y="781706"/>
                </a:cubicBezTo>
                <a:cubicBezTo>
                  <a:pt x="4833563" y="780348"/>
                  <a:pt x="4830846" y="791442"/>
                  <a:pt x="4836054" y="798008"/>
                </a:cubicBezTo>
                <a:cubicBezTo>
                  <a:pt x="4839903" y="802990"/>
                  <a:pt x="4843073" y="808424"/>
                  <a:pt x="4846469" y="813858"/>
                </a:cubicBezTo>
                <a:cubicBezTo>
                  <a:pt x="4848733" y="812726"/>
                  <a:pt x="4850997" y="811593"/>
                  <a:pt x="4853261" y="810461"/>
                </a:cubicBezTo>
                <a:cubicBezTo>
                  <a:pt x="4851451" y="804122"/>
                  <a:pt x="4849865" y="797556"/>
                  <a:pt x="4846243" y="784423"/>
                </a:cubicBezTo>
                <a:cubicBezTo>
                  <a:pt x="4856205" y="790989"/>
                  <a:pt x="4862092" y="794386"/>
                  <a:pt x="4867073" y="798688"/>
                </a:cubicBezTo>
                <a:cubicBezTo>
                  <a:pt x="4867753" y="799367"/>
                  <a:pt x="4864356" y="804348"/>
                  <a:pt x="4861639" y="810688"/>
                </a:cubicBezTo>
                <a:cubicBezTo>
                  <a:pt x="4874318" y="811820"/>
                  <a:pt x="4885639" y="812726"/>
                  <a:pt x="4900809" y="813858"/>
                </a:cubicBezTo>
                <a:cubicBezTo>
                  <a:pt x="4899451" y="800725"/>
                  <a:pt x="4898545" y="789857"/>
                  <a:pt x="4897413" y="779216"/>
                </a:cubicBezTo>
                <a:cubicBezTo>
                  <a:pt x="4896055" y="779442"/>
                  <a:pt x="4894470" y="779669"/>
                  <a:pt x="4893111" y="779895"/>
                </a:cubicBezTo>
                <a:cubicBezTo>
                  <a:pt x="4897866" y="771291"/>
                  <a:pt x="4902621" y="762687"/>
                  <a:pt x="4907602" y="753857"/>
                </a:cubicBezTo>
                <a:cubicBezTo>
                  <a:pt x="4925942" y="759744"/>
                  <a:pt x="4930017" y="779895"/>
                  <a:pt x="4913715" y="800273"/>
                </a:cubicBezTo>
                <a:cubicBezTo>
                  <a:pt x="4953339" y="811820"/>
                  <a:pt x="4992056" y="822914"/>
                  <a:pt x="5035302" y="835594"/>
                </a:cubicBezTo>
                <a:cubicBezTo>
                  <a:pt x="5046622" y="859594"/>
                  <a:pt x="5077642" y="864122"/>
                  <a:pt x="5104359" y="874085"/>
                </a:cubicBezTo>
                <a:cubicBezTo>
                  <a:pt x="5117944" y="879066"/>
                  <a:pt x="5134246" y="876575"/>
                  <a:pt x="5148736" y="879745"/>
                </a:cubicBezTo>
                <a:cubicBezTo>
                  <a:pt x="5155982" y="881330"/>
                  <a:pt x="5162322" y="887896"/>
                  <a:pt x="5168209" y="892877"/>
                </a:cubicBezTo>
                <a:cubicBezTo>
                  <a:pt x="5172964" y="896953"/>
                  <a:pt x="5176586" y="902387"/>
                  <a:pt x="5178624" y="904877"/>
                </a:cubicBezTo>
                <a:cubicBezTo>
                  <a:pt x="5193115" y="896727"/>
                  <a:pt x="5205115" y="889934"/>
                  <a:pt x="5217341" y="882915"/>
                </a:cubicBezTo>
                <a:cubicBezTo>
                  <a:pt x="5219153" y="884047"/>
                  <a:pt x="5220964" y="885179"/>
                  <a:pt x="5223002" y="886311"/>
                </a:cubicBezTo>
                <a:cubicBezTo>
                  <a:pt x="5219605" y="896727"/>
                  <a:pt x="5215983" y="907142"/>
                  <a:pt x="5212587" y="917557"/>
                </a:cubicBezTo>
                <a:cubicBezTo>
                  <a:pt x="5314021" y="959444"/>
                  <a:pt x="5418627" y="995445"/>
                  <a:pt x="5525722" y="1030539"/>
                </a:cubicBezTo>
                <a:cubicBezTo>
                  <a:pt x="5524816" y="1033936"/>
                  <a:pt x="5523232" y="1039596"/>
                  <a:pt x="5521420" y="1046615"/>
                </a:cubicBezTo>
                <a:cubicBezTo>
                  <a:pt x="5513043" y="1045030"/>
                  <a:pt x="5503533" y="1045030"/>
                  <a:pt x="5495835" y="1041407"/>
                </a:cubicBezTo>
                <a:cubicBezTo>
                  <a:pt x="5452363" y="1020803"/>
                  <a:pt x="5404136" y="1016275"/>
                  <a:pt x="5359305" y="1000879"/>
                </a:cubicBezTo>
                <a:cubicBezTo>
                  <a:pt x="5333267" y="991822"/>
                  <a:pt x="5308588" y="978463"/>
                  <a:pt x="5282323" y="970086"/>
                </a:cubicBezTo>
                <a:cubicBezTo>
                  <a:pt x="5230700" y="953784"/>
                  <a:pt x="5178397" y="939293"/>
                  <a:pt x="5126095" y="924802"/>
                </a:cubicBezTo>
                <a:cubicBezTo>
                  <a:pt x="5079000" y="911444"/>
                  <a:pt x="5032131" y="896953"/>
                  <a:pt x="4984584" y="886538"/>
                </a:cubicBezTo>
                <a:cubicBezTo>
                  <a:pt x="4917112" y="871821"/>
                  <a:pt x="4848960" y="860273"/>
                  <a:pt x="4781261" y="846915"/>
                </a:cubicBezTo>
                <a:cubicBezTo>
                  <a:pt x="4773563" y="845330"/>
                  <a:pt x="4764733" y="841481"/>
                  <a:pt x="4759751" y="835820"/>
                </a:cubicBezTo>
                <a:cubicBezTo>
                  <a:pt x="4744581" y="818612"/>
                  <a:pt x="4727147" y="823594"/>
                  <a:pt x="4707449" y="823820"/>
                </a:cubicBezTo>
                <a:cubicBezTo>
                  <a:pt x="4682769" y="824273"/>
                  <a:pt x="4657410" y="816348"/>
                  <a:pt x="4633184" y="809556"/>
                </a:cubicBezTo>
                <a:cubicBezTo>
                  <a:pt x="4615750" y="804801"/>
                  <a:pt x="4598995" y="789178"/>
                  <a:pt x="4582919" y="790310"/>
                </a:cubicBezTo>
                <a:cubicBezTo>
                  <a:pt x="4560957" y="792122"/>
                  <a:pt x="4543070" y="783291"/>
                  <a:pt x="4523145" y="780348"/>
                </a:cubicBezTo>
                <a:cubicBezTo>
                  <a:pt x="4494843" y="776046"/>
                  <a:pt x="4466088" y="775140"/>
                  <a:pt x="4438012" y="770159"/>
                </a:cubicBezTo>
                <a:cubicBezTo>
                  <a:pt x="4428276" y="768574"/>
                  <a:pt x="4420578" y="757253"/>
                  <a:pt x="4410615" y="754083"/>
                </a:cubicBezTo>
                <a:cubicBezTo>
                  <a:pt x="4399974" y="750687"/>
                  <a:pt x="4387974" y="752046"/>
                  <a:pt x="4376653" y="751140"/>
                </a:cubicBezTo>
                <a:cubicBezTo>
                  <a:pt x="4358992" y="749781"/>
                  <a:pt x="4341105" y="746838"/>
                  <a:pt x="4323445" y="747064"/>
                </a:cubicBezTo>
                <a:cubicBezTo>
                  <a:pt x="4277708" y="747517"/>
                  <a:pt x="4231972" y="749329"/>
                  <a:pt x="4186235" y="750008"/>
                </a:cubicBezTo>
                <a:cubicBezTo>
                  <a:pt x="4168801" y="750234"/>
                  <a:pt x="4151367" y="747517"/>
                  <a:pt x="4134159" y="749102"/>
                </a:cubicBezTo>
                <a:cubicBezTo>
                  <a:pt x="4126461" y="749781"/>
                  <a:pt x="4119216" y="757932"/>
                  <a:pt x="4111970" y="762687"/>
                </a:cubicBezTo>
                <a:cubicBezTo>
                  <a:pt x="4104272" y="767668"/>
                  <a:pt x="4096800" y="772650"/>
                  <a:pt x="4089329" y="777631"/>
                </a:cubicBezTo>
                <a:cubicBezTo>
                  <a:pt x="4086385" y="774008"/>
                  <a:pt x="4083215" y="770385"/>
                  <a:pt x="4080272" y="766763"/>
                </a:cubicBezTo>
                <a:cubicBezTo>
                  <a:pt x="4084800" y="763140"/>
                  <a:pt x="4089555" y="759744"/>
                  <a:pt x="4097933" y="752951"/>
                </a:cubicBezTo>
                <a:cubicBezTo>
                  <a:pt x="4065555" y="752951"/>
                  <a:pt x="4034762" y="752951"/>
                  <a:pt x="4001931" y="752951"/>
                </a:cubicBezTo>
                <a:cubicBezTo>
                  <a:pt x="4005101" y="758159"/>
                  <a:pt x="4007592" y="762687"/>
                  <a:pt x="4008271" y="763819"/>
                </a:cubicBezTo>
                <a:cubicBezTo>
                  <a:pt x="3996271" y="773782"/>
                  <a:pt x="3985403" y="782838"/>
                  <a:pt x="3972950" y="793254"/>
                </a:cubicBezTo>
                <a:cubicBezTo>
                  <a:pt x="3983139" y="800046"/>
                  <a:pt x="3990611" y="804801"/>
                  <a:pt x="4003064" y="813178"/>
                </a:cubicBezTo>
                <a:cubicBezTo>
                  <a:pt x="3992422" y="818386"/>
                  <a:pt x="3984271" y="826084"/>
                  <a:pt x="3977705" y="824726"/>
                </a:cubicBezTo>
                <a:cubicBezTo>
                  <a:pt x="3956422" y="820877"/>
                  <a:pt x="3935591" y="818160"/>
                  <a:pt x="3914081" y="824273"/>
                </a:cubicBezTo>
                <a:cubicBezTo>
                  <a:pt x="3909779" y="825405"/>
                  <a:pt x="3903892" y="820877"/>
                  <a:pt x="3899817" y="814084"/>
                </a:cubicBezTo>
                <a:cubicBezTo>
                  <a:pt x="3905930" y="812499"/>
                  <a:pt x="3912043" y="810688"/>
                  <a:pt x="3920195" y="808424"/>
                </a:cubicBezTo>
                <a:cubicBezTo>
                  <a:pt x="3915893" y="802763"/>
                  <a:pt x="3912043" y="798008"/>
                  <a:pt x="3908194" y="792801"/>
                </a:cubicBezTo>
                <a:cubicBezTo>
                  <a:pt x="3886685" y="817027"/>
                  <a:pt x="3854986" y="809782"/>
                  <a:pt x="3823062" y="771518"/>
                </a:cubicBezTo>
                <a:cubicBezTo>
                  <a:pt x="3830760" y="771065"/>
                  <a:pt x="3835967" y="769933"/>
                  <a:pt x="3840722" y="770838"/>
                </a:cubicBezTo>
                <a:cubicBezTo>
                  <a:pt x="3844798" y="771744"/>
                  <a:pt x="3848873" y="778084"/>
                  <a:pt x="3852043" y="777404"/>
                </a:cubicBezTo>
                <a:cubicBezTo>
                  <a:pt x="3885100" y="771065"/>
                  <a:pt x="3916119" y="788046"/>
                  <a:pt x="3953704" y="788046"/>
                </a:cubicBezTo>
                <a:cubicBezTo>
                  <a:pt x="3932874" y="778536"/>
                  <a:pt x="3930157" y="768801"/>
                  <a:pt x="3945327" y="753631"/>
                </a:cubicBezTo>
                <a:cubicBezTo>
                  <a:pt x="3917478" y="747517"/>
                  <a:pt x="3893477" y="730310"/>
                  <a:pt x="3865402" y="747291"/>
                </a:cubicBezTo>
                <a:cubicBezTo>
                  <a:pt x="3862232" y="749329"/>
                  <a:pt x="3856345" y="747517"/>
                  <a:pt x="3852043" y="746838"/>
                </a:cubicBezTo>
                <a:cubicBezTo>
                  <a:pt x="3845930" y="745932"/>
                  <a:pt x="3839590" y="744121"/>
                  <a:pt x="3833477" y="743668"/>
                </a:cubicBezTo>
                <a:cubicBezTo>
                  <a:pt x="3819439" y="742536"/>
                  <a:pt x="3805627" y="741630"/>
                  <a:pt x="3791589" y="741630"/>
                </a:cubicBezTo>
                <a:cubicBezTo>
                  <a:pt x="3781627" y="741630"/>
                  <a:pt x="3770985" y="740951"/>
                  <a:pt x="3761929" y="744347"/>
                </a:cubicBezTo>
                <a:cubicBezTo>
                  <a:pt x="3747891" y="749555"/>
                  <a:pt x="3734759" y="758159"/>
                  <a:pt x="3719362" y="766310"/>
                </a:cubicBezTo>
                <a:cubicBezTo>
                  <a:pt x="3737476" y="769480"/>
                  <a:pt x="3751740" y="771970"/>
                  <a:pt x="3766457" y="774687"/>
                </a:cubicBezTo>
                <a:cubicBezTo>
                  <a:pt x="3746080" y="803895"/>
                  <a:pt x="3736570" y="806839"/>
                  <a:pt x="3715513" y="790537"/>
                </a:cubicBezTo>
                <a:cubicBezTo>
                  <a:pt x="3709173" y="796197"/>
                  <a:pt x="3702607" y="801857"/>
                  <a:pt x="3692418" y="810461"/>
                </a:cubicBezTo>
                <a:cubicBezTo>
                  <a:pt x="3697852" y="792348"/>
                  <a:pt x="3701249" y="778536"/>
                  <a:pt x="3706230" y="765404"/>
                </a:cubicBezTo>
                <a:cubicBezTo>
                  <a:pt x="3711438" y="751140"/>
                  <a:pt x="3704419" y="748423"/>
                  <a:pt x="3692645" y="747291"/>
                </a:cubicBezTo>
                <a:cubicBezTo>
                  <a:pt x="3682230" y="746385"/>
                  <a:pt x="3670456" y="740045"/>
                  <a:pt x="3662079" y="743442"/>
                </a:cubicBezTo>
                <a:cubicBezTo>
                  <a:pt x="3639210" y="752498"/>
                  <a:pt x="3618606" y="747291"/>
                  <a:pt x="3592116" y="733932"/>
                </a:cubicBezTo>
                <a:cubicBezTo>
                  <a:pt x="3598002" y="743668"/>
                  <a:pt x="3600719" y="746385"/>
                  <a:pt x="3601172" y="749329"/>
                </a:cubicBezTo>
                <a:cubicBezTo>
                  <a:pt x="3602078" y="754536"/>
                  <a:pt x="3602757" y="760197"/>
                  <a:pt x="3601399" y="765404"/>
                </a:cubicBezTo>
                <a:cubicBezTo>
                  <a:pt x="3600946" y="767216"/>
                  <a:pt x="3592795" y="769706"/>
                  <a:pt x="3592116" y="768801"/>
                </a:cubicBezTo>
                <a:cubicBezTo>
                  <a:pt x="3588946" y="764951"/>
                  <a:pt x="3587361" y="759517"/>
                  <a:pt x="3584644" y="755215"/>
                </a:cubicBezTo>
                <a:cubicBezTo>
                  <a:pt x="3581474" y="750008"/>
                  <a:pt x="3578304" y="744347"/>
                  <a:pt x="3573776" y="740272"/>
                </a:cubicBezTo>
                <a:cubicBezTo>
                  <a:pt x="3572191" y="738687"/>
                  <a:pt x="3564719" y="740045"/>
                  <a:pt x="3564040" y="741857"/>
                </a:cubicBezTo>
                <a:cubicBezTo>
                  <a:pt x="3561776" y="746838"/>
                  <a:pt x="3560870" y="752951"/>
                  <a:pt x="3560417" y="758612"/>
                </a:cubicBezTo>
                <a:cubicBezTo>
                  <a:pt x="3560191" y="762234"/>
                  <a:pt x="3562002" y="765857"/>
                  <a:pt x="3562002" y="766536"/>
                </a:cubicBezTo>
                <a:cubicBezTo>
                  <a:pt x="3545247" y="777631"/>
                  <a:pt x="3529851" y="787820"/>
                  <a:pt x="3510152" y="801178"/>
                </a:cubicBezTo>
                <a:cubicBezTo>
                  <a:pt x="3510152" y="776272"/>
                  <a:pt x="3510152" y="757253"/>
                  <a:pt x="3510152" y="736876"/>
                </a:cubicBezTo>
                <a:cubicBezTo>
                  <a:pt x="3479359" y="745479"/>
                  <a:pt x="3451510" y="753404"/>
                  <a:pt x="3420038" y="762234"/>
                </a:cubicBezTo>
                <a:cubicBezTo>
                  <a:pt x="3434076" y="768801"/>
                  <a:pt x="3442001" y="772197"/>
                  <a:pt x="3449699" y="775819"/>
                </a:cubicBezTo>
                <a:cubicBezTo>
                  <a:pt x="3442001" y="782838"/>
                  <a:pt x="3435208" y="791669"/>
                  <a:pt x="3426378" y="796650"/>
                </a:cubicBezTo>
                <a:cubicBezTo>
                  <a:pt x="3411434" y="805027"/>
                  <a:pt x="3395132" y="810914"/>
                  <a:pt x="3376113" y="819292"/>
                </a:cubicBezTo>
                <a:cubicBezTo>
                  <a:pt x="3384038" y="800499"/>
                  <a:pt x="3391283" y="783518"/>
                  <a:pt x="3399661" y="763593"/>
                </a:cubicBezTo>
                <a:cubicBezTo>
                  <a:pt x="3395585" y="762461"/>
                  <a:pt x="3388792" y="757932"/>
                  <a:pt x="3384490" y="759517"/>
                </a:cubicBezTo>
                <a:cubicBezTo>
                  <a:pt x="3357773" y="770612"/>
                  <a:pt x="3329245" y="779442"/>
                  <a:pt x="3306376" y="795971"/>
                </a:cubicBezTo>
                <a:cubicBezTo>
                  <a:pt x="3285772" y="810914"/>
                  <a:pt x="3264489" y="802084"/>
                  <a:pt x="3243206" y="810914"/>
                </a:cubicBezTo>
                <a:cubicBezTo>
                  <a:pt x="3245017" y="801178"/>
                  <a:pt x="3246376" y="793933"/>
                  <a:pt x="3247508" y="786688"/>
                </a:cubicBezTo>
                <a:cubicBezTo>
                  <a:pt x="3236640" y="786688"/>
                  <a:pt x="3225998" y="786235"/>
                  <a:pt x="3215357" y="786914"/>
                </a:cubicBezTo>
                <a:cubicBezTo>
                  <a:pt x="3211960" y="787140"/>
                  <a:pt x="3208790" y="790763"/>
                  <a:pt x="3205621" y="793254"/>
                </a:cubicBezTo>
                <a:cubicBezTo>
                  <a:pt x="3198149" y="799367"/>
                  <a:pt x="3191583" y="807292"/>
                  <a:pt x="3183205" y="811367"/>
                </a:cubicBezTo>
                <a:cubicBezTo>
                  <a:pt x="3171205" y="816801"/>
                  <a:pt x="3156941" y="821782"/>
                  <a:pt x="3156941" y="804801"/>
                </a:cubicBezTo>
                <a:cubicBezTo>
                  <a:pt x="3145167" y="801857"/>
                  <a:pt x="3136337" y="799593"/>
                  <a:pt x="3128186" y="797329"/>
                </a:cubicBezTo>
                <a:cubicBezTo>
                  <a:pt x="3127280" y="820877"/>
                  <a:pt x="3102374" y="839216"/>
                  <a:pt x="3073619" y="835594"/>
                </a:cubicBezTo>
                <a:cubicBezTo>
                  <a:pt x="3073619" y="826084"/>
                  <a:pt x="3073619" y="816575"/>
                  <a:pt x="3073619" y="800499"/>
                </a:cubicBezTo>
                <a:cubicBezTo>
                  <a:pt x="3063430" y="809556"/>
                  <a:pt x="3056185" y="812952"/>
                  <a:pt x="3053694" y="818612"/>
                </a:cubicBezTo>
                <a:cubicBezTo>
                  <a:pt x="3037392" y="853481"/>
                  <a:pt x="3027656" y="857103"/>
                  <a:pt x="2992562" y="838990"/>
                </a:cubicBezTo>
                <a:cubicBezTo>
                  <a:pt x="2988033" y="836726"/>
                  <a:pt x="2983279" y="835141"/>
                  <a:pt x="2975128" y="831518"/>
                </a:cubicBezTo>
                <a:cubicBezTo>
                  <a:pt x="2988260" y="821103"/>
                  <a:pt x="3000713" y="810914"/>
                  <a:pt x="3013392" y="800952"/>
                </a:cubicBezTo>
                <a:cubicBezTo>
                  <a:pt x="3012260" y="798461"/>
                  <a:pt x="3011354" y="795744"/>
                  <a:pt x="3010222" y="793254"/>
                </a:cubicBezTo>
                <a:cubicBezTo>
                  <a:pt x="2983958" y="798688"/>
                  <a:pt x="2957467" y="804122"/>
                  <a:pt x="2931202" y="809556"/>
                </a:cubicBezTo>
                <a:cubicBezTo>
                  <a:pt x="2923504" y="850537"/>
                  <a:pt x="2893617" y="846235"/>
                  <a:pt x="2861692" y="849858"/>
                </a:cubicBezTo>
                <a:cubicBezTo>
                  <a:pt x="2829767" y="853254"/>
                  <a:pt x="2799654" y="839443"/>
                  <a:pt x="2770446" y="845103"/>
                </a:cubicBezTo>
                <a:cubicBezTo>
                  <a:pt x="2729917" y="853028"/>
                  <a:pt x="2683955" y="834235"/>
                  <a:pt x="2649765" y="869783"/>
                </a:cubicBezTo>
                <a:cubicBezTo>
                  <a:pt x="2631652" y="848952"/>
                  <a:pt x="2614897" y="850311"/>
                  <a:pt x="2585236" y="865481"/>
                </a:cubicBezTo>
                <a:cubicBezTo>
                  <a:pt x="2560783" y="878160"/>
                  <a:pt x="2536330" y="893557"/>
                  <a:pt x="2506669" y="891972"/>
                </a:cubicBezTo>
                <a:cubicBezTo>
                  <a:pt x="2501915" y="891745"/>
                  <a:pt x="2497386" y="889708"/>
                  <a:pt x="2487424" y="887217"/>
                </a:cubicBezTo>
                <a:cubicBezTo>
                  <a:pt x="2514820" y="878839"/>
                  <a:pt x="2536783" y="872047"/>
                  <a:pt x="2558519" y="865254"/>
                </a:cubicBezTo>
                <a:cubicBezTo>
                  <a:pt x="2558293" y="862537"/>
                  <a:pt x="2558066" y="859820"/>
                  <a:pt x="2557613" y="857103"/>
                </a:cubicBezTo>
                <a:cubicBezTo>
                  <a:pt x="2538594" y="857103"/>
                  <a:pt x="2519802" y="857103"/>
                  <a:pt x="2500783" y="857103"/>
                </a:cubicBezTo>
                <a:cubicBezTo>
                  <a:pt x="2499877" y="854613"/>
                  <a:pt x="2498971" y="851896"/>
                  <a:pt x="2497839" y="849405"/>
                </a:cubicBezTo>
                <a:cubicBezTo>
                  <a:pt x="2504179" y="844424"/>
                  <a:pt x="2510518" y="839443"/>
                  <a:pt x="2522745" y="829933"/>
                </a:cubicBezTo>
                <a:cubicBezTo>
                  <a:pt x="2509386" y="829933"/>
                  <a:pt x="2501009" y="829933"/>
                  <a:pt x="2492632" y="829933"/>
                </a:cubicBezTo>
                <a:cubicBezTo>
                  <a:pt x="2487650" y="847367"/>
                  <a:pt x="2483122" y="863670"/>
                  <a:pt x="2477915" y="881783"/>
                </a:cubicBezTo>
                <a:cubicBezTo>
                  <a:pt x="2472254" y="881783"/>
                  <a:pt x="2464329" y="881783"/>
                  <a:pt x="2454593" y="881783"/>
                </a:cubicBezTo>
                <a:cubicBezTo>
                  <a:pt x="2458442" y="874538"/>
                  <a:pt x="2461160" y="869556"/>
                  <a:pt x="2463650" y="865028"/>
                </a:cubicBezTo>
                <a:cubicBezTo>
                  <a:pt x="2450744" y="862990"/>
                  <a:pt x="2438744" y="861632"/>
                  <a:pt x="2426971" y="858915"/>
                </a:cubicBezTo>
                <a:cubicBezTo>
                  <a:pt x="2410442" y="855066"/>
                  <a:pt x="2401159" y="860500"/>
                  <a:pt x="2393913" y="876349"/>
                </a:cubicBezTo>
                <a:cubicBezTo>
                  <a:pt x="2388027" y="889255"/>
                  <a:pt x="2377159" y="899896"/>
                  <a:pt x="2369007" y="910764"/>
                </a:cubicBezTo>
                <a:cubicBezTo>
                  <a:pt x="2381460" y="916198"/>
                  <a:pt x="2398215" y="923217"/>
                  <a:pt x="2416102" y="930916"/>
                </a:cubicBezTo>
                <a:cubicBezTo>
                  <a:pt x="2391649" y="970765"/>
                  <a:pt x="2357007" y="945180"/>
                  <a:pt x="2331649" y="955821"/>
                </a:cubicBezTo>
                <a:cubicBezTo>
                  <a:pt x="2336630" y="925708"/>
                  <a:pt x="2341385" y="897859"/>
                  <a:pt x="2346592" y="865707"/>
                </a:cubicBezTo>
                <a:cubicBezTo>
                  <a:pt x="2301762" y="889934"/>
                  <a:pt x="2301762" y="890160"/>
                  <a:pt x="2324630" y="905330"/>
                </a:cubicBezTo>
                <a:cubicBezTo>
                  <a:pt x="2302667" y="938614"/>
                  <a:pt x="2277535" y="947444"/>
                  <a:pt x="2258742" y="927746"/>
                </a:cubicBezTo>
                <a:cubicBezTo>
                  <a:pt x="2264856" y="920727"/>
                  <a:pt x="2270969" y="913708"/>
                  <a:pt x="2277308" y="906689"/>
                </a:cubicBezTo>
                <a:cubicBezTo>
                  <a:pt x="2241761" y="912802"/>
                  <a:pt x="2210062" y="923670"/>
                  <a:pt x="2195572" y="962161"/>
                </a:cubicBezTo>
                <a:cubicBezTo>
                  <a:pt x="2194666" y="940878"/>
                  <a:pt x="2185383" y="936576"/>
                  <a:pt x="2169307" y="937029"/>
                </a:cubicBezTo>
                <a:cubicBezTo>
                  <a:pt x="2164326" y="937255"/>
                  <a:pt x="2154137" y="926387"/>
                  <a:pt x="2154816" y="924576"/>
                </a:cubicBezTo>
                <a:cubicBezTo>
                  <a:pt x="2165911" y="901481"/>
                  <a:pt x="2153005" y="898764"/>
                  <a:pt x="2134213" y="901255"/>
                </a:cubicBezTo>
                <a:cubicBezTo>
                  <a:pt x="2133533" y="893557"/>
                  <a:pt x="2132854" y="887896"/>
                  <a:pt x="2131948" y="877707"/>
                </a:cubicBezTo>
                <a:cubicBezTo>
                  <a:pt x="2119043" y="892425"/>
                  <a:pt x="2108401" y="904651"/>
                  <a:pt x="2096401" y="918236"/>
                </a:cubicBezTo>
                <a:cubicBezTo>
                  <a:pt x="2107722" y="920500"/>
                  <a:pt x="2113382" y="921406"/>
                  <a:pt x="2119043" y="922538"/>
                </a:cubicBezTo>
                <a:cubicBezTo>
                  <a:pt x="2118363" y="925255"/>
                  <a:pt x="2117684" y="930463"/>
                  <a:pt x="2117005" y="930463"/>
                </a:cubicBezTo>
                <a:cubicBezTo>
                  <a:pt x="2106816" y="930463"/>
                  <a:pt x="2096854" y="930010"/>
                  <a:pt x="2083495" y="929331"/>
                </a:cubicBezTo>
                <a:cubicBezTo>
                  <a:pt x="2089382" y="920274"/>
                  <a:pt x="2093004" y="914613"/>
                  <a:pt x="2096627" y="908953"/>
                </a:cubicBezTo>
                <a:cubicBezTo>
                  <a:pt x="2095721" y="907821"/>
                  <a:pt x="2094816" y="906915"/>
                  <a:pt x="2093910" y="905783"/>
                </a:cubicBezTo>
                <a:cubicBezTo>
                  <a:pt x="2074438" y="917330"/>
                  <a:pt x="2054740" y="928878"/>
                  <a:pt x="2034362" y="940878"/>
                </a:cubicBezTo>
                <a:cubicBezTo>
                  <a:pt x="2009456" y="905557"/>
                  <a:pt x="1986815" y="948123"/>
                  <a:pt x="1959192" y="944048"/>
                </a:cubicBezTo>
                <a:cubicBezTo>
                  <a:pt x="1960550" y="936576"/>
                  <a:pt x="1962135" y="929104"/>
                  <a:pt x="1963494" y="921632"/>
                </a:cubicBezTo>
                <a:cubicBezTo>
                  <a:pt x="1941531" y="919821"/>
                  <a:pt x="1924097" y="939519"/>
                  <a:pt x="1928625" y="961935"/>
                </a:cubicBezTo>
                <a:cubicBezTo>
                  <a:pt x="1930663" y="971897"/>
                  <a:pt x="1911417" y="989105"/>
                  <a:pt x="1901002" y="990011"/>
                </a:cubicBezTo>
                <a:cubicBezTo>
                  <a:pt x="1886285" y="991143"/>
                  <a:pt x="1871794" y="995897"/>
                  <a:pt x="1857077" y="998162"/>
                </a:cubicBezTo>
                <a:cubicBezTo>
                  <a:pt x="1852775" y="998841"/>
                  <a:pt x="1848247" y="996577"/>
                  <a:pt x="1843719" y="995671"/>
                </a:cubicBezTo>
                <a:cubicBezTo>
                  <a:pt x="1846662" y="991143"/>
                  <a:pt x="1848700" y="983897"/>
                  <a:pt x="1852549" y="982992"/>
                </a:cubicBezTo>
                <a:cubicBezTo>
                  <a:pt x="1861379" y="980727"/>
                  <a:pt x="1871115" y="982539"/>
                  <a:pt x="1880172" y="980954"/>
                </a:cubicBezTo>
                <a:cubicBezTo>
                  <a:pt x="1888549" y="979369"/>
                  <a:pt x="1896700" y="975746"/>
                  <a:pt x="1904851" y="973029"/>
                </a:cubicBezTo>
                <a:cubicBezTo>
                  <a:pt x="1904399" y="970312"/>
                  <a:pt x="1903946" y="967595"/>
                  <a:pt x="1903493" y="964878"/>
                </a:cubicBezTo>
                <a:cubicBezTo>
                  <a:pt x="1889681" y="964878"/>
                  <a:pt x="1875870" y="964878"/>
                  <a:pt x="1861379" y="964878"/>
                </a:cubicBezTo>
                <a:cubicBezTo>
                  <a:pt x="1864549" y="961256"/>
                  <a:pt x="1868625" y="956727"/>
                  <a:pt x="1873379" y="951067"/>
                </a:cubicBezTo>
                <a:cubicBezTo>
                  <a:pt x="1863417" y="948803"/>
                  <a:pt x="1853681" y="946538"/>
                  <a:pt x="1840322" y="943595"/>
                </a:cubicBezTo>
                <a:cubicBezTo>
                  <a:pt x="1846436" y="939293"/>
                  <a:pt x="1850511" y="936350"/>
                  <a:pt x="1854360" y="933633"/>
                </a:cubicBezTo>
                <a:cubicBezTo>
                  <a:pt x="1839417" y="918463"/>
                  <a:pt x="1833756" y="920727"/>
                  <a:pt x="1826285" y="945406"/>
                </a:cubicBezTo>
                <a:cubicBezTo>
                  <a:pt x="1794133" y="928651"/>
                  <a:pt x="1749529" y="932048"/>
                  <a:pt x="1721680" y="952878"/>
                </a:cubicBezTo>
                <a:cubicBezTo>
                  <a:pt x="1733000" y="956954"/>
                  <a:pt x="1744548" y="961256"/>
                  <a:pt x="1757001" y="965784"/>
                </a:cubicBezTo>
                <a:cubicBezTo>
                  <a:pt x="1754057" y="968048"/>
                  <a:pt x="1750208" y="969859"/>
                  <a:pt x="1748850" y="972576"/>
                </a:cubicBezTo>
                <a:cubicBezTo>
                  <a:pt x="1730736" y="1016954"/>
                  <a:pt x="1696094" y="998388"/>
                  <a:pt x="1664396" y="996803"/>
                </a:cubicBezTo>
                <a:cubicBezTo>
                  <a:pt x="1640396" y="995445"/>
                  <a:pt x="1616169" y="1000199"/>
                  <a:pt x="1591942" y="1001784"/>
                </a:cubicBezTo>
                <a:cubicBezTo>
                  <a:pt x="1586508" y="1002237"/>
                  <a:pt x="1581074" y="1000426"/>
                  <a:pt x="1575640" y="999747"/>
                </a:cubicBezTo>
                <a:cubicBezTo>
                  <a:pt x="1575414" y="997029"/>
                  <a:pt x="1575187" y="994312"/>
                  <a:pt x="1574961" y="991595"/>
                </a:cubicBezTo>
                <a:cubicBezTo>
                  <a:pt x="1588999" y="988426"/>
                  <a:pt x="1603037" y="984803"/>
                  <a:pt x="1617301" y="982312"/>
                </a:cubicBezTo>
                <a:cubicBezTo>
                  <a:pt x="1633150" y="979595"/>
                  <a:pt x="1649226" y="978237"/>
                  <a:pt x="1665075" y="975973"/>
                </a:cubicBezTo>
                <a:cubicBezTo>
                  <a:pt x="1667113" y="975746"/>
                  <a:pt x="1670736" y="973935"/>
                  <a:pt x="1670736" y="973256"/>
                </a:cubicBezTo>
                <a:cubicBezTo>
                  <a:pt x="1668698" y="951746"/>
                  <a:pt x="1685000" y="958765"/>
                  <a:pt x="1696547" y="958538"/>
                </a:cubicBezTo>
                <a:cubicBezTo>
                  <a:pt x="1685679" y="940199"/>
                  <a:pt x="1654207" y="936350"/>
                  <a:pt x="1632924" y="946312"/>
                </a:cubicBezTo>
                <a:cubicBezTo>
                  <a:pt x="1617527" y="953557"/>
                  <a:pt x="1600320" y="956501"/>
                  <a:pt x="1584018" y="961935"/>
                </a:cubicBezTo>
                <a:cubicBezTo>
                  <a:pt x="1579942" y="963293"/>
                  <a:pt x="1574055" y="966237"/>
                  <a:pt x="1573376" y="969407"/>
                </a:cubicBezTo>
                <a:cubicBezTo>
                  <a:pt x="1568848" y="988878"/>
                  <a:pt x="1552998" y="990011"/>
                  <a:pt x="1538281" y="993860"/>
                </a:cubicBezTo>
                <a:cubicBezTo>
                  <a:pt x="1535564" y="994539"/>
                  <a:pt x="1534206" y="1000426"/>
                  <a:pt x="1531489" y="1004954"/>
                </a:cubicBezTo>
                <a:cubicBezTo>
                  <a:pt x="1512696" y="987520"/>
                  <a:pt x="1497073" y="1002916"/>
                  <a:pt x="1480318" y="1007218"/>
                </a:cubicBezTo>
                <a:cubicBezTo>
                  <a:pt x="1473299" y="1009030"/>
                  <a:pt x="1465601" y="1008803"/>
                  <a:pt x="1458130" y="1009482"/>
                </a:cubicBezTo>
                <a:cubicBezTo>
                  <a:pt x="1454280" y="1009709"/>
                  <a:pt x="1449073" y="1008577"/>
                  <a:pt x="1446809" y="1010615"/>
                </a:cubicBezTo>
                <a:cubicBezTo>
                  <a:pt x="1426657" y="1027143"/>
                  <a:pt x="1402431" y="1021935"/>
                  <a:pt x="1379336" y="1025332"/>
                </a:cubicBezTo>
                <a:cubicBezTo>
                  <a:pt x="1353977" y="1028954"/>
                  <a:pt x="1329524" y="1045030"/>
                  <a:pt x="1304392" y="1045483"/>
                </a:cubicBezTo>
                <a:cubicBezTo>
                  <a:pt x="1272241" y="1046162"/>
                  <a:pt x="1248920" y="1067445"/>
                  <a:pt x="1219712" y="1071747"/>
                </a:cubicBezTo>
                <a:cubicBezTo>
                  <a:pt x="1194579" y="1075596"/>
                  <a:pt x="1178730" y="1089861"/>
                  <a:pt x="1160164" y="1107295"/>
                </a:cubicBezTo>
                <a:cubicBezTo>
                  <a:pt x="1138201" y="1127673"/>
                  <a:pt x="1114428" y="1157107"/>
                  <a:pt x="1074578" y="1148503"/>
                </a:cubicBezTo>
                <a:cubicBezTo>
                  <a:pt x="1063257" y="1146012"/>
                  <a:pt x="1049899" y="1156428"/>
                  <a:pt x="1037219" y="1157107"/>
                </a:cubicBezTo>
                <a:cubicBezTo>
                  <a:pt x="1006879" y="1158692"/>
                  <a:pt x="977445" y="1165711"/>
                  <a:pt x="947558" y="1168428"/>
                </a:cubicBezTo>
                <a:cubicBezTo>
                  <a:pt x="937142" y="1169333"/>
                  <a:pt x="926048" y="1161182"/>
                  <a:pt x="915180" y="1158012"/>
                </a:cubicBezTo>
                <a:cubicBezTo>
                  <a:pt x="908840" y="1156201"/>
                  <a:pt x="896840" y="1153484"/>
                  <a:pt x="896161" y="1155069"/>
                </a:cubicBezTo>
                <a:cubicBezTo>
                  <a:pt x="883708" y="1183371"/>
                  <a:pt x="857896" y="1175220"/>
                  <a:pt x="836613" y="1177032"/>
                </a:cubicBezTo>
                <a:cubicBezTo>
                  <a:pt x="815103" y="1179069"/>
                  <a:pt x="793367" y="1178616"/>
                  <a:pt x="771631" y="1177937"/>
                </a:cubicBezTo>
                <a:cubicBezTo>
                  <a:pt x="766197" y="1177711"/>
                  <a:pt x="760763" y="1172730"/>
                  <a:pt x="753518" y="1169107"/>
                </a:cubicBezTo>
                <a:cubicBezTo>
                  <a:pt x="751254" y="1174088"/>
                  <a:pt x="748537" y="1180428"/>
                  <a:pt x="745820" y="1186767"/>
                </a:cubicBezTo>
                <a:cubicBezTo>
                  <a:pt x="711857" y="1176352"/>
                  <a:pt x="698272" y="1184730"/>
                  <a:pt x="691932" y="1220051"/>
                </a:cubicBezTo>
                <a:cubicBezTo>
                  <a:pt x="687857" y="1241787"/>
                  <a:pt x="660007" y="1263297"/>
                  <a:pt x="635101" y="1260806"/>
                </a:cubicBezTo>
                <a:cubicBezTo>
                  <a:pt x="619026" y="1258995"/>
                  <a:pt x="601365" y="1255825"/>
                  <a:pt x="588007" y="1247221"/>
                </a:cubicBezTo>
                <a:cubicBezTo>
                  <a:pt x="572157" y="1237032"/>
                  <a:pt x="560157" y="1242919"/>
                  <a:pt x="548383" y="1249712"/>
                </a:cubicBezTo>
                <a:cubicBezTo>
                  <a:pt x="511025" y="1271448"/>
                  <a:pt x="494270" y="1270089"/>
                  <a:pt x="458496" y="1235900"/>
                </a:cubicBezTo>
                <a:cubicBezTo>
                  <a:pt x="472307" y="1225711"/>
                  <a:pt x="484534" y="1214617"/>
                  <a:pt x="498572" y="1206466"/>
                </a:cubicBezTo>
                <a:cubicBezTo>
                  <a:pt x="528232" y="1189484"/>
                  <a:pt x="558572" y="1173862"/>
                  <a:pt x="588912" y="1158012"/>
                </a:cubicBezTo>
                <a:cubicBezTo>
                  <a:pt x="599101" y="1152578"/>
                  <a:pt x="609969" y="1148276"/>
                  <a:pt x="623328" y="1142163"/>
                </a:cubicBezTo>
                <a:cubicBezTo>
                  <a:pt x="608611" y="1131295"/>
                  <a:pt x="597743" y="1122012"/>
                  <a:pt x="585516" y="1114993"/>
                </a:cubicBezTo>
                <a:cubicBezTo>
                  <a:pt x="581667" y="1112729"/>
                  <a:pt x="573063" y="1114993"/>
                  <a:pt x="568987" y="1118163"/>
                </a:cubicBezTo>
                <a:cubicBezTo>
                  <a:pt x="551100" y="1131748"/>
                  <a:pt x="534119" y="1131748"/>
                  <a:pt x="511025" y="1128805"/>
                </a:cubicBezTo>
                <a:cubicBezTo>
                  <a:pt x="474345" y="1124276"/>
                  <a:pt x="433816" y="1127446"/>
                  <a:pt x="402344" y="1152805"/>
                </a:cubicBezTo>
                <a:cubicBezTo>
                  <a:pt x="383778" y="1167748"/>
                  <a:pt x="367702" y="1175447"/>
                  <a:pt x="345287" y="1156880"/>
                </a:cubicBezTo>
                <a:cubicBezTo>
                  <a:pt x="326947" y="1195824"/>
                  <a:pt x="294116" y="1178843"/>
                  <a:pt x="265588" y="1178843"/>
                </a:cubicBezTo>
                <a:cubicBezTo>
                  <a:pt x="261512" y="1178843"/>
                  <a:pt x="257437" y="1175220"/>
                  <a:pt x="253135" y="1174088"/>
                </a:cubicBezTo>
                <a:cubicBezTo>
                  <a:pt x="230946" y="1167975"/>
                  <a:pt x="200606" y="1176805"/>
                  <a:pt x="192681" y="1196051"/>
                </a:cubicBezTo>
                <a:cubicBezTo>
                  <a:pt x="188832" y="1205334"/>
                  <a:pt x="196078" y="1218919"/>
                  <a:pt x="198568" y="1232051"/>
                </a:cubicBezTo>
                <a:cubicBezTo>
                  <a:pt x="194493" y="1232277"/>
                  <a:pt x="188379" y="1232504"/>
                  <a:pt x="181587" y="1232957"/>
                </a:cubicBezTo>
                <a:cubicBezTo>
                  <a:pt x="174115" y="1262165"/>
                  <a:pt x="196304" y="1268504"/>
                  <a:pt x="216002" y="1277561"/>
                </a:cubicBezTo>
                <a:cubicBezTo>
                  <a:pt x="214417" y="1294089"/>
                  <a:pt x="205361" y="1298391"/>
                  <a:pt x="190417" y="1293184"/>
                </a:cubicBezTo>
                <a:cubicBezTo>
                  <a:pt x="174342" y="1287523"/>
                  <a:pt x="158492" y="1281184"/>
                  <a:pt x="142190" y="1276202"/>
                </a:cubicBezTo>
                <a:cubicBezTo>
                  <a:pt x="137888" y="1274844"/>
                  <a:pt x="132001" y="1278240"/>
                  <a:pt x="128379" y="1279146"/>
                </a:cubicBezTo>
                <a:cubicBezTo>
                  <a:pt x="120681" y="1276202"/>
                  <a:pt x="111624" y="1271221"/>
                  <a:pt x="102114" y="1269863"/>
                </a:cubicBezTo>
                <a:cubicBezTo>
                  <a:pt x="75623" y="1266240"/>
                  <a:pt x="68152" y="1255146"/>
                  <a:pt x="79246" y="1235447"/>
                </a:cubicBezTo>
                <a:cubicBezTo>
                  <a:pt x="72001" y="1222089"/>
                  <a:pt x="65435" y="1209636"/>
                  <a:pt x="57284" y="1194466"/>
                </a:cubicBezTo>
                <a:cubicBezTo>
                  <a:pt x="48227" y="1204881"/>
                  <a:pt x="38717" y="1215975"/>
                  <a:pt x="27849" y="1228655"/>
                </a:cubicBezTo>
                <a:cubicBezTo>
                  <a:pt x="27623" y="1228428"/>
                  <a:pt x="22868" y="1225258"/>
                  <a:pt x="19245" y="1221409"/>
                </a:cubicBezTo>
                <a:cubicBezTo>
                  <a:pt x="12679" y="1214617"/>
                  <a:pt x="6340" y="1207145"/>
                  <a:pt x="0" y="1200126"/>
                </a:cubicBezTo>
                <a:cubicBezTo>
                  <a:pt x="9962" y="1195598"/>
                  <a:pt x="19472" y="1189711"/>
                  <a:pt x="29887" y="1186994"/>
                </a:cubicBezTo>
                <a:cubicBezTo>
                  <a:pt x="60680" y="1179069"/>
                  <a:pt x="92152" y="1174541"/>
                  <a:pt x="122266" y="1165031"/>
                </a:cubicBezTo>
                <a:cubicBezTo>
                  <a:pt x="145813" y="1157560"/>
                  <a:pt x="153511" y="1135597"/>
                  <a:pt x="157360" y="1112276"/>
                </a:cubicBezTo>
                <a:cubicBezTo>
                  <a:pt x="158492" y="1105936"/>
                  <a:pt x="164379" y="1099597"/>
                  <a:pt x="169360" y="1094616"/>
                </a:cubicBezTo>
                <a:cubicBezTo>
                  <a:pt x="179549" y="1084200"/>
                  <a:pt x="185210" y="1076276"/>
                  <a:pt x="168002" y="1066313"/>
                </a:cubicBezTo>
                <a:cubicBezTo>
                  <a:pt x="156455" y="1059747"/>
                  <a:pt x="157587" y="1050011"/>
                  <a:pt x="169134" y="1041407"/>
                </a:cubicBezTo>
                <a:cubicBezTo>
                  <a:pt x="174568" y="1037332"/>
                  <a:pt x="178191" y="1030313"/>
                  <a:pt x="182040" y="1024200"/>
                </a:cubicBezTo>
                <a:cubicBezTo>
                  <a:pt x="185662" y="1018766"/>
                  <a:pt x="188832" y="1012879"/>
                  <a:pt x="191776" y="1006765"/>
                </a:cubicBezTo>
                <a:cubicBezTo>
                  <a:pt x="194266" y="1001784"/>
                  <a:pt x="198342" y="996350"/>
                  <a:pt x="197663" y="991369"/>
                </a:cubicBezTo>
                <a:cubicBezTo>
                  <a:pt x="195398" y="973256"/>
                  <a:pt x="202644" y="960350"/>
                  <a:pt x="214644" y="947444"/>
                </a:cubicBezTo>
                <a:cubicBezTo>
                  <a:pt x="229587" y="931368"/>
                  <a:pt x="233889" y="911896"/>
                  <a:pt x="225738" y="890840"/>
                </a:cubicBezTo>
                <a:cubicBezTo>
                  <a:pt x="209436" y="887896"/>
                  <a:pt x="199021" y="919595"/>
                  <a:pt x="179549" y="891745"/>
                </a:cubicBezTo>
                <a:cubicBezTo>
                  <a:pt x="193134" y="879292"/>
                  <a:pt x="207625" y="865707"/>
                  <a:pt x="221436" y="853028"/>
                </a:cubicBezTo>
                <a:cubicBezTo>
                  <a:pt x="221436" y="828122"/>
                  <a:pt x="221210" y="802763"/>
                  <a:pt x="221663" y="777631"/>
                </a:cubicBezTo>
                <a:cubicBezTo>
                  <a:pt x="221663" y="773782"/>
                  <a:pt x="223021" y="768801"/>
                  <a:pt x="225738" y="766084"/>
                </a:cubicBezTo>
                <a:cubicBezTo>
                  <a:pt x="235021" y="756348"/>
                  <a:pt x="242720" y="747291"/>
                  <a:pt x="230493" y="734159"/>
                </a:cubicBezTo>
                <a:cubicBezTo>
                  <a:pt x="229135" y="732574"/>
                  <a:pt x="233889" y="725328"/>
                  <a:pt x="234116" y="717404"/>
                </a:cubicBezTo>
                <a:cubicBezTo>
                  <a:pt x="227097" y="723970"/>
                  <a:pt x="218040" y="729177"/>
                  <a:pt x="213285" y="737102"/>
                </a:cubicBezTo>
                <a:cubicBezTo>
                  <a:pt x="201738" y="756348"/>
                  <a:pt x="184078" y="766989"/>
                  <a:pt x="164153" y="773555"/>
                </a:cubicBezTo>
                <a:cubicBezTo>
                  <a:pt x="157813" y="775593"/>
                  <a:pt x="148983" y="770612"/>
                  <a:pt x="141511" y="768574"/>
                </a:cubicBezTo>
                <a:cubicBezTo>
                  <a:pt x="140379" y="768348"/>
                  <a:pt x="140153" y="765857"/>
                  <a:pt x="139247" y="764725"/>
                </a:cubicBezTo>
                <a:cubicBezTo>
                  <a:pt x="132454" y="757253"/>
                  <a:pt x="108454" y="759744"/>
                  <a:pt x="119549" y="742989"/>
                </a:cubicBezTo>
                <a:cubicBezTo>
                  <a:pt x="128379" y="729857"/>
                  <a:pt x="146492" y="720574"/>
                  <a:pt x="162341" y="715366"/>
                </a:cubicBezTo>
                <a:cubicBezTo>
                  <a:pt x="176606" y="710611"/>
                  <a:pt x="194040" y="714913"/>
                  <a:pt x="194493" y="691819"/>
                </a:cubicBezTo>
                <a:cubicBezTo>
                  <a:pt x="194493" y="689554"/>
                  <a:pt x="202870" y="685026"/>
                  <a:pt x="206946" y="685479"/>
                </a:cubicBezTo>
                <a:cubicBezTo>
                  <a:pt x="233663" y="687969"/>
                  <a:pt x="260154" y="691819"/>
                  <a:pt x="287550" y="695215"/>
                </a:cubicBezTo>
                <a:cubicBezTo>
                  <a:pt x="290041" y="687969"/>
                  <a:pt x="292532" y="680498"/>
                  <a:pt x="296381" y="668724"/>
                </a:cubicBezTo>
                <a:cubicBezTo>
                  <a:pt x="281437" y="667592"/>
                  <a:pt x="268078" y="664196"/>
                  <a:pt x="255625" y="666233"/>
                </a:cubicBezTo>
                <a:cubicBezTo>
                  <a:pt x="236606" y="669630"/>
                  <a:pt x="223248" y="663290"/>
                  <a:pt x="216002" y="647214"/>
                </a:cubicBezTo>
                <a:cubicBezTo>
                  <a:pt x="213285" y="640875"/>
                  <a:pt x="216002" y="628422"/>
                  <a:pt x="220757" y="623214"/>
                </a:cubicBezTo>
                <a:cubicBezTo>
                  <a:pt x="236154" y="606912"/>
                  <a:pt x="251097" y="588799"/>
                  <a:pt x="279399" y="603289"/>
                </a:cubicBezTo>
                <a:cubicBezTo>
                  <a:pt x="285060" y="606233"/>
                  <a:pt x="302494" y="591968"/>
                  <a:pt x="311098" y="582459"/>
                </a:cubicBezTo>
                <a:cubicBezTo>
                  <a:pt x="324004" y="567968"/>
                  <a:pt x="332607" y="549628"/>
                  <a:pt x="345287" y="534911"/>
                </a:cubicBezTo>
                <a:cubicBezTo>
                  <a:pt x="365891" y="511137"/>
                  <a:pt x="388533" y="489401"/>
                  <a:pt x="409589" y="466307"/>
                </a:cubicBezTo>
                <a:cubicBezTo>
                  <a:pt x="414344" y="461099"/>
                  <a:pt x="421137" y="452948"/>
                  <a:pt x="420005" y="447740"/>
                </a:cubicBezTo>
                <a:cubicBezTo>
                  <a:pt x="414344" y="421023"/>
                  <a:pt x="432910" y="410155"/>
                  <a:pt x="447175" y="392947"/>
                </a:cubicBezTo>
                <a:cubicBezTo>
                  <a:pt x="469137" y="366456"/>
                  <a:pt x="499251" y="356494"/>
                  <a:pt x="526874" y="340645"/>
                </a:cubicBezTo>
                <a:cubicBezTo>
                  <a:pt x="529364" y="339286"/>
                  <a:pt x="532761" y="338381"/>
                  <a:pt x="535478" y="338833"/>
                </a:cubicBezTo>
                <a:cubicBezTo>
                  <a:pt x="554497" y="341550"/>
                  <a:pt x="564686" y="329324"/>
                  <a:pt x="576686" y="317777"/>
                </a:cubicBezTo>
                <a:cubicBezTo>
                  <a:pt x="583478" y="311210"/>
                  <a:pt x="593893" y="306229"/>
                  <a:pt x="603177" y="304871"/>
                </a:cubicBezTo>
                <a:cubicBezTo>
                  <a:pt x="646649" y="298531"/>
                  <a:pt x="687857" y="283814"/>
                  <a:pt x="726121" y="264568"/>
                </a:cubicBezTo>
                <a:cubicBezTo>
                  <a:pt x="758046" y="248493"/>
                  <a:pt x="789518" y="236493"/>
                  <a:pt x="824160" y="228794"/>
                </a:cubicBezTo>
                <a:cubicBezTo>
                  <a:pt x="853594" y="222228"/>
                  <a:pt x="880991" y="206153"/>
                  <a:pt x="909972" y="196643"/>
                </a:cubicBezTo>
                <a:cubicBezTo>
                  <a:pt x="959331" y="180341"/>
                  <a:pt x="1005747" y="154077"/>
                  <a:pt x="1059634" y="152945"/>
                </a:cubicBezTo>
                <a:cubicBezTo>
                  <a:pt x="1072993" y="152718"/>
                  <a:pt x="1086352" y="148869"/>
                  <a:pt x="1099484" y="145699"/>
                </a:cubicBezTo>
                <a:cubicBezTo>
                  <a:pt x="1115560" y="141850"/>
                  <a:pt x="1131182" y="137095"/>
                  <a:pt x="1147937" y="132341"/>
                </a:cubicBezTo>
                <a:cubicBezTo>
                  <a:pt x="1149522" y="142077"/>
                  <a:pt x="1150202" y="147058"/>
                  <a:pt x="1151560" y="155435"/>
                </a:cubicBezTo>
                <a:cubicBezTo>
                  <a:pt x="1164239" y="152492"/>
                  <a:pt x="1176013" y="149095"/>
                  <a:pt x="1188013" y="147058"/>
                </a:cubicBezTo>
                <a:cubicBezTo>
                  <a:pt x="1195938" y="145699"/>
                  <a:pt x="1204089" y="145473"/>
                  <a:pt x="1212240" y="145246"/>
                </a:cubicBezTo>
                <a:cubicBezTo>
                  <a:pt x="1217674" y="145246"/>
                  <a:pt x="1223108" y="146605"/>
                  <a:pt x="1228542" y="146378"/>
                </a:cubicBezTo>
                <a:cubicBezTo>
                  <a:pt x="1228995" y="146378"/>
                  <a:pt x="1229221" y="139812"/>
                  <a:pt x="1229674" y="136416"/>
                </a:cubicBezTo>
                <a:cubicBezTo>
                  <a:pt x="1224467" y="135963"/>
                  <a:pt x="1219259" y="135510"/>
                  <a:pt x="1213825" y="135058"/>
                </a:cubicBezTo>
                <a:cubicBezTo>
                  <a:pt x="1212466" y="134831"/>
                  <a:pt x="1211108" y="133925"/>
                  <a:pt x="1204315" y="131208"/>
                </a:cubicBezTo>
                <a:cubicBezTo>
                  <a:pt x="1223334" y="121246"/>
                  <a:pt x="1238957" y="113095"/>
                  <a:pt x="1254580" y="104944"/>
                </a:cubicBezTo>
                <a:cubicBezTo>
                  <a:pt x="1255938" y="106982"/>
                  <a:pt x="1257297" y="109020"/>
                  <a:pt x="1258656" y="111057"/>
                </a:cubicBezTo>
                <a:cubicBezTo>
                  <a:pt x="1252995" y="119435"/>
                  <a:pt x="1247335" y="127586"/>
                  <a:pt x="1241448" y="136190"/>
                </a:cubicBezTo>
                <a:cubicBezTo>
                  <a:pt x="1255486" y="141624"/>
                  <a:pt x="1269750" y="147058"/>
                  <a:pt x="1281750" y="151586"/>
                </a:cubicBezTo>
                <a:cubicBezTo>
                  <a:pt x="1292845" y="146378"/>
                  <a:pt x="1302354" y="140718"/>
                  <a:pt x="1312996" y="137775"/>
                </a:cubicBezTo>
                <a:cubicBezTo>
                  <a:pt x="1317524" y="136642"/>
                  <a:pt x="1323864" y="141171"/>
                  <a:pt x="1329071" y="143661"/>
                </a:cubicBezTo>
                <a:cubicBezTo>
                  <a:pt x="1333147" y="145473"/>
                  <a:pt x="1338581" y="151133"/>
                  <a:pt x="1340392" y="150001"/>
                </a:cubicBezTo>
                <a:cubicBezTo>
                  <a:pt x="1354204" y="141850"/>
                  <a:pt x="1360770" y="149322"/>
                  <a:pt x="1366430" y="163813"/>
                </a:cubicBezTo>
                <a:cubicBezTo>
                  <a:pt x="1367336" y="127812"/>
                  <a:pt x="1376166" y="121020"/>
                  <a:pt x="1408770" y="125322"/>
                </a:cubicBezTo>
                <a:cubicBezTo>
                  <a:pt x="1417601" y="126454"/>
                  <a:pt x="1427337" y="123510"/>
                  <a:pt x="1435940" y="120340"/>
                </a:cubicBezTo>
                <a:cubicBezTo>
                  <a:pt x="1456318" y="113095"/>
                  <a:pt x="1476243" y="104718"/>
                  <a:pt x="1497526" y="96114"/>
                </a:cubicBezTo>
                <a:cubicBezTo>
                  <a:pt x="1498432" y="100416"/>
                  <a:pt x="1499337" y="105623"/>
                  <a:pt x="1499564" y="106076"/>
                </a:cubicBezTo>
                <a:cubicBezTo>
                  <a:pt x="1524470" y="112189"/>
                  <a:pt x="1547112" y="117623"/>
                  <a:pt x="1567942" y="122605"/>
                </a:cubicBezTo>
                <a:cubicBezTo>
                  <a:pt x="1572244" y="110152"/>
                  <a:pt x="1578357" y="92491"/>
                  <a:pt x="1585376" y="75283"/>
                </a:cubicBezTo>
                <a:cubicBezTo>
                  <a:pt x="1586055" y="73698"/>
                  <a:pt x="1593980" y="75057"/>
                  <a:pt x="1602357" y="75057"/>
                </a:cubicBezTo>
                <a:cubicBezTo>
                  <a:pt x="1596697" y="82529"/>
                  <a:pt x="1593527" y="86831"/>
                  <a:pt x="1588093" y="94076"/>
                </a:cubicBezTo>
                <a:cubicBezTo>
                  <a:pt x="1608471" y="100868"/>
                  <a:pt x="1627490" y="106982"/>
                  <a:pt x="1646283" y="113321"/>
                </a:cubicBezTo>
                <a:cubicBezTo>
                  <a:pt x="1647415" y="111510"/>
                  <a:pt x="1648547" y="109699"/>
                  <a:pt x="1649679" y="108114"/>
                </a:cubicBezTo>
                <a:cubicBezTo>
                  <a:pt x="1651037" y="116038"/>
                  <a:pt x="1652169" y="123737"/>
                  <a:pt x="1653981" y="135737"/>
                </a:cubicBezTo>
                <a:cubicBezTo>
                  <a:pt x="1666434" y="134152"/>
                  <a:pt x="1679566" y="129850"/>
                  <a:pt x="1691792" y="131888"/>
                </a:cubicBezTo>
                <a:cubicBezTo>
                  <a:pt x="1703566" y="133699"/>
                  <a:pt x="1714434" y="142303"/>
                  <a:pt x="1723944" y="146831"/>
                </a:cubicBezTo>
                <a:cubicBezTo>
                  <a:pt x="1735265" y="131435"/>
                  <a:pt x="1744774" y="114906"/>
                  <a:pt x="1757906" y="101774"/>
                </a:cubicBezTo>
                <a:cubicBezTo>
                  <a:pt x="1763567" y="96114"/>
                  <a:pt x="1775793" y="96567"/>
                  <a:pt x="1785303" y="94982"/>
                </a:cubicBezTo>
                <a:cubicBezTo>
                  <a:pt x="1793907" y="93623"/>
                  <a:pt x="1802737" y="93397"/>
                  <a:pt x="1811567" y="92491"/>
                </a:cubicBezTo>
                <a:cubicBezTo>
                  <a:pt x="1811114" y="101321"/>
                  <a:pt x="1810662" y="110378"/>
                  <a:pt x="1810435" y="119208"/>
                </a:cubicBezTo>
                <a:cubicBezTo>
                  <a:pt x="1810435" y="122605"/>
                  <a:pt x="1811341" y="126001"/>
                  <a:pt x="1812020" y="130303"/>
                </a:cubicBezTo>
                <a:cubicBezTo>
                  <a:pt x="1849605" y="96793"/>
                  <a:pt x="1850285" y="96793"/>
                  <a:pt x="1870662" y="115586"/>
                </a:cubicBezTo>
                <a:cubicBezTo>
                  <a:pt x="1922059" y="97019"/>
                  <a:pt x="1973003" y="78906"/>
                  <a:pt x="2030060" y="94302"/>
                </a:cubicBezTo>
                <a:cubicBezTo>
                  <a:pt x="2022589" y="97246"/>
                  <a:pt x="2015343" y="100416"/>
                  <a:pt x="2007871" y="103359"/>
                </a:cubicBezTo>
                <a:cubicBezTo>
                  <a:pt x="2029381" y="142982"/>
                  <a:pt x="1980022" y="125774"/>
                  <a:pt x="1971871" y="147737"/>
                </a:cubicBezTo>
                <a:cubicBezTo>
                  <a:pt x="2016249" y="145699"/>
                  <a:pt x="2057230" y="143888"/>
                  <a:pt x="2097986" y="142077"/>
                </a:cubicBezTo>
                <a:cubicBezTo>
                  <a:pt x="2097759" y="139359"/>
                  <a:pt x="2097759" y="136642"/>
                  <a:pt x="2097533" y="133925"/>
                </a:cubicBezTo>
                <a:cubicBezTo>
                  <a:pt x="2079872" y="135058"/>
                  <a:pt x="2062212" y="136869"/>
                  <a:pt x="2044325" y="137095"/>
                </a:cubicBezTo>
                <a:cubicBezTo>
                  <a:pt x="2038664" y="137095"/>
                  <a:pt x="2033004" y="132567"/>
                  <a:pt x="2027343" y="130076"/>
                </a:cubicBezTo>
                <a:cubicBezTo>
                  <a:pt x="2030513" y="125548"/>
                  <a:pt x="2033457" y="120793"/>
                  <a:pt x="2036627" y="116265"/>
                </a:cubicBezTo>
                <a:cubicBezTo>
                  <a:pt x="2049306" y="97925"/>
                  <a:pt x="2069683" y="109246"/>
                  <a:pt x="2088476" y="104491"/>
                </a:cubicBezTo>
                <a:cubicBezTo>
                  <a:pt x="2077382" y="101095"/>
                  <a:pt x="2067872" y="100642"/>
                  <a:pt x="2061306" y="95661"/>
                </a:cubicBezTo>
                <a:cubicBezTo>
                  <a:pt x="2055872" y="91359"/>
                  <a:pt x="2053834" y="82529"/>
                  <a:pt x="2052476" y="74378"/>
                </a:cubicBezTo>
                <a:cubicBezTo>
                  <a:pt x="2062891" y="91359"/>
                  <a:pt x="2127646" y="87057"/>
                  <a:pt x="2143496" y="66906"/>
                </a:cubicBezTo>
                <a:cubicBezTo>
                  <a:pt x="2156628" y="75510"/>
                  <a:pt x="2169760" y="84114"/>
                  <a:pt x="2182892" y="92944"/>
                </a:cubicBezTo>
                <a:lnTo>
                  <a:pt x="2182439" y="92491"/>
                </a:lnTo>
                <a:cubicBezTo>
                  <a:pt x="2177458" y="93623"/>
                  <a:pt x="2170666" y="97019"/>
                  <a:pt x="2167949" y="95208"/>
                </a:cubicBezTo>
                <a:cubicBezTo>
                  <a:pt x="2155043" y="85925"/>
                  <a:pt x="2145986" y="86378"/>
                  <a:pt x="2138967" y="103133"/>
                </a:cubicBezTo>
                <a:cubicBezTo>
                  <a:pt x="2164100" y="126454"/>
                  <a:pt x="2193760" y="109472"/>
                  <a:pt x="2222289" y="114454"/>
                </a:cubicBezTo>
                <a:cubicBezTo>
                  <a:pt x="2220704" y="108567"/>
                  <a:pt x="2219798" y="104944"/>
                  <a:pt x="2218893" y="101548"/>
                </a:cubicBezTo>
                <a:cubicBezTo>
                  <a:pt x="2218893" y="101548"/>
                  <a:pt x="2218440" y="102227"/>
                  <a:pt x="2218440" y="102227"/>
                </a:cubicBezTo>
                <a:cubicBezTo>
                  <a:pt x="2220704" y="102001"/>
                  <a:pt x="2223647" y="100868"/>
                  <a:pt x="2225006" y="102001"/>
                </a:cubicBezTo>
                <a:cubicBezTo>
                  <a:pt x="2235195" y="109020"/>
                  <a:pt x="2241987" y="106982"/>
                  <a:pt x="2249685" y="97246"/>
                </a:cubicBezTo>
                <a:cubicBezTo>
                  <a:pt x="2253535" y="92265"/>
                  <a:pt x="2261459" y="90227"/>
                  <a:pt x="2266893" y="87057"/>
                </a:cubicBezTo>
                <a:cubicBezTo>
                  <a:pt x="2255572" y="73246"/>
                  <a:pt x="2236327" y="102001"/>
                  <a:pt x="2227723" y="78453"/>
                </a:cubicBezTo>
                <a:cubicBezTo>
                  <a:pt x="2251950" y="75963"/>
                  <a:pt x="2276856" y="78000"/>
                  <a:pt x="2298139" y="70302"/>
                </a:cubicBezTo>
                <a:cubicBezTo>
                  <a:pt x="2320781" y="61925"/>
                  <a:pt x="2341837" y="71434"/>
                  <a:pt x="2363574" y="67359"/>
                </a:cubicBezTo>
                <a:cubicBezTo>
                  <a:pt x="2379196" y="64415"/>
                  <a:pt x="2372177" y="69396"/>
                  <a:pt x="2377611" y="83887"/>
                </a:cubicBezTo>
                <a:cubicBezTo>
                  <a:pt x="2384404" y="101548"/>
                  <a:pt x="2366743" y="106982"/>
                  <a:pt x="2371045" y="121699"/>
                </a:cubicBezTo>
                <a:cubicBezTo>
                  <a:pt x="2374215" y="123510"/>
                  <a:pt x="2379196" y="126227"/>
                  <a:pt x="2385762" y="129624"/>
                </a:cubicBezTo>
                <a:cubicBezTo>
                  <a:pt x="2385762" y="126227"/>
                  <a:pt x="2386215" y="124190"/>
                  <a:pt x="2385762" y="122605"/>
                </a:cubicBezTo>
                <a:cubicBezTo>
                  <a:pt x="2384630" y="118303"/>
                  <a:pt x="2383272" y="114227"/>
                  <a:pt x="2381913" y="110152"/>
                </a:cubicBezTo>
                <a:cubicBezTo>
                  <a:pt x="2397536" y="109925"/>
                  <a:pt x="2395498" y="85699"/>
                  <a:pt x="2414518" y="87057"/>
                </a:cubicBezTo>
                <a:cubicBezTo>
                  <a:pt x="2421310" y="87510"/>
                  <a:pt x="2429008" y="75057"/>
                  <a:pt x="2437612" y="67132"/>
                </a:cubicBezTo>
                <a:cubicBezTo>
                  <a:pt x="2439197" y="70755"/>
                  <a:pt x="2441461" y="75283"/>
                  <a:pt x="2443725" y="80491"/>
                </a:cubicBezTo>
                <a:cubicBezTo>
                  <a:pt x="2451424" y="75510"/>
                  <a:pt x="2457763" y="68717"/>
                  <a:pt x="2465688" y="66679"/>
                </a:cubicBezTo>
                <a:cubicBezTo>
                  <a:pt x="2473386" y="64642"/>
                  <a:pt x="2482443" y="67359"/>
                  <a:pt x="2495801" y="68264"/>
                </a:cubicBezTo>
                <a:cubicBezTo>
                  <a:pt x="2486292" y="77095"/>
                  <a:pt x="2480858" y="82076"/>
                  <a:pt x="2475650" y="86831"/>
                </a:cubicBezTo>
                <a:cubicBezTo>
                  <a:pt x="2497839" y="112642"/>
                  <a:pt x="2509160" y="112869"/>
                  <a:pt x="2538821" y="87283"/>
                </a:cubicBezTo>
                <a:cubicBezTo>
                  <a:pt x="2531802" y="75510"/>
                  <a:pt x="2531802" y="75510"/>
                  <a:pt x="2499424" y="90227"/>
                </a:cubicBezTo>
                <a:cubicBezTo>
                  <a:pt x="2504632" y="76415"/>
                  <a:pt x="2508481" y="59208"/>
                  <a:pt x="2511651" y="59208"/>
                </a:cubicBezTo>
                <a:cubicBezTo>
                  <a:pt x="2531349" y="59887"/>
                  <a:pt x="2550821" y="64415"/>
                  <a:pt x="2570293" y="67812"/>
                </a:cubicBezTo>
                <a:cubicBezTo>
                  <a:pt x="2564406" y="80264"/>
                  <a:pt x="2558293" y="92717"/>
                  <a:pt x="2552859" y="104265"/>
                </a:cubicBezTo>
                <a:cubicBezTo>
                  <a:pt x="2568934" y="102001"/>
                  <a:pt x="2571878" y="98604"/>
                  <a:pt x="2579802" y="68491"/>
                </a:cubicBezTo>
                <a:cubicBezTo>
                  <a:pt x="2590444" y="71661"/>
                  <a:pt x="2602671" y="88416"/>
                  <a:pt x="2612406" y="66679"/>
                </a:cubicBezTo>
                <a:cubicBezTo>
                  <a:pt x="2613086" y="65095"/>
                  <a:pt x="2627350" y="69623"/>
                  <a:pt x="2633916" y="71208"/>
                </a:cubicBezTo>
                <a:cubicBezTo>
                  <a:pt x="2643426" y="67132"/>
                  <a:pt x="2653162" y="62830"/>
                  <a:pt x="2662898" y="58528"/>
                </a:cubicBezTo>
                <a:cubicBezTo>
                  <a:pt x="2664030" y="60113"/>
                  <a:pt x="2665162" y="61698"/>
                  <a:pt x="2666294" y="63283"/>
                </a:cubicBezTo>
                <a:cubicBezTo>
                  <a:pt x="2663350" y="69623"/>
                  <a:pt x="2660181" y="75963"/>
                  <a:pt x="2654973" y="87057"/>
                </a:cubicBezTo>
                <a:cubicBezTo>
                  <a:pt x="2677388" y="88416"/>
                  <a:pt x="2698445" y="88642"/>
                  <a:pt x="2719276" y="91133"/>
                </a:cubicBezTo>
                <a:cubicBezTo>
                  <a:pt x="2728332" y="92265"/>
                  <a:pt x="2736936" y="97472"/>
                  <a:pt x="2745314" y="101548"/>
                </a:cubicBezTo>
                <a:cubicBezTo>
                  <a:pt x="2751427" y="104491"/>
                  <a:pt x="2756861" y="109020"/>
                  <a:pt x="2765012" y="114454"/>
                </a:cubicBezTo>
                <a:cubicBezTo>
                  <a:pt x="2768861" y="93397"/>
                  <a:pt x="2768635" y="76189"/>
                  <a:pt x="2775654" y="62604"/>
                </a:cubicBezTo>
                <a:cubicBezTo>
                  <a:pt x="2779276" y="55811"/>
                  <a:pt x="2798975" y="50604"/>
                  <a:pt x="2806446" y="54453"/>
                </a:cubicBezTo>
                <a:cubicBezTo>
                  <a:pt x="2819352" y="61019"/>
                  <a:pt x="2826598" y="56264"/>
                  <a:pt x="2837013" y="51962"/>
                </a:cubicBezTo>
                <a:cubicBezTo>
                  <a:pt x="2849692" y="46981"/>
                  <a:pt x="2863730" y="44264"/>
                  <a:pt x="2877315" y="43358"/>
                </a:cubicBezTo>
                <a:cubicBezTo>
                  <a:pt x="2882749" y="42906"/>
                  <a:pt x="2890900" y="49019"/>
                  <a:pt x="2893391" y="54453"/>
                </a:cubicBezTo>
                <a:cubicBezTo>
                  <a:pt x="2894976" y="57396"/>
                  <a:pt x="2888636" y="65774"/>
                  <a:pt x="2884334" y="69849"/>
                </a:cubicBezTo>
                <a:cubicBezTo>
                  <a:pt x="2877542" y="75963"/>
                  <a:pt x="2869390" y="80264"/>
                  <a:pt x="2861692" y="85472"/>
                </a:cubicBezTo>
                <a:cubicBezTo>
                  <a:pt x="2869390" y="93397"/>
                  <a:pt x="2877089" y="101095"/>
                  <a:pt x="2884787" y="109020"/>
                </a:cubicBezTo>
                <a:cubicBezTo>
                  <a:pt x="2882296" y="112869"/>
                  <a:pt x="2878221" y="118982"/>
                  <a:pt x="2871655" y="129171"/>
                </a:cubicBezTo>
                <a:cubicBezTo>
                  <a:pt x="2886825" y="128491"/>
                  <a:pt x="2896560" y="128039"/>
                  <a:pt x="2909466" y="127359"/>
                </a:cubicBezTo>
                <a:cubicBezTo>
                  <a:pt x="2904485" y="119661"/>
                  <a:pt x="2901315" y="114680"/>
                  <a:pt x="2900636" y="113548"/>
                </a:cubicBezTo>
                <a:cubicBezTo>
                  <a:pt x="2912863" y="103359"/>
                  <a:pt x="2923731" y="94529"/>
                  <a:pt x="2931429" y="87963"/>
                </a:cubicBezTo>
                <a:cubicBezTo>
                  <a:pt x="2923731" y="76868"/>
                  <a:pt x="2919202" y="70302"/>
                  <a:pt x="2914674" y="63962"/>
                </a:cubicBezTo>
                <a:cubicBezTo>
                  <a:pt x="2933240" y="54000"/>
                  <a:pt x="2951127" y="43811"/>
                  <a:pt x="2969693" y="34755"/>
                </a:cubicBezTo>
                <a:cubicBezTo>
                  <a:pt x="2973316" y="32943"/>
                  <a:pt x="2980335" y="34302"/>
                  <a:pt x="2984184" y="36792"/>
                </a:cubicBezTo>
                <a:cubicBezTo>
                  <a:pt x="3002524" y="49019"/>
                  <a:pt x="3025166" y="44264"/>
                  <a:pt x="3036939" y="25019"/>
                </a:cubicBezTo>
                <a:cubicBezTo>
                  <a:pt x="3056185" y="29547"/>
                  <a:pt x="3062298" y="40641"/>
                  <a:pt x="3048034" y="55359"/>
                </a:cubicBezTo>
                <a:cubicBezTo>
                  <a:pt x="3039657" y="64189"/>
                  <a:pt x="3026524" y="68491"/>
                  <a:pt x="3009996" y="78227"/>
                </a:cubicBezTo>
                <a:cubicBezTo>
                  <a:pt x="3029241" y="78227"/>
                  <a:pt x="3042600" y="78227"/>
                  <a:pt x="3053694" y="78227"/>
                </a:cubicBezTo>
                <a:cubicBezTo>
                  <a:pt x="3055732" y="66906"/>
                  <a:pt x="3057770" y="56943"/>
                  <a:pt x="3059581" y="47208"/>
                </a:cubicBezTo>
                <a:cubicBezTo>
                  <a:pt x="3068412" y="51962"/>
                  <a:pt x="3073846" y="54906"/>
                  <a:pt x="3084034" y="60566"/>
                </a:cubicBezTo>
                <a:cubicBezTo>
                  <a:pt x="3081091" y="50377"/>
                  <a:pt x="3079732" y="45849"/>
                  <a:pt x="3078374" y="41094"/>
                </a:cubicBezTo>
                <a:cubicBezTo>
                  <a:pt x="3091506" y="58755"/>
                  <a:pt x="3108261" y="49925"/>
                  <a:pt x="3122299" y="46755"/>
                </a:cubicBezTo>
                <a:cubicBezTo>
                  <a:pt x="3134978" y="43811"/>
                  <a:pt x="3146299" y="36113"/>
                  <a:pt x="3155582" y="31811"/>
                </a:cubicBezTo>
                <a:cubicBezTo>
                  <a:pt x="3157620" y="40415"/>
                  <a:pt x="3156941" y="53774"/>
                  <a:pt x="3162148" y="56717"/>
                </a:cubicBezTo>
                <a:cubicBezTo>
                  <a:pt x="3169847" y="61019"/>
                  <a:pt x="3181620" y="57849"/>
                  <a:pt x="3192488" y="52415"/>
                </a:cubicBezTo>
                <a:cubicBezTo>
                  <a:pt x="3182752" y="50604"/>
                  <a:pt x="3172790" y="48792"/>
                  <a:pt x="3163507" y="47208"/>
                </a:cubicBezTo>
                <a:cubicBezTo>
                  <a:pt x="3177771" y="8943"/>
                  <a:pt x="3197923" y="-4416"/>
                  <a:pt x="3243885" y="1245"/>
                </a:cubicBezTo>
                <a:cubicBezTo>
                  <a:pt x="3226677" y="14377"/>
                  <a:pt x="3213772" y="24113"/>
                  <a:pt x="3197696" y="36339"/>
                </a:cubicBezTo>
                <a:cubicBezTo>
                  <a:pt x="3213319" y="38604"/>
                  <a:pt x="3228036" y="41321"/>
                  <a:pt x="3242527" y="42906"/>
                </a:cubicBezTo>
                <a:cubicBezTo>
                  <a:pt x="3263131" y="45170"/>
                  <a:pt x="3283735" y="46528"/>
                  <a:pt x="3304339" y="48792"/>
                </a:cubicBezTo>
                <a:cubicBezTo>
                  <a:pt x="3334226" y="52189"/>
                  <a:pt x="3362528" y="49925"/>
                  <a:pt x="3391510" y="39736"/>
                </a:cubicBezTo>
                <a:cubicBezTo>
                  <a:pt x="3407585" y="34075"/>
                  <a:pt x="3427057" y="38830"/>
                  <a:pt x="3447887" y="38830"/>
                </a:cubicBezTo>
                <a:cubicBezTo>
                  <a:pt x="3430680" y="69623"/>
                  <a:pt x="3430680" y="69623"/>
                  <a:pt x="3375434" y="66906"/>
                </a:cubicBezTo>
                <a:cubicBezTo>
                  <a:pt x="3373849" y="73472"/>
                  <a:pt x="3372490" y="80264"/>
                  <a:pt x="3370679" y="87963"/>
                </a:cubicBezTo>
                <a:cubicBezTo>
                  <a:pt x="3404868" y="95887"/>
                  <a:pt x="3437699" y="94302"/>
                  <a:pt x="3469850" y="73925"/>
                </a:cubicBezTo>
                <a:cubicBezTo>
                  <a:pt x="3465322" y="71661"/>
                  <a:pt x="3462378" y="70302"/>
                  <a:pt x="3459435" y="68717"/>
                </a:cubicBezTo>
                <a:cubicBezTo>
                  <a:pt x="3483209" y="40189"/>
                  <a:pt x="3498152" y="-4189"/>
                  <a:pt x="3555209" y="22302"/>
                </a:cubicBezTo>
                <a:cubicBezTo>
                  <a:pt x="3542756" y="24113"/>
                  <a:pt x="3534605" y="25471"/>
                  <a:pt x="3523737" y="27056"/>
                </a:cubicBezTo>
                <a:cubicBezTo>
                  <a:pt x="3540492" y="45396"/>
                  <a:pt x="3561323" y="44264"/>
                  <a:pt x="3579889" y="40641"/>
                </a:cubicBezTo>
                <a:cubicBezTo>
                  <a:pt x="3617474" y="33170"/>
                  <a:pt x="3652795" y="36113"/>
                  <a:pt x="3687437" y="52642"/>
                </a:cubicBezTo>
                <a:cubicBezTo>
                  <a:pt x="3693098" y="55359"/>
                  <a:pt x="3702154" y="52868"/>
                  <a:pt x="3708947" y="50377"/>
                </a:cubicBezTo>
                <a:cubicBezTo>
                  <a:pt x="3729325" y="43358"/>
                  <a:pt x="3746306" y="31358"/>
                  <a:pt x="3772118" y="37698"/>
                </a:cubicBezTo>
                <a:cubicBezTo>
                  <a:pt x="3796344" y="43811"/>
                  <a:pt x="3823967" y="36566"/>
                  <a:pt x="3850005" y="36792"/>
                </a:cubicBezTo>
                <a:cubicBezTo>
                  <a:pt x="3854534" y="36792"/>
                  <a:pt x="3861100" y="42906"/>
                  <a:pt x="3862911" y="47660"/>
                </a:cubicBezTo>
                <a:cubicBezTo>
                  <a:pt x="3867439" y="59434"/>
                  <a:pt x="3869703" y="71887"/>
                  <a:pt x="3872873" y="84114"/>
                </a:cubicBezTo>
                <a:cubicBezTo>
                  <a:pt x="3874685" y="83661"/>
                  <a:pt x="3876722" y="83434"/>
                  <a:pt x="3878534" y="82981"/>
                </a:cubicBezTo>
                <a:cubicBezTo>
                  <a:pt x="3879440" y="77547"/>
                  <a:pt x="3880572" y="72340"/>
                  <a:pt x="3882609" y="60793"/>
                </a:cubicBezTo>
                <a:cubicBezTo>
                  <a:pt x="3891666" y="70302"/>
                  <a:pt x="3898006" y="76868"/>
                  <a:pt x="3904798" y="84114"/>
                </a:cubicBezTo>
                <a:cubicBezTo>
                  <a:pt x="3904798" y="77321"/>
                  <a:pt x="3904798" y="70076"/>
                  <a:pt x="3904798" y="59887"/>
                </a:cubicBezTo>
                <a:cubicBezTo>
                  <a:pt x="3911364" y="58981"/>
                  <a:pt x="3919063" y="57170"/>
                  <a:pt x="3926761" y="57170"/>
                </a:cubicBezTo>
                <a:cubicBezTo>
                  <a:pt x="3945101" y="56943"/>
                  <a:pt x="3963667" y="58981"/>
                  <a:pt x="3981780" y="56491"/>
                </a:cubicBezTo>
                <a:cubicBezTo>
                  <a:pt x="3988799" y="55585"/>
                  <a:pt x="3994460" y="44491"/>
                  <a:pt x="4001026" y="37924"/>
                </a:cubicBezTo>
                <a:cubicBezTo>
                  <a:pt x="4015290" y="41773"/>
                  <a:pt x="4034762" y="46755"/>
                  <a:pt x="4055366" y="52189"/>
                </a:cubicBezTo>
                <a:cubicBezTo>
                  <a:pt x="4054913" y="53321"/>
                  <a:pt x="4053102" y="57623"/>
                  <a:pt x="4051290" y="62377"/>
                </a:cubicBezTo>
                <a:cubicBezTo>
                  <a:pt x="4062611" y="66679"/>
                  <a:pt x="4074159" y="70981"/>
                  <a:pt x="4081857" y="73925"/>
                </a:cubicBezTo>
                <a:cubicBezTo>
                  <a:pt x="4094083" y="69623"/>
                  <a:pt x="4104046" y="66227"/>
                  <a:pt x="4114914" y="62604"/>
                </a:cubicBezTo>
                <a:cubicBezTo>
                  <a:pt x="4114235" y="57623"/>
                  <a:pt x="4113329" y="50604"/>
                  <a:pt x="4112197" y="41547"/>
                </a:cubicBezTo>
                <a:cubicBezTo>
                  <a:pt x="4129631" y="45170"/>
                  <a:pt x="4148197" y="43358"/>
                  <a:pt x="4144122" y="66453"/>
                </a:cubicBezTo>
                <a:cubicBezTo>
                  <a:pt x="4157254" y="60793"/>
                  <a:pt x="4171292" y="54679"/>
                  <a:pt x="4191216" y="46075"/>
                </a:cubicBezTo>
                <a:cubicBezTo>
                  <a:pt x="4186688" y="71887"/>
                  <a:pt x="4188047" y="86604"/>
                  <a:pt x="4215443" y="76189"/>
                </a:cubicBezTo>
                <a:cubicBezTo>
                  <a:pt x="4209556" y="74378"/>
                  <a:pt x="4203670" y="72566"/>
                  <a:pt x="4197783" y="70755"/>
                </a:cubicBezTo>
                <a:cubicBezTo>
                  <a:pt x="4200047" y="67359"/>
                  <a:pt x="4202311" y="63962"/>
                  <a:pt x="4204575" y="60340"/>
                </a:cubicBezTo>
                <a:cubicBezTo>
                  <a:pt x="4214990" y="65095"/>
                  <a:pt x="4227217" y="68038"/>
                  <a:pt x="4235368" y="75510"/>
                </a:cubicBezTo>
                <a:cubicBezTo>
                  <a:pt x="4244198" y="83661"/>
                  <a:pt x="4248953" y="95887"/>
                  <a:pt x="4255746" y="106529"/>
                </a:cubicBezTo>
                <a:cubicBezTo>
                  <a:pt x="4286538" y="83434"/>
                  <a:pt x="4318010" y="80491"/>
                  <a:pt x="4334765" y="98831"/>
                </a:cubicBezTo>
                <a:cubicBezTo>
                  <a:pt x="4328879" y="102680"/>
                  <a:pt x="4323218" y="106529"/>
                  <a:pt x="4317331" y="110378"/>
                </a:cubicBezTo>
                <a:cubicBezTo>
                  <a:pt x="4328199" y="127812"/>
                  <a:pt x="4338162" y="127812"/>
                  <a:pt x="4356049" y="115812"/>
                </a:cubicBezTo>
                <a:cubicBezTo>
                  <a:pt x="4373709" y="103812"/>
                  <a:pt x="4391596" y="88416"/>
                  <a:pt x="4415823" y="97472"/>
                </a:cubicBezTo>
                <a:cubicBezTo>
                  <a:pt x="4420351" y="99057"/>
                  <a:pt x="4423974" y="103586"/>
                  <a:pt x="4425785" y="111737"/>
                </a:cubicBezTo>
                <a:cubicBezTo>
                  <a:pt x="4413106" y="109925"/>
                  <a:pt x="4400200" y="108114"/>
                  <a:pt x="4387747" y="106076"/>
                </a:cubicBezTo>
                <a:cubicBezTo>
                  <a:pt x="4385709" y="113774"/>
                  <a:pt x="4384124" y="119888"/>
                  <a:pt x="4382313" y="126907"/>
                </a:cubicBezTo>
                <a:cubicBezTo>
                  <a:pt x="4418993" y="133699"/>
                  <a:pt x="4454767" y="140492"/>
                  <a:pt x="4490314" y="147284"/>
                </a:cubicBezTo>
                <a:cubicBezTo>
                  <a:pt x="4494843" y="123963"/>
                  <a:pt x="4515673" y="115359"/>
                  <a:pt x="4538768" y="128265"/>
                </a:cubicBezTo>
                <a:cubicBezTo>
                  <a:pt x="4532428" y="130529"/>
                  <a:pt x="4528352" y="132567"/>
                  <a:pt x="4524051" y="133699"/>
                </a:cubicBezTo>
                <a:cubicBezTo>
                  <a:pt x="4519975" y="134831"/>
                  <a:pt x="4515673" y="135058"/>
                  <a:pt x="4509786" y="140944"/>
                </a:cubicBezTo>
                <a:cubicBezTo>
                  <a:pt x="4526541" y="150228"/>
                  <a:pt x="4543522" y="159511"/>
                  <a:pt x="4560277" y="168794"/>
                </a:cubicBezTo>
                <a:cubicBezTo>
                  <a:pt x="4561409" y="166530"/>
                  <a:pt x="4562768" y="164265"/>
                  <a:pt x="4563900" y="162228"/>
                </a:cubicBezTo>
                <a:cubicBezTo>
                  <a:pt x="4556881" y="158152"/>
                  <a:pt x="4549862" y="153850"/>
                  <a:pt x="4542843" y="149775"/>
                </a:cubicBezTo>
                <a:cubicBezTo>
                  <a:pt x="4542390" y="147737"/>
                  <a:pt x="4541711" y="145699"/>
                  <a:pt x="4541258" y="143435"/>
                </a:cubicBezTo>
                <a:cubicBezTo>
                  <a:pt x="4556655" y="140492"/>
                  <a:pt x="4573410" y="140492"/>
                  <a:pt x="4587221" y="133925"/>
                </a:cubicBezTo>
                <a:cubicBezTo>
                  <a:pt x="4608504" y="123737"/>
                  <a:pt x="4627750" y="153624"/>
                  <a:pt x="4648580" y="135058"/>
                </a:cubicBezTo>
                <a:cubicBezTo>
                  <a:pt x="4650618" y="133246"/>
                  <a:pt x="4658542" y="138454"/>
                  <a:pt x="4663750" y="140265"/>
                </a:cubicBezTo>
                <a:cubicBezTo>
                  <a:pt x="4661033" y="146152"/>
                  <a:pt x="4658316" y="151812"/>
                  <a:pt x="4652882" y="163586"/>
                </a:cubicBezTo>
                <a:cubicBezTo>
                  <a:pt x="4669411" y="166982"/>
                  <a:pt x="4685712" y="170379"/>
                  <a:pt x="4696581" y="172643"/>
                </a:cubicBezTo>
                <a:cubicBezTo>
                  <a:pt x="4705185" y="165398"/>
                  <a:pt x="4712204" y="156341"/>
                  <a:pt x="4715147" y="157473"/>
                </a:cubicBezTo>
                <a:cubicBezTo>
                  <a:pt x="4727826" y="162228"/>
                  <a:pt x="4754091" y="150001"/>
                  <a:pt x="4746845" y="186454"/>
                </a:cubicBezTo>
                <a:cubicBezTo>
                  <a:pt x="4729638" y="186454"/>
                  <a:pt x="4711072" y="186454"/>
                  <a:pt x="4692279" y="186454"/>
                </a:cubicBezTo>
                <a:cubicBezTo>
                  <a:pt x="4692279" y="188719"/>
                  <a:pt x="4692279" y="190983"/>
                  <a:pt x="4692279" y="193247"/>
                </a:cubicBezTo>
                <a:cubicBezTo>
                  <a:pt x="4728732" y="200719"/>
                  <a:pt x="4762242" y="226530"/>
                  <a:pt x="4805714" y="210228"/>
                </a:cubicBezTo>
                <a:cubicBezTo>
                  <a:pt x="4795752" y="203436"/>
                  <a:pt x="4788280" y="198228"/>
                  <a:pt x="4778770" y="191662"/>
                </a:cubicBezTo>
                <a:cubicBezTo>
                  <a:pt x="4778318" y="196870"/>
                  <a:pt x="4777865" y="200719"/>
                  <a:pt x="4777186" y="206153"/>
                </a:cubicBezTo>
                <a:cubicBezTo>
                  <a:pt x="4769487" y="204115"/>
                  <a:pt x="4762016" y="202077"/>
                  <a:pt x="4752959" y="199813"/>
                </a:cubicBezTo>
                <a:cubicBezTo>
                  <a:pt x="4759525" y="190077"/>
                  <a:pt x="4763827" y="181247"/>
                  <a:pt x="4770619" y="174907"/>
                </a:cubicBezTo>
                <a:cubicBezTo>
                  <a:pt x="4779676" y="166530"/>
                  <a:pt x="4789412" y="165850"/>
                  <a:pt x="4800733" y="174681"/>
                </a:cubicBezTo>
                <a:cubicBezTo>
                  <a:pt x="4811148" y="182832"/>
                  <a:pt x="4824733" y="186681"/>
                  <a:pt x="4836733" y="193020"/>
                </a:cubicBezTo>
                <a:cubicBezTo>
                  <a:pt x="4843073" y="196417"/>
                  <a:pt x="4848733" y="201398"/>
                  <a:pt x="4854620" y="205926"/>
                </a:cubicBezTo>
                <a:cubicBezTo>
                  <a:pt x="4850319" y="210681"/>
                  <a:pt x="4845790" y="215662"/>
                  <a:pt x="4841262" y="220643"/>
                </a:cubicBezTo>
                <a:cubicBezTo>
                  <a:pt x="4855073" y="221776"/>
                  <a:pt x="4869564" y="222908"/>
                  <a:pt x="4884281" y="224040"/>
                </a:cubicBezTo>
                <a:cubicBezTo>
                  <a:pt x="4880206" y="230379"/>
                  <a:pt x="4876357" y="236493"/>
                  <a:pt x="4872507" y="242606"/>
                </a:cubicBezTo>
                <a:cubicBezTo>
                  <a:pt x="4873639" y="244644"/>
                  <a:pt x="4874771" y="246681"/>
                  <a:pt x="4875903" y="248493"/>
                </a:cubicBezTo>
                <a:cubicBezTo>
                  <a:pt x="4886771" y="232870"/>
                  <a:pt x="4895602" y="225625"/>
                  <a:pt x="4906017" y="246229"/>
                </a:cubicBezTo>
                <a:cubicBezTo>
                  <a:pt x="4908960" y="252115"/>
                  <a:pt x="4922998" y="256191"/>
                  <a:pt x="4931376" y="255059"/>
                </a:cubicBezTo>
                <a:cubicBezTo>
                  <a:pt x="4961716" y="251436"/>
                  <a:pt x="4986848" y="266380"/>
                  <a:pt x="5013792" y="275210"/>
                </a:cubicBezTo>
                <a:cubicBezTo>
                  <a:pt x="5022849" y="278154"/>
                  <a:pt x="5031905" y="281550"/>
                  <a:pt x="5041415" y="282682"/>
                </a:cubicBezTo>
                <a:cubicBezTo>
                  <a:pt x="5064509" y="285399"/>
                  <a:pt x="5067000" y="289701"/>
                  <a:pt x="5055226" y="310305"/>
                </a:cubicBezTo>
                <a:cubicBezTo>
                  <a:pt x="5065415" y="311437"/>
                  <a:pt x="5075151" y="312569"/>
                  <a:pt x="5084887" y="313475"/>
                </a:cubicBezTo>
                <a:cubicBezTo>
                  <a:pt x="5085113" y="315965"/>
                  <a:pt x="5085340" y="318456"/>
                  <a:pt x="5085793" y="320946"/>
                </a:cubicBezTo>
                <a:cubicBezTo>
                  <a:pt x="5070849" y="321399"/>
                  <a:pt x="5054320" y="326154"/>
                  <a:pt x="5041188" y="321399"/>
                </a:cubicBezTo>
                <a:cubicBezTo>
                  <a:pt x="5022849" y="314833"/>
                  <a:pt x="4993867" y="322079"/>
                  <a:pt x="4988207" y="289701"/>
                </a:cubicBezTo>
                <a:cubicBezTo>
                  <a:pt x="4986622" y="294682"/>
                  <a:pt x="4985037" y="299663"/>
                  <a:pt x="4982999" y="305550"/>
                </a:cubicBezTo>
                <a:cubicBezTo>
                  <a:pt x="4976659" y="302380"/>
                  <a:pt x="4970999" y="299663"/>
                  <a:pt x="4962395" y="295361"/>
                </a:cubicBezTo>
                <a:cubicBezTo>
                  <a:pt x="4963980" y="301927"/>
                  <a:pt x="4964659" y="305324"/>
                  <a:pt x="4966470" y="313022"/>
                </a:cubicBezTo>
                <a:cubicBezTo>
                  <a:pt x="4959225" y="308041"/>
                  <a:pt x="4954017" y="304418"/>
                  <a:pt x="4948810" y="300569"/>
                </a:cubicBezTo>
                <a:cubicBezTo>
                  <a:pt x="4938847" y="293323"/>
                  <a:pt x="4930923" y="280191"/>
                  <a:pt x="4914848" y="292191"/>
                </a:cubicBezTo>
                <a:cubicBezTo>
                  <a:pt x="4910998" y="294908"/>
                  <a:pt x="4895602" y="290380"/>
                  <a:pt x="4893791" y="285852"/>
                </a:cubicBezTo>
                <a:cubicBezTo>
                  <a:pt x="4885187" y="263889"/>
                  <a:pt x="4866847" y="273399"/>
                  <a:pt x="4852356" y="271135"/>
                </a:cubicBezTo>
                <a:cubicBezTo>
                  <a:pt x="4850319" y="261851"/>
                  <a:pt x="4848280" y="252795"/>
                  <a:pt x="4846243" y="243512"/>
                </a:cubicBezTo>
                <a:cubicBezTo>
                  <a:pt x="4844658" y="243738"/>
                  <a:pt x="4842847" y="243964"/>
                  <a:pt x="4841262" y="244191"/>
                </a:cubicBezTo>
                <a:cubicBezTo>
                  <a:pt x="4841035" y="249398"/>
                  <a:pt x="4840809" y="254380"/>
                  <a:pt x="4840582" y="258455"/>
                </a:cubicBezTo>
                <a:cubicBezTo>
                  <a:pt x="4794167" y="267512"/>
                  <a:pt x="4749789" y="252115"/>
                  <a:pt x="4708128" y="241021"/>
                </a:cubicBezTo>
                <a:cubicBezTo>
                  <a:pt x="4663297" y="229021"/>
                  <a:pt x="4616429" y="226304"/>
                  <a:pt x="4572730" y="210002"/>
                </a:cubicBezTo>
                <a:cubicBezTo>
                  <a:pt x="4566617" y="207738"/>
                  <a:pt x="4558013" y="212492"/>
                  <a:pt x="4550768" y="217700"/>
                </a:cubicBezTo>
                <a:cubicBezTo>
                  <a:pt x="4561862" y="223587"/>
                  <a:pt x="4582466" y="210907"/>
                  <a:pt x="4578843" y="236945"/>
                </a:cubicBezTo>
                <a:cubicBezTo>
                  <a:pt x="4552579" y="231285"/>
                  <a:pt x="4527220" y="225625"/>
                  <a:pt x="4495522" y="218832"/>
                </a:cubicBezTo>
                <a:cubicBezTo>
                  <a:pt x="4505937" y="214983"/>
                  <a:pt x="4509560" y="213624"/>
                  <a:pt x="4515220" y="211587"/>
                </a:cubicBezTo>
                <a:cubicBezTo>
                  <a:pt x="4510239" y="207964"/>
                  <a:pt x="4505484" y="201851"/>
                  <a:pt x="4502314" y="202756"/>
                </a:cubicBezTo>
                <a:cubicBezTo>
                  <a:pt x="4473333" y="209323"/>
                  <a:pt x="4447295" y="191209"/>
                  <a:pt x="4419446" y="193247"/>
                </a:cubicBezTo>
                <a:cubicBezTo>
                  <a:pt x="4410842" y="193926"/>
                  <a:pt x="4403143" y="203662"/>
                  <a:pt x="4396351" y="208190"/>
                </a:cubicBezTo>
                <a:cubicBezTo>
                  <a:pt x="4388879" y="199360"/>
                  <a:pt x="4382766" y="188719"/>
                  <a:pt x="4373709" y="182152"/>
                </a:cubicBezTo>
                <a:cubicBezTo>
                  <a:pt x="4368275" y="178077"/>
                  <a:pt x="4353558" y="176945"/>
                  <a:pt x="4350841" y="180568"/>
                </a:cubicBezTo>
                <a:cubicBezTo>
                  <a:pt x="4337935" y="197549"/>
                  <a:pt x="4327294" y="191436"/>
                  <a:pt x="4315973" y="177850"/>
                </a:cubicBezTo>
                <a:cubicBezTo>
                  <a:pt x="4314388" y="179435"/>
                  <a:pt x="4313029" y="181020"/>
                  <a:pt x="4311444" y="182832"/>
                </a:cubicBezTo>
                <a:cubicBezTo>
                  <a:pt x="4314388" y="188266"/>
                  <a:pt x="4316199" y="196870"/>
                  <a:pt x="4320727" y="198455"/>
                </a:cubicBezTo>
                <a:cubicBezTo>
                  <a:pt x="4337935" y="205021"/>
                  <a:pt x="4355822" y="210002"/>
                  <a:pt x="4373483" y="214530"/>
                </a:cubicBezTo>
                <a:cubicBezTo>
                  <a:pt x="4377332" y="215436"/>
                  <a:pt x="4382087" y="212719"/>
                  <a:pt x="4386388" y="211587"/>
                </a:cubicBezTo>
                <a:cubicBezTo>
                  <a:pt x="4390238" y="237398"/>
                  <a:pt x="4384351" y="245097"/>
                  <a:pt x="4359218" y="242380"/>
                </a:cubicBezTo>
                <a:cubicBezTo>
                  <a:pt x="4342464" y="240568"/>
                  <a:pt x="4326161" y="234228"/>
                  <a:pt x="4309407" y="231511"/>
                </a:cubicBezTo>
                <a:cubicBezTo>
                  <a:pt x="4296274" y="229247"/>
                  <a:pt x="4282689" y="229700"/>
                  <a:pt x="4269557" y="227889"/>
                </a:cubicBezTo>
                <a:cubicBezTo>
                  <a:pt x="4266161" y="227436"/>
                  <a:pt x="4262991" y="223360"/>
                  <a:pt x="4261406" y="217021"/>
                </a:cubicBezTo>
                <a:cubicBezTo>
                  <a:pt x="4270916" y="218379"/>
                  <a:pt x="4280652" y="219964"/>
                  <a:pt x="4290161" y="221323"/>
                </a:cubicBezTo>
                <a:cubicBezTo>
                  <a:pt x="4287897" y="219285"/>
                  <a:pt x="4285406" y="217247"/>
                  <a:pt x="4283142" y="215436"/>
                </a:cubicBezTo>
                <a:cubicBezTo>
                  <a:pt x="4291067" y="210907"/>
                  <a:pt x="4298991" y="206153"/>
                  <a:pt x="4304652" y="202756"/>
                </a:cubicBezTo>
                <a:cubicBezTo>
                  <a:pt x="4295595" y="198002"/>
                  <a:pt x="4283142" y="191888"/>
                  <a:pt x="4271369" y="184869"/>
                </a:cubicBezTo>
                <a:cubicBezTo>
                  <a:pt x="4267746" y="182605"/>
                  <a:pt x="4264576" y="177171"/>
                  <a:pt x="4263670" y="172869"/>
                </a:cubicBezTo>
                <a:cubicBezTo>
                  <a:pt x="4259595" y="153850"/>
                  <a:pt x="4255972" y="152039"/>
                  <a:pt x="4238312" y="158831"/>
                </a:cubicBezTo>
                <a:cubicBezTo>
                  <a:pt x="4234010" y="160416"/>
                  <a:pt x="4227217" y="157926"/>
                  <a:pt x="4222236" y="155662"/>
                </a:cubicBezTo>
                <a:cubicBezTo>
                  <a:pt x="4216123" y="152945"/>
                  <a:pt x="4210688" y="148869"/>
                  <a:pt x="4201858" y="143209"/>
                </a:cubicBezTo>
                <a:cubicBezTo>
                  <a:pt x="4203217" y="155209"/>
                  <a:pt x="4204122" y="162228"/>
                  <a:pt x="4204802" y="169247"/>
                </a:cubicBezTo>
                <a:cubicBezTo>
                  <a:pt x="4202311" y="170605"/>
                  <a:pt x="4200047" y="171964"/>
                  <a:pt x="4197556" y="173549"/>
                </a:cubicBezTo>
                <a:cubicBezTo>
                  <a:pt x="4195292" y="166982"/>
                  <a:pt x="4193028" y="160190"/>
                  <a:pt x="4190764" y="153624"/>
                </a:cubicBezTo>
                <a:cubicBezTo>
                  <a:pt x="4188273" y="154529"/>
                  <a:pt x="4185782" y="155662"/>
                  <a:pt x="4183292" y="156567"/>
                </a:cubicBezTo>
                <a:cubicBezTo>
                  <a:pt x="4176952" y="166756"/>
                  <a:pt x="4169707" y="176492"/>
                  <a:pt x="4164952" y="187134"/>
                </a:cubicBezTo>
                <a:cubicBezTo>
                  <a:pt x="4162462" y="192341"/>
                  <a:pt x="4164726" y="199813"/>
                  <a:pt x="4164726" y="206153"/>
                </a:cubicBezTo>
                <a:cubicBezTo>
                  <a:pt x="4159518" y="204568"/>
                  <a:pt x="4151141" y="204568"/>
                  <a:pt x="4149556" y="201398"/>
                </a:cubicBezTo>
                <a:cubicBezTo>
                  <a:pt x="4146159" y="194832"/>
                  <a:pt x="4143442" y="184869"/>
                  <a:pt x="4146159" y="178983"/>
                </a:cubicBezTo>
                <a:cubicBezTo>
                  <a:pt x="4151141" y="167888"/>
                  <a:pt x="4160424" y="158831"/>
                  <a:pt x="4165405" y="143888"/>
                </a:cubicBezTo>
                <a:cubicBezTo>
                  <a:pt x="4152726" y="149775"/>
                  <a:pt x="4140499" y="157699"/>
                  <a:pt x="4126914" y="161322"/>
                </a:cubicBezTo>
                <a:cubicBezTo>
                  <a:pt x="4116951" y="164039"/>
                  <a:pt x="4103819" y="164718"/>
                  <a:pt x="4094989" y="160190"/>
                </a:cubicBezTo>
                <a:cubicBezTo>
                  <a:pt x="4076196" y="150907"/>
                  <a:pt x="4060574" y="152265"/>
                  <a:pt x="4044724" y="165171"/>
                </a:cubicBezTo>
                <a:cubicBezTo>
                  <a:pt x="4042913" y="166756"/>
                  <a:pt x="4039064" y="166077"/>
                  <a:pt x="4035441" y="166756"/>
                </a:cubicBezTo>
                <a:cubicBezTo>
                  <a:pt x="4059668" y="184417"/>
                  <a:pt x="4067593" y="184190"/>
                  <a:pt x="4082762" y="165850"/>
                </a:cubicBezTo>
                <a:cubicBezTo>
                  <a:pt x="4088876" y="173775"/>
                  <a:pt x="4094989" y="181926"/>
                  <a:pt x="4101329" y="190077"/>
                </a:cubicBezTo>
                <a:cubicBezTo>
                  <a:pt x="4111518" y="186228"/>
                  <a:pt x="4121253" y="182605"/>
                  <a:pt x="4132348" y="178530"/>
                </a:cubicBezTo>
                <a:cubicBezTo>
                  <a:pt x="4140952" y="196870"/>
                  <a:pt x="4134838" y="205247"/>
                  <a:pt x="4116272" y="206606"/>
                </a:cubicBezTo>
                <a:cubicBezTo>
                  <a:pt x="4112423" y="206832"/>
                  <a:pt x="4108348" y="207738"/>
                  <a:pt x="4105178" y="206379"/>
                </a:cubicBezTo>
                <a:cubicBezTo>
                  <a:pt x="4084347" y="197322"/>
                  <a:pt x="4066687" y="206153"/>
                  <a:pt x="4047668" y="221096"/>
                </a:cubicBezTo>
                <a:cubicBezTo>
                  <a:pt x="4114008" y="232644"/>
                  <a:pt x="4180348" y="243964"/>
                  <a:pt x="4246915" y="255512"/>
                </a:cubicBezTo>
                <a:cubicBezTo>
                  <a:pt x="4246915" y="257097"/>
                  <a:pt x="4247142" y="258908"/>
                  <a:pt x="4247142" y="260493"/>
                </a:cubicBezTo>
                <a:cubicBezTo>
                  <a:pt x="4242387" y="262531"/>
                  <a:pt x="4237632" y="264568"/>
                  <a:pt x="4231519" y="267059"/>
                </a:cubicBezTo>
                <a:cubicBezTo>
                  <a:pt x="4248274" y="269323"/>
                  <a:pt x="4264350" y="271814"/>
                  <a:pt x="4280652" y="274078"/>
                </a:cubicBezTo>
                <a:cubicBezTo>
                  <a:pt x="4282010" y="274304"/>
                  <a:pt x="4284501" y="273399"/>
                  <a:pt x="4284727" y="272493"/>
                </a:cubicBezTo>
                <a:cubicBezTo>
                  <a:pt x="4293331" y="241700"/>
                  <a:pt x="4315973" y="261172"/>
                  <a:pt x="4332275" y="259814"/>
                </a:cubicBezTo>
                <a:cubicBezTo>
                  <a:pt x="4346765" y="258455"/>
                  <a:pt x="4361256" y="259587"/>
                  <a:pt x="4376200" y="259587"/>
                </a:cubicBezTo>
                <a:cubicBezTo>
                  <a:pt x="4375521" y="286078"/>
                  <a:pt x="4358992" y="283814"/>
                  <a:pt x="4344049" y="284040"/>
                </a:cubicBezTo>
                <a:cubicBezTo>
                  <a:pt x="4344275" y="309173"/>
                  <a:pt x="4328652" y="300116"/>
                  <a:pt x="4315520" y="296267"/>
                </a:cubicBezTo>
                <a:cubicBezTo>
                  <a:pt x="4315294" y="298305"/>
                  <a:pt x="4314841" y="300116"/>
                  <a:pt x="4314614" y="302154"/>
                </a:cubicBezTo>
                <a:cubicBezTo>
                  <a:pt x="4327520" y="305324"/>
                  <a:pt x="4340426" y="308720"/>
                  <a:pt x="4353332" y="311437"/>
                </a:cubicBezTo>
                <a:cubicBezTo>
                  <a:pt x="4370087" y="315060"/>
                  <a:pt x="4387068" y="320494"/>
                  <a:pt x="4403823" y="321173"/>
                </a:cubicBezTo>
                <a:cubicBezTo>
                  <a:pt x="4418766" y="321626"/>
                  <a:pt x="4433710" y="316645"/>
                  <a:pt x="4447295" y="314154"/>
                </a:cubicBezTo>
                <a:cubicBezTo>
                  <a:pt x="4446163" y="310305"/>
                  <a:pt x="4444578" y="303965"/>
                  <a:pt x="4442993" y="297852"/>
                </a:cubicBezTo>
                <a:cubicBezTo>
                  <a:pt x="4449106" y="298305"/>
                  <a:pt x="4454993" y="299210"/>
                  <a:pt x="4461106" y="299437"/>
                </a:cubicBezTo>
                <a:cubicBezTo>
                  <a:pt x="4468352" y="299890"/>
                  <a:pt x="4475597" y="298984"/>
                  <a:pt x="4482616" y="300116"/>
                </a:cubicBezTo>
                <a:cubicBezTo>
                  <a:pt x="4497333" y="302607"/>
                  <a:pt x="4511598" y="306229"/>
                  <a:pt x="4526088" y="309626"/>
                </a:cubicBezTo>
                <a:cubicBezTo>
                  <a:pt x="4537636" y="312116"/>
                  <a:pt x="4549183" y="315512"/>
                  <a:pt x="4560730" y="317324"/>
                </a:cubicBezTo>
                <a:cubicBezTo>
                  <a:pt x="4587674" y="321399"/>
                  <a:pt x="4615297" y="322079"/>
                  <a:pt x="4641335" y="328871"/>
                </a:cubicBezTo>
                <a:cubicBezTo>
                  <a:pt x="4662618" y="334531"/>
                  <a:pt x="4681863" y="347437"/>
                  <a:pt x="4702241" y="357400"/>
                </a:cubicBezTo>
                <a:cubicBezTo>
                  <a:pt x="4688203" y="359890"/>
                  <a:pt x="4674165" y="362154"/>
                  <a:pt x="4660128" y="364645"/>
                </a:cubicBezTo>
                <a:cubicBezTo>
                  <a:pt x="4660354" y="367588"/>
                  <a:pt x="4660354" y="370758"/>
                  <a:pt x="4660580" y="373702"/>
                </a:cubicBezTo>
                <a:cubicBezTo>
                  <a:pt x="4690015" y="375513"/>
                  <a:pt x="4719449" y="377098"/>
                  <a:pt x="4748883" y="378909"/>
                </a:cubicBezTo>
                <a:cubicBezTo>
                  <a:pt x="4749336" y="375966"/>
                  <a:pt x="4750015" y="373249"/>
                  <a:pt x="4750468" y="370305"/>
                </a:cubicBezTo>
                <a:cubicBezTo>
                  <a:pt x="4732807" y="369853"/>
                  <a:pt x="4712430" y="377324"/>
                  <a:pt x="4701562" y="357400"/>
                </a:cubicBezTo>
                <a:cubicBezTo>
                  <a:pt x="4754091" y="365777"/>
                  <a:pt x="4806846" y="374155"/>
                  <a:pt x="4859375" y="382758"/>
                </a:cubicBezTo>
                <a:cubicBezTo>
                  <a:pt x="4863450" y="383438"/>
                  <a:pt x="4870696" y="385023"/>
                  <a:pt x="4870922" y="387060"/>
                </a:cubicBezTo>
                <a:cubicBezTo>
                  <a:pt x="4874545" y="411513"/>
                  <a:pt x="4896281" y="405853"/>
                  <a:pt x="4909866" y="408570"/>
                </a:cubicBezTo>
                <a:cubicBezTo>
                  <a:pt x="4949489" y="416721"/>
                  <a:pt x="4990018" y="421023"/>
                  <a:pt x="5030094" y="427363"/>
                </a:cubicBezTo>
                <a:cubicBezTo>
                  <a:pt x="5036434" y="428268"/>
                  <a:pt x="5045038" y="430080"/>
                  <a:pt x="5048434" y="434382"/>
                </a:cubicBezTo>
                <a:cubicBezTo>
                  <a:pt x="5061340" y="451363"/>
                  <a:pt x="5077868" y="452948"/>
                  <a:pt x="5096887" y="449325"/>
                </a:cubicBezTo>
                <a:cubicBezTo>
                  <a:pt x="5098472" y="449099"/>
                  <a:pt x="5100736" y="451137"/>
                  <a:pt x="5102547" y="452269"/>
                </a:cubicBezTo>
                <a:cubicBezTo>
                  <a:pt x="5099831" y="459514"/>
                  <a:pt x="5097114" y="466080"/>
                  <a:pt x="5093944" y="474231"/>
                </a:cubicBezTo>
                <a:cubicBezTo>
                  <a:pt x="5088057" y="472193"/>
                  <a:pt x="5081943" y="470382"/>
                  <a:pt x="5074245" y="467891"/>
                </a:cubicBezTo>
                <a:cubicBezTo>
                  <a:pt x="5074925" y="492571"/>
                  <a:pt x="5057717" y="472646"/>
                  <a:pt x="5049792" y="477627"/>
                </a:cubicBezTo>
                <a:cubicBezTo>
                  <a:pt x="5054094" y="490080"/>
                  <a:pt x="5068358" y="495288"/>
                  <a:pt x="5079679" y="488495"/>
                </a:cubicBezTo>
                <a:cubicBezTo>
                  <a:pt x="5099604" y="476722"/>
                  <a:pt x="5116585" y="484646"/>
                  <a:pt x="5122925" y="507515"/>
                </a:cubicBezTo>
                <a:cubicBezTo>
                  <a:pt x="5133567" y="508647"/>
                  <a:pt x="5143755" y="509779"/>
                  <a:pt x="5155303" y="510911"/>
                </a:cubicBezTo>
                <a:cubicBezTo>
                  <a:pt x="5149642" y="500269"/>
                  <a:pt x="5137416" y="488495"/>
                  <a:pt x="5152133" y="474910"/>
                </a:cubicBezTo>
                <a:cubicBezTo>
                  <a:pt x="5153039" y="474005"/>
                  <a:pt x="5149190" y="468571"/>
                  <a:pt x="5148510" y="464948"/>
                </a:cubicBezTo>
                <a:cubicBezTo>
                  <a:pt x="5147604" y="459061"/>
                  <a:pt x="5147378" y="452948"/>
                  <a:pt x="5146926" y="447061"/>
                </a:cubicBezTo>
                <a:cubicBezTo>
                  <a:pt x="5151680" y="447287"/>
                  <a:pt x="5158473" y="445476"/>
                  <a:pt x="5160963" y="447967"/>
                </a:cubicBezTo>
                <a:cubicBezTo>
                  <a:pt x="5165718" y="452948"/>
                  <a:pt x="5169567" y="459740"/>
                  <a:pt x="5170699" y="466533"/>
                </a:cubicBezTo>
                <a:cubicBezTo>
                  <a:pt x="5171832" y="472420"/>
                  <a:pt x="5168435" y="478986"/>
                  <a:pt x="5168435" y="479892"/>
                </a:cubicBezTo>
                <a:cubicBezTo>
                  <a:pt x="5189039" y="491892"/>
                  <a:pt x="5206926" y="504345"/>
                  <a:pt x="5226398" y="513175"/>
                </a:cubicBezTo>
                <a:cubicBezTo>
                  <a:pt x="5239983" y="519288"/>
                  <a:pt x="5256059" y="520420"/>
                  <a:pt x="5271002" y="522911"/>
                </a:cubicBezTo>
                <a:cubicBezTo>
                  <a:pt x="5287531" y="525628"/>
                  <a:pt x="5304059" y="527439"/>
                  <a:pt x="5320588" y="529704"/>
                </a:cubicBezTo>
                <a:cubicBezTo>
                  <a:pt x="5321493" y="532647"/>
                  <a:pt x="5322173" y="535364"/>
                  <a:pt x="5323078" y="538307"/>
                </a:cubicBezTo>
                <a:cubicBezTo>
                  <a:pt x="5313343" y="545326"/>
                  <a:pt x="5303380" y="552119"/>
                  <a:pt x="5293644" y="559138"/>
                </a:cubicBezTo>
                <a:cubicBezTo>
                  <a:pt x="5294776" y="560043"/>
                  <a:pt x="5299984" y="564572"/>
                  <a:pt x="5304965" y="568874"/>
                </a:cubicBezTo>
                <a:cubicBezTo>
                  <a:pt x="5317871" y="562987"/>
                  <a:pt x="5330324" y="557100"/>
                  <a:pt x="5342777" y="551666"/>
                </a:cubicBezTo>
                <a:cubicBezTo>
                  <a:pt x="5344135" y="550987"/>
                  <a:pt x="5345946" y="550308"/>
                  <a:pt x="5347079" y="550760"/>
                </a:cubicBezTo>
                <a:cubicBezTo>
                  <a:pt x="5368135" y="558459"/>
                  <a:pt x="5388966" y="566836"/>
                  <a:pt x="5410249" y="573855"/>
                </a:cubicBezTo>
                <a:cubicBezTo>
                  <a:pt x="5422023" y="577704"/>
                  <a:pt x="5434476" y="579289"/>
                  <a:pt x="5446476" y="582459"/>
                </a:cubicBezTo>
                <a:cubicBezTo>
                  <a:pt x="5457118" y="585176"/>
                  <a:pt x="5467759" y="588572"/>
                  <a:pt x="5479533" y="591968"/>
                </a:cubicBezTo>
                <a:cubicBezTo>
                  <a:pt x="5470023" y="618686"/>
                  <a:pt x="5450325" y="591063"/>
                  <a:pt x="5434476" y="608270"/>
                </a:cubicBezTo>
                <a:cubicBezTo>
                  <a:pt x="5459835" y="610535"/>
                  <a:pt x="5480665" y="612346"/>
                  <a:pt x="5499684" y="614157"/>
                </a:cubicBezTo>
                <a:cubicBezTo>
                  <a:pt x="5499458" y="614384"/>
                  <a:pt x="5495835" y="618233"/>
                  <a:pt x="5494023" y="620271"/>
                </a:cubicBezTo>
                <a:cubicBezTo>
                  <a:pt x="5510099" y="626384"/>
                  <a:pt x="5525269" y="632271"/>
                  <a:pt x="5542930" y="638837"/>
                </a:cubicBezTo>
                <a:cubicBezTo>
                  <a:pt x="5538854" y="644044"/>
                  <a:pt x="5536364" y="646988"/>
                  <a:pt x="5531156" y="653328"/>
                </a:cubicBezTo>
                <a:cubicBezTo>
                  <a:pt x="5539081" y="654686"/>
                  <a:pt x="5550402" y="657403"/>
                  <a:pt x="5550628" y="656724"/>
                </a:cubicBezTo>
                <a:cubicBezTo>
                  <a:pt x="5556062" y="639063"/>
                  <a:pt x="5569873" y="647667"/>
                  <a:pt x="5576440" y="651290"/>
                </a:cubicBezTo>
                <a:cubicBezTo>
                  <a:pt x="5597497" y="663063"/>
                  <a:pt x="5624893" y="663063"/>
                  <a:pt x="5639837" y="687969"/>
                </a:cubicBezTo>
                <a:cubicBezTo>
                  <a:pt x="5643912" y="694762"/>
                  <a:pt x="5663610" y="692045"/>
                  <a:pt x="5676290" y="693856"/>
                </a:cubicBezTo>
                <a:cubicBezTo>
                  <a:pt x="5677422" y="691819"/>
                  <a:pt x="5678328" y="689781"/>
                  <a:pt x="5679460" y="687743"/>
                </a:cubicBezTo>
                <a:cubicBezTo>
                  <a:pt x="5680365" y="692271"/>
                  <a:pt x="5681497" y="697026"/>
                  <a:pt x="5682856" y="704045"/>
                </a:cubicBezTo>
                <a:cubicBezTo>
                  <a:pt x="5666101" y="703139"/>
                  <a:pt x="5650931" y="702460"/>
                  <a:pt x="5635761" y="701554"/>
                </a:cubicBezTo>
                <a:cubicBezTo>
                  <a:pt x="5632138" y="698611"/>
                  <a:pt x="5627384" y="692045"/>
                  <a:pt x="5621044" y="690234"/>
                </a:cubicBezTo>
                <a:cubicBezTo>
                  <a:pt x="5590704" y="682083"/>
                  <a:pt x="5560138" y="674611"/>
                  <a:pt x="5529571" y="668045"/>
                </a:cubicBezTo>
                <a:cubicBezTo>
                  <a:pt x="5516665" y="665328"/>
                  <a:pt x="5503307" y="664875"/>
                  <a:pt x="5488590" y="663290"/>
                </a:cubicBezTo>
                <a:cubicBezTo>
                  <a:pt x="5491533" y="667818"/>
                  <a:pt x="5494477" y="677554"/>
                  <a:pt x="5500363" y="680045"/>
                </a:cubicBezTo>
                <a:cubicBezTo>
                  <a:pt x="5533646" y="694083"/>
                  <a:pt x="5567836" y="705630"/>
                  <a:pt x="5601119" y="719441"/>
                </a:cubicBezTo>
                <a:cubicBezTo>
                  <a:pt x="5607911" y="722159"/>
                  <a:pt x="5612214" y="730762"/>
                  <a:pt x="5617648" y="736649"/>
                </a:cubicBezTo>
                <a:cubicBezTo>
                  <a:pt x="5616289" y="738461"/>
                  <a:pt x="5614704" y="740272"/>
                  <a:pt x="5613346" y="742083"/>
                </a:cubicBezTo>
                <a:cubicBezTo>
                  <a:pt x="5602930" y="737328"/>
                  <a:pt x="5592289" y="732574"/>
                  <a:pt x="5581873" y="727819"/>
                </a:cubicBezTo>
                <a:cubicBezTo>
                  <a:pt x="5581873" y="727819"/>
                  <a:pt x="5581873" y="727819"/>
                  <a:pt x="5581873" y="727819"/>
                </a:cubicBezTo>
                <a:cubicBezTo>
                  <a:pt x="5582100" y="728498"/>
                  <a:pt x="5582100" y="729177"/>
                  <a:pt x="5582326" y="730083"/>
                </a:cubicBezTo>
                <a:cubicBezTo>
                  <a:pt x="5583232" y="728951"/>
                  <a:pt x="5584138" y="727819"/>
                  <a:pt x="5585044" y="726687"/>
                </a:cubicBezTo>
                <a:cubicBezTo>
                  <a:pt x="5582553" y="724875"/>
                  <a:pt x="5580515" y="722838"/>
                  <a:pt x="5577798" y="721479"/>
                </a:cubicBezTo>
                <a:cubicBezTo>
                  <a:pt x="5552439" y="710385"/>
                  <a:pt x="5527081" y="699743"/>
                  <a:pt x="5501948" y="688422"/>
                </a:cubicBezTo>
                <a:cubicBezTo>
                  <a:pt x="5490854" y="683441"/>
                  <a:pt x="5480438" y="677328"/>
                  <a:pt x="5465721" y="669856"/>
                </a:cubicBezTo>
                <a:cubicBezTo>
                  <a:pt x="5454174" y="673026"/>
                  <a:pt x="5435381" y="682309"/>
                  <a:pt x="5435155" y="650837"/>
                </a:cubicBezTo>
                <a:cubicBezTo>
                  <a:pt x="5435155" y="646535"/>
                  <a:pt x="5421570" y="638158"/>
                  <a:pt x="5415683" y="639063"/>
                </a:cubicBezTo>
                <a:cubicBezTo>
                  <a:pt x="5402777" y="641327"/>
                  <a:pt x="5390098" y="637478"/>
                  <a:pt x="5379456" y="638384"/>
                </a:cubicBezTo>
                <a:cubicBezTo>
                  <a:pt x="5347305" y="640648"/>
                  <a:pt x="5326022" y="620271"/>
                  <a:pt x="5299531" y="611214"/>
                </a:cubicBezTo>
                <a:cubicBezTo>
                  <a:pt x="5295229" y="620044"/>
                  <a:pt x="5290701" y="629780"/>
                  <a:pt x="5285719" y="640422"/>
                </a:cubicBezTo>
                <a:cubicBezTo>
                  <a:pt x="5274625" y="634082"/>
                  <a:pt x="5259002" y="630686"/>
                  <a:pt x="5278474" y="607591"/>
                </a:cubicBezTo>
                <a:cubicBezTo>
                  <a:pt x="5263757" y="608270"/>
                  <a:pt x="5253795" y="608723"/>
                  <a:pt x="5243832" y="609176"/>
                </a:cubicBezTo>
                <a:cubicBezTo>
                  <a:pt x="5238625" y="600119"/>
                  <a:pt x="5233643" y="591063"/>
                  <a:pt x="5227757" y="580421"/>
                </a:cubicBezTo>
                <a:cubicBezTo>
                  <a:pt x="5227304" y="580874"/>
                  <a:pt x="5229115" y="577704"/>
                  <a:pt x="5230021" y="577930"/>
                </a:cubicBezTo>
                <a:cubicBezTo>
                  <a:pt x="5248587" y="583591"/>
                  <a:pt x="5266927" y="589931"/>
                  <a:pt x="5286851" y="596497"/>
                </a:cubicBezTo>
                <a:cubicBezTo>
                  <a:pt x="5290021" y="590383"/>
                  <a:pt x="5293191" y="584270"/>
                  <a:pt x="5298851" y="573629"/>
                </a:cubicBezTo>
                <a:cubicBezTo>
                  <a:pt x="5258323" y="573629"/>
                  <a:pt x="5221869" y="573629"/>
                  <a:pt x="5185869" y="573629"/>
                </a:cubicBezTo>
                <a:cubicBezTo>
                  <a:pt x="5193341" y="587893"/>
                  <a:pt x="5198775" y="598534"/>
                  <a:pt x="5204662" y="608950"/>
                </a:cubicBezTo>
                <a:cubicBezTo>
                  <a:pt x="5212133" y="622535"/>
                  <a:pt x="5223454" y="624346"/>
                  <a:pt x="5242021" y="620723"/>
                </a:cubicBezTo>
                <a:cubicBezTo>
                  <a:pt x="5233870" y="615289"/>
                  <a:pt x="5230247" y="612799"/>
                  <a:pt x="5226172" y="610082"/>
                </a:cubicBezTo>
                <a:cubicBezTo>
                  <a:pt x="5228209" y="608497"/>
                  <a:pt x="5228662" y="607818"/>
                  <a:pt x="5229341" y="607818"/>
                </a:cubicBezTo>
                <a:cubicBezTo>
                  <a:pt x="5234549" y="607591"/>
                  <a:pt x="5239530" y="607818"/>
                  <a:pt x="5244738" y="608044"/>
                </a:cubicBezTo>
                <a:close/>
                <a:moveTo>
                  <a:pt x="3188413" y="277701"/>
                </a:moveTo>
                <a:cubicBezTo>
                  <a:pt x="3180941" y="252568"/>
                  <a:pt x="3156941" y="252795"/>
                  <a:pt x="3137922" y="244191"/>
                </a:cubicBezTo>
                <a:cubicBezTo>
                  <a:pt x="3143356" y="258002"/>
                  <a:pt x="3150828" y="269550"/>
                  <a:pt x="3159432" y="280191"/>
                </a:cubicBezTo>
                <a:cubicBezTo>
                  <a:pt x="3164186" y="286078"/>
                  <a:pt x="3170526" y="290380"/>
                  <a:pt x="3176186" y="295361"/>
                </a:cubicBezTo>
                <a:cubicBezTo>
                  <a:pt x="3180488" y="289248"/>
                  <a:pt x="3184564" y="283135"/>
                  <a:pt x="3188866" y="277248"/>
                </a:cubicBezTo>
                <a:cubicBezTo>
                  <a:pt x="3197017" y="289022"/>
                  <a:pt x="3208564" y="289022"/>
                  <a:pt x="3221243" y="286984"/>
                </a:cubicBezTo>
                <a:cubicBezTo>
                  <a:pt x="3232112" y="285172"/>
                  <a:pt x="3243206" y="284493"/>
                  <a:pt x="3256112" y="283361"/>
                </a:cubicBezTo>
                <a:cubicBezTo>
                  <a:pt x="3255885" y="284040"/>
                  <a:pt x="3257017" y="279286"/>
                  <a:pt x="3257017" y="279286"/>
                </a:cubicBezTo>
                <a:cubicBezTo>
                  <a:pt x="3276716" y="276342"/>
                  <a:pt x="3293244" y="273852"/>
                  <a:pt x="3309773" y="271361"/>
                </a:cubicBezTo>
                <a:cubicBezTo>
                  <a:pt x="3309320" y="269550"/>
                  <a:pt x="3308867" y="267738"/>
                  <a:pt x="3308414" y="265927"/>
                </a:cubicBezTo>
                <a:cubicBezTo>
                  <a:pt x="3303433" y="263663"/>
                  <a:pt x="3298452" y="261399"/>
                  <a:pt x="3291206" y="258229"/>
                </a:cubicBezTo>
                <a:cubicBezTo>
                  <a:pt x="3300263" y="254153"/>
                  <a:pt x="3306829" y="251436"/>
                  <a:pt x="3313622" y="248493"/>
                </a:cubicBezTo>
                <a:cubicBezTo>
                  <a:pt x="3305244" y="234002"/>
                  <a:pt x="3295055" y="235813"/>
                  <a:pt x="3283508" y="242832"/>
                </a:cubicBezTo>
                <a:cubicBezTo>
                  <a:pt x="3279206" y="245549"/>
                  <a:pt x="3273546" y="247134"/>
                  <a:pt x="3268338" y="247361"/>
                </a:cubicBezTo>
                <a:cubicBezTo>
                  <a:pt x="3252942" y="248040"/>
                  <a:pt x="3237546" y="247587"/>
                  <a:pt x="3220791" y="247587"/>
                </a:cubicBezTo>
                <a:cubicBezTo>
                  <a:pt x="3211508" y="255965"/>
                  <a:pt x="3199960" y="266833"/>
                  <a:pt x="3188413" y="277701"/>
                </a:cubicBezTo>
                <a:close/>
                <a:moveTo>
                  <a:pt x="4411068" y="564572"/>
                </a:moveTo>
                <a:cubicBezTo>
                  <a:pt x="4428502" y="584270"/>
                  <a:pt x="4445936" y="603968"/>
                  <a:pt x="4463370" y="623440"/>
                </a:cubicBezTo>
                <a:cubicBezTo>
                  <a:pt x="4462012" y="625025"/>
                  <a:pt x="4460654" y="626610"/>
                  <a:pt x="4459521" y="628422"/>
                </a:cubicBezTo>
                <a:cubicBezTo>
                  <a:pt x="4448427" y="621855"/>
                  <a:pt x="4437332" y="615289"/>
                  <a:pt x="4427370" y="609402"/>
                </a:cubicBezTo>
                <a:cubicBezTo>
                  <a:pt x="4420351" y="638610"/>
                  <a:pt x="4421710" y="639742"/>
                  <a:pt x="4480578" y="647667"/>
                </a:cubicBezTo>
                <a:cubicBezTo>
                  <a:pt x="4480805" y="645403"/>
                  <a:pt x="4480578" y="642912"/>
                  <a:pt x="4481484" y="641101"/>
                </a:cubicBezTo>
                <a:cubicBezTo>
                  <a:pt x="4498465" y="603063"/>
                  <a:pt x="4488956" y="586761"/>
                  <a:pt x="4451144" y="572723"/>
                </a:cubicBezTo>
                <a:cubicBezTo>
                  <a:pt x="4434616" y="566610"/>
                  <a:pt x="4422615" y="547817"/>
                  <a:pt x="4408578" y="534685"/>
                </a:cubicBezTo>
                <a:cubicBezTo>
                  <a:pt x="4410162" y="532647"/>
                  <a:pt x="4411747" y="530836"/>
                  <a:pt x="4413332" y="528798"/>
                </a:cubicBezTo>
                <a:cubicBezTo>
                  <a:pt x="4423747" y="530609"/>
                  <a:pt x="4434163" y="532421"/>
                  <a:pt x="4444125" y="534005"/>
                </a:cubicBezTo>
                <a:cubicBezTo>
                  <a:pt x="4447295" y="524496"/>
                  <a:pt x="4449785" y="517024"/>
                  <a:pt x="4453408" y="506382"/>
                </a:cubicBezTo>
                <a:cubicBezTo>
                  <a:pt x="4439144" y="495967"/>
                  <a:pt x="4423974" y="485099"/>
                  <a:pt x="4408804" y="474005"/>
                </a:cubicBezTo>
                <a:cubicBezTo>
                  <a:pt x="4407445" y="475590"/>
                  <a:pt x="4406313" y="477175"/>
                  <a:pt x="4404955" y="478760"/>
                </a:cubicBezTo>
                <a:cubicBezTo>
                  <a:pt x="4422163" y="507062"/>
                  <a:pt x="4396351" y="502533"/>
                  <a:pt x="4384351" y="505477"/>
                </a:cubicBezTo>
                <a:cubicBezTo>
                  <a:pt x="4393860" y="526307"/>
                  <a:pt x="4402464" y="545779"/>
                  <a:pt x="4411294" y="565025"/>
                </a:cubicBezTo>
                <a:cubicBezTo>
                  <a:pt x="4400427" y="554609"/>
                  <a:pt x="4389785" y="544194"/>
                  <a:pt x="4378917" y="534005"/>
                </a:cubicBezTo>
                <a:cubicBezTo>
                  <a:pt x="4378011" y="535364"/>
                  <a:pt x="4377105" y="536722"/>
                  <a:pt x="4376200" y="537855"/>
                </a:cubicBezTo>
                <a:cubicBezTo>
                  <a:pt x="4385709" y="554609"/>
                  <a:pt x="4395219" y="571364"/>
                  <a:pt x="4404955" y="588119"/>
                </a:cubicBezTo>
                <a:cubicBezTo>
                  <a:pt x="4406540" y="587666"/>
                  <a:pt x="4408125" y="587440"/>
                  <a:pt x="4409936" y="586987"/>
                </a:cubicBezTo>
                <a:cubicBezTo>
                  <a:pt x="4410389" y="579515"/>
                  <a:pt x="4410842" y="572044"/>
                  <a:pt x="4411068" y="564572"/>
                </a:cubicBezTo>
                <a:close/>
                <a:moveTo>
                  <a:pt x="1601225" y="194379"/>
                </a:moveTo>
                <a:cubicBezTo>
                  <a:pt x="1586961" y="207285"/>
                  <a:pt x="1572018" y="218832"/>
                  <a:pt x="1549829" y="219964"/>
                </a:cubicBezTo>
                <a:cubicBezTo>
                  <a:pt x="1551640" y="212266"/>
                  <a:pt x="1553225" y="208190"/>
                  <a:pt x="1553678" y="203889"/>
                </a:cubicBezTo>
                <a:cubicBezTo>
                  <a:pt x="1554131" y="198681"/>
                  <a:pt x="1553904" y="193473"/>
                  <a:pt x="1553904" y="192794"/>
                </a:cubicBezTo>
                <a:cubicBezTo>
                  <a:pt x="1468998" y="206153"/>
                  <a:pt x="1385902" y="223813"/>
                  <a:pt x="1300090" y="221776"/>
                </a:cubicBezTo>
                <a:cubicBezTo>
                  <a:pt x="1299637" y="219285"/>
                  <a:pt x="1298958" y="216794"/>
                  <a:pt x="1298505" y="214304"/>
                </a:cubicBezTo>
                <a:cubicBezTo>
                  <a:pt x="1304845" y="212492"/>
                  <a:pt x="1311184" y="210455"/>
                  <a:pt x="1317298" y="208643"/>
                </a:cubicBezTo>
                <a:cubicBezTo>
                  <a:pt x="1314354" y="199587"/>
                  <a:pt x="1311637" y="190756"/>
                  <a:pt x="1308694" y="181700"/>
                </a:cubicBezTo>
                <a:cubicBezTo>
                  <a:pt x="1306656" y="182152"/>
                  <a:pt x="1304618" y="182605"/>
                  <a:pt x="1302581" y="183058"/>
                </a:cubicBezTo>
                <a:cubicBezTo>
                  <a:pt x="1300996" y="187586"/>
                  <a:pt x="1299411" y="192341"/>
                  <a:pt x="1297373" y="197775"/>
                </a:cubicBezTo>
                <a:cubicBezTo>
                  <a:pt x="1283109" y="193473"/>
                  <a:pt x="1269750" y="189624"/>
                  <a:pt x="1272014" y="212719"/>
                </a:cubicBezTo>
                <a:cubicBezTo>
                  <a:pt x="1272467" y="216794"/>
                  <a:pt x="1263184" y="225625"/>
                  <a:pt x="1258429" y="225398"/>
                </a:cubicBezTo>
                <a:cubicBezTo>
                  <a:pt x="1242127" y="224945"/>
                  <a:pt x="1226051" y="221549"/>
                  <a:pt x="1209749" y="219059"/>
                </a:cubicBezTo>
                <a:cubicBezTo>
                  <a:pt x="1204995" y="227436"/>
                  <a:pt x="1200240" y="235134"/>
                  <a:pt x="1195711" y="243059"/>
                </a:cubicBezTo>
                <a:cubicBezTo>
                  <a:pt x="1207712" y="245097"/>
                  <a:pt x="1219259" y="246908"/>
                  <a:pt x="1230806" y="248946"/>
                </a:cubicBezTo>
                <a:cubicBezTo>
                  <a:pt x="1230353" y="252568"/>
                  <a:pt x="1229900" y="256417"/>
                  <a:pt x="1229221" y="260040"/>
                </a:cubicBezTo>
                <a:cubicBezTo>
                  <a:pt x="1216089" y="258229"/>
                  <a:pt x="1200240" y="260719"/>
                  <a:pt x="1190504" y="253927"/>
                </a:cubicBezTo>
                <a:cubicBezTo>
                  <a:pt x="1173523" y="242380"/>
                  <a:pt x="1161749" y="253474"/>
                  <a:pt x="1147485" y="258455"/>
                </a:cubicBezTo>
                <a:cubicBezTo>
                  <a:pt x="1154503" y="258908"/>
                  <a:pt x="1161522" y="259587"/>
                  <a:pt x="1168541" y="260040"/>
                </a:cubicBezTo>
                <a:cubicBezTo>
                  <a:pt x="1168541" y="261851"/>
                  <a:pt x="1168541" y="263889"/>
                  <a:pt x="1168541" y="265701"/>
                </a:cubicBezTo>
                <a:cubicBezTo>
                  <a:pt x="1164013" y="265701"/>
                  <a:pt x="1159485" y="264795"/>
                  <a:pt x="1155183" y="265927"/>
                </a:cubicBezTo>
                <a:cubicBezTo>
                  <a:pt x="1139107" y="270002"/>
                  <a:pt x="1122352" y="279059"/>
                  <a:pt x="1112843" y="255512"/>
                </a:cubicBezTo>
                <a:cubicBezTo>
                  <a:pt x="1112390" y="254606"/>
                  <a:pt x="1105371" y="254832"/>
                  <a:pt x="1102654" y="256417"/>
                </a:cubicBezTo>
                <a:cubicBezTo>
                  <a:pt x="1087710" y="265474"/>
                  <a:pt x="1072993" y="275210"/>
                  <a:pt x="1059861" y="283588"/>
                </a:cubicBezTo>
                <a:cubicBezTo>
                  <a:pt x="1078880" y="320494"/>
                  <a:pt x="1029068" y="302607"/>
                  <a:pt x="1027483" y="326380"/>
                </a:cubicBezTo>
                <a:cubicBezTo>
                  <a:pt x="1036766" y="327513"/>
                  <a:pt x="1047181" y="331814"/>
                  <a:pt x="1055785" y="329324"/>
                </a:cubicBezTo>
                <a:cubicBezTo>
                  <a:pt x="1070955" y="325248"/>
                  <a:pt x="1084314" y="313475"/>
                  <a:pt x="1099484" y="311210"/>
                </a:cubicBezTo>
                <a:cubicBezTo>
                  <a:pt x="1135258" y="306003"/>
                  <a:pt x="1170806" y="292644"/>
                  <a:pt x="1208164" y="305097"/>
                </a:cubicBezTo>
                <a:cubicBezTo>
                  <a:pt x="1216542" y="307814"/>
                  <a:pt x="1227410" y="305776"/>
                  <a:pt x="1236467" y="303739"/>
                </a:cubicBezTo>
                <a:cubicBezTo>
                  <a:pt x="1255938" y="299210"/>
                  <a:pt x="1275184" y="293323"/>
                  <a:pt x="1293977" y="287889"/>
                </a:cubicBezTo>
                <a:cubicBezTo>
                  <a:pt x="1295562" y="281550"/>
                  <a:pt x="1294882" y="272493"/>
                  <a:pt x="1298958" y="268418"/>
                </a:cubicBezTo>
                <a:cubicBezTo>
                  <a:pt x="1312317" y="255965"/>
                  <a:pt x="1370506" y="254832"/>
                  <a:pt x="1386129" y="265021"/>
                </a:cubicBezTo>
                <a:cubicBezTo>
                  <a:pt x="1402204" y="275663"/>
                  <a:pt x="1417374" y="273625"/>
                  <a:pt x="1422129" y="260267"/>
                </a:cubicBezTo>
                <a:cubicBezTo>
                  <a:pt x="1431186" y="235134"/>
                  <a:pt x="1439563" y="232417"/>
                  <a:pt x="1466281" y="237172"/>
                </a:cubicBezTo>
                <a:cubicBezTo>
                  <a:pt x="1480771" y="239663"/>
                  <a:pt x="1496394" y="235587"/>
                  <a:pt x="1511564" y="233776"/>
                </a:cubicBezTo>
                <a:cubicBezTo>
                  <a:pt x="1519942" y="232644"/>
                  <a:pt x="1528092" y="227662"/>
                  <a:pt x="1536244" y="227889"/>
                </a:cubicBezTo>
                <a:cubicBezTo>
                  <a:pt x="1563640" y="228568"/>
                  <a:pt x="1587640" y="219738"/>
                  <a:pt x="1617075" y="203662"/>
                </a:cubicBezTo>
                <a:cubicBezTo>
                  <a:pt x="1609603" y="199360"/>
                  <a:pt x="1605074" y="196643"/>
                  <a:pt x="1600320" y="193700"/>
                </a:cubicBezTo>
                <a:cubicBezTo>
                  <a:pt x="1622962" y="185322"/>
                  <a:pt x="1645830" y="176945"/>
                  <a:pt x="1668471" y="168794"/>
                </a:cubicBezTo>
                <a:cubicBezTo>
                  <a:pt x="1676849" y="165850"/>
                  <a:pt x="1685226" y="163133"/>
                  <a:pt x="1693604" y="160416"/>
                </a:cubicBezTo>
                <a:cubicBezTo>
                  <a:pt x="1692924" y="157473"/>
                  <a:pt x="1692019" y="154303"/>
                  <a:pt x="1691340" y="151360"/>
                </a:cubicBezTo>
                <a:cubicBezTo>
                  <a:pt x="1680472" y="152945"/>
                  <a:pt x="1669377" y="153850"/>
                  <a:pt x="1658735" y="155888"/>
                </a:cubicBezTo>
                <a:cubicBezTo>
                  <a:pt x="1652849" y="157020"/>
                  <a:pt x="1647188" y="161096"/>
                  <a:pt x="1641301" y="161096"/>
                </a:cubicBezTo>
                <a:cubicBezTo>
                  <a:pt x="1623188" y="161096"/>
                  <a:pt x="1604169" y="156341"/>
                  <a:pt x="1591716" y="171737"/>
                </a:cubicBezTo>
                <a:cubicBezTo>
                  <a:pt x="1595565" y="180341"/>
                  <a:pt x="1598508" y="187360"/>
                  <a:pt x="1601225" y="194379"/>
                </a:cubicBezTo>
                <a:close/>
                <a:moveTo>
                  <a:pt x="4731902" y="413778"/>
                </a:moveTo>
                <a:cubicBezTo>
                  <a:pt x="4730770" y="411966"/>
                  <a:pt x="4729864" y="410381"/>
                  <a:pt x="4728732" y="408570"/>
                </a:cubicBezTo>
                <a:cubicBezTo>
                  <a:pt x="4718996" y="412646"/>
                  <a:pt x="4709260" y="416721"/>
                  <a:pt x="4698845" y="421023"/>
                </a:cubicBezTo>
                <a:cubicBezTo>
                  <a:pt x="4681637" y="406306"/>
                  <a:pt x="4678467" y="406759"/>
                  <a:pt x="4670995" y="433023"/>
                </a:cubicBezTo>
                <a:cubicBezTo>
                  <a:pt x="4679147" y="426457"/>
                  <a:pt x="4683675" y="422608"/>
                  <a:pt x="4690241" y="417627"/>
                </a:cubicBezTo>
                <a:cubicBezTo>
                  <a:pt x="4691600" y="426231"/>
                  <a:pt x="4692505" y="433476"/>
                  <a:pt x="4693864" y="442306"/>
                </a:cubicBezTo>
                <a:cubicBezTo>
                  <a:pt x="4678014" y="437778"/>
                  <a:pt x="4665788" y="433476"/>
                  <a:pt x="4653335" y="430533"/>
                </a:cubicBezTo>
                <a:cubicBezTo>
                  <a:pt x="4636580" y="426683"/>
                  <a:pt x="4617561" y="430080"/>
                  <a:pt x="4606693" y="410834"/>
                </a:cubicBezTo>
                <a:cubicBezTo>
                  <a:pt x="4605561" y="408570"/>
                  <a:pt x="4594919" y="411740"/>
                  <a:pt x="4588806" y="412193"/>
                </a:cubicBezTo>
                <a:cubicBezTo>
                  <a:pt x="4588580" y="414910"/>
                  <a:pt x="4588353" y="417853"/>
                  <a:pt x="4587900" y="420570"/>
                </a:cubicBezTo>
                <a:cubicBezTo>
                  <a:pt x="4602844" y="425778"/>
                  <a:pt x="4617787" y="430759"/>
                  <a:pt x="4632731" y="435967"/>
                </a:cubicBezTo>
                <a:cubicBezTo>
                  <a:pt x="4630240" y="438910"/>
                  <a:pt x="4626844" y="442759"/>
                  <a:pt x="4623901" y="446608"/>
                </a:cubicBezTo>
                <a:cubicBezTo>
                  <a:pt x="4633863" y="451816"/>
                  <a:pt x="4642467" y="456344"/>
                  <a:pt x="4651297" y="460873"/>
                </a:cubicBezTo>
                <a:cubicBezTo>
                  <a:pt x="4650392" y="463137"/>
                  <a:pt x="4649486" y="465627"/>
                  <a:pt x="4648807" y="467891"/>
                </a:cubicBezTo>
                <a:cubicBezTo>
                  <a:pt x="4631599" y="463363"/>
                  <a:pt x="4614618" y="458608"/>
                  <a:pt x="4594466" y="453174"/>
                </a:cubicBezTo>
                <a:cubicBezTo>
                  <a:pt x="4605787" y="488722"/>
                  <a:pt x="4610316" y="490760"/>
                  <a:pt x="4633184" y="478080"/>
                </a:cubicBezTo>
                <a:cubicBezTo>
                  <a:pt x="4648580" y="488948"/>
                  <a:pt x="4663297" y="499364"/>
                  <a:pt x="4678694" y="510232"/>
                </a:cubicBezTo>
                <a:cubicBezTo>
                  <a:pt x="4692732" y="502081"/>
                  <a:pt x="4690241" y="472873"/>
                  <a:pt x="4717411" y="480344"/>
                </a:cubicBezTo>
                <a:cubicBezTo>
                  <a:pt x="4713789" y="487590"/>
                  <a:pt x="4710166" y="494835"/>
                  <a:pt x="4705185" y="505024"/>
                </a:cubicBezTo>
                <a:cubicBezTo>
                  <a:pt x="4720354" y="513854"/>
                  <a:pt x="4736204" y="522685"/>
                  <a:pt x="4752506" y="532194"/>
                </a:cubicBezTo>
                <a:cubicBezTo>
                  <a:pt x="4754544" y="524496"/>
                  <a:pt x="4755902" y="519288"/>
                  <a:pt x="4758166" y="510458"/>
                </a:cubicBezTo>
                <a:cubicBezTo>
                  <a:pt x="4782846" y="556421"/>
                  <a:pt x="4804129" y="513854"/>
                  <a:pt x="4826771" y="511590"/>
                </a:cubicBezTo>
                <a:cubicBezTo>
                  <a:pt x="4826091" y="523364"/>
                  <a:pt x="4825639" y="534458"/>
                  <a:pt x="4824959" y="548043"/>
                </a:cubicBezTo>
                <a:cubicBezTo>
                  <a:pt x="4835601" y="541930"/>
                  <a:pt x="4843979" y="537175"/>
                  <a:pt x="4853261" y="531968"/>
                </a:cubicBezTo>
                <a:cubicBezTo>
                  <a:pt x="4855979" y="540119"/>
                  <a:pt x="4858469" y="548270"/>
                  <a:pt x="4862318" y="560270"/>
                </a:cubicBezTo>
                <a:cubicBezTo>
                  <a:pt x="4861186" y="559591"/>
                  <a:pt x="4864130" y="561628"/>
                  <a:pt x="4867753" y="562987"/>
                </a:cubicBezTo>
                <a:cubicBezTo>
                  <a:pt x="4871375" y="564572"/>
                  <a:pt x="4875451" y="565477"/>
                  <a:pt x="4880658" y="567062"/>
                </a:cubicBezTo>
                <a:cubicBezTo>
                  <a:pt x="4869790" y="536949"/>
                  <a:pt x="4871375" y="533553"/>
                  <a:pt x="4898772" y="539892"/>
                </a:cubicBezTo>
                <a:cubicBezTo>
                  <a:pt x="4917791" y="544421"/>
                  <a:pt x="4935225" y="556194"/>
                  <a:pt x="4954244" y="565025"/>
                </a:cubicBezTo>
                <a:cubicBezTo>
                  <a:pt x="4958546" y="562081"/>
                  <a:pt x="4967150" y="556194"/>
                  <a:pt x="4976886" y="549402"/>
                </a:cubicBezTo>
                <a:cubicBezTo>
                  <a:pt x="4956961" y="537175"/>
                  <a:pt x="4936131" y="524269"/>
                  <a:pt x="4914168" y="510911"/>
                </a:cubicBezTo>
                <a:cubicBezTo>
                  <a:pt x="4889715" y="523364"/>
                  <a:pt x="4872281" y="520873"/>
                  <a:pt x="4855300" y="499590"/>
                </a:cubicBezTo>
                <a:cubicBezTo>
                  <a:pt x="4848054" y="490533"/>
                  <a:pt x="4842620" y="480344"/>
                  <a:pt x="4836280" y="470608"/>
                </a:cubicBezTo>
                <a:cubicBezTo>
                  <a:pt x="4830394" y="461552"/>
                  <a:pt x="4815450" y="462231"/>
                  <a:pt x="4810922" y="472193"/>
                </a:cubicBezTo>
                <a:cubicBezTo>
                  <a:pt x="4807978" y="478533"/>
                  <a:pt x="4806167" y="485552"/>
                  <a:pt x="4805940" y="486458"/>
                </a:cubicBezTo>
                <a:cubicBezTo>
                  <a:pt x="4777638" y="477175"/>
                  <a:pt x="4751374" y="468571"/>
                  <a:pt x="4724203" y="459740"/>
                </a:cubicBezTo>
                <a:cubicBezTo>
                  <a:pt x="4726015" y="452269"/>
                  <a:pt x="4745713" y="439363"/>
                  <a:pt x="4722166" y="428268"/>
                </a:cubicBezTo>
                <a:cubicBezTo>
                  <a:pt x="4725789" y="422834"/>
                  <a:pt x="4728732" y="418306"/>
                  <a:pt x="4731902" y="413778"/>
                </a:cubicBezTo>
                <a:close/>
                <a:moveTo>
                  <a:pt x="5086246" y="566383"/>
                </a:moveTo>
                <a:cubicBezTo>
                  <a:pt x="5086246" y="566610"/>
                  <a:pt x="5085566" y="565704"/>
                  <a:pt x="5085793" y="565251"/>
                </a:cubicBezTo>
                <a:cubicBezTo>
                  <a:pt x="5086019" y="564798"/>
                  <a:pt x="5086925" y="564572"/>
                  <a:pt x="5087604" y="564119"/>
                </a:cubicBezTo>
                <a:cubicBezTo>
                  <a:pt x="5091000" y="561402"/>
                  <a:pt x="5095755" y="559591"/>
                  <a:pt x="5097566" y="555968"/>
                </a:cubicBezTo>
                <a:cubicBezTo>
                  <a:pt x="5104132" y="542156"/>
                  <a:pt x="5091906" y="533100"/>
                  <a:pt x="5084207" y="530383"/>
                </a:cubicBezTo>
                <a:cubicBezTo>
                  <a:pt x="5073113" y="526307"/>
                  <a:pt x="5059075" y="529251"/>
                  <a:pt x="5046396" y="529251"/>
                </a:cubicBezTo>
                <a:cubicBezTo>
                  <a:pt x="5046170" y="531741"/>
                  <a:pt x="5046170" y="534232"/>
                  <a:pt x="5045943" y="536722"/>
                </a:cubicBezTo>
                <a:cubicBezTo>
                  <a:pt x="5056359" y="542383"/>
                  <a:pt x="5067000" y="548270"/>
                  <a:pt x="5077415" y="553930"/>
                </a:cubicBezTo>
                <a:cubicBezTo>
                  <a:pt x="5076962" y="555742"/>
                  <a:pt x="5076283" y="557553"/>
                  <a:pt x="5075830" y="559364"/>
                </a:cubicBezTo>
                <a:cubicBezTo>
                  <a:pt x="5052056" y="556194"/>
                  <a:pt x="5028282" y="553251"/>
                  <a:pt x="5004509" y="550081"/>
                </a:cubicBezTo>
                <a:cubicBezTo>
                  <a:pt x="5004961" y="547364"/>
                  <a:pt x="5005188" y="544647"/>
                  <a:pt x="5005641" y="541930"/>
                </a:cubicBezTo>
                <a:cubicBezTo>
                  <a:pt x="5010396" y="542609"/>
                  <a:pt x="5015377" y="543062"/>
                  <a:pt x="5020584" y="543741"/>
                </a:cubicBezTo>
                <a:cubicBezTo>
                  <a:pt x="5019000" y="532873"/>
                  <a:pt x="5017641" y="523590"/>
                  <a:pt x="5016509" y="516118"/>
                </a:cubicBezTo>
                <a:cubicBezTo>
                  <a:pt x="5000660" y="516118"/>
                  <a:pt x="4986622" y="516118"/>
                  <a:pt x="4975074" y="516118"/>
                </a:cubicBezTo>
                <a:cubicBezTo>
                  <a:pt x="4982773" y="530836"/>
                  <a:pt x="4990471" y="546006"/>
                  <a:pt x="4999527" y="563893"/>
                </a:cubicBezTo>
                <a:cubicBezTo>
                  <a:pt x="5000886" y="563666"/>
                  <a:pt x="5008811" y="562081"/>
                  <a:pt x="5010396" y="561855"/>
                </a:cubicBezTo>
                <a:cubicBezTo>
                  <a:pt x="5017868" y="568874"/>
                  <a:pt x="5021490" y="574534"/>
                  <a:pt x="5026471" y="576346"/>
                </a:cubicBezTo>
                <a:cubicBezTo>
                  <a:pt x="5032811" y="578610"/>
                  <a:pt x="5040056" y="577930"/>
                  <a:pt x="5050471" y="578610"/>
                </a:cubicBezTo>
                <a:cubicBezTo>
                  <a:pt x="5044132" y="573629"/>
                  <a:pt x="5041188" y="571364"/>
                  <a:pt x="5038018" y="569100"/>
                </a:cubicBezTo>
                <a:cubicBezTo>
                  <a:pt x="5039151" y="567062"/>
                  <a:pt x="5040509" y="564798"/>
                  <a:pt x="5041641" y="562760"/>
                </a:cubicBezTo>
                <a:cubicBezTo>
                  <a:pt x="5050471" y="567968"/>
                  <a:pt x="5061113" y="571591"/>
                  <a:pt x="5067905" y="578610"/>
                </a:cubicBezTo>
                <a:cubicBezTo>
                  <a:pt x="5077642" y="588572"/>
                  <a:pt x="5084661" y="601252"/>
                  <a:pt x="5093038" y="613025"/>
                </a:cubicBezTo>
                <a:cubicBezTo>
                  <a:pt x="5083075" y="616195"/>
                  <a:pt x="5077189" y="618006"/>
                  <a:pt x="5071528" y="619591"/>
                </a:cubicBezTo>
                <a:cubicBezTo>
                  <a:pt x="5071754" y="621176"/>
                  <a:pt x="5071754" y="622761"/>
                  <a:pt x="5071981" y="624346"/>
                </a:cubicBezTo>
                <a:cubicBezTo>
                  <a:pt x="5083075" y="625478"/>
                  <a:pt x="5094170" y="626384"/>
                  <a:pt x="5109113" y="627742"/>
                </a:cubicBezTo>
                <a:cubicBezTo>
                  <a:pt x="5087378" y="655139"/>
                  <a:pt x="5072208" y="620271"/>
                  <a:pt x="5055226" y="629101"/>
                </a:cubicBezTo>
                <a:cubicBezTo>
                  <a:pt x="5060887" y="637931"/>
                  <a:pt x="5066547" y="647214"/>
                  <a:pt x="5074245" y="659214"/>
                </a:cubicBezTo>
                <a:cubicBezTo>
                  <a:pt x="5055453" y="664196"/>
                  <a:pt x="5038018" y="668950"/>
                  <a:pt x="5019226" y="673932"/>
                </a:cubicBezTo>
                <a:cubicBezTo>
                  <a:pt x="5021717" y="680271"/>
                  <a:pt x="5023528" y="684800"/>
                  <a:pt x="5026245" y="691819"/>
                </a:cubicBezTo>
                <a:cubicBezTo>
                  <a:pt x="5041867" y="673252"/>
                  <a:pt x="5059528" y="675743"/>
                  <a:pt x="5073566" y="687743"/>
                </a:cubicBezTo>
                <a:cubicBezTo>
                  <a:pt x="5084887" y="697253"/>
                  <a:pt x="5095302" y="697932"/>
                  <a:pt x="5108208" y="696347"/>
                </a:cubicBezTo>
                <a:cubicBezTo>
                  <a:pt x="5127906" y="694083"/>
                  <a:pt x="5148058" y="693403"/>
                  <a:pt x="5169567" y="692045"/>
                </a:cubicBezTo>
                <a:cubicBezTo>
                  <a:pt x="5167982" y="703819"/>
                  <a:pt x="5160963" y="720347"/>
                  <a:pt x="5184737" y="717177"/>
                </a:cubicBezTo>
                <a:cubicBezTo>
                  <a:pt x="5184737" y="706309"/>
                  <a:pt x="5184737" y="696120"/>
                  <a:pt x="5184737" y="685705"/>
                </a:cubicBezTo>
                <a:cubicBezTo>
                  <a:pt x="5203077" y="693177"/>
                  <a:pt x="5218473" y="699743"/>
                  <a:pt x="5232738" y="705630"/>
                </a:cubicBezTo>
                <a:cubicBezTo>
                  <a:pt x="5234322" y="695215"/>
                  <a:pt x="5235681" y="687290"/>
                  <a:pt x="5236813" y="678913"/>
                </a:cubicBezTo>
                <a:cubicBezTo>
                  <a:pt x="5222775" y="678913"/>
                  <a:pt x="5208284" y="678913"/>
                  <a:pt x="5193115" y="678913"/>
                </a:cubicBezTo>
                <a:cubicBezTo>
                  <a:pt x="5178171" y="644271"/>
                  <a:pt x="5137416" y="663516"/>
                  <a:pt x="5112510" y="643365"/>
                </a:cubicBezTo>
                <a:cubicBezTo>
                  <a:pt x="5118397" y="630459"/>
                  <a:pt x="5124284" y="617554"/>
                  <a:pt x="5130623" y="603516"/>
                </a:cubicBezTo>
                <a:cubicBezTo>
                  <a:pt x="5117491" y="592421"/>
                  <a:pt x="5102095" y="579742"/>
                  <a:pt x="5086246" y="566383"/>
                </a:cubicBezTo>
                <a:close/>
                <a:moveTo>
                  <a:pt x="3235055" y="153397"/>
                </a:moveTo>
                <a:cubicBezTo>
                  <a:pt x="3213998" y="168794"/>
                  <a:pt x="3210828" y="167888"/>
                  <a:pt x="3184111" y="162907"/>
                </a:cubicBezTo>
                <a:cubicBezTo>
                  <a:pt x="3171205" y="160416"/>
                  <a:pt x="3157167" y="162454"/>
                  <a:pt x="3144035" y="164492"/>
                </a:cubicBezTo>
                <a:cubicBezTo>
                  <a:pt x="3106450" y="170152"/>
                  <a:pt x="3069317" y="178983"/>
                  <a:pt x="3031506" y="182152"/>
                </a:cubicBezTo>
                <a:cubicBezTo>
                  <a:pt x="3000939" y="184869"/>
                  <a:pt x="2978297" y="202530"/>
                  <a:pt x="2980562" y="229927"/>
                </a:cubicBezTo>
                <a:cubicBezTo>
                  <a:pt x="2995505" y="220870"/>
                  <a:pt x="3009996" y="212040"/>
                  <a:pt x="3024713" y="203209"/>
                </a:cubicBezTo>
                <a:cubicBezTo>
                  <a:pt x="3035355" y="205247"/>
                  <a:pt x="3045770" y="204568"/>
                  <a:pt x="3055506" y="201172"/>
                </a:cubicBezTo>
                <a:cubicBezTo>
                  <a:pt x="3079959" y="192568"/>
                  <a:pt x="3103054" y="191436"/>
                  <a:pt x="3125469" y="210907"/>
                </a:cubicBezTo>
                <a:cubicBezTo>
                  <a:pt x="3161922" y="200719"/>
                  <a:pt x="3199507" y="190077"/>
                  <a:pt x="3239357" y="178756"/>
                </a:cubicBezTo>
                <a:cubicBezTo>
                  <a:pt x="3233017" y="184643"/>
                  <a:pt x="3227810" y="189398"/>
                  <a:pt x="3222828" y="193926"/>
                </a:cubicBezTo>
                <a:cubicBezTo>
                  <a:pt x="3230074" y="194379"/>
                  <a:pt x="3235734" y="191662"/>
                  <a:pt x="3241168" y="188492"/>
                </a:cubicBezTo>
                <a:cubicBezTo>
                  <a:pt x="3247508" y="184869"/>
                  <a:pt x="3253621" y="181247"/>
                  <a:pt x="3261999" y="176039"/>
                </a:cubicBezTo>
                <a:cubicBezTo>
                  <a:pt x="3252263" y="168115"/>
                  <a:pt x="3244112" y="161096"/>
                  <a:pt x="3235055" y="153397"/>
                </a:cubicBezTo>
                <a:close/>
                <a:moveTo>
                  <a:pt x="625139" y="402004"/>
                </a:moveTo>
                <a:cubicBezTo>
                  <a:pt x="643026" y="390683"/>
                  <a:pt x="657517" y="375740"/>
                  <a:pt x="679026" y="389777"/>
                </a:cubicBezTo>
                <a:cubicBezTo>
                  <a:pt x="683328" y="392494"/>
                  <a:pt x="690800" y="390683"/>
                  <a:pt x="696687" y="390230"/>
                </a:cubicBezTo>
                <a:cubicBezTo>
                  <a:pt x="720461" y="388419"/>
                  <a:pt x="744688" y="388419"/>
                  <a:pt x="760084" y="364871"/>
                </a:cubicBezTo>
                <a:cubicBezTo>
                  <a:pt x="762122" y="361928"/>
                  <a:pt x="768461" y="361928"/>
                  <a:pt x="772084" y="359437"/>
                </a:cubicBezTo>
                <a:cubicBezTo>
                  <a:pt x="780914" y="353777"/>
                  <a:pt x="789292" y="347664"/>
                  <a:pt x="802650" y="338381"/>
                </a:cubicBezTo>
                <a:cubicBezTo>
                  <a:pt x="789971" y="333852"/>
                  <a:pt x="784763" y="331814"/>
                  <a:pt x="779329" y="330003"/>
                </a:cubicBezTo>
                <a:cubicBezTo>
                  <a:pt x="781367" y="322758"/>
                  <a:pt x="782952" y="316418"/>
                  <a:pt x="784763" y="310078"/>
                </a:cubicBezTo>
                <a:cubicBezTo>
                  <a:pt x="757367" y="308267"/>
                  <a:pt x="734272" y="313022"/>
                  <a:pt x="716385" y="333852"/>
                </a:cubicBezTo>
                <a:cubicBezTo>
                  <a:pt x="714121" y="336569"/>
                  <a:pt x="708008" y="337249"/>
                  <a:pt x="703932" y="336796"/>
                </a:cubicBezTo>
                <a:cubicBezTo>
                  <a:pt x="684008" y="334305"/>
                  <a:pt x="672234" y="341324"/>
                  <a:pt x="672234" y="360117"/>
                </a:cubicBezTo>
                <a:cubicBezTo>
                  <a:pt x="652762" y="369626"/>
                  <a:pt x="634875" y="378457"/>
                  <a:pt x="615403" y="387966"/>
                </a:cubicBezTo>
                <a:cubicBezTo>
                  <a:pt x="617894" y="391589"/>
                  <a:pt x="621064" y="396117"/>
                  <a:pt x="625139" y="402004"/>
                </a:cubicBezTo>
                <a:close/>
                <a:moveTo>
                  <a:pt x="3671135" y="241700"/>
                </a:moveTo>
                <a:cubicBezTo>
                  <a:pt x="3663437" y="239436"/>
                  <a:pt x="3655286" y="236945"/>
                  <a:pt x="3647135" y="234681"/>
                </a:cubicBezTo>
                <a:cubicBezTo>
                  <a:pt x="3641701" y="260946"/>
                  <a:pt x="3621323" y="243512"/>
                  <a:pt x="3611361" y="243285"/>
                </a:cubicBezTo>
                <a:cubicBezTo>
                  <a:pt x="3591210" y="242832"/>
                  <a:pt x="3571285" y="231511"/>
                  <a:pt x="3550907" y="226983"/>
                </a:cubicBezTo>
                <a:cubicBezTo>
                  <a:pt x="3516718" y="219511"/>
                  <a:pt x="3504718" y="228342"/>
                  <a:pt x="3511058" y="254832"/>
                </a:cubicBezTo>
                <a:cubicBezTo>
                  <a:pt x="3512643" y="261851"/>
                  <a:pt x="3518983" y="267965"/>
                  <a:pt x="3522605" y="273625"/>
                </a:cubicBezTo>
                <a:cubicBezTo>
                  <a:pt x="3538454" y="268418"/>
                  <a:pt x="3551587" y="263889"/>
                  <a:pt x="3564492" y="259587"/>
                </a:cubicBezTo>
                <a:cubicBezTo>
                  <a:pt x="3575587" y="277248"/>
                  <a:pt x="3595738" y="275210"/>
                  <a:pt x="3612040" y="255965"/>
                </a:cubicBezTo>
                <a:cubicBezTo>
                  <a:pt x="3641927" y="278380"/>
                  <a:pt x="3702834" y="272040"/>
                  <a:pt x="3731136" y="242606"/>
                </a:cubicBezTo>
                <a:cubicBezTo>
                  <a:pt x="3710305" y="241927"/>
                  <a:pt x="3690381" y="225398"/>
                  <a:pt x="3671135" y="241700"/>
                </a:cubicBezTo>
                <a:close/>
                <a:moveTo>
                  <a:pt x="3353924" y="176492"/>
                </a:moveTo>
                <a:cubicBezTo>
                  <a:pt x="3390604" y="169699"/>
                  <a:pt x="3398755" y="187586"/>
                  <a:pt x="3399661" y="219059"/>
                </a:cubicBezTo>
                <a:cubicBezTo>
                  <a:pt x="3441095" y="161548"/>
                  <a:pt x="3504492" y="174454"/>
                  <a:pt x="3565172" y="161096"/>
                </a:cubicBezTo>
                <a:cubicBezTo>
                  <a:pt x="3552492" y="154982"/>
                  <a:pt x="3545021" y="149322"/>
                  <a:pt x="3536870" y="148190"/>
                </a:cubicBezTo>
                <a:cubicBezTo>
                  <a:pt x="3530303" y="147284"/>
                  <a:pt x="3522832" y="154303"/>
                  <a:pt x="3516039" y="153397"/>
                </a:cubicBezTo>
                <a:cubicBezTo>
                  <a:pt x="3496794" y="151133"/>
                  <a:pt x="3477775" y="147511"/>
                  <a:pt x="3458982" y="143209"/>
                </a:cubicBezTo>
                <a:cubicBezTo>
                  <a:pt x="3427057" y="135737"/>
                  <a:pt x="3399887" y="157699"/>
                  <a:pt x="3368868" y="156567"/>
                </a:cubicBezTo>
                <a:cubicBezTo>
                  <a:pt x="3365245" y="156567"/>
                  <a:pt x="3361170" y="166530"/>
                  <a:pt x="3353924" y="176492"/>
                </a:cubicBezTo>
                <a:close/>
                <a:moveTo>
                  <a:pt x="3104412" y="314154"/>
                </a:moveTo>
                <a:cubicBezTo>
                  <a:pt x="3106223" y="311210"/>
                  <a:pt x="3108035" y="308267"/>
                  <a:pt x="3110072" y="305324"/>
                </a:cubicBezTo>
                <a:cubicBezTo>
                  <a:pt x="3104638" y="297852"/>
                  <a:pt x="3099204" y="290380"/>
                  <a:pt x="3092638" y="281323"/>
                </a:cubicBezTo>
                <a:cubicBezTo>
                  <a:pt x="3083808" y="298758"/>
                  <a:pt x="3069770" y="297625"/>
                  <a:pt x="3046675" y="279512"/>
                </a:cubicBezTo>
                <a:cubicBezTo>
                  <a:pt x="3055506" y="275889"/>
                  <a:pt x="3062751" y="273172"/>
                  <a:pt x="3071581" y="269550"/>
                </a:cubicBezTo>
                <a:cubicBezTo>
                  <a:pt x="3061166" y="263210"/>
                  <a:pt x="3052110" y="253021"/>
                  <a:pt x="3043959" y="253700"/>
                </a:cubicBezTo>
                <a:cubicBezTo>
                  <a:pt x="3026751" y="255285"/>
                  <a:pt x="3009543" y="251889"/>
                  <a:pt x="2993694" y="252795"/>
                </a:cubicBezTo>
                <a:cubicBezTo>
                  <a:pt x="2972410" y="254153"/>
                  <a:pt x="2952033" y="267738"/>
                  <a:pt x="2931429" y="276116"/>
                </a:cubicBezTo>
                <a:cubicBezTo>
                  <a:pt x="2949316" y="315739"/>
                  <a:pt x="2952033" y="316192"/>
                  <a:pt x="2989618" y="304418"/>
                </a:cubicBezTo>
                <a:cubicBezTo>
                  <a:pt x="3006826" y="298984"/>
                  <a:pt x="3025619" y="297852"/>
                  <a:pt x="3043732" y="295588"/>
                </a:cubicBezTo>
                <a:cubicBezTo>
                  <a:pt x="3048487" y="294908"/>
                  <a:pt x="3053468" y="297625"/>
                  <a:pt x="3058449" y="299210"/>
                </a:cubicBezTo>
                <a:cubicBezTo>
                  <a:pt x="3073619" y="303965"/>
                  <a:pt x="3089015" y="308946"/>
                  <a:pt x="3104412" y="314154"/>
                </a:cubicBezTo>
                <a:close/>
                <a:moveTo>
                  <a:pt x="1250731" y="434608"/>
                </a:moveTo>
                <a:cubicBezTo>
                  <a:pt x="1251410" y="437099"/>
                  <a:pt x="1252089" y="439589"/>
                  <a:pt x="1252995" y="442080"/>
                </a:cubicBezTo>
                <a:cubicBezTo>
                  <a:pt x="1272693" y="442080"/>
                  <a:pt x="1291486" y="441401"/>
                  <a:pt x="1309147" y="428495"/>
                </a:cubicBezTo>
                <a:cubicBezTo>
                  <a:pt x="1327713" y="414910"/>
                  <a:pt x="1347185" y="401778"/>
                  <a:pt x="1368242" y="392947"/>
                </a:cubicBezTo>
                <a:cubicBezTo>
                  <a:pt x="1383412" y="386608"/>
                  <a:pt x="1401525" y="387513"/>
                  <a:pt x="1420771" y="385023"/>
                </a:cubicBezTo>
                <a:cubicBezTo>
                  <a:pt x="1417374" y="371211"/>
                  <a:pt x="1415110" y="361249"/>
                  <a:pt x="1413752" y="355588"/>
                </a:cubicBezTo>
                <a:cubicBezTo>
                  <a:pt x="1397902" y="355588"/>
                  <a:pt x="1386808" y="355588"/>
                  <a:pt x="1374581" y="355588"/>
                </a:cubicBezTo>
                <a:cubicBezTo>
                  <a:pt x="1370053" y="370985"/>
                  <a:pt x="1360091" y="380268"/>
                  <a:pt x="1340392" y="383438"/>
                </a:cubicBezTo>
                <a:cubicBezTo>
                  <a:pt x="1321600" y="386608"/>
                  <a:pt x="1303939" y="397476"/>
                  <a:pt x="1284467" y="405400"/>
                </a:cubicBezTo>
                <a:cubicBezTo>
                  <a:pt x="1285146" y="411061"/>
                  <a:pt x="1285826" y="418306"/>
                  <a:pt x="1286505" y="424646"/>
                </a:cubicBezTo>
                <a:cubicBezTo>
                  <a:pt x="1274052" y="428042"/>
                  <a:pt x="1262505" y="431438"/>
                  <a:pt x="1250731" y="434608"/>
                </a:cubicBezTo>
                <a:close/>
                <a:moveTo>
                  <a:pt x="2155949" y="226983"/>
                </a:moveTo>
                <a:cubicBezTo>
                  <a:pt x="2156628" y="229021"/>
                  <a:pt x="2157081" y="230832"/>
                  <a:pt x="2157760" y="232870"/>
                </a:cubicBezTo>
                <a:cubicBezTo>
                  <a:pt x="2187647" y="232870"/>
                  <a:pt x="2217534" y="234002"/>
                  <a:pt x="2247421" y="232644"/>
                </a:cubicBezTo>
                <a:cubicBezTo>
                  <a:pt x="2311271" y="229700"/>
                  <a:pt x="2317837" y="227889"/>
                  <a:pt x="2333913" y="216341"/>
                </a:cubicBezTo>
                <a:cubicBezTo>
                  <a:pt x="2316932" y="216341"/>
                  <a:pt x="2297912" y="213624"/>
                  <a:pt x="2280252" y="217021"/>
                </a:cubicBezTo>
                <a:cubicBezTo>
                  <a:pt x="2259421" y="220870"/>
                  <a:pt x="2251497" y="210228"/>
                  <a:pt x="2239950" y="196417"/>
                </a:cubicBezTo>
                <a:cubicBezTo>
                  <a:pt x="2229308" y="183737"/>
                  <a:pt x="2209836" y="179662"/>
                  <a:pt x="2194440" y="190530"/>
                </a:cubicBezTo>
                <a:cubicBezTo>
                  <a:pt x="2179949" y="200719"/>
                  <a:pt x="2168628" y="214757"/>
                  <a:pt x="2155949" y="226983"/>
                </a:cubicBezTo>
                <a:close/>
                <a:moveTo>
                  <a:pt x="4727374" y="602384"/>
                </a:moveTo>
                <a:cubicBezTo>
                  <a:pt x="4718770" y="613478"/>
                  <a:pt x="4711524" y="622761"/>
                  <a:pt x="4704279" y="632271"/>
                </a:cubicBezTo>
                <a:cubicBezTo>
                  <a:pt x="4706090" y="634082"/>
                  <a:pt x="4707901" y="636120"/>
                  <a:pt x="4709713" y="637931"/>
                </a:cubicBezTo>
                <a:cubicBezTo>
                  <a:pt x="4719675" y="630233"/>
                  <a:pt x="4729864" y="622535"/>
                  <a:pt x="4739374" y="615289"/>
                </a:cubicBezTo>
                <a:cubicBezTo>
                  <a:pt x="4747977" y="632271"/>
                  <a:pt x="4765185" y="636799"/>
                  <a:pt x="4783751" y="627063"/>
                </a:cubicBezTo>
                <a:cubicBezTo>
                  <a:pt x="4787374" y="625252"/>
                  <a:pt x="4796884" y="626157"/>
                  <a:pt x="4796884" y="626837"/>
                </a:cubicBezTo>
                <a:cubicBezTo>
                  <a:pt x="4799375" y="647441"/>
                  <a:pt x="4818167" y="639290"/>
                  <a:pt x="4828582" y="643139"/>
                </a:cubicBezTo>
                <a:cubicBezTo>
                  <a:pt x="4842620" y="648346"/>
                  <a:pt x="4859375" y="649252"/>
                  <a:pt x="4874545" y="647893"/>
                </a:cubicBezTo>
                <a:cubicBezTo>
                  <a:pt x="4882922" y="647214"/>
                  <a:pt x="4890394" y="638384"/>
                  <a:pt x="4897866" y="633629"/>
                </a:cubicBezTo>
                <a:cubicBezTo>
                  <a:pt x="4840356" y="622988"/>
                  <a:pt x="4783299" y="612572"/>
                  <a:pt x="4727374" y="602384"/>
                </a:cubicBezTo>
                <a:close/>
                <a:moveTo>
                  <a:pt x="2955429" y="241247"/>
                </a:moveTo>
                <a:cubicBezTo>
                  <a:pt x="2949769" y="232644"/>
                  <a:pt x="2946146" y="227210"/>
                  <a:pt x="2939127" y="216794"/>
                </a:cubicBezTo>
                <a:cubicBezTo>
                  <a:pt x="2952486" y="205700"/>
                  <a:pt x="2966297" y="194379"/>
                  <a:pt x="2979882" y="182832"/>
                </a:cubicBezTo>
                <a:cubicBezTo>
                  <a:pt x="2979203" y="181700"/>
                  <a:pt x="2978750" y="180341"/>
                  <a:pt x="2978071" y="179209"/>
                </a:cubicBezTo>
                <a:cubicBezTo>
                  <a:pt x="2927127" y="186907"/>
                  <a:pt x="2875957" y="194832"/>
                  <a:pt x="2825013" y="202530"/>
                </a:cubicBezTo>
                <a:cubicBezTo>
                  <a:pt x="2825013" y="205473"/>
                  <a:pt x="2825239" y="208643"/>
                  <a:pt x="2825239" y="211587"/>
                </a:cubicBezTo>
                <a:cubicBezTo>
                  <a:pt x="2863277" y="213624"/>
                  <a:pt x="2901089" y="215662"/>
                  <a:pt x="2939127" y="217700"/>
                </a:cubicBezTo>
                <a:cubicBezTo>
                  <a:pt x="2930523" y="236493"/>
                  <a:pt x="2930523" y="236493"/>
                  <a:pt x="2955429" y="241247"/>
                </a:cubicBezTo>
                <a:close/>
                <a:moveTo>
                  <a:pt x="3878534" y="202983"/>
                </a:moveTo>
                <a:cubicBezTo>
                  <a:pt x="3875138" y="194153"/>
                  <a:pt x="3872194" y="187586"/>
                  <a:pt x="3870383" y="180794"/>
                </a:cubicBezTo>
                <a:cubicBezTo>
                  <a:pt x="3866534" y="166982"/>
                  <a:pt x="3864269" y="154529"/>
                  <a:pt x="3886458" y="157473"/>
                </a:cubicBezTo>
                <a:cubicBezTo>
                  <a:pt x="3892345" y="158379"/>
                  <a:pt x="3898911" y="154529"/>
                  <a:pt x="3908874" y="151812"/>
                </a:cubicBezTo>
                <a:cubicBezTo>
                  <a:pt x="3898458" y="142982"/>
                  <a:pt x="3892119" y="137548"/>
                  <a:pt x="3885326" y="131888"/>
                </a:cubicBezTo>
                <a:cubicBezTo>
                  <a:pt x="3879440" y="138454"/>
                  <a:pt x="3875138" y="143435"/>
                  <a:pt x="3872194" y="147058"/>
                </a:cubicBezTo>
                <a:cubicBezTo>
                  <a:pt x="3863590" y="146152"/>
                  <a:pt x="3850911" y="143209"/>
                  <a:pt x="3850232" y="145020"/>
                </a:cubicBezTo>
                <a:cubicBezTo>
                  <a:pt x="3842533" y="164039"/>
                  <a:pt x="3826684" y="159964"/>
                  <a:pt x="3812193" y="161096"/>
                </a:cubicBezTo>
                <a:cubicBezTo>
                  <a:pt x="3808571" y="161322"/>
                  <a:pt x="3805174" y="165398"/>
                  <a:pt x="3805174" y="165398"/>
                </a:cubicBezTo>
                <a:cubicBezTo>
                  <a:pt x="3817401" y="179888"/>
                  <a:pt x="3827590" y="192115"/>
                  <a:pt x="3836873" y="203209"/>
                </a:cubicBezTo>
                <a:cubicBezTo>
                  <a:pt x="3849100" y="202983"/>
                  <a:pt x="3861326" y="202983"/>
                  <a:pt x="3878534" y="202983"/>
                </a:cubicBezTo>
                <a:close/>
                <a:moveTo>
                  <a:pt x="2483801" y="225172"/>
                </a:moveTo>
                <a:cubicBezTo>
                  <a:pt x="2513688" y="215662"/>
                  <a:pt x="2528179" y="215889"/>
                  <a:pt x="2573236" y="223587"/>
                </a:cubicBezTo>
                <a:cubicBezTo>
                  <a:pt x="2578897" y="224493"/>
                  <a:pt x="2586368" y="220191"/>
                  <a:pt x="2591123" y="216341"/>
                </a:cubicBezTo>
                <a:cubicBezTo>
                  <a:pt x="2593388" y="214304"/>
                  <a:pt x="2591802" y="207511"/>
                  <a:pt x="2591802" y="202756"/>
                </a:cubicBezTo>
                <a:cubicBezTo>
                  <a:pt x="2585463" y="203436"/>
                  <a:pt x="2577991" y="202304"/>
                  <a:pt x="2573010" y="205247"/>
                </a:cubicBezTo>
                <a:cubicBezTo>
                  <a:pt x="2556708" y="214757"/>
                  <a:pt x="2546972" y="202983"/>
                  <a:pt x="2536104" y="195058"/>
                </a:cubicBezTo>
                <a:cubicBezTo>
                  <a:pt x="2530443" y="190983"/>
                  <a:pt x="2525689" y="185322"/>
                  <a:pt x="2520255" y="180794"/>
                </a:cubicBezTo>
                <a:cubicBezTo>
                  <a:pt x="2513915" y="175360"/>
                  <a:pt x="2507575" y="169926"/>
                  <a:pt x="2498745" y="162454"/>
                </a:cubicBezTo>
                <a:cubicBezTo>
                  <a:pt x="2499424" y="162001"/>
                  <a:pt x="2493311" y="164039"/>
                  <a:pt x="2493084" y="166756"/>
                </a:cubicBezTo>
                <a:cubicBezTo>
                  <a:pt x="2492179" y="175586"/>
                  <a:pt x="2494896" y="184869"/>
                  <a:pt x="2493311" y="193473"/>
                </a:cubicBezTo>
                <a:cubicBezTo>
                  <a:pt x="2491726" y="204115"/>
                  <a:pt x="2487198" y="214757"/>
                  <a:pt x="2483801" y="225172"/>
                </a:cubicBezTo>
                <a:close/>
                <a:moveTo>
                  <a:pt x="1167183" y="406759"/>
                </a:moveTo>
                <a:cubicBezTo>
                  <a:pt x="1165824" y="418532"/>
                  <a:pt x="1163787" y="430306"/>
                  <a:pt x="1163560" y="441853"/>
                </a:cubicBezTo>
                <a:cubicBezTo>
                  <a:pt x="1162881" y="461099"/>
                  <a:pt x="1170579" y="467439"/>
                  <a:pt x="1187787" y="458835"/>
                </a:cubicBezTo>
                <a:cubicBezTo>
                  <a:pt x="1196164" y="454759"/>
                  <a:pt x="1200466" y="442759"/>
                  <a:pt x="1206579" y="434155"/>
                </a:cubicBezTo>
                <a:cubicBezTo>
                  <a:pt x="1215183" y="436646"/>
                  <a:pt x="1225825" y="439363"/>
                  <a:pt x="1240995" y="443665"/>
                </a:cubicBezTo>
                <a:cubicBezTo>
                  <a:pt x="1223787" y="401778"/>
                  <a:pt x="1219032" y="399740"/>
                  <a:pt x="1167183" y="406759"/>
                </a:cubicBezTo>
                <a:close/>
                <a:moveTo>
                  <a:pt x="1720774" y="223587"/>
                </a:moveTo>
                <a:cubicBezTo>
                  <a:pt x="1737076" y="234002"/>
                  <a:pt x="1751793" y="243512"/>
                  <a:pt x="1766510" y="252795"/>
                </a:cubicBezTo>
                <a:cubicBezTo>
                  <a:pt x="1768322" y="250983"/>
                  <a:pt x="1770359" y="248946"/>
                  <a:pt x="1772171" y="247134"/>
                </a:cubicBezTo>
                <a:cubicBezTo>
                  <a:pt x="1768095" y="238304"/>
                  <a:pt x="1764020" y="229700"/>
                  <a:pt x="1759491" y="219738"/>
                </a:cubicBezTo>
                <a:cubicBezTo>
                  <a:pt x="1797982" y="214757"/>
                  <a:pt x="1836700" y="210002"/>
                  <a:pt x="1875191" y="205021"/>
                </a:cubicBezTo>
                <a:cubicBezTo>
                  <a:pt x="1875870" y="202530"/>
                  <a:pt x="1876549" y="199813"/>
                  <a:pt x="1877228" y="197322"/>
                </a:cubicBezTo>
                <a:cubicBezTo>
                  <a:pt x="1871342" y="194605"/>
                  <a:pt x="1865002" y="188492"/>
                  <a:pt x="1860021" y="189398"/>
                </a:cubicBezTo>
                <a:cubicBezTo>
                  <a:pt x="1825379" y="195964"/>
                  <a:pt x="1790963" y="203436"/>
                  <a:pt x="1756774" y="211587"/>
                </a:cubicBezTo>
                <a:cubicBezTo>
                  <a:pt x="1744548" y="214530"/>
                  <a:pt x="1733227" y="219511"/>
                  <a:pt x="1720774" y="223587"/>
                </a:cubicBezTo>
                <a:close/>
                <a:moveTo>
                  <a:pt x="4394540" y="622082"/>
                </a:moveTo>
                <a:cubicBezTo>
                  <a:pt x="4362162" y="608723"/>
                  <a:pt x="4334312" y="577478"/>
                  <a:pt x="4294689" y="604421"/>
                </a:cubicBezTo>
                <a:cubicBezTo>
                  <a:pt x="4325482" y="617554"/>
                  <a:pt x="4356275" y="630686"/>
                  <a:pt x="4387747" y="644271"/>
                </a:cubicBezTo>
                <a:cubicBezTo>
                  <a:pt x="4394540" y="631591"/>
                  <a:pt x="4400879" y="619818"/>
                  <a:pt x="4407219" y="608044"/>
                </a:cubicBezTo>
                <a:cubicBezTo>
                  <a:pt x="4404502" y="606912"/>
                  <a:pt x="4402011" y="605780"/>
                  <a:pt x="4399294" y="604874"/>
                </a:cubicBezTo>
                <a:cubicBezTo>
                  <a:pt x="4398162" y="608950"/>
                  <a:pt x="4396804" y="613478"/>
                  <a:pt x="4394540" y="622082"/>
                </a:cubicBezTo>
                <a:close/>
                <a:moveTo>
                  <a:pt x="3452189" y="227436"/>
                </a:moveTo>
                <a:cubicBezTo>
                  <a:pt x="3441774" y="225398"/>
                  <a:pt x="3433623" y="222002"/>
                  <a:pt x="3425925" y="222908"/>
                </a:cubicBezTo>
                <a:cubicBezTo>
                  <a:pt x="3409396" y="224493"/>
                  <a:pt x="3393321" y="228115"/>
                  <a:pt x="3377019" y="231059"/>
                </a:cubicBezTo>
                <a:cubicBezTo>
                  <a:pt x="3372490" y="231964"/>
                  <a:pt x="3365472" y="236266"/>
                  <a:pt x="3364113" y="234908"/>
                </a:cubicBezTo>
                <a:cubicBezTo>
                  <a:pt x="3346226" y="215662"/>
                  <a:pt x="3338754" y="237398"/>
                  <a:pt x="3327886" y="241474"/>
                </a:cubicBezTo>
                <a:cubicBezTo>
                  <a:pt x="3340566" y="243059"/>
                  <a:pt x="3353471" y="244417"/>
                  <a:pt x="3366151" y="246681"/>
                </a:cubicBezTo>
                <a:cubicBezTo>
                  <a:pt x="3379057" y="248946"/>
                  <a:pt x="3391736" y="253248"/>
                  <a:pt x="3404642" y="254832"/>
                </a:cubicBezTo>
                <a:cubicBezTo>
                  <a:pt x="3413925" y="255965"/>
                  <a:pt x="3423661" y="253474"/>
                  <a:pt x="3432718" y="252795"/>
                </a:cubicBezTo>
                <a:cubicBezTo>
                  <a:pt x="3437925" y="246229"/>
                  <a:pt x="3443359" y="239210"/>
                  <a:pt x="3452189" y="227436"/>
                </a:cubicBezTo>
                <a:close/>
                <a:moveTo>
                  <a:pt x="4456125" y="320041"/>
                </a:moveTo>
                <a:cubicBezTo>
                  <a:pt x="4515447" y="368721"/>
                  <a:pt x="4535598" y="356494"/>
                  <a:pt x="4554391" y="328645"/>
                </a:cubicBezTo>
                <a:cubicBezTo>
                  <a:pt x="4522466" y="325928"/>
                  <a:pt x="4490767" y="323211"/>
                  <a:pt x="4456125" y="320041"/>
                </a:cubicBezTo>
                <a:close/>
                <a:moveTo>
                  <a:pt x="3717551" y="156114"/>
                </a:moveTo>
                <a:cubicBezTo>
                  <a:pt x="3697173" y="152718"/>
                  <a:pt x="3674532" y="149095"/>
                  <a:pt x="3651437" y="145246"/>
                </a:cubicBezTo>
                <a:cubicBezTo>
                  <a:pt x="3652343" y="183285"/>
                  <a:pt x="3671814" y="180115"/>
                  <a:pt x="3722532" y="177171"/>
                </a:cubicBezTo>
                <a:cubicBezTo>
                  <a:pt x="3721174" y="171284"/>
                  <a:pt x="3719589" y="164945"/>
                  <a:pt x="3717551" y="156114"/>
                </a:cubicBezTo>
                <a:close/>
                <a:moveTo>
                  <a:pt x="1108994" y="451137"/>
                </a:moveTo>
                <a:cubicBezTo>
                  <a:pt x="1098578" y="470156"/>
                  <a:pt x="1084540" y="456344"/>
                  <a:pt x="1073220" y="450684"/>
                </a:cubicBezTo>
                <a:cubicBezTo>
                  <a:pt x="1053748" y="460646"/>
                  <a:pt x="1035861" y="469703"/>
                  <a:pt x="1017747" y="478986"/>
                </a:cubicBezTo>
                <a:cubicBezTo>
                  <a:pt x="1054880" y="478986"/>
                  <a:pt x="1089748" y="466307"/>
                  <a:pt x="1126428" y="472873"/>
                </a:cubicBezTo>
                <a:cubicBezTo>
                  <a:pt x="1132315" y="474005"/>
                  <a:pt x="1139560" y="468571"/>
                  <a:pt x="1144767" y="466759"/>
                </a:cubicBezTo>
                <a:cubicBezTo>
                  <a:pt x="1132767" y="461552"/>
                  <a:pt x="1121220" y="456344"/>
                  <a:pt x="1108994" y="451137"/>
                </a:cubicBezTo>
                <a:close/>
                <a:moveTo>
                  <a:pt x="2719276" y="208870"/>
                </a:moveTo>
                <a:cubicBezTo>
                  <a:pt x="2735578" y="223360"/>
                  <a:pt x="2787880" y="224040"/>
                  <a:pt x="2801239" y="210002"/>
                </a:cubicBezTo>
                <a:cubicBezTo>
                  <a:pt x="2774295" y="187134"/>
                  <a:pt x="2760710" y="186907"/>
                  <a:pt x="2719276" y="208870"/>
                </a:cubicBezTo>
                <a:close/>
                <a:moveTo>
                  <a:pt x="4963753" y="605553"/>
                </a:moveTo>
                <a:cubicBezTo>
                  <a:pt x="4966470" y="600799"/>
                  <a:pt x="4968734" y="597402"/>
                  <a:pt x="4971678" y="591968"/>
                </a:cubicBezTo>
                <a:cubicBezTo>
                  <a:pt x="4961716" y="591289"/>
                  <a:pt x="4954471" y="590836"/>
                  <a:pt x="4947225" y="590157"/>
                </a:cubicBezTo>
                <a:cubicBezTo>
                  <a:pt x="4948357" y="591968"/>
                  <a:pt x="4949263" y="593553"/>
                  <a:pt x="4950395" y="595365"/>
                </a:cubicBezTo>
                <a:cubicBezTo>
                  <a:pt x="4943376" y="601478"/>
                  <a:pt x="4936131" y="607591"/>
                  <a:pt x="4927979" y="614837"/>
                </a:cubicBezTo>
                <a:cubicBezTo>
                  <a:pt x="4960810" y="620950"/>
                  <a:pt x="4991603" y="639063"/>
                  <a:pt x="5026698" y="637025"/>
                </a:cubicBezTo>
                <a:cubicBezTo>
                  <a:pt x="5027377" y="634761"/>
                  <a:pt x="5027830" y="632724"/>
                  <a:pt x="5028509" y="630459"/>
                </a:cubicBezTo>
                <a:cubicBezTo>
                  <a:pt x="5007452" y="622308"/>
                  <a:pt x="4986169" y="614157"/>
                  <a:pt x="4963753" y="605553"/>
                </a:cubicBezTo>
                <a:close/>
                <a:moveTo>
                  <a:pt x="2698219" y="274531"/>
                </a:moveTo>
                <a:cubicBezTo>
                  <a:pt x="2717691" y="284493"/>
                  <a:pt x="2731502" y="280644"/>
                  <a:pt x="2738974" y="260267"/>
                </a:cubicBezTo>
                <a:cubicBezTo>
                  <a:pt x="2743955" y="246681"/>
                  <a:pt x="2750974" y="243512"/>
                  <a:pt x="2764333" y="248719"/>
                </a:cubicBezTo>
                <a:cubicBezTo>
                  <a:pt x="2769314" y="250531"/>
                  <a:pt x="2776333" y="246908"/>
                  <a:pt x="2782673" y="245776"/>
                </a:cubicBezTo>
                <a:cubicBezTo>
                  <a:pt x="2781993" y="244191"/>
                  <a:pt x="2781541" y="242606"/>
                  <a:pt x="2780861" y="240795"/>
                </a:cubicBezTo>
                <a:cubicBezTo>
                  <a:pt x="2759351" y="240795"/>
                  <a:pt x="2737842" y="240795"/>
                  <a:pt x="2716332" y="240795"/>
                </a:cubicBezTo>
                <a:cubicBezTo>
                  <a:pt x="2718144" y="244191"/>
                  <a:pt x="2719955" y="247134"/>
                  <a:pt x="2723804" y="253700"/>
                </a:cubicBezTo>
                <a:cubicBezTo>
                  <a:pt x="2712936" y="249625"/>
                  <a:pt x="2706370" y="247134"/>
                  <a:pt x="2698445" y="244417"/>
                </a:cubicBezTo>
                <a:cubicBezTo>
                  <a:pt x="2698219" y="255285"/>
                  <a:pt x="2698219" y="264568"/>
                  <a:pt x="2698219" y="274531"/>
                </a:cubicBezTo>
                <a:close/>
                <a:moveTo>
                  <a:pt x="2688030" y="172643"/>
                </a:moveTo>
                <a:cubicBezTo>
                  <a:pt x="2674219" y="166982"/>
                  <a:pt x="2666973" y="179209"/>
                  <a:pt x="2656558" y="185775"/>
                </a:cubicBezTo>
                <a:cubicBezTo>
                  <a:pt x="2644784" y="193247"/>
                  <a:pt x="2631879" y="198907"/>
                  <a:pt x="2619199" y="204568"/>
                </a:cubicBezTo>
                <a:cubicBezTo>
                  <a:pt x="2612859" y="207285"/>
                  <a:pt x="2605841" y="207964"/>
                  <a:pt x="2599048" y="209775"/>
                </a:cubicBezTo>
                <a:cubicBezTo>
                  <a:pt x="2599727" y="212266"/>
                  <a:pt x="2600406" y="214757"/>
                  <a:pt x="2601312" y="217474"/>
                </a:cubicBezTo>
                <a:cubicBezTo>
                  <a:pt x="2624407" y="217474"/>
                  <a:pt x="2647275" y="217474"/>
                  <a:pt x="2672860" y="217474"/>
                </a:cubicBezTo>
                <a:cubicBezTo>
                  <a:pt x="2657011" y="193700"/>
                  <a:pt x="2660860" y="185549"/>
                  <a:pt x="2688030" y="172643"/>
                </a:cubicBezTo>
                <a:close/>
                <a:moveTo>
                  <a:pt x="4761562" y="374607"/>
                </a:moveTo>
                <a:cubicBezTo>
                  <a:pt x="4764959" y="382079"/>
                  <a:pt x="4765865" y="387287"/>
                  <a:pt x="4768808" y="389551"/>
                </a:cubicBezTo>
                <a:cubicBezTo>
                  <a:pt x="4777865" y="396344"/>
                  <a:pt x="4787374" y="403589"/>
                  <a:pt x="4798016" y="407438"/>
                </a:cubicBezTo>
                <a:cubicBezTo>
                  <a:pt x="4805035" y="410155"/>
                  <a:pt x="4814770" y="405627"/>
                  <a:pt x="4822242" y="407891"/>
                </a:cubicBezTo>
                <a:cubicBezTo>
                  <a:pt x="4840582" y="413325"/>
                  <a:pt x="4858469" y="420797"/>
                  <a:pt x="4876357" y="427589"/>
                </a:cubicBezTo>
                <a:cubicBezTo>
                  <a:pt x="4877262" y="425778"/>
                  <a:pt x="4878394" y="424193"/>
                  <a:pt x="4879300" y="422382"/>
                </a:cubicBezTo>
                <a:cubicBezTo>
                  <a:pt x="4866394" y="414231"/>
                  <a:pt x="4847601" y="396344"/>
                  <a:pt x="4841715" y="399966"/>
                </a:cubicBezTo>
                <a:cubicBezTo>
                  <a:pt x="4828582" y="407891"/>
                  <a:pt x="4823374" y="400645"/>
                  <a:pt x="4814770" y="396796"/>
                </a:cubicBezTo>
                <a:cubicBezTo>
                  <a:pt x="4798695" y="389098"/>
                  <a:pt x="4781940" y="382758"/>
                  <a:pt x="4761562" y="374607"/>
                </a:cubicBezTo>
                <a:close/>
                <a:moveTo>
                  <a:pt x="4342916" y="470382"/>
                </a:moveTo>
                <a:cubicBezTo>
                  <a:pt x="4352652" y="464722"/>
                  <a:pt x="4357181" y="462684"/>
                  <a:pt x="4361030" y="459740"/>
                </a:cubicBezTo>
                <a:cubicBezTo>
                  <a:pt x="4365332" y="456344"/>
                  <a:pt x="4372803" y="451816"/>
                  <a:pt x="4372351" y="448420"/>
                </a:cubicBezTo>
                <a:cubicBezTo>
                  <a:pt x="4371898" y="441853"/>
                  <a:pt x="4368275" y="431891"/>
                  <a:pt x="4363294" y="429853"/>
                </a:cubicBezTo>
                <a:cubicBezTo>
                  <a:pt x="4353105" y="425551"/>
                  <a:pt x="4340879" y="425325"/>
                  <a:pt x="4323445" y="422608"/>
                </a:cubicBezTo>
                <a:cubicBezTo>
                  <a:pt x="4330690" y="440495"/>
                  <a:pt x="4336350" y="454306"/>
                  <a:pt x="4342916" y="470382"/>
                </a:cubicBezTo>
                <a:close/>
                <a:moveTo>
                  <a:pt x="4469710" y="447740"/>
                </a:moveTo>
                <a:cubicBezTo>
                  <a:pt x="4488956" y="462457"/>
                  <a:pt x="4492578" y="479665"/>
                  <a:pt x="4488050" y="500043"/>
                </a:cubicBezTo>
                <a:cubicBezTo>
                  <a:pt x="4486692" y="506609"/>
                  <a:pt x="4494163" y="514760"/>
                  <a:pt x="4497786" y="522458"/>
                </a:cubicBezTo>
                <a:cubicBezTo>
                  <a:pt x="4500050" y="521552"/>
                  <a:pt x="4502314" y="520647"/>
                  <a:pt x="4504352" y="519515"/>
                </a:cubicBezTo>
                <a:cubicBezTo>
                  <a:pt x="4498239" y="493024"/>
                  <a:pt x="4516352" y="463816"/>
                  <a:pt x="4493710" y="438684"/>
                </a:cubicBezTo>
                <a:cubicBezTo>
                  <a:pt x="4487371" y="441174"/>
                  <a:pt x="4481031" y="443665"/>
                  <a:pt x="4469710" y="447740"/>
                </a:cubicBezTo>
                <a:close/>
                <a:moveTo>
                  <a:pt x="4913262" y="610082"/>
                </a:moveTo>
                <a:cubicBezTo>
                  <a:pt x="4905338" y="576798"/>
                  <a:pt x="4900583" y="574308"/>
                  <a:pt x="4861639" y="579968"/>
                </a:cubicBezTo>
                <a:cubicBezTo>
                  <a:pt x="4869111" y="586308"/>
                  <a:pt x="4875451" y="591742"/>
                  <a:pt x="4883375" y="598534"/>
                </a:cubicBezTo>
                <a:cubicBezTo>
                  <a:pt x="4874771" y="597855"/>
                  <a:pt x="4868432" y="597402"/>
                  <a:pt x="4861865" y="596950"/>
                </a:cubicBezTo>
                <a:cubicBezTo>
                  <a:pt x="4861639" y="599893"/>
                  <a:pt x="4861413" y="602836"/>
                  <a:pt x="4860960" y="605553"/>
                </a:cubicBezTo>
                <a:cubicBezTo>
                  <a:pt x="4877715" y="606912"/>
                  <a:pt x="4894470" y="608497"/>
                  <a:pt x="4913262" y="610082"/>
                </a:cubicBezTo>
                <a:close/>
                <a:moveTo>
                  <a:pt x="798801" y="403589"/>
                </a:moveTo>
                <a:cubicBezTo>
                  <a:pt x="794273" y="396570"/>
                  <a:pt x="790650" y="391136"/>
                  <a:pt x="784084" y="380947"/>
                </a:cubicBezTo>
                <a:cubicBezTo>
                  <a:pt x="767556" y="394532"/>
                  <a:pt x="752159" y="407212"/>
                  <a:pt x="736763" y="419665"/>
                </a:cubicBezTo>
                <a:cubicBezTo>
                  <a:pt x="738574" y="422608"/>
                  <a:pt x="740612" y="425551"/>
                  <a:pt x="742423" y="428495"/>
                </a:cubicBezTo>
                <a:cubicBezTo>
                  <a:pt x="760763" y="420570"/>
                  <a:pt x="779103" y="412419"/>
                  <a:pt x="798801" y="403589"/>
                </a:cubicBezTo>
                <a:close/>
                <a:moveTo>
                  <a:pt x="4900130" y="431665"/>
                </a:moveTo>
                <a:cubicBezTo>
                  <a:pt x="4915074" y="434382"/>
                  <a:pt x="4924810" y="435061"/>
                  <a:pt x="4933640" y="438004"/>
                </a:cubicBezTo>
                <a:cubicBezTo>
                  <a:pt x="4946093" y="442306"/>
                  <a:pt x="4960131" y="445929"/>
                  <a:pt x="4969188" y="454306"/>
                </a:cubicBezTo>
                <a:cubicBezTo>
                  <a:pt x="4985037" y="469250"/>
                  <a:pt x="4983678" y="470608"/>
                  <a:pt x="5001339" y="458156"/>
                </a:cubicBezTo>
                <a:cubicBezTo>
                  <a:pt x="5000207" y="457023"/>
                  <a:pt x="4999075" y="454986"/>
                  <a:pt x="4998169" y="455212"/>
                </a:cubicBezTo>
                <a:cubicBezTo>
                  <a:pt x="4992508" y="455891"/>
                  <a:pt x="4987075" y="457023"/>
                  <a:pt x="4981414" y="458156"/>
                </a:cubicBezTo>
                <a:cubicBezTo>
                  <a:pt x="4982320" y="456344"/>
                  <a:pt x="4983226" y="454759"/>
                  <a:pt x="4984131" y="452948"/>
                </a:cubicBezTo>
                <a:cubicBezTo>
                  <a:pt x="4961263" y="440721"/>
                  <a:pt x="4938168" y="428495"/>
                  <a:pt x="4914168" y="415589"/>
                </a:cubicBezTo>
                <a:cubicBezTo>
                  <a:pt x="4912130" y="418306"/>
                  <a:pt x="4908734" y="422155"/>
                  <a:pt x="4900130" y="431665"/>
                </a:cubicBezTo>
                <a:close/>
                <a:moveTo>
                  <a:pt x="4836733" y="570006"/>
                </a:moveTo>
                <a:cubicBezTo>
                  <a:pt x="4818846" y="569327"/>
                  <a:pt x="4790544" y="550987"/>
                  <a:pt x="4799827" y="597629"/>
                </a:cubicBezTo>
                <a:cubicBezTo>
                  <a:pt x="4813638" y="595138"/>
                  <a:pt x="4828356" y="592421"/>
                  <a:pt x="4843979" y="589704"/>
                </a:cubicBezTo>
                <a:cubicBezTo>
                  <a:pt x="4841488" y="582912"/>
                  <a:pt x="4839224" y="576572"/>
                  <a:pt x="4836733" y="570006"/>
                </a:cubicBezTo>
                <a:close/>
                <a:moveTo>
                  <a:pt x="2901768" y="231738"/>
                </a:moveTo>
                <a:cubicBezTo>
                  <a:pt x="2881164" y="236266"/>
                  <a:pt x="2862145" y="240342"/>
                  <a:pt x="2839277" y="245323"/>
                </a:cubicBezTo>
                <a:cubicBezTo>
                  <a:pt x="2851051" y="249625"/>
                  <a:pt x="2860107" y="252568"/>
                  <a:pt x="2868711" y="256191"/>
                </a:cubicBezTo>
                <a:cubicBezTo>
                  <a:pt x="2897240" y="268644"/>
                  <a:pt x="2903806" y="263889"/>
                  <a:pt x="2901768" y="231738"/>
                </a:cubicBezTo>
                <a:close/>
                <a:moveTo>
                  <a:pt x="2078966" y="331362"/>
                </a:moveTo>
                <a:cubicBezTo>
                  <a:pt x="2051796" y="323437"/>
                  <a:pt x="2009004" y="341550"/>
                  <a:pt x="1997003" y="366683"/>
                </a:cubicBezTo>
                <a:cubicBezTo>
                  <a:pt x="2022815" y="355815"/>
                  <a:pt x="2048400" y="344720"/>
                  <a:pt x="2078966" y="331362"/>
                </a:cubicBezTo>
                <a:close/>
                <a:moveTo>
                  <a:pt x="4745260" y="538760"/>
                </a:moveTo>
                <a:cubicBezTo>
                  <a:pt x="4754091" y="560949"/>
                  <a:pt x="4762468" y="581553"/>
                  <a:pt x="4770619" y="601931"/>
                </a:cubicBezTo>
                <a:cubicBezTo>
                  <a:pt x="4777412" y="558006"/>
                  <a:pt x="4773110" y="548723"/>
                  <a:pt x="4745260" y="538760"/>
                </a:cubicBezTo>
                <a:close/>
                <a:moveTo>
                  <a:pt x="2419046" y="216115"/>
                </a:moveTo>
                <a:cubicBezTo>
                  <a:pt x="2397310" y="213172"/>
                  <a:pt x="2375574" y="210002"/>
                  <a:pt x="2353838" y="207058"/>
                </a:cubicBezTo>
                <a:cubicBezTo>
                  <a:pt x="2352253" y="226757"/>
                  <a:pt x="2385310" y="235134"/>
                  <a:pt x="2419046" y="216115"/>
                </a:cubicBezTo>
                <a:close/>
                <a:moveTo>
                  <a:pt x="3583285" y="164718"/>
                </a:moveTo>
                <a:cubicBezTo>
                  <a:pt x="3599361" y="164718"/>
                  <a:pt x="3613852" y="164945"/>
                  <a:pt x="3628569" y="164492"/>
                </a:cubicBezTo>
                <a:cubicBezTo>
                  <a:pt x="3632644" y="164265"/>
                  <a:pt x="3637852" y="162681"/>
                  <a:pt x="3639890" y="159737"/>
                </a:cubicBezTo>
                <a:cubicBezTo>
                  <a:pt x="3641701" y="157020"/>
                  <a:pt x="3641474" y="150001"/>
                  <a:pt x="3639210" y="147963"/>
                </a:cubicBezTo>
                <a:cubicBezTo>
                  <a:pt x="3636041" y="145020"/>
                  <a:pt x="3630154" y="143209"/>
                  <a:pt x="3625625" y="143888"/>
                </a:cubicBezTo>
                <a:cubicBezTo>
                  <a:pt x="3612493" y="145473"/>
                  <a:pt x="3599587" y="148416"/>
                  <a:pt x="3584191" y="151133"/>
                </a:cubicBezTo>
                <a:cubicBezTo>
                  <a:pt x="3583965" y="152718"/>
                  <a:pt x="3583738" y="158152"/>
                  <a:pt x="3583285" y="164718"/>
                </a:cubicBezTo>
                <a:close/>
                <a:moveTo>
                  <a:pt x="3776420" y="256870"/>
                </a:moveTo>
                <a:cubicBezTo>
                  <a:pt x="3776193" y="259587"/>
                  <a:pt x="3776193" y="262531"/>
                  <a:pt x="3775967" y="265248"/>
                </a:cubicBezTo>
                <a:cubicBezTo>
                  <a:pt x="3802684" y="265248"/>
                  <a:pt x="3829401" y="265248"/>
                  <a:pt x="3855892" y="265248"/>
                </a:cubicBezTo>
                <a:cubicBezTo>
                  <a:pt x="3855892" y="262757"/>
                  <a:pt x="3855892" y="260267"/>
                  <a:pt x="3855892" y="257776"/>
                </a:cubicBezTo>
                <a:cubicBezTo>
                  <a:pt x="3829401" y="266833"/>
                  <a:pt x="3803137" y="239436"/>
                  <a:pt x="3776420" y="256870"/>
                </a:cubicBezTo>
                <a:close/>
                <a:moveTo>
                  <a:pt x="995558" y="307814"/>
                </a:moveTo>
                <a:cubicBezTo>
                  <a:pt x="981068" y="309399"/>
                  <a:pt x="969747" y="310531"/>
                  <a:pt x="957067" y="311890"/>
                </a:cubicBezTo>
                <a:cubicBezTo>
                  <a:pt x="955709" y="316192"/>
                  <a:pt x="953445" y="322984"/>
                  <a:pt x="951180" y="329550"/>
                </a:cubicBezTo>
                <a:cubicBezTo>
                  <a:pt x="970426" y="311890"/>
                  <a:pt x="984237" y="328871"/>
                  <a:pt x="1001672" y="336116"/>
                </a:cubicBezTo>
                <a:cubicBezTo>
                  <a:pt x="998728" y="322984"/>
                  <a:pt x="996464" y="312116"/>
                  <a:pt x="995558" y="307814"/>
                </a:cubicBezTo>
                <a:close/>
                <a:moveTo>
                  <a:pt x="2998448" y="118076"/>
                </a:moveTo>
                <a:cubicBezTo>
                  <a:pt x="2980788" y="101321"/>
                  <a:pt x="2966524" y="101321"/>
                  <a:pt x="2940712" y="118982"/>
                </a:cubicBezTo>
                <a:cubicBezTo>
                  <a:pt x="2960410" y="122605"/>
                  <a:pt x="2978071" y="135963"/>
                  <a:pt x="2998448" y="118076"/>
                </a:cubicBezTo>
                <a:close/>
                <a:moveTo>
                  <a:pt x="3406227" y="306456"/>
                </a:moveTo>
                <a:cubicBezTo>
                  <a:pt x="3397170" y="279965"/>
                  <a:pt x="3395585" y="279059"/>
                  <a:pt x="3372717" y="285625"/>
                </a:cubicBezTo>
                <a:cubicBezTo>
                  <a:pt x="3377472" y="294229"/>
                  <a:pt x="3382453" y="302833"/>
                  <a:pt x="3387660" y="312343"/>
                </a:cubicBezTo>
                <a:cubicBezTo>
                  <a:pt x="3393774" y="310305"/>
                  <a:pt x="3399887" y="308493"/>
                  <a:pt x="3406227" y="306456"/>
                </a:cubicBezTo>
                <a:close/>
                <a:moveTo>
                  <a:pt x="5168888" y="628195"/>
                </a:moveTo>
                <a:cubicBezTo>
                  <a:pt x="5167077" y="630006"/>
                  <a:pt x="5165039" y="631818"/>
                  <a:pt x="5163228" y="633856"/>
                </a:cubicBezTo>
                <a:cubicBezTo>
                  <a:pt x="5162548" y="658082"/>
                  <a:pt x="5186549" y="645177"/>
                  <a:pt x="5198322" y="653328"/>
                </a:cubicBezTo>
                <a:cubicBezTo>
                  <a:pt x="5200813" y="645403"/>
                  <a:pt x="5202624" y="639290"/>
                  <a:pt x="5206247" y="628195"/>
                </a:cubicBezTo>
                <a:cubicBezTo>
                  <a:pt x="5195379" y="632950"/>
                  <a:pt x="5188586" y="635893"/>
                  <a:pt x="5181341" y="639063"/>
                </a:cubicBezTo>
                <a:cubicBezTo>
                  <a:pt x="5177492" y="635893"/>
                  <a:pt x="5173190" y="632044"/>
                  <a:pt x="5168888" y="628195"/>
                </a:cubicBezTo>
                <a:close/>
                <a:moveTo>
                  <a:pt x="2307422" y="97699"/>
                </a:moveTo>
                <a:cubicBezTo>
                  <a:pt x="2307875" y="100416"/>
                  <a:pt x="2308328" y="102906"/>
                  <a:pt x="2308554" y="105623"/>
                </a:cubicBezTo>
                <a:cubicBezTo>
                  <a:pt x="2325535" y="102453"/>
                  <a:pt x="2342517" y="99510"/>
                  <a:pt x="2359498" y="96340"/>
                </a:cubicBezTo>
                <a:cubicBezTo>
                  <a:pt x="2359045" y="93170"/>
                  <a:pt x="2358592" y="90000"/>
                  <a:pt x="2358140" y="86831"/>
                </a:cubicBezTo>
                <a:cubicBezTo>
                  <a:pt x="2340479" y="81397"/>
                  <a:pt x="2325309" y="101548"/>
                  <a:pt x="2307422" y="97699"/>
                </a:cubicBezTo>
                <a:close/>
                <a:moveTo>
                  <a:pt x="2706823" y="310984"/>
                </a:moveTo>
                <a:cubicBezTo>
                  <a:pt x="2673766" y="291512"/>
                  <a:pt x="2662218" y="291739"/>
                  <a:pt x="2649313" y="304644"/>
                </a:cubicBezTo>
                <a:cubicBezTo>
                  <a:pt x="2666294" y="306456"/>
                  <a:pt x="2686671" y="308720"/>
                  <a:pt x="2706823" y="310984"/>
                </a:cubicBezTo>
                <a:close/>
                <a:moveTo>
                  <a:pt x="2201232" y="298758"/>
                </a:moveTo>
                <a:cubicBezTo>
                  <a:pt x="2201006" y="295588"/>
                  <a:pt x="2200779" y="292644"/>
                  <a:pt x="2200553" y="289474"/>
                </a:cubicBezTo>
                <a:cubicBezTo>
                  <a:pt x="2184704" y="289474"/>
                  <a:pt x="2168628" y="289474"/>
                  <a:pt x="2152779" y="289474"/>
                </a:cubicBezTo>
                <a:cubicBezTo>
                  <a:pt x="2152779" y="292644"/>
                  <a:pt x="2152779" y="295588"/>
                  <a:pt x="2152779" y="298758"/>
                </a:cubicBezTo>
                <a:cubicBezTo>
                  <a:pt x="2168854" y="298758"/>
                  <a:pt x="2184930" y="298758"/>
                  <a:pt x="2201232" y="298758"/>
                </a:cubicBezTo>
                <a:close/>
                <a:moveTo>
                  <a:pt x="4420804" y="704951"/>
                </a:moveTo>
                <a:cubicBezTo>
                  <a:pt x="4421483" y="703592"/>
                  <a:pt x="4422163" y="702234"/>
                  <a:pt x="4422842" y="700875"/>
                </a:cubicBezTo>
                <a:cubicBezTo>
                  <a:pt x="4408804" y="695894"/>
                  <a:pt x="4394992" y="689781"/>
                  <a:pt x="4380502" y="686384"/>
                </a:cubicBezTo>
                <a:cubicBezTo>
                  <a:pt x="4376200" y="685479"/>
                  <a:pt x="4370313" y="691819"/>
                  <a:pt x="4363294" y="695894"/>
                </a:cubicBezTo>
                <a:cubicBezTo>
                  <a:pt x="4385256" y="699290"/>
                  <a:pt x="4402917" y="702234"/>
                  <a:pt x="4420804" y="704951"/>
                </a:cubicBezTo>
                <a:close/>
                <a:moveTo>
                  <a:pt x="2144854" y="236945"/>
                </a:moveTo>
                <a:cubicBezTo>
                  <a:pt x="2144175" y="232644"/>
                  <a:pt x="2143043" y="224493"/>
                  <a:pt x="2142590" y="224493"/>
                </a:cubicBezTo>
                <a:cubicBezTo>
                  <a:pt x="2127194" y="225851"/>
                  <a:pt x="2112024" y="227889"/>
                  <a:pt x="2096854" y="229700"/>
                </a:cubicBezTo>
                <a:cubicBezTo>
                  <a:pt x="2097080" y="232191"/>
                  <a:pt x="2097306" y="234455"/>
                  <a:pt x="2097759" y="236945"/>
                </a:cubicBezTo>
                <a:cubicBezTo>
                  <a:pt x="2112476" y="236945"/>
                  <a:pt x="2127420" y="236945"/>
                  <a:pt x="2144854" y="236945"/>
                </a:cubicBezTo>
                <a:close/>
                <a:moveTo>
                  <a:pt x="3980874" y="164945"/>
                </a:moveTo>
                <a:cubicBezTo>
                  <a:pt x="3993780" y="164945"/>
                  <a:pt x="4006686" y="164945"/>
                  <a:pt x="4020271" y="164945"/>
                </a:cubicBezTo>
                <a:cubicBezTo>
                  <a:pt x="4008271" y="135737"/>
                  <a:pt x="3994460" y="151586"/>
                  <a:pt x="3980874" y="164945"/>
                </a:cubicBezTo>
                <a:close/>
                <a:moveTo>
                  <a:pt x="2819805" y="822461"/>
                </a:moveTo>
                <a:cubicBezTo>
                  <a:pt x="2819126" y="819065"/>
                  <a:pt x="2818446" y="815443"/>
                  <a:pt x="2817767" y="812046"/>
                </a:cubicBezTo>
                <a:cubicBezTo>
                  <a:pt x="2799880" y="818839"/>
                  <a:pt x="2781993" y="825858"/>
                  <a:pt x="2764106" y="832650"/>
                </a:cubicBezTo>
                <a:cubicBezTo>
                  <a:pt x="2764786" y="834235"/>
                  <a:pt x="2765465" y="835820"/>
                  <a:pt x="2766144" y="837179"/>
                </a:cubicBezTo>
                <a:cubicBezTo>
                  <a:pt x="2784031" y="832424"/>
                  <a:pt x="2801918" y="827443"/>
                  <a:pt x="2819805" y="822461"/>
                </a:cubicBezTo>
                <a:close/>
                <a:moveTo>
                  <a:pt x="4626618" y="345626"/>
                </a:moveTo>
                <a:cubicBezTo>
                  <a:pt x="4624806" y="347211"/>
                  <a:pt x="4622995" y="348569"/>
                  <a:pt x="4621184" y="350154"/>
                </a:cubicBezTo>
                <a:cubicBezTo>
                  <a:pt x="4625712" y="359890"/>
                  <a:pt x="4630467" y="369400"/>
                  <a:pt x="4634995" y="379136"/>
                </a:cubicBezTo>
                <a:cubicBezTo>
                  <a:pt x="4637259" y="378457"/>
                  <a:pt x="4639523" y="377777"/>
                  <a:pt x="4641788" y="377098"/>
                </a:cubicBezTo>
                <a:cubicBezTo>
                  <a:pt x="4643146" y="368947"/>
                  <a:pt x="4644278" y="360796"/>
                  <a:pt x="4645637" y="351966"/>
                </a:cubicBezTo>
                <a:cubicBezTo>
                  <a:pt x="4638618" y="349475"/>
                  <a:pt x="4632505" y="347437"/>
                  <a:pt x="4626618" y="345626"/>
                </a:cubicBezTo>
                <a:close/>
                <a:moveTo>
                  <a:pt x="2564632" y="250757"/>
                </a:moveTo>
                <a:cubicBezTo>
                  <a:pt x="2560104" y="255285"/>
                  <a:pt x="2556481" y="259361"/>
                  <a:pt x="2552406" y="262531"/>
                </a:cubicBezTo>
                <a:cubicBezTo>
                  <a:pt x="2548557" y="265248"/>
                  <a:pt x="2544028" y="267059"/>
                  <a:pt x="2539953" y="269097"/>
                </a:cubicBezTo>
                <a:cubicBezTo>
                  <a:pt x="2541311" y="271361"/>
                  <a:pt x="2542444" y="273852"/>
                  <a:pt x="2543802" y="276116"/>
                </a:cubicBezTo>
                <a:cubicBezTo>
                  <a:pt x="2556481" y="270455"/>
                  <a:pt x="2569161" y="265021"/>
                  <a:pt x="2581840" y="259361"/>
                </a:cubicBezTo>
                <a:cubicBezTo>
                  <a:pt x="2581161" y="257549"/>
                  <a:pt x="2580482" y="255738"/>
                  <a:pt x="2579802" y="253700"/>
                </a:cubicBezTo>
                <a:cubicBezTo>
                  <a:pt x="2573915" y="252795"/>
                  <a:pt x="2568255" y="251436"/>
                  <a:pt x="2564632" y="250757"/>
                </a:cubicBezTo>
                <a:close/>
                <a:moveTo>
                  <a:pt x="3072487" y="60793"/>
                </a:moveTo>
                <a:cubicBezTo>
                  <a:pt x="3070223" y="61245"/>
                  <a:pt x="3067732" y="61472"/>
                  <a:pt x="3065468" y="61925"/>
                </a:cubicBezTo>
                <a:cubicBezTo>
                  <a:pt x="3063883" y="70076"/>
                  <a:pt x="3062525" y="78000"/>
                  <a:pt x="3060713" y="87963"/>
                </a:cubicBezTo>
                <a:cubicBezTo>
                  <a:pt x="3069997" y="87963"/>
                  <a:pt x="3076336" y="87963"/>
                  <a:pt x="3087657" y="87963"/>
                </a:cubicBezTo>
                <a:cubicBezTo>
                  <a:pt x="3081544" y="76868"/>
                  <a:pt x="3077015" y="68944"/>
                  <a:pt x="3072487" y="60793"/>
                </a:cubicBezTo>
                <a:close/>
              </a:path>
            </a:pathLst>
          </a:custGeom>
          <a:solidFill>
            <a:srgbClr val="000000"/>
          </a:solidFill>
          <a:ln w="2262"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F80109C0-0D0F-40BF-A5A1-043278D03424}"/>
              </a:ext>
            </a:extLst>
          </p:cNvPr>
          <p:cNvSpPr/>
          <p:nvPr/>
        </p:nvSpPr>
        <p:spPr>
          <a:xfrm>
            <a:off x="798742" y="2781445"/>
            <a:ext cx="5307656" cy="1295110"/>
          </a:xfrm>
          <a:custGeom>
            <a:avLst/>
            <a:gdLst>
              <a:gd name="connsiteX0" fmla="*/ 1386398 w 12186389"/>
              <a:gd name="connsiteY0" fmla="*/ 3750679 h 5038387"/>
              <a:gd name="connsiteX1" fmla="*/ 1123819 w 12186389"/>
              <a:gd name="connsiteY1" fmla="*/ 3660908 h 5038387"/>
              <a:gd name="connsiteX2" fmla="*/ 867972 w 12186389"/>
              <a:gd name="connsiteY2" fmla="*/ 3682789 h 5038387"/>
              <a:gd name="connsiteX3" fmla="*/ 965597 w 12186389"/>
              <a:gd name="connsiteY3" fmla="*/ 3770316 h 5038387"/>
              <a:gd name="connsiteX4" fmla="*/ 506644 w 12186389"/>
              <a:gd name="connsiteY4" fmla="*/ 3770316 h 5038387"/>
              <a:gd name="connsiteX5" fmla="*/ 493740 w 12186389"/>
              <a:gd name="connsiteY5" fmla="*/ 3926854 h 5038387"/>
              <a:gd name="connsiteX6" fmla="*/ 179542 w 12186389"/>
              <a:gd name="connsiteY6" fmla="*/ 3878602 h 5038387"/>
              <a:gd name="connsiteX7" fmla="*/ 240698 w 12186389"/>
              <a:gd name="connsiteY7" fmla="*/ 3869625 h 5038387"/>
              <a:gd name="connsiteX8" fmla="*/ 392747 w 12186389"/>
              <a:gd name="connsiteY8" fmla="*/ 3875797 h 5038387"/>
              <a:gd name="connsiteX9" fmla="*/ 470736 w 12186389"/>
              <a:gd name="connsiteY9" fmla="*/ 3811274 h 5038387"/>
              <a:gd name="connsiteX10" fmla="*/ 452221 w 12186389"/>
              <a:gd name="connsiteY10" fmla="*/ 3764144 h 5038387"/>
              <a:gd name="connsiteX11" fmla="*/ 371988 w 12186389"/>
              <a:gd name="connsiteY11" fmla="*/ 3759095 h 5038387"/>
              <a:gd name="connsiteX12" fmla="*/ 193007 w 12186389"/>
              <a:gd name="connsiteY12" fmla="*/ 3711404 h 5038387"/>
              <a:gd name="connsiteX13" fmla="*/ 103798 w 12186389"/>
              <a:gd name="connsiteY13" fmla="*/ 3687278 h 5038387"/>
              <a:gd name="connsiteX14" fmla="*/ 50496 w 12186389"/>
              <a:gd name="connsiteY14" fmla="*/ 3664274 h 5038387"/>
              <a:gd name="connsiteX15" fmla="*/ 90332 w 12186389"/>
              <a:gd name="connsiteY15" fmla="*/ 3619389 h 5038387"/>
              <a:gd name="connsiteX16" fmla="*/ 298488 w 12186389"/>
              <a:gd name="connsiteY16" fmla="*/ 3617145 h 5038387"/>
              <a:gd name="connsiteX17" fmla="*/ 249114 w 12186389"/>
              <a:gd name="connsiteY17" fmla="*/ 3648003 h 5038387"/>
              <a:gd name="connsiteX18" fmla="*/ 253042 w 12186389"/>
              <a:gd name="connsiteY18" fmla="*/ 3662030 h 5038387"/>
              <a:gd name="connsiteX19" fmla="*/ 381526 w 12186389"/>
              <a:gd name="connsiteY19" fmla="*/ 3633415 h 5038387"/>
              <a:gd name="connsiteX20" fmla="*/ 430900 w 12186389"/>
              <a:gd name="connsiteY20" fmla="*/ 3644637 h 5038387"/>
              <a:gd name="connsiteX21" fmla="*/ 511694 w 12186389"/>
              <a:gd name="connsiteY21" fmla="*/ 3684473 h 5038387"/>
              <a:gd name="connsiteX22" fmla="*/ 521793 w 12186389"/>
              <a:gd name="connsiteY22" fmla="*/ 3660347 h 5038387"/>
              <a:gd name="connsiteX23" fmla="*/ 471858 w 12186389"/>
              <a:gd name="connsiteY23" fmla="*/ 3653053 h 5038387"/>
              <a:gd name="connsiteX24" fmla="*/ 594171 w 12186389"/>
              <a:gd name="connsiteY24" fmla="*/ 3626122 h 5038387"/>
              <a:gd name="connsiteX25" fmla="*/ 792228 w 12186389"/>
              <a:gd name="connsiteY25" fmla="*/ 3611534 h 5038387"/>
              <a:gd name="connsiteX26" fmla="*/ 824208 w 12186389"/>
              <a:gd name="connsiteY26" fmla="*/ 3498198 h 5038387"/>
              <a:gd name="connsiteX27" fmla="*/ 769785 w 12186389"/>
              <a:gd name="connsiteY27" fmla="*/ 3470145 h 5038387"/>
              <a:gd name="connsiteX28" fmla="*/ 888731 w 12186389"/>
              <a:gd name="connsiteY28" fmla="*/ 3442653 h 5038387"/>
              <a:gd name="connsiteX29" fmla="*/ 888731 w 12186389"/>
              <a:gd name="connsiteY29" fmla="*/ 3256939 h 5038387"/>
              <a:gd name="connsiteX30" fmla="*/ 806254 w 12186389"/>
              <a:gd name="connsiteY30" fmla="*/ 3272088 h 5038387"/>
              <a:gd name="connsiteX31" fmla="*/ 646911 w 12186389"/>
              <a:gd name="connsiteY31" fmla="*/ 3375324 h 5038387"/>
              <a:gd name="connsiteX32" fmla="*/ 599781 w 12186389"/>
              <a:gd name="connsiteY32" fmla="*/ 3359615 h 5038387"/>
              <a:gd name="connsiteX33" fmla="*/ 644106 w 12186389"/>
              <a:gd name="connsiteY33" fmla="*/ 3323145 h 5038387"/>
              <a:gd name="connsiteX34" fmla="*/ 449976 w 12186389"/>
              <a:gd name="connsiteY34" fmla="*/ 3301825 h 5038387"/>
              <a:gd name="connsiteX35" fmla="*/ 402286 w 12186389"/>
              <a:gd name="connsiteY35" fmla="*/ 3305191 h 5038387"/>
              <a:gd name="connsiteX36" fmla="*/ 288389 w 12186389"/>
              <a:gd name="connsiteY36" fmla="*/ 3296775 h 5038387"/>
              <a:gd name="connsiteX37" fmla="*/ 200862 w 12186389"/>
              <a:gd name="connsiteY37" fmla="*/ 3313607 h 5038387"/>
              <a:gd name="connsiteX38" fmla="*/ 274362 w 12186389"/>
              <a:gd name="connsiteY38" fmla="*/ 3227764 h 5038387"/>
              <a:gd name="connsiteX39" fmla="*/ 338885 w 12186389"/>
              <a:gd name="connsiteY39" fmla="*/ 3254695 h 5038387"/>
              <a:gd name="connsiteX40" fmla="*/ 333274 w 12186389"/>
              <a:gd name="connsiteY40" fmla="*/ 3272649 h 5038387"/>
              <a:gd name="connsiteX41" fmla="*/ 412385 w 12186389"/>
              <a:gd name="connsiteY41" fmla="*/ 3256939 h 5038387"/>
              <a:gd name="connsiteX42" fmla="*/ 412385 w 12186389"/>
              <a:gd name="connsiteY42" fmla="*/ 3161558 h 5038387"/>
              <a:gd name="connsiteX43" fmla="*/ 190763 w 12186389"/>
              <a:gd name="connsiteY43" fmla="*/ 3150336 h 5038387"/>
              <a:gd name="connsiteX44" fmla="*/ 306904 w 12186389"/>
              <a:gd name="connsiteY44" fmla="*/ 3044856 h 5038387"/>
              <a:gd name="connsiteX45" fmla="*/ 305221 w 12186389"/>
              <a:gd name="connsiteY45" fmla="*/ 3043172 h 5038387"/>
              <a:gd name="connsiteX46" fmla="*/ 487568 w 12186389"/>
              <a:gd name="connsiteY46" fmla="*/ 3084131 h 5038387"/>
              <a:gd name="connsiteX47" fmla="*/ 532453 w 12186389"/>
              <a:gd name="connsiteY47" fmla="*/ 3095913 h 5038387"/>
              <a:gd name="connsiteX48" fmla="*/ 661499 w 12186389"/>
              <a:gd name="connsiteY48" fmla="*/ 3158191 h 5038387"/>
              <a:gd name="connsiteX49" fmla="*/ 661499 w 12186389"/>
              <a:gd name="connsiteY49" fmla="*/ 3100963 h 5038387"/>
              <a:gd name="connsiteX50" fmla="*/ 576217 w 12186389"/>
              <a:gd name="connsiteY50" fmla="*/ 3117795 h 5038387"/>
              <a:gd name="connsiteX51" fmla="*/ 564995 w 12186389"/>
              <a:gd name="connsiteY51" fmla="*/ 3093107 h 5038387"/>
              <a:gd name="connsiteX52" fmla="*/ 648594 w 12186389"/>
              <a:gd name="connsiteY52" fmla="*/ 3024096 h 5038387"/>
              <a:gd name="connsiteX53" fmla="*/ 547041 w 12186389"/>
              <a:gd name="connsiteY53" fmla="*/ 3007264 h 5038387"/>
              <a:gd name="connsiteX54" fmla="*/ 541991 w 12186389"/>
              <a:gd name="connsiteY54" fmla="*/ 2982577 h 5038387"/>
              <a:gd name="connsiteX55" fmla="*/ 642984 w 12186389"/>
              <a:gd name="connsiteY55" fmla="*/ 2955085 h 5038387"/>
              <a:gd name="connsiteX56" fmla="*/ 648594 w 12186389"/>
              <a:gd name="connsiteY56" fmla="*/ 2951157 h 5038387"/>
              <a:gd name="connsiteX57" fmla="*/ 632323 w 12186389"/>
              <a:gd name="connsiteY57" fmla="*/ 2940497 h 5038387"/>
              <a:gd name="connsiteX58" fmla="*/ 697407 w 12186389"/>
              <a:gd name="connsiteY58" fmla="*/ 2928715 h 5038387"/>
              <a:gd name="connsiteX59" fmla="*/ 686186 w 12186389"/>
              <a:gd name="connsiteY59" fmla="*/ 3040928 h 5038387"/>
              <a:gd name="connsiteX60" fmla="*/ 710873 w 12186389"/>
              <a:gd name="connsiteY60" fmla="*/ 3051588 h 5038387"/>
              <a:gd name="connsiteX61" fmla="*/ 817476 w 12186389"/>
              <a:gd name="connsiteY61" fmla="*/ 2958451 h 5038387"/>
              <a:gd name="connsiteX62" fmla="*/ 805132 w 12186389"/>
              <a:gd name="connsiteY62" fmla="*/ 2940497 h 5038387"/>
              <a:gd name="connsiteX63" fmla="*/ 734438 w 12186389"/>
              <a:gd name="connsiteY63" fmla="*/ 2949474 h 5038387"/>
              <a:gd name="connsiteX64" fmla="*/ 784373 w 12186389"/>
              <a:gd name="connsiteY64" fmla="*/ 2865314 h 5038387"/>
              <a:gd name="connsiteX65" fmla="*/ 601465 w 12186389"/>
              <a:gd name="connsiteY65" fmla="*/ 2899539 h 5038387"/>
              <a:gd name="connsiteX66" fmla="*/ 631762 w 12186389"/>
              <a:gd name="connsiteY66" fmla="*/ 2941058 h 5038387"/>
              <a:gd name="connsiteX67" fmla="*/ 502717 w 12186389"/>
              <a:gd name="connsiteY67" fmla="*/ 2941058 h 5038387"/>
              <a:gd name="connsiteX68" fmla="*/ 502717 w 12186389"/>
              <a:gd name="connsiteY68" fmla="*/ 3042050 h 5038387"/>
              <a:gd name="connsiteX69" fmla="*/ 413507 w 12186389"/>
              <a:gd name="connsiteY69" fmla="*/ 3019046 h 5038387"/>
              <a:gd name="connsiteX70" fmla="*/ 481396 w 12186389"/>
              <a:gd name="connsiteY70" fmla="*/ 2913005 h 5038387"/>
              <a:gd name="connsiteX71" fmla="*/ 539747 w 12186389"/>
              <a:gd name="connsiteY71" fmla="*/ 2892245 h 5038387"/>
              <a:gd name="connsiteX72" fmla="*/ 429217 w 12186389"/>
              <a:gd name="connsiteY72" fmla="*/ 2796303 h 5038387"/>
              <a:gd name="connsiteX73" fmla="*/ 419118 w 12186389"/>
              <a:gd name="connsiteY73" fmla="*/ 2804158 h 5038387"/>
              <a:gd name="connsiteX74" fmla="*/ 469053 w 12186389"/>
              <a:gd name="connsiteY74" fmla="*/ 2870925 h 5038387"/>
              <a:gd name="connsiteX75" fmla="*/ 228355 w 12186389"/>
              <a:gd name="connsiteY75" fmla="*/ 2860264 h 5038387"/>
              <a:gd name="connsiteX76" fmla="*/ 231721 w 12186389"/>
              <a:gd name="connsiteY76" fmla="*/ 2823234 h 5038387"/>
              <a:gd name="connsiteX77" fmla="*/ 220500 w 12186389"/>
              <a:gd name="connsiteY77" fmla="*/ 2817623 h 5038387"/>
              <a:gd name="connsiteX78" fmla="*/ 194690 w 12186389"/>
              <a:gd name="connsiteY78" fmla="*/ 2858581 h 5038387"/>
              <a:gd name="connsiteX79" fmla="*/ 1683 w 12186389"/>
              <a:gd name="connsiteY79" fmla="*/ 2802475 h 5038387"/>
              <a:gd name="connsiteX80" fmla="*/ 0 w 12186389"/>
              <a:gd name="connsiteY80" fmla="*/ 2779471 h 5038387"/>
              <a:gd name="connsiteX81" fmla="*/ 169442 w 12186389"/>
              <a:gd name="connsiteY81" fmla="*/ 2626860 h 5038387"/>
              <a:gd name="connsiteX82" fmla="*/ 195813 w 12186389"/>
              <a:gd name="connsiteY82" fmla="*/ 2691944 h 5038387"/>
              <a:gd name="connsiteX83" fmla="*/ 219939 w 12186389"/>
              <a:gd name="connsiteY83" fmla="*/ 2585902 h 5038387"/>
              <a:gd name="connsiteX84" fmla="*/ 217694 w 12186389"/>
              <a:gd name="connsiteY84" fmla="*/ 2584219 h 5038387"/>
              <a:gd name="connsiteX85" fmla="*/ 291194 w 12186389"/>
              <a:gd name="connsiteY85" fmla="*/ 2574681 h 5038387"/>
              <a:gd name="connsiteX86" fmla="*/ 332152 w 12186389"/>
              <a:gd name="connsiteY86" fmla="*/ 2565143 h 5038387"/>
              <a:gd name="connsiteX87" fmla="*/ 333274 w 12186389"/>
              <a:gd name="connsiteY87" fmla="*/ 2603296 h 5038387"/>
              <a:gd name="connsiteX88" fmla="*/ 302415 w 12186389"/>
              <a:gd name="connsiteY88" fmla="*/ 2639204 h 5038387"/>
              <a:gd name="connsiteX89" fmla="*/ 306343 w 12186389"/>
              <a:gd name="connsiteY89" fmla="*/ 2653231 h 5038387"/>
              <a:gd name="connsiteX90" fmla="*/ 430900 w 12186389"/>
              <a:gd name="connsiteY90" fmla="*/ 2607784 h 5038387"/>
              <a:gd name="connsiteX91" fmla="*/ 376476 w 12186389"/>
              <a:gd name="connsiteY91" fmla="*/ 2526429 h 5038387"/>
              <a:gd name="connsiteX92" fmla="*/ 416873 w 12186389"/>
              <a:gd name="connsiteY92" fmla="*/ 2501181 h 5038387"/>
              <a:gd name="connsiteX93" fmla="*/ 292877 w 12186389"/>
              <a:gd name="connsiteY93" fmla="*/ 2434414 h 5038387"/>
              <a:gd name="connsiteX94" fmla="*/ 290633 w 12186389"/>
              <a:gd name="connsiteY94" fmla="*/ 2436658 h 5038387"/>
              <a:gd name="connsiteX95" fmla="*/ 323736 w 12186389"/>
              <a:gd name="connsiteY95" fmla="*/ 2436658 h 5038387"/>
              <a:gd name="connsiteX96" fmla="*/ 322614 w 12186389"/>
              <a:gd name="connsiteY96" fmla="*/ 2331178 h 5038387"/>
              <a:gd name="connsiteX97" fmla="*/ 320370 w 12186389"/>
              <a:gd name="connsiteY97" fmla="*/ 2332300 h 5038387"/>
              <a:gd name="connsiteX98" fmla="*/ 455587 w 12186389"/>
              <a:gd name="connsiteY98" fmla="*/ 2299758 h 5038387"/>
              <a:gd name="connsiteX99" fmla="*/ 351789 w 12186389"/>
              <a:gd name="connsiteY99" fmla="*/ 2283487 h 5038387"/>
              <a:gd name="connsiteX100" fmla="*/ 380965 w 12186389"/>
              <a:gd name="connsiteY100" fmla="*/ 2206621 h 5038387"/>
              <a:gd name="connsiteX101" fmla="*/ 186274 w 12186389"/>
              <a:gd name="connsiteY101" fmla="*/ 2280121 h 5038387"/>
              <a:gd name="connsiteX102" fmla="*/ 246309 w 12186389"/>
              <a:gd name="connsiteY102" fmla="*/ 2170151 h 5038387"/>
              <a:gd name="connsiteX103" fmla="*/ 255847 w 12186389"/>
              <a:gd name="connsiteY103" fmla="*/ 2172396 h 5038387"/>
              <a:gd name="connsiteX104" fmla="*/ 247431 w 12186389"/>
              <a:gd name="connsiteY104" fmla="*/ 2233552 h 5038387"/>
              <a:gd name="connsiteX105" fmla="*/ 324858 w 12186389"/>
              <a:gd name="connsiteY105" fmla="*/ 2161735 h 5038387"/>
              <a:gd name="connsiteX106" fmla="*/ 250236 w 12186389"/>
              <a:gd name="connsiteY106" fmla="*/ 2140976 h 5038387"/>
              <a:gd name="connsiteX107" fmla="*/ 301293 w 12186389"/>
              <a:gd name="connsiteY107" fmla="*/ 2062426 h 5038387"/>
              <a:gd name="connsiteX108" fmla="*/ 372549 w 12186389"/>
              <a:gd name="connsiteY108" fmla="*/ 2030445 h 5038387"/>
              <a:gd name="connsiteX109" fmla="*/ 504400 w 12186389"/>
              <a:gd name="connsiteY109" fmla="*/ 1995098 h 5038387"/>
              <a:gd name="connsiteX110" fmla="*/ 504400 w 12186389"/>
              <a:gd name="connsiteY110" fmla="*/ 2059060 h 5038387"/>
              <a:gd name="connsiteX111" fmla="*/ 745098 w 12186389"/>
              <a:gd name="connsiteY111" fmla="*/ 1921037 h 5038387"/>
              <a:gd name="connsiteX112" fmla="*/ 688430 w 12186389"/>
              <a:gd name="connsiteY112" fmla="*/ 1881763 h 5038387"/>
              <a:gd name="connsiteX113" fmla="*/ 898830 w 12186389"/>
              <a:gd name="connsiteY113" fmla="*/ 1784137 h 5038387"/>
              <a:gd name="connsiteX114" fmla="*/ 953254 w 12186389"/>
              <a:gd name="connsiteY114" fmla="*/ 1714564 h 5038387"/>
              <a:gd name="connsiteX115" fmla="*/ 983552 w 12186389"/>
              <a:gd name="connsiteY115" fmla="*/ 1703904 h 5038387"/>
              <a:gd name="connsiteX116" fmla="*/ 1121574 w 12186389"/>
              <a:gd name="connsiteY116" fmla="*/ 1644431 h 5038387"/>
              <a:gd name="connsiteX117" fmla="*/ 1011044 w 12186389"/>
              <a:gd name="connsiteY117" fmla="*/ 1616377 h 5038387"/>
              <a:gd name="connsiteX118" fmla="*/ 1412768 w 12186389"/>
              <a:gd name="connsiteY118" fmla="*/ 1579347 h 5038387"/>
              <a:gd name="connsiteX119" fmla="*/ 1566501 w 12186389"/>
              <a:gd name="connsiteY119" fmla="*/ 1570370 h 5038387"/>
              <a:gd name="connsiteX120" fmla="*/ 1682642 w 12186389"/>
              <a:gd name="connsiteY120" fmla="*/ 1556904 h 5038387"/>
              <a:gd name="connsiteX121" fmla="*/ 1730894 w 12186389"/>
              <a:gd name="connsiteY121" fmla="*/ 1551855 h 5038387"/>
              <a:gd name="connsiteX122" fmla="*/ 1868916 w 12186389"/>
              <a:gd name="connsiteY122" fmla="*/ 1529973 h 5038387"/>
              <a:gd name="connsiteX123" fmla="*/ 1900897 w 12186389"/>
              <a:gd name="connsiteY123" fmla="*/ 1520996 h 5038387"/>
              <a:gd name="connsiteX124" fmla="*/ 2100637 w 12186389"/>
              <a:gd name="connsiteY124" fmla="*/ 1506969 h 5038387"/>
              <a:gd name="connsiteX125" fmla="*/ 2226317 w 12186389"/>
              <a:gd name="connsiteY125" fmla="*/ 1551855 h 5038387"/>
              <a:gd name="connsiteX126" fmla="*/ 2496751 w 12186389"/>
              <a:gd name="connsiteY126" fmla="*/ 1489015 h 5038387"/>
              <a:gd name="connsiteX127" fmla="*/ 2585961 w 12186389"/>
              <a:gd name="connsiteY127" fmla="*/ 1457595 h 5038387"/>
              <a:gd name="connsiteX128" fmla="*/ 2711640 w 12186389"/>
              <a:gd name="connsiteY128" fmla="*/ 1445813 h 5038387"/>
              <a:gd name="connsiteX129" fmla="*/ 2857518 w 12186389"/>
              <a:gd name="connsiteY129" fmla="*/ 1449740 h 5038387"/>
              <a:gd name="connsiteX130" fmla="*/ 2941117 w 12186389"/>
              <a:gd name="connsiteY130" fmla="*/ 1443008 h 5038387"/>
              <a:gd name="connsiteX131" fmla="*/ 3186864 w 12186389"/>
              <a:gd name="connsiteY131" fmla="*/ 1383534 h 5038387"/>
              <a:gd name="connsiteX132" fmla="*/ 3210429 w 12186389"/>
              <a:gd name="connsiteY132" fmla="*/ 1372313 h 5038387"/>
              <a:gd name="connsiteX133" fmla="*/ 3301883 w 12186389"/>
              <a:gd name="connsiteY133" fmla="*/ 1325183 h 5038387"/>
              <a:gd name="connsiteX134" fmla="*/ 3630669 w 12186389"/>
              <a:gd name="connsiteY134" fmla="*/ 1248878 h 5038387"/>
              <a:gd name="connsiteX135" fmla="*/ 3761398 w 12186389"/>
              <a:gd name="connsiteY135" fmla="*/ 1231485 h 5038387"/>
              <a:gd name="connsiteX136" fmla="*/ 3855657 w 12186389"/>
              <a:gd name="connsiteY136" fmla="*/ 1186600 h 5038387"/>
              <a:gd name="connsiteX137" fmla="*/ 3916252 w 12186389"/>
              <a:gd name="connsiteY137" fmla="*/ 1152375 h 5038387"/>
              <a:gd name="connsiteX138" fmla="*/ 4261870 w 12186389"/>
              <a:gd name="connsiteY138" fmla="*/ 1037356 h 5038387"/>
              <a:gd name="connsiteX139" fmla="*/ 4348836 w 12186389"/>
              <a:gd name="connsiteY139" fmla="*/ 1018279 h 5038387"/>
              <a:gd name="connsiteX140" fmla="*/ 4553064 w 12186389"/>
              <a:gd name="connsiteY140" fmla="*/ 1039600 h 5038387"/>
              <a:gd name="connsiteX141" fmla="*/ 4753366 w 12186389"/>
              <a:gd name="connsiteY141" fmla="*/ 1068214 h 5038387"/>
              <a:gd name="connsiteX142" fmla="*/ 5061391 w 12186389"/>
              <a:gd name="connsiteY142" fmla="*/ 1076069 h 5038387"/>
              <a:gd name="connsiteX143" fmla="*/ 5153968 w 12186389"/>
              <a:gd name="connsiteY143" fmla="*/ 1067653 h 5038387"/>
              <a:gd name="connsiteX144" fmla="*/ 5258887 w 12186389"/>
              <a:gd name="connsiteY144" fmla="*/ 1131615 h 5038387"/>
              <a:gd name="connsiteX145" fmla="*/ 5395788 w 12186389"/>
              <a:gd name="connsiteY145" fmla="*/ 1211287 h 5038387"/>
              <a:gd name="connsiteX146" fmla="*/ 5587112 w 12186389"/>
              <a:gd name="connsiteY146" fmla="*/ 1229802 h 5038387"/>
              <a:gd name="connsiteX147" fmla="*/ 5736356 w 12186389"/>
              <a:gd name="connsiteY147" fmla="*/ 1184355 h 5038387"/>
              <a:gd name="connsiteX148" fmla="*/ 5983226 w 12186389"/>
              <a:gd name="connsiteY148" fmla="*/ 1191649 h 5038387"/>
              <a:gd name="connsiteX149" fmla="*/ 6100489 w 12186389"/>
              <a:gd name="connsiteY149" fmla="*/ 1173695 h 5038387"/>
              <a:gd name="connsiteX150" fmla="*/ 6137519 w 12186389"/>
              <a:gd name="connsiteY150" fmla="*/ 1155180 h 5038387"/>
              <a:gd name="connsiteX151" fmla="*/ 6308084 w 12186389"/>
              <a:gd name="connsiteY151" fmla="*/ 1054749 h 5038387"/>
              <a:gd name="connsiteX152" fmla="*/ 6465744 w 12186389"/>
              <a:gd name="connsiteY152" fmla="*/ 1041844 h 5038387"/>
              <a:gd name="connsiteX153" fmla="*/ 6560564 w 12186389"/>
              <a:gd name="connsiteY153" fmla="*/ 1010985 h 5038387"/>
              <a:gd name="connsiteX154" fmla="*/ 6586934 w 12186389"/>
              <a:gd name="connsiteY154" fmla="*/ 992470 h 5038387"/>
              <a:gd name="connsiteX155" fmla="*/ 6848392 w 12186389"/>
              <a:gd name="connsiteY155" fmla="*/ 960489 h 5038387"/>
              <a:gd name="connsiteX156" fmla="*/ 6759743 w 12186389"/>
              <a:gd name="connsiteY156" fmla="*/ 911677 h 5038387"/>
              <a:gd name="connsiteX157" fmla="*/ 7177739 w 12186389"/>
              <a:gd name="connsiteY157" fmla="*/ 869596 h 5038387"/>
              <a:gd name="connsiteX158" fmla="*/ 7215892 w 12186389"/>
              <a:gd name="connsiteY158" fmla="*/ 886429 h 5038387"/>
              <a:gd name="connsiteX159" fmla="*/ 7299490 w 12186389"/>
              <a:gd name="connsiteY159" fmla="*/ 878574 h 5038387"/>
              <a:gd name="connsiteX160" fmla="*/ 7422925 w 12186389"/>
              <a:gd name="connsiteY160" fmla="*/ 878574 h 5038387"/>
              <a:gd name="connsiteX161" fmla="*/ 7453223 w 12186389"/>
              <a:gd name="connsiteY161" fmla="*/ 889234 h 5038387"/>
              <a:gd name="connsiteX162" fmla="*/ 7590123 w 12186389"/>
              <a:gd name="connsiteY162" fmla="*/ 852764 h 5038387"/>
              <a:gd name="connsiteX163" fmla="*/ 7664746 w 12186389"/>
              <a:gd name="connsiteY163" fmla="*/ 879696 h 5038387"/>
              <a:gd name="connsiteX164" fmla="*/ 7755638 w 12186389"/>
              <a:gd name="connsiteY164" fmla="*/ 922337 h 5038387"/>
              <a:gd name="connsiteX165" fmla="*/ 8253867 w 12186389"/>
              <a:gd name="connsiteY165" fmla="*/ 816295 h 5038387"/>
              <a:gd name="connsiteX166" fmla="*/ 8501858 w 12186389"/>
              <a:gd name="connsiteY166" fmla="*/ 776459 h 5038387"/>
              <a:gd name="connsiteX167" fmla="*/ 8559087 w 12186389"/>
              <a:gd name="connsiteY167" fmla="*/ 766921 h 5038387"/>
              <a:gd name="connsiteX168" fmla="*/ 8767804 w 12186389"/>
              <a:gd name="connsiteY168" fmla="*/ 716425 h 5038387"/>
              <a:gd name="connsiteX169" fmla="*/ 8887873 w 12186389"/>
              <a:gd name="connsiteY169" fmla="*/ 732696 h 5038387"/>
              <a:gd name="connsiteX170" fmla="*/ 9048338 w 12186389"/>
              <a:gd name="connsiteY170" fmla="*/ 892039 h 5038387"/>
              <a:gd name="connsiteX171" fmla="*/ 9102761 w 12186389"/>
              <a:gd name="connsiteY171" fmla="*/ 844348 h 5038387"/>
              <a:gd name="connsiteX172" fmla="*/ 9166162 w 12186389"/>
              <a:gd name="connsiteY172" fmla="*/ 792169 h 5038387"/>
              <a:gd name="connsiteX173" fmla="*/ 9312040 w 12186389"/>
              <a:gd name="connsiteY173" fmla="*/ 708570 h 5038387"/>
              <a:gd name="connsiteX174" fmla="*/ 9456234 w 12186389"/>
              <a:gd name="connsiteY174" fmla="*/ 635070 h 5038387"/>
              <a:gd name="connsiteX175" fmla="*/ 9479799 w 12186389"/>
              <a:gd name="connsiteY175" fmla="*/ 553154 h 5038387"/>
              <a:gd name="connsiteX176" fmla="*/ 9548810 w 12186389"/>
              <a:gd name="connsiteY176" fmla="*/ 436452 h 5038387"/>
              <a:gd name="connsiteX177" fmla="*/ 9661585 w 12186389"/>
              <a:gd name="connsiteY177" fmla="*/ 411765 h 5038387"/>
              <a:gd name="connsiteX178" fmla="*/ 9689077 w 12186389"/>
              <a:gd name="connsiteY178" fmla="*/ 389884 h 5038387"/>
              <a:gd name="connsiteX179" fmla="*/ 9933142 w 12186389"/>
              <a:gd name="connsiteY179" fmla="*/ 107667 h 5038387"/>
              <a:gd name="connsiteX180" fmla="*/ 9990371 w 12186389"/>
              <a:gd name="connsiteY180" fmla="*/ 74564 h 5038387"/>
              <a:gd name="connsiteX181" fmla="*/ 10136809 w 12186389"/>
              <a:gd name="connsiteY181" fmla="*/ 4991 h 5038387"/>
              <a:gd name="connsiteX182" fmla="*/ 10220969 w 12186389"/>
              <a:gd name="connsiteY182" fmla="*/ 46510 h 5038387"/>
              <a:gd name="connsiteX183" fmla="*/ 10566026 w 12186389"/>
              <a:gd name="connsiteY183" fmla="*/ 22945 h 5038387"/>
              <a:gd name="connsiteX184" fmla="*/ 10935208 w 12186389"/>
              <a:gd name="connsiteY184" fmla="*/ 326483 h 5038387"/>
              <a:gd name="connsiteX185" fmla="*/ 11082208 w 12186389"/>
              <a:gd name="connsiteY185" fmla="*/ 491437 h 5038387"/>
              <a:gd name="connsiteX186" fmla="*/ 11306635 w 12186389"/>
              <a:gd name="connsiteY186" fmla="*/ 548105 h 5038387"/>
              <a:gd name="connsiteX187" fmla="*/ 11292609 w 12186389"/>
              <a:gd name="connsiteY187" fmla="*/ 733257 h 5038387"/>
              <a:gd name="connsiteX188" fmla="*/ 11488421 w 12186389"/>
              <a:gd name="connsiteY188" fmla="*/ 788242 h 5038387"/>
              <a:gd name="connsiteX189" fmla="*/ 11637665 w 12186389"/>
              <a:gd name="connsiteY189" fmla="*/ 857814 h 5038387"/>
              <a:gd name="connsiteX190" fmla="*/ 11655620 w 12186389"/>
              <a:gd name="connsiteY190" fmla="*/ 934119 h 5038387"/>
              <a:gd name="connsiteX191" fmla="*/ 11769516 w 12186389"/>
              <a:gd name="connsiteY191" fmla="*/ 948707 h 5038387"/>
              <a:gd name="connsiteX192" fmla="*/ 11700505 w 12186389"/>
              <a:gd name="connsiteY192" fmla="*/ 1037356 h 5038387"/>
              <a:gd name="connsiteX193" fmla="*/ 11834038 w 12186389"/>
              <a:gd name="connsiteY193" fmla="*/ 1075508 h 5038387"/>
              <a:gd name="connsiteX194" fmla="*/ 11866020 w 12186389"/>
              <a:gd name="connsiteY194" fmla="*/ 1240462 h 5038387"/>
              <a:gd name="connsiteX195" fmla="*/ 11936714 w 12186389"/>
              <a:gd name="connsiteY195" fmla="*/ 1371191 h 5038387"/>
              <a:gd name="connsiteX196" fmla="*/ 11993382 w 12186389"/>
              <a:gd name="connsiteY196" fmla="*/ 1433469 h 5038387"/>
              <a:gd name="connsiteX197" fmla="*/ 12056783 w 12186389"/>
              <a:gd name="connsiteY197" fmla="*/ 1449740 h 5038387"/>
              <a:gd name="connsiteX198" fmla="*/ 12034901 w 12186389"/>
              <a:gd name="connsiteY198" fmla="*/ 1611328 h 5038387"/>
              <a:gd name="connsiteX199" fmla="*/ 12070810 w 12186389"/>
              <a:gd name="connsiteY199" fmla="*/ 1696610 h 5038387"/>
              <a:gd name="connsiteX200" fmla="*/ 12055660 w 12186389"/>
              <a:gd name="connsiteY200" fmla="*/ 1760011 h 5038387"/>
              <a:gd name="connsiteX201" fmla="*/ 12140382 w 12186389"/>
              <a:gd name="connsiteY201" fmla="*/ 1804896 h 5038387"/>
              <a:gd name="connsiteX202" fmla="*/ 12185829 w 12186389"/>
              <a:gd name="connsiteY202" fmla="*/ 1844732 h 5038387"/>
              <a:gd name="connsiteX203" fmla="*/ 12120183 w 12186389"/>
              <a:gd name="connsiteY203" fmla="*/ 1896911 h 5038387"/>
              <a:gd name="connsiteX204" fmla="*/ 12167313 w 12186389"/>
              <a:gd name="connsiteY204" fmla="*/ 2028762 h 5038387"/>
              <a:gd name="connsiteX205" fmla="*/ 12188073 w 12186389"/>
              <a:gd name="connsiteY205" fmla="*/ 2024274 h 5038387"/>
              <a:gd name="connsiteX206" fmla="*/ 12139820 w 12186389"/>
              <a:gd name="connsiteY206" fmla="*/ 2066354 h 5038387"/>
              <a:gd name="connsiteX207" fmla="*/ 12155530 w 12186389"/>
              <a:gd name="connsiteY207" fmla="*/ 2259361 h 5038387"/>
              <a:gd name="connsiteX208" fmla="*/ 12143749 w 12186389"/>
              <a:gd name="connsiteY208" fmla="*/ 2403555 h 5038387"/>
              <a:gd name="connsiteX209" fmla="*/ 12065199 w 12186389"/>
              <a:gd name="connsiteY209" fmla="*/ 2539895 h 5038387"/>
              <a:gd name="connsiteX210" fmla="*/ 11983844 w 12186389"/>
              <a:gd name="connsiteY210" fmla="*/ 2579170 h 5038387"/>
              <a:gd name="connsiteX211" fmla="*/ 12075297 w 12186389"/>
              <a:gd name="connsiteY211" fmla="*/ 2769371 h 5038387"/>
              <a:gd name="connsiteX212" fmla="*/ 12078664 w 12186389"/>
              <a:gd name="connsiteY212" fmla="*/ 2789570 h 5038387"/>
              <a:gd name="connsiteX213" fmla="*/ 11966451 w 12186389"/>
              <a:gd name="connsiteY213" fmla="*/ 2939936 h 5038387"/>
              <a:gd name="connsiteX214" fmla="*/ 11818329 w 12186389"/>
              <a:gd name="connsiteY214" fmla="*/ 3250206 h 5038387"/>
              <a:gd name="connsiteX215" fmla="*/ 11847505 w 12186389"/>
              <a:gd name="connsiteY215" fmla="*/ 3301825 h 5038387"/>
              <a:gd name="connsiteX216" fmla="*/ 11655620 w 12186389"/>
              <a:gd name="connsiteY216" fmla="*/ 3619389 h 5038387"/>
              <a:gd name="connsiteX217" fmla="*/ 11551822 w 12186389"/>
              <a:gd name="connsiteY217" fmla="*/ 3673251 h 5038387"/>
              <a:gd name="connsiteX218" fmla="*/ 11462051 w 12186389"/>
              <a:gd name="connsiteY218" fmla="*/ 3763022 h 5038387"/>
              <a:gd name="connsiteX219" fmla="*/ 11202277 w 12186389"/>
              <a:gd name="connsiteY219" fmla="*/ 4001476 h 5038387"/>
              <a:gd name="connsiteX220" fmla="*/ 11009270 w 12186389"/>
              <a:gd name="connsiteY220" fmla="*/ 4138938 h 5038387"/>
              <a:gd name="connsiteX221" fmla="*/ 10911083 w 12186389"/>
              <a:gd name="connsiteY221" fmla="*/ 4169796 h 5038387"/>
              <a:gd name="connsiteX222" fmla="*/ 10649625 w 12186389"/>
              <a:gd name="connsiteY222" fmla="*/ 4359998 h 5038387"/>
              <a:gd name="connsiteX223" fmla="*/ 10390412 w 12186389"/>
              <a:gd name="connsiteY223" fmla="*/ 4477261 h 5038387"/>
              <a:gd name="connsiteX224" fmla="*/ 10330939 w 12186389"/>
              <a:gd name="connsiteY224" fmla="*/ 4500826 h 5038387"/>
              <a:gd name="connsiteX225" fmla="*/ 10124465 w 12186389"/>
              <a:gd name="connsiteY225" fmla="*/ 4531685 h 5038387"/>
              <a:gd name="connsiteX226" fmla="*/ 10068920 w 12186389"/>
              <a:gd name="connsiteY226" fmla="*/ 4546834 h 5038387"/>
              <a:gd name="connsiteX227" fmla="*/ 9705909 w 12186389"/>
              <a:gd name="connsiteY227" fmla="*/ 4651192 h 5038387"/>
              <a:gd name="connsiteX228" fmla="*/ 9597623 w 12186389"/>
              <a:gd name="connsiteY228" fmla="*/ 4740402 h 5038387"/>
              <a:gd name="connsiteX229" fmla="*/ 9408543 w 12186389"/>
              <a:gd name="connsiteY229" fmla="*/ 4790337 h 5038387"/>
              <a:gd name="connsiteX230" fmla="*/ 9272765 w 12186389"/>
              <a:gd name="connsiteY230" fmla="*/ 4800436 h 5038387"/>
              <a:gd name="connsiteX231" fmla="*/ 9076391 w 12186389"/>
              <a:gd name="connsiteY231" fmla="*/ 4909844 h 5038387"/>
              <a:gd name="connsiteX232" fmla="*/ 8958006 w 12186389"/>
              <a:gd name="connsiteY232" fmla="*/ 4891890 h 5038387"/>
              <a:gd name="connsiteX233" fmla="*/ 8738628 w 12186389"/>
              <a:gd name="connsiteY233" fmla="*/ 4940703 h 5038387"/>
              <a:gd name="connsiteX234" fmla="*/ 8591068 w 12186389"/>
              <a:gd name="connsiteY234" fmla="*/ 4962585 h 5038387"/>
              <a:gd name="connsiteX235" fmla="*/ 8362713 w 12186389"/>
              <a:gd name="connsiteY235" fmla="*/ 5013081 h 5038387"/>
              <a:gd name="connsiteX236" fmla="*/ 8192149 w 12186389"/>
              <a:gd name="connsiteY236" fmla="*/ 5022058 h 5038387"/>
              <a:gd name="connsiteX237" fmla="*/ 8139409 w 12186389"/>
              <a:gd name="connsiteY237" fmla="*/ 5011398 h 5038387"/>
              <a:gd name="connsiteX238" fmla="*/ 7992970 w 12186389"/>
              <a:gd name="connsiteY238" fmla="*/ 5011959 h 5038387"/>
              <a:gd name="connsiteX239" fmla="*/ 7927325 w 12186389"/>
              <a:gd name="connsiteY239" fmla="*/ 5008031 h 5038387"/>
              <a:gd name="connsiteX240" fmla="*/ 7785936 w 12186389"/>
              <a:gd name="connsiteY240" fmla="*/ 5030474 h 5038387"/>
              <a:gd name="connsiteX241" fmla="*/ 7752272 w 12186389"/>
              <a:gd name="connsiteY241" fmla="*/ 4916577 h 5038387"/>
              <a:gd name="connsiteX242" fmla="*/ 7732635 w 12186389"/>
              <a:gd name="connsiteY242" fmla="*/ 4913211 h 5038387"/>
              <a:gd name="connsiteX243" fmla="*/ 7689432 w 12186389"/>
              <a:gd name="connsiteY243" fmla="*/ 4990638 h 5038387"/>
              <a:gd name="connsiteX244" fmla="*/ 7613688 w 12186389"/>
              <a:gd name="connsiteY244" fmla="*/ 5029913 h 5038387"/>
              <a:gd name="connsiteX245" fmla="*/ 7356158 w 12186389"/>
              <a:gd name="connsiteY245" fmla="*/ 4990638 h 5038387"/>
              <a:gd name="connsiteX246" fmla="*/ 7295563 w 12186389"/>
              <a:gd name="connsiteY246" fmla="*/ 4970440 h 5038387"/>
              <a:gd name="connsiteX247" fmla="*/ 7101995 w 12186389"/>
              <a:gd name="connsiteY247" fmla="*/ 4987272 h 5038387"/>
              <a:gd name="connsiteX248" fmla="*/ 6984731 w 12186389"/>
              <a:gd name="connsiteY248" fmla="*/ 4988394 h 5038387"/>
              <a:gd name="connsiteX249" fmla="*/ 6951067 w 12186389"/>
              <a:gd name="connsiteY249" fmla="*/ 4988394 h 5038387"/>
              <a:gd name="connsiteX250" fmla="*/ 6704758 w 12186389"/>
              <a:gd name="connsiteY250" fmla="*/ 5010276 h 5038387"/>
              <a:gd name="connsiteX251" fmla="*/ 6464061 w 12186389"/>
              <a:gd name="connsiteY251" fmla="*/ 4940703 h 5038387"/>
              <a:gd name="connsiteX252" fmla="*/ 6423664 w 12186389"/>
              <a:gd name="connsiteY252" fmla="*/ 4864959 h 5038387"/>
              <a:gd name="connsiteX253" fmla="*/ 6322671 w 12186389"/>
              <a:gd name="connsiteY253" fmla="*/ 4890207 h 5038387"/>
              <a:gd name="connsiteX254" fmla="*/ 6223363 w 12186389"/>
              <a:gd name="connsiteY254" fmla="*/ 4869447 h 5038387"/>
              <a:gd name="connsiteX255" fmla="*/ 6103294 w 12186389"/>
              <a:gd name="connsiteY255" fmla="*/ 4852615 h 5038387"/>
              <a:gd name="connsiteX256" fmla="*/ 5917020 w 12186389"/>
              <a:gd name="connsiteY256" fmla="*/ 4837467 h 5038387"/>
              <a:gd name="connsiteX257" fmla="*/ 5757116 w 12186389"/>
              <a:gd name="connsiteY257" fmla="*/ 4814463 h 5038387"/>
              <a:gd name="connsiteX258" fmla="*/ 5666784 w 12186389"/>
              <a:gd name="connsiteY258" fmla="*/ 4830173 h 5038387"/>
              <a:gd name="connsiteX259" fmla="*/ 5587673 w 12186389"/>
              <a:gd name="connsiteY259" fmla="*/ 4853177 h 5038387"/>
              <a:gd name="connsiteX260" fmla="*/ 5587673 w 12186389"/>
              <a:gd name="connsiteY260" fmla="*/ 4759478 h 5038387"/>
              <a:gd name="connsiteX261" fmla="*/ 5322849 w 12186389"/>
              <a:gd name="connsiteY261" fmla="*/ 4730864 h 5038387"/>
              <a:gd name="connsiteX262" fmla="*/ 5219052 w 12186389"/>
              <a:gd name="connsiteY262" fmla="*/ 4816146 h 5038387"/>
              <a:gd name="connsiteX263" fmla="*/ 5164067 w 12186389"/>
              <a:gd name="connsiteY263" fmla="*/ 4855982 h 5038387"/>
              <a:gd name="connsiteX264" fmla="*/ 5019873 w 12186389"/>
              <a:gd name="connsiteY264" fmla="*/ 4834100 h 5038387"/>
              <a:gd name="connsiteX265" fmla="*/ 4976670 w 12186389"/>
              <a:gd name="connsiteY265" fmla="*/ 4825123 h 5038387"/>
              <a:gd name="connsiteX266" fmla="*/ 4590095 w 12186389"/>
              <a:gd name="connsiteY266" fmla="*/ 4687662 h 5038387"/>
              <a:gd name="connsiteX267" fmla="*/ 4524450 w 12186389"/>
              <a:gd name="connsiteY267" fmla="*/ 4604063 h 5038387"/>
              <a:gd name="connsiteX268" fmla="*/ 4303950 w 12186389"/>
              <a:gd name="connsiteY268" fmla="*/ 4574887 h 5038387"/>
              <a:gd name="connsiteX269" fmla="*/ 4321904 w 12186389"/>
              <a:gd name="connsiteY269" fmla="*/ 4535051 h 5038387"/>
              <a:gd name="connsiteX270" fmla="*/ 4130019 w 12186389"/>
              <a:gd name="connsiteY270" fmla="*/ 4516536 h 5038387"/>
              <a:gd name="connsiteX271" fmla="*/ 3942061 w 12186389"/>
              <a:gd name="connsiteY271" fmla="*/ 4498021 h 5038387"/>
              <a:gd name="connsiteX272" fmla="*/ 3880905 w 12186389"/>
              <a:gd name="connsiteY272" fmla="*/ 4515414 h 5038387"/>
              <a:gd name="connsiteX273" fmla="*/ 3695753 w 12186389"/>
              <a:gd name="connsiteY273" fmla="*/ 4529441 h 5038387"/>
              <a:gd name="connsiteX274" fmla="*/ 3587467 w 12186389"/>
              <a:gd name="connsiteY274" fmla="*/ 4512609 h 5038387"/>
              <a:gd name="connsiteX275" fmla="*/ 3470204 w 12186389"/>
              <a:gd name="connsiteY275" fmla="*/ 4483433 h 5038387"/>
              <a:gd name="connsiteX276" fmla="*/ 3300200 w 12186389"/>
              <a:gd name="connsiteY276" fmla="*/ 4455380 h 5038387"/>
              <a:gd name="connsiteX277" fmla="*/ 3340597 w 12186389"/>
              <a:gd name="connsiteY277" fmla="*/ 4377952 h 5038387"/>
              <a:gd name="connsiteX278" fmla="*/ 3113364 w 12186389"/>
              <a:gd name="connsiteY278" fmla="*/ 4400956 h 5038387"/>
              <a:gd name="connsiteX279" fmla="*/ 2930456 w 12186389"/>
              <a:gd name="connsiteY279" fmla="*/ 4299964 h 5038387"/>
              <a:gd name="connsiteX280" fmla="*/ 2882205 w 12186389"/>
              <a:gd name="connsiteY280" fmla="*/ 4280888 h 5038387"/>
              <a:gd name="connsiteX281" fmla="*/ 2716690 w 12186389"/>
              <a:gd name="connsiteY281" fmla="*/ 4187750 h 5038387"/>
              <a:gd name="connsiteX282" fmla="*/ 2676854 w 12186389"/>
              <a:gd name="connsiteY282" fmla="*/ 4164747 h 5038387"/>
              <a:gd name="connsiteX283" fmla="*/ 2289156 w 12186389"/>
              <a:gd name="connsiteY283" fmla="*/ 4117056 h 5038387"/>
              <a:gd name="connsiteX284" fmla="*/ 2268397 w 12186389"/>
              <a:gd name="connsiteY284" fmla="*/ 4109201 h 5038387"/>
              <a:gd name="connsiteX285" fmla="*/ 2019844 w 12186389"/>
              <a:gd name="connsiteY285" fmla="*/ 4029529 h 5038387"/>
              <a:gd name="connsiteX286" fmla="*/ 1963737 w 12186389"/>
              <a:gd name="connsiteY286" fmla="*/ 4017747 h 5038387"/>
              <a:gd name="connsiteX287" fmla="*/ 1614753 w 12186389"/>
              <a:gd name="connsiteY287" fmla="*/ 4017186 h 5038387"/>
              <a:gd name="connsiteX288" fmla="*/ 1654589 w 12186389"/>
              <a:gd name="connsiteY288" fmla="*/ 3933026 h 5038387"/>
              <a:gd name="connsiteX289" fmla="*/ 1671421 w 12186389"/>
              <a:gd name="connsiteY289" fmla="*/ 3940320 h 5038387"/>
              <a:gd name="connsiteX290" fmla="*/ 1655711 w 12186389"/>
              <a:gd name="connsiteY290" fmla="*/ 3995865 h 5038387"/>
              <a:gd name="connsiteX291" fmla="*/ 1822348 w 12186389"/>
              <a:gd name="connsiteY291" fmla="*/ 3931343 h 5038387"/>
              <a:gd name="connsiteX292" fmla="*/ 1818420 w 12186389"/>
              <a:gd name="connsiteY292" fmla="*/ 3911705 h 5038387"/>
              <a:gd name="connsiteX293" fmla="*/ 1587822 w 12186389"/>
              <a:gd name="connsiteY293" fmla="*/ 3834278 h 5038387"/>
              <a:gd name="connsiteX294" fmla="*/ 1498051 w 12186389"/>
              <a:gd name="connsiteY294" fmla="*/ 3871308 h 5038387"/>
              <a:gd name="connsiteX295" fmla="*/ 1413330 w 12186389"/>
              <a:gd name="connsiteY295" fmla="*/ 3792759 h 5038387"/>
              <a:gd name="connsiteX296" fmla="*/ 1379665 w 12186389"/>
              <a:gd name="connsiteY296" fmla="*/ 3752362 h 5038387"/>
              <a:gd name="connsiteX297" fmla="*/ 1386398 w 12186389"/>
              <a:gd name="connsiteY297" fmla="*/ 3750679 h 5038387"/>
              <a:gd name="connsiteX298" fmla="*/ 1060418 w 12186389"/>
              <a:gd name="connsiteY298" fmla="*/ 3356809 h 5038387"/>
              <a:gd name="connsiteX299" fmla="*/ 1004311 w 12186389"/>
              <a:gd name="connsiteY299" fmla="*/ 3461168 h 5038387"/>
              <a:gd name="connsiteX300" fmla="*/ 1086788 w 12186389"/>
              <a:gd name="connsiteY300" fmla="*/ 3507175 h 5038387"/>
              <a:gd name="connsiteX301" fmla="*/ 1060418 w 12186389"/>
              <a:gd name="connsiteY301" fmla="*/ 3356809 h 5038387"/>
              <a:gd name="connsiteX302" fmla="*/ 1064906 w 12186389"/>
              <a:gd name="connsiteY302" fmla="*/ 2701482 h 5038387"/>
              <a:gd name="connsiteX303" fmla="*/ 927445 w 12186389"/>
              <a:gd name="connsiteY303" fmla="*/ 2759272 h 5038387"/>
              <a:gd name="connsiteX304" fmla="*/ 1028437 w 12186389"/>
              <a:gd name="connsiteY304" fmla="*/ 2790692 h 5038387"/>
              <a:gd name="connsiteX305" fmla="*/ 1064906 w 12186389"/>
              <a:gd name="connsiteY305" fmla="*/ 2701482 h 5038387"/>
              <a:gd name="connsiteX306" fmla="*/ 729949 w 12186389"/>
              <a:gd name="connsiteY306" fmla="*/ 2744684 h 5038387"/>
              <a:gd name="connsiteX307" fmla="*/ 867411 w 12186389"/>
              <a:gd name="connsiteY307" fmla="*/ 2674551 h 5038387"/>
              <a:gd name="connsiteX308" fmla="*/ 729949 w 12186389"/>
              <a:gd name="connsiteY308" fmla="*/ 2744684 h 50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Lst>
            <a:rect l="l" t="t" r="r" b="b"/>
            <a:pathLst>
              <a:path w="12186389" h="5038387">
                <a:moveTo>
                  <a:pt x="1386398" y="3750679"/>
                </a:moveTo>
                <a:cubicBezTo>
                  <a:pt x="1310654" y="3687278"/>
                  <a:pt x="1232666" y="3638465"/>
                  <a:pt x="1123819" y="3660908"/>
                </a:cubicBezTo>
                <a:cubicBezTo>
                  <a:pt x="1046952" y="3677179"/>
                  <a:pt x="966720" y="3674935"/>
                  <a:pt x="867972" y="3682789"/>
                </a:cubicBezTo>
                <a:cubicBezTo>
                  <a:pt x="900514" y="3711965"/>
                  <a:pt x="929128" y="3737774"/>
                  <a:pt x="965597" y="3770316"/>
                </a:cubicBezTo>
                <a:cubicBezTo>
                  <a:pt x="811304" y="3770316"/>
                  <a:pt x="660377" y="3770316"/>
                  <a:pt x="506644" y="3770316"/>
                </a:cubicBezTo>
                <a:cubicBezTo>
                  <a:pt x="502156" y="3826423"/>
                  <a:pt x="497667" y="3876358"/>
                  <a:pt x="493740" y="3926854"/>
                </a:cubicBezTo>
                <a:cubicBezTo>
                  <a:pt x="395553" y="3925732"/>
                  <a:pt x="283900" y="3952663"/>
                  <a:pt x="179542" y="3878602"/>
                </a:cubicBezTo>
                <a:cubicBezTo>
                  <a:pt x="199740" y="3875236"/>
                  <a:pt x="220500" y="3869064"/>
                  <a:pt x="240698" y="3869625"/>
                </a:cubicBezTo>
                <a:cubicBezTo>
                  <a:pt x="291194" y="3870186"/>
                  <a:pt x="342251" y="3873552"/>
                  <a:pt x="392747" y="3875797"/>
                </a:cubicBezTo>
                <a:cubicBezTo>
                  <a:pt x="393870" y="3822495"/>
                  <a:pt x="456709" y="3843816"/>
                  <a:pt x="470736" y="3811274"/>
                </a:cubicBezTo>
                <a:cubicBezTo>
                  <a:pt x="475785" y="3799492"/>
                  <a:pt x="462881" y="3766950"/>
                  <a:pt x="452221" y="3764144"/>
                </a:cubicBezTo>
                <a:cubicBezTo>
                  <a:pt x="427534" y="3756289"/>
                  <a:pt x="397797" y="3764705"/>
                  <a:pt x="371988" y="3759095"/>
                </a:cubicBezTo>
                <a:cubicBezTo>
                  <a:pt x="311954" y="3745629"/>
                  <a:pt x="252480" y="3727675"/>
                  <a:pt x="193007" y="3711404"/>
                </a:cubicBezTo>
                <a:cubicBezTo>
                  <a:pt x="163271" y="3703549"/>
                  <a:pt x="132973" y="3696255"/>
                  <a:pt x="103798" y="3687278"/>
                </a:cubicBezTo>
                <a:cubicBezTo>
                  <a:pt x="85282" y="3681668"/>
                  <a:pt x="68450" y="3672129"/>
                  <a:pt x="50496" y="3664274"/>
                </a:cubicBezTo>
                <a:cubicBezTo>
                  <a:pt x="63962" y="3648564"/>
                  <a:pt x="75744" y="3620511"/>
                  <a:pt x="90332" y="3619389"/>
                </a:cubicBezTo>
                <a:cubicBezTo>
                  <a:pt x="152610" y="3614339"/>
                  <a:pt x="214889" y="3617145"/>
                  <a:pt x="298488" y="3617145"/>
                </a:cubicBezTo>
                <a:cubicBezTo>
                  <a:pt x="270996" y="3634538"/>
                  <a:pt x="259774" y="3641271"/>
                  <a:pt x="249114" y="3648003"/>
                </a:cubicBezTo>
                <a:cubicBezTo>
                  <a:pt x="250236" y="3652492"/>
                  <a:pt x="251919" y="3657541"/>
                  <a:pt x="253042" y="3662030"/>
                </a:cubicBezTo>
                <a:cubicBezTo>
                  <a:pt x="295683" y="3651931"/>
                  <a:pt x="338324" y="3640148"/>
                  <a:pt x="381526" y="3633415"/>
                </a:cubicBezTo>
                <a:cubicBezTo>
                  <a:pt x="397236" y="3631171"/>
                  <a:pt x="415751" y="3637904"/>
                  <a:pt x="430900" y="3644637"/>
                </a:cubicBezTo>
                <a:cubicBezTo>
                  <a:pt x="458392" y="3656419"/>
                  <a:pt x="484762" y="3671007"/>
                  <a:pt x="511694" y="3684473"/>
                </a:cubicBezTo>
                <a:cubicBezTo>
                  <a:pt x="515060" y="3676618"/>
                  <a:pt x="518427" y="3668202"/>
                  <a:pt x="521793" y="3660347"/>
                </a:cubicBezTo>
                <a:cubicBezTo>
                  <a:pt x="506083" y="3658103"/>
                  <a:pt x="490373" y="3655858"/>
                  <a:pt x="471858" y="3653053"/>
                </a:cubicBezTo>
                <a:cubicBezTo>
                  <a:pt x="504400" y="3586847"/>
                  <a:pt x="550407" y="3616583"/>
                  <a:pt x="594171" y="3626122"/>
                </a:cubicBezTo>
                <a:cubicBezTo>
                  <a:pt x="660377" y="3640709"/>
                  <a:pt x="727144" y="3655858"/>
                  <a:pt x="792228" y="3611534"/>
                </a:cubicBezTo>
                <a:cubicBezTo>
                  <a:pt x="795594" y="3572259"/>
                  <a:pt x="738365" y="3515591"/>
                  <a:pt x="824208" y="3498198"/>
                </a:cubicBezTo>
                <a:cubicBezTo>
                  <a:pt x="810182" y="3490905"/>
                  <a:pt x="799521" y="3485294"/>
                  <a:pt x="769785" y="3470145"/>
                </a:cubicBezTo>
                <a:cubicBezTo>
                  <a:pt x="824769" y="3457240"/>
                  <a:pt x="861239" y="3448824"/>
                  <a:pt x="888731" y="3442653"/>
                </a:cubicBezTo>
                <a:cubicBezTo>
                  <a:pt x="888731" y="3385985"/>
                  <a:pt x="888731" y="3329878"/>
                  <a:pt x="888731" y="3256939"/>
                </a:cubicBezTo>
                <a:cubicBezTo>
                  <a:pt x="855628" y="3294531"/>
                  <a:pt x="828697" y="3358492"/>
                  <a:pt x="806254" y="3272088"/>
                </a:cubicBezTo>
                <a:cubicBezTo>
                  <a:pt x="754075" y="3305752"/>
                  <a:pt x="704140" y="3338294"/>
                  <a:pt x="646911" y="3375324"/>
                </a:cubicBezTo>
                <a:cubicBezTo>
                  <a:pt x="642984" y="3374202"/>
                  <a:pt x="625590" y="3368031"/>
                  <a:pt x="599781" y="3359615"/>
                </a:cubicBezTo>
                <a:cubicBezTo>
                  <a:pt x="617736" y="3345027"/>
                  <a:pt x="630640" y="3334927"/>
                  <a:pt x="644106" y="3323145"/>
                </a:cubicBezTo>
                <a:cubicBezTo>
                  <a:pt x="576217" y="3320901"/>
                  <a:pt x="510010" y="3354004"/>
                  <a:pt x="449976" y="3301825"/>
                </a:cubicBezTo>
                <a:cubicBezTo>
                  <a:pt x="441560" y="3294531"/>
                  <a:pt x="417434" y="3300702"/>
                  <a:pt x="402286" y="3305191"/>
                </a:cubicBezTo>
                <a:cubicBezTo>
                  <a:pt x="363011" y="3316974"/>
                  <a:pt x="328225" y="3337172"/>
                  <a:pt x="288389" y="3296775"/>
                </a:cubicBezTo>
                <a:cubicBezTo>
                  <a:pt x="277167" y="3285554"/>
                  <a:pt x="233965" y="3306313"/>
                  <a:pt x="200862" y="3313607"/>
                </a:cubicBezTo>
                <a:cubicBezTo>
                  <a:pt x="190202" y="3245157"/>
                  <a:pt x="227232" y="3227764"/>
                  <a:pt x="274362" y="3227764"/>
                </a:cubicBezTo>
                <a:cubicBezTo>
                  <a:pt x="295683" y="3227764"/>
                  <a:pt x="317003" y="3245157"/>
                  <a:pt x="338885" y="3254695"/>
                </a:cubicBezTo>
                <a:cubicBezTo>
                  <a:pt x="337202" y="3260867"/>
                  <a:pt x="334957" y="3266477"/>
                  <a:pt x="333274" y="3272649"/>
                </a:cubicBezTo>
                <a:cubicBezTo>
                  <a:pt x="359644" y="3267599"/>
                  <a:pt x="386576" y="3262550"/>
                  <a:pt x="412385" y="3256939"/>
                </a:cubicBezTo>
                <a:cubicBezTo>
                  <a:pt x="412385" y="3226081"/>
                  <a:pt x="412385" y="3196344"/>
                  <a:pt x="412385" y="3161558"/>
                </a:cubicBezTo>
                <a:cubicBezTo>
                  <a:pt x="337763" y="3177268"/>
                  <a:pt x="263702" y="3191294"/>
                  <a:pt x="190763" y="3150336"/>
                </a:cubicBezTo>
                <a:cubicBezTo>
                  <a:pt x="258652" y="3142481"/>
                  <a:pt x="293438" y="3105451"/>
                  <a:pt x="306904" y="3044856"/>
                </a:cubicBezTo>
                <a:lnTo>
                  <a:pt x="305221" y="3043172"/>
                </a:lnTo>
                <a:cubicBezTo>
                  <a:pt x="355156" y="3124527"/>
                  <a:pt x="393870" y="3132382"/>
                  <a:pt x="487568" y="3084131"/>
                </a:cubicBezTo>
                <a:cubicBezTo>
                  <a:pt x="498228" y="3078520"/>
                  <a:pt x="531892" y="3090302"/>
                  <a:pt x="532453" y="3095913"/>
                </a:cubicBezTo>
                <a:cubicBezTo>
                  <a:pt x="539747" y="3193539"/>
                  <a:pt x="605953" y="3161558"/>
                  <a:pt x="661499" y="3158191"/>
                </a:cubicBezTo>
                <a:cubicBezTo>
                  <a:pt x="661499" y="3139676"/>
                  <a:pt x="661499" y="3123966"/>
                  <a:pt x="661499" y="3100963"/>
                </a:cubicBezTo>
                <a:cubicBezTo>
                  <a:pt x="630640" y="3107134"/>
                  <a:pt x="603709" y="3112184"/>
                  <a:pt x="576217" y="3117795"/>
                </a:cubicBezTo>
                <a:cubicBezTo>
                  <a:pt x="572850" y="3111062"/>
                  <a:pt x="567801" y="3099840"/>
                  <a:pt x="564995" y="3093107"/>
                </a:cubicBezTo>
                <a:cubicBezTo>
                  <a:pt x="590243" y="3072348"/>
                  <a:pt x="614369" y="3052150"/>
                  <a:pt x="648594" y="3024096"/>
                </a:cubicBezTo>
                <a:cubicBezTo>
                  <a:pt x="605953" y="3016802"/>
                  <a:pt x="576778" y="3011753"/>
                  <a:pt x="547041" y="3007264"/>
                </a:cubicBezTo>
                <a:cubicBezTo>
                  <a:pt x="545358" y="2998848"/>
                  <a:pt x="543675" y="2990993"/>
                  <a:pt x="541991" y="2982577"/>
                </a:cubicBezTo>
                <a:cubicBezTo>
                  <a:pt x="575655" y="2973600"/>
                  <a:pt x="609320" y="2964062"/>
                  <a:pt x="642984" y="2955085"/>
                </a:cubicBezTo>
                <a:cubicBezTo>
                  <a:pt x="645228" y="2954524"/>
                  <a:pt x="646911" y="2952841"/>
                  <a:pt x="648594" y="2951157"/>
                </a:cubicBezTo>
                <a:cubicBezTo>
                  <a:pt x="642984" y="2947791"/>
                  <a:pt x="637934" y="2943864"/>
                  <a:pt x="632323" y="2940497"/>
                </a:cubicBezTo>
                <a:cubicBezTo>
                  <a:pt x="650277" y="2910760"/>
                  <a:pt x="650277" y="2910760"/>
                  <a:pt x="697407" y="2928715"/>
                </a:cubicBezTo>
                <a:cubicBezTo>
                  <a:pt x="693480" y="2968550"/>
                  <a:pt x="690113" y="3005020"/>
                  <a:pt x="686186" y="3040928"/>
                </a:cubicBezTo>
                <a:cubicBezTo>
                  <a:pt x="694602" y="3044295"/>
                  <a:pt x="703018" y="3048222"/>
                  <a:pt x="710873" y="3051588"/>
                </a:cubicBezTo>
                <a:cubicBezTo>
                  <a:pt x="746220" y="3020730"/>
                  <a:pt x="782128" y="2989310"/>
                  <a:pt x="817476" y="2958451"/>
                </a:cubicBezTo>
                <a:cubicBezTo>
                  <a:pt x="813548" y="2952280"/>
                  <a:pt x="809621" y="2946108"/>
                  <a:pt x="805132" y="2940497"/>
                </a:cubicBezTo>
                <a:cubicBezTo>
                  <a:pt x="784373" y="2943302"/>
                  <a:pt x="763613" y="2946108"/>
                  <a:pt x="734438" y="2949474"/>
                </a:cubicBezTo>
                <a:cubicBezTo>
                  <a:pt x="751831" y="2920299"/>
                  <a:pt x="764174" y="2898978"/>
                  <a:pt x="784373" y="2865314"/>
                </a:cubicBezTo>
                <a:cubicBezTo>
                  <a:pt x="713117" y="2878780"/>
                  <a:pt x="655327" y="2889440"/>
                  <a:pt x="601465" y="2899539"/>
                </a:cubicBezTo>
                <a:cubicBezTo>
                  <a:pt x="613808" y="2916371"/>
                  <a:pt x="622785" y="2928715"/>
                  <a:pt x="631762" y="2941058"/>
                </a:cubicBezTo>
                <a:cubicBezTo>
                  <a:pt x="587438" y="2941058"/>
                  <a:pt x="543114" y="2941058"/>
                  <a:pt x="502717" y="2941058"/>
                </a:cubicBezTo>
                <a:cubicBezTo>
                  <a:pt x="502717" y="2988188"/>
                  <a:pt x="502717" y="3018486"/>
                  <a:pt x="502717" y="3042050"/>
                </a:cubicBezTo>
                <a:cubicBezTo>
                  <a:pt x="467930" y="3033073"/>
                  <a:pt x="442121" y="3026340"/>
                  <a:pt x="413507" y="3019046"/>
                </a:cubicBezTo>
                <a:cubicBezTo>
                  <a:pt x="431461" y="2990993"/>
                  <a:pt x="452782" y="2957890"/>
                  <a:pt x="481396" y="2913005"/>
                </a:cubicBezTo>
                <a:cubicBezTo>
                  <a:pt x="488690" y="2910200"/>
                  <a:pt x="511133" y="2902344"/>
                  <a:pt x="539747" y="2892245"/>
                </a:cubicBezTo>
                <a:cubicBezTo>
                  <a:pt x="500472" y="2858020"/>
                  <a:pt x="465125" y="2827161"/>
                  <a:pt x="429217" y="2796303"/>
                </a:cubicBezTo>
                <a:cubicBezTo>
                  <a:pt x="425850" y="2799108"/>
                  <a:pt x="422484" y="2801352"/>
                  <a:pt x="419118" y="2804158"/>
                </a:cubicBezTo>
                <a:cubicBezTo>
                  <a:pt x="435389" y="2826039"/>
                  <a:pt x="451659" y="2847360"/>
                  <a:pt x="469053" y="2870925"/>
                </a:cubicBezTo>
                <a:cubicBezTo>
                  <a:pt x="383770" y="2866997"/>
                  <a:pt x="308026" y="2863631"/>
                  <a:pt x="228355" y="2860264"/>
                </a:cubicBezTo>
                <a:cubicBezTo>
                  <a:pt x="228916" y="2856337"/>
                  <a:pt x="230599" y="2840066"/>
                  <a:pt x="231721" y="2823234"/>
                </a:cubicBezTo>
                <a:cubicBezTo>
                  <a:pt x="227793" y="2821551"/>
                  <a:pt x="223866" y="2819867"/>
                  <a:pt x="220500" y="2817623"/>
                </a:cubicBezTo>
                <a:cubicBezTo>
                  <a:pt x="212084" y="2830528"/>
                  <a:pt x="204229" y="2843432"/>
                  <a:pt x="194690" y="2858581"/>
                </a:cubicBezTo>
                <a:cubicBezTo>
                  <a:pt x="130729" y="2840066"/>
                  <a:pt x="66206" y="2820990"/>
                  <a:pt x="1683" y="2802475"/>
                </a:cubicBezTo>
                <a:cubicBezTo>
                  <a:pt x="1122" y="2794619"/>
                  <a:pt x="561" y="2786765"/>
                  <a:pt x="0" y="2779471"/>
                </a:cubicBezTo>
                <a:cubicBezTo>
                  <a:pt x="107164" y="2782276"/>
                  <a:pt x="139145" y="2709898"/>
                  <a:pt x="169442" y="2626860"/>
                </a:cubicBezTo>
                <a:cubicBezTo>
                  <a:pt x="177858" y="2647059"/>
                  <a:pt x="186274" y="2667818"/>
                  <a:pt x="195813" y="2691944"/>
                </a:cubicBezTo>
                <a:cubicBezTo>
                  <a:pt x="204790" y="2653231"/>
                  <a:pt x="212084" y="2619566"/>
                  <a:pt x="219939" y="2585902"/>
                </a:cubicBezTo>
                <a:lnTo>
                  <a:pt x="217694" y="2584219"/>
                </a:lnTo>
                <a:cubicBezTo>
                  <a:pt x="250236" y="2646498"/>
                  <a:pt x="266507" y="2576925"/>
                  <a:pt x="291194" y="2574681"/>
                </a:cubicBezTo>
                <a:cubicBezTo>
                  <a:pt x="305221" y="2573559"/>
                  <a:pt x="318686" y="2568509"/>
                  <a:pt x="332152" y="2565143"/>
                </a:cubicBezTo>
                <a:cubicBezTo>
                  <a:pt x="332713" y="2578047"/>
                  <a:pt x="337763" y="2592635"/>
                  <a:pt x="333274" y="2603296"/>
                </a:cubicBezTo>
                <a:cubicBezTo>
                  <a:pt x="327102" y="2617322"/>
                  <a:pt x="313076" y="2627421"/>
                  <a:pt x="302415" y="2639204"/>
                </a:cubicBezTo>
                <a:cubicBezTo>
                  <a:pt x="303538" y="2643692"/>
                  <a:pt x="305221" y="2648742"/>
                  <a:pt x="306343" y="2653231"/>
                </a:cubicBezTo>
                <a:cubicBezTo>
                  <a:pt x="346179" y="2638643"/>
                  <a:pt x="386015" y="2624055"/>
                  <a:pt x="430900" y="2607784"/>
                </a:cubicBezTo>
                <a:cubicBezTo>
                  <a:pt x="414629" y="2583097"/>
                  <a:pt x="396675" y="2556727"/>
                  <a:pt x="376476" y="2526429"/>
                </a:cubicBezTo>
                <a:cubicBezTo>
                  <a:pt x="390503" y="2518013"/>
                  <a:pt x="403969" y="2509597"/>
                  <a:pt x="416873" y="2501181"/>
                </a:cubicBezTo>
                <a:cubicBezTo>
                  <a:pt x="371988" y="2485471"/>
                  <a:pt x="293438" y="2533162"/>
                  <a:pt x="292877" y="2434414"/>
                </a:cubicBezTo>
                <a:lnTo>
                  <a:pt x="290633" y="2436658"/>
                </a:lnTo>
                <a:cubicBezTo>
                  <a:pt x="308587" y="2436658"/>
                  <a:pt x="326541" y="2436658"/>
                  <a:pt x="323736" y="2436658"/>
                </a:cubicBezTo>
                <a:cubicBezTo>
                  <a:pt x="323175" y="2397384"/>
                  <a:pt x="322614" y="2364281"/>
                  <a:pt x="322614" y="2331178"/>
                </a:cubicBezTo>
                <a:lnTo>
                  <a:pt x="320370" y="2332300"/>
                </a:lnTo>
                <a:cubicBezTo>
                  <a:pt x="420801" y="2340155"/>
                  <a:pt x="420801" y="2340155"/>
                  <a:pt x="455587" y="2299758"/>
                </a:cubicBezTo>
                <a:cubicBezTo>
                  <a:pt x="417995" y="2293586"/>
                  <a:pt x="385453" y="2288537"/>
                  <a:pt x="351789" y="2283487"/>
                </a:cubicBezTo>
                <a:cubicBezTo>
                  <a:pt x="360767" y="2259361"/>
                  <a:pt x="370305" y="2234674"/>
                  <a:pt x="380965" y="2206621"/>
                </a:cubicBezTo>
                <a:cubicBezTo>
                  <a:pt x="317003" y="2230747"/>
                  <a:pt x="255847" y="2253750"/>
                  <a:pt x="186274" y="2280121"/>
                </a:cubicBezTo>
                <a:cubicBezTo>
                  <a:pt x="208156" y="2240285"/>
                  <a:pt x="227232" y="2204938"/>
                  <a:pt x="246309" y="2170151"/>
                </a:cubicBezTo>
                <a:cubicBezTo>
                  <a:pt x="249675" y="2170712"/>
                  <a:pt x="252480" y="2171273"/>
                  <a:pt x="255847" y="2172396"/>
                </a:cubicBezTo>
                <a:cubicBezTo>
                  <a:pt x="254164" y="2185300"/>
                  <a:pt x="252480" y="2198766"/>
                  <a:pt x="247431" y="2233552"/>
                </a:cubicBezTo>
                <a:cubicBezTo>
                  <a:pt x="279973" y="2203254"/>
                  <a:pt x="299610" y="2185300"/>
                  <a:pt x="324858" y="2161735"/>
                </a:cubicBezTo>
                <a:cubicBezTo>
                  <a:pt x="291194" y="2152758"/>
                  <a:pt x="268190" y="2146025"/>
                  <a:pt x="250236" y="2140976"/>
                </a:cubicBezTo>
                <a:cubicBezTo>
                  <a:pt x="269312" y="2110117"/>
                  <a:pt x="280534" y="2080941"/>
                  <a:pt x="301293" y="2062426"/>
                </a:cubicBezTo>
                <a:cubicBezTo>
                  <a:pt x="319809" y="2045594"/>
                  <a:pt x="347862" y="2038300"/>
                  <a:pt x="372549" y="2030445"/>
                </a:cubicBezTo>
                <a:cubicBezTo>
                  <a:pt x="413507" y="2017541"/>
                  <a:pt x="455587" y="2008003"/>
                  <a:pt x="504400" y="1995098"/>
                </a:cubicBezTo>
                <a:cubicBezTo>
                  <a:pt x="504400" y="2006881"/>
                  <a:pt x="504400" y="2031567"/>
                  <a:pt x="504400" y="2059060"/>
                </a:cubicBezTo>
                <a:cubicBezTo>
                  <a:pt x="579583" y="2015858"/>
                  <a:pt x="658693" y="1970411"/>
                  <a:pt x="745098" y="1921037"/>
                </a:cubicBezTo>
                <a:cubicBezTo>
                  <a:pt x="719289" y="1903083"/>
                  <a:pt x="708067" y="1895228"/>
                  <a:pt x="688430" y="1881763"/>
                </a:cubicBezTo>
                <a:cubicBezTo>
                  <a:pt x="765296" y="1846976"/>
                  <a:pt x="834308" y="1819484"/>
                  <a:pt x="898830" y="1784137"/>
                </a:cubicBezTo>
                <a:cubicBezTo>
                  <a:pt x="922395" y="1771232"/>
                  <a:pt x="933617" y="1737007"/>
                  <a:pt x="953254" y="1714564"/>
                </a:cubicBezTo>
                <a:cubicBezTo>
                  <a:pt x="959426" y="1707832"/>
                  <a:pt x="973452" y="1708393"/>
                  <a:pt x="983552" y="1703904"/>
                </a:cubicBezTo>
                <a:cubicBezTo>
                  <a:pt x="1025071" y="1686511"/>
                  <a:pt x="1066029" y="1668557"/>
                  <a:pt x="1121574" y="1644431"/>
                </a:cubicBezTo>
                <a:cubicBezTo>
                  <a:pt x="1071639" y="1631526"/>
                  <a:pt x="1041342" y="1623671"/>
                  <a:pt x="1011044" y="1616377"/>
                </a:cubicBezTo>
                <a:cubicBezTo>
                  <a:pt x="1146822" y="1615816"/>
                  <a:pt x="1278673" y="1518191"/>
                  <a:pt x="1412768" y="1579347"/>
                </a:cubicBezTo>
                <a:cubicBezTo>
                  <a:pt x="1463826" y="1576542"/>
                  <a:pt x="1515444" y="1574297"/>
                  <a:pt x="1566501" y="1570370"/>
                </a:cubicBezTo>
                <a:cubicBezTo>
                  <a:pt x="1605215" y="1567004"/>
                  <a:pt x="1643928" y="1561393"/>
                  <a:pt x="1682642" y="1556904"/>
                </a:cubicBezTo>
                <a:cubicBezTo>
                  <a:pt x="1698913" y="1555221"/>
                  <a:pt x="1715184" y="1554099"/>
                  <a:pt x="1730894" y="1551855"/>
                </a:cubicBezTo>
                <a:cubicBezTo>
                  <a:pt x="1776901" y="1545122"/>
                  <a:pt x="1822909" y="1537828"/>
                  <a:pt x="1868916" y="1529973"/>
                </a:cubicBezTo>
                <a:cubicBezTo>
                  <a:pt x="1880138" y="1528290"/>
                  <a:pt x="1894725" y="1517069"/>
                  <a:pt x="1900897" y="1520996"/>
                </a:cubicBezTo>
                <a:cubicBezTo>
                  <a:pt x="1971592" y="1565881"/>
                  <a:pt x="2035553" y="1524362"/>
                  <a:pt x="2100637" y="1506969"/>
                </a:cubicBezTo>
                <a:cubicBezTo>
                  <a:pt x="2151695" y="1493504"/>
                  <a:pt x="2196580" y="1491821"/>
                  <a:pt x="2226317" y="1551855"/>
                </a:cubicBezTo>
                <a:cubicBezTo>
                  <a:pt x="2303183" y="1464328"/>
                  <a:pt x="2405297" y="1503042"/>
                  <a:pt x="2496751" y="1489015"/>
                </a:cubicBezTo>
                <a:cubicBezTo>
                  <a:pt x="2527610" y="1483966"/>
                  <a:pt x="2557346" y="1473866"/>
                  <a:pt x="2585961" y="1457595"/>
                </a:cubicBezTo>
                <a:cubicBezTo>
                  <a:pt x="2627480" y="1478916"/>
                  <a:pt x="2661705" y="1474988"/>
                  <a:pt x="2711640" y="1445813"/>
                </a:cubicBezTo>
                <a:cubicBezTo>
                  <a:pt x="2747548" y="1425053"/>
                  <a:pt x="2808144" y="1448618"/>
                  <a:pt x="2857518" y="1449740"/>
                </a:cubicBezTo>
                <a:cubicBezTo>
                  <a:pt x="2885571" y="1450302"/>
                  <a:pt x="2919235" y="1455912"/>
                  <a:pt x="2941117" y="1443008"/>
                </a:cubicBezTo>
                <a:cubicBezTo>
                  <a:pt x="3017983" y="1398683"/>
                  <a:pt x="3102143" y="1391389"/>
                  <a:pt x="3186864" y="1383534"/>
                </a:cubicBezTo>
                <a:cubicBezTo>
                  <a:pt x="3194719" y="1382973"/>
                  <a:pt x="3202574" y="1376241"/>
                  <a:pt x="3210429" y="1372313"/>
                </a:cubicBezTo>
                <a:cubicBezTo>
                  <a:pt x="3241288" y="1356042"/>
                  <a:pt x="3271586" y="1325183"/>
                  <a:pt x="3301883" y="1325183"/>
                </a:cubicBezTo>
                <a:cubicBezTo>
                  <a:pt x="3418585" y="1326306"/>
                  <a:pt x="3521261" y="1274687"/>
                  <a:pt x="3630669" y="1248878"/>
                </a:cubicBezTo>
                <a:cubicBezTo>
                  <a:pt x="3673310" y="1238779"/>
                  <a:pt x="3717634" y="1237657"/>
                  <a:pt x="3761398" y="1231485"/>
                </a:cubicBezTo>
                <a:cubicBezTo>
                  <a:pt x="3797306" y="1226436"/>
                  <a:pt x="3843314" y="1246634"/>
                  <a:pt x="3855657" y="1186600"/>
                </a:cubicBezTo>
                <a:cubicBezTo>
                  <a:pt x="3861268" y="1157985"/>
                  <a:pt x="3922985" y="1212970"/>
                  <a:pt x="3916252" y="1152375"/>
                </a:cubicBezTo>
                <a:cubicBezTo>
                  <a:pt x="4037443" y="1133298"/>
                  <a:pt x="4119920" y="999203"/>
                  <a:pt x="4261870" y="1037356"/>
                </a:cubicBezTo>
                <a:cubicBezTo>
                  <a:pt x="4287679" y="1044089"/>
                  <a:pt x="4322465" y="1031184"/>
                  <a:pt x="4348836" y="1018279"/>
                </a:cubicBezTo>
                <a:cubicBezTo>
                  <a:pt x="4392038" y="996959"/>
                  <a:pt x="4518839" y="1007058"/>
                  <a:pt x="4553064" y="1039600"/>
                </a:cubicBezTo>
                <a:cubicBezTo>
                  <a:pt x="4585606" y="1071020"/>
                  <a:pt x="4710724" y="1077192"/>
                  <a:pt x="4753366" y="1068214"/>
                </a:cubicBezTo>
                <a:cubicBezTo>
                  <a:pt x="4854919" y="1046333"/>
                  <a:pt x="4959277" y="975077"/>
                  <a:pt x="5061391" y="1076069"/>
                </a:cubicBezTo>
                <a:cubicBezTo>
                  <a:pt x="5075979" y="1090096"/>
                  <a:pt x="5123670" y="1075508"/>
                  <a:pt x="5153968" y="1067653"/>
                </a:cubicBezTo>
                <a:cubicBezTo>
                  <a:pt x="5239250" y="1045211"/>
                  <a:pt x="5240372" y="1046333"/>
                  <a:pt x="5258887" y="1131615"/>
                </a:cubicBezTo>
                <a:cubicBezTo>
                  <a:pt x="5274597" y="1205115"/>
                  <a:pt x="5340242" y="1203432"/>
                  <a:pt x="5395788" y="1211287"/>
                </a:cubicBezTo>
                <a:cubicBezTo>
                  <a:pt x="5459189" y="1220825"/>
                  <a:pt x="5523711" y="1233729"/>
                  <a:pt x="5587112" y="1229802"/>
                </a:cubicBezTo>
                <a:cubicBezTo>
                  <a:pt x="5638169" y="1226997"/>
                  <a:pt x="5696520" y="1213531"/>
                  <a:pt x="5736356" y="1184355"/>
                </a:cubicBezTo>
                <a:cubicBezTo>
                  <a:pt x="5825005" y="1118149"/>
                  <a:pt x="5904115" y="1152375"/>
                  <a:pt x="5983226" y="1191649"/>
                </a:cubicBezTo>
                <a:cubicBezTo>
                  <a:pt x="6030355" y="1214653"/>
                  <a:pt x="6067947" y="1230924"/>
                  <a:pt x="6100489" y="1173695"/>
                </a:cubicBezTo>
                <a:cubicBezTo>
                  <a:pt x="6106099" y="1163596"/>
                  <a:pt x="6124053" y="1157985"/>
                  <a:pt x="6137519" y="1155180"/>
                </a:cubicBezTo>
                <a:cubicBezTo>
                  <a:pt x="6206531" y="1141714"/>
                  <a:pt x="6250294" y="1086169"/>
                  <a:pt x="6308084" y="1054749"/>
                </a:cubicBezTo>
                <a:cubicBezTo>
                  <a:pt x="6355214" y="1029501"/>
                  <a:pt x="6403465" y="986860"/>
                  <a:pt x="6465744" y="1041844"/>
                </a:cubicBezTo>
                <a:cubicBezTo>
                  <a:pt x="6494358" y="1067092"/>
                  <a:pt x="6544293" y="1072142"/>
                  <a:pt x="6560564" y="1010985"/>
                </a:cubicBezTo>
                <a:cubicBezTo>
                  <a:pt x="6562809" y="1002569"/>
                  <a:pt x="6576835" y="993592"/>
                  <a:pt x="6586934" y="992470"/>
                </a:cubicBezTo>
                <a:cubicBezTo>
                  <a:pt x="6667728" y="981810"/>
                  <a:pt x="6748522" y="972272"/>
                  <a:pt x="6848392" y="960489"/>
                </a:cubicBezTo>
                <a:cubicBezTo>
                  <a:pt x="6811923" y="940291"/>
                  <a:pt x="6792846" y="929631"/>
                  <a:pt x="6759743" y="911677"/>
                </a:cubicBezTo>
                <a:cubicBezTo>
                  <a:pt x="6908426" y="896528"/>
                  <a:pt x="7043082" y="881940"/>
                  <a:pt x="7177739" y="869596"/>
                </a:cubicBezTo>
                <a:cubicBezTo>
                  <a:pt x="7190082" y="868474"/>
                  <a:pt x="7202987" y="886429"/>
                  <a:pt x="7215892" y="886429"/>
                </a:cubicBezTo>
                <a:cubicBezTo>
                  <a:pt x="7243945" y="886990"/>
                  <a:pt x="7273120" y="886429"/>
                  <a:pt x="7299490" y="878574"/>
                </a:cubicBezTo>
                <a:cubicBezTo>
                  <a:pt x="7341570" y="865669"/>
                  <a:pt x="7380284" y="812368"/>
                  <a:pt x="7422925" y="878574"/>
                </a:cubicBezTo>
                <a:cubicBezTo>
                  <a:pt x="7427975" y="885867"/>
                  <a:pt x="7453223" y="889795"/>
                  <a:pt x="7453223" y="889234"/>
                </a:cubicBezTo>
                <a:cubicBezTo>
                  <a:pt x="7480715" y="815173"/>
                  <a:pt x="7547482" y="883062"/>
                  <a:pt x="7590123" y="852764"/>
                </a:cubicBezTo>
                <a:cubicBezTo>
                  <a:pt x="7603028" y="843226"/>
                  <a:pt x="7656330" y="861742"/>
                  <a:pt x="7664746" y="879696"/>
                </a:cubicBezTo>
                <a:cubicBezTo>
                  <a:pt x="7686066" y="924581"/>
                  <a:pt x="7719169" y="917287"/>
                  <a:pt x="7755638" y="922337"/>
                </a:cubicBezTo>
                <a:cubicBezTo>
                  <a:pt x="7934619" y="948707"/>
                  <a:pt x="8089474" y="855570"/>
                  <a:pt x="8253867" y="816295"/>
                </a:cubicBezTo>
                <a:cubicBezTo>
                  <a:pt x="8336904" y="796658"/>
                  <a:pt x="8410965" y="747284"/>
                  <a:pt x="8501858" y="776459"/>
                </a:cubicBezTo>
                <a:cubicBezTo>
                  <a:pt x="8518690" y="782070"/>
                  <a:pt x="8546743" y="778142"/>
                  <a:pt x="8559087" y="766921"/>
                </a:cubicBezTo>
                <a:cubicBezTo>
                  <a:pt x="8619682" y="710253"/>
                  <a:pt x="8697671" y="728207"/>
                  <a:pt x="8767804" y="716425"/>
                </a:cubicBezTo>
                <a:cubicBezTo>
                  <a:pt x="8805956" y="710253"/>
                  <a:pt x="8851403" y="717547"/>
                  <a:pt x="8887873" y="732696"/>
                </a:cubicBezTo>
                <a:cubicBezTo>
                  <a:pt x="9001208" y="779265"/>
                  <a:pt x="9000086" y="782070"/>
                  <a:pt x="9048338" y="892039"/>
                </a:cubicBezTo>
                <a:cubicBezTo>
                  <a:pt x="9065731" y="876890"/>
                  <a:pt x="9084247" y="860058"/>
                  <a:pt x="9102761" y="844348"/>
                </a:cubicBezTo>
                <a:cubicBezTo>
                  <a:pt x="9123521" y="826955"/>
                  <a:pt x="9144841" y="809562"/>
                  <a:pt x="9166162" y="792169"/>
                </a:cubicBezTo>
                <a:cubicBezTo>
                  <a:pt x="9210487" y="756261"/>
                  <a:pt x="9257616" y="727646"/>
                  <a:pt x="9312040" y="708570"/>
                </a:cubicBezTo>
                <a:cubicBezTo>
                  <a:pt x="9362536" y="690616"/>
                  <a:pt x="9413593" y="666490"/>
                  <a:pt x="9456234" y="635070"/>
                </a:cubicBezTo>
                <a:cubicBezTo>
                  <a:pt x="9474750" y="621044"/>
                  <a:pt x="9486532" y="577841"/>
                  <a:pt x="9479799" y="553154"/>
                </a:cubicBezTo>
                <a:cubicBezTo>
                  <a:pt x="9462406" y="486387"/>
                  <a:pt x="9469139" y="444307"/>
                  <a:pt x="9548810" y="436452"/>
                </a:cubicBezTo>
                <a:cubicBezTo>
                  <a:pt x="9586963" y="432525"/>
                  <a:pt x="9624554" y="421865"/>
                  <a:pt x="9661585" y="411765"/>
                </a:cubicBezTo>
                <a:cubicBezTo>
                  <a:pt x="9671684" y="408960"/>
                  <a:pt x="9681222" y="398300"/>
                  <a:pt x="9689077" y="389884"/>
                </a:cubicBezTo>
                <a:cubicBezTo>
                  <a:pt x="9770432" y="295624"/>
                  <a:pt x="9850665" y="200804"/>
                  <a:pt x="9933142" y="107667"/>
                </a:cubicBezTo>
                <a:cubicBezTo>
                  <a:pt x="9947168" y="91957"/>
                  <a:pt x="9970733" y="84663"/>
                  <a:pt x="9990371" y="74564"/>
                </a:cubicBezTo>
                <a:cubicBezTo>
                  <a:pt x="10038623" y="50999"/>
                  <a:pt x="10087435" y="28556"/>
                  <a:pt x="10136809" y="4991"/>
                </a:cubicBezTo>
                <a:cubicBezTo>
                  <a:pt x="10137931" y="63903"/>
                  <a:pt x="10176084" y="57732"/>
                  <a:pt x="10220969" y="46510"/>
                </a:cubicBezTo>
                <a:cubicBezTo>
                  <a:pt x="10334305" y="16774"/>
                  <a:pt x="10448763" y="-27551"/>
                  <a:pt x="10566026" y="22945"/>
                </a:cubicBezTo>
                <a:cubicBezTo>
                  <a:pt x="10717514" y="88029"/>
                  <a:pt x="10866197" y="161529"/>
                  <a:pt x="10935208" y="326483"/>
                </a:cubicBezTo>
                <a:cubicBezTo>
                  <a:pt x="10966067" y="399983"/>
                  <a:pt x="11008147" y="446552"/>
                  <a:pt x="11082208" y="491437"/>
                </a:cubicBezTo>
                <a:cubicBezTo>
                  <a:pt x="11157952" y="537444"/>
                  <a:pt x="11235941" y="521735"/>
                  <a:pt x="11306635" y="548105"/>
                </a:cubicBezTo>
                <a:cubicBezTo>
                  <a:pt x="11302147" y="605334"/>
                  <a:pt x="11298219" y="656952"/>
                  <a:pt x="11292609" y="733257"/>
                </a:cubicBezTo>
                <a:cubicBezTo>
                  <a:pt x="11344788" y="747845"/>
                  <a:pt x="11417726" y="764116"/>
                  <a:pt x="11488421" y="788242"/>
                </a:cubicBezTo>
                <a:cubicBezTo>
                  <a:pt x="11540601" y="805635"/>
                  <a:pt x="11591657" y="829200"/>
                  <a:pt x="11637665" y="857814"/>
                </a:cubicBezTo>
                <a:cubicBezTo>
                  <a:pt x="11652253" y="866791"/>
                  <a:pt x="11649448" y="903261"/>
                  <a:pt x="11655620" y="934119"/>
                </a:cubicBezTo>
                <a:cubicBezTo>
                  <a:pt x="11680868" y="937486"/>
                  <a:pt x="11717898" y="941974"/>
                  <a:pt x="11769516" y="948707"/>
                </a:cubicBezTo>
                <a:cubicBezTo>
                  <a:pt x="11743707" y="982371"/>
                  <a:pt x="11726314" y="1004253"/>
                  <a:pt x="11700505" y="1037356"/>
                </a:cubicBezTo>
                <a:cubicBezTo>
                  <a:pt x="11748196" y="1050821"/>
                  <a:pt x="11790836" y="1063165"/>
                  <a:pt x="11834038" y="1075508"/>
                </a:cubicBezTo>
                <a:cubicBezTo>
                  <a:pt x="11844699" y="1128810"/>
                  <a:pt x="11854799" y="1182672"/>
                  <a:pt x="11866020" y="1240462"/>
                </a:cubicBezTo>
                <a:cubicBezTo>
                  <a:pt x="11919882" y="1262344"/>
                  <a:pt x="11950180" y="1299374"/>
                  <a:pt x="11936714" y="1371191"/>
                </a:cubicBezTo>
                <a:cubicBezTo>
                  <a:pt x="11933348" y="1388023"/>
                  <a:pt x="11969256" y="1418882"/>
                  <a:pt x="11993382" y="1433469"/>
                </a:cubicBezTo>
                <a:cubicBezTo>
                  <a:pt x="12014703" y="1446935"/>
                  <a:pt x="12043878" y="1446935"/>
                  <a:pt x="12056783" y="1449740"/>
                </a:cubicBezTo>
                <a:cubicBezTo>
                  <a:pt x="12050049" y="1508091"/>
                  <a:pt x="12060710" y="1572053"/>
                  <a:pt x="12034901" y="1611328"/>
                </a:cubicBezTo>
                <a:cubicBezTo>
                  <a:pt x="11992821" y="1674729"/>
                  <a:pt x="12021436" y="1685950"/>
                  <a:pt x="12070810" y="1696610"/>
                </a:cubicBezTo>
                <a:cubicBezTo>
                  <a:pt x="12065199" y="1719614"/>
                  <a:pt x="12060149" y="1739812"/>
                  <a:pt x="12055660" y="1760011"/>
                </a:cubicBezTo>
                <a:cubicBezTo>
                  <a:pt x="12084837" y="1775160"/>
                  <a:pt x="12114012" y="1788064"/>
                  <a:pt x="12140382" y="1804896"/>
                </a:cubicBezTo>
                <a:cubicBezTo>
                  <a:pt x="12157214" y="1815556"/>
                  <a:pt x="12170679" y="1831266"/>
                  <a:pt x="12185829" y="1844732"/>
                </a:cubicBezTo>
                <a:cubicBezTo>
                  <a:pt x="12168997" y="1858198"/>
                  <a:pt x="12151603" y="1871663"/>
                  <a:pt x="12120183" y="1896911"/>
                </a:cubicBezTo>
                <a:cubicBezTo>
                  <a:pt x="12133649" y="1933942"/>
                  <a:pt x="12150481" y="1981071"/>
                  <a:pt x="12167313" y="2028762"/>
                </a:cubicBezTo>
                <a:cubicBezTo>
                  <a:pt x="12174046" y="2027079"/>
                  <a:pt x="12181340" y="2025957"/>
                  <a:pt x="12188073" y="2024274"/>
                </a:cubicBezTo>
                <a:cubicBezTo>
                  <a:pt x="12172362" y="2038300"/>
                  <a:pt x="12156092" y="2052327"/>
                  <a:pt x="12139820" y="2066354"/>
                </a:cubicBezTo>
                <a:cubicBezTo>
                  <a:pt x="12197050" y="2120777"/>
                  <a:pt x="12193683" y="2182495"/>
                  <a:pt x="12155530" y="2259361"/>
                </a:cubicBezTo>
                <a:cubicBezTo>
                  <a:pt x="12135333" y="2299758"/>
                  <a:pt x="12137576" y="2355865"/>
                  <a:pt x="12143749" y="2403555"/>
                </a:cubicBezTo>
                <a:cubicBezTo>
                  <a:pt x="12157775" y="2509597"/>
                  <a:pt x="12161141" y="2508475"/>
                  <a:pt x="12065199" y="2539895"/>
                </a:cubicBezTo>
                <a:cubicBezTo>
                  <a:pt x="12038828" y="2548872"/>
                  <a:pt x="12014142" y="2564021"/>
                  <a:pt x="11983844" y="2579170"/>
                </a:cubicBezTo>
                <a:cubicBezTo>
                  <a:pt x="12031535" y="2639204"/>
                  <a:pt x="11986088" y="2734024"/>
                  <a:pt x="12075297" y="2769371"/>
                </a:cubicBezTo>
                <a:cubicBezTo>
                  <a:pt x="12078664" y="2770494"/>
                  <a:pt x="12081470" y="2785642"/>
                  <a:pt x="12078664" y="2789570"/>
                </a:cubicBezTo>
                <a:cubicBezTo>
                  <a:pt x="12042757" y="2838944"/>
                  <a:pt x="12006287" y="2887196"/>
                  <a:pt x="11966451" y="2939936"/>
                </a:cubicBezTo>
                <a:cubicBezTo>
                  <a:pt x="11990577" y="3003898"/>
                  <a:pt x="11894634" y="3228325"/>
                  <a:pt x="11818329" y="3250206"/>
                </a:cubicBezTo>
                <a:cubicBezTo>
                  <a:pt x="11831795" y="3273771"/>
                  <a:pt x="11844138" y="3295653"/>
                  <a:pt x="11847505" y="3301825"/>
                </a:cubicBezTo>
                <a:cubicBezTo>
                  <a:pt x="11781298" y="3413477"/>
                  <a:pt x="11723508" y="3519519"/>
                  <a:pt x="11655620" y="3619389"/>
                </a:cubicBezTo>
                <a:cubicBezTo>
                  <a:pt x="11637104" y="3646881"/>
                  <a:pt x="11589974" y="3654736"/>
                  <a:pt x="11551822" y="3673251"/>
                </a:cubicBezTo>
                <a:cubicBezTo>
                  <a:pt x="11554628" y="3729919"/>
                  <a:pt x="11533307" y="3771999"/>
                  <a:pt x="11462051" y="3763022"/>
                </a:cubicBezTo>
                <a:cubicBezTo>
                  <a:pt x="11463734" y="3849427"/>
                  <a:pt x="11312807" y="3985766"/>
                  <a:pt x="11202277" y="4001476"/>
                </a:cubicBezTo>
                <a:cubicBezTo>
                  <a:pt x="11216304" y="4119861"/>
                  <a:pt x="11137754" y="4180456"/>
                  <a:pt x="11009270" y="4138938"/>
                </a:cubicBezTo>
                <a:cubicBezTo>
                  <a:pt x="10959895" y="4122667"/>
                  <a:pt x="10935208" y="4133888"/>
                  <a:pt x="10911083" y="4169796"/>
                </a:cubicBezTo>
                <a:cubicBezTo>
                  <a:pt x="10847121" y="4266300"/>
                  <a:pt x="10748934" y="4307819"/>
                  <a:pt x="10649625" y="4359998"/>
                </a:cubicBezTo>
                <a:cubicBezTo>
                  <a:pt x="10564904" y="4404323"/>
                  <a:pt x="10449324" y="4378513"/>
                  <a:pt x="10390412" y="4477261"/>
                </a:cubicBezTo>
                <a:cubicBezTo>
                  <a:pt x="10381435" y="4491849"/>
                  <a:pt x="10351698" y="4496899"/>
                  <a:pt x="10330939" y="4500826"/>
                </a:cubicBezTo>
                <a:cubicBezTo>
                  <a:pt x="10262489" y="4512609"/>
                  <a:pt x="10192916" y="4521025"/>
                  <a:pt x="10124465" y="4531685"/>
                </a:cubicBezTo>
                <a:cubicBezTo>
                  <a:pt x="10105390" y="4534490"/>
                  <a:pt x="10080142" y="4535051"/>
                  <a:pt x="10068920" y="4546834"/>
                </a:cubicBezTo>
                <a:cubicBezTo>
                  <a:pt x="9967367" y="4652315"/>
                  <a:pt x="9829344" y="4623700"/>
                  <a:pt x="9705909" y="4651192"/>
                </a:cubicBezTo>
                <a:cubicBezTo>
                  <a:pt x="9657657" y="4661852"/>
                  <a:pt x="9608283" y="4671391"/>
                  <a:pt x="9597623" y="4740402"/>
                </a:cubicBezTo>
                <a:cubicBezTo>
                  <a:pt x="9590329" y="4789215"/>
                  <a:pt x="9448379" y="4824001"/>
                  <a:pt x="9408543" y="4790337"/>
                </a:cubicBezTo>
                <a:cubicBezTo>
                  <a:pt x="9357486" y="4746574"/>
                  <a:pt x="9311479" y="4750501"/>
                  <a:pt x="9272765" y="4800436"/>
                </a:cubicBezTo>
                <a:cubicBezTo>
                  <a:pt x="9222269" y="4864959"/>
                  <a:pt x="9144281" y="4880669"/>
                  <a:pt x="9076391" y="4909844"/>
                </a:cubicBezTo>
                <a:cubicBezTo>
                  <a:pt x="9045533" y="4923310"/>
                  <a:pt x="8996719" y="4887402"/>
                  <a:pt x="8958006" y="4891890"/>
                </a:cubicBezTo>
                <a:cubicBezTo>
                  <a:pt x="8883945" y="4901428"/>
                  <a:pt x="8812129" y="4924993"/>
                  <a:pt x="8738628" y="4940703"/>
                </a:cubicBezTo>
                <a:cubicBezTo>
                  <a:pt x="8689816" y="4950802"/>
                  <a:pt x="8637075" y="4972123"/>
                  <a:pt x="8591068" y="4962585"/>
                </a:cubicBezTo>
                <a:cubicBezTo>
                  <a:pt x="8504102" y="4944631"/>
                  <a:pt x="8429480" y="4973245"/>
                  <a:pt x="8362713" y="5013081"/>
                </a:cubicBezTo>
                <a:cubicBezTo>
                  <a:pt x="8301557" y="5049550"/>
                  <a:pt x="8251061" y="5047306"/>
                  <a:pt x="8192149" y="5022058"/>
                </a:cubicBezTo>
                <a:cubicBezTo>
                  <a:pt x="8175317" y="5014764"/>
                  <a:pt x="8150069" y="5004104"/>
                  <a:pt x="8139409" y="5011398"/>
                </a:cubicBezTo>
                <a:cubicBezTo>
                  <a:pt x="8088913" y="5044501"/>
                  <a:pt x="8041783" y="5019253"/>
                  <a:pt x="7992970" y="5011959"/>
                </a:cubicBezTo>
                <a:cubicBezTo>
                  <a:pt x="7971649" y="5008592"/>
                  <a:pt x="7949207" y="5005787"/>
                  <a:pt x="7927325" y="5008031"/>
                </a:cubicBezTo>
                <a:cubicBezTo>
                  <a:pt x="7879634" y="5013642"/>
                  <a:pt x="7831943" y="5023180"/>
                  <a:pt x="7785936" y="5030474"/>
                </a:cubicBezTo>
                <a:cubicBezTo>
                  <a:pt x="7772470" y="4983905"/>
                  <a:pt x="7762371" y="4950241"/>
                  <a:pt x="7752272" y="4916577"/>
                </a:cubicBezTo>
                <a:cubicBezTo>
                  <a:pt x="7745539" y="4915455"/>
                  <a:pt x="7739367" y="4914333"/>
                  <a:pt x="7732635" y="4913211"/>
                </a:cubicBezTo>
                <a:cubicBezTo>
                  <a:pt x="7717485" y="4939020"/>
                  <a:pt x="7694482" y="4963146"/>
                  <a:pt x="7689432" y="4990638"/>
                </a:cubicBezTo>
                <a:cubicBezTo>
                  <a:pt x="7679894" y="5041695"/>
                  <a:pt x="7649036" y="5037768"/>
                  <a:pt x="7613688" y="5029913"/>
                </a:cubicBezTo>
                <a:cubicBezTo>
                  <a:pt x="7528967" y="5010837"/>
                  <a:pt x="7444807" y="4986711"/>
                  <a:pt x="7356158" y="4990638"/>
                </a:cubicBezTo>
                <a:cubicBezTo>
                  <a:pt x="7336521" y="4991760"/>
                  <a:pt x="7315761" y="4971001"/>
                  <a:pt x="7295563" y="4970440"/>
                </a:cubicBezTo>
                <a:cubicBezTo>
                  <a:pt x="7231601" y="4969318"/>
                  <a:pt x="7166517" y="4925554"/>
                  <a:pt x="7101995" y="4987272"/>
                </a:cubicBezTo>
                <a:cubicBezTo>
                  <a:pt x="7081235" y="5006909"/>
                  <a:pt x="7024567" y="4988955"/>
                  <a:pt x="6984731" y="4988394"/>
                </a:cubicBezTo>
                <a:cubicBezTo>
                  <a:pt x="6972949" y="4988394"/>
                  <a:pt x="6954995" y="4982783"/>
                  <a:pt x="6951067" y="4988394"/>
                </a:cubicBezTo>
                <a:cubicBezTo>
                  <a:pt x="6879812" y="5084898"/>
                  <a:pt x="6789480" y="4987272"/>
                  <a:pt x="6704758" y="5010276"/>
                </a:cubicBezTo>
                <a:cubicBezTo>
                  <a:pt x="6635187" y="5028791"/>
                  <a:pt x="6543171" y="4972123"/>
                  <a:pt x="6464061" y="4940703"/>
                </a:cubicBezTo>
                <a:cubicBezTo>
                  <a:pt x="6444984" y="4933409"/>
                  <a:pt x="6438813" y="4894696"/>
                  <a:pt x="6423664" y="4864959"/>
                </a:cubicBezTo>
                <a:cubicBezTo>
                  <a:pt x="6395610" y="4872253"/>
                  <a:pt x="6359702" y="4887963"/>
                  <a:pt x="6322671" y="4890207"/>
                </a:cubicBezTo>
                <a:cubicBezTo>
                  <a:pt x="6290130" y="4891890"/>
                  <a:pt x="6256466" y="4878986"/>
                  <a:pt x="6223363" y="4869447"/>
                </a:cubicBezTo>
                <a:cubicBezTo>
                  <a:pt x="6183527" y="4863837"/>
                  <a:pt x="6143691" y="4856543"/>
                  <a:pt x="6103294" y="4852615"/>
                </a:cubicBezTo>
                <a:cubicBezTo>
                  <a:pt x="6041016" y="4846444"/>
                  <a:pt x="5979298" y="4838589"/>
                  <a:pt x="5917020" y="4837467"/>
                </a:cubicBezTo>
                <a:cubicBezTo>
                  <a:pt x="5862596" y="4836345"/>
                  <a:pt x="5808734" y="4863837"/>
                  <a:pt x="5757116" y="4814463"/>
                </a:cubicBezTo>
                <a:cubicBezTo>
                  <a:pt x="5744211" y="4802119"/>
                  <a:pt x="5697642" y="4822879"/>
                  <a:pt x="5666784" y="4830173"/>
                </a:cubicBezTo>
                <a:cubicBezTo>
                  <a:pt x="5639852" y="4836345"/>
                  <a:pt x="5614043" y="4845322"/>
                  <a:pt x="5587673" y="4853177"/>
                </a:cubicBezTo>
                <a:cubicBezTo>
                  <a:pt x="5587673" y="4825684"/>
                  <a:pt x="5587673" y="4797631"/>
                  <a:pt x="5587673" y="4759478"/>
                </a:cubicBezTo>
                <a:cubicBezTo>
                  <a:pt x="5506879" y="4748818"/>
                  <a:pt x="5414864" y="4727497"/>
                  <a:pt x="5322849" y="4730864"/>
                </a:cubicBezTo>
                <a:cubicBezTo>
                  <a:pt x="5295357" y="4731986"/>
                  <a:pt x="5203903" y="4724692"/>
                  <a:pt x="5219052" y="4816146"/>
                </a:cubicBezTo>
                <a:cubicBezTo>
                  <a:pt x="5220735" y="4826806"/>
                  <a:pt x="5183143" y="4855982"/>
                  <a:pt x="5164067" y="4855982"/>
                </a:cubicBezTo>
                <a:cubicBezTo>
                  <a:pt x="5115815" y="4855421"/>
                  <a:pt x="5067563" y="4842516"/>
                  <a:pt x="5019873" y="4834100"/>
                </a:cubicBezTo>
                <a:cubicBezTo>
                  <a:pt x="5005285" y="4831856"/>
                  <a:pt x="4991258" y="4826246"/>
                  <a:pt x="4976670" y="4825123"/>
                </a:cubicBezTo>
                <a:cubicBezTo>
                  <a:pt x="4836403" y="4809974"/>
                  <a:pt x="4711285" y="4757234"/>
                  <a:pt x="4590095" y="4687662"/>
                </a:cubicBezTo>
                <a:cubicBezTo>
                  <a:pt x="4553625" y="4666902"/>
                  <a:pt x="4496396" y="4679807"/>
                  <a:pt x="4524450" y="4604063"/>
                </a:cubicBezTo>
                <a:cubicBezTo>
                  <a:pt x="4449828" y="4646143"/>
                  <a:pt x="4449828" y="4646143"/>
                  <a:pt x="4303950" y="4574887"/>
                </a:cubicBezTo>
                <a:cubicBezTo>
                  <a:pt x="4309561" y="4562544"/>
                  <a:pt x="4315171" y="4549639"/>
                  <a:pt x="4321904" y="4535051"/>
                </a:cubicBezTo>
                <a:cubicBezTo>
                  <a:pt x="4260187" y="4500265"/>
                  <a:pt x="4203519" y="4459307"/>
                  <a:pt x="4130019" y="4516536"/>
                </a:cubicBezTo>
                <a:cubicBezTo>
                  <a:pt x="4063252" y="4568154"/>
                  <a:pt x="3997046" y="4549078"/>
                  <a:pt x="3942061" y="4498021"/>
                </a:cubicBezTo>
                <a:cubicBezTo>
                  <a:pt x="3919058" y="4504754"/>
                  <a:pt x="3893810" y="4522147"/>
                  <a:pt x="3880905" y="4515414"/>
                </a:cubicBezTo>
                <a:cubicBezTo>
                  <a:pt x="3814138" y="4479505"/>
                  <a:pt x="3758592" y="4499704"/>
                  <a:pt x="3695753" y="4529441"/>
                </a:cubicBezTo>
                <a:cubicBezTo>
                  <a:pt x="3667699" y="4542906"/>
                  <a:pt x="3611593" y="4533929"/>
                  <a:pt x="3587467" y="4512609"/>
                </a:cubicBezTo>
                <a:cubicBezTo>
                  <a:pt x="3548753" y="4478945"/>
                  <a:pt x="3518455" y="4477822"/>
                  <a:pt x="3470204" y="4483433"/>
                </a:cubicBezTo>
                <a:cubicBezTo>
                  <a:pt x="3417463" y="4489605"/>
                  <a:pt x="3360795" y="4466601"/>
                  <a:pt x="3300200" y="4455380"/>
                </a:cubicBezTo>
                <a:cubicBezTo>
                  <a:pt x="3316471" y="4423960"/>
                  <a:pt x="3323765" y="4409933"/>
                  <a:pt x="3340597" y="4377952"/>
                </a:cubicBezTo>
                <a:cubicBezTo>
                  <a:pt x="3253631" y="4389174"/>
                  <a:pt x="3173399" y="4422838"/>
                  <a:pt x="3113364" y="4400956"/>
                </a:cubicBezTo>
                <a:cubicBezTo>
                  <a:pt x="3052769" y="4378513"/>
                  <a:pt x="2942239" y="4418910"/>
                  <a:pt x="2930456" y="4299964"/>
                </a:cubicBezTo>
                <a:cubicBezTo>
                  <a:pt x="2929896" y="4292109"/>
                  <a:pt x="2899598" y="4283132"/>
                  <a:pt x="2882205" y="4280888"/>
                </a:cubicBezTo>
                <a:cubicBezTo>
                  <a:pt x="2813754" y="4272472"/>
                  <a:pt x="2753159" y="4253957"/>
                  <a:pt x="2716690" y="4187750"/>
                </a:cubicBezTo>
                <a:cubicBezTo>
                  <a:pt x="2709957" y="4175968"/>
                  <a:pt x="2686392" y="4161380"/>
                  <a:pt x="2676854" y="4164747"/>
                </a:cubicBezTo>
                <a:cubicBezTo>
                  <a:pt x="2538831" y="4215804"/>
                  <a:pt x="2414274" y="4166991"/>
                  <a:pt x="2289156" y="4117056"/>
                </a:cubicBezTo>
                <a:cubicBezTo>
                  <a:pt x="2282423" y="4114250"/>
                  <a:pt x="2275130" y="4108640"/>
                  <a:pt x="2268397" y="4109201"/>
                </a:cubicBezTo>
                <a:cubicBezTo>
                  <a:pt x="2172454" y="4123227"/>
                  <a:pt x="2102321" y="4057583"/>
                  <a:pt x="2019844" y="4029529"/>
                </a:cubicBezTo>
                <a:cubicBezTo>
                  <a:pt x="2001889" y="4023357"/>
                  <a:pt x="1982813" y="4018308"/>
                  <a:pt x="1963737" y="4017747"/>
                </a:cubicBezTo>
                <a:cubicBezTo>
                  <a:pt x="1852645" y="4016625"/>
                  <a:pt x="1741554" y="4017186"/>
                  <a:pt x="1614753" y="4017186"/>
                </a:cubicBezTo>
                <a:cubicBezTo>
                  <a:pt x="1633268" y="3977911"/>
                  <a:pt x="1643928" y="3955468"/>
                  <a:pt x="1654589" y="3933026"/>
                </a:cubicBezTo>
                <a:cubicBezTo>
                  <a:pt x="1660199" y="3935270"/>
                  <a:pt x="1665810" y="3937514"/>
                  <a:pt x="1671421" y="3940320"/>
                </a:cubicBezTo>
                <a:cubicBezTo>
                  <a:pt x="1667493" y="3953224"/>
                  <a:pt x="1664127" y="3966129"/>
                  <a:pt x="1655711" y="3995865"/>
                </a:cubicBezTo>
                <a:cubicBezTo>
                  <a:pt x="1719672" y="3971178"/>
                  <a:pt x="1770729" y="3950980"/>
                  <a:pt x="1822348" y="3931343"/>
                </a:cubicBezTo>
                <a:cubicBezTo>
                  <a:pt x="1821226" y="3924610"/>
                  <a:pt x="1819542" y="3917877"/>
                  <a:pt x="1818420" y="3911705"/>
                </a:cubicBezTo>
                <a:cubicBezTo>
                  <a:pt x="1737627" y="3895995"/>
                  <a:pt x="1640001" y="3929098"/>
                  <a:pt x="1587822" y="3834278"/>
                </a:cubicBezTo>
                <a:cubicBezTo>
                  <a:pt x="1556963" y="3847182"/>
                  <a:pt x="1528348" y="3861770"/>
                  <a:pt x="1498051" y="3871308"/>
                </a:cubicBezTo>
                <a:cubicBezTo>
                  <a:pt x="1448677" y="3887018"/>
                  <a:pt x="1408280" y="3844938"/>
                  <a:pt x="1413330" y="3792759"/>
                </a:cubicBezTo>
                <a:cubicBezTo>
                  <a:pt x="1414452" y="3780415"/>
                  <a:pt x="1391448" y="3765828"/>
                  <a:pt x="1379665" y="3752362"/>
                </a:cubicBezTo>
                <a:lnTo>
                  <a:pt x="1386398" y="3750679"/>
                </a:lnTo>
                <a:close/>
                <a:moveTo>
                  <a:pt x="1060418" y="3356809"/>
                </a:moveTo>
                <a:cubicBezTo>
                  <a:pt x="1040219" y="3394401"/>
                  <a:pt x="1019460" y="3431992"/>
                  <a:pt x="1004311" y="3461168"/>
                </a:cubicBezTo>
                <a:cubicBezTo>
                  <a:pt x="1031803" y="3476317"/>
                  <a:pt x="1058735" y="3491465"/>
                  <a:pt x="1086788" y="3507175"/>
                </a:cubicBezTo>
                <a:cubicBezTo>
                  <a:pt x="1139528" y="3451069"/>
                  <a:pt x="1133918" y="3402817"/>
                  <a:pt x="1060418" y="3356809"/>
                </a:cubicBezTo>
                <a:close/>
                <a:moveTo>
                  <a:pt x="1064906" y="2701482"/>
                </a:moveTo>
                <a:cubicBezTo>
                  <a:pt x="1003189" y="2648181"/>
                  <a:pt x="977380" y="2725608"/>
                  <a:pt x="927445" y="2759272"/>
                </a:cubicBezTo>
                <a:cubicBezTo>
                  <a:pt x="968403" y="2772177"/>
                  <a:pt x="1003189" y="2782837"/>
                  <a:pt x="1028437" y="2790692"/>
                </a:cubicBezTo>
                <a:cubicBezTo>
                  <a:pt x="1042464" y="2757589"/>
                  <a:pt x="1051441" y="2734585"/>
                  <a:pt x="1064906" y="2701482"/>
                </a:cubicBezTo>
                <a:close/>
                <a:moveTo>
                  <a:pt x="729949" y="2744684"/>
                </a:moveTo>
                <a:cubicBezTo>
                  <a:pt x="783250" y="2717753"/>
                  <a:pt x="825331" y="2695872"/>
                  <a:pt x="867411" y="2674551"/>
                </a:cubicBezTo>
                <a:cubicBezTo>
                  <a:pt x="812426" y="2670063"/>
                  <a:pt x="743976" y="2636960"/>
                  <a:pt x="729949" y="2744684"/>
                </a:cubicBezTo>
                <a:close/>
              </a:path>
            </a:pathLst>
          </a:custGeom>
          <a:solidFill>
            <a:srgbClr val="000000"/>
          </a:solidFill>
          <a:ln w="5611"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509C1AC5-361D-4305-9949-3871946411D2}"/>
              </a:ext>
            </a:extLst>
          </p:cNvPr>
          <p:cNvSpPr/>
          <p:nvPr/>
        </p:nvSpPr>
        <p:spPr>
          <a:xfrm>
            <a:off x="7068971" y="2616665"/>
            <a:ext cx="4168462" cy="1917235"/>
          </a:xfrm>
          <a:custGeom>
            <a:avLst/>
            <a:gdLst>
              <a:gd name="connsiteX0" fmla="*/ 1839108 w 12192000"/>
              <a:gd name="connsiteY0" fmla="*/ 5016311 h 6715593"/>
              <a:gd name="connsiteX1" fmla="*/ 1713191 w 12192000"/>
              <a:gd name="connsiteY1" fmla="*/ 5070276 h 6715593"/>
              <a:gd name="connsiteX2" fmla="*/ 1420716 w 12192000"/>
              <a:gd name="connsiteY2" fmla="*/ 5135566 h 6715593"/>
              <a:gd name="connsiteX3" fmla="*/ 1258156 w 12192000"/>
              <a:gd name="connsiteY3" fmla="*/ 5076272 h 6715593"/>
              <a:gd name="connsiteX4" fmla="*/ 1079607 w 12192000"/>
              <a:gd name="connsiteY4" fmla="*/ 4905051 h 6715593"/>
              <a:gd name="connsiteX5" fmla="*/ 954356 w 12192000"/>
              <a:gd name="connsiteY5" fmla="*/ 4851086 h 6715593"/>
              <a:gd name="connsiteX6" fmla="*/ 750489 w 12192000"/>
              <a:gd name="connsiteY6" fmla="*/ 4683862 h 6715593"/>
              <a:gd name="connsiteX7" fmla="*/ 657883 w 12192000"/>
              <a:gd name="connsiteY7" fmla="*/ 4677200 h 6715593"/>
              <a:gd name="connsiteX8" fmla="*/ 689862 w 12192000"/>
              <a:gd name="connsiteY8" fmla="*/ 4601916 h 6715593"/>
              <a:gd name="connsiteX9" fmla="*/ 606584 w 12192000"/>
              <a:gd name="connsiteY9" fmla="*/ 4583262 h 6715593"/>
              <a:gd name="connsiteX10" fmla="*/ 499987 w 12192000"/>
              <a:gd name="connsiteY10" fmla="*/ 4434026 h 6715593"/>
              <a:gd name="connsiteX11" fmla="*/ 379400 w 12192000"/>
              <a:gd name="connsiteY11" fmla="*/ 4358076 h 6715593"/>
              <a:gd name="connsiteX12" fmla="*/ 447355 w 12192000"/>
              <a:gd name="connsiteY12" fmla="*/ 4327430 h 6715593"/>
              <a:gd name="connsiteX13" fmla="*/ 308779 w 12192000"/>
              <a:gd name="connsiteY13" fmla="*/ 4262139 h 6715593"/>
              <a:gd name="connsiteX14" fmla="*/ 272137 w 12192000"/>
              <a:gd name="connsiteY14" fmla="*/ 4088919 h 6715593"/>
              <a:gd name="connsiteX15" fmla="*/ 260811 w 12192000"/>
              <a:gd name="connsiteY15" fmla="*/ 4044948 h 6715593"/>
              <a:gd name="connsiteX16" fmla="*/ 272137 w 12192000"/>
              <a:gd name="connsiteY16" fmla="*/ 3930357 h 6715593"/>
              <a:gd name="connsiteX17" fmla="*/ 102248 w 12192000"/>
              <a:gd name="connsiteY17" fmla="*/ 3795112 h 6715593"/>
              <a:gd name="connsiteX18" fmla="*/ 6977 w 12192000"/>
              <a:gd name="connsiteY18" fmla="*/ 3666530 h 6715593"/>
              <a:gd name="connsiteX19" fmla="*/ 44952 w 12192000"/>
              <a:gd name="connsiteY19" fmla="*/ 3434682 h 6715593"/>
              <a:gd name="connsiteX20" fmla="*/ 119570 w 12192000"/>
              <a:gd name="connsiteY20" fmla="*/ 3200836 h 6715593"/>
              <a:gd name="connsiteX21" fmla="*/ 154214 w 12192000"/>
              <a:gd name="connsiteY21" fmla="*/ 3138876 h 6715593"/>
              <a:gd name="connsiteX22" fmla="*/ 264142 w 12192000"/>
              <a:gd name="connsiteY22" fmla="*/ 2949667 h 6715593"/>
              <a:gd name="connsiteX23" fmla="*/ 342091 w 12192000"/>
              <a:gd name="connsiteY23" fmla="*/ 2677179 h 6715593"/>
              <a:gd name="connsiteX24" fmla="*/ 386062 w 12192000"/>
              <a:gd name="connsiteY24" fmla="*/ 2597898 h 6715593"/>
              <a:gd name="connsiteX25" fmla="*/ 372737 w 12192000"/>
              <a:gd name="connsiteY25" fmla="*/ 2495965 h 6715593"/>
              <a:gd name="connsiteX26" fmla="*/ 559281 w 12192000"/>
              <a:gd name="connsiteY26" fmla="*/ 2254123 h 6715593"/>
              <a:gd name="connsiteX27" fmla="*/ 861750 w 12192000"/>
              <a:gd name="connsiteY27" fmla="*/ 1919010 h 6715593"/>
              <a:gd name="connsiteX28" fmla="*/ 826440 w 12192000"/>
              <a:gd name="connsiteY28" fmla="*/ 1807749 h 6715593"/>
              <a:gd name="connsiteX29" fmla="*/ 872409 w 12192000"/>
              <a:gd name="connsiteY29" fmla="*/ 1730467 h 6715593"/>
              <a:gd name="connsiteX30" fmla="*/ 915048 w 12192000"/>
              <a:gd name="connsiteY30" fmla="*/ 1836397 h 6715593"/>
              <a:gd name="connsiteX31" fmla="*/ 1043630 w 12192000"/>
              <a:gd name="connsiteY31" fmla="*/ 1582564 h 6715593"/>
              <a:gd name="connsiteX32" fmla="*/ 1191533 w 12192000"/>
              <a:gd name="connsiteY32" fmla="*/ 1459311 h 6715593"/>
              <a:gd name="connsiteX33" fmla="*/ 1239502 w 12192000"/>
              <a:gd name="connsiteY33" fmla="*/ 1396020 h 6715593"/>
              <a:gd name="connsiteX34" fmla="*/ 1192866 w 12192000"/>
              <a:gd name="connsiteY34" fmla="*/ 1404014 h 6715593"/>
              <a:gd name="connsiteX35" fmla="*/ 1212853 w 12192000"/>
              <a:gd name="connsiteY35" fmla="*/ 1290755 h 6715593"/>
              <a:gd name="connsiteX36" fmla="*/ 1374080 w 12192000"/>
              <a:gd name="connsiteY36" fmla="*/ 1171500 h 6715593"/>
              <a:gd name="connsiteX37" fmla="*/ 1447365 w 12192000"/>
              <a:gd name="connsiteY37" fmla="*/ 1028261 h 6715593"/>
              <a:gd name="connsiteX38" fmla="*/ 1435373 w 12192000"/>
              <a:gd name="connsiteY38" fmla="*/ 1085557 h 6715593"/>
              <a:gd name="connsiteX39" fmla="*/ 1455360 w 12192000"/>
              <a:gd name="connsiteY39" fmla="*/ 1086889 h 6715593"/>
              <a:gd name="connsiteX40" fmla="*/ 1609259 w 12192000"/>
              <a:gd name="connsiteY40" fmla="*/ 1014936 h 6715593"/>
              <a:gd name="connsiteX41" fmla="*/ 1671219 w 12192000"/>
              <a:gd name="connsiteY41" fmla="*/ 969633 h 6715593"/>
              <a:gd name="connsiteX42" fmla="*/ 1629912 w 12192000"/>
              <a:gd name="connsiteY42" fmla="*/ 915668 h 6715593"/>
              <a:gd name="connsiteX43" fmla="*/ 1716522 w 12192000"/>
              <a:gd name="connsiteY43" fmla="*/ 881690 h 6715593"/>
              <a:gd name="connsiteX44" fmla="*/ 1727848 w 12192000"/>
              <a:gd name="connsiteY44" fmla="*/ 955642 h 6715593"/>
              <a:gd name="connsiteX45" fmla="*/ 1884412 w 12192000"/>
              <a:gd name="connsiteY45" fmla="*/ 661168 h 6715593"/>
              <a:gd name="connsiteX46" fmla="*/ 1931714 w 12192000"/>
              <a:gd name="connsiteY46" fmla="*/ 693814 h 6715593"/>
              <a:gd name="connsiteX47" fmla="*/ 1967691 w 12192000"/>
              <a:gd name="connsiteY47" fmla="*/ 610535 h 6715593"/>
              <a:gd name="connsiteX48" fmla="*/ 1990343 w 12192000"/>
              <a:gd name="connsiteY48" fmla="*/ 509934 h 6715593"/>
              <a:gd name="connsiteX49" fmla="*/ 2210198 w 12192000"/>
              <a:gd name="connsiteY49" fmla="*/ 427322 h 6715593"/>
              <a:gd name="connsiteX50" fmla="*/ 2357435 w 12192000"/>
              <a:gd name="connsiteY50" fmla="*/ 524591 h 6715593"/>
              <a:gd name="connsiteX51" fmla="*/ 2437382 w 12192000"/>
              <a:gd name="connsiteY51" fmla="*/ 601208 h 6715593"/>
              <a:gd name="connsiteX52" fmla="*/ 2413398 w 12192000"/>
              <a:gd name="connsiteY52" fmla="*/ 634519 h 6715593"/>
              <a:gd name="connsiteX53" fmla="*/ 2621928 w 12192000"/>
              <a:gd name="connsiteY53" fmla="*/ 779091 h 6715593"/>
              <a:gd name="connsiteX54" fmla="*/ 2645912 w 12192000"/>
              <a:gd name="connsiteY54" fmla="*/ 787752 h 6715593"/>
              <a:gd name="connsiteX55" fmla="*/ 2767832 w 12192000"/>
              <a:gd name="connsiteY55" fmla="*/ 637184 h 6715593"/>
              <a:gd name="connsiteX56" fmla="*/ 2855775 w 12192000"/>
              <a:gd name="connsiteY56" fmla="*/ 572560 h 6715593"/>
              <a:gd name="connsiteX57" fmla="*/ 3170235 w 12192000"/>
              <a:gd name="connsiteY57" fmla="*/ 685819 h 6715593"/>
              <a:gd name="connsiteX58" fmla="*/ 3196884 w 12192000"/>
              <a:gd name="connsiteY58" fmla="*/ 741116 h 6715593"/>
              <a:gd name="connsiteX59" fmla="*/ 3295486 w 12192000"/>
              <a:gd name="connsiteY59" fmla="*/ 819065 h 6715593"/>
              <a:gd name="connsiteX60" fmla="*/ 3423402 w 12192000"/>
              <a:gd name="connsiteY60" fmla="*/ 887020 h 6715593"/>
              <a:gd name="connsiteX61" fmla="*/ 3414741 w 12192000"/>
              <a:gd name="connsiteY61" fmla="*/ 964969 h 6715593"/>
              <a:gd name="connsiteX62" fmla="*/ 3288824 w 12192000"/>
              <a:gd name="connsiteY62" fmla="*/ 984956 h 6715593"/>
              <a:gd name="connsiteX63" fmla="*/ 3157577 w 12192000"/>
              <a:gd name="connsiteY63" fmla="*/ 978294 h 6715593"/>
              <a:gd name="connsiteX64" fmla="*/ 3193553 w 12192000"/>
              <a:gd name="connsiteY64" fmla="*/ 1056909 h 6715593"/>
              <a:gd name="connsiteX65" fmla="*/ 3106277 w 12192000"/>
              <a:gd name="connsiteY65" fmla="*/ 1026928 h 6715593"/>
              <a:gd name="connsiteX66" fmla="*/ 3093619 w 12192000"/>
              <a:gd name="connsiteY66" fmla="*/ 863036 h 6715593"/>
              <a:gd name="connsiteX67" fmla="*/ 2948381 w 12192000"/>
              <a:gd name="connsiteY67" fmla="*/ 871697 h 6715593"/>
              <a:gd name="connsiteX68" fmla="*/ 2909739 w 12192000"/>
              <a:gd name="connsiteY68" fmla="*/ 883023 h 6715593"/>
              <a:gd name="connsiteX69" fmla="*/ 2917068 w 12192000"/>
              <a:gd name="connsiteY69" fmla="*/ 932324 h 6715593"/>
              <a:gd name="connsiteX70" fmla="*/ 3064304 w 12192000"/>
              <a:gd name="connsiteY70" fmla="*/ 1053578 h 6715593"/>
              <a:gd name="connsiteX71" fmla="*/ 3204879 w 12192000"/>
              <a:gd name="connsiteY71" fmla="*/ 1118868 h 6715593"/>
              <a:gd name="connsiteX72" fmla="*/ 3262175 w 12192000"/>
              <a:gd name="connsiteY72" fmla="*/ 1152846 h 6715593"/>
              <a:gd name="connsiteX73" fmla="*/ 3282162 w 12192000"/>
              <a:gd name="connsiteY73" fmla="*/ 1060906 h 6715593"/>
              <a:gd name="connsiteX74" fmla="*/ 3370770 w 12192000"/>
              <a:gd name="connsiteY74" fmla="*/ 1122866 h 6715593"/>
              <a:gd name="connsiteX75" fmla="*/ 3362109 w 12192000"/>
              <a:gd name="connsiteY75" fmla="*/ 1143519 h 6715593"/>
              <a:gd name="connsiteX76" fmla="*/ 3281495 w 12192000"/>
              <a:gd name="connsiteY76" fmla="*/ 1147516 h 6715593"/>
              <a:gd name="connsiteX77" fmla="*/ 3496687 w 12192000"/>
              <a:gd name="connsiteY77" fmla="*/ 1282094 h 6715593"/>
              <a:gd name="connsiteX78" fmla="*/ 3731200 w 12192000"/>
              <a:gd name="connsiteY78" fmla="*/ 1250782 h 6715593"/>
              <a:gd name="connsiteX79" fmla="*/ 3712546 w 12192000"/>
              <a:gd name="connsiteY79" fmla="*/ 1354713 h 6715593"/>
              <a:gd name="connsiteX80" fmla="*/ 3778502 w 12192000"/>
              <a:gd name="connsiteY80" fmla="*/ 1324733 h 6715593"/>
              <a:gd name="connsiteX81" fmla="*/ 3887764 w 12192000"/>
              <a:gd name="connsiteY81" fmla="*/ 1443988 h 6715593"/>
              <a:gd name="connsiteX82" fmla="*/ 4330807 w 12192000"/>
              <a:gd name="connsiteY82" fmla="*/ 1652518 h 6715593"/>
              <a:gd name="connsiteX83" fmla="*/ 4623282 w 12192000"/>
              <a:gd name="connsiteY83" fmla="*/ 1761780 h 6715593"/>
              <a:gd name="connsiteX84" fmla="*/ 4729212 w 12192000"/>
              <a:gd name="connsiteY84" fmla="*/ 1843060 h 6715593"/>
              <a:gd name="connsiteX85" fmla="*/ 5386115 w 12192000"/>
              <a:gd name="connsiteY85" fmla="*/ 2184835 h 6715593"/>
              <a:gd name="connsiteX86" fmla="*/ 5466062 w 12192000"/>
              <a:gd name="connsiteY86" fmla="*/ 2236801 h 6715593"/>
              <a:gd name="connsiteX87" fmla="*/ 5488048 w 12192000"/>
              <a:gd name="connsiteY87" fmla="*/ 2201491 h 6715593"/>
              <a:gd name="connsiteX88" fmla="*/ 5156932 w 12192000"/>
              <a:gd name="connsiteY88" fmla="*/ 1982968 h 6715593"/>
              <a:gd name="connsiteX89" fmla="*/ 5432084 w 12192000"/>
              <a:gd name="connsiteY89" fmla="*/ 2111550 h 6715593"/>
              <a:gd name="connsiteX90" fmla="*/ 5589981 w 12192000"/>
              <a:gd name="connsiteY90" fmla="*/ 2162184 h 6715593"/>
              <a:gd name="connsiteX91" fmla="*/ 5817165 w 12192000"/>
              <a:gd name="connsiteY91" fmla="*/ 2089565 h 6715593"/>
              <a:gd name="connsiteX92" fmla="*/ 5791182 w 12192000"/>
              <a:gd name="connsiteY92" fmla="*/ 2071576 h 6715593"/>
              <a:gd name="connsiteX93" fmla="*/ 5808504 w 12192000"/>
              <a:gd name="connsiteY93" fmla="*/ 1910349 h 6715593"/>
              <a:gd name="connsiteX94" fmla="*/ 5971064 w 12192000"/>
              <a:gd name="connsiteY94" fmla="*/ 1434661 h 6715593"/>
              <a:gd name="connsiteX95" fmla="*/ 6012370 w 12192000"/>
              <a:gd name="connsiteY95" fmla="*/ 1268104 h 6715593"/>
              <a:gd name="connsiteX96" fmla="*/ 6130293 w 12192000"/>
              <a:gd name="connsiteY96" fmla="*/ 1076896 h 6715593"/>
              <a:gd name="connsiteX97" fmla="*/ 6271533 w 12192000"/>
              <a:gd name="connsiteY97" fmla="*/ 885022 h 6715593"/>
              <a:gd name="connsiteX98" fmla="*/ 6492056 w 12192000"/>
              <a:gd name="connsiteY98" fmla="*/ 669829 h 6715593"/>
              <a:gd name="connsiteX99" fmla="*/ 6911114 w 12192000"/>
              <a:gd name="connsiteY99" fmla="*/ 429987 h 6715593"/>
              <a:gd name="connsiteX100" fmla="*/ 7395463 w 12192000"/>
              <a:gd name="connsiteY100" fmla="*/ 262763 h 6715593"/>
              <a:gd name="connsiteX101" fmla="*/ 7905128 w 12192000"/>
              <a:gd name="connsiteY101" fmla="*/ 74886 h 6715593"/>
              <a:gd name="connsiteX102" fmla="*/ 8236244 w 12192000"/>
              <a:gd name="connsiteY102" fmla="*/ 8263 h 6715593"/>
              <a:gd name="connsiteX103" fmla="*/ 8594676 w 12192000"/>
              <a:gd name="connsiteY103" fmla="*/ 56232 h 6715593"/>
              <a:gd name="connsiteX104" fmla="*/ 8883819 w 12192000"/>
              <a:gd name="connsiteY104" fmla="*/ 76885 h 6715593"/>
              <a:gd name="connsiteX105" fmla="*/ 9112336 w 12192000"/>
              <a:gd name="connsiteY105" fmla="*/ 98871 h 6715593"/>
              <a:gd name="connsiteX106" fmla="*/ 9106340 w 12192000"/>
              <a:gd name="connsiteY106" fmla="*/ 138844 h 6715593"/>
              <a:gd name="connsiteX107" fmla="*/ 8984420 w 12192000"/>
              <a:gd name="connsiteY107" fmla="*/ 122189 h 6715593"/>
              <a:gd name="connsiteX108" fmla="*/ 9303544 w 12192000"/>
              <a:gd name="connsiteY108" fmla="*/ 314729 h 6715593"/>
              <a:gd name="connsiteX109" fmla="*/ 9646652 w 12192000"/>
              <a:gd name="connsiteY109" fmla="*/ 631188 h 6715593"/>
              <a:gd name="connsiteX110" fmla="*/ 10003085 w 12192000"/>
              <a:gd name="connsiteY110" fmla="*/ 1252780 h 6715593"/>
              <a:gd name="connsiteX111" fmla="*/ 10289564 w 12192000"/>
              <a:gd name="connsiteY111" fmla="*/ 1735797 h 6715593"/>
              <a:gd name="connsiteX112" fmla="*/ 10485435 w 12192000"/>
              <a:gd name="connsiteY112" fmla="*/ 2000956 h 6715593"/>
              <a:gd name="connsiteX113" fmla="*/ 10510751 w 12192000"/>
              <a:gd name="connsiteY113" fmla="*/ 2100890 h 6715593"/>
              <a:gd name="connsiteX114" fmla="*/ 10580706 w 12192000"/>
              <a:gd name="connsiteY114" fmla="*/ 2194163 h 6715593"/>
              <a:gd name="connsiteX115" fmla="*/ 10663984 w 12192000"/>
              <a:gd name="connsiteY115" fmla="*/ 2304091 h 6715593"/>
              <a:gd name="connsiteX116" fmla="*/ 10760588 w 12192000"/>
              <a:gd name="connsiteY116" fmla="*/ 2390034 h 6715593"/>
              <a:gd name="connsiteX117" fmla="*/ 10852528 w 12192000"/>
              <a:gd name="connsiteY117" fmla="*/ 2595899 h 6715593"/>
              <a:gd name="connsiteX118" fmla="*/ 10893833 w 12192000"/>
              <a:gd name="connsiteY118" fmla="*/ 2657192 h 6715593"/>
              <a:gd name="connsiteX119" fmla="*/ 10965787 w 12192000"/>
              <a:gd name="connsiteY119" fmla="*/ 2824416 h 6715593"/>
              <a:gd name="connsiteX120" fmla="*/ 11101698 w 12192000"/>
              <a:gd name="connsiteY120" fmla="*/ 3002299 h 6715593"/>
              <a:gd name="connsiteX121" fmla="*/ 11125016 w 12192000"/>
              <a:gd name="connsiteY121" fmla="*/ 3022952 h 6715593"/>
              <a:gd name="connsiteX122" fmla="*/ 11157660 w 12192000"/>
              <a:gd name="connsiteY122" fmla="*/ 3112893 h 6715593"/>
              <a:gd name="connsiteX123" fmla="*/ 11180312 w 12192000"/>
              <a:gd name="connsiteY123" fmla="*/ 3150202 h 6715593"/>
              <a:gd name="connsiteX124" fmla="*/ 11418823 w 12192000"/>
              <a:gd name="connsiteY124" fmla="*/ 3583917 h 6715593"/>
              <a:gd name="connsiteX125" fmla="*/ 11626686 w 12192000"/>
              <a:gd name="connsiteY125" fmla="*/ 4007639 h 6715593"/>
              <a:gd name="connsiteX126" fmla="*/ 11730618 w 12192000"/>
              <a:gd name="connsiteY126" fmla="*/ 4430695 h 6715593"/>
              <a:gd name="connsiteX127" fmla="*/ 11775255 w 12192000"/>
              <a:gd name="connsiteY127" fmla="*/ 4737161 h 6715593"/>
              <a:gd name="connsiteX128" fmla="*/ 11891846 w 12192000"/>
              <a:gd name="connsiteY128" fmla="*/ 4890394 h 6715593"/>
              <a:gd name="connsiteX129" fmla="*/ 12077057 w 12192000"/>
              <a:gd name="connsiteY129" fmla="*/ 5180870 h 6715593"/>
              <a:gd name="connsiteX130" fmla="*/ 12115698 w 12192000"/>
              <a:gd name="connsiteY130" fmla="*/ 5386068 h 6715593"/>
              <a:gd name="connsiteX131" fmla="*/ 12021760 w 12192000"/>
              <a:gd name="connsiteY131" fmla="*/ 5484670 h 6715593"/>
              <a:gd name="connsiteX132" fmla="*/ 11787247 w 12192000"/>
              <a:gd name="connsiteY132" fmla="*/ 5571280 h 6715593"/>
              <a:gd name="connsiteX133" fmla="*/ 11727286 w 12192000"/>
              <a:gd name="connsiteY133" fmla="*/ 5613919 h 6715593"/>
              <a:gd name="connsiteX134" fmla="*/ 11717293 w 12192000"/>
              <a:gd name="connsiteY134" fmla="*/ 5674546 h 6715593"/>
              <a:gd name="connsiteX135" fmla="*/ 11749938 w 12192000"/>
              <a:gd name="connsiteY135" fmla="*/ 5684539 h 6715593"/>
              <a:gd name="connsiteX136" fmla="*/ 11756601 w 12192000"/>
              <a:gd name="connsiteY136" fmla="*/ 5654559 h 6715593"/>
              <a:gd name="connsiteX137" fmla="*/ 12005105 w 12192000"/>
              <a:gd name="connsiteY137" fmla="*/ 5685206 h 6715593"/>
              <a:gd name="connsiteX138" fmla="*/ 12194314 w 12192000"/>
              <a:gd name="connsiteY138" fmla="*/ 5757158 h 6715593"/>
              <a:gd name="connsiteX139" fmla="*/ 12115032 w 12192000"/>
              <a:gd name="connsiteY139" fmla="*/ 5869085 h 6715593"/>
              <a:gd name="connsiteX140" fmla="*/ 11771924 w 12192000"/>
              <a:gd name="connsiteY140" fmla="*/ 5891737 h 6715593"/>
              <a:gd name="connsiteX141" fmla="*/ 11785249 w 12192000"/>
              <a:gd name="connsiteY141" fmla="*/ 6018987 h 6715593"/>
              <a:gd name="connsiteX142" fmla="*/ 11848541 w 12192000"/>
              <a:gd name="connsiteY142" fmla="*/ 6001665 h 6715593"/>
              <a:gd name="connsiteX143" fmla="*/ 11866528 w 12192000"/>
              <a:gd name="connsiteY143" fmla="*/ 6016321 h 6715593"/>
              <a:gd name="connsiteX144" fmla="*/ 11772590 w 12192000"/>
              <a:gd name="connsiteY144" fmla="*/ 6090273 h 6715593"/>
              <a:gd name="connsiteX145" fmla="*/ 11801238 w 12192000"/>
              <a:gd name="connsiteY145" fmla="*/ 6152899 h 6715593"/>
              <a:gd name="connsiteX146" fmla="*/ 11700637 w 12192000"/>
              <a:gd name="connsiteY146" fmla="*/ 6298803 h 6715593"/>
              <a:gd name="connsiteX147" fmla="*/ 11619358 w 12192000"/>
              <a:gd name="connsiteY147" fmla="*/ 6236177 h 6715593"/>
              <a:gd name="connsiteX148" fmla="*/ 11560729 w 12192000"/>
              <a:gd name="connsiteY148" fmla="*/ 6347438 h 6715593"/>
              <a:gd name="connsiteX149" fmla="*/ 11729285 w 12192000"/>
              <a:gd name="connsiteY149" fmla="*/ 6528652 h 6715593"/>
              <a:gd name="connsiteX150" fmla="*/ 11708632 w 12192000"/>
              <a:gd name="connsiteY150" fmla="*/ 6552636 h 6715593"/>
              <a:gd name="connsiteX151" fmla="*/ 11644008 w 12192000"/>
              <a:gd name="connsiteY151" fmla="*/ 6517326 h 6715593"/>
              <a:gd name="connsiteX152" fmla="*/ 11582715 w 12192000"/>
              <a:gd name="connsiteY152" fmla="*/ 6631918 h 6715593"/>
              <a:gd name="connsiteX153" fmla="*/ 11560729 w 12192000"/>
              <a:gd name="connsiteY153" fmla="*/ 6412062 h 6715593"/>
              <a:gd name="connsiteX154" fmla="*/ 11491442 w 12192000"/>
              <a:gd name="connsiteY154" fmla="*/ 6446706 h 6715593"/>
              <a:gd name="connsiteX155" fmla="*/ 11418823 w 12192000"/>
              <a:gd name="connsiteY155" fmla="*/ 6343440 h 6715593"/>
              <a:gd name="connsiteX156" fmla="*/ 11316223 w 12192000"/>
              <a:gd name="connsiteY156" fmla="*/ 6256831 h 6715593"/>
              <a:gd name="connsiteX157" fmla="*/ 11274917 w 12192000"/>
              <a:gd name="connsiteY157" fmla="*/ 6189541 h 6715593"/>
              <a:gd name="connsiteX158" fmla="*/ 11185642 w 12192000"/>
              <a:gd name="connsiteY158" fmla="*/ 6136243 h 6715593"/>
              <a:gd name="connsiteX159" fmla="*/ 11156328 w 12192000"/>
              <a:gd name="connsiteY159" fmla="*/ 6191540 h 6715593"/>
              <a:gd name="connsiteX160" fmla="*/ 11072383 w 12192000"/>
              <a:gd name="connsiteY160" fmla="*/ 5679876 h 6715593"/>
              <a:gd name="connsiteX161" fmla="*/ 10967119 w 12192000"/>
              <a:gd name="connsiteY161" fmla="*/ 5630575 h 6715593"/>
              <a:gd name="connsiteX162" fmla="*/ 11049065 w 12192000"/>
              <a:gd name="connsiteY162" fmla="*/ 5534638 h 6715593"/>
              <a:gd name="connsiteX163" fmla="*/ 11020417 w 12192000"/>
              <a:gd name="connsiteY163" fmla="*/ 5509987 h 6715593"/>
              <a:gd name="connsiteX164" fmla="*/ 10843200 w 12192000"/>
              <a:gd name="connsiteY164" fmla="*/ 5705193 h 6715593"/>
              <a:gd name="connsiteX165" fmla="*/ 10882508 w 12192000"/>
              <a:gd name="connsiteY165" fmla="*/ 5932377 h 6715593"/>
              <a:gd name="connsiteX166" fmla="*/ 10903161 w 12192000"/>
              <a:gd name="connsiteY166" fmla="*/ 6012990 h 6715593"/>
              <a:gd name="connsiteX167" fmla="*/ 10997099 w 12192000"/>
              <a:gd name="connsiteY167" fmla="*/ 5957027 h 6715593"/>
              <a:gd name="connsiteX168" fmla="*/ 10919817 w 12192000"/>
              <a:gd name="connsiteY168" fmla="*/ 6244172 h 6715593"/>
              <a:gd name="connsiteX169" fmla="*/ 10879177 w 12192000"/>
              <a:gd name="connsiteY169" fmla="*/ 6480684 h 6715593"/>
              <a:gd name="connsiteX170" fmla="*/ 10857857 w 12192000"/>
              <a:gd name="connsiteY170" fmla="*/ 6671891 h 6715593"/>
              <a:gd name="connsiteX171" fmla="*/ 10813886 w 12192000"/>
              <a:gd name="connsiteY171" fmla="*/ 6718528 h 6715593"/>
              <a:gd name="connsiteX172" fmla="*/ 10813886 w 12192000"/>
              <a:gd name="connsiteY172" fmla="*/ 6446706 h 6715593"/>
              <a:gd name="connsiteX173" fmla="*/ 10725278 w 12192000"/>
              <a:gd name="connsiteY173" fmla="*/ 6364093 h 6715593"/>
              <a:gd name="connsiteX174" fmla="*/ 10598027 w 12192000"/>
              <a:gd name="connsiteY174" fmla="*/ 6112925 h 6715593"/>
              <a:gd name="connsiteX175" fmla="*/ 10542065 w 12192000"/>
              <a:gd name="connsiteY175" fmla="*/ 5985009 h 6715593"/>
              <a:gd name="connsiteX176" fmla="*/ 10432803 w 12192000"/>
              <a:gd name="connsiteY176" fmla="*/ 5985009 h 6715593"/>
              <a:gd name="connsiteX177" fmla="*/ 10451457 w 12192000"/>
              <a:gd name="connsiteY177" fmla="*/ 5932377 h 6715593"/>
              <a:gd name="connsiteX178" fmla="*/ 10346193 w 12192000"/>
              <a:gd name="connsiteY178" fmla="*/ 5974349 h 6715593"/>
              <a:gd name="connsiteX179" fmla="*/ 10275573 w 12192000"/>
              <a:gd name="connsiteY179" fmla="*/ 5893735 h 6715593"/>
              <a:gd name="connsiteX180" fmla="*/ 10110348 w 12192000"/>
              <a:gd name="connsiteY180" fmla="*/ 6072951 h 6715593"/>
              <a:gd name="connsiteX181" fmla="*/ 10043059 w 12192000"/>
              <a:gd name="connsiteY181" fmla="*/ 5945035 h 6715593"/>
              <a:gd name="connsiteX182" fmla="*/ 9982432 w 12192000"/>
              <a:gd name="connsiteY182" fmla="*/ 5861090 h 6715593"/>
              <a:gd name="connsiteX183" fmla="*/ 9888493 w 12192000"/>
              <a:gd name="connsiteY183" fmla="*/ 5920385 h 6715593"/>
              <a:gd name="connsiteX184" fmla="*/ 9795888 w 12192000"/>
              <a:gd name="connsiteY184" fmla="*/ 5802462 h 6715593"/>
              <a:gd name="connsiteX185" fmla="*/ 9709278 w 12192000"/>
              <a:gd name="connsiteY185" fmla="*/ 5843102 h 6715593"/>
              <a:gd name="connsiteX186" fmla="*/ 9623334 w 12192000"/>
              <a:gd name="connsiteY186" fmla="*/ 5847099 h 6715593"/>
              <a:gd name="connsiteX187" fmla="*/ 9346183 w 12192000"/>
              <a:gd name="connsiteY187" fmla="*/ 5715186 h 6715593"/>
              <a:gd name="connsiteX188" fmla="*/ 9150311 w 12192000"/>
              <a:gd name="connsiteY188" fmla="*/ 5478008 h 6715593"/>
              <a:gd name="connsiteX189" fmla="*/ 9115667 w 12192000"/>
              <a:gd name="connsiteY189" fmla="*/ 5247493 h 6715593"/>
              <a:gd name="connsiteX190" fmla="*/ 9049044 w 12192000"/>
              <a:gd name="connsiteY190" fmla="*/ 4998989 h 6715593"/>
              <a:gd name="connsiteX191" fmla="*/ 8897144 w 12192000"/>
              <a:gd name="connsiteY191" fmla="*/ 4581929 h 6715593"/>
              <a:gd name="connsiteX192" fmla="*/ 8857170 w 12192000"/>
              <a:gd name="connsiteY192" fmla="*/ 4475333 h 6715593"/>
              <a:gd name="connsiteX193" fmla="*/ 8696609 w 12192000"/>
              <a:gd name="connsiteY193" fmla="*/ 4151545 h 6715593"/>
              <a:gd name="connsiteX194" fmla="*/ 8480750 w 12192000"/>
              <a:gd name="connsiteY194" fmla="*/ 3951010 h 6715593"/>
              <a:gd name="connsiteX195" fmla="*/ 8401469 w 12192000"/>
              <a:gd name="connsiteY195" fmla="*/ 3845080 h 6715593"/>
              <a:gd name="connsiteX196" fmla="*/ 8314859 w 12192000"/>
              <a:gd name="connsiteY196" fmla="*/ 3799776 h 6715593"/>
              <a:gd name="connsiteX197" fmla="*/ 8255565 w 12192000"/>
              <a:gd name="connsiteY197" fmla="*/ 3807104 h 6715593"/>
              <a:gd name="connsiteX198" fmla="*/ 8300869 w 12192000"/>
              <a:gd name="connsiteY198" fmla="*/ 3765798 h 6715593"/>
              <a:gd name="connsiteX199" fmla="*/ 8169621 w 12192000"/>
              <a:gd name="connsiteY199" fmla="*/ 3590580 h 6715593"/>
              <a:gd name="connsiteX200" fmla="*/ 8042371 w 12192000"/>
              <a:gd name="connsiteY200" fmla="*/ 3590580 h 6715593"/>
              <a:gd name="connsiteX201" fmla="*/ 8067688 w 12192000"/>
              <a:gd name="connsiteY201" fmla="*/ 3515296 h 6715593"/>
              <a:gd name="connsiteX202" fmla="*/ 7979080 w 12192000"/>
              <a:gd name="connsiteY202" fmla="*/ 3532618 h 6715593"/>
              <a:gd name="connsiteX203" fmla="*/ 8000399 w 12192000"/>
              <a:gd name="connsiteY203" fmla="*/ 3384049 h 6715593"/>
              <a:gd name="connsiteX204" fmla="*/ 7903796 w 12192000"/>
              <a:gd name="connsiteY204" fmla="*/ 3557934 h 6715593"/>
              <a:gd name="connsiteX205" fmla="*/ 7767219 w 12192000"/>
              <a:gd name="connsiteY205" fmla="*/ 3793114 h 6715593"/>
              <a:gd name="connsiteX206" fmla="*/ 7823182 w 12192000"/>
              <a:gd name="connsiteY206" fmla="*/ 3885053 h 6715593"/>
              <a:gd name="connsiteX207" fmla="*/ 7439434 w 12192000"/>
              <a:gd name="connsiteY207" fmla="*/ 4066268 h 6715593"/>
              <a:gd name="connsiteX208" fmla="*/ 7251557 w 12192000"/>
              <a:gd name="connsiteY208" fmla="*/ 4204844 h 6715593"/>
              <a:gd name="connsiteX209" fmla="*/ 7090996 w 12192000"/>
              <a:gd name="connsiteY209" fmla="*/ 4264804 h 6715593"/>
              <a:gd name="connsiteX210" fmla="*/ 6999056 w 12192000"/>
              <a:gd name="connsiteY210" fmla="*/ 4393386 h 6715593"/>
              <a:gd name="connsiteX211" fmla="*/ 6975072 w 12192000"/>
              <a:gd name="connsiteY211" fmla="*/ 4374066 h 6715593"/>
              <a:gd name="connsiteX212" fmla="*/ 7038364 w 12192000"/>
              <a:gd name="connsiteY212" fmla="*/ 4319435 h 6715593"/>
              <a:gd name="connsiteX213" fmla="*/ 7025039 w 12192000"/>
              <a:gd name="connsiteY213" fmla="*/ 4299448 h 6715593"/>
              <a:gd name="connsiteX214" fmla="*/ 6819174 w 12192000"/>
              <a:gd name="connsiteY214" fmla="*/ 4423367 h 6715593"/>
              <a:gd name="connsiteX215" fmla="*/ 6693257 w 12192000"/>
              <a:gd name="connsiteY215" fmla="*/ 4409376 h 6715593"/>
              <a:gd name="connsiteX216" fmla="*/ 6556680 w 12192000"/>
              <a:gd name="connsiteY216" fmla="*/ 4344752 h 6715593"/>
              <a:gd name="connsiteX217" fmla="*/ 6556680 w 12192000"/>
              <a:gd name="connsiteY217" fmla="*/ 4458011 h 6715593"/>
              <a:gd name="connsiteX218" fmla="*/ 6412108 w 12192000"/>
              <a:gd name="connsiteY218" fmla="*/ 4357410 h 6715593"/>
              <a:gd name="connsiteX219" fmla="*/ 6262206 w 12192000"/>
              <a:gd name="connsiteY219" fmla="*/ 4312773 h 6715593"/>
              <a:gd name="connsiteX220" fmla="*/ 6178261 w 12192000"/>
              <a:gd name="connsiteY220" fmla="*/ 4372067 h 6715593"/>
              <a:gd name="connsiteX221" fmla="*/ 6207576 w 12192000"/>
              <a:gd name="connsiteY221" fmla="*/ 4439356 h 6715593"/>
              <a:gd name="connsiteX222" fmla="*/ 6100979 w 12192000"/>
              <a:gd name="connsiteY222" fmla="*/ 4485326 h 6715593"/>
              <a:gd name="connsiteX223" fmla="*/ 6110972 w 12192000"/>
              <a:gd name="connsiteY223" fmla="*/ 4499983 h 6715593"/>
              <a:gd name="connsiteX224" fmla="*/ 5870463 w 12192000"/>
              <a:gd name="connsiteY224" fmla="*/ 4499317 h 6715593"/>
              <a:gd name="connsiteX225" fmla="*/ 5820496 w 12192000"/>
              <a:gd name="connsiteY225" fmla="*/ 4489990 h 6715593"/>
              <a:gd name="connsiteX226" fmla="*/ 5735219 w 12192000"/>
              <a:gd name="connsiteY226" fmla="*/ 4503980 h 6715593"/>
              <a:gd name="connsiteX227" fmla="*/ 5666597 w 12192000"/>
              <a:gd name="connsiteY227" fmla="*/ 4518638 h 6715593"/>
              <a:gd name="connsiteX228" fmla="*/ 5387447 w 12192000"/>
              <a:gd name="connsiteY228" fmla="*/ 4495320 h 6715593"/>
              <a:gd name="connsiteX229" fmla="*/ 4963725 w 12192000"/>
              <a:gd name="connsiteY229" fmla="*/ 4344085 h 6715593"/>
              <a:gd name="connsiteX230" fmla="*/ 4936410 w 12192000"/>
              <a:gd name="connsiteY230" fmla="*/ 4265470 h 6715593"/>
              <a:gd name="connsiteX231" fmla="*/ 4875783 w 12192000"/>
              <a:gd name="connsiteY231" fmla="*/ 4304112 h 6715593"/>
              <a:gd name="connsiteX232" fmla="*/ 4857128 w 12192000"/>
              <a:gd name="connsiteY232" fmla="*/ 4288788 h 6715593"/>
              <a:gd name="connsiteX233" fmla="*/ 4743203 w 12192000"/>
              <a:gd name="connsiteY233" fmla="*/ 4178194 h 6715593"/>
              <a:gd name="connsiteX234" fmla="*/ 4636606 w 12192000"/>
              <a:gd name="connsiteY234" fmla="*/ 4126228 h 6715593"/>
              <a:gd name="connsiteX235" fmla="*/ 4508690 w 12192000"/>
              <a:gd name="connsiteY235" fmla="*/ 4144216 h 6715593"/>
              <a:gd name="connsiteX236" fmla="*/ 4132937 w 12192000"/>
              <a:gd name="connsiteY236" fmla="*/ 4062270 h 6715593"/>
              <a:gd name="connsiteX237" fmla="*/ 3839796 w 12192000"/>
              <a:gd name="connsiteY237" fmla="*/ 3944347 h 6715593"/>
              <a:gd name="connsiteX238" fmla="*/ 3836464 w 12192000"/>
              <a:gd name="connsiteY238" fmla="*/ 3909037 h 6715593"/>
              <a:gd name="connsiteX239" fmla="*/ 3779169 w 12192000"/>
              <a:gd name="connsiteY239" fmla="*/ 3905040 h 6715593"/>
              <a:gd name="connsiteX240" fmla="*/ 3751187 w 12192000"/>
              <a:gd name="connsiteY240" fmla="*/ 3844413 h 6715593"/>
              <a:gd name="connsiteX241" fmla="*/ 3719874 w 12192000"/>
              <a:gd name="connsiteY241" fmla="*/ 3791781 h 6715593"/>
              <a:gd name="connsiteX242" fmla="*/ 3663911 w 12192000"/>
              <a:gd name="connsiteY242" fmla="*/ 3765132 h 6715593"/>
              <a:gd name="connsiteX243" fmla="*/ 3549986 w 12192000"/>
              <a:gd name="connsiteY243" fmla="*/ 3748476 h 6715593"/>
              <a:gd name="connsiteX244" fmla="*/ 3402083 w 12192000"/>
              <a:gd name="connsiteY244" fmla="*/ 3648542 h 6715593"/>
              <a:gd name="connsiteX245" fmla="*/ 3384095 w 12192000"/>
              <a:gd name="connsiteY245" fmla="*/ 3665198 h 6715593"/>
              <a:gd name="connsiteX246" fmla="*/ 3469372 w 12192000"/>
              <a:gd name="connsiteY246" fmla="*/ 3793114 h 6715593"/>
              <a:gd name="connsiteX247" fmla="*/ 3366107 w 12192000"/>
              <a:gd name="connsiteY247" fmla="*/ 3763133 h 6715593"/>
              <a:gd name="connsiteX248" fmla="*/ 3349451 w 12192000"/>
              <a:gd name="connsiteY248" fmla="*/ 3829090 h 6715593"/>
              <a:gd name="connsiteX249" fmla="*/ 3326133 w 12192000"/>
              <a:gd name="connsiteY249" fmla="*/ 3766465 h 6715593"/>
              <a:gd name="connsiteX250" fmla="*/ 3262841 w 12192000"/>
              <a:gd name="connsiteY250" fmla="*/ 3716497 h 6715593"/>
              <a:gd name="connsiteX251" fmla="*/ 3176231 w 12192000"/>
              <a:gd name="connsiteY251" fmla="*/ 3674525 h 6715593"/>
              <a:gd name="connsiteX252" fmla="*/ 3074964 w 12192000"/>
              <a:gd name="connsiteY252" fmla="*/ 3639881 h 6715593"/>
              <a:gd name="connsiteX253" fmla="*/ 3039654 w 12192000"/>
              <a:gd name="connsiteY253" fmla="*/ 3645877 h 6715593"/>
              <a:gd name="connsiteX254" fmla="*/ 2855108 w 12192000"/>
              <a:gd name="connsiteY254" fmla="*/ 3733153 h 6715593"/>
              <a:gd name="connsiteX255" fmla="*/ 2709204 w 12192000"/>
              <a:gd name="connsiteY255" fmla="*/ 3777790 h 6715593"/>
              <a:gd name="connsiteX256" fmla="*/ 2739185 w 12192000"/>
              <a:gd name="connsiteY256" fmla="*/ 3907039 h 6715593"/>
              <a:gd name="connsiteX257" fmla="*/ 2537983 w 12192000"/>
              <a:gd name="connsiteY257" fmla="*/ 4150213 h 6715593"/>
              <a:gd name="connsiteX258" fmla="*/ 2506004 w 12192000"/>
              <a:gd name="connsiteY258" fmla="*/ 4141552 h 6715593"/>
              <a:gd name="connsiteX259" fmla="*/ 2402739 w 12192000"/>
              <a:gd name="connsiteY259" fmla="*/ 4170199 h 6715593"/>
              <a:gd name="connsiteX260" fmla="*/ 2252171 w 12192000"/>
              <a:gd name="connsiteY260" fmla="*/ 4462675 h 6715593"/>
              <a:gd name="connsiteX261" fmla="*/ 2152903 w 12192000"/>
              <a:gd name="connsiteY261" fmla="*/ 4746488 h 6715593"/>
              <a:gd name="connsiteX262" fmla="*/ 2020989 w 12192000"/>
              <a:gd name="connsiteY262" fmla="*/ 4875737 h 6715593"/>
              <a:gd name="connsiteX263" fmla="*/ 1839108 w 12192000"/>
              <a:gd name="connsiteY263" fmla="*/ 5016311 h 6715593"/>
              <a:gd name="connsiteX264" fmla="*/ 4557325 w 12192000"/>
              <a:gd name="connsiteY264" fmla="*/ 2410687 h 6715593"/>
              <a:gd name="connsiteX265" fmla="*/ 4705228 w 12192000"/>
              <a:gd name="connsiteY265" fmla="*/ 2379375 h 6715593"/>
              <a:gd name="connsiteX266" fmla="*/ 4498697 w 12192000"/>
              <a:gd name="connsiteY266" fmla="*/ 2309420 h 6715593"/>
              <a:gd name="connsiteX267" fmla="*/ 4559990 w 12192000"/>
              <a:gd name="connsiteY267" fmla="*/ 2412686 h 6715593"/>
              <a:gd name="connsiteX268" fmla="*/ 4485372 w 12192000"/>
              <a:gd name="connsiteY268" fmla="*/ 2529276 h 6715593"/>
              <a:gd name="connsiteX269" fmla="*/ 4583974 w 12192000"/>
              <a:gd name="connsiteY269" fmla="*/ 2468649 h 6715593"/>
              <a:gd name="connsiteX270" fmla="*/ 4557325 w 12192000"/>
              <a:gd name="connsiteY270" fmla="*/ 2410687 h 6715593"/>
              <a:gd name="connsiteX271" fmla="*/ 8436779 w 12192000"/>
              <a:gd name="connsiteY271" fmla="*/ 527256 h 6715593"/>
              <a:gd name="connsiteX272" fmla="*/ 8452102 w 12192000"/>
              <a:gd name="connsiteY272" fmla="*/ 599209 h 6715593"/>
              <a:gd name="connsiteX273" fmla="*/ 8360163 w 12192000"/>
              <a:gd name="connsiteY273" fmla="*/ 615865 h 6715593"/>
              <a:gd name="connsiteX274" fmla="*/ 8659299 w 12192000"/>
              <a:gd name="connsiteY274" fmla="*/ 871697 h 6715593"/>
              <a:gd name="connsiteX275" fmla="*/ 8791213 w 12192000"/>
              <a:gd name="connsiteY275" fmla="*/ 941651 h 6715593"/>
              <a:gd name="connsiteX276" fmla="*/ 8906471 w 12192000"/>
              <a:gd name="connsiteY276" fmla="*/ 1058907 h 6715593"/>
              <a:gd name="connsiteX277" fmla="*/ 9039050 w 12192000"/>
              <a:gd name="connsiteY277" fmla="*/ 950312 h 6715593"/>
              <a:gd name="connsiteX278" fmla="*/ 8923793 w 12192000"/>
              <a:gd name="connsiteY278" fmla="*/ 814401 h 6715593"/>
              <a:gd name="connsiteX279" fmla="*/ 8436779 w 12192000"/>
              <a:gd name="connsiteY279" fmla="*/ 527256 h 6715593"/>
              <a:gd name="connsiteX280" fmla="*/ 4116947 w 12192000"/>
              <a:gd name="connsiteY280" fmla="*/ 2234803 h 6715593"/>
              <a:gd name="connsiteX281" fmla="*/ 4399428 w 12192000"/>
              <a:gd name="connsiteY281" fmla="*/ 2203490 h 6715593"/>
              <a:gd name="connsiteX282" fmla="*/ 4399428 w 12192000"/>
              <a:gd name="connsiteY282" fmla="*/ 2179506 h 6715593"/>
              <a:gd name="connsiteX283" fmla="*/ 4313485 w 12192000"/>
              <a:gd name="connsiteY283" fmla="*/ 2152190 h 6715593"/>
              <a:gd name="connsiteX284" fmla="*/ 4264184 w 12192000"/>
              <a:gd name="connsiteY284" fmla="*/ 2204822 h 6715593"/>
              <a:gd name="connsiteX285" fmla="*/ 4241532 w 12192000"/>
              <a:gd name="connsiteY285" fmla="*/ 2157520 h 6715593"/>
              <a:gd name="connsiteX286" fmla="*/ 4234870 w 12192000"/>
              <a:gd name="connsiteY286" fmla="*/ 2138866 h 6715593"/>
              <a:gd name="connsiteX287" fmla="*/ 4106287 w 12192000"/>
              <a:gd name="connsiteY287" fmla="*/ 2036932 h 6715593"/>
              <a:gd name="connsiteX288" fmla="*/ 3911748 w 12192000"/>
              <a:gd name="connsiteY288" fmla="*/ 1940329 h 6715593"/>
              <a:gd name="connsiteX289" fmla="*/ 3881102 w 12192000"/>
              <a:gd name="connsiteY289" fmla="*/ 2006286 h 6715593"/>
              <a:gd name="connsiteX290" fmla="*/ 3705217 w 12192000"/>
              <a:gd name="connsiteY290" fmla="*/ 1885698 h 6715593"/>
              <a:gd name="connsiteX291" fmla="*/ 3731200 w 12192000"/>
              <a:gd name="connsiteY291" fmla="*/ 2017612 h 6715593"/>
              <a:gd name="connsiteX292" fmla="*/ 3753852 w 12192000"/>
              <a:gd name="connsiteY292" fmla="*/ 1990963 h 6715593"/>
              <a:gd name="connsiteX293" fmla="*/ 4138266 w 12192000"/>
              <a:gd name="connsiteY293" fmla="*/ 2170178 h 6715593"/>
              <a:gd name="connsiteX294" fmla="*/ 4116947 w 12192000"/>
              <a:gd name="connsiteY294" fmla="*/ 2234803 h 6715593"/>
              <a:gd name="connsiteX295" fmla="*/ 3967046 w 12192000"/>
              <a:gd name="connsiteY295" fmla="*/ 3925693 h 6715593"/>
              <a:gd name="connsiteX296" fmla="*/ 4580643 w 12192000"/>
              <a:gd name="connsiteY296" fmla="*/ 4087587 h 6715593"/>
              <a:gd name="connsiteX297" fmla="*/ 3967046 w 12192000"/>
              <a:gd name="connsiteY297" fmla="*/ 3925693 h 6715593"/>
              <a:gd name="connsiteX298" fmla="*/ 8739914 w 12192000"/>
              <a:gd name="connsiteY298" fmla="*/ 362698 h 6715593"/>
              <a:gd name="connsiteX299" fmla="*/ 9359507 w 12192000"/>
              <a:gd name="connsiteY299" fmla="*/ 803742 h 6715593"/>
              <a:gd name="connsiteX300" fmla="*/ 8739914 w 12192000"/>
              <a:gd name="connsiteY300" fmla="*/ 362698 h 6715593"/>
              <a:gd name="connsiteX301" fmla="*/ 3766510 w 12192000"/>
              <a:gd name="connsiteY301" fmla="*/ 1624536 h 6715593"/>
              <a:gd name="connsiteX302" fmla="*/ 3781834 w 12192000"/>
              <a:gd name="connsiteY302" fmla="*/ 1595889 h 6715593"/>
              <a:gd name="connsiteX303" fmla="*/ 3271502 w 12192000"/>
              <a:gd name="connsiteY303" fmla="*/ 1386026 h 6715593"/>
              <a:gd name="connsiteX304" fmla="*/ 3575969 w 12192000"/>
              <a:gd name="connsiteY304" fmla="*/ 1561911 h 6715593"/>
              <a:gd name="connsiteX305" fmla="*/ 3536661 w 12192000"/>
              <a:gd name="connsiteY305" fmla="*/ 1613210 h 6715593"/>
              <a:gd name="connsiteX306" fmla="*/ 3543990 w 12192000"/>
              <a:gd name="connsiteY306" fmla="*/ 1637195 h 6715593"/>
              <a:gd name="connsiteX307" fmla="*/ 3623937 w 12192000"/>
              <a:gd name="connsiteY307" fmla="*/ 1617208 h 6715593"/>
              <a:gd name="connsiteX308" fmla="*/ 3706550 w 12192000"/>
              <a:gd name="connsiteY308" fmla="*/ 1587228 h 6715593"/>
              <a:gd name="connsiteX309" fmla="*/ 3766510 w 12192000"/>
              <a:gd name="connsiteY309" fmla="*/ 1624536 h 6715593"/>
              <a:gd name="connsiteX310" fmla="*/ 3117603 w 12192000"/>
              <a:gd name="connsiteY310" fmla="*/ 1445987 h 6715593"/>
              <a:gd name="connsiteX311" fmla="*/ 3257511 w 12192000"/>
              <a:gd name="connsiteY311" fmla="*/ 1563243 h 6715593"/>
              <a:gd name="connsiteX312" fmla="*/ 3400084 w 12192000"/>
              <a:gd name="connsiteY312" fmla="*/ 1606548 h 6715593"/>
              <a:gd name="connsiteX313" fmla="*/ 3305480 w 12192000"/>
              <a:gd name="connsiteY313" fmla="*/ 1497287 h 6715593"/>
              <a:gd name="connsiteX314" fmla="*/ 3214206 w 12192000"/>
              <a:gd name="connsiteY314" fmla="*/ 1447985 h 6715593"/>
              <a:gd name="connsiteX315" fmla="*/ 3117603 w 12192000"/>
              <a:gd name="connsiteY315" fmla="*/ 1445987 h 6715593"/>
              <a:gd name="connsiteX316" fmla="*/ 8979090 w 12192000"/>
              <a:gd name="connsiteY316" fmla="*/ 1018267 h 6715593"/>
              <a:gd name="connsiteX317" fmla="*/ 9216268 w 12192000"/>
              <a:gd name="connsiteY317" fmla="*/ 999613 h 6715593"/>
              <a:gd name="connsiteX318" fmla="*/ 8979090 w 12192000"/>
              <a:gd name="connsiteY318" fmla="*/ 1018267 h 6715593"/>
              <a:gd name="connsiteX319" fmla="*/ 9415470 w 12192000"/>
              <a:gd name="connsiteY319" fmla="*/ 1077562 h 6715593"/>
              <a:gd name="connsiteX320" fmla="*/ 9382825 w 12192000"/>
              <a:gd name="connsiteY320" fmla="*/ 1120867 h 6715593"/>
              <a:gd name="connsiteX321" fmla="*/ 9609343 w 12192000"/>
              <a:gd name="connsiteY321" fmla="*/ 1266105 h 6715593"/>
              <a:gd name="connsiteX322" fmla="*/ 9635326 w 12192000"/>
              <a:gd name="connsiteY322" fmla="*/ 1227464 h 6715593"/>
              <a:gd name="connsiteX323" fmla="*/ 9415470 w 12192000"/>
              <a:gd name="connsiteY323" fmla="*/ 1077562 h 6715593"/>
              <a:gd name="connsiteX324" fmla="*/ 8949776 w 12192000"/>
              <a:gd name="connsiteY324" fmla="*/ 629189 h 6715593"/>
              <a:gd name="connsiteX325" fmla="*/ 9119665 w 12192000"/>
              <a:gd name="connsiteY325" fmla="*/ 760437 h 6715593"/>
              <a:gd name="connsiteX326" fmla="*/ 8949776 w 12192000"/>
              <a:gd name="connsiteY326" fmla="*/ 629189 h 6715593"/>
              <a:gd name="connsiteX327" fmla="*/ 3941729 w 12192000"/>
              <a:gd name="connsiteY327" fmla="*/ 1823073 h 6715593"/>
              <a:gd name="connsiteX328" fmla="*/ 3961049 w 12192000"/>
              <a:gd name="connsiteY328" fmla="*/ 1790427 h 6715593"/>
              <a:gd name="connsiteX329" fmla="*/ 3809815 w 12192000"/>
              <a:gd name="connsiteY329" fmla="*/ 1705150 h 6715593"/>
              <a:gd name="connsiteX330" fmla="*/ 3792493 w 12192000"/>
              <a:gd name="connsiteY330" fmla="*/ 1735130 h 6715593"/>
              <a:gd name="connsiteX331" fmla="*/ 3941729 w 12192000"/>
              <a:gd name="connsiteY331" fmla="*/ 1823073 h 6715593"/>
              <a:gd name="connsiteX332" fmla="*/ 9841857 w 12192000"/>
              <a:gd name="connsiteY332" fmla="*/ 1448652 h 6715593"/>
              <a:gd name="connsiteX333" fmla="*/ 9870505 w 12192000"/>
              <a:gd name="connsiteY333" fmla="*/ 1429331 h 6715593"/>
              <a:gd name="connsiteX334" fmla="*/ 9722602 w 12192000"/>
              <a:gd name="connsiteY334" fmla="*/ 1261441 h 6715593"/>
              <a:gd name="connsiteX335" fmla="*/ 9695953 w 12192000"/>
              <a:gd name="connsiteY335" fmla="*/ 1283427 h 6715593"/>
              <a:gd name="connsiteX336" fmla="*/ 9841857 w 12192000"/>
              <a:gd name="connsiteY336" fmla="*/ 1448652 h 671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2192000" h="6715593">
                <a:moveTo>
                  <a:pt x="1839108" y="5016311"/>
                </a:moveTo>
                <a:cubicBezTo>
                  <a:pt x="1789807" y="5036298"/>
                  <a:pt x="1743171" y="5043626"/>
                  <a:pt x="1713191" y="5070276"/>
                </a:cubicBezTo>
                <a:cubicBezTo>
                  <a:pt x="1625915" y="5146892"/>
                  <a:pt x="1542636" y="5172209"/>
                  <a:pt x="1420716" y="5135566"/>
                </a:cubicBezTo>
                <a:cubicBezTo>
                  <a:pt x="1361422" y="5117578"/>
                  <a:pt x="1289469" y="5069609"/>
                  <a:pt x="1258156" y="5076272"/>
                </a:cubicBezTo>
                <a:cubicBezTo>
                  <a:pt x="1094930" y="5110916"/>
                  <a:pt x="1139567" y="4965678"/>
                  <a:pt x="1079607" y="4905051"/>
                </a:cubicBezTo>
                <a:cubicBezTo>
                  <a:pt x="1024310" y="4933698"/>
                  <a:pt x="994996" y="4897056"/>
                  <a:pt x="954356" y="4851086"/>
                </a:cubicBezTo>
                <a:cubicBezTo>
                  <a:pt x="896394" y="4785796"/>
                  <a:pt x="822442" y="4734496"/>
                  <a:pt x="750489" y="4683862"/>
                </a:cubicBezTo>
                <a:cubicBezTo>
                  <a:pt x="730502" y="4669872"/>
                  <a:pt x="694526" y="4679199"/>
                  <a:pt x="657883" y="4677200"/>
                </a:cubicBezTo>
                <a:cubicBezTo>
                  <a:pt x="667211" y="4654549"/>
                  <a:pt x="676538" y="4633895"/>
                  <a:pt x="689862" y="4601916"/>
                </a:cubicBezTo>
                <a:cubicBezTo>
                  <a:pt x="656551" y="4594588"/>
                  <a:pt x="619908" y="4586593"/>
                  <a:pt x="606584" y="4583262"/>
                </a:cubicBezTo>
                <a:cubicBezTo>
                  <a:pt x="565278" y="4525300"/>
                  <a:pt x="533299" y="4481329"/>
                  <a:pt x="499987" y="4434026"/>
                </a:cubicBezTo>
                <a:cubicBezTo>
                  <a:pt x="468674" y="4414706"/>
                  <a:pt x="428034" y="4388723"/>
                  <a:pt x="379400" y="4358076"/>
                </a:cubicBezTo>
                <a:cubicBezTo>
                  <a:pt x="406049" y="4346084"/>
                  <a:pt x="423371" y="4338756"/>
                  <a:pt x="447355" y="4327430"/>
                </a:cubicBezTo>
                <a:cubicBezTo>
                  <a:pt x="389393" y="4300114"/>
                  <a:pt x="339426" y="4276130"/>
                  <a:pt x="308779" y="4262139"/>
                </a:cubicBezTo>
                <a:cubicBezTo>
                  <a:pt x="294788" y="4195516"/>
                  <a:pt x="284129" y="4142218"/>
                  <a:pt x="272137" y="4088919"/>
                </a:cubicBezTo>
                <a:cubicBezTo>
                  <a:pt x="268805" y="4074262"/>
                  <a:pt x="260144" y="4058939"/>
                  <a:pt x="260811" y="4044948"/>
                </a:cubicBezTo>
                <a:cubicBezTo>
                  <a:pt x="263476" y="4005641"/>
                  <a:pt x="288792" y="3950344"/>
                  <a:pt x="272137" y="3930357"/>
                </a:cubicBezTo>
                <a:cubicBezTo>
                  <a:pt x="225500" y="3876392"/>
                  <a:pt x="166872" y="3824426"/>
                  <a:pt x="102248" y="3795112"/>
                </a:cubicBezTo>
                <a:cubicBezTo>
                  <a:pt x="38956" y="3766465"/>
                  <a:pt x="8976" y="3731821"/>
                  <a:pt x="6977" y="3666530"/>
                </a:cubicBezTo>
                <a:cubicBezTo>
                  <a:pt x="4312" y="3587249"/>
                  <a:pt x="-21004" y="3512631"/>
                  <a:pt x="44952" y="3434682"/>
                </a:cubicBezTo>
                <a:cubicBezTo>
                  <a:pt x="94919" y="3375388"/>
                  <a:pt x="146885" y="3296773"/>
                  <a:pt x="119570" y="3200836"/>
                </a:cubicBezTo>
                <a:cubicBezTo>
                  <a:pt x="114906" y="3184846"/>
                  <a:pt x="141556" y="3159529"/>
                  <a:pt x="154214" y="3138876"/>
                </a:cubicBezTo>
                <a:cubicBezTo>
                  <a:pt x="192189" y="3076250"/>
                  <a:pt x="248818" y="3017622"/>
                  <a:pt x="264142" y="2949667"/>
                </a:cubicBezTo>
                <a:cubicBezTo>
                  <a:pt x="285461" y="2857061"/>
                  <a:pt x="307447" y="2765121"/>
                  <a:pt x="342091" y="2677179"/>
                </a:cubicBezTo>
                <a:cubicBezTo>
                  <a:pt x="354083" y="2646532"/>
                  <a:pt x="374070" y="2619217"/>
                  <a:pt x="386062" y="2597898"/>
                </a:cubicBezTo>
                <a:cubicBezTo>
                  <a:pt x="380732" y="2563920"/>
                  <a:pt x="358746" y="2518616"/>
                  <a:pt x="372737" y="2495965"/>
                </a:cubicBezTo>
                <a:cubicBezTo>
                  <a:pt x="427368" y="2409355"/>
                  <a:pt x="479334" y="2309420"/>
                  <a:pt x="559281" y="2254123"/>
                </a:cubicBezTo>
                <a:cubicBezTo>
                  <a:pt x="689862" y="2164182"/>
                  <a:pt x="762481" y="2031603"/>
                  <a:pt x="861750" y="1919010"/>
                </a:cubicBezTo>
                <a:cubicBezTo>
                  <a:pt x="898392" y="1877037"/>
                  <a:pt x="908386" y="1827736"/>
                  <a:pt x="826440" y="1807749"/>
                </a:cubicBezTo>
                <a:cubicBezTo>
                  <a:pt x="841763" y="1782433"/>
                  <a:pt x="855087" y="1760447"/>
                  <a:pt x="872409" y="1730467"/>
                </a:cubicBezTo>
                <a:cubicBezTo>
                  <a:pt x="886400" y="1765111"/>
                  <a:pt x="895727" y="1789095"/>
                  <a:pt x="915048" y="1836397"/>
                </a:cubicBezTo>
                <a:cubicBezTo>
                  <a:pt x="963017" y="1738462"/>
                  <a:pt x="993663" y="1653850"/>
                  <a:pt x="1043630" y="1582564"/>
                </a:cubicBezTo>
                <a:cubicBezTo>
                  <a:pt x="1079607" y="1531930"/>
                  <a:pt x="1141566" y="1499951"/>
                  <a:pt x="1191533" y="1459311"/>
                </a:cubicBezTo>
                <a:cubicBezTo>
                  <a:pt x="1210854" y="1443322"/>
                  <a:pt x="1230175" y="1427332"/>
                  <a:pt x="1239502" y="1396020"/>
                </a:cubicBezTo>
                <a:cubicBezTo>
                  <a:pt x="1224179" y="1398685"/>
                  <a:pt x="1208855" y="1401349"/>
                  <a:pt x="1192866" y="1404014"/>
                </a:cubicBezTo>
                <a:cubicBezTo>
                  <a:pt x="1200194" y="1362708"/>
                  <a:pt x="1206857" y="1324067"/>
                  <a:pt x="1212853" y="1290755"/>
                </a:cubicBezTo>
                <a:cubicBezTo>
                  <a:pt x="1266151" y="1251448"/>
                  <a:pt x="1318783" y="1212807"/>
                  <a:pt x="1374080" y="1171500"/>
                </a:cubicBezTo>
                <a:cubicBezTo>
                  <a:pt x="1336771" y="1118202"/>
                  <a:pt x="1374080" y="1075563"/>
                  <a:pt x="1447365" y="1028261"/>
                </a:cubicBezTo>
                <a:cubicBezTo>
                  <a:pt x="1441369" y="1058241"/>
                  <a:pt x="1438038" y="1071566"/>
                  <a:pt x="1435373" y="1085557"/>
                </a:cubicBezTo>
                <a:cubicBezTo>
                  <a:pt x="1443368" y="1086223"/>
                  <a:pt x="1450697" y="1089554"/>
                  <a:pt x="1455360" y="1086889"/>
                </a:cubicBezTo>
                <a:cubicBezTo>
                  <a:pt x="1506660" y="1063571"/>
                  <a:pt x="1559292" y="1040919"/>
                  <a:pt x="1609259" y="1014936"/>
                </a:cubicBezTo>
                <a:cubicBezTo>
                  <a:pt x="1631911" y="1003610"/>
                  <a:pt x="1650565" y="984956"/>
                  <a:pt x="1671219" y="969633"/>
                </a:cubicBezTo>
                <a:cubicBezTo>
                  <a:pt x="1658560" y="952977"/>
                  <a:pt x="1646568" y="936987"/>
                  <a:pt x="1629912" y="915668"/>
                </a:cubicBezTo>
                <a:cubicBezTo>
                  <a:pt x="1657894" y="905008"/>
                  <a:pt x="1683877" y="894349"/>
                  <a:pt x="1716522" y="881690"/>
                </a:cubicBezTo>
                <a:cubicBezTo>
                  <a:pt x="1720520" y="906341"/>
                  <a:pt x="1723851" y="930325"/>
                  <a:pt x="1727848" y="955642"/>
                </a:cubicBezTo>
                <a:cubicBezTo>
                  <a:pt x="1837776" y="912337"/>
                  <a:pt x="1891074" y="803742"/>
                  <a:pt x="1884412" y="661168"/>
                </a:cubicBezTo>
                <a:cubicBezTo>
                  <a:pt x="1901068" y="673161"/>
                  <a:pt x="1913726" y="681822"/>
                  <a:pt x="1931714" y="693814"/>
                </a:cubicBezTo>
                <a:cubicBezTo>
                  <a:pt x="1944373" y="665166"/>
                  <a:pt x="1959030" y="638517"/>
                  <a:pt x="1967691" y="610535"/>
                </a:cubicBezTo>
                <a:cubicBezTo>
                  <a:pt x="1977684" y="576557"/>
                  <a:pt x="1970356" y="521260"/>
                  <a:pt x="1990343" y="509934"/>
                </a:cubicBezTo>
                <a:cubicBezTo>
                  <a:pt x="2058964" y="471959"/>
                  <a:pt x="2135581" y="429987"/>
                  <a:pt x="2210198" y="427322"/>
                </a:cubicBezTo>
                <a:cubicBezTo>
                  <a:pt x="2258167" y="425323"/>
                  <a:pt x="2309467" y="487949"/>
                  <a:pt x="2357435" y="524591"/>
                </a:cubicBezTo>
                <a:cubicBezTo>
                  <a:pt x="2384084" y="544578"/>
                  <a:pt x="2406070" y="570561"/>
                  <a:pt x="2437382" y="601208"/>
                </a:cubicBezTo>
                <a:cubicBezTo>
                  <a:pt x="2435384" y="603873"/>
                  <a:pt x="2424058" y="619196"/>
                  <a:pt x="2413398" y="634519"/>
                </a:cubicBezTo>
                <a:cubicBezTo>
                  <a:pt x="2482020" y="685153"/>
                  <a:pt x="2605939" y="647844"/>
                  <a:pt x="2621928" y="779091"/>
                </a:cubicBezTo>
                <a:cubicBezTo>
                  <a:pt x="2629923" y="781756"/>
                  <a:pt x="2637918" y="785087"/>
                  <a:pt x="2645912" y="787752"/>
                </a:cubicBezTo>
                <a:cubicBezTo>
                  <a:pt x="2686552" y="737119"/>
                  <a:pt x="2724527" y="684486"/>
                  <a:pt x="2767832" y="637184"/>
                </a:cubicBezTo>
                <a:cubicBezTo>
                  <a:pt x="2792483" y="610535"/>
                  <a:pt x="2825794" y="573226"/>
                  <a:pt x="2855775" y="572560"/>
                </a:cubicBezTo>
                <a:cubicBezTo>
                  <a:pt x="2972365" y="570561"/>
                  <a:pt x="3072966" y="626524"/>
                  <a:pt x="3170235" y="685819"/>
                </a:cubicBezTo>
                <a:cubicBezTo>
                  <a:pt x="3184892" y="695146"/>
                  <a:pt x="3194886" y="721795"/>
                  <a:pt x="3196884" y="741116"/>
                </a:cubicBezTo>
                <a:cubicBezTo>
                  <a:pt x="3202214" y="805074"/>
                  <a:pt x="3240855" y="811736"/>
                  <a:pt x="3295486" y="819065"/>
                </a:cubicBezTo>
                <a:cubicBezTo>
                  <a:pt x="3340790" y="825061"/>
                  <a:pt x="3386760" y="856374"/>
                  <a:pt x="3423402" y="887020"/>
                </a:cubicBezTo>
                <a:cubicBezTo>
                  <a:pt x="3435394" y="897014"/>
                  <a:pt x="3427400" y="960305"/>
                  <a:pt x="3414741" y="964969"/>
                </a:cubicBezTo>
                <a:cubicBezTo>
                  <a:pt x="3376100" y="980959"/>
                  <a:pt x="3331463" y="982957"/>
                  <a:pt x="3288824" y="984956"/>
                </a:cubicBezTo>
                <a:cubicBezTo>
                  <a:pt x="3250182" y="986955"/>
                  <a:pt x="3210875" y="981625"/>
                  <a:pt x="3157577" y="978294"/>
                </a:cubicBezTo>
                <a:cubicBezTo>
                  <a:pt x="3172900" y="1012271"/>
                  <a:pt x="3181561" y="1030926"/>
                  <a:pt x="3193553" y="1056909"/>
                </a:cubicBezTo>
                <a:cubicBezTo>
                  <a:pt x="3158243" y="1044917"/>
                  <a:pt x="3130261" y="1034923"/>
                  <a:pt x="3106277" y="1026928"/>
                </a:cubicBezTo>
                <a:cubicBezTo>
                  <a:pt x="3101613" y="966968"/>
                  <a:pt x="3096950" y="909006"/>
                  <a:pt x="3093619" y="863036"/>
                </a:cubicBezTo>
                <a:cubicBezTo>
                  <a:pt x="3032326" y="866367"/>
                  <a:pt x="2990353" y="868366"/>
                  <a:pt x="2948381" y="871697"/>
                </a:cubicBezTo>
                <a:cubicBezTo>
                  <a:pt x="2934390" y="873029"/>
                  <a:pt x="2911072" y="876361"/>
                  <a:pt x="2909739" y="883023"/>
                </a:cubicBezTo>
                <a:cubicBezTo>
                  <a:pt x="2906408" y="899012"/>
                  <a:pt x="2907074" y="922997"/>
                  <a:pt x="2917068" y="932324"/>
                </a:cubicBezTo>
                <a:cubicBezTo>
                  <a:pt x="2963704" y="975629"/>
                  <a:pt x="3011672" y="1018934"/>
                  <a:pt x="3064304" y="1053578"/>
                </a:cubicBezTo>
                <a:cubicBezTo>
                  <a:pt x="3106943" y="1081559"/>
                  <a:pt x="3158243" y="1096216"/>
                  <a:pt x="3204879" y="1118868"/>
                </a:cubicBezTo>
                <a:cubicBezTo>
                  <a:pt x="3225532" y="1128862"/>
                  <a:pt x="3244186" y="1141520"/>
                  <a:pt x="3262175" y="1152846"/>
                </a:cubicBezTo>
                <a:cubicBezTo>
                  <a:pt x="3264840" y="1140854"/>
                  <a:pt x="3271502" y="1110873"/>
                  <a:pt x="3282162" y="1060906"/>
                </a:cubicBezTo>
                <a:cubicBezTo>
                  <a:pt x="3316139" y="1084890"/>
                  <a:pt x="3343455" y="1103545"/>
                  <a:pt x="3370770" y="1122866"/>
                </a:cubicBezTo>
                <a:cubicBezTo>
                  <a:pt x="3368105" y="1129528"/>
                  <a:pt x="3365440" y="1136856"/>
                  <a:pt x="3362109" y="1143519"/>
                </a:cubicBezTo>
                <a:cubicBezTo>
                  <a:pt x="3342789" y="1144185"/>
                  <a:pt x="3322802" y="1145517"/>
                  <a:pt x="3281495" y="1147516"/>
                </a:cubicBezTo>
                <a:cubicBezTo>
                  <a:pt x="3364774" y="1202147"/>
                  <a:pt x="3425401" y="1268770"/>
                  <a:pt x="3496687" y="1282094"/>
                </a:cubicBezTo>
                <a:cubicBezTo>
                  <a:pt x="3565975" y="1295419"/>
                  <a:pt x="3663911" y="1360043"/>
                  <a:pt x="3731200" y="1250782"/>
                </a:cubicBezTo>
                <a:cubicBezTo>
                  <a:pt x="3725871" y="1279430"/>
                  <a:pt x="3721207" y="1308744"/>
                  <a:pt x="3712546" y="1354713"/>
                </a:cubicBezTo>
                <a:cubicBezTo>
                  <a:pt x="3748522" y="1338058"/>
                  <a:pt x="3772507" y="1327398"/>
                  <a:pt x="3778502" y="1324733"/>
                </a:cubicBezTo>
                <a:cubicBezTo>
                  <a:pt x="3817144" y="1368704"/>
                  <a:pt x="3844459" y="1421336"/>
                  <a:pt x="3887764" y="1443988"/>
                </a:cubicBezTo>
                <a:cubicBezTo>
                  <a:pt x="4032336" y="1519938"/>
                  <a:pt x="4180905" y="1587894"/>
                  <a:pt x="4330807" y="1652518"/>
                </a:cubicBezTo>
                <a:cubicBezTo>
                  <a:pt x="4426078" y="1693824"/>
                  <a:pt x="4527345" y="1721140"/>
                  <a:pt x="4623282" y="1761780"/>
                </a:cubicBezTo>
                <a:cubicBezTo>
                  <a:pt x="4662589" y="1779102"/>
                  <a:pt x="4690571" y="1822407"/>
                  <a:pt x="4729212" y="1843060"/>
                </a:cubicBezTo>
                <a:cubicBezTo>
                  <a:pt x="4947069" y="1958984"/>
                  <a:pt x="5166925" y="2070910"/>
                  <a:pt x="5386115" y="2184835"/>
                </a:cubicBezTo>
                <a:cubicBezTo>
                  <a:pt x="5414096" y="2199493"/>
                  <a:pt x="5439413" y="2219479"/>
                  <a:pt x="5466062" y="2236801"/>
                </a:cubicBezTo>
                <a:cubicBezTo>
                  <a:pt x="5473391" y="2224809"/>
                  <a:pt x="5480719" y="2213483"/>
                  <a:pt x="5488048" y="2201491"/>
                </a:cubicBezTo>
                <a:cubicBezTo>
                  <a:pt x="5383450" y="2132203"/>
                  <a:pt x="5279518" y="2063582"/>
                  <a:pt x="5156932" y="1982968"/>
                </a:cubicBezTo>
                <a:cubicBezTo>
                  <a:pt x="5271523" y="2006952"/>
                  <a:pt x="5353469" y="2048925"/>
                  <a:pt x="5432084" y="2111550"/>
                </a:cubicBezTo>
                <a:cubicBezTo>
                  <a:pt x="5473391" y="2144195"/>
                  <a:pt x="5539347" y="2167513"/>
                  <a:pt x="5589981" y="2162184"/>
                </a:cubicBezTo>
                <a:cubicBezTo>
                  <a:pt x="5667263" y="2153523"/>
                  <a:pt x="5741215" y="2115548"/>
                  <a:pt x="5817165" y="2089565"/>
                </a:cubicBezTo>
                <a:cubicBezTo>
                  <a:pt x="5808504" y="2083568"/>
                  <a:pt x="5799843" y="2077572"/>
                  <a:pt x="5791182" y="2071576"/>
                </a:cubicBezTo>
                <a:cubicBezTo>
                  <a:pt x="5796512" y="2017612"/>
                  <a:pt x="5792515" y="1960982"/>
                  <a:pt x="5808504" y="1910349"/>
                </a:cubicBezTo>
                <a:cubicBezTo>
                  <a:pt x="5859138" y="1750454"/>
                  <a:pt x="5918432" y="1593890"/>
                  <a:pt x="5971064" y="1434661"/>
                </a:cubicBezTo>
                <a:cubicBezTo>
                  <a:pt x="5989052" y="1380696"/>
                  <a:pt x="5988386" y="1319403"/>
                  <a:pt x="6012370" y="1268104"/>
                </a:cubicBezTo>
                <a:cubicBezTo>
                  <a:pt x="6043683" y="1200814"/>
                  <a:pt x="6088320" y="1138855"/>
                  <a:pt x="6130293" y="1076896"/>
                </a:cubicBezTo>
                <a:cubicBezTo>
                  <a:pt x="6174930" y="1011605"/>
                  <a:pt x="6218235" y="943650"/>
                  <a:pt x="6271533" y="885022"/>
                </a:cubicBezTo>
                <a:cubicBezTo>
                  <a:pt x="6340155" y="809071"/>
                  <a:pt x="6418104" y="741116"/>
                  <a:pt x="6492056" y="669829"/>
                </a:cubicBezTo>
                <a:cubicBezTo>
                  <a:pt x="6611977" y="555238"/>
                  <a:pt x="6767874" y="499941"/>
                  <a:pt x="6911114" y="429987"/>
                </a:cubicBezTo>
                <a:cubicBezTo>
                  <a:pt x="7063014" y="355369"/>
                  <a:pt x="7234235" y="320059"/>
                  <a:pt x="7395463" y="262763"/>
                </a:cubicBezTo>
                <a:cubicBezTo>
                  <a:pt x="7566017" y="202136"/>
                  <a:pt x="7733241" y="129517"/>
                  <a:pt x="7905128" y="74886"/>
                </a:cubicBezTo>
                <a:cubicBezTo>
                  <a:pt x="8011725" y="40909"/>
                  <a:pt x="8125650" y="30915"/>
                  <a:pt x="8236244" y="8263"/>
                </a:cubicBezTo>
                <a:cubicBezTo>
                  <a:pt x="8362162" y="-17720"/>
                  <a:pt x="8475420" y="22920"/>
                  <a:pt x="8594676" y="56232"/>
                </a:cubicBezTo>
                <a:cubicBezTo>
                  <a:pt x="8685949" y="81549"/>
                  <a:pt x="8787216" y="69557"/>
                  <a:pt x="8883819" y="76885"/>
                </a:cubicBezTo>
                <a:cubicBezTo>
                  <a:pt x="8960436" y="82215"/>
                  <a:pt x="9036386" y="91542"/>
                  <a:pt x="9112336" y="98871"/>
                </a:cubicBezTo>
                <a:cubicBezTo>
                  <a:pt x="9110337" y="112195"/>
                  <a:pt x="9108338" y="125520"/>
                  <a:pt x="9106340" y="138844"/>
                </a:cubicBezTo>
                <a:cubicBezTo>
                  <a:pt x="9073029" y="134181"/>
                  <a:pt x="9040383" y="130183"/>
                  <a:pt x="8984420" y="122189"/>
                </a:cubicBezTo>
                <a:cubicBezTo>
                  <a:pt x="9103675" y="192809"/>
                  <a:pt x="9212937" y="242776"/>
                  <a:pt x="9303544" y="314729"/>
                </a:cubicBezTo>
                <a:cubicBezTo>
                  <a:pt x="9425463" y="410666"/>
                  <a:pt x="9536058" y="521926"/>
                  <a:pt x="9646652" y="631188"/>
                </a:cubicBezTo>
                <a:cubicBezTo>
                  <a:pt x="9821870" y="805074"/>
                  <a:pt x="9871171" y="1052245"/>
                  <a:pt x="10003085" y="1252780"/>
                </a:cubicBezTo>
                <a:cubicBezTo>
                  <a:pt x="10106350" y="1409344"/>
                  <a:pt x="10215612" y="1565242"/>
                  <a:pt x="10289564" y="1735797"/>
                </a:cubicBezTo>
                <a:cubicBezTo>
                  <a:pt x="10337532" y="1845058"/>
                  <a:pt x="10406820" y="1921675"/>
                  <a:pt x="10485435" y="2000956"/>
                </a:cubicBezTo>
                <a:cubicBezTo>
                  <a:pt x="10506088" y="2022275"/>
                  <a:pt x="10496095" y="2070244"/>
                  <a:pt x="10510751" y="2100890"/>
                </a:cubicBezTo>
                <a:cubicBezTo>
                  <a:pt x="10527407" y="2135535"/>
                  <a:pt x="10552058" y="2168180"/>
                  <a:pt x="10580706" y="2194163"/>
                </a:cubicBezTo>
                <a:cubicBezTo>
                  <a:pt x="10614683" y="2225476"/>
                  <a:pt x="10682639" y="2222811"/>
                  <a:pt x="10663984" y="2304091"/>
                </a:cubicBezTo>
                <a:cubicBezTo>
                  <a:pt x="10659321" y="2324744"/>
                  <a:pt x="10724611" y="2364051"/>
                  <a:pt x="10760588" y="2390034"/>
                </a:cubicBezTo>
                <a:cubicBezTo>
                  <a:pt x="10832541" y="2441334"/>
                  <a:pt x="10865852" y="2505958"/>
                  <a:pt x="10852528" y="2595899"/>
                </a:cubicBezTo>
                <a:cubicBezTo>
                  <a:pt x="10849862" y="2613887"/>
                  <a:pt x="10877178" y="2637872"/>
                  <a:pt x="10893833" y="2657192"/>
                </a:cubicBezTo>
                <a:cubicBezTo>
                  <a:pt x="10935140" y="2705827"/>
                  <a:pt x="11011757" y="2737140"/>
                  <a:pt x="10965787" y="2824416"/>
                </a:cubicBezTo>
                <a:cubicBezTo>
                  <a:pt x="11035741" y="2867721"/>
                  <a:pt x="11126348" y="2893037"/>
                  <a:pt x="11101698" y="3002299"/>
                </a:cubicBezTo>
                <a:cubicBezTo>
                  <a:pt x="11100365" y="3006963"/>
                  <a:pt x="11117686" y="3015624"/>
                  <a:pt x="11125016" y="3022952"/>
                </a:cubicBezTo>
                <a:cubicBezTo>
                  <a:pt x="11149666" y="3046936"/>
                  <a:pt x="11222951" y="3054265"/>
                  <a:pt x="11157660" y="3112893"/>
                </a:cubicBezTo>
                <a:cubicBezTo>
                  <a:pt x="11155662" y="3114892"/>
                  <a:pt x="11169653" y="3140875"/>
                  <a:pt x="11180312" y="3150202"/>
                </a:cubicBezTo>
                <a:cubicBezTo>
                  <a:pt x="11308895" y="3268125"/>
                  <a:pt x="11342872" y="3438013"/>
                  <a:pt x="11418823" y="3583917"/>
                </a:cubicBezTo>
                <a:cubicBezTo>
                  <a:pt x="11491442" y="3723826"/>
                  <a:pt x="11543407" y="3875060"/>
                  <a:pt x="11626686" y="4007639"/>
                </a:cubicBezTo>
                <a:cubicBezTo>
                  <a:pt x="11710631" y="4141552"/>
                  <a:pt x="11703968" y="4288788"/>
                  <a:pt x="11730618" y="4430695"/>
                </a:cubicBezTo>
                <a:cubicBezTo>
                  <a:pt x="11749938" y="4531962"/>
                  <a:pt x="11746607" y="4638559"/>
                  <a:pt x="11775255" y="4737161"/>
                </a:cubicBezTo>
                <a:cubicBezTo>
                  <a:pt x="11791911" y="4795789"/>
                  <a:pt x="11839879" y="4865077"/>
                  <a:pt x="11891846" y="4890394"/>
                </a:cubicBezTo>
                <a:cubicBezTo>
                  <a:pt x="12019761" y="4951687"/>
                  <a:pt x="12038416" y="5072941"/>
                  <a:pt x="12077057" y="5180870"/>
                </a:cubicBezTo>
                <a:cubicBezTo>
                  <a:pt x="12100375" y="5244828"/>
                  <a:pt x="12173660" y="5307453"/>
                  <a:pt x="12115698" y="5386068"/>
                </a:cubicBezTo>
                <a:cubicBezTo>
                  <a:pt x="12089049" y="5422711"/>
                  <a:pt x="12059735" y="5465350"/>
                  <a:pt x="12021760" y="5484670"/>
                </a:cubicBezTo>
                <a:cubicBezTo>
                  <a:pt x="11947809" y="5521313"/>
                  <a:pt x="11865196" y="5541300"/>
                  <a:pt x="11787247" y="5571280"/>
                </a:cubicBezTo>
                <a:cubicBezTo>
                  <a:pt x="11764596" y="5579941"/>
                  <a:pt x="11741278" y="5595265"/>
                  <a:pt x="11727286" y="5613919"/>
                </a:cubicBezTo>
                <a:cubicBezTo>
                  <a:pt x="11715961" y="5628576"/>
                  <a:pt x="11717293" y="5653893"/>
                  <a:pt x="11717293" y="5674546"/>
                </a:cubicBezTo>
                <a:cubicBezTo>
                  <a:pt x="11717293" y="5677877"/>
                  <a:pt x="11738613" y="5681208"/>
                  <a:pt x="11749938" y="5684539"/>
                </a:cubicBezTo>
                <a:cubicBezTo>
                  <a:pt x="11753936" y="5667217"/>
                  <a:pt x="11757934" y="5649229"/>
                  <a:pt x="11756601" y="5654559"/>
                </a:cubicBezTo>
                <a:cubicBezTo>
                  <a:pt x="11843877" y="5664552"/>
                  <a:pt x="11925823" y="5667884"/>
                  <a:pt x="12005105" y="5685206"/>
                </a:cubicBezTo>
                <a:cubicBezTo>
                  <a:pt x="12066397" y="5698530"/>
                  <a:pt x="12124360" y="5729843"/>
                  <a:pt x="12194314" y="5757158"/>
                </a:cubicBezTo>
                <a:cubicBezTo>
                  <a:pt x="12159003" y="5809124"/>
                  <a:pt x="12141016" y="5865088"/>
                  <a:pt x="12115032" y="5869085"/>
                </a:cubicBezTo>
                <a:cubicBezTo>
                  <a:pt x="12005771" y="5885075"/>
                  <a:pt x="11894511" y="5885075"/>
                  <a:pt x="11771924" y="5891737"/>
                </a:cubicBezTo>
                <a:cubicBezTo>
                  <a:pt x="11774589" y="5919718"/>
                  <a:pt x="11779919" y="5967021"/>
                  <a:pt x="11785249" y="6018987"/>
                </a:cubicBezTo>
                <a:cubicBezTo>
                  <a:pt x="11814563" y="6010992"/>
                  <a:pt x="11831219" y="6005662"/>
                  <a:pt x="11848541" y="6001665"/>
                </a:cubicBezTo>
                <a:cubicBezTo>
                  <a:pt x="11850539" y="6000998"/>
                  <a:pt x="11853204" y="6004996"/>
                  <a:pt x="11866528" y="6016321"/>
                </a:cubicBezTo>
                <a:cubicBezTo>
                  <a:pt x="11833883" y="6042305"/>
                  <a:pt x="11803237" y="6066289"/>
                  <a:pt x="11772590" y="6090273"/>
                </a:cubicBezTo>
                <a:cubicBezTo>
                  <a:pt x="11783250" y="6113591"/>
                  <a:pt x="11795242" y="6138908"/>
                  <a:pt x="11801238" y="6152899"/>
                </a:cubicBezTo>
                <a:cubicBezTo>
                  <a:pt x="11763929" y="6206197"/>
                  <a:pt x="11732617" y="6252167"/>
                  <a:pt x="11700637" y="6298803"/>
                </a:cubicBezTo>
                <a:cubicBezTo>
                  <a:pt x="11671324" y="6276151"/>
                  <a:pt x="11646007" y="6256831"/>
                  <a:pt x="11619358" y="6236177"/>
                </a:cubicBezTo>
                <a:cubicBezTo>
                  <a:pt x="11593374" y="6285478"/>
                  <a:pt x="11570722" y="6328783"/>
                  <a:pt x="11560729" y="6347438"/>
                </a:cubicBezTo>
                <a:cubicBezTo>
                  <a:pt x="11620690" y="6412062"/>
                  <a:pt x="11674655" y="6470690"/>
                  <a:pt x="11729285" y="6528652"/>
                </a:cubicBezTo>
                <a:cubicBezTo>
                  <a:pt x="11722623" y="6536647"/>
                  <a:pt x="11715295" y="6544642"/>
                  <a:pt x="11708632" y="6552636"/>
                </a:cubicBezTo>
                <a:cubicBezTo>
                  <a:pt x="11687979" y="6541311"/>
                  <a:pt x="11667993" y="6529985"/>
                  <a:pt x="11644008" y="6517326"/>
                </a:cubicBezTo>
                <a:cubicBezTo>
                  <a:pt x="11625354" y="6551304"/>
                  <a:pt x="11607365" y="6585282"/>
                  <a:pt x="11582715" y="6631918"/>
                </a:cubicBezTo>
                <a:cubicBezTo>
                  <a:pt x="11574054" y="6547973"/>
                  <a:pt x="11568058" y="6484681"/>
                  <a:pt x="11560729" y="6412062"/>
                </a:cubicBezTo>
                <a:cubicBezTo>
                  <a:pt x="11531416" y="6426719"/>
                  <a:pt x="11510762" y="6437379"/>
                  <a:pt x="11491442" y="6446706"/>
                </a:cubicBezTo>
                <a:cubicBezTo>
                  <a:pt x="11465459" y="6410729"/>
                  <a:pt x="11426817" y="6380083"/>
                  <a:pt x="11418823" y="6343440"/>
                </a:cubicBezTo>
                <a:cubicBezTo>
                  <a:pt x="11405498" y="6280815"/>
                  <a:pt x="11367522" y="6268823"/>
                  <a:pt x="11316223" y="6256831"/>
                </a:cubicBezTo>
                <a:cubicBezTo>
                  <a:pt x="11295570" y="6252167"/>
                  <a:pt x="11280247" y="6223519"/>
                  <a:pt x="11274917" y="6189541"/>
                </a:cubicBezTo>
                <a:cubicBezTo>
                  <a:pt x="11246935" y="6172885"/>
                  <a:pt x="11218288" y="6156230"/>
                  <a:pt x="11185642" y="6136243"/>
                </a:cubicBezTo>
                <a:cubicBezTo>
                  <a:pt x="11181645" y="6144238"/>
                  <a:pt x="11172318" y="6161560"/>
                  <a:pt x="11156328" y="6191540"/>
                </a:cubicBezTo>
                <a:cubicBezTo>
                  <a:pt x="11071050" y="6024316"/>
                  <a:pt x="11090371" y="5850431"/>
                  <a:pt x="11072383" y="5679876"/>
                </a:cubicBezTo>
                <a:cubicBezTo>
                  <a:pt x="11043069" y="5665885"/>
                  <a:pt x="11009091" y="5649895"/>
                  <a:pt x="10967119" y="5630575"/>
                </a:cubicBezTo>
                <a:cubicBezTo>
                  <a:pt x="10999098" y="5593266"/>
                  <a:pt x="11023748" y="5563952"/>
                  <a:pt x="11049065" y="5534638"/>
                </a:cubicBezTo>
                <a:cubicBezTo>
                  <a:pt x="11039738" y="5526643"/>
                  <a:pt x="11029744" y="5518648"/>
                  <a:pt x="11020417" y="5509987"/>
                </a:cubicBezTo>
                <a:cubicBezTo>
                  <a:pt x="10962455" y="5573945"/>
                  <a:pt x="10904493" y="5637237"/>
                  <a:pt x="10843200" y="5705193"/>
                </a:cubicBezTo>
                <a:cubicBezTo>
                  <a:pt x="10855193" y="5776479"/>
                  <a:pt x="10867850" y="5854428"/>
                  <a:pt x="10882508" y="5932377"/>
                </a:cubicBezTo>
                <a:cubicBezTo>
                  <a:pt x="10887171" y="5959692"/>
                  <a:pt x="10895832" y="5986341"/>
                  <a:pt x="10903161" y="6012990"/>
                </a:cubicBezTo>
                <a:cubicBezTo>
                  <a:pt x="10927811" y="5998334"/>
                  <a:pt x="10952462" y="5983676"/>
                  <a:pt x="10997099" y="5957027"/>
                </a:cubicBezTo>
                <a:cubicBezTo>
                  <a:pt x="10952462" y="6054963"/>
                  <a:pt x="11013755" y="6153565"/>
                  <a:pt x="10919817" y="6244172"/>
                </a:cubicBezTo>
                <a:cubicBezTo>
                  <a:pt x="10873180" y="6288810"/>
                  <a:pt x="10889836" y="6399403"/>
                  <a:pt x="10879177" y="6480684"/>
                </a:cubicBezTo>
                <a:cubicBezTo>
                  <a:pt x="10871181" y="6543975"/>
                  <a:pt x="10867184" y="6608600"/>
                  <a:pt x="10857857" y="6671891"/>
                </a:cubicBezTo>
                <a:cubicBezTo>
                  <a:pt x="10855193" y="6689880"/>
                  <a:pt x="10839203" y="6705869"/>
                  <a:pt x="10813886" y="6718528"/>
                </a:cubicBezTo>
                <a:cubicBezTo>
                  <a:pt x="10813886" y="6631252"/>
                  <a:pt x="10813886" y="6543309"/>
                  <a:pt x="10813886" y="6446706"/>
                </a:cubicBezTo>
                <a:cubicBezTo>
                  <a:pt x="10751260" y="6458698"/>
                  <a:pt x="10740601" y="6424721"/>
                  <a:pt x="10725278" y="6364093"/>
                </a:cubicBezTo>
                <a:cubicBezTo>
                  <a:pt x="10702626" y="6275485"/>
                  <a:pt x="10700627" y="6171553"/>
                  <a:pt x="10598027" y="6112925"/>
                </a:cubicBezTo>
                <a:cubicBezTo>
                  <a:pt x="10563384" y="6092938"/>
                  <a:pt x="10557388" y="6022984"/>
                  <a:pt x="10542065" y="5985009"/>
                </a:cubicBezTo>
                <a:cubicBezTo>
                  <a:pt x="10498760" y="5985009"/>
                  <a:pt x="10465448" y="5985009"/>
                  <a:pt x="10432803" y="5985009"/>
                </a:cubicBezTo>
                <a:cubicBezTo>
                  <a:pt x="10437466" y="5972350"/>
                  <a:pt x="10441463" y="5960358"/>
                  <a:pt x="10451457" y="5932377"/>
                </a:cubicBezTo>
                <a:cubicBezTo>
                  <a:pt x="10413482" y="5947700"/>
                  <a:pt x="10384168" y="5959026"/>
                  <a:pt x="10346193" y="5974349"/>
                </a:cubicBezTo>
                <a:cubicBezTo>
                  <a:pt x="10326872" y="5951698"/>
                  <a:pt x="10300889" y="5922383"/>
                  <a:pt x="10275573" y="5893735"/>
                </a:cubicBezTo>
                <a:cubicBezTo>
                  <a:pt x="10125671" y="5934375"/>
                  <a:pt x="10099022" y="5963023"/>
                  <a:pt x="10110348" y="6072951"/>
                </a:cubicBezTo>
                <a:cubicBezTo>
                  <a:pt x="10055050" y="6044303"/>
                  <a:pt x="10059048" y="6043637"/>
                  <a:pt x="10043059" y="5945035"/>
                </a:cubicBezTo>
                <a:cubicBezTo>
                  <a:pt x="10037728" y="5913722"/>
                  <a:pt x="10009747" y="5877746"/>
                  <a:pt x="9982432" y="5861090"/>
                </a:cubicBezTo>
                <a:cubicBezTo>
                  <a:pt x="9971106" y="5854428"/>
                  <a:pt x="9932465" y="5891737"/>
                  <a:pt x="9888493" y="5920385"/>
                </a:cubicBezTo>
                <a:cubicBezTo>
                  <a:pt x="9865175" y="5890404"/>
                  <a:pt x="9831863" y="5848432"/>
                  <a:pt x="9795888" y="5802462"/>
                </a:cubicBezTo>
                <a:cubicBezTo>
                  <a:pt x="9769905" y="5815120"/>
                  <a:pt x="9741256" y="5834441"/>
                  <a:pt x="9709278" y="5843102"/>
                </a:cubicBezTo>
                <a:cubicBezTo>
                  <a:pt x="9681296" y="5851097"/>
                  <a:pt x="9636659" y="5861090"/>
                  <a:pt x="9623334" y="5847099"/>
                </a:cubicBezTo>
                <a:cubicBezTo>
                  <a:pt x="9547384" y="5766485"/>
                  <a:pt x="9440787" y="5741169"/>
                  <a:pt x="9346183" y="5715186"/>
                </a:cubicBezTo>
                <a:cubicBezTo>
                  <a:pt x="9213603" y="5678543"/>
                  <a:pt x="9176294" y="5585937"/>
                  <a:pt x="9150311" y="5478008"/>
                </a:cubicBezTo>
                <a:cubicBezTo>
                  <a:pt x="9131656" y="5402724"/>
                  <a:pt x="9131656" y="5323443"/>
                  <a:pt x="9115667" y="5247493"/>
                </a:cubicBezTo>
                <a:cubicBezTo>
                  <a:pt x="9097679" y="5163548"/>
                  <a:pt x="9064367" y="5082934"/>
                  <a:pt x="9049044" y="4998989"/>
                </a:cubicBezTo>
                <a:cubicBezTo>
                  <a:pt x="9021728" y="4850420"/>
                  <a:pt x="8981755" y="4709179"/>
                  <a:pt x="8897144" y="4581929"/>
                </a:cubicBezTo>
                <a:cubicBezTo>
                  <a:pt x="8876491" y="4551283"/>
                  <a:pt x="8873160" y="4509977"/>
                  <a:pt x="8857170" y="4475333"/>
                </a:cubicBezTo>
                <a:cubicBezTo>
                  <a:pt x="8805870" y="4366071"/>
                  <a:pt x="8765230" y="4249481"/>
                  <a:pt x="8696609" y="4151545"/>
                </a:cubicBezTo>
                <a:cubicBezTo>
                  <a:pt x="8641978" y="4072930"/>
                  <a:pt x="8552037" y="4019632"/>
                  <a:pt x="8480750" y="3951010"/>
                </a:cubicBezTo>
                <a:cubicBezTo>
                  <a:pt x="8448771" y="3920363"/>
                  <a:pt x="8404800" y="3883055"/>
                  <a:pt x="8401469" y="3845080"/>
                </a:cubicBezTo>
                <a:cubicBezTo>
                  <a:pt x="8394807" y="3768463"/>
                  <a:pt x="8375486" y="3757803"/>
                  <a:pt x="8314859" y="3799776"/>
                </a:cubicBezTo>
                <a:cubicBezTo>
                  <a:pt x="8303534" y="3807104"/>
                  <a:pt x="8284879" y="3803773"/>
                  <a:pt x="8255565" y="3807104"/>
                </a:cubicBezTo>
                <a:cubicBezTo>
                  <a:pt x="8276885" y="3787784"/>
                  <a:pt x="8289542" y="3776458"/>
                  <a:pt x="8300869" y="3765798"/>
                </a:cubicBezTo>
                <a:cubicBezTo>
                  <a:pt x="8266224" y="3705171"/>
                  <a:pt x="8168289" y="3696510"/>
                  <a:pt x="8169621" y="3590580"/>
                </a:cubicBezTo>
                <a:cubicBezTo>
                  <a:pt x="8133645" y="3590580"/>
                  <a:pt x="8091006" y="3590580"/>
                  <a:pt x="8042371" y="3590580"/>
                </a:cubicBezTo>
                <a:cubicBezTo>
                  <a:pt x="8049034" y="3571259"/>
                  <a:pt x="8055696" y="3550606"/>
                  <a:pt x="8067688" y="3515296"/>
                </a:cubicBezTo>
                <a:cubicBezTo>
                  <a:pt x="8036375" y="3521292"/>
                  <a:pt x="8013057" y="3525955"/>
                  <a:pt x="7979080" y="3532618"/>
                </a:cubicBezTo>
                <a:cubicBezTo>
                  <a:pt x="7986408" y="3480652"/>
                  <a:pt x="7993737" y="3431351"/>
                  <a:pt x="8000399" y="3384049"/>
                </a:cubicBezTo>
                <a:cubicBezTo>
                  <a:pt x="7879811" y="3407367"/>
                  <a:pt x="7879811" y="3407367"/>
                  <a:pt x="7903796" y="3557934"/>
                </a:cubicBezTo>
                <a:cubicBezTo>
                  <a:pt x="7920452" y="3661866"/>
                  <a:pt x="7861823" y="3763133"/>
                  <a:pt x="7767219" y="3793114"/>
                </a:cubicBezTo>
                <a:cubicBezTo>
                  <a:pt x="7781876" y="3817764"/>
                  <a:pt x="7797199" y="3841748"/>
                  <a:pt x="7823182" y="3885053"/>
                </a:cubicBezTo>
                <a:cubicBezTo>
                  <a:pt x="7647298" y="3869730"/>
                  <a:pt x="7535371" y="3963668"/>
                  <a:pt x="7439434" y="4066268"/>
                </a:cubicBezTo>
                <a:cubicBezTo>
                  <a:pt x="7382804" y="4127561"/>
                  <a:pt x="7342164" y="4189520"/>
                  <a:pt x="7251557" y="4204844"/>
                </a:cubicBezTo>
                <a:cubicBezTo>
                  <a:pt x="7191597" y="4214837"/>
                  <a:pt x="7135633" y="4247482"/>
                  <a:pt x="7090996" y="4264804"/>
                </a:cubicBezTo>
                <a:cubicBezTo>
                  <a:pt x="7057018" y="4312773"/>
                  <a:pt x="7027704" y="4352747"/>
                  <a:pt x="6999056" y="4393386"/>
                </a:cubicBezTo>
                <a:cubicBezTo>
                  <a:pt x="6991062" y="4386724"/>
                  <a:pt x="6983066" y="4380728"/>
                  <a:pt x="6975072" y="4374066"/>
                </a:cubicBezTo>
                <a:cubicBezTo>
                  <a:pt x="6996391" y="4356078"/>
                  <a:pt x="7017711" y="4337423"/>
                  <a:pt x="7038364" y="4319435"/>
                </a:cubicBezTo>
                <a:cubicBezTo>
                  <a:pt x="7033700" y="4312773"/>
                  <a:pt x="7029703" y="4306111"/>
                  <a:pt x="7025039" y="4299448"/>
                </a:cubicBezTo>
                <a:cubicBezTo>
                  <a:pt x="6956417" y="4340754"/>
                  <a:pt x="6887796" y="4382061"/>
                  <a:pt x="6819174" y="4423367"/>
                </a:cubicBezTo>
                <a:cubicBezTo>
                  <a:pt x="6773871" y="4450682"/>
                  <a:pt x="6737894" y="4467338"/>
                  <a:pt x="6693257" y="4409376"/>
                </a:cubicBezTo>
                <a:cubicBezTo>
                  <a:pt x="6666607" y="4375398"/>
                  <a:pt x="6606647" y="4366737"/>
                  <a:pt x="6556680" y="4344752"/>
                </a:cubicBezTo>
                <a:cubicBezTo>
                  <a:pt x="6556680" y="4370735"/>
                  <a:pt x="6556680" y="4395385"/>
                  <a:pt x="6556680" y="4458011"/>
                </a:cubicBezTo>
                <a:cubicBezTo>
                  <a:pt x="6495387" y="4414706"/>
                  <a:pt x="6456745" y="4379396"/>
                  <a:pt x="6412108" y="4357410"/>
                </a:cubicBezTo>
                <a:cubicBezTo>
                  <a:pt x="6371468" y="4337423"/>
                  <a:pt x="6323499" y="4330095"/>
                  <a:pt x="6262206" y="4312773"/>
                </a:cubicBezTo>
                <a:cubicBezTo>
                  <a:pt x="6246217" y="4324098"/>
                  <a:pt x="6214904" y="4346084"/>
                  <a:pt x="6178261" y="4372067"/>
                </a:cubicBezTo>
                <a:cubicBezTo>
                  <a:pt x="6188255" y="4394719"/>
                  <a:pt x="6198248" y="4418703"/>
                  <a:pt x="6207576" y="4439356"/>
                </a:cubicBezTo>
                <a:cubicBezTo>
                  <a:pt x="6170266" y="4455346"/>
                  <a:pt x="6135623" y="4470003"/>
                  <a:pt x="6100979" y="4485326"/>
                </a:cubicBezTo>
                <a:cubicBezTo>
                  <a:pt x="6104310" y="4489990"/>
                  <a:pt x="6107641" y="4495320"/>
                  <a:pt x="6110972" y="4499983"/>
                </a:cubicBezTo>
                <a:cubicBezTo>
                  <a:pt x="6031025" y="4499983"/>
                  <a:pt x="5950411" y="4500649"/>
                  <a:pt x="5870463" y="4499317"/>
                </a:cubicBezTo>
                <a:cubicBezTo>
                  <a:pt x="5853141" y="4499317"/>
                  <a:pt x="5828491" y="4499983"/>
                  <a:pt x="5820496" y="4489990"/>
                </a:cubicBezTo>
                <a:cubicBezTo>
                  <a:pt x="5781189" y="4441355"/>
                  <a:pt x="5757871" y="4437357"/>
                  <a:pt x="5735219" y="4503980"/>
                </a:cubicBezTo>
                <a:cubicBezTo>
                  <a:pt x="5731221" y="4515973"/>
                  <a:pt x="5673925" y="4527298"/>
                  <a:pt x="5666597" y="4518638"/>
                </a:cubicBezTo>
                <a:cubicBezTo>
                  <a:pt x="5578655" y="4410042"/>
                  <a:pt x="5484717" y="4518638"/>
                  <a:pt x="5387447" y="4495320"/>
                </a:cubicBezTo>
                <a:cubicBezTo>
                  <a:pt x="5323489" y="4396052"/>
                  <a:pt x="5042340" y="4284791"/>
                  <a:pt x="4963725" y="4344085"/>
                </a:cubicBezTo>
                <a:cubicBezTo>
                  <a:pt x="4955064" y="4318769"/>
                  <a:pt x="4946403" y="4294785"/>
                  <a:pt x="4936410" y="4265470"/>
                </a:cubicBezTo>
                <a:cubicBezTo>
                  <a:pt x="4911759" y="4280794"/>
                  <a:pt x="4893105" y="4292786"/>
                  <a:pt x="4875783" y="4304112"/>
                </a:cubicBezTo>
                <a:cubicBezTo>
                  <a:pt x="4866456" y="4296783"/>
                  <a:pt x="4857128" y="4292120"/>
                  <a:pt x="4857128" y="4288788"/>
                </a:cubicBezTo>
                <a:cubicBezTo>
                  <a:pt x="4871119" y="4197515"/>
                  <a:pt x="4793836" y="4202179"/>
                  <a:pt x="4743203" y="4178194"/>
                </a:cubicBezTo>
                <a:cubicBezTo>
                  <a:pt x="4701230" y="4158207"/>
                  <a:pt x="4659924" y="4137554"/>
                  <a:pt x="4636606" y="4126228"/>
                </a:cubicBezTo>
                <a:cubicBezTo>
                  <a:pt x="4588638" y="4133557"/>
                  <a:pt x="4546665" y="4150879"/>
                  <a:pt x="4508690" y="4144216"/>
                </a:cubicBezTo>
                <a:cubicBezTo>
                  <a:pt x="4382107" y="4122231"/>
                  <a:pt x="4255523" y="4098247"/>
                  <a:pt x="4132937" y="4062270"/>
                </a:cubicBezTo>
                <a:cubicBezTo>
                  <a:pt x="4032336" y="4032956"/>
                  <a:pt x="3936399" y="3985654"/>
                  <a:pt x="3839796" y="3944347"/>
                </a:cubicBezTo>
                <a:cubicBezTo>
                  <a:pt x="3834466" y="3942349"/>
                  <a:pt x="3839796" y="3909704"/>
                  <a:pt x="3836464" y="3909037"/>
                </a:cubicBezTo>
                <a:cubicBezTo>
                  <a:pt x="3817144" y="3905706"/>
                  <a:pt x="3790495" y="3915034"/>
                  <a:pt x="3779169" y="3905040"/>
                </a:cubicBezTo>
                <a:cubicBezTo>
                  <a:pt x="3763846" y="3891716"/>
                  <a:pt x="3761181" y="3864400"/>
                  <a:pt x="3751187" y="3844413"/>
                </a:cubicBezTo>
                <a:cubicBezTo>
                  <a:pt x="3742526" y="3825759"/>
                  <a:pt x="3734531" y="3804439"/>
                  <a:pt x="3719874" y="3791781"/>
                </a:cubicBezTo>
                <a:cubicBezTo>
                  <a:pt x="3704551" y="3778457"/>
                  <a:pt x="3674571" y="3779789"/>
                  <a:pt x="3663911" y="3765132"/>
                </a:cubicBezTo>
                <a:cubicBezTo>
                  <a:pt x="3619274" y="3705171"/>
                  <a:pt x="3574636" y="3730488"/>
                  <a:pt x="3549986" y="3748476"/>
                </a:cubicBezTo>
                <a:cubicBezTo>
                  <a:pt x="3493356" y="3710501"/>
                  <a:pt x="3448053" y="3679855"/>
                  <a:pt x="3402083" y="3648542"/>
                </a:cubicBezTo>
                <a:cubicBezTo>
                  <a:pt x="3396087" y="3653872"/>
                  <a:pt x="3390091" y="3659868"/>
                  <a:pt x="3384095" y="3665198"/>
                </a:cubicBezTo>
                <a:cubicBezTo>
                  <a:pt x="3410744" y="3704505"/>
                  <a:pt x="3436727" y="3743813"/>
                  <a:pt x="3469372" y="3793114"/>
                </a:cubicBezTo>
                <a:cubicBezTo>
                  <a:pt x="3431397" y="3781788"/>
                  <a:pt x="3401417" y="3773127"/>
                  <a:pt x="3366107" y="3763133"/>
                </a:cubicBezTo>
                <a:cubicBezTo>
                  <a:pt x="3363441" y="3772460"/>
                  <a:pt x="3359444" y="3790449"/>
                  <a:pt x="3349451" y="3829090"/>
                </a:cubicBezTo>
                <a:cubicBezTo>
                  <a:pt x="3336792" y="3795778"/>
                  <a:pt x="3324134" y="3780455"/>
                  <a:pt x="3326133" y="3766465"/>
                </a:cubicBezTo>
                <a:cubicBezTo>
                  <a:pt x="3334127" y="3709835"/>
                  <a:pt x="3300150" y="3691180"/>
                  <a:pt x="3262841" y="3716497"/>
                </a:cubicBezTo>
                <a:cubicBezTo>
                  <a:pt x="3198883" y="3760468"/>
                  <a:pt x="3187557" y="3709835"/>
                  <a:pt x="3176231" y="3674525"/>
                </a:cubicBezTo>
                <a:cubicBezTo>
                  <a:pt x="3147583" y="3581919"/>
                  <a:pt x="3150914" y="3581919"/>
                  <a:pt x="3074964" y="3639881"/>
                </a:cubicBezTo>
                <a:cubicBezTo>
                  <a:pt x="3066303" y="3646543"/>
                  <a:pt x="3050314" y="3641213"/>
                  <a:pt x="3039654" y="3645877"/>
                </a:cubicBezTo>
                <a:cubicBezTo>
                  <a:pt x="2977695" y="3674525"/>
                  <a:pt x="2917734" y="3707170"/>
                  <a:pt x="2855108" y="3733153"/>
                </a:cubicBezTo>
                <a:cubicBezTo>
                  <a:pt x="2805808" y="3753140"/>
                  <a:pt x="2752509" y="3765132"/>
                  <a:pt x="2709204" y="3777790"/>
                </a:cubicBezTo>
                <a:cubicBezTo>
                  <a:pt x="2717865" y="3813767"/>
                  <a:pt x="2735853" y="3859737"/>
                  <a:pt x="2739185" y="3907039"/>
                </a:cubicBezTo>
                <a:cubicBezTo>
                  <a:pt x="2743182" y="3968332"/>
                  <a:pt x="2596611" y="4140219"/>
                  <a:pt x="2537983" y="4150213"/>
                </a:cubicBezTo>
                <a:cubicBezTo>
                  <a:pt x="2527990" y="4152211"/>
                  <a:pt x="2513999" y="4148214"/>
                  <a:pt x="2506004" y="4141552"/>
                </a:cubicBezTo>
                <a:cubicBezTo>
                  <a:pt x="2457369" y="4100911"/>
                  <a:pt x="2423392" y="4131558"/>
                  <a:pt x="2402739" y="4170199"/>
                </a:cubicBezTo>
                <a:cubicBezTo>
                  <a:pt x="2350773" y="4266803"/>
                  <a:pt x="2318794" y="4378729"/>
                  <a:pt x="2252171" y="4462675"/>
                </a:cubicBezTo>
                <a:cubicBezTo>
                  <a:pt x="2181550" y="4551283"/>
                  <a:pt x="2182217" y="4650551"/>
                  <a:pt x="2152903" y="4746488"/>
                </a:cubicBezTo>
                <a:cubicBezTo>
                  <a:pt x="2136913" y="4798454"/>
                  <a:pt x="2069624" y="4836429"/>
                  <a:pt x="2020989" y="4875737"/>
                </a:cubicBezTo>
                <a:cubicBezTo>
                  <a:pt x="1961028" y="4927036"/>
                  <a:pt x="1897070" y="4972340"/>
                  <a:pt x="1839108" y="5016311"/>
                </a:cubicBezTo>
                <a:close/>
                <a:moveTo>
                  <a:pt x="4557325" y="2410687"/>
                </a:moveTo>
                <a:cubicBezTo>
                  <a:pt x="4599964" y="2401360"/>
                  <a:pt x="4642602" y="2392699"/>
                  <a:pt x="4705228" y="2379375"/>
                </a:cubicBezTo>
                <a:cubicBezTo>
                  <a:pt x="4627945" y="2333405"/>
                  <a:pt x="4582642" y="2268114"/>
                  <a:pt x="4498697" y="2309420"/>
                </a:cubicBezTo>
                <a:cubicBezTo>
                  <a:pt x="4520682" y="2346729"/>
                  <a:pt x="4540669" y="2380041"/>
                  <a:pt x="4559990" y="2412686"/>
                </a:cubicBezTo>
                <a:cubicBezTo>
                  <a:pt x="4456058" y="2405357"/>
                  <a:pt x="4482707" y="2473979"/>
                  <a:pt x="4485372" y="2529276"/>
                </a:cubicBezTo>
                <a:cubicBezTo>
                  <a:pt x="4565986" y="2564586"/>
                  <a:pt x="4587305" y="2513953"/>
                  <a:pt x="4583974" y="2468649"/>
                </a:cubicBezTo>
                <a:cubicBezTo>
                  <a:pt x="4574647" y="2449329"/>
                  <a:pt x="4565986" y="2430008"/>
                  <a:pt x="4557325" y="2410687"/>
                </a:cubicBezTo>
                <a:close/>
                <a:moveTo>
                  <a:pt x="8436779" y="527256"/>
                </a:moveTo>
                <a:cubicBezTo>
                  <a:pt x="8442109" y="551241"/>
                  <a:pt x="8446773" y="575225"/>
                  <a:pt x="8452102" y="599209"/>
                </a:cubicBezTo>
                <a:cubicBezTo>
                  <a:pt x="8425453" y="603873"/>
                  <a:pt x="8406132" y="607870"/>
                  <a:pt x="8360163" y="615865"/>
                </a:cubicBezTo>
                <a:cubicBezTo>
                  <a:pt x="8470091" y="710469"/>
                  <a:pt x="8562030" y="794414"/>
                  <a:pt x="8659299" y="871697"/>
                </a:cubicBezTo>
                <a:cubicBezTo>
                  <a:pt x="8697941" y="902344"/>
                  <a:pt x="8752572" y="911671"/>
                  <a:pt x="8791213" y="941651"/>
                </a:cubicBezTo>
                <a:cubicBezTo>
                  <a:pt x="8836517" y="976961"/>
                  <a:pt x="8872493" y="1023597"/>
                  <a:pt x="8906471" y="1058907"/>
                </a:cubicBezTo>
                <a:cubicBezTo>
                  <a:pt x="8963101" y="1012938"/>
                  <a:pt x="8999077" y="983623"/>
                  <a:pt x="9039050" y="950312"/>
                </a:cubicBezTo>
                <a:cubicBezTo>
                  <a:pt x="9036386" y="791083"/>
                  <a:pt x="9015732" y="765766"/>
                  <a:pt x="8923793" y="814401"/>
                </a:cubicBezTo>
                <a:cubicBezTo>
                  <a:pt x="8865165" y="684486"/>
                  <a:pt x="8572024" y="508602"/>
                  <a:pt x="8436779" y="527256"/>
                </a:cubicBezTo>
                <a:close/>
                <a:moveTo>
                  <a:pt x="4116947" y="2234803"/>
                </a:moveTo>
                <a:cubicBezTo>
                  <a:pt x="4218880" y="2223477"/>
                  <a:pt x="4308821" y="2213483"/>
                  <a:pt x="4399428" y="2203490"/>
                </a:cubicBezTo>
                <a:cubicBezTo>
                  <a:pt x="4399428" y="2195495"/>
                  <a:pt x="4399428" y="2187500"/>
                  <a:pt x="4399428" y="2179506"/>
                </a:cubicBezTo>
                <a:cubicBezTo>
                  <a:pt x="4368782" y="2169512"/>
                  <a:pt x="4338135" y="2160185"/>
                  <a:pt x="4313485" y="2152190"/>
                </a:cubicBezTo>
                <a:cubicBezTo>
                  <a:pt x="4294164" y="2172843"/>
                  <a:pt x="4278841" y="2188833"/>
                  <a:pt x="4264184" y="2204822"/>
                </a:cubicBezTo>
                <a:cubicBezTo>
                  <a:pt x="4256856" y="2188833"/>
                  <a:pt x="4248861" y="2173509"/>
                  <a:pt x="4241532" y="2157520"/>
                </a:cubicBezTo>
                <a:cubicBezTo>
                  <a:pt x="4238867" y="2151524"/>
                  <a:pt x="4239533" y="2142197"/>
                  <a:pt x="4234870" y="2138866"/>
                </a:cubicBezTo>
                <a:cubicBezTo>
                  <a:pt x="4192897" y="2104222"/>
                  <a:pt x="4152923" y="2064914"/>
                  <a:pt x="4106287" y="2036932"/>
                </a:cubicBezTo>
                <a:cubicBezTo>
                  <a:pt x="4044328" y="1999624"/>
                  <a:pt x="3976373" y="1971642"/>
                  <a:pt x="3911748" y="1940329"/>
                </a:cubicBezTo>
                <a:cubicBezTo>
                  <a:pt x="3903087" y="1958984"/>
                  <a:pt x="3893094" y="1980303"/>
                  <a:pt x="3881102" y="2006286"/>
                </a:cubicBezTo>
                <a:cubicBezTo>
                  <a:pt x="3827804" y="1970309"/>
                  <a:pt x="3779835" y="1936998"/>
                  <a:pt x="3705217" y="1885698"/>
                </a:cubicBezTo>
                <a:cubicBezTo>
                  <a:pt x="3717210" y="1945659"/>
                  <a:pt x="3724538" y="1981635"/>
                  <a:pt x="3731200" y="2017612"/>
                </a:cubicBezTo>
                <a:cubicBezTo>
                  <a:pt x="3738529" y="2008951"/>
                  <a:pt x="3746523" y="1999624"/>
                  <a:pt x="3753852" y="1990963"/>
                </a:cubicBezTo>
                <a:cubicBezTo>
                  <a:pt x="3881102" y="2050257"/>
                  <a:pt x="4009018" y="2109552"/>
                  <a:pt x="4138266" y="2170178"/>
                </a:cubicBezTo>
                <a:cubicBezTo>
                  <a:pt x="4132937" y="2184835"/>
                  <a:pt x="4127607" y="2200159"/>
                  <a:pt x="4116947" y="2234803"/>
                </a:cubicBezTo>
                <a:close/>
                <a:moveTo>
                  <a:pt x="3967046" y="3925693"/>
                </a:moveTo>
                <a:cubicBezTo>
                  <a:pt x="4163583" y="4012303"/>
                  <a:pt x="4362120" y="4088253"/>
                  <a:pt x="4580643" y="4087587"/>
                </a:cubicBezTo>
                <a:cubicBezTo>
                  <a:pt x="4374112" y="4037620"/>
                  <a:pt x="4200226" y="3871729"/>
                  <a:pt x="3967046" y="3925693"/>
                </a:cubicBezTo>
                <a:close/>
                <a:moveTo>
                  <a:pt x="8739914" y="362698"/>
                </a:moveTo>
                <a:cubicBezTo>
                  <a:pt x="8946445" y="509934"/>
                  <a:pt x="9152976" y="656505"/>
                  <a:pt x="9359507" y="803742"/>
                </a:cubicBezTo>
                <a:cubicBezTo>
                  <a:pt x="9172296" y="629189"/>
                  <a:pt x="9016399" y="411332"/>
                  <a:pt x="8739914" y="362698"/>
                </a:cubicBezTo>
                <a:close/>
                <a:moveTo>
                  <a:pt x="3766510" y="1624536"/>
                </a:moveTo>
                <a:cubicBezTo>
                  <a:pt x="3771840" y="1615209"/>
                  <a:pt x="3776504" y="1605216"/>
                  <a:pt x="3781834" y="1595889"/>
                </a:cubicBezTo>
                <a:cubicBezTo>
                  <a:pt x="3619940" y="1509945"/>
                  <a:pt x="3465375" y="1406679"/>
                  <a:pt x="3271502" y="1386026"/>
                </a:cubicBezTo>
                <a:cubicBezTo>
                  <a:pt x="3371436" y="1443988"/>
                  <a:pt x="3471371" y="1501950"/>
                  <a:pt x="3575969" y="1561911"/>
                </a:cubicBezTo>
                <a:cubicBezTo>
                  <a:pt x="3560646" y="1582564"/>
                  <a:pt x="3548653" y="1597887"/>
                  <a:pt x="3536661" y="1613210"/>
                </a:cubicBezTo>
                <a:cubicBezTo>
                  <a:pt x="3539326" y="1621205"/>
                  <a:pt x="3541991" y="1629200"/>
                  <a:pt x="3543990" y="1637195"/>
                </a:cubicBezTo>
                <a:cubicBezTo>
                  <a:pt x="3571971" y="1630532"/>
                  <a:pt x="3623271" y="1626535"/>
                  <a:pt x="3623937" y="1617208"/>
                </a:cubicBezTo>
                <a:cubicBezTo>
                  <a:pt x="3631932" y="1542590"/>
                  <a:pt x="3673238" y="1573903"/>
                  <a:pt x="3706550" y="1587228"/>
                </a:cubicBezTo>
                <a:cubicBezTo>
                  <a:pt x="3728535" y="1595889"/>
                  <a:pt x="3746523" y="1611878"/>
                  <a:pt x="3766510" y="1624536"/>
                </a:cubicBezTo>
                <a:close/>
                <a:moveTo>
                  <a:pt x="3117603" y="1445987"/>
                </a:moveTo>
                <a:cubicBezTo>
                  <a:pt x="3156910" y="1478632"/>
                  <a:pt x="3213540" y="1515275"/>
                  <a:pt x="3257511" y="1563243"/>
                </a:cubicBezTo>
                <a:cubicBezTo>
                  <a:pt x="3306812" y="1617208"/>
                  <a:pt x="3378765" y="1635196"/>
                  <a:pt x="3400084" y="1606548"/>
                </a:cubicBezTo>
                <a:cubicBezTo>
                  <a:pt x="3366107" y="1566574"/>
                  <a:pt x="3339457" y="1527933"/>
                  <a:pt x="3305480" y="1497287"/>
                </a:cubicBezTo>
                <a:cubicBezTo>
                  <a:pt x="3280163" y="1474635"/>
                  <a:pt x="3246851" y="1455314"/>
                  <a:pt x="3214206" y="1447985"/>
                </a:cubicBezTo>
                <a:cubicBezTo>
                  <a:pt x="3176231" y="1439325"/>
                  <a:pt x="3134925" y="1445987"/>
                  <a:pt x="3117603" y="1445987"/>
                </a:cubicBezTo>
                <a:close/>
                <a:moveTo>
                  <a:pt x="8979090" y="1018267"/>
                </a:moveTo>
                <a:cubicBezTo>
                  <a:pt x="9049711" y="1123532"/>
                  <a:pt x="9049711" y="1123532"/>
                  <a:pt x="9216268" y="999613"/>
                </a:cubicBezTo>
                <a:cubicBezTo>
                  <a:pt x="9124994" y="1006942"/>
                  <a:pt x="9059704" y="1012271"/>
                  <a:pt x="8979090" y="1018267"/>
                </a:cubicBezTo>
                <a:close/>
                <a:moveTo>
                  <a:pt x="9415470" y="1077562"/>
                </a:moveTo>
                <a:cubicBezTo>
                  <a:pt x="9404810" y="1092219"/>
                  <a:pt x="9393485" y="1106210"/>
                  <a:pt x="9382825" y="1120867"/>
                </a:cubicBezTo>
                <a:cubicBezTo>
                  <a:pt x="9458109" y="1169502"/>
                  <a:pt x="9533393" y="1217470"/>
                  <a:pt x="9609343" y="1266105"/>
                </a:cubicBezTo>
                <a:cubicBezTo>
                  <a:pt x="9618004" y="1253446"/>
                  <a:pt x="9626665" y="1240122"/>
                  <a:pt x="9635326" y="1227464"/>
                </a:cubicBezTo>
                <a:cubicBezTo>
                  <a:pt x="9562040" y="1177496"/>
                  <a:pt x="9488755" y="1127529"/>
                  <a:pt x="9415470" y="1077562"/>
                </a:cubicBezTo>
                <a:close/>
                <a:moveTo>
                  <a:pt x="8949776" y="629189"/>
                </a:moveTo>
                <a:cubicBezTo>
                  <a:pt x="8925791" y="710469"/>
                  <a:pt x="8977091" y="757772"/>
                  <a:pt x="9119665" y="760437"/>
                </a:cubicBezTo>
                <a:cubicBezTo>
                  <a:pt x="9050377" y="707138"/>
                  <a:pt x="9000409" y="668497"/>
                  <a:pt x="8949776" y="629189"/>
                </a:cubicBezTo>
                <a:close/>
                <a:moveTo>
                  <a:pt x="3941729" y="1823073"/>
                </a:moveTo>
                <a:cubicBezTo>
                  <a:pt x="3948391" y="1812413"/>
                  <a:pt x="3954387" y="1801087"/>
                  <a:pt x="3961049" y="1790427"/>
                </a:cubicBezTo>
                <a:cubicBezTo>
                  <a:pt x="3931069" y="1727136"/>
                  <a:pt x="3874440" y="1709814"/>
                  <a:pt x="3809815" y="1705150"/>
                </a:cubicBezTo>
                <a:cubicBezTo>
                  <a:pt x="3803819" y="1715144"/>
                  <a:pt x="3797823" y="1725137"/>
                  <a:pt x="3792493" y="1735130"/>
                </a:cubicBezTo>
                <a:cubicBezTo>
                  <a:pt x="3841794" y="1765111"/>
                  <a:pt x="3891761" y="1794425"/>
                  <a:pt x="3941729" y="1823073"/>
                </a:cubicBezTo>
                <a:close/>
                <a:moveTo>
                  <a:pt x="9841857" y="1448652"/>
                </a:moveTo>
                <a:cubicBezTo>
                  <a:pt x="9851184" y="1441989"/>
                  <a:pt x="9860512" y="1435993"/>
                  <a:pt x="9870505" y="1429331"/>
                </a:cubicBezTo>
                <a:cubicBezTo>
                  <a:pt x="9821204" y="1373368"/>
                  <a:pt x="9771903" y="1317405"/>
                  <a:pt x="9722602" y="1261441"/>
                </a:cubicBezTo>
                <a:cubicBezTo>
                  <a:pt x="9713941" y="1268770"/>
                  <a:pt x="9705280" y="1276098"/>
                  <a:pt x="9695953" y="1283427"/>
                </a:cubicBezTo>
                <a:cubicBezTo>
                  <a:pt x="9744588" y="1338724"/>
                  <a:pt x="9793223" y="1394021"/>
                  <a:pt x="9841857" y="1448652"/>
                </a:cubicBezTo>
                <a:close/>
              </a:path>
            </a:pathLst>
          </a:custGeom>
          <a:solidFill>
            <a:srgbClr val="000000"/>
          </a:solidFill>
          <a:ln w="6662"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B2D6DE5B-B90A-4687-AFAA-598B1D815563}"/>
              </a:ext>
            </a:extLst>
          </p:cNvPr>
          <p:cNvSpPr/>
          <p:nvPr/>
        </p:nvSpPr>
        <p:spPr>
          <a:xfrm>
            <a:off x="6623668" y="5055708"/>
            <a:ext cx="4769590" cy="988733"/>
          </a:xfrm>
          <a:custGeom>
            <a:avLst/>
            <a:gdLst>
              <a:gd name="connsiteX0" fmla="*/ 5844688 w 12187551"/>
              <a:gd name="connsiteY0" fmla="*/ 2279606 h 2526470"/>
              <a:gd name="connsiteX1" fmla="*/ 5794425 w 12187551"/>
              <a:gd name="connsiteY1" fmla="*/ 2345437 h 2526470"/>
              <a:gd name="connsiteX2" fmla="*/ 5700127 w 12187551"/>
              <a:gd name="connsiteY2" fmla="*/ 2380576 h 2526470"/>
              <a:gd name="connsiteX3" fmla="*/ 5705020 w 12187551"/>
              <a:gd name="connsiteY3" fmla="*/ 2320528 h 2526470"/>
              <a:gd name="connsiteX4" fmla="*/ 5695679 w 12187551"/>
              <a:gd name="connsiteY4" fmla="*/ 2250694 h 2526470"/>
              <a:gd name="connsiteX5" fmla="*/ 5685894 w 12187551"/>
              <a:gd name="connsiteY5" fmla="*/ 2220893 h 2526470"/>
              <a:gd name="connsiteX6" fmla="*/ 5552008 w 12187551"/>
              <a:gd name="connsiteY6" fmla="*/ 2222227 h 2526470"/>
              <a:gd name="connsiteX7" fmla="*/ 5543557 w 12187551"/>
              <a:gd name="connsiteY7" fmla="*/ 2174189 h 2526470"/>
              <a:gd name="connsiteX8" fmla="*/ 5519093 w 12187551"/>
              <a:gd name="connsiteY8" fmla="*/ 2220893 h 2526470"/>
              <a:gd name="connsiteX9" fmla="*/ 5543112 w 12187551"/>
              <a:gd name="connsiteY9" fmla="*/ 2293395 h 2526470"/>
              <a:gd name="connsiteX10" fmla="*/ 5595599 w 12187551"/>
              <a:gd name="connsiteY10" fmla="*/ 2302291 h 2526470"/>
              <a:gd name="connsiteX11" fmla="*/ 5457711 w 12187551"/>
              <a:gd name="connsiteY11" fmla="*/ 2365008 h 2526470"/>
              <a:gd name="connsiteX12" fmla="*/ 5445256 w 12187551"/>
              <a:gd name="connsiteY12" fmla="*/ 2264483 h 2526470"/>
              <a:gd name="connsiteX13" fmla="*/ 5266891 w 12187551"/>
              <a:gd name="connsiteY13" fmla="*/ 2312077 h 2526470"/>
              <a:gd name="connsiteX14" fmla="*/ 5291800 w 12187551"/>
              <a:gd name="connsiteY14" fmla="*/ 2352554 h 2526470"/>
              <a:gd name="connsiteX15" fmla="*/ 5265111 w 12187551"/>
              <a:gd name="connsiteY15" fmla="*/ 2348995 h 2526470"/>
              <a:gd name="connsiteX16" fmla="*/ 5174817 w 12187551"/>
              <a:gd name="connsiteY16" fmla="*/ 2292061 h 2526470"/>
              <a:gd name="connsiteX17" fmla="*/ 5109431 w 12187551"/>
              <a:gd name="connsiteY17" fmla="*/ 2321418 h 2526470"/>
              <a:gd name="connsiteX18" fmla="*/ 5087191 w 12187551"/>
              <a:gd name="connsiteY18" fmla="*/ 2342768 h 2526470"/>
              <a:gd name="connsiteX19" fmla="*/ 4965316 w 12187551"/>
              <a:gd name="connsiteY19" fmla="*/ 2309853 h 2526470"/>
              <a:gd name="connsiteX20" fmla="*/ 4869684 w 12187551"/>
              <a:gd name="connsiteY20" fmla="*/ 2229789 h 2526470"/>
              <a:gd name="connsiteX21" fmla="*/ 4730905 w 12187551"/>
              <a:gd name="connsiteY21" fmla="*/ 2337430 h 2526470"/>
              <a:gd name="connsiteX22" fmla="*/ 4722009 w 12187551"/>
              <a:gd name="connsiteY22" fmla="*/ 2289392 h 2526470"/>
              <a:gd name="connsiteX23" fmla="*/ 4715337 w 12187551"/>
              <a:gd name="connsiteY23" fmla="*/ 2299622 h 2526470"/>
              <a:gd name="connsiteX24" fmla="*/ 4671747 w 12187551"/>
              <a:gd name="connsiteY24" fmla="*/ 2280051 h 2526470"/>
              <a:gd name="connsiteX25" fmla="*/ 4554764 w 12187551"/>
              <a:gd name="connsiteY25" fmla="*/ 2265818 h 2526470"/>
              <a:gd name="connsiteX26" fmla="*/ 4492937 w 12187551"/>
              <a:gd name="connsiteY26" fmla="*/ 2195094 h 2526470"/>
              <a:gd name="connsiteX27" fmla="*/ 4442674 w 12187551"/>
              <a:gd name="connsiteY27" fmla="*/ 2276938 h 2526470"/>
              <a:gd name="connsiteX28" fmla="*/ 4336812 w 12187551"/>
              <a:gd name="connsiteY28" fmla="*/ 2250694 h 2526470"/>
              <a:gd name="connsiteX29" fmla="*/ 4254079 w 12187551"/>
              <a:gd name="connsiteY29" fmla="*/ 2247136 h 2526470"/>
              <a:gd name="connsiteX30" fmla="*/ 4273650 w 12187551"/>
              <a:gd name="connsiteY30" fmla="*/ 2224006 h 2526470"/>
              <a:gd name="connsiteX31" fmla="*/ 4204261 w 12187551"/>
              <a:gd name="connsiteY31" fmla="*/ 2237350 h 2526470"/>
              <a:gd name="connsiteX32" fmla="*/ 4205595 w 12187551"/>
              <a:gd name="connsiteY32" fmla="*/ 2312522 h 2526470"/>
              <a:gd name="connsiteX33" fmla="*/ 4079716 w 12187551"/>
              <a:gd name="connsiteY33" fmla="*/ 2205769 h 2526470"/>
              <a:gd name="connsiteX34" fmla="*/ 4085499 w 12187551"/>
              <a:gd name="connsiteY34" fmla="*/ 2265818 h 2526470"/>
              <a:gd name="connsiteX35" fmla="*/ 3972964 w 12187551"/>
              <a:gd name="connsiteY35" fmla="*/ 2285834 h 2526470"/>
              <a:gd name="connsiteX36" fmla="*/ 3960510 w 12187551"/>
              <a:gd name="connsiteY36" fmla="*/ 2247136 h 2526470"/>
              <a:gd name="connsiteX37" fmla="*/ 3877332 w 12187551"/>
              <a:gd name="connsiteY37" fmla="*/ 2324976 h 2526470"/>
              <a:gd name="connsiteX38" fmla="*/ 3838634 w 12187551"/>
              <a:gd name="connsiteY38" fmla="*/ 2304960 h 2526470"/>
              <a:gd name="connsiteX39" fmla="*/ 3789261 w 12187551"/>
              <a:gd name="connsiteY39" fmla="*/ 2275158 h 2526470"/>
              <a:gd name="connsiteX40" fmla="*/ 3624685 w 12187551"/>
              <a:gd name="connsiteY40" fmla="*/ 2326755 h 2526470"/>
              <a:gd name="connsiteX41" fmla="*/ 3603779 w 12187551"/>
              <a:gd name="connsiteY41" fmla="*/ 2178637 h 2526470"/>
              <a:gd name="connsiteX42" fmla="*/ 3588211 w 12187551"/>
              <a:gd name="connsiteY42" fmla="*/ 2173744 h 2526470"/>
              <a:gd name="connsiteX43" fmla="*/ 3555741 w 12187551"/>
              <a:gd name="connsiteY43" fmla="*/ 2231568 h 2526470"/>
              <a:gd name="connsiteX44" fmla="*/ 3514374 w 12187551"/>
              <a:gd name="connsiteY44" fmla="*/ 2247581 h 2526470"/>
              <a:gd name="connsiteX45" fmla="*/ 3497027 w 12187551"/>
              <a:gd name="connsiteY45" fmla="*/ 2225341 h 2526470"/>
              <a:gd name="connsiteX46" fmla="*/ 3474342 w 12187551"/>
              <a:gd name="connsiteY46" fmla="*/ 2253808 h 2526470"/>
              <a:gd name="connsiteX47" fmla="*/ 3541507 w 12187551"/>
              <a:gd name="connsiteY47" fmla="*/ 2182195 h 2526470"/>
              <a:gd name="connsiteX48" fmla="*/ 3555296 w 12187551"/>
              <a:gd name="connsiteY48" fmla="*/ 2177302 h 2526470"/>
              <a:gd name="connsiteX49" fmla="*/ 3440982 w 12187551"/>
              <a:gd name="connsiteY49" fmla="*/ 2209328 h 2526470"/>
              <a:gd name="connsiteX50" fmla="*/ 3277295 w 12187551"/>
              <a:gd name="connsiteY50" fmla="*/ 2160400 h 2526470"/>
              <a:gd name="connsiteX51" fmla="*/ 3265730 w 12187551"/>
              <a:gd name="connsiteY51" fmla="*/ 2207104 h 2526470"/>
              <a:gd name="connsiteX52" fmla="*/ 3202124 w 12187551"/>
              <a:gd name="connsiteY52" fmla="*/ 2233792 h 2526470"/>
              <a:gd name="connsiteX53" fmla="*/ 3083362 w 12187551"/>
              <a:gd name="connsiteY53" fmla="*/ 2216889 h 2526470"/>
              <a:gd name="connsiteX54" fmla="*/ 3015307 w 12187551"/>
              <a:gd name="connsiteY54" fmla="*/ 2254253 h 2526470"/>
              <a:gd name="connsiteX55" fmla="*/ 2956149 w 12187551"/>
              <a:gd name="connsiteY55" fmla="*/ 2198653 h 2526470"/>
              <a:gd name="connsiteX56" fmla="*/ 2871636 w 12187551"/>
              <a:gd name="connsiteY56" fmla="*/ 2155062 h 2526470"/>
              <a:gd name="connsiteX57" fmla="*/ 2867188 w 12187551"/>
              <a:gd name="connsiteY57" fmla="*/ 2192425 h 2526470"/>
              <a:gd name="connsiteX58" fmla="*/ 2855624 w 12187551"/>
              <a:gd name="connsiteY58" fmla="*/ 2194205 h 2526470"/>
              <a:gd name="connsiteX59" fmla="*/ 2820484 w 12187551"/>
              <a:gd name="connsiteY59" fmla="*/ 2130153 h 2526470"/>
              <a:gd name="connsiteX60" fmla="*/ 2706171 w 12187551"/>
              <a:gd name="connsiteY60" fmla="*/ 2178637 h 2526470"/>
              <a:gd name="connsiteX61" fmla="*/ 2641229 w 12187551"/>
              <a:gd name="connsiteY61" fmla="*/ 2199542 h 2526470"/>
              <a:gd name="connsiteX62" fmla="*/ 2584740 w 12187551"/>
              <a:gd name="connsiteY62" fmla="*/ 2206659 h 2526470"/>
              <a:gd name="connsiteX63" fmla="*/ 2624772 w 12187551"/>
              <a:gd name="connsiteY63" fmla="*/ 2170185 h 2526470"/>
              <a:gd name="connsiteX64" fmla="*/ 2591412 w 12187551"/>
              <a:gd name="connsiteY64" fmla="*/ 2163958 h 2526470"/>
              <a:gd name="connsiteX65" fmla="*/ 2534922 w 12187551"/>
              <a:gd name="connsiteY65" fmla="*/ 2191536 h 2526470"/>
              <a:gd name="connsiteX66" fmla="*/ 2431728 w 12187551"/>
              <a:gd name="connsiteY66" fmla="*/ 2167516 h 2526470"/>
              <a:gd name="connsiteX67" fmla="*/ 2255587 w 12187551"/>
              <a:gd name="connsiteY67" fmla="*/ 2183974 h 2526470"/>
              <a:gd name="connsiteX68" fmla="*/ 2107913 w 12187551"/>
              <a:gd name="connsiteY68" fmla="*/ 2152838 h 2526470"/>
              <a:gd name="connsiteX69" fmla="*/ 2224896 w 12187551"/>
              <a:gd name="connsiteY69" fmla="*/ 2132822 h 2526470"/>
              <a:gd name="connsiteX70" fmla="*/ 2309408 w 12187551"/>
              <a:gd name="connsiteY70" fmla="*/ 2115920 h 2526470"/>
              <a:gd name="connsiteX71" fmla="*/ 2331203 w 12187551"/>
              <a:gd name="connsiteY71" fmla="*/ 2064323 h 2526470"/>
              <a:gd name="connsiteX72" fmla="*/ 2321862 w 12187551"/>
              <a:gd name="connsiteY72" fmla="*/ 2056316 h 2526470"/>
              <a:gd name="connsiteX73" fmla="*/ 2376573 w 12187551"/>
              <a:gd name="connsiteY73" fmla="*/ 2042527 h 2526470"/>
              <a:gd name="connsiteX74" fmla="*/ 2376573 w 12187551"/>
              <a:gd name="connsiteY74" fmla="*/ 2007833 h 2526470"/>
              <a:gd name="connsiteX75" fmla="*/ 2301846 w 12187551"/>
              <a:gd name="connsiteY75" fmla="*/ 1966466 h 2526470"/>
              <a:gd name="connsiteX76" fmla="*/ 2328090 w 12187551"/>
              <a:gd name="connsiteY76" fmla="*/ 2030518 h 2526470"/>
              <a:gd name="connsiteX77" fmla="*/ 2229344 w 12187551"/>
              <a:gd name="connsiteY77" fmla="*/ 2109692 h 2526470"/>
              <a:gd name="connsiteX78" fmla="*/ 2215110 w 12187551"/>
              <a:gd name="connsiteY78" fmla="*/ 2066102 h 2526470"/>
              <a:gd name="connsiteX79" fmla="*/ 2196428 w 12187551"/>
              <a:gd name="connsiteY79" fmla="*/ 2054092 h 2526470"/>
              <a:gd name="connsiteX80" fmla="*/ 2247580 w 12187551"/>
              <a:gd name="connsiteY80" fmla="*/ 2023401 h 2526470"/>
              <a:gd name="connsiteX81" fmla="*/ 2188867 w 12187551"/>
              <a:gd name="connsiteY81" fmla="*/ 1990930 h 2526470"/>
              <a:gd name="connsiteX82" fmla="*/ 2193315 w 12187551"/>
              <a:gd name="connsiteY82" fmla="*/ 1869055 h 2526470"/>
              <a:gd name="connsiteX83" fmla="*/ 2209328 w 12187551"/>
              <a:gd name="connsiteY83" fmla="*/ 1805893 h 2526470"/>
              <a:gd name="connsiteX84" fmla="*/ 2180860 w 12187551"/>
              <a:gd name="connsiteY84" fmla="*/ 1813455 h 2526470"/>
              <a:gd name="connsiteX85" fmla="*/ 2021621 w 12187551"/>
              <a:gd name="connsiteY85" fmla="*/ 1885512 h 2526470"/>
              <a:gd name="connsiteX86" fmla="*/ 1970914 w 12187551"/>
              <a:gd name="connsiteY86" fmla="*/ 1905529 h 2526470"/>
              <a:gd name="connsiteX87" fmla="*/ 1909976 w 12187551"/>
              <a:gd name="connsiteY87" fmla="*/ 1894853 h 2526470"/>
              <a:gd name="connsiteX88" fmla="*/ 1807227 w 12187551"/>
              <a:gd name="connsiteY88" fmla="*/ 1894409 h 2526470"/>
              <a:gd name="connsiteX89" fmla="*/ 1792104 w 12187551"/>
              <a:gd name="connsiteY89" fmla="*/ 1874392 h 2526470"/>
              <a:gd name="connsiteX90" fmla="*/ 1784542 w 12187551"/>
              <a:gd name="connsiteY90" fmla="*/ 1780095 h 2526470"/>
              <a:gd name="connsiteX91" fmla="*/ 1525223 w 12187551"/>
              <a:gd name="connsiteY91" fmla="*/ 1830802 h 2526470"/>
              <a:gd name="connsiteX92" fmla="*/ 1518996 w 12187551"/>
              <a:gd name="connsiteY92" fmla="*/ 1905973 h 2526470"/>
              <a:gd name="connsiteX93" fmla="*/ 1480743 w 12187551"/>
              <a:gd name="connsiteY93" fmla="*/ 1808562 h 2526470"/>
              <a:gd name="connsiteX94" fmla="*/ 1464286 w 12187551"/>
              <a:gd name="connsiteY94" fmla="*/ 1803224 h 2526470"/>
              <a:gd name="connsiteX95" fmla="*/ 1348192 w 12187551"/>
              <a:gd name="connsiteY95" fmla="*/ 1847704 h 2526470"/>
              <a:gd name="connsiteX96" fmla="*/ 1282807 w 12187551"/>
              <a:gd name="connsiteY96" fmla="*/ 1853487 h 2526470"/>
              <a:gd name="connsiteX97" fmla="*/ 1298819 w 12187551"/>
              <a:gd name="connsiteY97" fmla="*/ 1766750 h 2526470"/>
              <a:gd name="connsiteX98" fmla="*/ 1312608 w 12187551"/>
              <a:gd name="connsiteY98" fmla="*/ 1767640 h 2526470"/>
              <a:gd name="connsiteX99" fmla="*/ 1323284 w 12187551"/>
              <a:gd name="connsiteY99" fmla="*/ 1798331 h 2526470"/>
              <a:gd name="connsiteX100" fmla="*/ 1362426 w 12187551"/>
              <a:gd name="connsiteY100" fmla="*/ 1690245 h 2526470"/>
              <a:gd name="connsiteX101" fmla="*/ 1283696 w 12187551"/>
              <a:gd name="connsiteY101" fmla="*/ 1690245 h 2526470"/>
              <a:gd name="connsiteX102" fmla="*/ 1261901 w 12187551"/>
              <a:gd name="connsiteY102" fmla="*/ 1752962 h 2526470"/>
              <a:gd name="connsiteX103" fmla="*/ 1249447 w 12187551"/>
              <a:gd name="connsiteY103" fmla="*/ 1751182 h 2526470"/>
              <a:gd name="connsiteX104" fmla="*/ 1240995 w 12187551"/>
              <a:gd name="connsiteY104" fmla="*/ 1712485 h 2526470"/>
              <a:gd name="connsiteX105" fmla="*/ 1158707 w 12187551"/>
              <a:gd name="connsiteY105" fmla="*/ 1810341 h 2526470"/>
              <a:gd name="connsiteX106" fmla="*/ 1169827 w 12187551"/>
              <a:gd name="connsiteY106" fmla="*/ 1768085 h 2526470"/>
              <a:gd name="connsiteX107" fmla="*/ 1156928 w 12187551"/>
              <a:gd name="connsiteY107" fmla="*/ 1764971 h 2526470"/>
              <a:gd name="connsiteX108" fmla="*/ 1143139 w 12187551"/>
              <a:gd name="connsiteY108" fmla="*/ 1842367 h 2526470"/>
              <a:gd name="connsiteX109" fmla="*/ 1101773 w 12187551"/>
              <a:gd name="connsiteY109" fmla="*/ 1796107 h 2526470"/>
              <a:gd name="connsiteX110" fmla="*/ 1063520 w 12187551"/>
              <a:gd name="connsiteY110" fmla="*/ 1904194 h 2526470"/>
              <a:gd name="connsiteX111" fmla="*/ 980342 w 12187551"/>
              <a:gd name="connsiteY111" fmla="*/ 1879285 h 2526470"/>
              <a:gd name="connsiteX112" fmla="*/ 966553 w 12187551"/>
              <a:gd name="connsiteY112" fmla="*/ 1845036 h 2526470"/>
              <a:gd name="connsiteX113" fmla="*/ 1023932 w 12187551"/>
              <a:gd name="connsiteY113" fmla="*/ 1804114 h 2526470"/>
              <a:gd name="connsiteX114" fmla="*/ 1056848 w 12187551"/>
              <a:gd name="connsiteY114" fmla="*/ 1862383 h 2526470"/>
              <a:gd name="connsiteX115" fmla="*/ 1067968 w 12187551"/>
              <a:gd name="connsiteY115" fmla="*/ 1750738 h 2526470"/>
              <a:gd name="connsiteX116" fmla="*/ 1002137 w 12187551"/>
              <a:gd name="connsiteY116" fmla="*/ 1744066 h 2526470"/>
              <a:gd name="connsiteX117" fmla="*/ 989683 w 12187551"/>
              <a:gd name="connsiteY117" fmla="*/ 1792549 h 2526470"/>
              <a:gd name="connsiteX118" fmla="*/ 978118 w 12187551"/>
              <a:gd name="connsiteY118" fmla="*/ 1762747 h 2526470"/>
              <a:gd name="connsiteX119" fmla="*/ 932303 w 12187551"/>
              <a:gd name="connsiteY119" fmla="*/ 1820571 h 2526470"/>
              <a:gd name="connsiteX120" fmla="*/ 895830 w 12187551"/>
              <a:gd name="connsiteY120" fmla="*/ 1871724 h 2526470"/>
              <a:gd name="connsiteX121" fmla="*/ 803311 w 12187551"/>
              <a:gd name="connsiteY121" fmla="*/ 1885068 h 2526470"/>
              <a:gd name="connsiteX122" fmla="*/ 761055 w 12187551"/>
              <a:gd name="connsiteY122" fmla="*/ 1837919 h 2526470"/>
              <a:gd name="connsiteX123" fmla="*/ 769061 w 12187551"/>
              <a:gd name="connsiteY123" fmla="*/ 1895743 h 2526470"/>
              <a:gd name="connsiteX124" fmla="*/ 760165 w 12187551"/>
              <a:gd name="connsiteY124" fmla="*/ 1825019 h 2526470"/>
              <a:gd name="connsiteX125" fmla="*/ 784185 w 12187551"/>
              <a:gd name="connsiteY125" fmla="*/ 1760078 h 2526470"/>
              <a:gd name="connsiteX126" fmla="*/ 859801 w 12187551"/>
              <a:gd name="connsiteY126" fmla="*/ 1825464 h 2526470"/>
              <a:gd name="connsiteX127" fmla="*/ 882041 w 12187551"/>
              <a:gd name="connsiteY127" fmla="*/ 1783208 h 2526470"/>
              <a:gd name="connsiteX128" fmla="*/ 909618 w 12187551"/>
              <a:gd name="connsiteY128" fmla="*/ 1807672 h 2526470"/>
              <a:gd name="connsiteX129" fmla="*/ 938975 w 12187551"/>
              <a:gd name="connsiteY129" fmla="*/ 1731166 h 2526470"/>
              <a:gd name="connsiteX130" fmla="*/ 805535 w 12187551"/>
              <a:gd name="connsiteY130" fmla="*/ 1720046 h 2526470"/>
              <a:gd name="connsiteX131" fmla="*/ 826885 w 12187551"/>
              <a:gd name="connsiteY131" fmla="*/ 1713374 h 2526470"/>
              <a:gd name="connsiteX132" fmla="*/ 794860 w 12187551"/>
              <a:gd name="connsiteY132" fmla="*/ 1650213 h 2526470"/>
              <a:gd name="connsiteX133" fmla="*/ 777512 w 12187551"/>
              <a:gd name="connsiteY133" fmla="*/ 1682683 h 2526470"/>
              <a:gd name="connsiteX134" fmla="*/ 785074 w 12187551"/>
              <a:gd name="connsiteY134" fmla="*/ 1761858 h 2526470"/>
              <a:gd name="connsiteX135" fmla="*/ 704120 w 12187551"/>
              <a:gd name="connsiteY135" fmla="*/ 1793439 h 2526470"/>
              <a:gd name="connsiteX136" fmla="*/ 703675 w 12187551"/>
              <a:gd name="connsiteY136" fmla="*/ 1775202 h 2526470"/>
              <a:gd name="connsiteX137" fmla="*/ 765058 w 12187551"/>
              <a:gd name="connsiteY137" fmla="*/ 1720936 h 2526470"/>
              <a:gd name="connsiteX138" fmla="*/ 760165 w 12187551"/>
              <a:gd name="connsiteY138" fmla="*/ 1708926 h 2526470"/>
              <a:gd name="connsiteX139" fmla="*/ 665423 w 12187551"/>
              <a:gd name="connsiteY139" fmla="*/ 1717378 h 2526470"/>
              <a:gd name="connsiteX140" fmla="*/ 705010 w 12187551"/>
              <a:gd name="connsiteY140" fmla="*/ 1775647 h 2526470"/>
              <a:gd name="connsiteX141" fmla="*/ 646296 w 12187551"/>
              <a:gd name="connsiteY141" fmla="*/ 1758299 h 2526470"/>
              <a:gd name="connsiteX142" fmla="*/ 563118 w 12187551"/>
              <a:gd name="connsiteY142" fmla="*/ 1656440 h 2526470"/>
              <a:gd name="connsiteX143" fmla="*/ 542213 w 12187551"/>
              <a:gd name="connsiteY143" fmla="*/ 1636424 h 2526470"/>
              <a:gd name="connsiteX144" fmla="*/ 506184 w 12187551"/>
              <a:gd name="connsiteY144" fmla="*/ 1612405 h 2526470"/>
              <a:gd name="connsiteX145" fmla="*/ 317588 w 12187551"/>
              <a:gd name="connsiteY145" fmla="*/ 1607512 h 2526470"/>
              <a:gd name="connsiteX146" fmla="*/ 290010 w 12187551"/>
              <a:gd name="connsiteY146" fmla="*/ 1611070 h 2526470"/>
              <a:gd name="connsiteX147" fmla="*/ 234410 w 12187551"/>
              <a:gd name="connsiteY147" fmla="*/ 1582158 h 2526470"/>
              <a:gd name="connsiteX148" fmla="*/ 210391 w 12187551"/>
              <a:gd name="connsiteY148" fmla="*/ 1572372 h 2526470"/>
              <a:gd name="connsiteX149" fmla="*/ 159239 w 12187551"/>
              <a:gd name="connsiteY149" fmla="*/ 1567035 h 2526470"/>
              <a:gd name="connsiteX150" fmla="*/ 153012 w 12187551"/>
              <a:gd name="connsiteY150" fmla="*/ 1465620 h 2526470"/>
              <a:gd name="connsiteX151" fmla="*/ 132106 w 12187551"/>
              <a:gd name="connsiteY151" fmla="*/ 1470068 h 2526470"/>
              <a:gd name="connsiteX152" fmla="*/ 82288 w 12187551"/>
              <a:gd name="connsiteY152" fmla="*/ 1471403 h 2526470"/>
              <a:gd name="connsiteX153" fmla="*/ 118762 w 12187551"/>
              <a:gd name="connsiteY153" fmla="*/ 1444714 h 2526470"/>
              <a:gd name="connsiteX154" fmla="*/ 151677 w 12187551"/>
              <a:gd name="connsiteY154" fmla="*/ 1426033 h 2526470"/>
              <a:gd name="connsiteX155" fmla="*/ 147674 w 12187551"/>
              <a:gd name="connsiteY155" fmla="*/ 1412244 h 2526470"/>
              <a:gd name="connsiteX156" fmla="*/ 1779 w 12187551"/>
              <a:gd name="connsiteY156" fmla="*/ 1420250 h 2526470"/>
              <a:gd name="connsiteX157" fmla="*/ 0 w 12187551"/>
              <a:gd name="connsiteY157" fmla="*/ 1410465 h 2526470"/>
              <a:gd name="connsiteX158" fmla="*/ 16902 w 12187551"/>
              <a:gd name="connsiteY158" fmla="*/ 1400234 h 2526470"/>
              <a:gd name="connsiteX159" fmla="*/ 124544 w 12187551"/>
              <a:gd name="connsiteY159" fmla="*/ 1328621 h 2526470"/>
              <a:gd name="connsiteX160" fmla="*/ 253981 w 12187551"/>
              <a:gd name="connsiteY160" fmla="*/ 1201853 h 2526470"/>
              <a:gd name="connsiteX161" fmla="*/ 252202 w 12187551"/>
              <a:gd name="connsiteY161" fmla="*/ 1151590 h 2526470"/>
              <a:gd name="connsiteX162" fmla="*/ 320702 w 12187551"/>
              <a:gd name="connsiteY162" fmla="*/ 1169382 h 2526470"/>
              <a:gd name="connsiteX163" fmla="*/ 449249 w 12187551"/>
              <a:gd name="connsiteY163" fmla="*/ 1079088 h 2526470"/>
              <a:gd name="connsiteX164" fmla="*/ 275332 w 12187551"/>
              <a:gd name="connsiteY164" fmla="*/ 1073305 h 2526470"/>
              <a:gd name="connsiteX165" fmla="*/ 115648 w 12187551"/>
              <a:gd name="connsiteY165" fmla="*/ 1091542 h 2526470"/>
              <a:gd name="connsiteX166" fmla="*/ 168580 w 12187551"/>
              <a:gd name="connsiteY166" fmla="*/ 1035053 h 2526470"/>
              <a:gd name="connsiteX167" fmla="*/ 203719 w 12187551"/>
              <a:gd name="connsiteY167" fmla="*/ 1015926 h 2526470"/>
              <a:gd name="connsiteX168" fmla="*/ 286007 w 12187551"/>
              <a:gd name="connsiteY168" fmla="*/ 934083 h 2526470"/>
              <a:gd name="connsiteX169" fmla="*/ 351393 w 12187551"/>
              <a:gd name="connsiteY169" fmla="*/ 917180 h 2526470"/>
              <a:gd name="connsiteX170" fmla="*/ 363847 w 12187551"/>
              <a:gd name="connsiteY170" fmla="*/ 888268 h 2526470"/>
              <a:gd name="connsiteX171" fmla="*/ 385198 w 12187551"/>
              <a:gd name="connsiteY171" fmla="*/ 911843 h 2526470"/>
              <a:gd name="connsiteX172" fmla="*/ 453697 w 12187551"/>
              <a:gd name="connsiteY172" fmla="*/ 931859 h 2526470"/>
              <a:gd name="connsiteX173" fmla="*/ 624946 w 12187551"/>
              <a:gd name="connsiteY173" fmla="*/ 846012 h 2526470"/>
              <a:gd name="connsiteX174" fmla="*/ 676098 w 12187551"/>
              <a:gd name="connsiteY174" fmla="*/ 818879 h 2526470"/>
              <a:gd name="connsiteX175" fmla="*/ 723247 w 12187551"/>
              <a:gd name="connsiteY175" fmla="*/ 791746 h 2526470"/>
              <a:gd name="connsiteX176" fmla="*/ 813097 w 12187551"/>
              <a:gd name="connsiteY176" fmla="*/ 777513 h 2526470"/>
              <a:gd name="connsiteX177" fmla="*/ 946537 w 12187551"/>
              <a:gd name="connsiteY177" fmla="*/ 755717 h 2526470"/>
              <a:gd name="connsiteX178" fmla="*/ 981676 w 12187551"/>
              <a:gd name="connsiteY178" fmla="*/ 744152 h 2526470"/>
              <a:gd name="connsiteX179" fmla="*/ 1165824 w 12187551"/>
              <a:gd name="connsiteY179" fmla="*/ 705010 h 2526470"/>
              <a:gd name="connsiteX180" fmla="*/ 1180947 w 12187551"/>
              <a:gd name="connsiteY180" fmla="*/ 675653 h 2526470"/>
              <a:gd name="connsiteX181" fmla="*/ 1279693 w 12187551"/>
              <a:gd name="connsiteY181" fmla="*/ 657416 h 2526470"/>
              <a:gd name="connsiteX182" fmla="*/ 1279248 w 12187551"/>
              <a:gd name="connsiteY182" fmla="*/ 641848 h 2526470"/>
              <a:gd name="connsiteX183" fmla="*/ 1087094 w 12187551"/>
              <a:gd name="connsiteY183" fmla="*/ 641848 h 2526470"/>
              <a:gd name="connsiteX184" fmla="*/ 1160931 w 12187551"/>
              <a:gd name="connsiteY184" fmla="*/ 605819 h 2526470"/>
              <a:gd name="connsiteX185" fmla="*/ 1212083 w 12187551"/>
              <a:gd name="connsiteY185" fmla="*/ 597368 h 2526470"/>
              <a:gd name="connsiteX186" fmla="*/ 1336183 w 12187551"/>
              <a:gd name="connsiteY186" fmla="*/ 591586 h 2526470"/>
              <a:gd name="connsiteX187" fmla="*/ 1594612 w 12187551"/>
              <a:gd name="connsiteY187" fmla="*/ 579131 h 2526470"/>
              <a:gd name="connsiteX188" fmla="*/ 1692024 w 12187551"/>
              <a:gd name="connsiteY188" fmla="*/ 576018 h 2526470"/>
              <a:gd name="connsiteX189" fmla="*/ 1686241 w 12187551"/>
              <a:gd name="connsiteY189" fmla="*/ 597813 h 2526470"/>
              <a:gd name="connsiteX190" fmla="*/ 1673787 w 12187551"/>
              <a:gd name="connsiteY190" fmla="*/ 632063 h 2526470"/>
              <a:gd name="connsiteX191" fmla="*/ 1708037 w 12187551"/>
              <a:gd name="connsiteY191" fmla="*/ 620498 h 2526470"/>
              <a:gd name="connsiteX192" fmla="*/ 1728053 w 12187551"/>
              <a:gd name="connsiteY192" fmla="*/ 610267 h 2526470"/>
              <a:gd name="connsiteX193" fmla="*/ 1737393 w 12187551"/>
              <a:gd name="connsiteY193" fmla="*/ 643183 h 2526470"/>
              <a:gd name="connsiteX194" fmla="*/ 1973583 w 12187551"/>
              <a:gd name="connsiteY194" fmla="*/ 576907 h 2526470"/>
              <a:gd name="connsiteX195" fmla="*/ 1937109 w 12187551"/>
              <a:gd name="connsiteY195" fmla="*/ 528424 h 2526470"/>
              <a:gd name="connsiteX196" fmla="*/ 1936664 w 12187551"/>
              <a:gd name="connsiteY196" fmla="*/ 529758 h 2526470"/>
              <a:gd name="connsiteX197" fmla="*/ 2035855 w 12187551"/>
              <a:gd name="connsiteY197" fmla="*/ 499957 h 2526470"/>
              <a:gd name="connsiteX198" fmla="*/ 2010501 w 12187551"/>
              <a:gd name="connsiteY198" fmla="*/ 430568 h 2526470"/>
              <a:gd name="connsiteX199" fmla="*/ 2099462 w 12187551"/>
              <a:gd name="connsiteY199" fmla="*/ 447470 h 2526470"/>
              <a:gd name="connsiteX200" fmla="*/ 2229344 w 12187551"/>
              <a:gd name="connsiteY200" fmla="*/ 454142 h 2526470"/>
              <a:gd name="connsiteX201" fmla="*/ 2423722 w 12187551"/>
              <a:gd name="connsiteY201" fmla="*/ 500401 h 2526470"/>
              <a:gd name="connsiteX202" fmla="*/ 2456192 w 12187551"/>
              <a:gd name="connsiteY202" fmla="*/ 550219 h 2526470"/>
              <a:gd name="connsiteX203" fmla="*/ 2496669 w 12187551"/>
              <a:gd name="connsiteY203" fmla="*/ 583134 h 2526470"/>
              <a:gd name="connsiteX204" fmla="*/ 2595860 w 12187551"/>
              <a:gd name="connsiteY204" fmla="*/ 579576 h 2526470"/>
              <a:gd name="connsiteX205" fmla="*/ 2626551 w 12187551"/>
              <a:gd name="connsiteY205" fmla="*/ 547550 h 2526470"/>
              <a:gd name="connsiteX206" fmla="*/ 2617655 w 12187551"/>
              <a:gd name="connsiteY206" fmla="*/ 628949 h 2526470"/>
              <a:gd name="connsiteX207" fmla="*/ 2703502 w 12187551"/>
              <a:gd name="connsiteY207" fmla="*/ 564898 h 2526470"/>
              <a:gd name="connsiteX208" fmla="*/ 2626551 w 12187551"/>
              <a:gd name="connsiteY208" fmla="*/ 548440 h 2526470"/>
              <a:gd name="connsiteX209" fmla="*/ 2581181 w 12187551"/>
              <a:gd name="connsiteY209" fmla="*/ 540434 h 2526470"/>
              <a:gd name="connsiteX210" fmla="*/ 2579402 w 12187551"/>
              <a:gd name="connsiteY210" fmla="*/ 524865 h 2526470"/>
              <a:gd name="connsiteX211" fmla="*/ 2726631 w 12187551"/>
              <a:gd name="connsiteY211" fmla="*/ 502181 h 2526470"/>
              <a:gd name="connsiteX212" fmla="*/ 2663914 w 12187551"/>
              <a:gd name="connsiteY212" fmla="*/ 469265 h 2526470"/>
              <a:gd name="connsiteX213" fmla="*/ 2633223 w 12187551"/>
              <a:gd name="connsiteY213" fmla="*/ 463483 h 2526470"/>
              <a:gd name="connsiteX214" fmla="*/ 2479322 w 12187551"/>
              <a:gd name="connsiteY214" fmla="*/ 451028 h 2526470"/>
              <a:gd name="connsiteX215" fmla="*/ 2431283 w 12187551"/>
              <a:gd name="connsiteY215" fmla="*/ 424340 h 2526470"/>
              <a:gd name="connsiteX216" fmla="*/ 2322752 w 12187551"/>
              <a:gd name="connsiteY216" fmla="*/ 410107 h 2526470"/>
              <a:gd name="connsiteX217" fmla="*/ 2215555 w 12187551"/>
              <a:gd name="connsiteY217" fmla="*/ 412776 h 2526470"/>
              <a:gd name="connsiteX218" fmla="*/ 2188422 w 12187551"/>
              <a:gd name="connsiteY218" fmla="*/ 397208 h 2526470"/>
              <a:gd name="connsiteX219" fmla="*/ 2108802 w 12187551"/>
              <a:gd name="connsiteY219" fmla="*/ 391425 h 2526470"/>
              <a:gd name="connsiteX220" fmla="*/ 2265372 w 12187551"/>
              <a:gd name="connsiteY220" fmla="*/ 309137 h 2526470"/>
              <a:gd name="connsiteX221" fmla="*/ 2277827 w 12187551"/>
              <a:gd name="connsiteY221" fmla="*/ 357175 h 2526470"/>
              <a:gd name="connsiteX222" fmla="*/ 2378352 w 12187551"/>
              <a:gd name="connsiteY222" fmla="*/ 381195 h 2526470"/>
              <a:gd name="connsiteX223" fmla="*/ 2525581 w 12187551"/>
              <a:gd name="connsiteY223" fmla="*/ 390980 h 2526470"/>
              <a:gd name="connsiteX224" fmla="*/ 2644788 w 12187551"/>
              <a:gd name="connsiteY224" fmla="*/ 411441 h 2526470"/>
              <a:gd name="connsiteX225" fmla="*/ 2679927 w 12187551"/>
              <a:gd name="connsiteY225" fmla="*/ 420337 h 2526470"/>
              <a:gd name="connsiteX226" fmla="*/ 2961486 w 12187551"/>
              <a:gd name="connsiteY226" fmla="*/ 463038 h 2526470"/>
              <a:gd name="connsiteX227" fmla="*/ 3028206 w 12187551"/>
              <a:gd name="connsiteY227" fmla="*/ 447915 h 2526470"/>
              <a:gd name="connsiteX228" fmla="*/ 3096261 w 12187551"/>
              <a:gd name="connsiteY228" fmla="*/ 428788 h 2526470"/>
              <a:gd name="connsiteX229" fmla="*/ 3101154 w 12187551"/>
              <a:gd name="connsiteY229" fmla="*/ 442577 h 2526470"/>
              <a:gd name="connsiteX230" fmla="*/ 3079804 w 12187551"/>
              <a:gd name="connsiteY230" fmla="*/ 470600 h 2526470"/>
              <a:gd name="connsiteX231" fmla="*/ 3170098 w 12187551"/>
              <a:gd name="connsiteY231" fmla="*/ 491505 h 2526470"/>
              <a:gd name="connsiteX232" fmla="*/ 3211020 w 12187551"/>
              <a:gd name="connsiteY232" fmla="*/ 472824 h 2526470"/>
              <a:gd name="connsiteX233" fmla="*/ 3234149 w 12187551"/>
              <a:gd name="connsiteY233" fmla="*/ 451028 h 2526470"/>
              <a:gd name="connsiteX234" fmla="*/ 3269289 w 12187551"/>
              <a:gd name="connsiteY234" fmla="*/ 476827 h 2526470"/>
              <a:gd name="connsiteX235" fmla="*/ 3284857 w 12187551"/>
              <a:gd name="connsiteY235" fmla="*/ 496843 h 2526470"/>
              <a:gd name="connsiteX236" fmla="*/ 3299535 w 12187551"/>
              <a:gd name="connsiteY236" fmla="*/ 478606 h 2526470"/>
              <a:gd name="connsiteX237" fmla="*/ 3434755 w 12187551"/>
              <a:gd name="connsiteY237" fmla="*/ 483499 h 2526470"/>
              <a:gd name="connsiteX238" fmla="*/ 3465001 w 12187551"/>
              <a:gd name="connsiteY238" fmla="*/ 501291 h 2526470"/>
              <a:gd name="connsiteX239" fmla="*/ 3531721 w 12187551"/>
              <a:gd name="connsiteY239" fmla="*/ 541768 h 2526470"/>
              <a:gd name="connsiteX240" fmla="*/ 3590435 w 12187551"/>
              <a:gd name="connsiteY240" fmla="*/ 525755 h 2526470"/>
              <a:gd name="connsiteX241" fmla="*/ 3712756 w 12187551"/>
              <a:gd name="connsiteY241" fmla="*/ 557336 h 2526470"/>
              <a:gd name="connsiteX242" fmla="*/ 3731882 w 12187551"/>
              <a:gd name="connsiteY242" fmla="*/ 527534 h 2526470"/>
              <a:gd name="connsiteX243" fmla="*/ 3843082 w 12187551"/>
              <a:gd name="connsiteY243" fmla="*/ 527534 h 2526470"/>
              <a:gd name="connsiteX244" fmla="*/ 3820397 w 12187551"/>
              <a:gd name="connsiteY244" fmla="*/ 573349 h 2526470"/>
              <a:gd name="connsiteX245" fmla="*/ 3990311 w 12187551"/>
              <a:gd name="connsiteY245" fmla="*/ 522197 h 2526470"/>
              <a:gd name="connsiteX246" fmla="*/ 3960510 w 12187551"/>
              <a:gd name="connsiteY246" fmla="*/ 568901 h 2526470"/>
              <a:gd name="connsiteX247" fmla="*/ 4035681 w 12187551"/>
              <a:gd name="connsiteY247" fmla="*/ 598702 h 2526470"/>
              <a:gd name="connsiteX248" fmla="*/ 4178462 w 12187551"/>
              <a:gd name="connsiteY248" fmla="*/ 622722 h 2526470"/>
              <a:gd name="connsiteX249" fmla="*/ 4213602 w 12187551"/>
              <a:gd name="connsiteY249" fmla="*/ 639624 h 2526470"/>
              <a:gd name="connsiteX250" fmla="*/ 4202927 w 12187551"/>
              <a:gd name="connsiteY250" fmla="*/ 651634 h 2526470"/>
              <a:gd name="connsiteX251" fmla="*/ 4307455 w 12187551"/>
              <a:gd name="connsiteY251" fmla="*/ 613381 h 2526470"/>
              <a:gd name="connsiteX252" fmla="*/ 4349711 w 12187551"/>
              <a:gd name="connsiteY252" fmla="*/ 584024 h 2526470"/>
              <a:gd name="connsiteX253" fmla="*/ 4340815 w 12187551"/>
              <a:gd name="connsiteY253" fmla="*/ 599147 h 2526470"/>
              <a:gd name="connsiteX254" fmla="*/ 4335477 w 12187551"/>
              <a:gd name="connsiteY254" fmla="*/ 609823 h 2526470"/>
              <a:gd name="connsiteX255" fmla="*/ 4454239 w 12187551"/>
              <a:gd name="connsiteY255" fmla="*/ 616495 h 2526470"/>
              <a:gd name="connsiteX256" fmla="*/ 4439561 w 12187551"/>
              <a:gd name="connsiteY256" fmla="*/ 646741 h 2526470"/>
              <a:gd name="connsiteX257" fmla="*/ 4546313 w 12187551"/>
              <a:gd name="connsiteY257" fmla="*/ 627615 h 2526470"/>
              <a:gd name="connsiteX258" fmla="*/ 4564550 w 12187551"/>
              <a:gd name="connsiteY258" fmla="*/ 598258 h 2526470"/>
              <a:gd name="connsiteX259" fmla="*/ 4583676 w 12187551"/>
              <a:gd name="connsiteY259" fmla="*/ 554667 h 2526470"/>
              <a:gd name="connsiteX260" fmla="*/ 4598800 w 12187551"/>
              <a:gd name="connsiteY260" fmla="*/ 560450 h 2526470"/>
              <a:gd name="connsiteX261" fmla="*/ 4587235 w 12187551"/>
              <a:gd name="connsiteY261" fmla="*/ 624056 h 2526470"/>
              <a:gd name="connsiteX262" fmla="*/ 4778944 w 12187551"/>
              <a:gd name="connsiteY262" fmla="*/ 671650 h 2526470"/>
              <a:gd name="connsiteX263" fmla="*/ 4776275 w 12187551"/>
              <a:gd name="connsiteY263" fmla="*/ 675208 h 2526470"/>
              <a:gd name="connsiteX264" fmla="*/ 4872352 w 12187551"/>
              <a:gd name="connsiteY264" fmla="*/ 634731 h 2526470"/>
              <a:gd name="connsiteX265" fmla="*/ 4927952 w 12187551"/>
              <a:gd name="connsiteY265" fmla="*/ 574238 h 2526470"/>
              <a:gd name="connsiteX266" fmla="*/ 4939517 w 12187551"/>
              <a:gd name="connsiteY266" fmla="*/ 581355 h 2526470"/>
              <a:gd name="connsiteX267" fmla="*/ 4929732 w 12187551"/>
              <a:gd name="connsiteY267" fmla="*/ 643183 h 2526470"/>
              <a:gd name="connsiteX268" fmla="*/ 5177931 w 12187551"/>
              <a:gd name="connsiteY268" fmla="*/ 646741 h 2526470"/>
              <a:gd name="connsiteX269" fmla="*/ 5222855 w 12187551"/>
              <a:gd name="connsiteY269" fmla="*/ 679656 h 2526470"/>
              <a:gd name="connsiteX270" fmla="*/ 5397218 w 12187551"/>
              <a:gd name="connsiteY270" fmla="*/ 630283 h 2526470"/>
              <a:gd name="connsiteX271" fmla="*/ 5369195 w 12187551"/>
              <a:gd name="connsiteY271" fmla="*/ 639179 h 2526470"/>
              <a:gd name="connsiteX272" fmla="*/ 5342952 w 12187551"/>
              <a:gd name="connsiteY272" fmla="*/ 639624 h 2526470"/>
              <a:gd name="connsiteX273" fmla="*/ 5342952 w 12187551"/>
              <a:gd name="connsiteY273" fmla="*/ 741928 h 2526470"/>
              <a:gd name="connsiteX274" fmla="*/ 5360299 w 12187551"/>
              <a:gd name="connsiteY274" fmla="*/ 747266 h 2526470"/>
              <a:gd name="connsiteX275" fmla="*/ 5384318 w 12187551"/>
              <a:gd name="connsiteY275" fmla="*/ 705455 h 2526470"/>
              <a:gd name="connsiteX276" fmla="*/ 5429688 w 12187551"/>
              <a:gd name="connsiteY276" fmla="*/ 673874 h 2526470"/>
              <a:gd name="connsiteX277" fmla="*/ 5522207 w 12187551"/>
              <a:gd name="connsiteY277" fmla="*/ 675653 h 2526470"/>
              <a:gd name="connsiteX278" fmla="*/ 5612502 w 12187551"/>
              <a:gd name="connsiteY278" fmla="*/ 692556 h 2526470"/>
              <a:gd name="connsiteX279" fmla="*/ 5658760 w 12187551"/>
              <a:gd name="connsiteY279" fmla="*/ 674764 h 2526470"/>
              <a:gd name="connsiteX280" fmla="*/ 5664988 w 12187551"/>
              <a:gd name="connsiteY280" fmla="*/ 710348 h 2526470"/>
              <a:gd name="connsiteX281" fmla="*/ 5743718 w 12187551"/>
              <a:gd name="connsiteY281" fmla="*/ 662309 h 2526470"/>
              <a:gd name="connsiteX282" fmla="*/ 5781526 w 12187551"/>
              <a:gd name="connsiteY282" fmla="*/ 650744 h 2526470"/>
              <a:gd name="connsiteX283" fmla="*/ 5897174 w 12187551"/>
              <a:gd name="connsiteY283" fmla="*/ 697893 h 2526470"/>
              <a:gd name="connsiteX284" fmla="*/ 6033728 w 12187551"/>
              <a:gd name="connsiteY284" fmla="*/ 652079 h 2526470"/>
              <a:gd name="connsiteX285" fmla="*/ 6089773 w 12187551"/>
              <a:gd name="connsiteY285" fmla="*/ 629839 h 2526470"/>
              <a:gd name="connsiteX286" fmla="*/ 6156938 w 12187551"/>
              <a:gd name="connsiteY286" fmla="*/ 636511 h 2526470"/>
              <a:gd name="connsiteX287" fmla="*/ 6160052 w 12187551"/>
              <a:gd name="connsiteY287" fmla="*/ 626725 h 2526470"/>
              <a:gd name="connsiteX288" fmla="*/ 6115127 w 12187551"/>
              <a:gd name="connsiteY288" fmla="*/ 591141 h 2526470"/>
              <a:gd name="connsiteX289" fmla="*/ 6117796 w 12187551"/>
              <a:gd name="connsiteY289" fmla="*/ 579131 h 2526470"/>
              <a:gd name="connsiteX290" fmla="*/ 6239226 w 12187551"/>
              <a:gd name="connsiteY290" fmla="*/ 568011 h 2526470"/>
              <a:gd name="connsiteX291" fmla="*/ 6249012 w 12187551"/>
              <a:gd name="connsiteY291" fmla="*/ 589806 h 2526470"/>
              <a:gd name="connsiteX292" fmla="*/ 6224548 w 12187551"/>
              <a:gd name="connsiteY292" fmla="*/ 602261 h 2526470"/>
              <a:gd name="connsiteX293" fmla="*/ 6208980 w 12187551"/>
              <a:gd name="connsiteY293" fmla="*/ 632507 h 2526470"/>
              <a:gd name="connsiteX294" fmla="*/ 6236557 w 12187551"/>
              <a:gd name="connsiteY294" fmla="*/ 649855 h 2526470"/>
              <a:gd name="connsiteX295" fmla="*/ 6317066 w 12187551"/>
              <a:gd name="connsiteY295" fmla="*/ 616939 h 2526470"/>
              <a:gd name="connsiteX296" fmla="*/ 6378449 w 12187551"/>
              <a:gd name="connsiteY296" fmla="*/ 585803 h 2526470"/>
              <a:gd name="connsiteX297" fmla="*/ 6390458 w 12187551"/>
              <a:gd name="connsiteY297" fmla="*/ 627615 h 2526470"/>
              <a:gd name="connsiteX298" fmla="*/ 6471857 w 12187551"/>
              <a:gd name="connsiteY298" fmla="*/ 637845 h 2526470"/>
              <a:gd name="connsiteX299" fmla="*/ 6472747 w 12187551"/>
              <a:gd name="connsiteY299" fmla="*/ 649855 h 2526470"/>
              <a:gd name="connsiteX300" fmla="*/ 6506997 w 12187551"/>
              <a:gd name="connsiteY300" fmla="*/ 625391 h 2526470"/>
              <a:gd name="connsiteX301" fmla="*/ 6539022 w 12187551"/>
              <a:gd name="connsiteY301" fmla="*/ 652968 h 2526470"/>
              <a:gd name="connsiteX302" fmla="*/ 6539467 w 12187551"/>
              <a:gd name="connsiteY302" fmla="*/ 641403 h 2526470"/>
              <a:gd name="connsiteX303" fmla="*/ 6586171 w 12187551"/>
              <a:gd name="connsiteY303" fmla="*/ 636511 h 2526470"/>
              <a:gd name="connsiteX304" fmla="*/ 6658674 w 12187551"/>
              <a:gd name="connsiteY304" fmla="*/ 618274 h 2526470"/>
              <a:gd name="connsiteX305" fmla="*/ 6658674 w 12187551"/>
              <a:gd name="connsiteY305" fmla="*/ 597368 h 2526470"/>
              <a:gd name="connsiteX306" fmla="*/ 6636434 w 12187551"/>
              <a:gd name="connsiteY306" fmla="*/ 584914 h 2526470"/>
              <a:gd name="connsiteX307" fmla="*/ 6588395 w 12187551"/>
              <a:gd name="connsiteY307" fmla="*/ 570235 h 2526470"/>
              <a:gd name="connsiteX308" fmla="*/ 6787221 w 12187551"/>
              <a:gd name="connsiteY308" fmla="*/ 529313 h 2526470"/>
              <a:gd name="connsiteX309" fmla="*/ 6758754 w 12187551"/>
              <a:gd name="connsiteY309" fmla="*/ 615605 h 2526470"/>
              <a:gd name="connsiteX310" fmla="*/ 6783218 w 12187551"/>
              <a:gd name="connsiteY310" fmla="*/ 624946 h 2526470"/>
              <a:gd name="connsiteX311" fmla="*/ 6869065 w 12187551"/>
              <a:gd name="connsiteY311" fmla="*/ 576018 h 2526470"/>
              <a:gd name="connsiteX312" fmla="*/ 6929113 w 12187551"/>
              <a:gd name="connsiteY312" fmla="*/ 541323 h 2526470"/>
              <a:gd name="connsiteX313" fmla="*/ 6937119 w 12187551"/>
              <a:gd name="connsiteY313" fmla="*/ 556446 h 2526470"/>
              <a:gd name="connsiteX314" fmla="*/ 6899756 w 12187551"/>
              <a:gd name="connsiteY314" fmla="*/ 580466 h 2526470"/>
              <a:gd name="connsiteX315" fmla="*/ 6986492 w 12187551"/>
              <a:gd name="connsiteY315" fmla="*/ 579576 h 2526470"/>
              <a:gd name="connsiteX316" fmla="*/ 7020297 w 12187551"/>
              <a:gd name="connsiteY316" fmla="*/ 585358 h 2526470"/>
              <a:gd name="connsiteX317" fmla="*/ 7050988 w 12187551"/>
              <a:gd name="connsiteY317" fmla="*/ 617384 h 2526470"/>
              <a:gd name="connsiteX318" fmla="*/ 7092800 w 12187551"/>
              <a:gd name="connsiteY318" fmla="*/ 514635 h 2526470"/>
              <a:gd name="connsiteX319" fmla="*/ 7185318 w 12187551"/>
              <a:gd name="connsiteY319" fmla="*/ 616939 h 2526470"/>
              <a:gd name="connsiteX320" fmla="*/ 7202666 w 12187551"/>
              <a:gd name="connsiteY320" fmla="*/ 608933 h 2526470"/>
              <a:gd name="connsiteX321" fmla="*/ 7217344 w 12187551"/>
              <a:gd name="connsiteY321" fmla="*/ 471045 h 2526470"/>
              <a:gd name="connsiteX322" fmla="*/ 7216010 w 12187551"/>
              <a:gd name="connsiteY322" fmla="*/ 542213 h 2526470"/>
              <a:gd name="connsiteX323" fmla="*/ 7265827 w 12187551"/>
              <a:gd name="connsiteY323" fmla="*/ 540878 h 2526470"/>
              <a:gd name="connsiteX324" fmla="*/ 7325875 w 12187551"/>
              <a:gd name="connsiteY324" fmla="*/ 514635 h 2526470"/>
              <a:gd name="connsiteX325" fmla="*/ 7359236 w 12187551"/>
              <a:gd name="connsiteY325" fmla="*/ 568901 h 2526470"/>
              <a:gd name="connsiteX326" fmla="*/ 7463319 w 12187551"/>
              <a:gd name="connsiteY326" fmla="*/ 568901 h 2526470"/>
              <a:gd name="connsiteX327" fmla="*/ 7460650 w 12187551"/>
              <a:gd name="connsiteY327" fmla="*/ 516859 h 2526470"/>
              <a:gd name="connsiteX328" fmla="*/ 7538491 w 12187551"/>
              <a:gd name="connsiteY328" fmla="*/ 526200 h 2526470"/>
              <a:gd name="connsiteX329" fmla="*/ 7552724 w 12187551"/>
              <a:gd name="connsiteY329" fmla="*/ 496843 h 2526470"/>
              <a:gd name="connsiteX330" fmla="*/ 7606100 w 12187551"/>
              <a:gd name="connsiteY330" fmla="*/ 445691 h 2526470"/>
              <a:gd name="connsiteX331" fmla="*/ 7666148 w 12187551"/>
              <a:gd name="connsiteY331" fmla="*/ 463038 h 2526470"/>
              <a:gd name="connsiteX332" fmla="*/ 7751105 w 12187551"/>
              <a:gd name="connsiteY332" fmla="*/ 483054 h 2526470"/>
              <a:gd name="connsiteX333" fmla="*/ 7912568 w 12187551"/>
              <a:gd name="connsiteY333" fmla="*/ 466152 h 2526470"/>
              <a:gd name="connsiteX334" fmla="*/ 7925468 w 12187551"/>
              <a:gd name="connsiteY334" fmla="*/ 507963 h 2526470"/>
              <a:gd name="connsiteX335" fmla="*/ 7953045 w 12187551"/>
              <a:gd name="connsiteY335" fmla="*/ 454587 h 2526470"/>
              <a:gd name="connsiteX336" fmla="*/ 7975730 w 12187551"/>
              <a:gd name="connsiteY336" fmla="*/ 474603 h 2526470"/>
              <a:gd name="connsiteX337" fmla="*/ 8086041 w 12187551"/>
              <a:gd name="connsiteY337" fmla="*/ 445691 h 2526470"/>
              <a:gd name="connsiteX338" fmla="*/ 8209695 w 12187551"/>
              <a:gd name="connsiteY338" fmla="*/ 426564 h 2526470"/>
              <a:gd name="connsiteX339" fmla="*/ 8260403 w 12187551"/>
              <a:gd name="connsiteY339" fmla="*/ 430568 h 2526470"/>
              <a:gd name="connsiteX340" fmla="*/ 8351587 w 12187551"/>
              <a:gd name="connsiteY340" fmla="*/ 431012 h 2526470"/>
              <a:gd name="connsiteX341" fmla="*/ 8354701 w 12187551"/>
              <a:gd name="connsiteY341" fmla="*/ 443912 h 2526470"/>
              <a:gd name="connsiteX342" fmla="*/ 8383168 w 12187551"/>
              <a:gd name="connsiteY342" fmla="*/ 399432 h 2526470"/>
              <a:gd name="connsiteX343" fmla="*/ 8483248 w 12187551"/>
              <a:gd name="connsiteY343" fmla="*/ 443022 h 2526470"/>
              <a:gd name="connsiteX344" fmla="*/ 8503709 w 12187551"/>
              <a:gd name="connsiteY344" fmla="*/ 436350 h 2526470"/>
              <a:gd name="connsiteX345" fmla="*/ 8610461 w 12187551"/>
              <a:gd name="connsiteY345" fmla="*/ 420782 h 2526470"/>
              <a:gd name="connsiteX346" fmla="*/ 8631367 w 12187551"/>
              <a:gd name="connsiteY346" fmla="*/ 428788 h 2526470"/>
              <a:gd name="connsiteX347" fmla="*/ 8728778 w 12187551"/>
              <a:gd name="connsiteY347" fmla="*/ 357175 h 2526470"/>
              <a:gd name="connsiteX348" fmla="*/ 8740788 w 12187551"/>
              <a:gd name="connsiteY348" fmla="*/ 351838 h 2526470"/>
              <a:gd name="connsiteX349" fmla="*/ 8746126 w 12187551"/>
              <a:gd name="connsiteY349" fmla="*/ 386087 h 2526470"/>
              <a:gd name="connsiteX350" fmla="*/ 8758135 w 12187551"/>
              <a:gd name="connsiteY350" fmla="*/ 406548 h 2526470"/>
              <a:gd name="connsiteX351" fmla="*/ 8785268 w 12187551"/>
              <a:gd name="connsiteY351" fmla="*/ 395873 h 2526470"/>
              <a:gd name="connsiteX352" fmla="*/ 8841758 w 12187551"/>
              <a:gd name="connsiteY352" fmla="*/ 388756 h 2526470"/>
              <a:gd name="connsiteX353" fmla="*/ 8825745 w 12187551"/>
              <a:gd name="connsiteY353" fmla="*/ 348724 h 2526470"/>
              <a:gd name="connsiteX354" fmla="*/ 8874228 w 12187551"/>
              <a:gd name="connsiteY354" fmla="*/ 347835 h 2526470"/>
              <a:gd name="connsiteX355" fmla="*/ 8882679 w 12187551"/>
              <a:gd name="connsiteY355" fmla="*/ 397652 h 2526470"/>
              <a:gd name="connsiteX356" fmla="*/ 9084619 w 12187551"/>
              <a:gd name="connsiteY356" fmla="*/ 402545 h 2526470"/>
              <a:gd name="connsiteX357" fmla="*/ 9149115 w 12187551"/>
              <a:gd name="connsiteY357" fmla="*/ 354951 h 2526470"/>
              <a:gd name="connsiteX358" fmla="*/ 9235851 w 12187551"/>
              <a:gd name="connsiteY358" fmla="*/ 328708 h 2526470"/>
              <a:gd name="connsiteX359" fmla="*/ 9282555 w 12187551"/>
              <a:gd name="connsiteY359" fmla="*/ 317143 h 2526470"/>
              <a:gd name="connsiteX360" fmla="*/ 9363954 w 12187551"/>
              <a:gd name="connsiteY360" fmla="*/ 320702 h 2526470"/>
              <a:gd name="connsiteX361" fmla="*/ 9511184 w 12187551"/>
              <a:gd name="connsiteY361" fmla="*/ 317588 h 2526470"/>
              <a:gd name="connsiteX362" fmla="*/ 9585020 w 12187551"/>
              <a:gd name="connsiteY362" fmla="*/ 313585 h 2526470"/>
              <a:gd name="connsiteX363" fmla="*/ 9602368 w 12187551"/>
              <a:gd name="connsiteY363" fmla="*/ 317588 h 2526470"/>
              <a:gd name="connsiteX364" fmla="*/ 9933745 w 12187551"/>
              <a:gd name="connsiteY364" fmla="*/ 250868 h 2526470"/>
              <a:gd name="connsiteX365" fmla="*/ 10032490 w 12187551"/>
              <a:gd name="connsiteY365" fmla="*/ 197937 h 2526470"/>
              <a:gd name="connsiteX366" fmla="*/ 10078305 w 12187551"/>
              <a:gd name="connsiteY366" fmla="*/ 193044 h 2526470"/>
              <a:gd name="connsiteX367" fmla="*/ 10132125 w 12187551"/>
              <a:gd name="connsiteY367" fmla="*/ 191265 h 2526470"/>
              <a:gd name="connsiteX368" fmla="*/ 10132125 w 12187551"/>
              <a:gd name="connsiteY368" fmla="*/ 174362 h 2526470"/>
              <a:gd name="connsiteX369" fmla="*/ 10104993 w 12187551"/>
              <a:gd name="connsiteY369" fmla="*/ 167690 h 2526470"/>
              <a:gd name="connsiteX370" fmla="*/ 10106772 w 12187551"/>
              <a:gd name="connsiteY370" fmla="*/ 153901 h 2526470"/>
              <a:gd name="connsiteX371" fmla="*/ 10173048 w 12187551"/>
              <a:gd name="connsiteY371" fmla="*/ 163242 h 2526470"/>
              <a:gd name="connsiteX372" fmla="*/ 10247774 w 12187551"/>
              <a:gd name="connsiteY372" fmla="*/ 152122 h 2526470"/>
              <a:gd name="connsiteX373" fmla="*/ 10349189 w 12187551"/>
              <a:gd name="connsiteY373" fmla="*/ 151232 h 2526470"/>
              <a:gd name="connsiteX374" fmla="*/ 10400341 w 12187551"/>
              <a:gd name="connsiteY374" fmla="*/ 152122 h 2526470"/>
              <a:gd name="connsiteX375" fmla="*/ 10408793 w 12187551"/>
              <a:gd name="connsiteY375" fmla="*/ 133885 h 2526470"/>
              <a:gd name="connsiteX376" fmla="*/ 10366091 w 12187551"/>
              <a:gd name="connsiteY376" fmla="*/ 121431 h 2526470"/>
              <a:gd name="connsiteX377" fmla="*/ 10374542 w 12187551"/>
              <a:gd name="connsiteY377" fmla="*/ 100080 h 2526470"/>
              <a:gd name="connsiteX378" fmla="*/ 10457275 w 12187551"/>
              <a:gd name="connsiteY378" fmla="*/ 84512 h 2526470"/>
              <a:gd name="connsiteX379" fmla="*/ 10529778 w 12187551"/>
              <a:gd name="connsiteY379" fmla="*/ 48928 h 2526470"/>
              <a:gd name="connsiteX380" fmla="*/ 10591605 w 12187551"/>
              <a:gd name="connsiteY380" fmla="*/ 53376 h 2526470"/>
              <a:gd name="connsiteX381" fmla="*/ 10595609 w 12187551"/>
              <a:gd name="connsiteY381" fmla="*/ 42256 h 2526470"/>
              <a:gd name="connsiteX382" fmla="*/ 10572479 w 12187551"/>
              <a:gd name="connsiteY382" fmla="*/ 16013 h 2526470"/>
              <a:gd name="connsiteX383" fmla="*/ 10613401 w 12187551"/>
              <a:gd name="connsiteY383" fmla="*/ 0 h 2526470"/>
              <a:gd name="connsiteX384" fmla="*/ 10590716 w 12187551"/>
              <a:gd name="connsiteY384" fmla="*/ 86291 h 2526470"/>
              <a:gd name="connsiteX385" fmla="*/ 10584044 w 12187551"/>
              <a:gd name="connsiteY385" fmla="*/ 92519 h 2526470"/>
              <a:gd name="connsiteX386" fmla="*/ 10486188 w 12187551"/>
              <a:gd name="connsiteY386" fmla="*/ 172138 h 2526470"/>
              <a:gd name="connsiteX387" fmla="*/ 10473289 w 12187551"/>
              <a:gd name="connsiteY387" fmla="*/ 133440 h 2526470"/>
              <a:gd name="connsiteX388" fmla="*/ 10407013 w 12187551"/>
              <a:gd name="connsiteY388" fmla="*/ 173917 h 2526470"/>
              <a:gd name="connsiteX389" fmla="*/ 10379435 w 12187551"/>
              <a:gd name="connsiteY389" fmla="*/ 214394 h 2526470"/>
              <a:gd name="connsiteX390" fmla="*/ 10418133 w 12187551"/>
              <a:gd name="connsiteY390" fmla="*/ 249978 h 2526470"/>
              <a:gd name="connsiteX391" fmla="*/ 10441707 w 12187551"/>
              <a:gd name="connsiteY391" fmla="*/ 263322 h 2526470"/>
              <a:gd name="connsiteX392" fmla="*/ 10545346 w 12187551"/>
              <a:gd name="connsiteY392" fmla="*/ 249534 h 2526470"/>
              <a:gd name="connsiteX393" fmla="*/ 10573813 w 12187551"/>
              <a:gd name="connsiteY393" fmla="*/ 216618 h 2526470"/>
              <a:gd name="connsiteX394" fmla="*/ 10748175 w 12187551"/>
              <a:gd name="connsiteY394" fmla="*/ 188151 h 2526470"/>
              <a:gd name="connsiteX395" fmla="*/ 10814895 w 12187551"/>
              <a:gd name="connsiteY395" fmla="*/ 229962 h 2526470"/>
              <a:gd name="connsiteX396" fmla="*/ 10860266 w 12187551"/>
              <a:gd name="connsiteY396" fmla="*/ 204164 h 2526470"/>
              <a:gd name="connsiteX397" fmla="*/ 10928765 w 12187551"/>
              <a:gd name="connsiteY397" fmla="*/ 212615 h 2526470"/>
              <a:gd name="connsiteX398" fmla="*/ 10967018 w 12187551"/>
              <a:gd name="connsiteY398" fmla="*/ 226849 h 2526470"/>
              <a:gd name="connsiteX399" fmla="*/ 11084445 w 12187551"/>
              <a:gd name="connsiteY399" fmla="*/ 173472 h 2526470"/>
              <a:gd name="connsiteX400" fmla="*/ 11115136 w 12187551"/>
              <a:gd name="connsiteY400" fmla="*/ 171693 h 2526470"/>
              <a:gd name="connsiteX401" fmla="*/ 11095565 w 12187551"/>
              <a:gd name="connsiteY401" fmla="*/ 257095 h 2526470"/>
              <a:gd name="connsiteX402" fmla="*/ 11138711 w 12187551"/>
              <a:gd name="connsiteY402" fmla="*/ 258430 h 2526470"/>
              <a:gd name="connsiteX403" fmla="*/ 11170292 w 12187551"/>
              <a:gd name="connsiteY403" fmla="*/ 227738 h 2526470"/>
              <a:gd name="connsiteX404" fmla="*/ 11184971 w 12187551"/>
              <a:gd name="connsiteY404" fmla="*/ 185482 h 2526470"/>
              <a:gd name="connsiteX405" fmla="*/ 11248576 w 12187551"/>
              <a:gd name="connsiteY405" fmla="*/ 199716 h 2526470"/>
              <a:gd name="connsiteX406" fmla="*/ 11166733 w 12187551"/>
              <a:gd name="connsiteY406" fmla="*/ 302465 h 2526470"/>
              <a:gd name="connsiteX407" fmla="*/ 11251246 w 12187551"/>
              <a:gd name="connsiteY407" fmla="*/ 312695 h 2526470"/>
              <a:gd name="connsiteX408" fmla="*/ 11207655 w 12187551"/>
              <a:gd name="connsiteY408" fmla="*/ 345611 h 2526470"/>
              <a:gd name="connsiteX409" fmla="*/ 11112468 w 12187551"/>
              <a:gd name="connsiteY409" fmla="*/ 420782 h 2526470"/>
              <a:gd name="connsiteX410" fmla="*/ 11140490 w 12187551"/>
              <a:gd name="connsiteY410" fmla="*/ 447915 h 2526470"/>
              <a:gd name="connsiteX411" fmla="*/ 11159616 w 12187551"/>
              <a:gd name="connsiteY411" fmla="*/ 487502 h 2526470"/>
              <a:gd name="connsiteX412" fmla="*/ 11117805 w 12187551"/>
              <a:gd name="connsiteY412" fmla="*/ 470600 h 2526470"/>
              <a:gd name="connsiteX413" fmla="*/ 11122698 w 12187551"/>
              <a:gd name="connsiteY413" fmla="*/ 483499 h 2526470"/>
              <a:gd name="connsiteX414" fmla="*/ 11248576 w 12187551"/>
              <a:gd name="connsiteY414" fmla="*/ 510187 h 2526470"/>
              <a:gd name="connsiteX415" fmla="*/ 11317520 w 12187551"/>
              <a:gd name="connsiteY415" fmla="*/ 467931 h 2526470"/>
              <a:gd name="connsiteX416" fmla="*/ 11370452 w 12187551"/>
              <a:gd name="connsiteY416" fmla="*/ 458145 h 2526470"/>
              <a:gd name="connsiteX417" fmla="*/ 11371787 w 12187551"/>
              <a:gd name="connsiteY417" fmla="*/ 398987 h 2526470"/>
              <a:gd name="connsiteX418" fmla="*/ 11399809 w 12187551"/>
              <a:gd name="connsiteY418" fmla="*/ 298017 h 2526470"/>
              <a:gd name="connsiteX419" fmla="*/ 11450071 w 12187551"/>
              <a:gd name="connsiteY419" fmla="*/ 249978 h 2526470"/>
              <a:gd name="connsiteX420" fmla="*/ 11521240 w 12187551"/>
              <a:gd name="connsiteY420" fmla="*/ 197047 h 2526470"/>
              <a:gd name="connsiteX421" fmla="*/ 11587960 w 12187551"/>
              <a:gd name="connsiteY421" fmla="*/ 176141 h 2526470"/>
              <a:gd name="connsiteX422" fmla="*/ 11658684 w 12187551"/>
              <a:gd name="connsiteY422" fmla="*/ 193933 h 2526470"/>
              <a:gd name="connsiteX423" fmla="*/ 11631996 w 12187551"/>
              <a:gd name="connsiteY423" fmla="*/ 108087 h 2526470"/>
              <a:gd name="connsiteX424" fmla="*/ 11733855 w 12187551"/>
              <a:gd name="connsiteY424" fmla="*/ 80064 h 2526470"/>
              <a:gd name="connsiteX425" fmla="*/ 11769439 w 12187551"/>
              <a:gd name="connsiteY425" fmla="*/ 118762 h 2526470"/>
              <a:gd name="connsiteX426" fmla="*/ 11917113 w 12187551"/>
              <a:gd name="connsiteY426" fmla="*/ 210391 h 2526470"/>
              <a:gd name="connsiteX427" fmla="*/ 12010521 w 12187551"/>
              <a:gd name="connsiteY427" fmla="*/ 248644 h 2526470"/>
              <a:gd name="connsiteX428" fmla="*/ 12179545 w 12187551"/>
              <a:gd name="connsiteY428" fmla="*/ 372299 h 2526470"/>
              <a:gd name="connsiteX429" fmla="*/ 12025645 w 12187551"/>
              <a:gd name="connsiteY429" fmla="*/ 293124 h 2526470"/>
              <a:gd name="connsiteX430" fmla="*/ 11860178 w 12187551"/>
              <a:gd name="connsiteY430" fmla="*/ 255761 h 2526470"/>
              <a:gd name="connsiteX431" fmla="*/ 11981609 w 12187551"/>
              <a:gd name="connsiteY431" fmla="*/ 324705 h 2526470"/>
              <a:gd name="connsiteX432" fmla="*/ 12118608 w 12187551"/>
              <a:gd name="connsiteY432" fmla="*/ 444356 h 2526470"/>
              <a:gd name="connsiteX433" fmla="*/ 12009632 w 12187551"/>
              <a:gd name="connsiteY433" fmla="*/ 468376 h 2526470"/>
              <a:gd name="connsiteX434" fmla="*/ 11966930 w 12187551"/>
              <a:gd name="connsiteY434" fmla="*/ 421672 h 2526470"/>
              <a:gd name="connsiteX435" fmla="*/ 11901545 w 12187551"/>
              <a:gd name="connsiteY435" fmla="*/ 371409 h 2526470"/>
              <a:gd name="connsiteX436" fmla="*/ 11887311 w 12187551"/>
              <a:gd name="connsiteY436" fmla="*/ 419892 h 2526470"/>
              <a:gd name="connsiteX437" fmla="*/ 11877081 w 12187551"/>
              <a:gd name="connsiteY437" fmla="*/ 435460 h 2526470"/>
              <a:gd name="connsiteX438" fmla="*/ 11860178 w 12187551"/>
              <a:gd name="connsiteY438" fmla="*/ 399876 h 2526470"/>
              <a:gd name="connsiteX439" fmla="*/ 11814808 w 12187551"/>
              <a:gd name="connsiteY439" fmla="*/ 459480 h 2526470"/>
              <a:gd name="connsiteX440" fmla="*/ 11750312 w 12187551"/>
              <a:gd name="connsiteY440" fmla="*/ 417224 h 2526470"/>
              <a:gd name="connsiteX441" fmla="*/ 11690264 w 12187551"/>
              <a:gd name="connsiteY441" fmla="*/ 382974 h 2526470"/>
              <a:gd name="connsiteX442" fmla="*/ 11720956 w 12187551"/>
              <a:gd name="connsiteY442" fmla="*/ 341163 h 2526470"/>
              <a:gd name="connsiteX443" fmla="*/ 11728072 w 12187551"/>
              <a:gd name="connsiteY443" fmla="*/ 294014 h 2526470"/>
              <a:gd name="connsiteX444" fmla="*/ 11711170 w 12187551"/>
              <a:gd name="connsiteY444" fmla="*/ 241972 h 2526470"/>
              <a:gd name="connsiteX445" fmla="*/ 11635109 w 12187551"/>
              <a:gd name="connsiteY445" fmla="*/ 294014 h 2526470"/>
              <a:gd name="connsiteX446" fmla="*/ 11579064 w 12187551"/>
              <a:gd name="connsiteY446" fmla="*/ 402990 h 2526470"/>
              <a:gd name="connsiteX447" fmla="*/ 11563941 w 12187551"/>
              <a:gd name="connsiteY447" fmla="*/ 413665 h 2526470"/>
              <a:gd name="connsiteX448" fmla="*/ 11445179 w 12187551"/>
              <a:gd name="connsiteY448" fmla="*/ 497288 h 2526470"/>
              <a:gd name="connsiteX449" fmla="*/ 11426497 w 12187551"/>
              <a:gd name="connsiteY449" fmla="*/ 599147 h 2526470"/>
              <a:gd name="connsiteX450" fmla="*/ 11471867 w 12187551"/>
              <a:gd name="connsiteY450" fmla="*/ 593365 h 2526470"/>
              <a:gd name="connsiteX451" fmla="*/ 11476315 w 12187551"/>
              <a:gd name="connsiteY451" fmla="*/ 668536 h 2526470"/>
              <a:gd name="connsiteX452" fmla="*/ 11450071 w 12187551"/>
              <a:gd name="connsiteY452" fmla="*/ 679656 h 2526470"/>
              <a:gd name="connsiteX453" fmla="*/ 11453185 w 12187551"/>
              <a:gd name="connsiteY453" fmla="*/ 687663 h 2526470"/>
              <a:gd name="connsiteX454" fmla="*/ 11630661 w 12187551"/>
              <a:gd name="connsiteY454" fmla="*/ 747266 h 2526470"/>
              <a:gd name="connsiteX455" fmla="*/ 11649788 w 12187551"/>
              <a:gd name="connsiteY455" fmla="*/ 778847 h 2526470"/>
              <a:gd name="connsiteX456" fmla="*/ 11719176 w 12187551"/>
              <a:gd name="connsiteY456" fmla="*/ 819324 h 2526470"/>
              <a:gd name="connsiteX457" fmla="*/ 11782338 w 12187551"/>
              <a:gd name="connsiteY457" fmla="*/ 757052 h 2526470"/>
              <a:gd name="connsiteX458" fmla="*/ 11809026 w 12187551"/>
              <a:gd name="connsiteY458" fmla="*/ 727250 h 2526470"/>
              <a:gd name="connsiteX459" fmla="*/ 11886422 w 12187551"/>
              <a:gd name="connsiteY459" fmla="*/ 842454 h 2526470"/>
              <a:gd name="connsiteX460" fmla="*/ 11781894 w 12187551"/>
              <a:gd name="connsiteY460" fmla="*/ 907395 h 2526470"/>
              <a:gd name="connsiteX461" fmla="*/ 11885977 w 12187551"/>
              <a:gd name="connsiteY461" fmla="*/ 960326 h 2526470"/>
              <a:gd name="connsiteX462" fmla="*/ 11870409 w 12187551"/>
              <a:gd name="connsiteY462" fmla="*/ 985680 h 2526470"/>
              <a:gd name="connsiteX463" fmla="*/ 11964706 w 12187551"/>
              <a:gd name="connsiteY463" fmla="*/ 1135578 h 2526470"/>
              <a:gd name="connsiteX464" fmla="*/ 11987837 w 12187551"/>
              <a:gd name="connsiteY464" fmla="*/ 1138246 h 2526470"/>
              <a:gd name="connsiteX465" fmla="*/ 12042102 w 12187551"/>
              <a:gd name="connsiteY465" fmla="*/ 1131130 h 2526470"/>
              <a:gd name="connsiteX466" fmla="*/ 12143072 w 12187551"/>
              <a:gd name="connsiteY466" fmla="*/ 1066633 h 2526470"/>
              <a:gd name="connsiteX467" fmla="*/ 12189331 w 12187551"/>
              <a:gd name="connsiteY467" fmla="*/ 1104886 h 2526470"/>
              <a:gd name="connsiteX468" fmla="*/ 12179991 w 12187551"/>
              <a:gd name="connsiteY468" fmla="*/ 1238327 h 2526470"/>
              <a:gd name="connsiteX469" fmla="*/ 12143072 w 12187551"/>
              <a:gd name="connsiteY469" fmla="*/ 1301044 h 2526470"/>
              <a:gd name="connsiteX470" fmla="*/ 12092365 w 12187551"/>
              <a:gd name="connsiteY470" fmla="*/ 1393562 h 2526470"/>
              <a:gd name="connsiteX471" fmla="*/ 12039433 w 12187551"/>
              <a:gd name="connsiteY471" fmla="*/ 1414468 h 2526470"/>
              <a:gd name="connsiteX472" fmla="*/ 12049218 w 12187551"/>
              <a:gd name="connsiteY472" fmla="*/ 1322394 h 2526470"/>
              <a:gd name="connsiteX473" fmla="*/ 11957590 w 12187551"/>
              <a:gd name="connsiteY473" fmla="*/ 1317946 h 2526470"/>
              <a:gd name="connsiteX474" fmla="*/ 11929122 w 12187551"/>
              <a:gd name="connsiteY474" fmla="*/ 1307271 h 2526470"/>
              <a:gd name="connsiteX475" fmla="*/ 11748533 w 12187551"/>
              <a:gd name="connsiteY475" fmla="*/ 1385111 h 2526470"/>
              <a:gd name="connsiteX476" fmla="*/ 11704053 w 12187551"/>
              <a:gd name="connsiteY476" fmla="*/ 1386001 h 2526470"/>
              <a:gd name="connsiteX477" fmla="*/ 11633329 w 12187551"/>
              <a:gd name="connsiteY477" fmla="*/ 1399789 h 2526470"/>
              <a:gd name="connsiteX478" fmla="*/ 11567944 w 12187551"/>
              <a:gd name="connsiteY478" fmla="*/ 1460282 h 2526470"/>
              <a:gd name="connsiteX479" fmla="*/ 11525243 w 12187551"/>
              <a:gd name="connsiteY479" fmla="*/ 1553691 h 2526470"/>
              <a:gd name="connsiteX480" fmla="*/ 11478539 w 12187551"/>
              <a:gd name="connsiteY480" fmla="*/ 1514548 h 2526470"/>
              <a:gd name="connsiteX481" fmla="*/ 11345099 w 12187551"/>
              <a:gd name="connsiteY481" fmla="*/ 1534564 h 2526470"/>
              <a:gd name="connsiteX482" fmla="*/ 11416711 w 12187551"/>
              <a:gd name="connsiteY482" fmla="*/ 1596392 h 2526470"/>
              <a:gd name="connsiteX483" fmla="*/ 11435838 w 12187551"/>
              <a:gd name="connsiteY483" fmla="*/ 1650213 h 2526470"/>
              <a:gd name="connsiteX484" fmla="*/ 11482987 w 12187551"/>
              <a:gd name="connsiteY484" fmla="*/ 1712040 h 2526470"/>
              <a:gd name="connsiteX485" fmla="*/ 11627103 w 12187551"/>
              <a:gd name="connsiteY485" fmla="*/ 1692469 h 2526470"/>
              <a:gd name="connsiteX486" fmla="*/ 11732076 w 12187551"/>
              <a:gd name="connsiteY486" fmla="*/ 1708482 h 2526470"/>
              <a:gd name="connsiteX487" fmla="*/ 11855286 w 12187551"/>
              <a:gd name="connsiteY487" fmla="*/ 1729387 h 2526470"/>
              <a:gd name="connsiteX488" fmla="*/ 11876636 w 12187551"/>
              <a:gd name="connsiteY488" fmla="*/ 1645320 h 2526470"/>
              <a:gd name="connsiteX489" fmla="*/ 11896207 w 12187551"/>
              <a:gd name="connsiteY489" fmla="*/ 1655105 h 2526470"/>
              <a:gd name="connsiteX490" fmla="*/ 11971378 w 12187551"/>
              <a:gd name="connsiteY490" fmla="*/ 1641317 h 2526470"/>
              <a:gd name="connsiteX491" fmla="*/ 11997177 w 12187551"/>
              <a:gd name="connsiteY491" fmla="*/ 1688466 h 2526470"/>
              <a:gd name="connsiteX492" fmla="*/ 12031426 w 12187551"/>
              <a:gd name="connsiteY492" fmla="*/ 1863717 h 2526470"/>
              <a:gd name="connsiteX493" fmla="*/ 11902879 w 12187551"/>
              <a:gd name="connsiteY493" fmla="*/ 1887736 h 2526470"/>
              <a:gd name="connsiteX494" fmla="*/ 11751202 w 12187551"/>
              <a:gd name="connsiteY494" fmla="*/ 1942892 h 2526470"/>
              <a:gd name="connsiteX495" fmla="*/ 11738748 w 12187551"/>
              <a:gd name="connsiteY495" fmla="*/ 2000716 h 2526470"/>
              <a:gd name="connsiteX496" fmla="*/ 11664021 w 12187551"/>
              <a:gd name="connsiteY496" fmla="*/ 2000716 h 2526470"/>
              <a:gd name="connsiteX497" fmla="*/ 11668024 w 12187551"/>
              <a:gd name="connsiteY497" fmla="*/ 1966911 h 2526470"/>
              <a:gd name="connsiteX498" fmla="*/ 11595521 w 12187551"/>
              <a:gd name="connsiteY498" fmla="*/ 1966911 h 2526470"/>
              <a:gd name="connsiteX499" fmla="*/ 11613758 w 12187551"/>
              <a:gd name="connsiteY499" fmla="*/ 2009167 h 2526470"/>
              <a:gd name="connsiteX500" fmla="*/ 11604417 w 12187551"/>
              <a:gd name="connsiteY500" fmla="*/ 2040748 h 2526470"/>
              <a:gd name="connsiteX501" fmla="*/ 11577285 w 12187551"/>
              <a:gd name="connsiteY501" fmla="*/ 2034076 h 2526470"/>
              <a:gd name="connsiteX502" fmla="*/ 11445179 w 12187551"/>
              <a:gd name="connsiteY502" fmla="*/ 1980255 h 2526470"/>
              <a:gd name="connsiteX503" fmla="*/ 11329975 w 12187551"/>
              <a:gd name="connsiteY503" fmla="*/ 2070105 h 2526470"/>
              <a:gd name="connsiteX504" fmla="*/ 11245908 w 12187551"/>
              <a:gd name="connsiteY504" fmla="*/ 2077667 h 2526470"/>
              <a:gd name="connsiteX505" fmla="*/ 11197869 w 12187551"/>
              <a:gd name="connsiteY505" fmla="*/ 2103465 h 2526470"/>
              <a:gd name="connsiteX506" fmla="*/ 11189419 w 12187551"/>
              <a:gd name="connsiteY506" fmla="*/ 2095014 h 2526470"/>
              <a:gd name="connsiteX507" fmla="*/ 11168068 w 12187551"/>
              <a:gd name="connsiteY507" fmla="*/ 2141273 h 2526470"/>
              <a:gd name="connsiteX508" fmla="*/ 11135152 w 12187551"/>
              <a:gd name="connsiteY508" fmla="*/ 2151504 h 2526470"/>
              <a:gd name="connsiteX509" fmla="*/ 11108464 w 12187551"/>
              <a:gd name="connsiteY509" fmla="*/ 2160400 h 2526470"/>
              <a:gd name="connsiteX510" fmla="*/ 10995930 w 12187551"/>
              <a:gd name="connsiteY510" fmla="*/ 2184864 h 2526470"/>
              <a:gd name="connsiteX511" fmla="*/ 10989702 w 12187551"/>
              <a:gd name="connsiteY511" fmla="*/ 2218669 h 2526470"/>
              <a:gd name="connsiteX512" fmla="*/ 10953674 w 12187551"/>
              <a:gd name="connsiteY512" fmla="*/ 2195539 h 2526470"/>
              <a:gd name="connsiteX513" fmla="*/ 10945222 w 12187551"/>
              <a:gd name="connsiteY513" fmla="*/ 2202211 h 2526470"/>
              <a:gd name="connsiteX514" fmla="*/ 10989702 w 12187551"/>
              <a:gd name="connsiteY514" fmla="*/ 2286723 h 2526470"/>
              <a:gd name="connsiteX515" fmla="*/ 10959011 w 12187551"/>
              <a:gd name="connsiteY515" fmla="*/ 2298288 h 2526470"/>
              <a:gd name="connsiteX516" fmla="*/ 10974579 w 12187551"/>
              <a:gd name="connsiteY516" fmla="*/ 2306739 h 2526470"/>
              <a:gd name="connsiteX517" fmla="*/ 11078218 w 12187551"/>
              <a:gd name="connsiteY517" fmla="*/ 2270710 h 2526470"/>
              <a:gd name="connsiteX518" fmla="*/ 11337982 w 12187551"/>
              <a:gd name="connsiteY518" fmla="*/ 2180416 h 2526470"/>
              <a:gd name="connsiteX519" fmla="*/ 11403813 w 12187551"/>
              <a:gd name="connsiteY519" fmla="*/ 2191981 h 2526470"/>
              <a:gd name="connsiteX520" fmla="*/ 11440731 w 12187551"/>
              <a:gd name="connsiteY520" fmla="*/ 2184419 h 2526470"/>
              <a:gd name="connsiteX521" fmla="*/ 11484766 w 12187551"/>
              <a:gd name="connsiteY521" fmla="*/ 2151059 h 2526470"/>
              <a:gd name="connsiteX522" fmla="*/ 11571057 w 12187551"/>
              <a:gd name="connsiteY522" fmla="*/ 2116809 h 2526470"/>
              <a:gd name="connsiteX523" fmla="*/ 11616428 w 12187551"/>
              <a:gd name="connsiteY523" fmla="*/ 2131932 h 2526470"/>
              <a:gd name="connsiteX524" fmla="*/ 11637777 w 12187551"/>
              <a:gd name="connsiteY524" fmla="*/ 2155952 h 2526470"/>
              <a:gd name="connsiteX525" fmla="*/ 11609310 w 12187551"/>
              <a:gd name="connsiteY525" fmla="*/ 2174633 h 2526470"/>
              <a:gd name="connsiteX526" fmla="*/ 11646229 w 12187551"/>
              <a:gd name="connsiteY526" fmla="*/ 2301846 h 2526470"/>
              <a:gd name="connsiteX527" fmla="*/ 11617317 w 12187551"/>
              <a:gd name="connsiteY527" fmla="*/ 2365453 h 2526470"/>
              <a:gd name="connsiteX528" fmla="*/ 11560382 w 12187551"/>
              <a:gd name="connsiteY528" fmla="*/ 2333427 h 2526470"/>
              <a:gd name="connsiteX529" fmla="*/ 11504782 w 12187551"/>
              <a:gd name="connsiteY529" fmla="*/ 2283610 h 2526470"/>
              <a:gd name="connsiteX530" fmla="*/ 11488325 w 12187551"/>
              <a:gd name="connsiteY530" fmla="*/ 2250694 h 2526470"/>
              <a:gd name="connsiteX531" fmla="*/ 11531470 w 12187551"/>
              <a:gd name="connsiteY531" fmla="*/ 2247136 h 2526470"/>
              <a:gd name="connsiteX532" fmla="*/ 11516347 w 12187551"/>
              <a:gd name="connsiteY532" fmla="*/ 2178192 h 2526470"/>
              <a:gd name="connsiteX533" fmla="*/ 11489659 w 12187551"/>
              <a:gd name="connsiteY533" fmla="*/ 2252029 h 2526470"/>
              <a:gd name="connsiteX534" fmla="*/ 11413153 w 12187551"/>
              <a:gd name="connsiteY534" fmla="*/ 2242688 h 2526470"/>
              <a:gd name="connsiteX535" fmla="*/ 11374011 w 12187551"/>
              <a:gd name="connsiteY535" fmla="*/ 2243133 h 2526470"/>
              <a:gd name="connsiteX536" fmla="*/ 11301063 w 12187551"/>
              <a:gd name="connsiteY536" fmla="*/ 2264483 h 2526470"/>
              <a:gd name="connsiteX537" fmla="*/ 11267703 w 12187551"/>
              <a:gd name="connsiteY537" fmla="*/ 2288058 h 2526470"/>
              <a:gd name="connsiteX538" fmla="*/ 11218775 w 12187551"/>
              <a:gd name="connsiteY538" fmla="*/ 2333427 h 2526470"/>
              <a:gd name="connsiteX539" fmla="*/ 11127146 w 12187551"/>
              <a:gd name="connsiteY539" fmla="*/ 2301846 h 2526470"/>
              <a:gd name="connsiteX540" fmla="*/ 11197869 w 12187551"/>
              <a:gd name="connsiteY540" fmla="*/ 2328534 h 2526470"/>
              <a:gd name="connsiteX541" fmla="*/ 11156059 w 12187551"/>
              <a:gd name="connsiteY541" fmla="*/ 2386804 h 2526470"/>
              <a:gd name="connsiteX542" fmla="*/ 11117805 w 12187551"/>
              <a:gd name="connsiteY542" fmla="*/ 2345882 h 2526470"/>
              <a:gd name="connsiteX543" fmla="*/ 11011942 w 12187551"/>
              <a:gd name="connsiteY543" fmla="*/ 2377018 h 2526470"/>
              <a:gd name="connsiteX544" fmla="*/ 10936771 w 12187551"/>
              <a:gd name="connsiteY544" fmla="*/ 2405485 h 2526470"/>
              <a:gd name="connsiteX545" fmla="*/ 10911862 w 12187551"/>
              <a:gd name="connsiteY545" fmla="*/ 2385024 h 2526470"/>
              <a:gd name="connsiteX546" fmla="*/ 10882950 w 12187551"/>
              <a:gd name="connsiteY546" fmla="*/ 2339654 h 2526470"/>
              <a:gd name="connsiteX547" fmla="*/ 10870495 w 12187551"/>
              <a:gd name="connsiteY547" fmla="*/ 2347216 h 2526470"/>
              <a:gd name="connsiteX548" fmla="*/ 10882506 w 12187551"/>
              <a:gd name="connsiteY548" fmla="*/ 2380576 h 2526470"/>
              <a:gd name="connsiteX549" fmla="*/ 10727715 w 12187551"/>
              <a:gd name="connsiteY549" fmla="*/ 2480212 h 2526470"/>
              <a:gd name="connsiteX550" fmla="*/ 10727715 w 12187551"/>
              <a:gd name="connsiteY550" fmla="*/ 2409044 h 2526470"/>
              <a:gd name="connsiteX551" fmla="*/ 10623631 w 12187551"/>
              <a:gd name="connsiteY551" fmla="*/ 2449965 h 2526470"/>
              <a:gd name="connsiteX552" fmla="*/ 10606284 w 12187551"/>
              <a:gd name="connsiteY552" fmla="*/ 2456637 h 2526470"/>
              <a:gd name="connsiteX553" fmla="*/ 10496418 w 12187551"/>
              <a:gd name="connsiteY553" fmla="*/ 2450855 h 2526470"/>
              <a:gd name="connsiteX554" fmla="*/ 10448379 w 12187551"/>
              <a:gd name="connsiteY554" fmla="*/ 2419719 h 2526470"/>
              <a:gd name="connsiteX555" fmla="*/ 10439038 w 12187551"/>
              <a:gd name="connsiteY555" fmla="*/ 2441069 h 2526470"/>
              <a:gd name="connsiteX556" fmla="*/ 10364757 w 12187551"/>
              <a:gd name="connsiteY556" fmla="*/ 2405930 h 2526470"/>
              <a:gd name="connsiteX557" fmla="*/ 10389221 w 12187551"/>
              <a:gd name="connsiteY557" fmla="*/ 2462420 h 2526470"/>
              <a:gd name="connsiteX558" fmla="*/ 10271348 w 12187551"/>
              <a:gd name="connsiteY558" fmla="*/ 2482436 h 2526470"/>
              <a:gd name="connsiteX559" fmla="*/ 10236654 w 12187551"/>
              <a:gd name="connsiteY559" fmla="*/ 2411712 h 2526470"/>
              <a:gd name="connsiteX560" fmla="*/ 10118781 w 12187551"/>
              <a:gd name="connsiteY560" fmla="*/ 2435732 h 2526470"/>
              <a:gd name="connsiteX561" fmla="*/ 10028932 w 12187551"/>
              <a:gd name="connsiteY561" fmla="*/ 2419274 h 2526470"/>
              <a:gd name="connsiteX562" fmla="*/ 9946643 w 12187551"/>
              <a:gd name="connsiteY562" fmla="*/ 2449965 h 2526470"/>
              <a:gd name="connsiteX563" fmla="*/ 10064072 w 12187551"/>
              <a:gd name="connsiteY563" fmla="*/ 2449520 h 2526470"/>
              <a:gd name="connsiteX564" fmla="*/ 9992903 w 12187551"/>
              <a:gd name="connsiteY564" fmla="*/ 2503786 h 2526470"/>
              <a:gd name="connsiteX565" fmla="*/ 9870138 w 12187551"/>
              <a:gd name="connsiteY565" fmla="*/ 2518020 h 2526470"/>
              <a:gd name="connsiteX566" fmla="*/ 9778064 w 12187551"/>
              <a:gd name="connsiteY566" fmla="*/ 2514017 h 2526470"/>
              <a:gd name="connsiteX567" fmla="*/ 9850122 w 12187551"/>
              <a:gd name="connsiteY567" fmla="*/ 2459306 h 2526470"/>
              <a:gd name="connsiteX568" fmla="*/ 9907501 w 12187551"/>
              <a:gd name="connsiteY568" fmla="*/ 2429060 h 2526470"/>
              <a:gd name="connsiteX569" fmla="*/ 9786515 w 12187551"/>
              <a:gd name="connsiteY569" fmla="*/ 2423277 h 2526470"/>
              <a:gd name="connsiteX570" fmla="*/ 9760716 w 12187551"/>
              <a:gd name="connsiteY570" fmla="*/ 2473540 h 2526470"/>
              <a:gd name="connsiteX571" fmla="*/ 9706007 w 12187551"/>
              <a:gd name="connsiteY571" fmla="*/ 2530474 h 2526470"/>
              <a:gd name="connsiteX572" fmla="*/ 9628167 w 12187551"/>
              <a:gd name="connsiteY572" fmla="*/ 2530474 h 2526470"/>
              <a:gd name="connsiteX573" fmla="*/ 9710455 w 12187551"/>
              <a:gd name="connsiteY573" fmla="*/ 2477988 h 2526470"/>
              <a:gd name="connsiteX574" fmla="*/ 9747818 w 12187551"/>
              <a:gd name="connsiteY574" fmla="*/ 2469981 h 2526470"/>
              <a:gd name="connsiteX575" fmla="*/ 9710899 w 12187551"/>
              <a:gd name="connsiteY575" fmla="*/ 2431284 h 2526470"/>
              <a:gd name="connsiteX576" fmla="*/ 9450246 w 12187551"/>
              <a:gd name="connsiteY576" fmla="*/ 2388138 h 2526470"/>
              <a:gd name="connsiteX577" fmla="*/ 9382635 w 12187551"/>
              <a:gd name="connsiteY577" fmla="*/ 2393031 h 2526470"/>
              <a:gd name="connsiteX578" fmla="*/ 9226955 w 12187551"/>
              <a:gd name="connsiteY578" fmla="*/ 2403706 h 2526470"/>
              <a:gd name="connsiteX579" fmla="*/ 9142888 w 12187551"/>
              <a:gd name="connsiteY579" fmla="*/ 2404151 h 2526470"/>
              <a:gd name="connsiteX580" fmla="*/ 9141109 w 12187551"/>
              <a:gd name="connsiteY580" fmla="*/ 2390807 h 2526470"/>
              <a:gd name="connsiteX581" fmla="*/ 9175359 w 12187551"/>
              <a:gd name="connsiteY581" fmla="*/ 2380132 h 2526470"/>
              <a:gd name="connsiteX582" fmla="*/ 9174913 w 12187551"/>
              <a:gd name="connsiteY582" fmla="*/ 2316970 h 2526470"/>
              <a:gd name="connsiteX583" fmla="*/ 9162904 w 12187551"/>
              <a:gd name="connsiteY583" fmla="*/ 2295619 h 2526470"/>
              <a:gd name="connsiteX584" fmla="*/ 9143333 w 12187551"/>
              <a:gd name="connsiteY584" fmla="*/ 2310742 h 2526470"/>
              <a:gd name="connsiteX585" fmla="*/ 9133103 w 12187551"/>
              <a:gd name="connsiteY585" fmla="*/ 2362340 h 2526470"/>
              <a:gd name="connsiteX586" fmla="*/ 9025460 w 12187551"/>
              <a:gd name="connsiteY586" fmla="*/ 2376573 h 2526470"/>
              <a:gd name="connsiteX587" fmla="*/ 8956072 w 12187551"/>
              <a:gd name="connsiteY587" fmla="*/ 2377018 h 2526470"/>
              <a:gd name="connsiteX588" fmla="*/ 8871115 w 12187551"/>
              <a:gd name="connsiteY588" fmla="*/ 2357002 h 2526470"/>
              <a:gd name="connsiteX589" fmla="*/ 8827079 w 12187551"/>
              <a:gd name="connsiteY589" fmla="*/ 2392141 h 2526470"/>
              <a:gd name="connsiteX590" fmla="*/ 8681629 w 12187551"/>
              <a:gd name="connsiteY590" fmla="*/ 2389028 h 2526470"/>
              <a:gd name="connsiteX591" fmla="*/ 8736340 w 12187551"/>
              <a:gd name="connsiteY591" fmla="*/ 2372570 h 2526470"/>
              <a:gd name="connsiteX592" fmla="*/ 8734116 w 12187551"/>
              <a:gd name="connsiteY592" fmla="*/ 2358781 h 2526470"/>
              <a:gd name="connsiteX593" fmla="*/ 8604234 w 12187551"/>
              <a:gd name="connsiteY593" fmla="*/ 2394810 h 2526470"/>
              <a:gd name="connsiteX594" fmla="*/ 8565536 w 12187551"/>
              <a:gd name="connsiteY594" fmla="*/ 2295174 h 2526470"/>
              <a:gd name="connsiteX595" fmla="*/ 8519722 w 12187551"/>
              <a:gd name="connsiteY595" fmla="*/ 2407709 h 2526470"/>
              <a:gd name="connsiteX596" fmla="*/ 8442771 w 12187551"/>
              <a:gd name="connsiteY596" fmla="*/ 2394365 h 2526470"/>
              <a:gd name="connsiteX597" fmla="*/ 8462787 w 12187551"/>
              <a:gd name="connsiteY597" fmla="*/ 2317414 h 2526470"/>
              <a:gd name="connsiteX598" fmla="*/ 8384058 w 12187551"/>
              <a:gd name="connsiteY598" fmla="*/ 2330758 h 2526470"/>
              <a:gd name="connsiteX599" fmla="*/ 8347584 w 12187551"/>
              <a:gd name="connsiteY599" fmla="*/ 2351664 h 2526470"/>
              <a:gd name="connsiteX600" fmla="*/ 8266185 w 12187551"/>
              <a:gd name="connsiteY600" fmla="*/ 2400592 h 2526470"/>
              <a:gd name="connsiteX601" fmla="*/ 8176335 w 12187551"/>
              <a:gd name="connsiteY601" fmla="*/ 2415716 h 2526470"/>
              <a:gd name="connsiteX602" fmla="*/ 8145199 w 12187551"/>
              <a:gd name="connsiteY602" fmla="*/ 2404596 h 2526470"/>
              <a:gd name="connsiteX603" fmla="*/ 8182118 w 12187551"/>
              <a:gd name="connsiteY603" fmla="*/ 2360560 h 2526470"/>
              <a:gd name="connsiteX604" fmla="*/ 8112284 w 12187551"/>
              <a:gd name="connsiteY604" fmla="*/ 2353888 h 2526470"/>
              <a:gd name="connsiteX605" fmla="*/ 8101164 w 12187551"/>
              <a:gd name="connsiteY605" fmla="*/ 2421943 h 2526470"/>
              <a:gd name="connsiteX606" fmla="*/ 8066914 w 12187551"/>
              <a:gd name="connsiteY606" fmla="*/ 2379242 h 2526470"/>
              <a:gd name="connsiteX607" fmla="*/ 7953490 w 12187551"/>
              <a:gd name="connsiteY607" fmla="*/ 2328090 h 2526470"/>
              <a:gd name="connsiteX608" fmla="*/ 8050457 w 12187551"/>
              <a:gd name="connsiteY608" fmla="*/ 2341878 h 2526470"/>
              <a:gd name="connsiteX609" fmla="*/ 7997081 w 12187551"/>
              <a:gd name="connsiteY609" fmla="*/ 2289837 h 2526470"/>
              <a:gd name="connsiteX610" fmla="*/ 7948152 w 12187551"/>
              <a:gd name="connsiteY610" fmla="*/ 2284944 h 2526470"/>
              <a:gd name="connsiteX611" fmla="*/ 7934364 w 12187551"/>
              <a:gd name="connsiteY611" fmla="*/ 2326310 h 2526470"/>
              <a:gd name="connsiteX612" fmla="*/ 7919240 w 12187551"/>
              <a:gd name="connsiteY612" fmla="*/ 2392586 h 2526470"/>
              <a:gd name="connsiteX613" fmla="*/ 7810709 w 12187551"/>
              <a:gd name="connsiteY613" fmla="*/ 2392586 h 2526470"/>
              <a:gd name="connsiteX614" fmla="*/ 7826277 w 12187551"/>
              <a:gd name="connsiteY614" fmla="*/ 2358781 h 2526470"/>
              <a:gd name="connsiteX615" fmla="*/ 7727531 w 12187551"/>
              <a:gd name="connsiteY615" fmla="*/ 2279162 h 2526470"/>
              <a:gd name="connsiteX616" fmla="*/ 7727531 w 12187551"/>
              <a:gd name="connsiteY616" fmla="*/ 2331203 h 2526470"/>
              <a:gd name="connsiteX617" fmla="*/ 7716856 w 12187551"/>
              <a:gd name="connsiteY617" fmla="*/ 2334317 h 2526470"/>
              <a:gd name="connsiteX618" fmla="*/ 7702622 w 12187551"/>
              <a:gd name="connsiteY618" fmla="*/ 2297398 h 2526470"/>
              <a:gd name="connsiteX619" fmla="*/ 7677268 w 12187551"/>
              <a:gd name="connsiteY619" fmla="*/ 2284054 h 2526470"/>
              <a:gd name="connsiteX620" fmla="*/ 7657697 w 12187551"/>
              <a:gd name="connsiteY620" fmla="*/ 2306294 h 2526470"/>
              <a:gd name="connsiteX621" fmla="*/ 7600763 w 12187551"/>
              <a:gd name="connsiteY621" fmla="*/ 2376573 h 2526470"/>
              <a:gd name="connsiteX622" fmla="*/ 7542493 w 12187551"/>
              <a:gd name="connsiteY622" fmla="*/ 2325866 h 2526470"/>
              <a:gd name="connsiteX623" fmla="*/ 7527815 w 12187551"/>
              <a:gd name="connsiteY623" fmla="*/ 2381911 h 2526470"/>
              <a:gd name="connsiteX624" fmla="*/ 7421952 w 12187551"/>
              <a:gd name="connsiteY624" fmla="*/ 2364564 h 2526470"/>
              <a:gd name="connsiteX625" fmla="*/ 7499348 w 12187551"/>
              <a:gd name="connsiteY625" fmla="*/ 2309853 h 2526470"/>
              <a:gd name="connsiteX626" fmla="*/ 7426845 w 12187551"/>
              <a:gd name="connsiteY626" fmla="*/ 2320083 h 2526470"/>
              <a:gd name="connsiteX627" fmla="*/ 7392151 w 12187551"/>
              <a:gd name="connsiteY627" fmla="*/ 2377463 h 2526470"/>
              <a:gd name="connsiteX628" fmla="*/ 7321427 w 12187551"/>
              <a:gd name="connsiteY628" fmla="*/ 2389917 h 2526470"/>
              <a:gd name="connsiteX629" fmla="*/ 7313866 w 12187551"/>
              <a:gd name="connsiteY629" fmla="*/ 2377018 h 2526470"/>
              <a:gd name="connsiteX630" fmla="*/ 7380586 w 12187551"/>
              <a:gd name="connsiteY630" fmla="*/ 2297843 h 2526470"/>
              <a:gd name="connsiteX631" fmla="*/ 7393930 w 12187551"/>
              <a:gd name="connsiteY631" fmla="*/ 2271600 h 2526470"/>
              <a:gd name="connsiteX632" fmla="*/ 7362794 w 12187551"/>
              <a:gd name="connsiteY632" fmla="*/ 2276938 h 2526470"/>
              <a:gd name="connsiteX633" fmla="*/ 7270720 w 12187551"/>
              <a:gd name="connsiteY633" fmla="*/ 2275158 h 2526470"/>
              <a:gd name="connsiteX634" fmla="*/ 7205334 w 12187551"/>
              <a:gd name="connsiteY634" fmla="*/ 2359671 h 2526470"/>
              <a:gd name="connsiteX635" fmla="*/ 7157296 w 12187551"/>
              <a:gd name="connsiteY635" fmla="*/ 2264928 h 2526470"/>
              <a:gd name="connsiteX636" fmla="*/ 7080790 w 12187551"/>
              <a:gd name="connsiteY636" fmla="*/ 2300957 h 2526470"/>
              <a:gd name="connsiteX637" fmla="*/ 7083904 w 12187551"/>
              <a:gd name="connsiteY637" fmla="*/ 2316080 h 2526470"/>
              <a:gd name="connsiteX638" fmla="*/ 7110147 w 12187551"/>
              <a:gd name="connsiteY638" fmla="*/ 2329869 h 2526470"/>
              <a:gd name="connsiteX639" fmla="*/ 7133722 w 12187551"/>
              <a:gd name="connsiteY639" fmla="*/ 2341878 h 2526470"/>
              <a:gd name="connsiteX640" fmla="*/ 7127050 w 12187551"/>
              <a:gd name="connsiteY640" fmla="*/ 2365453 h 2526470"/>
              <a:gd name="connsiteX641" fmla="*/ 7096358 w 12187551"/>
              <a:gd name="connsiteY641" fmla="*/ 2362784 h 2526470"/>
              <a:gd name="connsiteX642" fmla="*/ 7055881 w 12187551"/>
              <a:gd name="connsiteY642" fmla="*/ 2325866 h 2526470"/>
              <a:gd name="connsiteX643" fmla="*/ 6903759 w 12187551"/>
              <a:gd name="connsiteY643" fmla="*/ 2384580 h 2526470"/>
              <a:gd name="connsiteX644" fmla="*/ 6892639 w 12187551"/>
              <a:gd name="connsiteY644" fmla="*/ 2373904 h 2526470"/>
              <a:gd name="connsiteX645" fmla="*/ 6909986 w 12187551"/>
              <a:gd name="connsiteY645" fmla="*/ 2319638 h 2526470"/>
              <a:gd name="connsiteX646" fmla="*/ 6919772 w 12187551"/>
              <a:gd name="connsiteY646" fmla="*/ 2233792 h 2526470"/>
              <a:gd name="connsiteX647" fmla="*/ 6904649 w 12187551"/>
              <a:gd name="connsiteY647" fmla="*/ 2215110 h 2526470"/>
              <a:gd name="connsiteX648" fmla="*/ 6850383 w 12187551"/>
              <a:gd name="connsiteY648" fmla="*/ 2240019 h 2526470"/>
              <a:gd name="connsiteX649" fmla="*/ 6829922 w 12187551"/>
              <a:gd name="connsiteY649" fmla="*/ 2278717 h 2526470"/>
              <a:gd name="connsiteX650" fmla="*/ 6676021 w 12187551"/>
              <a:gd name="connsiteY650" fmla="*/ 2278717 h 2526470"/>
              <a:gd name="connsiteX651" fmla="*/ 6621755 w 12187551"/>
              <a:gd name="connsiteY651" fmla="*/ 2360116 h 2526470"/>
              <a:gd name="connsiteX652" fmla="*/ 6678245 w 12187551"/>
              <a:gd name="connsiteY652" fmla="*/ 2398368 h 2526470"/>
              <a:gd name="connsiteX653" fmla="*/ 6664011 w 12187551"/>
              <a:gd name="connsiteY653" fmla="*/ 2451744 h 2526470"/>
              <a:gd name="connsiteX654" fmla="*/ 6580389 w 12187551"/>
              <a:gd name="connsiteY654" fmla="*/ 2336096 h 2526470"/>
              <a:gd name="connsiteX655" fmla="*/ 6615528 w 12187551"/>
              <a:gd name="connsiteY655" fmla="*/ 2323642 h 2526470"/>
              <a:gd name="connsiteX656" fmla="*/ 6607966 w 12187551"/>
              <a:gd name="connsiteY656" fmla="*/ 2313856 h 2526470"/>
              <a:gd name="connsiteX657" fmla="*/ 6593288 w 12187551"/>
              <a:gd name="connsiteY657" fmla="*/ 2318749 h 2526470"/>
              <a:gd name="connsiteX658" fmla="*/ 6571048 w 12187551"/>
              <a:gd name="connsiteY658" fmla="*/ 2374349 h 2526470"/>
              <a:gd name="connsiteX659" fmla="*/ 6497211 w 12187551"/>
              <a:gd name="connsiteY659" fmla="*/ 2374349 h 2526470"/>
              <a:gd name="connsiteX660" fmla="*/ 6534574 w 12187551"/>
              <a:gd name="connsiteY660" fmla="*/ 2353888 h 2526470"/>
              <a:gd name="connsiteX661" fmla="*/ 6550142 w 12187551"/>
              <a:gd name="connsiteY661" fmla="*/ 2315190 h 2526470"/>
              <a:gd name="connsiteX662" fmla="*/ 6543470 w 12187551"/>
              <a:gd name="connsiteY662" fmla="*/ 2267597 h 2526470"/>
              <a:gd name="connsiteX663" fmla="*/ 6499435 w 12187551"/>
              <a:gd name="connsiteY663" fmla="*/ 2288058 h 2526470"/>
              <a:gd name="connsiteX664" fmla="*/ 6395352 w 12187551"/>
              <a:gd name="connsiteY664" fmla="*/ 2296954 h 2526470"/>
              <a:gd name="connsiteX665" fmla="*/ 6364660 w 12187551"/>
              <a:gd name="connsiteY665" fmla="*/ 2249360 h 2526470"/>
              <a:gd name="connsiteX666" fmla="*/ 6294826 w 12187551"/>
              <a:gd name="connsiteY666" fmla="*/ 2255587 h 2526470"/>
              <a:gd name="connsiteX667" fmla="*/ 6169837 w 12187551"/>
              <a:gd name="connsiteY667" fmla="*/ 2294730 h 2526470"/>
              <a:gd name="connsiteX668" fmla="*/ 6146263 w 12187551"/>
              <a:gd name="connsiteY668" fmla="*/ 2238240 h 2526470"/>
              <a:gd name="connsiteX669" fmla="*/ 6091997 w 12187551"/>
              <a:gd name="connsiteY669" fmla="*/ 2176857 h 2526470"/>
              <a:gd name="connsiteX670" fmla="*/ 5998589 w 12187551"/>
              <a:gd name="connsiteY670" fmla="*/ 2116809 h 2526470"/>
              <a:gd name="connsiteX671" fmla="*/ 5914521 w 12187551"/>
              <a:gd name="connsiteY671" fmla="*/ 2173744 h 2526470"/>
              <a:gd name="connsiteX672" fmla="*/ 5946992 w 12187551"/>
              <a:gd name="connsiteY672" fmla="*/ 2213776 h 2526470"/>
              <a:gd name="connsiteX673" fmla="*/ 5945657 w 12187551"/>
              <a:gd name="connsiteY673" fmla="*/ 2212441 h 2526470"/>
              <a:gd name="connsiteX674" fmla="*/ 5838460 w 12187551"/>
              <a:gd name="connsiteY674" fmla="*/ 2284944 h 2526470"/>
              <a:gd name="connsiteX675" fmla="*/ 5887388 w 12187551"/>
              <a:gd name="connsiteY675" fmla="*/ 2221782 h 2526470"/>
              <a:gd name="connsiteX676" fmla="*/ 5881161 w 12187551"/>
              <a:gd name="connsiteY676" fmla="*/ 2175968 h 2526470"/>
              <a:gd name="connsiteX677" fmla="*/ 5829120 w 12187551"/>
              <a:gd name="connsiteY677" fmla="*/ 2225341 h 2526470"/>
              <a:gd name="connsiteX678" fmla="*/ 5792201 w 12187551"/>
              <a:gd name="connsiteY678" fmla="*/ 2264483 h 2526470"/>
              <a:gd name="connsiteX679" fmla="*/ 5844688 w 12187551"/>
              <a:gd name="connsiteY679" fmla="*/ 2279606 h 2526470"/>
              <a:gd name="connsiteX680" fmla="*/ 1135133 w 12187551"/>
              <a:gd name="connsiteY680" fmla="*/ 958102 h 2526470"/>
              <a:gd name="connsiteX681" fmla="*/ 992796 w 12187551"/>
              <a:gd name="connsiteY681" fmla="*/ 999024 h 2526470"/>
              <a:gd name="connsiteX682" fmla="*/ 1077753 w 12187551"/>
              <a:gd name="connsiteY682" fmla="*/ 999024 h 2526470"/>
              <a:gd name="connsiteX683" fmla="*/ 1060851 w 12187551"/>
              <a:gd name="connsiteY683" fmla="*/ 1020374 h 2526470"/>
              <a:gd name="connsiteX684" fmla="*/ 1173830 w 12187551"/>
              <a:gd name="connsiteY684" fmla="*/ 1048397 h 2526470"/>
              <a:gd name="connsiteX685" fmla="*/ 1224538 w 12187551"/>
              <a:gd name="connsiteY685" fmla="*/ 989683 h 2526470"/>
              <a:gd name="connsiteX686" fmla="*/ 1092877 w 12187551"/>
              <a:gd name="connsiteY686" fmla="*/ 1021708 h 2526470"/>
              <a:gd name="connsiteX687" fmla="*/ 1135133 w 12187551"/>
              <a:gd name="connsiteY687" fmla="*/ 958102 h 2526470"/>
              <a:gd name="connsiteX688" fmla="*/ 347835 w 12187551"/>
              <a:gd name="connsiteY688" fmla="*/ 1476740 h 2526470"/>
              <a:gd name="connsiteX689" fmla="*/ 332266 w 12187551"/>
              <a:gd name="connsiteY689" fmla="*/ 1474961 h 2526470"/>
              <a:gd name="connsiteX690" fmla="*/ 306023 w 12187551"/>
              <a:gd name="connsiteY690" fmla="*/ 1556804 h 2526470"/>
              <a:gd name="connsiteX691" fmla="*/ 418558 w 12187551"/>
              <a:gd name="connsiteY691" fmla="*/ 1566590 h 2526470"/>
              <a:gd name="connsiteX692" fmla="*/ 432792 w 12187551"/>
              <a:gd name="connsiteY692" fmla="*/ 1488305 h 2526470"/>
              <a:gd name="connsiteX693" fmla="*/ 347835 w 12187551"/>
              <a:gd name="connsiteY693" fmla="*/ 1476740 h 2526470"/>
              <a:gd name="connsiteX694" fmla="*/ 246420 w 12187551"/>
              <a:gd name="connsiteY694" fmla="*/ 1484747 h 2526470"/>
              <a:gd name="connsiteX695" fmla="*/ 333156 w 12187551"/>
              <a:gd name="connsiteY695" fmla="*/ 1463396 h 2526470"/>
              <a:gd name="connsiteX696" fmla="*/ 336270 w 12187551"/>
              <a:gd name="connsiteY696" fmla="*/ 1448273 h 2526470"/>
              <a:gd name="connsiteX697" fmla="*/ 278001 w 12187551"/>
              <a:gd name="connsiteY697" fmla="*/ 1403348 h 2526470"/>
              <a:gd name="connsiteX698" fmla="*/ 307358 w 12187551"/>
              <a:gd name="connsiteY698" fmla="*/ 1390449 h 2526470"/>
              <a:gd name="connsiteX699" fmla="*/ 288231 w 12187551"/>
              <a:gd name="connsiteY699" fmla="*/ 1361537 h 2526470"/>
              <a:gd name="connsiteX700" fmla="*/ 193044 w 12187551"/>
              <a:gd name="connsiteY700" fmla="*/ 1420250 h 2526470"/>
              <a:gd name="connsiteX701" fmla="*/ 246420 w 12187551"/>
              <a:gd name="connsiteY701" fmla="*/ 1484747 h 2526470"/>
              <a:gd name="connsiteX702" fmla="*/ 3082028 w 12187551"/>
              <a:gd name="connsiteY702" fmla="*/ 1999826 h 2526470"/>
              <a:gd name="connsiteX703" fmla="*/ 3149192 w 12187551"/>
              <a:gd name="connsiteY703" fmla="*/ 1983814 h 2526470"/>
              <a:gd name="connsiteX704" fmla="*/ 3086920 w 12187551"/>
              <a:gd name="connsiteY704" fmla="*/ 1977142 h 2526470"/>
              <a:gd name="connsiteX705" fmla="*/ 3062901 w 12187551"/>
              <a:gd name="connsiteY705" fmla="*/ 1910421 h 2526470"/>
              <a:gd name="connsiteX706" fmla="*/ 3043330 w 12187551"/>
              <a:gd name="connsiteY706" fmla="*/ 2033187 h 2526470"/>
              <a:gd name="connsiteX707" fmla="*/ 3055784 w 12187551"/>
              <a:gd name="connsiteY707" fmla="*/ 2038079 h 2526470"/>
              <a:gd name="connsiteX708" fmla="*/ 3082028 w 12187551"/>
              <a:gd name="connsiteY708" fmla="*/ 1999826 h 2526470"/>
              <a:gd name="connsiteX709" fmla="*/ 3259058 w 12187551"/>
              <a:gd name="connsiteY709" fmla="*/ 2064323 h 2526470"/>
              <a:gd name="connsiteX710" fmla="*/ 3259948 w 12187551"/>
              <a:gd name="connsiteY710" fmla="*/ 2078111 h 2526470"/>
              <a:gd name="connsiteX711" fmla="*/ 3320886 w 12187551"/>
              <a:gd name="connsiteY711" fmla="*/ 2097238 h 2526470"/>
              <a:gd name="connsiteX712" fmla="*/ 3370703 w 12187551"/>
              <a:gd name="connsiteY712" fmla="*/ 2115030 h 2526470"/>
              <a:gd name="connsiteX713" fmla="*/ 3393833 w 12187551"/>
              <a:gd name="connsiteY713" fmla="*/ 2064323 h 2526470"/>
              <a:gd name="connsiteX714" fmla="*/ 3259058 w 12187551"/>
              <a:gd name="connsiteY714" fmla="*/ 2064323 h 2526470"/>
              <a:gd name="connsiteX715" fmla="*/ 3391609 w 12187551"/>
              <a:gd name="connsiteY715" fmla="*/ 611157 h 2526470"/>
              <a:gd name="connsiteX716" fmla="*/ 3465446 w 12187551"/>
              <a:gd name="connsiteY716" fmla="*/ 605374 h 2526470"/>
              <a:gd name="connsiteX717" fmla="*/ 3511261 w 12187551"/>
              <a:gd name="connsiteY717" fmla="*/ 608933 h 2526470"/>
              <a:gd name="connsiteX718" fmla="*/ 3544621 w 12187551"/>
              <a:gd name="connsiteY718" fmla="*/ 584469 h 2526470"/>
              <a:gd name="connsiteX719" fmla="*/ 3517933 w 12187551"/>
              <a:gd name="connsiteY719" fmla="*/ 564898 h 2526470"/>
              <a:gd name="connsiteX720" fmla="*/ 3391609 w 12187551"/>
              <a:gd name="connsiteY720" fmla="*/ 611157 h 2526470"/>
              <a:gd name="connsiteX721" fmla="*/ 3010859 w 12187551"/>
              <a:gd name="connsiteY721" fmla="*/ 2155507 h 2526470"/>
              <a:gd name="connsiteX722" fmla="*/ 3065570 w 12187551"/>
              <a:gd name="connsiteY722" fmla="*/ 2146166 h 2526470"/>
              <a:gd name="connsiteX723" fmla="*/ 3046888 w 12187551"/>
              <a:gd name="connsiteY723" fmla="*/ 2116364 h 2526470"/>
              <a:gd name="connsiteX724" fmla="*/ 3069128 w 12187551"/>
              <a:gd name="connsiteY724" fmla="*/ 2066547 h 2526470"/>
              <a:gd name="connsiteX725" fmla="*/ 2995291 w 12187551"/>
              <a:gd name="connsiteY725" fmla="*/ 2111027 h 2526470"/>
              <a:gd name="connsiteX726" fmla="*/ 3010859 w 12187551"/>
              <a:gd name="connsiteY726" fmla="*/ 2155507 h 2526470"/>
              <a:gd name="connsiteX727" fmla="*/ 1990040 w 12187551"/>
              <a:gd name="connsiteY727" fmla="*/ 1849484 h 2526470"/>
              <a:gd name="connsiteX728" fmla="*/ 1991820 w 12187551"/>
              <a:gd name="connsiteY728" fmla="*/ 1838364 h 2526470"/>
              <a:gd name="connsiteX729" fmla="*/ 1881509 w 12187551"/>
              <a:gd name="connsiteY729" fmla="*/ 1792549 h 2526470"/>
              <a:gd name="connsiteX730" fmla="*/ 1920651 w 12187551"/>
              <a:gd name="connsiteY730" fmla="*/ 1871724 h 2526470"/>
              <a:gd name="connsiteX731" fmla="*/ 1990040 w 12187551"/>
              <a:gd name="connsiteY731" fmla="*/ 1849484 h 2526470"/>
              <a:gd name="connsiteX732" fmla="*/ 2360560 w 12187551"/>
              <a:gd name="connsiteY732" fmla="*/ 587582 h 2526470"/>
              <a:gd name="connsiteX733" fmla="*/ 2422832 w 12187551"/>
              <a:gd name="connsiteY733" fmla="*/ 595144 h 2526470"/>
              <a:gd name="connsiteX734" fmla="*/ 2443293 w 12187551"/>
              <a:gd name="connsiteY734" fmla="*/ 541323 h 2526470"/>
              <a:gd name="connsiteX735" fmla="*/ 2427725 w 12187551"/>
              <a:gd name="connsiteY735" fmla="*/ 531537 h 2526470"/>
              <a:gd name="connsiteX736" fmla="*/ 2360560 w 12187551"/>
              <a:gd name="connsiteY736" fmla="*/ 587582 h 2526470"/>
              <a:gd name="connsiteX737" fmla="*/ 389201 w 12187551"/>
              <a:gd name="connsiteY737" fmla="*/ 1368653 h 2526470"/>
              <a:gd name="connsiteX738" fmla="*/ 334935 w 12187551"/>
              <a:gd name="connsiteY738" fmla="*/ 1390004 h 2526470"/>
              <a:gd name="connsiteX739" fmla="*/ 363847 w 12187551"/>
              <a:gd name="connsiteY739" fmla="*/ 1381553 h 2526470"/>
              <a:gd name="connsiteX740" fmla="*/ 375412 w 12187551"/>
              <a:gd name="connsiteY740" fmla="*/ 1427367 h 2526470"/>
              <a:gd name="connsiteX741" fmla="*/ 385198 w 12187551"/>
              <a:gd name="connsiteY741" fmla="*/ 1400234 h 2526470"/>
              <a:gd name="connsiteX742" fmla="*/ 389201 w 12187551"/>
              <a:gd name="connsiteY742" fmla="*/ 1368653 h 2526470"/>
              <a:gd name="connsiteX743" fmla="*/ 625390 w 12187551"/>
              <a:gd name="connsiteY743" fmla="*/ 1044393 h 2526470"/>
              <a:gd name="connsiteX744" fmla="*/ 634731 w 12187551"/>
              <a:gd name="connsiteY744" fmla="*/ 1061741 h 2526470"/>
              <a:gd name="connsiteX745" fmla="*/ 679656 w 12187551"/>
              <a:gd name="connsiteY745" fmla="*/ 1046617 h 2526470"/>
              <a:gd name="connsiteX746" fmla="*/ 680546 w 12187551"/>
              <a:gd name="connsiteY746" fmla="*/ 1002137 h 2526470"/>
              <a:gd name="connsiteX747" fmla="*/ 625390 w 12187551"/>
              <a:gd name="connsiteY747" fmla="*/ 1044393 h 2526470"/>
              <a:gd name="connsiteX748" fmla="*/ 5415010 w 12187551"/>
              <a:gd name="connsiteY748" fmla="*/ 1553691 h 2526470"/>
              <a:gd name="connsiteX749" fmla="*/ 5447925 w 12187551"/>
              <a:gd name="connsiteY749" fmla="*/ 1472292 h 2526470"/>
              <a:gd name="connsiteX750" fmla="*/ 5415010 w 12187551"/>
              <a:gd name="connsiteY750" fmla="*/ 1553691 h 2526470"/>
              <a:gd name="connsiteX751" fmla="*/ 2508679 w 12187551"/>
              <a:gd name="connsiteY751" fmla="*/ 2075887 h 2526470"/>
              <a:gd name="connsiteX752" fmla="*/ 2455303 w 12187551"/>
              <a:gd name="connsiteY752" fmla="*/ 2098572 h 2526470"/>
              <a:gd name="connsiteX753" fmla="*/ 2477987 w 12187551"/>
              <a:gd name="connsiteY753" fmla="*/ 2126595 h 2526470"/>
              <a:gd name="connsiteX754" fmla="*/ 2508679 w 12187551"/>
              <a:gd name="connsiteY754" fmla="*/ 2075887 h 2526470"/>
              <a:gd name="connsiteX755" fmla="*/ 3749229 w 12187551"/>
              <a:gd name="connsiteY755" fmla="*/ 2162179 h 2526470"/>
              <a:gd name="connsiteX756" fmla="*/ 3727434 w 12187551"/>
              <a:gd name="connsiteY756" fmla="*/ 2163513 h 2526470"/>
              <a:gd name="connsiteX757" fmla="*/ 3727434 w 12187551"/>
              <a:gd name="connsiteY757" fmla="*/ 2215110 h 2526470"/>
              <a:gd name="connsiteX758" fmla="*/ 3758125 w 12187551"/>
              <a:gd name="connsiteY758" fmla="*/ 2212441 h 2526470"/>
              <a:gd name="connsiteX759" fmla="*/ 3749229 w 12187551"/>
              <a:gd name="connsiteY759" fmla="*/ 2162179 h 252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Lst>
            <a:rect l="l" t="t" r="r" b="b"/>
            <a:pathLst>
              <a:path w="12187551" h="2526470">
                <a:moveTo>
                  <a:pt x="5844688" y="2279606"/>
                </a:moveTo>
                <a:cubicBezTo>
                  <a:pt x="5858032" y="2324531"/>
                  <a:pt x="5821558" y="2332538"/>
                  <a:pt x="5794425" y="2345437"/>
                </a:cubicBezTo>
                <a:cubicBezTo>
                  <a:pt x="5768182" y="2357447"/>
                  <a:pt x="5740159" y="2365898"/>
                  <a:pt x="5700127" y="2380576"/>
                </a:cubicBezTo>
                <a:cubicBezTo>
                  <a:pt x="5701462" y="2360116"/>
                  <a:pt x="5696569" y="2336986"/>
                  <a:pt x="5705020" y="2320528"/>
                </a:cubicBezTo>
                <a:cubicBezTo>
                  <a:pt x="5719699" y="2292506"/>
                  <a:pt x="5721478" y="2272045"/>
                  <a:pt x="5695679" y="2250694"/>
                </a:cubicBezTo>
                <a:cubicBezTo>
                  <a:pt x="5689897" y="2245802"/>
                  <a:pt x="5689897" y="2233347"/>
                  <a:pt x="5685894" y="2220893"/>
                </a:cubicBezTo>
                <a:cubicBezTo>
                  <a:pt x="5643638" y="2255142"/>
                  <a:pt x="5596934" y="2248470"/>
                  <a:pt x="5552008" y="2222227"/>
                </a:cubicBezTo>
                <a:cubicBezTo>
                  <a:pt x="5545336" y="2218224"/>
                  <a:pt x="5547560" y="2198653"/>
                  <a:pt x="5543557" y="2174189"/>
                </a:cubicBezTo>
                <a:cubicBezTo>
                  <a:pt x="5532882" y="2193315"/>
                  <a:pt x="5517759" y="2207993"/>
                  <a:pt x="5519093" y="2220893"/>
                </a:cubicBezTo>
                <a:cubicBezTo>
                  <a:pt x="5521762" y="2245802"/>
                  <a:pt x="5528879" y="2273379"/>
                  <a:pt x="5543112" y="2293395"/>
                </a:cubicBezTo>
                <a:cubicBezTo>
                  <a:pt x="5549340" y="2301846"/>
                  <a:pt x="5577807" y="2294730"/>
                  <a:pt x="5595599" y="2302291"/>
                </a:cubicBezTo>
                <a:cubicBezTo>
                  <a:pt x="5550674" y="2322752"/>
                  <a:pt x="5505304" y="2343658"/>
                  <a:pt x="5457711" y="2365008"/>
                </a:cubicBezTo>
                <a:cubicBezTo>
                  <a:pt x="5453263" y="2328090"/>
                  <a:pt x="5450149" y="2304515"/>
                  <a:pt x="5445256" y="2264483"/>
                </a:cubicBezTo>
                <a:cubicBezTo>
                  <a:pt x="5396328" y="2342323"/>
                  <a:pt x="5340283" y="2345882"/>
                  <a:pt x="5266891" y="2312077"/>
                </a:cubicBezTo>
                <a:cubicBezTo>
                  <a:pt x="5277121" y="2328979"/>
                  <a:pt x="5283349" y="2339210"/>
                  <a:pt x="5291800" y="2352554"/>
                </a:cubicBezTo>
                <a:cubicBezTo>
                  <a:pt x="5283793" y="2351664"/>
                  <a:pt x="5266001" y="2352554"/>
                  <a:pt x="5265111" y="2348995"/>
                </a:cubicBezTo>
                <a:cubicBezTo>
                  <a:pt x="5253547" y="2300067"/>
                  <a:pt x="5208177" y="2303181"/>
                  <a:pt x="5174817" y="2292061"/>
                </a:cubicBezTo>
                <a:cubicBezTo>
                  <a:pt x="5150353" y="2284054"/>
                  <a:pt x="5120551" y="2284054"/>
                  <a:pt x="5109431" y="2321418"/>
                </a:cubicBezTo>
                <a:cubicBezTo>
                  <a:pt x="5105873" y="2332982"/>
                  <a:pt x="5089860" y="2340544"/>
                  <a:pt x="5087191" y="2342768"/>
                </a:cubicBezTo>
                <a:cubicBezTo>
                  <a:pt x="5038263" y="2329869"/>
                  <a:pt x="4997341" y="2318749"/>
                  <a:pt x="4965316" y="2309853"/>
                </a:cubicBezTo>
                <a:cubicBezTo>
                  <a:pt x="4933735" y="2283610"/>
                  <a:pt x="4906157" y="2260480"/>
                  <a:pt x="4869684" y="2229789"/>
                </a:cubicBezTo>
                <a:cubicBezTo>
                  <a:pt x="4852336" y="2316080"/>
                  <a:pt x="4802074" y="2342323"/>
                  <a:pt x="4730905" y="2337430"/>
                </a:cubicBezTo>
                <a:cubicBezTo>
                  <a:pt x="4728237" y="2323197"/>
                  <a:pt x="4725123" y="2306294"/>
                  <a:pt x="4722009" y="2289392"/>
                </a:cubicBezTo>
                <a:cubicBezTo>
                  <a:pt x="4719785" y="2292950"/>
                  <a:pt x="4717561" y="2296064"/>
                  <a:pt x="4715337" y="2299622"/>
                </a:cubicBezTo>
                <a:cubicBezTo>
                  <a:pt x="4700659" y="2293395"/>
                  <a:pt x="4685091" y="2288502"/>
                  <a:pt x="4671747" y="2280051"/>
                </a:cubicBezTo>
                <a:cubicBezTo>
                  <a:pt x="4633939" y="2256922"/>
                  <a:pt x="4598355" y="2223561"/>
                  <a:pt x="4554764" y="2265818"/>
                </a:cubicBezTo>
                <a:cubicBezTo>
                  <a:pt x="4531634" y="2239130"/>
                  <a:pt x="4511618" y="2216445"/>
                  <a:pt x="4492937" y="2195094"/>
                </a:cubicBezTo>
                <a:cubicBezTo>
                  <a:pt x="4477369" y="2220448"/>
                  <a:pt x="4460911" y="2247136"/>
                  <a:pt x="4442674" y="2276938"/>
                </a:cubicBezTo>
                <a:cubicBezTo>
                  <a:pt x="4408869" y="2268486"/>
                  <a:pt x="4374175" y="2260035"/>
                  <a:pt x="4336812" y="2250694"/>
                </a:cubicBezTo>
                <a:cubicBezTo>
                  <a:pt x="4316351" y="2297843"/>
                  <a:pt x="4287439" y="2260480"/>
                  <a:pt x="4254079" y="2247136"/>
                </a:cubicBezTo>
                <a:cubicBezTo>
                  <a:pt x="4261640" y="2237795"/>
                  <a:pt x="4267867" y="2231123"/>
                  <a:pt x="4273650" y="2224006"/>
                </a:cubicBezTo>
                <a:cubicBezTo>
                  <a:pt x="4244293" y="2191981"/>
                  <a:pt x="4221163" y="2194649"/>
                  <a:pt x="4204261" y="2237350"/>
                </a:cubicBezTo>
                <a:cubicBezTo>
                  <a:pt x="4223387" y="2257811"/>
                  <a:pt x="4253189" y="2278717"/>
                  <a:pt x="4205595" y="2312522"/>
                </a:cubicBezTo>
                <a:cubicBezTo>
                  <a:pt x="4197589" y="2233347"/>
                  <a:pt x="4151774" y="2205769"/>
                  <a:pt x="4079716" y="2205769"/>
                </a:cubicBezTo>
                <a:cubicBezTo>
                  <a:pt x="4081496" y="2223561"/>
                  <a:pt x="4083275" y="2240464"/>
                  <a:pt x="4085499" y="2265818"/>
                </a:cubicBezTo>
                <a:cubicBezTo>
                  <a:pt x="4056587" y="2271155"/>
                  <a:pt x="4016999" y="2277827"/>
                  <a:pt x="3972964" y="2285834"/>
                </a:cubicBezTo>
                <a:cubicBezTo>
                  <a:pt x="3969406" y="2274714"/>
                  <a:pt x="3964958" y="2261814"/>
                  <a:pt x="3960510" y="2247136"/>
                </a:cubicBezTo>
                <a:cubicBezTo>
                  <a:pt x="3931153" y="2275158"/>
                  <a:pt x="3905799" y="2302291"/>
                  <a:pt x="3877332" y="2324976"/>
                </a:cubicBezTo>
                <a:cubicBezTo>
                  <a:pt x="3856426" y="2341434"/>
                  <a:pt x="3840858" y="2339210"/>
                  <a:pt x="3838634" y="2304960"/>
                </a:cubicBezTo>
                <a:cubicBezTo>
                  <a:pt x="3836855" y="2278717"/>
                  <a:pt x="3820397" y="2264038"/>
                  <a:pt x="3789261" y="2275158"/>
                </a:cubicBezTo>
                <a:cubicBezTo>
                  <a:pt x="3738999" y="2292950"/>
                  <a:pt x="3687402" y="2307184"/>
                  <a:pt x="3624685" y="2326755"/>
                </a:cubicBezTo>
                <a:cubicBezTo>
                  <a:pt x="3681619" y="2256922"/>
                  <a:pt x="3612230" y="2225785"/>
                  <a:pt x="3603779" y="2178637"/>
                </a:cubicBezTo>
                <a:cubicBezTo>
                  <a:pt x="3598442" y="2176857"/>
                  <a:pt x="3593549" y="2175523"/>
                  <a:pt x="3588211" y="2173744"/>
                </a:cubicBezTo>
                <a:cubicBezTo>
                  <a:pt x="3578426" y="2191091"/>
                  <a:pt x="3568640" y="2208438"/>
                  <a:pt x="3555741" y="2231568"/>
                </a:cubicBezTo>
                <a:cubicBezTo>
                  <a:pt x="3551293" y="2233347"/>
                  <a:pt x="3534390" y="2240019"/>
                  <a:pt x="3514374" y="2247581"/>
                </a:cubicBezTo>
                <a:cubicBezTo>
                  <a:pt x="3512595" y="2245357"/>
                  <a:pt x="3506368" y="2236906"/>
                  <a:pt x="3497027" y="2225341"/>
                </a:cubicBezTo>
                <a:cubicBezTo>
                  <a:pt x="3488131" y="2236461"/>
                  <a:pt x="3481014" y="2244912"/>
                  <a:pt x="3474342" y="2253808"/>
                </a:cubicBezTo>
                <a:cubicBezTo>
                  <a:pt x="3447209" y="2240019"/>
                  <a:pt x="3481459" y="2203990"/>
                  <a:pt x="3541507" y="2182195"/>
                </a:cubicBezTo>
                <a:cubicBezTo>
                  <a:pt x="3545955" y="2180416"/>
                  <a:pt x="3549958" y="2179081"/>
                  <a:pt x="3555296" y="2177302"/>
                </a:cubicBezTo>
                <a:cubicBezTo>
                  <a:pt x="3518822" y="2152838"/>
                  <a:pt x="3518822" y="2152838"/>
                  <a:pt x="3440982" y="2209328"/>
                </a:cubicBezTo>
                <a:cubicBezTo>
                  <a:pt x="3395612" y="2170630"/>
                  <a:pt x="3346684" y="2131488"/>
                  <a:pt x="3277295" y="2160400"/>
                </a:cubicBezTo>
                <a:cubicBezTo>
                  <a:pt x="3274181" y="2174189"/>
                  <a:pt x="3272402" y="2191536"/>
                  <a:pt x="3265730" y="2207104"/>
                </a:cubicBezTo>
                <a:cubicBezTo>
                  <a:pt x="3254165" y="2236016"/>
                  <a:pt x="3236818" y="2245802"/>
                  <a:pt x="3202124" y="2233792"/>
                </a:cubicBezTo>
                <a:cubicBezTo>
                  <a:pt x="3167874" y="2221782"/>
                  <a:pt x="3129176" y="2222672"/>
                  <a:pt x="3083362" y="2216889"/>
                </a:cubicBezTo>
                <a:cubicBezTo>
                  <a:pt x="3065125" y="2187977"/>
                  <a:pt x="3050891" y="2190201"/>
                  <a:pt x="3015307" y="2254253"/>
                </a:cubicBezTo>
                <a:cubicBezTo>
                  <a:pt x="2994402" y="2234682"/>
                  <a:pt x="2977054" y="2218669"/>
                  <a:pt x="2956149" y="2198653"/>
                </a:cubicBezTo>
                <a:cubicBezTo>
                  <a:pt x="2923678" y="2224896"/>
                  <a:pt x="2901883" y="2178192"/>
                  <a:pt x="2871636" y="2155062"/>
                </a:cubicBezTo>
                <a:cubicBezTo>
                  <a:pt x="2869857" y="2169296"/>
                  <a:pt x="2868523" y="2180861"/>
                  <a:pt x="2867188" y="2192425"/>
                </a:cubicBezTo>
                <a:cubicBezTo>
                  <a:pt x="2863185" y="2192870"/>
                  <a:pt x="2859627" y="2193760"/>
                  <a:pt x="2855624" y="2194205"/>
                </a:cubicBezTo>
                <a:cubicBezTo>
                  <a:pt x="2844059" y="2172854"/>
                  <a:pt x="2832049" y="2151504"/>
                  <a:pt x="2820484" y="2130153"/>
                </a:cubicBezTo>
                <a:cubicBezTo>
                  <a:pt x="2785790" y="2144832"/>
                  <a:pt x="2751095" y="2159510"/>
                  <a:pt x="2706171" y="2178637"/>
                </a:cubicBezTo>
                <a:cubicBezTo>
                  <a:pt x="2700388" y="2201766"/>
                  <a:pt x="2691047" y="2240019"/>
                  <a:pt x="2641229" y="2199542"/>
                </a:cubicBezTo>
                <a:cubicBezTo>
                  <a:pt x="2633668" y="2193315"/>
                  <a:pt x="2613207" y="2202656"/>
                  <a:pt x="2584740" y="2206659"/>
                </a:cubicBezTo>
                <a:cubicBezTo>
                  <a:pt x="2603866" y="2189312"/>
                  <a:pt x="2612762" y="2181305"/>
                  <a:pt x="2624772" y="2170185"/>
                </a:cubicBezTo>
                <a:cubicBezTo>
                  <a:pt x="2611873" y="2167516"/>
                  <a:pt x="2600308" y="2161289"/>
                  <a:pt x="2591412" y="2163958"/>
                </a:cubicBezTo>
                <a:cubicBezTo>
                  <a:pt x="2573175" y="2169740"/>
                  <a:pt x="2556717" y="2180416"/>
                  <a:pt x="2534922" y="2191536"/>
                </a:cubicBezTo>
                <a:cubicBezTo>
                  <a:pt x="2513571" y="2154617"/>
                  <a:pt x="2472650" y="2162624"/>
                  <a:pt x="2431728" y="2167516"/>
                </a:cubicBezTo>
                <a:cubicBezTo>
                  <a:pt x="2373014" y="2174633"/>
                  <a:pt x="2314301" y="2185309"/>
                  <a:pt x="2255587" y="2183974"/>
                </a:cubicBezTo>
                <a:cubicBezTo>
                  <a:pt x="2211107" y="2183085"/>
                  <a:pt x="2167071" y="2165737"/>
                  <a:pt x="2107913" y="2152838"/>
                </a:cubicBezTo>
                <a:cubicBezTo>
                  <a:pt x="2153283" y="2132377"/>
                  <a:pt x="2188422" y="2132822"/>
                  <a:pt x="2224896" y="2132822"/>
                </a:cubicBezTo>
                <a:cubicBezTo>
                  <a:pt x="2253363" y="2132822"/>
                  <a:pt x="2284499" y="2128374"/>
                  <a:pt x="2309408" y="2115920"/>
                </a:cubicBezTo>
                <a:cubicBezTo>
                  <a:pt x="2321862" y="2109692"/>
                  <a:pt x="2324531" y="2082115"/>
                  <a:pt x="2331203" y="2064323"/>
                </a:cubicBezTo>
                <a:cubicBezTo>
                  <a:pt x="2328090" y="2061654"/>
                  <a:pt x="2324976" y="2058985"/>
                  <a:pt x="2321862" y="2056316"/>
                </a:cubicBezTo>
                <a:cubicBezTo>
                  <a:pt x="2339654" y="2051868"/>
                  <a:pt x="2357446" y="2047420"/>
                  <a:pt x="2376573" y="2042527"/>
                </a:cubicBezTo>
                <a:cubicBezTo>
                  <a:pt x="2376573" y="2026515"/>
                  <a:pt x="2376573" y="2010946"/>
                  <a:pt x="2376573" y="2007833"/>
                </a:cubicBezTo>
                <a:cubicBezTo>
                  <a:pt x="2348995" y="1992710"/>
                  <a:pt x="2328534" y="1981145"/>
                  <a:pt x="2301846" y="1966466"/>
                </a:cubicBezTo>
                <a:cubicBezTo>
                  <a:pt x="2312522" y="1992265"/>
                  <a:pt x="2320083" y="2010946"/>
                  <a:pt x="2328090" y="2030518"/>
                </a:cubicBezTo>
                <a:cubicBezTo>
                  <a:pt x="2260035" y="2025625"/>
                  <a:pt x="2248025" y="2059875"/>
                  <a:pt x="2229344" y="2109692"/>
                </a:cubicBezTo>
                <a:cubicBezTo>
                  <a:pt x="2191091" y="2098572"/>
                  <a:pt x="2190201" y="2095903"/>
                  <a:pt x="2215110" y="2066102"/>
                </a:cubicBezTo>
                <a:cubicBezTo>
                  <a:pt x="2208883" y="2062099"/>
                  <a:pt x="2202211" y="2057651"/>
                  <a:pt x="2196428" y="2054092"/>
                </a:cubicBezTo>
                <a:cubicBezTo>
                  <a:pt x="2213776" y="2043862"/>
                  <a:pt x="2230678" y="2033187"/>
                  <a:pt x="2247580" y="2023401"/>
                </a:cubicBezTo>
                <a:cubicBezTo>
                  <a:pt x="2226230" y="2012281"/>
                  <a:pt x="2190646" y="2004274"/>
                  <a:pt x="2188867" y="1990930"/>
                </a:cubicBezTo>
                <a:cubicBezTo>
                  <a:pt x="2183084" y="1951343"/>
                  <a:pt x="2189312" y="1909532"/>
                  <a:pt x="2193315" y="1869055"/>
                </a:cubicBezTo>
                <a:cubicBezTo>
                  <a:pt x="2195094" y="1849928"/>
                  <a:pt x="2202656" y="1831247"/>
                  <a:pt x="2209328" y="1805893"/>
                </a:cubicBezTo>
                <a:cubicBezTo>
                  <a:pt x="2194204" y="1809451"/>
                  <a:pt x="2182640" y="1809451"/>
                  <a:pt x="2180860" y="1813455"/>
                </a:cubicBezTo>
                <a:cubicBezTo>
                  <a:pt x="2149279" y="1885512"/>
                  <a:pt x="2097682" y="1906418"/>
                  <a:pt x="2021621" y="1885512"/>
                </a:cubicBezTo>
                <a:cubicBezTo>
                  <a:pt x="2004274" y="1880620"/>
                  <a:pt x="1979810" y="1901525"/>
                  <a:pt x="1970914" y="1905529"/>
                </a:cubicBezTo>
                <a:cubicBezTo>
                  <a:pt x="1943336" y="1900636"/>
                  <a:pt x="1926434" y="1895298"/>
                  <a:pt x="1909976" y="1894853"/>
                </a:cubicBezTo>
                <a:cubicBezTo>
                  <a:pt x="1875727" y="1893519"/>
                  <a:pt x="1841477" y="1895743"/>
                  <a:pt x="1807227" y="1894409"/>
                </a:cubicBezTo>
                <a:cubicBezTo>
                  <a:pt x="1801890" y="1893964"/>
                  <a:pt x="1792994" y="1881954"/>
                  <a:pt x="1792104" y="1874392"/>
                </a:cubicBezTo>
                <a:cubicBezTo>
                  <a:pt x="1788546" y="1843256"/>
                  <a:pt x="1786766" y="1811675"/>
                  <a:pt x="1784542" y="1780095"/>
                </a:cubicBezTo>
                <a:cubicBezTo>
                  <a:pt x="1697806" y="1796997"/>
                  <a:pt x="1612404" y="1813899"/>
                  <a:pt x="1525223" y="1830802"/>
                </a:cubicBezTo>
                <a:cubicBezTo>
                  <a:pt x="1506542" y="1851708"/>
                  <a:pt x="1559918" y="1889516"/>
                  <a:pt x="1518996" y="1905973"/>
                </a:cubicBezTo>
                <a:cubicBezTo>
                  <a:pt x="1505652" y="1871279"/>
                  <a:pt x="1494087" y="1839698"/>
                  <a:pt x="1480743" y="1808562"/>
                </a:cubicBezTo>
                <a:cubicBezTo>
                  <a:pt x="1479409" y="1805003"/>
                  <a:pt x="1464286" y="1802779"/>
                  <a:pt x="1464286" y="1803224"/>
                </a:cubicBezTo>
                <a:cubicBezTo>
                  <a:pt x="1441601" y="1857045"/>
                  <a:pt x="1378884" y="1805893"/>
                  <a:pt x="1348192" y="1847704"/>
                </a:cubicBezTo>
                <a:cubicBezTo>
                  <a:pt x="1340186" y="1858380"/>
                  <a:pt x="1309050" y="1851708"/>
                  <a:pt x="1282807" y="1853487"/>
                </a:cubicBezTo>
                <a:cubicBezTo>
                  <a:pt x="1288589" y="1822795"/>
                  <a:pt x="1293482" y="1794773"/>
                  <a:pt x="1298819" y="1766750"/>
                </a:cubicBezTo>
                <a:cubicBezTo>
                  <a:pt x="1303267" y="1767195"/>
                  <a:pt x="1308160" y="1767640"/>
                  <a:pt x="1312608" y="1767640"/>
                </a:cubicBezTo>
                <a:cubicBezTo>
                  <a:pt x="1315277" y="1775202"/>
                  <a:pt x="1317501" y="1782319"/>
                  <a:pt x="1323284" y="1798331"/>
                </a:cubicBezTo>
                <a:cubicBezTo>
                  <a:pt x="1337072" y="1760523"/>
                  <a:pt x="1348192" y="1729832"/>
                  <a:pt x="1362426" y="1690245"/>
                </a:cubicBezTo>
                <a:cubicBezTo>
                  <a:pt x="1337517" y="1690245"/>
                  <a:pt x="1309495" y="1690245"/>
                  <a:pt x="1283696" y="1690245"/>
                </a:cubicBezTo>
                <a:cubicBezTo>
                  <a:pt x="1275690" y="1712930"/>
                  <a:pt x="1269018" y="1732946"/>
                  <a:pt x="1261901" y="1752962"/>
                </a:cubicBezTo>
                <a:cubicBezTo>
                  <a:pt x="1257898" y="1752517"/>
                  <a:pt x="1253450" y="1751627"/>
                  <a:pt x="1249447" y="1751182"/>
                </a:cubicBezTo>
                <a:cubicBezTo>
                  <a:pt x="1247667" y="1743176"/>
                  <a:pt x="1245888" y="1735614"/>
                  <a:pt x="1240995" y="1712485"/>
                </a:cubicBezTo>
                <a:cubicBezTo>
                  <a:pt x="1212083" y="1746734"/>
                  <a:pt x="1188954" y="1774312"/>
                  <a:pt x="1158707" y="1810341"/>
                </a:cubicBezTo>
                <a:cubicBezTo>
                  <a:pt x="1164045" y="1789880"/>
                  <a:pt x="1166713" y="1779205"/>
                  <a:pt x="1169827" y="1768085"/>
                </a:cubicBezTo>
                <a:cubicBezTo>
                  <a:pt x="1165379" y="1767195"/>
                  <a:pt x="1161376" y="1766306"/>
                  <a:pt x="1156928" y="1764971"/>
                </a:cubicBezTo>
                <a:cubicBezTo>
                  <a:pt x="1152480" y="1790325"/>
                  <a:pt x="1148032" y="1815679"/>
                  <a:pt x="1143139" y="1842367"/>
                </a:cubicBezTo>
                <a:cubicBezTo>
                  <a:pt x="1132464" y="1830357"/>
                  <a:pt x="1120454" y="1817013"/>
                  <a:pt x="1101773" y="1796107"/>
                </a:cubicBezTo>
                <a:cubicBezTo>
                  <a:pt x="1086649" y="1838364"/>
                  <a:pt x="1109334" y="1889516"/>
                  <a:pt x="1063520" y="1904194"/>
                </a:cubicBezTo>
                <a:cubicBezTo>
                  <a:pt x="1036387" y="1896188"/>
                  <a:pt x="1012812" y="1889071"/>
                  <a:pt x="980342" y="1879285"/>
                </a:cubicBezTo>
                <a:cubicBezTo>
                  <a:pt x="978118" y="1874392"/>
                  <a:pt x="971891" y="1858380"/>
                  <a:pt x="966553" y="1845036"/>
                </a:cubicBezTo>
                <a:cubicBezTo>
                  <a:pt x="987459" y="1830357"/>
                  <a:pt x="1005695" y="1817013"/>
                  <a:pt x="1023932" y="1804114"/>
                </a:cubicBezTo>
                <a:cubicBezTo>
                  <a:pt x="1034163" y="1822351"/>
                  <a:pt x="1044393" y="1840588"/>
                  <a:pt x="1056848" y="1862383"/>
                </a:cubicBezTo>
                <a:cubicBezTo>
                  <a:pt x="1059961" y="1829023"/>
                  <a:pt x="1063520" y="1794328"/>
                  <a:pt x="1067968" y="1750738"/>
                </a:cubicBezTo>
                <a:cubicBezTo>
                  <a:pt x="1040390" y="1768085"/>
                  <a:pt x="1014147" y="1798331"/>
                  <a:pt x="1002137" y="1744066"/>
                </a:cubicBezTo>
                <a:cubicBezTo>
                  <a:pt x="998134" y="1759634"/>
                  <a:pt x="994131" y="1775647"/>
                  <a:pt x="989683" y="1792549"/>
                </a:cubicBezTo>
                <a:cubicBezTo>
                  <a:pt x="986124" y="1783208"/>
                  <a:pt x="982121" y="1773423"/>
                  <a:pt x="978118" y="1762747"/>
                </a:cubicBezTo>
                <a:cubicBezTo>
                  <a:pt x="943423" y="1767640"/>
                  <a:pt x="930969" y="1784543"/>
                  <a:pt x="932303" y="1820571"/>
                </a:cubicBezTo>
                <a:cubicBezTo>
                  <a:pt x="932748" y="1836140"/>
                  <a:pt x="910063" y="1852597"/>
                  <a:pt x="895830" y="1871724"/>
                </a:cubicBezTo>
                <a:cubicBezTo>
                  <a:pt x="847791" y="1813010"/>
                  <a:pt x="825551" y="1849484"/>
                  <a:pt x="803311" y="1885068"/>
                </a:cubicBezTo>
                <a:cubicBezTo>
                  <a:pt x="790412" y="1870834"/>
                  <a:pt x="780626" y="1859269"/>
                  <a:pt x="761055" y="1837919"/>
                </a:cubicBezTo>
                <a:cubicBezTo>
                  <a:pt x="765058" y="1867276"/>
                  <a:pt x="767282" y="1881509"/>
                  <a:pt x="769061" y="1895743"/>
                </a:cubicBezTo>
                <a:cubicBezTo>
                  <a:pt x="731698" y="1873503"/>
                  <a:pt x="732143" y="1853042"/>
                  <a:pt x="760165" y="1825019"/>
                </a:cubicBezTo>
                <a:cubicBezTo>
                  <a:pt x="774844" y="1810341"/>
                  <a:pt x="776623" y="1782319"/>
                  <a:pt x="784185" y="1760078"/>
                </a:cubicBezTo>
                <a:cubicBezTo>
                  <a:pt x="831333" y="1753851"/>
                  <a:pt x="845122" y="1784987"/>
                  <a:pt x="859801" y="1825464"/>
                </a:cubicBezTo>
                <a:cubicBezTo>
                  <a:pt x="866917" y="1812120"/>
                  <a:pt x="874034" y="1798776"/>
                  <a:pt x="882041" y="1783208"/>
                </a:cubicBezTo>
                <a:cubicBezTo>
                  <a:pt x="888268" y="1788546"/>
                  <a:pt x="895385" y="1795218"/>
                  <a:pt x="909618" y="1807672"/>
                </a:cubicBezTo>
                <a:cubicBezTo>
                  <a:pt x="920738" y="1778315"/>
                  <a:pt x="930079" y="1754741"/>
                  <a:pt x="938975" y="1731166"/>
                </a:cubicBezTo>
                <a:cubicBezTo>
                  <a:pt x="899388" y="1746734"/>
                  <a:pt x="820658" y="1741842"/>
                  <a:pt x="805535" y="1720046"/>
                </a:cubicBezTo>
                <a:cubicBezTo>
                  <a:pt x="814431" y="1717378"/>
                  <a:pt x="823327" y="1714709"/>
                  <a:pt x="826885" y="1713374"/>
                </a:cubicBezTo>
                <a:cubicBezTo>
                  <a:pt x="816210" y="1692469"/>
                  <a:pt x="806869" y="1673787"/>
                  <a:pt x="794860" y="1650213"/>
                </a:cubicBezTo>
                <a:cubicBezTo>
                  <a:pt x="790412" y="1657774"/>
                  <a:pt x="777957" y="1670229"/>
                  <a:pt x="777512" y="1682683"/>
                </a:cubicBezTo>
                <a:cubicBezTo>
                  <a:pt x="776623" y="1708926"/>
                  <a:pt x="782405" y="1735170"/>
                  <a:pt x="785074" y="1761858"/>
                </a:cubicBezTo>
                <a:cubicBezTo>
                  <a:pt x="758831" y="1772088"/>
                  <a:pt x="732588" y="1782319"/>
                  <a:pt x="704120" y="1793439"/>
                </a:cubicBezTo>
                <a:cubicBezTo>
                  <a:pt x="704120" y="1791215"/>
                  <a:pt x="704120" y="1783208"/>
                  <a:pt x="703675" y="1775202"/>
                </a:cubicBezTo>
                <a:cubicBezTo>
                  <a:pt x="724136" y="1756965"/>
                  <a:pt x="744597" y="1739173"/>
                  <a:pt x="765058" y="1720936"/>
                </a:cubicBezTo>
                <a:cubicBezTo>
                  <a:pt x="763279" y="1716933"/>
                  <a:pt x="761944" y="1712930"/>
                  <a:pt x="760165" y="1708926"/>
                </a:cubicBezTo>
                <a:cubicBezTo>
                  <a:pt x="730808" y="1711595"/>
                  <a:pt x="701896" y="1713819"/>
                  <a:pt x="665423" y="1717378"/>
                </a:cubicBezTo>
                <a:cubicBezTo>
                  <a:pt x="680546" y="1739618"/>
                  <a:pt x="693000" y="1757854"/>
                  <a:pt x="705010" y="1775647"/>
                </a:cubicBezTo>
                <a:cubicBezTo>
                  <a:pt x="685439" y="1769864"/>
                  <a:pt x="665423" y="1764082"/>
                  <a:pt x="646296" y="1758299"/>
                </a:cubicBezTo>
                <a:cubicBezTo>
                  <a:pt x="640514" y="1704478"/>
                  <a:pt x="621387" y="1664891"/>
                  <a:pt x="563118" y="1656440"/>
                </a:cubicBezTo>
                <a:cubicBezTo>
                  <a:pt x="555557" y="1655105"/>
                  <a:pt x="549774" y="1642206"/>
                  <a:pt x="542213" y="1636424"/>
                </a:cubicBezTo>
                <a:cubicBezTo>
                  <a:pt x="530648" y="1627528"/>
                  <a:pt x="518638" y="1613294"/>
                  <a:pt x="506184" y="1612405"/>
                </a:cubicBezTo>
                <a:cubicBezTo>
                  <a:pt x="443467" y="1608846"/>
                  <a:pt x="380750" y="1608401"/>
                  <a:pt x="317588" y="1607512"/>
                </a:cubicBezTo>
                <a:cubicBezTo>
                  <a:pt x="308247" y="1607512"/>
                  <a:pt x="298017" y="1613294"/>
                  <a:pt x="290010" y="1611070"/>
                </a:cubicBezTo>
                <a:cubicBezTo>
                  <a:pt x="269994" y="1605288"/>
                  <a:pt x="231741" y="1633310"/>
                  <a:pt x="234410" y="1582158"/>
                </a:cubicBezTo>
                <a:cubicBezTo>
                  <a:pt x="234410" y="1579044"/>
                  <a:pt x="219287" y="1573707"/>
                  <a:pt x="210391" y="1572372"/>
                </a:cubicBezTo>
                <a:cubicBezTo>
                  <a:pt x="192599" y="1569259"/>
                  <a:pt x="174362" y="1568369"/>
                  <a:pt x="159239" y="1567035"/>
                </a:cubicBezTo>
                <a:cubicBezTo>
                  <a:pt x="157015" y="1530116"/>
                  <a:pt x="155236" y="1498980"/>
                  <a:pt x="153012" y="1465620"/>
                </a:cubicBezTo>
                <a:cubicBezTo>
                  <a:pt x="141002" y="1468289"/>
                  <a:pt x="136554" y="1469623"/>
                  <a:pt x="132106" y="1470068"/>
                </a:cubicBezTo>
                <a:cubicBezTo>
                  <a:pt x="115648" y="1470513"/>
                  <a:pt x="98746" y="1470958"/>
                  <a:pt x="82288" y="1471403"/>
                </a:cubicBezTo>
                <a:cubicBezTo>
                  <a:pt x="94298" y="1462506"/>
                  <a:pt x="106307" y="1453166"/>
                  <a:pt x="118762" y="1444714"/>
                </a:cubicBezTo>
                <a:cubicBezTo>
                  <a:pt x="129437" y="1437598"/>
                  <a:pt x="140557" y="1432260"/>
                  <a:pt x="151677" y="1426033"/>
                </a:cubicBezTo>
                <a:cubicBezTo>
                  <a:pt x="150343" y="1421585"/>
                  <a:pt x="149008" y="1417137"/>
                  <a:pt x="147674" y="1412244"/>
                </a:cubicBezTo>
                <a:cubicBezTo>
                  <a:pt x="99191" y="1414913"/>
                  <a:pt x="50263" y="1417582"/>
                  <a:pt x="1779" y="1420250"/>
                </a:cubicBezTo>
                <a:cubicBezTo>
                  <a:pt x="1334" y="1417137"/>
                  <a:pt x="445" y="1413578"/>
                  <a:pt x="0" y="1410465"/>
                </a:cubicBezTo>
                <a:cubicBezTo>
                  <a:pt x="5782" y="1406906"/>
                  <a:pt x="11120" y="1402458"/>
                  <a:pt x="16902" y="1400234"/>
                </a:cubicBezTo>
                <a:cubicBezTo>
                  <a:pt x="57379" y="1383777"/>
                  <a:pt x="94743" y="1365985"/>
                  <a:pt x="124544" y="1328621"/>
                </a:cubicBezTo>
                <a:cubicBezTo>
                  <a:pt x="161908" y="1281917"/>
                  <a:pt x="212170" y="1245888"/>
                  <a:pt x="253981" y="1201853"/>
                </a:cubicBezTo>
                <a:cubicBezTo>
                  <a:pt x="261098" y="1194291"/>
                  <a:pt x="253537" y="1172496"/>
                  <a:pt x="252202" y="1151590"/>
                </a:cubicBezTo>
                <a:cubicBezTo>
                  <a:pt x="270439" y="1156483"/>
                  <a:pt x="296238" y="1163155"/>
                  <a:pt x="320702" y="1169382"/>
                </a:cubicBezTo>
                <a:cubicBezTo>
                  <a:pt x="358065" y="1143139"/>
                  <a:pt x="397652" y="1115562"/>
                  <a:pt x="449249" y="1079088"/>
                </a:cubicBezTo>
                <a:cubicBezTo>
                  <a:pt x="382974" y="1055069"/>
                  <a:pt x="328263" y="1070637"/>
                  <a:pt x="275332" y="1073305"/>
                </a:cubicBezTo>
                <a:cubicBezTo>
                  <a:pt x="221956" y="1075974"/>
                  <a:pt x="169469" y="1085315"/>
                  <a:pt x="115648" y="1091542"/>
                </a:cubicBezTo>
                <a:cubicBezTo>
                  <a:pt x="119207" y="1056848"/>
                  <a:pt x="135664" y="1039501"/>
                  <a:pt x="168580" y="1035053"/>
                </a:cubicBezTo>
                <a:cubicBezTo>
                  <a:pt x="181034" y="1033273"/>
                  <a:pt x="194378" y="1024822"/>
                  <a:pt x="203719" y="1015926"/>
                </a:cubicBezTo>
                <a:cubicBezTo>
                  <a:pt x="231741" y="989238"/>
                  <a:pt x="255761" y="958102"/>
                  <a:pt x="286007" y="934083"/>
                </a:cubicBezTo>
                <a:cubicBezTo>
                  <a:pt x="301130" y="922518"/>
                  <a:pt x="326039" y="923407"/>
                  <a:pt x="351393" y="917180"/>
                </a:cubicBezTo>
                <a:cubicBezTo>
                  <a:pt x="353172" y="912732"/>
                  <a:pt x="358510" y="900278"/>
                  <a:pt x="363847" y="888268"/>
                </a:cubicBezTo>
                <a:cubicBezTo>
                  <a:pt x="370964" y="896275"/>
                  <a:pt x="376302" y="908284"/>
                  <a:pt x="385198" y="911843"/>
                </a:cubicBezTo>
                <a:cubicBezTo>
                  <a:pt x="405659" y="920294"/>
                  <a:pt x="427454" y="924742"/>
                  <a:pt x="453697" y="931859"/>
                </a:cubicBezTo>
                <a:cubicBezTo>
                  <a:pt x="492395" y="880262"/>
                  <a:pt x="543992" y="838450"/>
                  <a:pt x="624946" y="846012"/>
                </a:cubicBezTo>
                <a:cubicBezTo>
                  <a:pt x="641848" y="847791"/>
                  <a:pt x="673429" y="831778"/>
                  <a:pt x="676098" y="818879"/>
                </a:cubicBezTo>
                <a:cubicBezTo>
                  <a:pt x="683215" y="786853"/>
                  <a:pt x="718799" y="789522"/>
                  <a:pt x="723247" y="791746"/>
                </a:cubicBezTo>
                <a:cubicBezTo>
                  <a:pt x="758386" y="809093"/>
                  <a:pt x="783740" y="783740"/>
                  <a:pt x="813097" y="777513"/>
                </a:cubicBezTo>
                <a:cubicBezTo>
                  <a:pt x="857132" y="768172"/>
                  <a:pt x="902057" y="763279"/>
                  <a:pt x="946537" y="755717"/>
                </a:cubicBezTo>
                <a:cubicBezTo>
                  <a:pt x="958547" y="753493"/>
                  <a:pt x="975004" y="752159"/>
                  <a:pt x="981676" y="744152"/>
                </a:cubicBezTo>
                <a:cubicBezTo>
                  <a:pt x="1032384" y="682770"/>
                  <a:pt x="1097769" y="709903"/>
                  <a:pt x="1165824" y="705010"/>
                </a:cubicBezTo>
                <a:cubicBezTo>
                  <a:pt x="1168493" y="699672"/>
                  <a:pt x="1175609" y="685884"/>
                  <a:pt x="1180947" y="675653"/>
                </a:cubicBezTo>
                <a:cubicBezTo>
                  <a:pt x="1215642" y="668981"/>
                  <a:pt x="1247667" y="663199"/>
                  <a:pt x="1279693" y="657416"/>
                </a:cubicBezTo>
                <a:cubicBezTo>
                  <a:pt x="1279693" y="652079"/>
                  <a:pt x="1279248" y="647186"/>
                  <a:pt x="1279248" y="641848"/>
                </a:cubicBezTo>
                <a:cubicBezTo>
                  <a:pt x="1215642" y="641848"/>
                  <a:pt x="1151590" y="641848"/>
                  <a:pt x="1087094" y="641848"/>
                </a:cubicBezTo>
                <a:cubicBezTo>
                  <a:pt x="1103552" y="608043"/>
                  <a:pt x="1120899" y="601816"/>
                  <a:pt x="1160931" y="605819"/>
                </a:cubicBezTo>
                <a:cubicBezTo>
                  <a:pt x="1177833" y="607598"/>
                  <a:pt x="1196070" y="598702"/>
                  <a:pt x="1212083" y="597368"/>
                </a:cubicBezTo>
                <a:cubicBezTo>
                  <a:pt x="1253450" y="595589"/>
                  <a:pt x="1295261" y="595589"/>
                  <a:pt x="1336183" y="591586"/>
                </a:cubicBezTo>
                <a:cubicBezTo>
                  <a:pt x="1422029" y="582690"/>
                  <a:pt x="1506542" y="560450"/>
                  <a:pt x="1594612" y="579131"/>
                </a:cubicBezTo>
                <a:cubicBezTo>
                  <a:pt x="1623969" y="585358"/>
                  <a:pt x="1656440" y="577352"/>
                  <a:pt x="1692024" y="576018"/>
                </a:cubicBezTo>
                <a:cubicBezTo>
                  <a:pt x="1691579" y="577352"/>
                  <a:pt x="1689355" y="587582"/>
                  <a:pt x="1686241" y="597813"/>
                </a:cubicBezTo>
                <a:cubicBezTo>
                  <a:pt x="1682683" y="609378"/>
                  <a:pt x="1678235" y="620498"/>
                  <a:pt x="1673787" y="632063"/>
                </a:cubicBezTo>
                <a:cubicBezTo>
                  <a:pt x="1685352" y="628059"/>
                  <a:pt x="1696917" y="624501"/>
                  <a:pt x="1708037" y="620498"/>
                </a:cubicBezTo>
                <a:cubicBezTo>
                  <a:pt x="1713819" y="618274"/>
                  <a:pt x="1719157" y="615160"/>
                  <a:pt x="1728053" y="610267"/>
                </a:cubicBezTo>
                <a:cubicBezTo>
                  <a:pt x="1731611" y="623611"/>
                  <a:pt x="1734725" y="634731"/>
                  <a:pt x="1737393" y="643183"/>
                </a:cubicBezTo>
                <a:cubicBezTo>
                  <a:pt x="1807672" y="590251"/>
                  <a:pt x="1898411" y="603595"/>
                  <a:pt x="1973583" y="576907"/>
                </a:cubicBezTo>
                <a:cubicBezTo>
                  <a:pt x="1958904" y="557336"/>
                  <a:pt x="1948229" y="543102"/>
                  <a:pt x="1937109" y="528424"/>
                </a:cubicBezTo>
                <a:cubicBezTo>
                  <a:pt x="1937109" y="528424"/>
                  <a:pt x="1936664" y="529758"/>
                  <a:pt x="1936664" y="529758"/>
                </a:cubicBezTo>
                <a:cubicBezTo>
                  <a:pt x="1968690" y="519973"/>
                  <a:pt x="2001160" y="510187"/>
                  <a:pt x="2035855" y="499957"/>
                </a:cubicBezTo>
                <a:cubicBezTo>
                  <a:pt x="2027849" y="477717"/>
                  <a:pt x="2022066" y="462148"/>
                  <a:pt x="2010501" y="430568"/>
                </a:cubicBezTo>
                <a:cubicBezTo>
                  <a:pt x="2047420" y="438129"/>
                  <a:pt x="2073218" y="445246"/>
                  <a:pt x="2099462" y="447470"/>
                </a:cubicBezTo>
                <a:cubicBezTo>
                  <a:pt x="2142607" y="451028"/>
                  <a:pt x="2186643" y="447025"/>
                  <a:pt x="2229344" y="454142"/>
                </a:cubicBezTo>
                <a:cubicBezTo>
                  <a:pt x="2294729" y="465262"/>
                  <a:pt x="2360115" y="480830"/>
                  <a:pt x="2423722" y="500401"/>
                </a:cubicBezTo>
                <a:cubicBezTo>
                  <a:pt x="2438400" y="504849"/>
                  <a:pt x="2443738" y="534651"/>
                  <a:pt x="2456192" y="550219"/>
                </a:cubicBezTo>
                <a:cubicBezTo>
                  <a:pt x="2467312" y="563563"/>
                  <a:pt x="2481991" y="581355"/>
                  <a:pt x="2496669" y="583134"/>
                </a:cubicBezTo>
                <a:cubicBezTo>
                  <a:pt x="2529139" y="587138"/>
                  <a:pt x="2563389" y="584914"/>
                  <a:pt x="2595860" y="579576"/>
                </a:cubicBezTo>
                <a:cubicBezTo>
                  <a:pt x="2607425" y="577797"/>
                  <a:pt x="2616321" y="558670"/>
                  <a:pt x="2626551" y="547550"/>
                </a:cubicBezTo>
                <a:cubicBezTo>
                  <a:pt x="2653239" y="580466"/>
                  <a:pt x="2647901" y="603595"/>
                  <a:pt x="2617655" y="628949"/>
                </a:cubicBezTo>
                <a:cubicBezTo>
                  <a:pt x="2646122" y="607598"/>
                  <a:pt x="2675034" y="586248"/>
                  <a:pt x="2703502" y="564898"/>
                </a:cubicBezTo>
                <a:cubicBezTo>
                  <a:pt x="2680817" y="560005"/>
                  <a:pt x="2653684" y="554222"/>
                  <a:pt x="2626551" y="548440"/>
                </a:cubicBezTo>
                <a:cubicBezTo>
                  <a:pt x="2611428" y="545771"/>
                  <a:pt x="2596305" y="543102"/>
                  <a:pt x="2581181" y="540434"/>
                </a:cubicBezTo>
                <a:cubicBezTo>
                  <a:pt x="2580737" y="535096"/>
                  <a:pt x="2579847" y="529758"/>
                  <a:pt x="2579402" y="524865"/>
                </a:cubicBezTo>
                <a:cubicBezTo>
                  <a:pt x="2626996" y="517304"/>
                  <a:pt x="2675034" y="510187"/>
                  <a:pt x="2726631" y="502181"/>
                </a:cubicBezTo>
                <a:cubicBezTo>
                  <a:pt x="2699943" y="487947"/>
                  <a:pt x="2682151" y="477272"/>
                  <a:pt x="2663914" y="469265"/>
                </a:cubicBezTo>
                <a:cubicBezTo>
                  <a:pt x="2654573" y="465262"/>
                  <a:pt x="2643898" y="464372"/>
                  <a:pt x="2633223" y="463483"/>
                </a:cubicBezTo>
                <a:cubicBezTo>
                  <a:pt x="2582071" y="459480"/>
                  <a:pt x="2530029" y="458145"/>
                  <a:pt x="2479322" y="451028"/>
                </a:cubicBezTo>
                <a:cubicBezTo>
                  <a:pt x="2460640" y="448360"/>
                  <a:pt x="2443738" y="431902"/>
                  <a:pt x="2431283" y="424340"/>
                </a:cubicBezTo>
                <a:cubicBezTo>
                  <a:pt x="2393475" y="419892"/>
                  <a:pt x="2357002" y="419003"/>
                  <a:pt x="2322752" y="410107"/>
                </a:cubicBezTo>
                <a:cubicBezTo>
                  <a:pt x="2285833" y="399876"/>
                  <a:pt x="2251584" y="390091"/>
                  <a:pt x="2215555" y="412776"/>
                </a:cubicBezTo>
                <a:cubicBezTo>
                  <a:pt x="2212441" y="415000"/>
                  <a:pt x="2201321" y="404769"/>
                  <a:pt x="2188422" y="397208"/>
                </a:cubicBezTo>
                <a:cubicBezTo>
                  <a:pt x="2168851" y="395873"/>
                  <a:pt x="2140383" y="393649"/>
                  <a:pt x="2108802" y="391425"/>
                </a:cubicBezTo>
                <a:cubicBezTo>
                  <a:pt x="2129263" y="292679"/>
                  <a:pt x="2219558" y="358510"/>
                  <a:pt x="2265372" y="309137"/>
                </a:cubicBezTo>
                <a:cubicBezTo>
                  <a:pt x="2271600" y="333601"/>
                  <a:pt x="2276048" y="350503"/>
                  <a:pt x="2277827" y="357175"/>
                </a:cubicBezTo>
                <a:cubicBezTo>
                  <a:pt x="2314746" y="366071"/>
                  <a:pt x="2345882" y="377191"/>
                  <a:pt x="2378352" y="381195"/>
                </a:cubicBezTo>
                <a:cubicBezTo>
                  <a:pt x="2427280" y="386977"/>
                  <a:pt x="2476653" y="385643"/>
                  <a:pt x="2525581" y="390980"/>
                </a:cubicBezTo>
                <a:cubicBezTo>
                  <a:pt x="2565613" y="394984"/>
                  <a:pt x="2605201" y="403880"/>
                  <a:pt x="2644788" y="411441"/>
                </a:cubicBezTo>
                <a:cubicBezTo>
                  <a:pt x="2656797" y="413665"/>
                  <a:pt x="2668362" y="420337"/>
                  <a:pt x="2679927" y="420337"/>
                </a:cubicBezTo>
                <a:cubicBezTo>
                  <a:pt x="2775559" y="422561"/>
                  <a:pt x="2870302" y="427009"/>
                  <a:pt x="2961486" y="463038"/>
                </a:cubicBezTo>
                <a:cubicBezTo>
                  <a:pt x="2979278" y="470155"/>
                  <a:pt x="3005966" y="453697"/>
                  <a:pt x="3028206" y="447915"/>
                </a:cubicBezTo>
                <a:cubicBezTo>
                  <a:pt x="3050891" y="441688"/>
                  <a:pt x="3073576" y="435460"/>
                  <a:pt x="3096261" y="428788"/>
                </a:cubicBezTo>
                <a:cubicBezTo>
                  <a:pt x="3098040" y="433236"/>
                  <a:pt x="3099375" y="438129"/>
                  <a:pt x="3101154" y="442577"/>
                </a:cubicBezTo>
                <a:cubicBezTo>
                  <a:pt x="3095816" y="449249"/>
                  <a:pt x="3090924" y="456366"/>
                  <a:pt x="3079804" y="470600"/>
                </a:cubicBezTo>
                <a:cubicBezTo>
                  <a:pt x="3112719" y="478606"/>
                  <a:pt x="3141186" y="488837"/>
                  <a:pt x="3170098" y="491505"/>
                </a:cubicBezTo>
                <a:cubicBezTo>
                  <a:pt x="3182997" y="492840"/>
                  <a:pt x="3198121" y="480830"/>
                  <a:pt x="3211020" y="472824"/>
                </a:cubicBezTo>
                <a:cubicBezTo>
                  <a:pt x="3220361" y="467041"/>
                  <a:pt x="3230146" y="449249"/>
                  <a:pt x="3234149" y="451028"/>
                </a:cubicBezTo>
                <a:cubicBezTo>
                  <a:pt x="3247493" y="455921"/>
                  <a:pt x="3258169" y="467041"/>
                  <a:pt x="3269289" y="476827"/>
                </a:cubicBezTo>
                <a:cubicBezTo>
                  <a:pt x="3275516" y="482165"/>
                  <a:pt x="3279519" y="490171"/>
                  <a:pt x="3284857" y="496843"/>
                </a:cubicBezTo>
                <a:cubicBezTo>
                  <a:pt x="3290639" y="489281"/>
                  <a:pt x="3296866" y="481720"/>
                  <a:pt x="3299535" y="478606"/>
                </a:cubicBezTo>
                <a:cubicBezTo>
                  <a:pt x="3346239" y="485278"/>
                  <a:pt x="3387161" y="527534"/>
                  <a:pt x="3434755" y="483499"/>
                </a:cubicBezTo>
                <a:cubicBezTo>
                  <a:pt x="3437423" y="481275"/>
                  <a:pt x="3454771" y="494619"/>
                  <a:pt x="3465001" y="501291"/>
                </a:cubicBezTo>
                <a:cubicBezTo>
                  <a:pt x="3487241" y="515080"/>
                  <a:pt x="3508147" y="532427"/>
                  <a:pt x="3531721" y="541768"/>
                </a:cubicBezTo>
                <a:cubicBezTo>
                  <a:pt x="3551737" y="549330"/>
                  <a:pt x="3571309" y="552888"/>
                  <a:pt x="3590435" y="525755"/>
                </a:cubicBezTo>
                <a:cubicBezTo>
                  <a:pt x="3612675" y="494619"/>
                  <a:pt x="3698522" y="517749"/>
                  <a:pt x="3712756" y="557336"/>
                </a:cubicBezTo>
                <a:cubicBezTo>
                  <a:pt x="3722096" y="542658"/>
                  <a:pt x="3730103" y="530203"/>
                  <a:pt x="3731882" y="527534"/>
                </a:cubicBezTo>
                <a:cubicBezTo>
                  <a:pt x="3771469" y="527534"/>
                  <a:pt x="3803495" y="527534"/>
                  <a:pt x="3843082" y="527534"/>
                </a:cubicBezTo>
                <a:cubicBezTo>
                  <a:pt x="3835521" y="542658"/>
                  <a:pt x="3827959" y="557781"/>
                  <a:pt x="3820397" y="573349"/>
                </a:cubicBezTo>
                <a:cubicBezTo>
                  <a:pt x="3868881" y="530203"/>
                  <a:pt x="3926705" y="525310"/>
                  <a:pt x="3990311" y="522197"/>
                </a:cubicBezTo>
                <a:cubicBezTo>
                  <a:pt x="3977412" y="542213"/>
                  <a:pt x="3968961" y="555557"/>
                  <a:pt x="3960510" y="568901"/>
                </a:cubicBezTo>
                <a:cubicBezTo>
                  <a:pt x="3985419" y="579131"/>
                  <a:pt x="4009438" y="592920"/>
                  <a:pt x="4035681" y="598702"/>
                </a:cubicBezTo>
                <a:cubicBezTo>
                  <a:pt x="4082830" y="608933"/>
                  <a:pt x="4131313" y="613826"/>
                  <a:pt x="4178462" y="622722"/>
                </a:cubicBezTo>
                <a:cubicBezTo>
                  <a:pt x="4190917" y="624946"/>
                  <a:pt x="4202037" y="633842"/>
                  <a:pt x="4213602" y="639624"/>
                </a:cubicBezTo>
                <a:cubicBezTo>
                  <a:pt x="4210043" y="643627"/>
                  <a:pt x="4206485" y="647631"/>
                  <a:pt x="4202927" y="651634"/>
                </a:cubicBezTo>
                <a:cubicBezTo>
                  <a:pt x="4237621" y="638735"/>
                  <a:pt x="4272760" y="626280"/>
                  <a:pt x="4307455" y="613381"/>
                </a:cubicBezTo>
                <a:cubicBezTo>
                  <a:pt x="4295445" y="580021"/>
                  <a:pt x="4298114" y="577352"/>
                  <a:pt x="4349711" y="584024"/>
                </a:cubicBezTo>
                <a:cubicBezTo>
                  <a:pt x="4346152" y="589806"/>
                  <a:pt x="4343484" y="594699"/>
                  <a:pt x="4340815" y="599147"/>
                </a:cubicBezTo>
                <a:cubicBezTo>
                  <a:pt x="4339036" y="602706"/>
                  <a:pt x="4337256" y="606264"/>
                  <a:pt x="4335477" y="609823"/>
                </a:cubicBezTo>
                <a:cubicBezTo>
                  <a:pt x="4375954" y="612047"/>
                  <a:pt x="4413762" y="614271"/>
                  <a:pt x="4454239" y="616495"/>
                </a:cubicBezTo>
                <a:cubicBezTo>
                  <a:pt x="4448902" y="627615"/>
                  <a:pt x="4444454" y="636955"/>
                  <a:pt x="4439561" y="646741"/>
                </a:cubicBezTo>
                <a:cubicBezTo>
                  <a:pt x="4476924" y="640514"/>
                  <a:pt x="4512063" y="636511"/>
                  <a:pt x="4546313" y="627615"/>
                </a:cubicBezTo>
                <a:cubicBezTo>
                  <a:pt x="4554320" y="625391"/>
                  <a:pt x="4559657" y="608933"/>
                  <a:pt x="4564550" y="598258"/>
                </a:cubicBezTo>
                <a:cubicBezTo>
                  <a:pt x="4571667" y="584024"/>
                  <a:pt x="4577449" y="569346"/>
                  <a:pt x="4583676" y="554667"/>
                </a:cubicBezTo>
                <a:cubicBezTo>
                  <a:pt x="4588569" y="556446"/>
                  <a:pt x="4593907" y="558670"/>
                  <a:pt x="4598800" y="560450"/>
                </a:cubicBezTo>
                <a:cubicBezTo>
                  <a:pt x="4594796" y="581355"/>
                  <a:pt x="4591238" y="602261"/>
                  <a:pt x="4587235" y="624056"/>
                </a:cubicBezTo>
                <a:cubicBezTo>
                  <a:pt x="4649062" y="639624"/>
                  <a:pt x="4710889" y="654747"/>
                  <a:pt x="4778944" y="671650"/>
                </a:cubicBezTo>
                <a:cubicBezTo>
                  <a:pt x="4772272" y="680101"/>
                  <a:pt x="4773606" y="676543"/>
                  <a:pt x="4776275" y="675208"/>
                </a:cubicBezTo>
                <a:cubicBezTo>
                  <a:pt x="4808301" y="661864"/>
                  <a:pt x="4842996" y="652968"/>
                  <a:pt x="4872352" y="634731"/>
                </a:cubicBezTo>
                <a:cubicBezTo>
                  <a:pt x="4894592" y="620498"/>
                  <a:pt x="4909716" y="594699"/>
                  <a:pt x="4927952" y="574238"/>
                </a:cubicBezTo>
                <a:cubicBezTo>
                  <a:pt x="4931956" y="576462"/>
                  <a:pt x="4935959" y="578686"/>
                  <a:pt x="4939517" y="581355"/>
                </a:cubicBezTo>
                <a:cubicBezTo>
                  <a:pt x="4936849" y="599147"/>
                  <a:pt x="4933735" y="616939"/>
                  <a:pt x="4929732" y="643183"/>
                </a:cubicBezTo>
                <a:cubicBezTo>
                  <a:pt x="5011130" y="644072"/>
                  <a:pt x="5090305" y="678322"/>
                  <a:pt x="5177931" y="646741"/>
                </a:cubicBezTo>
                <a:cubicBezTo>
                  <a:pt x="5190830" y="656082"/>
                  <a:pt x="5207733" y="668536"/>
                  <a:pt x="5222855" y="679656"/>
                </a:cubicBezTo>
                <a:cubicBezTo>
                  <a:pt x="5276231" y="649410"/>
                  <a:pt x="5318488" y="599147"/>
                  <a:pt x="5397218" y="630283"/>
                </a:cubicBezTo>
                <a:cubicBezTo>
                  <a:pt x="5381205" y="635621"/>
                  <a:pt x="5375422" y="638290"/>
                  <a:pt x="5369195" y="639179"/>
                </a:cubicBezTo>
                <a:cubicBezTo>
                  <a:pt x="5361634" y="640069"/>
                  <a:pt x="5354072" y="639624"/>
                  <a:pt x="5342952" y="639624"/>
                </a:cubicBezTo>
                <a:cubicBezTo>
                  <a:pt x="5342952" y="675653"/>
                  <a:pt x="5342952" y="709013"/>
                  <a:pt x="5342952" y="741928"/>
                </a:cubicBezTo>
                <a:cubicBezTo>
                  <a:pt x="5348734" y="743708"/>
                  <a:pt x="5354517" y="745487"/>
                  <a:pt x="5360299" y="747266"/>
                </a:cubicBezTo>
                <a:cubicBezTo>
                  <a:pt x="5368750" y="733477"/>
                  <a:pt x="5380760" y="720133"/>
                  <a:pt x="5384318" y="705455"/>
                </a:cubicBezTo>
                <a:cubicBezTo>
                  <a:pt x="5390546" y="678767"/>
                  <a:pt x="5399442" y="668091"/>
                  <a:pt x="5429688" y="673874"/>
                </a:cubicBezTo>
                <a:cubicBezTo>
                  <a:pt x="5459490" y="679212"/>
                  <a:pt x="5491515" y="672984"/>
                  <a:pt x="5522207" y="675653"/>
                </a:cubicBezTo>
                <a:cubicBezTo>
                  <a:pt x="5552453" y="678322"/>
                  <a:pt x="5585814" y="661419"/>
                  <a:pt x="5612502" y="692556"/>
                </a:cubicBezTo>
                <a:cubicBezTo>
                  <a:pt x="5616060" y="696559"/>
                  <a:pt x="5641858" y="681436"/>
                  <a:pt x="5658760" y="674764"/>
                </a:cubicBezTo>
                <a:cubicBezTo>
                  <a:pt x="5659650" y="678767"/>
                  <a:pt x="5661874" y="691221"/>
                  <a:pt x="5664988" y="710348"/>
                </a:cubicBezTo>
                <a:cubicBezTo>
                  <a:pt x="5691231" y="688108"/>
                  <a:pt x="5730819" y="702786"/>
                  <a:pt x="5743718" y="662309"/>
                </a:cubicBezTo>
                <a:cubicBezTo>
                  <a:pt x="5745942" y="654747"/>
                  <a:pt x="5770851" y="647186"/>
                  <a:pt x="5781526" y="650744"/>
                </a:cubicBezTo>
                <a:cubicBezTo>
                  <a:pt x="5824227" y="665423"/>
                  <a:pt x="5865148" y="684549"/>
                  <a:pt x="5897174" y="697893"/>
                </a:cubicBezTo>
                <a:cubicBezTo>
                  <a:pt x="5946992" y="681436"/>
                  <a:pt x="5990583" y="667202"/>
                  <a:pt x="6033728" y="652079"/>
                </a:cubicBezTo>
                <a:cubicBezTo>
                  <a:pt x="6050186" y="646296"/>
                  <a:pt x="6065754" y="639624"/>
                  <a:pt x="6089773" y="629839"/>
                </a:cubicBezTo>
                <a:cubicBezTo>
                  <a:pt x="6103562" y="631173"/>
                  <a:pt x="6130250" y="633842"/>
                  <a:pt x="6156938" y="636511"/>
                </a:cubicBezTo>
                <a:cubicBezTo>
                  <a:pt x="6157828" y="633397"/>
                  <a:pt x="6159162" y="629839"/>
                  <a:pt x="6160052" y="626725"/>
                </a:cubicBezTo>
                <a:cubicBezTo>
                  <a:pt x="6144928" y="614715"/>
                  <a:pt x="6130250" y="603150"/>
                  <a:pt x="6115127" y="591141"/>
                </a:cubicBezTo>
                <a:cubicBezTo>
                  <a:pt x="6116016" y="587138"/>
                  <a:pt x="6116906" y="583134"/>
                  <a:pt x="6117796" y="579131"/>
                </a:cubicBezTo>
                <a:cubicBezTo>
                  <a:pt x="6158272" y="575573"/>
                  <a:pt x="6198749" y="571570"/>
                  <a:pt x="6239226" y="568011"/>
                </a:cubicBezTo>
                <a:cubicBezTo>
                  <a:pt x="6242340" y="575128"/>
                  <a:pt x="6245453" y="582690"/>
                  <a:pt x="6249012" y="589806"/>
                </a:cubicBezTo>
                <a:cubicBezTo>
                  <a:pt x="6240561" y="593810"/>
                  <a:pt x="6230330" y="596034"/>
                  <a:pt x="6224548" y="602261"/>
                </a:cubicBezTo>
                <a:cubicBezTo>
                  <a:pt x="6216986" y="610712"/>
                  <a:pt x="6207645" y="623611"/>
                  <a:pt x="6208980" y="632507"/>
                </a:cubicBezTo>
                <a:cubicBezTo>
                  <a:pt x="6210314" y="639624"/>
                  <a:pt x="6225882" y="648075"/>
                  <a:pt x="6236557" y="649855"/>
                </a:cubicBezTo>
                <a:cubicBezTo>
                  <a:pt x="6268583" y="655192"/>
                  <a:pt x="6308170" y="680546"/>
                  <a:pt x="6317066" y="616939"/>
                </a:cubicBezTo>
                <a:cubicBezTo>
                  <a:pt x="6318846" y="604040"/>
                  <a:pt x="6356209" y="596478"/>
                  <a:pt x="6378449" y="585803"/>
                </a:cubicBezTo>
                <a:cubicBezTo>
                  <a:pt x="6382008" y="598702"/>
                  <a:pt x="6387790" y="617829"/>
                  <a:pt x="6390458" y="627615"/>
                </a:cubicBezTo>
                <a:cubicBezTo>
                  <a:pt x="6422929" y="631618"/>
                  <a:pt x="6447393" y="634731"/>
                  <a:pt x="6471857" y="637845"/>
                </a:cubicBezTo>
                <a:cubicBezTo>
                  <a:pt x="6472302" y="641848"/>
                  <a:pt x="6472302" y="645851"/>
                  <a:pt x="6472747" y="649855"/>
                </a:cubicBezTo>
                <a:cubicBezTo>
                  <a:pt x="6483867" y="641848"/>
                  <a:pt x="6494542" y="634287"/>
                  <a:pt x="6506997" y="625391"/>
                </a:cubicBezTo>
                <a:cubicBezTo>
                  <a:pt x="6517672" y="634731"/>
                  <a:pt x="6528347" y="643627"/>
                  <a:pt x="6539022" y="652968"/>
                </a:cubicBezTo>
                <a:cubicBezTo>
                  <a:pt x="6539022" y="648965"/>
                  <a:pt x="6539022" y="645407"/>
                  <a:pt x="6539467" y="641403"/>
                </a:cubicBezTo>
                <a:cubicBezTo>
                  <a:pt x="6555035" y="639624"/>
                  <a:pt x="6570603" y="639179"/>
                  <a:pt x="6586171" y="636511"/>
                </a:cubicBezTo>
                <a:cubicBezTo>
                  <a:pt x="6610635" y="631618"/>
                  <a:pt x="6634654" y="625835"/>
                  <a:pt x="6658674" y="618274"/>
                </a:cubicBezTo>
                <a:cubicBezTo>
                  <a:pt x="6660898" y="617384"/>
                  <a:pt x="6662232" y="602261"/>
                  <a:pt x="6658674" y="597368"/>
                </a:cubicBezTo>
                <a:cubicBezTo>
                  <a:pt x="6654226" y="591141"/>
                  <a:pt x="6644440" y="587582"/>
                  <a:pt x="6636434" y="584914"/>
                </a:cubicBezTo>
                <a:cubicBezTo>
                  <a:pt x="6624424" y="580466"/>
                  <a:pt x="6611525" y="577352"/>
                  <a:pt x="6588395" y="570235"/>
                </a:cubicBezTo>
                <a:cubicBezTo>
                  <a:pt x="6659563" y="537765"/>
                  <a:pt x="6731177" y="593365"/>
                  <a:pt x="6787221" y="529313"/>
                </a:cubicBezTo>
                <a:cubicBezTo>
                  <a:pt x="6778770" y="555557"/>
                  <a:pt x="6769874" y="581800"/>
                  <a:pt x="6758754" y="615605"/>
                </a:cubicBezTo>
                <a:cubicBezTo>
                  <a:pt x="6761423" y="616939"/>
                  <a:pt x="6776546" y="628504"/>
                  <a:pt x="6783218" y="624946"/>
                </a:cubicBezTo>
                <a:cubicBezTo>
                  <a:pt x="6811241" y="609378"/>
                  <a:pt x="6859724" y="632507"/>
                  <a:pt x="6869065" y="576018"/>
                </a:cubicBezTo>
                <a:cubicBezTo>
                  <a:pt x="6871289" y="561339"/>
                  <a:pt x="6908207" y="552443"/>
                  <a:pt x="6929113" y="541323"/>
                </a:cubicBezTo>
                <a:cubicBezTo>
                  <a:pt x="6931782" y="546216"/>
                  <a:pt x="6934450" y="551109"/>
                  <a:pt x="6937119" y="556446"/>
                </a:cubicBezTo>
                <a:cubicBezTo>
                  <a:pt x="6925999" y="563563"/>
                  <a:pt x="6915324" y="570680"/>
                  <a:pt x="6899756" y="580466"/>
                </a:cubicBezTo>
                <a:cubicBezTo>
                  <a:pt x="6932226" y="598702"/>
                  <a:pt x="6958915" y="639179"/>
                  <a:pt x="6986492" y="579576"/>
                </a:cubicBezTo>
                <a:cubicBezTo>
                  <a:pt x="6987827" y="576462"/>
                  <a:pt x="7010511" y="580021"/>
                  <a:pt x="7020297" y="585358"/>
                </a:cubicBezTo>
                <a:cubicBezTo>
                  <a:pt x="7030527" y="591141"/>
                  <a:pt x="7037644" y="602706"/>
                  <a:pt x="7050988" y="617384"/>
                </a:cubicBezTo>
                <a:cubicBezTo>
                  <a:pt x="7065667" y="581800"/>
                  <a:pt x="7077676" y="551109"/>
                  <a:pt x="7092800" y="514635"/>
                </a:cubicBezTo>
                <a:cubicBezTo>
                  <a:pt x="7127050" y="552443"/>
                  <a:pt x="7156406" y="584914"/>
                  <a:pt x="7185318" y="616939"/>
                </a:cubicBezTo>
                <a:cubicBezTo>
                  <a:pt x="7191101" y="614271"/>
                  <a:pt x="7196883" y="611602"/>
                  <a:pt x="7202666" y="608933"/>
                </a:cubicBezTo>
                <a:cubicBezTo>
                  <a:pt x="7185318" y="560894"/>
                  <a:pt x="7121267" y="506629"/>
                  <a:pt x="7217344" y="471045"/>
                </a:cubicBezTo>
                <a:cubicBezTo>
                  <a:pt x="7217789" y="497288"/>
                  <a:pt x="7170640" y="523086"/>
                  <a:pt x="7216010" y="542213"/>
                </a:cubicBezTo>
                <a:cubicBezTo>
                  <a:pt x="7230688" y="548440"/>
                  <a:pt x="7261379" y="548440"/>
                  <a:pt x="7265827" y="540878"/>
                </a:cubicBezTo>
                <a:cubicBezTo>
                  <a:pt x="7280951" y="513745"/>
                  <a:pt x="7300077" y="498177"/>
                  <a:pt x="7325875" y="514635"/>
                </a:cubicBezTo>
                <a:cubicBezTo>
                  <a:pt x="7342333" y="525310"/>
                  <a:pt x="7349005" y="551109"/>
                  <a:pt x="7359236" y="568901"/>
                </a:cubicBezTo>
                <a:cubicBezTo>
                  <a:pt x="7389037" y="568901"/>
                  <a:pt x="7425066" y="568901"/>
                  <a:pt x="7463319" y="568901"/>
                </a:cubicBezTo>
                <a:cubicBezTo>
                  <a:pt x="7462874" y="559115"/>
                  <a:pt x="7461985" y="541768"/>
                  <a:pt x="7460650" y="516859"/>
                </a:cubicBezTo>
                <a:cubicBezTo>
                  <a:pt x="7490452" y="556002"/>
                  <a:pt x="7504685" y="438574"/>
                  <a:pt x="7538491" y="526200"/>
                </a:cubicBezTo>
                <a:cubicBezTo>
                  <a:pt x="7545607" y="511521"/>
                  <a:pt x="7547387" y="502625"/>
                  <a:pt x="7552724" y="496843"/>
                </a:cubicBezTo>
                <a:cubicBezTo>
                  <a:pt x="7569627" y="479051"/>
                  <a:pt x="7586084" y="459924"/>
                  <a:pt x="7606100" y="445691"/>
                </a:cubicBezTo>
                <a:cubicBezTo>
                  <a:pt x="7631454" y="427454"/>
                  <a:pt x="7645243" y="443467"/>
                  <a:pt x="7666148" y="463038"/>
                </a:cubicBezTo>
                <a:cubicBezTo>
                  <a:pt x="7684830" y="480385"/>
                  <a:pt x="7722193" y="483944"/>
                  <a:pt x="7751105" y="483054"/>
                </a:cubicBezTo>
                <a:cubicBezTo>
                  <a:pt x="7804037" y="481720"/>
                  <a:pt x="7856523" y="472379"/>
                  <a:pt x="7912568" y="466152"/>
                </a:cubicBezTo>
                <a:cubicBezTo>
                  <a:pt x="7914792" y="474158"/>
                  <a:pt x="7918350" y="485278"/>
                  <a:pt x="7925468" y="507963"/>
                </a:cubicBezTo>
                <a:cubicBezTo>
                  <a:pt x="7937477" y="484833"/>
                  <a:pt x="7944594" y="471045"/>
                  <a:pt x="7953045" y="454587"/>
                </a:cubicBezTo>
                <a:cubicBezTo>
                  <a:pt x="7961052" y="461704"/>
                  <a:pt x="7968613" y="468376"/>
                  <a:pt x="7975730" y="474603"/>
                </a:cubicBezTo>
                <a:cubicBezTo>
                  <a:pt x="8003308" y="435905"/>
                  <a:pt x="8048233" y="447915"/>
                  <a:pt x="8086041" y="445691"/>
                </a:cubicBezTo>
                <a:cubicBezTo>
                  <a:pt x="8128297" y="443022"/>
                  <a:pt x="8169218" y="443022"/>
                  <a:pt x="8209695" y="426564"/>
                </a:cubicBezTo>
                <a:cubicBezTo>
                  <a:pt x="8223929" y="420782"/>
                  <a:pt x="8243501" y="430123"/>
                  <a:pt x="8260403" y="430568"/>
                </a:cubicBezTo>
                <a:cubicBezTo>
                  <a:pt x="8290649" y="431457"/>
                  <a:pt x="8321341" y="431012"/>
                  <a:pt x="8351587" y="431012"/>
                </a:cubicBezTo>
                <a:cubicBezTo>
                  <a:pt x="8352477" y="435460"/>
                  <a:pt x="8353811" y="439464"/>
                  <a:pt x="8354701" y="443912"/>
                </a:cubicBezTo>
                <a:cubicBezTo>
                  <a:pt x="8364486" y="428788"/>
                  <a:pt x="8374272" y="413665"/>
                  <a:pt x="8383168" y="399432"/>
                </a:cubicBezTo>
                <a:cubicBezTo>
                  <a:pt x="8419197" y="415444"/>
                  <a:pt x="8450777" y="430123"/>
                  <a:pt x="8483248" y="443022"/>
                </a:cubicBezTo>
                <a:cubicBezTo>
                  <a:pt x="8488586" y="445246"/>
                  <a:pt x="8499706" y="441243"/>
                  <a:pt x="8503709" y="436350"/>
                </a:cubicBezTo>
                <a:cubicBezTo>
                  <a:pt x="8534845" y="396763"/>
                  <a:pt x="8570429" y="395873"/>
                  <a:pt x="8610461" y="420782"/>
                </a:cubicBezTo>
                <a:cubicBezTo>
                  <a:pt x="8616688" y="424785"/>
                  <a:pt x="8629143" y="431012"/>
                  <a:pt x="8631367" y="428788"/>
                </a:cubicBezTo>
                <a:cubicBezTo>
                  <a:pt x="8661168" y="401211"/>
                  <a:pt x="8723886" y="418113"/>
                  <a:pt x="8728778" y="357175"/>
                </a:cubicBezTo>
                <a:cubicBezTo>
                  <a:pt x="8728778" y="355841"/>
                  <a:pt x="8734116" y="354507"/>
                  <a:pt x="8740788" y="351838"/>
                </a:cubicBezTo>
                <a:cubicBezTo>
                  <a:pt x="8742567" y="363847"/>
                  <a:pt x="8743012" y="375412"/>
                  <a:pt x="8746126" y="386087"/>
                </a:cubicBezTo>
                <a:cubicBezTo>
                  <a:pt x="8748350" y="393649"/>
                  <a:pt x="8754132" y="406548"/>
                  <a:pt x="8758135" y="406548"/>
                </a:cubicBezTo>
                <a:cubicBezTo>
                  <a:pt x="8767476" y="406548"/>
                  <a:pt x="8782599" y="402100"/>
                  <a:pt x="8785268" y="395873"/>
                </a:cubicBezTo>
                <a:cubicBezTo>
                  <a:pt x="8797722" y="361623"/>
                  <a:pt x="8817294" y="374967"/>
                  <a:pt x="8841758" y="388756"/>
                </a:cubicBezTo>
                <a:cubicBezTo>
                  <a:pt x="8835975" y="374523"/>
                  <a:pt x="8832417" y="365182"/>
                  <a:pt x="8825745" y="348724"/>
                </a:cubicBezTo>
                <a:cubicBezTo>
                  <a:pt x="8843982" y="347835"/>
                  <a:pt x="8864887" y="340273"/>
                  <a:pt x="8874228" y="347835"/>
                </a:cubicBezTo>
                <a:cubicBezTo>
                  <a:pt x="8883124" y="354951"/>
                  <a:pt x="8880011" y="377191"/>
                  <a:pt x="8882679" y="397652"/>
                </a:cubicBezTo>
                <a:cubicBezTo>
                  <a:pt x="8950734" y="367406"/>
                  <a:pt x="9022792" y="346055"/>
                  <a:pt x="9084619" y="402545"/>
                </a:cubicBezTo>
                <a:cubicBezTo>
                  <a:pt x="9108193" y="384308"/>
                  <a:pt x="9126875" y="365182"/>
                  <a:pt x="9149115" y="354951"/>
                </a:cubicBezTo>
                <a:cubicBezTo>
                  <a:pt x="9176248" y="342497"/>
                  <a:pt x="9206939" y="337159"/>
                  <a:pt x="9235851" y="328708"/>
                </a:cubicBezTo>
                <a:cubicBezTo>
                  <a:pt x="9251419" y="324260"/>
                  <a:pt x="9266543" y="318033"/>
                  <a:pt x="9282555" y="317143"/>
                </a:cubicBezTo>
                <a:cubicBezTo>
                  <a:pt x="9309688" y="315809"/>
                  <a:pt x="9340379" y="310916"/>
                  <a:pt x="9363954" y="320702"/>
                </a:cubicBezTo>
                <a:cubicBezTo>
                  <a:pt x="9415106" y="342497"/>
                  <a:pt x="9461366" y="349169"/>
                  <a:pt x="9511184" y="317588"/>
                </a:cubicBezTo>
                <a:cubicBezTo>
                  <a:pt x="9532534" y="304244"/>
                  <a:pt x="9559222" y="290900"/>
                  <a:pt x="9585020" y="313585"/>
                </a:cubicBezTo>
                <a:cubicBezTo>
                  <a:pt x="9589024" y="317143"/>
                  <a:pt x="9598809" y="319812"/>
                  <a:pt x="9602368" y="317588"/>
                </a:cubicBezTo>
                <a:cubicBezTo>
                  <a:pt x="9705561" y="257540"/>
                  <a:pt x="9825213" y="280670"/>
                  <a:pt x="9933745" y="250868"/>
                </a:cubicBezTo>
                <a:cubicBezTo>
                  <a:pt x="9968884" y="241082"/>
                  <a:pt x="9998685" y="213949"/>
                  <a:pt x="10032490" y="197937"/>
                </a:cubicBezTo>
                <a:cubicBezTo>
                  <a:pt x="10045834" y="191709"/>
                  <a:pt x="10063181" y="193933"/>
                  <a:pt x="10078305" y="193044"/>
                </a:cubicBezTo>
                <a:cubicBezTo>
                  <a:pt x="10096097" y="192154"/>
                  <a:pt x="10113889" y="191709"/>
                  <a:pt x="10132125" y="191265"/>
                </a:cubicBezTo>
                <a:cubicBezTo>
                  <a:pt x="10132125" y="185482"/>
                  <a:pt x="10132125" y="180144"/>
                  <a:pt x="10132125" y="174362"/>
                </a:cubicBezTo>
                <a:cubicBezTo>
                  <a:pt x="10123229" y="172138"/>
                  <a:pt x="10114333" y="169914"/>
                  <a:pt x="10104993" y="167690"/>
                </a:cubicBezTo>
                <a:cubicBezTo>
                  <a:pt x="10105437" y="163242"/>
                  <a:pt x="10106328" y="158349"/>
                  <a:pt x="10106772" y="153901"/>
                </a:cubicBezTo>
                <a:cubicBezTo>
                  <a:pt x="10129012" y="157460"/>
                  <a:pt x="10150808" y="163687"/>
                  <a:pt x="10173048" y="163242"/>
                </a:cubicBezTo>
                <a:cubicBezTo>
                  <a:pt x="10198401" y="162797"/>
                  <a:pt x="10226424" y="162797"/>
                  <a:pt x="10247774" y="152122"/>
                </a:cubicBezTo>
                <a:cubicBezTo>
                  <a:pt x="10283358" y="134330"/>
                  <a:pt x="10314494" y="140112"/>
                  <a:pt x="10349189" y="151232"/>
                </a:cubicBezTo>
                <a:cubicBezTo>
                  <a:pt x="10364757" y="156125"/>
                  <a:pt x="10382994" y="152122"/>
                  <a:pt x="10400341" y="152122"/>
                </a:cubicBezTo>
                <a:cubicBezTo>
                  <a:pt x="10403010" y="145895"/>
                  <a:pt x="10406123" y="140112"/>
                  <a:pt x="10408793" y="133885"/>
                </a:cubicBezTo>
                <a:cubicBezTo>
                  <a:pt x="10394558" y="129882"/>
                  <a:pt x="10380325" y="125434"/>
                  <a:pt x="10366091" y="121431"/>
                </a:cubicBezTo>
                <a:cubicBezTo>
                  <a:pt x="10368760" y="114314"/>
                  <a:pt x="10371429" y="107197"/>
                  <a:pt x="10374542" y="100080"/>
                </a:cubicBezTo>
                <a:cubicBezTo>
                  <a:pt x="10402121" y="95187"/>
                  <a:pt x="10430142" y="91629"/>
                  <a:pt x="10457275" y="84512"/>
                </a:cubicBezTo>
                <a:cubicBezTo>
                  <a:pt x="10483518" y="77395"/>
                  <a:pt x="10508873" y="65831"/>
                  <a:pt x="10529778" y="48928"/>
                </a:cubicBezTo>
                <a:cubicBezTo>
                  <a:pt x="10550238" y="50263"/>
                  <a:pt x="10570700" y="51597"/>
                  <a:pt x="10591605" y="53376"/>
                </a:cubicBezTo>
                <a:cubicBezTo>
                  <a:pt x="10592940" y="49818"/>
                  <a:pt x="10594274" y="45815"/>
                  <a:pt x="10595609" y="42256"/>
                </a:cubicBezTo>
                <a:cubicBezTo>
                  <a:pt x="10589381" y="35139"/>
                  <a:pt x="10583154" y="28467"/>
                  <a:pt x="10572479" y="16013"/>
                </a:cubicBezTo>
                <a:cubicBezTo>
                  <a:pt x="10587602" y="10230"/>
                  <a:pt x="10600501" y="4893"/>
                  <a:pt x="10613401" y="0"/>
                </a:cubicBezTo>
                <a:cubicBezTo>
                  <a:pt x="10630748" y="38698"/>
                  <a:pt x="10636975" y="70279"/>
                  <a:pt x="10590716" y="86291"/>
                </a:cubicBezTo>
                <a:cubicBezTo>
                  <a:pt x="10588047" y="87181"/>
                  <a:pt x="10584044" y="90739"/>
                  <a:pt x="10584044" y="92519"/>
                </a:cubicBezTo>
                <a:cubicBezTo>
                  <a:pt x="10593385" y="170804"/>
                  <a:pt x="10532892" y="162797"/>
                  <a:pt x="10486188" y="172138"/>
                </a:cubicBezTo>
                <a:cubicBezTo>
                  <a:pt x="10481740" y="159239"/>
                  <a:pt x="10477737" y="146340"/>
                  <a:pt x="10473289" y="133440"/>
                </a:cubicBezTo>
                <a:cubicBezTo>
                  <a:pt x="10451049" y="146784"/>
                  <a:pt x="10427029" y="157460"/>
                  <a:pt x="10407013" y="173917"/>
                </a:cubicBezTo>
                <a:cubicBezTo>
                  <a:pt x="10393669" y="184593"/>
                  <a:pt x="10386552" y="203274"/>
                  <a:pt x="10379435" y="214394"/>
                </a:cubicBezTo>
                <a:cubicBezTo>
                  <a:pt x="10391001" y="225069"/>
                  <a:pt x="10403899" y="238413"/>
                  <a:pt x="10418133" y="249978"/>
                </a:cubicBezTo>
                <a:cubicBezTo>
                  <a:pt x="10425250" y="255761"/>
                  <a:pt x="10440373" y="264657"/>
                  <a:pt x="10441707" y="263322"/>
                </a:cubicBezTo>
                <a:cubicBezTo>
                  <a:pt x="10473289" y="227293"/>
                  <a:pt x="10510206" y="250423"/>
                  <a:pt x="10545346" y="249534"/>
                </a:cubicBezTo>
                <a:cubicBezTo>
                  <a:pt x="10556466" y="249089"/>
                  <a:pt x="10566697" y="225514"/>
                  <a:pt x="10573813" y="216618"/>
                </a:cubicBezTo>
                <a:cubicBezTo>
                  <a:pt x="10634307" y="206833"/>
                  <a:pt x="10691241" y="197492"/>
                  <a:pt x="10748175" y="188151"/>
                </a:cubicBezTo>
                <a:cubicBezTo>
                  <a:pt x="10748620" y="241082"/>
                  <a:pt x="10765523" y="252647"/>
                  <a:pt x="10814895" y="229962"/>
                </a:cubicBezTo>
                <a:cubicBezTo>
                  <a:pt x="10830463" y="222845"/>
                  <a:pt x="10845587" y="213505"/>
                  <a:pt x="10860266" y="204164"/>
                </a:cubicBezTo>
                <a:cubicBezTo>
                  <a:pt x="10885619" y="187706"/>
                  <a:pt x="10907859" y="180144"/>
                  <a:pt x="10928765" y="212615"/>
                </a:cubicBezTo>
                <a:cubicBezTo>
                  <a:pt x="10934991" y="221956"/>
                  <a:pt x="10956787" y="230407"/>
                  <a:pt x="10967018" y="226849"/>
                </a:cubicBezTo>
                <a:cubicBezTo>
                  <a:pt x="11007050" y="211725"/>
                  <a:pt x="11045302" y="191265"/>
                  <a:pt x="11084445" y="173472"/>
                </a:cubicBezTo>
                <a:cubicBezTo>
                  <a:pt x="11089782" y="171248"/>
                  <a:pt x="11096455" y="172583"/>
                  <a:pt x="11115136" y="171693"/>
                </a:cubicBezTo>
                <a:cubicBezTo>
                  <a:pt x="11108020" y="203274"/>
                  <a:pt x="11101792" y="229962"/>
                  <a:pt x="11095565" y="257095"/>
                </a:cubicBezTo>
                <a:cubicBezTo>
                  <a:pt x="11105796" y="257540"/>
                  <a:pt x="11123588" y="263322"/>
                  <a:pt x="11138711" y="258430"/>
                </a:cubicBezTo>
                <a:cubicBezTo>
                  <a:pt x="11151611" y="254426"/>
                  <a:pt x="11163175" y="240193"/>
                  <a:pt x="11170292" y="227738"/>
                </a:cubicBezTo>
                <a:cubicBezTo>
                  <a:pt x="11177853" y="214839"/>
                  <a:pt x="11180967" y="185482"/>
                  <a:pt x="11184971" y="185482"/>
                </a:cubicBezTo>
                <a:cubicBezTo>
                  <a:pt x="11206320" y="186372"/>
                  <a:pt x="11227227" y="194378"/>
                  <a:pt x="11248576" y="199716"/>
                </a:cubicBezTo>
                <a:cubicBezTo>
                  <a:pt x="11219220" y="236634"/>
                  <a:pt x="11196091" y="265991"/>
                  <a:pt x="11166733" y="302465"/>
                </a:cubicBezTo>
                <a:cubicBezTo>
                  <a:pt x="11198315" y="306468"/>
                  <a:pt x="11224557" y="309582"/>
                  <a:pt x="11251246" y="312695"/>
                </a:cubicBezTo>
                <a:cubicBezTo>
                  <a:pt x="11237012" y="323371"/>
                  <a:pt x="11222333" y="334491"/>
                  <a:pt x="11207655" y="345611"/>
                </a:cubicBezTo>
                <a:cubicBezTo>
                  <a:pt x="11240126" y="394094"/>
                  <a:pt x="11192532" y="422116"/>
                  <a:pt x="11112468" y="420782"/>
                </a:cubicBezTo>
                <a:cubicBezTo>
                  <a:pt x="11124477" y="431902"/>
                  <a:pt x="11134263" y="439019"/>
                  <a:pt x="11140490" y="447915"/>
                </a:cubicBezTo>
                <a:cubicBezTo>
                  <a:pt x="11147607" y="458145"/>
                  <a:pt x="11151611" y="470600"/>
                  <a:pt x="11159616" y="487502"/>
                </a:cubicBezTo>
                <a:cubicBezTo>
                  <a:pt x="11144048" y="481275"/>
                  <a:pt x="11132039" y="476382"/>
                  <a:pt x="11117805" y="470600"/>
                </a:cubicBezTo>
                <a:cubicBezTo>
                  <a:pt x="11120029" y="476382"/>
                  <a:pt x="11120474" y="483054"/>
                  <a:pt x="11122698" y="483499"/>
                </a:cubicBezTo>
                <a:cubicBezTo>
                  <a:pt x="11164509" y="493285"/>
                  <a:pt x="11206765" y="509742"/>
                  <a:pt x="11248576" y="510187"/>
                </a:cubicBezTo>
                <a:cubicBezTo>
                  <a:pt x="11299728" y="510632"/>
                  <a:pt x="11299728" y="504405"/>
                  <a:pt x="11317520" y="467931"/>
                </a:cubicBezTo>
                <a:cubicBezTo>
                  <a:pt x="11338427" y="464817"/>
                  <a:pt x="11366004" y="467486"/>
                  <a:pt x="11370452" y="458145"/>
                </a:cubicBezTo>
                <a:cubicBezTo>
                  <a:pt x="11378459" y="442132"/>
                  <a:pt x="11378903" y="415889"/>
                  <a:pt x="11371787" y="398987"/>
                </a:cubicBezTo>
                <a:cubicBezTo>
                  <a:pt x="11353105" y="354062"/>
                  <a:pt x="11359777" y="326484"/>
                  <a:pt x="11399809" y="298017"/>
                </a:cubicBezTo>
                <a:cubicBezTo>
                  <a:pt x="11418491" y="284673"/>
                  <a:pt x="11432725" y="265102"/>
                  <a:pt x="11450071" y="249978"/>
                </a:cubicBezTo>
                <a:cubicBezTo>
                  <a:pt x="11471867" y="230407"/>
                  <a:pt x="11494997" y="212170"/>
                  <a:pt x="11521240" y="197047"/>
                </a:cubicBezTo>
                <a:cubicBezTo>
                  <a:pt x="11539921" y="149008"/>
                  <a:pt x="11542590" y="149453"/>
                  <a:pt x="11587960" y="176141"/>
                </a:cubicBezTo>
                <a:cubicBezTo>
                  <a:pt x="11607976" y="188151"/>
                  <a:pt x="11634664" y="188596"/>
                  <a:pt x="11658684" y="193933"/>
                </a:cubicBezTo>
                <a:cubicBezTo>
                  <a:pt x="11676031" y="116538"/>
                  <a:pt x="11676031" y="116538"/>
                  <a:pt x="11631996" y="108087"/>
                </a:cubicBezTo>
                <a:cubicBezTo>
                  <a:pt x="11655569" y="48039"/>
                  <a:pt x="11712060" y="108532"/>
                  <a:pt x="11733855" y="80064"/>
                </a:cubicBezTo>
                <a:cubicBezTo>
                  <a:pt x="11747199" y="95187"/>
                  <a:pt x="11756095" y="110756"/>
                  <a:pt x="11769439" y="118762"/>
                </a:cubicBezTo>
                <a:cubicBezTo>
                  <a:pt x="11819256" y="149453"/>
                  <a:pt x="11882863" y="167690"/>
                  <a:pt x="11917113" y="210391"/>
                </a:cubicBezTo>
                <a:cubicBezTo>
                  <a:pt x="11946914" y="248199"/>
                  <a:pt x="11979830" y="238413"/>
                  <a:pt x="12010521" y="248644"/>
                </a:cubicBezTo>
                <a:cubicBezTo>
                  <a:pt x="12080354" y="271329"/>
                  <a:pt x="12132397" y="317143"/>
                  <a:pt x="12179545" y="372299"/>
                </a:cubicBezTo>
                <a:cubicBezTo>
                  <a:pt x="12128393" y="345611"/>
                  <a:pt x="12079021" y="314474"/>
                  <a:pt x="12025645" y="293124"/>
                </a:cubicBezTo>
                <a:cubicBezTo>
                  <a:pt x="11974493" y="272663"/>
                  <a:pt x="11919337" y="262433"/>
                  <a:pt x="11860178" y="255761"/>
                </a:cubicBezTo>
                <a:cubicBezTo>
                  <a:pt x="11900655" y="279335"/>
                  <a:pt x="11938463" y="310916"/>
                  <a:pt x="11981609" y="324705"/>
                </a:cubicBezTo>
                <a:cubicBezTo>
                  <a:pt x="12042992" y="344276"/>
                  <a:pt x="12087917" y="375857"/>
                  <a:pt x="12118608" y="444356"/>
                </a:cubicBezTo>
                <a:cubicBezTo>
                  <a:pt x="12079910" y="453252"/>
                  <a:pt x="12045216" y="465707"/>
                  <a:pt x="12009632" y="468376"/>
                </a:cubicBezTo>
                <a:cubicBezTo>
                  <a:pt x="11983833" y="470155"/>
                  <a:pt x="11950029" y="468376"/>
                  <a:pt x="11966930" y="421672"/>
                </a:cubicBezTo>
                <a:cubicBezTo>
                  <a:pt x="11973158" y="404769"/>
                  <a:pt x="11922450" y="366516"/>
                  <a:pt x="11901545" y="371409"/>
                </a:cubicBezTo>
                <a:cubicBezTo>
                  <a:pt x="11870409" y="378526"/>
                  <a:pt x="11880639" y="399876"/>
                  <a:pt x="11887311" y="419892"/>
                </a:cubicBezTo>
                <a:cubicBezTo>
                  <a:pt x="11888201" y="422561"/>
                  <a:pt x="11882863" y="427454"/>
                  <a:pt x="11877081" y="435460"/>
                </a:cubicBezTo>
                <a:cubicBezTo>
                  <a:pt x="11870854" y="422116"/>
                  <a:pt x="11865961" y="412331"/>
                  <a:pt x="11860178" y="399876"/>
                </a:cubicBezTo>
                <a:cubicBezTo>
                  <a:pt x="11845944" y="418558"/>
                  <a:pt x="11833490" y="435016"/>
                  <a:pt x="11814808" y="459480"/>
                </a:cubicBezTo>
                <a:cubicBezTo>
                  <a:pt x="11803688" y="418113"/>
                  <a:pt x="11790790" y="398542"/>
                  <a:pt x="11750312" y="417224"/>
                </a:cubicBezTo>
                <a:cubicBezTo>
                  <a:pt x="11737413" y="423006"/>
                  <a:pt x="11701829" y="400766"/>
                  <a:pt x="11690264" y="382974"/>
                </a:cubicBezTo>
                <a:cubicBezTo>
                  <a:pt x="11675585" y="360289"/>
                  <a:pt x="11700495" y="350948"/>
                  <a:pt x="11720956" y="341163"/>
                </a:cubicBezTo>
                <a:cubicBezTo>
                  <a:pt x="11740527" y="331822"/>
                  <a:pt x="11760988" y="318033"/>
                  <a:pt x="11728072" y="294014"/>
                </a:cubicBezTo>
                <a:cubicBezTo>
                  <a:pt x="11716952" y="286007"/>
                  <a:pt x="11716952" y="262433"/>
                  <a:pt x="11711170" y="241972"/>
                </a:cubicBezTo>
                <a:cubicBezTo>
                  <a:pt x="11676476" y="241082"/>
                  <a:pt x="11648897" y="249089"/>
                  <a:pt x="11635109" y="294014"/>
                </a:cubicBezTo>
                <a:cubicBezTo>
                  <a:pt x="11623544" y="332267"/>
                  <a:pt x="11598636" y="366961"/>
                  <a:pt x="11579064" y="402990"/>
                </a:cubicBezTo>
                <a:cubicBezTo>
                  <a:pt x="11576396" y="407883"/>
                  <a:pt x="11569278" y="412776"/>
                  <a:pt x="11563941" y="413665"/>
                </a:cubicBezTo>
                <a:cubicBezTo>
                  <a:pt x="11511009" y="423006"/>
                  <a:pt x="11487880" y="473713"/>
                  <a:pt x="11445179" y="497288"/>
                </a:cubicBezTo>
                <a:cubicBezTo>
                  <a:pt x="11395361" y="524865"/>
                  <a:pt x="11416267" y="561784"/>
                  <a:pt x="11426497" y="599147"/>
                </a:cubicBezTo>
                <a:cubicBezTo>
                  <a:pt x="11445179" y="596923"/>
                  <a:pt x="11459413" y="595144"/>
                  <a:pt x="11471867" y="593365"/>
                </a:cubicBezTo>
                <a:cubicBezTo>
                  <a:pt x="11473201" y="619608"/>
                  <a:pt x="11474535" y="641848"/>
                  <a:pt x="11476315" y="668536"/>
                </a:cubicBezTo>
                <a:cubicBezTo>
                  <a:pt x="11473201" y="669871"/>
                  <a:pt x="11461637" y="674764"/>
                  <a:pt x="11450071" y="679656"/>
                </a:cubicBezTo>
                <a:cubicBezTo>
                  <a:pt x="11451851" y="684994"/>
                  <a:pt x="11452741" y="687663"/>
                  <a:pt x="11453185" y="687663"/>
                </a:cubicBezTo>
                <a:cubicBezTo>
                  <a:pt x="11524353" y="669871"/>
                  <a:pt x="11560828" y="757052"/>
                  <a:pt x="11630661" y="747266"/>
                </a:cubicBezTo>
                <a:cubicBezTo>
                  <a:pt x="11635553" y="746376"/>
                  <a:pt x="11647119" y="766837"/>
                  <a:pt x="11649788" y="778847"/>
                </a:cubicBezTo>
                <a:cubicBezTo>
                  <a:pt x="11662241" y="835337"/>
                  <a:pt x="11664465" y="831778"/>
                  <a:pt x="11719176" y="819324"/>
                </a:cubicBezTo>
                <a:cubicBezTo>
                  <a:pt x="11758764" y="810428"/>
                  <a:pt x="11779670" y="798418"/>
                  <a:pt x="11782338" y="757052"/>
                </a:cubicBezTo>
                <a:cubicBezTo>
                  <a:pt x="11782783" y="748600"/>
                  <a:pt x="11796127" y="741039"/>
                  <a:pt x="11809026" y="727250"/>
                </a:cubicBezTo>
                <a:cubicBezTo>
                  <a:pt x="11836159" y="767282"/>
                  <a:pt x="11861513" y="805090"/>
                  <a:pt x="11886422" y="842454"/>
                </a:cubicBezTo>
                <a:cubicBezTo>
                  <a:pt x="11853506" y="862914"/>
                  <a:pt x="11817922" y="884710"/>
                  <a:pt x="11781894" y="907395"/>
                </a:cubicBezTo>
                <a:cubicBezTo>
                  <a:pt x="11822815" y="928300"/>
                  <a:pt x="11853062" y="943423"/>
                  <a:pt x="11885977" y="960326"/>
                </a:cubicBezTo>
                <a:cubicBezTo>
                  <a:pt x="11880194" y="970112"/>
                  <a:pt x="11875302" y="977228"/>
                  <a:pt x="11870409" y="985680"/>
                </a:cubicBezTo>
                <a:cubicBezTo>
                  <a:pt x="11922450" y="1021264"/>
                  <a:pt x="11956255" y="1067523"/>
                  <a:pt x="11964706" y="1135578"/>
                </a:cubicBezTo>
                <a:cubicBezTo>
                  <a:pt x="11969154" y="1136022"/>
                  <a:pt x="11984278" y="1132909"/>
                  <a:pt x="11987837" y="1138246"/>
                </a:cubicBezTo>
                <a:cubicBezTo>
                  <a:pt x="12011856" y="1170272"/>
                  <a:pt x="12024310" y="1144474"/>
                  <a:pt x="12042102" y="1131130"/>
                </a:cubicBezTo>
                <a:cubicBezTo>
                  <a:pt x="12074128" y="1107555"/>
                  <a:pt x="12107043" y="1083091"/>
                  <a:pt x="12143072" y="1066633"/>
                </a:cubicBezTo>
                <a:cubicBezTo>
                  <a:pt x="12171984" y="1053734"/>
                  <a:pt x="12192000" y="1068413"/>
                  <a:pt x="12189331" y="1104886"/>
                </a:cubicBezTo>
                <a:cubicBezTo>
                  <a:pt x="12185773" y="1149366"/>
                  <a:pt x="12187997" y="1194736"/>
                  <a:pt x="12179991" y="1238327"/>
                </a:cubicBezTo>
                <a:cubicBezTo>
                  <a:pt x="12175987" y="1260567"/>
                  <a:pt x="12155527" y="1280138"/>
                  <a:pt x="12143072" y="1301044"/>
                </a:cubicBezTo>
                <a:cubicBezTo>
                  <a:pt x="12125280" y="1331290"/>
                  <a:pt x="12104374" y="1360647"/>
                  <a:pt x="12092365" y="1393562"/>
                </a:cubicBezTo>
                <a:cubicBezTo>
                  <a:pt x="12079910" y="1428257"/>
                  <a:pt x="12060784" y="1419806"/>
                  <a:pt x="12039433" y="1414468"/>
                </a:cubicBezTo>
                <a:cubicBezTo>
                  <a:pt x="12042546" y="1386001"/>
                  <a:pt x="12045216" y="1360202"/>
                  <a:pt x="12049218" y="1322394"/>
                </a:cubicBezTo>
                <a:cubicBezTo>
                  <a:pt x="12006962" y="1354420"/>
                  <a:pt x="11980719" y="1349972"/>
                  <a:pt x="11957590" y="1317946"/>
                </a:cubicBezTo>
                <a:cubicBezTo>
                  <a:pt x="11952253" y="1310829"/>
                  <a:pt x="11934905" y="1303713"/>
                  <a:pt x="11929122" y="1307271"/>
                </a:cubicBezTo>
                <a:cubicBezTo>
                  <a:pt x="11871743" y="1338852"/>
                  <a:pt x="11784118" y="1300154"/>
                  <a:pt x="11748533" y="1385111"/>
                </a:cubicBezTo>
                <a:cubicBezTo>
                  <a:pt x="11746309" y="1390449"/>
                  <a:pt x="11719176" y="1386001"/>
                  <a:pt x="11704053" y="1386001"/>
                </a:cubicBezTo>
                <a:cubicBezTo>
                  <a:pt x="11682703" y="1390004"/>
                  <a:pt x="11660908" y="1394452"/>
                  <a:pt x="11633329" y="1399789"/>
                </a:cubicBezTo>
                <a:cubicBezTo>
                  <a:pt x="11633775" y="1432705"/>
                  <a:pt x="11613758" y="1452276"/>
                  <a:pt x="11567944" y="1460282"/>
                </a:cubicBezTo>
                <a:cubicBezTo>
                  <a:pt x="11535918" y="1466065"/>
                  <a:pt x="11523909" y="1505207"/>
                  <a:pt x="11525243" y="1553691"/>
                </a:cubicBezTo>
                <a:cubicBezTo>
                  <a:pt x="11503448" y="1535454"/>
                  <a:pt x="11490993" y="1524779"/>
                  <a:pt x="11478539" y="1514548"/>
                </a:cubicBezTo>
                <a:cubicBezTo>
                  <a:pt x="11441621" y="1519886"/>
                  <a:pt x="11400254" y="1526113"/>
                  <a:pt x="11345099" y="1534564"/>
                </a:cubicBezTo>
                <a:cubicBezTo>
                  <a:pt x="11373121" y="1559473"/>
                  <a:pt x="11391803" y="1585272"/>
                  <a:pt x="11416711" y="1596392"/>
                </a:cubicBezTo>
                <a:cubicBezTo>
                  <a:pt x="11447403" y="1610181"/>
                  <a:pt x="11441621" y="1628417"/>
                  <a:pt x="11435838" y="1650213"/>
                </a:cubicBezTo>
                <a:cubicBezTo>
                  <a:pt x="11424718" y="1690245"/>
                  <a:pt x="11442955" y="1710706"/>
                  <a:pt x="11482987" y="1712040"/>
                </a:cubicBezTo>
                <a:cubicBezTo>
                  <a:pt x="11532805" y="1714264"/>
                  <a:pt x="11579064" y="1700920"/>
                  <a:pt x="11627103" y="1692469"/>
                </a:cubicBezTo>
                <a:cubicBezTo>
                  <a:pt x="11660017" y="1686686"/>
                  <a:pt x="11696936" y="1702699"/>
                  <a:pt x="11732076" y="1708482"/>
                </a:cubicBezTo>
                <a:cubicBezTo>
                  <a:pt x="11773442" y="1715598"/>
                  <a:pt x="11814808" y="1722715"/>
                  <a:pt x="11855286" y="1729387"/>
                </a:cubicBezTo>
                <a:cubicBezTo>
                  <a:pt x="11862402" y="1701810"/>
                  <a:pt x="11869519" y="1673342"/>
                  <a:pt x="11876636" y="1645320"/>
                </a:cubicBezTo>
                <a:cubicBezTo>
                  <a:pt x="11887311" y="1650657"/>
                  <a:pt x="11897986" y="1655550"/>
                  <a:pt x="11896207" y="1655105"/>
                </a:cubicBezTo>
                <a:cubicBezTo>
                  <a:pt x="11928233" y="1648433"/>
                  <a:pt x="11951807" y="1636869"/>
                  <a:pt x="11971378" y="1641317"/>
                </a:cubicBezTo>
                <a:cubicBezTo>
                  <a:pt x="11983389" y="1644430"/>
                  <a:pt x="11993174" y="1671118"/>
                  <a:pt x="11997177" y="1688466"/>
                </a:cubicBezTo>
                <a:cubicBezTo>
                  <a:pt x="12010077" y="1744510"/>
                  <a:pt x="12019862" y="1801445"/>
                  <a:pt x="12031426" y="1863717"/>
                </a:cubicBezTo>
                <a:cubicBezTo>
                  <a:pt x="11994509" y="1903749"/>
                  <a:pt x="11966486" y="1910421"/>
                  <a:pt x="11902879" y="1887736"/>
                </a:cubicBezTo>
                <a:cubicBezTo>
                  <a:pt x="11867295" y="1942892"/>
                  <a:pt x="11806802" y="1932217"/>
                  <a:pt x="11751202" y="1942892"/>
                </a:cubicBezTo>
                <a:cubicBezTo>
                  <a:pt x="11747199" y="1961129"/>
                  <a:pt x="11743196" y="1980700"/>
                  <a:pt x="11738748" y="2000716"/>
                </a:cubicBezTo>
                <a:cubicBezTo>
                  <a:pt x="11714728" y="2000716"/>
                  <a:pt x="11691599" y="2000716"/>
                  <a:pt x="11664021" y="2000716"/>
                </a:cubicBezTo>
                <a:cubicBezTo>
                  <a:pt x="11665356" y="1989596"/>
                  <a:pt x="11666689" y="1978476"/>
                  <a:pt x="11668024" y="1966911"/>
                </a:cubicBezTo>
                <a:cubicBezTo>
                  <a:pt x="11647119" y="1966911"/>
                  <a:pt x="11625324" y="1966911"/>
                  <a:pt x="11595521" y="1966911"/>
                </a:cubicBezTo>
                <a:cubicBezTo>
                  <a:pt x="11603973" y="1985148"/>
                  <a:pt x="11611980" y="1996713"/>
                  <a:pt x="11613758" y="2009167"/>
                </a:cubicBezTo>
                <a:cubicBezTo>
                  <a:pt x="11615093" y="2019398"/>
                  <a:pt x="11610645" y="2032297"/>
                  <a:pt x="11604417" y="2040748"/>
                </a:cubicBezTo>
                <a:cubicBezTo>
                  <a:pt x="11602193" y="2043862"/>
                  <a:pt x="11586181" y="2037635"/>
                  <a:pt x="11577285" y="2034076"/>
                </a:cubicBezTo>
                <a:cubicBezTo>
                  <a:pt x="11533249" y="2015839"/>
                  <a:pt x="11490549" y="1993599"/>
                  <a:pt x="11445179" y="1980255"/>
                </a:cubicBezTo>
                <a:cubicBezTo>
                  <a:pt x="11418935" y="1972249"/>
                  <a:pt x="11341985" y="2035855"/>
                  <a:pt x="11329975" y="2070105"/>
                </a:cubicBezTo>
                <a:cubicBezTo>
                  <a:pt x="11298839" y="2038969"/>
                  <a:pt x="11273040" y="2047865"/>
                  <a:pt x="11245908" y="2077667"/>
                </a:cubicBezTo>
                <a:cubicBezTo>
                  <a:pt x="11234343" y="2090566"/>
                  <a:pt x="11213883" y="2095014"/>
                  <a:pt x="11197869" y="2103465"/>
                </a:cubicBezTo>
                <a:cubicBezTo>
                  <a:pt x="11195200" y="2100796"/>
                  <a:pt x="11192087" y="2097683"/>
                  <a:pt x="11189419" y="2095014"/>
                </a:cubicBezTo>
                <a:cubicBezTo>
                  <a:pt x="11182747" y="2110582"/>
                  <a:pt x="11178299" y="2128374"/>
                  <a:pt x="11168068" y="2141273"/>
                </a:cubicBezTo>
                <a:cubicBezTo>
                  <a:pt x="11162285" y="2148835"/>
                  <a:pt x="11146272" y="2148390"/>
                  <a:pt x="11135152" y="2151504"/>
                </a:cubicBezTo>
                <a:cubicBezTo>
                  <a:pt x="11125812" y="2154172"/>
                  <a:pt x="11112468" y="2154172"/>
                  <a:pt x="11108464" y="2160400"/>
                </a:cubicBezTo>
                <a:cubicBezTo>
                  <a:pt x="11079552" y="2203101"/>
                  <a:pt x="11042189" y="2206214"/>
                  <a:pt x="10995930" y="2184864"/>
                </a:cubicBezTo>
                <a:cubicBezTo>
                  <a:pt x="10993706" y="2197763"/>
                  <a:pt x="10991926" y="2207549"/>
                  <a:pt x="10989702" y="2218669"/>
                </a:cubicBezTo>
                <a:cubicBezTo>
                  <a:pt x="10977248" y="2210662"/>
                  <a:pt x="10965683" y="2203101"/>
                  <a:pt x="10953674" y="2195539"/>
                </a:cubicBezTo>
                <a:cubicBezTo>
                  <a:pt x="10951005" y="2197763"/>
                  <a:pt x="10948336" y="2199987"/>
                  <a:pt x="10945222" y="2202211"/>
                </a:cubicBezTo>
                <a:cubicBezTo>
                  <a:pt x="10959456" y="2229344"/>
                  <a:pt x="10973690" y="2256477"/>
                  <a:pt x="10989702" y="2286723"/>
                </a:cubicBezTo>
                <a:cubicBezTo>
                  <a:pt x="10979472" y="2290726"/>
                  <a:pt x="10971466" y="2293840"/>
                  <a:pt x="10959011" y="2298288"/>
                </a:cubicBezTo>
                <a:cubicBezTo>
                  <a:pt x="10967462" y="2303181"/>
                  <a:pt x="10971910" y="2307629"/>
                  <a:pt x="10974579" y="2306739"/>
                </a:cubicBezTo>
                <a:cubicBezTo>
                  <a:pt x="11009718" y="2295619"/>
                  <a:pt x="11049306" y="2291171"/>
                  <a:pt x="11078218" y="2270710"/>
                </a:cubicBezTo>
                <a:cubicBezTo>
                  <a:pt x="11156948" y="2215110"/>
                  <a:pt x="11255694" y="2223117"/>
                  <a:pt x="11337982" y="2180416"/>
                </a:cubicBezTo>
                <a:cubicBezTo>
                  <a:pt x="11356219" y="2171075"/>
                  <a:pt x="11386465" y="2156396"/>
                  <a:pt x="11403813" y="2191981"/>
                </a:cubicBezTo>
                <a:cubicBezTo>
                  <a:pt x="11405147" y="2195094"/>
                  <a:pt x="11430055" y="2190646"/>
                  <a:pt x="11440731" y="2184419"/>
                </a:cubicBezTo>
                <a:cubicBezTo>
                  <a:pt x="11456743" y="2175523"/>
                  <a:pt x="11468753" y="2159510"/>
                  <a:pt x="11484766" y="2151059"/>
                </a:cubicBezTo>
                <a:cubicBezTo>
                  <a:pt x="11512344" y="2137270"/>
                  <a:pt x="11541256" y="2123926"/>
                  <a:pt x="11571057" y="2116809"/>
                </a:cubicBezTo>
                <a:cubicBezTo>
                  <a:pt x="11584401" y="2113696"/>
                  <a:pt x="11602638" y="2124371"/>
                  <a:pt x="11616428" y="2131932"/>
                </a:cubicBezTo>
                <a:cubicBezTo>
                  <a:pt x="11624879" y="2136380"/>
                  <a:pt x="11630216" y="2147056"/>
                  <a:pt x="11637777" y="2155952"/>
                </a:cubicBezTo>
                <a:cubicBezTo>
                  <a:pt x="11627992" y="2162179"/>
                  <a:pt x="11615537" y="2170185"/>
                  <a:pt x="11609310" y="2174633"/>
                </a:cubicBezTo>
                <a:cubicBezTo>
                  <a:pt x="11623544" y="2220003"/>
                  <a:pt x="11640892" y="2260035"/>
                  <a:pt x="11646229" y="2301846"/>
                </a:cubicBezTo>
                <a:cubicBezTo>
                  <a:pt x="11648897" y="2321418"/>
                  <a:pt x="11627548" y="2344102"/>
                  <a:pt x="11617317" y="2365453"/>
                </a:cubicBezTo>
                <a:cubicBezTo>
                  <a:pt x="11598190" y="2354778"/>
                  <a:pt x="11577729" y="2346327"/>
                  <a:pt x="11560382" y="2333427"/>
                </a:cubicBezTo>
                <a:cubicBezTo>
                  <a:pt x="11540366" y="2318749"/>
                  <a:pt x="11521685" y="2301846"/>
                  <a:pt x="11504782" y="2283610"/>
                </a:cubicBezTo>
                <a:cubicBezTo>
                  <a:pt x="11496776" y="2275158"/>
                  <a:pt x="11493662" y="2261814"/>
                  <a:pt x="11488325" y="2250694"/>
                </a:cubicBezTo>
                <a:cubicBezTo>
                  <a:pt x="11503893" y="2249360"/>
                  <a:pt x="11519461" y="2248026"/>
                  <a:pt x="11531470" y="2247136"/>
                </a:cubicBezTo>
                <a:cubicBezTo>
                  <a:pt x="11525243" y="2218669"/>
                  <a:pt x="11520795" y="2198208"/>
                  <a:pt x="11516347" y="2178192"/>
                </a:cubicBezTo>
                <a:cubicBezTo>
                  <a:pt x="11480318" y="2187088"/>
                  <a:pt x="11480318" y="2187088"/>
                  <a:pt x="11489659" y="2252029"/>
                </a:cubicBezTo>
                <a:cubicBezTo>
                  <a:pt x="11462971" y="2262259"/>
                  <a:pt x="11435838" y="2282720"/>
                  <a:pt x="11413153" y="2242688"/>
                </a:cubicBezTo>
                <a:cubicBezTo>
                  <a:pt x="11410039" y="2236906"/>
                  <a:pt x="11377569" y="2236906"/>
                  <a:pt x="11374011" y="2243133"/>
                </a:cubicBezTo>
                <a:cubicBezTo>
                  <a:pt x="11355329" y="2276048"/>
                  <a:pt x="11325527" y="2258701"/>
                  <a:pt x="11301063" y="2264483"/>
                </a:cubicBezTo>
                <a:cubicBezTo>
                  <a:pt x="11288608" y="2267597"/>
                  <a:pt x="11278379" y="2279162"/>
                  <a:pt x="11267703" y="2288058"/>
                </a:cubicBezTo>
                <a:cubicBezTo>
                  <a:pt x="11252580" y="2300957"/>
                  <a:pt x="11238347" y="2315190"/>
                  <a:pt x="11218775" y="2333427"/>
                </a:cubicBezTo>
                <a:cubicBezTo>
                  <a:pt x="11205431" y="2279606"/>
                  <a:pt x="11172516" y="2284499"/>
                  <a:pt x="11127146" y="2301846"/>
                </a:cubicBezTo>
                <a:cubicBezTo>
                  <a:pt x="11153389" y="2311632"/>
                  <a:pt x="11172516" y="2319194"/>
                  <a:pt x="11197869" y="2328534"/>
                </a:cubicBezTo>
                <a:cubicBezTo>
                  <a:pt x="11166733" y="2339654"/>
                  <a:pt x="11204987" y="2391252"/>
                  <a:pt x="11156059" y="2386804"/>
                </a:cubicBezTo>
                <a:cubicBezTo>
                  <a:pt x="11144493" y="2385914"/>
                  <a:pt x="11134263" y="2364564"/>
                  <a:pt x="11117805" y="2345882"/>
                </a:cubicBezTo>
                <a:cubicBezTo>
                  <a:pt x="11087114" y="2354778"/>
                  <a:pt x="11049306" y="2364564"/>
                  <a:pt x="11011942" y="2377018"/>
                </a:cubicBezTo>
                <a:cubicBezTo>
                  <a:pt x="10986589" y="2385469"/>
                  <a:pt x="10962570" y="2398813"/>
                  <a:pt x="10936771" y="2405485"/>
                </a:cubicBezTo>
                <a:cubicBezTo>
                  <a:pt x="10930543" y="2407264"/>
                  <a:pt x="10918534" y="2393476"/>
                  <a:pt x="10911862" y="2385024"/>
                </a:cubicBezTo>
                <a:cubicBezTo>
                  <a:pt x="10901187" y="2370791"/>
                  <a:pt x="10892735" y="2354778"/>
                  <a:pt x="10882950" y="2339654"/>
                </a:cubicBezTo>
                <a:cubicBezTo>
                  <a:pt x="10878947" y="2342323"/>
                  <a:pt x="10874499" y="2344992"/>
                  <a:pt x="10870495" y="2347216"/>
                </a:cubicBezTo>
                <a:cubicBezTo>
                  <a:pt x="10875834" y="2361895"/>
                  <a:pt x="10881171" y="2376573"/>
                  <a:pt x="10882506" y="2380576"/>
                </a:cubicBezTo>
                <a:cubicBezTo>
                  <a:pt x="10829574" y="2414826"/>
                  <a:pt x="10781535" y="2445962"/>
                  <a:pt x="10727715" y="2480212"/>
                </a:cubicBezTo>
                <a:cubicBezTo>
                  <a:pt x="10727715" y="2455748"/>
                  <a:pt x="10727715" y="2437066"/>
                  <a:pt x="10727715" y="2409044"/>
                </a:cubicBezTo>
                <a:cubicBezTo>
                  <a:pt x="10688572" y="2424612"/>
                  <a:pt x="10656101" y="2437066"/>
                  <a:pt x="10623631" y="2449965"/>
                </a:cubicBezTo>
                <a:cubicBezTo>
                  <a:pt x="10617849" y="2452189"/>
                  <a:pt x="10612066" y="2456637"/>
                  <a:pt x="10606284" y="2456637"/>
                </a:cubicBezTo>
                <a:cubicBezTo>
                  <a:pt x="10569810" y="2455748"/>
                  <a:pt x="10532446" y="2456637"/>
                  <a:pt x="10496418" y="2450855"/>
                </a:cubicBezTo>
                <a:cubicBezTo>
                  <a:pt x="10479961" y="2448186"/>
                  <a:pt x="10466171" y="2431728"/>
                  <a:pt x="10448379" y="2419719"/>
                </a:cubicBezTo>
                <a:cubicBezTo>
                  <a:pt x="10446601" y="2423277"/>
                  <a:pt x="10443042" y="2431728"/>
                  <a:pt x="10439038" y="2441069"/>
                </a:cubicBezTo>
                <a:cubicBezTo>
                  <a:pt x="10417243" y="2430839"/>
                  <a:pt x="10396782" y="2421053"/>
                  <a:pt x="10364757" y="2405930"/>
                </a:cubicBezTo>
                <a:cubicBezTo>
                  <a:pt x="10376766" y="2433508"/>
                  <a:pt x="10382994" y="2448186"/>
                  <a:pt x="10389221" y="2462420"/>
                </a:cubicBezTo>
                <a:cubicBezTo>
                  <a:pt x="10342962" y="2470426"/>
                  <a:pt x="10301150" y="2477098"/>
                  <a:pt x="10271348" y="2482436"/>
                </a:cubicBezTo>
                <a:cubicBezTo>
                  <a:pt x="10258450" y="2454413"/>
                  <a:pt x="10253556" y="2425946"/>
                  <a:pt x="10236654" y="2411712"/>
                </a:cubicBezTo>
                <a:cubicBezTo>
                  <a:pt x="10211745" y="2390362"/>
                  <a:pt x="10135684" y="2408599"/>
                  <a:pt x="10118781" y="2435732"/>
                </a:cubicBezTo>
                <a:cubicBezTo>
                  <a:pt x="10095652" y="2389028"/>
                  <a:pt x="10064516" y="2402372"/>
                  <a:pt x="10028932" y="2419274"/>
                </a:cubicBezTo>
                <a:cubicBezTo>
                  <a:pt x="10003133" y="2431284"/>
                  <a:pt x="9972887" y="2434397"/>
                  <a:pt x="9946643" y="2449965"/>
                </a:cubicBezTo>
                <a:cubicBezTo>
                  <a:pt x="9987121" y="2448631"/>
                  <a:pt x="10024929" y="2516241"/>
                  <a:pt x="10064072" y="2449520"/>
                </a:cubicBezTo>
                <a:cubicBezTo>
                  <a:pt x="10047169" y="2505566"/>
                  <a:pt x="10046724" y="2502897"/>
                  <a:pt x="9992903" y="2503786"/>
                </a:cubicBezTo>
                <a:cubicBezTo>
                  <a:pt x="9951981" y="2504231"/>
                  <a:pt x="9911505" y="2514906"/>
                  <a:pt x="9870138" y="2518020"/>
                </a:cubicBezTo>
                <a:cubicBezTo>
                  <a:pt x="9843450" y="2519799"/>
                  <a:pt x="9816762" y="2515796"/>
                  <a:pt x="9778064" y="2514017"/>
                </a:cubicBezTo>
                <a:cubicBezTo>
                  <a:pt x="9809200" y="2490442"/>
                  <a:pt x="9827882" y="2476209"/>
                  <a:pt x="9850122" y="2459306"/>
                </a:cubicBezTo>
                <a:cubicBezTo>
                  <a:pt x="9869693" y="2465088"/>
                  <a:pt x="9901719" y="2490442"/>
                  <a:pt x="9907501" y="2429060"/>
                </a:cubicBezTo>
                <a:cubicBezTo>
                  <a:pt x="9866579" y="2426391"/>
                  <a:pt x="9826103" y="2419719"/>
                  <a:pt x="9786515" y="2423277"/>
                </a:cubicBezTo>
                <a:cubicBezTo>
                  <a:pt x="9775840" y="2424167"/>
                  <a:pt x="9757159" y="2458416"/>
                  <a:pt x="9760716" y="2473540"/>
                </a:cubicBezTo>
                <a:cubicBezTo>
                  <a:pt x="9772282" y="2525137"/>
                  <a:pt x="9745148" y="2531364"/>
                  <a:pt x="9706007" y="2530474"/>
                </a:cubicBezTo>
                <a:cubicBezTo>
                  <a:pt x="9682432" y="2530030"/>
                  <a:pt x="9659303" y="2530474"/>
                  <a:pt x="9628167" y="2530474"/>
                </a:cubicBezTo>
                <a:cubicBezTo>
                  <a:pt x="9649516" y="2493111"/>
                  <a:pt x="9674871" y="2478877"/>
                  <a:pt x="9710455" y="2477988"/>
                </a:cubicBezTo>
                <a:cubicBezTo>
                  <a:pt x="9722908" y="2477543"/>
                  <a:pt x="9735363" y="2472650"/>
                  <a:pt x="9747818" y="2469981"/>
                </a:cubicBezTo>
                <a:cubicBezTo>
                  <a:pt x="9735363" y="2456637"/>
                  <a:pt x="9723799" y="2431728"/>
                  <a:pt x="9710899" y="2431284"/>
                </a:cubicBezTo>
                <a:cubicBezTo>
                  <a:pt x="9621939" y="2427280"/>
                  <a:pt x="9533868" y="2427725"/>
                  <a:pt x="9450246" y="2388138"/>
                </a:cubicBezTo>
                <a:cubicBezTo>
                  <a:pt x="9432454" y="2379687"/>
                  <a:pt x="9405321" y="2391252"/>
                  <a:pt x="9382635" y="2393031"/>
                </a:cubicBezTo>
                <a:cubicBezTo>
                  <a:pt x="9331039" y="2397034"/>
                  <a:pt x="9278998" y="2401037"/>
                  <a:pt x="9226955" y="2403706"/>
                </a:cubicBezTo>
                <a:cubicBezTo>
                  <a:pt x="9198933" y="2405040"/>
                  <a:pt x="9170911" y="2404151"/>
                  <a:pt x="9142888" y="2404151"/>
                </a:cubicBezTo>
                <a:cubicBezTo>
                  <a:pt x="9142443" y="2399703"/>
                  <a:pt x="9141553" y="2395255"/>
                  <a:pt x="9141109" y="2390807"/>
                </a:cubicBezTo>
                <a:cubicBezTo>
                  <a:pt x="9157121" y="2385914"/>
                  <a:pt x="9172689" y="2380576"/>
                  <a:pt x="9175359" y="2380132"/>
                </a:cubicBezTo>
                <a:cubicBezTo>
                  <a:pt x="9175359" y="2352999"/>
                  <a:pt x="9176693" y="2334762"/>
                  <a:pt x="9174913" y="2316970"/>
                </a:cubicBezTo>
                <a:cubicBezTo>
                  <a:pt x="9174024" y="2309408"/>
                  <a:pt x="9167352" y="2302736"/>
                  <a:pt x="9162904" y="2295619"/>
                </a:cubicBezTo>
                <a:cubicBezTo>
                  <a:pt x="9156232" y="2300512"/>
                  <a:pt x="9145557" y="2304070"/>
                  <a:pt x="9143333" y="2310742"/>
                </a:cubicBezTo>
                <a:cubicBezTo>
                  <a:pt x="9137995" y="2328090"/>
                  <a:pt x="9140219" y="2360560"/>
                  <a:pt x="9133103" y="2362340"/>
                </a:cubicBezTo>
                <a:cubicBezTo>
                  <a:pt x="9098408" y="2371680"/>
                  <a:pt x="9061489" y="2373460"/>
                  <a:pt x="9025460" y="2376573"/>
                </a:cubicBezTo>
                <a:cubicBezTo>
                  <a:pt x="9003665" y="2378352"/>
                  <a:pt x="8981425" y="2377018"/>
                  <a:pt x="8956072" y="2377018"/>
                </a:cubicBezTo>
                <a:cubicBezTo>
                  <a:pt x="8940059" y="2335651"/>
                  <a:pt x="8902695" y="2351664"/>
                  <a:pt x="8871115" y="2357002"/>
                </a:cubicBezTo>
                <a:cubicBezTo>
                  <a:pt x="8858215" y="2359226"/>
                  <a:pt x="8847540" y="2375239"/>
                  <a:pt x="8827079" y="2392141"/>
                </a:cubicBezTo>
                <a:cubicBezTo>
                  <a:pt x="8791495" y="2378797"/>
                  <a:pt x="8740788" y="2440624"/>
                  <a:pt x="8681629" y="2389028"/>
                </a:cubicBezTo>
                <a:cubicBezTo>
                  <a:pt x="8704314" y="2382356"/>
                  <a:pt x="8720327" y="2377463"/>
                  <a:pt x="8736340" y="2372570"/>
                </a:cubicBezTo>
                <a:cubicBezTo>
                  <a:pt x="8735450" y="2368122"/>
                  <a:pt x="8735006" y="2363229"/>
                  <a:pt x="8734116" y="2358781"/>
                </a:cubicBezTo>
                <a:cubicBezTo>
                  <a:pt x="8690080" y="2370791"/>
                  <a:pt x="8646490" y="2383245"/>
                  <a:pt x="8604234" y="2394810"/>
                </a:cubicBezTo>
                <a:cubicBezTo>
                  <a:pt x="8591779" y="2362784"/>
                  <a:pt x="8580215" y="2333427"/>
                  <a:pt x="8565536" y="2295174"/>
                </a:cubicBezTo>
                <a:cubicBezTo>
                  <a:pt x="8547299" y="2340099"/>
                  <a:pt x="8533510" y="2374349"/>
                  <a:pt x="8519722" y="2407709"/>
                </a:cubicBezTo>
                <a:cubicBezTo>
                  <a:pt x="8490810" y="2402816"/>
                  <a:pt x="8468570" y="2398813"/>
                  <a:pt x="8442771" y="2394365"/>
                </a:cubicBezTo>
                <a:cubicBezTo>
                  <a:pt x="8472573" y="2369901"/>
                  <a:pt x="8485472" y="2343658"/>
                  <a:pt x="8462787" y="2317414"/>
                </a:cubicBezTo>
                <a:cubicBezTo>
                  <a:pt x="8432541" y="2322307"/>
                  <a:pt x="8407631" y="2324531"/>
                  <a:pt x="8384058" y="2330758"/>
                </a:cubicBezTo>
                <a:cubicBezTo>
                  <a:pt x="8370714" y="2334317"/>
                  <a:pt x="8350697" y="2341434"/>
                  <a:pt x="8347584" y="2351664"/>
                </a:cubicBezTo>
                <a:cubicBezTo>
                  <a:pt x="8334240" y="2393031"/>
                  <a:pt x="8295542" y="2390362"/>
                  <a:pt x="8266185" y="2400592"/>
                </a:cubicBezTo>
                <a:cubicBezTo>
                  <a:pt x="8238163" y="2410823"/>
                  <a:pt x="8206582" y="2412602"/>
                  <a:pt x="8176335" y="2415716"/>
                </a:cubicBezTo>
                <a:cubicBezTo>
                  <a:pt x="8167439" y="2416605"/>
                  <a:pt x="8157209" y="2409044"/>
                  <a:pt x="8145199" y="2404596"/>
                </a:cubicBezTo>
                <a:cubicBezTo>
                  <a:pt x="8157654" y="2389917"/>
                  <a:pt x="8166994" y="2378797"/>
                  <a:pt x="8182118" y="2360560"/>
                </a:cubicBezTo>
                <a:cubicBezTo>
                  <a:pt x="8153206" y="2357892"/>
                  <a:pt x="8131410" y="2355667"/>
                  <a:pt x="8112284" y="2353888"/>
                </a:cubicBezTo>
                <a:cubicBezTo>
                  <a:pt x="8107836" y="2380576"/>
                  <a:pt x="8104722" y="2401482"/>
                  <a:pt x="8101164" y="2421943"/>
                </a:cubicBezTo>
                <a:cubicBezTo>
                  <a:pt x="8091378" y="2409488"/>
                  <a:pt x="8081593" y="2397479"/>
                  <a:pt x="8066914" y="2379242"/>
                </a:cubicBezTo>
                <a:cubicBezTo>
                  <a:pt x="8028217" y="2387693"/>
                  <a:pt x="7983737" y="2386359"/>
                  <a:pt x="7953490" y="2328090"/>
                </a:cubicBezTo>
                <a:cubicBezTo>
                  <a:pt x="7987295" y="2332982"/>
                  <a:pt x="8016652" y="2336986"/>
                  <a:pt x="8050457" y="2341878"/>
                </a:cubicBezTo>
                <a:cubicBezTo>
                  <a:pt x="8029996" y="2320973"/>
                  <a:pt x="8015762" y="2301402"/>
                  <a:pt x="7997081" y="2289837"/>
                </a:cubicBezTo>
                <a:cubicBezTo>
                  <a:pt x="7983737" y="2281830"/>
                  <a:pt x="7961941" y="2279162"/>
                  <a:pt x="7948152" y="2284944"/>
                </a:cubicBezTo>
                <a:cubicBezTo>
                  <a:pt x="7939256" y="2288502"/>
                  <a:pt x="7938366" y="2311632"/>
                  <a:pt x="7934364" y="2326310"/>
                </a:cubicBezTo>
                <a:cubicBezTo>
                  <a:pt x="7929026" y="2348551"/>
                  <a:pt x="7924133" y="2370791"/>
                  <a:pt x="7919240" y="2392586"/>
                </a:cubicBezTo>
                <a:cubicBezTo>
                  <a:pt x="7885880" y="2392586"/>
                  <a:pt x="7851186" y="2392586"/>
                  <a:pt x="7810709" y="2392586"/>
                </a:cubicBezTo>
                <a:cubicBezTo>
                  <a:pt x="7818270" y="2376128"/>
                  <a:pt x="7823608" y="2364564"/>
                  <a:pt x="7826277" y="2358781"/>
                </a:cubicBezTo>
                <a:cubicBezTo>
                  <a:pt x="7793361" y="2332093"/>
                  <a:pt x="7763115" y="2307629"/>
                  <a:pt x="7727531" y="2279162"/>
                </a:cubicBezTo>
                <a:cubicBezTo>
                  <a:pt x="7727531" y="2301402"/>
                  <a:pt x="7727531" y="2316525"/>
                  <a:pt x="7727531" y="2331203"/>
                </a:cubicBezTo>
                <a:cubicBezTo>
                  <a:pt x="7723973" y="2332093"/>
                  <a:pt x="7720414" y="2332982"/>
                  <a:pt x="7716856" y="2334317"/>
                </a:cubicBezTo>
                <a:cubicBezTo>
                  <a:pt x="7712408" y="2321862"/>
                  <a:pt x="7709739" y="2308074"/>
                  <a:pt x="7702622" y="2297398"/>
                </a:cubicBezTo>
                <a:cubicBezTo>
                  <a:pt x="7697729" y="2290282"/>
                  <a:pt x="7684385" y="2282275"/>
                  <a:pt x="7677268" y="2284054"/>
                </a:cubicBezTo>
                <a:cubicBezTo>
                  <a:pt x="7669262" y="2285834"/>
                  <a:pt x="7658142" y="2297843"/>
                  <a:pt x="7657697" y="2306294"/>
                </a:cubicBezTo>
                <a:cubicBezTo>
                  <a:pt x="7654584" y="2352554"/>
                  <a:pt x="7638126" y="2370791"/>
                  <a:pt x="7600763" y="2376573"/>
                </a:cubicBezTo>
                <a:cubicBezTo>
                  <a:pt x="7577188" y="2356112"/>
                  <a:pt x="7559841" y="2340989"/>
                  <a:pt x="7542493" y="2325866"/>
                </a:cubicBezTo>
                <a:cubicBezTo>
                  <a:pt x="7538045" y="2342323"/>
                  <a:pt x="7534043" y="2358336"/>
                  <a:pt x="7527815" y="2381911"/>
                </a:cubicBezTo>
                <a:cubicBezTo>
                  <a:pt x="7490452" y="2418384"/>
                  <a:pt x="7464653" y="2360560"/>
                  <a:pt x="7421952" y="2364564"/>
                </a:cubicBezTo>
                <a:cubicBezTo>
                  <a:pt x="7451754" y="2343213"/>
                  <a:pt x="7473549" y="2328090"/>
                  <a:pt x="7499348" y="2309853"/>
                </a:cubicBezTo>
                <a:cubicBezTo>
                  <a:pt x="7469546" y="2292061"/>
                  <a:pt x="7444637" y="2266707"/>
                  <a:pt x="7426845" y="2320083"/>
                </a:cubicBezTo>
                <a:cubicBezTo>
                  <a:pt x="7420173" y="2340544"/>
                  <a:pt x="7380141" y="2343658"/>
                  <a:pt x="7392151" y="2377463"/>
                </a:cubicBezTo>
                <a:cubicBezTo>
                  <a:pt x="7368576" y="2381466"/>
                  <a:pt x="7345002" y="2385914"/>
                  <a:pt x="7321427" y="2389917"/>
                </a:cubicBezTo>
                <a:cubicBezTo>
                  <a:pt x="7318759" y="2385469"/>
                  <a:pt x="7316535" y="2381021"/>
                  <a:pt x="7313866" y="2377018"/>
                </a:cubicBezTo>
                <a:cubicBezTo>
                  <a:pt x="7336106" y="2350775"/>
                  <a:pt x="7359236" y="2324976"/>
                  <a:pt x="7380586" y="2297843"/>
                </a:cubicBezTo>
                <a:cubicBezTo>
                  <a:pt x="7386813" y="2290282"/>
                  <a:pt x="7389482" y="2280496"/>
                  <a:pt x="7393930" y="2271600"/>
                </a:cubicBezTo>
                <a:cubicBezTo>
                  <a:pt x="7383700" y="2273379"/>
                  <a:pt x="7372135" y="2272490"/>
                  <a:pt x="7362794" y="2276938"/>
                </a:cubicBezTo>
                <a:cubicBezTo>
                  <a:pt x="7332992" y="2291171"/>
                  <a:pt x="7304525" y="2314746"/>
                  <a:pt x="7270720" y="2275158"/>
                </a:cubicBezTo>
                <a:cubicBezTo>
                  <a:pt x="7249370" y="2303181"/>
                  <a:pt x="7229799" y="2328534"/>
                  <a:pt x="7205334" y="2359671"/>
                </a:cubicBezTo>
                <a:cubicBezTo>
                  <a:pt x="7191101" y="2331648"/>
                  <a:pt x="7177312" y="2304515"/>
                  <a:pt x="7157296" y="2264928"/>
                </a:cubicBezTo>
                <a:cubicBezTo>
                  <a:pt x="7133722" y="2276048"/>
                  <a:pt x="7107034" y="2288502"/>
                  <a:pt x="7080790" y="2300957"/>
                </a:cubicBezTo>
                <a:cubicBezTo>
                  <a:pt x="7081680" y="2305850"/>
                  <a:pt x="7082569" y="2310742"/>
                  <a:pt x="7083904" y="2316080"/>
                </a:cubicBezTo>
                <a:cubicBezTo>
                  <a:pt x="7092800" y="2320973"/>
                  <a:pt x="7101251" y="2325421"/>
                  <a:pt x="7110147" y="2329869"/>
                </a:cubicBezTo>
                <a:cubicBezTo>
                  <a:pt x="7118154" y="2333872"/>
                  <a:pt x="7130163" y="2335651"/>
                  <a:pt x="7133722" y="2341878"/>
                </a:cubicBezTo>
                <a:cubicBezTo>
                  <a:pt x="7136390" y="2347661"/>
                  <a:pt x="7131942" y="2363674"/>
                  <a:pt x="7127050" y="2365453"/>
                </a:cubicBezTo>
                <a:cubicBezTo>
                  <a:pt x="7117708" y="2368567"/>
                  <a:pt x="7103920" y="2368122"/>
                  <a:pt x="7096358" y="2362784"/>
                </a:cubicBezTo>
                <a:cubicBezTo>
                  <a:pt x="7082569" y="2353888"/>
                  <a:pt x="7071449" y="2340544"/>
                  <a:pt x="7055881" y="2325866"/>
                </a:cubicBezTo>
                <a:cubicBezTo>
                  <a:pt x="7024745" y="2413936"/>
                  <a:pt x="6943791" y="2328090"/>
                  <a:pt x="6903759" y="2384580"/>
                </a:cubicBezTo>
                <a:cubicBezTo>
                  <a:pt x="6900201" y="2381021"/>
                  <a:pt x="6896642" y="2377463"/>
                  <a:pt x="6892639" y="2373904"/>
                </a:cubicBezTo>
                <a:cubicBezTo>
                  <a:pt x="6898422" y="2355667"/>
                  <a:pt x="6906428" y="2337875"/>
                  <a:pt x="6909986" y="2319638"/>
                </a:cubicBezTo>
                <a:cubicBezTo>
                  <a:pt x="6915324" y="2291171"/>
                  <a:pt x="6918438" y="2262704"/>
                  <a:pt x="6919772" y="2233792"/>
                </a:cubicBezTo>
                <a:cubicBezTo>
                  <a:pt x="6920217" y="2227565"/>
                  <a:pt x="6907762" y="2214221"/>
                  <a:pt x="6904649" y="2215110"/>
                </a:cubicBezTo>
                <a:cubicBezTo>
                  <a:pt x="6885967" y="2221337"/>
                  <a:pt x="6865506" y="2227565"/>
                  <a:pt x="6850383" y="2240019"/>
                </a:cubicBezTo>
                <a:cubicBezTo>
                  <a:pt x="6839263" y="2249360"/>
                  <a:pt x="6835705" y="2267597"/>
                  <a:pt x="6829922" y="2278717"/>
                </a:cubicBezTo>
                <a:cubicBezTo>
                  <a:pt x="6778770" y="2278717"/>
                  <a:pt x="6729842" y="2278717"/>
                  <a:pt x="6676021" y="2278717"/>
                </a:cubicBezTo>
                <a:cubicBezTo>
                  <a:pt x="6699595" y="2330758"/>
                  <a:pt x="6653781" y="2336986"/>
                  <a:pt x="6621755" y="2360116"/>
                </a:cubicBezTo>
                <a:cubicBezTo>
                  <a:pt x="6642216" y="2373904"/>
                  <a:pt x="6659563" y="2385469"/>
                  <a:pt x="6678245" y="2398368"/>
                </a:cubicBezTo>
                <a:cubicBezTo>
                  <a:pt x="6675131" y="2410823"/>
                  <a:pt x="6671573" y="2423722"/>
                  <a:pt x="6664011" y="2451744"/>
                </a:cubicBezTo>
                <a:cubicBezTo>
                  <a:pt x="6634210" y="2410823"/>
                  <a:pt x="6611525" y="2379242"/>
                  <a:pt x="6580389" y="2336096"/>
                </a:cubicBezTo>
                <a:cubicBezTo>
                  <a:pt x="6589730" y="2332982"/>
                  <a:pt x="6602629" y="2328534"/>
                  <a:pt x="6615528" y="2323642"/>
                </a:cubicBezTo>
                <a:cubicBezTo>
                  <a:pt x="6612859" y="2320528"/>
                  <a:pt x="6610635" y="2316970"/>
                  <a:pt x="6607966" y="2313856"/>
                </a:cubicBezTo>
                <a:cubicBezTo>
                  <a:pt x="6603074" y="2315635"/>
                  <a:pt x="6597736" y="2316525"/>
                  <a:pt x="6593288" y="2318749"/>
                </a:cubicBezTo>
                <a:cubicBezTo>
                  <a:pt x="6569713" y="2329424"/>
                  <a:pt x="6551921" y="2342768"/>
                  <a:pt x="6571048" y="2374349"/>
                </a:cubicBezTo>
                <a:cubicBezTo>
                  <a:pt x="6546139" y="2374349"/>
                  <a:pt x="6522120" y="2374349"/>
                  <a:pt x="6497211" y="2374349"/>
                </a:cubicBezTo>
                <a:cubicBezTo>
                  <a:pt x="6496766" y="2341434"/>
                  <a:pt x="6496766" y="2341434"/>
                  <a:pt x="6534574" y="2353888"/>
                </a:cubicBezTo>
                <a:cubicBezTo>
                  <a:pt x="6539912" y="2340989"/>
                  <a:pt x="6548808" y="2328534"/>
                  <a:pt x="6550142" y="2315190"/>
                </a:cubicBezTo>
                <a:cubicBezTo>
                  <a:pt x="6551477" y="2299622"/>
                  <a:pt x="6546139" y="2283610"/>
                  <a:pt x="6543470" y="2267597"/>
                </a:cubicBezTo>
                <a:cubicBezTo>
                  <a:pt x="6528792" y="2274269"/>
                  <a:pt x="6511000" y="2277827"/>
                  <a:pt x="6499435" y="2288058"/>
                </a:cubicBezTo>
                <a:cubicBezTo>
                  <a:pt x="6470078" y="2314301"/>
                  <a:pt x="6425153" y="2319638"/>
                  <a:pt x="6395352" y="2296954"/>
                </a:cubicBezTo>
                <a:cubicBezTo>
                  <a:pt x="6379338" y="2284944"/>
                  <a:pt x="6398465" y="2252474"/>
                  <a:pt x="6364660" y="2249360"/>
                </a:cubicBezTo>
                <a:cubicBezTo>
                  <a:pt x="6340641" y="2247136"/>
                  <a:pt x="6319735" y="2228454"/>
                  <a:pt x="6294826" y="2255587"/>
                </a:cubicBezTo>
                <a:cubicBezTo>
                  <a:pt x="6262356" y="2290726"/>
                  <a:pt x="6214317" y="2290282"/>
                  <a:pt x="6169837" y="2294730"/>
                </a:cubicBezTo>
                <a:cubicBezTo>
                  <a:pt x="6183181" y="2268042"/>
                  <a:pt x="6104896" y="2281830"/>
                  <a:pt x="6146263" y="2238240"/>
                </a:cubicBezTo>
                <a:cubicBezTo>
                  <a:pt x="6163165" y="2220448"/>
                  <a:pt x="6128471" y="2183085"/>
                  <a:pt x="6091997" y="2176857"/>
                </a:cubicBezTo>
                <a:cubicBezTo>
                  <a:pt x="6055523" y="2170185"/>
                  <a:pt x="6013712" y="2172854"/>
                  <a:pt x="5998589" y="2116809"/>
                </a:cubicBezTo>
                <a:cubicBezTo>
                  <a:pt x="5967897" y="2137270"/>
                  <a:pt x="5942099" y="2155062"/>
                  <a:pt x="5914521" y="2173744"/>
                </a:cubicBezTo>
                <a:cubicBezTo>
                  <a:pt x="5924752" y="2186643"/>
                  <a:pt x="5935872" y="2199987"/>
                  <a:pt x="5946992" y="2213776"/>
                </a:cubicBezTo>
                <a:lnTo>
                  <a:pt x="5945657" y="2212441"/>
                </a:lnTo>
                <a:cubicBezTo>
                  <a:pt x="5953664" y="2269376"/>
                  <a:pt x="5905180" y="2302291"/>
                  <a:pt x="5838460" y="2284944"/>
                </a:cubicBezTo>
                <a:cubicBezTo>
                  <a:pt x="5854918" y="2264038"/>
                  <a:pt x="5871376" y="2242688"/>
                  <a:pt x="5887388" y="2221782"/>
                </a:cubicBezTo>
                <a:cubicBezTo>
                  <a:pt x="5910073" y="2192425"/>
                  <a:pt x="5898508" y="2179971"/>
                  <a:pt x="5881161" y="2175968"/>
                </a:cubicBezTo>
                <a:cubicBezTo>
                  <a:pt x="5857587" y="2198208"/>
                  <a:pt x="5842908" y="2211552"/>
                  <a:pt x="5829120" y="2225341"/>
                </a:cubicBezTo>
                <a:cubicBezTo>
                  <a:pt x="5816220" y="2238240"/>
                  <a:pt x="5804655" y="2251584"/>
                  <a:pt x="5792201" y="2264483"/>
                </a:cubicBezTo>
                <a:cubicBezTo>
                  <a:pt x="5813107" y="2266707"/>
                  <a:pt x="5828675" y="2273379"/>
                  <a:pt x="5844688" y="2279606"/>
                </a:cubicBezTo>
                <a:close/>
                <a:moveTo>
                  <a:pt x="1135133" y="958102"/>
                </a:moveTo>
                <a:cubicBezTo>
                  <a:pt x="1077308" y="971446"/>
                  <a:pt x="1018150" y="931414"/>
                  <a:pt x="992796" y="999024"/>
                </a:cubicBezTo>
                <a:cubicBezTo>
                  <a:pt x="1019929" y="999024"/>
                  <a:pt x="1046617" y="999024"/>
                  <a:pt x="1077753" y="999024"/>
                </a:cubicBezTo>
                <a:cubicBezTo>
                  <a:pt x="1068412" y="1010144"/>
                  <a:pt x="1059516" y="1018150"/>
                  <a:pt x="1060851" y="1020374"/>
                </a:cubicBezTo>
                <a:cubicBezTo>
                  <a:pt x="1073750" y="1042169"/>
                  <a:pt x="1150256" y="1063965"/>
                  <a:pt x="1173830" y="1048397"/>
                </a:cubicBezTo>
                <a:cubicBezTo>
                  <a:pt x="1192512" y="1035942"/>
                  <a:pt x="1204522" y="1014147"/>
                  <a:pt x="1224538" y="989683"/>
                </a:cubicBezTo>
                <a:cubicBezTo>
                  <a:pt x="1175165" y="1001692"/>
                  <a:pt x="1139581" y="1010588"/>
                  <a:pt x="1092877" y="1021708"/>
                </a:cubicBezTo>
                <a:cubicBezTo>
                  <a:pt x="1108889" y="998579"/>
                  <a:pt x="1118230" y="984345"/>
                  <a:pt x="1135133" y="958102"/>
                </a:cubicBezTo>
                <a:close/>
                <a:moveTo>
                  <a:pt x="347835" y="1476740"/>
                </a:moveTo>
                <a:cubicBezTo>
                  <a:pt x="342497" y="1476295"/>
                  <a:pt x="337604" y="1475406"/>
                  <a:pt x="332266" y="1474961"/>
                </a:cubicBezTo>
                <a:cubicBezTo>
                  <a:pt x="322926" y="1502094"/>
                  <a:pt x="306023" y="1529671"/>
                  <a:pt x="306023" y="1556804"/>
                </a:cubicBezTo>
                <a:cubicBezTo>
                  <a:pt x="306023" y="1575931"/>
                  <a:pt x="389201" y="1580824"/>
                  <a:pt x="418558" y="1566590"/>
                </a:cubicBezTo>
                <a:cubicBezTo>
                  <a:pt x="457256" y="1547908"/>
                  <a:pt x="447470" y="1522110"/>
                  <a:pt x="432792" y="1488305"/>
                </a:cubicBezTo>
                <a:cubicBezTo>
                  <a:pt x="401655" y="1502983"/>
                  <a:pt x="366071" y="1538123"/>
                  <a:pt x="347835" y="1476740"/>
                </a:cubicBezTo>
                <a:close/>
                <a:moveTo>
                  <a:pt x="246420" y="1484747"/>
                </a:moveTo>
                <a:cubicBezTo>
                  <a:pt x="272218" y="1478519"/>
                  <a:pt x="302465" y="1470958"/>
                  <a:pt x="333156" y="1463396"/>
                </a:cubicBezTo>
                <a:cubicBezTo>
                  <a:pt x="334046" y="1458503"/>
                  <a:pt x="335380" y="1453166"/>
                  <a:pt x="336270" y="1448273"/>
                </a:cubicBezTo>
                <a:cubicBezTo>
                  <a:pt x="317143" y="1433594"/>
                  <a:pt x="298017" y="1418916"/>
                  <a:pt x="278001" y="1403348"/>
                </a:cubicBezTo>
                <a:cubicBezTo>
                  <a:pt x="285562" y="1400234"/>
                  <a:pt x="294903" y="1396231"/>
                  <a:pt x="307358" y="1390449"/>
                </a:cubicBezTo>
                <a:cubicBezTo>
                  <a:pt x="298462" y="1377105"/>
                  <a:pt x="291345" y="1365985"/>
                  <a:pt x="288231" y="1361537"/>
                </a:cubicBezTo>
                <a:cubicBezTo>
                  <a:pt x="255316" y="1381997"/>
                  <a:pt x="225069" y="1400234"/>
                  <a:pt x="193044" y="1420250"/>
                </a:cubicBezTo>
                <a:cubicBezTo>
                  <a:pt x="205943" y="1434929"/>
                  <a:pt x="222401" y="1455390"/>
                  <a:pt x="246420" y="1484747"/>
                </a:cubicBezTo>
                <a:close/>
                <a:moveTo>
                  <a:pt x="3082028" y="1999826"/>
                </a:moveTo>
                <a:cubicBezTo>
                  <a:pt x="3121170" y="2066547"/>
                  <a:pt x="3123839" y="1978476"/>
                  <a:pt x="3149192" y="1983814"/>
                </a:cubicBezTo>
                <a:cubicBezTo>
                  <a:pt x="3128732" y="1981590"/>
                  <a:pt x="3108271" y="1979366"/>
                  <a:pt x="3086920" y="1977142"/>
                </a:cubicBezTo>
                <a:cubicBezTo>
                  <a:pt x="3090034" y="1955346"/>
                  <a:pt x="3122949" y="1925989"/>
                  <a:pt x="3062901" y="1910421"/>
                </a:cubicBezTo>
                <a:cubicBezTo>
                  <a:pt x="3056229" y="1952677"/>
                  <a:pt x="3049557" y="1993154"/>
                  <a:pt x="3043330" y="2033187"/>
                </a:cubicBezTo>
                <a:cubicBezTo>
                  <a:pt x="3047333" y="2034966"/>
                  <a:pt x="3051336" y="2036745"/>
                  <a:pt x="3055784" y="2038079"/>
                </a:cubicBezTo>
                <a:cubicBezTo>
                  <a:pt x="3062901" y="2026959"/>
                  <a:pt x="3070907" y="2015394"/>
                  <a:pt x="3082028" y="1999826"/>
                </a:cubicBezTo>
                <a:close/>
                <a:moveTo>
                  <a:pt x="3259058" y="2064323"/>
                </a:moveTo>
                <a:cubicBezTo>
                  <a:pt x="3259503" y="2068771"/>
                  <a:pt x="3259503" y="2073663"/>
                  <a:pt x="3259948" y="2078111"/>
                </a:cubicBezTo>
                <a:cubicBezTo>
                  <a:pt x="3280409" y="2084339"/>
                  <a:pt x="3300869" y="2090121"/>
                  <a:pt x="3320886" y="2097238"/>
                </a:cubicBezTo>
                <a:cubicBezTo>
                  <a:pt x="3338233" y="2103020"/>
                  <a:pt x="3364476" y="2120812"/>
                  <a:pt x="3370703" y="2115030"/>
                </a:cubicBezTo>
                <a:cubicBezTo>
                  <a:pt x="3384492" y="2102575"/>
                  <a:pt x="3388051" y="2079001"/>
                  <a:pt x="3393833" y="2064323"/>
                </a:cubicBezTo>
                <a:cubicBezTo>
                  <a:pt x="3344015" y="2064323"/>
                  <a:pt x="3301314" y="2064323"/>
                  <a:pt x="3259058" y="2064323"/>
                </a:cubicBezTo>
                <a:close/>
                <a:moveTo>
                  <a:pt x="3391609" y="611157"/>
                </a:moveTo>
                <a:cubicBezTo>
                  <a:pt x="3425859" y="608488"/>
                  <a:pt x="3445430" y="605374"/>
                  <a:pt x="3465446" y="605374"/>
                </a:cubicBezTo>
                <a:cubicBezTo>
                  <a:pt x="3481014" y="605374"/>
                  <a:pt x="3497027" y="612047"/>
                  <a:pt x="3511261" y="608933"/>
                </a:cubicBezTo>
                <a:cubicBezTo>
                  <a:pt x="3523715" y="605819"/>
                  <a:pt x="3533501" y="592920"/>
                  <a:pt x="3544621" y="584469"/>
                </a:cubicBezTo>
                <a:cubicBezTo>
                  <a:pt x="3535725" y="577797"/>
                  <a:pt x="3527718" y="569346"/>
                  <a:pt x="3517933" y="564898"/>
                </a:cubicBezTo>
                <a:cubicBezTo>
                  <a:pt x="3462777" y="540434"/>
                  <a:pt x="3437423" y="588472"/>
                  <a:pt x="3391609" y="611157"/>
                </a:cubicBezTo>
                <a:close/>
                <a:moveTo>
                  <a:pt x="3010859" y="2155507"/>
                </a:moveTo>
                <a:cubicBezTo>
                  <a:pt x="3026427" y="2152838"/>
                  <a:pt x="3044664" y="2149724"/>
                  <a:pt x="3065570" y="2146166"/>
                </a:cubicBezTo>
                <a:cubicBezTo>
                  <a:pt x="3058898" y="2135491"/>
                  <a:pt x="3053115" y="2126150"/>
                  <a:pt x="3046888" y="2116364"/>
                </a:cubicBezTo>
                <a:cubicBezTo>
                  <a:pt x="3060677" y="2099462"/>
                  <a:pt x="3107826" y="2095014"/>
                  <a:pt x="3069128" y="2066547"/>
                </a:cubicBezTo>
                <a:cubicBezTo>
                  <a:pt x="3042885" y="2082115"/>
                  <a:pt x="3018866" y="2096793"/>
                  <a:pt x="2995291" y="2111027"/>
                </a:cubicBezTo>
                <a:cubicBezTo>
                  <a:pt x="3000184" y="2123926"/>
                  <a:pt x="3005077" y="2138604"/>
                  <a:pt x="3010859" y="2155507"/>
                </a:cubicBezTo>
                <a:close/>
                <a:moveTo>
                  <a:pt x="1990040" y="1849484"/>
                </a:moveTo>
                <a:cubicBezTo>
                  <a:pt x="1990485" y="1845925"/>
                  <a:pt x="1991375" y="1842367"/>
                  <a:pt x="1991820" y="1838364"/>
                </a:cubicBezTo>
                <a:cubicBezTo>
                  <a:pt x="1958460" y="1824575"/>
                  <a:pt x="1925099" y="1810786"/>
                  <a:pt x="1881509" y="1792549"/>
                </a:cubicBezTo>
                <a:cubicBezTo>
                  <a:pt x="1897967" y="1825464"/>
                  <a:pt x="1908642" y="1847704"/>
                  <a:pt x="1920651" y="1871724"/>
                </a:cubicBezTo>
                <a:cubicBezTo>
                  <a:pt x="1943781" y="1864607"/>
                  <a:pt x="1966911" y="1857045"/>
                  <a:pt x="1990040" y="1849484"/>
                </a:cubicBezTo>
                <a:close/>
                <a:moveTo>
                  <a:pt x="2360560" y="587582"/>
                </a:moveTo>
                <a:cubicBezTo>
                  <a:pt x="2389917" y="592030"/>
                  <a:pt x="2414381" y="602706"/>
                  <a:pt x="2422832" y="595144"/>
                </a:cubicBezTo>
                <a:cubicBezTo>
                  <a:pt x="2435731" y="584024"/>
                  <a:pt x="2437066" y="560005"/>
                  <a:pt x="2443293" y="541323"/>
                </a:cubicBezTo>
                <a:cubicBezTo>
                  <a:pt x="2437955" y="538210"/>
                  <a:pt x="2432618" y="534651"/>
                  <a:pt x="2427725" y="531537"/>
                </a:cubicBezTo>
                <a:cubicBezTo>
                  <a:pt x="2409043" y="547106"/>
                  <a:pt x="2390362" y="562674"/>
                  <a:pt x="2360560" y="587582"/>
                </a:cubicBezTo>
                <a:close/>
                <a:moveTo>
                  <a:pt x="389201" y="1368653"/>
                </a:moveTo>
                <a:cubicBezTo>
                  <a:pt x="332711" y="1359757"/>
                  <a:pt x="332711" y="1359757"/>
                  <a:pt x="334935" y="1390004"/>
                </a:cubicBezTo>
                <a:cubicBezTo>
                  <a:pt x="345166" y="1386890"/>
                  <a:pt x="354951" y="1384221"/>
                  <a:pt x="363847" y="1381553"/>
                </a:cubicBezTo>
                <a:cubicBezTo>
                  <a:pt x="367851" y="1398010"/>
                  <a:pt x="371409" y="1412689"/>
                  <a:pt x="375412" y="1427367"/>
                </a:cubicBezTo>
                <a:cubicBezTo>
                  <a:pt x="383419" y="1417137"/>
                  <a:pt x="384308" y="1408686"/>
                  <a:pt x="385198" y="1400234"/>
                </a:cubicBezTo>
                <a:cubicBezTo>
                  <a:pt x="386087" y="1390004"/>
                  <a:pt x="387422" y="1379329"/>
                  <a:pt x="389201" y="1368653"/>
                </a:cubicBezTo>
                <a:close/>
                <a:moveTo>
                  <a:pt x="625390" y="1044393"/>
                </a:moveTo>
                <a:cubicBezTo>
                  <a:pt x="628504" y="1050176"/>
                  <a:pt x="631618" y="1055958"/>
                  <a:pt x="634731" y="1061741"/>
                </a:cubicBezTo>
                <a:cubicBezTo>
                  <a:pt x="649855" y="1056848"/>
                  <a:pt x="666757" y="1054624"/>
                  <a:pt x="679656" y="1046617"/>
                </a:cubicBezTo>
                <a:cubicBezTo>
                  <a:pt x="684549" y="1043504"/>
                  <a:pt x="680546" y="1026601"/>
                  <a:pt x="680546" y="1002137"/>
                </a:cubicBezTo>
                <a:cubicBezTo>
                  <a:pt x="654303" y="1021708"/>
                  <a:pt x="639624" y="1032829"/>
                  <a:pt x="625390" y="1044393"/>
                </a:cubicBezTo>
                <a:close/>
                <a:moveTo>
                  <a:pt x="5415010" y="1553691"/>
                </a:moveTo>
                <a:cubicBezTo>
                  <a:pt x="5463048" y="1526558"/>
                  <a:pt x="5469720" y="1508766"/>
                  <a:pt x="5447925" y="1472292"/>
                </a:cubicBezTo>
                <a:cubicBezTo>
                  <a:pt x="5437695" y="1498535"/>
                  <a:pt x="5427019" y="1524334"/>
                  <a:pt x="5415010" y="1553691"/>
                </a:cubicBezTo>
                <a:close/>
                <a:moveTo>
                  <a:pt x="2508679" y="2075887"/>
                </a:moveTo>
                <a:cubicBezTo>
                  <a:pt x="2482880" y="2061209"/>
                  <a:pt x="2463754" y="2074108"/>
                  <a:pt x="2455303" y="2098572"/>
                </a:cubicBezTo>
                <a:cubicBezTo>
                  <a:pt x="2452634" y="2105244"/>
                  <a:pt x="2472205" y="2119923"/>
                  <a:pt x="2477987" y="2126595"/>
                </a:cubicBezTo>
                <a:cubicBezTo>
                  <a:pt x="2491776" y="2104355"/>
                  <a:pt x="2500227" y="2090566"/>
                  <a:pt x="2508679" y="2075887"/>
                </a:cubicBezTo>
                <a:close/>
                <a:moveTo>
                  <a:pt x="3749229" y="2162179"/>
                </a:moveTo>
                <a:cubicBezTo>
                  <a:pt x="3742112" y="2162624"/>
                  <a:pt x="3734551" y="2163068"/>
                  <a:pt x="3727434" y="2163513"/>
                </a:cubicBezTo>
                <a:cubicBezTo>
                  <a:pt x="3727434" y="2180861"/>
                  <a:pt x="3727434" y="2197763"/>
                  <a:pt x="3727434" y="2215110"/>
                </a:cubicBezTo>
                <a:cubicBezTo>
                  <a:pt x="3737664" y="2214221"/>
                  <a:pt x="3747895" y="2213331"/>
                  <a:pt x="3758125" y="2212441"/>
                </a:cubicBezTo>
                <a:cubicBezTo>
                  <a:pt x="3755012" y="2195539"/>
                  <a:pt x="3752343" y="2179081"/>
                  <a:pt x="3749229" y="2162179"/>
                </a:cubicBezTo>
                <a:close/>
              </a:path>
            </a:pathLst>
          </a:custGeom>
          <a:solidFill>
            <a:srgbClr val="000000"/>
          </a:solidFill>
          <a:ln w="4448" cap="flat">
            <a:noFill/>
            <a:prstDash val="solid"/>
            <a:miter/>
          </a:ln>
        </p:spPr>
        <p:txBody>
          <a:bodyPr rtlCol="0" anchor="ctr"/>
          <a:lstStyle/>
          <a:p>
            <a:endParaRPr lang="zh-CN" altLang="en-US"/>
          </a:p>
        </p:txBody>
      </p:sp>
      <p:sp>
        <p:nvSpPr>
          <p:cNvPr id="15" name="图形 13">
            <a:extLst>
              <a:ext uri="{FF2B5EF4-FFF2-40B4-BE49-F238E27FC236}">
                <a16:creationId xmlns:a16="http://schemas.microsoft.com/office/drawing/2014/main" xmlns="" id="{ED52C5B6-61D4-43C9-8597-5568493E1182}"/>
              </a:ext>
            </a:extLst>
          </p:cNvPr>
          <p:cNvSpPr/>
          <p:nvPr/>
        </p:nvSpPr>
        <p:spPr>
          <a:xfrm>
            <a:off x="590550" y="4814275"/>
            <a:ext cx="5307656" cy="1319197"/>
          </a:xfrm>
          <a:custGeom>
            <a:avLst/>
            <a:gdLst>
              <a:gd name="connsiteX0" fmla="*/ 1430424 w 12192000"/>
              <a:gd name="connsiteY0" fmla="*/ 1761735 h 3030274"/>
              <a:gd name="connsiteX1" fmla="*/ 1306899 w 12192000"/>
              <a:gd name="connsiteY1" fmla="*/ 1725910 h 3030274"/>
              <a:gd name="connsiteX2" fmla="*/ 1296450 w 12192000"/>
              <a:gd name="connsiteY2" fmla="*/ 1785619 h 3030274"/>
              <a:gd name="connsiteX3" fmla="*/ 1280403 w 12192000"/>
              <a:gd name="connsiteY3" fmla="*/ 1784127 h 3030274"/>
              <a:gd name="connsiteX4" fmla="*/ 1280403 w 12192000"/>
              <a:gd name="connsiteY4" fmla="*/ 1720685 h 3030274"/>
              <a:gd name="connsiteX5" fmla="*/ 1249055 w 12192000"/>
              <a:gd name="connsiteY5" fmla="*/ 1712475 h 3030274"/>
              <a:gd name="connsiteX6" fmla="*/ 1187479 w 12192000"/>
              <a:gd name="connsiteY6" fmla="*/ 1802786 h 3030274"/>
              <a:gd name="connsiteX7" fmla="*/ 1124411 w 12192000"/>
              <a:gd name="connsiteY7" fmla="*/ 1791217 h 3030274"/>
              <a:gd name="connsiteX8" fmla="*/ 1022531 w 12192000"/>
              <a:gd name="connsiteY8" fmla="*/ 1776290 h 3030274"/>
              <a:gd name="connsiteX9" fmla="*/ 961701 w 12192000"/>
              <a:gd name="connsiteY9" fmla="*/ 1750913 h 3030274"/>
              <a:gd name="connsiteX10" fmla="*/ 937444 w 12192000"/>
              <a:gd name="connsiteY10" fmla="*/ 1716207 h 3030274"/>
              <a:gd name="connsiteX11" fmla="*/ 770630 w 12192000"/>
              <a:gd name="connsiteY11" fmla="*/ 1716207 h 3030274"/>
              <a:gd name="connsiteX12" fmla="*/ 769884 w 12192000"/>
              <a:gd name="connsiteY12" fmla="*/ 1703891 h 3030274"/>
              <a:gd name="connsiteX13" fmla="*/ 822130 w 12192000"/>
              <a:gd name="connsiteY13" fmla="*/ 1688591 h 3030274"/>
              <a:gd name="connsiteX14" fmla="*/ 773989 w 12192000"/>
              <a:gd name="connsiteY14" fmla="*/ 1667319 h 3030274"/>
              <a:gd name="connsiteX15" fmla="*/ 907963 w 12192000"/>
              <a:gd name="connsiteY15" fmla="*/ 1683366 h 3030274"/>
              <a:gd name="connsiteX16" fmla="*/ 981480 w 12192000"/>
              <a:gd name="connsiteY16" fmla="*/ 1670305 h 3030274"/>
              <a:gd name="connsiteX17" fmla="*/ 1051266 w 12192000"/>
              <a:gd name="connsiteY17" fmla="*/ 1695308 h 3030274"/>
              <a:gd name="connsiteX18" fmla="*/ 1210617 w 12192000"/>
              <a:gd name="connsiteY18" fmla="*/ 1638957 h 3030274"/>
              <a:gd name="connsiteX19" fmla="*/ 1105005 w 12192000"/>
              <a:gd name="connsiteY19" fmla="*/ 1689337 h 3030274"/>
              <a:gd name="connsiteX20" fmla="*/ 1110603 w 12192000"/>
              <a:gd name="connsiteY20" fmla="*/ 1702772 h 3030274"/>
              <a:gd name="connsiteX21" fmla="*/ 1349815 w 12192000"/>
              <a:gd name="connsiteY21" fmla="*/ 1650899 h 3030274"/>
              <a:gd name="connsiteX22" fmla="*/ 1277044 w 12192000"/>
              <a:gd name="connsiteY22" fmla="*/ 1596041 h 3030274"/>
              <a:gd name="connsiteX23" fmla="*/ 1421467 w 12192000"/>
              <a:gd name="connsiteY23" fmla="*/ 1544168 h 3030274"/>
              <a:gd name="connsiteX24" fmla="*/ 1425572 w 12192000"/>
              <a:gd name="connsiteY24" fmla="*/ 1531853 h 3030274"/>
              <a:gd name="connsiteX25" fmla="*/ 1327797 w 12192000"/>
              <a:gd name="connsiteY25" fmla="*/ 1509088 h 3030274"/>
              <a:gd name="connsiteX26" fmla="*/ 1468115 w 12192000"/>
              <a:gd name="connsiteY26" fmla="*/ 1409447 h 3030274"/>
              <a:gd name="connsiteX27" fmla="*/ 1376685 w 12192000"/>
              <a:gd name="connsiteY27" fmla="*/ 1400864 h 3030274"/>
              <a:gd name="connsiteX28" fmla="*/ 1319960 w 12192000"/>
              <a:gd name="connsiteY28" fmla="*/ 1442288 h 3030274"/>
              <a:gd name="connsiteX29" fmla="*/ 1313243 w 12192000"/>
              <a:gd name="connsiteY29" fmla="*/ 1512820 h 3030274"/>
              <a:gd name="connsiteX30" fmla="*/ 1263236 w 12192000"/>
              <a:gd name="connsiteY30" fmla="*/ 1492295 h 3030274"/>
              <a:gd name="connsiteX31" fmla="*/ 1218454 w 12192000"/>
              <a:gd name="connsiteY31" fmla="*/ 1469530 h 3030274"/>
              <a:gd name="connsiteX32" fmla="*/ 1185240 w 12192000"/>
              <a:gd name="connsiteY32" fmla="*/ 1487070 h 3030274"/>
              <a:gd name="connsiteX33" fmla="*/ 1105005 w 12192000"/>
              <a:gd name="connsiteY33" fmla="*/ 1518791 h 3030274"/>
              <a:gd name="connsiteX34" fmla="*/ 1052386 w 12192000"/>
              <a:gd name="connsiteY34" fmla="*/ 1534465 h 3030274"/>
              <a:gd name="connsiteX35" fmla="*/ 1061342 w 12192000"/>
              <a:gd name="connsiteY35" fmla="*/ 1549765 h 3030274"/>
              <a:gd name="connsiteX36" fmla="*/ 920278 w 12192000"/>
              <a:gd name="connsiteY36" fmla="*/ 1597907 h 3030274"/>
              <a:gd name="connsiteX37" fmla="*/ 820637 w 12192000"/>
              <a:gd name="connsiteY37" fmla="*/ 1595667 h 3030274"/>
              <a:gd name="connsiteX38" fmla="*/ 795260 w 12192000"/>
              <a:gd name="connsiteY38" fmla="*/ 1639330 h 3030274"/>
              <a:gd name="connsiteX39" fmla="*/ 788543 w 12192000"/>
              <a:gd name="connsiteY39" fmla="*/ 1600892 h 3030274"/>
              <a:gd name="connsiteX40" fmla="*/ 732192 w 12192000"/>
              <a:gd name="connsiteY40" fmla="*/ 1483711 h 3030274"/>
              <a:gd name="connsiteX41" fmla="*/ 712786 w 12192000"/>
              <a:gd name="connsiteY41" fmla="*/ 1468784 h 3030274"/>
              <a:gd name="connsiteX42" fmla="*/ 693754 w 12192000"/>
              <a:gd name="connsiteY42" fmla="*/ 1545660 h 3030274"/>
              <a:gd name="connsiteX43" fmla="*/ 728460 w 12192000"/>
              <a:gd name="connsiteY43" fmla="*/ 1545660 h 3030274"/>
              <a:gd name="connsiteX44" fmla="*/ 722489 w 12192000"/>
              <a:gd name="connsiteY44" fmla="*/ 1580367 h 3030274"/>
              <a:gd name="connsiteX45" fmla="*/ 733311 w 12192000"/>
              <a:gd name="connsiteY45" fmla="*/ 1584845 h 3030274"/>
              <a:gd name="connsiteX46" fmla="*/ 757568 w 12192000"/>
              <a:gd name="connsiteY46" fmla="*/ 1528867 h 3030274"/>
              <a:gd name="connsiteX47" fmla="*/ 754210 w 12192000"/>
              <a:gd name="connsiteY47" fmla="*/ 1595294 h 3030274"/>
              <a:gd name="connsiteX48" fmla="*/ 604935 w 12192000"/>
              <a:gd name="connsiteY48" fmla="*/ 1618059 h 3030274"/>
              <a:gd name="connsiteX49" fmla="*/ 532910 w 12192000"/>
              <a:gd name="connsiteY49" fmla="*/ 1618059 h 3030274"/>
              <a:gd name="connsiteX50" fmla="*/ 470961 w 12192000"/>
              <a:gd name="connsiteY50" fmla="*/ 1608356 h 3030274"/>
              <a:gd name="connsiteX51" fmla="*/ 450063 w 12192000"/>
              <a:gd name="connsiteY51" fmla="*/ 1532972 h 3030274"/>
              <a:gd name="connsiteX52" fmla="*/ 550450 w 12192000"/>
              <a:gd name="connsiteY52" fmla="*/ 1550512 h 3030274"/>
              <a:gd name="connsiteX53" fmla="*/ 666884 w 12192000"/>
              <a:gd name="connsiteY53" fmla="*/ 1538943 h 3030274"/>
              <a:gd name="connsiteX54" fmla="*/ 516117 w 12192000"/>
              <a:gd name="connsiteY54" fmla="*/ 1483711 h 3030274"/>
              <a:gd name="connsiteX55" fmla="*/ 571348 w 12192000"/>
              <a:gd name="connsiteY55" fmla="*/ 1449378 h 3030274"/>
              <a:gd name="connsiteX56" fmla="*/ 471708 w 12192000"/>
              <a:gd name="connsiteY56" fmla="*/ 1432958 h 3030274"/>
              <a:gd name="connsiteX57" fmla="*/ 453795 w 12192000"/>
              <a:gd name="connsiteY57" fmla="*/ 1490056 h 3030274"/>
              <a:gd name="connsiteX58" fmla="*/ 334375 w 12192000"/>
              <a:gd name="connsiteY58" fmla="*/ 1521030 h 3030274"/>
              <a:gd name="connsiteX59" fmla="*/ 266828 w 12192000"/>
              <a:gd name="connsiteY59" fmla="*/ 1519164 h 3030274"/>
              <a:gd name="connsiteX60" fmla="*/ 160843 w 12192000"/>
              <a:gd name="connsiteY60" fmla="*/ 1532599 h 3030274"/>
              <a:gd name="connsiteX61" fmla="*/ 0 w 12192000"/>
              <a:gd name="connsiteY61" fmla="*/ 1534465 h 3030274"/>
              <a:gd name="connsiteX62" fmla="*/ 166068 w 12192000"/>
              <a:gd name="connsiteY62" fmla="*/ 1481472 h 3030274"/>
              <a:gd name="connsiteX63" fmla="*/ 214209 w 12192000"/>
              <a:gd name="connsiteY63" fmla="*/ 1472889 h 3030274"/>
              <a:gd name="connsiteX64" fmla="*/ 352661 w 12192000"/>
              <a:gd name="connsiteY64" fmla="*/ 1438929 h 3030274"/>
              <a:gd name="connsiteX65" fmla="*/ 534030 w 12192000"/>
              <a:gd name="connsiteY65" fmla="*/ 1409074 h 3030274"/>
              <a:gd name="connsiteX66" fmla="*/ 669870 w 12192000"/>
              <a:gd name="connsiteY66" fmla="*/ 1384071 h 3030274"/>
              <a:gd name="connsiteX67" fmla="*/ 673975 w 12192000"/>
              <a:gd name="connsiteY67" fmla="*/ 1400864 h 3030274"/>
              <a:gd name="connsiteX68" fmla="*/ 623968 w 12192000"/>
              <a:gd name="connsiteY68" fmla="*/ 1423628 h 3030274"/>
              <a:gd name="connsiteX69" fmla="*/ 628446 w 12192000"/>
              <a:gd name="connsiteY69" fmla="*/ 1437810 h 3030274"/>
              <a:gd name="connsiteX70" fmla="*/ 687409 w 12192000"/>
              <a:gd name="connsiteY70" fmla="*/ 1413926 h 3030274"/>
              <a:gd name="connsiteX71" fmla="*/ 697859 w 12192000"/>
              <a:gd name="connsiteY71" fmla="*/ 1401237 h 3030274"/>
              <a:gd name="connsiteX72" fmla="*/ 707935 w 12192000"/>
              <a:gd name="connsiteY72" fmla="*/ 1304955 h 3030274"/>
              <a:gd name="connsiteX73" fmla="*/ 722116 w 12192000"/>
              <a:gd name="connsiteY73" fmla="*/ 1294879 h 3030274"/>
              <a:gd name="connsiteX74" fmla="*/ 763166 w 12192000"/>
              <a:gd name="connsiteY74" fmla="*/ 1325480 h 3030274"/>
              <a:gd name="connsiteX75" fmla="*/ 807949 w 12192000"/>
              <a:gd name="connsiteY75" fmla="*/ 1348245 h 3030274"/>
              <a:gd name="connsiteX76" fmla="*/ 941923 w 12192000"/>
              <a:gd name="connsiteY76" fmla="*/ 1348618 h 3030274"/>
              <a:gd name="connsiteX77" fmla="*/ 986705 w 12192000"/>
              <a:gd name="connsiteY77" fmla="*/ 1360187 h 3030274"/>
              <a:gd name="connsiteX78" fmla="*/ 1058730 w 12192000"/>
              <a:gd name="connsiteY78" fmla="*/ 1281071 h 3030274"/>
              <a:gd name="connsiteX79" fmla="*/ 927368 w 12192000"/>
              <a:gd name="connsiteY79" fmla="*/ 1281071 h 3030274"/>
              <a:gd name="connsiteX80" fmla="*/ 958716 w 12192000"/>
              <a:gd name="connsiteY80" fmla="*/ 1167623 h 3030274"/>
              <a:gd name="connsiteX81" fmla="*/ 925876 w 12192000"/>
              <a:gd name="connsiteY81" fmla="*/ 1220615 h 3030274"/>
              <a:gd name="connsiteX82" fmla="*/ 942669 w 12192000"/>
              <a:gd name="connsiteY82" fmla="*/ 1228825 h 3030274"/>
              <a:gd name="connsiteX83" fmla="*/ 938937 w 12192000"/>
              <a:gd name="connsiteY83" fmla="*/ 1242633 h 3030274"/>
              <a:gd name="connsiteX84" fmla="*/ 848253 w 12192000"/>
              <a:gd name="connsiteY84" fmla="*/ 1223601 h 3030274"/>
              <a:gd name="connsiteX85" fmla="*/ 813173 w 12192000"/>
              <a:gd name="connsiteY85" fmla="*/ 1279578 h 3030274"/>
              <a:gd name="connsiteX86" fmla="*/ 702710 w 12192000"/>
              <a:gd name="connsiteY86" fmla="*/ 1248231 h 3030274"/>
              <a:gd name="connsiteX87" fmla="*/ 815786 w 12192000"/>
              <a:gd name="connsiteY87" fmla="*/ 1187028 h 3030274"/>
              <a:gd name="connsiteX88" fmla="*/ 880720 w 12192000"/>
              <a:gd name="connsiteY88" fmla="*/ 1167249 h 3030274"/>
              <a:gd name="connsiteX89" fmla="*/ 1076270 w 12192000"/>
              <a:gd name="connsiteY89" fmla="*/ 1098583 h 3030274"/>
              <a:gd name="connsiteX90" fmla="*/ 1100527 w 12192000"/>
              <a:gd name="connsiteY90" fmla="*/ 1166130 h 3030274"/>
              <a:gd name="connsiteX91" fmla="*/ 1261370 w 12192000"/>
              <a:gd name="connsiteY91" fmla="*/ 1166503 h 3030274"/>
              <a:gd name="connsiteX92" fmla="*/ 1310631 w 12192000"/>
              <a:gd name="connsiteY92" fmla="*/ 1132170 h 3030274"/>
              <a:gd name="connsiteX93" fmla="*/ 1325931 w 12192000"/>
              <a:gd name="connsiteY93" fmla="*/ 1150083 h 3030274"/>
              <a:gd name="connsiteX94" fmla="*/ 1239352 w 12192000"/>
              <a:gd name="connsiteY94" fmla="*/ 1222854 h 3030274"/>
              <a:gd name="connsiteX95" fmla="*/ 1236740 w 12192000"/>
              <a:gd name="connsiteY95" fmla="*/ 1263531 h 3030274"/>
              <a:gd name="connsiteX96" fmla="*/ 1339366 w 12192000"/>
              <a:gd name="connsiteY96" fmla="*/ 1195985 h 3030274"/>
              <a:gd name="connsiteX97" fmla="*/ 1354667 w 12192000"/>
              <a:gd name="connsiteY97" fmla="*/ 1110525 h 3030274"/>
              <a:gd name="connsiteX98" fmla="*/ 1303913 w 12192000"/>
              <a:gd name="connsiteY98" fmla="*/ 1107540 h 3030274"/>
              <a:gd name="connsiteX99" fmla="*/ 1386761 w 12192000"/>
              <a:gd name="connsiteY99" fmla="*/ 1063130 h 3030274"/>
              <a:gd name="connsiteX100" fmla="*/ 1500956 w 12192000"/>
              <a:gd name="connsiteY100" fmla="*/ 1015736 h 3030274"/>
              <a:gd name="connsiteX101" fmla="*/ 1300182 w 12192000"/>
              <a:gd name="connsiteY101" fmla="*/ 1055293 h 3030274"/>
              <a:gd name="connsiteX102" fmla="*/ 1439753 w 12192000"/>
              <a:gd name="connsiteY102" fmla="*/ 931395 h 3030274"/>
              <a:gd name="connsiteX103" fmla="*/ 1512525 w 12192000"/>
              <a:gd name="connsiteY103" fmla="*/ 933635 h 3030274"/>
              <a:gd name="connsiteX104" fmla="*/ 1594626 w 12192000"/>
              <a:gd name="connsiteY104" fmla="*/ 928783 h 3030274"/>
              <a:gd name="connsiteX105" fmla="*/ 1542379 w 12192000"/>
              <a:gd name="connsiteY105" fmla="*/ 1000435 h 3030274"/>
              <a:gd name="connsiteX106" fmla="*/ 1643513 w 12192000"/>
              <a:gd name="connsiteY106" fmla="*/ 1007152 h 3030274"/>
              <a:gd name="connsiteX107" fmla="*/ 1737556 w 12192000"/>
              <a:gd name="connsiteY107" fmla="*/ 935127 h 3030274"/>
              <a:gd name="connsiteX108" fmla="*/ 1769277 w 12192000"/>
              <a:gd name="connsiteY108" fmla="*/ 928783 h 3030274"/>
              <a:gd name="connsiteX109" fmla="*/ 1879740 w 12192000"/>
              <a:gd name="connsiteY109" fmla="*/ 920946 h 3030274"/>
              <a:gd name="connsiteX110" fmla="*/ 1939823 w 12192000"/>
              <a:gd name="connsiteY110" fmla="*/ 961624 h 3030274"/>
              <a:gd name="connsiteX111" fmla="*/ 1959975 w 12192000"/>
              <a:gd name="connsiteY111" fmla="*/ 927664 h 3030274"/>
              <a:gd name="connsiteX112" fmla="*/ 2002891 w 12192000"/>
              <a:gd name="connsiteY112" fmla="*/ 950428 h 3030274"/>
              <a:gd name="connsiteX113" fmla="*/ 2192470 w 12192000"/>
              <a:gd name="connsiteY113" fmla="*/ 816454 h 3030274"/>
              <a:gd name="connsiteX114" fmla="*/ 2270466 w 12192000"/>
              <a:gd name="connsiteY114" fmla="*/ 707857 h 3030274"/>
              <a:gd name="connsiteX115" fmla="*/ 2378317 w 12192000"/>
              <a:gd name="connsiteY115" fmla="*/ 737712 h 3030274"/>
              <a:gd name="connsiteX116" fmla="*/ 2561552 w 12192000"/>
              <a:gd name="connsiteY116" fmla="*/ 726143 h 3030274"/>
              <a:gd name="connsiteX117" fmla="*/ 2685450 w 12192000"/>
              <a:gd name="connsiteY117" fmla="*/ 712335 h 3030274"/>
              <a:gd name="connsiteX118" fmla="*/ 2789942 w 12192000"/>
              <a:gd name="connsiteY118" fmla="*/ 629861 h 3030274"/>
              <a:gd name="connsiteX119" fmla="*/ 2922796 w 12192000"/>
              <a:gd name="connsiteY119" fmla="*/ 555597 h 3030274"/>
              <a:gd name="connsiteX120" fmla="*/ 3041843 w 12192000"/>
              <a:gd name="connsiteY120" fmla="*/ 534698 h 3030274"/>
              <a:gd name="connsiteX121" fmla="*/ 3130288 w 12192000"/>
              <a:gd name="connsiteY121" fmla="*/ 580600 h 3030274"/>
              <a:gd name="connsiteX122" fmla="*/ 3234034 w 12192000"/>
              <a:gd name="connsiteY122" fmla="*/ 566046 h 3030274"/>
              <a:gd name="connsiteX123" fmla="*/ 3282921 w 12192000"/>
              <a:gd name="connsiteY123" fmla="*/ 526861 h 3030274"/>
              <a:gd name="connsiteX124" fmla="*/ 3287772 w 12192000"/>
              <a:gd name="connsiteY124" fmla="*/ 469017 h 3030274"/>
              <a:gd name="connsiteX125" fmla="*/ 3334048 w 12192000"/>
              <a:gd name="connsiteY125" fmla="*/ 490289 h 3030274"/>
              <a:gd name="connsiteX126" fmla="*/ 3375471 w 12192000"/>
              <a:gd name="connsiteY126" fmla="*/ 512680 h 3030274"/>
              <a:gd name="connsiteX127" fmla="*/ 3306059 w 12192000"/>
              <a:gd name="connsiteY127" fmla="*/ 581720 h 3030274"/>
              <a:gd name="connsiteX128" fmla="*/ 3282175 w 12192000"/>
              <a:gd name="connsiteY128" fmla="*/ 678002 h 3030274"/>
              <a:gd name="connsiteX129" fmla="*/ 3317627 w 12192000"/>
              <a:gd name="connsiteY129" fmla="*/ 726889 h 3030274"/>
              <a:gd name="connsiteX130" fmla="*/ 3434808 w 12192000"/>
              <a:gd name="connsiteY130" fmla="*/ 739204 h 3030274"/>
              <a:gd name="connsiteX131" fmla="*/ 3489293 w 12192000"/>
              <a:gd name="connsiteY131" fmla="*/ 704125 h 3030274"/>
              <a:gd name="connsiteX132" fmla="*/ 3542659 w 12192000"/>
              <a:gd name="connsiteY132" fmla="*/ 735473 h 3030274"/>
              <a:gd name="connsiteX133" fmla="*/ 3510192 w 12192000"/>
              <a:gd name="connsiteY133" fmla="*/ 776523 h 3030274"/>
              <a:gd name="connsiteX134" fmla="*/ 3484068 w 12192000"/>
              <a:gd name="connsiteY134" fmla="*/ 892211 h 3030274"/>
              <a:gd name="connsiteX135" fmla="*/ 3531836 w 12192000"/>
              <a:gd name="connsiteY135" fmla="*/ 946323 h 3030274"/>
              <a:gd name="connsiteX136" fmla="*/ 3563184 w 12192000"/>
              <a:gd name="connsiteY136" fmla="*/ 963116 h 3030274"/>
              <a:gd name="connsiteX137" fmla="*/ 3629984 w 12192000"/>
              <a:gd name="connsiteY137" fmla="*/ 979163 h 3030274"/>
              <a:gd name="connsiteX138" fmla="*/ 3663944 w 12192000"/>
              <a:gd name="connsiteY138" fmla="*/ 963863 h 3030274"/>
              <a:gd name="connsiteX139" fmla="*/ 3753882 w 12192000"/>
              <a:gd name="connsiteY139" fmla="*/ 966848 h 3030274"/>
              <a:gd name="connsiteX140" fmla="*/ 3802770 w 12192000"/>
              <a:gd name="connsiteY140" fmla="*/ 1008645 h 3030274"/>
              <a:gd name="connsiteX141" fmla="*/ 3926294 w 12192000"/>
              <a:gd name="connsiteY141" fmla="*/ 1097463 h 3030274"/>
              <a:gd name="connsiteX142" fmla="*/ 4025935 w 12192000"/>
              <a:gd name="connsiteY142" fmla="*/ 1163891 h 3030274"/>
              <a:gd name="connsiteX143" fmla="*/ 4082659 w 12192000"/>
              <a:gd name="connsiteY143" fmla="*/ 1198970 h 3030274"/>
              <a:gd name="connsiteX144" fmla="*/ 4242757 w 12192000"/>
              <a:gd name="connsiteY144" fmla="*/ 1155681 h 3030274"/>
              <a:gd name="connsiteX145" fmla="*/ 4283061 w 12192000"/>
              <a:gd name="connsiteY145" fmla="*/ 1151575 h 3030274"/>
              <a:gd name="connsiteX146" fmla="*/ 4289405 w 12192000"/>
              <a:gd name="connsiteY146" fmla="*/ 1062011 h 3030274"/>
              <a:gd name="connsiteX147" fmla="*/ 4333814 w 12192000"/>
              <a:gd name="connsiteY147" fmla="*/ 855639 h 3030274"/>
              <a:gd name="connsiteX148" fmla="*/ 4382328 w 12192000"/>
              <a:gd name="connsiteY148" fmla="*/ 785480 h 3030274"/>
              <a:gd name="connsiteX149" fmla="*/ 4425245 w 12192000"/>
              <a:gd name="connsiteY149" fmla="*/ 641803 h 3030274"/>
              <a:gd name="connsiteX150" fmla="*/ 4434574 w 12192000"/>
              <a:gd name="connsiteY150" fmla="*/ 627995 h 3030274"/>
              <a:gd name="connsiteX151" fmla="*/ 4577878 w 12192000"/>
              <a:gd name="connsiteY151" fmla="*/ 454090 h 3030274"/>
              <a:gd name="connsiteX152" fmla="*/ 4613331 w 12192000"/>
              <a:gd name="connsiteY152" fmla="*/ 426847 h 3030274"/>
              <a:gd name="connsiteX153" fmla="*/ 4650276 w 12192000"/>
              <a:gd name="connsiteY153" fmla="*/ 359301 h 3030274"/>
              <a:gd name="connsiteX154" fmla="*/ 5012267 w 12192000"/>
              <a:gd name="connsiteY154" fmla="*/ 176439 h 3030274"/>
              <a:gd name="connsiteX155" fmla="*/ 5178335 w 12192000"/>
              <a:gd name="connsiteY155" fmla="*/ 139867 h 3030274"/>
              <a:gd name="connsiteX156" fmla="*/ 5269392 w 12192000"/>
              <a:gd name="connsiteY156" fmla="*/ 160019 h 3030274"/>
              <a:gd name="connsiteX157" fmla="*/ 5099592 w 12192000"/>
              <a:gd name="connsiteY157" fmla="*/ 246225 h 3030274"/>
              <a:gd name="connsiteX158" fmla="*/ 4862246 w 12192000"/>
              <a:gd name="connsiteY158" fmla="*/ 334670 h 3030274"/>
              <a:gd name="connsiteX159" fmla="*/ 5301860 w 12192000"/>
              <a:gd name="connsiteY159" fmla="*/ 427967 h 3030274"/>
              <a:gd name="connsiteX160" fmla="*/ 5282454 w 12192000"/>
              <a:gd name="connsiteY160" fmla="*/ 485811 h 3030274"/>
              <a:gd name="connsiteX161" fmla="*/ 5287678 w 12192000"/>
              <a:gd name="connsiteY161" fmla="*/ 500365 h 3030274"/>
              <a:gd name="connsiteX162" fmla="*/ 5419413 w 12192000"/>
              <a:gd name="connsiteY162" fmla="*/ 494767 h 3030274"/>
              <a:gd name="connsiteX163" fmla="*/ 5424638 w 12192000"/>
              <a:gd name="connsiteY163" fmla="*/ 525742 h 3030274"/>
              <a:gd name="connsiteX164" fmla="*/ 5644818 w 12192000"/>
              <a:gd name="connsiteY164" fmla="*/ 575002 h 3030274"/>
              <a:gd name="connsiteX165" fmla="*/ 5655267 w 12192000"/>
              <a:gd name="connsiteY165" fmla="*/ 578734 h 3030274"/>
              <a:gd name="connsiteX166" fmla="*/ 5789614 w 12192000"/>
              <a:gd name="connsiteY166" fmla="*/ 671658 h 3030274"/>
              <a:gd name="connsiteX167" fmla="*/ 5842233 w 12192000"/>
              <a:gd name="connsiteY167" fmla="*/ 680987 h 3030274"/>
              <a:gd name="connsiteX168" fmla="*/ 5986283 w 12192000"/>
              <a:gd name="connsiteY168" fmla="*/ 716067 h 3030274"/>
              <a:gd name="connsiteX169" fmla="*/ 6075475 w 12192000"/>
              <a:gd name="connsiteY169" fmla="*/ 737712 h 3030274"/>
              <a:gd name="connsiteX170" fmla="*/ 6312448 w 12192000"/>
              <a:gd name="connsiteY170" fmla="*/ 823545 h 3030274"/>
              <a:gd name="connsiteX171" fmla="*/ 6398281 w 12192000"/>
              <a:gd name="connsiteY171" fmla="*/ 825410 h 3030274"/>
              <a:gd name="connsiteX172" fmla="*/ 6372158 w 12192000"/>
              <a:gd name="connsiteY172" fmla="*/ 864595 h 3030274"/>
              <a:gd name="connsiteX173" fmla="*/ 6423658 w 12192000"/>
              <a:gd name="connsiteY173" fmla="*/ 902287 h 3030274"/>
              <a:gd name="connsiteX174" fmla="*/ 6439332 w 12192000"/>
              <a:gd name="connsiteY174" fmla="*/ 872805 h 3030274"/>
              <a:gd name="connsiteX175" fmla="*/ 6480382 w 12192000"/>
              <a:gd name="connsiteY175" fmla="*/ 894450 h 3030274"/>
              <a:gd name="connsiteX176" fmla="*/ 6546436 w 12192000"/>
              <a:gd name="connsiteY176" fmla="*/ 914229 h 3030274"/>
              <a:gd name="connsiteX177" fmla="*/ 6680037 w 12192000"/>
              <a:gd name="connsiteY177" fmla="*/ 897809 h 3030274"/>
              <a:gd name="connsiteX178" fmla="*/ 6744225 w 12192000"/>
              <a:gd name="connsiteY178" fmla="*/ 854892 h 3030274"/>
              <a:gd name="connsiteX179" fmla="*/ 6732656 w 12192000"/>
              <a:gd name="connsiteY179" fmla="*/ 774657 h 3030274"/>
              <a:gd name="connsiteX180" fmla="*/ 6702428 w 12192000"/>
              <a:gd name="connsiteY180" fmla="*/ 742936 h 3030274"/>
              <a:gd name="connsiteX181" fmla="*/ 6658765 w 12192000"/>
              <a:gd name="connsiteY181" fmla="*/ 697781 h 3030274"/>
              <a:gd name="connsiteX182" fmla="*/ 6622940 w 12192000"/>
              <a:gd name="connsiteY182" fmla="*/ 748161 h 3030274"/>
              <a:gd name="connsiteX183" fmla="*/ 6604653 w 12192000"/>
              <a:gd name="connsiteY183" fmla="*/ 744056 h 3030274"/>
              <a:gd name="connsiteX184" fmla="*/ 6428883 w 12192000"/>
              <a:gd name="connsiteY184" fmla="*/ 678002 h 3030274"/>
              <a:gd name="connsiteX185" fmla="*/ 6403879 w 12192000"/>
              <a:gd name="connsiteY185" fmla="*/ 670538 h 3030274"/>
              <a:gd name="connsiteX186" fmla="*/ 6314687 w 12192000"/>
              <a:gd name="connsiteY186" fmla="*/ 674270 h 3030274"/>
              <a:gd name="connsiteX187" fmla="*/ 6199746 w 12192000"/>
              <a:gd name="connsiteY187" fmla="*/ 666806 h 3030274"/>
              <a:gd name="connsiteX188" fmla="*/ 6103464 w 12192000"/>
              <a:gd name="connsiteY188" fmla="*/ 619785 h 3030274"/>
              <a:gd name="connsiteX189" fmla="*/ 6176982 w 12192000"/>
              <a:gd name="connsiteY189" fmla="*/ 589930 h 3030274"/>
              <a:gd name="connsiteX190" fmla="*/ 6224376 w 12192000"/>
              <a:gd name="connsiteY190" fmla="*/ 607843 h 3030274"/>
              <a:gd name="connsiteX191" fmla="*/ 6257590 w 12192000"/>
              <a:gd name="connsiteY191" fmla="*/ 595154 h 3030274"/>
              <a:gd name="connsiteX192" fmla="*/ 6251992 w 12192000"/>
              <a:gd name="connsiteY192" fmla="*/ 566419 h 3030274"/>
              <a:gd name="connsiteX193" fmla="*/ 6241543 w 12192000"/>
              <a:gd name="connsiteY193" fmla="*/ 515666 h 3030274"/>
              <a:gd name="connsiteX194" fmla="*/ 6295282 w 12192000"/>
              <a:gd name="connsiteY194" fmla="*/ 522756 h 3030274"/>
              <a:gd name="connsiteX195" fmla="*/ 6700935 w 12192000"/>
              <a:gd name="connsiteY195" fmla="*/ 522010 h 3030274"/>
              <a:gd name="connsiteX196" fmla="*/ 6786395 w 12192000"/>
              <a:gd name="connsiteY196" fmla="*/ 503351 h 3030274"/>
              <a:gd name="connsiteX197" fmla="*/ 6788634 w 12192000"/>
              <a:gd name="connsiteY197" fmla="*/ 487304 h 3030274"/>
              <a:gd name="connsiteX198" fmla="*/ 6708773 w 12192000"/>
              <a:gd name="connsiteY198" fmla="*/ 483945 h 3030274"/>
              <a:gd name="connsiteX199" fmla="*/ 6597936 w 12192000"/>
              <a:gd name="connsiteY199" fmla="*/ 507456 h 3030274"/>
              <a:gd name="connsiteX200" fmla="*/ 6528523 w 12192000"/>
              <a:gd name="connsiteY200" fmla="*/ 472376 h 3030274"/>
              <a:gd name="connsiteX201" fmla="*/ 6418433 w 12192000"/>
              <a:gd name="connsiteY201" fmla="*/ 436177 h 3030274"/>
              <a:gd name="connsiteX202" fmla="*/ 6368053 w 12192000"/>
              <a:gd name="connsiteY202" fmla="*/ 442894 h 3030274"/>
              <a:gd name="connsiteX203" fmla="*/ 6339318 w 12192000"/>
              <a:gd name="connsiteY203" fmla="*/ 255555 h 3030274"/>
              <a:gd name="connsiteX204" fmla="*/ 6560244 w 12192000"/>
              <a:gd name="connsiteY204" fmla="*/ 255555 h 3030274"/>
              <a:gd name="connsiteX205" fmla="*/ 6564349 w 12192000"/>
              <a:gd name="connsiteY205" fmla="*/ 301457 h 3030274"/>
              <a:gd name="connsiteX206" fmla="*/ 6626672 w 12192000"/>
              <a:gd name="connsiteY206" fmla="*/ 312652 h 3030274"/>
              <a:gd name="connsiteX207" fmla="*/ 6593831 w 12192000"/>
              <a:gd name="connsiteY207" fmla="*/ 367884 h 3030274"/>
              <a:gd name="connsiteX208" fmla="*/ 6696084 w 12192000"/>
              <a:gd name="connsiteY208" fmla="*/ 356315 h 3030274"/>
              <a:gd name="connsiteX209" fmla="*/ 6948358 w 12192000"/>
              <a:gd name="connsiteY209" fmla="*/ 256674 h 3030274"/>
              <a:gd name="connsiteX210" fmla="*/ 7020383 w 12192000"/>
              <a:gd name="connsiteY210" fmla="*/ 257794 h 3030274"/>
              <a:gd name="connsiteX211" fmla="*/ 7317439 w 12192000"/>
              <a:gd name="connsiteY211" fmla="*/ 321236 h 3030274"/>
              <a:gd name="connsiteX212" fmla="*/ 7392823 w 12192000"/>
              <a:gd name="connsiteY212" fmla="*/ 396619 h 3030274"/>
              <a:gd name="connsiteX213" fmla="*/ 7438352 w 12192000"/>
              <a:gd name="connsiteY213" fmla="*/ 519771 h 3030274"/>
              <a:gd name="connsiteX214" fmla="*/ 7372671 w 12192000"/>
              <a:gd name="connsiteY214" fmla="*/ 692556 h 3030274"/>
              <a:gd name="connsiteX215" fmla="*/ 7474551 w 12192000"/>
              <a:gd name="connsiteY215" fmla="*/ 697034 h 3030274"/>
              <a:gd name="connsiteX216" fmla="*/ 7573445 w 12192000"/>
              <a:gd name="connsiteY216" fmla="*/ 622397 h 3030274"/>
              <a:gd name="connsiteX217" fmla="*/ 7806313 w 12192000"/>
              <a:gd name="connsiteY217" fmla="*/ 529474 h 3030274"/>
              <a:gd name="connsiteX218" fmla="*/ 7809299 w 12192000"/>
              <a:gd name="connsiteY218" fmla="*/ 396992 h 3030274"/>
              <a:gd name="connsiteX219" fmla="*/ 7898864 w 12192000"/>
              <a:gd name="connsiteY219" fmla="*/ 290261 h 3030274"/>
              <a:gd name="connsiteX220" fmla="*/ 8057841 w 12192000"/>
              <a:gd name="connsiteY220" fmla="*/ 229805 h 3030274"/>
              <a:gd name="connsiteX221" fmla="*/ 8305637 w 12192000"/>
              <a:gd name="connsiteY221" fmla="*/ 246971 h 3030274"/>
              <a:gd name="connsiteX222" fmla="*/ 8336985 w 12192000"/>
              <a:gd name="connsiteY222" fmla="*/ 281678 h 3030274"/>
              <a:gd name="connsiteX223" fmla="*/ 8529548 w 12192000"/>
              <a:gd name="connsiteY223" fmla="*/ 335417 h 3030274"/>
              <a:gd name="connsiteX224" fmla="*/ 8685540 w 12192000"/>
              <a:gd name="connsiteY224" fmla="*/ 450358 h 3030274"/>
              <a:gd name="connsiteX225" fmla="*/ 8809812 w 12192000"/>
              <a:gd name="connsiteY225" fmla="*/ 426101 h 3030274"/>
              <a:gd name="connsiteX226" fmla="*/ 9059100 w 12192000"/>
              <a:gd name="connsiteY226" fmla="*/ 201816 h 3030274"/>
              <a:gd name="connsiteX227" fmla="*/ 9108734 w 12192000"/>
              <a:gd name="connsiteY227" fmla="*/ 142852 h 3030274"/>
              <a:gd name="connsiteX228" fmla="*/ 9215465 w 12192000"/>
              <a:gd name="connsiteY228" fmla="*/ 120461 h 3030274"/>
              <a:gd name="connsiteX229" fmla="*/ 9443109 w 12192000"/>
              <a:gd name="connsiteY229" fmla="*/ 113744 h 3030274"/>
              <a:gd name="connsiteX230" fmla="*/ 9483786 w 12192000"/>
              <a:gd name="connsiteY230" fmla="*/ 65603 h 3030274"/>
              <a:gd name="connsiteX231" fmla="*/ 9559543 w 12192000"/>
              <a:gd name="connsiteY231" fmla="*/ 87994 h 3030274"/>
              <a:gd name="connsiteX232" fmla="*/ 9715535 w 12192000"/>
              <a:gd name="connsiteY232" fmla="*/ 60005 h 3030274"/>
              <a:gd name="connsiteX233" fmla="*/ 9939820 w 12192000"/>
              <a:gd name="connsiteY233" fmla="*/ 35375 h 3030274"/>
              <a:gd name="connsiteX234" fmla="*/ 10051776 w 12192000"/>
              <a:gd name="connsiteY234" fmla="*/ 60005 h 3030274"/>
              <a:gd name="connsiteX235" fmla="*/ 10055135 w 12192000"/>
              <a:gd name="connsiteY235" fmla="*/ 50675 h 3030274"/>
              <a:gd name="connsiteX236" fmla="*/ 10258895 w 12192000"/>
              <a:gd name="connsiteY236" fmla="*/ 84262 h 3030274"/>
              <a:gd name="connsiteX237" fmla="*/ 10323083 w 12192000"/>
              <a:gd name="connsiteY237" fmla="*/ 124566 h 3030274"/>
              <a:gd name="connsiteX238" fmla="*/ 10454818 w 12192000"/>
              <a:gd name="connsiteY238" fmla="*/ 149197 h 3030274"/>
              <a:gd name="connsiteX239" fmla="*/ 10554831 w 12192000"/>
              <a:gd name="connsiteY239" fmla="*/ 98816 h 3030274"/>
              <a:gd name="connsiteX240" fmla="*/ 10765309 w 12192000"/>
              <a:gd name="connsiteY240" fmla="*/ 98816 h 3030274"/>
              <a:gd name="connsiteX241" fmla="*/ 10765309 w 12192000"/>
              <a:gd name="connsiteY241" fmla="*/ 74559 h 3030274"/>
              <a:gd name="connsiteX242" fmla="*/ 10792924 w 12192000"/>
              <a:gd name="connsiteY242" fmla="*/ 104414 h 3030274"/>
              <a:gd name="connsiteX243" fmla="*/ 11407935 w 12192000"/>
              <a:gd name="connsiteY243" fmla="*/ 39853 h 3030274"/>
              <a:gd name="connsiteX244" fmla="*/ 11562434 w 12192000"/>
              <a:gd name="connsiteY244" fmla="*/ 56646 h 3030274"/>
              <a:gd name="connsiteX245" fmla="*/ 11785973 w 12192000"/>
              <a:gd name="connsiteY245" fmla="*/ 176066 h 3030274"/>
              <a:gd name="connsiteX246" fmla="*/ 11887480 w 12192000"/>
              <a:gd name="connsiteY246" fmla="*/ 311533 h 3030274"/>
              <a:gd name="connsiteX247" fmla="*/ 11976298 w 12192000"/>
              <a:gd name="connsiteY247" fmla="*/ 342880 h 3030274"/>
              <a:gd name="connsiteX248" fmla="*/ 12100196 w 12192000"/>
              <a:gd name="connsiteY248" fmla="*/ 507829 h 3030274"/>
              <a:gd name="connsiteX249" fmla="*/ 12144605 w 12192000"/>
              <a:gd name="connsiteY249" fmla="*/ 636578 h 3030274"/>
              <a:gd name="connsiteX250" fmla="*/ 12194985 w 12192000"/>
              <a:gd name="connsiteY250" fmla="*/ 770925 h 3030274"/>
              <a:gd name="connsiteX251" fmla="*/ 12162518 w 12192000"/>
              <a:gd name="connsiteY251" fmla="*/ 842577 h 3030274"/>
              <a:gd name="connsiteX252" fmla="*/ 12143113 w 12192000"/>
              <a:gd name="connsiteY252" fmla="*/ 948935 h 3030274"/>
              <a:gd name="connsiteX253" fmla="*/ 12139754 w 12192000"/>
              <a:gd name="connsiteY253" fmla="*/ 1064250 h 3030274"/>
              <a:gd name="connsiteX254" fmla="*/ 12051682 w 12192000"/>
              <a:gd name="connsiteY254" fmla="*/ 1217630 h 3030274"/>
              <a:gd name="connsiteX255" fmla="*/ 12039367 w 12192000"/>
              <a:gd name="connsiteY255" fmla="*/ 1279952 h 3030274"/>
              <a:gd name="connsiteX256" fmla="*/ 11978911 w 12192000"/>
              <a:gd name="connsiteY256" fmla="*/ 1372875 h 3030274"/>
              <a:gd name="connsiteX257" fmla="*/ 11971447 w 12192000"/>
              <a:gd name="connsiteY257" fmla="*/ 1386683 h 3030274"/>
              <a:gd name="connsiteX258" fmla="*/ 11979657 w 12192000"/>
              <a:gd name="connsiteY258" fmla="*/ 1435570 h 3030274"/>
              <a:gd name="connsiteX259" fmla="*/ 11924425 w 12192000"/>
              <a:gd name="connsiteY259" fmla="*/ 1411313 h 3030274"/>
              <a:gd name="connsiteX260" fmla="*/ 11859491 w 12192000"/>
              <a:gd name="connsiteY260" fmla="*/ 1465052 h 3030274"/>
              <a:gd name="connsiteX261" fmla="*/ 11756491 w 12192000"/>
              <a:gd name="connsiteY261" fmla="*/ 1650153 h 3030274"/>
              <a:gd name="connsiteX262" fmla="*/ 11665434 w 12192000"/>
              <a:gd name="connsiteY262" fmla="*/ 1719565 h 3030274"/>
              <a:gd name="connsiteX263" fmla="*/ 11584825 w 12192000"/>
              <a:gd name="connsiteY263" fmla="*/ 1766960 h 3030274"/>
              <a:gd name="connsiteX264" fmla="*/ 11540790 w 12192000"/>
              <a:gd name="connsiteY264" fmla="*/ 1799054 h 3030274"/>
              <a:gd name="connsiteX265" fmla="*/ 11531833 w 12192000"/>
              <a:gd name="connsiteY265" fmla="*/ 1828909 h 3030274"/>
              <a:gd name="connsiteX266" fmla="*/ 11422117 w 12192000"/>
              <a:gd name="connsiteY266" fmla="*/ 1888246 h 3030274"/>
              <a:gd name="connsiteX267" fmla="*/ 11261273 w 12192000"/>
              <a:gd name="connsiteY267" fmla="*/ 1897575 h 3030274"/>
              <a:gd name="connsiteX268" fmla="*/ 11006760 w 12192000"/>
              <a:gd name="connsiteY268" fmla="*/ 1957285 h 3030274"/>
              <a:gd name="connsiteX269" fmla="*/ 10978025 w 12192000"/>
              <a:gd name="connsiteY269" fmla="*/ 1964376 h 3030274"/>
              <a:gd name="connsiteX270" fmla="*/ 11027285 w 12192000"/>
              <a:gd name="connsiteY270" fmla="*/ 1903173 h 3030274"/>
              <a:gd name="connsiteX271" fmla="*/ 10945558 w 12192000"/>
              <a:gd name="connsiteY271" fmla="*/ 1964749 h 3030274"/>
              <a:gd name="connsiteX272" fmla="*/ 10856739 w 12192000"/>
              <a:gd name="connsiteY272" fmla="*/ 2019980 h 3030274"/>
              <a:gd name="connsiteX273" fmla="*/ 10837706 w 12192000"/>
              <a:gd name="connsiteY273" fmla="*/ 2029310 h 3030274"/>
              <a:gd name="connsiteX274" fmla="*/ 10704105 w 12192000"/>
              <a:gd name="connsiteY274" fmla="*/ 2070734 h 3030274"/>
              <a:gd name="connsiteX275" fmla="*/ 10678356 w 12192000"/>
              <a:gd name="connsiteY275" fmla="*/ 2122234 h 3030274"/>
              <a:gd name="connsiteX276" fmla="*/ 10377195 w 12192000"/>
              <a:gd name="connsiteY276" fmla="*/ 2244265 h 3030274"/>
              <a:gd name="connsiteX277" fmla="*/ 10284644 w 12192000"/>
              <a:gd name="connsiteY277" fmla="*/ 2302109 h 3030274"/>
              <a:gd name="connsiteX278" fmla="*/ 10268971 w 12192000"/>
              <a:gd name="connsiteY278" fmla="*/ 2305841 h 3030274"/>
              <a:gd name="connsiteX279" fmla="*/ 10112605 w 12192000"/>
              <a:gd name="connsiteY279" fmla="*/ 2328232 h 3030274"/>
              <a:gd name="connsiteX280" fmla="*/ 9905860 w 12192000"/>
              <a:gd name="connsiteY280" fmla="*/ 2414065 h 3030274"/>
              <a:gd name="connsiteX281" fmla="*/ 9743898 w 12192000"/>
              <a:gd name="connsiteY281" fmla="*/ 2496166 h 3030274"/>
              <a:gd name="connsiteX282" fmla="*/ 9681202 w 12192000"/>
              <a:gd name="connsiteY282" fmla="*/ 2480493 h 3030274"/>
              <a:gd name="connsiteX283" fmla="*/ 9639032 w 12192000"/>
              <a:gd name="connsiteY283" fmla="*/ 2504003 h 3030274"/>
              <a:gd name="connsiteX284" fmla="*/ 9684934 w 12192000"/>
              <a:gd name="connsiteY284" fmla="*/ 2517065 h 3030274"/>
              <a:gd name="connsiteX285" fmla="*/ 9556557 w 12192000"/>
              <a:gd name="connsiteY285" fmla="*/ 2517065 h 3030274"/>
              <a:gd name="connsiteX286" fmla="*/ 9454304 w 12192000"/>
              <a:gd name="connsiteY286" fmla="*/ 2550278 h 3030274"/>
              <a:gd name="connsiteX287" fmla="*/ 9374816 w 12192000"/>
              <a:gd name="connsiteY287" fmla="*/ 2531246 h 3030274"/>
              <a:gd name="connsiteX288" fmla="*/ 9294581 w 12192000"/>
              <a:gd name="connsiteY288" fmla="*/ 2518184 h 3030274"/>
              <a:gd name="connsiteX289" fmla="*/ 9238230 w 12192000"/>
              <a:gd name="connsiteY289" fmla="*/ 2504003 h 3030274"/>
              <a:gd name="connsiteX290" fmla="*/ 9239349 w 12192000"/>
              <a:gd name="connsiteY290" fmla="*/ 2489076 h 3030274"/>
              <a:gd name="connsiteX291" fmla="*/ 9172549 w 12192000"/>
              <a:gd name="connsiteY291" fmla="*/ 2520050 h 3030274"/>
              <a:gd name="connsiteX292" fmla="*/ 9088955 w 12192000"/>
              <a:gd name="connsiteY292" fmla="*/ 2498032 h 3030274"/>
              <a:gd name="connsiteX293" fmla="*/ 8972894 w 12192000"/>
              <a:gd name="connsiteY293" fmla="*/ 2466685 h 3030274"/>
              <a:gd name="connsiteX294" fmla="*/ 8878851 w 12192000"/>
              <a:gd name="connsiteY294" fmla="*/ 2468924 h 3030274"/>
              <a:gd name="connsiteX295" fmla="*/ 8835189 w 12192000"/>
              <a:gd name="connsiteY295" fmla="*/ 2473402 h 3030274"/>
              <a:gd name="connsiteX296" fmla="*/ 8793018 w 12192000"/>
              <a:gd name="connsiteY296" fmla="*/ 2570057 h 3030274"/>
              <a:gd name="connsiteX297" fmla="*/ 8796750 w 12192000"/>
              <a:gd name="connsiteY297" fmla="*/ 2508482 h 3030274"/>
              <a:gd name="connsiteX298" fmla="*/ 8763910 w 12192000"/>
              <a:gd name="connsiteY298" fmla="*/ 2459967 h 3030274"/>
              <a:gd name="connsiteX299" fmla="*/ 8686287 w 12192000"/>
              <a:gd name="connsiteY299" fmla="*/ 2514079 h 3030274"/>
              <a:gd name="connsiteX300" fmla="*/ 8559403 w 12192000"/>
              <a:gd name="connsiteY300" fmla="*/ 2537217 h 3030274"/>
              <a:gd name="connsiteX301" fmla="*/ 8441850 w 12192000"/>
              <a:gd name="connsiteY301" fmla="*/ 2646934 h 3030274"/>
              <a:gd name="connsiteX302" fmla="*/ 8436625 w 12192000"/>
              <a:gd name="connsiteY302" fmla="*/ 2639097 h 3030274"/>
              <a:gd name="connsiteX303" fmla="*/ 8309742 w 12192000"/>
              <a:gd name="connsiteY303" fmla="*/ 2689850 h 3030274"/>
              <a:gd name="connsiteX304" fmla="*/ 8035077 w 12192000"/>
              <a:gd name="connsiteY304" fmla="*/ 2779415 h 3030274"/>
              <a:gd name="connsiteX305" fmla="*/ 7933944 w 12192000"/>
              <a:gd name="connsiteY305" fmla="*/ 2811882 h 3030274"/>
              <a:gd name="connsiteX306" fmla="*/ 7763770 w 12192000"/>
              <a:gd name="connsiteY306" fmla="*/ 2902940 h 3030274"/>
              <a:gd name="connsiteX307" fmla="*/ 7788774 w 12192000"/>
              <a:gd name="connsiteY307" fmla="*/ 2828676 h 3030274"/>
              <a:gd name="connsiteX308" fmla="*/ 7532022 w 12192000"/>
              <a:gd name="connsiteY308" fmla="*/ 2878309 h 3030274"/>
              <a:gd name="connsiteX309" fmla="*/ 7579789 w 12192000"/>
              <a:gd name="connsiteY309" fmla="*/ 2934287 h 3030274"/>
              <a:gd name="connsiteX310" fmla="*/ 7516348 w 12192000"/>
              <a:gd name="connsiteY310" fmla="*/ 2981682 h 3030274"/>
              <a:gd name="connsiteX311" fmla="*/ 7408870 w 12192000"/>
              <a:gd name="connsiteY311" fmla="*/ 2866367 h 3030274"/>
              <a:gd name="connsiteX312" fmla="*/ 7243175 w 12192000"/>
              <a:gd name="connsiteY312" fmla="*/ 2897715 h 3030274"/>
              <a:gd name="connsiteX313" fmla="*/ 7232726 w 12192000"/>
              <a:gd name="connsiteY313" fmla="*/ 2951081 h 3030274"/>
              <a:gd name="connsiteX314" fmla="*/ 7146893 w 12192000"/>
              <a:gd name="connsiteY314" fmla="*/ 2985041 h 3030274"/>
              <a:gd name="connsiteX315" fmla="*/ 7014412 w 12192000"/>
              <a:gd name="connsiteY315" fmla="*/ 3028330 h 3030274"/>
              <a:gd name="connsiteX316" fmla="*/ 6881931 w 12192000"/>
              <a:gd name="connsiteY316" fmla="*/ 2980936 h 3030274"/>
              <a:gd name="connsiteX317" fmla="*/ 6744225 w 12192000"/>
              <a:gd name="connsiteY317" fmla="*/ 2998475 h 3030274"/>
              <a:gd name="connsiteX318" fmla="*/ 6707653 w 12192000"/>
              <a:gd name="connsiteY318" fmla="*/ 3002207 h 3030274"/>
              <a:gd name="connsiteX319" fmla="*/ 6551288 w 12192000"/>
              <a:gd name="connsiteY319" fmla="*/ 2985787 h 3030274"/>
              <a:gd name="connsiteX320" fmla="*/ 6477023 w 12192000"/>
              <a:gd name="connsiteY320" fmla="*/ 2960037 h 3030274"/>
              <a:gd name="connsiteX321" fmla="*/ 6269905 w 12192000"/>
              <a:gd name="connsiteY321" fmla="*/ 2919360 h 3030274"/>
              <a:gd name="connsiteX322" fmla="*/ 6229974 w 12192000"/>
              <a:gd name="connsiteY322" fmla="*/ 2893610 h 3030274"/>
              <a:gd name="connsiteX323" fmla="*/ 6145261 w 12192000"/>
              <a:gd name="connsiteY323" fmla="*/ 2867114 h 3030274"/>
              <a:gd name="connsiteX324" fmla="*/ 6113167 w 12192000"/>
              <a:gd name="connsiteY324" fmla="*/ 2864501 h 3030274"/>
              <a:gd name="connsiteX325" fmla="*/ 5946352 w 12192000"/>
              <a:gd name="connsiteY325" fmla="*/ 2806658 h 3030274"/>
              <a:gd name="connsiteX326" fmla="*/ 5876940 w 12192000"/>
              <a:gd name="connsiteY326" fmla="*/ 2735379 h 3030274"/>
              <a:gd name="connsiteX327" fmla="*/ 5699676 w 12192000"/>
              <a:gd name="connsiteY327" fmla="*/ 2642082 h 3030274"/>
              <a:gd name="connsiteX328" fmla="*/ 5669448 w 12192000"/>
              <a:gd name="connsiteY328" fmla="*/ 2579760 h 3030274"/>
              <a:gd name="connsiteX329" fmla="*/ 5637728 w 12192000"/>
              <a:gd name="connsiteY329" fmla="*/ 2588343 h 3030274"/>
              <a:gd name="connsiteX330" fmla="*/ 5637728 w 12192000"/>
              <a:gd name="connsiteY330" fmla="*/ 2572296 h 3030274"/>
              <a:gd name="connsiteX331" fmla="*/ 5633996 w 12192000"/>
              <a:gd name="connsiteY331" fmla="*/ 2534231 h 3030274"/>
              <a:gd name="connsiteX332" fmla="*/ 5521666 w 12192000"/>
              <a:gd name="connsiteY332" fmla="*/ 2417797 h 3030274"/>
              <a:gd name="connsiteX333" fmla="*/ 5422772 w 12192000"/>
              <a:gd name="connsiteY333" fmla="*/ 2499898 h 3030274"/>
              <a:gd name="connsiteX334" fmla="*/ 5386200 w 12192000"/>
              <a:gd name="connsiteY334" fmla="*/ 2499898 h 3030274"/>
              <a:gd name="connsiteX335" fmla="*/ 5323877 w 12192000"/>
              <a:gd name="connsiteY335" fmla="*/ 2530873 h 3030274"/>
              <a:gd name="connsiteX336" fmla="*/ 5292157 w 12192000"/>
              <a:gd name="connsiteY336" fmla="*/ 2536097 h 3030274"/>
              <a:gd name="connsiteX337" fmla="*/ 5242523 w 12192000"/>
              <a:gd name="connsiteY337" fmla="*/ 2526021 h 3030274"/>
              <a:gd name="connsiteX338" fmla="*/ 5120118 w 12192000"/>
              <a:gd name="connsiteY338" fmla="*/ 2588717 h 3030274"/>
              <a:gd name="connsiteX339" fmla="*/ 5052198 w 12192000"/>
              <a:gd name="connsiteY339" fmla="*/ 2613720 h 3030274"/>
              <a:gd name="connsiteX340" fmla="*/ 5143256 w 12192000"/>
              <a:gd name="connsiteY340" fmla="*/ 2640963 h 3030274"/>
              <a:gd name="connsiteX341" fmla="*/ 5089143 w 12192000"/>
              <a:gd name="connsiteY341" fmla="*/ 2678655 h 3030274"/>
              <a:gd name="connsiteX342" fmla="*/ 4953304 w 12192000"/>
              <a:gd name="connsiteY342" fmla="*/ 2764114 h 3030274"/>
              <a:gd name="connsiteX343" fmla="*/ 4932778 w 12192000"/>
              <a:gd name="connsiteY343" fmla="*/ 2770085 h 3030274"/>
              <a:gd name="connsiteX344" fmla="*/ 4745812 w 12192000"/>
              <a:gd name="connsiteY344" fmla="*/ 2784640 h 3030274"/>
              <a:gd name="connsiteX345" fmla="*/ 4661845 w 12192000"/>
              <a:gd name="connsiteY345" fmla="*/ 2816361 h 3030274"/>
              <a:gd name="connsiteX346" fmla="*/ 4593552 w 12192000"/>
              <a:gd name="connsiteY346" fmla="*/ 2912269 h 3030274"/>
              <a:gd name="connsiteX347" fmla="*/ 4565190 w 12192000"/>
              <a:gd name="connsiteY347" fmla="*/ 2897342 h 3030274"/>
              <a:gd name="connsiteX348" fmla="*/ 4489806 w 12192000"/>
              <a:gd name="connsiteY348" fmla="*/ 2832407 h 3030274"/>
              <a:gd name="connsiteX349" fmla="*/ 4323365 w 12192000"/>
              <a:gd name="connsiteY349" fmla="*/ 2756277 h 3030274"/>
              <a:gd name="connsiteX350" fmla="*/ 4276716 w 12192000"/>
              <a:gd name="connsiteY350" fmla="*/ 2762995 h 3030274"/>
              <a:gd name="connsiteX351" fmla="*/ 4200960 w 12192000"/>
              <a:gd name="connsiteY351" fmla="*/ 2795462 h 3030274"/>
              <a:gd name="connsiteX352" fmla="*/ 4200960 w 12192000"/>
              <a:gd name="connsiteY352" fmla="*/ 2724930 h 3030274"/>
              <a:gd name="connsiteX353" fmla="*/ 3646405 w 12192000"/>
              <a:gd name="connsiteY353" fmla="*/ 2569684 h 3030274"/>
              <a:gd name="connsiteX354" fmla="*/ 3659093 w 12192000"/>
              <a:gd name="connsiteY354" fmla="*/ 2541695 h 3030274"/>
              <a:gd name="connsiteX355" fmla="*/ 3649390 w 12192000"/>
              <a:gd name="connsiteY355" fmla="*/ 2530126 h 3030274"/>
              <a:gd name="connsiteX356" fmla="*/ 3529224 w 12192000"/>
              <a:gd name="connsiteY356" fmla="*/ 2614466 h 3030274"/>
              <a:gd name="connsiteX357" fmla="*/ 3443018 w 12192000"/>
              <a:gd name="connsiteY357" fmla="*/ 2590209 h 3030274"/>
              <a:gd name="connsiteX358" fmla="*/ 3298968 w 12192000"/>
              <a:gd name="connsiteY358" fmla="*/ 2489449 h 3030274"/>
              <a:gd name="connsiteX359" fmla="*/ 3162009 w 12192000"/>
              <a:gd name="connsiteY359" fmla="*/ 2413319 h 3030274"/>
              <a:gd name="connsiteX360" fmla="*/ 3096328 w 12192000"/>
              <a:gd name="connsiteY360" fmla="*/ 2389062 h 3030274"/>
              <a:gd name="connsiteX361" fmla="*/ 3139991 w 12192000"/>
              <a:gd name="connsiteY361" fmla="*/ 2324501 h 3030274"/>
              <a:gd name="connsiteX362" fmla="*/ 3025422 w 12192000"/>
              <a:gd name="connsiteY362" fmla="*/ 2372642 h 3030274"/>
              <a:gd name="connsiteX363" fmla="*/ 2906376 w 12192000"/>
              <a:gd name="connsiteY363" fmla="*/ 2330472 h 3030274"/>
              <a:gd name="connsiteX364" fmla="*/ 2837336 w 12192000"/>
              <a:gd name="connsiteY364" fmla="*/ 2350251 h 3030274"/>
              <a:gd name="connsiteX365" fmla="*/ 2849278 w 12192000"/>
              <a:gd name="connsiteY365" fmla="*/ 2300990 h 3030274"/>
              <a:gd name="connsiteX366" fmla="*/ 2831365 w 12192000"/>
              <a:gd name="connsiteY366" fmla="*/ 2299124 h 3030274"/>
              <a:gd name="connsiteX367" fmla="*/ 2697018 w 12192000"/>
              <a:gd name="connsiteY367" fmla="*/ 2292034 h 3030274"/>
              <a:gd name="connsiteX368" fmla="*/ 2589168 w 12192000"/>
              <a:gd name="connsiteY368" fmla="*/ 2258073 h 3030274"/>
              <a:gd name="connsiteX369" fmla="*/ 2504454 w 12192000"/>
              <a:gd name="connsiteY369" fmla="*/ 2214037 h 3030274"/>
              <a:gd name="connsiteX370" fmla="*/ 2463777 w 12192000"/>
              <a:gd name="connsiteY370" fmla="*/ 2208440 h 3030274"/>
              <a:gd name="connsiteX371" fmla="*/ 2469001 w 12192000"/>
              <a:gd name="connsiteY371" fmla="*/ 2245385 h 3030274"/>
              <a:gd name="connsiteX372" fmla="*/ 2495125 w 12192000"/>
              <a:gd name="connsiteY372" fmla="*/ 2265910 h 3030274"/>
              <a:gd name="connsiteX373" fmla="*/ 2353314 w 12192000"/>
              <a:gd name="connsiteY373" fmla="*/ 2264418 h 3030274"/>
              <a:gd name="connsiteX374" fmla="*/ 2274945 w 12192000"/>
              <a:gd name="connsiteY374" fmla="*/ 2129324 h 3030274"/>
              <a:gd name="connsiteX375" fmla="*/ 2139851 w 12192000"/>
              <a:gd name="connsiteY375" fmla="*/ 2068122 h 3030274"/>
              <a:gd name="connsiteX376" fmla="*/ 2013714 w 12192000"/>
              <a:gd name="connsiteY376" fmla="*/ 1996470 h 3030274"/>
              <a:gd name="connsiteX377" fmla="*/ 1868544 w 12192000"/>
              <a:gd name="connsiteY377" fmla="*/ 2021846 h 3030274"/>
              <a:gd name="connsiteX378" fmla="*/ 1899519 w 12192000"/>
              <a:gd name="connsiteY378" fmla="*/ 1982289 h 3030274"/>
              <a:gd name="connsiteX379" fmla="*/ 1571861 w 12192000"/>
              <a:gd name="connsiteY379" fmla="*/ 2023712 h 3030274"/>
              <a:gd name="connsiteX380" fmla="*/ 1590147 w 12192000"/>
              <a:gd name="connsiteY380" fmla="*/ 1978557 h 3030274"/>
              <a:gd name="connsiteX381" fmla="*/ 1455427 w 12192000"/>
              <a:gd name="connsiteY381" fmla="*/ 1980049 h 3030274"/>
              <a:gd name="connsiteX382" fmla="*/ 1268461 w 12192000"/>
              <a:gd name="connsiteY382" fmla="*/ 2031176 h 3030274"/>
              <a:gd name="connsiteX383" fmla="*/ 976256 w 12192000"/>
              <a:gd name="connsiteY383" fmla="*/ 2067748 h 3030274"/>
              <a:gd name="connsiteX384" fmla="*/ 766525 w 12192000"/>
              <a:gd name="connsiteY384" fmla="*/ 2041252 h 3030274"/>
              <a:gd name="connsiteX385" fmla="*/ 689275 w 12192000"/>
              <a:gd name="connsiteY385" fmla="*/ 2038640 h 3030274"/>
              <a:gd name="connsiteX386" fmla="*/ 637402 w 12192000"/>
              <a:gd name="connsiteY386" fmla="*/ 2038640 h 3030274"/>
              <a:gd name="connsiteX387" fmla="*/ 634417 w 12192000"/>
              <a:gd name="connsiteY387" fmla="*/ 2015875 h 3030274"/>
              <a:gd name="connsiteX388" fmla="*/ 792275 w 12192000"/>
              <a:gd name="connsiteY388" fmla="*/ 1992738 h 3030274"/>
              <a:gd name="connsiteX389" fmla="*/ 958343 w 12192000"/>
              <a:gd name="connsiteY389" fmla="*/ 1991991 h 3030274"/>
              <a:gd name="connsiteX390" fmla="*/ 959835 w 12192000"/>
              <a:gd name="connsiteY390" fmla="*/ 1972213 h 3030274"/>
              <a:gd name="connsiteX391" fmla="*/ 909828 w 12192000"/>
              <a:gd name="connsiteY391" fmla="*/ 1949821 h 3030274"/>
              <a:gd name="connsiteX392" fmla="*/ 924756 w 12192000"/>
              <a:gd name="connsiteY392" fmla="*/ 1932282 h 3030274"/>
              <a:gd name="connsiteX393" fmla="*/ 874003 w 12192000"/>
              <a:gd name="connsiteY393" fmla="*/ 1916981 h 3030274"/>
              <a:gd name="connsiteX394" fmla="*/ 979988 w 12192000"/>
              <a:gd name="connsiteY394" fmla="*/ 1842344 h 3030274"/>
              <a:gd name="connsiteX395" fmla="*/ 1049400 w 12192000"/>
              <a:gd name="connsiteY395" fmla="*/ 1848688 h 3030274"/>
              <a:gd name="connsiteX396" fmla="*/ 1003498 w 12192000"/>
              <a:gd name="connsiteY396" fmla="*/ 1882648 h 3030274"/>
              <a:gd name="connsiteX397" fmla="*/ 1007230 w 12192000"/>
              <a:gd name="connsiteY397" fmla="*/ 1896829 h 3030274"/>
              <a:gd name="connsiteX398" fmla="*/ 1206885 w 12192000"/>
              <a:gd name="connsiteY398" fmla="*/ 1896829 h 3030274"/>
              <a:gd name="connsiteX399" fmla="*/ 1196809 w 12192000"/>
              <a:gd name="connsiteY399" fmla="*/ 1913995 h 3030274"/>
              <a:gd name="connsiteX400" fmla="*/ 1242711 w 12192000"/>
              <a:gd name="connsiteY400" fmla="*/ 1965495 h 3030274"/>
              <a:gd name="connsiteX401" fmla="*/ 1347576 w 12192000"/>
              <a:gd name="connsiteY401" fmla="*/ 1941611 h 3030274"/>
              <a:gd name="connsiteX402" fmla="*/ 1411764 w 12192000"/>
              <a:gd name="connsiteY402" fmla="*/ 1922206 h 3030274"/>
              <a:gd name="connsiteX403" fmla="*/ 1405420 w 12192000"/>
              <a:gd name="connsiteY403" fmla="*/ 1903919 h 3030274"/>
              <a:gd name="connsiteX404" fmla="*/ 1328170 w 12192000"/>
              <a:gd name="connsiteY404" fmla="*/ 1903919 h 3030274"/>
              <a:gd name="connsiteX405" fmla="*/ 1323692 w 12192000"/>
              <a:gd name="connsiteY405" fmla="*/ 1885633 h 3030274"/>
              <a:gd name="connsiteX406" fmla="*/ 1497970 w 12192000"/>
              <a:gd name="connsiteY406" fmla="*/ 1834134 h 3030274"/>
              <a:gd name="connsiteX407" fmla="*/ 1500956 w 12192000"/>
              <a:gd name="connsiteY407" fmla="*/ 1819206 h 3030274"/>
              <a:gd name="connsiteX408" fmla="*/ 1386014 w 12192000"/>
              <a:gd name="connsiteY408" fmla="*/ 1794203 h 3030274"/>
              <a:gd name="connsiteX409" fmla="*/ 1434902 w 12192000"/>
              <a:gd name="connsiteY409" fmla="*/ 1762855 h 3030274"/>
              <a:gd name="connsiteX410" fmla="*/ 1503195 w 12192000"/>
              <a:gd name="connsiteY410" fmla="*/ 1780768 h 3030274"/>
              <a:gd name="connsiteX411" fmla="*/ 1530811 w 12192000"/>
              <a:gd name="connsiteY411" fmla="*/ 1750913 h 3030274"/>
              <a:gd name="connsiteX412" fmla="*/ 1574474 w 12192000"/>
              <a:gd name="connsiteY412" fmla="*/ 1697174 h 3030274"/>
              <a:gd name="connsiteX413" fmla="*/ 1595745 w 12192000"/>
              <a:gd name="connsiteY413" fmla="*/ 1654258 h 3030274"/>
              <a:gd name="connsiteX414" fmla="*/ 1584176 w 12192000"/>
              <a:gd name="connsiteY414" fmla="*/ 1634852 h 3030274"/>
              <a:gd name="connsiteX415" fmla="*/ 1570742 w 12192000"/>
              <a:gd name="connsiteY415" fmla="*/ 1668066 h 3030274"/>
              <a:gd name="connsiteX416" fmla="*/ 1498344 w 12192000"/>
              <a:gd name="connsiteY416" fmla="*/ 1694189 h 3030274"/>
              <a:gd name="connsiteX417" fmla="*/ 1430424 w 12192000"/>
              <a:gd name="connsiteY417" fmla="*/ 1761735 h 3030274"/>
              <a:gd name="connsiteX418" fmla="*/ 1369967 w 12192000"/>
              <a:gd name="connsiteY418" fmla="*/ 1164637 h 3030274"/>
              <a:gd name="connsiteX419" fmla="*/ 1375192 w 12192000"/>
              <a:gd name="connsiteY419" fmla="*/ 1182550 h 3030274"/>
              <a:gd name="connsiteX420" fmla="*/ 1494985 w 12192000"/>
              <a:gd name="connsiteY420" fmla="*/ 1132170 h 3030274"/>
              <a:gd name="connsiteX421" fmla="*/ 1369967 w 12192000"/>
              <a:gd name="connsiteY421" fmla="*/ 1164637 h 3030274"/>
              <a:gd name="connsiteX422" fmla="*/ 858702 w 12192000"/>
              <a:gd name="connsiteY422" fmla="*/ 1409821 h 3030274"/>
              <a:gd name="connsiteX423" fmla="*/ 846760 w 12192000"/>
              <a:gd name="connsiteY423" fmla="*/ 1424002 h 3030274"/>
              <a:gd name="connsiteX424" fmla="*/ 886318 w 12192000"/>
              <a:gd name="connsiteY424" fmla="*/ 1459454 h 3030274"/>
              <a:gd name="connsiteX425" fmla="*/ 939683 w 12192000"/>
              <a:gd name="connsiteY425" fmla="*/ 1422509 h 3030274"/>
              <a:gd name="connsiteX426" fmla="*/ 858702 w 12192000"/>
              <a:gd name="connsiteY426" fmla="*/ 1409821 h 3030274"/>
              <a:gd name="connsiteX427" fmla="*/ 1571861 w 12192000"/>
              <a:gd name="connsiteY427" fmla="*/ 1577008 h 3030274"/>
              <a:gd name="connsiteX428" fmla="*/ 1567010 w 12192000"/>
              <a:gd name="connsiteY428" fmla="*/ 1562454 h 3030274"/>
              <a:gd name="connsiteX429" fmla="*/ 1465130 w 12192000"/>
              <a:gd name="connsiteY429" fmla="*/ 1595294 h 3030274"/>
              <a:gd name="connsiteX430" fmla="*/ 1571861 w 12192000"/>
              <a:gd name="connsiteY430" fmla="*/ 1577008 h 303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2192000" h="3030274">
                <a:moveTo>
                  <a:pt x="1430424" y="1761735"/>
                </a:moveTo>
                <a:cubicBezTo>
                  <a:pt x="1416616" y="1716207"/>
                  <a:pt x="1329290" y="1689710"/>
                  <a:pt x="1306899" y="1725910"/>
                </a:cubicBezTo>
                <a:cubicBezTo>
                  <a:pt x="1297196" y="1741957"/>
                  <a:pt x="1299435" y="1765467"/>
                  <a:pt x="1296450" y="1785619"/>
                </a:cubicBezTo>
                <a:cubicBezTo>
                  <a:pt x="1291225" y="1785246"/>
                  <a:pt x="1285627" y="1784873"/>
                  <a:pt x="1280403" y="1784127"/>
                </a:cubicBezTo>
                <a:cubicBezTo>
                  <a:pt x="1280403" y="1763974"/>
                  <a:pt x="1280403" y="1743822"/>
                  <a:pt x="1280403" y="1720685"/>
                </a:cubicBezTo>
                <a:cubicBezTo>
                  <a:pt x="1266222" y="1716953"/>
                  <a:pt x="1252414" y="1713594"/>
                  <a:pt x="1249055" y="1712475"/>
                </a:cubicBezTo>
                <a:cubicBezTo>
                  <a:pt x="1223678" y="1749793"/>
                  <a:pt x="1201660" y="1781887"/>
                  <a:pt x="1187479" y="1802786"/>
                </a:cubicBezTo>
                <a:cubicBezTo>
                  <a:pt x="1156878" y="1796815"/>
                  <a:pt x="1140458" y="1790471"/>
                  <a:pt x="1124411" y="1791217"/>
                </a:cubicBezTo>
                <a:cubicBezTo>
                  <a:pt x="1089331" y="1792710"/>
                  <a:pt x="1053505" y="1822565"/>
                  <a:pt x="1022531" y="1776290"/>
                </a:cubicBezTo>
                <a:cubicBezTo>
                  <a:pt x="1012455" y="1761362"/>
                  <a:pt x="981480" y="1761362"/>
                  <a:pt x="961701" y="1750913"/>
                </a:cubicBezTo>
                <a:cubicBezTo>
                  <a:pt x="953118" y="1746435"/>
                  <a:pt x="949013" y="1733373"/>
                  <a:pt x="937444" y="1716207"/>
                </a:cubicBezTo>
                <a:cubicBezTo>
                  <a:pt x="891916" y="1716207"/>
                  <a:pt x="831086" y="1716207"/>
                  <a:pt x="770630" y="1716207"/>
                </a:cubicBezTo>
                <a:cubicBezTo>
                  <a:pt x="770257" y="1712102"/>
                  <a:pt x="770257" y="1707997"/>
                  <a:pt x="769884" y="1703891"/>
                </a:cubicBezTo>
                <a:cubicBezTo>
                  <a:pt x="784438" y="1699786"/>
                  <a:pt x="798992" y="1695308"/>
                  <a:pt x="822130" y="1688591"/>
                </a:cubicBezTo>
                <a:cubicBezTo>
                  <a:pt x="803097" y="1680008"/>
                  <a:pt x="792275" y="1675529"/>
                  <a:pt x="773989" y="1667319"/>
                </a:cubicBezTo>
                <a:cubicBezTo>
                  <a:pt x="825862" y="1660229"/>
                  <a:pt x="872510" y="1612088"/>
                  <a:pt x="907963" y="1683366"/>
                </a:cubicBezTo>
                <a:cubicBezTo>
                  <a:pt x="910948" y="1689710"/>
                  <a:pt x="956104" y="1675529"/>
                  <a:pt x="981480" y="1670305"/>
                </a:cubicBezTo>
                <a:cubicBezTo>
                  <a:pt x="1009096" y="1664707"/>
                  <a:pt x="1043429" y="1636345"/>
                  <a:pt x="1051266" y="1695308"/>
                </a:cubicBezTo>
                <a:cubicBezTo>
                  <a:pt x="1101646" y="1672917"/>
                  <a:pt x="1137099" y="1612088"/>
                  <a:pt x="1210617" y="1638957"/>
                </a:cubicBezTo>
                <a:cubicBezTo>
                  <a:pt x="1172552" y="1656870"/>
                  <a:pt x="1138965" y="1673290"/>
                  <a:pt x="1105005" y="1689337"/>
                </a:cubicBezTo>
                <a:cubicBezTo>
                  <a:pt x="1106871" y="1693815"/>
                  <a:pt x="1108737" y="1698294"/>
                  <a:pt x="1110603" y="1702772"/>
                </a:cubicBezTo>
                <a:cubicBezTo>
                  <a:pt x="1188599" y="1685979"/>
                  <a:pt x="1266595" y="1668812"/>
                  <a:pt x="1349815" y="1650899"/>
                </a:cubicBezTo>
                <a:cubicBezTo>
                  <a:pt x="1324065" y="1631493"/>
                  <a:pt x="1301674" y="1614700"/>
                  <a:pt x="1277044" y="1596041"/>
                </a:cubicBezTo>
                <a:cubicBezTo>
                  <a:pt x="1327424" y="1577754"/>
                  <a:pt x="1374446" y="1560961"/>
                  <a:pt x="1421467" y="1544168"/>
                </a:cubicBezTo>
                <a:cubicBezTo>
                  <a:pt x="1422960" y="1540063"/>
                  <a:pt x="1424453" y="1535958"/>
                  <a:pt x="1425572" y="1531853"/>
                </a:cubicBezTo>
                <a:cubicBezTo>
                  <a:pt x="1397956" y="1525508"/>
                  <a:pt x="1370341" y="1519164"/>
                  <a:pt x="1327797" y="1509088"/>
                </a:cubicBezTo>
                <a:cubicBezTo>
                  <a:pt x="1387880" y="1480726"/>
                  <a:pt x="1453561" y="1489309"/>
                  <a:pt x="1468115" y="1409447"/>
                </a:cubicBezTo>
                <a:cubicBezTo>
                  <a:pt x="1418482" y="1472516"/>
                  <a:pt x="1397583" y="1423255"/>
                  <a:pt x="1376685" y="1400864"/>
                </a:cubicBezTo>
                <a:cubicBezTo>
                  <a:pt x="1353174" y="1418031"/>
                  <a:pt x="1332649" y="1433331"/>
                  <a:pt x="1319960" y="1442288"/>
                </a:cubicBezTo>
                <a:cubicBezTo>
                  <a:pt x="1317348" y="1468411"/>
                  <a:pt x="1315482" y="1490429"/>
                  <a:pt x="1313243" y="1512820"/>
                </a:cubicBezTo>
                <a:cubicBezTo>
                  <a:pt x="1296450" y="1506103"/>
                  <a:pt x="1279656" y="1499759"/>
                  <a:pt x="1263236" y="1492295"/>
                </a:cubicBezTo>
                <a:cubicBezTo>
                  <a:pt x="1247935" y="1485204"/>
                  <a:pt x="1234127" y="1472889"/>
                  <a:pt x="1218454" y="1469530"/>
                </a:cubicBezTo>
                <a:cubicBezTo>
                  <a:pt x="1208004" y="1467291"/>
                  <a:pt x="1194943" y="1476621"/>
                  <a:pt x="1185240" y="1487070"/>
                </a:cubicBezTo>
                <a:cubicBezTo>
                  <a:pt x="1157997" y="1494534"/>
                  <a:pt x="1115454" y="1449005"/>
                  <a:pt x="1105005" y="1518791"/>
                </a:cubicBezTo>
                <a:cubicBezTo>
                  <a:pt x="1103885" y="1525882"/>
                  <a:pt x="1073657" y="1528494"/>
                  <a:pt x="1052386" y="1534465"/>
                </a:cubicBezTo>
                <a:cubicBezTo>
                  <a:pt x="1055744" y="1540436"/>
                  <a:pt x="1059849" y="1547526"/>
                  <a:pt x="1061342" y="1549765"/>
                </a:cubicBezTo>
                <a:cubicBezTo>
                  <a:pt x="1014321" y="1564693"/>
                  <a:pt x="960209" y="1571037"/>
                  <a:pt x="920278" y="1597907"/>
                </a:cubicBezTo>
                <a:cubicBezTo>
                  <a:pt x="881466" y="1624403"/>
                  <a:pt x="854597" y="1624030"/>
                  <a:pt x="820637" y="1595667"/>
                </a:cubicBezTo>
                <a:cubicBezTo>
                  <a:pt x="813173" y="1608729"/>
                  <a:pt x="807202" y="1619178"/>
                  <a:pt x="795260" y="1639330"/>
                </a:cubicBezTo>
                <a:cubicBezTo>
                  <a:pt x="791528" y="1619551"/>
                  <a:pt x="786677" y="1609475"/>
                  <a:pt x="788543" y="1600892"/>
                </a:cubicBezTo>
                <a:cubicBezTo>
                  <a:pt x="807575" y="1522896"/>
                  <a:pt x="807949" y="1522896"/>
                  <a:pt x="732192" y="1483711"/>
                </a:cubicBezTo>
                <a:cubicBezTo>
                  <a:pt x="727340" y="1481099"/>
                  <a:pt x="723235" y="1476994"/>
                  <a:pt x="712786" y="1468784"/>
                </a:cubicBezTo>
                <a:cubicBezTo>
                  <a:pt x="706442" y="1495280"/>
                  <a:pt x="700471" y="1518418"/>
                  <a:pt x="693754" y="1545660"/>
                </a:cubicBezTo>
                <a:cubicBezTo>
                  <a:pt x="706069" y="1545660"/>
                  <a:pt x="715772" y="1545660"/>
                  <a:pt x="728460" y="1545660"/>
                </a:cubicBezTo>
                <a:cubicBezTo>
                  <a:pt x="726594" y="1557602"/>
                  <a:pt x="724355" y="1569171"/>
                  <a:pt x="722489" y="1580367"/>
                </a:cubicBezTo>
                <a:cubicBezTo>
                  <a:pt x="726221" y="1581860"/>
                  <a:pt x="729579" y="1583352"/>
                  <a:pt x="733311" y="1584845"/>
                </a:cubicBezTo>
                <a:cubicBezTo>
                  <a:pt x="741148" y="1566932"/>
                  <a:pt x="748985" y="1549019"/>
                  <a:pt x="757568" y="1528867"/>
                </a:cubicBezTo>
                <a:cubicBezTo>
                  <a:pt x="788170" y="1555363"/>
                  <a:pt x="787423" y="1581860"/>
                  <a:pt x="754210" y="1595294"/>
                </a:cubicBezTo>
                <a:cubicBezTo>
                  <a:pt x="707561" y="1613954"/>
                  <a:pt x="660167" y="1636718"/>
                  <a:pt x="604935" y="1618059"/>
                </a:cubicBezTo>
                <a:cubicBezTo>
                  <a:pt x="583664" y="1610595"/>
                  <a:pt x="557167" y="1619924"/>
                  <a:pt x="532910" y="1618059"/>
                </a:cubicBezTo>
                <a:cubicBezTo>
                  <a:pt x="509773" y="1616566"/>
                  <a:pt x="486635" y="1610968"/>
                  <a:pt x="470961" y="1608356"/>
                </a:cubicBezTo>
                <a:cubicBezTo>
                  <a:pt x="462751" y="1578874"/>
                  <a:pt x="456407" y="1556110"/>
                  <a:pt x="450063" y="1532972"/>
                </a:cubicBezTo>
                <a:cubicBezTo>
                  <a:pt x="495965" y="1474382"/>
                  <a:pt x="526193" y="1519537"/>
                  <a:pt x="550450" y="1550512"/>
                </a:cubicBezTo>
                <a:cubicBezTo>
                  <a:pt x="593740" y="1546407"/>
                  <a:pt x="628819" y="1542675"/>
                  <a:pt x="666884" y="1538943"/>
                </a:cubicBezTo>
                <a:cubicBezTo>
                  <a:pt x="616131" y="1520284"/>
                  <a:pt x="570229" y="1503490"/>
                  <a:pt x="516117" y="1483711"/>
                </a:cubicBezTo>
                <a:cubicBezTo>
                  <a:pt x="538135" y="1469904"/>
                  <a:pt x="548584" y="1463559"/>
                  <a:pt x="571348" y="1449378"/>
                </a:cubicBezTo>
                <a:cubicBezTo>
                  <a:pt x="530298" y="1442661"/>
                  <a:pt x="502309" y="1438183"/>
                  <a:pt x="471708" y="1432958"/>
                </a:cubicBezTo>
                <a:cubicBezTo>
                  <a:pt x="464990" y="1454230"/>
                  <a:pt x="459766" y="1471023"/>
                  <a:pt x="453795" y="1490056"/>
                </a:cubicBezTo>
                <a:cubicBezTo>
                  <a:pt x="409012" y="1483338"/>
                  <a:pt x="363857" y="1465799"/>
                  <a:pt x="334375" y="1521030"/>
                </a:cubicBezTo>
                <a:cubicBezTo>
                  <a:pt x="329524" y="1530360"/>
                  <a:pt x="288473" y="1525882"/>
                  <a:pt x="266828" y="1519164"/>
                </a:cubicBezTo>
                <a:cubicBezTo>
                  <a:pt x="228017" y="1506849"/>
                  <a:pt x="197416" y="1496027"/>
                  <a:pt x="160843" y="1532599"/>
                </a:cubicBezTo>
                <a:cubicBezTo>
                  <a:pt x="119046" y="1574769"/>
                  <a:pt x="33960" y="1570291"/>
                  <a:pt x="0" y="1534465"/>
                </a:cubicBezTo>
                <a:cubicBezTo>
                  <a:pt x="43290" y="1478860"/>
                  <a:pt x="103373" y="1477741"/>
                  <a:pt x="166068" y="1481472"/>
                </a:cubicBezTo>
                <a:cubicBezTo>
                  <a:pt x="181742" y="1482219"/>
                  <a:pt x="198535" y="1476621"/>
                  <a:pt x="214209" y="1472889"/>
                </a:cubicBezTo>
                <a:cubicBezTo>
                  <a:pt x="260484" y="1461693"/>
                  <a:pt x="306013" y="1447886"/>
                  <a:pt x="352661" y="1438929"/>
                </a:cubicBezTo>
                <a:cubicBezTo>
                  <a:pt x="412744" y="1427360"/>
                  <a:pt x="473574" y="1419523"/>
                  <a:pt x="534030" y="1409074"/>
                </a:cubicBezTo>
                <a:cubicBezTo>
                  <a:pt x="579559" y="1401237"/>
                  <a:pt x="624714" y="1392281"/>
                  <a:pt x="669870" y="1384071"/>
                </a:cubicBezTo>
                <a:cubicBezTo>
                  <a:pt x="671362" y="1389668"/>
                  <a:pt x="672855" y="1395266"/>
                  <a:pt x="673975" y="1400864"/>
                </a:cubicBezTo>
                <a:cubicBezTo>
                  <a:pt x="657181" y="1408328"/>
                  <a:pt x="640761" y="1416165"/>
                  <a:pt x="623968" y="1423628"/>
                </a:cubicBezTo>
                <a:cubicBezTo>
                  <a:pt x="625460" y="1428480"/>
                  <a:pt x="626953" y="1432958"/>
                  <a:pt x="628446" y="1437810"/>
                </a:cubicBezTo>
                <a:cubicBezTo>
                  <a:pt x="648225" y="1429973"/>
                  <a:pt x="668377" y="1422509"/>
                  <a:pt x="687409" y="1413926"/>
                </a:cubicBezTo>
                <a:cubicBezTo>
                  <a:pt x="691888" y="1412060"/>
                  <a:pt x="693754" y="1401984"/>
                  <a:pt x="697859" y="1401237"/>
                </a:cubicBezTo>
                <a:cubicBezTo>
                  <a:pt x="786304" y="1383697"/>
                  <a:pt x="746746" y="1344140"/>
                  <a:pt x="707935" y="1304955"/>
                </a:cubicBezTo>
                <a:cubicBezTo>
                  <a:pt x="712786" y="1301596"/>
                  <a:pt x="717264" y="1298238"/>
                  <a:pt x="722116" y="1294879"/>
                </a:cubicBezTo>
                <a:cubicBezTo>
                  <a:pt x="735924" y="1305328"/>
                  <a:pt x="748985" y="1316524"/>
                  <a:pt x="763166" y="1325480"/>
                </a:cubicBezTo>
                <a:cubicBezTo>
                  <a:pt x="777347" y="1334437"/>
                  <a:pt x="792648" y="1347125"/>
                  <a:pt x="807949" y="1348245"/>
                </a:cubicBezTo>
                <a:cubicBezTo>
                  <a:pt x="852358" y="1350857"/>
                  <a:pt x="897513" y="1347125"/>
                  <a:pt x="941923" y="1348618"/>
                </a:cubicBezTo>
                <a:cubicBezTo>
                  <a:pt x="959089" y="1348991"/>
                  <a:pt x="975883" y="1357201"/>
                  <a:pt x="986705" y="1360187"/>
                </a:cubicBezTo>
                <a:cubicBezTo>
                  <a:pt x="1008723" y="1336303"/>
                  <a:pt x="1030368" y="1312419"/>
                  <a:pt x="1058730" y="1281071"/>
                </a:cubicBezTo>
                <a:cubicBezTo>
                  <a:pt x="1006857" y="1281071"/>
                  <a:pt x="967299" y="1281071"/>
                  <a:pt x="927368" y="1281071"/>
                </a:cubicBezTo>
                <a:cubicBezTo>
                  <a:pt x="961328" y="1246365"/>
                  <a:pt x="1041190" y="1227706"/>
                  <a:pt x="958716" y="1167623"/>
                </a:cubicBezTo>
                <a:cubicBezTo>
                  <a:pt x="949013" y="1183296"/>
                  <a:pt x="937817" y="1201583"/>
                  <a:pt x="925876" y="1220615"/>
                </a:cubicBezTo>
                <a:cubicBezTo>
                  <a:pt x="925876" y="1220615"/>
                  <a:pt x="934086" y="1224720"/>
                  <a:pt x="942669" y="1228825"/>
                </a:cubicBezTo>
                <a:cubicBezTo>
                  <a:pt x="941549" y="1233303"/>
                  <a:pt x="940057" y="1238155"/>
                  <a:pt x="938937" y="1242633"/>
                </a:cubicBezTo>
                <a:cubicBezTo>
                  <a:pt x="907963" y="1236289"/>
                  <a:pt x="876615" y="1229572"/>
                  <a:pt x="848253" y="1223601"/>
                </a:cubicBezTo>
                <a:cubicBezTo>
                  <a:pt x="834818" y="1244872"/>
                  <a:pt x="821757" y="1265771"/>
                  <a:pt x="813173" y="1279578"/>
                </a:cubicBezTo>
                <a:cubicBezTo>
                  <a:pt x="769884" y="1267263"/>
                  <a:pt x="736670" y="1257934"/>
                  <a:pt x="702710" y="1248231"/>
                </a:cubicBezTo>
                <a:cubicBezTo>
                  <a:pt x="729953" y="1181057"/>
                  <a:pt x="764659" y="1162771"/>
                  <a:pt x="815786" y="1187028"/>
                </a:cubicBezTo>
                <a:cubicBezTo>
                  <a:pt x="866912" y="1211285"/>
                  <a:pt x="866912" y="1211285"/>
                  <a:pt x="880720" y="1167249"/>
                </a:cubicBezTo>
                <a:cubicBezTo>
                  <a:pt x="947520" y="1143739"/>
                  <a:pt x="1007603" y="1122840"/>
                  <a:pt x="1076270" y="1098583"/>
                </a:cubicBezTo>
                <a:cubicBezTo>
                  <a:pt x="1083360" y="1117989"/>
                  <a:pt x="1090451" y="1138514"/>
                  <a:pt x="1100527" y="1166130"/>
                </a:cubicBezTo>
                <a:cubicBezTo>
                  <a:pt x="1147922" y="1172847"/>
                  <a:pt x="1207258" y="1107913"/>
                  <a:pt x="1261370" y="1166503"/>
                </a:cubicBezTo>
                <a:cubicBezTo>
                  <a:pt x="1280029" y="1153441"/>
                  <a:pt x="1295330" y="1142992"/>
                  <a:pt x="1310631" y="1132170"/>
                </a:cubicBezTo>
                <a:cubicBezTo>
                  <a:pt x="1315855" y="1138141"/>
                  <a:pt x="1321080" y="1144112"/>
                  <a:pt x="1325931" y="1150083"/>
                </a:cubicBezTo>
                <a:cubicBezTo>
                  <a:pt x="1297196" y="1174713"/>
                  <a:pt x="1270327" y="1201583"/>
                  <a:pt x="1239352" y="1222854"/>
                </a:cubicBezTo>
                <a:cubicBezTo>
                  <a:pt x="1206885" y="1245245"/>
                  <a:pt x="1219946" y="1255695"/>
                  <a:pt x="1236740" y="1263531"/>
                </a:cubicBezTo>
                <a:cubicBezTo>
                  <a:pt x="1275178" y="1238155"/>
                  <a:pt x="1309138" y="1216137"/>
                  <a:pt x="1339366" y="1195985"/>
                </a:cubicBezTo>
                <a:cubicBezTo>
                  <a:pt x="1344217" y="1169115"/>
                  <a:pt x="1349069" y="1141126"/>
                  <a:pt x="1354667" y="1110525"/>
                </a:cubicBezTo>
                <a:cubicBezTo>
                  <a:pt x="1352054" y="1110525"/>
                  <a:pt x="1334141" y="1109405"/>
                  <a:pt x="1303913" y="1107540"/>
                </a:cubicBezTo>
                <a:cubicBezTo>
                  <a:pt x="1336754" y="1090000"/>
                  <a:pt x="1359145" y="1078058"/>
                  <a:pt x="1386761" y="1063130"/>
                </a:cubicBezTo>
                <a:cubicBezTo>
                  <a:pt x="1421094" y="1088507"/>
                  <a:pt x="1490507" y="1065369"/>
                  <a:pt x="1500956" y="1015736"/>
                </a:cubicBezTo>
                <a:cubicBezTo>
                  <a:pt x="1431170" y="985134"/>
                  <a:pt x="1364370" y="982522"/>
                  <a:pt x="1300182" y="1055293"/>
                </a:cubicBezTo>
                <a:cubicBezTo>
                  <a:pt x="1316602" y="982895"/>
                  <a:pt x="1385641" y="929156"/>
                  <a:pt x="1439753" y="931395"/>
                </a:cubicBezTo>
                <a:cubicBezTo>
                  <a:pt x="1464010" y="932515"/>
                  <a:pt x="1488641" y="935500"/>
                  <a:pt x="1512525" y="933635"/>
                </a:cubicBezTo>
                <a:cubicBezTo>
                  <a:pt x="1536035" y="931769"/>
                  <a:pt x="1559173" y="924678"/>
                  <a:pt x="1594626" y="928783"/>
                </a:cubicBezTo>
                <a:cubicBezTo>
                  <a:pt x="1577459" y="952667"/>
                  <a:pt x="1559919" y="976178"/>
                  <a:pt x="1542379" y="1000435"/>
                </a:cubicBezTo>
                <a:cubicBezTo>
                  <a:pt x="1579325" y="1003047"/>
                  <a:pt x="1610673" y="1004913"/>
                  <a:pt x="1643513" y="1007152"/>
                </a:cubicBezTo>
                <a:cubicBezTo>
                  <a:pt x="1670382" y="986254"/>
                  <a:pt x="1703223" y="959758"/>
                  <a:pt x="1737556" y="935127"/>
                </a:cubicBezTo>
                <a:cubicBezTo>
                  <a:pt x="1745766" y="929156"/>
                  <a:pt x="1758828" y="927664"/>
                  <a:pt x="1769277" y="928783"/>
                </a:cubicBezTo>
                <a:cubicBezTo>
                  <a:pt x="1806596" y="931769"/>
                  <a:pt x="1846153" y="971326"/>
                  <a:pt x="1879740" y="920946"/>
                </a:cubicBezTo>
                <a:cubicBezTo>
                  <a:pt x="1897280" y="932888"/>
                  <a:pt x="1915193" y="944830"/>
                  <a:pt x="1939823" y="961624"/>
                </a:cubicBezTo>
                <a:cubicBezTo>
                  <a:pt x="1941689" y="958265"/>
                  <a:pt x="1950272" y="944084"/>
                  <a:pt x="1959975" y="927664"/>
                </a:cubicBezTo>
                <a:cubicBezTo>
                  <a:pt x="1974156" y="935127"/>
                  <a:pt x="1988710" y="942591"/>
                  <a:pt x="2002891" y="950428"/>
                </a:cubicBezTo>
                <a:cubicBezTo>
                  <a:pt x="2062228" y="908258"/>
                  <a:pt x="2121192" y="866461"/>
                  <a:pt x="2192470" y="816454"/>
                </a:cubicBezTo>
                <a:cubicBezTo>
                  <a:pt x="2264868" y="825784"/>
                  <a:pt x="2304426" y="791451"/>
                  <a:pt x="2270466" y="707857"/>
                </a:cubicBezTo>
                <a:cubicBezTo>
                  <a:pt x="2311517" y="719052"/>
                  <a:pt x="2342864" y="728009"/>
                  <a:pt x="2378317" y="737712"/>
                </a:cubicBezTo>
                <a:cubicBezTo>
                  <a:pt x="2441759" y="686958"/>
                  <a:pt x="2519382" y="683600"/>
                  <a:pt x="2561552" y="726143"/>
                </a:cubicBezTo>
                <a:cubicBezTo>
                  <a:pt x="2605588" y="721291"/>
                  <a:pt x="2642906" y="717186"/>
                  <a:pt x="2685450" y="712335"/>
                </a:cubicBezTo>
                <a:cubicBezTo>
                  <a:pt x="2707094" y="675390"/>
                  <a:pt x="2726873" y="636578"/>
                  <a:pt x="2789942" y="629861"/>
                </a:cubicBezTo>
                <a:cubicBezTo>
                  <a:pt x="2834724" y="625009"/>
                  <a:pt x="2895927" y="624636"/>
                  <a:pt x="2922796" y="555597"/>
                </a:cubicBezTo>
                <a:cubicBezTo>
                  <a:pt x="2934365" y="526115"/>
                  <a:pt x="2994075" y="504843"/>
                  <a:pt x="3041843" y="534698"/>
                </a:cubicBezTo>
                <a:cubicBezTo>
                  <a:pt x="3069832" y="552238"/>
                  <a:pt x="3102672" y="562687"/>
                  <a:pt x="3130288" y="580600"/>
                </a:cubicBezTo>
                <a:cubicBezTo>
                  <a:pt x="3170592" y="606723"/>
                  <a:pt x="3201939" y="581720"/>
                  <a:pt x="3234034" y="566046"/>
                </a:cubicBezTo>
                <a:cubicBezTo>
                  <a:pt x="3253439" y="556343"/>
                  <a:pt x="3269113" y="538430"/>
                  <a:pt x="3282921" y="526861"/>
                </a:cubicBezTo>
                <a:cubicBezTo>
                  <a:pt x="3284787" y="505590"/>
                  <a:pt x="3286280" y="487304"/>
                  <a:pt x="3287772" y="469017"/>
                </a:cubicBezTo>
                <a:cubicBezTo>
                  <a:pt x="3303446" y="476108"/>
                  <a:pt x="3319120" y="482825"/>
                  <a:pt x="3334048" y="490289"/>
                </a:cubicBezTo>
                <a:cubicBezTo>
                  <a:pt x="3347109" y="496633"/>
                  <a:pt x="3359424" y="504097"/>
                  <a:pt x="3375471" y="512680"/>
                </a:cubicBezTo>
                <a:cubicBezTo>
                  <a:pt x="3357558" y="544401"/>
                  <a:pt x="3353826" y="577241"/>
                  <a:pt x="3306059" y="581720"/>
                </a:cubicBezTo>
                <a:cubicBezTo>
                  <a:pt x="3258664" y="586198"/>
                  <a:pt x="3249707" y="633593"/>
                  <a:pt x="3282175" y="678002"/>
                </a:cubicBezTo>
                <a:cubicBezTo>
                  <a:pt x="3294117" y="694422"/>
                  <a:pt x="3306805" y="710096"/>
                  <a:pt x="3317627" y="726889"/>
                </a:cubicBezTo>
                <a:cubicBezTo>
                  <a:pt x="3345243" y="769059"/>
                  <a:pt x="3395250" y="773911"/>
                  <a:pt x="3434808" y="739204"/>
                </a:cubicBezTo>
                <a:cubicBezTo>
                  <a:pt x="3451228" y="724650"/>
                  <a:pt x="3470634" y="705244"/>
                  <a:pt x="3489293" y="704125"/>
                </a:cubicBezTo>
                <a:cubicBezTo>
                  <a:pt x="3506460" y="703005"/>
                  <a:pt x="3524746" y="724277"/>
                  <a:pt x="3542659" y="735473"/>
                </a:cubicBezTo>
                <a:cubicBezTo>
                  <a:pt x="3532209" y="749654"/>
                  <a:pt x="3523999" y="772045"/>
                  <a:pt x="3510192" y="776523"/>
                </a:cubicBezTo>
                <a:cubicBezTo>
                  <a:pt x="3407938" y="809364"/>
                  <a:pt x="3406072" y="814961"/>
                  <a:pt x="3484068" y="892211"/>
                </a:cubicBezTo>
                <a:cubicBezTo>
                  <a:pt x="3501235" y="909004"/>
                  <a:pt x="3514670" y="929530"/>
                  <a:pt x="3531836" y="946323"/>
                </a:cubicBezTo>
                <a:cubicBezTo>
                  <a:pt x="3540420" y="954533"/>
                  <a:pt x="3556093" y="966102"/>
                  <a:pt x="3563184" y="963116"/>
                </a:cubicBezTo>
                <a:cubicBezTo>
                  <a:pt x="3591173" y="951174"/>
                  <a:pt x="3610952" y="956399"/>
                  <a:pt x="3629984" y="979163"/>
                </a:cubicBezTo>
                <a:cubicBezTo>
                  <a:pt x="3632224" y="982149"/>
                  <a:pt x="3656481" y="972819"/>
                  <a:pt x="3663944" y="963863"/>
                </a:cubicBezTo>
                <a:cubicBezTo>
                  <a:pt x="3696411" y="924678"/>
                  <a:pt x="3724400" y="936993"/>
                  <a:pt x="3753882" y="966848"/>
                </a:cubicBezTo>
                <a:cubicBezTo>
                  <a:pt x="3768810" y="982149"/>
                  <a:pt x="3785603" y="995957"/>
                  <a:pt x="3802770" y="1008645"/>
                </a:cubicBezTo>
                <a:cubicBezTo>
                  <a:pt x="3843447" y="1038873"/>
                  <a:pt x="3884871" y="1068355"/>
                  <a:pt x="3926294" y="1097463"/>
                </a:cubicBezTo>
                <a:cubicBezTo>
                  <a:pt x="3955776" y="1117989"/>
                  <a:pt x="3986004" y="1137394"/>
                  <a:pt x="4025935" y="1163891"/>
                </a:cubicBezTo>
                <a:cubicBezTo>
                  <a:pt x="4020337" y="1190760"/>
                  <a:pt x="4047953" y="1187775"/>
                  <a:pt x="4082659" y="1198970"/>
                </a:cubicBezTo>
                <a:cubicBezTo>
                  <a:pt x="4150953" y="1220615"/>
                  <a:pt x="4194615" y="1191880"/>
                  <a:pt x="4242757" y="1155681"/>
                </a:cubicBezTo>
                <a:cubicBezTo>
                  <a:pt x="4252086" y="1148590"/>
                  <a:pt x="4275224" y="1158666"/>
                  <a:pt x="4283061" y="1151575"/>
                </a:cubicBezTo>
                <a:cubicBezTo>
                  <a:pt x="4311423" y="1125452"/>
                  <a:pt x="4307318" y="1094105"/>
                  <a:pt x="4289405" y="1062011"/>
                </a:cubicBezTo>
                <a:cubicBezTo>
                  <a:pt x="4235666" y="964236"/>
                  <a:pt x="4258430" y="916468"/>
                  <a:pt x="4333814" y="855639"/>
                </a:cubicBezTo>
                <a:cubicBezTo>
                  <a:pt x="4355086" y="838472"/>
                  <a:pt x="4372626" y="811603"/>
                  <a:pt x="4382328" y="785480"/>
                </a:cubicBezTo>
                <a:cubicBezTo>
                  <a:pt x="4400241" y="738831"/>
                  <a:pt x="4411064" y="689571"/>
                  <a:pt x="4425245" y="641803"/>
                </a:cubicBezTo>
                <a:cubicBezTo>
                  <a:pt x="4426738" y="636578"/>
                  <a:pt x="4430096" y="630607"/>
                  <a:pt x="4434574" y="627995"/>
                </a:cubicBezTo>
                <a:cubicBezTo>
                  <a:pt x="4501001" y="585452"/>
                  <a:pt x="4530110" y="511934"/>
                  <a:pt x="4577878" y="454090"/>
                </a:cubicBezTo>
                <a:cubicBezTo>
                  <a:pt x="4587954" y="441775"/>
                  <a:pt x="4608852" y="437670"/>
                  <a:pt x="4613331" y="426847"/>
                </a:cubicBezTo>
                <a:cubicBezTo>
                  <a:pt x="4625273" y="403710"/>
                  <a:pt x="4631244" y="369377"/>
                  <a:pt x="4650276" y="359301"/>
                </a:cubicBezTo>
                <a:cubicBezTo>
                  <a:pt x="4768949" y="294739"/>
                  <a:pt x="4889115" y="232044"/>
                  <a:pt x="5012267" y="176439"/>
                </a:cubicBezTo>
                <a:cubicBezTo>
                  <a:pt x="5063020" y="153675"/>
                  <a:pt x="5122357" y="145838"/>
                  <a:pt x="5178335" y="139867"/>
                </a:cubicBezTo>
                <a:cubicBezTo>
                  <a:pt x="5207070" y="136881"/>
                  <a:pt x="5238045" y="152555"/>
                  <a:pt x="5269392" y="160019"/>
                </a:cubicBezTo>
                <a:cubicBezTo>
                  <a:pt x="5245882" y="213385"/>
                  <a:pt x="5156690" y="255555"/>
                  <a:pt x="5099592" y="246225"/>
                </a:cubicBezTo>
                <a:cubicBezTo>
                  <a:pt x="5029434" y="234656"/>
                  <a:pt x="4891355" y="286156"/>
                  <a:pt x="4862246" y="334670"/>
                </a:cubicBezTo>
                <a:cubicBezTo>
                  <a:pt x="5022716" y="303696"/>
                  <a:pt x="5164154" y="361540"/>
                  <a:pt x="5301860" y="427967"/>
                </a:cubicBezTo>
                <a:cubicBezTo>
                  <a:pt x="5295888" y="445880"/>
                  <a:pt x="5289171" y="466032"/>
                  <a:pt x="5282454" y="485811"/>
                </a:cubicBezTo>
                <a:cubicBezTo>
                  <a:pt x="5284320" y="490662"/>
                  <a:pt x="5285813" y="495514"/>
                  <a:pt x="5287678" y="500365"/>
                </a:cubicBezTo>
                <a:cubicBezTo>
                  <a:pt x="5330595" y="465286"/>
                  <a:pt x="5372019" y="485811"/>
                  <a:pt x="5419413" y="494767"/>
                </a:cubicBezTo>
                <a:cubicBezTo>
                  <a:pt x="5421279" y="505217"/>
                  <a:pt x="5423892" y="519771"/>
                  <a:pt x="5424638" y="525742"/>
                </a:cubicBezTo>
                <a:cubicBezTo>
                  <a:pt x="5501514" y="542908"/>
                  <a:pt x="5573166" y="558955"/>
                  <a:pt x="5644818" y="575002"/>
                </a:cubicBezTo>
                <a:cubicBezTo>
                  <a:pt x="5648550" y="575749"/>
                  <a:pt x="5654894" y="577241"/>
                  <a:pt x="5655267" y="578734"/>
                </a:cubicBezTo>
                <a:cubicBezTo>
                  <a:pt x="5661985" y="663821"/>
                  <a:pt x="5755654" y="623517"/>
                  <a:pt x="5789614" y="671658"/>
                </a:cubicBezTo>
                <a:cubicBezTo>
                  <a:pt x="5797078" y="682107"/>
                  <a:pt x="5825440" y="684719"/>
                  <a:pt x="5842233" y="680987"/>
                </a:cubicBezTo>
                <a:cubicBezTo>
                  <a:pt x="5897092" y="669045"/>
                  <a:pt x="5941128" y="683226"/>
                  <a:pt x="5986283" y="716067"/>
                </a:cubicBezTo>
                <a:cubicBezTo>
                  <a:pt x="6009048" y="732860"/>
                  <a:pt x="6044874" y="733980"/>
                  <a:pt x="6075475" y="737712"/>
                </a:cubicBezTo>
                <a:cubicBezTo>
                  <a:pt x="6160935" y="748534"/>
                  <a:pt x="6246021" y="754505"/>
                  <a:pt x="6312448" y="823545"/>
                </a:cubicBezTo>
                <a:cubicBezTo>
                  <a:pt x="6325883" y="837352"/>
                  <a:pt x="6365814" y="825410"/>
                  <a:pt x="6398281" y="825410"/>
                </a:cubicBezTo>
                <a:cubicBezTo>
                  <a:pt x="6389325" y="838845"/>
                  <a:pt x="6381115" y="851160"/>
                  <a:pt x="6372158" y="864595"/>
                </a:cubicBezTo>
                <a:cubicBezTo>
                  <a:pt x="6388578" y="876537"/>
                  <a:pt x="6404999" y="888479"/>
                  <a:pt x="6423658" y="902287"/>
                </a:cubicBezTo>
                <a:cubicBezTo>
                  <a:pt x="6428509" y="893330"/>
                  <a:pt x="6434107" y="882508"/>
                  <a:pt x="6439332" y="872805"/>
                </a:cubicBezTo>
                <a:cubicBezTo>
                  <a:pt x="6453886" y="880642"/>
                  <a:pt x="6466574" y="889599"/>
                  <a:pt x="6480382" y="894450"/>
                </a:cubicBezTo>
                <a:cubicBezTo>
                  <a:pt x="6502400" y="902287"/>
                  <a:pt x="6530762" y="900421"/>
                  <a:pt x="6546436" y="914229"/>
                </a:cubicBezTo>
                <a:cubicBezTo>
                  <a:pt x="6599802" y="961997"/>
                  <a:pt x="6638613" y="945950"/>
                  <a:pt x="6680037" y="897809"/>
                </a:cubicBezTo>
                <a:cubicBezTo>
                  <a:pt x="6696084" y="879149"/>
                  <a:pt x="6729298" y="874298"/>
                  <a:pt x="6744225" y="854892"/>
                </a:cubicBezTo>
                <a:cubicBezTo>
                  <a:pt x="6763631" y="829889"/>
                  <a:pt x="6785649" y="795556"/>
                  <a:pt x="6732656" y="774657"/>
                </a:cubicBezTo>
                <a:cubicBezTo>
                  <a:pt x="6720341" y="769806"/>
                  <a:pt x="6712504" y="753759"/>
                  <a:pt x="6702428" y="742936"/>
                </a:cubicBezTo>
                <a:cubicBezTo>
                  <a:pt x="6687874" y="727636"/>
                  <a:pt x="6673320" y="713081"/>
                  <a:pt x="6658765" y="697781"/>
                </a:cubicBezTo>
                <a:cubicBezTo>
                  <a:pt x="6647197" y="713828"/>
                  <a:pt x="6636001" y="729875"/>
                  <a:pt x="6622940" y="748161"/>
                </a:cubicBezTo>
                <a:cubicBezTo>
                  <a:pt x="6618834" y="747415"/>
                  <a:pt x="6608012" y="748534"/>
                  <a:pt x="6604653" y="744056"/>
                </a:cubicBezTo>
                <a:cubicBezTo>
                  <a:pt x="6560244" y="682853"/>
                  <a:pt x="6492324" y="686958"/>
                  <a:pt x="6428883" y="678002"/>
                </a:cubicBezTo>
                <a:cubicBezTo>
                  <a:pt x="6420299" y="676882"/>
                  <a:pt x="6407611" y="676136"/>
                  <a:pt x="6403879" y="670538"/>
                </a:cubicBezTo>
                <a:cubicBezTo>
                  <a:pt x="6371785" y="623143"/>
                  <a:pt x="6341184" y="654118"/>
                  <a:pt x="6314687" y="674270"/>
                </a:cubicBezTo>
                <a:cubicBezTo>
                  <a:pt x="6273264" y="705618"/>
                  <a:pt x="6234826" y="699647"/>
                  <a:pt x="6199746" y="666806"/>
                </a:cubicBezTo>
                <a:cubicBezTo>
                  <a:pt x="6175862" y="644042"/>
                  <a:pt x="6138170" y="635832"/>
                  <a:pt x="6103464" y="619785"/>
                </a:cubicBezTo>
                <a:cubicBezTo>
                  <a:pt x="6118391" y="595901"/>
                  <a:pt x="6133692" y="566792"/>
                  <a:pt x="6176982" y="589930"/>
                </a:cubicBezTo>
                <a:cubicBezTo>
                  <a:pt x="6191909" y="597767"/>
                  <a:pt x="6207956" y="605604"/>
                  <a:pt x="6224376" y="607843"/>
                </a:cubicBezTo>
                <a:cubicBezTo>
                  <a:pt x="6235199" y="609336"/>
                  <a:pt x="6249380" y="602991"/>
                  <a:pt x="6257590" y="595154"/>
                </a:cubicBezTo>
                <a:cubicBezTo>
                  <a:pt x="6261322" y="591423"/>
                  <a:pt x="6253858" y="576495"/>
                  <a:pt x="6251992" y="566419"/>
                </a:cubicBezTo>
                <a:cubicBezTo>
                  <a:pt x="6248260" y="549626"/>
                  <a:pt x="6244902" y="532459"/>
                  <a:pt x="6241543" y="515666"/>
                </a:cubicBezTo>
                <a:cubicBezTo>
                  <a:pt x="6259456" y="517905"/>
                  <a:pt x="6278861" y="516412"/>
                  <a:pt x="6295282" y="522756"/>
                </a:cubicBezTo>
                <a:cubicBezTo>
                  <a:pt x="6430749" y="575376"/>
                  <a:pt x="6565096" y="590303"/>
                  <a:pt x="6700935" y="522010"/>
                </a:cubicBezTo>
                <a:cubicBezTo>
                  <a:pt x="6726312" y="509322"/>
                  <a:pt x="6758033" y="509322"/>
                  <a:pt x="6786395" y="503351"/>
                </a:cubicBezTo>
                <a:cubicBezTo>
                  <a:pt x="6787142" y="498126"/>
                  <a:pt x="6787888" y="492528"/>
                  <a:pt x="6788634" y="487304"/>
                </a:cubicBezTo>
                <a:cubicBezTo>
                  <a:pt x="6761765" y="485811"/>
                  <a:pt x="6734522" y="480586"/>
                  <a:pt x="6708773" y="483945"/>
                </a:cubicBezTo>
                <a:cubicBezTo>
                  <a:pt x="6671454" y="489169"/>
                  <a:pt x="6634881" y="507082"/>
                  <a:pt x="6597936" y="507456"/>
                </a:cubicBezTo>
                <a:cubicBezTo>
                  <a:pt x="6574799" y="507456"/>
                  <a:pt x="6552780" y="482079"/>
                  <a:pt x="6528523" y="472376"/>
                </a:cubicBezTo>
                <a:cubicBezTo>
                  <a:pt x="6492697" y="457822"/>
                  <a:pt x="6455752" y="445507"/>
                  <a:pt x="6418433" y="436177"/>
                </a:cubicBezTo>
                <a:cubicBezTo>
                  <a:pt x="6404252" y="432818"/>
                  <a:pt x="6387459" y="439909"/>
                  <a:pt x="6368053" y="442894"/>
                </a:cubicBezTo>
                <a:cubicBezTo>
                  <a:pt x="6393803" y="369003"/>
                  <a:pt x="6273637" y="333178"/>
                  <a:pt x="6339318" y="255555"/>
                </a:cubicBezTo>
                <a:cubicBezTo>
                  <a:pt x="6406492" y="255555"/>
                  <a:pt x="6480755" y="255555"/>
                  <a:pt x="6560244" y="255555"/>
                </a:cubicBezTo>
                <a:cubicBezTo>
                  <a:pt x="6561364" y="267870"/>
                  <a:pt x="6562483" y="283544"/>
                  <a:pt x="6564349" y="301457"/>
                </a:cubicBezTo>
                <a:cubicBezTo>
                  <a:pt x="6581142" y="304442"/>
                  <a:pt x="6599429" y="307801"/>
                  <a:pt x="6626672" y="312652"/>
                </a:cubicBezTo>
                <a:cubicBezTo>
                  <a:pt x="6615102" y="332058"/>
                  <a:pt x="6605773" y="348105"/>
                  <a:pt x="6593831" y="367884"/>
                </a:cubicBezTo>
                <a:cubicBezTo>
                  <a:pt x="6630776" y="386543"/>
                  <a:pt x="6665483" y="383185"/>
                  <a:pt x="6696084" y="356315"/>
                </a:cubicBezTo>
                <a:cubicBezTo>
                  <a:pt x="6768482" y="292500"/>
                  <a:pt x="6855061" y="266377"/>
                  <a:pt x="6948358" y="256674"/>
                </a:cubicBezTo>
                <a:cubicBezTo>
                  <a:pt x="6972242" y="254062"/>
                  <a:pt x="6999484" y="249211"/>
                  <a:pt x="7020383" y="257794"/>
                </a:cubicBezTo>
                <a:cubicBezTo>
                  <a:pt x="7115919" y="297352"/>
                  <a:pt x="7216679" y="307801"/>
                  <a:pt x="7317439" y="321236"/>
                </a:cubicBezTo>
                <a:cubicBezTo>
                  <a:pt x="7350280" y="325714"/>
                  <a:pt x="7390211" y="342134"/>
                  <a:pt x="7392823" y="396619"/>
                </a:cubicBezTo>
                <a:cubicBezTo>
                  <a:pt x="7395062" y="439536"/>
                  <a:pt x="7446562" y="476108"/>
                  <a:pt x="7438352" y="519771"/>
                </a:cubicBezTo>
                <a:cubicBezTo>
                  <a:pt x="7427903" y="575749"/>
                  <a:pt x="7398048" y="628368"/>
                  <a:pt x="7372671" y="692556"/>
                </a:cubicBezTo>
                <a:cubicBezTo>
                  <a:pt x="7394689" y="726143"/>
                  <a:pt x="7442830" y="703005"/>
                  <a:pt x="7474551" y="697034"/>
                </a:cubicBezTo>
                <a:cubicBezTo>
                  <a:pt x="7508138" y="690690"/>
                  <a:pt x="7535380" y="652625"/>
                  <a:pt x="7573445" y="622397"/>
                </a:cubicBezTo>
                <a:cubicBezTo>
                  <a:pt x="7644351" y="594035"/>
                  <a:pt x="7727944" y="560821"/>
                  <a:pt x="7806313" y="529474"/>
                </a:cubicBezTo>
                <a:cubicBezTo>
                  <a:pt x="7806313" y="476481"/>
                  <a:pt x="7794371" y="430952"/>
                  <a:pt x="7809299" y="396992"/>
                </a:cubicBezTo>
                <a:cubicBezTo>
                  <a:pt x="7827212" y="356315"/>
                  <a:pt x="7868263" y="325714"/>
                  <a:pt x="7898864" y="290261"/>
                </a:cubicBezTo>
                <a:cubicBezTo>
                  <a:pt x="7941407" y="241374"/>
                  <a:pt x="8008581" y="257794"/>
                  <a:pt x="8057841" y="229805"/>
                </a:cubicBezTo>
                <a:cubicBezTo>
                  <a:pt x="8144794" y="180171"/>
                  <a:pt x="8222790" y="245852"/>
                  <a:pt x="8305637" y="246971"/>
                </a:cubicBezTo>
                <a:cubicBezTo>
                  <a:pt x="8316460" y="246971"/>
                  <a:pt x="8326908" y="270109"/>
                  <a:pt x="8336985" y="281678"/>
                </a:cubicBezTo>
                <a:cubicBezTo>
                  <a:pt x="8409009" y="270855"/>
                  <a:pt x="8472078" y="293620"/>
                  <a:pt x="8529548" y="335417"/>
                </a:cubicBezTo>
                <a:cubicBezTo>
                  <a:pt x="8581794" y="373482"/>
                  <a:pt x="8632921" y="413039"/>
                  <a:pt x="8685540" y="450358"/>
                </a:cubicBezTo>
                <a:cubicBezTo>
                  <a:pt x="8728457" y="480959"/>
                  <a:pt x="8775851" y="474242"/>
                  <a:pt x="8809812" y="426101"/>
                </a:cubicBezTo>
                <a:cubicBezTo>
                  <a:pt x="8875866" y="331685"/>
                  <a:pt x="8970655" y="270855"/>
                  <a:pt x="9059100" y="201816"/>
                </a:cubicBezTo>
                <a:cubicBezTo>
                  <a:pt x="9082984" y="183157"/>
                  <a:pt x="9099031" y="154421"/>
                  <a:pt x="9108734" y="142852"/>
                </a:cubicBezTo>
                <a:cubicBezTo>
                  <a:pt x="9151650" y="134269"/>
                  <a:pt x="9187850" y="135389"/>
                  <a:pt x="9215465" y="120461"/>
                </a:cubicBezTo>
                <a:cubicBezTo>
                  <a:pt x="9291595" y="79411"/>
                  <a:pt x="9366232" y="73067"/>
                  <a:pt x="9443109" y="113744"/>
                </a:cubicBezTo>
                <a:cubicBezTo>
                  <a:pt x="9455797" y="98443"/>
                  <a:pt x="9467366" y="85009"/>
                  <a:pt x="9483786" y="65603"/>
                </a:cubicBezTo>
                <a:cubicBezTo>
                  <a:pt x="9501699" y="113744"/>
                  <a:pt x="9522598" y="104041"/>
                  <a:pt x="9559543" y="87994"/>
                </a:cubicBezTo>
                <a:cubicBezTo>
                  <a:pt x="9606565" y="67469"/>
                  <a:pt x="9663662" y="71574"/>
                  <a:pt x="9715535" y="60005"/>
                </a:cubicBezTo>
                <a:cubicBezTo>
                  <a:pt x="9789426" y="43212"/>
                  <a:pt x="9865556" y="59259"/>
                  <a:pt x="9939820" y="35375"/>
                </a:cubicBezTo>
                <a:cubicBezTo>
                  <a:pt x="9969675" y="25672"/>
                  <a:pt x="10010726" y="49929"/>
                  <a:pt x="10051776" y="60005"/>
                </a:cubicBezTo>
                <a:cubicBezTo>
                  <a:pt x="10050283" y="64110"/>
                  <a:pt x="10053642" y="54407"/>
                  <a:pt x="10055135" y="50675"/>
                </a:cubicBezTo>
                <a:cubicBezTo>
                  <a:pt x="10121562" y="61498"/>
                  <a:pt x="10187242" y="72320"/>
                  <a:pt x="10258895" y="84262"/>
                </a:cubicBezTo>
                <a:cubicBezTo>
                  <a:pt x="10260387" y="111132"/>
                  <a:pt x="10285018" y="121581"/>
                  <a:pt x="10323083" y="124566"/>
                </a:cubicBezTo>
                <a:cubicBezTo>
                  <a:pt x="10367491" y="127925"/>
                  <a:pt x="10410781" y="141360"/>
                  <a:pt x="10454818" y="149197"/>
                </a:cubicBezTo>
                <a:cubicBezTo>
                  <a:pt x="10507436" y="158526"/>
                  <a:pt x="10539531" y="129045"/>
                  <a:pt x="10554831" y="98816"/>
                </a:cubicBezTo>
                <a:cubicBezTo>
                  <a:pt x="10630215" y="98816"/>
                  <a:pt x="10696269" y="98816"/>
                  <a:pt x="10765309" y="98816"/>
                </a:cubicBezTo>
                <a:cubicBezTo>
                  <a:pt x="10765309" y="102548"/>
                  <a:pt x="10765309" y="92845"/>
                  <a:pt x="10765309" y="74559"/>
                </a:cubicBezTo>
                <a:cubicBezTo>
                  <a:pt x="10780236" y="90606"/>
                  <a:pt x="10789566" y="101056"/>
                  <a:pt x="10792924" y="104414"/>
                </a:cubicBezTo>
                <a:cubicBezTo>
                  <a:pt x="10982503" y="-34038"/>
                  <a:pt x="11182158" y="-11647"/>
                  <a:pt x="11407935" y="39853"/>
                </a:cubicBezTo>
                <a:cubicBezTo>
                  <a:pt x="11446000" y="20820"/>
                  <a:pt x="11501232" y="45078"/>
                  <a:pt x="11562434" y="56646"/>
                </a:cubicBezTo>
                <a:cubicBezTo>
                  <a:pt x="11651253" y="73440"/>
                  <a:pt x="11694169" y="160392"/>
                  <a:pt x="11785973" y="176066"/>
                </a:cubicBezTo>
                <a:cubicBezTo>
                  <a:pt x="11830010" y="183530"/>
                  <a:pt x="11896063" y="228685"/>
                  <a:pt x="11887480" y="311533"/>
                </a:cubicBezTo>
                <a:cubicBezTo>
                  <a:pt x="11937487" y="287276"/>
                  <a:pt x="11954653" y="306308"/>
                  <a:pt x="11976298" y="342880"/>
                </a:cubicBezTo>
                <a:cubicBezTo>
                  <a:pt x="12011005" y="401844"/>
                  <a:pt x="12063997" y="449612"/>
                  <a:pt x="12100196" y="507829"/>
                </a:cubicBezTo>
                <a:cubicBezTo>
                  <a:pt x="12123334" y="545521"/>
                  <a:pt x="12129305" y="593662"/>
                  <a:pt x="12144605" y="636578"/>
                </a:cubicBezTo>
                <a:cubicBezTo>
                  <a:pt x="12160280" y="680614"/>
                  <a:pt x="12177446" y="724277"/>
                  <a:pt x="12194985" y="770925"/>
                </a:cubicBezTo>
                <a:cubicBezTo>
                  <a:pt x="12171102" y="777643"/>
                  <a:pt x="12131171" y="782121"/>
                  <a:pt x="12162518" y="842577"/>
                </a:cubicBezTo>
                <a:cubicBezTo>
                  <a:pt x="12175580" y="867581"/>
                  <a:pt x="12146844" y="912363"/>
                  <a:pt x="12143113" y="948935"/>
                </a:cubicBezTo>
                <a:cubicBezTo>
                  <a:pt x="12139007" y="987373"/>
                  <a:pt x="12152816" y="1030290"/>
                  <a:pt x="12139754" y="1064250"/>
                </a:cubicBezTo>
                <a:cubicBezTo>
                  <a:pt x="12119229" y="1117616"/>
                  <a:pt x="12083029" y="1165010"/>
                  <a:pt x="12051682" y="1217630"/>
                </a:cubicBezTo>
                <a:cubicBezTo>
                  <a:pt x="12068102" y="1236289"/>
                  <a:pt x="12089374" y="1254202"/>
                  <a:pt x="12039367" y="1279952"/>
                </a:cubicBezTo>
                <a:cubicBezTo>
                  <a:pt x="12010631" y="1294506"/>
                  <a:pt x="11998316" y="1340781"/>
                  <a:pt x="11978911" y="1372875"/>
                </a:cubicBezTo>
                <a:cubicBezTo>
                  <a:pt x="11975925" y="1377353"/>
                  <a:pt x="11971073" y="1386310"/>
                  <a:pt x="11971447" y="1386683"/>
                </a:cubicBezTo>
                <a:cubicBezTo>
                  <a:pt x="11991599" y="1400864"/>
                  <a:pt x="12009512" y="1418777"/>
                  <a:pt x="11979657" y="1435570"/>
                </a:cubicBezTo>
                <a:cubicBezTo>
                  <a:pt x="11969954" y="1441168"/>
                  <a:pt x="11946070" y="1421389"/>
                  <a:pt x="11924425" y="1411313"/>
                </a:cubicBezTo>
                <a:cubicBezTo>
                  <a:pt x="11899422" y="1419897"/>
                  <a:pt x="11913603" y="1490802"/>
                  <a:pt x="11859491" y="1465052"/>
                </a:cubicBezTo>
                <a:cubicBezTo>
                  <a:pt x="11825158" y="1527001"/>
                  <a:pt x="11792317" y="1589323"/>
                  <a:pt x="11756491" y="1650153"/>
                </a:cubicBezTo>
                <a:cubicBezTo>
                  <a:pt x="11736339" y="1684859"/>
                  <a:pt x="11713948" y="1714341"/>
                  <a:pt x="11665434" y="1719565"/>
                </a:cubicBezTo>
                <a:cubicBezTo>
                  <a:pt x="11637071" y="1722551"/>
                  <a:pt x="11611322" y="1749793"/>
                  <a:pt x="11584825" y="1766960"/>
                </a:cubicBezTo>
                <a:cubicBezTo>
                  <a:pt x="11569525" y="1776663"/>
                  <a:pt x="11553852" y="1786739"/>
                  <a:pt x="11540790" y="1799054"/>
                </a:cubicBezTo>
                <a:cubicBezTo>
                  <a:pt x="11534819" y="1804652"/>
                  <a:pt x="11535192" y="1816594"/>
                  <a:pt x="11531833" y="1828909"/>
                </a:cubicBezTo>
                <a:cubicBezTo>
                  <a:pt x="11500486" y="1846449"/>
                  <a:pt x="11463913" y="1877796"/>
                  <a:pt x="11422117" y="1888246"/>
                </a:cubicBezTo>
                <a:cubicBezTo>
                  <a:pt x="11370617" y="1900934"/>
                  <a:pt x="11313519" y="1905785"/>
                  <a:pt x="11261273" y="1897575"/>
                </a:cubicBezTo>
                <a:cubicBezTo>
                  <a:pt x="11166110" y="1882648"/>
                  <a:pt x="11081024" y="1892351"/>
                  <a:pt x="11006760" y="1957285"/>
                </a:cubicBezTo>
                <a:cubicBezTo>
                  <a:pt x="11003402" y="1960271"/>
                  <a:pt x="10997430" y="1959897"/>
                  <a:pt x="10978025" y="1964376"/>
                </a:cubicBezTo>
                <a:cubicBezTo>
                  <a:pt x="10999670" y="1937879"/>
                  <a:pt x="11013478" y="1920340"/>
                  <a:pt x="11027285" y="1903173"/>
                </a:cubicBezTo>
                <a:cubicBezTo>
                  <a:pt x="10976905" y="1908024"/>
                  <a:pt x="10944811" y="1929669"/>
                  <a:pt x="10945558" y="1964749"/>
                </a:cubicBezTo>
                <a:cubicBezTo>
                  <a:pt x="10909731" y="1987140"/>
                  <a:pt x="10883235" y="2003560"/>
                  <a:pt x="10856739" y="2019980"/>
                </a:cubicBezTo>
                <a:cubicBezTo>
                  <a:pt x="10850395" y="2023712"/>
                  <a:pt x="10841812" y="2031176"/>
                  <a:pt x="10837706" y="2029310"/>
                </a:cubicBezTo>
                <a:cubicBezTo>
                  <a:pt x="10780982" y="2003560"/>
                  <a:pt x="10749261" y="2059165"/>
                  <a:pt x="10704105" y="2070734"/>
                </a:cubicBezTo>
                <a:cubicBezTo>
                  <a:pt x="10695149" y="2072973"/>
                  <a:pt x="10691417" y="2094991"/>
                  <a:pt x="10678356" y="2122234"/>
                </a:cubicBezTo>
                <a:cubicBezTo>
                  <a:pt x="10591031" y="2157686"/>
                  <a:pt x="10483925" y="2200230"/>
                  <a:pt x="10377195" y="2244265"/>
                </a:cubicBezTo>
                <a:cubicBezTo>
                  <a:pt x="10343608" y="2258073"/>
                  <a:pt x="10294347" y="2248371"/>
                  <a:pt x="10284644" y="2302109"/>
                </a:cubicBezTo>
                <a:cubicBezTo>
                  <a:pt x="10284271" y="2304349"/>
                  <a:pt x="10273822" y="2306961"/>
                  <a:pt x="10268971" y="2305841"/>
                </a:cubicBezTo>
                <a:cubicBezTo>
                  <a:pt x="10214112" y="2294646"/>
                  <a:pt x="10152163" y="2311439"/>
                  <a:pt x="10112605" y="2328232"/>
                </a:cubicBezTo>
                <a:cubicBezTo>
                  <a:pt x="10044685" y="2356595"/>
                  <a:pt x="9968556" y="2368910"/>
                  <a:pt x="9905860" y="2414065"/>
                </a:cubicBezTo>
                <a:cubicBezTo>
                  <a:pt x="9856972" y="2448772"/>
                  <a:pt x="9799502" y="2472283"/>
                  <a:pt x="9743898" y="2496166"/>
                </a:cubicBezTo>
                <a:cubicBezTo>
                  <a:pt x="9730836" y="2501764"/>
                  <a:pt x="9709937" y="2488330"/>
                  <a:pt x="9681202" y="2480493"/>
                </a:cubicBezTo>
                <a:cubicBezTo>
                  <a:pt x="9677097" y="2482732"/>
                  <a:pt x="9661423" y="2491688"/>
                  <a:pt x="9639032" y="2504003"/>
                </a:cubicBezTo>
                <a:cubicBezTo>
                  <a:pt x="9657691" y="2509228"/>
                  <a:pt x="9670753" y="2512960"/>
                  <a:pt x="9684934" y="2517065"/>
                </a:cubicBezTo>
                <a:cubicBezTo>
                  <a:pt x="9593503" y="2568938"/>
                  <a:pt x="9576336" y="2569311"/>
                  <a:pt x="9556557" y="2517065"/>
                </a:cubicBezTo>
                <a:cubicBezTo>
                  <a:pt x="9522598" y="2528634"/>
                  <a:pt x="9489384" y="2546547"/>
                  <a:pt x="9454304" y="2550278"/>
                </a:cubicBezTo>
                <a:cubicBezTo>
                  <a:pt x="9428928" y="2553264"/>
                  <a:pt x="9401685" y="2536844"/>
                  <a:pt x="9374816" y="2531246"/>
                </a:cubicBezTo>
                <a:cubicBezTo>
                  <a:pt x="9348320" y="2525648"/>
                  <a:pt x="9321077" y="2523409"/>
                  <a:pt x="9294581" y="2518184"/>
                </a:cubicBezTo>
                <a:cubicBezTo>
                  <a:pt x="9275549" y="2514453"/>
                  <a:pt x="9256889" y="2508855"/>
                  <a:pt x="9238230" y="2504003"/>
                </a:cubicBezTo>
                <a:cubicBezTo>
                  <a:pt x="9238603" y="2499152"/>
                  <a:pt x="9238976" y="2493927"/>
                  <a:pt x="9239349" y="2489076"/>
                </a:cubicBezTo>
                <a:cubicBezTo>
                  <a:pt x="9218077" y="2499152"/>
                  <a:pt x="9196806" y="2508855"/>
                  <a:pt x="9172549" y="2520050"/>
                </a:cubicBezTo>
                <a:cubicBezTo>
                  <a:pt x="9152024" y="2487210"/>
                  <a:pt x="9129259" y="2486837"/>
                  <a:pt x="9088955" y="2498032"/>
                </a:cubicBezTo>
                <a:cubicBezTo>
                  <a:pt x="9055369" y="2507362"/>
                  <a:pt x="9005361" y="2488330"/>
                  <a:pt x="8972894" y="2466685"/>
                </a:cubicBezTo>
                <a:cubicBezTo>
                  <a:pt x="8935949" y="2441681"/>
                  <a:pt x="8910199" y="2473775"/>
                  <a:pt x="8878851" y="2468924"/>
                </a:cubicBezTo>
                <a:cubicBezTo>
                  <a:pt x="8865416" y="2466685"/>
                  <a:pt x="8850116" y="2475268"/>
                  <a:pt x="8835189" y="2473402"/>
                </a:cubicBezTo>
                <a:cubicBezTo>
                  <a:pt x="8784808" y="2487956"/>
                  <a:pt x="8871760" y="2549905"/>
                  <a:pt x="8793018" y="2570057"/>
                </a:cubicBezTo>
                <a:cubicBezTo>
                  <a:pt x="8794884" y="2545427"/>
                  <a:pt x="8800855" y="2525648"/>
                  <a:pt x="8796750" y="2508482"/>
                </a:cubicBezTo>
                <a:cubicBezTo>
                  <a:pt x="8793018" y="2492808"/>
                  <a:pt x="8778091" y="2479746"/>
                  <a:pt x="8763910" y="2459967"/>
                </a:cubicBezTo>
                <a:cubicBezTo>
                  <a:pt x="8758312" y="2514453"/>
                  <a:pt x="8717635" y="2542068"/>
                  <a:pt x="8686287" y="2514079"/>
                </a:cubicBezTo>
                <a:cubicBezTo>
                  <a:pt x="8629936" y="2464072"/>
                  <a:pt x="8593736" y="2518931"/>
                  <a:pt x="8559403" y="2537217"/>
                </a:cubicBezTo>
                <a:cubicBezTo>
                  <a:pt x="8514248" y="2561101"/>
                  <a:pt x="8481780" y="2608496"/>
                  <a:pt x="8441850" y="2646934"/>
                </a:cubicBezTo>
                <a:cubicBezTo>
                  <a:pt x="8440357" y="2644695"/>
                  <a:pt x="8434013" y="2635365"/>
                  <a:pt x="8436625" y="2639097"/>
                </a:cubicBezTo>
                <a:cubicBezTo>
                  <a:pt x="8389977" y="2657756"/>
                  <a:pt x="8350793" y="2676042"/>
                  <a:pt x="8309742" y="2689850"/>
                </a:cubicBezTo>
                <a:cubicBezTo>
                  <a:pt x="8218684" y="2720825"/>
                  <a:pt x="8126881" y="2749933"/>
                  <a:pt x="8035077" y="2779415"/>
                </a:cubicBezTo>
                <a:cubicBezTo>
                  <a:pt x="8001490" y="2790237"/>
                  <a:pt x="7965665" y="2796955"/>
                  <a:pt x="7933944" y="2811882"/>
                </a:cubicBezTo>
                <a:cubicBezTo>
                  <a:pt x="7879458" y="2837632"/>
                  <a:pt x="7827212" y="2868607"/>
                  <a:pt x="7763770" y="2902940"/>
                </a:cubicBezTo>
                <a:cubicBezTo>
                  <a:pt x="7774220" y="2872338"/>
                  <a:pt x="7781310" y="2850693"/>
                  <a:pt x="7788774" y="2828676"/>
                </a:cubicBezTo>
                <a:cubicBezTo>
                  <a:pt x="7705926" y="2844723"/>
                  <a:pt x="7625318" y="2860396"/>
                  <a:pt x="7532022" y="2878309"/>
                </a:cubicBezTo>
                <a:cubicBezTo>
                  <a:pt x="7554040" y="2904059"/>
                  <a:pt x="7564489" y="2916374"/>
                  <a:pt x="7579789" y="2934287"/>
                </a:cubicBezTo>
                <a:cubicBezTo>
                  <a:pt x="7561503" y="2948095"/>
                  <a:pt x="7543963" y="2961157"/>
                  <a:pt x="7516348" y="2981682"/>
                </a:cubicBezTo>
                <a:cubicBezTo>
                  <a:pt x="7510750" y="2904806"/>
                  <a:pt x="7470073" y="2865621"/>
                  <a:pt x="7408870" y="2866367"/>
                </a:cubicBezTo>
                <a:cubicBezTo>
                  <a:pt x="7352519" y="2867114"/>
                  <a:pt x="7296541" y="2886893"/>
                  <a:pt x="7243175" y="2897715"/>
                </a:cubicBezTo>
                <a:cubicBezTo>
                  <a:pt x="7239070" y="2918613"/>
                  <a:pt x="7236458" y="2932421"/>
                  <a:pt x="7232726" y="2951081"/>
                </a:cubicBezTo>
                <a:cubicBezTo>
                  <a:pt x="7189436" y="2931302"/>
                  <a:pt x="7168911" y="2949215"/>
                  <a:pt x="7146893" y="2985041"/>
                </a:cubicBezTo>
                <a:cubicBezTo>
                  <a:pt x="7117785" y="3032809"/>
                  <a:pt x="7063300" y="3039153"/>
                  <a:pt x="7014412" y="3028330"/>
                </a:cubicBezTo>
                <a:cubicBezTo>
                  <a:pt x="6968137" y="3018254"/>
                  <a:pt x="6920742" y="2972352"/>
                  <a:pt x="6881931" y="2980936"/>
                </a:cubicBezTo>
                <a:cubicBezTo>
                  <a:pt x="6836402" y="2990638"/>
                  <a:pt x="6781170" y="2935407"/>
                  <a:pt x="6744225" y="2998475"/>
                </a:cubicBezTo>
                <a:cubicBezTo>
                  <a:pt x="6740493" y="3004820"/>
                  <a:pt x="6719968" y="3003327"/>
                  <a:pt x="6707653" y="3002207"/>
                </a:cubicBezTo>
                <a:cubicBezTo>
                  <a:pt x="6658019" y="2997729"/>
                  <a:pt x="6608385" y="2991758"/>
                  <a:pt x="6551288" y="2985787"/>
                </a:cubicBezTo>
                <a:cubicBezTo>
                  <a:pt x="6533001" y="2979443"/>
                  <a:pt x="6505759" y="2966381"/>
                  <a:pt x="6477023" y="2960037"/>
                </a:cubicBezTo>
                <a:cubicBezTo>
                  <a:pt x="6408357" y="2945110"/>
                  <a:pt x="6338198" y="2935034"/>
                  <a:pt x="6269905" y="2919360"/>
                </a:cubicBezTo>
                <a:cubicBezTo>
                  <a:pt x="6250499" y="2914882"/>
                  <a:pt x="6234079" y="2896596"/>
                  <a:pt x="6229974" y="2893610"/>
                </a:cubicBezTo>
                <a:cubicBezTo>
                  <a:pt x="6192656" y="2881668"/>
                  <a:pt x="6169145" y="2873831"/>
                  <a:pt x="6145261" y="2867114"/>
                </a:cubicBezTo>
                <a:cubicBezTo>
                  <a:pt x="6135185" y="2864501"/>
                  <a:pt x="6123243" y="2862635"/>
                  <a:pt x="6113167" y="2864501"/>
                </a:cubicBezTo>
                <a:cubicBezTo>
                  <a:pt x="6045993" y="2878682"/>
                  <a:pt x="6001957" y="2825690"/>
                  <a:pt x="5946352" y="2806658"/>
                </a:cubicBezTo>
                <a:cubicBezTo>
                  <a:pt x="5914632" y="2795835"/>
                  <a:pt x="5918364" y="2749560"/>
                  <a:pt x="5876940" y="2735379"/>
                </a:cubicBezTo>
                <a:cubicBezTo>
                  <a:pt x="5814618" y="2713734"/>
                  <a:pt x="5756401" y="2677162"/>
                  <a:pt x="5699676" y="2642082"/>
                </a:cubicBezTo>
                <a:cubicBezTo>
                  <a:pt x="5684376" y="2632379"/>
                  <a:pt x="5680644" y="2604390"/>
                  <a:pt x="5669448" y="2579760"/>
                </a:cubicBezTo>
                <a:cubicBezTo>
                  <a:pt x="5662731" y="2581626"/>
                  <a:pt x="5651535" y="2584612"/>
                  <a:pt x="5637728" y="2588343"/>
                </a:cubicBezTo>
                <a:cubicBezTo>
                  <a:pt x="5637728" y="2582373"/>
                  <a:pt x="5638101" y="2577521"/>
                  <a:pt x="5637728" y="2572296"/>
                </a:cubicBezTo>
                <a:cubicBezTo>
                  <a:pt x="5636981" y="2559235"/>
                  <a:pt x="5640713" y="2542068"/>
                  <a:pt x="5633996" y="2534231"/>
                </a:cubicBezTo>
                <a:cubicBezTo>
                  <a:pt x="5595557" y="2491315"/>
                  <a:pt x="5554134" y="2451011"/>
                  <a:pt x="5521666" y="2417797"/>
                </a:cubicBezTo>
                <a:cubicBezTo>
                  <a:pt x="5491065" y="2443547"/>
                  <a:pt x="5458224" y="2473402"/>
                  <a:pt x="5422772" y="2499898"/>
                </a:cubicBezTo>
                <a:cubicBezTo>
                  <a:pt x="5414935" y="2505869"/>
                  <a:pt x="5397022" y="2495793"/>
                  <a:pt x="5386200" y="2499898"/>
                </a:cubicBezTo>
                <a:cubicBezTo>
                  <a:pt x="5364555" y="2507735"/>
                  <a:pt x="5345149" y="2521543"/>
                  <a:pt x="5323877" y="2530873"/>
                </a:cubicBezTo>
                <a:cubicBezTo>
                  <a:pt x="5314175" y="2534978"/>
                  <a:pt x="5302233" y="2537217"/>
                  <a:pt x="5292157" y="2536097"/>
                </a:cubicBezTo>
                <a:cubicBezTo>
                  <a:pt x="5274990" y="2534231"/>
                  <a:pt x="5255211" y="2520423"/>
                  <a:pt x="5242523" y="2526021"/>
                </a:cubicBezTo>
                <a:cubicBezTo>
                  <a:pt x="5200353" y="2543561"/>
                  <a:pt x="5161168" y="2568565"/>
                  <a:pt x="5120118" y="2588717"/>
                </a:cubicBezTo>
                <a:cubicBezTo>
                  <a:pt x="5098846" y="2599166"/>
                  <a:pt x="5075708" y="2605137"/>
                  <a:pt x="5052198" y="2613720"/>
                </a:cubicBezTo>
                <a:cubicBezTo>
                  <a:pt x="5078321" y="2621557"/>
                  <a:pt x="5104071" y="2629021"/>
                  <a:pt x="5143256" y="2640963"/>
                </a:cubicBezTo>
                <a:cubicBezTo>
                  <a:pt x="5117506" y="2659249"/>
                  <a:pt x="5104444" y="2671937"/>
                  <a:pt x="5089143" y="2678655"/>
                </a:cubicBezTo>
                <a:cubicBezTo>
                  <a:pt x="5039136" y="2699926"/>
                  <a:pt x="4976814" y="2700673"/>
                  <a:pt x="4953304" y="2764114"/>
                </a:cubicBezTo>
                <a:cubicBezTo>
                  <a:pt x="4951811" y="2768219"/>
                  <a:pt x="4939495" y="2771205"/>
                  <a:pt x="4932778" y="2770085"/>
                </a:cubicBezTo>
                <a:cubicBezTo>
                  <a:pt x="4869710" y="2760009"/>
                  <a:pt x="4811120" y="2798447"/>
                  <a:pt x="4745812" y="2784640"/>
                </a:cubicBezTo>
                <a:cubicBezTo>
                  <a:pt x="4720808" y="2779415"/>
                  <a:pt x="4689460" y="2805165"/>
                  <a:pt x="4661845" y="2816361"/>
                </a:cubicBezTo>
                <a:cubicBezTo>
                  <a:pt x="4669682" y="2903686"/>
                  <a:pt x="4652888" y="2926451"/>
                  <a:pt x="4593552" y="2912269"/>
                </a:cubicBezTo>
                <a:cubicBezTo>
                  <a:pt x="4583102" y="2909657"/>
                  <a:pt x="4564817" y="2901447"/>
                  <a:pt x="4565190" y="2897342"/>
                </a:cubicBezTo>
                <a:cubicBezTo>
                  <a:pt x="4571534" y="2837259"/>
                  <a:pt x="4522646" y="2846215"/>
                  <a:pt x="4489806" y="2832407"/>
                </a:cubicBezTo>
                <a:cubicBezTo>
                  <a:pt x="4433455" y="2808897"/>
                  <a:pt x="4379716" y="2779788"/>
                  <a:pt x="4323365" y="2756277"/>
                </a:cubicBezTo>
                <a:cubicBezTo>
                  <a:pt x="4310676" y="2751053"/>
                  <a:pt x="4291644" y="2757770"/>
                  <a:pt x="4276716" y="2762995"/>
                </a:cubicBezTo>
                <a:cubicBezTo>
                  <a:pt x="4253206" y="2771205"/>
                  <a:pt x="4230815" y="2782400"/>
                  <a:pt x="4200960" y="2795462"/>
                </a:cubicBezTo>
                <a:cubicBezTo>
                  <a:pt x="4200960" y="2763368"/>
                  <a:pt x="4200960" y="2741350"/>
                  <a:pt x="4200960" y="2724930"/>
                </a:cubicBezTo>
                <a:cubicBezTo>
                  <a:pt x="4031160" y="2608122"/>
                  <a:pt x="3846059" y="2565579"/>
                  <a:pt x="3646405" y="2569684"/>
                </a:cubicBezTo>
                <a:cubicBezTo>
                  <a:pt x="3647897" y="2565952"/>
                  <a:pt x="3653495" y="2554010"/>
                  <a:pt x="3659093" y="2541695"/>
                </a:cubicBezTo>
                <a:cubicBezTo>
                  <a:pt x="3655734" y="2537963"/>
                  <a:pt x="3652749" y="2533858"/>
                  <a:pt x="3649390" y="2530126"/>
                </a:cubicBezTo>
                <a:cubicBezTo>
                  <a:pt x="3611325" y="2556996"/>
                  <a:pt x="3573260" y="2583492"/>
                  <a:pt x="3529224" y="2614466"/>
                </a:cubicBezTo>
                <a:cubicBezTo>
                  <a:pt x="3508326" y="2608496"/>
                  <a:pt x="3476231" y="2593941"/>
                  <a:pt x="3443018" y="2590209"/>
                </a:cubicBezTo>
                <a:cubicBezTo>
                  <a:pt x="3375471" y="2581999"/>
                  <a:pt x="3337033" y="2543188"/>
                  <a:pt x="3298968" y="2489449"/>
                </a:cubicBezTo>
                <a:cubicBezTo>
                  <a:pt x="3269486" y="2448025"/>
                  <a:pt x="3212016" y="2431232"/>
                  <a:pt x="3162009" y="2413319"/>
                </a:cubicBezTo>
                <a:cubicBezTo>
                  <a:pt x="3141857" y="2406228"/>
                  <a:pt x="3121704" y="2398392"/>
                  <a:pt x="3096328" y="2389062"/>
                </a:cubicBezTo>
                <a:cubicBezTo>
                  <a:pt x="3113494" y="2363685"/>
                  <a:pt x="3126556" y="2344653"/>
                  <a:pt x="3139991" y="2324501"/>
                </a:cubicBezTo>
                <a:cubicBezTo>
                  <a:pt x="3099686" y="2342414"/>
                  <a:pt x="3063487" y="2370776"/>
                  <a:pt x="3025422" y="2372642"/>
                </a:cubicBezTo>
                <a:cubicBezTo>
                  <a:pt x="2985491" y="2374881"/>
                  <a:pt x="2944441" y="2352116"/>
                  <a:pt x="2906376" y="2330472"/>
                </a:cubicBezTo>
                <a:cubicBezTo>
                  <a:pt x="2886224" y="2336443"/>
                  <a:pt x="2866072" y="2342040"/>
                  <a:pt x="2837336" y="2350251"/>
                </a:cubicBezTo>
                <a:cubicBezTo>
                  <a:pt x="2842934" y="2327859"/>
                  <a:pt x="2845920" y="2315171"/>
                  <a:pt x="2849278" y="2300990"/>
                </a:cubicBezTo>
                <a:cubicBezTo>
                  <a:pt x="2841068" y="2299870"/>
                  <a:pt x="2834351" y="2296885"/>
                  <a:pt x="2831365" y="2299124"/>
                </a:cubicBezTo>
                <a:cubicBezTo>
                  <a:pt x="2784717" y="2329352"/>
                  <a:pt x="2741801" y="2321515"/>
                  <a:pt x="2697018" y="2292034"/>
                </a:cubicBezTo>
                <a:cubicBezTo>
                  <a:pt x="2666790" y="2272254"/>
                  <a:pt x="2624620" y="2271135"/>
                  <a:pt x="2589168" y="2258073"/>
                </a:cubicBezTo>
                <a:cubicBezTo>
                  <a:pt x="2559686" y="2247251"/>
                  <a:pt x="2507067" y="2278972"/>
                  <a:pt x="2504454" y="2214037"/>
                </a:cubicBezTo>
                <a:cubicBezTo>
                  <a:pt x="2504454" y="2211425"/>
                  <a:pt x="2477958" y="2210306"/>
                  <a:pt x="2463777" y="2208440"/>
                </a:cubicBezTo>
                <a:cubicBezTo>
                  <a:pt x="2465270" y="2220755"/>
                  <a:pt x="2463777" y="2234936"/>
                  <a:pt x="2469001" y="2245385"/>
                </a:cubicBezTo>
                <a:cubicBezTo>
                  <a:pt x="2473480" y="2254342"/>
                  <a:pt x="2485795" y="2258820"/>
                  <a:pt x="2495125" y="2265910"/>
                </a:cubicBezTo>
                <a:cubicBezTo>
                  <a:pt x="2449596" y="2303975"/>
                  <a:pt x="2366002" y="2305841"/>
                  <a:pt x="2353314" y="2264418"/>
                </a:cubicBezTo>
                <a:cubicBezTo>
                  <a:pt x="2335774" y="2206947"/>
                  <a:pt x="2275318" y="2176346"/>
                  <a:pt x="2274945" y="2129324"/>
                </a:cubicBezTo>
                <a:cubicBezTo>
                  <a:pt x="2224564" y="2106560"/>
                  <a:pt x="2180902" y="2089766"/>
                  <a:pt x="2139851" y="2068122"/>
                </a:cubicBezTo>
                <a:cubicBezTo>
                  <a:pt x="2096934" y="2045357"/>
                  <a:pt x="2058496" y="2004307"/>
                  <a:pt x="2013714" y="1996470"/>
                </a:cubicBezTo>
                <a:cubicBezTo>
                  <a:pt x="1968185" y="1988633"/>
                  <a:pt x="1917805" y="2011770"/>
                  <a:pt x="1868544" y="2021846"/>
                </a:cubicBezTo>
                <a:cubicBezTo>
                  <a:pt x="1876755" y="2011024"/>
                  <a:pt x="1886457" y="1999082"/>
                  <a:pt x="1899519" y="1982289"/>
                </a:cubicBezTo>
                <a:cubicBezTo>
                  <a:pt x="1785697" y="1948329"/>
                  <a:pt x="1682698" y="1975571"/>
                  <a:pt x="1571861" y="2023712"/>
                </a:cubicBezTo>
                <a:cubicBezTo>
                  <a:pt x="1581191" y="2000575"/>
                  <a:pt x="1584923" y="1991618"/>
                  <a:pt x="1590147" y="1978557"/>
                </a:cubicBezTo>
                <a:cubicBezTo>
                  <a:pt x="1543499" y="1978557"/>
                  <a:pt x="1498344" y="1972586"/>
                  <a:pt x="1455427" y="1980049"/>
                </a:cubicBezTo>
                <a:cubicBezTo>
                  <a:pt x="1391612" y="1991245"/>
                  <a:pt x="1322573" y="1999828"/>
                  <a:pt x="1268461" y="2031176"/>
                </a:cubicBezTo>
                <a:cubicBezTo>
                  <a:pt x="1173671" y="2086034"/>
                  <a:pt x="1072911" y="2050955"/>
                  <a:pt x="976256" y="2067748"/>
                </a:cubicBezTo>
                <a:cubicBezTo>
                  <a:pt x="909828" y="2078944"/>
                  <a:pt x="837057" y="2050208"/>
                  <a:pt x="766525" y="2041252"/>
                </a:cubicBezTo>
                <a:cubicBezTo>
                  <a:pt x="741148" y="2037893"/>
                  <a:pt x="715025" y="2039013"/>
                  <a:pt x="689275" y="2038640"/>
                </a:cubicBezTo>
                <a:cubicBezTo>
                  <a:pt x="672109" y="2038267"/>
                  <a:pt x="654569" y="2038640"/>
                  <a:pt x="637402" y="2038640"/>
                </a:cubicBezTo>
                <a:cubicBezTo>
                  <a:pt x="636283" y="2031176"/>
                  <a:pt x="635536" y="2023339"/>
                  <a:pt x="634417" y="2015875"/>
                </a:cubicBezTo>
                <a:cubicBezTo>
                  <a:pt x="687036" y="2008038"/>
                  <a:pt x="739282" y="1996843"/>
                  <a:pt x="792275" y="1992738"/>
                </a:cubicBezTo>
                <a:cubicBezTo>
                  <a:pt x="847133" y="1988633"/>
                  <a:pt x="902738" y="1991991"/>
                  <a:pt x="958343" y="1991991"/>
                </a:cubicBezTo>
                <a:cubicBezTo>
                  <a:pt x="958716" y="1985274"/>
                  <a:pt x="959089" y="1978930"/>
                  <a:pt x="959835" y="1972213"/>
                </a:cubicBezTo>
                <a:cubicBezTo>
                  <a:pt x="943788" y="1965122"/>
                  <a:pt x="927368" y="1957658"/>
                  <a:pt x="909828" y="1949821"/>
                </a:cubicBezTo>
                <a:cubicBezTo>
                  <a:pt x="914680" y="1944224"/>
                  <a:pt x="919531" y="1938252"/>
                  <a:pt x="924756" y="1932282"/>
                </a:cubicBezTo>
                <a:cubicBezTo>
                  <a:pt x="906843" y="1926684"/>
                  <a:pt x="889303" y="1921832"/>
                  <a:pt x="874003" y="1916981"/>
                </a:cubicBezTo>
                <a:cubicBezTo>
                  <a:pt x="910202" y="1890858"/>
                  <a:pt x="943042" y="1862496"/>
                  <a:pt x="979988" y="1842344"/>
                </a:cubicBezTo>
                <a:cubicBezTo>
                  <a:pt x="999766" y="1831521"/>
                  <a:pt x="1030368" y="1805398"/>
                  <a:pt x="1049400" y="1848688"/>
                </a:cubicBezTo>
                <a:cubicBezTo>
                  <a:pt x="1033353" y="1860630"/>
                  <a:pt x="1018426" y="1871825"/>
                  <a:pt x="1003498" y="1882648"/>
                </a:cubicBezTo>
                <a:cubicBezTo>
                  <a:pt x="1004618" y="1887499"/>
                  <a:pt x="1006111" y="1891978"/>
                  <a:pt x="1007230" y="1896829"/>
                </a:cubicBezTo>
                <a:cubicBezTo>
                  <a:pt x="1073657" y="1896829"/>
                  <a:pt x="1140458" y="1896829"/>
                  <a:pt x="1206885" y="1896829"/>
                </a:cubicBezTo>
                <a:cubicBezTo>
                  <a:pt x="1203526" y="1902427"/>
                  <a:pt x="1200168" y="1908398"/>
                  <a:pt x="1196809" y="1913995"/>
                </a:cubicBezTo>
                <a:cubicBezTo>
                  <a:pt x="1211736" y="1930789"/>
                  <a:pt x="1226664" y="1947582"/>
                  <a:pt x="1242711" y="1965495"/>
                </a:cubicBezTo>
                <a:cubicBezTo>
                  <a:pt x="1274432" y="1927057"/>
                  <a:pt x="1303913" y="1915115"/>
                  <a:pt x="1347576" y="1941611"/>
                </a:cubicBezTo>
                <a:cubicBezTo>
                  <a:pt x="1360265" y="1949448"/>
                  <a:pt x="1390119" y="1929296"/>
                  <a:pt x="1411764" y="1922206"/>
                </a:cubicBezTo>
                <a:cubicBezTo>
                  <a:pt x="1409525" y="1916235"/>
                  <a:pt x="1407286" y="1909890"/>
                  <a:pt x="1405420" y="1903919"/>
                </a:cubicBezTo>
                <a:cubicBezTo>
                  <a:pt x="1379670" y="1903919"/>
                  <a:pt x="1353920" y="1903919"/>
                  <a:pt x="1328170" y="1903919"/>
                </a:cubicBezTo>
                <a:cubicBezTo>
                  <a:pt x="1326678" y="1897948"/>
                  <a:pt x="1325185" y="1891604"/>
                  <a:pt x="1323692" y="1885633"/>
                </a:cubicBezTo>
                <a:cubicBezTo>
                  <a:pt x="1381909" y="1868467"/>
                  <a:pt x="1440126" y="1851300"/>
                  <a:pt x="1497970" y="1834134"/>
                </a:cubicBezTo>
                <a:cubicBezTo>
                  <a:pt x="1499090" y="1829282"/>
                  <a:pt x="1499836" y="1824058"/>
                  <a:pt x="1500956" y="1819206"/>
                </a:cubicBezTo>
                <a:cubicBezTo>
                  <a:pt x="1467369" y="1811742"/>
                  <a:pt x="1433782" y="1804652"/>
                  <a:pt x="1386014" y="1794203"/>
                </a:cubicBezTo>
                <a:cubicBezTo>
                  <a:pt x="1408032" y="1780395"/>
                  <a:pt x="1421467" y="1771811"/>
                  <a:pt x="1434902" y="1762855"/>
                </a:cubicBezTo>
                <a:cubicBezTo>
                  <a:pt x="1457666" y="1769199"/>
                  <a:pt x="1480057" y="1780022"/>
                  <a:pt x="1503195" y="1780768"/>
                </a:cubicBezTo>
                <a:cubicBezTo>
                  <a:pt x="1512525" y="1781141"/>
                  <a:pt x="1533423" y="1756511"/>
                  <a:pt x="1530811" y="1750913"/>
                </a:cubicBezTo>
                <a:cubicBezTo>
                  <a:pt x="1509539" y="1702026"/>
                  <a:pt x="1540514" y="1699040"/>
                  <a:pt x="1574474" y="1697174"/>
                </a:cubicBezTo>
                <a:cubicBezTo>
                  <a:pt x="1607314" y="1695308"/>
                  <a:pt x="1603955" y="1675902"/>
                  <a:pt x="1595745" y="1654258"/>
                </a:cubicBezTo>
                <a:cubicBezTo>
                  <a:pt x="1593133" y="1647167"/>
                  <a:pt x="1588281" y="1641196"/>
                  <a:pt x="1584176" y="1634852"/>
                </a:cubicBezTo>
                <a:cubicBezTo>
                  <a:pt x="1578952" y="1648287"/>
                  <a:pt x="1573354" y="1661348"/>
                  <a:pt x="1570742" y="1668066"/>
                </a:cubicBezTo>
                <a:cubicBezTo>
                  <a:pt x="1543872" y="1677022"/>
                  <a:pt x="1501329" y="1681500"/>
                  <a:pt x="1498344" y="1694189"/>
                </a:cubicBezTo>
                <a:cubicBezTo>
                  <a:pt x="1486402" y="1731880"/>
                  <a:pt x="1448337" y="1735985"/>
                  <a:pt x="1430424" y="1761735"/>
                </a:cubicBezTo>
                <a:close/>
                <a:moveTo>
                  <a:pt x="1369967" y="1164637"/>
                </a:moveTo>
                <a:cubicBezTo>
                  <a:pt x="1371833" y="1170608"/>
                  <a:pt x="1373326" y="1176579"/>
                  <a:pt x="1375192" y="1182550"/>
                </a:cubicBezTo>
                <a:cubicBezTo>
                  <a:pt x="1419974" y="1204941"/>
                  <a:pt x="1425945" y="1203075"/>
                  <a:pt x="1494985" y="1132170"/>
                </a:cubicBezTo>
                <a:cubicBezTo>
                  <a:pt x="1443858" y="1145605"/>
                  <a:pt x="1406913" y="1154934"/>
                  <a:pt x="1369967" y="1164637"/>
                </a:cubicBezTo>
                <a:close/>
                <a:moveTo>
                  <a:pt x="858702" y="1409821"/>
                </a:moveTo>
                <a:cubicBezTo>
                  <a:pt x="854597" y="1414672"/>
                  <a:pt x="850865" y="1419150"/>
                  <a:pt x="846760" y="1424002"/>
                </a:cubicBezTo>
                <a:cubicBezTo>
                  <a:pt x="860195" y="1436690"/>
                  <a:pt x="873629" y="1459828"/>
                  <a:pt x="886318" y="1459454"/>
                </a:cubicBezTo>
                <a:cubicBezTo>
                  <a:pt x="901992" y="1459081"/>
                  <a:pt x="917292" y="1438929"/>
                  <a:pt x="939683" y="1422509"/>
                </a:cubicBezTo>
                <a:cubicBezTo>
                  <a:pt x="903858" y="1416538"/>
                  <a:pt x="881466" y="1413179"/>
                  <a:pt x="858702" y="1409821"/>
                </a:cubicBezTo>
                <a:close/>
                <a:moveTo>
                  <a:pt x="1571861" y="1577008"/>
                </a:moveTo>
                <a:cubicBezTo>
                  <a:pt x="1570368" y="1572157"/>
                  <a:pt x="1568876" y="1567305"/>
                  <a:pt x="1567010" y="1562454"/>
                </a:cubicBezTo>
                <a:cubicBezTo>
                  <a:pt x="1534916" y="1572903"/>
                  <a:pt x="1502822" y="1582979"/>
                  <a:pt x="1465130" y="1595294"/>
                </a:cubicBezTo>
                <a:cubicBezTo>
                  <a:pt x="1513271" y="1623283"/>
                  <a:pt x="1543499" y="1603878"/>
                  <a:pt x="1571861" y="1577008"/>
                </a:cubicBezTo>
                <a:close/>
              </a:path>
            </a:pathLst>
          </a:custGeom>
          <a:solidFill>
            <a:srgbClr val="000000"/>
          </a:solidFill>
          <a:ln w="3732" cap="flat">
            <a:noFill/>
            <a:prstDash val="solid"/>
            <a:miter/>
          </a:ln>
        </p:spPr>
        <p:txBody>
          <a:bodyPr rtlCol="0" anchor="ctr"/>
          <a:lstStyle/>
          <a:p>
            <a:endParaRPr lang="zh-CN" altLang="en-US"/>
          </a:p>
        </p:txBody>
      </p:sp>
    </p:spTree>
    <p:extLst>
      <p:ext uri="{BB962C8B-B14F-4D97-AF65-F5344CB8AC3E}">
        <p14:creationId xmlns:p14="http://schemas.microsoft.com/office/powerpoint/2010/main" val="239116429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11" name="图形 9">
            <a:extLst>
              <a:ext uri="{FF2B5EF4-FFF2-40B4-BE49-F238E27FC236}">
                <a16:creationId xmlns:a16="http://schemas.microsoft.com/office/drawing/2014/main" xmlns="" id="{1A0C9C10-BBFC-4360-9773-5577FB348E63}"/>
              </a:ext>
            </a:extLst>
          </p:cNvPr>
          <p:cNvSpPr/>
          <p:nvPr/>
        </p:nvSpPr>
        <p:spPr>
          <a:xfrm>
            <a:off x="799411" y="1066450"/>
            <a:ext cx="4937211" cy="1218500"/>
          </a:xfrm>
          <a:custGeom>
            <a:avLst/>
            <a:gdLst>
              <a:gd name="connsiteX0" fmla="*/ 6353849 w 7339335"/>
              <a:gd name="connsiteY0" fmla="*/ 5689944 h 6858000"/>
              <a:gd name="connsiteX1" fmla="*/ 6400748 w 7339335"/>
              <a:gd name="connsiteY1" fmla="*/ 5782920 h 6858000"/>
              <a:gd name="connsiteX2" fmla="*/ 6411445 w 7339335"/>
              <a:gd name="connsiteY2" fmla="*/ 5842573 h 6858000"/>
              <a:gd name="connsiteX3" fmla="*/ 6240303 w 7339335"/>
              <a:gd name="connsiteY3" fmla="*/ 5993967 h 6858000"/>
              <a:gd name="connsiteX4" fmla="*/ 6119764 w 7339335"/>
              <a:gd name="connsiteY4" fmla="*/ 6177451 h 6858000"/>
              <a:gd name="connsiteX5" fmla="*/ 6095491 w 7339335"/>
              <a:gd name="connsiteY5" fmla="*/ 6284003 h 6858000"/>
              <a:gd name="connsiteX6" fmla="*/ 6069573 w 7339335"/>
              <a:gd name="connsiteY6" fmla="*/ 6279477 h 6858000"/>
              <a:gd name="connsiteX7" fmla="*/ 6081092 w 7339335"/>
              <a:gd name="connsiteY7" fmla="*/ 6132608 h 6858000"/>
              <a:gd name="connsiteX8" fmla="*/ 5606339 w 7339335"/>
              <a:gd name="connsiteY8" fmla="*/ 6321851 h 6858000"/>
              <a:gd name="connsiteX9" fmla="*/ 5660232 w 7339335"/>
              <a:gd name="connsiteY9" fmla="*/ 6179919 h 6858000"/>
              <a:gd name="connsiteX10" fmla="*/ 5557383 w 7339335"/>
              <a:gd name="connsiteY10" fmla="*/ 6130551 h 6858000"/>
              <a:gd name="connsiteX11" fmla="*/ 5823557 w 7339335"/>
              <a:gd name="connsiteY11" fmla="*/ 5907985 h 6858000"/>
              <a:gd name="connsiteX12" fmla="*/ 5743335 w 7339335"/>
              <a:gd name="connsiteY12" fmla="*/ 6121912 h 6858000"/>
              <a:gd name="connsiteX13" fmla="*/ 5955204 w 7339335"/>
              <a:gd name="connsiteY13" fmla="*/ 6121912 h 6858000"/>
              <a:gd name="connsiteX14" fmla="*/ 5916533 w 7339335"/>
              <a:gd name="connsiteY14" fmla="*/ 5867668 h 6858000"/>
              <a:gd name="connsiteX15" fmla="*/ 5851121 w 7339335"/>
              <a:gd name="connsiteY15" fmla="*/ 5778806 h 6858000"/>
              <a:gd name="connsiteX16" fmla="*/ 5806690 w 7339335"/>
              <a:gd name="connsiteY16" fmla="*/ 5870959 h 6858000"/>
              <a:gd name="connsiteX17" fmla="*/ 5645422 w 7339335"/>
              <a:gd name="connsiteY17" fmla="*/ 5862731 h 6858000"/>
              <a:gd name="connsiteX18" fmla="*/ 5521591 w 7339335"/>
              <a:gd name="connsiteY18" fmla="*/ 5889472 h 6858000"/>
              <a:gd name="connsiteX19" fmla="*/ 5264056 w 7339335"/>
              <a:gd name="connsiteY19" fmla="*/ 6083240 h 6858000"/>
              <a:gd name="connsiteX20" fmla="*/ 5069054 w 7339335"/>
              <a:gd name="connsiteY20" fmla="*/ 6133843 h 6858000"/>
              <a:gd name="connsiteX21" fmla="*/ 5010635 w 7339335"/>
              <a:gd name="connsiteY21" fmla="*/ 6141659 h 6858000"/>
              <a:gd name="connsiteX22" fmla="*/ 4704144 w 7339335"/>
              <a:gd name="connsiteY22" fmla="*/ 6301693 h 6858000"/>
              <a:gd name="connsiteX23" fmla="*/ 4528477 w 7339335"/>
              <a:gd name="connsiteY23" fmla="*/ 6308275 h 6858000"/>
              <a:gd name="connsiteX24" fmla="*/ 4409583 w 7339335"/>
              <a:gd name="connsiteY24" fmla="*/ 6330490 h 6858000"/>
              <a:gd name="connsiteX25" fmla="*/ 4354456 w 7339335"/>
              <a:gd name="connsiteY25" fmla="*/ 6235869 h 6858000"/>
              <a:gd name="connsiteX26" fmla="*/ 4273411 w 7339335"/>
              <a:gd name="connsiteY26" fmla="*/ 6355586 h 6858000"/>
              <a:gd name="connsiteX27" fmla="*/ 4355279 w 7339335"/>
              <a:gd name="connsiteY27" fmla="*/ 6506569 h 6858000"/>
              <a:gd name="connsiteX28" fmla="*/ 4398887 w 7339335"/>
              <a:gd name="connsiteY28" fmla="*/ 6633280 h 6858000"/>
              <a:gd name="connsiteX29" fmla="*/ 4354456 w 7339335"/>
              <a:gd name="connsiteY29" fmla="*/ 6540715 h 6858000"/>
              <a:gd name="connsiteX30" fmla="*/ 4305088 w 7339335"/>
              <a:gd name="connsiteY30" fmla="*/ 6724610 h 6858000"/>
              <a:gd name="connsiteX31" fmla="*/ 4151637 w 7339335"/>
              <a:gd name="connsiteY31" fmla="*/ 6856668 h 6858000"/>
              <a:gd name="connsiteX32" fmla="*/ 4103503 w 7339335"/>
              <a:gd name="connsiteY32" fmla="*/ 6843915 h 6858000"/>
              <a:gd name="connsiteX33" fmla="*/ 4003122 w 7339335"/>
              <a:gd name="connsiteY33" fmla="*/ 6657140 h 6858000"/>
              <a:gd name="connsiteX34" fmla="*/ 3976381 w 7339335"/>
              <a:gd name="connsiteY34" fmla="*/ 6616001 h 6858000"/>
              <a:gd name="connsiteX35" fmla="*/ 3735714 w 7339335"/>
              <a:gd name="connsiteY35" fmla="*/ 6428403 h 6858000"/>
              <a:gd name="connsiteX36" fmla="*/ 3414823 w 7339335"/>
              <a:gd name="connsiteY36" fmla="*/ 6382738 h 6858000"/>
              <a:gd name="connsiteX37" fmla="*/ 3429222 w 7339335"/>
              <a:gd name="connsiteY37" fmla="*/ 6509860 h 6858000"/>
              <a:gd name="connsiteX38" fmla="*/ 2753708 w 7339335"/>
              <a:gd name="connsiteY38" fmla="*/ 5844219 h 6858000"/>
              <a:gd name="connsiteX39" fmla="*/ 2494527 w 7339335"/>
              <a:gd name="connsiteY39" fmla="*/ 5826940 h 6858000"/>
              <a:gd name="connsiteX40" fmla="*/ 2454210 w 7339335"/>
              <a:gd name="connsiteY40" fmla="*/ 5796496 h 6858000"/>
              <a:gd name="connsiteX41" fmla="*/ 2234935 w 7339335"/>
              <a:gd name="connsiteY41" fmla="*/ 5686653 h 6858000"/>
              <a:gd name="connsiteX42" fmla="*/ 1960944 w 7339335"/>
              <a:gd name="connsiteY42" fmla="*/ 5475195 h 6858000"/>
              <a:gd name="connsiteX43" fmla="*/ 1925564 w 7339335"/>
              <a:gd name="connsiteY43" fmla="*/ 5448042 h 6858000"/>
              <a:gd name="connsiteX44" fmla="*/ 1795974 w 7339335"/>
              <a:gd name="connsiteY44" fmla="*/ 5345605 h 6858000"/>
              <a:gd name="connsiteX45" fmla="*/ 1656510 w 7339335"/>
              <a:gd name="connsiteY45" fmla="*/ 5248103 h 6858000"/>
              <a:gd name="connsiteX46" fmla="*/ 1467678 w 7339335"/>
              <a:gd name="connsiteY46" fmla="*/ 5083955 h 6858000"/>
              <a:gd name="connsiteX47" fmla="*/ 1499767 w 7339335"/>
              <a:gd name="connsiteY47" fmla="*/ 5148134 h 6858000"/>
              <a:gd name="connsiteX48" fmla="*/ 1481254 w 7339335"/>
              <a:gd name="connsiteY48" fmla="*/ 5171583 h 6858000"/>
              <a:gd name="connsiteX49" fmla="*/ 1085078 w 7339335"/>
              <a:gd name="connsiteY49" fmla="*/ 4856041 h 6858000"/>
              <a:gd name="connsiteX50" fmla="*/ 906120 w 7339335"/>
              <a:gd name="connsiteY50" fmla="*/ 4870852 h 6858000"/>
              <a:gd name="connsiteX51" fmla="*/ 845645 w 7339335"/>
              <a:gd name="connsiteY51" fmla="*/ 4860978 h 6858000"/>
              <a:gd name="connsiteX52" fmla="*/ 804505 w 7339335"/>
              <a:gd name="connsiteY52" fmla="*/ 4857687 h 6858000"/>
              <a:gd name="connsiteX53" fmla="*/ 663396 w 7339335"/>
              <a:gd name="connsiteY53" fmla="*/ 4621956 h 6858000"/>
              <a:gd name="connsiteX54" fmla="*/ 449057 w 7339335"/>
              <a:gd name="connsiteY54" fmla="*/ 4568474 h 6858000"/>
              <a:gd name="connsiteX55" fmla="*/ 557666 w 7339335"/>
              <a:gd name="connsiteY55" fmla="*/ 4435593 h 6858000"/>
              <a:gd name="connsiteX56" fmla="*/ 557666 w 7339335"/>
              <a:gd name="connsiteY56" fmla="*/ 4339737 h 6858000"/>
              <a:gd name="connsiteX57" fmla="*/ 479089 w 7339335"/>
              <a:gd name="connsiteY57" fmla="*/ 4368535 h 6858000"/>
              <a:gd name="connsiteX58" fmla="*/ 464691 w 7339335"/>
              <a:gd name="connsiteY58" fmla="*/ 4340560 h 6858000"/>
              <a:gd name="connsiteX59" fmla="*/ 575357 w 7339335"/>
              <a:gd name="connsiteY59" fmla="*/ 4279261 h 6858000"/>
              <a:gd name="connsiteX60" fmla="*/ 440007 w 7339335"/>
              <a:gd name="connsiteY60" fmla="*/ 4217552 h 6858000"/>
              <a:gd name="connsiteX61" fmla="*/ 565483 w 7339335"/>
              <a:gd name="connsiteY61" fmla="*/ 4161602 h 6858000"/>
              <a:gd name="connsiteX62" fmla="*/ 300543 w 7339335"/>
              <a:gd name="connsiteY62" fmla="*/ 4096189 h 6858000"/>
              <a:gd name="connsiteX63" fmla="*/ 182060 w 7339335"/>
              <a:gd name="connsiteY63" fmla="*/ 4038182 h 6858000"/>
              <a:gd name="connsiteX64" fmla="*/ 356493 w 7339335"/>
              <a:gd name="connsiteY64" fmla="*/ 4026663 h 6858000"/>
              <a:gd name="connsiteX65" fmla="*/ 214561 w 7339335"/>
              <a:gd name="connsiteY65" fmla="*/ 3936567 h 6858000"/>
              <a:gd name="connsiteX66" fmla="*/ 300131 w 7339335"/>
              <a:gd name="connsiteY66" fmla="*/ 3911472 h 6858000"/>
              <a:gd name="connsiteX67" fmla="*/ 193991 w 7339335"/>
              <a:gd name="connsiteY67" fmla="*/ 3589759 h 6858000"/>
              <a:gd name="connsiteX68" fmla="*/ 147914 w 7339335"/>
              <a:gd name="connsiteY68" fmla="*/ 3326053 h 6858000"/>
              <a:gd name="connsiteX69" fmla="*/ 180415 w 7339335"/>
              <a:gd name="connsiteY69" fmla="*/ 3010922 h 6858000"/>
              <a:gd name="connsiteX70" fmla="*/ 168484 w 7339335"/>
              <a:gd name="connsiteY70" fmla="*/ 2863231 h 6858000"/>
              <a:gd name="connsiteX71" fmla="*/ 152440 w 7339335"/>
              <a:gd name="connsiteY71" fmla="*/ 2836901 h 6858000"/>
              <a:gd name="connsiteX72" fmla="*/ 29432 w 7339335"/>
              <a:gd name="connsiteY72" fmla="*/ 2538226 h 6858000"/>
              <a:gd name="connsiteX73" fmla="*/ 2691 w 7339335"/>
              <a:gd name="connsiteY73" fmla="*/ 2312369 h 6858000"/>
              <a:gd name="connsiteX74" fmla="*/ 18735 w 7339335"/>
              <a:gd name="connsiteY74" fmla="*/ 1999295 h 6858000"/>
              <a:gd name="connsiteX75" fmla="*/ 38483 w 7339335"/>
              <a:gd name="connsiteY75" fmla="*/ 1928123 h 6858000"/>
              <a:gd name="connsiteX76" fmla="*/ 71394 w 7339335"/>
              <a:gd name="connsiteY76" fmla="*/ 1703912 h 6858000"/>
              <a:gd name="connsiteX77" fmla="*/ 137218 w 7339335"/>
              <a:gd name="connsiteY77" fmla="*/ 1614638 h 6858000"/>
              <a:gd name="connsiteX78" fmla="*/ 269688 w 7339335"/>
              <a:gd name="connsiteY78" fmla="*/ 1549638 h 6858000"/>
              <a:gd name="connsiteX79" fmla="*/ 409975 w 7339335"/>
              <a:gd name="connsiteY79" fmla="*/ 1481757 h 6858000"/>
              <a:gd name="connsiteX80" fmla="*/ 446178 w 7339335"/>
              <a:gd name="connsiteY80" fmla="*/ 1513023 h 6858000"/>
              <a:gd name="connsiteX81" fmla="*/ 483203 w 7339335"/>
              <a:gd name="connsiteY81" fmla="*/ 1343527 h 6858000"/>
              <a:gd name="connsiteX82" fmla="*/ 500894 w 7339335"/>
              <a:gd name="connsiteY82" fmla="*/ 1269476 h 6858000"/>
              <a:gd name="connsiteX83" fmla="*/ 598395 w 7339335"/>
              <a:gd name="connsiteY83" fmla="*/ 1119315 h 6858000"/>
              <a:gd name="connsiteX84" fmla="*/ 676560 w 7339335"/>
              <a:gd name="connsiteY84" fmla="*/ 1105328 h 6858000"/>
              <a:gd name="connsiteX85" fmla="*/ 658047 w 7339335"/>
              <a:gd name="connsiteY85" fmla="*/ 1016466 h 6858000"/>
              <a:gd name="connsiteX86" fmla="*/ 694251 w 7339335"/>
              <a:gd name="connsiteY86" fmla="*/ 895104 h 6858000"/>
              <a:gd name="connsiteX87" fmla="*/ 804916 w 7339335"/>
              <a:gd name="connsiteY87" fmla="*/ 716146 h 6858000"/>
              <a:gd name="connsiteX88" fmla="*/ 942735 w 7339335"/>
              <a:gd name="connsiteY88" fmla="*/ 663075 h 6858000"/>
              <a:gd name="connsiteX89" fmla="*/ 986754 w 7339335"/>
              <a:gd name="connsiteY89" fmla="*/ 722728 h 6858000"/>
              <a:gd name="connsiteX90" fmla="*/ 1224954 w 7339335"/>
              <a:gd name="connsiteY90" fmla="*/ 461902 h 6858000"/>
              <a:gd name="connsiteX91" fmla="*/ 1245112 w 7339335"/>
              <a:gd name="connsiteY91" fmla="*/ 487820 h 6858000"/>
              <a:gd name="connsiteX92" fmla="*/ 1706700 w 7339335"/>
              <a:gd name="connsiteY92" fmla="*/ 417060 h 6858000"/>
              <a:gd name="connsiteX93" fmla="*/ 1965469 w 7339335"/>
              <a:gd name="connsiteY93" fmla="*/ 269368 h 6858000"/>
              <a:gd name="connsiteX94" fmla="*/ 2167877 w 7339335"/>
              <a:gd name="connsiteY94" fmla="*/ 103986 h 6858000"/>
              <a:gd name="connsiteX95" fmla="*/ 2320917 w 7339335"/>
              <a:gd name="connsiteY95" fmla="*/ 39396 h 6858000"/>
              <a:gd name="connsiteX96" fmla="*/ 2363291 w 7339335"/>
              <a:gd name="connsiteY96" fmla="*/ 200664 h 6858000"/>
              <a:gd name="connsiteX97" fmla="*/ 2400317 w 7339335"/>
              <a:gd name="connsiteY97" fmla="*/ 249621 h 6858000"/>
              <a:gd name="connsiteX98" fmla="*/ 2482596 w 7339335"/>
              <a:gd name="connsiteY98" fmla="*/ 105631 h 6858000"/>
              <a:gd name="connsiteX99" fmla="*/ 2826936 w 7339335"/>
              <a:gd name="connsiteY99" fmla="*/ 250443 h 6858000"/>
              <a:gd name="connsiteX100" fmla="*/ 3088585 w 7339335"/>
              <a:gd name="connsiteY100" fmla="*/ 35282 h 6858000"/>
              <a:gd name="connsiteX101" fmla="*/ 3175390 w 7339335"/>
              <a:gd name="connsiteY101" fmla="*/ 725 h 6858000"/>
              <a:gd name="connsiteX102" fmla="*/ 3410298 w 7339335"/>
              <a:gd name="connsiteY102" fmla="*/ 56675 h 6858000"/>
              <a:gd name="connsiteX103" fmla="*/ 3423463 w 7339335"/>
              <a:gd name="connsiteY103" fmla="*/ 28289 h 6858000"/>
              <a:gd name="connsiteX104" fmla="*/ 3469951 w 7339335"/>
              <a:gd name="connsiteY104" fmla="*/ 117973 h 6858000"/>
              <a:gd name="connsiteX105" fmla="*/ 3531661 w 7339335"/>
              <a:gd name="connsiteY105" fmla="*/ 112214 h 6858000"/>
              <a:gd name="connsiteX106" fmla="*/ 3789607 w 7339335"/>
              <a:gd name="connsiteY106" fmla="*/ 92467 h 6858000"/>
              <a:gd name="connsiteX107" fmla="*/ 3896159 w 7339335"/>
              <a:gd name="connsiteY107" fmla="*/ 103986 h 6858000"/>
              <a:gd name="connsiteX108" fmla="*/ 3893691 w 7339335"/>
              <a:gd name="connsiteY108" fmla="*/ 159525 h 6858000"/>
              <a:gd name="connsiteX109" fmla="*/ 4086636 w 7339335"/>
              <a:gd name="connsiteY109" fmla="*/ 215886 h 6858000"/>
              <a:gd name="connsiteX110" fmla="*/ 4046319 w 7339335"/>
              <a:gd name="connsiteY110" fmla="*/ 355350 h 6858000"/>
              <a:gd name="connsiteX111" fmla="*/ 4161099 w 7339335"/>
              <a:gd name="connsiteY111" fmla="*/ 318324 h 6858000"/>
              <a:gd name="connsiteX112" fmla="*/ 4290278 w 7339335"/>
              <a:gd name="connsiteY112" fmla="*/ 389496 h 6858000"/>
              <a:gd name="connsiteX113" fmla="*/ 4279170 w 7339335"/>
              <a:gd name="connsiteY113" fmla="*/ 489054 h 6858000"/>
              <a:gd name="connsiteX114" fmla="*/ 4386957 w 7339335"/>
              <a:gd name="connsiteY114" fmla="*/ 565986 h 6858000"/>
              <a:gd name="connsiteX115" fmla="*/ 4618985 w 7339335"/>
              <a:gd name="connsiteY115" fmla="*/ 628107 h 6858000"/>
              <a:gd name="connsiteX116" fmla="*/ 4805759 w 7339335"/>
              <a:gd name="connsiteY116" fmla="*/ 749058 h 6858000"/>
              <a:gd name="connsiteX117" fmla="*/ 5042725 w 7339335"/>
              <a:gd name="connsiteY117" fmla="*/ 958870 h 6858000"/>
              <a:gd name="connsiteX118" fmla="*/ 5068642 w 7339335"/>
              <a:gd name="connsiteY118" fmla="*/ 1069536 h 6858000"/>
              <a:gd name="connsiteX119" fmla="*/ 5153390 w 7339335"/>
              <a:gd name="connsiteY119" fmla="*/ 1239444 h 6858000"/>
              <a:gd name="connsiteX120" fmla="*/ 5238139 w 7339335"/>
              <a:gd name="connsiteY120" fmla="*/ 1572676 h 6858000"/>
              <a:gd name="connsiteX121" fmla="*/ 5233613 w 7339335"/>
              <a:gd name="connsiteY121" fmla="*/ 1674702 h 6858000"/>
              <a:gd name="connsiteX122" fmla="*/ 5160384 w 7339335"/>
              <a:gd name="connsiteY122" fmla="*/ 1863534 h 6858000"/>
              <a:gd name="connsiteX123" fmla="*/ 5092915 w 7339335"/>
              <a:gd name="connsiteY123" fmla="*/ 2051131 h 6858000"/>
              <a:gd name="connsiteX124" fmla="*/ 5191650 w 7339335"/>
              <a:gd name="connsiteY124" fmla="*/ 2107493 h 6858000"/>
              <a:gd name="connsiteX125" fmla="*/ 5072345 w 7339335"/>
              <a:gd name="connsiteY125" fmla="*/ 2259299 h 6858000"/>
              <a:gd name="connsiteX126" fmla="*/ 5032851 w 7339335"/>
              <a:gd name="connsiteY126" fmla="*/ 2318951 h 6858000"/>
              <a:gd name="connsiteX127" fmla="*/ 4796709 w 7339335"/>
              <a:gd name="connsiteY127" fmla="*/ 2708134 h 6858000"/>
              <a:gd name="connsiteX128" fmla="*/ 4649840 w 7339335"/>
              <a:gd name="connsiteY128" fmla="*/ 2885857 h 6858000"/>
              <a:gd name="connsiteX129" fmla="*/ 4715663 w 7339335"/>
              <a:gd name="connsiteY129" fmla="*/ 2995700 h 6858000"/>
              <a:gd name="connsiteX130" fmla="*/ 4778607 w 7339335"/>
              <a:gd name="connsiteY130" fmla="*/ 3102664 h 6858000"/>
              <a:gd name="connsiteX131" fmla="*/ 4732119 w 7339335"/>
              <a:gd name="connsiteY131" fmla="*/ 3140924 h 6858000"/>
              <a:gd name="connsiteX132" fmla="*/ 4744049 w 7339335"/>
              <a:gd name="connsiteY132" fmla="*/ 3159025 h 6858000"/>
              <a:gd name="connsiteX133" fmla="*/ 4877342 w 7339335"/>
              <a:gd name="connsiteY133" fmla="*/ 3266812 h 6858000"/>
              <a:gd name="connsiteX134" fmla="*/ 5059592 w 7339335"/>
              <a:gd name="connsiteY134" fmla="*/ 3607449 h 6858000"/>
              <a:gd name="connsiteX135" fmla="*/ 5183834 w 7339335"/>
              <a:gd name="connsiteY135" fmla="*/ 3711532 h 6858000"/>
              <a:gd name="connsiteX136" fmla="*/ 5164498 w 7339335"/>
              <a:gd name="connsiteY136" fmla="*/ 3739508 h 6858000"/>
              <a:gd name="connsiteX137" fmla="*/ 5280101 w 7339335"/>
              <a:gd name="connsiteY137" fmla="*/ 3807388 h 6858000"/>
              <a:gd name="connsiteX138" fmla="*/ 5411748 w 7339335"/>
              <a:gd name="connsiteY138" fmla="*/ 3835363 h 6858000"/>
              <a:gd name="connsiteX139" fmla="*/ 5457825 w 7339335"/>
              <a:gd name="connsiteY139" fmla="*/ 3708241 h 6858000"/>
              <a:gd name="connsiteX140" fmla="*/ 5547921 w 7339335"/>
              <a:gd name="connsiteY140" fmla="*/ 3720172 h 6858000"/>
              <a:gd name="connsiteX141" fmla="*/ 5554915 w 7339335"/>
              <a:gd name="connsiteY141" fmla="*/ 3619791 h 6858000"/>
              <a:gd name="connsiteX142" fmla="*/ 5748683 w 7339335"/>
              <a:gd name="connsiteY142" fmla="*/ 3488966 h 6858000"/>
              <a:gd name="connsiteX143" fmla="*/ 5845361 w 7339335"/>
              <a:gd name="connsiteY143" fmla="*/ 3586056 h 6858000"/>
              <a:gd name="connsiteX144" fmla="*/ 5866343 w 7339335"/>
              <a:gd name="connsiteY144" fmla="*/ 3484030 h 6858000"/>
              <a:gd name="connsiteX145" fmla="*/ 5898843 w 7339335"/>
              <a:gd name="connsiteY145" fmla="*/ 3575771 h 6858000"/>
              <a:gd name="connsiteX146" fmla="*/ 6090554 w 7339335"/>
              <a:gd name="connsiteY146" fmla="*/ 3518176 h 6858000"/>
              <a:gd name="connsiteX147" fmla="*/ 6311063 w 7339335"/>
              <a:gd name="connsiteY147" fmla="*/ 3447004 h 6858000"/>
              <a:gd name="connsiteX148" fmla="*/ 6650467 w 7339335"/>
              <a:gd name="connsiteY148" fmla="*/ 3696311 h 6858000"/>
              <a:gd name="connsiteX149" fmla="*/ 6782114 w 7339335"/>
              <a:gd name="connsiteY149" fmla="*/ 3855933 h 6858000"/>
              <a:gd name="connsiteX150" fmla="*/ 6957781 w 7339335"/>
              <a:gd name="connsiteY150" fmla="*/ 3987581 h 6858000"/>
              <a:gd name="connsiteX151" fmla="*/ 7015377 w 7339335"/>
              <a:gd name="connsiteY151" fmla="*/ 4010207 h 6858000"/>
              <a:gd name="connsiteX152" fmla="*/ 7256044 w 7339335"/>
              <a:gd name="connsiteY152" fmla="*/ 4153374 h 6858000"/>
              <a:gd name="connsiteX153" fmla="*/ 7316931 w 7339335"/>
              <a:gd name="connsiteY153" fmla="*/ 4337680 h 6858000"/>
              <a:gd name="connsiteX154" fmla="*/ 7218195 w 7339335"/>
              <a:gd name="connsiteY154" fmla="*/ 4475498 h 6858000"/>
              <a:gd name="connsiteX155" fmla="*/ 7052402 w 7339335"/>
              <a:gd name="connsiteY155" fmla="*/ 4522397 h 6858000"/>
              <a:gd name="connsiteX156" fmla="*/ 7041706 w 7339335"/>
              <a:gd name="connsiteY156" fmla="*/ 4496891 h 6858000"/>
              <a:gd name="connsiteX157" fmla="*/ 6951610 w 7339335"/>
              <a:gd name="connsiteY157" fmla="*/ 4679963 h 6858000"/>
              <a:gd name="connsiteX158" fmla="*/ 7005092 w 7339335"/>
              <a:gd name="connsiteY158" fmla="*/ 4735913 h 6858000"/>
              <a:gd name="connsiteX159" fmla="*/ 7103827 w 7339335"/>
              <a:gd name="connsiteY159" fmla="*/ 4777053 h 6858000"/>
              <a:gd name="connsiteX160" fmla="*/ 7028952 w 7339335"/>
              <a:gd name="connsiteY160" fmla="*/ 4895535 h 6858000"/>
              <a:gd name="connsiteX161" fmla="*/ 7032244 w 7339335"/>
              <a:gd name="connsiteY161" fmla="*/ 4974112 h 6858000"/>
              <a:gd name="connsiteX162" fmla="*/ 6994395 w 7339335"/>
              <a:gd name="connsiteY162" fmla="*/ 5067911 h 6858000"/>
              <a:gd name="connsiteX163" fmla="*/ 6887432 w 7339335"/>
              <a:gd name="connsiteY163" fmla="*/ 5199147 h 6858000"/>
              <a:gd name="connsiteX164" fmla="*/ 6625783 w 7339335"/>
              <a:gd name="connsiteY164" fmla="*/ 5416776 h 6858000"/>
              <a:gd name="connsiteX165" fmla="*/ 6520054 w 7339335"/>
              <a:gd name="connsiteY165" fmla="*/ 5464498 h 6858000"/>
              <a:gd name="connsiteX166" fmla="*/ 6490433 w 7339335"/>
              <a:gd name="connsiteY166" fmla="*/ 5352187 h 6858000"/>
              <a:gd name="connsiteX167" fmla="*/ 6352615 w 7339335"/>
              <a:gd name="connsiteY167" fmla="*/ 5617127 h 6858000"/>
              <a:gd name="connsiteX168" fmla="*/ 6356728 w 7339335"/>
              <a:gd name="connsiteY168" fmla="*/ 5692824 h 6858000"/>
              <a:gd name="connsiteX169" fmla="*/ 6353849 w 7339335"/>
              <a:gd name="connsiteY169" fmla="*/ 5689944 h 6858000"/>
              <a:gd name="connsiteX170" fmla="*/ 6160081 w 7339335"/>
              <a:gd name="connsiteY170" fmla="*/ 5883713 h 6858000"/>
              <a:gd name="connsiteX171" fmla="*/ 6058877 w 7339335"/>
              <a:gd name="connsiteY171" fmla="*/ 5597791 h 6858000"/>
              <a:gd name="connsiteX172" fmla="*/ 5977009 w 7339335"/>
              <a:gd name="connsiteY172" fmla="*/ 5778395 h 6858000"/>
              <a:gd name="connsiteX173" fmla="*/ 6160081 w 7339335"/>
              <a:gd name="connsiteY173" fmla="*/ 588371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7339335" h="6858000">
                <a:moveTo>
                  <a:pt x="6353849" y="5689944"/>
                </a:moveTo>
                <a:cubicBezTo>
                  <a:pt x="6369482" y="5720799"/>
                  <a:pt x="6387583" y="5750831"/>
                  <a:pt x="6400748" y="5782920"/>
                </a:cubicBezTo>
                <a:cubicBezTo>
                  <a:pt x="6408565" y="5801844"/>
                  <a:pt x="6420084" y="5833934"/>
                  <a:pt x="6411445" y="5842573"/>
                </a:cubicBezTo>
                <a:cubicBezTo>
                  <a:pt x="6357963" y="5897289"/>
                  <a:pt x="6306538" y="5961878"/>
                  <a:pt x="6240303" y="5993967"/>
                </a:cubicBezTo>
                <a:cubicBezTo>
                  <a:pt x="6156378" y="6035107"/>
                  <a:pt x="6105365" y="6076658"/>
                  <a:pt x="6119764" y="6177451"/>
                </a:cubicBezTo>
                <a:cubicBezTo>
                  <a:pt x="6124289" y="6211185"/>
                  <a:pt x="6104131" y="6248211"/>
                  <a:pt x="6095491" y="6284003"/>
                </a:cubicBezTo>
                <a:cubicBezTo>
                  <a:pt x="6086852" y="6282357"/>
                  <a:pt x="6078212" y="6281123"/>
                  <a:pt x="6069573" y="6279477"/>
                </a:cubicBezTo>
                <a:cubicBezTo>
                  <a:pt x="6073276" y="6232989"/>
                  <a:pt x="6076978" y="6186501"/>
                  <a:pt x="6081092" y="6132608"/>
                </a:cubicBezTo>
                <a:cubicBezTo>
                  <a:pt x="5908305" y="6130551"/>
                  <a:pt x="5813684" y="6345712"/>
                  <a:pt x="5606339" y="6321851"/>
                </a:cubicBezTo>
                <a:cubicBezTo>
                  <a:pt x="5625675" y="6270426"/>
                  <a:pt x="5641720" y="6228875"/>
                  <a:pt x="5660232" y="6179919"/>
                </a:cubicBezTo>
                <a:cubicBezTo>
                  <a:pt x="5629789" y="6165109"/>
                  <a:pt x="5598523" y="6150299"/>
                  <a:pt x="5557383" y="6130551"/>
                </a:cubicBezTo>
                <a:cubicBezTo>
                  <a:pt x="5649948" y="6053209"/>
                  <a:pt x="5733461" y="5983271"/>
                  <a:pt x="5823557" y="5907985"/>
                </a:cubicBezTo>
                <a:cubicBezTo>
                  <a:pt x="5913242" y="6023177"/>
                  <a:pt x="5744569" y="6030993"/>
                  <a:pt x="5743335" y="6121912"/>
                </a:cubicBezTo>
                <a:cubicBezTo>
                  <a:pt x="5816564" y="6121912"/>
                  <a:pt x="5887324" y="6121912"/>
                  <a:pt x="5955204" y="6121912"/>
                </a:cubicBezTo>
                <a:cubicBezTo>
                  <a:pt x="5941217" y="6022765"/>
                  <a:pt x="5935046" y="5943777"/>
                  <a:pt x="5916533" y="5867668"/>
                </a:cubicBezTo>
                <a:cubicBezTo>
                  <a:pt x="5908305" y="5834756"/>
                  <a:pt x="5873748" y="5808427"/>
                  <a:pt x="5851121" y="5778806"/>
                </a:cubicBezTo>
                <a:cubicBezTo>
                  <a:pt x="5836722" y="5808838"/>
                  <a:pt x="5822323" y="5838459"/>
                  <a:pt x="5806690" y="5870959"/>
                </a:cubicBezTo>
                <a:cubicBezTo>
                  <a:pt x="5765139" y="5809250"/>
                  <a:pt x="5712068" y="5815421"/>
                  <a:pt x="5645422" y="5862731"/>
                </a:cubicBezTo>
                <a:cubicBezTo>
                  <a:pt x="5613744" y="5885358"/>
                  <a:pt x="5547921" y="5864788"/>
                  <a:pt x="5521591" y="5889472"/>
                </a:cubicBezTo>
                <a:cubicBezTo>
                  <a:pt x="5443426" y="5962701"/>
                  <a:pt x="5324943" y="5975454"/>
                  <a:pt x="5264056" y="6083240"/>
                </a:cubicBezTo>
                <a:cubicBezTo>
                  <a:pt x="5241018" y="6123969"/>
                  <a:pt x="5136523" y="6119032"/>
                  <a:pt x="5069054" y="6133843"/>
                </a:cubicBezTo>
                <a:cubicBezTo>
                  <a:pt x="5049307" y="6137957"/>
                  <a:pt x="5015572" y="6131786"/>
                  <a:pt x="5010635" y="6141659"/>
                </a:cubicBezTo>
                <a:cubicBezTo>
                  <a:pt x="4946457" y="6269604"/>
                  <a:pt x="4797531" y="6231344"/>
                  <a:pt x="4704144" y="6301693"/>
                </a:cubicBezTo>
                <a:cubicBezTo>
                  <a:pt x="4651074" y="6341598"/>
                  <a:pt x="4594712" y="6362991"/>
                  <a:pt x="4528477" y="6308275"/>
                </a:cubicBezTo>
                <a:cubicBezTo>
                  <a:pt x="4510376" y="6293053"/>
                  <a:pt x="4456071" y="6321029"/>
                  <a:pt x="4409583" y="6330490"/>
                </a:cubicBezTo>
                <a:cubicBezTo>
                  <a:pt x="4399299" y="6313212"/>
                  <a:pt x="4383665" y="6286060"/>
                  <a:pt x="4354456" y="6235869"/>
                </a:cubicBezTo>
                <a:cubicBezTo>
                  <a:pt x="4319487" y="6284825"/>
                  <a:pt x="4268474" y="6324731"/>
                  <a:pt x="4273411" y="6355586"/>
                </a:cubicBezTo>
                <a:cubicBezTo>
                  <a:pt x="4282461" y="6411125"/>
                  <a:pt x="4315785" y="6496284"/>
                  <a:pt x="4355279" y="6506569"/>
                </a:cubicBezTo>
                <a:cubicBezTo>
                  <a:pt x="4444964" y="6530430"/>
                  <a:pt x="4412463" y="6579798"/>
                  <a:pt x="4398887" y="6633280"/>
                </a:cubicBezTo>
                <a:cubicBezTo>
                  <a:pt x="4383665" y="6601602"/>
                  <a:pt x="4368444" y="6569924"/>
                  <a:pt x="4354456" y="6540715"/>
                </a:cubicBezTo>
                <a:cubicBezTo>
                  <a:pt x="4338823" y="6604482"/>
                  <a:pt x="4337589" y="6674831"/>
                  <a:pt x="4305088" y="6724610"/>
                </a:cubicBezTo>
                <a:cubicBezTo>
                  <a:pt x="4269297" y="6778914"/>
                  <a:pt x="4205942" y="6815940"/>
                  <a:pt x="4151637" y="6856668"/>
                </a:cubicBezTo>
                <a:cubicBezTo>
                  <a:pt x="4143409" y="6862839"/>
                  <a:pt x="4119959" y="6848852"/>
                  <a:pt x="4103503" y="6843915"/>
                </a:cubicBezTo>
                <a:cubicBezTo>
                  <a:pt x="4138883" y="6745591"/>
                  <a:pt x="3987078" y="6747236"/>
                  <a:pt x="4003122" y="6657140"/>
                </a:cubicBezTo>
                <a:cubicBezTo>
                  <a:pt x="4005179" y="6644798"/>
                  <a:pt x="3986666" y="6616824"/>
                  <a:pt x="3976381" y="6616001"/>
                </a:cubicBezTo>
                <a:cubicBezTo>
                  <a:pt x="3853785" y="6609418"/>
                  <a:pt x="3817582" y="6499987"/>
                  <a:pt x="3735714" y="6428403"/>
                </a:cubicBezTo>
                <a:cubicBezTo>
                  <a:pt x="3619288" y="6567456"/>
                  <a:pt x="3539066" y="6362991"/>
                  <a:pt x="3414823" y="6382738"/>
                </a:cubicBezTo>
                <a:cubicBezTo>
                  <a:pt x="3419760" y="6425524"/>
                  <a:pt x="3424286" y="6466252"/>
                  <a:pt x="3429222" y="6509860"/>
                </a:cubicBezTo>
                <a:cubicBezTo>
                  <a:pt x="3151118" y="6342832"/>
                  <a:pt x="3024819" y="6021120"/>
                  <a:pt x="2753708" y="5844219"/>
                </a:cubicBezTo>
                <a:cubicBezTo>
                  <a:pt x="2667314" y="5838870"/>
                  <a:pt x="2580509" y="5834756"/>
                  <a:pt x="2494527" y="5826940"/>
                </a:cubicBezTo>
                <a:cubicBezTo>
                  <a:pt x="2480128" y="5825706"/>
                  <a:pt x="2469020" y="5804313"/>
                  <a:pt x="2454210" y="5796496"/>
                </a:cubicBezTo>
                <a:cubicBezTo>
                  <a:pt x="2381804" y="5758648"/>
                  <a:pt x="2311455" y="5712983"/>
                  <a:pt x="2234935" y="5686653"/>
                </a:cubicBezTo>
                <a:cubicBezTo>
                  <a:pt x="2117687" y="5646336"/>
                  <a:pt x="2013603" y="5596969"/>
                  <a:pt x="1960944" y="5475195"/>
                </a:cubicBezTo>
                <a:cubicBezTo>
                  <a:pt x="1955596" y="5463264"/>
                  <a:pt x="1939140" y="5453802"/>
                  <a:pt x="1925564" y="5448042"/>
                </a:cubicBezTo>
                <a:cubicBezTo>
                  <a:pt x="1872494" y="5425827"/>
                  <a:pt x="1791037" y="5441049"/>
                  <a:pt x="1795974" y="5345605"/>
                </a:cubicBezTo>
                <a:cubicBezTo>
                  <a:pt x="1716985" y="5359180"/>
                  <a:pt x="1663092" y="5297060"/>
                  <a:pt x="1656510" y="5248103"/>
                </a:cubicBezTo>
                <a:cubicBezTo>
                  <a:pt x="1640877" y="5132912"/>
                  <a:pt x="1540084" y="5131266"/>
                  <a:pt x="1467678" y="5083955"/>
                </a:cubicBezTo>
                <a:cubicBezTo>
                  <a:pt x="1478375" y="5105348"/>
                  <a:pt x="1489071" y="5126741"/>
                  <a:pt x="1499767" y="5148134"/>
                </a:cubicBezTo>
                <a:cubicBezTo>
                  <a:pt x="1493596" y="5155950"/>
                  <a:pt x="1487425" y="5163767"/>
                  <a:pt x="1481254" y="5171583"/>
                </a:cubicBezTo>
                <a:cubicBezTo>
                  <a:pt x="1349607" y="5067088"/>
                  <a:pt x="1218371" y="4962182"/>
                  <a:pt x="1085078" y="4856041"/>
                </a:cubicBezTo>
                <a:cubicBezTo>
                  <a:pt x="1041882" y="4912814"/>
                  <a:pt x="982229" y="4941201"/>
                  <a:pt x="906120" y="4870852"/>
                </a:cubicBezTo>
                <a:cubicBezTo>
                  <a:pt x="893367" y="4859332"/>
                  <a:pt x="866215" y="4863035"/>
                  <a:pt x="845645" y="4860978"/>
                </a:cubicBezTo>
                <a:cubicBezTo>
                  <a:pt x="831657" y="4859332"/>
                  <a:pt x="809030" y="4864681"/>
                  <a:pt x="804505" y="4857687"/>
                </a:cubicBezTo>
                <a:cubicBezTo>
                  <a:pt x="753492" y="4775819"/>
                  <a:pt x="704947" y="4692305"/>
                  <a:pt x="663396" y="4621956"/>
                </a:cubicBezTo>
                <a:cubicBezTo>
                  <a:pt x="595515" y="4605089"/>
                  <a:pt x="526400" y="4587810"/>
                  <a:pt x="449057" y="4568474"/>
                </a:cubicBezTo>
                <a:cubicBezTo>
                  <a:pt x="465102" y="4499359"/>
                  <a:pt x="422728" y="4401858"/>
                  <a:pt x="557666" y="4435593"/>
                </a:cubicBezTo>
                <a:cubicBezTo>
                  <a:pt x="557666" y="4406795"/>
                  <a:pt x="557666" y="4377586"/>
                  <a:pt x="557666" y="4339737"/>
                </a:cubicBezTo>
                <a:cubicBezTo>
                  <a:pt x="532160" y="4349199"/>
                  <a:pt x="505830" y="4358661"/>
                  <a:pt x="479089" y="4368535"/>
                </a:cubicBezTo>
                <a:cubicBezTo>
                  <a:pt x="474153" y="4359073"/>
                  <a:pt x="469627" y="4350022"/>
                  <a:pt x="464691" y="4340560"/>
                </a:cubicBezTo>
                <a:cubicBezTo>
                  <a:pt x="501716" y="4319990"/>
                  <a:pt x="538742" y="4299831"/>
                  <a:pt x="575357" y="4279261"/>
                </a:cubicBezTo>
                <a:cubicBezTo>
                  <a:pt x="532571" y="4259926"/>
                  <a:pt x="485260" y="4238533"/>
                  <a:pt x="440007" y="4217552"/>
                </a:cubicBezTo>
                <a:cubicBezTo>
                  <a:pt x="473330" y="4202742"/>
                  <a:pt x="509533" y="4186286"/>
                  <a:pt x="565483" y="4161602"/>
                </a:cubicBezTo>
                <a:cubicBezTo>
                  <a:pt x="467159" y="4107709"/>
                  <a:pt x="405038" y="4029132"/>
                  <a:pt x="300543" y="4096189"/>
                </a:cubicBezTo>
                <a:cubicBezTo>
                  <a:pt x="285733" y="4105652"/>
                  <a:pt x="240890" y="4068214"/>
                  <a:pt x="182060" y="4038182"/>
                </a:cubicBezTo>
                <a:cubicBezTo>
                  <a:pt x="251998" y="4033657"/>
                  <a:pt x="291492" y="4030777"/>
                  <a:pt x="356493" y="4026663"/>
                </a:cubicBezTo>
                <a:cubicBezTo>
                  <a:pt x="299720" y="3990460"/>
                  <a:pt x="262283" y="3967011"/>
                  <a:pt x="214561" y="3936567"/>
                </a:cubicBezTo>
                <a:cubicBezTo>
                  <a:pt x="245416" y="3927516"/>
                  <a:pt x="268865" y="3920523"/>
                  <a:pt x="300131" y="3911472"/>
                </a:cubicBezTo>
                <a:cubicBezTo>
                  <a:pt x="209624" y="3818085"/>
                  <a:pt x="178769" y="3722229"/>
                  <a:pt x="193991" y="3589759"/>
                </a:cubicBezTo>
                <a:cubicBezTo>
                  <a:pt x="202219" y="3516530"/>
                  <a:pt x="185352" y="3416561"/>
                  <a:pt x="147914" y="3326053"/>
                </a:cubicBezTo>
                <a:cubicBezTo>
                  <a:pt x="112123" y="3239248"/>
                  <a:pt x="150794" y="3112949"/>
                  <a:pt x="180415" y="3010922"/>
                </a:cubicBezTo>
                <a:cubicBezTo>
                  <a:pt x="197693" y="2952092"/>
                  <a:pt x="233074" y="2909307"/>
                  <a:pt x="168484" y="2863231"/>
                </a:cubicBezTo>
                <a:cubicBezTo>
                  <a:pt x="160668" y="2857471"/>
                  <a:pt x="151206" y="2844718"/>
                  <a:pt x="152440" y="2836901"/>
                </a:cubicBezTo>
                <a:cubicBezTo>
                  <a:pt x="170953" y="2711836"/>
                  <a:pt x="112946" y="2627911"/>
                  <a:pt x="29432" y="2538226"/>
                </a:cubicBezTo>
                <a:cubicBezTo>
                  <a:pt x="-12531" y="2493384"/>
                  <a:pt x="2691" y="2389300"/>
                  <a:pt x="2691" y="2312369"/>
                </a:cubicBezTo>
                <a:cubicBezTo>
                  <a:pt x="2691" y="2207874"/>
                  <a:pt x="11330" y="2103379"/>
                  <a:pt x="18735" y="1999295"/>
                </a:cubicBezTo>
                <a:cubicBezTo>
                  <a:pt x="20381" y="1975023"/>
                  <a:pt x="23672" y="1945402"/>
                  <a:pt x="38483" y="1928123"/>
                </a:cubicBezTo>
                <a:cubicBezTo>
                  <a:pt x="97724" y="1859009"/>
                  <a:pt x="121996" y="1793185"/>
                  <a:pt x="71394" y="1703912"/>
                </a:cubicBezTo>
                <a:cubicBezTo>
                  <a:pt x="43831" y="1654955"/>
                  <a:pt x="70160" y="1621632"/>
                  <a:pt x="137218" y="1614638"/>
                </a:cubicBezTo>
                <a:cubicBezTo>
                  <a:pt x="183295" y="1610113"/>
                  <a:pt x="225257" y="1571853"/>
                  <a:pt x="269688" y="1549638"/>
                </a:cubicBezTo>
                <a:cubicBezTo>
                  <a:pt x="316176" y="1526188"/>
                  <a:pt x="363075" y="1504384"/>
                  <a:pt x="409975" y="1481757"/>
                </a:cubicBezTo>
                <a:cubicBezTo>
                  <a:pt x="421905" y="1492042"/>
                  <a:pt x="434247" y="1502327"/>
                  <a:pt x="446178" y="1513023"/>
                </a:cubicBezTo>
                <a:cubicBezTo>
                  <a:pt x="458520" y="1456662"/>
                  <a:pt x="470862" y="1400300"/>
                  <a:pt x="483203" y="1343527"/>
                </a:cubicBezTo>
                <a:cubicBezTo>
                  <a:pt x="488552" y="1318843"/>
                  <a:pt x="490609" y="1292103"/>
                  <a:pt x="500894" y="1269476"/>
                </a:cubicBezTo>
                <a:cubicBezTo>
                  <a:pt x="525989" y="1214760"/>
                  <a:pt x="623079" y="1206943"/>
                  <a:pt x="598395" y="1119315"/>
                </a:cubicBezTo>
                <a:cubicBezTo>
                  <a:pt x="621433" y="1115202"/>
                  <a:pt x="644471" y="1111088"/>
                  <a:pt x="676560" y="1105328"/>
                </a:cubicBezTo>
                <a:cubicBezTo>
                  <a:pt x="669978" y="1076530"/>
                  <a:pt x="654756" y="1045675"/>
                  <a:pt x="658047" y="1016466"/>
                </a:cubicBezTo>
                <a:cubicBezTo>
                  <a:pt x="662573" y="974915"/>
                  <a:pt x="673269" y="930484"/>
                  <a:pt x="694251" y="895104"/>
                </a:cubicBezTo>
                <a:cubicBezTo>
                  <a:pt x="728808" y="835451"/>
                  <a:pt x="773239" y="781969"/>
                  <a:pt x="804916" y="716146"/>
                </a:cubicBezTo>
                <a:cubicBezTo>
                  <a:pt x="846879" y="702158"/>
                  <a:pt x="916817" y="784849"/>
                  <a:pt x="942735" y="663075"/>
                </a:cubicBezTo>
                <a:cubicBezTo>
                  <a:pt x="962070" y="688993"/>
                  <a:pt x="971944" y="702570"/>
                  <a:pt x="986754" y="722728"/>
                </a:cubicBezTo>
                <a:cubicBezTo>
                  <a:pt x="1065743" y="635923"/>
                  <a:pt x="1143908" y="550764"/>
                  <a:pt x="1224954" y="461902"/>
                </a:cubicBezTo>
                <a:cubicBezTo>
                  <a:pt x="1220840" y="456554"/>
                  <a:pt x="1232770" y="472187"/>
                  <a:pt x="1245112" y="487820"/>
                </a:cubicBezTo>
                <a:cubicBezTo>
                  <a:pt x="1322455" y="418294"/>
                  <a:pt x="1572996" y="380034"/>
                  <a:pt x="1706700" y="417060"/>
                </a:cubicBezTo>
                <a:cubicBezTo>
                  <a:pt x="1721511" y="357818"/>
                  <a:pt x="1906228" y="267311"/>
                  <a:pt x="1965469" y="269368"/>
                </a:cubicBezTo>
                <a:cubicBezTo>
                  <a:pt x="2048572" y="200664"/>
                  <a:pt x="2104111" y="146360"/>
                  <a:pt x="2167877" y="103986"/>
                </a:cubicBezTo>
                <a:cubicBezTo>
                  <a:pt x="2213131" y="73954"/>
                  <a:pt x="2269492" y="60378"/>
                  <a:pt x="2320917" y="39396"/>
                </a:cubicBezTo>
                <a:cubicBezTo>
                  <a:pt x="2334905" y="93290"/>
                  <a:pt x="2347246" y="147594"/>
                  <a:pt x="2363291" y="200664"/>
                </a:cubicBezTo>
                <a:cubicBezTo>
                  <a:pt x="2367816" y="215886"/>
                  <a:pt x="2383450" y="228228"/>
                  <a:pt x="2400317" y="249621"/>
                </a:cubicBezTo>
                <a:cubicBezTo>
                  <a:pt x="2431583" y="194905"/>
                  <a:pt x="2458735" y="147594"/>
                  <a:pt x="2482596" y="105631"/>
                </a:cubicBezTo>
                <a:cubicBezTo>
                  <a:pt x="2620826" y="118385"/>
                  <a:pt x="2764404" y="100283"/>
                  <a:pt x="2826936" y="250443"/>
                </a:cubicBezTo>
                <a:cubicBezTo>
                  <a:pt x="2968457" y="230285"/>
                  <a:pt x="3021939" y="127024"/>
                  <a:pt x="3088585" y="35282"/>
                </a:cubicBezTo>
                <a:cubicBezTo>
                  <a:pt x="3104630" y="13478"/>
                  <a:pt x="3148238" y="-3800"/>
                  <a:pt x="3175390" y="725"/>
                </a:cubicBezTo>
                <a:cubicBezTo>
                  <a:pt x="3254790" y="13067"/>
                  <a:pt x="3332133" y="37339"/>
                  <a:pt x="3410298" y="56675"/>
                </a:cubicBezTo>
                <a:cubicBezTo>
                  <a:pt x="3414823" y="47213"/>
                  <a:pt x="3418937" y="37751"/>
                  <a:pt x="3423463" y="28289"/>
                </a:cubicBezTo>
                <a:cubicBezTo>
                  <a:pt x="3437862" y="55852"/>
                  <a:pt x="3452261" y="83416"/>
                  <a:pt x="3469951" y="117973"/>
                </a:cubicBezTo>
                <a:cubicBezTo>
                  <a:pt x="3486407" y="116739"/>
                  <a:pt x="3522610" y="124556"/>
                  <a:pt x="3531661" y="112214"/>
                </a:cubicBezTo>
                <a:cubicBezTo>
                  <a:pt x="3611883" y="2782"/>
                  <a:pt x="3701979" y="75188"/>
                  <a:pt x="3789607" y="92467"/>
                </a:cubicBezTo>
                <a:cubicBezTo>
                  <a:pt x="3821285" y="98638"/>
                  <a:pt x="3853785" y="99872"/>
                  <a:pt x="3896159" y="103986"/>
                </a:cubicBezTo>
                <a:cubicBezTo>
                  <a:pt x="3895748" y="116328"/>
                  <a:pt x="3894513" y="137720"/>
                  <a:pt x="3893691" y="159525"/>
                </a:cubicBezTo>
                <a:cubicBezTo>
                  <a:pt x="3957046" y="178037"/>
                  <a:pt x="4019990" y="196550"/>
                  <a:pt x="4086636" y="215886"/>
                </a:cubicBezTo>
                <a:cubicBezTo>
                  <a:pt x="4075528" y="254146"/>
                  <a:pt x="4063186" y="296931"/>
                  <a:pt x="4046319" y="355350"/>
                </a:cubicBezTo>
                <a:cubicBezTo>
                  <a:pt x="4090339" y="340951"/>
                  <a:pt x="4122016" y="330666"/>
                  <a:pt x="4161099" y="318324"/>
                </a:cubicBezTo>
                <a:cubicBezTo>
                  <a:pt x="4184960" y="366046"/>
                  <a:pt x="4183315" y="462313"/>
                  <a:pt x="4290278" y="389496"/>
                </a:cubicBezTo>
                <a:cubicBezTo>
                  <a:pt x="4284930" y="433104"/>
                  <a:pt x="4275056" y="462313"/>
                  <a:pt x="4279170" y="489054"/>
                </a:cubicBezTo>
                <a:cubicBezTo>
                  <a:pt x="4288221" y="546650"/>
                  <a:pt x="4285341" y="599720"/>
                  <a:pt x="4386957" y="565986"/>
                </a:cubicBezTo>
                <a:cubicBezTo>
                  <a:pt x="4451135" y="545004"/>
                  <a:pt x="4544933" y="595606"/>
                  <a:pt x="4618985" y="628107"/>
                </a:cubicBezTo>
                <a:cubicBezTo>
                  <a:pt x="4686866" y="657727"/>
                  <a:pt x="4761328" y="693930"/>
                  <a:pt x="4805759" y="749058"/>
                </a:cubicBezTo>
                <a:cubicBezTo>
                  <a:pt x="4874463" y="833805"/>
                  <a:pt x="4934527" y="917731"/>
                  <a:pt x="5042725" y="958870"/>
                </a:cubicBezTo>
                <a:cubicBezTo>
                  <a:pt x="5062883" y="966687"/>
                  <a:pt x="5069877" y="1031688"/>
                  <a:pt x="5068642" y="1069536"/>
                </a:cubicBezTo>
                <a:cubicBezTo>
                  <a:pt x="5064117" y="1183494"/>
                  <a:pt x="5073168" y="1204063"/>
                  <a:pt x="5153390" y="1239444"/>
                </a:cubicBezTo>
                <a:cubicBezTo>
                  <a:pt x="5183834" y="1357515"/>
                  <a:pt x="5213866" y="1464478"/>
                  <a:pt x="5238139" y="1572676"/>
                </a:cubicBezTo>
                <a:cubicBezTo>
                  <a:pt x="5245543" y="1605176"/>
                  <a:pt x="5243486" y="1643025"/>
                  <a:pt x="5233613" y="1674702"/>
                </a:cubicBezTo>
                <a:cubicBezTo>
                  <a:pt x="5213455" y="1738880"/>
                  <a:pt x="5184657" y="1800590"/>
                  <a:pt x="5160384" y="1863534"/>
                </a:cubicBezTo>
                <a:cubicBezTo>
                  <a:pt x="5139403" y="1919073"/>
                  <a:pt x="5120067" y="1975434"/>
                  <a:pt x="5092915" y="2051131"/>
                </a:cubicBezTo>
                <a:cubicBezTo>
                  <a:pt x="5102789" y="2056891"/>
                  <a:pt x="5138169" y="2077049"/>
                  <a:pt x="5191650" y="2107493"/>
                </a:cubicBezTo>
                <a:cubicBezTo>
                  <a:pt x="5150511" y="2159329"/>
                  <a:pt x="5111017" y="2209108"/>
                  <a:pt x="5072345" y="2259299"/>
                </a:cubicBezTo>
                <a:cubicBezTo>
                  <a:pt x="5057535" y="2278634"/>
                  <a:pt x="5028326" y="2304141"/>
                  <a:pt x="5032851" y="2318951"/>
                </a:cubicBezTo>
                <a:cubicBezTo>
                  <a:pt x="5094149" y="2534935"/>
                  <a:pt x="4864178" y="2557562"/>
                  <a:pt x="4796709" y="2708134"/>
                </a:cubicBezTo>
                <a:cubicBezTo>
                  <a:pt x="4813165" y="2834433"/>
                  <a:pt x="4785601" y="2875984"/>
                  <a:pt x="4649840" y="2885857"/>
                </a:cubicBezTo>
                <a:cubicBezTo>
                  <a:pt x="4673289" y="2924940"/>
                  <a:pt x="4694682" y="2960320"/>
                  <a:pt x="4715663" y="2995700"/>
                </a:cubicBezTo>
                <a:cubicBezTo>
                  <a:pt x="4735410" y="3029024"/>
                  <a:pt x="4754746" y="3061936"/>
                  <a:pt x="4778607" y="3102664"/>
                </a:cubicBezTo>
                <a:cubicBezTo>
                  <a:pt x="4767499" y="3111715"/>
                  <a:pt x="4749809" y="3126525"/>
                  <a:pt x="4732119" y="3140924"/>
                </a:cubicBezTo>
                <a:cubicBezTo>
                  <a:pt x="4737056" y="3148329"/>
                  <a:pt x="4742404" y="3159848"/>
                  <a:pt x="4744049" y="3159025"/>
                </a:cubicBezTo>
                <a:cubicBezTo>
                  <a:pt x="4840317" y="3128582"/>
                  <a:pt x="4856773" y="3226906"/>
                  <a:pt x="4877342" y="3266812"/>
                </a:cubicBezTo>
                <a:cubicBezTo>
                  <a:pt x="4935761" y="3379946"/>
                  <a:pt x="5072756" y="3450706"/>
                  <a:pt x="5059592" y="3607449"/>
                </a:cubicBezTo>
                <a:cubicBezTo>
                  <a:pt x="5057124" y="3636658"/>
                  <a:pt x="5135289" y="3672450"/>
                  <a:pt x="5183834" y="3711532"/>
                </a:cubicBezTo>
                <a:cubicBezTo>
                  <a:pt x="5184245" y="3710710"/>
                  <a:pt x="5174783" y="3724697"/>
                  <a:pt x="5164498" y="3739508"/>
                </a:cubicBezTo>
                <a:cubicBezTo>
                  <a:pt x="5194119" y="3756786"/>
                  <a:pt x="5228265" y="3776945"/>
                  <a:pt x="5280101" y="3807388"/>
                </a:cubicBezTo>
                <a:cubicBezTo>
                  <a:pt x="5313835" y="3799160"/>
                  <a:pt x="5379659" y="3717703"/>
                  <a:pt x="5411748" y="3835363"/>
                </a:cubicBezTo>
                <a:cubicBezTo>
                  <a:pt x="5482508" y="3811091"/>
                  <a:pt x="5533110" y="3788875"/>
                  <a:pt x="5457825" y="3708241"/>
                </a:cubicBezTo>
                <a:cubicBezTo>
                  <a:pt x="5495262" y="3713178"/>
                  <a:pt x="5518300" y="3716058"/>
                  <a:pt x="5547921" y="3720172"/>
                </a:cubicBezTo>
                <a:cubicBezTo>
                  <a:pt x="5549978" y="3688906"/>
                  <a:pt x="5552446" y="3658051"/>
                  <a:pt x="5554915" y="3619791"/>
                </a:cubicBezTo>
                <a:cubicBezTo>
                  <a:pt x="5643365" y="3626373"/>
                  <a:pt x="5749917" y="3656817"/>
                  <a:pt x="5748683" y="3488966"/>
                </a:cubicBezTo>
                <a:cubicBezTo>
                  <a:pt x="5781183" y="3521467"/>
                  <a:pt x="5814095" y="3554379"/>
                  <a:pt x="5845361" y="3586056"/>
                </a:cubicBezTo>
                <a:cubicBezTo>
                  <a:pt x="5850298" y="3562195"/>
                  <a:pt x="5856469" y="3532163"/>
                  <a:pt x="5866343" y="3484030"/>
                </a:cubicBezTo>
                <a:cubicBezTo>
                  <a:pt x="5881153" y="3525992"/>
                  <a:pt x="5890615" y="3551910"/>
                  <a:pt x="5898843" y="3575771"/>
                </a:cubicBezTo>
                <a:cubicBezTo>
                  <a:pt x="5965489" y="3555613"/>
                  <a:pt x="6028433" y="3537511"/>
                  <a:pt x="6090554" y="3518176"/>
                </a:cubicBezTo>
                <a:cubicBezTo>
                  <a:pt x="6157201" y="3497194"/>
                  <a:pt x="6223436" y="3475390"/>
                  <a:pt x="6311063" y="3447004"/>
                </a:cubicBezTo>
                <a:cubicBezTo>
                  <a:pt x="6406919" y="3516530"/>
                  <a:pt x="6533218" y="3600867"/>
                  <a:pt x="6650467" y="3696311"/>
                </a:cubicBezTo>
                <a:cubicBezTo>
                  <a:pt x="6703126" y="3738685"/>
                  <a:pt x="6732746" y="3808623"/>
                  <a:pt x="6782114" y="3855933"/>
                </a:cubicBezTo>
                <a:cubicBezTo>
                  <a:pt x="6834773" y="3906124"/>
                  <a:pt x="6897716" y="3945618"/>
                  <a:pt x="6957781" y="3987581"/>
                </a:cubicBezTo>
                <a:cubicBezTo>
                  <a:pt x="6974648" y="3999100"/>
                  <a:pt x="7010440" y="3997454"/>
                  <a:pt x="7015377" y="4010207"/>
                </a:cubicBezTo>
                <a:cubicBezTo>
                  <a:pt x="7058985" y="4123342"/>
                  <a:pt x="7157309" y="4129924"/>
                  <a:pt x="7256044" y="4153374"/>
                </a:cubicBezTo>
                <a:cubicBezTo>
                  <a:pt x="7342849" y="4173532"/>
                  <a:pt x="7364653" y="4261983"/>
                  <a:pt x="7316931" y="4337680"/>
                </a:cubicBezTo>
                <a:cubicBezTo>
                  <a:pt x="7286487" y="4385814"/>
                  <a:pt x="7261803" y="4445055"/>
                  <a:pt x="7218195" y="4475498"/>
                </a:cubicBezTo>
                <a:cubicBezTo>
                  <a:pt x="7173765" y="4506353"/>
                  <a:pt x="7108764" y="4507999"/>
                  <a:pt x="7052402" y="4522397"/>
                </a:cubicBezTo>
                <a:cubicBezTo>
                  <a:pt x="7048700" y="4513758"/>
                  <a:pt x="7045408" y="4505530"/>
                  <a:pt x="7041706" y="4496891"/>
                </a:cubicBezTo>
                <a:cubicBezTo>
                  <a:pt x="7010851" y="4557366"/>
                  <a:pt x="6976294" y="4616608"/>
                  <a:pt x="6951610" y="4679963"/>
                </a:cubicBezTo>
                <a:cubicBezTo>
                  <a:pt x="6947496" y="4690659"/>
                  <a:pt x="6982876" y="4722337"/>
                  <a:pt x="7005092" y="4735913"/>
                </a:cubicBezTo>
                <a:cubicBezTo>
                  <a:pt x="7032655" y="4753192"/>
                  <a:pt x="7065978" y="4761831"/>
                  <a:pt x="7103827" y="4777053"/>
                </a:cubicBezTo>
                <a:cubicBezTo>
                  <a:pt x="7072560" y="4824775"/>
                  <a:pt x="7044174" y="4857275"/>
                  <a:pt x="7028952" y="4895535"/>
                </a:cubicBezTo>
                <a:cubicBezTo>
                  <a:pt x="7019902" y="4917339"/>
                  <a:pt x="7037180" y="4949017"/>
                  <a:pt x="7032244" y="4974112"/>
                </a:cubicBezTo>
                <a:cubicBezTo>
                  <a:pt x="7025662" y="5007435"/>
                  <a:pt x="7017845" y="5054335"/>
                  <a:pt x="6994395" y="5067911"/>
                </a:cubicBezTo>
                <a:cubicBezTo>
                  <a:pt x="6938856" y="5100823"/>
                  <a:pt x="6919521" y="5148134"/>
                  <a:pt x="6887432" y="5199147"/>
                </a:cubicBezTo>
                <a:cubicBezTo>
                  <a:pt x="6828602" y="5293357"/>
                  <a:pt x="6750436" y="5388390"/>
                  <a:pt x="6625783" y="5416776"/>
                </a:cubicBezTo>
                <a:cubicBezTo>
                  <a:pt x="6592460" y="5424593"/>
                  <a:pt x="6562016" y="5445163"/>
                  <a:pt x="6520054" y="5464498"/>
                </a:cubicBezTo>
                <a:cubicBezTo>
                  <a:pt x="6510591" y="5428707"/>
                  <a:pt x="6503186" y="5400320"/>
                  <a:pt x="6490433" y="5352187"/>
                </a:cubicBezTo>
                <a:cubicBezTo>
                  <a:pt x="6489610" y="5477663"/>
                  <a:pt x="6479736" y="5577633"/>
                  <a:pt x="6352615" y="5617127"/>
                </a:cubicBezTo>
                <a:cubicBezTo>
                  <a:pt x="6295431" y="5634817"/>
                  <a:pt x="6322994" y="5668963"/>
                  <a:pt x="6356728" y="5692824"/>
                </a:cubicBezTo>
                <a:lnTo>
                  <a:pt x="6353849" y="5689944"/>
                </a:lnTo>
                <a:close/>
                <a:moveTo>
                  <a:pt x="6160081" y="5883713"/>
                </a:moveTo>
                <a:cubicBezTo>
                  <a:pt x="6125112" y="5785388"/>
                  <a:pt x="6098371" y="5710103"/>
                  <a:pt x="6058877" y="5597791"/>
                </a:cubicBezTo>
                <a:cubicBezTo>
                  <a:pt x="6021851" y="5674311"/>
                  <a:pt x="5960141" y="5749597"/>
                  <a:pt x="5977009" y="5778395"/>
                </a:cubicBezTo>
                <a:cubicBezTo>
                  <a:pt x="6004983" y="5826117"/>
                  <a:pt x="6083972" y="5843807"/>
                  <a:pt x="6160081" y="5883713"/>
                </a:cubicBezTo>
                <a:close/>
              </a:path>
            </a:pathLst>
          </a:custGeom>
          <a:solidFill>
            <a:srgbClr val="000000"/>
          </a:solidFill>
          <a:ln w="4111" cap="flat">
            <a:noFill/>
            <a:prstDash val="solid"/>
            <a:miter/>
          </a:ln>
        </p:spPr>
        <p:txBody>
          <a:bodyPr rtlCol="0" anchor="ctr"/>
          <a:lstStyle/>
          <a:p>
            <a:endParaRPr lang="zh-CN" altLang="en-US"/>
          </a:p>
        </p:txBody>
      </p:sp>
      <p:sp>
        <p:nvSpPr>
          <p:cNvPr id="3" name="图形 1">
            <a:extLst>
              <a:ext uri="{FF2B5EF4-FFF2-40B4-BE49-F238E27FC236}">
                <a16:creationId xmlns:a16="http://schemas.microsoft.com/office/drawing/2014/main" xmlns="" id="{B9253DD3-DDE1-4604-8547-A1DC09FAB86A}"/>
              </a:ext>
            </a:extLst>
          </p:cNvPr>
          <p:cNvSpPr/>
          <p:nvPr/>
        </p:nvSpPr>
        <p:spPr>
          <a:xfrm>
            <a:off x="6455380" y="799400"/>
            <a:ext cx="4809790" cy="1504950"/>
          </a:xfrm>
          <a:custGeom>
            <a:avLst/>
            <a:gdLst>
              <a:gd name="connsiteX0" fmla="*/ 6678291 w 12188805"/>
              <a:gd name="connsiteY0" fmla="*/ 3454479 h 3813792"/>
              <a:gd name="connsiteX1" fmla="*/ 6501336 w 12188805"/>
              <a:gd name="connsiteY1" fmla="*/ 3465978 h 3813792"/>
              <a:gd name="connsiteX2" fmla="*/ 6233029 w 12188805"/>
              <a:gd name="connsiteY2" fmla="*/ 3469172 h 3813792"/>
              <a:gd name="connsiteX3" fmla="*/ 6131774 w 12188805"/>
              <a:gd name="connsiteY3" fmla="*/ 3464381 h 3813792"/>
              <a:gd name="connsiteX4" fmla="*/ 5923198 w 12188805"/>
              <a:gd name="connsiteY4" fmla="*/ 3504627 h 3813792"/>
              <a:gd name="connsiteX5" fmla="*/ 5900200 w 12188805"/>
              <a:gd name="connsiteY5" fmla="*/ 3515487 h 3813792"/>
              <a:gd name="connsiteX6" fmla="*/ 5666709 w 12188805"/>
              <a:gd name="connsiteY6" fmla="*/ 3562760 h 3813792"/>
              <a:gd name="connsiteX7" fmla="*/ 5540860 w 12188805"/>
              <a:gd name="connsiteY7" fmla="*/ 3623130 h 3813792"/>
              <a:gd name="connsiteX8" fmla="*/ 5449508 w 12188805"/>
              <a:gd name="connsiteY8" fmla="*/ 3618019 h 3813792"/>
              <a:gd name="connsiteX9" fmla="*/ 5375085 w 12188805"/>
              <a:gd name="connsiteY9" fmla="*/ 3614825 h 3813792"/>
              <a:gd name="connsiteX10" fmla="*/ 5113485 w 12188805"/>
              <a:gd name="connsiteY10" fmla="*/ 3681263 h 3813792"/>
              <a:gd name="connsiteX11" fmla="*/ 4754784 w 12188805"/>
              <a:gd name="connsiteY11" fmla="*/ 3690845 h 3813792"/>
              <a:gd name="connsiteX12" fmla="*/ 4685791 w 12188805"/>
              <a:gd name="connsiteY12" fmla="*/ 3712246 h 3813792"/>
              <a:gd name="connsiteX13" fmla="*/ 4569205 w 12188805"/>
              <a:gd name="connsiteY13" fmla="*/ 3682860 h 3813792"/>
              <a:gd name="connsiteX14" fmla="*/ 4518419 w 12188805"/>
              <a:gd name="connsiteY14" fmla="*/ 3700427 h 3813792"/>
              <a:gd name="connsiteX15" fmla="*/ 4292274 w 12188805"/>
              <a:gd name="connsiteY15" fmla="*/ 3658265 h 3813792"/>
              <a:gd name="connsiteX16" fmla="*/ 4179841 w 12188805"/>
              <a:gd name="connsiteY16" fmla="*/ 3606201 h 3813792"/>
              <a:gd name="connsiteX17" fmla="*/ 3865858 w 12188805"/>
              <a:gd name="connsiteY17" fmla="*/ 3497281 h 3813792"/>
              <a:gd name="connsiteX18" fmla="*/ 3645782 w 12188805"/>
              <a:gd name="connsiteY18" fmla="*/ 3455118 h 3813792"/>
              <a:gd name="connsiteX19" fmla="*/ 3632686 w 12188805"/>
              <a:gd name="connsiteY19" fmla="*/ 3452882 h 3813792"/>
              <a:gd name="connsiteX20" fmla="*/ 3416443 w 12188805"/>
              <a:gd name="connsiteY20" fmla="*/ 3437231 h 3813792"/>
              <a:gd name="connsiteX21" fmla="*/ 3202436 w 12188805"/>
              <a:gd name="connsiteY21" fmla="*/ 3502072 h 3813792"/>
              <a:gd name="connsiteX22" fmla="*/ 3080740 w 12188805"/>
              <a:gd name="connsiteY22" fmla="*/ 3541040 h 3813792"/>
              <a:gd name="connsiteX23" fmla="*/ 2953933 w 12188805"/>
              <a:gd name="connsiteY23" fmla="*/ 3579689 h 3813792"/>
              <a:gd name="connsiteX24" fmla="*/ 2516656 w 12188805"/>
              <a:gd name="connsiteY24" fmla="*/ 3679666 h 3813792"/>
              <a:gd name="connsiteX25" fmla="*/ 2345132 w 12188805"/>
              <a:gd name="connsiteY25" fmla="*/ 3742910 h 3813792"/>
              <a:gd name="connsiteX26" fmla="*/ 2154122 w 12188805"/>
              <a:gd name="connsiteY26" fmla="*/ 3815097 h 3813792"/>
              <a:gd name="connsiteX27" fmla="*/ 2154761 w 12188805"/>
              <a:gd name="connsiteY27" fmla="*/ 3765907 h 3813792"/>
              <a:gd name="connsiteX28" fmla="*/ 2107488 w 12188805"/>
              <a:gd name="connsiteY28" fmla="*/ 3713843 h 3813792"/>
              <a:gd name="connsiteX29" fmla="*/ 2026996 w 12188805"/>
              <a:gd name="connsiteY29" fmla="*/ 3694358 h 3813792"/>
              <a:gd name="connsiteX30" fmla="*/ 1966946 w 12188805"/>
              <a:gd name="connsiteY30" fmla="*/ 3670083 h 3813792"/>
              <a:gd name="connsiteX31" fmla="*/ 1091754 w 12188805"/>
              <a:gd name="connsiteY31" fmla="*/ 3442981 h 3813792"/>
              <a:gd name="connsiteX32" fmla="*/ 990820 w 12188805"/>
              <a:gd name="connsiteY32" fmla="*/ 3389639 h 3813792"/>
              <a:gd name="connsiteX33" fmla="*/ 405335 w 12188805"/>
              <a:gd name="connsiteY33" fmla="*/ 3239834 h 3813792"/>
              <a:gd name="connsiteX34" fmla="*/ 217840 w 12188805"/>
              <a:gd name="connsiteY34" fmla="*/ 3199907 h 3813792"/>
              <a:gd name="connsiteX35" fmla="*/ 222631 w 12188805"/>
              <a:gd name="connsiteY35" fmla="*/ 3177229 h 3813792"/>
              <a:gd name="connsiteX36" fmla="*/ 383296 w 12188805"/>
              <a:gd name="connsiteY36" fmla="*/ 3209490 h 3813792"/>
              <a:gd name="connsiteX37" fmla="*/ 806838 w 12188805"/>
              <a:gd name="connsiteY37" fmla="*/ 3283913 h 3813792"/>
              <a:gd name="connsiteX38" fmla="*/ 913522 w 12188805"/>
              <a:gd name="connsiteY38" fmla="*/ 3260915 h 3813792"/>
              <a:gd name="connsiteX39" fmla="*/ 890205 w 12188805"/>
              <a:gd name="connsiteY39" fmla="*/ 3239195 h 3813792"/>
              <a:gd name="connsiteX40" fmla="*/ 459636 w 12188805"/>
              <a:gd name="connsiteY40" fmla="*/ 3114943 h 3813792"/>
              <a:gd name="connsiteX41" fmla="*/ 84006 w 12188805"/>
              <a:gd name="connsiteY41" fmla="*/ 2989733 h 3813792"/>
              <a:gd name="connsiteX42" fmla="*/ 0 w 12188805"/>
              <a:gd name="connsiteY42" fmla="*/ 2906366 h 3813792"/>
              <a:gd name="connsiteX43" fmla="*/ 613593 w 12188805"/>
              <a:gd name="connsiteY43" fmla="*/ 2935114 h 3813792"/>
              <a:gd name="connsiteX44" fmla="*/ 504034 w 12188805"/>
              <a:gd name="connsiteY44" fmla="*/ 2908922 h 3813792"/>
              <a:gd name="connsiteX45" fmla="*/ 508186 w 12188805"/>
              <a:gd name="connsiteY45" fmla="*/ 2883369 h 3813792"/>
              <a:gd name="connsiteX46" fmla="*/ 637868 w 12188805"/>
              <a:gd name="connsiteY46" fmla="*/ 2913074 h 3813792"/>
              <a:gd name="connsiteX47" fmla="*/ 683544 w 12188805"/>
              <a:gd name="connsiteY47" fmla="*/ 2920740 h 3813792"/>
              <a:gd name="connsiteX48" fmla="*/ 722832 w 12188805"/>
              <a:gd name="connsiteY48" fmla="*/ 2925212 h 3813792"/>
              <a:gd name="connsiteX49" fmla="*/ 908411 w 12188805"/>
              <a:gd name="connsiteY49" fmla="*/ 2947571 h 3813792"/>
              <a:gd name="connsiteX50" fmla="*/ 1050550 w 12188805"/>
              <a:gd name="connsiteY50" fmla="*/ 2962903 h 3813792"/>
              <a:gd name="connsiteX51" fmla="*/ 1089518 w 12188805"/>
              <a:gd name="connsiteY51" fmla="*/ 2972165 h 3813792"/>
              <a:gd name="connsiteX52" fmla="*/ 1351118 w 12188805"/>
              <a:gd name="connsiteY52" fmla="*/ 2945335 h 3813792"/>
              <a:gd name="connsiteX53" fmla="*/ 1441512 w 12188805"/>
              <a:gd name="connsiteY53" fmla="*/ 2941502 h 3813792"/>
              <a:gd name="connsiteX54" fmla="*/ 1490062 w 12188805"/>
              <a:gd name="connsiteY54" fmla="*/ 2908283 h 3813792"/>
              <a:gd name="connsiteX55" fmla="*/ 1357506 w 12188805"/>
              <a:gd name="connsiteY55" fmla="*/ 2908283 h 3813792"/>
              <a:gd name="connsiteX56" fmla="*/ 1356228 w 12188805"/>
              <a:gd name="connsiteY56" fmla="*/ 2885285 h 3813792"/>
              <a:gd name="connsiteX57" fmla="*/ 1518490 w 12188805"/>
              <a:gd name="connsiteY57" fmla="*/ 2869634 h 3813792"/>
              <a:gd name="connsiteX58" fmla="*/ 1730261 w 12188805"/>
              <a:gd name="connsiteY58" fmla="*/ 2719510 h 3813792"/>
              <a:gd name="connsiteX59" fmla="*/ 1805643 w 12188805"/>
              <a:gd name="connsiteY59" fmla="*/ 2600688 h 3813792"/>
              <a:gd name="connsiteX60" fmla="*/ 1904341 w 12188805"/>
              <a:gd name="connsiteY60" fmla="*/ 2458869 h 3813792"/>
              <a:gd name="connsiteX61" fmla="*/ 1996652 w 12188805"/>
              <a:gd name="connsiteY61" fmla="*/ 2354101 h 3813792"/>
              <a:gd name="connsiteX62" fmla="*/ 2031468 w 12188805"/>
              <a:gd name="connsiteY62" fmla="*/ 2394986 h 3813792"/>
              <a:gd name="connsiteX63" fmla="*/ 2047119 w 12188805"/>
              <a:gd name="connsiteY63" fmla="*/ 2351865 h 3813792"/>
              <a:gd name="connsiteX64" fmla="*/ 2200757 w 12188805"/>
              <a:gd name="connsiteY64" fmla="*/ 2293413 h 3813792"/>
              <a:gd name="connsiteX65" fmla="*/ 2265917 w 12188805"/>
              <a:gd name="connsiteY65" fmla="*/ 2242306 h 3813792"/>
              <a:gd name="connsiteX66" fmla="*/ 2263681 w 12188805"/>
              <a:gd name="connsiteY66" fmla="*/ 2276484 h 3813792"/>
              <a:gd name="connsiteX67" fmla="*/ 2400709 w 12188805"/>
              <a:gd name="connsiteY67" fmla="*/ 2174910 h 3813792"/>
              <a:gd name="connsiteX68" fmla="*/ 2432012 w 12188805"/>
              <a:gd name="connsiteY68" fmla="*/ 2218350 h 3813792"/>
              <a:gd name="connsiteX69" fmla="*/ 2446066 w 12188805"/>
              <a:gd name="connsiteY69" fmla="*/ 2165967 h 3813792"/>
              <a:gd name="connsiteX70" fmla="*/ 2615036 w 12188805"/>
              <a:gd name="connsiteY70" fmla="*/ 2208129 h 3813792"/>
              <a:gd name="connsiteX71" fmla="*/ 2742481 w 12188805"/>
              <a:gd name="connsiteY71" fmla="*/ 2234960 h 3813792"/>
              <a:gd name="connsiteX72" fmla="*/ 2818502 w 12188805"/>
              <a:gd name="connsiteY72" fmla="*/ 2248375 h 3813792"/>
              <a:gd name="connsiteX73" fmla="*/ 2883662 w 12188805"/>
              <a:gd name="connsiteY73" fmla="*/ 2249972 h 3813792"/>
              <a:gd name="connsiteX74" fmla="*/ 3086170 w 12188805"/>
              <a:gd name="connsiteY74" fmla="*/ 2165328 h 3813792"/>
              <a:gd name="connsiteX75" fmla="*/ 3338826 w 12188805"/>
              <a:gd name="connsiteY75" fmla="*/ 1972722 h 3813792"/>
              <a:gd name="connsiteX76" fmla="*/ 3583816 w 12188805"/>
              <a:gd name="connsiteY76" fmla="*/ 1877217 h 3813792"/>
              <a:gd name="connsiteX77" fmla="*/ 3756299 w 12188805"/>
              <a:gd name="connsiteY77" fmla="*/ 1843679 h 3813792"/>
              <a:gd name="connsiteX78" fmla="*/ 3816349 w 12188805"/>
              <a:gd name="connsiteY78" fmla="*/ 1803433 h 3813792"/>
              <a:gd name="connsiteX79" fmla="*/ 3872565 w 12188805"/>
              <a:gd name="connsiteY79" fmla="*/ 1831222 h 3813792"/>
              <a:gd name="connsiteX80" fmla="*/ 3871288 w 12188805"/>
              <a:gd name="connsiteY80" fmla="*/ 1816209 h 3813792"/>
              <a:gd name="connsiteX81" fmla="*/ 3983721 w 12188805"/>
              <a:gd name="connsiteY81" fmla="*/ 1815571 h 3813792"/>
              <a:gd name="connsiteX82" fmla="*/ 4041535 w 12188805"/>
              <a:gd name="connsiteY82" fmla="*/ 1802475 h 3813792"/>
              <a:gd name="connsiteX83" fmla="*/ 4147261 w 12188805"/>
              <a:gd name="connsiteY83" fmla="*/ 1809821 h 3813792"/>
              <a:gd name="connsiteX84" fmla="*/ 4261930 w 12188805"/>
              <a:gd name="connsiteY84" fmla="*/ 1810140 h 3813792"/>
              <a:gd name="connsiteX85" fmla="*/ 4367656 w 12188805"/>
              <a:gd name="connsiteY85" fmla="*/ 1818765 h 3813792"/>
              <a:gd name="connsiteX86" fmla="*/ 4541736 w 12188805"/>
              <a:gd name="connsiteY86" fmla="*/ 1818445 h 3813792"/>
              <a:gd name="connsiteX87" fmla="*/ 4606257 w 12188805"/>
              <a:gd name="connsiteY87" fmla="*/ 1818445 h 3813792"/>
              <a:gd name="connsiteX88" fmla="*/ 4855080 w 12188805"/>
              <a:gd name="connsiteY88" fmla="*/ 1794170 h 3813792"/>
              <a:gd name="connsiteX89" fmla="*/ 5092085 w 12188805"/>
              <a:gd name="connsiteY89" fmla="*/ 1778199 h 3813792"/>
              <a:gd name="connsiteX90" fmla="*/ 5157884 w 12188805"/>
              <a:gd name="connsiteY90" fmla="*/ 1733162 h 3813792"/>
              <a:gd name="connsiteX91" fmla="*/ 5149899 w 12188805"/>
              <a:gd name="connsiteY91" fmla="*/ 1715594 h 3813792"/>
              <a:gd name="connsiteX92" fmla="*/ 5207073 w 12188805"/>
              <a:gd name="connsiteY92" fmla="*/ 1728690 h 3813792"/>
              <a:gd name="connsiteX93" fmla="*/ 5196214 w 12188805"/>
              <a:gd name="connsiteY93" fmla="*/ 1780116 h 3813792"/>
              <a:gd name="connsiteX94" fmla="*/ 5290440 w 12188805"/>
              <a:gd name="connsiteY94" fmla="*/ 1755840 h 3813792"/>
              <a:gd name="connsiteX95" fmla="*/ 5303536 w 12188805"/>
              <a:gd name="connsiteY95" fmla="*/ 1734120 h 3813792"/>
              <a:gd name="connsiteX96" fmla="*/ 5406068 w 12188805"/>
              <a:gd name="connsiteY96" fmla="*/ 1598050 h 3813792"/>
              <a:gd name="connsiteX97" fmla="*/ 5411817 w 12188805"/>
              <a:gd name="connsiteY97" fmla="*/ 1586871 h 3813792"/>
              <a:gd name="connsiteX98" fmla="*/ 5465479 w 12188805"/>
              <a:gd name="connsiteY98" fmla="*/ 1460064 h 3813792"/>
              <a:gd name="connsiteX99" fmla="*/ 5635407 w 12188805"/>
              <a:gd name="connsiteY99" fmla="*/ 1259153 h 3813792"/>
              <a:gd name="connsiteX100" fmla="*/ 5698331 w 12188805"/>
              <a:gd name="connsiteY100" fmla="*/ 1230086 h 3813792"/>
              <a:gd name="connsiteX101" fmla="*/ 5786808 w 12188805"/>
              <a:gd name="connsiteY101" fmla="*/ 1171314 h 3813792"/>
              <a:gd name="connsiteX102" fmla="*/ 5958653 w 12188805"/>
              <a:gd name="connsiteY102" fmla="*/ 1089225 h 3813792"/>
              <a:gd name="connsiteX103" fmla="*/ 6424357 w 12188805"/>
              <a:gd name="connsiteY103" fmla="*/ 1009372 h 3813792"/>
              <a:gd name="connsiteX104" fmla="*/ 6598437 w 12188805"/>
              <a:gd name="connsiteY104" fmla="*/ 1046104 h 3813792"/>
              <a:gd name="connsiteX105" fmla="*/ 6611533 w 12188805"/>
              <a:gd name="connsiteY105" fmla="*/ 1094016 h 3813792"/>
              <a:gd name="connsiteX106" fmla="*/ 6678929 w 12188805"/>
              <a:gd name="connsiteY106" fmla="*/ 1052812 h 3813792"/>
              <a:gd name="connsiteX107" fmla="*/ 6845663 w 12188805"/>
              <a:gd name="connsiteY107" fmla="*/ 1067505 h 3813792"/>
              <a:gd name="connsiteX108" fmla="*/ 7008563 w 12188805"/>
              <a:gd name="connsiteY108" fmla="*/ 1086350 h 3813792"/>
              <a:gd name="connsiteX109" fmla="*/ 7153578 w 12188805"/>
              <a:gd name="connsiteY109" fmla="*/ 988929 h 3813792"/>
              <a:gd name="connsiteX110" fmla="*/ 7236625 w 12188805"/>
              <a:gd name="connsiteY110" fmla="*/ 905882 h 3813792"/>
              <a:gd name="connsiteX111" fmla="*/ 7305299 w 12188805"/>
              <a:gd name="connsiteY111" fmla="*/ 754799 h 3813792"/>
              <a:gd name="connsiteX112" fmla="*/ 7349058 w 12188805"/>
              <a:gd name="connsiteY112" fmla="*/ 672391 h 3813792"/>
              <a:gd name="connsiteX113" fmla="*/ 7469477 w 12188805"/>
              <a:gd name="connsiteY113" fmla="*/ 401848 h 3813792"/>
              <a:gd name="connsiteX114" fmla="*/ 7623115 w 12188805"/>
              <a:gd name="connsiteY114" fmla="*/ 267694 h 3813792"/>
              <a:gd name="connsiteX115" fmla="*/ 7673263 w 12188805"/>
              <a:gd name="connsiteY115" fmla="*/ 241183 h 3813792"/>
              <a:gd name="connsiteX116" fmla="*/ 7888228 w 12188805"/>
              <a:gd name="connsiteY116" fmla="*/ 106710 h 3813792"/>
              <a:gd name="connsiteX117" fmla="*/ 8018548 w 12188805"/>
              <a:gd name="connsiteY117" fmla="*/ 47938 h 3813792"/>
              <a:gd name="connsiteX118" fmla="*/ 8089458 w 12188805"/>
              <a:gd name="connsiteY118" fmla="*/ 46341 h 3813792"/>
              <a:gd name="connsiteX119" fmla="*/ 8163881 w 12188805"/>
              <a:gd name="connsiteY119" fmla="*/ 46341 h 3813792"/>
              <a:gd name="connsiteX120" fmla="*/ 8239262 w 12188805"/>
              <a:gd name="connsiteY120" fmla="*/ 17913 h 3813792"/>
              <a:gd name="connsiteX121" fmla="*/ 8270245 w 12188805"/>
              <a:gd name="connsiteY121" fmla="*/ 8012 h 3813792"/>
              <a:gd name="connsiteX122" fmla="*/ 8649708 w 12188805"/>
              <a:gd name="connsiteY122" fmla="*/ 1623 h 3813792"/>
              <a:gd name="connsiteX123" fmla="*/ 8877450 w 12188805"/>
              <a:gd name="connsiteY123" fmla="*/ 62312 h 3813792"/>
              <a:gd name="connsiteX124" fmla="*/ 9092415 w 12188805"/>
              <a:gd name="connsiteY124" fmla="*/ 133860 h 3813792"/>
              <a:gd name="connsiteX125" fmla="*/ 9155978 w 12188805"/>
              <a:gd name="connsiteY125" fmla="*/ 166760 h 3813792"/>
              <a:gd name="connsiteX126" fmla="*/ 9304185 w 12188805"/>
              <a:gd name="connsiteY126" fmla="*/ 217547 h 3813792"/>
              <a:gd name="connsiteX127" fmla="*/ 9507971 w 12188805"/>
              <a:gd name="connsiteY127" fmla="*/ 283984 h 3813792"/>
              <a:gd name="connsiteX128" fmla="*/ 9620724 w 12188805"/>
              <a:gd name="connsiteY128" fmla="*/ 321036 h 3813792"/>
              <a:gd name="connsiteX129" fmla="*/ 9787139 w 12188805"/>
              <a:gd name="connsiteY129" fmla="*/ 434109 h 3813792"/>
              <a:gd name="connsiteX130" fmla="*/ 9801831 w 12188805"/>
              <a:gd name="connsiteY130" fmla="*/ 391946 h 3813792"/>
              <a:gd name="connsiteX131" fmla="*/ 9848466 w 12188805"/>
              <a:gd name="connsiteY131" fmla="*/ 402806 h 3813792"/>
              <a:gd name="connsiteX132" fmla="*/ 9844633 w 12188805"/>
              <a:gd name="connsiteY132" fmla="*/ 456787 h 3813792"/>
              <a:gd name="connsiteX133" fmla="*/ 9944928 w 12188805"/>
              <a:gd name="connsiteY133" fmla="*/ 467008 h 3813792"/>
              <a:gd name="connsiteX134" fmla="*/ 9973995 w 12188805"/>
              <a:gd name="connsiteY134" fmla="*/ 520031 h 3813792"/>
              <a:gd name="connsiteX135" fmla="*/ 10064708 w 12188805"/>
              <a:gd name="connsiteY135" fmla="*/ 525780 h 3813792"/>
              <a:gd name="connsiteX136" fmla="*/ 10218665 w 12188805"/>
              <a:gd name="connsiteY136" fmla="*/ 556444 h 3813792"/>
              <a:gd name="connsiteX137" fmla="*/ 10435547 w 12188805"/>
              <a:gd name="connsiteY137" fmla="*/ 664086 h 3813792"/>
              <a:gd name="connsiteX138" fmla="*/ 10469086 w 12188805"/>
              <a:gd name="connsiteY138" fmla="*/ 684848 h 3813792"/>
              <a:gd name="connsiteX139" fmla="*/ 10629111 w 12188805"/>
              <a:gd name="connsiteY139" fmla="*/ 749369 h 3813792"/>
              <a:gd name="connsiteX140" fmla="*/ 10871546 w 12188805"/>
              <a:gd name="connsiteY140" fmla="*/ 785144 h 3813792"/>
              <a:gd name="connsiteX141" fmla="*/ 10985257 w 12188805"/>
              <a:gd name="connsiteY141" fmla="*/ 787699 h 3813792"/>
              <a:gd name="connsiteX142" fmla="*/ 11131229 w 12188805"/>
              <a:gd name="connsiteY142" fmla="*/ 795365 h 3813792"/>
              <a:gd name="connsiteX143" fmla="*/ 11178822 w 12188805"/>
              <a:gd name="connsiteY143" fmla="*/ 802073 h 3813792"/>
              <a:gd name="connsiteX144" fmla="*/ 11390593 w 12188805"/>
              <a:gd name="connsiteY144" fmla="*/ 873941 h 3813792"/>
              <a:gd name="connsiteX145" fmla="*/ 11459585 w 12188805"/>
              <a:gd name="connsiteY145" fmla="*/ 931754 h 3813792"/>
              <a:gd name="connsiteX146" fmla="*/ 11644845 w 12188805"/>
              <a:gd name="connsiteY146" fmla="*/ 962099 h 3813792"/>
              <a:gd name="connsiteX147" fmla="*/ 11662733 w 12188805"/>
              <a:gd name="connsiteY147" fmla="*/ 978708 h 3813792"/>
              <a:gd name="connsiteX148" fmla="*/ 11718630 w 12188805"/>
              <a:gd name="connsiteY148" fmla="*/ 1039397 h 3813792"/>
              <a:gd name="connsiteX149" fmla="*/ 11834577 w 12188805"/>
              <a:gd name="connsiteY149" fmla="*/ 1153746 h 3813792"/>
              <a:gd name="connsiteX150" fmla="*/ 11933595 w 12188805"/>
              <a:gd name="connsiteY150" fmla="*/ 1247973 h 3813792"/>
              <a:gd name="connsiteX151" fmla="*/ 11997158 w 12188805"/>
              <a:gd name="connsiteY151" fmla="*/ 1403208 h 3813792"/>
              <a:gd name="connsiteX152" fmla="*/ 12001311 w 12188805"/>
              <a:gd name="connsiteY152" fmla="*/ 1427164 h 3813792"/>
              <a:gd name="connsiteX153" fmla="*/ 12111827 w 12188805"/>
              <a:gd name="connsiteY153" fmla="*/ 1630630 h 3813792"/>
              <a:gd name="connsiteX154" fmla="*/ 12146643 w 12188805"/>
              <a:gd name="connsiteY154" fmla="*/ 1803433 h 3813792"/>
              <a:gd name="connsiteX155" fmla="*/ 12170280 w 12188805"/>
              <a:gd name="connsiteY155" fmla="*/ 1858052 h 3813792"/>
              <a:gd name="connsiteX156" fmla="*/ 12191680 w 12188805"/>
              <a:gd name="connsiteY156" fmla="*/ 2045548 h 3813792"/>
              <a:gd name="connsiteX157" fmla="*/ 12164530 w 12188805"/>
              <a:gd name="connsiteY157" fmla="*/ 2132748 h 3813792"/>
              <a:gd name="connsiteX158" fmla="*/ 12151435 w 12188805"/>
              <a:gd name="connsiteY158" fmla="*/ 2211324 h 3813792"/>
              <a:gd name="connsiteX159" fmla="*/ 12133547 w 12188805"/>
              <a:gd name="connsiteY159" fmla="*/ 2262110 h 3813792"/>
              <a:gd name="connsiteX160" fmla="*/ 12123646 w 12188805"/>
              <a:gd name="connsiteY160" fmla="*/ 2315452 h 3813792"/>
              <a:gd name="connsiteX161" fmla="*/ 12147921 w 12188805"/>
              <a:gd name="connsiteY161" fmla="*/ 2454078 h 3813792"/>
              <a:gd name="connsiteX162" fmla="*/ 12112785 w 12188805"/>
              <a:gd name="connsiteY162" fmla="*/ 2544791 h 3813792"/>
              <a:gd name="connsiteX163" fmla="*/ 12035168 w 12188805"/>
              <a:gd name="connsiteY163" fmla="*/ 2723982 h 3813792"/>
              <a:gd name="connsiteX164" fmla="*/ 11981826 w 12188805"/>
              <a:gd name="connsiteY164" fmla="*/ 2791378 h 3813792"/>
              <a:gd name="connsiteX165" fmla="*/ 11945413 w 12188805"/>
              <a:gd name="connsiteY165" fmla="*/ 2873467 h 3813792"/>
              <a:gd name="connsiteX166" fmla="*/ 11928484 w 12188805"/>
              <a:gd name="connsiteY166" fmla="*/ 2907644 h 3813792"/>
              <a:gd name="connsiteX167" fmla="*/ 11819884 w 12188805"/>
              <a:gd name="connsiteY167" fmla="*/ 2999954 h 3813792"/>
              <a:gd name="connsiteX168" fmla="*/ 11673273 w 12188805"/>
              <a:gd name="connsiteY168" fmla="*/ 3127720 h 3813792"/>
              <a:gd name="connsiteX169" fmla="*/ 11638457 w 12188805"/>
              <a:gd name="connsiteY169" fmla="*/ 3144649 h 3813792"/>
              <a:gd name="connsiteX170" fmla="*/ 11435630 w 12188805"/>
              <a:gd name="connsiteY170" fmla="*/ 3242389 h 3813792"/>
              <a:gd name="connsiteX171" fmla="*/ 11391550 w 12188805"/>
              <a:gd name="connsiteY171" fmla="*/ 3271775 h 3813792"/>
              <a:gd name="connsiteX172" fmla="*/ 11201181 w 12188805"/>
              <a:gd name="connsiteY172" fmla="*/ 3303077 h 3813792"/>
              <a:gd name="connsiteX173" fmla="*/ 10966412 w 12188805"/>
              <a:gd name="connsiteY173" fmla="*/ 3309785 h 3813792"/>
              <a:gd name="connsiteX174" fmla="*/ 10817885 w 12188805"/>
              <a:gd name="connsiteY174" fmla="*/ 3323201 h 3813792"/>
              <a:gd name="connsiteX175" fmla="*/ 10520192 w 12188805"/>
              <a:gd name="connsiteY175" fmla="*/ 3258360 h 3813792"/>
              <a:gd name="connsiteX176" fmla="*/ 10501027 w 12188805"/>
              <a:gd name="connsiteY176" fmla="*/ 3252930 h 3813792"/>
              <a:gd name="connsiteX177" fmla="*/ 10190238 w 12188805"/>
              <a:gd name="connsiteY177" fmla="*/ 3082683 h 3813792"/>
              <a:gd name="connsiteX178" fmla="*/ 10011686 w 12188805"/>
              <a:gd name="connsiteY178" fmla="*/ 2954917 h 3813792"/>
              <a:gd name="connsiteX179" fmla="*/ 9978467 w 12188805"/>
              <a:gd name="connsiteY179" fmla="*/ 2968013 h 3813792"/>
              <a:gd name="connsiteX180" fmla="*/ 9840161 w 12188805"/>
              <a:gd name="connsiteY180" fmla="*/ 3016883 h 3813792"/>
              <a:gd name="connsiteX181" fmla="*/ 9771487 w 12188805"/>
              <a:gd name="connsiteY181" fmla="*/ 3075336 h 3813792"/>
              <a:gd name="connsiteX182" fmla="*/ 9522026 w 12188805"/>
              <a:gd name="connsiteY182" fmla="*/ 3021994 h 3813792"/>
              <a:gd name="connsiteX183" fmla="*/ 9443450 w 12188805"/>
              <a:gd name="connsiteY183" fmla="*/ 3018161 h 3813792"/>
              <a:gd name="connsiteX184" fmla="*/ 9291729 w 12188805"/>
              <a:gd name="connsiteY184" fmla="*/ 3054255 h 3813792"/>
              <a:gd name="connsiteX185" fmla="*/ 9136493 w 12188805"/>
              <a:gd name="connsiteY185" fmla="*/ 3022952 h 3813792"/>
              <a:gd name="connsiteX186" fmla="*/ 9085707 w 12188805"/>
              <a:gd name="connsiteY186" fmla="*/ 3038923 h 3813792"/>
              <a:gd name="connsiteX187" fmla="*/ 9019589 w 12188805"/>
              <a:gd name="connsiteY187" fmla="*/ 3078850 h 3813792"/>
              <a:gd name="connsiteX188" fmla="*/ 8826344 w 12188805"/>
              <a:gd name="connsiteY188" fmla="*/ 3131233 h 3813792"/>
              <a:gd name="connsiteX189" fmla="*/ 8794402 w 12188805"/>
              <a:gd name="connsiteY189" fmla="*/ 3136663 h 3813792"/>
              <a:gd name="connsiteX190" fmla="*/ 8568896 w 12188805"/>
              <a:gd name="connsiteY190" fmla="*/ 3186172 h 3813792"/>
              <a:gd name="connsiteX191" fmla="*/ 8527373 w 12188805"/>
              <a:gd name="connsiteY191" fmla="*/ 3236001 h 3813792"/>
              <a:gd name="connsiteX192" fmla="*/ 8695065 w 12188805"/>
              <a:gd name="connsiteY192" fmla="*/ 3270497 h 3813792"/>
              <a:gd name="connsiteX193" fmla="*/ 8472754 w 12188805"/>
              <a:gd name="connsiteY193" fmla="*/ 3269220 h 3813792"/>
              <a:gd name="connsiteX194" fmla="*/ 8318477 w 12188805"/>
              <a:gd name="connsiteY194" fmla="*/ 3324478 h 3813792"/>
              <a:gd name="connsiteX195" fmla="*/ 8148868 w 12188805"/>
              <a:gd name="connsiteY195" fmla="*/ 3369515 h 3813792"/>
              <a:gd name="connsiteX196" fmla="*/ 8075403 w 12188805"/>
              <a:gd name="connsiteY196" fmla="*/ 3393471 h 3813792"/>
              <a:gd name="connsiteX197" fmla="*/ 8044740 w 12188805"/>
              <a:gd name="connsiteY197" fmla="*/ 3403693 h 3813792"/>
              <a:gd name="connsiteX198" fmla="*/ 7809013 w 12188805"/>
              <a:gd name="connsiteY198" fmla="*/ 3478435 h 3813792"/>
              <a:gd name="connsiteX199" fmla="*/ 7691789 w 12188805"/>
              <a:gd name="connsiteY199" fmla="*/ 3499516 h 3813792"/>
              <a:gd name="connsiteX200" fmla="*/ 7562426 w 12188805"/>
              <a:gd name="connsiteY200" fmla="*/ 3532097 h 3813792"/>
              <a:gd name="connsiteX201" fmla="*/ 7310090 w 12188805"/>
              <a:gd name="connsiteY201" fmla="*/ 3552539 h 3813792"/>
              <a:gd name="connsiteX202" fmla="*/ 7154535 w 12188805"/>
              <a:gd name="connsiteY202" fmla="*/ 3562441 h 3813792"/>
              <a:gd name="connsiteX203" fmla="*/ 7035075 w 12188805"/>
              <a:gd name="connsiteY203" fmla="*/ 3561483 h 3813792"/>
              <a:gd name="connsiteX204" fmla="*/ 6780822 w 12188805"/>
              <a:gd name="connsiteY204" fmla="*/ 3505905 h 3813792"/>
              <a:gd name="connsiteX205" fmla="*/ 6678291 w 12188805"/>
              <a:gd name="connsiteY205" fmla="*/ 3454479 h 381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188805" h="3813792">
                <a:moveTo>
                  <a:pt x="6678291" y="3454479"/>
                </a:moveTo>
                <a:cubicBezTo>
                  <a:pt x="6614727" y="3459590"/>
                  <a:pt x="6555317" y="3476838"/>
                  <a:pt x="6501336" y="3465978"/>
                </a:cubicBezTo>
                <a:cubicBezTo>
                  <a:pt x="6409984" y="3447772"/>
                  <a:pt x="6322464" y="3457993"/>
                  <a:pt x="6233029" y="3469172"/>
                </a:cubicBezTo>
                <a:cubicBezTo>
                  <a:pt x="6200129" y="3473325"/>
                  <a:pt x="6165632" y="3465339"/>
                  <a:pt x="6131774" y="3464381"/>
                </a:cubicBezTo>
                <a:cubicBezTo>
                  <a:pt x="6059268" y="3462145"/>
                  <a:pt x="5986122" y="3455757"/>
                  <a:pt x="5923198" y="3504627"/>
                </a:cubicBezTo>
                <a:cubicBezTo>
                  <a:pt x="5916490" y="3509738"/>
                  <a:pt x="5904672" y="3518043"/>
                  <a:pt x="5900200" y="3515487"/>
                </a:cubicBezTo>
                <a:cubicBezTo>
                  <a:pt x="5810445" y="3464062"/>
                  <a:pt x="5747840" y="3556692"/>
                  <a:pt x="5666709" y="3562760"/>
                </a:cubicBezTo>
                <a:cubicBezTo>
                  <a:pt x="5631254" y="3565316"/>
                  <a:pt x="5593244" y="3622171"/>
                  <a:pt x="5540860" y="3623130"/>
                </a:cubicBezTo>
                <a:cubicBezTo>
                  <a:pt x="5510516" y="3623449"/>
                  <a:pt x="5479852" y="3619935"/>
                  <a:pt x="5449508" y="3618019"/>
                </a:cubicBezTo>
                <a:cubicBezTo>
                  <a:pt x="5424274" y="3616422"/>
                  <a:pt x="5394569" y="3605243"/>
                  <a:pt x="5375085" y="3614825"/>
                </a:cubicBezTo>
                <a:cubicBezTo>
                  <a:pt x="5292357" y="3656668"/>
                  <a:pt x="5203879" y="3675513"/>
                  <a:pt x="5113485" y="3681263"/>
                </a:cubicBezTo>
                <a:cubicBezTo>
                  <a:pt x="4994344" y="3688929"/>
                  <a:pt x="4874245" y="3686373"/>
                  <a:pt x="4754784" y="3690845"/>
                </a:cubicBezTo>
                <a:cubicBezTo>
                  <a:pt x="4731467" y="3691803"/>
                  <a:pt x="4708789" y="3705538"/>
                  <a:pt x="4685791" y="3712246"/>
                </a:cubicBezTo>
                <a:cubicBezTo>
                  <a:pt x="4641393" y="3725661"/>
                  <a:pt x="4598591" y="3731730"/>
                  <a:pt x="4569205" y="3682860"/>
                </a:cubicBezTo>
                <a:cubicBezTo>
                  <a:pt x="4555151" y="3687970"/>
                  <a:pt x="4535348" y="3702664"/>
                  <a:pt x="4518419" y="3700427"/>
                </a:cubicBezTo>
                <a:cubicBezTo>
                  <a:pt x="4442399" y="3689567"/>
                  <a:pt x="4366378" y="3677110"/>
                  <a:pt x="4292274" y="3658265"/>
                </a:cubicBezTo>
                <a:cubicBezTo>
                  <a:pt x="4252667" y="3648363"/>
                  <a:pt x="4213379" y="3629518"/>
                  <a:pt x="4179841" y="3606201"/>
                </a:cubicBezTo>
                <a:cubicBezTo>
                  <a:pt x="4084656" y="3539763"/>
                  <a:pt x="3969028" y="3536888"/>
                  <a:pt x="3865858" y="3497281"/>
                </a:cubicBezTo>
                <a:cubicBezTo>
                  <a:pt x="3793031" y="3469172"/>
                  <a:pt x="3720525" y="3461826"/>
                  <a:pt x="3645782" y="3455118"/>
                </a:cubicBezTo>
                <a:cubicBezTo>
                  <a:pt x="3641310" y="3454799"/>
                  <a:pt x="3634922" y="3455438"/>
                  <a:pt x="3632686" y="3452882"/>
                </a:cubicBezTo>
                <a:cubicBezTo>
                  <a:pt x="3566887" y="3367918"/>
                  <a:pt x="3487033" y="3426691"/>
                  <a:pt x="3416443" y="3437231"/>
                </a:cubicBezTo>
                <a:cubicBezTo>
                  <a:pt x="3343617" y="3448091"/>
                  <a:pt x="3273666" y="3479394"/>
                  <a:pt x="3202436" y="3502072"/>
                </a:cubicBezTo>
                <a:cubicBezTo>
                  <a:pt x="3161871" y="3514848"/>
                  <a:pt x="3121625" y="3528583"/>
                  <a:pt x="3080740" y="3541040"/>
                </a:cubicBezTo>
                <a:cubicBezTo>
                  <a:pt x="3038577" y="3554136"/>
                  <a:pt x="2993221" y="3560525"/>
                  <a:pt x="2953933" y="3579689"/>
                </a:cubicBezTo>
                <a:cubicBezTo>
                  <a:pt x="2815308" y="3646127"/>
                  <a:pt x="2661670" y="3643891"/>
                  <a:pt x="2516656" y="3679666"/>
                </a:cubicBezTo>
                <a:cubicBezTo>
                  <a:pt x="2457884" y="3694358"/>
                  <a:pt x="2402306" y="3721509"/>
                  <a:pt x="2345132" y="3742910"/>
                </a:cubicBezTo>
                <a:cubicBezTo>
                  <a:pt x="2283485" y="3766226"/>
                  <a:pt x="2221838" y="3789544"/>
                  <a:pt x="2154122" y="3815097"/>
                </a:cubicBezTo>
                <a:cubicBezTo>
                  <a:pt x="2154122" y="3790821"/>
                  <a:pt x="2150290" y="3776448"/>
                  <a:pt x="2154761" y="3765907"/>
                </a:cubicBezTo>
                <a:cubicBezTo>
                  <a:pt x="2178717" y="3710649"/>
                  <a:pt x="2148373" y="3712885"/>
                  <a:pt x="2107488" y="3713843"/>
                </a:cubicBezTo>
                <a:cubicBezTo>
                  <a:pt x="2080977" y="3714482"/>
                  <a:pt x="2053507" y="3702664"/>
                  <a:pt x="2026996" y="3694358"/>
                </a:cubicBezTo>
                <a:cubicBezTo>
                  <a:pt x="2006554" y="3687970"/>
                  <a:pt x="1987708" y="3673597"/>
                  <a:pt x="1966946" y="3670083"/>
                </a:cubicBezTo>
                <a:cubicBezTo>
                  <a:pt x="1668614" y="3619935"/>
                  <a:pt x="1374754" y="3552220"/>
                  <a:pt x="1091754" y="3442981"/>
                </a:cubicBezTo>
                <a:cubicBezTo>
                  <a:pt x="1056619" y="3429246"/>
                  <a:pt x="1025955" y="3404012"/>
                  <a:pt x="990820" y="3389639"/>
                </a:cubicBezTo>
                <a:cubicBezTo>
                  <a:pt x="803005" y="3311382"/>
                  <a:pt x="604969" y="3272733"/>
                  <a:pt x="405335" y="3239834"/>
                </a:cubicBezTo>
                <a:cubicBezTo>
                  <a:pt x="342411" y="3229613"/>
                  <a:pt x="280445" y="3213322"/>
                  <a:pt x="217840" y="3199907"/>
                </a:cubicBezTo>
                <a:cubicBezTo>
                  <a:pt x="219437" y="3192241"/>
                  <a:pt x="221034" y="3184575"/>
                  <a:pt x="222631" y="3177229"/>
                </a:cubicBezTo>
                <a:cubicBezTo>
                  <a:pt x="276292" y="3188089"/>
                  <a:pt x="329634" y="3199588"/>
                  <a:pt x="383296" y="3209490"/>
                </a:cubicBezTo>
                <a:cubicBezTo>
                  <a:pt x="524476" y="3235362"/>
                  <a:pt x="665338" y="3262831"/>
                  <a:pt x="806838" y="3283913"/>
                </a:cubicBezTo>
                <a:cubicBezTo>
                  <a:pt x="838140" y="3288704"/>
                  <a:pt x="872637" y="3270497"/>
                  <a:pt x="913522" y="3260915"/>
                </a:cubicBezTo>
                <a:cubicBezTo>
                  <a:pt x="899467" y="3247500"/>
                  <a:pt x="895634" y="3240792"/>
                  <a:pt x="890205" y="3239195"/>
                </a:cubicBezTo>
                <a:cubicBezTo>
                  <a:pt x="747107" y="3196713"/>
                  <a:pt x="605288" y="3145926"/>
                  <a:pt x="459636" y="3114943"/>
                </a:cubicBezTo>
                <a:cubicBezTo>
                  <a:pt x="328676" y="3087154"/>
                  <a:pt x="205063" y="3042436"/>
                  <a:pt x="84006" y="2989733"/>
                </a:cubicBezTo>
                <a:cubicBezTo>
                  <a:pt x="50787" y="2974721"/>
                  <a:pt x="25553" y="2939905"/>
                  <a:pt x="0" y="2906366"/>
                </a:cubicBezTo>
                <a:cubicBezTo>
                  <a:pt x="205383" y="2931600"/>
                  <a:pt x="407252" y="2960347"/>
                  <a:pt x="613593" y="2935114"/>
                </a:cubicBezTo>
                <a:cubicBezTo>
                  <a:pt x="577180" y="2926489"/>
                  <a:pt x="540447" y="2917546"/>
                  <a:pt x="504034" y="2908922"/>
                </a:cubicBezTo>
                <a:cubicBezTo>
                  <a:pt x="505312" y="2900298"/>
                  <a:pt x="506909" y="2891993"/>
                  <a:pt x="508186" y="2883369"/>
                </a:cubicBezTo>
                <a:cubicBezTo>
                  <a:pt x="551307" y="2893271"/>
                  <a:pt x="594747" y="2903492"/>
                  <a:pt x="637868" y="2913074"/>
                </a:cubicBezTo>
                <a:cubicBezTo>
                  <a:pt x="652880" y="2916268"/>
                  <a:pt x="668212" y="2918824"/>
                  <a:pt x="683544" y="2920740"/>
                </a:cubicBezTo>
                <a:cubicBezTo>
                  <a:pt x="696640" y="2922337"/>
                  <a:pt x="713250" y="2918504"/>
                  <a:pt x="722832" y="2925212"/>
                </a:cubicBezTo>
                <a:cubicBezTo>
                  <a:pt x="794700" y="2974082"/>
                  <a:pt x="816420" y="2970888"/>
                  <a:pt x="908411" y="2947571"/>
                </a:cubicBezTo>
                <a:cubicBezTo>
                  <a:pt x="951851" y="2936711"/>
                  <a:pt x="1002957" y="2956195"/>
                  <a:pt x="1050550" y="2962903"/>
                </a:cubicBezTo>
                <a:cubicBezTo>
                  <a:pt x="1063646" y="2964819"/>
                  <a:pt x="1077061" y="2973443"/>
                  <a:pt x="1089518" y="2972165"/>
                </a:cubicBezTo>
                <a:cubicBezTo>
                  <a:pt x="1176718" y="2964180"/>
                  <a:pt x="1263918" y="2953640"/>
                  <a:pt x="1351118" y="2945335"/>
                </a:cubicBezTo>
                <a:cubicBezTo>
                  <a:pt x="1381143" y="2942460"/>
                  <a:pt x="1411487" y="2945015"/>
                  <a:pt x="1441512" y="2941502"/>
                </a:cubicBezTo>
                <a:cubicBezTo>
                  <a:pt x="1459079" y="2939585"/>
                  <a:pt x="1475689" y="2930322"/>
                  <a:pt x="1490062" y="2908283"/>
                </a:cubicBezTo>
                <a:cubicBezTo>
                  <a:pt x="1445983" y="2908283"/>
                  <a:pt x="1401585" y="2908283"/>
                  <a:pt x="1357506" y="2908283"/>
                </a:cubicBezTo>
                <a:cubicBezTo>
                  <a:pt x="1357187" y="2900617"/>
                  <a:pt x="1356548" y="2892951"/>
                  <a:pt x="1356228" y="2885285"/>
                </a:cubicBezTo>
                <a:cubicBezTo>
                  <a:pt x="1410209" y="2879855"/>
                  <a:pt x="1464190" y="2870912"/>
                  <a:pt x="1518490" y="2869634"/>
                </a:cubicBezTo>
                <a:cubicBezTo>
                  <a:pt x="1623897" y="2867079"/>
                  <a:pt x="1703750" y="2838651"/>
                  <a:pt x="1730261" y="2719510"/>
                </a:cubicBezTo>
                <a:cubicBezTo>
                  <a:pt x="1739844" y="2676389"/>
                  <a:pt x="1779131" y="2639976"/>
                  <a:pt x="1805643" y="2600688"/>
                </a:cubicBezTo>
                <a:cubicBezTo>
                  <a:pt x="1834390" y="2558525"/>
                  <a:pt x="1863776" y="2517002"/>
                  <a:pt x="1904341" y="2458869"/>
                </a:cubicBezTo>
                <a:cubicBezTo>
                  <a:pt x="1934686" y="2450883"/>
                  <a:pt x="2013900" y="2468132"/>
                  <a:pt x="1996652" y="2354101"/>
                </a:cubicBezTo>
                <a:cubicBezTo>
                  <a:pt x="2014219" y="2374863"/>
                  <a:pt x="2021246" y="2382848"/>
                  <a:pt x="2031468" y="2394986"/>
                </a:cubicBezTo>
                <a:cubicBezTo>
                  <a:pt x="2036259" y="2381890"/>
                  <a:pt x="2040731" y="2369752"/>
                  <a:pt x="2047119" y="2351865"/>
                </a:cubicBezTo>
                <a:cubicBezTo>
                  <a:pt x="2118029" y="2385404"/>
                  <a:pt x="2161788" y="2346435"/>
                  <a:pt x="2200757" y="2293413"/>
                </a:cubicBezTo>
                <a:cubicBezTo>
                  <a:pt x="2216408" y="2272012"/>
                  <a:pt x="2235573" y="2253167"/>
                  <a:pt x="2265917" y="2242306"/>
                </a:cubicBezTo>
                <a:cubicBezTo>
                  <a:pt x="2265278" y="2252208"/>
                  <a:pt x="2264639" y="2262110"/>
                  <a:pt x="2263681" y="2276484"/>
                </a:cubicBezTo>
                <a:cubicBezTo>
                  <a:pt x="2309038" y="2242945"/>
                  <a:pt x="2352159" y="2211004"/>
                  <a:pt x="2400709" y="2174910"/>
                </a:cubicBezTo>
                <a:cubicBezTo>
                  <a:pt x="2409014" y="2186729"/>
                  <a:pt x="2419874" y="2201422"/>
                  <a:pt x="2432012" y="2218350"/>
                </a:cubicBezTo>
                <a:cubicBezTo>
                  <a:pt x="2436164" y="2203338"/>
                  <a:pt x="2439997" y="2188965"/>
                  <a:pt x="2446066" y="2165967"/>
                </a:cubicBezTo>
                <a:cubicBezTo>
                  <a:pt x="2494298" y="2230488"/>
                  <a:pt x="2555944" y="2208129"/>
                  <a:pt x="2615036" y="2208129"/>
                </a:cubicBezTo>
                <a:cubicBezTo>
                  <a:pt x="2664545" y="2207810"/>
                  <a:pt x="2725553" y="2183854"/>
                  <a:pt x="2742481" y="2234960"/>
                </a:cubicBezTo>
                <a:cubicBezTo>
                  <a:pt x="2776978" y="2241348"/>
                  <a:pt x="2797420" y="2246139"/>
                  <a:pt x="2818502" y="2248375"/>
                </a:cubicBezTo>
                <a:cubicBezTo>
                  <a:pt x="2840222" y="2250611"/>
                  <a:pt x="2867691" y="2259236"/>
                  <a:pt x="2883662" y="2249972"/>
                </a:cubicBezTo>
                <a:cubicBezTo>
                  <a:pt x="2946906" y="2212282"/>
                  <a:pt x="3026120" y="2225697"/>
                  <a:pt x="3086170" y="2165328"/>
                </a:cubicBezTo>
                <a:cubicBezTo>
                  <a:pt x="3159954" y="2090905"/>
                  <a:pt x="3260250" y="2043632"/>
                  <a:pt x="3338826" y="1972722"/>
                </a:cubicBezTo>
                <a:cubicBezTo>
                  <a:pt x="3411013" y="1907242"/>
                  <a:pt x="3498213" y="1897979"/>
                  <a:pt x="3583816" y="1877217"/>
                </a:cubicBezTo>
                <a:cubicBezTo>
                  <a:pt x="3640671" y="1863482"/>
                  <a:pt x="3699443" y="1857414"/>
                  <a:pt x="3756299" y="1843679"/>
                </a:cubicBezTo>
                <a:cubicBezTo>
                  <a:pt x="3774186" y="1839526"/>
                  <a:pt x="3789198" y="1822278"/>
                  <a:pt x="3816349" y="1803433"/>
                </a:cubicBezTo>
                <a:cubicBezTo>
                  <a:pt x="3827208" y="1808863"/>
                  <a:pt x="3849887" y="1820042"/>
                  <a:pt x="3872565" y="1831222"/>
                </a:cubicBezTo>
                <a:cubicBezTo>
                  <a:pt x="3872246" y="1826111"/>
                  <a:pt x="3871607" y="1821001"/>
                  <a:pt x="3871288" y="1816209"/>
                </a:cubicBezTo>
                <a:cubicBezTo>
                  <a:pt x="3908978" y="1816209"/>
                  <a:pt x="3946350" y="1817806"/>
                  <a:pt x="3983721" y="1815571"/>
                </a:cubicBezTo>
                <a:cubicBezTo>
                  <a:pt x="4003205" y="1814293"/>
                  <a:pt x="4022370" y="1802475"/>
                  <a:pt x="4041535" y="1802475"/>
                </a:cubicBezTo>
                <a:cubicBezTo>
                  <a:pt x="4076670" y="1802155"/>
                  <a:pt x="4112125" y="1808543"/>
                  <a:pt x="4147261" y="1809821"/>
                </a:cubicBezTo>
                <a:cubicBezTo>
                  <a:pt x="4180160" y="1811099"/>
                  <a:pt x="4213060" y="1810140"/>
                  <a:pt x="4261930" y="1810140"/>
                </a:cubicBezTo>
                <a:cubicBezTo>
                  <a:pt x="4283650" y="1836332"/>
                  <a:pt x="4325813" y="1815571"/>
                  <a:pt x="4367656" y="1818765"/>
                </a:cubicBezTo>
                <a:cubicBezTo>
                  <a:pt x="4425469" y="1823237"/>
                  <a:pt x="4483922" y="1761270"/>
                  <a:pt x="4541736" y="1818445"/>
                </a:cubicBezTo>
                <a:cubicBezTo>
                  <a:pt x="4552915" y="1829625"/>
                  <a:pt x="4588051" y="1827069"/>
                  <a:pt x="4606257" y="1818445"/>
                </a:cubicBezTo>
                <a:cubicBezTo>
                  <a:pt x="4687069" y="1779477"/>
                  <a:pt x="4771394" y="1796086"/>
                  <a:pt x="4855080" y="1794170"/>
                </a:cubicBezTo>
                <a:cubicBezTo>
                  <a:pt x="4934295" y="1792253"/>
                  <a:pt x="5013509" y="1788420"/>
                  <a:pt x="5092085" y="1778199"/>
                </a:cubicBezTo>
                <a:cubicBezTo>
                  <a:pt x="5115402" y="1775325"/>
                  <a:pt x="5135844" y="1748813"/>
                  <a:pt x="5157884" y="1733162"/>
                </a:cubicBezTo>
                <a:cubicBezTo>
                  <a:pt x="5155329" y="1727413"/>
                  <a:pt x="5152454" y="1721663"/>
                  <a:pt x="5149899" y="1715594"/>
                </a:cubicBezTo>
                <a:cubicBezTo>
                  <a:pt x="5168424" y="1719747"/>
                  <a:pt x="5187270" y="1724218"/>
                  <a:pt x="5207073" y="1728690"/>
                </a:cubicBezTo>
                <a:cubicBezTo>
                  <a:pt x="5203879" y="1744022"/>
                  <a:pt x="5201005" y="1756479"/>
                  <a:pt x="5196214" y="1780116"/>
                </a:cubicBezTo>
                <a:cubicBezTo>
                  <a:pt x="5231349" y="1771492"/>
                  <a:pt x="5261374" y="1765103"/>
                  <a:pt x="5290440" y="1755840"/>
                </a:cubicBezTo>
                <a:cubicBezTo>
                  <a:pt x="5296509" y="1753924"/>
                  <a:pt x="5297787" y="1735398"/>
                  <a:pt x="5303536" y="1734120"/>
                </a:cubicBezTo>
                <a:cubicBezTo>
                  <a:pt x="5378598" y="1719108"/>
                  <a:pt x="5409262" y="1671515"/>
                  <a:pt x="5406068" y="1598050"/>
                </a:cubicBezTo>
                <a:cubicBezTo>
                  <a:pt x="5405749" y="1594217"/>
                  <a:pt x="5408943" y="1587510"/>
                  <a:pt x="5411817" y="1586871"/>
                </a:cubicBezTo>
                <a:cubicBezTo>
                  <a:pt x="5485282" y="1565151"/>
                  <a:pt x="5466118" y="1505101"/>
                  <a:pt x="5465479" y="1460064"/>
                </a:cubicBezTo>
                <a:cubicBezTo>
                  <a:pt x="5537027" y="1400972"/>
                  <a:pt x="5623907" y="1364559"/>
                  <a:pt x="5635407" y="1259153"/>
                </a:cubicBezTo>
                <a:cubicBezTo>
                  <a:pt x="5636684" y="1247335"/>
                  <a:pt x="5677888" y="1242224"/>
                  <a:pt x="5698331" y="1230086"/>
                </a:cubicBezTo>
                <a:cubicBezTo>
                  <a:pt x="5728675" y="1212199"/>
                  <a:pt x="5755825" y="1187924"/>
                  <a:pt x="5786808" y="1171314"/>
                </a:cubicBezTo>
                <a:cubicBezTo>
                  <a:pt x="5843025" y="1141609"/>
                  <a:pt x="5899561" y="1112542"/>
                  <a:pt x="5958653" y="1089225"/>
                </a:cubicBezTo>
                <a:cubicBezTo>
                  <a:pt x="6107818" y="1030453"/>
                  <a:pt x="6268803" y="1034605"/>
                  <a:pt x="6424357" y="1009372"/>
                </a:cubicBezTo>
                <a:cubicBezTo>
                  <a:pt x="6478977" y="1000428"/>
                  <a:pt x="6539985" y="1032689"/>
                  <a:pt x="6598437" y="1046104"/>
                </a:cubicBezTo>
                <a:cubicBezTo>
                  <a:pt x="6604506" y="1067824"/>
                  <a:pt x="6609936" y="1088586"/>
                  <a:pt x="6611533" y="1094016"/>
                </a:cubicBezTo>
                <a:cubicBezTo>
                  <a:pt x="6634211" y="1079323"/>
                  <a:pt x="6656251" y="1053451"/>
                  <a:pt x="6678929" y="1052812"/>
                </a:cubicBezTo>
                <a:cubicBezTo>
                  <a:pt x="6734507" y="1051534"/>
                  <a:pt x="6790085" y="1061436"/>
                  <a:pt x="6845663" y="1067505"/>
                </a:cubicBezTo>
                <a:cubicBezTo>
                  <a:pt x="6906671" y="1074213"/>
                  <a:pt x="6967359" y="1081559"/>
                  <a:pt x="7008563" y="1086350"/>
                </a:cubicBezTo>
                <a:cubicBezTo>
                  <a:pt x="7064142" y="1049298"/>
                  <a:pt x="7111095" y="1021829"/>
                  <a:pt x="7153578" y="988929"/>
                </a:cubicBezTo>
                <a:cubicBezTo>
                  <a:pt x="7184560" y="964973"/>
                  <a:pt x="7215543" y="937823"/>
                  <a:pt x="7236625" y="905882"/>
                </a:cubicBezTo>
                <a:cubicBezTo>
                  <a:pt x="7266330" y="860206"/>
                  <a:pt x="7321908" y="826987"/>
                  <a:pt x="7305299" y="754799"/>
                </a:cubicBezTo>
                <a:cubicBezTo>
                  <a:pt x="7299868" y="731482"/>
                  <a:pt x="7328935" y="696347"/>
                  <a:pt x="7349058" y="672391"/>
                </a:cubicBezTo>
                <a:cubicBezTo>
                  <a:pt x="7415496" y="593176"/>
                  <a:pt x="7450632" y="501505"/>
                  <a:pt x="7469477" y="401848"/>
                </a:cubicBezTo>
                <a:cubicBezTo>
                  <a:pt x="7481295" y="339562"/>
                  <a:pt x="7555080" y="278235"/>
                  <a:pt x="7623115" y="267694"/>
                </a:cubicBezTo>
                <a:cubicBezTo>
                  <a:pt x="7640683" y="264820"/>
                  <a:pt x="7657292" y="251085"/>
                  <a:pt x="7673263" y="241183"/>
                </a:cubicBezTo>
                <a:cubicBezTo>
                  <a:pt x="7745131" y="196465"/>
                  <a:pt x="7815401" y="149192"/>
                  <a:pt x="7888228" y="106710"/>
                </a:cubicBezTo>
                <a:cubicBezTo>
                  <a:pt x="7929432" y="82754"/>
                  <a:pt x="7973830" y="63589"/>
                  <a:pt x="8018548" y="47938"/>
                </a:cubicBezTo>
                <a:cubicBezTo>
                  <a:pt x="8039949" y="40592"/>
                  <a:pt x="8065821" y="46341"/>
                  <a:pt x="8089458" y="46341"/>
                </a:cubicBezTo>
                <a:cubicBezTo>
                  <a:pt x="8113414" y="46341"/>
                  <a:pt x="8137370" y="46341"/>
                  <a:pt x="8163881" y="46341"/>
                </a:cubicBezTo>
                <a:cubicBezTo>
                  <a:pt x="8192628" y="35481"/>
                  <a:pt x="8215945" y="26537"/>
                  <a:pt x="8239262" y="17913"/>
                </a:cubicBezTo>
                <a:cubicBezTo>
                  <a:pt x="8249484" y="14080"/>
                  <a:pt x="8259705" y="8331"/>
                  <a:pt x="8270245" y="8012"/>
                </a:cubicBezTo>
                <a:cubicBezTo>
                  <a:pt x="8396733" y="4817"/>
                  <a:pt x="8523540" y="-3487"/>
                  <a:pt x="8649708" y="1623"/>
                </a:cubicBezTo>
                <a:cubicBezTo>
                  <a:pt x="8727326" y="4817"/>
                  <a:pt x="8804304" y="10886"/>
                  <a:pt x="8877450" y="62312"/>
                </a:cubicBezTo>
                <a:cubicBezTo>
                  <a:pt x="8936541" y="103835"/>
                  <a:pt x="9020227" y="109904"/>
                  <a:pt x="9092415" y="133860"/>
                </a:cubicBezTo>
                <a:cubicBezTo>
                  <a:pt x="9114774" y="141207"/>
                  <a:pt x="9138091" y="151747"/>
                  <a:pt x="9155978" y="166760"/>
                </a:cubicBezTo>
                <a:cubicBezTo>
                  <a:pt x="9199737" y="203812"/>
                  <a:pt x="9246052" y="213075"/>
                  <a:pt x="9304185" y="217547"/>
                </a:cubicBezTo>
                <a:cubicBezTo>
                  <a:pt x="9373499" y="222657"/>
                  <a:pt x="9440256" y="260348"/>
                  <a:pt x="9507971" y="283984"/>
                </a:cubicBezTo>
                <a:cubicBezTo>
                  <a:pt x="9545342" y="297080"/>
                  <a:pt x="9582075" y="315287"/>
                  <a:pt x="9620724" y="321036"/>
                </a:cubicBezTo>
                <a:cubicBezTo>
                  <a:pt x="9697703" y="332535"/>
                  <a:pt x="9723256" y="413347"/>
                  <a:pt x="9787139" y="434109"/>
                </a:cubicBezTo>
                <a:cubicBezTo>
                  <a:pt x="9790971" y="421332"/>
                  <a:pt x="9791610" y="396737"/>
                  <a:pt x="9801831" y="391946"/>
                </a:cubicBezTo>
                <a:cubicBezTo>
                  <a:pt x="9813969" y="386197"/>
                  <a:pt x="9841119" y="392585"/>
                  <a:pt x="9848466" y="402806"/>
                </a:cubicBezTo>
                <a:cubicBezTo>
                  <a:pt x="9855813" y="413347"/>
                  <a:pt x="9846869" y="435386"/>
                  <a:pt x="9844633" y="456787"/>
                </a:cubicBezTo>
                <a:cubicBezTo>
                  <a:pt x="9874977" y="459023"/>
                  <a:pt x="9912667" y="455509"/>
                  <a:pt x="9944928" y="467008"/>
                </a:cubicBezTo>
                <a:cubicBezTo>
                  <a:pt x="9960579" y="472438"/>
                  <a:pt x="9966649" y="505657"/>
                  <a:pt x="9973995" y="520031"/>
                </a:cubicBezTo>
                <a:cubicBezTo>
                  <a:pt x="10002743" y="521628"/>
                  <a:pt x="10034364" y="520350"/>
                  <a:pt x="10064708" y="525780"/>
                </a:cubicBezTo>
                <a:cubicBezTo>
                  <a:pt x="10116453" y="534724"/>
                  <a:pt x="10168837" y="560916"/>
                  <a:pt x="10218665" y="556444"/>
                </a:cubicBezTo>
                <a:cubicBezTo>
                  <a:pt x="10317365" y="547500"/>
                  <a:pt x="10360166" y="635658"/>
                  <a:pt x="10435547" y="664086"/>
                </a:cubicBezTo>
                <a:cubicBezTo>
                  <a:pt x="10447684" y="668558"/>
                  <a:pt x="10460142" y="687084"/>
                  <a:pt x="10469086" y="684848"/>
                </a:cubicBezTo>
                <a:cubicBezTo>
                  <a:pt x="10539037" y="667919"/>
                  <a:pt x="10578964" y="718386"/>
                  <a:pt x="10629111" y="749369"/>
                </a:cubicBezTo>
                <a:cubicBezTo>
                  <a:pt x="10703854" y="795684"/>
                  <a:pt x="10783068" y="811655"/>
                  <a:pt x="10871546" y="785144"/>
                </a:cubicBezTo>
                <a:cubicBezTo>
                  <a:pt x="10906042" y="774922"/>
                  <a:pt x="10947247" y="786102"/>
                  <a:pt x="10985257" y="787699"/>
                </a:cubicBezTo>
                <a:cubicBezTo>
                  <a:pt x="11033808" y="789935"/>
                  <a:pt x="11082678" y="792171"/>
                  <a:pt x="11131229" y="795365"/>
                </a:cubicBezTo>
                <a:cubicBezTo>
                  <a:pt x="11147199" y="796323"/>
                  <a:pt x="11163809" y="797281"/>
                  <a:pt x="11178822" y="802073"/>
                </a:cubicBezTo>
                <a:cubicBezTo>
                  <a:pt x="11249731" y="825390"/>
                  <a:pt x="11319363" y="851582"/>
                  <a:pt x="11390593" y="873941"/>
                </a:cubicBezTo>
                <a:cubicBezTo>
                  <a:pt x="11423492" y="884481"/>
                  <a:pt x="11458308" y="888953"/>
                  <a:pt x="11459585" y="931754"/>
                </a:cubicBezTo>
                <a:cubicBezTo>
                  <a:pt x="11516121" y="940698"/>
                  <a:pt x="11580644" y="950600"/>
                  <a:pt x="11644845" y="962099"/>
                </a:cubicBezTo>
                <a:cubicBezTo>
                  <a:pt x="11651553" y="963376"/>
                  <a:pt x="11656983" y="972639"/>
                  <a:pt x="11662733" y="978708"/>
                </a:cubicBezTo>
                <a:cubicBezTo>
                  <a:pt x="11681578" y="998831"/>
                  <a:pt x="11698826" y="1020551"/>
                  <a:pt x="11718630" y="1039397"/>
                </a:cubicBezTo>
                <a:cubicBezTo>
                  <a:pt x="11756959" y="1076129"/>
                  <a:pt x="11830105" y="1069102"/>
                  <a:pt x="11834577" y="1153746"/>
                </a:cubicBezTo>
                <a:cubicBezTo>
                  <a:pt x="11836174" y="1186646"/>
                  <a:pt x="11899417" y="1216032"/>
                  <a:pt x="11933595" y="1247973"/>
                </a:cubicBezTo>
                <a:cubicBezTo>
                  <a:pt x="11978632" y="1289816"/>
                  <a:pt x="11997478" y="1342520"/>
                  <a:pt x="11997158" y="1403208"/>
                </a:cubicBezTo>
                <a:cubicBezTo>
                  <a:pt x="11997158" y="1411513"/>
                  <a:pt x="11996838" y="1424928"/>
                  <a:pt x="12001311" y="1427164"/>
                </a:cubicBezTo>
                <a:cubicBezTo>
                  <a:pt x="12081802" y="1469965"/>
                  <a:pt x="12070623" y="1564512"/>
                  <a:pt x="12111827" y="1630630"/>
                </a:cubicBezTo>
                <a:cubicBezTo>
                  <a:pt x="12138019" y="1672473"/>
                  <a:pt x="12176349" y="1736356"/>
                  <a:pt x="12146643" y="1803433"/>
                </a:cubicBezTo>
                <a:cubicBezTo>
                  <a:pt x="12141214" y="1815571"/>
                  <a:pt x="12167086" y="1838568"/>
                  <a:pt x="12170280" y="1858052"/>
                </a:cubicBezTo>
                <a:cubicBezTo>
                  <a:pt x="12180182" y="1920019"/>
                  <a:pt x="12190083" y="1982943"/>
                  <a:pt x="12191680" y="2045548"/>
                </a:cubicBezTo>
                <a:cubicBezTo>
                  <a:pt x="12192320" y="2074295"/>
                  <a:pt x="12172197" y="2103042"/>
                  <a:pt x="12164530" y="2132748"/>
                </a:cubicBezTo>
                <a:cubicBezTo>
                  <a:pt x="12157823" y="2158301"/>
                  <a:pt x="12157184" y="2185451"/>
                  <a:pt x="12151435" y="2211324"/>
                </a:cubicBezTo>
                <a:cubicBezTo>
                  <a:pt x="12147602" y="2228572"/>
                  <a:pt x="12138338" y="2244862"/>
                  <a:pt x="12133547" y="2262110"/>
                </a:cubicBezTo>
                <a:cubicBezTo>
                  <a:pt x="12128756" y="2279678"/>
                  <a:pt x="12121409" y="2298523"/>
                  <a:pt x="12123646" y="2315452"/>
                </a:cubicBezTo>
                <a:cubicBezTo>
                  <a:pt x="12130034" y="2362086"/>
                  <a:pt x="12147921" y="2407763"/>
                  <a:pt x="12147921" y="2454078"/>
                </a:cubicBezTo>
                <a:cubicBezTo>
                  <a:pt x="12147921" y="2484422"/>
                  <a:pt x="12125562" y="2514766"/>
                  <a:pt x="12112785" y="2544791"/>
                </a:cubicBezTo>
                <a:cubicBezTo>
                  <a:pt x="12087232" y="2604521"/>
                  <a:pt x="12061999" y="2664890"/>
                  <a:pt x="12035168" y="2723982"/>
                </a:cubicBezTo>
                <a:cubicBezTo>
                  <a:pt x="12023669" y="2749535"/>
                  <a:pt x="12041237" y="2796808"/>
                  <a:pt x="11981826" y="2791378"/>
                </a:cubicBezTo>
                <a:cubicBezTo>
                  <a:pt x="11972244" y="2790420"/>
                  <a:pt x="11957870" y="2844720"/>
                  <a:pt x="11945413" y="2873467"/>
                </a:cubicBezTo>
                <a:cubicBezTo>
                  <a:pt x="11940302" y="2885285"/>
                  <a:pt x="11937428" y="2899659"/>
                  <a:pt x="11928484" y="2907644"/>
                </a:cubicBezTo>
                <a:cubicBezTo>
                  <a:pt x="11893668" y="2940224"/>
                  <a:pt x="11860769" y="2978234"/>
                  <a:pt x="11819884" y="2999954"/>
                </a:cubicBezTo>
                <a:cubicBezTo>
                  <a:pt x="11759834" y="3031896"/>
                  <a:pt x="11699784" y="3058407"/>
                  <a:pt x="11673273" y="3127720"/>
                </a:cubicBezTo>
                <a:cubicBezTo>
                  <a:pt x="11669759" y="3136663"/>
                  <a:pt x="11649956" y="3145926"/>
                  <a:pt x="11638457" y="3144649"/>
                </a:cubicBezTo>
                <a:cubicBezTo>
                  <a:pt x="11549980" y="3135066"/>
                  <a:pt x="11503026" y="3209490"/>
                  <a:pt x="11435630" y="3242389"/>
                </a:cubicBezTo>
                <a:cubicBezTo>
                  <a:pt x="11419659" y="3250055"/>
                  <a:pt x="11407521" y="3268581"/>
                  <a:pt x="11391550" y="3271775"/>
                </a:cubicBezTo>
                <a:cubicBezTo>
                  <a:pt x="11328626" y="3284552"/>
                  <a:pt x="11265063" y="3296050"/>
                  <a:pt x="11201181" y="3303077"/>
                </a:cubicBezTo>
                <a:cubicBezTo>
                  <a:pt x="11123883" y="3311382"/>
                  <a:pt x="11050098" y="3344921"/>
                  <a:pt x="10966412" y="3309785"/>
                </a:cubicBezTo>
                <a:cubicBezTo>
                  <a:pt x="10925847" y="3292856"/>
                  <a:pt x="10867713" y="3316493"/>
                  <a:pt x="10817885" y="3323201"/>
                </a:cubicBezTo>
                <a:cubicBezTo>
                  <a:pt x="10710881" y="3337574"/>
                  <a:pt x="10617293" y="3290301"/>
                  <a:pt x="10520192" y="3258360"/>
                </a:cubicBezTo>
                <a:cubicBezTo>
                  <a:pt x="10513804" y="3256443"/>
                  <a:pt x="10507415" y="3252610"/>
                  <a:pt x="10501027" y="3252930"/>
                </a:cubicBezTo>
                <a:cubicBezTo>
                  <a:pt x="10379969" y="3255804"/>
                  <a:pt x="10254759" y="3184256"/>
                  <a:pt x="10190238" y="3082683"/>
                </a:cubicBezTo>
                <a:cubicBezTo>
                  <a:pt x="10148076" y="3016245"/>
                  <a:pt x="10078124" y="2987178"/>
                  <a:pt x="10011686" y="2954917"/>
                </a:cubicBezTo>
                <a:cubicBezTo>
                  <a:pt x="10004340" y="2951404"/>
                  <a:pt x="9989966" y="2963541"/>
                  <a:pt x="9978467" y="2968013"/>
                </a:cubicBezTo>
                <a:cubicBezTo>
                  <a:pt x="9932472" y="2985581"/>
                  <a:pt x="9886795" y="3014967"/>
                  <a:pt x="9840161" y="3016883"/>
                </a:cubicBezTo>
                <a:cubicBezTo>
                  <a:pt x="9783625" y="3019119"/>
                  <a:pt x="9783305" y="3008898"/>
                  <a:pt x="9771487" y="3075336"/>
                </a:cubicBezTo>
                <a:cubicBezTo>
                  <a:pt x="9690995" y="3043395"/>
                  <a:pt x="9601559" y="3070225"/>
                  <a:pt x="9522026" y="3021994"/>
                </a:cubicBezTo>
                <a:cubicBezTo>
                  <a:pt x="9501264" y="3009537"/>
                  <a:pt x="9450158" y="3006982"/>
                  <a:pt x="9443450" y="3018161"/>
                </a:cubicBezTo>
                <a:cubicBezTo>
                  <a:pt x="9403523" y="3084599"/>
                  <a:pt x="9340599" y="3030618"/>
                  <a:pt x="9291729" y="3054255"/>
                </a:cubicBezTo>
                <a:cubicBezTo>
                  <a:pt x="9238387" y="3080127"/>
                  <a:pt x="9183128" y="3065754"/>
                  <a:pt x="9136493" y="3022952"/>
                </a:cubicBezTo>
                <a:cubicBezTo>
                  <a:pt x="9129786" y="3016883"/>
                  <a:pt x="9101678" y="3030618"/>
                  <a:pt x="9085707" y="3038923"/>
                </a:cubicBezTo>
                <a:cubicBezTo>
                  <a:pt x="9062390" y="3051380"/>
                  <a:pt x="9038434" y="3082363"/>
                  <a:pt x="9019589" y="3078850"/>
                </a:cubicBezTo>
                <a:cubicBezTo>
                  <a:pt x="8944527" y="3064795"/>
                  <a:pt x="8882880" y="3082683"/>
                  <a:pt x="8826344" y="3131233"/>
                </a:cubicBezTo>
                <a:cubicBezTo>
                  <a:pt x="8819317" y="3137302"/>
                  <a:pt x="8803665" y="3139538"/>
                  <a:pt x="8794402" y="3136663"/>
                </a:cubicBezTo>
                <a:cubicBezTo>
                  <a:pt x="8709438" y="3109513"/>
                  <a:pt x="8643000" y="3165730"/>
                  <a:pt x="8568896" y="3186172"/>
                </a:cubicBezTo>
                <a:cubicBezTo>
                  <a:pt x="8556120" y="3189686"/>
                  <a:pt x="8548135" y="3210128"/>
                  <a:pt x="8527373" y="3236001"/>
                </a:cubicBezTo>
                <a:cubicBezTo>
                  <a:pt x="8585506" y="3248138"/>
                  <a:pt x="8631502" y="3257402"/>
                  <a:pt x="8695065" y="3270497"/>
                </a:cubicBezTo>
                <a:cubicBezTo>
                  <a:pt x="8609462" y="3270497"/>
                  <a:pt x="8540788" y="3274650"/>
                  <a:pt x="8472754" y="3269220"/>
                </a:cubicBezTo>
                <a:cubicBezTo>
                  <a:pt x="8410787" y="3264428"/>
                  <a:pt x="8367028" y="3271775"/>
                  <a:pt x="8318477" y="3324478"/>
                </a:cubicBezTo>
                <a:cubicBezTo>
                  <a:pt x="8284619" y="3360891"/>
                  <a:pt x="8207321" y="3358975"/>
                  <a:pt x="8148868" y="3369515"/>
                </a:cubicBezTo>
                <a:cubicBezTo>
                  <a:pt x="8122996" y="3374307"/>
                  <a:pt x="8089138" y="3347157"/>
                  <a:pt x="8075403" y="3393471"/>
                </a:cubicBezTo>
                <a:cubicBezTo>
                  <a:pt x="8073487" y="3399540"/>
                  <a:pt x="8055600" y="3402415"/>
                  <a:pt x="8044740" y="3403693"/>
                </a:cubicBezTo>
                <a:cubicBezTo>
                  <a:pt x="7961373" y="3413595"/>
                  <a:pt x="7882158" y="3431801"/>
                  <a:pt x="7809013" y="3478435"/>
                </a:cubicBezTo>
                <a:cubicBezTo>
                  <a:pt x="7777710" y="3498239"/>
                  <a:pt x="7731076" y="3500475"/>
                  <a:pt x="7691789" y="3499516"/>
                </a:cubicBezTo>
                <a:cubicBezTo>
                  <a:pt x="7644196" y="3498239"/>
                  <a:pt x="7601075" y="3498558"/>
                  <a:pt x="7562426" y="3532097"/>
                </a:cubicBezTo>
                <a:cubicBezTo>
                  <a:pt x="7484170" y="3600451"/>
                  <a:pt x="7393776" y="3575218"/>
                  <a:pt x="7310090" y="3552539"/>
                </a:cubicBezTo>
                <a:cubicBezTo>
                  <a:pt x="7252915" y="3537207"/>
                  <a:pt x="7206919" y="3548068"/>
                  <a:pt x="7154535" y="3562441"/>
                </a:cubicBezTo>
                <a:cubicBezTo>
                  <a:pt x="7116525" y="3572662"/>
                  <a:pt x="7060308" y="3581287"/>
                  <a:pt x="7035075" y="3561483"/>
                </a:cubicBezTo>
                <a:cubicBezTo>
                  <a:pt x="6956499" y="3499836"/>
                  <a:pt x="6867063" y="3509099"/>
                  <a:pt x="6780822" y="3505905"/>
                </a:cubicBezTo>
                <a:cubicBezTo>
                  <a:pt x="6727480" y="3503350"/>
                  <a:pt x="6693623" y="3488657"/>
                  <a:pt x="6678291" y="3454479"/>
                </a:cubicBezTo>
                <a:close/>
              </a:path>
            </a:pathLst>
          </a:custGeom>
          <a:solidFill>
            <a:srgbClr val="000000"/>
          </a:solidFill>
          <a:ln w="3194" cap="flat">
            <a:noFill/>
            <a:prstDash val="solid"/>
            <a:miter/>
          </a:ln>
        </p:spPr>
        <p:txBody>
          <a:bodyPr rtlCol="0" anchor="ctr"/>
          <a:lstStyle/>
          <a:p>
            <a:endParaRPr lang="zh-CN" altLang="en-US"/>
          </a:p>
        </p:txBody>
      </p:sp>
      <p:sp>
        <p:nvSpPr>
          <p:cNvPr id="8" name="图形 5">
            <a:extLst>
              <a:ext uri="{FF2B5EF4-FFF2-40B4-BE49-F238E27FC236}">
                <a16:creationId xmlns:a16="http://schemas.microsoft.com/office/drawing/2014/main" xmlns="" id="{FC7A72CF-48A0-4F0F-83F3-F893236C53AA}"/>
              </a:ext>
            </a:extLst>
          </p:cNvPr>
          <p:cNvSpPr/>
          <p:nvPr/>
        </p:nvSpPr>
        <p:spPr>
          <a:xfrm>
            <a:off x="799411" y="2705406"/>
            <a:ext cx="4765761" cy="1447187"/>
          </a:xfrm>
          <a:custGeom>
            <a:avLst/>
            <a:gdLst>
              <a:gd name="connsiteX0" fmla="*/ 2968441 w 12192000"/>
              <a:gd name="connsiteY0" fmla="*/ 3637815 h 3702264"/>
              <a:gd name="connsiteX1" fmla="*/ 2880159 w 12192000"/>
              <a:gd name="connsiteY1" fmla="*/ 3686667 h 3702264"/>
              <a:gd name="connsiteX2" fmla="*/ 2882951 w 12192000"/>
              <a:gd name="connsiteY2" fmla="*/ 3593151 h 3702264"/>
              <a:gd name="connsiteX3" fmla="*/ 2186814 w 12192000"/>
              <a:gd name="connsiteY3" fmla="*/ 3462647 h 3702264"/>
              <a:gd name="connsiteX4" fmla="*/ 2166575 w 12192000"/>
              <a:gd name="connsiteY4" fmla="*/ 3542555 h 3702264"/>
              <a:gd name="connsiteX5" fmla="*/ 2168320 w 12192000"/>
              <a:gd name="connsiteY5" fmla="*/ 3541159 h 3702264"/>
              <a:gd name="connsiteX6" fmla="*/ 1998385 w 12192000"/>
              <a:gd name="connsiteY6" fmla="*/ 3516384 h 3702264"/>
              <a:gd name="connsiteX7" fmla="*/ 1996990 w 12192000"/>
              <a:gd name="connsiteY7" fmla="*/ 3484630 h 3702264"/>
              <a:gd name="connsiteX8" fmla="*/ 2107255 w 12192000"/>
              <a:gd name="connsiteY8" fmla="*/ 3453924 h 3702264"/>
              <a:gd name="connsiteX9" fmla="*/ 1970121 w 12192000"/>
              <a:gd name="connsiteY9" fmla="*/ 3428800 h 3702264"/>
              <a:gd name="connsiteX10" fmla="*/ 1980589 w 12192000"/>
              <a:gd name="connsiteY10" fmla="*/ 3360756 h 3702264"/>
              <a:gd name="connsiteX11" fmla="*/ 1904869 w 12192000"/>
              <a:gd name="connsiteY11" fmla="*/ 3389021 h 3702264"/>
              <a:gd name="connsiteX12" fmla="*/ 1868928 w 12192000"/>
              <a:gd name="connsiteY12" fmla="*/ 3362850 h 3702264"/>
              <a:gd name="connsiteX13" fmla="*/ 1740518 w 12192000"/>
              <a:gd name="connsiteY13" fmla="*/ 3265496 h 3702264"/>
              <a:gd name="connsiteX14" fmla="*/ 1569188 w 12192000"/>
              <a:gd name="connsiteY14" fmla="*/ 3228159 h 3702264"/>
              <a:gd name="connsiteX15" fmla="*/ 1517196 w 12192000"/>
              <a:gd name="connsiteY15" fmla="*/ 3228508 h 3702264"/>
              <a:gd name="connsiteX16" fmla="*/ 1438335 w 12192000"/>
              <a:gd name="connsiteY16" fmla="*/ 3216295 h 3702264"/>
              <a:gd name="connsiteX17" fmla="*/ 1440778 w 12192000"/>
              <a:gd name="connsiteY17" fmla="*/ 3193265 h 3702264"/>
              <a:gd name="connsiteX18" fmla="*/ 1489280 w 12192000"/>
              <a:gd name="connsiteY18" fmla="*/ 3187682 h 3702264"/>
              <a:gd name="connsiteX19" fmla="*/ 1480906 w 12192000"/>
              <a:gd name="connsiteY19" fmla="*/ 3172677 h 3702264"/>
              <a:gd name="connsiteX20" fmla="*/ 1228621 w 12192000"/>
              <a:gd name="connsiteY20" fmla="*/ 3061714 h 3702264"/>
              <a:gd name="connsiteX21" fmla="*/ 1089743 w 12192000"/>
              <a:gd name="connsiteY21" fmla="*/ 2964359 h 3702264"/>
              <a:gd name="connsiteX22" fmla="*/ 1011231 w 12192000"/>
              <a:gd name="connsiteY22" fmla="*/ 2930163 h 3702264"/>
              <a:gd name="connsiteX23" fmla="*/ 853859 w 12192000"/>
              <a:gd name="connsiteY23" fmla="*/ 2810825 h 3702264"/>
              <a:gd name="connsiteX24" fmla="*/ 772207 w 12192000"/>
              <a:gd name="connsiteY24" fmla="*/ 2759531 h 3702264"/>
              <a:gd name="connsiteX25" fmla="*/ 743942 w 12192000"/>
              <a:gd name="connsiteY25" fmla="*/ 2722194 h 3702264"/>
              <a:gd name="connsiteX26" fmla="*/ 708350 w 12192000"/>
              <a:gd name="connsiteY26" fmla="*/ 2674040 h 3702264"/>
              <a:gd name="connsiteX27" fmla="*/ 680086 w 12192000"/>
              <a:gd name="connsiteY27" fmla="*/ 2630772 h 3702264"/>
              <a:gd name="connsiteX28" fmla="*/ 646937 w 12192000"/>
              <a:gd name="connsiteY28" fmla="*/ 2583316 h 3702264"/>
              <a:gd name="connsiteX29" fmla="*/ 497590 w 12192000"/>
              <a:gd name="connsiteY29" fmla="*/ 2475493 h 3702264"/>
              <a:gd name="connsiteX30" fmla="*/ 335681 w 12192000"/>
              <a:gd name="connsiteY30" fmla="*/ 2240307 h 3702264"/>
              <a:gd name="connsiteX31" fmla="*/ 274966 w 12192000"/>
              <a:gd name="connsiteY31" fmla="*/ 2060602 h 3702264"/>
              <a:gd name="connsiteX32" fmla="*/ 191569 w 12192000"/>
              <a:gd name="connsiteY32" fmla="*/ 1965690 h 3702264"/>
              <a:gd name="connsiteX33" fmla="*/ 118989 w 12192000"/>
              <a:gd name="connsiteY33" fmla="*/ 1890319 h 3702264"/>
              <a:gd name="connsiteX34" fmla="*/ 107823 w 12192000"/>
              <a:gd name="connsiteY34" fmla="*/ 1829254 h 3702264"/>
              <a:gd name="connsiteX35" fmla="*/ 89329 w 12192000"/>
              <a:gd name="connsiteY35" fmla="*/ 1766445 h 3702264"/>
              <a:gd name="connsiteX36" fmla="*/ 45711 w 12192000"/>
              <a:gd name="connsiteY36" fmla="*/ 1564059 h 3702264"/>
              <a:gd name="connsiteX37" fmla="*/ 76767 w 12192000"/>
              <a:gd name="connsiteY37" fmla="*/ 1539633 h 3702264"/>
              <a:gd name="connsiteX38" fmla="*/ 93865 w 12192000"/>
              <a:gd name="connsiteY38" fmla="*/ 1310030 h 3702264"/>
              <a:gd name="connsiteX39" fmla="*/ 0 w 12192000"/>
              <a:gd name="connsiteY39" fmla="*/ 1237101 h 3702264"/>
              <a:gd name="connsiteX40" fmla="*/ 61763 w 12192000"/>
              <a:gd name="connsiteY40" fmla="*/ 1110784 h 3702264"/>
              <a:gd name="connsiteX41" fmla="*/ 130853 w 12192000"/>
              <a:gd name="connsiteY41" fmla="*/ 890952 h 3702264"/>
              <a:gd name="connsiteX42" fmla="*/ 143764 w 12192000"/>
              <a:gd name="connsiteY42" fmla="*/ 838261 h 3702264"/>
              <a:gd name="connsiteX43" fmla="*/ 171679 w 12192000"/>
              <a:gd name="connsiteY43" fmla="*/ 660999 h 3702264"/>
              <a:gd name="connsiteX44" fmla="*/ 226463 w 12192000"/>
              <a:gd name="connsiteY44" fmla="*/ 540964 h 3702264"/>
              <a:gd name="connsiteX45" fmla="*/ 427104 w 12192000"/>
              <a:gd name="connsiteY45" fmla="*/ 434886 h 3702264"/>
              <a:gd name="connsiteX46" fmla="*/ 473862 w 12192000"/>
              <a:gd name="connsiteY46" fmla="*/ 305080 h 3702264"/>
              <a:gd name="connsiteX47" fmla="*/ 526901 w 12192000"/>
              <a:gd name="connsiteY47" fmla="*/ 212261 h 3702264"/>
              <a:gd name="connsiteX48" fmla="*/ 666128 w 12192000"/>
              <a:gd name="connsiteY48" fmla="*/ 44769 h 3702264"/>
              <a:gd name="connsiteX49" fmla="*/ 819663 w 12192000"/>
              <a:gd name="connsiteY49" fmla="*/ 8829 h 3702264"/>
              <a:gd name="connsiteX50" fmla="*/ 1034959 w 12192000"/>
              <a:gd name="connsiteY50" fmla="*/ 58378 h 3702264"/>
              <a:gd name="connsiteX51" fmla="*/ 1230366 w 12192000"/>
              <a:gd name="connsiteY51" fmla="*/ 94319 h 3702264"/>
              <a:gd name="connsiteX52" fmla="*/ 1413211 w 12192000"/>
              <a:gd name="connsiteY52" fmla="*/ 122234 h 3702264"/>
              <a:gd name="connsiteX53" fmla="*/ 1504983 w 12192000"/>
              <a:gd name="connsiteY53" fmla="*/ 147707 h 3702264"/>
              <a:gd name="connsiteX54" fmla="*/ 1726211 w 12192000"/>
              <a:gd name="connsiteY54" fmla="*/ 182950 h 3702264"/>
              <a:gd name="connsiteX55" fmla="*/ 1914291 w 12192000"/>
              <a:gd name="connsiteY55" fmla="*/ 198304 h 3702264"/>
              <a:gd name="connsiteX56" fmla="*/ 2003969 w 12192000"/>
              <a:gd name="connsiteY56" fmla="*/ 227964 h 3702264"/>
              <a:gd name="connsiteX57" fmla="*/ 2105859 w 12192000"/>
              <a:gd name="connsiteY57" fmla="*/ 225521 h 3702264"/>
              <a:gd name="connsiteX58" fmla="*/ 2166924 w 12192000"/>
              <a:gd name="connsiteY58" fmla="*/ 238432 h 3702264"/>
              <a:gd name="connsiteX59" fmla="*/ 2339650 w 12192000"/>
              <a:gd name="connsiteY59" fmla="*/ 281003 h 3702264"/>
              <a:gd name="connsiteX60" fmla="*/ 2476784 w 12192000"/>
              <a:gd name="connsiteY60" fmla="*/ 309267 h 3702264"/>
              <a:gd name="connsiteX61" fmla="*/ 2693476 w 12192000"/>
              <a:gd name="connsiteY61" fmla="*/ 359165 h 3702264"/>
              <a:gd name="connsiteX62" fmla="*/ 2859921 w 12192000"/>
              <a:gd name="connsiteY62" fmla="*/ 384289 h 3702264"/>
              <a:gd name="connsiteX63" fmla="*/ 2889232 w 12192000"/>
              <a:gd name="connsiteY63" fmla="*/ 381847 h 3702264"/>
              <a:gd name="connsiteX64" fmla="*/ 3018689 w 12192000"/>
              <a:gd name="connsiteY64" fmla="*/ 402434 h 3702264"/>
              <a:gd name="connsiteX65" fmla="*/ 3238173 w 12192000"/>
              <a:gd name="connsiteY65" fmla="*/ 413600 h 3702264"/>
              <a:gd name="connsiteX66" fmla="*/ 3493249 w 12192000"/>
              <a:gd name="connsiteY66" fmla="*/ 422324 h 3702264"/>
              <a:gd name="connsiteX67" fmla="*/ 3632476 w 12192000"/>
              <a:gd name="connsiteY67" fmla="*/ 420579 h 3702264"/>
              <a:gd name="connsiteX68" fmla="*/ 3753559 w 12192000"/>
              <a:gd name="connsiteY68" fmla="*/ 434188 h 3702264"/>
              <a:gd name="connsiteX69" fmla="*/ 4045623 w 12192000"/>
              <a:gd name="connsiteY69" fmla="*/ 440469 h 3702264"/>
              <a:gd name="connsiteX70" fmla="*/ 4440624 w 12192000"/>
              <a:gd name="connsiteY70" fmla="*/ 433490 h 3702264"/>
              <a:gd name="connsiteX71" fmla="*/ 4654525 w 12192000"/>
              <a:gd name="connsiteY71" fmla="*/ 441864 h 3702264"/>
              <a:gd name="connsiteX72" fmla="*/ 4864238 w 12192000"/>
              <a:gd name="connsiteY72" fmla="*/ 434188 h 3702264"/>
              <a:gd name="connsiteX73" fmla="*/ 4984972 w 12192000"/>
              <a:gd name="connsiteY73" fmla="*/ 441167 h 3702264"/>
              <a:gd name="connsiteX74" fmla="*/ 5063833 w 12192000"/>
              <a:gd name="connsiteY74" fmla="*/ 441515 h 3702264"/>
              <a:gd name="connsiteX75" fmla="*/ 5255052 w 12192000"/>
              <a:gd name="connsiteY75" fmla="*/ 437677 h 3702264"/>
              <a:gd name="connsiteX76" fmla="*/ 5405795 w 12192000"/>
              <a:gd name="connsiteY76" fmla="*/ 414647 h 3702264"/>
              <a:gd name="connsiteX77" fmla="*/ 5529320 w 12192000"/>
              <a:gd name="connsiteY77" fmla="*/ 431745 h 3702264"/>
              <a:gd name="connsiteX78" fmla="*/ 5529320 w 12192000"/>
              <a:gd name="connsiteY78" fmla="*/ 393711 h 3702264"/>
              <a:gd name="connsiteX79" fmla="*/ 5539091 w 12192000"/>
              <a:gd name="connsiteY79" fmla="*/ 390919 h 3702264"/>
              <a:gd name="connsiteX80" fmla="*/ 5672735 w 12192000"/>
              <a:gd name="connsiteY80" fmla="*/ 405923 h 3702264"/>
              <a:gd name="connsiteX81" fmla="*/ 5875469 w 12192000"/>
              <a:gd name="connsiteY81" fmla="*/ 397898 h 3702264"/>
              <a:gd name="connsiteX82" fmla="*/ 6111354 w 12192000"/>
              <a:gd name="connsiteY82" fmla="*/ 379404 h 3702264"/>
              <a:gd name="connsiteX83" fmla="*/ 6183236 w 12192000"/>
              <a:gd name="connsiteY83" fmla="*/ 374170 h 3702264"/>
              <a:gd name="connsiteX84" fmla="*/ 6627787 w 12192000"/>
              <a:gd name="connsiteY84" fmla="*/ 338229 h 3702264"/>
              <a:gd name="connsiteX85" fmla="*/ 7143870 w 12192000"/>
              <a:gd name="connsiteY85" fmla="*/ 285539 h 3702264"/>
              <a:gd name="connsiteX86" fmla="*/ 7263208 w 12192000"/>
              <a:gd name="connsiteY86" fmla="*/ 248551 h 3702264"/>
              <a:gd name="connsiteX87" fmla="*/ 7351490 w 12192000"/>
              <a:gd name="connsiteY87" fmla="*/ 252040 h 3702264"/>
              <a:gd name="connsiteX88" fmla="*/ 7807905 w 12192000"/>
              <a:gd name="connsiteY88" fmla="*/ 217495 h 3702264"/>
              <a:gd name="connsiteX89" fmla="*/ 8199766 w 12192000"/>
              <a:gd name="connsiteY89" fmla="*/ 168992 h 3702264"/>
              <a:gd name="connsiteX90" fmla="*/ 8608375 w 12192000"/>
              <a:gd name="connsiteY90" fmla="*/ 137937 h 3702264"/>
              <a:gd name="connsiteX91" fmla="*/ 8906022 w 12192000"/>
              <a:gd name="connsiteY91" fmla="*/ 86991 h 3702264"/>
              <a:gd name="connsiteX92" fmla="*/ 9078399 w 12192000"/>
              <a:gd name="connsiteY92" fmla="*/ 74429 h 3702264"/>
              <a:gd name="connsiteX93" fmla="*/ 9084680 w 12192000"/>
              <a:gd name="connsiteY93" fmla="*/ 98157 h 3702264"/>
              <a:gd name="connsiteX94" fmla="*/ 9036526 w 12192000"/>
              <a:gd name="connsiteY94" fmla="*/ 142473 h 3702264"/>
              <a:gd name="connsiteX95" fmla="*/ 9070722 w 12192000"/>
              <a:gd name="connsiteY95" fmla="*/ 292518 h 3702264"/>
              <a:gd name="connsiteX96" fmla="*/ 9041062 w 12192000"/>
              <a:gd name="connsiteY96" fmla="*/ 416043 h 3702264"/>
              <a:gd name="connsiteX97" fmla="*/ 9010007 w 12192000"/>
              <a:gd name="connsiteY97" fmla="*/ 423719 h 3702264"/>
              <a:gd name="connsiteX98" fmla="*/ 8882643 w 12192000"/>
              <a:gd name="connsiteY98" fmla="*/ 423719 h 3702264"/>
              <a:gd name="connsiteX99" fmla="*/ 8792616 w 12192000"/>
              <a:gd name="connsiteY99" fmla="*/ 452333 h 3702264"/>
              <a:gd name="connsiteX100" fmla="*/ 8935334 w 12192000"/>
              <a:gd name="connsiteY100" fmla="*/ 514095 h 3702264"/>
              <a:gd name="connsiteX101" fmla="*/ 8864847 w 12192000"/>
              <a:gd name="connsiteY101" fmla="*/ 573066 h 3702264"/>
              <a:gd name="connsiteX102" fmla="*/ 8943010 w 12192000"/>
              <a:gd name="connsiteY102" fmla="*/ 605867 h 3702264"/>
              <a:gd name="connsiteX103" fmla="*/ 8930099 w 12192000"/>
              <a:gd name="connsiteY103" fmla="*/ 649833 h 3702264"/>
              <a:gd name="connsiteX104" fmla="*/ 9084331 w 12192000"/>
              <a:gd name="connsiteY104" fmla="*/ 607262 h 3702264"/>
              <a:gd name="connsiteX105" fmla="*/ 9234027 w 12192000"/>
              <a:gd name="connsiteY105" fmla="*/ 651927 h 3702264"/>
              <a:gd name="connsiteX106" fmla="*/ 9158307 w 12192000"/>
              <a:gd name="connsiteY106" fmla="*/ 641110 h 3702264"/>
              <a:gd name="connsiteX107" fmla="*/ 9105268 w 12192000"/>
              <a:gd name="connsiteY107" fmla="*/ 678446 h 3702264"/>
              <a:gd name="connsiteX108" fmla="*/ 9101429 w 12192000"/>
              <a:gd name="connsiteY108" fmla="*/ 698336 h 3702264"/>
              <a:gd name="connsiteX109" fmla="*/ 9198435 w 12192000"/>
              <a:gd name="connsiteY109" fmla="*/ 745443 h 3702264"/>
              <a:gd name="connsiteX110" fmla="*/ 9264384 w 12192000"/>
              <a:gd name="connsiteY110" fmla="*/ 688566 h 3702264"/>
              <a:gd name="connsiteX111" fmla="*/ 9242402 w 12192000"/>
              <a:gd name="connsiteY111" fmla="*/ 639016 h 3702264"/>
              <a:gd name="connsiteX112" fmla="*/ 9254265 w 12192000"/>
              <a:gd name="connsiteY112" fmla="*/ 620871 h 3702264"/>
              <a:gd name="connsiteX113" fmla="*/ 9341850 w 12192000"/>
              <a:gd name="connsiteY113" fmla="*/ 661697 h 3702264"/>
              <a:gd name="connsiteX114" fmla="*/ 9370463 w 12192000"/>
              <a:gd name="connsiteY114" fmla="*/ 637620 h 3702264"/>
              <a:gd name="connsiteX115" fmla="*/ 9385118 w 12192000"/>
              <a:gd name="connsiteY115" fmla="*/ 654370 h 3702264"/>
              <a:gd name="connsiteX116" fmla="*/ 9309398 w 12192000"/>
              <a:gd name="connsiteY116" fmla="*/ 723809 h 3702264"/>
              <a:gd name="connsiteX117" fmla="*/ 9491545 w 12192000"/>
              <a:gd name="connsiteY117" fmla="*/ 720319 h 3702264"/>
              <a:gd name="connsiteX118" fmla="*/ 9544236 w 12192000"/>
              <a:gd name="connsiteY118" fmla="*/ 733579 h 3702264"/>
              <a:gd name="connsiteX119" fmla="*/ 9586806 w 12192000"/>
              <a:gd name="connsiteY119" fmla="*/ 747537 h 3702264"/>
              <a:gd name="connsiteX120" fmla="*/ 9595530 w 12192000"/>
              <a:gd name="connsiteY120" fmla="*/ 733579 h 3702264"/>
              <a:gd name="connsiteX121" fmla="*/ 9568312 w 12192000"/>
              <a:gd name="connsiteY121" fmla="*/ 710549 h 3702264"/>
              <a:gd name="connsiteX122" fmla="*/ 9625538 w 12192000"/>
              <a:gd name="connsiteY122" fmla="*/ 625058 h 3702264"/>
              <a:gd name="connsiteX123" fmla="*/ 9686603 w 12192000"/>
              <a:gd name="connsiteY123" fmla="*/ 645646 h 3702264"/>
              <a:gd name="connsiteX124" fmla="*/ 9899457 w 12192000"/>
              <a:gd name="connsiteY124" fmla="*/ 630642 h 3702264"/>
              <a:gd name="connsiteX125" fmla="*/ 9764417 w 12192000"/>
              <a:gd name="connsiteY125" fmla="*/ 742303 h 3702264"/>
              <a:gd name="connsiteX126" fmla="*/ 9768604 w 12192000"/>
              <a:gd name="connsiteY126" fmla="*/ 760797 h 3702264"/>
              <a:gd name="connsiteX127" fmla="*/ 9993323 w 12192000"/>
              <a:gd name="connsiteY127" fmla="*/ 739511 h 3702264"/>
              <a:gd name="connsiteX128" fmla="*/ 9960871 w 12192000"/>
              <a:gd name="connsiteY128" fmla="*/ 700779 h 3702264"/>
              <a:gd name="connsiteX129" fmla="*/ 10038685 w 12192000"/>
              <a:gd name="connsiteY129" fmla="*/ 700779 h 3702264"/>
              <a:gd name="connsiteX130" fmla="*/ 10100447 w 12192000"/>
              <a:gd name="connsiteY130" fmla="*/ 761843 h 3702264"/>
              <a:gd name="connsiteX131" fmla="*/ 10100447 w 12192000"/>
              <a:gd name="connsiteY131" fmla="*/ 761843 h 3702264"/>
              <a:gd name="connsiteX132" fmla="*/ 10193266 w 12192000"/>
              <a:gd name="connsiteY132" fmla="*/ 760448 h 3702264"/>
              <a:gd name="connsiteX133" fmla="*/ 10410656 w 12192000"/>
              <a:gd name="connsiteY133" fmla="*/ 753120 h 3702264"/>
              <a:gd name="connsiteX134" fmla="*/ 10457065 w 12192000"/>
              <a:gd name="connsiteY134" fmla="*/ 784873 h 3702264"/>
              <a:gd name="connsiteX135" fmla="*/ 10412400 w 12192000"/>
              <a:gd name="connsiteY135" fmla="*/ 814882 h 3702264"/>
              <a:gd name="connsiteX136" fmla="*/ 10375762 w 12192000"/>
              <a:gd name="connsiteY136" fmla="*/ 834074 h 3702264"/>
              <a:gd name="connsiteX137" fmla="*/ 10121733 w 12192000"/>
              <a:gd name="connsiteY137" fmla="*/ 849428 h 3702264"/>
              <a:gd name="connsiteX138" fmla="*/ 10316442 w 12192000"/>
              <a:gd name="connsiteY138" fmla="*/ 865479 h 3702264"/>
              <a:gd name="connsiteX139" fmla="*/ 10311906 w 12192000"/>
              <a:gd name="connsiteY139" fmla="*/ 876994 h 3702264"/>
              <a:gd name="connsiteX140" fmla="*/ 10375762 w 12192000"/>
              <a:gd name="connsiteY140" fmla="*/ 834074 h 3702264"/>
              <a:gd name="connsiteX141" fmla="*/ 10489866 w 12192000"/>
              <a:gd name="connsiteY141" fmla="*/ 827444 h 3702264"/>
              <a:gd name="connsiteX142" fmla="*/ 10561399 w 12192000"/>
              <a:gd name="connsiteY142" fmla="*/ 839308 h 3702264"/>
              <a:gd name="connsiteX143" fmla="*/ 10651077 w 12192000"/>
              <a:gd name="connsiteY143" fmla="*/ 855708 h 3702264"/>
              <a:gd name="connsiteX144" fmla="*/ 10651077 w 12192000"/>
              <a:gd name="connsiteY144" fmla="*/ 830934 h 3702264"/>
              <a:gd name="connsiteX145" fmla="*/ 10739707 w 12192000"/>
              <a:gd name="connsiteY145" fmla="*/ 839308 h 3702264"/>
              <a:gd name="connsiteX146" fmla="*/ 10609204 w 12192000"/>
              <a:gd name="connsiteY146" fmla="*/ 782431 h 3702264"/>
              <a:gd name="connsiteX147" fmla="*/ 10736218 w 12192000"/>
              <a:gd name="connsiteY147" fmla="*/ 760797 h 3702264"/>
              <a:gd name="connsiteX148" fmla="*/ 10885215 w 12192000"/>
              <a:gd name="connsiteY148" fmla="*/ 749979 h 3702264"/>
              <a:gd name="connsiteX149" fmla="*/ 11032120 w 12192000"/>
              <a:gd name="connsiteY149" fmla="*/ 741954 h 3702264"/>
              <a:gd name="connsiteX150" fmla="*/ 11053056 w 12192000"/>
              <a:gd name="connsiteY150" fmla="*/ 796040 h 3702264"/>
              <a:gd name="connsiteX151" fmla="*/ 11165067 w 12192000"/>
              <a:gd name="connsiteY151" fmla="*/ 762541 h 3702264"/>
              <a:gd name="connsiteX152" fmla="*/ 10944885 w 12192000"/>
              <a:gd name="connsiteY152" fmla="*/ 816278 h 3702264"/>
              <a:gd name="connsiteX153" fmla="*/ 10920459 w 12192000"/>
              <a:gd name="connsiteY153" fmla="*/ 878739 h 3702264"/>
              <a:gd name="connsiteX154" fmla="*/ 10676898 w 12192000"/>
              <a:gd name="connsiteY154" fmla="*/ 928986 h 3702264"/>
              <a:gd name="connsiteX155" fmla="*/ 10571867 w 12192000"/>
              <a:gd name="connsiteY155" fmla="*/ 897232 h 3702264"/>
              <a:gd name="connsiteX156" fmla="*/ 10506614 w 12192000"/>
              <a:gd name="connsiteY156" fmla="*/ 912935 h 3702264"/>
              <a:gd name="connsiteX157" fmla="*/ 10472767 w 12192000"/>
              <a:gd name="connsiteY157" fmla="*/ 881181 h 3702264"/>
              <a:gd name="connsiteX158" fmla="*/ 10464044 w 12192000"/>
              <a:gd name="connsiteY158" fmla="*/ 893394 h 3702264"/>
              <a:gd name="connsiteX159" fmla="*/ 10479048 w 12192000"/>
              <a:gd name="connsiteY159" fmla="*/ 923752 h 3702264"/>
              <a:gd name="connsiteX160" fmla="*/ 10376809 w 12192000"/>
              <a:gd name="connsiteY160" fmla="*/ 932476 h 3702264"/>
              <a:gd name="connsiteX161" fmla="*/ 10375413 w 12192000"/>
              <a:gd name="connsiteY161" fmla="*/ 909445 h 3702264"/>
              <a:gd name="connsiteX162" fmla="*/ 10156976 w 12192000"/>
              <a:gd name="connsiteY162" fmla="*/ 922705 h 3702264"/>
              <a:gd name="connsiteX163" fmla="*/ 9953892 w 12192000"/>
              <a:gd name="connsiteY163" fmla="*/ 929684 h 3702264"/>
              <a:gd name="connsiteX164" fmla="*/ 9981110 w 12192000"/>
              <a:gd name="connsiteY164" fmla="*/ 1035413 h 3702264"/>
              <a:gd name="connsiteX165" fmla="*/ 10140925 w 12192000"/>
              <a:gd name="connsiteY165" fmla="*/ 962484 h 3702264"/>
              <a:gd name="connsiteX166" fmla="*/ 10147904 w 12192000"/>
              <a:gd name="connsiteY166" fmla="*/ 1018315 h 3702264"/>
              <a:gd name="connsiteX167" fmla="*/ 10362851 w 12192000"/>
              <a:gd name="connsiteY167" fmla="*/ 1018315 h 3702264"/>
              <a:gd name="connsiteX168" fmla="*/ 10442410 w 12192000"/>
              <a:gd name="connsiteY168" fmla="*/ 961787 h 3702264"/>
              <a:gd name="connsiteX169" fmla="*/ 10503474 w 12192000"/>
              <a:gd name="connsiteY169" fmla="*/ 953063 h 3702264"/>
              <a:gd name="connsiteX170" fmla="*/ 10557211 w 12192000"/>
              <a:gd name="connsiteY170" fmla="*/ 957599 h 3702264"/>
              <a:gd name="connsiteX171" fmla="*/ 10572216 w 12192000"/>
              <a:gd name="connsiteY171" fmla="*/ 955855 h 3702264"/>
              <a:gd name="connsiteX172" fmla="*/ 10589314 w 12192000"/>
              <a:gd name="connsiteY172" fmla="*/ 969114 h 3702264"/>
              <a:gd name="connsiteX173" fmla="*/ 10706209 w 12192000"/>
              <a:gd name="connsiteY173" fmla="*/ 959693 h 3702264"/>
              <a:gd name="connsiteX174" fmla="*/ 10911038 w 12192000"/>
              <a:gd name="connsiteY174" fmla="*/ 942595 h 3702264"/>
              <a:gd name="connsiteX175" fmla="*/ 11129126 w 12192000"/>
              <a:gd name="connsiteY175" fmla="*/ 920961 h 3702264"/>
              <a:gd name="connsiteX176" fmla="*/ 11165067 w 12192000"/>
              <a:gd name="connsiteY176" fmla="*/ 880134 h 3702264"/>
              <a:gd name="connsiteX177" fmla="*/ 11001065 w 12192000"/>
              <a:gd name="connsiteY177" fmla="*/ 880134 h 3702264"/>
              <a:gd name="connsiteX178" fmla="*/ 11171696 w 12192000"/>
              <a:gd name="connsiteY178" fmla="*/ 826397 h 3702264"/>
              <a:gd name="connsiteX179" fmla="*/ 11189493 w 12192000"/>
              <a:gd name="connsiteY179" fmla="*/ 766031 h 3702264"/>
              <a:gd name="connsiteX180" fmla="*/ 11268702 w 12192000"/>
              <a:gd name="connsiteY180" fmla="*/ 753818 h 3702264"/>
              <a:gd name="connsiteX181" fmla="*/ 11312320 w 12192000"/>
              <a:gd name="connsiteY181" fmla="*/ 772312 h 3702264"/>
              <a:gd name="connsiteX182" fmla="*/ 11318601 w 12192000"/>
              <a:gd name="connsiteY182" fmla="*/ 806508 h 3702264"/>
              <a:gd name="connsiteX183" fmla="*/ 11222642 w 12192000"/>
              <a:gd name="connsiteY183" fmla="*/ 809299 h 3702264"/>
              <a:gd name="connsiteX184" fmla="*/ 11180071 w 12192000"/>
              <a:gd name="connsiteY184" fmla="*/ 888509 h 3702264"/>
              <a:gd name="connsiteX185" fmla="*/ 11447709 w 12192000"/>
              <a:gd name="connsiteY185" fmla="*/ 809648 h 3702264"/>
              <a:gd name="connsiteX186" fmla="*/ 11444220 w 12192000"/>
              <a:gd name="connsiteY186" fmla="*/ 789061 h 3702264"/>
              <a:gd name="connsiteX187" fmla="*/ 11465505 w 12192000"/>
              <a:gd name="connsiteY187" fmla="*/ 785920 h 3702264"/>
              <a:gd name="connsiteX188" fmla="*/ 11467249 w 12192000"/>
              <a:gd name="connsiteY188" fmla="*/ 838610 h 3702264"/>
              <a:gd name="connsiteX189" fmla="*/ 11410372 w 12192000"/>
              <a:gd name="connsiteY189" fmla="*/ 966323 h 3702264"/>
              <a:gd name="connsiteX190" fmla="*/ 11583447 w 12192000"/>
              <a:gd name="connsiteY190" fmla="*/ 947131 h 3702264"/>
              <a:gd name="connsiteX191" fmla="*/ 11560068 w 12192000"/>
              <a:gd name="connsiteY191" fmla="*/ 987608 h 3702264"/>
              <a:gd name="connsiteX192" fmla="*/ 11684640 w 12192000"/>
              <a:gd name="connsiteY192" fmla="*/ 988655 h 3702264"/>
              <a:gd name="connsiteX193" fmla="*/ 11913196 w 12192000"/>
              <a:gd name="connsiteY193" fmla="*/ 1051813 h 3702264"/>
              <a:gd name="connsiteX194" fmla="*/ 11762104 w 12192000"/>
              <a:gd name="connsiteY194" fmla="*/ 1062282 h 3702264"/>
              <a:gd name="connsiteX195" fmla="*/ 11856668 w 12192000"/>
              <a:gd name="connsiteY195" fmla="*/ 1144632 h 3702264"/>
              <a:gd name="connsiteX196" fmla="*/ 11913196 w 12192000"/>
              <a:gd name="connsiteY196" fmla="*/ 1092639 h 3702264"/>
              <a:gd name="connsiteX197" fmla="*/ 11935180 w 12192000"/>
              <a:gd name="connsiteY197" fmla="*/ 1146028 h 3702264"/>
              <a:gd name="connsiteX198" fmla="*/ 11944950 w 12192000"/>
              <a:gd name="connsiteY198" fmla="*/ 1091244 h 3702264"/>
              <a:gd name="connsiteX199" fmla="*/ 12108952 w 12192000"/>
              <a:gd name="connsiteY199" fmla="*/ 1108691 h 3702264"/>
              <a:gd name="connsiteX200" fmla="*/ 12195141 w 12192000"/>
              <a:gd name="connsiteY200" fmla="*/ 1153355 h 3702264"/>
              <a:gd name="connsiteX201" fmla="*/ 12041607 w 12192000"/>
              <a:gd name="connsiteY201" fmla="*/ 1205696 h 3702264"/>
              <a:gd name="connsiteX202" fmla="*/ 11939017 w 12192000"/>
              <a:gd name="connsiteY202" fmla="*/ 1214769 h 3702264"/>
              <a:gd name="connsiteX203" fmla="*/ 11932039 w 12192000"/>
              <a:gd name="connsiteY203" fmla="*/ 1169755 h 3702264"/>
              <a:gd name="connsiteX204" fmla="*/ 11894702 w 12192000"/>
              <a:gd name="connsiteY204" fmla="*/ 1192437 h 3702264"/>
              <a:gd name="connsiteX205" fmla="*/ 11815493 w 12192000"/>
              <a:gd name="connsiteY205" fmla="*/ 1223841 h 3702264"/>
              <a:gd name="connsiteX206" fmla="*/ 11723373 w 12192000"/>
              <a:gd name="connsiteY206" fmla="*/ 1270599 h 3702264"/>
              <a:gd name="connsiteX207" fmla="*/ 11949835 w 12192000"/>
              <a:gd name="connsiteY207" fmla="*/ 1297468 h 3702264"/>
              <a:gd name="connsiteX208" fmla="*/ 11865740 w 12192000"/>
              <a:gd name="connsiteY208" fmla="*/ 1310030 h 3702264"/>
              <a:gd name="connsiteX209" fmla="*/ 11774667 w 12192000"/>
              <a:gd name="connsiteY209" fmla="*/ 1346320 h 3702264"/>
              <a:gd name="connsiteX210" fmla="*/ 11719185 w 12192000"/>
              <a:gd name="connsiteY210" fmla="*/ 1373886 h 3702264"/>
              <a:gd name="connsiteX211" fmla="*/ 11669984 w 12192000"/>
              <a:gd name="connsiteY211" fmla="*/ 1383307 h 3702264"/>
              <a:gd name="connsiteX212" fmla="*/ 11548553 w 12192000"/>
              <a:gd name="connsiteY212" fmla="*/ 1428670 h 3702264"/>
              <a:gd name="connsiteX213" fmla="*/ 11488883 w 12192000"/>
              <a:gd name="connsiteY213" fmla="*/ 1494620 h 3702264"/>
              <a:gd name="connsiteX214" fmla="*/ 11429215 w 12192000"/>
              <a:gd name="connsiteY214" fmla="*/ 1424831 h 3702264"/>
              <a:gd name="connsiteX215" fmla="*/ 11362567 w 12192000"/>
              <a:gd name="connsiteY215" fmla="*/ 1482407 h 3702264"/>
              <a:gd name="connsiteX216" fmla="*/ 11362567 w 12192000"/>
              <a:gd name="connsiteY216" fmla="*/ 1427972 h 3702264"/>
              <a:gd name="connsiteX217" fmla="*/ 11255442 w 12192000"/>
              <a:gd name="connsiteY217" fmla="*/ 1512067 h 3702264"/>
              <a:gd name="connsiteX218" fmla="*/ 11257536 w 12192000"/>
              <a:gd name="connsiteY218" fmla="*/ 1514160 h 3702264"/>
              <a:gd name="connsiteX219" fmla="*/ 11224387 w 12192000"/>
              <a:gd name="connsiteY219" fmla="*/ 1452049 h 3702264"/>
              <a:gd name="connsiteX220" fmla="*/ 11123194 w 12192000"/>
              <a:gd name="connsiteY220" fmla="*/ 1469845 h 3702264"/>
              <a:gd name="connsiteX221" fmla="*/ 11115517 w 12192000"/>
              <a:gd name="connsiteY221" fmla="*/ 1448908 h 3702264"/>
              <a:gd name="connsiteX222" fmla="*/ 11028631 w 12192000"/>
              <a:gd name="connsiteY222" fmla="*/ 1554638 h 3702264"/>
              <a:gd name="connsiteX223" fmla="*/ 10927787 w 12192000"/>
              <a:gd name="connsiteY223" fmla="*/ 1557429 h 3702264"/>
              <a:gd name="connsiteX224" fmla="*/ 10799376 w 12192000"/>
              <a:gd name="connsiteY224" fmla="*/ 1608374 h 3702264"/>
              <a:gd name="connsiteX225" fmla="*/ 10800423 w 12192000"/>
              <a:gd name="connsiteY225" fmla="*/ 1609421 h 3702264"/>
              <a:gd name="connsiteX226" fmla="*/ 10798329 w 12192000"/>
              <a:gd name="connsiteY226" fmla="*/ 1560569 h 3702264"/>
              <a:gd name="connsiteX227" fmla="*/ 10604318 w 12192000"/>
              <a:gd name="connsiteY227" fmla="*/ 1542425 h 3702264"/>
              <a:gd name="connsiteX228" fmla="*/ 10517083 w 12192000"/>
              <a:gd name="connsiteY228" fmla="*/ 1631753 h 3702264"/>
              <a:gd name="connsiteX229" fmla="*/ 10433337 w 12192000"/>
              <a:gd name="connsiteY229" fmla="*/ 1651294 h 3702264"/>
              <a:gd name="connsiteX230" fmla="*/ 10183844 w 12192000"/>
              <a:gd name="connsiteY230" fmla="*/ 1721082 h 3702264"/>
              <a:gd name="connsiteX231" fmla="*/ 10252237 w 12192000"/>
              <a:gd name="connsiteY231" fmla="*/ 1724223 h 3702264"/>
              <a:gd name="connsiteX232" fmla="*/ 10396698 w 12192000"/>
              <a:gd name="connsiteY232" fmla="*/ 1718291 h 3702264"/>
              <a:gd name="connsiteX233" fmla="*/ 10324467 w 12192000"/>
              <a:gd name="connsiteY233" fmla="*/ 1738180 h 3702264"/>
              <a:gd name="connsiteX234" fmla="*/ 10243164 w 12192000"/>
              <a:gd name="connsiteY234" fmla="*/ 1797152 h 3702264"/>
              <a:gd name="connsiteX235" fmla="*/ 10201291 w 12192000"/>
              <a:gd name="connsiteY235" fmla="*/ 1824718 h 3702264"/>
              <a:gd name="connsiteX236" fmla="*/ 10158023 w 12192000"/>
              <a:gd name="connsiteY236" fmla="*/ 1837280 h 3702264"/>
              <a:gd name="connsiteX237" fmla="*/ 10007280 w 12192000"/>
              <a:gd name="connsiteY237" fmla="*/ 1859263 h 3702264"/>
              <a:gd name="connsiteX238" fmla="*/ 9983901 w 12192000"/>
              <a:gd name="connsiteY238" fmla="*/ 1886480 h 3702264"/>
              <a:gd name="connsiteX239" fmla="*/ 9963313 w 12192000"/>
              <a:gd name="connsiteY239" fmla="*/ 1812505 h 3702264"/>
              <a:gd name="connsiteX240" fmla="*/ 9883406 w 12192000"/>
              <a:gd name="connsiteY240" fmla="*/ 1849144 h 3702264"/>
              <a:gd name="connsiteX241" fmla="*/ 9906436 w 12192000"/>
              <a:gd name="connsiteY241" fmla="*/ 1934634 h 3702264"/>
              <a:gd name="connsiteX242" fmla="*/ 9871891 w 12192000"/>
              <a:gd name="connsiteY242" fmla="*/ 1932541 h 3702264"/>
              <a:gd name="connsiteX243" fmla="*/ 9809082 w 12192000"/>
              <a:gd name="connsiteY243" fmla="*/ 1970575 h 3702264"/>
              <a:gd name="connsiteX244" fmla="*/ 9781166 w 12192000"/>
              <a:gd name="connsiteY244" fmla="*/ 2011052 h 3702264"/>
              <a:gd name="connsiteX245" fmla="*/ 9816060 w 12192000"/>
              <a:gd name="connsiteY245" fmla="*/ 2082585 h 3702264"/>
              <a:gd name="connsiteX246" fmla="*/ 9859329 w 12192000"/>
              <a:gd name="connsiteY246" fmla="*/ 2070721 h 3702264"/>
              <a:gd name="connsiteX247" fmla="*/ 9800707 w 12192000"/>
              <a:gd name="connsiteY247" fmla="*/ 2003376 h 3702264"/>
              <a:gd name="connsiteX248" fmla="*/ 9987042 w 12192000"/>
              <a:gd name="connsiteY248" fmla="*/ 1974414 h 3702264"/>
              <a:gd name="connsiteX249" fmla="*/ 10129410 w 12192000"/>
              <a:gd name="connsiteY249" fmla="*/ 1934285 h 3702264"/>
              <a:gd name="connsiteX250" fmla="*/ 10164304 w 12192000"/>
              <a:gd name="connsiteY250" fmla="*/ 1949639 h 3702264"/>
              <a:gd name="connsiteX251" fmla="*/ 10254331 w 12192000"/>
              <a:gd name="connsiteY251" fmla="*/ 1906719 h 3702264"/>
              <a:gd name="connsiteX252" fmla="*/ 10227462 w 12192000"/>
              <a:gd name="connsiteY252" fmla="*/ 2014542 h 3702264"/>
              <a:gd name="connsiteX253" fmla="*/ 10101494 w 12192000"/>
              <a:gd name="connsiteY253" fmla="*/ 2014542 h 3702264"/>
              <a:gd name="connsiteX254" fmla="*/ 10101494 w 12192000"/>
              <a:gd name="connsiteY254" fmla="*/ 1971971 h 3702264"/>
              <a:gd name="connsiteX255" fmla="*/ 9980063 w 12192000"/>
              <a:gd name="connsiteY255" fmla="*/ 2105615 h 3702264"/>
              <a:gd name="connsiteX256" fmla="*/ 9878870 w 12192000"/>
              <a:gd name="connsiteY256" fmla="*/ 2079794 h 3702264"/>
              <a:gd name="connsiteX257" fmla="*/ 9765813 w 12192000"/>
              <a:gd name="connsiteY257" fmla="*/ 2182731 h 3702264"/>
              <a:gd name="connsiteX258" fmla="*/ 9754996 w 12192000"/>
              <a:gd name="connsiteY258" fmla="*/ 2176451 h 3702264"/>
              <a:gd name="connsiteX259" fmla="*/ 9768953 w 12192000"/>
              <a:gd name="connsiteY259" fmla="*/ 2116433 h 3702264"/>
              <a:gd name="connsiteX260" fmla="*/ 9676833 w 12192000"/>
              <a:gd name="connsiteY260" fmla="*/ 2124458 h 3702264"/>
              <a:gd name="connsiteX261" fmla="*/ 9674042 w 12192000"/>
              <a:gd name="connsiteY261" fmla="*/ 2109105 h 3702264"/>
              <a:gd name="connsiteX262" fmla="*/ 9739991 w 12192000"/>
              <a:gd name="connsiteY262" fmla="*/ 2088866 h 3702264"/>
              <a:gd name="connsiteX263" fmla="*/ 9634611 w 12192000"/>
              <a:gd name="connsiteY263" fmla="*/ 2045598 h 3702264"/>
              <a:gd name="connsiteX264" fmla="*/ 9701957 w 12192000"/>
              <a:gd name="connsiteY264" fmla="*/ 2014542 h 3702264"/>
              <a:gd name="connsiteX265" fmla="*/ 9655198 w 12192000"/>
              <a:gd name="connsiteY265" fmla="*/ 1992907 h 3702264"/>
              <a:gd name="connsiteX266" fmla="*/ 9795124 w 12192000"/>
              <a:gd name="connsiteY266" fmla="*/ 1815645 h 3702264"/>
              <a:gd name="connsiteX267" fmla="*/ 9869099 w 12192000"/>
              <a:gd name="connsiteY267" fmla="*/ 1651992 h 3702264"/>
              <a:gd name="connsiteX268" fmla="*/ 9580875 w 12192000"/>
              <a:gd name="connsiteY268" fmla="*/ 1628613 h 3702264"/>
              <a:gd name="connsiteX269" fmla="*/ 9541444 w 12192000"/>
              <a:gd name="connsiteY269" fmla="*/ 1698401 h 3702264"/>
              <a:gd name="connsiteX270" fmla="*/ 9644382 w 12192000"/>
              <a:gd name="connsiteY270" fmla="*/ 1698401 h 3702264"/>
              <a:gd name="connsiteX271" fmla="*/ 9462932 w 12192000"/>
              <a:gd name="connsiteY271" fmla="*/ 1660018 h 3702264"/>
              <a:gd name="connsiteX272" fmla="*/ 9494337 w 12192000"/>
              <a:gd name="connsiteY272" fmla="*/ 1638383 h 3702264"/>
              <a:gd name="connsiteX273" fmla="*/ 9491196 w 12192000"/>
              <a:gd name="connsiteY273" fmla="*/ 1621634 h 3702264"/>
              <a:gd name="connsiteX274" fmla="*/ 9356854 w 12192000"/>
              <a:gd name="connsiteY274" fmla="*/ 1630707 h 3702264"/>
              <a:gd name="connsiteX275" fmla="*/ 9356854 w 12192000"/>
              <a:gd name="connsiteY275" fmla="*/ 1766096 h 3702264"/>
              <a:gd name="connsiteX276" fmla="*/ 9308351 w 12192000"/>
              <a:gd name="connsiteY276" fmla="*/ 1727712 h 3702264"/>
              <a:gd name="connsiteX277" fmla="*/ 9254963 w 12192000"/>
              <a:gd name="connsiteY277" fmla="*/ 1729806 h 3702264"/>
              <a:gd name="connsiteX278" fmla="*/ 9229142 w 12192000"/>
              <a:gd name="connsiteY278" fmla="*/ 1798896 h 3702264"/>
              <a:gd name="connsiteX279" fmla="*/ 9159354 w 12192000"/>
              <a:gd name="connsiteY279" fmla="*/ 1830999 h 3702264"/>
              <a:gd name="connsiteX280" fmla="*/ 9162843 w 12192000"/>
              <a:gd name="connsiteY280" fmla="*/ 1859961 h 3702264"/>
              <a:gd name="connsiteX281" fmla="*/ 9310445 w 12192000"/>
              <a:gd name="connsiteY281" fmla="*/ 1878106 h 3702264"/>
              <a:gd name="connsiteX282" fmla="*/ 9277644 w 12192000"/>
              <a:gd name="connsiteY282" fmla="*/ 1914047 h 3702264"/>
              <a:gd name="connsiteX283" fmla="*/ 9324751 w 12192000"/>
              <a:gd name="connsiteY283" fmla="*/ 2008959 h 3702264"/>
              <a:gd name="connsiteX284" fmla="*/ 9402565 w 12192000"/>
              <a:gd name="connsiteY284" fmla="*/ 2008959 h 3702264"/>
              <a:gd name="connsiteX285" fmla="*/ 9401170 w 12192000"/>
              <a:gd name="connsiteY285" fmla="*/ 2008261 h 3702264"/>
              <a:gd name="connsiteX286" fmla="*/ 9289159 w 12192000"/>
              <a:gd name="connsiteY286" fmla="*/ 2110501 h 3702264"/>
              <a:gd name="connsiteX287" fmla="*/ 9303815 w 12192000"/>
              <a:gd name="connsiteY287" fmla="*/ 2046644 h 3702264"/>
              <a:gd name="connsiteX288" fmla="*/ 9256010 w 12192000"/>
              <a:gd name="connsiteY288" fmla="*/ 2053972 h 3702264"/>
              <a:gd name="connsiteX289" fmla="*/ 9241355 w 12192000"/>
              <a:gd name="connsiteY289" fmla="*/ 2088866 h 3702264"/>
              <a:gd name="connsiteX290" fmla="*/ 9167728 w 12192000"/>
              <a:gd name="connsiteY290" fmla="*/ 2111896 h 3702264"/>
              <a:gd name="connsiteX291" fmla="*/ 9113294 w 12192000"/>
              <a:gd name="connsiteY291" fmla="*/ 2176451 h 3702264"/>
              <a:gd name="connsiteX292" fmla="*/ 9081190 w 12192000"/>
              <a:gd name="connsiteY292" fmla="*/ 2231234 h 3702264"/>
              <a:gd name="connsiteX293" fmla="*/ 9165285 w 12192000"/>
              <a:gd name="connsiteY293" fmla="*/ 2250077 h 3702264"/>
              <a:gd name="connsiteX294" fmla="*/ 9167728 w 12192000"/>
              <a:gd name="connsiteY294" fmla="*/ 2267524 h 3702264"/>
              <a:gd name="connsiteX295" fmla="*/ 9071769 w 12192000"/>
              <a:gd name="connsiteY295" fmla="*/ 2286716 h 3702264"/>
              <a:gd name="connsiteX296" fmla="*/ 9071769 w 12192000"/>
              <a:gd name="connsiteY296" fmla="*/ 2172961 h 3702264"/>
              <a:gd name="connsiteX297" fmla="*/ 8992909 w 12192000"/>
              <a:gd name="connsiteY297" fmla="*/ 2306606 h 3702264"/>
              <a:gd name="connsiteX298" fmla="*/ 8943010 w 12192000"/>
              <a:gd name="connsiteY298" fmla="*/ 2276248 h 3702264"/>
              <a:gd name="connsiteX299" fmla="*/ 8918235 w 12192000"/>
              <a:gd name="connsiteY299" fmla="*/ 2339755 h 3702264"/>
              <a:gd name="connsiteX300" fmla="*/ 9037224 w 12192000"/>
              <a:gd name="connsiteY300" fmla="*/ 2327542 h 3702264"/>
              <a:gd name="connsiteX301" fmla="*/ 8876014 w 12192000"/>
              <a:gd name="connsiteY301" fmla="*/ 2422105 h 3702264"/>
              <a:gd name="connsiteX302" fmla="*/ 8891367 w 12192000"/>
              <a:gd name="connsiteY302" fmla="*/ 2443390 h 3702264"/>
              <a:gd name="connsiteX303" fmla="*/ 8935682 w 12192000"/>
              <a:gd name="connsiteY303" fmla="*/ 2413033 h 3702264"/>
              <a:gd name="connsiteX304" fmla="*/ 8932193 w 12192000"/>
              <a:gd name="connsiteY304" fmla="*/ 2474795 h 3702264"/>
              <a:gd name="connsiteX305" fmla="*/ 8899043 w 12192000"/>
              <a:gd name="connsiteY305" fmla="*/ 2466421 h 3702264"/>
              <a:gd name="connsiteX306" fmla="*/ 8662810 w 12192000"/>
              <a:gd name="connsiteY306" fmla="*/ 2470608 h 3702264"/>
              <a:gd name="connsiteX307" fmla="*/ 8616401 w 12192000"/>
              <a:gd name="connsiteY307" fmla="*/ 2491544 h 3702264"/>
              <a:gd name="connsiteX308" fmla="*/ 8645363 w 12192000"/>
              <a:gd name="connsiteY308" fmla="*/ 2552609 h 3702264"/>
              <a:gd name="connsiteX309" fmla="*/ 8645363 w 12192000"/>
              <a:gd name="connsiteY309" fmla="*/ 2534813 h 3702264"/>
              <a:gd name="connsiteX310" fmla="*/ 8873920 w 12192000"/>
              <a:gd name="connsiteY310" fmla="*/ 2501663 h 3702264"/>
              <a:gd name="connsiteX311" fmla="*/ 8844260 w 12192000"/>
              <a:gd name="connsiteY311" fmla="*/ 2562030 h 3702264"/>
              <a:gd name="connsiteX312" fmla="*/ 8996747 w 12192000"/>
              <a:gd name="connsiteY312" fmla="*/ 2576337 h 3702264"/>
              <a:gd name="connsiteX313" fmla="*/ 8938124 w 12192000"/>
              <a:gd name="connsiteY313" fmla="*/ 2615069 h 3702264"/>
              <a:gd name="connsiteX314" fmla="*/ 8977207 w 12192000"/>
              <a:gd name="connsiteY314" fmla="*/ 2597622 h 3702264"/>
              <a:gd name="connsiteX315" fmla="*/ 8975810 w 12192000"/>
              <a:gd name="connsiteY315" fmla="*/ 2581571 h 3702264"/>
              <a:gd name="connsiteX316" fmla="*/ 8885086 w 12192000"/>
              <a:gd name="connsiteY316" fmla="*/ 2593086 h 3702264"/>
              <a:gd name="connsiteX317" fmla="*/ 8900090 w 12192000"/>
              <a:gd name="connsiteY317" fmla="*/ 2625887 h 3702264"/>
              <a:gd name="connsiteX318" fmla="*/ 8756675 w 12192000"/>
              <a:gd name="connsiteY318" fmla="*/ 2631819 h 3702264"/>
              <a:gd name="connsiteX319" fmla="*/ 8746556 w 12192000"/>
              <a:gd name="connsiteY319" fmla="*/ 2587852 h 3702264"/>
              <a:gd name="connsiteX320" fmla="*/ 8741322 w 12192000"/>
              <a:gd name="connsiteY320" fmla="*/ 2562728 h 3702264"/>
              <a:gd name="connsiteX321" fmla="*/ 8716547 w 12192000"/>
              <a:gd name="connsiteY321" fmla="*/ 2558192 h 3702264"/>
              <a:gd name="connsiteX322" fmla="*/ 8482408 w 12192000"/>
              <a:gd name="connsiteY322" fmla="*/ 2597273 h 3702264"/>
              <a:gd name="connsiteX323" fmla="*/ 8251758 w 12192000"/>
              <a:gd name="connsiteY323" fmla="*/ 2553307 h 3702264"/>
              <a:gd name="connsiteX324" fmla="*/ 8321198 w 12192000"/>
              <a:gd name="connsiteY324" fmla="*/ 2499570 h 3702264"/>
              <a:gd name="connsiteX325" fmla="*/ 8312823 w 12192000"/>
              <a:gd name="connsiteY325" fmla="*/ 2486310 h 3702264"/>
              <a:gd name="connsiteX326" fmla="*/ 8251060 w 12192000"/>
              <a:gd name="connsiteY326" fmla="*/ 2512830 h 3702264"/>
              <a:gd name="connsiteX327" fmla="*/ 8253852 w 12192000"/>
              <a:gd name="connsiteY327" fmla="*/ 2574941 h 3702264"/>
              <a:gd name="connsiteX328" fmla="*/ 8182319 w 12192000"/>
              <a:gd name="connsiteY328" fmla="*/ 2473748 h 3702264"/>
              <a:gd name="connsiteX329" fmla="*/ 8129280 w 12192000"/>
              <a:gd name="connsiteY329" fmla="*/ 2494685 h 3702264"/>
              <a:gd name="connsiteX330" fmla="*/ 8156846 w 12192000"/>
              <a:gd name="connsiteY330" fmla="*/ 2520158 h 3702264"/>
              <a:gd name="connsiteX331" fmla="*/ 8071006 w 12192000"/>
              <a:gd name="connsiteY331" fmla="*/ 2573545 h 3702264"/>
              <a:gd name="connsiteX332" fmla="*/ 8004010 w 12192000"/>
              <a:gd name="connsiteY332" fmla="*/ 2585758 h 3702264"/>
              <a:gd name="connsiteX333" fmla="*/ 8094037 w 12192000"/>
              <a:gd name="connsiteY333" fmla="*/ 2621001 h 3702264"/>
              <a:gd name="connsiteX334" fmla="*/ 8228030 w 12192000"/>
              <a:gd name="connsiteY334" fmla="*/ 2590993 h 3702264"/>
              <a:gd name="connsiteX335" fmla="*/ 8233613 w 12192000"/>
              <a:gd name="connsiteY335" fmla="*/ 2622397 h 3702264"/>
              <a:gd name="connsiteX336" fmla="*/ 7920962 w 12192000"/>
              <a:gd name="connsiteY336" fmla="*/ 2669155 h 3702264"/>
              <a:gd name="connsiteX337" fmla="*/ 7923405 w 12192000"/>
              <a:gd name="connsiteY337" fmla="*/ 2688347 h 3702264"/>
              <a:gd name="connsiteX338" fmla="*/ 8136607 w 12192000"/>
              <a:gd name="connsiteY338" fmla="*/ 2688347 h 3702264"/>
              <a:gd name="connsiteX339" fmla="*/ 8114624 w 12192000"/>
              <a:gd name="connsiteY339" fmla="*/ 2661130 h 3702264"/>
              <a:gd name="connsiteX340" fmla="*/ 8120207 w 12192000"/>
              <a:gd name="connsiteY340" fmla="*/ 2647172 h 3702264"/>
              <a:gd name="connsiteX341" fmla="*/ 8165919 w 12192000"/>
              <a:gd name="connsiteY341" fmla="*/ 2671598 h 3702264"/>
              <a:gd name="connsiteX342" fmla="*/ 8187901 w 12192000"/>
              <a:gd name="connsiteY342" fmla="*/ 2678228 h 3702264"/>
              <a:gd name="connsiteX343" fmla="*/ 8368305 w 12192000"/>
              <a:gd name="connsiteY343" fmla="*/ 2672296 h 3702264"/>
              <a:gd name="connsiteX344" fmla="*/ 8411223 w 12192000"/>
              <a:gd name="connsiteY344" fmla="*/ 2688696 h 3702264"/>
              <a:gd name="connsiteX345" fmla="*/ 8397266 w 12192000"/>
              <a:gd name="connsiteY345" fmla="*/ 2715913 h 3702264"/>
              <a:gd name="connsiteX346" fmla="*/ 8526723 w 12192000"/>
              <a:gd name="connsiteY346" fmla="*/ 2670551 h 3702264"/>
              <a:gd name="connsiteX347" fmla="*/ 8647806 w 12192000"/>
              <a:gd name="connsiteY347" fmla="*/ 2697768 h 3702264"/>
              <a:gd name="connsiteX348" fmla="*/ 8823672 w 12192000"/>
              <a:gd name="connsiteY348" fmla="*/ 2654500 h 3702264"/>
              <a:gd name="connsiteX349" fmla="*/ 8833094 w 12192000"/>
              <a:gd name="connsiteY349" fmla="*/ 2692534 h 3702264"/>
              <a:gd name="connsiteX350" fmla="*/ 8943708 w 12192000"/>
              <a:gd name="connsiteY350" fmla="*/ 2709283 h 3702264"/>
              <a:gd name="connsiteX351" fmla="*/ 8997444 w 12192000"/>
              <a:gd name="connsiteY351" fmla="*/ 2694977 h 3702264"/>
              <a:gd name="connsiteX352" fmla="*/ 9015241 w 12192000"/>
              <a:gd name="connsiteY352" fmla="*/ 2730220 h 3702264"/>
              <a:gd name="connsiteX353" fmla="*/ 9630075 w 12192000"/>
              <a:gd name="connsiteY353" fmla="*/ 2776978 h 3702264"/>
              <a:gd name="connsiteX354" fmla="*/ 9626237 w 12192000"/>
              <a:gd name="connsiteY354" fmla="*/ 2809430 h 3702264"/>
              <a:gd name="connsiteX355" fmla="*/ 9527835 w 12192000"/>
              <a:gd name="connsiteY355" fmla="*/ 2791982 h 3702264"/>
              <a:gd name="connsiteX356" fmla="*/ 9327194 w 12192000"/>
              <a:gd name="connsiteY356" fmla="*/ 2776978 h 3702264"/>
              <a:gd name="connsiteX357" fmla="*/ 9086774 w 12192000"/>
              <a:gd name="connsiteY357" fmla="*/ 2766161 h 3702264"/>
              <a:gd name="connsiteX358" fmla="*/ 9031641 w 12192000"/>
              <a:gd name="connsiteY358" fmla="*/ 2779421 h 3702264"/>
              <a:gd name="connsiteX359" fmla="*/ 9023267 w 12192000"/>
              <a:gd name="connsiteY359" fmla="*/ 2758833 h 3702264"/>
              <a:gd name="connsiteX360" fmla="*/ 8686189 w 12192000"/>
              <a:gd name="connsiteY360" fmla="*/ 2810476 h 3702264"/>
              <a:gd name="connsiteX361" fmla="*/ 8718990 w 12192000"/>
              <a:gd name="connsiteY361" fmla="*/ 2754297 h 3702264"/>
              <a:gd name="connsiteX362" fmla="*/ 8585346 w 12192000"/>
              <a:gd name="connsiteY362" fmla="*/ 2750110 h 3702264"/>
              <a:gd name="connsiteX363" fmla="*/ 8430067 w 12192000"/>
              <a:gd name="connsiteY363" fmla="*/ 2806289 h 3702264"/>
              <a:gd name="connsiteX364" fmla="*/ 8399011 w 12192000"/>
              <a:gd name="connsiteY364" fmla="*/ 2883405 h 3702264"/>
              <a:gd name="connsiteX365" fmla="*/ 8625474 w 12192000"/>
              <a:gd name="connsiteY365" fmla="*/ 2867703 h 3702264"/>
              <a:gd name="connsiteX366" fmla="*/ 8655831 w 12192000"/>
              <a:gd name="connsiteY366" fmla="*/ 2791285 h 3702264"/>
              <a:gd name="connsiteX367" fmla="*/ 8686538 w 12192000"/>
              <a:gd name="connsiteY367" fmla="*/ 2809779 h 3702264"/>
              <a:gd name="connsiteX368" fmla="*/ 8681304 w 12192000"/>
              <a:gd name="connsiteY368" fmla="*/ 2848860 h 3702264"/>
              <a:gd name="connsiteX369" fmla="*/ 8722828 w 12192000"/>
              <a:gd name="connsiteY369" fmla="*/ 2814315 h 3702264"/>
              <a:gd name="connsiteX370" fmla="*/ 8813204 w 12192000"/>
              <a:gd name="connsiteY370" fmla="*/ 2847813 h 3702264"/>
              <a:gd name="connsiteX371" fmla="*/ 8912652 w 12192000"/>
              <a:gd name="connsiteY371" fmla="*/ 2849209 h 3702264"/>
              <a:gd name="connsiteX372" fmla="*/ 8921027 w 12192000"/>
              <a:gd name="connsiteY372" fmla="*/ 2892827 h 3702264"/>
              <a:gd name="connsiteX373" fmla="*/ 8873570 w 12192000"/>
              <a:gd name="connsiteY373" fmla="*/ 2892827 h 3702264"/>
              <a:gd name="connsiteX374" fmla="*/ 8907767 w 12192000"/>
              <a:gd name="connsiteY374" fmla="*/ 2955636 h 3702264"/>
              <a:gd name="connsiteX375" fmla="*/ 8801340 w 12192000"/>
              <a:gd name="connsiteY375" fmla="*/ 2999254 h 3702264"/>
              <a:gd name="connsiteX376" fmla="*/ 8794361 w 12192000"/>
              <a:gd name="connsiteY376" fmla="*/ 2985994 h 3702264"/>
              <a:gd name="connsiteX377" fmla="*/ 8839375 w 12192000"/>
              <a:gd name="connsiteY377" fmla="*/ 2945866 h 3702264"/>
              <a:gd name="connsiteX378" fmla="*/ 8831697 w 12192000"/>
              <a:gd name="connsiteY378" fmla="*/ 2931908 h 3702264"/>
              <a:gd name="connsiteX379" fmla="*/ 8724922 w 12192000"/>
              <a:gd name="connsiteY379" fmla="*/ 2980062 h 3702264"/>
              <a:gd name="connsiteX380" fmla="*/ 8662810 w 12192000"/>
              <a:gd name="connsiteY380" fmla="*/ 2970291 h 3702264"/>
              <a:gd name="connsiteX381" fmla="*/ 8622333 w 12192000"/>
              <a:gd name="connsiteY381" fmla="*/ 2998207 h 3702264"/>
              <a:gd name="connsiteX382" fmla="*/ 8581856 w 12192000"/>
              <a:gd name="connsiteY382" fmla="*/ 2946912 h 3702264"/>
              <a:gd name="connsiteX383" fmla="*/ 8512416 w 12192000"/>
              <a:gd name="connsiteY383" fmla="*/ 3006930 h 3702264"/>
              <a:gd name="connsiteX384" fmla="*/ 8441930 w 12192000"/>
              <a:gd name="connsiteY384" fmla="*/ 2950751 h 3702264"/>
              <a:gd name="connsiteX385" fmla="*/ 8356789 w 12192000"/>
              <a:gd name="connsiteY385" fmla="*/ 2965057 h 3702264"/>
              <a:gd name="connsiteX386" fmla="*/ 8348764 w 12192000"/>
              <a:gd name="connsiteY386" fmla="*/ 3024377 h 3702264"/>
              <a:gd name="connsiteX387" fmla="*/ 8323988 w 12192000"/>
              <a:gd name="connsiteY387" fmla="*/ 2990181 h 3702264"/>
              <a:gd name="connsiteX388" fmla="*/ 8300610 w 12192000"/>
              <a:gd name="connsiteY388" fmla="*/ 3031356 h 3702264"/>
              <a:gd name="connsiteX389" fmla="*/ 8286652 w 12192000"/>
              <a:gd name="connsiteY389" fmla="*/ 2991577 h 3702264"/>
              <a:gd name="connsiteX390" fmla="*/ 8233613 w 12192000"/>
              <a:gd name="connsiteY390" fmla="*/ 3032752 h 3702264"/>
              <a:gd name="connsiteX391" fmla="*/ 8109041 w 12192000"/>
              <a:gd name="connsiteY391" fmla="*/ 3009024 h 3702264"/>
              <a:gd name="connsiteX392" fmla="*/ 8080428 w 12192000"/>
              <a:gd name="connsiteY392" fmla="*/ 3064854 h 3702264"/>
              <a:gd name="connsiteX393" fmla="*/ 8062981 w 12192000"/>
              <a:gd name="connsiteY393" fmla="*/ 3018445 h 3702264"/>
              <a:gd name="connsiteX394" fmla="*/ 8030180 w 12192000"/>
              <a:gd name="connsiteY394" fmla="*/ 2980411 h 3702264"/>
              <a:gd name="connsiteX395" fmla="*/ 7913634 w 12192000"/>
              <a:gd name="connsiteY395" fmla="*/ 3072880 h 3702264"/>
              <a:gd name="connsiteX396" fmla="*/ 7883625 w 12192000"/>
              <a:gd name="connsiteY396" fmla="*/ 3066250 h 3702264"/>
              <a:gd name="connsiteX397" fmla="*/ 7820816 w 12192000"/>
              <a:gd name="connsiteY397" fmla="*/ 3097306 h 3702264"/>
              <a:gd name="connsiteX398" fmla="*/ 7827794 w 12192000"/>
              <a:gd name="connsiteY398" fmla="*/ 3132549 h 3702264"/>
              <a:gd name="connsiteX399" fmla="*/ 7921311 w 12192000"/>
              <a:gd name="connsiteY399" fmla="*/ 3143715 h 3702264"/>
              <a:gd name="connsiteX400" fmla="*/ 7958997 w 12192000"/>
              <a:gd name="connsiteY400" fmla="*/ 3192218 h 3702264"/>
              <a:gd name="connsiteX401" fmla="*/ 8160335 w 12192000"/>
              <a:gd name="connsiteY401" fmla="*/ 3140575 h 3702264"/>
              <a:gd name="connsiteX402" fmla="*/ 7882230 w 12192000"/>
              <a:gd name="connsiteY402" fmla="*/ 3228508 h 3702264"/>
              <a:gd name="connsiteX403" fmla="*/ 7886766 w 12192000"/>
              <a:gd name="connsiteY403" fmla="*/ 3197801 h 3702264"/>
              <a:gd name="connsiteX404" fmla="*/ 7651231 w 12192000"/>
              <a:gd name="connsiteY404" fmla="*/ 3029960 h 3702264"/>
              <a:gd name="connsiteX405" fmla="*/ 7715436 w 12192000"/>
              <a:gd name="connsiteY405" fmla="*/ 2950053 h 3702264"/>
              <a:gd name="connsiteX406" fmla="*/ 7614592 w 12192000"/>
              <a:gd name="connsiteY406" fmla="*/ 2946214 h 3702264"/>
              <a:gd name="connsiteX407" fmla="*/ 7587025 w 12192000"/>
              <a:gd name="connsiteY407" fmla="*/ 3013211 h 3702264"/>
              <a:gd name="connsiteX408" fmla="*/ 7551433 w 12192000"/>
              <a:gd name="connsiteY408" fmla="*/ 2937491 h 3702264"/>
              <a:gd name="connsiteX409" fmla="*/ 7478853 w 12192000"/>
              <a:gd name="connsiteY409" fmla="*/ 2987739 h 3702264"/>
              <a:gd name="connsiteX410" fmla="*/ 7489322 w 12192000"/>
              <a:gd name="connsiteY410" fmla="*/ 2907133 h 3702264"/>
              <a:gd name="connsiteX411" fmla="*/ 7478156 w 12192000"/>
              <a:gd name="connsiteY411" fmla="*/ 2897014 h 3702264"/>
              <a:gd name="connsiteX412" fmla="*/ 7435236 w 12192000"/>
              <a:gd name="connsiteY412" fmla="*/ 2954938 h 3702264"/>
              <a:gd name="connsiteX413" fmla="*/ 7432444 w 12192000"/>
              <a:gd name="connsiteY413" fmla="*/ 2946563 h 3702264"/>
              <a:gd name="connsiteX414" fmla="*/ 7328809 w 12192000"/>
              <a:gd name="connsiteY414" fmla="*/ 3027867 h 3702264"/>
              <a:gd name="connsiteX415" fmla="*/ 7330903 w 12192000"/>
              <a:gd name="connsiteY415" fmla="*/ 3025773 h 3702264"/>
              <a:gd name="connsiteX416" fmla="*/ 7203539 w 12192000"/>
              <a:gd name="connsiteY416" fmla="*/ 3013211 h 3702264"/>
              <a:gd name="connsiteX417" fmla="*/ 7231455 w 12192000"/>
              <a:gd name="connsiteY417" fmla="*/ 3041126 h 3702264"/>
              <a:gd name="connsiteX418" fmla="*/ 7241574 w 12192000"/>
              <a:gd name="connsiteY418" fmla="*/ 3065552 h 3702264"/>
              <a:gd name="connsiteX419" fmla="*/ 7242970 w 12192000"/>
              <a:gd name="connsiteY419" fmla="*/ 3063808 h 3702264"/>
              <a:gd name="connsiteX420" fmla="*/ 7195513 w 12192000"/>
              <a:gd name="connsiteY420" fmla="*/ 3101144 h 3702264"/>
              <a:gd name="connsiteX421" fmla="*/ 7196560 w 12192000"/>
              <a:gd name="connsiteY421" fmla="*/ 3088582 h 3702264"/>
              <a:gd name="connsiteX422" fmla="*/ 6950557 w 12192000"/>
              <a:gd name="connsiteY422" fmla="*/ 3079510 h 3702264"/>
              <a:gd name="connsiteX423" fmla="*/ 6919152 w 12192000"/>
              <a:gd name="connsiteY423" fmla="*/ 3096957 h 3702264"/>
              <a:gd name="connsiteX424" fmla="*/ 6811678 w 12192000"/>
              <a:gd name="connsiteY424" fmla="*/ 3212108 h 3702264"/>
              <a:gd name="connsiteX425" fmla="*/ 6734562 w 12192000"/>
              <a:gd name="connsiteY425" fmla="*/ 3175469 h 3702264"/>
              <a:gd name="connsiteX426" fmla="*/ 6773993 w 12192000"/>
              <a:gd name="connsiteY426" fmla="*/ 3184541 h 3702264"/>
              <a:gd name="connsiteX427" fmla="*/ 6793534 w 12192000"/>
              <a:gd name="connsiteY427" fmla="*/ 3134643 h 3702264"/>
              <a:gd name="connsiteX428" fmla="*/ 6708043 w 12192000"/>
              <a:gd name="connsiteY428" fmla="*/ 3208269 h 3702264"/>
              <a:gd name="connsiteX429" fmla="*/ 6545436 w 12192000"/>
              <a:gd name="connsiteY429" fmla="*/ 3146507 h 3702264"/>
              <a:gd name="connsiteX430" fmla="*/ 6492048 w 12192000"/>
              <a:gd name="connsiteY430" fmla="*/ 3210712 h 3702264"/>
              <a:gd name="connsiteX431" fmla="*/ 6405511 w 12192000"/>
              <a:gd name="connsiteY431" fmla="*/ 3143366 h 3702264"/>
              <a:gd name="connsiteX432" fmla="*/ 6323859 w 12192000"/>
              <a:gd name="connsiteY432" fmla="*/ 3167094 h 3702264"/>
              <a:gd name="connsiteX433" fmla="*/ 6164393 w 12192000"/>
              <a:gd name="connsiteY433" fmla="*/ 3180703 h 3702264"/>
              <a:gd name="connsiteX434" fmla="*/ 6130546 w 12192000"/>
              <a:gd name="connsiteY434" fmla="*/ 3183494 h 3702264"/>
              <a:gd name="connsiteX435" fmla="*/ 6053080 w 12192000"/>
              <a:gd name="connsiteY435" fmla="*/ 3198848 h 3702264"/>
              <a:gd name="connsiteX436" fmla="*/ 5774626 w 12192000"/>
              <a:gd name="connsiteY436" fmla="*/ 3218388 h 3702264"/>
              <a:gd name="connsiteX437" fmla="*/ 5692625 w 12192000"/>
              <a:gd name="connsiteY437" fmla="*/ 3266193 h 3702264"/>
              <a:gd name="connsiteX438" fmla="*/ 5566308 w 12192000"/>
              <a:gd name="connsiteY438" fmla="*/ 3257819 h 3702264"/>
              <a:gd name="connsiteX439" fmla="*/ 5585848 w 12192000"/>
              <a:gd name="connsiteY439" fmla="*/ 3211410 h 3702264"/>
              <a:gd name="connsiteX440" fmla="*/ 5479072 w 12192000"/>
              <a:gd name="connsiteY440" fmla="*/ 3214899 h 3702264"/>
              <a:gd name="connsiteX441" fmla="*/ 5235163 w 12192000"/>
              <a:gd name="connsiteY441" fmla="*/ 3224321 h 3702264"/>
              <a:gd name="connsiteX442" fmla="*/ 4964733 w 12192000"/>
              <a:gd name="connsiteY442" fmla="*/ 3257470 h 3702264"/>
              <a:gd name="connsiteX443" fmla="*/ 4906460 w 12192000"/>
              <a:gd name="connsiteY443" fmla="*/ 3286083 h 3702264"/>
              <a:gd name="connsiteX444" fmla="*/ 4803871 w 12192000"/>
              <a:gd name="connsiteY444" fmla="*/ 3306671 h 3702264"/>
              <a:gd name="connsiteX445" fmla="*/ 4661504 w 12192000"/>
              <a:gd name="connsiteY445" fmla="*/ 3337028 h 3702264"/>
              <a:gd name="connsiteX446" fmla="*/ 4562056 w 12192000"/>
              <a:gd name="connsiteY446" fmla="*/ 3325513 h 3702264"/>
              <a:gd name="connsiteX447" fmla="*/ 4597996 w 12192000"/>
              <a:gd name="connsiteY447" fmla="*/ 3297249 h 3702264"/>
              <a:gd name="connsiteX448" fmla="*/ 4395610 w 12192000"/>
              <a:gd name="connsiteY448" fmla="*/ 3313998 h 3702264"/>
              <a:gd name="connsiteX449" fmla="*/ 4287439 w 12192000"/>
              <a:gd name="connsiteY449" fmla="*/ 3315045 h 3702264"/>
              <a:gd name="connsiteX450" fmla="*/ 4130415 w 12192000"/>
              <a:gd name="connsiteY450" fmla="*/ 3308764 h 3702264"/>
              <a:gd name="connsiteX451" fmla="*/ 4100406 w 12192000"/>
              <a:gd name="connsiteY451" fmla="*/ 3322722 h 3702264"/>
              <a:gd name="connsiteX452" fmla="*/ 4067257 w 12192000"/>
              <a:gd name="connsiteY452" fmla="*/ 3326211 h 3702264"/>
              <a:gd name="connsiteX453" fmla="*/ 4072142 w 12192000"/>
              <a:gd name="connsiteY453" fmla="*/ 3284338 h 3702264"/>
              <a:gd name="connsiteX454" fmla="*/ 4003750 w 12192000"/>
              <a:gd name="connsiteY454" fmla="*/ 3326909 h 3702264"/>
              <a:gd name="connsiteX455" fmla="*/ 4003750 w 12192000"/>
              <a:gd name="connsiteY455" fmla="*/ 3345752 h 3702264"/>
              <a:gd name="connsiteX456" fmla="*/ 4324776 w 12192000"/>
              <a:gd name="connsiteY456" fmla="*/ 3377855 h 3702264"/>
              <a:gd name="connsiteX457" fmla="*/ 4179965 w 12192000"/>
              <a:gd name="connsiteY457" fmla="*/ 3408561 h 3702264"/>
              <a:gd name="connsiteX458" fmla="*/ 3998516 w 12192000"/>
              <a:gd name="connsiteY458" fmla="*/ 3387625 h 3702264"/>
              <a:gd name="connsiteX459" fmla="*/ 3891042 w 12192000"/>
              <a:gd name="connsiteY459" fmla="*/ 3416587 h 3702264"/>
              <a:gd name="connsiteX460" fmla="*/ 3836607 w 12192000"/>
              <a:gd name="connsiteY460" fmla="*/ 3457064 h 3702264"/>
              <a:gd name="connsiteX461" fmla="*/ 3789849 w 12192000"/>
              <a:gd name="connsiteY461" fmla="*/ 3448341 h 3702264"/>
              <a:gd name="connsiteX462" fmla="*/ 3746580 w 12192000"/>
              <a:gd name="connsiteY462" fmla="*/ 3419378 h 3702264"/>
              <a:gd name="connsiteX463" fmla="*/ 3626195 w 12192000"/>
              <a:gd name="connsiteY463" fmla="*/ 3460903 h 3702264"/>
              <a:gd name="connsiteX464" fmla="*/ 3623753 w 12192000"/>
              <a:gd name="connsiteY464" fmla="*/ 3434034 h 3702264"/>
              <a:gd name="connsiteX465" fmla="*/ 3487317 w 12192000"/>
              <a:gd name="connsiteY465" fmla="*/ 3434034 h 3702264"/>
              <a:gd name="connsiteX466" fmla="*/ 3661788 w 12192000"/>
              <a:gd name="connsiteY466" fmla="*/ 3493703 h 3702264"/>
              <a:gd name="connsiteX467" fmla="*/ 3542799 w 12192000"/>
              <a:gd name="connsiteY467" fmla="*/ 3557559 h 3702264"/>
              <a:gd name="connsiteX468" fmla="*/ 3560246 w 12192000"/>
              <a:gd name="connsiteY468" fmla="*/ 3515337 h 3702264"/>
              <a:gd name="connsiteX469" fmla="*/ 3550475 w 12192000"/>
              <a:gd name="connsiteY469" fmla="*/ 3510801 h 3702264"/>
              <a:gd name="connsiteX470" fmla="*/ 3519768 w 12192000"/>
              <a:gd name="connsiteY470" fmla="*/ 3550231 h 3702264"/>
              <a:gd name="connsiteX471" fmla="*/ 3516279 w 12192000"/>
              <a:gd name="connsiteY471" fmla="*/ 3503124 h 3702264"/>
              <a:gd name="connsiteX472" fmla="*/ 3450678 w 12192000"/>
              <a:gd name="connsiteY472" fmla="*/ 3573610 h 3702264"/>
              <a:gd name="connsiteX473" fmla="*/ 3615029 w 12192000"/>
              <a:gd name="connsiteY473" fmla="*/ 3573610 h 3702264"/>
              <a:gd name="connsiteX474" fmla="*/ 3619565 w 12192000"/>
              <a:gd name="connsiteY474" fmla="*/ 3582683 h 3702264"/>
              <a:gd name="connsiteX475" fmla="*/ 3542449 w 12192000"/>
              <a:gd name="connsiteY475" fmla="*/ 3606062 h 3702264"/>
              <a:gd name="connsiteX476" fmla="*/ 3477895 w 12192000"/>
              <a:gd name="connsiteY476" fmla="*/ 3621415 h 3702264"/>
              <a:gd name="connsiteX477" fmla="*/ 3283535 w 12192000"/>
              <a:gd name="connsiteY477" fmla="*/ 3666778 h 3702264"/>
              <a:gd name="connsiteX478" fmla="*/ 3214096 w 12192000"/>
              <a:gd name="connsiteY478" fmla="*/ 3704812 h 3702264"/>
              <a:gd name="connsiteX479" fmla="*/ 2967395 w 12192000"/>
              <a:gd name="connsiteY479" fmla="*/ 3637118 h 3702264"/>
              <a:gd name="connsiteX480" fmla="*/ 2987982 w 12192000"/>
              <a:gd name="connsiteY480" fmla="*/ 3628743 h 3702264"/>
              <a:gd name="connsiteX481" fmla="*/ 3092665 w 12192000"/>
              <a:gd name="connsiteY481" fmla="*/ 3584428 h 3702264"/>
              <a:gd name="connsiteX482" fmla="*/ 2944714 w 12192000"/>
              <a:gd name="connsiteY482" fmla="*/ 3611296 h 3702264"/>
              <a:gd name="connsiteX483" fmla="*/ 2945063 w 12192000"/>
              <a:gd name="connsiteY483" fmla="*/ 3626650 h 3702264"/>
              <a:gd name="connsiteX484" fmla="*/ 2968441 w 12192000"/>
              <a:gd name="connsiteY484" fmla="*/ 3637815 h 3702264"/>
              <a:gd name="connsiteX485" fmla="*/ 5916296 w 12192000"/>
              <a:gd name="connsiteY485" fmla="*/ 1640128 h 3702264"/>
              <a:gd name="connsiteX486" fmla="*/ 5889078 w 12192000"/>
              <a:gd name="connsiteY486" fmla="*/ 1710614 h 3702264"/>
              <a:gd name="connsiteX487" fmla="*/ 5934092 w 12192000"/>
              <a:gd name="connsiteY487" fmla="*/ 1764351 h 3702264"/>
              <a:gd name="connsiteX488" fmla="*/ 5947002 w 12192000"/>
              <a:gd name="connsiteY488" fmla="*/ 1685839 h 3702264"/>
              <a:gd name="connsiteX489" fmla="*/ 5914551 w 12192000"/>
              <a:gd name="connsiteY489" fmla="*/ 1641873 h 3702264"/>
              <a:gd name="connsiteX490" fmla="*/ 5934440 w 12192000"/>
              <a:gd name="connsiteY490" fmla="*/ 1609072 h 3702264"/>
              <a:gd name="connsiteX491" fmla="*/ 5803239 w 12192000"/>
              <a:gd name="connsiteY491" fmla="*/ 1650596 h 3702264"/>
              <a:gd name="connsiteX492" fmla="*/ 5785094 w 12192000"/>
              <a:gd name="connsiteY492" fmla="*/ 1717593 h 3702264"/>
              <a:gd name="connsiteX493" fmla="*/ 5866048 w 12192000"/>
              <a:gd name="connsiteY493" fmla="*/ 1658622 h 3702264"/>
              <a:gd name="connsiteX494" fmla="*/ 5916296 w 12192000"/>
              <a:gd name="connsiteY494" fmla="*/ 1640128 h 3702264"/>
              <a:gd name="connsiteX495" fmla="*/ 11570187 w 12192000"/>
              <a:gd name="connsiteY495" fmla="*/ 1073099 h 3702264"/>
              <a:gd name="connsiteX496" fmla="*/ 11430610 w 12192000"/>
              <a:gd name="connsiteY496" fmla="*/ 1083218 h 3702264"/>
              <a:gd name="connsiteX497" fmla="*/ 11407929 w 12192000"/>
              <a:gd name="connsiteY497" fmla="*/ 1111482 h 3702264"/>
              <a:gd name="connsiteX498" fmla="*/ 11465505 w 12192000"/>
              <a:gd name="connsiteY498" fmla="*/ 1146376 h 3702264"/>
              <a:gd name="connsiteX499" fmla="*/ 11479812 w 12192000"/>
              <a:gd name="connsiteY499" fmla="*/ 1131372 h 3702264"/>
              <a:gd name="connsiteX500" fmla="*/ 11450500 w 12192000"/>
              <a:gd name="connsiteY500" fmla="*/ 1109040 h 3702264"/>
              <a:gd name="connsiteX501" fmla="*/ 11571932 w 12192000"/>
              <a:gd name="connsiteY501" fmla="*/ 1071703 h 3702264"/>
              <a:gd name="connsiteX502" fmla="*/ 11568094 w 12192000"/>
              <a:gd name="connsiteY502" fmla="*/ 1119508 h 3702264"/>
              <a:gd name="connsiteX503" fmla="*/ 11614502 w 12192000"/>
              <a:gd name="connsiteY503" fmla="*/ 1138002 h 3702264"/>
              <a:gd name="connsiteX504" fmla="*/ 11710113 w 12192000"/>
              <a:gd name="connsiteY504" fmla="*/ 1100665 h 3702264"/>
              <a:gd name="connsiteX505" fmla="*/ 11657074 w 12192000"/>
              <a:gd name="connsiteY505" fmla="*/ 1041345 h 3702264"/>
              <a:gd name="connsiteX506" fmla="*/ 11597754 w 12192000"/>
              <a:gd name="connsiteY506" fmla="*/ 1105550 h 3702264"/>
              <a:gd name="connsiteX507" fmla="*/ 11570187 w 12192000"/>
              <a:gd name="connsiteY507" fmla="*/ 1073099 h 3702264"/>
              <a:gd name="connsiteX508" fmla="*/ 10114056 w 12192000"/>
              <a:gd name="connsiteY508" fmla="*/ 1513113 h 3702264"/>
              <a:gd name="connsiteX509" fmla="*/ 10058574 w 12192000"/>
              <a:gd name="connsiteY509" fmla="*/ 1531607 h 3702264"/>
              <a:gd name="connsiteX510" fmla="*/ 10047409 w 12192000"/>
              <a:gd name="connsiteY510" fmla="*/ 1596859 h 3702264"/>
              <a:gd name="connsiteX511" fmla="*/ 10192917 w 12192000"/>
              <a:gd name="connsiteY511" fmla="*/ 1561616 h 3702264"/>
              <a:gd name="connsiteX512" fmla="*/ 10089281 w 12192000"/>
              <a:gd name="connsiteY512" fmla="*/ 1561616 h 3702264"/>
              <a:gd name="connsiteX513" fmla="*/ 10112660 w 12192000"/>
              <a:gd name="connsiteY513" fmla="*/ 1512067 h 3702264"/>
              <a:gd name="connsiteX514" fmla="*/ 10166048 w 12192000"/>
              <a:gd name="connsiteY514" fmla="*/ 1416806 h 3702264"/>
              <a:gd name="connsiteX515" fmla="*/ 10083350 w 12192000"/>
              <a:gd name="connsiteY515" fmla="*/ 1446815 h 3702264"/>
              <a:gd name="connsiteX516" fmla="*/ 10162559 w 12192000"/>
              <a:gd name="connsiteY516" fmla="*/ 1462168 h 3702264"/>
              <a:gd name="connsiteX517" fmla="*/ 10114056 w 12192000"/>
              <a:gd name="connsiteY517" fmla="*/ 1513113 h 3702264"/>
              <a:gd name="connsiteX518" fmla="*/ 9535163 w 12192000"/>
              <a:gd name="connsiteY518" fmla="*/ 1308285 h 3702264"/>
              <a:gd name="connsiteX519" fmla="*/ 9514924 w 12192000"/>
              <a:gd name="connsiteY519" fmla="*/ 1240591 h 3702264"/>
              <a:gd name="connsiteX520" fmla="*/ 9451068 w 12192000"/>
              <a:gd name="connsiteY520" fmla="*/ 1266412 h 3702264"/>
              <a:gd name="connsiteX521" fmla="*/ 9433272 w 12192000"/>
              <a:gd name="connsiteY521" fmla="*/ 1295025 h 3702264"/>
              <a:gd name="connsiteX522" fmla="*/ 9446532 w 12192000"/>
              <a:gd name="connsiteY522" fmla="*/ 1378771 h 3702264"/>
              <a:gd name="connsiteX523" fmla="*/ 9535861 w 12192000"/>
              <a:gd name="connsiteY523" fmla="*/ 1306889 h 3702264"/>
              <a:gd name="connsiteX524" fmla="*/ 9544236 w 12192000"/>
              <a:gd name="connsiteY524" fmla="*/ 1322243 h 3702264"/>
              <a:gd name="connsiteX525" fmla="*/ 9734059 w 12192000"/>
              <a:gd name="connsiteY525" fmla="*/ 1297817 h 3702264"/>
              <a:gd name="connsiteX526" fmla="*/ 9782911 w 12192000"/>
              <a:gd name="connsiteY526" fmla="*/ 1257689 h 3702264"/>
              <a:gd name="connsiteX527" fmla="*/ 9771396 w 12192000"/>
              <a:gd name="connsiteY527" fmla="*/ 1239195 h 3702264"/>
              <a:gd name="connsiteX528" fmla="*/ 9535163 w 12192000"/>
              <a:gd name="connsiteY528" fmla="*/ 1308285 h 3702264"/>
              <a:gd name="connsiteX529" fmla="*/ 8981044 w 12192000"/>
              <a:gd name="connsiteY529" fmla="*/ 964927 h 3702264"/>
              <a:gd name="connsiteX530" fmla="*/ 8908464 w 12192000"/>
              <a:gd name="connsiteY530" fmla="*/ 993191 h 3702264"/>
              <a:gd name="connsiteX531" fmla="*/ 9029896 w 12192000"/>
              <a:gd name="connsiteY531" fmla="*/ 939105 h 3702264"/>
              <a:gd name="connsiteX532" fmla="*/ 8979300 w 12192000"/>
              <a:gd name="connsiteY532" fmla="*/ 966323 h 3702264"/>
              <a:gd name="connsiteX533" fmla="*/ 9014891 w 12192000"/>
              <a:gd name="connsiteY533" fmla="*/ 910841 h 3702264"/>
              <a:gd name="connsiteX534" fmla="*/ 9059905 w 12192000"/>
              <a:gd name="connsiteY534" fmla="*/ 858151 h 3702264"/>
              <a:gd name="connsiteX535" fmla="*/ 9090961 w 12192000"/>
              <a:gd name="connsiteY535" fmla="*/ 907701 h 3702264"/>
              <a:gd name="connsiteX536" fmla="*/ 9112944 w 12192000"/>
              <a:gd name="connsiteY536" fmla="*/ 949923 h 3702264"/>
              <a:gd name="connsiteX537" fmla="*/ 9287065 w 12192000"/>
              <a:gd name="connsiteY537" fmla="*/ 913633 h 3702264"/>
              <a:gd name="connsiteX538" fmla="*/ 9123063 w 12192000"/>
              <a:gd name="connsiteY538" fmla="*/ 882577 h 3702264"/>
              <a:gd name="connsiteX539" fmla="*/ 9124110 w 12192000"/>
              <a:gd name="connsiteY539" fmla="*/ 859198 h 3702264"/>
              <a:gd name="connsiteX540" fmla="*/ 9061999 w 12192000"/>
              <a:gd name="connsiteY540" fmla="*/ 859547 h 3702264"/>
              <a:gd name="connsiteX541" fmla="*/ 8996398 w 12192000"/>
              <a:gd name="connsiteY541" fmla="*/ 881530 h 3702264"/>
              <a:gd name="connsiteX542" fmla="*/ 8899393 w 12192000"/>
              <a:gd name="connsiteY542" fmla="*/ 897581 h 3702264"/>
              <a:gd name="connsiteX543" fmla="*/ 8887180 w 12192000"/>
              <a:gd name="connsiteY543" fmla="*/ 856057 h 3702264"/>
              <a:gd name="connsiteX544" fmla="*/ 8846702 w 12192000"/>
              <a:gd name="connsiteY544" fmla="*/ 905258 h 3702264"/>
              <a:gd name="connsiteX545" fmla="*/ 8993955 w 12192000"/>
              <a:gd name="connsiteY545" fmla="*/ 882228 h 3702264"/>
              <a:gd name="connsiteX546" fmla="*/ 8938823 w 12192000"/>
              <a:gd name="connsiteY546" fmla="*/ 959693 h 3702264"/>
              <a:gd name="connsiteX547" fmla="*/ 8981044 w 12192000"/>
              <a:gd name="connsiteY547" fmla="*/ 964927 h 3702264"/>
              <a:gd name="connsiteX548" fmla="*/ 6722350 w 12192000"/>
              <a:gd name="connsiteY548" fmla="*/ 1657924 h 3702264"/>
              <a:gd name="connsiteX549" fmla="*/ 6758988 w 12192000"/>
              <a:gd name="connsiteY549" fmla="*/ 1778658 h 3702264"/>
              <a:gd name="connsiteX550" fmla="*/ 6791091 w 12192000"/>
              <a:gd name="connsiteY550" fmla="*/ 1742019 h 3702264"/>
              <a:gd name="connsiteX551" fmla="*/ 6775388 w 12192000"/>
              <a:gd name="connsiteY551" fmla="*/ 1650945 h 3702264"/>
              <a:gd name="connsiteX552" fmla="*/ 6722350 w 12192000"/>
              <a:gd name="connsiteY552" fmla="*/ 1657924 h 3702264"/>
              <a:gd name="connsiteX553" fmla="*/ 6694783 w 12192000"/>
              <a:gd name="connsiteY553" fmla="*/ 1635243 h 3702264"/>
              <a:gd name="connsiteX554" fmla="*/ 6588356 w 12192000"/>
              <a:gd name="connsiteY554" fmla="*/ 1668043 h 3702264"/>
              <a:gd name="connsiteX555" fmla="*/ 6413886 w 12192000"/>
              <a:gd name="connsiteY555" fmla="*/ 1697005 h 3702264"/>
              <a:gd name="connsiteX556" fmla="*/ 6395741 w 12192000"/>
              <a:gd name="connsiteY556" fmla="*/ 1710614 h 3702264"/>
              <a:gd name="connsiteX557" fmla="*/ 6421562 w 12192000"/>
              <a:gd name="connsiteY557" fmla="*/ 1789126 h 3702264"/>
              <a:gd name="connsiteX558" fmla="*/ 6561138 w 12192000"/>
              <a:gd name="connsiteY558" fmla="*/ 1805177 h 3702264"/>
              <a:gd name="connsiteX559" fmla="*/ 6562534 w 12192000"/>
              <a:gd name="connsiteY559" fmla="*/ 1728061 h 3702264"/>
              <a:gd name="connsiteX560" fmla="*/ 6681174 w 12192000"/>
              <a:gd name="connsiteY560" fmla="*/ 1698052 h 3702264"/>
              <a:gd name="connsiteX561" fmla="*/ 6722350 w 12192000"/>
              <a:gd name="connsiteY561" fmla="*/ 1657924 h 3702264"/>
              <a:gd name="connsiteX562" fmla="*/ 7091529 w 12192000"/>
              <a:gd name="connsiteY562" fmla="*/ 1656528 h 3702264"/>
              <a:gd name="connsiteX563" fmla="*/ 7169343 w 12192000"/>
              <a:gd name="connsiteY563" fmla="*/ 1594068 h 3702264"/>
              <a:gd name="connsiteX564" fmla="*/ 7042328 w 12192000"/>
              <a:gd name="connsiteY564" fmla="*/ 1617796 h 3702264"/>
              <a:gd name="connsiteX565" fmla="*/ 6907986 w 12192000"/>
              <a:gd name="connsiteY565" fmla="*/ 1642571 h 3702264"/>
              <a:gd name="connsiteX566" fmla="*/ 6859134 w 12192000"/>
              <a:gd name="connsiteY566" fmla="*/ 1630358 h 3702264"/>
              <a:gd name="connsiteX567" fmla="*/ 6855645 w 12192000"/>
              <a:gd name="connsiteY567" fmla="*/ 1646060 h 3702264"/>
              <a:gd name="connsiteX568" fmla="*/ 6895424 w 12192000"/>
              <a:gd name="connsiteY568" fmla="*/ 1659669 h 3702264"/>
              <a:gd name="connsiteX569" fmla="*/ 6852504 w 12192000"/>
              <a:gd name="connsiteY569" fmla="*/ 1699797 h 3702264"/>
              <a:gd name="connsiteX570" fmla="*/ 7029766 w 12192000"/>
              <a:gd name="connsiteY570" fmla="*/ 1715848 h 3702264"/>
              <a:gd name="connsiteX571" fmla="*/ 7046516 w 12192000"/>
              <a:gd name="connsiteY571" fmla="*/ 1740274 h 3702264"/>
              <a:gd name="connsiteX572" fmla="*/ 7201795 w 12192000"/>
              <a:gd name="connsiteY572" fmla="*/ 1706427 h 3702264"/>
              <a:gd name="connsiteX573" fmla="*/ 7251344 w 12192000"/>
              <a:gd name="connsiteY573" fmla="*/ 1680605 h 3702264"/>
              <a:gd name="connsiteX574" fmla="*/ 7091529 w 12192000"/>
              <a:gd name="connsiteY574" fmla="*/ 1656528 h 3702264"/>
              <a:gd name="connsiteX575" fmla="*/ 8915443 w 12192000"/>
              <a:gd name="connsiteY575" fmla="*/ 2033385 h 3702264"/>
              <a:gd name="connsiteX576" fmla="*/ 8783195 w 12192000"/>
              <a:gd name="connsiteY576" fmla="*/ 2079445 h 3702264"/>
              <a:gd name="connsiteX577" fmla="*/ 8620588 w 12192000"/>
              <a:gd name="connsiteY577" fmla="*/ 2189361 h 3702264"/>
              <a:gd name="connsiteX578" fmla="*/ 8622333 w 12192000"/>
              <a:gd name="connsiteY578" fmla="*/ 2275550 h 3702264"/>
              <a:gd name="connsiteX579" fmla="*/ 8667695 w 12192000"/>
              <a:gd name="connsiteY579" fmla="*/ 2300674 h 3702264"/>
              <a:gd name="connsiteX580" fmla="*/ 8811110 w 12192000"/>
              <a:gd name="connsiteY580" fmla="*/ 2309746 h 3702264"/>
              <a:gd name="connsiteX581" fmla="*/ 8879503 w 12192000"/>
              <a:gd name="connsiteY581" fmla="*/ 2306954 h 3702264"/>
              <a:gd name="connsiteX582" fmla="*/ 8882643 w 12192000"/>
              <a:gd name="connsiteY582" fmla="*/ 2226000 h 3702264"/>
              <a:gd name="connsiteX583" fmla="*/ 8783195 w 12192000"/>
              <a:gd name="connsiteY583" fmla="*/ 2262290 h 3702264"/>
              <a:gd name="connsiteX584" fmla="*/ 8774821 w 12192000"/>
              <a:gd name="connsiteY584" fmla="*/ 2247983 h 3702264"/>
              <a:gd name="connsiteX585" fmla="*/ 8837630 w 12192000"/>
              <a:gd name="connsiteY585" fmla="*/ 2204366 h 3702264"/>
              <a:gd name="connsiteX586" fmla="*/ 8759467 w 12192000"/>
              <a:gd name="connsiteY586" fmla="*/ 2204366 h 3702264"/>
              <a:gd name="connsiteX587" fmla="*/ 8852634 w 12192000"/>
              <a:gd name="connsiteY587" fmla="*/ 2124109 h 3702264"/>
              <a:gd name="connsiteX588" fmla="*/ 8913699 w 12192000"/>
              <a:gd name="connsiteY588" fmla="*/ 2031640 h 3702264"/>
              <a:gd name="connsiteX589" fmla="*/ 8963947 w 12192000"/>
              <a:gd name="connsiteY589" fmla="*/ 2060951 h 3702264"/>
              <a:gd name="connsiteX590" fmla="*/ 9127949 w 12192000"/>
              <a:gd name="connsiteY590" fmla="*/ 2015240 h 3702264"/>
              <a:gd name="connsiteX591" fmla="*/ 9073514 w 12192000"/>
              <a:gd name="connsiteY591" fmla="*/ 2007563 h 3702264"/>
              <a:gd name="connsiteX592" fmla="*/ 9023615 w 12192000"/>
              <a:gd name="connsiteY592" fmla="*/ 2025010 h 3702264"/>
              <a:gd name="connsiteX593" fmla="*/ 8924516 w 12192000"/>
              <a:gd name="connsiteY593" fmla="*/ 2004422 h 3702264"/>
              <a:gd name="connsiteX594" fmla="*/ 8915443 w 12192000"/>
              <a:gd name="connsiteY594" fmla="*/ 2033385 h 3702264"/>
              <a:gd name="connsiteX595" fmla="*/ 1613155 w 12192000"/>
              <a:gd name="connsiteY595" fmla="*/ 383591 h 3702264"/>
              <a:gd name="connsiteX596" fmla="*/ 1608269 w 12192000"/>
              <a:gd name="connsiteY596" fmla="*/ 410809 h 3702264"/>
              <a:gd name="connsiteX597" fmla="*/ 1637231 w 12192000"/>
              <a:gd name="connsiteY597" fmla="*/ 407668 h 3702264"/>
              <a:gd name="connsiteX598" fmla="*/ 1680500 w 12192000"/>
              <a:gd name="connsiteY598" fmla="*/ 398596 h 3702264"/>
              <a:gd name="connsiteX599" fmla="*/ 1761803 w 12192000"/>
              <a:gd name="connsiteY599" fmla="*/ 424068 h 3702264"/>
              <a:gd name="connsiteX600" fmla="*/ 1895797 w 12192000"/>
              <a:gd name="connsiteY600" fmla="*/ 435583 h 3702264"/>
              <a:gd name="connsiteX601" fmla="*/ 1950581 w 12192000"/>
              <a:gd name="connsiteY601" fmla="*/ 436281 h 3702264"/>
              <a:gd name="connsiteX602" fmla="*/ 1920921 w 12192000"/>
              <a:gd name="connsiteY602" fmla="*/ 363353 h 3702264"/>
              <a:gd name="connsiteX603" fmla="*/ 1801932 w 12192000"/>
              <a:gd name="connsiteY603" fmla="*/ 358119 h 3702264"/>
              <a:gd name="connsiteX604" fmla="*/ 1681547 w 12192000"/>
              <a:gd name="connsiteY604" fmla="*/ 314850 h 3702264"/>
              <a:gd name="connsiteX605" fmla="*/ 1652934 w 12192000"/>
              <a:gd name="connsiteY605" fmla="*/ 366144 h 3702264"/>
              <a:gd name="connsiteX606" fmla="*/ 1519289 w 12192000"/>
              <a:gd name="connsiteY606" fmla="*/ 314850 h 3702264"/>
              <a:gd name="connsiteX607" fmla="*/ 1526966 w 12192000"/>
              <a:gd name="connsiteY607" fmla="*/ 296705 h 3702264"/>
              <a:gd name="connsiteX608" fmla="*/ 1579307 w 12192000"/>
              <a:gd name="connsiteY608" fmla="*/ 304382 h 3702264"/>
              <a:gd name="connsiteX609" fmla="*/ 1514753 w 12192000"/>
              <a:gd name="connsiteY609" fmla="*/ 274024 h 3702264"/>
              <a:gd name="connsiteX610" fmla="*/ 1425075 w 12192000"/>
              <a:gd name="connsiteY610" fmla="*/ 221683 h 3702264"/>
              <a:gd name="connsiteX611" fmla="*/ 1342725 w 12192000"/>
              <a:gd name="connsiteY611" fmla="*/ 343114 h 3702264"/>
              <a:gd name="connsiteX612" fmla="*/ 1302248 w 12192000"/>
              <a:gd name="connsiteY612" fmla="*/ 294262 h 3702264"/>
              <a:gd name="connsiteX613" fmla="*/ 1313763 w 12192000"/>
              <a:gd name="connsiteY613" fmla="*/ 236338 h 3702264"/>
              <a:gd name="connsiteX614" fmla="*/ 1298061 w 12192000"/>
              <a:gd name="connsiteY614" fmla="*/ 210516 h 3702264"/>
              <a:gd name="connsiteX615" fmla="*/ 1298061 w 12192000"/>
              <a:gd name="connsiteY615" fmla="*/ 266696 h 3702264"/>
              <a:gd name="connsiteX616" fmla="*/ 1169301 w 12192000"/>
              <a:gd name="connsiteY616" fmla="*/ 189580 h 3702264"/>
              <a:gd name="connsiteX617" fmla="*/ 1017861 w 12192000"/>
              <a:gd name="connsiteY617" fmla="*/ 189580 h 3702264"/>
              <a:gd name="connsiteX618" fmla="*/ 904804 w 12192000"/>
              <a:gd name="connsiteY618" fmla="*/ 93970 h 3702264"/>
              <a:gd name="connsiteX619" fmla="*/ 945630 w 12192000"/>
              <a:gd name="connsiteY619" fmla="*/ 258670 h 3702264"/>
              <a:gd name="connsiteX620" fmla="*/ 969707 w 12192000"/>
              <a:gd name="connsiteY620" fmla="*/ 318688 h 3702264"/>
              <a:gd name="connsiteX621" fmla="*/ 884915 w 12192000"/>
              <a:gd name="connsiteY621" fmla="*/ 326714 h 3702264"/>
              <a:gd name="connsiteX622" fmla="*/ 904106 w 12192000"/>
              <a:gd name="connsiteY622" fmla="*/ 471873 h 3702264"/>
              <a:gd name="connsiteX623" fmla="*/ 1112075 w 12192000"/>
              <a:gd name="connsiteY623" fmla="*/ 458963 h 3702264"/>
              <a:gd name="connsiteX624" fmla="*/ 1115914 w 12192000"/>
              <a:gd name="connsiteY624" fmla="*/ 415694 h 3702264"/>
              <a:gd name="connsiteX625" fmla="*/ 1329814 w 12192000"/>
              <a:gd name="connsiteY625" fmla="*/ 403830 h 3702264"/>
              <a:gd name="connsiteX626" fmla="*/ 1313414 w 12192000"/>
              <a:gd name="connsiteY626" fmla="*/ 355327 h 3702264"/>
              <a:gd name="connsiteX627" fmla="*/ 1507774 w 12192000"/>
              <a:gd name="connsiteY627" fmla="*/ 421277 h 3702264"/>
              <a:gd name="connsiteX628" fmla="*/ 1485093 w 12192000"/>
              <a:gd name="connsiteY628" fmla="*/ 376961 h 3702264"/>
              <a:gd name="connsiteX629" fmla="*/ 1613155 w 12192000"/>
              <a:gd name="connsiteY629" fmla="*/ 383591 h 3702264"/>
              <a:gd name="connsiteX630" fmla="*/ 8163476 w 12192000"/>
              <a:gd name="connsiteY630" fmla="*/ 455473 h 3702264"/>
              <a:gd name="connsiteX631" fmla="*/ 8170106 w 12192000"/>
              <a:gd name="connsiteY631" fmla="*/ 483388 h 3702264"/>
              <a:gd name="connsiteX632" fmla="*/ 7949924 w 12192000"/>
              <a:gd name="connsiteY632" fmla="*/ 483388 h 3702264"/>
              <a:gd name="connsiteX633" fmla="*/ 7979235 w 12192000"/>
              <a:gd name="connsiteY633" fmla="*/ 536776 h 3702264"/>
              <a:gd name="connsiteX634" fmla="*/ 7985865 w 12192000"/>
              <a:gd name="connsiteY634" fmla="*/ 515142 h 3702264"/>
              <a:gd name="connsiteX635" fmla="*/ 8110786 w 12192000"/>
              <a:gd name="connsiteY635" fmla="*/ 537474 h 3702264"/>
              <a:gd name="connsiteX636" fmla="*/ 8345972 w 12192000"/>
              <a:gd name="connsiteY636" fmla="*/ 475014 h 3702264"/>
              <a:gd name="connsiteX637" fmla="*/ 8413667 w 12192000"/>
              <a:gd name="connsiteY637" fmla="*/ 475712 h 3702264"/>
              <a:gd name="connsiteX638" fmla="*/ 8454841 w 12192000"/>
              <a:gd name="connsiteY638" fmla="*/ 464197 h 3702264"/>
              <a:gd name="connsiteX639" fmla="*/ 8479616 w 12192000"/>
              <a:gd name="connsiteY639" fmla="*/ 422673 h 3702264"/>
              <a:gd name="connsiteX640" fmla="*/ 8489037 w 12192000"/>
              <a:gd name="connsiteY640" fmla="*/ 446750 h 3702264"/>
              <a:gd name="connsiteX641" fmla="*/ 8544170 w 12192000"/>
              <a:gd name="connsiteY641" fmla="*/ 458963 h 3702264"/>
              <a:gd name="connsiteX642" fmla="*/ 8616053 w 12192000"/>
              <a:gd name="connsiteY642" fmla="*/ 434188 h 3702264"/>
              <a:gd name="connsiteX643" fmla="*/ 8793314 w 12192000"/>
              <a:gd name="connsiteY643" fmla="*/ 399294 h 3702264"/>
              <a:gd name="connsiteX644" fmla="*/ 8675023 w 12192000"/>
              <a:gd name="connsiteY644" fmla="*/ 267045 h 3702264"/>
              <a:gd name="connsiteX645" fmla="*/ 8591975 w 12192000"/>
              <a:gd name="connsiteY645" fmla="*/ 248900 h 3702264"/>
              <a:gd name="connsiteX646" fmla="*/ 8657227 w 12192000"/>
              <a:gd name="connsiteY646" fmla="*/ 328808 h 3702264"/>
              <a:gd name="connsiteX647" fmla="*/ 8163476 w 12192000"/>
              <a:gd name="connsiteY647" fmla="*/ 455473 h 3702264"/>
              <a:gd name="connsiteX648" fmla="*/ 9113642 w 12192000"/>
              <a:gd name="connsiteY648" fmla="*/ 1827160 h 3702264"/>
              <a:gd name="connsiteX649" fmla="*/ 9125855 w 12192000"/>
              <a:gd name="connsiteY649" fmla="*/ 1820182 h 3702264"/>
              <a:gd name="connsiteX650" fmla="*/ 9148885 w 12192000"/>
              <a:gd name="connsiteY650" fmla="*/ 1760862 h 3702264"/>
              <a:gd name="connsiteX651" fmla="*/ 9169124 w 12192000"/>
              <a:gd name="connsiteY651" fmla="*/ 1728759 h 3702264"/>
              <a:gd name="connsiteX652" fmla="*/ 9130042 w 12192000"/>
              <a:gd name="connsiteY652" fmla="*/ 1718291 h 3702264"/>
              <a:gd name="connsiteX653" fmla="*/ 9231235 w 12192000"/>
              <a:gd name="connsiteY653" fmla="*/ 1646409 h 3702264"/>
              <a:gd name="connsiteX654" fmla="*/ 9220069 w 12192000"/>
              <a:gd name="connsiteY654" fmla="*/ 1629660 h 3702264"/>
              <a:gd name="connsiteX655" fmla="*/ 9123063 w 12192000"/>
              <a:gd name="connsiteY655" fmla="*/ 1682699 h 3702264"/>
              <a:gd name="connsiteX656" fmla="*/ 9029198 w 12192000"/>
              <a:gd name="connsiteY656" fmla="*/ 1735389 h 3702264"/>
              <a:gd name="connsiteX657" fmla="*/ 9020475 w 12192000"/>
              <a:gd name="connsiteY657" fmla="*/ 1721431 h 3702264"/>
              <a:gd name="connsiteX658" fmla="*/ 9034083 w 12192000"/>
              <a:gd name="connsiteY658" fmla="*/ 1680605 h 3702264"/>
              <a:gd name="connsiteX659" fmla="*/ 9022569 w 12192000"/>
              <a:gd name="connsiteY659" fmla="*/ 1667345 h 3702264"/>
              <a:gd name="connsiteX660" fmla="*/ 8917887 w 12192000"/>
              <a:gd name="connsiteY660" fmla="*/ 1723176 h 3702264"/>
              <a:gd name="connsiteX661" fmla="*/ 8926959 w 12192000"/>
              <a:gd name="connsiteY661" fmla="*/ 1742717 h 3702264"/>
              <a:gd name="connsiteX662" fmla="*/ 8988372 w 12192000"/>
              <a:gd name="connsiteY662" fmla="*/ 1721082 h 3702264"/>
              <a:gd name="connsiteX663" fmla="*/ 8944057 w 12192000"/>
              <a:gd name="connsiteY663" fmla="*/ 1827509 h 3702264"/>
              <a:gd name="connsiteX664" fmla="*/ 9008262 w 12192000"/>
              <a:gd name="connsiteY664" fmla="*/ 1854029 h 3702264"/>
              <a:gd name="connsiteX665" fmla="*/ 8894158 w 12192000"/>
              <a:gd name="connsiteY665" fmla="*/ 1897298 h 3702264"/>
              <a:gd name="connsiteX666" fmla="*/ 8900439 w 12192000"/>
              <a:gd name="connsiteY666" fmla="*/ 1913000 h 3702264"/>
              <a:gd name="connsiteX667" fmla="*/ 9076655 w 12192000"/>
              <a:gd name="connsiteY667" fmla="*/ 1851237 h 3702264"/>
              <a:gd name="connsiteX668" fmla="*/ 9063046 w 12192000"/>
              <a:gd name="connsiteY668" fmla="*/ 1783892 h 3702264"/>
              <a:gd name="connsiteX669" fmla="*/ 9109804 w 12192000"/>
              <a:gd name="connsiteY669" fmla="*/ 1790522 h 3702264"/>
              <a:gd name="connsiteX670" fmla="*/ 9113642 w 12192000"/>
              <a:gd name="connsiteY670" fmla="*/ 1827160 h 3702264"/>
              <a:gd name="connsiteX671" fmla="*/ 9632866 w 12192000"/>
              <a:gd name="connsiteY671" fmla="*/ 1016221 h 3702264"/>
              <a:gd name="connsiteX672" fmla="*/ 9783609 w 12192000"/>
              <a:gd name="connsiteY672" fmla="*/ 852917 h 3702264"/>
              <a:gd name="connsiteX673" fmla="*/ 9671250 w 12192000"/>
              <a:gd name="connsiteY673" fmla="*/ 878041 h 3702264"/>
              <a:gd name="connsiteX674" fmla="*/ 9664620 w 12192000"/>
              <a:gd name="connsiteY674" fmla="*/ 861989 h 3702264"/>
              <a:gd name="connsiteX675" fmla="*/ 9728127 w 12192000"/>
              <a:gd name="connsiteY675" fmla="*/ 809299 h 3702264"/>
              <a:gd name="connsiteX676" fmla="*/ 9504805 w 12192000"/>
              <a:gd name="connsiteY676" fmla="*/ 857453 h 3702264"/>
              <a:gd name="connsiteX677" fmla="*/ 9394539 w 12192000"/>
              <a:gd name="connsiteY677" fmla="*/ 890603 h 3702264"/>
              <a:gd name="connsiteX678" fmla="*/ 9314283 w 12192000"/>
              <a:gd name="connsiteY678" fmla="*/ 952016 h 3702264"/>
              <a:gd name="connsiteX679" fmla="*/ 9563078 w 12192000"/>
              <a:gd name="connsiteY679" fmla="*/ 856057 h 3702264"/>
              <a:gd name="connsiteX680" fmla="*/ 9673692 w 12192000"/>
              <a:gd name="connsiteY680" fmla="*/ 906305 h 3702264"/>
              <a:gd name="connsiteX681" fmla="*/ 9621003 w 12192000"/>
              <a:gd name="connsiteY681" fmla="*/ 962833 h 3702264"/>
              <a:gd name="connsiteX682" fmla="*/ 9632866 w 12192000"/>
              <a:gd name="connsiteY682" fmla="*/ 1016221 h 3702264"/>
              <a:gd name="connsiteX683" fmla="*/ 8306891 w 12192000"/>
              <a:gd name="connsiteY683" fmla="*/ 537474 h 3702264"/>
              <a:gd name="connsiteX684" fmla="*/ 8384355 w 12192000"/>
              <a:gd name="connsiteY684" fmla="*/ 597841 h 3702264"/>
              <a:gd name="connsiteX685" fmla="*/ 8414713 w 12192000"/>
              <a:gd name="connsiteY685" fmla="*/ 594701 h 3702264"/>
              <a:gd name="connsiteX686" fmla="*/ 8454841 w 12192000"/>
              <a:gd name="connsiteY686" fmla="*/ 576207 h 3702264"/>
              <a:gd name="connsiteX687" fmla="*/ 8685841 w 12192000"/>
              <a:gd name="connsiteY687" fmla="*/ 563645 h 3702264"/>
              <a:gd name="connsiteX688" fmla="*/ 8729807 w 12192000"/>
              <a:gd name="connsiteY688" fmla="*/ 546547 h 3702264"/>
              <a:gd name="connsiteX689" fmla="*/ 8747254 w 12192000"/>
              <a:gd name="connsiteY689" fmla="*/ 498393 h 3702264"/>
              <a:gd name="connsiteX690" fmla="*/ 8695262 w 12192000"/>
              <a:gd name="connsiteY690" fmla="*/ 495950 h 3702264"/>
              <a:gd name="connsiteX691" fmla="*/ 8703986 w 12192000"/>
              <a:gd name="connsiteY691" fmla="*/ 459660 h 3702264"/>
              <a:gd name="connsiteX692" fmla="*/ 8611865 w 12192000"/>
              <a:gd name="connsiteY692" fmla="*/ 490367 h 3702264"/>
              <a:gd name="connsiteX693" fmla="*/ 8630708 w 12192000"/>
              <a:gd name="connsiteY693" fmla="*/ 520725 h 3702264"/>
              <a:gd name="connsiteX694" fmla="*/ 8376330 w 12192000"/>
              <a:gd name="connsiteY694" fmla="*/ 536776 h 3702264"/>
              <a:gd name="connsiteX695" fmla="*/ 8327478 w 12192000"/>
              <a:gd name="connsiteY695" fmla="*/ 520027 h 3702264"/>
              <a:gd name="connsiteX696" fmla="*/ 8306891 w 12192000"/>
              <a:gd name="connsiteY696" fmla="*/ 537474 h 3702264"/>
              <a:gd name="connsiteX697" fmla="*/ 2939131 w 12192000"/>
              <a:gd name="connsiteY697" fmla="*/ 3426706 h 3702264"/>
              <a:gd name="connsiteX698" fmla="*/ 2993914 w 12192000"/>
              <a:gd name="connsiteY698" fmla="*/ 3402280 h 3702264"/>
              <a:gd name="connsiteX699" fmla="*/ 3033345 w 12192000"/>
              <a:gd name="connsiteY699" fmla="*/ 3367386 h 3702264"/>
              <a:gd name="connsiteX700" fmla="*/ 3119882 w 12192000"/>
              <a:gd name="connsiteY700" fmla="*/ 3356569 h 3702264"/>
              <a:gd name="connsiteX701" fmla="*/ 3063353 w 12192000"/>
              <a:gd name="connsiteY701" fmla="*/ 3396348 h 3702264"/>
              <a:gd name="connsiteX702" fmla="*/ 3117439 w 12192000"/>
              <a:gd name="connsiteY702" fmla="*/ 3425310 h 3702264"/>
              <a:gd name="connsiteX703" fmla="*/ 3137329 w 12192000"/>
              <a:gd name="connsiteY703" fmla="*/ 3387625 h 3702264"/>
              <a:gd name="connsiteX704" fmla="*/ 3139423 w 12192000"/>
              <a:gd name="connsiteY704" fmla="*/ 3292713 h 3702264"/>
              <a:gd name="connsiteX705" fmla="*/ 3033693 w 12192000"/>
              <a:gd name="connsiteY705" fmla="*/ 3300738 h 3702264"/>
              <a:gd name="connsiteX706" fmla="*/ 2953437 w 12192000"/>
              <a:gd name="connsiteY706" fmla="*/ 3368782 h 3702264"/>
              <a:gd name="connsiteX707" fmla="*/ 2943667 w 12192000"/>
              <a:gd name="connsiteY707" fmla="*/ 3387974 h 3702264"/>
              <a:gd name="connsiteX708" fmla="*/ 2820839 w 12192000"/>
              <a:gd name="connsiteY708" fmla="*/ 3432987 h 3702264"/>
              <a:gd name="connsiteX709" fmla="*/ 2929011 w 12192000"/>
              <a:gd name="connsiteY709" fmla="*/ 3453575 h 3702264"/>
              <a:gd name="connsiteX710" fmla="*/ 3007523 w 12192000"/>
              <a:gd name="connsiteY710" fmla="*/ 3461251 h 3702264"/>
              <a:gd name="connsiteX711" fmla="*/ 2939131 w 12192000"/>
              <a:gd name="connsiteY711" fmla="*/ 3426706 h 3702264"/>
              <a:gd name="connsiteX712" fmla="*/ 10168142 w 12192000"/>
              <a:gd name="connsiteY712" fmla="*/ 1112180 h 3702264"/>
              <a:gd name="connsiteX713" fmla="*/ 10057877 w 12192000"/>
              <a:gd name="connsiteY713" fmla="*/ 1233612 h 3702264"/>
              <a:gd name="connsiteX714" fmla="*/ 10073230 w 12192000"/>
              <a:gd name="connsiteY714" fmla="*/ 1245476 h 3702264"/>
              <a:gd name="connsiteX715" fmla="*/ 10107426 w 12192000"/>
              <a:gd name="connsiteY715" fmla="*/ 1204301 h 3702264"/>
              <a:gd name="connsiteX716" fmla="*/ 10295157 w 12192000"/>
              <a:gd name="connsiteY716" fmla="*/ 1148470 h 3702264"/>
              <a:gd name="connsiteX717" fmla="*/ 10280850 w 12192000"/>
              <a:gd name="connsiteY717" fmla="*/ 1102410 h 3702264"/>
              <a:gd name="connsiteX718" fmla="*/ 10147904 w 12192000"/>
              <a:gd name="connsiteY718" fmla="*/ 1148470 h 3702264"/>
              <a:gd name="connsiteX719" fmla="*/ 10168142 w 12192000"/>
              <a:gd name="connsiteY719" fmla="*/ 1112180 h 3702264"/>
              <a:gd name="connsiteX720" fmla="*/ 3399384 w 12192000"/>
              <a:gd name="connsiteY720" fmla="*/ 3405770 h 3702264"/>
              <a:gd name="connsiteX721" fmla="*/ 3512790 w 12192000"/>
              <a:gd name="connsiteY721" fmla="*/ 3359361 h 3702264"/>
              <a:gd name="connsiteX722" fmla="*/ 3286676 w 12192000"/>
              <a:gd name="connsiteY722" fmla="*/ 3399838 h 3702264"/>
              <a:gd name="connsiteX723" fmla="*/ 3288770 w 12192000"/>
              <a:gd name="connsiteY723" fmla="*/ 3386578 h 3702264"/>
              <a:gd name="connsiteX724" fmla="*/ 3237126 w 12192000"/>
              <a:gd name="connsiteY724" fmla="*/ 3402629 h 3702264"/>
              <a:gd name="connsiteX725" fmla="*/ 3190717 w 12192000"/>
              <a:gd name="connsiteY725" fmla="*/ 3403327 h 3702264"/>
              <a:gd name="connsiteX726" fmla="*/ 3399384 w 12192000"/>
              <a:gd name="connsiteY726" fmla="*/ 3405770 h 3702264"/>
              <a:gd name="connsiteX727" fmla="*/ 9974829 w 12192000"/>
              <a:gd name="connsiteY727" fmla="*/ 1542425 h 3702264"/>
              <a:gd name="connsiteX728" fmla="*/ 10025076 w 12192000"/>
              <a:gd name="connsiteY728" fmla="*/ 1545216 h 3702264"/>
              <a:gd name="connsiteX729" fmla="*/ 9973433 w 12192000"/>
              <a:gd name="connsiteY729" fmla="*/ 1480662 h 3702264"/>
              <a:gd name="connsiteX730" fmla="*/ 9907134 w 12192000"/>
              <a:gd name="connsiteY730" fmla="*/ 1574876 h 3702264"/>
              <a:gd name="connsiteX731" fmla="*/ 9901551 w 12192000"/>
              <a:gd name="connsiteY731" fmla="*/ 1496364 h 3702264"/>
              <a:gd name="connsiteX732" fmla="*/ 9822690 w 12192000"/>
              <a:gd name="connsiteY732" fmla="*/ 1515207 h 3702264"/>
              <a:gd name="connsiteX733" fmla="*/ 9848512 w 12192000"/>
              <a:gd name="connsiteY733" fmla="*/ 1560918 h 3702264"/>
              <a:gd name="connsiteX734" fmla="*/ 9929466 w 12192000"/>
              <a:gd name="connsiteY734" fmla="*/ 1599302 h 3702264"/>
              <a:gd name="connsiteX735" fmla="*/ 9974829 w 12192000"/>
              <a:gd name="connsiteY735" fmla="*/ 1542425 h 3702264"/>
              <a:gd name="connsiteX736" fmla="*/ 8769237 w 12192000"/>
              <a:gd name="connsiteY736" fmla="*/ 1821228 h 3702264"/>
              <a:gd name="connsiteX737" fmla="*/ 8896601 w 12192000"/>
              <a:gd name="connsiteY737" fmla="*/ 1770981 h 3702264"/>
              <a:gd name="connsiteX738" fmla="*/ 8762259 w 12192000"/>
              <a:gd name="connsiteY738" fmla="*/ 1732597 h 3702264"/>
              <a:gd name="connsiteX739" fmla="*/ 8805876 w 12192000"/>
              <a:gd name="connsiteY739" fmla="*/ 1630009 h 3702264"/>
              <a:gd name="connsiteX740" fmla="*/ 8757722 w 12192000"/>
              <a:gd name="connsiteY740" fmla="*/ 1653039 h 3702264"/>
              <a:gd name="connsiteX741" fmla="*/ 8769237 w 12192000"/>
              <a:gd name="connsiteY741" fmla="*/ 1821228 h 3702264"/>
              <a:gd name="connsiteX742" fmla="*/ 9469562 w 12192000"/>
              <a:gd name="connsiteY742" fmla="*/ 1006102 h 3702264"/>
              <a:gd name="connsiteX743" fmla="*/ 9603904 w 12192000"/>
              <a:gd name="connsiteY743" fmla="*/ 1016570 h 3702264"/>
              <a:gd name="connsiteX744" fmla="*/ 9609138 w 12192000"/>
              <a:gd name="connsiteY744" fmla="*/ 996332 h 3702264"/>
              <a:gd name="connsiteX745" fmla="*/ 9574593 w 12192000"/>
              <a:gd name="connsiteY745" fmla="*/ 972953 h 3702264"/>
              <a:gd name="connsiteX746" fmla="*/ 9581572 w 12192000"/>
              <a:gd name="connsiteY746" fmla="*/ 927939 h 3702264"/>
              <a:gd name="connsiteX747" fmla="*/ 9469562 w 12192000"/>
              <a:gd name="connsiteY747" fmla="*/ 1006102 h 3702264"/>
              <a:gd name="connsiteX748" fmla="*/ 9772792 w 12192000"/>
              <a:gd name="connsiteY748" fmla="*/ 1199415 h 3702264"/>
              <a:gd name="connsiteX749" fmla="*/ 9836299 w 12192000"/>
              <a:gd name="connsiteY749" fmla="*/ 1231518 h 3702264"/>
              <a:gd name="connsiteX750" fmla="*/ 9917253 w 12192000"/>
              <a:gd name="connsiteY750" fmla="*/ 1152308 h 3702264"/>
              <a:gd name="connsiteX751" fmla="*/ 9849210 w 12192000"/>
              <a:gd name="connsiteY751" fmla="*/ 1117414 h 3702264"/>
              <a:gd name="connsiteX752" fmla="*/ 9787098 w 12192000"/>
              <a:gd name="connsiteY752" fmla="*/ 1133117 h 3702264"/>
              <a:gd name="connsiteX753" fmla="*/ 9834205 w 12192000"/>
              <a:gd name="connsiteY753" fmla="*/ 1148819 h 3702264"/>
              <a:gd name="connsiteX754" fmla="*/ 9772792 w 12192000"/>
              <a:gd name="connsiteY754" fmla="*/ 1199415 h 3702264"/>
              <a:gd name="connsiteX755" fmla="*/ 11332209 w 12192000"/>
              <a:gd name="connsiteY755" fmla="*/ 1358184 h 3702264"/>
              <a:gd name="connsiteX756" fmla="*/ 11335349 w 12192000"/>
              <a:gd name="connsiteY756" fmla="*/ 1388193 h 3702264"/>
              <a:gd name="connsiteX757" fmla="*/ 11441079 w 12192000"/>
              <a:gd name="connsiteY757" fmla="*/ 1376678 h 3702264"/>
              <a:gd name="connsiteX758" fmla="*/ 11578910 w 12192000"/>
              <a:gd name="connsiteY758" fmla="*/ 1341783 h 3702264"/>
              <a:gd name="connsiteX759" fmla="*/ 11385946 w 12192000"/>
              <a:gd name="connsiteY759" fmla="*/ 1350507 h 3702264"/>
              <a:gd name="connsiteX760" fmla="*/ 11332209 w 12192000"/>
              <a:gd name="connsiteY760" fmla="*/ 1358184 h 3702264"/>
              <a:gd name="connsiteX761" fmla="*/ 7864433 w 12192000"/>
              <a:gd name="connsiteY761" fmla="*/ 2882009 h 3702264"/>
              <a:gd name="connsiteX762" fmla="*/ 7743700 w 12192000"/>
              <a:gd name="connsiteY762" fmla="*/ 2952147 h 3702264"/>
              <a:gd name="connsiteX763" fmla="*/ 7745445 w 12192000"/>
              <a:gd name="connsiteY763" fmla="*/ 3000998 h 3702264"/>
              <a:gd name="connsiteX764" fmla="*/ 7761147 w 12192000"/>
              <a:gd name="connsiteY764" fmla="*/ 3000998 h 3702264"/>
              <a:gd name="connsiteX765" fmla="*/ 7794297 w 12192000"/>
              <a:gd name="connsiteY765" fmla="*/ 2918299 h 3702264"/>
              <a:gd name="connsiteX766" fmla="*/ 7865131 w 12192000"/>
              <a:gd name="connsiteY766" fmla="*/ 2961917 h 3702264"/>
              <a:gd name="connsiteX767" fmla="*/ 7856059 w 12192000"/>
              <a:gd name="connsiteY767" fmla="*/ 2975177 h 3702264"/>
              <a:gd name="connsiteX768" fmla="*/ 7811744 w 12192000"/>
              <a:gd name="connsiteY768" fmla="*/ 2966802 h 3702264"/>
              <a:gd name="connsiteX769" fmla="*/ 7917821 w 12192000"/>
              <a:gd name="connsiteY769" fmla="*/ 2939236 h 3702264"/>
              <a:gd name="connsiteX770" fmla="*/ 7864433 w 12192000"/>
              <a:gd name="connsiteY770" fmla="*/ 2882009 h 3702264"/>
              <a:gd name="connsiteX771" fmla="*/ 4198808 w 12192000"/>
              <a:gd name="connsiteY771" fmla="*/ 815231 h 3702264"/>
              <a:gd name="connsiteX772" fmla="*/ 4003401 w 12192000"/>
              <a:gd name="connsiteY772" fmla="*/ 815231 h 3702264"/>
              <a:gd name="connsiteX773" fmla="*/ 3988396 w 12192000"/>
              <a:gd name="connsiteY773" fmla="*/ 861989 h 3702264"/>
              <a:gd name="connsiteX774" fmla="*/ 4201250 w 12192000"/>
              <a:gd name="connsiteY774" fmla="*/ 861989 h 3702264"/>
              <a:gd name="connsiteX775" fmla="*/ 4198808 w 12192000"/>
              <a:gd name="connsiteY775" fmla="*/ 815231 h 3702264"/>
              <a:gd name="connsiteX776" fmla="*/ 9042807 w 12192000"/>
              <a:gd name="connsiteY776" fmla="*/ 1267808 h 3702264"/>
              <a:gd name="connsiteX777" fmla="*/ 9085378 w 12192000"/>
              <a:gd name="connsiteY777" fmla="*/ 1251757 h 3702264"/>
              <a:gd name="connsiteX778" fmla="*/ 9123063 w 12192000"/>
              <a:gd name="connsiteY778" fmla="*/ 1255595 h 3702264"/>
              <a:gd name="connsiteX779" fmla="*/ 9255661 w 12192000"/>
              <a:gd name="connsiteY779" fmla="*/ 1252106 h 3702264"/>
              <a:gd name="connsiteX780" fmla="*/ 9042807 w 12192000"/>
              <a:gd name="connsiteY780" fmla="*/ 1267808 h 3702264"/>
              <a:gd name="connsiteX781" fmla="*/ 8191391 w 12192000"/>
              <a:gd name="connsiteY781" fmla="*/ 357421 h 3702264"/>
              <a:gd name="connsiteX782" fmla="*/ 8200813 w 12192000"/>
              <a:gd name="connsiteY782" fmla="*/ 393362 h 3702264"/>
              <a:gd name="connsiteX783" fmla="*/ 8317010 w 12192000"/>
              <a:gd name="connsiteY783" fmla="*/ 375915 h 3702264"/>
              <a:gd name="connsiteX784" fmla="*/ 8348764 w 12192000"/>
              <a:gd name="connsiteY784" fmla="*/ 345906 h 3702264"/>
              <a:gd name="connsiteX785" fmla="*/ 8313520 w 12192000"/>
              <a:gd name="connsiteY785" fmla="*/ 319386 h 3702264"/>
              <a:gd name="connsiteX786" fmla="*/ 8191391 w 12192000"/>
              <a:gd name="connsiteY786" fmla="*/ 357421 h 3702264"/>
              <a:gd name="connsiteX787" fmla="*/ 7597843 w 12192000"/>
              <a:gd name="connsiteY787" fmla="*/ 784176 h 3702264"/>
              <a:gd name="connsiteX788" fmla="*/ 7724159 w 12192000"/>
              <a:gd name="connsiteY788" fmla="*/ 784176 h 3702264"/>
              <a:gd name="connsiteX789" fmla="*/ 7724857 w 12192000"/>
              <a:gd name="connsiteY789" fmla="*/ 773009 h 3702264"/>
              <a:gd name="connsiteX790" fmla="*/ 7660303 w 12192000"/>
              <a:gd name="connsiteY790" fmla="*/ 760797 h 3702264"/>
              <a:gd name="connsiteX791" fmla="*/ 7670423 w 12192000"/>
              <a:gd name="connsiteY791" fmla="*/ 715434 h 3702264"/>
              <a:gd name="connsiteX792" fmla="*/ 7597843 w 12192000"/>
              <a:gd name="connsiteY792" fmla="*/ 671119 h 3702264"/>
              <a:gd name="connsiteX793" fmla="*/ 7597843 w 12192000"/>
              <a:gd name="connsiteY793" fmla="*/ 784176 h 3702264"/>
              <a:gd name="connsiteX794" fmla="*/ 10014259 w 12192000"/>
              <a:gd name="connsiteY794" fmla="*/ 1698052 h 3702264"/>
              <a:gd name="connsiteX795" fmla="*/ 10017749 w 12192000"/>
              <a:gd name="connsiteY795" fmla="*/ 1716197 h 3702264"/>
              <a:gd name="connsiteX796" fmla="*/ 10074975 w 12192000"/>
              <a:gd name="connsiteY796" fmla="*/ 1761560 h 3702264"/>
              <a:gd name="connsiteX797" fmla="*/ 10148252 w 12192000"/>
              <a:gd name="connsiteY797" fmla="*/ 1758419 h 3702264"/>
              <a:gd name="connsiteX798" fmla="*/ 10146857 w 12192000"/>
              <a:gd name="connsiteY798" fmla="*/ 1744461 h 3702264"/>
              <a:gd name="connsiteX799" fmla="*/ 10098353 w 12192000"/>
              <a:gd name="connsiteY799" fmla="*/ 1731202 h 3702264"/>
              <a:gd name="connsiteX800" fmla="*/ 10138133 w 12192000"/>
              <a:gd name="connsiteY800" fmla="*/ 1672231 h 3702264"/>
              <a:gd name="connsiteX801" fmla="*/ 10077069 w 12192000"/>
              <a:gd name="connsiteY801" fmla="*/ 1665950 h 3702264"/>
              <a:gd name="connsiteX802" fmla="*/ 10091724 w 12192000"/>
              <a:gd name="connsiteY802" fmla="*/ 1694563 h 3702264"/>
              <a:gd name="connsiteX803" fmla="*/ 10014259 w 12192000"/>
              <a:gd name="connsiteY803" fmla="*/ 1698052 h 3702264"/>
              <a:gd name="connsiteX804" fmla="*/ 7567833 w 12192000"/>
              <a:gd name="connsiteY804" fmla="*/ 1577668 h 3702264"/>
              <a:gd name="connsiteX805" fmla="*/ 7480947 w 12192000"/>
              <a:gd name="connsiteY805" fmla="*/ 1670835 h 3702264"/>
              <a:gd name="connsiteX806" fmla="*/ 7597843 w 12192000"/>
              <a:gd name="connsiteY806" fmla="*/ 1665252 h 3702264"/>
              <a:gd name="connsiteX807" fmla="*/ 7567833 w 12192000"/>
              <a:gd name="connsiteY807" fmla="*/ 1577668 h 3702264"/>
              <a:gd name="connsiteX808" fmla="*/ 3809041 w 12192000"/>
              <a:gd name="connsiteY808" fmla="*/ 3341914 h 3702264"/>
              <a:gd name="connsiteX809" fmla="*/ 3815671 w 12192000"/>
              <a:gd name="connsiteY809" fmla="*/ 3352731 h 3702264"/>
              <a:gd name="connsiteX810" fmla="*/ 3740997 w 12192000"/>
              <a:gd name="connsiteY810" fmla="*/ 3396000 h 3702264"/>
              <a:gd name="connsiteX811" fmla="*/ 3806598 w 12192000"/>
              <a:gd name="connsiteY811" fmla="*/ 3414493 h 3702264"/>
              <a:gd name="connsiteX812" fmla="*/ 3837305 w 12192000"/>
              <a:gd name="connsiteY812" fmla="*/ 3321675 h 3702264"/>
              <a:gd name="connsiteX813" fmla="*/ 3775542 w 12192000"/>
              <a:gd name="connsiteY813" fmla="*/ 3302134 h 3702264"/>
              <a:gd name="connsiteX814" fmla="*/ 3689703 w 12192000"/>
              <a:gd name="connsiteY814" fmla="*/ 3336331 h 3702264"/>
              <a:gd name="connsiteX815" fmla="*/ 3691796 w 12192000"/>
              <a:gd name="connsiteY815" fmla="*/ 3350986 h 3702264"/>
              <a:gd name="connsiteX816" fmla="*/ 3809041 w 12192000"/>
              <a:gd name="connsiteY816" fmla="*/ 3341914 h 3702264"/>
              <a:gd name="connsiteX817" fmla="*/ 6401324 w 12192000"/>
              <a:gd name="connsiteY817" fmla="*/ 1514160 h 3702264"/>
              <a:gd name="connsiteX818" fmla="*/ 6336072 w 12192000"/>
              <a:gd name="connsiteY818" fmla="*/ 1634894 h 3702264"/>
              <a:gd name="connsiteX819" fmla="*/ 6389460 w 12192000"/>
              <a:gd name="connsiteY819" fmla="*/ 1640128 h 3702264"/>
              <a:gd name="connsiteX820" fmla="*/ 6384226 w 12192000"/>
              <a:gd name="connsiteY820" fmla="*/ 1621983 h 3702264"/>
              <a:gd name="connsiteX821" fmla="*/ 6470414 w 12192000"/>
              <a:gd name="connsiteY821" fmla="*/ 1593021 h 3702264"/>
              <a:gd name="connsiteX822" fmla="*/ 6467971 w 12192000"/>
              <a:gd name="connsiteY822" fmla="*/ 1576970 h 3702264"/>
              <a:gd name="connsiteX823" fmla="*/ 6422609 w 12192000"/>
              <a:gd name="connsiteY823" fmla="*/ 1582553 h 3702264"/>
              <a:gd name="connsiteX824" fmla="*/ 6401324 w 12192000"/>
              <a:gd name="connsiteY824" fmla="*/ 1514160 h 3702264"/>
              <a:gd name="connsiteX825" fmla="*/ 9238563 w 12192000"/>
              <a:gd name="connsiteY825" fmla="*/ 1072401 h 3702264"/>
              <a:gd name="connsiteX826" fmla="*/ 9234724 w 12192000"/>
              <a:gd name="connsiteY826" fmla="*/ 1059141 h 3702264"/>
              <a:gd name="connsiteX827" fmla="*/ 9187617 w 12192000"/>
              <a:gd name="connsiteY827" fmla="*/ 1082520 h 3702264"/>
              <a:gd name="connsiteX828" fmla="*/ 9148188 w 12192000"/>
              <a:gd name="connsiteY828" fmla="*/ 1138700 h 3702264"/>
              <a:gd name="connsiteX829" fmla="*/ 9089914 w 12192000"/>
              <a:gd name="connsiteY829" fmla="*/ 1176385 h 3702264"/>
              <a:gd name="connsiteX830" fmla="*/ 9094450 w 12192000"/>
              <a:gd name="connsiteY830" fmla="*/ 1187551 h 3702264"/>
              <a:gd name="connsiteX831" fmla="*/ 9212742 w 12192000"/>
              <a:gd name="connsiteY831" fmla="*/ 1157891 h 3702264"/>
              <a:gd name="connsiteX832" fmla="*/ 9244844 w 12192000"/>
              <a:gd name="connsiteY832" fmla="*/ 1094035 h 3702264"/>
              <a:gd name="connsiteX833" fmla="*/ 9207856 w 12192000"/>
              <a:gd name="connsiteY833" fmla="*/ 1098223 h 3702264"/>
              <a:gd name="connsiteX834" fmla="*/ 9205064 w 12192000"/>
              <a:gd name="connsiteY834" fmla="*/ 1089150 h 3702264"/>
              <a:gd name="connsiteX835" fmla="*/ 9238563 w 12192000"/>
              <a:gd name="connsiteY835" fmla="*/ 1072401 h 3702264"/>
              <a:gd name="connsiteX836" fmla="*/ 6091464 w 12192000"/>
              <a:gd name="connsiteY836" fmla="*/ 1895902 h 3702264"/>
              <a:gd name="connsiteX837" fmla="*/ 5975267 w 12192000"/>
              <a:gd name="connsiteY837" fmla="*/ 1881246 h 3702264"/>
              <a:gd name="connsiteX838" fmla="*/ 5863256 w 12192000"/>
              <a:gd name="connsiteY838" fmla="*/ 1916489 h 3702264"/>
              <a:gd name="connsiteX839" fmla="*/ 5969683 w 12192000"/>
              <a:gd name="connsiteY839" fmla="*/ 1904625 h 3702264"/>
              <a:gd name="connsiteX840" fmla="*/ 6091464 w 12192000"/>
              <a:gd name="connsiteY840" fmla="*/ 1895902 h 3702264"/>
              <a:gd name="connsiteX841" fmla="*/ 3628289 w 12192000"/>
              <a:gd name="connsiteY841" fmla="*/ 834074 h 3702264"/>
              <a:gd name="connsiteX842" fmla="*/ 3564782 w 12192000"/>
              <a:gd name="connsiteY842" fmla="*/ 780686 h 3702264"/>
              <a:gd name="connsiteX843" fmla="*/ 3527445 w 12192000"/>
              <a:gd name="connsiteY843" fmla="*/ 821163 h 3702264"/>
              <a:gd name="connsiteX844" fmla="*/ 3563037 w 12192000"/>
              <a:gd name="connsiteY844" fmla="*/ 818721 h 3702264"/>
              <a:gd name="connsiteX845" fmla="*/ 3559199 w 12192000"/>
              <a:gd name="connsiteY845" fmla="*/ 843845 h 3702264"/>
              <a:gd name="connsiteX846" fmla="*/ 3632476 w 12192000"/>
              <a:gd name="connsiteY846" fmla="*/ 850474 h 3702264"/>
              <a:gd name="connsiteX847" fmla="*/ 3699473 w 12192000"/>
              <a:gd name="connsiteY847" fmla="*/ 815580 h 3702264"/>
              <a:gd name="connsiteX848" fmla="*/ 3684818 w 12192000"/>
              <a:gd name="connsiteY848" fmla="*/ 793946 h 3702264"/>
              <a:gd name="connsiteX849" fmla="*/ 3628289 w 12192000"/>
              <a:gd name="connsiteY849" fmla="*/ 834074 h 3702264"/>
              <a:gd name="connsiteX850" fmla="*/ 5105357 w 12192000"/>
              <a:gd name="connsiteY850" fmla="*/ 752422 h 3702264"/>
              <a:gd name="connsiteX851" fmla="*/ 5101170 w 12192000"/>
              <a:gd name="connsiteY851" fmla="*/ 780337 h 3702264"/>
              <a:gd name="connsiteX852" fmla="*/ 5175145 w 12192000"/>
              <a:gd name="connsiteY852" fmla="*/ 809299 h 3702264"/>
              <a:gd name="connsiteX853" fmla="*/ 5199222 w 12192000"/>
              <a:gd name="connsiteY853" fmla="*/ 733579 h 3702264"/>
              <a:gd name="connsiteX854" fmla="*/ 5105357 w 12192000"/>
              <a:gd name="connsiteY854" fmla="*/ 752422 h 3702264"/>
              <a:gd name="connsiteX855" fmla="*/ 5278780 w 12192000"/>
              <a:gd name="connsiteY855" fmla="*/ 1103108 h 3702264"/>
              <a:gd name="connsiteX856" fmla="*/ 5291691 w 12192000"/>
              <a:gd name="connsiteY856" fmla="*/ 1123346 h 3702264"/>
              <a:gd name="connsiteX857" fmla="*/ 5314024 w 12192000"/>
              <a:gd name="connsiteY857" fmla="*/ 1059490 h 3702264"/>
              <a:gd name="connsiteX858" fmla="*/ 5298670 w 12192000"/>
              <a:gd name="connsiteY858" fmla="*/ 1054954 h 3702264"/>
              <a:gd name="connsiteX859" fmla="*/ 5284712 w 12192000"/>
              <a:gd name="connsiteY859" fmla="*/ 1097874 h 3702264"/>
              <a:gd name="connsiteX860" fmla="*/ 5225741 w 12192000"/>
              <a:gd name="connsiteY860" fmla="*/ 1055652 h 3702264"/>
              <a:gd name="connsiteX861" fmla="*/ 5140948 w 12192000"/>
              <a:gd name="connsiteY861" fmla="*/ 1148121 h 3702264"/>
              <a:gd name="connsiteX862" fmla="*/ 5278780 w 12192000"/>
              <a:gd name="connsiteY862" fmla="*/ 1103108 h 3702264"/>
              <a:gd name="connsiteX863" fmla="*/ 8136957 w 12192000"/>
              <a:gd name="connsiteY863" fmla="*/ 2862817 h 3702264"/>
              <a:gd name="connsiteX864" fmla="*/ 8143238 w 12192000"/>
              <a:gd name="connsiteY864" fmla="*/ 2873984 h 3702264"/>
              <a:gd name="connsiteX865" fmla="*/ 8246873 w 12192000"/>
              <a:gd name="connsiteY865" fmla="*/ 2886197 h 3702264"/>
              <a:gd name="connsiteX866" fmla="*/ 8280022 w 12192000"/>
              <a:gd name="connsiteY866" fmla="*/ 2854792 h 3702264"/>
              <a:gd name="connsiteX867" fmla="*/ 8245477 w 12192000"/>
              <a:gd name="connsiteY867" fmla="*/ 2824085 h 3702264"/>
              <a:gd name="connsiteX868" fmla="*/ 8136957 w 12192000"/>
              <a:gd name="connsiteY868" fmla="*/ 2862817 h 3702264"/>
              <a:gd name="connsiteX869" fmla="*/ 9619258 w 12192000"/>
              <a:gd name="connsiteY869" fmla="*/ 1519394 h 3702264"/>
              <a:gd name="connsiteX870" fmla="*/ 9637054 w 12192000"/>
              <a:gd name="connsiteY870" fmla="*/ 1520790 h 3702264"/>
              <a:gd name="connsiteX871" fmla="*/ 9657642 w 12192000"/>
              <a:gd name="connsiteY871" fmla="*/ 1440883 h 3702264"/>
              <a:gd name="connsiteX872" fmla="*/ 9709284 w 12192000"/>
              <a:gd name="connsiteY872" fmla="*/ 1440883 h 3702264"/>
              <a:gd name="connsiteX873" fmla="*/ 9708586 w 12192000"/>
              <a:gd name="connsiteY873" fmla="*/ 1429019 h 3702264"/>
              <a:gd name="connsiteX874" fmla="*/ 9604951 w 12192000"/>
              <a:gd name="connsiteY874" fmla="*/ 1417155 h 3702264"/>
              <a:gd name="connsiteX875" fmla="*/ 9577734 w 12192000"/>
              <a:gd name="connsiteY875" fmla="*/ 1478568 h 3702264"/>
              <a:gd name="connsiteX876" fmla="*/ 9600415 w 12192000"/>
              <a:gd name="connsiteY876" fmla="*/ 1492526 h 3702264"/>
              <a:gd name="connsiteX877" fmla="*/ 9619258 w 12192000"/>
              <a:gd name="connsiteY877" fmla="*/ 1519394 h 3702264"/>
              <a:gd name="connsiteX878" fmla="*/ 9887593 w 12192000"/>
              <a:gd name="connsiteY878" fmla="*/ 1769934 h 3702264"/>
              <a:gd name="connsiteX879" fmla="*/ 9969944 w 12192000"/>
              <a:gd name="connsiteY879" fmla="*/ 1725619 h 3702264"/>
              <a:gd name="connsiteX880" fmla="*/ 9975178 w 12192000"/>
              <a:gd name="connsiteY880" fmla="*/ 1694214 h 3702264"/>
              <a:gd name="connsiteX881" fmla="*/ 9946913 w 12192000"/>
              <a:gd name="connsiteY881" fmla="*/ 1695959 h 3702264"/>
              <a:gd name="connsiteX882" fmla="*/ 9919347 w 12192000"/>
              <a:gd name="connsiteY882" fmla="*/ 1732248 h 3702264"/>
              <a:gd name="connsiteX883" fmla="*/ 9924930 w 12192000"/>
              <a:gd name="connsiteY883" fmla="*/ 1665950 h 3702264"/>
              <a:gd name="connsiteX884" fmla="*/ 9887593 w 12192000"/>
              <a:gd name="connsiteY884" fmla="*/ 1769934 h 3702264"/>
              <a:gd name="connsiteX885" fmla="*/ 11712555 w 12192000"/>
              <a:gd name="connsiteY885" fmla="*/ 1260829 h 3702264"/>
              <a:gd name="connsiteX886" fmla="*/ 11628809 w 12192000"/>
              <a:gd name="connsiteY886" fmla="*/ 1207441 h 3702264"/>
              <a:gd name="connsiteX887" fmla="*/ 11559021 w 12192000"/>
              <a:gd name="connsiteY887" fmla="*/ 1276182 h 3702264"/>
              <a:gd name="connsiteX888" fmla="*/ 11712555 w 12192000"/>
              <a:gd name="connsiteY888" fmla="*/ 1260829 h 3702264"/>
              <a:gd name="connsiteX889" fmla="*/ 3929425 w 12192000"/>
              <a:gd name="connsiteY889" fmla="*/ 834423 h 3702264"/>
              <a:gd name="connsiteX890" fmla="*/ 3855450 w 12192000"/>
              <a:gd name="connsiteY890" fmla="*/ 822908 h 3702264"/>
              <a:gd name="connsiteX891" fmla="*/ 3784964 w 12192000"/>
              <a:gd name="connsiteY891" fmla="*/ 822559 h 3702264"/>
              <a:gd name="connsiteX892" fmla="*/ 3784266 w 12192000"/>
              <a:gd name="connsiteY892" fmla="*/ 843147 h 3702264"/>
              <a:gd name="connsiteX893" fmla="*/ 3838701 w 12192000"/>
              <a:gd name="connsiteY893" fmla="*/ 853964 h 3702264"/>
              <a:gd name="connsiteX894" fmla="*/ 3828232 w 12192000"/>
              <a:gd name="connsiteY894" fmla="*/ 889905 h 3702264"/>
              <a:gd name="connsiteX895" fmla="*/ 3929425 w 12192000"/>
              <a:gd name="connsiteY895" fmla="*/ 834423 h 3702264"/>
              <a:gd name="connsiteX896" fmla="*/ 7867225 w 12192000"/>
              <a:gd name="connsiteY896" fmla="*/ 2738246 h 3702264"/>
              <a:gd name="connsiteX897" fmla="*/ 7869319 w 12192000"/>
              <a:gd name="connsiteY897" fmla="*/ 2763020 h 3702264"/>
              <a:gd name="connsiteX898" fmla="*/ 8049721 w 12192000"/>
              <a:gd name="connsiteY898" fmla="*/ 2748714 h 3702264"/>
              <a:gd name="connsiteX899" fmla="*/ 8047627 w 12192000"/>
              <a:gd name="connsiteY899" fmla="*/ 2738246 h 3702264"/>
              <a:gd name="connsiteX900" fmla="*/ 7867225 w 12192000"/>
              <a:gd name="connsiteY900" fmla="*/ 2738246 h 3702264"/>
              <a:gd name="connsiteX901" fmla="*/ 8993955 w 12192000"/>
              <a:gd name="connsiteY901" fmla="*/ 2139812 h 3702264"/>
              <a:gd name="connsiteX902" fmla="*/ 8979649 w 12192000"/>
              <a:gd name="connsiteY902" fmla="*/ 2123760 h 3702264"/>
              <a:gd name="connsiteX903" fmla="*/ 8946150 w 12192000"/>
              <a:gd name="connsiteY903" fmla="*/ 2154816 h 3702264"/>
              <a:gd name="connsiteX904" fmla="*/ 8924865 w 12192000"/>
              <a:gd name="connsiteY904" fmla="*/ 2119922 h 3702264"/>
              <a:gd name="connsiteX905" fmla="*/ 8872873 w 12192000"/>
              <a:gd name="connsiteY905" fmla="*/ 2194944 h 3702264"/>
              <a:gd name="connsiteX906" fmla="*/ 8893809 w 12192000"/>
              <a:gd name="connsiteY906" fmla="*/ 2214136 h 3702264"/>
              <a:gd name="connsiteX907" fmla="*/ 8993955 w 12192000"/>
              <a:gd name="connsiteY907" fmla="*/ 2139812 h 3702264"/>
              <a:gd name="connsiteX908" fmla="*/ 11229621 w 12192000"/>
              <a:gd name="connsiteY908" fmla="*/ 1412270 h 3702264"/>
              <a:gd name="connsiteX909" fmla="*/ 11285102 w 12192000"/>
              <a:gd name="connsiteY909" fmla="*/ 1373188 h 3702264"/>
              <a:gd name="connsiteX910" fmla="*/ 11168207 w 12192000"/>
              <a:gd name="connsiteY910" fmla="*/ 1346669 h 3702264"/>
              <a:gd name="connsiteX911" fmla="*/ 11168207 w 12192000"/>
              <a:gd name="connsiteY911" fmla="*/ 1425529 h 3702264"/>
              <a:gd name="connsiteX912" fmla="*/ 11176931 w 12192000"/>
              <a:gd name="connsiteY912" fmla="*/ 1425878 h 3702264"/>
              <a:gd name="connsiteX913" fmla="*/ 11181815 w 12192000"/>
              <a:gd name="connsiteY913" fmla="*/ 1377375 h 3702264"/>
              <a:gd name="connsiteX914" fmla="*/ 11229621 w 12192000"/>
              <a:gd name="connsiteY914" fmla="*/ 1412270 h 3702264"/>
              <a:gd name="connsiteX915" fmla="*/ 7658210 w 12192000"/>
              <a:gd name="connsiteY915" fmla="*/ 1640477 h 3702264"/>
              <a:gd name="connsiteX916" fmla="*/ 7695895 w 12192000"/>
              <a:gd name="connsiteY916" fmla="*/ 1710265 h 3702264"/>
              <a:gd name="connsiteX917" fmla="*/ 7762543 w 12192000"/>
              <a:gd name="connsiteY917" fmla="*/ 1744112 h 3702264"/>
              <a:gd name="connsiteX918" fmla="*/ 7677052 w 12192000"/>
              <a:gd name="connsiteY918" fmla="*/ 1616400 h 3702264"/>
              <a:gd name="connsiteX919" fmla="*/ 7658210 w 12192000"/>
              <a:gd name="connsiteY919" fmla="*/ 1640477 h 3702264"/>
              <a:gd name="connsiteX920" fmla="*/ 9200877 w 12192000"/>
              <a:gd name="connsiteY920" fmla="*/ 1554986 h 3702264"/>
              <a:gd name="connsiteX921" fmla="*/ 9195295 w 12192000"/>
              <a:gd name="connsiteY921" fmla="*/ 1573480 h 3702264"/>
              <a:gd name="connsiteX922" fmla="*/ 9314283 w 12192000"/>
              <a:gd name="connsiteY922" fmla="*/ 1583600 h 3702264"/>
              <a:gd name="connsiteX923" fmla="*/ 9200877 w 12192000"/>
              <a:gd name="connsiteY923" fmla="*/ 1554986 h 3702264"/>
              <a:gd name="connsiteX924" fmla="*/ 5696463 w 12192000"/>
              <a:gd name="connsiteY924" fmla="*/ 1664903 h 3702264"/>
              <a:gd name="connsiteX925" fmla="*/ 5762064 w 12192000"/>
              <a:gd name="connsiteY925" fmla="*/ 1719687 h 3702264"/>
              <a:gd name="connsiteX926" fmla="*/ 5762064 w 12192000"/>
              <a:gd name="connsiteY926" fmla="*/ 1664903 h 3702264"/>
              <a:gd name="connsiteX927" fmla="*/ 5696463 w 12192000"/>
              <a:gd name="connsiteY927" fmla="*/ 1664903 h 3702264"/>
              <a:gd name="connsiteX928" fmla="*/ 9061301 w 12192000"/>
              <a:gd name="connsiteY928" fmla="*/ 1505786 h 3702264"/>
              <a:gd name="connsiteX929" fmla="*/ 9014543 w 12192000"/>
              <a:gd name="connsiteY929" fmla="*/ 1476126 h 3702264"/>
              <a:gd name="connsiteX930" fmla="*/ 8947197 w 12192000"/>
              <a:gd name="connsiteY930" fmla="*/ 1516254 h 3702264"/>
              <a:gd name="connsiteX931" fmla="*/ 9061301 w 12192000"/>
              <a:gd name="connsiteY931" fmla="*/ 1505786 h 3702264"/>
              <a:gd name="connsiteX932" fmla="*/ 10251539 w 12192000"/>
              <a:gd name="connsiteY932" fmla="*/ 1375980 h 3702264"/>
              <a:gd name="connsiteX933" fmla="*/ 10272475 w 12192000"/>
              <a:gd name="connsiteY933" fmla="*/ 1323638 h 3702264"/>
              <a:gd name="connsiteX934" fmla="*/ 10195011 w 12192000"/>
              <a:gd name="connsiteY934" fmla="*/ 1321196 h 3702264"/>
              <a:gd name="connsiteX935" fmla="*/ 10240722 w 12192000"/>
              <a:gd name="connsiteY935" fmla="*/ 1332362 h 3702264"/>
              <a:gd name="connsiteX936" fmla="*/ 10186985 w 12192000"/>
              <a:gd name="connsiteY936" fmla="*/ 1376329 h 3702264"/>
              <a:gd name="connsiteX937" fmla="*/ 10251539 w 12192000"/>
              <a:gd name="connsiteY937" fmla="*/ 1375980 h 3702264"/>
              <a:gd name="connsiteX938" fmla="*/ 3440559 w 12192000"/>
              <a:gd name="connsiteY938" fmla="*/ 3534180 h 3702264"/>
              <a:gd name="connsiteX939" fmla="*/ 3432533 w 12192000"/>
              <a:gd name="connsiteY939" fmla="*/ 3514290 h 3702264"/>
              <a:gd name="connsiteX940" fmla="*/ 3272020 w 12192000"/>
              <a:gd name="connsiteY940" fmla="*/ 3527550 h 3702264"/>
              <a:gd name="connsiteX941" fmla="*/ 3408456 w 12192000"/>
              <a:gd name="connsiteY941" fmla="*/ 3573610 h 3702264"/>
              <a:gd name="connsiteX942" fmla="*/ 3440559 w 12192000"/>
              <a:gd name="connsiteY942" fmla="*/ 3534180 h 3702264"/>
              <a:gd name="connsiteX943" fmla="*/ 7027324 w 12192000"/>
              <a:gd name="connsiteY943" fmla="*/ 1184411 h 3702264"/>
              <a:gd name="connsiteX944" fmla="*/ 7079316 w 12192000"/>
              <a:gd name="connsiteY944" fmla="*/ 1129278 h 3702264"/>
              <a:gd name="connsiteX945" fmla="*/ 7025230 w 12192000"/>
              <a:gd name="connsiteY945" fmla="*/ 1097525 h 3702264"/>
              <a:gd name="connsiteX946" fmla="*/ 6981962 w 12192000"/>
              <a:gd name="connsiteY946" fmla="*/ 1158240 h 3702264"/>
              <a:gd name="connsiteX947" fmla="*/ 7027324 w 12192000"/>
              <a:gd name="connsiteY947" fmla="*/ 1184411 h 3702264"/>
              <a:gd name="connsiteX948" fmla="*/ 11391180 w 12192000"/>
              <a:gd name="connsiteY948" fmla="*/ 1192088 h 3702264"/>
              <a:gd name="connsiteX949" fmla="*/ 11387691 w 12192000"/>
              <a:gd name="connsiteY949" fmla="*/ 1187203 h 3702264"/>
              <a:gd name="connsiteX950" fmla="*/ 11347214 w 12192000"/>
              <a:gd name="connsiteY950" fmla="*/ 1202207 h 3702264"/>
              <a:gd name="connsiteX951" fmla="*/ 11298711 w 12192000"/>
              <a:gd name="connsiteY951" fmla="*/ 1191739 h 3702264"/>
              <a:gd name="connsiteX952" fmla="*/ 11246021 w 12192000"/>
              <a:gd name="connsiteY952" fmla="*/ 1218258 h 3702264"/>
              <a:gd name="connsiteX953" fmla="*/ 11391180 w 12192000"/>
              <a:gd name="connsiteY953" fmla="*/ 1192088 h 3702264"/>
              <a:gd name="connsiteX954" fmla="*/ 10913829 w 12192000"/>
              <a:gd name="connsiteY954" fmla="*/ 1340388 h 3702264"/>
              <a:gd name="connsiteX955" fmla="*/ 10921506 w 12192000"/>
              <a:gd name="connsiteY955" fmla="*/ 1421342 h 3702264"/>
              <a:gd name="connsiteX956" fmla="*/ 11003158 w 12192000"/>
              <a:gd name="connsiteY956" fmla="*/ 1380516 h 3702264"/>
              <a:gd name="connsiteX957" fmla="*/ 10913829 w 12192000"/>
              <a:gd name="connsiteY957" fmla="*/ 1340388 h 3702264"/>
              <a:gd name="connsiteX958" fmla="*/ 11356984 w 12192000"/>
              <a:gd name="connsiteY958" fmla="*/ 1143934 h 3702264"/>
              <a:gd name="connsiteX959" fmla="*/ 11392576 w 12192000"/>
              <a:gd name="connsiteY959" fmla="*/ 1074495 h 3702264"/>
              <a:gd name="connsiteX960" fmla="*/ 11268004 w 12192000"/>
              <a:gd name="connsiteY960" fmla="*/ 1094035 h 3702264"/>
              <a:gd name="connsiteX961" fmla="*/ 11356984 w 12192000"/>
              <a:gd name="connsiteY961" fmla="*/ 1143934 h 3702264"/>
              <a:gd name="connsiteX962" fmla="*/ 8906022 w 12192000"/>
              <a:gd name="connsiteY962" fmla="*/ 1570689 h 3702264"/>
              <a:gd name="connsiteX963" fmla="*/ 8770982 w 12192000"/>
              <a:gd name="connsiteY963" fmla="*/ 1603140 h 3702264"/>
              <a:gd name="connsiteX964" fmla="*/ 8906022 w 12192000"/>
              <a:gd name="connsiteY964" fmla="*/ 1570689 h 3702264"/>
              <a:gd name="connsiteX965" fmla="*/ 2714412 w 12192000"/>
              <a:gd name="connsiteY965" fmla="*/ 3380297 h 3702264"/>
              <a:gd name="connsiteX966" fmla="*/ 2716157 w 12192000"/>
              <a:gd name="connsiteY966" fmla="*/ 3402978 h 3702264"/>
              <a:gd name="connsiteX967" fmla="*/ 2854338 w 12192000"/>
              <a:gd name="connsiteY967" fmla="*/ 3396697 h 3702264"/>
              <a:gd name="connsiteX968" fmla="*/ 2852244 w 12192000"/>
              <a:gd name="connsiteY968" fmla="*/ 3371225 h 3702264"/>
              <a:gd name="connsiteX969" fmla="*/ 2714412 w 12192000"/>
              <a:gd name="connsiteY969" fmla="*/ 3380297 h 3702264"/>
              <a:gd name="connsiteX970" fmla="*/ 4824110 w 12192000"/>
              <a:gd name="connsiteY970" fmla="*/ 1204999 h 3702264"/>
              <a:gd name="connsiteX971" fmla="*/ 4917626 w 12192000"/>
              <a:gd name="connsiteY971" fmla="*/ 1190343 h 3702264"/>
              <a:gd name="connsiteX972" fmla="*/ 4928444 w 12192000"/>
              <a:gd name="connsiteY972" fmla="*/ 1206045 h 3702264"/>
              <a:gd name="connsiteX973" fmla="*/ 4935771 w 12192000"/>
              <a:gd name="connsiteY973" fmla="*/ 1192088 h 3702264"/>
              <a:gd name="connsiteX974" fmla="*/ 4919022 w 12192000"/>
              <a:gd name="connsiteY974" fmla="*/ 1166964 h 3702264"/>
              <a:gd name="connsiteX975" fmla="*/ 4807012 w 12192000"/>
              <a:gd name="connsiteY975" fmla="*/ 1177083 h 3702264"/>
              <a:gd name="connsiteX976" fmla="*/ 4824110 w 12192000"/>
              <a:gd name="connsiteY976" fmla="*/ 1204999 h 3702264"/>
              <a:gd name="connsiteX977" fmla="*/ 10972800 w 12192000"/>
              <a:gd name="connsiteY977" fmla="*/ 1562663 h 3702264"/>
              <a:gd name="connsiteX978" fmla="*/ 11080972 w 12192000"/>
              <a:gd name="connsiteY978" fmla="*/ 1465658 h 3702264"/>
              <a:gd name="connsiteX979" fmla="*/ 11064222 w 12192000"/>
              <a:gd name="connsiteY979" fmla="*/ 1448908 h 3702264"/>
              <a:gd name="connsiteX980" fmla="*/ 11011184 w 12192000"/>
              <a:gd name="connsiteY980" fmla="*/ 1508577 h 3702264"/>
              <a:gd name="connsiteX981" fmla="*/ 10968613 w 12192000"/>
              <a:gd name="connsiteY981" fmla="*/ 1483802 h 3702264"/>
              <a:gd name="connsiteX982" fmla="*/ 10972800 w 12192000"/>
              <a:gd name="connsiteY982" fmla="*/ 1562663 h 370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Lst>
            <a:rect l="l" t="t" r="r" b="b"/>
            <a:pathLst>
              <a:path w="12192000" h="3702264">
                <a:moveTo>
                  <a:pt x="2968441" y="3637815"/>
                </a:moveTo>
                <a:cubicBezTo>
                  <a:pt x="2969837" y="3708651"/>
                  <a:pt x="2894815" y="3691204"/>
                  <a:pt x="2880159" y="3686667"/>
                </a:cubicBezTo>
                <a:cubicBezTo>
                  <a:pt x="2799554" y="3661195"/>
                  <a:pt x="2879462" y="3620020"/>
                  <a:pt x="2882951" y="3593151"/>
                </a:cubicBezTo>
                <a:cubicBezTo>
                  <a:pt x="2643926" y="3576751"/>
                  <a:pt x="2412578" y="3556163"/>
                  <a:pt x="2186814" y="3462647"/>
                </a:cubicBezTo>
                <a:cubicBezTo>
                  <a:pt x="2179137" y="3493005"/>
                  <a:pt x="2172856" y="3517780"/>
                  <a:pt x="2166575" y="3542555"/>
                </a:cubicBezTo>
                <a:cubicBezTo>
                  <a:pt x="2166575" y="3542555"/>
                  <a:pt x="2168320" y="3541159"/>
                  <a:pt x="2168320" y="3541159"/>
                </a:cubicBezTo>
                <a:cubicBezTo>
                  <a:pt x="2111791" y="3532784"/>
                  <a:pt x="2055263" y="3524759"/>
                  <a:pt x="1998385" y="3516384"/>
                </a:cubicBezTo>
                <a:cubicBezTo>
                  <a:pt x="1998036" y="3505916"/>
                  <a:pt x="1997339" y="3495099"/>
                  <a:pt x="1996990" y="3484630"/>
                </a:cubicBezTo>
                <a:cubicBezTo>
                  <a:pt x="2029441" y="3475558"/>
                  <a:pt x="2061893" y="3466485"/>
                  <a:pt x="2107255" y="3453924"/>
                </a:cubicBezTo>
                <a:cubicBezTo>
                  <a:pt x="2057356" y="3444851"/>
                  <a:pt x="2016530" y="3437523"/>
                  <a:pt x="1970121" y="3428800"/>
                </a:cubicBezTo>
                <a:cubicBezTo>
                  <a:pt x="1972215" y="3414842"/>
                  <a:pt x="1975704" y="3393557"/>
                  <a:pt x="1980589" y="3360756"/>
                </a:cubicBezTo>
                <a:cubicBezTo>
                  <a:pt x="1951278" y="3372271"/>
                  <a:pt x="1928597" y="3385531"/>
                  <a:pt x="1904869" y="3389021"/>
                </a:cubicBezTo>
                <a:cubicBezTo>
                  <a:pt x="1893703" y="3390416"/>
                  <a:pt x="1871022" y="3374016"/>
                  <a:pt x="1868928" y="3362850"/>
                </a:cubicBezTo>
                <a:cubicBezTo>
                  <a:pt x="1856017" y="3288875"/>
                  <a:pt x="1800885" y="3275964"/>
                  <a:pt x="1740518" y="3265496"/>
                </a:cubicBezTo>
                <a:cubicBezTo>
                  <a:pt x="1682943" y="3255376"/>
                  <a:pt x="1626414" y="3239674"/>
                  <a:pt x="1569188" y="3228159"/>
                </a:cubicBezTo>
                <a:cubicBezTo>
                  <a:pt x="1552439" y="3225018"/>
                  <a:pt x="1534294" y="3230253"/>
                  <a:pt x="1517196" y="3228508"/>
                </a:cubicBezTo>
                <a:cubicBezTo>
                  <a:pt x="1490676" y="3225716"/>
                  <a:pt x="1464506" y="3220482"/>
                  <a:pt x="1438335" y="3216295"/>
                </a:cubicBezTo>
                <a:cubicBezTo>
                  <a:pt x="1439033" y="3208618"/>
                  <a:pt x="1440080" y="3200941"/>
                  <a:pt x="1440778" y="3193265"/>
                </a:cubicBezTo>
                <a:cubicBezTo>
                  <a:pt x="1456480" y="3191520"/>
                  <a:pt x="1472182" y="3189426"/>
                  <a:pt x="1489280" y="3187682"/>
                </a:cubicBezTo>
                <a:cubicBezTo>
                  <a:pt x="1486140" y="3182099"/>
                  <a:pt x="1484744" y="3174422"/>
                  <a:pt x="1480906" y="3172677"/>
                </a:cubicBezTo>
                <a:cubicBezTo>
                  <a:pt x="1396113" y="3136038"/>
                  <a:pt x="1309925" y="3103238"/>
                  <a:pt x="1228621" y="3061714"/>
                </a:cubicBezTo>
                <a:cubicBezTo>
                  <a:pt x="1178723" y="3036241"/>
                  <a:pt x="1137548" y="2995066"/>
                  <a:pt x="1089743" y="2964359"/>
                </a:cubicBezTo>
                <a:cubicBezTo>
                  <a:pt x="1065666" y="2949006"/>
                  <a:pt x="1028678" y="2949355"/>
                  <a:pt x="1011231" y="2930163"/>
                </a:cubicBezTo>
                <a:cubicBezTo>
                  <a:pt x="965520" y="2879916"/>
                  <a:pt x="943188" y="2802800"/>
                  <a:pt x="853859" y="2810825"/>
                </a:cubicBezTo>
                <a:cubicBezTo>
                  <a:pt x="845833" y="2762322"/>
                  <a:pt x="809194" y="2763718"/>
                  <a:pt x="772207" y="2759531"/>
                </a:cubicBezTo>
                <a:cubicBezTo>
                  <a:pt x="761738" y="2758484"/>
                  <a:pt x="753364" y="2735105"/>
                  <a:pt x="743942" y="2722194"/>
                </a:cubicBezTo>
                <a:cubicBezTo>
                  <a:pt x="732078" y="2706143"/>
                  <a:pt x="719865" y="2690441"/>
                  <a:pt x="708350" y="2674040"/>
                </a:cubicBezTo>
                <a:cubicBezTo>
                  <a:pt x="698580" y="2659734"/>
                  <a:pt x="689508" y="2645078"/>
                  <a:pt x="680086" y="2630772"/>
                </a:cubicBezTo>
                <a:cubicBezTo>
                  <a:pt x="669269" y="2614720"/>
                  <a:pt x="661592" y="2594482"/>
                  <a:pt x="646937" y="2583316"/>
                </a:cubicBezTo>
                <a:cubicBezTo>
                  <a:pt x="598434" y="2545630"/>
                  <a:pt x="546442" y="2512830"/>
                  <a:pt x="497590" y="2475493"/>
                </a:cubicBezTo>
                <a:cubicBezTo>
                  <a:pt x="418380" y="2415126"/>
                  <a:pt x="374065" y="2328589"/>
                  <a:pt x="335681" y="2240307"/>
                </a:cubicBezTo>
                <a:cubicBezTo>
                  <a:pt x="310558" y="2182382"/>
                  <a:pt x="302183" y="2117131"/>
                  <a:pt x="274966" y="2060602"/>
                </a:cubicBezTo>
                <a:cubicBezTo>
                  <a:pt x="257518" y="2023963"/>
                  <a:pt x="220531" y="1996397"/>
                  <a:pt x="191569" y="1965690"/>
                </a:cubicBezTo>
                <a:cubicBezTo>
                  <a:pt x="167492" y="1940217"/>
                  <a:pt x="138879" y="1918583"/>
                  <a:pt x="118989" y="1890319"/>
                </a:cubicBezTo>
                <a:cubicBezTo>
                  <a:pt x="108172" y="1874965"/>
                  <a:pt x="112010" y="1849493"/>
                  <a:pt x="107823" y="1829254"/>
                </a:cubicBezTo>
                <a:cubicBezTo>
                  <a:pt x="103287" y="1807620"/>
                  <a:pt x="102938" y="1780053"/>
                  <a:pt x="89329" y="1766445"/>
                </a:cubicBezTo>
                <a:cubicBezTo>
                  <a:pt x="30009" y="1707474"/>
                  <a:pt x="64554" y="1630358"/>
                  <a:pt x="45711" y="1564059"/>
                </a:cubicBezTo>
                <a:cubicBezTo>
                  <a:pt x="44316" y="1559174"/>
                  <a:pt x="65950" y="1548008"/>
                  <a:pt x="76767" y="1539633"/>
                </a:cubicBezTo>
                <a:cubicBezTo>
                  <a:pt x="31754" y="1425878"/>
                  <a:pt x="38035" y="1347715"/>
                  <a:pt x="93865" y="1310030"/>
                </a:cubicBezTo>
                <a:cubicBezTo>
                  <a:pt x="65601" y="1288046"/>
                  <a:pt x="36988" y="1265714"/>
                  <a:pt x="0" y="1237101"/>
                </a:cubicBezTo>
                <a:cubicBezTo>
                  <a:pt x="20239" y="1196275"/>
                  <a:pt x="45362" y="1155100"/>
                  <a:pt x="61763" y="1110784"/>
                </a:cubicBezTo>
                <a:cubicBezTo>
                  <a:pt x="87933" y="1038554"/>
                  <a:pt x="108521" y="964578"/>
                  <a:pt x="130853" y="890952"/>
                </a:cubicBezTo>
                <a:cubicBezTo>
                  <a:pt x="136087" y="873505"/>
                  <a:pt x="134342" y="852568"/>
                  <a:pt x="143764" y="838261"/>
                </a:cubicBezTo>
                <a:cubicBezTo>
                  <a:pt x="180751" y="782431"/>
                  <a:pt x="165049" y="720668"/>
                  <a:pt x="171679" y="660999"/>
                </a:cubicBezTo>
                <a:cubicBezTo>
                  <a:pt x="176215" y="619475"/>
                  <a:pt x="214250" y="582837"/>
                  <a:pt x="226463" y="540964"/>
                </a:cubicBezTo>
                <a:cubicBezTo>
                  <a:pt x="252284" y="453728"/>
                  <a:pt x="329400" y="406272"/>
                  <a:pt x="427104" y="434886"/>
                </a:cubicBezTo>
                <a:cubicBezTo>
                  <a:pt x="442457" y="391966"/>
                  <a:pt x="455717" y="347301"/>
                  <a:pt x="473862" y="305080"/>
                </a:cubicBezTo>
                <a:cubicBezTo>
                  <a:pt x="488169" y="271930"/>
                  <a:pt x="500381" y="229359"/>
                  <a:pt x="526901" y="212261"/>
                </a:cubicBezTo>
                <a:cubicBezTo>
                  <a:pt x="592851" y="170039"/>
                  <a:pt x="625651" y="105136"/>
                  <a:pt x="666128" y="44769"/>
                </a:cubicBezTo>
                <a:cubicBezTo>
                  <a:pt x="706606" y="-15597"/>
                  <a:pt x="765577" y="-593"/>
                  <a:pt x="819663" y="8829"/>
                </a:cubicBezTo>
                <a:cubicBezTo>
                  <a:pt x="892242" y="21390"/>
                  <a:pt x="963077" y="43025"/>
                  <a:pt x="1034959" y="58378"/>
                </a:cubicBezTo>
                <a:cubicBezTo>
                  <a:pt x="1099513" y="71987"/>
                  <a:pt x="1165114" y="83502"/>
                  <a:pt x="1230366" y="94319"/>
                </a:cubicBezTo>
                <a:cubicBezTo>
                  <a:pt x="1291082" y="104438"/>
                  <a:pt x="1352496" y="111068"/>
                  <a:pt x="1413211" y="122234"/>
                </a:cubicBezTo>
                <a:cubicBezTo>
                  <a:pt x="1444267" y="127817"/>
                  <a:pt x="1473927" y="142124"/>
                  <a:pt x="1504983" y="147707"/>
                </a:cubicBezTo>
                <a:cubicBezTo>
                  <a:pt x="1578260" y="160967"/>
                  <a:pt x="1651887" y="173878"/>
                  <a:pt x="1726211" y="182950"/>
                </a:cubicBezTo>
                <a:cubicBezTo>
                  <a:pt x="1788672" y="190627"/>
                  <a:pt x="1851830" y="189929"/>
                  <a:pt x="1914291" y="198304"/>
                </a:cubicBezTo>
                <a:cubicBezTo>
                  <a:pt x="1944997" y="202491"/>
                  <a:pt x="1973262" y="223427"/>
                  <a:pt x="2003969" y="227964"/>
                </a:cubicBezTo>
                <a:cubicBezTo>
                  <a:pt x="2037118" y="232500"/>
                  <a:pt x="2072012" y="224474"/>
                  <a:pt x="2105859" y="225521"/>
                </a:cubicBezTo>
                <a:cubicBezTo>
                  <a:pt x="2126447" y="226219"/>
                  <a:pt x="2146685" y="233547"/>
                  <a:pt x="2166924" y="238432"/>
                </a:cubicBezTo>
                <a:cubicBezTo>
                  <a:pt x="2224499" y="252389"/>
                  <a:pt x="2281726" y="267743"/>
                  <a:pt x="2339650" y="281003"/>
                </a:cubicBezTo>
                <a:cubicBezTo>
                  <a:pt x="2385012" y="291471"/>
                  <a:pt x="2431072" y="299148"/>
                  <a:pt x="2476784" y="309267"/>
                </a:cubicBezTo>
                <a:cubicBezTo>
                  <a:pt x="2549015" y="325318"/>
                  <a:pt x="2620896" y="344510"/>
                  <a:pt x="2693476" y="359165"/>
                </a:cubicBezTo>
                <a:cubicBezTo>
                  <a:pt x="2748260" y="370332"/>
                  <a:pt x="2804090" y="376612"/>
                  <a:pt x="2859921" y="384289"/>
                </a:cubicBezTo>
                <a:cubicBezTo>
                  <a:pt x="2869691" y="385685"/>
                  <a:pt x="2884696" y="377659"/>
                  <a:pt x="2889232" y="381847"/>
                </a:cubicBezTo>
                <a:cubicBezTo>
                  <a:pt x="2928662" y="419881"/>
                  <a:pt x="2970535" y="406970"/>
                  <a:pt x="3018689" y="402434"/>
                </a:cubicBezTo>
                <a:cubicBezTo>
                  <a:pt x="3090920" y="395455"/>
                  <a:pt x="3164895" y="410111"/>
                  <a:pt x="3238173" y="413600"/>
                </a:cubicBezTo>
                <a:cubicBezTo>
                  <a:pt x="3322966" y="417787"/>
                  <a:pt x="3408107" y="420230"/>
                  <a:pt x="3493249" y="422324"/>
                </a:cubicBezTo>
                <a:cubicBezTo>
                  <a:pt x="3533377" y="423371"/>
                  <a:pt x="3573854" y="421277"/>
                  <a:pt x="3632476" y="420579"/>
                </a:cubicBezTo>
                <a:cubicBezTo>
                  <a:pt x="3652715" y="452682"/>
                  <a:pt x="3701567" y="436630"/>
                  <a:pt x="3753559" y="434188"/>
                </a:cubicBezTo>
                <a:cubicBezTo>
                  <a:pt x="3850565" y="429303"/>
                  <a:pt x="3948268" y="440469"/>
                  <a:pt x="4045623" y="440469"/>
                </a:cubicBezTo>
                <a:cubicBezTo>
                  <a:pt x="4177173" y="440120"/>
                  <a:pt x="4309073" y="433839"/>
                  <a:pt x="4440624" y="433490"/>
                </a:cubicBezTo>
                <a:cubicBezTo>
                  <a:pt x="4511808" y="433141"/>
                  <a:pt x="4583690" y="447447"/>
                  <a:pt x="4654525" y="441864"/>
                </a:cubicBezTo>
                <a:cubicBezTo>
                  <a:pt x="4724313" y="436281"/>
                  <a:pt x="4793403" y="460009"/>
                  <a:pt x="4864238" y="434188"/>
                </a:cubicBezTo>
                <a:cubicBezTo>
                  <a:pt x="4899133" y="421626"/>
                  <a:pt x="4944146" y="438724"/>
                  <a:pt x="4984972" y="441167"/>
                </a:cubicBezTo>
                <a:cubicBezTo>
                  <a:pt x="5011143" y="442562"/>
                  <a:pt x="5037662" y="441864"/>
                  <a:pt x="5063833" y="441515"/>
                </a:cubicBezTo>
                <a:cubicBezTo>
                  <a:pt x="5127689" y="440818"/>
                  <a:pt x="5191545" y="442562"/>
                  <a:pt x="5255052" y="437677"/>
                </a:cubicBezTo>
                <a:cubicBezTo>
                  <a:pt x="5305649" y="433839"/>
                  <a:pt x="5355547" y="416741"/>
                  <a:pt x="5405795" y="414647"/>
                </a:cubicBezTo>
                <a:cubicBezTo>
                  <a:pt x="5445225" y="412902"/>
                  <a:pt x="5485354" y="425115"/>
                  <a:pt x="5529320" y="431745"/>
                </a:cubicBezTo>
                <a:cubicBezTo>
                  <a:pt x="5529320" y="418136"/>
                  <a:pt x="5529320" y="405575"/>
                  <a:pt x="5529320" y="393711"/>
                </a:cubicBezTo>
                <a:cubicBezTo>
                  <a:pt x="5535252" y="391966"/>
                  <a:pt x="5538044" y="390221"/>
                  <a:pt x="5539091" y="390919"/>
                </a:cubicBezTo>
                <a:cubicBezTo>
                  <a:pt x="5580265" y="429303"/>
                  <a:pt x="5627023" y="408715"/>
                  <a:pt x="5672735" y="405923"/>
                </a:cubicBezTo>
                <a:cubicBezTo>
                  <a:pt x="5740080" y="401387"/>
                  <a:pt x="5807775" y="402085"/>
                  <a:pt x="5875469" y="397898"/>
                </a:cubicBezTo>
                <a:cubicBezTo>
                  <a:pt x="5954330" y="393013"/>
                  <a:pt x="6032842" y="385685"/>
                  <a:pt x="6111354" y="379404"/>
                </a:cubicBezTo>
                <a:cubicBezTo>
                  <a:pt x="6135430" y="377659"/>
                  <a:pt x="6159507" y="375915"/>
                  <a:pt x="6183236" y="374170"/>
                </a:cubicBezTo>
                <a:cubicBezTo>
                  <a:pt x="6331536" y="362306"/>
                  <a:pt x="6479487" y="351838"/>
                  <a:pt x="6627787" y="338229"/>
                </a:cubicBezTo>
                <a:cubicBezTo>
                  <a:pt x="6799814" y="322527"/>
                  <a:pt x="6972191" y="305777"/>
                  <a:pt x="7143870" y="285539"/>
                </a:cubicBezTo>
                <a:cubicBezTo>
                  <a:pt x="7184348" y="280654"/>
                  <a:pt x="7222382" y="256577"/>
                  <a:pt x="7263208" y="248551"/>
                </a:cubicBezTo>
                <a:cubicBezTo>
                  <a:pt x="7291472" y="243317"/>
                  <a:pt x="7322179" y="254134"/>
                  <a:pt x="7351490" y="252040"/>
                </a:cubicBezTo>
                <a:cubicBezTo>
                  <a:pt x="7503629" y="241572"/>
                  <a:pt x="7656116" y="232151"/>
                  <a:pt x="7807905" y="217495"/>
                </a:cubicBezTo>
                <a:cubicBezTo>
                  <a:pt x="7938758" y="204584"/>
                  <a:pt x="8068913" y="181903"/>
                  <a:pt x="8199766" y="168992"/>
                </a:cubicBezTo>
                <a:cubicBezTo>
                  <a:pt x="8335504" y="155733"/>
                  <a:pt x="8472637" y="152941"/>
                  <a:pt x="8608375" y="137937"/>
                </a:cubicBezTo>
                <a:cubicBezTo>
                  <a:pt x="8708173" y="126771"/>
                  <a:pt x="8806225" y="101647"/>
                  <a:pt x="8906022" y="86991"/>
                </a:cubicBezTo>
                <a:cubicBezTo>
                  <a:pt x="8962900" y="78617"/>
                  <a:pt x="9020824" y="78268"/>
                  <a:pt x="9078399" y="74429"/>
                </a:cubicBezTo>
                <a:cubicBezTo>
                  <a:pt x="9080493" y="82455"/>
                  <a:pt x="9082587" y="90132"/>
                  <a:pt x="9084680" y="98157"/>
                </a:cubicBezTo>
                <a:cubicBezTo>
                  <a:pt x="9069327" y="112115"/>
                  <a:pt x="9053974" y="126422"/>
                  <a:pt x="9036526" y="142473"/>
                </a:cubicBezTo>
                <a:cubicBezTo>
                  <a:pt x="9048041" y="189929"/>
                  <a:pt x="9068280" y="240874"/>
                  <a:pt x="9070722" y="292518"/>
                </a:cubicBezTo>
                <a:cubicBezTo>
                  <a:pt x="9072467" y="333344"/>
                  <a:pt x="9053624" y="375217"/>
                  <a:pt x="9041062" y="416043"/>
                </a:cubicBezTo>
                <a:cubicBezTo>
                  <a:pt x="9039317" y="421626"/>
                  <a:pt x="9011751" y="426511"/>
                  <a:pt x="9010007" y="423719"/>
                </a:cubicBezTo>
                <a:cubicBezTo>
                  <a:pt x="8967784" y="350791"/>
                  <a:pt x="8924865" y="427209"/>
                  <a:pt x="8882643" y="423719"/>
                </a:cubicBezTo>
                <a:cubicBezTo>
                  <a:pt x="8857868" y="421626"/>
                  <a:pt x="8831349" y="439422"/>
                  <a:pt x="8792616" y="452333"/>
                </a:cubicBezTo>
                <a:cubicBezTo>
                  <a:pt x="8849144" y="476759"/>
                  <a:pt x="8891716" y="495252"/>
                  <a:pt x="8935334" y="514095"/>
                </a:cubicBezTo>
                <a:cubicBezTo>
                  <a:pt x="8912303" y="533287"/>
                  <a:pt x="8891716" y="550734"/>
                  <a:pt x="8864847" y="573066"/>
                </a:cubicBezTo>
                <a:cubicBezTo>
                  <a:pt x="8900439" y="588071"/>
                  <a:pt x="8920677" y="596445"/>
                  <a:pt x="8943010" y="605867"/>
                </a:cubicBezTo>
                <a:cubicBezTo>
                  <a:pt x="8937427" y="624361"/>
                  <a:pt x="8932890" y="641110"/>
                  <a:pt x="8930099" y="649833"/>
                </a:cubicBezTo>
                <a:cubicBezTo>
                  <a:pt x="8981742" y="635876"/>
                  <a:pt x="9034782" y="626105"/>
                  <a:pt x="9084331" y="607262"/>
                </a:cubicBezTo>
                <a:cubicBezTo>
                  <a:pt x="9140162" y="585628"/>
                  <a:pt x="9198435" y="596096"/>
                  <a:pt x="9234027" y="651927"/>
                </a:cubicBezTo>
                <a:cubicBezTo>
                  <a:pt x="9203669" y="648089"/>
                  <a:pt x="9178545" y="650182"/>
                  <a:pt x="9158307" y="641110"/>
                </a:cubicBezTo>
                <a:cubicBezTo>
                  <a:pt x="9115736" y="622267"/>
                  <a:pt x="9087471" y="614241"/>
                  <a:pt x="9105268" y="678446"/>
                </a:cubicBezTo>
                <a:cubicBezTo>
                  <a:pt x="9107012" y="685076"/>
                  <a:pt x="9102476" y="693800"/>
                  <a:pt x="9101429" y="698336"/>
                </a:cubicBezTo>
                <a:cubicBezTo>
                  <a:pt x="9135625" y="716481"/>
                  <a:pt x="9166681" y="745094"/>
                  <a:pt x="9198435" y="745443"/>
                </a:cubicBezTo>
                <a:cubicBezTo>
                  <a:pt x="9220418" y="745792"/>
                  <a:pt x="9243448" y="707758"/>
                  <a:pt x="9264384" y="688566"/>
                </a:cubicBezTo>
                <a:cubicBezTo>
                  <a:pt x="9256010" y="670072"/>
                  <a:pt x="9249381" y="654718"/>
                  <a:pt x="9242402" y="639016"/>
                </a:cubicBezTo>
                <a:cubicBezTo>
                  <a:pt x="9246240" y="633084"/>
                  <a:pt x="9250427" y="626803"/>
                  <a:pt x="9254265" y="620871"/>
                </a:cubicBezTo>
                <a:cubicBezTo>
                  <a:pt x="9283228" y="634480"/>
                  <a:pt x="9312190" y="647740"/>
                  <a:pt x="9341850" y="661697"/>
                </a:cubicBezTo>
                <a:cubicBezTo>
                  <a:pt x="9345688" y="658557"/>
                  <a:pt x="9357901" y="648089"/>
                  <a:pt x="9370463" y="637620"/>
                </a:cubicBezTo>
                <a:cubicBezTo>
                  <a:pt x="9375348" y="643203"/>
                  <a:pt x="9380233" y="648786"/>
                  <a:pt x="9385118" y="654370"/>
                </a:cubicBezTo>
                <a:cubicBezTo>
                  <a:pt x="9364182" y="673561"/>
                  <a:pt x="9343595" y="692404"/>
                  <a:pt x="9309398" y="723809"/>
                </a:cubicBezTo>
                <a:cubicBezTo>
                  <a:pt x="9377092" y="701128"/>
                  <a:pt x="9428387" y="777895"/>
                  <a:pt x="9491545" y="720319"/>
                </a:cubicBezTo>
                <a:cubicBezTo>
                  <a:pt x="9498873" y="713689"/>
                  <a:pt x="9526439" y="728345"/>
                  <a:pt x="9544236" y="733579"/>
                </a:cubicBezTo>
                <a:cubicBezTo>
                  <a:pt x="9558542" y="737766"/>
                  <a:pt x="9572499" y="744047"/>
                  <a:pt x="9586806" y="747537"/>
                </a:cubicBezTo>
                <a:cubicBezTo>
                  <a:pt x="9588551" y="747886"/>
                  <a:pt x="9596228" y="734626"/>
                  <a:pt x="9595530" y="733579"/>
                </a:cubicBezTo>
                <a:cubicBezTo>
                  <a:pt x="9585062" y="723460"/>
                  <a:pt x="9573197" y="714736"/>
                  <a:pt x="9568312" y="710549"/>
                </a:cubicBezTo>
                <a:cubicBezTo>
                  <a:pt x="9589249" y="679144"/>
                  <a:pt x="9611232" y="646693"/>
                  <a:pt x="9625538" y="625058"/>
                </a:cubicBezTo>
                <a:cubicBezTo>
                  <a:pt x="9653454" y="634829"/>
                  <a:pt x="9670203" y="646344"/>
                  <a:pt x="9686603" y="645646"/>
                </a:cubicBezTo>
                <a:cubicBezTo>
                  <a:pt x="9756391" y="642854"/>
                  <a:pt x="9825831" y="636225"/>
                  <a:pt x="9899457" y="630642"/>
                </a:cubicBezTo>
                <a:cubicBezTo>
                  <a:pt x="9852002" y="669723"/>
                  <a:pt x="9808035" y="706013"/>
                  <a:pt x="9764417" y="742303"/>
                </a:cubicBezTo>
                <a:cubicBezTo>
                  <a:pt x="9765813" y="748584"/>
                  <a:pt x="9767209" y="754516"/>
                  <a:pt x="9768604" y="760797"/>
                </a:cubicBezTo>
                <a:cubicBezTo>
                  <a:pt x="9845371" y="753469"/>
                  <a:pt x="9922138" y="746141"/>
                  <a:pt x="9993323" y="739511"/>
                </a:cubicBezTo>
                <a:cubicBezTo>
                  <a:pt x="9989833" y="735324"/>
                  <a:pt x="9979016" y="722413"/>
                  <a:pt x="9960871" y="700779"/>
                </a:cubicBezTo>
                <a:cubicBezTo>
                  <a:pt x="9994020" y="700779"/>
                  <a:pt x="10016004" y="700779"/>
                  <a:pt x="10038685" y="700779"/>
                </a:cubicBezTo>
                <a:cubicBezTo>
                  <a:pt x="10039033" y="741605"/>
                  <a:pt x="10051945" y="769520"/>
                  <a:pt x="10100447" y="761843"/>
                </a:cubicBezTo>
                <a:lnTo>
                  <a:pt x="10100447" y="761843"/>
                </a:lnTo>
                <a:cubicBezTo>
                  <a:pt x="10131503" y="761494"/>
                  <a:pt x="10162210" y="761843"/>
                  <a:pt x="10193266" y="760448"/>
                </a:cubicBezTo>
                <a:cubicBezTo>
                  <a:pt x="10265845" y="758005"/>
                  <a:pt x="10338077" y="752422"/>
                  <a:pt x="10410656" y="753120"/>
                </a:cubicBezTo>
                <a:cubicBezTo>
                  <a:pt x="10426358" y="753120"/>
                  <a:pt x="10441712" y="773707"/>
                  <a:pt x="10457065" y="784873"/>
                </a:cubicBezTo>
                <a:cubicBezTo>
                  <a:pt x="10442410" y="794993"/>
                  <a:pt x="10427754" y="805461"/>
                  <a:pt x="10412400" y="814882"/>
                </a:cubicBezTo>
                <a:cubicBezTo>
                  <a:pt x="10400537" y="822210"/>
                  <a:pt x="10387974" y="827793"/>
                  <a:pt x="10375762" y="834074"/>
                </a:cubicBezTo>
                <a:cubicBezTo>
                  <a:pt x="10289225" y="788363"/>
                  <a:pt x="10174074" y="800227"/>
                  <a:pt x="10121733" y="849428"/>
                </a:cubicBezTo>
                <a:cubicBezTo>
                  <a:pt x="10178261" y="853964"/>
                  <a:pt x="10247352" y="859896"/>
                  <a:pt x="10316442" y="865479"/>
                </a:cubicBezTo>
                <a:cubicBezTo>
                  <a:pt x="10315046" y="869317"/>
                  <a:pt x="10313301" y="873156"/>
                  <a:pt x="10311906" y="876994"/>
                </a:cubicBezTo>
                <a:cubicBezTo>
                  <a:pt x="10333191" y="862687"/>
                  <a:pt x="10354477" y="848381"/>
                  <a:pt x="10375762" y="834074"/>
                </a:cubicBezTo>
                <a:cubicBezTo>
                  <a:pt x="10413797" y="831632"/>
                  <a:pt x="10451831" y="827095"/>
                  <a:pt x="10489866" y="827444"/>
                </a:cubicBezTo>
                <a:cubicBezTo>
                  <a:pt x="10513593" y="827444"/>
                  <a:pt x="10537671" y="834772"/>
                  <a:pt x="10561399" y="839308"/>
                </a:cubicBezTo>
                <a:cubicBezTo>
                  <a:pt x="10591407" y="844542"/>
                  <a:pt x="10621067" y="850474"/>
                  <a:pt x="10651077" y="855708"/>
                </a:cubicBezTo>
                <a:cubicBezTo>
                  <a:pt x="10651077" y="846985"/>
                  <a:pt x="10651077" y="837913"/>
                  <a:pt x="10651077" y="830934"/>
                </a:cubicBezTo>
                <a:cubicBezTo>
                  <a:pt x="10679690" y="833725"/>
                  <a:pt x="10709699" y="836517"/>
                  <a:pt x="10739707" y="839308"/>
                </a:cubicBezTo>
                <a:cubicBezTo>
                  <a:pt x="10742150" y="791852"/>
                  <a:pt x="10742150" y="791852"/>
                  <a:pt x="10609204" y="782431"/>
                </a:cubicBezTo>
                <a:cubicBezTo>
                  <a:pt x="10636421" y="748235"/>
                  <a:pt x="10636072" y="751724"/>
                  <a:pt x="10736218" y="760797"/>
                </a:cubicBezTo>
                <a:cubicBezTo>
                  <a:pt x="10785070" y="765333"/>
                  <a:pt x="10835666" y="753469"/>
                  <a:pt x="10885215" y="749979"/>
                </a:cubicBezTo>
                <a:cubicBezTo>
                  <a:pt x="10934067" y="746490"/>
                  <a:pt x="10982919" y="744745"/>
                  <a:pt x="11032120" y="741954"/>
                </a:cubicBezTo>
                <a:cubicBezTo>
                  <a:pt x="11039448" y="760448"/>
                  <a:pt x="11046078" y="778593"/>
                  <a:pt x="11053056" y="796040"/>
                </a:cubicBezTo>
                <a:cubicBezTo>
                  <a:pt x="11088648" y="785222"/>
                  <a:pt x="11119705" y="776150"/>
                  <a:pt x="11165067" y="762541"/>
                </a:cubicBezTo>
                <a:cubicBezTo>
                  <a:pt x="11104700" y="834423"/>
                  <a:pt x="11031771" y="831283"/>
                  <a:pt x="10944885" y="816278"/>
                </a:cubicBezTo>
                <a:cubicBezTo>
                  <a:pt x="10980128" y="857104"/>
                  <a:pt x="10972102" y="871062"/>
                  <a:pt x="10920459" y="878739"/>
                </a:cubicBezTo>
                <a:cubicBezTo>
                  <a:pt x="10839155" y="890952"/>
                  <a:pt x="10753316" y="879436"/>
                  <a:pt x="10676898" y="928986"/>
                </a:cubicBezTo>
                <a:cubicBezTo>
                  <a:pt x="10664336" y="937012"/>
                  <a:pt x="10595246" y="952365"/>
                  <a:pt x="10571867" y="897232"/>
                </a:cubicBezTo>
                <a:cubicBezTo>
                  <a:pt x="10570471" y="893743"/>
                  <a:pt x="10529296" y="907352"/>
                  <a:pt x="10506614" y="912935"/>
                </a:cubicBezTo>
                <a:cubicBezTo>
                  <a:pt x="10495448" y="902467"/>
                  <a:pt x="10483933" y="891649"/>
                  <a:pt x="10472767" y="881181"/>
                </a:cubicBezTo>
                <a:cubicBezTo>
                  <a:pt x="10469976" y="885368"/>
                  <a:pt x="10467185" y="889207"/>
                  <a:pt x="10464044" y="893394"/>
                </a:cubicBezTo>
                <a:cubicBezTo>
                  <a:pt x="10470325" y="906654"/>
                  <a:pt x="10476954" y="919914"/>
                  <a:pt x="10479048" y="923752"/>
                </a:cubicBezTo>
                <a:cubicBezTo>
                  <a:pt x="10444504" y="926544"/>
                  <a:pt x="10411354" y="929335"/>
                  <a:pt x="10376809" y="932476"/>
                </a:cubicBezTo>
                <a:cubicBezTo>
                  <a:pt x="10376460" y="926195"/>
                  <a:pt x="10375762" y="914331"/>
                  <a:pt x="10375413" y="909445"/>
                </a:cubicBezTo>
                <a:cubicBezTo>
                  <a:pt x="10298995" y="915726"/>
                  <a:pt x="10221530" y="941548"/>
                  <a:pt x="10156976" y="922705"/>
                </a:cubicBezTo>
                <a:cubicBezTo>
                  <a:pt x="10078813" y="900024"/>
                  <a:pt x="10016702" y="961089"/>
                  <a:pt x="9953892" y="929684"/>
                </a:cubicBezTo>
                <a:cubicBezTo>
                  <a:pt x="9963313" y="965625"/>
                  <a:pt x="9970641" y="995634"/>
                  <a:pt x="9981110" y="1035413"/>
                </a:cubicBezTo>
                <a:cubicBezTo>
                  <a:pt x="10035893" y="1010289"/>
                  <a:pt x="10089630" y="985864"/>
                  <a:pt x="10140925" y="962484"/>
                </a:cubicBezTo>
                <a:cubicBezTo>
                  <a:pt x="10143018" y="979932"/>
                  <a:pt x="10146159" y="1005055"/>
                  <a:pt x="10147904" y="1018315"/>
                </a:cubicBezTo>
                <a:cubicBezTo>
                  <a:pt x="10224671" y="1018315"/>
                  <a:pt x="10292714" y="1018315"/>
                  <a:pt x="10362851" y="1018315"/>
                </a:cubicBezTo>
                <a:cubicBezTo>
                  <a:pt x="10357268" y="958646"/>
                  <a:pt x="10379251" y="935965"/>
                  <a:pt x="10442410" y="961787"/>
                </a:cubicBezTo>
                <a:cubicBezTo>
                  <a:pt x="10458810" y="968417"/>
                  <a:pt x="10482887" y="956552"/>
                  <a:pt x="10503474" y="953063"/>
                </a:cubicBezTo>
                <a:cubicBezTo>
                  <a:pt x="10519874" y="969463"/>
                  <a:pt x="10534879" y="1002962"/>
                  <a:pt x="10557211" y="957599"/>
                </a:cubicBezTo>
                <a:cubicBezTo>
                  <a:pt x="10558607" y="955157"/>
                  <a:pt x="10568378" y="954110"/>
                  <a:pt x="10572216" y="955855"/>
                </a:cubicBezTo>
                <a:cubicBezTo>
                  <a:pt x="10578846" y="958995"/>
                  <a:pt x="10584080" y="969463"/>
                  <a:pt x="10589314" y="969114"/>
                </a:cubicBezTo>
                <a:cubicBezTo>
                  <a:pt x="10628395" y="967021"/>
                  <a:pt x="10667127" y="963182"/>
                  <a:pt x="10706209" y="959693"/>
                </a:cubicBezTo>
                <a:cubicBezTo>
                  <a:pt x="10774601" y="953761"/>
                  <a:pt x="10842994" y="948527"/>
                  <a:pt x="10911038" y="942595"/>
                </a:cubicBezTo>
                <a:cubicBezTo>
                  <a:pt x="10983966" y="935965"/>
                  <a:pt x="11056895" y="930033"/>
                  <a:pt x="11129126" y="920961"/>
                </a:cubicBezTo>
                <a:cubicBezTo>
                  <a:pt x="11139245" y="919565"/>
                  <a:pt x="11147620" y="901071"/>
                  <a:pt x="11165067" y="880134"/>
                </a:cubicBezTo>
                <a:cubicBezTo>
                  <a:pt x="11103653" y="880134"/>
                  <a:pt x="11053406" y="880134"/>
                  <a:pt x="11001065" y="880134"/>
                </a:cubicBezTo>
                <a:cubicBezTo>
                  <a:pt x="11034562" y="804065"/>
                  <a:pt x="11130521" y="887462"/>
                  <a:pt x="11171696" y="826397"/>
                </a:cubicBezTo>
                <a:cubicBezTo>
                  <a:pt x="11137152" y="794644"/>
                  <a:pt x="11166113" y="776150"/>
                  <a:pt x="11189493" y="766031"/>
                </a:cubicBezTo>
                <a:cubicBezTo>
                  <a:pt x="11213569" y="755911"/>
                  <a:pt x="11242182" y="753818"/>
                  <a:pt x="11268702" y="753818"/>
                </a:cubicBezTo>
                <a:cubicBezTo>
                  <a:pt x="11283707" y="753818"/>
                  <a:pt x="11303596" y="761145"/>
                  <a:pt x="11312320" y="772312"/>
                </a:cubicBezTo>
                <a:cubicBezTo>
                  <a:pt x="11321043" y="783827"/>
                  <a:pt x="11318252" y="803716"/>
                  <a:pt x="11318601" y="806508"/>
                </a:cubicBezTo>
                <a:cubicBezTo>
                  <a:pt x="11278473" y="806508"/>
                  <a:pt x="11242182" y="796040"/>
                  <a:pt x="11222642" y="809299"/>
                </a:cubicBezTo>
                <a:cubicBezTo>
                  <a:pt x="11200659" y="824304"/>
                  <a:pt x="11193680" y="861292"/>
                  <a:pt x="11180071" y="888509"/>
                </a:cubicBezTo>
                <a:cubicBezTo>
                  <a:pt x="11267655" y="862687"/>
                  <a:pt x="11355588" y="836866"/>
                  <a:pt x="11447709" y="809648"/>
                </a:cubicBezTo>
                <a:cubicBezTo>
                  <a:pt x="11448058" y="811044"/>
                  <a:pt x="11445964" y="800227"/>
                  <a:pt x="11444220" y="789061"/>
                </a:cubicBezTo>
                <a:cubicBezTo>
                  <a:pt x="11451199" y="788014"/>
                  <a:pt x="11458526" y="786967"/>
                  <a:pt x="11465505" y="785920"/>
                </a:cubicBezTo>
                <a:cubicBezTo>
                  <a:pt x="11466552" y="804065"/>
                  <a:pt x="11473880" y="835819"/>
                  <a:pt x="11467249" y="838610"/>
                </a:cubicBezTo>
                <a:cubicBezTo>
                  <a:pt x="11412815" y="864432"/>
                  <a:pt x="11410023" y="910492"/>
                  <a:pt x="11410372" y="966323"/>
                </a:cubicBezTo>
                <a:cubicBezTo>
                  <a:pt x="11467249" y="960042"/>
                  <a:pt x="11522033" y="953761"/>
                  <a:pt x="11583447" y="947131"/>
                </a:cubicBezTo>
                <a:cubicBezTo>
                  <a:pt x="11573328" y="964578"/>
                  <a:pt x="11564953" y="978536"/>
                  <a:pt x="11560068" y="987608"/>
                </a:cubicBezTo>
                <a:cubicBezTo>
                  <a:pt x="11601592" y="987608"/>
                  <a:pt x="11644162" y="982025"/>
                  <a:pt x="11684640" y="988655"/>
                </a:cubicBezTo>
                <a:cubicBezTo>
                  <a:pt x="11761407" y="1001217"/>
                  <a:pt x="11836778" y="1021107"/>
                  <a:pt x="11913196" y="1051813"/>
                </a:cubicBezTo>
                <a:cubicBezTo>
                  <a:pt x="11868531" y="1054954"/>
                  <a:pt x="11823867" y="1057745"/>
                  <a:pt x="11762104" y="1062282"/>
                </a:cubicBezTo>
                <a:cubicBezTo>
                  <a:pt x="11796999" y="1092639"/>
                  <a:pt x="11824216" y="1116368"/>
                  <a:pt x="11856668" y="1144632"/>
                </a:cubicBezTo>
                <a:cubicBezTo>
                  <a:pt x="11877604" y="1125440"/>
                  <a:pt x="11895051" y="1109738"/>
                  <a:pt x="11913196" y="1092639"/>
                </a:cubicBezTo>
                <a:cubicBezTo>
                  <a:pt x="11917383" y="1102410"/>
                  <a:pt x="11922967" y="1116368"/>
                  <a:pt x="11935180" y="1146028"/>
                </a:cubicBezTo>
                <a:cubicBezTo>
                  <a:pt x="11939716" y="1120206"/>
                  <a:pt x="11941809" y="1109040"/>
                  <a:pt x="11944950" y="1091244"/>
                </a:cubicBezTo>
                <a:cubicBezTo>
                  <a:pt x="11996593" y="1136955"/>
                  <a:pt x="12054517" y="1123695"/>
                  <a:pt x="12108952" y="1108691"/>
                </a:cubicBezTo>
                <a:cubicBezTo>
                  <a:pt x="12162689" y="1093686"/>
                  <a:pt x="12174204" y="1133117"/>
                  <a:pt x="12195141" y="1153355"/>
                </a:cubicBezTo>
                <a:cubicBezTo>
                  <a:pt x="12142102" y="1171849"/>
                  <a:pt x="12092901" y="1192437"/>
                  <a:pt x="12041607" y="1205696"/>
                </a:cubicBezTo>
                <a:cubicBezTo>
                  <a:pt x="12009853" y="1214071"/>
                  <a:pt x="11975308" y="1211977"/>
                  <a:pt x="11939017" y="1214769"/>
                </a:cubicBezTo>
                <a:cubicBezTo>
                  <a:pt x="11936575" y="1200113"/>
                  <a:pt x="11934482" y="1184760"/>
                  <a:pt x="11932039" y="1169755"/>
                </a:cubicBezTo>
                <a:cubicBezTo>
                  <a:pt x="11919826" y="1177432"/>
                  <a:pt x="11907962" y="1186505"/>
                  <a:pt x="11894702" y="1192437"/>
                </a:cubicBezTo>
                <a:cubicBezTo>
                  <a:pt x="11870625" y="1203254"/>
                  <a:pt x="11845850" y="1211628"/>
                  <a:pt x="11815493" y="1223841"/>
                </a:cubicBezTo>
                <a:cubicBezTo>
                  <a:pt x="11753033" y="1146376"/>
                  <a:pt x="11751986" y="1242684"/>
                  <a:pt x="11723373" y="1270599"/>
                </a:cubicBezTo>
                <a:cubicBezTo>
                  <a:pt x="11793509" y="1267459"/>
                  <a:pt x="11866438" y="1224190"/>
                  <a:pt x="11949835" y="1297468"/>
                </a:cubicBezTo>
                <a:cubicBezTo>
                  <a:pt x="11910056" y="1303400"/>
                  <a:pt x="11886328" y="1306889"/>
                  <a:pt x="11865740" y="1310030"/>
                </a:cubicBezTo>
                <a:cubicBezTo>
                  <a:pt x="11850736" y="1355043"/>
                  <a:pt x="11813050" y="1354345"/>
                  <a:pt x="11774667" y="1346320"/>
                </a:cubicBezTo>
                <a:cubicBezTo>
                  <a:pt x="11742215" y="1339690"/>
                  <a:pt x="11715347" y="1335154"/>
                  <a:pt x="11719185" y="1373886"/>
                </a:cubicBezTo>
                <a:cubicBezTo>
                  <a:pt x="11701040" y="1377026"/>
                  <a:pt x="11678010" y="1373537"/>
                  <a:pt x="11669984" y="1383307"/>
                </a:cubicBezTo>
                <a:cubicBezTo>
                  <a:pt x="11615201" y="1447513"/>
                  <a:pt x="11616247" y="1448210"/>
                  <a:pt x="11548553" y="1428670"/>
                </a:cubicBezTo>
                <a:cubicBezTo>
                  <a:pt x="11526221" y="1453445"/>
                  <a:pt x="11507378" y="1474032"/>
                  <a:pt x="11488883" y="1494620"/>
                </a:cubicBezTo>
                <a:cubicBezTo>
                  <a:pt x="11470041" y="1472636"/>
                  <a:pt x="11451199" y="1450304"/>
                  <a:pt x="11429215" y="1424831"/>
                </a:cubicBezTo>
                <a:cubicBezTo>
                  <a:pt x="11413513" y="1438091"/>
                  <a:pt x="11391180" y="1457283"/>
                  <a:pt x="11362567" y="1482407"/>
                </a:cubicBezTo>
                <a:cubicBezTo>
                  <a:pt x="11362567" y="1464611"/>
                  <a:pt x="11362567" y="1454491"/>
                  <a:pt x="11362567" y="1427972"/>
                </a:cubicBezTo>
                <a:cubicBezTo>
                  <a:pt x="11321741" y="1459726"/>
                  <a:pt x="11288592" y="1485896"/>
                  <a:pt x="11255442" y="1512067"/>
                </a:cubicBezTo>
                <a:cubicBezTo>
                  <a:pt x="11255442" y="1512067"/>
                  <a:pt x="11257536" y="1514160"/>
                  <a:pt x="11257536" y="1514160"/>
                </a:cubicBezTo>
                <a:cubicBezTo>
                  <a:pt x="11248114" y="1496364"/>
                  <a:pt x="11238693" y="1478568"/>
                  <a:pt x="11224387" y="1452049"/>
                </a:cubicBezTo>
                <a:cubicBezTo>
                  <a:pt x="11197867" y="1456585"/>
                  <a:pt x="11160530" y="1463215"/>
                  <a:pt x="11123194" y="1469845"/>
                </a:cubicBezTo>
                <a:cubicBezTo>
                  <a:pt x="11120751" y="1462866"/>
                  <a:pt x="11118308" y="1455887"/>
                  <a:pt x="11115517" y="1448908"/>
                </a:cubicBezTo>
                <a:cubicBezTo>
                  <a:pt x="11087253" y="1485198"/>
                  <a:pt x="11064222" y="1528467"/>
                  <a:pt x="11028631" y="1554638"/>
                </a:cubicBezTo>
                <a:cubicBezTo>
                  <a:pt x="11008043" y="1569642"/>
                  <a:pt x="10967217" y="1557429"/>
                  <a:pt x="10927787" y="1557429"/>
                </a:cubicBezTo>
                <a:cubicBezTo>
                  <a:pt x="10897778" y="1591276"/>
                  <a:pt x="10867768" y="1647805"/>
                  <a:pt x="10799376" y="1608374"/>
                </a:cubicBezTo>
                <a:lnTo>
                  <a:pt x="10800423" y="1609421"/>
                </a:lnTo>
                <a:cubicBezTo>
                  <a:pt x="10799725" y="1592323"/>
                  <a:pt x="10799027" y="1575574"/>
                  <a:pt x="10798329" y="1560569"/>
                </a:cubicBezTo>
                <a:cubicBezTo>
                  <a:pt x="10739707" y="1541378"/>
                  <a:pt x="10667127" y="1604536"/>
                  <a:pt x="10604318" y="1542425"/>
                </a:cubicBezTo>
                <a:cubicBezTo>
                  <a:pt x="10591757" y="1574178"/>
                  <a:pt x="10524061" y="1569991"/>
                  <a:pt x="10517083" y="1631753"/>
                </a:cubicBezTo>
                <a:cubicBezTo>
                  <a:pt x="10516037" y="1641524"/>
                  <a:pt x="10462997" y="1649549"/>
                  <a:pt x="10433337" y="1651294"/>
                </a:cubicBezTo>
                <a:cubicBezTo>
                  <a:pt x="10351685" y="1656179"/>
                  <a:pt x="10269684" y="1657924"/>
                  <a:pt x="10183844" y="1721082"/>
                </a:cubicBezTo>
                <a:cubicBezTo>
                  <a:pt x="10217343" y="1723176"/>
                  <a:pt x="10244909" y="1732597"/>
                  <a:pt x="10252237" y="1724223"/>
                </a:cubicBezTo>
                <a:cubicBezTo>
                  <a:pt x="10300042" y="1670486"/>
                  <a:pt x="10348196" y="1705380"/>
                  <a:pt x="10396698" y="1718291"/>
                </a:cubicBezTo>
                <a:cubicBezTo>
                  <a:pt x="10375064" y="1774121"/>
                  <a:pt x="10342961" y="1750045"/>
                  <a:pt x="10324467" y="1738180"/>
                </a:cubicBezTo>
                <a:cubicBezTo>
                  <a:pt x="10294110" y="1760164"/>
                  <a:pt x="10268637" y="1779007"/>
                  <a:pt x="10243164" y="1797152"/>
                </a:cubicBezTo>
                <a:cubicBezTo>
                  <a:pt x="10229556" y="1806922"/>
                  <a:pt x="10216296" y="1817390"/>
                  <a:pt x="10201291" y="1824718"/>
                </a:cubicBezTo>
                <a:cubicBezTo>
                  <a:pt x="10187333" y="1831348"/>
                  <a:pt x="10164652" y="1842863"/>
                  <a:pt x="10158023" y="1837280"/>
                </a:cubicBezTo>
                <a:cubicBezTo>
                  <a:pt x="10099052" y="1789824"/>
                  <a:pt x="10059272" y="1865195"/>
                  <a:pt x="10007280" y="1859263"/>
                </a:cubicBezTo>
                <a:cubicBezTo>
                  <a:pt x="9999952" y="1858565"/>
                  <a:pt x="9990182" y="1878804"/>
                  <a:pt x="9983901" y="1886480"/>
                </a:cubicBezTo>
                <a:cubicBezTo>
                  <a:pt x="9976923" y="1861008"/>
                  <a:pt x="9970292" y="1836582"/>
                  <a:pt x="9963313" y="1812505"/>
                </a:cubicBezTo>
                <a:cubicBezTo>
                  <a:pt x="9935747" y="1824020"/>
                  <a:pt x="9899109" y="1828556"/>
                  <a:pt x="9883406" y="1849144"/>
                </a:cubicBezTo>
                <a:cubicBezTo>
                  <a:pt x="9873636" y="1862055"/>
                  <a:pt x="9895619" y="1899042"/>
                  <a:pt x="9906436" y="1934634"/>
                </a:cubicBezTo>
                <a:cubicBezTo>
                  <a:pt x="9897712" y="1934285"/>
                  <a:pt x="9877474" y="1932889"/>
                  <a:pt x="9871891" y="1932541"/>
                </a:cubicBezTo>
                <a:cubicBezTo>
                  <a:pt x="9843626" y="1949290"/>
                  <a:pt x="9824086" y="1957315"/>
                  <a:pt x="9809082" y="1970575"/>
                </a:cubicBezTo>
                <a:cubicBezTo>
                  <a:pt x="9796519" y="1981392"/>
                  <a:pt x="9778724" y="1999886"/>
                  <a:pt x="9781166" y="2011052"/>
                </a:cubicBezTo>
                <a:cubicBezTo>
                  <a:pt x="9786400" y="2036525"/>
                  <a:pt x="9801056" y="2060951"/>
                  <a:pt x="9816060" y="2082585"/>
                </a:cubicBezTo>
                <a:cubicBezTo>
                  <a:pt x="9818503" y="2086424"/>
                  <a:pt x="9842231" y="2075606"/>
                  <a:pt x="9859329" y="2070721"/>
                </a:cubicBezTo>
                <a:cubicBezTo>
                  <a:pt x="9837346" y="2045598"/>
                  <a:pt x="9820945" y="2026755"/>
                  <a:pt x="9800707" y="2003376"/>
                </a:cubicBezTo>
                <a:cubicBezTo>
                  <a:pt x="9867006" y="1995001"/>
                  <a:pt x="9944819" y="2007214"/>
                  <a:pt x="9987042" y="1974414"/>
                </a:cubicBezTo>
                <a:cubicBezTo>
                  <a:pt x="10035544" y="1936379"/>
                  <a:pt x="10081605" y="1943707"/>
                  <a:pt x="10129410" y="1934285"/>
                </a:cubicBezTo>
                <a:cubicBezTo>
                  <a:pt x="10139529" y="1932192"/>
                  <a:pt x="10152789" y="1944056"/>
                  <a:pt x="10164304" y="1949639"/>
                </a:cubicBezTo>
                <a:cubicBezTo>
                  <a:pt x="10191521" y="1936728"/>
                  <a:pt x="10223972" y="1921026"/>
                  <a:pt x="10254331" y="1906719"/>
                </a:cubicBezTo>
                <a:cubicBezTo>
                  <a:pt x="10312604" y="1975460"/>
                  <a:pt x="10238977" y="1992209"/>
                  <a:pt x="10227462" y="2014542"/>
                </a:cubicBezTo>
                <a:cubicBezTo>
                  <a:pt x="10182798" y="2014542"/>
                  <a:pt x="10146507" y="2014542"/>
                  <a:pt x="10101494" y="2014542"/>
                </a:cubicBezTo>
                <a:cubicBezTo>
                  <a:pt x="10101494" y="2011052"/>
                  <a:pt x="10101494" y="1993605"/>
                  <a:pt x="10101494" y="1971971"/>
                </a:cubicBezTo>
                <a:cubicBezTo>
                  <a:pt x="10047409" y="2009308"/>
                  <a:pt x="9974479" y="2018729"/>
                  <a:pt x="9980063" y="2105615"/>
                </a:cubicBezTo>
                <a:cubicBezTo>
                  <a:pt x="9942726" y="2096194"/>
                  <a:pt x="9914811" y="2088866"/>
                  <a:pt x="9878870" y="2079794"/>
                </a:cubicBezTo>
                <a:cubicBezTo>
                  <a:pt x="9847465" y="2108407"/>
                  <a:pt x="9806639" y="2145395"/>
                  <a:pt x="9765813" y="2182731"/>
                </a:cubicBezTo>
                <a:cubicBezTo>
                  <a:pt x="9762324" y="2180638"/>
                  <a:pt x="9758485" y="2178544"/>
                  <a:pt x="9754996" y="2176451"/>
                </a:cubicBezTo>
                <a:cubicBezTo>
                  <a:pt x="9759183" y="2157608"/>
                  <a:pt x="9763719" y="2139114"/>
                  <a:pt x="9768953" y="2116433"/>
                </a:cubicBezTo>
                <a:cubicBezTo>
                  <a:pt x="9737549" y="2119224"/>
                  <a:pt x="9707191" y="2122016"/>
                  <a:pt x="9676833" y="2124458"/>
                </a:cubicBezTo>
                <a:cubicBezTo>
                  <a:pt x="9675786" y="2119224"/>
                  <a:pt x="9675089" y="2114339"/>
                  <a:pt x="9674042" y="2109105"/>
                </a:cubicBezTo>
                <a:cubicBezTo>
                  <a:pt x="9690092" y="2104220"/>
                  <a:pt x="9706144" y="2098986"/>
                  <a:pt x="9739991" y="2088866"/>
                </a:cubicBezTo>
                <a:cubicBezTo>
                  <a:pt x="9698467" y="2071768"/>
                  <a:pt x="9672297" y="2060951"/>
                  <a:pt x="9634611" y="2045598"/>
                </a:cubicBezTo>
                <a:cubicBezTo>
                  <a:pt x="9661479" y="2033036"/>
                  <a:pt x="9676484" y="2026057"/>
                  <a:pt x="9701957" y="2014542"/>
                </a:cubicBezTo>
                <a:cubicBezTo>
                  <a:pt x="9681020" y="2004771"/>
                  <a:pt x="9669156" y="1999188"/>
                  <a:pt x="9655198" y="1992907"/>
                </a:cubicBezTo>
                <a:cubicBezTo>
                  <a:pt x="9723242" y="1944754"/>
                  <a:pt x="9833507" y="1924864"/>
                  <a:pt x="9795124" y="1815645"/>
                </a:cubicBezTo>
                <a:cubicBezTo>
                  <a:pt x="9820597" y="1759117"/>
                  <a:pt x="9842231" y="1711312"/>
                  <a:pt x="9869099" y="1651992"/>
                </a:cubicBezTo>
                <a:cubicBezTo>
                  <a:pt x="9760579" y="1643269"/>
                  <a:pt x="9667411" y="1635592"/>
                  <a:pt x="9580875" y="1628613"/>
                </a:cubicBezTo>
                <a:cubicBezTo>
                  <a:pt x="9566218" y="1654784"/>
                  <a:pt x="9553657" y="1677116"/>
                  <a:pt x="9541444" y="1698401"/>
                </a:cubicBezTo>
                <a:cubicBezTo>
                  <a:pt x="9566917" y="1698401"/>
                  <a:pt x="9599019" y="1698401"/>
                  <a:pt x="9644382" y="1698401"/>
                </a:cubicBezTo>
                <a:cubicBezTo>
                  <a:pt x="9545631" y="1750393"/>
                  <a:pt x="9532371" y="1746904"/>
                  <a:pt x="9462932" y="1660018"/>
                </a:cubicBezTo>
                <a:cubicBezTo>
                  <a:pt x="9473401" y="1652690"/>
                  <a:pt x="9483869" y="1645362"/>
                  <a:pt x="9494337" y="1638383"/>
                </a:cubicBezTo>
                <a:cubicBezTo>
                  <a:pt x="9493290" y="1632800"/>
                  <a:pt x="9492243" y="1627217"/>
                  <a:pt x="9491196" y="1621634"/>
                </a:cubicBezTo>
                <a:cubicBezTo>
                  <a:pt x="9446183" y="1624775"/>
                  <a:pt x="9401170" y="1627566"/>
                  <a:pt x="9356854" y="1630707"/>
                </a:cubicBezTo>
                <a:cubicBezTo>
                  <a:pt x="9356854" y="1673626"/>
                  <a:pt x="9356854" y="1713406"/>
                  <a:pt x="9356854" y="1766096"/>
                </a:cubicBezTo>
                <a:cubicBezTo>
                  <a:pt x="9332428" y="1746904"/>
                  <a:pt x="9320564" y="1737134"/>
                  <a:pt x="9308351" y="1727712"/>
                </a:cubicBezTo>
                <a:cubicBezTo>
                  <a:pt x="9292998" y="1781100"/>
                  <a:pt x="9273806" y="1748998"/>
                  <a:pt x="9254963" y="1729806"/>
                </a:cubicBezTo>
                <a:cubicBezTo>
                  <a:pt x="9247636" y="1748998"/>
                  <a:pt x="9240657" y="1768538"/>
                  <a:pt x="9229142" y="1798896"/>
                </a:cubicBezTo>
                <a:cubicBezTo>
                  <a:pt x="9215184" y="1805177"/>
                  <a:pt x="9187269" y="1818088"/>
                  <a:pt x="9159354" y="1830999"/>
                </a:cubicBezTo>
                <a:cubicBezTo>
                  <a:pt x="9160401" y="1840769"/>
                  <a:pt x="9161447" y="1850539"/>
                  <a:pt x="9162843" y="1859961"/>
                </a:cubicBezTo>
                <a:cubicBezTo>
                  <a:pt x="9222861" y="1804130"/>
                  <a:pt x="9265083" y="1850539"/>
                  <a:pt x="9310445" y="1878106"/>
                </a:cubicBezTo>
                <a:cubicBezTo>
                  <a:pt x="9304164" y="1885085"/>
                  <a:pt x="9292998" y="1896949"/>
                  <a:pt x="9277644" y="1914047"/>
                </a:cubicBezTo>
                <a:cubicBezTo>
                  <a:pt x="9323007" y="1931145"/>
                  <a:pt x="9369416" y="1948243"/>
                  <a:pt x="9324751" y="2008959"/>
                </a:cubicBezTo>
                <a:cubicBezTo>
                  <a:pt x="9351969" y="2008959"/>
                  <a:pt x="9377092" y="2008959"/>
                  <a:pt x="9402565" y="2008959"/>
                </a:cubicBezTo>
                <a:lnTo>
                  <a:pt x="9401170" y="2008261"/>
                </a:lnTo>
                <a:cubicBezTo>
                  <a:pt x="9367671" y="2038968"/>
                  <a:pt x="9334173" y="2069326"/>
                  <a:pt x="9289159" y="2110501"/>
                </a:cubicBezTo>
                <a:cubicBezTo>
                  <a:pt x="9296138" y="2081189"/>
                  <a:pt x="9299278" y="2067232"/>
                  <a:pt x="9303815" y="2046644"/>
                </a:cubicBezTo>
                <a:cubicBezTo>
                  <a:pt x="9279389" y="2050483"/>
                  <a:pt x="9260895" y="2053274"/>
                  <a:pt x="9256010" y="2053972"/>
                </a:cubicBezTo>
                <a:cubicBezTo>
                  <a:pt x="9248682" y="2072466"/>
                  <a:pt x="9247287" y="2086424"/>
                  <a:pt x="9241355" y="2088866"/>
                </a:cubicBezTo>
                <a:cubicBezTo>
                  <a:pt x="9217627" y="2098637"/>
                  <a:pt x="9191805" y="2103173"/>
                  <a:pt x="9167728" y="2111896"/>
                </a:cubicBezTo>
                <a:cubicBezTo>
                  <a:pt x="9138068" y="2122714"/>
                  <a:pt x="9110502" y="2134229"/>
                  <a:pt x="9113294" y="2176451"/>
                </a:cubicBezTo>
                <a:cubicBezTo>
                  <a:pt x="9114340" y="2191804"/>
                  <a:pt x="9095148" y="2208553"/>
                  <a:pt x="9081190" y="2231234"/>
                </a:cubicBezTo>
                <a:cubicBezTo>
                  <a:pt x="9109106" y="2237515"/>
                  <a:pt x="9137370" y="2243796"/>
                  <a:pt x="9165285" y="2250077"/>
                </a:cubicBezTo>
                <a:cubicBezTo>
                  <a:pt x="9165983" y="2256009"/>
                  <a:pt x="9167030" y="2261941"/>
                  <a:pt x="9167728" y="2267524"/>
                </a:cubicBezTo>
                <a:cubicBezTo>
                  <a:pt x="9135625" y="2273805"/>
                  <a:pt x="9103871" y="2280435"/>
                  <a:pt x="9071769" y="2286716"/>
                </a:cubicBezTo>
                <a:cubicBezTo>
                  <a:pt x="9071769" y="2249379"/>
                  <a:pt x="9071769" y="2211694"/>
                  <a:pt x="9071769" y="2172961"/>
                </a:cubicBezTo>
                <a:cubicBezTo>
                  <a:pt x="9022569" y="2164935"/>
                  <a:pt x="9022569" y="2164935"/>
                  <a:pt x="8992909" y="2306606"/>
                </a:cubicBezTo>
                <a:cubicBezTo>
                  <a:pt x="8976508" y="2296486"/>
                  <a:pt x="8962202" y="2288112"/>
                  <a:pt x="8943010" y="2276248"/>
                </a:cubicBezTo>
                <a:cubicBezTo>
                  <a:pt x="8936380" y="2293695"/>
                  <a:pt x="8929750" y="2310793"/>
                  <a:pt x="8918235" y="2339755"/>
                </a:cubicBezTo>
                <a:cubicBezTo>
                  <a:pt x="8962900" y="2335219"/>
                  <a:pt x="8996049" y="2331729"/>
                  <a:pt x="9037224" y="2327542"/>
                </a:cubicBezTo>
                <a:cubicBezTo>
                  <a:pt x="8995700" y="2388258"/>
                  <a:pt x="8914397" y="2375696"/>
                  <a:pt x="8876014" y="2422105"/>
                </a:cubicBezTo>
                <a:cubicBezTo>
                  <a:pt x="8881248" y="2429084"/>
                  <a:pt x="8886482" y="2436412"/>
                  <a:pt x="8891367" y="2443390"/>
                </a:cubicBezTo>
                <a:cubicBezTo>
                  <a:pt x="8904277" y="2434667"/>
                  <a:pt x="8917188" y="2425943"/>
                  <a:pt x="8935682" y="2413033"/>
                </a:cubicBezTo>
                <a:cubicBezTo>
                  <a:pt x="8934287" y="2435714"/>
                  <a:pt x="8933589" y="2452812"/>
                  <a:pt x="8932193" y="2474795"/>
                </a:cubicBezTo>
                <a:cubicBezTo>
                  <a:pt x="8920329" y="2471655"/>
                  <a:pt x="8907069" y="2462931"/>
                  <a:pt x="8899043" y="2466421"/>
                </a:cubicBezTo>
                <a:cubicBezTo>
                  <a:pt x="8820531" y="2502710"/>
                  <a:pt x="8741671" y="2477587"/>
                  <a:pt x="8662810" y="2470608"/>
                </a:cubicBezTo>
                <a:cubicBezTo>
                  <a:pt x="8647108" y="2469212"/>
                  <a:pt x="8617448" y="2482123"/>
                  <a:pt x="8616401" y="2491544"/>
                </a:cubicBezTo>
                <a:cubicBezTo>
                  <a:pt x="8613609" y="2511783"/>
                  <a:pt x="8625125" y="2534115"/>
                  <a:pt x="8645363" y="2552609"/>
                </a:cubicBezTo>
                <a:cubicBezTo>
                  <a:pt x="8645363" y="2543885"/>
                  <a:pt x="8645363" y="2535162"/>
                  <a:pt x="8645363" y="2534813"/>
                </a:cubicBezTo>
                <a:cubicBezTo>
                  <a:pt x="8719688" y="2523996"/>
                  <a:pt x="8791221" y="2513528"/>
                  <a:pt x="8873920" y="2501663"/>
                </a:cubicBezTo>
                <a:cubicBezTo>
                  <a:pt x="8861357" y="2527136"/>
                  <a:pt x="8854379" y="2541443"/>
                  <a:pt x="8844260" y="2562030"/>
                </a:cubicBezTo>
                <a:cubicBezTo>
                  <a:pt x="8898695" y="2558890"/>
                  <a:pt x="8953478" y="2506549"/>
                  <a:pt x="8996747" y="2576337"/>
                </a:cubicBezTo>
                <a:cubicBezTo>
                  <a:pt x="8988372" y="2625887"/>
                  <a:pt x="8988372" y="2625887"/>
                  <a:pt x="8938124" y="2615069"/>
                </a:cubicBezTo>
                <a:cubicBezTo>
                  <a:pt x="8951036" y="2609137"/>
                  <a:pt x="8964295" y="2603554"/>
                  <a:pt x="8977207" y="2597622"/>
                </a:cubicBezTo>
                <a:cubicBezTo>
                  <a:pt x="8976857" y="2592388"/>
                  <a:pt x="8976160" y="2586805"/>
                  <a:pt x="8975810" y="2581571"/>
                </a:cubicBezTo>
                <a:cubicBezTo>
                  <a:pt x="8946500" y="2585409"/>
                  <a:pt x="8916840" y="2589248"/>
                  <a:pt x="8885086" y="2593086"/>
                </a:cubicBezTo>
                <a:cubicBezTo>
                  <a:pt x="8891017" y="2605648"/>
                  <a:pt x="8894856" y="2614372"/>
                  <a:pt x="8900090" y="2625887"/>
                </a:cubicBezTo>
                <a:cubicBezTo>
                  <a:pt x="8850889" y="2647172"/>
                  <a:pt x="8798897" y="2550515"/>
                  <a:pt x="8756675" y="2631819"/>
                </a:cubicBezTo>
                <a:cubicBezTo>
                  <a:pt x="8736437" y="2612278"/>
                  <a:pt x="8737483" y="2612627"/>
                  <a:pt x="8746556" y="2587852"/>
                </a:cubicBezTo>
                <a:cubicBezTo>
                  <a:pt x="8748999" y="2580524"/>
                  <a:pt x="8746556" y="2567962"/>
                  <a:pt x="8741322" y="2562728"/>
                </a:cubicBezTo>
                <a:cubicBezTo>
                  <a:pt x="8736437" y="2557843"/>
                  <a:pt x="8724573" y="2556796"/>
                  <a:pt x="8716547" y="2558192"/>
                </a:cubicBezTo>
                <a:cubicBezTo>
                  <a:pt x="8638384" y="2571801"/>
                  <a:pt x="8560222" y="2596925"/>
                  <a:pt x="8482408" y="2597273"/>
                </a:cubicBezTo>
                <a:cubicBezTo>
                  <a:pt x="8410526" y="2597622"/>
                  <a:pt x="8338645" y="2571103"/>
                  <a:pt x="8251758" y="2553307"/>
                </a:cubicBezTo>
                <a:cubicBezTo>
                  <a:pt x="8285954" y="2527136"/>
                  <a:pt x="8303751" y="2513179"/>
                  <a:pt x="8321198" y="2499570"/>
                </a:cubicBezTo>
                <a:cubicBezTo>
                  <a:pt x="8318406" y="2495034"/>
                  <a:pt x="8315614" y="2490498"/>
                  <a:pt x="8312823" y="2486310"/>
                </a:cubicBezTo>
                <a:cubicBezTo>
                  <a:pt x="8291538" y="2495383"/>
                  <a:pt x="8269903" y="2504804"/>
                  <a:pt x="8251060" y="2512830"/>
                </a:cubicBezTo>
                <a:cubicBezTo>
                  <a:pt x="8252107" y="2536209"/>
                  <a:pt x="8252805" y="2555749"/>
                  <a:pt x="8253852" y="2574941"/>
                </a:cubicBezTo>
                <a:cubicBezTo>
                  <a:pt x="8250013" y="2525740"/>
                  <a:pt x="8143935" y="2553656"/>
                  <a:pt x="8182319" y="2473748"/>
                </a:cubicBezTo>
                <a:cubicBezTo>
                  <a:pt x="8162429" y="2481425"/>
                  <a:pt x="8147076" y="2487706"/>
                  <a:pt x="8129280" y="2494685"/>
                </a:cubicBezTo>
                <a:cubicBezTo>
                  <a:pt x="8140446" y="2505153"/>
                  <a:pt x="8149170" y="2512830"/>
                  <a:pt x="8156846" y="2520158"/>
                </a:cubicBezTo>
                <a:cubicBezTo>
                  <a:pt x="8128931" y="2537605"/>
                  <a:pt x="8104156" y="2552958"/>
                  <a:pt x="8071006" y="2573545"/>
                </a:cubicBezTo>
                <a:cubicBezTo>
                  <a:pt x="8059492" y="2575639"/>
                  <a:pt x="8035414" y="2579826"/>
                  <a:pt x="8004010" y="2585758"/>
                </a:cubicBezTo>
                <a:cubicBezTo>
                  <a:pt x="8031925" y="2632168"/>
                  <a:pt x="8048325" y="2648568"/>
                  <a:pt x="8094037" y="2621001"/>
                </a:cubicBezTo>
                <a:cubicBezTo>
                  <a:pt x="8131025" y="2598669"/>
                  <a:pt x="8182667" y="2600065"/>
                  <a:pt x="8228030" y="2590993"/>
                </a:cubicBezTo>
                <a:cubicBezTo>
                  <a:pt x="8229774" y="2601461"/>
                  <a:pt x="8231868" y="2611929"/>
                  <a:pt x="8233613" y="2622397"/>
                </a:cubicBezTo>
                <a:cubicBezTo>
                  <a:pt x="8129280" y="2638100"/>
                  <a:pt x="8024946" y="2653453"/>
                  <a:pt x="7920962" y="2669155"/>
                </a:cubicBezTo>
                <a:cubicBezTo>
                  <a:pt x="7921660" y="2675436"/>
                  <a:pt x="7922706" y="2682066"/>
                  <a:pt x="7923405" y="2688347"/>
                </a:cubicBezTo>
                <a:cubicBezTo>
                  <a:pt x="7993891" y="2688347"/>
                  <a:pt x="8064726" y="2688347"/>
                  <a:pt x="8136607" y="2688347"/>
                </a:cubicBezTo>
                <a:cubicBezTo>
                  <a:pt x="8131025" y="2681368"/>
                  <a:pt x="8122650" y="2671249"/>
                  <a:pt x="8114624" y="2661130"/>
                </a:cubicBezTo>
                <a:cubicBezTo>
                  <a:pt x="8116369" y="2656593"/>
                  <a:pt x="8118463" y="2652057"/>
                  <a:pt x="8120207" y="2647172"/>
                </a:cubicBezTo>
                <a:cubicBezTo>
                  <a:pt x="8135560" y="2655198"/>
                  <a:pt x="8150565" y="2663921"/>
                  <a:pt x="8165919" y="2671598"/>
                </a:cubicBezTo>
                <a:cubicBezTo>
                  <a:pt x="8172898" y="2675087"/>
                  <a:pt x="8180574" y="2678577"/>
                  <a:pt x="8187901" y="2678228"/>
                </a:cubicBezTo>
                <a:cubicBezTo>
                  <a:pt x="8247920" y="2677879"/>
                  <a:pt x="8308635" y="2718007"/>
                  <a:pt x="8368305" y="2672296"/>
                </a:cubicBezTo>
                <a:cubicBezTo>
                  <a:pt x="8374585" y="2667410"/>
                  <a:pt x="8396568" y="2682764"/>
                  <a:pt x="8411223" y="2688696"/>
                </a:cubicBezTo>
                <a:cubicBezTo>
                  <a:pt x="8406688" y="2697768"/>
                  <a:pt x="8401802" y="2706841"/>
                  <a:pt x="8397266" y="2715913"/>
                </a:cubicBezTo>
                <a:cubicBezTo>
                  <a:pt x="8440186" y="2699862"/>
                  <a:pt x="8482408" y="2674389"/>
                  <a:pt x="8526723" y="2670551"/>
                </a:cubicBezTo>
                <a:cubicBezTo>
                  <a:pt x="8566502" y="2667062"/>
                  <a:pt x="8608027" y="2687998"/>
                  <a:pt x="8647806" y="2697768"/>
                </a:cubicBezTo>
                <a:cubicBezTo>
                  <a:pt x="8702589" y="2684160"/>
                  <a:pt x="8762259" y="2669504"/>
                  <a:pt x="8823672" y="2654500"/>
                </a:cubicBezTo>
                <a:cubicBezTo>
                  <a:pt x="8828557" y="2673692"/>
                  <a:pt x="8832744" y="2690790"/>
                  <a:pt x="8833094" y="2692534"/>
                </a:cubicBezTo>
                <a:cubicBezTo>
                  <a:pt x="8876362" y="2698117"/>
                  <a:pt x="8926610" y="2689394"/>
                  <a:pt x="8943708" y="2709283"/>
                </a:cubicBezTo>
                <a:cubicBezTo>
                  <a:pt x="8983138" y="2755344"/>
                  <a:pt x="8982789" y="2708586"/>
                  <a:pt x="8997444" y="2694977"/>
                </a:cubicBezTo>
                <a:cubicBezTo>
                  <a:pt x="9005122" y="2710330"/>
                  <a:pt x="9013147" y="2725684"/>
                  <a:pt x="9015241" y="2730220"/>
                </a:cubicBezTo>
                <a:cubicBezTo>
                  <a:pt x="9226350" y="2743480"/>
                  <a:pt x="9429085" y="2747318"/>
                  <a:pt x="9630075" y="2776978"/>
                </a:cubicBezTo>
                <a:cubicBezTo>
                  <a:pt x="9628679" y="2787795"/>
                  <a:pt x="9627632" y="2798612"/>
                  <a:pt x="9626237" y="2809430"/>
                </a:cubicBezTo>
                <a:cubicBezTo>
                  <a:pt x="9593436" y="2803497"/>
                  <a:pt x="9560984" y="2795123"/>
                  <a:pt x="9527835" y="2791982"/>
                </a:cubicBezTo>
                <a:cubicBezTo>
                  <a:pt x="9461188" y="2785353"/>
                  <a:pt x="9394191" y="2780816"/>
                  <a:pt x="9327194" y="2776978"/>
                </a:cubicBezTo>
                <a:cubicBezTo>
                  <a:pt x="9247287" y="2772442"/>
                  <a:pt x="9167030" y="2768255"/>
                  <a:pt x="9086774" y="2766161"/>
                </a:cubicBezTo>
                <a:cubicBezTo>
                  <a:pt x="9070024" y="2765812"/>
                  <a:pt x="9053275" y="2773837"/>
                  <a:pt x="9031641" y="2779421"/>
                </a:cubicBezTo>
                <a:cubicBezTo>
                  <a:pt x="9030594" y="2777327"/>
                  <a:pt x="9026407" y="2766510"/>
                  <a:pt x="9023267" y="2758833"/>
                </a:cubicBezTo>
                <a:cubicBezTo>
                  <a:pt x="8908116" y="2759182"/>
                  <a:pt x="8791918" y="2754297"/>
                  <a:pt x="8686189" y="2810476"/>
                </a:cubicBezTo>
                <a:cubicBezTo>
                  <a:pt x="8696309" y="2793378"/>
                  <a:pt x="8706079" y="2776280"/>
                  <a:pt x="8718990" y="2754297"/>
                </a:cubicBezTo>
                <a:cubicBezTo>
                  <a:pt x="8669789" y="2752203"/>
                  <a:pt x="8625822" y="2742084"/>
                  <a:pt x="8585346" y="2750110"/>
                </a:cubicBezTo>
                <a:cubicBezTo>
                  <a:pt x="8531608" y="2760578"/>
                  <a:pt x="8462169" y="2735105"/>
                  <a:pt x="8430067" y="2806289"/>
                </a:cubicBezTo>
                <a:cubicBezTo>
                  <a:pt x="8420994" y="2826877"/>
                  <a:pt x="8413317" y="2847813"/>
                  <a:pt x="8399011" y="2883405"/>
                </a:cubicBezTo>
                <a:cubicBezTo>
                  <a:pt x="8494272" y="2876775"/>
                  <a:pt x="8566154" y="2871890"/>
                  <a:pt x="8625474" y="2867703"/>
                </a:cubicBezTo>
                <a:cubicBezTo>
                  <a:pt x="8638035" y="2835949"/>
                  <a:pt x="8647108" y="2813617"/>
                  <a:pt x="8655831" y="2791285"/>
                </a:cubicBezTo>
                <a:cubicBezTo>
                  <a:pt x="8665950" y="2797566"/>
                  <a:pt x="8676419" y="2803847"/>
                  <a:pt x="8686538" y="2809779"/>
                </a:cubicBezTo>
                <a:cubicBezTo>
                  <a:pt x="8684794" y="2822689"/>
                  <a:pt x="8683049" y="2835949"/>
                  <a:pt x="8681304" y="2848860"/>
                </a:cubicBezTo>
                <a:cubicBezTo>
                  <a:pt x="8693517" y="2838741"/>
                  <a:pt x="8705381" y="2828621"/>
                  <a:pt x="8722828" y="2814315"/>
                </a:cubicBezTo>
                <a:cubicBezTo>
                  <a:pt x="8748301" y="2824085"/>
                  <a:pt x="8779706" y="2840834"/>
                  <a:pt x="8813204" y="2847813"/>
                </a:cubicBezTo>
                <a:cubicBezTo>
                  <a:pt x="8842166" y="2853745"/>
                  <a:pt x="8873570" y="2849209"/>
                  <a:pt x="8912652" y="2849209"/>
                </a:cubicBezTo>
                <a:cubicBezTo>
                  <a:pt x="8914048" y="2856886"/>
                  <a:pt x="8917537" y="2873286"/>
                  <a:pt x="8921027" y="2892827"/>
                </a:cubicBezTo>
                <a:cubicBezTo>
                  <a:pt x="8902184" y="2892827"/>
                  <a:pt x="8888575" y="2892827"/>
                  <a:pt x="8873570" y="2892827"/>
                </a:cubicBezTo>
                <a:cubicBezTo>
                  <a:pt x="8885783" y="2915159"/>
                  <a:pt x="8896601" y="2935048"/>
                  <a:pt x="8907767" y="2955636"/>
                </a:cubicBezTo>
                <a:cubicBezTo>
                  <a:pt x="8869383" y="2971338"/>
                  <a:pt x="8835187" y="2985296"/>
                  <a:pt x="8801340" y="2999254"/>
                </a:cubicBezTo>
                <a:cubicBezTo>
                  <a:pt x="8798897" y="2994717"/>
                  <a:pt x="8796803" y="2990530"/>
                  <a:pt x="8794361" y="2985994"/>
                </a:cubicBezTo>
                <a:cubicBezTo>
                  <a:pt x="8809366" y="2972734"/>
                  <a:pt x="8824370" y="2959474"/>
                  <a:pt x="8839375" y="2945866"/>
                </a:cubicBezTo>
                <a:cubicBezTo>
                  <a:pt x="8836932" y="2941329"/>
                  <a:pt x="8834141" y="2936444"/>
                  <a:pt x="8831697" y="2931908"/>
                </a:cubicBezTo>
                <a:cubicBezTo>
                  <a:pt x="8795757" y="2947261"/>
                  <a:pt x="8752837" y="2955287"/>
                  <a:pt x="8724922" y="2980062"/>
                </a:cubicBezTo>
                <a:cubicBezTo>
                  <a:pt x="8687236" y="3013560"/>
                  <a:pt x="8674674" y="2997160"/>
                  <a:pt x="8662810" y="2970291"/>
                </a:cubicBezTo>
                <a:cubicBezTo>
                  <a:pt x="8649550" y="2979713"/>
                  <a:pt x="8627218" y="3001696"/>
                  <a:pt x="8622333" y="2998207"/>
                </a:cubicBezTo>
                <a:cubicBezTo>
                  <a:pt x="8599303" y="2982155"/>
                  <a:pt x="8581158" y="2959474"/>
                  <a:pt x="8581856" y="2946912"/>
                </a:cubicBezTo>
                <a:cubicBezTo>
                  <a:pt x="8561967" y="2964010"/>
                  <a:pt x="8542076" y="2981457"/>
                  <a:pt x="8512416" y="3006930"/>
                </a:cubicBezTo>
                <a:cubicBezTo>
                  <a:pt x="8504391" y="2929465"/>
                  <a:pt x="8491131" y="2924580"/>
                  <a:pt x="8441930" y="2950751"/>
                </a:cubicBezTo>
                <a:cubicBezTo>
                  <a:pt x="8419599" y="2962615"/>
                  <a:pt x="8389939" y="2960172"/>
                  <a:pt x="8356789" y="2965057"/>
                </a:cubicBezTo>
                <a:cubicBezTo>
                  <a:pt x="8355742" y="2973432"/>
                  <a:pt x="8352951" y="2993322"/>
                  <a:pt x="8348764" y="3024377"/>
                </a:cubicBezTo>
                <a:cubicBezTo>
                  <a:pt x="8336900" y="3007628"/>
                  <a:pt x="8329921" y="2998556"/>
                  <a:pt x="8323988" y="2990181"/>
                </a:cubicBezTo>
                <a:cubicBezTo>
                  <a:pt x="8318754" y="2999602"/>
                  <a:pt x="8311776" y="3011466"/>
                  <a:pt x="8300610" y="3031356"/>
                </a:cubicBezTo>
                <a:cubicBezTo>
                  <a:pt x="8294678" y="3014258"/>
                  <a:pt x="8291188" y="3004837"/>
                  <a:pt x="8286652" y="2991577"/>
                </a:cubicBezTo>
                <a:cubicBezTo>
                  <a:pt x="8268158" y="3005883"/>
                  <a:pt x="8250711" y="3019492"/>
                  <a:pt x="8233613" y="3032752"/>
                </a:cubicBezTo>
                <a:cubicBezTo>
                  <a:pt x="8196625" y="3000998"/>
                  <a:pt x="8154054" y="2989832"/>
                  <a:pt x="8109041" y="3009024"/>
                </a:cubicBezTo>
                <a:cubicBezTo>
                  <a:pt x="8097177" y="3013909"/>
                  <a:pt x="8093687" y="3037986"/>
                  <a:pt x="8080428" y="3064854"/>
                </a:cubicBezTo>
                <a:cubicBezTo>
                  <a:pt x="8075194" y="3050548"/>
                  <a:pt x="8071355" y="3033101"/>
                  <a:pt x="8062981" y="3018445"/>
                </a:cubicBezTo>
                <a:cubicBezTo>
                  <a:pt x="8054606" y="3003790"/>
                  <a:pt x="8043440" y="2983900"/>
                  <a:pt x="8030180" y="2980411"/>
                </a:cubicBezTo>
                <a:cubicBezTo>
                  <a:pt x="7958997" y="2962964"/>
                  <a:pt x="7920613" y="2993322"/>
                  <a:pt x="7913634" y="3072880"/>
                </a:cubicBezTo>
                <a:cubicBezTo>
                  <a:pt x="7903166" y="3070437"/>
                  <a:pt x="7891651" y="3063459"/>
                  <a:pt x="7883625" y="3066250"/>
                </a:cubicBezTo>
                <a:cubicBezTo>
                  <a:pt x="7861642" y="3073927"/>
                  <a:pt x="7839659" y="3083697"/>
                  <a:pt x="7820816" y="3097306"/>
                </a:cubicBezTo>
                <a:cubicBezTo>
                  <a:pt x="7816629" y="3100446"/>
                  <a:pt x="7822560" y="3131153"/>
                  <a:pt x="7827794" y="3132549"/>
                </a:cubicBezTo>
                <a:cubicBezTo>
                  <a:pt x="7858501" y="3139877"/>
                  <a:pt x="7896536" y="3154881"/>
                  <a:pt x="7921311" y="3143715"/>
                </a:cubicBezTo>
                <a:cubicBezTo>
                  <a:pt x="7971558" y="3121034"/>
                  <a:pt x="7971558" y="3141621"/>
                  <a:pt x="7958997" y="3192218"/>
                </a:cubicBezTo>
                <a:cubicBezTo>
                  <a:pt x="8032274" y="3173375"/>
                  <a:pt x="8096479" y="3156975"/>
                  <a:pt x="8160335" y="3140575"/>
                </a:cubicBezTo>
                <a:cubicBezTo>
                  <a:pt x="8081126" y="3209665"/>
                  <a:pt x="7981678" y="3210712"/>
                  <a:pt x="7882230" y="3228508"/>
                </a:cubicBezTo>
                <a:cubicBezTo>
                  <a:pt x="7884672" y="3212806"/>
                  <a:pt x="7886766" y="3198150"/>
                  <a:pt x="7886766" y="3197801"/>
                </a:cubicBezTo>
                <a:cubicBezTo>
                  <a:pt x="7804765" y="3139528"/>
                  <a:pt x="7728696" y="3085093"/>
                  <a:pt x="7651231" y="3029960"/>
                </a:cubicBezTo>
                <a:cubicBezTo>
                  <a:pt x="7674260" y="3000998"/>
                  <a:pt x="7695197" y="2975177"/>
                  <a:pt x="7715436" y="2950053"/>
                </a:cubicBezTo>
                <a:cubicBezTo>
                  <a:pt x="7675657" y="2890384"/>
                  <a:pt x="7651579" y="3045314"/>
                  <a:pt x="7614592" y="2946214"/>
                </a:cubicBezTo>
                <a:cubicBezTo>
                  <a:pt x="7604472" y="2970640"/>
                  <a:pt x="7597145" y="2988785"/>
                  <a:pt x="7587025" y="3013211"/>
                </a:cubicBezTo>
                <a:cubicBezTo>
                  <a:pt x="7573068" y="2983900"/>
                  <a:pt x="7562251" y="2960870"/>
                  <a:pt x="7551433" y="2937491"/>
                </a:cubicBezTo>
                <a:cubicBezTo>
                  <a:pt x="7531195" y="2951449"/>
                  <a:pt x="7511305" y="2965406"/>
                  <a:pt x="7478853" y="2987739"/>
                </a:cubicBezTo>
                <a:cubicBezTo>
                  <a:pt x="7483390" y="2952147"/>
                  <a:pt x="7486530" y="2929814"/>
                  <a:pt x="7489322" y="2907133"/>
                </a:cubicBezTo>
                <a:cubicBezTo>
                  <a:pt x="7485484" y="2903644"/>
                  <a:pt x="7481645" y="2900503"/>
                  <a:pt x="7478156" y="2897014"/>
                </a:cubicBezTo>
                <a:cubicBezTo>
                  <a:pt x="7463849" y="2916206"/>
                  <a:pt x="7449543" y="2935397"/>
                  <a:pt x="7435236" y="2954938"/>
                </a:cubicBezTo>
                <a:cubicBezTo>
                  <a:pt x="7434189" y="2952147"/>
                  <a:pt x="7433491" y="2949355"/>
                  <a:pt x="7432444" y="2946563"/>
                </a:cubicBezTo>
                <a:cubicBezTo>
                  <a:pt x="7397899" y="2973781"/>
                  <a:pt x="7363354" y="3000998"/>
                  <a:pt x="7328809" y="3027867"/>
                </a:cubicBezTo>
                <a:lnTo>
                  <a:pt x="7330903" y="3025773"/>
                </a:lnTo>
                <a:cubicBezTo>
                  <a:pt x="7286587" y="3041126"/>
                  <a:pt x="7248552" y="3014607"/>
                  <a:pt x="7203539" y="3013211"/>
                </a:cubicBezTo>
                <a:cubicBezTo>
                  <a:pt x="7209820" y="3028564"/>
                  <a:pt x="7222382" y="3032752"/>
                  <a:pt x="7231455" y="3041126"/>
                </a:cubicBezTo>
                <a:cubicBezTo>
                  <a:pt x="7237386" y="3046361"/>
                  <a:pt x="7238433" y="3057178"/>
                  <a:pt x="7241574" y="3065552"/>
                </a:cubicBezTo>
                <a:lnTo>
                  <a:pt x="7242970" y="3063808"/>
                </a:lnTo>
                <a:cubicBezTo>
                  <a:pt x="7227267" y="3076369"/>
                  <a:pt x="7211216" y="3088931"/>
                  <a:pt x="7195513" y="3101144"/>
                </a:cubicBezTo>
                <a:cubicBezTo>
                  <a:pt x="7195863" y="3096957"/>
                  <a:pt x="7196211" y="3092770"/>
                  <a:pt x="7196560" y="3088582"/>
                </a:cubicBezTo>
                <a:cubicBezTo>
                  <a:pt x="7114559" y="3085093"/>
                  <a:pt x="7032558" y="3081255"/>
                  <a:pt x="6950557" y="3079510"/>
                </a:cubicBezTo>
                <a:cubicBezTo>
                  <a:pt x="6940089" y="3079161"/>
                  <a:pt x="6927178" y="3088582"/>
                  <a:pt x="6919152" y="3096957"/>
                </a:cubicBezTo>
                <a:cubicBezTo>
                  <a:pt x="6882514" y="3134643"/>
                  <a:pt x="6847968" y="3174422"/>
                  <a:pt x="6811678" y="3212108"/>
                </a:cubicBezTo>
                <a:cubicBezTo>
                  <a:pt x="6787252" y="3237580"/>
                  <a:pt x="6753405" y="3222925"/>
                  <a:pt x="6734562" y="3175469"/>
                </a:cubicBezTo>
                <a:cubicBezTo>
                  <a:pt x="6750265" y="3179307"/>
                  <a:pt x="6762478" y="3182099"/>
                  <a:pt x="6773993" y="3184541"/>
                </a:cubicBezTo>
                <a:cubicBezTo>
                  <a:pt x="6780622" y="3168141"/>
                  <a:pt x="6787252" y="3150694"/>
                  <a:pt x="6793534" y="3134643"/>
                </a:cubicBezTo>
                <a:cubicBezTo>
                  <a:pt x="6674894" y="3136736"/>
                  <a:pt x="6673498" y="3137783"/>
                  <a:pt x="6708043" y="3208269"/>
                </a:cubicBezTo>
                <a:cubicBezTo>
                  <a:pt x="6653608" y="3170584"/>
                  <a:pt x="6579284" y="3273870"/>
                  <a:pt x="6545436" y="3146507"/>
                </a:cubicBezTo>
                <a:cubicBezTo>
                  <a:pt x="6523802" y="3172677"/>
                  <a:pt x="6510542" y="3188380"/>
                  <a:pt x="6492048" y="3210712"/>
                </a:cubicBezTo>
                <a:cubicBezTo>
                  <a:pt x="6468669" y="3203384"/>
                  <a:pt x="6414234" y="3221180"/>
                  <a:pt x="6405511" y="3143366"/>
                </a:cubicBezTo>
                <a:cubicBezTo>
                  <a:pt x="6381434" y="3150345"/>
                  <a:pt x="6352123" y="3156975"/>
                  <a:pt x="6323859" y="3167094"/>
                </a:cubicBezTo>
                <a:cubicBezTo>
                  <a:pt x="6271867" y="3186286"/>
                  <a:pt x="6221619" y="3214201"/>
                  <a:pt x="6164393" y="3180703"/>
                </a:cubicBezTo>
                <a:cubicBezTo>
                  <a:pt x="6156367" y="3175818"/>
                  <a:pt x="6141712" y="3181401"/>
                  <a:pt x="6130546" y="3183494"/>
                </a:cubicBezTo>
                <a:cubicBezTo>
                  <a:pt x="6104724" y="3188380"/>
                  <a:pt x="6078902" y="3196754"/>
                  <a:pt x="6053080" y="3198848"/>
                </a:cubicBezTo>
                <a:cubicBezTo>
                  <a:pt x="5960262" y="3205827"/>
                  <a:pt x="5866746" y="3207571"/>
                  <a:pt x="5774626" y="3218388"/>
                </a:cubicBezTo>
                <a:cubicBezTo>
                  <a:pt x="5747059" y="3221529"/>
                  <a:pt x="5722285" y="3248048"/>
                  <a:pt x="5692625" y="3266193"/>
                </a:cubicBezTo>
                <a:cubicBezTo>
                  <a:pt x="5662266" y="3225716"/>
                  <a:pt x="5622836" y="3214899"/>
                  <a:pt x="5566308" y="3257819"/>
                </a:cubicBezTo>
                <a:cubicBezTo>
                  <a:pt x="5579568" y="3226065"/>
                  <a:pt x="5585499" y="3211759"/>
                  <a:pt x="5585848" y="3211410"/>
                </a:cubicBezTo>
                <a:cubicBezTo>
                  <a:pt x="5550256" y="3212456"/>
                  <a:pt x="5514315" y="3210363"/>
                  <a:pt x="5479072" y="3214899"/>
                </a:cubicBezTo>
                <a:cubicBezTo>
                  <a:pt x="5398467" y="3225716"/>
                  <a:pt x="5319258" y="3198848"/>
                  <a:pt x="5235163" y="3224321"/>
                </a:cubicBezTo>
                <a:cubicBezTo>
                  <a:pt x="5149672" y="3250491"/>
                  <a:pt x="5054760" y="3245606"/>
                  <a:pt x="4964733" y="3257470"/>
                </a:cubicBezTo>
                <a:cubicBezTo>
                  <a:pt x="4944495" y="3260261"/>
                  <a:pt x="4927048" y="3280151"/>
                  <a:pt x="4906460" y="3286083"/>
                </a:cubicBezTo>
                <a:cubicBezTo>
                  <a:pt x="4872962" y="3295853"/>
                  <a:pt x="4838417" y="3305624"/>
                  <a:pt x="4803871" y="3306671"/>
                </a:cubicBezTo>
                <a:cubicBezTo>
                  <a:pt x="4754322" y="3308415"/>
                  <a:pt x="4706517" y="3295156"/>
                  <a:pt x="4661504" y="3337028"/>
                </a:cubicBezTo>
                <a:cubicBezTo>
                  <a:pt x="4643707" y="3353429"/>
                  <a:pt x="4597996" y="3339820"/>
                  <a:pt x="4562056" y="3325513"/>
                </a:cubicBezTo>
                <a:cubicBezTo>
                  <a:pt x="4570430" y="3318883"/>
                  <a:pt x="4579153" y="3312254"/>
                  <a:pt x="4597996" y="3297249"/>
                </a:cubicBezTo>
                <a:cubicBezTo>
                  <a:pt x="4522276" y="3324467"/>
                  <a:pt x="4445858" y="3241419"/>
                  <a:pt x="4395610" y="3313998"/>
                </a:cubicBezTo>
                <a:cubicBezTo>
                  <a:pt x="4354086" y="3313998"/>
                  <a:pt x="4319542" y="3308415"/>
                  <a:pt x="4287439" y="3315045"/>
                </a:cubicBezTo>
                <a:cubicBezTo>
                  <a:pt x="4233702" y="3326211"/>
                  <a:pt x="4182407" y="3337726"/>
                  <a:pt x="4130415" y="3308764"/>
                </a:cubicBezTo>
                <a:cubicBezTo>
                  <a:pt x="4124832" y="3305624"/>
                  <a:pt x="4111223" y="3319581"/>
                  <a:pt x="4100406" y="3322722"/>
                </a:cubicBezTo>
                <a:cubicBezTo>
                  <a:pt x="4089938" y="3325862"/>
                  <a:pt x="4078423" y="3325164"/>
                  <a:pt x="4067257" y="3326211"/>
                </a:cubicBezTo>
                <a:cubicBezTo>
                  <a:pt x="4068653" y="3314696"/>
                  <a:pt x="4070049" y="3303181"/>
                  <a:pt x="4072142" y="3284338"/>
                </a:cubicBezTo>
                <a:cubicBezTo>
                  <a:pt x="4049112" y="3298645"/>
                  <a:pt x="4026431" y="3312951"/>
                  <a:pt x="4003750" y="3326909"/>
                </a:cubicBezTo>
                <a:cubicBezTo>
                  <a:pt x="4003750" y="3333190"/>
                  <a:pt x="4003750" y="3339471"/>
                  <a:pt x="4003750" y="3345752"/>
                </a:cubicBezTo>
                <a:cubicBezTo>
                  <a:pt x="4109130" y="3356220"/>
                  <a:pt x="4214161" y="3366688"/>
                  <a:pt x="4324776" y="3377855"/>
                </a:cubicBezTo>
                <a:cubicBezTo>
                  <a:pt x="4282903" y="3437872"/>
                  <a:pt x="4227421" y="3411004"/>
                  <a:pt x="4179965" y="3408561"/>
                </a:cubicBezTo>
                <a:cubicBezTo>
                  <a:pt x="4119249" y="3405421"/>
                  <a:pt x="4058882" y="3388672"/>
                  <a:pt x="3998516" y="3387625"/>
                </a:cubicBezTo>
                <a:cubicBezTo>
                  <a:pt x="3962575" y="3386927"/>
                  <a:pt x="3925238" y="3402629"/>
                  <a:pt x="3891042" y="3416587"/>
                </a:cubicBezTo>
                <a:cubicBezTo>
                  <a:pt x="3870803" y="3424962"/>
                  <a:pt x="3856845" y="3448341"/>
                  <a:pt x="3836607" y="3457064"/>
                </a:cubicBezTo>
                <a:cubicBezTo>
                  <a:pt x="3824394" y="3462298"/>
                  <a:pt x="3804155" y="3455320"/>
                  <a:pt x="3789849" y="3448341"/>
                </a:cubicBezTo>
                <a:cubicBezTo>
                  <a:pt x="3770308" y="3438570"/>
                  <a:pt x="3753210" y="3423915"/>
                  <a:pt x="3746580" y="3419378"/>
                </a:cubicBezTo>
                <a:cubicBezTo>
                  <a:pt x="3699822" y="3435430"/>
                  <a:pt x="3662834" y="3447992"/>
                  <a:pt x="3626195" y="3460903"/>
                </a:cubicBezTo>
                <a:cubicBezTo>
                  <a:pt x="3625149" y="3450085"/>
                  <a:pt x="3624451" y="3439617"/>
                  <a:pt x="3623753" y="3434034"/>
                </a:cubicBezTo>
                <a:cubicBezTo>
                  <a:pt x="3581182" y="3434034"/>
                  <a:pt x="3539658" y="3434034"/>
                  <a:pt x="3487317" y="3434034"/>
                </a:cubicBezTo>
                <a:cubicBezTo>
                  <a:pt x="3548033" y="3454622"/>
                  <a:pt x="3598629" y="3472069"/>
                  <a:pt x="3661788" y="3493703"/>
                </a:cubicBezTo>
                <a:cubicBezTo>
                  <a:pt x="3613982" y="3519525"/>
                  <a:pt x="3583276" y="3535925"/>
                  <a:pt x="3542799" y="3557559"/>
                </a:cubicBezTo>
                <a:cubicBezTo>
                  <a:pt x="3551173" y="3537670"/>
                  <a:pt x="3555709" y="3526503"/>
                  <a:pt x="3560246" y="3515337"/>
                </a:cubicBezTo>
                <a:cubicBezTo>
                  <a:pt x="3557105" y="3513942"/>
                  <a:pt x="3553616" y="3512197"/>
                  <a:pt x="3550475" y="3510801"/>
                </a:cubicBezTo>
                <a:cubicBezTo>
                  <a:pt x="3541054" y="3523014"/>
                  <a:pt x="3531632" y="3535227"/>
                  <a:pt x="3519768" y="3550231"/>
                </a:cubicBezTo>
                <a:cubicBezTo>
                  <a:pt x="3518373" y="3532784"/>
                  <a:pt x="3517326" y="3517780"/>
                  <a:pt x="3516279" y="3503124"/>
                </a:cubicBezTo>
                <a:cubicBezTo>
                  <a:pt x="3496738" y="3524061"/>
                  <a:pt x="3478593" y="3543602"/>
                  <a:pt x="3450678" y="3573610"/>
                </a:cubicBezTo>
                <a:cubicBezTo>
                  <a:pt x="3513139" y="3573610"/>
                  <a:pt x="3564084" y="3573610"/>
                  <a:pt x="3615029" y="3573610"/>
                </a:cubicBezTo>
                <a:cubicBezTo>
                  <a:pt x="3616425" y="3576751"/>
                  <a:pt x="3617821" y="3579542"/>
                  <a:pt x="3619565" y="3582683"/>
                </a:cubicBezTo>
                <a:cubicBezTo>
                  <a:pt x="3593744" y="3590360"/>
                  <a:pt x="3568271" y="3598734"/>
                  <a:pt x="3542449" y="3606062"/>
                </a:cubicBezTo>
                <a:cubicBezTo>
                  <a:pt x="3521164" y="3611994"/>
                  <a:pt x="3499181" y="3616530"/>
                  <a:pt x="3477895" y="3621415"/>
                </a:cubicBezTo>
                <a:cubicBezTo>
                  <a:pt x="3412992" y="3636420"/>
                  <a:pt x="3348090" y="3650028"/>
                  <a:pt x="3283535" y="3666778"/>
                </a:cubicBezTo>
                <a:cubicBezTo>
                  <a:pt x="3258412" y="3673408"/>
                  <a:pt x="3235381" y="3686318"/>
                  <a:pt x="3214096" y="3704812"/>
                </a:cubicBezTo>
                <a:cubicBezTo>
                  <a:pt x="3133142" y="3692948"/>
                  <a:pt x="3028808" y="3735170"/>
                  <a:pt x="2967395" y="3637118"/>
                </a:cubicBezTo>
                <a:cubicBezTo>
                  <a:pt x="2974374" y="3633977"/>
                  <a:pt x="2985191" y="3626301"/>
                  <a:pt x="2987982" y="3628743"/>
                </a:cubicBezTo>
                <a:cubicBezTo>
                  <a:pt x="3037881" y="3667475"/>
                  <a:pt x="3067890" y="3638165"/>
                  <a:pt x="3092665" y="3584428"/>
                </a:cubicBezTo>
                <a:cubicBezTo>
                  <a:pt x="3043464" y="3593500"/>
                  <a:pt x="2993914" y="3602573"/>
                  <a:pt x="2944714" y="3611296"/>
                </a:cubicBezTo>
                <a:cubicBezTo>
                  <a:pt x="2944714" y="3616530"/>
                  <a:pt x="2944714" y="3621415"/>
                  <a:pt x="2945063" y="3626650"/>
                </a:cubicBezTo>
                <a:cubicBezTo>
                  <a:pt x="2952390" y="3631535"/>
                  <a:pt x="2960416" y="3634675"/>
                  <a:pt x="2968441" y="3637815"/>
                </a:cubicBezTo>
                <a:close/>
                <a:moveTo>
                  <a:pt x="5916296" y="1640128"/>
                </a:moveTo>
                <a:cubicBezTo>
                  <a:pt x="5907572" y="1662460"/>
                  <a:pt x="5899198" y="1684792"/>
                  <a:pt x="5889078" y="1710614"/>
                </a:cubicBezTo>
                <a:cubicBezTo>
                  <a:pt x="5900244" y="1724223"/>
                  <a:pt x="5914202" y="1740623"/>
                  <a:pt x="5934092" y="1764351"/>
                </a:cubicBezTo>
                <a:cubicBezTo>
                  <a:pt x="5939675" y="1728410"/>
                  <a:pt x="5939326" y="1705380"/>
                  <a:pt x="5947002" y="1685839"/>
                </a:cubicBezTo>
                <a:cubicBezTo>
                  <a:pt x="5961309" y="1650247"/>
                  <a:pt x="5945956" y="1641524"/>
                  <a:pt x="5914551" y="1641873"/>
                </a:cubicBezTo>
                <a:cubicBezTo>
                  <a:pt x="5921181" y="1631056"/>
                  <a:pt x="5927462" y="1620238"/>
                  <a:pt x="5934440" y="1609072"/>
                </a:cubicBezTo>
                <a:cubicBezTo>
                  <a:pt x="5889427" y="1623379"/>
                  <a:pt x="5848252" y="1636290"/>
                  <a:pt x="5803239" y="1650596"/>
                </a:cubicBezTo>
                <a:cubicBezTo>
                  <a:pt x="5800098" y="1662809"/>
                  <a:pt x="5794864" y="1681652"/>
                  <a:pt x="5785094" y="1717593"/>
                </a:cubicBezTo>
                <a:cubicBezTo>
                  <a:pt x="5819290" y="1692120"/>
                  <a:pt x="5841622" y="1673277"/>
                  <a:pt x="5866048" y="1658622"/>
                </a:cubicBezTo>
                <a:cubicBezTo>
                  <a:pt x="5880355" y="1649200"/>
                  <a:pt x="5899198" y="1646060"/>
                  <a:pt x="5916296" y="1640128"/>
                </a:cubicBezTo>
                <a:close/>
                <a:moveTo>
                  <a:pt x="11570187" y="1073099"/>
                </a:moveTo>
                <a:cubicBezTo>
                  <a:pt x="11515054" y="997728"/>
                  <a:pt x="11477369" y="1082869"/>
                  <a:pt x="11430610" y="1083218"/>
                </a:cubicBezTo>
                <a:cubicBezTo>
                  <a:pt x="11422934" y="1092639"/>
                  <a:pt x="11415606" y="1102061"/>
                  <a:pt x="11407929" y="1111482"/>
                </a:cubicBezTo>
                <a:cubicBezTo>
                  <a:pt x="11427121" y="1122997"/>
                  <a:pt x="11446313" y="1134861"/>
                  <a:pt x="11465505" y="1146376"/>
                </a:cubicBezTo>
                <a:cubicBezTo>
                  <a:pt x="11470390" y="1141491"/>
                  <a:pt x="11474926" y="1136257"/>
                  <a:pt x="11479812" y="1131372"/>
                </a:cubicBezTo>
                <a:cubicBezTo>
                  <a:pt x="11466901" y="1121253"/>
                  <a:pt x="11453641" y="1111133"/>
                  <a:pt x="11450500" y="1109040"/>
                </a:cubicBezTo>
                <a:cubicBezTo>
                  <a:pt x="11489930" y="1096827"/>
                  <a:pt x="11530756" y="1084265"/>
                  <a:pt x="11571932" y="1071703"/>
                </a:cubicBezTo>
                <a:cubicBezTo>
                  <a:pt x="11570187" y="1088103"/>
                  <a:pt x="11561115" y="1109389"/>
                  <a:pt x="11568094" y="1119508"/>
                </a:cubicBezTo>
                <a:cubicBezTo>
                  <a:pt x="11576468" y="1131372"/>
                  <a:pt x="11600894" y="1141491"/>
                  <a:pt x="11614502" y="1138002"/>
                </a:cubicBezTo>
                <a:cubicBezTo>
                  <a:pt x="11649396" y="1129278"/>
                  <a:pt x="11681848" y="1112180"/>
                  <a:pt x="11710113" y="1100665"/>
                </a:cubicBezTo>
                <a:cubicBezTo>
                  <a:pt x="11697900" y="1087057"/>
                  <a:pt x="11676963" y="1063677"/>
                  <a:pt x="11657074" y="1041345"/>
                </a:cubicBezTo>
                <a:cubicBezTo>
                  <a:pt x="11636486" y="1063677"/>
                  <a:pt x="11617294" y="1084614"/>
                  <a:pt x="11597754" y="1105550"/>
                </a:cubicBezTo>
                <a:cubicBezTo>
                  <a:pt x="11587286" y="1092639"/>
                  <a:pt x="11578910" y="1082869"/>
                  <a:pt x="11570187" y="1073099"/>
                </a:cubicBezTo>
                <a:close/>
                <a:moveTo>
                  <a:pt x="10114056" y="1513113"/>
                </a:moveTo>
                <a:cubicBezTo>
                  <a:pt x="10090328" y="1520790"/>
                  <a:pt x="10066949" y="1528467"/>
                  <a:pt x="10058574" y="1531607"/>
                </a:cubicBezTo>
                <a:cubicBezTo>
                  <a:pt x="10053690" y="1560918"/>
                  <a:pt x="10050549" y="1578714"/>
                  <a:pt x="10047409" y="1596859"/>
                </a:cubicBezTo>
                <a:cubicBezTo>
                  <a:pt x="10136388" y="1615353"/>
                  <a:pt x="10136388" y="1615353"/>
                  <a:pt x="10192917" y="1561616"/>
                </a:cubicBezTo>
                <a:cubicBezTo>
                  <a:pt x="10154184" y="1561616"/>
                  <a:pt x="10124176" y="1561616"/>
                  <a:pt x="10089281" y="1561616"/>
                </a:cubicBezTo>
                <a:cubicBezTo>
                  <a:pt x="10099400" y="1540331"/>
                  <a:pt x="10105682" y="1526024"/>
                  <a:pt x="10112660" y="1512067"/>
                </a:cubicBezTo>
                <a:cubicBezTo>
                  <a:pt x="10181402" y="1496713"/>
                  <a:pt x="10194312" y="1473334"/>
                  <a:pt x="10166048" y="1416806"/>
                </a:cubicBezTo>
                <a:cubicBezTo>
                  <a:pt x="10142670" y="1425180"/>
                  <a:pt x="10119639" y="1433555"/>
                  <a:pt x="10083350" y="1446815"/>
                </a:cubicBezTo>
                <a:cubicBezTo>
                  <a:pt x="10116847" y="1453445"/>
                  <a:pt x="10134644" y="1456934"/>
                  <a:pt x="10162559" y="1462168"/>
                </a:cubicBezTo>
                <a:cubicBezTo>
                  <a:pt x="10141273" y="1484151"/>
                  <a:pt x="10127665" y="1498458"/>
                  <a:pt x="10114056" y="1513113"/>
                </a:cubicBezTo>
                <a:close/>
                <a:moveTo>
                  <a:pt x="9535163" y="1308285"/>
                </a:moveTo>
                <a:cubicBezTo>
                  <a:pt x="9527486" y="1281766"/>
                  <a:pt x="9519461" y="1255595"/>
                  <a:pt x="9514924" y="1240591"/>
                </a:cubicBezTo>
                <a:cubicBezTo>
                  <a:pt x="9486660" y="1251757"/>
                  <a:pt x="9467469" y="1256642"/>
                  <a:pt x="9451068" y="1266412"/>
                </a:cubicBezTo>
                <a:cubicBezTo>
                  <a:pt x="9442344" y="1271646"/>
                  <a:pt x="9432923" y="1285255"/>
                  <a:pt x="9433272" y="1295025"/>
                </a:cubicBezTo>
                <a:cubicBezTo>
                  <a:pt x="9433621" y="1317706"/>
                  <a:pt x="9439902" y="1340039"/>
                  <a:pt x="9446532" y="1378771"/>
                </a:cubicBezTo>
                <a:cubicBezTo>
                  <a:pt x="9476192" y="1354694"/>
                  <a:pt x="9505852" y="1330966"/>
                  <a:pt x="9535861" y="1306889"/>
                </a:cubicBezTo>
                <a:cubicBezTo>
                  <a:pt x="9538652" y="1312123"/>
                  <a:pt x="9542142" y="1322243"/>
                  <a:pt x="9544236" y="1322243"/>
                </a:cubicBezTo>
                <a:cubicBezTo>
                  <a:pt x="9607743" y="1315264"/>
                  <a:pt x="9671599" y="1309681"/>
                  <a:pt x="9734059" y="1297817"/>
                </a:cubicBezTo>
                <a:cubicBezTo>
                  <a:pt x="9752204" y="1294327"/>
                  <a:pt x="9766859" y="1271646"/>
                  <a:pt x="9782911" y="1257689"/>
                </a:cubicBezTo>
                <a:cubicBezTo>
                  <a:pt x="9779072" y="1251408"/>
                  <a:pt x="9775235" y="1245476"/>
                  <a:pt x="9771396" y="1239195"/>
                </a:cubicBezTo>
                <a:cubicBezTo>
                  <a:pt x="9693233" y="1262225"/>
                  <a:pt x="9614372" y="1284906"/>
                  <a:pt x="9535163" y="1308285"/>
                </a:cubicBezTo>
                <a:close/>
                <a:moveTo>
                  <a:pt x="8981044" y="964927"/>
                </a:moveTo>
                <a:cubicBezTo>
                  <a:pt x="8956270" y="974697"/>
                  <a:pt x="8931146" y="984468"/>
                  <a:pt x="8908464" y="993191"/>
                </a:cubicBezTo>
                <a:cubicBezTo>
                  <a:pt x="8952082" y="1036111"/>
                  <a:pt x="9006517" y="1016919"/>
                  <a:pt x="9029896" y="939105"/>
                </a:cubicBezTo>
                <a:cubicBezTo>
                  <a:pt x="9011054" y="949225"/>
                  <a:pt x="8995351" y="957599"/>
                  <a:pt x="8979300" y="966323"/>
                </a:cubicBezTo>
                <a:cubicBezTo>
                  <a:pt x="8975462" y="937710"/>
                  <a:pt x="8975113" y="916075"/>
                  <a:pt x="9014891" y="910841"/>
                </a:cubicBezTo>
                <a:cubicBezTo>
                  <a:pt x="9036875" y="908050"/>
                  <a:pt x="9077003" y="902816"/>
                  <a:pt x="9059905" y="858151"/>
                </a:cubicBezTo>
                <a:cubicBezTo>
                  <a:pt x="9087471" y="863734"/>
                  <a:pt x="9102825" y="873853"/>
                  <a:pt x="9090961" y="907701"/>
                </a:cubicBezTo>
                <a:cubicBezTo>
                  <a:pt x="9087123" y="918518"/>
                  <a:pt x="9107361" y="950969"/>
                  <a:pt x="9112944" y="949923"/>
                </a:cubicBezTo>
                <a:cubicBezTo>
                  <a:pt x="9168077" y="941199"/>
                  <a:pt x="9222861" y="927939"/>
                  <a:pt x="9287065" y="913633"/>
                </a:cubicBezTo>
                <a:cubicBezTo>
                  <a:pt x="9229839" y="855011"/>
                  <a:pt x="9184477" y="818023"/>
                  <a:pt x="9123063" y="882577"/>
                </a:cubicBezTo>
                <a:cubicBezTo>
                  <a:pt x="9123412" y="874900"/>
                  <a:pt x="9123762" y="866875"/>
                  <a:pt x="9124110" y="859198"/>
                </a:cubicBezTo>
                <a:cubicBezTo>
                  <a:pt x="9103174" y="859198"/>
                  <a:pt x="9082237" y="859198"/>
                  <a:pt x="9061999" y="859547"/>
                </a:cubicBezTo>
                <a:cubicBezTo>
                  <a:pt x="9039317" y="867573"/>
                  <a:pt x="9003028" y="888509"/>
                  <a:pt x="8996398" y="881530"/>
                </a:cubicBezTo>
                <a:cubicBezTo>
                  <a:pt x="8954874" y="837913"/>
                  <a:pt x="8928703" y="866526"/>
                  <a:pt x="8899393" y="897581"/>
                </a:cubicBezTo>
                <a:cubicBezTo>
                  <a:pt x="8895554" y="884322"/>
                  <a:pt x="8892414" y="874551"/>
                  <a:pt x="8887180" y="856057"/>
                </a:cubicBezTo>
                <a:cubicBezTo>
                  <a:pt x="8870430" y="875947"/>
                  <a:pt x="8858915" y="890254"/>
                  <a:pt x="8846702" y="905258"/>
                </a:cubicBezTo>
                <a:cubicBezTo>
                  <a:pt x="8895205" y="954808"/>
                  <a:pt x="8936031" y="909794"/>
                  <a:pt x="8993955" y="882228"/>
                </a:cubicBezTo>
                <a:cubicBezTo>
                  <a:pt x="8968831" y="917820"/>
                  <a:pt x="8955223" y="936663"/>
                  <a:pt x="8938823" y="959693"/>
                </a:cubicBezTo>
                <a:cubicBezTo>
                  <a:pt x="8956968" y="962136"/>
                  <a:pt x="8969181" y="963531"/>
                  <a:pt x="8981044" y="964927"/>
                </a:cubicBezTo>
                <a:close/>
                <a:moveTo>
                  <a:pt x="6722350" y="1657924"/>
                </a:moveTo>
                <a:cubicBezTo>
                  <a:pt x="6758988" y="1688980"/>
                  <a:pt x="6786205" y="1722827"/>
                  <a:pt x="6758988" y="1778658"/>
                </a:cubicBezTo>
                <a:cubicBezTo>
                  <a:pt x="6773644" y="1762257"/>
                  <a:pt x="6787950" y="1745508"/>
                  <a:pt x="6791091" y="1742019"/>
                </a:cubicBezTo>
                <a:cubicBezTo>
                  <a:pt x="6784461" y="1703635"/>
                  <a:pt x="6780274" y="1679558"/>
                  <a:pt x="6775388" y="1650945"/>
                </a:cubicBezTo>
                <a:cubicBezTo>
                  <a:pt x="6763874" y="1652341"/>
                  <a:pt x="6742937" y="1655133"/>
                  <a:pt x="6722350" y="1657924"/>
                </a:cubicBezTo>
                <a:cubicBezTo>
                  <a:pt x="6738052" y="1618843"/>
                  <a:pt x="6702809" y="1623728"/>
                  <a:pt x="6694783" y="1635243"/>
                </a:cubicBezTo>
                <a:cubicBezTo>
                  <a:pt x="6665821" y="1676069"/>
                  <a:pt x="6625693" y="1663158"/>
                  <a:pt x="6588356" y="1668043"/>
                </a:cubicBezTo>
                <a:cubicBezTo>
                  <a:pt x="6530083" y="1676069"/>
                  <a:pt x="6471810" y="1686537"/>
                  <a:pt x="6413886" y="1697005"/>
                </a:cubicBezTo>
                <a:cubicBezTo>
                  <a:pt x="6406907" y="1698401"/>
                  <a:pt x="6401324" y="1706078"/>
                  <a:pt x="6395741" y="1710614"/>
                </a:cubicBezTo>
                <a:cubicBezTo>
                  <a:pt x="6404464" y="1736785"/>
                  <a:pt x="6412490" y="1761211"/>
                  <a:pt x="6421562" y="1789126"/>
                </a:cubicBezTo>
                <a:cubicBezTo>
                  <a:pt x="6469367" y="1794709"/>
                  <a:pt x="6518917" y="1800292"/>
                  <a:pt x="6561138" y="1805177"/>
                </a:cubicBezTo>
                <a:cubicBezTo>
                  <a:pt x="6561138" y="1776564"/>
                  <a:pt x="6552764" y="1732597"/>
                  <a:pt x="6562534" y="1728061"/>
                </a:cubicBezTo>
                <a:cubicBezTo>
                  <a:pt x="6599871" y="1710963"/>
                  <a:pt x="6643140" y="1706427"/>
                  <a:pt x="6681174" y="1698052"/>
                </a:cubicBezTo>
                <a:cubicBezTo>
                  <a:pt x="6692690" y="1686886"/>
                  <a:pt x="6707345" y="1672580"/>
                  <a:pt x="6722350" y="1657924"/>
                </a:cubicBezTo>
                <a:close/>
                <a:moveTo>
                  <a:pt x="7091529" y="1656528"/>
                </a:moveTo>
                <a:cubicBezTo>
                  <a:pt x="7115955" y="1636988"/>
                  <a:pt x="7140381" y="1617098"/>
                  <a:pt x="7169343" y="1594068"/>
                </a:cubicBezTo>
                <a:cubicBezTo>
                  <a:pt x="7115257" y="1566850"/>
                  <a:pt x="7070592" y="1589183"/>
                  <a:pt x="7042328" y="1617796"/>
                </a:cubicBezTo>
                <a:cubicBezTo>
                  <a:pt x="6994175" y="1666648"/>
                  <a:pt x="6968004" y="1676767"/>
                  <a:pt x="6907986" y="1642571"/>
                </a:cubicBezTo>
                <a:cubicBezTo>
                  <a:pt x="6894028" y="1634545"/>
                  <a:pt x="6875535" y="1634196"/>
                  <a:pt x="6859134" y="1630358"/>
                </a:cubicBezTo>
                <a:cubicBezTo>
                  <a:pt x="6858088" y="1635592"/>
                  <a:pt x="6856692" y="1640826"/>
                  <a:pt x="6855645" y="1646060"/>
                </a:cubicBezTo>
                <a:cubicBezTo>
                  <a:pt x="6868207" y="1650247"/>
                  <a:pt x="6880769" y="1654784"/>
                  <a:pt x="6895424" y="1659669"/>
                </a:cubicBezTo>
                <a:cubicBezTo>
                  <a:pt x="6879024" y="1675022"/>
                  <a:pt x="6866811" y="1686188"/>
                  <a:pt x="6852504" y="1699797"/>
                </a:cubicBezTo>
                <a:cubicBezTo>
                  <a:pt x="6912871" y="1750045"/>
                  <a:pt x="6972540" y="1715150"/>
                  <a:pt x="7029766" y="1715848"/>
                </a:cubicBezTo>
                <a:cubicBezTo>
                  <a:pt x="7035349" y="1724223"/>
                  <a:pt x="7040932" y="1740274"/>
                  <a:pt x="7046516" y="1740274"/>
                </a:cubicBezTo>
                <a:cubicBezTo>
                  <a:pt x="7100252" y="1740274"/>
                  <a:pt x="7156432" y="1749347"/>
                  <a:pt x="7201795" y="1706427"/>
                </a:cubicBezTo>
                <a:cubicBezTo>
                  <a:pt x="7213310" y="1695261"/>
                  <a:pt x="7231105" y="1690725"/>
                  <a:pt x="7251344" y="1680605"/>
                </a:cubicBezTo>
                <a:cubicBezTo>
                  <a:pt x="7194118" y="1671184"/>
                  <a:pt x="7129912" y="1742368"/>
                  <a:pt x="7091529" y="1656528"/>
                </a:cubicBezTo>
                <a:close/>
                <a:moveTo>
                  <a:pt x="8915443" y="2033385"/>
                </a:moveTo>
                <a:cubicBezTo>
                  <a:pt x="8871477" y="2049785"/>
                  <a:pt x="8827510" y="2079445"/>
                  <a:pt x="8783195" y="2079445"/>
                </a:cubicBezTo>
                <a:cubicBezTo>
                  <a:pt x="8700147" y="2080143"/>
                  <a:pt x="8663508" y="2139812"/>
                  <a:pt x="8620588" y="2189361"/>
                </a:cubicBezTo>
                <a:cubicBezTo>
                  <a:pt x="8606282" y="2205762"/>
                  <a:pt x="8615006" y="2247634"/>
                  <a:pt x="8622333" y="2275550"/>
                </a:cubicBezTo>
                <a:cubicBezTo>
                  <a:pt x="8625474" y="2287414"/>
                  <a:pt x="8650947" y="2298580"/>
                  <a:pt x="8667695" y="2300674"/>
                </a:cubicBezTo>
                <a:cubicBezTo>
                  <a:pt x="8715151" y="2306256"/>
                  <a:pt x="8762956" y="2307652"/>
                  <a:pt x="8811110" y="2309746"/>
                </a:cubicBezTo>
                <a:cubicBezTo>
                  <a:pt x="8834838" y="2310793"/>
                  <a:pt x="8874269" y="2317074"/>
                  <a:pt x="8879503" y="2306954"/>
                </a:cubicBezTo>
                <a:cubicBezTo>
                  <a:pt x="8890320" y="2286018"/>
                  <a:pt x="8882643" y="2256009"/>
                  <a:pt x="8882643" y="2226000"/>
                </a:cubicBezTo>
                <a:cubicBezTo>
                  <a:pt x="8842515" y="2240656"/>
                  <a:pt x="8812855" y="2251473"/>
                  <a:pt x="8783195" y="2262290"/>
                </a:cubicBezTo>
                <a:cubicBezTo>
                  <a:pt x="8780403" y="2257405"/>
                  <a:pt x="8777612" y="2252869"/>
                  <a:pt x="8774821" y="2247983"/>
                </a:cubicBezTo>
                <a:cubicBezTo>
                  <a:pt x="8794361" y="2234375"/>
                  <a:pt x="8814250" y="2220417"/>
                  <a:pt x="8837630" y="2204366"/>
                </a:cubicBezTo>
                <a:cubicBezTo>
                  <a:pt x="8812855" y="2204366"/>
                  <a:pt x="8792616" y="2204366"/>
                  <a:pt x="8759467" y="2204366"/>
                </a:cubicBezTo>
                <a:cubicBezTo>
                  <a:pt x="8797850" y="2171914"/>
                  <a:pt x="8828907" y="2151327"/>
                  <a:pt x="8852634" y="2124109"/>
                </a:cubicBezTo>
                <a:cubicBezTo>
                  <a:pt x="8876711" y="2096543"/>
                  <a:pt x="8893809" y="2062347"/>
                  <a:pt x="8913699" y="2031640"/>
                </a:cubicBezTo>
                <a:cubicBezTo>
                  <a:pt x="8924865" y="2052576"/>
                  <a:pt x="8933589" y="2056415"/>
                  <a:pt x="8963947" y="2060951"/>
                </a:cubicBezTo>
                <a:cubicBezTo>
                  <a:pt x="9029896" y="2070721"/>
                  <a:pt x="9076655" y="2049436"/>
                  <a:pt x="9127949" y="2015240"/>
                </a:cubicBezTo>
                <a:cubicBezTo>
                  <a:pt x="9109804" y="2006865"/>
                  <a:pt x="9091310" y="2004422"/>
                  <a:pt x="9073514" y="2007563"/>
                </a:cubicBezTo>
                <a:cubicBezTo>
                  <a:pt x="9056416" y="2010704"/>
                  <a:pt x="9039317" y="2026755"/>
                  <a:pt x="9023615" y="2025010"/>
                </a:cubicBezTo>
                <a:cubicBezTo>
                  <a:pt x="8990466" y="2021869"/>
                  <a:pt x="8957665" y="2010354"/>
                  <a:pt x="8924516" y="2004422"/>
                </a:cubicBezTo>
                <a:cubicBezTo>
                  <a:pt x="8923818" y="2004422"/>
                  <a:pt x="8918933" y="2023265"/>
                  <a:pt x="8915443" y="2033385"/>
                </a:cubicBezTo>
                <a:close/>
                <a:moveTo>
                  <a:pt x="1613155" y="383591"/>
                </a:moveTo>
                <a:cubicBezTo>
                  <a:pt x="1611410" y="393013"/>
                  <a:pt x="1610014" y="401736"/>
                  <a:pt x="1608269" y="410809"/>
                </a:cubicBezTo>
                <a:cubicBezTo>
                  <a:pt x="1618040" y="409762"/>
                  <a:pt x="1627810" y="409762"/>
                  <a:pt x="1637231" y="407668"/>
                </a:cubicBezTo>
                <a:cubicBezTo>
                  <a:pt x="1651887" y="404877"/>
                  <a:pt x="1667240" y="395804"/>
                  <a:pt x="1680500" y="398596"/>
                </a:cubicBezTo>
                <a:cubicBezTo>
                  <a:pt x="1708415" y="404528"/>
                  <a:pt x="1735633" y="425813"/>
                  <a:pt x="1761803" y="424068"/>
                </a:cubicBezTo>
                <a:cubicBezTo>
                  <a:pt x="1807864" y="420928"/>
                  <a:pt x="1851481" y="425115"/>
                  <a:pt x="1895797" y="435583"/>
                </a:cubicBezTo>
                <a:cubicBezTo>
                  <a:pt x="1916733" y="440469"/>
                  <a:pt x="1939763" y="436281"/>
                  <a:pt x="1950581" y="436281"/>
                </a:cubicBezTo>
                <a:cubicBezTo>
                  <a:pt x="1941159" y="413251"/>
                  <a:pt x="1932087" y="391268"/>
                  <a:pt x="1920921" y="363353"/>
                </a:cubicBezTo>
                <a:cubicBezTo>
                  <a:pt x="1888818" y="350442"/>
                  <a:pt x="1854622" y="326016"/>
                  <a:pt x="1801932" y="358119"/>
                </a:cubicBezTo>
                <a:cubicBezTo>
                  <a:pt x="1778902" y="372076"/>
                  <a:pt x="1722722" y="331250"/>
                  <a:pt x="1681547" y="314850"/>
                </a:cubicBezTo>
                <a:cubicBezTo>
                  <a:pt x="1670032" y="335088"/>
                  <a:pt x="1660262" y="353233"/>
                  <a:pt x="1652934" y="366144"/>
                </a:cubicBezTo>
                <a:cubicBezTo>
                  <a:pt x="1605827" y="347999"/>
                  <a:pt x="1562558" y="331599"/>
                  <a:pt x="1519289" y="314850"/>
                </a:cubicBezTo>
                <a:cubicBezTo>
                  <a:pt x="1521732" y="308918"/>
                  <a:pt x="1524175" y="302637"/>
                  <a:pt x="1526966" y="296705"/>
                </a:cubicBezTo>
                <a:cubicBezTo>
                  <a:pt x="1544413" y="299148"/>
                  <a:pt x="1561860" y="301939"/>
                  <a:pt x="1579307" y="304382"/>
                </a:cubicBezTo>
                <a:cubicBezTo>
                  <a:pt x="1558720" y="287284"/>
                  <a:pt x="1534643" y="270534"/>
                  <a:pt x="1514753" y="274024"/>
                </a:cubicBezTo>
                <a:cubicBezTo>
                  <a:pt x="1466948" y="283096"/>
                  <a:pt x="1431007" y="266347"/>
                  <a:pt x="1425075" y="221683"/>
                </a:cubicBezTo>
                <a:cubicBezTo>
                  <a:pt x="1334700" y="269488"/>
                  <a:pt x="1334700" y="269488"/>
                  <a:pt x="1342725" y="343114"/>
                </a:cubicBezTo>
                <a:cubicBezTo>
                  <a:pt x="1321440" y="317292"/>
                  <a:pt x="1306784" y="299496"/>
                  <a:pt x="1302248" y="294262"/>
                </a:cubicBezTo>
                <a:cubicBezTo>
                  <a:pt x="1307831" y="268092"/>
                  <a:pt x="1312716" y="252389"/>
                  <a:pt x="1313763" y="236338"/>
                </a:cubicBezTo>
                <a:cubicBezTo>
                  <a:pt x="1314112" y="230406"/>
                  <a:pt x="1306435" y="223776"/>
                  <a:pt x="1298061" y="210516"/>
                </a:cubicBezTo>
                <a:cubicBezTo>
                  <a:pt x="1298061" y="232151"/>
                  <a:pt x="1298061" y="245062"/>
                  <a:pt x="1298061" y="266696"/>
                </a:cubicBezTo>
                <a:cubicBezTo>
                  <a:pt x="1253396" y="240525"/>
                  <a:pt x="1215711" y="217495"/>
                  <a:pt x="1169301" y="189580"/>
                </a:cubicBezTo>
                <a:cubicBezTo>
                  <a:pt x="1128824" y="189580"/>
                  <a:pt x="1074389" y="189580"/>
                  <a:pt x="1017861" y="189580"/>
                </a:cubicBezTo>
                <a:cubicBezTo>
                  <a:pt x="1026236" y="114907"/>
                  <a:pt x="951562" y="123979"/>
                  <a:pt x="904804" y="93970"/>
                </a:cubicBezTo>
                <a:cubicBezTo>
                  <a:pt x="899570" y="156431"/>
                  <a:pt x="884566" y="214006"/>
                  <a:pt x="945630" y="258670"/>
                </a:cubicBezTo>
                <a:cubicBezTo>
                  <a:pt x="961682" y="270534"/>
                  <a:pt x="963426" y="301590"/>
                  <a:pt x="969707" y="318688"/>
                </a:cubicBezTo>
                <a:cubicBezTo>
                  <a:pt x="938302" y="321829"/>
                  <a:pt x="915970" y="323922"/>
                  <a:pt x="884915" y="326714"/>
                </a:cubicBezTo>
                <a:cubicBezTo>
                  <a:pt x="890498" y="368936"/>
                  <a:pt x="896081" y="410809"/>
                  <a:pt x="904106" y="471873"/>
                </a:cubicBezTo>
                <a:cubicBezTo>
                  <a:pt x="983665" y="394408"/>
                  <a:pt x="1049266" y="442213"/>
                  <a:pt x="1112075" y="458963"/>
                </a:cubicBezTo>
                <a:cubicBezTo>
                  <a:pt x="1113471" y="441167"/>
                  <a:pt x="1109284" y="419881"/>
                  <a:pt x="1115914" y="415694"/>
                </a:cubicBezTo>
                <a:cubicBezTo>
                  <a:pt x="1181863" y="372774"/>
                  <a:pt x="1249907" y="339625"/>
                  <a:pt x="1329814" y="403830"/>
                </a:cubicBezTo>
                <a:cubicBezTo>
                  <a:pt x="1323882" y="386383"/>
                  <a:pt x="1320742" y="377310"/>
                  <a:pt x="1313414" y="355327"/>
                </a:cubicBezTo>
                <a:cubicBezTo>
                  <a:pt x="1381807" y="378357"/>
                  <a:pt x="1441127" y="398596"/>
                  <a:pt x="1507774" y="421277"/>
                </a:cubicBezTo>
                <a:cubicBezTo>
                  <a:pt x="1498004" y="402434"/>
                  <a:pt x="1493119" y="393013"/>
                  <a:pt x="1485093" y="376961"/>
                </a:cubicBezTo>
                <a:cubicBezTo>
                  <a:pt x="1531851" y="379404"/>
                  <a:pt x="1570933" y="381498"/>
                  <a:pt x="1613155" y="383591"/>
                </a:cubicBezTo>
                <a:close/>
                <a:moveTo>
                  <a:pt x="8163476" y="455473"/>
                </a:moveTo>
                <a:cubicBezTo>
                  <a:pt x="8164523" y="459311"/>
                  <a:pt x="8167664" y="473618"/>
                  <a:pt x="8170106" y="483388"/>
                </a:cubicBezTo>
                <a:cubicBezTo>
                  <a:pt x="8095781" y="483388"/>
                  <a:pt x="8024598" y="483388"/>
                  <a:pt x="7949924" y="483388"/>
                </a:cubicBezTo>
                <a:cubicBezTo>
                  <a:pt x="7960392" y="502580"/>
                  <a:pt x="7968069" y="516538"/>
                  <a:pt x="7979235" y="536776"/>
                </a:cubicBezTo>
                <a:cubicBezTo>
                  <a:pt x="7984120" y="520376"/>
                  <a:pt x="7986563" y="513048"/>
                  <a:pt x="7985865" y="515142"/>
                </a:cubicBezTo>
                <a:cubicBezTo>
                  <a:pt x="8028785" y="523517"/>
                  <a:pt x="8072053" y="544104"/>
                  <a:pt x="8110786" y="537474"/>
                </a:cubicBezTo>
                <a:cubicBezTo>
                  <a:pt x="8190345" y="523866"/>
                  <a:pt x="8267460" y="494554"/>
                  <a:pt x="8345972" y="475014"/>
                </a:cubicBezTo>
                <a:cubicBezTo>
                  <a:pt x="8367258" y="469780"/>
                  <a:pt x="8390986" y="477107"/>
                  <a:pt x="8413667" y="475712"/>
                </a:cubicBezTo>
                <a:cubicBezTo>
                  <a:pt x="8427624" y="475014"/>
                  <a:pt x="8444722" y="472571"/>
                  <a:pt x="8454841" y="464197"/>
                </a:cubicBezTo>
                <a:cubicBezTo>
                  <a:pt x="8466356" y="454077"/>
                  <a:pt x="8471590" y="436979"/>
                  <a:pt x="8479616" y="422673"/>
                </a:cubicBezTo>
                <a:cubicBezTo>
                  <a:pt x="8482756" y="430698"/>
                  <a:pt x="8485897" y="438724"/>
                  <a:pt x="8489037" y="446750"/>
                </a:cubicBezTo>
                <a:cubicBezTo>
                  <a:pt x="8507532" y="451286"/>
                  <a:pt x="8526723" y="461405"/>
                  <a:pt x="8544170" y="458963"/>
                </a:cubicBezTo>
                <a:cubicBezTo>
                  <a:pt x="8568946" y="455473"/>
                  <a:pt x="8591627" y="439771"/>
                  <a:pt x="8616053" y="434188"/>
                </a:cubicBezTo>
                <a:cubicBezTo>
                  <a:pt x="8671534" y="421626"/>
                  <a:pt x="8727714" y="411855"/>
                  <a:pt x="8793314" y="399294"/>
                </a:cubicBezTo>
                <a:cubicBezTo>
                  <a:pt x="8719688" y="372076"/>
                  <a:pt x="8667347" y="309616"/>
                  <a:pt x="8675023" y="267045"/>
                </a:cubicBezTo>
                <a:cubicBezTo>
                  <a:pt x="8650597" y="261811"/>
                  <a:pt x="8625822" y="256228"/>
                  <a:pt x="8591975" y="248900"/>
                </a:cubicBezTo>
                <a:cubicBezTo>
                  <a:pt x="8617797" y="280654"/>
                  <a:pt x="8635593" y="302637"/>
                  <a:pt x="8657227" y="328808"/>
                </a:cubicBezTo>
                <a:cubicBezTo>
                  <a:pt x="8500203" y="419532"/>
                  <a:pt x="8323640" y="383242"/>
                  <a:pt x="8163476" y="455473"/>
                </a:cubicBezTo>
                <a:close/>
                <a:moveTo>
                  <a:pt x="9113642" y="1827160"/>
                </a:moveTo>
                <a:cubicBezTo>
                  <a:pt x="9117829" y="1824718"/>
                  <a:pt x="9122017" y="1822624"/>
                  <a:pt x="9125855" y="1820182"/>
                </a:cubicBezTo>
                <a:cubicBezTo>
                  <a:pt x="9133531" y="1800292"/>
                  <a:pt x="9140162" y="1780402"/>
                  <a:pt x="9148885" y="1760862"/>
                </a:cubicBezTo>
                <a:cubicBezTo>
                  <a:pt x="9154119" y="1749347"/>
                  <a:pt x="9162145" y="1739227"/>
                  <a:pt x="9169124" y="1728759"/>
                </a:cubicBezTo>
                <a:cubicBezTo>
                  <a:pt x="9156562" y="1725270"/>
                  <a:pt x="9144000" y="1722129"/>
                  <a:pt x="9130042" y="1718291"/>
                </a:cubicBezTo>
                <a:cubicBezTo>
                  <a:pt x="9164588" y="1693516"/>
                  <a:pt x="9198086" y="1670137"/>
                  <a:pt x="9231235" y="1646409"/>
                </a:cubicBezTo>
                <a:cubicBezTo>
                  <a:pt x="9227397" y="1640826"/>
                  <a:pt x="9223558" y="1635243"/>
                  <a:pt x="9220069" y="1629660"/>
                </a:cubicBezTo>
                <a:cubicBezTo>
                  <a:pt x="9182035" y="1634894"/>
                  <a:pt x="9150281" y="1642920"/>
                  <a:pt x="9123063" y="1682699"/>
                </a:cubicBezTo>
                <a:cubicBezTo>
                  <a:pt x="9104918" y="1709218"/>
                  <a:pt x="9061301" y="1718640"/>
                  <a:pt x="9029198" y="1735389"/>
                </a:cubicBezTo>
                <a:cubicBezTo>
                  <a:pt x="9026407" y="1730853"/>
                  <a:pt x="9023267" y="1725967"/>
                  <a:pt x="9020475" y="1721431"/>
                </a:cubicBezTo>
                <a:cubicBezTo>
                  <a:pt x="9025011" y="1707823"/>
                  <a:pt x="9029548" y="1694214"/>
                  <a:pt x="9034083" y="1680605"/>
                </a:cubicBezTo>
                <a:cubicBezTo>
                  <a:pt x="9030245" y="1676069"/>
                  <a:pt x="9026407" y="1671533"/>
                  <a:pt x="9022569" y="1667345"/>
                </a:cubicBezTo>
                <a:cubicBezTo>
                  <a:pt x="8987675" y="1685839"/>
                  <a:pt x="8952781" y="1704682"/>
                  <a:pt x="8917887" y="1723176"/>
                </a:cubicBezTo>
                <a:cubicBezTo>
                  <a:pt x="8921027" y="1729806"/>
                  <a:pt x="8923818" y="1736087"/>
                  <a:pt x="8926959" y="1742717"/>
                </a:cubicBezTo>
                <a:cubicBezTo>
                  <a:pt x="8944057" y="1736785"/>
                  <a:pt x="8961504" y="1730504"/>
                  <a:pt x="8988372" y="1721082"/>
                </a:cubicBezTo>
                <a:cubicBezTo>
                  <a:pt x="8971623" y="1761908"/>
                  <a:pt x="8956618" y="1797500"/>
                  <a:pt x="8944057" y="1827509"/>
                </a:cubicBezTo>
                <a:cubicBezTo>
                  <a:pt x="8961155" y="1834488"/>
                  <a:pt x="8979997" y="1842165"/>
                  <a:pt x="9008262" y="1854029"/>
                </a:cubicBezTo>
                <a:cubicBezTo>
                  <a:pt x="8961504" y="1871825"/>
                  <a:pt x="8928005" y="1884736"/>
                  <a:pt x="8894158" y="1897298"/>
                </a:cubicBezTo>
                <a:cubicBezTo>
                  <a:pt x="8896252" y="1902532"/>
                  <a:pt x="8898346" y="1907766"/>
                  <a:pt x="8900439" y="1913000"/>
                </a:cubicBezTo>
                <a:cubicBezTo>
                  <a:pt x="8969529" y="1904974"/>
                  <a:pt x="9042458" y="1907766"/>
                  <a:pt x="9076655" y="1851237"/>
                </a:cubicBezTo>
                <a:cubicBezTo>
                  <a:pt x="9070024" y="1818786"/>
                  <a:pt x="9066535" y="1801339"/>
                  <a:pt x="9063046" y="1783892"/>
                </a:cubicBezTo>
                <a:cubicBezTo>
                  <a:pt x="9079097" y="1785636"/>
                  <a:pt x="9096893" y="1783543"/>
                  <a:pt x="9109804" y="1790522"/>
                </a:cubicBezTo>
                <a:cubicBezTo>
                  <a:pt x="9115736" y="1793662"/>
                  <a:pt x="9112595" y="1814599"/>
                  <a:pt x="9113642" y="1827160"/>
                </a:cubicBezTo>
                <a:close/>
                <a:moveTo>
                  <a:pt x="9632866" y="1016221"/>
                </a:moveTo>
                <a:cubicBezTo>
                  <a:pt x="9724638" y="1009592"/>
                  <a:pt x="9754646" y="941199"/>
                  <a:pt x="9783609" y="852917"/>
                </a:cubicBezTo>
                <a:cubicBezTo>
                  <a:pt x="9742783" y="861989"/>
                  <a:pt x="9707191" y="870015"/>
                  <a:pt x="9671250" y="878041"/>
                </a:cubicBezTo>
                <a:cubicBezTo>
                  <a:pt x="9669156" y="872807"/>
                  <a:pt x="9666714" y="867573"/>
                  <a:pt x="9664620" y="861989"/>
                </a:cubicBezTo>
                <a:cubicBezTo>
                  <a:pt x="9685557" y="844542"/>
                  <a:pt x="9706493" y="827095"/>
                  <a:pt x="9728127" y="809299"/>
                </a:cubicBezTo>
                <a:cubicBezTo>
                  <a:pt x="9668458" y="779639"/>
                  <a:pt x="9552610" y="809299"/>
                  <a:pt x="9504805" y="857453"/>
                </a:cubicBezTo>
                <a:cubicBezTo>
                  <a:pt x="9466422" y="864781"/>
                  <a:pt x="9430830" y="879785"/>
                  <a:pt x="9394539" y="890603"/>
                </a:cubicBezTo>
                <a:cubicBezTo>
                  <a:pt x="9324751" y="911190"/>
                  <a:pt x="9324403" y="910492"/>
                  <a:pt x="9314283" y="952016"/>
                </a:cubicBezTo>
                <a:cubicBezTo>
                  <a:pt x="9394889" y="920961"/>
                  <a:pt x="9478285" y="888858"/>
                  <a:pt x="9563078" y="856057"/>
                </a:cubicBezTo>
                <a:cubicBezTo>
                  <a:pt x="9591343" y="910492"/>
                  <a:pt x="9598322" y="914680"/>
                  <a:pt x="9673692" y="906305"/>
                </a:cubicBezTo>
                <a:cubicBezTo>
                  <a:pt x="9656245" y="925148"/>
                  <a:pt x="9642288" y="940152"/>
                  <a:pt x="9621003" y="962833"/>
                </a:cubicBezTo>
                <a:cubicBezTo>
                  <a:pt x="9622049" y="969812"/>
                  <a:pt x="9626935" y="991098"/>
                  <a:pt x="9632866" y="1016221"/>
                </a:cubicBezTo>
                <a:close/>
                <a:moveTo>
                  <a:pt x="8306891" y="537474"/>
                </a:moveTo>
                <a:cubicBezTo>
                  <a:pt x="8332014" y="557364"/>
                  <a:pt x="8357138" y="579347"/>
                  <a:pt x="8384355" y="597841"/>
                </a:cubicBezTo>
                <a:cubicBezTo>
                  <a:pt x="8390986" y="602377"/>
                  <a:pt x="8405292" y="598190"/>
                  <a:pt x="8414713" y="594701"/>
                </a:cubicBezTo>
                <a:cubicBezTo>
                  <a:pt x="8428671" y="589815"/>
                  <a:pt x="8441233" y="577254"/>
                  <a:pt x="8454841" y="576207"/>
                </a:cubicBezTo>
                <a:cubicBezTo>
                  <a:pt x="8531608" y="570973"/>
                  <a:pt x="8609074" y="568530"/>
                  <a:pt x="8685841" y="563645"/>
                </a:cubicBezTo>
                <a:cubicBezTo>
                  <a:pt x="8701194" y="562598"/>
                  <a:pt x="8719339" y="556666"/>
                  <a:pt x="8729807" y="546547"/>
                </a:cubicBezTo>
                <a:cubicBezTo>
                  <a:pt x="8739577" y="537125"/>
                  <a:pt x="8740275" y="518631"/>
                  <a:pt x="8747254" y="498393"/>
                </a:cubicBezTo>
                <a:cubicBezTo>
                  <a:pt x="8724573" y="497346"/>
                  <a:pt x="8710267" y="496648"/>
                  <a:pt x="8695262" y="495950"/>
                </a:cubicBezTo>
                <a:cubicBezTo>
                  <a:pt x="8698751" y="480946"/>
                  <a:pt x="8701194" y="471175"/>
                  <a:pt x="8703986" y="459660"/>
                </a:cubicBezTo>
                <a:cubicBezTo>
                  <a:pt x="8669091" y="471175"/>
                  <a:pt x="8640129" y="480946"/>
                  <a:pt x="8611865" y="490367"/>
                </a:cubicBezTo>
                <a:cubicBezTo>
                  <a:pt x="8614308" y="494554"/>
                  <a:pt x="8618843" y="501882"/>
                  <a:pt x="8630708" y="520725"/>
                </a:cubicBezTo>
                <a:cubicBezTo>
                  <a:pt x="8535098" y="483737"/>
                  <a:pt x="8462169" y="573764"/>
                  <a:pt x="8376330" y="536776"/>
                </a:cubicBezTo>
                <a:cubicBezTo>
                  <a:pt x="8363071" y="530844"/>
                  <a:pt x="8348764" y="527355"/>
                  <a:pt x="8327478" y="520027"/>
                </a:cubicBezTo>
                <a:cubicBezTo>
                  <a:pt x="8326082" y="521772"/>
                  <a:pt x="8312474" y="532938"/>
                  <a:pt x="8306891" y="537474"/>
                </a:cubicBezTo>
                <a:close/>
                <a:moveTo>
                  <a:pt x="2939131" y="3426706"/>
                </a:moveTo>
                <a:cubicBezTo>
                  <a:pt x="2967395" y="3414493"/>
                  <a:pt x="2982050" y="3410306"/>
                  <a:pt x="2993914" y="3402280"/>
                </a:cubicBezTo>
                <a:cubicBezTo>
                  <a:pt x="3008570" y="3392510"/>
                  <a:pt x="3023225" y="3381344"/>
                  <a:pt x="3033345" y="3367386"/>
                </a:cubicBezTo>
                <a:cubicBezTo>
                  <a:pt x="3073822" y="3311207"/>
                  <a:pt x="3073124" y="3310509"/>
                  <a:pt x="3119882" y="3356569"/>
                </a:cubicBezTo>
                <a:cubicBezTo>
                  <a:pt x="3102784" y="3368782"/>
                  <a:pt x="3084988" y="3380995"/>
                  <a:pt x="3063353" y="3396348"/>
                </a:cubicBezTo>
                <a:cubicBezTo>
                  <a:pt x="3083941" y="3407515"/>
                  <a:pt x="3099294" y="3415540"/>
                  <a:pt x="3117439" y="3425310"/>
                </a:cubicBezTo>
                <a:cubicBezTo>
                  <a:pt x="3124767" y="3412051"/>
                  <a:pt x="3135933" y="3400536"/>
                  <a:pt x="3137329" y="3387625"/>
                </a:cubicBezTo>
                <a:cubicBezTo>
                  <a:pt x="3141516" y="3355522"/>
                  <a:pt x="3155125" y="3310509"/>
                  <a:pt x="3139423" y="3292713"/>
                </a:cubicBezTo>
                <a:cubicBezTo>
                  <a:pt x="3111158" y="3259913"/>
                  <a:pt x="3068588" y="3260610"/>
                  <a:pt x="3033693" y="3300738"/>
                </a:cubicBezTo>
                <a:cubicBezTo>
                  <a:pt x="3011012" y="3326909"/>
                  <a:pt x="2979957" y="3345752"/>
                  <a:pt x="2953437" y="3368782"/>
                </a:cubicBezTo>
                <a:cubicBezTo>
                  <a:pt x="2948552" y="3373318"/>
                  <a:pt x="2946458" y="3381344"/>
                  <a:pt x="2943667" y="3387974"/>
                </a:cubicBezTo>
                <a:cubicBezTo>
                  <a:pt x="2925871" y="3429847"/>
                  <a:pt x="2864457" y="3452528"/>
                  <a:pt x="2820839" y="3432987"/>
                </a:cubicBezTo>
                <a:cubicBezTo>
                  <a:pt x="2841427" y="3489865"/>
                  <a:pt x="2878764" y="3497192"/>
                  <a:pt x="2929011" y="3453575"/>
                </a:cubicBezTo>
                <a:cubicBezTo>
                  <a:pt x="2945411" y="3523712"/>
                  <a:pt x="2979608" y="3465788"/>
                  <a:pt x="3007523" y="3461251"/>
                </a:cubicBezTo>
                <a:cubicBezTo>
                  <a:pt x="2990774" y="3452877"/>
                  <a:pt x="2973676" y="3444153"/>
                  <a:pt x="2939131" y="3426706"/>
                </a:cubicBezTo>
                <a:close/>
                <a:moveTo>
                  <a:pt x="10168142" y="1112180"/>
                </a:moveTo>
                <a:cubicBezTo>
                  <a:pt x="10093119" y="1127883"/>
                  <a:pt x="10088932" y="1192088"/>
                  <a:pt x="10057877" y="1233612"/>
                </a:cubicBezTo>
                <a:cubicBezTo>
                  <a:pt x="10063111" y="1237450"/>
                  <a:pt x="10067996" y="1241288"/>
                  <a:pt x="10073230" y="1245476"/>
                </a:cubicBezTo>
                <a:cubicBezTo>
                  <a:pt x="10083350" y="1233263"/>
                  <a:pt x="10093469" y="1221050"/>
                  <a:pt x="10107426" y="1204301"/>
                </a:cubicBezTo>
                <a:cubicBezTo>
                  <a:pt x="10173376" y="1204999"/>
                  <a:pt x="10244909" y="1193832"/>
                  <a:pt x="10295157" y="1148470"/>
                </a:cubicBezTo>
                <a:cubicBezTo>
                  <a:pt x="10288876" y="1128232"/>
                  <a:pt x="10285386" y="1117414"/>
                  <a:pt x="10280850" y="1102410"/>
                </a:cubicBezTo>
                <a:cubicBezTo>
                  <a:pt x="10238279" y="1117065"/>
                  <a:pt x="10193964" y="1132419"/>
                  <a:pt x="10147904" y="1148470"/>
                </a:cubicBezTo>
                <a:cubicBezTo>
                  <a:pt x="10152439" y="1139398"/>
                  <a:pt x="10158372" y="1129278"/>
                  <a:pt x="10168142" y="1112180"/>
                </a:cubicBezTo>
                <a:close/>
                <a:moveTo>
                  <a:pt x="3399384" y="3405770"/>
                </a:moveTo>
                <a:cubicBezTo>
                  <a:pt x="3432533" y="3457762"/>
                  <a:pt x="3432533" y="3457762"/>
                  <a:pt x="3512790" y="3359361"/>
                </a:cubicBezTo>
                <a:cubicBezTo>
                  <a:pt x="3429393" y="3374365"/>
                  <a:pt x="3356115" y="3387625"/>
                  <a:pt x="3286676" y="3399838"/>
                </a:cubicBezTo>
                <a:cubicBezTo>
                  <a:pt x="3286676" y="3399140"/>
                  <a:pt x="3288072" y="3390416"/>
                  <a:pt x="3288770" y="3386578"/>
                </a:cubicBezTo>
                <a:cubicBezTo>
                  <a:pt x="3270625" y="3392510"/>
                  <a:pt x="3254224" y="3399489"/>
                  <a:pt x="3237126" y="3402629"/>
                </a:cubicBezTo>
                <a:cubicBezTo>
                  <a:pt x="3222122" y="3405072"/>
                  <a:pt x="3206419" y="3403327"/>
                  <a:pt x="3190717" y="3403327"/>
                </a:cubicBezTo>
                <a:cubicBezTo>
                  <a:pt x="3341111" y="3449736"/>
                  <a:pt x="3341111" y="3449736"/>
                  <a:pt x="3399384" y="3405770"/>
                </a:cubicBezTo>
                <a:close/>
                <a:moveTo>
                  <a:pt x="9974829" y="1542425"/>
                </a:moveTo>
                <a:cubicBezTo>
                  <a:pt x="9976224" y="1542425"/>
                  <a:pt x="9994370" y="1543471"/>
                  <a:pt x="10025076" y="1545216"/>
                </a:cubicBezTo>
                <a:cubicBezTo>
                  <a:pt x="10002744" y="1517301"/>
                  <a:pt x="9989833" y="1501249"/>
                  <a:pt x="9973433" y="1480662"/>
                </a:cubicBezTo>
                <a:cubicBezTo>
                  <a:pt x="9951100" y="1512416"/>
                  <a:pt x="9932606" y="1538586"/>
                  <a:pt x="9907134" y="1574876"/>
                </a:cubicBezTo>
                <a:cubicBezTo>
                  <a:pt x="9904691" y="1540680"/>
                  <a:pt x="9903296" y="1520790"/>
                  <a:pt x="9901551" y="1496364"/>
                </a:cubicBezTo>
                <a:cubicBezTo>
                  <a:pt x="9870146" y="1504041"/>
                  <a:pt x="9842929" y="1510322"/>
                  <a:pt x="9822690" y="1515207"/>
                </a:cubicBezTo>
                <a:cubicBezTo>
                  <a:pt x="9834205" y="1536493"/>
                  <a:pt x="9838044" y="1553940"/>
                  <a:pt x="9848512" y="1560918"/>
                </a:cubicBezTo>
                <a:cubicBezTo>
                  <a:pt x="9873636" y="1577319"/>
                  <a:pt x="9900853" y="1593021"/>
                  <a:pt x="9929466" y="1599302"/>
                </a:cubicBezTo>
                <a:cubicBezTo>
                  <a:pt x="9937841" y="1601047"/>
                  <a:pt x="9953194" y="1570689"/>
                  <a:pt x="9974829" y="1542425"/>
                </a:cubicBezTo>
                <a:close/>
                <a:moveTo>
                  <a:pt x="8769237" y="1821228"/>
                </a:moveTo>
                <a:cubicBezTo>
                  <a:pt x="8807970" y="1805875"/>
                  <a:pt x="8844260" y="1791568"/>
                  <a:pt x="8896601" y="1770981"/>
                </a:cubicBezTo>
                <a:cubicBezTo>
                  <a:pt x="8843213" y="1755627"/>
                  <a:pt x="8806225" y="1745159"/>
                  <a:pt x="8762259" y="1732597"/>
                </a:cubicBezTo>
                <a:cubicBezTo>
                  <a:pt x="8772029" y="1709916"/>
                  <a:pt x="8786684" y="1675022"/>
                  <a:pt x="8805876" y="1630009"/>
                </a:cubicBezTo>
                <a:cubicBezTo>
                  <a:pt x="8784940" y="1639779"/>
                  <a:pt x="8760514" y="1643617"/>
                  <a:pt x="8757722" y="1653039"/>
                </a:cubicBezTo>
                <a:cubicBezTo>
                  <a:pt x="8742717" y="1710614"/>
                  <a:pt x="8725969" y="1770632"/>
                  <a:pt x="8769237" y="1821228"/>
                </a:cubicBezTo>
                <a:close/>
                <a:moveTo>
                  <a:pt x="9469562" y="1006102"/>
                </a:moveTo>
                <a:cubicBezTo>
                  <a:pt x="9515273" y="1009592"/>
                  <a:pt x="9559589" y="1013081"/>
                  <a:pt x="9603904" y="1016570"/>
                </a:cubicBezTo>
                <a:cubicBezTo>
                  <a:pt x="9605649" y="1009940"/>
                  <a:pt x="9607394" y="1002962"/>
                  <a:pt x="9609138" y="996332"/>
                </a:cubicBezTo>
                <a:cubicBezTo>
                  <a:pt x="9596925" y="988655"/>
                  <a:pt x="9578781" y="983770"/>
                  <a:pt x="9574593" y="972953"/>
                </a:cubicBezTo>
                <a:cubicBezTo>
                  <a:pt x="9570057" y="961438"/>
                  <a:pt x="9578431" y="944688"/>
                  <a:pt x="9581572" y="927939"/>
                </a:cubicBezTo>
                <a:cubicBezTo>
                  <a:pt x="9520856" y="892696"/>
                  <a:pt x="9471307" y="926544"/>
                  <a:pt x="9469562" y="1006102"/>
                </a:cubicBezTo>
                <a:close/>
                <a:moveTo>
                  <a:pt x="9772792" y="1199415"/>
                </a:moveTo>
                <a:cubicBezTo>
                  <a:pt x="9795822" y="1211628"/>
                  <a:pt x="9826529" y="1237799"/>
                  <a:pt x="9836299" y="1231518"/>
                </a:cubicBezTo>
                <a:cubicBezTo>
                  <a:pt x="9867355" y="1211628"/>
                  <a:pt x="9890733" y="1179526"/>
                  <a:pt x="9917253" y="1152308"/>
                </a:cubicBezTo>
                <a:cubicBezTo>
                  <a:pt x="9894572" y="1140095"/>
                  <a:pt x="9873286" y="1122299"/>
                  <a:pt x="9849210" y="1117414"/>
                </a:cubicBezTo>
                <a:cubicBezTo>
                  <a:pt x="9831414" y="1113576"/>
                  <a:pt x="9810129" y="1126487"/>
                  <a:pt x="9787098" y="1133117"/>
                </a:cubicBezTo>
                <a:cubicBezTo>
                  <a:pt x="9802801" y="1138351"/>
                  <a:pt x="9814316" y="1142189"/>
                  <a:pt x="9834205" y="1148819"/>
                </a:cubicBezTo>
                <a:cubicBezTo>
                  <a:pt x="9813966" y="1165568"/>
                  <a:pt x="9800707" y="1176385"/>
                  <a:pt x="9772792" y="1199415"/>
                </a:cubicBezTo>
                <a:close/>
                <a:moveTo>
                  <a:pt x="11332209" y="1358184"/>
                </a:moveTo>
                <a:cubicBezTo>
                  <a:pt x="11333256" y="1368303"/>
                  <a:pt x="11334303" y="1378073"/>
                  <a:pt x="11335349" y="1388193"/>
                </a:cubicBezTo>
                <a:cubicBezTo>
                  <a:pt x="11369197" y="1384354"/>
                  <a:pt x="11403044" y="1380865"/>
                  <a:pt x="11441079" y="1376678"/>
                </a:cubicBezTo>
                <a:cubicBezTo>
                  <a:pt x="11467249" y="1414712"/>
                  <a:pt x="11525872" y="1403197"/>
                  <a:pt x="11578910" y="1341783"/>
                </a:cubicBezTo>
                <a:cubicBezTo>
                  <a:pt x="11514356" y="1344575"/>
                  <a:pt x="11449454" y="1347715"/>
                  <a:pt x="11385946" y="1350507"/>
                </a:cubicBezTo>
                <a:cubicBezTo>
                  <a:pt x="11367103" y="1352950"/>
                  <a:pt x="11349656" y="1355741"/>
                  <a:pt x="11332209" y="1358184"/>
                </a:cubicBezTo>
                <a:close/>
                <a:moveTo>
                  <a:pt x="7864433" y="2882009"/>
                </a:moveTo>
                <a:cubicBezTo>
                  <a:pt x="7823957" y="2904690"/>
                  <a:pt x="7782084" y="2925627"/>
                  <a:pt x="7743700" y="2952147"/>
                </a:cubicBezTo>
                <a:cubicBezTo>
                  <a:pt x="7736372" y="2957032"/>
                  <a:pt x="7744398" y="2984249"/>
                  <a:pt x="7745445" y="3000998"/>
                </a:cubicBezTo>
                <a:cubicBezTo>
                  <a:pt x="7750679" y="3000998"/>
                  <a:pt x="7755913" y="3000998"/>
                  <a:pt x="7761147" y="3000998"/>
                </a:cubicBezTo>
                <a:cubicBezTo>
                  <a:pt x="7770917" y="2976921"/>
                  <a:pt x="7780687" y="2952495"/>
                  <a:pt x="7794297" y="2918299"/>
                </a:cubicBezTo>
                <a:cubicBezTo>
                  <a:pt x="7821165" y="2934699"/>
                  <a:pt x="7843148" y="2948308"/>
                  <a:pt x="7865131" y="2961917"/>
                </a:cubicBezTo>
                <a:cubicBezTo>
                  <a:pt x="7861991" y="2966453"/>
                  <a:pt x="7858851" y="2970640"/>
                  <a:pt x="7856059" y="2975177"/>
                </a:cubicBezTo>
                <a:cubicBezTo>
                  <a:pt x="7844893" y="2973083"/>
                  <a:pt x="7833726" y="2970989"/>
                  <a:pt x="7811744" y="2966802"/>
                </a:cubicBezTo>
                <a:cubicBezTo>
                  <a:pt x="7879787" y="3023330"/>
                  <a:pt x="7903166" y="3014607"/>
                  <a:pt x="7917821" y="2939236"/>
                </a:cubicBezTo>
                <a:cubicBezTo>
                  <a:pt x="7876646" y="2954240"/>
                  <a:pt x="7857454" y="2944819"/>
                  <a:pt x="7864433" y="2882009"/>
                </a:cubicBezTo>
                <a:close/>
                <a:moveTo>
                  <a:pt x="4198808" y="815231"/>
                </a:moveTo>
                <a:cubicBezTo>
                  <a:pt x="4130764" y="815231"/>
                  <a:pt x="4065861" y="815231"/>
                  <a:pt x="4003401" y="815231"/>
                </a:cubicBezTo>
                <a:cubicBezTo>
                  <a:pt x="3996771" y="835470"/>
                  <a:pt x="3991188" y="852568"/>
                  <a:pt x="3988396" y="861989"/>
                </a:cubicBezTo>
                <a:cubicBezTo>
                  <a:pt x="4059929" y="861989"/>
                  <a:pt x="4130415" y="861989"/>
                  <a:pt x="4201250" y="861989"/>
                </a:cubicBezTo>
                <a:cubicBezTo>
                  <a:pt x="4200203" y="843496"/>
                  <a:pt x="4199506" y="827444"/>
                  <a:pt x="4198808" y="815231"/>
                </a:cubicBezTo>
                <a:close/>
                <a:moveTo>
                  <a:pt x="9042807" y="1267808"/>
                </a:moveTo>
                <a:cubicBezTo>
                  <a:pt x="9057114" y="1262225"/>
                  <a:pt x="9070722" y="1254199"/>
                  <a:pt x="9085378" y="1251757"/>
                </a:cubicBezTo>
                <a:cubicBezTo>
                  <a:pt x="9097591" y="1249663"/>
                  <a:pt x="9115387" y="1248616"/>
                  <a:pt x="9123063" y="1255595"/>
                </a:cubicBezTo>
                <a:cubicBezTo>
                  <a:pt x="9184826" y="1312821"/>
                  <a:pt x="9187967" y="1313519"/>
                  <a:pt x="9255661" y="1252106"/>
                </a:cubicBezTo>
                <a:cubicBezTo>
                  <a:pt x="9179592" y="1243382"/>
                  <a:pt x="9108408" y="1183364"/>
                  <a:pt x="9042807" y="1267808"/>
                </a:cubicBezTo>
                <a:close/>
                <a:moveTo>
                  <a:pt x="8191391" y="357421"/>
                </a:moveTo>
                <a:cubicBezTo>
                  <a:pt x="8194532" y="369285"/>
                  <a:pt x="8197672" y="381498"/>
                  <a:pt x="8200813" y="393362"/>
                </a:cubicBezTo>
                <a:cubicBezTo>
                  <a:pt x="8239545" y="388127"/>
                  <a:pt x="8278975" y="384638"/>
                  <a:pt x="8317010" y="375915"/>
                </a:cubicBezTo>
                <a:cubicBezTo>
                  <a:pt x="8329223" y="373123"/>
                  <a:pt x="8338295" y="356374"/>
                  <a:pt x="8348764" y="345906"/>
                </a:cubicBezTo>
                <a:cubicBezTo>
                  <a:pt x="8336900" y="336484"/>
                  <a:pt x="8322942" y="317292"/>
                  <a:pt x="8313520" y="319386"/>
                </a:cubicBezTo>
                <a:cubicBezTo>
                  <a:pt x="8271997" y="328808"/>
                  <a:pt x="8231868" y="344161"/>
                  <a:pt x="8191391" y="357421"/>
                </a:cubicBezTo>
                <a:close/>
                <a:moveTo>
                  <a:pt x="7597843" y="784176"/>
                </a:moveTo>
                <a:cubicBezTo>
                  <a:pt x="7630643" y="784176"/>
                  <a:pt x="7677401" y="784176"/>
                  <a:pt x="7724159" y="784176"/>
                </a:cubicBezTo>
                <a:cubicBezTo>
                  <a:pt x="7724508" y="780337"/>
                  <a:pt x="7724508" y="776499"/>
                  <a:pt x="7724857" y="773009"/>
                </a:cubicBezTo>
                <a:cubicBezTo>
                  <a:pt x="7701478" y="768473"/>
                  <a:pt x="7678099" y="764286"/>
                  <a:pt x="7660303" y="760797"/>
                </a:cubicBezTo>
                <a:cubicBezTo>
                  <a:pt x="7664490" y="743349"/>
                  <a:pt x="7675307" y="719273"/>
                  <a:pt x="7670423" y="715434"/>
                </a:cubicBezTo>
                <a:cubicBezTo>
                  <a:pt x="7646694" y="696591"/>
                  <a:pt x="7618430" y="682983"/>
                  <a:pt x="7597843" y="671119"/>
                </a:cubicBezTo>
                <a:cubicBezTo>
                  <a:pt x="7597843" y="714038"/>
                  <a:pt x="7597843" y="749630"/>
                  <a:pt x="7597843" y="784176"/>
                </a:cubicBezTo>
                <a:close/>
                <a:moveTo>
                  <a:pt x="10014259" y="1698052"/>
                </a:moveTo>
                <a:cubicBezTo>
                  <a:pt x="10015306" y="1703984"/>
                  <a:pt x="10016702" y="1710265"/>
                  <a:pt x="10017749" y="1716197"/>
                </a:cubicBezTo>
                <a:cubicBezTo>
                  <a:pt x="10036591" y="1731900"/>
                  <a:pt x="10053340" y="1754581"/>
                  <a:pt x="10074975" y="1761560"/>
                </a:cubicBezTo>
                <a:cubicBezTo>
                  <a:pt x="10096609" y="1768538"/>
                  <a:pt x="10123478" y="1760164"/>
                  <a:pt x="10148252" y="1758419"/>
                </a:cubicBezTo>
                <a:cubicBezTo>
                  <a:pt x="10147904" y="1753883"/>
                  <a:pt x="10147554" y="1748998"/>
                  <a:pt x="10146857" y="1744461"/>
                </a:cubicBezTo>
                <a:cubicBezTo>
                  <a:pt x="10132550" y="1740623"/>
                  <a:pt x="10117894" y="1736436"/>
                  <a:pt x="10098353" y="1731202"/>
                </a:cubicBezTo>
                <a:cubicBezTo>
                  <a:pt x="10113707" y="1708520"/>
                  <a:pt x="10125223" y="1691422"/>
                  <a:pt x="10138133" y="1672231"/>
                </a:cubicBezTo>
                <a:cubicBezTo>
                  <a:pt x="10114405" y="1669788"/>
                  <a:pt x="10095911" y="1668043"/>
                  <a:pt x="10077069" y="1665950"/>
                </a:cubicBezTo>
                <a:cubicBezTo>
                  <a:pt x="10082651" y="1677116"/>
                  <a:pt x="10088234" y="1687933"/>
                  <a:pt x="10091724" y="1694563"/>
                </a:cubicBezTo>
                <a:cubicBezTo>
                  <a:pt x="10063111" y="1695610"/>
                  <a:pt x="10038685" y="1696656"/>
                  <a:pt x="10014259" y="1698052"/>
                </a:cubicBezTo>
                <a:close/>
                <a:moveTo>
                  <a:pt x="7567833" y="1577668"/>
                </a:moveTo>
                <a:cubicBezTo>
                  <a:pt x="7540616" y="1606979"/>
                  <a:pt x="7510607" y="1638732"/>
                  <a:pt x="7480947" y="1670835"/>
                </a:cubicBezTo>
                <a:cubicBezTo>
                  <a:pt x="7523867" y="1671882"/>
                  <a:pt x="7571672" y="1718989"/>
                  <a:pt x="7597843" y="1665252"/>
                </a:cubicBezTo>
                <a:cubicBezTo>
                  <a:pt x="7586677" y="1632451"/>
                  <a:pt x="7578302" y="1607328"/>
                  <a:pt x="7567833" y="1577668"/>
                </a:cubicBezTo>
                <a:close/>
                <a:moveTo>
                  <a:pt x="3809041" y="3341914"/>
                </a:moveTo>
                <a:cubicBezTo>
                  <a:pt x="3811134" y="3345403"/>
                  <a:pt x="3813577" y="3349241"/>
                  <a:pt x="3815671" y="3352731"/>
                </a:cubicBezTo>
                <a:cubicBezTo>
                  <a:pt x="3792640" y="3365991"/>
                  <a:pt x="3769610" y="3379599"/>
                  <a:pt x="3740997" y="3396000"/>
                </a:cubicBezTo>
                <a:cubicBezTo>
                  <a:pt x="3765772" y="3402978"/>
                  <a:pt x="3783568" y="3407863"/>
                  <a:pt x="3806598" y="3414493"/>
                </a:cubicBezTo>
                <a:cubicBezTo>
                  <a:pt x="3817764" y="3380646"/>
                  <a:pt x="3827883" y="3350288"/>
                  <a:pt x="3837305" y="3321675"/>
                </a:cubicBezTo>
                <a:cubicBezTo>
                  <a:pt x="3813228" y="3313998"/>
                  <a:pt x="3789151" y="3306322"/>
                  <a:pt x="3775542" y="3302134"/>
                </a:cubicBezTo>
                <a:cubicBezTo>
                  <a:pt x="3742393" y="3315394"/>
                  <a:pt x="3715873" y="3325862"/>
                  <a:pt x="3689703" y="3336331"/>
                </a:cubicBezTo>
                <a:cubicBezTo>
                  <a:pt x="3690401" y="3341216"/>
                  <a:pt x="3691098" y="3346101"/>
                  <a:pt x="3691796" y="3350986"/>
                </a:cubicBezTo>
                <a:cubicBezTo>
                  <a:pt x="3730878" y="3347846"/>
                  <a:pt x="3769959" y="3345054"/>
                  <a:pt x="3809041" y="3341914"/>
                </a:cubicBezTo>
                <a:close/>
                <a:moveTo>
                  <a:pt x="6401324" y="1514160"/>
                </a:moveTo>
                <a:cubicBezTo>
                  <a:pt x="6378643" y="1556033"/>
                  <a:pt x="6358404" y="1593719"/>
                  <a:pt x="6336072" y="1634894"/>
                </a:cubicBezTo>
                <a:cubicBezTo>
                  <a:pt x="6355961" y="1636639"/>
                  <a:pt x="6372710" y="1638383"/>
                  <a:pt x="6389460" y="1640128"/>
                </a:cubicBezTo>
                <a:cubicBezTo>
                  <a:pt x="6387715" y="1634196"/>
                  <a:pt x="6385970" y="1627915"/>
                  <a:pt x="6384226" y="1621983"/>
                </a:cubicBezTo>
                <a:cubicBezTo>
                  <a:pt x="6412839" y="1612213"/>
                  <a:pt x="6441801" y="1602791"/>
                  <a:pt x="6470414" y="1593021"/>
                </a:cubicBezTo>
                <a:cubicBezTo>
                  <a:pt x="6469716" y="1587787"/>
                  <a:pt x="6468669" y="1582553"/>
                  <a:pt x="6467971" y="1576970"/>
                </a:cubicBezTo>
                <a:cubicBezTo>
                  <a:pt x="6451571" y="1579063"/>
                  <a:pt x="6434822" y="1580808"/>
                  <a:pt x="6422609" y="1582553"/>
                </a:cubicBezTo>
                <a:cubicBezTo>
                  <a:pt x="6414583" y="1556382"/>
                  <a:pt x="6406558" y="1530212"/>
                  <a:pt x="6401324" y="1514160"/>
                </a:cubicBezTo>
                <a:close/>
                <a:moveTo>
                  <a:pt x="9238563" y="1072401"/>
                </a:moveTo>
                <a:cubicBezTo>
                  <a:pt x="9237168" y="1067865"/>
                  <a:pt x="9236121" y="1063677"/>
                  <a:pt x="9234724" y="1059141"/>
                </a:cubicBezTo>
                <a:cubicBezTo>
                  <a:pt x="9218674" y="1066469"/>
                  <a:pt x="9199482" y="1070656"/>
                  <a:pt x="9187617" y="1082520"/>
                </a:cubicBezTo>
                <a:cubicBezTo>
                  <a:pt x="9171567" y="1098572"/>
                  <a:pt x="9164238" y="1122997"/>
                  <a:pt x="9148188" y="1138700"/>
                </a:cubicBezTo>
                <a:cubicBezTo>
                  <a:pt x="9132136" y="1154402"/>
                  <a:pt x="9109804" y="1163824"/>
                  <a:pt x="9089914" y="1176385"/>
                </a:cubicBezTo>
                <a:cubicBezTo>
                  <a:pt x="9091310" y="1180224"/>
                  <a:pt x="9093055" y="1183713"/>
                  <a:pt x="9094450" y="1187551"/>
                </a:cubicBezTo>
                <a:cubicBezTo>
                  <a:pt x="9133183" y="1177781"/>
                  <a:pt x="9171567" y="1168011"/>
                  <a:pt x="9212742" y="1157891"/>
                </a:cubicBezTo>
                <a:cubicBezTo>
                  <a:pt x="9221814" y="1139747"/>
                  <a:pt x="9232282" y="1118461"/>
                  <a:pt x="9244844" y="1094035"/>
                </a:cubicBezTo>
                <a:cubicBezTo>
                  <a:pt x="9228444" y="1095780"/>
                  <a:pt x="9217976" y="1096827"/>
                  <a:pt x="9207856" y="1098223"/>
                </a:cubicBezTo>
                <a:cubicBezTo>
                  <a:pt x="9206809" y="1095082"/>
                  <a:pt x="9206111" y="1092291"/>
                  <a:pt x="9205064" y="1089150"/>
                </a:cubicBezTo>
                <a:cubicBezTo>
                  <a:pt x="9216231" y="1083218"/>
                  <a:pt x="9227397" y="1077984"/>
                  <a:pt x="9238563" y="1072401"/>
                </a:cubicBezTo>
                <a:close/>
                <a:moveTo>
                  <a:pt x="6091464" y="1895902"/>
                </a:moveTo>
                <a:cubicBezTo>
                  <a:pt x="6054825" y="1891714"/>
                  <a:pt x="6014348" y="1889621"/>
                  <a:pt x="5975267" y="1881246"/>
                </a:cubicBezTo>
                <a:cubicBezTo>
                  <a:pt x="5925717" y="1870429"/>
                  <a:pt x="5891521" y="1876710"/>
                  <a:pt x="5863256" y="1916489"/>
                </a:cubicBezTo>
                <a:cubicBezTo>
                  <a:pt x="5904083" y="1910906"/>
                  <a:pt x="5948398" y="1890668"/>
                  <a:pt x="5969683" y="1904625"/>
                </a:cubicBezTo>
                <a:cubicBezTo>
                  <a:pt x="6020629" y="1939519"/>
                  <a:pt x="6055872" y="1919630"/>
                  <a:pt x="6091464" y="1895902"/>
                </a:cubicBezTo>
                <a:close/>
                <a:moveTo>
                  <a:pt x="3628289" y="834074"/>
                </a:moveTo>
                <a:cubicBezTo>
                  <a:pt x="3610842" y="819419"/>
                  <a:pt x="3591650" y="803018"/>
                  <a:pt x="3564782" y="780686"/>
                </a:cubicBezTo>
                <a:cubicBezTo>
                  <a:pt x="3554662" y="791852"/>
                  <a:pt x="3541054" y="806508"/>
                  <a:pt x="3527445" y="821163"/>
                </a:cubicBezTo>
                <a:cubicBezTo>
                  <a:pt x="3539309" y="820465"/>
                  <a:pt x="3550824" y="819419"/>
                  <a:pt x="3563037" y="818721"/>
                </a:cubicBezTo>
                <a:cubicBezTo>
                  <a:pt x="3561292" y="829538"/>
                  <a:pt x="3559897" y="840355"/>
                  <a:pt x="3559199" y="843845"/>
                </a:cubicBezTo>
                <a:cubicBezTo>
                  <a:pt x="3587463" y="846985"/>
                  <a:pt x="3611540" y="855360"/>
                  <a:pt x="3632476" y="850474"/>
                </a:cubicBezTo>
                <a:cubicBezTo>
                  <a:pt x="3656204" y="845240"/>
                  <a:pt x="3677490" y="827793"/>
                  <a:pt x="3699473" y="815580"/>
                </a:cubicBezTo>
                <a:cubicBezTo>
                  <a:pt x="3694588" y="808253"/>
                  <a:pt x="3689703" y="801274"/>
                  <a:pt x="3684818" y="793946"/>
                </a:cubicBezTo>
                <a:cubicBezTo>
                  <a:pt x="3666672" y="807206"/>
                  <a:pt x="3647830" y="820465"/>
                  <a:pt x="3628289" y="834074"/>
                </a:cubicBezTo>
                <a:close/>
                <a:moveTo>
                  <a:pt x="5105357" y="752422"/>
                </a:moveTo>
                <a:cubicBezTo>
                  <a:pt x="5103961" y="761843"/>
                  <a:pt x="5102565" y="770916"/>
                  <a:pt x="5101170" y="780337"/>
                </a:cubicBezTo>
                <a:cubicBezTo>
                  <a:pt x="5125944" y="790108"/>
                  <a:pt x="5150370" y="799529"/>
                  <a:pt x="5175145" y="809299"/>
                </a:cubicBezTo>
                <a:cubicBezTo>
                  <a:pt x="5183171" y="784176"/>
                  <a:pt x="5191196" y="758703"/>
                  <a:pt x="5199222" y="733579"/>
                </a:cubicBezTo>
                <a:cubicBezTo>
                  <a:pt x="5167817" y="739860"/>
                  <a:pt x="5136761" y="746141"/>
                  <a:pt x="5105357" y="752422"/>
                </a:cubicBezTo>
                <a:close/>
                <a:moveTo>
                  <a:pt x="5278780" y="1103108"/>
                </a:moveTo>
                <a:cubicBezTo>
                  <a:pt x="5282968" y="1109738"/>
                  <a:pt x="5287504" y="1116716"/>
                  <a:pt x="5291691" y="1123346"/>
                </a:cubicBezTo>
                <a:cubicBezTo>
                  <a:pt x="5299019" y="1102061"/>
                  <a:pt x="5306695" y="1080776"/>
                  <a:pt x="5314024" y="1059490"/>
                </a:cubicBezTo>
                <a:cubicBezTo>
                  <a:pt x="5308789" y="1058094"/>
                  <a:pt x="5303904" y="1056350"/>
                  <a:pt x="5298670" y="1054954"/>
                </a:cubicBezTo>
                <a:cubicBezTo>
                  <a:pt x="5294832" y="1067167"/>
                  <a:pt x="5290993" y="1079031"/>
                  <a:pt x="5284712" y="1097874"/>
                </a:cubicBezTo>
                <a:cubicBezTo>
                  <a:pt x="5263427" y="1082520"/>
                  <a:pt x="5246329" y="1070307"/>
                  <a:pt x="5225741" y="1055652"/>
                </a:cubicBezTo>
                <a:cubicBezTo>
                  <a:pt x="5201315" y="1082171"/>
                  <a:pt x="5173749" y="1112180"/>
                  <a:pt x="5140948" y="1148121"/>
                </a:cubicBezTo>
                <a:cubicBezTo>
                  <a:pt x="5191196" y="1131721"/>
                  <a:pt x="5234814" y="1117414"/>
                  <a:pt x="5278780" y="1103108"/>
                </a:cubicBezTo>
                <a:close/>
                <a:moveTo>
                  <a:pt x="8136957" y="2862817"/>
                </a:moveTo>
                <a:cubicBezTo>
                  <a:pt x="8139050" y="2866656"/>
                  <a:pt x="8141144" y="2870145"/>
                  <a:pt x="8143238" y="2873984"/>
                </a:cubicBezTo>
                <a:cubicBezTo>
                  <a:pt x="8177783" y="2878520"/>
                  <a:pt x="8212327" y="2886197"/>
                  <a:pt x="8246873" y="2886197"/>
                </a:cubicBezTo>
                <a:cubicBezTo>
                  <a:pt x="8258039" y="2886197"/>
                  <a:pt x="8269205" y="2865958"/>
                  <a:pt x="8280022" y="2854792"/>
                </a:cubicBezTo>
                <a:cubicBezTo>
                  <a:pt x="8268507" y="2843975"/>
                  <a:pt x="8254200" y="2821992"/>
                  <a:pt x="8245477" y="2824085"/>
                </a:cubicBezTo>
                <a:cubicBezTo>
                  <a:pt x="8208489" y="2833157"/>
                  <a:pt x="8172898" y="2849209"/>
                  <a:pt x="8136957" y="2862817"/>
                </a:cubicBezTo>
                <a:close/>
                <a:moveTo>
                  <a:pt x="9619258" y="1519394"/>
                </a:moveTo>
                <a:cubicBezTo>
                  <a:pt x="9625190" y="1519743"/>
                  <a:pt x="9631122" y="1520441"/>
                  <a:pt x="9637054" y="1520790"/>
                </a:cubicBezTo>
                <a:cubicBezTo>
                  <a:pt x="9643335" y="1496713"/>
                  <a:pt x="9649266" y="1472636"/>
                  <a:pt x="9657642" y="1440883"/>
                </a:cubicBezTo>
                <a:cubicBezTo>
                  <a:pt x="9665318" y="1440883"/>
                  <a:pt x="9687302" y="1440883"/>
                  <a:pt x="9709284" y="1440883"/>
                </a:cubicBezTo>
                <a:cubicBezTo>
                  <a:pt x="9708936" y="1437044"/>
                  <a:pt x="9708936" y="1433206"/>
                  <a:pt x="9708586" y="1429019"/>
                </a:cubicBezTo>
                <a:cubicBezTo>
                  <a:pt x="9677182" y="1425529"/>
                  <a:pt x="9645429" y="1421691"/>
                  <a:pt x="9604951" y="1417155"/>
                </a:cubicBezTo>
                <a:cubicBezTo>
                  <a:pt x="9671250" y="1476824"/>
                  <a:pt x="9587853" y="1453445"/>
                  <a:pt x="9577734" y="1478568"/>
                </a:cubicBezTo>
                <a:cubicBezTo>
                  <a:pt x="9586109" y="1483453"/>
                  <a:pt x="9594832" y="1486245"/>
                  <a:pt x="9600415" y="1492526"/>
                </a:cubicBezTo>
                <a:cubicBezTo>
                  <a:pt x="9608441" y="1499854"/>
                  <a:pt x="9613325" y="1509973"/>
                  <a:pt x="9619258" y="1519394"/>
                </a:cubicBezTo>
                <a:close/>
                <a:moveTo>
                  <a:pt x="9887593" y="1769934"/>
                </a:moveTo>
                <a:cubicBezTo>
                  <a:pt x="9917603" y="1754232"/>
                  <a:pt x="9944819" y="1742019"/>
                  <a:pt x="9969944" y="1725619"/>
                </a:cubicBezTo>
                <a:cubicBezTo>
                  <a:pt x="9975876" y="1721780"/>
                  <a:pt x="9973433" y="1705031"/>
                  <a:pt x="9975178" y="1694214"/>
                </a:cubicBezTo>
                <a:cubicBezTo>
                  <a:pt x="9965756" y="1694563"/>
                  <a:pt x="9953892" y="1691422"/>
                  <a:pt x="9946913" y="1695959"/>
                </a:cubicBezTo>
                <a:cubicBezTo>
                  <a:pt x="9938190" y="1701542"/>
                  <a:pt x="9933305" y="1713057"/>
                  <a:pt x="9919347" y="1732248"/>
                </a:cubicBezTo>
                <a:cubicBezTo>
                  <a:pt x="9921790" y="1703286"/>
                  <a:pt x="9923185" y="1687584"/>
                  <a:pt x="9924930" y="1665950"/>
                </a:cubicBezTo>
                <a:cubicBezTo>
                  <a:pt x="9866657" y="1686537"/>
                  <a:pt x="9873286" y="1722478"/>
                  <a:pt x="9887593" y="1769934"/>
                </a:cubicBezTo>
                <a:close/>
                <a:moveTo>
                  <a:pt x="11712555" y="1260829"/>
                </a:moveTo>
                <a:cubicBezTo>
                  <a:pt x="11674171" y="1235007"/>
                  <a:pt x="11642069" y="1201160"/>
                  <a:pt x="11628809" y="1207441"/>
                </a:cubicBezTo>
                <a:cubicBezTo>
                  <a:pt x="11599149" y="1221399"/>
                  <a:pt x="11578910" y="1254897"/>
                  <a:pt x="11559021" y="1276182"/>
                </a:cubicBezTo>
                <a:cubicBezTo>
                  <a:pt x="11606477" y="1271297"/>
                  <a:pt x="11649048" y="1267110"/>
                  <a:pt x="11712555" y="1260829"/>
                </a:cubicBezTo>
                <a:close/>
                <a:moveTo>
                  <a:pt x="3929425" y="834423"/>
                </a:moveTo>
                <a:cubicBezTo>
                  <a:pt x="3901161" y="829887"/>
                  <a:pt x="3878480" y="825002"/>
                  <a:pt x="3855450" y="822908"/>
                </a:cubicBezTo>
                <a:cubicBezTo>
                  <a:pt x="3832071" y="821163"/>
                  <a:pt x="3808692" y="822559"/>
                  <a:pt x="3784964" y="822559"/>
                </a:cubicBezTo>
                <a:cubicBezTo>
                  <a:pt x="3784615" y="829538"/>
                  <a:pt x="3784615" y="836168"/>
                  <a:pt x="3784266" y="843147"/>
                </a:cubicBezTo>
                <a:cubicBezTo>
                  <a:pt x="3802411" y="846636"/>
                  <a:pt x="3820556" y="850125"/>
                  <a:pt x="3838701" y="853964"/>
                </a:cubicBezTo>
                <a:cubicBezTo>
                  <a:pt x="3834862" y="867224"/>
                  <a:pt x="3831722" y="877692"/>
                  <a:pt x="3828232" y="889905"/>
                </a:cubicBezTo>
                <a:cubicBezTo>
                  <a:pt x="3866965" y="868619"/>
                  <a:pt x="3900812" y="850125"/>
                  <a:pt x="3929425" y="834423"/>
                </a:cubicBezTo>
                <a:close/>
                <a:moveTo>
                  <a:pt x="7867225" y="2738246"/>
                </a:moveTo>
                <a:cubicBezTo>
                  <a:pt x="7867923" y="2746620"/>
                  <a:pt x="7868620" y="2754995"/>
                  <a:pt x="7869319" y="2763020"/>
                </a:cubicBezTo>
                <a:cubicBezTo>
                  <a:pt x="7929337" y="2758135"/>
                  <a:pt x="7989704" y="2753250"/>
                  <a:pt x="8049721" y="2748714"/>
                </a:cubicBezTo>
                <a:cubicBezTo>
                  <a:pt x="8049024" y="2745225"/>
                  <a:pt x="8048325" y="2741735"/>
                  <a:pt x="8047627" y="2738246"/>
                </a:cubicBezTo>
                <a:cubicBezTo>
                  <a:pt x="7987260" y="2738246"/>
                  <a:pt x="7927243" y="2738246"/>
                  <a:pt x="7867225" y="2738246"/>
                </a:cubicBezTo>
                <a:close/>
                <a:moveTo>
                  <a:pt x="8993955" y="2139812"/>
                </a:moveTo>
                <a:cubicBezTo>
                  <a:pt x="8989070" y="2134578"/>
                  <a:pt x="8984534" y="2129344"/>
                  <a:pt x="8979649" y="2123760"/>
                </a:cubicBezTo>
                <a:cubicBezTo>
                  <a:pt x="8968831" y="2133880"/>
                  <a:pt x="8957665" y="2143999"/>
                  <a:pt x="8946150" y="2154816"/>
                </a:cubicBezTo>
                <a:cubicBezTo>
                  <a:pt x="8940218" y="2144697"/>
                  <a:pt x="8934287" y="2134927"/>
                  <a:pt x="8924865" y="2119922"/>
                </a:cubicBezTo>
                <a:cubicBezTo>
                  <a:pt x="8905674" y="2147488"/>
                  <a:pt x="8889273" y="2171216"/>
                  <a:pt x="8872873" y="2194944"/>
                </a:cubicBezTo>
                <a:cubicBezTo>
                  <a:pt x="8879851" y="2201225"/>
                  <a:pt x="8886830" y="2207506"/>
                  <a:pt x="8893809" y="2214136"/>
                </a:cubicBezTo>
                <a:cubicBezTo>
                  <a:pt x="8926959" y="2189361"/>
                  <a:pt x="8960457" y="2164587"/>
                  <a:pt x="8993955" y="2139812"/>
                </a:cubicBezTo>
                <a:close/>
                <a:moveTo>
                  <a:pt x="11229621" y="1412270"/>
                </a:moveTo>
                <a:cubicBezTo>
                  <a:pt x="11243927" y="1402150"/>
                  <a:pt x="11258932" y="1391682"/>
                  <a:pt x="11285102" y="1373188"/>
                </a:cubicBezTo>
                <a:cubicBezTo>
                  <a:pt x="11240787" y="1363069"/>
                  <a:pt x="11207637" y="1355741"/>
                  <a:pt x="11168207" y="1346669"/>
                </a:cubicBezTo>
                <a:cubicBezTo>
                  <a:pt x="11168207" y="1373886"/>
                  <a:pt x="11168207" y="1399708"/>
                  <a:pt x="11168207" y="1425529"/>
                </a:cubicBezTo>
                <a:cubicBezTo>
                  <a:pt x="11170999" y="1425529"/>
                  <a:pt x="11174139" y="1425878"/>
                  <a:pt x="11176931" y="1425878"/>
                </a:cubicBezTo>
                <a:cubicBezTo>
                  <a:pt x="11178326" y="1412618"/>
                  <a:pt x="11179722" y="1399708"/>
                  <a:pt x="11181815" y="1377375"/>
                </a:cubicBezTo>
                <a:cubicBezTo>
                  <a:pt x="11202403" y="1392380"/>
                  <a:pt x="11216012" y="1402150"/>
                  <a:pt x="11229621" y="1412270"/>
                </a:cubicBezTo>
                <a:close/>
                <a:moveTo>
                  <a:pt x="7658210" y="1640477"/>
                </a:moveTo>
                <a:cubicBezTo>
                  <a:pt x="7674260" y="1671533"/>
                  <a:pt x="7680542" y="1695610"/>
                  <a:pt x="7695895" y="1710265"/>
                </a:cubicBezTo>
                <a:cubicBezTo>
                  <a:pt x="7711597" y="1725270"/>
                  <a:pt x="7736023" y="1731202"/>
                  <a:pt x="7762543" y="1744112"/>
                </a:cubicBezTo>
                <a:cubicBezTo>
                  <a:pt x="7729044" y="1694214"/>
                  <a:pt x="7703223" y="1655830"/>
                  <a:pt x="7677052" y="1616400"/>
                </a:cubicBezTo>
                <a:cubicBezTo>
                  <a:pt x="7670073" y="1625821"/>
                  <a:pt x="7660652" y="1637685"/>
                  <a:pt x="7658210" y="1640477"/>
                </a:cubicBezTo>
                <a:close/>
                <a:moveTo>
                  <a:pt x="9200877" y="1554986"/>
                </a:moveTo>
                <a:cubicBezTo>
                  <a:pt x="9199133" y="1561267"/>
                  <a:pt x="9197039" y="1567199"/>
                  <a:pt x="9195295" y="1573480"/>
                </a:cubicBezTo>
                <a:cubicBezTo>
                  <a:pt x="9227397" y="1594766"/>
                  <a:pt x="9249729" y="1655133"/>
                  <a:pt x="9314283" y="1583600"/>
                </a:cubicBezTo>
                <a:cubicBezTo>
                  <a:pt x="9270317" y="1572433"/>
                  <a:pt x="9235423" y="1563710"/>
                  <a:pt x="9200877" y="1554986"/>
                </a:cubicBezTo>
                <a:close/>
                <a:moveTo>
                  <a:pt x="5696463" y="1664903"/>
                </a:moveTo>
                <a:cubicBezTo>
                  <a:pt x="5657032" y="1777960"/>
                  <a:pt x="5742174" y="1699797"/>
                  <a:pt x="5762064" y="1719687"/>
                </a:cubicBezTo>
                <a:cubicBezTo>
                  <a:pt x="5762064" y="1697703"/>
                  <a:pt x="5762064" y="1681303"/>
                  <a:pt x="5762064" y="1664903"/>
                </a:cubicBezTo>
                <a:cubicBezTo>
                  <a:pt x="5742174" y="1664903"/>
                  <a:pt x="5721586" y="1664903"/>
                  <a:pt x="5696463" y="1664903"/>
                </a:cubicBezTo>
                <a:close/>
                <a:moveTo>
                  <a:pt x="9061301" y="1505786"/>
                </a:moveTo>
                <a:cubicBezTo>
                  <a:pt x="9041761" y="1493573"/>
                  <a:pt x="9021173" y="1480313"/>
                  <a:pt x="9014543" y="1476126"/>
                </a:cubicBezTo>
                <a:cubicBezTo>
                  <a:pt x="8985231" y="1493573"/>
                  <a:pt x="8966040" y="1505088"/>
                  <a:pt x="8947197" y="1516254"/>
                </a:cubicBezTo>
                <a:cubicBezTo>
                  <a:pt x="8973019" y="1556731"/>
                  <a:pt x="8987675" y="1555684"/>
                  <a:pt x="9061301" y="1505786"/>
                </a:cubicBezTo>
                <a:close/>
                <a:moveTo>
                  <a:pt x="10251539" y="1375980"/>
                </a:moveTo>
                <a:cubicBezTo>
                  <a:pt x="10260611" y="1355043"/>
                  <a:pt x="10276663" y="1335851"/>
                  <a:pt x="10272475" y="1323638"/>
                </a:cubicBezTo>
                <a:cubicBezTo>
                  <a:pt x="10260611" y="1286651"/>
                  <a:pt x="10236185" y="1276880"/>
                  <a:pt x="10195011" y="1321196"/>
                </a:cubicBezTo>
                <a:cubicBezTo>
                  <a:pt x="10210364" y="1325034"/>
                  <a:pt x="10224671" y="1328524"/>
                  <a:pt x="10240722" y="1332362"/>
                </a:cubicBezTo>
                <a:cubicBezTo>
                  <a:pt x="10217343" y="1351554"/>
                  <a:pt x="10206177" y="1360626"/>
                  <a:pt x="10186985" y="1376329"/>
                </a:cubicBezTo>
                <a:cubicBezTo>
                  <a:pt x="10218040" y="1375980"/>
                  <a:pt x="10238279" y="1375980"/>
                  <a:pt x="10251539" y="1375980"/>
                </a:cubicBezTo>
                <a:close/>
                <a:moveTo>
                  <a:pt x="3440559" y="3534180"/>
                </a:moveTo>
                <a:cubicBezTo>
                  <a:pt x="3437767" y="3527550"/>
                  <a:pt x="3435325" y="3520920"/>
                  <a:pt x="3432533" y="3514290"/>
                </a:cubicBezTo>
                <a:cubicBezTo>
                  <a:pt x="3379494" y="3615134"/>
                  <a:pt x="3324361" y="3523363"/>
                  <a:pt x="3272020" y="3527550"/>
                </a:cubicBezTo>
                <a:cubicBezTo>
                  <a:pt x="3299587" y="3598385"/>
                  <a:pt x="3358907" y="3574657"/>
                  <a:pt x="3408456" y="3573610"/>
                </a:cubicBezTo>
                <a:cubicBezTo>
                  <a:pt x="3419622" y="3572913"/>
                  <a:pt x="3429742" y="3547789"/>
                  <a:pt x="3440559" y="3534180"/>
                </a:cubicBezTo>
                <a:close/>
                <a:moveTo>
                  <a:pt x="7027324" y="1184411"/>
                </a:moveTo>
                <a:cubicBezTo>
                  <a:pt x="7043724" y="1166964"/>
                  <a:pt x="7060124" y="1149517"/>
                  <a:pt x="7079316" y="1129278"/>
                </a:cubicBezTo>
                <a:cubicBezTo>
                  <a:pt x="7058729" y="1117065"/>
                  <a:pt x="7040932" y="1106597"/>
                  <a:pt x="7025230" y="1097525"/>
                </a:cubicBezTo>
                <a:cubicBezTo>
                  <a:pt x="7009528" y="1119508"/>
                  <a:pt x="6995570" y="1139398"/>
                  <a:pt x="6981962" y="1158240"/>
                </a:cubicBezTo>
                <a:cubicBezTo>
                  <a:pt x="6995570" y="1166266"/>
                  <a:pt x="7009179" y="1174292"/>
                  <a:pt x="7027324" y="1184411"/>
                </a:cubicBezTo>
                <a:close/>
                <a:moveTo>
                  <a:pt x="11391180" y="1192088"/>
                </a:moveTo>
                <a:cubicBezTo>
                  <a:pt x="11390134" y="1190343"/>
                  <a:pt x="11388389" y="1187203"/>
                  <a:pt x="11387691" y="1187203"/>
                </a:cubicBezTo>
                <a:cubicBezTo>
                  <a:pt x="11374082" y="1192437"/>
                  <a:pt x="11360822" y="1201858"/>
                  <a:pt x="11347214" y="1202207"/>
                </a:cubicBezTo>
                <a:cubicBezTo>
                  <a:pt x="11331162" y="1202556"/>
                  <a:pt x="11314413" y="1190343"/>
                  <a:pt x="11298711" y="1191739"/>
                </a:cubicBezTo>
                <a:cubicBezTo>
                  <a:pt x="11284055" y="1193135"/>
                  <a:pt x="11270447" y="1205348"/>
                  <a:pt x="11246021" y="1218258"/>
                </a:cubicBezTo>
                <a:cubicBezTo>
                  <a:pt x="11387342" y="1209884"/>
                  <a:pt x="11387342" y="1209884"/>
                  <a:pt x="11391180" y="1192088"/>
                </a:cubicBezTo>
                <a:close/>
                <a:moveTo>
                  <a:pt x="10913829" y="1340388"/>
                </a:moveTo>
                <a:cubicBezTo>
                  <a:pt x="10917319" y="1379120"/>
                  <a:pt x="10919412" y="1400406"/>
                  <a:pt x="10921506" y="1421342"/>
                </a:cubicBezTo>
                <a:cubicBezTo>
                  <a:pt x="10945582" y="1409478"/>
                  <a:pt x="10969311" y="1397265"/>
                  <a:pt x="11003158" y="1380516"/>
                </a:cubicBezTo>
                <a:cubicBezTo>
                  <a:pt x="10971405" y="1366209"/>
                  <a:pt x="10949770" y="1356439"/>
                  <a:pt x="10913829" y="1340388"/>
                </a:cubicBezTo>
                <a:close/>
                <a:moveTo>
                  <a:pt x="11356984" y="1143934"/>
                </a:moveTo>
                <a:cubicBezTo>
                  <a:pt x="11365708" y="1126836"/>
                  <a:pt x="11377222" y="1104852"/>
                  <a:pt x="11392576" y="1074495"/>
                </a:cubicBezTo>
                <a:cubicBezTo>
                  <a:pt x="11348609" y="1081473"/>
                  <a:pt x="11313367" y="1087057"/>
                  <a:pt x="11268004" y="1094035"/>
                </a:cubicBezTo>
                <a:cubicBezTo>
                  <a:pt x="11301154" y="1112529"/>
                  <a:pt x="11323486" y="1125091"/>
                  <a:pt x="11356984" y="1143934"/>
                </a:cubicBezTo>
                <a:close/>
                <a:moveTo>
                  <a:pt x="8906022" y="1570689"/>
                </a:moveTo>
                <a:cubicBezTo>
                  <a:pt x="8855775" y="1580459"/>
                  <a:pt x="8803434" y="1548705"/>
                  <a:pt x="8770982" y="1603140"/>
                </a:cubicBezTo>
                <a:cubicBezTo>
                  <a:pt x="8811808" y="1584646"/>
                  <a:pt x="8869733" y="1639779"/>
                  <a:pt x="8906022" y="1570689"/>
                </a:cubicBezTo>
                <a:close/>
                <a:moveTo>
                  <a:pt x="2714412" y="3380297"/>
                </a:moveTo>
                <a:cubicBezTo>
                  <a:pt x="2715110" y="3387974"/>
                  <a:pt x="2715459" y="3395302"/>
                  <a:pt x="2716157" y="3402978"/>
                </a:cubicBezTo>
                <a:cubicBezTo>
                  <a:pt x="2762217" y="3400885"/>
                  <a:pt x="2808278" y="3398791"/>
                  <a:pt x="2854338" y="3396697"/>
                </a:cubicBezTo>
                <a:cubicBezTo>
                  <a:pt x="2853640" y="3388323"/>
                  <a:pt x="2852942" y="3379599"/>
                  <a:pt x="2852244" y="3371225"/>
                </a:cubicBezTo>
                <a:cubicBezTo>
                  <a:pt x="2806184" y="3374016"/>
                  <a:pt x="2760124" y="3377157"/>
                  <a:pt x="2714412" y="3380297"/>
                </a:cubicBezTo>
                <a:close/>
                <a:moveTo>
                  <a:pt x="4824110" y="1204999"/>
                </a:moveTo>
                <a:cubicBezTo>
                  <a:pt x="4864936" y="1198369"/>
                  <a:pt x="4891107" y="1193484"/>
                  <a:pt x="4917626" y="1190343"/>
                </a:cubicBezTo>
                <a:cubicBezTo>
                  <a:pt x="4920418" y="1189994"/>
                  <a:pt x="4924605" y="1200462"/>
                  <a:pt x="4928444" y="1206045"/>
                </a:cubicBezTo>
                <a:cubicBezTo>
                  <a:pt x="4931235" y="1201160"/>
                  <a:pt x="4937167" y="1194879"/>
                  <a:pt x="4935771" y="1192088"/>
                </a:cubicBezTo>
                <a:cubicBezTo>
                  <a:pt x="4931584" y="1182666"/>
                  <a:pt x="4924605" y="1166964"/>
                  <a:pt x="4919022" y="1166964"/>
                </a:cubicBezTo>
                <a:cubicBezTo>
                  <a:pt x="4883081" y="1168360"/>
                  <a:pt x="4846791" y="1173245"/>
                  <a:pt x="4807012" y="1177083"/>
                </a:cubicBezTo>
                <a:cubicBezTo>
                  <a:pt x="4818178" y="1195228"/>
                  <a:pt x="4825506" y="1207092"/>
                  <a:pt x="4824110" y="1204999"/>
                </a:cubicBezTo>
                <a:close/>
                <a:moveTo>
                  <a:pt x="10972800" y="1562663"/>
                </a:moveTo>
                <a:cubicBezTo>
                  <a:pt x="11017465" y="1522535"/>
                  <a:pt x="11049218" y="1493922"/>
                  <a:pt x="11080972" y="1465658"/>
                </a:cubicBezTo>
                <a:cubicBezTo>
                  <a:pt x="11075388" y="1460074"/>
                  <a:pt x="11069806" y="1454491"/>
                  <a:pt x="11064222" y="1448908"/>
                </a:cubicBezTo>
                <a:cubicBezTo>
                  <a:pt x="11046427" y="1468798"/>
                  <a:pt x="11028631" y="1488688"/>
                  <a:pt x="11011184" y="1508577"/>
                </a:cubicBezTo>
                <a:cubicBezTo>
                  <a:pt x="11001413" y="1502994"/>
                  <a:pt x="10989200" y="1495666"/>
                  <a:pt x="10968613" y="1483802"/>
                </a:cubicBezTo>
                <a:cubicBezTo>
                  <a:pt x="10969660" y="1509275"/>
                  <a:pt x="10970358" y="1525675"/>
                  <a:pt x="10972800" y="1562663"/>
                </a:cubicBezTo>
                <a:close/>
              </a:path>
            </a:pathLst>
          </a:custGeom>
          <a:solidFill>
            <a:srgbClr val="000000"/>
          </a:solidFill>
          <a:ln w="3489" cap="flat">
            <a:noFill/>
            <a:prstDash val="solid"/>
            <a:miter/>
          </a:ln>
        </p:spPr>
        <p:txBody>
          <a:bodyPr rtlCol="0" anchor="ctr"/>
          <a:lstStyle/>
          <a:p>
            <a:endParaRPr lang="zh-CN" altLang="en-US"/>
          </a:p>
        </p:txBody>
      </p:sp>
      <p:sp>
        <p:nvSpPr>
          <p:cNvPr id="12" name="图形 9">
            <a:extLst>
              <a:ext uri="{FF2B5EF4-FFF2-40B4-BE49-F238E27FC236}">
                <a16:creationId xmlns:a16="http://schemas.microsoft.com/office/drawing/2014/main" xmlns="" id="{F5418982-5ED5-40FF-AAC4-3C6520807281}"/>
              </a:ext>
            </a:extLst>
          </p:cNvPr>
          <p:cNvSpPr/>
          <p:nvPr/>
        </p:nvSpPr>
        <p:spPr>
          <a:xfrm>
            <a:off x="6601723" y="2814851"/>
            <a:ext cx="4790866" cy="1228298"/>
          </a:xfrm>
          <a:custGeom>
            <a:avLst/>
            <a:gdLst>
              <a:gd name="connsiteX0" fmla="*/ 1534909 w 12188791"/>
              <a:gd name="connsiteY0" fmla="*/ 802747 h 3125002"/>
              <a:gd name="connsiteX1" fmla="*/ 1554801 w 12188791"/>
              <a:gd name="connsiteY1" fmla="*/ 812372 h 3125002"/>
              <a:gd name="connsiteX2" fmla="*/ 1708805 w 12188791"/>
              <a:gd name="connsiteY2" fmla="*/ 755904 h 3125002"/>
              <a:gd name="connsiteX3" fmla="*/ 1707522 w 12188791"/>
              <a:gd name="connsiteY3" fmla="*/ 756225 h 3125002"/>
              <a:gd name="connsiteX4" fmla="*/ 1887835 w 12188791"/>
              <a:gd name="connsiteY4" fmla="*/ 689490 h 3125002"/>
              <a:gd name="connsiteX5" fmla="*/ 2003338 w 12188791"/>
              <a:gd name="connsiteY5" fmla="*/ 667673 h 3125002"/>
              <a:gd name="connsiteX6" fmla="*/ 1978633 w 12188791"/>
              <a:gd name="connsiteY6" fmla="*/ 714195 h 3125002"/>
              <a:gd name="connsiteX7" fmla="*/ 1879493 w 12188791"/>
              <a:gd name="connsiteY7" fmla="*/ 754621 h 3125002"/>
              <a:gd name="connsiteX8" fmla="*/ 1835538 w 12188791"/>
              <a:gd name="connsiteY8" fmla="*/ 868199 h 3125002"/>
              <a:gd name="connsiteX9" fmla="*/ 1845805 w 12188791"/>
              <a:gd name="connsiteY9" fmla="*/ 904454 h 3125002"/>
              <a:gd name="connsiteX10" fmla="*/ 1898744 w 12188791"/>
              <a:gd name="connsiteY10" fmla="*/ 890337 h 3125002"/>
              <a:gd name="connsiteX11" fmla="*/ 1932753 w 12188791"/>
              <a:gd name="connsiteY11" fmla="*/ 852478 h 3125002"/>
              <a:gd name="connsiteX12" fmla="*/ 1953608 w 12188791"/>
              <a:gd name="connsiteY12" fmla="*/ 785101 h 3125002"/>
              <a:gd name="connsiteX13" fmla="*/ 2068148 w 12188791"/>
              <a:gd name="connsiteY13" fmla="*/ 801785 h 3125002"/>
              <a:gd name="connsiteX14" fmla="*/ 2114670 w 12188791"/>
              <a:gd name="connsiteY14" fmla="*/ 677619 h 3125002"/>
              <a:gd name="connsiteX15" fmla="*/ 2018097 w 12188791"/>
              <a:gd name="connsiteY15" fmla="*/ 712911 h 3125002"/>
              <a:gd name="connsiteX16" fmla="*/ 2153172 w 12188791"/>
              <a:gd name="connsiteY16" fmla="*/ 606392 h 3125002"/>
              <a:gd name="connsiteX17" fmla="*/ 2185897 w 12188791"/>
              <a:gd name="connsiteY17" fmla="*/ 632701 h 3125002"/>
              <a:gd name="connsiteX18" fmla="*/ 2185256 w 12188791"/>
              <a:gd name="connsiteY18" fmla="*/ 616017 h 3125002"/>
              <a:gd name="connsiteX19" fmla="*/ 2268675 w 12188791"/>
              <a:gd name="connsiteY19" fmla="*/ 592275 h 3125002"/>
              <a:gd name="connsiteX20" fmla="*/ 2502889 w 12188791"/>
              <a:gd name="connsiteY20" fmla="*/ 520085 h 3125002"/>
              <a:gd name="connsiteX21" fmla="*/ 2581496 w 12188791"/>
              <a:gd name="connsiteY21" fmla="*/ 522331 h 3125002"/>
              <a:gd name="connsiteX22" fmla="*/ 2571229 w 12188791"/>
              <a:gd name="connsiteY22" fmla="*/ 504364 h 3125002"/>
              <a:gd name="connsiteX23" fmla="*/ 2612617 w 12188791"/>
              <a:gd name="connsiteY23" fmla="*/ 474205 h 3125002"/>
              <a:gd name="connsiteX24" fmla="*/ 2671652 w 12188791"/>
              <a:gd name="connsiteY24" fmla="*/ 458804 h 3125002"/>
              <a:gd name="connsiteX25" fmla="*/ 2778493 w 12188791"/>
              <a:gd name="connsiteY25" fmla="*/ 479338 h 3125002"/>
              <a:gd name="connsiteX26" fmla="*/ 2792610 w 12188791"/>
              <a:gd name="connsiteY26" fmla="*/ 437308 h 3125002"/>
              <a:gd name="connsiteX27" fmla="*/ 2851324 w 12188791"/>
              <a:gd name="connsiteY27" fmla="*/ 429608 h 3125002"/>
              <a:gd name="connsiteX28" fmla="*/ 2996024 w 12188791"/>
              <a:gd name="connsiteY28" fmla="*/ 445650 h 3125002"/>
              <a:gd name="connsiteX29" fmla="*/ 2939235 w 12188791"/>
              <a:gd name="connsiteY29" fmla="*/ 561795 h 3125002"/>
              <a:gd name="connsiteX30" fmla="*/ 3044150 w 12188791"/>
              <a:gd name="connsiteY30" fmla="*/ 463617 h 3125002"/>
              <a:gd name="connsiteX31" fmla="*/ 3012387 w 12188791"/>
              <a:gd name="connsiteY31" fmla="*/ 496022 h 3125002"/>
              <a:gd name="connsiteX32" fmla="*/ 2966827 w 12188791"/>
              <a:gd name="connsiteY32" fmla="*/ 418057 h 3125002"/>
              <a:gd name="connsiteX33" fmla="*/ 2984473 w 12188791"/>
              <a:gd name="connsiteY33" fmla="*/ 397523 h 3125002"/>
              <a:gd name="connsiteX34" fmla="*/ 3093881 w 12188791"/>
              <a:gd name="connsiteY34" fmla="*/ 411641 h 3125002"/>
              <a:gd name="connsiteX35" fmla="*/ 3096126 w 12188791"/>
              <a:gd name="connsiteY35" fmla="*/ 389502 h 3125002"/>
              <a:gd name="connsiteX36" fmla="*/ 3048963 w 12188791"/>
              <a:gd name="connsiteY36" fmla="*/ 392069 h 3125002"/>
              <a:gd name="connsiteX37" fmla="*/ 3039337 w 12188791"/>
              <a:gd name="connsiteY37" fmla="*/ 375385 h 3125002"/>
              <a:gd name="connsiteX38" fmla="*/ 3162220 w 12188791"/>
              <a:gd name="connsiteY38" fmla="*/ 312500 h 3125002"/>
              <a:gd name="connsiteX39" fmla="*/ 3356008 w 12188791"/>
              <a:gd name="connsiteY39" fmla="*/ 306083 h 3125002"/>
              <a:gd name="connsiteX40" fmla="*/ 3410231 w 12188791"/>
              <a:gd name="connsiteY40" fmla="*/ 316992 h 3125002"/>
              <a:gd name="connsiteX41" fmla="*/ 3495896 w 12188791"/>
              <a:gd name="connsiteY41" fmla="*/ 317634 h 3125002"/>
              <a:gd name="connsiteX42" fmla="*/ 3480175 w 12188791"/>
              <a:gd name="connsiteY42" fmla="*/ 286191 h 3125002"/>
              <a:gd name="connsiteX43" fmla="*/ 3488516 w 12188791"/>
              <a:gd name="connsiteY43" fmla="*/ 277208 h 3125002"/>
              <a:gd name="connsiteX44" fmla="*/ 3574502 w 12188791"/>
              <a:gd name="connsiteY44" fmla="*/ 343943 h 3125002"/>
              <a:gd name="connsiteX45" fmla="*/ 3413439 w 12188791"/>
              <a:gd name="connsiteY45" fmla="*/ 358381 h 3125002"/>
              <a:gd name="connsiteX46" fmla="*/ 3346062 w 12188791"/>
              <a:gd name="connsiteY46" fmla="*/ 405865 h 3125002"/>
              <a:gd name="connsiteX47" fmla="*/ 3423065 w 12188791"/>
              <a:gd name="connsiteY47" fmla="*/ 455596 h 3125002"/>
              <a:gd name="connsiteX48" fmla="*/ 3488196 w 12188791"/>
              <a:gd name="connsiteY48" fmla="*/ 457200 h 3125002"/>
              <a:gd name="connsiteX49" fmla="*/ 3599848 w 12188791"/>
              <a:gd name="connsiteY49" fmla="*/ 410357 h 3125002"/>
              <a:gd name="connsiteX50" fmla="*/ 3566481 w 12188791"/>
              <a:gd name="connsiteY50" fmla="*/ 369289 h 3125002"/>
              <a:gd name="connsiteX51" fmla="*/ 3699310 w 12188791"/>
              <a:gd name="connsiteY51" fmla="*/ 360627 h 3125002"/>
              <a:gd name="connsiteX52" fmla="*/ 3779199 w 12188791"/>
              <a:gd name="connsiteY52" fmla="*/ 340734 h 3125002"/>
              <a:gd name="connsiteX53" fmla="*/ 3918766 w 12188791"/>
              <a:gd name="connsiteY53" fmla="*/ 306404 h 3125002"/>
              <a:gd name="connsiteX54" fmla="*/ 3955662 w 12188791"/>
              <a:gd name="connsiteY54" fmla="*/ 297742 h 3125002"/>
              <a:gd name="connsiteX55" fmla="*/ 4042290 w 12188791"/>
              <a:gd name="connsiteY55" fmla="*/ 281058 h 3125002"/>
              <a:gd name="connsiteX56" fmla="*/ 4027210 w 12188791"/>
              <a:gd name="connsiteY56" fmla="*/ 342659 h 3125002"/>
              <a:gd name="connsiteX57" fmla="*/ 3939300 w 12188791"/>
              <a:gd name="connsiteY57" fmla="*/ 378273 h 3125002"/>
              <a:gd name="connsiteX58" fmla="*/ 3978763 w 12188791"/>
              <a:gd name="connsiteY58" fmla="*/ 393032 h 3125002"/>
              <a:gd name="connsiteX59" fmla="*/ 4148168 w 12188791"/>
              <a:gd name="connsiteY59" fmla="*/ 399449 h 3125002"/>
              <a:gd name="connsiteX60" fmla="*/ 4345486 w 12188791"/>
              <a:gd name="connsiteY60" fmla="*/ 373781 h 3125002"/>
              <a:gd name="connsiteX61" fmla="*/ 4408691 w 12188791"/>
              <a:gd name="connsiteY61" fmla="*/ 401694 h 3125002"/>
              <a:gd name="connsiteX62" fmla="*/ 4453609 w 12188791"/>
              <a:gd name="connsiteY62" fmla="*/ 283624 h 3125002"/>
              <a:gd name="connsiteX63" fmla="*/ 4391366 w 12188791"/>
              <a:gd name="connsiteY63" fmla="*/ 320842 h 3125002"/>
              <a:gd name="connsiteX64" fmla="*/ 4388799 w 12188791"/>
              <a:gd name="connsiteY64" fmla="*/ 268866 h 3125002"/>
              <a:gd name="connsiteX65" fmla="*/ 4506228 w 12188791"/>
              <a:gd name="connsiteY65" fmla="*/ 247369 h 3125002"/>
              <a:gd name="connsiteX66" fmla="*/ 4450080 w 12188791"/>
              <a:gd name="connsiteY66" fmla="*/ 403940 h 3125002"/>
              <a:gd name="connsiteX67" fmla="*/ 4539595 w 12188791"/>
              <a:gd name="connsiteY67" fmla="*/ 373460 h 3125002"/>
              <a:gd name="connsiteX68" fmla="*/ 4582588 w 12188791"/>
              <a:gd name="connsiteY68" fmla="*/ 248974 h 3125002"/>
              <a:gd name="connsiteX69" fmla="*/ 4560771 w 12188791"/>
              <a:gd name="connsiteY69" fmla="*/ 242557 h 3125002"/>
              <a:gd name="connsiteX70" fmla="*/ 4536387 w 12188791"/>
              <a:gd name="connsiteY70" fmla="*/ 288437 h 3125002"/>
              <a:gd name="connsiteX71" fmla="*/ 4497565 w 12188791"/>
              <a:gd name="connsiteY71" fmla="*/ 128337 h 3125002"/>
              <a:gd name="connsiteX72" fmla="*/ 4588042 w 12188791"/>
              <a:gd name="connsiteY72" fmla="*/ 196035 h 3125002"/>
              <a:gd name="connsiteX73" fmla="*/ 4655098 w 12188791"/>
              <a:gd name="connsiteY73" fmla="*/ 121920 h 3125002"/>
              <a:gd name="connsiteX74" fmla="*/ 4738197 w 12188791"/>
              <a:gd name="connsiteY74" fmla="*/ 136679 h 3125002"/>
              <a:gd name="connsiteX75" fmla="*/ 4680445 w 12188791"/>
              <a:gd name="connsiteY75" fmla="*/ 144379 h 3125002"/>
              <a:gd name="connsiteX76" fmla="*/ 4681407 w 12188791"/>
              <a:gd name="connsiteY76" fmla="*/ 161704 h 3125002"/>
              <a:gd name="connsiteX77" fmla="*/ 4934873 w 12188791"/>
              <a:gd name="connsiteY77" fmla="*/ 161704 h 3125002"/>
              <a:gd name="connsiteX78" fmla="*/ 4883538 w 12188791"/>
              <a:gd name="connsiteY78" fmla="*/ 92403 h 3125002"/>
              <a:gd name="connsiteX79" fmla="*/ 5172938 w 12188791"/>
              <a:gd name="connsiteY79" fmla="*/ 73473 h 3125002"/>
              <a:gd name="connsiteX80" fmla="*/ 5050376 w 12188791"/>
              <a:gd name="connsiteY80" fmla="*/ 132508 h 3125002"/>
              <a:gd name="connsiteX81" fmla="*/ 5143741 w 12188791"/>
              <a:gd name="connsiteY81" fmla="*/ 174859 h 3125002"/>
              <a:gd name="connsiteX82" fmla="*/ 5246089 w 12188791"/>
              <a:gd name="connsiteY82" fmla="*/ 117749 h 3125002"/>
              <a:gd name="connsiteX83" fmla="*/ 5303520 w 12188791"/>
              <a:gd name="connsiteY83" fmla="*/ 151117 h 3125002"/>
              <a:gd name="connsiteX84" fmla="*/ 5212080 w 12188791"/>
              <a:gd name="connsiteY84" fmla="*/ 208547 h 3125002"/>
              <a:gd name="connsiteX85" fmla="*/ 5111336 w 12188791"/>
              <a:gd name="connsiteY85" fmla="*/ 215285 h 3125002"/>
              <a:gd name="connsiteX86" fmla="*/ 5111657 w 12188791"/>
              <a:gd name="connsiteY86" fmla="*/ 232611 h 3125002"/>
              <a:gd name="connsiteX87" fmla="*/ 5046205 w 12188791"/>
              <a:gd name="connsiteY87" fmla="*/ 203093 h 3125002"/>
              <a:gd name="connsiteX88" fmla="*/ 5143741 w 12188791"/>
              <a:gd name="connsiteY88" fmla="*/ 258599 h 3125002"/>
              <a:gd name="connsiteX89" fmla="*/ 5276891 w 12188791"/>
              <a:gd name="connsiteY89" fmla="*/ 212398 h 3125002"/>
              <a:gd name="connsiteX90" fmla="*/ 5261811 w 12188791"/>
              <a:gd name="connsiteY90" fmla="*/ 249936 h 3125002"/>
              <a:gd name="connsiteX91" fmla="*/ 5315392 w 12188791"/>
              <a:gd name="connsiteY91" fmla="*/ 335280 h 3125002"/>
              <a:gd name="connsiteX92" fmla="*/ 5328867 w 12188791"/>
              <a:gd name="connsiteY92" fmla="*/ 344905 h 3125002"/>
              <a:gd name="connsiteX93" fmla="*/ 5382768 w 12188791"/>
              <a:gd name="connsiteY93" fmla="*/ 268224 h 3125002"/>
              <a:gd name="connsiteX94" fmla="*/ 5315070 w 12188791"/>
              <a:gd name="connsiteY94" fmla="*/ 247690 h 3125002"/>
              <a:gd name="connsiteX95" fmla="*/ 5345872 w 12188791"/>
              <a:gd name="connsiteY95" fmla="*/ 216248 h 3125002"/>
              <a:gd name="connsiteX96" fmla="*/ 5306408 w 12188791"/>
              <a:gd name="connsiteY96" fmla="*/ 191864 h 3125002"/>
              <a:gd name="connsiteX97" fmla="*/ 5340738 w 12188791"/>
              <a:gd name="connsiteY97" fmla="*/ 141812 h 3125002"/>
              <a:gd name="connsiteX98" fmla="*/ 5456883 w 12188791"/>
              <a:gd name="connsiteY98" fmla="*/ 117428 h 3125002"/>
              <a:gd name="connsiteX99" fmla="*/ 5660297 w 12188791"/>
              <a:gd name="connsiteY99" fmla="*/ 134754 h 3125002"/>
              <a:gd name="connsiteX100" fmla="*/ 5679868 w 12188791"/>
              <a:gd name="connsiteY100" fmla="*/ 108765 h 3125002"/>
              <a:gd name="connsiteX101" fmla="*/ 5648105 w 12188791"/>
              <a:gd name="connsiteY101" fmla="*/ 98499 h 3125002"/>
              <a:gd name="connsiteX102" fmla="*/ 5574632 w 12188791"/>
              <a:gd name="connsiteY102" fmla="*/ 90477 h 3125002"/>
              <a:gd name="connsiteX103" fmla="*/ 5959642 w 12188791"/>
              <a:gd name="connsiteY103" fmla="*/ 0 h 3125002"/>
              <a:gd name="connsiteX104" fmla="*/ 5967343 w 12188791"/>
              <a:gd name="connsiteY104" fmla="*/ 15400 h 3125002"/>
              <a:gd name="connsiteX105" fmla="*/ 5941675 w 12188791"/>
              <a:gd name="connsiteY105" fmla="*/ 49731 h 3125002"/>
              <a:gd name="connsiteX106" fmla="*/ 6006164 w 12188791"/>
              <a:gd name="connsiteY106" fmla="*/ 79569 h 3125002"/>
              <a:gd name="connsiteX107" fmla="*/ 5712915 w 12188791"/>
              <a:gd name="connsiteY107" fmla="*/ 135716 h 3125002"/>
              <a:gd name="connsiteX108" fmla="*/ 5776121 w 12188791"/>
              <a:gd name="connsiteY108" fmla="*/ 174538 h 3125002"/>
              <a:gd name="connsiteX109" fmla="*/ 5703611 w 12188791"/>
              <a:gd name="connsiteY109" fmla="*/ 280416 h 3125002"/>
              <a:gd name="connsiteX110" fmla="*/ 5770345 w 12188791"/>
              <a:gd name="connsiteY110" fmla="*/ 344264 h 3125002"/>
              <a:gd name="connsiteX111" fmla="*/ 5818793 w 12188791"/>
              <a:gd name="connsiteY111" fmla="*/ 247048 h 3125002"/>
              <a:gd name="connsiteX112" fmla="*/ 5869486 w 12188791"/>
              <a:gd name="connsiteY112" fmla="*/ 216248 h 3125002"/>
              <a:gd name="connsiteX113" fmla="*/ 5940071 w 12188791"/>
              <a:gd name="connsiteY113" fmla="*/ 211114 h 3125002"/>
              <a:gd name="connsiteX114" fmla="*/ 5936863 w 12188791"/>
              <a:gd name="connsiteY114" fmla="*/ 185768 h 3125002"/>
              <a:gd name="connsiteX115" fmla="*/ 5803392 w 12188791"/>
              <a:gd name="connsiteY115" fmla="*/ 210793 h 3125002"/>
              <a:gd name="connsiteX116" fmla="*/ 5940392 w 12188791"/>
              <a:gd name="connsiteY116" fmla="*/ 113578 h 3125002"/>
              <a:gd name="connsiteX117" fmla="*/ 5929804 w 12188791"/>
              <a:gd name="connsiteY117" fmla="*/ 133791 h 3125002"/>
              <a:gd name="connsiteX118" fmla="*/ 5987235 w 12188791"/>
              <a:gd name="connsiteY118" fmla="*/ 193147 h 3125002"/>
              <a:gd name="connsiteX119" fmla="*/ 5940392 w 12188791"/>
              <a:gd name="connsiteY119" fmla="*/ 257957 h 3125002"/>
              <a:gd name="connsiteX120" fmla="*/ 5924029 w 12188791"/>
              <a:gd name="connsiteY120" fmla="*/ 319559 h 3125002"/>
              <a:gd name="connsiteX121" fmla="*/ 5986272 w 12188791"/>
              <a:gd name="connsiteY121" fmla="*/ 311859 h 3125002"/>
              <a:gd name="connsiteX122" fmla="*/ 5990122 w 12188791"/>
              <a:gd name="connsiteY122" fmla="*/ 321163 h 3125002"/>
              <a:gd name="connsiteX123" fmla="*/ 5956113 w 12188791"/>
              <a:gd name="connsiteY123" fmla="*/ 341697 h 3125002"/>
              <a:gd name="connsiteX124" fmla="*/ 5959963 w 12188791"/>
              <a:gd name="connsiteY124" fmla="*/ 353247 h 3125002"/>
              <a:gd name="connsiteX125" fmla="*/ 6079637 w 12188791"/>
              <a:gd name="connsiteY125" fmla="*/ 319238 h 3125002"/>
              <a:gd name="connsiteX126" fmla="*/ 6086054 w 12188791"/>
              <a:gd name="connsiteY126" fmla="*/ 318596 h 3125002"/>
              <a:gd name="connsiteX127" fmla="*/ 6164340 w 12188791"/>
              <a:gd name="connsiteY127" fmla="*/ 328542 h 3125002"/>
              <a:gd name="connsiteX128" fmla="*/ 6246475 w 12188791"/>
              <a:gd name="connsiteY128" fmla="*/ 279774 h 3125002"/>
              <a:gd name="connsiteX129" fmla="*/ 6260913 w 12188791"/>
              <a:gd name="connsiteY129" fmla="*/ 298383 h 3125002"/>
              <a:gd name="connsiteX130" fmla="*/ 6152789 w 12188791"/>
              <a:gd name="connsiteY130" fmla="*/ 394957 h 3125002"/>
              <a:gd name="connsiteX131" fmla="*/ 6280164 w 12188791"/>
              <a:gd name="connsiteY131" fmla="*/ 344264 h 3125002"/>
              <a:gd name="connsiteX132" fmla="*/ 6272463 w 12188791"/>
              <a:gd name="connsiteY132" fmla="*/ 280416 h 3125002"/>
              <a:gd name="connsiteX133" fmla="*/ 6306794 w 12188791"/>
              <a:gd name="connsiteY133" fmla="*/ 222023 h 3125002"/>
              <a:gd name="connsiteX134" fmla="*/ 6472990 w 12188791"/>
              <a:gd name="connsiteY134" fmla="*/ 174538 h 3125002"/>
              <a:gd name="connsiteX135" fmla="*/ 6406575 w 12188791"/>
              <a:gd name="connsiteY135" fmla="*/ 127054 h 3125002"/>
              <a:gd name="connsiteX136" fmla="*/ 6412672 w 12188791"/>
              <a:gd name="connsiteY136" fmla="*/ 108765 h 3125002"/>
              <a:gd name="connsiteX137" fmla="*/ 6514699 w 12188791"/>
              <a:gd name="connsiteY137" fmla="*/ 129299 h 3125002"/>
              <a:gd name="connsiteX138" fmla="*/ 6519833 w 12188791"/>
              <a:gd name="connsiteY138" fmla="*/ 89515 h 3125002"/>
              <a:gd name="connsiteX139" fmla="*/ 6659078 w 12188791"/>
              <a:gd name="connsiteY139" fmla="*/ 68981 h 3125002"/>
              <a:gd name="connsiteX140" fmla="*/ 6658757 w 12188791"/>
              <a:gd name="connsiteY140" fmla="*/ 82456 h 3125002"/>
              <a:gd name="connsiteX141" fmla="*/ 6605177 w 12188791"/>
              <a:gd name="connsiteY141" fmla="*/ 123845 h 3125002"/>
              <a:gd name="connsiteX142" fmla="*/ 6687633 w 12188791"/>
              <a:gd name="connsiteY142" fmla="*/ 133470 h 3125002"/>
              <a:gd name="connsiteX143" fmla="*/ 6786773 w 12188791"/>
              <a:gd name="connsiteY143" fmla="*/ 122562 h 3125002"/>
              <a:gd name="connsiteX144" fmla="*/ 6481331 w 12188791"/>
              <a:gd name="connsiteY144" fmla="*/ 198280 h 3125002"/>
              <a:gd name="connsiteX145" fmla="*/ 6349465 w 12188791"/>
              <a:gd name="connsiteY145" fmla="*/ 315067 h 3125002"/>
              <a:gd name="connsiteX146" fmla="*/ 6497053 w 12188791"/>
              <a:gd name="connsiteY146" fmla="*/ 326938 h 3125002"/>
              <a:gd name="connsiteX147" fmla="*/ 6669024 w 12188791"/>
              <a:gd name="connsiteY147" fmla="*/ 266299 h 3125002"/>
              <a:gd name="connsiteX148" fmla="*/ 6632127 w 12188791"/>
              <a:gd name="connsiteY148" fmla="*/ 320200 h 3125002"/>
              <a:gd name="connsiteX149" fmla="*/ 6792228 w 12188791"/>
              <a:gd name="connsiteY149" fmla="*/ 263411 h 3125002"/>
              <a:gd name="connsiteX150" fmla="*/ 6921206 w 12188791"/>
              <a:gd name="connsiteY150" fmla="*/ 339130 h 3125002"/>
              <a:gd name="connsiteX151" fmla="*/ 6960349 w 12188791"/>
              <a:gd name="connsiteY151" fmla="*/ 183522 h 3125002"/>
              <a:gd name="connsiteX152" fmla="*/ 6822708 w 12188791"/>
              <a:gd name="connsiteY152" fmla="*/ 175501 h 3125002"/>
              <a:gd name="connsiteX153" fmla="*/ 6838108 w 12188791"/>
              <a:gd name="connsiteY153" fmla="*/ 117749 h 3125002"/>
              <a:gd name="connsiteX154" fmla="*/ 6945269 w 12188791"/>
              <a:gd name="connsiteY154" fmla="*/ 123845 h 3125002"/>
              <a:gd name="connsiteX155" fmla="*/ 6905164 w 12188791"/>
              <a:gd name="connsiteY155" fmla="*/ 101707 h 3125002"/>
              <a:gd name="connsiteX156" fmla="*/ 6940457 w 12188791"/>
              <a:gd name="connsiteY156" fmla="*/ 72189 h 3125002"/>
              <a:gd name="connsiteX157" fmla="*/ 6877571 w 12188791"/>
              <a:gd name="connsiteY157" fmla="*/ 72189 h 3125002"/>
              <a:gd name="connsiteX158" fmla="*/ 6918318 w 12188791"/>
              <a:gd name="connsiteY158" fmla="*/ 29517 h 3125002"/>
              <a:gd name="connsiteX159" fmla="*/ 7076494 w 12188791"/>
              <a:gd name="connsiteY159" fmla="*/ 94007 h 3125002"/>
              <a:gd name="connsiteX160" fmla="*/ 7021309 w 12188791"/>
              <a:gd name="connsiteY160" fmla="*/ 116145 h 3125002"/>
              <a:gd name="connsiteX161" fmla="*/ 7222156 w 12188791"/>
              <a:gd name="connsiteY161" fmla="*/ 202772 h 3125002"/>
              <a:gd name="connsiteX162" fmla="*/ 6986979 w 12188791"/>
              <a:gd name="connsiteY162" fmla="*/ 187051 h 3125002"/>
              <a:gd name="connsiteX163" fmla="*/ 7051468 w 12188791"/>
              <a:gd name="connsiteY163" fmla="*/ 236782 h 3125002"/>
              <a:gd name="connsiteX164" fmla="*/ 7215740 w 12188791"/>
              <a:gd name="connsiteY164" fmla="*/ 232290 h 3125002"/>
              <a:gd name="connsiteX165" fmla="*/ 7257769 w 12188791"/>
              <a:gd name="connsiteY165" fmla="*/ 265657 h 3125002"/>
              <a:gd name="connsiteX166" fmla="*/ 7204830 w 12188791"/>
              <a:gd name="connsiteY166" fmla="*/ 265657 h 3125002"/>
              <a:gd name="connsiteX167" fmla="*/ 7210927 w 12188791"/>
              <a:gd name="connsiteY167" fmla="*/ 286512 h 3125002"/>
              <a:gd name="connsiteX168" fmla="*/ 7284078 w 12188791"/>
              <a:gd name="connsiteY168" fmla="*/ 258920 h 3125002"/>
              <a:gd name="connsiteX169" fmla="*/ 7297875 w 12188791"/>
              <a:gd name="connsiteY169" fmla="*/ 230365 h 3125002"/>
              <a:gd name="connsiteX170" fmla="*/ 7400544 w 12188791"/>
              <a:gd name="connsiteY170" fmla="*/ 265336 h 3125002"/>
              <a:gd name="connsiteX171" fmla="*/ 7383860 w 12188791"/>
              <a:gd name="connsiteY171" fmla="*/ 300629 h 3125002"/>
              <a:gd name="connsiteX172" fmla="*/ 7454125 w 12188791"/>
              <a:gd name="connsiteY172" fmla="*/ 329505 h 3125002"/>
              <a:gd name="connsiteX173" fmla="*/ 7487813 w 12188791"/>
              <a:gd name="connsiteY173" fmla="*/ 263732 h 3125002"/>
              <a:gd name="connsiteX174" fmla="*/ 7500326 w 12188791"/>
              <a:gd name="connsiteY174" fmla="*/ 220098 h 3125002"/>
              <a:gd name="connsiteX175" fmla="*/ 7691227 w 12188791"/>
              <a:gd name="connsiteY175" fmla="*/ 276566 h 3125002"/>
              <a:gd name="connsiteX176" fmla="*/ 7689623 w 12188791"/>
              <a:gd name="connsiteY176" fmla="*/ 216889 h 3125002"/>
              <a:gd name="connsiteX177" fmla="*/ 7624171 w 12188791"/>
              <a:gd name="connsiteY177" fmla="*/ 202451 h 3125002"/>
              <a:gd name="connsiteX178" fmla="*/ 7559682 w 12188791"/>
              <a:gd name="connsiteY178" fmla="*/ 195393 h 3125002"/>
              <a:gd name="connsiteX179" fmla="*/ 7566419 w 12188791"/>
              <a:gd name="connsiteY179" fmla="*/ 153683 h 3125002"/>
              <a:gd name="connsiteX180" fmla="*/ 7745771 w 12188791"/>
              <a:gd name="connsiteY180" fmla="*/ 171330 h 3125002"/>
              <a:gd name="connsiteX181" fmla="*/ 7753470 w 12188791"/>
              <a:gd name="connsiteY181" fmla="*/ 152721 h 3125002"/>
              <a:gd name="connsiteX182" fmla="*/ 7666843 w 12188791"/>
              <a:gd name="connsiteY182" fmla="*/ 113899 h 3125002"/>
              <a:gd name="connsiteX183" fmla="*/ 7899133 w 12188791"/>
              <a:gd name="connsiteY183" fmla="*/ 115182 h 3125002"/>
              <a:gd name="connsiteX184" fmla="*/ 7928009 w 12188791"/>
              <a:gd name="connsiteY184" fmla="*/ 153683 h 3125002"/>
              <a:gd name="connsiteX185" fmla="*/ 7755716 w 12188791"/>
              <a:gd name="connsiteY185" fmla="*/ 180955 h 3125002"/>
              <a:gd name="connsiteX186" fmla="*/ 7906512 w 12188791"/>
              <a:gd name="connsiteY186" fmla="*/ 191222 h 3125002"/>
              <a:gd name="connsiteX187" fmla="*/ 7910042 w 12188791"/>
              <a:gd name="connsiteY187" fmla="*/ 217531 h 3125002"/>
              <a:gd name="connsiteX188" fmla="*/ 7798388 w 12188791"/>
              <a:gd name="connsiteY188" fmla="*/ 239348 h 3125002"/>
              <a:gd name="connsiteX189" fmla="*/ 7715611 w 12188791"/>
              <a:gd name="connsiteY189" fmla="*/ 286512 h 3125002"/>
              <a:gd name="connsiteX190" fmla="*/ 7780100 w 12188791"/>
              <a:gd name="connsiteY190" fmla="*/ 255711 h 3125002"/>
              <a:gd name="connsiteX191" fmla="*/ 7850686 w 12188791"/>
              <a:gd name="connsiteY191" fmla="*/ 247690 h 3125002"/>
              <a:gd name="connsiteX192" fmla="*/ 7868653 w 12188791"/>
              <a:gd name="connsiteY192" fmla="*/ 321805 h 3125002"/>
              <a:gd name="connsiteX193" fmla="*/ 7987365 w 12188791"/>
              <a:gd name="connsiteY193" fmla="*/ 330147 h 3125002"/>
              <a:gd name="connsiteX194" fmla="*/ 7958168 w 12188791"/>
              <a:gd name="connsiteY194" fmla="*/ 260203 h 3125002"/>
              <a:gd name="connsiteX195" fmla="*/ 8042549 w 12188791"/>
              <a:gd name="connsiteY195" fmla="*/ 295816 h 3125002"/>
              <a:gd name="connsiteX196" fmla="*/ 7908758 w 12188791"/>
              <a:gd name="connsiteY196" fmla="*/ 218494 h 3125002"/>
              <a:gd name="connsiteX197" fmla="*/ 8105755 w 12188791"/>
              <a:gd name="connsiteY197" fmla="*/ 211435 h 3125002"/>
              <a:gd name="connsiteX198" fmla="*/ 8141048 w 12188791"/>
              <a:gd name="connsiteY198" fmla="*/ 301271 h 3125002"/>
              <a:gd name="connsiteX199" fmla="*/ 8030999 w 12188791"/>
              <a:gd name="connsiteY199" fmla="*/ 316671 h 3125002"/>
              <a:gd name="connsiteX200" fmla="*/ 8044474 w 12188791"/>
              <a:gd name="connsiteY200" fmla="*/ 395278 h 3125002"/>
              <a:gd name="connsiteX201" fmla="*/ 8097093 w 12188791"/>
              <a:gd name="connsiteY201" fmla="*/ 398165 h 3125002"/>
              <a:gd name="connsiteX202" fmla="*/ 8231205 w 12188791"/>
              <a:gd name="connsiteY202" fmla="*/ 370573 h 3125002"/>
              <a:gd name="connsiteX203" fmla="*/ 8269064 w 12188791"/>
              <a:gd name="connsiteY203" fmla="*/ 348114 h 3125002"/>
              <a:gd name="connsiteX204" fmla="*/ 8188211 w 12188791"/>
              <a:gd name="connsiteY204" fmla="*/ 348755 h 3125002"/>
              <a:gd name="connsiteX205" fmla="*/ 8139444 w 12188791"/>
              <a:gd name="connsiteY205" fmla="*/ 300950 h 3125002"/>
              <a:gd name="connsiteX206" fmla="*/ 8184362 w 12188791"/>
              <a:gd name="connsiteY206" fmla="*/ 285870 h 3125002"/>
              <a:gd name="connsiteX207" fmla="*/ 8113776 w 12188791"/>
              <a:gd name="connsiteY207" fmla="*/ 237102 h 3125002"/>
              <a:gd name="connsiteX208" fmla="*/ 8147786 w 12188791"/>
              <a:gd name="connsiteY208" fmla="*/ 222344 h 3125002"/>
              <a:gd name="connsiteX209" fmla="*/ 8227034 w 12188791"/>
              <a:gd name="connsiteY209" fmla="*/ 244803 h 3125002"/>
              <a:gd name="connsiteX210" fmla="*/ 8284144 w 12188791"/>
              <a:gd name="connsiteY210" fmla="*/ 241594 h 3125002"/>
              <a:gd name="connsiteX211" fmla="*/ 8355049 w 12188791"/>
              <a:gd name="connsiteY211" fmla="*/ 226835 h 3125002"/>
              <a:gd name="connsiteX212" fmla="*/ 8457719 w 12188791"/>
              <a:gd name="connsiteY212" fmla="*/ 227477 h 3125002"/>
              <a:gd name="connsiteX213" fmla="*/ 8498465 w 12188791"/>
              <a:gd name="connsiteY213" fmla="*/ 233894 h 3125002"/>
              <a:gd name="connsiteX214" fmla="*/ 8584451 w 12188791"/>
              <a:gd name="connsiteY214" fmla="*/ 306725 h 3125002"/>
              <a:gd name="connsiteX215" fmla="*/ 8515470 w 12188791"/>
              <a:gd name="connsiteY215" fmla="*/ 299346 h 3125002"/>
              <a:gd name="connsiteX216" fmla="*/ 8476969 w 12188791"/>
              <a:gd name="connsiteY216" fmla="*/ 322446 h 3125002"/>
              <a:gd name="connsiteX217" fmla="*/ 8484670 w 12188791"/>
              <a:gd name="connsiteY217" fmla="*/ 354531 h 3125002"/>
              <a:gd name="connsiteX218" fmla="*/ 8582205 w 12188791"/>
              <a:gd name="connsiteY218" fmla="*/ 304479 h 3125002"/>
              <a:gd name="connsiteX219" fmla="*/ 8589264 w 12188791"/>
              <a:gd name="connsiteY219" fmla="*/ 231969 h 3125002"/>
              <a:gd name="connsiteX220" fmla="*/ 8597926 w 12188791"/>
              <a:gd name="connsiteY220" fmla="*/ 139887 h 3125002"/>
              <a:gd name="connsiteX221" fmla="*/ 8620707 w 12188791"/>
              <a:gd name="connsiteY221" fmla="*/ 142775 h 3125002"/>
              <a:gd name="connsiteX222" fmla="*/ 8614931 w 12188791"/>
              <a:gd name="connsiteY222" fmla="*/ 177105 h 3125002"/>
              <a:gd name="connsiteX223" fmla="*/ 8718242 w 12188791"/>
              <a:gd name="connsiteY223" fmla="*/ 206622 h 3125002"/>
              <a:gd name="connsiteX224" fmla="*/ 8718242 w 12188791"/>
              <a:gd name="connsiteY224" fmla="*/ 221381 h 3125002"/>
              <a:gd name="connsiteX225" fmla="*/ 8636427 w 12188791"/>
              <a:gd name="connsiteY225" fmla="*/ 249936 h 3125002"/>
              <a:gd name="connsiteX226" fmla="*/ 8634503 w 12188791"/>
              <a:gd name="connsiteY226" fmla="*/ 268545 h 3125002"/>
              <a:gd name="connsiteX227" fmla="*/ 8698992 w 12188791"/>
              <a:gd name="connsiteY227" fmla="*/ 275283 h 3125002"/>
              <a:gd name="connsiteX228" fmla="*/ 8760273 w 12188791"/>
              <a:gd name="connsiteY228" fmla="*/ 259882 h 3125002"/>
              <a:gd name="connsiteX229" fmla="*/ 8758669 w 12188791"/>
              <a:gd name="connsiteY229" fmla="*/ 258278 h 3125002"/>
              <a:gd name="connsiteX230" fmla="*/ 8750326 w 12188791"/>
              <a:gd name="connsiteY230" fmla="*/ 291325 h 3125002"/>
              <a:gd name="connsiteX231" fmla="*/ 8810003 w 12188791"/>
              <a:gd name="connsiteY231" fmla="*/ 298062 h 3125002"/>
              <a:gd name="connsiteX232" fmla="*/ 8906898 w 12188791"/>
              <a:gd name="connsiteY232" fmla="*/ 288758 h 3125002"/>
              <a:gd name="connsiteX233" fmla="*/ 8913956 w 12188791"/>
              <a:gd name="connsiteY233" fmla="*/ 316350 h 3125002"/>
              <a:gd name="connsiteX234" fmla="*/ 8797491 w 12188791"/>
              <a:gd name="connsiteY234" fmla="*/ 362231 h 3125002"/>
              <a:gd name="connsiteX235" fmla="*/ 8913636 w 12188791"/>
              <a:gd name="connsiteY235" fmla="*/ 332713 h 3125002"/>
              <a:gd name="connsiteX236" fmla="*/ 8976520 w 12188791"/>
              <a:gd name="connsiteY236" fmla="*/ 305121 h 3125002"/>
              <a:gd name="connsiteX237" fmla="*/ 9021438 w 12188791"/>
              <a:gd name="connsiteY237" fmla="*/ 346189 h 3125002"/>
              <a:gd name="connsiteX238" fmla="*/ 9166459 w 12188791"/>
              <a:gd name="connsiteY238" fmla="*/ 316992 h 3125002"/>
              <a:gd name="connsiteX239" fmla="*/ 9169347 w 12188791"/>
              <a:gd name="connsiteY239" fmla="*/ 305442 h 3125002"/>
              <a:gd name="connsiteX240" fmla="*/ 9043577 w 12188791"/>
              <a:gd name="connsiteY240" fmla="*/ 278812 h 3125002"/>
              <a:gd name="connsiteX241" fmla="*/ 9043897 w 12188791"/>
              <a:gd name="connsiteY241" fmla="*/ 260524 h 3125002"/>
              <a:gd name="connsiteX242" fmla="*/ 9134375 w 12188791"/>
              <a:gd name="connsiteY242" fmla="*/ 260845 h 3125002"/>
              <a:gd name="connsiteX243" fmla="*/ 9172876 w 12188791"/>
              <a:gd name="connsiteY243" fmla="*/ 268224 h 3125002"/>
              <a:gd name="connsiteX244" fmla="*/ 9149775 w 12188791"/>
              <a:gd name="connsiteY244" fmla="*/ 229081 h 3125002"/>
              <a:gd name="connsiteX245" fmla="*/ 9248594 w 12188791"/>
              <a:gd name="connsiteY245" fmla="*/ 229081 h 3125002"/>
              <a:gd name="connsiteX246" fmla="*/ 9252124 w 12188791"/>
              <a:gd name="connsiteY246" fmla="*/ 240632 h 3125002"/>
              <a:gd name="connsiteX247" fmla="*/ 9213943 w 12188791"/>
              <a:gd name="connsiteY247" fmla="*/ 266299 h 3125002"/>
              <a:gd name="connsiteX248" fmla="*/ 9308592 w 12188791"/>
              <a:gd name="connsiteY248" fmla="*/ 272395 h 3125002"/>
              <a:gd name="connsiteX249" fmla="*/ 9307309 w 12188791"/>
              <a:gd name="connsiteY249" fmla="*/ 271432 h 3125002"/>
              <a:gd name="connsiteX250" fmla="*/ 9369873 w 12188791"/>
              <a:gd name="connsiteY250" fmla="*/ 299987 h 3125002"/>
              <a:gd name="connsiteX251" fmla="*/ 9301854 w 12188791"/>
              <a:gd name="connsiteY251" fmla="*/ 328222 h 3125002"/>
              <a:gd name="connsiteX252" fmla="*/ 9179934 w 12188791"/>
              <a:gd name="connsiteY252" fmla="*/ 350039 h 3125002"/>
              <a:gd name="connsiteX253" fmla="*/ 9122503 w 12188791"/>
              <a:gd name="connsiteY253" fmla="*/ 366723 h 3125002"/>
              <a:gd name="connsiteX254" fmla="*/ 9048710 w 12188791"/>
              <a:gd name="connsiteY254" fmla="*/ 373460 h 3125002"/>
              <a:gd name="connsiteX255" fmla="*/ 9016305 w 12188791"/>
              <a:gd name="connsiteY255" fmla="*/ 404903 h 3125002"/>
              <a:gd name="connsiteX256" fmla="*/ 9031706 w 12188791"/>
              <a:gd name="connsiteY256" fmla="*/ 426720 h 3125002"/>
              <a:gd name="connsiteX257" fmla="*/ 9078548 w 12188791"/>
              <a:gd name="connsiteY257" fmla="*/ 423512 h 3125002"/>
              <a:gd name="connsiteX258" fmla="*/ 9280037 w 12188791"/>
              <a:gd name="connsiteY258" fmla="*/ 413566 h 3125002"/>
              <a:gd name="connsiteX259" fmla="*/ 9187956 w 12188791"/>
              <a:gd name="connsiteY259" fmla="*/ 464259 h 3125002"/>
              <a:gd name="connsiteX260" fmla="*/ 9331372 w 12188791"/>
              <a:gd name="connsiteY260" fmla="*/ 488322 h 3125002"/>
              <a:gd name="connsiteX261" fmla="*/ 9451366 w 12188791"/>
              <a:gd name="connsiteY261" fmla="*/ 456238 h 3125002"/>
              <a:gd name="connsiteX262" fmla="*/ 9451366 w 12188791"/>
              <a:gd name="connsiteY262" fmla="*/ 500193 h 3125002"/>
              <a:gd name="connsiteX263" fmla="*/ 9557244 w 12188791"/>
              <a:gd name="connsiteY263" fmla="*/ 479659 h 3125002"/>
              <a:gd name="connsiteX264" fmla="*/ 9611467 w 12188791"/>
              <a:gd name="connsiteY264" fmla="*/ 518481 h 3125002"/>
              <a:gd name="connsiteX265" fmla="*/ 9702586 w 12188791"/>
              <a:gd name="connsiteY265" fmla="*/ 538694 h 3125002"/>
              <a:gd name="connsiteX266" fmla="*/ 9638739 w 12188791"/>
              <a:gd name="connsiteY266" fmla="*/ 525219 h 3125002"/>
              <a:gd name="connsiteX267" fmla="*/ 9643872 w 12188791"/>
              <a:gd name="connsiteY267" fmla="*/ 499872 h 3125002"/>
              <a:gd name="connsiteX268" fmla="*/ 9747183 w 12188791"/>
              <a:gd name="connsiteY268" fmla="*/ 522010 h 3125002"/>
              <a:gd name="connsiteX269" fmla="*/ 9696169 w 12188791"/>
              <a:gd name="connsiteY269" fmla="*/ 474526 h 3125002"/>
              <a:gd name="connsiteX270" fmla="*/ 9698736 w 12188791"/>
              <a:gd name="connsiteY270" fmla="*/ 468430 h 3125002"/>
              <a:gd name="connsiteX271" fmla="*/ 9858194 w 12188791"/>
              <a:gd name="connsiteY271" fmla="*/ 415170 h 3125002"/>
              <a:gd name="connsiteX272" fmla="*/ 9989740 w 12188791"/>
              <a:gd name="connsiteY272" fmla="*/ 438912 h 3125002"/>
              <a:gd name="connsiteX273" fmla="*/ 9853382 w 12188791"/>
              <a:gd name="connsiteY273" fmla="*/ 497626 h 3125002"/>
              <a:gd name="connsiteX274" fmla="*/ 9882579 w 12188791"/>
              <a:gd name="connsiteY274" fmla="*/ 449500 h 3125002"/>
              <a:gd name="connsiteX275" fmla="*/ 9875520 w 12188791"/>
              <a:gd name="connsiteY275" fmla="*/ 441158 h 3125002"/>
              <a:gd name="connsiteX276" fmla="*/ 9821619 w 12188791"/>
              <a:gd name="connsiteY276" fmla="*/ 489926 h 3125002"/>
              <a:gd name="connsiteX277" fmla="*/ 10017974 w 12188791"/>
              <a:gd name="connsiteY277" fmla="*/ 539977 h 3125002"/>
              <a:gd name="connsiteX278" fmla="*/ 10015407 w 12188791"/>
              <a:gd name="connsiteY278" fmla="*/ 559549 h 3125002"/>
              <a:gd name="connsiteX279" fmla="*/ 9914342 w 12188791"/>
              <a:gd name="connsiteY279" fmla="*/ 559549 h 3125002"/>
              <a:gd name="connsiteX280" fmla="*/ 10055512 w 12188791"/>
              <a:gd name="connsiteY280" fmla="*/ 632701 h 3125002"/>
              <a:gd name="connsiteX281" fmla="*/ 10188662 w 12188791"/>
              <a:gd name="connsiteY281" fmla="*/ 655801 h 3125002"/>
              <a:gd name="connsiteX282" fmla="*/ 10276893 w 12188791"/>
              <a:gd name="connsiteY282" fmla="*/ 649064 h 3125002"/>
              <a:gd name="connsiteX283" fmla="*/ 10408118 w 12188791"/>
              <a:gd name="connsiteY283" fmla="*/ 678581 h 3125002"/>
              <a:gd name="connsiteX284" fmla="*/ 10276252 w 12188791"/>
              <a:gd name="connsiteY284" fmla="*/ 678581 h 3125002"/>
              <a:gd name="connsiteX285" fmla="*/ 10370259 w 12188791"/>
              <a:gd name="connsiteY285" fmla="*/ 766492 h 3125002"/>
              <a:gd name="connsiteX286" fmla="*/ 10455282 w 12188791"/>
              <a:gd name="connsiteY286" fmla="*/ 730558 h 3125002"/>
              <a:gd name="connsiteX287" fmla="*/ 10455282 w 12188791"/>
              <a:gd name="connsiteY287" fmla="*/ 771946 h 3125002"/>
              <a:gd name="connsiteX288" fmla="*/ 10540947 w 12188791"/>
              <a:gd name="connsiteY288" fmla="*/ 752054 h 3125002"/>
              <a:gd name="connsiteX289" fmla="*/ 10535813 w 12188791"/>
              <a:gd name="connsiteY289" fmla="*/ 764567 h 3125002"/>
              <a:gd name="connsiteX290" fmla="*/ 10686288 w 12188791"/>
              <a:gd name="connsiteY290" fmla="*/ 825527 h 3125002"/>
              <a:gd name="connsiteX291" fmla="*/ 10742436 w 12188791"/>
              <a:gd name="connsiteY291" fmla="*/ 842852 h 3125002"/>
              <a:gd name="connsiteX292" fmla="*/ 10862751 w 12188791"/>
              <a:gd name="connsiteY292" fmla="*/ 834831 h 3125002"/>
              <a:gd name="connsiteX293" fmla="*/ 10874301 w 12188791"/>
              <a:gd name="connsiteY293" fmla="*/ 830019 h 3125002"/>
              <a:gd name="connsiteX294" fmla="*/ 10891947 w 12188791"/>
              <a:gd name="connsiteY294" fmla="*/ 834190 h 3125002"/>
              <a:gd name="connsiteX295" fmla="*/ 10867564 w 12188791"/>
              <a:gd name="connsiteY295" fmla="*/ 893545 h 3125002"/>
              <a:gd name="connsiteX296" fmla="*/ 10930770 w 12188791"/>
              <a:gd name="connsiteY296" fmla="*/ 896433 h 3125002"/>
              <a:gd name="connsiteX297" fmla="*/ 10919861 w 12188791"/>
              <a:gd name="connsiteY297" fmla="*/ 839965 h 3125002"/>
              <a:gd name="connsiteX298" fmla="*/ 11072582 w 12188791"/>
              <a:gd name="connsiteY298" fmla="*/ 879749 h 3125002"/>
              <a:gd name="connsiteX299" fmla="*/ 11071299 w 12188791"/>
              <a:gd name="connsiteY299" fmla="*/ 899641 h 3125002"/>
              <a:gd name="connsiteX300" fmla="*/ 10987880 w 12188791"/>
              <a:gd name="connsiteY300" fmla="*/ 909267 h 3125002"/>
              <a:gd name="connsiteX301" fmla="*/ 11071619 w 12188791"/>
              <a:gd name="connsiteY301" fmla="*/ 950014 h 3125002"/>
              <a:gd name="connsiteX302" fmla="*/ 11105307 w 12188791"/>
              <a:gd name="connsiteY302" fmla="*/ 825848 h 3125002"/>
              <a:gd name="connsiteX303" fmla="*/ 11235570 w 12188791"/>
              <a:gd name="connsiteY303" fmla="*/ 864670 h 3125002"/>
              <a:gd name="connsiteX304" fmla="*/ 11299097 w 12188791"/>
              <a:gd name="connsiteY304" fmla="*/ 852478 h 3125002"/>
              <a:gd name="connsiteX305" fmla="*/ 11301984 w 12188791"/>
              <a:gd name="connsiteY305" fmla="*/ 760396 h 3125002"/>
              <a:gd name="connsiteX306" fmla="*/ 11436417 w 12188791"/>
              <a:gd name="connsiteY306" fmla="*/ 806918 h 3125002"/>
              <a:gd name="connsiteX307" fmla="*/ 11508285 w 12188791"/>
              <a:gd name="connsiteY307" fmla="*/ 830340 h 3125002"/>
              <a:gd name="connsiteX308" fmla="*/ 11527857 w 12188791"/>
              <a:gd name="connsiteY308" fmla="*/ 852478 h 3125002"/>
              <a:gd name="connsiteX309" fmla="*/ 11500586 w 12188791"/>
              <a:gd name="connsiteY309" fmla="*/ 861461 h 3125002"/>
              <a:gd name="connsiteX310" fmla="*/ 11399841 w 12188791"/>
              <a:gd name="connsiteY310" fmla="*/ 829698 h 3125002"/>
              <a:gd name="connsiteX311" fmla="*/ 11409787 w 12188791"/>
              <a:gd name="connsiteY311" fmla="*/ 884562 h 3125002"/>
              <a:gd name="connsiteX312" fmla="*/ 11379307 w 12188791"/>
              <a:gd name="connsiteY312" fmla="*/ 886166 h 3125002"/>
              <a:gd name="connsiteX313" fmla="*/ 11378666 w 12188791"/>
              <a:gd name="connsiteY313" fmla="*/ 899000 h 3125002"/>
              <a:gd name="connsiteX314" fmla="*/ 11448609 w 12188791"/>
              <a:gd name="connsiteY314" fmla="*/ 909267 h 3125002"/>
              <a:gd name="connsiteX315" fmla="*/ 11501869 w 12188791"/>
              <a:gd name="connsiteY315" fmla="*/ 861461 h 3125002"/>
              <a:gd name="connsiteX316" fmla="*/ 11538124 w 12188791"/>
              <a:gd name="connsiteY316" fmla="*/ 958676 h 3125002"/>
              <a:gd name="connsiteX317" fmla="*/ 11601651 w 12188791"/>
              <a:gd name="connsiteY317" fmla="*/ 821356 h 3125002"/>
              <a:gd name="connsiteX318" fmla="*/ 11622826 w 12188791"/>
              <a:gd name="connsiteY318" fmla="*/ 830981 h 3125002"/>
              <a:gd name="connsiteX319" fmla="*/ 11608388 w 12188791"/>
              <a:gd name="connsiteY319" fmla="*/ 872691 h 3125002"/>
              <a:gd name="connsiteX320" fmla="*/ 11623147 w 12188791"/>
              <a:gd name="connsiteY320" fmla="*/ 877824 h 3125002"/>
              <a:gd name="connsiteX321" fmla="*/ 11840357 w 12188791"/>
              <a:gd name="connsiteY321" fmla="*/ 930442 h 3125002"/>
              <a:gd name="connsiteX322" fmla="*/ 11920889 w 12188791"/>
              <a:gd name="connsiteY322" fmla="*/ 972152 h 3125002"/>
              <a:gd name="connsiteX323" fmla="*/ 11987303 w 12188791"/>
              <a:gd name="connsiteY323" fmla="*/ 977927 h 3125002"/>
              <a:gd name="connsiteX324" fmla="*/ 12046017 w 12188791"/>
              <a:gd name="connsiteY324" fmla="*/ 1046908 h 3125002"/>
              <a:gd name="connsiteX325" fmla="*/ 12024841 w 12188791"/>
              <a:gd name="connsiteY325" fmla="*/ 1103055 h 3125002"/>
              <a:gd name="connsiteX326" fmla="*/ 11852228 w 12188791"/>
              <a:gd name="connsiteY326" fmla="*/ 1057817 h 3125002"/>
              <a:gd name="connsiteX327" fmla="*/ 11847737 w 12188791"/>
              <a:gd name="connsiteY327" fmla="*/ 1073538 h 3125002"/>
              <a:gd name="connsiteX328" fmla="*/ 12061738 w 12188791"/>
              <a:gd name="connsiteY328" fmla="*/ 1149578 h 3125002"/>
              <a:gd name="connsiteX329" fmla="*/ 12134569 w 12188791"/>
              <a:gd name="connsiteY329" fmla="*/ 1241018 h 3125002"/>
              <a:gd name="connsiteX330" fmla="*/ 12066551 w 12188791"/>
              <a:gd name="connsiteY330" fmla="*/ 1232355 h 3125002"/>
              <a:gd name="connsiteX331" fmla="*/ 11946556 w 12188791"/>
              <a:gd name="connsiteY331" fmla="*/ 1246472 h 3125002"/>
              <a:gd name="connsiteX332" fmla="*/ 11948802 w 12188791"/>
              <a:gd name="connsiteY332" fmla="*/ 1244868 h 3125002"/>
              <a:gd name="connsiteX333" fmla="*/ 11772659 w 12188791"/>
              <a:gd name="connsiteY333" fmla="*/ 1215350 h 3125002"/>
              <a:gd name="connsiteX334" fmla="*/ 11768809 w 12188791"/>
              <a:gd name="connsiteY334" fmla="*/ 1232676 h 3125002"/>
              <a:gd name="connsiteX335" fmla="*/ 11842924 w 12188791"/>
              <a:gd name="connsiteY335" fmla="*/ 1272460 h 3125002"/>
              <a:gd name="connsiteX336" fmla="*/ 11844849 w 12188791"/>
              <a:gd name="connsiteY336" fmla="*/ 1271498 h 3125002"/>
              <a:gd name="connsiteX337" fmla="*/ 11798326 w 12188791"/>
              <a:gd name="connsiteY337" fmla="*/ 1291390 h 3125002"/>
              <a:gd name="connsiteX338" fmla="*/ 11794798 w 12188791"/>
              <a:gd name="connsiteY338" fmla="*/ 1306790 h 3125002"/>
              <a:gd name="connsiteX339" fmla="*/ 12188792 w 12188791"/>
              <a:gd name="connsiteY339" fmla="*/ 1443148 h 3125002"/>
              <a:gd name="connsiteX340" fmla="*/ 12184300 w 12188791"/>
              <a:gd name="connsiteY340" fmla="*/ 1463682 h 3125002"/>
              <a:gd name="connsiteX341" fmla="*/ 12052754 w 12188791"/>
              <a:gd name="connsiteY341" fmla="*/ 1438335 h 3125002"/>
              <a:gd name="connsiteX342" fmla="*/ 12058530 w 12188791"/>
              <a:gd name="connsiteY342" fmla="*/ 1482291 h 3125002"/>
              <a:gd name="connsiteX343" fmla="*/ 11968373 w 12188791"/>
              <a:gd name="connsiteY343" fmla="*/ 1451811 h 3125002"/>
              <a:gd name="connsiteX344" fmla="*/ 11893296 w 12188791"/>
              <a:gd name="connsiteY344" fmla="*/ 1452132 h 3125002"/>
              <a:gd name="connsiteX345" fmla="*/ 11819823 w 12188791"/>
              <a:gd name="connsiteY345" fmla="*/ 1458228 h 3125002"/>
              <a:gd name="connsiteX346" fmla="*/ 11816294 w 12188791"/>
              <a:gd name="connsiteY346" fmla="*/ 1474591 h 3125002"/>
              <a:gd name="connsiteX347" fmla="*/ 11652664 w 12188791"/>
              <a:gd name="connsiteY347" fmla="*/ 1446677 h 3125002"/>
              <a:gd name="connsiteX348" fmla="*/ 11517590 w 12188791"/>
              <a:gd name="connsiteY348" fmla="*/ 1538117 h 3125002"/>
              <a:gd name="connsiteX349" fmla="*/ 11534274 w 12188791"/>
              <a:gd name="connsiteY349" fmla="*/ 1571806 h 3125002"/>
              <a:gd name="connsiteX350" fmla="*/ 11444117 w 12188791"/>
              <a:gd name="connsiteY350" fmla="*/ 1680250 h 3125002"/>
              <a:gd name="connsiteX351" fmla="*/ 11388611 w 12188791"/>
              <a:gd name="connsiteY351" fmla="*/ 1729660 h 3125002"/>
              <a:gd name="connsiteX352" fmla="*/ 11341448 w 12188791"/>
              <a:gd name="connsiteY352" fmla="*/ 1746986 h 3125002"/>
              <a:gd name="connsiteX353" fmla="*/ 11333427 w 12188791"/>
              <a:gd name="connsiteY353" fmla="*/ 1676721 h 3125002"/>
              <a:gd name="connsiteX354" fmla="*/ 11269900 w 12188791"/>
              <a:gd name="connsiteY354" fmla="*/ 1841634 h 3125002"/>
              <a:gd name="connsiteX355" fmla="*/ 11239741 w 12188791"/>
              <a:gd name="connsiteY355" fmla="*/ 1785808 h 3125002"/>
              <a:gd name="connsiteX356" fmla="*/ 11146055 w 12188791"/>
              <a:gd name="connsiteY356" fmla="*/ 1729018 h 3125002"/>
              <a:gd name="connsiteX357" fmla="*/ 11185839 w 12188791"/>
              <a:gd name="connsiteY357" fmla="*/ 1725810 h 3125002"/>
              <a:gd name="connsiteX358" fmla="*/ 11188726 w 12188791"/>
              <a:gd name="connsiteY358" fmla="*/ 1716185 h 3125002"/>
              <a:gd name="connsiteX359" fmla="*/ 11097608 w 12188791"/>
              <a:gd name="connsiteY359" fmla="*/ 1683780 h 3125002"/>
              <a:gd name="connsiteX360" fmla="*/ 11130975 w 12188791"/>
              <a:gd name="connsiteY360" fmla="*/ 1655866 h 3125002"/>
              <a:gd name="connsiteX361" fmla="*/ 11054294 w 12188791"/>
              <a:gd name="connsiteY361" fmla="*/ 1643033 h 3125002"/>
              <a:gd name="connsiteX362" fmla="*/ 10980821 w 12188791"/>
              <a:gd name="connsiteY362" fmla="*/ 1572768 h 3125002"/>
              <a:gd name="connsiteX363" fmla="*/ 10905744 w 12188791"/>
              <a:gd name="connsiteY363" fmla="*/ 1615440 h 3125002"/>
              <a:gd name="connsiteX364" fmla="*/ 10776444 w 12188791"/>
              <a:gd name="connsiteY364" fmla="*/ 1632445 h 3125002"/>
              <a:gd name="connsiteX365" fmla="*/ 10662867 w 12188791"/>
              <a:gd name="connsiteY365" fmla="*/ 1772332 h 3125002"/>
              <a:gd name="connsiteX366" fmla="*/ 10727035 w 12188791"/>
              <a:gd name="connsiteY366" fmla="*/ 1738964 h 3125002"/>
              <a:gd name="connsiteX367" fmla="*/ 10751740 w 12188791"/>
              <a:gd name="connsiteY367" fmla="*/ 1791903 h 3125002"/>
              <a:gd name="connsiteX368" fmla="*/ 10765215 w 12188791"/>
              <a:gd name="connsiteY368" fmla="*/ 1725168 h 3125002"/>
              <a:gd name="connsiteX369" fmla="*/ 10805641 w 12188791"/>
              <a:gd name="connsiteY369" fmla="*/ 1697576 h 3125002"/>
              <a:gd name="connsiteX370" fmla="*/ 10778370 w 12188791"/>
              <a:gd name="connsiteY370" fmla="*/ 1678325 h 3125002"/>
              <a:gd name="connsiteX371" fmla="*/ 10783824 w 12188791"/>
              <a:gd name="connsiteY371" fmla="*/ 1664208 h 3125002"/>
              <a:gd name="connsiteX372" fmla="*/ 10853768 w 12188791"/>
              <a:gd name="connsiteY372" fmla="*/ 1678325 h 3125002"/>
              <a:gd name="connsiteX373" fmla="*/ 10819438 w 12188791"/>
              <a:gd name="connsiteY373" fmla="*/ 1736398 h 3125002"/>
              <a:gd name="connsiteX374" fmla="*/ 10917936 w 12188791"/>
              <a:gd name="connsiteY374" fmla="*/ 1728056 h 3125002"/>
              <a:gd name="connsiteX375" fmla="*/ 10793129 w 12188791"/>
              <a:gd name="connsiteY375" fmla="*/ 1821742 h 3125002"/>
              <a:gd name="connsiteX376" fmla="*/ 10902535 w 12188791"/>
              <a:gd name="connsiteY376" fmla="*/ 1865697 h 3125002"/>
              <a:gd name="connsiteX377" fmla="*/ 10842538 w 12188791"/>
              <a:gd name="connsiteY377" fmla="*/ 1870831 h 3125002"/>
              <a:gd name="connsiteX378" fmla="*/ 10705539 w 12188791"/>
              <a:gd name="connsiteY378" fmla="*/ 1905482 h 3125002"/>
              <a:gd name="connsiteX379" fmla="*/ 10643616 w 12188791"/>
              <a:gd name="connsiteY379" fmla="*/ 1928582 h 3125002"/>
              <a:gd name="connsiteX380" fmla="*/ 10549930 w 12188791"/>
              <a:gd name="connsiteY380" fmla="*/ 1994034 h 3125002"/>
              <a:gd name="connsiteX381" fmla="*/ 10479345 w 12188791"/>
              <a:gd name="connsiteY381" fmla="*/ 2044086 h 3125002"/>
              <a:gd name="connsiteX382" fmla="*/ 10429293 w 12188791"/>
              <a:gd name="connsiteY382" fmla="*/ 2123013 h 3125002"/>
              <a:gd name="connsiteX383" fmla="*/ 10320849 w 12188791"/>
              <a:gd name="connsiteY383" fmla="*/ 2102479 h 3125002"/>
              <a:gd name="connsiteX384" fmla="*/ 10316357 w 12188791"/>
              <a:gd name="connsiteY384" fmla="*/ 2116275 h 3125002"/>
              <a:gd name="connsiteX385" fmla="*/ 10410043 w 12188791"/>
              <a:gd name="connsiteY385" fmla="*/ 2154776 h 3125002"/>
              <a:gd name="connsiteX386" fmla="*/ 10485120 w 12188791"/>
              <a:gd name="connsiteY386" fmla="*/ 2255841 h 3125002"/>
              <a:gd name="connsiteX387" fmla="*/ 10517525 w 12188791"/>
              <a:gd name="connsiteY387" fmla="*/ 2335089 h 3125002"/>
              <a:gd name="connsiteX388" fmla="*/ 10618911 w 12188791"/>
              <a:gd name="connsiteY388" fmla="*/ 2343752 h 3125002"/>
              <a:gd name="connsiteX389" fmla="*/ 10617627 w 12188791"/>
              <a:gd name="connsiteY389" fmla="*/ 2336052 h 3125002"/>
              <a:gd name="connsiteX390" fmla="*/ 10729922 w 12188791"/>
              <a:gd name="connsiteY390" fmla="*/ 2363644 h 3125002"/>
              <a:gd name="connsiteX391" fmla="*/ 10791525 w 12188791"/>
              <a:gd name="connsiteY391" fmla="*/ 2428775 h 3125002"/>
              <a:gd name="connsiteX392" fmla="*/ 10893873 w 12188791"/>
              <a:gd name="connsiteY392" fmla="*/ 2481072 h 3125002"/>
              <a:gd name="connsiteX393" fmla="*/ 10920823 w 12188791"/>
              <a:gd name="connsiteY393" fmla="*/ 2518932 h 3125002"/>
              <a:gd name="connsiteX394" fmla="*/ 10797941 w 12188791"/>
              <a:gd name="connsiteY394" fmla="*/ 2569625 h 3125002"/>
              <a:gd name="connsiteX395" fmla="*/ 10750457 w 12188791"/>
              <a:gd name="connsiteY395" fmla="*/ 2563529 h 3125002"/>
              <a:gd name="connsiteX396" fmla="*/ 10467794 w 12188791"/>
              <a:gd name="connsiteY396" fmla="*/ 2461180 h 3125002"/>
              <a:gd name="connsiteX397" fmla="*/ 10399776 w 12188791"/>
              <a:gd name="connsiteY397" fmla="*/ 2463426 h 3125002"/>
              <a:gd name="connsiteX398" fmla="*/ 10308336 w 12188791"/>
              <a:gd name="connsiteY398" fmla="*/ 2462785 h 3125002"/>
              <a:gd name="connsiteX399" fmla="*/ 10086634 w 12188791"/>
              <a:gd name="connsiteY399" fmla="*/ 2361398 h 3125002"/>
              <a:gd name="connsiteX400" fmla="*/ 9981719 w 12188791"/>
              <a:gd name="connsiteY400" fmla="*/ 2359473 h 3125002"/>
              <a:gd name="connsiteX401" fmla="*/ 10018295 w 12188791"/>
              <a:gd name="connsiteY401" fmla="*/ 2329314 h 3125002"/>
              <a:gd name="connsiteX402" fmla="*/ 9590612 w 12188791"/>
              <a:gd name="connsiteY402" fmla="*/ 2194240 h 3125002"/>
              <a:gd name="connsiteX403" fmla="*/ 9701623 w 12188791"/>
              <a:gd name="connsiteY403" fmla="*/ 2303326 h 3125002"/>
              <a:gd name="connsiteX404" fmla="*/ 9605050 w 12188791"/>
              <a:gd name="connsiteY404" fmla="*/ 2392199 h 3125002"/>
              <a:gd name="connsiteX405" fmla="*/ 9549866 w 12188791"/>
              <a:gd name="connsiteY405" fmla="*/ 2403108 h 3125002"/>
              <a:gd name="connsiteX406" fmla="*/ 9416395 w 12188791"/>
              <a:gd name="connsiteY406" fmla="*/ 2356586 h 3125002"/>
              <a:gd name="connsiteX407" fmla="*/ 9356076 w 12188791"/>
              <a:gd name="connsiteY407" fmla="*/ 2290813 h 3125002"/>
              <a:gd name="connsiteX408" fmla="*/ 9420245 w 12188791"/>
              <a:gd name="connsiteY408" fmla="*/ 2247179 h 3125002"/>
              <a:gd name="connsiteX409" fmla="*/ 9257578 w 12188791"/>
              <a:gd name="connsiteY409" fmla="*/ 2230495 h 3125002"/>
              <a:gd name="connsiteX410" fmla="*/ 9314047 w 12188791"/>
              <a:gd name="connsiteY410" fmla="*/ 2278621 h 3125002"/>
              <a:gd name="connsiteX411" fmla="*/ 9309554 w 12188791"/>
              <a:gd name="connsiteY411" fmla="*/ 2293380 h 3125002"/>
              <a:gd name="connsiteX412" fmla="*/ 9134695 w 12188791"/>
              <a:gd name="connsiteY412" fmla="*/ 2261937 h 3125002"/>
              <a:gd name="connsiteX413" fmla="*/ 9063147 w 12188791"/>
              <a:gd name="connsiteY413" fmla="*/ 2206752 h 3125002"/>
              <a:gd name="connsiteX414" fmla="*/ 8922619 w 12188791"/>
              <a:gd name="connsiteY414" fmla="*/ 2199694 h 3125002"/>
              <a:gd name="connsiteX415" fmla="*/ 8889251 w 12188791"/>
              <a:gd name="connsiteY415" fmla="*/ 2140338 h 3125002"/>
              <a:gd name="connsiteX416" fmla="*/ 8928715 w 12188791"/>
              <a:gd name="connsiteY416" fmla="*/ 2119804 h 3125002"/>
              <a:gd name="connsiteX417" fmla="*/ 8921977 w 12188791"/>
              <a:gd name="connsiteY417" fmla="*/ 2106650 h 3125002"/>
              <a:gd name="connsiteX418" fmla="*/ 8831179 w 12188791"/>
              <a:gd name="connsiteY418" fmla="*/ 2150284 h 3125002"/>
              <a:gd name="connsiteX419" fmla="*/ 8843692 w 12188791"/>
              <a:gd name="connsiteY419" fmla="*/ 2079378 h 3125002"/>
              <a:gd name="connsiteX420" fmla="*/ 8799737 w 12188791"/>
              <a:gd name="connsiteY420" fmla="*/ 2091249 h 3125002"/>
              <a:gd name="connsiteX421" fmla="*/ 8720489 w 12188791"/>
              <a:gd name="connsiteY421" fmla="*/ 2125900 h 3125002"/>
              <a:gd name="connsiteX422" fmla="*/ 8640278 w 12188791"/>
              <a:gd name="connsiteY422" fmla="*/ 2108896 h 3125002"/>
              <a:gd name="connsiteX423" fmla="*/ 8636427 w 12188791"/>
              <a:gd name="connsiteY423" fmla="*/ 2124296 h 3125002"/>
              <a:gd name="connsiteX424" fmla="*/ 8734284 w 12188791"/>
              <a:gd name="connsiteY424" fmla="*/ 2150605 h 3125002"/>
              <a:gd name="connsiteX425" fmla="*/ 8923902 w 12188791"/>
              <a:gd name="connsiteY425" fmla="*/ 2198411 h 3125002"/>
              <a:gd name="connsiteX426" fmla="*/ 9137262 w 12188791"/>
              <a:gd name="connsiteY426" fmla="*/ 2260012 h 3125002"/>
              <a:gd name="connsiteX427" fmla="*/ 9149454 w 12188791"/>
              <a:gd name="connsiteY427" fmla="*/ 2306534 h 3125002"/>
              <a:gd name="connsiteX428" fmla="*/ 9060902 w 12188791"/>
              <a:gd name="connsiteY428" fmla="*/ 2281830 h 3125002"/>
              <a:gd name="connsiteX429" fmla="*/ 8925185 w 12188791"/>
              <a:gd name="connsiteY429" fmla="*/ 2265787 h 3125002"/>
              <a:gd name="connsiteX430" fmla="*/ 8368525 w 12188791"/>
              <a:gd name="connsiteY430" fmla="*/ 2178518 h 3125002"/>
              <a:gd name="connsiteX431" fmla="*/ 8317511 w 12188791"/>
              <a:gd name="connsiteY431" fmla="*/ 2174989 h 3125002"/>
              <a:gd name="connsiteX432" fmla="*/ 7968435 w 12188791"/>
              <a:gd name="connsiteY432" fmla="*/ 2178198 h 3125002"/>
              <a:gd name="connsiteX433" fmla="*/ 7762775 w 12188791"/>
              <a:gd name="connsiteY433" fmla="*/ 2128467 h 3125002"/>
              <a:gd name="connsiteX434" fmla="*/ 7748337 w 12188791"/>
              <a:gd name="connsiteY434" fmla="*/ 2103120 h 3125002"/>
              <a:gd name="connsiteX435" fmla="*/ 7703420 w 12188791"/>
              <a:gd name="connsiteY435" fmla="*/ 2089966 h 3125002"/>
              <a:gd name="connsiteX436" fmla="*/ 7413378 w 12188791"/>
              <a:gd name="connsiteY436" fmla="*/ 2086757 h 3125002"/>
              <a:gd name="connsiteX437" fmla="*/ 7127508 w 12188791"/>
              <a:gd name="connsiteY437" fmla="*/ 2045048 h 3125002"/>
              <a:gd name="connsiteX438" fmla="*/ 7071039 w 12188791"/>
              <a:gd name="connsiteY438" fmla="*/ 2034460 h 3125002"/>
              <a:gd name="connsiteX439" fmla="*/ 7085798 w 12188791"/>
              <a:gd name="connsiteY439" fmla="*/ 1977671 h 3125002"/>
              <a:gd name="connsiteX440" fmla="*/ 7165688 w 12188791"/>
              <a:gd name="connsiteY440" fmla="*/ 2012322 h 3125002"/>
              <a:gd name="connsiteX441" fmla="*/ 7226969 w 12188791"/>
              <a:gd name="connsiteY441" fmla="*/ 2012964 h 3125002"/>
              <a:gd name="connsiteX442" fmla="*/ 7374877 w 12188791"/>
              <a:gd name="connsiteY442" fmla="*/ 2010718 h 3125002"/>
              <a:gd name="connsiteX443" fmla="*/ 7577007 w 12188791"/>
              <a:gd name="connsiteY443" fmla="*/ 2012001 h 3125002"/>
              <a:gd name="connsiteX444" fmla="*/ 7601392 w 12188791"/>
              <a:gd name="connsiteY444" fmla="*/ 1992751 h 3125002"/>
              <a:gd name="connsiteX445" fmla="*/ 7546527 w 12188791"/>
              <a:gd name="connsiteY445" fmla="*/ 1977029 h 3125002"/>
              <a:gd name="connsiteX446" fmla="*/ 7378085 w 12188791"/>
              <a:gd name="connsiteY446" fmla="*/ 1947833 h 3125002"/>
              <a:gd name="connsiteX447" fmla="*/ 7224402 w 12188791"/>
              <a:gd name="connsiteY447" fmla="*/ 1970933 h 3125002"/>
              <a:gd name="connsiteX448" fmla="*/ 7182371 w 12188791"/>
              <a:gd name="connsiteY448" fmla="*/ 1972859 h 3125002"/>
              <a:gd name="connsiteX449" fmla="*/ 7099274 w 12188791"/>
              <a:gd name="connsiteY449" fmla="*/ 1949758 h 3125002"/>
              <a:gd name="connsiteX450" fmla="*/ 7084194 w 12188791"/>
              <a:gd name="connsiteY450" fmla="*/ 1884306 h 3125002"/>
              <a:gd name="connsiteX451" fmla="*/ 7058206 w 12188791"/>
              <a:gd name="connsiteY451" fmla="*/ 1823346 h 3125002"/>
              <a:gd name="connsiteX452" fmla="*/ 6957140 w 12188791"/>
              <a:gd name="connsiteY452" fmla="*/ 1887514 h 3125002"/>
              <a:gd name="connsiteX453" fmla="*/ 6931473 w 12188791"/>
              <a:gd name="connsiteY453" fmla="*/ 1899065 h 3125002"/>
              <a:gd name="connsiteX454" fmla="*/ 6804099 w 12188791"/>
              <a:gd name="connsiteY454" fmla="*/ 1898744 h 3125002"/>
              <a:gd name="connsiteX455" fmla="*/ 6813724 w 12188791"/>
              <a:gd name="connsiteY455" fmla="*/ 1849655 h 3125002"/>
              <a:gd name="connsiteX456" fmla="*/ 6688596 w 12188791"/>
              <a:gd name="connsiteY456" fmla="*/ 1849976 h 3125002"/>
              <a:gd name="connsiteX457" fmla="*/ 6735759 w 12188791"/>
              <a:gd name="connsiteY457" fmla="*/ 1867622 h 3125002"/>
              <a:gd name="connsiteX458" fmla="*/ 6737364 w 12188791"/>
              <a:gd name="connsiteY458" fmla="*/ 1884627 h 3125002"/>
              <a:gd name="connsiteX459" fmla="*/ 6632769 w 12188791"/>
              <a:gd name="connsiteY459" fmla="*/ 1906444 h 3125002"/>
              <a:gd name="connsiteX460" fmla="*/ 6542291 w 12188791"/>
              <a:gd name="connsiteY460" fmla="*/ 1870831 h 3125002"/>
              <a:gd name="connsiteX461" fmla="*/ 6539083 w 12188791"/>
              <a:gd name="connsiteY461" fmla="*/ 1833613 h 3125002"/>
              <a:gd name="connsiteX462" fmla="*/ 6417484 w 12188791"/>
              <a:gd name="connsiteY462" fmla="*/ 1907407 h 3125002"/>
              <a:gd name="connsiteX463" fmla="*/ 6323477 w 12188791"/>
              <a:gd name="connsiteY463" fmla="*/ 1891044 h 3125002"/>
              <a:gd name="connsiteX464" fmla="*/ 6363262 w 12188791"/>
              <a:gd name="connsiteY464" fmla="*/ 1864093 h 3125002"/>
              <a:gd name="connsiteX465" fmla="*/ 6368716 w 12188791"/>
              <a:gd name="connsiteY465" fmla="*/ 1778107 h 3125002"/>
              <a:gd name="connsiteX466" fmla="*/ 6281126 w 12188791"/>
              <a:gd name="connsiteY466" fmla="*/ 1833934 h 3125002"/>
              <a:gd name="connsiteX467" fmla="*/ 6245513 w 12188791"/>
              <a:gd name="connsiteY467" fmla="*/ 1940453 h 3125002"/>
              <a:gd name="connsiteX468" fmla="*/ 6120384 w 12188791"/>
              <a:gd name="connsiteY468" fmla="*/ 1899065 h 3125002"/>
              <a:gd name="connsiteX469" fmla="*/ 5976968 w 12188791"/>
              <a:gd name="connsiteY469" fmla="*/ 1916390 h 3125002"/>
              <a:gd name="connsiteX470" fmla="*/ 6001673 w 12188791"/>
              <a:gd name="connsiteY470" fmla="*/ 1849655 h 3125002"/>
              <a:gd name="connsiteX471" fmla="*/ 5989160 w 12188791"/>
              <a:gd name="connsiteY471" fmla="*/ 1841313 h 3125002"/>
              <a:gd name="connsiteX472" fmla="*/ 5929804 w 12188791"/>
              <a:gd name="connsiteY472" fmla="*/ 1880135 h 3125002"/>
              <a:gd name="connsiteX473" fmla="*/ 5922104 w 12188791"/>
              <a:gd name="connsiteY473" fmla="*/ 1810833 h 3125002"/>
              <a:gd name="connsiteX474" fmla="*/ 5856011 w 12188791"/>
              <a:gd name="connsiteY474" fmla="*/ 1831367 h 3125002"/>
              <a:gd name="connsiteX475" fmla="*/ 5871731 w 12188791"/>
              <a:gd name="connsiteY475" fmla="*/ 1845805 h 3125002"/>
              <a:gd name="connsiteX476" fmla="*/ 5807884 w 12188791"/>
              <a:gd name="connsiteY476" fmla="*/ 1934036 h 3125002"/>
              <a:gd name="connsiteX477" fmla="*/ 5776762 w 12188791"/>
              <a:gd name="connsiteY477" fmla="*/ 1904519 h 3125002"/>
              <a:gd name="connsiteX478" fmla="*/ 5728957 w 12188791"/>
              <a:gd name="connsiteY478" fmla="*/ 1960667 h 3125002"/>
              <a:gd name="connsiteX479" fmla="*/ 5711952 w 12188791"/>
              <a:gd name="connsiteY479" fmla="*/ 1870831 h 3125002"/>
              <a:gd name="connsiteX480" fmla="*/ 5545756 w 12188791"/>
              <a:gd name="connsiteY480" fmla="*/ 1854789 h 3125002"/>
              <a:gd name="connsiteX481" fmla="*/ 5478058 w 12188791"/>
              <a:gd name="connsiteY481" fmla="*/ 1921845 h 3125002"/>
              <a:gd name="connsiteX482" fmla="*/ 5311220 w 12188791"/>
              <a:gd name="connsiteY482" fmla="*/ 1862810 h 3125002"/>
              <a:gd name="connsiteX483" fmla="*/ 5198605 w 12188791"/>
              <a:gd name="connsiteY483" fmla="*/ 1852863 h 3125002"/>
              <a:gd name="connsiteX484" fmla="*/ 5054868 w 12188791"/>
              <a:gd name="connsiteY484" fmla="*/ 1912861 h 3125002"/>
              <a:gd name="connsiteX485" fmla="*/ 5030484 w 12188791"/>
              <a:gd name="connsiteY485" fmla="*/ 1895856 h 3125002"/>
              <a:gd name="connsiteX486" fmla="*/ 4971449 w 12188791"/>
              <a:gd name="connsiteY486" fmla="*/ 1923128 h 3125002"/>
              <a:gd name="connsiteX487" fmla="*/ 4971449 w 12188791"/>
              <a:gd name="connsiteY487" fmla="*/ 1868585 h 3125002"/>
              <a:gd name="connsiteX488" fmla="*/ 4919793 w 12188791"/>
              <a:gd name="connsiteY488" fmla="*/ 1926336 h 3125002"/>
              <a:gd name="connsiteX489" fmla="*/ 4824824 w 12188791"/>
              <a:gd name="connsiteY489" fmla="*/ 1900990 h 3125002"/>
              <a:gd name="connsiteX490" fmla="*/ 4776377 w 12188791"/>
              <a:gd name="connsiteY490" fmla="*/ 1908048 h 3125002"/>
              <a:gd name="connsiteX491" fmla="*/ 4676274 w 12188791"/>
              <a:gd name="connsiteY491" fmla="*/ 1959704 h 3125002"/>
              <a:gd name="connsiteX492" fmla="*/ 4518420 w 12188791"/>
              <a:gd name="connsiteY492" fmla="*/ 2030610 h 3125002"/>
              <a:gd name="connsiteX493" fmla="*/ 4507832 w 12188791"/>
              <a:gd name="connsiteY493" fmla="*/ 2027081 h 3125002"/>
              <a:gd name="connsiteX494" fmla="*/ 4380778 w 12188791"/>
              <a:gd name="connsiteY494" fmla="*/ 1994355 h 3125002"/>
              <a:gd name="connsiteX495" fmla="*/ 4214903 w 12188791"/>
              <a:gd name="connsiteY495" fmla="*/ 2038952 h 3125002"/>
              <a:gd name="connsiteX496" fmla="*/ 4207524 w 12188791"/>
              <a:gd name="connsiteY496" fmla="*/ 2050823 h 3125002"/>
              <a:gd name="connsiteX497" fmla="*/ 4158756 w 12188791"/>
              <a:gd name="connsiteY497" fmla="*/ 2064619 h 3125002"/>
              <a:gd name="connsiteX498" fmla="*/ 4163247 w 12188791"/>
              <a:gd name="connsiteY498" fmla="*/ 2014568 h 3125002"/>
              <a:gd name="connsiteX499" fmla="*/ 4109667 w 12188791"/>
              <a:gd name="connsiteY499" fmla="*/ 2033498 h 3125002"/>
              <a:gd name="connsiteX500" fmla="*/ 4043573 w 12188791"/>
              <a:gd name="connsiteY500" fmla="*/ 2117558 h 3125002"/>
              <a:gd name="connsiteX501" fmla="*/ 4083358 w 12188791"/>
              <a:gd name="connsiteY501" fmla="*/ 2154776 h 3125002"/>
              <a:gd name="connsiteX502" fmla="*/ 3979726 w 12188791"/>
              <a:gd name="connsiteY502" fmla="*/ 2252633 h 3125002"/>
              <a:gd name="connsiteX503" fmla="*/ 3919086 w 12188791"/>
              <a:gd name="connsiteY503" fmla="*/ 2243008 h 3125002"/>
              <a:gd name="connsiteX504" fmla="*/ 3947641 w 12188791"/>
              <a:gd name="connsiteY504" fmla="*/ 2199373 h 3125002"/>
              <a:gd name="connsiteX505" fmla="*/ 3950529 w 12188791"/>
              <a:gd name="connsiteY505" fmla="*/ 2060128 h 3125002"/>
              <a:gd name="connsiteX506" fmla="*/ 3884756 w 12188791"/>
              <a:gd name="connsiteY506" fmla="*/ 2211565 h 3125002"/>
              <a:gd name="connsiteX507" fmla="*/ 3799091 w 12188791"/>
              <a:gd name="connsiteY507" fmla="*/ 2270921 h 3125002"/>
              <a:gd name="connsiteX508" fmla="*/ 3824438 w 12188791"/>
              <a:gd name="connsiteY508" fmla="*/ 2178198 h 3125002"/>
              <a:gd name="connsiteX509" fmla="*/ 3615891 w 12188791"/>
              <a:gd name="connsiteY509" fmla="*/ 2191352 h 3125002"/>
              <a:gd name="connsiteX510" fmla="*/ 3426914 w 12188791"/>
              <a:gd name="connsiteY510" fmla="*/ 2207394 h 3125002"/>
              <a:gd name="connsiteX511" fmla="*/ 3219009 w 12188791"/>
              <a:gd name="connsiteY511" fmla="*/ 2274771 h 3125002"/>
              <a:gd name="connsiteX512" fmla="*/ 3234409 w 12188791"/>
              <a:gd name="connsiteY512" fmla="*/ 2230816 h 3125002"/>
              <a:gd name="connsiteX513" fmla="*/ 3234409 w 12188791"/>
              <a:gd name="connsiteY513" fmla="*/ 2231137 h 3125002"/>
              <a:gd name="connsiteX514" fmla="*/ 3277402 w 12188791"/>
              <a:gd name="connsiteY514" fmla="*/ 2205469 h 3125002"/>
              <a:gd name="connsiteX515" fmla="*/ 3055700 w 12188791"/>
              <a:gd name="connsiteY515" fmla="*/ 2276375 h 3125002"/>
              <a:gd name="connsiteX516" fmla="*/ 3022654 w 12188791"/>
              <a:gd name="connsiteY516" fmla="*/ 2294984 h 3125002"/>
              <a:gd name="connsiteX517" fmla="*/ 3019124 w 12188791"/>
              <a:gd name="connsiteY517" fmla="*/ 2266750 h 3125002"/>
              <a:gd name="connsiteX518" fmla="*/ 2979340 w 12188791"/>
              <a:gd name="connsiteY518" fmla="*/ 2231778 h 3125002"/>
              <a:gd name="connsiteX519" fmla="*/ 2932818 w 12188791"/>
              <a:gd name="connsiteY519" fmla="*/ 2198731 h 3125002"/>
              <a:gd name="connsiteX520" fmla="*/ 2916134 w 12188791"/>
              <a:gd name="connsiteY520" fmla="*/ 2305893 h 3125002"/>
              <a:gd name="connsiteX521" fmla="*/ 2855816 w 12188791"/>
              <a:gd name="connsiteY521" fmla="*/ 2259371 h 3125002"/>
              <a:gd name="connsiteX522" fmla="*/ 2734537 w 12188791"/>
              <a:gd name="connsiteY522" fmla="*/ 2339260 h 3125002"/>
              <a:gd name="connsiteX523" fmla="*/ 2783305 w 12188791"/>
              <a:gd name="connsiteY523" fmla="*/ 2235307 h 3125002"/>
              <a:gd name="connsiteX524" fmla="*/ 2764376 w 12188791"/>
              <a:gd name="connsiteY524" fmla="*/ 2225040 h 3125002"/>
              <a:gd name="connsiteX525" fmla="*/ 2434229 w 12188791"/>
              <a:gd name="connsiteY525" fmla="*/ 2405354 h 3125002"/>
              <a:gd name="connsiteX526" fmla="*/ 2434229 w 12188791"/>
              <a:gd name="connsiteY526" fmla="*/ 2453480 h 3125002"/>
              <a:gd name="connsiteX527" fmla="*/ 2389953 w 12188791"/>
              <a:gd name="connsiteY527" fmla="*/ 2457330 h 3125002"/>
              <a:gd name="connsiteX528" fmla="*/ 2366532 w 12188791"/>
              <a:gd name="connsiteY528" fmla="*/ 2463426 h 3125002"/>
              <a:gd name="connsiteX529" fmla="*/ 2209640 w 12188791"/>
              <a:gd name="connsiteY529" fmla="*/ 2501927 h 3125002"/>
              <a:gd name="connsiteX530" fmla="*/ 2135525 w 12188791"/>
              <a:gd name="connsiteY530" fmla="*/ 2513478 h 3125002"/>
              <a:gd name="connsiteX531" fmla="*/ 1969650 w 12188791"/>
              <a:gd name="connsiteY531" fmla="*/ 2598822 h 3125002"/>
              <a:gd name="connsiteX532" fmla="*/ 1939811 w 12188791"/>
              <a:gd name="connsiteY532" fmla="*/ 2579571 h 3125002"/>
              <a:gd name="connsiteX533" fmla="*/ 1857355 w 12188791"/>
              <a:gd name="connsiteY533" fmla="*/ 2615826 h 3125002"/>
              <a:gd name="connsiteX534" fmla="*/ 1473628 w 12188791"/>
              <a:gd name="connsiteY534" fmla="*/ 2880521 h 3125002"/>
              <a:gd name="connsiteX535" fmla="*/ 1524000 w 12188791"/>
              <a:gd name="connsiteY535" fmla="*/ 2858383 h 3125002"/>
              <a:gd name="connsiteX536" fmla="*/ 1562501 w 12188791"/>
              <a:gd name="connsiteY536" fmla="*/ 2821807 h 3125002"/>
              <a:gd name="connsiteX537" fmla="*/ 1549347 w 12188791"/>
              <a:gd name="connsiteY537" fmla="*/ 2810577 h 3125002"/>
              <a:gd name="connsiteX538" fmla="*/ 1510846 w 12188791"/>
              <a:gd name="connsiteY538" fmla="*/ 2856779 h 3125002"/>
              <a:gd name="connsiteX539" fmla="*/ 1431918 w 12188791"/>
              <a:gd name="connsiteY539" fmla="*/ 2888221 h 3125002"/>
              <a:gd name="connsiteX540" fmla="*/ 1314811 w 12188791"/>
              <a:gd name="connsiteY540" fmla="*/ 2862875 h 3125002"/>
              <a:gd name="connsiteX541" fmla="*/ 1275668 w 12188791"/>
              <a:gd name="connsiteY541" fmla="*/ 2865121 h 3125002"/>
              <a:gd name="connsiteX542" fmla="*/ 1224975 w 12188791"/>
              <a:gd name="connsiteY542" fmla="*/ 2869291 h 3125002"/>
              <a:gd name="connsiteX543" fmla="*/ 1204120 w 12188791"/>
              <a:gd name="connsiteY543" fmla="*/ 2926081 h 3125002"/>
              <a:gd name="connsiteX544" fmla="*/ 1171074 w 12188791"/>
              <a:gd name="connsiteY544" fmla="*/ 2981907 h 3125002"/>
              <a:gd name="connsiteX545" fmla="*/ 1076104 w 12188791"/>
              <a:gd name="connsiteY545" fmla="*/ 3127569 h 3125002"/>
              <a:gd name="connsiteX546" fmla="*/ 1018032 w 12188791"/>
              <a:gd name="connsiteY546" fmla="*/ 3098373 h 3125002"/>
              <a:gd name="connsiteX547" fmla="*/ 919854 w 12188791"/>
              <a:gd name="connsiteY547" fmla="*/ 3077839 h 3125002"/>
              <a:gd name="connsiteX548" fmla="*/ 840606 w 12188791"/>
              <a:gd name="connsiteY548" fmla="*/ 3007575 h 3125002"/>
              <a:gd name="connsiteX549" fmla="*/ 779326 w 12188791"/>
              <a:gd name="connsiteY549" fmla="*/ 2991532 h 3125002"/>
              <a:gd name="connsiteX550" fmla="*/ 668314 w 12188791"/>
              <a:gd name="connsiteY550" fmla="*/ 2892713 h 3125002"/>
              <a:gd name="connsiteX551" fmla="*/ 594520 w 12188791"/>
              <a:gd name="connsiteY551" fmla="*/ 2810257 h 3125002"/>
              <a:gd name="connsiteX552" fmla="*/ 545752 w 12188791"/>
              <a:gd name="connsiteY552" fmla="*/ 2723950 h 3125002"/>
              <a:gd name="connsiteX553" fmla="*/ 522652 w 12188791"/>
              <a:gd name="connsiteY553" fmla="*/ 2700208 h 3125002"/>
              <a:gd name="connsiteX554" fmla="*/ 506610 w 12188791"/>
              <a:gd name="connsiteY554" fmla="*/ 2682240 h 3125002"/>
              <a:gd name="connsiteX555" fmla="*/ 344264 w 12188791"/>
              <a:gd name="connsiteY555" fmla="*/ 2498398 h 3125002"/>
              <a:gd name="connsiteX556" fmla="*/ 270149 w 12188791"/>
              <a:gd name="connsiteY556" fmla="*/ 2389312 h 3125002"/>
              <a:gd name="connsiteX557" fmla="*/ 276887 w 12188791"/>
              <a:gd name="connsiteY557" fmla="*/ 2320010 h 3125002"/>
              <a:gd name="connsiteX558" fmla="*/ 166838 w 12188791"/>
              <a:gd name="connsiteY558" fmla="*/ 2231137 h 3125002"/>
              <a:gd name="connsiteX559" fmla="*/ 141812 w 12188791"/>
              <a:gd name="connsiteY559" fmla="*/ 2136488 h 3125002"/>
              <a:gd name="connsiteX560" fmla="*/ 76040 w 12188791"/>
              <a:gd name="connsiteY560" fmla="*/ 2037669 h 3125002"/>
              <a:gd name="connsiteX561" fmla="*/ 6096 w 12188791"/>
              <a:gd name="connsiteY561" fmla="*/ 1930507 h 3125002"/>
              <a:gd name="connsiteX562" fmla="*/ 26951 w 12188791"/>
              <a:gd name="connsiteY562" fmla="*/ 1793508 h 3125002"/>
              <a:gd name="connsiteX563" fmla="*/ 0 w 12188791"/>
              <a:gd name="connsiteY563" fmla="*/ 1599398 h 3125002"/>
              <a:gd name="connsiteX564" fmla="*/ 64810 w 12188791"/>
              <a:gd name="connsiteY564" fmla="*/ 1494483 h 3125002"/>
              <a:gd name="connsiteX565" fmla="*/ 159779 w 12188791"/>
              <a:gd name="connsiteY565" fmla="*/ 1260589 h 3125002"/>
              <a:gd name="connsiteX566" fmla="*/ 248332 w 12188791"/>
              <a:gd name="connsiteY566" fmla="*/ 1124231 h 3125002"/>
              <a:gd name="connsiteX567" fmla="*/ 653876 w 12188791"/>
              <a:gd name="connsiteY567" fmla="*/ 1057496 h 3125002"/>
              <a:gd name="connsiteX568" fmla="*/ 651310 w 12188791"/>
              <a:gd name="connsiteY568" fmla="*/ 1034074 h 3125002"/>
              <a:gd name="connsiteX569" fmla="*/ 732483 w 12188791"/>
              <a:gd name="connsiteY569" fmla="*/ 1064233 h 3125002"/>
              <a:gd name="connsiteX570" fmla="*/ 736974 w 12188791"/>
              <a:gd name="connsiteY570" fmla="*/ 1056212 h 3125002"/>
              <a:gd name="connsiteX571" fmla="*/ 697832 w 12188791"/>
              <a:gd name="connsiteY571" fmla="*/ 1029262 h 3125002"/>
              <a:gd name="connsiteX572" fmla="*/ 769700 w 12188791"/>
              <a:gd name="connsiteY572" fmla="*/ 978889 h 3125002"/>
              <a:gd name="connsiteX573" fmla="*/ 786705 w 12188791"/>
              <a:gd name="connsiteY573" fmla="*/ 997498 h 3125002"/>
              <a:gd name="connsiteX574" fmla="*/ 760075 w 12188791"/>
              <a:gd name="connsiteY574" fmla="*/ 991081 h 3125002"/>
              <a:gd name="connsiteX575" fmla="*/ 763925 w 12188791"/>
              <a:gd name="connsiteY575" fmla="*/ 1004557 h 3125002"/>
              <a:gd name="connsiteX576" fmla="*/ 824243 w 12188791"/>
              <a:gd name="connsiteY576" fmla="*/ 1017711 h 3125002"/>
              <a:gd name="connsiteX577" fmla="*/ 775155 w 12188791"/>
              <a:gd name="connsiteY577" fmla="*/ 1043379 h 3125002"/>
              <a:gd name="connsiteX578" fmla="*/ 783496 w 12188791"/>
              <a:gd name="connsiteY578" fmla="*/ 1048833 h 3125002"/>
              <a:gd name="connsiteX579" fmla="*/ 857290 w 12188791"/>
              <a:gd name="connsiteY579" fmla="*/ 1053646 h 3125002"/>
              <a:gd name="connsiteX580" fmla="*/ 1097601 w 12188791"/>
              <a:gd name="connsiteY580" fmla="*/ 982740 h 3125002"/>
              <a:gd name="connsiteX581" fmla="*/ 1200912 w 12188791"/>
              <a:gd name="connsiteY581" fmla="*/ 928517 h 3125002"/>
              <a:gd name="connsiteX582" fmla="*/ 1427106 w 12188791"/>
              <a:gd name="connsiteY582" fmla="*/ 870124 h 3125002"/>
              <a:gd name="connsiteX583" fmla="*/ 1456302 w 12188791"/>
              <a:gd name="connsiteY583" fmla="*/ 954826 h 3125002"/>
              <a:gd name="connsiteX584" fmla="*/ 1475232 w 12188791"/>
              <a:gd name="connsiteY584" fmla="*/ 980173 h 3125002"/>
              <a:gd name="connsiteX585" fmla="*/ 1510525 w 12188791"/>
              <a:gd name="connsiteY585" fmla="*/ 907021 h 3125002"/>
              <a:gd name="connsiteX586" fmla="*/ 1516942 w 12188791"/>
              <a:gd name="connsiteY586" fmla="*/ 926592 h 3125002"/>
              <a:gd name="connsiteX587" fmla="*/ 1806341 w 12188791"/>
              <a:gd name="connsiteY587" fmla="*/ 826169 h 3125002"/>
              <a:gd name="connsiteX588" fmla="*/ 1750194 w 12188791"/>
              <a:gd name="connsiteY588" fmla="*/ 795368 h 3125002"/>
              <a:gd name="connsiteX589" fmla="*/ 1486141 w 12188791"/>
              <a:gd name="connsiteY589" fmla="*/ 909908 h 3125002"/>
              <a:gd name="connsiteX590" fmla="*/ 1465607 w 12188791"/>
              <a:gd name="connsiteY590" fmla="*/ 910229 h 3125002"/>
              <a:gd name="connsiteX591" fmla="*/ 1495766 w 12188791"/>
              <a:gd name="connsiteY591" fmla="*/ 864990 h 3125002"/>
              <a:gd name="connsiteX592" fmla="*/ 1425181 w 12188791"/>
              <a:gd name="connsiteY592" fmla="*/ 872049 h 3125002"/>
              <a:gd name="connsiteX593" fmla="*/ 1411384 w 12188791"/>
              <a:gd name="connsiteY593" fmla="*/ 827773 h 3125002"/>
              <a:gd name="connsiteX594" fmla="*/ 1516942 w 12188791"/>
              <a:gd name="connsiteY594" fmla="*/ 809485 h 3125002"/>
              <a:gd name="connsiteX595" fmla="*/ 1534909 w 12188791"/>
              <a:gd name="connsiteY595" fmla="*/ 802747 h 3125002"/>
              <a:gd name="connsiteX596" fmla="*/ 10499237 w 12188791"/>
              <a:gd name="connsiteY596" fmla="*/ 1646241 h 3125002"/>
              <a:gd name="connsiteX597" fmla="*/ 10537097 w 12188791"/>
              <a:gd name="connsiteY597" fmla="*/ 1696293 h 3125002"/>
              <a:gd name="connsiteX598" fmla="*/ 10630141 w 12188791"/>
              <a:gd name="connsiteY598" fmla="*/ 1655225 h 3125002"/>
              <a:gd name="connsiteX599" fmla="*/ 10628537 w 12188791"/>
              <a:gd name="connsiteY599" fmla="*/ 1636937 h 3125002"/>
              <a:gd name="connsiteX600" fmla="*/ 10501162 w 12188791"/>
              <a:gd name="connsiteY600" fmla="*/ 1648166 h 3125002"/>
              <a:gd name="connsiteX601" fmla="*/ 10423518 w 12188791"/>
              <a:gd name="connsiteY601" fmla="*/ 1696293 h 3125002"/>
              <a:gd name="connsiteX602" fmla="*/ 10531000 w 12188791"/>
              <a:gd name="connsiteY602" fmla="*/ 1737040 h 3125002"/>
              <a:gd name="connsiteX603" fmla="*/ 10499237 w 12188791"/>
              <a:gd name="connsiteY603" fmla="*/ 1646241 h 3125002"/>
              <a:gd name="connsiteX604" fmla="*/ 6122309 w 12188791"/>
              <a:gd name="connsiteY604" fmla="*/ 733124 h 3125002"/>
              <a:gd name="connsiteX605" fmla="*/ 6168832 w 12188791"/>
              <a:gd name="connsiteY605" fmla="*/ 695586 h 3125002"/>
              <a:gd name="connsiteX606" fmla="*/ 6154394 w 12188791"/>
              <a:gd name="connsiteY606" fmla="*/ 640722 h 3125002"/>
              <a:gd name="connsiteX607" fmla="*/ 6101455 w 12188791"/>
              <a:gd name="connsiteY607" fmla="*/ 673769 h 3125002"/>
              <a:gd name="connsiteX608" fmla="*/ 6124555 w 12188791"/>
              <a:gd name="connsiteY608" fmla="*/ 735370 h 3125002"/>
              <a:gd name="connsiteX609" fmla="*/ 6019319 w 12188791"/>
              <a:gd name="connsiteY609" fmla="*/ 812052 h 3125002"/>
              <a:gd name="connsiteX610" fmla="*/ 6096642 w 12188791"/>
              <a:gd name="connsiteY610" fmla="*/ 834831 h 3125002"/>
              <a:gd name="connsiteX611" fmla="*/ 6122309 w 12188791"/>
              <a:gd name="connsiteY611" fmla="*/ 733124 h 3125002"/>
              <a:gd name="connsiteX612" fmla="*/ 2348243 w 12188791"/>
              <a:gd name="connsiteY612" fmla="*/ 1396305 h 3125002"/>
              <a:gd name="connsiteX613" fmla="*/ 2291134 w 12188791"/>
              <a:gd name="connsiteY613" fmla="*/ 1386038 h 3125002"/>
              <a:gd name="connsiteX614" fmla="*/ 2350168 w 12188791"/>
              <a:gd name="connsiteY614" fmla="*/ 1429994 h 3125002"/>
              <a:gd name="connsiteX615" fmla="*/ 2316480 w 12188791"/>
              <a:gd name="connsiteY615" fmla="*/ 1475874 h 3125002"/>
              <a:gd name="connsiteX616" fmla="*/ 2442250 w 12188791"/>
              <a:gd name="connsiteY616" fmla="*/ 1548063 h 3125002"/>
              <a:gd name="connsiteX617" fmla="*/ 2407920 w 12188791"/>
              <a:gd name="connsiteY617" fmla="*/ 1497691 h 3125002"/>
              <a:gd name="connsiteX618" fmla="*/ 2470805 w 12188791"/>
              <a:gd name="connsiteY618" fmla="*/ 1463682 h 3125002"/>
              <a:gd name="connsiteX619" fmla="*/ 2347923 w 12188791"/>
              <a:gd name="connsiteY619" fmla="*/ 1396305 h 3125002"/>
              <a:gd name="connsiteX620" fmla="*/ 2408562 w 12188791"/>
              <a:gd name="connsiteY620" fmla="*/ 1419727 h 3125002"/>
              <a:gd name="connsiteX621" fmla="*/ 2535294 w 12188791"/>
              <a:gd name="connsiteY621" fmla="*/ 1316415 h 3125002"/>
              <a:gd name="connsiteX622" fmla="*/ 2425887 w 12188791"/>
              <a:gd name="connsiteY622" fmla="*/ 1336308 h 3125002"/>
              <a:gd name="connsiteX623" fmla="*/ 2360756 w 12188791"/>
              <a:gd name="connsiteY623" fmla="*/ 1392776 h 3125002"/>
              <a:gd name="connsiteX624" fmla="*/ 2348243 w 12188791"/>
              <a:gd name="connsiteY624" fmla="*/ 1396305 h 3125002"/>
              <a:gd name="connsiteX625" fmla="*/ 2613580 w 12188791"/>
              <a:gd name="connsiteY625" fmla="*/ 618584 h 3125002"/>
              <a:gd name="connsiteX626" fmla="*/ 2746729 w 12188791"/>
              <a:gd name="connsiteY626" fmla="*/ 541582 h 3125002"/>
              <a:gd name="connsiteX627" fmla="*/ 2740313 w 12188791"/>
              <a:gd name="connsiteY627" fmla="*/ 525539 h 3125002"/>
              <a:gd name="connsiteX628" fmla="*/ 2661065 w 12188791"/>
              <a:gd name="connsiteY628" fmla="*/ 550886 h 3125002"/>
              <a:gd name="connsiteX629" fmla="*/ 2550053 w 12188791"/>
              <a:gd name="connsiteY629" fmla="*/ 595162 h 3125002"/>
              <a:gd name="connsiteX630" fmla="*/ 2526632 w 12188791"/>
              <a:gd name="connsiteY630" fmla="*/ 573345 h 3125002"/>
              <a:gd name="connsiteX631" fmla="*/ 2336693 w 12188791"/>
              <a:gd name="connsiteY631" fmla="*/ 734087 h 3125002"/>
              <a:gd name="connsiteX632" fmla="*/ 2388349 w 12188791"/>
              <a:gd name="connsiteY632" fmla="*/ 742429 h 3125002"/>
              <a:gd name="connsiteX633" fmla="*/ 2294342 w 12188791"/>
              <a:gd name="connsiteY633" fmla="*/ 763284 h 3125002"/>
              <a:gd name="connsiteX634" fmla="*/ 2380648 w 12188791"/>
              <a:gd name="connsiteY634" fmla="*/ 796972 h 3125002"/>
              <a:gd name="connsiteX635" fmla="*/ 2471126 w 12188791"/>
              <a:gd name="connsiteY635" fmla="*/ 736012 h 3125002"/>
              <a:gd name="connsiteX636" fmla="*/ 2513156 w 12188791"/>
              <a:gd name="connsiteY636" fmla="*/ 727349 h 3125002"/>
              <a:gd name="connsiteX637" fmla="*/ 2593046 w 12188791"/>
              <a:gd name="connsiteY637" fmla="*/ 724462 h 3125002"/>
              <a:gd name="connsiteX638" fmla="*/ 2644702 w 12188791"/>
              <a:gd name="connsiteY638" fmla="*/ 679223 h 3125002"/>
              <a:gd name="connsiteX639" fmla="*/ 2701812 w 12188791"/>
              <a:gd name="connsiteY639" fmla="*/ 752054 h 3125002"/>
              <a:gd name="connsiteX640" fmla="*/ 2687694 w 12188791"/>
              <a:gd name="connsiteY640" fmla="*/ 650026 h 3125002"/>
              <a:gd name="connsiteX641" fmla="*/ 2657856 w 12188791"/>
              <a:gd name="connsiteY641" fmla="*/ 642326 h 3125002"/>
              <a:gd name="connsiteX642" fmla="*/ 2613580 w 12188791"/>
              <a:gd name="connsiteY642" fmla="*/ 618584 h 3125002"/>
              <a:gd name="connsiteX643" fmla="*/ 9757129 w 12188791"/>
              <a:gd name="connsiteY643" fmla="*/ 627246 h 3125002"/>
              <a:gd name="connsiteX644" fmla="*/ 9918834 w 12188791"/>
              <a:gd name="connsiteY644" fmla="*/ 633663 h 3125002"/>
              <a:gd name="connsiteX645" fmla="*/ 9904075 w 12188791"/>
              <a:gd name="connsiteY645" fmla="*/ 593237 h 3125002"/>
              <a:gd name="connsiteX646" fmla="*/ 9874878 w 12188791"/>
              <a:gd name="connsiteY646" fmla="*/ 577195 h 3125002"/>
              <a:gd name="connsiteX647" fmla="*/ 9772209 w 12188791"/>
              <a:gd name="connsiteY647" fmla="*/ 517839 h 3125002"/>
              <a:gd name="connsiteX648" fmla="*/ 9777342 w 12188791"/>
              <a:gd name="connsiteY648" fmla="*/ 576553 h 3125002"/>
              <a:gd name="connsiteX649" fmla="*/ 9828036 w 12188791"/>
              <a:gd name="connsiteY649" fmla="*/ 570778 h 3125002"/>
              <a:gd name="connsiteX650" fmla="*/ 9829319 w 12188791"/>
              <a:gd name="connsiteY650" fmla="*/ 590670 h 3125002"/>
              <a:gd name="connsiteX651" fmla="*/ 9669860 w 12188791"/>
              <a:gd name="connsiteY651" fmla="*/ 600937 h 3125002"/>
              <a:gd name="connsiteX652" fmla="*/ 9758733 w 12188791"/>
              <a:gd name="connsiteY652" fmla="*/ 629492 h 3125002"/>
              <a:gd name="connsiteX653" fmla="*/ 9685261 w 12188791"/>
              <a:gd name="connsiteY653" fmla="*/ 665748 h 3125002"/>
              <a:gd name="connsiteX654" fmla="*/ 9681411 w 12188791"/>
              <a:gd name="connsiteY654" fmla="*/ 683394 h 3125002"/>
              <a:gd name="connsiteX655" fmla="*/ 9885787 w 12188791"/>
              <a:gd name="connsiteY655" fmla="*/ 729916 h 3125002"/>
              <a:gd name="connsiteX656" fmla="*/ 9895412 w 12188791"/>
              <a:gd name="connsiteY656" fmla="*/ 704569 h 3125002"/>
              <a:gd name="connsiteX657" fmla="*/ 9791139 w 12188791"/>
              <a:gd name="connsiteY657" fmla="*/ 656443 h 3125002"/>
              <a:gd name="connsiteX658" fmla="*/ 9757129 w 12188791"/>
              <a:gd name="connsiteY658" fmla="*/ 627246 h 3125002"/>
              <a:gd name="connsiteX659" fmla="*/ 3738131 w 12188791"/>
              <a:gd name="connsiteY659" fmla="*/ 646176 h 3125002"/>
              <a:gd name="connsiteX660" fmla="*/ 3702518 w 12188791"/>
              <a:gd name="connsiteY660" fmla="*/ 646176 h 3125002"/>
              <a:gd name="connsiteX661" fmla="*/ 3727223 w 12188791"/>
              <a:gd name="connsiteY661" fmla="*/ 700398 h 3125002"/>
              <a:gd name="connsiteX662" fmla="*/ 3647012 w 12188791"/>
              <a:gd name="connsiteY662" fmla="*/ 690452 h 3125002"/>
              <a:gd name="connsiteX663" fmla="*/ 3655354 w 12188791"/>
              <a:gd name="connsiteY663" fmla="*/ 654839 h 3125002"/>
              <a:gd name="connsiteX664" fmla="*/ 3525092 w 12188791"/>
              <a:gd name="connsiteY664" fmla="*/ 747241 h 3125002"/>
              <a:gd name="connsiteX665" fmla="*/ 3495254 w 12188791"/>
              <a:gd name="connsiteY665" fmla="*/ 714516 h 3125002"/>
              <a:gd name="connsiteX666" fmla="*/ 3419215 w 12188791"/>
              <a:gd name="connsiteY666" fmla="*/ 753979 h 3125002"/>
              <a:gd name="connsiteX667" fmla="*/ 3442957 w 12188791"/>
              <a:gd name="connsiteY667" fmla="*/ 814297 h 3125002"/>
              <a:gd name="connsiteX668" fmla="*/ 3493650 w 12188791"/>
              <a:gd name="connsiteY668" fmla="*/ 799539 h 3125002"/>
              <a:gd name="connsiteX669" fmla="*/ 3523167 w 12188791"/>
              <a:gd name="connsiteY669" fmla="*/ 744996 h 3125002"/>
              <a:gd name="connsiteX670" fmla="*/ 3647975 w 12188791"/>
              <a:gd name="connsiteY670" fmla="*/ 760396 h 3125002"/>
              <a:gd name="connsiteX671" fmla="*/ 3842405 w 12188791"/>
              <a:gd name="connsiteY671" fmla="*/ 735370 h 3125002"/>
              <a:gd name="connsiteX672" fmla="*/ 3781124 w 12188791"/>
              <a:gd name="connsiteY672" fmla="*/ 753658 h 3125002"/>
              <a:gd name="connsiteX673" fmla="*/ 3752248 w 12188791"/>
              <a:gd name="connsiteY673" fmla="*/ 776759 h 3125002"/>
              <a:gd name="connsiteX674" fmla="*/ 3597282 w 12188791"/>
              <a:gd name="connsiteY674" fmla="*/ 830981 h 3125002"/>
              <a:gd name="connsiteX675" fmla="*/ 3655034 w 12188791"/>
              <a:gd name="connsiteY675" fmla="*/ 843815 h 3125002"/>
              <a:gd name="connsiteX676" fmla="*/ 3751286 w 12188791"/>
              <a:gd name="connsiteY676" fmla="*/ 775476 h 3125002"/>
              <a:gd name="connsiteX677" fmla="*/ 3786900 w 12188791"/>
              <a:gd name="connsiteY677" fmla="*/ 779646 h 3125002"/>
              <a:gd name="connsiteX678" fmla="*/ 3795562 w 12188791"/>
              <a:gd name="connsiteY678" fmla="*/ 795689 h 3125002"/>
              <a:gd name="connsiteX679" fmla="*/ 3608190 w 12188791"/>
              <a:gd name="connsiteY679" fmla="*/ 931084 h 3125002"/>
              <a:gd name="connsiteX680" fmla="*/ 3850426 w 12188791"/>
              <a:gd name="connsiteY680" fmla="*/ 849911 h 3125002"/>
              <a:gd name="connsiteX681" fmla="*/ 3915236 w 12188791"/>
              <a:gd name="connsiteY681" fmla="*/ 781251 h 3125002"/>
              <a:gd name="connsiteX682" fmla="*/ 4077262 w 12188791"/>
              <a:gd name="connsiteY682" fmla="*/ 772267 h 3125002"/>
              <a:gd name="connsiteX683" fmla="*/ 4059615 w 12188791"/>
              <a:gd name="connsiteY683" fmla="*/ 733766 h 3125002"/>
              <a:gd name="connsiteX684" fmla="*/ 4125709 w 12188791"/>
              <a:gd name="connsiteY684" fmla="*/ 733766 h 3125002"/>
              <a:gd name="connsiteX685" fmla="*/ 4186669 w 12188791"/>
              <a:gd name="connsiteY685" fmla="*/ 805956 h 3125002"/>
              <a:gd name="connsiteX686" fmla="*/ 4235758 w 12188791"/>
              <a:gd name="connsiteY686" fmla="*/ 672164 h 3125002"/>
              <a:gd name="connsiteX687" fmla="*/ 4073732 w 12188791"/>
              <a:gd name="connsiteY687" fmla="*/ 686602 h 3125002"/>
              <a:gd name="connsiteX688" fmla="*/ 4121217 w 12188791"/>
              <a:gd name="connsiteY688" fmla="*/ 667352 h 3125002"/>
              <a:gd name="connsiteX689" fmla="*/ 4136297 w 12188791"/>
              <a:gd name="connsiteY689" fmla="*/ 618584 h 3125002"/>
              <a:gd name="connsiteX690" fmla="*/ 4122180 w 12188791"/>
              <a:gd name="connsiteY690" fmla="*/ 609600 h 3125002"/>
              <a:gd name="connsiteX691" fmla="*/ 4105817 w 12188791"/>
              <a:gd name="connsiteY691" fmla="*/ 655801 h 3125002"/>
              <a:gd name="connsiteX692" fmla="*/ 4093304 w 12188791"/>
              <a:gd name="connsiteY692" fmla="*/ 652914 h 3125002"/>
              <a:gd name="connsiteX693" fmla="*/ 4086887 w 12188791"/>
              <a:gd name="connsiteY693" fmla="*/ 604788 h 3125002"/>
              <a:gd name="connsiteX694" fmla="*/ 4018547 w 12188791"/>
              <a:gd name="connsiteY694" fmla="*/ 681469 h 3125002"/>
              <a:gd name="connsiteX695" fmla="*/ 4075016 w 12188791"/>
              <a:gd name="connsiteY695" fmla="*/ 684998 h 3125002"/>
              <a:gd name="connsiteX696" fmla="*/ 3918766 w 12188791"/>
              <a:gd name="connsiteY696" fmla="*/ 736974 h 3125002"/>
              <a:gd name="connsiteX697" fmla="*/ 4010847 w 12188791"/>
              <a:gd name="connsiteY697" fmla="*/ 597729 h 3125002"/>
              <a:gd name="connsiteX698" fmla="*/ 3774066 w 12188791"/>
              <a:gd name="connsiteY698" fmla="*/ 657726 h 3125002"/>
              <a:gd name="connsiteX699" fmla="*/ 3736527 w 12188791"/>
              <a:gd name="connsiteY699" fmla="*/ 644572 h 3125002"/>
              <a:gd name="connsiteX700" fmla="*/ 3799091 w 12188791"/>
              <a:gd name="connsiteY700" fmla="*/ 578478 h 3125002"/>
              <a:gd name="connsiteX701" fmla="*/ 3803583 w 12188791"/>
              <a:gd name="connsiteY701" fmla="*/ 596125 h 3125002"/>
              <a:gd name="connsiteX702" fmla="*/ 3944433 w 12188791"/>
              <a:gd name="connsiteY702" fmla="*/ 565645 h 3125002"/>
              <a:gd name="connsiteX703" fmla="*/ 3941866 w 12188791"/>
              <a:gd name="connsiteY703" fmla="*/ 548961 h 3125002"/>
              <a:gd name="connsiteX704" fmla="*/ 3787541 w 12188791"/>
              <a:gd name="connsiteY704" fmla="*/ 548961 h 3125002"/>
              <a:gd name="connsiteX705" fmla="*/ 3632895 w 12188791"/>
              <a:gd name="connsiteY705" fmla="*/ 588745 h 3125002"/>
              <a:gd name="connsiteX706" fmla="*/ 3738131 w 12188791"/>
              <a:gd name="connsiteY706" fmla="*/ 646176 h 3125002"/>
              <a:gd name="connsiteX707" fmla="*/ 2213490 w 12188791"/>
              <a:gd name="connsiteY707" fmla="*/ 1027016 h 3125002"/>
              <a:gd name="connsiteX708" fmla="*/ 2077453 w 12188791"/>
              <a:gd name="connsiteY708" fmla="*/ 1044020 h 3125002"/>
              <a:gd name="connsiteX709" fmla="*/ 1954891 w 12188791"/>
              <a:gd name="connsiteY709" fmla="*/ 1087655 h 3125002"/>
              <a:gd name="connsiteX710" fmla="*/ 1953608 w 12188791"/>
              <a:gd name="connsiteY710" fmla="*/ 1094072 h 3125002"/>
              <a:gd name="connsiteX711" fmla="*/ 1988900 w 12188791"/>
              <a:gd name="connsiteY711" fmla="*/ 1110114 h 3125002"/>
              <a:gd name="connsiteX712" fmla="*/ 1867301 w 12188791"/>
              <a:gd name="connsiteY712" fmla="*/ 1109793 h 3125002"/>
              <a:gd name="connsiteX713" fmla="*/ 1821100 w 12188791"/>
              <a:gd name="connsiteY713" fmla="*/ 1046587 h 3125002"/>
              <a:gd name="connsiteX714" fmla="*/ 1777465 w 12188791"/>
              <a:gd name="connsiteY714" fmla="*/ 1114285 h 3125002"/>
              <a:gd name="connsiteX715" fmla="*/ 1847730 w 12188791"/>
              <a:gd name="connsiteY715" fmla="*/ 1151503 h 3125002"/>
              <a:gd name="connsiteX716" fmla="*/ 1784203 w 12188791"/>
              <a:gd name="connsiteY716" fmla="*/ 1200591 h 3125002"/>
              <a:gd name="connsiteX717" fmla="*/ 1741210 w 12188791"/>
              <a:gd name="connsiteY717" fmla="*/ 1224013 h 3125002"/>
              <a:gd name="connsiteX718" fmla="*/ 1763348 w 12188791"/>
              <a:gd name="connsiteY718" fmla="*/ 1166261 h 3125002"/>
              <a:gd name="connsiteX719" fmla="*/ 1695009 w 12188791"/>
              <a:gd name="connsiteY719" fmla="*/ 1272781 h 3125002"/>
              <a:gd name="connsiteX720" fmla="*/ 1791903 w 12188791"/>
              <a:gd name="connsiteY720" fmla="*/ 1246151 h 3125002"/>
              <a:gd name="connsiteX721" fmla="*/ 1983446 w 12188791"/>
              <a:gd name="connsiteY721" fmla="*/ 1183587 h 3125002"/>
              <a:gd name="connsiteX722" fmla="*/ 2014568 w 12188791"/>
              <a:gd name="connsiteY722" fmla="*/ 1177491 h 3125002"/>
              <a:gd name="connsiteX723" fmla="*/ 2143225 w 12188791"/>
              <a:gd name="connsiteY723" fmla="*/ 1148936 h 3125002"/>
              <a:gd name="connsiteX724" fmla="*/ 2143225 w 12188791"/>
              <a:gd name="connsiteY724" fmla="*/ 1087334 h 3125002"/>
              <a:gd name="connsiteX725" fmla="*/ 2179481 w 12188791"/>
              <a:gd name="connsiteY725" fmla="*/ 1117493 h 3125002"/>
              <a:gd name="connsiteX726" fmla="*/ 2193919 w 12188791"/>
              <a:gd name="connsiteY726" fmla="*/ 1075142 h 3125002"/>
              <a:gd name="connsiteX727" fmla="*/ 2224078 w 12188791"/>
              <a:gd name="connsiteY727" fmla="*/ 1036320 h 3125002"/>
              <a:gd name="connsiteX728" fmla="*/ 2320972 w 12188791"/>
              <a:gd name="connsiteY728" fmla="*/ 1089580 h 3125002"/>
              <a:gd name="connsiteX729" fmla="*/ 2371986 w 12188791"/>
              <a:gd name="connsiteY729" fmla="*/ 1111076 h 3125002"/>
              <a:gd name="connsiteX730" fmla="*/ 2378082 w 12188791"/>
              <a:gd name="connsiteY730" fmla="*/ 1095997 h 3125002"/>
              <a:gd name="connsiteX731" fmla="*/ 2331560 w 12188791"/>
              <a:gd name="connsiteY731" fmla="*/ 1061025 h 3125002"/>
              <a:gd name="connsiteX732" fmla="*/ 2491981 w 12188791"/>
              <a:gd name="connsiteY732" fmla="*/ 981777 h 3125002"/>
              <a:gd name="connsiteX733" fmla="*/ 2503210 w 12188791"/>
              <a:gd name="connsiteY733" fmla="*/ 994611 h 3125002"/>
              <a:gd name="connsiteX734" fmla="*/ 2412733 w 12188791"/>
              <a:gd name="connsiteY734" fmla="*/ 1142198 h 3125002"/>
              <a:gd name="connsiteX735" fmla="*/ 2428133 w 12188791"/>
              <a:gd name="connsiteY735" fmla="*/ 1156957 h 3125002"/>
              <a:gd name="connsiteX736" fmla="*/ 2523102 w 12188791"/>
              <a:gd name="connsiteY736" fmla="*/ 1124552 h 3125002"/>
              <a:gd name="connsiteX737" fmla="*/ 2515081 w 12188791"/>
              <a:gd name="connsiteY737" fmla="*/ 1104980 h 3125002"/>
              <a:gd name="connsiteX738" fmla="*/ 2472088 w 12188791"/>
              <a:gd name="connsiteY738" fmla="*/ 1119739 h 3125002"/>
              <a:gd name="connsiteX739" fmla="*/ 2581496 w 12188791"/>
              <a:gd name="connsiteY739" fmla="*/ 1035679 h 3125002"/>
              <a:gd name="connsiteX740" fmla="*/ 2514119 w 12188791"/>
              <a:gd name="connsiteY740" fmla="*/ 1047229 h 3125002"/>
              <a:gd name="connsiteX741" fmla="*/ 2506740 w 12188791"/>
              <a:gd name="connsiteY741" fmla="*/ 1027016 h 3125002"/>
              <a:gd name="connsiteX742" fmla="*/ 2585025 w 12188791"/>
              <a:gd name="connsiteY742" fmla="*/ 991081 h 3125002"/>
              <a:gd name="connsiteX743" fmla="*/ 2437438 w 12188791"/>
              <a:gd name="connsiteY743" fmla="*/ 950334 h 3125002"/>
              <a:gd name="connsiteX744" fmla="*/ 2453480 w 12188791"/>
              <a:gd name="connsiteY744" fmla="*/ 923705 h 3125002"/>
              <a:gd name="connsiteX745" fmla="*/ 2441929 w 12188791"/>
              <a:gd name="connsiteY745" fmla="*/ 915363 h 3125002"/>
              <a:gd name="connsiteX746" fmla="*/ 2329955 w 12188791"/>
              <a:gd name="connsiteY746" fmla="*/ 1010332 h 3125002"/>
              <a:gd name="connsiteX747" fmla="*/ 2288567 w 12188791"/>
              <a:gd name="connsiteY747" fmla="*/ 878466 h 3125002"/>
              <a:gd name="connsiteX748" fmla="*/ 2248462 w 12188791"/>
              <a:gd name="connsiteY748" fmla="*/ 1019316 h 3125002"/>
              <a:gd name="connsiteX749" fmla="*/ 2213490 w 12188791"/>
              <a:gd name="connsiteY749" fmla="*/ 1027016 h 3125002"/>
              <a:gd name="connsiteX750" fmla="*/ 7967472 w 12188791"/>
              <a:gd name="connsiteY750" fmla="*/ 481584 h 3125002"/>
              <a:gd name="connsiteX751" fmla="*/ 7859028 w 12188791"/>
              <a:gd name="connsiteY751" fmla="*/ 471959 h 3125002"/>
              <a:gd name="connsiteX752" fmla="*/ 7803522 w 12188791"/>
              <a:gd name="connsiteY752" fmla="*/ 503722 h 3125002"/>
              <a:gd name="connsiteX753" fmla="*/ 7784913 w 12188791"/>
              <a:gd name="connsiteY753" fmla="*/ 574307 h 3125002"/>
              <a:gd name="connsiteX754" fmla="*/ 7840419 w 12188791"/>
              <a:gd name="connsiteY754" fmla="*/ 585216 h 3125002"/>
              <a:gd name="connsiteX755" fmla="*/ 7839456 w 12188791"/>
              <a:gd name="connsiteY755" fmla="*/ 594841 h 3125002"/>
              <a:gd name="connsiteX756" fmla="*/ 7753150 w 12188791"/>
              <a:gd name="connsiteY756" fmla="*/ 594841 h 3125002"/>
              <a:gd name="connsiteX757" fmla="*/ 7750262 w 12188791"/>
              <a:gd name="connsiteY757" fmla="*/ 605429 h 3125002"/>
              <a:gd name="connsiteX758" fmla="*/ 8014636 w 12188791"/>
              <a:gd name="connsiteY758" fmla="*/ 657406 h 3125002"/>
              <a:gd name="connsiteX759" fmla="*/ 8017202 w 12188791"/>
              <a:gd name="connsiteY759" fmla="*/ 677940 h 3125002"/>
              <a:gd name="connsiteX760" fmla="*/ 7911325 w 12188791"/>
              <a:gd name="connsiteY760" fmla="*/ 764888 h 3125002"/>
              <a:gd name="connsiteX761" fmla="*/ 8069500 w 12188791"/>
              <a:gd name="connsiteY761" fmla="*/ 760717 h 3125002"/>
              <a:gd name="connsiteX762" fmla="*/ 8232809 w 12188791"/>
              <a:gd name="connsiteY762" fmla="*/ 706494 h 3125002"/>
              <a:gd name="connsiteX763" fmla="*/ 8127251 w 12188791"/>
              <a:gd name="connsiteY763" fmla="*/ 682752 h 3125002"/>
              <a:gd name="connsiteX764" fmla="*/ 8127573 w 12188791"/>
              <a:gd name="connsiteY764" fmla="*/ 664464 h 3125002"/>
              <a:gd name="connsiteX765" fmla="*/ 8209387 w 12188791"/>
              <a:gd name="connsiteY765" fmla="*/ 656443 h 3125002"/>
              <a:gd name="connsiteX766" fmla="*/ 7907475 w 12188791"/>
              <a:gd name="connsiteY766" fmla="*/ 604467 h 3125002"/>
              <a:gd name="connsiteX767" fmla="*/ 7970039 w 12188791"/>
              <a:gd name="connsiteY767" fmla="*/ 506610 h 3125002"/>
              <a:gd name="connsiteX768" fmla="*/ 7967472 w 12188791"/>
              <a:gd name="connsiteY768" fmla="*/ 481584 h 3125002"/>
              <a:gd name="connsiteX769" fmla="*/ 8017524 w 12188791"/>
              <a:gd name="connsiteY769" fmla="*/ 583291 h 3125002"/>
              <a:gd name="connsiteX770" fmla="*/ 8162544 w 12188791"/>
              <a:gd name="connsiteY770" fmla="*/ 612488 h 3125002"/>
              <a:gd name="connsiteX771" fmla="*/ 8176019 w 12188791"/>
              <a:gd name="connsiteY771" fmla="*/ 599975 h 3125002"/>
              <a:gd name="connsiteX772" fmla="*/ 8163186 w 12188791"/>
              <a:gd name="connsiteY772" fmla="*/ 499551 h 3125002"/>
              <a:gd name="connsiteX773" fmla="*/ 7967472 w 12188791"/>
              <a:gd name="connsiteY773" fmla="*/ 481584 h 3125002"/>
              <a:gd name="connsiteX774" fmla="*/ 4486656 w 12188791"/>
              <a:gd name="connsiteY774" fmla="*/ 611846 h 3125002"/>
              <a:gd name="connsiteX775" fmla="*/ 4675312 w 12188791"/>
              <a:gd name="connsiteY775" fmla="*/ 581045 h 3125002"/>
              <a:gd name="connsiteX776" fmla="*/ 4845037 w 12188791"/>
              <a:gd name="connsiteY776" fmla="*/ 569174 h 3125002"/>
              <a:gd name="connsiteX777" fmla="*/ 4845037 w 12188791"/>
              <a:gd name="connsiteY777" fmla="*/ 548961 h 3125002"/>
              <a:gd name="connsiteX778" fmla="*/ 4802686 w 12188791"/>
              <a:gd name="connsiteY778" fmla="*/ 522331 h 3125002"/>
              <a:gd name="connsiteX779" fmla="*/ 4860758 w 12188791"/>
              <a:gd name="connsiteY779" fmla="*/ 499872 h 3125002"/>
              <a:gd name="connsiteX780" fmla="*/ 4722154 w 12188791"/>
              <a:gd name="connsiteY780" fmla="*/ 402978 h 3125002"/>
              <a:gd name="connsiteX781" fmla="*/ 4792740 w 12188791"/>
              <a:gd name="connsiteY781" fmla="*/ 444687 h 3125002"/>
              <a:gd name="connsiteX782" fmla="*/ 4623977 w 12188791"/>
              <a:gd name="connsiteY782" fmla="*/ 474205 h 3125002"/>
              <a:gd name="connsiteX783" fmla="*/ 4547295 w 12188791"/>
              <a:gd name="connsiteY783" fmla="*/ 523935 h 3125002"/>
              <a:gd name="connsiteX784" fmla="*/ 4490185 w 12188791"/>
              <a:gd name="connsiteY784" fmla="*/ 431212 h 3125002"/>
              <a:gd name="connsiteX785" fmla="*/ 4473823 w 12188791"/>
              <a:gd name="connsiteY785" fmla="*/ 555378 h 3125002"/>
              <a:gd name="connsiteX786" fmla="*/ 4460347 w 12188791"/>
              <a:gd name="connsiteY786" fmla="*/ 554415 h 3125002"/>
              <a:gd name="connsiteX787" fmla="*/ 4486656 w 12188791"/>
              <a:gd name="connsiteY787" fmla="*/ 611846 h 3125002"/>
              <a:gd name="connsiteX788" fmla="*/ 4372757 w 12188791"/>
              <a:gd name="connsiteY788" fmla="*/ 581366 h 3125002"/>
              <a:gd name="connsiteX789" fmla="*/ 4186990 w 12188791"/>
              <a:gd name="connsiteY789" fmla="*/ 596446 h 3125002"/>
              <a:gd name="connsiteX790" fmla="*/ 4146884 w 12188791"/>
              <a:gd name="connsiteY790" fmla="*/ 645214 h 3125002"/>
              <a:gd name="connsiteX791" fmla="*/ 4160039 w 12188791"/>
              <a:gd name="connsiteY791" fmla="*/ 660614 h 3125002"/>
              <a:gd name="connsiteX792" fmla="*/ 4273938 w 12188791"/>
              <a:gd name="connsiteY792" fmla="*/ 622755 h 3125002"/>
              <a:gd name="connsiteX793" fmla="*/ 4258217 w 12188791"/>
              <a:gd name="connsiteY793" fmla="*/ 584895 h 3125002"/>
              <a:gd name="connsiteX794" fmla="*/ 4298643 w 12188791"/>
              <a:gd name="connsiteY794" fmla="*/ 599012 h 3125002"/>
              <a:gd name="connsiteX795" fmla="*/ 4336181 w 12188791"/>
              <a:gd name="connsiteY795" fmla="*/ 626926 h 3125002"/>
              <a:gd name="connsiteX796" fmla="*/ 4486656 w 12188791"/>
              <a:gd name="connsiteY796" fmla="*/ 611846 h 3125002"/>
              <a:gd name="connsiteX797" fmla="*/ 6830087 w 12188791"/>
              <a:gd name="connsiteY797" fmla="*/ 457521 h 3125002"/>
              <a:gd name="connsiteX798" fmla="*/ 6861209 w 12188791"/>
              <a:gd name="connsiteY798" fmla="*/ 523294 h 3125002"/>
              <a:gd name="connsiteX799" fmla="*/ 6972541 w 12188791"/>
              <a:gd name="connsiteY799" fmla="*/ 501476 h 3125002"/>
              <a:gd name="connsiteX800" fmla="*/ 7113712 w 12188791"/>
              <a:gd name="connsiteY800" fmla="*/ 503722 h 3125002"/>
              <a:gd name="connsiteX801" fmla="*/ 7140983 w 12188791"/>
              <a:gd name="connsiteY801" fmla="*/ 503722 h 3125002"/>
              <a:gd name="connsiteX802" fmla="*/ 7300442 w 12188791"/>
              <a:gd name="connsiteY802" fmla="*/ 483830 h 3125002"/>
              <a:gd name="connsiteX803" fmla="*/ 7251353 w 12188791"/>
              <a:gd name="connsiteY803" fmla="*/ 536127 h 3125002"/>
              <a:gd name="connsiteX804" fmla="*/ 7310067 w 12188791"/>
              <a:gd name="connsiteY804" fmla="*/ 514310 h 3125002"/>
              <a:gd name="connsiteX805" fmla="*/ 7416907 w 12188791"/>
              <a:gd name="connsiteY805" fmla="*/ 500514 h 3125002"/>
              <a:gd name="connsiteX806" fmla="*/ 7522785 w 12188791"/>
              <a:gd name="connsiteY806" fmla="*/ 515593 h 3125002"/>
              <a:gd name="connsiteX807" fmla="*/ 7388352 w 12188791"/>
              <a:gd name="connsiteY807" fmla="*/ 470996 h 3125002"/>
              <a:gd name="connsiteX808" fmla="*/ 7383539 w 12188791"/>
              <a:gd name="connsiteY808" fmla="*/ 401053 h 3125002"/>
              <a:gd name="connsiteX809" fmla="*/ 7336055 w 12188791"/>
              <a:gd name="connsiteY809" fmla="*/ 394636 h 3125002"/>
              <a:gd name="connsiteX810" fmla="*/ 7346964 w 12188791"/>
              <a:gd name="connsiteY810" fmla="*/ 420945 h 3125002"/>
              <a:gd name="connsiteX811" fmla="*/ 7152854 w 12188791"/>
              <a:gd name="connsiteY811" fmla="*/ 428003 h 3125002"/>
              <a:gd name="connsiteX812" fmla="*/ 7181088 w 12188791"/>
              <a:gd name="connsiteY812" fmla="*/ 384048 h 3125002"/>
              <a:gd name="connsiteX813" fmla="*/ 7072322 w 12188791"/>
              <a:gd name="connsiteY813" fmla="*/ 382123 h 3125002"/>
              <a:gd name="connsiteX814" fmla="*/ 6990187 w 12188791"/>
              <a:gd name="connsiteY814" fmla="*/ 400090 h 3125002"/>
              <a:gd name="connsiteX815" fmla="*/ 6828162 w 12188791"/>
              <a:gd name="connsiteY815" fmla="*/ 459767 h 3125002"/>
              <a:gd name="connsiteX816" fmla="*/ 6869550 w 12188791"/>
              <a:gd name="connsiteY816" fmla="*/ 424795 h 3125002"/>
              <a:gd name="connsiteX817" fmla="*/ 6941420 w 12188791"/>
              <a:gd name="connsiteY817" fmla="*/ 406828 h 3125002"/>
              <a:gd name="connsiteX818" fmla="*/ 6935323 w 12188791"/>
              <a:gd name="connsiteY818" fmla="*/ 383086 h 3125002"/>
              <a:gd name="connsiteX819" fmla="*/ 6635336 w 12188791"/>
              <a:gd name="connsiteY819" fmla="*/ 449821 h 3125002"/>
              <a:gd name="connsiteX820" fmla="*/ 6631165 w 12188791"/>
              <a:gd name="connsiteY820" fmla="*/ 494739 h 3125002"/>
              <a:gd name="connsiteX821" fmla="*/ 6543254 w 12188791"/>
              <a:gd name="connsiteY821" fmla="*/ 432816 h 3125002"/>
              <a:gd name="connsiteX822" fmla="*/ 6517266 w 12188791"/>
              <a:gd name="connsiteY822" fmla="*/ 372819 h 3125002"/>
              <a:gd name="connsiteX823" fmla="*/ 6465289 w 12188791"/>
              <a:gd name="connsiteY823" fmla="*/ 446291 h 3125002"/>
              <a:gd name="connsiteX824" fmla="*/ 6313852 w 12188791"/>
              <a:gd name="connsiteY824" fmla="*/ 516235 h 3125002"/>
              <a:gd name="connsiteX825" fmla="*/ 6448285 w 12188791"/>
              <a:gd name="connsiteY825" fmla="*/ 540619 h 3125002"/>
              <a:gd name="connsiteX826" fmla="*/ 6467856 w 12188791"/>
              <a:gd name="connsiteY826" fmla="*/ 510460 h 3125002"/>
              <a:gd name="connsiteX827" fmla="*/ 6433526 w 12188791"/>
              <a:gd name="connsiteY827" fmla="*/ 496022 h 3125002"/>
              <a:gd name="connsiteX828" fmla="*/ 6441868 w 12188791"/>
              <a:gd name="connsiteY828" fmla="*/ 473563 h 3125002"/>
              <a:gd name="connsiteX829" fmla="*/ 6529458 w 12188791"/>
              <a:gd name="connsiteY829" fmla="*/ 510139 h 3125002"/>
              <a:gd name="connsiteX830" fmla="*/ 6527533 w 12188791"/>
              <a:gd name="connsiteY830" fmla="*/ 566607 h 3125002"/>
              <a:gd name="connsiteX831" fmla="*/ 6669024 w 12188791"/>
              <a:gd name="connsiteY831" fmla="*/ 574307 h 3125002"/>
              <a:gd name="connsiteX832" fmla="*/ 6806345 w 12188791"/>
              <a:gd name="connsiteY832" fmla="*/ 549923 h 3125002"/>
              <a:gd name="connsiteX833" fmla="*/ 6721322 w 12188791"/>
              <a:gd name="connsiteY833" fmla="*/ 554736 h 3125002"/>
              <a:gd name="connsiteX834" fmla="*/ 6764314 w 12188791"/>
              <a:gd name="connsiteY834" fmla="*/ 524256 h 3125002"/>
              <a:gd name="connsiteX835" fmla="*/ 6806986 w 12188791"/>
              <a:gd name="connsiteY835" fmla="*/ 469071 h 3125002"/>
              <a:gd name="connsiteX836" fmla="*/ 6830087 w 12188791"/>
              <a:gd name="connsiteY836" fmla="*/ 457521 h 3125002"/>
              <a:gd name="connsiteX837" fmla="*/ 5834514 w 12188791"/>
              <a:gd name="connsiteY837" fmla="*/ 559549 h 3125002"/>
              <a:gd name="connsiteX838" fmla="*/ 5814622 w 12188791"/>
              <a:gd name="connsiteY838" fmla="*/ 574307 h 3125002"/>
              <a:gd name="connsiteX839" fmla="*/ 5827455 w 12188791"/>
              <a:gd name="connsiteY839" fmla="*/ 589387 h 3125002"/>
              <a:gd name="connsiteX840" fmla="*/ 5889699 w 12188791"/>
              <a:gd name="connsiteY840" fmla="*/ 536769 h 3125002"/>
              <a:gd name="connsiteX841" fmla="*/ 6037286 w 12188791"/>
              <a:gd name="connsiteY841" fmla="*/ 536769 h 3125002"/>
              <a:gd name="connsiteX842" fmla="*/ 5979855 w 12188791"/>
              <a:gd name="connsiteY842" fmla="*/ 678581 h 3125002"/>
              <a:gd name="connsiteX843" fmla="*/ 6000710 w 12188791"/>
              <a:gd name="connsiteY843" fmla="*/ 692377 h 3125002"/>
              <a:gd name="connsiteX844" fmla="*/ 6018677 w 12188791"/>
              <a:gd name="connsiteY844" fmla="*/ 659972 h 3125002"/>
              <a:gd name="connsiteX845" fmla="*/ 6106267 w 12188791"/>
              <a:gd name="connsiteY845" fmla="*/ 592595 h 3125002"/>
              <a:gd name="connsiteX846" fmla="*/ 6290110 w 12188791"/>
              <a:gd name="connsiteY846" fmla="*/ 574307 h 3125002"/>
              <a:gd name="connsiteX847" fmla="*/ 6300056 w 12188791"/>
              <a:gd name="connsiteY847" fmla="*/ 560511 h 3125002"/>
              <a:gd name="connsiteX848" fmla="*/ 6237813 w 12188791"/>
              <a:gd name="connsiteY848" fmla="*/ 564361 h 3125002"/>
              <a:gd name="connsiteX849" fmla="*/ 6260592 w 12188791"/>
              <a:gd name="connsiteY849" fmla="*/ 456879 h 3125002"/>
              <a:gd name="connsiteX850" fmla="*/ 6169794 w 12188791"/>
              <a:gd name="connsiteY850" fmla="*/ 403299 h 3125002"/>
              <a:gd name="connsiteX851" fmla="*/ 6078996 w 12188791"/>
              <a:gd name="connsiteY851" fmla="*/ 455275 h 3125002"/>
              <a:gd name="connsiteX852" fmla="*/ 6029586 w 12188791"/>
              <a:gd name="connsiteY852" fmla="*/ 399128 h 3125002"/>
              <a:gd name="connsiteX853" fmla="*/ 5972155 w 12188791"/>
              <a:gd name="connsiteY853" fmla="*/ 473242 h 3125002"/>
              <a:gd name="connsiteX854" fmla="*/ 5887132 w 12188791"/>
              <a:gd name="connsiteY854" fmla="*/ 376669 h 3125002"/>
              <a:gd name="connsiteX855" fmla="*/ 5874619 w 12188791"/>
              <a:gd name="connsiteY855" fmla="*/ 389823 h 3125002"/>
              <a:gd name="connsiteX856" fmla="*/ 5896116 w 12188791"/>
              <a:gd name="connsiteY856" fmla="*/ 405544 h 3125002"/>
              <a:gd name="connsiteX857" fmla="*/ 5719011 w 12188791"/>
              <a:gd name="connsiteY857" fmla="*/ 419341 h 3125002"/>
              <a:gd name="connsiteX858" fmla="*/ 5834514 w 12188791"/>
              <a:gd name="connsiteY858" fmla="*/ 559549 h 3125002"/>
              <a:gd name="connsiteX859" fmla="*/ 7411774 w 12188791"/>
              <a:gd name="connsiteY859" fmla="*/ 586820 h 3125002"/>
              <a:gd name="connsiteX860" fmla="*/ 7420757 w 12188791"/>
              <a:gd name="connsiteY860" fmla="*/ 530994 h 3125002"/>
              <a:gd name="connsiteX861" fmla="*/ 7379369 w 12188791"/>
              <a:gd name="connsiteY861" fmla="*/ 565645 h 3125002"/>
              <a:gd name="connsiteX862" fmla="*/ 7243973 w 12188791"/>
              <a:gd name="connsiteY862" fmla="*/ 640401 h 3125002"/>
              <a:gd name="connsiteX863" fmla="*/ 7134245 w 12188791"/>
              <a:gd name="connsiteY863" fmla="*/ 684036 h 3125002"/>
              <a:gd name="connsiteX864" fmla="*/ 7084836 w 12188791"/>
              <a:gd name="connsiteY864" fmla="*/ 624680 h 3125002"/>
              <a:gd name="connsiteX865" fmla="*/ 7107615 w 12188791"/>
              <a:gd name="connsiteY865" fmla="*/ 556020 h 3125002"/>
              <a:gd name="connsiteX866" fmla="*/ 6972541 w 12188791"/>
              <a:gd name="connsiteY866" fmla="*/ 556020 h 3125002"/>
              <a:gd name="connsiteX867" fmla="*/ 6745064 w 12188791"/>
              <a:gd name="connsiteY867" fmla="*/ 704249 h 3125002"/>
              <a:gd name="connsiteX868" fmla="*/ 6764314 w 12188791"/>
              <a:gd name="connsiteY868" fmla="*/ 758792 h 3125002"/>
              <a:gd name="connsiteX869" fmla="*/ 6855434 w 12188791"/>
              <a:gd name="connsiteY869" fmla="*/ 773550 h 3125002"/>
              <a:gd name="connsiteX870" fmla="*/ 6807307 w 12188791"/>
              <a:gd name="connsiteY870" fmla="*/ 721895 h 3125002"/>
              <a:gd name="connsiteX871" fmla="*/ 6927302 w 12188791"/>
              <a:gd name="connsiteY871" fmla="*/ 670239 h 3125002"/>
              <a:gd name="connsiteX872" fmla="*/ 6918639 w 12188791"/>
              <a:gd name="connsiteY872" fmla="*/ 665748 h 3125002"/>
              <a:gd name="connsiteX873" fmla="*/ 7027405 w 12188791"/>
              <a:gd name="connsiteY873" fmla="*/ 576874 h 3125002"/>
              <a:gd name="connsiteX874" fmla="*/ 6985695 w 12188791"/>
              <a:gd name="connsiteY874" fmla="*/ 691415 h 3125002"/>
              <a:gd name="connsiteX875" fmla="*/ 7083232 w 12188791"/>
              <a:gd name="connsiteY875" fmla="*/ 707457 h 3125002"/>
              <a:gd name="connsiteX876" fmla="*/ 7322259 w 12188791"/>
              <a:gd name="connsiteY876" fmla="*/ 672164 h 3125002"/>
              <a:gd name="connsiteX877" fmla="*/ 7362685 w 12188791"/>
              <a:gd name="connsiteY877" fmla="*/ 682431 h 3125002"/>
              <a:gd name="connsiteX878" fmla="*/ 7388994 w 12188791"/>
              <a:gd name="connsiteY878" fmla="*/ 690773 h 3125002"/>
              <a:gd name="connsiteX879" fmla="*/ 7487171 w 12188791"/>
              <a:gd name="connsiteY879" fmla="*/ 636230 h 3125002"/>
              <a:gd name="connsiteX880" fmla="*/ 7494551 w 12188791"/>
              <a:gd name="connsiteY880" fmla="*/ 572382 h 3125002"/>
              <a:gd name="connsiteX881" fmla="*/ 7411774 w 12188791"/>
              <a:gd name="connsiteY881" fmla="*/ 586820 h 3125002"/>
              <a:gd name="connsiteX882" fmla="*/ 2792289 w 12188791"/>
              <a:gd name="connsiteY882" fmla="*/ 894829 h 3125002"/>
              <a:gd name="connsiteX883" fmla="*/ 2806406 w 12188791"/>
              <a:gd name="connsiteY883" fmla="*/ 918250 h 3125002"/>
              <a:gd name="connsiteX884" fmla="*/ 2896563 w 12188791"/>
              <a:gd name="connsiteY884" fmla="*/ 849590 h 3125002"/>
              <a:gd name="connsiteX885" fmla="*/ 2906830 w 12188791"/>
              <a:gd name="connsiteY885" fmla="*/ 884883 h 3125002"/>
              <a:gd name="connsiteX886" fmla="*/ 3089068 w 12188791"/>
              <a:gd name="connsiteY886" fmla="*/ 884883 h 3125002"/>
              <a:gd name="connsiteX887" fmla="*/ 3075593 w 12188791"/>
              <a:gd name="connsiteY887" fmla="*/ 907021 h 3125002"/>
              <a:gd name="connsiteX888" fmla="*/ 3147782 w 12188791"/>
              <a:gd name="connsiteY888" fmla="*/ 1002632 h 3125002"/>
              <a:gd name="connsiteX889" fmla="*/ 3233447 w 12188791"/>
              <a:gd name="connsiteY889" fmla="*/ 984344 h 3125002"/>
              <a:gd name="connsiteX890" fmla="*/ 3228634 w 12188791"/>
              <a:gd name="connsiteY890" fmla="*/ 971510 h 3125002"/>
              <a:gd name="connsiteX891" fmla="*/ 3147461 w 12188791"/>
              <a:gd name="connsiteY891" fmla="*/ 950014 h 3125002"/>
              <a:gd name="connsiteX892" fmla="*/ 3240185 w 12188791"/>
              <a:gd name="connsiteY892" fmla="*/ 887770 h 3125002"/>
              <a:gd name="connsiteX893" fmla="*/ 3234088 w 12188791"/>
              <a:gd name="connsiteY893" fmla="*/ 869803 h 3125002"/>
              <a:gd name="connsiteX894" fmla="*/ 3110243 w 12188791"/>
              <a:gd name="connsiteY894" fmla="*/ 900925 h 3125002"/>
              <a:gd name="connsiteX895" fmla="*/ 3156766 w 12188791"/>
              <a:gd name="connsiteY895" fmla="*/ 770984 h 3125002"/>
              <a:gd name="connsiteX896" fmla="*/ 3133023 w 12188791"/>
              <a:gd name="connsiteY896" fmla="*/ 704569 h 3125002"/>
              <a:gd name="connsiteX897" fmla="*/ 3089068 w 12188791"/>
              <a:gd name="connsiteY897" fmla="*/ 715799 h 3125002"/>
              <a:gd name="connsiteX898" fmla="*/ 2974848 w 12188791"/>
              <a:gd name="connsiteY898" fmla="*/ 824244 h 3125002"/>
              <a:gd name="connsiteX899" fmla="*/ 2966185 w 12188791"/>
              <a:gd name="connsiteY899" fmla="*/ 728312 h 3125002"/>
              <a:gd name="connsiteX900" fmla="*/ 2912605 w 12188791"/>
              <a:gd name="connsiteY900" fmla="*/ 803389 h 3125002"/>
              <a:gd name="connsiteX901" fmla="*/ 2946293 w 12188791"/>
              <a:gd name="connsiteY901" fmla="*/ 816222 h 3125002"/>
              <a:gd name="connsiteX902" fmla="*/ 2792289 w 12188791"/>
              <a:gd name="connsiteY902" fmla="*/ 894829 h 3125002"/>
              <a:gd name="connsiteX903" fmla="*/ 8668191 w 12188791"/>
              <a:gd name="connsiteY903" fmla="*/ 707136 h 3125002"/>
              <a:gd name="connsiteX904" fmla="*/ 8477290 w 12188791"/>
              <a:gd name="connsiteY904" fmla="*/ 690131 h 3125002"/>
              <a:gd name="connsiteX905" fmla="*/ 8475686 w 12188791"/>
              <a:gd name="connsiteY905" fmla="*/ 698473 h 3125002"/>
              <a:gd name="connsiteX906" fmla="*/ 8523491 w 12188791"/>
              <a:gd name="connsiteY906" fmla="*/ 715799 h 3125002"/>
              <a:gd name="connsiteX907" fmla="*/ 8394192 w 12188791"/>
              <a:gd name="connsiteY907" fmla="*/ 783176 h 3125002"/>
              <a:gd name="connsiteX908" fmla="*/ 8427880 w 12188791"/>
              <a:gd name="connsiteY908" fmla="*/ 858894 h 3125002"/>
              <a:gd name="connsiteX909" fmla="*/ 8372696 w 12188791"/>
              <a:gd name="connsiteY909" fmla="*/ 922421 h 3125002"/>
              <a:gd name="connsiteX910" fmla="*/ 8542742 w 12188791"/>
              <a:gd name="connsiteY910" fmla="*/ 882958 h 3125002"/>
              <a:gd name="connsiteX911" fmla="*/ 8483386 w 12188791"/>
              <a:gd name="connsiteY911" fmla="*/ 841248 h 3125002"/>
              <a:gd name="connsiteX912" fmla="*/ 8668191 w 12188791"/>
              <a:gd name="connsiteY912" fmla="*/ 707136 h 3125002"/>
              <a:gd name="connsiteX913" fmla="*/ 10406514 w 12188791"/>
              <a:gd name="connsiteY913" fmla="*/ 864028 h 3125002"/>
              <a:gd name="connsiteX914" fmla="*/ 10327587 w 12188791"/>
              <a:gd name="connsiteY914" fmla="*/ 912154 h 3125002"/>
              <a:gd name="connsiteX915" fmla="*/ 10484158 w 12188791"/>
              <a:gd name="connsiteY915" fmla="*/ 964772 h 3125002"/>
              <a:gd name="connsiteX916" fmla="*/ 10411647 w 12188791"/>
              <a:gd name="connsiteY916" fmla="*/ 912796 h 3125002"/>
              <a:gd name="connsiteX917" fmla="*/ 10578806 w 12188791"/>
              <a:gd name="connsiteY917" fmla="*/ 939105 h 3125002"/>
              <a:gd name="connsiteX918" fmla="*/ 10591640 w 12188791"/>
              <a:gd name="connsiteY918" fmla="*/ 827773 h 3125002"/>
              <a:gd name="connsiteX919" fmla="*/ 10707143 w 12188791"/>
              <a:gd name="connsiteY919" fmla="*/ 908946 h 3125002"/>
              <a:gd name="connsiteX920" fmla="*/ 10542551 w 12188791"/>
              <a:gd name="connsiteY920" fmla="*/ 822960 h 3125002"/>
              <a:gd name="connsiteX921" fmla="*/ 10522338 w 12188791"/>
              <a:gd name="connsiteY921" fmla="*/ 911833 h 3125002"/>
              <a:gd name="connsiteX922" fmla="*/ 10500520 w 12188791"/>
              <a:gd name="connsiteY922" fmla="*/ 906700 h 3125002"/>
              <a:gd name="connsiteX923" fmla="*/ 10519450 w 12188791"/>
              <a:gd name="connsiteY923" fmla="*/ 837719 h 3125002"/>
              <a:gd name="connsiteX924" fmla="*/ 10341383 w 12188791"/>
              <a:gd name="connsiteY924" fmla="*/ 809806 h 3125002"/>
              <a:gd name="connsiteX925" fmla="*/ 10406514 w 12188791"/>
              <a:gd name="connsiteY925" fmla="*/ 864028 h 3125002"/>
              <a:gd name="connsiteX926" fmla="*/ 8839200 w 12188791"/>
              <a:gd name="connsiteY926" fmla="*/ 888091 h 3125002"/>
              <a:gd name="connsiteX927" fmla="*/ 8916523 w 12188791"/>
              <a:gd name="connsiteY927" fmla="*/ 858574 h 3125002"/>
              <a:gd name="connsiteX928" fmla="*/ 8981333 w 12188791"/>
              <a:gd name="connsiteY928" fmla="*/ 832265 h 3125002"/>
              <a:gd name="connsiteX929" fmla="*/ 8890535 w 12188791"/>
              <a:gd name="connsiteY929" fmla="*/ 767454 h 3125002"/>
              <a:gd name="connsiteX930" fmla="*/ 8711505 w 12188791"/>
              <a:gd name="connsiteY930" fmla="*/ 756867 h 3125002"/>
              <a:gd name="connsiteX931" fmla="*/ 8757386 w 12188791"/>
              <a:gd name="connsiteY931" fmla="*/ 822318 h 3125002"/>
              <a:gd name="connsiteX932" fmla="*/ 8823158 w 12188791"/>
              <a:gd name="connsiteY932" fmla="*/ 854082 h 3125002"/>
              <a:gd name="connsiteX933" fmla="*/ 8839200 w 12188791"/>
              <a:gd name="connsiteY933" fmla="*/ 888091 h 3125002"/>
              <a:gd name="connsiteX934" fmla="*/ 9691678 w 12188791"/>
              <a:gd name="connsiteY934" fmla="*/ 1046587 h 3125002"/>
              <a:gd name="connsiteX935" fmla="*/ 9656385 w 12188791"/>
              <a:gd name="connsiteY935" fmla="*/ 1000707 h 3125002"/>
              <a:gd name="connsiteX936" fmla="*/ 9602805 w 12188791"/>
              <a:gd name="connsiteY936" fmla="*/ 961564 h 3125002"/>
              <a:gd name="connsiteX937" fmla="*/ 9448800 w 12188791"/>
              <a:gd name="connsiteY937" fmla="*/ 954185 h 3125002"/>
              <a:gd name="connsiteX938" fmla="*/ 9500777 w 12188791"/>
              <a:gd name="connsiteY938" fmla="*/ 934292 h 3125002"/>
              <a:gd name="connsiteX939" fmla="*/ 9487943 w 12188791"/>
              <a:gd name="connsiteY939" fmla="*/ 915042 h 3125002"/>
              <a:gd name="connsiteX940" fmla="*/ 9437250 w 12188791"/>
              <a:gd name="connsiteY940" fmla="*/ 962847 h 3125002"/>
              <a:gd name="connsiteX941" fmla="*/ 9481846 w 12188791"/>
              <a:gd name="connsiteY941" fmla="*/ 1019957 h 3125002"/>
              <a:gd name="connsiteX942" fmla="*/ 9453933 w 12188791"/>
              <a:gd name="connsiteY942" fmla="*/ 1025412 h 3125002"/>
              <a:gd name="connsiteX943" fmla="*/ 9691678 w 12188791"/>
              <a:gd name="connsiteY943" fmla="*/ 1046587 h 3125002"/>
              <a:gd name="connsiteX944" fmla="*/ 3236976 w 12188791"/>
              <a:gd name="connsiteY944" fmla="*/ 473242 h 3125002"/>
              <a:gd name="connsiteX945" fmla="*/ 3257189 w 12188791"/>
              <a:gd name="connsiteY945" fmla="*/ 464579 h 3125002"/>
              <a:gd name="connsiteX946" fmla="*/ 3237939 w 12188791"/>
              <a:gd name="connsiteY946" fmla="*/ 370573 h 3125002"/>
              <a:gd name="connsiteX947" fmla="*/ 3210025 w 12188791"/>
              <a:gd name="connsiteY947" fmla="*/ 349718 h 3125002"/>
              <a:gd name="connsiteX948" fmla="*/ 3133986 w 12188791"/>
              <a:gd name="connsiteY948" fmla="*/ 491530 h 3125002"/>
              <a:gd name="connsiteX949" fmla="*/ 3119548 w 12188791"/>
              <a:gd name="connsiteY949" fmla="*/ 599975 h 3125002"/>
              <a:gd name="connsiteX950" fmla="*/ 3013991 w 12188791"/>
              <a:gd name="connsiteY950" fmla="*/ 615375 h 3125002"/>
              <a:gd name="connsiteX951" fmla="*/ 3011103 w 12188791"/>
              <a:gd name="connsiteY951" fmla="*/ 706815 h 3125002"/>
              <a:gd name="connsiteX952" fmla="*/ 3025541 w 12188791"/>
              <a:gd name="connsiteY952" fmla="*/ 704890 h 3125002"/>
              <a:gd name="connsiteX953" fmla="*/ 3066930 w 12188791"/>
              <a:gd name="connsiteY953" fmla="*/ 644251 h 3125002"/>
              <a:gd name="connsiteX954" fmla="*/ 3160937 w 12188791"/>
              <a:gd name="connsiteY954" fmla="*/ 614413 h 3125002"/>
              <a:gd name="connsiteX955" fmla="*/ 3177300 w 12188791"/>
              <a:gd name="connsiteY955" fmla="*/ 584895 h 3125002"/>
              <a:gd name="connsiteX956" fmla="*/ 3179866 w 12188791"/>
              <a:gd name="connsiteY956" fmla="*/ 448217 h 3125002"/>
              <a:gd name="connsiteX957" fmla="*/ 3236976 w 12188791"/>
              <a:gd name="connsiteY957" fmla="*/ 473242 h 3125002"/>
              <a:gd name="connsiteX958" fmla="*/ 3516109 w 12188791"/>
              <a:gd name="connsiteY958" fmla="*/ 1010011 h 3125002"/>
              <a:gd name="connsiteX959" fmla="*/ 3327775 w 12188791"/>
              <a:gd name="connsiteY959" fmla="*/ 1212142 h 3125002"/>
              <a:gd name="connsiteX960" fmla="*/ 3575465 w 12188791"/>
              <a:gd name="connsiteY960" fmla="*/ 1146690 h 3125002"/>
              <a:gd name="connsiteX961" fmla="*/ 3516109 w 12188791"/>
              <a:gd name="connsiteY961" fmla="*/ 1010011 h 3125002"/>
              <a:gd name="connsiteX962" fmla="*/ 3492046 w 12188791"/>
              <a:gd name="connsiteY962" fmla="*/ 835473 h 3125002"/>
              <a:gd name="connsiteX963" fmla="*/ 3378467 w 12188791"/>
              <a:gd name="connsiteY963" fmla="*/ 707136 h 3125002"/>
              <a:gd name="connsiteX964" fmla="*/ 3306920 w 12188791"/>
              <a:gd name="connsiteY964" fmla="*/ 761038 h 3125002"/>
              <a:gd name="connsiteX965" fmla="*/ 3270985 w 12188791"/>
              <a:gd name="connsiteY965" fmla="*/ 864028 h 3125002"/>
              <a:gd name="connsiteX966" fmla="*/ 3357613 w 12188791"/>
              <a:gd name="connsiteY966" fmla="*/ 765529 h 3125002"/>
              <a:gd name="connsiteX967" fmla="*/ 3404135 w 12188791"/>
              <a:gd name="connsiteY967" fmla="*/ 835473 h 3125002"/>
              <a:gd name="connsiteX968" fmla="*/ 3312374 w 12188791"/>
              <a:gd name="connsiteY968" fmla="*/ 851836 h 3125002"/>
              <a:gd name="connsiteX969" fmla="*/ 3492046 w 12188791"/>
              <a:gd name="connsiteY969" fmla="*/ 835473 h 3125002"/>
              <a:gd name="connsiteX970" fmla="*/ 4526441 w 12188791"/>
              <a:gd name="connsiteY970" fmla="*/ 812372 h 3125002"/>
              <a:gd name="connsiteX971" fmla="*/ 4494677 w 12188791"/>
              <a:gd name="connsiteY971" fmla="*/ 712911 h 3125002"/>
              <a:gd name="connsiteX972" fmla="*/ 4380137 w 12188791"/>
              <a:gd name="connsiteY972" fmla="*/ 801143 h 3125002"/>
              <a:gd name="connsiteX973" fmla="*/ 4367303 w 12188791"/>
              <a:gd name="connsiteY973" fmla="*/ 910871 h 3125002"/>
              <a:gd name="connsiteX974" fmla="*/ 4427300 w 12188791"/>
              <a:gd name="connsiteY974" fmla="*/ 922742 h 3125002"/>
              <a:gd name="connsiteX975" fmla="*/ 4526441 w 12188791"/>
              <a:gd name="connsiteY975" fmla="*/ 812372 h 3125002"/>
              <a:gd name="connsiteX976" fmla="*/ 10419989 w 12188791"/>
              <a:gd name="connsiteY976" fmla="*/ 1505712 h 3125002"/>
              <a:gd name="connsiteX977" fmla="*/ 10361596 w 12188791"/>
              <a:gd name="connsiteY977" fmla="*/ 1491916 h 3125002"/>
              <a:gd name="connsiteX978" fmla="*/ 10299994 w 12188791"/>
              <a:gd name="connsiteY978" fmla="*/ 1471061 h 3125002"/>
              <a:gd name="connsiteX979" fmla="*/ 10231013 w 12188791"/>
              <a:gd name="connsiteY979" fmla="*/ 1470420 h 3125002"/>
              <a:gd name="connsiteX980" fmla="*/ 10236147 w 12188791"/>
              <a:gd name="connsiteY980" fmla="*/ 1513733 h 3125002"/>
              <a:gd name="connsiteX981" fmla="*/ 10351329 w 12188791"/>
              <a:gd name="connsiteY981" fmla="*/ 1550630 h 3125002"/>
              <a:gd name="connsiteX982" fmla="*/ 10283952 w 12188791"/>
              <a:gd name="connsiteY982" fmla="*/ 1581752 h 3125002"/>
              <a:gd name="connsiteX983" fmla="*/ 10419989 w 12188791"/>
              <a:gd name="connsiteY983" fmla="*/ 1505712 h 3125002"/>
              <a:gd name="connsiteX984" fmla="*/ 8599210 w 12188791"/>
              <a:gd name="connsiteY984" fmla="*/ 664143 h 3125002"/>
              <a:gd name="connsiteX985" fmla="*/ 8714072 w 12188791"/>
              <a:gd name="connsiteY985" fmla="*/ 675373 h 3125002"/>
              <a:gd name="connsiteX986" fmla="*/ 8771823 w 12188791"/>
              <a:gd name="connsiteY986" fmla="*/ 658368 h 3125002"/>
              <a:gd name="connsiteX987" fmla="*/ 8748081 w 12188791"/>
              <a:gd name="connsiteY987" fmla="*/ 605750 h 3125002"/>
              <a:gd name="connsiteX988" fmla="*/ 8619423 w 12188791"/>
              <a:gd name="connsiteY988" fmla="*/ 588104 h 3125002"/>
              <a:gd name="connsiteX989" fmla="*/ 8614290 w 12188791"/>
              <a:gd name="connsiteY989" fmla="*/ 599975 h 3125002"/>
              <a:gd name="connsiteX990" fmla="*/ 8659529 w 12188791"/>
              <a:gd name="connsiteY990" fmla="*/ 611846 h 3125002"/>
              <a:gd name="connsiteX991" fmla="*/ 8599210 w 12188791"/>
              <a:gd name="connsiteY991" fmla="*/ 664143 h 3125002"/>
              <a:gd name="connsiteX992" fmla="*/ 9996478 w 12188791"/>
              <a:gd name="connsiteY992" fmla="*/ 746921 h 3125002"/>
              <a:gd name="connsiteX993" fmla="*/ 9997761 w 12188791"/>
              <a:gd name="connsiteY993" fmla="*/ 767454 h 3125002"/>
              <a:gd name="connsiteX994" fmla="*/ 10083425 w 12188791"/>
              <a:gd name="connsiteY994" fmla="*/ 838361 h 3125002"/>
              <a:gd name="connsiteX995" fmla="*/ 10126419 w 12188791"/>
              <a:gd name="connsiteY995" fmla="*/ 850873 h 3125002"/>
              <a:gd name="connsiteX996" fmla="*/ 10149519 w 12188791"/>
              <a:gd name="connsiteY996" fmla="*/ 818789 h 3125002"/>
              <a:gd name="connsiteX997" fmla="*/ 10159466 w 12188791"/>
              <a:gd name="connsiteY997" fmla="*/ 746921 h 3125002"/>
              <a:gd name="connsiteX998" fmla="*/ 9996478 w 12188791"/>
              <a:gd name="connsiteY998" fmla="*/ 746921 h 3125002"/>
              <a:gd name="connsiteX999" fmla="*/ 10378921 w 12188791"/>
              <a:gd name="connsiteY999" fmla="*/ 1325078 h 3125002"/>
              <a:gd name="connsiteX1000" fmla="*/ 10394642 w 12188791"/>
              <a:gd name="connsiteY1000" fmla="*/ 1316415 h 3125002"/>
              <a:gd name="connsiteX1001" fmla="*/ 10431860 w 12188791"/>
              <a:gd name="connsiteY1001" fmla="*/ 1386359 h 3125002"/>
              <a:gd name="connsiteX1002" fmla="*/ 10478382 w 12188791"/>
              <a:gd name="connsiteY1002" fmla="*/ 1346575 h 3125002"/>
              <a:gd name="connsiteX1003" fmla="*/ 10367371 w 12188791"/>
              <a:gd name="connsiteY1003" fmla="*/ 1280802 h 3125002"/>
              <a:gd name="connsiteX1004" fmla="*/ 10249943 w 12188791"/>
              <a:gd name="connsiteY1004" fmla="*/ 1323153 h 3125002"/>
              <a:gd name="connsiteX1005" fmla="*/ 10388547 w 12188791"/>
              <a:gd name="connsiteY1005" fmla="*/ 1367429 h 3125002"/>
              <a:gd name="connsiteX1006" fmla="*/ 10378921 w 12188791"/>
              <a:gd name="connsiteY1006" fmla="*/ 1325078 h 3125002"/>
              <a:gd name="connsiteX1007" fmla="*/ 8293769 w 12188791"/>
              <a:gd name="connsiteY1007" fmla="*/ 394315 h 3125002"/>
              <a:gd name="connsiteX1008" fmla="*/ 8294411 w 12188791"/>
              <a:gd name="connsiteY1008" fmla="*/ 407790 h 3125002"/>
              <a:gd name="connsiteX1009" fmla="*/ 8320719 w 12188791"/>
              <a:gd name="connsiteY1009" fmla="*/ 402336 h 3125002"/>
              <a:gd name="connsiteX1010" fmla="*/ 8367563 w 12188791"/>
              <a:gd name="connsiteY1010" fmla="*/ 454633 h 3125002"/>
              <a:gd name="connsiteX1011" fmla="*/ 8462531 w 12188791"/>
              <a:gd name="connsiteY1011" fmla="*/ 423512 h 3125002"/>
              <a:gd name="connsiteX1012" fmla="*/ 8447131 w 12188791"/>
              <a:gd name="connsiteY1012" fmla="*/ 367043 h 3125002"/>
              <a:gd name="connsiteX1013" fmla="*/ 8293769 w 12188791"/>
              <a:gd name="connsiteY1013" fmla="*/ 394315 h 3125002"/>
              <a:gd name="connsiteX1014" fmla="*/ 4586759 w 12188791"/>
              <a:gd name="connsiteY1014" fmla="*/ 634947 h 3125002"/>
              <a:gd name="connsiteX1015" fmla="*/ 4589005 w 12188791"/>
              <a:gd name="connsiteY1015" fmla="*/ 659651 h 3125002"/>
              <a:gd name="connsiteX1016" fmla="*/ 4810707 w 12188791"/>
              <a:gd name="connsiteY1016" fmla="*/ 597087 h 3125002"/>
              <a:gd name="connsiteX1017" fmla="*/ 4586759 w 12188791"/>
              <a:gd name="connsiteY1017" fmla="*/ 634947 h 3125002"/>
              <a:gd name="connsiteX1018" fmla="*/ 5528110 w 12188791"/>
              <a:gd name="connsiteY1018" fmla="*/ 518802 h 3125002"/>
              <a:gd name="connsiteX1019" fmla="*/ 5579124 w 12188791"/>
              <a:gd name="connsiteY1019" fmla="*/ 475488 h 3125002"/>
              <a:gd name="connsiteX1020" fmla="*/ 5578482 w 12188791"/>
              <a:gd name="connsiteY1020" fmla="*/ 437950 h 3125002"/>
              <a:gd name="connsiteX1021" fmla="*/ 5554098 w 12188791"/>
              <a:gd name="connsiteY1021" fmla="*/ 447896 h 3125002"/>
              <a:gd name="connsiteX1022" fmla="*/ 5505971 w 12188791"/>
              <a:gd name="connsiteY1022" fmla="*/ 444046 h 3125002"/>
              <a:gd name="connsiteX1023" fmla="*/ 5482550 w 12188791"/>
              <a:gd name="connsiteY1023" fmla="*/ 413886 h 3125002"/>
              <a:gd name="connsiteX1024" fmla="*/ 5400094 w 12188791"/>
              <a:gd name="connsiteY1024" fmla="*/ 487359 h 3125002"/>
              <a:gd name="connsiteX1025" fmla="*/ 5375710 w 12188791"/>
              <a:gd name="connsiteY1025" fmla="*/ 522010 h 3125002"/>
              <a:gd name="connsiteX1026" fmla="*/ 5503405 w 12188791"/>
              <a:gd name="connsiteY1026" fmla="*/ 490568 h 3125002"/>
              <a:gd name="connsiteX1027" fmla="*/ 5528110 w 12188791"/>
              <a:gd name="connsiteY1027" fmla="*/ 518802 h 3125002"/>
              <a:gd name="connsiteX1028" fmla="*/ 4654136 w 12188791"/>
              <a:gd name="connsiteY1028" fmla="*/ 356776 h 3125002"/>
              <a:gd name="connsiteX1029" fmla="*/ 4856908 w 12188791"/>
              <a:gd name="connsiteY1029" fmla="*/ 311217 h 3125002"/>
              <a:gd name="connsiteX1030" fmla="*/ 4854662 w 12188791"/>
              <a:gd name="connsiteY1030" fmla="*/ 297742 h 3125002"/>
              <a:gd name="connsiteX1031" fmla="*/ 4798836 w 12188791"/>
              <a:gd name="connsiteY1031" fmla="*/ 305442 h 3125002"/>
              <a:gd name="connsiteX1032" fmla="*/ 4775414 w 12188791"/>
              <a:gd name="connsiteY1032" fmla="*/ 225873 h 3125002"/>
              <a:gd name="connsiteX1033" fmla="*/ 4654136 w 12188791"/>
              <a:gd name="connsiteY1033" fmla="*/ 356776 h 3125002"/>
              <a:gd name="connsiteX1034" fmla="*/ 8588301 w 12188791"/>
              <a:gd name="connsiteY1034" fmla="*/ 1041133 h 3125002"/>
              <a:gd name="connsiteX1035" fmla="*/ 8642203 w 12188791"/>
              <a:gd name="connsiteY1035" fmla="*/ 1077067 h 3125002"/>
              <a:gd name="connsiteX1036" fmla="*/ 8745514 w 12188791"/>
              <a:gd name="connsiteY1036" fmla="*/ 1048833 h 3125002"/>
              <a:gd name="connsiteX1037" fmla="*/ 8663379 w 12188791"/>
              <a:gd name="connsiteY1037" fmla="*/ 1066800 h 3125002"/>
              <a:gd name="connsiteX1038" fmla="*/ 8678779 w 12188791"/>
              <a:gd name="connsiteY1038" fmla="*/ 1044662 h 3125002"/>
              <a:gd name="connsiteX1039" fmla="*/ 8688405 w 12188791"/>
              <a:gd name="connsiteY1039" fmla="*/ 977606 h 3125002"/>
              <a:gd name="connsiteX1040" fmla="*/ 8628728 w 12188791"/>
              <a:gd name="connsiteY1040" fmla="*/ 1009049 h 3125002"/>
              <a:gd name="connsiteX1041" fmla="*/ 8588301 w 12188791"/>
              <a:gd name="connsiteY1041" fmla="*/ 1041133 h 3125002"/>
              <a:gd name="connsiteX1042" fmla="*/ 9217794 w 12188791"/>
              <a:gd name="connsiteY1042" fmla="*/ 806597 h 3125002"/>
              <a:gd name="connsiteX1043" fmla="*/ 9109349 w 12188791"/>
              <a:gd name="connsiteY1043" fmla="*/ 924025 h 3125002"/>
              <a:gd name="connsiteX1044" fmla="*/ 9139508 w 12188791"/>
              <a:gd name="connsiteY1044" fmla="*/ 957714 h 3125002"/>
              <a:gd name="connsiteX1045" fmla="*/ 9167101 w 12188791"/>
              <a:gd name="connsiteY1045" fmla="*/ 939105 h 3125002"/>
              <a:gd name="connsiteX1046" fmla="*/ 9217794 w 12188791"/>
              <a:gd name="connsiteY1046" fmla="*/ 806597 h 3125002"/>
              <a:gd name="connsiteX1047" fmla="*/ 5988839 w 12188791"/>
              <a:gd name="connsiteY1047" fmla="*/ 877503 h 3125002"/>
              <a:gd name="connsiteX1048" fmla="*/ 6028944 w 12188791"/>
              <a:gd name="connsiteY1048" fmla="*/ 936217 h 3125002"/>
              <a:gd name="connsiteX1049" fmla="*/ 6102417 w 12188791"/>
              <a:gd name="connsiteY1049" fmla="*/ 968943 h 3125002"/>
              <a:gd name="connsiteX1050" fmla="*/ 6118459 w 12188791"/>
              <a:gd name="connsiteY1050" fmla="*/ 907663 h 3125002"/>
              <a:gd name="connsiteX1051" fmla="*/ 6067766 w 12188791"/>
              <a:gd name="connsiteY1051" fmla="*/ 884883 h 3125002"/>
              <a:gd name="connsiteX1052" fmla="*/ 5988839 w 12188791"/>
              <a:gd name="connsiteY1052" fmla="*/ 877503 h 3125002"/>
              <a:gd name="connsiteX1053" fmla="*/ 8232809 w 12188791"/>
              <a:gd name="connsiteY1053" fmla="*/ 306725 h 3125002"/>
              <a:gd name="connsiteX1054" fmla="*/ 8338045 w 12188791"/>
              <a:gd name="connsiteY1054" fmla="*/ 351643 h 3125002"/>
              <a:gd name="connsiteX1055" fmla="*/ 8420501 w 12188791"/>
              <a:gd name="connsiteY1055" fmla="*/ 296137 h 3125002"/>
              <a:gd name="connsiteX1056" fmla="*/ 8405742 w 12188791"/>
              <a:gd name="connsiteY1056" fmla="*/ 268224 h 3125002"/>
              <a:gd name="connsiteX1057" fmla="*/ 8232809 w 12188791"/>
              <a:gd name="connsiteY1057" fmla="*/ 306725 h 3125002"/>
              <a:gd name="connsiteX1058" fmla="*/ 9215227 w 12188791"/>
              <a:gd name="connsiteY1058" fmla="*/ 2076170 h 3125002"/>
              <a:gd name="connsiteX1059" fmla="*/ 9207526 w 12188791"/>
              <a:gd name="connsiteY1059" fmla="*/ 2092853 h 3125002"/>
              <a:gd name="connsiteX1060" fmla="*/ 9509118 w 12188791"/>
              <a:gd name="connsiteY1060" fmla="*/ 2161193 h 3125002"/>
              <a:gd name="connsiteX1061" fmla="*/ 9215227 w 12188791"/>
              <a:gd name="connsiteY1061" fmla="*/ 2076170 h 3125002"/>
              <a:gd name="connsiteX1062" fmla="*/ 10157861 w 12188791"/>
              <a:gd name="connsiteY1062" fmla="*/ 1479724 h 3125002"/>
              <a:gd name="connsiteX1063" fmla="*/ 10159144 w 12188791"/>
              <a:gd name="connsiteY1063" fmla="*/ 1462719 h 3125002"/>
              <a:gd name="connsiteX1064" fmla="*/ 9958939 w 12188791"/>
              <a:gd name="connsiteY1064" fmla="*/ 1435769 h 3125002"/>
              <a:gd name="connsiteX1065" fmla="*/ 9967602 w 12188791"/>
              <a:gd name="connsiteY1065" fmla="*/ 1506033 h 3125002"/>
              <a:gd name="connsiteX1066" fmla="*/ 9971131 w 12188791"/>
              <a:gd name="connsiteY1066" fmla="*/ 1479724 h 3125002"/>
              <a:gd name="connsiteX1067" fmla="*/ 10157861 w 12188791"/>
              <a:gd name="connsiteY1067" fmla="*/ 1479724 h 3125002"/>
              <a:gd name="connsiteX1068" fmla="*/ 8034207 w 12188791"/>
              <a:gd name="connsiteY1068" fmla="*/ 959318 h 3125002"/>
              <a:gd name="connsiteX1069" fmla="*/ 8031962 w 12188791"/>
              <a:gd name="connsiteY1069" fmla="*/ 935897 h 3125002"/>
              <a:gd name="connsiteX1070" fmla="*/ 7946297 w 12188791"/>
              <a:gd name="connsiteY1070" fmla="*/ 953864 h 3125002"/>
              <a:gd name="connsiteX1071" fmla="*/ 7844269 w 12188791"/>
              <a:gd name="connsiteY1071" fmla="*/ 971831 h 3125002"/>
              <a:gd name="connsiteX1072" fmla="*/ 7863519 w 12188791"/>
              <a:gd name="connsiteY1072" fmla="*/ 1052362 h 3125002"/>
              <a:gd name="connsiteX1073" fmla="*/ 8034207 w 12188791"/>
              <a:gd name="connsiteY1073" fmla="*/ 959318 h 3125002"/>
              <a:gd name="connsiteX1074" fmla="*/ 5298708 w 12188791"/>
              <a:gd name="connsiteY1074" fmla="*/ 465542 h 3125002"/>
              <a:gd name="connsiteX1075" fmla="*/ 5199567 w 12188791"/>
              <a:gd name="connsiteY1075" fmla="*/ 505326 h 3125002"/>
              <a:gd name="connsiteX1076" fmla="*/ 5123849 w 12188791"/>
              <a:gd name="connsiteY1076" fmla="*/ 505006 h 3125002"/>
              <a:gd name="connsiteX1077" fmla="*/ 5274324 w 12188791"/>
              <a:gd name="connsiteY1077" fmla="*/ 516556 h 3125002"/>
              <a:gd name="connsiteX1078" fmla="*/ 5298708 w 12188791"/>
              <a:gd name="connsiteY1078" fmla="*/ 465542 h 3125002"/>
              <a:gd name="connsiteX1079" fmla="*/ 9774134 w 12188791"/>
              <a:gd name="connsiteY1079" fmla="*/ 1168828 h 3125002"/>
              <a:gd name="connsiteX1080" fmla="*/ 9769642 w 12188791"/>
              <a:gd name="connsiteY1080" fmla="*/ 1145086 h 3125002"/>
              <a:gd name="connsiteX1081" fmla="*/ 9661839 w 12188791"/>
              <a:gd name="connsiteY1081" fmla="*/ 1162090 h 3125002"/>
              <a:gd name="connsiteX1082" fmla="*/ 9672106 w 12188791"/>
              <a:gd name="connsiteY1082" fmla="*/ 1265402 h 3125002"/>
              <a:gd name="connsiteX1083" fmla="*/ 9774134 w 12188791"/>
              <a:gd name="connsiteY1083" fmla="*/ 1168828 h 3125002"/>
              <a:gd name="connsiteX1084" fmla="*/ 6628277 w 12188791"/>
              <a:gd name="connsiteY1084" fmla="*/ 899000 h 3125002"/>
              <a:gd name="connsiteX1085" fmla="*/ 6755973 w 12188791"/>
              <a:gd name="connsiteY1085" fmla="*/ 834510 h 3125002"/>
              <a:gd name="connsiteX1086" fmla="*/ 6628277 w 12188791"/>
              <a:gd name="connsiteY1086" fmla="*/ 899000 h 3125002"/>
              <a:gd name="connsiteX1087" fmla="*/ 8719526 w 12188791"/>
              <a:gd name="connsiteY1087" fmla="*/ 459125 h 3125002"/>
              <a:gd name="connsiteX1088" fmla="*/ 8843371 w 12188791"/>
              <a:gd name="connsiteY1088" fmla="*/ 472601 h 3125002"/>
              <a:gd name="connsiteX1089" fmla="*/ 8902085 w 12188791"/>
              <a:gd name="connsiteY1089" fmla="*/ 404261 h 3125002"/>
              <a:gd name="connsiteX1090" fmla="*/ 8719526 w 12188791"/>
              <a:gd name="connsiteY1090" fmla="*/ 459125 h 3125002"/>
              <a:gd name="connsiteX1091" fmla="*/ 9359606 w 12188791"/>
              <a:gd name="connsiteY1091" fmla="*/ 851194 h 3125002"/>
              <a:gd name="connsiteX1092" fmla="*/ 9230307 w 12188791"/>
              <a:gd name="connsiteY1092" fmla="*/ 934613 h 3125002"/>
              <a:gd name="connsiteX1093" fmla="*/ 9316292 w 12188791"/>
              <a:gd name="connsiteY1093" fmla="*/ 941993 h 3125002"/>
              <a:gd name="connsiteX1094" fmla="*/ 9359606 w 12188791"/>
              <a:gd name="connsiteY1094" fmla="*/ 851194 h 3125002"/>
              <a:gd name="connsiteX1095" fmla="*/ 2678711 w 12188791"/>
              <a:gd name="connsiteY1095" fmla="*/ 1005199 h 3125002"/>
              <a:gd name="connsiteX1096" fmla="*/ 2689620 w 12188791"/>
              <a:gd name="connsiteY1096" fmla="*/ 1026374 h 3125002"/>
              <a:gd name="connsiteX1097" fmla="*/ 2821806 w 12188791"/>
              <a:gd name="connsiteY1097" fmla="*/ 998461 h 3125002"/>
              <a:gd name="connsiteX1098" fmla="*/ 2842340 w 12188791"/>
              <a:gd name="connsiteY1098" fmla="*/ 972473 h 3125002"/>
              <a:gd name="connsiteX1099" fmla="*/ 2815069 w 12188791"/>
              <a:gd name="connsiteY1099" fmla="*/ 954826 h 3125002"/>
              <a:gd name="connsiteX1100" fmla="*/ 2678711 w 12188791"/>
              <a:gd name="connsiteY1100" fmla="*/ 1005199 h 3125002"/>
              <a:gd name="connsiteX1101" fmla="*/ 8158053 w 12188791"/>
              <a:gd name="connsiteY1101" fmla="*/ 968623 h 3125002"/>
              <a:gd name="connsiteX1102" fmla="*/ 8310131 w 12188791"/>
              <a:gd name="connsiteY1102" fmla="*/ 968623 h 3125002"/>
              <a:gd name="connsiteX1103" fmla="*/ 8158053 w 12188791"/>
              <a:gd name="connsiteY1103" fmla="*/ 968623 h 3125002"/>
              <a:gd name="connsiteX1104" fmla="*/ 9869745 w 12188791"/>
              <a:gd name="connsiteY1104" fmla="*/ 1286256 h 3125002"/>
              <a:gd name="connsiteX1105" fmla="*/ 9935838 w 12188791"/>
              <a:gd name="connsiteY1105" fmla="*/ 1312565 h 3125002"/>
              <a:gd name="connsiteX1106" fmla="*/ 9986852 w 12188791"/>
              <a:gd name="connsiteY1106" fmla="*/ 1312565 h 3125002"/>
              <a:gd name="connsiteX1107" fmla="*/ 10002253 w 12188791"/>
              <a:gd name="connsiteY1107" fmla="*/ 1261872 h 3125002"/>
              <a:gd name="connsiteX1108" fmla="*/ 9962148 w 12188791"/>
              <a:gd name="connsiteY1108" fmla="*/ 1245830 h 3125002"/>
              <a:gd name="connsiteX1109" fmla="*/ 9869745 w 12188791"/>
              <a:gd name="connsiteY1109" fmla="*/ 1286256 h 3125002"/>
              <a:gd name="connsiteX1110" fmla="*/ 2312630 w 12188791"/>
              <a:gd name="connsiteY1110" fmla="*/ 1246151 h 3125002"/>
              <a:gd name="connsiteX1111" fmla="*/ 2364606 w 12188791"/>
              <a:gd name="connsiteY1111" fmla="*/ 1127439 h 3125002"/>
              <a:gd name="connsiteX1112" fmla="*/ 2294342 w 12188791"/>
              <a:gd name="connsiteY1112" fmla="*/ 1187437 h 3125002"/>
              <a:gd name="connsiteX1113" fmla="*/ 2351131 w 12188791"/>
              <a:gd name="connsiteY1113" fmla="*/ 1181662 h 3125002"/>
              <a:gd name="connsiteX1114" fmla="*/ 2312630 w 12188791"/>
              <a:gd name="connsiteY1114" fmla="*/ 1246151 h 3125002"/>
              <a:gd name="connsiteX1115" fmla="*/ 9111916 w 12188791"/>
              <a:gd name="connsiteY1115" fmla="*/ 621150 h 3125002"/>
              <a:gd name="connsiteX1116" fmla="*/ 9168705 w 12188791"/>
              <a:gd name="connsiteY1116" fmla="*/ 516877 h 3125002"/>
              <a:gd name="connsiteX1117" fmla="*/ 9080794 w 12188791"/>
              <a:gd name="connsiteY1117" fmla="*/ 494739 h 3125002"/>
              <a:gd name="connsiteX1118" fmla="*/ 9111916 w 12188791"/>
              <a:gd name="connsiteY1118" fmla="*/ 621150 h 3125002"/>
              <a:gd name="connsiteX1119" fmla="*/ 2259049 w 12188791"/>
              <a:gd name="connsiteY1119" fmla="*/ 862103 h 3125002"/>
              <a:gd name="connsiteX1120" fmla="*/ 2272204 w 12188791"/>
              <a:gd name="connsiteY1120" fmla="*/ 861140 h 3125002"/>
              <a:gd name="connsiteX1121" fmla="*/ 2264183 w 12188791"/>
              <a:gd name="connsiteY1121" fmla="*/ 766813 h 3125002"/>
              <a:gd name="connsiteX1122" fmla="*/ 2190710 w 12188791"/>
              <a:gd name="connsiteY1122" fmla="*/ 745637 h 3125002"/>
              <a:gd name="connsiteX1123" fmla="*/ 2181085 w 12188791"/>
              <a:gd name="connsiteY1123" fmla="*/ 764567 h 3125002"/>
              <a:gd name="connsiteX1124" fmla="*/ 2259049 w 12188791"/>
              <a:gd name="connsiteY1124" fmla="*/ 862103 h 3125002"/>
              <a:gd name="connsiteX1125" fmla="*/ 4401312 w 12188791"/>
              <a:gd name="connsiteY1125" fmla="*/ 456238 h 3125002"/>
              <a:gd name="connsiteX1126" fmla="*/ 4324952 w 12188791"/>
              <a:gd name="connsiteY1126" fmla="*/ 547998 h 3125002"/>
              <a:gd name="connsiteX1127" fmla="*/ 4451684 w 12188791"/>
              <a:gd name="connsiteY1127" fmla="*/ 547998 h 3125002"/>
              <a:gd name="connsiteX1128" fmla="*/ 4401312 w 12188791"/>
              <a:gd name="connsiteY1128" fmla="*/ 456238 h 3125002"/>
              <a:gd name="connsiteX1129" fmla="*/ 5667997 w 12188791"/>
              <a:gd name="connsiteY1129" fmla="*/ 629492 h 3125002"/>
              <a:gd name="connsiteX1130" fmla="*/ 5770345 w 12188791"/>
              <a:gd name="connsiteY1130" fmla="*/ 590991 h 3125002"/>
              <a:gd name="connsiteX1131" fmla="*/ 5627891 w 12188791"/>
              <a:gd name="connsiteY1131" fmla="*/ 596125 h 3125002"/>
              <a:gd name="connsiteX1132" fmla="*/ 5667997 w 12188791"/>
              <a:gd name="connsiteY1132" fmla="*/ 629492 h 3125002"/>
              <a:gd name="connsiteX1133" fmla="*/ 9838623 w 12188791"/>
              <a:gd name="connsiteY1133" fmla="*/ 1152786 h 3125002"/>
              <a:gd name="connsiteX1134" fmla="*/ 9867178 w 12188791"/>
              <a:gd name="connsiteY1134" fmla="*/ 1162732 h 3125002"/>
              <a:gd name="connsiteX1135" fmla="*/ 9899583 w 12188791"/>
              <a:gd name="connsiteY1135" fmla="*/ 1126798 h 3125002"/>
              <a:gd name="connsiteX1136" fmla="*/ 9870387 w 12188791"/>
              <a:gd name="connsiteY1136" fmla="*/ 1026053 h 3125002"/>
              <a:gd name="connsiteX1137" fmla="*/ 9850494 w 12188791"/>
              <a:gd name="connsiteY1137" fmla="*/ 1025412 h 3125002"/>
              <a:gd name="connsiteX1138" fmla="*/ 9838623 w 12188791"/>
              <a:gd name="connsiteY1138" fmla="*/ 1152786 h 3125002"/>
              <a:gd name="connsiteX1139" fmla="*/ 1619611 w 12188791"/>
              <a:gd name="connsiteY1139" fmla="*/ 968302 h 3125002"/>
              <a:gd name="connsiteX1140" fmla="*/ 1529775 w 12188791"/>
              <a:gd name="connsiteY1140" fmla="*/ 973756 h 3125002"/>
              <a:gd name="connsiteX1141" fmla="*/ 1529775 w 12188791"/>
              <a:gd name="connsiteY1141" fmla="*/ 1046908 h 3125002"/>
              <a:gd name="connsiteX1142" fmla="*/ 1619611 w 12188791"/>
              <a:gd name="connsiteY1142" fmla="*/ 968302 h 3125002"/>
              <a:gd name="connsiteX1143" fmla="*/ 9578420 w 12188791"/>
              <a:gd name="connsiteY1143" fmla="*/ 508214 h 3125002"/>
              <a:gd name="connsiteX1144" fmla="*/ 9504305 w 12188791"/>
              <a:gd name="connsiteY1144" fmla="*/ 520727 h 3125002"/>
              <a:gd name="connsiteX1145" fmla="*/ 9524840 w 12188791"/>
              <a:gd name="connsiteY1145" fmla="*/ 563078 h 3125002"/>
              <a:gd name="connsiteX1146" fmla="*/ 9615959 w 12188791"/>
              <a:gd name="connsiteY1146" fmla="*/ 593558 h 3125002"/>
              <a:gd name="connsiteX1147" fmla="*/ 9578420 w 12188791"/>
              <a:gd name="connsiteY1147" fmla="*/ 508214 h 3125002"/>
              <a:gd name="connsiteX1148" fmla="*/ 7573157 w 12188791"/>
              <a:gd name="connsiteY1148" fmla="*/ 608638 h 3125002"/>
              <a:gd name="connsiteX1149" fmla="*/ 7568666 w 12188791"/>
              <a:gd name="connsiteY1149" fmla="*/ 657726 h 3125002"/>
              <a:gd name="connsiteX1150" fmla="*/ 7725878 w 12188791"/>
              <a:gd name="connsiteY1150" fmla="*/ 669598 h 3125002"/>
              <a:gd name="connsiteX1151" fmla="*/ 7727483 w 12188791"/>
              <a:gd name="connsiteY1151" fmla="*/ 649705 h 3125002"/>
              <a:gd name="connsiteX1152" fmla="*/ 7573157 w 12188791"/>
              <a:gd name="connsiteY1152" fmla="*/ 608638 h 3125002"/>
              <a:gd name="connsiteX1153" fmla="*/ 7636043 w 12188791"/>
              <a:gd name="connsiteY1153" fmla="*/ 506931 h 3125002"/>
              <a:gd name="connsiteX1154" fmla="*/ 7655935 w 12188791"/>
              <a:gd name="connsiteY1154" fmla="*/ 549603 h 3125002"/>
              <a:gd name="connsiteX1155" fmla="*/ 7682885 w 12188791"/>
              <a:gd name="connsiteY1155" fmla="*/ 562115 h 3125002"/>
              <a:gd name="connsiteX1156" fmla="*/ 7739033 w 12188791"/>
              <a:gd name="connsiteY1156" fmla="*/ 460088 h 3125002"/>
              <a:gd name="connsiteX1157" fmla="*/ 7732295 w 12188791"/>
              <a:gd name="connsiteY1157" fmla="*/ 450462 h 3125002"/>
              <a:gd name="connsiteX1158" fmla="*/ 7636043 w 12188791"/>
              <a:gd name="connsiteY1158" fmla="*/ 506931 h 3125002"/>
              <a:gd name="connsiteX1159" fmla="*/ 2884692 w 12188791"/>
              <a:gd name="connsiteY1159" fmla="*/ 716441 h 3125002"/>
              <a:gd name="connsiteX1160" fmla="*/ 2867366 w 12188791"/>
              <a:gd name="connsiteY1160" fmla="*/ 702323 h 3125002"/>
              <a:gd name="connsiteX1161" fmla="*/ 2805764 w 12188791"/>
              <a:gd name="connsiteY1161" fmla="*/ 791838 h 3125002"/>
              <a:gd name="connsiteX1162" fmla="*/ 2829507 w 12188791"/>
              <a:gd name="connsiteY1162" fmla="*/ 813977 h 3125002"/>
              <a:gd name="connsiteX1163" fmla="*/ 2887900 w 12188791"/>
              <a:gd name="connsiteY1163" fmla="*/ 727670 h 3125002"/>
              <a:gd name="connsiteX1164" fmla="*/ 2884692 w 12188791"/>
              <a:gd name="connsiteY1164" fmla="*/ 716441 h 3125002"/>
              <a:gd name="connsiteX1165" fmla="*/ 6502186 w 12188791"/>
              <a:gd name="connsiteY1165" fmla="*/ 707778 h 3125002"/>
              <a:gd name="connsiteX1166" fmla="*/ 6511491 w 12188791"/>
              <a:gd name="connsiteY1166" fmla="*/ 730237 h 3125002"/>
              <a:gd name="connsiteX1167" fmla="*/ 6714584 w 12188791"/>
              <a:gd name="connsiteY1167" fmla="*/ 640722 h 3125002"/>
              <a:gd name="connsiteX1168" fmla="*/ 6707846 w 12188791"/>
              <a:gd name="connsiteY1168" fmla="*/ 624359 h 3125002"/>
              <a:gd name="connsiteX1169" fmla="*/ 6502186 w 12188791"/>
              <a:gd name="connsiteY1169" fmla="*/ 707778 h 3125002"/>
              <a:gd name="connsiteX1170" fmla="*/ 10693347 w 12188791"/>
              <a:gd name="connsiteY1170" fmla="*/ 1013861 h 3125002"/>
              <a:gd name="connsiteX1171" fmla="*/ 10677626 w 12188791"/>
              <a:gd name="connsiteY1171" fmla="*/ 931084 h 3125002"/>
              <a:gd name="connsiteX1172" fmla="*/ 10660300 w 12188791"/>
              <a:gd name="connsiteY1172" fmla="*/ 909587 h 3125002"/>
              <a:gd name="connsiteX1173" fmla="*/ 10638482 w 12188791"/>
              <a:gd name="connsiteY1173" fmla="*/ 916967 h 3125002"/>
              <a:gd name="connsiteX1174" fmla="*/ 10625649 w 12188791"/>
              <a:gd name="connsiteY1174" fmla="*/ 984344 h 3125002"/>
              <a:gd name="connsiteX1175" fmla="*/ 10693347 w 12188791"/>
              <a:gd name="connsiteY1175" fmla="*/ 1013861 h 3125002"/>
              <a:gd name="connsiteX1176" fmla="*/ 2698603 w 12188791"/>
              <a:gd name="connsiteY1176" fmla="*/ 1357804 h 3125002"/>
              <a:gd name="connsiteX1177" fmla="*/ 2574758 w 12188791"/>
              <a:gd name="connsiteY1177" fmla="*/ 1421972 h 3125002"/>
              <a:gd name="connsiteX1178" fmla="*/ 2582458 w 12188791"/>
              <a:gd name="connsiteY1178" fmla="*/ 1439619 h 3125002"/>
              <a:gd name="connsiteX1179" fmla="*/ 2715928 w 12188791"/>
              <a:gd name="connsiteY1179" fmla="*/ 1408176 h 3125002"/>
              <a:gd name="connsiteX1180" fmla="*/ 2698603 w 12188791"/>
              <a:gd name="connsiteY1180" fmla="*/ 1357804 h 3125002"/>
              <a:gd name="connsiteX1181" fmla="*/ 10092730 w 12188791"/>
              <a:gd name="connsiteY1181" fmla="*/ 917929 h 3125002"/>
              <a:gd name="connsiteX1182" fmla="*/ 10093693 w 12188791"/>
              <a:gd name="connsiteY1182" fmla="*/ 908946 h 3125002"/>
              <a:gd name="connsiteX1183" fmla="*/ 9982040 w 12188791"/>
              <a:gd name="connsiteY1183" fmla="*/ 837077 h 3125002"/>
              <a:gd name="connsiteX1184" fmla="*/ 9953164 w 12188791"/>
              <a:gd name="connsiteY1184" fmla="*/ 889695 h 3125002"/>
              <a:gd name="connsiteX1185" fmla="*/ 10092730 w 12188791"/>
              <a:gd name="connsiteY1185" fmla="*/ 917929 h 3125002"/>
              <a:gd name="connsiteX1186" fmla="*/ 4427300 w 12188791"/>
              <a:gd name="connsiteY1186" fmla="*/ 682431 h 3125002"/>
              <a:gd name="connsiteX1187" fmla="*/ 4271051 w 12188791"/>
              <a:gd name="connsiteY1187" fmla="*/ 699436 h 3125002"/>
              <a:gd name="connsiteX1188" fmla="*/ 4427300 w 12188791"/>
              <a:gd name="connsiteY1188" fmla="*/ 682431 h 3125002"/>
              <a:gd name="connsiteX1189" fmla="*/ 11691487 w 12188791"/>
              <a:gd name="connsiteY1189" fmla="*/ 1401439 h 3125002"/>
              <a:gd name="connsiteX1190" fmla="*/ 11692128 w 12188791"/>
              <a:gd name="connsiteY1190" fmla="*/ 1387322 h 3125002"/>
              <a:gd name="connsiteX1191" fmla="*/ 11603897 w 12188791"/>
              <a:gd name="connsiteY1191" fmla="*/ 1308394 h 3125002"/>
              <a:gd name="connsiteX1192" fmla="*/ 11565396 w 12188791"/>
              <a:gd name="connsiteY1192" fmla="*/ 1370638 h 3125002"/>
              <a:gd name="connsiteX1193" fmla="*/ 11691487 w 12188791"/>
              <a:gd name="connsiteY1193" fmla="*/ 1401439 h 3125002"/>
              <a:gd name="connsiteX1194" fmla="*/ 5085348 w 12188791"/>
              <a:gd name="connsiteY1194" fmla="*/ 416453 h 3125002"/>
              <a:gd name="connsiteX1195" fmla="*/ 5087273 w 12188791"/>
              <a:gd name="connsiteY1195" fmla="*/ 440837 h 3125002"/>
              <a:gd name="connsiteX1196" fmla="*/ 5268228 w 12188791"/>
              <a:gd name="connsiteY1196" fmla="*/ 417416 h 3125002"/>
              <a:gd name="connsiteX1197" fmla="*/ 5265661 w 12188791"/>
              <a:gd name="connsiteY1197" fmla="*/ 395919 h 3125002"/>
              <a:gd name="connsiteX1198" fmla="*/ 5085348 w 12188791"/>
              <a:gd name="connsiteY1198" fmla="*/ 416453 h 3125002"/>
              <a:gd name="connsiteX1199" fmla="*/ 3918766 w 12188791"/>
              <a:gd name="connsiteY1199" fmla="*/ 403299 h 3125002"/>
              <a:gd name="connsiteX1200" fmla="*/ 3909782 w 12188791"/>
              <a:gd name="connsiteY1200" fmla="*/ 364798 h 3125002"/>
              <a:gd name="connsiteX1201" fmla="*/ 3792354 w 12188791"/>
              <a:gd name="connsiteY1201" fmla="*/ 401374 h 3125002"/>
              <a:gd name="connsiteX1202" fmla="*/ 3800696 w 12188791"/>
              <a:gd name="connsiteY1202" fmla="*/ 431854 h 3125002"/>
              <a:gd name="connsiteX1203" fmla="*/ 3918766 w 12188791"/>
              <a:gd name="connsiteY1203" fmla="*/ 403299 h 3125002"/>
              <a:gd name="connsiteX1204" fmla="*/ 4743651 w 12188791"/>
              <a:gd name="connsiteY1204" fmla="*/ 923705 h 3125002"/>
              <a:gd name="connsiteX1205" fmla="*/ 4731780 w 12188791"/>
              <a:gd name="connsiteY1205" fmla="*/ 909587 h 3125002"/>
              <a:gd name="connsiteX1206" fmla="*/ 4636169 w 12188791"/>
              <a:gd name="connsiteY1206" fmla="*/ 900283 h 3125002"/>
              <a:gd name="connsiteX1207" fmla="*/ 4652211 w 12188791"/>
              <a:gd name="connsiteY1207" fmla="*/ 976002 h 3125002"/>
              <a:gd name="connsiteX1208" fmla="*/ 4743651 w 12188791"/>
              <a:gd name="connsiteY1208" fmla="*/ 923705 h 3125002"/>
              <a:gd name="connsiteX1209" fmla="*/ 5359988 w 12188791"/>
              <a:gd name="connsiteY1209" fmla="*/ 888733 h 3125002"/>
              <a:gd name="connsiteX1210" fmla="*/ 5360951 w 12188791"/>
              <a:gd name="connsiteY1210" fmla="*/ 901246 h 3125002"/>
              <a:gd name="connsiteX1211" fmla="*/ 5452712 w 12188791"/>
              <a:gd name="connsiteY1211" fmla="*/ 916004 h 3125002"/>
              <a:gd name="connsiteX1212" fmla="*/ 5513672 w 12188791"/>
              <a:gd name="connsiteY1212" fmla="*/ 850553 h 3125002"/>
              <a:gd name="connsiteX1213" fmla="*/ 5359988 w 12188791"/>
              <a:gd name="connsiteY1213" fmla="*/ 888733 h 3125002"/>
              <a:gd name="connsiteX1214" fmla="*/ 2762451 w 12188791"/>
              <a:gd name="connsiteY1214" fmla="*/ 1083163 h 3125002"/>
              <a:gd name="connsiteX1215" fmla="*/ 2731329 w 12188791"/>
              <a:gd name="connsiteY1215" fmla="*/ 1091184 h 3125002"/>
              <a:gd name="connsiteX1216" fmla="*/ 2744163 w 12188791"/>
              <a:gd name="connsiteY1216" fmla="*/ 1190966 h 3125002"/>
              <a:gd name="connsiteX1217" fmla="*/ 2786835 w 12188791"/>
              <a:gd name="connsiteY1217" fmla="*/ 1156636 h 3125002"/>
              <a:gd name="connsiteX1218" fmla="*/ 2762451 w 12188791"/>
              <a:gd name="connsiteY1218" fmla="*/ 1083163 h 3125002"/>
              <a:gd name="connsiteX1219" fmla="*/ 3010462 w 12188791"/>
              <a:gd name="connsiteY1219" fmla="*/ 1393097 h 3125002"/>
              <a:gd name="connsiteX1220" fmla="*/ 3113452 w 12188791"/>
              <a:gd name="connsiteY1220" fmla="*/ 1307111 h 3125002"/>
              <a:gd name="connsiteX1221" fmla="*/ 3099656 w 12188791"/>
              <a:gd name="connsiteY1221" fmla="*/ 1291069 h 3125002"/>
              <a:gd name="connsiteX1222" fmla="*/ 3010462 w 12188791"/>
              <a:gd name="connsiteY1222" fmla="*/ 1393097 h 3125002"/>
              <a:gd name="connsiteX1223" fmla="*/ 9340356 w 12188791"/>
              <a:gd name="connsiteY1223" fmla="*/ 1145086 h 3125002"/>
              <a:gd name="connsiteX1224" fmla="*/ 9513610 w 12188791"/>
              <a:gd name="connsiteY1224" fmla="*/ 1168507 h 3125002"/>
              <a:gd name="connsiteX1225" fmla="*/ 9340356 w 12188791"/>
              <a:gd name="connsiteY1225" fmla="*/ 1145086 h 3125002"/>
              <a:gd name="connsiteX1226" fmla="*/ 4144959 w 12188791"/>
              <a:gd name="connsiteY1226" fmla="*/ 1024449 h 3125002"/>
              <a:gd name="connsiteX1227" fmla="*/ 4164531 w 12188791"/>
              <a:gd name="connsiteY1227" fmla="*/ 1092468 h 3125002"/>
              <a:gd name="connsiteX1228" fmla="*/ 4176081 w 12188791"/>
              <a:gd name="connsiteY1228" fmla="*/ 948089 h 3125002"/>
              <a:gd name="connsiteX1229" fmla="*/ 4144959 w 12188791"/>
              <a:gd name="connsiteY1229" fmla="*/ 1024449 h 3125002"/>
              <a:gd name="connsiteX1230" fmla="*/ 10704255 w 12188791"/>
              <a:gd name="connsiteY1230" fmla="*/ 1856714 h 3125002"/>
              <a:gd name="connsiteX1231" fmla="*/ 10702651 w 12188791"/>
              <a:gd name="connsiteY1231" fmla="*/ 1842596 h 3125002"/>
              <a:gd name="connsiteX1232" fmla="*/ 10643616 w 12188791"/>
              <a:gd name="connsiteY1232" fmla="*/ 1798962 h 3125002"/>
              <a:gd name="connsiteX1233" fmla="*/ 10584260 w 12188791"/>
              <a:gd name="connsiteY1233" fmla="*/ 1830084 h 3125002"/>
              <a:gd name="connsiteX1234" fmla="*/ 10584902 w 12188791"/>
              <a:gd name="connsiteY1234" fmla="*/ 1848693 h 3125002"/>
              <a:gd name="connsiteX1235" fmla="*/ 10704255 w 12188791"/>
              <a:gd name="connsiteY1235" fmla="*/ 1856714 h 3125002"/>
              <a:gd name="connsiteX1236" fmla="*/ 8078162 w 12188791"/>
              <a:gd name="connsiteY1236" fmla="*/ 804672 h 3125002"/>
              <a:gd name="connsiteX1237" fmla="*/ 7953355 w 12188791"/>
              <a:gd name="connsiteY1237" fmla="*/ 830660 h 3125002"/>
              <a:gd name="connsiteX1238" fmla="*/ 8027790 w 12188791"/>
              <a:gd name="connsiteY1238" fmla="*/ 918892 h 3125002"/>
              <a:gd name="connsiteX1239" fmla="*/ 8078162 w 12188791"/>
              <a:gd name="connsiteY1239" fmla="*/ 804672 h 3125002"/>
              <a:gd name="connsiteX1240" fmla="*/ 11420695 w 12188791"/>
              <a:gd name="connsiteY1240" fmla="*/ 1530417 h 3125002"/>
              <a:gd name="connsiteX1241" fmla="*/ 11441230 w 12188791"/>
              <a:gd name="connsiteY1241" fmla="*/ 1501541 h 3125002"/>
              <a:gd name="connsiteX1242" fmla="*/ 11357490 w 12188791"/>
              <a:gd name="connsiteY1242" fmla="*/ 1442506 h 3125002"/>
              <a:gd name="connsiteX1243" fmla="*/ 11342089 w 12188791"/>
              <a:gd name="connsiteY1243" fmla="*/ 1470099 h 3125002"/>
              <a:gd name="connsiteX1244" fmla="*/ 11420695 w 12188791"/>
              <a:gd name="connsiteY1244" fmla="*/ 1530417 h 3125002"/>
              <a:gd name="connsiteX1245" fmla="*/ 9688148 w 12188791"/>
              <a:gd name="connsiteY1245" fmla="*/ 1327324 h 3125002"/>
              <a:gd name="connsiteX1246" fmla="*/ 9579062 w 12188791"/>
              <a:gd name="connsiteY1246" fmla="*/ 1371921 h 3125002"/>
              <a:gd name="connsiteX1247" fmla="*/ 9654460 w 12188791"/>
              <a:gd name="connsiteY1247" fmla="*/ 1376413 h 3125002"/>
              <a:gd name="connsiteX1248" fmla="*/ 9688148 w 12188791"/>
              <a:gd name="connsiteY1248" fmla="*/ 1327324 h 3125002"/>
              <a:gd name="connsiteX1249" fmla="*/ 3099977 w 12188791"/>
              <a:gd name="connsiteY1249" fmla="*/ 1254814 h 3125002"/>
              <a:gd name="connsiteX1250" fmla="*/ 2979982 w 12188791"/>
              <a:gd name="connsiteY1250" fmla="*/ 1273743 h 3125002"/>
              <a:gd name="connsiteX1251" fmla="*/ 3099977 w 12188791"/>
              <a:gd name="connsiteY1251" fmla="*/ 1254814 h 3125002"/>
              <a:gd name="connsiteX1252" fmla="*/ 9025609 w 12188791"/>
              <a:gd name="connsiteY1252" fmla="*/ 718366 h 3125002"/>
              <a:gd name="connsiteX1253" fmla="*/ 9002509 w 12188791"/>
              <a:gd name="connsiteY1253" fmla="*/ 726066 h 3125002"/>
              <a:gd name="connsiteX1254" fmla="*/ 9006680 w 12188791"/>
              <a:gd name="connsiteY1254" fmla="*/ 778042 h 3125002"/>
              <a:gd name="connsiteX1255" fmla="*/ 9127958 w 12188791"/>
              <a:gd name="connsiteY1255" fmla="*/ 814297 h 3125002"/>
              <a:gd name="connsiteX1256" fmla="*/ 9134054 w 12188791"/>
              <a:gd name="connsiteY1256" fmla="*/ 796651 h 3125002"/>
              <a:gd name="connsiteX1257" fmla="*/ 9025609 w 12188791"/>
              <a:gd name="connsiteY1257" fmla="*/ 718366 h 3125002"/>
              <a:gd name="connsiteX1258" fmla="*/ 10864676 w 12188791"/>
              <a:gd name="connsiteY1258" fmla="*/ 956430 h 3125002"/>
              <a:gd name="connsiteX1259" fmla="*/ 10819438 w 12188791"/>
              <a:gd name="connsiteY1259" fmla="*/ 976964 h 3125002"/>
              <a:gd name="connsiteX1260" fmla="*/ 10916011 w 12188791"/>
              <a:gd name="connsiteY1260" fmla="*/ 1038245 h 3125002"/>
              <a:gd name="connsiteX1261" fmla="*/ 10864676 w 12188791"/>
              <a:gd name="connsiteY1261" fmla="*/ 956430 h 312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Lst>
            <a:rect l="l" t="t" r="r" b="b"/>
            <a:pathLst>
              <a:path w="12188791" h="3125002">
                <a:moveTo>
                  <a:pt x="1534909" y="802747"/>
                </a:moveTo>
                <a:cubicBezTo>
                  <a:pt x="1541646" y="806276"/>
                  <a:pt x="1549988" y="814297"/>
                  <a:pt x="1554801" y="812372"/>
                </a:cubicBezTo>
                <a:cubicBezTo>
                  <a:pt x="1606456" y="794405"/>
                  <a:pt x="1657470" y="774834"/>
                  <a:pt x="1708805" y="755904"/>
                </a:cubicBezTo>
                <a:lnTo>
                  <a:pt x="1707522" y="756225"/>
                </a:lnTo>
                <a:cubicBezTo>
                  <a:pt x="1767519" y="733766"/>
                  <a:pt x="1826875" y="709061"/>
                  <a:pt x="1887835" y="689490"/>
                </a:cubicBezTo>
                <a:cubicBezTo>
                  <a:pt x="1921523" y="678581"/>
                  <a:pt x="1957779" y="676014"/>
                  <a:pt x="2003338" y="667673"/>
                </a:cubicBezTo>
                <a:cubicBezTo>
                  <a:pt x="1996601" y="681469"/>
                  <a:pt x="1992429" y="705853"/>
                  <a:pt x="1978633" y="714195"/>
                </a:cubicBezTo>
                <a:cubicBezTo>
                  <a:pt x="1948153" y="732162"/>
                  <a:pt x="1913823" y="745316"/>
                  <a:pt x="1879493" y="754621"/>
                </a:cubicBezTo>
                <a:cubicBezTo>
                  <a:pt x="1815966" y="771305"/>
                  <a:pt x="1799924" y="810447"/>
                  <a:pt x="1835538" y="868199"/>
                </a:cubicBezTo>
                <a:cubicBezTo>
                  <a:pt x="1842275" y="878787"/>
                  <a:pt x="1842596" y="893225"/>
                  <a:pt x="1845805" y="904454"/>
                </a:cubicBezTo>
                <a:cubicBezTo>
                  <a:pt x="1860884" y="900604"/>
                  <a:pt x="1881097" y="898358"/>
                  <a:pt x="1898744" y="890337"/>
                </a:cubicBezTo>
                <a:cubicBezTo>
                  <a:pt x="1915748" y="882637"/>
                  <a:pt x="1930186" y="869161"/>
                  <a:pt x="1932753" y="852478"/>
                </a:cubicBezTo>
                <a:cubicBezTo>
                  <a:pt x="1939170" y="829377"/>
                  <a:pt x="1938528" y="797293"/>
                  <a:pt x="1953608" y="785101"/>
                </a:cubicBezTo>
                <a:cubicBezTo>
                  <a:pt x="1989221" y="756225"/>
                  <a:pt x="2032214" y="743712"/>
                  <a:pt x="2068148" y="801785"/>
                </a:cubicBezTo>
                <a:cubicBezTo>
                  <a:pt x="2083549" y="761038"/>
                  <a:pt x="2095741" y="727991"/>
                  <a:pt x="2114670" y="677619"/>
                </a:cubicBezTo>
                <a:cubicBezTo>
                  <a:pt x="2075207" y="692057"/>
                  <a:pt x="2047935" y="702003"/>
                  <a:pt x="2018097" y="712911"/>
                </a:cubicBezTo>
                <a:cubicBezTo>
                  <a:pt x="2012322" y="608317"/>
                  <a:pt x="2134242" y="677298"/>
                  <a:pt x="2153172" y="606392"/>
                </a:cubicBezTo>
                <a:cubicBezTo>
                  <a:pt x="2165043" y="616017"/>
                  <a:pt x="2175310" y="624359"/>
                  <a:pt x="2185897" y="632701"/>
                </a:cubicBezTo>
                <a:cubicBezTo>
                  <a:pt x="2185577" y="627246"/>
                  <a:pt x="2185256" y="621471"/>
                  <a:pt x="2185256" y="616017"/>
                </a:cubicBezTo>
                <a:cubicBezTo>
                  <a:pt x="2213169" y="607996"/>
                  <a:pt x="2241082" y="600617"/>
                  <a:pt x="2268675" y="592275"/>
                </a:cubicBezTo>
                <a:cubicBezTo>
                  <a:pt x="2346639" y="568853"/>
                  <a:pt x="2432625" y="574307"/>
                  <a:pt x="2502889" y="520085"/>
                </a:cubicBezTo>
                <a:cubicBezTo>
                  <a:pt x="2518932" y="507572"/>
                  <a:pt x="2554866" y="520727"/>
                  <a:pt x="2581496" y="522331"/>
                </a:cubicBezTo>
                <a:cubicBezTo>
                  <a:pt x="2577966" y="516235"/>
                  <a:pt x="2574437" y="510139"/>
                  <a:pt x="2571229" y="504364"/>
                </a:cubicBezTo>
                <a:cubicBezTo>
                  <a:pt x="2585025" y="494097"/>
                  <a:pt x="2597217" y="480622"/>
                  <a:pt x="2612617" y="474205"/>
                </a:cubicBezTo>
                <a:cubicBezTo>
                  <a:pt x="2631226" y="466504"/>
                  <a:pt x="2657856" y="470675"/>
                  <a:pt x="2671652" y="458804"/>
                </a:cubicBezTo>
                <a:cubicBezTo>
                  <a:pt x="2722025" y="416132"/>
                  <a:pt x="2737746" y="416774"/>
                  <a:pt x="2778493" y="479338"/>
                </a:cubicBezTo>
                <a:cubicBezTo>
                  <a:pt x="2783947" y="462975"/>
                  <a:pt x="2788118" y="450142"/>
                  <a:pt x="2792610" y="437308"/>
                </a:cubicBezTo>
                <a:cubicBezTo>
                  <a:pt x="2806727" y="447254"/>
                  <a:pt x="2836886" y="443083"/>
                  <a:pt x="2851324" y="429608"/>
                </a:cubicBezTo>
                <a:cubicBezTo>
                  <a:pt x="2885975" y="397203"/>
                  <a:pt x="2957202" y="404582"/>
                  <a:pt x="2996024" y="445650"/>
                </a:cubicBezTo>
                <a:cubicBezTo>
                  <a:pt x="2983190" y="488001"/>
                  <a:pt x="2881162" y="499230"/>
                  <a:pt x="2939235" y="561795"/>
                </a:cubicBezTo>
                <a:cubicBezTo>
                  <a:pt x="2974206" y="529390"/>
                  <a:pt x="3009178" y="496343"/>
                  <a:pt x="3044150" y="463617"/>
                </a:cubicBezTo>
                <a:cubicBezTo>
                  <a:pt x="3033562" y="474526"/>
                  <a:pt x="3022974" y="485113"/>
                  <a:pt x="3012387" y="496022"/>
                </a:cubicBezTo>
                <a:cubicBezTo>
                  <a:pt x="2997307" y="470034"/>
                  <a:pt x="2981907" y="444046"/>
                  <a:pt x="2966827" y="418057"/>
                </a:cubicBezTo>
                <a:cubicBezTo>
                  <a:pt x="2972602" y="411320"/>
                  <a:pt x="2978377" y="404582"/>
                  <a:pt x="2984473" y="397523"/>
                </a:cubicBezTo>
                <a:cubicBezTo>
                  <a:pt x="3021049" y="402336"/>
                  <a:pt x="3057305" y="406828"/>
                  <a:pt x="3093881" y="411641"/>
                </a:cubicBezTo>
                <a:cubicBezTo>
                  <a:pt x="3094522" y="404261"/>
                  <a:pt x="3095164" y="396882"/>
                  <a:pt x="3096126" y="389502"/>
                </a:cubicBezTo>
                <a:cubicBezTo>
                  <a:pt x="3080405" y="390465"/>
                  <a:pt x="3064684" y="391107"/>
                  <a:pt x="3048963" y="392069"/>
                </a:cubicBezTo>
                <a:cubicBezTo>
                  <a:pt x="3045754" y="386615"/>
                  <a:pt x="3042546" y="381160"/>
                  <a:pt x="3039337" y="375385"/>
                </a:cubicBezTo>
                <a:cubicBezTo>
                  <a:pt x="3080084" y="353568"/>
                  <a:pt x="3118906" y="320842"/>
                  <a:pt x="3162220" y="312500"/>
                </a:cubicBezTo>
                <a:cubicBezTo>
                  <a:pt x="3225105" y="300629"/>
                  <a:pt x="3291199" y="305763"/>
                  <a:pt x="3356008" y="306083"/>
                </a:cubicBezTo>
                <a:cubicBezTo>
                  <a:pt x="3373976" y="306083"/>
                  <a:pt x="3391943" y="315709"/>
                  <a:pt x="3410231" y="316992"/>
                </a:cubicBezTo>
                <a:cubicBezTo>
                  <a:pt x="3437823" y="318917"/>
                  <a:pt x="3465737" y="317634"/>
                  <a:pt x="3495896" y="317634"/>
                </a:cubicBezTo>
                <a:cubicBezTo>
                  <a:pt x="3489800" y="305763"/>
                  <a:pt x="3484987" y="296137"/>
                  <a:pt x="3480175" y="286191"/>
                </a:cubicBezTo>
                <a:cubicBezTo>
                  <a:pt x="3483062" y="283304"/>
                  <a:pt x="3485629" y="280095"/>
                  <a:pt x="3488516" y="277208"/>
                </a:cubicBezTo>
                <a:cubicBezTo>
                  <a:pt x="3513221" y="296458"/>
                  <a:pt x="3537926" y="315388"/>
                  <a:pt x="3574502" y="343943"/>
                </a:cubicBezTo>
                <a:cubicBezTo>
                  <a:pt x="3512580" y="348755"/>
                  <a:pt x="3461886" y="348114"/>
                  <a:pt x="3413439" y="358381"/>
                </a:cubicBezTo>
                <a:cubicBezTo>
                  <a:pt x="3388735" y="363835"/>
                  <a:pt x="3368521" y="389502"/>
                  <a:pt x="3346062" y="405865"/>
                </a:cubicBezTo>
                <a:cubicBezTo>
                  <a:pt x="3371409" y="422870"/>
                  <a:pt x="3395151" y="444366"/>
                  <a:pt x="3423065" y="455596"/>
                </a:cubicBezTo>
                <a:cubicBezTo>
                  <a:pt x="3441994" y="463296"/>
                  <a:pt x="3466699" y="457200"/>
                  <a:pt x="3488196" y="457200"/>
                </a:cubicBezTo>
                <a:cubicBezTo>
                  <a:pt x="3476003" y="402978"/>
                  <a:pt x="3506483" y="387898"/>
                  <a:pt x="3599848" y="410357"/>
                </a:cubicBezTo>
                <a:cubicBezTo>
                  <a:pt x="3588940" y="396882"/>
                  <a:pt x="3582202" y="388540"/>
                  <a:pt x="3566481" y="369289"/>
                </a:cubicBezTo>
                <a:cubicBezTo>
                  <a:pt x="3614607" y="366402"/>
                  <a:pt x="3657279" y="365760"/>
                  <a:pt x="3699310" y="360627"/>
                </a:cubicBezTo>
                <a:cubicBezTo>
                  <a:pt x="3726260" y="357418"/>
                  <a:pt x="3752569" y="347472"/>
                  <a:pt x="3779199" y="340734"/>
                </a:cubicBezTo>
                <a:cubicBezTo>
                  <a:pt x="3825721" y="329184"/>
                  <a:pt x="3872243" y="317955"/>
                  <a:pt x="3918766" y="306404"/>
                </a:cubicBezTo>
                <a:cubicBezTo>
                  <a:pt x="3930958" y="303517"/>
                  <a:pt x="3943470" y="300308"/>
                  <a:pt x="3955662" y="297742"/>
                </a:cubicBezTo>
                <a:cubicBezTo>
                  <a:pt x="3983255" y="292287"/>
                  <a:pt x="4010847" y="287154"/>
                  <a:pt x="4042290" y="281058"/>
                </a:cubicBezTo>
                <a:cubicBezTo>
                  <a:pt x="4038440" y="296137"/>
                  <a:pt x="4033306" y="318596"/>
                  <a:pt x="4027210" y="342659"/>
                </a:cubicBezTo>
                <a:cubicBezTo>
                  <a:pt x="4003468" y="352285"/>
                  <a:pt x="3976196" y="363193"/>
                  <a:pt x="3939300" y="378273"/>
                </a:cubicBezTo>
                <a:cubicBezTo>
                  <a:pt x="3958550" y="385973"/>
                  <a:pt x="3970421" y="395598"/>
                  <a:pt x="3978763" y="393032"/>
                </a:cubicBezTo>
                <a:cubicBezTo>
                  <a:pt x="4036514" y="374423"/>
                  <a:pt x="4097796" y="370894"/>
                  <a:pt x="4148168" y="399449"/>
                </a:cubicBezTo>
                <a:cubicBezTo>
                  <a:pt x="4224528" y="442762"/>
                  <a:pt x="4291584" y="411961"/>
                  <a:pt x="4345486" y="373781"/>
                </a:cubicBezTo>
                <a:cubicBezTo>
                  <a:pt x="4389762" y="342659"/>
                  <a:pt x="4387195" y="371214"/>
                  <a:pt x="4408691" y="401694"/>
                </a:cubicBezTo>
                <a:cubicBezTo>
                  <a:pt x="4422809" y="364477"/>
                  <a:pt x="4434680" y="333676"/>
                  <a:pt x="4453609" y="283624"/>
                </a:cubicBezTo>
                <a:cubicBezTo>
                  <a:pt x="4422809" y="302233"/>
                  <a:pt x="4407087" y="311538"/>
                  <a:pt x="4391366" y="320842"/>
                </a:cubicBezTo>
                <a:cubicBezTo>
                  <a:pt x="4391045" y="311217"/>
                  <a:pt x="4390083" y="292929"/>
                  <a:pt x="4388799" y="268866"/>
                </a:cubicBezTo>
                <a:cubicBezTo>
                  <a:pt x="4423451" y="262449"/>
                  <a:pt x="4455855" y="256674"/>
                  <a:pt x="4506228" y="247369"/>
                </a:cubicBezTo>
                <a:cubicBezTo>
                  <a:pt x="4484411" y="308650"/>
                  <a:pt x="4467406" y="355493"/>
                  <a:pt x="4450080" y="403940"/>
                </a:cubicBezTo>
                <a:cubicBezTo>
                  <a:pt x="4471898" y="397203"/>
                  <a:pt x="4520345" y="397203"/>
                  <a:pt x="4539595" y="373460"/>
                </a:cubicBezTo>
                <a:cubicBezTo>
                  <a:pt x="4565583" y="341376"/>
                  <a:pt x="4569434" y="291325"/>
                  <a:pt x="4582588" y="248974"/>
                </a:cubicBezTo>
                <a:cubicBezTo>
                  <a:pt x="4575209" y="246728"/>
                  <a:pt x="4568150" y="244482"/>
                  <a:pt x="4560771" y="242557"/>
                </a:cubicBezTo>
                <a:cubicBezTo>
                  <a:pt x="4554675" y="253786"/>
                  <a:pt x="4548579" y="265336"/>
                  <a:pt x="4536387" y="288437"/>
                </a:cubicBezTo>
                <a:cubicBezTo>
                  <a:pt x="4522590" y="231648"/>
                  <a:pt x="4511361" y="185447"/>
                  <a:pt x="4497565" y="128337"/>
                </a:cubicBezTo>
                <a:cubicBezTo>
                  <a:pt x="4537991" y="158496"/>
                  <a:pt x="4563017" y="177105"/>
                  <a:pt x="4588042" y="196035"/>
                </a:cubicBezTo>
                <a:cubicBezTo>
                  <a:pt x="4576492" y="117107"/>
                  <a:pt x="4585155" y="109086"/>
                  <a:pt x="4655098" y="121920"/>
                </a:cubicBezTo>
                <a:cubicBezTo>
                  <a:pt x="4681728" y="126733"/>
                  <a:pt x="4709642" y="126091"/>
                  <a:pt x="4738197" y="136679"/>
                </a:cubicBezTo>
                <a:cubicBezTo>
                  <a:pt x="4718946" y="139246"/>
                  <a:pt x="4699695" y="141812"/>
                  <a:pt x="4680445" y="144379"/>
                </a:cubicBezTo>
                <a:cubicBezTo>
                  <a:pt x="4680766" y="150154"/>
                  <a:pt x="4681086" y="155929"/>
                  <a:pt x="4681407" y="161704"/>
                </a:cubicBezTo>
                <a:cubicBezTo>
                  <a:pt x="4761297" y="161704"/>
                  <a:pt x="4841187" y="161704"/>
                  <a:pt x="4934873" y="161704"/>
                </a:cubicBezTo>
                <a:cubicBezTo>
                  <a:pt x="4914660" y="134433"/>
                  <a:pt x="4905997" y="122883"/>
                  <a:pt x="4883538" y="92403"/>
                </a:cubicBezTo>
                <a:cubicBezTo>
                  <a:pt x="4985566" y="104915"/>
                  <a:pt x="5061605" y="27272"/>
                  <a:pt x="5172938" y="73473"/>
                </a:cubicBezTo>
                <a:cubicBezTo>
                  <a:pt x="5122886" y="97536"/>
                  <a:pt x="5089198" y="113899"/>
                  <a:pt x="5050376" y="132508"/>
                </a:cubicBezTo>
                <a:cubicBezTo>
                  <a:pt x="5084706" y="148229"/>
                  <a:pt x="5113582" y="161384"/>
                  <a:pt x="5143741" y="174859"/>
                </a:cubicBezTo>
                <a:cubicBezTo>
                  <a:pt x="5177750" y="155929"/>
                  <a:pt x="5213043" y="136037"/>
                  <a:pt x="5246089" y="117749"/>
                </a:cubicBezTo>
                <a:cubicBezTo>
                  <a:pt x="5263415" y="127695"/>
                  <a:pt x="5282665" y="138925"/>
                  <a:pt x="5303520" y="151117"/>
                </a:cubicBezTo>
                <a:cubicBezTo>
                  <a:pt x="5273361" y="170688"/>
                  <a:pt x="5245127" y="196997"/>
                  <a:pt x="5212080" y="208547"/>
                </a:cubicBezTo>
                <a:cubicBezTo>
                  <a:pt x="5181279" y="219135"/>
                  <a:pt x="5145024" y="213681"/>
                  <a:pt x="5111336" y="215285"/>
                </a:cubicBezTo>
                <a:cubicBezTo>
                  <a:pt x="5111336" y="221060"/>
                  <a:pt x="5111336" y="226835"/>
                  <a:pt x="5111657" y="232611"/>
                </a:cubicBezTo>
                <a:cubicBezTo>
                  <a:pt x="5090160" y="222985"/>
                  <a:pt x="5068985" y="213360"/>
                  <a:pt x="5046205" y="203093"/>
                </a:cubicBezTo>
                <a:cubicBezTo>
                  <a:pt x="5060001" y="255070"/>
                  <a:pt x="5090481" y="273678"/>
                  <a:pt x="5143741" y="258599"/>
                </a:cubicBezTo>
                <a:cubicBezTo>
                  <a:pt x="5188017" y="246407"/>
                  <a:pt x="5230689" y="228760"/>
                  <a:pt x="5276891" y="212398"/>
                </a:cubicBezTo>
                <a:cubicBezTo>
                  <a:pt x="5273040" y="221702"/>
                  <a:pt x="5267265" y="236140"/>
                  <a:pt x="5261811" y="249936"/>
                </a:cubicBezTo>
                <a:cubicBezTo>
                  <a:pt x="5325017" y="262449"/>
                  <a:pt x="5348438" y="297421"/>
                  <a:pt x="5315392" y="335280"/>
                </a:cubicBezTo>
                <a:cubicBezTo>
                  <a:pt x="5319883" y="338488"/>
                  <a:pt x="5324375" y="341697"/>
                  <a:pt x="5328867" y="344905"/>
                </a:cubicBezTo>
                <a:cubicBezTo>
                  <a:pt x="5347476" y="318275"/>
                  <a:pt x="5366405" y="291646"/>
                  <a:pt x="5382768" y="268224"/>
                </a:cubicBezTo>
                <a:cubicBezTo>
                  <a:pt x="5357422" y="260524"/>
                  <a:pt x="5336246" y="254107"/>
                  <a:pt x="5315070" y="247690"/>
                </a:cubicBezTo>
                <a:cubicBezTo>
                  <a:pt x="5324375" y="238065"/>
                  <a:pt x="5334000" y="228440"/>
                  <a:pt x="5345872" y="216248"/>
                </a:cubicBezTo>
                <a:cubicBezTo>
                  <a:pt x="5334000" y="209189"/>
                  <a:pt x="5320204" y="200526"/>
                  <a:pt x="5306408" y="191864"/>
                </a:cubicBezTo>
                <a:cubicBezTo>
                  <a:pt x="5316354" y="177105"/>
                  <a:pt x="5326300" y="162667"/>
                  <a:pt x="5340738" y="141812"/>
                </a:cubicBezTo>
                <a:cubicBezTo>
                  <a:pt x="5370576" y="135395"/>
                  <a:pt x="5411002" y="127054"/>
                  <a:pt x="5456883" y="117428"/>
                </a:cubicBezTo>
                <a:cubicBezTo>
                  <a:pt x="5515276" y="163630"/>
                  <a:pt x="5586503" y="163630"/>
                  <a:pt x="5660297" y="134754"/>
                </a:cubicBezTo>
                <a:cubicBezTo>
                  <a:pt x="5668959" y="131224"/>
                  <a:pt x="5673451" y="117749"/>
                  <a:pt x="5679868" y="108765"/>
                </a:cubicBezTo>
                <a:cubicBezTo>
                  <a:pt x="5669280" y="105236"/>
                  <a:pt x="5658693" y="99140"/>
                  <a:pt x="5648105" y="98499"/>
                </a:cubicBezTo>
                <a:cubicBezTo>
                  <a:pt x="5623721" y="96894"/>
                  <a:pt x="5599337" y="97857"/>
                  <a:pt x="5574632" y="90477"/>
                </a:cubicBezTo>
                <a:cubicBezTo>
                  <a:pt x="5699439" y="37539"/>
                  <a:pt x="5847348" y="108124"/>
                  <a:pt x="5959642" y="0"/>
                </a:cubicBezTo>
                <a:cubicBezTo>
                  <a:pt x="5962209" y="5133"/>
                  <a:pt x="5964776" y="10267"/>
                  <a:pt x="5967343" y="15400"/>
                </a:cubicBezTo>
                <a:cubicBezTo>
                  <a:pt x="5959001" y="26630"/>
                  <a:pt x="5950659" y="37539"/>
                  <a:pt x="5941675" y="49731"/>
                </a:cubicBezTo>
                <a:cubicBezTo>
                  <a:pt x="5963171" y="59677"/>
                  <a:pt x="5984668" y="69623"/>
                  <a:pt x="6006164" y="79569"/>
                </a:cubicBezTo>
                <a:cubicBezTo>
                  <a:pt x="5910874" y="107803"/>
                  <a:pt x="5805638" y="61602"/>
                  <a:pt x="5712915" y="135716"/>
                </a:cubicBezTo>
                <a:cubicBezTo>
                  <a:pt x="5740186" y="152400"/>
                  <a:pt x="5758154" y="163309"/>
                  <a:pt x="5776121" y="174538"/>
                </a:cubicBezTo>
                <a:cubicBezTo>
                  <a:pt x="5752378" y="209510"/>
                  <a:pt x="5729278" y="242878"/>
                  <a:pt x="5703611" y="280416"/>
                </a:cubicBezTo>
                <a:cubicBezTo>
                  <a:pt x="5724465" y="300629"/>
                  <a:pt x="5748528" y="323409"/>
                  <a:pt x="5770345" y="344264"/>
                </a:cubicBezTo>
                <a:cubicBezTo>
                  <a:pt x="5754945" y="305763"/>
                  <a:pt x="5873657" y="320521"/>
                  <a:pt x="5818793" y="247048"/>
                </a:cubicBezTo>
                <a:cubicBezTo>
                  <a:pt x="5835477" y="236461"/>
                  <a:pt x="5851198" y="221381"/>
                  <a:pt x="5869486" y="216248"/>
                </a:cubicBezTo>
                <a:cubicBezTo>
                  <a:pt x="5891624" y="210152"/>
                  <a:pt x="5916329" y="212398"/>
                  <a:pt x="5940071" y="211114"/>
                </a:cubicBezTo>
                <a:cubicBezTo>
                  <a:pt x="5939108" y="202772"/>
                  <a:pt x="5937825" y="194430"/>
                  <a:pt x="5936863" y="185768"/>
                </a:cubicBezTo>
                <a:cubicBezTo>
                  <a:pt x="5892265" y="194110"/>
                  <a:pt x="5847989" y="202451"/>
                  <a:pt x="5803392" y="210793"/>
                </a:cubicBezTo>
                <a:cubicBezTo>
                  <a:pt x="5783179" y="123845"/>
                  <a:pt x="5804676" y="105878"/>
                  <a:pt x="5940392" y="113578"/>
                </a:cubicBezTo>
                <a:cubicBezTo>
                  <a:pt x="5934296" y="124808"/>
                  <a:pt x="5929804" y="133791"/>
                  <a:pt x="5929804" y="133791"/>
                </a:cubicBezTo>
                <a:cubicBezTo>
                  <a:pt x="5950338" y="154325"/>
                  <a:pt x="5977931" y="170046"/>
                  <a:pt x="5987235" y="193147"/>
                </a:cubicBezTo>
                <a:cubicBezTo>
                  <a:pt x="6002314" y="230686"/>
                  <a:pt x="5982422" y="251861"/>
                  <a:pt x="5940392" y="257957"/>
                </a:cubicBezTo>
                <a:cubicBezTo>
                  <a:pt x="5932371" y="259240"/>
                  <a:pt x="5929804" y="296137"/>
                  <a:pt x="5924029" y="319559"/>
                </a:cubicBezTo>
                <a:cubicBezTo>
                  <a:pt x="5945846" y="316992"/>
                  <a:pt x="5966059" y="314425"/>
                  <a:pt x="5986272" y="311859"/>
                </a:cubicBezTo>
                <a:cubicBezTo>
                  <a:pt x="5987556" y="315067"/>
                  <a:pt x="5988839" y="318275"/>
                  <a:pt x="5990122" y="321163"/>
                </a:cubicBezTo>
                <a:cubicBezTo>
                  <a:pt x="5978893" y="327901"/>
                  <a:pt x="5967663" y="334959"/>
                  <a:pt x="5956113" y="341697"/>
                </a:cubicBezTo>
                <a:cubicBezTo>
                  <a:pt x="5957397" y="345547"/>
                  <a:pt x="5958680" y="349397"/>
                  <a:pt x="5959963" y="353247"/>
                </a:cubicBezTo>
                <a:cubicBezTo>
                  <a:pt x="5999748" y="341697"/>
                  <a:pt x="6039853" y="330467"/>
                  <a:pt x="6079637" y="319238"/>
                </a:cubicBezTo>
                <a:cubicBezTo>
                  <a:pt x="6081562" y="318596"/>
                  <a:pt x="6083808" y="318275"/>
                  <a:pt x="6086054" y="318596"/>
                </a:cubicBezTo>
                <a:cubicBezTo>
                  <a:pt x="6112363" y="322446"/>
                  <a:pt x="6140918" y="334959"/>
                  <a:pt x="6164340" y="328542"/>
                </a:cubicBezTo>
                <a:cubicBezTo>
                  <a:pt x="6193857" y="320521"/>
                  <a:pt x="6219204" y="296779"/>
                  <a:pt x="6246475" y="279774"/>
                </a:cubicBezTo>
                <a:cubicBezTo>
                  <a:pt x="6251288" y="285870"/>
                  <a:pt x="6256100" y="291966"/>
                  <a:pt x="6260913" y="298383"/>
                </a:cubicBezTo>
                <a:cubicBezTo>
                  <a:pt x="6230433" y="325655"/>
                  <a:pt x="6199953" y="352926"/>
                  <a:pt x="6152789" y="394957"/>
                </a:cubicBezTo>
                <a:cubicBezTo>
                  <a:pt x="6207011" y="373139"/>
                  <a:pt x="6245513" y="358060"/>
                  <a:pt x="6280164" y="344264"/>
                </a:cubicBezTo>
                <a:cubicBezTo>
                  <a:pt x="6277597" y="317634"/>
                  <a:pt x="6280484" y="296137"/>
                  <a:pt x="6272463" y="280416"/>
                </a:cubicBezTo>
                <a:cubicBezTo>
                  <a:pt x="6252251" y="239990"/>
                  <a:pt x="6278880" y="230365"/>
                  <a:pt x="6306794" y="222023"/>
                </a:cubicBezTo>
                <a:cubicBezTo>
                  <a:pt x="6360053" y="205981"/>
                  <a:pt x="6413955" y="191222"/>
                  <a:pt x="6472990" y="174538"/>
                </a:cubicBezTo>
                <a:cubicBezTo>
                  <a:pt x="6446039" y="155608"/>
                  <a:pt x="6426468" y="141171"/>
                  <a:pt x="6406575" y="127054"/>
                </a:cubicBezTo>
                <a:cubicBezTo>
                  <a:pt x="6408500" y="120957"/>
                  <a:pt x="6410746" y="114861"/>
                  <a:pt x="6412672" y="108765"/>
                </a:cubicBezTo>
                <a:cubicBezTo>
                  <a:pt x="6445077" y="115182"/>
                  <a:pt x="6477161" y="121920"/>
                  <a:pt x="6514699" y="129299"/>
                </a:cubicBezTo>
                <a:cubicBezTo>
                  <a:pt x="6515662" y="121920"/>
                  <a:pt x="6517587" y="106840"/>
                  <a:pt x="6519833" y="89515"/>
                </a:cubicBezTo>
                <a:cubicBezTo>
                  <a:pt x="6564109" y="83098"/>
                  <a:pt x="6611594" y="76040"/>
                  <a:pt x="6659078" y="68981"/>
                </a:cubicBezTo>
                <a:cubicBezTo>
                  <a:pt x="6659078" y="75719"/>
                  <a:pt x="6660683" y="81173"/>
                  <a:pt x="6658757" y="82456"/>
                </a:cubicBezTo>
                <a:cubicBezTo>
                  <a:pt x="6641111" y="96573"/>
                  <a:pt x="6623144" y="110049"/>
                  <a:pt x="6605177" y="123845"/>
                </a:cubicBezTo>
                <a:cubicBezTo>
                  <a:pt x="6632769" y="127374"/>
                  <a:pt x="6660683" y="135075"/>
                  <a:pt x="6687633" y="133470"/>
                </a:cubicBezTo>
                <a:cubicBezTo>
                  <a:pt x="6720680" y="131545"/>
                  <a:pt x="6753085" y="121599"/>
                  <a:pt x="6786773" y="122562"/>
                </a:cubicBezTo>
                <a:cubicBezTo>
                  <a:pt x="6694691" y="171009"/>
                  <a:pt x="6595552" y="176142"/>
                  <a:pt x="6481331" y="198280"/>
                </a:cubicBezTo>
                <a:cubicBezTo>
                  <a:pt x="6450210" y="225873"/>
                  <a:pt x="6401442" y="268866"/>
                  <a:pt x="6349465" y="315067"/>
                </a:cubicBezTo>
                <a:cubicBezTo>
                  <a:pt x="6362620" y="351001"/>
                  <a:pt x="6361337" y="340734"/>
                  <a:pt x="6497053" y="326938"/>
                </a:cubicBezTo>
                <a:cubicBezTo>
                  <a:pt x="6557371" y="320842"/>
                  <a:pt x="6599402" y="283624"/>
                  <a:pt x="6669024" y="266299"/>
                </a:cubicBezTo>
                <a:cubicBezTo>
                  <a:pt x="6650095" y="293891"/>
                  <a:pt x="6640790" y="307046"/>
                  <a:pt x="6632127" y="320200"/>
                </a:cubicBezTo>
                <a:cubicBezTo>
                  <a:pt x="6655870" y="339451"/>
                  <a:pt x="6770089" y="299667"/>
                  <a:pt x="6792228" y="263411"/>
                </a:cubicBezTo>
                <a:cubicBezTo>
                  <a:pt x="6830087" y="297100"/>
                  <a:pt x="6907410" y="260203"/>
                  <a:pt x="6921206" y="339130"/>
                </a:cubicBezTo>
                <a:cubicBezTo>
                  <a:pt x="6934040" y="287795"/>
                  <a:pt x="6947194" y="235177"/>
                  <a:pt x="6960349" y="183522"/>
                </a:cubicBezTo>
                <a:cubicBezTo>
                  <a:pt x="6918961" y="180955"/>
                  <a:pt x="6871476" y="178388"/>
                  <a:pt x="6822708" y="175501"/>
                </a:cubicBezTo>
                <a:cubicBezTo>
                  <a:pt x="6828804" y="152400"/>
                  <a:pt x="6833937" y="134112"/>
                  <a:pt x="6838108" y="117749"/>
                </a:cubicBezTo>
                <a:cubicBezTo>
                  <a:pt x="6868267" y="119353"/>
                  <a:pt x="6900030" y="121278"/>
                  <a:pt x="6945269" y="123845"/>
                </a:cubicBezTo>
                <a:cubicBezTo>
                  <a:pt x="6925698" y="112936"/>
                  <a:pt x="6917356" y="108445"/>
                  <a:pt x="6905164" y="101707"/>
                </a:cubicBezTo>
                <a:cubicBezTo>
                  <a:pt x="6916714" y="92082"/>
                  <a:pt x="6926660" y="83740"/>
                  <a:pt x="6940457" y="72189"/>
                </a:cubicBezTo>
                <a:cubicBezTo>
                  <a:pt x="6919922" y="72189"/>
                  <a:pt x="6903880" y="72189"/>
                  <a:pt x="6877571" y="72189"/>
                </a:cubicBezTo>
                <a:cubicBezTo>
                  <a:pt x="6896180" y="52939"/>
                  <a:pt x="6908373" y="39784"/>
                  <a:pt x="6918318" y="29517"/>
                </a:cubicBezTo>
                <a:cubicBezTo>
                  <a:pt x="6972861" y="51656"/>
                  <a:pt x="7026443" y="73473"/>
                  <a:pt x="7076494" y="94007"/>
                </a:cubicBezTo>
                <a:cubicBezTo>
                  <a:pt x="7063018" y="99461"/>
                  <a:pt x="7043768" y="107161"/>
                  <a:pt x="7021309" y="116145"/>
                </a:cubicBezTo>
                <a:cubicBezTo>
                  <a:pt x="7069435" y="188014"/>
                  <a:pt x="7179805" y="100424"/>
                  <a:pt x="7222156" y="202772"/>
                </a:cubicBezTo>
                <a:cubicBezTo>
                  <a:pt x="7139379" y="197318"/>
                  <a:pt x="7065264" y="192184"/>
                  <a:pt x="6986979" y="187051"/>
                </a:cubicBezTo>
                <a:cubicBezTo>
                  <a:pt x="6991150" y="236140"/>
                  <a:pt x="7002058" y="249294"/>
                  <a:pt x="7051468" y="236782"/>
                </a:cubicBezTo>
                <a:cubicBezTo>
                  <a:pt x="7103445" y="223627"/>
                  <a:pt x="7160875" y="230686"/>
                  <a:pt x="7215740" y="232290"/>
                </a:cubicBezTo>
                <a:cubicBezTo>
                  <a:pt x="7226327" y="232611"/>
                  <a:pt x="7236273" y="247690"/>
                  <a:pt x="7257769" y="265657"/>
                </a:cubicBezTo>
                <a:cubicBezTo>
                  <a:pt x="7229535" y="265657"/>
                  <a:pt x="7217023" y="265657"/>
                  <a:pt x="7204830" y="265657"/>
                </a:cubicBezTo>
                <a:cubicBezTo>
                  <a:pt x="7206756" y="272716"/>
                  <a:pt x="7209002" y="279454"/>
                  <a:pt x="7210927" y="286512"/>
                </a:cubicBezTo>
                <a:cubicBezTo>
                  <a:pt x="7235632" y="277528"/>
                  <a:pt x="7260978" y="270791"/>
                  <a:pt x="7284078" y="258920"/>
                </a:cubicBezTo>
                <a:cubicBezTo>
                  <a:pt x="7292420" y="254749"/>
                  <a:pt x="7294346" y="238386"/>
                  <a:pt x="7297875" y="230365"/>
                </a:cubicBezTo>
                <a:cubicBezTo>
                  <a:pt x="7333488" y="242557"/>
                  <a:pt x="7364610" y="253144"/>
                  <a:pt x="7400544" y="265336"/>
                </a:cubicBezTo>
                <a:cubicBezTo>
                  <a:pt x="7397657" y="271432"/>
                  <a:pt x="7392203" y="282983"/>
                  <a:pt x="7383860" y="300629"/>
                </a:cubicBezTo>
                <a:cubicBezTo>
                  <a:pt x="7406641" y="309934"/>
                  <a:pt x="7429420" y="319559"/>
                  <a:pt x="7454125" y="329505"/>
                </a:cubicBezTo>
                <a:cubicBezTo>
                  <a:pt x="7465996" y="306725"/>
                  <a:pt x="7478509" y="285870"/>
                  <a:pt x="7487813" y="263732"/>
                </a:cubicBezTo>
                <a:cubicBezTo>
                  <a:pt x="7495193" y="245765"/>
                  <a:pt x="7498722" y="225873"/>
                  <a:pt x="7500326" y="220098"/>
                </a:cubicBezTo>
                <a:cubicBezTo>
                  <a:pt x="7570912" y="240952"/>
                  <a:pt x="7626096" y="257315"/>
                  <a:pt x="7691227" y="276566"/>
                </a:cubicBezTo>
                <a:cubicBezTo>
                  <a:pt x="7691227" y="253786"/>
                  <a:pt x="7698927" y="224269"/>
                  <a:pt x="7689623" y="216889"/>
                </a:cubicBezTo>
                <a:cubicBezTo>
                  <a:pt x="7673581" y="204376"/>
                  <a:pt x="7646630" y="205660"/>
                  <a:pt x="7624171" y="202451"/>
                </a:cubicBezTo>
                <a:cubicBezTo>
                  <a:pt x="7602675" y="199243"/>
                  <a:pt x="7581178" y="197639"/>
                  <a:pt x="7559682" y="195393"/>
                </a:cubicBezTo>
                <a:cubicBezTo>
                  <a:pt x="7562891" y="176463"/>
                  <a:pt x="7565778" y="157534"/>
                  <a:pt x="7566419" y="153683"/>
                </a:cubicBezTo>
                <a:cubicBezTo>
                  <a:pt x="7629946" y="160100"/>
                  <a:pt x="7688019" y="165555"/>
                  <a:pt x="7745771" y="171330"/>
                </a:cubicBezTo>
                <a:cubicBezTo>
                  <a:pt x="7748337" y="165234"/>
                  <a:pt x="7750904" y="159138"/>
                  <a:pt x="7753470" y="152721"/>
                </a:cubicBezTo>
                <a:cubicBezTo>
                  <a:pt x="7727483" y="141171"/>
                  <a:pt x="7701494" y="129620"/>
                  <a:pt x="7666843" y="113899"/>
                </a:cubicBezTo>
                <a:cubicBezTo>
                  <a:pt x="7749942" y="113899"/>
                  <a:pt x="7824697" y="113257"/>
                  <a:pt x="7899133" y="115182"/>
                </a:cubicBezTo>
                <a:cubicBezTo>
                  <a:pt x="7906192" y="115503"/>
                  <a:pt x="7912929" y="132508"/>
                  <a:pt x="7928009" y="153683"/>
                </a:cubicBezTo>
                <a:cubicBezTo>
                  <a:pt x="7860632" y="131866"/>
                  <a:pt x="7808014" y="128979"/>
                  <a:pt x="7755716" y="180955"/>
                </a:cubicBezTo>
                <a:cubicBezTo>
                  <a:pt x="7814430" y="185126"/>
                  <a:pt x="7860632" y="188014"/>
                  <a:pt x="7906512" y="191222"/>
                </a:cubicBezTo>
                <a:cubicBezTo>
                  <a:pt x="7907796" y="199885"/>
                  <a:pt x="7909079" y="208868"/>
                  <a:pt x="7910042" y="217531"/>
                </a:cubicBezTo>
                <a:cubicBezTo>
                  <a:pt x="7872503" y="225873"/>
                  <a:pt x="7832398" y="246728"/>
                  <a:pt x="7798388" y="239348"/>
                </a:cubicBezTo>
                <a:cubicBezTo>
                  <a:pt x="7752829" y="229402"/>
                  <a:pt x="7733578" y="248332"/>
                  <a:pt x="7715611" y="286512"/>
                </a:cubicBezTo>
                <a:cubicBezTo>
                  <a:pt x="7735824" y="276887"/>
                  <a:pt x="7755716" y="267262"/>
                  <a:pt x="7780100" y="255711"/>
                </a:cubicBezTo>
                <a:cubicBezTo>
                  <a:pt x="7797105" y="297421"/>
                  <a:pt x="7822451" y="287154"/>
                  <a:pt x="7850686" y="247690"/>
                </a:cubicBezTo>
                <a:cubicBezTo>
                  <a:pt x="7859669" y="284587"/>
                  <a:pt x="7866086" y="310254"/>
                  <a:pt x="7868653" y="321805"/>
                </a:cubicBezTo>
                <a:cubicBezTo>
                  <a:pt x="7915817" y="325013"/>
                  <a:pt x="7953034" y="327901"/>
                  <a:pt x="7987365" y="330147"/>
                </a:cubicBezTo>
                <a:cubicBezTo>
                  <a:pt x="7978701" y="309613"/>
                  <a:pt x="7969718" y="287795"/>
                  <a:pt x="7958168" y="260203"/>
                </a:cubicBezTo>
                <a:cubicBezTo>
                  <a:pt x="7989611" y="273358"/>
                  <a:pt x="8013994" y="283945"/>
                  <a:pt x="8042549" y="295816"/>
                </a:cubicBezTo>
                <a:cubicBezTo>
                  <a:pt x="8041266" y="198280"/>
                  <a:pt x="7961376" y="248011"/>
                  <a:pt x="7908758" y="218494"/>
                </a:cubicBezTo>
                <a:cubicBezTo>
                  <a:pt x="7979664" y="165555"/>
                  <a:pt x="8041266" y="229723"/>
                  <a:pt x="8105755" y="211435"/>
                </a:cubicBezTo>
                <a:cubicBezTo>
                  <a:pt x="8048966" y="278170"/>
                  <a:pt x="8094526" y="290041"/>
                  <a:pt x="8141048" y="301271"/>
                </a:cubicBezTo>
                <a:cubicBezTo>
                  <a:pt x="8107681" y="316992"/>
                  <a:pt x="8079446" y="365760"/>
                  <a:pt x="8030999" y="316671"/>
                </a:cubicBezTo>
                <a:cubicBezTo>
                  <a:pt x="8031320" y="345226"/>
                  <a:pt x="8032283" y="373460"/>
                  <a:pt x="8044474" y="395278"/>
                </a:cubicBezTo>
                <a:cubicBezTo>
                  <a:pt x="8049608" y="404261"/>
                  <a:pt x="8085863" y="406828"/>
                  <a:pt x="8097093" y="398165"/>
                </a:cubicBezTo>
                <a:cubicBezTo>
                  <a:pt x="8138802" y="366402"/>
                  <a:pt x="8182436" y="361910"/>
                  <a:pt x="8231205" y="370573"/>
                </a:cubicBezTo>
                <a:cubicBezTo>
                  <a:pt x="8238584" y="371856"/>
                  <a:pt x="8247888" y="360947"/>
                  <a:pt x="8269064" y="348114"/>
                </a:cubicBezTo>
                <a:cubicBezTo>
                  <a:pt x="8232488" y="348114"/>
                  <a:pt x="8210029" y="345226"/>
                  <a:pt x="8188211" y="348755"/>
                </a:cubicBezTo>
                <a:cubicBezTo>
                  <a:pt x="8148106" y="355172"/>
                  <a:pt x="8139122" y="333676"/>
                  <a:pt x="8139444" y="300950"/>
                </a:cubicBezTo>
                <a:cubicBezTo>
                  <a:pt x="8154523" y="295816"/>
                  <a:pt x="8169282" y="291004"/>
                  <a:pt x="8184362" y="285870"/>
                </a:cubicBezTo>
                <a:cubicBezTo>
                  <a:pt x="8163507" y="271432"/>
                  <a:pt x="8142652" y="256995"/>
                  <a:pt x="8113776" y="237102"/>
                </a:cubicBezTo>
                <a:cubicBezTo>
                  <a:pt x="8123723" y="232611"/>
                  <a:pt x="8136877" y="220739"/>
                  <a:pt x="8147786" y="222344"/>
                </a:cubicBezTo>
                <a:cubicBezTo>
                  <a:pt x="8174736" y="226835"/>
                  <a:pt x="8200082" y="239990"/>
                  <a:pt x="8227034" y="244803"/>
                </a:cubicBezTo>
                <a:cubicBezTo>
                  <a:pt x="8245322" y="248011"/>
                  <a:pt x="8265535" y="244803"/>
                  <a:pt x="8284144" y="241594"/>
                </a:cubicBezTo>
                <a:cubicBezTo>
                  <a:pt x="8307886" y="237744"/>
                  <a:pt x="8331307" y="228440"/>
                  <a:pt x="8355049" y="226835"/>
                </a:cubicBezTo>
                <a:cubicBezTo>
                  <a:pt x="8389059" y="224590"/>
                  <a:pt x="8423389" y="226515"/>
                  <a:pt x="8457719" y="227477"/>
                </a:cubicBezTo>
                <a:cubicBezTo>
                  <a:pt x="8471836" y="228119"/>
                  <a:pt x="8495578" y="227477"/>
                  <a:pt x="8498465" y="233894"/>
                </a:cubicBezTo>
                <a:cubicBezTo>
                  <a:pt x="8514829" y="274320"/>
                  <a:pt x="8603381" y="228119"/>
                  <a:pt x="8584451" y="306725"/>
                </a:cubicBezTo>
                <a:cubicBezTo>
                  <a:pt x="8561351" y="303838"/>
                  <a:pt x="8538250" y="297421"/>
                  <a:pt x="8515470" y="299346"/>
                </a:cubicBezTo>
                <a:cubicBezTo>
                  <a:pt x="8501674" y="300308"/>
                  <a:pt x="8485953" y="311217"/>
                  <a:pt x="8476969" y="322446"/>
                </a:cubicBezTo>
                <a:cubicBezTo>
                  <a:pt x="8472478" y="327901"/>
                  <a:pt x="8477611" y="349397"/>
                  <a:pt x="8484670" y="354531"/>
                </a:cubicBezTo>
                <a:cubicBezTo>
                  <a:pt x="8514187" y="376027"/>
                  <a:pt x="8572580" y="344584"/>
                  <a:pt x="8582205" y="304479"/>
                </a:cubicBezTo>
                <a:cubicBezTo>
                  <a:pt x="8584451" y="280416"/>
                  <a:pt x="8587018" y="256032"/>
                  <a:pt x="8589264" y="231969"/>
                </a:cubicBezTo>
                <a:cubicBezTo>
                  <a:pt x="8592152" y="201168"/>
                  <a:pt x="8595039" y="170367"/>
                  <a:pt x="8597926" y="139887"/>
                </a:cubicBezTo>
                <a:cubicBezTo>
                  <a:pt x="8605627" y="140850"/>
                  <a:pt x="8613007" y="141812"/>
                  <a:pt x="8620707" y="142775"/>
                </a:cubicBezTo>
                <a:cubicBezTo>
                  <a:pt x="8618140" y="158175"/>
                  <a:pt x="8615573" y="173576"/>
                  <a:pt x="8614931" y="177105"/>
                </a:cubicBezTo>
                <a:cubicBezTo>
                  <a:pt x="8651187" y="187693"/>
                  <a:pt x="8684554" y="196997"/>
                  <a:pt x="8718242" y="206622"/>
                </a:cubicBezTo>
                <a:cubicBezTo>
                  <a:pt x="8718242" y="211435"/>
                  <a:pt x="8718242" y="216568"/>
                  <a:pt x="8718242" y="221381"/>
                </a:cubicBezTo>
                <a:cubicBezTo>
                  <a:pt x="8690971" y="231006"/>
                  <a:pt x="8663699" y="240311"/>
                  <a:pt x="8636427" y="249936"/>
                </a:cubicBezTo>
                <a:cubicBezTo>
                  <a:pt x="8635786" y="256032"/>
                  <a:pt x="8635144" y="262449"/>
                  <a:pt x="8634503" y="268545"/>
                </a:cubicBezTo>
                <a:cubicBezTo>
                  <a:pt x="8655999" y="271112"/>
                  <a:pt x="8677495" y="276887"/>
                  <a:pt x="8698992" y="275283"/>
                </a:cubicBezTo>
                <a:cubicBezTo>
                  <a:pt x="8719846" y="273999"/>
                  <a:pt x="8740060" y="265336"/>
                  <a:pt x="8760273" y="259882"/>
                </a:cubicBezTo>
                <a:cubicBezTo>
                  <a:pt x="8760273" y="259882"/>
                  <a:pt x="8758669" y="258278"/>
                  <a:pt x="8758669" y="258278"/>
                </a:cubicBezTo>
                <a:cubicBezTo>
                  <a:pt x="8755781" y="269187"/>
                  <a:pt x="8753214" y="280095"/>
                  <a:pt x="8750326" y="291325"/>
                </a:cubicBezTo>
                <a:cubicBezTo>
                  <a:pt x="8770219" y="293891"/>
                  <a:pt x="8790111" y="298704"/>
                  <a:pt x="8810003" y="298062"/>
                </a:cubicBezTo>
                <a:cubicBezTo>
                  <a:pt x="8842409" y="296779"/>
                  <a:pt x="8874493" y="291966"/>
                  <a:pt x="8906898" y="288758"/>
                </a:cubicBezTo>
                <a:cubicBezTo>
                  <a:pt x="8909143" y="298062"/>
                  <a:pt x="8911710" y="307046"/>
                  <a:pt x="8913956" y="316350"/>
                </a:cubicBezTo>
                <a:cubicBezTo>
                  <a:pt x="8878984" y="330147"/>
                  <a:pt x="8844333" y="343943"/>
                  <a:pt x="8797491" y="362231"/>
                </a:cubicBezTo>
                <a:cubicBezTo>
                  <a:pt x="8848826" y="373139"/>
                  <a:pt x="8889572" y="384690"/>
                  <a:pt x="8913636" y="332713"/>
                </a:cubicBezTo>
                <a:cubicBezTo>
                  <a:pt x="8927752" y="302554"/>
                  <a:pt x="8944436" y="285229"/>
                  <a:pt x="8976520" y="305121"/>
                </a:cubicBezTo>
                <a:cubicBezTo>
                  <a:pt x="8991600" y="314425"/>
                  <a:pt x="9003471" y="329505"/>
                  <a:pt x="9021438" y="346189"/>
                </a:cubicBezTo>
                <a:cubicBezTo>
                  <a:pt x="9059298" y="338488"/>
                  <a:pt x="9112878" y="327901"/>
                  <a:pt x="9166459" y="316992"/>
                </a:cubicBezTo>
                <a:cubicBezTo>
                  <a:pt x="9167421" y="313142"/>
                  <a:pt x="9168384" y="309292"/>
                  <a:pt x="9169347" y="305442"/>
                </a:cubicBezTo>
                <a:cubicBezTo>
                  <a:pt x="9127316" y="296458"/>
                  <a:pt x="9085606" y="287475"/>
                  <a:pt x="9043577" y="278812"/>
                </a:cubicBezTo>
                <a:cubicBezTo>
                  <a:pt x="9043577" y="272716"/>
                  <a:pt x="9043577" y="266620"/>
                  <a:pt x="9043897" y="260524"/>
                </a:cubicBezTo>
                <a:cubicBezTo>
                  <a:pt x="9074057" y="260524"/>
                  <a:pt x="9104215" y="259882"/>
                  <a:pt x="9134375" y="260845"/>
                </a:cubicBezTo>
                <a:cubicBezTo>
                  <a:pt x="9147209" y="261486"/>
                  <a:pt x="9160042" y="265657"/>
                  <a:pt x="9172876" y="268224"/>
                </a:cubicBezTo>
                <a:cubicBezTo>
                  <a:pt x="9165497" y="256032"/>
                  <a:pt x="9158438" y="243840"/>
                  <a:pt x="9149775" y="229081"/>
                </a:cubicBezTo>
                <a:cubicBezTo>
                  <a:pt x="9180576" y="229081"/>
                  <a:pt x="9214586" y="229081"/>
                  <a:pt x="9248594" y="229081"/>
                </a:cubicBezTo>
                <a:cubicBezTo>
                  <a:pt x="9249878" y="232931"/>
                  <a:pt x="9250840" y="236782"/>
                  <a:pt x="9252124" y="240632"/>
                </a:cubicBezTo>
                <a:cubicBezTo>
                  <a:pt x="9242178" y="247369"/>
                  <a:pt x="9231911" y="254107"/>
                  <a:pt x="9213943" y="266299"/>
                </a:cubicBezTo>
                <a:cubicBezTo>
                  <a:pt x="9249557" y="268545"/>
                  <a:pt x="9279074" y="270470"/>
                  <a:pt x="9308592" y="272395"/>
                </a:cubicBezTo>
                <a:cubicBezTo>
                  <a:pt x="9308592" y="272395"/>
                  <a:pt x="9307309" y="271432"/>
                  <a:pt x="9307309" y="271432"/>
                </a:cubicBezTo>
                <a:cubicBezTo>
                  <a:pt x="9328163" y="281058"/>
                  <a:pt x="9349018" y="290362"/>
                  <a:pt x="9369873" y="299987"/>
                </a:cubicBezTo>
                <a:cubicBezTo>
                  <a:pt x="9348377" y="308971"/>
                  <a:pt x="9326559" y="317955"/>
                  <a:pt x="9301854" y="328222"/>
                </a:cubicBezTo>
                <a:cubicBezTo>
                  <a:pt x="9259503" y="308329"/>
                  <a:pt x="9213302" y="274962"/>
                  <a:pt x="9179934" y="350039"/>
                </a:cubicBezTo>
                <a:cubicBezTo>
                  <a:pt x="9174801" y="361910"/>
                  <a:pt x="9142716" y="363514"/>
                  <a:pt x="9122503" y="366723"/>
                </a:cubicBezTo>
                <a:cubicBezTo>
                  <a:pt x="9098120" y="370252"/>
                  <a:pt x="9072131" y="367043"/>
                  <a:pt x="9048710" y="373460"/>
                </a:cubicBezTo>
                <a:cubicBezTo>
                  <a:pt x="9035876" y="376990"/>
                  <a:pt x="9024968" y="392390"/>
                  <a:pt x="9016305" y="404903"/>
                </a:cubicBezTo>
                <a:cubicBezTo>
                  <a:pt x="9014380" y="407790"/>
                  <a:pt x="9025289" y="425758"/>
                  <a:pt x="9031706" y="426720"/>
                </a:cubicBezTo>
                <a:cubicBezTo>
                  <a:pt x="9047105" y="429287"/>
                  <a:pt x="9067319" y="431212"/>
                  <a:pt x="9078548" y="423512"/>
                </a:cubicBezTo>
                <a:cubicBezTo>
                  <a:pt x="9165497" y="363835"/>
                  <a:pt x="9181539" y="361589"/>
                  <a:pt x="9280037" y="413566"/>
                </a:cubicBezTo>
                <a:cubicBezTo>
                  <a:pt x="9244423" y="433137"/>
                  <a:pt x="9213623" y="450142"/>
                  <a:pt x="9187956" y="464259"/>
                </a:cubicBezTo>
                <a:cubicBezTo>
                  <a:pt x="9236723" y="471638"/>
                  <a:pt x="9289021" y="469071"/>
                  <a:pt x="9331372" y="488322"/>
                </a:cubicBezTo>
                <a:cubicBezTo>
                  <a:pt x="9381744" y="511102"/>
                  <a:pt x="9414470" y="499551"/>
                  <a:pt x="9451366" y="456238"/>
                </a:cubicBezTo>
                <a:cubicBezTo>
                  <a:pt x="9451366" y="476130"/>
                  <a:pt x="9451366" y="487038"/>
                  <a:pt x="9451366" y="500193"/>
                </a:cubicBezTo>
                <a:cubicBezTo>
                  <a:pt x="9487622" y="492493"/>
                  <a:pt x="9522594" y="479017"/>
                  <a:pt x="9557244" y="479659"/>
                </a:cubicBezTo>
                <a:cubicBezTo>
                  <a:pt x="9576174" y="479980"/>
                  <a:pt x="9602483" y="500193"/>
                  <a:pt x="9611467" y="518481"/>
                </a:cubicBezTo>
                <a:cubicBezTo>
                  <a:pt x="9628151" y="551528"/>
                  <a:pt x="9654460" y="562436"/>
                  <a:pt x="9702586" y="538694"/>
                </a:cubicBezTo>
                <a:cubicBezTo>
                  <a:pt x="9678202" y="533561"/>
                  <a:pt x="9658310" y="529390"/>
                  <a:pt x="9638739" y="525219"/>
                </a:cubicBezTo>
                <a:cubicBezTo>
                  <a:pt x="9640343" y="516877"/>
                  <a:pt x="9642267" y="508535"/>
                  <a:pt x="9643872" y="499872"/>
                </a:cubicBezTo>
                <a:cubicBezTo>
                  <a:pt x="9674031" y="506289"/>
                  <a:pt x="9704190" y="512706"/>
                  <a:pt x="9747183" y="522010"/>
                </a:cubicBezTo>
                <a:cubicBezTo>
                  <a:pt x="9729216" y="505006"/>
                  <a:pt x="9713174" y="490247"/>
                  <a:pt x="9696169" y="474526"/>
                </a:cubicBezTo>
                <a:cubicBezTo>
                  <a:pt x="9695849" y="475488"/>
                  <a:pt x="9698094" y="468430"/>
                  <a:pt x="9698736" y="468430"/>
                </a:cubicBezTo>
                <a:cubicBezTo>
                  <a:pt x="9763867" y="485434"/>
                  <a:pt x="9810068" y="462013"/>
                  <a:pt x="9858194" y="415170"/>
                </a:cubicBezTo>
                <a:cubicBezTo>
                  <a:pt x="9873916" y="399769"/>
                  <a:pt x="9931668" y="427041"/>
                  <a:pt x="9989740" y="438912"/>
                </a:cubicBezTo>
                <a:cubicBezTo>
                  <a:pt x="9937763" y="461371"/>
                  <a:pt x="9904075" y="475809"/>
                  <a:pt x="9853382" y="497626"/>
                </a:cubicBezTo>
                <a:cubicBezTo>
                  <a:pt x="9870065" y="470355"/>
                  <a:pt x="9876482" y="459767"/>
                  <a:pt x="9882579" y="449500"/>
                </a:cubicBezTo>
                <a:cubicBezTo>
                  <a:pt x="9880333" y="446612"/>
                  <a:pt x="9877766" y="444046"/>
                  <a:pt x="9875520" y="441158"/>
                </a:cubicBezTo>
                <a:cubicBezTo>
                  <a:pt x="9859799" y="455275"/>
                  <a:pt x="9843756" y="469713"/>
                  <a:pt x="9821619" y="489926"/>
                </a:cubicBezTo>
                <a:cubicBezTo>
                  <a:pt x="9890600" y="507572"/>
                  <a:pt x="9954127" y="523614"/>
                  <a:pt x="10017974" y="539977"/>
                </a:cubicBezTo>
                <a:cubicBezTo>
                  <a:pt x="10017011" y="546394"/>
                  <a:pt x="10016370" y="553132"/>
                  <a:pt x="10015407" y="559549"/>
                </a:cubicBezTo>
                <a:cubicBezTo>
                  <a:pt x="9985248" y="559549"/>
                  <a:pt x="9955089" y="559549"/>
                  <a:pt x="9914342" y="559549"/>
                </a:cubicBezTo>
                <a:cubicBezTo>
                  <a:pt x="9965998" y="586179"/>
                  <a:pt x="10009311" y="608638"/>
                  <a:pt x="10055512" y="632701"/>
                </a:cubicBezTo>
                <a:cubicBezTo>
                  <a:pt x="10100430" y="596446"/>
                  <a:pt x="10146311" y="637834"/>
                  <a:pt x="10188662" y="655801"/>
                </a:cubicBezTo>
                <a:cubicBezTo>
                  <a:pt x="10224276" y="670881"/>
                  <a:pt x="10243205" y="680827"/>
                  <a:pt x="10276893" y="649064"/>
                </a:cubicBezTo>
                <a:cubicBezTo>
                  <a:pt x="10319887" y="608317"/>
                  <a:pt x="10359350" y="641043"/>
                  <a:pt x="10408118" y="678581"/>
                </a:cubicBezTo>
                <a:cubicBezTo>
                  <a:pt x="10356141" y="678581"/>
                  <a:pt x="10318924" y="678581"/>
                  <a:pt x="10276252" y="678581"/>
                </a:cubicBezTo>
                <a:cubicBezTo>
                  <a:pt x="10307373" y="719328"/>
                  <a:pt x="10392396" y="684356"/>
                  <a:pt x="10370259" y="766492"/>
                </a:cubicBezTo>
                <a:cubicBezTo>
                  <a:pt x="10397851" y="754942"/>
                  <a:pt x="10423839" y="744033"/>
                  <a:pt x="10455282" y="730558"/>
                </a:cubicBezTo>
                <a:cubicBezTo>
                  <a:pt x="10455282" y="746600"/>
                  <a:pt x="10455282" y="757188"/>
                  <a:pt x="10455282" y="771946"/>
                </a:cubicBezTo>
                <a:cubicBezTo>
                  <a:pt x="10484478" y="765209"/>
                  <a:pt x="10512712" y="758792"/>
                  <a:pt x="10540947" y="752054"/>
                </a:cubicBezTo>
                <a:cubicBezTo>
                  <a:pt x="10539342" y="756225"/>
                  <a:pt x="10537417" y="760396"/>
                  <a:pt x="10535813" y="764567"/>
                </a:cubicBezTo>
                <a:cubicBezTo>
                  <a:pt x="10585864" y="785101"/>
                  <a:pt x="10635595" y="805956"/>
                  <a:pt x="10686288" y="825527"/>
                </a:cubicBezTo>
                <a:cubicBezTo>
                  <a:pt x="10704897" y="832585"/>
                  <a:pt x="10731526" y="830340"/>
                  <a:pt x="10742436" y="842852"/>
                </a:cubicBezTo>
                <a:cubicBezTo>
                  <a:pt x="10788316" y="895150"/>
                  <a:pt x="10825213" y="873653"/>
                  <a:pt x="10862751" y="834831"/>
                </a:cubicBezTo>
                <a:cubicBezTo>
                  <a:pt x="10865639" y="831944"/>
                  <a:pt x="10870451" y="830340"/>
                  <a:pt x="10874301" y="830019"/>
                </a:cubicBezTo>
                <a:cubicBezTo>
                  <a:pt x="10878152" y="829698"/>
                  <a:pt x="10882322" y="831944"/>
                  <a:pt x="10891947" y="834190"/>
                </a:cubicBezTo>
                <a:cubicBezTo>
                  <a:pt x="10884889" y="851515"/>
                  <a:pt x="10878152" y="867878"/>
                  <a:pt x="10867564" y="893545"/>
                </a:cubicBezTo>
                <a:cubicBezTo>
                  <a:pt x="10890664" y="894508"/>
                  <a:pt x="10910556" y="895470"/>
                  <a:pt x="10930770" y="896433"/>
                </a:cubicBezTo>
                <a:cubicBezTo>
                  <a:pt x="10927561" y="879749"/>
                  <a:pt x="10924353" y="863386"/>
                  <a:pt x="10919861" y="839965"/>
                </a:cubicBezTo>
                <a:cubicBezTo>
                  <a:pt x="10970875" y="853440"/>
                  <a:pt x="11021889" y="866595"/>
                  <a:pt x="11072582" y="879749"/>
                </a:cubicBezTo>
                <a:cubicBezTo>
                  <a:pt x="11072261" y="886487"/>
                  <a:pt x="11071619" y="892904"/>
                  <a:pt x="11071299" y="899641"/>
                </a:cubicBezTo>
                <a:cubicBezTo>
                  <a:pt x="11047236" y="902529"/>
                  <a:pt x="11023493" y="905096"/>
                  <a:pt x="10987880" y="909267"/>
                </a:cubicBezTo>
                <a:cubicBezTo>
                  <a:pt x="11021889" y="925950"/>
                  <a:pt x="11046914" y="937822"/>
                  <a:pt x="11071619" y="950014"/>
                </a:cubicBezTo>
                <a:cubicBezTo>
                  <a:pt x="11044027" y="895150"/>
                  <a:pt x="11176855" y="889374"/>
                  <a:pt x="11105307" y="825848"/>
                </a:cubicBezTo>
                <a:cubicBezTo>
                  <a:pt x="11148621" y="839323"/>
                  <a:pt x="11191293" y="856007"/>
                  <a:pt x="11235570" y="864670"/>
                </a:cubicBezTo>
                <a:cubicBezTo>
                  <a:pt x="11256103" y="868841"/>
                  <a:pt x="11294284" y="863707"/>
                  <a:pt x="11299097" y="852478"/>
                </a:cubicBezTo>
                <a:cubicBezTo>
                  <a:pt x="11309042" y="828735"/>
                  <a:pt x="11301984" y="797934"/>
                  <a:pt x="11301984" y="760396"/>
                </a:cubicBezTo>
                <a:cubicBezTo>
                  <a:pt x="11339843" y="773550"/>
                  <a:pt x="11387970" y="790555"/>
                  <a:pt x="11436417" y="806918"/>
                </a:cubicBezTo>
                <a:cubicBezTo>
                  <a:pt x="11460159" y="814939"/>
                  <a:pt x="11484864" y="820714"/>
                  <a:pt x="11508285" y="830340"/>
                </a:cubicBezTo>
                <a:cubicBezTo>
                  <a:pt x="11516307" y="833548"/>
                  <a:pt x="11521440" y="844777"/>
                  <a:pt x="11527857" y="852478"/>
                </a:cubicBezTo>
                <a:cubicBezTo>
                  <a:pt x="11518873" y="855365"/>
                  <a:pt x="11509890" y="858253"/>
                  <a:pt x="11500586" y="861461"/>
                </a:cubicBezTo>
                <a:cubicBezTo>
                  <a:pt x="11468501" y="851515"/>
                  <a:pt x="11437059" y="841569"/>
                  <a:pt x="11399841" y="829698"/>
                </a:cubicBezTo>
                <a:cubicBezTo>
                  <a:pt x="11403691" y="851194"/>
                  <a:pt x="11406899" y="868199"/>
                  <a:pt x="11409787" y="884562"/>
                </a:cubicBezTo>
                <a:cubicBezTo>
                  <a:pt x="11399199" y="885204"/>
                  <a:pt x="11389253" y="885524"/>
                  <a:pt x="11379307" y="886166"/>
                </a:cubicBezTo>
                <a:cubicBezTo>
                  <a:pt x="11378986" y="890337"/>
                  <a:pt x="11378666" y="894829"/>
                  <a:pt x="11378666" y="899000"/>
                </a:cubicBezTo>
                <a:cubicBezTo>
                  <a:pt x="11405616" y="902850"/>
                  <a:pt x="11432888" y="907021"/>
                  <a:pt x="11448609" y="909267"/>
                </a:cubicBezTo>
                <a:cubicBezTo>
                  <a:pt x="11470747" y="889374"/>
                  <a:pt x="11486148" y="875257"/>
                  <a:pt x="11501869" y="861461"/>
                </a:cubicBezTo>
                <a:cubicBezTo>
                  <a:pt x="11509569" y="897396"/>
                  <a:pt x="11487431" y="948089"/>
                  <a:pt x="11538124" y="958676"/>
                </a:cubicBezTo>
                <a:cubicBezTo>
                  <a:pt x="11561224" y="908625"/>
                  <a:pt x="11581438" y="864990"/>
                  <a:pt x="11601651" y="821356"/>
                </a:cubicBezTo>
                <a:cubicBezTo>
                  <a:pt x="11608709" y="824564"/>
                  <a:pt x="11615768" y="827773"/>
                  <a:pt x="11622826" y="830981"/>
                </a:cubicBezTo>
                <a:cubicBezTo>
                  <a:pt x="11618013" y="844777"/>
                  <a:pt x="11613201" y="858894"/>
                  <a:pt x="11608388" y="872691"/>
                </a:cubicBezTo>
                <a:cubicBezTo>
                  <a:pt x="11615768" y="875257"/>
                  <a:pt x="11620901" y="879107"/>
                  <a:pt x="11623147" y="877824"/>
                </a:cubicBezTo>
                <a:cubicBezTo>
                  <a:pt x="11669028" y="853440"/>
                  <a:pt x="11823352" y="885204"/>
                  <a:pt x="11840357" y="930442"/>
                </a:cubicBezTo>
                <a:cubicBezTo>
                  <a:pt x="11857362" y="976002"/>
                  <a:pt x="11875971" y="986910"/>
                  <a:pt x="11920889" y="972152"/>
                </a:cubicBezTo>
                <a:cubicBezTo>
                  <a:pt x="11939818" y="965735"/>
                  <a:pt x="11963881" y="975360"/>
                  <a:pt x="11987303" y="977927"/>
                </a:cubicBezTo>
                <a:cubicBezTo>
                  <a:pt x="11947839" y="1036641"/>
                  <a:pt x="11947839" y="1036641"/>
                  <a:pt x="12046017" y="1046908"/>
                </a:cubicBezTo>
                <a:cubicBezTo>
                  <a:pt x="12038958" y="1065838"/>
                  <a:pt x="12031900" y="1084126"/>
                  <a:pt x="12024841" y="1103055"/>
                </a:cubicBezTo>
                <a:cubicBezTo>
                  <a:pt x="11966448" y="1087655"/>
                  <a:pt x="11909338" y="1072896"/>
                  <a:pt x="11852228" y="1057817"/>
                </a:cubicBezTo>
                <a:cubicBezTo>
                  <a:pt x="11850624" y="1062950"/>
                  <a:pt x="11849341" y="1068404"/>
                  <a:pt x="11847737" y="1073538"/>
                </a:cubicBezTo>
                <a:cubicBezTo>
                  <a:pt x="11919605" y="1098243"/>
                  <a:pt x="11993078" y="1118456"/>
                  <a:pt x="12061738" y="1149578"/>
                </a:cubicBezTo>
                <a:cubicBezTo>
                  <a:pt x="12087405" y="1161128"/>
                  <a:pt x="12101843" y="1198025"/>
                  <a:pt x="12134569" y="1241018"/>
                </a:cubicBezTo>
                <a:cubicBezTo>
                  <a:pt x="12099918" y="1236526"/>
                  <a:pt x="12083234" y="1231713"/>
                  <a:pt x="12066551" y="1232355"/>
                </a:cubicBezTo>
                <a:cubicBezTo>
                  <a:pt x="12026445" y="1233959"/>
                  <a:pt x="11980565" y="1191608"/>
                  <a:pt x="11946556" y="1246472"/>
                </a:cubicBezTo>
                <a:lnTo>
                  <a:pt x="11948802" y="1244868"/>
                </a:lnTo>
                <a:cubicBezTo>
                  <a:pt x="11890088" y="1234922"/>
                  <a:pt x="11831373" y="1225296"/>
                  <a:pt x="11772659" y="1215350"/>
                </a:cubicBezTo>
                <a:cubicBezTo>
                  <a:pt x="11771376" y="1221125"/>
                  <a:pt x="11770093" y="1226900"/>
                  <a:pt x="11768809" y="1232676"/>
                </a:cubicBezTo>
                <a:cubicBezTo>
                  <a:pt x="11793514" y="1245830"/>
                  <a:pt x="11818219" y="1259305"/>
                  <a:pt x="11842924" y="1272460"/>
                </a:cubicBezTo>
                <a:lnTo>
                  <a:pt x="11844849" y="1271498"/>
                </a:lnTo>
                <a:cubicBezTo>
                  <a:pt x="11829449" y="1278235"/>
                  <a:pt x="11813727" y="1284652"/>
                  <a:pt x="11798326" y="1291390"/>
                </a:cubicBezTo>
                <a:cubicBezTo>
                  <a:pt x="11797043" y="1296523"/>
                  <a:pt x="11796081" y="1301657"/>
                  <a:pt x="11794798" y="1306790"/>
                </a:cubicBezTo>
                <a:cubicBezTo>
                  <a:pt x="11926022" y="1352350"/>
                  <a:pt x="12057567" y="1397588"/>
                  <a:pt x="12188792" y="1443148"/>
                </a:cubicBezTo>
                <a:cubicBezTo>
                  <a:pt x="12187188" y="1449886"/>
                  <a:pt x="12185904" y="1456944"/>
                  <a:pt x="12184300" y="1463682"/>
                </a:cubicBezTo>
                <a:cubicBezTo>
                  <a:pt x="12142270" y="1455661"/>
                  <a:pt x="12099918" y="1447319"/>
                  <a:pt x="12052754" y="1438335"/>
                </a:cubicBezTo>
                <a:cubicBezTo>
                  <a:pt x="12055000" y="1454378"/>
                  <a:pt x="12056604" y="1467532"/>
                  <a:pt x="12058530" y="1482291"/>
                </a:cubicBezTo>
                <a:cubicBezTo>
                  <a:pt x="12026767" y="1471382"/>
                  <a:pt x="11998211" y="1457907"/>
                  <a:pt x="11968373" y="1451811"/>
                </a:cubicBezTo>
                <a:cubicBezTo>
                  <a:pt x="11944310" y="1446998"/>
                  <a:pt x="11918322" y="1450848"/>
                  <a:pt x="11893296" y="1452132"/>
                </a:cubicBezTo>
                <a:cubicBezTo>
                  <a:pt x="11871479" y="1453094"/>
                  <a:pt x="11849982" y="1455661"/>
                  <a:pt x="11819823" y="1458228"/>
                </a:cubicBezTo>
                <a:cubicBezTo>
                  <a:pt x="11820785" y="1454057"/>
                  <a:pt x="11818540" y="1464324"/>
                  <a:pt x="11816294" y="1474591"/>
                </a:cubicBezTo>
                <a:cubicBezTo>
                  <a:pt x="11761109" y="1463682"/>
                  <a:pt x="11703036" y="1436090"/>
                  <a:pt x="11652664" y="1446677"/>
                </a:cubicBezTo>
                <a:cubicBezTo>
                  <a:pt x="11603575" y="1456944"/>
                  <a:pt x="11562507" y="1505712"/>
                  <a:pt x="11517590" y="1538117"/>
                </a:cubicBezTo>
                <a:cubicBezTo>
                  <a:pt x="11524328" y="1551272"/>
                  <a:pt x="11532027" y="1566672"/>
                  <a:pt x="11534274" y="1571806"/>
                </a:cubicBezTo>
                <a:cubicBezTo>
                  <a:pt x="11500906" y="1612232"/>
                  <a:pt x="11473634" y="1647204"/>
                  <a:pt x="11444117" y="1680250"/>
                </a:cubicBezTo>
                <a:cubicBezTo>
                  <a:pt x="11427754" y="1698538"/>
                  <a:pt x="11408824" y="1715543"/>
                  <a:pt x="11388611" y="1729660"/>
                </a:cubicBezTo>
                <a:cubicBezTo>
                  <a:pt x="11375136" y="1738964"/>
                  <a:pt x="11357490" y="1741210"/>
                  <a:pt x="11341448" y="1746986"/>
                </a:cubicBezTo>
                <a:cubicBezTo>
                  <a:pt x="11339202" y="1727414"/>
                  <a:pt x="11336956" y="1708164"/>
                  <a:pt x="11333427" y="1676721"/>
                </a:cubicBezTo>
                <a:cubicBezTo>
                  <a:pt x="11287546" y="1733831"/>
                  <a:pt x="11360057" y="1812437"/>
                  <a:pt x="11269900" y="1841634"/>
                </a:cubicBezTo>
                <a:cubicBezTo>
                  <a:pt x="11260274" y="1823667"/>
                  <a:pt x="11249686" y="1804416"/>
                  <a:pt x="11239741" y="1785808"/>
                </a:cubicBezTo>
                <a:cubicBezTo>
                  <a:pt x="11145092" y="1805058"/>
                  <a:pt x="11145092" y="1805058"/>
                  <a:pt x="11146055" y="1729018"/>
                </a:cubicBezTo>
                <a:cubicBezTo>
                  <a:pt x="11159209" y="1728056"/>
                  <a:pt x="11172364" y="1726773"/>
                  <a:pt x="11185839" y="1725810"/>
                </a:cubicBezTo>
                <a:cubicBezTo>
                  <a:pt x="11186802" y="1722602"/>
                  <a:pt x="11187765" y="1719393"/>
                  <a:pt x="11188726" y="1716185"/>
                </a:cubicBezTo>
                <a:cubicBezTo>
                  <a:pt x="11160172" y="1705918"/>
                  <a:pt x="11131296" y="1695972"/>
                  <a:pt x="11097608" y="1683780"/>
                </a:cubicBezTo>
                <a:cubicBezTo>
                  <a:pt x="11106912" y="1676080"/>
                  <a:pt x="11112687" y="1671267"/>
                  <a:pt x="11130975" y="1655866"/>
                </a:cubicBezTo>
                <a:cubicBezTo>
                  <a:pt x="11099853" y="1650091"/>
                  <a:pt x="11074507" y="1637578"/>
                  <a:pt x="11054294" y="1643033"/>
                </a:cubicBezTo>
                <a:cubicBezTo>
                  <a:pt x="10989163" y="1661321"/>
                  <a:pt x="10978575" y="1656508"/>
                  <a:pt x="10980821" y="1572768"/>
                </a:cubicBezTo>
                <a:cubicBezTo>
                  <a:pt x="10950341" y="1590735"/>
                  <a:pt x="10929807" y="1609665"/>
                  <a:pt x="10905744" y="1615440"/>
                </a:cubicBezTo>
                <a:cubicBezTo>
                  <a:pt x="10863714" y="1625707"/>
                  <a:pt x="10819758" y="1629557"/>
                  <a:pt x="10776444" y="1632445"/>
                </a:cubicBezTo>
                <a:cubicBezTo>
                  <a:pt x="10691421" y="1638220"/>
                  <a:pt x="10652920" y="1683459"/>
                  <a:pt x="10662867" y="1772332"/>
                </a:cubicBezTo>
                <a:cubicBezTo>
                  <a:pt x="10684042" y="1761423"/>
                  <a:pt x="10704576" y="1750836"/>
                  <a:pt x="10727035" y="1738964"/>
                </a:cubicBezTo>
                <a:cubicBezTo>
                  <a:pt x="10733773" y="1753402"/>
                  <a:pt x="10739547" y="1765594"/>
                  <a:pt x="10751740" y="1791903"/>
                </a:cubicBezTo>
                <a:cubicBezTo>
                  <a:pt x="10757515" y="1759178"/>
                  <a:pt x="10756552" y="1738964"/>
                  <a:pt x="10765215" y="1725168"/>
                </a:cubicBezTo>
                <a:cubicBezTo>
                  <a:pt x="10772916" y="1712655"/>
                  <a:pt x="10791525" y="1706560"/>
                  <a:pt x="10805641" y="1697576"/>
                </a:cubicBezTo>
                <a:cubicBezTo>
                  <a:pt x="10796016" y="1690838"/>
                  <a:pt x="10787353" y="1684421"/>
                  <a:pt x="10778370" y="1678325"/>
                </a:cubicBezTo>
                <a:cubicBezTo>
                  <a:pt x="10780295" y="1673513"/>
                  <a:pt x="10781899" y="1669021"/>
                  <a:pt x="10783824" y="1664208"/>
                </a:cubicBezTo>
                <a:cubicBezTo>
                  <a:pt x="10806604" y="1668700"/>
                  <a:pt x="10829383" y="1673192"/>
                  <a:pt x="10853768" y="1678325"/>
                </a:cubicBezTo>
                <a:cubicBezTo>
                  <a:pt x="10842217" y="1698218"/>
                  <a:pt x="10832913" y="1713618"/>
                  <a:pt x="10819438" y="1736398"/>
                </a:cubicBezTo>
                <a:cubicBezTo>
                  <a:pt x="10851842" y="1733510"/>
                  <a:pt x="10875264" y="1731585"/>
                  <a:pt x="10917936" y="1728056"/>
                </a:cubicBezTo>
                <a:cubicBezTo>
                  <a:pt x="10870772" y="1763349"/>
                  <a:pt x="10839330" y="1787091"/>
                  <a:pt x="10793129" y="1821742"/>
                </a:cubicBezTo>
                <a:cubicBezTo>
                  <a:pt x="10834838" y="1838426"/>
                  <a:pt x="10858901" y="1848051"/>
                  <a:pt x="10902535" y="1865697"/>
                </a:cubicBezTo>
                <a:cubicBezTo>
                  <a:pt x="10870451" y="1868906"/>
                  <a:pt x="10853768" y="1876285"/>
                  <a:pt x="10842538" y="1870831"/>
                </a:cubicBezTo>
                <a:cubicBezTo>
                  <a:pt x="10786070" y="1844201"/>
                  <a:pt x="10745644" y="1866018"/>
                  <a:pt x="10705539" y="1905482"/>
                </a:cubicBezTo>
                <a:cubicBezTo>
                  <a:pt x="10691101" y="1919599"/>
                  <a:pt x="10662225" y="1917353"/>
                  <a:pt x="10643616" y="1928582"/>
                </a:cubicBezTo>
                <a:cubicBezTo>
                  <a:pt x="10610890" y="1948154"/>
                  <a:pt x="10581052" y="1971896"/>
                  <a:pt x="10549930" y="1994034"/>
                </a:cubicBezTo>
                <a:cubicBezTo>
                  <a:pt x="10526509" y="2010718"/>
                  <a:pt x="10503729" y="2028364"/>
                  <a:pt x="10479345" y="2044086"/>
                </a:cubicBezTo>
                <a:cubicBezTo>
                  <a:pt x="10451432" y="2062053"/>
                  <a:pt x="10394322" y="2058202"/>
                  <a:pt x="10429293" y="2123013"/>
                </a:cubicBezTo>
                <a:cubicBezTo>
                  <a:pt x="10391113" y="2115633"/>
                  <a:pt x="10356141" y="2109216"/>
                  <a:pt x="10320849" y="2102479"/>
                </a:cubicBezTo>
                <a:cubicBezTo>
                  <a:pt x="10319244" y="2106971"/>
                  <a:pt x="10317961" y="2111462"/>
                  <a:pt x="10316357" y="2116275"/>
                </a:cubicBezTo>
                <a:cubicBezTo>
                  <a:pt x="10348120" y="2128467"/>
                  <a:pt x="10385659" y="2133921"/>
                  <a:pt x="10410043" y="2154776"/>
                </a:cubicBezTo>
                <a:cubicBezTo>
                  <a:pt x="10441485" y="2181727"/>
                  <a:pt x="10468757" y="2217982"/>
                  <a:pt x="10485120" y="2255841"/>
                </a:cubicBezTo>
                <a:cubicBezTo>
                  <a:pt x="10496350" y="2281509"/>
                  <a:pt x="10555063" y="2290492"/>
                  <a:pt x="10517525" y="2335089"/>
                </a:cubicBezTo>
                <a:cubicBezTo>
                  <a:pt x="10551213" y="2337977"/>
                  <a:pt x="10585223" y="2340865"/>
                  <a:pt x="10618911" y="2343752"/>
                </a:cubicBezTo>
                <a:cubicBezTo>
                  <a:pt x="10618590" y="2341185"/>
                  <a:pt x="10617949" y="2338619"/>
                  <a:pt x="10617627" y="2336052"/>
                </a:cubicBezTo>
                <a:cubicBezTo>
                  <a:pt x="10660621" y="2346640"/>
                  <a:pt x="10703613" y="2357227"/>
                  <a:pt x="10729922" y="2363644"/>
                </a:cubicBezTo>
                <a:cubicBezTo>
                  <a:pt x="10754948" y="2390916"/>
                  <a:pt x="10770027" y="2414979"/>
                  <a:pt x="10791525" y="2428775"/>
                </a:cubicBezTo>
                <a:cubicBezTo>
                  <a:pt x="10823288" y="2449630"/>
                  <a:pt x="10861789" y="2460539"/>
                  <a:pt x="10893873" y="2481072"/>
                </a:cubicBezTo>
                <a:cubicBezTo>
                  <a:pt x="10909594" y="2491019"/>
                  <a:pt x="10917294" y="2513478"/>
                  <a:pt x="10920823" y="2518932"/>
                </a:cubicBezTo>
                <a:cubicBezTo>
                  <a:pt x="10876548" y="2537541"/>
                  <a:pt x="10838047" y="2556150"/>
                  <a:pt x="10797941" y="2569625"/>
                </a:cubicBezTo>
                <a:cubicBezTo>
                  <a:pt x="10784145" y="2574117"/>
                  <a:pt x="10765536" y="2568662"/>
                  <a:pt x="10750457" y="2563529"/>
                </a:cubicBezTo>
                <a:cubicBezTo>
                  <a:pt x="10656129" y="2529840"/>
                  <a:pt x="10562764" y="2493265"/>
                  <a:pt x="10467794" y="2461180"/>
                </a:cubicBezTo>
                <a:cubicBezTo>
                  <a:pt x="10446940" y="2454122"/>
                  <a:pt x="10413572" y="2451555"/>
                  <a:pt x="10399776" y="2463426"/>
                </a:cubicBezTo>
                <a:cubicBezTo>
                  <a:pt x="10365766" y="2492623"/>
                  <a:pt x="10336891" y="2475618"/>
                  <a:pt x="10308336" y="2462785"/>
                </a:cubicBezTo>
                <a:cubicBezTo>
                  <a:pt x="10233901" y="2429738"/>
                  <a:pt x="10162353" y="2390274"/>
                  <a:pt x="10086634" y="2361398"/>
                </a:cubicBezTo>
                <a:cubicBezTo>
                  <a:pt x="10057116" y="2350169"/>
                  <a:pt x="10019257" y="2359473"/>
                  <a:pt x="9981719" y="2359473"/>
                </a:cubicBezTo>
                <a:cubicBezTo>
                  <a:pt x="9996156" y="2347602"/>
                  <a:pt x="10010274" y="2336052"/>
                  <a:pt x="10018295" y="2329314"/>
                </a:cubicBezTo>
                <a:cubicBezTo>
                  <a:pt x="9878408" y="2285038"/>
                  <a:pt x="9735633" y="2240120"/>
                  <a:pt x="9590612" y="2194240"/>
                </a:cubicBezTo>
                <a:cubicBezTo>
                  <a:pt x="9585479" y="2274771"/>
                  <a:pt x="9666973" y="2271242"/>
                  <a:pt x="9701623" y="2303326"/>
                </a:cubicBezTo>
                <a:cubicBezTo>
                  <a:pt x="9669539" y="2333485"/>
                  <a:pt x="9639380" y="2365569"/>
                  <a:pt x="9605050" y="2392199"/>
                </a:cubicBezTo>
                <a:cubicBezTo>
                  <a:pt x="9591575" y="2402787"/>
                  <a:pt x="9566228" y="2407600"/>
                  <a:pt x="9549866" y="2403108"/>
                </a:cubicBezTo>
                <a:cubicBezTo>
                  <a:pt x="9504627" y="2390595"/>
                  <a:pt x="9461954" y="2366853"/>
                  <a:pt x="9416395" y="2356586"/>
                </a:cubicBezTo>
                <a:cubicBezTo>
                  <a:pt x="9376611" y="2347602"/>
                  <a:pt x="9347414" y="2331239"/>
                  <a:pt x="9356076" y="2290813"/>
                </a:cubicBezTo>
                <a:cubicBezTo>
                  <a:pt x="9359606" y="2274450"/>
                  <a:pt x="9393615" y="2264183"/>
                  <a:pt x="9420245" y="2247179"/>
                </a:cubicBezTo>
                <a:cubicBezTo>
                  <a:pt x="9367306" y="2241724"/>
                  <a:pt x="9317255" y="2236591"/>
                  <a:pt x="9257578" y="2230495"/>
                </a:cubicBezTo>
                <a:cubicBezTo>
                  <a:pt x="9280037" y="2249425"/>
                  <a:pt x="9297042" y="2264183"/>
                  <a:pt x="9314047" y="2278621"/>
                </a:cubicBezTo>
                <a:cubicBezTo>
                  <a:pt x="9312442" y="2283434"/>
                  <a:pt x="9311159" y="2288246"/>
                  <a:pt x="9309554" y="2293380"/>
                </a:cubicBezTo>
                <a:cubicBezTo>
                  <a:pt x="9251161" y="2282792"/>
                  <a:pt x="9193089" y="2272525"/>
                  <a:pt x="9134695" y="2261937"/>
                </a:cubicBezTo>
                <a:cubicBezTo>
                  <a:pt x="9110953" y="2242687"/>
                  <a:pt x="9089778" y="2212848"/>
                  <a:pt x="9063147" y="2206752"/>
                </a:cubicBezTo>
                <a:cubicBezTo>
                  <a:pt x="9018230" y="2196486"/>
                  <a:pt x="8969462" y="2201298"/>
                  <a:pt x="8922619" y="2199694"/>
                </a:cubicBezTo>
                <a:cubicBezTo>
                  <a:pt x="8911710" y="2180123"/>
                  <a:pt x="8900802" y="2160551"/>
                  <a:pt x="8889251" y="2140338"/>
                </a:cubicBezTo>
                <a:cubicBezTo>
                  <a:pt x="8902406" y="2133280"/>
                  <a:pt x="8915560" y="2126542"/>
                  <a:pt x="8928715" y="2119804"/>
                </a:cubicBezTo>
                <a:cubicBezTo>
                  <a:pt x="8926469" y="2115312"/>
                  <a:pt x="8924223" y="2111141"/>
                  <a:pt x="8921977" y="2106650"/>
                </a:cubicBezTo>
                <a:cubicBezTo>
                  <a:pt x="8894385" y="2120125"/>
                  <a:pt x="8866472" y="2133280"/>
                  <a:pt x="8831179" y="2150284"/>
                </a:cubicBezTo>
                <a:cubicBezTo>
                  <a:pt x="8835992" y="2123333"/>
                  <a:pt x="8838879" y="2106008"/>
                  <a:pt x="8843692" y="2079378"/>
                </a:cubicBezTo>
                <a:cubicBezTo>
                  <a:pt x="8825404" y="2084191"/>
                  <a:pt x="8800057" y="2086437"/>
                  <a:pt x="8799737" y="2091249"/>
                </a:cubicBezTo>
                <a:cubicBezTo>
                  <a:pt x="8793320" y="2152209"/>
                  <a:pt x="8757386" y="2136488"/>
                  <a:pt x="8720489" y="2125900"/>
                </a:cubicBezTo>
                <a:cubicBezTo>
                  <a:pt x="8694179" y="2118200"/>
                  <a:pt x="8666907" y="2114671"/>
                  <a:pt x="8640278" y="2108896"/>
                </a:cubicBezTo>
                <a:cubicBezTo>
                  <a:pt x="8638994" y="2114029"/>
                  <a:pt x="8637711" y="2119163"/>
                  <a:pt x="8636427" y="2124296"/>
                </a:cubicBezTo>
                <a:cubicBezTo>
                  <a:pt x="8669154" y="2132959"/>
                  <a:pt x="8701559" y="2142263"/>
                  <a:pt x="8734284" y="2150605"/>
                </a:cubicBezTo>
                <a:cubicBezTo>
                  <a:pt x="8797491" y="2166647"/>
                  <a:pt x="8860697" y="2182689"/>
                  <a:pt x="8923902" y="2198411"/>
                </a:cubicBezTo>
                <a:cubicBezTo>
                  <a:pt x="8995129" y="2218945"/>
                  <a:pt x="9066036" y="2239478"/>
                  <a:pt x="9137262" y="2260012"/>
                </a:cubicBezTo>
                <a:cubicBezTo>
                  <a:pt x="9140792" y="2273808"/>
                  <a:pt x="9144642" y="2287926"/>
                  <a:pt x="9149454" y="2306534"/>
                </a:cubicBezTo>
                <a:cubicBezTo>
                  <a:pt x="9121220" y="2298513"/>
                  <a:pt x="9091703" y="2286963"/>
                  <a:pt x="9060902" y="2281830"/>
                </a:cubicBezTo>
                <a:cubicBezTo>
                  <a:pt x="9015984" y="2274129"/>
                  <a:pt x="8970103" y="2272846"/>
                  <a:pt x="8925185" y="2265787"/>
                </a:cubicBezTo>
                <a:cubicBezTo>
                  <a:pt x="8739418" y="2237232"/>
                  <a:pt x="8553971" y="2207394"/>
                  <a:pt x="8368525" y="2178518"/>
                </a:cubicBezTo>
                <a:cubicBezTo>
                  <a:pt x="8351521" y="2175952"/>
                  <a:pt x="8330986" y="2168572"/>
                  <a:pt x="8317511" y="2174989"/>
                </a:cubicBezTo>
                <a:cubicBezTo>
                  <a:pt x="8201687" y="2228249"/>
                  <a:pt x="8084579" y="2179481"/>
                  <a:pt x="7968435" y="2178198"/>
                </a:cubicBezTo>
                <a:cubicBezTo>
                  <a:pt x="7899775" y="2177556"/>
                  <a:pt x="7831114" y="2147397"/>
                  <a:pt x="7762775" y="2128467"/>
                </a:cubicBezTo>
                <a:cubicBezTo>
                  <a:pt x="7756037" y="2126542"/>
                  <a:pt x="7755716" y="2107291"/>
                  <a:pt x="7748337" y="2103120"/>
                </a:cubicBezTo>
                <a:cubicBezTo>
                  <a:pt x="7734861" y="2095420"/>
                  <a:pt x="7716895" y="2086757"/>
                  <a:pt x="7703420" y="2089966"/>
                </a:cubicBezTo>
                <a:cubicBezTo>
                  <a:pt x="7606204" y="2113067"/>
                  <a:pt x="7512197" y="2113708"/>
                  <a:pt x="7413378" y="2086757"/>
                </a:cubicBezTo>
                <a:cubicBezTo>
                  <a:pt x="7320975" y="2061732"/>
                  <a:pt x="7222798" y="2058523"/>
                  <a:pt x="7127508" y="2045048"/>
                </a:cubicBezTo>
                <a:cubicBezTo>
                  <a:pt x="7108578" y="2042481"/>
                  <a:pt x="7089969" y="2037989"/>
                  <a:pt x="7071039" y="2034460"/>
                </a:cubicBezTo>
                <a:cubicBezTo>
                  <a:pt x="7076815" y="2012643"/>
                  <a:pt x="7081306" y="1995317"/>
                  <a:pt x="7085798" y="1977671"/>
                </a:cubicBezTo>
                <a:cubicBezTo>
                  <a:pt x="7112428" y="1989542"/>
                  <a:pt x="7138095" y="2004622"/>
                  <a:pt x="7165688" y="2012322"/>
                </a:cubicBezTo>
                <a:cubicBezTo>
                  <a:pt x="7184617" y="2017776"/>
                  <a:pt x="7206435" y="2012964"/>
                  <a:pt x="7226969" y="2012964"/>
                </a:cubicBezTo>
                <a:cubicBezTo>
                  <a:pt x="7276378" y="2012643"/>
                  <a:pt x="7326109" y="2015530"/>
                  <a:pt x="7374877" y="2010718"/>
                </a:cubicBezTo>
                <a:cubicBezTo>
                  <a:pt x="7442254" y="2004301"/>
                  <a:pt x="7509310" y="1967404"/>
                  <a:pt x="7577007" y="2012001"/>
                </a:cubicBezTo>
                <a:cubicBezTo>
                  <a:pt x="7578933" y="2013285"/>
                  <a:pt x="7588878" y="2003018"/>
                  <a:pt x="7601392" y="1992751"/>
                </a:cubicBezTo>
                <a:cubicBezTo>
                  <a:pt x="7577970" y="1986013"/>
                  <a:pt x="7562569" y="1979917"/>
                  <a:pt x="7546527" y="1977029"/>
                </a:cubicBezTo>
                <a:cubicBezTo>
                  <a:pt x="7490060" y="1967725"/>
                  <a:pt x="7428778" y="1969971"/>
                  <a:pt x="7378085" y="1947833"/>
                </a:cubicBezTo>
                <a:cubicBezTo>
                  <a:pt x="7316162" y="1920882"/>
                  <a:pt x="7270603" y="1922807"/>
                  <a:pt x="7224402" y="1970933"/>
                </a:cubicBezTo>
                <a:cubicBezTo>
                  <a:pt x="7217344" y="1978313"/>
                  <a:pt x="7195847" y="1975746"/>
                  <a:pt x="7182371" y="1972859"/>
                </a:cubicBezTo>
                <a:cubicBezTo>
                  <a:pt x="7154458" y="1966762"/>
                  <a:pt x="7126866" y="1957458"/>
                  <a:pt x="7099274" y="1949758"/>
                </a:cubicBezTo>
                <a:cubicBezTo>
                  <a:pt x="7101841" y="1926657"/>
                  <a:pt x="7136491" y="1899065"/>
                  <a:pt x="7084194" y="1884306"/>
                </a:cubicBezTo>
                <a:cubicBezTo>
                  <a:pt x="7071039" y="1880456"/>
                  <a:pt x="7066868" y="1845163"/>
                  <a:pt x="7058206" y="1823346"/>
                </a:cubicBezTo>
                <a:cubicBezTo>
                  <a:pt x="7014571" y="1830084"/>
                  <a:pt x="6961953" y="1819496"/>
                  <a:pt x="6957140" y="1887514"/>
                </a:cubicBezTo>
                <a:cubicBezTo>
                  <a:pt x="6956819" y="1892327"/>
                  <a:pt x="6933719" y="1901311"/>
                  <a:pt x="6931473" y="1899065"/>
                </a:cubicBezTo>
                <a:cubicBezTo>
                  <a:pt x="6888801" y="1851901"/>
                  <a:pt x="6848696" y="1899707"/>
                  <a:pt x="6804099" y="1898744"/>
                </a:cubicBezTo>
                <a:cubicBezTo>
                  <a:pt x="6806666" y="1885269"/>
                  <a:pt x="6809874" y="1869868"/>
                  <a:pt x="6813724" y="1849655"/>
                </a:cubicBezTo>
                <a:cubicBezTo>
                  <a:pt x="6770411" y="1855109"/>
                  <a:pt x="6733514" y="1791583"/>
                  <a:pt x="6688596" y="1849976"/>
                </a:cubicBezTo>
                <a:cubicBezTo>
                  <a:pt x="6704638" y="1856072"/>
                  <a:pt x="6720359" y="1861847"/>
                  <a:pt x="6735759" y="1867622"/>
                </a:cubicBezTo>
                <a:cubicBezTo>
                  <a:pt x="6736401" y="1873397"/>
                  <a:pt x="6736722" y="1878852"/>
                  <a:pt x="6737364" y="1884627"/>
                </a:cubicBezTo>
                <a:cubicBezTo>
                  <a:pt x="6702392" y="1892648"/>
                  <a:pt x="6667100" y="1907728"/>
                  <a:pt x="6632769" y="1906444"/>
                </a:cubicBezTo>
                <a:cubicBezTo>
                  <a:pt x="6604535" y="1905482"/>
                  <a:pt x="6576943" y="1885269"/>
                  <a:pt x="6542291" y="1870831"/>
                </a:cubicBezTo>
                <a:cubicBezTo>
                  <a:pt x="6542291" y="1869227"/>
                  <a:pt x="6540687" y="1854147"/>
                  <a:pt x="6539083" y="1833613"/>
                </a:cubicBezTo>
                <a:cubicBezTo>
                  <a:pt x="6494807" y="1860564"/>
                  <a:pt x="6454381" y="1885269"/>
                  <a:pt x="6417484" y="1907407"/>
                </a:cubicBezTo>
                <a:cubicBezTo>
                  <a:pt x="6387646" y="1902273"/>
                  <a:pt x="6358128" y="1897140"/>
                  <a:pt x="6323477" y="1891044"/>
                </a:cubicBezTo>
                <a:cubicBezTo>
                  <a:pt x="6343049" y="1877889"/>
                  <a:pt x="6359733" y="1866339"/>
                  <a:pt x="6363262" y="1864093"/>
                </a:cubicBezTo>
                <a:cubicBezTo>
                  <a:pt x="6365508" y="1830405"/>
                  <a:pt x="6366791" y="1806983"/>
                  <a:pt x="6368716" y="1778107"/>
                </a:cubicBezTo>
                <a:cubicBezTo>
                  <a:pt x="6328611" y="1766557"/>
                  <a:pt x="6300377" y="1795112"/>
                  <a:pt x="6281126" y="1833934"/>
                </a:cubicBezTo>
                <a:cubicBezTo>
                  <a:pt x="6267651" y="1860885"/>
                  <a:pt x="6261555" y="1891044"/>
                  <a:pt x="6245513" y="1940453"/>
                </a:cubicBezTo>
                <a:cubicBezTo>
                  <a:pt x="6216958" y="1830405"/>
                  <a:pt x="6161773" y="1899386"/>
                  <a:pt x="6120384" y="1899065"/>
                </a:cubicBezTo>
                <a:cubicBezTo>
                  <a:pt x="6071937" y="1898744"/>
                  <a:pt x="6023490" y="1910294"/>
                  <a:pt x="5976968" y="1916390"/>
                </a:cubicBezTo>
                <a:cubicBezTo>
                  <a:pt x="5986593" y="1890402"/>
                  <a:pt x="5993973" y="1869868"/>
                  <a:pt x="6001673" y="1849655"/>
                </a:cubicBezTo>
                <a:cubicBezTo>
                  <a:pt x="5997502" y="1846768"/>
                  <a:pt x="5993331" y="1844201"/>
                  <a:pt x="5989160" y="1841313"/>
                </a:cubicBezTo>
                <a:cubicBezTo>
                  <a:pt x="5970551" y="1853505"/>
                  <a:pt x="5952263" y="1865697"/>
                  <a:pt x="5929804" y="1880135"/>
                </a:cubicBezTo>
                <a:cubicBezTo>
                  <a:pt x="5927558" y="1858639"/>
                  <a:pt x="5925312" y="1840351"/>
                  <a:pt x="5922104" y="1810833"/>
                </a:cubicBezTo>
                <a:cubicBezTo>
                  <a:pt x="5897399" y="1818533"/>
                  <a:pt x="5876544" y="1824950"/>
                  <a:pt x="5856011" y="1831367"/>
                </a:cubicBezTo>
                <a:cubicBezTo>
                  <a:pt x="5861144" y="1836180"/>
                  <a:pt x="5866277" y="1840992"/>
                  <a:pt x="5871731" y="1845805"/>
                </a:cubicBezTo>
                <a:cubicBezTo>
                  <a:pt x="5851198" y="1874039"/>
                  <a:pt x="5830664" y="1902594"/>
                  <a:pt x="5807884" y="1934036"/>
                </a:cubicBezTo>
                <a:cubicBezTo>
                  <a:pt x="5792484" y="1919599"/>
                  <a:pt x="5783500" y="1911257"/>
                  <a:pt x="5776762" y="1904519"/>
                </a:cubicBezTo>
                <a:cubicBezTo>
                  <a:pt x="5762324" y="1921524"/>
                  <a:pt x="5747886" y="1938528"/>
                  <a:pt x="5728957" y="1960667"/>
                </a:cubicBezTo>
                <a:cubicBezTo>
                  <a:pt x="5722219" y="1925695"/>
                  <a:pt x="5717727" y="1901311"/>
                  <a:pt x="5711952" y="1870831"/>
                </a:cubicBezTo>
                <a:cubicBezTo>
                  <a:pt x="5647463" y="1918636"/>
                  <a:pt x="5570782" y="1910936"/>
                  <a:pt x="5545756" y="1854789"/>
                </a:cubicBezTo>
                <a:cubicBezTo>
                  <a:pt x="5522335" y="1878210"/>
                  <a:pt x="5501159" y="1899065"/>
                  <a:pt x="5478058" y="1921845"/>
                </a:cubicBezTo>
                <a:cubicBezTo>
                  <a:pt x="5443407" y="1851901"/>
                  <a:pt x="5381164" y="1844842"/>
                  <a:pt x="5311220" y="1862810"/>
                </a:cubicBezTo>
                <a:cubicBezTo>
                  <a:pt x="5272399" y="1872756"/>
                  <a:pt x="5236143" y="1908048"/>
                  <a:pt x="5198605" y="1852863"/>
                </a:cubicBezTo>
                <a:cubicBezTo>
                  <a:pt x="5184809" y="1832330"/>
                  <a:pt x="5076685" y="1879173"/>
                  <a:pt x="5054868" y="1912861"/>
                </a:cubicBezTo>
                <a:cubicBezTo>
                  <a:pt x="5041392" y="1903556"/>
                  <a:pt x="5027917" y="1894252"/>
                  <a:pt x="5030484" y="1895856"/>
                </a:cubicBezTo>
                <a:cubicBezTo>
                  <a:pt x="5003212" y="1908369"/>
                  <a:pt x="4987491" y="1915749"/>
                  <a:pt x="4971449" y="1923128"/>
                </a:cubicBezTo>
                <a:cubicBezTo>
                  <a:pt x="4971449" y="1907728"/>
                  <a:pt x="4971449" y="1892006"/>
                  <a:pt x="4971449" y="1868585"/>
                </a:cubicBezTo>
                <a:cubicBezTo>
                  <a:pt x="4953802" y="1888156"/>
                  <a:pt x="4938081" y="1905802"/>
                  <a:pt x="4919793" y="1926336"/>
                </a:cubicBezTo>
                <a:cubicBezTo>
                  <a:pt x="4897655" y="1882060"/>
                  <a:pt x="4863966" y="1883664"/>
                  <a:pt x="4824824" y="1900990"/>
                </a:cubicBezTo>
                <a:cubicBezTo>
                  <a:pt x="4810065" y="1907407"/>
                  <a:pt x="4787285" y="1914465"/>
                  <a:pt x="4776377" y="1908048"/>
                </a:cubicBezTo>
                <a:cubicBezTo>
                  <a:pt x="4721513" y="1875002"/>
                  <a:pt x="4693599" y="1898423"/>
                  <a:pt x="4676274" y="1959704"/>
                </a:cubicBezTo>
                <a:cubicBezTo>
                  <a:pt x="4572000" y="1879173"/>
                  <a:pt x="4574567" y="2010397"/>
                  <a:pt x="4518420" y="2030610"/>
                </a:cubicBezTo>
                <a:cubicBezTo>
                  <a:pt x="4514891" y="2029648"/>
                  <a:pt x="4509436" y="2029648"/>
                  <a:pt x="4507832" y="2027081"/>
                </a:cubicBezTo>
                <a:cubicBezTo>
                  <a:pt x="4460026" y="1950720"/>
                  <a:pt x="4458101" y="1947512"/>
                  <a:pt x="4380778" y="1994355"/>
                </a:cubicBezTo>
                <a:cubicBezTo>
                  <a:pt x="4328481" y="2026118"/>
                  <a:pt x="4281959" y="2067507"/>
                  <a:pt x="4214903" y="2038952"/>
                </a:cubicBezTo>
                <a:cubicBezTo>
                  <a:pt x="4214261" y="2038631"/>
                  <a:pt x="4211053" y="2049540"/>
                  <a:pt x="4207524" y="2050823"/>
                </a:cubicBezTo>
                <a:cubicBezTo>
                  <a:pt x="4191481" y="2056277"/>
                  <a:pt x="4175119" y="2060128"/>
                  <a:pt x="4158756" y="2064619"/>
                </a:cubicBezTo>
                <a:cubicBezTo>
                  <a:pt x="4160039" y="2049861"/>
                  <a:pt x="4161322" y="2035423"/>
                  <a:pt x="4163247" y="2014568"/>
                </a:cubicBezTo>
                <a:cubicBezTo>
                  <a:pt x="4145601" y="2020664"/>
                  <a:pt x="4128596" y="2026760"/>
                  <a:pt x="4109667" y="2033498"/>
                </a:cubicBezTo>
                <a:cubicBezTo>
                  <a:pt x="4154264" y="2063978"/>
                  <a:pt x="4154264" y="2063978"/>
                  <a:pt x="4043573" y="2117558"/>
                </a:cubicBezTo>
                <a:cubicBezTo>
                  <a:pt x="4058011" y="2131034"/>
                  <a:pt x="4070524" y="2142905"/>
                  <a:pt x="4083358" y="2154776"/>
                </a:cubicBezTo>
                <a:cubicBezTo>
                  <a:pt x="4076941" y="2217661"/>
                  <a:pt x="3966892" y="2163760"/>
                  <a:pt x="3979726" y="2252633"/>
                </a:cubicBezTo>
                <a:cubicBezTo>
                  <a:pt x="3960796" y="2249745"/>
                  <a:pt x="3943150" y="2246858"/>
                  <a:pt x="3919086" y="2243008"/>
                </a:cubicBezTo>
                <a:cubicBezTo>
                  <a:pt x="3931599" y="2223436"/>
                  <a:pt x="3938979" y="2210923"/>
                  <a:pt x="3947641" y="2199373"/>
                </a:cubicBezTo>
                <a:cubicBezTo>
                  <a:pt x="3991918" y="2138413"/>
                  <a:pt x="3991918" y="2138413"/>
                  <a:pt x="3950529" y="2060128"/>
                </a:cubicBezTo>
                <a:cubicBezTo>
                  <a:pt x="3907857" y="2103441"/>
                  <a:pt x="3848822" y="2131675"/>
                  <a:pt x="3884756" y="2211565"/>
                </a:cubicBezTo>
                <a:cubicBezTo>
                  <a:pt x="3900478" y="2245895"/>
                  <a:pt x="3853956" y="2278621"/>
                  <a:pt x="3799091" y="2270921"/>
                </a:cubicBezTo>
                <a:cubicBezTo>
                  <a:pt x="3807434" y="2240762"/>
                  <a:pt x="3815455" y="2210923"/>
                  <a:pt x="3824438" y="2178198"/>
                </a:cubicBezTo>
                <a:cubicBezTo>
                  <a:pt x="3749361" y="2134884"/>
                  <a:pt x="3673321" y="2217661"/>
                  <a:pt x="3615891" y="2191352"/>
                </a:cubicBezTo>
                <a:cubicBezTo>
                  <a:pt x="3541135" y="2157022"/>
                  <a:pt x="3488196" y="2203544"/>
                  <a:pt x="3426914" y="2207394"/>
                </a:cubicBezTo>
                <a:cubicBezTo>
                  <a:pt x="3358575" y="2211565"/>
                  <a:pt x="3292482" y="2249425"/>
                  <a:pt x="3219009" y="2274771"/>
                </a:cubicBezTo>
                <a:cubicBezTo>
                  <a:pt x="3224463" y="2259371"/>
                  <a:pt x="3229276" y="2244933"/>
                  <a:pt x="3234409" y="2230816"/>
                </a:cubicBezTo>
                <a:lnTo>
                  <a:pt x="3234409" y="2231137"/>
                </a:lnTo>
                <a:cubicBezTo>
                  <a:pt x="3245960" y="2224399"/>
                  <a:pt x="3257189" y="2217340"/>
                  <a:pt x="3277402" y="2205469"/>
                </a:cubicBezTo>
                <a:cubicBezTo>
                  <a:pt x="3179545" y="2181727"/>
                  <a:pt x="3106714" y="2195202"/>
                  <a:pt x="3055700" y="2276375"/>
                </a:cubicBezTo>
                <a:cubicBezTo>
                  <a:pt x="3049925" y="2285680"/>
                  <a:pt x="3033883" y="2288888"/>
                  <a:pt x="3022654" y="2294984"/>
                </a:cubicBezTo>
                <a:cubicBezTo>
                  <a:pt x="3021691" y="2285359"/>
                  <a:pt x="3024258" y="2272846"/>
                  <a:pt x="3019124" y="2266750"/>
                </a:cubicBezTo>
                <a:cubicBezTo>
                  <a:pt x="3007895" y="2253274"/>
                  <a:pt x="2993136" y="2242687"/>
                  <a:pt x="2979340" y="2231778"/>
                </a:cubicBezTo>
                <a:cubicBezTo>
                  <a:pt x="2965865" y="2221190"/>
                  <a:pt x="2951427" y="2211886"/>
                  <a:pt x="2932818" y="2198731"/>
                </a:cubicBezTo>
                <a:cubicBezTo>
                  <a:pt x="2927363" y="2234666"/>
                  <a:pt x="2921909" y="2269317"/>
                  <a:pt x="2916134" y="2305893"/>
                </a:cubicBezTo>
                <a:cubicBezTo>
                  <a:pt x="2886937" y="2283434"/>
                  <a:pt x="2868970" y="2269317"/>
                  <a:pt x="2855816" y="2259371"/>
                </a:cubicBezTo>
                <a:cubicBezTo>
                  <a:pt x="2815069" y="2286321"/>
                  <a:pt x="2779776" y="2309422"/>
                  <a:pt x="2734537" y="2339260"/>
                </a:cubicBezTo>
                <a:cubicBezTo>
                  <a:pt x="2755071" y="2295626"/>
                  <a:pt x="2769188" y="2265467"/>
                  <a:pt x="2783305" y="2235307"/>
                </a:cubicBezTo>
                <a:cubicBezTo>
                  <a:pt x="2776888" y="2231778"/>
                  <a:pt x="2770793" y="2228570"/>
                  <a:pt x="2764376" y="2225040"/>
                </a:cubicBezTo>
                <a:cubicBezTo>
                  <a:pt x="2671011" y="2324501"/>
                  <a:pt x="2576362" y="2421717"/>
                  <a:pt x="2434229" y="2405354"/>
                </a:cubicBezTo>
                <a:cubicBezTo>
                  <a:pt x="2434229" y="2426850"/>
                  <a:pt x="2434229" y="2444497"/>
                  <a:pt x="2434229" y="2453480"/>
                </a:cubicBezTo>
                <a:cubicBezTo>
                  <a:pt x="2415620" y="2455084"/>
                  <a:pt x="2402787" y="2455405"/>
                  <a:pt x="2389953" y="2457330"/>
                </a:cubicBezTo>
                <a:cubicBezTo>
                  <a:pt x="2381932" y="2458613"/>
                  <a:pt x="2373269" y="2465351"/>
                  <a:pt x="2366532" y="2463426"/>
                </a:cubicBezTo>
                <a:cubicBezTo>
                  <a:pt x="2296267" y="2443855"/>
                  <a:pt x="2297550" y="2445459"/>
                  <a:pt x="2209640" y="2501927"/>
                </a:cubicBezTo>
                <a:cubicBezTo>
                  <a:pt x="2190389" y="2514119"/>
                  <a:pt x="2157663" y="2503531"/>
                  <a:pt x="2135525" y="2513478"/>
                </a:cubicBezTo>
                <a:cubicBezTo>
                  <a:pt x="2080340" y="2538182"/>
                  <a:pt x="2027722" y="2568342"/>
                  <a:pt x="1969650" y="2598822"/>
                </a:cubicBezTo>
                <a:cubicBezTo>
                  <a:pt x="1964195" y="2595292"/>
                  <a:pt x="1952324" y="2587592"/>
                  <a:pt x="1939811" y="2579571"/>
                </a:cubicBezTo>
                <a:cubicBezTo>
                  <a:pt x="1918315" y="2650477"/>
                  <a:pt x="1901310" y="2659461"/>
                  <a:pt x="1857355" y="2615826"/>
                </a:cubicBezTo>
                <a:cubicBezTo>
                  <a:pt x="1777786" y="2773681"/>
                  <a:pt x="1656187" y="2872179"/>
                  <a:pt x="1473628" y="2880521"/>
                </a:cubicBezTo>
                <a:cubicBezTo>
                  <a:pt x="1490633" y="2873463"/>
                  <a:pt x="1508920" y="2868329"/>
                  <a:pt x="1524000" y="2858383"/>
                </a:cubicBezTo>
                <a:cubicBezTo>
                  <a:pt x="1538438" y="2848758"/>
                  <a:pt x="1549667" y="2833999"/>
                  <a:pt x="1562501" y="2821807"/>
                </a:cubicBezTo>
                <a:cubicBezTo>
                  <a:pt x="1558009" y="2817957"/>
                  <a:pt x="1553517" y="2814107"/>
                  <a:pt x="1549347" y="2810577"/>
                </a:cubicBezTo>
                <a:cubicBezTo>
                  <a:pt x="1537155" y="2825336"/>
                  <a:pt x="1524642" y="2840095"/>
                  <a:pt x="1510846" y="2856779"/>
                </a:cubicBezTo>
                <a:cubicBezTo>
                  <a:pt x="1460153" y="2800631"/>
                  <a:pt x="1444110" y="2838170"/>
                  <a:pt x="1431918" y="2888221"/>
                </a:cubicBezTo>
                <a:cubicBezTo>
                  <a:pt x="1398551" y="2839453"/>
                  <a:pt x="1363900" y="2815390"/>
                  <a:pt x="1314811" y="2862875"/>
                </a:cubicBezTo>
                <a:cubicBezTo>
                  <a:pt x="1307753" y="2869612"/>
                  <a:pt x="1289144" y="2864479"/>
                  <a:pt x="1275668" y="2865121"/>
                </a:cubicBezTo>
                <a:cubicBezTo>
                  <a:pt x="1258343" y="2865762"/>
                  <a:pt x="1236205" y="2860629"/>
                  <a:pt x="1224975" y="2869291"/>
                </a:cubicBezTo>
                <a:cubicBezTo>
                  <a:pt x="1213425" y="2878275"/>
                  <a:pt x="1212462" y="2901055"/>
                  <a:pt x="1204120" y="2926081"/>
                </a:cubicBezTo>
                <a:cubicBezTo>
                  <a:pt x="1176849" y="2925760"/>
                  <a:pt x="1177811" y="2943727"/>
                  <a:pt x="1171074" y="2981907"/>
                </a:cubicBezTo>
                <a:cubicBezTo>
                  <a:pt x="1161769" y="3034846"/>
                  <a:pt x="1112360" y="3081368"/>
                  <a:pt x="1076104" y="3127569"/>
                </a:cubicBezTo>
                <a:cubicBezTo>
                  <a:pt x="1073538" y="3130778"/>
                  <a:pt x="1039528" y="3103827"/>
                  <a:pt x="1018032" y="3098373"/>
                </a:cubicBezTo>
                <a:cubicBezTo>
                  <a:pt x="984985" y="3089710"/>
                  <a:pt x="975039" y="2996666"/>
                  <a:pt x="919854" y="3077839"/>
                </a:cubicBezTo>
                <a:cubicBezTo>
                  <a:pt x="890979" y="3051851"/>
                  <a:pt x="868199" y="3026183"/>
                  <a:pt x="840606" y="3007575"/>
                </a:cubicBezTo>
                <a:cubicBezTo>
                  <a:pt x="823923" y="2996345"/>
                  <a:pt x="800180" y="2992495"/>
                  <a:pt x="779326" y="2991532"/>
                </a:cubicBezTo>
                <a:cubicBezTo>
                  <a:pt x="728953" y="2989607"/>
                  <a:pt x="685319" y="2941802"/>
                  <a:pt x="668314" y="2892713"/>
                </a:cubicBezTo>
                <a:cubicBezTo>
                  <a:pt x="657085" y="2860629"/>
                  <a:pt x="617300" y="2839453"/>
                  <a:pt x="594520" y="2810257"/>
                </a:cubicBezTo>
                <a:cubicBezTo>
                  <a:pt x="576874" y="2787477"/>
                  <a:pt x="565645" y="2759564"/>
                  <a:pt x="545752" y="2723950"/>
                </a:cubicBezTo>
                <a:cubicBezTo>
                  <a:pt x="544469" y="2722667"/>
                  <a:pt x="533240" y="2711437"/>
                  <a:pt x="522652" y="2700208"/>
                </a:cubicBezTo>
                <a:cubicBezTo>
                  <a:pt x="517197" y="2694432"/>
                  <a:pt x="513347" y="2685449"/>
                  <a:pt x="506610" y="2682240"/>
                </a:cubicBezTo>
                <a:cubicBezTo>
                  <a:pt x="427683" y="2642777"/>
                  <a:pt x="392069" y="2564491"/>
                  <a:pt x="344264" y="2498398"/>
                </a:cubicBezTo>
                <a:cubicBezTo>
                  <a:pt x="320200" y="2462464"/>
                  <a:pt x="304158" y="2421396"/>
                  <a:pt x="270149" y="2389312"/>
                </a:cubicBezTo>
                <a:cubicBezTo>
                  <a:pt x="272716" y="2361398"/>
                  <a:pt x="275603" y="2333485"/>
                  <a:pt x="276887" y="2320010"/>
                </a:cubicBezTo>
                <a:cubicBezTo>
                  <a:pt x="234215" y="2287284"/>
                  <a:pt x="191222" y="2265787"/>
                  <a:pt x="166838" y="2231137"/>
                </a:cubicBezTo>
                <a:cubicBezTo>
                  <a:pt x="150796" y="2208357"/>
                  <a:pt x="171330" y="2166968"/>
                  <a:pt x="141812" y="2136488"/>
                </a:cubicBezTo>
                <a:cubicBezTo>
                  <a:pt x="114541" y="2108575"/>
                  <a:pt x="98178" y="2070715"/>
                  <a:pt x="76040" y="2037669"/>
                </a:cubicBezTo>
                <a:cubicBezTo>
                  <a:pt x="51976" y="2001734"/>
                  <a:pt x="14759" y="1969329"/>
                  <a:pt x="6096" y="1930507"/>
                </a:cubicBezTo>
                <a:cubicBezTo>
                  <a:pt x="-3850" y="1887194"/>
                  <a:pt x="11550" y="1838105"/>
                  <a:pt x="26951" y="1793508"/>
                </a:cubicBezTo>
                <a:cubicBezTo>
                  <a:pt x="18288" y="1730302"/>
                  <a:pt x="9304" y="1667096"/>
                  <a:pt x="0" y="1599398"/>
                </a:cubicBezTo>
                <a:cubicBezTo>
                  <a:pt x="41709" y="1579506"/>
                  <a:pt x="48447" y="1538759"/>
                  <a:pt x="64810" y="1494483"/>
                </a:cubicBezTo>
                <a:cubicBezTo>
                  <a:pt x="94007" y="1416839"/>
                  <a:pt x="84702" y="1323474"/>
                  <a:pt x="159779" y="1260589"/>
                </a:cubicBezTo>
                <a:cubicBezTo>
                  <a:pt x="197960" y="1228825"/>
                  <a:pt x="216889" y="1174282"/>
                  <a:pt x="248332" y="1124231"/>
                </a:cubicBezTo>
                <a:cubicBezTo>
                  <a:pt x="376669" y="1103055"/>
                  <a:pt x="514952" y="1080276"/>
                  <a:pt x="653876" y="1057496"/>
                </a:cubicBezTo>
                <a:cubicBezTo>
                  <a:pt x="654197" y="1061346"/>
                  <a:pt x="653235" y="1052042"/>
                  <a:pt x="651310" y="1034074"/>
                </a:cubicBezTo>
                <a:cubicBezTo>
                  <a:pt x="682752" y="1045625"/>
                  <a:pt x="707778" y="1054929"/>
                  <a:pt x="732483" y="1064233"/>
                </a:cubicBezTo>
                <a:cubicBezTo>
                  <a:pt x="734087" y="1061667"/>
                  <a:pt x="735370" y="1058779"/>
                  <a:pt x="736974" y="1056212"/>
                </a:cubicBezTo>
                <a:cubicBezTo>
                  <a:pt x="725424" y="1048191"/>
                  <a:pt x="713874" y="1040491"/>
                  <a:pt x="697832" y="1029262"/>
                </a:cubicBezTo>
                <a:cubicBezTo>
                  <a:pt x="724141" y="1010974"/>
                  <a:pt x="746920" y="994932"/>
                  <a:pt x="769700" y="978889"/>
                </a:cubicBezTo>
                <a:cubicBezTo>
                  <a:pt x="775475" y="984985"/>
                  <a:pt x="780930" y="991402"/>
                  <a:pt x="786705" y="997498"/>
                </a:cubicBezTo>
                <a:cubicBezTo>
                  <a:pt x="777721" y="995252"/>
                  <a:pt x="769059" y="993327"/>
                  <a:pt x="760075" y="991081"/>
                </a:cubicBezTo>
                <a:cubicBezTo>
                  <a:pt x="761358" y="995573"/>
                  <a:pt x="762642" y="1000065"/>
                  <a:pt x="763925" y="1004557"/>
                </a:cubicBezTo>
                <a:cubicBezTo>
                  <a:pt x="779326" y="1008086"/>
                  <a:pt x="794405" y="1011295"/>
                  <a:pt x="824243" y="1017711"/>
                </a:cubicBezTo>
                <a:cubicBezTo>
                  <a:pt x="800180" y="1030224"/>
                  <a:pt x="788951" y="1036320"/>
                  <a:pt x="775155" y="1043379"/>
                </a:cubicBezTo>
                <a:cubicBezTo>
                  <a:pt x="778042" y="1045304"/>
                  <a:pt x="780609" y="1048512"/>
                  <a:pt x="783496" y="1048833"/>
                </a:cubicBezTo>
                <a:cubicBezTo>
                  <a:pt x="808201" y="1051079"/>
                  <a:pt x="834510" y="1059421"/>
                  <a:pt x="857290" y="1053646"/>
                </a:cubicBezTo>
                <a:cubicBezTo>
                  <a:pt x="938142" y="1033112"/>
                  <a:pt x="1018674" y="1009690"/>
                  <a:pt x="1097601" y="982740"/>
                </a:cubicBezTo>
                <a:cubicBezTo>
                  <a:pt x="1133856" y="970227"/>
                  <a:pt x="1164336" y="940068"/>
                  <a:pt x="1200912" y="928517"/>
                </a:cubicBezTo>
                <a:cubicBezTo>
                  <a:pt x="1275027" y="905096"/>
                  <a:pt x="1351387" y="889054"/>
                  <a:pt x="1427106" y="870124"/>
                </a:cubicBezTo>
                <a:cubicBezTo>
                  <a:pt x="1436731" y="898358"/>
                  <a:pt x="1446356" y="926592"/>
                  <a:pt x="1456302" y="954826"/>
                </a:cubicBezTo>
                <a:cubicBezTo>
                  <a:pt x="1462719" y="963168"/>
                  <a:pt x="1468815" y="971831"/>
                  <a:pt x="1475232" y="980173"/>
                </a:cubicBezTo>
                <a:cubicBezTo>
                  <a:pt x="1487103" y="955789"/>
                  <a:pt x="1498654" y="931405"/>
                  <a:pt x="1510525" y="907021"/>
                </a:cubicBezTo>
                <a:cubicBezTo>
                  <a:pt x="1512771" y="913438"/>
                  <a:pt x="1514696" y="920175"/>
                  <a:pt x="1516942" y="926592"/>
                </a:cubicBezTo>
                <a:cubicBezTo>
                  <a:pt x="1602286" y="860178"/>
                  <a:pt x="1722281" y="926271"/>
                  <a:pt x="1806341" y="826169"/>
                </a:cubicBezTo>
                <a:cubicBezTo>
                  <a:pt x="1786449" y="814618"/>
                  <a:pt x="1762707" y="790555"/>
                  <a:pt x="1750194" y="795368"/>
                </a:cubicBezTo>
                <a:cubicBezTo>
                  <a:pt x="1661000" y="830340"/>
                  <a:pt x="1574051" y="871407"/>
                  <a:pt x="1486141" y="909908"/>
                </a:cubicBezTo>
                <a:cubicBezTo>
                  <a:pt x="1481649" y="911833"/>
                  <a:pt x="1475874" y="910229"/>
                  <a:pt x="1465607" y="910229"/>
                </a:cubicBezTo>
                <a:cubicBezTo>
                  <a:pt x="1476515" y="893866"/>
                  <a:pt x="1484536" y="881674"/>
                  <a:pt x="1495766" y="864990"/>
                </a:cubicBezTo>
                <a:cubicBezTo>
                  <a:pt x="1467211" y="867878"/>
                  <a:pt x="1446356" y="869803"/>
                  <a:pt x="1425181" y="872049"/>
                </a:cubicBezTo>
                <a:cubicBezTo>
                  <a:pt x="1420689" y="857290"/>
                  <a:pt x="1416197" y="842852"/>
                  <a:pt x="1411384" y="827773"/>
                </a:cubicBezTo>
                <a:cubicBezTo>
                  <a:pt x="1449886" y="844777"/>
                  <a:pt x="1489670" y="864028"/>
                  <a:pt x="1516942" y="809485"/>
                </a:cubicBezTo>
                <a:cubicBezTo>
                  <a:pt x="1522717" y="807239"/>
                  <a:pt x="1528813" y="804993"/>
                  <a:pt x="1534909" y="802747"/>
                </a:cubicBezTo>
                <a:close/>
                <a:moveTo>
                  <a:pt x="10499237" y="1646241"/>
                </a:moveTo>
                <a:cubicBezTo>
                  <a:pt x="10511429" y="1662604"/>
                  <a:pt x="10523621" y="1678646"/>
                  <a:pt x="10537097" y="1696293"/>
                </a:cubicBezTo>
                <a:cubicBezTo>
                  <a:pt x="10546080" y="1627632"/>
                  <a:pt x="10602228" y="1675117"/>
                  <a:pt x="10630141" y="1655225"/>
                </a:cubicBezTo>
                <a:cubicBezTo>
                  <a:pt x="10629499" y="1649129"/>
                  <a:pt x="10629178" y="1643033"/>
                  <a:pt x="10628537" y="1636937"/>
                </a:cubicBezTo>
                <a:cubicBezTo>
                  <a:pt x="10585864" y="1640787"/>
                  <a:pt x="10543513" y="1644316"/>
                  <a:pt x="10501162" y="1648166"/>
                </a:cubicBezTo>
                <a:cubicBezTo>
                  <a:pt x="10475495" y="1663888"/>
                  <a:pt x="10450148" y="1679930"/>
                  <a:pt x="10423518" y="1696293"/>
                </a:cubicBezTo>
                <a:cubicBezTo>
                  <a:pt x="10468116" y="1713297"/>
                  <a:pt x="10503729" y="1726773"/>
                  <a:pt x="10531000" y="1737040"/>
                </a:cubicBezTo>
                <a:cubicBezTo>
                  <a:pt x="10518488" y="1701426"/>
                  <a:pt x="10508862" y="1673834"/>
                  <a:pt x="10499237" y="1646241"/>
                </a:cubicBezTo>
                <a:close/>
                <a:moveTo>
                  <a:pt x="6122309" y="733124"/>
                </a:moveTo>
                <a:cubicBezTo>
                  <a:pt x="6138672" y="720932"/>
                  <a:pt x="6162415" y="711628"/>
                  <a:pt x="6168832" y="695586"/>
                </a:cubicBezTo>
                <a:cubicBezTo>
                  <a:pt x="6174286" y="681790"/>
                  <a:pt x="6160169" y="659972"/>
                  <a:pt x="6154394" y="640722"/>
                </a:cubicBezTo>
                <a:cubicBezTo>
                  <a:pt x="6130009" y="656122"/>
                  <a:pt x="6114288" y="665748"/>
                  <a:pt x="6101455" y="673769"/>
                </a:cubicBezTo>
                <a:cubicBezTo>
                  <a:pt x="6109797" y="695907"/>
                  <a:pt x="6117176" y="715478"/>
                  <a:pt x="6124555" y="735370"/>
                </a:cubicBezTo>
                <a:cubicBezTo>
                  <a:pt x="6091829" y="759113"/>
                  <a:pt x="6059103" y="783176"/>
                  <a:pt x="6019319" y="812052"/>
                </a:cubicBezTo>
                <a:cubicBezTo>
                  <a:pt x="6049799" y="821035"/>
                  <a:pt x="6067124" y="826169"/>
                  <a:pt x="6096642" y="834831"/>
                </a:cubicBezTo>
                <a:cubicBezTo>
                  <a:pt x="6104342" y="804030"/>
                  <a:pt x="6113326" y="768738"/>
                  <a:pt x="6122309" y="733124"/>
                </a:cubicBezTo>
                <a:close/>
                <a:moveTo>
                  <a:pt x="2348243" y="1396305"/>
                </a:moveTo>
                <a:cubicBezTo>
                  <a:pt x="2334447" y="1393738"/>
                  <a:pt x="2320651" y="1391492"/>
                  <a:pt x="2291134" y="1386038"/>
                </a:cubicBezTo>
                <a:cubicBezTo>
                  <a:pt x="2318405" y="1406251"/>
                  <a:pt x="2332843" y="1417160"/>
                  <a:pt x="2350168" y="1429994"/>
                </a:cubicBezTo>
                <a:cubicBezTo>
                  <a:pt x="2334768" y="1450848"/>
                  <a:pt x="2322255" y="1467853"/>
                  <a:pt x="2316480" y="1475874"/>
                </a:cubicBezTo>
                <a:cubicBezTo>
                  <a:pt x="2355944" y="1498654"/>
                  <a:pt x="2390915" y="1518867"/>
                  <a:pt x="2442250" y="1548063"/>
                </a:cubicBezTo>
                <a:cubicBezTo>
                  <a:pt x="2423641" y="1520792"/>
                  <a:pt x="2416262" y="1509562"/>
                  <a:pt x="2407920" y="1497691"/>
                </a:cubicBezTo>
                <a:cubicBezTo>
                  <a:pt x="2431983" y="1484537"/>
                  <a:pt x="2451234" y="1473949"/>
                  <a:pt x="2470805" y="1463682"/>
                </a:cubicBezTo>
                <a:cubicBezTo>
                  <a:pt x="2400862" y="1489670"/>
                  <a:pt x="2375194" y="1441544"/>
                  <a:pt x="2347923" y="1396305"/>
                </a:cubicBezTo>
                <a:cubicBezTo>
                  <a:pt x="2369419" y="1404647"/>
                  <a:pt x="2390595" y="1412989"/>
                  <a:pt x="2408562" y="1419727"/>
                </a:cubicBezTo>
                <a:cubicBezTo>
                  <a:pt x="2449950" y="1386038"/>
                  <a:pt x="2491660" y="1352029"/>
                  <a:pt x="2535294" y="1316415"/>
                </a:cubicBezTo>
                <a:cubicBezTo>
                  <a:pt x="2494868" y="1324116"/>
                  <a:pt x="2460538" y="1333741"/>
                  <a:pt x="2425887" y="1336308"/>
                </a:cubicBezTo>
                <a:cubicBezTo>
                  <a:pt x="2387707" y="1339195"/>
                  <a:pt x="2377440" y="1368392"/>
                  <a:pt x="2360756" y="1392776"/>
                </a:cubicBezTo>
                <a:cubicBezTo>
                  <a:pt x="2358510" y="1395343"/>
                  <a:pt x="2352414" y="1395022"/>
                  <a:pt x="2348243" y="1396305"/>
                </a:cubicBezTo>
                <a:close/>
                <a:moveTo>
                  <a:pt x="2613580" y="618584"/>
                </a:moveTo>
                <a:cubicBezTo>
                  <a:pt x="2657856" y="592916"/>
                  <a:pt x="2702453" y="567249"/>
                  <a:pt x="2746729" y="541582"/>
                </a:cubicBezTo>
                <a:cubicBezTo>
                  <a:pt x="2744483" y="536127"/>
                  <a:pt x="2742559" y="530994"/>
                  <a:pt x="2740313" y="525539"/>
                </a:cubicBezTo>
                <a:cubicBezTo>
                  <a:pt x="2713683" y="534844"/>
                  <a:pt x="2680636" y="558907"/>
                  <a:pt x="2661065" y="550886"/>
                </a:cubicBezTo>
                <a:cubicBezTo>
                  <a:pt x="2603955" y="526823"/>
                  <a:pt x="2579892" y="563399"/>
                  <a:pt x="2550053" y="595162"/>
                </a:cubicBezTo>
                <a:cubicBezTo>
                  <a:pt x="2542353" y="587462"/>
                  <a:pt x="2534653" y="573666"/>
                  <a:pt x="2526632" y="573345"/>
                </a:cubicBezTo>
                <a:cubicBezTo>
                  <a:pt x="2417225" y="571741"/>
                  <a:pt x="2379044" y="654518"/>
                  <a:pt x="2336693" y="734087"/>
                </a:cubicBezTo>
                <a:cubicBezTo>
                  <a:pt x="2350168" y="736333"/>
                  <a:pt x="2361077" y="737937"/>
                  <a:pt x="2388349" y="742429"/>
                </a:cubicBezTo>
                <a:cubicBezTo>
                  <a:pt x="2346639" y="751733"/>
                  <a:pt x="2320651" y="757508"/>
                  <a:pt x="2294342" y="763284"/>
                </a:cubicBezTo>
                <a:cubicBezTo>
                  <a:pt x="2309742" y="815902"/>
                  <a:pt x="2338618" y="825527"/>
                  <a:pt x="2380648" y="796972"/>
                </a:cubicBezTo>
                <a:cubicBezTo>
                  <a:pt x="2410808" y="776759"/>
                  <a:pt x="2440967" y="756225"/>
                  <a:pt x="2471126" y="736012"/>
                </a:cubicBezTo>
                <a:cubicBezTo>
                  <a:pt x="2485564" y="732804"/>
                  <a:pt x="2511231" y="723820"/>
                  <a:pt x="2513156" y="727349"/>
                </a:cubicBezTo>
                <a:cubicBezTo>
                  <a:pt x="2542995" y="783817"/>
                  <a:pt x="2567700" y="745316"/>
                  <a:pt x="2593046" y="724462"/>
                </a:cubicBezTo>
                <a:cubicBezTo>
                  <a:pt x="2611976" y="708740"/>
                  <a:pt x="2630264" y="692057"/>
                  <a:pt x="2644702" y="679223"/>
                </a:cubicBezTo>
                <a:cubicBezTo>
                  <a:pt x="2662669" y="702003"/>
                  <a:pt x="2682240" y="727028"/>
                  <a:pt x="2701812" y="752054"/>
                </a:cubicBezTo>
                <a:cubicBezTo>
                  <a:pt x="2703095" y="712911"/>
                  <a:pt x="2697320" y="680827"/>
                  <a:pt x="2687694" y="650026"/>
                </a:cubicBezTo>
                <a:cubicBezTo>
                  <a:pt x="2686090" y="644572"/>
                  <a:pt x="2666519" y="639438"/>
                  <a:pt x="2657856" y="642326"/>
                </a:cubicBezTo>
                <a:cubicBezTo>
                  <a:pt x="2623526" y="653555"/>
                  <a:pt x="2624168" y="654839"/>
                  <a:pt x="2613580" y="618584"/>
                </a:cubicBezTo>
                <a:close/>
                <a:moveTo>
                  <a:pt x="9757129" y="627246"/>
                </a:moveTo>
                <a:cubicBezTo>
                  <a:pt x="9808464" y="629171"/>
                  <a:pt x="9860120" y="631417"/>
                  <a:pt x="9918834" y="633663"/>
                </a:cubicBezTo>
                <a:cubicBezTo>
                  <a:pt x="9912096" y="614092"/>
                  <a:pt x="9911133" y="600937"/>
                  <a:pt x="9904075" y="593237"/>
                </a:cubicBezTo>
                <a:cubicBezTo>
                  <a:pt x="9897017" y="585216"/>
                  <a:pt x="9877125" y="584574"/>
                  <a:pt x="9874878" y="577195"/>
                </a:cubicBezTo>
                <a:cubicBezTo>
                  <a:pt x="9852099" y="502439"/>
                  <a:pt x="9828677" y="489605"/>
                  <a:pt x="9772209" y="517839"/>
                </a:cubicBezTo>
                <a:cubicBezTo>
                  <a:pt x="9774134" y="540619"/>
                  <a:pt x="9775738" y="558907"/>
                  <a:pt x="9777342" y="576553"/>
                </a:cubicBezTo>
                <a:cubicBezTo>
                  <a:pt x="9794347" y="574628"/>
                  <a:pt x="9811031" y="572703"/>
                  <a:pt x="9828036" y="570778"/>
                </a:cubicBezTo>
                <a:cubicBezTo>
                  <a:pt x="9828356" y="577516"/>
                  <a:pt x="9828998" y="584254"/>
                  <a:pt x="9829319" y="590670"/>
                </a:cubicBezTo>
                <a:cubicBezTo>
                  <a:pt x="9781513" y="593879"/>
                  <a:pt x="9733707" y="596766"/>
                  <a:pt x="9669860" y="600937"/>
                </a:cubicBezTo>
                <a:cubicBezTo>
                  <a:pt x="9712211" y="614413"/>
                  <a:pt x="9735633" y="621792"/>
                  <a:pt x="9758733" y="629492"/>
                </a:cubicBezTo>
                <a:cubicBezTo>
                  <a:pt x="9734350" y="641684"/>
                  <a:pt x="9709644" y="653555"/>
                  <a:pt x="9685261" y="665748"/>
                </a:cubicBezTo>
                <a:cubicBezTo>
                  <a:pt x="9683977" y="671523"/>
                  <a:pt x="9682694" y="677619"/>
                  <a:pt x="9681411" y="683394"/>
                </a:cubicBezTo>
                <a:cubicBezTo>
                  <a:pt x="9749429" y="698794"/>
                  <a:pt x="9817448" y="714516"/>
                  <a:pt x="9885787" y="729916"/>
                </a:cubicBezTo>
                <a:cubicBezTo>
                  <a:pt x="9888996" y="721574"/>
                  <a:pt x="9892204" y="712911"/>
                  <a:pt x="9895412" y="704569"/>
                </a:cubicBezTo>
                <a:cubicBezTo>
                  <a:pt x="9860440" y="688848"/>
                  <a:pt x="9825147" y="673769"/>
                  <a:pt x="9791139" y="656443"/>
                </a:cubicBezTo>
                <a:cubicBezTo>
                  <a:pt x="9778305" y="650026"/>
                  <a:pt x="9768359" y="637193"/>
                  <a:pt x="9757129" y="627246"/>
                </a:cubicBezTo>
                <a:close/>
                <a:moveTo>
                  <a:pt x="3738131" y="646176"/>
                </a:moveTo>
                <a:cubicBezTo>
                  <a:pt x="3727865" y="646176"/>
                  <a:pt x="3717598" y="646176"/>
                  <a:pt x="3702518" y="646176"/>
                </a:cubicBezTo>
                <a:cubicBezTo>
                  <a:pt x="3711822" y="666710"/>
                  <a:pt x="3718881" y="681790"/>
                  <a:pt x="3727223" y="700398"/>
                </a:cubicBezTo>
                <a:cubicBezTo>
                  <a:pt x="3697064" y="696548"/>
                  <a:pt x="3672359" y="693661"/>
                  <a:pt x="3647012" y="690452"/>
                </a:cubicBezTo>
                <a:cubicBezTo>
                  <a:pt x="3649579" y="679865"/>
                  <a:pt x="3651825" y="670560"/>
                  <a:pt x="3655354" y="654839"/>
                </a:cubicBezTo>
                <a:cubicBezTo>
                  <a:pt x="3616532" y="698794"/>
                  <a:pt x="3514184" y="639438"/>
                  <a:pt x="3525092" y="747241"/>
                </a:cubicBezTo>
                <a:cubicBezTo>
                  <a:pt x="3514505" y="735691"/>
                  <a:pt x="3503917" y="724141"/>
                  <a:pt x="3495254" y="714516"/>
                </a:cubicBezTo>
                <a:cubicBezTo>
                  <a:pt x="3467982" y="728633"/>
                  <a:pt x="3442957" y="741466"/>
                  <a:pt x="3419215" y="753979"/>
                </a:cubicBezTo>
                <a:cubicBezTo>
                  <a:pt x="3427877" y="776117"/>
                  <a:pt x="3435577" y="795368"/>
                  <a:pt x="3442957" y="814297"/>
                </a:cubicBezTo>
                <a:cubicBezTo>
                  <a:pt x="3462207" y="809164"/>
                  <a:pt x="3483383" y="809806"/>
                  <a:pt x="3493650" y="799539"/>
                </a:cubicBezTo>
                <a:cubicBezTo>
                  <a:pt x="3507767" y="785742"/>
                  <a:pt x="3513542" y="763604"/>
                  <a:pt x="3523167" y="744996"/>
                </a:cubicBezTo>
                <a:cubicBezTo>
                  <a:pt x="3561027" y="780288"/>
                  <a:pt x="3612682" y="785742"/>
                  <a:pt x="3647975" y="760396"/>
                </a:cubicBezTo>
                <a:cubicBezTo>
                  <a:pt x="3711822" y="714516"/>
                  <a:pt x="3773424" y="711307"/>
                  <a:pt x="3842405" y="735370"/>
                </a:cubicBezTo>
                <a:cubicBezTo>
                  <a:pt x="3821871" y="741145"/>
                  <a:pt x="3800696" y="745637"/>
                  <a:pt x="3781124" y="753658"/>
                </a:cubicBezTo>
                <a:cubicBezTo>
                  <a:pt x="3770216" y="758150"/>
                  <a:pt x="3761874" y="769059"/>
                  <a:pt x="3752248" y="776759"/>
                </a:cubicBezTo>
                <a:cubicBezTo>
                  <a:pt x="3699310" y="779646"/>
                  <a:pt x="3643804" y="775796"/>
                  <a:pt x="3597282" y="830981"/>
                </a:cubicBezTo>
                <a:cubicBezTo>
                  <a:pt x="3628403" y="838040"/>
                  <a:pt x="3647975" y="842211"/>
                  <a:pt x="3655034" y="843815"/>
                </a:cubicBezTo>
                <a:cubicBezTo>
                  <a:pt x="3692572" y="817185"/>
                  <a:pt x="3722089" y="796330"/>
                  <a:pt x="3751286" y="775476"/>
                </a:cubicBezTo>
                <a:cubicBezTo>
                  <a:pt x="3763157" y="776759"/>
                  <a:pt x="3775028" y="778363"/>
                  <a:pt x="3786900" y="779646"/>
                </a:cubicBezTo>
                <a:cubicBezTo>
                  <a:pt x="3789787" y="785101"/>
                  <a:pt x="3792674" y="790555"/>
                  <a:pt x="3795562" y="795689"/>
                </a:cubicBezTo>
                <a:cubicBezTo>
                  <a:pt x="3737490" y="837719"/>
                  <a:pt x="3679097" y="879749"/>
                  <a:pt x="3608190" y="931084"/>
                </a:cubicBezTo>
                <a:cubicBezTo>
                  <a:pt x="3692893" y="902529"/>
                  <a:pt x="3760590" y="879749"/>
                  <a:pt x="3850426" y="849911"/>
                </a:cubicBezTo>
                <a:cubicBezTo>
                  <a:pt x="3892777" y="860820"/>
                  <a:pt x="3899194" y="856969"/>
                  <a:pt x="3915236" y="781251"/>
                </a:cubicBezTo>
                <a:cubicBezTo>
                  <a:pt x="3968817" y="778363"/>
                  <a:pt x="4025285" y="775155"/>
                  <a:pt x="4077262" y="772267"/>
                </a:cubicBezTo>
                <a:cubicBezTo>
                  <a:pt x="4075657" y="769059"/>
                  <a:pt x="4068278" y="753017"/>
                  <a:pt x="4059615" y="733766"/>
                </a:cubicBezTo>
                <a:cubicBezTo>
                  <a:pt x="4087849" y="733766"/>
                  <a:pt x="4110950" y="733766"/>
                  <a:pt x="4125709" y="733766"/>
                </a:cubicBezTo>
                <a:cubicBezTo>
                  <a:pt x="4147847" y="760075"/>
                  <a:pt x="4165493" y="780930"/>
                  <a:pt x="4186669" y="805956"/>
                </a:cubicBezTo>
                <a:cubicBezTo>
                  <a:pt x="4204636" y="756546"/>
                  <a:pt x="4219074" y="717724"/>
                  <a:pt x="4235758" y="672164"/>
                </a:cubicBezTo>
                <a:cubicBezTo>
                  <a:pt x="4172552" y="677940"/>
                  <a:pt x="4123142" y="682110"/>
                  <a:pt x="4073732" y="686602"/>
                </a:cubicBezTo>
                <a:cubicBezTo>
                  <a:pt x="4090095" y="680506"/>
                  <a:pt x="4110629" y="678581"/>
                  <a:pt x="4121217" y="667352"/>
                </a:cubicBezTo>
                <a:cubicBezTo>
                  <a:pt x="4131805" y="656122"/>
                  <a:pt x="4132767" y="635588"/>
                  <a:pt x="4136297" y="618584"/>
                </a:cubicBezTo>
                <a:cubicBezTo>
                  <a:pt x="4136617" y="616659"/>
                  <a:pt x="4126671" y="612488"/>
                  <a:pt x="4122180" y="609600"/>
                </a:cubicBezTo>
                <a:cubicBezTo>
                  <a:pt x="4116404" y="625963"/>
                  <a:pt x="4110950" y="641043"/>
                  <a:pt x="4105817" y="655801"/>
                </a:cubicBezTo>
                <a:cubicBezTo>
                  <a:pt x="4101646" y="654839"/>
                  <a:pt x="4097474" y="653876"/>
                  <a:pt x="4093304" y="652914"/>
                </a:cubicBezTo>
                <a:cubicBezTo>
                  <a:pt x="4091058" y="637193"/>
                  <a:pt x="4089133" y="621150"/>
                  <a:pt x="4086887" y="604788"/>
                </a:cubicBezTo>
                <a:cubicBezTo>
                  <a:pt x="4016622" y="626926"/>
                  <a:pt x="4011168" y="634305"/>
                  <a:pt x="4018547" y="681469"/>
                </a:cubicBezTo>
                <a:cubicBezTo>
                  <a:pt x="4039723" y="682752"/>
                  <a:pt x="4057369" y="684036"/>
                  <a:pt x="4075016" y="684998"/>
                </a:cubicBezTo>
                <a:cubicBezTo>
                  <a:pt x="4023039" y="702323"/>
                  <a:pt x="3971063" y="719649"/>
                  <a:pt x="3918766" y="736974"/>
                </a:cubicBezTo>
                <a:cubicBezTo>
                  <a:pt x="3948604" y="692057"/>
                  <a:pt x="3978121" y="647460"/>
                  <a:pt x="4010847" y="597729"/>
                </a:cubicBezTo>
                <a:cubicBezTo>
                  <a:pt x="3934166" y="617300"/>
                  <a:pt x="3854276" y="638797"/>
                  <a:pt x="3774066" y="657726"/>
                </a:cubicBezTo>
                <a:cubicBezTo>
                  <a:pt x="3763157" y="660293"/>
                  <a:pt x="3749361" y="649064"/>
                  <a:pt x="3736527" y="644572"/>
                </a:cubicBezTo>
                <a:cubicBezTo>
                  <a:pt x="3757382" y="622434"/>
                  <a:pt x="3778237" y="600617"/>
                  <a:pt x="3799091" y="578478"/>
                </a:cubicBezTo>
                <a:cubicBezTo>
                  <a:pt x="3800696" y="584254"/>
                  <a:pt x="3801979" y="590350"/>
                  <a:pt x="3803583" y="596125"/>
                </a:cubicBezTo>
                <a:cubicBezTo>
                  <a:pt x="3850426" y="585858"/>
                  <a:pt x="3897590" y="575591"/>
                  <a:pt x="3944433" y="565645"/>
                </a:cubicBezTo>
                <a:cubicBezTo>
                  <a:pt x="3943470" y="560190"/>
                  <a:pt x="3942829" y="554415"/>
                  <a:pt x="3941866" y="548961"/>
                </a:cubicBezTo>
                <a:cubicBezTo>
                  <a:pt x="3892136" y="548961"/>
                  <a:pt x="3842084" y="548961"/>
                  <a:pt x="3787541" y="548961"/>
                </a:cubicBezTo>
                <a:cubicBezTo>
                  <a:pt x="3756420" y="602542"/>
                  <a:pt x="3674926" y="558586"/>
                  <a:pt x="3632895" y="588745"/>
                </a:cubicBezTo>
                <a:cubicBezTo>
                  <a:pt x="3668830" y="608317"/>
                  <a:pt x="3703481" y="627246"/>
                  <a:pt x="3738131" y="646176"/>
                </a:cubicBezTo>
                <a:close/>
                <a:moveTo>
                  <a:pt x="2213490" y="1027016"/>
                </a:moveTo>
                <a:cubicBezTo>
                  <a:pt x="2171139" y="1058138"/>
                  <a:pt x="2130392" y="1057817"/>
                  <a:pt x="2077453" y="1044020"/>
                </a:cubicBezTo>
                <a:cubicBezTo>
                  <a:pt x="2042802" y="1035037"/>
                  <a:pt x="1996280" y="1071292"/>
                  <a:pt x="1954891" y="1087655"/>
                </a:cubicBezTo>
                <a:cubicBezTo>
                  <a:pt x="1953928" y="1087976"/>
                  <a:pt x="1953928" y="1091505"/>
                  <a:pt x="1953608" y="1094072"/>
                </a:cubicBezTo>
                <a:cubicBezTo>
                  <a:pt x="1965479" y="1099526"/>
                  <a:pt x="1977350" y="1104980"/>
                  <a:pt x="1988900" y="1110114"/>
                </a:cubicBezTo>
                <a:cubicBezTo>
                  <a:pt x="1934678" y="1198025"/>
                  <a:pt x="1893289" y="1110435"/>
                  <a:pt x="1867301" y="1109793"/>
                </a:cubicBezTo>
                <a:cubicBezTo>
                  <a:pt x="1846446" y="1080917"/>
                  <a:pt x="1834575" y="1064875"/>
                  <a:pt x="1821100" y="1046587"/>
                </a:cubicBezTo>
                <a:cubicBezTo>
                  <a:pt x="1800887" y="1078030"/>
                  <a:pt x="1787732" y="1098564"/>
                  <a:pt x="1777465" y="1114285"/>
                </a:cubicBezTo>
                <a:cubicBezTo>
                  <a:pt x="1802812" y="1127760"/>
                  <a:pt x="1825271" y="1139631"/>
                  <a:pt x="1847730" y="1151503"/>
                </a:cubicBezTo>
                <a:cubicBezTo>
                  <a:pt x="1826554" y="1167865"/>
                  <a:pt x="1805700" y="1184870"/>
                  <a:pt x="1784203" y="1200591"/>
                </a:cubicBezTo>
                <a:cubicBezTo>
                  <a:pt x="1775220" y="1207329"/>
                  <a:pt x="1764632" y="1211500"/>
                  <a:pt x="1741210" y="1224013"/>
                </a:cubicBezTo>
                <a:cubicBezTo>
                  <a:pt x="1751798" y="1196100"/>
                  <a:pt x="1757252" y="1182303"/>
                  <a:pt x="1763348" y="1166261"/>
                </a:cubicBezTo>
                <a:cubicBezTo>
                  <a:pt x="1689234" y="1179737"/>
                  <a:pt x="1684742" y="1186795"/>
                  <a:pt x="1695009" y="1272781"/>
                </a:cubicBezTo>
                <a:cubicBezTo>
                  <a:pt x="1727735" y="1264439"/>
                  <a:pt x="1766557" y="1264439"/>
                  <a:pt x="1791903" y="1246151"/>
                </a:cubicBezTo>
                <a:cubicBezTo>
                  <a:pt x="1849976" y="1203800"/>
                  <a:pt x="1895535" y="1134819"/>
                  <a:pt x="1983446" y="1183587"/>
                </a:cubicBezTo>
                <a:cubicBezTo>
                  <a:pt x="1990504" y="1187437"/>
                  <a:pt x="2003980" y="1179737"/>
                  <a:pt x="2014568" y="1177491"/>
                </a:cubicBezTo>
                <a:cubicBezTo>
                  <a:pt x="2054352" y="1168828"/>
                  <a:pt x="2094457" y="1159844"/>
                  <a:pt x="2143225" y="1148936"/>
                </a:cubicBezTo>
                <a:cubicBezTo>
                  <a:pt x="2143225" y="1138990"/>
                  <a:pt x="2143225" y="1115247"/>
                  <a:pt x="2143225" y="1087334"/>
                </a:cubicBezTo>
                <a:cubicBezTo>
                  <a:pt x="2158305" y="1099847"/>
                  <a:pt x="2168251" y="1108189"/>
                  <a:pt x="2179481" y="1117493"/>
                </a:cubicBezTo>
                <a:cubicBezTo>
                  <a:pt x="2185256" y="1100168"/>
                  <a:pt x="2187181" y="1086372"/>
                  <a:pt x="2193919" y="1075142"/>
                </a:cubicBezTo>
                <a:cubicBezTo>
                  <a:pt x="2201940" y="1061025"/>
                  <a:pt x="2213811" y="1049154"/>
                  <a:pt x="2224078" y="1036320"/>
                </a:cubicBezTo>
                <a:cubicBezTo>
                  <a:pt x="2256483" y="1054287"/>
                  <a:pt x="2288246" y="1072575"/>
                  <a:pt x="2320972" y="1089580"/>
                </a:cubicBezTo>
                <a:cubicBezTo>
                  <a:pt x="2337335" y="1097922"/>
                  <a:pt x="2354981" y="1104018"/>
                  <a:pt x="2371986" y="1111076"/>
                </a:cubicBezTo>
                <a:cubicBezTo>
                  <a:pt x="2373911" y="1105943"/>
                  <a:pt x="2376157" y="1101130"/>
                  <a:pt x="2378082" y="1095997"/>
                </a:cubicBezTo>
                <a:cubicBezTo>
                  <a:pt x="2362040" y="1083805"/>
                  <a:pt x="2345677" y="1071613"/>
                  <a:pt x="2331560" y="1061025"/>
                </a:cubicBezTo>
                <a:cubicBezTo>
                  <a:pt x="2388349" y="1033112"/>
                  <a:pt x="2440325" y="1007444"/>
                  <a:pt x="2491981" y="981777"/>
                </a:cubicBezTo>
                <a:cubicBezTo>
                  <a:pt x="2495831" y="985948"/>
                  <a:pt x="2499360" y="990440"/>
                  <a:pt x="2503210" y="994611"/>
                </a:cubicBezTo>
                <a:cubicBezTo>
                  <a:pt x="2473051" y="1043700"/>
                  <a:pt x="2442892" y="1093109"/>
                  <a:pt x="2412733" y="1142198"/>
                </a:cubicBezTo>
                <a:cubicBezTo>
                  <a:pt x="2417866" y="1147011"/>
                  <a:pt x="2423000" y="1152144"/>
                  <a:pt x="2428133" y="1156957"/>
                </a:cubicBezTo>
                <a:cubicBezTo>
                  <a:pt x="2459897" y="1146048"/>
                  <a:pt x="2491339" y="1135140"/>
                  <a:pt x="2523102" y="1124552"/>
                </a:cubicBezTo>
                <a:cubicBezTo>
                  <a:pt x="2520536" y="1118135"/>
                  <a:pt x="2517648" y="1111397"/>
                  <a:pt x="2515081" y="1104980"/>
                </a:cubicBezTo>
                <a:cubicBezTo>
                  <a:pt x="2500643" y="1109793"/>
                  <a:pt x="2485885" y="1114927"/>
                  <a:pt x="2472088" y="1119739"/>
                </a:cubicBezTo>
                <a:cubicBezTo>
                  <a:pt x="2460859" y="1033433"/>
                  <a:pt x="2555187" y="1084126"/>
                  <a:pt x="2581496" y="1035679"/>
                </a:cubicBezTo>
                <a:cubicBezTo>
                  <a:pt x="2555507" y="1040170"/>
                  <a:pt x="2534974" y="1043700"/>
                  <a:pt x="2514119" y="1047229"/>
                </a:cubicBezTo>
                <a:cubicBezTo>
                  <a:pt x="2511552" y="1040491"/>
                  <a:pt x="2508985" y="1033753"/>
                  <a:pt x="2506740" y="1027016"/>
                </a:cubicBezTo>
                <a:cubicBezTo>
                  <a:pt x="2528878" y="1016749"/>
                  <a:pt x="2551337" y="1006482"/>
                  <a:pt x="2585025" y="991081"/>
                </a:cubicBezTo>
                <a:cubicBezTo>
                  <a:pt x="2528878" y="975681"/>
                  <a:pt x="2482997" y="963168"/>
                  <a:pt x="2437438" y="950334"/>
                </a:cubicBezTo>
                <a:cubicBezTo>
                  <a:pt x="2439042" y="947768"/>
                  <a:pt x="2446421" y="935897"/>
                  <a:pt x="2453480" y="923705"/>
                </a:cubicBezTo>
                <a:cubicBezTo>
                  <a:pt x="2449630" y="920817"/>
                  <a:pt x="2445780" y="918250"/>
                  <a:pt x="2441929" y="915363"/>
                </a:cubicBezTo>
                <a:cubicBezTo>
                  <a:pt x="2407920" y="944239"/>
                  <a:pt x="2373911" y="972793"/>
                  <a:pt x="2329955" y="1010332"/>
                </a:cubicBezTo>
                <a:cubicBezTo>
                  <a:pt x="2314876" y="962847"/>
                  <a:pt x="2305251" y="931405"/>
                  <a:pt x="2288567" y="878466"/>
                </a:cubicBezTo>
                <a:cubicBezTo>
                  <a:pt x="2272204" y="936217"/>
                  <a:pt x="2260333" y="976964"/>
                  <a:pt x="2248462" y="1019316"/>
                </a:cubicBezTo>
                <a:cubicBezTo>
                  <a:pt x="2243328" y="1020278"/>
                  <a:pt x="2228569" y="1023486"/>
                  <a:pt x="2213490" y="1027016"/>
                </a:cubicBezTo>
                <a:close/>
                <a:moveTo>
                  <a:pt x="7967472" y="481584"/>
                </a:moveTo>
                <a:cubicBezTo>
                  <a:pt x="7931217" y="477734"/>
                  <a:pt x="7894962" y="469713"/>
                  <a:pt x="7859028" y="471959"/>
                </a:cubicBezTo>
                <a:cubicBezTo>
                  <a:pt x="7839456" y="473242"/>
                  <a:pt x="7814430" y="487359"/>
                  <a:pt x="7803522" y="503722"/>
                </a:cubicBezTo>
                <a:cubicBezTo>
                  <a:pt x="7790688" y="522331"/>
                  <a:pt x="7790688" y="549603"/>
                  <a:pt x="7784913" y="574307"/>
                </a:cubicBezTo>
                <a:cubicBezTo>
                  <a:pt x="7809939" y="579120"/>
                  <a:pt x="7825340" y="582329"/>
                  <a:pt x="7840419" y="585216"/>
                </a:cubicBezTo>
                <a:cubicBezTo>
                  <a:pt x="7840098" y="588425"/>
                  <a:pt x="7839777" y="591633"/>
                  <a:pt x="7839456" y="594841"/>
                </a:cubicBezTo>
                <a:cubicBezTo>
                  <a:pt x="7810580" y="594841"/>
                  <a:pt x="7782026" y="594841"/>
                  <a:pt x="7753150" y="594841"/>
                </a:cubicBezTo>
                <a:cubicBezTo>
                  <a:pt x="7752187" y="598371"/>
                  <a:pt x="7751225" y="601900"/>
                  <a:pt x="7750262" y="605429"/>
                </a:cubicBezTo>
                <a:cubicBezTo>
                  <a:pt x="7838494" y="622755"/>
                  <a:pt x="7926405" y="640080"/>
                  <a:pt x="8014636" y="657406"/>
                </a:cubicBezTo>
                <a:cubicBezTo>
                  <a:pt x="8015598" y="664143"/>
                  <a:pt x="8016561" y="671202"/>
                  <a:pt x="8017202" y="677940"/>
                </a:cubicBezTo>
                <a:cubicBezTo>
                  <a:pt x="7985761" y="703607"/>
                  <a:pt x="7954638" y="729274"/>
                  <a:pt x="7911325" y="764888"/>
                </a:cubicBezTo>
                <a:cubicBezTo>
                  <a:pt x="7974531" y="764888"/>
                  <a:pt x="8032603" y="781571"/>
                  <a:pt x="8069500" y="760717"/>
                </a:cubicBezTo>
                <a:cubicBezTo>
                  <a:pt x="8122118" y="731199"/>
                  <a:pt x="8165111" y="693019"/>
                  <a:pt x="8232809" y="706494"/>
                </a:cubicBezTo>
                <a:cubicBezTo>
                  <a:pt x="8197516" y="698473"/>
                  <a:pt x="8162224" y="690452"/>
                  <a:pt x="8127251" y="682752"/>
                </a:cubicBezTo>
                <a:cubicBezTo>
                  <a:pt x="8127251" y="676656"/>
                  <a:pt x="8127251" y="670560"/>
                  <a:pt x="8127573" y="664464"/>
                </a:cubicBezTo>
                <a:cubicBezTo>
                  <a:pt x="8149069" y="662218"/>
                  <a:pt x="8170245" y="660293"/>
                  <a:pt x="8209387" y="656443"/>
                </a:cubicBezTo>
                <a:cubicBezTo>
                  <a:pt x="8098055" y="637193"/>
                  <a:pt x="8002765" y="620830"/>
                  <a:pt x="7907475" y="604467"/>
                </a:cubicBezTo>
                <a:cubicBezTo>
                  <a:pt x="7942767" y="576874"/>
                  <a:pt x="7906512" y="508535"/>
                  <a:pt x="7970039" y="506610"/>
                </a:cubicBezTo>
                <a:cubicBezTo>
                  <a:pt x="7969076" y="498268"/>
                  <a:pt x="7968435" y="489605"/>
                  <a:pt x="7967472" y="481584"/>
                </a:cubicBezTo>
                <a:cubicBezTo>
                  <a:pt x="7981268" y="509818"/>
                  <a:pt x="7995386" y="538052"/>
                  <a:pt x="8017524" y="583291"/>
                </a:cubicBezTo>
                <a:cubicBezTo>
                  <a:pt x="8049929" y="589708"/>
                  <a:pt x="8106076" y="601258"/>
                  <a:pt x="8162544" y="612488"/>
                </a:cubicBezTo>
                <a:cubicBezTo>
                  <a:pt x="8167036" y="608317"/>
                  <a:pt x="8171528" y="604146"/>
                  <a:pt x="8176019" y="599975"/>
                </a:cubicBezTo>
                <a:cubicBezTo>
                  <a:pt x="8106397" y="565324"/>
                  <a:pt x="8136235" y="528748"/>
                  <a:pt x="8163186" y="499551"/>
                </a:cubicBezTo>
                <a:cubicBezTo>
                  <a:pt x="8097093" y="493134"/>
                  <a:pt x="8032283" y="487359"/>
                  <a:pt x="7967472" y="481584"/>
                </a:cubicBezTo>
                <a:close/>
                <a:moveTo>
                  <a:pt x="4486656" y="611846"/>
                </a:moveTo>
                <a:cubicBezTo>
                  <a:pt x="4549541" y="601258"/>
                  <a:pt x="4612105" y="588745"/>
                  <a:pt x="4675312" y="581045"/>
                </a:cubicBezTo>
                <a:cubicBezTo>
                  <a:pt x="4731459" y="574307"/>
                  <a:pt x="4788248" y="572703"/>
                  <a:pt x="4845037" y="569174"/>
                </a:cubicBezTo>
                <a:cubicBezTo>
                  <a:pt x="4845037" y="562436"/>
                  <a:pt x="4845037" y="555699"/>
                  <a:pt x="4845037" y="548961"/>
                </a:cubicBezTo>
                <a:cubicBezTo>
                  <a:pt x="4831241" y="540298"/>
                  <a:pt x="4817124" y="531635"/>
                  <a:pt x="4802686" y="522331"/>
                </a:cubicBezTo>
                <a:cubicBezTo>
                  <a:pt x="4821936" y="514952"/>
                  <a:pt x="4840545" y="507572"/>
                  <a:pt x="4860758" y="499872"/>
                </a:cubicBezTo>
                <a:cubicBezTo>
                  <a:pt x="4839262" y="429287"/>
                  <a:pt x="4790173" y="402657"/>
                  <a:pt x="4722154" y="402978"/>
                </a:cubicBezTo>
                <a:cubicBezTo>
                  <a:pt x="4743971" y="415811"/>
                  <a:pt x="4765789" y="428645"/>
                  <a:pt x="4792740" y="444687"/>
                </a:cubicBezTo>
                <a:cubicBezTo>
                  <a:pt x="4734346" y="454954"/>
                  <a:pt x="4683333" y="463617"/>
                  <a:pt x="4623977" y="474205"/>
                </a:cubicBezTo>
                <a:cubicBezTo>
                  <a:pt x="4569754" y="422228"/>
                  <a:pt x="4571679" y="513668"/>
                  <a:pt x="4547295" y="523935"/>
                </a:cubicBezTo>
                <a:cubicBezTo>
                  <a:pt x="4530611" y="496664"/>
                  <a:pt x="4514249" y="470355"/>
                  <a:pt x="4490185" y="431212"/>
                </a:cubicBezTo>
                <a:cubicBezTo>
                  <a:pt x="4482806" y="487680"/>
                  <a:pt x="4478314" y="521369"/>
                  <a:pt x="4473823" y="555378"/>
                </a:cubicBezTo>
                <a:cubicBezTo>
                  <a:pt x="4469331" y="555057"/>
                  <a:pt x="4464839" y="554736"/>
                  <a:pt x="4460347" y="554415"/>
                </a:cubicBezTo>
                <a:cubicBezTo>
                  <a:pt x="4469010" y="573345"/>
                  <a:pt x="4477994" y="592595"/>
                  <a:pt x="4486656" y="611846"/>
                </a:cubicBezTo>
                <a:cubicBezTo>
                  <a:pt x="4448476" y="602221"/>
                  <a:pt x="4407087" y="599012"/>
                  <a:pt x="4372757" y="581366"/>
                </a:cubicBezTo>
                <a:cubicBezTo>
                  <a:pt x="4305701" y="547357"/>
                  <a:pt x="4245704" y="566607"/>
                  <a:pt x="4186990" y="596446"/>
                </a:cubicBezTo>
                <a:cubicBezTo>
                  <a:pt x="4169985" y="605108"/>
                  <a:pt x="4160039" y="628530"/>
                  <a:pt x="4146884" y="645214"/>
                </a:cubicBezTo>
                <a:cubicBezTo>
                  <a:pt x="4151376" y="650347"/>
                  <a:pt x="4155547" y="655481"/>
                  <a:pt x="4160039" y="660614"/>
                </a:cubicBezTo>
                <a:cubicBezTo>
                  <a:pt x="4198861" y="647780"/>
                  <a:pt x="4237683" y="634947"/>
                  <a:pt x="4273938" y="622755"/>
                </a:cubicBezTo>
                <a:cubicBezTo>
                  <a:pt x="4267842" y="608317"/>
                  <a:pt x="4263029" y="596766"/>
                  <a:pt x="4258217" y="584895"/>
                </a:cubicBezTo>
                <a:cubicBezTo>
                  <a:pt x="4278430" y="583933"/>
                  <a:pt x="4288697" y="591312"/>
                  <a:pt x="4298643" y="599012"/>
                </a:cubicBezTo>
                <a:cubicBezTo>
                  <a:pt x="4311156" y="608638"/>
                  <a:pt x="4323989" y="627567"/>
                  <a:pt x="4336181" y="626926"/>
                </a:cubicBezTo>
                <a:cubicBezTo>
                  <a:pt x="4386554" y="625001"/>
                  <a:pt x="4436605" y="617300"/>
                  <a:pt x="4486656" y="611846"/>
                </a:cubicBezTo>
                <a:close/>
                <a:moveTo>
                  <a:pt x="6830087" y="457521"/>
                </a:moveTo>
                <a:cubicBezTo>
                  <a:pt x="6839712" y="477734"/>
                  <a:pt x="6849337" y="497947"/>
                  <a:pt x="6861209" y="523294"/>
                </a:cubicBezTo>
                <a:cubicBezTo>
                  <a:pt x="6893614" y="517518"/>
                  <a:pt x="6935644" y="515914"/>
                  <a:pt x="6972541" y="501476"/>
                </a:cubicBezTo>
                <a:cubicBezTo>
                  <a:pt x="7021630" y="481905"/>
                  <a:pt x="7066548" y="453671"/>
                  <a:pt x="7113712" y="503722"/>
                </a:cubicBezTo>
                <a:cubicBezTo>
                  <a:pt x="7118203" y="508214"/>
                  <a:pt x="7131999" y="504685"/>
                  <a:pt x="7140983" y="503722"/>
                </a:cubicBezTo>
                <a:cubicBezTo>
                  <a:pt x="7188468" y="497947"/>
                  <a:pt x="7235952" y="491851"/>
                  <a:pt x="7300442" y="483830"/>
                </a:cubicBezTo>
                <a:cubicBezTo>
                  <a:pt x="7275737" y="510139"/>
                  <a:pt x="7263545" y="523294"/>
                  <a:pt x="7251353" y="536127"/>
                </a:cubicBezTo>
                <a:cubicBezTo>
                  <a:pt x="7276057" y="534523"/>
                  <a:pt x="7291779" y="518802"/>
                  <a:pt x="7310067" y="514310"/>
                </a:cubicBezTo>
                <a:cubicBezTo>
                  <a:pt x="7345038" y="505968"/>
                  <a:pt x="7381294" y="500193"/>
                  <a:pt x="7416907" y="500514"/>
                </a:cubicBezTo>
                <a:cubicBezTo>
                  <a:pt x="7450916" y="500835"/>
                  <a:pt x="7484926" y="509818"/>
                  <a:pt x="7522785" y="515593"/>
                </a:cubicBezTo>
                <a:cubicBezTo>
                  <a:pt x="7498081" y="372498"/>
                  <a:pt x="7430383" y="504685"/>
                  <a:pt x="7388352" y="470996"/>
                </a:cubicBezTo>
                <a:cubicBezTo>
                  <a:pt x="7387069" y="450462"/>
                  <a:pt x="7385465" y="427683"/>
                  <a:pt x="7383539" y="401053"/>
                </a:cubicBezTo>
                <a:cubicBezTo>
                  <a:pt x="7368140" y="398807"/>
                  <a:pt x="7353380" y="396882"/>
                  <a:pt x="7336055" y="394636"/>
                </a:cubicBezTo>
                <a:cubicBezTo>
                  <a:pt x="7341188" y="406828"/>
                  <a:pt x="7348889" y="419662"/>
                  <a:pt x="7346964" y="420945"/>
                </a:cubicBezTo>
                <a:cubicBezTo>
                  <a:pt x="7286325" y="469071"/>
                  <a:pt x="7219268" y="396882"/>
                  <a:pt x="7152854" y="428003"/>
                </a:cubicBezTo>
                <a:cubicBezTo>
                  <a:pt x="7161517" y="414528"/>
                  <a:pt x="7169859" y="401374"/>
                  <a:pt x="7181088" y="384048"/>
                </a:cubicBezTo>
                <a:cubicBezTo>
                  <a:pt x="7140983" y="384048"/>
                  <a:pt x="7104728" y="390786"/>
                  <a:pt x="7072322" y="382123"/>
                </a:cubicBezTo>
                <a:cubicBezTo>
                  <a:pt x="7037672" y="372819"/>
                  <a:pt x="7019705" y="382123"/>
                  <a:pt x="6990187" y="400090"/>
                </a:cubicBezTo>
                <a:cubicBezTo>
                  <a:pt x="6942061" y="429608"/>
                  <a:pt x="6905485" y="506289"/>
                  <a:pt x="6828162" y="459767"/>
                </a:cubicBezTo>
                <a:cubicBezTo>
                  <a:pt x="6841958" y="447896"/>
                  <a:pt x="6853829" y="431854"/>
                  <a:pt x="6869550" y="424795"/>
                </a:cubicBezTo>
                <a:cubicBezTo>
                  <a:pt x="6892009" y="415170"/>
                  <a:pt x="6917356" y="412603"/>
                  <a:pt x="6941420" y="406828"/>
                </a:cubicBezTo>
                <a:cubicBezTo>
                  <a:pt x="6939494" y="398807"/>
                  <a:pt x="6937248" y="391107"/>
                  <a:pt x="6935323" y="383086"/>
                </a:cubicBezTo>
                <a:cubicBezTo>
                  <a:pt x="6834579" y="405544"/>
                  <a:pt x="6734155" y="428003"/>
                  <a:pt x="6635336" y="449821"/>
                </a:cubicBezTo>
                <a:cubicBezTo>
                  <a:pt x="6633090" y="472921"/>
                  <a:pt x="6631486" y="490568"/>
                  <a:pt x="6631165" y="494739"/>
                </a:cubicBezTo>
                <a:cubicBezTo>
                  <a:pt x="6603251" y="474846"/>
                  <a:pt x="6574376" y="454633"/>
                  <a:pt x="6543254" y="432816"/>
                </a:cubicBezTo>
                <a:cubicBezTo>
                  <a:pt x="6538762" y="422228"/>
                  <a:pt x="6530100" y="402015"/>
                  <a:pt x="6517266" y="372819"/>
                </a:cubicBezTo>
                <a:cubicBezTo>
                  <a:pt x="6493524" y="406186"/>
                  <a:pt x="6479406" y="426078"/>
                  <a:pt x="6465289" y="446291"/>
                </a:cubicBezTo>
                <a:cubicBezTo>
                  <a:pt x="6421013" y="415811"/>
                  <a:pt x="6421013" y="415811"/>
                  <a:pt x="6313852" y="516235"/>
                </a:cubicBezTo>
                <a:cubicBezTo>
                  <a:pt x="6353316" y="523294"/>
                  <a:pt x="6398234" y="531635"/>
                  <a:pt x="6448285" y="540619"/>
                </a:cubicBezTo>
                <a:cubicBezTo>
                  <a:pt x="6451173" y="536127"/>
                  <a:pt x="6460477" y="521689"/>
                  <a:pt x="6467856" y="510460"/>
                </a:cubicBezTo>
                <a:cubicBezTo>
                  <a:pt x="6453418" y="504364"/>
                  <a:pt x="6443472" y="500193"/>
                  <a:pt x="6433526" y="496022"/>
                </a:cubicBezTo>
                <a:cubicBezTo>
                  <a:pt x="6436414" y="488643"/>
                  <a:pt x="6439301" y="480942"/>
                  <a:pt x="6441868" y="473563"/>
                </a:cubicBezTo>
                <a:cubicBezTo>
                  <a:pt x="6471706" y="485113"/>
                  <a:pt x="6503790" y="492814"/>
                  <a:pt x="6529458" y="510139"/>
                </a:cubicBezTo>
                <a:cubicBezTo>
                  <a:pt x="6537479" y="515593"/>
                  <a:pt x="6528816" y="546394"/>
                  <a:pt x="6527533" y="566607"/>
                </a:cubicBezTo>
                <a:cubicBezTo>
                  <a:pt x="6569884" y="582649"/>
                  <a:pt x="6615444" y="582329"/>
                  <a:pt x="6669024" y="574307"/>
                </a:cubicBezTo>
                <a:cubicBezTo>
                  <a:pt x="6712979" y="567891"/>
                  <a:pt x="6762389" y="580403"/>
                  <a:pt x="6806345" y="549923"/>
                </a:cubicBezTo>
                <a:cubicBezTo>
                  <a:pt x="6783565" y="551207"/>
                  <a:pt x="6761106" y="552490"/>
                  <a:pt x="6721322" y="554736"/>
                </a:cubicBezTo>
                <a:cubicBezTo>
                  <a:pt x="6745064" y="537411"/>
                  <a:pt x="6753727" y="526502"/>
                  <a:pt x="6764314" y="524256"/>
                </a:cubicBezTo>
                <a:cubicBezTo>
                  <a:pt x="6794794" y="517198"/>
                  <a:pt x="6833616" y="519443"/>
                  <a:pt x="6806986" y="469071"/>
                </a:cubicBezTo>
                <a:cubicBezTo>
                  <a:pt x="6815649" y="464900"/>
                  <a:pt x="6822708" y="461050"/>
                  <a:pt x="6830087" y="457521"/>
                </a:cubicBezTo>
                <a:close/>
                <a:moveTo>
                  <a:pt x="5834514" y="559549"/>
                </a:moveTo>
                <a:cubicBezTo>
                  <a:pt x="5830022" y="563078"/>
                  <a:pt x="5822322" y="568532"/>
                  <a:pt x="5814622" y="574307"/>
                </a:cubicBezTo>
                <a:cubicBezTo>
                  <a:pt x="5818793" y="579441"/>
                  <a:pt x="5823284" y="584254"/>
                  <a:pt x="5827455" y="589387"/>
                </a:cubicBezTo>
                <a:cubicBezTo>
                  <a:pt x="5848952" y="571099"/>
                  <a:pt x="5870448" y="553132"/>
                  <a:pt x="5889699" y="536769"/>
                </a:cubicBezTo>
                <a:cubicBezTo>
                  <a:pt x="5939429" y="536769"/>
                  <a:pt x="5992047" y="536769"/>
                  <a:pt x="6037286" y="536769"/>
                </a:cubicBezTo>
                <a:cubicBezTo>
                  <a:pt x="6016752" y="587462"/>
                  <a:pt x="5998464" y="633022"/>
                  <a:pt x="5979855" y="678581"/>
                </a:cubicBezTo>
                <a:cubicBezTo>
                  <a:pt x="5986914" y="683073"/>
                  <a:pt x="5993651" y="687886"/>
                  <a:pt x="6000710" y="692377"/>
                </a:cubicBezTo>
                <a:cubicBezTo>
                  <a:pt x="6006806" y="681469"/>
                  <a:pt x="6017073" y="671202"/>
                  <a:pt x="6018677" y="659972"/>
                </a:cubicBezTo>
                <a:cubicBezTo>
                  <a:pt x="6025736" y="607354"/>
                  <a:pt x="6057499" y="594200"/>
                  <a:pt x="6106267" y="592595"/>
                </a:cubicBezTo>
                <a:cubicBezTo>
                  <a:pt x="6167548" y="590991"/>
                  <a:pt x="6228829" y="581366"/>
                  <a:pt x="6290110" y="574307"/>
                </a:cubicBezTo>
                <a:cubicBezTo>
                  <a:pt x="6293639" y="573987"/>
                  <a:pt x="6296206" y="566286"/>
                  <a:pt x="6300056" y="560511"/>
                </a:cubicBezTo>
                <a:cubicBezTo>
                  <a:pt x="6279201" y="561795"/>
                  <a:pt x="6261876" y="562757"/>
                  <a:pt x="6237813" y="564361"/>
                </a:cubicBezTo>
                <a:cubicBezTo>
                  <a:pt x="6247438" y="518481"/>
                  <a:pt x="6255459" y="480942"/>
                  <a:pt x="6260592" y="456879"/>
                </a:cubicBezTo>
                <a:cubicBezTo>
                  <a:pt x="6229792" y="438591"/>
                  <a:pt x="6204445" y="423832"/>
                  <a:pt x="6169794" y="403299"/>
                </a:cubicBezTo>
                <a:cubicBezTo>
                  <a:pt x="6147335" y="416132"/>
                  <a:pt x="6113005" y="435704"/>
                  <a:pt x="6078996" y="455275"/>
                </a:cubicBezTo>
                <a:cubicBezTo>
                  <a:pt x="6061670" y="435383"/>
                  <a:pt x="6049157" y="420945"/>
                  <a:pt x="6029586" y="399128"/>
                </a:cubicBezTo>
                <a:cubicBezTo>
                  <a:pt x="6007448" y="427683"/>
                  <a:pt x="5989160" y="451104"/>
                  <a:pt x="5972155" y="473242"/>
                </a:cubicBezTo>
                <a:cubicBezTo>
                  <a:pt x="5950017" y="448217"/>
                  <a:pt x="5918575" y="412603"/>
                  <a:pt x="5887132" y="376669"/>
                </a:cubicBezTo>
                <a:cubicBezTo>
                  <a:pt x="5882961" y="381160"/>
                  <a:pt x="5878790" y="385331"/>
                  <a:pt x="5874619" y="389823"/>
                </a:cubicBezTo>
                <a:cubicBezTo>
                  <a:pt x="5882319" y="395598"/>
                  <a:pt x="5890020" y="401053"/>
                  <a:pt x="5896116" y="405544"/>
                </a:cubicBezTo>
                <a:cubicBezTo>
                  <a:pt x="5842856" y="409715"/>
                  <a:pt x="5788954" y="413886"/>
                  <a:pt x="5719011" y="419341"/>
                </a:cubicBezTo>
                <a:cubicBezTo>
                  <a:pt x="5765854" y="475488"/>
                  <a:pt x="5799863" y="516877"/>
                  <a:pt x="5834514" y="559549"/>
                </a:cubicBezTo>
                <a:close/>
                <a:moveTo>
                  <a:pt x="7411774" y="586820"/>
                </a:moveTo>
                <a:cubicBezTo>
                  <a:pt x="7414340" y="571741"/>
                  <a:pt x="7417549" y="551528"/>
                  <a:pt x="7420757" y="530994"/>
                </a:cubicBezTo>
                <a:cubicBezTo>
                  <a:pt x="7400865" y="539336"/>
                  <a:pt x="7392844" y="557303"/>
                  <a:pt x="7379369" y="565645"/>
                </a:cubicBezTo>
                <a:cubicBezTo>
                  <a:pt x="7335413" y="592595"/>
                  <a:pt x="7290175" y="617621"/>
                  <a:pt x="7243973" y="640401"/>
                </a:cubicBezTo>
                <a:cubicBezTo>
                  <a:pt x="7208680" y="658047"/>
                  <a:pt x="7172105" y="678581"/>
                  <a:pt x="7134245" y="684036"/>
                </a:cubicBezTo>
                <a:cubicBezTo>
                  <a:pt x="7101198" y="688848"/>
                  <a:pt x="7069114" y="671202"/>
                  <a:pt x="7084836" y="624680"/>
                </a:cubicBezTo>
                <a:cubicBezTo>
                  <a:pt x="7092215" y="603183"/>
                  <a:pt x="7099274" y="581366"/>
                  <a:pt x="7107615" y="556020"/>
                </a:cubicBezTo>
                <a:cubicBezTo>
                  <a:pt x="7050185" y="556020"/>
                  <a:pt x="6998529" y="556020"/>
                  <a:pt x="6972541" y="556020"/>
                </a:cubicBezTo>
                <a:cubicBezTo>
                  <a:pt x="6902918" y="635588"/>
                  <a:pt x="6825274" y="669598"/>
                  <a:pt x="6745064" y="704249"/>
                </a:cubicBezTo>
                <a:cubicBezTo>
                  <a:pt x="6753085" y="727028"/>
                  <a:pt x="6760785" y="747883"/>
                  <a:pt x="6764314" y="758792"/>
                </a:cubicBezTo>
                <a:cubicBezTo>
                  <a:pt x="6798645" y="764246"/>
                  <a:pt x="6824312" y="768417"/>
                  <a:pt x="6855434" y="773550"/>
                </a:cubicBezTo>
                <a:cubicBezTo>
                  <a:pt x="6840033" y="756867"/>
                  <a:pt x="6827521" y="743391"/>
                  <a:pt x="6807307" y="721895"/>
                </a:cubicBezTo>
                <a:cubicBezTo>
                  <a:pt x="6850941" y="702965"/>
                  <a:pt x="6889122" y="686602"/>
                  <a:pt x="6927302" y="670239"/>
                </a:cubicBezTo>
                <a:cubicBezTo>
                  <a:pt x="6924415" y="668635"/>
                  <a:pt x="6921527" y="667352"/>
                  <a:pt x="6918639" y="665748"/>
                </a:cubicBezTo>
                <a:cubicBezTo>
                  <a:pt x="6954895" y="636230"/>
                  <a:pt x="6991150" y="606392"/>
                  <a:pt x="7027405" y="576874"/>
                </a:cubicBezTo>
                <a:cubicBezTo>
                  <a:pt x="7061414" y="630134"/>
                  <a:pt x="7055639" y="646497"/>
                  <a:pt x="6985695" y="691415"/>
                </a:cubicBezTo>
                <a:cubicBezTo>
                  <a:pt x="7016496" y="696869"/>
                  <a:pt x="7050506" y="710665"/>
                  <a:pt x="7083232" y="707457"/>
                </a:cubicBezTo>
                <a:cubicBezTo>
                  <a:pt x="7163442" y="699757"/>
                  <a:pt x="7242369" y="683394"/>
                  <a:pt x="7322259" y="672164"/>
                </a:cubicBezTo>
                <a:cubicBezTo>
                  <a:pt x="7335093" y="670560"/>
                  <a:pt x="7349209" y="678581"/>
                  <a:pt x="7362685" y="682431"/>
                </a:cubicBezTo>
                <a:cubicBezTo>
                  <a:pt x="7371668" y="684998"/>
                  <a:pt x="7380331" y="688206"/>
                  <a:pt x="7388994" y="690773"/>
                </a:cubicBezTo>
                <a:cubicBezTo>
                  <a:pt x="7388673" y="616017"/>
                  <a:pt x="7446746" y="644893"/>
                  <a:pt x="7487171" y="636230"/>
                </a:cubicBezTo>
                <a:cubicBezTo>
                  <a:pt x="7489097" y="619546"/>
                  <a:pt x="7491343" y="601258"/>
                  <a:pt x="7494551" y="572382"/>
                </a:cubicBezTo>
                <a:cubicBezTo>
                  <a:pt x="7465675" y="577516"/>
                  <a:pt x="7441291" y="581687"/>
                  <a:pt x="7411774" y="586820"/>
                </a:cubicBezTo>
                <a:close/>
                <a:moveTo>
                  <a:pt x="2792289" y="894829"/>
                </a:moveTo>
                <a:cubicBezTo>
                  <a:pt x="2797102" y="902529"/>
                  <a:pt x="2801593" y="910550"/>
                  <a:pt x="2806406" y="918250"/>
                </a:cubicBezTo>
                <a:cubicBezTo>
                  <a:pt x="2835603" y="896112"/>
                  <a:pt x="2864479" y="873974"/>
                  <a:pt x="2896563" y="849590"/>
                </a:cubicBezTo>
                <a:cubicBezTo>
                  <a:pt x="2901054" y="864990"/>
                  <a:pt x="2904584" y="876220"/>
                  <a:pt x="2906830" y="884883"/>
                </a:cubicBezTo>
                <a:cubicBezTo>
                  <a:pt x="2966506" y="884883"/>
                  <a:pt x="3024579" y="884883"/>
                  <a:pt x="3089068" y="884883"/>
                </a:cubicBezTo>
                <a:cubicBezTo>
                  <a:pt x="3080726" y="898358"/>
                  <a:pt x="3074951" y="907983"/>
                  <a:pt x="3075593" y="907021"/>
                </a:cubicBezTo>
                <a:cubicBezTo>
                  <a:pt x="3099335" y="938143"/>
                  <a:pt x="3118906" y="964452"/>
                  <a:pt x="3147782" y="1002632"/>
                </a:cubicBezTo>
                <a:cubicBezTo>
                  <a:pt x="3167995" y="998461"/>
                  <a:pt x="3200721" y="991402"/>
                  <a:pt x="3233447" y="984344"/>
                </a:cubicBezTo>
                <a:cubicBezTo>
                  <a:pt x="3231843" y="980173"/>
                  <a:pt x="3230239" y="975681"/>
                  <a:pt x="3228634" y="971510"/>
                </a:cubicBezTo>
                <a:cubicBezTo>
                  <a:pt x="3206817" y="965735"/>
                  <a:pt x="3185000" y="959960"/>
                  <a:pt x="3147461" y="950014"/>
                </a:cubicBezTo>
                <a:cubicBezTo>
                  <a:pt x="3189492" y="921780"/>
                  <a:pt x="3214838" y="904775"/>
                  <a:pt x="3240185" y="887770"/>
                </a:cubicBezTo>
                <a:cubicBezTo>
                  <a:pt x="3238260" y="881674"/>
                  <a:pt x="3236014" y="875578"/>
                  <a:pt x="3234088" y="869803"/>
                </a:cubicBezTo>
                <a:cubicBezTo>
                  <a:pt x="3193983" y="879749"/>
                  <a:pt x="3154199" y="889695"/>
                  <a:pt x="3110243" y="900925"/>
                </a:cubicBezTo>
                <a:cubicBezTo>
                  <a:pt x="3126927" y="856328"/>
                  <a:pt x="3147782" y="814939"/>
                  <a:pt x="3156766" y="770984"/>
                </a:cubicBezTo>
                <a:cubicBezTo>
                  <a:pt x="3160937" y="750771"/>
                  <a:pt x="3145215" y="724782"/>
                  <a:pt x="3133023" y="704569"/>
                </a:cubicBezTo>
                <a:cubicBezTo>
                  <a:pt x="3130457" y="700398"/>
                  <a:pt x="3099977" y="706494"/>
                  <a:pt x="3089068" y="715799"/>
                </a:cubicBezTo>
                <a:cubicBezTo>
                  <a:pt x="3052492" y="746921"/>
                  <a:pt x="3019124" y="781251"/>
                  <a:pt x="2974848" y="824244"/>
                </a:cubicBezTo>
                <a:cubicBezTo>
                  <a:pt x="2971319" y="784459"/>
                  <a:pt x="2968110" y="751091"/>
                  <a:pt x="2966185" y="728312"/>
                </a:cubicBezTo>
                <a:cubicBezTo>
                  <a:pt x="2951106" y="749487"/>
                  <a:pt x="2931534" y="777080"/>
                  <a:pt x="2912605" y="803389"/>
                </a:cubicBezTo>
                <a:cubicBezTo>
                  <a:pt x="2923513" y="807560"/>
                  <a:pt x="2937630" y="813014"/>
                  <a:pt x="2946293" y="816222"/>
                </a:cubicBezTo>
                <a:cubicBezTo>
                  <a:pt x="2894638" y="842532"/>
                  <a:pt x="2843303" y="868841"/>
                  <a:pt x="2792289" y="894829"/>
                </a:cubicBezTo>
                <a:close/>
                <a:moveTo>
                  <a:pt x="8668191" y="707136"/>
                </a:moveTo>
                <a:cubicBezTo>
                  <a:pt x="8600173" y="701040"/>
                  <a:pt x="8538892" y="695586"/>
                  <a:pt x="8477290" y="690131"/>
                </a:cubicBezTo>
                <a:cubicBezTo>
                  <a:pt x="8476649" y="693019"/>
                  <a:pt x="8476328" y="695586"/>
                  <a:pt x="8475686" y="698473"/>
                </a:cubicBezTo>
                <a:cubicBezTo>
                  <a:pt x="8497503" y="706174"/>
                  <a:pt x="8519000" y="714195"/>
                  <a:pt x="8523491" y="715799"/>
                </a:cubicBezTo>
                <a:cubicBezTo>
                  <a:pt x="8483066" y="736974"/>
                  <a:pt x="8436222" y="761038"/>
                  <a:pt x="8394192" y="783176"/>
                </a:cubicBezTo>
                <a:cubicBezTo>
                  <a:pt x="8409592" y="814939"/>
                  <a:pt x="8431410" y="839002"/>
                  <a:pt x="8427880" y="858894"/>
                </a:cubicBezTo>
                <a:cubicBezTo>
                  <a:pt x="8424030" y="880070"/>
                  <a:pt x="8396438" y="897075"/>
                  <a:pt x="8372696" y="922421"/>
                </a:cubicBezTo>
                <a:cubicBezTo>
                  <a:pt x="8430768" y="908946"/>
                  <a:pt x="8481782" y="897075"/>
                  <a:pt x="8542742" y="882958"/>
                </a:cubicBezTo>
                <a:cubicBezTo>
                  <a:pt x="8513224" y="862103"/>
                  <a:pt x="8498465" y="851836"/>
                  <a:pt x="8483386" y="841248"/>
                </a:cubicBezTo>
                <a:cubicBezTo>
                  <a:pt x="8578676" y="850232"/>
                  <a:pt x="8638353" y="812693"/>
                  <a:pt x="8668191" y="707136"/>
                </a:cubicBezTo>
                <a:close/>
                <a:moveTo>
                  <a:pt x="10406514" y="864028"/>
                </a:moveTo>
                <a:cubicBezTo>
                  <a:pt x="10378921" y="880712"/>
                  <a:pt x="10354217" y="896112"/>
                  <a:pt x="10327587" y="912154"/>
                </a:cubicBezTo>
                <a:cubicBezTo>
                  <a:pt x="10381167" y="930121"/>
                  <a:pt x="10423839" y="944559"/>
                  <a:pt x="10484158" y="964772"/>
                </a:cubicBezTo>
                <a:cubicBezTo>
                  <a:pt x="10454319" y="943276"/>
                  <a:pt x="10440523" y="933651"/>
                  <a:pt x="10411647" y="912796"/>
                </a:cubicBezTo>
                <a:cubicBezTo>
                  <a:pt x="10482553" y="924025"/>
                  <a:pt x="10532925" y="932046"/>
                  <a:pt x="10578806" y="939105"/>
                </a:cubicBezTo>
                <a:cubicBezTo>
                  <a:pt x="10583619" y="896754"/>
                  <a:pt x="10587469" y="863065"/>
                  <a:pt x="10591640" y="827773"/>
                </a:cubicBezTo>
                <a:cubicBezTo>
                  <a:pt x="10624365" y="850873"/>
                  <a:pt x="10659017" y="874937"/>
                  <a:pt x="10707143" y="908946"/>
                </a:cubicBezTo>
                <a:cubicBezTo>
                  <a:pt x="10679871" y="828414"/>
                  <a:pt x="10621157" y="805314"/>
                  <a:pt x="10542551" y="822960"/>
                </a:cubicBezTo>
                <a:cubicBezTo>
                  <a:pt x="10535492" y="854082"/>
                  <a:pt x="10528754" y="882958"/>
                  <a:pt x="10522338" y="911833"/>
                </a:cubicBezTo>
                <a:cubicBezTo>
                  <a:pt x="10514958" y="910229"/>
                  <a:pt x="10507900" y="908304"/>
                  <a:pt x="10500520" y="906700"/>
                </a:cubicBezTo>
                <a:cubicBezTo>
                  <a:pt x="10505975" y="887129"/>
                  <a:pt x="10511429" y="867236"/>
                  <a:pt x="10519450" y="837719"/>
                </a:cubicBezTo>
                <a:cubicBezTo>
                  <a:pt x="10464907" y="829056"/>
                  <a:pt x="10413251" y="821035"/>
                  <a:pt x="10341383" y="809806"/>
                </a:cubicBezTo>
                <a:cubicBezTo>
                  <a:pt x="10370900" y="834190"/>
                  <a:pt x="10387905" y="848307"/>
                  <a:pt x="10406514" y="864028"/>
                </a:cubicBezTo>
                <a:close/>
                <a:moveTo>
                  <a:pt x="8839200" y="888091"/>
                </a:moveTo>
                <a:cubicBezTo>
                  <a:pt x="8865188" y="878145"/>
                  <a:pt x="8890855" y="868841"/>
                  <a:pt x="8916523" y="858574"/>
                </a:cubicBezTo>
                <a:cubicBezTo>
                  <a:pt x="8940907" y="848948"/>
                  <a:pt x="8965291" y="838681"/>
                  <a:pt x="8981333" y="832265"/>
                </a:cubicBezTo>
                <a:cubicBezTo>
                  <a:pt x="8948607" y="809164"/>
                  <a:pt x="8919090" y="788951"/>
                  <a:pt x="8890535" y="767454"/>
                </a:cubicBezTo>
                <a:cubicBezTo>
                  <a:pt x="8855884" y="741466"/>
                  <a:pt x="8740701" y="734408"/>
                  <a:pt x="8711505" y="756867"/>
                </a:cubicBezTo>
                <a:cubicBezTo>
                  <a:pt x="8726584" y="779005"/>
                  <a:pt x="8737814" y="805314"/>
                  <a:pt x="8757386" y="822318"/>
                </a:cubicBezTo>
                <a:cubicBezTo>
                  <a:pt x="8775032" y="837719"/>
                  <a:pt x="8802945" y="840927"/>
                  <a:pt x="8823158" y="854082"/>
                </a:cubicBezTo>
                <a:cubicBezTo>
                  <a:pt x="8832462" y="859857"/>
                  <a:pt x="8834388" y="877183"/>
                  <a:pt x="8839200" y="888091"/>
                </a:cubicBezTo>
                <a:close/>
                <a:moveTo>
                  <a:pt x="9691678" y="1046587"/>
                </a:moveTo>
                <a:cubicBezTo>
                  <a:pt x="9677240" y="1028941"/>
                  <a:pt x="9658631" y="1016107"/>
                  <a:pt x="9656385" y="1000707"/>
                </a:cubicBezTo>
                <a:cubicBezTo>
                  <a:pt x="9651251" y="963810"/>
                  <a:pt x="9632322" y="941993"/>
                  <a:pt x="9602805" y="961564"/>
                </a:cubicBezTo>
                <a:cubicBezTo>
                  <a:pt x="9549223" y="997819"/>
                  <a:pt x="9504948" y="977285"/>
                  <a:pt x="9448800" y="954185"/>
                </a:cubicBezTo>
                <a:cubicBezTo>
                  <a:pt x="9470297" y="945843"/>
                  <a:pt x="9485697" y="940068"/>
                  <a:pt x="9500777" y="934292"/>
                </a:cubicBezTo>
                <a:cubicBezTo>
                  <a:pt x="9496605" y="927876"/>
                  <a:pt x="9492434" y="921459"/>
                  <a:pt x="9487943" y="915042"/>
                </a:cubicBezTo>
                <a:cubicBezTo>
                  <a:pt x="9469975" y="931084"/>
                  <a:pt x="9434683" y="951297"/>
                  <a:pt x="9437250" y="962847"/>
                </a:cubicBezTo>
                <a:cubicBezTo>
                  <a:pt x="9442383" y="985627"/>
                  <a:pt x="9468371" y="1003915"/>
                  <a:pt x="9481846" y="1019957"/>
                </a:cubicBezTo>
                <a:cubicBezTo>
                  <a:pt x="9481205" y="1019957"/>
                  <a:pt x="9467730" y="1022845"/>
                  <a:pt x="9453933" y="1025412"/>
                </a:cubicBezTo>
                <a:cubicBezTo>
                  <a:pt x="9531898" y="1061988"/>
                  <a:pt x="9608900" y="1076425"/>
                  <a:pt x="9691678" y="1046587"/>
                </a:cubicBezTo>
                <a:close/>
                <a:moveTo>
                  <a:pt x="3236976" y="473242"/>
                </a:moveTo>
                <a:cubicBezTo>
                  <a:pt x="3243714" y="470355"/>
                  <a:pt x="3250452" y="467467"/>
                  <a:pt x="3257189" y="464579"/>
                </a:cubicBezTo>
                <a:cubicBezTo>
                  <a:pt x="3250772" y="433137"/>
                  <a:pt x="3244355" y="402015"/>
                  <a:pt x="3237939" y="370573"/>
                </a:cubicBezTo>
                <a:cubicBezTo>
                  <a:pt x="3228634" y="363514"/>
                  <a:pt x="3219330" y="356456"/>
                  <a:pt x="3210025" y="349718"/>
                </a:cubicBezTo>
                <a:cubicBezTo>
                  <a:pt x="3185962" y="394315"/>
                  <a:pt x="3161899" y="439233"/>
                  <a:pt x="3133986" y="491530"/>
                </a:cubicBezTo>
                <a:cubicBezTo>
                  <a:pt x="3130457" y="517198"/>
                  <a:pt x="3124040" y="565645"/>
                  <a:pt x="3119548" y="599975"/>
                </a:cubicBezTo>
                <a:cubicBezTo>
                  <a:pt x="3080084" y="604146"/>
                  <a:pt x="3037412" y="597408"/>
                  <a:pt x="3013991" y="615375"/>
                </a:cubicBezTo>
                <a:cubicBezTo>
                  <a:pt x="2998590" y="627246"/>
                  <a:pt x="3011103" y="675052"/>
                  <a:pt x="3011103" y="706815"/>
                </a:cubicBezTo>
                <a:cubicBezTo>
                  <a:pt x="3015916" y="706174"/>
                  <a:pt x="3020728" y="705532"/>
                  <a:pt x="3025541" y="704890"/>
                </a:cubicBezTo>
                <a:cubicBezTo>
                  <a:pt x="3042546" y="680185"/>
                  <a:pt x="3059230" y="655160"/>
                  <a:pt x="3066930" y="644251"/>
                </a:cubicBezTo>
                <a:cubicBezTo>
                  <a:pt x="3107035" y="632059"/>
                  <a:pt x="3134948" y="625642"/>
                  <a:pt x="3160937" y="614413"/>
                </a:cubicBezTo>
                <a:cubicBezTo>
                  <a:pt x="3169599" y="610563"/>
                  <a:pt x="3179225" y="586500"/>
                  <a:pt x="3177300" y="584895"/>
                </a:cubicBezTo>
                <a:cubicBezTo>
                  <a:pt x="3119548" y="537090"/>
                  <a:pt x="3186283" y="498589"/>
                  <a:pt x="3179866" y="448217"/>
                </a:cubicBezTo>
                <a:cubicBezTo>
                  <a:pt x="3203929" y="458804"/>
                  <a:pt x="3220613" y="466184"/>
                  <a:pt x="3236976" y="473242"/>
                </a:cubicBezTo>
                <a:close/>
                <a:moveTo>
                  <a:pt x="3516109" y="1010011"/>
                </a:moveTo>
                <a:cubicBezTo>
                  <a:pt x="3441352" y="1071934"/>
                  <a:pt x="3419535" y="1172999"/>
                  <a:pt x="3327775" y="1212142"/>
                </a:cubicBezTo>
                <a:cubicBezTo>
                  <a:pt x="3410552" y="1190324"/>
                  <a:pt x="3493329" y="1168507"/>
                  <a:pt x="3575465" y="1146690"/>
                </a:cubicBezTo>
                <a:cubicBezTo>
                  <a:pt x="3555893" y="1102093"/>
                  <a:pt x="3536322" y="1056854"/>
                  <a:pt x="3516109" y="1010011"/>
                </a:cubicBezTo>
                <a:close/>
                <a:moveTo>
                  <a:pt x="3492046" y="835473"/>
                </a:moveTo>
                <a:cubicBezTo>
                  <a:pt x="3385205" y="852478"/>
                  <a:pt x="3418573" y="744033"/>
                  <a:pt x="3378467" y="707136"/>
                </a:cubicBezTo>
                <a:cubicBezTo>
                  <a:pt x="3352479" y="727349"/>
                  <a:pt x="3332266" y="752375"/>
                  <a:pt x="3306920" y="761038"/>
                </a:cubicBezTo>
                <a:cubicBezTo>
                  <a:pt x="3227993" y="787668"/>
                  <a:pt x="3224142" y="793443"/>
                  <a:pt x="3270985" y="864028"/>
                </a:cubicBezTo>
                <a:cubicBezTo>
                  <a:pt x="3302428" y="828094"/>
                  <a:pt x="3334191" y="792159"/>
                  <a:pt x="3357613" y="765529"/>
                </a:cubicBezTo>
                <a:cubicBezTo>
                  <a:pt x="3371409" y="786384"/>
                  <a:pt x="3386488" y="808843"/>
                  <a:pt x="3404135" y="835473"/>
                </a:cubicBezTo>
                <a:cubicBezTo>
                  <a:pt x="3375580" y="840606"/>
                  <a:pt x="3348629" y="845419"/>
                  <a:pt x="3312374" y="851836"/>
                </a:cubicBezTo>
                <a:cubicBezTo>
                  <a:pt x="3383280" y="892583"/>
                  <a:pt x="3439107" y="892583"/>
                  <a:pt x="3492046" y="835473"/>
                </a:cubicBezTo>
                <a:close/>
                <a:moveTo>
                  <a:pt x="4526441" y="812372"/>
                </a:moveTo>
                <a:cubicBezTo>
                  <a:pt x="4516174" y="780288"/>
                  <a:pt x="4506869" y="751091"/>
                  <a:pt x="4494677" y="712911"/>
                </a:cubicBezTo>
                <a:cubicBezTo>
                  <a:pt x="4469973" y="763284"/>
                  <a:pt x="4452968" y="824244"/>
                  <a:pt x="4380137" y="801143"/>
                </a:cubicBezTo>
                <a:cubicBezTo>
                  <a:pt x="4375324" y="841569"/>
                  <a:pt x="4371153" y="876541"/>
                  <a:pt x="4367303" y="910871"/>
                </a:cubicBezTo>
                <a:cubicBezTo>
                  <a:pt x="4389120" y="915042"/>
                  <a:pt x="4413504" y="919854"/>
                  <a:pt x="4427300" y="922742"/>
                </a:cubicBezTo>
                <a:cubicBezTo>
                  <a:pt x="4466122" y="879428"/>
                  <a:pt x="4500773" y="840927"/>
                  <a:pt x="4526441" y="812372"/>
                </a:cubicBezTo>
                <a:close/>
                <a:moveTo>
                  <a:pt x="10419989" y="1505712"/>
                </a:moveTo>
                <a:cubicBezTo>
                  <a:pt x="10400418" y="1501221"/>
                  <a:pt x="10380847" y="1497370"/>
                  <a:pt x="10361596" y="1491916"/>
                </a:cubicBezTo>
                <a:cubicBezTo>
                  <a:pt x="10340741" y="1485820"/>
                  <a:pt x="10320849" y="1474911"/>
                  <a:pt x="10299994" y="1471061"/>
                </a:cubicBezTo>
                <a:cubicBezTo>
                  <a:pt x="10280743" y="1467532"/>
                  <a:pt x="10260210" y="1470420"/>
                  <a:pt x="10231013" y="1470420"/>
                </a:cubicBezTo>
                <a:cubicBezTo>
                  <a:pt x="10232297" y="1482291"/>
                  <a:pt x="10235184" y="1505391"/>
                  <a:pt x="10236147" y="1513733"/>
                </a:cubicBezTo>
                <a:cubicBezTo>
                  <a:pt x="10271439" y="1559935"/>
                  <a:pt x="10332399" y="1462078"/>
                  <a:pt x="10351329" y="1550630"/>
                </a:cubicBezTo>
                <a:cubicBezTo>
                  <a:pt x="10331116" y="1559935"/>
                  <a:pt x="10312507" y="1568597"/>
                  <a:pt x="10283952" y="1581752"/>
                </a:cubicBezTo>
                <a:cubicBezTo>
                  <a:pt x="10353895" y="1606136"/>
                  <a:pt x="10401701" y="1573731"/>
                  <a:pt x="10419989" y="1505712"/>
                </a:cubicBezTo>
                <a:close/>
                <a:moveTo>
                  <a:pt x="8599210" y="664143"/>
                </a:moveTo>
                <a:cubicBezTo>
                  <a:pt x="8640599" y="668635"/>
                  <a:pt x="8677175" y="675052"/>
                  <a:pt x="8714072" y="675373"/>
                </a:cubicBezTo>
                <a:cubicBezTo>
                  <a:pt x="8733322" y="675373"/>
                  <a:pt x="8752573" y="664464"/>
                  <a:pt x="8771823" y="658368"/>
                </a:cubicBezTo>
                <a:cubicBezTo>
                  <a:pt x="8764123" y="640722"/>
                  <a:pt x="8758669" y="621471"/>
                  <a:pt x="8748081" y="605750"/>
                </a:cubicBezTo>
                <a:cubicBezTo>
                  <a:pt x="8712468" y="553132"/>
                  <a:pt x="8662737" y="592916"/>
                  <a:pt x="8619423" y="588104"/>
                </a:cubicBezTo>
                <a:cubicBezTo>
                  <a:pt x="8618461" y="588104"/>
                  <a:pt x="8616535" y="594841"/>
                  <a:pt x="8614290" y="599975"/>
                </a:cubicBezTo>
                <a:cubicBezTo>
                  <a:pt x="8626482" y="603183"/>
                  <a:pt x="8638353" y="606392"/>
                  <a:pt x="8659529" y="611846"/>
                </a:cubicBezTo>
                <a:cubicBezTo>
                  <a:pt x="8639316" y="629492"/>
                  <a:pt x="8623915" y="642968"/>
                  <a:pt x="8599210" y="664143"/>
                </a:cubicBezTo>
                <a:close/>
                <a:moveTo>
                  <a:pt x="9996478" y="746921"/>
                </a:moveTo>
                <a:cubicBezTo>
                  <a:pt x="9996798" y="753658"/>
                  <a:pt x="9997440" y="760396"/>
                  <a:pt x="9997761" y="767454"/>
                </a:cubicBezTo>
                <a:cubicBezTo>
                  <a:pt x="10028882" y="787026"/>
                  <a:pt x="10084709" y="777401"/>
                  <a:pt x="10083425" y="838361"/>
                </a:cubicBezTo>
                <a:cubicBezTo>
                  <a:pt x="10083425" y="842852"/>
                  <a:pt x="10112622" y="853440"/>
                  <a:pt x="10126419" y="850873"/>
                </a:cubicBezTo>
                <a:cubicBezTo>
                  <a:pt x="10136044" y="849269"/>
                  <a:pt x="10146632" y="830981"/>
                  <a:pt x="10149519" y="818789"/>
                </a:cubicBezTo>
                <a:cubicBezTo>
                  <a:pt x="10155615" y="792801"/>
                  <a:pt x="10157219" y="765529"/>
                  <a:pt x="10159466" y="746921"/>
                </a:cubicBezTo>
                <a:cubicBezTo>
                  <a:pt x="10111018" y="746921"/>
                  <a:pt x="10053588" y="746921"/>
                  <a:pt x="9996478" y="746921"/>
                </a:cubicBezTo>
                <a:close/>
                <a:moveTo>
                  <a:pt x="10378921" y="1325078"/>
                </a:moveTo>
                <a:cubicBezTo>
                  <a:pt x="10384055" y="1322191"/>
                  <a:pt x="10389188" y="1319303"/>
                  <a:pt x="10394642" y="1316415"/>
                </a:cubicBezTo>
                <a:cubicBezTo>
                  <a:pt x="10408118" y="1341762"/>
                  <a:pt x="10421593" y="1366788"/>
                  <a:pt x="10431860" y="1386359"/>
                </a:cubicBezTo>
                <a:cubicBezTo>
                  <a:pt x="10446298" y="1374167"/>
                  <a:pt x="10461378" y="1361012"/>
                  <a:pt x="10478382" y="1346575"/>
                </a:cubicBezTo>
                <a:cubicBezTo>
                  <a:pt x="10436994" y="1321870"/>
                  <a:pt x="10396889" y="1298127"/>
                  <a:pt x="10367371" y="1280802"/>
                </a:cubicBezTo>
                <a:cubicBezTo>
                  <a:pt x="10326303" y="1295561"/>
                  <a:pt x="10293898" y="1307432"/>
                  <a:pt x="10249943" y="1323153"/>
                </a:cubicBezTo>
                <a:cubicBezTo>
                  <a:pt x="10284273" y="1378338"/>
                  <a:pt x="10347479" y="1325399"/>
                  <a:pt x="10388547" y="1367429"/>
                </a:cubicBezTo>
                <a:cubicBezTo>
                  <a:pt x="10383413" y="1344650"/>
                  <a:pt x="10381167" y="1335024"/>
                  <a:pt x="10378921" y="1325078"/>
                </a:cubicBezTo>
                <a:close/>
                <a:moveTo>
                  <a:pt x="8293769" y="394315"/>
                </a:moveTo>
                <a:cubicBezTo>
                  <a:pt x="8294089" y="398807"/>
                  <a:pt x="8294411" y="403299"/>
                  <a:pt x="8294411" y="407790"/>
                </a:cubicBezTo>
                <a:cubicBezTo>
                  <a:pt x="8307886" y="405224"/>
                  <a:pt x="8321041" y="402336"/>
                  <a:pt x="8320719" y="402336"/>
                </a:cubicBezTo>
                <a:cubicBezTo>
                  <a:pt x="8339970" y="425116"/>
                  <a:pt x="8354729" y="455596"/>
                  <a:pt x="8367563" y="454633"/>
                </a:cubicBezTo>
                <a:cubicBezTo>
                  <a:pt x="8400288" y="452708"/>
                  <a:pt x="8433655" y="439875"/>
                  <a:pt x="8462531" y="423512"/>
                </a:cubicBezTo>
                <a:cubicBezTo>
                  <a:pt x="8467344" y="420624"/>
                  <a:pt x="8450660" y="379877"/>
                  <a:pt x="8447131" y="367043"/>
                </a:cubicBezTo>
                <a:cubicBezTo>
                  <a:pt x="8389059" y="377631"/>
                  <a:pt x="8341574" y="385973"/>
                  <a:pt x="8293769" y="394315"/>
                </a:cubicBezTo>
                <a:close/>
                <a:moveTo>
                  <a:pt x="4586759" y="634947"/>
                </a:moveTo>
                <a:cubicBezTo>
                  <a:pt x="4587401" y="643289"/>
                  <a:pt x="4588363" y="651310"/>
                  <a:pt x="4589005" y="659651"/>
                </a:cubicBezTo>
                <a:cubicBezTo>
                  <a:pt x="4668895" y="679865"/>
                  <a:pt x="4746859" y="691094"/>
                  <a:pt x="4810707" y="597087"/>
                </a:cubicBezTo>
                <a:cubicBezTo>
                  <a:pt x="4733063" y="610242"/>
                  <a:pt x="4659911" y="622434"/>
                  <a:pt x="4586759" y="634947"/>
                </a:cubicBezTo>
                <a:close/>
                <a:moveTo>
                  <a:pt x="5528110" y="518802"/>
                </a:moveTo>
                <a:cubicBezTo>
                  <a:pt x="5546077" y="504043"/>
                  <a:pt x="5565648" y="492172"/>
                  <a:pt x="5579124" y="475488"/>
                </a:cubicBezTo>
                <a:cubicBezTo>
                  <a:pt x="5585220" y="468109"/>
                  <a:pt x="5579124" y="450783"/>
                  <a:pt x="5578482" y="437950"/>
                </a:cubicBezTo>
                <a:cubicBezTo>
                  <a:pt x="5570140" y="441158"/>
                  <a:pt x="5558910" y="441800"/>
                  <a:pt x="5554098" y="447896"/>
                </a:cubicBezTo>
                <a:cubicBezTo>
                  <a:pt x="5532281" y="475809"/>
                  <a:pt x="5525222" y="475167"/>
                  <a:pt x="5505971" y="444046"/>
                </a:cubicBezTo>
                <a:cubicBezTo>
                  <a:pt x="5496667" y="428966"/>
                  <a:pt x="5484154" y="415811"/>
                  <a:pt x="5482550" y="413886"/>
                </a:cubicBezTo>
                <a:cubicBezTo>
                  <a:pt x="5450787" y="441800"/>
                  <a:pt x="5424478" y="463296"/>
                  <a:pt x="5400094" y="487359"/>
                </a:cubicBezTo>
                <a:cubicBezTo>
                  <a:pt x="5388543" y="498589"/>
                  <a:pt x="5381164" y="514310"/>
                  <a:pt x="5375710" y="522010"/>
                </a:cubicBezTo>
                <a:cubicBezTo>
                  <a:pt x="5420628" y="510139"/>
                  <a:pt x="5461695" y="497626"/>
                  <a:pt x="5503405" y="490568"/>
                </a:cubicBezTo>
                <a:cubicBezTo>
                  <a:pt x="5510463" y="489284"/>
                  <a:pt x="5522014" y="511422"/>
                  <a:pt x="5528110" y="518802"/>
                </a:cubicBezTo>
                <a:close/>
                <a:moveTo>
                  <a:pt x="4654136" y="356776"/>
                </a:moveTo>
                <a:cubicBezTo>
                  <a:pt x="4720871" y="341697"/>
                  <a:pt x="4788889" y="326617"/>
                  <a:pt x="4856908" y="311217"/>
                </a:cubicBezTo>
                <a:cubicBezTo>
                  <a:pt x="4856266" y="306725"/>
                  <a:pt x="4855304" y="302233"/>
                  <a:pt x="4854662" y="297742"/>
                </a:cubicBezTo>
                <a:cubicBezTo>
                  <a:pt x="4836053" y="300308"/>
                  <a:pt x="4817765" y="302875"/>
                  <a:pt x="4798836" y="305442"/>
                </a:cubicBezTo>
                <a:cubicBezTo>
                  <a:pt x="4791135" y="279454"/>
                  <a:pt x="4784398" y="256995"/>
                  <a:pt x="4775414" y="225873"/>
                </a:cubicBezTo>
                <a:cubicBezTo>
                  <a:pt x="4734025" y="270149"/>
                  <a:pt x="4697129" y="310254"/>
                  <a:pt x="4654136" y="356776"/>
                </a:cubicBezTo>
                <a:close/>
                <a:moveTo>
                  <a:pt x="8588301" y="1041133"/>
                </a:moveTo>
                <a:cubicBezTo>
                  <a:pt x="8601777" y="1050116"/>
                  <a:pt x="8620385" y="1066800"/>
                  <a:pt x="8642203" y="1077067"/>
                </a:cubicBezTo>
                <a:cubicBezTo>
                  <a:pt x="8676533" y="1092788"/>
                  <a:pt x="8715355" y="1118456"/>
                  <a:pt x="8745514" y="1048833"/>
                </a:cubicBezTo>
                <a:cubicBezTo>
                  <a:pt x="8712788" y="1055892"/>
                  <a:pt x="8690009" y="1061025"/>
                  <a:pt x="8663379" y="1066800"/>
                </a:cubicBezTo>
                <a:cubicBezTo>
                  <a:pt x="8670116" y="1057496"/>
                  <a:pt x="8677495" y="1051721"/>
                  <a:pt x="8678779" y="1044662"/>
                </a:cubicBezTo>
                <a:cubicBezTo>
                  <a:pt x="8683271" y="1022524"/>
                  <a:pt x="8685516" y="999744"/>
                  <a:pt x="8688405" y="977606"/>
                </a:cubicBezTo>
                <a:cubicBezTo>
                  <a:pt x="8668512" y="987873"/>
                  <a:pt x="8647657" y="997177"/>
                  <a:pt x="8628728" y="1009049"/>
                </a:cubicBezTo>
                <a:cubicBezTo>
                  <a:pt x="8612364" y="1019316"/>
                  <a:pt x="8598248" y="1033112"/>
                  <a:pt x="8588301" y="1041133"/>
                </a:cubicBezTo>
                <a:close/>
                <a:moveTo>
                  <a:pt x="9217794" y="806597"/>
                </a:moveTo>
                <a:cubicBezTo>
                  <a:pt x="9168384" y="809485"/>
                  <a:pt x="9100044" y="882316"/>
                  <a:pt x="9109349" y="924025"/>
                </a:cubicBezTo>
                <a:cubicBezTo>
                  <a:pt x="9112236" y="937180"/>
                  <a:pt x="9126996" y="950014"/>
                  <a:pt x="9139508" y="957714"/>
                </a:cubicBezTo>
                <a:cubicBezTo>
                  <a:pt x="9144000" y="960281"/>
                  <a:pt x="9163251" y="948409"/>
                  <a:pt x="9167101" y="939105"/>
                </a:cubicBezTo>
                <a:cubicBezTo>
                  <a:pt x="9185389" y="895791"/>
                  <a:pt x="9201110" y="851194"/>
                  <a:pt x="9217794" y="806597"/>
                </a:cubicBezTo>
                <a:close/>
                <a:moveTo>
                  <a:pt x="5988839" y="877503"/>
                </a:moveTo>
                <a:cubicBezTo>
                  <a:pt x="6006806" y="902850"/>
                  <a:pt x="6026698" y="918571"/>
                  <a:pt x="6028944" y="936217"/>
                </a:cubicBezTo>
                <a:cubicBezTo>
                  <a:pt x="6035682" y="993006"/>
                  <a:pt x="6083166" y="947768"/>
                  <a:pt x="6102417" y="968943"/>
                </a:cubicBezTo>
                <a:cubicBezTo>
                  <a:pt x="6108834" y="948409"/>
                  <a:pt x="6122630" y="925950"/>
                  <a:pt x="6118459" y="907663"/>
                </a:cubicBezTo>
                <a:cubicBezTo>
                  <a:pt x="6115893" y="896754"/>
                  <a:pt x="6086375" y="888733"/>
                  <a:pt x="6067766" y="884883"/>
                </a:cubicBezTo>
                <a:cubicBezTo>
                  <a:pt x="6042420" y="879749"/>
                  <a:pt x="6015790" y="879749"/>
                  <a:pt x="5988839" y="877503"/>
                </a:cubicBezTo>
                <a:close/>
                <a:moveTo>
                  <a:pt x="8232809" y="306725"/>
                </a:moveTo>
                <a:cubicBezTo>
                  <a:pt x="8277727" y="327259"/>
                  <a:pt x="8309490" y="354531"/>
                  <a:pt x="8338045" y="351643"/>
                </a:cubicBezTo>
                <a:cubicBezTo>
                  <a:pt x="8367242" y="348755"/>
                  <a:pt x="8393230" y="316030"/>
                  <a:pt x="8420501" y="296137"/>
                </a:cubicBezTo>
                <a:cubicBezTo>
                  <a:pt x="8415689" y="286833"/>
                  <a:pt x="8410876" y="277528"/>
                  <a:pt x="8405742" y="268224"/>
                </a:cubicBezTo>
                <a:cubicBezTo>
                  <a:pt x="8352482" y="280095"/>
                  <a:pt x="8298902" y="291966"/>
                  <a:pt x="8232809" y="306725"/>
                </a:cubicBezTo>
                <a:close/>
                <a:moveTo>
                  <a:pt x="9215227" y="2076170"/>
                </a:moveTo>
                <a:cubicBezTo>
                  <a:pt x="9212660" y="2081624"/>
                  <a:pt x="9210093" y="2087399"/>
                  <a:pt x="9207526" y="2092853"/>
                </a:cubicBezTo>
                <a:cubicBezTo>
                  <a:pt x="9309234" y="2112746"/>
                  <a:pt x="9393936" y="2186860"/>
                  <a:pt x="9509118" y="2161193"/>
                </a:cubicBezTo>
                <a:cubicBezTo>
                  <a:pt x="9411261" y="2132959"/>
                  <a:pt x="9313084" y="2104725"/>
                  <a:pt x="9215227" y="2076170"/>
                </a:cubicBezTo>
                <a:close/>
                <a:moveTo>
                  <a:pt x="10157861" y="1479724"/>
                </a:moveTo>
                <a:cubicBezTo>
                  <a:pt x="10158182" y="1473949"/>
                  <a:pt x="10158823" y="1468495"/>
                  <a:pt x="10159144" y="1462719"/>
                </a:cubicBezTo>
                <a:cubicBezTo>
                  <a:pt x="10093051" y="1453736"/>
                  <a:pt x="10027278" y="1445073"/>
                  <a:pt x="9958939" y="1435769"/>
                </a:cubicBezTo>
                <a:cubicBezTo>
                  <a:pt x="9924609" y="1495445"/>
                  <a:pt x="9924609" y="1495445"/>
                  <a:pt x="9967602" y="1506033"/>
                </a:cubicBezTo>
                <a:cubicBezTo>
                  <a:pt x="9969206" y="1494162"/>
                  <a:pt x="9970810" y="1481970"/>
                  <a:pt x="9971131" y="1479724"/>
                </a:cubicBezTo>
                <a:cubicBezTo>
                  <a:pt x="10035941" y="1479724"/>
                  <a:pt x="10096901" y="1479724"/>
                  <a:pt x="10157861" y="1479724"/>
                </a:cubicBezTo>
                <a:close/>
                <a:moveTo>
                  <a:pt x="8034207" y="959318"/>
                </a:moveTo>
                <a:cubicBezTo>
                  <a:pt x="8033566" y="951618"/>
                  <a:pt x="8032603" y="943918"/>
                  <a:pt x="8031962" y="935897"/>
                </a:cubicBezTo>
                <a:cubicBezTo>
                  <a:pt x="8003407" y="941993"/>
                  <a:pt x="7974851" y="948409"/>
                  <a:pt x="7946297" y="953864"/>
                </a:cubicBezTo>
                <a:cubicBezTo>
                  <a:pt x="7913571" y="959960"/>
                  <a:pt x="7880845" y="965414"/>
                  <a:pt x="7844269" y="971831"/>
                </a:cubicBezTo>
                <a:cubicBezTo>
                  <a:pt x="7848760" y="990440"/>
                  <a:pt x="7854215" y="1013861"/>
                  <a:pt x="7863519" y="1052362"/>
                </a:cubicBezTo>
                <a:cubicBezTo>
                  <a:pt x="7898171" y="951618"/>
                  <a:pt x="7987685" y="1002953"/>
                  <a:pt x="8034207" y="959318"/>
                </a:cubicBezTo>
                <a:close/>
                <a:moveTo>
                  <a:pt x="5298708" y="465542"/>
                </a:moveTo>
                <a:cubicBezTo>
                  <a:pt x="5253790" y="430570"/>
                  <a:pt x="5212080" y="423191"/>
                  <a:pt x="5199567" y="505326"/>
                </a:cubicBezTo>
                <a:cubicBezTo>
                  <a:pt x="5157537" y="461692"/>
                  <a:pt x="5157537" y="461692"/>
                  <a:pt x="5123849" y="505006"/>
                </a:cubicBezTo>
                <a:cubicBezTo>
                  <a:pt x="5183846" y="509497"/>
                  <a:pt x="5234539" y="513668"/>
                  <a:pt x="5274324" y="516556"/>
                </a:cubicBezTo>
                <a:cubicBezTo>
                  <a:pt x="5285553" y="493134"/>
                  <a:pt x="5291970" y="479659"/>
                  <a:pt x="5298708" y="465542"/>
                </a:cubicBezTo>
                <a:close/>
                <a:moveTo>
                  <a:pt x="9774134" y="1168828"/>
                </a:moveTo>
                <a:cubicBezTo>
                  <a:pt x="9772530" y="1160807"/>
                  <a:pt x="9771247" y="1153107"/>
                  <a:pt x="9769642" y="1145086"/>
                </a:cubicBezTo>
                <a:cubicBezTo>
                  <a:pt x="9732103" y="1150861"/>
                  <a:pt x="9694245" y="1156957"/>
                  <a:pt x="9661839" y="1162090"/>
                </a:cubicBezTo>
                <a:cubicBezTo>
                  <a:pt x="9666010" y="1206046"/>
                  <a:pt x="9669219" y="1236847"/>
                  <a:pt x="9672106" y="1265402"/>
                </a:cubicBezTo>
                <a:cubicBezTo>
                  <a:pt x="9705474" y="1233638"/>
                  <a:pt x="9739804" y="1201233"/>
                  <a:pt x="9774134" y="1168828"/>
                </a:cubicBezTo>
                <a:close/>
                <a:moveTo>
                  <a:pt x="6628277" y="899000"/>
                </a:moveTo>
                <a:cubicBezTo>
                  <a:pt x="6766561" y="881995"/>
                  <a:pt x="6766561" y="881995"/>
                  <a:pt x="6755973" y="834510"/>
                </a:cubicBezTo>
                <a:cubicBezTo>
                  <a:pt x="6685066" y="834190"/>
                  <a:pt x="6640148" y="856969"/>
                  <a:pt x="6628277" y="899000"/>
                </a:cubicBezTo>
                <a:close/>
                <a:moveTo>
                  <a:pt x="8719526" y="459125"/>
                </a:moveTo>
                <a:cubicBezTo>
                  <a:pt x="8747760" y="517839"/>
                  <a:pt x="8801341" y="476451"/>
                  <a:pt x="8843371" y="472601"/>
                </a:cubicBezTo>
                <a:cubicBezTo>
                  <a:pt x="8861338" y="470996"/>
                  <a:pt x="8876097" y="436024"/>
                  <a:pt x="8902085" y="404261"/>
                </a:cubicBezTo>
                <a:cubicBezTo>
                  <a:pt x="8829254" y="426399"/>
                  <a:pt x="8774069" y="442762"/>
                  <a:pt x="8719526" y="459125"/>
                </a:cubicBezTo>
                <a:close/>
                <a:moveTo>
                  <a:pt x="9359606" y="851194"/>
                </a:moveTo>
                <a:cubicBezTo>
                  <a:pt x="9299288" y="822960"/>
                  <a:pt x="9251482" y="856007"/>
                  <a:pt x="9230307" y="934613"/>
                </a:cubicBezTo>
                <a:cubicBezTo>
                  <a:pt x="9256295" y="936859"/>
                  <a:pt x="9281000" y="939105"/>
                  <a:pt x="9316292" y="941993"/>
                </a:cubicBezTo>
                <a:cubicBezTo>
                  <a:pt x="9266882" y="877824"/>
                  <a:pt x="9316613" y="870124"/>
                  <a:pt x="9359606" y="851194"/>
                </a:cubicBezTo>
                <a:close/>
                <a:moveTo>
                  <a:pt x="2678711" y="1005199"/>
                </a:moveTo>
                <a:cubicBezTo>
                  <a:pt x="2682240" y="1012257"/>
                  <a:pt x="2686090" y="1019316"/>
                  <a:pt x="2689620" y="1026374"/>
                </a:cubicBezTo>
                <a:cubicBezTo>
                  <a:pt x="2733896" y="1017390"/>
                  <a:pt x="2778172" y="1009690"/>
                  <a:pt x="2821806" y="998461"/>
                </a:cubicBezTo>
                <a:cubicBezTo>
                  <a:pt x="2830148" y="996215"/>
                  <a:pt x="2835603" y="981456"/>
                  <a:pt x="2842340" y="972473"/>
                </a:cubicBezTo>
                <a:cubicBezTo>
                  <a:pt x="2833036" y="966056"/>
                  <a:pt x="2821486" y="952580"/>
                  <a:pt x="2815069" y="954826"/>
                </a:cubicBezTo>
                <a:cubicBezTo>
                  <a:pt x="2768867" y="969906"/>
                  <a:pt x="2723950" y="988194"/>
                  <a:pt x="2678711" y="1005199"/>
                </a:cubicBezTo>
                <a:close/>
                <a:moveTo>
                  <a:pt x="8158053" y="968623"/>
                </a:moveTo>
                <a:cubicBezTo>
                  <a:pt x="8208746" y="1029262"/>
                  <a:pt x="8272914" y="1030866"/>
                  <a:pt x="8310131" y="968623"/>
                </a:cubicBezTo>
                <a:cubicBezTo>
                  <a:pt x="8257514" y="968623"/>
                  <a:pt x="8210029" y="968623"/>
                  <a:pt x="8158053" y="968623"/>
                </a:cubicBezTo>
                <a:close/>
                <a:moveTo>
                  <a:pt x="9869745" y="1286256"/>
                </a:moveTo>
                <a:cubicBezTo>
                  <a:pt x="9893808" y="1296202"/>
                  <a:pt x="9914021" y="1307111"/>
                  <a:pt x="9935838" y="1312565"/>
                </a:cubicBezTo>
                <a:cubicBezTo>
                  <a:pt x="9952522" y="1316736"/>
                  <a:pt x="9976264" y="1320907"/>
                  <a:pt x="9986852" y="1312565"/>
                </a:cubicBezTo>
                <a:cubicBezTo>
                  <a:pt x="9998723" y="1302940"/>
                  <a:pt x="10003857" y="1278877"/>
                  <a:pt x="10002253" y="1261872"/>
                </a:cubicBezTo>
                <a:cubicBezTo>
                  <a:pt x="10001611" y="1254814"/>
                  <a:pt x="9973377" y="1242301"/>
                  <a:pt x="9962148" y="1245830"/>
                </a:cubicBezTo>
                <a:cubicBezTo>
                  <a:pt x="9927497" y="1257060"/>
                  <a:pt x="9895412" y="1274706"/>
                  <a:pt x="9869745" y="1286256"/>
                </a:cubicBezTo>
                <a:close/>
                <a:moveTo>
                  <a:pt x="2312630" y="1246151"/>
                </a:moveTo>
                <a:cubicBezTo>
                  <a:pt x="2401182" y="1213425"/>
                  <a:pt x="2416583" y="1164657"/>
                  <a:pt x="2364606" y="1127439"/>
                </a:cubicBezTo>
                <a:cubicBezTo>
                  <a:pt x="2343431" y="1145727"/>
                  <a:pt x="2322576" y="1163374"/>
                  <a:pt x="2294342" y="1187437"/>
                </a:cubicBezTo>
                <a:cubicBezTo>
                  <a:pt x="2320972" y="1184870"/>
                  <a:pt x="2335731" y="1183266"/>
                  <a:pt x="2351131" y="1181662"/>
                </a:cubicBezTo>
                <a:cubicBezTo>
                  <a:pt x="2336693" y="1205725"/>
                  <a:pt x="2324501" y="1225938"/>
                  <a:pt x="2312630" y="1246151"/>
                </a:cubicBezTo>
                <a:close/>
                <a:moveTo>
                  <a:pt x="9111916" y="621150"/>
                </a:moveTo>
                <a:cubicBezTo>
                  <a:pt x="9134695" y="579441"/>
                  <a:pt x="9152021" y="547357"/>
                  <a:pt x="9168705" y="516877"/>
                </a:cubicBezTo>
                <a:cubicBezTo>
                  <a:pt x="9136300" y="508535"/>
                  <a:pt x="9104857" y="500835"/>
                  <a:pt x="9080794" y="494739"/>
                </a:cubicBezTo>
                <a:cubicBezTo>
                  <a:pt x="9092023" y="541261"/>
                  <a:pt x="9101649" y="579762"/>
                  <a:pt x="9111916" y="621150"/>
                </a:cubicBezTo>
                <a:close/>
                <a:moveTo>
                  <a:pt x="2259049" y="862103"/>
                </a:moveTo>
                <a:cubicBezTo>
                  <a:pt x="2263541" y="861782"/>
                  <a:pt x="2268033" y="861461"/>
                  <a:pt x="2272204" y="861140"/>
                </a:cubicBezTo>
                <a:cubicBezTo>
                  <a:pt x="2270600" y="829056"/>
                  <a:pt x="2277658" y="792801"/>
                  <a:pt x="2264183" y="766813"/>
                </a:cubicBezTo>
                <a:cubicBezTo>
                  <a:pt x="2256162" y="751091"/>
                  <a:pt x="2216377" y="752054"/>
                  <a:pt x="2190710" y="745637"/>
                </a:cubicBezTo>
                <a:cubicBezTo>
                  <a:pt x="2187502" y="752054"/>
                  <a:pt x="2184293" y="758471"/>
                  <a:pt x="2181085" y="764567"/>
                </a:cubicBezTo>
                <a:cubicBezTo>
                  <a:pt x="2207073" y="797293"/>
                  <a:pt x="2233061" y="829698"/>
                  <a:pt x="2259049" y="862103"/>
                </a:cubicBezTo>
                <a:close/>
                <a:moveTo>
                  <a:pt x="4401312" y="456238"/>
                </a:moveTo>
                <a:cubicBezTo>
                  <a:pt x="4375966" y="486718"/>
                  <a:pt x="4354469" y="512706"/>
                  <a:pt x="4324952" y="547998"/>
                </a:cubicBezTo>
                <a:cubicBezTo>
                  <a:pt x="4364415" y="547998"/>
                  <a:pt x="4400350" y="547998"/>
                  <a:pt x="4451684" y="547998"/>
                </a:cubicBezTo>
                <a:cubicBezTo>
                  <a:pt x="4431150" y="510139"/>
                  <a:pt x="4413504" y="478376"/>
                  <a:pt x="4401312" y="456238"/>
                </a:cubicBezTo>
                <a:close/>
                <a:moveTo>
                  <a:pt x="5667997" y="629492"/>
                </a:moveTo>
                <a:cubicBezTo>
                  <a:pt x="5710027" y="613771"/>
                  <a:pt x="5741790" y="601900"/>
                  <a:pt x="5770345" y="590991"/>
                </a:cubicBezTo>
                <a:cubicBezTo>
                  <a:pt x="5736015" y="555699"/>
                  <a:pt x="5677301" y="554415"/>
                  <a:pt x="5627891" y="596125"/>
                </a:cubicBezTo>
                <a:cubicBezTo>
                  <a:pt x="5645538" y="610883"/>
                  <a:pt x="5662863" y="625001"/>
                  <a:pt x="5667997" y="629492"/>
                </a:cubicBezTo>
                <a:close/>
                <a:moveTo>
                  <a:pt x="9838623" y="1152786"/>
                </a:moveTo>
                <a:cubicBezTo>
                  <a:pt x="9842473" y="1154069"/>
                  <a:pt x="9857874" y="1159524"/>
                  <a:pt x="9867178" y="1162732"/>
                </a:cubicBezTo>
                <a:cubicBezTo>
                  <a:pt x="9883220" y="1145086"/>
                  <a:pt x="9895091" y="1131610"/>
                  <a:pt x="9899583" y="1126798"/>
                </a:cubicBezTo>
                <a:cubicBezTo>
                  <a:pt x="9888674" y="1088618"/>
                  <a:pt x="9879691" y="1057496"/>
                  <a:pt x="9870387" y="1026053"/>
                </a:cubicBezTo>
                <a:cubicBezTo>
                  <a:pt x="9863649" y="1025732"/>
                  <a:pt x="9857232" y="1025732"/>
                  <a:pt x="9850494" y="1025412"/>
                </a:cubicBezTo>
                <a:cubicBezTo>
                  <a:pt x="9846645" y="1065838"/>
                  <a:pt x="9842794" y="1105943"/>
                  <a:pt x="9838623" y="1152786"/>
                </a:cubicBezTo>
                <a:close/>
                <a:moveTo>
                  <a:pt x="1619611" y="968302"/>
                </a:moveTo>
                <a:cubicBezTo>
                  <a:pt x="1589452" y="970227"/>
                  <a:pt x="1559293" y="972152"/>
                  <a:pt x="1529775" y="973756"/>
                </a:cubicBezTo>
                <a:cubicBezTo>
                  <a:pt x="1529775" y="998140"/>
                  <a:pt x="1529775" y="1020278"/>
                  <a:pt x="1529775" y="1046908"/>
                </a:cubicBezTo>
                <a:cubicBezTo>
                  <a:pt x="1571806" y="1060704"/>
                  <a:pt x="1609665" y="1033433"/>
                  <a:pt x="1619611" y="968302"/>
                </a:cubicBezTo>
                <a:close/>
                <a:moveTo>
                  <a:pt x="9578420" y="508214"/>
                </a:moveTo>
                <a:cubicBezTo>
                  <a:pt x="9548582" y="513347"/>
                  <a:pt x="9523877" y="517518"/>
                  <a:pt x="9504305" y="520727"/>
                </a:cubicBezTo>
                <a:cubicBezTo>
                  <a:pt x="9512648" y="537411"/>
                  <a:pt x="9522594" y="549603"/>
                  <a:pt x="9524840" y="563078"/>
                </a:cubicBezTo>
                <a:cubicBezTo>
                  <a:pt x="9535748" y="624680"/>
                  <a:pt x="9554036" y="631417"/>
                  <a:pt x="9615959" y="593558"/>
                </a:cubicBezTo>
                <a:cubicBezTo>
                  <a:pt x="9602162" y="565324"/>
                  <a:pt x="9531257" y="564682"/>
                  <a:pt x="9578420" y="508214"/>
                </a:cubicBezTo>
                <a:close/>
                <a:moveTo>
                  <a:pt x="7573157" y="608638"/>
                </a:moveTo>
                <a:cubicBezTo>
                  <a:pt x="7570590" y="636551"/>
                  <a:pt x="7569307" y="651630"/>
                  <a:pt x="7568666" y="657726"/>
                </a:cubicBezTo>
                <a:cubicBezTo>
                  <a:pt x="7625134" y="661897"/>
                  <a:pt x="7675506" y="665748"/>
                  <a:pt x="7725878" y="669598"/>
                </a:cubicBezTo>
                <a:cubicBezTo>
                  <a:pt x="7726520" y="662860"/>
                  <a:pt x="7726840" y="656443"/>
                  <a:pt x="7727483" y="649705"/>
                </a:cubicBezTo>
                <a:cubicBezTo>
                  <a:pt x="7679356" y="636872"/>
                  <a:pt x="7631550" y="624359"/>
                  <a:pt x="7573157" y="608638"/>
                </a:cubicBezTo>
                <a:close/>
                <a:moveTo>
                  <a:pt x="7636043" y="506931"/>
                </a:moveTo>
                <a:cubicBezTo>
                  <a:pt x="7642138" y="521048"/>
                  <a:pt x="7646630" y="537090"/>
                  <a:pt x="7655935" y="549603"/>
                </a:cubicBezTo>
                <a:cubicBezTo>
                  <a:pt x="7661389" y="556982"/>
                  <a:pt x="7682244" y="563078"/>
                  <a:pt x="7682885" y="562115"/>
                </a:cubicBezTo>
                <a:cubicBezTo>
                  <a:pt x="7702457" y="528748"/>
                  <a:pt x="7720745" y="494418"/>
                  <a:pt x="7739033" y="460088"/>
                </a:cubicBezTo>
                <a:cubicBezTo>
                  <a:pt x="7736787" y="456879"/>
                  <a:pt x="7734541" y="453671"/>
                  <a:pt x="7732295" y="450462"/>
                </a:cubicBezTo>
                <a:cubicBezTo>
                  <a:pt x="7701173" y="468750"/>
                  <a:pt x="7670373" y="486718"/>
                  <a:pt x="7636043" y="506931"/>
                </a:cubicBezTo>
                <a:close/>
                <a:moveTo>
                  <a:pt x="2884692" y="716441"/>
                </a:moveTo>
                <a:cubicBezTo>
                  <a:pt x="2878916" y="711628"/>
                  <a:pt x="2873141" y="707136"/>
                  <a:pt x="2867366" y="702323"/>
                </a:cubicBezTo>
                <a:cubicBezTo>
                  <a:pt x="2846511" y="731841"/>
                  <a:pt x="2825015" y="761358"/>
                  <a:pt x="2805764" y="791838"/>
                </a:cubicBezTo>
                <a:cubicBezTo>
                  <a:pt x="2804802" y="793764"/>
                  <a:pt x="2821165" y="806276"/>
                  <a:pt x="2829507" y="813977"/>
                </a:cubicBezTo>
                <a:cubicBezTo>
                  <a:pt x="2849078" y="785422"/>
                  <a:pt x="2868970" y="756867"/>
                  <a:pt x="2887900" y="727670"/>
                </a:cubicBezTo>
                <a:cubicBezTo>
                  <a:pt x="2889504" y="725745"/>
                  <a:pt x="2885975" y="720291"/>
                  <a:pt x="2884692" y="716441"/>
                </a:cubicBezTo>
                <a:close/>
                <a:moveTo>
                  <a:pt x="6502186" y="707778"/>
                </a:moveTo>
                <a:cubicBezTo>
                  <a:pt x="6505395" y="715157"/>
                  <a:pt x="6508282" y="722537"/>
                  <a:pt x="6511491" y="730237"/>
                </a:cubicBezTo>
                <a:cubicBezTo>
                  <a:pt x="6579188" y="700398"/>
                  <a:pt x="6646886" y="670560"/>
                  <a:pt x="6714584" y="640722"/>
                </a:cubicBezTo>
                <a:cubicBezTo>
                  <a:pt x="6712338" y="635268"/>
                  <a:pt x="6710092" y="629813"/>
                  <a:pt x="6707846" y="624359"/>
                </a:cubicBezTo>
                <a:cubicBezTo>
                  <a:pt x="6639186" y="652272"/>
                  <a:pt x="6570847" y="679865"/>
                  <a:pt x="6502186" y="707778"/>
                </a:cubicBezTo>
                <a:close/>
                <a:moveTo>
                  <a:pt x="10693347" y="1013861"/>
                </a:moveTo>
                <a:cubicBezTo>
                  <a:pt x="10686609" y="976964"/>
                  <a:pt x="10683400" y="953543"/>
                  <a:pt x="10677626" y="931084"/>
                </a:cubicBezTo>
                <a:cubicBezTo>
                  <a:pt x="10675379" y="922742"/>
                  <a:pt x="10668000" y="913117"/>
                  <a:pt x="10660300" y="909587"/>
                </a:cubicBezTo>
                <a:cubicBezTo>
                  <a:pt x="10655167" y="907021"/>
                  <a:pt x="10640086" y="912475"/>
                  <a:pt x="10638482" y="916967"/>
                </a:cubicBezTo>
                <a:cubicBezTo>
                  <a:pt x="10631745" y="939426"/>
                  <a:pt x="10616666" y="970227"/>
                  <a:pt x="10625649" y="984344"/>
                </a:cubicBezTo>
                <a:cubicBezTo>
                  <a:pt x="10637520" y="1001348"/>
                  <a:pt x="10669605" y="1004557"/>
                  <a:pt x="10693347" y="1013861"/>
                </a:cubicBezTo>
                <a:close/>
                <a:moveTo>
                  <a:pt x="2698603" y="1357804"/>
                </a:moveTo>
                <a:cubicBezTo>
                  <a:pt x="2654327" y="1380584"/>
                  <a:pt x="2614542" y="1401439"/>
                  <a:pt x="2574758" y="1421972"/>
                </a:cubicBezTo>
                <a:cubicBezTo>
                  <a:pt x="2577325" y="1427748"/>
                  <a:pt x="2579892" y="1433844"/>
                  <a:pt x="2582458" y="1439619"/>
                </a:cubicBezTo>
                <a:cubicBezTo>
                  <a:pt x="2626734" y="1429031"/>
                  <a:pt x="2671011" y="1418764"/>
                  <a:pt x="2715928" y="1408176"/>
                </a:cubicBezTo>
                <a:cubicBezTo>
                  <a:pt x="2710474" y="1393418"/>
                  <a:pt x="2705341" y="1378017"/>
                  <a:pt x="2698603" y="1357804"/>
                </a:cubicBezTo>
                <a:close/>
                <a:moveTo>
                  <a:pt x="10092730" y="917929"/>
                </a:moveTo>
                <a:cubicBezTo>
                  <a:pt x="10093051" y="915042"/>
                  <a:pt x="10093372" y="912154"/>
                  <a:pt x="10093693" y="908946"/>
                </a:cubicBezTo>
                <a:cubicBezTo>
                  <a:pt x="10057758" y="885845"/>
                  <a:pt x="10021503" y="862745"/>
                  <a:pt x="9982040" y="837077"/>
                </a:cubicBezTo>
                <a:cubicBezTo>
                  <a:pt x="9970169" y="858894"/>
                  <a:pt x="9961185" y="874937"/>
                  <a:pt x="9953164" y="889695"/>
                </a:cubicBezTo>
                <a:cubicBezTo>
                  <a:pt x="10005782" y="900283"/>
                  <a:pt x="10049095" y="909267"/>
                  <a:pt x="10092730" y="917929"/>
                </a:cubicBezTo>
                <a:close/>
                <a:moveTo>
                  <a:pt x="4427300" y="682431"/>
                </a:moveTo>
                <a:cubicBezTo>
                  <a:pt x="4345806" y="630776"/>
                  <a:pt x="4307305" y="637193"/>
                  <a:pt x="4271051" y="699436"/>
                </a:cubicBezTo>
                <a:cubicBezTo>
                  <a:pt x="4319498" y="693982"/>
                  <a:pt x="4365057" y="688848"/>
                  <a:pt x="4427300" y="682431"/>
                </a:cubicBezTo>
                <a:close/>
                <a:moveTo>
                  <a:pt x="11691487" y="1401439"/>
                </a:moveTo>
                <a:cubicBezTo>
                  <a:pt x="11691807" y="1396626"/>
                  <a:pt x="11691807" y="1392134"/>
                  <a:pt x="11692128" y="1387322"/>
                </a:cubicBezTo>
                <a:cubicBezTo>
                  <a:pt x="11662931" y="1361333"/>
                  <a:pt x="11633735" y="1335024"/>
                  <a:pt x="11603897" y="1308394"/>
                </a:cubicBezTo>
                <a:cubicBezTo>
                  <a:pt x="11589138" y="1332137"/>
                  <a:pt x="11577588" y="1351066"/>
                  <a:pt x="11565396" y="1370638"/>
                </a:cubicBezTo>
                <a:cubicBezTo>
                  <a:pt x="11610313" y="1381546"/>
                  <a:pt x="11651060" y="1391492"/>
                  <a:pt x="11691487" y="1401439"/>
                </a:cubicBezTo>
                <a:close/>
                <a:moveTo>
                  <a:pt x="5085348" y="416453"/>
                </a:moveTo>
                <a:cubicBezTo>
                  <a:pt x="5085989" y="424474"/>
                  <a:pt x="5086631" y="432816"/>
                  <a:pt x="5087273" y="440837"/>
                </a:cubicBezTo>
                <a:cubicBezTo>
                  <a:pt x="5147591" y="433137"/>
                  <a:pt x="5207909" y="425116"/>
                  <a:pt x="5268228" y="417416"/>
                </a:cubicBezTo>
                <a:cubicBezTo>
                  <a:pt x="5267265" y="410357"/>
                  <a:pt x="5266623" y="402978"/>
                  <a:pt x="5265661" y="395919"/>
                </a:cubicBezTo>
                <a:cubicBezTo>
                  <a:pt x="5205663" y="402978"/>
                  <a:pt x="5145345" y="409715"/>
                  <a:pt x="5085348" y="416453"/>
                </a:cubicBezTo>
                <a:close/>
                <a:moveTo>
                  <a:pt x="3918766" y="403299"/>
                </a:moveTo>
                <a:cubicBezTo>
                  <a:pt x="3915878" y="390465"/>
                  <a:pt x="3912990" y="377631"/>
                  <a:pt x="3909782" y="364798"/>
                </a:cubicBezTo>
                <a:cubicBezTo>
                  <a:pt x="3870639" y="376990"/>
                  <a:pt x="3831497" y="389182"/>
                  <a:pt x="3792354" y="401374"/>
                </a:cubicBezTo>
                <a:cubicBezTo>
                  <a:pt x="3795241" y="411641"/>
                  <a:pt x="3797808" y="421587"/>
                  <a:pt x="3800696" y="431854"/>
                </a:cubicBezTo>
                <a:cubicBezTo>
                  <a:pt x="3840159" y="422228"/>
                  <a:pt x="3879302" y="412924"/>
                  <a:pt x="3918766" y="403299"/>
                </a:cubicBezTo>
                <a:close/>
                <a:moveTo>
                  <a:pt x="4743651" y="923705"/>
                </a:moveTo>
                <a:cubicBezTo>
                  <a:pt x="4739801" y="918892"/>
                  <a:pt x="4735630" y="914400"/>
                  <a:pt x="4731780" y="909587"/>
                </a:cubicBezTo>
                <a:cubicBezTo>
                  <a:pt x="4697771" y="906379"/>
                  <a:pt x="4663761" y="903171"/>
                  <a:pt x="4636169" y="900283"/>
                </a:cubicBezTo>
                <a:cubicBezTo>
                  <a:pt x="4643227" y="933009"/>
                  <a:pt x="4647719" y="954505"/>
                  <a:pt x="4652211" y="976002"/>
                </a:cubicBezTo>
                <a:cubicBezTo>
                  <a:pt x="4676916" y="961885"/>
                  <a:pt x="4710283" y="942955"/>
                  <a:pt x="4743651" y="923705"/>
                </a:cubicBezTo>
                <a:close/>
                <a:moveTo>
                  <a:pt x="5359988" y="888733"/>
                </a:moveTo>
                <a:cubicBezTo>
                  <a:pt x="5360309" y="892904"/>
                  <a:pt x="5360630" y="897075"/>
                  <a:pt x="5360951" y="901246"/>
                </a:cubicBezTo>
                <a:cubicBezTo>
                  <a:pt x="5390789" y="906058"/>
                  <a:pt x="5420628" y="910871"/>
                  <a:pt x="5452712" y="916004"/>
                </a:cubicBezTo>
                <a:cubicBezTo>
                  <a:pt x="5467470" y="899962"/>
                  <a:pt x="5485438" y="880712"/>
                  <a:pt x="5513672" y="850553"/>
                </a:cubicBezTo>
                <a:cubicBezTo>
                  <a:pt x="5452712" y="865632"/>
                  <a:pt x="5406190" y="877183"/>
                  <a:pt x="5359988" y="888733"/>
                </a:cubicBezTo>
                <a:close/>
                <a:moveTo>
                  <a:pt x="2762451" y="1083163"/>
                </a:moveTo>
                <a:cubicBezTo>
                  <a:pt x="2752184" y="1085730"/>
                  <a:pt x="2741917" y="1088297"/>
                  <a:pt x="2731329" y="1091184"/>
                </a:cubicBezTo>
                <a:cubicBezTo>
                  <a:pt x="2735500" y="1124552"/>
                  <a:pt x="2739992" y="1157599"/>
                  <a:pt x="2744163" y="1190966"/>
                </a:cubicBezTo>
                <a:cubicBezTo>
                  <a:pt x="2759242" y="1179416"/>
                  <a:pt x="2787155" y="1167545"/>
                  <a:pt x="2786835" y="1156636"/>
                </a:cubicBezTo>
                <a:cubicBezTo>
                  <a:pt x="2786193" y="1131610"/>
                  <a:pt x="2771434" y="1107547"/>
                  <a:pt x="2762451" y="1083163"/>
                </a:cubicBezTo>
                <a:close/>
                <a:moveTo>
                  <a:pt x="3010462" y="1393097"/>
                </a:moveTo>
                <a:cubicBezTo>
                  <a:pt x="3051208" y="1359087"/>
                  <a:pt x="3082330" y="1333099"/>
                  <a:pt x="3113452" y="1307111"/>
                </a:cubicBezTo>
                <a:cubicBezTo>
                  <a:pt x="3108960" y="1301657"/>
                  <a:pt x="3104147" y="1296523"/>
                  <a:pt x="3099656" y="1291069"/>
                </a:cubicBezTo>
                <a:cubicBezTo>
                  <a:pt x="3061475" y="1309678"/>
                  <a:pt x="3011424" y="1315453"/>
                  <a:pt x="3010462" y="1393097"/>
                </a:cubicBezTo>
                <a:close/>
                <a:moveTo>
                  <a:pt x="9340356" y="1145086"/>
                </a:moveTo>
                <a:cubicBezTo>
                  <a:pt x="9405165" y="1199308"/>
                  <a:pt x="9472542" y="1204442"/>
                  <a:pt x="9513610" y="1168507"/>
                </a:cubicBezTo>
                <a:cubicBezTo>
                  <a:pt x="9453933" y="1160165"/>
                  <a:pt x="9397144" y="1152465"/>
                  <a:pt x="9340356" y="1145086"/>
                </a:cubicBezTo>
                <a:close/>
                <a:moveTo>
                  <a:pt x="4144959" y="1024449"/>
                </a:moveTo>
                <a:cubicBezTo>
                  <a:pt x="4151697" y="1047550"/>
                  <a:pt x="4157151" y="1067442"/>
                  <a:pt x="4164531" y="1092468"/>
                </a:cubicBezTo>
                <a:cubicBezTo>
                  <a:pt x="4226133" y="1046266"/>
                  <a:pt x="4175439" y="994932"/>
                  <a:pt x="4176081" y="948089"/>
                </a:cubicBezTo>
                <a:cubicBezTo>
                  <a:pt x="4164531" y="976644"/>
                  <a:pt x="4152980" y="1004878"/>
                  <a:pt x="4144959" y="1024449"/>
                </a:cubicBezTo>
                <a:close/>
                <a:moveTo>
                  <a:pt x="10704255" y="1856714"/>
                </a:moveTo>
                <a:cubicBezTo>
                  <a:pt x="10703613" y="1851901"/>
                  <a:pt x="10703293" y="1847409"/>
                  <a:pt x="10702651" y="1842596"/>
                </a:cubicBezTo>
                <a:cubicBezTo>
                  <a:pt x="10682759" y="1827838"/>
                  <a:pt x="10662545" y="1813079"/>
                  <a:pt x="10643616" y="1798962"/>
                </a:cubicBezTo>
                <a:cubicBezTo>
                  <a:pt x="10625328" y="1808587"/>
                  <a:pt x="10604794" y="1819496"/>
                  <a:pt x="10584260" y="1830084"/>
                </a:cubicBezTo>
                <a:cubicBezTo>
                  <a:pt x="10584581" y="1836180"/>
                  <a:pt x="10584581" y="1842596"/>
                  <a:pt x="10584902" y="1848693"/>
                </a:cubicBezTo>
                <a:cubicBezTo>
                  <a:pt x="10624365" y="1851580"/>
                  <a:pt x="10664150" y="1854147"/>
                  <a:pt x="10704255" y="1856714"/>
                </a:cubicBezTo>
                <a:close/>
                <a:moveTo>
                  <a:pt x="8078162" y="804672"/>
                </a:moveTo>
                <a:cubicBezTo>
                  <a:pt x="8032924" y="813977"/>
                  <a:pt x="8001482" y="820714"/>
                  <a:pt x="7953355" y="830660"/>
                </a:cubicBezTo>
                <a:cubicBezTo>
                  <a:pt x="8007898" y="849269"/>
                  <a:pt x="8047682" y="864028"/>
                  <a:pt x="8027790" y="918892"/>
                </a:cubicBezTo>
                <a:cubicBezTo>
                  <a:pt x="8042870" y="884562"/>
                  <a:pt x="8058270" y="849911"/>
                  <a:pt x="8078162" y="804672"/>
                </a:cubicBezTo>
                <a:close/>
                <a:moveTo>
                  <a:pt x="11420695" y="1530417"/>
                </a:moveTo>
                <a:cubicBezTo>
                  <a:pt x="11427433" y="1520792"/>
                  <a:pt x="11434492" y="1511167"/>
                  <a:pt x="11441230" y="1501541"/>
                </a:cubicBezTo>
                <a:cubicBezTo>
                  <a:pt x="11413316" y="1481970"/>
                  <a:pt x="11385403" y="1462078"/>
                  <a:pt x="11357490" y="1442506"/>
                </a:cubicBezTo>
                <a:cubicBezTo>
                  <a:pt x="11352036" y="1452132"/>
                  <a:pt x="11340485" y="1468815"/>
                  <a:pt x="11342089" y="1470099"/>
                </a:cubicBezTo>
                <a:cubicBezTo>
                  <a:pt x="11367115" y="1491274"/>
                  <a:pt x="11394065" y="1510525"/>
                  <a:pt x="11420695" y="1530417"/>
                </a:cubicBezTo>
                <a:close/>
                <a:moveTo>
                  <a:pt x="9688148" y="1327324"/>
                </a:moveTo>
                <a:cubicBezTo>
                  <a:pt x="9605371" y="1321870"/>
                  <a:pt x="9601521" y="1323474"/>
                  <a:pt x="9579062" y="1371921"/>
                </a:cubicBezTo>
                <a:cubicBezTo>
                  <a:pt x="9603125" y="1373204"/>
                  <a:pt x="9626868" y="1374809"/>
                  <a:pt x="9654460" y="1376413"/>
                </a:cubicBezTo>
                <a:cubicBezTo>
                  <a:pt x="9661839" y="1365825"/>
                  <a:pt x="9674673" y="1346895"/>
                  <a:pt x="9688148" y="1327324"/>
                </a:cubicBezTo>
                <a:close/>
                <a:moveTo>
                  <a:pt x="3099977" y="1254814"/>
                </a:moveTo>
                <a:cubicBezTo>
                  <a:pt x="3015595" y="1214708"/>
                  <a:pt x="3015595" y="1214708"/>
                  <a:pt x="2979982" y="1273743"/>
                </a:cubicBezTo>
                <a:cubicBezTo>
                  <a:pt x="3016879" y="1267968"/>
                  <a:pt x="3049925" y="1262514"/>
                  <a:pt x="3099977" y="1254814"/>
                </a:cubicBezTo>
                <a:close/>
                <a:moveTo>
                  <a:pt x="9025609" y="718366"/>
                </a:moveTo>
                <a:cubicBezTo>
                  <a:pt x="9017909" y="720932"/>
                  <a:pt x="9010209" y="723499"/>
                  <a:pt x="9002509" y="726066"/>
                </a:cubicBezTo>
                <a:cubicBezTo>
                  <a:pt x="9003471" y="744033"/>
                  <a:pt x="8999300" y="774834"/>
                  <a:pt x="9006680" y="778042"/>
                </a:cubicBezTo>
                <a:cubicBezTo>
                  <a:pt x="9045501" y="794084"/>
                  <a:pt x="9087211" y="803068"/>
                  <a:pt x="9127958" y="814297"/>
                </a:cubicBezTo>
                <a:cubicBezTo>
                  <a:pt x="9129883" y="808522"/>
                  <a:pt x="9131808" y="802426"/>
                  <a:pt x="9134054" y="796651"/>
                </a:cubicBezTo>
                <a:cubicBezTo>
                  <a:pt x="9086249" y="787026"/>
                  <a:pt x="9024646" y="797934"/>
                  <a:pt x="9025609" y="718366"/>
                </a:cubicBezTo>
                <a:close/>
                <a:moveTo>
                  <a:pt x="10864676" y="956430"/>
                </a:moveTo>
                <a:cubicBezTo>
                  <a:pt x="10855372" y="960601"/>
                  <a:pt x="10837404" y="968943"/>
                  <a:pt x="10819438" y="976964"/>
                </a:cubicBezTo>
                <a:cubicBezTo>
                  <a:pt x="10908311" y="1048191"/>
                  <a:pt x="10908311" y="1048191"/>
                  <a:pt x="10916011" y="1038245"/>
                </a:cubicBezTo>
                <a:cubicBezTo>
                  <a:pt x="10897723" y="1009369"/>
                  <a:pt x="10882002" y="984023"/>
                  <a:pt x="10864676" y="956430"/>
                </a:cubicBezTo>
                <a:close/>
              </a:path>
            </a:pathLst>
          </a:custGeom>
          <a:solidFill>
            <a:srgbClr val="000000"/>
          </a:solidFill>
          <a:ln w="3208" cap="flat">
            <a:noFill/>
            <a:prstDash val="solid"/>
            <a:miter/>
          </a:ln>
        </p:spPr>
        <p:txBody>
          <a:bodyPr rtlCol="0" anchor="ctr"/>
          <a:lstStyle/>
          <a:p>
            <a:endParaRPr lang="zh-CN" altLang="en-US"/>
          </a:p>
        </p:txBody>
      </p:sp>
      <p:sp>
        <p:nvSpPr>
          <p:cNvPr id="15" name="图形 13">
            <a:extLst>
              <a:ext uri="{FF2B5EF4-FFF2-40B4-BE49-F238E27FC236}">
                <a16:creationId xmlns:a16="http://schemas.microsoft.com/office/drawing/2014/main" xmlns="" id="{2C1F57D6-45FC-48F9-AB33-6A72708AB8ED}"/>
              </a:ext>
            </a:extLst>
          </p:cNvPr>
          <p:cNvSpPr/>
          <p:nvPr/>
        </p:nvSpPr>
        <p:spPr>
          <a:xfrm>
            <a:off x="799411" y="4762939"/>
            <a:ext cx="4432972" cy="1237899"/>
          </a:xfrm>
          <a:custGeom>
            <a:avLst/>
            <a:gdLst>
              <a:gd name="connsiteX0" fmla="*/ 9665424 w 12192000"/>
              <a:gd name="connsiteY0" fmla="*/ 2153388 h 3404593"/>
              <a:gd name="connsiteX1" fmla="*/ 9649055 w 12192000"/>
              <a:gd name="connsiteY1" fmla="*/ 2137488 h 3404593"/>
              <a:gd name="connsiteX2" fmla="*/ 9511562 w 12192000"/>
              <a:gd name="connsiteY2" fmla="*/ 2136553 h 3404593"/>
              <a:gd name="connsiteX3" fmla="*/ 9513900 w 12192000"/>
              <a:gd name="connsiteY3" fmla="*/ 2191737 h 3404593"/>
              <a:gd name="connsiteX4" fmla="*/ 9370327 w 12192000"/>
              <a:gd name="connsiteY4" fmla="*/ 2201090 h 3404593"/>
              <a:gd name="connsiteX5" fmla="*/ 9366586 w 12192000"/>
              <a:gd name="connsiteY5" fmla="*/ 2184254 h 3404593"/>
              <a:gd name="connsiteX6" fmla="*/ 9461522 w 12192000"/>
              <a:gd name="connsiteY6" fmla="*/ 2147777 h 3404593"/>
              <a:gd name="connsiteX7" fmla="*/ 9316546 w 12192000"/>
              <a:gd name="connsiteY7" fmla="*/ 2104284 h 3404593"/>
              <a:gd name="connsiteX8" fmla="*/ 9169232 w 12192000"/>
              <a:gd name="connsiteY8" fmla="*/ 2149180 h 3404593"/>
              <a:gd name="connsiteX9" fmla="*/ 9205710 w 12192000"/>
              <a:gd name="connsiteY9" fmla="*/ 2057517 h 3404593"/>
              <a:gd name="connsiteX10" fmla="*/ 9066346 w 12192000"/>
              <a:gd name="connsiteY10" fmla="*/ 2091657 h 3404593"/>
              <a:gd name="connsiteX11" fmla="*/ 9069620 w 12192000"/>
              <a:gd name="connsiteY11" fmla="*/ 2105687 h 3404593"/>
              <a:gd name="connsiteX12" fmla="*/ 9153332 w 12192000"/>
              <a:gd name="connsiteY12" fmla="*/ 2085577 h 3404593"/>
              <a:gd name="connsiteX13" fmla="*/ 9163152 w 12192000"/>
              <a:gd name="connsiteY13" fmla="*/ 2112234 h 3404593"/>
              <a:gd name="connsiteX14" fmla="*/ 9021450 w 12192000"/>
              <a:gd name="connsiteY14" fmla="*/ 2170692 h 3404593"/>
              <a:gd name="connsiteX15" fmla="*/ 9016306 w 12192000"/>
              <a:gd name="connsiteY15" fmla="*/ 2113637 h 3404593"/>
              <a:gd name="connsiteX16" fmla="*/ 8908276 w 12192000"/>
              <a:gd name="connsiteY16" fmla="*/ 2150582 h 3404593"/>
              <a:gd name="connsiteX17" fmla="*/ 8235775 w 12192000"/>
              <a:gd name="connsiteY17" fmla="*/ 2155259 h 3404593"/>
              <a:gd name="connsiteX18" fmla="*/ 8274124 w 12192000"/>
              <a:gd name="connsiteY18" fmla="*/ 2093995 h 3404593"/>
              <a:gd name="connsiteX19" fmla="*/ 8231566 w 12192000"/>
              <a:gd name="connsiteY19" fmla="*/ 2098204 h 3404593"/>
              <a:gd name="connsiteX20" fmla="*/ 8216133 w 12192000"/>
              <a:gd name="connsiteY20" fmla="*/ 2175369 h 3404593"/>
              <a:gd name="connsiteX21" fmla="*/ 8239984 w 12192000"/>
              <a:gd name="connsiteY21" fmla="*/ 2241309 h 3404593"/>
              <a:gd name="connsiteX22" fmla="*/ 8186202 w 12192000"/>
              <a:gd name="connsiteY22" fmla="*/ 2236165 h 3404593"/>
              <a:gd name="connsiteX23" fmla="*/ 8207247 w 12192000"/>
              <a:gd name="connsiteY23" fmla="*/ 2369449 h 3404593"/>
              <a:gd name="connsiteX24" fmla="*/ 8290024 w 12192000"/>
              <a:gd name="connsiteY24" fmla="*/ 2387688 h 3404593"/>
              <a:gd name="connsiteX25" fmla="*/ 8255885 w 12192000"/>
              <a:gd name="connsiteY25" fmla="*/ 2307250 h 3404593"/>
              <a:gd name="connsiteX26" fmla="*/ 8355965 w 12192000"/>
              <a:gd name="connsiteY26" fmla="*/ 2446614 h 3404593"/>
              <a:gd name="connsiteX27" fmla="*/ 8072092 w 12192000"/>
              <a:gd name="connsiteY27" fmla="*/ 2491042 h 3404593"/>
              <a:gd name="connsiteX28" fmla="*/ 8338661 w 12192000"/>
              <a:gd name="connsiteY28" fmla="*/ 2492445 h 3404593"/>
              <a:gd name="connsiteX29" fmla="*/ 8341467 w 12192000"/>
              <a:gd name="connsiteY29" fmla="*/ 2518166 h 3404593"/>
              <a:gd name="connsiteX30" fmla="*/ 8301715 w 12192000"/>
              <a:gd name="connsiteY30" fmla="*/ 2543888 h 3404593"/>
              <a:gd name="connsiteX31" fmla="*/ 8301248 w 12192000"/>
              <a:gd name="connsiteY31" fmla="*/ 2560256 h 3404593"/>
              <a:gd name="connsiteX32" fmla="*/ 8457915 w 12192000"/>
              <a:gd name="connsiteY32" fmla="*/ 2560256 h 3404593"/>
              <a:gd name="connsiteX33" fmla="*/ 8525726 w 12192000"/>
              <a:gd name="connsiteY33" fmla="*/ 2637888 h 3404593"/>
              <a:gd name="connsiteX34" fmla="*/ 8913420 w 12192000"/>
              <a:gd name="connsiteY34" fmla="*/ 2759013 h 3404593"/>
              <a:gd name="connsiteX35" fmla="*/ 8959719 w 12192000"/>
              <a:gd name="connsiteY35" fmla="*/ 2766028 h 3404593"/>
              <a:gd name="connsiteX36" fmla="*/ 9128545 w 12192000"/>
              <a:gd name="connsiteY36" fmla="*/ 2804377 h 3404593"/>
              <a:gd name="connsiteX37" fmla="*/ 9134157 w 12192000"/>
              <a:gd name="connsiteY37" fmla="*/ 2776785 h 3404593"/>
              <a:gd name="connsiteX38" fmla="*/ 9243590 w 12192000"/>
              <a:gd name="connsiteY38" fmla="*/ 2795023 h 3404593"/>
              <a:gd name="connsiteX39" fmla="*/ 9301113 w 12192000"/>
              <a:gd name="connsiteY39" fmla="*/ 2853014 h 3404593"/>
              <a:gd name="connsiteX40" fmla="*/ 9311869 w 12192000"/>
              <a:gd name="connsiteY40" fmla="*/ 2880138 h 3404593"/>
              <a:gd name="connsiteX41" fmla="*/ 9372666 w 12192000"/>
              <a:gd name="connsiteY41" fmla="*/ 2839919 h 3404593"/>
              <a:gd name="connsiteX42" fmla="*/ 9372666 w 12192000"/>
              <a:gd name="connsiteY42" fmla="*/ 2931581 h 3404593"/>
              <a:gd name="connsiteX43" fmla="*/ 9452168 w 12192000"/>
              <a:gd name="connsiteY43" fmla="*/ 2894636 h 3404593"/>
              <a:gd name="connsiteX44" fmla="*/ 9550846 w 12192000"/>
              <a:gd name="connsiteY44" fmla="*/ 2840387 h 3404593"/>
              <a:gd name="connsiteX45" fmla="*/ 9512030 w 12192000"/>
              <a:gd name="connsiteY45" fmla="*/ 2824018 h 3404593"/>
              <a:gd name="connsiteX46" fmla="*/ 9593871 w 12192000"/>
              <a:gd name="connsiteY46" fmla="*/ 2854417 h 3404593"/>
              <a:gd name="connsiteX47" fmla="*/ 9612577 w 12192000"/>
              <a:gd name="connsiteY47" fmla="*/ 2890894 h 3404593"/>
              <a:gd name="connsiteX48" fmla="*/ 9644379 w 12192000"/>
              <a:gd name="connsiteY48" fmla="*/ 2967124 h 3404593"/>
              <a:gd name="connsiteX49" fmla="*/ 9692080 w 12192000"/>
              <a:gd name="connsiteY49" fmla="*/ 2983492 h 3404593"/>
              <a:gd name="connsiteX50" fmla="*/ 9685065 w 12192000"/>
              <a:gd name="connsiteY50" fmla="*/ 2850675 h 3404593"/>
              <a:gd name="connsiteX51" fmla="*/ 9780468 w 12192000"/>
              <a:gd name="connsiteY51" fmla="*/ 2875929 h 3404593"/>
              <a:gd name="connsiteX52" fmla="*/ 9725752 w 12192000"/>
              <a:gd name="connsiteY52" fmla="*/ 2975542 h 3404593"/>
              <a:gd name="connsiteX53" fmla="*/ 9818818 w 12192000"/>
              <a:gd name="connsiteY53" fmla="*/ 2941402 h 3404593"/>
              <a:gd name="connsiteX54" fmla="*/ 9694887 w 12192000"/>
              <a:gd name="connsiteY54" fmla="*/ 3059253 h 3404593"/>
              <a:gd name="connsiteX55" fmla="*/ 9599016 w 12192000"/>
              <a:gd name="connsiteY55" fmla="*/ 2981621 h 3404593"/>
              <a:gd name="connsiteX56" fmla="*/ 9425979 w 12192000"/>
              <a:gd name="connsiteY56" fmla="*/ 3052706 h 3404593"/>
              <a:gd name="connsiteX57" fmla="*/ 9266506 w 12192000"/>
              <a:gd name="connsiteY57" fmla="*/ 3090587 h 3404593"/>
              <a:gd name="connsiteX58" fmla="*/ 9237511 w 12192000"/>
              <a:gd name="connsiteY58" fmla="*/ 3102746 h 3404593"/>
              <a:gd name="connsiteX59" fmla="*/ 8762364 w 12192000"/>
              <a:gd name="connsiteY59" fmla="*/ 3171493 h 3404593"/>
              <a:gd name="connsiteX60" fmla="*/ 8297974 w 12192000"/>
              <a:gd name="connsiteY60" fmla="*/ 3123791 h 3404593"/>
              <a:gd name="connsiteX61" fmla="*/ 7963127 w 12192000"/>
              <a:gd name="connsiteY61" fmla="*/ 3101811 h 3404593"/>
              <a:gd name="connsiteX62" fmla="*/ 7739583 w 12192000"/>
              <a:gd name="connsiteY62" fmla="*/ 3060657 h 3404593"/>
              <a:gd name="connsiteX63" fmla="*/ 7354696 w 12192000"/>
              <a:gd name="connsiteY63" fmla="*/ 3022308 h 3404593"/>
              <a:gd name="connsiteX64" fmla="*/ 7220944 w 12192000"/>
              <a:gd name="connsiteY64" fmla="*/ 3003602 h 3404593"/>
              <a:gd name="connsiteX65" fmla="*/ 6861310 w 12192000"/>
              <a:gd name="connsiteY65" fmla="*/ 2978815 h 3404593"/>
              <a:gd name="connsiteX66" fmla="*/ 6613916 w 12192000"/>
              <a:gd name="connsiteY66" fmla="*/ 2962915 h 3404593"/>
              <a:gd name="connsiteX67" fmla="*/ 6399259 w 12192000"/>
              <a:gd name="connsiteY67" fmla="*/ 2949820 h 3404593"/>
              <a:gd name="connsiteX68" fmla="*/ 6274392 w 12192000"/>
              <a:gd name="connsiteY68" fmla="*/ 2954029 h 3404593"/>
              <a:gd name="connsiteX69" fmla="*/ 5628081 w 12192000"/>
              <a:gd name="connsiteY69" fmla="*/ 2992378 h 3404593"/>
              <a:gd name="connsiteX70" fmla="*/ 5141242 w 12192000"/>
              <a:gd name="connsiteY70" fmla="*/ 2983024 h 3404593"/>
              <a:gd name="connsiteX71" fmla="*/ 4647857 w 12192000"/>
              <a:gd name="connsiteY71" fmla="*/ 3038676 h 3404593"/>
              <a:gd name="connsiteX72" fmla="*/ 4444891 w 12192000"/>
              <a:gd name="connsiteY72" fmla="*/ 3055980 h 3404593"/>
              <a:gd name="connsiteX73" fmla="*/ 4061406 w 12192000"/>
              <a:gd name="connsiteY73" fmla="*/ 3105085 h 3404593"/>
              <a:gd name="connsiteX74" fmla="*/ 4023058 w 12192000"/>
              <a:gd name="connsiteY74" fmla="*/ 3133145 h 3404593"/>
              <a:gd name="connsiteX75" fmla="*/ 3863584 w 12192000"/>
              <a:gd name="connsiteY75" fmla="*/ 3178976 h 3404593"/>
              <a:gd name="connsiteX76" fmla="*/ 3593742 w 12192000"/>
              <a:gd name="connsiteY76" fmla="*/ 3186458 h 3404593"/>
              <a:gd name="connsiteX77" fmla="*/ 3466537 w 12192000"/>
              <a:gd name="connsiteY77" fmla="*/ 3195344 h 3404593"/>
              <a:gd name="connsiteX78" fmla="*/ 3314079 w 12192000"/>
              <a:gd name="connsiteY78" fmla="*/ 3221065 h 3404593"/>
              <a:gd name="connsiteX79" fmla="*/ 3102695 w 12192000"/>
              <a:gd name="connsiteY79" fmla="*/ 3244448 h 3404593"/>
              <a:gd name="connsiteX80" fmla="*/ 2682733 w 12192000"/>
              <a:gd name="connsiteY80" fmla="*/ 3334240 h 3404593"/>
              <a:gd name="connsiteX81" fmla="*/ 2619598 w 12192000"/>
              <a:gd name="connsiteY81" fmla="*/ 3329096 h 3404593"/>
              <a:gd name="connsiteX82" fmla="*/ 2566284 w 12192000"/>
              <a:gd name="connsiteY82" fmla="*/ 3325822 h 3404593"/>
              <a:gd name="connsiteX83" fmla="*/ 2283348 w 12192000"/>
              <a:gd name="connsiteY83" fmla="*/ 3362300 h 3404593"/>
              <a:gd name="connsiteX84" fmla="*/ 2010232 w 12192000"/>
              <a:gd name="connsiteY84" fmla="*/ 3366509 h 3404593"/>
              <a:gd name="connsiteX85" fmla="*/ 1802589 w 12192000"/>
              <a:gd name="connsiteY85" fmla="*/ 3375394 h 3404593"/>
              <a:gd name="connsiteX86" fmla="*/ 1615523 w 12192000"/>
              <a:gd name="connsiteY86" fmla="*/ 3406260 h 3404593"/>
              <a:gd name="connsiteX87" fmla="*/ 1471483 w 12192000"/>
              <a:gd name="connsiteY87" fmla="*/ 3397842 h 3404593"/>
              <a:gd name="connsiteX88" fmla="*/ 1415363 w 12192000"/>
              <a:gd name="connsiteY88" fmla="*/ 3397375 h 3404593"/>
              <a:gd name="connsiteX89" fmla="*/ 1039361 w 12192000"/>
              <a:gd name="connsiteY89" fmla="*/ 3274379 h 3404593"/>
              <a:gd name="connsiteX90" fmla="*/ 752216 w 12192000"/>
              <a:gd name="connsiteY90" fmla="*/ 3044756 h 3404593"/>
              <a:gd name="connsiteX91" fmla="*/ 693758 w 12192000"/>
              <a:gd name="connsiteY91" fmla="*/ 2946079 h 3404593"/>
              <a:gd name="connsiteX92" fmla="*/ 584792 w 12192000"/>
              <a:gd name="connsiteY92" fmla="*/ 2841790 h 3404593"/>
              <a:gd name="connsiteX93" fmla="*/ 476294 w 12192000"/>
              <a:gd name="connsiteY93" fmla="*/ 2769770 h 3404593"/>
              <a:gd name="connsiteX94" fmla="*/ 278004 w 12192000"/>
              <a:gd name="connsiteY94" fmla="*/ 2557450 h 3404593"/>
              <a:gd name="connsiteX95" fmla="*/ 197566 w 12192000"/>
              <a:gd name="connsiteY95" fmla="*/ 2429778 h 3404593"/>
              <a:gd name="connsiteX96" fmla="*/ 187278 w 12192000"/>
              <a:gd name="connsiteY96" fmla="*/ 2402186 h 3404593"/>
              <a:gd name="connsiteX97" fmla="*/ 84859 w 12192000"/>
              <a:gd name="connsiteY97" fmla="*/ 2171160 h 3404593"/>
              <a:gd name="connsiteX98" fmla="*/ 28739 w 12192000"/>
              <a:gd name="connsiteY98" fmla="*/ 1881676 h 3404593"/>
              <a:gd name="connsiteX99" fmla="*/ 89068 w 12192000"/>
              <a:gd name="connsiteY99" fmla="*/ 1482291 h 3404593"/>
              <a:gd name="connsiteX100" fmla="*/ 213467 w 12192000"/>
              <a:gd name="connsiteY100" fmla="*/ 1315802 h 3404593"/>
              <a:gd name="connsiteX101" fmla="*/ 228900 w 12192000"/>
              <a:gd name="connsiteY101" fmla="*/ 1298031 h 3404593"/>
              <a:gd name="connsiteX102" fmla="*/ 399597 w 12192000"/>
              <a:gd name="connsiteY102" fmla="*/ 1026318 h 3404593"/>
              <a:gd name="connsiteX103" fmla="*/ 622673 w 12192000"/>
              <a:gd name="connsiteY103" fmla="*/ 841591 h 3404593"/>
              <a:gd name="connsiteX104" fmla="*/ 855569 w 12192000"/>
              <a:gd name="connsiteY104" fmla="*/ 735899 h 3404593"/>
              <a:gd name="connsiteX105" fmla="*/ 1027202 w 12192000"/>
              <a:gd name="connsiteY105" fmla="*/ 644237 h 3404593"/>
              <a:gd name="connsiteX106" fmla="*/ 1213332 w 12192000"/>
              <a:gd name="connsiteY106" fmla="*/ 594197 h 3404593"/>
              <a:gd name="connsiteX107" fmla="*/ 1512170 w 12192000"/>
              <a:gd name="connsiteY107" fmla="*/ 495052 h 3404593"/>
              <a:gd name="connsiteX108" fmla="*/ 1597752 w 12192000"/>
              <a:gd name="connsiteY108" fmla="*/ 448753 h 3404593"/>
              <a:gd name="connsiteX109" fmla="*/ 1633295 w 12192000"/>
              <a:gd name="connsiteY109" fmla="*/ 421629 h 3404593"/>
              <a:gd name="connsiteX110" fmla="*/ 1947097 w 12192000"/>
              <a:gd name="connsiteY110" fmla="*/ 341658 h 3404593"/>
              <a:gd name="connsiteX111" fmla="*/ 2438612 w 12192000"/>
              <a:gd name="connsiteY111" fmla="*/ 241578 h 3404593"/>
              <a:gd name="connsiteX112" fmla="*/ 2843141 w 12192000"/>
              <a:gd name="connsiteY112" fmla="*/ 211648 h 3404593"/>
              <a:gd name="connsiteX113" fmla="*/ 3018048 w 12192000"/>
              <a:gd name="connsiteY113" fmla="*/ 198553 h 3404593"/>
              <a:gd name="connsiteX114" fmla="*/ 3419303 w 12192000"/>
              <a:gd name="connsiteY114" fmla="*/ 184991 h 3404593"/>
              <a:gd name="connsiteX115" fmla="*/ 3487582 w 12192000"/>
              <a:gd name="connsiteY115" fmla="*/ 154125 h 3404593"/>
              <a:gd name="connsiteX116" fmla="*/ 3508627 w 12192000"/>
              <a:gd name="connsiteY116" fmla="*/ 200424 h 3404593"/>
              <a:gd name="connsiteX117" fmla="*/ 3592339 w 12192000"/>
              <a:gd name="connsiteY117" fmla="*/ 130274 h 3404593"/>
              <a:gd name="connsiteX118" fmla="*/ 3607772 w 12192000"/>
              <a:gd name="connsiteY118" fmla="*/ 162075 h 3404593"/>
              <a:gd name="connsiteX119" fmla="*/ 3783146 w 12192000"/>
              <a:gd name="connsiteY119" fmla="*/ 148045 h 3404593"/>
              <a:gd name="connsiteX120" fmla="*/ 4214800 w 12192000"/>
              <a:gd name="connsiteY120" fmla="*/ 90990 h 3404593"/>
              <a:gd name="connsiteX121" fmla="*/ 4456115 w 12192000"/>
              <a:gd name="connsiteY121" fmla="*/ 56851 h 3404593"/>
              <a:gd name="connsiteX122" fmla="*/ 4665628 w 12192000"/>
              <a:gd name="connsiteY122" fmla="*/ 69010 h 3404593"/>
              <a:gd name="connsiteX123" fmla="*/ 4840067 w 12192000"/>
              <a:gd name="connsiteY123" fmla="*/ 24582 h 3404593"/>
              <a:gd name="connsiteX124" fmla="*/ 4823698 w 12192000"/>
              <a:gd name="connsiteY124" fmla="*/ 64801 h 3404593"/>
              <a:gd name="connsiteX125" fmla="*/ 5076237 w 12192000"/>
              <a:gd name="connsiteY125" fmla="*/ 62463 h 3404593"/>
              <a:gd name="connsiteX126" fmla="*/ 5249740 w 12192000"/>
              <a:gd name="connsiteY126" fmla="*/ 48901 h 3404593"/>
              <a:gd name="connsiteX127" fmla="*/ 5297442 w 12192000"/>
              <a:gd name="connsiteY127" fmla="*/ 16164 h 3404593"/>
              <a:gd name="connsiteX128" fmla="*/ 5328308 w 12192000"/>
              <a:gd name="connsiteY128" fmla="*/ 82105 h 3404593"/>
              <a:gd name="connsiteX129" fmla="*/ 5376010 w 12192000"/>
              <a:gd name="connsiteY129" fmla="*/ 24582 h 3404593"/>
              <a:gd name="connsiteX130" fmla="*/ 5420438 w 12192000"/>
              <a:gd name="connsiteY130" fmla="*/ 62463 h 3404593"/>
              <a:gd name="connsiteX131" fmla="*/ 5980699 w 12192000"/>
              <a:gd name="connsiteY131" fmla="*/ 39547 h 3404593"/>
              <a:gd name="connsiteX132" fmla="*/ 6029336 w 12192000"/>
              <a:gd name="connsiteY132" fmla="*/ 21309 h 3404593"/>
              <a:gd name="connsiteX133" fmla="*/ 6106969 w 12192000"/>
              <a:gd name="connsiteY133" fmla="*/ 2602 h 3404593"/>
              <a:gd name="connsiteX134" fmla="*/ 6422642 w 12192000"/>
              <a:gd name="connsiteY134" fmla="*/ 30662 h 3404593"/>
              <a:gd name="connsiteX135" fmla="*/ 6582583 w 12192000"/>
              <a:gd name="connsiteY135" fmla="*/ 35806 h 3404593"/>
              <a:gd name="connsiteX136" fmla="*/ 6604095 w 12192000"/>
              <a:gd name="connsiteY136" fmla="*/ 40015 h 3404593"/>
              <a:gd name="connsiteX137" fmla="*/ 6893112 w 12192000"/>
              <a:gd name="connsiteY137" fmla="*/ 4473 h 3404593"/>
              <a:gd name="connsiteX138" fmla="*/ 7061003 w 12192000"/>
              <a:gd name="connsiteY138" fmla="*/ 23179 h 3404593"/>
              <a:gd name="connsiteX139" fmla="*/ 7394915 w 12192000"/>
              <a:gd name="connsiteY139" fmla="*/ 23179 h 3404593"/>
              <a:gd name="connsiteX140" fmla="*/ 7660081 w 12192000"/>
              <a:gd name="connsiteY140" fmla="*/ 46562 h 3404593"/>
              <a:gd name="connsiteX141" fmla="*/ 7761563 w 12192000"/>
              <a:gd name="connsiteY141" fmla="*/ 31129 h 3404593"/>
              <a:gd name="connsiteX142" fmla="*/ 7724618 w 12192000"/>
              <a:gd name="connsiteY142" fmla="*/ 88652 h 3404593"/>
              <a:gd name="connsiteX143" fmla="*/ 7805056 w 12192000"/>
              <a:gd name="connsiteY143" fmla="*/ 103617 h 3404593"/>
              <a:gd name="connsiteX144" fmla="*/ 7826569 w 12192000"/>
              <a:gd name="connsiteY144" fmla="*/ 75558 h 3404593"/>
              <a:gd name="connsiteX145" fmla="*/ 8040292 w 12192000"/>
              <a:gd name="connsiteY145" fmla="*/ 117647 h 3404593"/>
              <a:gd name="connsiteX146" fmla="*/ 8082381 w 12192000"/>
              <a:gd name="connsiteY146" fmla="*/ 148981 h 3404593"/>
              <a:gd name="connsiteX147" fmla="*/ 8110909 w 12192000"/>
              <a:gd name="connsiteY147" fmla="*/ 176573 h 3404593"/>
              <a:gd name="connsiteX148" fmla="*/ 8260094 w 12192000"/>
              <a:gd name="connsiteY148" fmla="*/ 186394 h 3404593"/>
              <a:gd name="connsiteX149" fmla="*/ 8522453 w 12192000"/>
              <a:gd name="connsiteY149" fmla="*/ 259349 h 3404593"/>
              <a:gd name="connsiteX150" fmla="*/ 8582313 w 12192000"/>
              <a:gd name="connsiteY150" fmla="*/ 233160 h 3404593"/>
              <a:gd name="connsiteX151" fmla="*/ 8735707 w 12192000"/>
              <a:gd name="connsiteY151" fmla="*/ 188732 h 3404593"/>
              <a:gd name="connsiteX152" fmla="*/ 8698294 w 12192000"/>
              <a:gd name="connsiteY152" fmla="*/ 186862 h 3404593"/>
              <a:gd name="connsiteX153" fmla="*/ 8622533 w 12192000"/>
              <a:gd name="connsiteY153" fmla="*/ 260285 h 3404593"/>
              <a:gd name="connsiteX154" fmla="*/ 8643110 w 12192000"/>
              <a:gd name="connsiteY154" fmla="*/ 281330 h 3404593"/>
              <a:gd name="connsiteX155" fmla="*/ 8735240 w 12192000"/>
              <a:gd name="connsiteY155" fmla="*/ 243917 h 3404593"/>
              <a:gd name="connsiteX156" fmla="*/ 8771250 w 12192000"/>
              <a:gd name="connsiteY156" fmla="*/ 192941 h 3404593"/>
              <a:gd name="connsiteX157" fmla="*/ 8865718 w 12192000"/>
              <a:gd name="connsiteY157" fmla="*/ 184991 h 3404593"/>
              <a:gd name="connsiteX158" fmla="*/ 8968136 w 12192000"/>
              <a:gd name="connsiteY158" fmla="*/ 176573 h 3404593"/>
              <a:gd name="connsiteX159" fmla="*/ 9121063 w 12192000"/>
              <a:gd name="connsiteY159" fmla="*/ 170026 h 3404593"/>
              <a:gd name="connsiteX160" fmla="*/ 9161749 w 12192000"/>
              <a:gd name="connsiteY160" fmla="*/ 186862 h 3404593"/>
              <a:gd name="connsiteX161" fmla="*/ 9035480 w 12192000"/>
              <a:gd name="connsiteY161" fmla="*/ 290683 h 3404593"/>
              <a:gd name="connsiteX162" fmla="*/ 9046704 w 12192000"/>
              <a:gd name="connsiteY162" fmla="*/ 305648 h 3404593"/>
              <a:gd name="connsiteX163" fmla="*/ 9172506 w 12192000"/>
              <a:gd name="connsiteY163" fmla="*/ 252335 h 3404593"/>
              <a:gd name="connsiteX164" fmla="*/ 9192147 w 12192000"/>
              <a:gd name="connsiteY164" fmla="*/ 338852 h 3404593"/>
              <a:gd name="connsiteX165" fmla="*/ 9131351 w 12192000"/>
              <a:gd name="connsiteY165" fmla="*/ 343997 h 3404593"/>
              <a:gd name="connsiteX166" fmla="*/ 9129480 w 12192000"/>
              <a:gd name="connsiteY166" fmla="*/ 361768 h 3404593"/>
              <a:gd name="connsiteX167" fmla="*/ 9337591 w 12192000"/>
              <a:gd name="connsiteY167" fmla="*/ 399649 h 3404593"/>
              <a:gd name="connsiteX168" fmla="*/ 9265103 w 12192000"/>
              <a:gd name="connsiteY168" fmla="*/ 451559 h 3404593"/>
              <a:gd name="connsiteX169" fmla="*/ 9332914 w 12192000"/>
              <a:gd name="connsiteY169" fmla="*/ 513759 h 3404593"/>
              <a:gd name="connsiteX170" fmla="*/ 9334317 w 12192000"/>
              <a:gd name="connsiteY170" fmla="*/ 491311 h 3404593"/>
              <a:gd name="connsiteX171" fmla="*/ 9559264 w 12192000"/>
              <a:gd name="connsiteY171" fmla="*/ 505341 h 3404593"/>
              <a:gd name="connsiteX172" fmla="*/ 9765971 w 12192000"/>
              <a:gd name="connsiteY172" fmla="*/ 549769 h 3404593"/>
              <a:gd name="connsiteX173" fmla="*/ 9826300 w 12192000"/>
              <a:gd name="connsiteY173" fmla="*/ 523580 h 3404593"/>
              <a:gd name="connsiteX174" fmla="*/ 10074162 w 12192000"/>
              <a:gd name="connsiteY174" fmla="*/ 560057 h 3404593"/>
              <a:gd name="connsiteX175" fmla="*/ 10415556 w 12192000"/>
              <a:gd name="connsiteY175" fmla="*/ 567540 h 3404593"/>
              <a:gd name="connsiteX176" fmla="*/ 10423039 w 12192000"/>
              <a:gd name="connsiteY176" fmla="*/ 482893 h 3404593"/>
              <a:gd name="connsiteX177" fmla="*/ 10511895 w 12192000"/>
              <a:gd name="connsiteY177" fmla="*/ 496923 h 3404593"/>
              <a:gd name="connsiteX178" fmla="*/ 10732633 w 12192000"/>
              <a:gd name="connsiteY178" fmla="*/ 405728 h 3404593"/>
              <a:gd name="connsiteX179" fmla="*/ 10623667 w 12192000"/>
              <a:gd name="connsiteY179" fmla="*/ 372992 h 3404593"/>
              <a:gd name="connsiteX180" fmla="*/ 10562403 w 12192000"/>
              <a:gd name="connsiteY180" fmla="*/ 333708 h 3404593"/>
              <a:gd name="connsiteX181" fmla="*/ 10645647 w 12192000"/>
              <a:gd name="connsiteY181" fmla="*/ 296763 h 3404593"/>
              <a:gd name="connsiteX182" fmla="*/ 11062336 w 12192000"/>
              <a:gd name="connsiteY182" fmla="*/ 370653 h 3404593"/>
              <a:gd name="connsiteX183" fmla="*/ 11072157 w 12192000"/>
              <a:gd name="connsiteY183" fmla="*/ 368783 h 3404593"/>
              <a:gd name="connsiteX184" fmla="*/ 11098346 w 12192000"/>
              <a:gd name="connsiteY184" fmla="*/ 275250 h 3404593"/>
              <a:gd name="connsiteX185" fmla="*/ 11221810 w 12192000"/>
              <a:gd name="connsiteY185" fmla="*/ 357559 h 3404593"/>
              <a:gd name="connsiteX186" fmla="*/ 11306924 w 12192000"/>
              <a:gd name="connsiteY186" fmla="*/ 408534 h 3404593"/>
              <a:gd name="connsiteX187" fmla="*/ 11320486 w 12192000"/>
              <a:gd name="connsiteY187" fmla="*/ 344464 h 3404593"/>
              <a:gd name="connsiteX188" fmla="*/ 11291023 w 12192000"/>
              <a:gd name="connsiteY188" fmla="*/ 309857 h 3404593"/>
              <a:gd name="connsiteX189" fmla="*/ 11170834 w 12192000"/>
              <a:gd name="connsiteY189" fmla="*/ 275718 h 3404593"/>
              <a:gd name="connsiteX190" fmla="*/ 11356029 w 12192000"/>
              <a:gd name="connsiteY190" fmla="*/ 271509 h 3404593"/>
              <a:gd name="connsiteX191" fmla="*/ 11528596 w 12192000"/>
              <a:gd name="connsiteY191" fmla="*/ 334643 h 3404593"/>
              <a:gd name="connsiteX192" fmla="*/ 11690876 w 12192000"/>
              <a:gd name="connsiteY192" fmla="*/ 408534 h 3404593"/>
              <a:gd name="connsiteX193" fmla="*/ 11830708 w 12192000"/>
              <a:gd name="connsiteY193" fmla="*/ 556316 h 3404593"/>
              <a:gd name="connsiteX194" fmla="*/ 11624468 w 12192000"/>
              <a:gd name="connsiteY194" fmla="*/ 555848 h 3404593"/>
              <a:gd name="connsiteX195" fmla="*/ 11646448 w 12192000"/>
              <a:gd name="connsiteY195" fmla="*/ 660138 h 3404593"/>
              <a:gd name="connsiteX196" fmla="*/ 11689941 w 12192000"/>
              <a:gd name="connsiteY196" fmla="*/ 587650 h 3404593"/>
              <a:gd name="connsiteX197" fmla="*/ 11708647 w 12192000"/>
              <a:gd name="connsiteY197" fmla="*/ 591859 h 3404593"/>
              <a:gd name="connsiteX198" fmla="*/ 11687135 w 12192000"/>
              <a:gd name="connsiteY198" fmla="*/ 688197 h 3404593"/>
              <a:gd name="connsiteX199" fmla="*/ 12194083 w 12192000"/>
              <a:gd name="connsiteY199" fmla="*/ 833173 h 3404593"/>
              <a:gd name="connsiteX200" fmla="*/ 11761025 w 12192000"/>
              <a:gd name="connsiteY200" fmla="*/ 933253 h 3404593"/>
              <a:gd name="connsiteX201" fmla="*/ 11853623 w 12192000"/>
              <a:gd name="connsiteY201" fmla="*/ 941671 h 3404593"/>
              <a:gd name="connsiteX202" fmla="*/ 11805453 w 12192000"/>
              <a:gd name="connsiteY202" fmla="*/ 984229 h 3404593"/>
              <a:gd name="connsiteX203" fmla="*/ 12057525 w 12192000"/>
              <a:gd name="connsiteY203" fmla="*/ 1071214 h 3404593"/>
              <a:gd name="connsiteX204" fmla="*/ 12054718 w 12192000"/>
              <a:gd name="connsiteY204" fmla="*/ 1084776 h 3404593"/>
              <a:gd name="connsiteX205" fmla="*/ 11901793 w 12192000"/>
              <a:gd name="connsiteY205" fmla="*/ 1084776 h 3404593"/>
              <a:gd name="connsiteX206" fmla="*/ 11898986 w 12192000"/>
              <a:gd name="connsiteY206" fmla="*/ 1103015 h 3404593"/>
              <a:gd name="connsiteX207" fmla="*/ 11991584 w 12192000"/>
              <a:gd name="connsiteY207" fmla="*/ 1125463 h 3404593"/>
              <a:gd name="connsiteX208" fmla="*/ 11866250 w 12192000"/>
              <a:gd name="connsiteY208" fmla="*/ 1236767 h 3404593"/>
              <a:gd name="connsiteX209" fmla="*/ 12029932 w 12192000"/>
              <a:gd name="connsiteY209" fmla="*/ 1268568 h 3404593"/>
              <a:gd name="connsiteX210" fmla="*/ 11537483 w 12192000"/>
              <a:gd name="connsiteY210" fmla="*/ 1267633 h 3404593"/>
              <a:gd name="connsiteX211" fmla="*/ 11762897 w 12192000"/>
              <a:gd name="connsiteY211" fmla="*/ 1228817 h 3404593"/>
              <a:gd name="connsiteX212" fmla="*/ 11697424 w 12192000"/>
              <a:gd name="connsiteY212" fmla="*/ 1202628 h 3404593"/>
              <a:gd name="connsiteX213" fmla="*/ 11761025 w 12192000"/>
              <a:gd name="connsiteY213" fmla="*/ 1157732 h 3404593"/>
              <a:gd name="connsiteX214" fmla="*/ 11320019 w 12192000"/>
              <a:gd name="connsiteY214" fmla="*/ 1141831 h 3404593"/>
              <a:gd name="connsiteX215" fmla="*/ 10917828 w 12192000"/>
              <a:gd name="connsiteY215" fmla="*/ 1121722 h 3404593"/>
              <a:gd name="connsiteX216" fmla="*/ 10850017 w 12192000"/>
              <a:gd name="connsiteY216" fmla="*/ 1082906 h 3404593"/>
              <a:gd name="connsiteX217" fmla="*/ 10810732 w 12192000"/>
              <a:gd name="connsiteY217" fmla="*/ 1136219 h 3404593"/>
              <a:gd name="connsiteX218" fmla="*/ 10516572 w 12192000"/>
              <a:gd name="connsiteY218" fmla="*/ 1110498 h 3404593"/>
              <a:gd name="connsiteX219" fmla="*/ 10593737 w 12192000"/>
              <a:gd name="connsiteY219" fmla="*/ 1191871 h 3404593"/>
              <a:gd name="connsiteX220" fmla="*/ 10528264 w 12192000"/>
              <a:gd name="connsiteY220" fmla="*/ 1206837 h 3404593"/>
              <a:gd name="connsiteX221" fmla="*/ 10595607 w 12192000"/>
              <a:gd name="connsiteY221" fmla="*/ 1242379 h 3404593"/>
              <a:gd name="connsiteX222" fmla="*/ 10564274 w 12192000"/>
              <a:gd name="connsiteY222" fmla="*/ 1331703 h 3404593"/>
              <a:gd name="connsiteX223" fmla="*/ 10725618 w 12192000"/>
              <a:gd name="connsiteY223" fmla="*/ 1279325 h 3404593"/>
              <a:gd name="connsiteX224" fmla="*/ 10740583 w 12192000"/>
              <a:gd name="connsiteY224" fmla="*/ 1292419 h 3404593"/>
              <a:gd name="connsiteX225" fmla="*/ 10767239 w 12192000"/>
              <a:gd name="connsiteY225" fmla="*/ 1326091 h 3404593"/>
              <a:gd name="connsiteX226" fmla="*/ 10813539 w 12192000"/>
              <a:gd name="connsiteY226" fmla="*/ 1381275 h 3404593"/>
              <a:gd name="connsiteX227" fmla="*/ 10669498 w 12192000"/>
              <a:gd name="connsiteY227" fmla="*/ 1424768 h 3404593"/>
              <a:gd name="connsiteX228" fmla="*/ 10676981 w 12192000"/>
              <a:gd name="connsiteY228" fmla="*/ 1462649 h 3404593"/>
              <a:gd name="connsiteX229" fmla="*/ 10763499 w 12192000"/>
              <a:gd name="connsiteY229" fmla="*/ 1455166 h 3404593"/>
              <a:gd name="connsiteX230" fmla="*/ 10811667 w 12192000"/>
              <a:gd name="connsiteY230" fmla="*/ 1379872 h 3404593"/>
              <a:gd name="connsiteX231" fmla="*/ 10984236 w 12192000"/>
              <a:gd name="connsiteY231" fmla="*/ 1296160 h 3404593"/>
              <a:gd name="connsiteX232" fmla="*/ 11147918 w 12192000"/>
              <a:gd name="connsiteY232" fmla="*/ 1407932 h 3404593"/>
              <a:gd name="connsiteX233" fmla="*/ 11170834 w 12192000"/>
              <a:gd name="connsiteY233" fmla="*/ 1386420 h 3404593"/>
              <a:gd name="connsiteX234" fmla="*/ 11349949 w 12192000"/>
              <a:gd name="connsiteY234" fmla="*/ 1441604 h 3404593"/>
              <a:gd name="connsiteX235" fmla="*/ 11129679 w 12192000"/>
              <a:gd name="connsiteY235" fmla="*/ 1508480 h 3404593"/>
              <a:gd name="connsiteX236" fmla="*/ 11131550 w 12192000"/>
              <a:gd name="connsiteY236" fmla="*/ 1518301 h 3404593"/>
              <a:gd name="connsiteX237" fmla="*/ 11361641 w 12192000"/>
              <a:gd name="connsiteY237" fmla="*/ 1533734 h 3404593"/>
              <a:gd name="connsiteX238" fmla="*/ 11347611 w 12192000"/>
              <a:gd name="connsiteY238" fmla="*/ 1551973 h 3404593"/>
              <a:gd name="connsiteX239" fmla="*/ 11623533 w 12192000"/>
              <a:gd name="connsiteY239" fmla="*/ 1576759 h 3404593"/>
              <a:gd name="connsiteX240" fmla="*/ 11636159 w 12192000"/>
              <a:gd name="connsiteY240" fmla="*/ 1602480 h 3404593"/>
              <a:gd name="connsiteX241" fmla="*/ 11657204 w 12192000"/>
              <a:gd name="connsiteY241" fmla="*/ 1512689 h 3404593"/>
              <a:gd name="connsiteX242" fmla="*/ 11564139 w 12192000"/>
              <a:gd name="connsiteY242" fmla="*/ 1526251 h 3404593"/>
              <a:gd name="connsiteX243" fmla="*/ 11478089 w 12192000"/>
              <a:gd name="connsiteY243" fmla="*/ 1512689 h 3404593"/>
              <a:gd name="connsiteX244" fmla="*/ 11359302 w 12192000"/>
              <a:gd name="connsiteY244" fmla="*/ 1536072 h 3404593"/>
              <a:gd name="connsiteX245" fmla="*/ 11386894 w 12192000"/>
              <a:gd name="connsiteY245" fmla="*/ 1447684 h 3404593"/>
              <a:gd name="connsiteX246" fmla="*/ 11595473 w 12192000"/>
              <a:gd name="connsiteY246" fmla="*/ 1444410 h 3404593"/>
              <a:gd name="connsiteX247" fmla="*/ 11731563 w 12192000"/>
              <a:gd name="connsiteY247" fmla="*/ 1367713 h 3404593"/>
              <a:gd name="connsiteX248" fmla="*/ 11866718 w 12192000"/>
              <a:gd name="connsiteY248" fmla="*/ 1357892 h 3404593"/>
              <a:gd name="connsiteX249" fmla="*/ 11907872 w 12192000"/>
              <a:gd name="connsiteY249" fmla="*/ 1460311 h 3404593"/>
              <a:gd name="connsiteX250" fmla="*/ 11850350 w 12192000"/>
              <a:gd name="connsiteY250" fmla="*/ 1460311 h 3404593"/>
              <a:gd name="connsiteX251" fmla="*/ 11721274 w 12192000"/>
              <a:gd name="connsiteY251" fmla="*/ 1540281 h 3404593"/>
              <a:gd name="connsiteX252" fmla="*/ 11685264 w 12192000"/>
              <a:gd name="connsiteY252" fmla="*/ 1575823 h 3404593"/>
              <a:gd name="connsiteX253" fmla="*/ 11728289 w 12192000"/>
              <a:gd name="connsiteY253" fmla="*/ 1570679 h 3404593"/>
              <a:gd name="connsiteX254" fmla="*/ 11728289 w 12192000"/>
              <a:gd name="connsiteY254" fmla="*/ 1651585 h 3404593"/>
              <a:gd name="connsiteX255" fmla="*/ 11540756 w 12192000"/>
              <a:gd name="connsiteY255" fmla="*/ 1651585 h 3404593"/>
              <a:gd name="connsiteX256" fmla="*/ 11522050 w 12192000"/>
              <a:gd name="connsiteY256" fmla="*/ 1706302 h 3404593"/>
              <a:gd name="connsiteX257" fmla="*/ 11501472 w 12192000"/>
              <a:gd name="connsiteY257" fmla="*/ 1687128 h 3404593"/>
              <a:gd name="connsiteX258" fmla="*/ 11444417 w 12192000"/>
              <a:gd name="connsiteY258" fmla="*/ 1626331 h 3404593"/>
              <a:gd name="connsiteX259" fmla="*/ 11247531 w 12192000"/>
              <a:gd name="connsiteY259" fmla="*/ 1603416 h 3404593"/>
              <a:gd name="connsiteX260" fmla="*/ 11092734 w 12192000"/>
              <a:gd name="connsiteY260" fmla="*/ 1582371 h 3404593"/>
              <a:gd name="connsiteX261" fmla="*/ 10942146 w 12192000"/>
              <a:gd name="connsiteY261" fmla="*/ 1581435 h 3404593"/>
              <a:gd name="connsiteX262" fmla="*/ 10940743 w 12192000"/>
              <a:gd name="connsiteY262" fmla="*/ 1566470 h 3404593"/>
              <a:gd name="connsiteX263" fmla="*/ 10845807 w 12192000"/>
              <a:gd name="connsiteY263" fmla="*/ 1645973 h 3404593"/>
              <a:gd name="connsiteX264" fmla="*/ 10829439 w 12192000"/>
              <a:gd name="connsiteY264" fmla="*/ 1628202 h 3404593"/>
              <a:gd name="connsiteX265" fmla="*/ 10887897 w 12192000"/>
              <a:gd name="connsiteY265" fmla="*/ 1565067 h 3404593"/>
              <a:gd name="connsiteX266" fmla="*/ 10885559 w 12192000"/>
              <a:gd name="connsiteY266" fmla="*/ 1544490 h 3404593"/>
              <a:gd name="connsiteX267" fmla="*/ 10709249 w 12192000"/>
              <a:gd name="connsiteY267" fmla="*/ 1554311 h 3404593"/>
              <a:gd name="connsiteX268" fmla="*/ 10711120 w 12192000"/>
              <a:gd name="connsiteY268" fmla="*/ 1555714 h 3404593"/>
              <a:gd name="connsiteX269" fmla="*/ 10635826 w 12192000"/>
              <a:gd name="connsiteY269" fmla="*/ 1550102 h 3404593"/>
              <a:gd name="connsiteX270" fmla="*/ 10603090 w 12192000"/>
              <a:gd name="connsiteY270" fmla="*/ 1661874 h 3404593"/>
              <a:gd name="connsiteX271" fmla="*/ 10596075 w 12192000"/>
              <a:gd name="connsiteY271" fmla="*/ 1755874 h 3404593"/>
              <a:gd name="connsiteX272" fmla="*/ 10581577 w 12192000"/>
              <a:gd name="connsiteY272" fmla="*/ 1812461 h 3404593"/>
              <a:gd name="connsiteX273" fmla="*/ 10488979 w 12192000"/>
              <a:gd name="connsiteY273" fmla="*/ 1902253 h 3404593"/>
              <a:gd name="connsiteX274" fmla="*/ 10490851 w 12192000"/>
              <a:gd name="connsiteY274" fmla="*/ 1933586 h 3404593"/>
              <a:gd name="connsiteX275" fmla="*/ 10516572 w 12192000"/>
              <a:gd name="connsiteY275" fmla="*/ 1956970 h 3404593"/>
              <a:gd name="connsiteX276" fmla="*/ 10678383 w 12192000"/>
              <a:gd name="connsiteY276" fmla="*/ 1972403 h 3404593"/>
              <a:gd name="connsiteX277" fmla="*/ 10679786 w 12192000"/>
              <a:gd name="connsiteY277" fmla="*/ 1995318 h 3404593"/>
              <a:gd name="connsiteX278" fmla="*/ 10478224 w 12192000"/>
              <a:gd name="connsiteY278" fmla="*/ 2015895 h 3404593"/>
              <a:gd name="connsiteX279" fmla="*/ 10401994 w 12192000"/>
              <a:gd name="connsiteY279" fmla="*/ 1975208 h 3404593"/>
              <a:gd name="connsiteX280" fmla="*/ 10307058 w 12192000"/>
              <a:gd name="connsiteY280" fmla="*/ 1993915 h 3404593"/>
              <a:gd name="connsiteX281" fmla="*/ 10381417 w 12192000"/>
              <a:gd name="connsiteY281" fmla="*/ 2017766 h 3404593"/>
              <a:gd name="connsiteX282" fmla="*/ 10359905 w 12192000"/>
              <a:gd name="connsiteY282" fmla="*/ 2043487 h 3404593"/>
              <a:gd name="connsiteX283" fmla="*/ 10315008 w 12192000"/>
              <a:gd name="connsiteY283" fmla="*/ 2025716 h 3404593"/>
              <a:gd name="connsiteX284" fmla="*/ 10266372 w 12192000"/>
              <a:gd name="connsiteY284" fmla="*/ 2048164 h 3404593"/>
              <a:gd name="connsiteX285" fmla="*/ 10269177 w 12192000"/>
              <a:gd name="connsiteY285" fmla="*/ 2068741 h 3404593"/>
              <a:gd name="connsiteX286" fmla="*/ 10381417 w 12192000"/>
              <a:gd name="connsiteY286" fmla="*/ 2093995 h 3404593"/>
              <a:gd name="connsiteX287" fmla="*/ 10344940 w 12192000"/>
              <a:gd name="connsiteY287" fmla="*/ 2125796 h 3404593"/>
              <a:gd name="connsiteX288" fmla="*/ 10220541 w 12192000"/>
              <a:gd name="connsiteY288" fmla="*/ 2333439 h 3404593"/>
              <a:gd name="connsiteX289" fmla="*/ 10208381 w 12192000"/>
              <a:gd name="connsiteY289" fmla="*/ 2423230 h 3404593"/>
              <a:gd name="connsiteX290" fmla="*/ 10047037 w 12192000"/>
              <a:gd name="connsiteY290" fmla="*/ 2484962 h 3404593"/>
              <a:gd name="connsiteX291" fmla="*/ 10069953 w 12192000"/>
              <a:gd name="connsiteY291" fmla="*/ 2406395 h 3404593"/>
              <a:gd name="connsiteX292" fmla="*/ 10088191 w 12192000"/>
              <a:gd name="connsiteY292" fmla="*/ 2446146 h 3404593"/>
              <a:gd name="connsiteX293" fmla="*/ 10126540 w 12192000"/>
              <a:gd name="connsiteY293" fmla="*/ 2324086 h 3404593"/>
              <a:gd name="connsiteX294" fmla="*/ 9945087 w 12192000"/>
              <a:gd name="connsiteY294" fmla="*/ 2324086 h 3404593"/>
              <a:gd name="connsiteX295" fmla="*/ 9820688 w 12192000"/>
              <a:gd name="connsiteY295" fmla="*/ 2233359 h 3404593"/>
              <a:gd name="connsiteX296" fmla="*/ 9665424 w 12192000"/>
              <a:gd name="connsiteY296" fmla="*/ 2153388 h 3404593"/>
              <a:gd name="connsiteX297" fmla="*/ 10789220 w 12192000"/>
              <a:gd name="connsiteY297" fmla="*/ 856556 h 3404593"/>
              <a:gd name="connsiteX298" fmla="*/ 10721409 w 12192000"/>
              <a:gd name="connsiteY298" fmla="*/ 819143 h 3404593"/>
              <a:gd name="connsiteX299" fmla="*/ 10729359 w 12192000"/>
              <a:gd name="connsiteY299" fmla="*/ 793422 h 3404593"/>
              <a:gd name="connsiteX300" fmla="*/ 10589060 w 12192000"/>
              <a:gd name="connsiteY300" fmla="*/ 840656 h 3404593"/>
              <a:gd name="connsiteX301" fmla="*/ 10793897 w 12192000"/>
              <a:gd name="connsiteY301" fmla="*/ 860298 h 3404593"/>
              <a:gd name="connsiteX302" fmla="*/ 10838325 w 12192000"/>
              <a:gd name="connsiteY302" fmla="*/ 828964 h 3404593"/>
              <a:gd name="connsiteX303" fmla="*/ 10958046 w 12192000"/>
              <a:gd name="connsiteY303" fmla="*/ 757412 h 3404593"/>
              <a:gd name="connsiteX304" fmla="*/ 10873867 w 12192000"/>
              <a:gd name="connsiteY304" fmla="*/ 738237 h 3404593"/>
              <a:gd name="connsiteX305" fmla="*/ 10906136 w 12192000"/>
              <a:gd name="connsiteY305" fmla="*/ 811193 h 3404593"/>
              <a:gd name="connsiteX306" fmla="*/ 10821489 w 12192000"/>
              <a:gd name="connsiteY306" fmla="*/ 813064 h 3404593"/>
              <a:gd name="connsiteX307" fmla="*/ 10789220 w 12192000"/>
              <a:gd name="connsiteY307" fmla="*/ 856556 h 3404593"/>
              <a:gd name="connsiteX308" fmla="*/ 7964997 w 12192000"/>
              <a:gd name="connsiteY308" fmla="*/ 2306315 h 3404593"/>
              <a:gd name="connsiteX309" fmla="*/ 7627344 w 12192000"/>
              <a:gd name="connsiteY309" fmla="*/ 2229618 h 3404593"/>
              <a:gd name="connsiteX310" fmla="*/ 7964997 w 12192000"/>
              <a:gd name="connsiteY310" fmla="*/ 2306315 h 3404593"/>
              <a:gd name="connsiteX311" fmla="*/ 8056192 w 12192000"/>
              <a:gd name="connsiteY311" fmla="*/ 2347469 h 3404593"/>
              <a:gd name="connsiteX312" fmla="*/ 8105296 w 12192000"/>
              <a:gd name="connsiteY312" fmla="*/ 2348404 h 3404593"/>
              <a:gd name="connsiteX313" fmla="*/ 8128680 w 12192000"/>
              <a:gd name="connsiteY313" fmla="*/ 2323151 h 3404593"/>
              <a:gd name="connsiteX314" fmla="*/ 8072092 w 12192000"/>
              <a:gd name="connsiteY314" fmla="*/ 2311459 h 3404593"/>
              <a:gd name="connsiteX315" fmla="*/ 8096879 w 12192000"/>
              <a:gd name="connsiteY315" fmla="*/ 2266563 h 3404593"/>
              <a:gd name="connsiteX316" fmla="*/ 8086122 w 12192000"/>
              <a:gd name="connsiteY316" fmla="*/ 2253469 h 3404593"/>
              <a:gd name="connsiteX317" fmla="*/ 7964997 w 12192000"/>
              <a:gd name="connsiteY317" fmla="*/ 2306315 h 3404593"/>
              <a:gd name="connsiteX318" fmla="*/ 9394179 w 12192000"/>
              <a:gd name="connsiteY318" fmla="*/ 1645038 h 3404593"/>
              <a:gd name="connsiteX319" fmla="*/ 9368925 w 12192000"/>
              <a:gd name="connsiteY319" fmla="*/ 1682918 h 3404593"/>
              <a:gd name="connsiteX320" fmla="*/ 9305322 w 12192000"/>
              <a:gd name="connsiteY320" fmla="*/ 1719864 h 3404593"/>
              <a:gd name="connsiteX321" fmla="*/ 9321222 w 12192000"/>
              <a:gd name="connsiteY321" fmla="*/ 1746053 h 3404593"/>
              <a:gd name="connsiteX322" fmla="*/ 9512497 w 12192000"/>
              <a:gd name="connsiteY322" fmla="*/ 1630072 h 3404593"/>
              <a:gd name="connsiteX323" fmla="*/ 9388099 w 12192000"/>
              <a:gd name="connsiteY323" fmla="*/ 1544490 h 3404593"/>
              <a:gd name="connsiteX324" fmla="*/ 9475084 w 12192000"/>
              <a:gd name="connsiteY324" fmla="*/ 1605754 h 3404593"/>
              <a:gd name="connsiteX325" fmla="*/ 9394179 w 12192000"/>
              <a:gd name="connsiteY325" fmla="*/ 1646441 h 3404593"/>
              <a:gd name="connsiteX326" fmla="*/ 9298775 w 12192000"/>
              <a:gd name="connsiteY326" fmla="*/ 1552440 h 3404593"/>
              <a:gd name="connsiteX327" fmla="*/ 9179053 w 12192000"/>
              <a:gd name="connsiteY327" fmla="*/ 1492579 h 3404593"/>
              <a:gd name="connsiteX328" fmla="*/ 9172038 w 12192000"/>
              <a:gd name="connsiteY328" fmla="*/ 1520639 h 3404593"/>
              <a:gd name="connsiteX329" fmla="*/ 9282874 w 12192000"/>
              <a:gd name="connsiteY329" fmla="*/ 1535137 h 3404593"/>
              <a:gd name="connsiteX330" fmla="*/ 9187003 w 12192000"/>
              <a:gd name="connsiteY330" fmla="*/ 1618381 h 3404593"/>
              <a:gd name="connsiteX331" fmla="*/ 9221610 w 12192000"/>
              <a:gd name="connsiteY331" fmla="*/ 1698819 h 3404593"/>
              <a:gd name="connsiteX332" fmla="*/ 9394179 w 12192000"/>
              <a:gd name="connsiteY332" fmla="*/ 1645038 h 3404593"/>
              <a:gd name="connsiteX333" fmla="*/ 10362243 w 12192000"/>
              <a:gd name="connsiteY333" fmla="*/ 1855487 h 3404593"/>
              <a:gd name="connsiteX334" fmla="*/ 10347745 w 12192000"/>
              <a:gd name="connsiteY334" fmla="*/ 1890094 h 3404593"/>
              <a:gd name="connsiteX335" fmla="*/ 10525457 w 12192000"/>
              <a:gd name="connsiteY335" fmla="*/ 1766163 h 3404593"/>
              <a:gd name="connsiteX336" fmla="*/ 10360372 w 12192000"/>
              <a:gd name="connsiteY336" fmla="*/ 1858292 h 3404593"/>
              <a:gd name="connsiteX337" fmla="*/ 10336053 w 12192000"/>
              <a:gd name="connsiteY337" fmla="*/ 1796093 h 3404593"/>
              <a:gd name="connsiteX338" fmla="*/ 10431457 w 12192000"/>
              <a:gd name="connsiteY338" fmla="*/ 1666083 h 3404593"/>
              <a:gd name="connsiteX339" fmla="*/ 10438472 w 12192000"/>
              <a:gd name="connsiteY339" fmla="*/ 1623525 h 3404593"/>
              <a:gd name="connsiteX340" fmla="*/ 10583915 w 12192000"/>
              <a:gd name="connsiteY340" fmla="*/ 1508012 h 3404593"/>
              <a:gd name="connsiteX341" fmla="*/ 10484771 w 12192000"/>
              <a:gd name="connsiteY341" fmla="*/ 1520639 h 3404593"/>
              <a:gd name="connsiteX342" fmla="*/ 10389368 w 12192000"/>
              <a:gd name="connsiteY342" fmla="*/ 1509415 h 3404593"/>
              <a:gd name="connsiteX343" fmla="*/ 10382353 w 12192000"/>
              <a:gd name="connsiteY343" fmla="*/ 1479952 h 3404593"/>
              <a:gd name="connsiteX344" fmla="*/ 10218670 w 12192000"/>
              <a:gd name="connsiteY344" fmla="*/ 1609963 h 3404593"/>
              <a:gd name="connsiteX345" fmla="*/ 10381417 w 12192000"/>
              <a:gd name="connsiteY345" fmla="*/ 1556649 h 3404593"/>
              <a:gd name="connsiteX346" fmla="*/ 10389368 w 12192000"/>
              <a:gd name="connsiteY346" fmla="*/ 1571615 h 3404593"/>
              <a:gd name="connsiteX347" fmla="*/ 10273387 w 12192000"/>
              <a:gd name="connsiteY347" fmla="*/ 1647844 h 3404593"/>
              <a:gd name="connsiteX348" fmla="*/ 10331377 w 12192000"/>
              <a:gd name="connsiteY348" fmla="*/ 1646908 h 3404593"/>
              <a:gd name="connsiteX349" fmla="*/ 10369725 w 12192000"/>
              <a:gd name="connsiteY349" fmla="*/ 1625864 h 3404593"/>
              <a:gd name="connsiteX350" fmla="*/ 10336053 w 12192000"/>
              <a:gd name="connsiteY350" fmla="*/ 1753068 h 3404593"/>
              <a:gd name="connsiteX351" fmla="*/ 10241585 w 12192000"/>
              <a:gd name="connsiteY351" fmla="*/ 1832571 h 3404593"/>
              <a:gd name="connsiteX352" fmla="*/ 10288820 w 12192000"/>
              <a:gd name="connsiteY352" fmla="*/ 1913477 h 3404593"/>
              <a:gd name="connsiteX353" fmla="*/ 10362243 w 12192000"/>
              <a:gd name="connsiteY353" fmla="*/ 1855487 h 3404593"/>
              <a:gd name="connsiteX354" fmla="*/ 11247531 w 12192000"/>
              <a:gd name="connsiteY354" fmla="*/ 892099 h 3404593"/>
              <a:gd name="connsiteX355" fmla="*/ 11228356 w 12192000"/>
              <a:gd name="connsiteY355" fmla="*/ 878069 h 3404593"/>
              <a:gd name="connsiteX356" fmla="*/ 11244257 w 12192000"/>
              <a:gd name="connsiteY356" fmla="*/ 842994 h 3404593"/>
              <a:gd name="connsiteX357" fmla="*/ 11098346 w 12192000"/>
              <a:gd name="connsiteY357" fmla="*/ 1056249 h 3404593"/>
              <a:gd name="connsiteX358" fmla="*/ 11168963 w 12192000"/>
              <a:gd name="connsiteY358" fmla="*/ 1046896 h 3404593"/>
              <a:gd name="connsiteX359" fmla="*/ 11236307 w 12192000"/>
              <a:gd name="connsiteY359" fmla="*/ 969731 h 3404593"/>
              <a:gd name="connsiteX360" fmla="*/ 11313939 w 12192000"/>
              <a:gd name="connsiteY360" fmla="*/ 1002000 h 3404593"/>
              <a:gd name="connsiteX361" fmla="*/ 11370526 w 12192000"/>
              <a:gd name="connsiteY361" fmla="*/ 1004806 h 3404593"/>
              <a:gd name="connsiteX362" fmla="*/ 11538885 w 12192000"/>
              <a:gd name="connsiteY362" fmla="*/ 943074 h 3404593"/>
              <a:gd name="connsiteX363" fmla="*/ 11714259 w 12192000"/>
              <a:gd name="connsiteY363" fmla="*/ 944945 h 3404593"/>
              <a:gd name="connsiteX364" fmla="*/ 11713324 w 12192000"/>
              <a:gd name="connsiteY364" fmla="*/ 930447 h 3404593"/>
              <a:gd name="connsiteX365" fmla="*/ 11384089 w 12192000"/>
              <a:gd name="connsiteY365" fmla="*/ 894437 h 3404593"/>
              <a:gd name="connsiteX366" fmla="*/ 11414954 w 12192000"/>
              <a:gd name="connsiteY366" fmla="*/ 832705 h 3404593"/>
              <a:gd name="connsiteX367" fmla="*/ 11326098 w 12192000"/>
              <a:gd name="connsiteY367" fmla="*/ 900517 h 3404593"/>
              <a:gd name="connsiteX368" fmla="*/ 11302715 w 12192000"/>
              <a:gd name="connsiteY368" fmla="*/ 812596 h 3404593"/>
              <a:gd name="connsiteX369" fmla="*/ 11247531 w 12192000"/>
              <a:gd name="connsiteY369" fmla="*/ 892099 h 3404593"/>
              <a:gd name="connsiteX370" fmla="*/ 6312741 w 12192000"/>
              <a:gd name="connsiteY370" fmla="*/ 381877 h 3404593"/>
              <a:gd name="connsiteX371" fmla="*/ 6249139 w 12192000"/>
              <a:gd name="connsiteY371" fmla="*/ 268703 h 3404593"/>
              <a:gd name="connsiteX372" fmla="*/ 6149993 w 12192000"/>
              <a:gd name="connsiteY372" fmla="*/ 302375 h 3404593"/>
              <a:gd name="connsiteX373" fmla="*/ 6158412 w 12192000"/>
              <a:gd name="connsiteY373" fmla="*/ 347270 h 3404593"/>
              <a:gd name="connsiteX374" fmla="*/ 6094809 w 12192000"/>
              <a:gd name="connsiteY374" fmla="*/ 347270 h 3404593"/>
              <a:gd name="connsiteX375" fmla="*/ 6037286 w 12192000"/>
              <a:gd name="connsiteY375" fmla="*/ 394972 h 3404593"/>
              <a:gd name="connsiteX376" fmla="*/ 6052252 w 12192000"/>
              <a:gd name="connsiteY376" fmla="*/ 413211 h 3404593"/>
              <a:gd name="connsiteX377" fmla="*/ 6119595 w 12192000"/>
              <a:gd name="connsiteY377" fmla="*/ 375330 h 3404593"/>
              <a:gd name="connsiteX378" fmla="*/ 6312741 w 12192000"/>
              <a:gd name="connsiteY378" fmla="*/ 381877 h 3404593"/>
              <a:gd name="connsiteX379" fmla="*/ 5405005 w 12192000"/>
              <a:gd name="connsiteY379" fmla="*/ 306116 h 3404593"/>
              <a:gd name="connsiteX380" fmla="*/ 5393313 w 12192000"/>
              <a:gd name="connsiteY380" fmla="*/ 378136 h 3404593"/>
              <a:gd name="connsiteX381" fmla="*/ 5357771 w 12192000"/>
              <a:gd name="connsiteY381" fmla="*/ 364106 h 3404593"/>
              <a:gd name="connsiteX382" fmla="*/ 5337194 w 12192000"/>
              <a:gd name="connsiteY382" fmla="*/ 466525 h 3404593"/>
              <a:gd name="connsiteX383" fmla="*/ 5542030 w 12192000"/>
              <a:gd name="connsiteY383" fmla="*/ 466525 h 3404593"/>
              <a:gd name="connsiteX384" fmla="*/ 5405005 w 12192000"/>
              <a:gd name="connsiteY384" fmla="*/ 306116 h 3404593"/>
              <a:gd name="connsiteX385" fmla="*/ 8437806 w 12192000"/>
              <a:gd name="connsiteY385" fmla="*/ 1061861 h 3404593"/>
              <a:gd name="connsiteX386" fmla="*/ 8472412 w 12192000"/>
              <a:gd name="connsiteY386" fmla="*/ 1035672 h 3404593"/>
              <a:gd name="connsiteX387" fmla="*/ 8545836 w 12192000"/>
              <a:gd name="connsiteY387" fmla="*/ 1188598 h 3404593"/>
              <a:gd name="connsiteX388" fmla="*/ 8572493 w 12192000"/>
              <a:gd name="connsiteY388" fmla="*/ 1181115 h 3404593"/>
              <a:gd name="connsiteX389" fmla="*/ 8620195 w 12192000"/>
              <a:gd name="connsiteY389" fmla="*/ 1033801 h 3404593"/>
              <a:gd name="connsiteX390" fmla="*/ 8437806 w 12192000"/>
              <a:gd name="connsiteY390" fmla="*/ 1061861 h 3404593"/>
              <a:gd name="connsiteX391" fmla="*/ 7871464 w 12192000"/>
              <a:gd name="connsiteY391" fmla="*/ 2431649 h 3404593"/>
              <a:gd name="connsiteX392" fmla="*/ 7874738 w 12192000"/>
              <a:gd name="connsiteY392" fmla="*/ 2464853 h 3404593"/>
              <a:gd name="connsiteX393" fmla="*/ 8029535 w 12192000"/>
              <a:gd name="connsiteY393" fmla="*/ 2508345 h 3404593"/>
              <a:gd name="connsiteX394" fmla="*/ 8006619 w 12192000"/>
              <a:gd name="connsiteY394" fmla="*/ 2400783 h 3404593"/>
              <a:gd name="connsiteX395" fmla="*/ 7871464 w 12192000"/>
              <a:gd name="connsiteY395" fmla="*/ 2431649 h 3404593"/>
              <a:gd name="connsiteX396" fmla="*/ 10814474 w 12192000"/>
              <a:gd name="connsiteY396" fmla="*/ 1016030 h 3404593"/>
              <a:gd name="connsiteX397" fmla="*/ 10841130 w 12192000"/>
              <a:gd name="connsiteY397" fmla="*/ 1041751 h 3404593"/>
              <a:gd name="connsiteX398" fmla="*/ 11024923 w 12192000"/>
              <a:gd name="connsiteY398" fmla="*/ 912676 h 3404593"/>
              <a:gd name="connsiteX399" fmla="*/ 10879479 w 12192000"/>
              <a:gd name="connsiteY399" fmla="*/ 871054 h 3404593"/>
              <a:gd name="connsiteX400" fmla="*/ 10912683 w 12192000"/>
              <a:gd name="connsiteY400" fmla="*/ 913611 h 3404593"/>
              <a:gd name="connsiteX401" fmla="*/ 10814474 w 12192000"/>
              <a:gd name="connsiteY401" fmla="*/ 1016030 h 3404593"/>
              <a:gd name="connsiteX402" fmla="*/ 11611841 w 12192000"/>
              <a:gd name="connsiteY402" fmla="*/ 524983 h 3404593"/>
              <a:gd name="connsiteX403" fmla="*/ 11662349 w 12192000"/>
              <a:gd name="connsiteY403" fmla="*/ 453430 h 3404593"/>
              <a:gd name="connsiteX404" fmla="*/ 11476686 w 12192000"/>
              <a:gd name="connsiteY404" fmla="*/ 380007 h 3404593"/>
              <a:gd name="connsiteX405" fmla="*/ 11466865 w 12192000"/>
              <a:gd name="connsiteY405" fmla="*/ 399649 h 3404593"/>
              <a:gd name="connsiteX406" fmla="*/ 11540756 w 12192000"/>
              <a:gd name="connsiteY406" fmla="*/ 445480 h 3404593"/>
              <a:gd name="connsiteX407" fmla="*/ 11611841 w 12192000"/>
              <a:gd name="connsiteY407" fmla="*/ 524983 h 3404593"/>
              <a:gd name="connsiteX408" fmla="*/ 7626409 w 12192000"/>
              <a:gd name="connsiteY408" fmla="*/ 2404992 h 3404593"/>
              <a:gd name="connsiteX409" fmla="*/ 7626409 w 12192000"/>
              <a:gd name="connsiteY409" fmla="*/ 2433987 h 3404593"/>
              <a:gd name="connsiteX410" fmla="*/ 7801783 w 12192000"/>
              <a:gd name="connsiteY410" fmla="*/ 2442872 h 3404593"/>
              <a:gd name="connsiteX411" fmla="*/ 7802718 w 12192000"/>
              <a:gd name="connsiteY411" fmla="*/ 2404992 h 3404593"/>
              <a:gd name="connsiteX412" fmla="*/ 7626409 w 12192000"/>
              <a:gd name="connsiteY412" fmla="*/ 2404992 h 3404593"/>
              <a:gd name="connsiteX413" fmla="*/ 11508020 w 12192000"/>
              <a:gd name="connsiteY413" fmla="*/ 1132010 h 3404593"/>
              <a:gd name="connsiteX414" fmla="*/ 11556656 w 12192000"/>
              <a:gd name="connsiteY414" fmla="*/ 1104418 h 3404593"/>
              <a:gd name="connsiteX415" fmla="*/ 11545433 w 12192000"/>
              <a:gd name="connsiteY415" fmla="*/ 1076826 h 3404593"/>
              <a:gd name="connsiteX416" fmla="*/ 11456109 w 12192000"/>
              <a:gd name="connsiteY416" fmla="*/ 1045493 h 3404593"/>
              <a:gd name="connsiteX417" fmla="*/ 11428049 w 12192000"/>
              <a:gd name="connsiteY417" fmla="*/ 1080567 h 3404593"/>
              <a:gd name="connsiteX418" fmla="*/ 11508020 w 12192000"/>
              <a:gd name="connsiteY418" fmla="*/ 1132010 h 3404593"/>
              <a:gd name="connsiteX419" fmla="*/ 11389232 w 12192000"/>
              <a:gd name="connsiteY419" fmla="*/ 1076826 h 3404593"/>
              <a:gd name="connsiteX420" fmla="*/ 11389701 w 12192000"/>
              <a:gd name="connsiteY420" fmla="*/ 1048766 h 3404593"/>
              <a:gd name="connsiteX421" fmla="*/ 11202635 w 12192000"/>
              <a:gd name="connsiteY421" fmla="*/ 1060926 h 3404593"/>
              <a:gd name="connsiteX422" fmla="*/ 11204973 w 12192000"/>
              <a:gd name="connsiteY422" fmla="*/ 1097403 h 3404593"/>
              <a:gd name="connsiteX423" fmla="*/ 11389232 w 12192000"/>
              <a:gd name="connsiteY423" fmla="*/ 1076826 h 3404593"/>
              <a:gd name="connsiteX424" fmla="*/ 9902997 w 12192000"/>
              <a:gd name="connsiteY424" fmla="*/ 2175836 h 3404593"/>
              <a:gd name="connsiteX425" fmla="*/ 9898788 w 12192000"/>
              <a:gd name="connsiteY425" fmla="*/ 2170224 h 3404593"/>
              <a:gd name="connsiteX426" fmla="*/ 9887564 w 12192000"/>
              <a:gd name="connsiteY426" fmla="*/ 2176304 h 3404593"/>
              <a:gd name="connsiteX427" fmla="*/ 9899256 w 12192000"/>
              <a:gd name="connsiteY427" fmla="*/ 2181916 h 3404593"/>
              <a:gd name="connsiteX428" fmla="*/ 9902997 w 12192000"/>
              <a:gd name="connsiteY428" fmla="*/ 2175836 h 3404593"/>
              <a:gd name="connsiteX429" fmla="*/ 9942280 w 12192000"/>
              <a:gd name="connsiteY429" fmla="*/ 2195478 h 3404593"/>
              <a:gd name="connsiteX430" fmla="*/ 9945087 w 12192000"/>
              <a:gd name="connsiteY430" fmla="*/ 2191737 h 3404593"/>
              <a:gd name="connsiteX431" fmla="*/ 9940877 w 12192000"/>
              <a:gd name="connsiteY431" fmla="*/ 2191269 h 3404593"/>
              <a:gd name="connsiteX432" fmla="*/ 9942280 w 12192000"/>
              <a:gd name="connsiteY432" fmla="*/ 2195478 h 340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Lst>
            <a:rect l="l" t="t" r="r" b="b"/>
            <a:pathLst>
              <a:path w="12192000" h="3404593">
                <a:moveTo>
                  <a:pt x="9665424" y="2153388"/>
                </a:moveTo>
                <a:cubicBezTo>
                  <a:pt x="9659812" y="2147777"/>
                  <a:pt x="9654667" y="2137488"/>
                  <a:pt x="9649055" y="2137488"/>
                </a:cubicBezTo>
                <a:cubicBezTo>
                  <a:pt x="9605562" y="2136085"/>
                  <a:pt x="9562538" y="2136553"/>
                  <a:pt x="9511562" y="2136553"/>
                </a:cubicBezTo>
                <a:cubicBezTo>
                  <a:pt x="9512030" y="2141697"/>
                  <a:pt x="9512965" y="2163677"/>
                  <a:pt x="9513900" y="2191737"/>
                </a:cubicBezTo>
                <a:cubicBezTo>
                  <a:pt x="9463392" y="2195011"/>
                  <a:pt x="9417094" y="2197817"/>
                  <a:pt x="9370327" y="2201090"/>
                </a:cubicBezTo>
                <a:cubicBezTo>
                  <a:pt x="9368925" y="2195478"/>
                  <a:pt x="9367989" y="2189866"/>
                  <a:pt x="9366586" y="2184254"/>
                </a:cubicBezTo>
                <a:cubicBezTo>
                  <a:pt x="9395114" y="2173498"/>
                  <a:pt x="9424109" y="2162274"/>
                  <a:pt x="9461522" y="2147777"/>
                </a:cubicBezTo>
                <a:cubicBezTo>
                  <a:pt x="9415223" y="2106154"/>
                  <a:pt x="9382019" y="2068274"/>
                  <a:pt x="9316546" y="2104284"/>
                </a:cubicBezTo>
                <a:cubicBezTo>
                  <a:pt x="9275392" y="2126732"/>
                  <a:pt x="9224884" y="2132811"/>
                  <a:pt x="9169232" y="2149180"/>
                </a:cubicBezTo>
                <a:cubicBezTo>
                  <a:pt x="9181391" y="2118781"/>
                  <a:pt x="9192147" y="2091657"/>
                  <a:pt x="9205710" y="2057517"/>
                </a:cubicBezTo>
                <a:cubicBezTo>
                  <a:pt x="9154734" y="2070144"/>
                  <a:pt x="9110774" y="2080900"/>
                  <a:pt x="9066346" y="2091657"/>
                </a:cubicBezTo>
                <a:cubicBezTo>
                  <a:pt x="9067281" y="2096333"/>
                  <a:pt x="9068684" y="2101010"/>
                  <a:pt x="9069620" y="2105687"/>
                </a:cubicBezTo>
                <a:cubicBezTo>
                  <a:pt x="9097679" y="2099139"/>
                  <a:pt x="9125272" y="2092592"/>
                  <a:pt x="9153332" y="2085577"/>
                </a:cubicBezTo>
                <a:cubicBezTo>
                  <a:pt x="9156605" y="2094463"/>
                  <a:pt x="9159878" y="2103349"/>
                  <a:pt x="9163152" y="2112234"/>
                </a:cubicBezTo>
                <a:cubicBezTo>
                  <a:pt x="9118257" y="2130473"/>
                  <a:pt x="9073829" y="2149180"/>
                  <a:pt x="9021450" y="2170692"/>
                </a:cubicBezTo>
                <a:cubicBezTo>
                  <a:pt x="9019579" y="2148244"/>
                  <a:pt x="9018177" y="2133747"/>
                  <a:pt x="9016306" y="2113637"/>
                </a:cubicBezTo>
                <a:cubicBezTo>
                  <a:pt x="8973749" y="2127199"/>
                  <a:pt x="8955977" y="2260951"/>
                  <a:pt x="8908276" y="2150582"/>
                </a:cubicBezTo>
                <a:cubicBezTo>
                  <a:pt x="8679588" y="2153856"/>
                  <a:pt x="8462592" y="2215120"/>
                  <a:pt x="8235775" y="2155259"/>
                </a:cubicBezTo>
                <a:cubicBezTo>
                  <a:pt x="8251208" y="2130473"/>
                  <a:pt x="8260561" y="2115975"/>
                  <a:pt x="8274124" y="2093995"/>
                </a:cubicBezTo>
                <a:cubicBezTo>
                  <a:pt x="8254014" y="2095866"/>
                  <a:pt x="8232969" y="2093995"/>
                  <a:pt x="8231566" y="2098204"/>
                </a:cubicBezTo>
                <a:cubicBezTo>
                  <a:pt x="8223148" y="2122990"/>
                  <a:pt x="8215197" y="2149647"/>
                  <a:pt x="8216133" y="2175369"/>
                </a:cubicBezTo>
                <a:cubicBezTo>
                  <a:pt x="8216601" y="2195478"/>
                  <a:pt x="8229695" y="2215120"/>
                  <a:pt x="8239984" y="2241309"/>
                </a:cubicBezTo>
                <a:cubicBezTo>
                  <a:pt x="8220342" y="2239439"/>
                  <a:pt x="8206312" y="2238036"/>
                  <a:pt x="8186202" y="2236165"/>
                </a:cubicBezTo>
                <a:cubicBezTo>
                  <a:pt x="8193217" y="2281528"/>
                  <a:pt x="8200232" y="2324553"/>
                  <a:pt x="8207247" y="2369449"/>
                </a:cubicBezTo>
                <a:cubicBezTo>
                  <a:pt x="8229227" y="2374126"/>
                  <a:pt x="8254014" y="2379738"/>
                  <a:pt x="8290024" y="2387688"/>
                </a:cubicBezTo>
                <a:cubicBezTo>
                  <a:pt x="8276462" y="2355419"/>
                  <a:pt x="8266173" y="2331101"/>
                  <a:pt x="8255885" y="2307250"/>
                </a:cubicBezTo>
                <a:cubicBezTo>
                  <a:pt x="8314343" y="2287608"/>
                  <a:pt x="8347547" y="2327359"/>
                  <a:pt x="8355965" y="2446614"/>
                </a:cubicBezTo>
                <a:cubicBezTo>
                  <a:pt x="8256352" y="2426504"/>
                  <a:pt x="8153466" y="2398912"/>
                  <a:pt x="8072092" y="2491042"/>
                </a:cubicBezTo>
                <a:cubicBezTo>
                  <a:pt x="8159546" y="2544356"/>
                  <a:pt x="8246531" y="2554644"/>
                  <a:pt x="8338661" y="2492445"/>
                </a:cubicBezTo>
                <a:cubicBezTo>
                  <a:pt x="8339597" y="2500863"/>
                  <a:pt x="8340532" y="2509748"/>
                  <a:pt x="8341467" y="2518166"/>
                </a:cubicBezTo>
                <a:cubicBezTo>
                  <a:pt x="8328372" y="2526584"/>
                  <a:pt x="8314810" y="2535470"/>
                  <a:pt x="8301715" y="2543888"/>
                </a:cubicBezTo>
                <a:cubicBezTo>
                  <a:pt x="8301715" y="2549500"/>
                  <a:pt x="8301715" y="2555112"/>
                  <a:pt x="8301248" y="2560256"/>
                </a:cubicBezTo>
                <a:cubicBezTo>
                  <a:pt x="8351288" y="2560256"/>
                  <a:pt x="8401328" y="2560256"/>
                  <a:pt x="8457915" y="2560256"/>
                </a:cubicBezTo>
                <a:cubicBezTo>
                  <a:pt x="8434064" y="2625729"/>
                  <a:pt x="8474283" y="2625261"/>
                  <a:pt x="8525726" y="2637888"/>
                </a:cubicBezTo>
                <a:cubicBezTo>
                  <a:pt x="8656672" y="2670625"/>
                  <a:pt x="8784345" y="2718327"/>
                  <a:pt x="8913420" y="2759013"/>
                </a:cubicBezTo>
                <a:cubicBezTo>
                  <a:pt x="8928385" y="2763690"/>
                  <a:pt x="8944753" y="2762755"/>
                  <a:pt x="8959719" y="2766028"/>
                </a:cubicBezTo>
                <a:cubicBezTo>
                  <a:pt x="9013500" y="2777720"/>
                  <a:pt x="9067281" y="2790347"/>
                  <a:pt x="9128545" y="2804377"/>
                </a:cubicBezTo>
                <a:cubicBezTo>
                  <a:pt x="9128078" y="2806715"/>
                  <a:pt x="9131351" y="2790814"/>
                  <a:pt x="9134157" y="2776785"/>
                </a:cubicBezTo>
                <a:cubicBezTo>
                  <a:pt x="9170635" y="2783800"/>
                  <a:pt x="9211321" y="2803909"/>
                  <a:pt x="9243590" y="2795023"/>
                </a:cubicBezTo>
                <a:cubicBezTo>
                  <a:pt x="9309999" y="2776785"/>
                  <a:pt x="9320287" y="2794556"/>
                  <a:pt x="9301113" y="2853014"/>
                </a:cubicBezTo>
                <a:cubicBezTo>
                  <a:pt x="9299243" y="2858626"/>
                  <a:pt x="9306725" y="2867044"/>
                  <a:pt x="9311869" y="2880138"/>
                </a:cubicBezTo>
                <a:cubicBezTo>
                  <a:pt x="9333850" y="2865641"/>
                  <a:pt x="9353959" y="2852078"/>
                  <a:pt x="9372666" y="2839919"/>
                </a:cubicBezTo>
                <a:cubicBezTo>
                  <a:pt x="9372666" y="2875929"/>
                  <a:pt x="9372666" y="2903521"/>
                  <a:pt x="9372666" y="2931581"/>
                </a:cubicBezTo>
                <a:cubicBezTo>
                  <a:pt x="9399323" y="2919422"/>
                  <a:pt x="9426447" y="2908198"/>
                  <a:pt x="9452168" y="2894636"/>
                </a:cubicBezTo>
                <a:cubicBezTo>
                  <a:pt x="9485373" y="2877332"/>
                  <a:pt x="9517641" y="2858626"/>
                  <a:pt x="9550846" y="2840387"/>
                </a:cubicBezTo>
                <a:cubicBezTo>
                  <a:pt x="9543363" y="2837113"/>
                  <a:pt x="9527930" y="2831033"/>
                  <a:pt x="9512030" y="2824018"/>
                </a:cubicBezTo>
                <a:cubicBezTo>
                  <a:pt x="9572358" y="2789879"/>
                  <a:pt x="9584049" y="2794556"/>
                  <a:pt x="9593871" y="2854417"/>
                </a:cubicBezTo>
                <a:cubicBezTo>
                  <a:pt x="9596209" y="2867511"/>
                  <a:pt x="9603692" y="2881541"/>
                  <a:pt x="9612577" y="2890894"/>
                </a:cubicBezTo>
                <a:cubicBezTo>
                  <a:pt x="9633154" y="2912875"/>
                  <a:pt x="9694419" y="2916148"/>
                  <a:pt x="9644379" y="2967124"/>
                </a:cubicBezTo>
                <a:cubicBezTo>
                  <a:pt x="9656537" y="2971333"/>
                  <a:pt x="9669165" y="2975542"/>
                  <a:pt x="9692080" y="2983492"/>
                </a:cubicBezTo>
                <a:cubicBezTo>
                  <a:pt x="9689742" y="2939532"/>
                  <a:pt x="9687872" y="2902586"/>
                  <a:pt x="9685065" y="2850675"/>
                </a:cubicBezTo>
                <a:cubicBezTo>
                  <a:pt x="9718737" y="2859561"/>
                  <a:pt x="9749603" y="2867979"/>
                  <a:pt x="9780468" y="2875929"/>
                </a:cubicBezTo>
                <a:cubicBezTo>
                  <a:pt x="9763165" y="2907263"/>
                  <a:pt x="9745862" y="2939064"/>
                  <a:pt x="9725752" y="2975542"/>
                </a:cubicBezTo>
                <a:cubicBezTo>
                  <a:pt x="9759423" y="2962915"/>
                  <a:pt x="9789355" y="2952159"/>
                  <a:pt x="9818818" y="2941402"/>
                </a:cubicBezTo>
                <a:cubicBezTo>
                  <a:pt x="9850618" y="3055045"/>
                  <a:pt x="9777663" y="3123791"/>
                  <a:pt x="9694887" y="3059253"/>
                </a:cubicBezTo>
                <a:cubicBezTo>
                  <a:pt x="9662150" y="3034000"/>
                  <a:pt x="9630349" y="3007343"/>
                  <a:pt x="9599016" y="2981621"/>
                </a:cubicBezTo>
                <a:cubicBezTo>
                  <a:pt x="9547572" y="3021840"/>
                  <a:pt x="9519512" y="3093393"/>
                  <a:pt x="9425979" y="3052706"/>
                </a:cubicBezTo>
                <a:cubicBezTo>
                  <a:pt x="9385760" y="3035403"/>
                  <a:pt x="9320287" y="3076089"/>
                  <a:pt x="9266506" y="3090587"/>
                </a:cubicBezTo>
                <a:cubicBezTo>
                  <a:pt x="9256218" y="3093393"/>
                  <a:pt x="9244526" y="3105085"/>
                  <a:pt x="9237511" y="3102746"/>
                </a:cubicBezTo>
                <a:cubicBezTo>
                  <a:pt x="9069152" y="3038676"/>
                  <a:pt x="8928385" y="3169622"/>
                  <a:pt x="8762364" y="3171493"/>
                </a:cubicBezTo>
                <a:cubicBezTo>
                  <a:pt x="8601488" y="3173364"/>
                  <a:pt x="8452303" y="3141562"/>
                  <a:pt x="8297974" y="3123791"/>
                </a:cubicBezTo>
                <a:cubicBezTo>
                  <a:pt x="8187138" y="3111164"/>
                  <a:pt x="8074431" y="3113503"/>
                  <a:pt x="7963127" y="3101811"/>
                </a:cubicBezTo>
                <a:cubicBezTo>
                  <a:pt x="7887833" y="3093861"/>
                  <a:pt x="7814410" y="3070010"/>
                  <a:pt x="7739583" y="3060657"/>
                </a:cubicBezTo>
                <a:cubicBezTo>
                  <a:pt x="7611911" y="3044756"/>
                  <a:pt x="7483303" y="3034935"/>
                  <a:pt x="7354696" y="3022308"/>
                </a:cubicBezTo>
                <a:cubicBezTo>
                  <a:pt x="7309800" y="3017631"/>
                  <a:pt x="7263034" y="3017631"/>
                  <a:pt x="7220944" y="3003602"/>
                </a:cubicBezTo>
                <a:cubicBezTo>
                  <a:pt x="7103560" y="2964318"/>
                  <a:pt x="6983371" y="3035403"/>
                  <a:pt x="6861310" y="2978815"/>
                </a:cubicBezTo>
                <a:cubicBezTo>
                  <a:pt x="6791629" y="2946079"/>
                  <a:pt x="6697160" y="2967124"/>
                  <a:pt x="6613916" y="2962915"/>
                </a:cubicBezTo>
                <a:cubicBezTo>
                  <a:pt x="6542364" y="2959173"/>
                  <a:pt x="6470811" y="2952159"/>
                  <a:pt x="6399259" y="2949820"/>
                </a:cubicBezTo>
                <a:cubicBezTo>
                  <a:pt x="6357636" y="2948417"/>
                  <a:pt x="6316014" y="2951223"/>
                  <a:pt x="6274392" y="2954029"/>
                </a:cubicBezTo>
                <a:cubicBezTo>
                  <a:pt x="6058799" y="2968994"/>
                  <a:pt x="5841335" y="3009214"/>
                  <a:pt x="5628081" y="2992378"/>
                </a:cubicBezTo>
                <a:cubicBezTo>
                  <a:pt x="5465333" y="2979283"/>
                  <a:pt x="5303989" y="2996587"/>
                  <a:pt x="5141242" y="2983024"/>
                </a:cubicBezTo>
                <a:cubicBezTo>
                  <a:pt x="4979431" y="2969462"/>
                  <a:pt x="4812942" y="3018567"/>
                  <a:pt x="4647857" y="3038676"/>
                </a:cubicBezTo>
                <a:cubicBezTo>
                  <a:pt x="4580513" y="3046627"/>
                  <a:pt x="4512234" y="3048030"/>
                  <a:pt x="4444891" y="3055980"/>
                </a:cubicBezTo>
                <a:cubicBezTo>
                  <a:pt x="4316751" y="3070477"/>
                  <a:pt x="4189078" y="3087313"/>
                  <a:pt x="4061406" y="3105085"/>
                </a:cubicBezTo>
                <a:cubicBezTo>
                  <a:pt x="4047844" y="3106955"/>
                  <a:pt x="4036152" y="3123791"/>
                  <a:pt x="4023058" y="3133145"/>
                </a:cubicBezTo>
                <a:cubicBezTo>
                  <a:pt x="3975824" y="3168219"/>
                  <a:pt x="3929993" y="3186926"/>
                  <a:pt x="3863584" y="3178976"/>
                </a:cubicBezTo>
                <a:cubicBezTo>
                  <a:pt x="3775196" y="3167751"/>
                  <a:pt x="3683534" y="3182249"/>
                  <a:pt x="3593742" y="3186458"/>
                </a:cubicBezTo>
                <a:cubicBezTo>
                  <a:pt x="3551185" y="3188329"/>
                  <a:pt x="3508627" y="3190199"/>
                  <a:pt x="3466537" y="3195344"/>
                </a:cubicBezTo>
                <a:cubicBezTo>
                  <a:pt x="3415094" y="3201423"/>
                  <a:pt x="3361313" y="3202826"/>
                  <a:pt x="3314079" y="3221065"/>
                </a:cubicBezTo>
                <a:cubicBezTo>
                  <a:pt x="3243462" y="3248657"/>
                  <a:pt x="3172844" y="3236966"/>
                  <a:pt x="3102695" y="3244448"/>
                </a:cubicBezTo>
                <a:cubicBezTo>
                  <a:pt x="2960993" y="3259414"/>
                  <a:pt x="2822564" y="3303842"/>
                  <a:pt x="2682733" y="3334240"/>
                </a:cubicBezTo>
                <a:cubicBezTo>
                  <a:pt x="2663091" y="3338449"/>
                  <a:pt x="2640643" y="3331434"/>
                  <a:pt x="2619598" y="3329096"/>
                </a:cubicBezTo>
                <a:cubicBezTo>
                  <a:pt x="2601359" y="3327693"/>
                  <a:pt x="2575638" y="3317404"/>
                  <a:pt x="2566284" y="3325822"/>
                </a:cubicBezTo>
                <a:cubicBezTo>
                  <a:pt x="2479766" y="3404390"/>
                  <a:pt x="2377816" y="3356220"/>
                  <a:pt x="2283348" y="3362300"/>
                </a:cubicBezTo>
                <a:cubicBezTo>
                  <a:pt x="2193088" y="3368379"/>
                  <a:pt x="2103765" y="3340787"/>
                  <a:pt x="2010232" y="3366509"/>
                </a:cubicBezTo>
                <a:cubicBezTo>
                  <a:pt x="1945226" y="3384280"/>
                  <a:pt x="1871803" y="3368847"/>
                  <a:pt x="1802589" y="3375394"/>
                </a:cubicBezTo>
                <a:cubicBezTo>
                  <a:pt x="1739922" y="3381474"/>
                  <a:pt x="1678190" y="3400648"/>
                  <a:pt x="1615523" y="3406260"/>
                </a:cubicBezTo>
                <a:cubicBezTo>
                  <a:pt x="1568289" y="3410001"/>
                  <a:pt x="1519652" y="3400648"/>
                  <a:pt x="1471483" y="3397842"/>
                </a:cubicBezTo>
                <a:cubicBezTo>
                  <a:pt x="1452776" y="3396907"/>
                  <a:pt x="1433602" y="3395504"/>
                  <a:pt x="1415363" y="3397375"/>
                </a:cubicBezTo>
                <a:cubicBezTo>
                  <a:pt x="1269452" y="3414210"/>
                  <a:pt x="1162825" y="3342190"/>
                  <a:pt x="1039361" y="3274379"/>
                </a:cubicBezTo>
                <a:cubicBezTo>
                  <a:pt x="925251" y="3211712"/>
                  <a:pt x="858843" y="3107423"/>
                  <a:pt x="752216" y="3044756"/>
                </a:cubicBezTo>
                <a:cubicBezTo>
                  <a:pt x="723220" y="3027920"/>
                  <a:pt x="707320" y="2981621"/>
                  <a:pt x="693758" y="2946079"/>
                </a:cubicBezTo>
                <a:cubicBezTo>
                  <a:pt x="673648" y="2892765"/>
                  <a:pt x="661021" y="2843660"/>
                  <a:pt x="584792" y="2841790"/>
                </a:cubicBezTo>
                <a:cubicBezTo>
                  <a:pt x="544573" y="2840855"/>
                  <a:pt x="507160" y="2819342"/>
                  <a:pt x="476294" y="2769770"/>
                </a:cubicBezTo>
                <a:cubicBezTo>
                  <a:pt x="426721" y="2688864"/>
                  <a:pt x="342542" y="2630406"/>
                  <a:pt x="278004" y="2557450"/>
                </a:cubicBezTo>
                <a:cubicBezTo>
                  <a:pt x="245268" y="2520037"/>
                  <a:pt x="223288" y="2472803"/>
                  <a:pt x="197566" y="2429778"/>
                </a:cubicBezTo>
                <a:cubicBezTo>
                  <a:pt x="192422" y="2421360"/>
                  <a:pt x="193825" y="2405927"/>
                  <a:pt x="187278" y="2402186"/>
                </a:cubicBezTo>
                <a:cubicBezTo>
                  <a:pt x="91406" y="2351678"/>
                  <a:pt x="120869" y="2246921"/>
                  <a:pt x="84859" y="2171160"/>
                </a:cubicBezTo>
                <a:cubicBezTo>
                  <a:pt x="41834" y="2079498"/>
                  <a:pt x="61944" y="1979418"/>
                  <a:pt x="28739" y="1881676"/>
                </a:cubicBezTo>
                <a:cubicBezTo>
                  <a:pt x="-14286" y="1755406"/>
                  <a:pt x="-19898" y="1602013"/>
                  <a:pt x="89068" y="1482291"/>
                </a:cubicBezTo>
                <a:cubicBezTo>
                  <a:pt x="65685" y="1378469"/>
                  <a:pt x="168571" y="1368648"/>
                  <a:pt x="213467" y="1315802"/>
                </a:cubicBezTo>
                <a:cubicBezTo>
                  <a:pt x="218611" y="1309723"/>
                  <a:pt x="228432" y="1304111"/>
                  <a:pt x="228900" y="1298031"/>
                </a:cubicBezTo>
                <a:cubicBezTo>
                  <a:pt x="241059" y="1180180"/>
                  <a:pt x="340671" y="1114707"/>
                  <a:pt x="399597" y="1026318"/>
                </a:cubicBezTo>
                <a:cubicBezTo>
                  <a:pt x="451975" y="948218"/>
                  <a:pt x="523528" y="876666"/>
                  <a:pt x="622673" y="841591"/>
                </a:cubicBezTo>
                <a:cubicBezTo>
                  <a:pt x="703111" y="813064"/>
                  <a:pt x="775131" y="744785"/>
                  <a:pt x="855569" y="735899"/>
                </a:cubicBezTo>
                <a:cubicBezTo>
                  <a:pt x="933669" y="727481"/>
                  <a:pt x="959391" y="655461"/>
                  <a:pt x="1027202" y="644237"/>
                </a:cubicBezTo>
                <a:cubicBezTo>
                  <a:pt x="1090337" y="633948"/>
                  <a:pt x="1152068" y="613839"/>
                  <a:pt x="1213332" y="594197"/>
                </a:cubicBezTo>
                <a:cubicBezTo>
                  <a:pt x="1313412" y="562863"/>
                  <a:pt x="1413025" y="529659"/>
                  <a:pt x="1512170" y="495052"/>
                </a:cubicBezTo>
                <a:cubicBezTo>
                  <a:pt x="1542100" y="484296"/>
                  <a:pt x="1569692" y="465589"/>
                  <a:pt x="1597752" y="448753"/>
                </a:cubicBezTo>
                <a:cubicBezTo>
                  <a:pt x="1610379" y="441271"/>
                  <a:pt x="1620200" y="424903"/>
                  <a:pt x="1633295" y="421629"/>
                </a:cubicBezTo>
                <a:cubicBezTo>
                  <a:pt x="1737584" y="394037"/>
                  <a:pt x="1843743" y="372524"/>
                  <a:pt x="1947097" y="341658"/>
                </a:cubicBezTo>
                <a:cubicBezTo>
                  <a:pt x="2109844" y="295827"/>
                  <a:pt x="2270721" y="252802"/>
                  <a:pt x="2438612" y="241578"/>
                </a:cubicBezTo>
                <a:cubicBezTo>
                  <a:pt x="2573299" y="232225"/>
                  <a:pt x="2708454" y="221936"/>
                  <a:pt x="2843141" y="211648"/>
                </a:cubicBezTo>
                <a:cubicBezTo>
                  <a:pt x="2901599" y="207439"/>
                  <a:pt x="2959590" y="200892"/>
                  <a:pt x="3018048" y="198553"/>
                </a:cubicBezTo>
                <a:cubicBezTo>
                  <a:pt x="3151800" y="193409"/>
                  <a:pt x="3285551" y="191538"/>
                  <a:pt x="3419303" y="184991"/>
                </a:cubicBezTo>
                <a:cubicBezTo>
                  <a:pt x="3440816" y="184056"/>
                  <a:pt x="3461393" y="166752"/>
                  <a:pt x="3487582" y="154125"/>
                </a:cubicBezTo>
                <a:cubicBezTo>
                  <a:pt x="3491324" y="162075"/>
                  <a:pt x="3498339" y="177041"/>
                  <a:pt x="3508627" y="200424"/>
                </a:cubicBezTo>
                <a:cubicBezTo>
                  <a:pt x="3537622" y="176105"/>
                  <a:pt x="3562876" y="155060"/>
                  <a:pt x="3592339" y="130274"/>
                </a:cubicBezTo>
                <a:cubicBezTo>
                  <a:pt x="3598419" y="142434"/>
                  <a:pt x="3605434" y="156931"/>
                  <a:pt x="3607772" y="162075"/>
                </a:cubicBezTo>
                <a:cubicBezTo>
                  <a:pt x="3669036" y="157399"/>
                  <a:pt x="3726559" y="155060"/>
                  <a:pt x="3783146" y="148045"/>
                </a:cubicBezTo>
                <a:cubicBezTo>
                  <a:pt x="3927186" y="130274"/>
                  <a:pt x="4071227" y="110632"/>
                  <a:pt x="4214800" y="90990"/>
                </a:cubicBezTo>
                <a:cubicBezTo>
                  <a:pt x="4295238" y="80234"/>
                  <a:pt x="4375676" y="67140"/>
                  <a:pt x="4456115" y="56851"/>
                </a:cubicBezTo>
                <a:cubicBezTo>
                  <a:pt x="4526732" y="47965"/>
                  <a:pt x="4595946" y="61060"/>
                  <a:pt x="4665628" y="69010"/>
                </a:cubicBezTo>
                <a:cubicBezTo>
                  <a:pt x="4757758" y="79299"/>
                  <a:pt x="4760564" y="74155"/>
                  <a:pt x="4840067" y="24582"/>
                </a:cubicBezTo>
                <a:cubicBezTo>
                  <a:pt x="4829310" y="50771"/>
                  <a:pt x="4823231" y="65269"/>
                  <a:pt x="4823698" y="64801"/>
                </a:cubicBezTo>
                <a:cubicBezTo>
                  <a:pt x="4904605" y="64801"/>
                  <a:pt x="4991122" y="71349"/>
                  <a:pt x="5076237" y="62463"/>
                </a:cubicBezTo>
                <a:cubicBezTo>
                  <a:pt x="5134227" y="56383"/>
                  <a:pt x="5189411" y="34871"/>
                  <a:pt x="5249740" y="48901"/>
                </a:cubicBezTo>
                <a:cubicBezTo>
                  <a:pt x="5262368" y="51707"/>
                  <a:pt x="5281542" y="27856"/>
                  <a:pt x="5297442" y="16164"/>
                </a:cubicBezTo>
                <a:cubicBezTo>
                  <a:pt x="5307263" y="36741"/>
                  <a:pt x="5317084" y="58254"/>
                  <a:pt x="5328308" y="82105"/>
                </a:cubicBezTo>
                <a:cubicBezTo>
                  <a:pt x="5348417" y="57786"/>
                  <a:pt x="5362447" y="41418"/>
                  <a:pt x="5376010" y="24582"/>
                </a:cubicBezTo>
                <a:cubicBezTo>
                  <a:pt x="5394716" y="40483"/>
                  <a:pt x="5412955" y="56383"/>
                  <a:pt x="5420438" y="62463"/>
                </a:cubicBezTo>
                <a:cubicBezTo>
                  <a:pt x="5613115" y="54980"/>
                  <a:pt x="5796907" y="47965"/>
                  <a:pt x="5980699" y="39547"/>
                </a:cubicBezTo>
                <a:cubicBezTo>
                  <a:pt x="5997068" y="38612"/>
                  <a:pt x="6012500" y="26453"/>
                  <a:pt x="6029336" y="21309"/>
                </a:cubicBezTo>
                <a:cubicBezTo>
                  <a:pt x="6055526" y="13358"/>
                  <a:pt x="6092003" y="-7219"/>
                  <a:pt x="6106969" y="2602"/>
                </a:cubicBezTo>
                <a:cubicBezTo>
                  <a:pt x="6208451" y="69946"/>
                  <a:pt x="6318352" y="18035"/>
                  <a:pt x="6422642" y="30662"/>
                </a:cubicBezTo>
                <a:cubicBezTo>
                  <a:pt x="6475487" y="37209"/>
                  <a:pt x="6529269" y="33935"/>
                  <a:pt x="6582583" y="35806"/>
                </a:cubicBezTo>
                <a:cubicBezTo>
                  <a:pt x="6590065" y="36274"/>
                  <a:pt x="6600354" y="42821"/>
                  <a:pt x="6604095" y="40015"/>
                </a:cubicBezTo>
                <a:cubicBezTo>
                  <a:pt x="6692484" y="-30602"/>
                  <a:pt x="6797240" y="29259"/>
                  <a:pt x="6893112" y="4473"/>
                </a:cubicBezTo>
                <a:cubicBezTo>
                  <a:pt x="6944087" y="-8622"/>
                  <a:pt x="7010495" y="37209"/>
                  <a:pt x="7061003" y="23179"/>
                </a:cubicBezTo>
                <a:cubicBezTo>
                  <a:pt x="7174645" y="-7687"/>
                  <a:pt x="7284079" y="13826"/>
                  <a:pt x="7394915" y="23179"/>
                </a:cubicBezTo>
                <a:cubicBezTo>
                  <a:pt x="7483303" y="30662"/>
                  <a:pt x="7571692" y="41418"/>
                  <a:pt x="7660081" y="46562"/>
                </a:cubicBezTo>
                <a:cubicBezTo>
                  <a:pt x="7689544" y="48433"/>
                  <a:pt x="7719942" y="37677"/>
                  <a:pt x="7761563" y="31129"/>
                </a:cubicBezTo>
                <a:cubicBezTo>
                  <a:pt x="7745195" y="56383"/>
                  <a:pt x="7734907" y="72752"/>
                  <a:pt x="7724618" y="88652"/>
                </a:cubicBezTo>
                <a:cubicBezTo>
                  <a:pt x="7751275" y="93796"/>
                  <a:pt x="7778867" y="98941"/>
                  <a:pt x="7805056" y="103617"/>
                </a:cubicBezTo>
                <a:cubicBezTo>
                  <a:pt x="7810668" y="96135"/>
                  <a:pt x="7820489" y="74622"/>
                  <a:pt x="7826569" y="75558"/>
                </a:cubicBezTo>
                <a:cubicBezTo>
                  <a:pt x="7898122" y="87249"/>
                  <a:pt x="7969674" y="101279"/>
                  <a:pt x="8040292" y="117647"/>
                </a:cubicBezTo>
                <a:cubicBezTo>
                  <a:pt x="8055724" y="121389"/>
                  <a:pt x="8068819" y="137289"/>
                  <a:pt x="8082381" y="148981"/>
                </a:cubicBezTo>
                <a:cubicBezTo>
                  <a:pt x="8092670" y="157866"/>
                  <a:pt x="8100620" y="175638"/>
                  <a:pt x="8110909" y="176573"/>
                </a:cubicBezTo>
                <a:cubicBezTo>
                  <a:pt x="8160481" y="182185"/>
                  <a:pt x="8210053" y="183120"/>
                  <a:pt x="8260094" y="186394"/>
                </a:cubicBezTo>
                <a:cubicBezTo>
                  <a:pt x="8352223" y="192941"/>
                  <a:pt x="8448562" y="182185"/>
                  <a:pt x="8522453" y="259349"/>
                </a:cubicBezTo>
                <a:cubicBezTo>
                  <a:pt x="8527597" y="264961"/>
                  <a:pt x="8563607" y="245787"/>
                  <a:pt x="8582313" y="233160"/>
                </a:cubicBezTo>
                <a:cubicBezTo>
                  <a:pt x="8629548" y="202294"/>
                  <a:pt x="8664155" y="137289"/>
                  <a:pt x="8735707" y="188732"/>
                </a:cubicBezTo>
                <a:cubicBezTo>
                  <a:pt x="8723081" y="187797"/>
                  <a:pt x="8705309" y="180782"/>
                  <a:pt x="8698294" y="186862"/>
                </a:cubicBezTo>
                <a:cubicBezTo>
                  <a:pt x="8671170" y="208842"/>
                  <a:pt x="8646851" y="234563"/>
                  <a:pt x="8622533" y="260285"/>
                </a:cubicBezTo>
                <a:cubicBezTo>
                  <a:pt x="8622065" y="260752"/>
                  <a:pt x="8638901" y="282733"/>
                  <a:pt x="8643110" y="281330"/>
                </a:cubicBezTo>
                <a:cubicBezTo>
                  <a:pt x="8674911" y="271509"/>
                  <a:pt x="8709518" y="263091"/>
                  <a:pt x="8735240" y="243917"/>
                </a:cubicBezTo>
                <a:cubicBezTo>
                  <a:pt x="8756752" y="228016"/>
                  <a:pt x="8767976" y="197618"/>
                  <a:pt x="8771250" y="192941"/>
                </a:cubicBezTo>
                <a:cubicBezTo>
                  <a:pt x="8814743" y="189200"/>
                  <a:pt x="8839997" y="186862"/>
                  <a:pt x="8865718" y="184991"/>
                </a:cubicBezTo>
                <a:cubicBezTo>
                  <a:pt x="8899857" y="182185"/>
                  <a:pt x="8933997" y="178911"/>
                  <a:pt x="8968136" y="176573"/>
                </a:cubicBezTo>
                <a:cubicBezTo>
                  <a:pt x="9019112" y="173767"/>
                  <a:pt x="9070087" y="170493"/>
                  <a:pt x="9121063" y="170026"/>
                </a:cubicBezTo>
                <a:cubicBezTo>
                  <a:pt x="9133689" y="170026"/>
                  <a:pt x="9146317" y="179847"/>
                  <a:pt x="9161749" y="186862"/>
                </a:cubicBezTo>
                <a:cubicBezTo>
                  <a:pt x="9115918" y="224742"/>
                  <a:pt x="9075699" y="257479"/>
                  <a:pt x="9035480" y="290683"/>
                </a:cubicBezTo>
                <a:cubicBezTo>
                  <a:pt x="9039221" y="295827"/>
                  <a:pt x="9042962" y="300972"/>
                  <a:pt x="9046704" y="305648"/>
                </a:cubicBezTo>
                <a:cubicBezTo>
                  <a:pt x="9087859" y="288345"/>
                  <a:pt x="9128545" y="271041"/>
                  <a:pt x="9172506" y="252335"/>
                </a:cubicBezTo>
                <a:cubicBezTo>
                  <a:pt x="9181391" y="291151"/>
                  <a:pt x="9186536" y="314066"/>
                  <a:pt x="9192147" y="338852"/>
                </a:cubicBezTo>
                <a:cubicBezTo>
                  <a:pt x="9172038" y="340723"/>
                  <a:pt x="9151461" y="342126"/>
                  <a:pt x="9131351" y="343997"/>
                </a:cubicBezTo>
                <a:cubicBezTo>
                  <a:pt x="9130883" y="350076"/>
                  <a:pt x="9129948" y="356156"/>
                  <a:pt x="9129480" y="361768"/>
                </a:cubicBezTo>
                <a:cubicBezTo>
                  <a:pt x="9191680" y="372992"/>
                  <a:pt x="9254347" y="384683"/>
                  <a:pt x="9337591" y="399649"/>
                </a:cubicBezTo>
                <a:cubicBezTo>
                  <a:pt x="9306257" y="422097"/>
                  <a:pt x="9286616" y="436126"/>
                  <a:pt x="9265103" y="451559"/>
                </a:cubicBezTo>
                <a:cubicBezTo>
                  <a:pt x="9287083" y="471669"/>
                  <a:pt x="9309999" y="492714"/>
                  <a:pt x="9332914" y="513759"/>
                </a:cubicBezTo>
                <a:cubicBezTo>
                  <a:pt x="9333382" y="506276"/>
                  <a:pt x="9333850" y="498793"/>
                  <a:pt x="9334317" y="491311"/>
                </a:cubicBezTo>
                <a:cubicBezTo>
                  <a:pt x="9409144" y="495520"/>
                  <a:pt x="9484905" y="495052"/>
                  <a:pt x="9559264" y="505341"/>
                </a:cubicBezTo>
                <a:cubicBezTo>
                  <a:pt x="9628946" y="515162"/>
                  <a:pt x="9696289" y="538545"/>
                  <a:pt x="9765971" y="549769"/>
                </a:cubicBezTo>
                <a:cubicBezTo>
                  <a:pt x="9784210" y="552575"/>
                  <a:pt x="9807593" y="521241"/>
                  <a:pt x="9826300" y="523580"/>
                </a:cubicBezTo>
                <a:cubicBezTo>
                  <a:pt x="9909076" y="533401"/>
                  <a:pt x="9989982" y="534804"/>
                  <a:pt x="10074162" y="560057"/>
                </a:cubicBezTo>
                <a:cubicBezTo>
                  <a:pt x="10177983" y="590923"/>
                  <a:pt x="10297705" y="567540"/>
                  <a:pt x="10415556" y="567540"/>
                </a:cubicBezTo>
                <a:cubicBezTo>
                  <a:pt x="10418363" y="537142"/>
                  <a:pt x="10420701" y="511888"/>
                  <a:pt x="10423039" y="482893"/>
                </a:cubicBezTo>
                <a:cubicBezTo>
                  <a:pt x="10455308" y="487569"/>
                  <a:pt x="10484771" y="488505"/>
                  <a:pt x="10511895" y="496923"/>
                </a:cubicBezTo>
                <a:cubicBezTo>
                  <a:pt x="10606831" y="527321"/>
                  <a:pt x="10646583" y="413679"/>
                  <a:pt x="10732633" y="405728"/>
                </a:cubicBezTo>
                <a:cubicBezTo>
                  <a:pt x="10696155" y="394972"/>
                  <a:pt x="10658741" y="387022"/>
                  <a:pt x="10623667" y="372992"/>
                </a:cubicBezTo>
                <a:cubicBezTo>
                  <a:pt x="10601687" y="364106"/>
                  <a:pt x="10582512" y="346803"/>
                  <a:pt x="10562403" y="333708"/>
                </a:cubicBezTo>
                <a:cubicBezTo>
                  <a:pt x="10590463" y="320613"/>
                  <a:pt x="10620393" y="293021"/>
                  <a:pt x="10645647" y="296763"/>
                </a:cubicBezTo>
                <a:cubicBezTo>
                  <a:pt x="10785011" y="317340"/>
                  <a:pt x="10923440" y="345400"/>
                  <a:pt x="11062336" y="370653"/>
                </a:cubicBezTo>
                <a:cubicBezTo>
                  <a:pt x="11064674" y="371121"/>
                  <a:pt x="11067480" y="369718"/>
                  <a:pt x="11072157" y="368783"/>
                </a:cubicBezTo>
                <a:cubicBezTo>
                  <a:pt x="11078704" y="345400"/>
                  <a:pt x="11085251" y="321081"/>
                  <a:pt x="11098346" y="275250"/>
                </a:cubicBezTo>
                <a:cubicBezTo>
                  <a:pt x="11121729" y="354285"/>
                  <a:pt x="11157272" y="371589"/>
                  <a:pt x="11221810" y="357559"/>
                </a:cubicBezTo>
                <a:cubicBezTo>
                  <a:pt x="11247531" y="351947"/>
                  <a:pt x="11283541" y="393569"/>
                  <a:pt x="11306924" y="408534"/>
                </a:cubicBezTo>
                <a:cubicBezTo>
                  <a:pt x="11313471" y="381410"/>
                  <a:pt x="11322824" y="362236"/>
                  <a:pt x="11320486" y="344464"/>
                </a:cubicBezTo>
                <a:cubicBezTo>
                  <a:pt x="11318616" y="331370"/>
                  <a:pt x="11304118" y="314534"/>
                  <a:pt x="11291023" y="309857"/>
                </a:cubicBezTo>
                <a:cubicBezTo>
                  <a:pt x="11257351" y="296763"/>
                  <a:pt x="11221810" y="289748"/>
                  <a:pt x="11170834" y="275718"/>
                </a:cubicBezTo>
                <a:cubicBezTo>
                  <a:pt x="11249869" y="205100"/>
                  <a:pt x="11300376" y="245787"/>
                  <a:pt x="11356029" y="271509"/>
                </a:cubicBezTo>
                <a:cubicBezTo>
                  <a:pt x="11411214" y="297230"/>
                  <a:pt x="11471542" y="312196"/>
                  <a:pt x="11528596" y="334643"/>
                </a:cubicBezTo>
                <a:cubicBezTo>
                  <a:pt x="11583781" y="356624"/>
                  <a:pt x="11643174" y="374395"/>
                  <a:pt x="11690876" y="408534"/>
                </a:cubicBezTo>
                <a:cubicBezTo>
                  <a:pt x="11738578" y="442674"/>
                  <a:pt x="11773653" y="494584"/>
                  <a:pt x="11830708" y="556316"/>
                </a:cubicBezTo>
                <a:cubicBezTo>
                  <a:pt x="11746528" y="528724"/>
                  <a:pt x="11675911" y="468863"/>
                  <a:pt x="11624468" y="555848"/>
                </a:cubicBezTo>
                <a:cubicBezTo>
                  <a:pt x="11613244" y="574555"/>
                  <a:pt x="11635692" y="613371"/>
                  <a:pt x="11646448" y="660138"/>
                </a:cubicBezTo>
                <a:cubicBezTo>
                  <a:pt x="11668896" y="623192"/>
                  <a:pt x="11679184" y="605421"/>
                  <a:pt x="11689941" y="587650"/>
                </a:cubicBezTo>
                <a:cubicBezTo>
                  <a:pt x="11696020" y="589053"/>
                  <a:pt x="11702567" y="590456"/>
                  <a:pt x="11708647" y="591859"/>
                </a:cubicBezTo>
                <a:cubicBezTo>
                  <a:pt x="11701165" y="624127"/>
                  <a:pt x="11694150" y="656396"/>
                  <a:pt x="11687135" y="688197"/>
                </a:cubicBezTo>
                <a:cubicBezTo>
                  <a:pt x="11854091" y="717660"/>
                  <a:pt x="12049107" y="658735"/>
                  <a:pt x="12194083" y="833173"/>
                </a:cubicBezTo>
                <a:cubicBezTo>
                  <a:pt x="12050042" y="889293"/>
                  <a:pt x="11914887" y="943542"/>
                  <a:pt x="11761025" y="933253"/>
                </a:cubicBezTo>
                <a:cubicBezTo>
                  <a:pt x="11787215" y="935592"/>
                  <a:pt x="11813405" y="937930"/>
                  <a:pt x="11853623" y="941671"/>
                </a:cubicBezTo>
                <a:cubicBezTo>
                  <a:pt x="11830708" y="961781"/>
                  <a:pt x="11818081" y="973005"/>
                  <a:pt x="11805453" y="984229"/>
                </a:cubicBezTo>
                <a:cubicBezTo>
                  <a:pt x="11890101" y="1013224"/>
                  <a:pt x="11973812" y="1042219"/>
                  <a:pt x="12057525" y="1071214"/>
                </a:cubicBezTo>
                <a:cubicBezTo>
                  <a:pt x="12056590" y="1075891"/>
                  <a:pt x="12055654" y="1080100"/>
                  <a:pt x="12054718" y="1084776"/>
                </a:cubicBezTo>
                <a:cubicBezTo>
                  <a:pt x="12003744" y="1084776"/>
                  <a:pt x="11952767" y="1084776"/>
                  <a:pt x="11901793" y="1084776"/>
                </a:cubicBezTo>
                <a:cubicBezTo>
                  <a:pt x="11900857" y="1090856"/>
                  <a:pt x="11899922" y="1096936"/>
                  <a:pt x="11898986" y="1103015"/>
                </a:cubicBezTo>
                <a:cubicBezTo>
                  <a:pt x="11929384" y="1110498"/>
                  <a:pt x="11960251" y="1117981"/>
                  <a:pt x="11991584" y="1125463"/>
                </a:cubicBezTo>
                <a:cubicBezTo>
                  <a:pt x="11952301" y="1162409"/>
                  <a:pt x="11856896" y="1129204"/>
                  <a:pt x="11866250" y="1236767"/>
                </a:cubicBezTo>
                <a:cubicBezTo>
                  <a:pt x="11916758" y="1246588"/>
                  <a:pt x="11973812" y="1257344"/>
                  <a:pt x="12029932" y="1268568"/>
                </a:cubicBezTo>
                <a:cubicBezTo>
                  <a:pt x="11914419" y="1350410"/>
                  <a:pt x="11734369" y="1350410"/>
                  <a:pt x="11537483" y="1267633"/>
                </a:cubicBezTo>
                <a:cubicBezTo>
                  <a:pt x="11575831" y="1234429"/>
                  <a:pt x="11575831" y="1234429"/>
                  <a:pt x="11762897" y="1228817"/>
                </a:cubicBezTo>
                <a:cubicBezTo>
                  <a:pt x="11738110" y="1218996"/>
                  <a:pt x="11722210" y="1212449"/>
                  <a:pt x="11697424" y="1202628"/>
                </a:cubicBezTo>
                <a:cubicBezTo>
                  <a:pt x="11716597" y="1189065"/>
                  <a:pt x="11729692" y="1179712"/>
                  <a:pt x="11761025" y="1157732"/>
                </a:cubicBezTo>
                <a:cubicBezTo>
                  <a:pt x="11597811" y="1212449"/>
                  <a:pt x="11460785" y="1156797"/>
                  <a:pt x="11320019" y="1141831"/>
                </a:cubicBezTo>
                <a:cubicBezTo>
                  <a:pt x="11186735" y="1127801"/>
                  <a:pt x="11052047" y="1130607"/>
                  <a:pt x="10917828" y="1121722"/>
                </a:cubicBezTo>
                <a:cubicBezTo>
                  <a:pt x="10895380" y="1120319"/>
                  <a:pt x="10874335" y="1097403"/>
                  <a:pt x="10850017" y="1082906"/>
                </a:cubicBezTo>
                <a:cubicBezTo>
                  <a:pt x="10836454" y="1101145"/>
                  <a:pt x="10824295" y="1117981"/>
                  <a:pt x="10810732" y="1136219"/>
                </a:cubicBezTo>
                <a:cubicBezTo>
                  <a:pt x="10724683" y="1034269"/>
                  <a:pt x="10630215" y="1101145"/>
                  <a:pt x="10516572" y="1110498"/>
                </a:cubicBezTo>
                <a:cubicBezTo>
                  <a:pt x="10549309" y="1145105"/>
                  <a:pt x="10569885" y="1167085"/>
                  <a:pt x="10593737" y="1191871"/>
                </a:cubicBezTo>
                <a:cubicBezTo>
                  <a:pt x="10575497" y="1196080"/>
                  <a:pt x="10556791" y="1200289"/>
                  <a:pt x="10528264" y="1206837"/>
                </a:cubicBezTo>
                <a:cubicBezTo>
                  <a:pt x="10555855" y="1221334"/>
                  <a:pt x="10575497" y="1231623"/>
                  <a:pt x="10595607" y="1242379"/>
                </a:cubicBezTo>
                <a:cubicBezTo>
                  <a:pt x="10586722" y="1267633"/>
                  <a:pt x="10578304" y="1291952"/>
                  <a:pt x="10564274" y="1331703"/>
                </a:cubicBezTo>
                <a:cubicBezTo>
                  <a:pt x="10625538" y="1311593"/>
                  <a:pt x="10675578" y="1295225"/>
                  <a:pt x="10725618" y="1279325"/>
                </a:cubicBezTo>
                <a:cubicBezTo>
                  <a:pt x="10730762" y="1283534"/>
                  <a:pt x="10735906" y="1288210"/>
                  <a:pt x="10740583" y="1292419"/>
                </a:cubicBezTo>
                <a:cubicBezTo>
                  <a:pt x="10749469" y="1303643"/>
                  <a:pt x="10757886" y="1315335"/>
                  <a:pt x="10767239" y="1326091"/>
                </a:cubicBezTo>
                <a:cubicBezTo>
                  <a:pt x="10782672" y="1344798"/>
                  <a:pt x="10798106" y="1363036"/>
                  <a:pt x="10813539" y="1381275"/>
                </a:cubicBezTo>
                <a:cubicBezTo>
                  <a:pt x="10765369" y="1395773"/>
                  <a:pt x="10717668" y="1410270"/>
                  <a:pt x="10669498" y="1424768"/>
                </a:cubicBezTo>
                <a:cubicBezTo>
                  <a:pt x="10671836" y="1437395"/>
                  <a:pt x="10674643" y="1450022"/>
                  <a:pt x="10676981" y="1462649"/>
                </a:cubicBezTo>
                <a:cubicBezTo>
                  <a:pt x="10706443" y="1461246"/>
                  <a:pt x="10741518" y="1468728"/>
                  <a:pt x="10763499" y="1455166"/>
                </a:cubicBezTo>
                <a:cubicBezTo>
                  <a:pt x="10786414" y="1440669"/>
                  <a:pt x="10796235" y="1405594"/>
                  <a:pt x="10811667" y="1379872"/>
                </a:cubicBezTo>
                <a:cubicBezTo>
                  <a:pt x="10869190" y="1351812"/>
                  <a:pt x="10926713" y="1323753"/>
                  <a:pt x="10984236" y="1296160"/>
                </a:cubicBezTo>
                <a:cubicBezTo>
                  <a:pt x="11032406" y="1342927"/>
                  <a:pt x="11052514" y="1430380"/>
                  <a:pt x="11147918" y="1407932"/>
                </a:cubicBezTo>
                <a:cubicBezTo>
                  <a:pt x="11155400" y="1400917"/>
                  <a:pt x="11163352" y="1393435"/>
                  <a:pt x="11170834" y="1386420"/>
                </a:cubicBezTo>
                <a:cubicBezTo>
                  <a:pt x="11226486" y="1403723"/>
                  <a:pt x="11281670" y="1420559"/>
                  <a:pt x="11349949" y="1441604"/>
                </a:cubicBezTo>
                <a:cubicBezTo>
                  <a:pt x="11271849" y="1464987"/>
                  <a:pt x="11200765" y="1486967"/>
                  <a:pt x="11129679" y="1508480"/>
                </a:cubicBezTo>
                <a:cubicBezTo>
                  <a:pt x="11130147" y="1511754"/>
                  <a:pt x="11131082" y="1515027"/>
                  <a:pt x="11131550" y="1518301"/>
                </a:cubicBezTo>
                <a:cubicBezTo>
                  <a:pt x="11208247" y="1523445"/>
                  <a:pt x="11284944" y="1528589"/>
                  <a:pt x="11361641" y="1533734"/>
                </a:cubicBezTo>
                <a:cubicBezTo>
                  <a:pt x="11353222" y="1544958"/>
                  <a:pt x="11344337" y="1555714"/>
                  <a:pt x="11347611" y="1551973"/>
                </a:cubicBezTo>
                <a:cubicBezTo>
                  <a:pt x="11434129" y="1559923"/>
                  <a:pt x="11528596" y="1568341"/>
                  <a:pt x="11623533" y="1576759"/>
                </a:cubicBezTo>
                <a:cubicBezTo>
                  <a:pt x="11627741" y="1585177"/>
                  <a:pt x="11631951" y="1593595"/>
                  <a:pt x="11636159" y="1602480"/>
                </a:cubicBezTo>
                <a:cubicBezTo>
                  <a:pt x="11643174" y="1571615"/>
                  <a:pt x="11650657" y="1541216"/>
                  <a:pt x="11657204" y="1512689"/>
                </a:cubicBezTo>
                <a:cubicBezTo>
                  <a:pt x="11620259" y="1518769"/>
                  <a:pt x="11570686" y="1536072"/>
                  <a:pt x="11564139" y="1526251"/>
                </a:cubicBezTo>
                <a:cubicBezTo>
                  <a:pt x="11536547" y="1483226"/>
                  <a:pt x="11507085" y="1507544"/>
                  <a:pt x="11478089" y="1512689"/>
                </a:cubicBezTo>
                <a:cubicBezTo>
                  <a:pt x="11438337" y="1519704"/>
                  <a:pt x="11399054" y="1528122"/>
                  <a:pt x="11359302" y="1536072"/>
                </a:cubicBezTo>
                <a:cubicBezTo>
                  <a:pt x="11368656" y="1506609"/>
                  <a:pt x="11377541" y="1476679"/>
                  <a:pt x="11386894" y="1447684"/>
                </a:cubicBezTo>
                <a:cubicBezTo>
                  <a:pt x="11460318" y="1447684"/>
                  <a:pt x="11530468" y="1457972"/>
                  <a:pt x="11595473" y="1444410"/>
                </a:cubicBezTo>
                <a:cubicBezTo>
                  <a:pt x="11644109" y="1434121"/>
                  <a:pt x="11682926" y="1385484"/>
                  <a:pt x="11731563" y="1367713"/>
                </a:cubicBezTo>
                <a:cubicBezTo>
                  <a:pt x="11773185" y="1352280"/>
                  <a:pt x="11825563" y="1345733"/>
                  <a:pt x="11866718" y="1357892"/>
                </a:cubicBezTo>
                <a:cubicBezTo>
                  <a:pt x="11887295" y="1363972"/>
                  <a:pt x="11892907" y="1420559"/>
                  <a:pt x="11907872" y="1460311"/>
                </a:cubicBezTo>
                <a:cubicBezTo>
                  <a:pt x="11889633" y="1460311"/>
                  <a:pt x="11873265" y="1460311"/>
                  <a:pt x="11850350" y="1460311"/>
                </a:cubicBezTo>
                <a:cubicBezTo>
                  <a:pt x="11836320" y="1526719"/>
                  <a:pt x="11815743" y="1592192"/>
                  <a:pt x="11721274" y="1540281"/>
                </a:cubicBezTo>
                <a:cubicBezTo>
                  <a:pt x="11713324" y="1536072"/>
                  <a:pt x="11692747" y="1554311"/>
                  <a:pt x="11685264" y="1575823"/>
                </a:cubicBezTo>
                <a:cubicBezTo>
                  <a:pt x="11699294" y="1573953"/>
                  <a:pt x="11712857" y="1572550"/>
                  <a:pt x="11728289" y="1570679"/>
                </a:cubicBezTo>
                <a:cubicBezTo>
                  <a:pt x="11728289" y="1597804"/>
                  <a:pt x="11728289" y="1621655"/>
                  <a:pt x="11728289" y="1651585"/>
                </a:cubicBezTo>
                <a:cubicBezTo>
                  <a:pt x="11667492" y="1651585"/>
                  <a:pt x="11608567" y="1651585"/>
                  <a:pt x="11540756" y="1651585"/>
                </a:cubicBezTo>
                <a:cubicBezTo>
                  <a:pt x="11537950" y="1659535"/>
                  <a:pt x="11530935" y="1680113"/>
                  <a:pt x="11522050" y="1706302"/>
                </a:cubicBezTo>
                <a:cubicBezTo>
                  <a:pt x="11511761" y="1696481"/>
                  <a:pt x="11506148" y="1692272"/>
                  <a:pt x="11501472" y="1687128"/>
                </a:cubicBezTo>
                <a:cubicBezTo>
                  <a:pt x="11482298" y="1666083"/>
                  <a:pt x="11466865" y="1631008"/>
                  <a:pt x="11444417" y="1626331"/>
                </a:cubicBezTo>
                <a:cubicBezTo>
                  <a:pt x="11380347" y="1612301"/>
                  <a:pt x="11313471" y="1611366"/>
                  <a:pt x="11247531" y="1603416"/>
                </a:cubicBezTo>
                <a:cubicBezTo>
                  <a:pt x="11196088" y="1597336"/>
                  <a:pt x="11144645" y="1586112"/>
                  <a:pt x="11092734" y="1582371"/>
                </a:cubicBezTo>
                <a:cubicBezTo>
                  <a:pt x="11046436" y="1578629"/>
                  <a:pt x="10999669" y="1581435"/>
                  <a:pt x="10942146" y="1581435"/>
                </a:cubicBezTo>
                <a:cubicBezTo>
                  <a:pt x="10943081" y="1588918"/>
                  <a:pt x="10941211" y="1572550"/>
                  <a:pt x="10940743" y="1566470"/>
                </a:cubicBezTo>
                <a:cubicBezTo>
                  <a:pt x="10909877" y="1592192"/>
                  <a:pt x="10878077" y="1619316"/>
                  <a:pt x="10845807" y="1645973"/>
                </a:cubicBezTo>
                <a:cubicBezTo>
                  <a:pt x="10840195" y="1639893"/>
                  <a:pt x="10835051" y="1634281"/>
                  <a:pt x="10829439" y="1628202"/>
                </a:cubicBezTo>
                <a:cubicBezTo>
                  <a:pt x="10849080" y="1607157"/>
                  <a:pt x="10868255" y="1586112"/>
                  <a:pt x="10887897" y="1565067"/>
                </a:cubicBezTo>
                <a:cubicBezTo>
                  <a:pt x="10886962" y="1558052"/>
                  <a:pt x="10886027" y="1551505"/>
                  <a:pt x="10885559" y="1544490"/>
                </a:cubicBezTo>
                <a:cubicBezTo>
                  <a:pt x="10826634" y="1547764"/>
                  <a:pt x="10768176" y="1551037"/>
                  <a:pt x="10709249" y="1554311"/>
                </a:cubicBezTo>
                <a:lnTo>
                  <a:pt x="10711120" y="1555714"/>
                </a:lnTo>
                <a:cubicBezTo>
                  <a:pt x="10684931" y="1476211"/>
                  <a:pt x="10663886" y="1573953"/>
                  <a:pt x="10635826" y="1550102"/>
                </a:cubicBezTo>
                <a:cubicBezTo>
                  <a:pt x="10664821" y="1606689"/>
                  <a:pt x="10661080" y="1603416"/>
                  <a:pt x="10603090" y="1661874"/>
                </a:cubicBezTo>
                <a:cubicBezTo>
                  <a:pt x="10586254" y="1678710"/>
                  <a:pt x="10599348" y="1724073"/>
                  <a:pt x="10596075" y="1755874"/>
                </a:cubicBezTo>
                <a:cubicBezTo>
                  <a:pt x="10594204" y="1775048"/>
                  <a:pt x="10593269" y="1799367"/>
                  <a:pt x="10581577" y="1812461"/>
                </a:cubicBezTo>
                <a:cubicBezTo>
                  <a:pt x="10553517" y="1844730"/>
                  <a:pt x="10518910" y="1871387"/>
                  <a:pt x="10488979" y="1902253"/>
                </a:cubicBezTo>
                <a:cubicBezTo>
                  <a:pt x="10483836" y="1907397"/>
                  <a:pt x="10486174" y="1924701"/>
                  <a:pt x="10490851" y="1933586"/>
                </a:cubicBezTo>
                <a:cubicBezTo>
                  <a:pt x="10495994" y="1943407"/>
                  <a:pt x="10506751" y="1955567"/>
                  <a:pt x="10516572" y="1956970"/>
                </a:cubicBezTo>
                <a:cubicBezTo>
                  <a:pt x="10570353" y="1963985"/>
                  <a:pt x="10624602" y="1967726"/>
                  <a:pt x="10678383" y="1972403"/>
                </a:cubicBezTo>
                <a:cubicBezTo>
                  <a:pt x="10678851" y="1979885"/>
                  <a:pt x="10679319" y="1987835"/>
                  <a:pt x="10679786" y="1995318"/>
                </a:cubicBezTo>
                <a:cubicBezTo>
                  <a:pt x="10607767" y="2002801"/>
                  <a:pt x="10535746" y="2010283"/>
                  <a:pt x="10478224" y="2015895"/>
                </a:cubicBezTo>
                <a:cubicBezTo>
                  <a:pt x="10446422" y="1998124"/>
                  <a:pt x="10425845" y="1979885"/>
                  <a:pt x="10401994" y="1975208"/>
                </a:cubicBezTo>
                <a:cubicBezTo>
                  <a:pt x="10376273" y="1970064"/>
                  <a:pt x="10348213" y="1977547"/>
                  <a:pt x="10307058" y="1993915"/>
                </a:cubicBezTo>
                <a:cubicBezTo>
                  <a:pt x="10331845" y="2001865"/>
                  <a:pt x="10356631" y="2009816"/>
                  <a:pt x="10381417" y="2017766"/>
                </a:cubicBezTo>
                <a:cubicBezTo>
                  <a:pt x="10374402" y="2026184"/>
                  <a:pt x="10366920" y="2035069"/>
                  <a:pt x="10359905" y="2043487"/>
                </a:cubicBezTo>
                <a:cubicBezTo>
                  <a:pt x="10344940" y="2036940"/>
                  <a:pt x="10329506" y="2024781"/>
                  <a:pt x="10315008" y="2025716"/>
                </a:cubicBezTo>
                <a:cubicBezTo>
                  <a:pt x="10298173" y="2027119"/>
                  <a:pt x="10282740" y="2040214"/>
                  <a:pt x="10266372" y="2048164"/>
                </a:cubicBezTo>
                <a:cubicBezTo>
                  <a:pt x="10267307" y="2055179"/>
                  <a:pt x="10268242" y="2061726"/>
                  <a:pt x="10269177" y="2068741"/>
                </a:cubicBezTo>
                <a:cubicBezTo>
                  <a:pt x="10304720" y="2076692"/>
                  <a:pt x="10340730" y="2084642"/>
                  <a:pt x="10381417" y="2093995"/>
                </a:cubicBezTo>
                <a:cubicBezTo>
                  <a:pt x="10367855" y="2106154"/>
                  <a:pt x="10358033" y="2121120"/>
                  <a:pt x="10344940" y="2125796"/>
                </a:cubicBezTo>
                <a:cubicBezTo>
                  <a:pt x="10247197" y="2161806"/>
                  <a:pt x="10252809" y="2259081"/>
                  <a:pt x="10220541" y="2333439"/>
                </a:cubicBezTo>
                <a:cubicBezTo>
                  <a:pt x="10208849" y="2360096"/>
                  <a:pt x="10257019" y="2379738"/>
                  <a:pt x="10208381" y="2423230"/>
                </a:cubicBezTo>
                <a:cubicBezTo>
                  <a:pt x="10155536" y="2470465"/>
                  <a:pt x="10112043" y="2486365"/>
                  <a:pt x="10047037" y="2484962"/>
                </a:cubicBezTo>
                <a:cubicBezTo>
                  <a:pt x="10054520" y="2458773"/>
                  <a:pt x="10062003" y="2433519"/>
                  <a:pt x="10069953" y="2406395"/>
                </a:cubicBezTo>
                <a:cubicBezTo>
                  <a:pt x="10076968" y="2421828"/>
                  <a:pt x="10082580" y="2433987"/>
                  <a:pt x="10088191" y="2446146"/>
                </a:cubicBezTo>
                <a:cubicBezTo>
                  <a:pt x="10144311" y="2414813"/>
                  <a:pt x="9998868" y="2332036"/>
                  <a:pt x="10126540" y="2324086"/>
                </a:cubicBezTo>
                <a:cubicBezTo>
                  <a:pt x="10063873" y="2324086"/>
                  <a:pt x="10001674" y="2324086"/>
                  <a:pt x="9945087" y="2324086"/>
                </a:cubicBezTo>
                <a:cubicBezTo>
                  <a:pt x="9903464" y="2293688"/>
                  <a:pt x="9862309" y="2263289"/>
                  <a:pt x="9820688" y="2233359"/>
                </a:cubicBezTo>
                <a:cubicBezTo>
                  <a:pt x="9800578" y="2146374"/>
                  <a:pt x="9724817" y="2166015"/>
                  <a:pt x="9665424" y="2153388"/>
                </a:cubicBezTo>
                <a:close/>
                <a:moveTo>
                  <a:pt x="10789220" y="856556"/>
                </a:moveTo>
                <a:cubicBezTo>
                  <a:pt x="10766772" y="843929"/>
                  <a:pt x="10743856" y="831770"/>
                  <a:pt x="10721409" y="819143"/>
                </a:cubicBezTo>
                <a:cubicBezTo>
                  <a:pt x="10724214" y="810725"/>
                  <a:pt x="10726553" y="801840"/>
                  <a:pt x="10729359" y="793422"/>
                </a:cubicBezTo>
                <a:cubicBezTo>
                  <a:pt x="10685866" y="807919"/>
                  <a:pt x="10642841" y="822417"/>
                  <a:pt x="10589060" y="840656"/>
                </a:cubicBezTo>
                <a:cubicBezTo>
                  <a:pt x="10665289" y="892566"/>
                  <a:pt x="10727956" y="909870"/>
                  <a:pt x="10793897" y="860298"/>
                </a:cubicBezTo>
                <a:cubicBezTo>
                  <a:pt x="10808862" y="849074"/>
                  <a:pt x="10825697" y="826626"/>
                  <a:pt x="10838325" y="828964"/>
                </a:cubicBezTo>
                <a:cubicBezTo>
                  <a:pt x="10905200" y="841123"/>
                  <a:pt x="10943550" y="815402"/>
                  <a:pt x="10958046" y="757412"/>
                </a:cubicBezTo>
                <a:cubicBezTo>
                  <a:pt x="10929987" y="750864"/>
                  <a:pt x="10904733" y="745252"/>
                  <a:pt x="10873867" y="738237"/>
                </a:cubicBezTo>
                <a:cubicBezTo>
                  <a:pt x="10884623" y="763024"/>
                  <a:pt x="10893977" y="783601"/>
                  <a:pt x="10906136" y="811193"/>
                </a:cubicBezTo>
                <a:cubicBezTo>
                  <a:pt x="10872932" y="811193"/>
                  <a:pt x="10845340" y="806049"/>
                  <a:pt x="10821489" y="813064"/>
                </a:cubicBezTo>
                <a:cubicBezTo>
                  <a:pt x="10807927" y="816805"/>
                  <a:pt x="10799976" y="841591"/>
                  <a:pt x="10789220" y="856556"/>
                </a:cubicBezTo>
                <a:close/>
                <a:moveTo>
                  <a:pt x="7964997" y="2306315"/>
                </a:moveTo>
                <a:cubicBezTo>
                  <a:pt x="7858838" y="2281996"/>
                  <a:pt x="7752678" y="2258145"/>
                  <a:pt x="7627344" y="2229618"/>
                </a:cubicBezTo>
                <a:cubicBezTo>
                  <a:pt x="7703573" y="2320812"/>
                  <a:pt x="7887833" y="2354016"/>
                  <a:pt x="7964997" y="2306315"/>
                </a:cubicBezTo>
                <a:cubicBezTo>
                  <a:pt x="7995395" y="2320345"/>
                  <a:pt x="8024858" y="2336245"/>
                  <a:pt x="8056192" y="2347469"/>
                </a:cubicBezTo>
                <a:cubicBezTo>
                  <a:pt x="8071157" y="2352613"/>
                  <a:pt x="8089396" y="2351210"/>
                  <a:pt x="8105296" y="2348404"/>
                </a:cubicBezTo>
                <a:cubicBezTo>
                  <a:pt x="8112311" y="2347001"/>
                  <a:pt x="8117456" y="2335310"/>
                  <a:pt x="8128680" y="2323151"/>
                </a:cubicBezTo>
                <a:cubicBezTo>
                  <a:pt x="8105296" y="2318474"/>
                  <a:pt x="8089396" y="2315200"/>
                  <a:pt x="8072092" y="2311459"/>
                </a:cubicBezTo>
                <a:cubicBezTo>
                  <a:pt x="8081913" y="2293688"/>
                  <a:pt x="8089396" y="2280125"/>
                  <a:pt x="8096879" y="2266563"/>
                </a:cubicBezTo>
                <a:cubicBezTo>
                  <a:pt x="8093137" y="2262354"/>
                  <a:pt x="8089864" y="2257678"/>
                  <a:pt x="8086122" y="2253469"/>
                </a:cubicBezTo>
                <a:cubicBezTo>
                  <a:pt x="8046371" y="2270772"/>
                  <a:pt x="8005684" y="2288543"/>
                  <a:pt x="7964997" y="2306315"/>
                </a:cubicBezTo>
                <a:close/>
                <a:moveTo>
                  <a:pt x="9394179" y="1645038"/>
                </a:moveTo>
                <a:cubicBezTo>
                  <a:pt x="9385760" y="1657665"/>
                  <a:pt x="9380149" y="1674033"/>
                  <a:pt x="9368925" y="1682918"/>
                </a:cubicBezTo>
                <a:cubicBezTo>
                  <a:pt x="9349750" y="1697884"/>
                  <a:pt x="9326835" y="1708172"/>
                  <a:pt x="9305322" y="1719864"/>
                </a:cubicBezTo>
                <a:cubicBezTo>
                  <a:pt x="9310467" y="1728750"/>
                  <a:pt x="9315611" y="1737168"/>
                  <a:pt x="9321222" y="1746053"/>
                </a:cubicBezTo>
                <a:cubicBezTo>
                  <a:pt x="9386228" y="1706302"/>
                  <a:pt x="9451701" y="1667018"/>
                  <a:pt x="9512497" y="1630072"/>
                </a:cubicBezTo>
                <a:cubicBezTo>
                  <a:pt x="9482099" y="1606222"/>
                  <a:pt x="9465731" y="1529525"/>
                  <a:pt x="9388099" y="1544490"/>
                </a:cubicBezTo>
                <a:cubicBezTo>
                  <a:pt x="9421303" y="1567873"/>
                  <a:pt x="9446557" y="1586112"/>
                  <a:pt x="9475084" y="1605754"/>
                </a:cubicBezTo>
                <a:cubicBezTo>
                  <a:pt x="9442348" y="1622122"/>
                  <a:pt x="9418497" y="1634281"/>
                  <a:pt x="9394179" y="1646441"/>
                </a:cubicBezTo>
                <a:cubicBezTo>
                  <a:pt x="9361442" y="1615575"/>
                  <a:pt x="9314676" y="1590321"/>
                  <a:pt x="9298775" y="1552440"/>
                </a:cubicBezTo>
                <a:cubicBezTo>
                  <a:pt x="9271183" y="1486500"/>
                  <a:pt x="9221610" y="1503803"/>
                  <a:pt x="9179053" y="1492579"/>
                </a:cubicBezTo>
                <a:cubicBezTo>
                  <a:pt x="9176715" y="1501933"/>
                  <a:pt x="9174376" y="1511286"/>
                  <a:pt x="9172038" y="1520639"/>
                </a:cubicBezTo>
                <a:cubicBezTo>
                  <a:pt x="9204307" y="1524848"/>
                  <a:pt x="9237043" y="1529057"/>
                  <a:pt x="9282874" y="1535137"/>
                </a:cubicBezTo>
                <a:cubicBezTo>
                  <a:pt x="9244994" y="1567873"/>
                  <a:pt x="9214595" y="1594530"/>
                  <a:pt x="9187003" y="1618381"/>
                </a:cubicBezTo>
                <a:cubicBezTo>
                  <a:pt x="9196824" y="1640829"/>
                  <a:pt x="9208983" y="1668889"/>
                  <a:pt x="9221610" y="1698819"/>
                </a:cubicBezTo>
                <a:cubicBezTo>
                  <a:pt x="9271183" y="1646441"/>
                  <a:pt x="9327302" y="1626799"/>
                  <a:pt x="9394179" y="1645038"/>
                </a:cubicBezTo>
                <a:close/>
                <a:moveTo>
                  <a:pt x="10362243" y="1855487"/>
                </a:moveTo>
                <a:cubicBezTo>
                  <a:pt x="10358501" y="1864372"/>
                  <a:pt x="10354760" y="1873258"/>
                  <a:pt x="10347745" y="1890094"/>
                </a:cubicBezTo>
                <a:cubicBezTo>
                  <a:pt x="10410413" y="1846133"/>
                  <a:pt x="10464194" y="1808720"/>
                  <a:pt x="10525457" y="1766163"/>
                </a:cubicBezTo>
                <a:cubicBezTo>
                  <a:pt x="10443149" y="1762421"/>
                  <a:pt x="10373935" y="1763357"/>
                  <a:pt x="10360372" y="1858292"/>
                </a:cubicBezTo>
                <a:cubicBezTo>
                  <a:pt x="10351486" y="1837248"/>
                  <a:pt x="10329038" y="1807785"/>
                  <a:pt x="10336053" y="1796093"/>
                </a:cubicBezTo>
                <a:cubicBezTo>
                  <a:pt x="10363178" y="1750262"/>
                  <a:pt x="10400591" y="1710043"/>
                  <a:pt x="10431457" y="1666083"/>
                </a:cubicBezTo>
                <a:cubicBezTo>
                  <a:pt x="10438939" y="1655326"/>
                  <a:pt x="10436601" y="1638023"/>
                  <a:pt x="10438472" y="1623525"/>
                </a:cubicBezTo>
                <a:cubicBezTo>
                  <a:pt x="10522652" y="1655794"/>
                  <a:pt x="10561467" y="1625864"/>
                  <a:pt x="10583915" y="1508012"/>
                </a:cubicBezTo>
                <a:cubicBezTo>
                  <a:pt x="10550244" y="1512221"/>
                  <a:pt x="10517507" y="1516430"/>
                  <a:pt x="10484771" y="1520639"/>
                </a:cubicBezTo>
                <a:cubicBezTo>
                  <a:pt x="10453904" y="1516898"/>
                  <a:pt x="10423039" y="1513624"/>
                  <a:pt x="10389368" y="1509415"/>
                </a:cubicBezTo>
                <a:cubicBezTo>
                  <a:pt x="10388431" y="1504739"/>
                  <a:pt x="10385158" y="1492112"/>
                  <a:pt x="10382353" y="1479952"/>
                </a:cubicBezTo>
                <a:cubicBezTo>
                  <a:pt x="10369258" y="1584709"/>
                  <a:pt x="10255147" y="1544490"/>
                  <a:pt x="10218670" y="1609963"/>
                </a:cubicBezTo>
                <a:cubicBezTo>
                  <a:pt x="10272919" y="1592192"/>
                  <a:pt x="10327168" y="1574421"/>
                  <a:pt x="10381417" y="1556649"/>
                </a:cubicBezTo>
                <a:cubicBezTo>
                  <a:pt x="10384223" y="1561794"/>
                  <a:pt x="10386561" y="1566470"/>
                  <a:pt x="10389368" y="1571615"/>
                </a:cubicBezTo>
                <a:cubicBezTo>
                  <a:pt x="10354760" y="1594530"/>
                  <a:pt x="10319685" y="1617446"/>
                  <a:pt x="10273387" y="1647844"/>
                </a:cubicBezTo>
                <a:cubicBezTo>
                  <a:pt x="10302382" y="1647844"/>
                  <a:pt x="10317815" y="1650650"/>
                  <a:pt x="10331377" y="1646908"/>
                </a:cubicBezTo>
                <a:cubicBezTo>
                  <a:pt x="10345407" y="1643167"/>
                  <a:pt x="10358033" y="1632411"/>
                  <a:pt x="10369725" y="1625864"/>
                </a:cubicBezTo>
                <a:cubicBezTo>
                  <a:pt x="10358033" y="1673098"/>
                  <a:pt x="10357098" y="1719396"/>
                  <a:pt x="10336053" y="1753068"/>
                </a:cubicBezTo>
                <a:cubicBezTo>
                  <a:pt x="10315944" y="1785805"/>
                  <a:pt x="10275257" y="1805446"/>
                  <a:pt x="10241585" y="1832571"/>
                </a:cubicBezTo>
                <a:cubicBezTo>
                  <a:pt x="10256083" y="1857357"/>
                  <a:pt x="10270580" y="1882143"/>
                  <a:pt x="10288820" y="1913477"/>
                </a:cubicBezTo>
                <a:cubicBezTo>
                  <a:pt x="10314541" y="1892900"/>
                  <a:pt x="10338392" y="1873725"/>
                  <a:pt x="10362243" y="1855487"/>
                </a:cubicBezTo>
                <a:close/>
                <a:moveTo>
                  <a:pt x="11247531" y="892099"/>
                </a:moveTo>
                <a:cubicBezTo>
                  <a:pt x="11240983" y="887422"/>
                  <a:pt x="11234903" y="882746"/>
                  <a:pt x="11228356" y="878069"/>
                </a:cubicBezTo>
                <a:cubicBezTo>
                  <a:pt x="11233033" y="867313"/>
                  <a:pt x="11238178" y="856556"/>
                  <a:pt x="11244257" y="842994"/>
                </a:cubicBezTo>
                <a:cubicBezTo>
                  <a:pt x="11075431" y="836447"/>
                  <a:pt x="11152595" y="984696"/>
                  <a:pt x="11098346" y="1056249"/>
                </a:cubicBezTo>
                <a:cubicBezTo>
                  <a:pt x="11135292" y="1051105"/>
                  <a:pt x="11162415" y="1047363"/>
                  <a:pt x="11168963" y="1046896"/>
                </a:cubicBezTo>
                <a:cubicBezTo>
                  <a:pt x="11197490" y="1012288"/>
                  <a:pt x="11212923" y="976278"/>
                  <a:pt x="11236307" y="969731"/>
                </a:cubicBezTo>
                <a:cubicBezTo>
                  <a:pt x="11257351" y="963651"/>
                  <a:pt x="11286346" y="993582"/>
                  <a:pt x="11313939" y="1002000"/>
                </a:cubicBezTo>
                <a:cubicBezTo>
                  <a:pt x="11332178" y="1008079"/>
                  <a:pt x="11366317" y="1012288"/>
                  <a:pt x="11370526" y="1004806"/>
                </a:cubicBezTo>
                <a:cubicBezTo>
                  <a:pt x="11410745" y="935592"/>
                  <a:pt x="11468735" y="933253"/>
                  <a:pt x="11538885" y="943074"/>
                </a:cubicBezTo>
                <a:cubicBezTo>
                  <a:pt x="11596408" y="951024"/>
                  <a:pt x="11655801" y="944945"/>
                  <a:pt x="11714259" y="944945"/>
                </a:cubicBezTo>
                <a:cubicBezTo>
                  <a:pt x="11713792" y="940268"/>
                  <a:pt x="11713792" y="935124"/>
                  <a:pt x="11713324" y="930447"/>
                </a:cubicBezTo>
                <a:cubicBezTo>
                  <a:pt x="11603423" y="918288"/>
                  <a:pt x="11493522" y="906596"/>
                  <a:pt x="11384089" y="894437"/>
                </a:cubicBezTo>
                <a:cubicBezTo>
                  <a:pt x="11389232" y="884149"/>
                  <a:pt x="11397184" y="868716"/>
                  <a:pt x="11414954" y="832705"/>
                </a:cubicBezTo>
                <a:cubicBezTo>
                  <a:pt x="11376606" y="861701"/>
                  <a:pt x="11357432" y="876666"/>
                  <a:pt x="11326098" y="900517"/>
                </a:cubicBezTo>
                <a:cubicBezTo>
                  <a:pt x="11315809" y="861701"/>
                  <a:pt x="11308327" y="832705"/>
                  <a:pt x="11302715" y="812596"/>
                </a:cubicBezTo>
                <a:cubicBezTo>
                  <a:pt x="11287283" y="834108"/>
                  <a:pt x="11267173" y="863104"/>
                  <a:pt x="11247531" y="892099"/>
                </a:cubicBezTo>
                <a:close/>
                <a:moveTo>
                  <a:pt x="6312741" y="381877"/>
                </a:moveTo>
                <a:cubicBezTo>
                  <a:pt x="6242591" y="375798"/>
                  <a:pt x="6217337" y="339320"/>
                  <a:pt x="6249139" y="268703"/>
                </a:cubicBezTo>
                <a:cubicBezTo>
                  <a:pt x="6210322" y="281330"/>
                  <a:pt x="6178989" y="289280"/>
                  <a:pt x="6149993" y="302375"/>
                </a:cubicBezTo>
                <a:cubicBezTo>
                  <a:pt x="6146720" y="303778"/>
                  <a:pt x="6155138" y="331370"/>
                  <a:pt x="6158412" y="347270"/>
                </a:cubicBezTo>
                <a:cubicBezTo>
                  <a:pt x="6136899" y="346803"/>
                  <a:pt x="6112580" y="339320"/>
                  <a:pt x="6094809" y="347270"/>
                </a:cubicBezTo>
                <a:cubicBezTo>
                  <a:pt x="6072829" y="356624"/>
                  <a:pt x="6056461" y="378604"/>
                  <a:pt x="6037286" y="394972"/>
                </a:cubicBezTo>
                <a:cubicBezTo>
                  <a:pt x="6042431" y="401052"/>
                  <a:pt x="6047107" y="407131"/>
                  <a:pt x="6052252" y="413211"/>
                </a:cubicBezTo>
                <a:cubicBezTo>
                  <a:pt x="6074700" y="400584"/>
                  <a:pt x="6097615" y="387957"/>
                  <a:pt x="6119595" y="375330"/>
                </a:cubicBezTo>
                <a:cubicBezTo>
                  <a:pt x="6188810" y="455301"/>
                  <a:pt x="6233705" y="456704"/>
                  <a:pt x="6312741" y="381877"/>
                </a:cubicBezTo>
                <a:close/>
                <a:moveTo>
                  <a:pt x="5405005" y="306116"/>
                </a:moveTo>
                <a:cubicBezTo>
                  <a:pt x="5403602" y="315937"/>
                  <a:pt x="5398458" y="347270"/>
                  <a:pt x="5393313" y="378136"/>
                </a:cubicBezTo>
                <a:cubicBezTo>
                  <a:pt x="5382089" y="373927"/>
                  <a:pt x="5370865" y="369251"/>
                  <a:pt x="5357771" y="364106"/>
                </a:cubicBezTo>
                <a:cubicBezTo>
                  <a:pt x="5350756" y="399181"/>
                  <a:pt x="5344209" y="432385"/>
                  <a:pt x="5337194" y="466525"/>
                </a:cubicBezTo>
                <a:cubicBezTo>
                  <a:pt x="5408278" y="466525"/>
                  <a:pt x="5466269" y="466525"/>
                  <a:pt x="5542030" y="466525"/>
                </a:cubicBezTo>
                <a:cubicBezTo>
                  <a:pt x="5487314" y="401987"/>
                  <a:pt x="5441482" y="348673"/>
                  <a:pt x="5405005" y="306116"/>
                </a:cubicBezTo>
                <a:close/>
                <a:moveTo>
                  <a:pt x="8437806" y="1061861"/>
                </a:moveTo>
                <a:cubicBezTo>
                  <a:pt x="8449497" y="1052975"/>
                  <a:pt x="8460721" y="1044557"/>
                  <a:pt x="8472412" y="1035672"/>
                </a:cubicBezTo>
                <a:cubicBezTo>
                  <a:pt x="8496731" y="1086647"/>
                  <a:pt x="8521517" y="1137622"/>
                  <a:pt x="8545836" y="1188598"/>
                </a:cubicBezTo>
                <a:cubicBezTo>
                  <a:pt x="8554722" y="1186259"/>
                  <a:pt x="8563607" y="1183453"/>
                  <a:pt x="8572493" y="1181115"/>
                </a:cubicBezTo>
                <a:cubicBezTo>
                  <a:pt x="8586990" y="1135752"/>
                  <a:pt x="8601956" y="1090388"/>
                  <a:pt x="8620195" y="1033801"/>
                </a:cubicBezTo>
                <a:cubicBezTo>
                  <a:pt x="8545368" y="1045493"/>
                  <a:pt x="8491587" y="1053911"/>
                  <a:pt x="8437806" y="1061861"/>
                </a:cubicBezTo>
                <a:close/>
                <a:moveTo>
                  <a:pt x="7871464" y="2431649"/>
                </a:moveTo>
                <a:cubicBezTo>
                  <a:pt x="7872400" y="2442872"/>
                  <a:pt x="7873803" y="2453629"/>
                  <a:pt x="7874738" y="2464853"/>
                </a:cubicBezTo>
                <a:cubicBezTo>
                  <a:pt x="7923843" y="2478415"/>
                  <a:pt x="7972948" y="2492445"/>
                  <a:pt x="8029535" y="2508345"/>
                </a:cubicBezTo>
                <a:cubicBezTo>
                  <a:pt x="8021117" y="2468126"/>
                  <a:pt x="8015038" y="2440067"/>
                  <a:pt x="8006619" y="2400783"/>
                </a:cubicBezTo>
                <a:cubicBezTo>
                  <a:pt x="7961256" y="2411071"/>
                  <a:pt x="7916361" y="2421360"/>
                  <a:pt x="7871464" y="2431649"/>
                </a:cubicBezTo>
                <a:close/>
                <a:moveTo>
                  <a:pt x="10814474" y="1016030"/>
                </a:moveTo>
                <a:cubicBezTo>
                  <a:pt x="10823359" y="1024448"/>
                  <a:pt x="10832245" y="1033333"/>
                  <a:pt x="10841130" y="1041751"/>
                </a:cubicBezTo>
                <a:cubicBezTo>
                  <a:pt x="10912683" y="1010885"/>
                  <a:pt x="10923440" y="888825"/>
                  <a:pt x="11024923" y="912676"/>
                </a:cubicBezTo>
                <a:cubicBezTo>
                  <a:pt x="10980963" y="900049"/>
                  <a:pt x="10937002" y="887422"/>
                  <a:pt x="10879479" y="871054"/>
                </a:cubicBezTo>
                <a:cubicBezTo>
                  <a:pt x="10897250" y="893502"/>
                  <a:pt x="10906603" y="905661"/>
                  <a:pt x="10912683" y="913611"/>
                </a:cubicBezTo>
                <a:cubicBezTo>
                  <a:pt x="10877608" y="950557"/>
                  <a:pt x="10846275" y="983293"/>
                  <a:pt x="10814474" y="1016030"/>
                </a:cubicBezTo>
                <a:close/>
                <a:moveTo>
                  <a:pt x="11611841" y="524983"/>
                </a:moveTo>
                <a:cubicBezTo>
                  <a:pt x="11626806" y="503470"/>
                  <a:pt x="11642239" y="481958"/>
                  <a:pt x="11662349" y="453430"/>
                </a:cubicBezTo>
                <a:cubicBezTo>
                  <a:pt x="11599681" y="428644"/>
                  <a:pt x="11538418" y="404325"/>
                  <a:pt x="11476686" y="380007"/>
                </a:cubicBezTo>
                <a:cubicBezTo>
                  <a:pt x="11473412" y="386554"/>
                  <a:pt x="11470138" y="393101"/>
                  <a:pt x="11466865" y="399649"/>
                </a:cubicBezTo>
                <a:cubicBezTo>
                  <a:pt x="11491651" y="416017"/>
                  <a:pt x="11515970" y="445480"/>
                  <a:pt x="11540756" y="445480"/>
                </a:cubicBezTo>
                <a:cubicBezTo>
                  <a:pt x="11597811" y="445012"/>
                  <a:pt x="11609034" y="471669"/>
                  <a:pt x="11611841" y="524983"/>
                </a:cubicBezTo>
                <a:close/>
                <a:moveTo>
                  <a:pt x="7626409" y="2404992"/>
                </a:moveTo>
                <a:cubicBezTo>
                  <a:pt x="7626409" y="2414813"/>
                  <a:pt x="7626409" y="2424166"/>
                  <a:pt x="7626409" y="2433987"/>
                </a:cubicBezTo>
                <a:cubicBezTo>
                  <a:pt x="7684867" y="2436793"/>
                  <a:pt x="7743325" y="2439599"/>
                  <a:pt x="7801783" y="2442872"/>
                </a:cubicBezTo>
                <a:cubicBezTo>
                  <a:pt x="7802250" y="2430245"/>
                  <a:pt x="7802718" y="2417619"/>
                  <a:pt x="7802718" y="2404992"/>
                </a:cubicBezTo>
                <a:cubicBezTo>
                  <a:pt x="7743792" y="2404992"/>
                  <a:pt x="7684867" y="2404992"/>
                  <a:pt x="7626409" y="2404992"/>
                </a:cubicBezTo>
                <a:close/>
                <a:moveTo>
                  <a:pt x="11508020" y="1132010"/>
                </a:moveTo>
                <a:cubicBezTo>
                  <a:pt x="11530468" y="1119851"/>
                  <a:pt x="11545433" y="1114239"/>
                  <a:pt x="11556656" y="1104418"/>
                </a:cubicBezTo>
                <a:cubicBezTo>
                  <a:pt x="11559463" y="1102080"/>
                  <a:pt x="11552448" y="1080100"/>
                  <a:pt x="11545433" y="1076826"/>
                </a:cubicBezTo>
                <a:cubicBezTo>
                  <a:pt x="11516905" y="1063731"/>
                  <a:pt x="11486507" y="1052040"/>
                  <a:pt x="11456109" y="1045493"/>
                </a:cubicBezTo>
                <a:cubicBezTo>
                  <a:pt x="11449562" y="1044090"/>
                  <a:pt x="11437870" y="1068408"/>
                  <a:pt x="11428049" y="1080567"/>
                </a:cubicBezTo>
                <a:cubicBezTo>
                  <a:pt x="11453770" y="1096936"/>
                  <a:pt x="11479492" y="1113304"/>
                  <a:pt x="11508020" y="1132010"/>
                </a:cubicBezTo>
                <a:close/>
                <a:moveTo>
                  <a:pt x="11389232" y="1076826"/>
                </a:moveTo>
                <a:cubicBezTo>
                  <a:pt x="11389232" y="1067473"/>
                  <a:pt x="11389701" y="1058120"/>
                  <a:pt x="11389701" y="1048766"/>
                </a:cubicBezTo>
                <a:cubicBezTo>
                  <a:pt x="11327501" y="1052975"/>
                  <a:pt x="11264834" y="1056716"/>
                  <a:pt x="11202635" y="1060926"/>
                </a:cubicBezTo>
                <a:cubicBezTo>
                  <a:pt x="11203570" y="1073085"/>
                  <a:pt x="11204505" y="1085244"/>
                  <a:pt x="11204973" y="1097403"/>
                </a:cubicBezTo>
                <a:cubicBezTo>
                  <a:pt x="11266705" y="1090388"/>
                  <a:pt x="11327969" y="1083841"/>
                  <a:pt x="11389232" y="1076826"/>
                </a:cubicBezTo>
                <a:close/>
                <a:moveTo>
                  <a:pt x="9902997" y="2175836"/>
                </a:moveTo>
                <a:cubicBezTo>
                  <a:pt x="9901594" y="2173966"/>
                  <a:pt x="9899256" y="2169757"/>
                  <a:pt x="9898788" y="2170224"/>
                </a:cubicBezTo>
                <a:cubicBezTo>
                  <a:pt x="9894579" y="2172095"/>
                  <a:pt x="9891306" y="2174433"/>
                  <a:pt x="9887564" y="2176304"/>
                </a:cubicBezTo>
                <a:cubicBezTo>
                  <a:pt x="9891306" y="2178175"/>
                  <a:pt x="9895046" y="2180513"/>
                  <a:pt x="9899256" y="2181916"/>
                </a:cubicBezTo>
                <a:cubicBezTo>
                  <a:pt x="9899723" y="2182384"/>
                  <a:pt x="9901594" y="2178175"/>
                  <a:pt x="9902997" y="2175836"/>
                </a:cubicBezTo>
                <a:close/>
                <a:moveTo>
                  <a:pt x="9942280" y="2195478"/>
                </a:moveTo>
                <a:lnTo>
                  <a:pt x="9945087" y="2191737"/>
                </a:lnTo>
                <a:lnTo>
                  <a:pt x="9940877" y="2191269"/>
                </a:lnTo>
                <a:lnTo>
                  <a:pt x="9942280" y="2195478"/>
                </a:lnTo>
                <a:close/>
              </a:path>
            </a:pathLst>
          </a:custGeom>
          <a:solidFill>
            <a:srgbClr val="000000"/>
          </a:solidFill>
          <a:ln w="4677" cap="flat">
            <a:noFill/>
            <a:prstDash val="solid"/>
            <a:miter/>
          </a:ln>
        </p:spPr>
        <p:txBody>
          <a:bodyPr rtlCol="0" anchor="ctr"/>
          <a:lstStyle/>
          <a:p>
            <a:endParaRPr lang="zh-CN" altLang="en-US"/>
          </a:p>
        </p:txBody>
      </p:sp>
      <p:sp>
        <p:nvSpPr>
          <p:cNvPr id="17" name="图形 15">
            <a:extLst>
              <a:ext uri="{FF2B5EF4-FFF2-40B4-BE49-F238E27FC236}">
                <a16:creationId xmlns:a16="http://schemas.microsoft.com/office/drawing/2014/main" xmlns="" id="{6A34C4D2-BFE8-4F18-89FF-5EC5B0057AB6}"/>
              </a:ext>
            </a:extLst>
          </p:cNvPr>
          <p:cNvSpPr/>
          <p:nvPr/>
        </p:nvSpPr>
        <p:spPr>
          <a:xfrm>
            <a:off x="6959619" y="4430647"/>
            <a:ext cx="4246369" cy="1570191"/>
          </a:xfrm>
          <a:custGeom>
            <a:avLst/>
            <a:gdLst>
              <a:gd name="connsiteX0" fmla="*/ 10934497 w 12187529"/>
              <a:gd name="connsiteY0" fmla="*/ 4061318 h 4506614"/>
              <a:gd name="connsiteX1" fmla="*/ 10955957 w 12187529"/>
              <a:gd name="connsiteY1" fmla="*/ 4152076 h 4506614"/>
              <a:gd name="connsiteX2" fmla="*/ 10738226 w 12187529"/>
              <a:gd name="connsiteY2" fmla="*/ 4178007 h 4506614"/>
              <a:gd name="connsiteX3" fmla="*/ 10647021 w 12187529"/>
              <a:gd name="connsiteY3" fmla="*/ 4161018 h 4506614"/>
              <a:gd name="connsiteX4" fmla="*/ 10444045 w 12187529"/>
              <a:gd name="connsiteY4" fmla="*/ 4055059 h 4506614"/>
              <a:gd name="connsiteX5" fmla="*/ 10326014 w 12187529"/>
              <a:gd name="connsiteY5" fmla="*/ 4053270 h 4506614"/>
              <a:gd name="connsiteX6" fmla="*/ 10134661 w 12187529"/>
              <a:gd name="connsiteY6" fmla="*/ 4088590 h 4506614"/>
              <a:gd name="connsiteX7" fmla="*/ 9975946 w 12187529"/>
              <a:gd name="connsiteY7" fmla="*/ 4114521 h 4506614"/>
              <a:gd name="connsiteX8" fmla="*/ 9975500 w 12187529"/>
              <a:gd name="connsiteY8" fmla="*/ 4130169 h 4506614"/>
              <a:gd name="connsiteX9" fmla="*/ 10159251 w 12187529"/>
              <a:gd name="connsiteY9" fmla="*/ 4130169 h 4506614"/>
              <a:gd name="connsiteX10" fmla="*/ 10116332 w 12187529"/>
              <a:gd name="connsiteY10" fmla="*/ 4215562 h 4506614"/>
              <a:gd name="connsiteX11" fmla="*/ 10134661 w 12187529"/>
              <a:gd name="connsiteY11" fmla="*/ 4225845 h 4506614"/>
              <a:gd name="connsiteX12" fmla="*/ 10188759 w 12187529"/>
              <a:gd name="connsiteY12" fmla="*/ 4165489 h 4506614"/>
              <a:gd name="connsiteX13" fmla="*/ 10343003 w 12187529"/>
              <a:gd name="connsiteY13" fmla="*/ 4238811 h 4506614"/>
              <a:gd name="connsiteX14" fmla="*/ 10328249 w 12187529"/>
              <a:gd name="connsiteY14" fmla="*/ 4173536 h 4506614"/>
              <a:gd name="connsiteX15" fmla="*/ 10487412 w 12187529"/>
              <a:gd name="connsiteY15" fmla="*/ 4117651 h 4506614"/>
              <a:gd name="connsiteX16" fmla="*/ 10496800 w 12187529"/>
              <a:gd name="connsiteY16" fmla="*/ 4144476 h 4506614"/>
              <a:gd name="connsiteX17" fmla="*/ 10466846 w 12187529"/>
              <a:gd name="connsiteY17" fmla="*/ 4150735 h 4506614"/>
              <a:gd name="connsiteX18" fmla="*/ 10434208 w 12187529"/>
              <a:gd name="connsiteY18" fmla="*/ 4152523 h 4506614"/>
              <a:gd name="connsiteX19" fmla="*/ 10557156 w 12187529"/>
              <a:gd name="connsiteY19" fmla="*/ 4349688 h 4506614"/>
              <a:gd name="connsiteX20" fmla="*/ 10547321 w 12187529"/>
              <a:gd name="connsiteY20" fmla="*/ 4373830 h 4506614"/>
              <a:gd name="connsiteX21" fmla="*/ 10412301 w 12187529"/>
              <a:gd name="connsiteY21" fmla="*/ 4321074 h 4506614"/>
              <a:gd name="connsiteX22" fmla="*/ 10332274 w 12187529"/>
              <a:gd name="connsiteY22" fmla="*/ 4290225 h 4506614"/>
              <a:gd name="connsiteX23" fmla="*/ 10010819 w 12187529"/>
              <a:gd name="connsiteY23" fmla="*/ 4294249 h 4506614"/>
              <a:gd name="connsiteX24" fmla="*/ 9898602 w 12187529"/>
              <a:gd name="connsiteY24" fmla="*/ 4328228 h 4506614"/>
              <a:gd name="connsiteX25" fmla="*/ 9909331 w 12187529"/>
              <a:gd name="connsiteY25" fmla="*/ 4276813 h 4506614"/>
              <a:gd name="connsiteX26" fmla="*/ 9870435 w 12187529"/>
              <a:gd name="connsiteY26" fmla="*/ 4285754 h 4506614"/>
              <a:gd name="connsiteX27" fmla="*/ 9414409 w 12187529"/>
              <a:gd name="connsiteY27" fmla="*/ 4332698 h 4506614"/>
              <a:gd name="connsiteX28" fmla="*/ 9057188 w 12187529"/>
              <a:gd name="connsiteY28" fmla="*/ 4181137 h 4506614"/>
              <a:gd name="connsiteX29" fmla="*/ 8617703 w 12187529"/>
              <a:gd name="connsiteY29" fmla="*/ 4000961 h 4506614"/>
              <a:gd name="connsiteX30" fmla="*/ 8461224 w 12187529"/>
              <a:gd name="connsiteY30" fmla="*/ 3892320 h 4506614"/>
              <a:gd name="connsiteX31" fmla="*/ 8198338 w 12187529"/>
              <a:gd name="connsiteY31" fmla="*/ 3799773 h 4506614"/>
              <a:gd name="connsiteX32" fmla="*/ 8129040 w 12187529"/>
              <a:gd name="connsiteY32" fmla="*/ 3768925 h 4506614"/>
              <a:gd name="connsiteX33" fmla="*/ 7927405 w 12187529"/>
              <a:gd name="connsiteY33" fmla="*/ 3687108 h 4506614"/>
              <a:gd name="connsiteX34" fmla="*/ 7815634 w 12187529"/>
              <a:gd name="connsiteY34" fmla="*/ 3607974 h 4506614"/>
              <a:gd name="connsiteX35" fmla="*/ 7643506 w 12187529"/>
              <a:gd name="connsiteY35" fmla="*/ 3538229 h 4506614"/>
              <a:gd name="connsiteX36" fmla="*/ 6924594 w 12187529"/>
              <a:gd name="connsiteY36" fmla="*/ 3259248 h 4506614"/>
              <a:gd name="connsiteX37" fmla="*/ 6171256 w 12187529"/>
              <a:gd name="connsiteY37" fmla="*/ 3007539 h 4506614"/>
              <a:gd name="connsiteX38" fmla="*/ 5280216 w 12187529"/>
              <a:gd name="connsiteY38" fmla="*/ 2777291 h 4506614"/>
              <a:gd name="connsiteX39" fmla="*/ 5219860 w 12187529"/>
              <a:gd name="connsiteY39" fmla="*/ 2791150 h 4506614"/>
              <a:gd name="connsiteX40" fmla="*/ 5079475 w 12187529"/>
              <a:gd name="connsiteY40" fmla="*/ 2757172 h 4506614"/>
              <a:gd name="connsiteX41" fmla="*/ 4837602 w 12187529"/>
              <a:gd name="connsiteY41" fmla="*/ 2765219 h 4506614"/>
              <a:gd name="connsiteX42" fmla="*/ 4740138 w 12187529"/>
              <a:gd name="connsiteY42" fmla="*/ 2742418 h 4506614"/>
              <a:gd name="connsiteX43" fmla="*/ 4578293 w 12187529"/>
              <a:gd name="connsiteY43" fmla="*/ 2741524 h 4506614"/>
              <a:gd name="connsiteX44" fmla="*/ 4574270 w 12187529"/>
              <a:gd name="connsiteY44" fmla="*/ 2765219 h 4506614"/>
              <a:gd name="connsiteX45" fmla="*/ 4521514 w 12187529"/>
              <a:gd name="connsiteY45" fmla="*/ 2704863 h 4506614"/>
              <a:gd name="connsiteX46" fmla="*/ 4528667 w 12187529"/>
              <a:gd name="connsiteY46" fmla="*/ 2754489 h 4506614"/>
              <a:gd name="connsiteX47" fmla="*/ 4279641 w 12187529"/>
              <a:gd name="connsiteY47" fmla="*/ 2718722 h 4506614"/>
              <a:gd name="connsiteX48" fmla="*/ 4093653 w 12187529"/>
              <a:gd name="connsiteY48" fmla="*/ 2736159 h 4506614"/>
              <a:gd name="connsiteX49" fmla="*/ 4045368 w 12187529"/>
              <a:gd name="connsiteY49" fmla="*/ 2771031 h 4506614"/>
              <a:gd name="connsiteX50" fmla="*/ 3978306 w 12187529"/>
              <a:gd name="connsiteY50" fmla="*/ 2813057 h 4506614"/>
              <a:gd name="connsiteX51" fmla="*/ 3968470 w 12187529"/>
              <a:gd name="connsiteY51" fmla="*/ 2795174 h 4506614"/>
              <a:gd name="connsiteX52" fmla="*/ 4003342 w 12187529"/>
              <a:gd name="connsiteY52" fmla="*/ 2769690 h 4506614"/>
              <a:gd name="connsiteX53" fmla="*/ 3565646 w 12187529"/>
              <a:gd name="connsiteY53" fmla="*/ 2974902 h 4506614"/>
              <a:gd name="connsiteX54" fmla="*/ 3459687 w 12187529"/>
              <a:gd name="connsiteY54" fmla="*/ 3026764 h 4506614"/>
              <a:gd name="connsiteX55" fmla="*/ 3342551 w 12187529"/>
              <a:gd name="connsiteY55" fmla="*/ 3094721 h 4506614"/>
              <a:gd name="connsiteX56" fmla="*/ 3185177 w 12187529"/>
              <a:gd name="connsiteY56" fmla="*/ 3193973 h 4506614"/>
              <a:gd name="connsiteX57" fmla="*/ 2999190 w 12187529"/>
              <a:gd name="connsiteY57" fmla="*/ 3322287 h 4506614"/>
              <a:gd name="connsiteX58" fmla="*/ 2845840 w 12187529"/>
              <a:gd name="connsiteY58" fmla="*/ 3469825 h 4506614"/>
              <a:gd name="connsiteX59" fmla="*/ 2739434 w 12187529"/>
              <a:gd name="connsiteY59" fmla="*/ 3573101 h 4506614"/>
              <a:gd name="connsiteX60" fmla="*/ 2692043 w 12187529"/>
              <a:gd name="connsiteY60" fmla="*/ 3713486 h 4506614"/>
              <a:gd name="connsiteX61" fmla="*/ 2575801 w 12187529"/>
              <a:gd name="connsiteY61" fmla="*/ 3729581 h 4506614"/>
              <a:gd name="connsiteX62" fmla="*/ 2321857 w 12187529"/>
              <a:gd name="connsiteY62" fmla="*/ 3911544 h 4506614"/>
              <a:gd name="connsiteX63" fmla="*/ 2270889 w 12187529"/>
              <a:gd name="connsiteY63" fmla="*/ 4030916 h 4506614"/>
              <a:gd name="connsiteX64" fmla="*/ 2121116 w 12187529"/>
              <a:gd name="connsiteY64" fmla="*/ 4194102 h 4506614"/>
              <a:gd name="connsiteX65" fmla="*/ 1875666 w 12187529"/>
              <a:gd name="connsiteY65" fmla="*/ 4325098 h 4506614"/>
              <a:gd name="connsiteX66" fmla="*/ 1731705 w 12187529"/>
              <a:gd name="connsiteY66" fmla="*/ 4369359 h 4506614"/>
              <a:gd name="connsiteX67" fmla="*/ 1682078 w 12187529"/>
              <a:gd name="connsiteY67" fmla="*/ 4388584 h 4506614"/>
              <a:gd name="connsiteX68" fmla="*/ 1434393 w 12187529"/>
              <a:gd name="connsiteY68" fmla="*/ 4487837 h 4506614"/>
              <a:gd name="connsiteX69" fmla="*/ 1393709 w 12187529"/>
              <a:gd name="connsiteY69" fmla="*/ 4508850 h 4506614"/>
              <a:gd name="connsiteX70" fmla="*/ 1065549 w 12187529"/>
              <a:gd name="connsiteY70" fmla="*/ 4503932 h 4506614"/>
              <a:gd name="connsiteX71" fmla="*/ 863019 w 12187529"/>
              <a:gd name="connsiteY71" fmla="*/ 4493649 h 4506614"/>
              <a:gd name="connsiteX72" fmla="*/ 757954 w 12187529"/>
              <a:gd name="connsiteY72" fmla="*/ 4458329 h 4506614"/>
              <a:gd name="connsiteX73" fmla="*/ 671667 w 12187529"/>
              <a:gd name="connsiteY73" fmla="*/ 4409150 h 4506614"/>
              <a:gd name="connsiteX74" fmla="*/ 536647 w 12187529"/>
              <a:gd name="connsiteY74" fmla="*/ 4245070 h 4506614"/>
              <a:gd name="connsiteX75" fmla="*/ 494621 w 12187529"/>
              <a:gd name="connsiteY75" fmla="*/ 4178454 h 4506614"/>
              <a:gd name="connsiteX76" fmla="*/ 441418 w 12187529"/>
              <a:gd name="connsiteY76" fmla="*/ 4037175 h 4506614"/>
              <a:gd name="connsiteX77" fmla="*/ 373461 w 12187529"/>
              <a:gd name="connsiteY77" fmla="*/ 3941499 h 4506614"/>
              <a:gd name="connsiteX78" fmla="*/ 326070 w 12187529"/>
              <a:gd name="connsiteY78" fmla="*/ 3885614 h 4506614"/>
              <a:gd name="connsiteX79" fmla="*/ 287174 w 12187529"/>
              <a:gd name="connsiteY79" fmla="*/ 3836434 h 4506614"/>
              <a:gd name="connsiteX80" fmla="*/ 238889 w 12187529"/>
              <a:gd name="connsiteY80" fmla="*/ 3588749 h 4506614"/>
              <a:gd name="connsiteX81" fmla="*/ 188815 w 12187529"/>
              <a:gd name="connsiteY81" fmla="*/ 3443000 h 4506614"/>
              <a:gd name="connsiteX82" fmla="*/ 85539 w 12187529"/>
              <a:gd name="connsiteY82" fmla="*/ 3442105 h 4506614"/>
              <a:gd name="connsiteX83" fmla="*/ 1487 w 12187529"/>
              <a:gd name="connsiteY83" fmla="*/ 3317369 h 4506614"/>
              <a:gd name="connsiteX84" fmla="*/ 94033 w 12187529"/>
              <a:gd name="connsiteY84" fmla="*/ 3059848 h 4506614"/>
              <a:gd name="connsiteX85" fmla="*/ 249619 w 12187529"/>
              <a:gd name="connsiteY85" fmla="*/ 3301274 h 4506614"/>
              <a:gd name="connsiteX86" fmla="*/ 230841 w 12187529"/>
              <a:gd name="connsiteY86" fmla="*/ 3238235 h 4506614"/>
              <a:gd name="connsiteX87" fmla="*/ 259008 w 12187529"/>
              <a:gd name="connsiteY87" fmla="*/ 3244047 h 4506614"/>
              <a:gd name="connsiteX88" fmla="*/ 219217 w 12187529"/>
              <a:gd name="connsiteY88" fmla="*/ 2977585 h 4506614"/>
              <a:gd name="connsiteX89" fmla="*/ 295669 w 12187529"/>
              <a:gd name="connsiteY89" fmla="*/ 2635117 h 4506614"/>
              <a:gd name="connsiteX90" fmla="*/ 373461 w 12187529"/>
              <a:gd name="connsiteY90" fmla="*/ 2338253 h 4506614"/>
              <a:gd name="connsiteX91" fmla="*/ 466902 w 12187529"/>
              <a:gd name="connsiteY91" fmla="*/ 2120970 h 4506614"/>
              <a:gd name="connsiteX92" fmla="*/ 571073 w 12187529"/>
              <a:gd name="connsiteY92" fmla="*/ 1935877 h 4506614"/>
              <a:gd name="connsiteX93" fmla="*/ 607287 w 12187529"/>
              <a:gd name="connsiteY93" fmla="*/ 1843330 h 4506614"/>
              <a:gd name="connsiteX94" fmla="*/ 555425 w 12187529"/>
              <a:gd name="connsiteY94" fmla="*/ 1827235 h 4506614"/>
              <a:gd name="connsiteX95" fmla="*/ 793721 w 12187529"/>
              <a:gd name="connsiteY95" fmla="*/ 1650637 h 4506614"/>
              <a:gd name="connsiteX96" fmla="*/ 888056 w 12187529"/>
              <a:gd name="connsiteY96" fmla="*/ 1543337 h 4506614"/>
              <a:gd name="connsiteX97" fmla="*/ 814287 w 12187529"/>
              <a:gd name="connsiteY97" fmla="*/ 1328289 h 4506614"/>
              <a:gd name="connsiteX98" fmla="*/ 896103 w 12187529"/>
              <a:gd name="connsiteY98" fmla="*/ 1326948 h 4506614"/>
              <a:gd name="connsiteX99" fmla="*/ 955566 w 12187529"/>
              <a:gd name="connsiteY99" fmla="*/ 1377915 h 4506614"/>
              <a:gd name="connsiteX100" fmla="*/ 1025311 w 12187529"/>
              <a:gd name="connsiteY100" fmla="*/ 1299675 h 4506614"/>
              <a:gd name="connsiteX101" fmla="*/ 1254665 w 12187529"/>
              <a:gd name="connsiteY101" fmla="*/ 1125312 h 4506614"/>
              <a:gd name="connsiteX102" fmla="*/ 1270313 w 12187529"/>
              <a:gd name="connsiteY102" fmla="*/ 1084628 h 4506614"/>
              <a:gd name="connsiteX103" fmla="*/ 1375378 w 12187529"/>
              <a:gd name="connsiteY103" fmla="*/ 970621 h 4506614"/>
              <a:gd name="connsiteX104" fmla="*/ 1479102 w 12187529"/>
              <a:gd name="connsiteY104" fmla="*/ 895958 h 4506614"/>
              <a:gd name="connsiteX105" fmla="*/ 1612333 w 12187529"/>
              <a:gd name="connsiteY105" fmla="*/ 832472 h 4506614"/>
              <a:gd name="connsiteX106" fmla="*/ 1594450 w 12187529"/>
              <a:gd name="connsiteY106" fmla="*/ 788210 h 4506614"/>
              <a:gd name="connsiteX107" fmla="*/ 1535882 w 12187529"/>
              <a:gd name="connsiteY107" fmla="*/ 672416 h 4506614"/>
              <a:gd name="connsiteX108" fmla="*/ 1618145 w 12187529"/>
              <a:gd name="connsiteY108" fmla="*/ 614742 h 4506614"/>
              <a:gd name="connsiteX109" fmla="*/ 1843029 w 12187529"/>
              <a:gd name="connsiteY109" fmla="*/ 667945 h 4506614"/>
              <a:gd name="connsiteX110" fmla="*/ 1955694 w 12187529"/>
              <a:gd name="connsiteY110" fmla="*/ 662133 h 4506614"/>
              <a:gd name="connsiteX111" fmla="*/ 2108150 w 12187529"/>
              <a:gd name="connsiteY111" fmla="*/ 592834 h 4506614"/>
              <a:gd name="connsiteX112" fmla="*/ 2251664 w 12187529"/>
              <a:gd name="connsiteY112" fmla="*/ 490452 h 4506614"/>
              <a:gd name="connsiteX113" fmla="*/ 2405461 w 12187529"/>
              <a:gd name="connsiteY113" fmla="*/ 410424 h 4506614"/>
              <a:gd name="connsiteX114" fmla="*/ 2535116 w 12187529"/>
              <a:gd name="connsiteY114" fmla="*/ 415342 h 4506614"/>
              <a:gd name="connsiteX115" fmla="*/ 2464924 w 12187529"/>
              <a:gd name="connsiteY115" fmla="*/ 384493 h 4506614"/>
              <a:gd name="connsiteX116" fmla="*/ 2464030 w 12187529"/>
              <a:gd name="connsiteY116" fmla="*/ 367504 h 4506614"/>
              <a:gd name="connsiteX117" fmla="*/ 2603520 w 12187529"/>
              <a:gd name="connsiteY117" fmla="*/ 351409 h 4506614"/>
              <a:gd name="connsiteX118" fmla="*/ 2612462 w 12187529"/>
              <a:gd name="connsiteY118" fmla="*/ 374657 h 4506614"/>
              <a:gd name="connsiteX119" fmla="*/ 2680866 w 12187529"/>
              <a:gd name="connsiteY119" fmla="*/ 270486 h 4506614"/>
              <a:gd name="connsiteX120" fmla="*/ 2796661 w 12187529"/>
              <a:gd name="connsiteY120" fmla="*/ 321901 h 4506614"/>
              <a:gd name="connsiteX121" fmla="*/ 2857017 w 12187529"/>
              <a:gd name="connsiteY121" fmla="*/ 332184 h 4506614"/>
              <a:gd name="connsiteX122" fmla="*/ 2909773 w 12187529"/>
              <a:gd name="connsiteY122" fmla="*/ 319219 h 4506614"/>
              <a:gd name="connsiteX123" fmla="*/ 2867300 w 12187529"/>
              <a:gd name="connsiteY123" fmla="*/ 309830 h 4506614"/>
              <a:gd name="connsiteX124" fmla="*/ 3046134 w 12187529"/>
              <a:gd name="connsiteY124" fmla="*/ 227119 h 4506614"/>
              <a:gd name="connsiteX125" fmla="*/ 3179365 w 12187529"/>
              <a:gd name="connsiteY125" fmla="*/ 198506 h 4506614"/>
              <a:gd name="connsiteX126" fmla="*/ 3201719 w 12187529"/>
              <a:gd name="connsiteY126" fmla="*/ 190458 h 4506614"/>
              <a:gd name="connsiteX127" fmla="*/ 3262076 w 12187529"/>
              <a:gd name="connsiteY127" fmla="*/ 199847 h 4506614"/>
              <a:gd name="connsiteX128" fmla="*/ 3236145 w 12187529"/>
              <a:gd name="connsiteY128" fmla="*/ 147538 h 4506614"/>
              <a:gd name="connsiteX129" fmla="*/ 3248663 w 12187529"/>
              <a:gd name="connsiteY129" fmla="*/ 120266 h 4506614"/>
              <a:gd name="connsiteX130" fmla="*/ 3277277 w 12187529"/>
              <a:gd name="connsiteY130" fmla="*/ 126078 h 4506614"/>
              <a:gd name="connsiteX131" fmla="*/ 3324221 w 12187529"/>
              <a:gd name="connsiteY131" fmla="*/ 184646 h 4506614"/>
              <a:gd name="connsiteX132" fmla="*/ 3355516 w 12187529"/>
              <a:gd name="connsiteY132" fmla="*/ 141279 h 4506614"/>
              <a:gd name="connsiteX133" fmla="*/ 3410955 w 12187529"/>
              <a:gd name="connsiteY133" fmla="*/ 190458 h 4506614"/>
              <a:gd name="connsiteX134" fmla="*/ 3425262 w 12187529"/>
              <a:gd name="connsiteY134" fmla="*/ 171681 h 4506614"/>
              <a:gd name="connsiteX135" fmla="*/ 3463264 w 12187529"/>
              <a:gd name="connsiteY135" fmla="*/ 125184 h 4506614"/>
              <a:gd name="connsiteX136" fmla="*/ 3611696 w 12187529"/>
              <a:gd name="connsiteY136" fmla="*/ 69298 h 4506614"/>
              <a:gd name="connsiteX137" fmla="*/ 3640757 w 12187529"/>
              <a:gd name="connsiteY137" fmla="*/ 69298 h 4506614"/>
              <a:gd name="connsiteX138" fmla="*/ 3642098 w 12187529"/>
              <a:gd name="connsiteY138" fmla="*/ 118925 h 4506614"/>
              <a:gd name="connsiteX139" fmla="*/ 3724809 w 12187529"/>
              <a:gd name="connsiteY139" fmla="*/ 110430 h 4506614"/>
              <a:gd name="connsiteX140" fmla="*/ 3680547 w 12187529"/>
              <a:gd name="connsiteY140" fmla="*/ 70192 h 4506614"/>
              <a:gd name="connsiteX141" fmla="*/ 3697983 w 12187529"/>
              <a:gd name="connsiteY141" fmla="*/ 61698 h 4506614"/>
              <a:gd name="connsiteX142" fmla="*/ 3822273 w 12187529"/>
              <a:gd name="connsiteY142" fmla="*/ 60356 h 4506614"/>
              <a:gd name="connsiteX143" fmla="*/ 3882629 w 12187529"/>
              <a:gd name="connsiteY143" fmla="*/ 66169 h 4506614"/>
              <a:gd name="connsiteX144" fmla="*/ 4029720 w 12187529"/>
              <a:gd name="connsiteY144" fmla="*/ 87629 h 4506614"/>
              <a:gd name="connsiteX145" fmla="*/ 4087841 w 12187529"/>
              <a:gd name="connsiteY145" fmla="*/ 88523 h 4506614"/>
              <a:gd name="connsiteX146" fmla="*/ 4202742 w 12187529"/>
              <a:gd name="connsiteY146" fmla="*/ 73769 h 4506614"/>
              <a:gd name="connsiteX147" fmla="*/ 4352515 w 12187529"/>
              <a:gd name="connsiteY147" fmla="*/ 54544 h 4506614"/>
              <a:gd name="connsiteX148" fmla="*/ 4318537 w 12187529"/>
              <a:gd name="connsiteY148" fmla="*/ 0 h 4506614"/>
              <a:gd name="connsiteX149" fmla="*/ 4514807 w 12187529"/>
              <a:gd name="connsiteY149" fmla="*/ 126972 h 4506614"/>
              <a:gd name="connsiteX150" fmla="*/ 4658768 w 12187529"/>
              <a:gd name="connsiteY150" fmla="*/ 169892 h 4506614"/>
              <a:gd name="connsiteX151" fmla="*/ 4792000 w 12187529"/>
              <a:gd name="connsiteY151" fmla="*/ 171233 h 4506614"/>
              <a:gd name="connsiteX152" fmla="*/ 4876052 w 12187529"/>
              <a:gd name="connsiteY152" fmla="*/ 131443 h 4506614"/>
              <a:gd name="connsiteX153" fmla="*/ 4924784 w 12187529"/>
              <a:gd name="connsiteY153" fmla="*/ 182411 h 4506614"/>
              <a:gd name="connsiteX154" fmla="*/ 4941773 w 12187529"/>
              <a:gd name="connsiteY154" fmla="*/ 122501 h 4506614"/>
              <a:gd name="connsiteX155" fmla="*/ 5190352 w 12187529"/>
              <a:gd name="connsiteY155" fmla="*/ 207000 h 4506614"/>
              <a:gd name="connsiteX156" fmla="*/ 5312407 w 12187529"/>
              <a:gd name="connsiteY156" fmla="*/ 260203 h 4506614"/>
              <a:gd name="connsiteX157" fmla="*/ 5304806 w 12187529"/>
              <a:gd name="connsiteY157" fmla="*/ 226225 h 4506614"/>
              <a:gd name="connsiteX158" fmla="*/ 5324925 w 12187529"/>
              <a:gd name="connsiteY158" fmla="*/ 219966 h 4506614"/>
              <a:gd name="connsiteX159" fmla="*/ 5482299 w 12187529"/>
              <a:gd name="connsiteY159" fmla="*/ 263333 h 4506614"/>
              <a:gd name="connsiteX160" fmla="*/ 5603012 w 12187529"/>
              <a:gd name="connsiteY160" fmla="*/ 312512 h 4506614"/>
              <a:gd name="connsiteX161" fmla="*/ 5671862 w 12187529"/>
              <a:gd name="connsiteY161" fmla="*/ 337996 h 4506614"/>
              <a:gd name="connsiteX162" fmla="*/ 5935642 w 12187529"/>
              <a:gd name="connsiteY162" fmla="*/ 369292 h 4506614"/>
              <a:gd name="connsiteX163" fmla="*/ 6072451 w 12187529"/>
              <a:gd name="connsiteY163" fmla="*/ 374657 h 4506614"/>
              <a:gd name="connsiteX164" fmla="*/ 6341148 w 12187529"/>
              <a:gd name="connsiteY164" fmla="*/ 425178 h 4506614"/>
              <a:gd name="connsiteX165" fmla="*/ 6298675 w 12187529"/>
              <a:gd name="connsiteY165" fmla="*/ 474357 h 4506614"/>
              <a:gd name="connsiteX166" fmla="*/ 6306723 w 12187529"/>
              <a:gd name="connsiteY166" fmla="*/ 493134 h 4506614"/>
              <a:gd name="connsiteX167" fmla="*/ 6415364 w 12187529"/>
              <a:gd name="connsiteY167" fmla="*/ 457815 h 4506614"/>
              <a:gd name="connsiteX168" fmla="*/ 6754255 w 12187529"/>
              <a:gd name="connsiteY168" fmla="*/ 667498 h 4506614"/>
              <a:gd name="connsiteX169" fmla="*/ 6766773 w 12187529"/>
              <a:gd name="connsiteY169" fmla="*/ 617424 h 4506614"/>
              <a:gd name="connsiteX170" fmla="*/ 7010881 w 12187529"/>
              <a:gd name="connsiteY170" fmla="*/ 696111 h 4506614"/>
              <a:gd name="connsiteX171" fmla="*/ 7094933 w 12187529"/>
              <a:gd name="connsiteY171" fmla="*/ 742161 h 4506614"/>
              <a:gd name="connsiteX172" fmla="*/ 7260355 w 12187529"/>
              <a:gd name="connsiteY172" fmla="*/ 787316 h 4506614"/>
              <a:gd name="connsiteX173" fmla="*/ 7489709 w 12187529"/>
              <a:gd name="connsiteY173" fmla="*/ 855720 h 4506614"/>
              <a:gd name="connsiteX174" fmla="*/ 7589856 w 12187529"/>
              <a:gd name="connsiteY174" fmla="*/ 883439 h 4506614"/>
              <a:gd name="connsiteX175" fmla="*/ 7732923 w 12187529"/>
              <a:gd name="connsiteY175" fmla="*/ 931278 h 4506614"/>
              <a:gd name="connsiteX176" fmla="*/ 7805798 w 12187529"/>
              <a:gd name="connsiteY176" fmla="*/ 909817 h 4506614"/>
              <a:gd name="connsiteX177" fmla="*/ 7806692 w 12187529"/>
              <a:gd name="connsiteY177" fmla="*/ 966597 h 4506614"/>
              <a:gd name="connsiteX178" fmla="*/ 7824575 w 12187529"/>
              <a:gd name="connsiteY178" fmla="*/ 1013541 h 4506614"/>
              <a:gd name="connsiteX179" fmla="*/ 7935899 w 12187529"/>
              <a:gd name="connsiteY179" fmla="*/ 973303 h 4506614"/>
              <a:gd name="connsiteX180" fmla="*/ 7954230 w 12187529"/>
              <a:gd name="connsiteY180" fmla="*/ 1015777 h 4506614"/>
              <a:gd name="connsiteX181" fmla="*/ 7892085 w 12187529"/>
              <a:gd name="connsiteY181" fmla="*/ 1010412 h 4506614"/>
              <a:gd name="connsiteX182" fmla="*/ 7886273 w 12187529"/>
              <a:gd name="connsiteY182" fmla="*/ 1028295 h 4506614"/>
              <a:gd name="connsiteX183" fmla="*/ 7935005 w 12187529"/>
              <a:gd name="connsiteY183" fmla="*/ 1106535 h 4506614"/>
              <a:gd name="connsiteX184" fmla="*/ 7978819 w 12187529"/>
              <a:gd name="connsiteY184" fmla="*/ 1106535 h 4506614"/>
              <a:gd name="connsiteX185" fmla="*/ 8045435 w 12187529"/>
              <a:gd name="connsiteY185" fmla="*/ 1123524 h 4506614"/>
              <a:gd name="connsiteX186" fmla="*/ 8108474 w 12187529"/>
              <a:gd name="connsiteY186" fmla="*/ 1145878 h 4506614"/>
              <a:gd name="connsiteX187" fmla="*/ 8228740 w 12187529"/>
              <a:gd name="connsiteY187" fmla="*/ 1157950 h 4506614"/>
              <a:gd name="connsiteX188" fmla="*/ 8192079 w 12187529"/>
              <a:gd name="connsiteY188" fmla="*/ 1189246 h 4506614"/>
              <a:gd name="connsiteX189" fmla="*/ 8431716 w 12187529"/>
              <a:gd name="connsiteY189" fmla="*/ 1234401 h 4506614"/>
              <a:gd name="connsiteX190" fmla="*/ 8521580 w 12187529"/>
              <a:gd name="connsiteY190" fmla="*/ 1301017 h 4506614"/>
              <a:gd name="connsiteX191" fmla="*/ 8568077 w 12187529"/>
              <a:gd name="connsiteY191" fmla="*/ 1387304 h 4506614"/>
              <a:gd name="connsiteX192" fmla="*/ 8612786 w 12187529"/>
              <a:gd name="connsiteY192" fmla="*/ 1347066 h 4506614"/>
              <a:gd name="connsiteX193" fmla="*/ 8747358 w 12187529"/>
              <a:gd name="connsiteY193" fmla="*/ 1406529 h 4506614"/>
              <a:gd name="connsiteX194" fmla="*/ 9083566 w 12187529"/>
              <a:gd name="connsiteY194" fmla="*/ 1537525 h 4506614"/>
              <a:gd name="connsiteX195" fmla="*/ 9205173 w 12187529"/>
              <a:gd name="connsiteY195" fmla="*/ 1584916 h 4506614"/>
              <a:gd name="connsiteX196" fmla="*/ 9324544 w 12187529"/>
              <a:gd name="connsiteY196" fmla="*/ 1652872 h 4506614"/>
              <a:gd name="connsiteX197" fmla="*/ 9549875 w 12187529"/>
              <a:gd name="connsiteY197" fmla="*/ 1767773 h 4506614"/>
              <a:gd name="connsiteX198" fmla="*/ 9815891 w 12187529"/>
              <a:gd name="connsiteY198" fmla="*/ 1915758 h 4506614"/>
              <a:gd name="connsiteX199" fmla="*/ 9844056 w 12187529"/>
              <a:gd name="connsiteY199" fmla="*/ 1916205 h 4506614"/>
              <a:gd name="connsiteX200" fmla="*/ 9826620 w 12187529"/>
              <a:gd name="connsiteY200" fmla="*/ 1845119 h 4506614"/>
              <a:gd name="connsiteX201" fmla="*/ 9918273 w 12187529"/>
              <a:gd name="connsiteY201" fmla="*/ 1918888 h 4506614"/>
              <a:gd name="connsiteX202" fmla="*/ 9972371 w 12187529"/>
              <a:gd name="connsiteY202" fmla="*/ 1909052 h 4506614"/>
              <a:gd name="connsiteX203" fmla="*/ 9951357 w 12187529"/>
              <a:gd name="connsiteY203" fmla="*/ 1965832 h 4506614"/>
              <a:gd name="connsiteX204" fmla="*/ 10192336 w 12187529"/>
              <a:gd name="connsiteY204" fmla="*/ 2053907 h 4506614"/>
              <a:gd name="connsiteX205" fmla="*/ 10485623 w 12187529"/>
              <a:gd name="connsiteY205" fmla="*/ 2225588 h 4506614"/>
              <a:gd name="connsiteX206" fmla="*/ 10592477 w 12187529"/>
              <a:gd name="connsiteY206" fmla="*/ 2314558 h 4506614"/>
              <a:gd name="connsiteX207" fmla="*/ 10625114 w 12187529"/>
              <a:gd name="connsiteY207" fmla="*/ 2374914 h 4506614"/>
              <a:gd name="connsiteX208" fmla="*/ 10832561 w 12187529"/>
              <a:gd name="connsiteY208" fmla="*/ 2554195 h 4506614"/>
              <a:gd name="connsiteX209" fmla="*/ 11074434 w 12187529"/>
              <a:gd name="connsiteY209" fmla="*/ 2737053 h 4506614"/>
              <a:gd name="connsiteX210" fmla="*/ 11130766 w 12187529"/>
              <a:gd name="connsiteY210" fmla="*/ 2797409 h 4506614"/>
              <a:gd name="connsiteX211" fmla="*/ 11204089 w 12187529"/>
              <a:gd name="connsiteY211" fmla="*/ 2853742 h 4506614"/>
              <a:gd name="connsiteX212" fmla="*/ 11429419 w 12187529"/>
              <a:gd name="connsiteY212" fmla="*/ 3037494 h 4506614"/>
              <a:gd name="connsiteX213" fmla="*/ 11500505 w 12187529"/>
              <a:gd name="connsiteY213" fmla="*/ 3126464 h 4506614"/>
              <a:gd name="connsiteX214" fmla="*/ 11390523 w 12187529"/>
              <a:gd name="connsiteY214" fmla="*/ 3080414 h 4506614"/>
              <a:gd name="connsiteX215" fmla="*/ 11352073 w 12187529"/>
              <a:gd name="connsiteY215" fmla="*/ 3162677 h 4506614"/>
              <a:gd name="connsiteX216" fmla="*/ 11419136 w 12187529"/>
              <a:gd name="connsiteY216" fmla="*/ 3364313 h 4506614"/>
              <a:gd name="connsiteX217" fmla="*/ 11437467 w 12187529"/>
              <a:gd name="connsiteY217" fmla="*/ 3379067 h 4506614"/>
              <a:gd name="connsiteX218" fmla="*/ 11282775 w 12187529"/>
              <a:gd name="connsiteY218" fmla="*/ 3301721 h 4506614"/>
              <a:gd name="connsiteX219" fmla="*/ 11361909 w 12187529"/>
              <a:gd name="connsiteY219" fmla="*/ 3444341 h 4506614"/>
              <a:gd name="connsiteX220" fmla="*/ 11489776 w 12187529"/>
              <a:gd name="connsiteY220" fmla="*/ 3570866 h 4506614"/>
              <a:gd name="connsiteX221" fmla="*/ 11564886 w 12187529"/>
              <a:gd name="connsiteY221" fmla="*/ 3502462 h 4506614"/>
              <a:gd name="connsiteX222" fmla="*/ 11530907 w 12187529"/>
              <a:gd name="connsiteY222" fmla="*/ 3601268 h 4506614"/>
              <a:gd name="connsiteX223" fmla="*/ 11631055 w 12187529"/>
              <a:gd name="connsiteY223" fmla="*/ 3577572 h 4506614"/>
              <a:gd name="connsiteX224" fmla="*/ 11702588 w 12187529"/>
              <a:gd name="connsiteY224" fmla="*/ 3662071 h 4506614"/>
              <a:gd name="connsiteX225" fmla="*/ 11743272 w 12187529"/>
              <a:gd name="connsiteY225" fmla="*/ 3784572 h 4506614"/>
              <a:gd name="connsiteX226" fmla="*/ 11758474 w 12187529"/>
              <a:gd name="connsiteY226" fmla="*/ 3692920 h 4506614"/>
              <a:gd name="connsiteX227" fmla="*/ 11812124 w 12187529"/>
              <a:gd name="connsiteY227" fmla="*/ 3637481 h 4506614"/>
              <a:gd name="connsiteX228" fmla="*/ 11837608 w 12187529"/>
              <a:gd name="connsiteY228" fmla="*/ 3638376 h 4506614"/>
              <a:gd name="connsiteX229" fmla="*/ 11872481 w 12187529"/>
              <a:gd name="connsiteY229" fmla="*/ 3720639 h 4506614"/>
              <a:gd name="connsiteX230" fmla="*/ 11853702 w 12187529"/>
              <a:gd name="connsiteY230" fmla="*/ 3737629 h 4506614"/>
              <a:gd name="connsiteX231" fmla="*/ 11965027 w 12187529"/>
              <a:gd name="connsiteY231" fmla="*/ 3737629 h 4506614"/>
              <a:gd name="connsiteX232" fmla="*/ 11941331 w 12187529"/>
              <a:gd name="connsiteY232" fmla="*/ 3785019 h 4506614"/>
              <a:gd name="connsiteX233" fmla="*/ 12187675 w 12187529"/>
              <a:gd name="connsiteY233" fmla="*/ 3977713 h 4506614"/>
              <a:gd name="connsiteX234" fmla="*/ 12001688 w 12187529"/>
              <a:gd name="connsiteY234" fmla="*/ 3975030 h 4506614"/>
              <a:gd name="connsiteX235" fmla="*/ 11834925 w 12187529"/>
              <a:gd name="connsiteY235" fmla="*/ 3903944 h 4506614"/>
              <a:gd name="connsiteX236" fmla="*/ 11708400 w 12187529"/>
              <a:gd name="connsiteY236" fmla="*/ 3883378 h 4506614"/>
              <a:gd name="connsiteX237" fmla="*/ 11667716 w 12187529"/>
              <a:gd name="connsiteY237" fmla="*/ 3848059 h 4506614"/>
              <a:gd name="connsiteX238" fmla="*/ 11644020 w 12187529"/>
              <a:gd name="connsiteY238" fmla="*/ 3781890 h 4506614"/>
              <a:gd name="connsiteX239" fmla="*/ 11416007 w 12187529"/>
              <a:gd name="connsiteY239" fmla="*/ 3779654 h 4506614"/>
              <a:gd name="connsiteX240" fmla="*/ 11396335 w 12187529"/>
              <a:gd name="connsiteY240" fmla="*/ 3764901 h 4506614"/>
              <a:gd name="connsiteX241" fmla="*/ 11204983 w 12187529"/>
              <a:gd name="connsiteY241" fmla="*/ 3811845 h 4506614"/>
              <a:gd name="connsiteX242" fmla="*/ 11111989 w 12187529"/>
              <a:gd name="connsiteY242" fmla="*/ 3804691 h 4506614"/>
              <a:gd name="connsiteX243" fmla="*/ 11113777 w 12187529"/>
              <a:gd name="connsiteY243" fmla="*/ 3807374 h 4506614"/>
              <a:gd name="connsiteX244" fmla="*/ 10943438 w 12187529"/>
              <a:gd name="connsiteY244" fmla="*/ 3658048 h 4506614"/>
              <a:gd name="connsiteX245" fmla="*/ 10930026 w 12187529"/>
              <a:gd name="connsiteY245" fmla="*/ 3698732 h 4506614"/>
              <a:gd name="connsiteX246" fmla="*/ 10865198 w 12187529"/>
              <a:gd name="connsiteY246" fmla="*/ 3607974 h 4506614"/>
              <a:gd name="connsiteX247" fmla="*/ 10764604 w 12187529"/>
              <a:gd name="connsiteY247" fmla="*/ 3576231 h 4506614"/>
              <a:gd name="connsiteX248" fmla="*/ 10732415 w 12187529"/>
              <a:gd name="connsiteY248" fmla="*/ 3577125 h 4506614"/>
              <a:gd name="connsiteX249" fmla="*/ 10775782 w 12187529"/>
              <a:gd name="connsiteY249" fmla="*/ 3507827 h 4506614"/>
              <a:gd name="connsiteX250" fmla="*/ 10765051 w 12187529"/>
              <a:gd name="connsiteY250" fmla="*/ 3491732 h 4506614"/>
              <a:gd name="connsiteX251" fmla="*/ 10638527 w 12187529"/>
              <a:gd name="connsiteY251" fmla="*/ 3552535 h 4506614"/>
              <a:gd name="connsiteX252" fmla="*/ 10482494 w 12187529"/>
              <a:gd name="connsiteY252" fmla="*/ 3505145 h 4506614"/>
              <a:gd name="connsiteX253" fmla="*/ 10428397 w 12187529"/>
              <a:gd name="connsiteY253" fmla="*/ 3545829 h 4506614"/>
              <a:gd name="connsiteX254" fmla="*/ 10322885 w 12187529"/>
              <a:gd name="connsiteY254" fmla="*/ 3504250 h 4506614"/>
              <a:gd name="connsiteX255" fmla="*/ 10261187 w 12187529"/>
              <a:gd name="connsiteY255" fmla="*/ 3446576 h 4506614"/>
              <a:gd name="connsiteX256" fmla="*/ 10249563 w 12187529"/>
              <a:gd name="connsiteY256" fmla="*/ 3462224 h 4506614"/>
              <a:gd name="connsiteX257" fmla="*/ 10286670 w 12187529"/>
              <a:gd name="connsiteY257" fmla="*/ 3603056 h 4506614"/>
              <a:gd name="connsiteX258" fmla="*/ 10439574 w 12187529"/>
              <a:gd name="connsiteY258" fmla="*/ 3712145 h 4506614"/>
              <a:gd name="connsiteX259" fmla="*/ 10414537 w 12187529"/>
              <a:gd name="connsiteY259" fmla="*/ 3726004 h 4506614"/>
              <a:gd name="connsiteX260" fmla="*/ 10465504 w 12187529"/>
              <a:gd name="connsiteY260" fmla="*/ 3791279 h 4506614"/>
              <a:gd name="connsiteX261" fmla="*/ 10482047 w 12187529"/>
              <a:gd name="connsiteY261" fmla="*/ 3825704 h 4506614"/>
              <a:gd name="connsiteX262" fmla="*/ 10654175 w 12187529"/>
              <a:gd name="connsiteY262" fmla="*/ 3937922 h 4506614"/>
              <a:gd name="connsiteX263" fmla="*/ 10684576 w 12187529"/>
              <a:gd name="connsiteY263" fmla="*/ 3920039 h 4506614"/>
              <a:gd name="connsiteX264" fmla="*/ 10835244 w 12187529"/>
              <a:gd name="connsiteY264" fmla="*/ 4008562 h 4506614"/>
              <a:gd name="connsiteX265" fmla="*/ 10934497 w 12187529"/>
              <a:gd name="connsiteY265" fmla="*/ 4061318 h 4506614"/>
              <a:gd name="connsiteX266" fmla="*/ 7322052 w 12187529"/>
              <a:gd name="connsiteY266" fmla="*/ 3086226 h 4506614"/>
              <a:gd name="connsiteX267" fmla="*/ 7315346 w 12187529"/>
              <a:gd name="connsiteY267" fmla="*/ 3042859 h 4506614"/>
              <a:gd name="connsiteX268" fmla="*/ 7240683 w 12187529"/>
              <a:gd name="connsiteY268" fmla="*/ 3034364 h 4506614"/>
              <a:gd name="connsiteX269" fmla="*/ 7272873 w 12187529"/>
              <a:gd name="connsiteY269" fmla="*/ 2995915 h 4506614"/>
              <a:gd name="connsiteX270" fmla="*/ 7094933 w 12187529"/>
              <a:gd name="connsiteY270" fmla="*/ 2995915 h 4506614"/>
              <a:gd name="connsiteX271" fmla="*/ 7092698 w 12187529"/>
              <a:gd name="connsiteY271" fmla="*/ 3028552 h 4506614"/>
              <a:gd name="connsiteX272" fmla="*/ 7324288 w 12187529"/>
              <a:gd name="connsiteY272" fmla="*/ 3084438 h 4506614"/>
              <a:gd name="connsiteX273" fmla="*/ 7539335 w 12187529"/>
              <a:gd name="connsiteY273" fmla="*/ 3157313 h 4506614"/>
              <a:gd name="connsiteX274" fmla="*/ 7560348 w 12187529"/>
              <a:gd name="connsiteY274" fmla="*/ 3203362 h 4506614"/>
              <a:gd name="connsiteX275" fmla="*/ 7763325 w 12187529"/>
              <a:gd name="connsiteY275" fmla="*/ 3174302 h 4506614"/>
              <a:gd name="connsiteX276" fmla="*/ 7819657 w 12187529"/>
              <a:gd name="connsiteY276" fmla="*/ 3147029 h 4506614"/>
              <a:gd name="connsiteX277" fmla="*/ 7713252 w 12187529"/>
              <a:gd name="connsiteY277" fmla="*/ 3133617 h 4506614"/>
              <a:gd name="connsiteX278" fmla="*/ 7626070 w 12187529"/>
              <a:gd name="connsiteY278" fmla="*/ 3109922 h 4506614"/>
              <a:gd name="connsiteX279" fmla="*/ 7539335 w 12187529"/>
              <a:gd name="connsiteY279" fmla="*/ 3159548 h 4506614"/>
              <a:gd name="connsiteX280" fmla="*/ 7451259 w 12187529"/>
              <a:gd name="connsiteY280" fmla="*/ 3097850 h 4506614"/>
              <a:gd name="connsiteX281" fmla="*/ 7535759 w 12187529"/>
              <a:gd name="connsiteY281" fmla="*/ 3073261 h 4506614"/>
              <a:gd name="connsiteX282" fmla="*/ 7368549 w 12187529"/>
              <a:gd name="connsiteY282" fmla="*/ 3028105 h 4506614"/>
              <a:gd name="connsiteX283" fmla="*/ 7322052 w 12187529"/>
              <a:gd name="connsiteY283" fmla="*/ 3086226 h 4506614"/>
              <a:gd name="connsiteX284" fmla="*/ 8283285 w 12187529"/>
              <a:gd name="connsiteY284" fmla="*/ 3301721 h 4506614"/>
              <a:gd name="connsiteX285" fmla="*/ 8262718 w 12187529"/>
              <a:gd name="connsiteY285" fmla="*/ 3392032 h 4506614"/>
              <a:gd name="connsiteX286" fmla="*/ 8394161 w 12187529"/>
              <a:gd name="connsiteY286" fmla="*/ 3362077 h 4506614"/>
              <a:gd name="connsiteX287" fmla="*/ 8291332 w 12187529"/>
              <a:gd name="connsiteY287" fmla="*/ 3344641 h 4506614"/>
              <a:gd name="connsiteX288" fmla="*/ 8283285 w 12187529"/>
              <a:gd name="connsiteY288" fmla="*/ 3301721 h 4506614"/>
              <a:gd name="connsiteX289" fmla="*/ 8112945 w 12187529"/>
              <a:gd name="connsiteY289" fmla="*/ 3339276 h 4506614"/>
              <a:gd name="connsiteX290" fmla="*/ 8065554 w 12187529"/>
              <a:gd name="connsiteY290" fmla="*/ 3357159 h 4506614"/>
              <a:gd name="connsiteX291" fmla="*/ 8034258 w 12187529"/>
              <a:gd name="connsiteY291" fmla="*/ 3312898 h 4506614"/>
              <a:gd name="connsiteX292" fmla="*/ 7939029 w 12187529"/>
              <a:gd name="connsiteY292" fmla="*/ 3166701 h 4506614"/>
              <a:gd name="connsiteX293" fmla="*/ 7934558 w 12187529"/>
              <a:gd name="connsiteY293" fmla="*/ 3241812 h 4506614"/>
              <a:gd name="connsiteX294" fmla="*/ 7757960 w 12187529"/>
              <a:gd name="connsiteY294" fmla="*/ 3259695 h 4506614"/>
              <a:gd name="connsiteX295" fmla="*/ 7932323 w 12187529"/>
              <a:gd name="connsiteY295" fmla="*/ 3346876 h 4506614"/>
              <a:gd name="connsiteX296" fmla="*/ 8066895 w 12187529"/>
              <a:gd name="connsiteY296" fmla="*/ 3355371 h 4506614"/>
              <a:gd name="connsiteX297" fmla="*/ 8193420 w 12187529"/>
              <a:gd name="connsiteY297" fmla="*/ 3439423 h 4506614"/>
              <a:gd name="connsiteX298" fmla="*/ 8283285 w 12187529"/>
              <a:gd name="connsiteY298" fmla="*/ 3301721 h 4506614"/>
              <a:gd name="connsiteX299" fmla="*/ 9146605 w 12187529"/>
              <a:gd name="connsiteY299" fmla="*/ 3208280 h 4506614"/>
              <a:gd name="connsiteX300" fmla="*/ 8924851 w 12187529"/>
              <a:gd name="connsiteY300" fmla="*/ 3127805 h 4506614"/>
              <a:gd name="connsiteX301" fmla="*/ 8864494 w 12187529"/>
              <a:gd name="connsiteY301" fmla="*/ 3202915 h 4506614"/>
              <a:gd name="connsiteX302" fmla="*/ 9066130 w 12187529"/>
              <a:gd name="connsiteY302" fmla="*/ 3266848 h 4506614"/>
              <a:gd name="connsiteX303" fmla="*/ 8947205 w 12187529"/>
              <a:gd name="connsiteY303" fmla="*/ 3303956 h 4506614"/>
              <a:gd name="connsiteX304" fmla="*/ 8951228 w 12187529"/>
              <a:gd name="connsiteY304" fmla="*/ 3325416 h 4506614"/>
              <a:gd name="connsiteX305" fmla="*/ 9161358 w 12187529"/>
              <a:gd name="connsiteY305" fmla="*/ 3281602 h 4506614"/>
              <a:gd name="connsiteX306" fmla="*/ 9166277 w 12187529"/>
              <a:gd name="connsiteY306" fmla="*/ 3379514 h 4506614"/>
              <a:gd name="connsiteX307" fmla="*/ 9151523 w 12187529"/>
              <a:gd name="connsiteY307" fmla="*/ 3387114 h 4506614"/>
              <a:gd name="connsiteX308" fmla="*/ 9118438 w 12187529"/>
              <a:gd name="connsiteY308" fmla="*/ 3328546 h 4506614"/>
              <a:gd name="connsiteX309" fmla="*/ 9019633 w 12187529"/>
              <a:gd name="connsiteY309" fmla="*/ 3459542 h 4506614"/>
              <a:gd name="connsiteX310" fmla="*/ 9101002 w 12187529"/>
              <a:gd name="connsiteY310" fmla="*/ 3389797 h 4506614"/>
              <a:gd name="connsiteX311" fmla="*/ 9234681 w 12187529"/>
              <a:gd name="connsiteY311" fmla="*/ 3460883 h 4506614"/>
              <a:gd name="connsiteX312" fmla="*/ 9210538 w 12187529"/>
              <a:gd name="connsiteY312" fmla="*/ 3502462 h 4506614"/>
              <a:gd name="connsiteX313" fmla="*/ 9303531 w 12187529"/>
              <a:gd name="connsiteY313" fmla="*/ 3503803 h 4506614"/>
              <a:gd name="connsiteX314" fmla="*/ 9453305 w 12187529"/>
              <a:gd name="connsiteY314" fmla="*/ 3609315 h 4506614"/>
              <a:gd name="connsiteX315" fmla="*/ 9474318 w 12187529"/>
              <a:gd name="connsiteY315" fmla="*/ 3628540 h 4506614"/>
              <a:gd name="connsiteX316" fmla="*/ 9590113 w 12187529"/>
              <a:gd name="connsiteY316" fmla="*/ 3629881 h 4506614"/>
              <a:gd name="connsiteX317" fmla="*/ 9518132 w 12187529"/>
              <a:gd name="connsiteY317" fmla="*/ 3620492 h 4506614"/>
              <a:gd name="connsiteX318" fmla="*/ 9679976 w 12187529"/>
              <a:gd name="connsiteY318" fmla="*/ 3624516 h 4506614"/>
              <a:gd name="connsiteX319" fmla="*/ 9581171 w 12187529"/>
              <a:gd name="connsiteY319" fmla="*/ 3537335 h 4506614"/>
              <a:gd name="connsiteX320" fmla="*/ 9461799 w 12187529"/>
              <a:gd name="connsiteY320" fmla="*/ 3591432 h 4506614"/>
              <a:gd name="connsiteX321" fmla="*/ 9676847 w 12187529"/>
              <a:gd name="connsiteY321" fmla="*/ 3491732 h 4506614"/>
              <a:gd name="connsiteX322" fmla="*/ 9678189 w 12187529"/>
              <a:gd name="connsiteY322" fmla="*/ 3434058 h 4506614"/>
              <a:gd name="connsiteX323" fmla="*/ 9707249 w 12187529"/>
              <a:gd name="connsiteY323" fmla="*/ 3427352 h 4506614"/>
              <a:gd name="connsiteX324" fmla="*/ 9769841 w 12187529"/>
              <a:gd name="connsiteY324" fmla="*/ 3452836 h 4506614"/>
              <a:gd name="connsiteX325" fmla="*/ 9823491 w 12187529"/>
              <a:gd name="connsiteY325" fmla="*/ 3514533 h 4506614"/>
              <a:gd name="connsiteX326" fmla="*/ 9657176 w 12187529"/>
              <a:gd name="connsiteY326" fmla="*/ 3514533 h 4506614"/>
              <a:gd name="connsiteX327" fmla="*/ 9657176 w 12187529"/>
              <a:gd name="connsiteY327" fmla="*/ 3534652 h 4506614"/>
              <a:gd name="connsiteX328" fmla="*/ 9779229 w 12187529"/>
              <a:gd name="connsiteY328" fmla="*/ 3551194 h 4506614"/>
              <a:gd name="connsiteX329" fmla="*/ 9991594 w 12187529"/>
              <a:gd name="connsiteY329" fmla="*/ 3621387 h 4506614"/>
              <a:gd name="connsiteX330" fmla="*/ 10013502 w 12187529"/>
              <a:gd name="connsiteY330" fmla="*/ 3553877 h 4506614"/>
              <a:gd name="connsiteX331" fmla="*/ 10104261 w 12187529"/>
              <a:gd name="connsiteY331" fmla="*/ 3605291 h 4506614"/>
              <a:gd name="connsiteX332" fmla="*/ 10197701 w 12187529"/>
              <a:gd name="connsiteY332" fmla="*/ 3636140 h 4506614"/>
              <a:gd name="connsiteX333" fmla="*/ 10246880 w 12187529"/>
              <a:gd name="connsiteY333" fmla="*/ 3614233 h 4506614"/>
              <a:gd name="connsiteX334" fmla="*/ 10228103 w 12187529"/>
              <a:gd name="connsiteY334" fmla="*/ 3508274 h 4506614"/>
              <a:gd name="connsiteX335" fmla="*/ 10259845 w 12187529"/>
              <a:gd name="connsiteY335" fmla="*/ 3384879 h 4506614"/>
              <a:gd name="connsiteX336" fmla="*/ 10032279 w 12187529"/>
              <a:gd name="connsiteY336" fmla="*/ 3384879 h 4506614"/>
              <a:gd name="connsiteX337" fmla="*/ 10148969 w 12187529"/>
              <a:gd name="connsiteY337" fmla="*/ 3539123 h 4506614"/>
              <a:gd name="connsiteX338" fmla="*/ 10016184 w 12187529"/>
              <a:gd name="connsiteY338" fmla="*/ 3490391 h 4506614"/>
              <a:gd name="connsiteX339" fmla="*/ 10018419 w 12187529"/>
              <a:gd name="connsiteY339" fmla="*/ 3430928 h 4506614"/>
              <a:gd name="connsiteX340" fmla="*/ 10005007 w 12187529"/>
              <a:gd name="connsiteY340" fmla="*/ 3320051 h 4506614"/>
              <a:gd name="connsiteX341" fmla="*/ 10110519 w 12187529"/>
              <a:gd name="connsiteY341" fmla="*/ 3309768 h 4506614"/>
              <a:gd name="connsiteX342" fmla="*/ 10131086 w 12187529"/>
              <a:gd name="connsiteY342" fmla="*/ 3255671 h 4506614"/>
              <a:gd name="connsiteX343" fmla="*/ 9918720 w 12187529"/>
              <a:gd name="connsiteY343" fmla="*/ 3292779 h 4506614"/>
              <a:gd name="connsiteX344" fmla="*/ 9929002 w 12187529"/>
              <a:gd name="connsiteY344" fmla="*/ 3163572 h 4506614"/>
              <a:gd name="connsiteX345" fmla="*/ 9836904 w 12187529"/>
              <a:gd name="connsiteY345" fmla="*/ 3157760 h 4506614"/>
              <a:gd name="connsiteX346" fmla="*/ 9839586 w 12187529"/>
              <a:gd name="connsiteY346" fmla="*/ 3191738 h 4506614"/>
              <a:gd name="connsiteX347" fmla="*/ 9820808 w 12187529"/>
              <a:gd name="connsiteY347" fmla="*/ 3295909 h 4506614"/>
              <a:gd name="connsiteX348" fmla="*/ 9726026 w 12187529"/>
              <a:gd name="connsiteY348" fmla="*/ 3276237 h 4506614"/>
              <a:gd name="connsiteX349" fmla="*/ 9679976 w 12187529"/>
              <a:gd name="connsiteY349" fmla="*/ 3245835 h 4506614"/>
              <a:gd name="connsiteX350" fmla="*/ 9557028 w 12187529"/>
              <a:gd name="connsiteY350" fmla="*/ 3085779 h 4506614"/>
              <a:gd name="connsiteX351" fmla="*/ 9743016 w 12187529"/>
              <a:gd name="connsiteY351" fmla="*/ 3108580 h 4506614"/>
              <a:gd name="connsiteX352" fmla="*/ 9712614 w 12187529"/>
              <a:gd name="connsiteY352" fmla="*/ 3050459 h 4506614"/>
              <a:gd name="connsiteX353" fmla="*/ 9647787 w 12187529"/>
              <a:gd name="connsiteY353" fmla="*/ 3068343 h 4506614"/>
              <a:gd name="connsiteX354" fmla="*/ 9650022 w 12187529"/>
              <a:gd name="connsiteY354" fmla="*/ 3094721 h 4506614"/>
              <a:gd name="connsiteX355" fmla="*/ 9582065 w 12187529"/>
              <a:gd name="connsiteY355" fmla="*/ 3054036 h 4506614"/>
              <a:gd name="connsiteX356" fmla="*/ 9514555 w 12187529"/>
              <a:gd name="connsiteY356" fmla="*/ 3033917 h 4506614"/>
              <a:gd name="connsiteX357" fmla="*/ 9518132 w 12187529"/>
              <a:gd name="connsiteY357" fmla="*/ 3128252 h 4506614"/>
              <a:gd name="connsiteX358" fmla="*/ 9375512 w 12187529"/>
              <a:gd name="connsiteY358" fmla="*/ 3157313 h 4506614"/>
              <a:gd name="connsiteX359" fmla="*/ 9286989 w 12187529"/>
              <a:gd name="connsiteY359" fmla="*/ 3142559 h 4506614"/>
              <a:gd name="connsiteX360" fmla="*/ 9379536 w 12187529"/>
              <a:gd name="connsiteY360" fmla="*/ 3214539 h 4506614"/>
              <a:gd name="connsiteX361" fmla="*/ 9388477 w 12187529"/>
              <a:gd name="connsiteY361" fmla="*/ 3250306 h 4506614"/>
              <a:gd name="connsiteX362" fmla="*/ 9363440 w 12187529"/>
              <a:gd name="connsiteY362" fmla="*/ 3260142 h 4506614"/>
              <a:gd name="connsiteX363" fmla="*/ 9303531 w 12187529"/>
              <a:gd name="connsiteY363" fmla="*/ 3303062 h 4506614"/>
              <a:gd name="connsiteX364" fmla="*/ 9255694 w 12187529"/>
              <a:gd name="connsiteY364" fmla="*/ 3239576 h 4506614"/>
              <a:gd name="connsiteX365" fmla="*/ 9187737 w 12187529"/>
              <a:gd name="connsiteY365" fmla="*/ 3190397 h 4506614"/>
              <a:gd name="connsiteX366" fmla="*/ 9146605 w 12187529"/>
              <a:gd name="connsiteY366" fmla="*/ 3208280 h 4506614"/>
              <a:gd name="connsiteX367" fmla="*/ 8774630 w 12187529"/>
              <a:gd name="connsiteY367" fmla="*/ 3553430 h 4506614"/>
              <a:gd name="connsiteX368" fmla="*/ 8676271 w 12187529"/>
              <a:gd name="connsiteY368" fmla="*/ 3498885 h 4506614"/>
              <a:gd name="connsiteX369" fmla="*/ 8661071 w 12187529"/>
              <a:gd name="connsiteY369" fmla="*/ 3521687 h 4506614"/>
              <a:gd name="connsiteX370" fmla="*/ 8862259 w 12187529"/>
              <a:gd name="connsiteY370" fmla="*/ 3686214 h 4506614"/>
              <a:gd name="connsiteX371" fmla="*/ 8854658 w 12187529"/>
              <a:gd name="connsiteY371" fmla="*/ 3587855 h 4506614"/>
              <a:gd name="connsiteX372" fmla="*/ 8891320 w 12187529"/>
              <a:gd name="connsiteY372" fmla="*/ 3481449 h 4506614"/>
              <a:gd name="connsiteX373" fmla="*/ 8685213 w 12187529"/>
              <a:gd name="connsiteY373" fmla="*/ 3389349 h 4506614"/>
              <a:gd name="connsiteX374" fmla="*/ 8774630 w 12187529"/>
              <a:gd name="connsiteY374" fmla="*/ 3553430 h 4506614"/>
              <a:gd name="connsiteX375" fmla="*/ 9905754 w 12187529"/>
              <a:gd name="connsiteY375" fmla="*/ 4112286 h 4506614"/>
              <a:gd name="connsiteX376" fmla="*/ 9953146 w 12187529"/>
              <a:gd name="connsiteY376" fmla="*/ 4046564 h 4506614"/>
              <a:gd name="connsiteX377" fmla="*/ 9900389 w 12187529"/>
              <a:gd name="connsiteY377" fmla="*/ 4025104 h 4506614"/>
              <a:gd name="connsiteX378" fmla="*/ 9799348 w 12187529"/>
              <a:gd name="connsiteY378" fmla="*/ 3983078 h 4506614"/>
              <a:gd name="connsiteX379" fmla="*/ 9688024 w 12187529"/>
              <a:gd name="connsiteY379" fmla="*/ 3909756 h 4506614"/>
              <a:gd name="connsiteX380" fmla="*/ 9581618 w 12187529"/>
              <a:gd name="connsiteY380" fmla="*/ 3866389 h 4506614"/>
              <a:gd name="connsiteX381" fmla="*/ 9688918 w 12187529"/>
              <a:gd name="connsiteY381" fmla="*/ 3960724 h 4506614"/>
              <a:gd name="connsiteX382" fmla="*/ 9897707 w 12187529"/>
              <a:gd name="connsiteY382" fmla="*/ 4062659 h 4506614"/>
              <a:gd name="connsiteX383" fmla="*/ 9905754 w 12187529"/>
              <a:gd name="connsiteY383" fmla="*/ 4112286 h 4506614"/>
              <a:gd name="connsiteX384" fmla="*/ 8606526 w 12187529"/>
              <a:gd name="connsiteY384" fmla="*/ 3458648 h 4506614"/>
              <a:gd name="connsiteX385" fmla="*/ 8559135 w 12187529"/>
              <a:gd name="connsiteY385" fmla="*/ 3490838 h 4506614"/>
              <a:gd name="connsiteX386" fmla="*/ 8461224 w 12187529"/>
              <a:gd name="connsiteY386" fmla="*/ 3379961 h 4506614"/>
              <a:gd name="connsiteX387" fmla="*/ 8444235 w 12187529"/>
              <a:gd name="connsiteY387" fmla="*/ 3395609 h 4506614"/>
              <a:gd name="connsiteX388" fmla="*/ 8473742 w 12187529"/>
              <a:gd name="connsiteY388" fmla="*/ 3433164 h 4506614"/>
              <a:gd name="connsiteX389" fmla="*/ 8399973 w 12187529"/>
              <a:gd name="connsiteY389" fmla="*/ 3437635 h 4506614"/>
              <a:gd name="connsiteX390" fmla="*/ 8400867 w 12187529"/>
              <a:gd name="connsiteY390" fmla="*/ 3451047 h 4506614"/>
              <a:gd name="connsiteX391" fmla="*/ 8493861 w 12187529"/>
              <a:gd name="connsiteY391" fmla="*/ 3476978 h 4506614"/>
              <a:gd name="connsiteX392" fmla="*/ 8495650 w 12187529"/>
              <a:gd name="connsiteY392" fmla="*/ 3494414 h 4506614"/>
              <a:gd name="connsiteX393" fmla="*/ 8396396 w 12187529"/>
              <a:gd name="connsiteY393" fmla="*/ 3529287 h 4506614"/>
              <a:gd name="connsiteX394" fmla="*/ 8606526 w 12187529"/>
              <a:gd name="connsiteY394" fmla="*/ 3458648 h 4506614"/>
              <a:gd name="connsiteX395" fmla="*/ 8697732 w 12187529"/>
              <a:gd name="connsiteY395" fmla="*/ 3270872 h 4506614"/>
              <a:gd name="connsiteX396" fmla="*/ 8912332 w 12187529"/>
              <a:gd name="connsiteY396" fmla="*/ 3291885 h 4506614"/>
              <a:gd name="connsiteX397" fmla="*/ 8914568 w 12187529"/>
              <a:gd name="connsiteY397" fmla="*/ 3253436 h 4506614"/>
              <a:gd name="connsiteX398" fmla="*/ 8788043 w 12187529"/>
              <a:gd name="connsiteY398" fmla="*/ 3253436 h 4506614"/>
              <a:gd name="connsiteX399" fmla="*/ 8769712 w 12187529"/>
              <a:gd name="connsiteY399" fmla="*/ 3227058 h 4506614"/>
              <a:gd name="connsiteX400" fmla="*/ 8789831 w 12187529"/>
              <a:gd name="connsiteY400" fmla="*/ 3169384 h 4506614"/>
              <a:gd name="connsiteX401" fmla="*/ 8775971 w 12187529"/>
              <a:gd name="connsiteY401" fmla="*/ 3148818 h 4506614"/>
              <a:gd name="connsiteX402" fmla="*/ 8725451 w 12187529"/>
              <a:gd name="connsiteY402" fmla="*/ 3169384 h 4506614"/>
              <a:gd name="connsiteX403" fmla="*/ 8697732 w 12187529"/>
              <a:gd name="connsiteY403" fmla="*/ 3270872 h 4506614"/>
              <a:gd name="connsiteX404" fmla="*/ 10516025 w 12187529"/>
              <a:gd name="connsiteY404" fmla="*/ 3451047 h 4506614"/>
              <a:gd name="connsiteX405" fmla="*/ 10516919 w 12187529"/>
              <a:gd name="connsiteY405" fmla="*/ 3459989 h 4506614"/>
              <a:gd name="connsiteX406" fmla="*/ 10667587 w 12187529"/>
              <a:gd name="connsiteY406" fmla="*/ 3449259 h 4506614"/>
              <a:gd name="connsiteX407" fmla="*/ 10461481 w 12187529"/>
              <a:gd name="connsiteY407" fmla="*/ 3377725 h 4506614"/>
              <a:gd name="connsiteX408" fmla="*/ 10556710 w 12187529"/>
              <a:gd name="connsiteY408" fmla="*/ 3435846 h 4506614"/>
              <a:gd name="connsiteX409" fmla="*/ 10516025 w 12187529"/>
              <a:gd name="connsiteY409" fmla="*/ 3451047 h 4506614"/>
              <a:gd name="connsiteX410" fmla="*/ 7050225 w 12187529"/>
              <a:gd name="connsiteY410" fmla="*/ 2696815 h 4506614"/>
              <a:gd name="connsiteX411" fmla="*/ 7042624 w 12187529"/>
              <a:gd name="connsiteY411" fmla="*/ 2725876 h 4506614"/>
              <a:gd name="connsiteX412" fmla="*/ 7405210 w 12187529"/>
              <a:gd name="connsiteY412" fmla="*/ 2811269 h 4506614"/>
              <a:gd name="connsiteX413" fmla="*/ 7409681 w 12187529"/>
              <a:gd name="connsiteY413" fmla="*/ 2792491 h 4506614"/>
              <a:gd name="connsiteX414" fmla="*/ 7050225 w 12187529"/>
              <a:gd name="connsiteY414" fmla="*/ 2696815 h 4506614"/>
              <a:gd name="connsiteX415" fmla="*/ 9495778 w 12187529"/>
              <a:gd name="connsiteY415" fmla="*/ 3111263 h 4506614"/>
              <a:gd name="connsiteX416" fmla="*/ 9405913 w 12187529"/>
              <a:gd name="connsiteY416" fmla="*/ 3007539 h 4506614"/>
              <a:gd name="connsiteX417" fmla="*/ 9447046 w 12187529"/>
              <a:gd name="connsiteY417" fmla="*/ 3092932 h 4506614"/>
              <a:gd name="connsiteX418" fmla="*/ 9434080 w 12187529"/>
              <a:gd name="connsiteY418" fmla="*/ 3101874 h 4506614"/>
              <a:gd name="connsiteX419" fmla="*/ 9354946 w 12187529"/>
              <a:gd name="connsiteY419" fmla="*/ 3053589 h 4506614"/>
              <a:gd name="connsiteX420" fmla="*/ 9495778 w 12187529"/>
              <a:gd name="connsiteY420" fmla="*/ 3111263 h 4506614"/>
              <a:gd name="connsiteX421" fmla="*/ 8368678 w 12187529"/>
              <a:gd name="connsiteY421" fmla="*/ 2789362 h 4506614"/>
              <a:gd name="connsiteX422" fmla="*/ 8389690 w 12187529"/>
              <a:gd name="connsiteY422" fmla="*/ 2782208 h 4506614"/>
              <a:gd name="connsiteX423" fmla="*/ 8389690 w 12187529"/>
              <a:gd name="connsiteY423" fmla="*/ 2695027 h 4506614"/>
              <a:gd name="connsiteX424" fmla="*/ 8297144 w 12187529"/>
              <a:gd name="connsiteY424" fmla="*/ 2706651 h 4506614"/>
              <a:gd name="connsiteX425" fmla="*/ 8255118 w 12187529"/>
              <a:gd name="connsiteY425" fmla="*/ 2781314 h 4506614"/>
              <a:gd name="connsiteX426" fmla="*/ 8328887 w 12187529"/>
              <a:gd name="connsiteY426" fmla="*/ 2746442 h 4506614"/>
              <a:gd name="connsiteX427" fmla="*/ 8368678 w 12187529"/>
              <a:gd name="connsiteY427" fmla="*/ 2789362 h 4506614"/>
              <a:gd name="connsiteX428" fmla="*/ 8419645 w 12187529"/>
              <a:gd name="connsiteY428" fmla="*/ 2628858 h 4506614"/>
              <a:gd name="connsiteX429" fmla="*/ 8563159 w 12187529"/>
              <a:gd name="connsiteY429" fmla="*/ 2747783 h 4506614"/>
              <a:gd name="connsiteX430" fmla="*/ 8419645 w 12187529"/>
              <a:gd name="connsiteY430" fmla="*/ 2628858 h 4506614"/>
              <a:gd name="connsiteX431" fmla="*/ 8036046 w 12187529"/>
              <a:gd name="connsiteY431" fmla="*/ 2494733 h 4506614"/>
              <a:gd name="connsiteX432" fmla="*/ 8020845 w 12187529"/>
              <a:gd name="connsiteY432" fmla="*/ 2466119 h 4506614"/>
              <a:gd name="connsiteX433" fmla="*/ 7852742 w 12187529"/>
              <a:gd name="connsiteY433" fmla="*/ 2474614 h 4506614"/>
              <a:gd name="connsiteX434" fmla="*/ 7927405 w 12187529"/>
              <a:gd name="connsiteY434" fmla="*/ 2564925 h 4506614"/>
              <a:gd name="connsiteX435" fmla="*/ 8036046 w 12187529"/>
              <a:gd name="connsiteY435" fmla="*/ 2494733 h 4506614"/>
              <a:gd name="connsiteX436" fmla="*/ 8279708 w 12187529"/>
              <a:gd name="connsiteY436" fmla="*/ 2621705 h 4506614"/>
              <a:gd name="connsiteX437" fmla="*/ 8261377 w 12187529"/>
              <a:gd name="connsiteY437" fmla="*/ 2594433 h 4506614"/>
              <a:gd name="connsiteX438" fmla="*/ 8145135 w 12187529"/>
              <a:gd name="connsiteY438" fmla="*/ 2665072 h 4506614"/>
              <a:gd name="connsiteX439" fmla="*/ 8221140 w 12187529"/>
              <a:gd name="connsiteY439" fmla="*/ 2706651 h 4506614"/>
              <a:gd name="connsiteX440" fmla="*/ 8279708 w 12187529"/>
              <a:gd name="connsiteY440" fmla="*/ 2621705 h 4506614"/>
              <a:gd name="connsiteX441" fmla="*/ 7968984 w 12187529"/>
              <a:gd name="connsiteY441" fmla="*/ 2807692 h 4506614"/>
              <a:gd name="connsiteX442" fmla="*/ 7788361 w 12187529"/>
              <a:gd name="connsiteY442" fmla="*/ 2747336 h 4506614"/>
              <a:gd name="connsiteX443" fmla="*/ 7968984 w 12187529"/>
              <a:gd name="connsiteY443" fmla="*/ 2807692 h 450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Lst>
            <a:rect l="l" t="t" r="r" b="b"/>
            <a:pathLst>
              <a:path w="12187529" h="4506614">
                <a:moveTo>
                  <a:pt x="10934497" y="4061318"/>
                </a:moveTo>
                <a:cubicBezTo>
                  <a:pt x="10942544" y="4094402"/>
                  <a:pt x="10950145" y="4127487"/>
                  <a:pt x="10955957" y="4152076"/>
                </a:cubicBezTo>
                <a:cubicBezTo>
                  <a:pt x="10887105" y="4200808"/>
                  <a:pt x="10808419" y="4101555"/>
                  <a:pt x="10738226" y="4178007"/>
                </a:cubicBezTo>
                <a:cubicBezTo>
                  <a:pt x="10726602" y="4190525"/>
                  <a:pt x="10675187" y="4174430"/>
                  <a:pt x="10647021" y="4161018"/>
                </a:cubicBezTo>
                <a:cubicBezTo>
                  <a:pt x="10578170" y="4128380"/>
                  <a:pt x="10514683" y="4083672"/>
                  <a:pt x="10444045" y="4055059"/>
                </a:cubicBezTo>
                <a:cubicBezTo>
                  <a:pt x="10408278" y="4040752"/>
                  <a:pt x="10337639" y="4034940"/>
                  <a:pt x="10326014" y="4053270"/>
                </a:cubicBezTo>
                <a:cubicBezTo>
                  <a:pt x="10264316" y="4150288"/>
                  <a:pt x="10197701" y="4088590"/>
                  <a:pt x="10134661" y="4088590"/>
                </a:cubicBezTo>
                <a:cubicBezTo>
                  <a:pt x="10081906" y="4097085"/>
                  <a:pt x="10028703" y="4106026"/>
                  <a:pt x="9975946" y="4114521"/>
                </a:cubicBezTo>
                <a:cubicBezTo>
                  <a:pt x="9975946" y="4119886"/>
                  <a:pt x="9975500" y="4124804"/>
                  <a:pt x="9975500" y="4130169"/>
                </a:cubicBezTo>
                <a:cubicBezTo>
                  <a:pt x="10036303" y="4130169"/>
                  <a:pt x="10096659" y="4130169"/>
                  <a:pt x="10159251" y="4130169"/>
                </a:cubicBezTo>
                <a:cubicBezTo>
                  <a:pt x="10141368" y="4165936"/>
                  <a:pt x="10128850" y="4190972"/>
                  <a:pt x="10116332" y="4215562"/>
                </a:cubicBezTo>
                <a:cubicBezTo>
                  <a:pt x="10122590" y="4219139"/>
                  <a:pt x="10128403" y="4222716"/>
                  <a:pt x="10134661" y="4225845"/>
                </a:cubicBezTo>
                <a:cubicBezTo>
                  <a:pt x="10152992" y="4205279"/>
                  <a:pt x="10171770" y="4184713"/>
                  <a:pt x="10188759" y="4165489"/>
                </a:cubicBezTo>
                <a:cubicBezTo>
                  <a:pt x="10237938" y="4188737"/>
                  <a:pt x="10286224" y="4211539"/>
                  <a:pt x="10343003" y="4238811"/>
                </a:cubicBezTo>
                <a:cubicBezTo>
                  <a:pt x="10337639" y="4214668"/>
                  <a:pt x="10333614" y="4196785"/>
                  <a:pt x="10328249" y="4173536"/>
                </a:cubicBezTo>
                <a:cubicBezTo>
                  <a:pt x="10381006" y="4155206"/>
                  <a:pt x="10434208" y="4136428"/>
                  <a:pt x="10487412" y="4117651"/>
                </a:cubicBezTo>
                <a:cubicBezTo>
                  <a:pt x="10490541" y="4126592"/>
                  <a:pt x="10493671" y="4135534"/>
                  <a:pt x="10496800" y="4144476"/>
                </a:cubicBezTo>
                <a:cubicBezTo>
                  <a:pt x="10486964" y="4146711"/>
                  <a:pt x="10476681" y="4149394"/>
                  <a:pt x="10466846" y="4150735"/>
                </a:cubicBezTo>
                <a:cubicBezTo>
                  <a:pt x="10456116" y="4152076"/>
                  <a:pt x="10445385" y="4152076"/>
                  <a:pt x="10434208" y="4152523"/>
                </a:cubicBezTo>
                <a:cubicBezTo>
                  <a:pt x="10476235" y="4219586"/>
                  <a:pt x="10516472" y="4284860"/>
                  <a:pt x="10557156" y="4349688"/>
                </a:cubicBezTo>
                <a:cubicBezTo>
                  <a:pt x="10554027" y="4357735"/>
                  <a:pt x="10550450" y="4365783"/>
                  <a:pt x="10547321" y="4373830"/>
                </a:cubicBezTo>
                <a:cubicBezTo>
                  <a:pt x="10502166" y="4356394"/>
                  <a:pt x="10457457" y="4338510"/>
                  <a:pt x="10412301" y="4321074"/>
                </a:cubicBezTo>
                <a:cubicBezTo>
                  <a:pt x="10385924" y="4310791"/>
                  <a:pt x="10359993" y="4297379"/>
                  <a:pt x="10332274" y="4290225"/>
                </a:cubicBezTo>
                <a:cubicBezTo>
                  <a:pt x="10224973" y="4262506"/>
                  <a:pt x="10118567" y="4225398"/>
                  <a:pt x="10010819" y="4294249"/>
                </a:cubicBezTo>
                <a:cubicBezTo>
                  <a:pt x="9979971" y="4313921"/>
                  <a:pt x="9938839" y="4316603"/>
                  <a:pt x="9898602" y="4328228"/>
                </a:cubicBezTo>
                <a:cubicBezTo>
                  <a:pt x="9902625" y="4308556"/>
                  <a:pt x="9905308" y="4296485"/>
                  <a:pt x="9909331" y="4276813"/>
                </a:cubicBezTo>
                <a:cubicBezTo>
                  <a:pt x="9893683" y="4280389"/>
                  <a:pt x="9878035" y="4279048"/>
                  <a:pt x="9870435" y="4285754"/>
                </a:cubicBezTo>
                <a:cubicBezTo>
                  <a:pt x="9730497" y="4421221"/>
                  <a:pt x="9573570" y="4397973"/>
                  <a:pt x="9414409" y="4332698"/>
                </a:cubicBezTo>
                <a:cubicBezTo>
                  <a:pt x="9294590" y="4283519"/>
                  <a:pt x="9181031" y="4211539"/>
                  <a:pt x="9057188" y="4181137"/>
                </a:cubicBezTo>
                <a:cubicBezTo>
                  <a:pt x="8899814" y="4142687"/>
                  <a:pt x="8760323" y="4069366"/>
                  <a:pt x="8617703" y="4000961"/>
                </a:cubicBezTo>
                <a:cubicBezTo>
                  <a:pt x="8561371" y="3974136"/>
                  <a:pt x="8518004" y="3918698"/>
                  <a:pt x="8461224" y="3892320"/>
                </a:cubicBezTo>
                <a:cubicBezTo>
                  <a:pt x="8377172" y="3853871"/>
                  <a:pt x="8286414" y="3830622"/>
                  <a:pt x="8198338" y="3799773"/>
                </a:cubicBezTo>
                <a:cubicBezTo>
                  <a:pt x="8174643" y="3791279"/>
                  <a:pt x="8149159" y="3783231"/>
                  <a:pt x="8129040" y="3768925"/>
                </a:cubicBezTo>
                <a:cubicBezTo>
                  <a:pt x="8060189" y="3720192"/>
                  <a:pt x="7989997" y="3677272"/>
                  <a:pt x="7927405" y="3687108"/>
                </a:cubicBezTo>
                <a:cubicBezTo>
                  <a:pt x="7879567" y="3652682"/>
                  <a:pt x="7850506" y="3624963"/>
                  <a:pt x="7815634" y="3607974"/>
                </a:cubicBezTo>
                <a:cubicBezTo>
                  <a:pt x="7760195" y="3580702"/>
                  <a:pt x="7701180" y="3560583"/>
                  <a:pt x="7643506" y="3538229"/>
                </a:cubicBezTo>
                <a:cubicBezTo>
                  <a:pt x="7403869" y="3444788"/>
                  <a:pt x="7166020" y="3346429"/>
                  <a:pt x="6924594" y="3259248"/>
                </a:cubicBezTo>
                <a:cubicBezTo>
                  <a:pt x="6675568" y="3169384"/>
                  <a:pt x="6424753" y="3083544"/>
                  <a:pt x="6171256" y="3007539"/>
                </a:cubicBezTo>
                <a:cubicBezTo>
                  <a:pt x="5877521" y="2919464"/>
                  <a:pt x="5589152" y="2806351"/>
                  <a:pt x="5280216" y="2777291"/>
                </a:cubicBezTo>
                <a:cubicBezTo>
                  <a:pt x="5257415" y="2775055"/>
                  <a:pt x="5232825" y="2788020"/>
                  <a:pt x="5219860" y="2791150"/>
                </a:cubicBezTo>
                <a:cubicBezTo>
                  <a:pt x="5168892" y="2778185"/>
                  <a:pt x="5124631" y="2758513"/>
                  <a:pt x="5079475" y="2757172"/>
                </a:cubicBezTo>
                <a:cubicBezTo>
                  <a:pt x="4999000" y="2754489"/>
                  <a:pt x="4918078" y="2765666"/>
                  <a:pt x="4837602" y="2765219"/>
                </a:cubicBezTo>
                <a:cubicBezTo>
                  <a:pt x="4804966" y="2765219"/>
                  <a:pt x="4773222" y="2745100"/>
                  <a:pt x="4740138" y="2742418"/>
                </a:cubicBezTo>
                <a:cubicBezTo>
                  <a:pt x="4686488" y="2738394"/>
                  <a:pt x="4632390" y="2741524"/>
                  <a:pt x="4578293" y="2741524"/>
                </a:cubicBezTo>
                <a:cubicBezTo>
                  <a:pt x="4576952" y="2749571"/>
                  <a:pt x="4575611" y="2757619"/>
                  <a:pt x="4574270" y="2765219"/>
                </a:cubicBezTo>
                <a:cubicBezTo>
                  <a:pt x="4559069" y="2747783"/>
                  <a:pt x="4543868" y="2730794"/>
                  <a:pt x="4521514" y="2704863"/>
                </a:cubicBezTo>
                <a:cubicBezTo>
                  <a:pt x="4525537" y="2732135"/>
                  <a:pt x="4527773" y="2748677"/>
                  <a:pt x="4528667" y="2754489"/>
                </a:cubicBezTo>
                <a:cubicBezTo>
                  <a:pt x="4446403" y="2740182"/>
                  <a:pt x="4354751" y="2698604"/>
                  <a:pt x="4279641" y="2718722"/>
                </a:cubicBezTo>
                <a:cubicBezTo>
                  <a:pt x="4214366" y="2736159"/>
                  <a:pt x="4157140" y="2738394"/>
                  <a:pt x="4093653" y="2736159"/>
                </a:cubicBezTo>
                <a:cubicBezTo>
                  <a:pt x="4078005" y="2735712"/>
                  <a:pt x="4062358" y="2759854"/>
                  <a:pt x="4045368" y="2771031"/>
                </a:cubicBezTo>
                <a:cubicBezTo>
                  <a:pt x="4023461" y="2785785"/>
                  <a:pt x="4000660" y="2799198"/>
                  <a:pt x="3978306" y="2813057"/>
                </a:cubicBezTo>
                <a:cubicBezTo>
                  <a:pt x="3975176" y="2807245"/>
                  <a:pt x="3971599" y="2800986"/>
                  <a:pt x="3968470" y="2795174"/>
                </a:cubicBezTo>
                <a:cubicBezTo>
                  <a:pt x="3980094" y="2786679"/>
                  <a:pt x="3991718" y="2778185"/>
                  <a:pt x="4003342" y="2769690"/>
                </a:cubicBezTo>
                <a:cubicBezTo>
                  <a:pt x="3972941" y="2734818"/>
                  <a:pt x="3611249" y="2927511"/>
                  <a:pt x="3565646" y="2974902"/>
                </a:cubicBezTo>
                <a:cubicBezTo>
                  <a:pt x="3529879" y="2991891"/>
                  <a:pt x="3488748" y="3002174"/>
                  <a:pt x="3459687" y="3026764"/>
                </a:cubicBezTo>
                <a:cubicBezTo>
                  <a:pt x="3423921" y="3056719"/>
                  <a:pt x="3406931" y="3093827"/>
                  <a:pt x="3342551" y="3094721"/>
                </a:cubicBezTo>
                <a:cubicBezTo>
                  <a:pt x="3289348" y="3095615"/>
                  <a:pt x="3236592" y="3157313"/>
                  <a:pt x="3185177" y="3193973"/>
                </a:cubicBezTo>
                <a:cubicBezTo>
                  <a:pt x="3123032" y="3237788"/>
                  <a:pt x="3068041" y="3302168"/>
                  <a:pt x="2999190" y="3322287"/>
                </a:cubicBezTo>
                <a:cubicBezTo>
                  <a:pt x="2913797" y="3347324"/>
                  <a:pt x="2886525" y="3408127"/>
                  <a:pt x="2845840" y="3469825"/>
                </a:cubicBezTo>
                <a:cubicBezTo>
                  <a:pt x="2819015" y="3510062"/>
                  <a:pt x="2766259" y="3532864"/>
                  <a:pt x="2739434" y="3573101"/>
                </a:cubicBezTo>
                <a:cubicBezTo>
                  <a:pt x="2714844" y="3609762"/>
                  <a:pt x="2709032" y="3659389"/>
                  <a:pt x="2692043" y="3713486"/>
                </a:cubicBezTo>
                <a:cubicBezTo>
                  <a:pt x="2662088" y="3717510"/>
                  <a:pt x="2619615" y="3723769"/>
                  <a:pt x="2575801" y="3729581"/>
                </a:cubicBezTo>
                <a:cubicBezTo>
                  <a:pt x="2567753" y="3767136"/>
                  <a:pt x="2379978" y="3903944"/>
                  <a:pt x="2321857" y="3911544"/>
                </a:cubicBezTo>
                <a:cubicBezTo>
                  <a:pt x="2366565" y="3977266"/>
                  <a:pt x="2306656" y="4016609"/>
                  <a:pt x="2270889" y="4030916"/>
                </a:cubicBezTo>
                <a:cubicBezTo>
                  <a:pt x="2190414" y="4063106"/>
                  <a:pt x="2158224" y="4129722"/>
                  <a:pt x="2121116" y="4194102"/>
                </a:cubicBezTo>
                <a:cubicBezTo>
                  <a:pt x="2077748" y="4268765"/>
                  <a:pt x="1959718" y="4330463"/>
                  <a:pt x="1875666" y="4325098"/>
                </a:cubicBezTo>
                <a:cubicBezTo>
                  <a:pt x="1824699" y="4321969"/>
                  <a:pt x="1767024" y="4307215"/>
                  <a:pt x="1731705" y="4369359"/>
                </a:cubicBezTo>
                <a:cubicBezTo>
                  <a:pt x="1724999" y="4381431"/>
                  <a:pt x="1699068" y="4388584"/>
                  <a:pt x="1682078" y="4388584"/>
                </a:cubicBezTo>
                <a:cubicBezTo>
                  <a:pt x="1586402" y="4390372"/>
                  <a:pt x="1505480" y="4425245"/>
                  <a:pt x="1434393" y="4487837"/>
                </a:cubicBezTo>
                <a:cubicBezTo>
                  <a:pt x="1423216" y="4497673"/>
                  <a:pt x="1407568" y="4508850"/>
                  <a:pt x="1393709" y="4508850"/>
                </a:cubicBezTo>
                <a:cubicBezTo>
                  <a:pt x="1284173" y="4508850"/>
                  <a:pt x="1174637" y="4506614"/>
                  <a:pt x="1065549" y="4503932"/>
                </a:cubicBezTo>
                <a:cubicBezTo>
                  <a:pt x="998039" y="4502144"/>
                  <a:pt x="930082" y="4501696"/>
                  <a:pt x="863019" y="4493649"/>
                </a:cubicBezTo>
                <a:cubicBezTo>
                  <a:pt x="826805" y="4489625"/>
                  <a:pt x="791486" y="4473530"/>
                  <a:pt x="757954" y="4458329"/>
                </a:cubicBezTo>
                <a:cubicBezTo>
                  <a:pt x="728000" y="4444917"/>
                  <a:pt x="702516" y="4418539"/>
                  <a:pt x="671667" y="4409150"/>
                </a:cubicBezTo>
                <a:cubicBezTo>
                  <a:pt x="587615" y="4384560"/>
                  <a:pt x="576885" y="4303191"/>
                  <a:pt x="536647" y="4245070"/>
                </a:cubicBezTo>
                <a:cubicBezTo>
                  <a:pt x="521446" y="4223163"/>
                  <a:pt x="514740" y="4189184"/>
                  <a:pt x="494621" y="4178454"/>
                </a:cubicBezTo>
                <a:cubicBezTo>
                  <a:pt x="419958" y="4137322"/>
                  <a:pt x="426217" y="4078307"/>
                  <a:pt x="441418" y="4037175"/>
                </a:cubicBezTo>
                <a:cubicBezTo>
                  <a:pt x="411911" y="3995597"/>
                  <a:pt x="393580" y="3967877"/>
                  <a:pt x="373461" y="3941499"/>
                </a:cubicBezTo>
                <a:cubicBezTo>
                  <a:pt x="358708" y="3921828"/>
                  <a:pt x="342165" y="3903944"/>
                  <a:pt x="326070" y="3885614"/>
                </a:cubicBezTo>
                <a:cubicBezTo>
                  <a:pt x="312658" y="3869519"/>
                  <a:pt x="291198" y="3854765"/>
                  <a:pt x="287174" y="3836434"/>
                </a:cubicBezTo>
                <a:cubicBezTo>
                  <a:pt x="268844" y="3754618"/>
                  <a:pt x="257666" y="3670566"/>
                  <a:pt x="238889" y="3588749"/>
                </a:cubicBezTo>
                <a:cubicBezTo>
                  <a:pt x="227712" y="3540017"/>
                  <a:pt x="206699" y="3493520"/>
                  <a:pt x="188815" y="3443000"/>
                </a:cubicBezTo>
                <a:cubicBezTo>
                  <a:pt x="156178" y="3443000"/>
                  <a:pt x="120411" y="3446576"/>
                  <a:pt x="85539" y="3442105"/>
                </a:cubicBezTo>
                <a:cubicBezTo>
                  <a:pt x="17582" y="3433611"/>
                  <a:pt x="-6561" y="3388455"/>
                  <a:pt x="1487" y="3317369"/>
                </a:cubicBezTo>
                <a:cubicBezTo>
                  <a:pt x="11323" y="3231082"/>
                  <a:pt x="28312" y="3149712"/>
                  <a:pt x="94033" y="3059848"/>
                </a:cubicBezTo>
                <a:cubicBezTo>
                  <a:pt x="108787" y="3174749"/>
                  <a:pt x="120859" y="3272213"/>
                  <a:pt x="249619" y="3301274"/>
                </a:cubicBezTo>
                <a:cubicBezTo>
                  <a:pt x="241571" y="3274896"/>
                  <a:pt x="237101" y="3259695"/>
                  <a:pt x="230841" y="3238235"/>
                </a:cubicBezTo>
                <a:cubicBezTo>
                  <a:pt x="250066" y="3241812"/>
                  <a:pt x="266161" y="3245388"/>
                  <a:pt x="259008" y="3244047"/>
                </a:cubicBezTo>
                <a:cubicBezTo>
                  <a:pt x="246042" y="3159548"/>
                  <a:pt x="229947" y="3068790"/>
                  <a:pt x="219217" y="2977585"/>
                </a:cubicBezTo>
                <a:cubicBezTo>
                  <a:pt x="204910" y="2855083"/>
                  <a:pt x="255878" y="2746889"/>
                  <a:pt x="295669" y="2635117"/>
                </a:cubicBezTo>
                <a:cubicBezTo>
                  <a:pt x="330094" y="2539441"/>
                  <a:pt x="352001" y="2438400"/>
                  <a:pt x="373461" y="2338253"/>
                </a:cubicBezTo>
                <a:cubicBezTo>
                  <a:pt x="390451" y="2258672"/>
                  <a:pt x="407887" y="2185350"/>
                  <a:pt x="466902" y="2120970"/>
                </a:cubicBezTo>
                <a:cubicBezTo>
                  <a:pt x="513399" y="2070002"/>
                  <a:pt x="538883" y="1998916"/>
                  <a:pt x="571073" y="1935877"/>
                </a:cubicBezTo>
                <a:cubicBezTo>
                  <a:pt x="586274" y="1906817"/>
                  <a:pt x="595215" y="1874626"/>
                  <a:pt x="607287" y="1843330"/>
                </a:cubicBezTo>
                <a:cubicBezTo>
                  <a:pt x="598345" y="1840648"/>
                  <a:pt x="583144" y="1835730"/>
                  <a:pt x="555425" y="1827235"/>
                </a:cubicBezTo>
                <a:cubicBezTo>
                  <a:pt x="641712" y="1764196"/>
                  <a:pt x="719952" y="1710099"/>
                  <a:pt x="793721" y="1650637"/>
                </a:cubicBezTo>
                <a:cubicBezTo>
                  <a:pt x="831723" y="1620235"/>
                  <a:pt x="890738" y="1576868"/>
                  <a:pt x="888056" y="1543337"/>
                </a:cubicBezTo>
                <a:cubicBezTo>
                  <a:pt x="882691" y="1473144"/>
                  <a:pt x="842900" y="1405635"/>
                  <a:pt x="814287" y="1328289"/>
                </a:cubicBezTo>
                <a:cubicBezTo>
                  <a:pt x="828147" y="1327842"/>
                  <a:pt x="864808" y="1317559"/>
                  <a:pt x="896103" y="1326948"/>
                </a:cubicBezTo>
                <a:cubicBezTo>
                  <a:pt x="922481" y="1334995"/>
                  <a:pt x="942153" y="1365844"/>
                  <a:pt x="955566" y="1377915"/>
                </a:cubicBezTo>
                <a:cubicBezTo>
                  <a:pt x="985968" y="1343937"/>
                  <a:pt x="1007875" y="1323371"/>
                  <a:pt x="1025311" y="1299675"/>
                </a:cubicBezTo>
                <a:cubicBezTo>
                  <a:pt x="1084773" y="1218753"/>
                  <a:pt x="1158095" y="1157950"/>
                  <a:pt x="1254665" y="1125312"/>
                </a:cubicBezTo>
                <a:cubicBezTo>
                  <a:pt x="1263160" y="1122183"/>
                  <a:pt x="1261372" y="1095358"/>
                  <a:pt x="1270313" y="1084628"/>
                </a:cubicBezTo>
                <a:cubicBezTo>
                  <a:pt x="1303845" y="1045284"/>
                  <a:pt x="1337376" y="1005494"/>
                  <a:pt x="1375378" y="970621"/>
                </a:cubicBezTo>
                <a:cubicBezTo>
                  <a:pt x="1406674" y="942008"/>
                  <a:pt x="1442441" y="916971"/>
                  <a:pt x="1479102" y="895958"/>
                </a:cubicBezTo>
                <a:cubicBezTo>
                  <a:pt x="1523810" y="870474"/>
                  <a:pt x="1572096" y="851249"/>
                  <a:pt x="1612333" y="832472"/>
                </a:cubicBezTo>
                <a:cubicBezTo>
                  <a:pt x="1608309" y="823083"/>
                  <a:pt x="1588638" y="798493"/>
                  <a:pt x="1594450" y="788210"/>
                </a:cubicBezTo>
                <a:cubicBezTo>
                  <a:pt x="1627087" y="730537"/>
                  <a:pt x="1608757" y="697005"/>
                  <a:pt x="1535882" y="672416"/>
                </a:cubicBezTo>
                <a:cubicBezTo>
                  <a:pt x="1570307" y="648273"/>
                  <a:pt x="1594450" y="631284"/>
                  <a:pt x="1618145" y="614742"/>
                </a:cubicBezTo>
                <a:cubicBezTo>
                  <a:pt x="1703986" y="714889"/>
                  <a:pt x="1716057" y="714889"/>
                  <a:pt x="1843029" y="667945"/>
                </a:cubicBezTo>
                <a:cubicBezTo>
                  <a:pt x="1876560" y="655426"/>
                  <a:pt x="1918139" y="659897"/>
                  <a:pt x="1955694" y="662133"/>
                </a:cubicBezTo>
                <a:cubicBezTo>
                  <a:pt x="2019627" y="665709"/>
                  <a:pt x="2065230" y="646932"/>
                  <a:pt x="2108150" y="592834"/>
                </a:cubicBezTo>
                <a:cubicBezTo>
                  <a:pt x="2143023" y="548573"/>
                  <a:pt x="2201591" y="521301"/>
                  <a:pt x="2251664" y="490452"/>
                </a:cubicBezTo>
                <a:cubicBezTo>
                  <a:pt x="2300844" y="460497"/>
                  <a:pt x="2351364" y="429201"/>
                  <a:pt x="2405461" y="410424"/>
                </a:cubicBezTo>
                <a:cubicBezTo>
                  <a:pt x="2436757" y="399694"/>
                  <a:pt x="2475654" y="411765"/>
                  <a:pt x="2535116" y="415342"/>
                </a:cubicBezTo>
                <a:cubicBezTo>
                  <a:pt x="2498008" y="399247"/>
                  <a:pt x="2481466" y="391646"/>
                  <a:pt x="2464924" y="384493"/>
                </a:cubicBezTo>
                <a:cubicBezTo>
                  <a:pt x="2464477" y="378681"/>
                  <a:pt x="2464477" y="373316"/>
                  <a:pt x="2464030" y="367504"/>
                </a:cubicBezTo>
                <a:cubicBezTo>
                  <a:pt x="2510526" y="362139"/>
                  <a:pt x="2557023" y="356774"/>
                  <a:pt x="2603520" y="351409"/>
                </a:cubicBezTo>
                <a:cubicBezTo>
                  <a:pt x="2606650" y="359009"/>
                  <a:pt x="2609332" y="367057"/>
                  <a:pt x="2612462" y="374657"/>
                </a:cubicBezTo>
                <a:cubicBezTo>
                  <a:pt x="2633922" y="342020"/>
                  <a:pt x="2655382" y="309383"/>
                  <a:pt x="2680866" y="270486"/>
                </a:cubicBezTo>
                <a:cubicBezTo>
                  <a:pt x="2704561" y="325478"/>
                  <a:pt x="2730492" y="371975"/>
                  <a:pt x="2796661" y="321901"/>
                </a:cubicBezTo>
                <a:cubicBezTo>
                  <a:pt x="2807838" y="313406"/>
                  <a:pt x="2836451" y="329949"/>
                  <a:pt x="2857017" y="332184"/>
                </a:cubicBezTo>
                <a:cubicBezTo>
                  <a:pt x="2874006" y="333972"/>
                  <a:pt x="2891443" y="332631"/>
                  <a:pt x="2909773" y="319219"/>
                </a:cubicBezTo>
                <a:cubicBezTo>
                  <a:pt x="2895913" y="316089"/>
                  <a:pt x="2881607" y="312959"/>
                  <a:pt x="2867300" y="309830"/>
                </a:cubicBezTo>
                <a:cubicBezTo>
                  <a:pt x="2900832" y="244555"/>
                  <a:pt x="2979518" y="223989"/>
                  <a:pt x="3046134" y="227119"/>
                </a:cubicBezTo>
                <a:cubicBezTo>
                  <a:pt x="3085477" y="228907"/>
                  <a:pt x="3154776" y="289711"/>
                  <a:pt x="3179365" y="198506"/>
                </a:cubicBezTo>
                <a:cubicBezTo>
                  <a:pt x="3180706" y="194035"/>
                  <a:pt x="3194119" y="190011"/>
                  <a:pt x="3201719" y="190458"/>
                </a:cubicBezTo>
                <a:cubicBezTo>
                  <a:pt x="3221838" y="192246"/>
                  <a:pt x="3241957" y="196717"/>
                  <a:pt x="3262076" y="199847"/>
                </a:cubicBezTo>
                <a:cubicBezTo>
                  <a:pt x="3253134" y="182411"/>
                  <a:pt x="3241957" y="165868"/>
                  <a:pt x="3236145" y="147538"/>
                </a:cubicBezTo>
                <a:cubicBezTo>
                  <a:pt x="3233910" y="139938"/>
                  <a:pt x="3241063" y="124290"/>
                  <a:pt x="3248663" y="120266"/>
                </a:cubicBezTo>
                <a:cubicBezTo>
                  <a:pt x="3255370" y="116689"/>
                  <a:pt x="3271465" y="120266"/>
                  <a:pt x="3277277" y="126078"/>
                </a:cubicBezTo>
                <a:cubicBezTo>
                  <a:pt x="3293372" y="142173"/>
                  <a:pt x="3306337" y="161845"/>
                  <a:pt x="3324221" y="184646"/>
                </a:cubicBezTo>
                <a:cubicBezTo>
                  <a:pt x="3334951" y="169892"/>
                  <a:pt x="3343892" y="156927"/>
                  <a:pt x="3355516" y="141279"/>
                </a:cubicBezTo>
                <a:cubicBezTo>
                  <a:pt x="3374741" y="158268"/>
                  <a:pt x="3391283" y="173022"/>
                  <a:pt x="3410955" y="190458"/>
                </a:cubicBezTo>
                <a:cubicBezTo>
                  <a:pt x="3416767" y="182858"/>
                  <a:pt x="3420791" y="177493"/>
                  <a:pt x="3425262" y="171681"/>
                </a:cubicBezTo>
                <a:cubicBezTo>
                  <a:pt x="3437780" y="155138"/>
                  <a:pt x="3450298" y="125184"/>
                  <a:pt x="3463264" y="125184"/>
                </a:cubicBezTo>
                <a:cubicBezTo>
                  <a:pt x="3520491" y="124290"/>
                  <a:pt x="3575482" y="125184"/>
                  <a:pt x="3611696" y="69298"/>
                </a:cubicBezTo>
                <a:cubicBezTo>
                  <a:pt x="3614826" y="64827"/>
                  <a:pt x="3640757" y="67510"/>
                  <a:pt x="3640757" y="69298"/>
                </a:cubicBezTo>
                <a:cubicBezTo>
                  <a:pt x="3643439" y="84052"/>
                  <a:pt x="3642098" y="99700"/>
                  <a:pt x="3642098" y="118925"/>
                </a:cubicBezTo>
                <a:cubicBezTo>
                  <a:pt x="3669370" y="116242"/>
                  <a:pt x="3695748" y="113112"/>
                  <a:pt x="3724809" y="110430"/>
                </a:cubicBezTo>
                <a:cubicBezTo>
                  <a:pt x="3708266" y="95229"/>
                  <a:pt x="3695301" y="83605"/>
                  <a:pt x="3680547" y="70192"/>
                </a:cubicBezTo>
                <a:cubicBezTo>
                  <a:pt x="3689489" y="65721"/>
                  <a:pt x="3693513" y="61698"/>
                  <a:pt x="3697983" y="61698"/>
                </a:cubicBezTo>
                <a:cubicBezTo>
                  <a:pt x="3739562" y="60804"/>
                  <a:pt x="3781141" y="59909"/>
                  <a:pt x="3822273" y="60356"/>
                </a:cubicBezTo>
                <a:cubicBezTo>
                  <a:pt x="3842839" y="60356"/>
                  <a:pt x="3869664" y="55439"/>
                  <a:pt x="3882629" y="66169"/>
                </a:cubicBezTo>
                <a:cubicBezTo>
                  <a:pt x="3928232" y="104618"/>
                  <a:pt x="3982777" y="119819"/>
                  <a:pt x="4029720" y="87629"/>
                </a:cubicBezTo>
                <a:cubicBezTo>
                  <a:pt x="4056545" y="69298"/>
                  <a:pt x="4061016" y="74663"/>
                  <a:pt x="4087841" y="88523"/>
                </a:cubicBezTo>
                <a:cubicBezTo>
                  <a:pt x="4116008" y="102829"/>
                  <a:pt x="4163399" y="80475"/>
                  <a:pt x="4202742" y="73769"/>
                </a:cubicBezTo>
                <a:cubicBezTo>
                  <a:pt x="4227332" y="155585"/>
                  <a:pt x="4240297" y="154244"/>
                  <a:pt x="4352515" y="54544"/>
                </a:cubicBezTo>
                <a:cubicBezTo>
                  <a:pt x="4341338" y="36214"/>
                  <a:pt x="4329714" y="18330"/>
                  <a:pt x="4318537" y="0"/>
                </a:cubicBezTo>
                <a:cubicBezTo>
                  <a:pt x="4391859" y="32637"/>
                  <a:pt x="4478146" y="32637"/>
                  <a:pt x="4514807" y="126972"/>
                </a:cubicBezTo>
                <a:cubicBezTo>
                  <a:pt x="4525985" y="156033"/>
                  <a:pt x="4607801" y="161398"/>
                  <a:pt x="4658768" y="169892"/>
                </a:cubicBezTo>
                <a:cubicBezTo>
                  <a:pt x="4702136" y="177046"/>
                  <a:pt x="4748185" y="176598"/>
                  <a:pt x="4792000" y="171233"/>
                </a:cubicBezTo>
                <a:cubicBezTo>
                  <a:pt x="4817931" y="168104"/>
                  <a:pt x="4842073" y="148432"/>
                  <a:pt x="4876052" y="131443"/>
                </a:cubicBezTo>
                <a:cubicBezTo>
                  <a:pt x="4881417" y="137255"/>
                  <a:pt x="4901089" y="157374"/>
                  <a:pt x="4924784" y="182411"/>
                </a:cubicBezTo>
                <a:cubicBezTo>
                  <a:pt x="4929702" y="165421"/>
                  <a:pt x="4932832" y="154691"/>
                  <a:pt x="4941773" y="122501"/>
                </a:cubicBezTo>
                <a:cubicBezTo>
                  <a:pt x="5000788" y="249473"/>
                  <a:pt x="5111666" y="160503"/>
                  <a:pt x="5190352" y="207000"/>
                </a:cubicBezTo>
                <a:cubicBezTo>
                  <a:pt x="5230143" y="230249"/>
                  <a:pt x="5275298" y="244108"/>
                  <a:pt x="5312407" y="260203"/>
                </a:cubicBezTo>
                <a:cubicBezTo>
                  <a:pt x="5312854" y="261545"/>
                  <a:pt x="5308830" y="243661"/>
                  <a:pt x="5304806" y="226225"/>
                </a:cubicBezTo>
                <a:cubicBezTo>
                  <a:pt x="5315536" y="223095"/>
                  <a:pt x="5324031" y="219072"/>
                  <a:pt x="5324925" y="219966"/>
                </a:cubicBezTo>
                <a:cubicBezTo>
                  <a:pt x="5364715" y="279428"/>
                  <a:pt x="5428649" y="257968"/>
                  <a:pt x="5482299" y="263333"/>
                </a:cubicBezTo>
                <a:cubicBezTo>
                  <a:pt x="5528795" y="267804"/>
                  <a:pt x="5575739" y="254838"/>
                  <a:pt x="5603012" y="312512"/>
                </a:cubicBezTo>
                <a:cubicBezTo>
                  <a:pt x="5610612" y="328607"/>
                  <a:pt x="5647720" y="335761"/>
                  <a:pt x="5671862" y="337996"/>
                </a:cubicBezTo>
                <a:cubicBezTo>
                  <a:pt x="5759491" y="346938"/>
                  <a:pt x="5848461" y="328160"/>
                  <a:pt x="5935642" y="369292"/>
                </a:cubicBezTo>
                <a:cubicBezTo>
                  <a:pt x="5973645" y="387175"/>
                  <a:pt x="6027295" y="367951"/>
                  <a:pt x="6072451" y="374657"/>
                </a:cubicBezTo>
                <a:cubicBezTo>
                  <a:pt x="6162762" y="388070"/>
                  <a:pt x="6252179" y="408188"/>
                  <a:pt x="6341148" y="425178"/>
                </a:cubicBezTo>
                <a:cubicBezTo>
                  <a:pt x="6328630" y="439484"/>
                  <a:pt x="6313876" y="456921"/>
                  <a:pt x="6298675" y="474357"/>
                </a:cubicBezTo>
                <a:cubicBezTo>
                  <a:pt x="6301358" y="480616"/>
                  <a:pt x="6304040" y="486875"/>
                  <a:pt x="6306723" y="493134"/>
                </a:cubicBezTo>
                <a:cubicBezTo>
                  <a:pt x="6342042" y="481510"/>
                  <a:pt x="6377362" y="469886"/>
                  <a:pt x="6415364" y="457815"/>
                </a:cubicBezTo>
                <a:cubicBezTo>
                  <a:pt x="6520876" y="523089"/>
                  <a:pt x="6635330" y="593729"/>
                  <a:pt x="6754255" y="667498"/>
                </a:cubicBezTo>
                <a:cubicBezTo>
                  <a:pt x="6760067" y="644249"/>
                  <a:pt x="6764984" y="623236"/>
                  <a:pt x="6766773" y="617424"/>
                </a:cubicBezTo>
                <a:cubicBezTo>
                  <a:pt x="6850378" y="643802"/>
                  <a:pt x="6931300" y="667945"/>
                  <a:pt x="7010881" y="696111"/>
                </a:cubicBezTo>
                <a:cubicBezTo>
                  <a:pt x="7040836" y="706841"/>
                  <a:pt x="7065426" y="731878"/>
                  <a:pt x="7094933" y="742161"/>
                </a:cubicBezTo>
                <a:cubicBezTo>
                  <a:pt x="7149030" y="760491"/>
                  <a:pt x="7205363" y="771221"/>
                  <a:pt x="7260355" y="787316"/>
                </a:cubicBezTo>
                <a:cubicBezTo>
                  <a:pt x="7337253" y="809223"/>
                  <a:pt x="7413257" y="833366"/>
                  <a:pt x="7489709" y="855720"/>
                </a:cubicBezTo>
                <a:cubicBezTo>
                  <a:pt x="7522793" y="865556"/>
                  <a:pt x="7556772" y="872709"/>
                  <a:pt x="7589856" y="883439"/>
                </a:cubicBezTo>
                <a:cubicBezTo>
                  <a:pt x="7637694" y="899087"/>
                  <a:pt x="7684191" y="920548"/>
                  <a:pt x="7732923" y="931278"/>
                </a:cubicBezTo>
                <a:cubicBezTo>
                  <a:pt x="7753042" y="935748"/>
                  <a:pt x="7777631" y="918759"/>
                  <a:pt x="7805798" y="909817"/>
                </a:cubicBezTo>
                <a:cubicBezTo>
                  <a:pt x="7805798" y="929042"/>
                  <a:pt x="7803115" y="948267"/>
                  <a:pt x="7806692" y="966597"/>
                </a:cubicBezTo>
                <a:cubicBezTo>
                  <a:pt x="7809822" y="984481"/>
                  <a:pt x="7819657" y="1001023"/>
                  <a:pt x="7824575" y="1013541"/>
                </a:cubicBezTo>
                <a:cubicBezTo>
                  <a:pt x="7861683" y="999682"/>
                  <a:pt x="7898792" y="985375"/>
                  <a:pt x="7935899" y="973303"/>
                </a:cubicBezTo>
                <a:cubicBezTo>
                  <a:pt x="7936794" y="972856"/>
                  <a:pt x="7945288" y="994764"/>
                  <a:pt x="7954230" y="1015777"/>
                </a:cubicBezTo>
                <a:cubicBezTo>
                  <a:pt x="7927405" y="1013541"/>
                  <a:pt x="7909521" y="1012200"/>
                  <a:pt x="7892085" y="1010412"/>
                </a:cubicBezTo>
                <a:cubicBezTo>
                  <a:pt x="7888956" y="1019800"/>
                  <a:pt x="7884932" y="1025165"/>
                  <a:pt x="7886273" y="1028295"/>
                </a:cubicBezTo>
                <a:cubicBezTo>
                  <a:pt x="7898344" y="1056908"/>
                  <a:pt x="7968090" y="1049755"/>
                  <a:pt x="7935005" y="1106535"/>
                </a:cubicBezTo>
                <a:cubicBezTo>
                  <a:pt x="7950206" y="1106982"/>
                  <a:pt x="7971219" y="1113688"/>
                  <a:pt x="7978819" y="1106535"/>
                </a:cubicBezTo>
                <a:cubicBezTo>
                  <a:pt x="8013245" y="1073003"/>
                  <a:pt x="8031129" y="1076580"/>
                  <a:pt x="8045435" y="1123524"/>
                </a:cubicBezTo>
                <a:cubicBezTo>
                  <a:pt x="8063766" y="1183880"/>
                  <a:pt x="8093721" y="1163315"/>
                  <a:pt x="8108474" y="1145878"/>
                </a:cubicBezTo>
                <a:cubicBezTo>
                  <a:pt x="8156759" y="1150796"/>
                  <a:pt x="8190738" y="1154373"/>
                  <a:pt x="8228740" y="1157950"/>
                </a:cubicBezTo>
                <a:cubicBezTo>
                  <a:pt x="8216222" y="1168680"/>
                  <a:pt x="8204150" y="1178962"/>
                  <a:pt x="8192079" y="1189246"/>
                </a:cubicBezTo>
                <a:cubicBezTo>
                  <a:pt x="8310557" y="1259885"/>
                  <a:pt x="8400867" y="1270168"/>
                  <a:pt x="8431716" y="1234401"/>
                </a:cubicBezTo>
                <a:cubicBezTo>
                  <a:pt x="8462565" y="1258544"/>
                  <a:pt x="8494308" y="1303252"/>
                  <a:pt x="8521580" y="1301017"/>
                </a:cubicBezTo>
                <a:cubicBezTo>
                  <a:pt x="8590431" y="1294757"/>
                  <a:pt x="8586854" y="1326053"/>
                  <a:pt x="8568077" y="1387304"/>
                </a:cubicBezTo>
                <a:cubicBezTo>
                  <a:pt x="8593561" y="1364503"/>
                  <a:pt x="8606973" y="1352431"/>
                  <a:pt x="8612786" y="1347066"/>
                </a:cubicBezTo>
                <a:cubicBezTo>
                  <a:pt x="8660623" y="1368079"/>
                  <a:pt x="8703544" y="1388645"/>
                  <a:pt x="8747358" y="1406529"/>
                </a:cubicBezTo>
                <a:cubicBezTo>
                  <a:pt x="8858682" y="1452131"/>
                  <a:pt x="8968218" y="1504440"/>
                  <a:pt x="9083566" y="1537525"/>
                </a:cubicBezTo>
                <a:cubicBezTo>
                  <a:pt x="9126933" y="1550043"/>
                  <a:pt x="9167618" y="1552278"/>
                  <a:pt x="9205173" y="1584916"/>
                </a:cubicBezTo>
                <a:cubicBezTo>
                  <a:pt x="9239152" y="1614423"/>
                  <a:pt x="9295037" y="1620682"/>
                  <a:pt x="9324544" y="1652872"/>
                </a:cubicBezTo>
                <a:cubicBezTo>
                  <a:pt x="9387136" y="1721276"/>
                  <a:pt x="9474765" y="1730218"/>
                  <a:pt x="9549875" y="1767773"/>
                </a:cubicBezTo>
                <a:cubicBezTo>
                  <a:pt x="9640186" y="1813376"/>
                  <a:pt x="9744357" y="1835730"/>
                  <a:pt x="9815891" y="1915758"/>
                </a:cubicBezTo>
                <a:cubicBezTo>
                  <a:pt x="9819467" y="1919782"/>
                  <a:pt x="9831539" y="1916205"/>
                  <a:pt x="9844056" y="1916205"/>
                </a:cubicBezTo>
                <a:cubicBezTo>
                  <a:pt x="9839139" y="1896981"/>
                  <a:pt x="9835115" y="1879097"/>
                  <a:pt x="9826620" y="1845119"/>
                </a:cubicBezTo>
                <a:cubicBezTo>
                  <a:pt x="9867752" y="1878203"/>
                  <a:pt x="9895471" y="1900557"/>
                  <a:pt x="9918273" y="1918888"/>
                </a:cubicBezTo>
                <a:cubicBezTo>
                  <a:pt x="9936604" y="1915758"/>
                  <a:pt x="9954487" y="1912629"/>
                  <a:pt x="9972371" y="1909052"/>
                </a:cubicBezTo>
                <a:cubicBezTo>
                  <a:pt x="9966558" y="1924700"/>
                  <a:pt x="9960746" y="1940795"/>
                  <a:pt x="9951357" y="1965832"/>
                </a:cubicBezTo>
                <a:cubicBezTo>
                  <a:pt x="10031386" y="1993104"/>
                  <a:pt x="10133321" y="1999810"/>
                  <a:pt x="10192336" y="2053907"/>
                </a:cubicBezTo>
                <a:cubicBezTo>
                  <a:pt x="10280411" y="2135277"/>
                  <a:pt x="10415431" y="2122311"/>
                  <a:pt x="10485623" y="2225588"/>
                </a:cubicBezTo>
                <a:cubicBezTo>
                  <a:pt x="10512002" y="2264037"/>
                  <a:pt x="10550898" y="2290862"/>
                  <a:pt x="10592477" y="2314558"/>
                </a:cubicBezTo>
                <a:cubicBezTo>
                  <a:pt x="10605889" y="2322158"/>
                  <a:pt x="10610360" y="2345854"/>
                  <a:pt x="10625114" y="2374914"/>
                </a:cubicBezTo>
                <a:cubicBezTo>
                  <a:pt x="10713636" y="2389668"/>
                  <a:pt x="10759686" y="2488027"/>
                  <a:pt x="10832561" y="2554195"/>
                </a:cubicBezTo>
                <a:cubicBezTo>
                  <a:pt x="10907224" y="2622152"/>
                  <a:pt x="10994406" y="2675355"/>
                  <a:pt x="11074434" y="2737053"/>
                </a:cubicBezTo>
                <a:cubicBezTo>
                  <a:pt x="11095894" y="2753595"/>
                  <a:pt x="11110648" y="2778632"/>
                  <a:pt x="11130766" y="2797409"/>
                </a:cubicBezTo>
                <a:cubicBezTo>
                  <a:pt x="11153568" y="2818422"/>
                  <a:pt x="11177264" y="2850165"/>
                  <a:pt x="11204089" y="2853742"/>
                </a:cubicBezTo>
                <a:cubicBezTo>
                  <a:pt x="11340002" y="2872520"/>
                  <a:pt x="11424054" y="2902921"/>
                  <a:pt x="11429419" y="3037494"/>
                </a:cubicBezTo>
                <a:cubicBezTo>
                  <a:pt x="11430313" y="3061636"/>
                  <a:pt x="11465633" y="3083991"/>
                  <a:pt x="11500505" y="3126464"/>
                </a:cubicBezTo>
                <a:cubicBezTo>
                  <a:pt x="11446855" y="3103662"/>
                  <a:pt x="11411983" y="3089356"/>
                  <a:pt x="11390523" y="3080414"/>
                </a:cubicBezTo>
                <a:cubicBezTo>
                  <a:pt x="11376663" y="3110816"/>
                  <a:pt x="11369063" y="3140323"/>
                  <a:pt x="11352073" y="3162677"/>
                </a:cubicBezTo>
                <a:cubicBezTo>
                  <a:pt x="11289035" y="3245388"/>
                  <a:pt x="11316754" y="3331676"/>
                  <a:pt x="11419136" y="3364313"/>
                </a:cubicBezTo>
                <a:cubicBezTo>
                  <a:pt x="11425396" y="3366548"/>
                  <a:pt x="11430313" y="3373255"/>
                  <a:pt x="11437467" y="3379067"/>
                </a:cubicBezTo>
                <a:cubicBezTo>
                  <a:pt x="11387394" y="3393373"/>
                  <a:pt x="11387394" y="3393373"/>
                  <a:pt x="11282775" y="3301721"/>
                </a:cubicBezTo>
                <a:cubicBezTo>
                  <a:pt x="11261762" y="3375937"/>
                  <a:pt x="11312730" y="3406339"/>
                  <a:pt x="11361909" y="3444341"/>
                </a:cubicBezTo>
                <a:cubicBezTo>
                  <a:pt x="11411983" y="3483685"/>
                  <a:pt x="11453115" y="3534205"/>
                  <a:pt x="11489776" y="3570866"/>
                </a:cubicBezTo>
                <a:cubicBezTo>
                  <a:pt x="11517048" y="3545829"/>
                  <a:pt x="11532696" y="3531522"/>
                  <a:pt x="11564886" y="3502462"/>
                </a:cubicBezTo>
                <a:cubicBezTo>
                  <a:pt x="11548791" y="3548959"/>
                  <a:pt x="11541638" y="3570419"/>
                  <a:pt x="11530907" y="3601268"/>
                </a:cubicBezTo>
                <a:cubicBezTo>
                  <a:pt x="11571592" y="3591432"/>
                  <a:pt x="11601994" y="3584279"/>
                  <a:pt x="11631055" y="3577572"/>
                </a:cubicBezTo>
                <a:cubicBezTo>
                  <a:pt x="11654303" y="3605291"/>
                  <a:pt x="11676657" y="3631669"/>
                  <a:pt x="11702588" y="3662071"/>
                </a:cubicBezTo>
                <a:cubicBezTo>
                  <a:pt x="11624349" y="3720192"/>
                  <a:pt x="11669503" y="3752382"/>
                  <a:pt x="11743272" y="3784572"/>
                </a:cubicBezTo>
                <a:cubicBezTo>
                  <a:pt x="11748191" y="3754171"/>
                  <a:pt x="11753108" y="3726004"/>
                  <a:pt x="11758474" y="3692920"/>
                </a:cubicBezTo>
                <a:cubicBezTo>
                  <a:pt x="11785745" y="3689790"/>
                  <a:pt x="11855938" y="3730475"/>
                  <a:pt x="11812124" y="3637481"/>
                </a:cubicBezTo>
                <a:cubicBezTo>
                  <a:pt x="11820618" y="3637929"/>
                  <a:pt x="11829112" y="3637929"/>
                  <a:pt x="11837608" y="3638376"/>
                </a:cubicBezTo>
                <a:cubicBezTo>
                  <a:pt x="11849231" y="3665648"/>
                  <a:pt x="11860856" y="3693367"/>
                  <a:pt x="11872481" y="3720639"/>
                </a:cubicBezTo>
                <a:cubicBezTo>
                  <a:pt x="11866221" y="3726451"/>
                  <a:pt x="11859962" y="3731817"/>
                  <a:pt x="11853702" y="3737629"/>
                </a:cubicBezTo>
                <a:cubicBezTo>
                  <a:pt x="11889022" y="3737629"/>
                  <a:pt x="11923895" y="3737629"/>
                  <a:pt x="11965027" y="3737629"/>
                </a:cubicBezTo>
                <a:cubicBezTo>
                  <a:pt x="11957873" y="3751935"/>
                  <a:pt x="11947590" y="3772948"/>
                  <a:pt x="11941331" y="3785019"/>
                </a:cubicBezTo>
                <a:cubicBezTo>
                  <a:pt x="12022254" y="3848506"/>
                  <a:pt x="12101834" y="3910203"/>
                  <a:pt x="12187675" y="3977713"/>
                </a:cubicBezTo>
                <a:cubicBezTo>
                  <a:pt x="12117482" y="3977713"/>
                  <a:pt x="12057573" y="3987102"/>
                  <a:pt x="12001688" y="3975030"/>
                </a:cubicBezTo>
                <a:cubicBezTo>
                  <a:pt x="11943567" y="3962512"/>
                  <a:pt x="11888575" y="3931663"/>
                  <a:pt x="11834925" y="3903944"/>
                </a:cubicBezTo>
                <a:cubicBezTo>
                  <a:pt x="11794241" y="3882931"/>
                  <a:pt x="11761603" y="3830622"/>
                  <a:pt x="11708400" y="3883378"/>
                </a:cubicBezTo>
                <a:cubicBezTo>
                  <a:pt x="11707059" y="3884719"/>
                  <a:pt x="11677104" y="3863259"/>
                  <a:pt x="11667716" y="3848059"/>
                </a:cubicBezTo>
                <a:cubicBezTo>
                  <a:pt x="11656538" y="3829728"/>
                  <a:pt x="11652514" y="3806927"/>
                  <a:pt x="11644020" y="3781890"/>
                </a:cubicBezTo>
                <a:cubicBezTo>
                  <a:pt x="11597970" y="3828387"/>
                  <a:pt x="11488434" y="3823916"/>
                  <a:pt x="11416007" y="3779654"/>
                </a:cubicBezTo>
                <a:cubicBezTo>
                  <a:pt x="11408853" y="3775631"/>
                  <a:pt x="11403042" y="3769371"/>
                  <a:pt x="11396335" y="3764901"/>
                </a:cubicBezTo>
                <a:cubicBezTo>
                  <a:pt x="11288587" y="3688002"/>
                  <a:pt x="11255950" y="3695603"/>
                  <a:pt x="11204983" y="3811845"/>
                </a:cubicBezTo>
                <a:cubicBezTo>
                  <a:pt x="11174581" y="3809609"/>
                  <a:pt x="11143285" y="3806927"/>
                  <a:pt x="11111989" y="3804691"/>
                </a:cubicBezTo>
                <a:lnTo>
                  <a:pt x="11113777" y="3807374"/>
                </a:lnTo>
                <a:cubicBezTo>
                  <a:pt x="11102600" y="3740758"/>
                  <a:pt x="11022572" y="3672801"/>
                  <a:pt x="10943438" y="3658048"/>
                </a:cubicBezTo>
                <a:cubicBezTo>
                  <a:pt x="10938520" y="3673248"/>
                  <a:pt x="10933603" y="3687555"/>
                  <a:pt x="10930026" y="3698732"/>
                </a:cubicBezTo>
                <a:cubicBezTo>
                  <a:pt x="10905436" y="3666095"/>
                  <a:pt x="10869669" y="3639270"/>
                  <a:pt x="10865198" y="3607974"/>
                </a:cubicBezTo>
                <a:cubicBezTo>
                  <a:pt x="10851338" y="3517663"/>
                  <a:pt x="10814230" y="3537782"/>
                  <a:pt x="10764604" y="3576231"/>
                </a:cubicBezTo>
                <a:cubicBezTo>
                  <a:pt x="10757898" y="3581596"/>
                  <a:pt x="10743592" y="3577125"/>
                  <a:pt x="10732415" y="3577125"/>
                </a:cubicBezTo>
                <a:cubicBezTo>
                  <a:pt x="10746721" y="3553877"/>
                  <a:pt x="10761475" y="3530628"/>
                  <a:pt x="10775782" y="3507827"/>
                </a:cubicBezTo>
                <a:cubicBezTo>
                  <a:pt x="10772205" y="3502462"/>
                  <a:pt x="10768628" y="3497097"/>
                  <a:pt x="10765051" y="3491732"/>
                </a:cubicBezTo>
                <a:cubicBezTo>
                  <a:pt x="10723025" y="3511851"/>
                  <a:pt x="10681000" y="3532417"/>
                  <a:pt x="10638527" y="3552535"/>
                </a:cubicBezTo>
                <a:cubicBezTo>
                  <a:pt x="10582641" y="3535546"/>
                  <a:pt x="10526756" y="3518557"/>
                  <a:pt x="10482494" y="3505145"/>
                </a:cubicBezTo>
                <a:cubicBezTo>
                  <a:pt x="10462375" y="3521239"/>
                  <a:pt x="10442703" y="3548512"/>
                  <a:pt x="10428397" y="3545829"/>
                </a:cubicBezTo>
                <a:cubicBezTo>
                  <a:pt x="10391735" y="3539570"/>
                  <a:pt x="10355522" y="3523028"/>
                  <a:pt x="10322885" y="3504250"/>
                </a:cubicBezTo>
                <a:cubicBezTo>
                  <a:pt x="10299189" y="3490391"/>
                  <a:pt x="10281305" y="3466248"/>
                  <a:pt x="10261187" y="3446576"/>
                </a:cubicBezTo>
                <a:cubicBezTo>
                  <a:pt x="10257163" y="3451941"/>
                  <a:pt x="10253586" y="3456859"/>
                  <a:pt x="10249563" y="3462224"/>
                </a:cubicBezTo>
                <a:cubicBezTo>
                  <a:pt x="10262081" y="3510062"/>
                  <a:pt x="10274599" y="3557453"/>
                  <a:pt x="10286670" y="3603056"/>
                </a:cubicBezTo>
                <a:cubicBezTo>
                  <a:pt x="10333168" y="3636140"/>
                  <a:pt x="10379664" y="3669672"/>
                  <a:pt x="10439574" y="3712145"/>
                </a:cubicBezTo>
                <a:cubicBezTo>
                  <a:pt x="10427055" y="3718851"/>
                  <a:pt x="10413195" y="3726451"/>
                  <a:pt x="10414537" y="3726004"/>
                </a:cubicBezTo>
                <a:cubicBezTo>
                  <a:pt x="10431973" y="3748358"/>
                  <a:pt x="10449856" y="3768925"/>
                  <a:pt x="10465504" y="3791279"/>
                </a:cubicBezTo>
                <a:cubicBezTo>
                  <a:pt x="10472658" y="3801562"/>
                  <a:pt x="10473105" y="3819445"/>
                  <a:pt x="10482047" y="3825704"/>
                </a:cubicBezTo>
                <a:cubicBezTo>
                  <a:pt x="10538379" y="3864600"/>
                  <a:pt x="10595606" y="3902156"/>
                  <a:pt x="10654175" y="3937922"/>
                </a:cubicBezTo>
                <a:cubicBezTo>
                  <a:pt x="10659092" y="3941052"/>
                  <a:pt x="10674294" y="3926298"/>
                  <a:pt x="10684576" y="3920039"/>
                </a:cubicBezTo>
                <a:cubicBezTo>
                  <a:pt x="10734650" y="3949547"/>
                  <a:pt x="10784723" y="3979501"/>
                  <a:pt x="10835244" y="4008562"/>
                </a:cubicBezTo>
                <a:cubicBezTo>
                  <a:pt x="10869669" y="4025551"/>
                  <a:pt x="10902307" y="4043434"/>
                  <a:pt x="10934497" y="4061318"/>
                </a:cubicBezTo>
                <a:close/>
                <a:moveTo>
                  <a:pt x="7322052" y="3086226"/>
                </a:moveTo>
                <a:cubicBezTo>
                  <a:pt x="7319369" y="3067896"/>
                  <a:pt x="7316240" y="3050012"/>
                  <a:pt x="7315346" y="3042859"/>
                </a:cubicBezTo>
                <a:cubicBezTo>
                  <a:pt x="7285391" y="3039282"/>
                  <a:pt x="7263037" y="3037047"/>
                  <a:pt x="7240683" y="3034364"/>
                </a:cubicBezTo>
                <a:cubicBezTo>
                  <a:pt x="7248730" y="3024528"/>
                  <a:pt x="7256778" y="3014693"/>
                  <a:pt x="7272873" y="2995915"/>
                </a:cubicBezTo>
                <a:cubicBezTo>
                  <a:pt x="7208493" y="2995915"/>
                  <a:pt x="7151713" y="2995915"/>
                  <a:pt x="7094933" y="2995915"/>
                </a:cubicBezTo>
                <a:cubicBezTo>
                  <a:pt x="7094039" y="3006645"/>
                  <a:pt x="7093592" y="3017375"/>
                  <a:pt x="7092698" y="3028552"/>
                </a:cubicBezTo>
                <a:cubicBezTo>
                  <a:pt x="7170044" y="3047330"/>
                  <a:pt x="7246942" y="3065660"/>
                  <a:pt x="7324288" y="3084438"/>
                </a:cubicBezTo>
                <a:cubicBezTo>
                  <a:pt x="7395821" y="3108580"/>
                  <a:pt x="7467802" y="3132723"/>
                  <a:pt x="7539335" y="3157313"/>
                </a:cubicBezTo>
                <a:cubicBezTo>
                  <a:pt x="7546042" y="3173408"/>
                  <a:pt x="7551407" y="3202021"/>
                  <a:pt x="7560348" y="3203362"/>
                </a:cubicBezTo>
                <a:cubicBezTo>
                  <a:pt x="7630093" y="3213198"/>
                  <a:pt x="7701180" y="3225717"/>
                  <a:pt x="7763325" y="3174302"/>
                </a:cubicBezTo>
                <a:cubicBezTo>
                  <a:pt x="7778973" y="3161336"/>
                  <a:pt x="7800880" y="3155971"/>
                  <a:pt x="7819657" y="3147029"/>
                </a:cubicBezTo>
                <a:cubicBezTo>
                  <a:pt x="7784338" y="3134958"/>
                  <a:pt x="7748571" y="3138535"/>
                  <a:pt x="7713252" y="3133617"/>
                </a:cubicBezTo>
                <a:cubicBezTo>
                  <a:pt x="7683297" y="3129593"/>
                  <a:pt x="7650660" y="3102768"/>
                  <a:pt x="7626070" y="3109922"/>
                </a:cubicBezTo>
                <a:cubicBezTo>
                  <a:pt x="7596562" y="3118416"/>
                  <a:pt x="7527711" y="3077284"/>
                  <a:pt x="7539335" y="3159548"/>
                </a:cubicBezTo>
                <a:cubicBezTo>
                  <a:pt x="7513851" y="3141665"/>
                  <a:pt x="7487921" y="3123781"/>
                  <a:pt x="7451259" y="3097850"/>
                </a:cubicBezTo>
                <a:cubicBezTo>
                  <a:pt x="7484344" y="3088015"/>
                  <a:pt x="7505357" y="3082202"/>
                  <a:pt x="7535759" y="3073261"/>
                </a:cubicBezTo>
                <a:cubicBezTo>
                  <a:pt x="7472273" y="3056271"/>
                  <a:pt x="7417728" y="3041518"/>
                  <a:pt x="7368549" y="3028105"/>
                </a:cubicBezTo>
                <a:cubicBezTo>
                  <a:pt x="7351113" y="3049118"/>
                  <a:pt x="7336806" y="3067896"/>
                  <a:pt x="7322052" y="3086226"/>
                </a:cubicBezTo>
                <a:close/>
                <a:moveTo>
                  <a:pt x="8283285" y="3301721"/>
                </a:moveTo>
                <a:cubicBezTo>
                  <a:pt x="8276131" y="3332123"/>
                  <a:pt x="8269424" y="3362524"/>
                  <a:pt x="8262718" y="3392032"/>
                </a:cubicBezTo>
                <a:cubicBezTo>
                  <a:pt x="8332911" y="3443894"/>
                  <a:pt x="8349006" y="3440764"/>
                  <a:pt x="8394161" y="3362077"/>
                </a:cubicBezTo>
                <a:cubicBezTo>
                  <a:pt x="8359736" y="3356265"/>
                  <a:pt x="8328887" y="3350900"/>
                  <a:pt x="8291332" y="3344641"/>
                </a:cubicBezTo>
                <a:cubicBezTo>
                  <a:pt x="8289543" y="3337935"/>
                  <a:pt x="8286414" y="3320051"/>
                  <a:pt x="8283285" y="3301721"/>
                </a:cubicBezTo>
                <a:cubicBezTo>
                  <a:pt x="8219798" y="3282496"/>
                  <a:pt x="8162124" y="3288308"/>
                  <a:pt x="8112945" y="3339276"/>
                </a:cubicBezTo>
                <a:cubicBezTo>
                  <a:pt x="8102215" y="3350453"/>
                  <a:pt x="8081649" y="3351347"/>
                  <a:pt x="8065554" y="3357159"/>
                </a:cubicBezTo>
                <a:cubicBezTo>
                  <a:pt x="8054377" y="3342406"/>
                  <a:pt x="8032917" y="3326311"/>
                  <a:pt x="8034258" y="3312898"/>
                </a:cubicBezTo>
                <a:cubicBezTo>
                  <a:pt x="8043200" y="3236446"/>
                  <a:pt x="7999833" y="3198444"/>
                  <a:pt x="7939029" y="3166701"/>
                </a:cubicBezTo>
                <a:cubicBezTo>
                  <a:pt x="7937688" y="3190844"/>
                  <a:pt x="7936346" y="3211410"/>
                  <a:pt x="7934558" y="3241812"/>
                </a:cubicBezTo>
                <a:cubicBezTo>
                  <a:pt x="7879120" y="3171619"/>
                  <a:pt x="7836200" y="3176537"/>
                  <a:pt x="7757960" y="3259695"/>
                </a:cubicBezTo>
                <a:cubicBezTo>
                  <a:pt x="7818316" y="3288755"/>
                  <a:pt x="7882249" y="3308874"/>
                  <a:pt x="7932323" y="3346876"/>
                </a:cubicBezTo>
                <a:cubicBezTo>
                  <a:pt x="7981055" y="3384432"/>
                  <a:pt x="8019505" y="3390244"/>
                  <a:pt x="8066895" y="3355371"/>
                </a:cubicBezTo>
                <a:cubicBezTo>
                  <a:pt x="8074049" y="3446129"/>
                  <a:pt x="8139323" y="3438529"/>
                  <a:pt x="8193420" y="3439423"/>
                </a:cubicBezTo>
                <a:cubicBezTo>
                  <a:pt x="8216222" y="3383537"/>
                  <a:pt x="8198338" y="3311557"/>
                  <a:pt x="8283285" y="3301721"/>
                </a:cubicBezTo>
                <a:close/>
                <a:moveTo>
                  <a:pt x="9146605" y="3208280"/>
                </a:moveTo>
                <a:cubicBezTo>
                  <a:pt x="9093849" y="3121099"/>
                  <a:pt x="8999961" y="3147029"/>
                  <a:pt x="8924851" y="3127805"/>
                </a:cubicBezTo>
                <a:cubicBezTo>
                  <a:pt x="8911885" y="3124675"/>
                  <a:pt x="8885060" y="3176537"/>
                  <a:pt x="8864494" y="3202915"/>
                </a:cubicBezTo>
                <a:cubicBezTo>
                  <a:pt x="8968665" y="3138535"/>
                  <a:pt x="8999067" y="3250306"/>
                  <a:pt x="9066130" y="3266848"/>
                </a:cubicBezTo>
                <a:cubicBezTo>
                  <a:pt x="9021421" y="3280708"/>
                  <a:pt x="8984313" y="3292332"/>
                  <a:pt x="8947205" y="3303956"/>
                </a:cubicBezTo>
                <a:cubicBezTo>
                  <a:pt x="8948546" y="3311110"/>
                  <a:pt x="8949887" y="3318263"/>
                  <a:pt x="8951228" y="3325416"/>
                </a:cubicBezTo>
                <a:cubicBezTo>
                  <a:pt x="9024103" y="3310215"/>
                  <a:pt x="9097425" y="3295015"/>
                  <a:pt x="9161358" y="3281602"/>
                </a:cubicBezTo>
                <a:cubicBezTo>
                  <a:pt x="9163147" y="3321393"/>
                  <a:pt x="9164488" y="3350453"/>
                  <a:pt x="9166277" y="3379514"/>
                </a:cubicBezTo>
                <a:cubicBezTo>
                  <a:pt x="9161358" y="3382196"/>
                  <a:pt x="9156441" y="3384432"/>
                  <a:pt x="9151523" y="3387114"/>
                </a:cubicBezTo>
                <a:cubicBezTo>
                  <a:pt x="9139452" y="3365654"/>
                  <a:pt x="9126933" y="3343747"/>
                  <a:pt x="9118438" y="3328546"/>
                </a:cubicBezTo>
                <a:cubicBezTo>
                  <a:pt x="9056293" y="3342853"/>
                  <a:pt x="9031704" y="3385326"/>
                  <a:pt x="9019633" y="3459542"/>
                </a:cubicBezTo>
                <a:cubicBezTo>
                  <a:pt x="9058082" y="3425116"/>
                  <a:pt x="9086695" y="3384879"/>
                  <a:pt x="9101002" y="3389797"/>
                </a:cubicBezTo>
                <a:cubicBezTo>
                  <a:pt x="9148393" y="3404550"/>
                  <a:pt x="9190419" y="3435846"/>
                  <a:pt x="9234681" y="3460883"/>
                </a:cubicBezTo>
                <a:cubicBezTo>
                  <a:pt x="9227975" y="3472507"/>
                  <a:pt x="9219479" y="3486814"/>
                  <a:pt x="9210538" y="3502462"/>
                </a:cubicBezTo>
                <a:cubicBezTo>
                  <a:pt x="9246752" y="3502462"/>
                  <a:pt x="9299061" y="3493520"/>
                  <a:pt x="9303531" y="3503803"/>
                </a:cubicBezTo>
                <a:cubicBezTo>
                  <a:pt x="9332144" y="3573995"/>
                  <a:pt x="9397419" y="3583384"/>
                  <a:pt x="9453305" y="3609315"/>
                </a:cubicBezTo>
                <a:cubicBezTo>
                  <a:pt x="9461353" y="3613339"/>
                  <a:pt x="9469400" y="3620492"/>
                  <a:pt x="9474318" y="3628540"/>
                </a:cubicBezTo>
                <a:cubicBezTo>
                  <a:pt x="9501590" y="3671907"/>
                  <a:pt x="9553899" y="3673696"/>
                  <a:pt x="9590113" y="3629881"/>
                </a:cubicBezTo>
                <a:cubicBezTo>
                  <a:pt x="9571782" y="3627646"/>
                  <a:pt x="9554793" y="3625410"/>
                  <a:pt x="9518132" y="3620492"/>
                </a:cubicBezTo>
                <a:cubicBezTo>
                  <a:pt x="9582512" y="3552088"/>
                  <a:pt x="9624091" y="3631669"/>
                  <a:pt x="9679976" y="3624516"/>
                </a:cubicBezTo>
                <a:cubicBezTo>
                  <a:pt x="9639292" y="3588749"/>
                  <a:pt x="9607549" y="3561030"/>
                  <a:pt x="9581171" y="3537335"/>
                </a:cubicBezTo>
                <a:cubicBezTo>
                  <a:pt x="9539145" y="3556112"/>
                  <a:pt x="9500249" y="3573995"/>
                  <a:pt x="9461799" y="3591432"/>
                </a:cubicBezTo>
                <a:cubicBezTo>
                  <a:pt x="9515003" y="3506933"/>
                  <a:pt x="9596819" y="3490838"/>
                  <a:pt x="9676847" y="3491732"/>
                </a:cubicBezTo>
                <a:cubicBezTo>
                  <a:pt x="9676847" y="3467589"/>
                  <a:pt x="9675059" y="3450153"/>
                  <a:pt x="9678189" y="3434058"/>
                </a:cubicBezTo>
                <a:cubicBezTo>
                  <a:pt x="9679083" y="3430034"/>
                  <a:pt x="9696966" y="3429587"/>
                  <a:pt x="9707249" y="3427352"/>
                </a:cubicBezTo>
                <a:cubicBezTo>
                  <a:pt x="9714849" y="3469378"/>
                  <a:pt x="9735862" y="3470272"/>
                  <a:pt x="9769841" y="3452836"/>
                </a:cubicBezTo>
                <a:cubicBezTo>
                  <a:pt x="9773864" y="3450600"/>
                  <a:pt x="9795772" y="3481896"/>
                  <a:pt x="9823491" y="3514533"/>
                </a:cubicBezTo>
                <a:cubicBezTo>
                  <a:pt x="9751510" y="3514533"/>
                  <a:pt x="9704120" y="3514533"/>
                  <a:pt x="9657176" y="3514533"/>
                </a:cubicBezTo>
                <a:cubicBezTo>
                  <a:pt x="9657176" y="3521239"/>
                  <a:pt x="9657176" y="3527946"/>
                  <a:pt x="9657176" y="3534652"/>
                </a:cubicBezTo>
                <a:cubicBezTo>
                  <a:pt x="9699201" y="3539123"/>
                  <a:pt x="9765817" y="3528840"/>
                  <a:pt x="9779229" y="3551194"/>
                </a:cubicBezTo>
                <a:cubicBezTo>
                  <a:pt x="9833774" y="3641505"/>
                  <a:pt x="9908884" y="3638376"/>
                  <a:pt x="9991594" y="3621387"/>
                </a:cubicBezTo>
                <a:cubicBezTo>
                  <a:pt x="9998748" y="3599479"/>
                  <a:pt x="10006348" y="3576231"/>
                  <a:pt x="10013502" y="3553877"/>
                </a:cubicBezTo>
                <a:cubicBezTo>
                  <a:pt x="10050163" y="3574443"/>
                  <a:pt x="10075646" y="3589196"/>
                  <a:pt x="10104261" y="3605291"/>
                </a:cubicBezTo>
                <a:cubicBezTo>
                  <a:pt x="10131532" y="3614680"/>
                  <a:pt x="10163722" y="3630328"/>
                  <a:pt x="10197701" y="3636140"/>
                </a:cubicBezTo>
                <a:cubicBezTo>
                  <a:pt x="10213349" y="3638823"/>
                  <a:pt x="10246880" y="3621834"/>
                  <a:pt x="10246880" y="3614233"/>
                </a:cubicBezTo>
                <a:cubicBezTo>
                  <a:pt x="10245986" y="3578466"/>
                  <a:pt x="10243751" y="3539123"/>
                  <a:pt x="10228103" y="3508274"/>
                </a:cubicBezTo>
                <a:cubicBezTo>
                  <a:pt x="10202172" y="3457306"/>
                  <a:pt x="10200830" y="3421093"/>
                  <a:pt x="10259845" y="3384879"/>
                </a:cubicBezTo>
                <a:cubicBezTo>
                  <a:pt x="10190547" y="3384879"/>
                  <a:pt x="10121249" y="3384879"/>
                  <a:pt x="10032279" y="3384879"/>
                </a:cubicBezTo>
                <a:cubicBezTo>
                  <a:pt x="10073859" y="3439870"/>
                  <a:pt x="10107390" y="3484131"/>
                  <a:pt x="10148969" y="3539123"/>
                </a:cubicBezTo>
                <a:cubicBezTo>
                  <a:pt x="10097107" y="3520345"/>
                  <a:pt x="10058657" y="3506039"/>
                  <a:pt x="10016184" y="3490391"/>
                </a:cubicBezTo>
                <a:cubicBezTo>
                  <a:pt x="10017079" y="3476531"/>
                  <a:pt x="10029150" y="3438082"/>
                  <a:pt x="10018419" y="3430928"/>
                </a:cubicBezTo>
                <a:cubicBezTo>
                  <a:pt x="9969240" y="3396056"/>
                  <a:pt x="10009478" y="3356265"/>
                  <a:pt x="10005007" y="3320051"/>
                </a:cubicBezTo>
                <a:cubicBezTo>
                  <a:pt x="10038538" y="3316922"/>
                  <a:pt x="10072070" y="3313792"/>
                  <a:pt x="10110519" y="3309768"/>
                </a:cubicBezTo>
                <a:cubicBezTo>
                  <a:pt x="10113649" y="3301274"/>
                  <a:pt x="10120802" y="3282496"/>
                  <a:pt x="10131086" y="3255671"/>
                </a:cubicBezTo>
                <a:cubicBezTo>
                  <a:pt x="10062681" y="3267742"/>
                  <a:pt x="10001431" y="3278473"/>
                  <a:pt x="9918720" y="3292779"/>
                </a:cubicBezTo>
                <a:cubicBezTo>
                  <a:pt x="9922296" y="3248071"/>
                  <a:pt x="9925427" y="3204704"/>
                  <a:pt x="9929002" y="3163572"/>
                </a:cubicBezTo>
                <a:cubicBezTo>
                  <a:pt x="9907096" y="3162230"/>
                  <a:pt x="9872670" y="3159995"/>
                  <a:pt x="9836904" y="3157760"/>
                </a:cubicBezTo>
                <a:cubicBezTo>
                  <a:pt x="9837798" y="3170278"/>
                  <a:pt x="9840927" y="3181455"/>
                  <a:pt x="9839586" y="3191738"/>
                </a:cubicBezTo>
                <a:cubicBezTo>
                  <a:pt x="9835115" y="3227058"/>
                  <a:pt x="9840033" y="3271766"/>
                  <a:pt x="9820808" y="3295909"/>
                </a:cubicBezTo>
                <a:cubicBezTo>
                  <a:pt x="9789066" y="3335252"/>
                  <a:pt x="9755534" y="3297697"/>
                  <a:pt x="9726026" y="3276237"/>
                </a:cubicBezTo>
                <a:cubicBezTo>
                  <a:pt x="9711272" y="3265060"/>
                  <a:pt x="9691601" y="3259248"/>
                  <a:pt x="9679976" y="3245835"/>
                </a:cubicBezTo>
                <a:cubicBezTo>
                  <a:pt x="9639739" y="3199786"/>
                  <a:pt x="9555687" y="3189950"/>
                  <a:pt x="9557028" y="3085779"/>
                </a:cubicBezTo>
                <a:cubicBezTo>
                  <a:pt x="9624091" y="3196209"/>
                  <a:pt x="9685789" y="3112157"/>
                  <a:pt x="9743016" y="3108580"/>
                </a:cubicBezTo>
                <a:cubicBezTo>
                  <a:pt x="9733180" y="3087567"/>
                  <a:pt x="9727368" y="3055824"/>
                  <a:pt x="9712614" y="3050459"/>
                </a:cubicBezTo>
                <a:cubicBezTo>
                  <a:pt x="9695178" y="3044200"/>
                  <a:pt x="9669693" y="3061189"/>
                  <a:pt x="9647787" y="3068343"/>
                </a:cubicBezTo>
                <a:cubicBezTo>
                  <a:pt x="9648681" y="3077284"/>
                  <a:pt x="9649575" y="3085779"/>
                  <a:pt x="9650022" y="3094721"/>
                </a:cubicBezTo>
                <a:cubicBezTo>
                  <a:pt x="9627668" y="3080861"/>
                  <a:pt x="9606208" y="3064766"/>
                  <a:pt x="9582065" y="3054036"/>
                </a:cubicBezTo>
                <a:cubicBezTo>
                  <a:pt x="9560158" y="3044200"/>
                  <a:pt x="9535568" y="3039729"/>
                  <a:pt x="9514555" y="3033917"/>
                </a:cubicBezTo>
                <a:cubicBezTo>
                  <a:pt x="9516344" y="3073708"/>
                  <a:pt x="9526180" y="3125122"/>
                  <a:pt x="9518132" y="3128252"/>
                </a:cubicBezTo>
                <a:cubicBezTo>
                  <a:pt x="9472976" y="3144794"/>
                  <a:pt x="9423797" y="3153736"/>
                  <a:pt x="9375512" y="3157313"/>
                </a:cubicBezTo>
                <a:cubicBezTo>
                  <a:pt x="9346452" y="3159548"/>
                  <a:pt x="9316496" y="3147924"/>
                  <a:pt x="9286989" y="3142559"/>
                </a:cubicBezTo>
                <a:cubicBezTo>
                  <a:pt x="9317391" y="3175643"/>
                  <a:pt x="9350028" y="3193079"/>
                  <a:pt x="9379536" y="3214539"/>
                </a:cubicBezTo>
                <a:cubicBezTo>
                  <a:pt x="9387584" y="3220351"/>
                  <a:pt x="9388925" y="3238235"/>
                  <a:pt x="9388477" y="3250306"/>
                </a:cubicBezTo>
                <a:cubicBezTo>
                  <a:pt x="9388030" y="3254330"/>
                  <a:pt x="9371488" y="3261483"/>
                  <a:pt x="9363440" y="3260142"/>
                </a:cubicBezTo>
                <a:cubicBezTo>
                  <a:pt x="9325438" y="3253883"/>
                  <a:pt x="9307555" y="3263719"/>
                  <a:pt x="9303531" y="3303062"/>
                </a:cubicBezTo>
                <a:cubicBezTo>
                  <a:pt x="9285648" y="3278473"/>
                  <a:pt x="9273129" y="3256565"/>
                  <a:pt x="9255694" y="3239576"/>
                </a:cubicBezTo>
                <a:cubicBezTo>
                  <a:pt x="9237810" y="3222140"/>
                  <a:pt x="9215008" y="3209621"/>
                  <a:pt x="9187737" y="3190397"/>
                </a:cubicBezTo>
                <a:cubicBezTo>
                  <a:pt x="9180136" y="3192632"/>
                  <a:pt x="9163147" y="3200233"/>
                  <a:pt x="9146605" y="3208280"/>
                </a:cubicBezTo>
                <a:close/>
                <a:moveTo>
                  <a:pt x="8774630" y="3553430"/>
                </a:moveTo>
                <a:cubicBezTo>
                  <a:pt x="8741993" y="3535546"/>
                  <a:pt x="8709356" y="3517216"/>
                  <a:pt x="8676271" y="3498885"/>
                </a:cubicBezTo>
                <a:cubicBezTo>
                  <a:pt x="8671354" y="3506486"/>
                  <a:pt x="8665989" y="3514086"/>
                  <a:pt x="8661071" y="3521687"/>
                </a:cubicBezTo>
                <a:cubicBezTo>
                  <a:pt x="8722321" y="3571760"/>
                  <a:pt x="8783572" y="3621834"/>
                  <a:pt x="8862259" y="3686214"/>
                </a:cubicBezTo>
                <a:cubicBezTo>
                  <a:pt x="8859576" y="3636587"/>
                  <a:pt x="8868071" y="3598138"/>
                  <a:pt x="8854658" y="3587855"/>
                </a:cubicBezTo>
                <a:cubicBezTo>
                  <a:pt x="8779101" y="3527499"/>
                  <a:pt x="8824704" y="3505145"/>
                  <a:pt x="8891320" y="3481449"/>
                </a:cubicBezTo>
                <a:cubicBezTo>
                  <a:pt x="8819786" y="3462224"/>
                  <a:pt x="8790278" y="3372360"/>
                  <a:pt x="8685213" y="3389349"/>
                </a:cubicBezTo>
                <a:cubicBezTo>
                  <a:pt x="8745569" y="3440317"/>
                  <a:pt x="8820680" y="3465801"/>
                  <a:pt x="8774630" y="3553430"/>
                </a:cubicBezTo>
                <a:close/>
                <a:moveTo>
                  <a:pt x="9905754" y="4112286"/>
                </a:moveTo>
                <a:cubicBezTo>
                  <a:pt x="9928556" y="4080543"/>
                  <a:pt x="9941075" y="4063553"/>
                  <a:pt x="9953146" y="4046564"/>
                </a:cubicBezTo>
                <a:cubicBezTo>
                  <a:pt x="9935709" y="4039411"/>
                  <a:pt x="9917825" y="4032257"/>
                  <a:pt x="9900389" y="4025104"/>
                </a:cubicBezTo>
                <a:cubicBezTo>
                  <a:pt x="9866411" y="4011244"/>
                  <a:pt x="9831091" y="4000514"/>
                  <a:pt x="9799348" y="3983078"/>
                </a:cubicBezTo>
                <a:cubicBezTo>
                  <a:pt x="9760899" y="3961618"/>
                  <a:pt x="9726474" y="3931663"/>
                  <a:pt x="9688024" y="3909756"/>
                </a:cubicBezTo>
                <a:cubicBezTo>
                  <a:pt x="9658070" y="3892767"/>
                  <a:pt x="9624091" y="3883378"/>
                  <a:pt x="9581618" y="3866389"/>
                </a:cubicBezTo>
                <a:cubicBezTo>
                  <a:pt x="9614255" y="3909309"/>
                  <a:pt x="9614703" y="3950441"/>
                  <a:pt x="9688918" y="3960724"/>
                </a:cubicBezTo>
                <a:cubicBezTo>
                  <a:pt x="9755534" y="3970113"/>
                  <a:pt x="9819020" y="4043434"/>
                  <a:pt x="9897707" y="4062659"/>
                </a:cubicBezTo>
                <a:cubicBezTo>
                  <a:pt x="9902177" y="4063553"/>
                  <a:pt x="9901283" y="4082331"/>
                  <a:pt x="9905754" y="4112286"/>
                </a:cubicBezTo>
                <a:close/>
                <a:moveTo>
                  <a:pt x="8606526" y="3458648"/>
                </a:moveTo>
                <a:cubicBezTo>
                  <a:pt x="8590878" y="3469378"/>
                  <a:pt x="8575230" y="3480108"/>
                  <a:pt x="8559135" y="3490838"/>
                </a:cubicBezTo>
                <a:cubicBezTo>
                  <a:pt x="8524263" y="3451047"/>
                  <a:pt x="8492520" y="3415728"/>
                  <a:pt x="8461224" y="3379961"/>
                </a:cubicBezTo>
                <a:cubicBezTo>
                  <a:pt x="8455412" y="3385326"/>
                  <a:pt x="8450047" y="3390244"/>
                  <a:pt x="8444235" y="3395609"/>
                </a:cubicBezTo>
                <a:cubicBezTo>
                  <a:pt x="8452282" y="3405892"/>
                  <a:pt x="8460330" y="3416175"/>
                  <a:pt x="8473742" y="3433164"/>
                </a:cubicBezTo>
                <a:cubicBezTo>
                  <a:pt x="8442446" y="3434952"/>
                  <a:pt x="8420986" y="3436293"/>
                  <a:pt x="8399973" y="3437635"/>
                </a:cubicBezTo>
                <a:cubicBezTo>
                  <a:pt x="8400420" y="3442105"/>
                  <a:pt x="8400420" y="3446576"/>
                  <a:pt x="8400867" y="3451047"/>
                </a:cubicBezTo>
                <a:cubicBezTo>
                  <a:pt x="8431716" y="3459542"/>
                  <a:pt x="8462565" y="3468037"/>
                  <a:pt x="8493861" y="3476978"/>
                </a:cubicBezTo>
                <a:cubicBezTo>
                  <a:pt x="8494308" y="3482790"/>
                  <a:pt x="8494755" y="3488602"/>
                  <a:pt x="8495650" y="3494414"/>
                </a:cubicBezTo>
                <a:cubicBezTo>
                  <a:pt x="8462565" y="3506039"/>
                  <a:pt x="8429481" y="3517663"/>
                  <a:pt x="8396396" y="3529287"/>
                </a:cubicBezTo>
                <a:cubicBezTo>
                  <a:pt x="8433505" y="3560136"/>
                  <a:pt x="8541252" y="3530628"/>
                  <a:pt x="8606526" y="3458648"/>
                </a:cubicBezTo>
                <a:close/>
                <a:moveTo>
                  <a:pt x="8697732" y="3270872"/>
                </a:moveTo>
                <a:cubicBezTo>
                  <a:pt x="8767030" y="3277578"/>
                  <a:pt x="8839905" y="3284732"/>
                  <a:pt x="8912332" y="3291885"/>
                </a:cubicBezTo>
                <a:cubicBezTo>
                  <a:pt x="8913226" y="3278919"/>
                  <a:pt x="8913674" y="3266401"/>
                  <a:pt x="8914568" y="3253436"/>
                </a:cubicBezTo>
                <a:cubicBezTo>
                  <a:pt x="8876565" y="3253436"/>
                  <a:pt x="8838563" y="3253436"/>
                  <a:pt x="8788043" y="3253436"/>
                </a:cubicBezTo>
                <a:cubicBezTo>
                  <a:pt x="8784466" y="3248518"/>
                  <a:pt x="8771501" y="3229740"/>
                  <a:pt x="8769712" y="3227058"/>
                </a:cubicBezTo>
                <a:cubicBezTo>
                  <a:pt x="8779995" y="3198891"/>
                  <a:pt x="8786702" y="3184585"/>
                  <a:pt x="8789831" y="3169384"/>
                </a:cubicBezTo>
                <a:cubicBezTo>
                  <a:pt x="8790725" y="3164466"/>
                  <a:pt x="8782231" y="3157313"/>
                  <a:pt x="8775971" y="3148818"/>
                </a:cubicBezTo>
                <a:cubicBezTo>
                  <a:pt x="8754064" y="3157760"/>
                  <a:pt x="8732604" y="3166254"/>
                  <a:pt x="8725451" y="3169384"/>
                </a:cubicBezTo>
                <a:cubicBezTo>
                  <a:pt x="8715615" y="3205598"/>
                  <a:pt x="8708015" y="3232870"/>
                  <a:pt x="8697732" y="3270872"/>
                </a:cubicBezTo>
                <a:close/>
                <a:moveTo>
                  <a:pt x="10516025" y="3451047"/>
                </a:moveTo>
                <a:cubicBezTo>
                  <a:pt x="10516472" y="3454177"/>
                  <a:pt x="10516472" y="3457306"/>
                  <a:pt x="10516919" y="3459989"/>
                </a:cubicBezTo>
                <a:cubicBezTo>
                  <a:pt x="10566546" y="3456412"/>
                  <a:pt x="10615725" y="3452836"/>
                  <a:pt x="10667587" y="3449259"/>
                </a:cubicBezTo>
                <a:cubicBezTo>
                  <a:pt x="10616619" y="3396056"/>
                  <a:pt x="10571464" y="3319604"/>
                  <a:pt x="10461481" y="3377725"/>
                </a:cubicBezTo>
                <a:cubicBezTo>
                  <a:pt x="10494118" y="3397844"/>
                  <a:pt x="10523179" y="3415280"/>
                  <a:pt x="10556710" y="3435846"/>
                </a:cubicBezTo>
                <a:cubicBezTo>
                  <a:pt x="10541062" y="3441658"/>
                  <a:pt x="10528543" y="3446129"/>
                  <a:pt x="10516025" y="3451047"/>
                </a:cubicBezTo>
                <a:close/>
                <a:moveTo>
                  <a:pt x="7050225" y="2696815"/>
                </a:moveTo>
                <a:cubicBezTo>
                  <a:pt x="7047542" y="2706651"/>
                  <a:pt x="7045307" y="2716040"/>
                  <a:pt x="7042624" y="2725876"/>
                </a:cubicBezTo>
                <a:cubicBezTo>
                  <a:pt x="7163337" y="2754489"/>
                  <a:pt x="7284497" y="2782655"/>
                  <a:pt x="7405210" y="2811269"/>
                </a:cubicBezTo>
                <a:cubicBezTo>
                  <a:pt x="7406551" y="2805010"/>
                  <a:pt x="7408339" y="2798751"/>
                  <a:pt x="7409681" y="2792491"/>
                </a:cubicBezTo>
                <a:cubicBezTo>
                  <a:pt x="7289862" y="2760748"/>
                  <a:pt x="7170044" y="2728558"/>
                  <a:pt x="7050225" y="2696815"/>
                </a:cubicBezTo>
                <a:close/>
                <a:moveTo>
                  <a:pt x="9495778" y="3111263"/>
                </a:moveTo>
                <a:cubicBezTo>
                  <a:pt x="9426927" y="3009775"/>
                  <a:pt x="9426927" y="3009775"/>
                  <a:pt x="9405913" y="3007539"/>
                </a:cubicBezTo>
                <a:cubicBezTo>
                  <a:pt x="9418432" y="3033023"/>
                  <a:pt x="9432738" y="3062978"/>
                  <a:pt x="9447046" y="3092932"/>
                </a:cubicBezTo>
                <a:cubicBezTo>
                  <a:pt x="9442575" y="3096062"/>
                  <a:pt x="9438551" y="3098744"/>
                  <a:pt x="9434080" y="3101874"/>
                </a:cubicBezTo>
                <a:cubicBezTo>
                  <a:pt x="9407702" y="3085779"/>
                  <a:pt x="9381324" y="3069684"/>
                  <a:pt x="9354946" y="3053589"/>
                </a:cubicBezTo>
                <a:cubicBezTo>
                  <a:pt x="9426480" y="3143453"/>
                  <a:pt x="9426480" y="3143453"/>
                  <a:pt x="9495778" y="3111263"/>
                </a:cubicBezTo>
                <a:close/>
                <a:moveTo>
                  <a:pt x="8368678" y="2789362"/>
                </a:moveTo>
                <a:cubicBezTo>
                  <a:pt x="8375831" y="2787126"/>
                  <a:pt x="8382537" y="2784444"/>
                  <a:pt x="8389690" y="2782208"/>
                </a:cubicBezTo>
                <a:cubicBezTo>
                  <a:pt x="8389690" y="2753148"/>
                  <a:pt x="8389690" y="2724087"/>
                  <a:pt x="8389690" y="2695027"/>
                </a:cubicBezTo>
                <a:cubicBezTo>
                  <a:pt x="8358394" y="2698157"/>
                  <a:pt x="8324863" y="2695027"/>
                  <a:pt x="8297144" y="2706651"/>
                </a:cubicBezTo>
                <a:cubicBezTo>
                  <a:pt x="8281496" y="2713357"/>
                  <a:pt x="8275684" y="2743312"/>
                  <a:pt x="8255118" y="2781314"/>
                </a:cubicBezTo>
                <a:cubicBezTo>
                  <a:pt x="8296250" y="2762090"/>
                  <a:pt x="8316368" y="2752701"/>
                  <a:pt x="8328887" y="2746442"/>
                </a:cubicBezTo>
                <a:cubicBezTo>
                  <a:pt x="8343641" y="2762090"/>
                  <a:pt x="8356159" y="2775502"/>
                  <a:pt x="8368678" y="2789362"/>
                </a:cubicBezTo>
                <a:close/>
                <a:moveTo>
                  <a:pt x="8419645" y="2628858"/>
                </a:moveTo>
                <a:cubicBezTo>
                  <a:pt x="8407574" y="2703074"/>
                  <a:pt x="8475978" y="2768349"/>
                  <a:pt x="8563159" y="2747783"/>
                </a:cubicBezTo>
                <a:cubicBezTo>
                  <a:pt x="8510403" y="2704416"/>
                  <a:pt x="8465695" y="2667308"/>
                  <a:pt x="8419645" y="2628858"/>
                </a:cubicBezTo>
                <a:close/>
                <a:moveTo>
                  <a:pt x="8036046" y="2494733"/>
                </a:moveTo>
                <a:cubicBezTo>
                  <a:pt x="8031129" y="2485344"/>
                  <a:pt x="8025763" y="2475508"/>
                  <a:pt x="8020845" y="2466119"/>
                </a:cubicBezTo>
                <a:cubicBezTo>
                  <a:pt x="7970325" y="2552854"/>
                  <a:pt x="7915781" y="2492050"/>
                  <a:pt x="7852742" y="2474614"/>
                </a:cubicBezTo>
                <a:cubicBezTo>
                  <a:pt x="7883591" y="2513511"/>
                  <a:pt x="7913098" y="2568949"/>
                  <a:pt x="7927405" y="2564925"/>
                </a:cubicBezTo>
                <a:cubicBezTo>
                  <a:pt x="7966748" y="2554642"/>
                  <a:pt x="8000280" y="2519770"/>
                  <a:pt x="8036046" y="2494733"/>
                </a:cubicBezTo>
                <a:close/>
                <a:moveTo>
                  <a:pt x="8279708" y="2621705"/>
                </a:moveTo>
                <a:cubicBezTo>
                  <a:pt x="8273448" y="2612763"/>
                  <a:pt x="8267637" y="2603375"/>
                  <a:pt x="8261377" y="2594433"/>
                </a:cubicBezTo>
                <a:cubicBezTo>
                  <a:pt x="8222481" y="2618128"/>
                  <a:pt x="8184031" y="2641377"/>
                  <a:pt x="8145135" y="2665072"/>
                </a:cubicBezTo>
                <a:cubicBezTo>
                  <a:pt x="8174196" y="2681167"/>
                  <a:pt x="8203256" y="2696815"/>
                  <a:pt x="8221140" y="2706651"/>
                </a:cubicBezTo>
                <a:cubicBezTo>
                  <a:pt x="8245282" y="2670884"/>
                  <a:pt x="8262271" y="2646295"/>
                  <a:pt x="8279708" y="2621705"/>
                </a:cubicBezTo>
                <a:close/>
                <a:moveTo>
                  <a:pt x="7968984" y="2807692"/>
                </a:moveTo>
                <a:cubicBezTo>
                  <a:pt x="7900580" y="2784891"/>
                  <a:pt x="7848718" y="2767455"/>
                  <a:pt x="7788361" y="2747336"/>
                </a:cubicBezTo>
                <a:cubicBezTo>
                  <a:pt x="7827705" y="2832729"/>
                  <a:pt x="7885826" y="2832729"/>
                  <a:pt x="7968984" y="2807692"/>
                </a:cubicBezTo>
                <a:close/>
              </a:path>
            </a:pathLst>
          </a:custGeom>
          <a:solidFill>
            <a:srgbClr val="000000"/>
          </a:solidFill>
          <a:ln w="4471" cap="flat">
            <a:noFill/>
            <a:prstDash val="solid"/>
            <a:miter/>
          </a:ln>
        </p:spPr>
        <p:txBody>
          <a:bodyPr rtlCol="0" anchor="ctr"/>
          <a:lstStyle/>
          <a:p>
            <a:endParaRPr lang="zh-CN" altLang="en-US"/>
          </a:p>
        </p:txBody>
      </p:sp>
    </p:spTree>
    <p:extLst>
      <p:ext uri="{BB962C8B-B14F-4D97-AF65-F5344CB8AC3E}">
        <p14:creationId xmlns:p14="http://schemas.microsoft.com/office/powerpoint/2010/main" val="242006239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EC620C92-BADB-4FEE-BC32-FB54C15224ED}"/>
              </a:ext>
            </a:extLst>
          </p:cNvPr>
          <p:cNvSpPr/>
          <p:nvPr/>
        </p:nvSpPr>
        <p:spPr>
          <a:xfrm>
            <a:off x="1295428" y="858489"/>
            <a:ext cx="4253228" cy="1522761"/>
          </a:xfrm>
          <a:custGeom>
            <a:avLst/>
            <a:gdLst>
              <a:gd name="connsiteX0" fmla="*/ 11539249 w 12187099"/>
              <a:gd name="connsiteY0" fmla="*/ 1932306 h 6164604"/>
              <a:gd name="connsiteX1" fmla="*/ 11651956 w 12187099"/>
              <a:gd name="connsiteY1" fmla="*/ 1922506 h 6164604"/>
              <a:gd name="connsiteX2" fmla="*/ 11659796 w 12187099"/>
              <a:gd name="connsiteY2" fmla="*/ 1948477 h 6164604"/>
              <a:gd name="connsiteX3" fmla="*/ 11453493 w 12187099"/>
              <a:gd name="connsiteY3" fmla="*/ 2058735 h 6164604"/>
              <a:gd name="connsiteX4" fmla="*/ 11280512 w 12187099"/>
              <a:gd name="connsiteY4" fmla="*/ 2239557 h 6164604"/>
              <a:gd name="connsiteX5" fmla="*/ 11258460 w 12187099"/>
              <a:gd name="connsiteY5" fmla="*/ 2446350 h 6164604"/>
              <a:gd name="connsiteX6" fmla="*/ 11177115 w 12187099"/>
              <a:gd name="connsiteY6" fmla="*/ 2566898 h 6164604"/>
              <a:gd name="connsiteX7" fmla="*/ 11099200 w 12187099"/>
              <a:gd name="connsiteY7" fmla="*/ 2663924 h 6164604"/>
              <a:gd name="connsiteX8" fmla="*/ 11069798 w 12187099"/>
              <a:gd name="connsiteY8" fmla="*/ 2659024 h 6164604"/>
              <a:gd name="connsiteX9" fmla="*/ 11042356 w 12187099"/>
              <a:gd name="connsiteY9" fmla="*/ 2928542 h 6164604"/>
              <a:gd name="connsiteX10" fmla="*/ 11257970 w 12187099"/>
              <a:gd name="connsiteY10" fmla="*/ 2846707 h 6164604"/>
              <a:gd name="connsiteX11" fmla="*/ 11245719 w 12187099"/>
              <a:gd name="connsiteY11" fmla="*/ 2782022 h 6164604"/>
              <a:gd name="connsiteX12" fmla="*/ 11510336 w 12187099"/>
              <a:gd name="connsiteY12" fmla="*/ 2624232 h 6164604"/>
              <a:gd name="connsiteX13" fmla="*/ 12017030 w 12187099"/>
              <a:gd name="connsiteY13" fmla="*/ 1722083 h 6164604"/>
              <a:gd name="connsiteX14" fmla="*/ 12190012 w 12187099"/>
              <a:gd name="connsiteY14" fmla="*/ 1862232 h 6164604"/>
              <a:gd name="connsiteX15" fmla="*/ 12031731 w 12187099"/>
              <a:gd name="connsiteY15" fmla="*/ 2072456 h 6164604"/>
              <a:gd name="connsiteX16" fmla="*/ 11709290 w 12187099"/>
              <a:gd name="connsiteY16" fmla="*/ 2610021 h 6164604"/>
              <a:gd name="connsiteX17" fmla="*/ 11698019 w 12187099"/>
              <a:gd name="connsiteY17" fmla="*/ 2791823 h 6164604"/>
              <a:gd name="connsiteX18" fmla="*/ 11611284 w 12187099"/>
              <a:gd name="connsiteY18" fmla="*/ 2856017 h 6164604"/>
              <a:gd name="connsiteX19" fmla="*/ 11575022 w 12187099"/>
              <a:gd name="connsiteY19" fmla="*/ 2780062 h 6164604"/>
              <a:gd name="connsiteX20" fmla="*/ 11526018 w 12187099"/>
              <a:gd name="connsiteY20" fmla="*/ 2862387 h 6164604"/>
              <a:gd name="connsiteX21" fmla="*/ 11453003 w 12187099"/>
              <a:gd name="connsiteY21" fmla="*/ 3065261 h 6164604"/>
              <a:gd name="connsiteX22" fmla="*/ 11451533 w 12187099"/>
              <a:gd name="connsiteY22" fmla="*/ 3121125 h 6164604"/>
              <a:gd name="connsiteX23" fmla="*/ 11418701 w 12187099"/>
              <a:gd name="connsiteY23" fmla="*/ 3272054 h 6164604"/>
              <a:gd name="connsiteX24" fmla="*/ 11143303 w 12187099"/>
              <a:gd name="connsiteY24" fmla="*/ 3525401 h 6164604"/>
              <a:gd name="connsiteX25" fmla="*/ 11091849 w 12187099"/>
              <a:gd name="connsiteY25" fmla="*/ 3710143 h 6164604"/>
              <a:gd name="connsiteX26" fmla="*/ 10933080 w 12187099"/>
              <a:gd name="connsiteY26" fmla="*/ 4154112 h 6164604"/>
              <a:gd name="connsiteX27" fmla="*/ 10821841 w 12187099"/>
              <a:gd name="connsiteY27" fmla="*/ 4302592 h 6164604"/>
              <a:gd name="connsiteX28" fmla="*/ 10859084 w 12187099"/>
              <a:gd name="connsiteY28" fmla="*/ 4509876 h 6164604"/>
              <a:gd name="connsiteX29" fmla="*/ 10914947 w 12187099"/>
              <a:gd name="connsiteY29" fmla="*/ 4437841 h 6164604"/>
              <a:gd name="connsiteX30" fmla="*/ 10982572 w 12187099"/>
              <a:gd name="connsiteY30" fmla="*/ 4277601 h 6164604"/>
              <a:gd name="connsiteX31" fmla="*/ 11132522 w 12187099"/>
              <a:gd name="connsiteY31" fmla="*/ 4248199 h 6164604"/>
              <a:gd name="connsiteX32" fmla="*/ 10990413 w 12187099"/>
              <a:gd name="connsiteY32" fmla="*/ 4552509 h 6164604"/>
              <a:gd name="connsiteX33" fmla="*/ 10845363 w 12187099"/>
              <a:gd name="connsiteY33" fmla="*/ 4603472 h 6164604"/>
              <a:gd name="connsiteX34" fmla="*/ 10640529 w 12187099"/>
              <a:gd name="connsiteY34" fmla="*/ 4859269 h 6164604"/>
              <a:gd name="connsiteX35" fmla="*/ 10528803 w 12187099"/>
              <a:gd name="connsiteY35" fmla="*/ 4880340 h 6164604"/>
              <a:gd name="connsiteX36" fmla="*/ 10484210 w 12187099"/>
              <a:gd name="connsiteY36" fmla="*/ 4859759 h 6164604"/>
              <a:gd name="connsiteX37" fmla="*/ 10247524 w 12187099"/>
              <a:gd name="connsiteY37" fmla="*/ 5037640 h 6164604"/>
              <a:gd name="connsiteX38" fmla="*/ 10172549 w 12187099"/>
              <a:gd name="connsiteY38" fmla="*/ 5114575 h 6164604"/>
              <a:gd name="connsiteX39" fmla="*/ 10145597 w 12187099"/>
              <a:gd name="connsiteY39" fmla="*/ 5092524 h 6164604"/>
              <a:gd name="connsiteX40" fmla="*/ 10202932 w 12187099"/>
              <a:gd name="connsiteY40" fmla="*/ 4967566 h 6164604"/>
              <a:gd name="connsiteX41" fmla="*/ 9931453 w 12187099"/>
              <a:gd name="connsiteY41" fmla="*/ 5270896 h 6164604"/>
              <a:gd name="connsiteX42" fmla="*/ 9897151 w 12187099"/>
              <a:gd name="connsiteY42" fmla="*/ 5246394 h 6164604"/>
              <a:gd name="connsiteX43" fmla="*/ 9880980 w 12187099"/>
              <a:gd name="connsiteY43" fmla="*/ 5119966 h 6164604"/>
              <a:gd name="connsiteX44" fmla="*/ 9840307 w 12187099"/>
              <a:gd name="connsiteY44" fmla="*/ 5281677 h 6164604"/>
              <a:gd name="connsiteX45" fmla="*/ 9546288 w 12187099"/>
              <a:gd name="connsiteY45" fmla="*/ 5444367 h 6164604"/>
              <a:gd name="connsiteX46" fmla="*/ 9570790 w 12187099"/>
              <a:gd name="connsiteY46" fmla="*/ 5326759 h 6164604"/>
              <a:gd name="connsiteX47" fmla="*/ 9366936 w 12187099"/>
              <a:gd name="connsiteY47" fmla="*/ 5361062 h 6164604"/>
              <a:gd name="connsiteX48" fmla="*/ 9340964 w 12187099"/>
              <a:gd name="connsiteY48" fmla="*/ 5386053 h 6164604"/>
              <a:gd name="connsiteX49" fmla="*/ 9187095 w 12187099"/>
              <a:gd name="connsiteY49" fmla="*/ 5571775 h 6164604"/>
              <a:gd name="connsiteX50" fmla="*/ 9194935 w 12187099"/>
              <a:gd name="connsiteY50" fmla="*/ 5516892 h 6164604"/>
              <a:gd name="connsiteX51" fmla="*/ 9215026 w 12187099"/>
              <a:gd name="connsiteY51" fmla="*/ 5477199 h 6164604"/>
              <a:gd name="connsiteX52" fmla="*/ 9178274 w 12187099"/>
              <a:gd name="connsiteY52" fmla="*/ 5461028 h 6164604"/>
              <a:gd name="connsiteX53" fmla="*/ 9148382 w 12187099"/>
              <a:gd name="connsiteY53" fmla="*/ 5555604 h 6164604"/>
              <a:gd name="connsiteX54" fmla="*/ 8943058 w 12187099"/>
              <a:gd name="connsiteY54" fmla="*/ 5661452 h 6164604"/>
              <a:gd name="connsiteX55" fmla="*/ 8736755 w 12187099"/>
              <a:gd name="connsiteY55" fmla="*/ 5688893 h 6164604"/>
              <a:gd name="connsiteX56" fmla="*/ 8478018 w 12187099"/>
              <a:gd name="connsiteY56" fmla="*/ 5863345 h 6164604"/>
              <a:gd name="connsiteX57" fmla="*/ 8462337 w 12187099"/>
              <a:gd name="connsiteY57" fmla="*/ 5748677 h 6164604"/>
              <a:gd name="connsiteX58" fmla="*/ 8445676 w 12187099"/>
              <a:gd name="connsiteY58" fmla="*/ 5752108 h 6164604"/>
              <a:gd name="connsiteX59" fmla="*/ 8178119 w 12187099"/>
              <a:gd name="connsiteY59" fmla="*/ 5908918 h 6164604"/>
              <a:gd name="connsiteX60" fmla="*/ 8156557 w 12187099"/>
              <a:gd name="connsiteY60" fmla="*/ 5903037 h 6164604"/>
              <a:gd name="connsiteX61" fmla="*/ 8028659 w 12187099"/>
              <a:gd name="connsiteY61" fmla="*/ 5905487 h 6164604"/>
              <a:gd name="connsiteX62" fmla="*/ 7758161 w 12187099"/>
              <a:gd name="connsiteY62" fmla="*/ 5940279 h 6164604"/>
              <a:gd name="connsiteX63" fmla="*/ 7075546 w 12187099"/>
              <a:gd name="connsiteY63" fmla="*/ 6082879 h 6164604"/>
              <a:gd name="connsiteX64" fmla="*/ 6579143 w 12187099"/>
              <a:gd name="connsiteY64" fmla="*/ 6150013 h 6164604"/>
              <a:gd name="connsiteX65" fmla="*/ 5880848 w 12187099"/>
              <a:gd name="connsiteY65" fmla="*/ 6168635 h 6164604"/>
              <a:gd name="connsiteX66" fmla="*/ 5331522 w 12187099"/>
              <a:gd name="connsiteY66" fmla="*/ 6130412 h 6164604"/>
              <a:gd name="connsiteX67" fmla="*/ 4072629 w 12187099"/>
              <a:gd name="connsiteY67" fmla="*/ 5879025 h 6164604"/>
              <a:gd name="connsiteX68" fmla="*/ 3699715 w 12187099"/>
              <a:gd name="connsiteY68" fmla="*/ 5727606 h 6164604"/>
              <a:gd name="connsiteX69" fmla="*/ 3129317 w 12187099"/>
              <a:gd name="connsiteY69" fmla="*/ 5446817 h 6164604"/>
              <a:gd name="connsiteX70" fmla="*/ 2559410 w 12187099"/>
              <a:gd name="connsiteY70" fmla="*/ 5150348 h 6164604"/>
              <a:gd name="connsiteX71" fmla="*/ 1973821 w 12187099"/>
              <a:gd name="connsiteY71" fmla="*/ 4696578 h 6164604"/>
              <a:gd name="connsiteX72" fmla="*/ 1899336 w 12187099"/>
              <a:gd name="connsiteY72" fmla="*/ 4651005 h 6164604"/>
              <a:gd name="connsiteX73" fmla="*/ 1780258 w 12187099"/>
              <a:gd name="connsiteY73" fmla="*/ 4564269 h 6164604"/>
              <a:gd name="connsiteX74" fmla="*/ 1653340 w 12187099"/>
              <a:gd name="connsiteY74" fmla="*/ 4510856 h 6164604"/>
              <a:gd name="connsiteX75" fmla="*/ 1488689 w 12187099"/>
              <a:gd name="connsiteY75" fmla="*/ 4459402 h 6164604"/>
              <a:gd name="connsiteX76" fmla="*/ 1382842 w 12187099"/>
              <a:gd name="connsiteY76" fmla="*/ 4436861 h 6164604"/>
              <a:gd name="connsiteX77" fmla="*/ 901141 w 12187099"/>
              <a:gd name="connsiteY77" fmla="*/ 4025724 h 6164604"/>
              <a:gd name="connsiteX78" fmla="*/ 873699 w 12187099"/>
              <a:gd name="connsiteY78" fmla="*/ 3923797 h 6164604"/>
              <a:gd name="connsiteX79" fmla="*/ 771282 w 12187099"/>
              <a:gd name="connsiteY79" fmla="*/ 3788548 h 6164604"/>
              <a:gd name="connsiteX80" fmla="*/ 658575 w 12187099"/>
              <a:gd name="connsiteY80" fmla="*/ 3595966 h 6164604"/>
              <a:gd name="connsiteX81" fmla="*/ 472853 w 12187099"/>
              <a:gd name="connsiteY81" fmla="*/ 3275485 h 6164604"/>
              <a:gd name="connsiteX82" fmla="*/ 419929 w 12187099"/>
              <a:gd name="connsiteY82" fmla="*/ 3135826 h 6164604"/>
              <a:gd name="connsiteX83" fmla="*/ 163642 w 12187099"/>
              <a:gd name="connsiteY83" fmla="*/ 1912705 h 6164604"/>
              <a:gd name="connsiteX84" fmla="*/ 61716 w 12187099"/>
              <a:gd name="connsiteY84" fmla="*/ 1738254 h 6164604"/>
              <a:gd name="connsiteX85" fmla="*/ 140611 w 12187099"/>
              <a:gd name="connsiteY85" fmla="*/ 1347698 h 6164604"/>
              <a:gd name="connsiteX86" fmla="*/ 366026 w 12187099"/>
              <a:gd name="connsiteY86" fmla="*/ 1211959 h 6164604"/>
              <a:gd name="connsiteX87" fmla="*/ 465992 w 12187099"/>
              <a:gd name="connsiteY87" fmla="*/ 1132084 h 6164604"/>
              <a:gd name="connsiteX88" fmla="*/ 509605 w 12187099"/>
              <a:gd name="connsiteY88" fmla="*/ 954692 h 6164604"/>
              <a:gd name="connsiteX89" fmla="*/ 454231 w 12187099"/>
              <a:gd name="connsiteY89" fmla="*/ 823854 h 6164604"/>
              <a:gd name="connsiteX90" fmla="*/ 593401 w 12187099"/>
              <a:gd name="connsiteY90" fmla="*/ 784651 h 6164604"/>
              <a:gd name="connsiteX91" fmla="*/ 545867 w 12187099"/>
              <a:gd name="connsiteY91" fmla="*/ 510723 h 6164604"/>
              <a:gd name="connsiteX92" fmla="*/ 537047 w 12187099"/>
              <a:gd name="connsiteY92" fmla="*/ 475931 h 6164604"/>
              <a:gd name="connsiteX93" fmla="*/ 453741 w 12187099"/>
              <a:gd name="connsiteY93" fmla="*/ 290699 h 6164604"/>
              <a:gd name="connsiteX94" fmla="*/ 675236 w 12187099"/>
              <a:gd name="connsiteY94" fmla="*/ 144179 h 6164604"/>
              <a:gd name="connsiteX95" fmla="*/ 1590126 w 12187099"/>
              <a:gd name="connsiteY95" fmla="*/ 113307 h 6164604"/>
              <a:gd name="connsiteX96" fmla="*/ 1792509 w 12187099"/>
              <a:gd name="connsiteY96" fmla="*/ 103506 h 6164604"/>
              <a:gd name="connsiteX97" fmla="*/ 1999793 w 12187099"/>
              <a:gd name="connsiteY97" fmla="*/ 39802 h 6164604"/>
              <a:gd name="connsiteX98" fmla="*/ 2324684 w 12187099"/>
              <a:gd name="connsiteY98" fmla="*/ 142219 h 6164604"/>
              <a:gd name="connsiteX99" fmla="*/ 2458463 w 12187099"/>
              <a:gd name="connsiteY99" fmla="*/ 208863 h 6164604"/>
              <a:gd name="connsiteX100" fmla="*/ 2812756 w 12187099"/>
              <a:gd name="connsiteY100" fmla="*/ 184852 h 6164604"/>
              <a:gd name="connsiteX101" fmla="*/ 3068063 w 12187099"/>
              <a:gd name="connsiteY101" fmla="*/ 419087 h 6164604"/>
              <a:gd name="connsiteX102" fmla="*/ 3001909 w 12187099"/>
              <a:gd name="connsiteY102" fmla="*/ 595499 h 6164604"/>
              <a:gd name="connsiteX103" fmla="*/ 3074924 w 12187099"/>
              <a:gd name="connsiteY103" fmla="*/ 557766 h 6164604"/>
              <a:gd name="connsiteX104" fmla="*/ 3100405 w 12187099"/>
              <a:gd name="connsiteY104" fmla="*/ 595009 h 6164604"/>
              <a:gd name="connsiteX105" fmla="*/ 2929384 w 12187099"/>
              <a:gd name="connsiteY105" fmla="*/ 712616 h 6164604"/>
              <a:gd name="connsiteX106" fmla="*/ 3023960 w 12187099"/>
              <a:gd name="connsiteY106" fmla="*/ 770440 h 6164604"/>
              <a:gd name="connsiteX107" fmla="*/ 3079334 w 12187099"/>
              <a:gd name="connsiteY107" fmla="*/ 682234 h 6164604"/>
              <a:gd name="connsiteX108" fmla="*/ 3100895 w 12187099"/>
              <a:gd name="connsiteY108" fmla="*/ 688115 h 6164604"/>
              <a:gd name="connsiteX109" fmla="*/ 3084234 w 12187099"/>
              <a:gd name="connsiteY109" fmla="*/ 819443 h 6164604"/>
              <a:gd name="connsiteX110" fmla="*/ 3320920 w 12187099"/>
              <a:gd name="connsiteY110" fmla="*/ 862566 h 6164604"/>
              <a:gd name="connsiteX111" fmla="*/ 3428727 w 12187099"/>
              <a:gd name="connsiteY111" fmla="*/ 989974 h 6164604"/>
              <a:gd name="connsiteX112" fmla="*/ 3431177 w 12187099"/>
              <a:gd name="connsiteY112" fmla="*/ 1144825 h 6164604"/>
              <a:gd name="connsiteX113" fmla="*/ 3794781 w 12187099"/>
              <a:gd name="connsiteY113" fmla="*/ 1838710 h 6164604"/>
              <a:gd name="connsiteX114" fmla="*/ 4240220 w 12187099"/>
              <a:gd name="connsiteY114" fmla="*/ 2246907 h 6164604"/>
              <a:gd name="connsiteX115" fmla="*/ 4701340 w 12187099"/>
              <a:gd name="connsiteY115" fmla="*/ 2548277 h 6164604"/>
              <a:gd name="connsiteX116" fmla="*/ 5032602 w 12187099"/>
              <a:gd name="connsiteY116" fmla="*/ 2744290 h 6164604"/>
              <a:gd name="connsiteX117" fmla="*/ 5587809 w 12187099"/>
              <a:gd name="connsiteY117" fmla="*/ 2903060 h 6164604"/>
              <a:gd name="connsiteX118" fmla="*/ 5689735 w 12187099"/>
              <a:gd name="connsiteY118" fmla="*/ 2930992 h 6164604"/>
              <a:gd name="connsiteX119" fmla="*/ 6516420 w 12187099"/>
              <a:gd name="connsiteY119" fmla="*/ 3033409 h 6164604"/>
              <a:gd name="connsiteX120" fmla="*/ 6930987 w 12187099"/>
              <a:gd name="connsiteY120" fmla="*/ 2843276 h 6164604"/>
              <a:gd name="connsiteX121" fmla="*/ 7127000 w 12187099"/>
              <a:gd name="connsiteY121" fmla="*/ 2720768 h 6164604"/>
              <a:gd name="connsiteX122" fmla="*/ 7264209 w 12187099"/>
              <a:gd name="connsiteY122" fmla="*/ 2705087 h 6164604"/>
              <a:gd name="connsiteX123" fmla="*/ 7246568 w 12187099"/>
              <a:gd name="connsiteY123" fmla="*/ 2643343 h 6164604"/>
              <a:gd name="connsiteX124" fmla="*/ 7414648 w 12187099"/>
              <a:gd name="connsiteY124" fmla="*/ 2622762 h 6164604"/>
              <a:gd name="connsiteX125" fmla="*/ 7430820 w 12187099"/>
              <a:gd name="connsiteY125" fmla="*/ 2758011 h 6164604"/>
              <a:gd name="connsiteX126" fmla="*/ 7338203 w 12187099"/>
              <a:gd name="connsiteY126" fmla="*/ 2747720 h 6164604"/>
              <a:gd name="connsiteX127" fmla="*/ 7325953 w 12187099"/>
              <a:gd name="connsiteY127" fmla="*/ 2774182 h 6164604"/>
              <a:gd name="connsiteX128" fmla="*/ 7456791 w 12187099"/>
              <a:gd name="connsiteY128" fmla="*/ 2836906 h 6164604"/>
              <a:gd name="connsiteX129" fmla="*/ 7447971 w 12187099"/>
              <a:gd name="connsiteY129" fmla="*/ 3008417 h 6164604"/>
              <a:gd name="connsiteX130" fmla="*/ 7675836 w 12187099"/>
              <a:gd name="connsiteY130" fmla="*/ 2914331 h 6164604"/>
              <a:gd name="connsiteX131" fmla="*/ 7745420 w 12187099"/>
              <a:gd name="connsiteY131" fmla="*/ 2933442 h 6164604"/>
              <a:gd name="connsiteX132" fmla="*/ 7879689 w 12187099"/>
              <a:gd name="connsiteY132" fmla="*/ 2892279 h 6164604"/>
              <a:gd name="connsiteX133" fmla="*/ 8078152 w 12187099"/>
              <a:gd name="connsiteY133" fmla="*/ 2678625 h 6164604"/>
              <a:gd name="connsiteX134" fmla="*/ 7853717 w 12187099"/>
              <a:gd name="connsiteY134" fmla="*/ 2717828 h 6164604"/>
              <a:gd name="connsiteX135" fmla="*/ 7830686 w 12187099"/>
              <a:gd name="connsiteY135" fmla="*/ 2877579 h 6164604"/>
              <a:gd name="connsiteX136" fmla="*/ 7568519 w 12187099"/>
              <a:gd name="connsiteY136" fmla="*/ 2852097 h 6164604"/>
              <a:gd name="connsiteX137" fmla="*/ 7564108 w 12187099"/>
              <a:gd name="connsiteY137" fmla="*/ 2827105 h 6164604"/>
              <a:gd name="connsiteX138" fmla="*/ 7694947 w 12187099"/>
              <a:gd name="connsiteY138" fmla="*/ 2772712 h 6164604"/>
              <a:gd name="connsiteX139" fmla="*/ 7694947 w 12187099"/>
              <a:gd name="connsiteY139" fmla="*/ 2632562 h 6164604"/>
              <a:gd name="connsiteX140" fmla="*/ 7772372 w 12187099"/>
              <a:gd name="connsiteY140" fmla="*/ 2762421 h 6164604"/>
              <a:gd name="connsiteX141" fmla="*/ 7718468 w 12187099"/>
              <a:gd name="connsiteY141" fmla="*/ 2591890 h 6164604"/>
              <a:gd name="connsiteX142" fmla="*/ 7773842 w 12187099"/>
              <a:gd name="connsiteY142" fmla="*/ 2347364 h 6164604"/>
              <a:gd name="connsiteX143" fmla="*/ 7755221 w 12187099"/>
              <a:gd name="connsiteY143" fmla="*/ 2255238 h 6164604"/>
              <a:gd name="connsiteX144" fmla="*/ 8024248 w 12187099"/>
              <a:gd name="connsiteY144" fmla="*/ 2335603 h 6164604"/>
              <a:gd name="connsiteX145" fmla="*/ 8035029 w 12187099"/>
              <a:gd name="connsiteY145" fmla="*/ 2316002 h 6164604"/>
              <a:gd name="connsiteX146" fmla="*/ 7975735 w 12187099"/>
              <a:gd name="connsiteY146" fmla="*/ 2266508 h 6164604"/>
              <a:gd name="connsiteX147" fmla="*/ 7982596 w 12187099"/>
              <a:gd name="connsiteY147" fmla="*/ 2232206 h 6164604"/>
              <a:gd name="connsiteX148" fmla="*/ 8129605 w 12187099"/>
              <a:gd name="connsiteY148" fmla="*/ 2261608 h 6164604"/>
              <a:gd name="connsiteX149" fmla="*/ 8169298 w 12187099"/>
              <a:gd name="connsiteY149" fmla="*/ 2216525 h 6164604"/>
              <a:gd name="connsiteX150" fmla="*/ 8191349 w 12187099"/>
              <a:gd name="connsiteY150" fmla="*/ 2230246 h 6164604"/>
              <a:gd name="connsiteX151" fmla="*/ 8160478 w 12187099"/>
              <a:gd name="connsiteY151" fmla="*/ 2325802 h 6164604"/>
              <a:gd name="connsiteX152" fmla="*/ 8336399 w 12187099"/>
              <a:gd name="connsiteY152" fmla="*/ 2467912 h 6164604"/>
              <a:gd name="connsiteX153" fmla="*/ 8376582 w 12187099"/>
              <a:gd name="connsiteY153" fmla="*/ 2404697 h 6164604"/>
              <a:gd name="connsiteX154" fmla="*/ 8411374 w 12187099"/>
              <a:gd name="connsiteY154" fmla="*/ 2413518 h 6164604"/>
              <a:gd name="connsiteX155" fmla="*/ 8380992 w 12187099"/>
              <a:gd name="connsiteY155" fmla="*/ 2580619 h 6164604"/>
              <a:gd name="connsiteX156" fmla="*/ 8505459 w 12187099"/>
              <a:gd name="connsiteY156" fmla="*/ 2640893 h 6164604"/>
              <a:gd name="connsiteX157" fmla="*/ 8574555 w 12187099"/>
              <a:gd name="connsiteY157" fmla="*/ 2418418 h 6164604"/>
              <a:gd name="connsiteX158" fmla="*/ 8433425 w 12187099"/>
              <a:gd name="connsiteY158" fmla="*/ 2303261 h 6164604"/>
              <a:gd name="connsiteX159" fmla="*/ 8453026 w 12187099"/>
              <a:gd name="connsiteY159" fmla="*/ 2279249 h 6164604"/>
              <a:gd name="connsiteX160" fmla="*/ 8656390 w 12187099"/>
              <a:gd name="connsiteY160" fmla="*/ 2413518 h 6164604"/>
              <a:gd name="connsiteX161" fmla="*/ 8909736 w 12187099"/>
              <a:gd name="connsiteY161" fmla="*/ 2260628 h 6164604"/>
              <a:gd name="connsiteX162" fmla="*/ 8809770 w 12187099"/>
              <a:gd name="connsiteY162" fmla="*/ 2189573 h 6164604"/>
              <a:gd name="connsiteX163" fmla="*/ 8901896 w 12187099"/>
              <a:gd name="connsiteY163" fmla="*/ 2004831 h 6164604"/>
              <a:gd name="connsiteX164" fmla="*/ 8939628 w 12187099"/>
              <a:gd name="connsiteY164" fmla="*/ 2088627 h 6164604"/>
              <a:gd name="connsiteX165" fmla="*/ 9145932 w 12187099"/>
              <a:gd name="connsiteY165" fmla="*/ 2052364 h 6164604"/>
              <a:gd name="connsiteX166" fmla="*/ 9311562 w 12187099"/>
              <a:gd name="connsiteY166" fmla="*/ 1878893 h 6164604"/>
              <a:gd name="connsiteX167" fmla="*/ 9350765 w 12187099"/>
              <a:gd name="connsiteY167" fmla="*/ 2062655 h 6164604"/>
              <a:gd name="connsiteX168" fmla="*/ 9160633 w 12187099"/>
              <a:gd name="connsiteY168" fmla="*/ 2277779 h 6164604"/>
              <a:gd name="connsiteX169" fmla="*/ 9240508 w 12187099"/>
              <a:gd name="connsiteY169" fmla="*/ 2229756 h 6164604"/>
              <a:gd name="connsiteX170" fmla="*/ 9369876 w 12187099"/>
              <a:gd name="connsiteY170" fmla="*/ 2239557 h 6164604"/>
              <a:gd name="connsiteX171" fmla="*/ 9566379 w 12187099"/>
              <a:gd name="connsiteY171" fmla="*/ 2410578 h 6164604"/>
              <a:gd name="connsiteX172" fmla="*/ 9521296 w 12187099"/>
              <a:gd name="connsiteY172" fmla="*/ 2437530 h 6164604"/>
              <a:gd name="connsiteX173" fmla="*/ 9482094 w 12187099"/>
              <a:gd name="connsiteY173" fmla="*/ 2482613 h 6164604"/>
              <a:gd name="connsiteX174" fmla="*/ 9524236 w 12187099"/>
              <a:gd name="connsiteY174" fmla="*/ 2530146 h 6164604"/>
              <a:gd name="connsiteX175" fmla="*/ 9591861 w 12187099"/>
              <a:gd name="connsiteY175" fmla="*/ 2501724 h 6164604"/>
              <a:gd name="connsiteX176" fmla="*/ 9637434 w 12187099"/>
              <a:gd name="connsiteY176" fmla="*/ 2408128 h 6164604"/>
              <a:gd name="connsiteX177" fmla="*/ 9739361 w 12187099"/>
              <a:gd name="connsiteY177" fmla="*/ 2279739 h 6164604"/>
              <a:gd name="connsiteX178" fmla="*/ 9756022 w 12187099"/>
              <a:gd name="connsiteY178" fmla="*/ 2217015 h 6164604"/>
              <a:gd name="connsiteX179" fmla="*/ 9694278 w 12187099"/>
              <a:gd name="connsiteY179" fmla="*/ 2175852 h 6164604"/>
              <a:gd name="connsiteX180" fmla="*/ 9615382 w 12187099"/>
              <a:gd name="connsiteY180" fmla="*/ 2194474 h 6164604"/>
              <a:gd name="connsiteX181" fmla="*/ 9564909 w 12187099"/>
              <a:gd name="connsiteY181" fmla="*/ 2342953 h 6164604"/>
              <a:gd name="connsiteX182" fmla="*/ 9509535 w 12187099"/>
              <a:gd name="connsiteY182" fmla="*/ 1842140 h 6164604"/>
              <a:gd name="connsiteX183" fmla="*/ 9732500 w 12187099"/>
              <a:gd name="connsiteY183" fmla="*/ 1887713 h 6164604"/>
              <a:gd name="connsiteX184" fmla="*/ 9811886 w 12187099"/>
              <a:gd name="connsiteY184" fmla="*/ 1753935 h 6164604"/>
              <a:gd name="connsiteX185" fmla="*/ 9774643 w 12187099"/>
              <a:gd name="connsiteY185" fmla="*/ 1758835 h 6164604"/>
              <a:gd name="connsiteX186" fmla="*/ 9680557 w 12187099"/>
              <a:gd name="connsiteY186" fmla="*/ 1402092 h 6164604"/>
              <a:gd name="connsiteX187" fmla="*/ 9729560 w 12187099"/>
              <a:gd name="connsiteY187" fmla="*/ 1380040 h 6164604"/>
              <a:gd name="connsiteX188" fmla="*/ 9825116 w 12187099"/>
              <a:gd name="connsiteY188" fmla="*/ 1528030 h 6164604"/>
              <a:gd name="connsiteX189" fmla="*/ 9856478 w 12187099"/>
              <a:gd name="connsiteY189" fmla="*/ 1471676 h 6164604"/>
              <a:gd name="connsiteX190" fmla="*/ 9983887 w 12187099"/>
              <a:gd name="connsiteY190" fmla="*/ 1458935 h 6164604"/>
              <a:gd name="connsiteX191" fmla="*/ 9995648 w 12187099"/>
              <a:gd name="connsiteY191" fmla="*/ 1371219 h 6164604"/>
              <a:gd name="connsiteX192" fmla="*/ 10057882 w 12187099"/>
              <a:gd name="connsiteY192" fmla="*/ 1226660 h 6164604"/>
              <a:gd name="connsiteX193" fmla="*/ 10129427 w 12187099"/>
              <a:gd name="connsiteY193" fmla="*/ 1225680 h 6164604"/>
              <a:gd name="connsiteX194" fmla="*/ 10126486 w 12187099"/>
              <a:gd name="connsiteY194" fmla="*/ 1222740 h 6164604"/>
              <a:gd name="connsiteX195" fmla="*/ 10174509 w 12187099"/>
              <a:gd name="connsiteY195" fmla="*/ 1385431 h 6164604"/>
              <a:gd name="connsiteX196" fmla="*/ 10233803 w 12187099"/>
              <a:gd name="connsiteY196" fmla="*/ 1423163 h 6164604"/>
              <a:gd name="connsiteX197" fmla="*/ 10230373 w 12187099"/>
              <a:gd name="connsiteY197" fmla="*/ 1420223 h 6164604"/>
              <a:gd name="connsiteX198" fmla="*/ 10282806 w 12187099"/>
              <a:gd name="connsiteY198" fmla="*/ 1479027 h 6164604"/>
              <a:gd name="connsiteX199" fmla="*/ 10334259 w 12187099"/>
              <a:gd name="connsiteY199" fmla="*/ 1538811 h 6164604"/>
              <a:gd name="connsiteX200" fmla="*/ 10249485 w 12187099"/>
              <a:gd name="connsiteY200" fmla="*/ 1606925 h 6164604"/>
              <a:gd name="connsiteX201" fmla="*/ 10296527 w 12187099"/>
              <a:gd name="connsiteY201" fmla="*/ 1775496 h 6164604"/>
              <a:gd name="connsiteX202" fmla="*/ 10391594 w 12187099"/>
              <a:gd name="connsiteY202" fmla="*/ 1728453 h 6164604"/>
              <a:gd name="connsiteX203" fmla="*/ 10327399 w 12187099"/>
              <a:gd name="connsiteY203" fmla="*/ 1660338 h 6164604"/>
              <a:gd name="connsiteX204" fmla="*/ 10467058 w 12187099"/>
              <a:gd name="connsiteY204" fmla="*/ 1609375 h 6164604"/>
              <a:gd name="connsiteX205" fmla="*/ 10580256 w 12187099"/>
              <a:gd name="connsiteY205" fmla="*/ 1350148 h 6164604"/>
              <a:gd name="connsiteX206" fmla="*/ 10705704 w 12187099"/>
              <a:gd name="connsiteY206" fmla="*/ 1367299 h 6164604"/>
              <a:gd name="connsiteX207" fmla="*/ 10688553 w 12187099"/>
              <a:gd name="connsiteY207" fmla="*/ 1235481 h 6164604"/>
              <a:gd name="connsiteX208" fmla="*/ 10627299 w 12187099"/>
              <a:gd name="connsiteY208" fmla="*/ 1188928 h 6164604"/>
              <a:gd name="connsiteX209" fmla="*/ 10804201 w 12187099"/>
              <a:gd name="connsiteY209" fmla="*/ 1037508 h 6164604"/>
              <a:gd name="connsiteX210" fmla="*/ 10828702 w 12187099"/>
              <a:gd name="connsiteY210" fmla="*/ 1249692 h 6164604"/>
              <a:gd name="connsiteX211" fmla="*/ 10854184 w 12187099"/>
              <a:gd name="connsiteY211" fmla="*/ 1142865 h 6164604"/>
              <a:gd name="connsiteX212" fmla="*/ 11088909 w 12187099"/>
              <a:gd name="connsiteY212" fmla="*/ 1171286 h 6164604"/>
              <a:gd name="connsiteX213" fmla="*/ 11030595 w 12187099"/>
              <a:gd name="connsiteY213" fmla="*/ 1338877 h 6164604"/>
              <a:gd name="connsiteX214" fmla="*/ 11117331 w 12187099"/>
              <a:gd name="connsiteY214" fmla="*/ 1354558 h 6164604"/>
              <a:gd name="connsiteX215" fmla="*/ 10972282 w 12187099"/>
              <a:gd name="connsiteY215" fmla="*/ 1516759 h 6164604"/>
              <a:gd name="connsiteX216" fmla="*/ 11071268 w 12187099"/>
              <a:gd name="connsiteY216" fmla="*/ 1505488 h 6164604"/>
              <a:gd name="connsiteX217" fmla="*/ 10970321 w 12187099"/>
              <a:gd name="connsiteY217" fmla="*/ 1683860 h 6164604"/>
              <a:gd name="connsiteX218" fmla="*/ 10844874 w 12187099"/>
              <a:gd name="connsiteY218" fmla="*/ 1655438 h 6164604"/>
              <a:gd name="connsiteX219" fmla="*/ 10803221 w 12187099"/>
              <a:gd name="connsiteY219" fmla="*/ 1772066 h 6164604"/>
              <a:gd name="connsiteX220" fmla="*/ 10999723 w 12187099"/>
              <a:gd name="connsiteY220" fmla="*/ 1898004 h 6164604"/>
              <a:gd name="connsiteX221" fmla="*/ 11091849 w 12187099"/>
              <a:gd name="connsiteY221" fmla="*/ 1635837 h 6164604"/>
              <a:gd name="connsiteX222" fmla="*/ 11173195 w 12187099"/>
              <a:gd name="connsiteY222" fmla="*/ 1765205 h 6164604"/>
              <a:gd name="connsiteX223" fmla="*/ 11087440 w 12187099"/>
              <a:gd name="connsiteY223" fmla="*/ 1830870 h 6164604"/>
              <a:gd name="connsiteX224" fmla="*/ 11090870 w 12187099"/>
              <a:gd name="connsiteY224" fmla="*/ 1970529 h 6164604"/>
              <a:gd name="connsiteX225" fmla="*/ 11258460 w 12187099"/>
              <a:gd name="connsiteY225" fmla="*/ 1875463 h 6164604"/>
              <a:gd name="connsiteX226" fmla="*/ 11295213 w 12187099"/>
              <a:gd name="connsiteY226" fmla="*/ 2104798 h 6164604"/>
              <a:gd name="connsiteX227" fmla="*/ 11315305 w 12187099"/>
              <a:gd name="connsiteY227" fmla="*/ 1971509 h 6164604"/>
              <a:gd name="connsiteX228" fmla="*/ 11361367 w 12187099"/>
              <a:gd name="connsiteY228" fmla="*/ 1982780 h 6164604"/>
              <a:gd name="connsiteX229" fmla="*/ 11479465 w 12187099"/>
              <a:gd name="connsiteY229" fmla="*/ 1889184 h 6164604"/>
              <a:gd name="connsiteX230" fmla="*/ 11500536 w 12187099"/>
              <a:gd name="connsiteY230" fmla="*/ 1910255 h 6164604"/>
              <a:gd name="connsiteX231" fmla="*/ 11465254 w 12187099"/>
              <a:gd name="connsiteY231" fmla="*/ 1982290 h 6164604"/>
              <a:gd name="connsiteX232" fmla="*/ 11499556 w 12187099"/>
              <a:gd name="connsiteY232" fmla="*/ 2014632 h 6164604"/>
              <a:gd name="connsiteX233" fmla="*/ 11539249 w 12187099"/>
              <a:gd name="connsiteY233" fmla="*/ 1932306 h 6164604"/>
              <a:gd name="connsiteX234" fmla="*/ 11539249 w 12187099"/>
              <a:gd name="connsiteY234" fmla="*/ 1932306 h 6164604"/>
              <a:gd name="connsiteX235" fmla="*/ 8827411 w 12187099"/>
              <a:gd name="connsiteY235" fmla="*/ 2814364 h 6164604"/>
              <a:gd name="connsiteX236" fmla="*/ 8846522 w 12187099"/>
              <a:gd name="connsiteY236" fmla="*/ 2848177 h 6164604"/>
              <a:gd name="connsiteX237" fmla="*/ 8943058 w 12187099"/>
              <a:gd name="connsiteY237" fmla="*/ 2794273 h 6164604"/>
              <a:gd name="connsiteX238" fmla="*/ 9145442 w 12187099"/>
              <a:gd name="connsiteY238" fmla="*/ 2780552 h 6164604"/>
              <a:gd name="connsiteX239" fmla="*/ 9286571 w 12187099"/>
              <a:gd name="connsiteY239" fmla="*/ 2767811 h 6164604"/>
              <a:gd name="connsiteX240" fmla="*/ 9283631 w 12187099"/>
              <a:gd name="connsiteY240" fmla="*/ 2741840 h 6164604"/>
              <a:gd name="connsiteX241" fmla="*/ 9230217 w 12187099"/>
              <a:gd name="connsiteY241" fmla="*/ 2717828 h 6164604"/>
              <a:gd name="connsiteX242" fmla="*/ 9302742 w 12187099"/>
              <a:gd name="connsiteY242" fmla="*/ 2523775 h 6164604"/>
              <a:gd name="connsiteX243" fmla="*/ 9398788 w 12187099"/>
              <a:gd name="connsiteY243" fmla="*/ 2572289 h 6164604"/>
              <a:gd name="connsiteX244" fmla="*/ 9253249 w 12187099"/>
              <a:gd name="connsiteY244" fmla="*/ 2445860 h 6164604"/>
              <a:gd name="connsiteX245" fmla="*/ 9158673 w 12187099"/>
              <a:gd name="connsiteY245" fmla="*/ 2409108 h 6164604"/>
              <a:gd name="connsiteX246" fmla="*/ 9038125 w 12187099"/>
              <a:gd name="connsiteY246" fmla="*/ 2270429 h 6164604"/>
              <a:gd name="connsiteX247" fmla="*/ 8762726 w 12187099"/>
              <a:gd name="connsiteY247" fmla="*/ 2608061 h 6164604"/>
              <a:gd name="connsiteX248" fmla="*/ 8940608 w 12187099"/>
              <a:gd name="connsiteY248" fmla="*/ 2683036 h 6164604"/>
              <a:gd name="connsiteX249" fmla="*/ 8960210 w 12187099"/>
              <a:gd name="connsiteY249" fmla="*/ 2725669 h 6164604"/>
              <a:gd name="connsiteX250" fmla="*/ 8827411 w 12187099"/>
              <a:gd name="connsiteY250" fmla="*/ 2814364 h 6164604"/>
              <a:gd name="connsiteX251" fmla="*/ 10459217 w 12187099"/>
              <a:gd name="connsiteY251" fmla="*/ 4516246 h 6164604"/>
              <a:gd name="connsiteX252" fmla="*/ 10289667 w 12187099"/>
              <a:gd name="connsiteY252" fmla="*/ 4587301 h 6164604"/>
              <a:gd name="connsiteX253" fmla="*/ 10254385 w 12187099"/>
              <a:gd name="connsiteY253" fmla="*/ 4687267 h 6164604"/>
              <a:gd name="connsiteX254" fmla="*/ 10381303 w 12187099"/>
              <a:gd name="connsiteY254" fmla="*/ 4749502 h 6164604"/>
              <a:gd name="connsiteX255" fmla="*/ 10531253 w 12187099"/>
              <a:gd name="connsiteY255" fmla="*/ 4659826 h 6164604"/>
              <a:gd name="connsiteX256" fmla="*/ 10580746 w 12187099"/>
              <a:gd name="connsiteY256" fmla="*/ 4477534 h 6164604"/>
              <a:gd name="connsiteX257" fmla="*/ 10747357 w 12187099"/>
              <a:gd name="connsiteY257" fmla="*/ 4359436 h 6164604"/>
              <a:gd name="connsiteX258" fmla="*/ 10711095 w 12187099"/>
              <a:gd name="connsiteY258" fmla="*/ 4229577 h 6164604"/>
              <a:gd name="connsiteX259" fmla="*/ 10751768 w 12187099"/>
              <a:gd name="connsiteY259" fmla="*/ 4136471 h 6164604"/>
              <a:gd name="connsiteX260" fmla="*/ 10780189 w 12187099"/>
              <a:gd name="connsiteY260" fmla="*/ 4056106 h 6164604"/>
              <a:gd name="connsiteX261" fmla="*/ 10821841 w 12187099"/>
              <a:gd name="connsiteY261" fmla="*/ 4128631 h 6164604"/>
              <a:gd name="connsiteX262" fmla="*/ 10934549 w 12187099"/>
              <a:gd name="connsiteY262" fmla="*/ 4071787 h 6164604"/>
              <a:gd name="connsiteX263" fmla="*/ 10873785 w 12187099"/>
              <a:gd name="connsiteY263" fmla="*/ 3813050 h 6164604"/>
              <a:gd name="connsiteX264" fmla="*/ 10573886 w 12187099"/>
              <a:gd name="connsiteY264" fmla="*/ 4228597 h 6164604"/>
              <a:gd name="connsiteX265" fmla="*/ 10585646 w 12187099"/>
              <a:gd name="connsiteY265" fmla="*/ 4360416 h 6164604"/>
              <a:gd name="connsiteX266" fmla="*/ 10405314 w 12187099"/>
              <a:gd name="connsiteY266" fmla="*/ 4409909 h 6164604"/>
              <a:gd name="connsiteX267" fmla="*/ 10459217 w 12187099"/>
              <a:gd name="connsiteY267" fmla="*/ 4516246 h 6164604"/>
              <a:gd name="connsiteX268" fmla="*/ 9731520 w 12187099"/>
              <a:gd name="connsiteY268" fmla="*/ 2039133 h 6164604"/>
              <a:gd name="connsiteX269" fmla="*/ 9932433 w 12187099"/>
              <a:gd name="connsiteY269" fmla="*/ 2081276 h 6164604"/>
              <a:gd name="connsiteX270" fmla="*/ 9932433 w 12187099"/>
              <a:gd name="connsiteY270" fmla="*/ 2008751 h 6164604"/>
              <a:gd name="connsiteX271" fmla="*/ 10031910 w 12187099"/>
              <a:gd name="connsiteY271" fmla="*/ 2074416 h 6164604"/>
              <a:gd name="connsiteX272" fmla="*/ 10126486 w 12187099"/>
              <a:gd name="connsiteY272" fmla="*/ 1848021 h 6164604"/>
              <a:gd name="connsiteX273" fmla="*/ 10076503 w 12187099"/>
              <a:gd name="connsiteY273" fmla="*/ 1826949 h 6164604"/>
              <a:gd name="connsiteX274" fmla="*/ 9820706 w 12187099"/>
              <a:gd name="connsiteY274" fmla="*/ 1907805 h 6164604"/>
              <a:gd name="connsiteX275" fmla="*/ 9690357 w 12187099"/>
              <a:gd name="connsiteY275" fmla="*/ 1970039 h 6164604"/>
              <a:gd name="connsiteX276" fmla="*/ 9731520 w 12187099"/>
              <a:gd name="connsiteY276" fmla="*/ 2039133 h 6164604"/>
              <a:gd name="connsiteX277" fmla="*/ 8380992 w 12187099"/>
              <a:gd name="connsiteY277" fmla="*/ 2839356 h 6164604"/>
              <a:gd name="connsiteX278" fmla="*/ 8478508 w 12187099"/>
              <a:gd name="connsiteY278" fmla="*/ 3042229 h 6164604"/>
              <a:gd name="connsiteX279" fmla="*/ 8496639 w 12187099"/>
              <a:gd name="connsiteY279" fmla="*/ 2883459 h 6164604"/>
              <a:gd name="connsiteX280" fmla="*/ 8573084 w 12187099"/>
              <a:gd name="connsiteY280" fmla="*/ 2930992 h 6164604"/>
              <a:gd name="connsiteX281" fmla="*/ 8699022 w 12187099"/>
              <a:gd name="connsiteY281" fmla="*/ 2581109 h 6164604"/>
              <a:gd name="connsiteX282" fmla="*/ 8676481 w 12187099"/>
              <a:gd name="connsiteY282" fmla="*/ 2566408 h 6164604"/>
              <a:gd name="connsiteX283" fmla="*/ 8470667 w 12187099"/>
              <a:gd name="connsiteY283" fmla="*/ 2749680 h 6164604"/>
              <a:gd name="connsiteX284" fmla="*/ 8510850 w 12187099"/>
              <a:gd name="connsiteY284" fmla="*/ 2831025 h 6164604"/>
              <a:gd name="connsiteX285" fmla="*/ 8380992 w 12187099"/>
              <a:gd name="connsiteY285" fmla="*/ 2839356 h 6164604"/>
              <a:gd name="connsiteX286" fmla="*/ 10982083 w 12187099"/>
              <a:gd name="connsiteY286" fmla="*/ 2043054 h 6164604"/>
              <a:gd name="connsiteX287" fmla="*/ 10746377 w 12187099"/>
              <a:gd name="connsiteY287" fmla="*/ 2256218 h 6164604"/>
              <a:gd name="connsiteX288" fmla="*/ 10869375 w 12187099"/>
              <a:gd name="connsiteY288" fmla="*/ 2312571 h 6164604"/>
              <a:gd name="connsiteX289" fmla="*/ 10982083 w 12187099"/>
              <a:gd name="connsiteY289" fmla="*/ 2043054 h 6164604"/>
              <a:gd name="connsiteX290" fmla="*/ 10515082 w 12187099"/>
              <a:gd name="connsiteY290" fmla="*/ 2182223 h 6164604"/>
              <a:gd name="connsiteX291" fmla="*/ 10636610 w 12187099"/>
              <a:gd name="connsiteY291" fmla="*/ 1989150 h 6164604"/>
              <a:gd name="connsiteX292" fmla="*/ 10475389 w 12187099"/>
              <a:gd name="connsiteY292" fmla="*/ 2013162 h 6164604"/>
              <a:gd name="connsiteX293" fmla="*/ 10515082 w 12187099"/>
              <a:gd name="connsiteY293" fmla="*/ 2182223 h 616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2187099" h="6164604">
                <a:moveTo>
                  <a:pt x="11539249" y="1932306"/>
                </a:moveTo>
                <a:cubicBezTo>
                  <a:pt x="11576981" y="1928876"/>
                  <a:pt x="11614224" y="1925446"/>
                  <a:pt x="11651956" y="1922506"/>
                </a:cubicBezTo>
                <a:cubicBezTo>
                  <a:pt x="11654407" y="1931326"/>
                  <a:pt x="11656857" y="1940147"/>
                  <a:pt x="11659796" y="1948477"/>
                </a:cubicBezTo>
                <a:cubicBezTo>
                  <a:pt x="11591192" y="1986700"/>
                  <a:pt x="11526508" y="2044034"/>
                  <a:pt x="11453493" y="2058735"/>
                </a:cubicBezTo>
                <a:cubicBezTo>
                  <a:pt x="11345196" y="2080296"/>
                  <a:pt x="11315305" y="2170462"/>
                  <a:pt x="11280512" y="2239557"/>
                </a:cubicBezTo>
                <a:cubicBezTo>
                  <a:pt x="11254540" y="2290520"/>
                  <a:pt x="11188876" y="2365985"/>
                  <a:pt x="11258460" y="2446350"/>
                </a:cubicBezTo>
                <a:cubicBezTo>
                  <a:pt x="11266791" y="2456151"/>
                  <a:pt x="11207007" y="2525735"/>
                  <a:pt x="11177115" y="2566898"/>
                </a:cubicBezTo>
                <a:cubicBezTo>
                  <a:pt x="11156533" y="2595320"/>
                  <a:pt x="11133502" y="2621782"/>
                  <a:pt x="11099200" y="2663924"/>
                </a:cubicBezTo>
                <a:cubicBezTo>
                  <a:pt x="11106550" y="2664904"/>
                  <a:pt x="11084499" y="2661474"/>
                  <a:pt x="11069798" y="2659024"/>
                </a:cubicBezTo>
                <a:cubicBezTo>
                  <a:pt x="11060977" y="2745270"/>
                  <a:pt x="11052647" y="2829065"/>
                  <a:pt x="11042356" y="2928542"/>
                </a:cubicBezTo>
                <a:cubicBezTo>
                  <a:pt x="11124681" y="2990776"/>
                  <a:pt x="11184956" y="2899630"/>
                  <a:pt x="11257970" y="2846707"/>
                </a:cubicBezTo>
                <a:cubicBezTo>
                  <a:pt x="11252090" y="2815834"/>
                  <a:pt x="11246210" y="2783982"/>
                  <a:pt x="11245719" y="2782022"/>
                </a:cubicBezTo>
                <a:cubicBezTo>
                  <a:pt x="11355976" y="2716358"/>
                  <a:pt x="11447613" y="2661964"/>
                  <a:pt x="11510336" y="2624232"/>
                </a:cubicBezTo>
                <a:cubicBezTo>
                  <a:pt x="11792595" y="2379706"/>
                  <a:pt x="11895993" y="2061675"/>
                  <a:pt x="12017030" y="1722083"/>
                </a:cubicBezTo>
                <a:cubicBezTo>
                  <a:pt x="12045942" y="1813229"/>
                  <a:pt x="12002819" y="1942597"/>
                  <a:pt x="12190012" y="1862232"/>
                </a:cubicBezTo>
                <a:cubicBezTo>
                  <a:pt x="12117487" y="1957788"/>
                  <a:pt x="12068973" y="2011692"/>
                  <a:pt x="12031731" y="2072456"/>
                </a:cubicBezTo>
                <a:cubicBezTo>
                  <a:pt x="11922454" y="2250337"/>
                  <a:pt x="11822488" y="2434099"/>
                  <a:pt x="11709290" y="2610021"/>
                </a:cubicBezTo>
                <a:cubicBezTo>
                  <a:pt x="11667637" y="2674705"/>
                  <a:pt x="11617654" y="2724688"/>
                  <a:pt x="11698019" y="2791823"/>
                </a:cubicBezTo>
                <a:cubicBezTo>
                  <a:pt x="11665678" y="2815834"/>
                  <a:pt x="11640195" y="2834456"/>
                  <a:pt x="11611284" y="2856017"/>
                </a:cubicBezTo>
                <a:cubicBezTo>
                  <a:pt x="11600013" y="2832496"/>
                  <a:pt x="11590212" y="2811914"/>
                  <a:pt x="11575022" y="2780062"/>
                </a:cubicBezTo>
                <a:cubicBezTo>
                  <a:pt x="11555910" y="2811914"/>
                  <a:pt x="11536799" y="2835436"/>
                  <a:pt x="11526018" y="2862387"/>
                </a:cubicBezTo>
                <a:cubicBezTo>
                  <a:pt x="11499556" y="2929032"/>
                  <a:pt x="11475545" y="2997146"/>
                  <a:pt x="11453003" y="3065261"/>
                </a:cubicBezTo>
                <a:cubicBezTo>
                  <a:pt x="11447123" y="3082902"/>
                  <a:pt x="11442222" y="3111814"/>
                  <a:pt x="11451533" y="3121125"/>
                </a:cubicBezTo>
                <a:cubicBezTo>
                  <a:pt x="11519157" y="3191199"/>
                  <a:pt x="11480445" y="3224521"/>
                  <a:pt x="11418701" y="3272054"/>
                </a:cubicBezTo>
                <a:cubicBezTo>
                  <a:pt x="11320205" y="3348009"/>
                  <a:pt x="11223178" y="3430825"/>
                  <a:pt x="11143303" y="3525401"/>
                </a:cubicBezTo>
                <a:cubicBezTo>
                  <a:pt x="11105571" y="3569994"/>
                  <a:pt x="11107530" y="3648399"/>
                  <a:pt x="11091849" y="3710143"/>
                </a:cubicBezTo>
                <a:cubicBezTo>
                  <a:pt x="11230038" y="3827751"/>
                  <a:pt x="11159474" y="4021313"/>
                  <a:pt x="10933080" y="4154112"/>
                </a:cubicBezTo>
                <a:cubicBezTo>
                  <a:pt x="11006584" y="4288871"/>
                  <a:pt x="10859575" y="4257999"/>
                  <a:pt x="10821841" y="4302592"/>
                </a:cubicBezTo>
                <a:cubicBezTo>
                  <a:pt x="10833603" y="4369236"/>
                  <a:pt x="10845363" y="4433431"/>
                  <a:pt x="10859084" y="4509876"/>
                </a:cubicBezTo>
                <a:cubicBezTo>
                  <a:pt x="10876726" y="4487334"/>
                  <a:pt x="10920338" y="4445191"/>
                  <a:pt x="10914947" y="4437841"/>
                </a:cubicBezTo>
                <a:cubicBezTo>
                  <a:pt x="10849284" y="4345715"/>
                  <a:pt x="10939939" y="4311903"/>
                  <a:pt x="10982572" y="4277601"/>
                </a:cubicBezTo>
                <a:cubicBezTo>
                  <a:pt x="11016874" y="4250159"/>
                  <a:pt x="11079108" y="4257019"/>
                  <a:pt x="11132522" y="4248199"/>
                </a:cubicBezTo>
                <a:cubicBezTo>
                  <a:pt x="11081558" y="4360906"/>
                  <a:pt x="11044317" y="4461363"/>
                  <a:pt x="10990413" y="4552509"/>
                </a:cubicBezTo>
                <a:cubicBezTo>
                  <a:pt x="10973751" y="4580440"/>
                  <a:pt x="10912497" y="4581421"/>
                  <a:pt x="10845363" y="4603472"/>
                </a:cubicBezTo>
                <a:cubicBezTo>
                  <a:pt x="10792439" y="4671096"/>
                  <a:pt x="10721875" y="4769593"/>
                  <a:pt x="10640529" y="4859269"/>
                </a:cubicBezTo>
                <a:cubicBezTo>
                  <a:pt x="10619948" y="4881810"/>
                  <a:pt x="10567515" y="4877890"/>
                  <a:pt x="10528803" y="4880340"/>
                </a:cubicBezTo>
                <a:cubicBezTo>
                  <a:pt x="10514102" y="4881320"/>
                  <a:pt x="10490580" y="4855348"/>
                  <a:pt x="10484210" y="4859759"/>
                </a:cubicBezTo>
                <a:cubicBezTo>
                  <a:pt x="10403845" y="4917093"/>
                  <a:pt x="10324949" y="4976386"/>
                  <a:pt x="10247524" y="5037640"/>
                </a:cubicBezTo>
                <a:cubicBezTo>
                  <a:pt x="10219592" y="5059692"/>
                  <a:pt x="10197541" y="5089094"/>
                  <a:pt x="10172549" y="5114575"/>
                </a:cubicBezTo>
                <a:cubicBezTo>
                  <a:pt x="10163729" y="5107225"/>
                  <a:pt x="10154908" y="5099874"/>
                  <a:pt x="10145597" y="5092524"/>
                </a:cubicBezTo>
                <a:cubicBezTo>
                  <a:pt x="10160788" y="5059692"/>
                  <a:pt x="10175980" y="5026860"/>
                  <a:pt x="10202932" y="4967566"/>
                </a:cubicBezTo>
                <a:cubicBezTo>
                  <a:pt x="10095125" y="5076843"/>
                  <a:pt x="9898621" y="5046951"/>
                  <a:pt x="9931453" y="5270896"/>
                </a:cubicBezTo>
                <a:cubicBezTo>
                  <a:pt x="9920183" y="5262565"/>
                  <a:pt x="9908422" y="5254725"/>
                  <a:pt x="9897151" y="5246394"/>
                </a:cubicBezTo>
                <a:cubicBezTo>
                  <a:pt x="9892250" y="5207191"/>
                  <a:pt x="9886860" y="5167499"/>
                  <a:pt x="9880980" y="5119966"/>
                </a:cubicBezTo>
                <a:cubicBezTo>
                  <a:pt x="9773173" y="5165049"/>
                  <a:pt x="9763372" y="5222382"/>
                  <a:pt x="9840307" y="5281677"/>
                </a:cubicBezTo>
                <a:cubicBezTo>
                  <a:pt x="9738871" y="5337540"/>
                  <a:pt x="9650175" y="5386543"/>
                  <a:pt x="9546288" y="5444367"/>
                </a:cubicBezTo>
                <a:cubicBezTo>
                  <a:pt x="9556578" y="5395364"/>
                  <a:pt x="9563439" y="5363022"/>
                  <a:pt x="9570790" y="5326759"/>
                </a:cubicBezTo>
                <a:cubicBezTo>
                  <a:pt x="9500715" y="5330680"/>
                  <a:pt x="9416429" y="5227773"/>
                  <a:pt x="9366936" y="5361062"/>
                </a:cubicBezTo>
                <a:cubicBezTo>
                  <a:pt x="9363016" y="5371352"/>
                  <a:pt x="9339984" y="5379193"/>
                  <a:pt x="9340964" y="5386053"/>
                </a:cubicBezTo>
                <a:cubicBezTo>
                  <a:pt x="9355175" y="5506601"/>
                  <a:pt x="9318423" y="5554624"/>
                  <a:pt x="9187095" y="5571775"/>
                </a:cubicBezTo>
                <a:cubicBezTo>
                  <a:pt x="9189545" y="5551684"/>
                  <a:pt x="9190035" y="5534043"/>
                  <a:pt x="9194935" y="5516892"/>
                </a:cubicBezTo>
                <a:cubicBezTo>
                  <a:pt x="9198855" y="5503171"/>
                  <a:pt x="9208166" y="5490430"/>
                  <a:pt x="9215026" y="5477199"/>
                </a:cubicBezTo>
                <a:cubicBezTo>
                  <a:pt x="9202775" y="5471809"/>
                  <a:pt x="9190525" y="5466419"/>
                  <a:pt x="9178274" y="5461028"/>
                </a:cubicBezTo>
                <a:cubicBezTo>
                  <a:pt x="9168963" y="5490430"/>
                  <a:pt x="9159652" y="5519832"/>
                  <a:pt x="9148382" y="5555604"/>
                </a:cubicBezTo>
                <a:cubicBezTo>
                  <a:pt x="9013623" y="5429176"/>
                  <a:pt x="8985691" y="5610488"/>
                  <a:pt x="8943058" y="5661452"/>
                </a:cubicBezTo>
                <a:cubicBezTo>
                  <a:pt x="8851913" y="5769749"/>
                  <a:pt x="8789188" y="5745247"/>
                  <a:pt x="8736755" y="5688893"/>
                </a:cubicBezTo>
                <a:cubicBezTo>
                  <a:pt x="8648059" y="5748677"/>
                  <a:pt x="8571124" y="5800620"/>
                  <a:pt x="8478018" y="5863345"/>
                </a:cubicBezTo>
                <a:cubicBezTo>
                  <a:pt x="8471157" y="5814341"/>
                  <a:pt x="8467237" y="5781999"/>
                  <a:pt x="8462337" y="5748677"/>
                </a:cubicBezTo>
                <a:cubicBezTo>
                  <a:pt x="8456456" y="5749657"/>
                  <a:pt x="8450086" y="5749167"/>
                  <a:pt x="8445676" y="5752108"/>
                </a:cubicBezTo>
                <a:cubicBezTo>
                  <a:pt x="8356490" y="5804541"/>
                  <a:pt x="8267304" y="5857464"/>
                  <a:pt x="8178119" y="5908918"/>
                </a:cubicBezTo>
                <a:cubicBezTo>
                  <a:pt x="8173218" y="5911858"/>
                  <a:pt x="8159497" y="5907937"/>
                  <a:pt x="8156557" y="5903037"/>
                </a:cubicBezTo>
                <a:cubicBezTo>
                  <a:pt x="8075702" y="5780529"/>
                  <a:pt x="8066391" y="5899607"/>
                  <a:pt x="8028659" y="5905487"/>
                </a:cubicBezTo>
                <a:cubicBezTo>
                  <a:pt x="7938003" y="5915778"/>
                  <a:pt x="7840976" y="5908918"/>
                  <a:pt x="7758161" y="5940279"/>
                </a:cubicBezTo>
                <a:cubicBezTo>
                  <a:pt x="7536666" y="6024075"/>
                  <a:pt x="7313702" y="6075529"/>
                  <a:pt x="7075546" y="6082879"/>
                </a:cubicBezTo>
                <a:cubicBezTo>
                  <a:pt x="6909425" y="6087780"/>
                  <a:pt x="6745264" y="6138253"/>
                  <a:pt x="6579143" y="6150013"/>
                </a:cubicBezTo>
                <a:cubicBezTo>
                  <a:pt x="6346868" y="6166185"/>
                  <a:pt x="6113613" y="6171575"/>
                  <a:pt x="5880848" y="6168635"/>
                </a:cubicBezTo>
                <a:cubicBezTo>
                  <a:pt x="5697575" y="6166185"/>
                  <a:pt x="5514794" y="6144623"/>
                  <a:pt x="5331522" y="6130412"/>
                </a:cubicBezTo>
                <a:cubicBezTo>
                  <a:pt x="4901763" y="6097090"/>
                  <a:pt x="4475435" y="6049067"/>
                  <a:pt x="4072629" y="5879025"/>
                </a:cubicBezTo>
                <a:cubicBezTo>
                  <a:pt x="3948161" y="5826592"/>
                  <a:pt x="3797231" y="5809441"/>
                  <a:pt x="3699715" y="5727606"/>
                </a:cubicBezTo>
                <a:cubicBezTo>
                  <a:pt x="3528693" y="5584026"/>
                  <a:pt x="3311609" y="5557074"/>
                  <a:pt x="3129317" y="5446817"/>
                </a:cubicBezTo>
                <a:cubicBezTo>
                  <a:pt x="2946535" y="5336560"/>
                  <a:pt x="2745622" y="5255705"/>
                  <a:pt x="2559410" y="5150348"/>
                </a:cubicBezTo>
                <a:cubicBezTo>
                  <a:pt x="2343306" y="5027840"/>
                  <a:pt x="2146803" y="4876420"/>
                  <a:pt x="1973821" y="4696578"/>
                </a:cubicBezTo>
                <a:cubicBezTo>
                  <a:pt x="1953730" y="4675997"/>
                  <a:pt x="1924818" y="4651495"/>
                  <a:pt x="1899336" y="4651005"/>
                </a:cubicBezTo>
                <a:cubicBezTo>
                  <a:pt x="1836612" y="4649045"/>
                  <a:pt x="1785649" y="4654925"/>
                  <a:pt x="1780258" y="4564269"/>
                </a:cubicBezTo>
                <a:cubicBezTo>
                  <a:pt x="1778788" y="4542708"/>
                  <a:pt x="1696463" y="4508406"/>
                  <a:pt x="1653340" y="4510856"/>
                </a:cubicBezTo>
                <a:cubicBezTo>
                  <a:pt x="1587676" y="4514286"/>
                  <a:pt x="1532792" y="4531437"/>
                  <a:pt x="1488689" y="4459402"/>
                </a:cubicBezTo>
                <a:cubicBezTo>
                  <a:pt x="1475949" y="4438331"/>
                  <a:pt x="1403914" y="4458422"/>
                  <a:pt x="1382842" y="4436861"/>
                </a:cubicBezTo>
                <a:cubicBezTo>
                  <a:pt x="1235343" y="4283971"/>
                  <a:pt x="996207" y="4237908"/>
                  <a:pt x="901141" y="4025724"/>
                </a:cubicBezTo>
                <a:cubicBezTo>
                  <a:pt x="886930" y="3993872"/>
                  <a:pt x="885460" y="3957119"/>
                  <a:pt x="873699" y="3923797"/>
                </a:cubicBezTo>
                <a:cubicBezTo>
                  <a:pt x="854098" y="3869403"/>
                  <a:pt x="847727" y="3818930"/>
                  <a:pt x="771282" y="3788548"/>
                </a:cubicBezTo>
                <a:cubicBezTo>
                  <a:pt x="716889" y="3766987"/>
                  <a:pt x="696307" y="3662120"/>
                  <a:pt x="658575" y="3595966"/>
                </a:cubicBezTo>
                <a:cubicBezTo>
                  <a:pt x="597321" y="3488649"/>
                  <a:pt x="532147" y="3383782"/>
                  <a:pt x="472853" y="3275485"/>
                </a:cubicBezTo>
                <a:cubicBezTo>
                  <a:pt x="448841" y="3231872"/>
                  <a:pt x="421399" y="3183358"/>
                  <a:pt x="419929" y="3135826"/>
                </a:cubicBezTo>
                <a:cubicBezTo>
                  <a:pt x="404738" y="2712928"/>
                  <a:pt x="285660" y="2312571"/>
                  <a:pt x="163642" y="1912705"/>
                </a:cubicBezTo>
                <a:cubicBezTo>
                  <a:pt x="144531" y="1849981"/>
                  <a:pt x="101408" y="1792647"/>
                  <a:pt x="61716" y="1738254"/>
                </a:cubicBezTo>
                <a:cubicBezTo>
                  <a:pt x="-43151" y="1594674"/>
                  <a:pt x="-12769" y="1437864"/>
                  <a:pt x="140611" y="1347698"/>
                </a:cubicBezTo>
                <a:cubicBezTo>
                  <a:pt x="210195" y="1306535"/>
                  <a:pt x="279290" y="1264393"/>
                  <a:pt x="366026" y="1211959"/>
                </a:cubicBezTo>
                <a:cubicBezTo>
                  <a:pt x="375826" y="1164426"/>
                  <a:pt x="384157" y="1179617"/>
                  <a:pt x="465992" y="1132084"/>
                </a:cubicBezTo>
                <a:cubicBezTo>
                  <a:pt x="503725" y="1110032"/>
                  <a:pt x="510095" y="1015946"/>
                  <a:pt x="509605" y="954692"/>
                </a:cubicBezTo>
                <a:cubicBezTo>
                  <a:pt x="509605" y="911569"/>
                  <a:pt x="474323" y="867956"/>
                  <a:pt x="454231" y="823854"/>
                </a:cubicBezTo>
                <a:cubicBezTo>
                  <a:pt x="499804" y="811113"/>
                  <a:pt x="542927" y="798862"/>
                  <a:pt x="593401" y="784651"/>
                </a:cubicBezTo>
                <a:cubicBezTo>
                  <a:pt x="548808" y="689095"/>
                  <a:pt x="335154" y="630291"/>
                  <a:pt x="545867" y="510723"/>
                </a:cubicBezTo>
                <a:cubicBezTo>
                  <a:pt x="542927" y="497982"/>
                  <a:pt x="541947" y="485731"/>
                  <a:pt x="537047" y="475931"/>
                </a:cubicBezTo>
                <a:cubicBezTo>
                  <a:pt x="507155" y="413697"/>
                  <a:pt x="443451" y="345582"/>
                  <a:pt x="453741" y="290699"/>
                </a:cubicBezTo>
                <a:cubicBezTo>
                  <a:pt x="472853" y="186322"/>
                  <a:pt x="572819" y="148099"/>
                  <a:pt x="675236" y="144179"/>
                </a:cubicBezTo>
                <a:cubicBezTo>
                  <a:pt x="980036" y="132908"/>
                  <a:pt x="1285326" y="127518"/>
                  <a:pt x="1590126" y="113307"/>
                </a:cubicBezTo>
                <a:cubicBezTo>
                  <a:pt x="1665101" y="109877"/>
                  <a:pt x="1763597" y="196612"/>
                  <a:pt x="1792509" y="103506"/>
                </a:cubicBezTo>
                <a:cubicBezTo>
                  <a:pt x="1882675" y="76554"/>
                  <a:pt x="1946379" y="68224"/>
                  <a:pt x="1999793" y="39802"/>
                </a:cubicBezTo>
                <a:cubicBezTo>
                  <a:pt x="2146803" y="-37623"/>
                  <a:pt x="2251670" y="-1361"/>
                  <a:pt x="2324684" y="142219"/>
                </a:cubicBezTo>
                <a:cubicBezTo>
                  <a:pt x="2343795" y="179461"/>
                  <a:pt x="2416810" y="215234"/>
                  <a:pt x="2458463" y="208863"/>
                </a:cubicBezTo>
                <a:cubicBezTo>
                  <a:pt x="2575581" y="190732"/>
                  <a:pt x="2691718" y="250026"/>
                  <a:pt x="2812756" y="184852"/>
                </a:cubicBezTo>
                <a:cubicBezTo>
                  <a:pt x="2898512" y="138789"/>
                  <a:pt x="3087174" y="317650"/>
                  <a:pt x="3068063" y="419087"/>
                </a:cubicBezTo>
                <a:cubicBezTo>
                  <a:pt x="3057282" y="476421"/>
                  <a:pt x="3011709" y="527384"/>
                  <a:pt x="3001909" y="595499"/>
                </a:cubicBezTo>
                <a:cubicBezTo>
                  <a:pt x="3026410" y="582758"/>
                  <a:pt x="3050422" y="570507"/>
                  <a:pt x="3074924" y="557766"/>
                </a:cubicBezTo>
                <a:cubicBezTo>
                  <a:pt x="3083254" y="570017"/>
                  <a:pt x="3092075" y="582758"/>
                  <a:pt x="3100405" y="595009"/>
                </a:cubicBezTo>
                <a:cubicBezTo>
                  <a:pt x="3049442" y="629801"/>
                  <a:pt x="2998969" y="665083"/>
                  <a:pt x="2929384" y="712616"/>
                </a:cubicBezTo>
                <a:cubicBezTo>
                  <a:pt x="2944575" y="721927"/>
                  <a:pt x="2980347" y="743978"/>
                  <a:pt x="3023960" y="770440"/>
                </a:cubicBezTo>
                <a:cubicBezTo>
                  <a:pt x="3040621" y="743978"/>
                  <a:pt x="3059733" y="713106"/>
                  <a:pt x="3079334" y="682234"/>
                </a:cubicBezTo>
                <a:cubicBezTo>
                  <a:pt x="3086684" y="684194"/>
                  <a:pt x="3093545" y="686155"/>
                  <a:pt x="3100895" y="688115"/>
                </a:cubicBezTo>
                <a:cubicBezTo>
                  <a:pt x="3096485" y="722417"/>
                  <a:pt x="3092075" y="756719"/>
                  <a:pt x="3084234" y="819443"/>
                </a:cubicBezTo>
                <a:cubicBezTo>
                  <a:pt x="3161659" y="834144"/>
                  <a:pt x="3240554" y="853256"/>
                  <a:pt x="3320920" y="862566"/>
                </a:cubicBezTo>
                <a:cubicBezTo>
                  <a:pt x="3401285" y="871877"/>
                  <a:pt x="3431667" y="913529"/>
                  <a:pt x="3428727" y="989974"/>
                </a:cubicBezTo>
                <a:cubicBezTo>
                  <a:pt x="3426767" y="1041428"/>
                  <a:pt x="3427747" y="1093371"/>
                  <a:pt x="3431177" y="1144825"/>
                </a:cubicBezTo>
                <a:cubicBezTo>
                  <a:pt x="3451758" y="1428063"/>
                  <a:pt x="3636010" y="1631917"/>
                  <a:pt x="3794781" y="1838710"/>
                </a:cubicBezTo>
                <a:cubicBezTo>
                  <a:pt x="3915819" y="1996501"/>
                  <a:pt x="4079979" y="2124889"/>
                  <a:pt x="4240220" y="2246907"/>
                </a:cubicBezTo>
                <a:cubicBezTo>
                  <a:pt x="4386250" y="2358144"/>
                  <a:pt x="4578342" y="2418908"/>
                  <a:pt x="4701340" y="2548277"/>
                </a:cubicBezTo>
                <a:cubicBezTo>
                  <a:pt x="4800817" y="2653144"/>
                  <a:pt x="4917445" y="2697737"/>
                  <a:pt x="5032602" y="2744290"/>
                </a:cubicBezTo>
                <a:cubicBezTo>
                  <a:pt x="5210484" y="2815344"/>
                  <a:pt x="5402086" y="2852097"/>
                  <a:pt x="5587809" y="2903060"/>
                </a:cubicBezTo>
                <a:cubicBezTo>
                  <a:pt x="5621621" y="2912371"/>
                  <a:pt x="5657393" y="2917761"/>
                  <a:pt x="5689735" y="2930992"/>
                </a:cubicBezTo>
                <a:cubicBezTo>
                  <a:pt x="5956313" y="3040269"/>
                  <a:pt x="6236121" y="3050070"/>
                  <a:pt x="6516420" y="3033409"/>
                </a:cubicBezTo>
                <a:cubicBezTo>
                  <a:pt x="6675190" y="3024098"/>
                  <a:pt x="6799168" y="2919721"/>
                  <a:pt x="6930987" y="2843276"/>
                </a:cubicBezTo>
                <a:cubicBezTo>
                  <a:pt x="6996651" y="2805544"/>
                  <a:pt x="7087307" y="2811424"/>
                  <a:pt x="7127000" y="2720768"/>
                </a:cubicBezTo>
                <a:cubicBezTo>
                  <a:pt x="7135820" y="2700677"/>
                  <a:pt x="7211775" y="2709987"/>
                  <a:pt x="7264209" y="2705087"/>
                </a:cubicBezTo>
                <a:cubicBezTo>
                  <a:pt x="7260778" y="2692346"/>
                  <a:pt x="7254408" y="2669805"/>
                  <a:pt x="7246568" y="2643343"/>
                </a:cubicBezTo>
                <a:cubicBezTo>
                  <a:pt x="7302431" y="2636483"/>
                  <a:pt x="7351925" y="2630602"/>
                  <a:pt x="7414648" y="2622762"/>
                </a:cubicBezTo>
                <a:cubicBezTo>
                  <a:pt x="7419549" y="2663924"/>
                  <a:pt x="7424449" y="2705577"/>
                  <a:pt x="7430820" y="2758011"/>
                </a:cubicBezTo>
                <a:cubicBezTo>
                  <a:pt x="7392597" y="2753600"/>
                  <a:pt x="7365155" y="2750660"/>
                  <a:pt x="7338203" y="2747720"/>
                </a:cubicBezTo>
                <a:cubicBezTo>
                  <a:pt x="7334283" y="2756541"/>
                  <a:pt x="7329873" y="2765361"/>
                  <a:pt x="7325953" y="2774182"/>
                </a:cubicBezTo>
                <a:cubicBezTo>
                  <a:pt x="7373485" y="2797213"/>
                  <a:pt x="7421019" y="2820245"/>
                  <a:pt x="7456791" y="2836906"/>
                </a:cubicBezTo>
                <a:cubicBezTo>
                  <a:pt x="7453851" y="2897180"/>
                  <a:pt x="7450911" y="2958434"/>
                  <a:pt x="7447971" y="3008417"/>
                </a:cubicBezTo>
                <a:cubicBezTo>
                  <a:pt x="7529316" y="2974115"/>
                  <a:pt x="7601350" y="2940303"/>
                  <a:pt x="7675836" y="2914331"/>
                </a:cubicBezTo>
                <a:cubicBezTo>
                  <a:pt x="7694947" y="2907470"/>
                  <a:pt x="7727779" y="2919231"/>
                  <a:pt x="7745420" y="2933442"/>
                </a:cubicBezTo>
                <a:cubicBezTo>
                  <a:pt x="7813045" y="2986856"/>
                  <a:pt x="7857148" y="2966764"/>
                  <a:pt x="7879689" y="2892279"/>
                </a:cubicBezTo>
                <a:cubicBezTo>
                  <a:pt x="7911051" y="2788393"/>
                  <a:pt x="7976225" y="2725178"/>
                  <a:pt x="8078152" y="2678625"/>
                </a:cubicBezTo>
                <a:cubicBezTo>
                  <a:pt x="8004157" y="2691366"/>
                  <a:pt x="7930652" y="2704107"/>
                  <a:pt x="7853717" y="2717828"/>
                </a:cubicBezTo>
                <a:cubicBezTo>
                  <a:pt x="7846366" y="2767321"/>
                  <a:pt x="7839016" y="2817795"/>
                  <a:pt x="7830686" y="2877579"/>
                </a:cubicBezTo>
                <a:cubicBezTo>
                  <a:pt x="7739050" y="2868758"/>
                  <a:pt x="7653784" y="2860427"/>
                  <a:pt x="7568519" y="2852097"/>
                </a:cubicBezTo>
                <a:cubicBezTo>
                  <a:pt x="7567048" y="2843766"/>
                  <a:pt x="7565578" y="2835436"/>
                  <a:pt x="7564108" y="2827105"/>
                </a:cubicBezTo>
                <a:cubicBezTo>
                  <a:pt x="7604781" y="2810444"/>
                  <a:pt x="7644963" y="2793293"/>
                  <a:pt x="7694947" y="2772712"/>
                </a:cubicBezTo>
                <a:cubicBezTo>
                  <a:pt x="7694947" y="2738899"/>
                  <a:pt x="7694947" y="2701167"/>
                  <a:pt x="7694947" y="2632562"/>
                </a:cubicBezTo>
                <a:cubicBezTo>
                  <a:pt x="7730229" y="2691856"/>
                  <a:pt x="7748360" y="2722238"/>
                  <a:pt x="7772372" y="2762421"/>
                </a:cubicBezTo>
                <a:cubicBezTo>
                  <a:pt x="7794423" y="2653634"/>
                  <a:pt x="7766492" y="2598260"/>
                  <a:pt x="7718468" y="2591890"/>
                </a:cubicBezTo>
                <a:cubicBezTo>
                  <a:pt x="7735129" y="2517895"/>
                  <a:pt x="7751301" y="2445860"/>
                  <a:pt x="7773842" y="2347364"/>
                </a:cubicBezTo>
                <a:cubicBezTo>
                  <a:pt x="7771882" y="2337073"/>
                  <a:pt x="7763061" y="2293950"/>
                  <a:pt x="7755221" y="2255238"/>
                </a:cubicBezTo>
                <a:cubicBezTo>
                  <a:pt x="7856658" y="2285620"/>
                  <a:pt x="7940453" y="2310611"/>
                  <a:pt x="8024248" y="2335603"/>
                </a:cubicBezTo>
                <a:cubicBezTo>
                  <a:pt x="8027678" y="2329232"/>
                  <a:pt x="8031599" y="2322372"/>
                  <a:pt x="8035029" y="2316002"/>
                </a:cubicBezTo>
                <a:cubicBezTo>
                  <a:pt x="8015428" y="2299341"/>
                  <a:pt x="7995336" y="2283169"/>
                  <a:pt x="7975735" y="2266508"/>
                </a:cubicBezTo>
                <a:cubicBezTo>
                  <a:pt x="7978185" y="2255238"/>
                  <a:pt x="7980146" y="2243967"/>
                  <a:pt x="7982596" y="2232206"/>
                </a:cubicBezTo>
                <a:cubicBezTo>
                  <a:pt x="8027188" y="2241027"/>
                  <a:pt x="8071781" y="2249847"/>
                  <a:pt x="8129605" y="2261608"/>
                </a:cubicBezTo>
                <a:cubicBezTo>
                  <a:pt x="8128625" y="2262588"/>
                  <a:pt x="8148717" y="2239557"/>
                  <a:pt x="8169298" y="2216525"/>
                </a:cubicBezTo>
                <a:cubicBezTo>
                  <a:pt x="8176648" y="2220935"/>
                  <a:pt x="8183999" y="2225346"/>
                  <a:pt x="8191349" y="2230246"/>
                </a:cubicBezTo>
                <a:cubicBezTo>
                  <a:pt x="8178119" y="2271899"/>
                  <a:pt x="8164397" y="2313551"/>
                  <a:pt x="8160478" y="2325802"/>
                </a:cubicBezTo>
                <a:cubicBezTo>
                  <a:pt x="8227122" y="2379706"/>
                  <a:pt x="8280535" y="2422829"/>
                  <a:pt x="8336399" y="2467912"/>
                </a:cubicBezTo>
                <a:cubicBezTo>
                  <a:pt x="8339339" y="2463501"/>
                  <a:pt x="8357960" y="2434099"/>
                  <a:pt x="8376582" y="2404697"/>
                </a:cubicBezTo>
                <a:cubicBezTo>
                  <a:pt x="8388343" y="2407638"/>
                  <a:pt x="8400103" y="2410578"/>
                  <a:pt x="8411374" y="2413518"/>
                </a:cubicBezTo>
                <a:cubicBezTo>
                  <a:pt x="8401573" y="2468892"/>
                  <a:pt x="8391282" y="2524755"/>
                  <a:pt x="8380992" y="2580619"/>
                </a:cubicBezTo>
                <a:cubicBezTo>
                  <a:pt x="8417744" y="2598260"/>
                  <a:pt x="8455476" y="2616391"/>
                  <a:pt x="8505459" y="2640893"/>
                </a:cubicBezTo>
                <a:cubicBezTo>
                  <a:pt x="8528981" y="2564938"/>
                  <a:pt x="8553483" y="2485553"/>
                  <a:pt x="8574555" y="2418418"/>
                </a:cubicBezTo>
                <a:cubicBezTo>
                  <a:pt x="8525551" y="2378726"/>
                  <a:pt x="8479488" y="2340993"/>
                  <a:pt x="8433425" y="2303261"/>
                </a:cubicBezTo>
                <a:cubicBezTo>
                  <a:pt x="8439796" y="2295420"/>
                  <a:pt x="8446656" y="2287580"/>
                  <a:pt x="8453026" y="2279249"/>
                </a:cubicBezTo>
                <a:cubicBezTo>
                  <a:pt x="8522121" y="2324822"/>
                  <a:pt x="8590725" y="2370395"/>
                  <a:pt x="8656390" y="2413518"/>
                </a:cubicBezTo>
                <a:cubicBezTo>
                  <a:pt x="8728915" y="2369905"/>
                  <a:pt x="8809279" y="2321392"/>
                  <a:pt x="8909736" y="2260628"/>
                </a:cubicBezTo>
                <a:cubicBezTo>
                  <a:pt x="8861713" y="2226326"/>
                  <a:pt x="8829861" y="2203784"/>
                  <a:pt x="8809770" y="2189573"/>
                </a:cubicBezTo>
                <a:cubicBezTo>
                  <a:pt x="8844072" y="2120479"/>
                  <a:pt x="8871024" y="2066575"/>
                  <a:pt x="8901896" y="2004831"/>
                </a:cubicBezTo>
                <a:cubicBezTo>
                  <a:pt x="8918067" y="2041584"/>
                  <a:pt x="8930808" y="2089117"/>
                  <a:pt x="8939628" y="2088627"/>
                </a:cubicBezTo>
                <a:cubicBezTo>
                  <a:pt x="9009703" y="2083236"/>
                  <a:pt x="9088108" y="2084706"/>
                  <a:pt x="9145932" y="2052364"/>
                </a:cubicBezTo>
                <a:cubicBezTo>
                  <a:pt x="9207186" y="2017572"/>
                  <a:pt x="9248349" y="1947987"/>
                  <a:pt x="9311562" y="1878893"/>
                </a:cubicBezTo>
                <a:cubicBezTo>
                  <a:pt x="9326754" y="1950438"/>
                  <a:pt x="9338514" y="2006301"/>
                  <a:pt x="9350765" y="2062655"/>
                </a:cubicBezTo>
                <a:cubicBezTo>
                  <a:pt x="9265500" y="2061675"/>
                  <a:pt x="9265500" y="2061675"/>
                  <a:pt x="9160633" y="2277779"/>
                </a:cubicBezTo>
                <a:cubicBezTo>
                  <a:pt x="9200325" y="2252788"/>
                  <a:pt x="9219927" y="2230736"/>
                  <a:pt x="9240508" y="2229756"/>
                </a:cubicBezTo>
                <a:cubicBezTo>
                  <a:pt x="9285101" y="2226816"/>
                  <a:pt x="9366446" y="2226326"/>
                  <a:pt x="9369876" y="2239557"/>
                </a:cubicBezTo>
                <a:cubicBezTo>
                  <a:pt x="9395358" y="2344914"/>
                  <a:pt x="9454162" y="2399307"/>
                  <a:pt x="9566379" y="2410578"/>
                </a:cubicBezTo>
                <a:cubicBezTo>
                  <a:pt x="9551188" y="2419398"/>
                  <a:pt x="9534527" y="2426749"/>
                  <a:pt x="9521296" y="2437530"/>
                </a:cubicBezTo>
                <a:cubicBezTo>
                  <a:pt x="9505616" y="2450760"/>
                  <a:pt x="9479644" y="2469872"/>
                  <a:pt x="9482094" y="2482613"/>
                </a:cubicBezTo>
                <a:cubicBezTo>
                  <a:pt x="9485034" y="2501234"/>
                  <a:pt x="9508066" y="2528676"/>
                  <a:pt x="9524236" y="2530146"/>
                </a:cubicBezTo>
                <a:cubicBezTo>
                  <a:pt x="9546288" y="2532106"/>
                  <a:pt x="9577650" y="2519365"/>
                  <a:pt x="9591861" y="2501724"/>
                </a:cubicBezTo>
                <a:cubicBezTo>
                  <a:pt x="9612932" y="2475752"/>
                  <a:pt x="9623713" y="2440470"/>
                  <a:pt x="9637434" y="2408128"/>
                </a:cubicBezTo>
                <a:cubicBezTo>
                  <a:pt x="9644294" y="2391467"/>
                  <a:pt x="9729560" y="2294440"/>
                  <a:pt x="9739361" y="2279739"/>
                </a:cubicBezTo>
                <a:cubicBezTo>
                  <a:pt x="9751122" y="2262098"/>
                  <a:pt x="9763372" y="2231226"/>
                  <a:pt x="9756022" y="2217015"/>
                </a:cubicBezTo>
                <a:cubicBezTo>
                  <a:pt x="9745241" y="2197414"/>
                  <a:pt x="9716819" y="2178303"/>
                  <a:pt x="9694278" y="2175852"/>
                </a:cubicBezTo>
                <a:cubicBezTo>
                  <a:pt x="9666836" y="2173402"/>
                  <a:pt x="9637434" y="2188593"/>
                  <a:pt x="9615382" y="2194474"/>
                </a:cubicBezTo>
                <a:cubicBezTo>
                  <a:pt x="9598722" y="2243477"/>
                  <a:pt x="9582550" y="2291500"/>
                  <a:pt x="9564909" y="2342953"/>
                </a:cubicBezTo>
                <a:cubicBezTo>
                  <a:pt x="9545308" y="2163112"/>
                  <a:pt x="9526687" y="1994540"/>
                  <a:pt x="9509535" y="1842140"/>
                </a:cubicBezTo>
                <a:cubicBezTo>
                  <a:pt x="9590391" y="1858801"/>
                  <a:pt x="9659485" y="1873013"/>
                  <a:pt x="9732500" y="1887713"/>
                </a:cubicBezTo>
                <a:cubicBezTo>
                  <a:pt x="9760432" y="1841160"/>
                  <a:pt x="9785914" y="1797547"/>
                  <a:pt x="9811886" y="1753935"/>
                </a:cubicBezTo>
                <a:cubicBezTo>
                  <a:pt x="9799635" y="1755405"/>
                  <a:pt x="9787384" y="1756875"/>
                  <a:pt x="9774643" y="1758835"/>
                </a:cubicBezTo>
                <a:cubicBezTo>
                  <a:pt x="9743281" y="1639757"/>
                  <a:pt x="9711919" y="1521169"/>
                  <a:pt x="9680557" y="1402092"/>
                </a:cubicBezTo>
                <a:cubicBezTo>
                  <a:pt x="9696728" y="1394741"/>
                  <a:pt x="9713389" y="1387391"/>
                  <a:pt x="9729560" y="1380040"/>
                </a:cubicBezTo>
                <a:cubicBezTo>
                  <a:pt x="9762882" y="1431494"/>
                  <a:pt x="9795714" y="1482947"/>
                  <a:pt x="9825116" y="1528030"/>
                </a:cubicBezTo>
                <a:cubicBezTo>
                  <a:pt x="9833447" y="1512839"/>
                  <a:pt x="9851578" y="1480007"/>
                  <a:pt x="9856478" y="1471676"/>
                </a:cubicBezTo>
                <a:cubicBezTo>
                  <a:pt x="9916752" y="1467266"/>
                  <a:pt x="9958895" y="1475596"/>
                  <a:pt x="9983887" y="1458935"/>
                </a:cubicBezTo>
                <a:cubicBezTo>
                  <a:pt x="10001038" y="1447665"/>
                  <a:pt x="10008878" y="1391311"/>
                  <a:pt x="9995648" y="1371219"/>
                </a:cubicBezTo>
                <a:cubicBezTo>
                  <a:pt x="9918222" y="1252632"/>
                  <a:pt x="9917243" y="1249692"/>
                  <a:pt x="10057882" y="1226660"/>
                </a:cubicBezTo>
                <a:cubicBezTo>
                  <a:pt x="10081403" y="1222740"/>
                  <a:pt x="10105905" y="1225680"/>
                  <a:pt x="10129427" y="1225680"/>
                </a:cubicBezTo>
                <a:lnTo>
                  <a:pt x="10126486" y="1222740"/>
                </a:lnTo>
                <a:cubicBezTo>
                  <a:pt x="10141678" y="1277133"/>
                  <a:pt x="10153438" y="1332997"/>
                  <a:pt x="10174509" y="1385431"/>
                </a:cubicBezTo>
                <a:cubicBezTo>
                  <a:pt x="10181860" y="1403072"/>
                  <a:pt x="10213222" y="1410912"/>
                  <a:pt x="10233803" y="1423163"/>
                </a:cubicBezTo>
                <a:lnTo>
                  <a:pt x="10230373" y="1420223"/>
                </a:lnTo>
                <a:cubicBezTo>
                  <a:pt x="10248014" y="1439824"/>
                  <a:pt x="10265165" y="1459425"/>
                  <a:pt x="10282806" y="1479027"/>
                </a:cubicBezTo>
                <a:cubicBezTo>
                  <a:pt x="10299957" y="1498628"/>
                  <a:pt x="10317108" y="1518719"/>
                  <a:pt x="10334259" y="1538811"/>
                </a:cubicBezTo>
                <a:cubicBezTo>
                  <a:pt x="10308778" y="1559392"/>
                  <a:pt x="10283296" y="1579483"/>
                  <a:pt x="10249485" y="1606925"/>
                </a:cubicBezTo>
                <a:cubicBezTo>
                  <a:pt x="10261735" y="1650538"/>
                  <a:pt x="10278396" y="1709832"/>
                  <a:pt x="10296527" y="1775496"/>
                </a:cubicBezTo>
                <a:cubicBezTo>
                  <a:pt x="10314169" y="1766675"/>
                  <a:pt x="10347491" y="1750504"/>
                  <a:pt x="10391594" y="1728453"/>
                </a:cubicBezTo>
                <a:cubicBezTo>
                  <a:pt x="10369543" y="1705421"/>
                  <a:pt x="10353371" y="1687780"/>
                  <a:pt x="10327399" y="1660338"/>
                </a:cubicBezTo>
                <a:cubicBezTo>
                  <a:pt x="10385713" y="1639267"/>
                  <a:pt x="10438636" y="1619666"/>
                  <a:pt x="10467058" y="1609375"/>
                </a:cubicBezTo>
                <a:cubicBezTo>
                  <a:pt x="10509202" y="1512839"/>
                  <a:pt x="10545954" y="1429533"/>
                  <a:pt x="10580256" y="1350148"/>
                </a:cubicBezTo>
                <a:cubicBezTo>
                  <a:pt x="10642490" y="1358479"/>
                  <a:pt x="10683652" y="1364359"/>
                  <a:pt x="10705704" y="1367299"/>
                </a:cubicBezTo>
                <a:cubicBezTo>
                  <a:pt x="10699824" y="1322706"/>
                  <a:pt x="10694923" y="1283994"/>
                  <a:pt x="10688553" y="1235481"/>
                </a:cubicBezTo>
                <a:cubicBezTo>
                  <a:pt x="10680713" y="1229110"/>
                  <a:pt x="10654250" y="1209509"/>
                  <a:pt x="10627299" y="1188928"/>
                </a:cubicBezTo>
                <a:cubicBezTo>
                  <a:pt x="10690023" y="1135024"/>
                  <a:pt x="10741967" y="1090921"/>
                  <a:pt x="10804201" y="1037508"/>
                </a:cubicBezTo>
                <a:cubicBezTo>
                  <a:pt x="10811551" y="1102192"/>
                  <a:pt x="10818411" y="1162466"/>
                  <a:pt x="10828702" y="1249692"/>
                </a:cubicBezTo>
                <a:cubicBezTo>
                  <a:pt x="10841443" y="1195788"/>
                  <a:pt x="10849284" y="1163446"/>
                  <a:pt x="10854184" y="1142865"/>
                </a:cubicBezTo>
                <a:cubicBezTo>
                  <a:pt x="10928668" y="1151685"/>
                  <a:pt x="10999723" y="1160506"/>
                  <a:pt x="11088909" y="1171286"/>
                </a:cubicBezTo>
                <a:cubicBezTo>
                  <a:pt x="11072248" y="1219310"/>
                  <a:pt x="11052156" y="1276153"/>
                  <a:pt x="11030595" y="1338877"/>
                </a:cubicBezTo>
                <a:cubicBezTo>
                  <a:pt x="11060977" y="1344268"/>
                  <a:pt x="11090379" y="1349658"/>
                  <a:pt x="11117331" y="1354558"/>
                </a:cubicBezTo>
                <a:cubicBezTo>
                  <a:pt x="11071758" y="1405522"/>
                  <a:pt x="11027165" y="1455505"/>
                  <a:pt x="10972282" y="1516759"/>
                </a:cubicBezTo>
                <a:cubicBezTo>
                  <a:pt x="11009524" y="1512349"/>
                  <a:pt x="11038436" y="1509409"/>
                  <a:pt x="11071268" y="1505488"/>
                </a:cubicBezTo>
                <a:cubicBezTo>
                  <a:pt x="11046276" y="1574093"/>
                  <a:pt x="10925239" y="1582913"/>
                  <a:pt x="10970321" y="1683860"/>
                </a:cubicBezTo>
                <a:cubicBezTo>
                  <a:pt x="10925729" y="1673569"/>
                  <a:pt x="10881136" y="1663769"/>
                  <a:pt x="10844874" y="1655438"/>
                </a:cubicBezTo>
                <a:cubicBezTo>
                  <a:pt x="10833603" y="1687780"/>
                  <a:pt x="10819882" y="1725023"/>
                  <a:pt x="10803221" y="1772066"/>
                </a:cubicBezTo>
                <a:cubicBezTo>
                  <a:pt x="10887996" y="1759325"/>
                  <a:pt x="10975712" y="1762265"/>
                  <a:pt x="10999723" y="1898004"/>
                </a:cubicBezTo>
                <a:cubicBezTo>
                  <a:pt x="11035986" y="1795097"/>
                  <a:pt x="11061957" y="1721103"/>
                  <a:pt x="11091849" y="1635837"/>
                </a:cubicBezTo>
                <a:cubicBezTo>
                  <a:pt x="11124192" y="1687290"/>
                  <a:pt x="11146243" y="1723063"/>
                  <a:pt x="11173195" y="1765205"/>
                </a:cubicBezTo>
                <a:cubicBezTo>
                  <a:pt x="11147223" y="1785297"/>
                  <a:pt x="11120761" y="1805388"/>
                  <a:pt x="11087440" y="1830870"/>
                </a:cubicBezTo>
                <a:cubicBezTo>
                  <a:pt x="11226118" y="1878403"/>
                  <a:pt x="11066368" y="1912215"/>
                  <a:pt x="11090870" y="1970529"/>
                </a:cubicBezTo>
                <a:cubicBezTo>
                  <a:pt x="11144283" y="1940147"/>
                  <a:pt x="11195736" y="1911235"/>
                  <a:pt x="11258460" y="1875463"/>
                </a:cubicBezTo>
                <a:cubicBezTo>
                  <a:pt x="11260911" y="1961708"/>
                  <a:pt x="11140362" y="2045014"/>
                  <a:pt x="11295213" y="2104798"/>
                </a:cubicBezTo>
                <a:cubicBezTo>
                  <a:pt x="11302073" y="2059225"/>
                  <a:pt x="11307954" y="2020022"/>
                  <a:pt x="11315305" y="1971509"/>
                </a:cubicBezTo>
                <a:cubicBezTo>
                  <a:pt x="11339806" y="1977389"/>
                  <a:pt x="11363327" y="1983270"/>
                  <a:pt x="11361367" y="1982780"/>
                </a:cubicBezTo>
                <a:cubicBezTo>
                  <a:pt x="11408900" y="1945047"/>
                  <a:pt x="11444182" y="1917115"/>
                  <a:pt x="11479465" y="1889184"/>
                </a:cubicBezTo>
                <a:cubicBezTo>
                  <a:pt x="11486325" y="1896044"/>
                  <a:pt x="11493676" y="1903394"/>
                  <a:pt x="11500536" y="1910255"/>
                </a:cubicBezTo>
                <a:cubicBezTo>
                  <a:pt x="11488775" y="1934267"/>
                  <a:pt x="11477015" y="1958278"/>
                  <a:pt x="11465254" y="1982290"/>
                </a:cubicBezTo>
                <a:cubicBezTo>
                  <a:pt x="11476525" y="1993070"/>
                  <a:pt x="11488285" y="2003851"/>
                  <a:pt x="11499556" y="2014632"/>
                </a:cubicBezTo>
                <a:cubicBezTo>
                  <a:pt x="11512787" y="1985720"/>
                  <a:pt x="11526018" y="1958768"/>
                  <a:pt x="11539249" y="1932306"/>
                </a:cubicBezTo>
                <a:lnTo>
                  <a:pt x="11539249" y="1932306"/>
                </a:lnTo>
                <a:close/>
                <a:moveTo>
                  <a:pt x="8827411" y="2814364"/>
                </a:moveTo>
                <a:cubicBezTo>
                  <a:pt x="8833781" y="2825635"/>
                  <a:pt x="8840152" y="2836906"/>
                  <a:pt x="8846522" y="2848177"/>
                </a:cubicBezTo>
                <a:cubicBezTo>
                  <a:pt x="8878374" y="2829555"/>
                  <a:pt x="8908756" y="2806034"/>
                  <a:pt x="8943058" y="2794273"/>
                </a:cubicBezTo>
                <a:cubicBezTo>
                  <a:pt x="9007253" y="2772222"/>
                  <a:pt x="9064587" y="2690386"/>
                  <a:pt x="9145442" y="2780552"/>
                </a:cubicBezTo>
                <a:cubicBezTo>
                  <a:pt x="9164063" y="2801624"/>
                  <a:pt x="9238058" y="2773202"/>
                  <a:pt x="9286571" y="2767811"/>
                </a:cubicBezTo>
                <a:cubicBezTo>
                  <a:pt x="9285591" y="2758991"/>
                  <a:pt x="9284611" y="2750170"/>
                  <a:pt x="9283631" y="2741840"/>
                </a:cubicBezTo>
                <a:cubicBezTo>
                  <a:pt x="9263050" y="2732529"/>
                  <a:pt x="9242468" y="2723708"/>
                  <a:pt x="9230217" y="2717828"/>
                </a:cubicBezTo>
                <a:cubicBezTo>
                  <a:pt x="9255209" y="2650694"/>
                  <a:pt x="9278730" y="2588460"/>
                  <a:pt x="9302742" y="2523775"/>
                </a:cubicBezTo>
                <a:cubicBezTo>
                  <a:pt x="9328224" y="2536516"/>
                  <a:pt x="9359586" y="2552687"/>
                  <a:pt x="9398788" y="2572289"/>
                </a:cubicBezTo>
                <a:cubicBezTo>
                  <a:pt x="9375757" y="2452721"/>
                  <a:pt x="9347825" y="2435079"/>
                  <a:pt x="9253249" y="2445860"/>
                </a:cubicBezTo>
                <a:cubicBezTo>
                  <a:pt x="9222867" y="2449290"/>
                  <a:pt x="9183174" y="2430669"/>
                  <a:pt x="9158673" y="2409108"/>
                </a:cubicBezTo>
                <a:cubicBezTo>
                  <a:pt x="9118490" y="2373825"/>
                  <a:pt x="9087128" y="2328252"/>
                  <a:pt x="9038125" y="2270429"/>
                </a:cubicBezTo>
                <a:cubicBezTo>
                  <a:pt x="8941098" y="2389016"/>
                  <a:pt x="8851913" y="2498784"/>
                  <a:pt x="8762726" y="2608061"/>
                </a:cubicBezTo>
                <a:cubicBezTo>
                  <a:pt x="8841622" y="2641383"/>
                  <a:pt x="8891115" y="2661964"/>
                  <a:pt x="8940608" y="2683036"/>
                </a:cubicBezTo>
                <a:cubicBezTo>
                  <a:pt x="8946979" y="2697247"/>
                  <a:pt x="8953349" y="2711458"/>
                  <a:pt x="8960210" y="2725669"/>
                </a:cubicBezTo>
                <a:cubicBezTo>
                  <a:pt x="8915617" y="2755070"/>
                  <a:pt x="8871514" y="2784472"/>
                  <a:pt x="8827411" y="2814364"/>
                </a:cubicBezTo>
                <a:close/>
                <a:moveTo>
                  <a:pt x="10459217" y="4516246"/>
                </a:moveTo>
                <a:cubicBezTo>
                  <a:pt x="10409234" y="4535847"/>
                  <a:pt x="10343571" y="4552509"/>
                  <a:pt x="10289667" y="4587301"/>
                </a:cubicBezTo>
                <a:cubicBezTo>
                  <a:pt x="10264675" y="4603472"/>
                  <a:pt x="10242623" y="4675997"/>
                  <a:pt x="10254385" y="4687267"/>
                </a:cubicBezTo>
                <a:cubicBezTo>
                  <a:pt x="10287706" y="4719609"/>
                  <a:pt x="10342100" y="4755872"/>
                  <a:pt x="10381303" y="4749502"/>
                </a:cubicBezTo>
                <a:cubicBezTo>
                  <a:pt x="10435697" y="4740191"/>
                  <a:pt x="10498420" y="4703929"/>
                  <a:pt x="10531253" y="4659826"/>
                </a:cubicBezTo>
                <a:cubicBezTo>
                  <a:pt x="10563595" y="4615723"/>
                  <a:pt x="10563595" y="4547608"/>
                  <a:pt x="10580746" y="4477534"/>
                </a:cubicBezTo>
                <a:cubicBezTo>
                  <a:pt x="10726775" y="4536338"/>
                  <a:pt x="10715995" y="4389328"/>
                  <a:pt x="10747357" y="4359436"/>
                </a:cubicBezTo>
                <a:cubicBezTo>
                  <a:pt x="10729716" y="4300142"/>
                  <a:pt x="10709624" y="4264370"/>
                  <a:pt x="10711095" y="4229577"/>
                </a:cubicBezTo>
                <a:cubicBezTo>
                  <a:pt x="10712565" y="4198215"/>
                  <a:pt x="10738536" y="4167833"/>
                  <a:pt x="10751768" y="4136471"/>
                </a:cubicBezTo>
                <a:cubicBezTo>
                  <a:pt x="10762548" y="4110499"/>
                  <a:pt x="10770878" y="4083058"/>
                  <a:pt x="10780189" y="4056106"/>
                </a:cubicBezTo>
                <a:cubicBezTo>
                  <a:pt x="10794889" y="4082078"/>
                  <a:pt x="10809590" y="4107559"/>
                  <a:pt x="10821841" y="4128631"/>
                </a:cubicBezTo>
                <a:cubicBezTo>
                  <a:pt x="10869375" y="4104619"/>
                  <a:pt x="10916418" y="4081097"/>
                  <a:pt x="10934549" y="4071787"/>
                </a:cubicBezTo>
                <a:cubicBezTo>
                  <a:pt x="10914947" y="3988971"/>
                  <a:pt x="10896327" y="3909096"/>
                  <a:pt x="10873785" y="3813050"/>
                </a:cubicBezTo>
                <a:cubicBezTo>
                  <a:pt x="10766958" y="3961040"/>
                  <a:pt x="10665521" y="4102169"/>
                  <a:pt x="10573886" y="4228597"/>
                </a:cubicBezTo>
                <a:cubicBezTo>
                  <a:pt x="10579275" y="4276620"/>
                  <a:pt x="10600837" y="4352085"/>
                  <a:pt x="10585646" y="4360416"/>
                </a:cubicBezTo>
                <a:cubicBezTo>
                  <a:pt x="10533213" y="4389328"/>
                  <a:pt x="10468038" y="4394718"/>
                  <a:pt x="10405314" y="4409909"/>
                </a:cubicBezTo>
                <a:cubicBezTo>
                  <a:pt x="10418546" y="4435881"/>
                  <a:pt x="10439127" y="4476554"/>
                  <a:pt x="10459217" y="4516246"/>
                </a:cubicBezTo>
                <a:close/>
                <a:moveTo>
                  <a:pt x="9731520" y="2039133"/>
                </a:moveTo>
                <a:cubicBezTo>
                  <a:pt x="9817766" y="2057264"/>
                  <a:pt x="9873140" y="2069025"/>
                  <a:pt x="9932433" y="2081276"/>
                </a:cubicBezTo>
                <a:cubicBezTo>
                  <a:pt x="9932433" y="2069025"/>
                  <a:pt x="9932433" y="2043544"/>
                  <a:pt x="9932433" y="2008751"/>
                </a:cubicBezTo>
                <a:cubicBezTo>
                  <a:pt x="9971636" y="2034723"/>
                  <a:pt x="10000548" y="2053834"/>
                  <a:pt x="10031910" y="2074416"/>
                </a:cubicBezTo>
                <a:cubicBezTo>
                  <a:pt x="10065232" y="1995521"/>
                  <a:pt x="10095125" y="1922996"/>
                  <a:pt x="10126486" y="1848021"/>
                </a:cubicBezTo>
                <a:cubicBezTo>
                  <a:pt x="10126977" y="1848021"/>
                  <a:pt x="10102964" y="1830870"/>
                  <a:pt x="10076503" y="1826949"/>
                </a:cubicBezTo>
                <a:cubicBezTo>
                  <a:pt x="9980456" y="1813719"/>
                  <a:pt x="9875099" y="1763245"/>
                  <a:pt x="9820706" y="1907805"/>
                </a:cubicBezTo>
                <a:cubicBezTo>
                  <a:pt x="9808945" y="1939657"/>
                  <a:pt x="9737890" y="1948968"/>
                  <a:pt x="9690357" y="1970039"/>
                </a:cubicBezTo>
                <a:cubicBezTo>
                  <a:pt x="9699178" y="1984740"/>
                  <a:pt x="9722699" y="2024432"/>
                  <a:pt x="9731520" y="2039133"/>
                </a:cubicBezTo>
                <a:close/>
                <a:moveTo>
                  <a:pt x="8380992" y="2839356"/>
                </a:moveTo>
                <a:cubicBezTo>
                  <a:pt x="8405983" y="2891789"/>
                  <a:pt x="8435385" y="2952063"/>
                  <a:pt x="8478508" y="3042229"/>
                </a:cubicBezTo>
                <a:cubicBezTo>
                  <a:pt x="8486839" y="2970194"/>
                  <a:pt x="8491249" y="2931482"/>
                  <a:pt x="8496639" y="2883459"/>
                </a:cubicBezTo>
                <a:cubicBezTo>
                  <a:pt x="8538782" y="2909431"/>
                  <a:pt x="8569654" y="2928542"/>
                  <a:pt x="8573084" y="2930992"/>
                </a:cubicBezTo>
                <a:cubicBezTo>
                  <a:pt x="8616207" y="2811424"/>
                  <a:pt x="8657369" y="2696267"/>
                  <a:pt x="8699022" y="2581109"/>
                </a:cubicBezTo>
                <a:cubicBezTo>
                  <a:pt x="8691672" y="2576209"/>
                  <a:pt x="8684321" y="2571308"/>
                  <a:pt x="8676481" y="2566408"/>
                </a:cubicBezTo>
                <a:cubicBezTo>
                  <a:pt x="8604936" y="2630112"/>
                  <a:pt x="8533392" y="2693326"/>
                  <a:pt x="8470667" y="2749680"/>
                </a:cubicBezTo>
                <a:cubicBezTo>
                  <a:pt x="8486839" y="2783002"/>
                  <a:pt x="8499089" y="2807014"/>
                  <a:pt x="8510850" y="2831025"/>
                </a:cubicBezTo>
                <a:cubicBezTo>
                  <a:pt x="8468707" y="2833966"/>
                  <a:pt x="8426564" y="2836416"/>
                  <a:pt x="8380992" y="2839356"/>
                </a:cubicBezTo>
                <a:close/>
                <a:moveTo>
                  <a:pt x="10982083" y="2043054"/>
                </a:moveTo>
                <a:cubicBezTo>
                  <a:pt x="10840463" y="2033253"/>
                  <a:pt x="10741967" y="2084216"/>
                  <a:pt x="10746377" y="2256218"/>
                </a:cubicBezTo>
                <a:cubicBezTo>
                  <a:pt x="10803710" y="2225346"/>
                  <a:pt x="10870844" y="2192513"/>
                  <a:pt x="10869375" y="2312571"/>
                </a:cubicBezTo>
                <a:cubicBezTo>
                  <a:pt x="10906617" y="2223386"/>
                  <a:pt x="10943860" y="2134200"/>
                  <a:pt x="10982083" y="2043054"/>
                </a:cubicBezTo>
                <a:close/>
                <a:moveTo>
                  <a:pt x="10515082" y="2182223"/>
                </a:moveTo>
                <a:cubicBezTo>
                  <a:pt x="10559185" y="2112148"/>
                  <a:pt x="10594467" y="2056285"/>
                  <a:pt x="10636610" y="1989150"/>
                </a:cubicBezTo>
                <a:cubicBezTo>
                  <a:pt x="10574866" y="1998461"/>
                  <a:pt x="10520471" y="2006301"/>
                  <a:pt x="10475389" y="2013162"/>
                </a:cubicBezTo>
                <a:cubicBezTo>
                  <a:pt x="10488619" y="2068045"/>
                  <a:pt x="10497931" y="2109208"/>
                  <a:pt x="10515082" y="2182223"/>
                </a:cubicBezTo>
                <a:close/>
              </a:path>
            </a:pathLst>
          </a:custGeom>
          <a:solidFill>
            <a:srgbClr val="000000"/>
          </a:solidFill>
          <a:ln w="4900"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4B1D55C6-CC66-49EE-81AA-D368CBA891C2}"/>
              </a:ext>
            </a:extLst>
          </p:cNvPr>
          <p:cNvSpPr/>
          <p:nvPr/>
        </p:nvSpPr>
        <p:spPr>
          <a:xfrm>
            <a:off x="6972244" y="896695"/>
            <a:ext cx="4076728" cy="1484555"/>
          </a:xfrm>
          <a:custGeom>
            <a:avLst/>
            <a:gdLst>
              <a:gd name="connsiteX0" fmla="*/ 4900502 w 12192000"/>
              <a:gd name="connsiteY0" fmla="*/ 1625048 h 4439761"/>
              <a:gd name="connsiteX1" fmla="*/ 4923048 w 12192000"/>
              <a:gd name="connsiteY1" fmla="*/ 1685169 h 4439761"/>
              <a:gd name="connsiteX2" fmla="*/ 5075665 w 12192000"/>
              <a:gd name="connsiteY2" fmla="*/ 1547005 h 4439761"/>
              <a:gd name="connsiteX3" fmla="*/ 5117865 w 12192000"/>
              <a:gd name="connsiteY3" fmla="*/ 1535443 h 4439761"/>
              <a:gd name="connsiteX4" fmla="*/ 5362399 w 12192000"/>
              <a:gd name="connsiteY4" fmla="*/ 1508851 h 4439761"/>
              <a:gd name="connsiteX5" fmla="*/ 5398241 w 12192000"/>
              <a:gd name="connsiteY5" fmla="*/ 1548161 h 4439761"/>
              <a:gd name="connsiteX6" fmla="*/ 5420208 w 12192000"/>
              <a:gd name="connsiteY6" fmla="*/ 1604814 h 4439761"/>
              <a:gd name="connsiteX7" fmla="*/ 5520797 w 12192000"/>
              <a:gd name="connsiteY7" fmla="*/ 1480524 h 4439761"/>
              <a:gd name="connsiteX8" fmla="*/ 5459519 w 12192000"/>
              <a:gd name="connsiteY8" fmla="*/ 1485149 h 4439761"/>
              <a:gd name="connsiteX9" fmla="*/ 5452582 w 12192000"/>
              <a:gd name="connsiteY9" fmla="*/ 1466072 h 4439761"/>
              <a:gd name="connsiteX10" fmla="*/ 5624854 w 12192000"/>
              <a:gd name="connsiteY10" fmla="*/ 1403638 h 4439761"/>
              <a:gd name="connsiteX11" fmla="*/ 5708099 w 12192000"/>
              <a:gd name="connsiteY11" fmla="*/ 1378780 h 4439761"/>
              <a:gd name="connsiteX12" fmla="*/ 5741050 w 12192000"/>
              <a:gd name="connsiteY12" fmla="*/ 1469540 h 4439761"/>
              <a:gd name="connsiteX13" fmla="*/ 5983850 w 12192000"/>
              <a:gd name="connsiteY13" fmla="*/ 1469540 h 4439761"/>
              <a:gd name="connsiteX14" fmla="*/ 6182136 w 12192000"/>
              <a:gd name="connsiteY14" fmla="*/ 1366640 h 4439761"/>
              <a:gd name="connsiteX15" fmla="*/ 6176933 w 12192000"/>
              <a:gd name="connsiteY15" fmla="*/ 1445839 h 4439761"/>
              <a:gd name="connsiteX16" fmla="*/ 6253820 w 12192000"/>
              <a:gd name="connsiteY16" fmla="*/ 1356812 h 4439761"/>
              <a:gd name="connsiteX17" fmla="*/ 6356142 w 12192000"/>
              <a:gd name="connsiteY17" fmla="*/ 1356812 h 4439761"/>
              <a:gd name="connsiteX18" fmla="*/ 6357877 w 12192000"/>
              <a:gd name="connsiteY18" fmla="*/ 1378202 h 4439761"/>
              <a:gd name="connsiteX19" fmla="*/ 6309317 w 12192000"/>
              <a:gd name="connsiteY19" fmla="*/ 1383404 h 4439761"/>
              <a:gd name="connsiteX20" fmla="*/ 6259022 w 12192000"/>
              <a:gd name="connsiteY20" fmla="*/ 1446417 h 4439761"/>
              <a:gd name="connsiteX21" fmla="*/ 6217400 w 12192000"/>
              <a:gd name="connsiteY21" fmla="*/ 1501914 h 4439761"/>
              <a:gd name="connsiteX22" fmla="*/ 6216244 w 12192000"/>
              <a:gd name="connsiteY22" fmla="*/ 1534287 h 4439761"/>
              <a:gd name="connsiteX23" fmla="*/ 6144560 w 12192000"/>
              <a:gd name="connsiteY23" fmla="*/ 1513476 h 4439761"/>
              <a:gd name="connsiteX24" fmla="*/ 6128373 w 12192000"/>
              <a:gd name="connsiteY24" fmla="*/ 1569551 h 4439761"/>
              <a:gd name="connsiteX25" fmla="*/ 6089063 w 12192000"/>
              <a:gd name="connsiteY25" fmla="*/ 1617532 h 4439761"/>
              <a:gd name="connsiteX26" fmla="*/ 6080970 w 12192000"/>
              <a:gd name="connsiteY26" fmla="*/ 1593252 h 4439761"/>
              <a:gd name="connsiteX27" fmla="*/ 5956102 w 12192000"/>
              <a:gd name="connsiteY27" fmla="*/ 1601924 h 4439761"/>
              <a:gd name="connsiteX28" fmla="*/ 6040503 w 12192000"/>
              <a:gd name="connsiteY28" fmla="*/ 1507695 h 4439761"/>
              <a:gd name="connsiteX29" fmla="*/ 5836436 w 12192000"/>
              <a:gd name="connsiteY29" fmla="*/ 1508273 h 4439761"/>
              <a:gd name="connsiteX30" fmla="*/ 5699428 w 12192000"/>
              <a:gd name="connsiteY30" fmla="*/ 1637188 h 4439761"/>
              <a:gd name="connsiteX31" fmla="*/ 5637572 w 12192000"/>
              <a:gd name="connsiteY31" fmla="*/ 1581112 h 4439761"/>
              <a:gd name="connsiteX32" fmla="*/ 5665898 w 12192000"/>
              <a:gd name="connsiteY32" fmla="*/ 1657421 h 4439761"/>
              <a:gd name="connsiteX33" fmla="*/ 5712724 w 12192000"/>
              <a:gd name="connsiteY33" fmla="*/ 1705981 h 4439761"/>
              <a:gd name="connsiteX34" fmla="*/ 5638150 w 12192000"/>
              <a:gd name="connsiteY34" fmla="*/ 1777086 h 4439761"/>
              <a:gd name="connsiteX35" fmla="*/ 5747988 w 12192000"/>
              <a:gd name="connsiteY35" fmla="*/ 1770149 h 4439761"/>
              <a:gd name="connsiteX36" fmla="*/ 5763596 w 12192000"/>
              <a:gd name="connsiteY36" fmla="*/ 1670717 h 4439761"/>
              <a:gd name="connsiteX37" fmla="*/ 5736426 w 12192000"/>
              <a:gd name="connsiteY37" fmla="*/ 1705981 h 4439761"/>
              <a:gd name="connsiteX38" fmla="*/ 5969398 w 12192000"/>
              <a:gd name="connsiteY38" fmla="*/ 1566660 h 4439761"/>
              <a:gd name="connsiteX39" fmla="*/ 5804641 w 12192000"/>
              <a:gd name="connsiteY39" fmla="*/ 1715808 h 4439761"/>
              <a:gd name="connsiteX40" fmla="*/ 5969976 w 12192000"/>
              <a:gd name="connsiteY40" fmla="*/ 1716965 h 4439761"/>
              <a:gd name="connsiteX41" fmla="*/ 5931821 w 12192000"/>
              <a:gd name="connsiteY41" fmla="*/ 1664936 h 4439761"/>
              <a:gd name="connsiteX42" fmla="*/ 6113343 w 12192000"/>
              <a:gd name="connsiteY42" fmla="*/ 1670139 h 4439761"/>
              <a:gd name="connsiteX43" fmla="*/ 6054378 w 12192000"/>
              <a:gd name="connsiteY43" fmla="*/ 1725058 h 4439761"/>
              <a:gd name="connsiteX44" fmla="*/ 6226649 w 12192000"/>
              <a:gd name="connsiteY44" fmla="*/ 1692685 h 4439761"/>
              <a:gd name="connsiteX45" fmla="*/ 6316832 w 12192000"/>
              <a:gd name="connsiteY45" fmla="*/ 1690950 h 4439761"/>
              <a:gd name="connsiteX46" fmla="*/ 6268850 w 12192000"/>
              <a:gd name="connsiteY46" fmla="*/ 1701934 h 4439761"/>
              <a:gd name="connsiteX47" fmla="*/ 6497198 w 12192000"/>
              <a:gd name="connsiteY47" fmla="*/ 1677076 h 4439761"/>
              <a:gd name="connsiteX48" fmla="*/ 6492573 w 12192000"/>
              <a:gd name="connsiteY48" fmla="*/ 1644125 h 4439761"/>
              <a:gd name="connsiteX49" fmla="*/ 6388516 w 12192000"/>
              <a:gd name="connsiteY49" fmla="*/ 1670717 h 4439761"/>
              <a:gd name="connsiteX50" fmla="*/ 6400655 w 12192000"/>
              <a:gd name="connsiteY50" fmla="*/ 1605392 h 4439761"/>
              <a:gd name="connsiteX51" fmla="*/ 6450950 w 12192000"/>
              <a:gd name="connsiteY51" fmla="*/ 1537177 h 4439761"/>
              <a:gd name="connsiteX52" fmla="*/ 6555007 w 12192000"/>
              <a:gd name="connsiteY52" fmla="*/ 1581112 h 4439761"/>
              <a:gd name="connsiteX53" fmla="*/ 6683921 w 12192000"/>
              <a:gd name="connsiteY53" fmla="*/ 1667827 h 4439761"/>
              <a:gd name="connsiteX54" fmla="*/ 6656173 w 12192000"/>
              <a:gd name="connsiteY54" fmla="*/ 1629672 h 4439761"/>
              <a:gd name="connsiteX55" fmla="*/ 6585645 w 12192000"/>
              <a:gd name="connsiteY55" fmla="*/ 1696731 h 4439761"/>
              <a:gd name="connsiteX56" fmla="*/ 6599520 w 12192000"/>
              <a:gd name="connsiteY56" fmla="*/ 1718699 h 4439761"/>
              <a:gd name="connsiteX57" fmla="*/ 6782776 w 12192000"/>
              <a:gd name="connsiteY57" fmla="*/ 1628516 h 4439761"/>
              <a:gd name="connsiteX58" fmla="*/ 6724388 w 12192000"/>
              <a:gd name="connsiteY58" fmla="*/ 1597877 h 4439761"/>
              <a:gd name="connsiteX59" fmla="*/ 6893770 w 12192000"/>
              <a:gd name="connsiteY59" fmla="*/ 1578222 h 4439761"/>
              <a:gd name="connsiteX60" fmla="*/ 6868911 w 12192000"/>
              <a:gd name="connsiteY60" fmla="*/ 1441214 h 4439761"/>
              <a:gd name="connsiteX61" fmla="*/ 6812259 w 12192000"/>
              <a:gd name="connsiteY61" fmla="*/ 1430230 h 4439761"/>
              <a:gd name="connsiteX62" fmla="*/ 6812837 w 12192000"/>
              <a:gd name="connsiteY62" fmla="*/ 1408262 h 4439761"/>
              <a:gd name="connsiteX63" fmla="*/ 6963141 w 12192000"/>
              <a:gd name="connsiteY63" fmla="*/ 1390342 h 4439761"/>
              <a:gd name="connsiteX64" fmla="*/ 6882786 w 12192000"/>
              <a:gd name="connsiteY64" fmla="*/ 1484571 h 4439761"/>
              <a:gd name="connsiteX65" fmla="*/ 7023263 w 12192000"/>
              <a:gd name="connsiteY65" fmla="*/ 1533709 h 4439761"/>
              <a:gd name="connsiteX66" fmla="*/ 7032512 w 12192000"/>
              <a:gd name="connsiteY66" fmla="*/ 1470697 h 4439761"/>
              <a:gd name="connsiteX67" fmla="*/ 7160271 w 12192000"/>
              <a:gd name="connsiteY67" fmla="*/ 1429074 h 4439761"/>
              <a:gd name="connsiteX68" fmla="*/ 7372432 w 12192000"/>
              <a:gd name="connsiteY68" fmla="*/ 1358546 h 4439761"/>
              <a:gd name="connsiteX69" fmla="*/ 7433710 w 12192000"/>
              <a:gd name="connsiteY69" fmla="*/ 1388607 h 4439761"/>
              <a:gd name="connsiteX70" fmla="*/ 7347574 w 12192000"/>
              <a:gd name="connsiteY70" fmla="*/ 1445839 h 4439761"/>
              <a:gd name="connsiteX71" fmla="*/ 7523892 w 12192000"/>
              <a:gd name="connsiteY71" fmla="*/ 1501336 h 4439761"/>
              <a:gd name="connsiteX72" fmla="*/ 7664369 w 12192000"/>
              <a:gd name="connsiteY72" fmla="*/ 1590362 h 4439761"/>
              <a:gd name="connsiteX73" fmla="*/ 7716398 w 12192000"/>
              <a:gd name="connsiteY73" fmla="*/ 1580535 h 4439761"/>
              <a:gd name="connsiteX74" fmla="*/ 7787503 w 12192000"/>
              <a:gd name="connsiteY74" fmla="*/ 1552786 h 4439761"/>
              <a:gd name="connsiteX75" fmla="*/ 7766114 w 12192000"/>
              <a:gd name="connsiteY75" fmla="*/ 1469540 h 4439761"/>
              <a:gd name="connsiteX76" fmla="*/ 7774207 w 12192000"/>
              <a:gd name="connsiteY76" fmla="*/ 1420402 h 4439761"/>
              <a:gd name="connsiteX77" fmla="*/ 7799643 w 12192000"/>
              <a:gd name="connsiteY77" fmla="*/ 1419824 h 4439761"/>
              <a:gd name="connsiteX78" fmla="*/ 7832016 w 12192000"/>
              <a:gd name="connsiteY78" fmla="*/ 1537755 h 4439761"/>
              <a:gd name="connsiteX79" fmla="*/ 7943010 w 12192000"/>
              <a:gd name="connsiteY79" fmla="*/ 1452198 h 4439761"/>
              <a:gd name="connsiteX80" fmla="*/ 7973071 w 12192000"/>
              <a:gd name="connsiteY80" fmla="*/ 1515788 h 4439761"/>
              <a:gd name="connsiteX81" fmla="*/ 8097361 w 12192000"/>
              <a:gd name="connsiteY81" fmla="*/ 1505960 h 4439761"/>
              <a:gd name="connsiteX82" fmla="*/ 8098518 w 12192000"/>
              <a:gd name="connsiteY82" fmla="*/ 1589784 h 4439761"/>
              <a:gd name="connsiteX83" fmla="*/ 8238994 w 12192000"/>
              <a:gd name="connsiteY83" fmla="*/ 1610017 h 4439761"/>
              <a:gd name="connsiteX84" fmla="*/ 8351722 w 12192000"/>
              <a:gd name="connsiteY84" fmla="*/ 1526194 h 4439761"/>
              <a:gd name="connsiteX85" fmla="*/ 8441327 w 12192000"/>
              <a:gd name="connsiteY85" fmla="*/ 1642390 h 4439761"/>
              <a:gd name="connsiteX86" fmla="*/ 8478903 w 12192000"/>
              <a:gd name="connsiteY86" fmla="*/ 1660311 h 4439761"/>
              <a:gd name="connsiteX87" fmla="*/ 8608974 w 12192000"/>
              <a:gd name="connsiteY87" fmla="*/ 1676498 h 4439761"/>
              <a:gd name="connsiteX88" fmla="*/ 8681236 w 12192000"/>
              <a:gd name="connsiteY88" fmla="*/ 1649328 h 4439761"/>
              <a:gd name="connsiteX89" fmla="*/ 8765059 w 12192000"/>
              <a:gd name="connsiteY89" fmla="*/ 1644125 h 4439761"/>
              <a:gd name="connsiteX90" fmla="*/ 8839055 w 12192000"/>
              <a:gd name="connsiteY90" fmla="*/ 1661468 h 4439761"/>
              <a:gd name="connsiteX91" fmla="*/ 8937331 w 12192000"/>
              <a:gd name="connsiteY91" fmla="*/ 1659733 h 4439761"/>
              <a:gd name="connsiteX92" fmla="*/ 9278407 w 12192000"/>
              <a:gd name="connsiteY92" fmla="*/ 1664358 h 4439761"/>
              <a:gd name="connsiteX93" fmla="*/ 9456460 w 12192000"/>
              <a:gd name="connsiteY93" fmla="*/ 1674764 h 4439761"/>
              <a:gd name="connsiteX94" fmla="*/ 9603874 w 12192000"/>
              <a:gd name="connsiteY94" fmla="*/ 1662624 h 4439761"/>
              <a:gd name="connsiteX95" fmla="*/ 9936856 w 12192000"/>
              <a:gd name="connsiteY95" fmla="*/ 1680545 h 4439761"/>
              <a:gd name="connsiteX96" fmla="*/ 9963448 w 12192000"/>
              <a:gd name="connsiteY96" fmla="*/ 1639500 h 4439761"/>
              <a:gd name="connsiteX97" fmla="*/ 9974432 w 12192000"/>
              <a:gd name="connsiteY97" fmla="*/ 1643547 h 4439761"/>
              <a:gd name="connsiteX98" fmla="*/ 9967494 w 12192000"/>
              <a:gd name="connsiteY98" fmla="*/ 1703668 h 4439761"/>
              <a:gd name="connsiteX99" fmla="*/ 10033397 w 12192000"/>
              <a:gd name="connsiteY99" fmla="*/ 1655109 h 4439761"/>
              <a:gd name="connsiteX100" fmla="*/ 10044959 w 12192000"/>
              <a:gd name="connsiteY100" fmla="*/ 1667827 h 4439761"/>
              <a:gd name="connsiteX101" fmla="*/ 10011430 w 12192000"/>
              <a:gd name="connsiteY101" fmla="*/ 1705403 h 4439761"/>
              <a:gd name="connsiteX102" fmla="*/ 10212606 w 12192000"/>
              <a:gd name="connsiteY102" fmla="*/ 1748760 h 4439761"/>
              <a:gd name="connsiteX103" fmla="*/ 10352506 w 12192000"/>
              <a:gd name="connsiteY103" fmla="*/ 1800210 h 4439761"/>
              <a:gd name="connsiteX104" fmla="*/ 10333428 w 12192000"/>
              <a:gd name="connsiteY104" fmla="*/ 1767259 h 4439761"/>
              <a:gd name="connsiteX105" fmla="*/ 10535183 w 12192000"/>
              <a:gd name="connsiteY105" fmla="*/ 1780555 h 4439761"/>
              <a:gd name="connsiteX106" fmla="*/ 10627100 w 12192000"/>
              <a:gd name="connsiteY106" fmla="*/ 1831427 h 4439761"/>
              <a:gd name="connsiteX107" fmla="*/ 10683753 w 12192000"/>
              <a:gd name="connsiteY107" fmla="*/ 1807147 h 4439761"/>
              <a:gd name="connsiteX108" fmla="*/ 10887820 w 12192000"/>
              <a:gd name="connsiteY108" fmla="*/ 1839520 h 4439761"/>
              <a:gd name="connsiteX109" fmla="*/ 10925974 w 12192000"/>
              <a:gd name="connsiteY109" fmla="*/ 1801366 h 4439761"/>
              <a:gd name="connsiteX110" fmla="*/ 10979737 w 12192000"/>
              <a:gd name="connsiteY110" fmla="*/ 1763212 h 4439761"/>
              <a:gd name="connsiteX111" fmla="*/ 11045640 w 12192000"/>
              <a:gd name="connsiteY111" fmla="*/ 1822178 h 4439761"/>
              <a:gd name="connsiteX112" fmla="*/ 11179758 w 12192000"/>
              <a:gd name="connsiteY112" fmla="*/ 1807725 h 4439761"/>
              <a:gd name="connsiteX113" fmla="*/ 11527192 w 12192000"/>
              <a:gd name="connsiteY113" fmla="*/ 1783445 h 4439761"/>
              <a:gd name="connsiteX114" fmla="*/ 11782131 w 12192000"/>
              <a:gd name="connsiteY114" fmla="*/ 1817553 h 4439761"/>
              <a:gd name="connsiteX115" fmla="*/ 11865377 w 12192000"/>
              <a:gd name="connsiteY115" fmla="*/ 1823912 h 4439761"/>
              <a:gd name="connsiteX116" fmla="*/ 12192000 w 12192000"/>
              <a:gd name="connsiteY116" fmla="*/ 1971326 h 4439761"/>
              <a:gd name="connsiteX117" fmla="*/ 12189688 w 12192000"/>
              <a:gd name="connsiteY117" fmla="*/ 1978263 h 4439761"/>
              <a:gd name="connsiteX118" fmla="*/ 12104707 w 12192000"/>
              <a:gd name="connsiteY118" fmla="*/ 2203720 h 4439761"/>
              <a:gd name="connsiteX119" fmla="*/ 12046321 w 12192000"/>
              <a:gd name="connsiteY119" fmla="*/ 2397959 h 4439761"/>
              <a:gd name="connsiteX120" fmla="*/ 11885032 w 12192000"/>
              <a:gd name="connsiteY120" fmla="*/ 2662726 h 4439761"/>
              <a:gd name="connsiteX121" fmla="*/ 11730103 w 12192000"/>
              <a:gd name="connsiteY121" fmla="*/ 2739035 h 4439761"/>
              <a:gd name="connsiteX122" fmla="*/ 11686168 w 12192000"/>
              <a:gd name="connsiteY122" fmla="*/ 2797422 h 4439761"/>
              <a:gd name="connsiteX123" fmla="*/ 11541644 w 12192000"/>
              <a:gd name="connsiteY123" fmla="*/ 2833264 h 4439761"/>
              <a:gd name="connsiteX124" fmla="*/ 11513318 w 12192000"/>
              <a:gd name="connsiteY124" fmla="*/ 2848294 h 4439761"/>
              <a:gd name="connsiteX125" fmla="*/ 11389605 w 12192000"/>
              <a:gd name="connsiteY125" fmla="*/ 2995130 h 4439761"/>
              <a:gd name="connsiteX126" fmla="*/ 11383824 w 12192000"/>
              <a:gd name="connsiteY126" fmla="*/ 3016520 h 4439761"/>
              <a:gd name="connsiteX127" fmla="*/ 11178601 w 12192000"/>
              <a:gd name="connsiteY127" fmla="*/ 3163934 h 4439761"/>
              <a:gd name="connsiteX128" fmla="*/ 11139291 w 12192000"/>
              <a:gd name="connsiteY128" fmla="*/ 3160465 h 4439761"/>
              <a:gd name="connsiteX129" fmla="*/ 11110386 w 12192000"/>
              <a:gd name="connsiteY129" fmla="*/ 3213650 h 4439761"/>
              <a:gd name="connsiteX130" fmla="*/ 11041015 w 12192000"/>
              <a:gd name="connsiteY130" fmla="*/ 3337940 h 4439761"/>
              <a:gd name="connsiteX131" fmla="*/ 10867587 w 12192000"/>
              <a:gd name="connsiteY131" fmla="*/ 3339674 h 4439761"/>
              <a:gd name="connsiteX132" fmla="*/ 10714392 w 12192000"/>
              <a:gd name="connsiteY132" fmla="*/ 3343721 h 4439761"/>
              <a:gd name="connsiteX133" fmla="*/ 10729422 w 12192000"/>
              <a:gd name="connsiteY133" fmla="*/ 3273193 h 4439761"/>
              <a:gd name="connsiteX134" fmla="*/ 10806309 w 12192000"/>
              <a:gd name="connsiteY134" fmla="*/ 3328690 h 4439761"/>
              <a:gd name="connsiteX135" fmla="*/ 10796481 w 12192000"/>
              <a:gd name="connsiteY135" fmla="*/ 3248913 h 4439761"/>
              <a:gd name="connsiteX136" fmla="*/ 10573915 w 12192000"/>
              <a:gd name="connsiteY136" fmla="*/ 3267412 h 4439761"/>
              <a:gd name="connsiteX137" fmla="*/ 10571025 w 12192000"/>
              <a:gd name="connsiteY137" fmla="*/ 3318863 h 4439761"/>
              <a:gd name="connsiteX138" fmla="*/ 10465234 w 12192000"/>
              <a:gd name="connsiteY138" fmla="*/ 3288224 h 4439761"/>
              <a:gd name="connsiteX139" fmla="*/ 10518418 w 12192000"/>
              <a:gd name="connsiteY139" fmla="*/ 3219431 h 4439761"/>
              <a:gd name="connsiteX140" fmla="*/ 10503388 w 12192000"/>
              <a:gd name="connsiteY140" fmla="*/ 3204400 h 4439761"/>
              <a:gd name="connsiteX141" fmla="*/ 10430548 w 12192000"/>
              <a:gd name="connsiteY141" fmla="*/ 3263944 h 4439761"/>
              <a:gd name="connsiteX142" fmla="*/ 10403377 w 12192000"/>
              <a:gd name="connsiteY142" fmla="*/ 3247757 h 4439761"/>
              <a:gd name="connsiteX143" fmla="*/ 10386035 w 12192000"/>
              <a:gd name="connsiteY143" fmla="*/ 3306145 h 4439761"/>
              <a:gd name="connsiteX144" fmla="*/ 10416674 w 12192000"/>
              <a:gd name="connsiteY144" fmla="*/ 3197463 h 4439761"/>
              <a:gd name="connsiteX145" fmla="*/ 10250760 w 12192000"/>
              <a:gd name="connsiteY145" fmla="*/ 3179542 h 4439761"/>
              <a:gd name="connsiteX146" fmla="*/ 10085426 w 12192000"/>
              <a:gd name="connsiteY146" fmla="*/ 3261054 h 4439761"/>
              <a:gd name="connsiteX147" fmla="*/ 10233996 w 12192000"/>
              <a:gd name="connsiteY147" fmla="*/ 3247757 h 4439761"/>
              <a:gd name="connsiteX148" fmla="*/ 9942637 w 12192000"/>
              <a:gd name="connsiteY148" fmla="*/ 3296317 h 4439761"/>
              <a:gd name="connsiteX149" fmla="*/ 9929340 w 12192000"/>
              <a:gd name="connsiteY149" fmla="*/ 3337940 h 4439761"/>
              <a:gd name="connsiteX150" fmla="*/ 9905639 w 12192000"/>
              <a:gd name="connsiteY150" fmla="*/ 3337940 h 4439761"/>
              <a:gd name="connsiteX151" fmla="*/ 9900436 w 12192000"/>
              <a:gd name="connsiteY151" fmla="*/ 3258163 h 4439761"/>
              <a:gd name="connsiteX152" fmla="*/ 9977322 w 12192000"/>
              <a:gd name="connsiteY152" fmla="*/ 3259319 h 4439761"/>
              <a:gd name="connsiteX153" fmla="*/ 9996978 w 12192000"/>
              <a:gd name="connsiteY153" fmla="*/ 3270881 h 4439761"/>
              <a:gd name="connsiteX154" fmla="*/ 10062880 w 12192000"/>
              <a:gd name="connsiteY154" fmla="*/ 3173183 h 4439761"/>
              <a:gd name="connsiteX155" fmla="*/ 9965761 w 12192000"/>
              <a:gd name="connsiteY155" fmla="*/ 3196307 h 4439761"/>
              <a:gd name="connsiteX156" fmla="*/ 9946683 w 12192000"/>
              <a:gd name="connsiteY156" fmla="*/ 3146013 h 4439761"/>
              <a:gd name="connsiteX157" fmla="*/ 9904483 w 12192000"/>
              <a:gd name="connsiteY157" fmla="*/ 3162199 h 4439761"/>
              <a:gd name="connsiteX158" fmla="*/ 9875578 w 12192000"/>
              <a:gd name="connsiteY158" fmla="*/ 3196885 h 4439761"/>
              <a:gd name="connsiteX159" fmla="*/ 9832799 w 12192000"/>
              <a:gd name="connsiteY159" fmla="*/ 3283021 h 4439761"/>
              <a:gd name="connsiteX160" fmla="*/ 9733366 w 12192000"/>
              <a:gd name="connsiteY160" fmla="*/ 3300942 h 4439761"/>
              <a:gd name="connsiteX161" fmla="*/ 9737414 w 12192000"/>
              <a:gd name="connsiteY161" fmla="*/ 3325222 h 4439761"/>
              <a:gd name="connsiteX162" fmla="*/ 9803316 w 12192000"/>
              <a:gd name="connsiteY162" fmla="*/ 3319441 h 4439761"/>
              <a:gd name="connsiteX163" fmla="*/ 9719493 w 12192000"/>
              <a:gd name="connsiteY163" fmla="*/ 3418873 h 4439761"/>
              <a:gd name="connsiteX164" fmla="*/ 9591733 w 12192000"/>
              <a:gd name="connsiteY164" fmla="*/ 3494603 h 4439761"/>
              <a:gd name="connsiteX165" fmla="*/ 9420618 w 12192000"/>
              <a:gd name="connsiteY165" fmla="*/ 3469167 h 4439761"/>
              <a:gd name="connsiteX166" fmla="*/ 9245456 w 12192000"/>
              <a:gd name="connsiteY166" fmla="*/ 3447200 h 4439761"/>
              <a:gd name="connsiteX167" fmla="*/ 9181865 w 12192000"/>
              <a:gd name="connsiteY167" fmla="*/ 3434482 h 4439761"/>
              <a:gd name="connsiteX168" fmla="*/ 8826916 w 12192000"/>
              <a:gd name="connsiteY168" fmla="*/ 3340252 h 4439761"/>
              <a:gd name="connsiteX169" fmla="*/ 8650597 w 12192000"/>
              <a:gd name="connsiteY169" fmla="*/ 3300942 h 4439761"/>
              <a:gd name="connsiteX170" fmla="*/ 8621114 w 12192000"/>
              <a:gd name="connsiteY170" fmla="*/ 3340830 h 4439761"/>
              <a:gd name="connsiteX171" fmla="*/ 8567929 w 12192000"/>
              <a:gd name="connsiteY171" fmla="*/ 3278396 h 4439761"/>
              <a:gd name="connsiteX172" fmla="*/ 8309522 w 12192000"/>
              <a:gd name="connsiteY172" fmla="*/ 3278396 h 4439761"/>
              <a:gd name="connsiteX173" fmla="*/ 8434390 w 12192000"/>
              <a:gd name="connsiteY173" fmla="*/ 3206135 h 4439761"/>
              <a:gd name="connsiteX174" fmla="*/ 8311256 w 12192000"/>
              <a:gd name="connsiteY174" fmla="*/ 3192260 h 4439761"/>
              <a:gd name="connsiteX175" fmla="*/ 8175982 w 12192000"/>
              <a:gd name="connsiteY175" fmla="*/ 3265100 h 4439761"/>
              <a:gd name="connsiteX176" fmla="*/ 8154592 w 12192000"/>
              <a:gd name="connsiteY176" fmla="*/ 3219431 h 4439761"/>
              <a:gd name="connsiteX177" fmla="*/ 8029724 w 12192000"/>
              <a:gd name="connsiteY177" fmla="*/ 3233883 h 4439761"/>
              <a:gd name="connsiteX178" fmla="*/ 8035505 w 12192000"/>
              <a:gd name="connsiteY178" fmla="*/ 3300364 h 4439761"/>
              <a:gd name="connsiteX179" fmla="*/ 8059207 w 12192000"/>
              <a:gd name="connsiteY179" fmla="*/ 3235617 h 4439761"/>
              <a:gd name="connsiteX180" fmla="*/ 8092737 w 12192000"/>
              <a:gd name="connsiteY180" fmla="*/ 3271459 h 4439761"/>
              <a:gd name="connsiteX181" fmla="*/ 8043021 w 12192000"/>
              <a:gd name="connsiteY181" fmla="*/ 3310770 h 4439761"/>
              <a:gd name="connsiteX182" fmla="*/ 7793284 w 12192000"/>
              <a:gd name="connsiteY182" fmla="*/ 3423498 h 4439761"/>
              <a:gd name="connsiteX183" fmla="*/ 7759176 w 12192000"/>
              <a:gd name="connsiteY183" fmla="*/ 3432747 h 4439761"/>
              <a:gd name="connsiteX184" fmla="*/ 7614653 w 12192000"/>
              <a:gd name="connsiteY184" fmla="*/ 3559350 h 4439761"/>
              <a:gd name="connsiteX185" fmla="*/ 7575343 w 12192000"/>
              <a:gd name="connsiteY185" fmla="*/ 3536226 h 4439761"/>
              <a:gd name="connsiteX186" fmla="*/ 7482848 w 12192000"/>
              <a:gd name="connsiteY186" fmla="*/ 3625831 h 4439761"/>
              <a:gd name="connsiteX187" fmla="*/ 7360870 w 12192000"/>
              <a:gd name="connsiteY187" fmla="*/ 3753011 h 4439761"/>
              <a:gd name="connsiteX188" fmla="*/ 7163739 w 12192000"/>
              <a:gd name="connsiteY188" fmla="*/ 4099290 h 4439761"/>
              <a:gd name="connsiteX189" fmla="*/ 7052746 w 12192000"/>
              <a:gd name="connsiteY189" fmla="*/ 4151896 h 4439761"/>
              <a:gd name="connsiteX190" fmla="*/ 6673516 w 12192000"/>
              <a:gd name="connsiteY190" fmla="*/ 4242079 h 4439761"/>
              <a:gd name="connsiteX191" fmla="*/ 6498931 w 12192000"/>
              <a:gd name="connsiteY191" fmla="*/ 4234564 h 4439761"/>
              <a:gd name="connsiteX192" fmla="*/ 6345737 w 12192000"/>
              <a:gd name="connsiteY192" fmla="*/ 4228783 h 4439761"/>
              <a:gd name="connsiteX193" fmla="*/ 6150919 w 12192000"/>
              <a:gd name="connsiteY193" fmla="*/ 4189472 h 4439761"/>
              <a:gd name="connsiteX194" fmla="*/ 5924885 w 12192000"/>
              <a:gd name="connsiteY194" fmla="*/ 4180223 h 4439761"/>
              <a:gd name="connsiteX195" fmla="*/ 5718505 w 12192000"/>
              <a:gd name="connsiteY195" fmla="*/ 4199300 h 4439761"/>
              <a:gd name="connsiteX196" fmla="*/ 5524265 w 12192000"/>
              <a:gd name="connsiteY196" fmla="*/ 4181379 h 4439761"/>
              <a:gd name="connsiteX197" fmla="*/ 5517328 w 12192000"/>
              <a:gd name="connsiteY197" fmla="*/ 4177910 h 4439761"/>
              <a:gd name="connsiteX198" fmla="*/ 5430036 w 12192000"/>
              <a:gd name="connsiteY198" fmla="*/ 4154787 h 4439761"/>
              <a:gd name="connsiteX199" fmla="*/ 5333494 w 12192000"/>
              <a:gd name="connsiteY199" fmla="*/ 4182535 h 4439761"/>
              <a:gd name="connsiteX200" fmla="*/ 5289559 w 12192000"/>
              <a:gd name="connsiteY200" fmla="*/ 4235142 h 4439761"/>
              <a:gd name="connsiteX201" fmla="*/ 5136364 w 12192000"/>
              <a:gd name="connsiteY201" fmla="*/ 4263468 h 4439761"/>
              <a:gd name="connsiteX202" fmla="*/ 4969295 w 12192000"/>
              <a:gd name="connsiteY202" fmla="*/ 4279077 h 4439761"/>
              <a:gd name="connsiteX203" fmla="*/ 4781993 w 12192000"/>
              <a:gd name="connsiteY203" fmla="*/ 4261734 h 4439761"/>
              <a:gd name="connsiteX204" fmla="*/ 4666952 w 12192000"/>
              <a:gd name="connsiteY204" fmla="*/ 4333418 h 4439761"/>
              <a:gd name="connsiteX205" fmla="*/ 4637469 w 12192000"/>
              <a:gd name="connsiteY205" fmla="*/ 4271562 h 4439761"/>
              <a:gd name="connsiteX206" fmla="*/ 4601628 w 12192000"/>
              <a:gd name="connsiteY206" fmla="*/ 4327059 h 4439761"/>
              <a:gd name="connsiteX207" fmla="*/ 4563474 w 12192000"/>
              <a:gd name="connsiteY207" fmla="*/ 4307404 h 4439761"/>
              <a:gd name="connsiteX208" fmla="*/ 4279629 w 12192000"/>
              <a:gd name="connsiteY208" fmla="*/ 4443834 h 4439761"/>
              <a:gd name="connsiteX209" fmla="*/ 3929882 w 12192000"/>
              <a:gd name="connsiteY209" fmla="*/ 4402789 h 4439761"/>
              <a:gd name="connsiteX210" fmla="*/ 3913118 w 12192000"/>
              <a:gd name="connsiteY210" fmla="*/ 4335730 h 4439761"/>
              <a:gd name="connsiteX211" fmla="*/ 3798655 w 12192000"/>
              <a:gd name="connsiteY211" fmla="*/ 4438631 h 4439761"/>
              <a:gd name="connsiteX212" fmla="*/ 3735065 w 12192000"/>
              <a:gd name="connsiteY212" fmla="*/ 4352495 h 4439761"/>
              <a:gd name="connsiteX213" fmla="*/ 3566261 w 12192000"/>
              <a:gd name="connsiteY213" fmla="*/ 4302779 h 4439761"/>
              <a:gd name="connsiteX214" fmla="*/ 3231545 w 12192000"/>
              <a:gd name="connsiteY214" fmla="*/ 4201612 h 4439761"/>
              <a:gd name="connsiteX215" fmla="*/ 3054070 w 12192000"/>
              <a:gd name="connsiteY215" fmla="*/ 4172707 h 4439761"/>
              <a:gd name="connsiteX216" fmla="*/ 2739587 w 12192000"/>
              <a:gd name="connsiteY216" fmla="*/ 3888285 h 4439761"/>
              <a:gd name="connsiteX217" fmla="*/ 2421057 w 12192000"/>
              <a:gd name="connsiteY217" fmla="*/ 3845506 h 4439761"/>
              <a:gd name="connsiteX218" fmla="*/ 2306017 w 12192000"/>
              <a:gd name="connsiteY218" fmla="*/ 3830476 h 4439761"/>
              <a:gd name="connsiteX219" fmla="*/ 2274800 w 12192000"/>
              <a:gd name="connsiteY219" fmla="*/ 3783072 h 4439761"/>
              <a:gd name="connsiteX220" fmla="*/ 2240114 w 12192000"/>
              <a:gd name="connsiteY220" fmla="*/ 3810243 h 4439761"/>
              <a:gd name="connsiteX221" fmla="*/ 2073623 w 12192000"/>
              <a:gd name="connsiteY221" fmla="*/ 3763417 h 4439761"/>
              <a:gd name="connsiteX222" fmla="*/ 2019282 w 12192000"/>
              <a:gd name="connsiteY222" fmla="*/ 3753589 h 4439761"/>
              <a:gd name="connsiteX223" fmla="*/ 1896148 w 12192000"/>
              <a:gd name="connsiteY223" fmla="*/ 3702139 h 4439761"/>
              <a:gd name="connsiteX224" fmla="*/ 1803653 w 12192000"/>
              <a:gd name="connsiteY224" fmla="*/ 3658204 h 4439761"/>
              <a:gd name="connsiteX225" fmla="*/ 1637740 w 12192000"/>
              <a:gd name="connsiteY225" fmla="*/ 3560506 h 4439761"/>
              <a:gd name="connsiteX226" fmla="*/ 1589180 w 12192000"/>
              <a:gd name="connsiteY226" fmla="*/ 3560506 h 4439761"/>
              <a:gd name="connsiteX227" fmla="*/ 1467202 w 12192000"/>
              <a:gd name="connsiteY227" fmla="*/ 3544898 h 4439761"/>
              <a:gd name="connsiteX228" fmla="*/ 1323257 w 12192000"/>
              <a:gd name="connsiteY228" fmla="*/ 3527555 h 4439761"/>
              <a:gd name="connsiteX229" fmla="*/ 1270650 w 12192000"/>
              <a:gd name="connsiteY229" fmla="*/ 3466277 h 4439761"/>
              <a:gd name="connsiteX230" fmla="*/ 1224403 w 12192000"/>
              <a:gd name="connsiteY230" fmla="*/ 3494603 h 4439761"/>
              <a:gd name="connsiteX231" fmla="*/ 1168906 w 12192000"/>
              <a:gd name="connsiteY231" fmla="*/ 3514837 h 4439761"/>
              <a:gd name="connsiteX232" fmla="*/ 1080457 w 12192000"/>
              <a:gd name="connsiteY232" fmla="*/ 3491713 h 4439761"/>
              <a:gd name="connsiteX233" fmla="*/ 1022648 w 12192000"/>
              <a:gd name="connsiteY233" fmla="*/ 3559350 h 4439761"/>
              <a:gd name="connsiteX234" fmla="*/ 963683 w 12192000"/>
              <a:gd name="connsiteY234" fmla="*/ 3496338 h 4439761"/>
              <a:gd name="connsiteX235" fmla="*/ 1028429 w 12192000"/>
              <a:gd name="connsiteY235" fmla="*/ 3446044 h 4439761"/>
              <a:gd name="connsiteX236" fmla="*/ 985650 w 12192000"/>
              <a:gd name="connsiteY236" fmla="*/ 3363954 h 4439761"/>
              <a:gd name="connsiteX237" fmla="*/ 920325 w 12192000"/>
              <a:gd name="connsiteY237" fmla="*/ 3398062 h 4439761"/>
              <a:gd name="connsiteX238" fmla="*/ 881015 w 12192000"/>
              <a:gd name="connsiteY238" fmla="*/ 3350080 h 4439761"/>
              <a:gd name="connsiteX239" fmla="*/ 836502 w 12192000"/>
              <a:gd name="connsiteY239" fmla="*/ 3425810 h 4439761"/>
              <a:gd name="connsiteX240" fmla="*/ 796613 w 12192000"/>
              <a:gd name="connsiteY240" fmla="*/ 3353549 h 4439761"/>
              <a:gd name="connsiteX241" fmla="*/ 743429 w 12192000"/>
              <a:gd name="connsiteY241" fmla="*/ 3381297 h 4439761"/>
              <a:gd name="connsiteX242" fmla="*/ 729554 w 12192000"/>
              <a:gd name="connsiteY242" fmla="*/ 3370891 h 4439761"/>
              <a:gd name="connsiteX243" fmla="*/ 550345 w 12192000"/>
              <a:gd name="connsiteY243" fmla="*/ 3181276 h 4439761"/>
              <a:gd name="connsiteX244" fmla="*/ 524331 w 12192000"/>
              <a:gd name="connsiteY244" fmla="*/ 3099187 h 4439761"/>
              <a:gd name="connsiteX245" fmla="*/ 446288 w 12192000"/>
              <a:gd name="connsiteY245" fmla="*/ 3010739 h 4439761"/>
              <a:gd name="connsiteX246" fmla="*/ 417384 w 12192000"/>
              <a:gd name="connsiteY246" fmla="*/ 2947148 h 4439761"/>
              <a:gd name="connsiteX247" fmla="*/ 434149 w 12192000"/>
              <a:gd name="connsiteY247" fmla="*/ 2937899 h 4439761"/>
              <a:gd name="connsiteX248" fmla="*/ 342810 w 12192000"/>
              <a:gd name="connsiteY248" fmla="*/ 2822280 h 4439761"/>
              <a:gd name="connsiteX249" fmla="*/ 361887 w 12192000"/>
              <a:gd name="connsiteY249" fmla="*/ 2788173 h 4439761"/>
              <a:gd name="connsiteX250" fmla="*/ 174584 w 12192000"/>
              <a:gd name="connsiteY250" fmla="*/ 2669085 h 4439761"/>
              <a:gd name="connsiteX251" fmla="*/ 247424 w 12192000"/>
              <a:gd name="connsiteY251" fmla="*/ 2633822 h 4439761"/>
              <a:gd name="connsiteX252" fmla="*/ 171116 w 12192000"/>
              <a:gd name="connsiteY252" fmla="*/ 2576012 h 4439761"/>
              <a:gd name="connsiteX253" fmla="*/ 224879 w 12192000"/>
              <a:gd name="connsiteY253" fmla="*/ 2541905 h 4439761"/>
              <a:gd name="connsiteX254" fmla="*/ 154929 w 12192000"/>
              <a:gd name="connsiteY254" fmla="*/ 2375992 h 4439761"/>
              <a:gd name="connsiteX255" fmla="*/ 138743 w 12192000"/>
              <a:gd name="connsiteY255" fmla="*/ 2193314 h 4439761"/>
              <a:gd name="connsiteX256" fmla="*/ 96542 w 12192000"/>
              <a:gd name="connsiteY256" fmla="*/ 2046478 h 4439761"/>
              <a:gd name="connsiteX257" fmla="*/ 87292 w 12192000"/>
              <a:gd name="connsiteY257" fmla="*/ 1929703 h 4439761"/>
              <a:gd name="connsiteX258" fmla="*/ 52607 w 12192000"/>
              <a:gd name="connsiteY258" fmla="*/ 1711184 h 4439761"/>
              <a:gd name="connsiteX259" fmla="*/ 2890 w 12192000"/>
              <a:gd name="connsiteY259" fmla="*/ 1574754 h 4439761"/>
              <a:gd name="connsiteX260" fmla="*/ 67637 w 12192000"/>
              <a:gd name="connsiteY260" fmla="*/ 1569551 h 4439761"/>
              <a:gd name="connsiteX261" fmla="*/ 67637 w 12192000"/>
              <a:gd name="connsiteY261" fmla="*/ 1311721 h 4439761"/>
              <a:gd name="connsiteX262" fmla="*/ 0 w 12192000"/>
              <a:gd name="connsiteY262" fmla="*/ 1293800 h 4439761"/>
              <a:gd name="connsiteX263" fmla="*/ 121400 w 12192000"/>
              <a:gd name="connsiteY263" fmla="*/ 1148120 h 4439761"/>
              <a:gd name="connsiteX264" fmla="*/ 149726 w 12192000"/>
              <a:gd name="connsiteY264" fmla="*/ 1059094 h 4439761"/>
              <a:gd name="connsiteX265" fmla="*/ 180943 w 12192000"/>
              <a:gd name="connsiteY265" fmla="*/ 988566 h 4439761"/>
              <a:gd name="connsiteX266" fmla="*/ 432414 w 12192000"/>
              <a:gd name="connsiteY266" fmla="*/ 582166 h 4439761"/>
              <a:gd name="connsiteX267" fmla="*/ 529534 w 12192000"/>
              <a:gd name="connsiteY267" fmla="*/ 434752 h 4439761"/>
              <a:gd name="connsiteX268" fmla="*/ 642262 w 12192000"/>
              <a:gd name="connsiteY268" fmla="*/ 360178 h 4439761"/>
              <a:gd name="connsiteX269" fmla="*/ 680995 w 12192000"/>
              <a:gd name="connsiteY269" fmla="*/ 294275 h 4439761"/>
              <a:gd name="connsiteX270" fmla="*/ 811644 w 12192000"/>
              <a:gd name="connsiteY270" fmla="*/ 194843 h 4439761"/>
              <a:gd name="connsiteX271" fmla="*/ 1001259 w 12192000"/>
              <a:gd name="connsiteY271" fmla="*/ 52632 h 4439761"/>
              <a:gd name="connsiteX272" fmla="*/ 1351584 w 12192000"/>
              <a:gd name="connsiteY272" fmla="*/ 32399 h 4439761"/>
              <a:gd name="connsiteX273" fmla="*/ 1409971 w 12192000"/>
              <a:gd name="connsiteY273" fmla="*/ 16790 h 4439761"/>
              <a:gd name="connsiteX274" fmla="*/ 1633115 w 12192000"/>
              <a:gd name="connsiteY274" fmla="*/ 39336 h 4439761"/>
              <a:gd name="connsiteX275" fmla="*/ 1701908 w 12192000"/>
              <a:gd name="connsiteY275" fmla="*/ 62460 h 4439761"/>
              <a:gd name="connsiteX276" fmla="*/ 1999627 w 12192000"/>
              <a:gd name="connsiteY276" fmla="*/ 160158 h 4439761"/>
              <a:gd name="connsiteX277" fmla="*/ 2063795 w 12192000"/>
              <a:gd name="connsiteY277" fmla="*/ 161314 h 4439761"/>
              <a:gd name="connsiteX278" fmla="*/ 2298501 w 12192000"/>
              <a:gd name="connsiteY278" fmla="*/ 195421 h 4439761"/>
              <a:gd name="connsiteX279" fmla="*/ 2327984 w 12192000"/>
              <a:gd name="connsiteY279" fmla="*/ 196578 h 4439761"/>
              <a:gd name="connsiteX280" fmla="*/ 2528005 w 12192000"/>
              <a:gd name="connsiteY280" fmla="*/ 316821 h 4439761"/>
              <a:gd name="connsiteX281" fmla="*/ 2696230 w 12192000"/>
              <a:gd name="connsiteY281" fmla="*/ 387349 h 4439761"/>
              <a:gd name="connsiteX282" fmla="*/ 2692761 w 12192000"/>
              <a:gd name="connsiteY282" fmla="*/ 400067 h 4439761"/>
              <a:gd name="connsiteX283" fmla="*/ 2913593 w 12192000"/>
              <a:gd name="connsiteY283" fmla="*/ 549215 h 4439761"/>
              <a:gd name="connsiteX284" fmla="*/ 2867346 w 12192000"/>
              <a:gd name="connsiteY284" fmla="*/ 615696 h 4439761"/>
              <a:gd name="connsiteX285" fmla="*/ 3099161 w 12192000"/>
              <a:gd name="connsiteY285" fmla="*/ 733627 h 4439761"/>
              <a:gd name="connsiteX286" fmla="*/ 3157549 w 12192000"/>
              <a:gd name="connsiteY286" fmla="*/ 966021 h 4439761"/>
              <a:gd name="connsiteX287" fmla="*/ 3226342 w 12192000"/>
              <a:gd name="connsiteY287" fmla="*/ 932491 h 4439761"/>
              <a:gd name="connsiteX288" fmla="*/ 3277214 w 12192000"/>
              <a:gd name="connsiteY288" fmla="*/ 937116 h 4439761"/>
              <a:gd name="connsiteX289" fmla="*/ 3387052 w 12192000"/>
              <a:gd name="connsiteY289" fmla="*/ 1022674 h 4439761"/>
              <a:gd name="connsiteX290" fmla="*/ 3472032 w 12192000"/>
              <a:gd name="connsiteY290" fmla="*/ 1125575 h 4439761"/>
              <a:gd name="connsiteX291" fmla="*/ 3543716 w 12192000"/>
              <a:gd name="connsiteY291" fmla="*/ 1089155 h 4439761"/>
              <a:gd name="connsiteX292" fmla="*/ 3552387 w 12192000"/>
              <a:gd name="connsiteY292" fmla="*/ 1127887 h 4439761"/>
              <a:gd name="connsiteX293" fmla="*/ 3711941 w 12192000"/>
              <a:gd name="connsiteY293" fmla="*/ 1077593 h 4439761"/>
              <a:gd name="connsiteX294" fmla="*/ 3720612 w 12192000"/>
              <a:gd name="connsiteY294" fmla="*/ 1191477 h 4439761"/>
              <a:gd name="connsiteX295" fmla="*/ 3954740 w 12192000"/>
              <a:gd name="connsiteY295" fmla="*/ 1316346 h 4439761"/>
              <a:gd name="connsiteX296" fmla="*/ 4050126 w 12192000"/>
              <a:gd name="connsiteY296" fmla="*/ 1260270 h 4439761"/>
              <a:gd name="connsiteX297" fmla="*/ 4096373 w 12192000"/>
              <a:gd name="connsiteY297" fmla="*/ 1381092 h 4439761"/>
              <a:gd name="connsiteX298" fmla="*/ 4260552 w 12192000"/>
              <a:gd name="connsiteY298" fmla="*/ 1401325 h 4439761"/>
              <a:gd name="connsiteX299" fmla="*/ 4264599 w 12192000"/>
              <a:gd name="connsiteY299" fmla="*/ 1470697 h 4439761"/>
              <a:gd name="connsiteX300" fmla="*/ 4305643 w 12192000"/>
              <a:gd name="connsiteY300" fmla="*/ 1420981 h 4439761"/>
              <a:gd name="connsiteX301" fmla="*/ 4311424 w 12192000"/>
              <a:gd name="connsiteY301" fmla="*/ 1390920 h 4439761"/>
              <a:gd name="connsiteX302" fmla="*/ 4373280 w 12192000"/>
              <a:gd name="connsiteY302" fmla="*/ 1423871 h 4439761"/>
              <a:gd name="connsiteX303" fmla="*/ 4428199 w 12192000"/>
              <a:gd name="connsiteY303" fmla="*/ 1328486 h 4439761"/>
              <a:gd name="connsiteX304" fmla="*/ 4554224 w 12192000"/>
              <a:gd name="connsiteY304" fmla="*/ 1497289 h 4439761"/>
              <a:gd name="connsiteX305" fmla="*/ 4610877 w 12192000"/>
              <a:gd name="connsiteY305" fmla="*/ 1546427 h 4439761"/>
              <a:gd name="connsiteX306" fmla="*/ 4659437 w 12192000"/>
              <a:gd name="connsiteY306" fmla="*/ 1581691 h 4439761"/>
              <a:gd name="connsiteX307" fmla="*/ 4757135 w 12192000"/>
              <a:gd name="connsiteY307" fmla="*/ 1489196 h 4439761"/>
              <a:gd name="connsiteX308" fmla="*/ 4773899 w 12192000"/>
              <a:gd name="connsiteY308" fmla="*/ 1596143 h 4439761"/>
              <a:gd name="connsiteX309" fmla="*/ 4851942 w 12192000"/>
              <a:gd name="connsiteY309" fmla="*/ 1640656 h 4439761"/>
              <a:gd name="connsiteX310" fmla="*/ 4903393 w 12192000"/>
              <a:gd name="connsiteY310" fmla="*/ 1627360 h 4439761"/>
              <a:gd name="connsiteX311" fmla="*/ 4900502 w 12192000"/>
              <a:gd name="connsiteY311" fmla="*/ 1625048 h 4439761"/>
              <a:gd name="connsiteX312" fmla="*/ 7240048 w 12192000"/>
              <a:gd name="connsiteY312" fmla="*/ 1507695 h 4439761"/>
              <a:gd name="connsiteX313" fmla="*/ 7076447 w 12192000"/>
              <a:gd name="connsiteY313" fmla="*/ 1540068 h 4439761"/>
              <a:gd name="connsiteX314" fmla="*/ 7022106 w 12192000"/>
              <a:gd name="connsiteY314" fmla="*/ 1608861 h 4439761"/>
              <a:gd name="connsiteX315" fmla="*/ 7240626 w 12192000"/>
              <a:gd name="connsiteY315" fmla="*/ 1591518 h 4439761"/>
              <a:gd name="connsiteX316" fmla="*/ 7240048 w 12192000"/>
              <a:gd name="connsiteY316" fmla="*/ 1507695 h 4439761"/>
              <a:gd name="connsiteX317" fmla="*/ 7320981 w 12192000"/>
              <a:gd name="connsiteY317" fmla="*/ 1615220 h 4439761"/>
              <a:gd name="connsiteX318" fmla="*/ 7390353 w 12192000"/>
              <a:gd name="connsiteY318" fmla="*/ 1598455 h 4439761"/>
              <a:gd name="connsiteX319" fmla="*/ 7320403 w 12192000"/>
              <a:gd name="connsiteY319" fmla="*/ 1552208 h 4439761"/>
              <a:gd name="connsiteX320" fmla="*/ 7325028 w 12192000"/>
              <a:gd name="connsiteY320" fmla="*/ 1473009 h 4439761"/>
              <a:gd name="connsiteX321" fmla="*/ 7240048 w 12192000"/>
              <a:gd name="connsiteY321" fmla="*/ 1507695 h 4439761"/>
              <a:gd name="connsiteX322" fmla="*/ 5634103 w 12192000"/>
              <a:gd name="connsiteY322" fmla="*/ 1666670 h 4439761"/>
              <a:gd name="connsiteX323" fmla="*/ 5531781 w 12192000"/>
              <a:gd name="connsiteY323" fmla="*/ 1668983 h 4439761"/>
              <a:gd name="connsiteX324" fmla="*/ 5470503 w 12192000"/>
              <a:gd name="connsiteY324" fmla="*/ 1727370 h 4439761"/>
              <a:gd name="connsiteX325" fmla="*/ 5525422 w 12192000"/>
              <a:gd name="connsiteY325" fmla="*/ 1734307 h 4439761"/>
              <a:gd name="connsiteX326" fmla="*/ 5545077 w 12192000"/>
              <a:gd name="connsiteY326" fmla="*/ 1734885 h 4439761"/>
              <a:gd name="connsiteX327" fmla="*/ 5573403 w 12192000"/>
              <a:gd name="connsiteY327" fmla="*/ 1768993 h 4439761"/>
              <a:gd name="connsiteX328" fmla="*/ 5593637 w 12192000"/>
              <a:gd name="connsiteY328" fmla="*/ 1712340 h 4439761"/>
              <a:gd name="connsiteX329" fmla="*/ 5634103 w 12192000"/>
              <a:gd name="connsiteY329" fmla="*/ 1666670 h 4439761"/>
              <a:gd name="connsiteX330" fmla="*/ 5628322 w 12192000"/>
              <a:gd name="connsiteY330" fmla="*/ 1552208 h 4439761"/>
              <a:gd name="connsiteX331" fmla="*/ 5723708 w 12192000"/>
              <a:gd name="connsiteY331" fmla="*/ 1476478 h 4439761"/>
              <a:gd name="connsiteX332" fmla="*/ 5547389 w 12192000"/>
              <a:gd name="connsiteY332" fmla="*/ 1476478 h 4439761"/>
              <a:gd name="connsiteX333" fmla="*/ 5547967 w 12192000"/>
              <a:gd name="connsiteY333" fmla="*/ 1494977 h 4439761"/>
              <a:gd name="connsiteX334" fmla="*/ 5628322 w 12192000"/>
              <a:gd name="connsiteY334" fmla="*/ 1552208 h 443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Lst>
            <a:rect l="l" t="t" r="r" b="b"/>
            <a:pathLst>
              <a:path w="12192000" h="4439761">
                <a:moveTo>
                  <a:pt x="4900502" y="1625048"/>
                </a:moveTo>
                <a:cubicBezTo>
                  <a:pt x="4905705" y="1639500"/>
                  <a:pt x="4911486" y="1653374"/>
                  <a:pt x="4923048" y="1685169"/>
                </a:cubicBezTo>
                <a:cubicBezTo>
                  <a:pt x="4977967" y="1634875"/>
                  <a:pt x="5025949" y="1589784"/>
                  <a:pt x="5075665" y="1547005"/>
                </a:cubicBezTo>
                <a:cubicBezTo>
                  <a:pt x="5086070" y="1538334"/>
                  <a:pt x="5104569" y="1533709"/>
                  <a:pt x="5117865" y="1535443"/>
                </a:cubicBezTo>
                <a:cubicBezTo>
                  <a:pt x="5201689" y="1546427"/>
                  <a:pt x="5281466" y="1529662"/>
                  <a:pt x="5362399" y="1508851"/>
                </a:cubicBezTo>
                <a:cubicBezTo>
                  <a:pt x="5371070" y="1506538"/>
                  <a:pt x="5390726" y="1531974"/>
                  <a:pt x="5398241" y="1548161"/>
                </a:cubicBezTo>
                <a:cubicBezTo>
                  <a:pt x="5405756" y="1563770"/>
                  <a:pt x="5405178" y="1582847"/>
                  <a:pt x="5420208" y="1604814"/>
                </a:cubicBezTo>
                <a:cubicBezTo>
                  <a:pt x="5397085" y="1509429"/>
                  <a:pt x="5460097" y="1498445"/>
                  <a:pt x="5520797" y="1480524"/>
                </a:cubicBezTo>
                <a:cubicBezTo>
                  <a:pt x="5500564" y="1482259"/>
                  <a:pt x="5479752" y="1483993"/>
                  <a:pt x="5459519" y="1485149"/>
                </a:cubicBezTo>
                <a:cubicBezTo>
                  <a:pt x="5457207" y="1478790"/>
                  <a:pt x="5454894" y="1472431"/>
                  <a:pt x="5452582" y="1466072"/>
                </a:cubicBezTo>
                <a:cubicBezTo>
                  <a:pt x="5506344" y="1446417"/>
                  <a:pt x="5560107" y="1427340"/>
                  <a:pt x="5624854" y="1403638"/>
                </a:cubicBezTo>
                <a:cubicBezTo>
                  <a:pt x="5652602" y="1439480"/>
                  <a:pt x="5686132" y="1426183"/>
                  <a:pt x="5708099" y="1378780"/>
                </a:cubicBezTo>
                <a:cubicBezTo>
                  <a:pt x="5721395" y="1415200"/>
                  <a:pt x="5732379" y="1446995"/>
                  <a:pt x="5741050" y="1469540"/>
                </a:cubicBezTo>
                <a:cubicBezTo>
                  <a:pt x="5819093" y="1469540"/>
                  <a:pt x="5901761" y="1469540"/>
                  <a:pt x="5983850" y="1469540"/>
                </a:cubicBezTo>
                <a:cubicBezTo>
                  <a:pt x="6009864" y="1355656"/>
                  <a:pt x="6137623" y="1471853"/>
                  <a:pt x="6182136" y="1366640"/>
                </a:cubicBezTo>
                <a:cubicBezTo>
                  <a:pt x="6179824" y="1397279"/>
                  <a:pt x="6179246" y="1409997"/>
                  <a:pt x="6176933" y="1445839"/>
                </a:cubicBezTo>
                <a:cubicBezTo>
                  <a:pt x="6209307" y="1408262"/>
                  <a:pt x="6230118" y="1384561"/>
                  <a:pt x="6253820" y="1356812"/>
                </a:cubicBezTo>
                <a:cubicBezTo>
                  <a:pt x="6282725" y="1356812"/>
                  <a:pt x="6319144" y="1356812"/>
                  <a:pt x="6356142" y="1356812"/>
                </a:cubicBezTo>
                <a:cubicBezTo>
                  <a:pt x="6356720" y="1363749"/>
                  <a:pt x="6357298" y="1371264"/>
                  <a:pt x="6357877" y="1378202"/>
                </a:cubicBezTo>
                <a:cubicBezTo>
                  <a:pt x="6341690" y="1379936"/>
                  <a:pt x="6325503" y="1383982"/>
                  <a:pt x="6309317" y="1383404"/>
                </a:cubicBezTo>
                <a:cubicBezTo>
                  <a:pt x="6273475" y="1381670"/>
                  <a:pt x="6257867" y="1408841"/>
                  <a:pt x="6259022" y="1446417"/>
                </a:cubicBezTo>
                <a:cubicBezTo>
                  <a:pt x="6259601" y="1464338"/>
                  <a:pt x="6232430" y="1483415"/>
                  <a:pt x="6217400" y="1501914"/>
                </a:cubicBezTo>
                <a:cubicBezTo>
                  <a:pt x="6216822" y="1512897"/>
                  <a:pt x="6216244" y="1523303"/>
                  <a:pt x="6216244" y="1534287"/>
                </a:cubicBezTo>
                <a:cubicBezTo>
                  <a:pt x="6177511" y="1608283"/>
                  <a:pt x="6173465" y="1530240"/>
                  <a:pt x="6144560" y="1513476"/>
                </a:cubicBezTo>
                <a:cubicBezTo>
                  <a:pt x="6138779" y="1534865"/>
                  <a:pt x="6137045" y="1553942"/>
                  <a:pt x="6128373" y="1569551"/>
                </a:cubicBezTo>
                <a:cubicBezTo>
                  <a:pt x="6118546" y="1587472"/>
                  <a:pt x="6102359" y="1601346"/>
                  <a:pt x="6089063" y="1617532"/>
                </a:cubicBezTo>
                <a:cubicBezTo>
                  <a:pt x="6086173" y="1609439"/>
                  <a:pt x="6083860" y="1601346"/>
                  <a:pt x="6080970" y="1593252"/>
                </a:cubicBezTo>
                <a:cubicBezTo>
                  <a:pt x="6043972" y="1595565"/>
                  <a:pt x="6007552" y="1598455"/>
                  <a:pt x="5956102" y="1601924"/>
                </a:cubicBezTo>
                <a:cubicBezTo>
                  <a:pt x="5987897" y="1566082"/>
                  <a:pt x="6015067" y="1536021"/>
                  <a:pt x="6040503" y="1507695"/>
                </a:cubicBezTo>
                <a:cubicBezTo>
                  <a:pt x="5973445" y="1507695"/>
                  <a:pt x="5904651" y="1506538"/>
                  <a:pt x="5836436" y="1508273"/>
                </a:cubicBezTo>
                <a:cubicBezTo>
                  <a:pt x="5758393" y="1510007"/>
                  <a:pt x="5729489" y="1571863"/>
                  <a:pt x="5699428" y="1637188"/>
                </a:cubicBezTo>
                <a:cubicBezTo>
                  <a:pt x="5675148" y="1615220"/>
                  <a:pt x="5656649" y="1598455"/>
                  <a:pt x="5637572" y="1581112"/>
                </a:cubicBezTo>
                <a:cubicBezTo>
                  <a:pt x="5636994" y="1610017"/>
                  <a:pt x="5649712" y="1634875"/>
                  <a:pt x="5665898" y="1657421"/>
                </a:cubicBezTo>
                <a:cubicBezTo>
                  <a:pt x="5679195" y="1675342"/>
                  <a:pt x="5696538" y="1689794"/>
                  <a:pt x="5712724" y="1705981"/>
                </a:cubicBezTo>
                <a:cubicBezTo>
                  <a:pt x="5677460" y="1724480"/>
                  <a:pt x="5619073" y="1725636"/>
                  <a:pt x="5638150" y="1777086"/>
                </a:cubicBezTo>
                <a:cubicBezTo>
                  <a:pt x="5679195" y="1774196"/>
                  <a:pt x="5712146" y="1772462"/>
                  <a:pt x="5747988" y="1770149"/>
                </a:cubicBezTo>
                <a:cubicBezTo>
                  <a:pt x="5751456" y="1747025"/>
                  <a:pt x="5756081" y="1717543"/>
                  <a:pt x="5763596" y="1670717"/>
                </a:cubicBezTo>
                <a:cubicBezTo>
                  <a:pt x="5745675" y="1693841"/>
                  <a:pt x="5741050" y="1700200"/>
                  <a:pt x="5736426" y="1705981"/>
                </a:cubicBezTo>
                <a:cubicBezTo>
                  <a:pt x="5729489" y="1557989"/>
                  <a:pt x="5820249" y="1496711"/>
                  <a:pt x="5969398" y="1566660"/>
                </a:cubicBezTo>
                <a:cubicBezTo>
                  <a:pt x="5913901" y="1616954"/>
                  <a:pt x="5862450" y="1663780"/>
                  <a:pt x="5804641" y="1715808"/>
                </a:cubicBezTo>
                <a:cubicBezTo>
                  <a:pt x="5865919" y="1731995"/>
                  <a:pt x="5917947" y="1785758"/>
                  <a:pt x="5969976" y="1716965"/>
                </a:cubicBezTo>
                <a:cubicBezTo>
                  <a:pt x="5957836" y="1700200"/>
                  <a:pt x="5945118" y="1683435"/>
                  <a:pt x="5931821" y="1664936"/>
                </a:cubicBezTo>
                <a:cubicBezTo>
                  <a:pt x="6035300" y="1614642"/>
                  <a:pt x="6071721" y="1616954"/>
                  <a:pt x="6113343" y="1670139"/>
                </a:cubicBezTo>
                <a:cubicBezTo>
                  <a:pt x="6094266" y="1688060"/>
                  <a:pt x="6075189" y="1705981"/>
                  <a:pt x="6054378" y="1725058"/>
                </a:cubicBezTo>
                <a:cubicBezTo>
                  <a:pt x="6128373" y="1759744"/>
                  <a:pt x="6193120" y="1758009"/>
                  <a:pt x="6226649" y="1692685"/>
                </a:cubicBezTo>
                <a:cubicBezTo>
                  <a:pt x="6259022" y="1629094"/>
                  <a:pt x="6278678" y="1660311"/>
                  <a:pt x="6316832" y="1690950"/>
                </a:cubicBezTo>
                <a:cubicBezTo>
                  <a:pt x="6294865" y="1696153"/>
                  <a:pt x="6282146" y="1699044"/>
                  <a:pt x="6268850" y="1701934"/>
                </a:cubicBezTo>
                <a:cubicBezTo>
                  <a:pt x="6354987" y="1755119"/>
                  <a:pt x="6416264" y="1656843"/>
                  <a:pt x="6497198" y="1677076"/>
                </a:cubicBezTo>
                <a:cubicBezTo>
                  <a:pt x="6495463" y="1666092"/>
                  <a:pt x="6494307" y="1655109"/>
                  <a:pt x="6492573" y="1644125"/>
                </a:cubicBezTo>
                <a:cubicBezTo>
                  <a:pt x="6459043" y="1652796"/>
                  <a:pt x="6424936" y="1661468"/>
                  <a:pt x="6388516" y="1670717"/>
                </a:cubicBezTo>
                <a:cubicBezTo>
                  <a:pt x="6393141" y="1644703"/>
                  <a:pt x="6397187" y="1625048"/>
                  <a:pt x="6400655" y="1605392"/>
                </a:cubicBezTo>
                <a:cubicBezTo>
                  <a:pt x="6402968" y="1572441"/>
                  <a:pt x="6372907" y="1515210"/>
                  <a:pt x="6450950" y="1537177"/>
                </a:cubicBezTo>
                <a:cubicBezTo>
                  <a:pt x="6466558" y="1596143"/>
                  <a:pt x="6502401" y="1605392"/>
                  <a:pt x="6555007" y="1581112"/>
                </a:cubicBezTo>
                <a:cubicBezTo>
                  <a:pt x="6613972" y="1553942"/>
                  <a:pt x="6678141" y="1590940"/>
                  <a:pt x="6683921" y="1667827"/>
                </a:cubicBezTo>
                <a:cubicBezTo>
                  <a:pt x="6670626" y="1649328"/>
                  <a:pt x="6664267" y="1640656"/>
                  <a:pt x="6656173" y="1629672"/>
                </a:cubicBezTo>
                <a:cubicBezTo>
                  <a:pt x="6631893" y="1652796"/>
                  <a:pt x="6608769" y="1674764"/>
                  <a:pt x="6585645" y="1696731"/>
                </a:cubicBezTo>
                <a:cubicBezTo>
                  <a:pt x="6590271" y="1704247"/>
                  <a:pt x="6594896" y="1711184"/>
                  <a:pt x="6599520" y="1718699"/>
                </a:cubicBezTo>
                <a:cubicBezTo>
                  <a:pt x="6657329" y="1690372"/>
                  <a:pt x="6715139" y="1662046"/>
                  <a:pt x="6782776" y="1628516"/>
                </a:cubicBezTo>
                <a:cubicBezTo>
                  <a:pt x="6762543" y="1618111"/>
                  <a:pt x="6752137" y="1612330"/>
                  <a:pt x="6724388" y="1597877"/>
                </a:cubicBezTo>
                <a:cubicBezTo>
                  <a:pt x="6787400" y="1590362"/>
                  <a:pt x="6835382" y="1585159"/>
                  <a:pt x="6893770" y="1578222"/>
                </a:cubicBezTo>
                <a:cubicBezTo>
                  <a:pt x="6806478" y="1541224"/>
                  <a:pt x="6857350" y="1488617"/>
                  <a:pt x="6868911" y="1441214"/>
                </a:cubicBezTo>
                <a:cubicBezTo>
                  <a:pt x="6849257" y="1437167"/>
                  <a:pt x="6830757" y="1433699"/>
                  <a:pt x="6812259" y="1430230"/>
                </a:cubicBezTo>
                <a:cubicBezTo>
                  <a:pt x="6812259" y="1422715"/>
                  <a:pt x="6812259" y="1415778"/>
                  <a:pt x="6812837" y="1408262"/>
                </a:cubicBezTo>
                <a:cubicBezTo>
                  <a:pt x="6856772" y="1403060"/>
                  <a:pt x="6900707" y="1397857"/>
                  <a:pt x="6963141" y="1390342"/>
                </a:cubicBezTo>
                <a:cubicBezTo>
                  <a:pt x="6930190" y="1429074"/>
                  <a:pt x="6907644" y="1455666"/>
                  <a:pt x="6882786" y="1484571"/>
                </a:cubicBezTo>
                <a:cubicBezTo>
                  <a:pt x="6931924" y="1493242"/>
                  <a:pt x="7000139" y="1444682"/>
                  <a:pt x="7023263" y="1533709"/>
                </a:cubicBezTo>
                <a:cubicBezTo>
                  <a:pt x="7026153" y="1514054"/>
                  <a:pt x="7029044" y="1494977"/>
                  <a:pt x="7032512" y="1470697"/>
                </a:cubicBezTo>
                <a:cubicBezTo>
                  <a:pt x="7086853" y="1483415"/>
                  <a:pt x="7145819" y="1515210"/>
                  <a:pt x="7160271" y="1429074"/>
                </a:cubicBezTo>
                <a:cubicBezTo>
                  <a:pt x="7248720" y="1471275"/>
                  <a:pt x="7323872" y="1455666"/>
                  <a:pt x="7372432" y="1358546"/>
                </a:cubicBezTo>
                <a:cubicBezTo>
                  <a:pt x="7390931" y="1367796"/>
                  <a:pt x="7409429" y="1377045"/>
                  <a:pt x="7433710" y="1388607"/>
                </a:cubicBezTo>
                <a:cubicBezTo>
                  <a:pt x="7404227" y="1407684"/>
                  <a:pt x="7382259" y="1422715"/>
                  <a:pt x="7347574" y="1445839"/>
                </a:cubicBezTo>
                <a:cubicBezTo>
                  <a:pt x="7416367" y="1467228"/>
                  <a:pt x="7471286" y="1480524"/>
                  <a:pt x="7523892" y="1501336"/>
                </a:cubicBezTo>
                <a:cubicBezTo>
                  <a:pt x="7575921" y="1522147"/>
                  <a:pt x="7624481" y="1551052"/>
                  <a:pt x="7664369" y="1590362"/>
                </a:cubicBezTo>
                <a:cubicBezTo>
                  <a:pt x="7681712" y="1587472"/>
                  <a:pt x="7699633" y="1585737"/>
                  <a:pt x="7716398" y="1580535"/>
                </a:cubicBezTo>
                <a:cubicBezTo>
                  <a:pt x="7741833" y="1573019"/>
                  <a:pt x="7784612" y="1566082"/>
                  <a:pt x="7787503" y="1552786"/>
                </a:cubicBezTo>
                <a:cubicBezTo>
                  <a:pt x="7792706" y="1527350"/>
                  <a:pt x="7771317" y="1497867"/>
                  <a:pt x="7766114" y="1469540"/>
                </a:cubicBezTo>
                <a:cubicBezTo>
                  <a:pt x="7763223" y="1453932"/>
                  <a:pt x="7771317" y="1436589"/>
                  <a:pt x="7774207" y="1420402"/>
                </a:cubicBezTo>
                <a:cubicBezTo>
                  <a:pt x="7782878" y="1420402"/>
                  <a:pt x="7790971" y="1419824"/>
                  <a:pt x="7799643" y="1419824"/>
                </a:cubicBezTo>
                <a:cubicBezTo>
                  <a:pt x="7810049" y="1457400"/>
                  <a:pt x="7820455" y="1494398"/>
                  <a:pt x="7832016" y="1537755"/>
                </a:cubicBezTo>
                <a:cubicBezTo>
                  <a:pt x="7872483" y="1507117"/>
                  <a:pt x="7906590" y="1480524"/>
                  <a:pt x="7943010" y="1452198"/>
                </a:cubicBezTo>
                <a:cubicBezTo>
                  <a:pt x="7955150" y="1477634"/>
                  <a:pt x="7964978" y="1499023"/>
                  <a:pt x="7973071" y="1515788"/>
                </a:cubicBezTo>
                <a:cubicBezTo>
                  <a:pt x="8017584" y="1512319"/>
                  <a:pt x="8057473" y="1509429"/>
                  <a:pt x="8097361" y="1505960"/>
                </a:cubicBezTo>
                <a:cubicBezTo>
                  <a:pt x="8097361" y="1541224"/>
                  <a:pt x="8091002" y="1587472"/>
                  <a:pt x="8098518" y="1589784"/>
                </a:cubicBezTo>
                <a:cubicBezTo>
                  <a:pt x="8144187" y="1603080"/>
                  <a:pt x="8195637" y="1620423"/>
                  <a:pt x="8238994" y="1610017"/>
                </a:cubicBezTo>
                <a:cubicBezTo>
                  <a:pt x="8278883" y="1600768"/>
                  <a:pt x="8310678" y="1558567"/>
                  <a:pt x="8351722" y="1526194"/>
                </a:cubicBezTo>
                <a:cubicBezTo>
                  <a:pt x="8380627" y="1563770"/>
                  <a:pt x="8409531" y="1604236"/>
                  <a:pt x="8441327" y="1642390"/>
                </a:cubicBezTo>
                <a:cubicBezTo>
                  <a:pt x="8449420" y="1652218"/>
                  <a:pt x="8465607" y="1658577"/>
                  <a:pt x="8478903" y="1660311"/>
                </a:cubicBezTo>
                <a:cubicBezTo>
                  <a:pt x="8522838" y="1666092"/>
                  <a:pt x="8573710" y="1656265"/>
                  <a:pt x="8608974" y="1676498"/>
                </a:cubicBezTo>
                <a:cubicBezTo>
                  <a:pt x="8655221" y="1702512"/>
                  <a:pt x="8673143" y="1668405"/>
                  <a:pt x="8681236" y="1649328"/>
                </a:cubicBezTo>
                <a:cubicBezTo>
                  <a:pt x="8709562" y="1581112"/>
                  <a:pt x="8733264" y="1622157"/>
                  <a:pt x="8765059" y="1644125"/>
                </a:cubicBezTo>
                <a:cubicBezTo>
                  <a:pt x="8784715" y="1657421"/>
                  <a:pt x="8813619" y="1660311"/>
                  <a:pt x="8839055" y="1661468"/>
                </a:cubicBezTo>
                <a:cubicBezTo>
                  <a:pt x="8872007" y="1663202"/>
                  <a:pt x="8907271" y="1651062"/>
                  <a:pt x="8937331" y="1659733"/>
                </a:cubicBezTo>
                <a:cubicBezTo>
                  <a:pt x="9051216" y="1693841"/>
                  <a:pt x="9164523" y="1668983"/>
                  <a:pt x="9278407" y="1664358"/>
                </a:cubicBezTo>
                <a:cubicBezTo>
                  <a:pt x="9336216" y="1662046"/>
                  <a:pt x="9392870" y="1633719"/>
                  <a:pt x="9456460" y="1674764"/>
                </a:cubicBezTo>
                <a:cubicBezTo>
                  <a:pt x="9489411" y="1695575"/>
                  <a:pt x="9553579" y="1661468"/>
                  <a:pt x="9603874" y="1662624"/>
                </a:cubicBezTo>
                <a:cubicBezTo>
                  <a:pt x="9711977" y="1664936"/>
                  <a:pt x="9819503" y="1674186"/>
                  <a:pt x="9936856" y="1680545"/>
                </a:cubicBezTo>
                <a:cubicBezTo>
                  <a:pt x="9939746" y="1675920"/>
                  <a:pt x="9951886" y="1657421"/>
                  <a:pt x="9963448" y="1639500"/>
                </a:cubicBezTo>
                <a:cubicBezTo>
                  <a:pt x="9966917" y="1640656"/>
                  <a:pt x="9970385" y="1642390"/>
                  <a:pt x="9974432" y="1643547"/>
                </a:cubicBezTo>
                <a:cubicBezTo>
                  <a:pt x="9972119" y="1662046"/>
                  <a:pt x="9970385" y="1679967"/>
                  <a:pt x="9967494" y="1703668"/>
                </a:cubicBezTo>
                <a:cubicBezTo>
                  <a:pt x="9992931" y="1684591"/>
                  <a:pt x="10013164" y="1670139"/>
                  <a:pt x="10033397" y="1655109"/>
                </a:cubicBezTo>
                <a:cubicBezTo>
                  <a:pt x="10037444" y="1659155"/>
                  <a:pt x="10040913" y="1663202"/>
                  <a:pt x="10044959" y="1667827"/>
                </a:cubicBezTo>
                <a:cubicBezTo>
                  <a:pt x="10033975" y="1679967"/>
                  <a:pt x="10022413" y="1692685"/>
                  <a:pt x="10011430" y="1705403"/>
                </a:cubicBezTo>
                <a:cubicBezTo>
                  <a:pt x="10072708" y="1761478"/>
                  <a:pt x="10141501" y="1749338"/>
                  <a:pt x="10212606" y="1748760"/>
                </a:cubicBezTo>
                <a:cubicBezTo>
                  <a:pt x="10257698" y="1748760"/>
                  <a:pt x="10302789" y="1781133"/>
                  <a:pt x="10352506" y="1800210"/>
                </a:cubicBezTo>
                <a:cubicBezTo>
                  <a:pt x="10341522" y="1781711"/>
                  <a:pt x="10334006" y="1768415"/>
                  <a:pt x="10333428" y="1767259"/>
                </a:cubicBezTo>
                <a:cubicBezTo>
                  <a:pt x="10399331" y="1770727"/>
                  <a:pt x="10468702" y="1768993"/>
                  <a:pt x="10535183" y="1780555"/>
                </a:cubicBezTo>
                <a:cubicBezTo>
                  <a:pt x="10571025" y="1786914"/>
                  <a:pt x="10602242" y="1816975"/>
                  <a:pt x="10627100" y="1831427"/>
                </a:cubicBezTo>
                <a:cubicBezTo>
                  <a:pt x="10648489" y="1821600"/>
                  <a:pt x="10666988" y="1804835"/>
                  <a:pt x="10683753" y="1807147"/>
                </a:cubicBezTo>
                <a:cubicBezTo>
                  <a:pt x="10751968" y="1815819"/>
                  <a:pt x="10819605" y="1830849"/>
                  <a:pt x="10887820" y="1839520"/>
                </a:cubicBezTo>
                <a:cubicBezTo>
                  <a:pt x="10893601" y="1840099"/>
                  <a:pt x="10956035" y="1857441"/>
                  <a:pt x="10925974" y="1801366"/>
                </a:cubicBezTo>
                <a:cubicBezTo>
                  <a:pt x="10924818" y="1799054"/>
                  <a:pt x="10959504" y="1777664"/>
                  <a:pt x="10979737" y="1763212"/>
                </a:cubicBezTo>
                <a:cubicBezTo>
                  <a:pt x="10988987" y="1804835"/>
                  <a:pt x="10962973" y="1871316"/>
                  <a:pt x="11045640" y="1822178"/>
                </a:cubicBezTo>
                <a:cubicBezTo>
                  <a:pt x="11080904" y="1800788"/>
                  <a:pt x="11135823" y="1802523"/>
                  <a:pt x="11179758" y="1807725"/>
                </a:cubicBezTo>
                <a:cubicBezTo>
                  <a:pt x="11298267" y="1821600"/>
                  <a:pt x="11410995" y="1803679"/>
                  <a:pt x="11527192" y="1783445"/>
                </a:cubicBezTo>
                <a:cubicBezTo>
                  <a:pt x="11607547" y="1769571"/>
                  <a:pt x="11696574" y="1805413"/>
                  <a:pt x="11782131" y="1817553"/>
                </a:cubicBezTo>
                <a:cubicBezTo>
                  <a:pt x="11809880" y="1821600"/>
                  <a:pt x="11839941" y="1830849"/>
                  <a:pt x="11865377" y="1823912"/>
                </a:cubicBezTo>
                <a:cubicBezTo>
                  <a:pt x="12041696" y="1772462"/>
                  <a:pt x="12114536" y="1804257"/>
                  <a:pt x="12192000" y="1971326"/>
                </a:cubicBezTo>
                <a:cubicBezTo>
                  <a:pt x="12191421" y="1973638"/>
                  <a:pt x="12191421" y="1977107"/>
                  <a:pt x="12189688" y="1978263"/>
                </a:cubicBezTo>
                <a:cubicBezTo>
                  <a:pt x="12114536" y="2036072"/>
                  <a:pt x="12104130" y="2112381"/>
                  <a:pt x="12104707" y="2203720"/>
                </a:cubicBezTo>
                <a:cubicBezTo>
                  <a:pt x="12105286" y="2268466"/>
                  <a:pt x="12076960" y="2337838"/>
                  <a:pt x="12046321" y="2397959"/>
                </a:cubicBezTo>
                <a:cubicBezTo>
                  <a:pt x="11999494" y="2489298"/>
                  <a:pt x="11938217" y="2573700"/>
                  <a:pt x="11885032" y="2662726"/>
                </a:cubicBezTo>
                <a:cubicBezTo>
                  <a:pt x="11849190" y="2722848"/>
                  <a:pt x="11786178" y="2721114"/>
                  <a:pt x="11730103" y="2739035"/>
                </a:cubicBezTo>
                <a:cubicBezTo>
                  <a:pt x="11708714" y="2745972"/>
                  <a:pt x="11691949" y="2769095"/>
                  <a:pt x="11686168" y="2797422"/>
                </a:cubicBezTo>
                <a:cubicBezTo>
                  <a:pt x="11638186" y="2809562"/>
                  <a:pt x="11589626" y="2821124"/>
                  <a:pt x="11541644" y="2833264"/>
                </a:cubicBezTo>
                <a:cubicBezTo>
                  <a:pt x="11532395" y="2838467"/>
                  <a:pt x="11523146" y="2843092"/>
                  <a:pt x="11513318" y="2848294"/>
                </a:cubicBezTo>
                <a:cubicBezTo>
                  <a:pt x="11471695" y="2896854"/>
                  <a:pt x="11430651" y="2945414"/>
                  <a:pt x="11389605" y="2995130"/>
                </a:cubicBezTo>
                <a:cubicBezTo>
                  <a:pt x="11384981" y="3000333"/>
                  <a:pt x="11385559" y="3016520"/>
                  <a:pt x="11383824" y="3016520"/>
                </a:cubicBezTo>
                <a:cubicBezTo>
                  <a:pt x="11279190" y="3016520"/>
                  <a:pt x="11258378" y="3131560"/>
                  <a:pt x="11178601" y="3163934"/>
                </a:cubicBezTo>
                <a:cubicBezTo>
                  <a:pt x="11164727" y="3169714"/>
                  <a:pt x="11145072" y="3161043"/>
                  <a:pt x="11139291" y="3160465"/>
                </a:cubicBezTo>
                <a:cubicBezTo>
                  <a:pt x="11130042" y="3178964"/>
                  <a:pt x="11122526" y="3211916"/>
                  <a:pt x="11110386" y="3213650"/>
                </a:cubicBezTo>
                <a:cubicBezTo>
                  <a:pt x="11035812" y="3225212"/>
                  <a:pt x="11042171" y="3282443"/>
                  <a:pt x="11041015" y="3337940"/>
                </a:cubicBezTo>
                <a:cubicBezTo>
                  <a:pt x="10977425" y="3298630"/>
                  <a:pt x="10928865" y="3296317"/>
                  <a:pt x="10867587" y="3339674"/>
                </a:cubicBezTo>
                <a:cubicBezTo>
                  <a:pt x="10834057" y="3363376"/>
                  <a:pt x="10769889" y="3343721"/>
                  <a:pt x="10714392" y="3343721"/>
                </a:cubicBezTo>
                <a:cubicBezTo>
                  <a:pt x="10719595" y="3319441"/>
                  <a:pt x="10723642" y="3300364"/>
                  <a:pt x="10729422" y="3273193"/>
                </a:cubicBezTo>
                <a:cubicBezTo>
                  <a:pt x="10758327" y="3294005"/>
                  <a:pt x="10781451" y="3311347"/>
                  <a:pt x="10806309" y="3328690"/>
                </a:cubicBezTo>
                <a:cubicBezTo>
                  <a:pt x="10802840" y="3302676"/>
                  <a:pt x="10799950" y="3278974"/>
                  <a:pt x="10796481" y="3248913"/>
                </a:cubicBezTo>
                <a:cubicBezTo>
                  <a:pt x="10723642" y="3254694"/>
                  <a:pt x="10649067" y="3261054"/>
                  <a:pt x="10573915" y="3267412"/>
                </a:cubicBezTo>
                <a:cubicBezTo>
                  <a:pt x="10573337" y="3277818"/>
                  <a:pt x="10572181" y="3294005"/>
                  <a:pt x="10571025" y="3318863"/>
                </a:cubicBezTo>
                <a:cubicBezTo>
                  <a:pt x="10531715" y="3307301"/>
                  <a:pt x="10498763" y="3297473"/>
                  <a:pt x="10465234" y="3288224"/>
                </a:cubicBezTo>
                <a:cubicBezTo>
                  <a:pt x="10483155" y="3265100"/>
                  <a:pt x="10500497" y="3241976"/>
                  <a:pt x="10518418" y="3219431"/>
                </a:cubicBezTo>
                <a:cubicBezTo>
                  <a:pt x="10513215" y="3214228"/>
                  <a:pt x="10508591" y="3209603"/>
                  <a:pt x="10503388" y="3204400"/>
                </a:cubicBezTo>
                <a:cubicBezTo>
                  <a:pt x="10480842" y="3222899"/>
                  <a:pt x="10458296" y="3241398"/>
                  <a:pt x="10430548" y="3263944"/>
                </a:cubicBezTo>
                <a:cubicBezTo>
                  <a:pt x="10429392" y="3263366"/>
                  <a:pt x="10416674" y="3255273"/>
                  <a:pt x="10403377" y="3247757"/>
                </a:cubicBezTo>
                <a:cubicBezTo>
                  <a:pt x="10398174" y="3265678"/>
                  <a:pt x="10392972" y="3283021"/>
                  <a:pt x="10386035" y="3306145"/>
                </a:cubicBezTo>
                <a:cubicBezTo>
                  <a:pt x="10362333" y="3259319"/>
                  <a:pt x="10331116" y="3215962"/>
                  <a:pt x="10416674" y="3197463"/>
                </a:cubicBezTo>
                <a:cubicBezTo>
                  <a:pt x="10361177" y="3191104"/>
                  <a:pt x="10305101" y="3185323"/>
                  <a:pt x="10250760" y="3179542"/>
                </a:cubicBezTo>
                <a:cubicBezTo>
                  <a:pt x="10228793" y="3277818"/>
                  <a:pt x="10129361" y="3184745"/>
                  <a:pt x="10085426" y="3261054"/>
                </a:cubicBezTo>
                <a:cubicBezTo>
                  <a:pt x="10140923" y="3256429"/>
                  <a:pt x="10187170" y="3251804"/>
                  <a:pt x="10233996" y="3247757"/>
                </a:cubicBezTo>
                <a:cubicBezTo>
                  <a:pt x="10146126" y="3327534"/>
                  <a:pt x="10044381" y="3306145"/>
                  <a:pt x="9942637" y="3296317"/>
                </a:cubicBezTo>
                <a:cubicBezTo>
                  <a:pt x="9939168" y="3307301"/>
                  <a:pt x="9933965" y="3322331"/>
                  <a:pt x="9929340" y="3337940"/>
                </a:cubicBezTo>
                <a:cubicBezTo>
                  <a:pt x="9921247" y="3337940"/>
                  <a:pt x="9913732" y="3337940"/>
                  <a:pt x="9905639" y="3337940"/>
                </a:cubicBezTo>
                <a:cubicBezTo>
                  <a:pt x="9903904" y="3311347"/>
                  <a:pt x="9902170" y="3284755"/>
                  <a:pt x="9900436" y="3258163"/>
                </a:cubicBezTo>
                <a:cubicBezTo>
                  <a:pt x="9925872" y="3258163"/>
                  <a:pt x="9951886" y="3257007"/>
                  <a:pt x="9977322" y="3259319"/>
                </a:cubicBezTo>
                <a:cubicBezTo>
                  <a:pt x="9985994" y="3259897"/>
                  <a:pt x="9994087" y="3268569"/>
                  <a:pt x="9996978" y="3270881"/>
                </a:cubicBezTo>
                <a:cubicBezTo>
                  <a:pt x="10017789" y="3239664"/>
                  <a:pt x="10035710" y="3213071"/>
                  <a:pt x="10062880" y="3173183"/>
                </a:cubicBezTo>
                <a:cubicBezTo>
                  <a:pt x="10023570" y="3182433"/>
                  <a:pt x="9996399" y="3188792"/>
                  <a:pt x="9965761" y="3196307"/>
                </a:cubicBezTo>
                <a:cubicBezTo>
                  <a:pt x="9961136" y="3184167"/>
                  <a:pt x="9954199" y="3166246"/>
                  <a:pt x="9946683" y="3146013"/>
                </a:cubicBezTo>
                <a:cubicBezTo>
                  <a:pt x="9932231" y="3151216"/>
                  <a:pt x="9916045" y="3154106"/>
                  <a:pt x="9904483" y="3162199"/>
                </a:cubicBezTo>
                <a:cubicBezTo>
                  <a:pt x="9892342" y="3170871"/>
                  <a:pt x="9882515" y="3183589"/>
                  <a:pt x="9875578" y="3196885"/>
                </a:cubicBezTo>
                <a:cubicBezTo>
                  <a:pt x="9860547" y="3225790"/>
                  <a:pt x="9855345" y="3266256"/>
                  <a:pt x="9832799" y="3283021"/>
                </a:cubicBezTo>
                <a:cubicBezTo>
                  <a:pt x="9807941" y="3300364"/>
                  <a:pt x="9767474" y="3295739"/>
                  <a:pt x="9733366" y="3300942"/>
                </a:cubicBezTo>
                <a:cubicBezTo>
                  <a:pt x="9734523" y="3309035"/>
                  <a:pt x="9735679" y="3317128"/>
                  <a:pt x="9737414" y="3325222"/>
                </a:cubicBezTo>
                <a:cubicBezTo>
                  <a:pt x="9756490" y="3323488"/>
                  <a:pt x="9776146" y="3321753"/>
                  <a:pt x="9803316" y="3319441"/>
                </a:cubicBezTo>
                <a:cubicBezTo>
                  <a:pt x="9771521" y="3357595"/>
                  <a:pt x="9727008" y="3422920"/>
                  <a:pt x="9719493" y="3418873"/>
                </a:cubicBezTo>
                <a:cubicBezTo>
                  <a:pt x="9635090" y="3373782"/>
                  <a:pt x="9632200" y="3459918"/>
                  <a:pt x="9591733" y="3494603"/>
                </a:cubicBezTo>
                <a:cubicBezTo>
                  <a:pt x="9541440" y="3432747"/>
                  <a:pt x="9488833" y="3446622"/>
                  <a:pt x="9420618" y="3469167"/>
                </a:cubicBezTo>
                <a:cubicBezTo>
                  <a:pt x="9370324" y="3485932"/>
                  <a:pt x="9304421" y="3456449"/>
                  <a:pt x="9245456" y="3447200"/>
                </a:cubicBezTo>
                <a:cubicBezTo>
                  <a:pt x="9224066" y="3443731"/>
                  <a:pt x="9202677" y="3434482"/>
                  <a:pt x="9181865" y="3434482"/>
                </a:cubicBezTo>
                <a:cubicBezTo>
                  <a:pt x="9054685" y="3436216"/>
                  <a:pt x="8945425" y="3370891"/>
                  <a:pt x="8826916" y="3340252"/>
                </a:cubicBezTo>
                <a:cubicBezTo>
                  <a:pt x="8770840" y="3325800"/>
                  <a:pt x="8714187" y="3314816"/>
                  <a:pt x="8650597" y="3300942"/>
                </a:cubicBezTo>
                <a:cubicBezTo>
                  <a:pt x="8645972" y="3306723"/>
                  <a:pt x="8636145" y="3320597"/>
                  <a:pt x="8621114" y="3340830"/>
                </a:cubicBezTo>
                <a:cubicBezTo>
                  <a:pt x="8597412" y="3313082"/>
                  <a:pt x="8576601" y="3288224"/>
                  <a:pt x="8567929" y="3278396"/>
                </a:cubicBezTo>
                <a:cubicBezTo>
                  <a:pt x="8475434" y="3278396"/>
                  <a:pt x="8394501" y="3278396"/>
                  <a:pt x="8309522" y="3278396"/>
                </a:cubicBezTo>
                <a:cubicBezTo>
                  <a:pt x="8308944" y="3194573"/>
                  <a:pt x="8406641" y="3263366"/>
                  <a:pt x="8434390" y="3206135"/>
                </a:cubicBezTo>
                <a:cubicBezTo>
                  <a:pt x="8386408" y="3200932"/>
                  <a:pt x="8343051" y="3196307"/>
                  <a:pt x="8311256" y="3192260"/>
                </a:cubicBezTo>
                <a:cubicBezTo>
                  <a:pt x="8262696" y="3218274"/>
                  <a:pt x="8219339" y="3241976"/>
                  <a:pt x="8175982" y="3265100"/>
                </a:cubicBezTo>
                <a:cubicBezTo>
                  <a:pt x="8168467" y="3248335"/>
                  <a:pt x="8160373" y="3232149"/>
                  <a:pt x="8154592" y="3219431"/>
                </a:cubicBezTo>
                <a:cubicBezTo>
                  <a:pt x="8115860" y="3224055"/>
                  <a:pt x="8073659" y="3229258"/>
                  <a:pt x="8029724" y="3233883"/>
                </a:cubicBezTo>
                <a:cubicBezTo>
                  <a:pt x="8030880" y="3247179"/>
                  <a:pt x="8032037" y="3263944"/>
                  <a:pt x="8035505" y="3300364"/>
                </a:cubicBezTo>
                <a:cubicBezTo>
                  <a:pt x="8046489" y="3270303"/>
                  <a:pt x="8051113" y="3257585"/>
                  <a:pt x="8059207" y="3235617"/>
                </a:cubicBezTo>
                <a:cubicBezTo>
                  <a:pt x="8072503" y="3250070"/>
                  <a:pt x="8082909" y="3260475"/>
                  <a:pt x="8092737" y="3271459"/>
                </a:cubicBezTo>
                <a:cubicBezTo>
                  <a:pt x="8075972" y="3285333"/>
                  <a:pt x="8056894" y="3313082"/>
                  <a:pt x="8043021" y="3310770"/>
                </a:cubicBezTo>
                <a:cubicBezTo>
                  <a:pt x="7933183" y="3292270"/>
                  <a:pt x="7851671" y="3330425"/>
                  <a:pt x="7793284" y="3423498"/>
                </a:cubicBezTo>
                <a:cubicBezTo>
                  <a:pt x="7788659" y="3431013"/>
                  <a:pt x="7770160" y="3433903"/>
                  <a:pt x="7759176" y="3432747"/>
                </a:cubicBezTo>
                <a:cubicBezTo>
                  <a:pt x="7665525" y="3424654"/>
                  <a:pt x="7654541" y="3505009"/>
                  <a:pt x="7614653" y="3559350"/>
                </a:cubicBezTo>
                <a:cubicBezTo>
                  <a:pt x="7598466" y="3550101"/>
                  <a:pt x="7577076" y="3537382"/>
                  <a:pt x="7575343" y="3536226"/>
                </a:cubicBezTo>
                <a:cubicBezTo>
                  <a:pt x="7540657" y="3571490"/>
                  <a:pt x="7516955" y="3614847"/>
                  <a:pt x="7482848" y="3625831"/>
                </a:cubicBezTo>
                <a:cubicBezTo>
                  <a:pt x="7414632" y="3647798"/>
                  <a:pt x="7382837" y="3677281"/>
                  <a:pt x="7360870" y="3753011"/>
                </a:cubicBezTo>
                <a:cubicBezTo>
                  <a:pt x="7324450" y="3880770"/>
                  <a:pt x="7262015" y="4003904"/>
                  <a:pt x="7163739" y="4099290"/>
                </a:cubicBezTo>
                <a:cubicBezTo>
                  <a:pt x="7135991" y="4126460"/>
                  <a:pt x="7092056" y="4141490"/>
                  <a:pt x="7052746" y="4151896"/>
                </a:cubicBezTo>
                <a:cubicBezTo>
                  <a:pt x="6927300" y="4185425"/>
                  <a:pt x="6801275" y="4218955"/>
                  <a:pt x="6673516" y="4242079"/>
                </a:cubicBezTo>
                <a:cubicBezTo>
                  <a:pt x="6617441" y="4252485"/>
                  <a:pt x="6557319" y="4236876"/>
                  <a:pt x="6498931" y="4234564"/>
                </a:cubicBezTo>
                <a:cubicBezTo>
                  <a:pt x="6447482" y="4232251"/>
                  <a:pt x="6396031" y="4235720"/>
                  <a:pt x="6345737" y="4228783"/>
                </a:cubicBezTo>
                <a:cubicBezTo>
                  <a:pt x="6280412" y="4219533"/>
                  <a:pt x="6216822" y="4196987"/>
                  <a:pt x="6150919" y="4189472"/>
                </a:cubicBezTo>
                <a:cubicBezTo>
                  <a:pt x="6076345" y="4180801"/>
                  <a:pt x="6000037" y="4178488"/>
                  <a:pt x="5924885" y="4180223"/>
                </a:cubicBezTo>
                <a:cubicBezTo>
                  <a:pt x="5856091" y="4181957"/>
                  <a:pt x="5787298" y="4198722"/>
                  <a:pt x="5718505" y="4199300"/>
                </a:cubicBezTo>
                <a:cubicBezTo>
                  <a:pt x="5653758" y="4199878"/>
                  <a:pt x="5589012" y="4188316"/>
                  <a:pt x="5524265" y="4181379"/>
                </a:cubicBezTo>
                <a:cubicBezTo>
                  <a:pt x="5521953" y="4181379"/>
                  <a:pt x="5517906" y="4179645"/>
                  <a:pt x="5517328" y="4177910"/>
                </a:cubicBezTo>
                <a:cubicBezTo>
                  <a:pt x="5505188" y="4105071"/>
                  <a:pt x="5462987" y="4146115"/>
                  <a:pt x="5430036" y="4154787"/>
                </a:cubicBezTo>
                <a:cubicBezTo>
                  <a:pt x="5397663" y="4162880"/>
                  <a:pt x="5362977" y="4168083"/>
                  <a:pt x="5333494" y="4182535"/>
                </a:cubicBezTo>
                <a:cubicBezTo>
                  <a:pt x="5316151" y="4191206"/>
                  <a:pt x="5305746" y="4214909"/>
                  <a:pt x="5289559" y="4235142"/>
                </a:cubicBezTo>
                <a:cubicBezTo>
                  <a:pt x="5234062" y="4212596"/>
                  <a:pt x="5189549" y="4208549"/>
                  <a:pt x="5136364" y="4263468"/>
                </a:cubicBezTo>
                <a:cubicBezTo>
                  <a:pt x="5106303" y="4294107"/>
                  <a:pt x="5026527" y="4280811"/>
                  <a:pt x="4969295" y="4279077"/>
                </a:cubicBezTo>
                <a:cubicBezTo>
                  <a:pt x="4906861" y="4277343"/>
                  <a:pt x="4843271" y="4255375"/>
                  <a:pt x="4781993" y="4261734"/>
                </a:cubicBezTo>
                <a:cubicBezTo>
                  <a:pt x="4743839" y="4265781"/>
                  <a:pt x="4709153" y="4305669"/>
                  <a:pt x="4666952" y="4333418"/>
                </a:cubicBezTo>
                <a:cubicBezTo>
                  <a:pt x="4656546" y="4312028"/>
                  <a:pt x="4647875" y="4292951"/>
                  <a:pt x="4637469" y="4271562"/>
                </a:cubicBezTo>
                <a:cubicBezTo>
                  <a:pt x="4625908" y="4291217"/>
                  <a:pt x="4616658" y="4312028"/>
                  <a:pt x="4601628" y="4327059"/>
                </a:cubicBezTo>
                <a:cubicBezTo>
                  <a:pt x="4598159" y="4330527"/>
                  <a:pt x="4573879" y="4313185"/>
                  <a:pt x="4563474" y="4307404"/>
                </a:cubicBezTo>
                <a:cubicBezTo>
                  <a:pt x="4472713" y="4350761"/>
                  <a:pt x="4379061" y="4395852"/>
                  <a:pt x="4279629" y="4443834"/>
                </a:cubicBezTo>
                <a:cubicBezTo>
                  <a:pt x="4174416" y="4402789"/>
                  <a:pt x="4049548" y="4481988"/>
                  <a:pt x="3929882" y="4402789"/>
                </a:cubicBezTo>
                <a:cubicBezTo>
                  <a:pt x="3926992" y="4391227"/>
                  <a:pt x="3920055" y="4364635"/>
                  <a:pt x="3913118" y="4335730"/>
                </a:cubicBezTo>
                <a:cubicBezTo>
                  <a:pt x="3876698" y="4368681"/>
                  <a:pt x="3843746" y="4398164"/>
                  <a:pt x="3798655" y="4438631"/>
                </a:cubicBezTo>
                <a:cubicBezTo>
                  <a:pt x="3794030" y="4381400"/>
                  <a:pt x="3833919" y="4315497"/>
                  <a:pt x="3735065" y="4352495"/>
                </a:cubicBezTo>
                <a:cubicBezTo>
                  <a:pt x="3690552" y="4369259"/>
                  <a:pt x="3618290" y="4331105"/>
                  <a:pt x="3566261" y="4302779"/>
                </a:cubicBezTo>
                <a:cubicBezTo>
                  <a:pt x="3460470" y="4245548"/>
                  <a:pt x="3358726" y="4190628"/>
                  <a:pt x="3231545" y="4201612"/>
                </a:cubicBezTo>
                <a:cubicBezTo>
                  <a:pt x="3175470" y="4206237"/>
                  <a:pt x="3117082" y="4183691"/>
                  <a:pt x="3054070" y="4172707"/>
                </a:cubicBezTo>
                <a:cubicBezTo>
                  <a:pt x="2958685" y="4085993"/>
                  <a:pt x="2854050" y="3991764"/>
                  <a:pt x="2739587" y="3888285"/>
                </a:cubicBezTo>
                <a:cubicBezTo>
                  <a:pt x="2648248" y="3876145"/>
                  <a:pt x="2534364" y="3860537"/>
                  <a:pt x="2421057" y="3845506"/>
                </a:cubicBezTo>
                <a:cubicBezTo>
                  <a:pt x="2382903" y="3840303"/>
                  <a:pt x="2343593" y="3839725"/>
                  <a:pt x="2306017" y="3830476"/>
                </a:cubicBezTo>
                <a:cubicBezTo>
                  <a:pt x="2294455" y="3827586"/>
                  <a:pt x="2288096" y="3804462"/>
                  <a:pt x="2274800" y="3783072"/>
                </a:cubicBezTo>
                <a:cubicBezTo>
                  <a:pt x="2261503" y="3793478"/>
                  <a:pt x="2244161" y="3807352"/>
                  <a:pt x="2240114" y="3810243"/>
                </a:cubicBezTo>
                <a:cubicBezTo>
                  <a:pt x="2179414" y="3792900"/>
                  <a:pt x="2126807" y="3777291"/>
                  <a:pt x="2073623" y="3763417"/>
                </a:cubicBezTo>
                <a:cubicBezTo>
                  <a:pt x="2055124" y="3758792"/>
                  <a:pt x="2024485" y="3763417"/>
                  <a:pt x="2019282" y="3753589"/>
                </a:cubicBezTo>
                <a:cubicBezTo>
                  <a:pt x="1990955" y="3700405"/>
                  <a:pt x="1940083" y="3712545"/>
                  <a:pt x="1896148" y="3702139"/>
                </a:cubicBezTo>
                <a:cubicBezTo>
                  <a:pt x="1863775" y="3694046"/>
                  <a:pt x="1833136" y="3675547"/>
                  <a:pt x="1803653" y="3658204"/>
                </a:cubicBezTo>
                <a:cubicBezTo>
                  <a:pt x="1748156" y="3626409"/>
                  <a:pt x="1694971" y="3589989"/>
                  <a:pt x="1637740" y="3560506"/>
                </a:cubicBezTo>
                <a:cubicBezTo>
                  <a:pt x="1626756" y="3554725"/>
                  <a:pt x="1603054" y="3572068"/>
                  <a:pt x="1589180" y="3560506"/>
                </a:cubicBezTo>
                <a:cubicBezTo>
                  <a:pt x="1548714" y="3555303"/>
                  <a:pt x="1507669" y="3552413"/>
                  <a:pt x="1467202" y="3544898"/>
                </a:cubicBezTo>
                <a:cubicBezTo>
                  <a:pt x="1419799" y="3536226"/>
                  <a:pt x="1372973" y="3523508"/>
                  <a:pt x="1323257" y="3527555"/>
                </a:cubicBezTo>
                <a:cubicBezTo>
                  <a:pt x="1303024" y="3503853"/>
                  <a:pt x="1282212" y="3480151"/>
                  <a:pt x="1270650" y="3466277"/>
                </a:cubicBezTo>
                <a:cubicBezTo>
                  <a:pt x="1249839" y="3479573"/>
                  <a:pt x="1237699" y="3488822"/>
                  <a:pt x="1224403" y="3494603"/>
                </a:cubicBezTo>
                <a:cubicBezTo>
                  <a:pt x="1205904" y="3502697"/>
                  <a:pt x="1178733" y="3501540"/>
                  <a:pt x="1168906" y="3514837"/>
                </a:cubicBezTo>
                <a:cubicBezTo>
                  <a:pt x="1118612" y="3583052"/>
                  <a:pt x="1098378" y="3541429"/>
                  <a:pt x="1080457" y="3491713"/>
                </a:cubicBezTo>
                <a:cubicBezTo>
                  <a:pt x="1060224" y="3515415"/>
                  <a:pt x="1041147" y="3537382"/>
                  <a:pt x="1022648" y="3559350"/>
                </a:cubicBezTo>
                <a:cubicBezTo>
                  <a:pt x="1024382" y="3519461"/>
                  <a:pt x="1030741" y="3486510"/>
                  <a:pt x="963683" y="3496338"/>
                </a:cubicBezTo>
                <a:cubicBezTo>
                  <a:pt x="993165" y="3473214"/>
                  <a:pt x="1010508" y="3459918"/>
                  <a:pt x="1028429" y="3446044"/>
                </a:cubicBezTo>
                <a:cubicBezTo>
                  <a:pt x="1013977" y="3418295"/>
                  <a:pt x="1001259" y="3394015"/>
                  <a:pt x="985650" y="3363954"/>
                </a:cubicBezTo>
                <a:cubicBezTo>
                  <a:pt x="965995" y="3374360"/>
                  <a:pt x="944605" y="3385344"/>
                  <a:pt x="920325" y="3398062"/>
                </a:cubicBezTo>
                <a:cubicBezTo>
                  <a:pt x="907607" y="3382453"/>
                  <a:pt x="895467" y="3368001"/>
                  <a:pt x="881015" y="3350080"/>
                </a:cubicBezTo>
                <a:cubicBezTo>
                  <a:pt x="866563" y="3374360"/>
                  <a:pt x="855001" y="3393437"/>
                  <a:pt x="836502" y="3425810"/>
                </a:cubicBezTo>
                <a:cubicBezTo>
                  <a:pt x="815112" y="3387078"/>
                  <a:pt x="806441" y="3372047"/>
                  <a:pt x="796613" y="3353549"/>
                </a:cubicBezTo>
                <a:cubicBezTo>
                  <a:pt x="778114" y="3363376"/>
                  <a:pt x="760193" y="3372626"/>
                  <a:pt x="743429" y="3381297"/>
                </a:cubicBezTo>
                <a:cubicBezTo>
                  <a:pt x="737070" y="3376672"/>
                  <a:pt x="731289" y="3374938"/>
                  <a:pt x="729554" y="3370891"/>
                </a:cubicBezTo>
                <a:cubicBezTo>
                  <a:pt x="687932" y="3290536"/>
                  <a:pt x="634169" y="3224055"/>
                  <a:pt x="550345" y="3181276"/>
                </a:cubicBezTo>
                <a:cubicBezTo>
                  <a:pt x="532424" y="3172027"/>
                  <a:pt x="533003" y="3127514"/>
                  <a:pt x="524331" y="3099187"/>
                </a:cubicBezTo>
                <a:cubicBezTo>
                  <a:pt x="511613" y="3058721"/>
                  <a:pt x="518550" y="3002067"/>
                  <a:pt x="446288" y="3010739"/>
                </a:cubicBezTo>
                <a:cubicBezTo>
                  <a:pt x="439351" y="3011317"/>
                  <a:pt x="427211" y="2969694"/>
                  <a:pt x="417384" y="2947148"/>
                </a:cubicBezTo>
                <a:cubicBezTo>
                  <a:pt x="423165" y="2944258"/>
                  <a:pt x="428368" y="2941368"/>
                  <a:pt x="434149" y="2937899"/>
                </a:cubicBezTo>
                <a:cubicBezTo>
                  <a:pt x="405244" y="2901479"/>
                  <a:pt x="376339" y="2864481"/>
                  <a:pt x="342810" y="2822280"/>
                </a:cubicBezTo>
                <a:cubicBezTo>
                  <a:pt x="346856" y="2815343"/>
                  <a:pt x="354950" y="2800313"/>
                  <a:pt x="361887" y="2788173"/>
                </a:cubicBezTo>
                <a:cubicBezTo>
                  <a:pt x="301765" y="2750018"/>
                  <a:pt x="243378" y="2713020"/>
                  <a:pt x="174584" y="2669085"/>
                </a:cubicBezTo>
                <a:cubicBezTo>
                  <a:pt x="206380" y="2653477"/>
                  <a:pt x="225457" y="2644227"/>
                  <a:pt x="247424" y="2633822"/>
                </a:cubicBezTo>
                <a:cubicBezTo>
                  <a:pt x="221988" y="2614744"/>
                  <a:pt x="197708" y="2596824"/>
                  <a:pt x="171116" y="2576012"/>
                </a:cubicBezTo>
                <a:cubicBezTo>
                  <a:pt x="190771" y="2563872"/>
                  <a:pt x="206380" y="2554045"/>
                  <a:pt x="224879" y="2541905"/>
                </a:cubicBezTo>
                <a:cubicBezTo>
                  <a:pt x="138164" y="2508375"/>
                  <a:pt x="126603" y="2479471"/>
                  <a:pt x="154929" y="2375992"/>
                </a:cubicBezTo>
                <a:cubicBezTo>
                  <a:pt x="39310" y="2328588"/>
                  <a:pt x="138164" y="2259795"/>
                  <a:pt x="138743" y="2193314"/>
                </a:cubicBezTo>
                <a:cubicBezTo>
                  <a:pt x="78621" y="2161519"/>
                  <a:pt x="74574" y="2111803"/>
                  <a:pt x="96542" y="2046478"/>
                </a:cubicBezTo>
                <a:cubicBezTo>
                  <a:pt x="108104" y="2011214"/>
                  <a:pt x="108682" y="1950515"/>
                  <a:pt x="87292" y="1929703"/>
                </a:cubicBezTo>
                <a:cubicBezTo>
                  <a:pt x="16187" y="1862066"/>
                  <a:pt x="38732" y="1781133"/>
                  <a:pt x="52607" y="1711184"/>
                </a:cubicBezTo>
                <a:cubicBezTo>
                  <a:pt x="64747" y="1649906"/>
                  <a:pt x="51450" y="1614064"/>
                  <a:pt x="2890" y="1574754"/>
                </a:cubicBezTo>
                <a:cubicBezTo>
                  <a:pt x="28327" y="1572441"/>
                  <a:pt x="47404" y="1571285"/>
                  <a:pt x="67637" y="1569551"/>
                </a:cubicBezTo>
                <a:cubicBezTo>
                  <a:pt x="67637" y="1483993"/>
                  <a:pt x="67637" y="1400169"/>
                  <a:pt x="67637" y="1311721"/>
                </a:cubicBezTo>
                <a:cubicBezTo>
                  <a:pt x="47404" y="1306518"/>
                  <a:pt x="23702" y="1300159"/>
                  <a:pt x="0" y="1293800"/>
                </a:cubicBezTo>
                <a:cubicBezTo>
                  <a:pt x="11562" y="1216913"/>
                  <a:pt x="157820" y="1235991"/>
                  <a:pt x="121400" y="1148120"/>
                </a:cubicBezTo>
                <a:cubicBezTo>
                  <a:pt x="134696" y="1105341"/>
                  <a:pt x="141055" y="1081639"/>
                  <a:pt x="149726" y="1059094"/>
                </a:cubicBezTo>
                <a:cubicBezTo>
                  <a:pt x="158976" y="1034814"/>
                  <a:pt x="167647" y="1009956"/>
                  <a:pt x="180943" y="988566"/>
                </a:cubicBezTo>
                <a:cubicBezTo>
                  <a:pt x="264189" y="852714"/>
                  <a:pt x="348013" y="717440"/>
                  <a:pt x="432414" y="582166"/>
                </a:cubicBezTo>
                <a:cubicBezTo>
                  <a:pt x="463631" y="531872"/>
                  <a:pt x="490224" y="477531"/>
                  <a:pt x="529534" y="434752"/>
                </a:cubicBezTo>
                <a:cubicBezTo>
                  <a:pt x="559017" y="402379"/>
                  <a:pt x="606421" y="387927"/>
                  <a:pt x="642262" y="360178"/>
                </a:cubicBezTo>
                <a:cubicBezTo>
                  <a:pt x="657871" y="348038"/>
                  <a:pt x="664230" y="323758"/>
                  <a:pt x="680995" y="294275"/>
                </a:cubicBezTo>
                <a:cubicBezTo>
                  <a:pt x="734757" y="294275"/>
                  <a:pt x="768287" y="245138"/>
                  <a:pt x="811644" y="194843"/>
                </a:cubicBezTo>
                <a:cubicBezTo>
                  <a:pt x="861360" y="137034"/>
                  <a:pt x="907029" y="67085"/>
                  <a:pt x="1001259" y="52632"/>
                </a:cubicBezTo>
                <a:cubicBezTo>
                  <a:pt x="1118612" y="34133"/>
                  <a:pt x="1232496" y="9853"/>
                  <a:pt x="1351584" y="32399"/>
                </a:cubicBezTo>
                <a:cubicBezTo>
                  <a:pt x="1369504" y="35868"/>
                  <a:pt x="1390894" y="23728"/>
                  <a:pt x="1409971" y="16790"/>
                </a:cubicBezTo>
                <a:cubicBezTo>
                  <a:pt x="1488014" y="-10380"/>
                  <a:pt x="1561432" y="-5755"/>
                  <a:pt x="1633115" y="39336"/>
                </a:cubicBezTo>
                <a:cubicBezTo>
                  <a:pt x="1653349" y="52054"/>
                  <a:pt x="1681675" y="67085"/>
                  <a:pt x="1701908" y="62460"/>
                </a:cubicBezTo>
                <a:cubicBezTo>
                  <a:pt x="1822730" y="33555"/>
                  <a:pt x="1901929" y="122582"/>
                  <a:pt x="1999627" y="160158"/>
                </a:cubicBezTo>
                <a:cubicBezTo>
                  <a:pt x="2019282" y="167673"/>
                  <a:pt x="2041828" y="166517"/>
                  <a:pt x="2063795" y="161314"/>
                </a:cubicBezTo>
                <a:cubicBezTo>
                  <a:pt x="2134323" y="212764"/>
                  <a:pt x="2211787" y="226060"/>
                  <a:pt x="2298501" y="195421"/>
                </a:cubicBezTo>
                <a:cubicBezTo>
                  <a:pt x="2307173" y="192531"/>
                  <a:pt x="2320469" y="191953"/>
                  <a:pt x="2327984" y="196578"/>
                </a:cubicBezTo>
                <a:cubicBezTo>
                  <a:pt x="2395043" y="236466"/>
                  <a:pt x="2459790" y="280401"/>
                  <a:pt x="2528005" y="316821"/>
                </a:cubicBezTo>
                <a:cubicBezTo>
                  <a:pt x="2579455" y="343992"/>
                  <a:pt x="2636108" y="362491"/>
                  <a:pt x="2696230" y="387349"/>
                </a:cubicBezTo>
                <a:cubicBezTo>
                  <a:pt x="2695652" y="389661"/>
                  <a:pt x="2691605" y="405270"/>
                  <a:pt x="2692761" y="400067"/>
                </a:cubicBezTo>
                <a:cubicBezTo>
                  <a:pt x="2771960" y="453251"/>
                  <a:pt x="2841332" y="500077"/>
                  <a:pt x="2913593" y="549215"/>
                </a:cubicBezTo>
                <a:cubicBezTo>
                  <a:pt x="2902031" y="565402"/>
                  <a:pt x="2891048" y="581588"/>
                  <a:pt x="2867346" y="615696"/>
                </a:cubicBezTo>
                <a:cubicBezTo>
                  <a:pt x="2943076" y="654428"/>
                  <a:pt x="3014760" y="690848"/>
                  <a:pt x="3099161" y="733627"/>
                </a:cubicBezTo>
                <a:cubicBezTo>
                  <a:pt x="3115348" y="798373"/>
                  <a:pt x="3136737" y="882197"/>
                  <a:pt x="3157549" y="966021"/>
                </a:cubicBezTo>
                <a:cubicBezTo>
                  <a:pt x="3157549" y="922664"/>
                  <a:pt x="3173736" y="893181"/>
                  <a:pt x="3226342" y="932491"/>
                </a:cubicBezTo>
                <a:cubicBezTo>
                  <a:pt x="3237904" y="941163"/>
                  <a:pt x="3260450" y="940006"/>
                  <a:pt x="3277214" y="937116"/>
                </a:cubicBezTo>
                <a:cubicBezTo>
                  <a:pt x="3347164" y="924398"/>
                  <a:pt x="3394567" y="939428"/>
                  <a:pt x="3387052" y="1022674"/>
                </a:cubicBezTo>
                <a:cubicBezTo>
                  <a:pt x="3467407" y="1029033"/>
                  <a:pt x="3488219" y="1052735"/>
                  <a:pt x="3472032" y="1125575"/>
                </a:cubicBezTo>
                <a:cubicBezTo>
                  <a:pt x="3498046" y="1112278"/>
                  <a:pt x="3520014" y="1101295"/>
                  <a:pt x="3543716" y="1089155"/>
                </a:cubicBezTo>
                <a:cubicBezTo>
                  <a:pt x="3547184" y="1103029"/>
                  <a:pt x="3550653" y="1118637"/>
                  <a:pt x="3552387" y="1127887"/>
                </a:cubicBezTo>
                <a:cubicBezTo>
                  <a:pt x="3606728" y="1110544"/>
                  <a:pt x="3658178" y="1094358"/>
                  <a:pt x="3711941" y="1077593"/>
                </a:cubicBezTo>
                <a:cubicBezTo>
                  <a:pt x="3714831" y="1117481"/>
                  <a:pt x="3717144" y="1148120"/>
                  <a:pt x="3720612" y="1191477"/>
                </a:cubicBezTo>
                <a:cubicBezTo>
                  <a:pt x="3851840" y="1145230"/>
                  <a:pt x="3902712" y="1246396"/>
                  <a:pt x="3954740" y="1316346"/>
                </a:cubicBezTo>
                <a:cubicBezTo>
                  <a:pt x="3986535" y="1297268"/>
                  <a:pt x="4014284" y="1281660"/>
                  <a:pt x="4050126" y="1260270"/>
                </a:cubicBezTo>
                <a:cubicBezTo>
                  <a:pt x="4066891" y="1304206"/>
                  <a:pt x="4080765" y="1339469"/>
                  <a:pt x="4096373" y="1381092"/>
                </a:cubicBezTo>
                <a:cubicBezTo>
                  <a:pt x="4143199" y="1386873"/>
                  <a:pt x="4198696" y="1393810"/>
                  <a:pt x="4260552" y="1401325"/>
                </a:cubicBezTo>
                <a:cubicBezTo>
                  <a:pt x="4261708" y="1417512"/>
                  <a:pt x="4262865" y="1439480"/>
                  <a:pt x="4264599" y="1470697"/>
                </a:cubicBezTo>
                <a:cubicBezTo>
                  <a:pt x="4279629" y="1452776"/>
                  <a:pt x="4294082" y="1437745"/>
                  <a:pt x="4305643" y="1420981"/>
                </a:cubicBezTo>
                <a:cubicBezTo>
                  <a:pt x="4310846" y="1413465"/>
                  <a:pt x="4309690" y="1401325"/>
                  <a:pt x="4311424" y="1390920"/>
                </a:cubicBezTo>
                <a:cubicBezTo>
                  <a:pt x="4332236" y="1401903"/>
                  <a:pt x="4350735" y="1411731"/>
                  <a:pt x="4373280" y="1423871"/>
                </a:cubicBezTo>
                <a:cubicBezTo>
                  <a:pt x="4391780" y="1391498"/>
                  <a:pt x="4407966" y="1363749"/>
                  <a:pt x="4428199" y="1328486"/>
                </a:cubicBezTo>
                <a:cubicBezTo>
                  <a:pt x="4417215" y="1445260"/>
                  <a:pt x="4441495" y="1472431"/>
                  <a:pt x="4554224" y="1497289"/>
                </a:cubicBezTo>
                <a:cubicBezTo>
                  <a:pt x="4575613" y="1501914"/>
                  <a:pt x="4592378" y="1529662"/>
                  <a:pt x="4610877" y="1546427"/>
                </a:cubicBezTo>
                <a:cubicBezTo>
                  <a:pt x="4625908" y="1559723"/>
                  <a:pt x="4640938" y="1572441"/>
                  <a:pt x="4659437" y="1581691"/>
                </a:cubicBezTo>
                <a:cubicBezTo>
                  <a:pt x="4637469" y="1520991"/>
                  <a:pt x="4638626" y="1520413"/>
                  <a:pt x="4757135" y="1489196"/>
                </a:cubicBezTo>
                <a:cubicBezTo>
                  <a:pt x="4762338" y="1525616"/>
                  <a:pt x="4765228" y="1561457"/>
                  <a:pt x="4773899" y="1596143"/>
                </a:cubicBezTo>
                <a:cubicBezTo>
                  <a:pt x="4787196" y="1651062"/>
                  <a:pt x="4797023" y="1655687"/>
                  <a:pt x="4851942" y="1640656"/>
                </a:cubicBezTo>
                <a:cubicBezTo>
                  <a:pt x="4869285" y="1636031"/>
                  <a:pt x="4886050" y="1631985"/>
                  <a:pt x="4903393" y="1627360"/>
                </a:cubicBezTo>
                <a:cubicBezTo>
                  <a:pt x="4903393" y="1627360"/>
                  <a:pt x="4900502" y="1625048"/>
                  <a:pt x="4900502" y="1625048"/>
                </a:cubicBezTo>
                <a:close/>
                <a:moveTo>
                  <a:pt x="7240048" y="1507695"/>
                </a:moveTo>
                <a:cubicBezTo>
                  <a:pt x="7188598" y="1518100"/>
                  <a:pt x="7137147" y="1527928"/>
                  <a:pt x="7076447" y="1540068"/>
                </a:cubicBezTo>
                <a:cubicBezTo>
                  <a:pt x="7068354" y="1549895"/>
                  <a:pt x="7052168" y="1571285"/>
                  <a:pt x="7022106" y="1608861"/>
                </a:cubicBezTo>
                <a:cubicBezTo>
                  <a:pt x="7106509" y="1601924"/>
                  <a:pt x="7173567" y="1596721"/>
                  <a:pt x="7240626" y="1591518"/>
                </a:cubicBezTo>
                <a:cubicBezTo>
                  <a:pt x="7240048" y="1555098"/>
                  <a:pt x="7240048" y="1530818"/>
                  <a:pt x="7240048" y="1507695"/>
                </a:cubicBezTo>
                <a:cubicBezTo>
                  <a:pt x="7264906" y="1540068"/>
                  <a:pt x="7289764" y="1573597"/>
                  <a:pt x="7320981" y="1615220"/>
                </a:cubicBezTo>
                <a:cubicBezTo>
                  <a:pt x="7337746" y="1611173"/>
                  <a:pt x="7365494" y="1604236"/>
                  <a:pt x="7390353" y="1598455"/>
                </a:cubicBezTo>
                <a:cubicBezTo>
                  <a:pt x="7364338" y="1582269"/>
                  <a:pt x="7331965" y="1573019"/>
                  <a:pt x="7320403" y="1552208"/>
                </a:cubicBezTo>
                <a:cubicBezTo>
                  <a:pt x="7309997" y="1533131"/>
                  <a:pt x="7322715" y="1501914"/>
                  <a:pt x="7325028" y="1473009"/>
                </a:cubicBezTo>
                <a:cubicBezTo>
                  <a:pt x="7298436" y="1483993"/>
                  <a:pt x="7268953" y="1495555"/>
                  <a:pt x="7240048" y="1507695"/>
                </a:cubicBezTo>
                <a:close/>
                <a:moveTo>
                  <a:pt x="5634103" y="1666670"/>
                </a:moveTo>
                <a:cubicBezTo>
                  <a:pt x="5591902" y="1666670"/>
                  <a:pt x="5558373" y="1658577"/>
                  <a:pt x="5531781" y="1668983"/>
                </a:cubicBezTo>
                <a:cubicBezTo>
                  <a:pt x="5507501" y="1678232"/>
                  <a:pt x="5490736" y="1707137"/>
                  <a:pt x="5470503" y="1727370"/>
                </a:cubicBezTo>
                <a:cubicBezTo>
                  <a:pt x="5489002" y="1729683"/>
                  <a:pt x="5506922" y="1731995"/>
                  <a:pt x="5525422" y="1734307"/>
                </a:cubicBezTo>
                <a:cubicBezTo>
                  <a:pt x="5531781" y="1734885"/>
                  <a:pt x="5541608" y="1731417"/>
                  <a:pt x="5545077" y="1734885"/>
                </a:cubicBezTo>
                <a:cubicBezTo>
                  <a:pt x="5555482" y="1744713"/>
                  <a:pt x="5564154" y="1757431"/>
                  <a:pt x="5573403" y="1768993"/>
                </a:cubicBezTo>
                <a:cubicBezTo>
                  <a:pt x="5579762" y="1749916"/>
                  <a:pt x="5583809" y="1729105"/>
                  <a:pt x="5593637" y="1712340"/>
                </a:cubicBezTo>
                <a:cubicBezTo>
                  <a:pt x="5602308" y="1696153"/>
                  <a:pt x="5617917" y="1684591"/>
                  <a:pt x="5634103" y="1666670"/>
                </a:cubicBezTo>
                <a:close/>
                <a:moveTo>
                  <a:pt x="5628322" y="1552208"/>
                </a:moveTo>
                <a:cubicBezTo>
                  <a:pt x="5656071" y="1530240"/>
                  <a:pt x="5684397" y="1507695"/>
                  <a:pt x="5723708" y="1476478"/>
                </a:cubicBezTo>
                <a:cubicBezTo>
                  <a:pt x="5657805" y="1476478"/>
                  <a:pt x="5602886" y="1476478"/>
                  <a:pt x="5547389" y="1476478"/>
                </a:cubicBezTo>
                <a:cubicBezTo>
                  <a:pt x="5547389" y="1482836"/>
                  <a:pt x="5547967" y="1488617"/>
                  <a:pt x="5547967" y="1494977"/>
                </a:cubicBezTo>
                <a:cubicBezTo>
                  <a:pt x="5573982" y="1513476"/>
                  <a:pt x="5599996" y="1531974"/>
                  <a:pt x="5628322" y="1552208"/>
                </a:cubicBezTo>
                <a:close/>
              </a:path>
            </a:pathLst>
          </a:custGeom>
          <a:solidFill>
            <a:srgbClr val="000000"/>
          </a:solidFill>
          <a:ln w="5781"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8DB4DB97-E0AA-48D6-8774-4D201A76CCDA}"/>
              </a:ext>
            </a:extLst>
          </p:cNvPr>
          <p:cNvSpPr/>
          <p:nvPr/>
        </p:nvSpPr>
        <p:spPr>
          <a:xfrm>
            <a:off x="1162050" y="2838450"/>
            <a:ext cx="4091999" cy="1181100"/>
          </a:xfrm>
          <a:custGeom>
            <a:avLst/>
            <a:gdLst>
              <a:gd name="connsiteX0" fmla="*/ 1348245 w 12192000"/>
              <a:gd name="connsiteY0" fmla="*/ 3255399 h 3519054"/>
              <a:gd name="connsiteX1" fmla="*/ 1313807 w 12192000"/>
              <a:gd name="connsiteY1" fmla="*/ 3274796 h 3519054"/>
              <a:gd name="connsiteX2" fmla="*/ 1254826 w 12192000"/>
              <a:gd name="connsiteY2" fmla="*/ 3286671 h 3519054"/>
              <a:gd name="connsiteX3" fmla="*/ 1345474 w 12192000"/>
              <a:gd name="connsiteY3" fmla="*/ 3328630 h 3519054"/>
              <a:gd name="connsiteX4" fmla="*/ 1059675 w 12192000"/>
              <a:gd name="connsiteY4" fmla="*/ 3496864 h 3519054"/>
              <a:gd name="connsiteX5" fmla="*/ 825731 w 12192000"/>
              <a:gd name="connsiteY5" fmla="*/ 3520615 h 3519054"/>
              <a:gd name="connsiteX6" fmla="*/ 560120 w 12192000"/>
              <a:gd name="connsiteY6" fmla="*/ 3430758 h 3519054"/>
              <a:gd name="connsiteX7" fmla="*/ 356656 w 12192000"/>
              <a:gd name="connsiteY7" fmla="*/ 3159209 h 3519054"/>
              <a:gd name="connsiteX8" fmla="*/ 264424 w 12192000"/>
              <a:gd name="connsiteY8" fmla="*/ 2906265 h 3519054"/>
              <a:gd name="connsiteX9" fmla="*/ 262841 w 12192000"/>
              <a:gd name="connsiteY9" fmla="*/ 2853617 h 3519054"/>
              <a:gd name="connsiteX10" fmla="*/ 269174 w 12192000"/>
              <a:gd name="connsiteY10" fmla="*/ 2765740 h 3519054"/>
              <a:gd name="connsiteX11" fmla="*/ 310738 w 12192000"/>
              <a:gd name="connsiteY11" fmla="*/ 2726551 h 3519054"/>
              <a:gd name="connsiteX12" fmla="*/ 365760 w 12192000"/>
              <a:gd name="connsiteY12" fmla="*/ 2715864 h 3519054"/>
              <a:gd name="connsiteX13" fmla="*/ 393073 w 12192000"/>
              <a:gd name="connsiteY13" fmla="*/ 2671925 h 3519054"/>
              <a:gd name="connsiteX14" fmla="*/ 339634 w 12192000"/>
              <a:gd name="connsiteY14" fmla="*/ 2672716 h 3519054"/>
              <a:gd name="connsiteX15" fmla="*/ 315092 w 12192000"/>
              <a:gd name="connsiteY15" fmla="*/ 2686571 h 3519054"/>
              <a:gd name="connsiteX16" fmla="*/ 296091 w 12192000"/>
              <a:gd name="connsiteY16" fmla="*/ 2533775 h 3519054"/>
              <a:gd name="connsiteX17" fmla="*/ 346759 w 12192000"/>
              <a:gd name="connsiteY17" fmla="*/ 2543276 h 3519054"/>
              <a:gd name="connsiteX18" fmla="*/ 338051 w 12192000"/>
              <a:gd name="connsiteY18" fmla="*/ 2526254 h 3519054"/>
              <a:gd name="connsiteX19" fmla="*/ 293716 w 12192000"/>
              <a:gd name="connsiteY19" fmla="*/ 2465690 h 3519054"/>
              <a:gd name="connsiteX20" fmla="*/ 269966 w 12192000"/>
              <a:gd name="connsiteY20" fmla="*/ 2361583 h 3519054"/>
              <a:gd name="connsiteX21" fmla="*/ 247403 w 12192000"/>
              <a:gd name="connsiteY21" fmla="*/ 2356437 h 3519054"/>
              <a:gd name="connsiteX22" fmla="*/ 74419 w 12192000"/>
              <a:gd name="connsiteY22" fmla="*/ 2648570 h 3519054"/>
              <a:gd name="connsiteX23" fmla="*/ 41564 w 12192000"/>
              <a:gd name="connsiteY23" fmla="*/ 2617694 h 3519054"/>
              <a:gd name="connsiteX24" fmla="*/ 0 w 12192000"/>
              <a:gd name="connsiteY24" fmla="*/ 2645403 h 3519054"/>
              <a:gd name="connsiteX25" fmla="*/ 49876 w 12192000"/>
              <a:gd name="connsiteY25" fmla="*/ 2283206 h 3519054"/>
              <a:gd name="connsiteX26" fmla="*/ 26917 w 12192000"/>
              <a:gd name="connsiteY26" fmla="*/ 2272914 h 3519054"/>
              <a:gd name="connsiteX27" fmla="*/ 31668 w 12192000"/>
              <a:gd name="connsiteY27" fmla="*/ 2262622 h 3519054"/>
              <a:gd name="connsiteX28" fmla="*/ 102919 w 12192000"/>
              <a:gd name="connsiteY28" fmla="*/ 2130410 h 3519054"/>
              <a:gd name="connsiteX29" fmla="*/ 114795 w 12192000"/>
              <a:gd name="connsiteY29" fmla="*/ 2080138 h 3519054"/>
              <a:gd name="connsiteX30" fmla="*/ 134191 w 12192000"/>
              <a:gd name="connsiteY30" fmla="*/ 2017990 h 3519054"/>
              <a:gd name="connsiteX31" fmla="*/ 142900 w 12192000"/>
              <a:gd name="connsiteY31" fmla="*/ 1992656 h 3519054"/>
              <a:gd name="connsiteX32" fmla="*/ 186047 w 12192000"/>
              <a:gd name="connsiteY32" fmla="*/ 1884987 h 3519054"/>
              <a:gd name="connsiteX33" fmla="*/ 96190 w 12192000"/>
              <a:gd name="connsiteY33" fmla="*/ 1874695 h 3519054"/>
              <a:gd name="connsiteX34" fmla="*/ 96982 w 12192000"/>
              <a:gd name="connsiteY34" fmla="*/ 1858861 h 3519054"/>
              <a:gd name="connsiteX35" fmla="*/ 197130 w 12192000"/>
              <a:gd name="connsiteY35" fmla="*/ 1851340 h 3519054"/>
              <a:gd name="connsiteX36" fmla="*/ 229590 w 12192000"/>
              <a:gd name="connsiteY36" fmla="*/ 1704482 h 3519054"/>
              <a:gd name="connsiteX37" fmla="*/ 248194 w 12192000"/>
              <a:gd name="connsiteY37" fmla="*/ 1603541 h 3519054"/>
              <a:gd name="connsiteX38" fmla="*/ 287383 w 12192000"/>
              <a:gd name="connsiteY38" fmla="*/ 1546540 h 3519054"/>
              <a:gd name="connsiteX39" fmla="*/ 286591 w 12192000"/>
              <a:gd name="connsiteY39" fmla="*/ 1471725 h 3519054"/>
              <a:gd name="connsiteX40" fmla="*/ 363781 w 12192000"/>
              <a:gd name="connsiteY40" fmla="*/ 1229865 h 3519054"/>
              <a:gd name="connsiteX41" fmla="*/ 483722 w 12192000"/>
              <a:gd name="connsiteY41" fmla="*/ 870438 h 3519054"/>
              <a:gd name="connsiteX42" fmla="*/ 578328 w 12192000"/>
              <a:gd name="connsiteY42" fmla="*/ 808290 h 3519054"/>
              <a:gd name="connsiteX43" fmla="*/ 791292 w 12192000"/>
              <a:gd name="connsiteY43" fmla="*/ 634119 h 3519054"/>
              <a:gd name="connsiteX44" fmla="*/ 816627 w 12192000"/>
              <a:gd name="connsiteY44" fmla="*/ 609577 h 3519054"/>
              <a:gd name="connsiteX45" fmla="*/ 1054925 w 12192000"/>
              <a:gd name="connsiteY45" fmla="*/ 493199 h 3519054"/>
              <a:gd name="connsiteX46" fmla="*/ 1175261 w 12192000"/>
              <a:gd name="connsiteY46" fmla="*/ 408884 h 3519054"/>
              <a:gd name="connsiteX47" fmla="*/ 1288077 w 12192000"/>
              <a:gd name="connsiteY47" fmla="*/ 371278 h 3519054"/>
              <a:gd name="connsiteX48" fmla="*/ 1390601 w 12192000"/>
              <a:gd name="connsiteY48" fmla="*/ 336840 h 3519054"/>
              <a:gd name="connsiteX49" fmla="*/ 1503020 w 12192000"/>
              <a:gd name="connsiteY49" fmla="*/ 300422 h 3519054"/>
              <a:gd name="connsiteX50" fmla="*/ 1624940 w 12192000"/>
              <a:gd name="connsiteY50" fmla="*/ 255692 h 3519054"/>
              <a:gd name="connsiteX51" fmla="*/ 1907573 w 12192000"/>
              <a:gd name="connsiteY51" fmla="*/ 211357 h 3519054"/>
              <a:gd name="connsiteX52" fmla="*/ 1943199 w 12192000"/>
              <a:gd name="connsiteY52" fmla="*/ 193940 h 3519054"/>
              <a:gd name="connsiteX53" fmla="*/ 1986346 w 12192000"/>
              <a:gd name="connsiteY53" fmla="*/ 184440 h 3519054"/>
              <a:gd name="connsiteX54" fmla="*/ 2125683 w 12192000"/>
              <a:gd name="connsiteY54" fmla="*/ 203836 h 3519054"/>
              <a:gd name="connsiteX55" fmla="*/ 2206436 w 12192000"/>
              <a:gd name="connsiteY55" fmla="*/ 208982 h 3519054"/>
              <a:gd name="connsiteX56" fmla="*/ 2388920 w 12192000"/>
              <a:gd name="connsiteY56" fmla="*/ 228379 h 3519054"/>
              <a:gd name="connsiteX57" fmla="*/ 2453046 w 12192000"/>
              <a:gd name="connsiteY57" fmla="*/ 191169 h 3519054"/>
              <a:gd name="connsiteX58" fmla="*/ 2464130 w 12192000"/>
              <a:gd name="connsiteY58" fmla="*/ 200274 h 3519054"/>
              <a:gd name="connsiteX59" fmla="*/ 2489068 w 12192000"/>
              <a:gd name="connsiteY59" fmla="*/ 217691 h 3519054"/>
              <a:gd name="connsiteX60" fmla="*/ 2517173 w 12192000"/>
              <a:gd name="connsiteY60" fmla="*/ 162273 h 3519054"/>
              <a:gd name="connsiteX61" fmla="*/ 2535778 w 12192000"/>
              <a:gd name="connsiteY61" fmla="*/ 220858 h 3519054"/>
              <a:gd name="connsiteX62" fmla="*/ 2604655 w 12192000"/>
              <a:gd name="connsiteY62" fmla="*/ 212149 h 3519054"/>
              <a:gd name="connsiteX63" fmla="*/ 2660865 w 12192000"/>
              <a:gd name="connsiteY63" fmla="*/ 208587 h 3519054"/>
              <a:gd name="connsiteX64" fmla="*/ 2745971 w 12192000"/>
              <a:gd name="connsiteY64" fmla="*/ 187607 h 3519054"/>
              <a:gd name="connsiteX65" fmla="*/ 2774868 w 12192000"/>
              <a:gd name="connsiteY65" fmla="*/ 186815 h 3519054"/>
              <a:gd name="connsiteX66" fmla="*/ 3020291 w 12192000"/>
              <a:gd name="connsiteY66" fmla="*/ 175731 h 3519054"/>
              <a:gd name="connsiteX67" fmla="*/ 3452157 w 12192000"/>
              <a:gd name="connsiteY67" fmla="*/ 99334 h 3519054"/>
              <a:gd name="connsiteX68" fmla="*/ 3707081 w 12192000"/>
              <a:gd name="connsiteY68" fmla="*/ 57770 h 3519054"/>
              <a:gd name="connsiteX69" fmla="*/ 3890356 w 12192000"/>
              <a:gd name="connsiteY69" fmla="*/ 18977 h 3519054"/>
              <a:gd name="connsiteX70" fmla="*/ 4019402 w 12192000"/>
              <a:gd name="connsiteY70" fmla="*/ 19373 h 3519054"/>
              <a:gd name="connsiteX71" fmla="*/ 4556958 w 12192000"/>
              <a:gd name="connsiteY71" fmla="*/ 47082 h 3519054"/>
              <a:gd name="connsiteX72" fmla="*/ 4737067 w 12192000"/>
              <a:gd name="connsiteY72" fmla="*/ 73208 h 3519054"/>
              <a:gd name="connsiteX73" fmla="*/ 4889071 w 12192000"/>
              <a:gd name="connsiteY73" fmla="*/ 131001 h 3519054"/>
              <a:gd name="connsiteX74" fmla="*/ 4974178 w 12192000"/>
              <a:gd name="connsiteY74" fmla="*/ 150793 h 3519054"/>
              <a:gd name="connsiteX75" fmla="*/ 4941719 w 12192000"/>
              <a:gd name="connsiteY75" fmla="*/ 170586 h 3519054"/>
              <a:gd name="connsiteX76" fmla="*/ 5012179 w 12192000"/>
              <a:gd name="connsiteY76" fmla="*/ 218087 h 3519054"/>
              <a:gd name="connsiteX77" fmla="*/ 5094910 w 12192000"/>
              <a:gd name="connsiteY77" fmla="*/ 231941 h 3519054"/>
              <a:gd name="connsiteX78" fmla="*/ 5280166 w 12192000"/>
              <a:gd name="connsiteY78" fmla="*/ 238671 h 3519054"/>
              <a:gd name="connsiteX79" fmla="*/ 5508172 w 12192000"/>
              <a:gd name="connsiteY79" fmla="*/ 275880 h 3519054"/>
              <a:gd name="connsiteX80" fmla="*/ 5543006 w 12192000"/>
              <a:gd name="connsiteY80" fmla="*/ 260046 h 3519054"/>
              <a:gd name="connsiteX81" fmla="*/ 5579819 w 12192000"/>
              <a:gd name="connsiteY81" fmla="*/ 263609 h 3519054"/>
              <a:gd name="connsiteX82" fmla="*/ 5677197 w 12192000"/>
              <a:gd name="connsiteY82" fmla="*/ 290526 h 3519054"/>
              <a:gd name="connsiteX83" fmla="*/ 5813367 w 12192000"/>
              <a:gd name="connsiteY83" fmla="*/ 286964 h 3519054"/>
              <a:gd name="connsiteX84" fmla="*/ 5842660 w 12192000"/>
              <a:gd name="connsiteY84" fmla="*/ 317840 h 3519054"/>
              <a:gd name="connsiteX85" fmla="*/ 5925392 w 12192000"/>
              <a:gd name="connsiteY85" fmla="*/ 311506 h 3519054"/>
              <a:gd name="connsiteX86" fmla="*/ 6092833 w 12192000"/>
              <a:gd name="connsiteY86" fmla="*/ 321402 h 3519054"/>
              <a:gd name="connsiteX87" fmla="*/ 6213962 w 12192000"/>
              <a:gd name="connsiteY87" fmla="*/ 300422 h 3519054"/>
              <a:gd name="connsiteX88" fmla="*/ 6417030 w 12192000"/>
              <a:gd name="connsiteY88" fmla="*/ 329319 h 3519054"/>
              <a:gd name="connsiteX89" fmla="*/ 6481948 w 12192000"/>
              <a:gd name="connsiteY89" fmla="*/ 364945 h 3519054"/>
              <a:gd name="connsiteX90" fmla="*/ 6486698 w 12192000"/>
              <a:gd name="connsiteY90" fmla="*/ 334465 h 3519054"/>
              <a:gd name="connsiteX91" fmla="*/ 6577742 w 12192000"/>
              <a:gd name="connsiteY91" fmla="*/ 376029 h 3519054"/>
              <a:gd name="connsiteX92" fmla="*/ 6674724 w 12192000"/>
              <a:gd name="connsiteY92" fmla="*/ 378404 h 3519054"/>
              <a:gd name="connsiteX93" fmla="*/ 6812478 w 12192000"/>
              <a:gd name="connsiteY93" fmla="*/ 368903 h 3519054"/>
              <a:gd name="connsiteX94" fmla="*/ 6871855 w 12192000"/>
              <a:gd name="connsiteY94" fmla="*/ 401759 h 3519054"/>
              <a:gd name="connsiteX95" fmla="*/ 7093528 w 12192000"/>
              <a:gd name="connsiteY95" fmla="*/ 417196 h 3519054"/>
              <a:gd name="connsiteX96" fmla="*/ 7333013 w 12192000"/>
              <a:gd name="connsiteY96" fmla="*/ 440947 h 3519054"/>
              <a:gd name="connsiteX97" fmla="*/ 7377348 w 12192000"/>
              <a:gd name="connsiteY97" fmla="*/ 425509 h 3519054"/>
              <a:gd name="connsiteX98" fmla="*/ 7395953 w 12192000"/>
              <a:gd name="connsiteY98" fmla="*/ 454406 h 3519054"/>
              <a:gd name="connsiteX99" fmla="*/ 7587937 w 12192000"/>
              <a:gd name="connsiteY99" fmla="*/ 452427 h 3519054"/>
              <a:gd name="connsiteX100" fmla="*/ 7627521 w 12192000"/>
              <a:gd name="connsiteY100" fmla="*/ 464302 h 3519054"/>
              <a:gd name="connsiteX101" fmla="*/ 7815547 w 12192000"/>
              <a:gd name="connsiteY101" fmla="*/ 485282 h 3519054"/>
              <a:gd name="connsiteX102" fmla="*/ 7833756 w 12192000"/>
              <a:gd name="connsiteY102" fmla="*/ 486073 h 3519054"/>
              <a:gd name="connsiteX103" fmla="*/ 8117181 w 12192000"/>
              <a:gd name="connsiteY103" fmla="*/ 503095 h 3519054"/>
              <a:gd name="connsiteX104" fmla="*/ 8220100 w 12192000"/>
              <a:gd name="connsiteY104" fmla="*/ 533179 h 3519054"/>
              <a:gd name="connsiteX105" fmla="*/ 8397834 w 12192000"/>
              <a:gd name="connsiteY105" fmla="*/ 539116 h 3519054"/>
              <a:gd name="connsiteX106" fmla="*/ 8430293 w 12192000"/>
              <a:gd name="connsiteY106" fmla="*/ 560096 h 3519054"/>
              <a:gd name="connsiteX107" fmla="*/ 8497983 w 12192000"/>
              <a:gd name="connsiteY107" fmla="*/ 604827 h 3519054"/>
              <a:gd name="connsiteX108" fmla="*/ 8734301 w 12192000"/>
              <a:gd name="connsiteY108" fmla="*/ 625410 h 3519054"/>
              <a:gd name="connsiteX109" fmla="*/ 8836825 w 12192000"/>
              <a:gd name="connsiteY109" fmla="*/ 596910 h 3519054"/>
              <a:gd name="connsiteX110" fmla="*/ 8865326 w 12192000"/>
              <a:gd name="connsiteY110" fmla="*/ 594930 h 3519054"/>
              <a:gd name="connsiteX111" fmla="*/ 8817429 w 12192000"/>
              <a:gd name="connsiteY111" fmla="*/ 641640 h 3519054"/>
              <a:gd name="connsiteX112" fmla="*/ 8908076 w 12192000"/>
              <a:gd name="connsiteY112" fmla="*/ 651140 h 3519054"/>
              <a:gd name="connsiteX113" fmla="*/ 8908473 w 12192000"/>
              <a:gd name="connsiteY113" fmla="*/ 669745 h 3519054"/>
              <a:gd name="connsiteX114" fmla="*/ 8803178 w 12192000"/>
              <a:gd name="connsiteY114" fmla="*/ 675287 h 3519054"/>
              <a:gd name="connsiteX115" fmla="*/ 8797240 w 12192000"/>
              <a:gd name="connsiteY115" fmla="*/ 691912 h 3519054"/>
              <a:gd name="connsiteX116" fmla="*/ 8900160 w 12192000"/>
              <a:gd name="connsiteY116" fmla="*/ 726747 h 3519054"/>
              <a:gd name="connsiteX117" fmla="*/ 8997141 w 12192000"/>
              <a:gd name="connsiteY117" fmla="*/ 727934 h 3519054"/>
              <a:gd name="connsiteX118" fmla="*/ 9036726 w 12192000"/>
              <a:gd name="connsiteY118" fmla="*/ 747330 h 3519054"/>
              <a:gd name="connsiteX119" fmla="*/ 9100853 w 12192000"/>
              <a:gd name="connsiteY119" fmla="*/ 769894 h 3519054"/>
              <a:gd name="connsiteX120" fmla="*/ 9162209 w 12192000"/>
              <a:gd name="connsiteY120" fmla="*/ 784144 h 3519054"/>
              <a:gd name="connsiteX121" fmla="*/ 9279775 w 12192000"/>
              <a:gd name="connsiteY121" fmla="*/ 817791 h 3519054"/>
              <a:gd name="connsiteX122" fmla="*/ 9301150 w 12192000"/>
              <a:gd name="connsiteY122" fmla="*/ 774248 h 3519054"/>
              <a:gd name="connsiteX123" fmla="*/ 9489967 w 12192000"/>
              <a:gd name="connsiteY123" fmla="*/ 822937 h 3519054"/>
              <a:gd name="connsiteX124" fmla="*/ 9594866 w 12192000"/>
              <a:gd name="connsiteY124" fmla="*/ 751289 h 3519054"/>
              <a:gd name="connsiteX125" fmla="*/ 9613472 w 12192000"/>
              <a:gd name="connsiteY125" fmla="*/ 766727 h 3519054"/>
              <a:gd name="connsiteX126" fmla="*/ 9589721 w 12192000"/>
              <a:gd name="connsiteY126" fmla="*/ 826895 h 3519054"/>
              <a:gd name="connsiteX127" fmla="*/ 10023962 w 12192000"/>
              <a:gd name="connsiteY127" fmla="*/ 813041 h 3519054"/>
              <a:gd name="connsiteX128" fmla="*/ 10009316 w 12192000"/>
              <a:gd name="connsiteY128" fmla="*/ 843916 h 3519054"/>
              <a:gd name="connsiteX129" fmla="*/ 10001399 w 12192000"/>
              <a:gd name="connsiteY129" fmla="*/ 858167 h 3519054"/>
              <a:gd name="connsiteX130" fmla="*/ 10078192 w 12192000"/>
              <a:gd name="connsiteY130" fmla="*/ 893001 h 3519054"/>
              <a:gd name="connsiteX131" fmla="*/ 10115401 w 12192000"/>
              <a:gd name="connsiteY131" fmla="*/ 887459 h 3519054"/>
              <a:gd name="connsiteX132" fmla="*/ 10181903 w 12192000"/>
              <a:gd name="connsiteY132" fmla="*/ 906856 h 3519054"/>
              <a:gd name="connsiteX133" fmla="*/ 10388534 w 12192000"/>
              <a:gd name="connsiteY133" fmla="*/ 804332 h 3519054"/>
              <a:gd name="connsiteX134" fmla="*/ 10268594 w 12192000"/>
              <a:gd name="connsiteY134" fmla="*/ 874396 h 3519054"/>
              <a:gd name="connsiteX135" fmla="*/ 10367555 w 12192000"/>
              <a:gd name="connsiteY135" fmla="*/ 919523 h 3519054"/>
              <a:gd name="connsiteX136" fmla="*/ 10528663 w 12192000"/>
              <a:gd name="connsiteY136" fmla="*/ 951982 h 3519054"/>
              <a:gd name="connsiteX137" fmla="*/ 10647812 w 12192000"/>
              <a:gd name="connsiteY137" fmla="*/ 974545 h 3519054"/>
              <a:gd name="connsiteX138" fmla="*/ 10677896 w 12192000"/>
              <a:gd name="connsiteY138" fmla="*/ 912397 h 3519054"/>
              <a:gd name="connsiteX139" fmla="*/ 10794670 w 12192000"/>
              <a:gd name="connsiteY139" fmla="*/ 992358 h 3519054"/>
              <a:gd name="connsiteX140" fmla="*/ 10942715 w 12192000"/>
              <a:gd name="connsiteY140" fmla="*/ 1010171 h 3519054"/>
              <a:gd name="connsiteX141" fmla="*/ 11103825 w 12192000"/>
              <a:gd name="connsiteY141" fmla="*/ 1013338 h 3519054"/>
              <a:gd name="connsiteX142" fmla="*/ 11113325 w 12192000"/>
              <a:gd name="connsiteY142" fmla="*/ 1067173 h 3519054"/>
              <a:gd name="connsiteX143" fmla="*/ 11067406 w 12192000"/>
              <a:gd name="connsiteY143" fmla="*/ 1079444 h 3519054"/>
              <a:gd name="connsiteX144" fmla="*/ 11067011 w 12192000"/>
              <a:gd name="connsiteY144" fmla="*/ 1089736 h 3519054"/>
              <a:gd name="connsiteX145" fmla="*/ 11194869 w 12192000"/>
              <a:gd name="connsiteY145" fmla="*/ 1107944 h 3519054"/>
              <a:gd name="connsiteX146" fmla="*/ 11199223 w 12192000"/>
              <a:gd name="connsiteY146" fmla="*/ 1094882 h 3519054"/>
              <a:gd name="connsiteX147" fmla="*/ 11165576 w 12192000"/>
              <a:gd name="connsiteY147" fmla="*/ 1073110 h 3519054"/>
              <a:gd name="connsiteX148" fmla="*/ 11203181 w 12192000"/>
              <a:gd name="connsiteY148" fmla="*/ 985629 h 3519054"/>
              <a:gd name="connsiteX149" fmla="*/ 11222578 w 12192000"/>
              <a:gd name="connsiteY149" fmla="*/ 991566 h 3519054"/>
              <a:gd name="connsiteX150" fmla="*/ 11197640 w 12192000"/>
              <a:gd name="connsiteY150" fmla="*/ 1047776 h 3519054"/>
              <a:gd name="connsiteX151" fmla="*/ 11224953 w 12192000"/>
              <a:gd name="connsiteY151" fmla="*/ 1088548 h 3519054"/>
              <a:gd name="connsiteX152" fmla="*/ 11233661 w 12192000"/>
              <a:gd name="connsiteY152" fmla="*/ 1088548 h 3519054"/>
              <a:gd name="connsiteX153" fmla="*/ 11274038 w 12192000"/>
              <a:gd name="connsiteY153" fmla="*/ 1078256 h 3519054"/>
              <a:gd name="connsiteX154" fmla="*/ 11282746 w 12192000"/>
              <a:gd name="connsiteY154" fmla="*/ 1097257 h 3519054"/>
              <a:gd name="connsiteX155" fmla="*/ 11244745 w 12192000"/>
              <a:gd name="connsiteY155" fmla="*/ 1132091 h 3519054"/>
              <a:gd name="connsiteX156" fmla="*/ 11205952 w 12192000"/>
              <a:gd name="connsiteY156" fmla="*/ 1152675 h 3519054"/>
              <a:gd name="connsiteX157" fmla="*/ 11244745 w 12192000"/>
              <a:gd name="connsiteY157" fmla="*/ 1190676 h 3519054"/>
              <a:gd name="connsiteX158" fmla="*/ 11319955 w 12192000"/>
              <a:gd name="connsiteY158" fmla="*/ 1184342 h 3519054"/>
              <a:gd name="connsiteX159" fmla="*/ 11470772 w 12192000"/>
              <a:gd name="connsiteY159" fmla="*/ 1152675 h 3519054"/>
              <a:gd name="connsiteX160" fmla="*/ 11388833 w 12192000"/>
              <a:gd name="connsiteY160" fmla="*/ 1156633 h 3519054"/>
              <a:gd name="connsiteX161" fmla="*/ 11402687 w 12192000"/>
              <a:gd name="connsiteY161" fmla="*/ 1192259 h 3519054"/>
              <a:gd name="connsiteX162" fmla="*/ 11342914 w 12192000"/>
              <a:gd name="connsiteY162" fmla="*/ 1195030 h 3519054"/>
              <a:gd name="connsiteX163" fmla="*/ 11341727 w 12192000"/>
              <a:gd name="connsiteY163" fmla="*/ 1210864 h 3519054"/>
              <a:gd name="connsiteX164" fmla="*/ 11413770 w 12192000"/>
              <a:gd name="connsiteY164" fmla="*/ 1208885 h 3519054"/>
              <a:gd name="connsiteX165" fmla="*/ 11550336 w 12192000"/>
              <a:gd name="connsiteY165" fmla="*/ 1191072 h 3519054"/>
              <a:gd name="connsiteX166" fmla="*/ 11707487 w 12192000"/>
              <a:gd name="connsiteY166" fmla="*/ 1220760 h 3519054"/>
              <a:gd name="connsiteX167" fmla="*/ 11680570 w 12192000"/>
              <a:gd name="connsiteY167" fmla="*/ 1240157 h 3519054"/>
              <a:gd name="connsiteX168" fmla="*/ 11891950 w 12192000"/>
              <a:gd name="connsiteY168" fmla="*/ 1260740 h 3519054"/>
              <a:gd name="connsiteX169" fmla="*/ 11890367 w 12192000"/>
              <a:gd name="connsiteY169" fmla="*/ 1280533 h 3519054"/>
              <a:gd name="connsiteX170" fmla="*/ 11654443 w 12192000"/>
              <a:gd name="connsiteY170" fmla="*/ 1281324 h 3519054"/>
              <a:gd name="connsiteX171" fmla="*/ 11602192 w 12192000"/>
              <a:gd name="connsiteY171" fmla="*/ 1293991 h 3519054"/>
              <a:gd name="connsiteX172" fmla="*/ 11602588 w 12192000"/>
              <a:gd name="connsiteY172" fmla="*/ 1394140 h 3519054"/>
              <a:gd name="connsiteX173" fmla="*/ 11678194 w 12192000"/>
              <a:gd name="connsiteY173" fmla="*/ 1372764 h 3519054"/>
              <a:gd name="connsiteX174" fmla="*/ 11735988 w 12192000"/>
              <a:gd name="connsiteY174" fmla="*/ 1434912 h 3519054"/>
              <a:gd name="connsiteX175" fmla="*/ 11849991 w 12192000"/>
              <a:gd name="connsiteY175" fmla="*/ 1449162 h 3519054"/>
              <a:gd name="connsiteX176" fmla="*/ 11625151 w 12192000"/>
              <a:gd name="connsiteY176" fmla="*/ 1502601 h 3519054"/>
              <a:gd name="connsiteX177" fmla="*/ 11625547 w 12192000"/>
              <a:gd name="connsiteY177" fmla="*/ 1511706 h 3519054"/>
              <a:gd name="connsiteX178" fmla="*/ 11857908 w 12192000"/>
              <a:gd name="connsiteY178" fmla="*/ 1558415 h 3519054"/>
              <a:gd name="connsiteX179" fmla="*/ 11754196 w 12192000"/>
              <a:gd name="connsiteY179" fmla="*/ 1675189 h 3519054"/>
              <a:gd name="connsiteX180" fmla="*/ 11839302 w 12192000"/>
              <a:gd name="connsiteY180" fmla="*/ 1647876 h 3519054"/>
              <a:gd name="connsiteX181" fmla="*/ 11913326 w 12192000"/>
              <a:gd name="connsiteY181" fmla="*/ 1592854 h 3519054"/>
              <a:gd name="connsiteX182" fmla="*/ 11758154 w 12192000"/>
              <a:gd name="connsiteY182" fmla="*/ 1707648 h 3519054"/>
              <a:gd name="connsiteX183" fmla="*/ 11821094 w 12192000"/>
              <a:gd name="connsiteY183" fmla="*/ 1749212 h 3519054"/>
              <a:gd name="connsiteX184" fmla="*/ 11926388 w 12192000"/>
              <a:gd name="connsiteY184" fmla="*/ 1749212 h 3519054"/>
              <a:gd name="connsiteX185" fmla="*/ 11924805 w 12192000"/>
              <a:gd name="connsiteY185" fmla="*/ 1827589 h 3519054"/>
              <a:gd name="connsiteX186" fmla="*/ 12074434 w 12192000"/>
              <a:gd name="connsiteY186" fmla="*/ 1864799 h 3519054"/>
              <a:gd name="connsiteX187" fmla="*/ 12192000 w 12192000"/>
              <a:gd name="connsiteY187" fmla="*/ 1934467 h 3519054"/>
              <a:gd name="connsiteX188" fmla="*/ 11993682 w 12192000"/>
              <a:gd name="connsiteY188" fmla="*/ 2107055 h 3519054"/>
              <a:gd name="connsiteX189" fmla="*/ 12150436 w 12192000"/>
              <a:gd name="connsiteY189" fmla="*/ 2142681 h 3519054"/>
              <a:gd name="connsiteX190" fmla="*/ 12149249 w 12192000"/>
              <a:gd name="connsiteY190" fmla="*/ 2150994 h 3519054"/>
              <a:gd name="connsiteX191" fmla="*/ 11947368 w 12192000"/>
              <a:gd name="connsiteY191" fmla="*/ 2141494 h 3519054"/>
              <a:gd name="connsiteX192" fmla="*/ 11946973 w 12192000"/>
              <a:gd name="connsiteY192" fmla="*/ 2162473 h 3519054"/>
              <a:gd name="connsiteX193" fmla="*/ 11990911 w 12192000"/>
              <a:gd name="connsiteY193" fmla="*/ 2167224 h 3519054"/>
              <a:gd name="connsiteX194" fmla="*/ 11955681 w 12192000"/>
              <a:gd name="connsiteY194" fmla="*/ 2207600 h 3519054"/>
              <a:gd name="connsiteX195" fmla="*/ 11931931 w 12192000"/>
              <a:gd name="connsiteY195" fmla="*/ 2179099 h 3519054"/>
              <a:gd name="connsiteX196" fmla="*/ 11787447 w 12192000"/>
              <a:gd name="connsiteY196" fmla="*/ 2225413 h 3519054"/>
              <a:gd name="connsiteX197" fmla="*/ 11728071 w 12192000"/>
              <a:gd name="connsiteY197" fmla="*/ 2220267 h 3519054"/>
              <a:gd name="connsiteX198" fmla="*/ 11655235 w 12192000"/>
              <a:gd name="connsiteY198" fmla="*/ 2259851 h 3519054"/>
              <a:gd name="connsiteX199" fmla="*/ 11610109 w 12192000"/>
              <a:gd name="connsiteY199" fmla="*/ 2325957 h 3519054"/>
              <a:gd name="connsiteX200" fmla="*/ 11586755 w 12192000"/>
              <a:gd name="connsiteY200" fmla="*/ 2314477 h 3519054"/>
              <a:gd name="connsiteX201" fmla="*/ 11618817 w 12192000"/>
              <a:gd name="connsiteY201" fmla="*/ 2234121 h 3519054"/>
              <a:gd name="connsiteX202" fmla="*/ 11365477 w 12192000"/>
              <a:gd name="connsiteY202" fmla="*/ 2339812 h 3519054"/>
              <a:gd name="connsiteX203" fmla="*/ 11229702 w 12192000"/>
              <a:gd name="connsiteY203" fmla="*/ 2449064 h 3519054"/>
              <a:gd name="connsiteX204" fmla="*/ 11146180 w 12192000"/>
              <a:gd name="connsiteY204" fmla="*/ 2468857 h 3519054"/>
              <a:gd name="connsiteX205" fmla="*/ 11084428 w 12192000"/>
              <a:gd name="connsiteY205" fmla="*/ 2532984 h 3519054"/>
              <a:gd name="connsiteX206" fmla="*/ 11012781 w 12192000"/>
              <a:gd name="connsiteY206" fmla="*/ 2452231 h 3519054"/>
              <a:gd name="connsiteX207" fmla="*/ 10991009 w 12192000"/>
              <a:gd name="connsiteY207" fmla="*/ 2517150 h 3519054"/>
              <a:gd name="connsiteX208" fmla="*/ 11025843 w 12192000"/>
              <a:gd name="connsiteY208" fmla="*/ 2542088 h 3519054"/>
              <a:gd name="connsiteX209" fmla="*/ 11023468 w 12192000"/>
              <a:gd name="connsiteY209" fmla="*/ 2557922 h 3519054"/>
              <a:gd name="connsiteX210" fmla="*/ 10959737 w 12192000"/>
              <a:gd name="connsiteY210" fmla="*/ 2557922 h 3519054"/>
              <a:gd name="connsiteX211" fmla="*/ 10924507 w 12192000"/>
              <a:gd name="connsiteY211" fmla="*/ 2625611 h 3519054"/>
              <a:gd name="connsiteX212" fmla="*/ 10859588 w 12192000"/>
              <a:gd name="connsiteY212" fmla="*/ 2627590 h 3519054"/>
              <a:gd name="connsiteX213" fmla="*/ 10929257 w 12192000"/>
              <a:gd name="connsiteY213" fmla="*/ 2548817 h 3519054"/>
              <a:gd name="connsiteX214" fmla="*/ 10842171 w 12192000"/>
              <a:gd name="connsiteY214" fmla="*/ 2532984 h 3519054"/>
              <a:gd name="connsiteX215" fmla="*/ 10911840 w 12192000"/>
              <a:gd name="connsiteY215" fmla="*/ 2498149 h 3519054"/>
              <a:gd name="connsiteX216" fmla="*/ 10927674 w 12192000"/>
              <a:gd name="connsiteY216" fmla="*/ 2428085 h 3519054"/>
              <a:gd name="connsiteX217" fmla="*/ 10910653 w 12192000"/>
              <a:gd name="connsiteY217" fmla="*/ 2432043 h 3519054"/>
              <a:gd name="connsiteX218" fmla="*/ 10792295 w 12192000"/>
              <a:gd name="connsiteY218" fmla="*/ 2406313 h 3519054"/>
              <a:gd name="connsiteX219" fmla="*/ 10694521 w 12192000"/>
              <a:gd name="connsiteY219" fmla="*/ 2385334 h 3519054"/>
              <a:gd name="connsiteX220" fmla="*/ 10651375 w 12192000"/>
              <a:gd name="connsiteY220" fmla="*/ 2388105 h 3519054"/>
              <a:gd name="connsiteX221" fmla="*/ 10651770 w 12192000"/>
              <a:gd name="connsiteY221" fmla="*/ 2409876 h 3519054"/>
              <a:gd name="connsiteX222" fmla="*/ 10867901 w 12192000"/>
              <a:gd name="connsiteY222" fmla="*/ 2420960 h 3519054"/>
              <a:gd name="connsiteX223" fmla="*/ 10717084 w 12192000"/>
              <a:gd name="connsiteY223" fmla="*/ 2553172 h 3519054"/>
              <a:gd name="connsiteX224" fmla="*/ 10586456 w 12192000"/>
              <a:gd name="connsiteY224" fmla="*/ 2498149 h 3519054"/>
              <a:gd name="connsiteX225" fmla="*/ 10392888 w 12192000"/>
              <a:gd name="connsiteY225" fmla="*/ 2497358 h 3519054"/>
              <a:gd name="connsiteX226" fmla="*/ 10297886 w 12192000"/>
              <a:gd name="connsiteY226" fmla="*/ 2553567 h 3519054"/>
              <a:gd name="connsiteX227" fmla="*/ 10257510 w 12192000"/>
              <a:gd name="connsiteY227" fmla="*/ 2568214 h 3519054"/>
              <a:gd name="connsiteX228" fmla="*/ 10272156 w 12192000"/>
              <a:gd name="connsiteY228" fmla="*/ 2488649 h 3519054"/>
              <a:gd name="connsiteX229" fmla="*/ 10096401 w 12192000"/>
              <a:gd name="connsiteY229" fmla="*/ 2509629 h 3519054"/>
              <a:gd name="connsiteX230" fmla="*/ 9944397 w 12192000"/>
              <a:gd name="connsiteY230" fmla="*/ 2555151 h 3519054"/>
              <a:gd name="connsiteX231" fmla="*/ 9877895 w 12192000"/>
              <a:gd name="connsiteY231" fmla="*/ 2590381 h 3519054"/>
              <a:gd name="connsiteX232" fmla="*/ 9872749 w 12192000"/>
              <a:gd name="connsiteY232" fmla="*/ 2542484 h 3519054"/>
              <a:gd name="connsiteX233" fmla="*/ 9974876 w 12192000"/>
              <a:gd name="connsiteY233" fmla="*/ 2508837 h 3519054"/>
              <a:gd name="connsiteX234" fmla="*/ 9981210 w 12192000"/>
              <a:gd name="connsiteY234" fmla="*/ 2420168 h 3519054"/>
              <a:gd name="connsiteX235" fmla="*/ 9872353 w 12192000"/>
              <a:gd name="connsiteY235" fmla="*/ 2420168 h 3519054"/>
              <a:gd name="connsiteX236" fmla="*/ 9915105 w 12192000"/>
              <a:gd name="connsiteY236" fmla="*/ 2438773 h 3519054"/>
              <a:gd name="connsiteX237" fmla="*/ 9917875 w 12192000"/>
              <a:gd name="connsiteY237" fmla="*/ 2454211 h 3519054"/>
              <a:gd name="connsiteX238" fmla="*/ 9872353 w 12192000"/>
              <a:gd name="connsiteY238" fmla="*/ 2460940 h 3519054"/>
              <a:gd name="connsiteX239" fmla="*/ 9864436 w 12192000"/>
              <a:gd name="connsiteY239" fmla="*/ 2499733 h 3519054"/>
              <a:gd name="connsiteX240" fmla="*/ 9883437 w 12192000"/>
              <a:gd name="connsiteY240" fmla="*/ 2508045 h 3519054"/>
              <a:gd name="connsiteX241" fmla="*/ 9778934 w 12192000"/>
              <a:gd name="connsiteY241" fmla="*/ 2552776 h 3519054"/>
              <a:gd name="connsiteX242" fmla="*/ 9748454 w 12192000"/>
              <a:gd name="connsiteY242" fmla="*/ 2507254 h 3519054"/>
              <a:gd name="connsiteX243" fmla="*/ 9787643 w 12192000"/>
              <a:gd name="connsiteY243" fmla="*/ 2478357 h 3519054"/>
              <a:gd name="connsiteX244" fmla="*/ 9777351 w 12192000"/>
              <a:gd name="connsiteY244" fmla="*/ 2465690 h 3519054"/>
              <a:gd name="connsiteX245" fmla="*/ 9636034 w 12192000"/>
              <a:gd name="connsiteY245" fmla="*/ 2509233 h 3519054"/>
              <a:gd name="connsiteX246" fmla="*/ 9636430 w 12192000"/>
              <a:gd name="connsiteY246" fmla="*/ 2518733 h 3519054"/>
              <a:gd name="connsiteX247" fmla="*/ 9734599 w 12192000"/>
              <a:gd name="connsiteY247" fmla="*/ 2508837 h 3519054"/>
              <a:gd name="connsiteX248" fmla="*/ 9602783 w 12192000"/>
              <a:gd name="connsiteY248" fmla="*/ 2519525 h 3519054"/>
              <a:gd name="connsiteX249" fmla="*/ 9561219 w 12192000"/>
              <a:gd name="connsiteY249" fmla="*/ 2549213 h 3519054"/>
              <a:gd name="connsiteX250" fmla="*/ 9592887 w 12192000"/>
              <a:gd name="connsiteY250" fmla="*/ 2570985 h 3519054"/>
              <a:gd name="connsiteX251" fmla="*/ 9421882 w 12192000"/>
              <a:gd name="connsiteY251" fmla="*/ 2623236 h 3519054"/>
              <a:gd name="connsiteX252" fmla="*/ 9432175 w 12192000"/>
              <a:gd name="connsiteY252" fmla="*/ 2669550 h 3519054"/>
              <a:gd name="connsiteX253" fmla="*/ 9419903 w 12192000"/>
              <a:gd name="connsiteY253" fmla="*/ 2676675 h 3519054"/>
              <a:gd name="connsiteX254" fmla="*/ 9366069 w 12192000"/>
              <a:gd name="connsiteY254" fmla="*/ 2625215 h 3519054"/>
              <a:gd name="connsiteX255" fmla="*/ 9463842 w 12192000"/>
              <a:gd name="connsiteY255" fmla="*/ 2558318 h 3519054"/>
              <a:gd name="connsiteX256" fmla="*/ 9313421 w 12192000"/>
              <a:gd name="connsiteY256" fmla="*/ 2600673 h 3519054"/>
              <a:gd name="connsiteX257" fmla="*/ 9299171 w 12192000"/>
              <a:gd name="connsiteY257" fmla="*/ 2556734 h 3519054"/>
              <a:gd name="connsiteX258" fmla="*/ 9287295 w 12192000"/>
              <a:gd name="connsiteY258" fmla="*/ 2557130 h 3519054"/>
              <a:gd name="connsiteX259" fmla="*/ 9105207 w 12192000"/>
              <a:gd name="connsiteY259" fmla="*/ 2620069 h 3519054"/>
              <a:gd name="connsiteX260" fmla="*/ 8969829 w 12192000"/>
              <a:gd name="connsiteY260" fmla="*/ 2597902 h 3519054"/>
              <a:gd name="connsiteX261" fmla="*/ 8886305 w 12192000"/>
              <a:gd name="connsiteY261" fmla="*/ 2616111 h 3519054"/>
              <a:gd name="connsiteX262" fmla="*/ 8857013 w 12192000"/>
              <a:gd name="connsiteY262" fmla="*/ 2625215 h 3519054"/>
              <a:gd name="connsiteX263" fmla="*/ 8849096 w 12192000"/>
              <a:gd name="connsiteY263" fmla="*/ 2612152 h 3519054"/>
              <a:gd name="connsiteX264" fmla="*/ 8891056 w 12192000"/>
              <a:gd name="connsiteY264" fmla="*/ 2578506 h 3519054"/>
              <a:gd name="connsiteX265" fmla="*/ 8936182 w 12192000"/>
              <a:gd name="connsiteY265" fmla="*/ 2542088 h 3519054"/>
              <a:gd name="connsiteX266" fmla="*/ 8971412 w 12192000"/>
              <a:gd name="connsiteY266" fmla="*/ 2579693 h 3519054"/>
              <a:gd name="connsiteX267" fmla="*/ 9040289 w 12192000"/>
              <a:gd name="connsiteY267" fmla="*/ 2544067 h 3519054"/>
              <a:gd name="connsiteX268" fmla="*/ 9004267 w 12192000"/>
              <a:gd name="connsiteY268" fmla="*/ 2478357 h 3519054"/>
              <a:gd name="connsiteX269" fmla="*/ 8982892 w 12192000"/>
              <a:gd name="connsiteY269" fmla="*/ 2508837 h 3519054"/>
              <a:gd name="connsiteX270" fmla="*/ 8941328 w 12192000"/>
              <a:gd name="connsiteY270" fmla="*/ 2477565 h 3519054"/>
              <a:gd name="connsiteX271" fmla="*/ 8697488 w 12192000"/>
              <a:gd name="connsiteY271" fmla="*/ 2510025 h 3519054"/>
              <a:gd name="connsiteX272" fmla="*/ 8684425 w 12192000"/>
              <a:gd name="connsiteY272" fmla="*/ 2476378 h 3519054"/>
              <a:gd name="connsiteX273" fmla="*/ 8589027 w 12192000"/>
              <a:gd name="connsiteY273" fmla="*/ 2519921 h 3519054"/>
              <a:gd name="connsiteX274" fmla="*/ 8512629 w 12192000"/>
              <a:gd name="connsiteY274" fmla="*/ 2466086 h 3519054"/>
              <a:gd name="connsiteX275" fmla="*/ 8524900 w 12192000"/>
              <a:gd name="connsiteY275" fmla="*/ 2477170 h 3519054"/>
              <a:gd name="connsiteX276" fmla="*/ 8473836 w 12192000"/>
              <a:gd name="connsiteY276" fmla="*/ 2533379 h 3519054"/>
              <a:gd name="connsiteX277" fmla="*/ 8554984 w 12192000"/>
              <a:gd name="connsiteY277" fmla="*/ 2544859 h 3519054"/>
              <a:gd name="connsiteX278" fmla="*/ 8558547 w 12192000"/>
              <a:gd name="connsiteY278" fmla="*/ 2559901 h 3519054"/>
              <a:gd name="connsiteX279" fmla="*/ 8442960 w 12192000"/>
              <a:gd name="connsiteY279" fmla="*/ 2611757 h 3519054"/>
              <a:gd name="connsiteX280" fmla="*/ 8452064 w 12192000"/>
              <a:gd name="connsiteY280" fmla="*/ 2618882 h 3519054"/>
              <a:gd name="connsiteX281" fmla="*/ 8524900 w 12192000"/>
              <a:gd name="connsiteY281" fmla="*/ 2622444 h 3519054"/>
              <a:gd name="connsiteX282" fmla="*/ 8542317 w 12192000"/>
              <a:gd name="connsiteY282" fmla="*/ 2624819 h 3519054"/>
              <a:gd name="connsiteX283" fmla="*/ 8662258 w 12192000"/>
              <a:gd name="connsiteY283" fmla="*/ 2649362 h 3519054"/>
              <a:gd name="connsiteX284" fmla="*/ 8982495 w 12192000"/>
              <a:gd name="connsiteY284" fmla="*/ 2687759 h 3519054"/>
              <a:gd name="connsiteX285" fmla="*/ 9050580 w 12192000"/>
              <a:gd name="connsiteY285" fmla="*/ 2665196 h 3519054"/>
              <a:gd name="connsiteX286" fmla="*/ 9026038 w 12192000"/>
              <a:gd name="connsiteY286" fmla="*/ 2682217 h 3519054"/>
              <a:gd name="connsiteX287" fmla="*/ 9083040 w 12192000"/>
              <a:gd name="connsiteY287" fmla="*/ 2656487 h 3519054"/>
              <a:gd name="connsiteX288" fmla="*/ 9146771 w 12192000"/>
              <a:gd name="connsiteY288" fmla="*/ 2680238 h 3519054"/>
              <a:gd name="connsiteX289" fmla="*/ 9102436 w 12192000"/>
              <a:gd name="connsiteY289" fmla="*/ 2694092 h 3519054"/>
              <a:gd name="connsiteX290" fmla="*/ 9104019 w 12192000"/>
              <a:gd name="connsiteY290" fmla="*/ 2705967 h 3519054"/>
              <a:gd name="connsiteX291" fmla="*/ 9183584 w 12192000"/>
              <a:gd name="connsiteY291" fmla="*/ 2694092 h 3519054"/>
              <a:gd name="connsiteX292" fmla="*/ 9184376 w 12192000"/>
              <a:gd name="connsiteY292" fmla="*/ 2694092 h 3519054"/>
              <a:gd name="connsiteX293" fmla="*/ 9221190 w 12192000"/>
              <a:gd name="connsiteY293" fmla="*/ 2722593 h 3519054"/>
              <a:gd name="connsiteX294" fmla="*/ 9312630 w 12192000"/>
              <a:gd name="connsiteY294" fmla="*/ 2728531 h 3519054"/>
              <a:gd name="connsiteX295" fmla="*/ 9735391 w 12192000"/>
              <a:gd name="connsiteY295" fmla="*/ 2776824 h 3519054"/>
              <a:gd name="connsiteX296" fmla="*/ 9773392 w 12192000"/>
              <a:gd name="connsiteY296" fmla="*/ 2781574 h 3519054"/>
              <a:gd name="connsiteX297" fmla="*/ 9773788 w 12192000"/>
              <a:gd name="connsiteY297" fmla="*/ 2799387 h 3519054"/>
              <a:gd name="connsiteX298" fmla="*/ 9699370 w 12192000"/>
              <a:gd name="connsiteY298" fmla="*/ 2798991 h 3519054"/>
              <a:gd name="connsiteX299" fmla="*/ 9141229 w 12192000"/>
              <a:gd name="connsiteY299" fmla="*/ 2738822 h 3519054"/>
              <a:gd name="connsiteX300" fmla="*/ 8777053 w 12192000"/>
              <a:gd name="connsiteY300" fmla="*/ 2703592 h 3519054"/>
              <a:gd name="connsiteX301" fmla="*/ 8385167 w 12192000"/>
              <a:gd name="connsiteY301" fmla="*/ 2675487 h 3519054"/>
              <a:gd name="connsiteX302" fmla="*/ 8250184 w 12192000"/>
              <a:gd name="connsiteY302" fmla="*/ 2662029 h 3519054"/>
              <a:gd name="connsiteX303" fmla="*/ 8068888 w 12192000"/>
              <a:gd name="connsiteY303" fmla="*/ 2652133 h 3519054"/>
              <a:gd name="connsiteX304" fmla="*/ 7910550 w 12192000"/>
              <a:gd name="connsiteY304" fmla="*/ 2661237 h 3519054"/>
              <a:gd name="connsiteX305" fmla="*/ 7897487 w 12192000"/>
              <a:gd name="connsiteY305" fmla="*/ 2671925 h 3519054"/>
              <a:gd name="connsiteX306" fmla="*/ 7799318 w 12192000"/>
              <a:gd name="connsiteY306" fmla="*/ 2620861 h 3519054"/>
              <a:gd name="connsiteX307" fmla="*/ 7495309 w 12192000"/>
              <a:gd name="connsiteY307" fmla="*/ 2597506 h 3519054"/>
              <a:gd name="connsiteX308" fmla="*/ 7450183 w 12192000"/>
              <a:gd name="connsiteY308" fmla="*/ 2616111 h 3519054"/>
              <a:gd name="connsiteX309" fmla="*/ 7370618 w 12192000"/>
              <a:gd name="connsiteY309" fmla="*/ 2648570 h 3519054"/>
              <a:gd name="connsiteX310" fmla="*/ 7175863 w 12192000"/>
              <a:gd name="connsiteY310" fmla="*/ 2650549 h 3519054"/>
              <a:gd name="connsiteX311" fmla="*/ 7025443 w 12192000"/>
              <a:gd name="connsiteY311" fmla="*/ 2621653 h 3519054"/>
              <a:gd name="connsiteX312" fmla="*/ 6984670 w 12192000"/>
              <a:gd name="connsiteY312" fmla="*/ 2627590 h 3519054"/>
              <a:gd name="connsiteX313" fmla="*/ 7658001 w 12192000"/>
              <a:gd name="connsiteY313" fmla="*/ 2789095 h 3519054"/>
              <a:gd name="connsiteX314" fmla="*/ 7656022 w 12192000"/>
              <a:gd name="connsiteY314" fmla="*/ 2811262 h 3519054"/>
              <a:gd name="connsiteX315" fmla="*/ 7520248 w 12192000"/>
              <a:gd name="connsiteY315" fmla="*/ 2832638 h 3519054"/>
              <a:gd name="connsiteX316" fmla="*/ 7566166 w 12192000"/>
              <a:gd name="connsiteY316" fmla="*/ 2779594 h 3519054"/>
              <a:gd name="connsiteX317" fmla="*/ 7295804 w 12192000"/>
              <a:gd name="connsiteY317" fmla="*/ 2717051 h 3519054"/>
              <a:gd name="connsiteX318" fmla="*/ 6782394 w 12192000"/>
              <a:gd name="connsiteY318" fmla="*/ 2664404 h 3519054"/>
              <a:gd name="connsiteX319" fmla="*/ 6685412 w 12192000"/>
              <a:gd name="connsiteY319" fmla="*/ 2630361 h 3519054"/>
              <a:gd name="connsiteX320" fmla="*/ 6558346 w 12192000"/>
              <a:gd name="connsiteY320" fmla="*/ 2623236 h 3519054"/>
              <a:gd name="connsiteX321" fmla="*/ 5949142 w 12192000"/>
              <a:gd name="connsiteY321" fmla="*/ 2546046 h 3519054"/>
              <a:gd name="connsiteX322" fmla="*/ 5672843 w 12192000"/>
              <a:gd name="connsiteY322" fmla="*/ 2631153 h 3519054"/>
              <a:gd name="connsiteX323" fmla="*/ 5644342 w 12192000"/>
              <a:gd name="connsiteY323" fmla="*/ 2640653 h 3519054"/>
              <a:gd name="connsiteX324" fmla="*/ 5687885 w 12192000"/>
              <a:gd name="connsiteY324" fmla="*/ 2575735 h 3519054"/>
              <a:gd name="connsiteX325" fmla="*/ 5595653 w 12192000"/>
              <a:gd name="connsiteY325" fmla="*/ 2534171 h 3519054"/>
              <a:gd name="connsiteX326" fmla="*/ 5467004 w 12192000"/>
              <a:gd name="connsiteY326" fmla="*/ 2532192 h 3519054"/>
              <a:gd name="connsiteX327" fmla="*/ 5423857 w 12192000"/>
              <a:gd name="connsiteY327" fmla="*/ 2615715 h 3519054"/>
              <a:gd name="connsiteX328" fmla="*/ 5543402 w 12192000"/>
              <a:gd name="connsiteY328" fmla="*/ 2627194 h 3519054"/>
              <a:gd name="connsiteX329" fmla="*/ 5541818 w 12192000"/>
              <a:gd name="connsiteY329" fmla="*/ 2653320 h 3519054"/>
              <a:gd name="connsiteX330" fmla="*/ 5470171 w 12192000"/>
              <a:gd name="connsiteY330" fmla="*/ 2649758 h 3519054"/>
              <a:gd name="connsiteX331" fmla="*/ 5434941 w 12192000"/>
              <a:gd name="connsiteY331" fmla="*/ 2718239 h 3519054"/>
              <a:gd name="connsiteX332" fmla="*/ 5484025 w 12192000"/>
              <a:gd name="connsiteY332" fmla="*/ 2729322 h 3519054"/>
              <a:gd name="connsiteX333" fmla="*/ 5220789 w 12192000"/>
              <a:gd name="connsiteY333" fmla="*/ 2776032 h 3519054"/>
              <a:gd name="connsiteX334" fmla="*/ 5221580 w 12192000"/>
              <a:gd name="connsiteY334" fmla="*/ 2793449 h 3519054"/>
              <a:gd name="connsiteX335" fmla="*/ 5127766 w 12192000"/>
              <a:gd name="connsiteY335" fmla="*/ 2805720 h 3519054"/>
              <a:gd name="connsiteX336" fmla="*/ 4952802 w 12192000"/>
              <a:gd name="connsiteY336" fmla="*/ 2800574 h 3519054"/>
              <a:gd name="connsiteX337" fmla="*/ 4651565 w 12192000"/>
              <a:gd name="connsiteY337" fmla="*/ 2808887 h 3519054"/>
              <a:gd name="connsiteX338" fmla="*/ 4486894 w 12192000"/>
              <a:gd name="connsiteY338" fmla="*/ 2757031 h 3519054"/>
              <a:gd name="connsiteX339" fmla="*/ 4376057 w 12192000"/>
              <a:gd name="connsiteY339" fmla="*/ 2759802 h 3519054"/>
              <a:gd name="connsiteX340" fmla="*/ 4323014 w 12192000"/>
              <a:gd name="connsiteY340" fmla="*/ 2717447 h 3519054"/>
              <a:gd name="connsiteX341" fmla="*/ 4170218 w 12192000"/>
              <a:gd name="connsiteY341" fmla="*/ 2625611 h 3519054"/>
              <a:gd name="connsiteX342" fmla="*/ 4041173 w 12192000"/>
              <a:gd name="connsiteY342" fmla="*/ 2624424 h 3519054"/>
              <a:gd name="connsiteX343" fmla="*/ 3830584 w 12192000"/>
              <a:gd name="connsiteY343" fmla="*/ 2664008 h 3519054"/>
              <a:gd name="connsiteX344" fmla="*/ 3616828 w 12192000"/>
              <a:gd name="connsiteY344" fmla="*/ 2679050 h 3519054"/>
              <a:gd name="connsiteX345" fmla="*/ 3488179 w 12192000"/>
              <a:gd name="connsiteY345" fmla="*/ 2723780 h 3519054"/>
              <a:gd name="connsiteX346" fmla="*/ 3343300 w 12192000"/>
              <a:gd name="connsiteY346" fmla="*/ 2751885 h 3519054"/>
              <a:gd name="connsiteX347" fmla="*/ 3231276 w 12192000"/>
              <a:gd name="connsiteY347" fmla="*/ 2779594 h 3519054"/>
              <a:gd name="connsiteX348" fmla="*/ 3205150 w 12192000"/>
              <a:gd name="connsiteY348" fmla="*/ 2773261 h 3519054"/>
              <a:gd name="connsiteX349" fmla="*/ 2913413 w 12192000"/>
              <a:gd name="connsiteY349" fmla="*/ 2795032 h 3519054"/>
              <a:gd name="connsiteX350" fmla="*/ 2956560 w 12192000"/>
              <a:gd name="connsiteY350" fmla="*/ 2864701 h 3519054"/>
              <a:gd name="connsiteX351" fmla="*/ 2705991 w 12192000"/>
              <a:gd name="connsiteY351" fmla="*/ 2864701 h 3519054"/>
              <a:gd name="connsiteX352" fmla="*/ 2698074 w 12192000"/>
              <a:gd name="connsiteY352" fmla="*/ 2851242 h 3519054"/>
              <a:gd name="connsiteX353" fmla="*/ 2527069 w 12192000"/>
              <a:gd name="connsiteY353" fmla="*/ 2786720 h 3519054"/>
              <a:gd name="connsiteX354" fmla="*/ 2381398 w 12192000"/>
              <a:gd name="connsiteY354" fmla="*/ 2856388 h 3519054"/>
              <a:gd name="connsiteX355" fmla="*/ 2341023 w 12192000"/>
              <a:gd name="connsiteY355" fmla="*/ 2902702 h 3519054"/>
              <a:gd name="connsiteX356" fmla="*/ 2242853 w 12192000"/>
              <a:gd name="connsiteY356" fmla="*/ 2882118 h 3519054"/>
              <a:gd name="connsiteX357" fmla="*/ 2260270 w 12192000"/>
              <a:gd name="connsiteY357" fmla="*/ 2926848 h 3519054"/>
              <a:gd name="connsiteX358" fmla="*/ 2247603 w 12192000"/>
              <a:gd name="connsiteY358" fmla="*/ 2938328 h 3519054"/>
              <a:gd name="connsiteX359" fmla="*/ 2187831 w 12192000"/>
              <a:gd name="connsiteY359" fmla="*/ 2867076 h 3519054"/>
              <a:gd name="connsiteX360" fmla="*/ 2219102 w 12192000"/>
              <a:gd name="connsiteY360" fmla="*/ 2840554 h 3519054"/>
              <a:gd name="connsiteX361" fmla="*/ 2197727 w 12192000"/>
              <a:gd name="connsiteY361" fmla="*/ 2861930 h 3519054"/>
              <a:gd name="connsiteX362" fmla="*/ 2131225 w 12192000"/>
              <a:gd name="connsiteY362" fmla="*/ 2812054 h 3519054"/>
              <a:gd name="connsiteX363" fmla="*/ 2156955 w 12192000"/>
              <a:gd name="connsiteY363" fmla="*/ 2773261 h 3519054"/>
              <a:gd name="connsiteX364" fmla="*/ 1961408 w 12192000"/>
              <a:gd name="connsiteY364" fmla="*/ 2928432 h 3519054"/>
              <a:gd name="connsiteX365" fmla="*/ 2003763 w 12192000"/>
              <a:gd name="connsiteY365" fmla="*/ 2983058 h 3519054"/>
              <a:gd name="connsiteX366" fmla="*/ 1865614 w 12192000"/>
              <a:gd name="connsiteY366" fmla="*/ 2998496 h 3519054"/>
              <a:gd name="connsiteX367" fmla="*/ 1765069 w 12192000"/>
              <a:gd name="connsiteY367" fmla="*/ 3110916 h 3519054"/>
              <a:gd name="connsiteX368" fmla="*/ 1726276 w 12192000"/>
              <a:gd name="connsiteY368" fmla="*/ 3090728 h 3519054"/>
              <a:gd name="connsiteX369" fmla="*/ 1625732 w 12192000"/>
              <a:gd name="connsiteY369" fmla="*/ 3032539 h 3519054"/>
              <a:gd name="connsiteX370" fmla="*/ 1578231 w 12192000"/>
              <a:gd name="connsiteY370" fmla="*/ 3034914 h 3519054"/>
              <a:gd name="connsiteX371" fmla="*/ 1584564 w 12192000"/>
              <a:gd name="connsiteY371" fmla="*/ 3083603 h 3519054"/>
              <a:gd name="connsiteX372" fmla="*/ 1581002 w 12192000"/>
              <a:gd name="connsiteY372" fmla="*/ 3116854 h 3519054"/>
              <a:gd name="connsiteX373" fmla="*/ 1505000 w 12192000"/>
              <a:gd name="connsiteY373" fmla="*/ 3185335 h 3519054"/>
              <a:gd name="connsiteX374" fmla="*/ 1436518 w 12192000"/>
              <a:gd name="connsiteY374" fmla="*/ 3141396 h 3519054"/>
              <a:gd name="connsiteX375" fmla="*/ 1409601 w 12192000"/>
              <a:gd name="connsiteY375" fmla="*/ 3135063 h 3519054"/>
              <a:gd name="connsiteX376" fmla="*/ 1408414 w 12192000"/>
              <a:gd name="connsiteY376" fmla="*/ 3117645 h 3519054"/>
              <a:gd name="connsiteX377" fmla="*/ 1166553 w 12192000"/>
              <a:gd name="connsiteY377" fmla="*/ 3102207 h 3519054"/>
              <a:gd name="connsiteX378" fmla="*/ 1206533 w 12192000"/>
              <a:gd name="connsiteY378" fmla="*/ 3140209 h 3519054"/>
              <a:gd name="connsiteX379" fmla="*/ 1266305 w 12192000"/>
              <a:gd name="connsiteY379" fmla="*/ 3139813 h 3519054"/>
              <a:gd name="connsiteX380" fmla="*/ 1208116 w 12192000"/>
              <a:gd name="connsiteY380" fmla="*/ 3190877 h 3519054"/>
              <a:gd name="connsiteX381" fmla="*/ 1271452 w 12192000"/>
              <a:gd name="connsiteY381" fmla="*/ 3221752 h 3519054"/>
              <a:gd name="connsiteX382" fmla="*/ 1330828 w 12192000"/>
              <a:gd name="connsiteY382" fmla="*/ 3238774 h 3519054"/>
              <a:gd name="connsiteX383" fmla="*/ 1348245 w 12192000"/>
              <a:gd name="connsiteY383" fmla="*/ 3255399 h 3519054"/>
              <a:gd name="connsiteX384" fmla="*/ 11089970 w 12192000"/>
              <a:gd name="connsiteY384" fmla="*/ 2159307 h 3519054"/>
              <a:gd name="connsiteX385" fmla="*/ 11181410 w 12192000"/>
              <a:gd name="connsiteY385" fmla="*/ 2127639 h 3519054"/>
              <a:gd name="connsiteX386" fmla="*/ 11188535 w 12192000"/>
              <a:gd name="connsiteY386" fmla="*/ 2096763 h 3519054"/>
              <a:gd name="connsiteX387" fmla="*/ 11159638 w 12192000"/>
              <a:gd name="connsiteY387" fmla="*/ 2087659 h 3519054"/>
              <a:gd name="connsiteX388" fmla="*/ 11054344 w 12192000"/>
              <a:gd name="connsiteY388" fmla="*/ 2112993 h 3519054"/>
              <a:gd name="connsiteX389" fmla="*/ 11000905 w 12192000"/>
              <a:gd name="connsiteY389" fmla="*/ 2125660 h 3519054"/>
              <a:gd name="connsiteX390" fmla="*/ 11006843 w 12192000"/>
              <a:gd name="connsiteY390" fmla="*/ 2144264 h 3519054"/>
              <a:gd name="connsiteX391" fmla="*/ 11091157 w 12192000"/>
              <a:gd name="connsiteY391" fmla="*/ 2160494 h 3519054"/>
              <a:gd name="connsiteX392" fmla="*/ 11011197 w 12192000"/>
              <a:gd name="connsiteY392" fmla="*/ 2181870 h 3519054"/>
              <a:gd name="connsiteX393" fmla="*/ 10917382 w 12192000"/>
              <a:gd name="connsiteY393" fmla="*/ 2257080 h 3519054"/>
              <a:gd name="connsiteX394" fmla="*/ 11002092 w 12192000"/>
              <a:gd name="connsiteY394" fmla="*/ 2209183 h 3519054"/>
              <a:gd name="connsiteX395" fmla="*/ 11089970 w 12192000"/>
              <a:gd name="connsiteY395" fmla="*/ 2159307 h 3519054"/>
              <a:gd name="connsiteX396" fmla="*/ 5196643 w 12192000"/>
              <a:gd name="connsiteY396" fmla="*/ 2658466 h 3519054"/>
              <a:gd name="connsiteX397" fmla="*/ 5264332 w 12192000"/>
              <a:gd name="connsiteY397" fmla="*/ 2697259 h 3519054"/>
              <a:gd name="connsiteX398" fmla="*/ 5190309 w 12192000"/>
              <a:gd name="connsiteY398" fmla="*/ 2555547 h 3519054"/>
              <a:gd name="connsiteX399" fmla="*/ 5240185 w 12192000"/>
              <a:gd name="connsiteY399" fmla="*/ 2553172 h 3519054"/>
              <a:gd name="connsiteX400" fmla="*/ 5238602 w 12192000"/>
              <a:gd name="connsiteY400" fmla="*/ 2531400 h 3519054"/>
              <a:gd name="connsiteX401" fmla="*/ 4429892 w 12192000"/>
              <a:gd name="connsiteY401" fmla="*/ 2581672 h 3519054"/>
              <a:gd name="connsiteX402" fmla="*/ 4449289 w 12192000"/>
              <a:gd name="connsiteY402" fmla="*/ 2660445 h 3519054"/>
              <a:gd name="connsiteX403" fmla="*/ 4505894 w 12192000"/>
              <a:gd name="connsiteY403" fmla="*/ 2643820 h 3519054"/>
              <a:gd name="connsiteX404" fmla="*/ 4488477 w 12192000"/>
              <a:gd name="connsiteY404" fmla="*/ 2658862 h 3519054"/>
              <a:gd name="connsiteX405" fmla="*/ 4547458 w 12192000"/>
              <a:gd name="connsiteY405" fmla="*/ 2692905 h 3519054"/>
              <a:gd name="connsiteX406" fmla="*/ 4476998 w 12192000"/>
              <a:gd name="connsiteY406" fmla="*/ 2738427 h 3519054"/>
              <a:gd name="connsiteX407" fmla="*/ 4602480 w 12192000"/>
              <a:gd name="connsiteY407" fmla="*/ 2722989 h 3519054"/>
              <a:gd name="connsiteX408" fmla="*/ 4639294 w 12192000"/>
              <a:gd name="connsiteY408" fmla="*/ 2617694 h 3519054"/>
              <a:gd name="connsiteX409" fmla="*/ 4724005 w 12192000"/>
              <a:gd name="connsiteY409" fmla="*/ 2656487 h 3519054"/>
              <a:gd name="connsiteX410" fmla="*/ 4724796 w 12192000"/>
              <a:gd name="connsiteY410" fmla="*/ 2674696 h 3519054"/>
              <a:gd name="connsiteX411" fmla="*/ 4644044 w 12192000"/>
              <a:gd name="connsiteY411" fmla="*/ 2669154 h 3519054"/>
              <a:gd name="connsiteX412" fmla="*/ 4640085 w 12192000"/>
              <a:gd name="connsiteY412" fmla="*/ 2721405 h 3519054"/>
              <a:gd name="connsiteX413" fmla="*/ 4747359 w 12192000"/>
              <a:gd name="connsiteY413" fmla="*/ 2736843 h 3519054"/>
              <a:gd name="connsiteX414" fmla="*/ 4763193 w 12192000"/>
              <a:gd name="connsiteY414" fmla="*/ 2759406 h 3519054"/>
              <a:gd name="connsiteX415" fmla="*/ 4840383 w 12192000"/>
              <a:gd name="connsiteY415" fmla="*/ 2756635 h 3519054"/>
              <a:gd name="connsiteX416" fmla="*/ 4896592 w 12192000"/>
              <a:gd name="connsiteY416" fmla="*/ 2682613 h 3519054"/>
              <a:gd name="connsiteX417" fmla="*/ 4934989 w 12192000"/>
              <a:gd name="connsiteY417" fmla="*/ 2581672 h 3519054"/>
              <a:gd name="connsiteX418" fmla="*/ 5029992 w 12192000"/>
              <a:gd name="connsiteY418" fmla="*/ 2581672 h 3519054"/>
              <a:gd name="connsiteX419" fmla="*/ 5028805 w 12192000"/>
              <a:gd name="connsiteY419" fmla="*/ 2589985 h 3519054"/>
              <a:gd name="connsiteX420" fmla="*/ 5139245 w 12192000"/>
              <a:gd name="connsiteY420" fmla="*/ 2567818 h 3519054"/>
              <a:gd name="connsiteX421" fmla="*/ 5148745 w 12192000"/>
              <a:gd name="connsiteY421" fmla="*/ 2586422 h 3519054"/>
              <a:gd name="connsiteX422" fmla="*/ 5108369 w 12192000"/>
              <a:gd name="connsiteY422" fmla="*/ 2604235 h 3519054"/>
              <a:gd name="connsiteX423" fmla="*/ 5197830 w 12192000"/>
              <a:gd name="connsiteY423" fmla="*/ 2659654 h 3519054"/>
              <a:gd name="connsiteX424" fmla="*/ 5081451 w 12192000"/>
              <a:gd name="connsiteY424" fmla="*/ 2610569 h 3519054"/>
              <a:gd name="connsiteX425" fmla="*/ 4937760 w 12192000"/>
              <a:gd name="connsiteY425" fmla="*/ 2648570 h 3519054"/>
              <a:gd name="connsiteX426" fmla="*/ 5007033 w 12192000"/>
              <a:gd name="connsiteY426" fmla="*/ 2726551 h 3519054"/>
              <a:gd name="connsiteX427" fmla="*/ 5048597 w 12192000"/>
              <a:gd name="connsiteY427" fmla="*/ 2664800 h 3519054"/>
              <a:gd name="connsiteX428" fmla="*/ 5053742 w 12192000"/>
              <a:gd name="connsiteY428" fmla="*/ 2682613 h 3519054"/>
              <a:gd name="connsiteX429" fmla="*/ 5196643 w 12192000"/>
              <a:gd name="connsiteY429" fmla="*/ 2658466 h 3519054"/>
              <a:gd name="connsiteX430" fmla="*/ 879170 w 12192000"/>
              <a:gd name="connsiteY430" fmla="*/ 2763365 h 3519054"/>
              <a:gd name="connsiteX431" fmla="*/ 870461 w 12192000"/>
              <a:gd name="connsiteY431" fmla="*/ 2776824 h 3519054"/>
              <a:gd name="connsiteX432" fmla="*/ 988819 w 12192000"/>
              <a:gd name="connsiteY432" fmla="*/ 2859555 h 3519054"/>
              <a:gd name="connsiteX433" fmla="*/ 1068383 w 12192000"/>
              <a:gd name="connsiteY433" fmla="*/ 2828679 h 3519054"/>
              <a:gd name="connsiteX434" fmla="*/ 1123010 w 12192000"/>
              <a:gd name="connsiteY434" fmla="*/ 2768115 h 3519054"/>
              <a:gd name="connsiteX435" fmla="*/ 1079863 w 12192000"/>
              <a:gd name="connsiteY435" fmla="*/ 2619277 h 3519054"/>
              <a:gd name="connsiteX436" fmla="*/ 1001090 w 12192000"/>
              <a:gd name="connsiteY436" fmla="*/ 2477170 h 3519054"/>
              <a:gd name="connsiteX437" fmla="*/ 966256 w 12192000"/>
              <a:gd name="connsiteY437" fmla="*/ 2522296 h 3519054"/>
              <a:gd name="connsiteX438" fmla="*/ 981298 w 12192000"/>
              <a:gd name="connsiteY438" fmla="*/ 2616507 h 3519054"/>
              <a:gd name="connsiteX439" fmla="*/ 1029195 w 12192000"/>
              <a:gd name="connsiteY439" fmla="*/ 2650549 h 3519054"/>
              <a:gd name="connsiteX440" fmla="*/ 912025 w 12192000"/>
              <a:gd name="connsiteY440" fmla="*/ 2662820 h 3519054"/>
              <a:gd name="connsiteX441" fmla="*/ 939734 w 12192000"/>
              <a:gd name="connsiteY441" fmla="*/ 2789886 h 3519054"/>
              <a:gd name="connsiteX442" fmla="*/ 879170 w 12192000"/>
              <a:gd name="connsiteY442" fmla="*/ 2763365 h 3519054"/>
              <a:gd name="connsiteX443" fmla="*/ 1478874 w 12192000"/>
              <a:gd name="connsiteY443" fmla="*/ 930606 h 3519054"/>
              <a:gd name="connsiteX444" fmla="*/ 1569918 w 12192000"/>
              <a:gd name="connsiteY444" fmla="*/ 816207 h 3519054"/>
              <a:gd name="connsiteX445" fmla="*/ 1410789 w 12192000"/>
              <a:gd name="connsiteY445" fmla="*/ 780581 h 3519054"/>
              <a:gd name="connsiteX446" fmla="*/ 1363683 w 12192000"/>
              <a:gd name="connsiteY446" fmla="*/ 740205 h 3519054"/>
              <a:gd name="connsiteX447" fmla="*/ 1289660 w 12192000"/>
              <a:gd name="connsiteY447" fmla="*/ 750497 h 3519054"/>
              <a:gd name="connsiteX448" fmla="*/ 1322515 w 12192000"/>
              <a:gd name="connsiteY448" fmla="*/ 818978 h 3519054"/>
              <a:gd name="connsiteX449" fmla="*/ 1392976 w 12192000"/>
              <a:gd name="connsiteY449" fmla="*/ 896168 h 3519054"/>
              <a:gd name="connsiteX450" fmla="*/ 1394955 w 12192000"/>
              <a:gd name="connsiteY450" fmla="*/ 888251 h 3519054"/>
              <a:gd name="connsiteX451" fmla="*/ 1478874 w 12192000"/>
              <a:gd name="connsiteY451" fmla="*/ 930606 h 3519054"/>
              <a:gd name="connsiteX452" fmla="*/ 1296390 w 12192000"/>
              <a:gd name="connsiteY452" fmla="*/ 984045 h 3519054"/>
              <a:gd name="connsiteX453" fmla="*/ 1248097 w 12192000"/>
              <a:gd name="connsiteY453" fmla="*/ 927835 h 3519054"/>
              <a:gd name="connsiteX454" fmla="*/ 1138448 w 12192000"/>
              <a:gd name="connsiteY454" fmla="*/ 897355 h 3519054"/>
              <a:gd name="connsiteX455" fmla="*/ 1094509 w 12192000"/>
              <a:gd name="connsiteY455" fmla="*/ 908835 h 3519054"/>
              <a:gd name="connsiteX456" fmla="*/ 1296390 w 12192000"/>
              <a:gd name="connsiteY456" fmla="*/ 984045 h 3519054"/>
              <a:gd name="connsiteX457" fmla="*/ 5193080 w 12192000"/>
              <a:gd name="connsiteY457" fmla="*/ 2502108 h 3519054"/>
              <a:gd name="connsiteX458" fmla="*/ 5189913 w 12192000"/>
              <a:gd name="connsiteY458" fmla="*/ 2464898 h 3519054"/>
              <a:gd name="connsiteX459" fmla="*/ 5042263 w 12192000"/>
              <a:gd name="connsiteY459" fmla="*/ 2463315 h 3519054"/>
              <a:gd name="connsiteX460" fmla="*/ 4960323 w 12192000"/>
              <a:gd name="connsiteY460" fmla="*/ 2474794 h 3519054"/>
              <a:gd name="connsiteX461" fmla="*/ 4763985 w 12192000"/>
              <a:gd name="connsiteY461" fmla="*/ 2511212 h 3519054"/>
              <a:gd name="connsiteX462" fmla="*/ 4840779 w 12192000"/>
              <a:gd name="connsiteY462" fmla="*/ 2502899 h 3519054"/>
              <a:gd name="connsiteX463" fmla="*/ 4883134 w 12192000"/>
              <a:gd name="connsiteY463" fmla="*/ 2494587 h 3519054"/>
              <a:gd name="connsiteX464" fmla="*/ 4939740 w 12192000"/>
              <a:gd name="connsiteY464" fmla="*/ 2509233 h 3519054"/>
              <a:gd name="connsiteX465" fmla="*/ 5088973 w 12192000"/>
              <a:gd name="connsiteY465" fmla="*/ 2508837 h 3519054"/>
              <a:gd name="connsiteX466" fmla="*/ 5193080 w 12192000"/>
              <a:gd name="connsiteY466" fmla="*/ 2502108 h 3519054"/>
              <a:gd name="connsiteX467" fmla="*/ 5313812 w 12192000"/>
              <a:gd name="connsiteY467" fmla="*/ 2631549 h 3519054"/>
              <a:gd name="connsiteX468" fmla="*/ 5370814 w 12192000"/>
              <a:gd name="connsiteY468" fmla="*/ 2746344 h 3519054"/>
              <a:gd name="connsiteX469" fmla="*/ 5354188 w 12192000"/>
              <a:gd name="connsiteY469" fmla="*/ 2686571 h 3519054"/>
              <a:gd name="connsiteX470" fmla="*/ 5412773 w 12192000"/>
              <a:gd name="connsiteY470" fmla="*/ 2683800 h 3519054"/>
              <a:gd name="connsiteX471" fmla="*/ 5387439 w 12192000"/>
              <a:gd name="connsiteY471" fmla="*/ 2587610 h 3519054"/>
              <a:gd name="connsiteX472" fmla="*/ 5294020 w 12192000"/>
              <a:gd name="connsiteY472" fmla="*/ 2542880 h 3519054"/>
              <a:gd name="connsiteX473" fmla="*/ 5257602 w 12192000"/>
              <a:gd name="connsiteY473" fmla="*/ 2585631 h 3519054"/>
              <a:gd name="connsiteX474" fmla="*/ 5313812 w 12192000"/>
              <a:gd name="connsiteY474" fmla="*/ 2631549 h 3519054"/>
              <a:gd name="connsiteX475" fmla="*/ 1073134 w 12192000"/>
              <a:gd name="connsiteY475" fmla="*/ 1014921 h 3519054"/>
              <a:gd name="connsiteX476" fmla="*/ 1047008 w 12192000"/>
              <a:gd name="connsiteY476" fmla="*/ 867271 h 3519054"/>
              <a:gd name="connsiteX477" fmla="*/ 980110 w 12192000"/>
              <a:gd name="connsiteY477" fmla="*/ 937732 h 3519054"/>
              <a:gd name="connsiteX478" fmla="*/ 902525 w 12192000"/>
              <a:gd name="connsiteY478" fmla="*/ 853417 h 3519054"/>
              <a:gd name="connsiteX479" fmla="*/ 922317 w 12192000"/>
              <a:gd name="connsiteY479" fmla="*/ 976128 h 3519054"/>
              <a:gd name="connsiteX480" fmla="*/ 1073134 w 12192000"/>
              <a:gd name="connsiteY480" fmla="*/ 1014921 h 3519054"/>
              <a:gd name="connsiteX481" fmla="*/ 1111135 w 12192000"/>
              <a:gd name="connsiteY481" fmla="*/ 3029372 h 3519054"/>
              <a:gd name="connsiteX482" fmla="*/ 1131718 w 12192000"/>
              <a:gd name="connsiteY482" fmla="*/ 3029768 h 3519054"/>
              <a:gd name="connsiteX483" fmla="*/ 1172886 w 12192000"/>
              <a:gd name="connsiteY483" fmla="*/ 2977516 h 3519054"/>
              <a:gd name="connsiteX484" fmla="*/ 1244930 w 12192000"/>
              <a:gd name="connsiteY484" fmla="*/ 3037289 h 3519054"/>
              <a:gd name="connsiteX485" fmla="*/ 1138844 w 12192000"/>
              <a:gd name="connsiteY485" fmla="*/ 2963266 h 3519054"/>
              <a:gd name="connsiteX486" fmla="*/ 1126177 w 12192000"/>
              <a:gd name="connsiteY486" fmla="*/ 2890035 h 3519054"/>
              <a:gd name="connsiteX487" fmla="*/ 1168136 w 12192000"/>
              <a:gd name="connsiteY487" fmla="*/ 2875785 h 3519054"/>
              <a:gd name="connsiteX488" fmla="*/ 1068779 w 12192000"/>
              <a:gd name="connsiteY488" fmla="*/ 2851242 h 3519054"/>
              <a:gd name="connsiteX489" fmla="*/ 968631 w 12192000"/>
              <a:gd name="connsiteY489" fmla="*/ 2922098 h 3519054"/>
              <a:gd name="connsiteX490" fmla="*/ 1111135 w 12192000"/>
              <a:gd name="connsiteY490" fmla="*/ 3029372 h 3519054"/>
              <a:gd name="connsiteX491" fmla="*/ 1581793 w 12192000"/>
              <a:gd name="connsiteY491" fmla="*/ 786519 h 3519054"/>
              <a:gd name="connsiteX492" fmla="*/ 1591294 w 12192000"/>
              <a:gd name="connsiteY492" fmla="*/ 768706 h 3519054"/>
              <a:gd name="connsiteX493" fmla="*/ 1426622 w 12192000"/>
              <a:gd name="connsiteY493" fmla="*/ 650745 h 3519054"/>
              <a:gd name="connsiteX494" fmla="*/ 1311036 w 12192000"/>
              <a:gd name="connsiteY494" fmla="*/ 694683 h 3519054"/>
              <a:gd name="connsiteX495" fmla="*/ 1317369 w 12192000"/>
              <a:gd name="connsiteY495" fmla="*/ 718038 h 3519054"/>
              <a:gd name="connsiteX496" fmla="*/ 1452748 w 12192000"/>
              <a:gd name="connsiteY496" fmla="*/ 720017 h 3519054"/>
              <a:gd name="connsiteX497" fmla="*/ 1581793 w 12192000"/>
              <a:gd name="connsiteY497" fmla="*/ 786519 h 3519054"/>
              <a:gd name="connsiteX498" fmla="*/ 11045635 w 12192000"/>
              <a:gd name="connsiteY498" fmla="*/ 1075485 h 3519054"/>
              <a:gd name="connsiteX499" fmla="*/ 11039697 w 12192000"/>
              <a:gd name="connsiteY499" fmla="*/ 1057276 h 3519054"/>
              <a:gd name="connsiteX500" fmla="*/ 10677105 w 12192000"/>
              <a:gd name="connsiteY500" fmla="*/ 1057276 h 3519054"/>
              <a:gd name="connsiteX501" fmla="*/ 10675917 w 12192000"/>
              <a:gd name="connsiteY501" fmla="*/ 1077465 h 3519054"/>
              <a:gd name="connsiteX502" fmla="*/ 10831484 w 12192000"/>
              <a:gd name="connsiteY502" fmla="*/ 1094486 h 3519054"/>
              <a:gd name="connsiteX503" fmla="*/ 10988634 w 12192000"/>
              <a:gd name="connsiteY503" fmla="*/ 1086569 h 3519054"/>
              <a:gd name="connsiteX504" fmla="*/ 10944299 w 12192000"/>
              <a:gd name="connsiteY504" fmla="*/ 1123382 h 3519054"/>
              <a:gd name="connsiteX505" fmla="*/ 10954591 w 12192000"/>
              <a:gd name="connsiteY505" fmla="*/ 1137237 h 3519054"/>
              <a:gd name="connsiteX506" fmla="*/ 11045635 w 12192000"/>
              <a:gd name="connsiteY506" fmla="*/ 1075485 h 3519054"/>
              <a:gd name="connsiteX507" fmla="*/ 6438801 w 12192000"/>
              <a:gd name="connsiteY507" fmla="*/ 2566235 h 3519054"/>
              <a:gd name="connsiteX508" fmla="*/ 6445927 w 12192000"/>
              <a:gd name="connsiteY508" fmla="*/ 2578506 h 3519054"/>
              <a:gd name="connsiteX509" fmla="*/ 6710350 w 12192000"/>
              <a:gd name="connsiteY509" fmla="*/ 2604235 h 3519054"/>
              <a:gd name="connsiteX510" fmla="*/ 6500553 w 12192000"/>
              <a:gd name="connsiteY510" fmla="*/ 2543276 h 3519054"/>
              <a:gd name="connsiteX511" fmla="*/ 6438801 w 12192000"/>
              <a:gd name="connsiteY511" fmla="*/ 2566235 h 3519054"/>
              <a:gd name="connsiteX512" fmla="*/ 9220793 w 12192000"/>
              <a:gd name="connsiteY512" fmla="*/ 2475982 h 3519054"/>
              <a:gd name="connsiteX513" fmla="*/ 9398528 w 12192000"/>
              <a:gd name="connsiteY513" fmla="*/ 2475982 h 3519054"/>
              <a:gd name="connsiteX514" fmla="*/ 9402882 w 12192000"/>
              <a:gd name="connsiteY514" fmla="*/ 2490628 h 3519054"/>
              <a:gd name="connsiteX515" fmla="*/ 9362902 w 12192000"/>
              <a:gd name="connsiteY515" fmla="*/ 2519921 h 3519054"/>
              <a:gd name="connsiteX516" fmla="*/ 9426237 w 12192000"/>
              <a:gd name="connsiteY516" fmla="*/ 2533379 h 3519054"/>
              <a:gd name="connsiteX517" fmla="*/ 9423466 w 12192000"/>
              <a:gd name="connsiteY517" fmla="*/ 2516358 h 3519054"/>
              <a:gd name="connsiteX518" fmla="*/ 9453946 w 12192000"/>
              <a:gd name="connsiteY518" fmla="*/ 2493399 h 3519054"/>
              <a:gd name="connsiteX519" fmla="*/ 9506197 w 12192000"/>
              <a:gd name="connsiteY519" fmla="*/ 2446294 h 3519054"/>
              <a:gd name="connsiteX520" fmla="*/ 9470571 w 12192000"/>
              <a:gd name="connsiteY520" fmla="*/ 2450252 h 3519054"/>
              <a:gd name="connsiteX521" fmla="*/ 9298775 w 12192000"/>
              <a:gd name="connsiteY521" fmla="*/ 2452231 h 3519054"/>
              <a:gd name="connsiteX522" fmla="*/ 9220793 w 12192000"/>
              <a:gd name="connsiteY522" fmla="*/ 2475982 h 3519054"/>
              <a:gd name="connsiteX523" fmla="*/ 1138052 w 12192000"/>
              <a:gd name="connsiteY523" fmla="*/ 617889 h 3519054"/>
              <a:gd name="connsiteX524" fmla="*/ 1273827 w 12192000"/>
              <a:gd name="connsiteY524" fmla="*/ 723976 h 3519054"/>
              <a:gd name="connsiteX525" fmla="*/ 1242951 w 12192000"/>
              <a:gd name="connsiteY525" fmla="*/ 590576 h 3519054"/>
              <a:gd name="connsiteX526" fmla="*/ 1193074 w 12192000"/>
              <a:gd name="connsiteY526" fmla="*/ 666182 h 3519054"/>
              <a:gd name="connsiteX527" fmla="*/ 1138052 w 12192000"/>
              <a:gd name="connsiteY527" fmla="*/ 617889 h 3519054"/>
              <a:gd name="connsiteX528" fmla="*/ 11333810 w 12192000"/>
              <a:gd name="connsiteY528" fmla="*/ 1421849 h 3519054"/>
              <a:gd name="connsiteX529" fmla="*/ 11476314 w 12192000"/>
              <a:gd name="connsiteY529" fmla="*/ 1457871 h 3519054"/>
              <a:gd name="connsiteX530" fmla="*/ 11471564 w 12192000"/>
              <a:gd name="connsiteY530" fmla="*/ 1472121 h 3519054"/>
              <a:gd name="connsiteX531" fmla="*/ 11527773 w 12192000"/>
              <a:gd name="connsiteY531" fmla="*/ 1432933 h 3519054"/>
              <a:gd name="connsiteX532" fmla="*/ 11491752 w 12192000"/>
              <a:gd name="connsiteY532" fmla="*/ 1423036 h 3519054"/>
              <a:gd name="connsiteX533" fmla="*/ 11516689 w 12192000"/>
              <a:gd name="connsiteY533" fmla="*/ 1387015 h 3519054"/>
              <a:gd name="connsiteX534" fmla="*/ 11429604 w 12192000"/>
              <a:gd name="connsiteY534" fmla="*/ 1427391 h 3519054"/>
              <a:gd name="connsiteX535" fmla="*/ 11418521 w 12192000"/>
              <a:gd name="connsiteY535" fmla="*/ 1426995 h 3519054"/>
              <a:gd name="connsiteX536" fmla="*/ 11333810 w 12192000"/>
              <a:gd name="connsiteY536" fmla="*/ 1421849 h 3519054"/>
              <a:gd name="connsiteX537" fmla="*/ 9228315 w 12192000"/>
              <a:gd name="connsiteY537" fmla="*/ 2555547 h 3519054"/>
              <a:gd name="connsiteX538" fmla="*/ 9066414 w 12192000"/>
              <a:gd name="connsiteY538" fmla="*/ 2566630 h 3519054"/>
              <a:gd name="connsiteX539" fmla="*/ 9228315 w 12192000"/>
              <a:gd name="connsiteY539" fmla="*/ 2555547 h 3519054"/>
              <a:gd name="connsiteX540" fmla="*/ 4675315 w 12192000"/>
              <a:gd name="connsiteY540" fmla="*/ 2488649 h 3519054"/>
              <a:gd name="connsiteX541" fmla="*/ 4674920 w 12192000"/>
              <a:gd name="connsiteY541" fmla="*/ 2476774 h 3519054"/>
              <a:gd name="connsiteX542" fmla="*/ 4767943 w 12192000"/>
              <a:gd name="connsiteY542" fmla="*/ 2460544 h 3519054"/>
              <a:gd name="connsiteX543" fmla="*/ 4766755 w 12192000"/>
              <a:gd name="connsiteY543" fmla="*/ 2454211 h 3519054"/>
              <a:gd name="connsiteX544" fmla="*/ 4590605 w 12192000"/>
              <a:gd name="connsiteY544" fmla="*/ 2454211 h 3519054"/>
              <a:gd name="connsiteX545" fmla="*/ 4715692 w 12192000"/>
              <a:gd name="connsiteY545" fmla="*/ 2529421 h 3519054"/>
              <a:gd name="connsiteX546" fmla="*/ 4725984 w 12192000"/>
              <a:gd name="connsiteY546" fmla="*/ 2512004 h 3519054"/>
              <a:gd name="connsiteX547" fmla="*/ 4675315 w 12192000"/>
              <a:gd name="connsiteY547" fmla="*/ 2488649 h 3519054"/>
              <a:gd name="connsiteX548" fmla="*/ 1649087 w 12192000"/>
              <a:gd name="connsiteY548" fmla="*/ 664203 h 3519054"/>
              <a:gd name="connsiteX549" fmla="*/ 1734985 w 12192000"/>
              <a:gd name="connsiteY549" fmla="*/ 691912 h 3519054"/>
              <a:gd name="connsiteX550" fmla="*/ 1722714 w 12192000"/>
              <a:gd name="connsiteY550" fmla="*/ 624223 h 3519054"/>
              <a:gd name="connsiteX551" fmla="*/ 1627711 w 12192000"/>
              <a:gd name="connsiteY551" fmla="*/ 598889 h 3519054"/>
              <a:gd name="connsiteX552" fmla="*/ 1649087 w 12192000"/>
              <a:gd name="connsiteY552" fmla="*/ 664203 h 3519054"/>
              <a:gd name="connsiteX553" fmla="*/ 11576859 w 12192000"/>
              <a:gd name="connsiteY553" fmla="*/ 1305075 h 3519054"/>
              <a:gd name="connsiteX554" fmla="*/ 11559046 w 12192000"/>
              <a:gd name="connsiteY554" fmla="*/ 1267866 h 3519054"/>
              <a:gd name="connsiteX555" fmla="*/ 11430000 w 12192000"/>
              <a:gd name="connsiteY555" fmla="*/ 1280137 h 3519054"/>
              <a:gd name="connsiteX556" fmla="*/ 11576859 w 12192000"/>
              <a:gd name="connsiteY556" fmla="*/ 1305075 h 3519054"/>
              <a:gd name="connsiteX557" fmla="*/ 11365082 w 12192000"/>
              <a:gd name="connsiteY557" fmla="*/ 1340305 h 3519054"/>
              <a:gd name="connsiteX558" fmla="*/ 11270079 w 12192000"/>
              <a:gd name="connsiteY558" fmla="*/ 1387015 h 3519054"/>
              <a:gd name="connsiteX559" fmla="*/ 11365082 w 12192000"/>
              <a:gd name="connsiteY559" fmla="*/ 1399682 h 3519054"/>
              <a:gd name="connsiteX560" fmla="*/ 11365082 w 12192000"/>
              <a:gd name="connsiteY560" fmla="*/ 1340305 h 3519054"/>
              <a:gd name="connsiteX561" fmla="*/ 10875422 w 12192000"/>
              <a:gd name="connsiteY561" fmla="*/ 1767817 h 3519054"/>
              <a:gd name="connsiteX562" fmla="*/ 10766961 w 12192000"/>
              <a:gd name="connsiteY562" fmla="*/ 1754358 h 3519054"/>
              <a:gd name="connsiteX563" fmla="*/ 10764190 w 12192000"/>
              <a:gd name="connsiteY563" fmla="*/ 1766629 h 3519054"/>
              <a:gd name="connsiteX564" fmla="*/ 10832672 w 12192000"/>
              <a:gd name="connsiteY564" fmla="*/ 1827193 h 3519054"/>
              <a:gd name="connsiteX565" fmla="*/ 10875422 w 12192000"/>
              <a:gd name="connsiteY565" fmla="*/ 1767817 h 3519054"/>
              <a:gd name="connsiteX566" fmla="*/ 5579424 w 12192000"/>
              <a:gd name="connsiteY566" fmla="*/ 2500128 h 3519054"/>
              <a:gd name="connsiteX567" fmla="*/ 5581403 w 12192000"/>
              <a:gd name="connsiteY567" fmla="*/ 2475586 h 3519054"/>
              <a:gd name="connsiteX568" fmla="*/ 5423065 w 12192000"/>
              <a:gd name="connsiteY568" fmla="*/ 2466877 h 3519054"/>
              <a:gd name="connsiteX569" fmla="*/ 5421877 w 12192000"/>
              <a:gd name="connsiteY569" fmla="*/ 2485086 h 3519054"/>
              <a:gd name="connsiteX570" fmla="*/ 5579424 w 12192000"/>
              <a:gd name="connsiteY570" fmla="*/ 2500128 h 3519054"/>
              <a:gd name="connsiteX571" fmla="*/ 2764180 w 12192000"/>
              <a:gd name="connsiteY571" fmla="*/ 2729718 h 3519054"/>
              <a:gd name="connsiteX572" fmla="*/ 2759430 w 12192000"/>
              <a:gd name="connsiteY572" fmla="*/ 2754656 h 3519054"/>
              <a:gd name="connsiteX573" fmla="*/ 2833453 w 12192000"/>
              <a:gd name="connsiteY573" fmla="*/ 2770886 h 3519054"/>
              <a:gd name="connsiteX574" fmla="*/ 2865120 w 12192000"/>
              <a:gd name="connsiteY574" fmla="*/ 2776824 h 3519054"/>
              <a:gd name="connsiteX575" fmla="*/ 2841369 w 12192000"/>
              <a:gd name="connsiteY575" fmla="*/ 2743573 h 3519054"/>
              <a:gd name="connsiteX576" fmla="*/ 2764180 w 12192000"/>
              <a:gd name="connsiteY576" fmla="*/ 2729718 h 3519054"/>
              <a:gd name="connsiteX577" fmla="*/ 5889370 w 12192000"/>
              <a:gd name="connsiteY577" fmla="*/ 2500920 h 3519054"/>
              <a:gd name="connsiteX578" fmla="*/ 5742511 w 12192000"/>
              <a:gd name="connsiteY578" fmla="*/ 2461336 h 3519054"/>
              <a:gd name="connsiteX579" fmla="*/ 5889370 w 12192000"/>
              <a:gd name="connsiteY579" fmla="*/ 2500920 h 3519054"/>
              <a:gd name="connsiteX580" fmla="*/ 4773485 w 12192000"/>
              <a:gd name="connsiteY580" fmla="*/ 2407501 h 3519054"/>
              <a:gd name="connsiteX581" fmla="*/ 4938948 w 12192000"/>
              <a:gd name="connsiteY581" fmla="*/ 2380584 h 3519054"/>
              <a:gd name="connsiteX582" fmla="*/ 4773485 w 12192000"/>
              <a:gd name="connsiteY582" fmla="*/ 2407501 h 3519054"/>
              <a:gd name="connsiteX583" fmla="*/ 11427229 w 12192000"/>
              <a:gd name="connsiteY583" fmla="*/ 2220663 h 3519054"/>
              <a:gd name="connsiteX584" fmla="*/ 11353602 w 12192000"/>
              <a:gd name="connsiteY584" fmla="*/ 2220663 h 3519054"/>
              <a:gd name="connsiteX585" fmla="*/ 11280767 w 12192000"/>
              <a:gd name="connsiteY585" fmla="*/ 2220663 h 3519054"/>
              <a:gd name="connsiteX586" fmla="*/ 11427229 w 12192000"/>
              <a:gd name="connsiteY586" fmla="*/ 2220663 h 3519054"/>
              <a:gd name="connsiteX587" fmla="*/ 11680173 w 12192000"/>
              <a:gd name="connsiteY587" fmla="*/ 1598791 h 3519054"/>
              <a:gd name="connsiteX588" fmla="*/ 11680570 w 12192000"/>
              <a:gd name="connsiteY588" fmla="*/ 1578999 h 3519054"/>
              <a:gd name="connsiteX589" fmla="*/ 11606942 w 12192000"/>
              <a:gd name="connsiteY589" fmla="*/ 1550102 h 3519054"/>
              <a:gd name="connsiteX590" fmla="*/ 11625547 w 12192000"/>
              <a:gd name="connsiteY590" fmla="*/ 1596812 h 3519054"/>
              <a:gd name="connsiteX591" fmla="*/ 11680173 w 12192000"/>
              <a:gd name="connsiteY591" fmla="*/ 1598791 h 3519054"/>
              <a:gd name="connsiteX592" fmla="*/ 827314 w 12192000"/>
              <a:gd name="connsiteY592" fmla="*/ 2610965 h 3519054"/>
              <a:gd name="connsiteX593" fmla="*/ 815439 w 12192000"/>
              <a:gd name="connsiteY593" fmla="*/ 2607798 h 3519054"/>
              <a:gd name="connsiteX594" fmla="*/ 802376 w 12192000"/>
              <a:gd name="connsiteY594" fmla="*/ 2712301 h 3519054"/>
              <a:gd name="connsiteX595" fmla="*/ 853440 w 12192000"/>
              <a:gd name="connsiteY595" fmla="*/ 2690925 h 3519054"/>
              <a:gd name="connsiteX596" fmla="*/ 827314 w 12192000"/>
              <a:gd name="connsiteY596" fmla="*/ 2610965 h 35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Lst>
            <a:rect l="l" t="t" r="r" b="b"/>
            <a:pathLst>
              <a:path w="12192000" h="3519054">
                <a:moveTo>
                  <a:pt x="1348245" y="3255399"/>
                </a:moveTo>
                <a:cubicBezTo>
                  <a:pt x="1336766" y="3262128"/>
                  <a:pt x="1326078" y="3272816"/>
                  <a:pt x="1313807" y="3274796"/>
                </a:cubicBezTo>
                <a:cubicBezTo>
                  <a:pt x="1294806" y="3277962"/>
                  <a:pt x="1274618" y="3275587"/>
                  <a:pt x="1254826" y="3286671"/>
                </a:cubicBezTo>
                <a:cubicBezTo>
                  <a:pt x="1280160" y="3298546"/>
                  <a:pt x="1305890" y="3310422"/>
                  <a:pt x="1345474" y="3328630"/>
                </a:cubicBezTo>
                <a:cubicBezTo>
                  <a:pt x="1246117" y="3388799"/>
                  <a:pt x="1158636" y="3456884"/>
                  <a:pt x="1059675" y="3496864"/>
                </a:cubicBezTo>
                <a:cubicBezTo>
                  <a:pt x="989610" y="3525365"/>
                  <a:pt x="903712" y="3524177"/>
                  <a:pt x="825731" y="3520615"/>
                </a:cubicBezTo>
                <a:cubicBezTo>
                  <a:pt x="731124" y="3515865"/>
                  <a:pt x="639288" y="3497260"/>
                  <a:pt x="560120" y="3430758"/>
                </a:cubicBezTo>
                <a:cubicBezTo>
                  <a:pt x="469867" y="3355152"/>
                  <a:pt x="412074" y="3259754"/>
                  <a:pt x="356656" y="3159209"/>
                </a:cubicBezTo>
                <a:cubicBezTo>
                  <a:pt x="312321" y="3078853"/>
                  <a:pt x="279466" y="2996517"/>
                  <a:pt x="264424" y="2906265"/>
                </a:cubicBezTo>
                <a:cubicBezTo>
                  <a:pt x="261653" y="2888848"/>
                  <a:pt x="254528" y="2863513"/>
                  <a:pt x="262841" y="2853617"/>
                </a:cubicBezTo>
                <a:cubicBezTo>
                  <a:pt x="288966" y="2823533"/>
                  <a:pt x="286591" y="2798199"/>
                  <a:pt x="269174" y="2765740"/>
                </a:cubicBezTo>
                <a:cubicBezTo>
                  <a:pt x="266799" y="2760990"/>
                  <a:pt x="293716" y="2735260"/>
                  <a:pt x="310738" y="2726551"/>
                </a:cubicBezTo>
                <a:cubicBezTo>
                  <a:pt x="326967" y="2718239"/>
                  <a:pt x="351114" y="2724968"/>
                  <a:pt x="365760" y="2715864"/>
                </a:cubicBezTo>
                <a:cubicBezTo>
                  <a:pt x="378823" y="2707947"/>
                  <a:pt x="384365" y="2686967"/>
                  <a:pt x="393073" y="2671925"/>
                </a:cubicBezTo>
                <a:cubicBezTo>
                  <a:pt x="375260" y="2671925"/>
                  <a:pt x="357051" y="2670341"/>
                  <a:pt x="339634" y="2672716"/>
                </a:cubicBezTo>
                <a:cubicBezTo>
                  <a:pt x="330530" y="2673904"/>
                  <a:pt x="322613" y="2682217"/>
                  <a:pt x="315092" y="2686571"/>
                </a:cubicBezTo>
                <a:cubicBezTo>
                  <a:pt x="248194" y="2643820"/>
                  <a:pt x="305988" y="2585235"/>
                  <a:pt x="296091" y="2533775"/>
                </a:cubicBezTo>
                <a:cubicBezTo>
                  <a:pt x="309154" y="2536150"/>
                  <a:pt x="325384" y="2539317"/>
                  <a:pt x="346759" y="2543276"/>
                </a:cubicBezTo>
                <a:cubicBezTo>
                  <a:pt x="342405" y="2534567"/>
                  <a:pt x="341218" y="2526650"/>
                  <a:pt x="338051" y="2526254"/>
                </a:cubicBezTo>
                <a:cubicBezTo>
                  <a:pt x="305196" y="2519129"/>
                  <a:pt x="279466" y="2516754"/>
                  <a:pt x="293716" y="2465690"/>
                </a:cubicBezTo>
                <a:cubicBezTo>
                  <a:pt x="302425" y="2435606"/>
                  <a:pt x="279070" y="2396417"/>
                  <a:pt x="269966" y="2361583"/>
                </a:cubicBezTo>
                <a:cubicBezTo>
                  <a:pt x="262445" y="2360000"/>
                  <a:pt x="254924" y="2358416"/>
                  <a:pt x="247403" y="2356437"/>
                </a:cubicBezTo>
                <a:cubicBezTo>
                  <a:pt x="190797" y="2452231"/>
                  <a:pt x="133795" y="2548026"/>
                  <a:pt x="74419" y="2648570"/>
                </a:cubicBezTo>
                <a:cubicBezTo>
                  <a:pt x="62148" y="2637090"/>
                  <a:pt x="53043" y="2628382"/>
                  <a:pt x="41564" y="2617694"/>
                </a:cubicBezTo>
                <a:cubicBezTo>
                  <a:pt x="29292" y="2626007"/>
                  <a:pt x="14646" y="2635903"/>
                  <a:pt x="0" y="2645403"/>
                </a:cubicBezTo>
                <a:cubicBezTo>
                  <a:pt x="19396" y="2523087"/>
                  <a:pt x="-17021" y="2395626"/>
                  <a:pt x="49876" y="2283206"/>
                </a:cubicBezTo>
                <a:cubicBezTo>
                  <a:pt x="44730" y="2280831"/>
                  <a:pt x="35626" y="2276872"/>
                  <a:pt x="26917" y="2272914"/>
                </a:cubicBezTo>
                <a:cubicBezTo>
                  <a:pt x="28501" y="2268955"/>
                  <a:pt x="29292" y="2263414"/>
                  <a:pt x="31668" y="2262622"/>
                </a:cubicBezTo>
                <a:cubicBezTo>
                  <a:pt x="91044" y="2237684"/>
                  <a:pt x="104899" y="2188995"/>
                  <a:pt x="102919" y="2130410"/>
                </a:cubicBezTo>
                <a:cubicBezTo>
                  <a:pt x="102524" y="2113785"/>
                  <a:pt x="110045" y="2096763"/>
                  <a:pt x="114795" y="2080138"/>
                </a:cubicBezTo>
                <a:cubicBezTo>
                  <a:pt x="120732" y="2059158"/>
                  <a:pt x="127462" y="2038574"/>
                  <a:pt x="134191" y="2017990"/>
                </a:cubicBezTo>
                <a:cubicBezTo>
                  <a:pt x="136962" y="2009282"/>
                  <a:pt x="139733" y="2000969"/>
                  <a:pt x="142900" y="1992656"/>
                </a:cubicBezTo>
                <a:cubicBezTo>
                  <a:pt x="156754" y="1957822"/>
                  <a:pt x="170609" y="1923383"/>
                  <a:pt x="186047" y="1884987"/>
                </a:cubicBezTo>
                <a:cubicBezTo>
                  <a:pt x="144879" y="1880236"/>
                  <a:pt x="120732" y="1877466"/>
                  <a:pt x="96190" y="1874695"/>
                </a:cubicBezTo>
                <a:cubicBezTo>
                  <a:pt x="96586" y="1869549"/>
                  <a:pt x="96586" y="1864007"/>
                  <a:pt x="96982" y="1858861"/>
                </a:cubicBezTo>
                <a:cubicBezTo>
                  <a:pt x="129441" y="1856486"/>
                  <a:pt x="161900" y="1854111"/>
                  <a:pt x="197130" y="1851340"/>
                </a:cubicBezTo>
                <a:cubicBezTo>
                  <a:pt x="193568" y="1798297"/>
                  <a:pt x="174963" y="1747233"/>
                  <a:pt x="229590" y="1704482"/>
                </a:cubicBezTo>
                <a:cubicBezTo>
                  <a:pt x="249778" y="1688648"/>
                  <a:pt x="238694" y="1636792"/>
                  <a:pt x="248194" y="1603541"/>
                </a:cubicBezTo>
                <a:cubicBezTo>
                  <a:pt x="253736" y="1583749"/>
                  <a:pt x="272341" y="1567520"/>
                  <a:pt x="287383" y="1546540"/>
                </a:cubicBezTo>
                <a:cubicBezTo>
                  <a:pt x="260070" y="1532685"/>
                  <a:pt x="263632" y="1515664"/>
                  <a:pt x="286591" y="1471725"/>
                </a:cubicBezTo>
                <a:cubicBezTo>
                  <a:pt x="325780" y="1398098"/>
                  <a:pt x="349926" y="1312992"/>
                  <a:pt x="363781" y="1229865"/>
                </a:cubicBezTo>
                <a:cubicBezTo>
                  <a:pt x="381198" y="1124570"/>
                  <a:pt x="425137" y="951586"/>
                  <a:pt x="483722" y="870438"/>
                </a:cubicBezTo>
                <a:cubicBezTo>
                  <a:pt x="504305" y="841937"/>
                  <a:pt x="545077" y="826499"/>
                  <a:pt x="578328" y="808290"/>
                </a:cubicBezTo>
                <a:cubicBezTo>
                  <a:pt x="660268" y="763560"/>
                  <a:pt x="730728" y="705371"/>
                  <a:pt x="791292" y="634119"/>
                </a:cubicBezTo>
                <a:cubicBezTo>
                  <a:pt x="799209" y="625015"/>
                  <a:pt x="809501" y="608389"/>
                  <a:pt x="816627" y="609577"/>
                </a:cubicBezTo>
                <a:cubicBezTo>
                  <a:pt x="922317" y="623827"/>
                  <a:pt x="965068" y="509824"/>
                  <a:pt x="1054925" y="493199"/>
                </a:cubicBezTo>
                <a:cubicBezTo>
                  <a:pt x="1060862" y="417592"/>
                  <a:pt x="1133698" y="433822"/>
                  <a:pt x="1175261" y="408884"/>
                </a:cubicBezTo>
                <a:cubicBezTo>
                  <a:pt x="1208512" y="389091"/>
                  <a:pt x="1250076" y="383550"/>
                  <a:pt x="1288077" y="371278"/>
                </a:cubicBezTo>
                <a:cubicBezTo>
                  <a:pt x="1322120" y="360195"/>
                  <a:pt x="1356162" y="348320"/>
                  <a:pt x="1390601" y="336840"/>
                </a:cubicBezTo>
                <a:cubicBezTo>
                  <a:pt x="1423852" y="325756"/>
                  <a:pt x="1457102" y="315464"/>
                  <a:pt x="1503020" y="300422"/>
                </a:cubicBezTo>
                <a:cubicBezTo>
                  <a:pt x="1516083" y="254504"/>
                  <a:pt x="1578627" y="265192"/>
                  <a:pt x="1624940" y="255692"/>
                </a:cubicBezTo>
                <a:cubicBezTo>
                  <a:pt x="1718360" y="236296"/>
                  <a:pt x="1813362" y="226400"/>
                  <a:pt x="1907573" y="211357"/>
                </a:cubicBezTo>
                <a:cubicBezTo>
                  <a:pt x="1919844" y="209378"/>
                  <a:pt x="1930532" y="198295"/>
                  <a:pt x="1943199" y="193940"/>
                </a:cubicBezTo>
                <a:cubicBezTo>
                  <a:pt x="1957449" y="188794"/>
                  <a:pt x="1981200" y="179294"/>
                  <a:pt x="1986346" y="184440"/>
                </a:cubicBezTo>
                <a:cubicBezTo>
                  <a:pt x="2028701" y="231150"/>
                  <a:pt x="2076203" y="212149"/>
                  <a:pt x="2125683" y="203836"/>
                </a:cubicBezTo>
                <a:cubicBezTo>
                  <a:pt x="2151413" y="199482"/>
                  <a:pt x="2179518" y="205816"/>
                  <a:pt x="2206436" y="208982"/>
                </a:cubicBezTo>
                <a:cubicBezTo>
                  <a:pt x="2267395" y="215712"/>
                  <a:pt x="2327960" y="226004"/>
                  <a:pt x="2388920" y="228379"/>
                </a:cubicBezTo>
                <a:cubicBezTo>
                  <a:pt x="2407128" y="229170"/>
                  <a:pt x="2426129" y="207399"/>
                  <a:pt x="2453046" y="191169"/>
                </a:cubicBezTo>
                <a:cubicBezTo>
                  <a:pt x="2450275" y="188794"/>
                  <a:pt x="2457005" y="194732"/>
                  <a:pt x="2464130" y="200274"/>
                </a:cubicBezTo>
                <a:cubicBezTo>
                  <a:pt x="2471255" y="205816"/>
                  <a:pt x="2479172" y="210962"/>
                  <a:pt x="2489068" y="217691"/>
                </a:cubicBezTo>
                <a:cubicBezTo>
                  <a:pt x="2498568" y="199086"/>
                  <a:pt x="2505694" y="184440"/>
                  <a:pt x="2517173" y="162273"/>
                </a:cubicBezTo>
                <a:cubicBezTo>
                  <a:pt x="2525882" y="191169"/>
                  <a:pt x="2529444" y="220066"/>
                  <a:pt x="2535778" y="220858"/>
                </a:cubicBezTo>
                <a:cubicBezTo>
                  <a:pt x="2557945" y="223233"/>
                  <a:pt x="2581300" y="214920"/>
                  <a:pt x="2604655" y="212149"/>
                </a:cubicBezTo>
                <a:cubicBezTo>
                  <a:pt x="2623259" y="210170"/>
                  <a:pt x="2642656" y="212545"/>
                  <a:pt x="2660865" y="208587"/>
                </a:cubicBezTo>
                <a:cubicBezTo>
                  <a:pt x="2688969" y="203045"/>
                  <a:pt x="2731325" y="250546"/>
                  <a:pt x="2745971" y="187607"/>
                </a:cubicBezTo>
                <a:cubicBezTo>
                  <a:pt x="2746367" y="185232"/>
                  <a:pt x="2765367" y="184044"/>
                  <a:pt x="2774868" y="186815"/>
                </a:cubicBezTo>
                <a:cubicBezTo>
                  <a:pt x="2857995" y="211357"/>
                  <a:pt x="2937955" y="192357"/>
                  <a:pt x="3020291" y="175731"/>
                </a:cubicBezTo>
                <a:cubicBezTo>
                  <a:pt x="3163587" y="146835"/>
                  <a:pt x="3308070" y="123876"/>
                  <a:pt x="3452157" y="99334"/>
                </a:cubicBezTo>
                <a:cubicBezTo>
                  <a:pt x="3536868" y="84687"/>
                  <a:pt x="3622370" y="73208"/>
                  <a:pt x="3707081" y="57770"/>
                </a:cubicBezTo>
                <a:cubicBezTo>
                  <a:pt x="3768436" y="46686"/>
                  <a:pt x="3828605" y="27686"/>
                  <a:pt x="3890356" y="18977"/>
                </a:cubicBezTo>
                <a:cubicBezTo>
                  <a:pt x="3932712" y="13040"/>
                  <a:pt x="3977046" y="24915"/>
                  <a:pt x="4019402" y="19373"/>
                </a:cubicBezTo>
                <a:cubicBezTo>
                  <a:pt x="4200698" y="-4773"/>
                  <a:pt x="4379620" y="-16649"/>
                  <a:pt x="4556958" y="47082"/>
                </a:cubicBezTo>
                <a:cubicBezTo>
                  <a:pt x="4612772" y="67270"/>
                  <a:pt x="4676503" y="66478"/>
                  <a:pt x="4737067" y="73208"/>
                </a:cubicBezTo>
                <a:cubicBezTo>
                  <a:pt x="4792485" y="79541"/>
                  <a:pt x="4847112" y="80333"/>
                  <a:pt x="4889071" y="131001"/>
                </a:cubicBezTo>
                <a:cubicBezTo>
                  <a:pt x="4902530" y="147231"/>
                  <a:pt x="4940135" y="143668"/>
                  <a:pt x="4974178" y="150793"/>
                </a:cubicBezTo>
                <a:cubicBezTo>
                  <a:pt x="4955178" y="162273"/>
                  <a:pt x="4942510" y="169794"/>
                  <a:pt x="4941719" y="170586"/>
                </a:cubicBezTo>
                <a:cubicBezTo>
                  <a:pt x="4962698" y="185232"/>
                  <a:pt x="4985262" y="207003"/>
                  <a:pt x="5012179" y="218087"/>
                </a:cubicBezTo>
                <a:cubicBezTo>
                  <a:pt x="5037513" y="228775"/>
                  <a:pt x="5067201" y="230358"/>
                  <a:pt x="5094910" y="231941"/>
                </a:cubicBezTo>
                <a:cubicBezTo>
                  <a:pt x="5156662" y="235108"/>
                  <a:pt x="5219205" y="231546"/>
                  <a:pt x="5280166" y="238671"/>
                </a:cubicBezTo>
                <a:cubicBezTo>
                  <a:pt x="5356563" y="247379"/>
                  <a:pt x="5432170" y="264401"/>
                  <a:pt x="5508172" y="275880"/>
                </a:cubicBezTo>
                <a:cubicBezTo>
                  <a:pt x="5518859" y="277463"/>
                  <a:pt x="5530735" y="262817"/>
                  <a:pt x="5543006" y="260046"/>
                </a:cubicBezTo>
                <a:cubicBezTo>
                  <a:pt x="5554485" y="257671"/>
                  <a:pt x="5567944" y="260442"/>
                  <a:pt x="5579819" y="263609"/>
                </a:cubicBezTo>
                <a:cubicBezTo>
                  <a:pt x="5612279" y="272317"/>
                  <a:pt x="5644342" y="288151"/>
                  <a:pt x="5677197" y="290526"/>
                </a:cubicBezTo>
                <a:cubicBezTo>
                  <a:pt x="5722323" y="294089"/>
                  <a:pt x="5767845" y="286172"/>
                  <a:pt x="5813367" y="286964"/>
                </a:cubicBezTo>
                <a:cubicBezTo>
                  <a:pt x="5822472" y="286964"/>
                  <a:pt x="5830785" y="304777"/>
                  <a:pt x="5842660" y="317840"/>
                </a:cubicBezTo>
                <a:cubicBezTo>
                  <a:pt x="5867598" y="294089"/>
                  <a:pt x="5886599" y="292506"/>
                  <a:pt x="5925392" y="311506"/>
                </a:cubicBezTo>
                <a:cubicBezTo>
                  <a:pt x="5971705" y="334069"/>
                  <a:pt x="6036228" y="322986"/>
                  <a:pt x="6092833" y="321402"/>
                </a:cubicBezTo>
                <a:cubicBezTo>
                  <a:pt x="6129251" y="320215"/>
                  <a:pt x="6165669" y="309131"/>
                  <a:pt x="6213962" y="300422"/>
                </a:cubicBezTo>
                <a:cubicBezTo>
                  <a:pt x="6263838" y="354257"/>
                  <a:pt x="6340632" y="335653"/>
                  <a:pt x="6417030" y="329319"/>
                </a:cubicBezTo>
                <a:cubicBezTo>
                  <a:pt x="6436822" y="327736"/>
                  <a:pt x="6458989" y="351486"/>
                  <a:pt x="6481948" y="364945"/>
                </a:cubicBezTo>
                <a:cubicBezTo>
                  <a:pt x="6481948" y="365737"/>
                  <a:pt x="6483136" y="356632"/>
                  <a:pt x="6486698" y="334465"/>
                </a:cubicBezTo>
                <a:cubicBezTo>
                  <a:pt x="6517970" y="349111"/>
                  <a:pt x="6546471" y="369299"/>
                  <a:pt x="6577742" y="376029"/>
                </a:cubicBezTo>
                <a:cubicBezTo>
                  <a:pt x="6614160" y="384341"/>
                  <a:pt x="6657307" y="407300"/>
                  <a:pt x="6674724" y="378404"/>
                </a:cubicBezTo>
                <a:cubicBezTo>
                  <a:pt x="6734101" y="374445"/>
                  <a:pt x="6778831" y="371278"/>
                  <a:pt x="6812478" y="368903"/>
                </a:cubicBezTo>
                <a:cubicBezTo>
                  <a:pt x="6835833" y="381570"/>
                  <a:pt x="6857209" y="388300"/>
                  <a:pt x="6871855" y="401759"/>
                </a:cubicBezTo>
                <a:cubicBezTo>
                  <a:pt x="6943107" y="466281"/>
                  <a:pt x="7018317" y="419967"/>
                  <a:pt x="7093528" y="417196"/>
                </a:cubicBezTo>
                <a:cubicBezTo>
                  <a:pt x="7172696" y="414030"/>
                  <a:pt x="7253053" y="433426"/>
                  <a:pt x="7333013" y="440947"/>
                </a:cubicBezTo>
                <a:cubicBezTo>
                  <a:pt x="7344889" y="442135"/>
                  <a:pt x="7357952" y="432634"/>
                  <a:pt x="7377348" y="425509"/>
                </a:cubicBezTo>
                <a:cubicBezTo>
                  <a:pt x="7378931" y="427884"/>
                  <a:pt x="7387244" y="440551"/>
                  <a:pt x="7395953" y="454406"/>
                </a:cubicBezTo>
                <a:cubicBezTo>
                  <a:pt x="7459288" y="412050"/>
                  <a:pt x="7523414" y="421551"/>
                  <a:pt x="7587937" y="452427"/>
                </a:cubicBezTo>
                <a:cubicBezTo>
                  <a:pt x="7600604" y="458364"/>
                  <a:pt x="7616042" y="467073"/>
                  <a:pt x="7627521" y="464302"/>
                </a:cubicBezTo>
                <a:cubicBezTo>
                  <a:pt x="7693231" y="447676"/>
                  <a:pt x="7753400" y="474198"/>
                  <a:pt x="7815547" y="485282"/>
                </a:cubicBezTo>
                <a:cubicBezTo>
                  <a:pt x="7821485" y="486469"/>
                  <a:pt x="7828214" y="487657"/>
                  <a:pt x="7833756" y="486073"/>
                </a:cubicBezTo>
                <a:cubicBezTo>
                  <a:pt x="7929946" y="458760"/>
                  <a:pt x="8019803" y="525262"/>
                  <a:pt x="8117181" y="503095"/>
                </a:cubicBezTo>
                <a:cubicBezTo>
                  <a:pt x="8148056" y="495969"/>
                  <a:pt x="8191204" y="514178"/>
                  <a:pt x="8220100" y="533179"/>
                </a:cubicBezTo>
                <a:cubicBezTo>
                  <a:pt x="8280664" y="573159"/>
                  <a:pt x="8337666" y="551783"/>
                  <a:pt x="8397834" y="539116"/>
                </a:cubicBezTo>
                <a:cubicBezTo>
                  <a:pt x="8406938" y="537137"/>
                  <a:pt x="8427918" y="550596"/>
                  <a:pt x="8430293" y="560096"/>
                </a:cubicBezTo>
                <a:cubicBezTo>
                  <a:pt x="8439397" y="598097"/>
                  <a:pt x="8470273" y="602056"/>
                  <a:pt x="8497983" y="604827"/>
                </a:cubicBezTo>
                <a:cubicBezTo>
                  <a:pt x="8576755" y="612743"/>
                  <a:pt x="8657508" y="609181"/>
                  <a:pt x="8734301" y="625410"/>
                </a:cubicBezTo>
                <a:cubicBezTo>
                  <a:pt x="8780220" y="634911"/>
                  <a:pt x="8808720" y="630161"/>
                  <a:pt x="8836825" y="596910"/>
                </a:cubicBezTo>
                <a:cubicBezTo>
                  <a:pt x="8841575" y="591368"/>
                  <a:pt x="8851472" y="590180"/>
                  <a:pt x="8865326" y="594930"/>
                </a:cubicBezTo>
                <a:cubicBezTo>
                  <a:pt x="8849888" y="609973"/>
                  <a:pt x="8834450" y="624619"/>
                  <a:pt x="8817429" y="641640"/>
                </a:cubicBezTo>
                <a:cubicBezTo>
                  <a:pt x="8849096" y="644807"/>
                  <a:pt x="8878388" y="647974"/>
                  <a:pt x="8908076" y="651140"/>
                </a:cubicBezTo>
                <a:cubicBezTo>
                  <a:pt x="8908076" y="657474"/>
                  <a:pt x="8908076" y="663412"/>
                  <a:pt x="8908473" y="669745"/>
                </a:cubicBezTo>
                <a:cubicBezTo>
                  <a:pt x="8873243" y="671724"/>
                  <a:pt x="8838012" y="673308"/>
                  <a:pt x="8803178" y="675287"/>
                </a:cubicBezTo>
                <a:cubicBezTo>
                  <a:pt x="8801199" y="680829"/>
                  <a:pt x="8799219" y="686370"/>
                  <a:pt x="8797240" y="691912"/>
                </a:cubicBezTo>
                <a:cubicBezTo>
                  <a:pt x="8831283" y="703788"/>
                  <a:pt x="8864930" y="720413"/>
                  <a:pt x="8900160" y="726747"/>
                </a:cubicBezTo>
                <a:cubicBezTo>
                  <a:pt x="8931432" y="732288"/>
                  <a:pt x="8965474" y="723976"/>
                  <a:pt x="8997141" y="727934"/>
                </a:cubicBezTo>
                <a:cubicBezTo>
                  <a:pt x="9011788" y="729913"/>
                  <a:pt x="9024059" y="746935"/>
                  <a:pt x="9036726" y="747330"/>
                </a:cubicBezTo>
                <a:cubicBezTo>
                  <a:pt x="9058102" y="754852"/>
                  <a:pt x="9079082" y="763164"/>
                  <a:pt x="9100853" y="769894"/>
                </a:cubicBezTo>
                <a:cubicBezTo>
                  <a:pt x="9121832" y="776227"/>
                  <a:pt x="9155479" y="791665"/>
                  <a:pt x="9162209" y="784144"/>
                </a:cubicBezTo>
                <a:cubicBezTo>
                  <a:pt x="9213669" y="726351"/>
                  <a:pt x="9238211" y="777019"/>
                  <a:pt x="9279775" y="817791"/>
                </a:cubicBezTo>
                <a:cubicBezTo>
                  <a:pt x="9288879" y="799186"/>
                  <a:pt x="9297191" y="781769"/>
                  <a:pt x="9301150" y="774248"/>
                </a:cubicBezTo>
                <a:cubicBezTo>
                  <a:pt x="9370027" y="792061"/>
                  <a:pt x="9410403" y="843916"/>
                  <a:pt x="9489967" y="822937"/>
                </a:cubicBezTo>
                <a:cubicBezTo>
                  <a:pt x="9537865" y="810270"/>
                  <a:pt x="9582596" y="820166"/>
                  <a:pt x="9594866" y="751289"/>
                </a:cubicBezTo>
                <a:cubicBezTo>
                  <a:pt x="9601200" y="756435"/>
                  <a:pt x="9607138" y="761581"/>
                  <a:pt x="9613472" y="766727"/>
                </a:cubicBezTo>
                <a:cubicBezTo>
                  <a:pt x="9605555" y="786519"/>
                  <a:pt x="9597638" y="806311"/>
                  <a:pt x="9589721" y="826895"/>
                </a:cubicBezTo>
                <a:cubicBezTo>
                  <a:pt x="9669681" y="866875"/>
                  <a:pt x="9683931" y="866480"/>
                  <a:pt x="10023962" y="813041"/>
                </a:cubicBezTo>
                <a:cubicBezTo>
                  <a:pt x="10018024" y="825312"/>
                  <a:pt x="10014066" y="834812"/>
                  <a:pt x="10009316" y="843916"/>
                </a:cubicBezTo>
                <a:cubicBezTo>
                  <a:pt x="10004961" y="852625"/>
                  <a:pt x="9999815" y="860542"/>
                  <a:pt x="10001399" y="858167"/>
                </a:cubicBezTo>
                <a:cubicBezTo>
                  <a:pt x="10028712" y="871230"/>
                  <a:pt x="10052859" y="884688"/>
                  <a:pt x="10078192" y="893001"/>
                </a:cubicBezTo>
                <a:cubicBezTo>
                  <a:pt x="10088880" y="896564"/>
                  <a:pt x="10106298" y="894189"/>
                  <a:pt x="10115401" y="887459"/>
                </a:cubicBezTo>
                <a:cubicBezTo>
                  <a:pt x="10149048" y="862125"/>
                  <a:pt x="10169633" y="874001"/>
                  <a:pt x="10181903" y="906856"/>
                </a:cubicBezTo>
                <a:cubicBezTo>
                  <a:pt x="10258698" y="892605"/>
                  <a:pt x="10286010" y="791665"/>
                  <a:pt x="10388534" y="804332"/>
                </a:cubicBezTo>
                <a:cubicBezTo>
                  <a:pt x="10343012" y="830854"/>
                  <a:pt x="10308178" y="851437"/>
                  <a:pt x="10268594" y="874396"/>
                </a:cubicBezTo>
                <a:cubicBezTo>
                  <a:pt x="10298282" y="902501"/>
                  <a:pt x="10315302" y="927440"/>
                  <a:pt x="10367555" y="919523"/>
                </a:cubicBezTo>
                <a:cubicBezTo>
                  <a:pt x="10418222" y="911606"/>
                  <a:pt x="10474433" y="940502"/>
                  <a:pt x="10528663" y="951982"/>
                </a:cubicBezTo>
                <a:cubicBezTo>
                  <a:pt x="10565081" y="959899"/>
                  <a:pt x="10601894" y="965836"/>
                  <a:pt x="10647812" y="974545"/>
                </a:cubicBezTo>
                <a:cubicBezTo>
                  <a:pt x="10654937" y="960295"/>
                  <a:pt x="10666417" y="936148"/>
                  <a:pt x="10677896" y="912397"/>
                </a:cubicBezTo>
                <a:cubicBezTo>
                  <a:pt x="10659687" y="1019671"/>
                  <a:pt x="10755482" y="971774"/>
                  <a:pt x="10794670" y="992358"/>
                </a:cubicBezTo>
                <a:cubicBezTo>
                  <a:pt x="10835442" y="1014129"/>
                  <a:pt x="10891256" y="993941"/>
                  <a:pt x="10942715" y="1010171"/>
                </a:cubicBezTo>
                <a:cubicBezTo>
                  <a:pt x="10991404" y="1025609"/>
                  <a:pt x="11048407" y="1013338"/>
                  <a:pt x="11103825" y="1013338"/>
                </a:cubicBezTo>
                <a:cubicBezTo>
                  <a:pt x="11106596" y="1029171"/>
                  <a:pt x="11109762" y="1046984"/>
                  <a:pt x="11113325" y="1067173"/>
                </a:cubicBezTo>
                <a:cubicBezTo>
                  <a:pt x="11095908" y="1071923"/>
                  <a:pt x="11081657" y="1075881"/>
                  <a:pt x="11067406" y="1079444"/>
                </a:cubicBezTo>
                <a:cubicBezTo>
                  <a:pt x="11067406" y="1083006"/>
                  <a:pt x="11067011" y="1086173"/>
                  <a:pt x="11067011" y="1089736"/>
                </a:cubicBezTo>
                <a:cubicBezTo>
                  <a:pt x="11109762" y="1095673"/>
                  <a:pt x="11152513" y="1102007"/>
                  <a:pt x="11194869" y="1107944"/>
                </a:cubicBezTo>
                <a:cubicBezTo>
                  <a:pt x="11196452" y="1103590"/>
                  <a:pt x="11197640" y="1099236"/>
                  <a:pt x="11199223" y="1094882"/>
                </a:cubicBezTo>
                <a:cubicBezTo>
                  <a:pt x="11187347" y="1087361"/>
                  <a:pt x="11175472" y="1079444"/>
                  <a:pt x="11165576" y="1073110"/>
                </a:cubicBezTo>
                <a:cubicBezTo>
                  <a:pt x="11178243" y="1043818"/>
                  <a:pt x="11190514" y="1014921"/>
                  <a:pt x="11203181" y="985629"/>
                </a:cubicBezTo>
                <a:cubicBezTo>
                  <a:pt x="11209515" y="987608"/>
                  <a:pt x="11216244" y="989587"/>
                  <a:pt x="11222578" y="991566"/>
                </a:cubicBezTo>
                <a:cubicBezTo>
                  <a:pt x="11214661" y="1009379"/>
                  <a:pt x="11207140" y="1027192"/>
                  <a:pt x="11197640" y="1047776"/>
                </a:cubicBezTo>
                <a:cubicBezTo>
                  <a:pt x="11205160" y="1058860"/>
                  <a:pt x="11214661" y="1073506"/>
                  <a:pt x="11224953" y="1088548"/>
                </a:cubicBezTo>
                <a:cubicBezTo>
                  <a:pt x="11226932" y="1088548"/>
                  <a:pt x="11230495" y="1089340"/>
                  <a:pt x="11233661" y="1088548"/>
                </a:cubicBezTo>
                <a:cubicBezTo>
                  <a:pt x="11247120" y="1084986"/>
                  <a:pt x="11260183" y="1080235"/>
                  <a:pt x="11274038" y="1078256"/>
                </a:cubicBezTo>
                <a:cubicBezTo>
                  <a:pt x="11276412" y="1077860"/>
                  <a:pt x="11284725" y="1094882"/>
                  <a:pt x="11282746" y="1097257"/>
                </a:cubicBezTo>
                <a:cubicBezTo>
                  <a:pt x="11271662" y="1109924"/>
                  <a:pt x="11258599" y="1122195"/>
                  <a:pt x="11244745" y="1132091"/>
                </a:cubicBezTo>
                <a:cubicBezTo>
                  <a:pt x="11232869" y="1140404"/>
                  <a:pt x="11219015" y="1145946"/>
                  <a:pt x="11205952" y="1152675"/>
                </a:cubicBezTo>
                <a:cubicBezTo>
                  <a:pt x="11218620" y="1166134"/>
                  <a:pt x="11229702" y="1187905"/>
                  <a:pt x="11244745" y="1190676"/>
                </a:cubicBezTo>
                <a:cubicBezTo>
                  <a:pt x="11268100" y="1195426"/>
                  <a:pt x="11293038" y="1218385"/>
                  <a:pt x="11319955" y="1184342"/>
                </a:cubicBezTo>
                <a:cubicBezTo>
                  <a:pt x="11357957" y="1136841"/>
                  <a:pt x="11410604" y="1123778"/>
                  <a:pt x="11470772" y="1152675"/>
                </a:cubicBezTo>
                <a:cubicBezTo>
                  <a:pt x="11443458" y="1153862"/>
                  <a:pt x="11418125" y="1155446"/>
                  <a:pt x="11388833" y="1156633"/>
                </a:cubicBezTo>
                <a:cubicBezTo>
                  <a:pt x="11394374" y="1170488"/>
                  <a:pt x="11397936" y="1180384"/>
                  <a:pt x="11402687" y="1192259"/>
                </a:cubicBezTo>
                <a:cubicBezTo>
                  <a:pt x="11381707" y="1193051"/>
                  <a:pt x="11362310" y="1193843"/>
                  <a:pt x="11342914" y="1195030"/>
                </a:cubicBezTo>
                <a:cubicBezTo>
                  <a:pt x="11342518" y="1200176"/>
                  <a:pt x="11342123" y="1205718"/>
                  <a:pt x="11341727" y="1210864"/>
                </a:cubicBezTo>
                <a:cubicBezTo>
                  <a:pt x="11366269" y="1210864"/>
                  <a:pt x="11400708" y="1221156"/>
                  <a:pt x="11413770" y="1208885"/>
                </a:cubicBezTo>
                <a:cubicBezTo>
                  <a:pt x="11457313" y="1167321"/>
                  <a:pt x="11504814" y="1185926"/>
                  <a:pt x="11550336" y="1191072"/>
                </a:cubicBezTo>
                <a:cubicBezTo>
                  <a:pt x="11601796" y="1196614"/>
                  <a:pt x="11652464" y="1210072"/>
                  <a:pt x="11707487" y="1220760"/>
                </a:cubicBezTo>
                <a:cubicBezTo>
                  <a:pt x="11700757" y="1225510"/>
                  <a:pt x="11693236" y="1231052"/>
                  <a:pt x="11680570" y="1240157"/>
                </a:cubicBezTo>
                <a:cubicBezTo>
                  <a:pt x="11753801" y="1247282"/>
                  <a:pt x="11823073" y="1254011"/>
                  <a:pt x="11891950" y="1260740"/>
                </a:cubicBezTo>
                <a:cubicBezTo>
                  <a:pt x="11891555" y="1267470"/>
                  <a:pt x="11890762" y="1273803"/>
                  <a:pt x="11890367" y="1280533"/>
                </a:cubicBezTo>
                <a:cubicBezTo>
                  <a:pt x="11811593" y="1280533"/>
                  <a:pt x="11732821" y="1279741"/>
                  <a:pt x="11654443" y="1281324"/>
                </a:cubicBezTo>
                <a:cubicBezTo>
                  <a:pt x="11637027" y="1281720"/>
                  <a:pt x="11619609" y="1289637"/>
                  <a:pt x="11602192" y="1293991"/>
                </a:cubicBezTo>
                <a:cubicBezTo>
                  <a:pt x="11622776" y="1331201"/>
                  <a:pt x="11496502" y="1354160"/>
                  <a:pt x="11602588" y="1394140"/>
                </a:cubicBezTo>
                <a:cubicBezTo>
                  <a:pt x="11618422" y="1382265"/>
                  <a:pt x="11632672" y="1324867"/>
                  <a:pt x="11678194" y="1372764"/>
                </a:cubicBezTo>
                <a:cubicBezTo>
                  <a:pt x="11696799" y="1392557"/>
                  <a:pt x="11715008" y="1412349"/>
                  <a:pt x="11735988" y="1434912"/>
                </a:cubicBezTo>
                <a:cubicBezTo>
                  <a:pt x="11763697" y="1405223"/>
                  <a:pt x="11805260" y="1395327"/>
                  <a:pt x="11849991" y="1449162"/>
                </a:cubicBezTo>
                <a:cubicBezTo>
                  <a:pt x="11772009" y="1467767"/>
                  <a:pt x="11698383" y="1485184"/>
                  <a:pt x="11625151" y="1502601"/>
                </a:cubicBezTo>
                <a:cubicBezTo>
                  <a:pt x="11625151" y="1505768"/>
                  <a:pt x="11625151" y="1508935"/>
                  <a:pt x="11625547" y="1511706"/>
                </a:cubicBezTo>
                <a:cubicBezTo>
                  <a:pt x="11700362" y="1526748"/>
                  <a:pt x="11774781" y="1541790"/>
                  <a:pt x="11857908" y="1558415"/>
                </a:cubicBezTo>
                <a:cubicBezTo>
                  <a:pt x="11825053" y="1595625"/>
                  <a:pt x="11796156" y="1628084"/>
                  <a:pt x="11754196" y="1675189"/>
                </a:cubicBezTo>
                <a:cubicBezTo>
                  <a:pt x="11791801" y="1663710"/>
                  <a:pt x="11817531" y="1658960"/>
                  <a:pt x="11839302" y="1647876"/>
                </a:cubicBezTo>
                <a:cubicBezTo>
                  <a:pt x="11861470" y="1636396"/>
                  <a:pt x="11880471" y="1617792"/>
                  <a:pt x="11913326" y="1592854"/>
                </a:cubicBezTo>
                <a:cubicBezTo>
                  <a:pt x="11889179" y="1688252"/>
                  <a:pt x="11816740" y="1684689"/>
                  <a:pt x="11758154" y="1707648"/>
                </a:cubicBezTo>
                <a:cubicBezTo>
                  <a:pt x="11790218" y="1713190"/>
                  <a:pt x="11829011" y="1698544"/>
                  <a:pt x="11821094" y="1749212"/>
                </a:cubicBezTo>
                <a:cubicBezTo>
                  <a:pt x="11855929" y="1749212"/>
                  <a:pt x="11884033" y="1749212"/>
                  <a:pt x="11926388" y="1749212"/>
                </a:cubicBezTo>
                <a:cubicBezTo>
                  <a:pt x="11884825" y="1786421"/>
                  <a:pt x="11860282" y="1814526"/>
                  <a:pt x="11924805" y="1827589"/>
                </a:cubicBezTo>
                <a:cubicBezTo>
                  <a:pt x="11975077" y="1837881"/>
                  <a:pt x="12027328" y="1845798"/>
                  <a:pt x="12074434" y="1864799"/>
                </a:cubicBezTo>
                <a:cubicBezTo>
                  <a:pt x="12118373" y="1882216"/>
                  <a:pt x="12156770" y="1913092"/>
                  <a:pt x="12192000" y="1934467"/>
                </a:cubicBezTo>
                <a:cubicBezTo>
                  <a:pt x="12167853" y="2027095"/>
                  <a:pt x="12106497" y="2087263"/>
                  <a:pt x="11993682" y="2107055"/>
                </a:cubicBezTo>
                <a:cubicBezTo>
                  <a:pt x="12058204" y="2121702"/>
                  <a:pt x="12104518" y="2131993"/>
                  <a:pt x="12150436" y="2142681"/>
                </a:cubicBezTo>
                <a:cubicBezTo>
                  <a:pt x="12150040" y="2145452"/>
                  <a:pt x="12149645" y="2148223"/>
                  <a:pt x="12149249" y="2150994"/>
                </a:cubicBezTo>
                <a:cubicBezTo>
                  <a:pt x="12081955" y="2147827"/>
                  <a:pt x="12014662" y="2144660"/>
                  <a:pt x="11947368" y="2141494"/>
                </a:cubicBezTo>
                <a:cubicBezTo>
                  <a:pt x="11947368" y="2148619"/>
                  <a:pt x="11946973" y="2155348"/>
                  <a:pt x="11946973" y="2162473"/>
                </a:cubicBezTo>
                <a:cubicBezTo>
                  <a:pt x="11959243" y="2163661"/>
                  <a:pt x="11971515" y="2164848"/>
                  <a:pt x="11990911" y="2167224"/>
                </a:cubicBezTo>
                <a:cubicBezTo>
                  <a:pt x="11977056" y="2183057"/>
                  <a:pt x="11966765" y="2194933"/>
                  <a:pt x="11955681" y="2207600"/>
                </a:cubicBezTo>
                <a:cubicBezTo>
                  <a:pt x="11946577" y="2196120"/>
                  <a:pt x="11936284" y="2177516"/>
                  <a:pt x="11931931" y="2179099"/>
                </a:cubicBezTo>
                <a:cubicBezTo>
                  <a:pt x="11883242" y="2192954"/>
                  <a:pt x="11836136" y="2211558"/>
                  <a:pt x="11787447" y="2225413"/>
                </a:cubicBezTo>
                <a:cubicBezTo>
                  <a:pt x="11768843" y="2230559"/>
                  <a:pt x="11743905" y="2261435"/>
                  <a:pt x="11728071" y="2220267"/>
                </a:cubicBezTo>
                <a:cubicBezTo>
                  <a:pt x="11703529" y="2233329"/>
                  <a:pt x="11675423" y="2242038"/>
                  <a:pt x="11655235" y="2259851"/>
                </a:cubicBezTo>
                <a:cubicBezTo>
                  <a:pt x="11635839" y="2277268"/>
                  <a:pt x="11624755" y="2303790"/>
                  <a:pt x="11610109" y="2325957"/>
                </a:cubicBezTo>
                <a:cubicBezTo>
                  <a:pt x="11602192" y="2321999"/>
                  <a:pt x="11594672" y="2318436"/>
                  <a:pt x="11586755" y="2314477"/>
                </a:cubicBezTo>
                <a:cubicBezTo>
                  <a:pt x="11597838" y="2287164"/>
                  <a:pt x="11608526" y="2260247"/>
                  <a:pt x="11618817" y="2234121"/>
                </a:cubicBezTo>
                <a:cubicBezTo>
                  <a:pt x="11501252" y="2211162"/>
                  <a:pt x="11373394" y="2263018"/>
                  <a:pt x="11365477" y="2339812"/>
                </a:cubicBezTo>
                <a:cubicBezTo>
                  <a:pt x="11290663" y="2338228"/>
                  <a:pt x="11262162" y="2365146"/>
                  <a:pt x="11229702" y="2449064"/>
                </a:cubicBezTo>
                <a:cubicBezTo>
                  <a:pt x="11224557" y="2462128"/>
                  <a:pt x="11182597" y="2460940"/>
                  <a:pt x="11146180" y="2468857"/>
                </a:cubicBezTo>
                <a:cubicBezTo>
                  <a:pt x="11133513" y="2481920"/>
                  <a:pt x="11108970" y="2507254"/>
                  <a:pt x="11084428" y="2532984"/>
                </a:cubicBezTo>
                <a:cubicBezTo>
                  <a:pt x="11061865" y="2507650"/>
                  <a:pt x="11039697" y="2482711"/>
                  <a:pt x="11012781" y="2452231"/>
                </a:cubicBezTo>
                <a:cubicBezTo>
                  <a:pt x="11006447" y="2470836"/>
                  <a:pt x="10998926" y="2493003"/>
                  <a:pt x="10991009" y="2517150"/>
                </a:cubicBezTo>
                <a:cubicBezTo>
                  <a:pt x="10998926" y="2522692"/>
                  <a:pt x="11012384" y="2532192"/>
                  <a:pt x="11025843" y="2542088"/>
                </a:cubicBezTo>
                <a:cubicBezTo>
                  <a:pt x="11025051" y="2547234"/>
                  <a:pt x="11024260" y="2552776"/>
                  <a:pt x="11023468" y="2557922"/>
                </a:cubicBezTo>
                <a:cubicBezTo>
                  <a:pt x="11005259" y="2557922"/>
                  <a:pt x="10987446" y="2557922"/>
                  <a:pt x="10959737" y="2557922"/>
                </a:cubicBezTo>
                <a:cubicBezTo>
                  <a:pt x="10952216" y="2573360"/>
                  <a:pt x="10943903" y="2604631"/>
                  <a:pt x="10924507" y="2625611"/>
                </a:cubicBezTo>
                <a:cubicBezTo>
                  <a:pt x="10914611" y="2635903"/>
                  <a:pt x="10884527" y="2627590"/>
                  <a:pt x="10859588" y="2627590"/>
                </a:cubicBezTo>
                <a:cubicBezTo>
                  <a:pt x="10886111" y="2597506"/>
                  <a:pt x="10905903" y="2575339"/>
                  <a:pt x="10929257" y="2548817"/>
                </a:cubicBezTo>
                <a:cubicBezTo>
                  <a:pt x="10903131" y="2544067"/>
                  <a:pt x="10880964" y="2540109"/>
                  <a:pt x="10842171" y="2532984"/>
                </a:cubicBezTo>
                <a:cubicBezTo>
                  <a:pt x="10872256" y="2517941"/>
                  <a:pt x="10890464" y="2508837"/>
                  <a:pt x="10911840" y="2498149"/>
                </a:cubicBezTo>
                <a:cubicBezTo>
                  <a:pt x="10915799" y="2480336"/>
                  <a:pt x="10921736" y="2455002"/>
                  <a:pt x="10927674" y="2428085"/>
                </a:cubicBezTo>
                <a:cubicBezTo>
                  <a:pt x="10925695" y="2428481"/>
                  <a:pt x="10911048" y="2433231"/>
                  <a:pt x="10910653" y="2432043"/>
                </a:cubicBezTo>
                <a:cubicBezTo>
                  <a:pt x="10883339" y="2362771"/>
                  <a:pt x="10835838" y="2403147"/>
                  <a:pt x="10792295" y="2406313"/>
                </a:cubicBezTo>
                <a:cubicBezTo>
                  <a:pt x="10760232" y="2408689"/>
                  <a:pt x="10727377" y="2391271"/>
                  <a:pt x="10694521" y="2385334"/>
                </a:cubicBezTo>
                <a:cubicBezTo>
                  <a:pt x="10680667" y="2382959"/>
                  <a:pt x="10665625" y="2386917"/>
                  <a:pt x="10651375" y="2388105"/>
                </a:cubicBezTo>
                <a:cubicBezTo>
                  <a:pt x="10651375" y="2395230"/>
                  <a:pt x="10651770" y="2402751"/>
                  <a:pt x="10651770" y="2409876"/>
                </a:cubicBezTo>
                <a:cubicBezTo>
                  <a:pt x="10723418" y="2413439"/>
                  <a:pt x="10795066" y="2417397"/>
                  <a:pt x="10867901" y="2420960"/>
                </a:cubicBezTo>
                <a:cubicBezTo>
                  <a:pt x="10817233" y="2462523"/>
                  <a:pt x="10818817" y="2563859"/>
                  <a:pt x="10717084" y="2553172"/>
                </a:cubicBezTo>
                <a:cubicBezTo>
                  <a:pt x="10693730" y="2477565"/>
                  <a:pt x="10688980" y="2471628"/>
                  <a:pt x="10586456" y="2498149"/>
                </a:cubicBezTo>
                <a:cubicBezTo>
                  <a:pt x="10520350" y="2515171"/>
                  <a:pt x="10458203" y="2521900"/>
                  <a:pt x="10392888" y="2497358"/>
                </a:cubicBezTo>
                <a:cubicBezTo>
                  <a:pt x="10340637" y="2477961"/>
                  <a:pt x="10305803" y="2492607"/>
                  <a:pt x="10297886" y="2553567"/>
                </a:cubicBezTo>
                <a:cubicBezTo>
                  <a:pt x="10296698" y="2561880"/>
                  <a:pt x="10280469" y="2568214"/>
                  <a:pt x="10257510" y="2568214"/>
                </a:cubicBezTo>
                <a:cubicBezTo>
                  <a:pt x="10261864" y="2544067"/>
                  <a:pt x="10266614" y="2519921"/>
                  <a:pt x="10272156" y="2488649"/>
                </a:cubicBezTo>
                <a:cubicBezTo>
                  <a:pt x="10218717" y="2496566"/>
                  <a:pt x="10160528" y="2456981"/>
                  <a:pt x="10096401" y="2509629"/>
                </a:cubicBezTo>
                <a:cubicBezTo>
                  <a:pt x="10058796" y="2540505"/>
                  <a:pt x="9995065" y="2538921"/>
                  <a:pt x="9944397" y="2555151"/>
                </a:cubicBezTo>
                <a:cubicBezTo>
                  <a:pt x="9921042" y="2562672"/>
                  <a:pt x="9900459" y="2578110"/>
                  <a:pt x="9877895" y="2590381"/>
                </a:cubicBezTo>
                <a:cubicBezTo>
                  <a:pt x="9876708" y="2578902"/>
                  <a:pt x="9875124" y="2563464"/>
                  <a:pt x="9872749" y="2542484"/>
                </a:cubicBezTo>
                <a:cubicBezTo>
                  <a:pt x="9904417" y="2532192"/>
                  <a:pt x="9938855" y="2520712"/>
                  <a:pt x="9974876" y="2508837"/>
                </a:cubicBezTo>
                <a:cubicBezTo>
                  <a:pt x="9965377" y="2479941"/>
                  <a:pt x="9910355" y="2447481"/>
                  <a:pt x="9981210" y="2420168"/>
                </a:cubicBezTo>
                <a:cubicBezTo>
                  <a:pt x="9950334" y="2420168"/>
                  <a:pt x="9919458" y="2420168"/>
                  <a:pt x="9872353" y="2420168"/>
                </a:cubicBezTo>
                <a:cubicBezTo>
                  <a:pt x="9896500" y="2430460"/>
                  <a:pt x="9906000" y="2434814"/>
                  <a:pt x="9915105" y="2438773"/>
                </a:cubicBezTo>
                <a:cubicBezTo>
                  <a:pt x="9915896" y="2443919"/>
                  <a:pt x="9917084" y="2449064"/>
                  <a:pt x="9917875" y="2454211"/>
                </a:cubicBezTo>
                <a:cubicBezTo>
                  <a:pt x="9902438" y="2455794"/>
                  <a:pt x="9883832" y="2453419"/>
                  <a:pt x="9872353" y="2460940"/>
                </a:cubicBezTo>
                <a:cubicBezTo>
                  <a:pt x="9864436" y="2466086"/>
                  <a:pt x="9866812" y="2486274"/>
                  <a:pt x="9864436" y="2499733"/>
                </a:cubicBezTo>
                <a:cubicBezTo>
                  <a:pt x="9870770" y="2502503"/>
                  <a:pt x="9877103" y="2505274"/>
                  <a:pt x="9883437" y="2508045"/>
                </a:cubicBezTo>
                <a:cubicBezTo>
                  <a:pt x="9848999" y="2523879"/>
                  <a:pt x="9814956" y="2541692"/>
                  <a:pt x="9778934" y="2552776"/>
                </a:cubicBezTo>
                <a:cubicBezTo>
                  <a:pt x="9774184" y="2554359"/>
                  <a:pt x="9758746" y="2523483"/>
                  <a:pt x="9748454" y="2507254"/>
                </a:cubicBezTo>
                <a:cubicBezTo>
                  <a:pt x="9761517" y="2497754"/>
                  <a:pt x="9774580" y="2487857"/>
                  <a:pt x="9787643" y="2478357"/>
                </a:cubicBezTo>
                <a:cubicBezTo>
                  <a:pt x="9784080" y="2474003"/>
                  <a:pt x="9780913" y="2469648"/>
                  <a:pt x="9777351" y="2465690"/>
                </a:cubicBezTo>
                <a:cubicBezTo>
                  <a:pt x="9730246" y="2480336"/>
                  <a:pt x="9683140" y="2494587"/>
                  <a:pt x="9636034" y="2509233"/>
                </a:cubicBezTo>
                <a:cubicBezTo>
                  <a:pt x="9636034" y="2512400"/>
                  <a:pt x="9636430" y="2515567"/>
                  <a:pt x="9636430" y="2518733"/>
                </a:cubicBezTo>
                <a:cubicBezTo>
                  <a:pt x="9669285" y="2515567"/>
                  <a:pt x="9701744" y="2512004"/>
                  <a:pt x="9734599" y="2508837"/>
                </a:cubicBezTo>
                <a:cubicBezTo>
                  <a:pt x="9688286" y="2563464"/>
                  <a:pt x="9656222" y="2566630"/>
                  <a:pt x="9602783" y="2519525"/>
                </a:cubicBezTo>
                <a:cubicBezTo>
                  <a:pt x="9589721" y="2529025"/>
                  <a:pt x="9575866" y="2538921"/>
                  <a:pt x="9561219" y="2549213"/>
                </a:cubicBezTo>
                <a:cubicBezTo>
                  <a:pt x="9572303" y="2556734"/>
                  <a:pt x="9581804" y="2563068"/>
                  <a:pt x="9592887" y="2570985"/>
                </a:cubicBezTo>
                <a:cubicBezTo>
                  <a:pt x="9533115" y="2589193"/>
                  <a:pt x="9476905" y="2606611"/>
                  <a:pt x="9421882" y="2623236"/>
                </a:cubicBezTo>
                <a:cubicBezTo>
                  <a:pt x="9425049" y="2637882"/>
                  <a:pt x="9428612" y="2653716"/>
                  <a:pt x="9432175" y="2669550"/>
                </a:cubicBezTo>
                <a:cubicBezTo>
                  <a:pt x="9428216" y="2671925"/>
                  <a:pt x="9423862" y="2674300"/>
                  <a:pt x="9419903" y="2676675"/>
                </a:cubicBezTo>
                <a:cubicBezTo>
                  <a:pt x="9402486" y="2660050"/>
                  <a:pt x="9384673" y="2643028"/>
                  <a:pt x="9366069" y="2625215"/>
                </a:cubicBezTo>
                <a:cubicBezTo>
                  <a:pt x="9399716" y="2602256"/>
                  <a:pt x="9431779" y="2580089"/>
                  <a:pt x="9463842" y="2558318"/>
                </a:cubicBezTo>
                <a:cubicBezTo>
                  <a:pt x="9409612" y="2559109"/>
                  <a:pt x="9343901" y="2519921"/>
                  <a:pt x="9313421" y="2600673"/>
                </a:cubicBezTo>
                <a:cubicBezTo>
                  <a:pt x="9308672" y="2586027"/>
                  <a:pt x="9303921" y="2571776"/>
                  <a:pt x="9299171" y="2556734"/>
                </a:cubicBezTo>
                <a:cubicBezTo>
                  <a:pt x="9295212" y="2556734"/>
                  <a:pt x="9290462" y="2555151"/>
                  <a:pt x="9287295" y="2557130"/>
                </a:cubicBezTo>
                <a:cubicBezTo>
                  <a:pt x="9230689" y="2589193"/>
                  <a:pt x="9182397" y="2641841"/>
                  <a:pt x="9105207" y="2620069"/>
                </a:cubicBezTo>
                <a:cubicBezTo>
                  <a:pt x="9061269" y="2607798"/>
                  <a:pt x="9015351" y="2599881"/>
                  <a:pt x="8969829" y="2597902"/>
                </a:cubicBezTo>
                <a:cubicBezTo>
                  <a:pt x="8942119" y="2596715"/>
                  <a:pt x="8914014" y="2609381"/>
                  <a:pt x="8886305" y="2616111"/>
                </a:cubicBezTo>
                <a:cubicBezTo>
                  <a:pt x="8876409" y="2618486"/>
                  <a:pt x="8866513" y="2622048"/>
                  <a:pt x="8857013" y="2625215"/>
                </a:cubicBezTo>
                <a:cubicBezTo>
                  <a:pt x="8854242" y="2620861"/>
                  <a:pt x="8851472" y="2616507"/>
                  <a:pt x="8849096" y="2612152"/>
                </a:cubicBezTo>
                <a:cubicBezTo>
                  <a:pt x="8862951" y="2601069"/>
                  <a:pt x="8876805" y="2589589"/>
                  <a:pt x="8891056" y="2578506"/>
                </a:cubicBezTo>
                <a:cubicBezTo>
                  <a:pt x="8904911" y="2567422"/>
                  <a:pt x="8919160" y="2555942"/>
                  <a:pt x="8936182" y="2542088"/>
                </a:cubicBezTo>
                <a:cubicBezTo>
                  <a:pt x="8948453" y="2555151"/>
                  <a:pt x="8959932" y="2567422"/>
                  <a:pt x="8971412" y="2579693"/>
                </a:cubicBezTo>
                <a:cubicBezTo>
                  <a:pt x="8993183" y="2568214"/>
                  <a:pt x="9015351" y="2556734"/>
                  <a:pt x="9040289" y="2544067"/>
                </a:cubicBezTo>
                <a:cubicBezTo>
                  <a:pt x="9029997" y="2525463"/>
                  <a:pt x="9017726" y="2503295"/>
                  <a:pt x="9004267" y="2478357"/>
                </a:cubicBezTo>
                <a:cubicBezTo>
                  <a:pt x="8999121" y="2485482"/>
                  <a:pt x="8991996" y="2495378"/>
                  <a:pt x="8982892" y="2508837"/>
                </a:cubicBezTo>
                <a:cubicBezTo>
                  <a:pt x="8968641" y="2498149"/>
                  <a:pt x="8954786" y="2487857"/>
                  <a:pt x="8941328" y="2477565"/>
                </a:cubicBezTo>
                <a:cubicBezTo>
                  <a:pt x="8866513" y="2548026"/>
                  <a:pt x="8773886" y="2457377"/>
                  <a:pt x="8697488" y="2510025"/>
                </a:cubicBezTo>
                <a:cubicBezTo>
                  <a:pt x="8691946" y="2495378"/>
                  <a:pt x="8687988" y="2485086"/>
                  <a:pt x="8684425" y="2476378"/>
                </a:cubicBezTo>
                <a:cubicBezTo>
                  <a:pt x="8653153" y="2490628"/>
                  <a:pt x="8623861" y="2504087"/>
                  <a:pt x="8589027" y="2519921"/>
                </a:cubicBezTo>
                <a:cubicBezTo>
                  <a:pt x="8598131" y="2448669"/>
                  <a:pt x="8580714" y="2439168"/>
                  <a:pt x="8512629" y="2466086"/>
                </a:cubicBezTo>
                <a:cubicBezTo>
                  <a:pt x="8516587" y="2469648"/>
                  <a:pt x="8520545" y="2473607"/>
                  <a:pt x="8524900" y="2477170"/>
                </a:cubicBezTo>
                <a:cubicBezTo>
                  <a:pt x="8505899" y="2498149"/>
                  <a:pt x="8486899" y="2518733"/>
                  <a:pt x="8473836" y="2533379"/>
                </a:cubicBezTo>
                <a:cubicBezTo>
                  <a:pt x="8496003" y="2536546"/>
                  <a:pt x="8525295" y="2540505"/>
                  <a:pt x="8554984" y="2544859"/>
                </a:cubicBezTo>
                <a:cubicBezTo>
                  <a:pt x="8556171" y="2550005"/>
                  <a:pt x="8557359" y="2554755"/>
                  <a:pt x="8558547" y="2559901"/>
                </a:cubicBezTo>
                <a:cubicBezTo>
                  <a:pt x="8520149" y="2577318"/>
                  <a:pt x="8481357" y="2594735"/>
                  <a:pt x="8442960" y="2611757"/>
                </a:cubicBezTo>
                <a:cubicBezTo>
                  <a:pt x="8446127" y="2614132"/>
                  <a:pt x="8448897" y="2616507"/>
                  <a:pt x="8452064" y="2618882"/>
                </a:cubicBezTo>
                <a:cubicBezTo>
                  <a:pt x="8476211" y="2620069"/>
                  <a:pt x="8500753" y="2620861"/>
                  <a:pt x="8524900" y="2622444"/>
                </a:cubicBezTo>
                <a:cubicBezTo>
                  <a:pt x="8530838" y="2622840"/>
                  <a:pt x="8539941" y="2627590"/>
                  <a:pt x="8542317" y="2624819"/>
                </a:cubicBezTo>
                <a:cubicBezTo>
                  <a:pt x="8598527" y="2565443"/>
                  <a:pt x="8623069" y="2640653"/>
                  <a:pt x="8662258" y="2649362"/>
                </a:cubicBezTo>
                <a:cubicBezTo>
                  <a:pt x="8767157" y="2671925"/>
                  <a:pt x="8875222" y="2679446"/>
                  <a:pt x="8982495" y="2687759"/>
                </a:cubicBezTo>
                <a:cubicBezTo>
                  <a:pt x="9001892" y="2689342"/>
                  <a:pt x="9022871" y="2665987"/>
                  <a:pt x="9050580" y="2665196"/>
                </a:cubicBezTo>
                <a:cubicBezTo>
                  <a:pt x="9042268" y="2670737"/>
                  <a:pt x="9034351" y="2676675"/>
                  <a:pt x="9026038" y="2682217"/>
                </a:cubicBezTo>
                <a:cubicBezTo>
                  <a:pt x="9054144" y="2702405"/>
                  <a:pt x="9054144" y="2702405"/>
                  <a:pt x="9083040" y="2656487"/>
                </a:cubicBezTo>
                <a:cubicBezTo>
                  <a:pt x="9100457" y="2662820"/>
                  <a:pt x="9118666" y="2669550"/>
                  <a:pt x="9146771" y="2680238"/>
                </a:cubicBezTo>
                <a:cubicBezTo>
                  <a:pt x="9125791" y="2686967"/>
                  <a:pt x="9113915" y="2690529"/>
                  <a:pt x="9102436" y="2694092"/>
                </a:cubicBezTo>
                <a:cubicBezTo>
                  <a:pt x="9102833" y="2698051"/>
                  <a:pt x="9103624" y="2702009"/>
                  <a:pt x="9104019" y="2705967"/>
                </a:cubicBezTo>
                <a:cubicBezTo>
                  <a:pt x="9130542" y="2702009"/>
                  <a:pt x="9157063" y="2698051"/>
                  <a:pt x="9183584" y="2694092"/>
                </a:cubicBezTo>
                <a:cubicBezTo>
                  <a:pt x="9185564" y="2693696"/>
                  <a:pt x="9187543" y="2693696"/>
                  <a:pt x="9184376" y="2694092"/>
                </a:cubicBezTo>
                <a:cubicBezTo>
                  <a:pt x="9199022" y="2705572"/>
                  <a:pt x="9218419" y="2724968"/>
                  <a:pt x="9221190" y="2722593"/>
                </a:cubicBezTo>
                <a:cubicBezTo>
                  <a:pt x="9254836" y="2696467"/>
                  <a:pt x="9282545" y="2729718"/>
                  <a:pt x="9312630" y="2728531"/>
                </a:cubicBezTo>
                <a:cubicBezTo>
                  <a:pt x="9455925" y="2723385"/>
                  <a:pt x="9592887" y="2772469"/>
                  <a:pt x="9735391" y="2776824"/>
                </a:cubicBezTo>
                <a:cubicBezTo>
                  <a:pt x="9748059" y="2777219"/>
                  <a:pt x="9760725" y="2779990"/>
                  <a:pt x="9773392" y="2781574"/>
                </a:cubicBezTo>
                <a:cubicBezTo>
                  <a:pt x="9773392" y="2787511"/>
                  <a:pt x="9773392" y="2793449"/>
                  <a:pt x="9773788" y="2799387"/>
                </a:cubicBezTo>
                <a:cubicBezTo>
                  <a:pt x="9748850" y="2799387"/>
                  <a:pt x="9723912" y="2801762"/>
                  <a:pt x="9699370" y="2798991"/>
                </a:cubicBezTo>
                <a:cubicBezTo>
                  <a:pt x="9513323" y="2779594"/>
                  <a:pt x="9327276" y="2758219"/>
                  <a:pt x="9141229" y="2738822"/>
                </a:cubicBezTo>
                <a:cubicBezTo>
                  <a:pt x="9020101" y="2726155"/>
                  <a:pt x="8898577" y="2714280"/>
                  <a:pt x="8777053" y="2703592"/>
                </a:cubicBezTo>
                <a:cubicBezTo>
                  <a:pt x="8646424" y="2692113"/>
                  <a:pt x="8515796" y="2676675"/>
                  <a:pt x="8385167" y="2675487"/>
                </a:cubicBezTo>
                <a:cubicBezTo>
                  <a:pt x="8338854" y="2675092"/>
                  <a:pt x="8293727" y="2686571"/>
                  <a:pt x="8250184" y="2662029"/>
                </a:cubicBezTo>
                <a:cubicBezTo>
                  <a:pt x="8187245" y="2724968"/>
                  <a:pt x="8132222" y="2638278"/>
                  <a:pt x="8068888" y="2652133"/>
                </a:cubicBezTo>
                <a:cubicBezTo>
                  <a:pt x="8017824" y="2663612"/>
                  <a:pt x="7963197" y="2656883"/>
                  <a:pt x="7910550" y="2661237"/>
                </a:cubicBezTo>
                <a:cubicBezTo>
                  <a:pt x="7901050" y="2662029"/>
                  <a:pt x="7892737" y="2675883"/>
                  <a:pt x="7897487" y="2671925"/>
                </a:cubicBezTo>
                <a:cubicBezTo>
                  <a:pt x="7859486" y="2651341"/>
                  <a:pt x="7830589" y="2624819"/>
                  <a:pt x="7799318" y="2620861"/>
                </a:cubicBezTo>
                <a:cubicBezTo>
                  <a:pt x="7698378" y="2608194"/>
                  <a:pt x="7596645" y="2603048"/>
                  <a:pt x="7495309" y="2597506"/>
                </a:cubicBezTo>
                <a:cubicBezTo>
                  <a:pt x="7480267" y="2596715"/>
                  <a:pt x="7456121" y="2604631"/>
                  <a:pt x="7450183" y="2616111"/>
                </a:cubicBezTo>
                <a:cubicBezTo>
                  <a:pt x="7431183" y="2651737"/>
                  <a:pt x="7406640" y="2650945"/>
                  <a:pt x="7370618" y="2648570"/>
                </a:cubicBezTo>
                <a:cubicBezTo>
                  <a:pt x="7306096" y="2643820"/>
                  <a:pt x="7240781" y="2654903"/>
                  <a:pt x="7175863" y="2650549"/>
                </a:cubicBezTo>
                <a:cubicBezTo>
                  <a:pt x="7125195" y="2647383"/>
                  <a:pt x="7075715" y="2631153"/>
                  <a:pt x="7025443" y="2621653"/>
                </a:cubicBezTo>
                <a:cubicBezTo>
                  <a:pt x="7012775" y="2619277"/>
                  <a:pt x="6998921" y="2621257"/>
                  <a:pt x="6984670" y="2627590"/>
                </a:cubicBezTo>
                <a:cubicBezTo>
                  <a:pt x="7205552" y="2696467"/>
                  <a:pt x="7444245" y="2694884"/>
                  <a:pt x="7658001" y="2789095"/>
                </a:cubicBezTo>
                <a:cubicBezTo>
                  <a:pt x="7657210" y="2796616"/>
                  <a:pt x="7656418" y="2803741"/>
                  <a:pt x="7656022" y="2811262"/>
                </a:cubicBezTo>
                <a:cubicBezTo>
                  <a:pt x="7616438" y="2817596"/>
                  <a:pt x="7577249" y="2823533"/>
                  <a:pt x="7520248" y="2832638"/>
                </a:cubicBezTo>
                <a:cubicBezTo>
                  <a:pt x="7540040" y="2809679"/>
                  <a:pt x="7548353" y="2800178"/>
                  <a:pt x="7566166" y="2779594"/>
                </a:cubicBezTo>
                <a:cubicBezTo>
                  <a:pt x="7471559" y="2757427"/>
                  <a:pt x="7384869" y="2729322"/>
                  <a:pt x="7295804" y="2717051"/>
                </a:cubicBezTo>
                <a:cubicBezTo>
                  <a:pt x="7125195" y="2693696"/>
                  <a:pt x="6953794" y="2674300"/>
                  <a:pt x="6782394" y="2664404"/>
                </a:cubicBezTo>
                <a:cubicBezTo>
                  <a:pt x="6741226" y="2662029"/>
                  <a:pt x="6721038" y="2631153"/>
                  <a:pt x="6685412" y="2630361"/>
                </a:cubicBezTo>
                <a:cubicBezTo>
                  <a:pt x="6643057" y="2629570"/>
                  <a:pt x="6600306" y="2628778"/>
                  <a:pt x="6558346" y="2623236"/>
                </a:cubicBezTo>
                <a:cubicBezTo>
                  <a:pt x="6355278" y="2598298"/>
                  <a:pt x="6152210" y="2571776"/>
                  <a:pt x="5949142" y="2546046"/>
                </a:cubicBezTo>
                <a:cubicBezTo>
                  <a:pt x="5844639" y="2532984"/>
                  <a:pt x="5760720" y="2588798"/>
                  <a:pt x="5672843" y="2631153"/>
                </a:cubicBezTo>
                <a:cubicBezTo>
                  <a:pt x="5663342" y="2635903"/>
                  <a:pt x="5652259" y="2637882"/>
                  <a:pt x="5644342" y="2640653"/>
                </a:cubicBezTo>
                <a:cubicBezTo>
                  <a:pt x="5659384" y="2618486"/>
                  <a:pt x="5673635" y="2597110"/>
                  <a:pt x="5687885" y="2575735"/>
                </a:cubicBezTo>
                <a:cubicBezTo>
                  <a:pt x="5657405" y="2561484"/>
                  <a:pt x="5627716" y="2538921"/>
                  <a:pt x="5595653" y="2534171"/>
                </a:cubicBezTo>
                <a:cubicBezTo>
                  <a:pt x="5546568" y="2527046"/>
                  <a:pt x="5495901" y="2532192"/>
                  <a:pt x="5467004" y="2532192"/>
                </a:cubicBezTo>
                <a:cubicBezTo>
                  <a:pt x="5448004" y="2569005"/>
                  <a:pt x="5434941" y="2594339"/>
                  <a:pt x="5423857" y="2615715"/>
                </a:cubicBezTo>
                <a:cubicBezTo>
                  <a:pt x="5463837" y="2619673"/>
                  <a:pt x="5503422" y="2623632"/>
                  <a:pt x="5543402" y="2627194"/>
                </a:cubicBezTo>
                <a:cubicBezTo>
                  <a:pt x="5543006" y="2635903"/>
                  <a:pt x="5542214" y="2644612"/>
                  <a:pt x="5541818" y="2653320"/>
                </a:cubicBezTo>
                <a:cubicBezTo>
                  <a:pt x="5516484" y="2652133"/>
                  <a:pt x="5491150" y="2650945"/>
                  <a:pt x="5470171" y="2649758"/>
                </a:cubicBezTo>
                <a:cubicBezTo>
                  <a:pt x="5459879" y="2669550"/>
                  <a:pt x="5447607" y="2692905"/>
                  <a:pt x="5434941" y="2718239"/>
                </a:cubicBezTo>
                <a:cubicBezTo>
                  <a:pt x="5448795" y="2721405"/>
                  <a:pt x="5466212" y="2725364"/>
                  <a:pt x="5484025" y="2729322"/>
                </a:cubicBezTo>
                <a:cubicBezTo>
                  <a:pt x="5399710" y="2779199"/>
                  <a:pt x="5317375" y="2824325"/>
                  <a:pt x="5220789" y="2776032"/>
                </a:cubicBezTo>
                <a:cubicBezTo>
                  <a:pt x="5221185" y="2781970"/>
                  <a:pt x="5221580" y="2787511"/>
                  <a:pt x="5221580" y="2793449"/>
                </a:cubicBezTo>
                <a:cubicBezTo>
                  <a:pt x="5190309" y="2797803"/>
                  <a:pt x="5159037" y="2805720"/>
                  <a:pt x="5127766" y="2805720"/>
                </a:cubicBezTo>
                <a:cubicBezTo>
                  <a:pt x="5069180" y="2805324"/>
                  <a:pt x="5005054" y="2783553"/>
                  <a:pt x="4952802" y="2800574"/>
                </a:cubicBezTo>
                <a:cubicBezTo>
                  <a:pt x="4850675" y="2833429"/>
                  <a:pt x="4751318" y="2816408"/>
                  <a:pt x="4651565" y="2808887"/>
                </a:cubicBezTo>
                <a:cubicBezTo>
                  <a:pt x="4595751" y="2804533"/>
                  <a:pt x="4541520" y="2775636"/>
                  <a:pt x="4486894" y="2757031"/>
                </a:cubicBezTo>
                <a:cubicBezTo>
                  <a:pt x="4473039" y="2752281"/>
                  <a:pt x="4394662" y="2763365"/>
                  <a:pt x="4376057" y="2759802"/>
                </a:cubicBezTo>
                <a:cubicBezTo>
                  <a:pt x="4355869" y="2755448"/>
                  <a:pt x="4328160" y="2735656"/>
                  <a:pt x="4323014" y="2717447"/>
                </a:cubicBezTo>
                <a:cubicBezTo>
                  <a:pt x="4299659" y="2631945"/>
                  <a:pt x="4252554" y="2605819"/>
                  <a:pt x="4170218" y="2625611"/>
                </a:cubicBezTo>
                <a:cubicBezTo>
                  <a:pt x="4129842" y="2635507"/>
                  <a:pt x="4083528" y="2618882"/>
                  <a:pt x="4041173" y="2624424"/>
                </a:cubicBezTo>
                <a:cubicBezTo>
                  <a:pt x="3970317" y="2633924"/>
                  <a:pt x="3901440" y="2654903"/>
                  <a:pt x="3830584" y="2664008"/>
                </a:cubicBezTo>
                <a:cubicBezTo>
                  <a:pt x="3759728" y="2673112"/>
                  <a:pt x="3687288" y="2668362"/>
                  <a:pt x="3616828" y="2679050"/>
                </a:cubicBezTo>
                <a:cubicBezTo>
                  <a:pt x="3572889" y="2685779"/>
                  <a:pt x="3532117" y="2711905"/>
                  <a:pt x="3488179" y="2723780"/>
                </a:cubicBezTo>
                <a:cubicBezTo>
                  <a:pt x="3440678" y="2736448"/>
                  <a:pt x="3391593" y="2741593"/>
                  <a:pt x="3343300" y="2751885"/>
                </a:cubicBezTo>
                <a:cubicBezTo>
                  <a:pt x="3305695" y="2759802"/>
                  <a:pt x="3269277" y="2772073"/>
                  <a:pt x="3231276" y="2779594"/>
                </a:cubicBezTo>
                <a:cubicBezTo>
                  <a:pt x="3220192" y="2781574"/>
                  <a:pt x="3207130" y="2773657"/>
                  <a:pt x="3205150" y="2773261"/>
                </a:cubicBezTo>
                <a:cubicBezTo>
                  <a:pt x="3114502" y="2832638"/>
                  <a:pt x="3025437" y="2840950"/>
                  <a:pt x="2913413" y="2795032"/>
                </a:cubicBezTo>
                <a:cubicBezTo>
                  <a:pt x="2932810" y="2825908"/>
                  <a:pt x="2943497" y="2843721"/>
                  <a:pt x="2956560" y="2864701"/>
                </a:cubicBezTo>
                <a:cubicBezTo>
                  <a:pt x="2873037" y="2864701"/>
                  <a:pt x="2795847" y="2864701"/>
                  <a:pt x="2705991" y="2864701"/>
                </a:cubicBezTo>
                <a:cubicBezTo>
                  <a:pt x="2709158" y="2870243"/>
                  <a:pt x="2701636" y="2850451"/>
                  <a:pt x="2698074" y="2851242"/>
                </a:cubicBezTo>
                <a:cubicBezTo>
                  <a:pt x="2627218" y="2865889"/>
                  <a:pt x="2587237" y="2800970"/>
                  <a:pt x="2527069" y="2786720"/>
                </a:cubicBezTo>
                <a:cubicBezTo>
                  <a:pt x="2464130" y="2771677"/>
                  <a:pt x="2406337" y="2796220"/>
                  <a:pt x="2381398" y="2856388"/>
                </a:cubicBezTo>
                <a:cubicBezTo>
                  <a:pt x="2373482" y="2875785"/>
                  <a:pt x="2352502" y="2890035"/>
                  <a:pt x="2341023" y="2902702"/>
                </a:cubicBezTo>
                <a:cubicBezTo>
                  <a:pt x="2309751" y="2895973"/>
                  <a:pt x="2281646" y="2890035"/>
                  <a:pt x="2242853" y="2882118"/>
                </a:cubicBezTo>
                <a:cubicBezTo>
                  <a:pt x="2252353" y="2906265"/>
                  <a:pt x="2256312" y="2916557"/>
                  <a:pt x="2260270" y="2926848"/>
                </a:cubicBezTo>
                <a:cubicBezTo>
                  <a:pt x="2255916" y="2930807"/>
                  <a:pt x="2251958" y="2934370"/>
                  <a:pt x="2247603" y="2938328"/>
                </a:cubicBezTo>
                <a:cubicBezTo>
                  <a:pt x="2228603" y="2915765"/>
                  <a:pt x="2209602" y="2892806"/>
                  <a:pt x="2187831" y="2867076"/>
                </a:cubicBezTo>
                <a:cubicBezTo>
                  <a:pt x="2199310" y="2857180"/>
                  <a:pt x="2209206" y="2848867"/>
                  <a:pt x="2219102" y="2840554"/>
                </a:cubicBezTo>
                <a:cubicBezTo>
                  <a:pt x="2211977" y="2847680"/>
                  <a:pt x="2204852" y="2854805"/>
                  <a:pt x="2197727" y="2861930"/>
                </a:cubicBezTo>
                <a:cubicBezTo>
                  <a:pt x="2175560" y="2845305"/>
                  <a:pt x="2153392" y="2828679"/>
                  <a:pt x="2131225" y="2812054"/>
                </a:cubicBezTo>
                <a:cubicBezTo>
                  <a:pt x="2139934" y="2798991"/>
                  <a:pt x="2148642" y="2785928"/>
                  <a:pt x="2156955" y="2773261"/>
                </a:cubicBezTo>
                <a:cubicBezTo>
                  <a:pt x="2093620" y="2823533"/>
                  <a:pt x="2030285" y="2873805"/>
                  <a:pt x="1961408" y="2928432"/>
                </a:cubicBezTo>
                <a:cubicBezTo>
                  <a:pt x="1968929" y="2938328"/>
                  <a:pt x="1986346" y="2960891"/>
                  <a:pt x="2003763" y="2983058"/>
                </a:cubicBezTo>
                <a:cubicBezTo>
                  <a:pt x="1964970" y="3059456"/>
                  <a:pt x="1908761" y="2967620"/>
                  <a:pt x="1865614" y="2998496"/>
                </a:cubicBezTo>
                <a:cubicBezTo>
                  <a:pt x="1873926" y="3074103"/>
                  <a:pt x="1825237" y="3104978"/>
                  <a:pt x="1765069" y="3110916"/>
                </a:cubicBezTo>
                <a:cubicBezTo>
                  <a:pt x="1752402" y="3112103"/>
                  <a:pt x="1726276" y="3097457"/>
                  <a:pt x="1726276" y="3090728"/>
                </a:cubicBezTo>
                <a:cubicBezTo>
                  <a:pt x="1728256" y="3006809"/>
                  <a:pt x="1669671" y="3032935"/>
                  <a:pt x="1625732" y="3032539"/>
                </a:cubicBezTo>
                <a:cubicBezTo>
                  <a:pt x="1609898" y="3032539"/>
                  <a:pt x="1594065" y="3034122"/>
                  <a:pt x="1578231" y="3034914"/>
                </a:cubicBezTo>
                <a:cubicBezTo>
                  <a:pt x="1580606" y="3051935"/>
                  <a:pt x="1584960" y="3067769"/>
                  <a:pt x="1584564" y="3083603"/>
                </a:cubicBezTo>
                <a:cubicBezTo>
                  <a:pt x="1584168" y="3094290"/>
                  <a:pt x="1576647" y="3104187"/>
                  <a:pt x="1581002" y="3116854"/>
                </a:cubicBezTo>
                <a:cubicBezTo>
                  <a:pt x="1556063" y="3139813"/>
                  <a:pt x="1533500" y="3167522"/>
                  <a:pt x="1505000" y="3185335"/>
                </a:cubicBezTo>
                <a:cubicBezTo>
                  <a:pt x="1457894" y="3214231"/>
                  <a:pt x="1459873" y="3155646"/>
                  <a:pt x="1436518" y="3141396"/>
                </a:cubicBezTo>
                <a:cubicBezTo>
                  <a:pt x="1427414" y="3139417"/>
                  <a:pt x="1418705" y="3137438"/>
                  <a:pt x="1409601" y="3135063"/>
                </a:cubicBezTo>
                <a:cubicBezTo>
                  <a:pt x="1409205" y="3129125"/>
                  <a:pt x="1411580" y="3120416"/>
                  <a:pt x="1408414" y="3117645"/>
                </a:cubicBezTo>
                <a:cubicBezTo>
                  <a:pt x="1332016" y="3045206"/>
                  <a:pt x="1245326" y="3041643"/>
                  <a:pt x="1166553" y="3102207"/>
                </a:cubicBezTo>
                <a:cubicBezTo>
                  <a:pt x="1179616" y="3115270"/>
                  <a:pt x="1190699" y="3134271"/>
                  <a:pt x="1206533" y="3140209"/>
                </a:cubicBezTo>
                <a:cubicBezTo>
                  <a:pt x="1223950" y="3146542"/>
                  <a:pt x="1246117" y="3140604"/>
                  <a:pt x="1266305" y="3139813"/>
                </a:cubicBezTo>
                <a:cubicBezTo>
                  <a:pt x="1261160" y="3169897"/>
                  <a:pt x="1276597" y="3224919"/>
                  <a:pt x="1208116" y="3190877"/>
                </a:cubicBezTo>
                <a:cubicBezTo>
                  <a:pt x="1228700" y="3207502"/>
                  <a:pt x="1249680" y="3215023"/>
                  <a:pt x="1271452" y="3221752"/>
                </a:cubicBezTo>
                <a:cubicBezTo>
                  <a:pt x="1291244" y="3228086"/>
                  <a:pt x="1311036" y="3233232"/>
                  <a:pt x="1330828" y="3238774"/>
                </a:cubicBezTo>
                <a:cubicBezTo>
                  <a:pt x="1335578" y="3245899"/>
                  <a:pt x="1341912" y="3250649"/>
                  <a:pt x="1348245" y="3255399"/>
                </a:cubicBezTo>
                <a:close/>
                <a:moveTo>
                  <a:pt x="11089970" y="2159307"/>
                </a:moveTo>
                <a:cubicBezTo>
                  <a:pt x="11120845" y="2149015"/>
                  <a:pt x="11152118" y="2140306"/>
                  <a:pt x="11181410" y="2127639"/>
                </a:cubicBezTo>
                <a:cubicBezTo>
                  <a:pt x="11187744" y="2124868"/>
                  <a:pt x="11192097" y="2104680"/>
                  <a:pt x="11188535" y="2096763"/>
                </a:cubicBezTo>
                <a:cubicBezTo>
                  <a:pt x="11185368" y="2090430"/>
                  <a:pt x="11162805" y="2084492"/>
                  <a:pt x="11159638" y="2087659"/>
                </a:cubicBezTo>
                <a:cubicBezTo>
                  <a:pt x="11129555" y="2121306"/>
                  <a:pt x="11091553" y="2112597"/>
                  <a:pt x="11054344" y="2112993"/>
                </a:cubicBezTo>
                <a:cubicBezTo>
                  <a:pt x="11036531" y="2113389"/>
                  <a:pt x="11018718" y="2121306"/>
                  <a:pt x="11000905" y="2125660"/>
                </a:cubicBezTo>
                <a:cubicBezTo>
                  <a:pt x="11002885" y="2131993"/>
                  <a:pt x="11004864" y="2137931"/>
                  <a:pt x="11006843" y="2144264"/>
                </a:cubicBezTo>
                <a:cubicBezTo>
                  <a:pt x="11037718" y="2137931"/>
                  <a:pt x="11076511" y="2098347"/>
                  <a:pt x="11091157" y="2160494"/>
                </a:cubicBezTo>
                <a:cubicBezTo>
                  <a:pt x="11064636" y="2168015"/>
                  <a:pt x="11038114" y="2180286"/>
                  <a:pt x="11011197" y="2181870"/>
                </a:cubicBezTo>
                <a:cubicBezTo>
                  <a:pt x="10961321" y="2184245"/>
                  <a:pt x="10929257" y="2205620"/>
                  <a:pt x="10917382" y="2257080"/>
                </a:cubicBezTo>
                <a:cubicBezTo>
                  <a:pt x="10948653" y="2243622"/>
                  <a:pt x="10979134" y="2205225"/>
                  <a:pt x="11002092" y="2209183"/>
                </a:cubicBezTo>
                <a:cubicBezTo>
                  <a:pt x="11053157" y="2218287"/>
                  <a:pt x="11065427" y="2183057"/>
                  <a:pt x="11089970" y="2159307"/>
                </a:cubicBezTo>
                <a:close/>
                <a:moveTo>
                  <a:pt x="5196643" y="2658466"/>
                </a:moveTo>
                <a:cubicBezTo>
                  <a:pt x="5217622" y="2670341"/>
                  <a:pt x="5238206" y="2682217"/>
                  <a:pt x="5264332" y="2697259"/>
                </a:cubicBezTo>
                <a:cubicBezTo>
                  <a:pt x="5237414" y="2646195"/>
                  <a:pt x="5215247" y="2603444"/>
                  <a:pt x="5190309" y="2555547"/>
                </a:cubicBezTo>
                <a:cubicBezTo>
                  <a:pt x="5216435" y="2554359"/>
                  <a:pt x="5228310" y="2553567"/>
                  <a:pt x="5240185" y="2553172"/>
                </a:cubicBezTo>
                <a:cubicBezTo>
                  <a:pt x="5239789" y="2546046"/>
                  <a:pt x="5239393" y="2538525"/>
                  <a:pt x="5238602" y="2531400"/>
                </a:cubicBezTo>
                <a:cubicBezTo>
                  <a:pt x="4968636" y="2548026"/>
                  <a:pt x="4698275" y="2565047"/>
                  <a:pt x="4429892" y="2581672"/>
                </a:cubicBezTo>
                <a:cubicBezTo>
                  <a:pt x="4437017" y="2610173"/>
                  <a:pt x="4442163" y="2632341"/>
                  <a:pt x="4449289" y="2660445"/>
                </a:cubicBezTo>
                <a:cubicBezTo>
                  <a:pt x="4466310" y="2655695"/>
                  <a:pt x="4486102" y="2649758"/>
                  <a:pt x="4505894" y="2643820"/>
                </a:cubicBezTo>
                <a:cubicBezTo>
                  <a:pt x="4499957" y="2648966"/>
                  <a:pt x="4494415" y="2653716"/>
                  <a:pt x="4488477" y="2658862"/>
                </a:cubicBezTo>
                <a:cubicBezTo>
                  <a:pt x="4507477" y="2669946"/>
                  <a:pt x="4526478" y="2680633"/>
                  <a:pt x="4547458" y="2692905"/>
                </a:cubicBezTo>
                <a:cubicBezTo>
                  <a:pt x="4530041" y="2704384"/>
                  <a:pt x="4510644" y="2716655"/>
                  <a:pt x="4476998" y="2738427"/>
                </a:cubicBezTo>
                <a:cubicBezTo>
                  <a:pt x="4529645" y="2731697"/>
                  <a:pt x="4565271" y="2727343"/>
                  <a:pt x="4602480" y="2722989"/>
                </a:cubicBezTo>
                <a:cubicBezTo>
                  <a:pt x="4614752" y="2688154"/>
                  <a:pt x="4627023" y="2652528"/>
                  <a:pt x="4639294" y="2617694"/>
                </a:cubicBezTo>
                <a:cubicBezTo>
                  <a:pt x="4668191" y="2630757"/>
                  <a:pt x="4696295" y="2643820"/>
                  <a:pt x="4724005" y="2656487"/>
                </a:cubicBezTo>
                <a:cubicBezTo>
                  <a:pt x="4724400" y="2662425"/>
                  <a:pt x="4724400" y="2668758"/>
                  <a:pt x="4724796" y="2674696"/>
                </a:cubicBezTo>
                <a:cubicBezTo>
                  <a:pt x="4698275" y="2673112"/>
                  <a:pt x="4672149" y="2671133"/>
                  <a:pt x="4644044" y="2669154"/>
                </a:cubicBezTo>
                <a:cubicBezTo>
                  <a:pt x="4642856" y="2684196"/>
                  <a:pt x="4641669" y="2701217"/>
                  <a:pt x="4640085" y="2721405"/>
                </a:cubicBezTo>
                <a:cubicBezTo>
                  <a:pt x="4677690" y="2726947"/>
                  <a:pt x="4712525" y="2731697"/>
                  <a:pt x="4747359" y="2736843"/>
                </a:cubicBezTo>
                <a:cubicBezTo>
                  <a:pt x="4752505" y="2744364"/>
                  <a:pt x="4758047" y="2751885"/>
                  <a:pt x="4763193" y="2759406"/>
                </a:cubicBezTo>
                <a:cubicBezTo>
                  <a:pt x="4788923" y="2758615"/>
                  <a:pt x="4814653" y="2756240"/>
                  <a:pt x="4840383" y="2756635"/>
                </a:cubicBezTo>
                <a:cubicBezTo>
                  <a:pt x="4884717" y="2757427"/>
                  <a:pt x="4908864" y="2725364"/>
                  <a:pt x="4896592" y="2682613"/>
                </a:cubicBezTo>
                <a:cubicBezTo>
                  <a:pt x="4884321" y="2639861"/>
                  <a:pt x="4898572" y="2599090"/>
                  <a:pt x="4934989" y="2581672"/>
                </a:cubicBezTo>
                <a:cubicBezTo>
                  <a:pt x="4960719" y="2569005"/>
                  <a:pt x="4997928" y="2580881"/>
                  <a:pt x="5029992" y="2581672"/>
                </a:cubicBezTo>
                <a:cubicBezTo>
                  <a:pt x="5029596" y="2584443"/>
                  <a:pt x="5029200" y="2587214"/>
                  <a:pt x="5028805" y="2589985"/>
                </a:cubicBezTo>
                <a:cubicBezTo>
                  <a:pt x="5065618" y="2582464"/>
                  <a:pt x="5102431" y="2575339"/>
                  <a:pt x="5139245" y="2567818"/>
                </a:cubicBezTo>
                <a:cubicBezTo>
                  <a:pt x="5142412" y="2574151"/>
                  <a:pt x="5145579" y="2580089"/>
                  <a:pt x="5148745" y="2586422"/>
                </a:cubicBezTo>
                <a:cubicBezTo>
                  <a:pt x="5138057" y="2591173"/>
                  <a:pt x="5127766" y="2595527"/>
                  <a:pt x="5108369" y="2604235"/>
                </a:cubicBezTo>
                <a:cubicBezTo>
                  <a:pt x="5144787" y="2626799"/>
                  <a:pt x="5171308" y="2643028"/>
                  <a:pt x="5197830" y="2659654"/>
                </a:cubicBezTo>
                <a:cubicBezTo>
                  <a:pt x="5149537" y="2656883"/>
                  <a:pt x="5096098" y="2664800"/>
                  <a:pt x="5081451" y="2610569"/>
                </a:cubicBezTo>
                <a:cubicBezTo>
                  <a:pt x="5038305" y="2622048"/>
                  <a:pt x="4994762" y="2633528"/>
                  <a:pt x="4937760" y="2648570"/>
                </a:cubicBezTo>
                <a:cubicBezTo>
                  <a:pt x="4959532" y="2673112"/>
                  <a:pt x="4980907" y="2697259"/>
                  <a:pt x="5007033" y="2726551"/>
                </a:cubicBezTo>
                <a:cubicBezTo>
                  <a:pt x="5024846" y="2700030"/>
                  <a:pt x="5036721" y="2682613"/>
                  <a:pt x="5048597" y="2664800"/>
                </a:cubicBezTo>
                <a:cubicBezTo>
                  <a:pt x="5050180" y="2670737"/>
                  <a:pt x="5051763" y="2676675"/>
                  <a:pt x="5053742" y="2682613"/>
                </a:cubicBezTo>
                <a:cubicBezTo>
                  <a:pt x="5100848" y="2674696"/>
                  <a:pt x="5148745" y="2666383"/>
                  <a:pt x="5196643" y="2658466"/>
                </a:cubicBezTo>
                <a:close/>
                <a:moveTo>
                  <a:pt x="879170" y="2763365"/>
                </a:moveTo>
                <a:cubicBezTo>
                  <a:pt x="876399" y="2767719"/>
                  <a:pt x="873628" y="2772469"/>
                  <a:pt x="870461" y="2776824"/>
                </a:cubicBezTo>
                <a:cubicBezTo>
                  <a:pt x="914796" y="2807699"/>
                  <a:pt x="958735" y="2838575"/>
                  <a:pt x="988819" y="2859555"/>
                </a:cubicBezTo>
                <a:cubicBezTo>
                  <a:pt x="1024841" y="2845305"/>
                  <a:pt x="1046216" y="2835409"/>
                  <a:pt x="1068383" y="2828679"/>
                </a:cubicBezTo>
                <a:cubicBezTo>
                  <a:pt x="1099259" y="2819179"/>
                  <a:pt x="1133302" y="2816408"/>
                  <a:pt x="1123010" y="2768115"/>
                </a:cubicBezTo>
                <a:cubicBezTo>
                  <a:pt x="1112322" y="2717447"/>
                  <a:pt x="1088571" y="2671925"/>
                  <a:pt x="1079863" y="2619277"/>
                </a:cubicBezTo>
                <a:cubicBezTo>
                  <a:pt x="1071154" y="2567026"/>
                  <a:pt x="1026820" y="2520712"/>
                  <a:pt x="1001090" y="2477170"/>
                </a:cubicBezTo>
                <a:cubicBezTo>
                  <a:pt x="987631" y="2494587"/>
                  <a:pt x="978131" y="2509629"/>
                  <a:pt x="966256" y="2522296"/>
                </a:cubicBezTo>
                <a:cubicBezTo>
                  <a:pt x="926275" y="2563859"/>
                  <a:pt x="930630" y="2589985"/>
                  <a:pt x="981298" y="2616507"/>
                </a:cubicBezTo>
                <a:cubicBezTo>
                  <a:pt x="998319" y="2625611"/>
                  <a:pt x="1013361" y="2639070"/>
                  <a:pt x="1029195" y="2650549"/>
                </a:cubicBezTo>
                <a:cubicBezTo>
                  <a:pt x="984464" y="2664800"/>
                  <a:pt x="936171" y="2586818"/>
                  <a:pt x="912025" y="2662820"/>
                </a:cubicBezTo>
                <a:cubicBezTo>
                  <a:pt x="900545" y="2698842"/>
                  <a:pt x="929046" y="2747135"/>
                  <a:pt x="939734" y="2789886"/>
                </a:cubicBezTo>
                <a:cubicBezTo>
                  <a:pt x="926275" y="2783949"/>
                  <a:pt x="902525" y="2773657"/>
                  <a:pt x="879170" y="2763365"/>
                </a:cubicBezTo>
                <a:close/>
                <a:moveTo>
                  <a:pt x="1478874" y="930606"/>
                </a:moveTo>
                <a:cubicBezTo>
                  <a:pt x="1505395" y="897355"/>
                  <a:pt x="1533500" y="862125"/>
                  <a:pt x="1569918" y="816207"/>
                </a:cubicBezTo>
                <a:cubicBezTo>
                  <a:pt x="1508958" y="801957"/>
                  <a:pt x="1460665" y="784540"/>
                  <a:pt x="1410789" y="780581"/>
                </a:cubicBezTo>
                <a:cubicBezTo>
                  <a:pt x="1376746" y="777810"/>
                  <a:pt x="1352995" y="780186"/>
                  <a:pt x="1363683" y="740205"/>
                </a:cubicBezTo>
                <a:cubicBezTo>
                  <a:pt x="1335182" y="744164"/>
                  <a:pt x="1311036" y="747330"/>
                  <a:pt x="1289660" y="750497"/>
                </a:cubicBezTo>
                <a:cubicBezTo>
                  <a:pt x="1302723" y="777810"/>
                  <a:pt x="1316578" y="806311"/>
                  <a:pt x="1322515" y="818978"/>
                </a:cubicBezTo>
                <a:cubicBezTo>
                  <a:pt x="1352600" y="852229"/>
                  <a:pt x="1372788" y="874001"/>
                  <a:pt x="1392976" y="896168"/>
                </a:cubicBezTo>
                <a:cubicBezTo>
                  <a:pt x="1393767" y="893397"/>
                  <a:pt x="1394163" y="891022"/>
                  <a:pt x="1394955" y="888251"/>
                </a:cubicBezTo>
                <a:cubicBezTo>
                  <a:pt x="1424643" y="902897"/>
                  <a:pt x="1453936" y="917939"/>
                  <a:pt x="1478874" y="930606"/>
                </a:cubicBezTo>
                <a:close/>
                <a:moveTo>
                  <a:pt x="1296390" y="984045"/>
                </a:moveTo>
                <a:cubicBezTo>
                  <a:pt x="1282139" y="967816"/>
                  <a:pt x="1262743" y="949607"/>
                  <a:pt x="1248097" y="927835"/>
                </a:cubicBezTo>
                <a:cubicBezTo>
                  <a:pt x="1219596" y="885084"/>
                  <a:pt x="1191095" y="854208"/>
                  <a:pt x="1138448" y="897355"/>
                </a:cubicBezTo>
                <a:cubicBezTo>
                  <a:pt x="1127760" y="906064"/>
                  <a:pt x="1109155" y="905272"/>
                  <a:pt x="1094509" y="908835"/>
                </a:cubicBezTo>
                <a:cubicBezTo>
                  <a:pt x="1110343" y="1018484"/>
                  <a:pt x="1114301" y="1019671"/>
                  <a:pt x="1296390" y="984045"/>
                </a:cubicBezTo>
                <a:close/>
                <a:moveTo>
                  <a:pt x="5193080" y="2502108"/>
                </a:moveTo>
                <a:cubicBezTo>
                  <a:pt x="5191892" y="2489837"/>
                  <a:pt x="5190705" y="2477170"/>
                  <a:pt x="5189913" y="2464898"/>
                </a:cubicBezTo>
                <a:cubicBezTo>
                  <a:pt x="5140432" y="2464898"/>
                  <a:pt x="5090952" y="2469253"/>
                  <a:pt x="5042263" y="2463315"/>
                </a:cubicBezTo>
                <a:cubicBezTo>
                  <a:pt x="5010596" y="2459357"/>
                  <a:pt x="4968240" y="2479941"/>
                  <a:pt x="4960323" y="2474794"/>
                </a:cubicBezTo>
                <a:cubicBezTo>
                  <a:pt x="4882342" y="2423335"/>
                  <a:pt x="4825736" y="2478753"/>
                  <a:pt x="4763985" y="2511212"/>
                </a:cubicBezTo>
                <a:cubicBezTo>
                  <a:pt x="4790110" y="2513191"/>
                  <a:pt x="4815444" y="2508045"/>
                  <a:pt x="4840779" y="2502899"/>
                </a:cubicBezTo>
                <a:cubicBezTo>
                  <a:pt x="4855029" y="2499733"/>
                  <a:pt x="4869279" y="2493003"/>
                  <a:pt x="4883134" y="2494587"/>
                </a:cubicBezTo>
                <a:cubicBezTo>
                  <a:pt x="4902530" y="2496566"/>
                  <a:pt x="4920739" y="2508441"/>
                  <a:pt x="4939740" y="2509233"/>
                </a:cubicBezTo>
                <a:cubicBezTo>
                  <a:pt x="4989220" y="2511212"/>
                  <a:pt x="5039096" y="2510420"/>
                  <a:pt x="5088973" y="2508837"/>
                </a:cubicBezTo>
                <a:cubicBezTo>
                  <a:pt x="5123807" y="2507650"/>
                  <a:pt x="5158245" y="2504483"/>
                  <a:pt x="5193080" y="2502108"/>
                </a:cubicBezTo>
                <a:close/>
                <a:moveTo>
                  <a:pt x="5313812" y="2631549"/>
                </a:moveTo>
                <a:cubicBezTo>
                  <a:pt x="5267102" y="2683800"/>
                  <a:pt x="5290457" y="2724968"/>
                  <a:pt x="5370814" y="2746344"/>
                </a:cubicBezTo>
                <a:cubicBezTo>
                  <a:pt x="5365668" y="2727343"/>
                  <a:pt x="5359730" y="2706759"/>
                  <a:pt x="5354188" y="2686571"/>
                </a:cubicBezTo>
                <a:cubicBezTo>
                  <a:pt x="5376355" y="2685384"/>
                  <a:pt x="5398523" y="2684592"/>
                  <a:pt x="5412773" y="2683800"/>
                </a:cubicBezTo>
                <a:cubicBezTo>
                  <a:pt x="5404856" y="2653320"/>
                  <a:pt x="5397335" y="2620069"/>
                  <a:pt x="5387439" y="2587610"/>
                </a:cubicBezTo>
                <a:cubicBezTo>
                  <a:pt x="5377543" y="2554755"/>
                  <a:pt x="5313417" y="2524275"/>
                  <a:pt x="5294020" y="2542880"/>
                </a:cubicBezTo>
                <a:cubicBezTo>
                  <a:pt x="5280957" y="2555151"/>
                  <a:pt x="5270665" y="2570193"/>
                  <a:pt x="5257602" y="2585631"/>
                </a:cubicBezTo>
                <a:cubicBezTo>
                  <a:pt x="5270665" y="2596319"/>
                  <a:pt x="5290457" y="2612152"/>
                  <a:pt x="5313812" y="2631549"/>
                </a:cubicBezTo>
                <a:close/>
                <a:moveTo>
                  <a:pt x="1073134" y="1014921"/>
                </a:moveTo>
                <a:cubicBezTo>
                  <a:pt x="1063633" y="961878"/>
                  <a:pt x="1055716" y="917939"/>
                  <a:pt x="1047008" y="867271"/>
                </a:cubicBezTo>
                <a:cubicBezTo>
                  <a:pt x="1016132" y="899730"/>
                  <a:pt x="998319" y="918731"/>
                  <a:pt x="980110" y="937732"/>
                </a:cubicBezTo>
                <a:cubicBezTo>
                  <a:pt x="955568" y="910814"/>
                  <a:pt x="931025" y="884293"/>
                  <a:pt x="902525" y="853417"/>
                </a:cubicBezTo>
                <a:cubicBezTo>
                  <a:pt x="906879" y="893793"/>
                  <a:pt x="857398" y="925856"/>
                  <a:pt x="922317" y="976128"/>
                </a:cubicBezTo>
                <a:cubicBezTo>
                  <a:pt x="971797" y="1014921"/>
                  <a:pt x="1015340" y="991170"/>
                  <a:pt x="1073134" y="1014921"/>
                </a:cubicBezTo>
                <a:close/>
                <a:moveTo>
                  <a:pt x="1111135" y="3029372"/>
                </a:moveTo>
                <a:cubicBezTo>
                  <a:pt x="1117864" y="3029372"/>
                  <a:pt x="1124989" y="3029768"/>
                  <a:pt x="1131718" y="3029768"/>
                </a:cubicBezTo>
                <a:cubicBezTo>
                  <a:pt x="1146365" y="3011559"/>
                  <a:pt x="1160615" y="2993350"/>
                  <a:pt x="1172886" y="2977516"/>
                </a:cubicBezTo>
                <a:cubicBezTo>
                  <a:pt x="1191887" y="2993350"/>
                  <a:pt x="1215242" y="3012747"/>
                  <a:pt x="1244930" y="3037289"/>
                </a:cubicBezTo>
                <a:cubicBezTo>
                  <a:pt x="1241367" y="2941099"/>
                  <a:pt x="1180012" y="2961683"/>
                  <a:pt x="1138844" y="2963266"/>
                </a:cubicBezTo>
                <a:cubicBezTo>
                  <a:pt x="1134094" y="2935953"/>
                  <a:pt x="1130135" y="2912202"/>
                  <a:pt x="1126177" y="2890035"/>
                </a:cubicBezTo>
                <a:cubicBezTo>
                  <a:pt x="1132114" y="2888056"/>
                  <a:pt x="1142802" y="2884493"/>
                  <a:pt x="1168136" y="2875785"/>
                </a:cubicBezTo>
                <a:cubicBezTo>
                  <a:pt x="1126573" y="2865493"/>
                  <a:pt x="1100843" y="2859159"/>
                  <a:pt x="1068779" y="2851242"/>
                </a:cubicBezTo>
                <a:cubicBezTo>
                  <a:pt x="1079467" y="2944266"/>
                  <a:pt x="1018111" y="2918140"/>
                  <a:pt x="968631" y="2922098"/>
                </a:cubicBezTo>
                <a:cubicBezTo>
                  <a:pt x="1029591" y="2941890"/>
                  <a:pt x="1112718" y="2924077"/>
                  <a:pt x="1111135" y="3029372"/>
                </a:cubicBezTo>
                <a:close/>
                <a:moveTo>
                  <a:pt x="1581793" y="786519"/>
                </a:moveTo>
                <a:cubicBezTo>
                  <a:pt x="1584960" y="780581"/>
                  <a:pt x="1588127" y="774644"/>
                  <a:pt x="1591294" y="768706"/>
                </a:cubicBezTo>
                <a:cubicBezTo>
                  <a:pt x="1554876" y="704183"/>
                  <a:pt x="1511333" y="644015"/>
                  <a:pt x="1426622" y="650745"/>
                </a:cubicBezTo>
                <a:cubicBezTo>
                  <a:pt x="1387434" y="653911"/>
                  <a:pt x="1349829" y="679245"/>
                  <a:pt x="1311036" y="694683"/>
                </a:cubicBezTo>
                <a:cubicBezTo>
                  <a:pt x="1313015" y="702600"/>
                  <a:pt x="1315390" y="710121"/>
                  <a:pt x="1317369" y="718038"/>
                </a:cubicBezTo>
                <a:cubicBezTo>
                  <a:pt x="1365662" y="675683"/>
                  <a:pt x="1408809" y="696662"/>
                  <a:pt x="1452748" y="720017"/>
                </a:cubicBezTo>
                <a:cubicBezTo>
                  <a:pt x="1495103" y="742976"/>
                  <a:pt x="1538646" y="764352"/>
                  <a:pt x="1581793" y="786519"/>
                </a:cubicBezTo>
                <a:close/>
                <a:moveTo>
                  <a:pt x="11045635" y="1075485"/>
                </a:moveTo>
                <a:cubicBezTo>
                  <a:pt x="11043656" y="1069548"/>
                  <a:pt x="11041676" y="1063214"/>
                  <a:pt x="11039697" y="1057276"/>
                </a:cubicBezTo>
                <a:cubicBezTo>
                  <a:pt x="10918965" y="1057276"/>
                  <a:pt x="10797837" y="1057276"/>
                  <a:pt x="10677105" y="1057276"/>
                </a:cubicBezTo>
                <a:cubicBezTo>
                  <a:pt x="10676708" y="1064006"/>
                  <a:pt x="10676313" y="1070735"/>
                  <a:pt x="10675917" y="1077465"/>
                </a:cubicBezTo>
                <a:cubicBezTo>
                  <a:pt x="10727773" y="1083402"/>
                  <a:pt x="10779628" y="1092902"/>
                  <a:pt x="10831484" y="1094486"/>
                </a:cubicBezTo>
                <a:cubicBezTo>
                  <a:pt x="10881360" y="1096069"/>
                  <a:pt x="10931633" y="1089736"/>
                  <a:pt x="10988634" y="1086569"/>
                </a:cubicBezTo>
                <a:cubicBezTo>
                  <a:pt x="10968842" y="1103194"/>
                  <a:pt x="10956570" y="1113091"/>
                  <a:pt x="10944299" y="1123382"/>
                </a:cubicBezTo>
                <a:cubicBezTo>
                  <a:pt x="10947862" y="1128133"/>
                  <a:pt x="10951029" y="1132487"/>
                  <a:pt x="10954591" y="1137237"/>
                </a:cubicBezTo>
                <a:cubicBezTo>
                  <a:pt x="10985072" y="1116653"/>
                  <a:pt x="11015155" y="1096069"/>
                  <a:pt x="11045635" y="1075485"/>
                </a:cubicBezTo>
                <a:close/>
                <a:moveTo>
                  <a:pt x="6438801" y="2566235"/>
                </a:moveTo>
                <a:cubicBezTo>
                  <a:pt x="6441176" y="2570193"/>
                  <a:pt x="6443552" y="2574547"/>
                  <a:pt x="6445927" y="2578506"/>
                </a:cubicBezTo>
                <a:cubicBezTo>
                  <a:pt x="6532617" y="2586818"/>
                  <a:pt x="6618910" y="2595527"/>
                  <a:pt x="6710350" y="2604235"/>
                </a:cubicBezTo>
                <a:cubicBezTo>
                  <a:pt x="6657703" y="2503295"/>
                  <a:pt x="6561513" y="2596319"/>
                  <a:pt x="6500553" y="2543276"/>
                </a:cubicBezTo>
                <a:cubicBezTo>
                  <a:pt x="6492636" y="2536942"/>
                  <a:pt x="6460177" y="2558318"/>
                  <a:pt x="6438801" y="2566235"/>
                </a:cubicBezTo>
                <a:close/>
                <a:moveTo>
                  <a:pt x="9220793" y="2475982"/>
                </a:moveTo>
                <a:cubicBezTo>
                  <a:pt x="9285316" y="2475982"/>
                  <a:pt x="9341922" y="2475982"/>
                  <a:pt x="9398528" y="2475982"/>
                </a:cubicBezTo>
                <a:cubicBezTo>
                  <a:pt x="9400111" y="2480732"/>
                  <a:pt x="9401299" y="2485482"/>
                  <a:pt x="9402882" y="2490628"/>
                </a:cubicBezTo>
                <a:cubicBezTo>
                  <a:pt x="9389423" y="2500524"/>
                  <a:pt x="9376360" y="2510025"/>
                  <a:pt x="9362902" y="2519921"/>
                </a:cubicBezTo>
                <a:cubicBezTo>
                  <a:pt x="9384277" y="2524275"/>
                  <a:pt x="9405257" y="2529025"/>
                  <a:pt x="9426237" y="2533379"/>
                </a:cubicBezTo>
                <a:cubicBezTo>
                  <a:pt x="9425446" y="2527838"/>
                  <a:pt x="9424258" y="2521900"/>
                  <a:pt x="9423466" y="2516358"/>
                </a:cubicBezTo>
                <a:cubicBezTo>
                  <a:pt x="9433758" y="2508837"/>
                  <a:pt x="9444050" y="2501712"/>
                  <a:pt x="9453946" y="2493399"/>
                </a:cubicBezTo>
                <a:cubicBezTo>
                  <a:pt x="9468196" y="2481128"/>
                  <a:pt x="9482051" y="2468065"/>
                  <a:pt x="9506197" y="2446294"/>
                </a:cubicBezTo>
                <a:cubicBezTo>
                  <a:pt x="9482447" y="2448669"/>
                  <a:pt x="9476509" y="2449856"/>
                  <a:pt x="9470571" y="2450252"/>
                </a:cubicBezTo>
                <a:cubicBezTo>
                  <a:pt x="9412778" y="2452627"/>
                  <a:pt x="9349443" y="2470836"/>
                  <a:pt x="9298775" y="2452231"/>
                </a:cubicBezTo>
                <a:cubicBezTo>
                  <a:pt x="9253253" y="2435210"/>
                  <a:pt x="9246128" y="2458565"/>
                  <a:pt x="9220793" y="2475982"/>
                </a:cubicBezTo>
                <a:close/>
                <a:moveTo>
                  <a:pt x="1138052" y="617889"/>
                </a:moveTo>
                <a:cubicBezTo>
                  <a:pt x="1168136" y="684787"/>
                  <a:pt x="1205741" y="710517"/>
                  <a:pt x="1273827" y="723976"/>
                </a:cubicBezTo>
                <a:cubicBezTo>
                  <a:pt x="1264722" y="684391"/>
                  <a:pt x="1255222" y="644015"/>
                  <a:pt x="1242951" y="590576"/>
                </a:cubicBezTo>
                <a:cubicBezTo>
                  <a:pt x="1223554" y="620265"/>
                  <a:pt x="1208512" y="643223"/>
                  <a:pt x="1193074" y="666182"/>
                </a:cubicBezTo>
                <a:cubicBezTo>
                  <a:pt x="1173282" y="648765"/>
                  <a:pt x="1155865" y="633327"/>
                  <a:pt x="1138052" y="617889"/>
                </a:cubicBezTo>
                <a:close/>
                <a:moveTo>
                  <a:pt x="11333810" y="1421849"/>
                </a:moveTo>
                <a:cubicBezTo>
                  <a:pt x="11381311" y="1433724"/>
                  <a:pt x="11428812" y="1445600"/>
                  <a:pt x="11476314" y="1457871"/>
                </a:cubicBezTo>
                <a:cubicBezTo>
                  <a:pt x="11474731" y="1462621"/>
                  <a:pt x="11473147" y="1467371"/>
                  <a:pt x="11471564" y="1472121"/>
                </a:cubicBezTo>
                <a:cubicBezTo>
                  <a:pt x="11489377" y="1459850"/>
                  <a:pt x="11506793" y="1447579"/>
                  <a:pt x="11527773" y="1432933"/>
                </a:cubicBezTo>
                <a:cubicBezTo>
                  <a:pt x="11514710" y="1429370"/>
                  <a:pt x="11504419" y="1426203"/>
                  <a:pt x="11491752" y="1423036"/>
                </a:cubicBezTo>
                <a:cubicBezTo>
                  <a:pt x="11500460" y="1410370"/>
                  <a:pt x="11508377" y="1398890"/>
                  <a:pt x="11516689" y="1387015"/>
                </a:cubicBezTo>
                <a:cubicBezTo>
                  <a:pt x="11492544" y="1412744"/>
                  <a:pt x="11436334" y="1371181"/>
                  <a:pt x="11429604" y="1427391"/>
                </a:cubicBezTo>
                <a:cubicBezTo>
                  <a:pt x="11429604" y="1427787"/>
                  <a:pt x="11419312" y="1428578"/>
                  <a:pt x="11418521" y="1426995"/>
                </a:cubicBezTo>
                <a:cubicBezTo>
                  <a:pt x="11394374" y="1384244"/>
                  <a:pt x="11361915" y="1423828"/>
                  <a:pt x="11333810" y="1421849"/>
                </a:cubicBezTo>
                <a:close/>
                <a:moveTo>
                  <a:pt x="9228315" y="2555547"/>
                </a:moveTo>
                <a:cubicBezTo>
                  <a:pt x="9172501" y="2519525"/>
                  <a:pt x="9123416" y="2530609"/>
                  <a:pt x="9066414" y="2566630"/>
                </a:cubicBezTo>
                <a:cubicBezTo>
                  <a:pt x="9124999" y="2565443"/>
                  <a:pt x="9176855" y="2616903"/>
                  <a:pt x="9228315" y="2555547"/>
                </a:cubicBezTo>
                <a:close/>
                <a:moveTo>
                  <a:pt x="4675315" y="2488649"/>
                </a:moveTo>
                <a:cubicBezTo>
                  <a:pt x="4675315" y="2484690"/>
                  <a:pt x="4675315" y="2480732"/>
                  <a:pt x="4674920" y="2476774"/>
                </a:cubicBezTo>
                <a:cubicBezTo>
                  <a:pt x="4705796" y="2471232"/>
                  <a:pt x="4736671" y="2466086"/>
                  <a:pt x="4767943" y="2460544"/>
                </a:cubicBezTo>
                <a:cubicBezTo>
                  <a:pt x="4767547" y="2458565"/>
                  <a:pt x="4767152" y="2456190"/>
                  <a:pt x="4766755" y="2454211"/>
                </a:cubicBezTo>
                <a:cubicBezTo>
                  <a:pt x="4711733" y="2454211"/>
                  <a:pt x="4656315" y="2454211"/>
                  <a:pt x="4590605" y="2454211"/>
                </a:cubicBezTo>
                <a:cubicBezTo>
                  <a:pt x="4639690" y="2483503"/>
                  <a:pt x="4677690" y="2506462"/>
                  <a:pt x="4715692" y="2529421"/>
                </a:cubicBezTo>
                <a:cubicBezTo>
                  <a:pt x="4719254" y="2523483"/>
                  <a:pt x="4722421" y="2517546"/>
                  <a:pt x="4725984" y="2512004"/>
                </a:cubicBezTo>
                <a:cubicBezTo>
                  <a:pt x="4708962" y="2504087"/>
                  <a:pt x="4692337" y="2496566"/>
                  <a:pt x="4675315" y="2488649"/>
                </a:cubicBezTo>
                <a:close/>
                <a:moveTo>
                  <a:pt x="1649087" y="664203"/>
                </a:moveTo>
                <a:cubicBezTo>
                  <a:pt x="1677983" y="673703"/>
                  <a:pt x="1705297" y="682412"/>
                  <a:pt x="1734985" y="691912"/>
                </a:cubicBezTo>
                <a:cubicBezTo>
                  <a:pt x="1731027" y="670141"/>
                  <a:pt x="1727068" y="647974"/>
                  <a:pt x="1722714" y="624223"/>
                </a:cubicBezTo>
                <a:cubicBezTo>
                  <a:pt x="1696588" y="617098"/>
                  <a:pt x="1670858" y="610368"/>
                  <a:pt x="1627711" y="598889"/>
                </a:cubicBezTo>
                <a:cubicBezTo>
                  <a:pt x="1655025" y="630161"/>
                  <a:pt x="1697380" y="645599"/>
                  <a:pt x="1649087" y="664203"/>
                </a:cubicBezTo>
                <a:close/>
                <a:moveTo>
                  <a:pt x="11576859" y="1305075"/>
                </a:moveTo>
                <a:cubicBezTo>
                  <a:pt x="11571712" y="1293991"/>
                  <a:pt x="11569733" y="1274595"/>
                  <a:pt x="11559046" y="1267866"/>
                </a:cubicBezTo>
                <a:cubicBezTo>
                  <a:pt x="11522627" y="1245302"/>
                  <a:pt x="11449792" y="1255199"/>
                  <a:pt x="11430000" y="1280137"/>
                </a:cubicBezTo>
                <a:cubicBezTo>
                  <a:pt x="11472751" y="1287262"/>
                  <a:pt x="11517482" y="1295179"/>
                  <a:pt x="11576859" y="1305075"/>
                </a:cubicBezTo>
                <a:close/>
                <a:moveTo>
                  <a:pt x="11365082" y="1340305"/>
                </a:moveTo>
                <a:cubicBezTo>
                  <a:pt x="11332622" y="1358118"/>
                  <a:pt x="11271662" y="1303887"/>
                  <a:pt x="11270079" y="1387015"/>
                </a:cubicBezTo>
                <a:cubicBezTo>
                  <a:pt x="11303330" y="1391369"/>
                  <a:pt x="11333018" y="1395327"/>
                  <a:pt x="11365082" y="1399682"/>
                </a:cubicBezTo>
                <a:cubicBezTo>
                  <a:pt x="11365082" y="1381473"/>
                  <a:pt x="11365082" y="1363660"/>
                  <a:pt x="11365082" y="1340305"/>
                </a:cubicBezTo>
                <a:close/>
                <a:moveTo>
                  <a:pt x="10875422" y="1767817"/>
                </a:moveTo>
                <a:cubicBezTo>
                  <a:pt x="10831484" y="1762275"/>
                  <a:pt x="10799025" y="1758317"/>
                  <a:pt x="10766961" y="1754358"/>
                </a:cubicBezTo>
                <a:cubicBezTo>
                  <a:pt x="10766170" y="1758317"/>
                  <a:pt x="10764982" y="1762275"/>
                  <a:pt x="10764190" y="1766629"/>
                </a:cubicBezTo>
                <a:cubicBezTo>
                  <a:pt x="10784774" y="1784838"/>
                  <a:pt x="10805358" y="1803047"/>
                  <a:pt x="10832672" y="1827193"/>
                </a:cubicBezTo>
                <a:cubicBezTo>
                  <a:pt x="10841380" y="1814922"/>
                  <a:pt x="10854443" y="1797109"/>
                  <a:pt x="10875422" y="1767817"/>
                </a:cubicBezTo>
                <a:close/>
                <a:moveTo>
                  <a:pt x="5579424" y="2500128"/>
                </a:moveTo>
                <a:cubicBezTo>
                  <a:pt x="5580215" y="2491816"/>
                  <a:pt x="5581007" y="2483899"/>
                  <a:pt x="5581403" y="2475586"/>
                </a:cubicBezTo>
                <a:cubicBezTo>
                  <a:pt x="5528755" y="2472815"/>
                  <a:pt x="5475713" y="2470044"/>
                  <a:pt x="5423065" y="2466877"/>
                </a:cubicBezTo>
                <a:cubicBezTo>
                  <a:pt x="5422669" y="2472815"/>
                  <a:pt x="5422274" y="2478753"/>
                  <a:pt x="5421877" y="2485086"/>
                </a:cubicBezTo>
                <a:cubicBezTo>
                  <a:pt x="5474921" y="2490232"/>
                  <a:pt x="5527172" y="2494983"/>
                  <a:pt x="5579424" y="2500128"/>
                </a:cubicBezTo>
                <a:close/>
                <a:moveTo>
                  <a:pt x="2764180" y="2729718"/>
                </a:moveTo>
                <a:cubicBezTo>
                  <a:pt x="2762597" y="2738031"/>
                  <a:pt x="2761013" y="2746344"/>
                  <a:pt x="2759430" y="2754656"/>
                </a:cubicBezTo>
                <a:cubicBezTo>
                  <a:pt x="2783972" y="2760198"/>
                  <a:pt x="2808910" y="2765740"/>
                  <a:pt x="2833453" y="2770886"/>
                </a:cubicBezTo>
                <a:cubicBezTo>
                  <a:pt x="2844140" y="2773261"/>
                  <a:pt x="2854432" y="2774844"/>
                  <a:pt x="2865120" y="2776824"/>
                </a:cubicBezTo>
                <a:cubicBezTo>
                  <a:pt x="2857203" y="2765344"/>
                  <a:pt x="2851662" y="2747135"/>
                  <a:pt x="2841369" y="2743573"/>
                </a:cubicBezTo>
                <a:cubicBezTo>
                  <a:pt x="2816827" y="2734864"/>
                  <a:pt x="2789910" y="2733677"/>
                  <a:pt x="2764180" y="2729718"/>
                </a:cubicBezTo>
                <a:close/>
                <a:moveTo>
                  <a:pt x="5889370" y="2500920"/>
                </a:moveTo>
                <a:cubicBezTo>
                  <a:pt x="5889766" y="2455794"/>
                  <a:pt x="5849389" y="2440752"/>
                  <a:pt x="5742511" y="2461336"/>
                </a:cubicBezTo>
                <a:cubicBezTo>
                  <a:pt x="5790409" y="2474399"/>
                  <a:pt x="5838702" y="2487461"/>
                  <a:pt x="5889370" y="2500920"/>
                </a:cubicBezTo>
                <a:close/>
                <a:moveTo>
                  <a:pt x="4773485" y="2407501"/>
                </a:moveTo>
                <a:cubicBezTo>
                  <a:pt x="4828111" y="2398792"/>
                  <a:pt x="4883529" y="2389688"/>
                  <a:pt x="4938948" y="2380584"/>
                </a:cubicBezTo>
                <a:cubicBezTo>
                  <a:pt x="4785360" y="2365146"/>
                  <a:pt x="4783381" y="2365541"/>
                  <a:pt x="4773485" y="2407501"/>
                </a:cubicBezTo>
                <a:close/>
                <a:moveTo>
                  <a:pt x="11427229" y="2220663"/>
                </a:moveTo>
                <a:cubicBezTo>
                  <a:pt x="11399520" y="2220663"/>
                  <a:pt x="11376561" y="2220663"/>
                  <a:pt x="11353602" y="2220663"/>
                </a:cubicBezTo>
                <a:cubicBezTo>
                  <a:pt x="11331039" y="2220663"/>
                  <a:pt x="11308476" y="2220663"/>
                  <a:pt x="11280767" y="2220663"/>
                </a:cubicBezTo>
                <a:cubicBezTo>
                  <a:pt x="11309268" y="2259059"/>
                  <a:pt x="11360727" y="2257476"/>
                  <a:pt x="11427229" y="2220663"/>
                </a:cubicBezTo>
                <a:close/>
                <a:moveTo>
                  <a:pt x="11680173" y="1598791"/>
                </a:moveTo>
                <a:cubicBezTo>
                  <a:pt x="11680173" y="1592062"/>
                  <a:pt x="11680570" y="1585728"/>
                  <a:pt x="11680570" y="1578999"/>
                </a:cubicBezTo>
                <a:cubicBezTo>
                  <a:pt x="11656027" y="1569499"/>
                  <a:pt x="11631484" y="1559603"/>
                  <a:pt x="11606942" y="1550102"/>
                </a:cubicBezTo>
                <a:cubicBezTo>
                  <a:pt x="11612880" y="1566332"/>
                  <a:pt x="11614068" y="1590083"/>
                  <a:pt x="11625547" y="1596812"/>
                </a:cubicBezTo>
                <a:cubicBezTo>
                  <a:pt x="11639401" y="1605125"/>
                  <a:pt x="11661569" y="1598791"/>
                  <a:pt x="11680173" y="1598791"/>
                </a:cubicBezTo>
                <a:close/>
                <a:moveTo>
                  <a:pt x="827314" y="2610965"/>
                </a:moveTo>
                <a:cubicBezTo>
                  <a:pt x="823356" y="2609777"/>
                  <a:pt x="819397" y="2608590"/>
                  <a:pt x="815439" y="2607798"/>
                </a:cubicBezTo>
                <a:cubicBezTo>
                  <a:pt x="811481" y="2639466"/>
                  <a:pt x="807522" y="2670737"/>
                  <a:pt x="802376" y="2712301"/>
                </a:cubicBezTo>
                <a:cubicBezTo>
                  <a:pt x="828106" y="2701613"/>
                  <a:pt x="841961" y="2695676"/>
                  <a:pt x="853440" y="2690925"/>
                </a:cubicBezTo>
                <a:cubicBezTo>
                  <a:pt x="843940" y="2661633"/>
                  <a:pt x="835627" y="2636299"/>
                  <a:pt x="827314" y="2610965"/>
                </a:cubicBezTo>
                <a:close/>
              </a:path>
            </a:pathLst>
          </a:custGeom>
          <a:solidFill>
            <a:srgbClr val="000000"/>
          </a:solidFill>
          <a:ln w="3958"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63294489-0F8E-4E55-AF55-7235F58FF1DC}"/>
              </a:ext>
            </a:extLst>
          </p:cNvPr>
          <p:cNvSpPr/>
          <p:nvPr/>
        </p:nvSpPr>
        <p:spPr>
          <a:xfrm>
            <a:off x="6937952" y="2838450"/>
            <a:ext cx="4076727" cy="1181100"/>
          </a:xfrm>
          <a:custGeom>
            <a:avLst/>
            <a:gdLst>
              <a:gd name="connsiteX0" fmla="*/ 6255122 w 11828094"/>
              <a:gd name="connsiteY0" fmla="*/ 6695947 h 6852784"/>
              <a:gd name="connsiteX1" fmla="*/ 6175330 w 11828094"/>
              <a:gd name="connsiteY1" fmla="*/ 6657876 h 6852784"/>
              <a:gd name="connsiteX2" fmla="*/ 6075719 w 11828094"/>
              <a:gd name="connsiteY2" fmla="*/ 6677693 h 6852784"/>
              <a:gd name="connsiteX3" fmla="*/ 5963071 w 11828094"/>
              <a:gd name="connsiteY3" fmla="*/ 6847709 h 6852784"/>
              <a:gd name="connsiteX4" fmla="*/ 5948989 w 11828094"/>
              <a:gd name="connsiteY4" fmla="*/ 6659962 h 6852784"/>
              <a:gd name="connsiteX5" fmla="*/ 5838427 w 11828094"/>
              <a:gd name="connsiteY5" fmla="*/ 6547313 h 6852784"/>
              <a:gd name="connsiteX6" fmla="*/ 5786796 w 11828094"/>
              <a:gd name="connsiteY6" fmla="*/ 6702205 h 6852784"/>
              <a:gd name="connsiteX7" fmla="*/ 5763328 w 11828094"/>
              <a:gd name="connsiteY7" fmla="*/ 6701683 h 6852784"/>
              <a:gd name="connsiteX8" fmla="*/ 5765936 w 11828094"/>
              <a:gd name="connsiteY8" fmla="*/ 6560873 h 6852784"/>
              <a:gd name="connsiteX9" fmla="*/ 5711176 w 11828094"/>
              <a:gd name="connsiteY9" fmla="*/ 6433622 h 6852784"/>
              <a:gd name="connsiteX10" fmla="*/ 5616259 w 11828094"/>
              <a:gd name="connsiteY10" fmla="*/ 6516543 h 6852784"/>
              <a:gd name="connsiteX11" fmla="*/ 5601656 w 11828094"/>
              <a:gd name="connsiteY11" fmla="*/ 6560351 h 6852784"/>
              <a:gd name="connsiteX12" fmla="*/ 5518213 w 11828094"/>
              <a:gd name="connsiteY12" fmla="*/ 6394508 h 6852784"/>
              <a:gd name="connsiteX13" fmla="*/ 5389398 w 11828094"/>
              <a:gd name="connsiteY13" fmla="*/ 6335576 h 6852784"/>
              <a:gd name="connsiteX14" fmla="*/ 5405043 w 11828094"/>
              <a:gd name="connsiteY14" fmla="*/ 6426321 h 6852784"/>
              <a:gd name="connsiteX15" fmla="*/ 5371666 w 11828094"/>
              <a:gd name="connsiteY15" fmla="*/ 6435708 h 6852784"/>
              <a:gd name="connsiteX16" fmla="*/ 5311691 w 11828094"/>
              <a:gd name="connsiteY16" fmla="*/ 6269864 h 6852784"/>
              <a:gd name="connsiteX17" fmla="*/ 5276749 w 11828094"/>
              <a:gd name="connsiteY17" fmla="*/ 6369475 h 6852784"/>
              <a:gd name="connsiteX18" fmla="*/ 4957057 w 11828094"/>
              <a:gd name="connsiteY18" fmla="*/ 6287596 h 6852784"/>
              <a:gd name="connsiteX19" fmla="*/ 5005037 w 11828094"/>
              <a:gd name="connsiteY19" fmla="*/ 6396072 h 6852784"/>
              <a:gd name="connsiteX20" fmla="*/ 4897603 w 11828094"/>
              <a:gd name="connsiteY20" fmla="*/ 6254219 h 6852784"/>
              <a:gd name="connsiteX21" fmla="*/ 4862662 w 11828094"/>
              <a:gd name="connsiteY21" fmla="*/ 6250568 h 6852784"/>
              <a:gd name="connsiteX22" fmla="*/ 4782347 w 11828094"/>
              <a:gd name="connsiteY22" fmla="*/ 6384077 h 6852784"/>
              <a:gd name="connsiteX23" fmla="*/ 4733324 w 11828094"/>
              <a:gd name="connsiteY23" fmla="*/ 6201545 h 6852784"/>
              <a:gd name="connsiteX24" fmla="*/ 4607638 w 11828094"/>
              <a:gd name="connsiteY24" fmla="*/ 6326188 h 6852784"/>
              <a:gd name="connsiteX25" fmla="*/ 4452746 w 11828094"/>
              <a:gd name="connsiteY25" fmla="*/ 6189550 h 6852784"/>
              <a:gd name="connsiteX26" fmla="*/ 4449617 w 11828094"/>
              <a:gd name="connsiteY26" fmla="*/ 6252654 h 6852784"/>
              <a:gd name="connsiteX27" fmla="*/ 4429277 w 11828094"/>
              <a:gd name="connsiteY27" fmla="*/ 6255783 h 6852784"/>
              <a:gd name="connsiteX28" fmla="*/ 4400072 w 11828094"/>
              <a:gd name="connsiteY28" fmla="*/ 6173904 h 6852784"/>
              <a:gd name="connsiteX29" fmla="*/ 4370346 w 11828094"/>
              <a:gd name="connsiteY29" fmla="*/ 6160345 h 6852784"/>
              <a:gd name="connsiteX30" fmla="*/ 4306199 w 11828094"/>
              <a:gd name="connsiteY30" fmla="*/ 6289682 h 6852784"/>
              <a:gd name="connsiteX31" fmla="*/ 4161216 w 11828094"/>
              <a:gd name="connsiteY31" fmla="*/ 6100891 h 6852784"/>
              <a:gd name="connsiteX32" fmla="*/ 4058997 w 11828094"/>
              <a:gd name="connsiteY32" fmla="*/ 6186942 h 6852784"/>
              <a:gd name="connsiteX33" fmla="*/ 3999023 w 11828094"/>
              <a:gd name="connsiteY33" fmla="*/ 6076380 h 6852784"/>
              <a:gd name="connsiteX34" fmla="*/ 3941655 w 11828094"/>
              <a:gd name="connsiteY34" fmla="*/ 6142613 h 6852784"/>
              <a:gd name="connsiteX35" fmla="*/ 3609968 w 11828094"/>
              <a:gd name="connsiteY35" fmla="*/ 5995022 h 6852784"/>
              <a:gd name="connsiteX36" fmla="*/ 3460813 w 11828094"/>
              <a:gd name="connsiteY36" fmla="*/ 5978855 h 6852784"/>
              <a:gd name="connsiteX37" fmla="*/ 3505664 w 11828094"/>
              <a:gd name="connsiteY37" fmla="*/ 6065950 h 6852784"/>
              <a:gd name="connsiteX38" fmla="*/ 3375805 w 11828094"/>
              <a:gd name="connsiteY38" fmla="*/ 6103499 h 6852784"/>
              <a:gd name="connsiteX39" fmla="*/ 3418570 w 11828094"/>
              <a:gd name="connsiteY39" fmla="*/ 5992937 h 6852784"/>
              <a:gd name="connsiteX40" fmla="*/ 3172934 w 11828094"/>
              <a:gd name="connsiteY40" fmla="*/ 5796323 h 6852784"/>
              <a:gd name="connsiteX41" fmla="*/ 3108786 w 11828094"/>
              <a:gd name="connsiteY41" fmla="*/ 5900106 h 6852784"/>
              <a:gd name="connsiteX42" fmla="*/ 3083753 w 11828094"/>
              <a:gd name="connsiteY42" fmla="*/ 5894891 h 6852784"/>
              <a:gd name="connsiteX43" fmla="*/ 3114001 w 11828094"/>
              <a:gd name="connsiteY43" fmla="*/ 5721746 h 6852784"/>
              <a:gd name="connsiteX44" fmla="*/ 3021693 w 11828094"/>
              <a:gd name="connsiteY44" fmla="*/ 5855255 h 6852784"/>
              <a:gd name="connsiteX45" fmla="*/ 2879839 w 11828094"/>
              <a:gd name="connsiteY45" fmla="*/ 5688890 h 6852784"/>
              <a:gd name="connsiteX46" fmla="*/ 2867322 w 11828094"/>
              <a:gd name="connsiteY46" fmla="*/ 5749908 h 6852784"/>
              <a:gd name="connsiteX47" fmla="*/ 2486612 w 11828094"/>
              <a:gd name="connsiteY47" fmla="*/ 5565290 h 6852784"/>
              <a:gd name="connsiteX48" fmla="*/ 2463665 w 11828094"/>
              <a:gd name="connsiteY48" fmla="*/ 5607011 h 6852784"/>
              <a:gd name="connsiteX49" fmla="*/ 2806826 w 11828094"/>
              <a:gd name="connsiteY49" fmla="*/ 5846389 h 6852784"/>
              <a:gd name="connsiteX50" fmla="*/ 2688441 w 11828094"/>
              <a:gd name="connsiteY50" fmla="*/ 5825528 h 6852784"/>
              <a:gd name="connsiteX51" fmla="*/ 2351016 w 11828094"/>
              <a:gd name="connsiteY51" fmla="*/ 5673244 h 6852784"/>
              <a:gd name="connsiteX52" fmla="*/ 2240976 w 11828094"/>
              <a:gd name="connsiteY52" fmla="*/ 5671158 h 6852784"/>
              <a:gd name="connsiteX53" fmla="*/ 2273831 w 11828094"/>
              <a:gd name="connsiteY53" fmla="*/ 5598145 h 6852784"/>
              <a:gd name="connsiteX54" fmla="*/ 2030803 w 11828094"/>
              <a:gd name="connsiteY54" fmla="*/ 5558510 h 6852784"/>
              <a:gd name="connsiteX55" fmla="*/ 1762741 w 11828094"/>
              <a:gd name="connsiteY55" fmla="*/ 5454727 h 6852784"/>
              <a:gd name="connsiteX56" fmla="*/ 1623495 w 11828094"/>
              <a:gd name="connsiteY56" fmla="*/ 5421349 h 6852784"/>
              <a:gd name="connsiteX57" fmla="*/ 1074855 w 11828094"/>
              <a:gd name="connsiteY57" fmla="*/ 5287840 h 6852784"/>
              <a:gd name="connsiteX58" fmla="*/ 579410 w 11828094"/>
              <a:gd name="connsiteY58" fmla="*/ 5104265 h 6852784"/>
              <a:gd name="connsiteX59" fmla="*/ 201829 w 11828094"/>
              <a:gd name="connsiteY59" fmla="*/ 4979621 h 6852784"/>
              <a:gd name="connsiteX60" fmla="*/ 163758 w 11828094"/>
              <a:gd name="connsiteY60" fmla="*/ 4911824 h 6852784"/>
              <a:gd name="connsiteX61" fmla="*/ 545511 w 11828094"/>
              <a:gd name="connsiteY61" fmla="*/ 4947809 h 6852784"/>
              <a:gd name="connsiteX62" fmla="*/ 428690 w 11828094"/>
              <a:gd name="connsiteY62" fmla="*/ 4868538 h 6852784"/>
              <a:gd name="connsiteX63" fmla="*/ 596098 w 11828094"/>
              <a:gd name="connsiteY63" fmla="*/ 4790309 h 6852784"/>
              <a:gd name="connsiteX64" fmla="*/ 337424 w 11828094"/>
              <a:gd name="connsiteY64" fmla="*/ 4649499 h 6852784"/>
              <a:gd name="connsiteX65" fmla="*/ 244072 w 11828094"/>
              <a:gd name="connsiteY65" fmla="*/ 4561883 h 6852784"/>
              <a:gd name="connsiteX66" fmla="*/ 0 w 11828094"/>
              <a:gd name="connsiteY66" fmla="*/ 4419508 h 6852784"/>
              <a:gd name="connsiteX67" fmla="*/ 198699 w 11828094"/>
              <a:gd name="connsiteY67" fmla="*/ 4268788 h 6852784"/>
              <a:gd name="connsiteX68" fmla="*/ 231555 w 11828094"/>
              <a:gd name="connsiteY68" fmla="*/ 4339194 h 6852784"/>
              <a:gd name="connsiteX69" fmla="*/ 841213 w 11828094"/>
              <a:gd name="connsiteY69" fmla="*/ 4495650 h 6852784"/>
              <a:gd name="connsiteX70" fmla="*/ 1079027 w 11828094"/>
              <a:gd name="connsiteY70" fmla="*/ 4659929 h 6852784"/>
              <a:gd name="connsiteX71" fmla="*/ 864160 w 11828094"/>
              <a:gd name="connsiteY71" fmla="*/ 4442455 h 6852784"/>
              <a:gd name="connsiteX72" fmla="*/ 838084 w 11828094"/>
              <a:gd name="connsiteY72" fmla="*/ 4463316 h 6852784"/>
              <a:gd name="connsiteX73" fmla="*/ 494402 w 11828094"/>
              <a:gd name="connsiteY73" fmla="*/ 4224459 h 6852784"/>
              <a:gd name="connsiteX74" fmla="*/ 289444 w 11828094"/>
              <a:gd name="connsiteY74" fmla="*/ 3998641 h 6852784"/>
              <a:gd name="connsiteX75" fmla="*/ 238335 w 11828094"/>
              <a:gd name="connsiteY75" fmla="*/ 3915197 h 6852784"/>
              <a:gd name="connsiteX76" fmla="*/ 337946 w 11828094"/>
              <a:gd name="connsiteY76" fmla="*/ 3885470 h 6852784"/>
              <a:gd name="connsiteX77" fmla="*/ 786975 w 11828094"/>
              <a:gd name="connsiteY77" fmla="*/ 4002813 h 6852784"/>
              <a:gd name="connsiteX78" fmla="*/ 1056602 w 11828094"/>
              <a:gd name="connsiteY78" fmla="*/ 3965263 h 6852784"/>
              <a:gd name="connsiteX79" fmla="*/ 1312668 w 11828094"/>
              <a:gd name="connsiteY79" fmla="*/ 3883384 h 6852784"/>
              <a:gd name="connsiteX80" fmla="*/ 950211 w 11828094"/>
              <a:gd name="connsiteY80" fmla="*/ 3678427 h 6852784"/>
              <a:gd name="connsiteX81" fmla="*/ 902231 w 11828094"/>
              <a:gd name="connsiteY81" fmla="*/ 3630968 h 6852784"/>
              <a:gd name="connsiteX82" fmla="*/ 938738 w 11828094"/>
              <a:gd name="connsiteY82" fmla="*/ 3588725 h 6852784"/>
              <a:gd name="connsiteX83" fmla="*/ 1069640 w 11828094"/>
              <a:gd name="connsiteY83" fmla="*/ 3567343 h 6852784"/>
              <a:gd name="connsiteX84" fmla="*/ 1691814 w 11828094"/>
              <a:gd name="connsiteY84" fmla="*/ 3600720 h 6852784"/>
              <a:gd name="connsiteX85" fmla="*/ 2196125 w 11828094"/>
              <a:gd name="connsiteY85" fmla="*/ 3618973 h 6852784"/>
              <a:gd name="connsiteX86" fmla="*/ 2217507 w 11828094"/>
              <a:gd name="connsiteY86" fmla="*/ 3613758 h 6852784"/>
              <a:gd name="connsiteX87" fmla="*/ 2772927 w 11828094"/>
              <a:gd name="connsiteY87" fmla="*/ 3679470 h 6852784"/>
              <a:gd name="connsiteX88" fmla="*/ 2886097 w 11828094"/>
              <a:gd name="connsiteY88" fmla="*/ 3735273 h 6852784"/>
              <a:gd name="connsiteX89" fmla="*/ 2925733 w 11828094"/>
              <a:gd name="connsiteY89" fmla="*/ 3698244 h 6852784"/>
              <a:gd name="connsiteX90" fmla="*/ 2990401 w 11828094"/>
              <a:gd name="connsiteY90" fmla="*/ 3775951 h 6852784"/>
              <a:gd name="connsiteX91" fmla="*/ 3216220 w 11828094"/>
              <a:gd name="connsiteY91" fmla="*/ 3776994 h 6852784"/>
              <a:gd name="connsiteX92" fmla="*/ 3701234 w 11828094"/>
              <a:gd name="connsiteY92" fmla="*/ 3979344 h 6852784"/>
              <a:gd name="connsiteX93" fmla="*/ 3837351 w 11828094"/>
              <a:gd name="connsiteY93" fmla="*/ 3981952 h 6852784"/>
              <a:gd name="connsiteX94" fmla="*/ 4058476 w 11828094"/>
              <a:gd name="connsiteY94" fmla="*/ 4123284 h 6852784"/>
              <a:gd name="connsiteX95" fmla="*/ 4117408 w 11828094"/>
              <a:gd name="connsiteY95" fmla="*/ 4093036 h 6852784"/>
              <a:gd name="connsiteX96" fmla="*/ 4764094 w 11828094"/>
              <a:gd name="connsiteY96" fmla="*/ 4297994 h 6852784"/>
              <a:gd name="connsiteX97" fmla="*/ 5129159 w 11828094"/>
              <a:gd name="connsiteY97" fmla="*/ 4337629 h 6852784"/>
              <a:gd name="connsiteX98" fmla="*/ 5348197 w 11828094"/>
              <a:gd name="connsiteY98" fmla="*/ 4313118 h 6852784"/>
              <a:gd name="connsiteX99" fmla="*/ 5797227 w 11828094"/>
              <a:gd name="connsiteY99" fmla="*/ 4287042 h 6852784"/>
              <a:gd name="connsiteX100" fmla="*/ 6107010 w 11828094"/>
              <a:gd name="connsiteY100" fmla="*/ 4258358 h 6852784"/>
              <a:gd name="connsiteX101" fmla="*/ 6307796 w 11828094"/>
              <a:gd name="connsiteY101" fmla="*/ 4262530 h 6852784"/>
              <a:gd name="connsiteX102" fmla="*/ 6654607 w 11828094"/>
              <a:gd name="connsiteY102" fmla="*/ 4227067 h 6852784"/>
              <a:gd name="connsiteX103" fmla="*/ 6905980 w 11828094"/>
              <a:gd name="connsiteY103" fmla="*/ 4256794 h 6852784"/>
              <a:gd name="connsiteX104" fmla="*/ 7061915 w 11828094"/>
              <a:gd name="connsiteY104" fmla="*/ 4237497 h 6852784"/>
              <a:gd name="connsiteX105" fmla="*/ 7204291 w 11828094"/>
              <a:gd name="connsiteY105" fmla="*/ 4242712 h 6852784"/>
              <a:gd name="connsiteX106" fmla="*/ 7464008 w 11828094"/>
              <a:gd name="connsiteY106" fmla="*/ 4246363 h 6852784"/>
              <a:gd name="connsiteX107" fmla="*/ 7589695 w 11828094"/>
              <a:gd name="connsiteY107" fmla="*/ 4262530 h 6852784"/>
              <a:gd name="connsiteX108" fmla="*/ 7935984 w 11828094"/>
              <a:gd name="connsiteY108" fmla="*/ 4283391 h 6852784"/>
              <a:gd name="connsiteX109" fmla="*/ 8314087 w 11828094"/>
              <a:gd name="connsiteY109" fmla="*/ 4238540 h 6852784"/>
              <a:gd name="connsiteX110" fmla="*/ 8370933 w 11828094"/>
              <a:gd name="connsiteY110" fmla="*/ 4177000 h 6852784"/>
              <a:gd name="connsiteX111" fmla="*/ 8942519 w 11828094"/>
              <a:gd name="connsiteY111" fmla="*/ 3785860 h 6852784"/>
              <a:gd name="connsiteX112" fmla="*/ 8988413 w 11828094"/>
              <a:gd name="connsiteY112" fmla="*/ 3741009 h 6852784"/>
              <a:gd name="connsiteX113" fmla="*/ 9068206 w 11828094"/>
              <a:gd name="connsiteY113" fmla="*/ 3452608 h 6852784"/>
              <a:gd name="connsiteX114" fmla="*/ 9086981 w 11828094"/>
              <a:gd name="connsiteY114" fmla="*/ 3102667 h 6852784"/>
              <a:gd name="connsiteX115" fmla="*/ 9007709 w 11828094"/>
              <a:gd name="connsiteY115" fmla="*/ 2810094 h 6852784"/>
              <a:gd name="connsiteX116" fmla="*/ 8872636 w 11828094"/>
              <a:gd name="connsiteY116" fmla="*/ 2539947 h 6852784"/>
              <a:gd name="connsiteX117" fmla="*/ 8870028 w 11828094"/>
              <a:gd name="connsiteY117" fmla="*/ 2339161 h 6852784"/>
              <a:gd name="connsiteX118" fmla="*/ 8943041 w 11828094"/>
              <a:gd name="connsiteY118" fmla="*/ 2338639 h 6852784"/>
              <a:gd name="connsiteX119" fmla="*/ 9004059 w 11828094"/>
              <a:gd name="connsiteY119" fmla="*/ 2323515 h 6852784"/>
              <a:gd name="connsiteX120" fmla="*/ 8977461 w 11828094"/>
              <a:gd name="connsiteY120" fmla="*/ 2143591 h 6852784"/>
              <a:gd name="connsiteX121" fmla="*/ 8953472 w 11828094"/>
              <a:gd name="connsiteY121" fmla="*/ 2064319 h 6852784"/>
              <a:gd name="connsiteX122" fmla="*/ 8948778 w 11828094"/>
              <a:gd name="connsiteY122" fmla="*/ 1929767 h 6852784"/>
              <a:gd name="connsiteX123" fmla="*/ 8947213 w 11828094"/>
              <a:gd name="connsiteY123" fmla="*/ 1900040 h 6852784"/>
              <a:gd name="connsiteX124" fmla="*/ 8987892 w 11828094"/>
              <a:gd name="connsiteY124" fmla="*/ 1886481 h 6852784"/>
              <a:gd name="connsiteX125" fmla="*/ 8973289 w 11828094"/>
              <a:gd name="connsiteY125" fmla="*/ 2025727 h 6852784"/>
              <a:gd name="connsiteX126" fmla="*/ 9060383 w 11828094"/>
              <a:gd name="connsiteY126" fmla="*/ 1925073 h 6852784"/>
              <a:gd name="connsiteX127" fmla="*/ 8892975 w 11828094"/>
              <a:gd name="connsiteY127" fmla="*/ 1768617 h 6852784"/>
              <a:gd name="connsiteX128" fmla="*/ 8812661 w 11828094"/>
              <a:gd name="connsiteY128" fmla="*/ 1579826 h 6852784"/>
              <a:gd name="connsiteX129" fmla="*/ 8737040 w 11828094"/>
              <a:gd name="connsiteY129" fmla="*/ 1593907 h 6852784"/>
              <a:gd name="connsiteX130" fmla="*/ 8719309 w 11828094"/>
              <a:gd name="connsiteY130" fmla="*/ 1629892 h 6852784"/>
              <a:gd name="connsiteX131" fmla="*/ 8591015 w 11828094"/>
              <a:gd name="connsiteY131" fmla="*/ 1434322 h 6852784"/>
              <a:gd name="connsiteX132" fmla="*/ 8600402 w 11828094"/>
              <a:gd name="connsiteY132" fmla="*/ 1511507 h 6852784"/>
              <a:gd name="connsiteX133" fmla="*/ 8570154 w 11828094"/>
              <a:gd name="connsiteY133" fmla="*/ 1527153 h 6852784"/>
              <a:gd name="connsiteX134" fmla="*/ 8486710 w 11828094"/>
              <a:gd name="connsiteY134" fmla="*/ 1384778 h 6852784"/>
              <a:gd name="connsiteX135" fmla="*/ 8338599 w 11828094"/>
              <a:gd name="connsiteY135" fmla="*/ 1490646 h 6852784"/>
              <a:gd name="connsiteX136" fmla="*/ 8249940 w 11828094"/>
              <a:gd name="connsiteY136" fmla="*/ 1408767 h 6852784"/>
              <a:gd name="connsiteX137" fmla="*/ 8359981 w 11828094"/>
              <a:gd name="connsiteY137" fmla="*/ 1324803 h 6852784"/>
              <a:gd name="connsiteX138" fmla="*/ 8162324 w 11828094"/>
              <a:gd name="connsiteY138" fmla="*/ 1333668 h 6852784"/>
              <a:gd name="connsiteX139" fmla="*/ 8029336 w 11828094"/>
              <a:gd name="connsiteY139" fmla="*/ 1165217 h 6852784"/>
              <a:gd name="connsiteX140" fmla="*/ 8342249 w 11828094"/>
              <a:gd name="connsiteY140" fmla="*/ 1264306 h 6852784"/>
              <a:gd name="connsiteX141" fmla="*/ 8288533 w 11828094"/>
              <a:gd name="connsiteY141" fmla="*/ 1176169 h 6852784"/>
              <a:gd name="connsiteX142" fmla="*/ 7995959 w 11828094"/>
              <a:gd name="connsiteY142" fmla="*/ 1058827 h 6852784"/>
              <a:gd name="connsiteX143" fmla="*/ 7944850 w 11828094"/>
              <a:gd name="connsiteY143" fmla="*/ 1240838 h 6852784"/>
              <a:gd name="connsiteX144" fmla="*/ 7655406 w 11828094"/>
              <a:gd name="connsiteY144" fmla="*/ 1079688 h 6852784"/>
              <a:gd name="connsiteX145" fmla="*/ 7654363 w 11828094"/>
              <a:gd name="connsiteY145" fmla="*/ 1035880 h 6852784"/>
              <a:gd name="connsiteX146" fmla="*/ 7830637 w 11828094"/>
              <a:gd name="connsiteY146" fmla="*/ 1105764 h 6852784"/>
              <a:gd name="connsiteX147" fmla="*/ 7859321 w 11828094"/>
              <a:gd name="connsiteY147" fmla="*/ 1064564 h 6852784"/>
              <a:gd name="connsiteX148" fmla="*/ 7750323 w 11828094"/>
              <a:gd name="connsiteY148" fmla="*/ 957130 h 6852784"/>
              <a:gd name="connsiteX149" fmla="*/ 7551623 w 11828094"/>
              <a:gd name="connsiteY149" fmla="*/ 1007718 h 6852784"/>
              <a:gd name="connsiteX150" fmla="*/ 7449927 w 11828094"/>
              <a:gd name="connsiteY150" fmla="*/ 865343 h 6852784"/>
              <a:gd name="connsiteX151" fmla="*/ 7296078 w 11828094"/>
              <a:gd name="connsiteY151" fmla="*/ 803803 h 6852784"/>
              <a:gd name="connsiteX152" fmla="*/ 7423329 w 11828094"/>
              <a:gd name="connsiteY152" fmla="*/ 792330 h 6852784"/>
              <a:gd name="connsiteX153" fmla="*/ 7143794 w 11828094"/>
              <a:gd name="connsiteY153" fmla="*/ 613970 h 6852784"/>
              <a:gd name="connsiteX154" fmla="*/ 7142751 w 11828094"/>
              <a:gd name="connsiteY154" fmla="*/ 590501 h 6852784"/>
              <a:gd name="connsiteX155" fmla="*/ 7388909 w 11828094"/>
              <a:gd name="connsiteY155" fmla="*/ 588415 h 6852784"/>
              <a:gd name="connsiteX156" fmla="*/ 7486955 w 11828094"/>
              <a:gd name="connsiteY156" fmla="*/ 546172 h 6852784"/>
              <a:gd name="connsiteX157" fmla="*/ 7500514 w 11828094"/>
              <a:gd name="connsiteY157" fmla="*/ 442389 h 6852784"/>
              <a:gd name="connsiteX158" fmla="*/ 7632459 w 11828094"/>
              <a:gd name="connsiteY158" fmla="*/ 467944 h 6852784"/>
              <a:gd name="connsiteX159" fmla="*/ 7673138 w 11828094"/>
              <a:gd name="connsiteY159" fmla="*/ 552430 h 6852784"/>
              <a:gd name="connsiteX160" fmla="*/ 7897392 w 11828094"/>
              <a:gd name="connsiteY160" fmla="*/ 483068 h 6852784"/>
              <a:gd name="connsiteX161" fmla="*/ 7717989 w 11828094"/>
              <a:gd name="connsiteY161" fmla="*/ 368855 h 6852784"/>
              <a:gd name="connsiteX162" fmla="*/ 7480697 w 11828094"/>
              <a:gd name="connsiteY162" fmla="*/ 310444 h 6852784"/>
              <a:gd name="connsiteX163" fmla="*/ 7487998 w 11828094"/>
              <a:gd name="connsiteY163" fmla="*/ 271852 h 6852784"/>
              <a:gd name="connsiteX164" fmla="*/ 7679396 w 11828094"/>
              <a:gd name="connsiteY164" fmla="*/ 280196 h 6852784"/>
              <a:gd name="connsiteX165" fmla="*/ 7685654 w 11828094"/>
              <a:gd name="connsiteY165" fmla="*/ 245254 h 6852784"/>
              <a:gd name="connsiteX166" fmla="*/ 7436367 w 11828094"/>
              <a:gd name="connsiteY166" fmla="*/ 156074 h 6852784"/>
              <a:gd name="connsiteX167" fmla="*/ 7443669 w 11828094"/>
              <a:gd name="connsiteY167" fmla="*/ 125305 h 6852784"/>
              <a:gd name="connsiteX168" fmla="*/ 7629852 w 11828094"/>
              <a:gd name="connsiteY168" fmla="*/ 157639 h 6852784"/>
              <a:gd name="connsiteX169" fmla="*/ 7571963 w 11828094"/>
              <a:gd name="connsiteY169" fmla="*/ 72109 h 6852784"/>
              <a:gd name="connsiteX170" fmla="*/ 7735198 w 11828094"/>
              <a:gd name="connsiteY170" fmla="*/ 11091 h 6852784"/>
              <a:gd name="connsiteX171" fmla="*/ 7970405 w 11828094"/>
              <a:gd name="connsiteY171" fmla="*/ 21522 h 6852784"/>
              <a:gd name="connsiteX172" fmla="*/ 8271844 w 11828094"/>
              <a:gd name="connsiteY172" fmla="*/ 66894 h 6852784"/>
              <a:gd name="connsiteX173" fmla="*/ 8374584 w 11828094"/>
              <a:gd name="connsiteY173" fmla="*/ 55421 h 6852784"/>
              <a:gd name="connsiteX174" fmla="*/ 8591536 w 11828094"/>
              <a:gd name="connsiteY174" fmla="*/ 99750 h 6852784"/>
              <a:gd name="connsiteX175" fmla="*/ 8826220 w 11828094"/>
              <a:gd name="connsiteY175" fmla="*/ 144601 h 6852784"/>
              <a:gd name="connsiteX176" fmla="*/ 8871071 w 11828094"/>
              <a:gd name="connsiteY176" fmla="*/ 48119 h 6852784"/>
              <a:gd name="connsiteX177" fmla="*/ 9013968 w 11828094"/>
              <a:gd name="connsiteY177" fmla="*/ 231695 h 6852784"/>
              <a:gd name="connsiteX178" fmla="*/ 9237179 w 11828094"/>
              <a:gd name="connsiteY178" fmla="*/ 294277 h 6852784"/>
              <a:gd name="connsiteX179" fmla="*/ 9278379 w 11828094"/>
              <a:gd name="connsiteY179" fmla="*/ 303143 h 6852784"/>
              <a:gd name="connsiteX180" fmla="*/ 9451002 w 11828094"/>
              <a:gd name="connsiteY180" fmla="*/ 170677 h 6852784"/>
              <a:gd name="connsiteX181" fmla="*/ 9579297 w 11828094"/>
              <a:gd name="connsiteY181" fmla="*/ 240039 h 6852784"/>
              <a:gd name="connsiteX182" fmla="*/ 9569909 w 11828094"/>
              <a:gd name="connsiteY182" fmla="*/ 365726 h 6852784"/>
              <a:gd name="connsiteX183" fmla="*/ 9623104 w 11828094"/>
              <a:gd name="connsiteY183" fmla="*/ 464815 h 6852784"/>
              <a:gd name="connsiteX184" fmla="*/ 9860918 w 11828094"/>
              <a:gd name="connsiteY184" fmla="*/ 558167 h 6852784"/>
              <a:gd name="connsiteX185" fmla="*/ 9956877 w 11828094"/>
              <a:gd name="connsiteY185" fmla="*/ 561818 h 6852784"/>
              <a:gd name="connsiteX186" fmla="*/ 9953227 w 11828094"/>
              <a:gd name="connsiteY186" fmla="*/ 488283 h 6852784"/>
              <a:gd name="connsiteX187" fmla="*/ 9949577 w 11828094"/>
              <a:gd name="connsiteY187" fmla="*/ 491934 h 6852784"/>
              <a:gd name="connsiteX188" fmla="*/ 10058574 w 11828094"/>
              <a:gd name="connsiteY188" fmla="*/ 412663 h 6852784"/>
              <a:gd name="connsiteX189" fmla="*/ 10125850 w 11828094"/>
              <a:gd name="connsiteY189" fmla="*/ 500800 h 6852784"/>
              <a:gd name="connsiteX190" fmla="*/ 10136281 w 11828094"/>
              <a:gd name="connsiteY190" fmla="*/ 530526 h 6852784"/>
              <a:gd name="connsiteX191" fmla="*/ 10069526 w 11828094"/>
              <a:gd name="connsiteY191" fmla="*/ 769904 h 6852784"/>
              <a:gd name="connsiteX192" fmla="*/ 10076827 w 11828094"/>
              <a:gd name="connsiteY192" fmla="*/ 851262 h 6852784"/>
              <a:gd name="connsiteX193" fmla="*/ 10110205 w 11828094"/>
              <a:gd name="connsiteY193" fmla="*/ 845003 h 6852784"/>
              <a:gd name="connsiteX194" fmla="*/ 10085172 w 11828094"/>
              <a:gd name="connsiteY194" fmla="*/ 781378 h 6852784"/>
              <a:gd name="connsiteX195" fmla="*/ 10198342 w 11828094"/>
              <a:gd name="connsiteY195" fmla="*/ 809018 h 6852784"/>
              <a:gd name="connsiteX196" fmla="*/ 10174873 w 11828094"/>
              <a:gd name="connsiteY196" fmla="*/ 874209 h 6852784"/>
              <a:gd name="connsiteX197" fmla="*/ 10216074 w 11828094"/>
              <a:gd name="connsiteY197" fmla="*/ 896634 h 6852784"/>
              <a:gd name="connsiteX198" fmla="*/ 10296388 w 11828094"/>
              <a:gd name="connsiteY198" fmla="*/ 824143 h 6852784"/>
              <a:gd name="connsiteX199" fmla="*/ 10179046 w 11828094"/>
              <a:gd name="connsiteY199" fmla="*/ 722968 h 6852784"/>
              <a:gd name="connsiteX200" fmla="*/ 10235891 w 11828094"/>
              <a:gd name="connsiteY200" fmla="*/ 674466 h 6852784"/>
              <a:gd name="connsiteX201" fmla="*/ 10214509 w 11828094"/>
              <a:gd name="connsiteY201" fmla="*/ 648912 h 6852784"/>
              <a:gd name="connsiteX202" fmla="*/ 10178002 w 11828094"/>
              <a:gd name="connsiteY202" fmla="*/ 576420 h 6852784"/>
              <a:gd name="connsiteX203" fmla="*/ 10201992 w 11828094"/>
              <a:gd name="connsiteY203" fmla="*/ 560774 h 6852784"/>
              <a:gd name="connsiteX204" fmla="*/ 10245800 w 11828094"/>
              <a:gd name="connsiteY204" fmla="*/ 621271 h 6852784"/>
              <a:gd name="connsiteX205" fmla="*/ 10307340 w 11828094"/>
              <a:gd name="connsiteY205" fmla="*/ 698978 h 6852784"/>
              <a:gd name="connsiteX206" fmla="*/ 10360013 w 11828094"/>
              <a:gd name="connsiteY206" fmla="*/ 630658 h 6852784"/>
              <a:gd name="connsiteX207" fmla="*/ 10360013 w 11828094"/>
              <a:gd name="connsiteY207" fmla="*/ 931576 h 6852784"/>
              <a:gd name="connsiteX208" fmla="*/ 10426246 w 11828094"/>
              <a:gd name="connsiteY208" fmla="*/ 887247 h 6852784"/>
              <a:gd name="connsiteX209" fmla="*/ 10570708 w 11828094"/>
              <a:gd name="connsiteY209" fmla="*/ 1125060 h 6852784"/>
              <a:gd name="connsiteX210" fmla="*/ 10678141 w 11828094"/>
              <a:gd name="connsiteY210" fmla="*/ 1256483 h 6852784"/>
              <a:gd name="connsiteX211" fmla="*/ 10928471 w 11828094"/>
              <a:gd name="connsiteY211" fmla="*/ 1599644 h 6852784"/>
              <a:gd name="connsiteX212" fmla="*/ 10989489 w 11828094"/>
              <a:gd name="connsiteY212" fmla="*/ 1765488 h 6852784"/>
              <a:gd name="connsiteX213" fmla="*/ 11135515 w 11828094"/>
              <a:gd name="connsiteY213" fmla="*/ 2145677 h 6852784"/>
              <a:gd name="connsiteX214" fmla="*/ 11350903 w 11828094"/>
              <a:gd name="connsiteY214" fmla="*/ 2570716 h 6852784"/>
              <a:gd name="connsiteX215" fmla="*/ 11230431 w 11828094"/>
              <a:gd name="connsiteY215" fmla="*/ 2548812 h 6852784"/>
              <a:gd name="connsiteX216" fmla="*/ 11213222 w 11828094"/>
              <a:gd name="connsiteY216" fmla="*/ 2583233 h 6852784"/>
              <a:gd name="connsiteX217" fmla="*/ 11377501 w 11828094"/>
              <a:gd name="connsiteY217" fmla="*/ 2673456 h 6852784"/>
              <a:gd name="connsiteX218" fmla="*/ 11426002 w 11828094"/>
              <a:gd name="connsiteY218" fmla="*/ 2616610 h 6852784"/>
              <a:gd name="connsiteX219" fmla="*/ 11473461 w 11828094"/>
              <a:gd name="connsiteY219" fmla="*/ 2883629 h 6852784"/>
              <a:gd name="connsiteX220" fmla="*/ 11441647 w 11828094"/>
              <a:gd name="connsiteY220" fmla="*/ 2889887 h 6852784"/>
              <a:gd name="connsiteX221" fmla="*/ 11343602 w 11828094"/>
              <a:gd name="connsiteY221" fmla="*/ 2680757 h 6852784"/>
              <a:gd name="connsiteX222" fmla="*/ 11308659 w 11828094"/>
              <a:gd name="connsiteY222" fmla="*/ 2700054 h 6852784"/>
              <a:gd name="connsiteX223" fmla="*/ 11369678 w 11828094"/>
              <a:gd name="connsiteY223" fmla="*/ 2787669 h 6852784"/>
              <a:gd name="connsiteX224" fmla="*/ 11323262 w 11828094"/>
              <a:gd name="connsiteY224" fmla="*/ 2854945 h 6852784"/>
              <a:gd name="connsiteX225" fmla="*/ 11445299 w 11828094"/>
              <a:gd name="connsiteY225" fmla="*/ 2886758 h 6852784"/>
              <a:gd name="connsiteX226" fmla="*/ 11531871 w 11828094"/>
              <a:gd name="connsiteY226" fmla="*/ 3039042 h 6852784"/>
              <a:gd name="connsiteX227" fmla="*/ 11622094 w 11828094"/>
              <a:gd name="connsiteY227" fmla="*/ 3172030 h 6852784"/>
              <a:gd name="connsiteX228" fmla="*/ 11504230 w 11828094"/>
              <a:gd name="connsiteY228" fmla="*/ 3146475 h 6852784"/>
              <a:gd name="connsiteX229" fmla="*/ 11484934 w 11828094"/>
              <a:gd name="connsiteY229" fmla="*/ 3172030 h 6852784"/>
              <a:gd name="connsiteX230" fmla="*/ 11690414 w 11828094"/>
              <a:gd name="connsiteY230" fmla="*/ 3471904 h 6852784"/>
              <a:gd name="connsiteX231" fmla="*/ 11653385 w 11828094"/>
              <a:gd name="connsiteY231" fmla="*/ 3532922 h 6852784"/>
              <a:gd name="connsiteX232" fmla="*/ 11706580 w 11828094"/>
              <a:gd name="connsiteY232" fmla="*/ 3545439 h 6852784"/>
              <a:gd name="connsiteX233" fmla="*/ 11706580 w 11828094"/>
              <a:gd name="connsiteY233" fmla="*/ 3712847 h 6852784"/>
              <a:gd name="connsiteX234" fmla="*/ 11785330 w 11828094"/>
              <a:gd name="connsiteY234" fmla="*/ 3696158 h 6852784"/>
              <a:gd name="connsiteX235" fmla="*/ 11831745 w 11828094"/>
              <a:gd name="connsiteY235" fmla="*/ 3885470 h 6852784"/>
              <a:gd name="connsiteX236" fmla="*/ 11803062 w 11828094"/>
              <a:gd name="connsiteY236" fmla="*/ 3894336 h 6852784"/>
              <a:gd name="connsiteX237" fmla="*/ 11716490 w 11828094"/>
              <a:gd name="connsiteY237" fmla="*/ 3789511 h 6852784"/>
              <a:gd name="connsiteX238" fmla="*/ 11714403 w 11828094"/>
              <a:gd name="connsiteY238" fmla="*/ 4155097 h 6852784"/>
              <a:gd name="connsiteX239" fmla="*/ 11627831 w 11828094"/>
              <a:gd name="connsiteY239" fmla="*/ 4224981 h 6852784"/>
              <a:gd name="connsiteX240" fmla="*/ 11590803 w 11828094"/>
              <a:gd name="connsiteY240" fmla="*/ 4274004 h 6852784"/>
              <a:gd name="connsiteX241" fmla="*/ 11487541 w 11828094"/>
              <a:gd name="connsiteY241" fmla="*/ 4652106 h 6852784"/>
              <a:gd name="connsiteX242" fmla="*/ 11274761 w 11828094"/>
              <a:gd name="connsiteY242" fmla="*/ 4898264 h 6852784"/>
              <a:gd name="connsiteX243" fmla="*/ 10989489 w 11828094"/>
              <a:gd name="connsiteY243" fmla="*/ 5224736 h 6852784"/>
              <a:gd name="connsiteX244" fmla="*/ 10952462 w 11828094"/>
              <a:gd name="connsiteY244" fmla="*/ 5266458 h 6852784"/>
              <a:gd name="connsiteX245" fmla="*/ 10543588 w 11828094"/>
              <a:gd name="connsiteY245" fmla="*/ 5413005 h 6852784"/>
              <a:gd name="connsiteX246" fmla="*/ 10406429 w 11828094"/>
              <a:gd name="connsiteY246" fmla="*/ 5576241 h 6852784"/>
              <a:gd name="connsiteX247" fmla="*/ 10518556 w 11828094"/>
              <a:gd name="connsiteY247" fmla="*/ 5476109 h 6852784"/>
              <a:gd name="connsiteX248" fmla="*/ 10661453 w 11828094"/>
              <a:gd name="connsiteY248" fmla="*/ 5434909 h 6852784"/>
              <a:gd name="connsiteX249" fmla="*/ 10685442 w 11828094"/>
              <a:gd name="connsiteY249" fmla="*/ 5470372 h 6852784"/>
              <a:gd name="connsiteX250" fmla="*/ 10509690 w 11828094"/>
              <a:gd name="connsiteY250" fmla="*/ 5645603 h 6852784"/>
              <a:gd name="connsiteX251" fmla="*/ 10356363 w 11828094"/>
              <a:gd name="connsiteY251" fmla="*/ 5738956 h 6852784"/>
              <a:gd name="connsiteX252" fmla="*/ 10254666 w 11828094"/>
              <a:gd name="connsiteY252" fmla="*/ 5707664 h 6852784"/>
              <a:gd name="connsiteX253" fmla="*/ 10180610 w 11828094"/>
              <a:gd name="connsiteY253" fmla="*/ 5820835 h 6852784"/>
              <a:gd name="connsiteX254" fmla="*/ 10174352 w 11828094"/>
              <a:gd name="connsiteY254" fmla="*/ 5761381 h 6852784"/>
              <a:gd name="connsiteX255" fmla="*/ 9999121 w 11828094"/>
              <a:gd name="connsiteY255" fmla="*/ 5867772 h 6852784"/>
              <a:gd name="connsiteX256" fmla="*/ 9852052 w 11828094"/>
              <a:gd name="connsiteY256" fmla="*/ 5853169 h 6852784"/>
              <a:gd name="connsiteX257" fmla="*/ 9665348 w 11828094"/>
              <a:gd name="connsiteY257" fmla="*/ 6013798 h 6852784"/>
              <a:gd name="connsiteX258" fmla="*/ 9528709 w 11828094"/>
              <a:gd name="connsiteY258" fmla="*/ 5970511 h 6852784"/>
              <a:gd name="connsiteX259" fmla="*/ 9299761 w 11828094"/>
              <a:gd name="connsiteY259" fmla="*/ 6131140 h 6852784"/>
              <a:gd name="connsiteX260" fmla="*/ 9074986 w 11828094"/>
              <a:gd name="connsiteY260" fmla="*/ 6173383 h 6852784"/>
              <a:gd name="connsiteX261" fmla="*/ 9016576 w 11828094"/>
              <a:gd name="connsiteY261" fmla="*/ 6229707 h 6852784"/>
              <a:gd name="connsiteX262" fmla="*/ 8879937 w 11828094"/>
              <a:gd name="connsiteY262" fmla="*/ 6303763 h 6852784"/>
              <a:gd name="connsiteX263" fmla="*/ 8711486 w 11828094"/>
              <a:gd name="connsiteY263" fmla="*/ 6298027 h 6852784"/>
              <a:gd name="connsiteX264" fmla="*/ 8700012 w 11828094"/>
              <a:gd name="connsiteY264" fmla="*/ 6328796 h 6852784"/>
              <a:gd name="connsiteX265" fmla="*/ 8666113 w 11828094"/>
              <a:gd name="connsiteY265" fmla="*/ 6262041 h 6852784"/>
              <a:gd name="connsiteX266" fmla="*/ 8591015 w 11828094"/>
              <a:gd name="connsiteY266" fmla="*/ 6292289 h 6852784"/>
              <a:gd name="connsiteX267" fmla="*/ 8576933 w 11828094"/>
              <a:gd name="connsiteY267" fmla="*/ 6414847 h 6852784"/>
              <a:gd name="connsiteX268" fmla="*/ 8460112 w 11828094"/>
              <a:gd name="connsiteY268" fmla="*/ 6387728 h 6852784"/>
              <a:gd name="connsiteX269" fmla="*/ 8442903 w 11828094"/>
              <a:gd name="connsiteY269" fmla="*/ 6445617 h 6852784"/>
              <a:gd name="connsiteX270" fmla="*/ 8242639 w 11828094"/>
              <a:gd name="connsiteY270" fmla="*/ 6502984 h 6852784"/>
              <a:gd name="connsiteX271" fmla="*/ 8216563 w 11828094"/>
              <a:gd name="connsiteY271" fmla="*/ 6524366 h 6852784"/>
              <a:gd name="connsiteX272" fmla="*/ 8188400 w 11828094"/>
              <a:gd name="connsiteY272" fmla="*/ 6585906 h 6852784"/>
              <a:gd name="connsiteX273" fmla="*/ 8129990 w 11828094"/>
              <a:gd name="connsiteY273" fmla="*/ 6479515 h 6852784"/>
              <a:gd name="connsiteX274" fmla="*/ 8003260 w 11828094"/>
              <a:gd name="connsiteY274" fmla="*/ 6582255 h 6852784"/>
              <a:gd name="connsiteX275" fmla="*/ 7784743 w 11828094"/>
              <a:gd name="connsiteY275" fmla="*/ 6676129 h 6852784"/>
              <a:gd name="connsiteX276" fmla="*/ 7661143 w 11828094"/>
              <a:gd name="connsiteY276" fmla="*/ 6720458 h 6852784"/>
              <a:gd name="connsiteX277" fmla="*/ 7351881 w 11828094"/>
              <a:gd name="connsiteY277" fmla="*/ 6660484 h 6852784"/>
              <a:gd name="connsiteX278" fmla="*/ 7274696 w 11828094"/>
              <a:gd name="connsiteY278" fmla="*/ 6794514 h 6852784"/>
              <a:gd name="connsiteX279" fmla="*/ 7239754 w 11828094"/>
              <a:gd name="connsiteY279" fmla="*/ 6780433 h 6852784"/>
              <a:gd name="connsiteX280" fmla="*/ 7189688 w 11828094"/>
              <a:gd name="connsiteY280" fmla="*/ 6656833 h 6852784"/>
              <a:gd name="connsiteX281" fmla="*/ 7013935 w 11828094"/>
              <a:gd name="connsiteY281" fmla="*/ 6614068 h 6852784"/>
              <a:gd name="connsiteX282" fmla="*/ 7038447 w 11828094"/>
              <a:gd name="connsiteY282" fmla="*/ 6559308 h 6852784"/>
              <a:gd name="connsiteX283" fmla="*/ 6862694 w 11828094"/>
              <a:gd name="connsiteY283" fmla="*/ 6586427 h 6852784"/>
              <a:gd name="connsiteX284" fmla="*/ 6838705 w 11828094"/>
              <a:gd name="connsiteY284" fmla="*/ 6425277 h 6852784"/>
              <a:gd name="connsiteX285" fmla="*/ 6897115 w 11828094"/>
              <a:gd name="connsiteY285" fmla="*/ 6418498 h 6852784"/>
              <a:gd name="connsiteX286" fmla="*/ 6873646 w 11828094"/>
              <a:gd name="connsiteY286" fmla="*/ 6375733 h 6852784"/>
              <a:gd name="connsiteX287" fmla="*/ 6635833 w 11828094"/>
              <a:gd name="connsiteY287" fmla="*/ 6306892 h 6852784"/>
              <a:gd name="connsiteX288" fmla="*/ 6684334 w 11828094"/>
              <a:gd name="connsiteY288" fmla="*/ 6481602 h 6852784"/>
              <a:gd name="connsiteX289" fmla="*/ 6800112 w 11828094"/>
              <a:gd name="connsiteY289" fmla="*/ 6436230 h 6852784"/>
              <a:gd name="connsiteX290" fmla="*/ 6755261 w 11828094"/>
              <a:gd name="connsiteY290" fmla="*/ 6506635 h 6852784"/>
              <a:gd name="connsiteX291" fmla="*/ 6863737 w 11828094"/>
              <a:gd name="connsiteY291" fmla="*/ 6584341 h 6852784"/>
              <a:gd name="connsiteX292" fmla="*/ 6842876 w 11828094"/>
              <a:gd name="connsiteY292" fmla="*/ 6655268 h 6852784"/>
              <a:gd name="connsiteX293" fmla="*/ 6835053 w 11828094"/>
              <a:gd name="connsiteY293" fmla="*/ 6627106 h 6852784"/>
              <a:gd name="connsiteX294" fmla="*/ 6601412 w 11828094"/>
              <a:gd name="connsiteY294" fmla="*/ 6684473 h 6852784"/>
              <a:gd name="connsiteX295" fmla="*/ 6508582 w 11828094"/>
              <a:gd name="connsiteY295" fmla="*/ 6559308 h 6852784"/>
              <a:gd name="connsiteX296" fmla="*/ 6484592 w 11828094"/>
              <a:gd name="connsiteY296" fmla="*/ 6578083 h 6852784"/>
              <a:gd name="connsiteX297" fmla="*/ 6416273 w 11828094"/>
              <a:gd name="connsiteY297" fmla="*/ 6857618 h 6852784"/>
              <a:gd name="connsiteX298" fmla="*/ 6437133 w 11828094"/>
              <a:gd name="connsiteY298" fmla="*/ 6663613 h 6852784"/>
              <a:gd name="connsiteX299" fmla="*/ 6269203 w 11828094"/>
              <a:gd name="connsiteY299" fmla="*/ 6540012 h 6852784"/>
              <a:gd name="connsiteX300" fmla="*/ 6222266 w 11828094"/>
              <a:gd name="connsiteY300" fmla="*/ 6647967 h 6852784"/>
              <a:gd name="connsiteX301" fmla="*/ 6250429 w 11828094"/>
              <a:gd name="connsiteY301" fmla="*/ 6696990 h 6852784"/>
              <a:gd name="connsiteX302" fmla="*/ 6255122 w 11828094"/>
              <a:gd name="connsiteY302" fmla="*/ 6695947 h 6852784"/>
              <a:gd name="connsiteX303" fmla="*/ 9159472 w 11828094"/>
              <a:gd name="connsiteY303" fmla="*/ 2209824 h 6852784"/>
              <a:gd name="connsiteX304" fmla="*/ 9057776 w 11828094"/>
              <a:gd name="connsiteY304" fmla="*/ 2063276 h 6852784"/>
              <a:gd name="connsiteX305" fmla="*/ 9039001 w 11828094"/>
              <a:gd name="connsiteY305" fmla="*/ 2083094 h 6852784"/>
              <a:gd name="connsiteX306" fmla="*/ 9048388 w 11828094"/>
              <a:gd name="connsiteY306" fmla="*/ 2234335 h 6852784"/>
              <a:gd name="connsiteX307" fmla="*/ 9162601 w 11828094"/>
              <a:gd name="connsiteY307" fmla="*/ 2207216 h 6852784"/>
              <a:gd name="connsiteX308" fmla="*/ 9122966 w 11828094"/>
              <a:gd name="connsiteY308" fmla="*/ 2396528 h 6852784"/>
              <a:gd name="connsiteX309" fmla="*/ 9111492 w 11828094"/>
              <a:gd name="connsiteY309" fmla="*/ 2478407 h 6852784"/>
              <a:gd name="connsiteX310" fmla="*/ 9124530 w 11828094"/>
              <a:gd name="connsiteY310" fmla="*/ 2546205 h 6852784"/>
              <a:gd name="connsiteX311" fmla="*/ 9077593 w 11828094"/>
              <a:gd name="connsiteY311" fmla="*/ 2664068 h 6852784"/>
              <a:gd name="connsiteX312" fmla="*/ 9106798 w 11828094"/>
              <a:gd name="connsiteY312" fmla="*/ 2673456 h 6852784"/>
              <a:gd name="connsiteX313" fmla="*/ 9191806 w 11828094"/>
              <a:gd name="connsiteY313" fmla="*/ 2630170 h 6852784"/>
              <a:gd name="connsiteX314" fmla="*/ 9191806 w 11828094"/>
              <a:gd name="connsiteY314" fmla="*/ 2770980 h 6852784"/>
              <a:gd name="connsiteX315" fmla="*/ 9288809 w 11828094"/>
              <a:gd name="connsiteY315" fmla="*/ 2762114 h 6852784"/>
              <a:gd name="connsiteX316" fmla="*/ 9201715 w 11828094"/>
              <a:gd name="connsiteY316" fmla="*/ 2405394 h 6852784"/>
              <a:gd name="connsiteX317" fmla="*/ 9159472 w 11828094"/>
              <a:gd name="connsiteY317" fmla="*/ 2209824 h 685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1828094" h="6852784">
                <a:moveTo>
                  <a:pt x="6255122" y="6695947"/>
                </a:moveTo>
                <a:cubicBezTo>
                  <a:pt x="6228525" y="6683430"/>
                  <a:pt x="6197755" y="6675607"/>
                  <a:pt x="6175330" y="6657876"/>
                </a:cubicBezTo>
                <a:cubicBezTo>
                  <a:pt x="6123699" y="6616676"/>
                  <a:pt x="6111704" y="6669349"/>
                  <a:pt x="6075719" y="6677693"/>
                </a:cubicBezTo>
                <a:cubicBezTo>
                  <a:pt x="5966721" y="6702727"/>
                  <a:pt x="6065810" y="6822676"/>
                  <a:pt x="5963071" y="6847709"/>
                </a:cubicBezTo>
                <a:cubicBezTo>
                  <a:pt x="5959420" y="6781998"/>
                  <a:pt x="5968286" y="6716286"/>
                  <a:pt x="5948989" y="6659962"/>
                </a:cubicBezTo>
                <a:cubicBezTo>
                  <a:pt x="5934908" y="6619283"/>
                  <a:pt x="5884321" y="6591642"/>
                  <a:pt x="5838427" y="6547313"/>
                </a:cubicBezTo>
                <a:cubicBezTo>
                  <a:pt x="5819652" y="6603116"/>
                  <a:pt x="5803485" y="6652661"/>
                  <a:pt x="5786796" y="6702205"/>
                </a:cubicBezTo>
                <a:cubicBezTo>
                  <a:pt x="5778974" y="6702205"/>
                  <a:pt x="5771151" y="6701683"/>
                  <a:pt x="5763328" y="6701683"/>
                </a:cubicBezTo>
                <a:cubicBezTo>
                  <a:pt x="5763328" y="6654746"/>
                  <a:pt x="5753419" y="6604680"/>
                  <a:pt x="5765936" y="6560873"/>
                </a:cubicBezTo>
                <a:cubicBezTo>
                  <a:pt x="5784189" y="6497247"/>
                  <a:pt x="5762807" y="6447181"/>
                  <a:pt x="5711176" y="6433622"/>
                </a:cubicBezTo>
                <a:cubicBezTo>
                  <a:pt x="5688229" y="6427363"/>
                  <a:pt x="5646507" y="6485252"/>
                  <a:pt x="5616259" y="6516543"/>
                </a:cubicBezTo>
                <a:cubicBezTo>
                  <a:pt x="5607915" y="6525410"/>
                  <a:pt x="5610523" y="6544184"/>
                  <a:pt x="5601656" y="6560351"/>
                </a:cubicBezTo>
                <a:cubicBezTo>
                  <a:pt x="5588097" y="6493597"/>
                  <a:pt x="5435291" y="6495161"/>
                  <a:pt x="5518213" y="6394508"/>
                </a:cubicBezTo>
                <a:cubicBezTo>
                  <a:pt x="5472320" y="6373125"/>
                  <a:pt x="5429555" y="6353829"/>
                  <a:pt x="5389398" y="6335576"/>
                </a:cubicBezTo>
                <a:cubicBezTo>
                  <a:pt x="5393569" y="6360609"/>
                  <a:pt x="5399307" y="6393464"/>
                  <a:pt x="5405043" y="6426321"/>
                </a:cubicBezTo>
                <a:cubicBezTo>
                  <a:pt x="5394092" y="6429450"/>
                  <a:pt x="5382618" y="6432579"/>
                  <a:pt x="5371666" y="6435708"/>
                </a:cubicBezTo>
                <a:cubicBezTo>
                  <a:pt x="5353413" y="6385642"/>
                  <a:pt x="5335681" y="6335576"/>
                  <a:pt x="5311691" y="6269864"/>
                </a:cubicBezTo>
                <a:cubicBezTo>
                  <a:pt x="5297088" y="6310543"/>
                  <a:pt x="5288223" y="6336619"/>
                  <a:pt x="5276749" y="6369475"/>
                </a:cubicBezTo>
                <a:cubicBezTo>
                  <a:pt x="5171402" y="6342356"/>
                  <a:pt x="5065012" y="6315236"/>
                  <a:pt x="4957057" y="6287596"/>
                </a:cubicBezTo>
                <a:cubicBezTo>
                  <a:pt x="4968530" y="6314194"/>
                  <a:pt x="4984176" y="6349135"/>
                  <a:pt x="5005037" y="6396072"/>
                </a:cubicBezTo>
                <a:cubicBezTo>
                  <a:pt x="4890824" y="6407546"/>
                  <a:pt x="4881436" y="6342877"/>
                  <a:pt x="4897603" y="6254219"/>
                </a:cubicBezTo>
                <a:cubicBezTo>
                  <a:pt x="4886130" y="6253175"/>
                  <a:pt x="4874135" y="6251611"/>
                  <a:pt x="4862662" y="6250568"/>
                </a:cubicBezTo>
                <a:cubicBezTo>
                  <a:pt x="4839193" y="6289682"/>
                  <a:pt x="4815725" y="6328796"/>
                  <a:pt x="4782347" y="6384077"/>
                </a:cubicBezTo>
                <a:cubicBezTo>
                  <a:pt x="4769831" y="6338183"/>
                  <a:pt x="4756271" y="6287074"/>
                  <a:pt x="4733324" y="6201545"/>
                </a:cubicBezTo>
                <a:cubicBezTo>
                  <a:pt x="4686387" y="6247960"/>
                  <a:pt x="4647795" y="6286553"/>
                  <a:pt x="4607638" y="6326188"/>
                </a:cubicBezTo>
                <a:cubicBezTo>
                  <a:pt x="4568002" y="6290725"/>
                  <a:pt x="4512199" y="6241702"/>
                  <a:pt x="4452746" y="6189550"/>
                </a:cubicBezTo>
                <a:cubicBezTo>
                  <a:pt x="4451703" y="6207282"/>
                  <a:pt x="4450660" y="6230229"/>
                  <a:pt x="4449617" y="6252654"/>
                </a:cubicBezTo>
                <a:cubicBezTo>
                  <a:pt x="4442837" y="6253697"/>
                  <a:pt x="4436057" y="6254740"/>
                  <a:pt x="4429277" y="6255783"/>
                </a:cubicBezTo>
                <a:cubicBezTo>
                  <a:pt x="4419369" y="6228664"/>
                  <a:pt x="4409981" y="6201023"/>
                  <a:pt x="4400072" y="6173904"/>
                </a:cubicBezTo>
                <a:cubicBezTo>
                  <a:pt x="4390163" y="6169210"/>
                  <a:pt x="4380255" y="6165039"/>
                  <a:pt x="4370346" y="6160345"/>
                </a:cubicBezTo>
                <a:cubicBezTo>
                  <a:pt x="4346356" y="6209368"/>
                  <a:pt x="4321844" y="6257869"/>
                  <a:pt x="4306199" y="6289682"/>
                </a:cubicBezTo>
                <a:cubicBezTo>
                  <a:pt x="4265520" y="6237008"/>
                  <a:pt x="4212325" y="6167124"/>
                  <a:pt x="4161216" y="6100891"/>
                </a:cubicBezTo>
                <a:cubicBezTo>
                  <a:pt x="4121580" y="6134269"/>
                  <a:pt x="4090289" y="6160866"/>
                  <a:pt x="4058997" y="6186942"/>
                </a:cubicBezTo>
                <a:cubicBezTo>
                  <a:pt x="4040744" y="6153043"/>
                  <a:pt x="4022491" y="6119145"/>
                  <a:pt x="3999023" y="6076380"/>
                </a:cubicBezTo>
                <a:cubicBezTo>
                  <a:pt x="3979726" y="6098805"/>
                  <a:pt x="3959387" y="6122274"/>
                  <a:pt x="3941655" y="6142613"/>
                </a:cubicBezTo>
                <a:cubicBezTo>
                  <a:pt x="3819620" y="6088375"/>
                  <a:pt x="3698105" y="6034658"/>
                  <a:pt x="3609968" y="5995022"/>
                </a:cubicBezTo>
                <a:cubicBezTo>
                  <a:pt x="3542170" y="5987722"/>
                  <a:pt x="3506185" y="5984071"/>
                  <a:pt x="3460813" y="5978855"/>
                </a:cubicBezTo>
                <a:cubicBezTo>
                  <a:pt x="3476980" y="6010668"/>
                  <a:pt x="3491061" y="6038309"/>
                  <a:pt x="3505664" y="6065950"/>
                </a:cubicBezTo>
                <a:cubicBezTo>
                  <a:pt x="3464464" y="6077944"/>
                  <a:pt x="3423264" y="6089940"/>
                  <a:pt x="3375805" y="6103499"/>
                </a:cubicBezTo>
                <a:cubicBezTo>
                  <a:pt x="3390929" y="6064385"/>
                  <a:pt x="3405010" y="6028400"/>
                  <a:pt x="3418570" y="5992937"/>
                </a:cubicBezTo>
                <a:cubicBezTo>
                  <a:pt x="3328347" y="5936091"/>
                  <a:pt x="3141642" y="6044567"/>
                  <a:pt x="3172934" y="5796323"/>
                </a:cubicBezTo>
                <a:cubicBezTo>
                  <a:pt x="3140078" y="5849519"/>
                  <a:pt x="3124432" y="5874551"/>
                  <a:pt x="3108786" y="5900106"/>
                </a:cubicBezTo>
                <a:cubicBezTo>
                  <a:pt x="3100442" y="5898541"/>
                  <a:pt x="3092098" y="5896455"/>
                  <a:pt x="3083753" y="5894891"/>
                </a:cubicBezTo>
                <a:cubicBezTo>
                  <a:pt x="3092098" y="5846389"/>
                  <a:pt x="3100963" y="5797888"/>
                  <a:pt x="3114001" y="5721746"/>
                </a:cubicBezTo>
                <a:cubicBezTo>
                  <a:pt x="3074366" y="5779113"/>
                  <a:pt x="3049854" y="5814576"/>
                  <a:pt x="3021693" y="5855255"/>
                </a:cubicBezTo>
                <a:cubicBezTo>
                  <a:pt x="2974234" y="5799452"/>
                  <a:pt x="2927819" y="5745214"/>
                  <a:pt x="2879839" y="5688890"/>
                </a:cubicBezTo>
                <a:cubicBezTo>
                  <a:pt x="2875667" y="5709751"/>
                  <a:pt x="2870973" y="5732176"/>
                  <a:pt x="2867322" y="5749908"/>
                </a:cubicBezTo>
                <a:cubicBezTo>
                  <a:pt x="2738506" y="5687325"/>
                  <a:pt x="2612298" y="5626307"/>
                  <a:pt x="2486612" y="5565290"/>
                </a:cubicBezTo>
                <a:cubicBezTo>
                  <a:pt x="2478789" y="5579370"/>
                  <a:pt x="2471488" y="5593451"/>
                  <a:pt x="2463665" y="5607011"/>
                </a:cubicBezTo>
                <a:cubicBezTo>
                  <a:pt x="2538243" y="5737392"/>
                  <a:pt x="2699914" y="5740521"/>
                  <a:pt x="2806826" y="5846389"/>
                </a:cubicBezTo>
                <a:cubicBezTo>
                  <a:pt x="2767190" y="5840131"/>
                  <a:pt x="2724426" y="5840652"/>
                  <a:pt x="2688441" y="5825528"/>
                </a:cubicBezTo>
                <a:cubicBezTo>
                  <a:pt x="2574749" y="5777548"/>
                  <a:pt x="2464708" y="5720703"/>
                  <a:pt x="2351016" y="5673244"/>
                </a:cubicBezTo>
                <a:cubicBezTo>
                  <a:pt x="2321290" y="5661249"/>
                  <a:pt x="2282697" y="5671158"/>
                  <a:pt x="2240976" y="5671158"/>
                </a:cubicBezTo>
                <a:cubicBezTo>
                  <a:pt x="2247755" y="5655512"/>
                  <a:pt x="2257143" y="5635695"/>
                  <a:pt x="2273831" y="5598145"/>
                </a:cubicBezTo>
                <a:cubicBezTo>
                  <a:pt x="2188824" y="5585107"/>
                  <a:pt x="2106945" y="5581457"/>
                  <a:pt x="2030803" y="5558510"/>
                </a:cubicBezTo>
                <a:cubicBezTo>
                  <a:pt x="1940058" y="5530869"/>
                  <a:pt x="1842012" y="5522525"/>
                  <a:pt x="1762741" y="5454727"/>
                </a:cubicBezTo>
                <a:cubicBezTo>
                  <a:pt x="1730406" y="5427087"/>
                  <a:pt x="1670432" y="5432823"/>
                  <a:pt x="1623495" y="5421349"/>
                </a:cubicBezTo>
                <a:cubicBezTo>
                  <a:pt x="1440441" y="5378064"/>
                  <a:pt x="1254779" y="5342078"/>
                  <a:pt x="1074855" y="5287840"/>
                </a:cubicBezTo>
                <a:cubicBezTo>
                  <a:pt x="906403" y="5236731"/>
                  <a:pt x="745253" y="5163718"/>
                  <a:pt x="579410" y="5104265"/>
                </a:cubicBezTo>
                <a:cubicBezTo>
                  <a:pt x="454766" y="5059414"/>
                  <a:pt x="327515" y="5022386"/>
                  <a:pt x="201829" y="4979621"/>
                </a:cubicBezTo>
                <a:cubicBezTo>
                  <a:pt x="184097" y="4973885"/>
                  <a:pt x="171580" y="4954067"/>
                  <a:pt x="163758" y="4911824"/>
                </a:cubicBezTo>
                <a:cubicBezTo>
                  <a:pt x="280578" y="4922776"/>
                  <a:pt x="396877" y="4933728"/>
                  <a:pt x="545511" y="4947809"/>
                </a:cubicBezTo>
                <a:cubicBezTo>
                  <a:pt x="498574" y="4915996"/>
                  <a:pt x="473541" y="4899307"/>
                  <a:pt x="428690" y="4868538"/>
                </a:cubicBezTo>
                <a:cubicBezTo>
                  <a:pt x="492316" y="4838811"/>
                  <a:pt x="535081" y="4818993"/>
                  <a:pt x="596098" y="4790309"/>
                </a:cubicBezTo>
                <a:cubicBezTo>
                  <a:pt x="505354" y="4741808"/>
                  <a:pt x="419303" y="4699043"/>
                  <a:pt x="337424" y="4649499"/>
                </a:cubicBezTo>
                <a:cubicBezTo>
                  <a:pt x="301961" y="4627595"/>
                  <a:pt x="279014" y="4584830"/>
                  <a:pt x="244072" y="4561883"/>
                </a:cubicBezTo>
                <a:cubicBezTo>
                  <a:pt x="170016" y="4513903"/>
                  <a:pt x="89180" y="4471139"/>
                  <a:pt x="0" y="4419508"/>
                </a:cubicBezTo>
                <a:cubicBezTo>
                  <a:pt x="63104" y="4372050"/>
                  <a:pt x="125687" y="4324070"/>
                  <a:pt x="198699" y="4268788"/>
                </a:cubicBezTo>
                <a:cubicBezTo>
                  <a:pt x="219560" y="4313118"/>
                  <a:pt x="231555" y="4338151"/>
                  <a:pt x="231555" y="4339194"/>
                </a:cubicBezTo>
                <a:cubicBezTo>
                  <a:pt x="445900" y="4394475"/>
                  <a:pt x="643557" y="4445062"/>
                  <a:pt x="841213" y="4495650"/>
                </a:cubicBezTo>
                <a:cubicBezTo>
                  <a:pt x="920484" y="4550410"/>
                  <a:pt x="999756" y="4605169"/>
                  <a:pt x="1079027" y="4659929"/>
                </a:cubicBezTo>
                <a:cubicBezTo>
                  <a:pt x="1014880" y="4574921"/>
                  <a:pt x="940302" y="4508166"/>
                  <a:pt x="864160" y="4442455"/>
                </a:cubicBezTo>
                <a:cubicBezTo>
                  <a:pt x="862596" y="4440890"/>
                  <a:pt x="846950" y="4456014"/>
                  <a:pt x="838084" y="4463316"/>
                </a:cubicBezTo>
                <a:cubicBezTo>
                  <a:pt x="684757" y="4439326"/>
                  <a:pt x="566372" y="4363705"/>
                  <a:pt x="494402" y="4224459"/>
                </a:cubicBezTo>
                <a:cubicBezTo>
                  <a:pt x="445379" y="4130064"/>
                  <a:pt x="372366" y="4061744"/>
                  <a:pt x="289444" y="3998641"/>
                </a:cubicBezTo>
                <a:cubicBezTo>
                  <a:pt x="265454" y="3980387"/>
                  <a:pt x="255024" y="3943359"/>
                  <a:pt x="238335" y="3915197"/>
                </a:cubicBezTo>
                <a:cubicBezTo>
                  <a:pt x="271712" y="3904245"/>
                  <a:pt x="308740" y="3878691"/>
                  <a:pt x="337946" y="3885470"/>
                </a:cubicBezTo>
                <a:cubicBezTo>
                  <a:pt x="502746" y="3924063"/>
                  <a:pt x="665982" y="3970478"/>
                  <a:pt x="786975" y="4002813"/>
                </a:cubicBezTo>
                <a:cubicBezTo>
                  <a:pt x="900667" y="3989775"/>
                  <a:pt x="998191" y="4005420"/>
                  <a:pt x="1056602" y="3965263"/>
                </a:cubicBezTo>
                <a:cubicBezTo>
                  <a:pt x="1137959" y="3909460"/>
                  <a:pt x="1208364" y="3861480"/>
                  <a:pt x="1312668" y="3883384"/>
                </a:cubicBezTo>
                <a:cubicBezTo>
                  <a:pt x="1193761" y="3809328"/>
                  <a:pt x="1117619" y="3666432"/>
                  <a:pt x="950211" y="3678427"/>
                </a:cubicBezTo>
                <a:cubicBezTo>
                  <a:pt x="934566" y="3679470"/>
                  <a:pt x="911097" y="3650786"/>
                  <a:pt x="902231" y="3630968"/>
                </a:cubicBezTo>
                <a:cubicBezTo>
                  <a:pt x="898581" y="3623667"/>
                  <a:pt x="922571" y="3593419"/>
                  <a:pt x="938738" y="3588725"/>
                </a:cubicBezTo>
                <a:cubicBezTo>
                  <a:pt x="980981" y="3576730"/>
                  <a:pt x="1026353" y="3565778"/>
                  <a:pt x="1069640" y="3567343"/>
                </a:cubicBezTo>
                <a:cubicBezTo>
                  <a:pt x="1277205" y="3576209"/>
                  <a:pt x="1484249" y="3590811"/>
                  <a:pt x="1691814" y="3600720"/>
                </a:cubicBezTo>
                <a:cubicBezTo>
                  <a:pt x="1859744" y="3608543"/>
                  <a:pt x="2028195" y="3613236"/>
                  <a:pt x="2196125" y="3618973"/>
                </a:cubicBezTo>
                <a:cubicBezTo>
                  <a:pt x="2203426" y="3618973"/>
                  <a:pt x="2211770" y="3611150"/>
                  <a:pt x="2217507" y="3613758"/>
                </a:cubicBezTo>
                <a:cubicBezTo>
                  <a:pt x="2396389" y="3686771"/>
                  <a:pt x="2597174" y="3579338"/>
                  <a:pt x="2772927" y="3679470"/>
                </a:cubicBezTo>
                <a:cubicBezTo>
                  <a:pt x="2806304" y="3698244"/>
                  <a:pt x="2841768" y="3713369"/>
                  <a:pt x="2886097" y="3735273"/>
                </a:cubicBezTo>
                <a:cubicBezTo>
                  <a:pt x="2889747" y="3731622"/>
                  <a:pt x="2904350" y="3718062"/>
                  <a:pt x="2925733" y="3698244"/>
                </a:cubicBezTo>
                <a:cubicBezTo>
                  <a:pt x="2947115" y="3723799"/>
                  <a:pt x="2966933" y="3747789"/>
                  <a:pt x="2990401" y="3775951"/>
                </a:cubicBezTo>
                <a:cubicBezTo>
                  <a:pt x="3067586" y="3726928"/>
                  <a:pt x="3132255" y="3747789"/>
                  <a:pt x="3216220" y="3776994"/>
                </a:cubicBezTo>
                <a:cubicBezTo>
                  <a:pt x="3383106" y="3834883"/>
                  <a:pt x="3545299" y="3896944"/>
                  <a:pt x="3701234" y="3979344"/>
                </a:cubicBezTo>
                <a:cubicBezTo>
                  <a:pt x="3737219" y="3998119"/>
                  <a:pt x="3799280" y="3964742"/>
                  <a:pt x="3837351" y="3981952"/>
                </a:cubicBezTo>
                <a:cubicBezTo>
                  <a:pt x="3910364" y="4015851"/>
                  <a:pt x="3975033" y="4068524"/>
                  <a:pt x="4058476" y="4123284"/>
                </a:cubicBezTo>
                <a:cubicBezTo>
                  <a:pt x="4065256" y="4120155"/>
                  <a:pt x="4094461" y="4105031"/>
                  <a:pt x="4117408" y="4093036"/>
                </a:cubicBezTo>
                <a:cubicBezTo>
                  <a:pt x="4322887" y="4203077"/>
                  <a:pt x="4496554" y="4366834"/>
                  <a:pt x="4764094" y="4297994"/>
                </a:cubicBezTo>
                <a:cubicBezTo>
                  <a:pt x="4874656" y="4269832"/>
                  <a:pt x="5006601" y="4330328"/>
                  <a:pt x="5129159" y="4337629"/>
                </a:cubicBezTo>
                <a:cubicBezTo>
                  <a:pt x="5201650" y="4341801"/>
                  <a:pt x="5275185" y="4318333"/>
                  <a:pt x="5348197" y="4313118"/>
                </a:cubicBezTo>
                <a:cubicBezTo>
                  <a:pt x="5497874" y="4302687"/>
                  <a:pt x="5647551" y="4297472"/>
                  <a:pt x="5797227" y="4287042"/>
                </a:cubicBezTo>
                <a:cubicBezTo>
                  <a:pt x="5900488" y="4279740"/>
                  <a:pt x="6003228" y="4264095"/>
                  <a:pt x="6107010" y="4258358"/>
                </a:cubicBezTo>
                <a:cubicBezTo>
                  <a:pt x="6173765" y="4254707"/>
                  <a:pt x="6241563" y="4267224"/>
                  <a:pt x="6307796" y="4262530"/>
                </a:cubicBezTo>
                <a:cubicBezTo>
                  <a:pt x="6423573" y="4254186"/>
                  <a:pt x="6538830" y="4230196"/>
                  <a:pt x="6654607" y="4227067"/>
                </a:cubicBezTo>
                <a:cubicBezTo>
                  <a:pt x="6738051" y="4224981"/>
                  <a:pt x="6822015" y="4252621"/>
                  <a:pt x="6905980" y="4256794"/>
                </a:cubicBezTo>
                <a:cubicBezTo>
                  <a:pt x="6957090" y="4259401"/>
                  <a:pt x="7009763" y="4240626"/>
                  <a:pt x="7061915" y="4237497"/>
                </a:cubicBezTo>
                <a:cubicBezTo>
                  <a:pt x="7109373" y="4234890"/>
                  <a:pt x="7156832" y="4241148"/>
                  <a:pt x="7204291" y="4242712"/>
                </a:cubicBezTo>
                <a:cubicBezTo>
                  <a:pt x="7291384" y="4245841"/>
                  <a:pt x="7381086" y="4263052"/>
                  <a:pt x="7464008" y="4246363"/>
                </a:cubicBezTo>
                <a:cubicBezTo>
                  <a:pt x="7515117" y="4236454"/>
                  <a:pt x="7546408" y="4221852"/>
                  <a:pt x="7589695" y="4262530"/>
                </a:cubicBezTo>
                <a:cubicBezTo>
                  <a:pt x="7695563" y="4363184"/>
                  <a:pt x="7820207" y="4275568"/>
                  <a:pt x="7935984" y="4283391"/>
                </a:cubicBezTo>
                <a:cubicBezTo>
                  <a:pt x="8060628" y="4291735"/>
                  <a:pt x="8188400" y="4259401"/>
                  <a:pt x="8314087" y="4238540"/>
                </a:cubicBezTo>
                <a:cubicBezTo>
                  <a:pt x="8335470" y="4234890"/>
                  <a:pt x="8347464" y="4191082"/>
                  <a:pt x="8370933" y="4177000"/>
                </a:cubicBezTo>
                <a:cubicBezTo>
                  <a:pt x="8568589" y="4057051"/>
                  <a:pt x="8717222" y="3866174"/>
                  <a:pt x="8942519" y="3785860"/>
                </a:cubicBezTo>
                <a:cubicBezTo>
                  <a:pt x="8961294" y="3779080"/>
                  <a:pt x="8990500" y="3753004"/>
                  <a:pt x="8988413" y="3741009"/>
                </a:cubicBezTo>
                <a:cubicBezTo>
                  <a:pt x="8968074" y="3629925"/>
                  <a:pt x="9054646" y="3550654"/>
                  <a:pt x="9068206" y="3452608"/>
                </a:cubicBezTo>
                <a:cubicBezTo>
                  <a:pt x="9084373" y="3336830"/>
                  <a:pt x="9096890" y="3217924"/>
                  <a:pt x="9086981" y="3102667"/>
                </a:cubicBezTo>
                <a:cubicBezTo>
                  <a:pt x="9078637" y="3003578"/>
                  <a:pt x="9043694" y="2903968"/>
                  <a:pt x="9007709" y="2810094"/>
                </a:cubicBezTo>
                <a:cubicBezTo>
                  <a:pt x="8972246" y="2718307"/>
                  <a:pt x="8920094" y="2633299"/>
                  <a:pt x="8872636" y="2539947"/>
                </a:cubicBezTo>
                <a:cubicBezTo>
                  <a:pt x="8986327" y="2533688"/>
                  <a:pt x="8986327" y="2533688"/>
                  <a:pt x="8870028" y="2339161"/>
                </a:cubicBezTo>
                <a:cubicBezTo>
                  <a:pt x="8899233" y="2339161"/>
                  <a:pt x="8921658" y="2341247"/>
                  <a:pt x="8943041" y="2338639"/>
                </a:cubicBezTo>
                <a:cubicBezTo>
                  <a:pt x="8964945" y="2336032"/>
                  <a:pt x="8985806" y="2328209"/>
                  <a:pt x="9004059" y="2323515"/>
                </a:cubicBezTo>
                <a:cubicBezTo>
                  <a:pt x="8995193" y="2261454"/>
                  <a:pt x="8987892" y="2202522"/>
                  <a:pt x="8977461" y="2143591"/>
                </a:cubicBezTo>
                <a:cubicBezTo>
                  <a:pt x="8972768" y="2115950"/>
                  <a:pt x="8970681" y="2081008"/>
                  <a:pt x="8953472" y="2064319"/>
                </a:cubicBezTo>
                <a:cubicBezTo>
                  <a:pt x="8890367" y="2003823"/>
                  <a:pt x="8887238" y="1984527"/>
                  <a:pt x="8948778" y="1929767"/>
                </a:cubicBezTo>
                <a:cubicBezTo>
                  <a:pt x="8953472" y="1925595"/>
                  <a:pt x="8945127" y="1909428"/>
                  <a:pt x="8947213" y="1900040"/>
                </a:cubicBezTo>
                <a:cubicBezTo>
                  <a:pt x="8947734" y="1896911"/>
                  <a:pt x="8960251" y="1895347"/>
                  <a:pt x="8987892" y="1886481"/>
                </a:cubicBezTo>
                <a:cubicBezTo>
                  <a:pt x="8982677" y="1937068"/>
                  <a:pt x="8977983" y="1979311"/>
                  <a:pt x="8973289" y="2025727"/>
                </a:cubicBezTo>
                <a:cubicBezTo>
                  <a:pt x="9048910" y="2038765"/>
                  <a:pt x="9064034" y="1977225"/>
                  <a:pt x="9060383" y="1925073"/>
                </a:cubicBezTo>
                <a:cubicBezTo>
                  <a:pt x="9053603" y="1829635"/>
                  <a:pt x="8961294" y="1758708"/>
                  <a:pt x="8892975" y="1768617"/>
                </a:cubicBezTo>
                <a:cubicBezTo>
                  <a:pt x="8865856" y="1702384"/>
                  <a:pt x="8842909" y="1639280"/>
                  <a:pt x="8812661" y="1579826"/>
                </a:cubicBezTo>
                <a:cubicBezTo>
                  <a:pt x="8809531" y="1573047"/>
                  <a:pt x="8763117" y="1588692"/>
                  <a:pt x="8737040" y="1593907"/>
                </a:cubicBezTo>
                <a:cubicBezTo>
                  <a:pt x="8731303" y="1605902"/>
                  <a:pt x="8725045" y="1617897"/>
                  <a:pt x="8719309" y="1629892"/>
                </a:cubicBezTo>
                <a:cubicBezTo>
                  <a:pt x="8678108" y="1567831"/>
                  <a:pt x="8637429" y="1505249"/>
                  <a:pt x="8591015" y="1434322"/>
                </a:cubicBezTo>
                <a:cubicBezTo>
                  <a:pt x="8595186" y="1467699"/>
                  <a:pt x="8597794" y="1489603"/>
                  <a:pt x="8600402" y="1511507"/>
                </a:cubicBezTo>
                <a:cubicBezTo>
                  <a:pt x="8590493" y="1516722"/>
                  <a:pt x="8580062" y="1521938"/>
                  <a:pt x="8570154" y="1527153"/>
                </a:cubicBezTo>
                <a:cubicBezTo>
                  <a:pt x="8541992" y="1479173"/>
                  <a:pt x="8514351" y="1431715"/>
                  <a:pt x="8486710" y="1384778"/>
                </a:cubicBezTo>
                <a:cubicBezTo>
                  <a:pt x="8444467" y="1415026"/>
                  <a:pt x="8391793" y="1453097"/>
                  <a:pt x="8338599" y="1490646"/>
                </a:cubicBezTo>
                <a:cubicBezTo>
                  <a:pt x="8265586" y="1531325"/>
                  <a:pt x="8397530" y="1330018"/>
                  <a:pt x="8249940" y="1408767"/>
                </a:cubicBezTo>
                <a:cubicBezTo>
                  <a:pt x="8279145" y="1386342"/>
                  <a:pt x="8308350" y="1364438"/>
                  <a:pt x="8359981" y="1324803"/>
                </a:cubicBezTo>
                <a:cubicBezTo>
                  <a:pt x="8282274" y="1328453"/>
                  <a:pt x="8220735" y="1331061"/>
                  <a:pt x="8162324" y="1333668"/>
                </a:cubicBezTo>
                <a:cubicBezTo>
                  <a:pt x="8120081" y="1279952"/>
                  <a:pt x="8074187" y="1222063"/>
                  <a:pt x="8029336" y="1165217"/>
                </a:cubicBezTo>
                <a:cubicBezTo>
                  <a:pt x="8133641" y="1091683"/>
                  <a:pt x="8206132" y="1229364"/>
                  <a:pt x="8342249" y="1264306"/>
                </a:cubicBezTo>
                <a:cubicBezTo>
                  <a:pt x="8316173" y="1219455"/>
                  <a:pt x="8308350" y="1185035"/>
                  <a:pt x="8288533" y="1176169"/>
                </a:cubicBezTo>
                <a:cubicBezTo>
                  <a:pt x="8194137" y="1133926"/>
                  <a:pt x="8097134" y="1098463"/>
                  <a:pt x="7995959" y="1058827"/>
                </a:cubicBezTo>
                <a:cubicBezTo>
                  <a:pt x="7981878" y="1109415"/>
                  <a:pt x="7966233" y="1164174"/>
                  <a:pt x="7944850" y="1240838"/>
                </a:cubicBezTo>
                <a:cubicBezTo>
                  <a:pt x="7861928" y="1195465"/>
                  <a:pt x="7758146" y="1139141"/>
                  <a:pt x="7655406" y="1079688"/>
                </a:cubicBezTo>
                <a:cubicBezTo>
                  <a:pt x="7648626" y="1076037"/>
                  <a:pt x="7654363" y="1051004"/>
                  <a:pt x="7654363" y="1035880"/>
                </a:cubicBezTo>
                <a:cubicBezTo>
                  <a:pt x="7713295" y="1059349"/>
                  <a:pt x="7772227" y="1082295"/>
                  <a:pt x="7830637" y="1105764"/>
                </a:cubicBezTo>
                <a:cubicBezTo>
                  <a:pt x="7840025" y="1092204"/>
                  <a:pt x="7849933" y="1078645"/>
                  <a:pt x="7859321" y="1064564"/>
                </a:cubicBezTo>
                <a:cubicBezTo>
                  <a:pt x="7823336" y="1026493"/>
                  <a:pt x="7788915" y="959738"/>
                  <a:pt x="7750323" y="957130"/>
                </a:cubicBezTo>
                <a:cubicBezTo>
                  <a:pt x="7685654" y="952437"/>
                  <a:pt x="7617856" y="988943"/>
                  <a:pt x="7551623" y="1007718"/>
                </a:cubicBezTo>
                <a:cubicBezTo>
                  <a:pt x="7563097" y="928447"/>
                  <a:pt x="7585522" y="847611"/>
                  <a:pt x="7449927" y="865343"/>
                </a:cubicBezTo>
                <a:cubicBezTo>
                  <a:pt x="7410291" y="870558"/>
                  <a:pt x="7365441" y="833008"/>
                  <a:pt x="7296078" y="803803"/>
                </a:cubicBezTo>
                <a:cubicBezTo>
                  <a:pt x="7346665" y="799110"/>
                  <a:pt x="7370134" y="797023"/>
                  <a:pt x="7423329" y="792330"/>
                </a:cubicBezTo>
                <a:cubicBezTo>
                  <a:pt x="7316939" y="724532"/>
                  <a:pt x="7230367" y="669251"/>
                  <a:pt x="7143794" y="613970"/>
                </a:cubicBezTo>
                <a:cubicBezTo>
                  <a:pt x="7143272" y="606147"/>
                  <a:pt x="7143272" y="598324"/>
                  <a:pt x="7142751" y="590501"/>
                </a:cubicBezTo>
                <a:cubicBezTo>
                  <a:pt x="7225151" y="590501"/>
                  <a:pt x="7307551" y="594673"/>
                  <a:pt x="7388909" y="588415"/>
                </a:cubicBezTo>
                <a:cubicBezTo>
                  <a:pt x="7423329" y="585808"/>
                  <a:pt x="7465572" y="570683"/>
                  <a:pt x="7486955" y="546172"/>
                </a:cubicBezTo>
                <a:cubicBezTo>
                  <a:pt x="7504686" y="525833"/>
                  <a:pt x="7496342" y="483589"/>
                  <a:pt x="7500514" y="442389"/>
                </a:cubicBezTo>
                <a:cubicBezTo>
                  <a:pt x="7547451" y="451777"/>
                  <a:pt x="7557360" y="631180"/>
                  <a:pt x="7632459" y="467944"/>
                </a:cubicBezTo>
                <a:cubicBezTo>
                  <a:pt x="7650191" y="504972"/>
                  <a:pt x="7663750" y="533134"/>
                  <a:pt x="7673138" y="552430"/>
                </a:cubicBezTo>
                <a:cubicBezTo>
                  <a:pt x="7750844" y="528440"/>
                  <a:pt x="7821249" y="506536"/>
                  <a:pt x="7897392" y="483068"/>
                </a:cubicBezTo>
                <a:cubicBezTo>
                  <a:pt x="7869751" y="401711"/>
                  <a:pt x="7797781" y="383457"/>
                  <a:pt x="7717989" y="368855"/>
                </a:cubicBezTo>
                <a:cubicBezTo>
                  <a:pt x="7638196" y="354252"/>
                  <a:pt x="7559968" y="330262"/>
                  <a:pt x="7480697" y="310444"/>
                </a:cubicBezTo>
                <a:cubicBezTo>
                  <a:pt x="7483304" y="297406"/>
                  <a:pt x="7485390" y="284890"/>
                  <a:pt x="7487998" y="271852"/>
                </a:cubicBezTo>
                <a:cubicBezTo>
                  <a:pt x="7551623" y="274460"/>
                  <a:pt x="7615771" y="277589"/>
                  <a:pt x="7679396" y="280196"/>
                </a:cubicBezTo>
                <a:cubicBezTo>
                  <a:pt x="7681482" y="268723"/>
                  <a:pt x="7683568" y="256728"/>
                  <a:pt x="7685654" y="245254"/>
                </a:cubicBezTo>
                <a:cubicBezTo>
                  <a:pt x="7602733" y="215528"/>
                  <a:pt x="7519289" y="185801"/>
                  <a:pt x="7436367" y="156074"/>
                </a:cubicBezTo>
                <a:cubicBezTo>
                  <a:pt x="7438975" y="145644"/>
                  <a:pt x="7441061" y="135735"/>
                  <a:pt x="7443669" y="125305"/>
                </a:cubicBezTo>
                <a:cubicBezTo>
                  <a:pt x="7501557" y="135213"/>
                  <a:pt x="7558925" y="145644"/>
                  <a:pt x="7629852" y="157639"/>
                </a:cubicBezTo>
                <a:cubicBezTo>
                  <a:pt x="7605862" y="122175"/>
                  <a:pt x="7589695" y="97664"/>
                  <a:pt x="7571963" y="72109"/>
                </a:cubicBezTo>
                <a:cubicBezTo>
                  <a:pt x="7614206" y="7441"/>
                  <a:pt x="7653841" y="-16028"/>
                  <a:pt x="7735198" y="11091"/>
                </a:cubicBezTo>
                <a:cubicBezTo>
                  <a:pt x="7806647" y="35081"/>
                  <a:pt x="7892177" y="13699"/>
                  <a:pt x="7970405" y="21522"/>
                </a:cubicBezTo>
                <a:cubicBezTo>
                  <a:pt x="8071579" y="31952"/>
                  <a:pt x="8171191" y="53335"/>
                  <a:pt x="8271844" y="66894"/>
                </a:cubicBezTo>
                <a:cubicBezTo>
                  <a:pt x="8296877" y="70023"/>
                  <a:pt x="8322953" y="61679"/>
                  <a:pt x="8374584" y="55421"/>
                </a:cubicBezTo>
                <a:cubicBezTo>
                  <a:pt x="8425171" y="69502"/>
                  <a:pt x="8480973" y="150859"/>
                  <a:pt x="8591536" y="99750"/>
                </a:cubicBezTo>
                <a:cubicBezTo>
                  <a:pt x="8644209" y="75239"/>
                  <a:pt x="8731303" y="123740"/>
                  <a:pt x="8826220" y="144601"/>
                </a:cubicBezTo>
                <a:cubicBezTo>
                  <a:pt x="8828307" y="139907"/>
                  <a:pt x="8843430" y="107573"/>
                  <a:pt x="8871071" y="48119"/>
                </a:cubicBezTo>
                <a:cubicBezTo>
                  <a:pt x="8851253" y="187365"/>
                  <a:pt x="8916443" y="218657"/>
                  <a:pt x="9013968" y="231695"/>
                </a:cubicBezTo>
                <a:cubicBezTo>
                  <a:pt x="9089588" y="241604"/>
                  <a:pt x="9163123" y="272895"/>
                  <a:pt x="9237179" y="294277"/>
                </a:cubicBezTo>
                <a:cubicBezTo>
                  <a:pt x="9251260" y="298449"/>
                  <a:pt x="9271077" y="308880"/>
                  <a:pt x="9278379" y="303143"/>
                </a:cubicBezTo>
                <a:cubicBezTo>
                  <a:pt x="9336790" y="261421"/>
                  <a:pt x="9392592" y="216049"/>
                  <a:pt x="9451002" y="170677"/>
                </a:cubicBezTo>
                <a:cubicBezTo>
                  <a:pt x="9498461" y="196231"/>
                  <a:pt x="9543312" y="220221"/>
                  <a:pt x="9579297" y="240039"/>
                </a:cubicBezTo>
                <a:cubicBezTo>
                  <a:pt x="9575124" y="288541"/>
                  <a:pt x="9564173" y="328698"/>
                  <a:pt x="9569909" y="365726"/>
                </a:cubicBezTo>
                <a:cubicBezTo>
                  <a:pt x="9574603" y="395974"/>
                  <a:pt x="9599636" y="423093"/>
                  <a:pt x="9623104" y="464815"/>
                </a:cubicBezTo>
                <a:cubicBezTo>
                  <a:pt x="9683079" y="506536"/>
                  <a:pt x="9795728" y="462207"/>
                  <a:pt x="9860918" y="558167"/>
                </a:cubicBezTo>
                <a:cubicBezTo>
                  <a:pt x="9871348" y="573813"/>
                  <a:pt x="9924022" y="561296"/>
                  <a:pt x="9956877" y="561818"/>
                </a:cubicBezTo>
                <a:cubicBezTo>
                  <a:pt x="9955835" y="537306"/>
                  <a:pt x="9954270" y="512795"/>
                  <a:pt x="9953227" y="488283"/>
                </a:cubicBezTo>
                <a:cubicBezTo>
                  <a:pt x="9953227" y="488283"/>
                  <a:pt x="9949577" y="491934"/>
                  <a:pt x="9949577" y="491934"/>
                </a:cubicBezTo>
                <a:cubicBezTo>
                  <a:pt x="9989212" y="462729"/>
                  <a:pt x="10028848" y="434045"/>
                  <a:pt x="10058574" y="412663"/>
                </a:cubicBezTo>
                <a:cubicBezTo>
                  <a:pt x="10081521" y="442389"/>
                  <a:pt x="10103947" y="471073"/>
                  <a:pt x="10125850" y="500800"/>
                </a:cubicBezTo>
                <a:cubicBezTo>
                  <a:pt x="10131587" y="509144"/>
                  <a:pt x="10138888" y="521660"/>
                  <a:pt x="10136281" y="530526"/>
                </a:cubicBezTo>
                <a:cubicBezTo>
                  <a:pt x="10114899" y="610319"/>
                  <a:pt x="10088822" y="689590"/>
                  <a:pt x="10069526" y="769904"/>
                </a:cubicBezTo>
                <a:cubicBezTo>
                  <a:pt x="10063268" y="794937"/>
                  <a:pt x="10073698" y="824143"/>
                  <a:pt x="10076827" y="851262"/>
                </a:cubicBezTo>
                <a:cubicBezTo>
                  <a:pt x="10087780" y="849176"/>
                  <a:pt x="10098731" y="847090"/>
                  <a:pt x="10110205" y="845003"/>
                </a:cubicBezTo>
                <a:cubicBezTo>
                  <a:pt x="10103947" y="829358"/>
                  <a:pt x="10098210" y="814234"/>
                  <a:pt x="10085172" y="781378"/>
                </a:cubicBezTo>
                <a:cubicBezTo>
                  <a:pt x="10132109" y="792851"/>
                  <a:pt x="10167572" y="801196"/>
                  <a:pt x="10198342" y="809018"/>
                </a:cubicBezTo>
                <a:cubicBezTo>
                  <a:pt x="10188433" y="833530"/>
                  <a:pt x="10175916" y="853869"/>
                  <a:pt x="10174873" y="874209"/>
                </a:cubicBezTo>
                <a:cubicBezTo>
                  <a:pt x="10174352" y="881510"/>
                  <a:pt x="10210337" y="900806"/>
                  <a:pt x="10216074" y="896634"/>
                </a:cubicBezTo>
                <a:cubicBezTo>
                  <a:pt x="10248408" y="872644"/>
                  <a:pt x="10276570" y="842917"/>
                  <a:pt x="10296388" y="824143"/>
                </a:cubicBezTo>
                <a:cubicBezTo>
                  <a:pt x="10248929" y="782942"/>
                  <a:pt x="10213987" y="752694"/>
                  <a:pt x="10179046" y="722968"/>
                </a:cubicBezTo>
                <a:cubicBezTo>
                  <a:pt x="10196777" y="707843"/>
                  <a:pt x="10214509" y="692719"/>
                  <a:pt x="10235891" y="674466"/>
                </a:cubicBezTo>
                <a:cubicBezTo>
                  <a:pt x="10232241" y="670294"/>
                  <a:pt x="10221289" y="660385"/>
                  <a:pt x="10214509" y="648912"/>
                </a:cubicBezTo>
                <a:cubicBezTo>
                  <a:pt x="10200949" y="625443"/>
                  <a:pt x="10188954" y="601453"/>
                  <a:pt x="10178002" y="576420"/>
                </a:cubicBezTo>
                <a:cubicBezTo>
                  <a:pt x="10177481" y="574856"/>
                  <a:pt x="10201471" y="559731"/>
                  <a:pt x="10201992" y="560774"/>
                </a:cubicBezTo>
                <a:cubicBezTo>
                  <a:pt x="10217638" y="580071"/>
                  <a:pt x="10230676" y="601453"/>
                  <a:pt x="10245800" y="621271"/>
                </a:cubicBezTo>
                <a:cubicBezTo>
                  <a:pt x="10265618" y="647347"/>
                  <a:pt x="10286479" y="672901"/>
                  <a:pt x="10307340" y="698978"/>
                </a:cubicBezTo>
                <a:cubicBezTo>
                  <a:pt x="10314119" y="690633"/>
                  <a:pt x="10328201" y="672380"/>
                  <a:pt x="10360013" y="630658"/>
                </a:cubicBezTo>
                <a:cubicBezTo>
                  <a:pt x="10360013" y="744350"/>
                  <a:pt x="10360013" y="831444"/>
                  <a:pt x="10360013" y="931576"/>
                </a:cubicBezTo>
                <a:cubicBezTo>
                  <a:pt x="10398085" y="906021"/>
                  <a:pt x="10421553" y="890897"/>
                  <a:pt x="10426246" y="887247"/>
                </a:cubicBezTo>
                <a:cubicBezTo>
                  <a:pt x="10475791" y="969647"/>
                  <a:pt x="10520642" y="1049440"/>
                  <a:pt x="10570708" y="1125060"/>
                </a:cubicBezTo>
                <a:cubicBezTo>
                  <a:pt x="10601999" y="1171997"/>
                  <a:pt x="10644242" y="1211111"/>
                  <a:pt x="10678141" y="1256483"/>
                </a:cubicBezTo>
                <a:cubicBezTo>
                  <a:pt x="10763149" y="1369653"/>
                  <a:pt x="10850243" y="1481259"/>
                  <a:pt x="10928471" y="1599644"/>
                </a:cubicBezTo>
                <a:cubicBezTo>
                  <a:pt x="10960284" y="1647624"/>
                  <a:pt x="10968628" y="1710207"/>
                  <a:pt x="10989489" y="1765488"/>
                </a:cubicBezTo>
                <a:cubicBezTo>
                  <a:pt x="11034861" y="1885438"/>
                  <a:pt x="11081277" y="2005388"/>
                  <a:pt x="11135515" y="2145677"/>
                </a:cubicBezTo>
                <a:cubicBezTo>
                  <a:pt x="11115697" y="2303176"/>
                  <a:pt x="11227824" y="2429384"/>
                  <a:pt x="11350903" y="2570716"/>
                </a:cubicBezTo>
                <a:cubicBezTo>
                  <a:pt x="11296665" y="2560807"/>
                  <a:pt x="11263287" y="2554549"/>
                  <a:pt x="11230431" y="2548812"/>
                </a:cubicBezTo>
                <a:cubicBezTo>
                  <a:pt x="11224695" y="2560286"/>
                  <a:pt x="11218958" y="2571759"/>
                  <a:pt x="11213222" y="2583233"/>
                </a:cubicBezTo>
                <a:cubicBezTo>
                  <a:pt x="11267460" y="2612959"/>
                  <a:pt x="11321697" y="2642686"/>
                  <a:pt x="11377501" y="2673456"/>
                </a:cubicBezTo>
                <a:cubicBezTo>
                  <a:pt x="11387932" y="2661461"/>
                  <a:pt x="11398883" y="2648423"/>
                  <a:pt x="11426002" y="2616610"/>
                </a:cubicBezTo>
                <a:cubicBezTo>
                  <a:pt x="11444255" y="2716221"/>
                  <a:pt x="11459380" y="2799664"/>
                  <a:pt x="11473461" y="2883629"/>
                </a:cubicBezTo>
                <a:cubicBezTo>
                  <a:pt x="11473461" y="2884150"/>
                  <a:pt x="11452600" y="2887801"/>
                  <a:pt x="11441647" y="2889887"/>
                </a:cubicBezTo>
                <a:cubicBezTo>
                  <a:pt x="11408792" y="2820003"/>
                  <a:pt x="11376457" y="2750641"/>
                  <a:pt x="11343602" y="2680757"/>
                </a:cubicBezTo>
                <a:cubicBezTo>
                  <a:pt x="11332128" y="2687015"/>
                  <a:pt x="11320134" y="2693795"/>
                  <a:pt x="11308659" y="2700054"/>
                </a:cubicBezTo>
                <a:cubicBezTo>
                  <a:pt x="11329520" y="2730302"/>
                  <a:pt x="11350903" y="2760550"/>
                  <a:pt x="11369678" y="2787669"/>
                </a:cubicBezTo>
                <a:cubicBezTo>
                  <a:pt x="11352468" y="2812702"/>
                  <a:pt x="11338387" y="2832520"/>
                  <a:pt x="11323262" y="2854945"/>
                </a:cubicBezTo>
                <a:cubicBezTo>
                  <a:pt x="11368634" y="2866940"/>
                  <a:pt x="11406706" y="2876849"/>
                  <a:pt x="11445299" y="2886758"/>
                </a:cubicBezTo>
                <a:cubicBezTo>
                  <a:pt x="11430696" y="2962900"/>
                  <a:pt x="11462508" y="3004622"/>
                  <a:pt x="11531871" y="3039042"/>
                </a:cubicBezTo>
                <a:cubicBezTo>
                  <a:pt x="11568377" y="3057295"/>
                  <a:pt x="11585066" y="3115184"/>
                  <a:pt x="11622094" y="3172030"/>
                </a:cubicBezTo>
                <a:cubicBezTo>
                  <a:pt x="11569420" y="3160556"/>
                  <a:pt x="11537086" y="3153777"/>
                  <a:pt x="11504230" y="3146475"/>
                </a:cubicBezTo>
                <a:cubicBezTo>
                  <a:pt x="11497972" y="3154819"/>
                  <a:pt x="11491192" y="3163685"/>
                  <a:pt x="11484934" y="3172030"/>
                </a:cubicBezTo>
                <a:cubicBezTo>
                  <a:pt x="11549603" y="3266425"/>
                  <a:pt x="11614271" y="3360820"/>
                  <a:pt x="11690414" y="3471904"/>
                </a:cubicBezTo>
                <a:cubicBezTo>
                  <a:pt x="11690414" y="3472426"/>
                  <a:pt x="11673724" y="3499545"/>
                  <a:pt x="11653385" y="3532922"/>
                </a:cubicBezTo>
                <a:cubicBezTo>
                  <a:pt x="11673724" y="3537616"/>
                  <a:pt x="11692499" y="3541788"/>
                  <a:pt x="11706580" y="3545439"/>
                </a:cubicBezTo>
                <a:cubicBezTo>
                  <a:pt x="11706580" y="3602285"/>
                  <a:pt x="11706580" y="3657566"/>
                  <a:pt x="11706580" y="3712847"/>
                </a:cubicBezTo>
                <a:cubicBezTo>
                  <a:pt x="11742566" y="3705024"/>
                  <a:pt x="11784808" y="3694594"/>
                  <a:pt x="11785330" y="3696158"/>
                </a:cubicBezTo>
                <a:cubicBezTo>
                  <a:pt x="11803062" y="3758741"/>
                  <a:pt x="11817142" y="3821845"/>
                  <a:pt x="11831745" y="3885470"/>
                </a:cubicBezTo>
                <a:cubicBezTo>
                  <a:pt x="11822358" y="3888599"/>
                  <a:pt x="11812449" y="3891207"/>
                  <a:pt x="11803062" y="3894336"/>
                </a:cubicBezTo>
                <a:cubicBezTo>
                  <a:pt x="11776985" y="3863045"/>
                  <a:pt x="11751431" y="3831754"/>
                  <a:pt x="11716490" y="3789511"/>
                </a:cubicBezTo>
                <a:cubicBezTo>
                  <a:pt x="11716490" y="3921455"/>
                  <a:pt x="11720140" y="4038276"/>
                  <a:pt x="11714403" y="4155097"/>
                </a:cubicBezTo>
                <a:cubicBezTo>
                  <a:pt x="11712317" y="4195776"/>
                  <a:pt x="11712317" y="4268267"/>
                  <a:pt x="11627831" y="4224981"/>
                </a:cubicBezTo>
                <a:cubicBezTo>
                  <a:pt x="11624180" y="4222895"/>
                  <a:pt x="11586630" y="4264095"/>
                  <a:pt x="11590803" y="4274004"/>
                </a:cubicBezTo>
                <a:cubicBezTo>
                  <a:pt x="11655471" y="4426809"/>
                  <a:pt x="11520919" y="4526420"/>
                  <a:pt x="11487541" y="4652106"/>
                </a:cubicBezTo>
                <a:cubicBezTo>
                  <a:pt x="11459901" y="4756411"/>
                  <a:pt x="11385324" y="4833596"/>
                  <a:pt x="11274761" y="4898264"/>
                </a:cubicBezTo>
                <a:cubicBezTo>
                  <a:pt x="11156376" y="4967105"/>
                  <a:pt x="11082842" y="5112609"/>
                  <a:pt x="10989489" y="5224736"/>
                </a:cubicBezTo>
                <a:cubicBezTo>
                  <a:pt x="10977494" y="5239339"/>
                  <a:pt x="10968107" y="5260721"/>
                  <a:pt x="10952462" y="5266458"/>
                </a:cubicBezTo>
                <a:cubicBezTo>
                  <a:pt x="10816866" y="5318089"/>
                  <a:pt x="10682834" y="5374935"/>
                  <a:pt x="10543588" y="5413005"/>
                </a:cubicBezTo>
                <a:cubicBezTo>
                  <a:pt x="10446586" y="5439603"/>
                  <a:pt x="10379831" y="5501142"/>
                  <a:pt x="10406429" y="5576241"/>
                </a:cubicBezTo>
                <a:cubicBezTo>
                  <a:pt x="10442935" y="5542343"/>
                  <a:pt x="10475791" y="5500100"/>
                  <a:pt x="10518556" y="5476109"/>
                </a:cubicBezTo>
                <a:cubicBezTo>
                  <a:pt x="10560799" y="5452641"/>
                  <a:pt x="10613472" y="5447947"/>
                  <a:pt x="10661453" y="5434909"/>
                </a:cubicBezTo>
                <a:cubicBezTo>
                  <a:pt x="10669276" y="5446904"/>
                  <a:pt x="10677620" y="5458378"/>
                  <a:pt x="10685442" y="5470372"/>
                </a:cubicBezTo>
                <a:cubicBezTo>
                  <a:pt x="10627032" y="5528783"/>
                  <a:pt x="10568622" y="5586672"/>
                  <a:pt x="10509690" y="5645603"/>
                </a:cubicBezTo>
                <a:cubicBezTo>
                  <a:pt x="10461189" y="5583543"/>
                  <a:pt x="10461189" y="5583543"/>
                  <a:pt x="10356363" y="5738956"/>
                </a:cubicBezTo>
                <a:cubicBezTo>
                  <a:pt x="10327679" y="5730090"/>
                  <a:pt x="10297952" y="5720703"/>
                  <a:pt x="10254666" y="5707664"/>
                </a:cubicBezTo>
                <a:cubicBezTo>
                  <a:pt x="10269790" y="5774419"/>
                  <a:pt x="10306296" y="5853690"/>
                  <a:pt x="10180610" y="5820835"/>
                </a:cubicBezTo>
                <a:cubicBezTo>
                  <a:pt x="10179046" y="5808318"/>
                  <a:pt x="10176438" y="5781199"/>
                  <a:pt x="10174352" y="5761381"/>
                </a:cubicBezTo>
                <a:cubicBezTo>
                  <a:pt x="10115941" y="5796844"/>
                  <a:pt x="10060139" y="5830743"/>
                  <a:pt x="9999121" y="5867772"/>
                </a:cubicBezTo>
                <a:cubicBezTo>
                  <a:pt x="9957399" y="5863078"/>
                  <a:pt x="9859353" y="5837523"/>
                  <a:pt x="9852052" y="5853169"/>
                </a:cubicBezTo>
                <a:cubicBezTo>
                  <a:pt x="9813459" y="5938698"/>
                  <a:pt x="9649702" y="5860992"/>
                  <a:pt x="9665348" y="6013798"/>
                </a:cubicBezTo>
                <a:cubicBezTo>
                  <a:pt x="9620496" y="5999716"/>
                  <a:pt x="9577211" y="5985635"/>
                  <a:pt x="9528709" y="5970511"/>
                </a:cubicBezTo>
                <a:cubicBezTo>
                  <a:pt x="9491681" y="6076380"/>
                  <a:pt x="9386855" y="6084203"/>
                  <a:pt x="9299761" y="6131140"/>
                </a:cubicBezTo>
                <a:cubicBezTo>
                  <a:pt x="9219447" y="6174426"/>
                  <a:pt x="9141741" y="6130096"/>
                  <a:pt x="9074986" y="6173383"/>
                </a:cubicBezTo>
                <a:cubicBezTo>
                  <a:pt x="9052039" y="6187985"/>
                  <a:pt x="9031700" y="6207803"/>
                  <a:pt x="9016576" y="6229707"/>
                </a:cubicBezTo>
                <a:cubicBezTo>
                  <a:pt x="8971203" y="6255261"/>
                  <a:pt x="8928438" y="6293333"/>
                  <a:pt x="8879937" y="6303763"/>
                </a:cubicBezTo>
                <a:cubicBezTo>
                  <a:pt x="8826742" y="6315236"/>
                  <a:pt x="8767810" y="6301156"/>
                  <a:pt x="8711486" y="6298027"/>
                </a:cubicBezTo>
                <a:cubicBezTo>
                  <a:pt x="8707835" y="6308457"/>
                  <a:pt x="8704184" y="6318365"/>
                  <a:pt x="8700012" y="6328796"/>
                </a:cubicBezTo>
                <a:cubicBezTo>
                  <a:pt x="8689060" y="6306892"/>
                  <a:pt x="8678108" y="6285510"/>
                  <a:pt x="8666113" y="6262041"/>
                </a:cubicBezTo>
                <a:cubicBezTo>
                  <a:pt x="8637429" y="6273515"/>
                  <a:pt x="8608224" y="6285510"/>
                  <a:pt x="8591015" y="6292289"/>
                </a:cubicBezTo>
                <a:cubicBezTo>
                  <a:pt x="8585799" y="6339748"/>
                  <a:pt x="8581106" y="6377297"/>
                  <a:pt x="8576933" y="6414847"/>
                </a:cubicBezTo>
                <a:cubicBezTo>
                  <a:pt x="8540427" y="6406503"/>
                  <a:pt x="8504442" y="6398158"/>
                  <a:pt x="8460112" y="6387728"/>
                </a:cubicBezTo>
                <a:cubicBezTo>
                  <a:pt x="8453333" y="6410675"/>
                  <a:pt x="8443424" y="6444052"/>
                  <a:pt x="8442903" y="6445617"/>
                </a:cubicBezTo>
                <a:cubicBezTo>
                  <a:pt x="8363110" y="6468042"/>
                  <a:pt x="8302614" y="6484731"/>
                  <a:pt x="8242639" y="6502984"/>
                </a:cubicBezTo>
                <a:cubicBezTo>
                  <a:pt x="8232730" y="6506113"/>
                  <a:pt x="8221778" y="6515501"/>
                  <a:pt x="8216563" y="6524366"/>
                </a:cubicBezTo>
                <a:cubicBezTo>
                  <a:pt x="8205611" y="6543663"/>
                  <a:pt x="8197788" y="6565566"/>
                  <a:pt x="8188400" y="6585906"/>
                </a:cubicBezTo>
                <a:cubicBezTo>
                  <a:pt x="8173276" y="6558787"/>
                  <a:pt x="8158674" y="6531668"/>
                  <a:pt x="8129990" y="6479515"/>
                </a:cubicBezTo>
                <a:cubicBezTo>
                  <a:pt x="8094005" y="6509243"/>
                  <a:pt x="8053326" y="6554615"/>
                  <a:pt x="8003260" y="6582255"/>
                </a:cubicBezTo>
                <a:cubicBezTo>
                  <a:pt x="7934420" y="6620326"/>
                  <a:pt x="7858278" y="6646402"/>
                  <a:pt x="7784743" y="6676129"/>
                </a:cubicBezTo>
                <a:cubicBezTo>
                  <a:pt x="7744065" y="6692296"/>
                  <a:pt x="7697128" y="6697511"/>
                  <a:pt x="7661143" y="6720458"/>
                </a:cubicBezTo>
                <a:cubicBezTo>
                  <a:pt x="7575092" y="6776261"/>
                  <a:pt x="7430109" y="6758008"/>
                  <a:pt x="7351881" y="6660484"/>
                </a:cubicBezTo>
                <a:cubicBezTo>
                  <a:pt x="7325283" y="6706377"/>
                  <a:pt x="7302858" y="6745491"/>
                  <a:pt x="7274696" y="6794514"/>
                </a:cubicBezTo>
                <a:cubicBezTo>
                  <a:pt x="7275739" y="6795036"/>
                  <a:pt x="7258007" y="6787734"/>
                  <a:pt x="7239754" y="6780433"/>
                </a:cubicBezTo>
                <a:cubicBezTo>
                  <a:pt x="7223065" y="6739233"/>
                  <a:pt x="7206377" y="6698033"/>
                  <a:pt x="7189688" y="6656833"/>
                </a:cubicBezTo>
                <a:cubicBezTo>
                  <a:pt x="7133364" y="6643273"/>
                  <a:pt x="7077039" y="6629192"/>
                  <a:pt x="7013935" y="6614068"/>
                </a:cubicBezTo>
                <a:cubicBezTo>
                  <a:pt x="7020193" y="6600509"/>
                  <a:pt x="7032189" y="6572868"/>
                  <a:pt x="7038447" y="6559308"/>
                </a:cubicBezTo>
                <a:cubicBezTo>
                  <a:pt x="6985773" y="6567131"/>
                  <a:pt x="6924233" y="6577040"/>
                  <a:pt x="6862694" y="6586427"/>
                </a:cubicBezTo>
                <a:cubicBezTo>
                  <a:pt x="6854350" y="6532711"/>
                  <a:pt x="6846527" y="6478994"/>
                  <a:pt x="6838705" y="6425277"/>
                </a:cubicBezTo>
                <a:cubicBezTo>
                  <a:pt x="6860608" y="6422670"/>
                  <a:pt x="6878861" y="6420584"/>
                  <a:pt x="6897115" y="6418498"/>
                </a:cubicBezTo>
                <a:cubicBezTo>
                  <a:pt x="6889292" y="6403895"/>
                  <a:pt x="6885119" y="6379384"/>
                  <a:pt x="6873646" y="6375733"/>
                </a:cubicBezTo>
                <a:cubicBezTo>
                  <a:pt x="6804284" y="6352786"/>
                  <a:pt x="6733357" y="6334533"/>
                  <a:pt x="6635833" y="6306892"/>
                </a:cubicBezTo>
                <a:cubicBezTo>
                  <a:pt x="6659301" y="6390857"/>
                  <a:pt x="6671296" y="6435186"/>
                  <a:pt x="6684334" y="6481602"/>
                </a:cubicBezTo>
                <a:cubicBezTo>
                  <a:pt x="6718755" y="6468042"/>
                  <a:pt x="6750046" y="6456047"/>
                  <a:pt x="6800112" y="6436230"/>
                </a:cubicBezTo>
                <a:cubicBezTo>
                  <a:pt x="6777686" y="6471171"/>
                  <a:pt x="6767256" y="6488382"/>
                  <a:pt x="6755261" y="6506635"/>
                </a:cubicBezTo>
                <a:cubicBezTo>
                  <a:pt x="6792289" y="6533232"/>
                  <a:pt x="6828274" y="6558787"/>
                  <a:pt x="6863737" y="6584341"/>
                </a:cubicBezTo>
                <a:cubicBezTo>
                  <a:pt x="6856958" y="6607809"/>
                  <a:pt x="6850178" y="6631800"/>
                  <a:pt x="6842876" y="6655268"/>
                </a:cubicBezTo>
                <a:cubicBezTo>
                  <a:pt x="6840269" y="6645881"/>
                  <a:pt x="6837661" y="6636493"/>
                  <a:pt x="6835053" y="6627106"/>
                </a:cubicBezTo>
                <a:cubicBezTo>
                  <a:pt x="6759433" y="6645881"/>
                  <a:pt x="6683812" y="6664134"/>
                  <a:pt x="6601412" y="6684473"/>
                </a:cubicBezTo>
                <a:cubicBezTo>
                  <a:pt x="6582116" y="6658397"/>
                  <a:pt x="6545609" y="6608853"/>
                  <a:pt x="6508582" y="6559308"/>
                </a:cubicBezTo>
                <a:cubicBezTo>
                  <a:pt x="6500759" y="6565566"/>
                  <a:pt x="6492414" y="6571825"/>
                  <a:pt x="6484592" y="6578083"/>
                </a:cubicBezTo>
                <a:cubicBezTo>
                  <a:pt x="6521098" y="6677693"/>
                  <a:pt x="6480419" y="6835193"/>
                  <a:pt x="6416273" y="6857618"/>
                </a:cubicBezTo>
                <a:cubicBezTo>
                  <a:pt x="6425138" y="6793471"/>
                  <a:pt x="6459037" y="6716807"/>
                  <a:pt x="6437133" y="6663613"/>
                </a:cubicBezTo>
                <a:cubicBezTo>
                  <a:pt x="6415229" y="6611460"/>
                  <a:pt x="6337001" y="6582777"/>
                  <a:pt x="6269203" y="6540012"/>
                </a:cubicBezTo>
                <a:cubicBezTo>
                  <a:pt x="6313011" y="6607809"/>
                  <a:pt x="6308839" y="6651617"/>
                  <a:pt x="6222266" y="6647967"/>
                </a:cubicBezTo>
                <a:cubicBezTo>
                  <a:pt x="6235826" y="6671435"/>
                  <a:pt x="6243127" y="6684473"/>
                  <a:pt x="6250429" y="6696990"/>
                </a:cubicBezTo>
                <a:lnTo>
                  <a:pt x="6255122" y="6695947"/>
                </a:lnTo>
                <a:close/>
                <a:moveTo>
                  <a:pt x="9159472" y="2209824"/>
                </a:moveTo>
                <a:cubicBezTo>
                  <a:pt x="9125574" y="2160801"/>
                  <a:pt x="9091675" y="2112299"/>
                  <a:pt x="9057776" y="2063276"/>
                </a:cubicBezTo>
                <a:cubicBezTo>
                  <a:pt x="9051517" y="2070056"/>
                  <a:pt x="9045259" y="2076314"/>
                  <a:pt x="9039001" y="2083094"/>
                </a:cubicBezTo>
                <a:cubicBezTo>
                  <a:pt x="9042130" y="2132639"/>
                  <a:pt x="9045259" y="2182705"/>
                  <a:pt x="9048388" y="2234335"/>
                </a:cubicBezTo>
                <a:cubicBezTo>
                  <a:pt x="9082808" y="2225991"/>
                  <a:pt x="9122966" y="2216604"/>
                  <a:pt x="9162601" y="2207216"/>
                </a:cubicBezTo>
                <a:cubicBezTo>
                  <a:pt x="9149042" y="2270320"/>
                  <a:pt x="9135482" y="2333424"/>
                  <a:pt x="9122966" y="2396528"/>
                </a:cubicBezTo>
                <a:cubicBezTo>
                  <a:pt x="9117751" y="2423647"/>
                  <a:pt x="9115143" y="2451288"/>
                  <a:pt x="9111492" y="2478407"/>
                </a:cubicBezTo>
                <a:cubicBezTo>
                  <a:pt x="9191806" y="2486751"/>
                  <a:pt x="9136525" y="2519607"/>
                  <a:pt x="9124530" y="2546205"/>
                </a:cubicBezTo>
                <a:cubicBezTo>
                  <a:pt x="9107842" y="2584797"/>
                  <a:pt x="9093239" y="2624954"/>
                  <a:pt x="9077593" y="2664068"/>
                </a:cubicBezTo>
                <a:cubicBezTo>
                  <a:pt x="9087502" y="2667198"/>
                  <a:pt x="9096890" y="2670327"/>
                  <a:pt x="9106798" y="2673456"/>
                </a:cubicBezTo>
                <a:cubicBezTo>
                  <a:pt x="9129224" y="2661982"/>
                  <a:pt x="9151650" y="2650509"/>
                  <a:pt x="9191806" y="2630170"/>
                </a:cubicBezTo>
                <a:cubicBezTo>
                  <a:pt x="9191806" y="2683886"/>
                  <a:pt x="9191806" y="2723522"/>
                  <a:pt x="9191806" y="2770980"/>
                </a:cubicBezTo>
                <a:cubicBezTo>
                  <a:pt x="9225184" y="2767851"/>
                  <a:pt x="9258561" y="2765244"/>
                  <a:pt x="9288809" y="2762114"/>
                </a:cubicBezTo>
                <a:cubicBezTo>
                  <a:pt x="9259083" y="2639557"/>
                  <a:pt x="9229356" y="2522736"/>
                  <a:pt x="9201715" y="2405394"/>
                </a:cubicBezTo>
                <a:cubicBezTo>
                  <a:pt x="9186070" y="2340725"/>
                  <a:pt x="9173553" y="2275014"/>
                  <a:pt x="9159472" y="2209824"/>
                </a:cubicBezTo>
                <a:close/>
              </a:path>
            </a:pathLst>
          </a:custGeom>
          <a:solidFill>
            <a:srgbClr val="000000"/>
          </a:solidFill>
          <a:ln w="5214" cap="flat">
            <a:noFill/>
            <a:prstDash val="solid"/>
            <a:miter/>
          </a:ln>
        </p:spPr>
        <p:txBody>
          <a:bodyPr rtlCol="0" anchor="ctr"/>
          <a:lstStyle/>
          <a:p>
            <a:endParaRPr lang="zh-CN" altLang="en-US"/>
          </a:p>
        </p:txBody>
      </p:sp>
      <p:sp>
        <p:nvSpPr>
          <p:cNvPr id="12" name="图形 10">
            <a:extLst>
              <a:ext uri="{FF2B5EF4-FFF2-40B4-BE49-F238E27FC236}">
                <a16:creationId xmlns:a16="http://schemas.microsoft.com/office/drawing/2014/main" xmlns="" id="{A8FA2020-851D-4045-82C3-7725FC243936}"/>
              </a:ext>
            </a:extLst>
          </p:cNvPr>
          <p:cNvSpPr/>
          <p:nvPr/>
        </p:nvSpPr>
        <p:spPr>
          <a:xfrm>
            <a:off x="1000822" y="4648201"/>
            <a:ext cx="4314490" cy="1352550"/>
          </a:xfrm>
          <a:custGeom>
            <a:avLst/>
            <a:gdLst>
              <a:gd name="connsiteX0" fmla="*/ 7887561 w 11328613"/>
              <a:gd name="connsiteY0" fmla="*/ 524537 h 6858000"/>
              <a:gd name="connsiteX1" fmla="*/ 8067763 w 11328613"/>
              <a:gd name="connsiteY1" fmla="*/ 424106 h 6858000"/>
              <a:gd name="connsiteX2" fmla="*/ 8433332 w 11328613"/>
              <a:gd name="connsiteY2" fmla="*/ 521093 h 6858000"/>
              <a:gd name="connsiteX3" fmla="*/ 8647967 w 11328613"/>
              <a:gd name="connsiteY3" fmla="*/ 575039 h 6858000"/>
              <a:gd name="connsiteX4" fmla="*/ 8680105 w 11328613"/>
              <a:gd name="connsiteY4" fmla="*/ 488955 h 6858000"/>
              <a:gd name="connsiteX5" fmla="*/ 8627881 w 11328613"/>
              <a:gd name="connsiteY5" fmla="*/ 552657 h 6858000"/>
              <a:gd name="connsiteX6" fmla="*/ 8802917 w 11328613"/>
              <a:gd name="connsiteY6" fmla="*/ 647349 h 6858000"/>
              <a:gd name="connsiteX7" fmla="*/ 8896462 w 11328613"/>
              <a:gd name="connsiteY7" fmla="*/ 538310 h 6858000"/>
              <a:gd name="connsiteX8" fmla="*/ 8919991 w 11328613"/>
              <a:gd name="connsiteY8" fmla="*/ 651940 h 6858000"/>
              <a:gd name="connsiteX9" fmla="*/ 8949260 w 11328613"/>
              <a:gd name="connsiteY9" fmla="*/ 658827 h 6858000"/>
              <a:gd name="connsiteX10" fmla="*/ 9235632 w 11328613"/>
              <a:gd name="connsiteY10" fmla="*/ 721955 h 6858000"/>
              <a:gd name="connsiteX11" fmla="*/ 9267769 w 11328613"/>
              <a:gd name="connsiteY11" fmla="*/ 771884 h 6858000"/>
              <a:gd name="connsiteX12" fmla="*/ 9353279 w 11328613"/>
              <a:gd name="connsiteY12" fmla="*/ 856820 h 6858000"/>
              <a:gd name="connsiteX13" fmla="*/ 9563323 w 11328613"/>
              <a:gd name="connsiteY13" fmla="*/ 911913 h 6858000"/>
              <a:gd name="connsiteX14" fmla="*/ 9618417 w 11328613"/>
              <a:gd name="connsiteY14" fmla="*/ 911913 h 6858000"/>
              <a:gd name="connsiteX15" fmla="*/ 9757873 w 11328613"/>
              <a:gd name="connsiteY15" fmla="*/ 911913 h 6858000"/>
              <a:gd name="connsiteX16" fmla="*/ 9764185 w 11328613"/>
              <a:gd name="connsiteY16" fmla="*/ 950938 h 6858000"/>
              <a:gd name="connsiteX17" fmla="*/ 9808949 w 11328613"/>
              <a:gd name="connsiteY17" fmla="*/ 895844 h 6858000"/>
              <a:gd name="connsiteX18" fmla="*/ 9813540 w 11328613"/>
              <a:gd name="connsiteY18" fmla="*/ 1053664 h 6858000"/>
              <a:gd name="connsiteX19" fmla="*/ 10066626 w 11328613"/>
              <a:gd name="connsiteY19" fmla="*/ 1078916 h 6858000"/>
              <a:gd name="connsiteX20" fmla="*/ 10195752 w 11328613"/>
              <a:gd name="connsiteY20" fmla="*/ 849933 h 6858000"/>
              <a:gd name="connsiteX21" fmla="*/ 10250272 w 11328613"/>
              <a:gd name="connsiteY21" fmla="*/ 811482 h 6858000"/>
              <a:gd name="connsiteX22" fmla="*/ 10328321 w 11328613"/>
              <a:gd name="connsiteY22" fmla="*/ 680061 h 6858000"/>
              <a:gd name="connsiteX23" fmla="*/ 10299052 w 11328613"/>
              <a:gd name="connsiteY23" fmla="*/ 658827 h 6858000"/>
              <a:gd name="connsiteX24" fmla="*/ 10352424 w 11328613"/>
              <a:gd name="connsiteY24" fmla="*/ 649071 h 6858000"/>
              <a:gd name="connsiteX25" fmla="*/ 10352424 w 11328613"/>
              <a:gd name="connsiteY25" fmla="*/ 495842 h 6858000"/>
              <a:gd name="connsiteX26" fmla="*/ 10611249 w 11328613"/>
              <a:gd name="connsiteY26" fmla="*/ 388524 h 6858000"/>
              <a:gd name="connsiteX27" fmla="*/ 10651995 w 11328613"/>
              <a:gd name="connsiteY27" fmla="*/ 413776 h 6858000"/>
              <a:gd name="connsiteX28" fmla="*/ 10710532 w 11328613"/>
              <a:gd name="connsiteY28" fmla="*/ 9756 h 6858000"/>
              <a:gd name="connsiteX29" fmla="*/ 10735210 w 11328613"/>
              <a:gd name="connsiteY29" fmla="*/ 0 h 6858000"/>
              <a:gd name="connsiteX30" fmla="*/ 10805224 w 11328613"/>
              <a:gd name="connsiteY30" fmla="*/ 149786 h 6858000"/>
              <a:gd name="connsiteX31" fmla="*/ 10835641 w 11328613"/>
              <a:gd name="connsiteY31" fmla="*/ 55667 h 6858000"/>
              <a:gd name="connsiteX32" fmla="*/ 10945254 w 11328613"/>
              <a:gd name="connsiteY32" fmla="*/ 95840 h 6858000"/>
              <a:gd name="connsiteX33" fmla="*/ 10868352 w 11328613"/>
              <a:gd name="connsiteY33" fmla="*/ 267433 h 6858000"/>
              <a:gd name="connsiteX34" fmla="*/ 10879256 w 11328613"/>
              <a:gd name="connsiteY34" fmla="*/ 296702 h 6858000"/>
              <a:gd name="connsiteX35" fmla="*/ 11025025 w 11328613"/>
              <a:gd name="connsiteY35" fmla="*/ 234148 h 6858000"/>
              <a:gd name="connsiteX36" fmla="*/ 11001495 w 11328613"/>
              <a:gd name="connsiteY36" fmla="*/ 63128 h 6858000"/>
              <a:gd name="connsiteX37" fmla="*/ 11161037 w 11328613"/>
              <a:gd name="connsiteY37" fmla="*/ 257103 h 6858000"/>
              <a:gd name="connsiteX38" fmla="*/ 11151281 w 11328613"/>
              <a:gd name="connsiteY38" fmla="*/ 297276 h 6858000"/>
              <a:gd name="connsiteX39" fmla="*/ 11089874 w 11328613"/>
              <a:gd name="connsiteY39" fmla="*/ 476330 h 6858000"/>
              <a:gd name="connsiteX40" fmla="*/ 11140950 w 11328613"/>
              <a:gd name="connsiteY40" fmla="*/ 374177 h 6858000"/>
              <a:gd name="connsiteX41" fmla="*/ 11140950 w 11328613"/>
              <a:gd name="connsiteY41" fmla="*/ 579630 h 6858000"/>
              <a:gd name="connsiteX42" fmla="*/ 11172514 w 11328613"/>
              <a:gd name="connsiteY42" fmla="*/ 587665 h 6858000"/>
              <a:gd name="connsiteX43" fmla="*/ 11220148 w 11328613"/>
              <a:gd name="connsiteY43" fmla="*/ 392542 h 6858000"/>
              <a:gd name="connsiteX44" fmla="*/ 11225887 w 11328613"/>
              <a:gd name="connsiteY44" fmla="*/ 288667 h 6858000"/>
              <a:gd name="connsiteX45" fmla="*/ 11287866 w 11328613"/>
              <a:gd name="connsiteY45" fmla="*/ 303588 h 6858000"/>
              <a:gd name="connsiteX46" fmla="*/ 11282128 w 11328613"/>
              <a:gd name="connsiteY46" fmla="*/ 420662 h 6858000"/>
              <a:gd name="connsiteX47" fmla="*/ 11247120 w 11328613"/>
              <a:gd name="connsiteY47" fmla="*/ 448209 h 6858000"/>
              <a:gd name="connsiteX48" fmla="*/ 11311970 w 11328613"/>
              <a:gd name="connsiteY48" fmla="*/ 591682 h 6858000"/>
              <a:gd name="connsiteX49" fmla="*/ 11320579 w 11328613"/>
              <a:gd name="connsiteY49" fmla="*/ 751224 h 6858000"/>
              <a:gd name="connsiteX50" fmla="*/ 11319430 w 11328613"/>
              <a:gd name="connsiteY50" fmla="*/ 795413 h 6858000"/>
              <a:gd name="connsiteX51" fmla="*/ 11135212 w 11328613"/>
              <a:gd name="connsiteY51" fmla="*/ 1210337 h 6858000"/>
              <a:gd name="connsiteX52" fmla="*/ 11157020 w 11328613"/>
              <a:gd name="connsiteY52" fmla="*/ 1307898 h 6858000"/>
              <a:gd name="connsiteX53" fmla="*/ 11220721 w 11328613"/>
              <a:gd name="connsiteY53" fmla="*/ 1455388 h 6858000"/>
              <a:gd name="connsiteX54" fmla="*/ 11212687 w 11328613"/>
              <a:gd name="connsiteY54" fmla="*/ 1620669 h 6858000"/>
              <a:gd name="connsiteX55" fmla="*/ 11262616 w 11328613"/>
              <a:gd name="connsiteY55" fmla="*/ 1694701 h 6858000"/>
              <a:gd name="connsiteX56" fmla="*/ 11286145 w 11328613"/>
              <a:gd name="connsiteY56" fmla="*/ 1881789 h 6858000"/>
              <a:gd name="connsiteX57" fmla="*/ 11260320 w 11328613"/>
              <a:gd name="connsiteY57" fmla="*/ 2002880 h 6858000"/>
              <a:gd name="connsiteX58" fmla="*/ 11322874 w 11328613"/>
              <a:gd name="connsiteY58" fmla="*/ 1948361 h 6858000"/>
              <a:gd name="connsiteX59" fmla="*/ 11173663 w 11328613"/>
              <a:gd name="connsiteY59" fmla="*/ 2161274 h 6858000"/>
              <a:gd name="connsiteX60" fmla="*/ 10988295 w 11328613"/>
              <a:gd name="connsiteY60" fmla="*/ 2350659 h 6858000"/>
              <a:gd name="connsiteX61" fmla="*/ 10910246 w 11328613"/>
              <a:gd name="connsiteY61" fmla="*/ 2459698 h 6858000"/>
              <a:gd name="connsiteX62" fmla="*/ 10840231 w 11328613"/>
              <a:gd name="connsiteY62" fmla="*/ 2336311 h 6858000"/>
              <a:gd name="connsiteX63" fmla="*/ 10770791 w 11328613"/>
              <a:gd name="connsiteY63" fmla="*/ 2425264 h 6858000"/>
              <a:gd name="connsiteX64" fmla="*/ 10622727 w 11328613"/>
              <a:gd name="connsiteY64" fmla="*/ 2446498 h 6858000"/>
              <a:gd name="connsiteX65" fmla="*/ 10577963 w 11328613"/>
              <a:gd name="connsiteY65" fmla="*/ 2475767 h 6858000"/>
              <a:gd name="connsiteX66" fmla="*/ 10349554 w 11328613"/>
              <a:gd name="connsiteY66" fmla="*/ 2515365 h 6858000"/>
              <a:gd name="connsiteX67" fmla="*/ 10238794 w 11328613"/>
              <a:gd name="connsiteY67" fmla="*/ 2519383 h 6858000"/>
              <a:gd name="connsiteX68" fmla="*/ 10302495 w 11328613"/>
              <a:gd name="connsiteY68" fmla="*/ 2338033 h 6858000"/>
              <a:gd name="connsiteX69" fmla="*/ 10428178 w 11328613"/>
              <a:gd name="connsiteY69" fmla="*/ 2255966 h 6858000"/>
              <a:gd name="connsiteX70" fmla="*/ 10507374 w 11328613"/>
              <a:gd name="connsiteY70" fmla="*/ 2284661 h 6858000"/>
              <a:gd name="connsiteX71" fmla="*/ 10468350 w 11328613"/>
              <a:gd name="connsiteY71" fmla="*/ 2359841 h 6858000"/>
              <a:gd name="connsiteX72" fmla="*/ 10659456 w 11328613"/>
              <a:gd name="connsiteY72" fmla="*/ 2291548 h 6858000"/>
              <a:gd name="connsiteX73" fmla="*/ 10602641 w 11328613"/>
              <a:gd name="connsiteY73" fmla="*/ 2241619 h 6858000"/>
              <a:gd name="connsiteX74" fmla="*/ 10736931 w 11328613"/>
              <a:gd name="connsiteY74" fmla="*/ 2187100 h 6858000"/>
              <a:gd name="connsiteX75" fmla="*/ 10812685 w 11328613"/>
              <a:gd name="connsiteY75" fmla="*/ 2052809 h 6858000"/>
              <a:gd name="connsiteX76" fmla="*/ 10712254 w 11328613"/>
              <a:gd name="connsiteY76" fmla="*/ 1969595 h 6858000"/>
              <a:gd name="connsiteX77" fmla="*/ 10661751 w 11328613"/>
              <a:gd name="connsiteY77" fmla="*/ 2057400 h 6858000"/>
              <a:gd name="connsiteX78" fmla="*/ 10712254 w 11328613"/>
              <a:gd name="connsiteY78" fmla="*/ 2171604 h 6858000"/>
              <a:gd name="connsiteX79" fmla="*/ 10460316 w 11328613"/>
              <a:gd name="connsiteY79" fmla="*/ 2146353 h 6858000"/>
              <a:gd name="connsiteX80" fmla="*/ 10319138 w 11328613"/>
              <a:gd name="connsiteY80" fmla="*/ 2197430 h 6858000"/>
              <a:gd name="connsiteX81" fmla="*/ 10197473 w 11328613"/>
              <a:gd name="connsiteY81" fmla="*/ 2341476 h 6858000"/>
              <a:gd name="connsiteX82" fmla="*/ 10133771 w 11328613"/>
              <a:gd name="connsiteY82" fmla="*/ 2359841 h 6858000"/>
              <a:gd name="connsiteX83" fmla="*/ 10090156 w 11328613"/>
              <a:gd name="connsiteY83" fmla="*/ 2434447 h 6858000"/>
              <a:gd name="connsiteX84" fmla="*/ 10018419 w 11328613"/>
              <a:gd name="connsiteY84" fmla="*/ 2575050 h 6858000"/>
              <a:gd name="connsiteX85" fmla="*/ 9742378 w 11328613"/>
              <a:gd name="connsiteY85" fmla="*/ 2600875 h 6858000"/>
              <a:gd name="connsiteX86" fmla="*/ 9726309 w 11328613"/>
              <a:gd name="connsiteY86" fmla="*/ 2709914 h 6858000"/>
              <a:gd name="connsiteX87" fmla="*/ 9700483 w 11328613"/>
              <a:gd name="connsiteY87" fmla="*/ 2709914 h 6858000"/>
              <a:gd name="connsiteX88" fmla="*/ 9759595 w 11328613"/>
              <a:gd name="connsiteY88" fmla="*/ 2834449 h 6858000"/>
              <a:gd name="connsiteX89" fmla="*/ 9516264 w 11328613"/>
              <a:gd name="connsiteY89" fmla="*/ 2813215 h 6858000"/>
              <a:gd name="connsiteX90" fmla="*/ 9652276 w 11328613"/>
              <a:gd name="connsiteY90" fmla="*/ 2825267 h 6858000"/>
              <a:gd name="connsiteX91" fmla="*/ 9605791 w 11328613"/>
              <a:gd name="connsiteY91" fmla="*/ 2891838 h 6858000"/>
              <a:gd name="connsiteX92" fmla="*/ 9280969 w 11328613"/>
              <a:gd name="connsiteY92" fmla="*/ 2843057 h 6858000"/>
              <a:gd name="connsiteX93" fmla="*/ 9286134 w 11328613"/>
              <a:gd name="connsiteY93" fmla="*/ 2701306 h 6858000"/>
              <a:gd name="connsiteX94" fmla="*/ 9274656 w 11328613"/>
              <a:gd name="connsiteY94" fmla="*/ 2540043 h 6858000"/>
              <a:gd name="connsiteX95" fmla="*/ 9143235 w 11328613"/>
              <a:gd name="connsiteY95" fmla="*/ 2608910 h 6858000"/>
              <a:gd name="connsiteX96" fmla="*/ 8988858 w 11328613"/>
              <a:gd name="connsiteY96" fmla="*/ 2529713 h 6858000"/>
              <a:gd name="connsiteX97" fmla="*/ 8527450 w 11328613"/>
              <a:gd name="connsiteY97" fmla="*/ 2447646 h 6858000"/>
              <a:gd name="connsiteX98" fmla="*/ 8603204 w 11328613"/>
              <a:gd name="connsiteY98" fmla="*/ 2368449 h 6858000"/>
              <a:gd name="connsiteX99" fmla="*/ 8595743 w 11328613"/>
              <a:gd name="connsiteY99" fmla="*/ 2344920 h 6858000"/>
              <a:gd name="connsiteX100" fmla="*/ 8467191 w 11328613"/>
              <a:gd name="connsiteY100" fmla="*/ 2390257 h 6858000"/>
              <a:gd name="connsiteX101" fmla="*/ 8329457 w 11328613"/>
              <a:gd name="connsiteY101" fmla="*/ 2470602 h 6858000"/>
              <a:gd name="connsiteX102" fmla="*/ 8431610 w 11328613"/>
              <a:gd name="connsiteY102" fmla="*/ 2344346 h 6858000"/>
              <a:gd name="connsiteX103" fmla="*/ 8072928 w 11328613"/>
              <a:gd name="connsiteY103" fmla="*/ 2421821 h 6858000"/>
              <a:gd name="connsiteX104" fmla="*/ 7862310 w 11328613"/>
              <a:gd name="connsiteY104" fmla="*/ 2394274 h 6858000"/>
              <a:gd name="connsiteX105" fmla="*/ 7714820 w 11328613"/>
              <a:gd name="connsiteY105" fmla="*/ 2584806 h 6858000"/>
              <a:gd name="connsiteX106" fmla="*/ 7445665 w 11328613"/>
              <a:gd name="connsiteY106" fmla="*/ 2942914 h 6858000"/>
              <a:gd name="connsiteX107" fmla="*/ 7457143 w 11328613"/>
              <a:gd name="connsiteY107" fmla="*/ 3064005 h 6858000"/>
              <a:gd name="connsiteX108" fmla="*/ 7453126 w 11328613"/>
              <a:gd name="connsiteY108" fmla="*/ 3059988 h 6858000"/>
              <a:gd name="connsiteX109" fmla="*/ 7369338 w 11328613"/>
              <a:gd name="connsiteY109" fmla="*/ 3309057 h 6858000"/>
              <a:gd name="connsiteX110" fmla="*/ 7411806 w 11328613"/>
              <a:gd name="connsiteY110" fmla="*/ 3323404 h 6858000"/>
              <a:gd name="connsiteX111" fmla="*/ 7439926 w 11328613"/>
              <a:gd name="connsiteY111" fmla="*/ 3229860 h 6858000"/>
              <a:gd name="connsiteX112" fmla="*/ 7473786 w 11328613"/>
              <a:gd name="connsiteY112" fmla="*/ 3228138 h 6858000"/>
              <a:gd name="connsiteX113" fmla="*/ 7489281 w 11328613"/>
              <a:gd name="connsiteY113" fmla="*/ 3451956 h 6858000"/>
              <a:gd name="connsiteX114" fmla="*/ 7388276 w 11328613"/>
              <a:gd name="connsiteY114" fmla="*/ 3412357 h 6858000"/>
              <a:gd name="connsiteX115" fmla="*/ 7372207 w 11328613"/>
              <a:gd name="connsiteY115" fmla="*/ 3448512 h 6858000"/>
              <a:gd name="connsiteX116" fmla="*/ 7490429 w 11328613"/>
              <a:gd name="connsiteY116" fmla="*/ 3497293 h 6858000"/>
              <a:gd name="connsiteX117" fmla="*/ 7435335 w 11328613"/>
              <a:gd name="connsiteY117" fmla="*/ 4298446 h 6858000"/>
              <a:gd name="connsiteX118" fmla="*/ 7470342 w 11328613"/>
              <a:gd name="connsiteY118" fmla="*/ 4298446 h 6858000"/>
              <a:gd name="connsiteX119" fmla="*/ 7470342 w 11328613"/>
              <a:gd name="connsiteY119" fmla="*/ 4557844 h 6858000"/>
              <a:gd name="connsiteX120" fmla="*/ 7484690 w 11328613"/>
              <a:gd name="connsiteY120" fmla="*/ 4561288 h 6858000"/>
              <a:gd name="connsiteX121" fmla="*/ 7514532 w 11328613"/>
              <a:gd name="connsiteY121" fmla="*/ 4468891 h 6858000"/>
              <a:gd name="connsiteX122" fmla="*/ 7548392 w 11328613"/>
              <a:gd name="connsiteY122" fmla="*/ 4469465 h 6858000"/>
              <a:gd name="connsiteX123" fmla="*/ 7544948 w 11328613"/>
              <a:gd name="connsiteY123" fmla="*/ 4620972 h 6858000"/>
              <a:gd name="connsiteX124" fmla="*/ 7525436 w 11328613"/>
              <a:gd name="connsiteY124" fmla="*/ 4934891 h 6858000"/>
              <a:gd name="connsiteX125" fmla="*/ 7470916 w 11328613"/>
              <a:gd name="connsiteY125" fmla="*/ 5017531 h 6858000"/>
              <a:gd name="connsiteX126" fmla="*/ 7423284 w 11328613"/>
              <a:gd name="connsiteY126" fmla="*/ 5105336 h 6858000"/>
              <a:gd name="connsiteX127" fmla="*/ 7263742 w 11328613"/>
              <a:gd name="connsiteY127" fmla="*/ 5629299 h 6858000"/>
              <a:gd name="connsiteX128" fmla="*/ 6918259 w 11328613"/>
              <a:gd name="connsiteY128" fmla="*/ 6177939 h 6858000"/>
              <a:gd name="connsiteX129" fmla="*/ 6420122 w 11328613"/>
              <a:gd name="connsiteY129" fmla="*/ 6684111 h 6858000"/>
              <a:gd name="connsiteX130" fmla="*/ 6005772 w 11328613"/>
              <a:gd name="connsiteY130" fmla="*/ 6814959 h 6858000"/>
              <a:gd name="connsiteX131" fmla="*/ 5669472 w 11328613"/>
              <a:gd name="connsiteY131" fmla="*/ 6860870 h 6858000"/>
              <a:gd name="connsiteX132" fmla="*/ 5549528 w 11328613"/>
              <a:gd name="connsiteY132" fmla="*/ 6813237 h 6858000"/>
              <a:gd name="connsiteX133" fmla="*/ 4938908 w 11328613"/>
              <a:gd name="connsiteY133" fmla="*/ 6565890 h 6858000"/>
              <a:gd name="connsiteX134" fmla="*/ 4577931 w 11328613"/>
              <a:gd name="connsiteY134" fmla="*/ 6391427 h 6858000"/>
              <a:gd name="connsiteX135" fmla="*/ 4342635 w 11328613"/>
              <a:gd name="connsiteY135" fmla="*/ 6311082 h 6858000"/>
              <a:gd name="connsiteX136" fmla="*/ 4016091 w 11328613"/>
              <a:gd name="connsiteY136" fmla="*/ 6089560 h 6858000"/>
              <a:gd name="connsiteX137" fmla="*/ 3767596 w 11328613"/>
              <a:gd name="connsiteY137" fmla="*/ 5915671 h 6858000"/>
              <a:gd name="connsiteX138" fmla="*/ 3537466 w 11328613"/>
              <a:gd name="connsiteY138" fmla="*/ 5729156 h 6858000"/>
              <a:gd name="connsiteX139" fmla="*/ 3506476 w 11328613"/>
              <a:gd name="connsiteY139" fmla="*/ 5772198 h 6858000"/>
              <a:gd name="connsiteX140" fmla="*/ 3367594 w 11328613"/>
              <a:gd name="connsiteY140" fmla="*/ 5610935 h 6858000"/>
              <a:gd name="connsiteX141" fmla="*/ 3143202 w 11328613"/>
              <a:gd name="connsiteY141" fmla="*/ 5274061 h 6858000"/>
              <a:gd name="connsiteX142" fmla="*/ 3167306 w 11328613"/>
              <a:gd name="connsiteY142" fmla="*/ 5156987 h 6858000"/>
              <a:gd name="connsiteX143" fmla="*/ 3066875 w 11328613"/>
              <a:gd name="connsiteY143" fmla="*/ 5094432 h 6858000"/>
              <a:gd name="connsiteX144" fmla="*/ 2884377 w 11328613"/>
              <a:gd name="connsiteY144" fmla="*/ 4909066 h 6858000"/>
              <a:gd name="connsiteX145" fmla="*/ 2937176 w 11328613"/>
              <a:gd name="connsiteY145" fmla="*/ 4851103 h 6858000"/>
              <a:gd name="connsiteX146" fmla="*/ 2845353 w 11328613"/>
              <a:gd name="connsiteY146" fmla="*/ 4609494 h 6858000"/>
              <a:gd name="connsiteX147" fmla="*/ 2740331 w 11328613"/>
              <a:gd name="connsiteY147" fmla="*/ 4252534 h 6858000"/>
              <a:gd name="connsiteX148" fmla="*/ 2557833 w 11328613"/>
              <a:gd name="connsiteY148" fmla="*/ 3913364 h 6858000"/>
              <a:gd name="connsiteX149" fmla="*/ 2555538 w 11328613"/>
              <a:gd name="connsiteY149" fmla="*/ 3753249 h 6858000"/>
              <a:gd name="connsiteX150" fmla="*/ 2387388 w 11328613"/>
              <a:gd name="connsiteY150" fmla="*/ 3760135 h 6858000"/>
              <a:gd name="connsiteX151" fmla="*/ 2148649 w 11328613"/>
              <a:gd name="connsiteY151" fmla="*/ 3748657 h 6858000"/>
              <a:gd name="connsiteX152" fmla="*/ 1932292 w 11328613"/>
              <a:gd name="connsiteY152" fmla="*/ 3755544 h 6858000"/>
              <a:gd name="connsiteX153" fmla="*/ 1860555 w 11328613"/>
              <a:gd name="connsiteY153" fmla="*/ 3763005 h 6858000"/>
              <a:gd name="connsiteX154" fmla="*/ 1711344 w 11328613"/>
              <a:gd name="connsiteY154" fmla="*/ 3699877 h 6858000"/>
              <a:gd name="connsiteX155" fmla="*/ 1621817 w 11328613"/>
              <a:gd name="connsiteY155" fmla="*/ 3645931 h 6858000"/>
              <a:gd name="connsiteX156" fmla="*/ 1452519 w 11328613"/>
              <a:gd name="connsiteY156" fmla="*/ 3574195 h 6858000"/>
              <a:gd name="connsiteX157" fmla="*/ 1433580 w 11328613"/>
              <a:gd name="connsiteY157" fmla="*/ 3830150 h 6858000"/>
              <a:gd name="connsiteX158" fmla="*/ 1332576 w 11328613"/>
              <a:gd name="connsiteY158" fmla="*/ 3738327 h 6858000"/>
              <a:gd name="connsiteX159" fmla="*/ 1349792 w 11328613"/>
              <a:gd name="connsiteY159" fmla="*/ 3716520 h 6858000"/>
              <a:gd name="connsiteX160" fmla="*/ 1225832 w 11328613"/>
              <a:gd name="connsiteY160" fmla="*/ 3735458 h 6858000"/>
              <a:gd name="connsiteX161" fmla="*/ 1220093 w 11328613"/>
              <a:gd name="connsiteY161" fmla="*/ 3702172 h 6858000"/>
              <a:gd name="connsiteX162" fmla="*/ 801726 w 11328613"/>
              <a:gd name="connsiteY162" fmla="*/ 3808916 h 6858000"/>
              <a:gd name="connsiteX163" fmla="*/ 308753 w 11328613"/>
              <a:gd name="connsiteY163" fmla="*/ 3776778 h 6858000"/>
              <a:gd name="connsiteX164" fmla="*/ 407463 w 11328613"/>
              <a:gd name="connsiteY164" fmla="*/ 3688973 h 6858000"/>
              <a:gd name="connsiteX165" fmla="*/ 720234 w 11328613"/>
              <a:gd name="connsiteY165" fmla="*/ 3662000 h 6858000"/>
              <a:gd name="connsiteX166" fmla="*/ 610046 w 11328613"/>
              <a:gd name="connsiteY166" fmla="*/ 3624697 h 6858000"/>
              <a:gd name="connsiteX167" fmla="*/ 724251 w 11328613"/>
              <a:gd name="connsiteY167" fmla="*/ 3547222 h 6858000"/>
              <a:gd name="connsiteX168" fmla="*/ 629559 w 11328613"/>
              <a:gd name="connsiteY168" fmla="*/ 3536892 h 6858000"/>
              <a:gd name="connsiteX169" fmla="*/ 530276 w 11328613"/>
              <a:gd name="connsiteY169" fmla="*/ 3496719 h 6858000"/>
              <a:gd name="connsiteX170" fmla="*/ 309901 w 11328613"/>
              <a:gd name="connsiteY170" fmla="*/ 3282658 h 6858000"/>
              <a:gd name="connsiteX171" fmla="*/ 681209 w 11328613"/>
              <a:gd name="connsiteY171" fmla="*/ 3072614 h 6858000"/>
              <a:gd name="connsiteX172" fmla="*/ 402298 w 11328613"/>
              <a:gd name="connsiteY172" fmla="*/ 3125985 h 6858000"/>
              <a:gd name="connsiteX173" fmla="*/ 222670 w 11328613"/>
              <a:gd name="connsiteY173" fmla="*/ 3107621 h 6858000"/>
              <a:gd name="connsiteX174" fmla="*/ 140029 w 11328613"/>
              <a:gd name="connsiteY174" fmla="*/ 3040476 h 6858000"/>
              <a:gd name="connsiteX175" fmla="*/ 232426 w 11328613"/>
              <a:gd name="connsiteY175" fmla="*/ 2965296 h 6858000"/>
              <a:gd name="connsiteX176" fmla="*/ 110761 w 11328613"/>
              <a:gd name="connsiteY176" fmla="*/ 2983660 h 6858000"/>
              <a:gd name="connsiteX177" fmla="*/ 99283 w 11328613"/>
              <a:gd name="connsiteY177" fmla="*/ 2964722 h 6858000"/>
              <a:gd name="connsiteX178" fmla="*/ 191106 w 11328613"/>
              <a:gd name="connsiteY178" fmla="*/ 2880360 h 6858000"/>
              <a:gd name="connsiteX179" fmla="*/ 0 w 11328613"/>
              <a:gd name="connsiteY179" fmla="*/ 2880360 h 6858000"/>
              <a:gd name="connsiteX180" fmla="*/ 219226 w 11328613"/>
              <a:gd name="connsiteY180" fmla="*/ 2599153 h 6858000"/>
              <a:gd name="connsiteX181" fmla="*/ 238165 w 11328613"/>
              <a:gd name="connsiteY181" fmla="*/ 2610631 h 6858000"/>
              <a:gd name="connsiteX182" fmla="*/ 210618 w 11328613"/>
              <a:gd name="connsiteY182" fmla="*/ 2727705 h 6858000"/>
              <a:gd name="connsiteX183" fmla="*/ 344335 w 11328613"/>
              <a:gd name="connsiteY183" fmla="*/ 2812641 h 6858000"/>
              <a:gd name="connsiteX184" fmla="*/ 673748 w 11328613"/>
              <a:gd name="connsiteY184" fmla="*/ 2646786 h 6858000"/>
              <a:gd name="connsiteX185" fmla="*/ 709903 w 11328613"/>
              <a:gd name="connsiteY185" fmla="*/ 2612927 h 6858000"/>
              <a:gd name="connsiteX186" fmla="*/ 809761 w 11328613"/>
              <a:gd name="connsiteY186" fmla="*/ 2405752 h 6858000"/>
              <a:gd name="connsiteX187" fmla="*/ 848211 w 11328613"/>
              <a:gd name="connsiteY187" fmla="*/ 2472897 h 6858000"/>
              <a:gd name="connsiteX188" fmla="*/ 736876 w 11328613"/>
              <a:gd name="connsiteY188" fmla="*/ 2299008 h 6858000"/>
              <a:gd name="connsiteX189" fmla="*/ 954955 w 11328613"/>
              <a:gd name="connsiteY189" fmla="*/ 2242193 h 6858000"/>
              <a:gd name="connsiteX190" fmla="*/ 963563 w 11328613"/>
              <a:gd name="connsiteY190" fmla="*/ 2273183 h 6858000"/>
              <a:gd name="connsiteX191" fmla="*/ 1037595 w 11328613"/>
              <a:gd name="connsiteY191" fmla="*/ 2136023 h 6858000"/>
              <a:gd name="connsiteX192" fmla="*/ 861985 w 11328613"/>
              <a:gd name="connsiteY192" fmla="*/ 2133154 h 6858000"/>
              <a:gd name="connsiteX193" fmla="*/ 791396 w 11328613"/>
              <a:gd name="connsiteY193" fmla="*/ 2074617 h 6858000"/>
              <a:gd name="connsiteX194" fmla="*/ 872315 w 11328613"/>
              <a:gd name="connsiteY194" fmla="*/ 2047644 h 6858000"/>
              <a:gd name="connsiteX195" fmla="*/ 948642 w 11328613"/>
              <a:gd name="connsiteY195" fmla="*/ 2033297 h 6858000"/>
              <a:gd name="connsiteX196" fmla="*/ 1015788 w 11328613"/>
              <a:gd name="connsiteY196" fmla="*/ 2026984 h 6858000"/>
              <a:gd name="connsiteX197" fmla="*/ 1124253 w 11328613"/>
              <a:gd name="connsiteY197" fmla="*/ 1919666 h 6858000"/>
              <a:gd name="connsiteX198" fmla="*/ 1187955 w 11328613"/>
              <a:gd name="connsiteY198" fmla="*/ 1828991 h 6858000"/>
              <a:gd name="connsiteX199" fmla="*/ 1493839 w 11328613"/>
              <a:gd name="connsiteY199" fmla="*/ 1554671 h 6858000"/>
              <a:gd name="connsiteX200" fmla="*/ 1310194 w 11328613"/>
              <a:gd name="connsiteY200" fmla="*/ 1911632 h 6858000"/>
              <a:gd name="connsiteX201" fmla="*/ 1342332 w 11328613"/>
              <a:gd name="connsiteY201" fmla="*/ 1932292 h 6858000"/>
              <a:gd name="connsiteX202" fmla="*/ 1539750 w 11328613"/>
              <a:gd name="connsiteY202" fmla="*/ 1706179 h 6858000"/>
              <a:gd name="connsiteX203" fmla="*/ 1640181 w 11328613"/>
              <a:gd name="connsiteY203" fmla="*/ 1532863 h 6858000"/>
              <a:gd name="connsiteX204" fmla="*/ 1516221 w 11328613"/>
              <a:gd name="connsiteY204" fmla="*/ 1554671 h 6858000"/>
              <a:gd name="connsiteX205" fmla="*/ 1533437 w 11328613"/>
              <a:gd name="connsiteY205" fmla="*/ 1514499 h 6858000"/>
              <a:gd name="connsiteX206" fmla="*/ 2132580 w 11328613"/>
              <a:gd name="connsiteY206" fmla="*/ 1200007 h 6858000"/>
              <a:gd name="connsiteX207" fmla="*/ 2459698 w 11328613"/>
              <a:gd name="connsiteY207" fmla="*/ 1171312 h 6858000"/>
              <a:gd name="connsiteX208" fmla="*/ 2414934 w 11328613"/>
              <a:gd name="connsiteY208" fmla="*/ 1121384 h 6858000"/>
              <a:gd name="connsiteX209" fmla="*/ 2420099 w 11328613"/>
              <a:gd name="connsiteY209" fmla="*/ 1100150 h 6858000"/>
              <a:gd name="connsiteX210" fmla="*/ 2480932 w 11328613"/>
              <a:gd name="connsiteY210" fmla="*/ 1120236 h 6858000"/>
              <a:gd name="connsiteX211" fmla="*/ 2605466 w 11328613"/>
              <a:gd name="connsiteY211" fmla="*/ 1189677 h 6858000"/>
              <a:gd name="connsiteX212" fmla="*/ 2960705 w 11328613"/>
              <a:gd name="connsiteY212" fmla="*/ 1308472 h 6858000"/>
              <a:gd name="connsiteX213" fmla="*/ 2995139 w 11328613"/>
              <a:gd name="connsiteY213" fmla="*/ 1201154 h 6858000"/>
              <a:gd name="connsiteX214" fmla="*/ 3031867 w 11328613"/>
              <a:gd name="connsiteY214" fmla="*/ 1205172 h 6858000"/>
              <a:gd name="connsiteX215" fmla="*/ 3050232 w 11328613"/>
              <a:gd name="connsiteY215" fmla="*/ 1355531 h 6858000"/>
              <a:gd name="connsiteX216" fmla="*/ 3072614 w 11328613"/>
              <a:gd name="connsiteY216" fmla="*/ 1361844 h 6858000"/>
              <a:gd name="connsiteX217" fmla="*/ 3112786 w 11328613"/>
              <a:gd name="connsiteY217" fmla="*/ 1280351 h 6858000"/>
              <a:gd name="connsiteX218" fmla="*/ 3270606 w 11328613"/>
              <a:gd name="connsiteY218" fmla="*/ 1280351 h 6858000"/>
              <a:gd name="connsiteX219" fmla="*/ 3423261 w 11328613"/>
              <a:gd name="connsiteY219" fmla="*/ 1470883 h 6858000"/>
              <a:gd name="connsiteX220" fmla="*/ 3389976 w 11328613"/>
              <a:gd name="connsiteY220" fmla="*/ 1558115 h 6858000"/>
              <a:gd name="connsiteX221" fmla="*/ 3407192 w 11328613"/>
              <a:gd name="connsiteY221" fmla="*/ 1346349 h 6858000"/>
              <a:gd name="connsiteX222" fmla="*/ 3539761 w 11328613"/>
              <a:gd name="connsiteY222" fmla="*/ 1469735 h 6858000"/>
              <a:gd name="connsiteX223" fmla="*/ 3445069 w 11328613"/>
              <a:gd name="connsiteY223" fmla="*/ 1610339 h 6858000"/>
              <a:gd name="connsiteX224" fmla="*/ 3474911 w 11328613"/>
              <a:gd name="connsiteY224" fmla="*/ 1626408 h 6858000"/>
              <a:gd name="connsiteX225" fmla="*/ 3503606 w 11328613"/>
              <a:gd name="connsiteY225" fmla="*/ 1557541 h 6858000"/>
              <a:gd name="connsiteX226" fmla="*/ 3675773 w 11328613"/>
              <a:gd name="connsiteY226" fmla="*/ 1702735 h 6858000"/>
              <a:gd name="connsiteX227" fmla="*/ 3668313 w 11328613"/>
              <a:gd name="connsiteY227" fmla="*/ 1674615 h 6858000"/>
              <a:gd name="connsiteX228" fmla="*/ 3914512 w 11328613"/>
              <a:gd name="connsiteY228" fmla="*/ 1639607 h 6858000"/>
              <a:gd name="connsiteX229" fmla="*/ 3732015 w 11328613"/>
              <a:gd name="connsiteY229" fmla="*/ 1767011 h 6858000"/>
              <a:gd name="connsiteX230" fmla="*/ 3684956 w 11328613"/>
              <a:gd name="connsiteY230" fmla="*/ 1837026 h 6858000"/>
              <a:gd name="connsiteX231" fmla="*/ 3767596 w 11328613"/>
              <a:gd name="connsiteY231" fmla="*/ 1863999 h 6858000"/>
              <a:gd name="connsiteX232" fmla="*/ 3907052 w 11328613"/>
              <a:gd name="connsiteY232" fmla="*/ 1943770 h 6858000"/>
              <a:gd name="connsiteX233" fmla="*/ 3901313 w 11328613"/>
              <a:gd name="connsiteY233" fmla="*/ 2080356 h 6858000"/>
              <a:gd name="connsiteX234" fmla="*/ 3979936 w 11328613"/>
              <a:gd name="connsiteY234" fmla="*/ 2051661 h 6858000"/>
              <a:gd name="connsiteX235" fmla="*/ 3979936 w 11328613"/>
              <a:gd name="connsiteY235" fmla="*/ 2132580 h 6858000"/>
              <a:gd name="connsiteX236" fmla="*/ 4072332 w 11328613"/>
              <a:gd name="connsiteY236" fmla="*/ 2170457 h 6858000"/>
              <a:gd name="connsiteX237" fmla="*/ 4185389 w 11328613"/>
              <a:gd name="connsiteY237" fmla="*/ 2438464 h 6858000"/>
              <a:gd name="connsiteX238" fmla="*/ 4390268 w 11328613"/>
              <a:gd name="connsiteY238" fmla="*/ 2674907 h 6858000"/>
              <a:gd name="connsiteX239" fmla="*/ 4608921 w 11328613"/>
              <a:gd name="connsiteY239" fmla="*/ 2944062 h 6858000"/>
              <a:gd name="connsiteX240" fmla="*/ 4824130 w 11328613"/>
              <a:gd name="connsiteY240" fmla="*/ 3301596 h 6858000"/>
              <a:gd name="connsiteX241" fmla="*/ 4933169 w 11328613"/>
              <a:gd name="connsiteY241" fmla="*/ 3430148 h 6858000"/>
              <a:gd name="connsiteX242" fmla="*/ 5068608 w 11328613"/>
              <a:gd name="connsiteY242" fmla="*/ 3394567 h 6858000"/>
              <a:gd name="connsiteX243" fmla="*/ 5137475 w 11328613"/>
              <a:gd name="connsiteY243" fmla="*/ 3329143 h 6858000"/>
              <a:gd name="connsiteX244" fmla="*/ 5167891 w 11328613"/>
              <a:gd name="connsiteY244" fmla="*/ 3340047 h 6858000"/>
              <a:gd name="connsiteX245" fmla="*/ 5169039 w 11328613"/>
              <a:gd name="connsiteY245" fmla="*/ 3272902 h 6858000"/>
              <a:gd name="connsiteX246" fmla="*/ 5208637 w 11328613"/>
              <a:gd name="connsiteY246" fmla="*/ 3209774 h 6858000"/>
              <a:gd name="connsiteX247" fmla="*/ 5260287 w 11328613"/>
              <a:gd name="connsiteY247" fmla="*/ 3256833 h 6858000"/>
              <a:gd name="connsiteX248" fmla="*/ 5409499 w 11328613"/>
              <a:gd name="connsiteY248" fmla="*/ 3410636 h 6858000"/>
              <a:gd name="connsiteX249" fmla="*/ 5402612 w 11328613"/>
              <a:gd name="connsiteY249" fmla="*/ 3330291 h 6858000"/>
              <a:gd name="connsiteX250" fmla="*/ 5484105 w 11328613"/>
              <a:gd name="connsiteY250" fmla="*/ 3310778 h 6858000"/>
              <a:gd name="connsiteX251" fmla="*/ 5456558 w 11328613"/>
              <a:gd name="connsiteY251" fmla="*/ 3109343 h 6858000"/>
              <a:gd name="connsiteX252" fmla="*/ 5542642 w 11328613"/>
              <a:gd name="connsiteY252" fmla="*/ 3144924 h 6858000"/>
              <a:gd name="connsiteX253" fmla="*/ 5705053 w 11328613"/>
              <a:gd name="connsiteY253" fmla="*/ 2951523 h 6858000"/>
              <a:gd name="connsiteX254" fmla="*/ 5837048 w 11328613"/>
              <a:gd name="connsiteY254" fmla="*/ 2820101 h 6858000"/>
              <a:gd name="connsiteX255" fmla="*/ 5916245 w 11328613"/>
              <a:gd name="connsiteY255" fmla="*/ 2694419 h 6858000"/>
              <a:gd name="connsiteX256" fmla="*/ 5916819 w 11328613"/>
              <a:gd name="connsiteY256" fmla="*/ 2571033 h 6858000"/>
              <a:gd name="connsiteX257" fmla="*/ 5913375 w 11328613"/>
              <a:gd name="connsiteY257" fmla="*/ 2573328 h 6858000"/>
              <a:gd name="connsiteX258" fmla="*/ 6035041 w 11328613"/>
              <a:gd name="connsiteY258" fmla="*/ 2515365 h 6858000"/>
              <a:gd name="connsiteX259" fmla="*/ 5911654 w 11328613"/>
              <a:gd name="connsiteY259" fmla="*/ 2359267 h 6858000"/>
              <a:gd name="connsiteX260" fmla="*/ 5756703 w 11328613"/>
              <a:gd name="connsiteY260" fmla="*/ 2387388 h 6858000"/>
              <a:gd name="connsiteX261" fmla="*/ 5656846 w 11328613"/>
              <a:gd name="connsiteY261" fmla="*/ 2303599 h 6858000"/>
              <a:gd name="connsiteX262" fmla="*/ 5638482 w 11328613"/>
              <a:gd name="connsiteY262" fmla="*/ 2056252 h 6858000"/>
              <a:gd name="connsiteX263" fmla="*/ 5692427 w 11328613"/>
              <a:gd name="connsiteY263" fmla="*/ 2031001 h 6858000"/>
              <a:gd name="connsiteX264" fmla="*/ 5704479 w 11328613"/>
              <a:gd name="connsiteY264" fmla="*/ 2190543 h 6858000"/>
              <a:gd name="connsiteX265" fmla="*/ 5878942 w 11328613"/>
              <a:gd name="connsiteY265" fmla="*/ 1621243 h 6858000"/>
              <a:gd name="connsiteX266" fmla="*/ 5813518 w 11328613"/>
              <a:gd name="connsiteY266" fmla="*/ 1695849 h 6858000"/>
              <a:gd name="connsiteX267" fmla="*/ 5789989 w 11328613"/>
              <a:gd name="connsiteY267" fmla="*/ 1687240 h 6858000"/>
              <a:gd name="connsiteX268" fmla="*/ 5806058 w 11328613"/>
              <a:gd name="connsiteY268" fmla="*/ 1563280 h 6858000"/>
              <a:gd name="connsiteX269" fmla="*/ 5687262 w 11328613"/>
              <a:gd name="connsiteY269" fmla="*/ 1459405 h 6858000"/>
              <a:gd name="connsiteX270" fmla="*/ 5605196 w 11328613"/>
              <a:gd name="connsiteY270" fmla="*/ 1664858 h 6858000"/>
              <a:gd name="connsiteX271" fmla="*/ 5582814 w 11328613"/>
              <a:gd name="connsiteY271" fmla="*/ 1658546 h 6858000"/>
              <a:gd name="connsiteX272" fmla="*/ 5705053 w 11328613"/>
              <a:gd name="connsiteY272" fmla="*/ 1209763 h 6858000"/>
              <a:gd name="connsiteX273" fmla="*/ 5801467 w 11328613"/>
              <a:gd name="connsiteY273" fmla="*/ 1068012 h 6858000"/>
              <a:gd name="connsiteX274" fmla="*/ 5733174 w 11328613"/>
              <a:gd name="connsiteY274" fmla="*/ 914783 h 6858000"/>
              <a:gd name="connsiteX275" fmla="*/ 5839344 w 11328613"/>
              <a:gd name="connsiteY275" fmla="*/ 800578 h 6858000"/>
              <a:gd name="connsiteX276" fmla="*/ 5855412 w 11328613"/>
              <a:gd name="connsiteY276" fmla="*/ 725399 h 6858000"/>
              <a:gd name="connsiteX277" fmla="*/ 5916245 w 11328613"/>
              <a:gd name="connsiteY277" fmla="*/ 638167 h 6858000"/>
              <a:gd name="connsiteX278" fmla="*/ 5993720 w 11328613"/>
              <a:gd name="connsiteY278" fmla="*/ 546918 h 6858000"/>
              <a:gd name="connsiteX279" fmla="*/ 6045370 w 11328613"/>
              <a:gd name="connsiteY279" fmla="*/ 639889 h 6858000"/>
              <a:gd name="connsiteX280" fmla="*/ 5936905 w 11328613"/>
              <a:gd name="connsiteY280" fmla="*/ 713921 h 6858000"/>
              <a:gd name="connsiteX281" fmla="*/ 5975356 w 11328613"/>
              <a:gd name="connsiteY281" fmla="*/ 741468 h 6858000"/>
              <a:gd name="connsiteX282" fmla="*/ 5978225 w 11328613"/>
              <a:gd name="connsiteY282" fmla="*/ 1025544 h 6858000"/>
              <a:gd name="connsiteX283" fmla="*/ 5900750 w 11328613"/>
              <a:gd name="connsiteY283" fmla="*/ 1158686 h 6858000"/>
              <a:gd name="connsiteX284" fmla="*/ 5808927 w 11328613"/>
              <a:gd name="connsiteY284" fmla="*/ 1254526 h 6858000"/>
              <a:gd name="connsiteX285" fmla="*/ 5821553 w 11328613"/>
              <a:gd name="connsiteY285" fmla="*/ 1386521 h 6858000"/>
              <a:gd name="connsiteX286" fmla="*/ 5819831 w 11328613"/>
              <a:gd name="connsiteY286" fmla="*/ 1430137 h 6858000"/>
              <a:gd name="connsiteX287" fmla="*/ 5815240 w 11328613"/>
              <a:gd name="connsiteY287" fmla="*/ 1513925 h 6858000"/>
              <a:gd name="connsiteX288" fmla="*/ 5989703 w 11328613"/>
              <a:gd name="connsiteY288" fmla="*/ 1201728 h 6858000"/>
              <a:gd name="connsiteX289" fmla="*/ 6097595 w 11328613"/>
              <a:gd name="connsiteY289" fmla="*/ 1247066 h 6858000"/>
              <a:gd name="connsiteX290" fmla="*/ 6287553 w 11328613"/>
              <a:gd name="connsiteY290" fmla="*/ 1060551 h 6858000"/>
              <a:gd name="connsiteX291" fmla="*/ 6402905 w 11328613"/>
              <a:gd name="connsiteY291" fmla="*/ 983076 h 6858000"/>
              <a:gd name="connsiteX292" fmla="*/ 6686981 w 11328613"/>
              <a:gd name="connsiteY292" fmla="*/ 645628 h 6858000"/>
              <a:gd name="connsiteX293" fmla="*/ 6796020 w 11328613"/>
              <a:gd name="connsiteY293" fmla="*/ 599142 h 6858000"/>
              <a:gd name="connsiteX294" fmla="*/ 6848244 w 11328613"/>
              <a:gd name="connsiteY294" fmla="*/ 542901 h 6858000"/>
              <a:gd name="connsiteX295" fmla="*/ 6973353 w 11328613"/>
              <a:gd name="connsiteY295" fmla="*/ 531997 h 6858000"/>
              <a:gd name="connsiteX296" fmla="*/ 7047385 w 11328613"/>
              <a:gd name="connsiteY296" fmla="*/ 497564 h 6858000"/>
              <a:gd name="connsiteX297" fmla="*/ 7488707 w 11328613"/>
              <a:gd name="connsiteY297" fmla="*/ 457965 h 6858000"/>
              <a:gd name="connsiteX298" fmla="*/ 7414101 w 11328613"/>
              <a:gd name="connsiteY298" fmla="*/ 431566 h 6858000"/>
              <a:gd name="connsiteX299" fmla="*/ 7571921 w 11328613"/>
              <a:gd name="connsiteY299" fmla="*/ 409758 h 6858000"/>
              <a:gd name="connsiteX300" fmla="*/ 7454848 w 11328613"/>
              <a:gd name="connsiteY300" fmla="*/ 329987 h 6858000"/>
              <a:gd name="connsiteX301" fmla="*/ 7631032 w 11328613"/>
              <a:gd name="connsiteY301" fmla="*/ 272598 h 6858000"/>
              <a:gd name="connsiteX302" fmla="*/ 7664892 w 11328613"/>
              <a:gd name="connsiteY302" fmla="*/ 451652 h 6858000"/>
              <a:gd name="connsiteX303" fmla="*/ 7574217 w 11328613"/>
              <a:gd name="connsiteY303" fmla="*/ 451652 h 6858000"/>
              <a:gd name="connsiteX304" fmla="*/ 7891579 w 11328613"/>
              <a:gd name="connsiteY304" fmla="*/ 522815 h 6858000"/>
              <a:gd name="connsiteX305" fmla="*/ 7887561 w 11328613"/>
              <a:gd name="connsiteY305" fmla="*/ 524537 h 6858000"/>
              <a:gd name="connsiteX306" fmla="*/ 6172201 w 11328613"/>
              <a:gd name="connsiteY306" fmla="*/ 2425264 h 6858000"/>
              <a:gd name="connsiteX307" fmla="*/ 6293865 w 11328613"/>
              <a:gd name="connsiteY307" fmla="*/ 2347215 h 6858000"/>
              <a:gd name="connsiteX308" fmla="*/ 6416105 w 11328613"/>
              <a:gd name="connsiteY308" fmla="*/ 2261131 h 6858000"/>
              <a:gd name="connsiteX309" fmla="*/ 6355846 w 11328613"/>
              <a:gd name="connsiteY309" fmla="*/ 2039036 h 6858000"/>
              <a:gd name="connsiteX310" fmla="*/ 6422991 w 11328613"/>
              <a:gd name="connsiteY310" fmla="*/ 2049366 h 6858000"/>
              <a:gd name="connsiteX311" fmla="*/ 6455129 w 11328613"/>
              <a:gd name="connsiteY311" fmla="*/ 1882937 h 6858000"/>
              <a:gd name="connsiteX312" fmla="*/ 6227868 w 11328613"/>
              <a:gd name="connsiteY312" fmla="*/ 1747499 h 6858000"/>
              <a:gd name="connsiteX313" fmla="*/ 6245658 w 11328613"/>
              <a:gd name="connsiteY313" fmla="*/ 2026984 h 6858000"/>
              <a:gd name="connsiteX314" fmla="*/ 6196304 w 11328613"/>
              <a:gd name="connsiteY314" fmla="*/ 2197430 h 6858000"/>
              <a:gd name="connsiteX315" fmla="*/ 6176218 w 11328613"/>
              <a:gd name="connsiteY315" fmla="*/ 2429282 h 6858000"/>
              <a:gd name="connsiteX316" fmla="*/ 6057423 w 11328613"/>
              <a:gd name="connsiteY316" fmla="*/ 2595136 h 6858000"/>
              <a:gd name="connsiteX317" fmla="*/ 6177940 w 11328613"/>
              <a:gd name="connsiteY317" fmla="*/ 2703028 h 6858000"/>
              <a:gd name="connsiteX318" fmla="*/ 6172201 w 11328613"/>
              <a:gd name="connsiteY318" fmla="*/ 2425264 h 6858000"/>
              <a:gd name="connsiteX319" fmla="*/ 7640788 w 11328613"/>
              <a:gd name="connsiteY319" fmla="*/ 1411199 h 6858000"/>
              <a:gd name="connsiteX320" fmla="*/ 7352121 w 11328613"/>
              <a:gd name="connsiteY320" fmla="*/ 1383652 h 6858000"/>
              <a:gd name="connsiteX321" fmla="*/ 7336626 w 11328613"/>
              <a:gd name="connsiteY321" fmla="*/ 1492117 h 6858000"/>
              <a:gd name="connsiteX322" fmla="*/ 7356712 w 11328613"/>
              <a:gd name="connsiteY322" fmla="*/ 1550654 h 6858000"/>
              <a:gd name="connsiteX323" fmla="*/ 7504202 w 11328613"/>
              <a:gd name="connsiteY323" fmla="*/ 1468014 h 6858000"/>
              <a:gd name="connsiteX324" fmla="*/ 7640788 w 11328613"/>
              <a:gd name="connsiteY324" fmla="*/ 1411199 h 6858000"/>
              <a:gd name="connsiteX325" fmla="*/ 7349252 w 11328613"/>
              <a:gd name="connsiteY325" fmla="*/ 1662563 h 6858000"/>
              <a:gd name="connsiteX326" fmla="*/ 7234473 w 11328613"/>
              <a:gd name="connsiteY326" fmla="*/ 1674615 h 6858000"/>
              <a:gd name="connsiteX327" fmla="*/ 7214961 w 11328613"/>
              <a:gd name="connsiteY327" fmla="*/ 1924257 h 6858000"/>
              <a:gd name="connsiteX328" fmla="*/ 7272350 w 11328613"/>
              <a:gd name="connsiteY328" fmla="*/ 1925405 h 6858000"/>
              <a:gd name="connsiteX329" fmla="*/ 7453126 w 11328613"/>
              <a:gd name="connsiteY329" fmla="*/ 1683223 h 6858000"/>
              <a:gd name="connsiteX330" fmla="*/ 7431318 w 11328613"/>
              <a:gd name="connsiteY330" fmla="*/ 1663711 h 6858000"/>
              <a:gd name="connsiteX331" fmla="*/ 7264889 w 11328613"/>
              <a:gd name="connsiteY331" fmla="*/ 1814644 h 6858000"/>
              <a:gd name="connsiteX332" fmla="*/ 7238490 w 11328613"/>
              <a:gd name="connsiteY332" fmla="*/ 1786523 h 6858000"/>
              <a:gd name="connsiteX333" fmla="*/ 7349252 w 11328613"/>
              <a:gd name="connsiteY333" fmla="*/ 1662563 h 6858000"/>
              <a:gd name="connsiteX334" fmla="*/ 7805495 w 11328613"/>
              <a:gd name="connsiteY334" fmla="*/ 1407181 h 6858000"/>
              <a:gd name="connsiteX335" fmla="*/ 7577086 w 11328613"/>
              <a:gd name="connsiteY335" fmla="*/ 1554671 h 6858000"/>
              <a:gd name="connsiteX336" fmla="*/ 7653414 w 11328613"/>
              <a:gd name="connsiteY336" fmla="*/ 1633294 h 6858000"/>
              <a:gd name="connsiteX337" fmla="*/ 7805495 w 11328613"/>
              <a:gd name="connsiteY337" fmla="*/ 1407181 h 6858000"/>
              <a:gd name="connsiteX338" fmla="*/ 6068900 w 11328613"/>
              <a:gd name="connsiteY338" fmla="*/ 1571314 h 6858000"/>
              <a:gd name="connsiteX339" fmla="*/ 6098169 w 11328613"/>
              <a:gd name="connsiteY339" fmla="*/ 1293551 h 6858000"/>
              <a:gd name="connsiteX340" fmla="*/ 5980521 w 11328613"/>
              <a:gd name="connsiteY340" fmla="*/ 1440467 h 6858000"/>
              <a:gd name="connsiteX341" fmla="*/ 6021267 w 11328613"/>
              <a:gd name="connsiteY341" fmla="*/ 1493265 h 6858000"/>
              <a:gd name="connsiteX342" fmla="*/ 5962156 w 11328613"/>
              <a:gd name="connsiteY342" fmla="*/ 1595418 h 6858000"/>
              <a:gd name="connsiteX343" fmla="*/ 6068900 w 11328613"/>
              <a:gd name="connsiteY343" fmla="*/ 1571314 h 6858000"/>
              <a:gd name="connsiteX344" fmla="*/ 7088705 w 11328613"/>
              <a:gd name="connsiteY344" fmla="*/ 2092407 h 6858000"/>
              <a:gd name="connsiteX345" fmla="*/ 6932032 w 11328613"/>
              <a:gd name="connsiteY345" fmla="*/ 2166439 h 6858000"/>
              <a:gd name="connsiteX346" fmla="*/ 6934902 w 11328613"/>
              <a:gd name="connsiteY346" fmla="*/ 2188247 h 6858000"/>
              <a:gd name="connsiteX347" fmla="*/ 7072636 w 11328613"/>
              <a:gd name="connsiteY347" fmla="*/ 2207186 h 6858000"/>
              <a:gd name="connsiteX348" fmla="*/ 6930311 w 11328613"/>
              <a:gd name="connsiteY348" fmla="*/ 2266870 h 6858000"/>
              <a:gd name="connsiteX349" fmla="*/ 6929163 w 11328613"/>
              <a:gd name="connsiteY349" fmla="*/ 2295565 h 6858000"/>
              <a:gd name="connsiteX350" fmla="*/ 7072062 w 11328613"/>
              <a:gd name="connsiteY350" fmla="*/ 2292695 h 6858000"/>
              <a:gd name="connsiteX351" fmla="*/ 7088705 w 11328613"/>
              <a:gd name="connsiteY351" fmla="*/ 2092407 h 6858000"/>
              <a:gd name="connsiteX352" fmla="*/ 5961009 w 11328613"/>
              <a:gd name="connsiteY352" fmla="*/ 2335737 h 6858000"/>
              <a:gd name="connsiteX353" fmla="*/ 5981668 w 11328613"/>
              <a:gd name="connsiteY353" fmla="*/ 2342624 h 6858000"/>
              <a:gd name="connsiteX354" fmla="*/ 6019545 w 11328613"/>
              <a:gd name="connsiteY354" fmla="*/ 2242193 h 6858000"/>
              <a:gd name="connsiteX355" fmla="*/ 6131454 w 11328613"/>
              <a:gd name="connsiteY355" fmla="*/ 2187100 h 6858000"/>
              <a:gd name="connsiteX356" fmla="*/ 6013232 w 11328613"/>
              <a:gd name="connsiteY356" fmla="*/ 2096425 h 6858000"/>
              <a:gd name="connsiteX357" fmla="*/ 5961009 w 11328613"/>
              <a:gd name="connsiteY357" fmla="*/ 2335737 h 6858000"/>
              <a:gd name="connsiteX358" fmla="*/ 7304488 w 11328613"/>
              <a:gd name="connsiteY358" fmla="*/ 633002 h 6858000"/>
              <a:gd name="connsiteX359" fmla="*/ 7054271 w 11328613"/>
              <a:gd name="connsiteY359" fmla="*/ 643906 h 6858000"/>
              <a:gd name="connsiteX360" fmla="*/ 7304488 w 11328613"/>
              <a:gd name="connsiteY360" fmla="*/ 633002 h 6858000"/>
              <a:gd name="connsiteX361" fmla="*/ 11090448 w 11328613"/>
              <a:gd name="connsiteY361" fmla="*/ 2153240 h 6858000"/>
              <a:gd name="connsiteX362" fmla="*/ 11070936 w 11328613"/>
              <a:gd name="connsiteY362" fmla="*/ 2104459 h 6858000"/>
              <a:gd name="connsiteX363" fmla="*/ 10867778 w 11328613"/>
              <a:gd name="connsiteY363" fmla="*/ 2260558 h 6858000"/>
              <a:gd name="connsiteX364" fmla="*/ 10896473 w 11328613"/>
              <a:gd name="connsiteY364" fmla="*/ 2280070 h 6858000"/>
              <a:gd name="connsiteX365" fmla="*/ 10938941 w 11328613"/>
              <a:gd name="connsiteY365" fmla="*/ 2204316 h 6858000"/>
              <a:gd name="connsiteX366" fmla="*/ 11090448 w 11328613"/>
              <a:gd name="connsiteY366" fmla="*/ 2153240 h 6858000"/>
              <a:gd name="connsiteX367" fmla="*/ 5930018 w 11328613"/>
              <a:gd name="connsiteY367" fmla="*/ 2235880 h 6858000"/>
              <a:gd name="connsiteX368" fmla="*/ 5961009 w 11328613"/>
              <a:gd name="connsiteY368" fmla="*/ 2220959 h 6858000"/>
              <a:gd name="connsiteX369" fmla="*/ 5869760 w 11328613"/>
              <a:gd name="connsiteY369" fmla="*/ 2040183 h 6858000"/>
              <a:gd name="connsiteX370" fmla="*/ 5930018 w 11328613"/>
              <a:gd name="connsiteY370" fmla="*/ 223588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11328613" h="6858000">
                <a:moveTo>
                  <a:pt x="7887561" y="524537"/>
                </a:moveTo>
                <a:cubicBezTo>
                  <a:pt x="7941507" y="494694"/>
                  <a:pt x="7994879" y="464852"/>
                  <a:pt x="8067763" y="424106"/>
                </a:cubicBezTo>
                <a:cubicBezTo>
                  <a:pt x="8160734" y="472312"/>
                  <a:pt x="8269199" y="571596"/>
                  <a:pt x="8433332" y="521093"/>
                </a:cubicBezTo>
                <a:cubicBezTo>
                  <a:pt x="8493016" y="502729"/>
                  <a:pt x="8573935" y="554379"/>
                  <a:pt x="8647967" y="575039"/>
                </a:cubicBezTo>
                <a:cubicBezTo>
                  <a:pt x="8658297" y="547492"/>
                  <a:pt x="8669201" y="518224"/>
                  <a:pt x="8680105" y="488955"/>
                </a:cubicBezTo>
                <a:cubicBezTo>
                  <a:pt x="8662888" y="510189"/>
                  <a:pt x="8645672" y="531423"/>
                  <a:pt x="8627881" y="552657"/>
                </a:cubicBezTo>
                <a:cubicBezTo>
                  <a:pt x="8685270" y="583647"/>
                  <a:pt x="8742659" y="614638"/>
                  <a:pt x="8802917" y="647349"/>
                </a:cubicBezTo>
                <a:cubicBezTo>
                  <a:pt x="8840220" y="603734"/>
                  <a:pt x="8860881" y="580204"/>
                  <a:pt x="8896462" y="538310"/>
                </a:cubicBezTo>
                <a:cubicBezTo>
                  <a:pt x="8906792" y="588812"/>
                  <a:pt x="8913105" y="618655"/>
                  <a:pt x="8919991" y="651940"/>
                </a:cubicBezTo>
                <a:cubicBezTo>
                  <a:pt x="8928026" y="653662"/>
                  <a:pt x="8938356" y="656532"/>
                  <a:pt x="8949260" y="658827"/>
                </a:cubicBezTo>
                <a:cubicBezTo>
                  <a:pt x="9045100" y="679487"/>
                  <a:pt x="9140939" y="697852"/>
                  <a:pt x="9235632" y="721955"/>
                </a:cubicBezTo>
                <a:cubicBezTo>
                  <a:pt x="9249405" y="725399"/>
                  <a:pt x="9254570" y="756963"/>
                  <a:pt x="9267769" y="771884"/>
                </a:cubicBezTo>
                <a:cubicBezTo>
                  <a:pt x="9294169" y="802300"/>
                  <a:pt x="9318846" y="843046"/>
                  <a:pt x="9353279" y="856820"/>
                </a:cubicBezTo>
                <a:cubicBezTo>
                  <a:pt x="9419850" y="883792"/>
                  <a:pt x="9492735" y="895844"/>
                  <a:pt x="9563323" y="911913"/>
                </a:cubicBezTo>
                <a:cubicBezTo>
                  <a:pt x="9581114" y="915930"/>
                  <a:pt x="9600052" y="911913"/>
                  <a:pt x="9618417" y="911913"/>
                </a:cubicBezTo>
                <a:cubicBezTo>
                  <a:pt x="9664902" y="911913"/>
                  <a:pt x="9711387" y="911913"/>
                  <a:pt x="9757873" y="911913"/>
                </a:cubicBezTo>
                <a:cubicBezTo>
                  <a:pt x="9760168" y="925113"/>
                  <a:pt x="9761890" y="937738"/>
                  <a:pt x="9764185" y="950938"/>
                </a:cubicBezTo>
                <a:cubicBezTo>
                  <a:pt x="9779107" y="932573"/>
                  <a:pt x="9794028" y="914209"/>
                  <a:pt x="9808949" y="895844"/>
                </a:cubicBezTo>
                <a:cubicBezTo>
                  <a:pt x="9900772" y="973893"/>
                  <a:pt x="9900772" y="973893"/>
                  <a:pt x="9813540" y="1053664"/>
                </a:cubicBezTo>
                <a:cubicBezTo>
                  <a:pt x="9886998" y="1061125"/>
                  <a:pt x="9960456" y="1068586"/>
                  <a:pt x="10066626" y="1078916"/>
                </a:cubicBezTo>
                <a:cubicBezTo>
                  <a:pt x="10100486" y="1018083"/>
                  <a:pt x="10145823" y="932573"/>
                  <a:pt x="10195752" y="849933"/>
                </a:cubicBezTo>
                <a:cubicBezTo>
                  <a:pt x="10206081" y="832716"/>
                  <a:pt x="10238220" y="828699"/>
                  <a:pt x="10250272" y="811482"/>
                </a:cubicBezTo>
                <a:cubicBezTo>
                  <a:pt x="10279540" y="769588"/>
                  <a:pt x="10303069" y="724251"/>
                  <a:pt x="10328321" y="680061"/>
                </a:cubicBezTo>
                <a:cubicBezTo>
                  <a:pt x="10318565" y="673174"/>
                  <a:pt x="10308808" y="665714"/>
                  <a:pt x="10299052" y="658827"/>
                </a:cubicBezTo>
                <a:cubicBezTo>
                  <a:pt x="10320860" y="654810"/>
                  <a:pt x="10343242" y="650793"/>
                  <a:pt x="10352424" y="649071"/>
                </a:cubicBezTo>
                <a:cubicBezTo>
                  <a:pt x="10352424" y="591108"/>
                  <a:pt x="10352424" y="537162"/>
                  <a:pt x="10352424" y="495842"/>
                </a:cubicBezTo>
                <a:cubicBezTo>
                  <a:pt x="10446542" y="456817"/>
                  <a:pt x="10529183" y="422958"/>
                  <a:pt x="10611249" y="388524"/>
                </a:cubicBezTo>
                <a:cubicBezTo>
                  <a:pt x="10625022" y="397133"/>
                  <a:pt x="10638222" y="405741"/>
                  <a:pt x="10651995" y="413776"/>
                </a:cubicBezTo>
                <a:cubicBezTo>
                  <a:pt x="10671508" y="278911"/>
                  <a:pt x="10691020" y="144621"/>
                  <a:pt x="10710532" y="9756"/>
                </a:cubicBezTo>
                <a:cubicBezTo>
                  <a:pt x="10718567" y="6313"/>
                  <a:pt x="10727175" y="3443"/>
                  <a:pt x="10735210" y="0"/>
                </a:cubicBezTo>
                <a:cubicBezTo>
                  <a:pt x="10755870" y="44190"/>
                  <a:pt x="10776529" y="87805"/>
                  <a:pt x="10805224" y="149786"/>
                </a:cubicBezTo>
                <a:cubicBezTo>
                  <a:pt x="10817850" y="111335"/>
                  <a:pt x="10826458" y="83214"/>
                  <a:pt x="10835641" y="55667"/>
                </a:cubicBezTo>
                <a:cubicBezTo>
                  <a:pt x="10867778" y="67719"/>
                  <a:pt x="10904508" y="80919"/>
                  <a:pt x="10945254" y="95840"/>
                </a:cubicBezTo>
                <a:cubicBezTo>
                  <a:pt x="10919429" y="152655"/>
                  <a:pt x="10893603" y="210044"/>
                  <a:pt x="10868352" y="267433"/>
                </a:cubicBezTo>
                <a:cubicBezTo>
                  <a:pt x="10871795" y="277189"/>
                  <a:pt x="10875239" y="286946"/>
                  <a:pt x="10879256" y="296702"/>
                </a:cubicBezTo>
                <a:cubicBezTo>
                  <a:pt x="10930333" y="277189"/>
                  <a:pt x="11010104" y="269155"/>
                  <a:pt x="11025025" y="234148"/>
                </a:cubicBezTo>
                <a:cubicBezTo>
                  <a:pt x="11043963" y="188236"/>
                  <a:pt x="11011825" y="121091"/>
                  <a:pt x="11001495" y="63128"/>
                </a:cubicBezTo>
                <a:cubicBezTo>
                  <a:pt x="11120864" y="87805"/>
                  <a:pt x="11174236" y="152655"/>
                  <a:pt x="11161037" y="257103"/>
                </a:cubicBezTo>
                <a:cubicBezTo>
                  <a:pt x="11159315" y="271451"/>
                  <a:pt x="11157593" y="296128"/>
                  <a:pt x="11151281" y="297276"/>
                </a:cubicBezTo>
                <a:cubicBezTo>
                  <a:pt x="11039372" y="322527"/>
                  <a:pt x="11085857" y="406889"/>
                  <a:pt x="11089874" y="476330"/>
                </a:cubicBezTo>
                <a:cubicBezTo>
                  <a:pt x="11103647" y="448783"/>
                  <a:pt x="11117421" y="421810"/>
                  <a:pt x="11140950" y="374177"/>
                </a:cubicBezTo>
                <a:cubicBezTo>
                  <a:pt x="11140950" y="456817"/>
                  <a:pt x="11140950" y="518224"/>
                  <a:pt x="11140950" y="579630"/>
                </a:cubicBezTo>
                <a:cubicBezTo>
                  <a:pt x="11151281" y="582500"/>
                  <a:pt x="11161610" y="584795"/>
                  <a:pt x="11172514" y="587665"/>
                </a:cubicBezTo>
                <a:cubicBezTo>
                  <a:pt x="11188584" y="522815"/>
                  <a:pt x="11206948" y="457965"/>
                  <a:pt x="11220148" y="392542"/>
                </a:cubicBezTo>
                <a:cubicBezTo>
                  <a:pt x="11227034" y="358682"/>
                  <a:pt x="11224165" y="323675"/>
                  <a:pt x="11225887" y="288667"/>
                </a:cubicBezTo>
                <a:cubicBezTo>
                  <a:pt x="11247694" y="293258"/>
                  <a:pt x="11287293" y="296702"/>
                  <a:pt x="11287866" y="303588"/>
                </a:cubicBezTo>
                <a:cubicBezTo>
                  <a:pt x="11291310" y="342039"/>
                  <a:pt x="11286719" y="381638"/>
                  <a:pt x="11282128" y="420662"/>
                </a:cubicBezTo>
                <a:cubicBezTo>
                  <a:pt x="11280980" y="428123"/>
                  <a:pt x="11266633" y="433288"/>
                  <a:pt x="11247120" y="448209"/>
                </a:cubicBezTo>
                <a:cubicBezTo>
                  <a:pt x="11344108" y="469443"/>
                  <a:pt x="11341239" y="524537"/>
                  <a:pt x="11311970" y="591682"/>
                </a:cubicBezTo>
                <a:cubicBezTo>
                  <a:pt x="11289015" y="644480"/>
                  <a:pt x="11241955" y="700721"/>
                  <a:pt x="11320579" y="751224"/>
                </a:cubicBezTo>
                <a:cubicBezTo>
                  <a:pt x="11327465" y="755241"/>
                  <a:pt x="11325169" y="782214"/>
                  <a:pt x="11319430" y="795413"/>
                </a:cubicBezTo>
                <a:cubicBezTo>
                  <a:pt x="11258024" y="933721"/>
                  <a:pt x="11192601" y="1070307"/>
                  <a:pt x="11135212" y="1210337"/>
                </a:cubicBezTo>
                <a:cubicBezTo>
                  <a:pt x="11124882" y="1235588"/>
                  <a:pt x="11145542" y="1276334"/>
                  <a:pt x="11157020" y="1307898"/>
                </a:cubicBezTo>
                <a:cubicBezTo>
                  <a:pt x="11175384" y="1357827"/>
                  <a:pt x="11195470" y="1407755"/>
                  <a:pt x="11220721" y="1455388"/>
                </a:cubicBezTo>
                <a:cubicBezTo>
                  <a:pt x="11251138" y="1513351"/>
                  <a:pt x="11271224" y="1566149"/>
                  <a:pt x="11212687" y="1620669"/>
                </a:cubicBezTo>
                <a:cubicBezTo>
                  <a:pt x="11209244" y="1624112"/>
                  <a:pt x="11241381" y="1672893"/>
                  <a:pt x="11262616" y="1694701"/>
                </a:cubicBezTo>
                <a:cubicBezTo>
                  <a:pt x="11318857" y="1752090"/>
                  <a:pt x="11356160" y="1805462"/>
                  <a:pt x="11286145" y="1881789"/>
                </a:cubicBezTo>
                <a:cubicBezTo>
                  <a:pt x="11260894" y="1908762"/>
                  <a:pt x="11257451" y="1955821"/>
                  <a:pt x="11260320" y="2002880"/>
                </a:cubicBezTo>
                <a:cubicBezTo>
                  <a:pt x="11275815" y="1989681"/>
                  <a:pt x="11291310" y="1975908"/>
                  <a:pt x="11322874" y="1948361"/>
                </a:cubicBezTo>
                <a:cubicBezTo>
                  <a:pt x="11309675" y="2059696"/>
                  <a:pt x="11360751" y="2174474"/>
                  <a:pt x="11173663" y="2161274"/>
                </a:cubicBezTo>
                <a:cubicBezTo>
                  <a:pt x="11116274" y="2157257"/>
                  <a:pt x="11048554" y="2282366"/>
                  <a:pt x="10988295" y="2350659"/>
                </a:cubicBezTo>
                <a:cubicBezTo>
                  <a:pt x="10963044" y="2378779"/>
                  <a:pt x="10943532" y="2412639"/>
                  <a:pt x="10910246" y="2459698"/>
                </a:cubicBezTo>
                <a:cubicBezTo>
                  <a:pt x="10878109" y="2403457"/>
                  <a:pt x="10862613" y="2375910"/>
                  <a:pt x="10840231" y="2336311"/>
                </a:cubicBezTo>
                <a:cubicBezTo>
                  <a:pt x="10813259" y="2370745"/>
                  <a:pt x="10791451" y="2398865"/>
                  <a:pt x="10770791" y="2425264"/>
                </a:cubicBezTo>
                <a:cubicBezTo>
                  <a:pt x="10704793" y="2343198"/>
                  <a:pt x="10689872" y="2345494"/>
                  <a:pt x="10622727" y="2446498"/>
                </a:cubicBezTo>
                <a:cubicBezTo>
                  <a:pt x="10612970" y="2460846"/>
                  <a:pt x="10579111" y="2476915"/>
                  <a:pt x="10577963" y="2475767"/>
                </a:cubicBezTo>
                <a:cubicBezTo>
                  <a:pt x="10477532" y="2345494"/>
                  <a:pt x="10434490" y="2542912"/>
                  <a:pt x="10349554" y="2515365"/>
                </a:cubicBezTo>
                <a:cubicBezTo>
                  <a:pt x="10316269" y="2504461"/>
                  <a:pt x="10275523" y="2517661"/>
                  <a:pt x="10238794" y="2519383"/>
                </a:cubicBezTo>
                <a:cubicBezTo>
                  <a:pt x="10266340" y="2440760"/>
                  <a:pt x="10284131" y="2389683"/>
                  <a:pt x="10302495" y="2338033"/>
                </a:cubicBezTo>
                <a:cubicBezTo>
                  <a:pt x="10342094" y="2312208"/>
                  <a:pt x="10382266" y="2285809"/>
                  <a:pt x="10428178" y="2255966"/>
                </a:cubicBezTo>
                <a:cubicBezTo>
                  <a:pt x="10447690" y="2262853"/>
                  <a:pt x="10476959" y="2273757"/>
                  <a:pt x="10507374" y="2284661"/>
                </a:cubicBezTo>
                <a:cubicBezTo>
                  <a:pt x="10496471" y="2305895"/>
                  <a:pt x="10488436" y="2321390"/>
                  <a:pt x="10468350" y="2359841"/>
                </a:cubicBezTo>
                <a:cubicBezTo>
                  <a:pt x="10542382" y="2333442"/>
                  <a:pt x="10596902" y="2313930"/>
                  <a:pt x="10659456" y="2291548"/>
                </a:cubicBezTo>
                <a:cubicBezTo>
                  <a:pt x="10628466" y="2264001"/>
                  <a:pt x="10615840" y="2253097"/>
                  <a:pt x="10602641" y="2241619"/>
                </a:cubicBezTo>
                <a:cubicBezTo>
                  <a:pt x="10654291" y="2222107"/>
                  <a:pt x="10706515" y="2215794"/>
                  <a:pt x="10736931" y="2187100"/>
                </a:cubicBezTo>
                <a:cubicBezTo>
                  <a:pt x="10771939" y="2153240"/>
                  <a:pt x="10787434" y="2099294"/>
                  <a:pt x="10812685" y="2052809"/>
                </a:cubicBezTo>
                <a:cubicBezTo>
                  <a:pt x="10781695" y="2026984"/>
                  <a:pt x="10749557" y="2000585"/>
                  <a:pt x="10712254" y="1969595"/>
                </a:cubicBezTo>
                <a:cubicBezTo>
                  <a:pt x="10689298" y="2009767"/>
                  <a:pt x="10667490" y="2047644"/>
                  <a:pt x="10661751" y="2057400"/>
                </a:cubicBezTo>
                <a:cubicBezTo>
                  <a:pt x="10685855" y="2111920"/>
                  <a:pt x="10699054" y="2141762"/>
                  <a:pt x="10712254" y="2171604"/>
                </a:cubicBezTo>
                <a:cubicBezTo>
                  <a:pt x="10621005" y="2134875"/>
                  <a:pt x="10514261" y="2304173"/>
                  <a:pt x="10460316" y="2146353"/>
                </a:cubicBezTo>
                <a:cubicBezTo>
                  <a:pt x="10409239" y="2166439"/>
                  <a:pt x="10362180" y="2202021"/>
                  <a:pt x="10319138" y="2197430"/>
                </a:cubicBezTo>
                <a:cubicBezTo>
                  <a:pt x="10196899" y="2184804"/>
                  <a:pt x="10191734" y="2254819"/>
                  <a:pt x="10197473" y="2341476"/>
                </a:cubicBezTo>
                <a:cubicBezTo>
                  <a:pt x="10176239" y="2347789"/>
                  <a:pt x="10154431" y="2360989"/>
                  <a:pt x="10133771" y="2359841"/>
                </a:cubicBezTo>
                <a:cubicBezTo>
                  <a:pt x="10067200" y="2356397"/>
                  <a:pt x="10067200" y="2387388"/>
                  <a:pt x="10090156" y="2434447"/>
                </a:cubicBezTo>
                <a:cubicBezTo>
                  <a:pt x="10116555" y="2487819"/>
                  <a:pt x="10072939" y="2570459"/>
                  <a:pt x="10018419" y="2575050"/>
                </a:cubicBezTo>
                <a:cubicBezTo>
                  <a:pt x="9922005" y="2583084"/>
                  <a:pt x="9825592" y="2593414"/>
                  <a:pt x="9742378" y="2600875"/>
                </a:cubicBezTo>
                <a:cubicBezTo>
                  <a:pt x="9734343" y="2656542"/>
                  <a:pt x="9730326" y="2683515"/>
                  <a:pt x="9726309" y="2709914"/>
                </a:cubicBezTo>
                <a:cubicBezTo>
                  <a:pt x="9717700" y="2709914"/>
                  <a:pt x="9709092" y="2709914"/>
                  <a:pt x="9700483" y="2709914"/>
                </a:cubicBezTo>
                <a:cubicBezTo>
                  <a:pt x="9720570" y="2752382"/>
                  <a:pt x="9740656" y="2794276"/>
                  <a:pt x="9759595" y="2834449"/>
                </a:cubicBezTo>
                <a:cubicBezTo>
                  <a:pt x="9664329" y="2933158"/>
                  <a:pt x="9632765" y="2757547"/>
                  <a:pt x="9516264" y="2813215"/>
                </a:cubicBezTo>
                <a:cubicBezTo>
                  <a:pt x="9573654" y="2818380"/>
                  <a:pt x="9612678" y="2821823"/>
                  <a:pt x="9652276" y="2825267"/>
                </a:cubicBezTo>
                <a:cubicBezTo>
                  <a:pt x="9636782" y="2847648"/>
                  <a:pt x="9621287" y="2870030"/>
                  <a:pt x="9605791" y="2891838"/>
                </a:cubicBezTo>
                <a:cubicBezTo>
                  <a:pt x="9496752" y="2877491"/>
                  <a:pt x="9377957" y="2884951"/>
                  <a:pt x="9280969" y="2843057"/>
                </a:cubicBezTo>
                <a:cubicBezTo>
                  <a:pt x="9164469" y="2792555"/>
                  <a:pt x="9301055" y="2749513"/>
                  <a:pt x="9286134" y="2701306"/>
                </a:cubicBezTo>
                <a:cubicBezTo>
                  <a:pt x="9282691" y="2653099"/>
                  <a:pt x="9279247" y="2604892"/>
                  <a:pt x="9274656" y="2540043"/>
                </a:cubicBezTo>
                <a:cubicBezTo>
                  <a:pt x="9226449" y="2565294"/>
                  <a:pt x="9186277" y="2586528"/>
                  <a:pt x="9143235" y="2608910"/>
                </a:cubicBezTo>
                <a:cubicBezTo>
                  <a:pt x="9101915" y="2577346"/>
                  <a:pt x="9085272" y="2522826"/>
                  <a:pt x="8988858" y="2529713"/>
                </a:cubicBezTo>
                <a:cubicBezTo>
                  <a:pt x="8843090" y="2539469"/>
                  <a:pt x="8692731" y="2480932"/>
                  <a:pt x="8527450" y="2447646"/>
                </a:cubicBezTo>
                <a:cubicBezTo>
                  <a:pt x="8563031" y="2410343"/>
                  <a:pt x="8583117" y="2389109"/>
                  <a:pt x="8603204" y="2368449"/>
                </a:cubicBezTo>
                <a:cubicBezTo>
                  <a:pt x="8600908" y="2360415"/>
                  <a:pt x="8598612" y="2352380"/>
                  <a:pt x="8595743" y="2344920"/>
                </a:cubicBezTo>
                <a:cubicBezTo>
                  <a:pt x="8552701" y="2359841"/>
                  <a:pt x="8507938" y="2370745"/>
                  <a:pt x="8467191" y="2390257"/>
                </a:cubicBezTo>
                <a:cubicBezTo>
                  <a:pt x="8420706" y="2412639"/>
                  <a:pt x="8377664" y="2442481"/>
                  <a:pt x="8329457" y="2470602"/>
                </a:cubicBezTo>
                <a:cubicBezTo>
                  <a:pt x="8277233" y="2340329"/>
                  <a:pt x="8406932" y="2390831"/>
                  <a:pt x="8431610" y="2344346"/>
                </a:cubicBezTo>
                <a:cubicBezTo>
                  <a:pt x="8389142" y="2243341"/>
                  <a:pt x="8292154" y="2264575"/>
                  <a:pt x="8072928" y="2421821"/>
                </a:cubicBezTo>
                <a:cubicBezTo>
                  <a:pt x="8016113" y="2282939"/>
                  <a:pt x="7947246" y="2268018"/>
                  <a:pt x="7862310" y="2394274"/>
                </a:cubicBezTo>
                <a:cubicBezTo>
                  <a:pt x="7816973" y="2461993"/>
                  <a:pt x="7711951" y="2483227"/>
                  <a:pt x="7714820" y="2584806"/>
                </a:cubicBezTo>
                <a:cubicBezTo>
                  <a:pt x="7529454" y="2630144"/>
                  <a:pt x="7571921" y="2848796"/>
                  <a:pt x="7445665" y="2942914"/>
                </a:cubicBezTo>
                <a:cubicBezTo>
                  <a:pt x="7429023" y="2955540"/>
                  <a:pt x="7452552" y="3022111"/>
                  <a:pt x="7457143" y="3064005"/>
                </a:cubicBezTo>
                <a:lnTo>
                  <a:pt x="7453126" y="3059988"/>
                </a:lnTo>
                <a:cubicBezTo>
                  <a:pt x="7425005" y="3143202"/>
                  <a:pt x="7397459" y="3225843"/>
                  <a:pt x="7369338" y="3309057"/>
                </a:cubicBezTo>
                <a:cubicBezTo>
                  <a:pt x="7383685" y="3313648"/>
                  <a:pt x="7397459" y="3318239"/>
                  <a:pt x="7411806" y="3323404"/>
                </a:cubicBezTo>
                <a:cubicBezTo>
                  <a:pt x="7420988" y="3292414"/>
                  <a:pt x="7430744" y="3260850"/>
                  <a:pt x="7439926" y="3229860"/>
                </a:cubicBezTo>
                <a:cubicBezTo>
                  <a:pt x="7451404" y="3229286"/>
                  <a:pt x="7462308" y="3228712"/>
                  <a:pt x="7473786" y="3228138"/>
                </a:cubicBezTo>
                <a:cubicBezTo>
                  <a:pt x="7478951" y="3299301"/>
                  <a:pt x="7483542" y="3370463"/>
                  <a:pt x="7489281" y="3451956"/>
                </a:cubicBezTo>
                <a:cubicBezTo>
                  <a:pt x="7438778" y="3432443"/>
                  <a:pt x="7413527" y="3422114"/>
                  <a:pt x="7388276" y="3412357"/>
                </a:cubicBezTo>
                <a:cubicBezTo>
                  <a:pt x="7383111" y="3424409"/>
                  <a:pt x="7377372" y="3436461"/>
                  <a:pt x="7372207" y="3448512"/>
                </a:cubicBezTo>
                <a:cubicBezTo>
                  <a:pt x="7411806" y="3464581"/>
                  <a:pt x="7450830" y="3481224"/>
                  <a:pt x="7490429" y="3497293"/>
                </a:cubicBezTo>
                <a:cubicBezTo>
                  <a:pt x="7472638" y="3755544"/>
                  <a:pt x="7453699" y="4025273"/>
                  <a:pt x="7435335" y="4298446"/>
                </a:cubicBezTo>
                <a:cubicBezTo>
                  <a:pt x="7439926" y="4298446"/>
                  <a:pt x="7457143" y="4298446"/>
                  <a:pt x="7470342" y="4298446"/>
                </a:cubicBezTo>
                <a:cubicBezTo>
                  <a:pt x="7470342" y="4384529"/>
                  <a:pt x="7470342" y="4471187"/>
                  <a:pt x="7470342" y="4557844"/>
                </a:cubicBezTo>
                <a:cubicBezTo>
                  <a:pt x="7474934" y="4558992"/>
                  <a:pt x="7480098" y="4560140"/>
                  <a:pt x="7484690" y="4561288"/>
                </a:cubicBezTo>
                <a:cubicBezTo>
                  <a:pt x="7494446" y="4530297"/>
                  <a:pt x="7504776" y="4499881"/>
                  <a:pt x="7514532" y="4468891"/>
                </a:cubicBezTo>
                <a:cubicBezTo>
                  <a:pt x="7526010" y="4468891"/>
                  <a:pt x="7536914" y="4468891"/>
                  <a:pt x="7548392" y="4469465"/>
                </a:cubicBezTo>
                <a:cubicBezTo>
                  <a:pt x="7548392" y="4520541"/>
                  <a:pt x="7567330" y="4583095"/>
                  <a:pt x="7544948" y="4620972"/>
                </a:cubicBezTo>
                <a:cubicBezTo>
                  <a:pt x="7481820" y="4725995"/>
                  <a:pt x="7525436" y="4830442"/>
                  <a:pt x="7525436" y="4934891"/>
                </a:cubicBezTo>
                <a:cubicBezTo>
                  <a:pt x="7525436" y="4974489"/>
                  <a:pt x="7548392" y="5023270"/>
                  <a:pt x="7470916" y="5017531"/>
                </a:cubicBezTo>
                <a:cubicBezTo>
                  <a:pt x="7456569" y="5016383"/>
                  <a:pt x="7433040" y="5072625"/>
                  <a:pt x="7423284" y="5105336"/>
                </a:cubicBezTo>
                <a:cubicBezTo>
                  <a:pt x="7370485" y="5280373"/>
                  <a:pt x="7341791" y="5466314"/>
                  <a:pt x="7263742" y="5629299"/>
                </a:cubicBezTo>
                <a:cubicBezTo>
                  <a:pt x="7170772" y="5822701"/>
                  <a:pt x="7035907" y="5996590"/>
                  <a:pt x="6918259" y="6177939"/>
                </a:cubicBezTo>
                <a:cubicBezTo>
                  <a:pt x="6786838" y="6380522"/>
                  <a:pt x="6632461" y="6567612"/>
                  <a:pt x="6420122" y="6684111"/>
                </a:cubicBezTo>
                <a:cubicBezTo>
                  <a:pt x="6295587" y="6752404"/>
                  <a:pt x="6146949" y="6781099"/>
                  <a:pt x="6005772" y="6814959"/>
                </a:cubicBezTo>
                <a:cubicBezTo>
                  <a:pt x="5896159" y="6841357"/>
                  <a:pt x="5782528" y="6853983"/>
                  <a:pt x="5669472" y="6860870"/>
                </a:cubicBezTo>
                <a:cubicBezTo>
                  <a:pt x="5630447" y="6863166"/>
                  <a:pt x="5590849" y="6818402"/>
                  <a:pt x="5549528" y="6813237"/>
                </a:cubicBezTo>
                <a:cubicBezTo>
                  <a:pt x="5322841" y="6786838"/>
                  <a:pt x="5122554" y="6707067"/>
                  <a:pt x="4938908" y="6565890"/>
                </a:cubicBezTo>
                <a:cubicBezTo>
                  <a:pt x="4835034" y="6486119"/>
                  <a:pt x="4701317" y="6444799"/>
                  <a:pt x="4577931" y="6391427"/>
                </a:cubicBezTo>
                <a:cubicBezTo>
                  <a:pt x="4501603" y="6358715"/>
                  <a:pt x="4422980" y="6325429"/>
                  <a:pt x="4342635" y="6311082"/>
                </a:cubicBezTo>
                <a:cubicBezTo>
                  <a:pt x="4197441" y="6285830"/>
                  <a:pt x="4105618" y="6187121"/>
                  <a:pt x="4016091" y="6089560"/>
                </a:cubicBezTo>
                <a:cubicBezTo>
                  <a:pt x="3944354" y="6010937"/>
                  <a:pt x="3880079" y="5947235"/>
                  <a:pt x="3767596" y="5915671"/>
                </a:cubicBezTo>
                <a:cubicBezTo>
                  <a:pt x="3680939" y="5891567"/>
                  <a:pt x="3614941" y="5795154"/>
                  <a:pt x="3537466" y="5729156"/>
                </a:cubicBezTo>
                <a:cubicBezTo>
                  <a:pt x="3539761" y="5726287"/>
                  <a:pt x="3524840" y="5746373"/>
                  <a:pt x="3506476" y="5772198"/>
                </a:cubicBezTo>
                <a:cubicBezTo>
                  <a:pt x="3458843" y="5717678"/>
                  <a:pt x="3408340" y="5667750"/>
                  <a:pt x="3367594" y="5610935"/>
                </a:cubicBezTo>
                <a:cubicBezTo>
                  <a:pt x="3288971" y="5501321"/>
                  <a:pt x="3210922" y="5390560"/>
                  <a:pt x="3143202" y="5274061"/>
                </a:cubicBezTo>
                <a:cubicBezTo>
                  <a:pt x="3128855" y="5249383"/>
                  <a:pt x="3157550" y="5198881"/>
                  <a:pt x="3167306" y="5156987"/>
                </a:cubicBezTo>
                <a:cubicBezTo>
                  <a:pt x="3080074" y="5195437"/>
                  <a:pt x="3089257" y="5187403"/>
                  <a:pt x="3066875" y="5094432"/>
                </a:cubicBezTo>
                <a:cubicBezTo>
                  <a:pt x="3046789" y="5011792"/>
                  <a:pt x="3026703" y="4905048"/>
                  <a:pt x="2884377" y="4909066"/>
                </a:cubicBezTo>
                <a:cubicBezTo>
                  <a:pt x="2913072" y="4877502"/>
                  <a:pt x="2930289" y="4859137"/>
                  <a:pt x="2937176" y="4851103"/>
                </a:cubicBezTo>
                <a:cubicBezTo>
                  <a:pt x="2906185" y="4765593"/>
                  <a:pt x="2892412" y="4675492"/>
                  <a:pt x="2845353" y="4609494"/>
                </a:cubicBezTo>
                <a:cubicBezTo>
                  <a:pt x="2767878" y="4501029"/>
                  <a:pt x="2779929" y="4369034"/>
                  <a:pt x="2740331" y="4252534"/>
                </a:cubicBezTo>
                <a:cubicBezTo>
                  <a:pt x="2696141" y="4122835"/>
                  <a:pt x="2596284" y="4035603"/>
                  <a:pt x="2557833" y="3913364"/>
                </a:cubicBezTo>
                <a:cubicBezTo>
                  <a:pt x="2544060" y="3869749"/>
                  <a:pt x="2555538" y="3818098"/>
                  <a:pt x="2555538" y="3753249"/>
                </a:cubicBezTo>
                <a:cubicBezTo>
                  <a:pt x="2483228" y="3811785"/>
                  <a:pt x="2451663" y="3815803"/>
                  <a:pt x="2387388" y="3760135"/>
                </a:cubicBezTo>
                <a:cubicBezTo>
                  <a:pt x="2339181" y="3718241"/>
                  <a:pt x="2226124" y="3730293"/>
                  <a:pt x="2148649" y="3748657"/>
                </a:cubicBezTo>
                <a:cubicBezTo>
                  <a:pt x="2074043" y="3766448"/>
                  <a:pt x="2008619" y="3800308"/>
                  <a:pt x="1932292" y="3755544"/>
                </a:cubicBezTo>
                <a:cubicBezTo>
                  <a:pt x="1915649" y="3745788"/>
                  <a:pt x="1885233" y="3760709"/>
                  <a:pt x="1860555" y="3763005"/>
                </a:cubicBezTo>
                <a:cubicBezTo>
                  <a:pt x="1800297" y="3767596"/>
                  <a:pt x="1746351" y="3768170"/>
                  <a:pt x="1711344" y="3699877"/>
                </a:cubicBezTo>
                <a:cubicBezTo>
                  <a:pt x="1697570" y="3672330"/>
                  <a:pt x="1647068" y="3640192"/>
                  <a:pt x="1621817" y="3645931"/>
                </a:cubicBezTo>
                <a:cubicBezTo>
                  <a:pt x="1526551" y="3669460"/>
                  <a:pt x="1527699" y="3674626"/>
                  <a:pt x="1452519" y="3574195"/>
                </a:cubicBezTo>
                <a:cubicBezTo>
                  <a:pt x="1446206" y="3660852"/>
                  <a:pt x="1441041" y="3725702"/>
                  <a:pt x="1433580" y="3830150"/>
                </a:cubicBezTo>
                <a:cubicBezTo>
                  <a:pt x="1387095" y="3787682"/>
                  <a:pt x="1359548" y="3763005"/>
                  <a:pt x="1332576" y="3738327"/>
                </a:cubicBezTo>
                <a:cubicBezTo>
                  <a:pt x="1338314" y="3730867"/>
                  <a:pt x="1344053" y="3723406"/>
                  <a:pt x="1349792" y="3716520"/>
                </a:cubicBezTo>
                <a:cubicBezTo>
                  <a:pt x="1308472" y="3722832"/>
                  <a:pt x="1267152" y="3729145"/>
                  <a:pt x="1225832" y="3735458"/>
                </a:cubicBezTo>
                <a:cubicBezTo>
                  <a:pt x="1224110" y="3724554"/>
                  <a:pt x="1221814" y="3713076"/>
                  <a:pt x="1220093" y="3702172"/>
                </a:cubicBezTo>
                <a:cubicBezTo>
                  <a:pt x="1088672" y="3768170"/>
                  <a:pt x="972172" y="3895574"/>
                  <a:pt x="801726" y="3808916"/>
                </a:cubicBezTo>
                <a:cubicBezTo>
                  <a:pt x="629559" y="3928286"/>
                  <a:pt x="480347" y="3786534"/>
                  <a:pt x="308753" y="3776778"/>
                </a:cubicBezTo>
                <a:cubicBezTo>
                  <a:pt x="352369" y="3738327"/>
                  <a:pt x="384507" y="3709633"/>
                  <a:pt x="407463" y="3688973"/>
                </a:cubicBezTo>
                <a:cubicBezTo>
                  <a:pt x="504450" y="3680938"/>
                  <a:pt x="596273" y="3672904"/>
                  <a:pt x="720234" y="3662000"/>
                </a:cubicBezTo>
                <a:cubicBezTo>
                  <a:pt x="670879" y="3645357"/>
                  <a:pt x="648497" y="3637896"/>
                  <a:pt x="610046" y="3624697"/>
                </a:cubicBezTo>
                <a:cubicBezTo>
                  <a:pt x="648497" y="3598298"/>
                  <a:pt x="673748" y="3581655"/>
                  <a:pt x="724251" y="3547222"/>
                </a:cubicBezTo>
                <a:cubicBezTo>
                  <a:pt x="673174" y="3542057"/>
                  <a:pt x="650219" y="3543204"/>
                  <a:pt x="629559" y="3536892"/>
                </a:cubicBezTo>
                <a:cubicBezTo>
                  <a:pt x="593977" y="3525988"/>
                  <a:pt x="531423" y="3512788"/>
                  <a:pt x="530276" y="3496719"/>
                </a:cubicBezTo>
                <a:cubicBezTo>
                  <a:pt x="521667" y="3367594"/>
                  <a:pt x="439027" y="3314796"/>
                  <a:pt x="309901" y="3282658"/>
                </a:cubicBezTo>
                <a:cubicBezTo>
                  <a:pt x="450505" y="3202887"/>
                  <a:pt x="574465" y="3132872"/>
                  <a:pt x="681209" y="3072614"/>
                </a:cubicBezTo>
                <a:cubicBezTo>
                  <a:pt x="568152" y="3046789"/>
                  <a:pt x="523389" y="3059414"/>
                  <a:pt x="402298" y="3125985"/>
                </a:cubicBezTo>
                <a:cubicBezTo>
                  <a:pt x="346056" y="3156976"/>
                  <a:pt x="276616" y="3190835"/>
                  <a:pt x="222670" y="3107621"/>
                </a:cubicBezTo>
                <a:cubicBezTo>
                  <a:pt x="206027" y="3081796"/>
                  <a:pt x="172741" y="3066301"/>
                  <a:pt x="140029" y="3040476"/>
                </a:cubicBezTo>
                <a:cubicBezTo>
                  <a:pt x="164133" y="3020390"/>
                  <a:pt x="188236" y="3000877"/>
                  <a:pt x="232426" y="2965296"/>
                </a:cubicBezTo>
                <a:cubicBezTo>
                  <a:pt x="174463" y="2973904"/>
                  <a:pt x="142325" y="2979069"/>
                  <a:pt x="110761" y="2983660"/>
                </a:cubicBezTo>
                <a:cubicBezTo>
                  <a:pt x="106744" y="2977348"/>
                  <a:pt x="103300" y="2971035"/>
                  <a:pt x="99283" y="2964722"/>
                </a:cubicBezTo>
                <a:cubicBezTo>
                  <a:pt x="123961" y="2942340"/>
                  <a:pt x="148638" y="2919385"/>
                  <a:pt x="191106" y="2880360"/>
                </a:cubicBezTo>
                <a:cubicBezTo>
                  <a:pt x="118222" y="2880360"/>
                  <a:pt x="61980" y="2880360"/>
                  <a:pt x="0" y="2880360"/>
                </a:cubicBezTo>
                <a:cubicBezTo>
                  <a:pt x="80919" y="2776486"/>
                  <a:pt x="149786" y="2688106"/>
                  <a:pt x="219226" y="2599153"/>
                </a:cubicBezTo>
                <a:cubicBezTo>
                  <a:pt x="225539" y="2603171"/>
                  <a:pt x="231852" y="2606614"/>
                  <a:pt x="238165" y="2610631"/>
                </a:cubicBezTo>
                <a:cubicBezTo>
                  <a:pt x="229556" y="2646213"/>
                  <a:pt x="220948" y="2682368"/>
                  <a:pt x="210618" y="2727705"/>
                </a:cubicBezTo>
                <a:cubicBezTo>
                  <a:pt x="253660" y="2755252"/>
                  <a:pt x="299571" y="2783946"/>
                  <a:pt x="344335" y="2812641"/>
                </a:cubicBezTo>
                <a:cubicBezTo>
                  <a:pt x="444192" y="2729427"/>
                  <a:pt x="530849" y="2633013"/>
                  <a:pt x="673748" y="2646786"/>
                </a:cubicBezTo>
                <a:cubicBezTo>
                  <a:pt x="684652" y="2647934"/>
                  <a:pt x="702443" y="2627274"/>
                  <a:pt x="709903" y="2612927"/>
                </a:cubicBezTo>
                <a:cubicBezTo>
                  <a:pt x="742041" y="2549225"/>
                  <a:pt x="771884" y="2484375"/>
                  <a:pt x="809761" y="2405752"/>
                </a:cubicBezTo>
                <a:cubicBezTo>
                  <a:pt x="826977" y="2435594"/>
                  <a:pt x="837881" y="2454533"/>
                  <a:pt x="848211" y="2472897"/>
                </a:cubicBezTo>
                <a:cubicBezTo>
                  <a:pt x="899288" y="2408622"/>
                  <a:pt x="870019" y="2365006"/>
                  <a:pt x="736876" y="2299008"/>
                </a:cubicBezTo>
                <a:cubicBezTo>
                  <a:pt x="809761" y="2280070"/>
                  <a:pt x="882645" y="2261131"/>
                  <a:pt x="954955" y="2242193"/>
                </a:cubicBezTo>
                <a:cubicBezTo>
                  <a:pt x="957824" y="2252523"/>
                  <a:pt x="960694" y="2262853"/>
                  <a:pt x="963563" y="2273183"/>
                </a:cubicBezTo>
                <a:cubicBezTo>
                  <a:pt x="985371" y="2233011"/>
                  <a:pt x="1007179" y="2192265"/>
                  <a:pt x="1037595" y="2136023"/>
                </a:cubicBezTo>
                <a:cubicBezTo>
                  <a:pt x="973320" y="2136023"/>
                  <a:pt x="916504" y="2142336"/>
                  <a:pt x="861985" y="2133154"/>
                </a:cubicBezTo>
                <a:cubicBezTo>
                  <a:pt x="835586" y="2128563"/>
                  <a:pt x="814352" y="2094703"/>
                  <a:pt x="791396" y="2074617"/>
                </a:cubicBezTo>
                <a:cubicBezTo>
                  <a:pt x="818369" y="2065434"/>
                  <a:pt x="844768" y="2054531"/>
                  <a:pt x="872315" y="2047644"/>
                </a:cubicBezTo>
                <a:cubicBezTo>
                  <a:pt x="896992" y="2040757"/>
                  <a:pt x="922817" y="2036740"/>
                  <a:pt x="948642" y="2033297"/>
                </a:cubicBezTo>
                <a:cubicBezTo>
                  <a:pt x="972172" y="2029853"/>
                  <a:pt x="995701" y="2028705"/>
                  <a:pt x="1015788" y="2026984"/>
                </a:cubicBezTo>
                <a:cubicBezTo>
                  <a:pt x="1050795" y="1992550"/>
                  <a:pt x="1089820" y="1958117"/>
                  <a:pt x="1124253" y="1919666"/>
                </a:cubicBezTo>
                <a:cubicBezTo>
                  <a:pt x="1148930" y="1892119"/>
                  <a:pt x="1170164" y="1861129"/>
                  <a:pt x="1187955" y="1828991"/>
                </a:cubicBezTo>
                <a:cubicBezTo>
                  <a:pt x="1253952" y="1708474"/>
                  <a:pt x="1343479" y="1615504"/>
                  <a:pt x="1493839" y="1554671"/>
                </a:cubicBezTo>
                <a:cubicBezTo>
                  <a:pt x="1426694" y="1684945"/>
                  <a:pt x="1368731" y="1798575"/>
                  <a:pt x="1310194" y="1911632"/>
                </a:cubicBezTo>
                <a:cubicBezTo>
                  <a:pt x="1321098" y="1918518"/>
                  <a:pt x="1331428" y="1925405"/>
                  <a:pt x="1342332" y="1932292"/>
                </a:cubicBezTo>
                <a:cubicBezTo>
                  <a:pt x="1426694" y="1876050"/>
                  <a:pt x="1538602" y="1854243"/>
                  <a:pt x="1539750" y="1706179"/>
                </a:cubicBezTo>
                <a:cubicBezTo>
                  <a:pt x="1540324" y="1655102"/>
                  <a:pt x="1597139" y="1604026"/>
                  <a:pt x="1640181" y="1532863"/>
                </a:cubicBezTo>
                <a:cubicBezTo>
                  <a:pt x="1586236" y="1542046"/>
                  <a:pt x="1556393" y="1547785"/>
                  <a:pt x="1516221" y="1554671"/>
                </a:cubicBezTo>
                <a:cubicBezTo>
                  <a:pt x="1523681" y="1536881"/>
                  <a:pt x="1524829" y="1521960"/>
                  <a:pt x="1533437" y="1514499"/>
                </a:cubicBezTo>
                <a:cubicBezTo>
                  <a:pt x="1708474" y="1362418"/>
                  <a:pt x="1925405" y="1292977"/>
                  <a:pt x="2132580" y="1200007"/>
                </a:cubicBezTo>
                <a:cubicBezTo>
                  <a:pt x="2246210" y="1148930"/>
                  <a:pt x="2350085" y="1216076"/>
                  <a:pt x="2459698" y="1171312"/>
                </a:cubicBezTo>
                <a:cubicBezTo>
                  <a:pt x="2444777" y="1154669"/>
                  <a:pt x="2429856" y="1138026"/>
                  <a:pt x="2414934" y="1121384"/>
                </a:cubicBezTo>
                <a:cubicBezTo>
                  <a:pt x="2416656" y="1114497"/>
                  <a:pt x="2418378" y="1107036"/>
                  <a:pt x="2420099" y="1100150"/>
                </a:cubicBezTo>
                <a:cubicBezTo>
                  <a:pt x="2441334" y="1107036"/>
                  <a:pt x="2480932" y="1112775"/>
                  <a:pt x="2480932" y="1120236"/>
                </a:cubicBezTo>
                <a:cubicBezTo>
                  <a:pt x="2485523" y="1219519"/>
                  <a:pt x="2548651" y="1178773"/>
                  <a:pt x="2605466" y="1189677"/>
                </a:cubicBezTo>
                <a:cubicBezTo>
                  <a:pt x="2724262" y="1211484"/>
                  <a:pt x="2837892" y="1265430"/>
                  <a:pt x="2960705" y="1308472"/>
                </a:cubicBezTo>
                <a:cubicBezTo>
                  <a:pt x="2966444" y="1290681"/>
                  <a:pt x="2980791" y="1245918"/>
                  <a:pt x="2995139" y="1201154"/>
                </a:cubicBezTo>
                <a:cubicBezTo>
                  <a:pt x="3007190" y="1202302"/>
                  <a:pt x="3019242" y="1204024"/>
                  <a:pt x="3031867" y="1205172"/>
                </a:cubicBezTo>
                <a:cubicBezTo>
                  <a:pt x="3038180" y="1255100"/>
                  <a:pt x="3044493" y="1305603"/>
                  <a:pt x="3050232" y="1355531"/>
                </a:cubicBezTo>
                <a:cubicBezTo>
                  <a:pt x="3057692" y="1357827"/>
                  <a:pt x="3065153" y="1360122"/>
                  <a:pt x="3072614" y="1361844"/>
                </a:cubicBezTo>
                <a:cubicBezTo>
                  <a:pt x="3088109" y="1330854"/>
                  <a:pt x="3103030" y="1299864"/>
                  <a:pt x="3112786" y="1280351"/>
                </a:cubicBezTo>
                <a:cubicBezTo>
                  <a:pt x="3155254" y="1280351"/>
                  <a:pt x="3197148" y="1280351"/>
                  <a:pt x="3270606" y="1280351"/>
                </a:cubicBezTo>
                <a:cubicBezTo>
                  <a:pt x="3303892" y="1322245"/>
                  <a:pt x="3358985" y="1390538"/>
                  <a:pt x="3423261" y="1470883"/>
                </a:cubicBezTo>
                <a:cubicBezTo>
                  <a:pt x="3419244" y="1481213"/>
                  <a:pt x="3407766" y="1512203"/>
                  <a:pt x="3389976" y="1558115"/>
                </a:cubicBezTo>
                <a:cubicBezTo>
                  <a:pt x="3493850" y="1480639"/>
                  <a:pt x="3493850" y="1480639"/>
                  <a:pt x="3407192" y="1346349"/>
                </a:cubicBezTo>
                <a:cubicBezTo>
                  <a:pt x="3437035" y="1337740"/>
                  <a:pt x="3460564" y="1360122"/>
                  <a:pt x="3539761" y="1469735"/>
                </a:cubicBezTo>
                <a:cubicBezTo>
                  <a:pt x="3507623" y="1517942"/>
                  <a:pt x="3476633" y="1563854"/>
                  <a:pt x="3445069" y="1610339"/>
                </a:cubicBezTo>
                <a:cubicBezTo>
                  <a:pt x="3454825" y="1615504"/>
                  <a:pt x="3465155" y="1621243"/>
                  <a:pt x="3474911" y="1626408"/>
                </a:cubicBezTo>
                <a:cubicBezTo>
                  <a:pt x="3482372" y="1608043"/>
                  <a:pt x="3490407" y="1589679"/>
                  <a:pt x="3503606" y="1557541"/>
                </a:cubicBezTo>
                <a:cubicBezTo>
                  <a:pt x="3562717" y="1607469"/>
                  <a:pt x="3618958" y="1655102"/>
                  <a:pt x="3675773" y="1702735"/>
                </a:cubicBezTo>
                <a:cubicBezTo>
                  <a:pt x="3673478" y="1693553"/>
                  <a:pt x="3670609" y="1684371"/>
                  <a:pt x="3668313" y="1674615"/>
                </a:cubicBezTo>
                <a:cubicBezTo>
                  <a:pt x="3747510" y="1663137"/>
                  <a:pt x="3826133" y="1652233"/>
                  <a:pt x="3914512" y="1639607"/>
                </a:cubicBezTo>
                <a:cubicBezTo>
                  <a:pt x="3845071" y="1687240"/>
                  <a:pt x="3786534" y="1724543"/>
                  <a:pt x="3732015" y="1767011"/>
                </a:cubicBezTo>
                <a:cubicBezTo>
                  <a:pt x="3710781" y="1783654"/>
                  <a:pt x="3700451" y="1813496"/>
                  <a:pt x="3684956" y="1837026"/>
                </a:cubicBezTo>
                <a:cubicBezTo>
                  <a:pt x="3712503" y="1845634"/>
                  <a:pt x="3741771" y="1851373"/>
                  <a:pt x="3767596" y="1863999"/>
                </a:cubicBezTo>
                <a:cubicBezTo>
                  <a:pt x="3816377" y="1887528"/>
                  <a:pt x="3873766" y="1905319"/>
                  <a:pt x="3907052" y="1943770"/>
                </a:cubicBezTo>
                <a:cubicBezTo>
                  <a:pt x="3926564" y="1966151"/>
                  <a:pt x="3905330" y="2023540"/>
                  <a:pt x="3901313" y="2080356"/>
                </a:cubicBezTo>
                <a:cubicBezTo>
                  <a:pt x="3919677" y="2073469"/>
                  <a:pt x="3948946" y="2063139"/>
                  <a:pt x="3979936" y="2051661"/>
                </a:cubicBezTo>
                <a:cubicBezTo>
                  <a:pt x="3979936" y="2083225"/>
                  <a:pt x="3979936" y="2113068"/>
                  <a:pt x="3979936" y="2132580"/>
                </a:cubicBezTo>
                <a:cubicBezTo>
                  <a:pt x="4015517" y="2146353"/>
                  <a:pt x="4057985" y="2149223"/>
                  <a:pt x="4072332" y="2170457"/>
                </a:cubicBezTo>
                <a:cubicBezTo>
                  <a:pt x="4126852" y="2251949"/>
                  <a:pt x="4157842" y="2342050"/>
                  <a:pt x="4185389" y="2438464"/>
                </a:cubicBezTo>
                <a:cubicBezTo>
                  <a:pt x="4211788" y="2530286"/>
                  <a:pt x="4307628" y="2612353"/>
                  <a:pt x="4390268" y="2674907"/>
                </a:cubicBezTo>
                <a:cubicBezTo>
                  <a:pt x="4488404" y="2748939"/>
                  <a:pt x="4546367" y="2846501"/>
                  <a:pt x="4608921" y="2944062"/>
                </a:cubicBezTo>
                <a:cubicBezTo>
                  <a:pt x="4684101" y="3061710"/>
                  <a:pt x="4773054" y="3174192"/>
                  <a:pt x="4824130" y="3301596"/>
                </a:cubicBezTo>
                <a:cubicBezTo>
                  <a:pt x="4850529" y="3367594"/>
                  <a:pt x="4872337" y="3394567"/>
                  <a:pt x="4933169" y="3430148"/>
                </a:cubicBezTo>
                <a:cubicBezTo>
                  <a:pt x="5010071" y="3474912"/>
                  <a:pt x="5031878" y="3447939"/>
                  <a:pt x="5068608" y="3394567"/>
                </a:cubicBezTo>
                <a:cubicBezTo>
                  <a:pt x="5086398" y="3368742"/>
                  <a:pt x="5113945" y="3350377"/>
                  <a:pt x="5137475" y="3329143"/>
                </a:cubicBezTo>
                <a:cubicBezTo>
                  <a:pt x="5147805" y="3332586"/>
                  <a:pt x="5158135" y="3336604"/>
                  <a:pt x="5167891" y="3340047"/>
                </a:cubicBezTo>
                <a:cubicBezTo>
                  <a:pt x="5167891" y="3317665"/>
                  <a:pt x="5162726" y="3292988"/>
                  <a:pt x="5169039" y="3272902"/>
                </a:cubicBezTo>
                <a:cubicBezTo>
                  <a:pt x="5176499" y="3249946"/>
                  <a:pt x="5194864" y="3231008"/>
                  <a:pt x="5208637" y="3209774"/>
                </a:cubicBezTo>
                <a:cubicBezTo>
                  <a:pt x="5225854" y="3225269"/>
                  <a:pt x="5245940" y="3239042"/>
                  <a:pt x="5260287" y="3256833"/>
                </a:cubicBezTo>
                <a:cubicBezTo>
                  <a:pt x="5303903" y="3310205"/>
                  <a:pt x="5345223" y="3365298"/>
                  <a:pt x="5409499" y="3410636"/>
                </a:cubicBezTo>
                <a:cubicBezTo>
                  <a:pt x="5407203" y="3384811"/>
                  <a:pt x="5404908" y="3358411"/>
                  <a:pt x="5402612" y="3330291"/>
                </a:cubicBezTo>
                <a:cubicBezTo>
                  <a:pt x="5430733" y="3323404"/>
                  <a:pt x="5459427" y="3316517"/>
                  <a:pt x="5484105" y="3310778"/>
                </a:cubicBezTo>
                <a:cubicBezTo>
                  <a:pt x="5474923" y="3244207"/>
                  <a:pt x="5466314" y="3182227"/>
                  <a:pt x="5456558" y="3109343"/>
                </a:cubicBezTo>
                <a:cubicBezTo>
                  <a:pt x="5490991" y="3123690"/>
                  <a:pt x="5509930" y="3131151"/>
                  <a:pt x="5542642" y="3144924"/>
                </a:cubicBezTo>
                <a:cubicBezTo>
                  <a:pt x="5497878" y="2987104"/>
                  <a:pt x="5601179" y="2967592"/>
                  <a:pt x="5705053" y="2951523"/>
                </a:cubicBezTo>
                <a:cubicBezTo>
                  <a:pt x="5781954" y="2939471"/>
                  <a:pt x="5839344" y="2921680"/>
                  <a:pt x="5837048" y="2820101"/>
                </a:cubicBezTo>
                <a:cubicBezTo>
                  <a:pt x="5835900" y="2778781"/>
                  <a:pt x="5885255" y="2734018"/>
                  <a:pt x="5916245" y="2694419"/>
                </a:cubicBezTo>
                <a:cubicBezTo>
                  <a:pt x="5950104" y="2651377"/>
                  <a:pt x="5955843" y="2612353"/>
                  <a:pt x="5916819" y="2571033"/>
                </a:cubicBezTo>
                <a:cubicBezTo>
                  <a:pt x="5916819" y="2571033"/>
                  <a:pt x="5913375" y="2573328"/>
                  <a:pt x="5913375" y="2573328"/>
                </a:cubicBezTo>
                <a:cubicBezTo>
                  <a:pt x="5954696" y="2553242"/>
                  <a:pt x="5996016" y="2533730"/>
                  <a:pt x="6035041" y="2515365"/>
                </a:cubicBezTo>
                <a:cubicBezTo>
                  <a:pt x="5995442" y="2465437"/>
                  <a:pt x="5962730" y="2423543"/>
                  <a:pt x="5911654" y="2359267"/>
                </a:cubicBezTo>
                <a:cubicBezTo>
                  <a:pt x="5878368" y="2366154"/>
                  <a:pt x="5816388" y="2392553"/>
                  <a:pt x="5756703" y="2387388"/>
                </a:cubicBezTo>
                <a:cubicBezTo>
                  <a:pt x="5719974" y="2384518"/>
                  <a:pt x="5666028" y="2339181"/>
                  <a:pt x="5656846" y="2303599"/>
                </a:cubicBezTo>
                <a:cubicBezTo>
                  <a:pt x="5637334" y="2224402"/>
                  <a:pt x="5640203" y="2138893"/>
                  <a:pt x="5638482" y="2056252"/>
                </a:cubicBezTo>
                <a:cubicBezTo>
                  <a:pt x="5638482" y="2049366"/>
                  <a:pt x="5669472" y="2041331"/>
                  <a:pt x="5692427" y="2031001"/>
                </a:cubicBezTo>
                <a:cubicBezTo>
                  <a:pt x="5695871" y="2078634"/>
                  <a:pt x="5699314" y="2119954"/>
                  <a:pt x="5704479" y="2190543"/>
                </a:cubicBezTo>
                <a:cubicBezTo>
                  <a:pt x="5805484" y="2000011"/>
                  <a:pt x="5908211" y="1838747"/>
                  <a:pt x="5878942" y="1621243"/>
                </a:cubicBezTo>
                <a:cubicBezTo>
                  <a:pt x="5854265" y="1649937"/>
                  <a:pt x="5834179" y="1672893"/>
                  <a:pt x="5813518" y="1695849"/>
                </a:cubicBezTo>
                <a:cubicBezTo>
                  <a:pt x="5805484" y="1692979"/>
                  <a:pt x="5798023" y="1690110"/>
                  <a:pt x="5789989" y="1687240"/>
                </a:cubicBezTo>
                <a:cubicBezTo>
                  <a:pt x="5795728" y="1645346"/>
                  <a:pt x="5800893" y="1602878"/>
                  <a:pt x="5806058" y="1563280"/>
                </a:cubicBezTo>
                <a:cubicBezTo>
                  <a:pt x="5769903" y="1531716"/>
                  <a:pt x="5734895" y="1500726"/>
                  <a:pt x="5687262" y="1459405"/>
                </a:cubicBezTo>
                <a:cubicBezTo>
                  <a:pt x="5659716" y="1528272"/>
                  <a:pt x="5632743" y="1596565"/>
                  <a:pt x="5605196" y="1664858"/>
                </a:cubicBezTo>
                <a:cubicBezTo>
                  <a:pt x="5597735" y="1662563"/>
                  <a:pt x="5590275" y="1660841"/>
                  <a:pt x="5582814" y="1658546"/>
                </a:cubicBezTo>
                <a:cubicBezTo>
                  <a:pt x="5623561" y="1508760"/>
                  <a:pt x="5664307" y="1359548"/>
                  <a:pt x="5705053" y="1209763"/>
                </a:cubicBezTo>
                <a:cubicBezTo>
                  <a:pt x="5827292" y="1226979"/>
                  <a:pt x="5792284" y="1120236"/>
                  <a:pt x="5801467" y="1068012"/>
                </a:cubicBezTo>
                <a:cubicBezTo>
                  <a:pt x="5809501" y="1020953"/>
                  <a:pt x="5882386" y="938886"/>
                  <a:pt x="5733174" y="914783"/>
                </a:cubicBezTo>
                <a:cubicBezTo>
                  <a:pt x="5779659" y="866002"/>
                  <a:pt x="5814093" y="836733"/>
                  <a:pt x="5839344" y="800578"/>
                </a:cubicBezTo>
                <a:cubicBezTo>
                  <a:pt x="5853117" y="781066"/>
                  <a:pt x="5860578" y="748354"/>
                  <a:pt x="5855412" y="725399"/>
                </a:cubicBezTo>
                <a:cubicBezTo>
                  <a:pt x="5842213" y="669731"/>
                  <a:pt x="5827866" y="628985"/>
                  <a:pt x="5916245" y="638167"/>
                </a:cubicBezTo>
                <a:cubicBezTo>
                  <a:pt x="5938053" y="640463"/>
                  <a:pt x="5966174" y="580778"/>
                  <a:pt x="5993720" y="546918"/>
                </a:cubicBezTo>
                <a:cubicBezTo>
                  <a:pt x="6008067" y="572170"/>
                  <a:pt x="6024710" y="602586"/>
                  <a:pt x="6045370" y="639889"/>
                </a:cubicBezTo>
                <a:cubicBezTo>
                  <a:pt x="6013232" y="661697"/>
                  <a:pt x="5977652" y="685800"/>
                  <a:pt x="5936905" y="713921"/>
                </a:cubicBezTo>
                <a:cubicBezTo>
                  <a:pt x="5947809" y="721955"/>
                  <a:pt x="5961582" y="731711"/>
                  <a:pt x="5975356" y="741468"/>
                </a:cubicBezTo>
                <a:cubicBezTo>
                  <a:pt x="5894437" y="838455"/>
                  <a:pt x="5978799" y="931425"/>
                  <a:pt x="5978225" y="1025544"/>
                </a:cubicBezTo>
                <a:cubicBezTo>
                  <a:pt x="5977652" y="1070307"/>
                  <a:pt x="5932314" y="1117366"/>
                  <a:pt x="5900750" y="1158686"/>
                </a:cubicBezTo>
                <a:cubicBezTo>
                  <a:pt x="5874351" y="1193694"/>
                  <a:pt x="5836474" y="1220093"/>
                  <a:pt x="5808927" y="1254526"/>
                </a:cubicBezTo>
                <a:cubicBezTo>
                  <a:pt x="5775068" y="1296994"/>
                  <a:pt x="5783102" y="1340610"/>
                  <a:pt x="5821553" y="1386521"/>
                </a:cubicBezTo>
                <a:cubicBezTo>
                  <a:pt x="5828440" y="1394556"/>
                  <a:pt x="5820979" y="1415216"/>
                  <a:pt x="5819831" y="1430137"/>
                </a:cubicBezTo>
                <a:cubicBezTo>
                  <a:pt x="5818684" y="1447928"/>
                  <a:pt x="5818109" y="1465144"/>
                  <a:pt x="5815240" y="1513925"/>
                </a:cubicBezTo>
                <a:cubicBezTo>
                  <a:pt x="5885255" y="1388243"/>
                  <a:pt x="5939775" y="1290681"/>
                  <a:pt x="5989703" y="1201728"/>
                </a:cubicBezTo>
                <a:cubicBezTo>
                  <a:pt x="6031023" y="1220093"/>
                  <a:pt x="6083248" y="1258543"/>
                  <a:pt x="6097595" y="1247066"/>
                </a:cubicBezTo>
                <a:cubicBezTo>
                  <a:pt x="6168757" y="1193120"/>
                  <a:pt x="6230164" y="1125975"/>
                  <a:pt x="6287553" y="1060551"/>
                </a:cubicBezTo>
                <a:cubicBezTo>
                  <a:pt x="6326577" y="1035300"/>
                  <a:pt x="6373063" y="1016935"/>
                  <a:pt x="6402905" y="983076"/>
                </a:cubicBezTo>
                <a:cubicBezTo>
                  <a:pt x="6500466" y="873462"/>
                  <a:pt x="6590567" y="756963"/>
                  <a:pt x="6686981" y="645628"/>
                </a:cubicBezTo>
                <a:cubicBezTo>
                  <a:pt x="6713380" y="615211"/>
                  <a:pt x="6716249" y="509042"/>
                  <a:pt x="6796020" y="599142"/>
                </a:cubicBezTo>
                <a:cubicBezTo>
                  <a:pt x="6813237" y="580204"/>
                  <a:pt x="6831027" y="561266"/>
                  <a:pt x="6848244" y="542901"/>
                </a:cubicBezTo>
                <a:cubicBezTo>
                  <a:pt x="6895877" y="616933"/>
                  <a:pt x="6937197" y="642184"/>
                  <a:pt x="6973353" y="531997"/>
                </a:cubicBezTo>
                <a:cubicBezTo>
                  <a:pt x="6979665" y="513633"/>
                  <a:pt x="7028446" y="490103"/>
                  <a:pt x="7047385" y="497564"/>
                </a:cubicBezTo>
                <a:cubicBezTo>
                  <a:pt x="7198318" y="554953"/>
                  <a:pt x="7339495" y="544623"/>
                  <a:pt x="7488707" y="457965"/>
                </a:cubicBezTo>
                <a:cubicBezTo>
                  <a:pt x="7460012" y="447635"/>
                  <a:pt x="7444517" y="442470"/>
                  <a:pt x="7414101" y="431566"/>
                </a:cubicBezTo>
                <a:cubicBezTo>
                  <a:pt x="7468047" y="424106"/>
                  <a:pt x="7506498" y="418941"/>
                  <a:pt x="7571921" y="409758"/>
                </a:cubicBezTo>
                <a:cubicBezTo>
                  <a:pt x="7524862" y="378194"/>
                  <a:pt x="7496741" y="358682"/>
                  <a:pt x="7454848" y="329987"/>
                </a:cubicBezTo>
                <a:cubicBezTo>
                  <a:pt x="7520271" y="308753"/>
                  <a:pt x="7577660" y="289815"/>
                  <a:pt x="7631032" y="272598"/>
                </a:cubicBezTo>
                <a:cubicBezTo>
                  <a:pt x="7644232" y="342039"/>
                  <a:pt x="7653988" y="393116"/>
                  <a:pt x="7664892" y="451652"/>
                </a:cubicBezTo>
                <a:cubicBezTo>
                  <a:pt x="7637918" y="451652"/>
                  <a:pt x="7607503" y="451652"/>
                  <a:pt x="7574217" y="451652"/>
                </a:cubicBezTo>
                <a:cubicBezTo>
                  <a:pt x="7605207" y="537736"/>
                  <a:pt x="7776801" y="571596"/>
                  <a:pt x="7891579" y="522815"/>
                </a:cubicBezTo>
                <a:cubicBezTo>
                  <a:pt x="7889857" y="521667"/>
                  <a:pt x="7887561" y="524537"/>
                  <a:pt x="7887561" y="524537"/>
                </a:cubicBezTo>
                <a:close/>
                <a:moveTo>
                  <a:pt x="6172201" y="2425264"/>
                </a:moveTo>
                <a:cubicBezTo>
                  <a:pt x="6203190" y="2405178"/>
                  <a:pt x="6234754" y="2385092"/>
                  <a:pt x="6293865" y="2347215"/>
                </a:cubicBezTo>
                <a:cubicBezTo>
                  <a:pt x="6299031" y="2301304"/>
                  <a:pt x="6330595" y="2238750"/>
                  <a:pt x="6416105" y="2261131"/>
                </a:cubicBezTo>
                <a:cubicBezTo>
                  <a:pt x="6396592" y="2188247"/>
                  <a:pt x="6377653" y="2118807"/>
                  <a:pt x="6355846" y="2039036"/>
                </a:cubicBezTo>
                <a:cubicBezTo>
                  <a:pt x="6398313" y="2045348"/>
                  <a:pt x="6416678" y="2048218"/>
                  <a:pt x="6422991" y="2049366"/>
                </a:cubicBezTo>
                <a:cubicBezTo>
                  <a:pt x="6434469" y="1990255"/>
                  <a:pt x="6444225" y="1938031"/>
                  <a:pt x="6455129" y="1882937"/>
                </a:cubicBezTo>
                <a:cubicBezTo>
                  <a:pt x="6463737" y="1888102"/>
                  <a:pt x="6238772" y="1754386"/>
                  <a:pt x="6227868" y="1747499"/>
                </a:cubicBezTo>
                <a:cubicBezTo>
                  <a:pt x="6234754" y="1845634"/>
                  <a:pt x="6249102" y="1936309"/>
                  <a:pt x="6245658" y="2026984"/>
                </a:cubicBezTo>
                <a:cubicBezTo>
                  <a:pt x="6243363" y="2086095"/>
                  <a:pt x="6234181" y="2172178"/>
                  <a:pt x="6196304" y="2197430"/>
                </a:cubicBezTo>
                <a:cubicBezTo>
                  <a:pt x="6078656" y="2274331"/>
                  <a:pt x="6121124" y="2346067"/>
                  <a:pt x="6176218" y="2429282"/>
                </a:cubicBezTo>
                <a:cubicBezTo>
                  <a:pt x="6137193" y="2483801"/>
                  <a:pt x="6098169" y="2538321"/>
                  <a:pt x="6057423" y="2595136"/>
                </a:cubicBezTo>
                <a:cubicBezTo>
                  <a:pt x="6095299" y="2628996"/>
                  <a:pt x="6136619" y="2665725"/>
                  <a:pt x="6177940" y="2703028"/>
                </a:cubicBezTo>
                <a:cubicBezTo>
                  <a:pt x="6258284" y="2604892"/>
                  <a:pt x="6257710" y="2567016"/>
                  <a:pt x="6172201" y="2425264"/>
                </a:cubicBezTo>
                <a:close/>
                <a:moveTo>
                  <a:pt x="7640788" y="1411199"/>
                </a:moveTo>
                <a:cubicBezTo>
                  <a:pt x="7554704" y="1307898"/>
                  <a:pt x="7448534" y="1374469"/>
                  <a:pt x="7352121" y="1383652"/>
                </a:cubicBezTo>
                <a:cubicBezTo>
                  <a:pt x="7334331" y="1385373"/>
                  <a:pt x="7255133" y="1439893"/>
                  <a:pt x="7336626" y="1492117"/>
                </a:cubicBezTo>
                <a:cubicBezTo>
                  <a:pt x="7351547" y="1501873"/>
                  <a:pt x="7351547" y="1534585"/>
                  <a:pt x="7356712" y="1550654"/>
                </a:cubicBezTo>
                <a:cubicBezTo>
                  <a:pt x="7408936" y="1519664"/>
                  <a:pt x="7453699" y="1477196"/>
                  <a:pt x="7504202" y="1468014"/>
                </a:cubicBezTo>
                <a:cubicBezTo>
                  <a:pt x="7557000" y="1458258"/>
                  <a:pt x="7625293" y="1508760"/>
                  <a:pt x="7640788" y="1411199"/>
                </a:cubicBezTo>
                <a:close/>
                <a:moveTo>
                  <a:pt x="7349252" y="1662563"/>
                </a:moveTo>
                <a:cubicBezTo>
                  <a:pt x="7297601" y="1666580"/>
                  <a:pt x="7249968" y="1656250"/>
                  <a:pt x="7234473" y="1674615"/>
                </a:cubicBezTo>
                <a:cubicBezTo>
                  <a:pt x="7169623" y="1749794"/>
                  <a:pt x="7236195" y="1841617"/>
                  <a:pt x="7214961" y="1924257"/>
                </a:cubicBezTo>
                <a:cubicBezTo>
                  <a:pt x="7234473" y="1924831"/>
                  <a:pt x="7265464" y="1934587"/>
                  <a:pt x="7272350" y="1925405"/>
                </a:cubicBezTo>
                <a:cubicBezTo>
                  <a:pt x="7334904" y="1846782"/>
                  <a:pt x="7393441" y="1764142"/>
                  <a:pt x="7453126" y="1683223"/>
                </a:cubicBezTo>
                <a:cubicBezTo>
                  <a:pt x="7445665" y="1676910"/>
                  <a:pt x="7438778" y="1670023"/>
                  <a:pt x="7431318" y="1663711"/>
                </a:cubicBezTo>
                <a:cubicBezTo>
                  <a:pt x="7375650" y="1714213"/>
                  <a:pt x="7320557" y="1764716"/>
                  <a:pt x="7264889" y="1814644"/>
                </a:cubicBezTo>
                <a:cubicBezTo>
                  <a:pt x="7256281" y="1805462"/>
                  <a:pt x="7247099" y="1796280"/>
                  <a:pt x="7238490" y="1786523"/>
                </a:cubicBezTo>
                <a:cubicBezTo>
                  <a:pt x="7269481" y="1752090"/>
                  <a:pt x="7299897" y="1717657"/>
                  <a:pt x="7349252" y="1662563"/>
                </a:cubicBezTo>
                <a:close/>
                <a:moveTo>
                  <a:pt x="7805495" y="1407181"/>
                </a:moveTo>
                <a:cubicBezTo>
                  <a:pt x="7714820" y="1465718"/>
                  <a:pt x="7645953" y="1510482"/>
                  <a:pt x="7577086" y="1554671"/>
                </a:cubicBezTo>
                <a:cubicBezTo>
                  <a:pt x="7697603" y="1493839"/>
                  <a:pt x="7614963" y="1635016"/>
                  <a:pt x="7653414" y="1633294"/>
                </a:cubicBezTo>
                <a:cubicBezTo>
                  <a:pt x="7796887" y="1642477"/>
                  <a:pt x="7784261" y="1531716"/>
                  <a:pt x="7805495" y="1407181"/>
                </a:cubicBezTo>
                <a:close/>
                <a:moveTo>
                  <a:pt x="6068900" y="1571314"/>
                </a:moveTo>
                <a:cubicBezTo>
                  <a:pt x="6078656" y="1478918"/>
                  <a:pt x="6088412" y="1385947"/>
                  <a:pt x="6098169" y="1293551"/>
                </a:cubicBezTo>
                <a:cubicBezTo>
                  <a:pt x="6067178" y="1357253"/>
                  <a:pt x="5975356" y="1369878"/>
                  <a:pt x="5980521" y="1440467"/>
                </a:cubicBezTo>
                <a:cubicBezTo>
                  <a:pt x="5981668" y="1457110"/>
                  <a:pt x="6004050" y="1472031"/>
                  <a:pt x="6021267" y="1493265"/>
                </a:cubicBezTo>
                <a:cubicBezTo>
                  <a:pt x="6006346" y="1519664"/>
                  <a:pt x="5985112" y="1555819"/>
                  <a:pt x="5962156" y="1595418"/>
                </a:cubicBezTo>
                <a:cubicBezTo>
                  <a:pt x="6002903" y="1586809"/>
                  <a:pt x="6037910" y="1578775"/>
                  <a:pt x="6068900" y="1571314"/>
                </a:cubicBezTo>
                <a:close/>
                <a:moveTo>
                  <a:pt x="7088705" y="2092407"/>
                </a:moveTo>
                <a:cubicBezTo>
                  <a:pt x="7012377" y="2128563"/>
                  <a:pt x="6972205" y="2147501"/>
                  <a:pt x="6932032" y="2166439"/>
                </a:cubicBezTo>
                <a:cubicBezTo>
                  <a:pt x="6933180" y="2173900"/>
                  <a:pt x="6933754" y="2180787"/>
                  <a:pt x="6934902" y="2188247"/>
                </a:cubicBezTo>
                <a:cubicBezTo>
                  <a:pt x="6968761" y="2192838"/>
                  <a:pt x="7003195" y="2197430"/>
                  <a:pt x="7072636" y="2207186"/>
                </a:cubicBezTo>
                <a:cubicBezTo>
                  <a:pt x="7008360" y="2234159"/>
                  <a:pt x="6969335" y="2250228"/>
                  <a:pt x="6930311" y="2266870"/>
                </a:cubicBezTo>
                <a:cubicBezTo>
                  <a:pt x="6929737" y="2276627"/>
                  <a:pt x="6929737" y="2285809"/>
                  <a:pt x="6929163" y="2295565"/>
                </a:cubicBezTo>
                <a:cubicBezTo>
                  <a:pt x="6979092" y="2295565"/>
                  <a:pt x="7063453" y="2311634"/>
                  <a:pt x="7072062" y="2292695"/>
                </a:cubicBezTo>
                <a:cubicBezTo>
                  <a:pt x="7095017" y="2242767"/>
                  <a:pt x="7084688" y="2177917"/>
                  <a:pt x="7088705" y="2092407"/>
                </a:cubicBezTo>
                <a:close/>
                <a:moveTo>
                  <a:pt x="5961009" y="2335737"/>
                </a:moveTo>
                <a:cubicBezTo>
                  <a:pt x="5967895" y="2338033"/>
                  <a:pt x="5974782" y="2340329"/>
                  <a:pt x="5981668" y="2342624"/>
                </a:cubicBezTo>
                <a:cubicBezTo>
                  <a:pt x="5993720" y="2308191"/>
                  <a:pt x="5996016" y="2264001"/>
                  <a:pt x="6019545" y="2242193"/>
                </a:cubicBezTo>
                <a:cubicBezTo>
                  <a:pt x="6049388" y="2214072"/>
                  <a:pt x="6096447" y="2203168"/>
                  <a:pt x="6131454" y="2187100"/>
                </a:cubicBezTo>
                <a:cubicBezTo>
                  <a:pt x="6088412" y="2154388"/>
                  <a:pt x="6051684" y="2125693"/>
                  <a:pt x="6013232" y="2096425"/>
                </a:cubicBezTo>
                <a:cubicBezTo>
                  <a:pt x="5995442" y="2175622"/>
                  <a:pt x="5978225" y="2255966"/>
                  <a:pt x="5961009" y="2335737"/>
                </a:cubicBezTo>
                <a:close/>
                <a:moveTo>
                  <a:pt x="7304488" y="633002"/>
                </a:moveTo>
                <a:cubicBezTo>
                  <a:pt x="7194875" y="565857"/>
                  <a:pt x="7107643" y="577908"/>
                  <a:pt x="7054271" y="643906"/>
                </a:cubicBezTo>
                <a:cubicBezTo>
                  <a:pt x="7136912" y="640463"/>
                  <a:pt x="7220700" y="637019"/>
                  <a:pt x="7304488" y="633002"/>
                </a:cubicBezTo>
                <a:close/>
                <a:moveTo>
                  <a:pt x="11090448" y="2153240"/>
                </a:moveTo>
                <a:cubicBezTo>
                  <a:pt x="11084135" y="2137171"/>
                  <a:pt x="11077249" y="2120528"/>
                  <a:pt x="11070936" y="2104459"/>
                </a:cubicBezTo>
                <a:cubicBezTo>
                  <a:pt x="11017564" y="2176196"/>
                  <a:pt x="10874665" y="2124545"/>
                  <a:pt x="10867778" y="2260558"/>
                </a:cubicBezTo>
                <a:cubicBezTo>
                  <a:pt x="10877534" y="2266870"/>
                  <a:pt x="10886717" y="2273757"/>
                  <a:pt x="10896473" y="2280070"/>
                </a:cubicBezTo>
                <a:cubicBezTo>
                  <a:pt x="10914837" y="2247358"/>
                  <a:pt x="10933202" y="2214646"/>
                  <a:pt x="10938941" y="2204316"/>
                </a:cubicBezTo>
                <a:cubicBezTo>
                  <a:pt x="10999200" y="2183656"/>
                  <a:pt x="11044537" y="2168735"/>
                  <a:pt x="11090448" y="2153240"/>
                </a:cubicBezTo>
                <a:close/>
                <a:moveTo>
                  <a:pt x="5930018" y="2235880"/>
                </a:moveTo>
                <a:cubicBezTo>
                  <a:pt x="5940349" y="2230715"/>
                  <a:pt x="5950678" y="2226124"/>
                  <a:pt x="5961009" y="2220959"/>
                </a:cubicBezTo>
                <a:cubicBezTo>
                  <a:pt x="5932314" y="2164144"/>
                  <a:pt x="5903619" y="2107329"/>
                  <a:pt x="5869760" y="2040183"/>
                </a:cubicBezTo>
                <a:cubicBezTo>
                  <a:pt x="5794006" y="2153814"/>
                  <a:pt x="5872629" y="2190543"/>
                  <a:pt x="5930018" y="2235880"/>
                </a:cubicBezTo>
                <a:close/>
              </a:path>
            </a:pathLst>
          </a:custGeom>
          <a:solidFill>
            <a:srgbClr val="000000"/>
          </a:solidFill>
          <a:ln w="5737" cap="flat">
            <a:noFill/>
            <a:prstDash val="solid"/>
            <a:miter/>
          </a:ln>
        </p:spPr>
        <p:txBody>
          <a:bodyPr rtlCol="0" anchor="ctr"/>
          <a:lstStyle/>
          <a:p>
            <a:endParaRPr lang="zh-CN" altLang="en-US"/>
          </a:p>
        </p:txBody>
      </p:sp>
      <p:sp>
        <p:nvSpPr>
          <p:cNvPr id="14" name="图形 12">
            <a:extLst>
              <a:ext uri="{FF2B5EF4-FFF2-40B4-BE49-F238E27FC236}">
                <a16:creationId xmlns:a16="http://schemas.microsoft.com/office/drawing/2014/main" xmlns="" id="{C09F7B52-337B-4AB6-A0B7-F90A5B6AFED2}"/>
              </a:ext>
            </a:extLst>
          </p:cNvPr>
          <p:cNvSpPr/>
          <p:nvPr/>
        </p:nvSpPr>
        <p:spPr>
          <a:xfrm>
            <a:off x="6686795" y="4546517"/>
            <a:ext cx="4534446" cy="1352550"/>
          </a:xfrm>
          <a:custGeom>
            <a:avLst/>
            <a:gdLst>
              <a:gd name="connsiteX0" fmla="*/ 4976850 w 12185586"/>
              <a:gd name="connsiteY0" fmla="*/ 5132828 h 5329591"/>
              <a:gd name="connsiteX1" fmla="*/ 4828699 w 12185586"/>
              <a:gd name="connsiteY1" fmla="*/ 5120643 h 5329591"/>
              <a:gd name="connsiteX2" fmla="*/ 4733139 w 12185586"/>
              <a:gd name="connsiteY2" fmla="*/ 5034061 h 5329591"/>
              <a:gd name="connsiteX3" fmla="*/ 4629240 w 12185586"/>
              <a:gd name="connsiteY3" fmla="*/ 4893606 h 5329591"/>
              <a:gd name="connsiteX4" fmla="*/ 4600380 w 12185586"/>
              <a:gd name="connsiteY4" fmla="*/ 4905791 h 5329591"/>
              <a:gd name="connsiteX5" fmla="*/ 4600380 w 12185586"/>
              <a:gd name="connsiteY5" fmla="*/ 5046888 h 5329591"/>
              <a:gd name="connsiteX6" fmla="*/ 4577291 w 12185586"/>
              <a:gd name="connsiteY6" fmla="*/ 5050736 h 5329591"/>
              <a:gd name="connsiteX7" fmla="*/ 4528549 w 12185586"/>
              <a:gd name="connsiteY7" fmla="*/ 4955175 h 5329591"/>
              <a:gd name="connsiteX8" fmla="*/ 4332938 w 12185586"/>
              <a:gd name="connsiteY8" fmla="*/ 5010972 h 5329591"/>
              <a:gd name="connsiteX9" fmla="*/ 4169395 w 12185586"/>
              <a:gd name="connsiteY9" fmla="*/ 4941066 h 5329591"/>
              <a:gd name="connsiteX10" fmla="*/ 4196973 w 12185586"/>
              <a:gd name="connsiteY10" fmla="*/ 4878855 h 5329591"/>
              <a:gd name="connsiteX11" fmla="*/ 4128349 w 12185586"/>
              <a:gd name="connsiteY11" fmla="*/ 4739041 h 5329591"/>
              <a:gd name="connsiteX12" fmla="*/ 4095640 w 12185586"/>
              <a:gd name="connsiteY12" fmla="*/ 4902585 h 5329591"/>
              <a:gd name="connsiteX13" fmla="*/ 3803186 w 12185586"/>
              <a:gd name="connsiteY13" fmla="*/ 4647970 h 5329591"/>
              <a:gd name="connsiteX14" fmla="*/ 3851287 w 12185586"/>
              <a:gd name="connsiteY14" fmla="*/ 4665286 h 5329591"/>
              <a:gd name="connsiteX15" fmla="*/ 3839101 w 12185586"/>
              <a:gd name="connsiteY15" fmla="*/ 4701843 h 5329591"/>
              <a:gd name="connsiteX16" fmla="*/ 3671069 w 12185586"/>
              <a:gd name="connsiteY16" fmla="*/ 4671700 h 5329591"/>
              <a:gd name="connsiteX17" fmla="*/ 3655035 w 12185586"/>
              <a:gd name="connsiteY17" fmla="*/ 4631936 h 5329591"/>
              <a:gd name="connsiteX18" fmla="*/ 3696722 w 12185586"/>
              <a:gd name="connsiteY18" fmla="*/ 4619751 h 5329591"/>
              <a:gd name="connsiteX19" fmla="*/ 3741617 w 12185586"/>
              <a:gd name="connsiteY19" fmla="*/ 4619109 h 5329591"/>
              <a:gd name="connsiteX20" fmla="*/ 3563322 w 12185586"/>
              <a:gd name="connsiteY20" fmla="*/ 4699278 h 5329591"/>
              <a:gd name="connsiteX21" fmla="*/ 3612065 w 12185586"/>
              <a:gd name="connsiteY21" fmla="*/ 4463903 h 5329591"/>
              <a:gd name="connsiteX22" fmla="*/ 3591541 w 12185586"/>
              <a:gd name="connsiteY22" fmla="*/ 4458131 h 5329591"/>
              <a:gd name="connsiteX23" fmla="*/ 3571018 w 12185586"/>
              <a:gd name="connsiteY23" fmla="*/ 4520983 h 5329591"/>
              <a:gd name="connsiteX24" fmla="*/ 3442108 w 12185586"/>
              <a:gd name="connsiteY24" fmla="*/ 4312546 h 5329591"/>
              <a:gd name="connsiteX25" fmla="*/ 3292674 w 12185586"/>
              <a:gd name="connsiteY25" fmla="*/ 4376039 h 5329591"/>
              <a:gd name="connsiteX26" fmla="*/ 3123358 w 12185586"/>
              <a:gd name="connsiteY26" fmla="*/ 4306132 h 5329591"/>
              <a:gd name="connsiteX27" fmla="*/ 3049603 w 12185586"/>
              <a:gd name="connsiteY27" fmla="*/ 4363854 h 5329591"/>
              <a:gd name="connsiteX28" fmla="*/ 2986752 w 12185586"/>
              <a:gd name="connsiteY28" fmla="*/ 4319600 h 5329591"/>
              <a:gd name="connsiteX29" fmla="*/ 2830263 w 12185586"/>
              <a:gd name="connsiteY29" fmla="*/ 4281761 h 5329591"/>
              <a:gd name="connsiteX30" fmla="*/ 2616694 w 12185586"/>
              <a:gd name="connsiteY30" fmla="*/ 4086792 h 5329591"/>
              <a:gd name="connsiteX31" fmla="*/ 2513438 w 12185586"/>
              <a:gd name="connsiteY31" fmla="*/ 3909780 h 5329591"/>
              <a:gd name="connsiteX32" fmla="*/ 2308848 w 12185586"/>
              <a:gd name="connsiteY32" fmla="*/ 3797544 h 5329591"/>
              <a:gd name="connsiteX33" fmla="*/ 2313979 w 12185586"/>
              <a:gd name="connsiteY33" fmla="*/ 3685308 h 5329591"/>
              <a:gd name="connsiteX34" fmla="*/ 2217136 w 12185586"/>
              <a:gd name="connsiteY34" fmla="*/ 3589106 h 5329591"/>
              <a:gd name="connsiteX35" fmla="*/ 2050385 w 12185586"/>
              <a:gd name="connsiteY35" fmla="*/ 3460837 h 5329591"/>
              <a:gd name="connsiteX36" fmla="*/ 2059364 w 12185586"/>
              <a:gd name="connsiteY36" fmla="*/ 3269075 h 5329591"/>
              <a:gd name="connsiteX37" fmla="*/ 2033069 w 12185586"/>
              <a:gd name="connsiteY37" fmla="*/ 3152991 h 5329591"/>
              <a:gd name="connsiteX38" fmla="*/ 1991381 w 12185586"/>
              <a:gd name="connsiteY38" fmla="*/ 3158763 h 5329591"/>
              <a:gd name="connsiteX39" fmla="*/ 1970217 w 12185586"/>
              <a:gd name="connsiteY39" fmla="*/ 3270998 h 5329591"/>
              <a:gd name="connsiteX40" fmla="*/ 1697003 w 12185586"/>
              <a:gd name="connsiteY40" fmla="*/ 3146577 h 5329591"/>
              <a:gd name="connsiteX41" fmla="*/ 1797695 w 12185586"/>
              <a:gd name="connsiteY41" fmla="*/ 3092063 h 5329591"/>
              <a:gd name="connsiteX42" fmla="*/ 1704058 w 12185586"/>
              <a:gd name="connsiteY42" fmla="*/ 3025363 h 5329591"/>
              <a:gd name="connsiteX43" fmla="*/ 1682252 w 12185586"/>
              <a:gd name="connsiteY43" fmla="*/ 3022797 h 5329591"/>
              <a:gd name="connsiteX44" fmla="*/ 1618759 w 12185586"/>
              <a:gd name="connsiteY44" fmla="*/ 2874005 h 5329591"/>
              <a:gd name="connsiteX45" fmla="*/ 1439182 w 12185586"/>
              <a:gd name="connsiteY45" fmla="*/ 2863102 h 5329591"/>
              <a:gd name="connsiteX46" fmla="*/ 1449444 w 12185586"/>
              <a:gd name="connsiteY46" fmla="*/ 2622597 h 5329591"/>
              <a:gd name="connsiteX47" fmla="*/ 1310913 w 12185586"/>
              <a:gd name="connsiteY47" fmla="*/ 2469315 h 5329591"/>
              <a:gd name="connsiteX48" fmla="*/ 1147369 w 12185586"/>
              <a:gd name="connsiteY48" fmla="*/ 2353873 h 5329591"/>
              <a:gd name="connsiteX49" fmla="*/ 1024231 w 12185586"/>
              <a:gd name="connsiteY49" fmla="*/ 2467391 h 5329591"/>
              <a:gd name="connsiteX50" fmla="*/ 966509 w 12185586"/>
              <a:gd name="connsiteY50" fmla="*/ 2046668 h 5329591"/>
              <a:gd name="connsiteX51" fmla="*/ 937649 w 12185586"/>
              <a:gd name="connsiteY51" fmla="*/ 1938280 h 5329591"/>
              <a:gd name="connsiteX52" fmla="*/ 790139 w 12185586"/>
              <a:gd name="connsiteY52" fmla="*/ 1738821 h 5329591"/>
              <a:gd name="connsiteX53" fmla="*/ 675338 w 12185586"/>
              <a:gd name="connsiteY53" fmla="*/ 1553472 h 5329591"/>
              <a:gd name="connsiteX54" fmla="*/ 611203 w 12185586"/>
              <a:gd name="connsiteY54" fmla="*/ 1495751 h 5329591"/>
              <a:gd name="connsiteX55" fmla="*/ 435474 w 12185586"/>
              <a:gd name="connsiteY55" fmla="*/ 1287313 h 5329591"/>
              <a:gd name="connsiteX56" fmla="*/ 384167 w 12185586"/>
              <a:gd name="connsiteY56" fmla="*/ 1235364 h 5329591"/>
              <a:gd name="connsiteX57" fmla="*/ 89789 w 12185586"/>
              <a:gd name="connsiteY57" fmla="*/ 1021154 h 5329591"/>
              <a:gd name="connsiteX58" fmla="*/ 67983 w 12185586"/>
              <a:gd name="connsiteY58" fmla="*/ 864024 h 5329591"/>
              <a:gd name="connsiteX59" fmla="*/ 180218 w 12185586"/>
              <a:gd name="connsiteY59" fmla="*/ 844784 h 5329591"/>
              <a:gd name="connsiteX60" fmla="*/ 287965 w 12185586"/>
              <a:gd name="connsiteY60" fmla="*/ 844143 h 5329591"/>
              <a:gd name="connsiteX61" fmla="*/ 0 w 12185586"/>
              <a:gd name="connsiteY61" fmla="*/ 492685 h 5329591"/>
              <a:gd name="connsiteX62" fmla="*/ 369416 w 12185586"/>
              <a:gd name="connsiteY62" fmla="*/ 384938 h 5329591"/>
              <a:gd name="connsiteX63" fmla="*/ 488065 w 12185586"/>
              <a:gd name="connsiteY63" fmla="*/ 375318 h 5329591"/>
              <a:gd name="connsiteX64" fmla="*/ 459846 w 12185586"/>
              <a:gd name="connsiteY64" fmla="*/ 266930 h 5329591"/>
              <a:gd name="connsiteX65" fmla="*/ 729853 w 12185586"/>
              <a:gd name="connsiteY65" fmla="*/ 505511 h 5329591"/>
              <a:gd name="connsiteX66" fmla="*/ 815793 w 12185586"/>
              <a:gd name="connsiteY66" fmla="*/ 432398 h 5329591"/>
              <a:gd name="connsiteX67" fmla="*/ 874797 w 12185586"/>
              <a:gd name="connsiteY67" fmla="*/ 244483 h 5329591"/>
              <a:gd name="connsiteX68" fmla="*/ 535524 w 12185586"/>
              <a:gd name="connsiteY68" fmla="*/ 107876 h 5329591"/>
              <a:gd name="connsiteX69" fmla="*/ 445095 w 12185586"/>
              <a:gd name="connsiteY69" fmla="*/ 27708 h 5329591"/>
              <a:gd name="connsiteX70" fmla="*/ 563744 w 12185586"/>
              <a:gd name="connsiteY70" fmla="*/ 130 h 5329591"/>
              <a:gd name="connsiteX71" fmla="*/ 952400 w 12185586"/>
              <a:gd name="connsiteY71" fmla="*/ 37970 h 5329591"/>
              <a:gd name="connsiteX72" fmla="*/ 1101192 w 12185586"/>
              <a:gd name="connsiteY72" fmla="*/ 163032 h 5329591"/>
              <a:gd name="connsiteX73" fmla="*/ 1278845 w 12185586"/>
              <a:gd name="connsiteY73" fmla="*/ 214340 h 5329591"/>
              <a:gd name="connsiteX74" fmla="*/ 1490490 w 12185586"/>
              <a:gd name="connsiteY74" fmla="*/ 291943 h 5329591"/>
              <a:gd name="connsiteX75" fmla="*/ 1359655 w 12185586"/>
              <a:gd name="connsiteY75" fmla="*/ 158543 h 5329591"/>
              <a:gd name="connsiteX76" fmla="*/ 1131336 w 12185586"/>
              <a:gd name="connsiteY76" fmla="*/ 184197 h 5329591"/>
              <a:gd name="connsiteX77" fmla="*/ 1116585 w 12185586"/>
              <a:gd name="connsiteY77" fmla="*/ 135454 h 5329591"/>
              <a:gd name="connsiteX78" fmla="*/ 1292314 w 12185586"/>
              <a:gd name="connsiteY78" fmla="*/ 65548 h 5329591"/>
              <a:gd name="connsiteX79" fmla="*/ 1483435 w 12185586"/>
              <a:gd name="connsiteY79" fmla="*/ 250897 h 5329591"/>
              <a:gd name="connsiteX80" fmla="*/ 1756007 w 12185586"/>
              <a:gd name="connsiteY80" fmla="*/ 277192 h 5329591"/>
              <a:gd name="connsiteX81" fmla="*/ 1923399 w 12185586"/>
              <a:gd name="connsiteY81" fmla="*/ 100822 h 5329591"/>
              <a:gd name="connsiteX82" fmla="*/ 2298587 w 12185586"/>
              <a:gd name="connsiteY82" fmla="*/ 56569 h 5329591"/>
              <a:gd name="connsiteX83" fmla="*/ 2392865 w 12185586"/>
              <a:gd name="connsiteY83" fmla="*/ 132248 h 5329591"/>
              <a:gd name="connsiteX84" fmla="*/ 2642348 w 12185586"/>
              <a:gd name="connsiteY84" fmla="*/ 453562 h 5329591"/>
              <a:gd name="connsiteX85" fmla="*/ 3105401 w 12185586"/>
              <a:gd name="connsiteY85" fmla="*/ 409309 h 5329591"/>
              <a:gd name="connsiteX86" fmla="*/ 3090650 w 12185586"/>
              <a:gd name="connsiteY86" fmla="*/ 517697 h 5329591"/>
              <a:gd name="connsiteX87" fmla="*/ 3237518 w 12185586"/>
              <a:gd name="connsiteY87" fmla="*/ 446508 h 5329591"/>
              <a:gd name="connsiteX88" fmla="*/ 3409399 w 12185586"/>
              <a:gd name="connsiteY88" fmla="*/ 421495 h 5329591"/>
              <a:gd name="connsiteX89" fmla="*/ 3409399 w 12185586"/>
              <a:gd name="connsiteY89" fmla="*/ 573494 h 5329591"/>
              <a:gd name="connsiteX90" fmla="*/ 3533820 w 12185586"/>
              <a:gd name="connsiteY90" fmla="*/ 573494 h 5329591"/>
              <a:gd name="connsiteX91" fmla="*/ 3474175 w 12185586"/>
              <a:gd name="connsiteY91" fmla="*/ 669055 h 5329591"/>
              <a:gd name="connsiteX92" fmla="*/ 3709549 w 12185586"/>
              <a:gd name="connsiteY92" fmla="*/ 801172 h 5329591"/>
              <a:gd name="connsiteX93" fmla="*/ 3992383 w 12185586"/>
              <a:gd name="connsiteY93" fmla="*/ 904429 h 5329591"/>
              <a:gd name="connsiteX94" fmla="*/ 4114880 w 12185586"/>
              <a:gd name="connsiteY94" fmla="*/ 1089137 h 5329591"/>
              <a:gd name="connsiteX95" fmla="*/ 4262390 w 12185586"/>
              <a:gd name="connsiteY95" fmla="*/ 1151989 h 5329591"/>
              <a:gd name="connsiteX96" fmla="*/ 4688244 w 12185586"/>
              <a:gd name="connsiteY96" fmla="*/ 1328359 h 5329591"/>
              <a:gd name="connsiteX97" fmla="*/ 4706202 w 12185586"/>
              <a:gd name="connsiteY97" fmla="*/ 1395059 h 5329591"/>
              <a:gd name="connsiteX98" fmla="*/ 4776750 w 12185586"/>
              <a:gd name="connsiteY98" fmla="*/ 1477152 h 5329591"/>
              <a:gd name="connsiteX99" fmla="*/ 4872952 w 12185586"/>
              <a:gd name="connsiteY99" fmla="*/ 1463683 h 5329591"/>
              <a:gd name="connsiteX100" fmla="*/ 4731856 w 12185586"/>
              <a:gd name="connsiteY100" fmla="*/ 1454705 h 5329591"/>
              <a:gd name="connsiteX101" fmla="*/ 4722236 w 12185586"/>
              <a:gd name="connsiteY101" fmla="*/ 1431616 h 5329591"/>
              <a:gd name="connsiteX102" fmla="*/ 4812024 w 12185586"/>
              <a:gd name="connsiteY102" fmla="*/ 1380308 h 5329591"/>
              <a:gd name="connsiteX103" fmla="*/ 4968513 w 12185586"/>
              <a:gd name="connsiteY103" fmla="*/ 1461759 h 5329591"/>
              <a:gd name="connsiteX104" fmla="*/ 5164124 w 12185586"/>
              <a:gd name="connsiteY104" fmla="*/ 1474586 h 5329591"/>
              <a:gd name="connsiteX105" fmla="*/ 5124360 w 12185586"/>
              <a:gd name="connsiteY105" fmla="*/ 1567582 h 5329591"/>
              <a:gd name="connsiteX106" fmla="*/ 5160917 w 12185586"/>
              <a:gd name="connsiteY106" fmla="*/ 1566940 h 5329591"/>
              <a:gd name="connsiteX107" fmla="*/ 5239802 w 12185586"/>
              <a:gd name="connsiteY107" fmla="*/ 1509860 h 5329591"/>
              <a:gd name="connsiteX108" fmla="*/ 5306503 w 12185586"/>
              <a:gd name="connsiteY108" fmla="*/ 1638130 h 5329591"/>
              <a:gd name="connsiteX109" fmla="*/ 5302654 w 12185586"/>
              <a:gd name="connsiteY109" fmla="*/ 1824120 h 5329591"/>
              <a:gd name="connsiteX110" fmla="*/ 5493134 w 12185586"/>
              <a:gd name="connsiteY110" fmla="*/ 1648391 h 5329591"/>
              <a:gd name="connsiteX111" fmla="*/ 5473894 w 12185586"/>
              <a:gd name="connsiteY111" fmla="*/ 1424561 h 5329591"/>
              <a:gd name="connsiteX112" fmla="*/ 5650264 w 12185586"/>
              <a:gd name="connsiteY112" fmla="*/ 1532949 h 5329591"/>
              <a:gd name="connsiteX113" fmla="*/ 5569455 w 12185586"/>
              <a:gd name="connsiteY113" fmla="*/ 1630434 h 5329591"/>
              <a:gd name="connsiteX114" fmla="*/ 5704138 w 12185586"/>
              <a:gd name="connsiteY114" fmla="*/ 1693286 h 5329591"/>
              <a:gd name="connsiteX115" fmla="*/ 5529691 w 12185586"/>
              <a:gd name="connsiteY115" fmla="*/ 1768323 h 5329591"/>
              <a:gd name="connsiteX116" fmla="*/ 5611784 w 12185586"/>
              <a:gd name="connsiteY116" fmla="*/ 1800391 h 5329591"/>
              <a:gd name="connsiteX117" fmla="*/ 5827276 w 12185586"/>
              <a:gd name="connsiteY117" fmla="*/ 1804238 h 5329591"/>
              <a:gd name="connsiteX118" fmla="*/ 5817014 w 12185586"/>
              <a:gd name="connsiteY118" fmla="*/ 1736256 h 5329591"/>
              <a:gd name="connsiteX119" fmla="*/ 5890769 w 12185586"/>
              <a:gd name="connsiteY119" fmla="*/ 1845926 h 5329591"/>
              <a:gd name="connsiteX120" fmla="*/ 5932457 w 12185586"/>
              <a:gd name="connsiteY120" fmla="*/ 1866449 h 5329591"/>
              <a:gd name="connsiteX121" fmla="*/ 6047258 w 12185586"/>
              <a:gd name="connsiteY121" fmla="*/ 1950466 h 5329591"/>
              <a:gd name="connsiteX122" fmla="*/ 6155004 w 12185586"/>
              <a:gd name="connsiteY122" fmla="*/ 1992795 h 5329591"/>
              <a:gd name="connsiteX123" fmla="*/ 6306362 w 12185586"/>
              <a:gd name="connsiteY123" fmla="*/ 1983816 h 5329591"/>
              <a:gd name="connsiteX124" fmla="*/ 6285839 w 12185586"/>
              <a:gd name="connsiteY124" fmla="*/ 2085790 h 5329591"/>
              <a:gd name="connsiteX125" fmla="*/ 6466699 w 12185586"/>
              <a:gd name="connsiteY125" fmla="*/ 2067191 h 5329591"/>
              <a:gd name="connsiteX126" fmla="*/ 6615491 w 12185586"/>
              <a:gd name="connsiteY126" fmla="*/ 2010111 h 5329591"/>
              <a:gd name="connsiteX127" fmla="*/ 6607795 w 12185586"/>
              <a:gd name="connsiteY127" fmla="*/ 1981892 h 5329591"/>
              <a:gd name="connsiteX128" fmla="*/ 6711052 w 12185586"/>
              <a:gd name="connsiteY128" fmla="*/ 2010111 h 5329591"/>
              <a:gd name="connsiteX129" fmla="*/ 6716182 w 12185586"/>
              <a:gd name="connsiteY129" fmla="*/ 2108878 h 5329591"/>
              <a:gd name="connsiteX130" fmla="*/ 6979776 w 12185586"/>
              <a:gd name="connsiteY130" fmla="*/ 2000491 h 5329591"/>
              <a:gd name="connsiteX131" fmla="*/ 6976570 w 12185586"/>
              <a:gd name="connsiteY131" fmla="*/ 2003056 h 5329591"/>
              <a:gd name="connsiteX132" fmla="*/ 7202964 w 12185586"/>
              <a:gd name="connsiteY132" fmla="*/ 2158262 h 5329591"/>
              <a:gd name="connsiteX133" fmla="*/ 7379335 w 12185586"/>
              <a:gd name="connsiteY133" fmla="*/ 2116574 h 5329591"/>
              <a:gd name="connsiteX134" fmla="*/ 7396652 w 12185586"/>
              <a:gd name="connsiteY134" fmla="*/ 2148642 h 5329591"/>
              <a:gd name="connsiteX135" fmla="*/ 7354964 w 12185586"/>
              <a:gd name="connsiteY135" fmla="*/ 2239072 h 5329591"/>
              <a:gd name="connsiteX136" fmla="*/ 7722455 w 12185586"/>
              <a:gd name="connsiteY136" fmla="*/ 1965858 h 5329591"/>
              <a:gd name="connsiteX137" fmla="*/ 7728869 w 12185586"/>
              <a:gd name="connsiteY137" fmla="*/ 2068473 h 5329591"/>
              <a:gd name="connsiteX138" fmla="*/ 7830202 w 12185586"/>
              <a:gd name="connsiteY138" fmla="*/ 2015242 h 5329591"/>
              <a:gd name="connsiteX139" fmla="*/ 7997593 w 12185586"/>
              <a:gd name="connsiteY139" fmla="*/ 1908778 h 5329591"/>
              <a:gd name="connsiteX140" fmla="*/ 8191279 w 12185586"/>
              <a:gd name="connsiteY140" fmla="*/ 1909419 h 5329591"/>
              <a:gd name="connsiteX141" fmla="*/ 8214369 w 12185586"/>
              <a:gd name="connsiteY141" fmla="*/ 1857470 h 5329591"/>
              <a:gd name="connsiteX142" fmla="*/ 8312494 w 12185586"/>
              <a:gd name="connsiteY142" fmla="*/ 1684307 h 5329591"/>
              <a:gd name="connsiteX143" fmla="*/ 8477320 w 12185586"/>
              <a:gd name="connsiteY143" fmla="*/ 1581691 h 5329591"/>
              <a:gd name="connsiteX144" fmla="*/ 8361236 w 12185586"/>
              <a:gd name="connsiteY144" fmla="*/ 1861960 h 5329591"/>
              <a:gd name="connsiteX145" fmla="*/ 8487582 w 12185586"/>
              <a:gd name="connsiteY145" fmla="*/ 1797184 h 5329591"/>
              <a:gd name="connsiteX146" fmla="*/ 8453590 w 12185586"/>
              <a:gd name="connsiteY146" fmla="*/ 1882483 h 5329591"/>
              <a:gd name="connsiteX147" fmla="*/ 8486299 w 12185586"/>
              <a:gd name="connsiteY147" fmla="*/ 1895951 h 5329591"/>
              <a:gd name="connsiteX148" fmla="*/ 8535042 w 12185586"/>
              <a:gd name="connsiteY148" fmla="*/ 1733690 h 5329591"/>
              <a:gd name="connsiteX149" fmla="*/ 8551717 w 12185586"/>
              <a:gd name="connsiteY149" fmla="*/ 1735614 h 5329591"/>
              <a:gd name="connsiteX150" fmla="*/ 8551717 w 12185586"/>
              <a:gd name="connsiteY150" fmla="*/ 1826044 h 5329591"/>
              <a:gd name="connsiteX151" fmla="*/ 8726162 w 12185586"/>
              <a:gd name="connsiteY151" fmla="*/ 1491903 h 5329591"/>
              <a:gd name="connsiteX152" fmla="*/ 8763361 w 12185586"/>
              <a:gd name="connsiteY152" fmla="*/ 1507295 h 5329591"/>
              <a:gd name="connsiteX153" fmla="*/ 8752458 w 12185586"/>
              <a:gd name="connsiteY153" fmla="*/ 1592594 h 5329591"/>
              <a:gd name="connsiteX154" fmla="*/ 8863411 w 12185586"/>
              <a:gd name="connsiteY154" fmla="*/ 1566299 h 5329591"/>
              <a:gd name="connsiteX155" fmla="*/ 8872390 w 12185586"/>
              <a:gd name="connsiteY155" fmla="*/ 1586822 h 5329591"/>
              <a:gd name="connsiteX156" fmla="*/ 8755023 w 12185586"/>
              <a:gd name="connsiteY156" fmla="*/ 1651598 h 5329591"/>
              <a:gd name="connsiteX157" fmla="*/ 8537606 w 12185586"/>
              <a:gd name="connsiteY157" fmla="*/ 1853622 h 5329591"/>
              <a:gd name="connsiteX158" fmla="*/ 8703715 w 12185586"/>
              <a:gd name="connsiteY158" fmla="*/ 1853622 h 5329591"/>
              <a:gd name="connsiteX159" fmla="*/ 8736424 w 12185586"/>
              <a:gd name="connsiteY159" fmla="*/ 1801032 h 5329591"/>
              <a:gd name="connsiteX160" fmla="*/ 8830061 w 12185586"/>
              <a:gd name="connsiteY160" fmla="*/ 1798466 h 5329591"/>
              <a:gd name="connsiteX161" fmla="*/ 8753100 w 12185586"/>
              <a:gd name="connsiteY161" fmla="*/ 1649674 h 5329591"/>
              <a:gd name="connsiteX162" fmla="*/ 9248219 w 12185586"/>
              <a:gd name="connsiteY162" fmla="*/ 1616965 h 5329591"/>
              <a:gd name="connsiteX163" fmla="*/ 9177671 w 12185586"/>
              <a:gd name="connsiteY163" fmla="*/ 1709961 h 5329591"/>
              <a:gd name="connsiteX164" fmla="*/ 9282211 w 12185586"/>
              <a:gd name="connsiteY164" fmla="*/ 1621455 h 5329591"/>
              <a:gd name="connsiteX165" fmla="*/ 9364944 w 12185586"/>
              <a:gd name="connsiteY165" fmla="*/ 1582333 h 5329591"/>
              <a:gd name="connsiteX166" fmla="*/ 9409838 w 12185586"/>
              <a:gd name="connsiteY166" fmla="*/ 1477793 h 5329591"/>
              <a:gd name="connsiteX167" fmla="*/ 9434209 w 12185586"/>
              <a:gd name="connsiteY167" fmla="*/ 1689437 h 5329591"/>
              <a:gd name="connsiteX168" fmla="*/ 9370075 w 12185586"/>
              <a:gd name="connsiteY168" fmla="*/ 1680459 h 5329591"/>
              <a:gd name="connsiteX169" fmla="*/ 9280286 w 12185586"/>
              <a:gd name="connsiteY169" fmla="*/ 1817707 h 5329591"/>
              <a:gd name="connsiteX170" fmla="*/ 9198835 w 12185586"/>
              <a:gd name="connsiteY170" fmla="*/ 1977402 h 5329591"/>
              <a:gd name="connsiteX171" fmla="*/ 9407273 w 12185586"/>
              <a:gd name="connsiteY171" fmla="*/ 1867732 h 5329591"/>
              <a:gd name="connsiteX172" fmla="*/ 9433568 w 12185586"/>
              <a:gd name="connsiteY172" fmla="*/ 1595801 h 5329591"/>
              <a:gd name="connsiteX173" fmla="*/ 9515019 w 12185586"/>
              <a:gd name="connsiteY173" fmla="*/ 1486131 h 5329591"/>
              <a:gd name="connsiteX174" fmla="*/ 9520791 w 12185586"/>
              <a:gd name="connsiteY174" fmla="*/ 1586822 h 5329591"/>
              <a:gd name="connsiteX175" fmla="*/ 9666377 w 12185586"/>
              <a:gd name="connsiteY175" fmla="*/ 1542569 h 5329591"/>
              <a:gd name="connsiteX176" fmla="*/ 9870966 w 12185586"/>
              <a:gd name="connsiteY176" fmla="*/ 1445084 h 5329591"/>
              <a:gd name="connsiteX177" fmla="*/ 10002442 w 12185586"/>
              <a:gd name="connsiteY177" fmla="*/ 1504730 h 5329591"/>
              <a:gd name="connsiteX178" fmla="*/ 10018476 w 12185586"/>
              <a:gd name="connsiteY178" fmla="*/ 1420072 h 5329591"/>
              <a:gd name="connsiteX179" fmla="*/ 10423166 w 12185586"/>
              <a:gd name="connsiteY179" fmla="*/ 1252680 h 5329591"/>
              <a:gd name="connsiteX180" fmla="*/ 10438558 w 12185586"/>
              <a:gd name="connsiteY180" fmla="*/ 1278334 h 5329591"/>
              <a:gd name="connsiteX181" fmla="*/ 10315420 w 12185586"/>
              <a:gd name="connsiteY181" fmla="*/ 1375178 h 5329591"/>
              <a:gd name="connsiteX182" fmla="*/ 10419959 w 12185586"/>
              <a:gd name="connsiteY182" fmla="*/ 1443160 h 5329591"/>
              <a:gd name="connsiteX183" fmla="*/ 10239741 w 12185586"/>
              <a:gd name="connsiteY183" fmla="*/ 1656088 h 5329591"/>
              <a:gd name="connsiteX184" fmla="*/ 10322474 w 12185586"/>
              <a:gd name="connsiteY184" fmla="*/ 1648391 h 5329591"/>
              <a:gd name="connsiteX185" fmla="*/ 10419318 w 12185586"/>
              <a:gd name="connsiteY185" fmla="*/ 1442519 h 5329591"/>
              <a:gd name="connsiteX186" fmla="*/ 10481529 w 12185586"/>
              <a:gd name="connsiteY186" fmla="*/ 1245626 h 5329591"/>
              <a:gd name="connsiteX187" fmla="*/ 10687401 w 12185586"/>
              <a:gd name="connsiteY187" fmla="*/ 1202655 h 5329591"/>
              <a:gd name="connsiteX188" fmla="*/ 10928547 w 12185586"/>
              <a:gd name="connsiteY188" fmla="*/ 1042319 h 5329591"/>
              <a:gd name="connsiteX189" fmla="*/ 11075416 w 12185586"/>
              <a:gd name="connsiteY189" fmla="*/ 1079517 h 5329591"/>
              <a:gd name="connsiteX190" fmla="*/ 11137626 w 12185586"/>
              <a:gd name="connsiteY190" fmla="*/ 1181491 h 5329591"/>
              <a:gd name="connsiteX191" fmla="*/ 11195347 w 12185586"/>
              <a:gd name="connsiteY191" fmla="*/ 1112867 h 5329591"/>
              <a:gd name="connsiteX192" fmla="*/ 11192782 w 12185586"/>
              <a:gd name="connsiteY192" fmla="*/ 799248 h 5329591"/>
              <a:gd name="connsiteX193" fmla="*/ 11235752 w 12185586"/>
              <a:gd name="connsiteY193" fmla="*/ 883906 h 5329591"/>
              <a:gd name="connsiteX194" fmla="*/ 11396730 w 12185586"/>
              <a:gd name="connsiteY194" fmla="*/ 830674 h 5329591"/>
              <a:gd name="connsiteX195" fmla="*/ 11528206 w 12185586"/>
              <a:gd name="connsiteY195" fmla="*/ 828750 h 5329591"/>
              <a:gd name="connsiteX196" fmla="*/ 11535902 w 12185586"/>
              <a:gd name="connsiteY196" fmla="*/ 864024 h 5329591"/>
              <a:gd name="connsiteX197" fmla="*/ 11616712 w 12185586"/>
              <a:gd name="connsiteY197" fmla="*/ 729983 h 5329591"/>
              <a:gd name="connsiteX198" fmla="*/ 11535261 w 12185586"/>
              <a:gd name="connsiteY198" fmla="*/ 569005 h 5329591"/>
              <a:gd name="connsiteX199" fmla="*/ 11627615 w 12185586"/>
              <a:gd name="connsiteY199" fmla="*/ 610692 h 5329591"/>
              <a:gd name="connsiteX200" fmla="*/ 11612864 w 12185586"/>
              <a:gd name="connsiteY200" fmla="*/ 547840 h 5329591"/>
              <a:gd name="connsiteX201" fmla="*/ 11695598 w 12185586"/>
              <a:gd name="connsiteY201" fmla="*/ 579908 h 5329591"/>
              <a:gd name="connsiteX202" fmla="*/ 11719969 w 12185586"/>
              <a:gd name="connsiteY202" fmla="*/ 384297 h 5329591"/>
              <a:gd name="connsiteX203" fmla="*/ 11736644 w 12185586"/>
              <a:gd name="connsiteY203" fmla="*/ 223319 h 5329591"/>
              <a:gd name="connsiteX204" fmla="*/ 11807192 w 12185586"/>
              <a:gd name="connsiteY204" fmla="*/ 213057 h 5329591"/>
              <a:gd name="connsiteX205" fmla="*/ 11806551 w 12185586"/>
              <a:gd name="connsiteY205" fmla="*/ 518980 h 5329591"/>
              <a:gd name="connsiteX206" fmla="*/ 11789876 w 12185586"/>
              <a:gd name="connsiteY206" fmla="*/ 555536 h 5329591"/>
              <a:gd name="connsiteX207" fmla="*/ 11749471 w 12185586"/>
              <a:gd name="connsiteY207" fmla="*/ 672262 h 5329591"/>
              <a:gd name="connsiteX208" fmla="*/ 11871968 w 12185586"/>
              <a:gd name="connsiteY208" fmla="*/ 735755 h 5329591"/>
              <a:gd name="connsiteX209" fmla="*/ 11818737 w 12185586"/>
              <a:gd name="connsiteY209" fmla="*/ 882623 h 5329591"/>
              <a:gd name="connsiteX210" fmla="*/ 11840542 w 12185586"/>
              <a:gd name="connsiteY210" fmla="*/ 883265 h 5329591"/>
              <a:gd name="connsiteX211" fmla="*/ 12170835 w 12185586"/>
              <a:gd name="connsiteY211" fmla="*/ 572853 h 5329591"/>
              <a:gd name="connsiteX212" fmla="*/ 12189434 w 12185586"/>
              <a:gd name="connsiteY212" fmla="*/ 585038 h 5329591"/>
              <a:gd name="connsiteX213" fmla="*/ 12068862 w 12185586"/>
              <a:gd name="connsiteY213" fmla="*/ 854404 h 5329591"/>
              <a:gd name="connsiteX214" fmla="*/ 11956626 w 12185586"/>
              <a:gd name="connsiteY214" fmla="*/ 1123128 h 5329591"/>
              <a:gd name="connsiteX215" fmla="*/ 12060524 w 12185586"/>
              <a:gd name="connsiteY215" fmla="*/ 1191752 h 5329591"/>
              <a:gd name="connsiteX216" fmla="*/ 11973301 w 12185586"/>
              <a:gd name="connsiteY216" fmla="*/ 1654805 h 5329591"/>
              <a:gd name="connsiteX217" fmla="*/ 11945723 w 12185586"/>
              <a:gd name="connsiteY217" fmla="*/ 1759344 h 5329591"/>
              <a:gd name="connsiteX218" fmla="*/ 11859782 w 12185586"/>
              <a:gd name="connsiteY218" fmla="*/ 2208928 h 5329591"/>
              <a:gd name="connsiteX219" fmla="*/ 11773200 w 12185586"/>
              <a:gd name="connsiteY219" fmla="*/ 2559104 h 5329591"/>
              <a:gd name="connsiteX220" fmla="*/ 11536544 w 12185586"/>
              <a:gd name="connsiteY220" fmla="*/ 2798326 h 5329591"/>
              <a:gd name="connsiteX221" fmla="*/ 11577590 w 12185586"/>
              <a:gd name="connsiteY221" fmla="*/ 2897735 h 5329591"/>
              <a:gd name="connsiteX222" fmla="*/ 11370435 w 12185586"/>
              <a:gd name="connsiteY222" fmla="*/ 3133750 h 5329591"/>
              <a:gd name="connsiteX223" fmla="*/ 11477540 w 12185586"/>
              <a:gd name="connsiteY223" fmla="*/ 3133750 h 5329591"/>
              <a:gd name="connsiteX224" fmla="*/ 11233187 w 12185586"/>
              <a:gd name="connsiteY224" fmla="*/ 3419149 h 5329591"/>
              <a:gd name="connsiteX225" fmla="*/ 11203685 w 12185586"/>
              <a:gd name="connsiteY225" fmla="*/ 3328720 h 5329591"/>
              <a:gd name="connsiteX226" fmla="*/ 11319127 w 12185586"/>
              <a:gd name="connsiteY226" fmla="*/ 3236366 h 5329591"/>
              <a:gd name="connsiteX227" fmla="*/ 11296039 w 12185586"/>
              <a:gd name="connsiteY227" fmla="*/ 3211353 h 5329591"/>
              <a:gd name="connsiteX228" fmla="*/ 11181238 w 12185586"/>
              <a:gd name="connsiteY228" fmla="*/ 3244062 h 5329591"/>
              <a:gd name="connsiteX229" fmla="*/ 11190217 w 12185586"/>
              <a:gd name="connsiteY229" fmla="*/ 3153632 h 5329591"/>
              <a:gd name="connsiteX230" fmla="*/ 11050403 w 12185586"/>
              <a:gd name="connsiteY230" fmla="*/ 3228028 h 5329591"/>
              <a:gd name="connsiteX231" fmla="*/ 11050403 w 12185586"/>
              <a:gd name="connsiteY231" fmla="*/ 3369124 h 5329591"/>
              <a:gd name="connsiteX232" fmla="*/ 11174183 w 12185586"/>
              <a:gd name="connsiteY232" fmla="*/ 3358221 h 5329591"/>
              <a:gd name="connsiteX233" fmla="*/ 11128006 w 12185586"/>
              <a:gd name="connsiteY233" fmla="*/ 3517917 h 5329591"/>
              <a:gd name="connsiteX234" fmla="*/ 11051685 w 12185586"/>
              <a:gd name="connsiteY234" fmla="*/ 3633359 h 5329591"/>
              <a:gd name="connsiteX235" fmla="*/ 10984986 w 12185586"/>
              <a:gd name="connsiteY235" fmla="*/ 3573714 h 5329591"/>
              <a:gd name="connsiteX236" fmla="*/ 10890066 w 12185586"/>
              <a:gd name="connsiteY236" fmla="*/ 3683384 h 5329591"/>
              <a:gd name="connsiteX237" fmla="*/ 10807974 w 12185586"/>
              <a:gd name="connsiteY237" fmla="*/ 3648110 h 5329591"/>
              <a:gd name="connsiteX238" fmla="*/ 10104417 w 12185586"/>
              <a:gd name="connsiteY238" fmla="*/ 4136175 h 5329591"/>
              <a:gd name="connsiteX239" fmla="*/ 9448319 w 12185586"/>
              <a:gd name="connsiteY239" fmla="*/ 4622957 h 5329591"/>
              <a:gd name="connsiteX240" fmla="*/ 9559272 w 12185586"/>
              <a:gd name="connsiteY240" fmla="*/ 4587683 h 5329591"/>
              <a:gd name="connsiteX241" fmla="*/ 9565685 w 12185586"/>
              <a:gd name="connsiteY241" fmla="*/ 4600510 h 5329591"/>
              <a:gd name="connsiteX242" fmla="*/ 9454091 w 12185586"/>
              <a:gd name="connsiteY242" fmla="*/ 4699278 h 5329591"/>
              <a:gd name="connsiteX243" fmla="*/ 9725381 w 12185586"/>
              <a:gd name="connsiteY243" fmla="*/ 4727497 h 5329591"/>
              <a:gd name="connsiteX244" fmla="*/ 9763862 w 12185586"/>
              <a:gd name="connsiteY244" fmla="*/ 4630012 h 5329591"/>
              <a:gd name="connsiteX245" fmla="*/ 9731794 w 12185586"/>
              <a:gd name="connsiteY245" fmla="*/ 4608848 h 5329591"/>
              <a:gd name="connsiteX246" fmla="*/ 9926764 w 12185586"/>
              <a:gd name="connsiteY246" fmla="*/ 4587683 h 5329591"/>
              <a:gd name="connsiteX247" fmla="*/ 9895338 w 12185586"/>
              <a:gd name="connsiteY247" fmla="*/ 4767902 h 5329591"/>
              <a:gd name="connsiteX248" fmla="*/ 9752317 w 12185586"/>
              <a:gd name="connsiteY248" fmla="*/ 4798045 h 5329591"/>
              <a:gd name="connsiteX249" fmla="*/ 9574023 w 12185586"/>
              <a:gd name="connsiteY249" fmla="*/ 4894247 h 5329591"/>
              <a:gd name="connsiteX250" fmla="*/ 9482310 w 12185586"/>
              <a:gd name="connsiteY250" fmla="*/ 4827547 h 5329591"/>
              <a:gd name="connsiteX251" fmla="*/ 9326463 w 12185586"/>
              <a:gd name="connsiteY251" fmla="*/ 4839091 h 5329591"/>
              <a:gd name="connsiteX252" fmla="*/ 9211020 w 12185586"/>
              <a:gd name="connsiteY252" fmla="*/ 4932087 h 5329591"/>
              <a:gd name="connsiteX253" fmla="*/ 9303374 w 12185586"/>
              <a:gd name="connsiteY253" fmla="*/ 4969926 h 5329591"/>
              <a:gd name="connsiteX254" fmla="*/ 8867900 w 12185586"/>
              <a:gd name="connsiteY254" fmla="*/ 5009048 h 5329591"/>
              <a:gd name="connsiteX255" fmla="*/ 9088523 w 12185586"/>
              <a:gd name="connsiteY255" fmla="*/ 4853842 h 5329591"/>
              <a:gd name="connsiteX256" fmla="*/ 9073131 w 12185586"/>
              <a:gd name="connsiteY256" fmla="*/ 4753792 h 5329591"/>
              <a:gd name="connsiteX257" fmla="*/ 9296961 w 12185586"/>
              <a:gd name="connsiteY257" fmla="*/ 4735193 h 5329591"/>
              <a:gd name="connsiteX258" fmla="*/ 9253991 w 12185586"/>
              <a:gd name="connsiteY258" fmla="*/ 4661438 h 5329591"/>
              <a:gd name="connsiteX259" fmla="*/ 9073131 w 12185586"/>
              <a:gd name="connsiteY259" fmla="*/ 4756357 h 5329591"/>
              <a:gd name="connsiteX260" fmla="*/ 8794787 w 12185586"/>
              <a:gd name="connsiteY260" fmla="*/ 4880138 h 5329591"/>
              <a:gd name="connsiteX261" fmla="*/ 8733859 w 12185586"/>
              <a:gd name="connsiteY261" fmla="*/ 4964154 h 5329591"/>
              <a:gd name="connsiteX262" fmla="*/ 8703074 w 12185586"/>
              <a:gd name="connsiteY262" fmla="*/ 5100119 h 5329591"/>
              <a:gd name="connsiteX263" fmla="*/ 8526063 w 12185586"/>
              <a:gd name="connsiteY263" fmla="*/ 5203376 h 5329591"/>
              <a:gd name="connsiteX264" fmla="*/ 8415751 w 12185586"/>
              <a:gd name="connsiteY264" fmla="*/ 5102043 h 5329591"/>
              <a:gd name="connsiteX265" fmla="*/ 8347127 w 12185586"/>
              <a:gd name="connsiteY265" fmla="*/ 5231596 h 5329591"/>
              <a:gd name="connsiteX266" fmla="*/ 8161778 w 12185586"/>
              <a:gd name="connsiteY266" fmla="*/ 5241216 h 5329591"/>
              <a:gd name="connsiteX267" fmla="*/ 7885999 w 12185586"/>
              <a:gd name="connsiteY267" fmla="*/ 5248912 h 5329591"/>
              <a:gd name="connsiteX268" fmla="*/ 7087522 w 12185586"/>
              <a:gd name="connsiteY268" fmla="*/ 5300220 h 5329591"/>
              <a:gd name="connsiteX269" fmla="*/ 6517365 w 12185586"/>
              <a:gd name="connsiteY269" fmla="*/ 5330363 h 5329591"/>
              <a:gd name="connsiteX270" fmla="*/ 6177451 w 12185586"/>
              <a:gd name="connsiteY270" fmla="*/ 5302144 h 5329591"/>
              <a:gd name="connsiteX271" fmla="*/ 6198616 w 12185586"/>
              <a:gd name="connsiteY271" fmla="*/ 5255967 h 5329591"/>
              <a:gd name="connsiteX272" fmla="*/ 5886921 w 12185586"/>
              <a:gd name="connsiteY272" fmla="*/ 5227106 h 5329591"/>
              <a:gd name="connsiteX273" fmla="*/ 6137688 w 12185586"/>
              <a:gd name="connsiteY273" fmla="*/ 5264946 h 5329591"/>
              <a:gd name="connsiteX274" fmla="*/ 5495058 w 12185586"/>
              <a:gd name="connsiteY274" fmla="*/ 5223258 h 5329591"/>
              <a:gd name="connsiteX275" fmla="*/ 5659243 w 12185586"/>
              <a:gd name="connsiteY275" fmla="*/ 5207224 h 5329591"/>
              <a:gd name="connsiteX276" fmla="*/ 5804829 w 12185586"/>
              <a:gd name="connsiteY276" fmla="*/ 5248912 h 5329591"/>
              <a:gd name="connsiteX277" fmla="*/ 5816373 w 12185586"/>
              <a:gd name="connsiteY277" fmla="*/ 5205942 h 5329591"/>
              <a:gd name="connsiteX278" fmla="*/ 5685538 w 12185586"/>
              <a:gd name="connsiteY278" fmla="*/ 5176439 h 5329591"/>
              <a:gd name="connsiteX279" fmla="*/ 5649623 w 12185586"/>
              <a:gd name="connsiteY279" fmla="*/ 5141807 h 5329591"/>
              <a:gd name="connsiteX280" fmla="*/ 5561759 w 12185586"/>
              <a:gd name="connsiteY280" fmla="*/ 5148862 h 5329591"/>
              <a:gd name="connsiteX281" fmla="*/ 5500189 w 12185586"/>
              <a:gd name="connsiteY281" fmla="*/ 5031495 h 5329591"/>
              <a:gd name="connsiteX282" fmla="*/ 5332798 w 12185586"/>
              <a:gd name="connsiteY282" fmla="*/ 4968643 h 5329591"/>
              <a:gd name="connsiteX283" fmla="*/ 5477742 w 12185586"/>
              <a:gd name="connsiteY283" fmla="*/ 5018027 h 5329591"/>
              <a:gd name="connsiteX284" fmla="*/ 5445033 w 12185586"/>
              <a:gd name="connsiteY284" fmla="*/ 5112946 h 5329591"/>
              <a:gd name="connsiteX285" fmla="*/ 5256477 w 12185586"/>
              <a:gd name="connsiteY285" fmla="*/ 5039833 h 5329591"/>
              <a:gd name="connsiteX286" fmla="*/ 5233389 w 12185586"/>
              <a:gd name="connsiteY286" fmla="*/ 5097554 h 5329591"/>
              <a:gd name="connsiteX287" fmla="*/ 5153221 w 12185586"/>
              <a:gd name="connsiteY287" fmla="*/ 5036626 h 5329591"/>
              <a:gd name="connsiteX288" fmla="*/ 5128850 w 12185586"/>
              <a:gd name="connsiteY288" fmla="*/ 5064204 h 5329591"/>
              <a:gd name="connsiteX289" fmla="*/ 5247499 w 12185586"/>
              <a:gd name="connsiteY289" fmla="*/ 5172592 h 5329591"/>
              <a:gd name="connsiteX290" fmla="*/ 4974285 w 12185586"/>
              <a:gd name="connsiteY290" fmla="*/ 5128980 h 5329591"/>
              <a:gd name="connsiteX291" fmla="*/ 5065356 w 12185586"/>
              <a:gd name="connsiteY291" fmla="*/ 5128980 h 5329591"/>
              <a:gd name="connsiteX292" fmla="*/ 4954403 w 12185586"/>
              <a:gd name="connsiteY292" fmla="*/ 4991090 h 5329591"/>
              <a:gd name="connsiteX293" fmla="*/ 4916564 w 12185586"/>
              <a:gd name="connsiteY293" fmla="*/ 4909639 h 5329591"/>
              <a:gd name="connsiteX294" fmla="*/ 4871028 w 12185586"/>
              <a:gd name="connsiteY294" fmla="*/ 4926956 h 5329591"/>
              <a:gd name="connsiteX295" fmla="*/ 4880007 w 12185586"/>
              <a:gd name="connsiteY295" fmla="*/ 5034061 h 5329591"/>
              <a:gd name="connsiteX296" fmla="*/ 4976850 w 12185586"/>
              <a:gd name="connsiteY296" fmla="*/ 5132828 h 5329591"/>
              <a:gd name="connsiteX297" fmla="*/ 10441765 w 12185586"/>
              <a:gd name="connsiteY297" fmla="*/ 2114009 h 5329591"/>
              <a:gd name="connsiteX298" fmla="*/ 10426372 w 12185586"/>
              <a:gd name="connsiteY298" fmla="*/ 2105671 h 5329591"/>
              <a:gd name="connsiteX299" fmla="*/ 10434069 w 12185586"/>
              <a:gd name="connsiteY299" fmla="*/ 2021655 h 5329591"/>
              <a:gd name="connsiteX300" fmla="*/ 10428938 w 12185586"/>
              <a:gd name="connsiteY300" fmla="*/ 1969065 h 5329591"/>
              <a:gd name="connsiteX301" fmla="*/ 10391740 w 12185586"/>
              <a:gd name="connsiteY301" fmla="*/ 1967782 h 5329591"/>
              <a:gd name="connsiteX302" fmla="*/ 10375707 w 12185586"/>
              <a:gd name="connsiteY302" fmla="*/ 2024862 h 5329591"/>
              <a:gd name="connsiteX303" fmla="*/ 10354542 w 12185586"/>
              <a:gd name="connsiteY303" fmla="*/ 2194177 h 5329591"/>
              <a:gd name="connsiteX304" fmla="*/ 10437276 w 12185586"/>
              <a:gd name="connsiteY304" fmla="*/ 2158262 h 5329591"/>
              <a:gd name="connsiteX305" fmla="*/ 10437276 w 12185586"/>
              <a:gd name="connsiteY305" fmla="*/ 2258953 h 5329591"/>
              <a:gd name="connsiteX306" fmla="*/ 10597612 w 12185586"/>
              <a:gd name="connsiteY306" fmla="*/ 2079376 h 5329591"/>
              <a:gd name="connsiteX307" fmla="*/ 10714978 w 12185586"/>
              <a:gd name="connsiteY307" fmla="*/ 1953672 h 5329591"/>
              <a:gd name="connsiteX308" fmla="*/ 10702793 w 12185586"/>
              <a:gd name="connsiteY308" fmla="*/ 1764475 h 5329591"/>
              <a:gd name="connsiteX309" fmla="*/ 10554000 w 12185586"/>
              <a:gd name="connsiteY309" fmla="*/ 1956879 h 5329591"/>
              <a:gd name="connsiteX310" fmla="*/ 10536043 w 12185586"/>
              <a:gd name="connsiteY310" fmla="*/ 1928660 h 5329591"/>
              <a:gd name="connsiteX311" fmla="*/ 10441765 w 12185586"/>
              <a:gd name="connsiteY311" fmla="*/ 2114009 h 5329591"/>
              <a:gd name="connsiteX312" fmla="*/ 9980636 w 12185586"/>
              <a:gd name="connsiteY312" fmla="*/ 2480218 h 5329591"/>
              <a:gd name="connsiteX313" fmla="*/ 9996670 w 12185586"/>
              <a:gd name="connsiteY313" fmla="*/ 2496252 h 5329591"/>
              <a:gd name="connsiteX314" fmla="*/ 9940232 w 12185586"/>
              <a:gd name="connsiteY314" fmla="*/ 2578344 h 5329591"/>
              <a:gd name="connsiteX315" fmla="*/ 10126864 w 12185586"/>
              <a:gd name="connsiteY315" fmla="*/ 2632859 h 5329591"/>
              <a:gd name="connsiteX316" fmla="*/ 10147387 w 12185586"/>
              <a:gd name="connsiteY316" fmla="*/ 2600791 h 5329591"/>
              <a:gd name="connsiteX317" fmla="*/ 10092231 w 12185586"/>
              <a:gd name="connsiteY317" fmla="*/ 2518057 h 5329591"/>
              <a:gd name="connsiteX318" fmla="*/ 10059522 w 12185586"/>
              <a:gd name="connsiteY318" fmla="*/ 2428910 h 5329591"/>
              <a:gd name="connsiteX319" fmla="*/ 10065295 w 12185586"/>
              <a:gd name="connsiteY319" fmla="*/ 2372472 h 5329591"/>
              <a:gd name="connsiteX320" fmla="*/ 10020400 w 12185586"/>
              <a:gd name="connsiteY320" fmla="*/ 2390430 h 5329591"/>
              <a:gd name="connsiteX321" fmla="*/ 9980636 w 12185586"/>
              <a:gd name="connsiteY321" fmla="*/ 2480218 h 5329591"/>
              <a:gd name="connsiteX322" fmla="*/ 9090448 w 12185586"/>
              <a:gd name="connsiteY322" fmla="*/ 2630293 h 5329591"/>
              <a:gd name="connsiteX323" fmla="*/ 9090448 w 12185586"/>
              <a:gd name="connsiteY323" fmla="*/ 2407104 h 5329591"/>
              <a:gd name="connsiteX324" fmla="*/ 9055815 w 12185586"/>
              <a:gd name="connsiteY324" fmla="*/ 2391712 h 5329591"/>
              <a:gd name="connsiteX325" fmla="*/ 8938448 w 12185586"/>
              <a:gd name="connsiteY325" fmla="*/ 2555897 h 5329591"/>
              <a:gd name="connsiteX326" fmla="*/ 9090448 w 12185586"/>
              <a:gd name="connsiteY326" fmla="*/ 2630293 h 5329591"/>
              <a:gd name="connsiteX327" fmla="*/ 9362379 w 12185586"/>
              <a:gd name="connsiteY327" fmla="*/ 2533450 h 5329591"/>
              <a:gd name="connsiteX328" fmla="*/ 9366227 w 12185586"/>
              <a:gd name="connsiteY328" fmla="*/ 2658512 h 5329591"/>
              <a:gd name="connsiteX329" fmla="*/ 9263611 w 12185586"/>
              <a:gd name="connsiteY329" fmla="*/ 2750866 h 5329591"/>
              <a:gd name="connsiteX330" fmla="*/ 9513737 w 12185586"/>
              <a:gd name="connsiteY330" fmla="*/ 2684808 h 5329591"/>
              <a:gd name="connsiteX331" fmla="*/ 9627896 w 12185586"/>
              <a:gd name="connsiteY331" fmla="*/ 2549483 h 5329591"/>
              <a:gd name="connsiteX332" fmla="*/ 9442547 w 12185586"/>
              <a:gd name="connsiteY332" fmla="*/ 2639272 h 5329591"/>
              <a:gd name="connsiteX333" fmla="*/ 9362379 w 12185586"/>
              <a:gd name="connsiteY333" fmla="*/ 2533450 h 5329591"/>
              <a:gd name="connsiteX334" fmla="*/ 10005008 w 12185586"/>
              <a:gd name="connsiteY334" fmla="*/ 1899799 h 5329591"/>
              <a:gd name="connsiteX335" fmla="*/ 10114678 w 12185586"/>
              <a:gd name="connsiteY335" fmla="*/ 1954955 h 5329591"/>
              <a:gd name="connsiteX336" fmla="*/ 10374423 w 12185586"/>
              <a:gd name="connsiteY336" fmla="*/ 1855546 h 5329591"/>
              <a:gd name="connsiteX337" fmla="*/ 10407132 w 12185586"/>
              <a:gd name="connsiteY337" fmla="*/ 1820914 h 5329591"/>
              <a:gd name="connsiteX338" fmla="*/ 10123657 w 12185586"/>
              <a:gd name="connsiteY338" fmla="*/ 1849133 h 5329591"/>
              <a:gd name="connsiteX339" fmla="*/ 10158931 w 12185586"/>
              <a:gd name="connsiteY339" fmla="*/ 1869656 h 5329591"/>
              <a:gd name="connsiteX340" fmla="*/ 10048620 w 12185586"/>
              <a:gd name="connsiteY340" fmla="*/ 1948541 h 5329591"/>
              <a:gd name="connsiteX341" fmla="*/ 10005008 w 12185586"/>
              <a:gd name="connsiteY341" fmla="*/ 1899799 h 5329591"/>
              <a:gd name="connsiteX342" fmla="*/ 9912013 w 12185586"/>
              <a:gd name="connsiteY342" fmla="*/ 2193536 h 5329591"/>
              <a:gd name="connsiteX343" fmla="*/ 9950493 w 12185586"/>
              <a:gd name="connsiteY343" fmla="*/ 2334632 h 5329591"/>
              <a:gd name="connsiteX344" fmla="*/ 9991540 w 12185586"/>
              <a:gd name="connsiteY344" fmla="*/ 2217907 h 5329591"/>
              <a:gd name="connsiteX345" fmla="*/ 10067218 w 12185586"/>
              <a:gd name="connsiteY345" fmla="*/ 2276270 h 5329591"/>
              <a:gd name="connsiteX346" fmla="*/ 10103775 w 12185586"/>
              <a:gd name="connsiteY346" fmla="*/ 2106954 h 5329591"/>
              <a:gd name="connsiteX347" fmla="*/ 9912013 w 12185586"/>
              <a:gd name="connsiteY347" fmla="*/ 2193536 h 5329591"/>
              <a:gd name="connsiteX348" fmla="*/ 9441905 w 12185586"/>
              <a:gd name="connsiteY348" fmla="*/ 2955456 h 5329591"/>
              <a:gd name="connsiteX349" fmla="*/ 9633668 w 12185586"/>
              <a:gd name="connsiteY349" fmla="*/ 2876570 h 5329591"/>
              <a:gd name="connsiteX350" fmla="*/ 9602242 w 12185586"/>
              <a:gd name="connsiteY350" fmla="*/ 2947118 h 5329591"/>
              <a:gd name="connsiteX351" fmla="*/ 9622124 w 12185586"/>
              <a:gd name="connsiteY351" fmla="*/ 2959304 h 5329591"/>
              <a:gd name="connsiteX352" fmla="*/ 9669583 w 12185586"/>
              <a:gd name="connsiteY352" fmla="*/ 2874005 h 5329591"/>
              <a:gd name="connsiteX353" fmla="*/ 9584285 w 12185586"/>
              <a:gd name="connsiteY353" fmla="*/ 2831676 h 5329591"/>
              <a:gd name="connsiteX354" fmla="*/ 9609939 w 12185586"/>
              <a:gd name="connsiteY354" fmla="*/ 2823980 h 5329591"/>
              <a:gd name="connsiteX355" fmla="*/ 9569533 w 12185586"/>
              <a:gd name="connsiteY355" fmla="*/ 2723930 h 5329591"/>
              <a:gd name="connsiteX356" fmla="*/ 9543879 w 12185586"/>
              <a:gd name="connsiteY356" fmla="*/ 2734191 h 5329591"/>
              <a:gd name="connsiteX357" fmla="*/ 9441905 w 12185586"/>
              <a:gd name="connsiteY357" fmla="*/ 2955456 h 5329591"/>
              <a:gd name="connsiteX358" fmla="*/ 9906882 w 12185586"/>
              <a:gd name="connsiteY358" fmla="*/ 1736256 h 5329591"/>
              <a:gd name="connsiteX359" fmla="*/ 10103134 w 12185586"/>
              <a:gd name="connsiteY359" fmla="*/ 1701623 h 5329591"/>
              <a:gd name="connsiteX360" fmla="*/ 10083894 w 12185586"/>
              <a:gd name="connsiteY360" fmla="*/ 1618248 h 5329591"/>
              <a:gd name="connsiteX361" fmla="*/ 9906882 w 12185586"/>
              <a:gd name="connsiteY361" fmla="*/ 1736256 h 5329591"/>
              <a:gd name="connsiteX362" fmla="*/ 9763221 w 12185586"/>
              <a:gd name="connsiteY362" fmla="*/ 2111444 h 5329591"/>
              <a:gd name="connsiteX363" fmla="*/ 9744621 w 12185586"/>
              <a:gd name="connsiteY363" fmla="*/ 2058853 h 5329591"/>
              <a:gd name="connsiteX364" fmla="*/ 9586850 w 12185586"/>
              <a:gd name="connsiteY364" fmla="*/ 2095410 h 5329591"/>
              <a:gd name="connsiteX365" fmla="*/ 9612504 w 12185586"/>
              <a:gd name="connsiteY365" fmla="*/ 2144794 h 5329591"/>
              <a:gd name="connsiteX366" fmla="*/ 9625331 w 12185586"/>
              <a:gd name="connsiteY366" fmla="*/ 2059495 h 5329591"/>
              <a:gd name="connsiteX367" fmla="*/ 9654833 w 12185586"/>
              <a:gd name="connsiteY367" fmla="*/ 2088355 h 5329591"/>
              <a:gd name="connsiteX368" fmla="*/ 9681769 w 12185586"/>
              <a:gd name="connsiteY368" fmla="*/ 2167882 h 5329591"/>
              <a:gd name="connsiteX369" fmla="*/ 9763221 w 12185586"/>
              <a:gd name="connsiteY369" fmla="*/ 2111444 h 5329591"/>
              <a:gd name="connsiteX370" fmla="*/ 10559773 w 12185586"/>
              <a:gd name="connsiteY370" fmla="*/ 1478434 h 5329591"/>
              <a:gd name="connsiteX371" fmla="*/ 10741274 w 12185586"/>
              <a:gd name="connsiteY371" fmla="*/ 1356579 h 5329591"/>
              <a:gd name="connsiteX372" fmla="*/ 10720109 w 12185586"/>
              <a:gd name="connsiteY372" fmla="*/ 1325794 h 5329591"/>
              <a:gd name="connsiteX373" fmla="*/ 10577731 w 12185586"/>
              <a:gd name="connsiteY373" fmla="*/ 1427127 h 5329591"/>
              <a:gd name="connsiteX374" fmla="*/ 10537967 w 12185586"/>
              <a:gd name="connsiteY374" fmla="*/ 1329001 h 5329591"/>
              <a:gd name="connsiteX375" fmla="*/ 10518726 w 12185586"/>
              <a:gd name="connsiteY375" fmla="*/ 1335414 h 5329591"/>
              <a:gd name="connsiteX376" fmla="*/ 10559773 w 12185586"/>
              <a:gd name="connsiteY376" fmla="*/ 1478434 h 532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12185586" h="5329591">
                <a:moveTo>
                  <a:pt x="4976850" y="5132828"/>
                </a:moveTo>
                <a:cubicBezTo>
                  <a:pt x="4926825" y="5129621"/>
                  <a:pt x="4872952" y="5137317"/>
                  <a:pt x="4828699" y="5120643"/>
                </a:cubicBezTo>
                <a:cubicBezTo>
                  <a:pt x="4790860" y="5106533"/>
                  <a:pt x="4760716" y="5066769"/>
                  <a:pt x="4733139" y="5034061"/>
                </a:cubicBezTo>
                <a:cubicBezTo>
                  <a:pt x="4695941" y="4989808"/>
                  <a:pt x="4663232" y="4941066"/>
                  <a:pt x="4629240" y="4893606"/>
                </a:cubicBezTo>
                <a:cubicBezTo>
                  <a:pt x="4619620" y="4897454"/>
                  <a:pt x="4610000" y="4901943"/>
                  <a:pt x="4600380" y="4905791"/>
                </a:cubicBezTo>
                <a:cubicBezTo>
                  <a:pt x="4600380" y="4952610"/>
                  <a:pt x="4600380" y="5000069"/>
                  <a:pt x="4600380" y="5046888"/>
                </a:cubicBezTo>
                <a:cubicBezTo>
                  <a:pt x="4592684" y="5048170"/>
                  <a:pt x="4584988" y="5049453"/>
                  <a:pt x="4577291" y="5050736"/>
                </a:cubicBezTo>
                <a:cubicBezTo>
                  <a:pt x="4563182" y="5023158"/>
                  <a:pt x="4549072" y="4994938"/>
                  <a:pt x="4528549" y="4955175"/>
                </a:cubicBezTo>
                <a:cubicBezTo>
                  <a:pt x="4491992" y="5089858"/>
                  <a:pt x="4411824" y="5046888"/>
                  <a:pt x="4332938" y="5010972"/>
                </a:cubicBezTo>
                <a:cubicBezTo>
                  <a:pt x="4283555" y="4988525"/>
                  <a:pt x="4232888" y="4968002"/>
                  <a:pt x="4169395" y="4941066"/>
                </a:cubicBezTo>
                <a:cubicBezTo>
                  <a:pt x="4179015" y="4919260"/>
                  <a:pt x="4192483" y="4888475"/>
                  <a:pt x="4196973" y="4878855"/>
                </a:cubicBezTo>
                <a:cubicBezTo>
                  <a:pt x="4173243" y="4830754"/>
                  <a:pt x="4157850" y="4798686"/>
                  <a:pt x="4128349" y="4739041"/>
                </a:cubicBezTo>
                <a:cubicBezTo>
                  <a:pt x="4114880" y="4805100"/>
                  <a:pt x="4105902" y="4849353"/>
                  <a:pt x="4095640" y="4902585"/>
                </a:cubicBezTo>
                <a:cubicBezTo>
                  <a:pt x="4042408" y="4764054"/>
                  <a:pt x="3963522" y="4662080"/>
                  <a:pt x="3803186" y="4647970"/>
                </a:cubicBezTo>
                <a:cubicBezTo>
                  <a:pt x="3819219" y="4653742"/>
                  <a:pt x="3835253" y="4659514"/>
                  <a:pt x="3851287" y="4665286"/>
                </a:cubicBezTo>
                <a:cubicBezTo>
                  <a:pt x="3847439" y="4677472"/>
                  <a:pt x="3843591" y="4689658"/>
                  <a:pt x="3839101" y="4701843"/>
                </a:cubicBezTo>
                <a:cubicBezTo>
                  <a:pt x="3783304" y="4691582"/>
                  <a:pt x="3726865" y="4681961"/>
                  <a:pt x="3671069" y="4671700"/>
                </a:cubicBezTo>
                <a:cubicBezTo>
                  <a:pt x="3665937" y="4658231"/>
                  <a:pt x="3660166" y="4645404"/>
                  <a:pt x="3655035" y="4631936"/>
                </a:cubicBezTo>
                <a:cubicBezTo>
                  <a:pt x="3669144" y="4628088"/>
                  <a:pt x="3682613" y="4622316"/>
                  <a:pt x="3696722" y="4619751"/>
                </a:cubicBezTo>
                <a:cubicBezTo>
                  <a:pt x="3707625" y="4617827"/>
                  <a:pt x="3719170" y="4619109"/>
                  <a:pt x="3741617" y="4619109"/>
                </a:cubicBezTo>
                <a:cubicBezTo>
                  <a:pt x="3603727" y="4516494"/>
                  <a:pt x="3653752" y="4721725"/>
                  <a:pt x="3563322" y="4699278"/>
                </a:cubicBezTo>
                <a:cubicBezTo>
                  <a:pt x="3579356" y="4621033"/>
                  <a:pt x="3596031" y="4542148"/>
                  <a:pt x="3612065" y="4463903"/>
                </a:cubicBezTo>
                <a:cubicBezTo>
                  <a:pt x="3605010" y="4461979"/>
                  <a:pt x="3598596" y="4460056"/>
                  <a:pt x="3591541" y="4458131"/>
                </a:cubicBezTo>
                <a:cubicBezTo>
                  <a:pt x="3585769" y="4476089"/>
                  <a:pt x="3579997" y="4493405"/>
                  <a:pt x="3571018" y="4520983"/>
                </a:cubicBezTo>
                <a:cubicBezTo>
                  <a:pt x="3501112" y="4461338"/>
                  <a:pt x="3389517" y="4435684"/>
                  <a:pt x="3442108" y="4312546"/>
                </a:cubicBezTo>
                <a:cubicBezTo>
                  <a:pt x="3392724" y="4334993"/>
                  <a:pt x="3342057" y="4376680"/>
                  <a:pt x="3292674" y="4376039"/>
                </a:cubicBezTo>
                <a:cubicBezTo>
                  <a:pt x="3240084" y="4375398"/>
                  <a:pt x="3188134" y="4334993"/>
                  <a:pt x="3123358" y="4306132"/>
                </a:cubicBezTo>
                <a:cubicBezTo>
                  <a:pt x="3109249" y="4317676"/>
                  <a:pt x="3081029" y="4339482"/>
                  <a:pt x="3049603" y="4363854"/>
                </a:cubicBezTo>
                <a:cubicBezTo>
                  <a:pt x="3026515" y="4348461"/>
                  <a:pt x="2994448" y="4338841"/>
                  <a:pt x="2986752" y="4319600"/>
                </a:cubicBezTo>
                <a:cubicBezTo>
                  <a:pt x="2950836" y="4227246"/>
                  <a:pt x="2902735" y="4238791"/>
                  <a:pt x="2830263" y="4281761"/>
                </a:cubicBezTo>
                <a:cubicBezTo>
                  <a:pt x="2780238" y="4311263"/>
                  <a:pt x="2592323" y="4147719"/>
                  <a:pt x="2616694" y="4086792"/>
                </a:cubicBezTo>
                <a:cubicBezTo>
                  <a:pt x="2663513" y="3969425"/>
                  <a:pt x="2560256" y="3954033"/>
                  <a:pt x="2513438" y="3909780"/>
                </a:cubicBezTo>
                <a:cubicBezTo>
                  <a:pt x="2464695" y="3864244"/>
                  <a:pt x="2393506" y="3841797"/>
                  <a:pt x="2308848" y="3797544"/>
                </a:cubicBezTo>
                <a:cubicBezTo>
                  <a:pt x="2309489" y="3777021"/>
                  <a:pt x="2312055" y="3732768"/>
                  <a:pt x="2313979" y="3685308"/>
                </a:cubicBezTo>
                <a:cubicBezTo>
                  <a:pt x="2275498" y="3668633"/>
                  <a:pt x="2193406" y="3703907"/>
                  <a:pt x="2217136" y="3589106"/>
                </a:cubicBezTo>
                <a:cubicBezTo>
                  <a:pt x="2224190" y="3555115"/>
                  <a:pt x="2117727" y="3497394"/>
                  <a:pt x="2050385" y="3460837"/>
                </a:cubicBezTo>
                <a:cubicBezTo>
                  <a:pt x="2032428" y="3404399"/>
                  <a:pt x="1961238" y="3333209"/>
                  <a:pt x="2059364" y="3269075"/>
                </a:cubicBezTo>
                <a:cubicBezTo>
                  <a:pt x="2070908" y="3261378"/>
                  <a:pt x="2042689" y="3193395"/>
                  <a:pt x="2033069" y="3152991"/>
                </a:cubicBezTo>
                <a:cubicBezTo>
                  <a:pt x="2018959" y="3154915"/>
                  <a:pt x="2005491" y="3156839"/>
                  <a:pt x="1991381" y="3158763"/>
                </a:cubicBezTo>
                <a:cubicBezTo>
                  <a:pt x="1984327" y="3196602"/>
                  <a:pt x="1976631" y="3235083"/>
                  <a:pt x="1970217" y="3270998"/>
                </a:cubicBezTo>
                <a:cubicBezTo>
                  <a:pt x="1881711" y="3230594"/>
                  <a:pt x="1795129" y="3191472"/>
                  <a:pt x="1697003" y="3146577"/>
                </a:cubicBezTo>
                <a:cubicBezTo>
                  <a:pt x="1741256" y="3122206"/>
                  <a:pt x="1769475" y="3107455"/>
                  <a:pt x="1797695" y="3092063"/>
                </a:cubicBezTo>
                <a:cubicBezTo>
                  <a:pt x="1725223" y="3097835"/>
                  <a:pt x="1723299" y="3095911"/>
                  <a:pt x="1704058" y="3025363"/>
                </a:cubicBezTo>
                <a:cubicBezTo>
                  <a:pt x="1703417" y="3022797"/>
                  <a:pt x="1689307" y="3024080"/>
                  <a:pt x="1682252" y="3022797"/>
                </a:cubicBezTo>
                <a:cubicBezTo>
                  <a:pt x="1599519" y="3007405"/>
                  <a:pt x="1584768" y="2978544"/>
                  <a:pt x="1618759" y="2874005"/>
                </a:cubicBezTo>
                <a:cubicBezTo>
                  <a:pt x="1557831" y="2870157"/>
                  <a:pt x="1502034" y="2866950"/>
                  <a:pt x="1439182" y="2863102"/>
                </a:cubicBezTo>
                <a:cubicBezTo>
                  <a:pt x="1544363" y="2784216"/>
                  <a:pt x="1450085" y="2682883"/>
                  <a:pt x="1449444" y="2622597"/>
                </a:cubicBezTo>
                <a:cubicBezTo>
                  <a:pt x="1391081" y="2557821"/>
                  <a:pt x="1353242" y="2516133"/>
                  <a:pt x="1310913" y="2469315"/>
                </a:cubicBezTo>
                <a:cubicBezTo>
                  <a:pt x="1246778" y="2494969"/>
                  <a:pt x="1153783" y="2453923"/>
                  <a:pt x="1147369" y="2353873"/>
                </a:cubicBezTo>
                <a:cubicBezTo>
                  <a:pt x="1097986" y="2399408"/>
                  <a:pt x="1061429" y="2433400"/>
                  <a:pt x="1024231" y="2467391"/>
                </a:cubicBezTo>
                <a:cubicBezTo>
                  <a:pt x="1072332" y="2318599"/>
                  <a:pt x="912636" y="2199308"/>
                  <a:pt x="966509" y="2046668"/>
                </a:cubicBezTo>
                <a:cubicBezTo>
                  <a:pt x="976771" y="2017166"/>
                  <a:pt x="957531" y="1969065"/>
                  <a:pt x="937649" y="1938280"/>
                </a:cubicBezTo>
                <a:cubicBezTo>
                  <a:pt x="892755" y="1869015"/>
                  <a:pt x="836957" y="1807445"/>
                  <a:pt x="790139" y="1738821"/>
                </a:cubicBezTo>
                <a:cubicBezTo>
                  <a:pt x="749093" y="1679176"/>
                  <a:pt x="715743" y="1613759"/>
                  <a:pt x="675338" y="1553472"/>
                </a:cubicBezTo>
                <a:cubicBezTo>
                  <a:pt x="659946" y="1530384"/>
                  <a:pt x="634292" y="1513067"/>
                  <a:pt x="611203" y="1495751"/>
                </a:cubicBezTo>
                <a:cubicBezTo>
                  <a:pt x="535524" y="1440595"/>
                  <a:pt x="450867" y="1395701"/>
                  <a:pt x="435474" y="1287313"/>
                </a:cubicBezTo>
                <a:cubicBezTo>
                  <a:pt x="432909" y="1267431"/>
                  <a:pt x="402124" y="1236005"/>
                  <a:pt x="384167" y="1235364"/>
                </a:cubicBezTo>
                <a:cubicBezTo>
                  <a:pt x="235374" y="1233440"/>
                  <a:pt x="188556" y="1091061"/>
                  <a:pt x="89789" y="1021154"/>
                </a:cubicBezTo>
                <a:cubicBezTo>
                  <a:pt x="59004" y="999348"/>
                  <a:pt x="65417" y="917256"/>
                  <a:pt x="67983" y="864024"/>
                </a:cubicBezTo>
                <a:cubicBezTo>
                  <a:pt x="68624" y="855687"/>
                  <a:pt x="140455" y="849273"/>
                  <a:pt x="180218" y="844784"/>
                </a:cubicBezTo>
                <a:cubicBezTo>
                  <a:pt x="205231" y="842218"/>
                  <a:pt x="230885" y="844143"/>
                  <a:pt x="287965" y="844143"/>
                </a:cubicBezTo>
                <a:cubicBezTo>
                  <a:pt x="182142" y="717156"/>
                  <a:pt x="91713" y="606203"/>
                  <a:pt x="0" y="492685"/>
                </a:cubicBezTo>
                <a:cubicBezTo>
                  <a:pt x="110953" y="372111"/>
                  <a:pt x="242429" y="387504"/>
                  <a:pt x="369416" y="384938"/>
                </a:cubicBezTo>
                <a:cubicBezTo>
                  <a:pt x="409179" y="384297"/>
                  <a:pt x="448301" y="378525"/>
                  <a:pt x="488065" y="375318"/>
                </a:cubicBezTo>
                <a:cubicBezTo>
                  <a:pt x="478445" y="338120"/>
                  <a:pt x="468824" y="300280"/>
                  <a:pt x="459846" y="266930"/>
                </a:cubicBezTo>
                <a:cubicBezTo>
                  <a:pt x="609921" y="298998"/>
                  <a:pt x="722156" y="395841"/>
                  <a:pt x="729853" y="505511"/>
                </a:cubicBezTo>
                <a:cubicBezTo>
                  <a:pt x="756148" y="483064"/>
                  <a:pt x="784367" y="459334"/>
                  <a:pt x="815793" y="432398"/>
                </a:cubicBezTo>
                <a:cubicBezTo>
                  <a:pt x="707405" y="356078"/>
                  <a:pt x="845295" y="328500"/>
                  <a:pt x="874797" y="244483"/>
                </a:cubicBezTo>
                <a:cubicBezTo>
                  <a:pt x="761278" y="199589"/>
                  <a:pt x="646477" y="157260"/>
                  <a:pt x="535524" y="107876"/>
                </a:cubicBezTo>
                <a:cubicBezTo>
                  <a:pt x="500250" y="91843"/>
                  <a:pt x="474597" y="55286"/>
                  <a:pt x="445095" y="27708"/>
                </a:cubicBezTo>
                <a:cubicBezTo>
                  <a:pt x="484858" y="18088"/>
                  <a:pt x="524622" y="-1794"/>
                  <a:pt x="563744" y="130"/>
                </a:cubicBezTo>
                <a:cubicBezTo>
                  <a:pt x="693296" y="7826"/>
                  <a:pt x="823489" y="20653"/>
                  <a:pt x="952400" y="37970"/>
                </a:cubicBezTo>
                <a:cubicBezTo>
                  <a:pt x="1024231" y="47590"/>
                  <a:pt x="1091572" y="54645"/>
                  <a:pt x="1101192" y="163032"/>
                </a:cubicBezTo>
                <a:cubicBezTo>
                  <a:pt x="1112095" y="282323"/>
                  <a:pt x="1206373" y="241277"/>
                  <a:pt x="1278845" y="214340"/>
                </a:cubicBezTo>
                <a:cubicBezTo>
                  <a:pt x="1296803" y="298998"/>
                  <a:pt x="1368634" y="334913"/>
                  <a:pt x="1490490" y="291943"/>
                </a:cubicBezTo>
                <a:cubicBezTo>
                  <a:pt x="1319892" y="307977"/>
                  <a:pt x="1332077" y="227167"/>
                  <a:pt x="1359655" y="158543"/>
                </a:cubicBezTo>
                <a:cubicBezTo>
                  <a:pt x="1283335" y="166880"/>
                  <a:pt x="1207656" y="175218"/>
                  <a:pt x="1131336" y="184197"/>
                </a:cubicBezTo>
                <a:cubicBezTo>
                  <a:pt x="1126205" y="168163"/>
                  <a:pt x="1121074" y="151488"/>
                  <a:pt x="1116585" y="135454"/>
                </a:cubicBezTo>
                <a:cubicBezTo>
                  <a:pt x="1174947" y="110442"/>
                  <a:pt x="1233951" y="65548"/>
                  <a:pt x="1292314" y="65548"/>
                </a:cubicBezTo>
                <a:cubicBezTo>
                  <a:pt x="1406473" y="65548"/>
                  <a:pt x="1422507" y="179707"/>
                  <a:pt x="1483435" y="250897"/>
                </a:cubicBezTo>
                <a:cubicBezTo>
                  <a:pt x="1554624" y="228450"/>
                  <a:pt x="1556548" y="228450"/>
                  <a:pt x="1756007" y="277192"/>
                </a:cubicBezTo>
                <a:cubicBezTo>
                  <a:pt x="1890049" y="309901"/>
                  <a:pt x="1944563" y="256669"/>
                  <a:pt x="1923399" y="100822"/>
                </a:cubicBezTo>
                <a:cubicBezTo>
                  <a:pt x="2049103" y="86071"/>
                  <a:pt x="2174165" y="71320"/>
                  <a:pt x="2298587" y="56569"/>
                </a:cubicBezTo>
                <a:cubicBezTo>
                  <a:pt x="2320392" y="100822"/>
                  <a:pt x="2309489" y="191252"/>
                  <a:pt x="2392865" y="132248"/>
                </a:cubicBezTo>
                <a:cubicBezTo>
                  <a:pt x="2455716" y="254104"/>
                  <a:pt x="2480088" y="395200"/>
                  <a:pt x="2642348" y="453562"/>
                </a:cubicBezTo>
                <a:cubicBezTo>
                  <a:pt x="2799478" y="510001"/>
                  <a:pt x="2942499" y="498457"/>
                  <a:pt x="3105401" y="409309"/>
                </a:cubicBezTo>
                <a:cubicBezTo>
                  <a:pt x="3098346" y="459976"/>
                  <a:pt x="3094498" y="488836"/>
                  <a:pt x="3090650" y="517697"/>
                </a:cubicBezTo>
                <a:cubicBezTo>
                  <a:pt x="3138751" y="493967"/>
                  <a:pt x="3185569" y="461900"/>
                  <a:pt x="3237518" y="446508"/>
                </a:cubicBezTo>
                <a:cubicBezTo>
                  <a:pt x="3292032" y="430474"/>
                  <a:pt x="3351678" y="429191"/>
                  <a:pt x="3409399" y="421495"/>
                </a:cubicBezTo>
                <a:cubicBezTo>
                  <a:pt x="3409399" y="472803"/>
                  <a:pt x="3409399" y="520904"/>
                  <a:pt x="3409399" y="573494"/>
                </a:cubicBezTo>
                <a:cubicBezTo>
                  <a:pt x="3451728" y="573494"/>
                  <a:pt x="3487643" y="573494"/>
                  <a:pt x="3533820" y="573494"/>
                </a:cubicBezTo>
                <a:cubicBezTo>
                  <a:pt x="3512014" y="608127"/>
                  <a:pt x="3492133" y="640194"/>
                  <a:pt x="3474175" y="669055"/>
                </a:cubicBezTo>
                <a:cubicBezTo>
                  <a:pt x="3553061" y="713949"/>
                  <a:pt x="3628739" y="763974"/>
                  <a:pt x="3709549" y="801172"/>
                </a:cubicBezTo>
                <a:cubicBezTo>
                  <a:pt x="3800620" y="843501"/>
                  <a:pt x="3895540" y="896092"/>
                  <a:pt x="3992383" y="904429"/>
                </a:cubicBezTo>
                <a:cubicBezTo>
                  <a:pt x="4125783" y="915973"/>
                  <a:pt x="4155285" y="970488"/>
                  <a:pt x="4114880" y="1089137"/>
                </a:cubicBezTo>
                <a:cubicBezTo>
                  <a:pt x="4252129" y="1042319"/>
                  <a:pt x="4263673" y="1048091"/>
                  <a:pt x="4262390" y="1151989"/>
                </a:cubicBezTo>
                <a:cubicBezTo>
                  <a:pt x="4406052" y="1210351"/>
                  <a:pt x="4548431" y="1266790"/>
                  <a:pt x="4688244" y="1328359"/>
                </a:cubicBezTo>
                <a:cubicBezTo>
                  <a:pt x="4702354" y="1334131"/>
                  <a:pt x="4713898" y="1378384"/>
                  <a:pt x="4706202" y="1395059"/>
                </a:cubicBezTo>
                <a:cubicBezTo>
                  <a:pt x="4665156" y="1481641"/>
                  <a:pt x="4686320" y="1503447"/>
                  <a:pt x="4776750" y="1477152"/>
                </a:cubicBezTo>
                <a:cubicBezTo>
                  <a:pt x="4805611" y="1468814"/>
                  <a:pt x="4840244" y="1479076"/>
                  <a:pt x="4872952" y="1463683"/>
                </a:cubicBezTo>
                <a:cubicBezTo>
                  <a:pt x="4826134" y="1460477"/>
                  <a:pt x="4779316" y="1457911"/>
                  <a:pt x="4731856" y="1454705"/>
                </a:cubicBezTo>
                <a:cubicBezTo>
                  <a:pt x="4728649" y="1447008"/>
                  <a:pt x="4725442" y="1439312"/>
                  <a:pt x="4722236" y="1431616"/>
                </a:cubicBezTo>
                <a:cubicBezTo>
                  <a:pt x="4752379" y="1413017"/>
                  <a:pt x="4788936" y="1373895"/>
                  <a:pt x="4812024" y="1380308"/>
                </a:cubicBezTo>
                <a:cubicBezTo>
                  <a:pt x="4869104" y="1396983"/>
                  <a:pt x="4919770" y="1434823"/>
                  <a:pt x="4968513" y="1461759"/>
                </a:cubicBezTo>
                <a:cubicBezTo>
                  <a:pt x="5024951" y="1465607"/>
                  <a:pt x="5087803" y="1469456"/>
                  <a:pt x="5164124" y="1474586"/>
                </a:cubicBezTo>
                <a:cubicBezTo>
                  <a:pt x="5146807" y="1514991"/>
                  <a:pt x="5136546" y="1539362"/>
                  <a:pt x="5124360" y="1567582"/>
                </a:cubicBezTo>
                <a:cubicBezTo>
                  <a:pt x="5139753" y="1567582"/>
                  <a:pt x="5153221" y="1571430"/>
                  <a:pt x="5160917" y="1566940"/>
                </a:cubicBezTo>
                <a:cubicBezTo>
                  <a:pt x="5188495" y="1549624"/>
                  <a:pt x="5213507" y="1529101"/>
                  <a:pt x="5239802" y="1509860"/>
                </a:cubicBezTo>
                <a:cubicBezTo>
                  <a:pt x="5263532" y="1550265"/>
                  <a:pt x="5350114" y="1549624"/>
                  <a:pt x="5306503" y="1638130"/>
                </a:cubicBezTo>
                <a:cubicBezTo>
                  <a:pt x="5283414" y="1684948"/>
                  <a:pt x="5302654" y="1752931"/>
                  <a:pt x="5302654" y="1824120"/>
                </a:cubicBezTo>
                <a:cubicBezTo>
                  <a:pt x="5372561" y="1759986"/>
                  <a:pt x="5433489" y="1704830"/>
                  <a:pt x="5493134" y="1648391"/>
                </a:cubicBezTo>
                <a:cubicBezTo>
                  <a:pt x="5576509" y="1568864"/>
                  <a:pt x="5459143" y="1502164"/>
                  <a:pt x="5473894" y="1424561"/>
                </a:cubicBezTo>
                <a:cubicBezTo>
                  <a:pt x="5530332" y="1459194"/>
                  <a:pt x="5583564" y="1491903"/>
                  <a:pt x="5650264" y="1532949"/>
                </a:cubicBezTo>
                <a:cubicBezTo>
                  <a:pt x="5629100" y="1558603"/>
                  <a:pt x="5597674" y="1596442"/>
                  <a:pt x="5569455" y="1630434"/>
                </a:cubicBezTo>
                <a:cubicBezTo>
                  <a:pt x="5598315" y="1643902"/>
                  <a:pt x="5634231" y="1660577"/>
                  <a:pt x="5704138" y="1693286"/>
                </a:cubicBezTo>
                <a:cubicBezTo>
                  <a:pt x="5628458" y="1725994"/>
                  <a:pt x="5579716" y="1746517"/>
                  <a:pt x="5529691" y="1768323"/>
                </a:cubicBezTo>
                <a:cubicBezTo>
                  <a:pt x="5542518" y="1835665"/>
                  <a:pt x="5538029" y="1821555"/>
                  <a:pt x="5611784" y="1800391"/>
                </a:cubicBezTo>
                <a:cubicBezTo>
                  <a:pt x="5675918" y="1782433"/>
                  <a:pt x="5750956" y="1801673"/>
                  <a:pt x="5827276" y="1804238"/>
                </a:cubicBezTo>
                <a:cubicBezTo>
                  <a:pt x="5826635" y="1800391"/>
                  <a:pt x="5822145" y="1768323"/>
                  <a:pt x="5817014" y="1736256"/>
                </a:cubicBezTo>
                <a:cubicBezTo>
                  <a:pt x="5835614" y="1777943"/>
                  <a:pt x="5952980" y="1754213"/>
                  <a:pt x="5890769" y="1845926"/>
                </a:cubicBezTo>
                <a:cubicBezTo>
                  <a:pt x="5904879" y="1852339"/>
                  <a:pt x="5920271" y="1857470"/>
                  <a:pt x="5932457" y="1866449"/>
                </a:cubicBezTo>
                <a:cubicBezTo>
                  <a:pt x="5977992" y="1898516"/>
                  <a:pt x="6022245" y="1931867"/>
                  <a:pt x="6047258" y="1950466"/>
                </a:cubicBezTo>
                <a:cubicBezTo>
                  <a:pt x="6096000" y="1970347"/>
                  <a:pt x="6124861" y="1990870"/>
                  <a:pt x="6155004" y="1992795"/>
                </a:cubicBezTo>
                <a:cubicBezTo>
                  <a:pt x="6201822" y="1996642"/>
                  <a:pt x="6249282" y="1987664"/>
                  <a:pt x="6306362" y="1983816"/>
                </a:cubicBezTo>
                <a:cubicBezTo>
                  <a:pt x="6303797" y="1996001"/>
                  <a:pt x="6297383" y="2029993"/>
                  <a:pt x="6285839" y="2085790"/>
                </a:cubicBezTo>
                <a:cubicBezTo>
                  <a:pt x="6349332" y="2006904"/>
                  <a:pt x="6404488" y="2103106"/>
                  <a:pt x="6466699" y="2067191"/>
                </a:cubicBezTo>
                <a:cubicBezTo>
                  <a:pt x="6512234" y="2040896"/>
                  <a:pt x="6566107" y="2028710"/>
                  <a:pt x="6615491" y="2010111"/>
                </a:cubicBezTo>
                <a:cubicBezTo>
                  <a:pt x="6612926" y="2000491"/>
                  <a:pt x="6610360" y="1991512"/>
                  <a:pt x="6607795" y="1981892"/>
                </a:cubicBezTo>
                <a:cubicBezTo>
                  <a:pt x="6641145" y="1990870"/>
                  <a:pt x="6674495" y="1999849"/>
                  <a:pt x="6711052" y="2010111"/>
                </a:cubicBezTo>
                <a:cubicBezTo>
                  <a:pt x="6712975" y="2044102"/>
                  <a:pt x="6714900" y="2081300"/>
                  <a:pt x="6716182" y="2108878"/>
                </a:cubicBezTo>
                <a:cubicBezTo>
                  <a:pt x="6802764" y="2072963"/>
                  <a:pt x="6891270" y="2037047"/>
                  <a:pt x="6979776" y="2000491"/>
                </a:cubicBezTo>
                <a:lnTo>
                  <a:pt x="6976570" y="2003056"/>
                </a:lnTo>
                <a:cubicBezTo>
                  <a:pt x="7059945" y="2060136"/>
                  <a:pt x="7142678" y="2117216"/>
                  <a:pt x="7202964" y="2158262"/>
                </a:cubicBezTo>
                <a:cubicBezTo>
                  <a:pt x="7273513" y="2141587"/>
                  <a:pt x="7326103" y="2129401"/>
                  <a:pt x="7379335" y="2116574"/>
                </a:cubicBezTo>
                <a:cubicBezTo>
                  <a:pt x="7385107" y="2127477"/>
                  <a:pt x="7390879" y="2137739"/>
                  <a:pt x="7396652" y="2148642"/>
                </a:cubicBezTo>
                <a:cubicBezTo>
                  <a:pt x="7382541" y="2178785"/>
                  <a:pt x="7369073" y="2208928"/>
                  <a:pt x="7354964" y="2239072"/>
                </a:cubicBezTo>
                <a:cubicBezTo>
                  <a:pt x="7447959" y="2108878"/>
                  <a:pt x="7545444" y="1985098"/>
                  <a:pt x="7722455" y="1965858"/>
                </a:cubicBezTo>
                <a:cubicBezTo>
                  <a:pt x="7723738" y="1988946"/>
                  <a:pt x="7725662" y="2018448"/>
                  <a:pt x="7728869" y="2068473"/>
                </a:cubicBezTo>
                <a:cubicBezTo>
                  <a:pt x="7770556" y="2046668"/>
                  <a:pt x="7800058" y="2030634"/>
                  <a:pt x="7830202" y="2015242"/>
                </a:cubicBezTo>
                <a:cubicBezTo>
                  <a:pt x="7885999" y="1979968"/>
                  <a:pt x="7941796" y="1944052"/>
                  <a:pt x="7997593" y="1908778"/>
                </a:cubicBezTo>
                <a:cubicBezTo>
                  <a:pt x="8062369" y="1958803"/>
                  <a:pt x="8127787" y="1988946"/>
                  <a:pt x="8191279" y="1909419"/>
                </a:cubicBezTo>
                <a:cubicBezTo>
                  <a:pt x="8202824" y="1895310"/>
                  <a:pt x="8209237" y="1875428"/>
                  <a:pt x="8214369" y="1857470"/>
                </a:cubicBezTo>
                <a:cubicBezTo>
                  <a:pt x="8234250" y="1792694"/>
                  <a:pt x="8244512" y="1724711"/>
                  <a:pt x="8312494" y="1684307"/>
                </a:cubicBezTo>
                <a:cubicBezTo>
                  <a:pt x="8363802" y="1653522"/>
                  <a:pt x="8408696" y="1612476"/>
                  <a:pt x="8477320" y="1581691"/>
                </a:cubicBezTo>
                <a:cubicBezTo>
                  <a:pt x="8441404" y="1668273"/>
                  <a:pt x="8405489" y="1754855"/>
                  <a:pt x="8361236" y="1861960"/>
                </a:cubicBezTo>
                <a:cubicBezTo>
                  <a:pt x="8409337" y="1837589"/>
                  <a:pt x="8437556" y="1822838"/>
                  <a:pt x="8487582" y="1797184"/>
                </a:cubicBezTo>
                <a:cubicBezTo>
                  <a:pt x="8470907" y="1839513"/>
                  <a:pt x="8462569" y="1861318"/>
                  <a:pt x="8453590" y="1882483"/>
                </a:cubicBezTo>
                <a:cubicBezTo>
                  <a:pt x="8464494" y="1886972"/>
                  <a:pt x="8475396" y="1891462"/>
                  <a:pt x="8486299" y="1895951"/>
                </a:cubicBezTo>
                <a:cubicBezTo>
                  <a:pt x="8502332" y="1842078"/>
                  <a:pt x="8519008" y="1787564"/>
                  <a:pt x="8535042" y="1733690"/>
                </a:cubicBezTo>
                <a:cubicBezTo>
                  <a:pt x="8540813" y="1734332"/>
                  <a:pt x="8545944" y="1734973"/>
                  <a:pt x="8551717" y="1735614"/>
                </a:cubicBezTo>
                <a:cubicBezTo>
                  <a:pt x="8551717" y="1754213"/>
                  <a:pt x="8551717" y="1772812"/>
                  <a:pt x="8551717" y="1826044"/>
                </a:cubicBezTo>
                <a:cubicBezTo>
                  <a:pt x="8620340" y="1694568"/>
                  <a:pt x="8673572" y="1593235"/>
                  <a:pt x="8726162" y="1491903"/>
                </a:cubicBezTo>
                <a:cubicBezTo>
                  <a:pt x="8738348" y="1497033"/>
                  <a:pt x="8751175" y="1502164"/>
                  <a:pt x="8763361" y="1507295"/>
                </a:cubicBezTo>
                <a:cubicBezTo>
                  <a:pt x="8760154" y="1533590"/>
                  <a:pt x="8756306" y="1560527"/>
                  <a:pt x="8752458" y="1592594"/>
                </a:cubicBezTo>
                <a:cubicBezTo>
                  <a:pt x="8789656" y="1583615"/>
                  <a:pt x="8826854" y="1574636"/>
                  <a:pt x="8863411" y="1566299"/>
                </a:cubicBezTo>
                <a:cubicBezTo>
                  <a:pt x="8866618" y="1573354"/>
                  <a:pt x="8869183" y="1579767"/>
                  <a:pt x="8872390" y="1586822"/>
                </a:cubicBezTo>
                <a:cubicBezTo>
                  <a:pt x="8833268" y="1608628"/>
                  <a:pt x="8794145" y="1629792"/>
                  <a:pt x="8755023" y="1651598"/>
                </a:cubicBezTo>
                <a:cubicBezTo>
                  <a:pt x="8687682" y="1714450"/>
                  <a:pt x="8620981" y="1776661"/>
                  <a:pt x="8537606" y="1853622"/>
                </a:cubicBezTo>
                <a:cubicBezTo>
                  <a:pt x="8610720" y="1853622"/>
                  <a:pt x="8651125" y="1853622"/>
                  <a:pt x="8703715" y="1853622"/>
                </a:cubicBezTo>
                <a:cubicBezTo>
                  <a:pt x="8707563" y="1846567"/>
                  <a:pt x="8715901" y="1811293"/>
                  <a:pt x="8736424" y="1801032"/>
                </a:cubicBezTo>
                <a:cubicBezTo>
                  <a:pt x="8760154" y="1788846"/>
                  <a:pt x="8795428" y="1798466"/>
                  <a:pt x="8830061" y="1798466"/>
                </a:cubicBezTo>
                <a:cubicBezTo>
                  <a:pt x="8801201" y="1742669"/>
                  <a:pt x="8777470" y="1695851"/>
                  <a:pt x="8753100" y="1649674"/>
                </a:cubicBezTo>
                <a:cubicBezTo>
                  <a:pt x="8919850" y="1807445"/>
                  <a:pt x="9071849" y="1679817"/>
                  <a:pt x="9248219" y="1616965"/>
                </a:cubicBezTo>
                <a:cubicBezTo>
                  <a:pt x="9217434" y="1657370"/>
                  <a:pt x="9197552" y="1683024"/>
                  <a:pt x="9177671" y="1709961"/>
                </a:cubicBezTo>
                <a:cubicBezTo>
                  <a:pt x="9261046" y="1704189"/>
                  <a:pt x="9256557" y="1702906"/>
                  <a:pt x="9282211" y="1621455"/>
                </a:cubicBezTo>
                <a:cubicBezTo>
                  <a:pt x="9289906" y="1597084"/>
                  <a:pt x="9329028" y="1582974"/>
                  <a:pt x="9364944" y="1582333"/>
                </a:cubicBezTo>
                <a:cubicBezTo>
                  <a:pt x="9376488" y="1556037"/>
                  <a:pt x="9387391" y="1529101"/>
                  <a:pt x="9409838" y="1477793"/>
                </a:cubicBezTo>
                <a:cubicBezTo>
                  <a:pt x="9420741" y="1573995"/>
                  <a:pt x="9427796" y="1631716"/>
                  <a:pt x="9434209" y="1689437"/>
                </a:cubicBezTo>
                <a:cubicBezTo>
                  <a:pt x="9427796" y="1688796"/>
                  <a:pt x="9400860" y="1684948"/>
                  <a:pt x="9370075" y="1680459"/>
                </a:cubicBezTo>
                <a:cubicBezTo>
                  <a:pt x="9441264" y="1793977"/>
                  <a:pt x="9314278" y="1802956"/>
                  <a:pt x="9280286" y="1817707"/>
                </a:cubicBezTo>
                <a:cubicBezTo>
                  <a:pt x="9192422" y="1856829"/>
                  <a:pt x="9166768" y="1900440"/>
                  <a:pt x="9198835" y="1977402"/>
                </a:cubicBezTo>
                <a:cubicBezTo>
                  <a:pt x="9268742" y="1940845"/>
                  <a:pt x="9339290" y="1906213"/>
                  <a:pt x="9407273" y="1867732"/>
                </a:cubicBezTo>
                <a:cubicBezTo>
                  <a:pt x="9508605" y="1810652"/>
                  <a:pt x="9522716" y="1688155"/>
                  <a:pt x="9433568" y="1595801"/>
                </a:cubicBezTo>
                <a:cubicBezTo>
                  <a:pt x="9452809" y="1569506"/>
                  <a:pt x="9473331" y="1541928"/>
                  <a:pt x="9515019" y="1486131"/>
                </a:cubicBezTo>
                <a:cubicBezTo>
                  <a:pt x="9518226" y="1537438"/>
                  <a:pt x="9519509" y="1558603"/>
                  <a:pt x="9520791" y="1586822"/>
                </a:cubicBezTo>
                <a:cubicBezTo>
                  <a:pt x="9561196" y="1574636"/>
                  <a:pt x="9616352" y="1564375"/>
                  <a:pt x="9666377" y="1542569"/>
                </a:cubicBezTo>
                <a:cubicBezTo>
                  <a:pt x="9736283" y="1513067"/>
                  <a:pt x="9799777" y="1465607"/>
                  <a:pt x="9870966" y="1445084"/>
                </a:cubicBezTo>
                <a:cubicBezTo>
                  <a:pt x="9900468" y="1436747"/>
                  <a:pt x="9944080" y="1476510"/>
                  <a:pt x="10002442" y="1504730"/>
                </a:cubicBezTo>
                <a:cubicBezTo>
                  <a:pt x="10005649" y="1486131"/>
                  <a:pt x="10012063" y="1452781"/>
                  <a:pt x="10018476" y="1420072"/>
                </a:cubicBezTo>
                <a:cubicBezTo>
                  <a:pt x="10148029" y="1366199"/>
                  <a:pt x="10285918" y="1309760"/>
                  <a:pt x="10423166" y="1252680"/>
                </a:cubicBezTo>
                <a:cubicBezTo>
                  <a:pt x="10428297" y="1261018"/>
                  <a:pt x="10433428" y="1269997"/>
                  <a:pt x="10438558" y="1278334"/>
                </a:cubicBezTo>
                <a:cubicBezTo>
                  <a:pt x="10397512" y="1311043"/>
                  <a:pt x="10355824" y="1343110"/>
                  <a:pt x="10315420" y="1375178"/>
                </a:cubicBezTo>
                <a:cubicBezTo>
                  <a:pt x="10348770" y="1396983"/>
                  <a:pt x="10384685" y="1420072"/>
                  <a:pt x="10419959" y="1443160"/>
                </a:cubicBezTo>
                <a:cubicBezTo>
                  <a:pt x="10291048" y="1420072"/>
                  <a:pt x="10266678" y="1447650"/>
                  <a:pt x="10239741" y="1656088"/>
                </a:cubicBezTo>
                <a:cubicBezTo>
                  <a:pt x="10264753" y="1653522"/>
                  <a:pt x="10287842" y="1651598"/>
                  <a:pt x="10322474" y="1648391"/>
                </a:cubicBezTo>
                <a:cubicBezTo>
                  <a:pt x="10229479" y="1511143"/>
                  <a:pt x="10362880" y="1497675"/>
                  <a:pt x="10419318" y="1442519"/>
                </a:cubicBezTo>
                <a:cubicBezTo>
                  <a:pt x="10523216" y="1397625"/>
                  <a:pt x="10453309" y="1294368"/>
                  <a:pt x="10481529" y="1245626"/>
                </a:cubicBezTo>
                <a:cubicBezTo>
                  <a:pt x="10562338" y="1228951"/>
                  <a:pt x="10625190" y="1215482"/>
                  <a:pt x="10687401" y="1202655"/>
                </a:cubicBezTo>
                <a:cubicBezTo>
                  <a:pt x="10762438" y="1152630"/>
                  <a:pt x="10842606" y="1099398"/>
                  <a:pt x="10928547" y="1042319"/>
                </a:cubicBezTo>
                <a:cubicBezTo>
                  <a:pt x="10952919" y="1150065"/>
                  <a:pt x="10952919" y="1150065"/>
                  <a:pt x="11075416" y="1079517"/>
                </a:cubicBezTo>
                <a:cubicBezTo>
                  <a:pt x="11094656" y="1110943"/>
                  <a:pt x="11114538" y="1143010"/>
                  <a:pt x="11137626" y="1181491"/>
                </a:cubicBezTo>
                <a:cubicBezTo>
                  <a:pt x="11158791" y="1156478"/>
                  <a:pt x="11176107" y="1135955"/>
                  <a:pt x="11195347" y="1112867"/>
                </a:cubicBezTo>
                <a:cubicBezTo>
                  <a:pt x="11129289" y="1100040"/>
                  <a:pt x="11128006" y="998707"/>
                  <a:pt x="11192782" y="799248"/>
                </a:cubicBezTo>
                <a:cubicBezTo>
                  <a:pt x="11212022" y="836446"/>
                  <a:pt x="11224208" y="860817"/>
                  <a:pt x="11235752" y="883906"/>
                </a:cubicBezTo>
                <a:cubicBezTo>
                  <a:pt x="11289626" y="865307"/>
                  <a:pt x="11342216" y="842218"/>
                  <a:pt x="11396730" y="830674"/>
                </a:cubicBezTo>
                <a:cubicBezTo>
                  <a:pt x="11439059" y="822337"/>
                  <a:pt x="11484594" y="828750"/>
                  <a:pt x="11528206" y="828750"/>
                </a:cubicBezTo>
                <a:cubicBezTo>
                  <a:pt x="11530772" y="840294"/>
                  <a:pt x="11533337" y="852480"/>
                  <a:pt x="11535902" y="864024"/>
                </a:cubicBezTo>
                <a:cubicBezTo>
                  <a:pt x="11565405" y="815282"/>
                  <a:pt x="11594906" y="765898"/>
                  <a:pt x="11616712" y="729983"/>
                </a:cubicBezTo>
                <a:cubicBezTo>
                  <a:pt x="11591700" y="679958"/>
                  <a:pt x="11570535" y="638912"/>
                  <a:pt x="11535261" y="569005"/>
                </a:cubicBezTo>
                <a:cubicBezTo>
                  <a:pt x="11581438" y="589528"/>
                  <a:pt x="11598754" y="597865"/>
                  <a:pt x="11627615" y="610692"/>
                </a:cubicBezTo>
                <a:cubicBezTo>
                  <a:pt x="11622484" y="588887"/>
                  <a:pt x="11619277" y="574136"/>
                  <a:pt x="11612864" y="547840"/>
                </a:cubicBezTo>
                <a:cubicBezTo>
                  <a:pt x="11639801" y="558102"/>
                  <a:pt x="11660323" y="566439"/>
                  <a:pt x="11695598" y="579908"/>
                </a:cubicBezTo>
                <a:cubicBezTo>
                  <a:pt x="11703935" y="514490"/>
                  <a:pt x="11710990" y="453562"/>
                  <a:pt x="11719969" y="384297"/>
                </a:cubicBezTo>
                <a:cubicBezTo>
                  <a:pt x="11775125" y="365057"/>
                  <a:pt x="11791800" y="300922"/>
                  <a:pt x="11736644" y="223319"/>
                </a:cubicBezTo>
                <a:cubicBezTo>
                  <a:pt x="11768070" y="218829"/>
                  <a:pt x="11794365" y="214981"/>
                  <a:pt x="11807192" y="213057"/>
                </a:cubicBezTo>
                <a:cubicBezTo>
                  <a:pt x="11807192" y="319521"/>
                  <a:pt x="11807833" y="419571"/>
                  <a:pt x="11806551" y="518980"/>
                </a:cubicBezTo>
                <a:cubicBezTo>
                  <a:pt x="11806551" y="531165"/>
                  <a:pt x="11795006" y="542710"/>
                  <a:pt x="11789876" y="555536"/>
                </a:cubicBezTo>
                <a:cubicBezTo>
                  <a:pt x="11774483" y="595300"/>
                  <a:pt x="11736003" y="648532"/>
                  <a:pt x="11749471" y="672262"/>
                </a:cubicBezTo>
                <a:cubicBezTo>
                  <a:pt x="11767429" y="704329"/>
                  <a:pt x="11825150" y="713308"/>
                  <a:pt x="11871968" y="735755"/>
                </a:cubicBezTo>
                <a:cubicBezTo>
                  <a:pt x="11857217" y="776801"/>
                  <a:pt x="11837977" y="829392"/>
                  <a:pt x="11818737" y="882623"/>
                </a:cubicBezTo>
                <a:cubicBezTo>
                  <a:pt x="11825791" y="882623"/>
                  <a:pt x="11832846" y="883265"/>
                  <a:pt x="11840542" y="883265"/>
                </a:cubicBezTo>
                <a:cubicBezTo>
                  <a:pt x="11950854" y="780008"/>
                  <a:pt x="12060524" y="676110"/>
                  <a:pt x="12170835" y="572853"/>
                </a:cubicBezTo>
                <a:cubicBezTo>
                  <a:pt x="12177249" y="576701"/>
                  <a:pt x="12183021" y="580549"/>
                  <a:pt x="12189434" y="585038"/>
                </a:cubicBezTo>
                <a:cubicBezTo>
                  <a:pt x="12149030" y="674827"/>
                  <a:pt x="12109266" y="764615"/>
                  <a:pt x="12068862" y="854404"/>
                </a:cubicBezTo>
                <a:cubicBezTo>
                  <a:pt x="12029098" y="942910"/>
                  <a:pt x="11988693" y="1030774"/>
                  <a:pt x="11956626" y="1123128"/>
                </a:cubicBezTo>
                <a:cubicBezTo>
                  <a:pt x="12002803" y="1158402"/>
                  <a:pt x="12129790" y="1036547"/>
                  <a:pt x="12060524" y="1191752"/>
                </a:cubicBezTo>
                <a:cubicBezTo>
                  <a:pt x="12211882" y="1379667"/>
                  <a:pt x="11997672" y="1499599"/>
                  <a:pt x="11973301" y="1654805"/>
                </a:cubicBezTo>
                <a:cubicBezTo>
                  <a:pt x="11967529" y="1690079"/>
                  <a:pt x="11943157" y="1725353"/>
                  <a:pt x="11945723" y="1759344"/>
                </a:cubicBezTo>
                <a:cubicBezTo>
                  <a:pt x="11955984" y="1918398"/>
                  <a:pt x="11885436" y="2059495"/>
                  <a:pt x="11859782" y="2208928"/>
                </a:cubicBezTo>
                <a:cubicBezTo>
                  <a:pt x="11839259" y="2329502"/>
                  <a:pt x="11791800" y="2439813"/>
                  <a:pt x="11773200" y="2559104"/>
                </a:cubicBezTo>
                <a:cubicBezTo>
                  <a:pt x="11754602" y="2679036"/>
                  <a:pt x="11660965" y="2774596"/>
                  <a:pt x="11536544" y="2798326"/>
                </a:cubicBezTo>
                <a:cubicBezTo>
                  <a:pt x="11552578" y="2837448"/>
                  <a:pt x="11567328" y="2872722"/>
                  <a:pt x="11577590" y="2897735"/>
                </a:cubicBezTo>
                <a:cubicBezTo>
                  <a:pt x="11510248" y="2974055"/>
                  <a:pt x="11444831" y="3049092"/>
                  <a:pt x="11370435" y="3133750"/>
                </a:cubicBezTo>
                <a:cubicBezTo>
                  <a:pt x="11407633" y="3133750"/>
                  <a:pt x="11428797" y="3133750"/>
                  <a:pt x="11477540" y="3133750"/>
                </a:cubicBezTo>
                <a:cubicBezTo>
                  <a:pt x="11389034" y="3237007"/>
                  <a:pt x="11314637" y="3324230"/>
                  <a:pt x="11233187" y="3419149"/>
                </a:cubicBezTo>
                <a:cubicBezTo>
                  <a:pt x="11221642" y="3383234"/>
                  <a:pt x="11212664" y="3355656"/>
                  <a:pt x="11203685" y="3328720"/>
                </a:cubicBezTo>
                <a:cubicBezTo>
                  <a:pt x="11242166" y="3297935"/>
                  <a:pt x="11280647" y="3267150"/>
                  <a:pt x="11319127" y="3236366"/>
                </a:cubicBezTo>
                <a:cubicBezTo>
                  <a:pt x="11311431" y="3228028"/>
                  <a:pt x="11303735" y="3219691"/>
                  <a:pt x="11296039" y="3211353"/>
                </a:cubicBezTo>
                <a:cubicBezTo>
                  <a:pt x="11259482" y="3221615"/>
                  <a:pt x="11223567" y="3231876"/>
                  <a:pt x="11181238" y="3244062"/>
                </a:cubicBezTo>
                <a:cubicBezTo>
                  <a:pt x="11185086" y="3206222"/>
                  <a:pt x="11187651" y="3179927"/>
                  <a:pt x="11190217" y="3153632"/>
                </a:cubicBezTo>
                <a:cubicBezTo>
                  <a:pt x="11139550" y="3180569"/>
                  <a:pt x="11097863" y="3202374"/>
                  <a:pt x="11050403" y="3228028"/>
                </a:cubicBezTo>
                <a:cubicBezTo>
                  <a:pt x="11050403" y="3263944"/>
                  <a:pt x="11050403" y="3313969"/>
                  <a:pt x="11050403" y="3369124"/>
                </a:cubicBezTo>
                <a:cubicBezTo>
                  <a:pt x="11094015" y="3365277"/>
                  <a:pt x="11133778" y="3362070"/>
                  <a:pt x="11174183" y="3358221"/>
                </a:cubicBezTo>
                <a:cubicBezTo>
                  <a:pt x="11226773" y="3430694"/>
                  <a:pt x="11156225" y="3468533"/>
                  <a:pt x="11128006" y="3517917"/>
                </a:cubicBezTo>
                <a:cubicBezTo>
                  <a:pt x="11107483" y="3553191"/>
                  <a:pt x="11083111" y="3586541"/>
                  <a:pt x="11051685" y="3633359"/>
                </a:cubicBezTo>
                <a:cubicBezTo>
                  <a:pt x="11042707" y="3625663"/>
                  <a:pt x="11017694" y="3603216"/>
                  <a:pt x="10984986" y="3573714"/>
                </a:cubicBezTo>
                <a:cubicBezTo>
                  <a:pt x="10954842" y="3608988"/>
                  <a:pt x="10922775" y="3645545"/>
                  <a:pt x="10890066" y="3683384"/>
                </a:cubicBezTo>
                <a:cubicBezTo>
                  <a:pt x="10857999" y="3669916"/>
                  <a:pt x="10820801" y="3653883"/>
                  <a:pt x="10807974" y="3648110"/>
                </a:cubicBezTo>
                <a:cubicBezTo>
                  <a:pt x="10566186" y="3811012"/>
                  <a:pt x="10300027" y="3938640"/>
                  <a:pt x="10104417" y="4136175"/>
                </a:cubicBezTo>
                <a:cubicBezTo>
                  <a:pt x="9906240" y="4335634"/>
                  <a:pt x="9615069" y="4388225"/>
                  <a:pt x="9448319" y="4622957"/>
                </a:cubicBezTo>
                <a:cubicBezTo>
                  <a:pt x="9485517" y="4611413"/>
                  <a:pt x="9522074" y="4599227"/>
                  <a:pt x="9559272" y="4587683"/>
                </a:cubicBezTo>
                <a:cubicBezTo>
                  <a:pt x="9561196" y="4592173"/>
                  <a:pt x="9563761" y="4596021"/>
                  <a:pt x="9565685" y="4600510"/>
                </a:cubicBezTo>
                <a:cubicBezTo>
                  <a:pt x="9528487" y="4633219"/>
                  <a:pt x="9491289" y="4666569"/>
                  <a:pt x="9454091" y="4699278"/>
                </a:cubicBezTo>
                <a:cubicBezTo>
                  <a:pt x="9544521" y="4710822"/>
                  <a:pt x="9629179" y="4640274"/>
                  <a:pt x="9725381" y="4727497"/>
                </a:cubicBezTo>
                <a:cubicBezTo>
                  <a:pt x="9734360" y="4704408"/>
                  <a:pt x="9749110" y="4667210"/>
                  <a:pt x="9763862" y="4630012"/>
                </a:cubicBezTo>
                <a:cubicBezTo>
                  <a:pt x="9752958" y="4622957"/>
                  <a:pt x="9742056" y="4615903"/>
                  <a:pt x="9731794" y="4608848"/>
                </a:cubicBezTo>
                <a:cubicBezTo>
                  <a:pt x="9786950" y="4603076"/>
                  <a:pt x="9842747" y="4596662"/>
                  <a:pt x="9926764" y="4587683"/>
                </a:cubicBezTo>
                <a:cubicBezTo>
                  <a:pt x="9917144" y="4655025"/>
                  <a:pt x="9924198" y="4723008"/>
                  <a:pt x="9895338" y="4767902"/>
                </a:cubicBezTo>
                <a:cubicBezTo>
                  <a:pt x="9878021" y="4795480"/>
                  <a:pt x="9805549" y="4788425"/>
                  <a:pt x="9752317" y="4798045"/>
                </a:cubicBezTo>
                <a:cubicBezTo>
                  <a:pt x="9750394" y="4856408"/>
                  <a:pt x="9639440" y="4937217"/>
                  <a:pt x="9574023" y="4894247"/>
                </a:cubicBezTo>
                <a:cubicBezTo>
                  <a:pt x="9545163" y="4875648"/>
                  <a:pt x="9469483" y="4903867"/>
                  <a:pt x="9482310" y="4827547"/>
                </a:cubicBezTo>
                <a:cubicBezTo>
                  <a:pt x="9430361" y="4830112"/>
                  <a:pt x="9374564" y="4823058"/>
                  <a:pt x="9326463" y="4839091"/>
                </a:cubicBezTo>
                <a:cubicBezTo>
                  <a:pt x="9287341" y="4851918"/>
                  <a:pt x="9257839" y="4892323"/>
                  <a:pt x="9211020" y="4932087"/>
                </a:cubicBezTo>
                <a:cubicBezTo>
                  <a:pt x="9245653" y="4946196"/>
                  <a:pt x="9274514" y="4958382"/>
                  <a:pt x="9303374" y="4969926"/>
                </a:cubicBezTo>
                <a:cubicBezTo>
                  <a:pt x="9186650" y="5038550"/>
                  <a:pt x="9109047" y="5046246"/>
                  <a:pt x="8867900" y="5009048"/>
                </a:cubicBezTo>
                <a:cubicBezTo>
                  <a:pt x="8944862" y="4954534"/>
                  <a:pt x="9014768" y="4905791"/>
                  <a:pt x="9088523" y="4853842"/>
                </a:cubicBezTo>
                <a:cubicBezTo>
                  <a:pt x="9083393" y="4821775"/>
                  <a:pt x="9078262" y="4787784"/>
                  <a:pt x="9073131" y="4753792"/>
                </a:cubicBezTo>
                <a:cubicBezTo>
                  <a:pt x="9151376" y="4826906"/>
                  <a:pt x="9223206" y="4802534"/>
                  <a:pt x="9296961" y="4735193"/>
                </a:cubicBezTo>
                <a:cubicBezTo>
                  <a:pt x="9282211" y="4709539"/>
                  <a:pt x="9266818" y="4683244"/>
                  <a:pt x="9253991" y="4661438"/>
                </a:cubicBezTo>
                <a:cubicBezTo>
                  <a:pt x="9187932" y="4696071"/>
                  <a:pt x="9130852" y="4726214"/>
                  <a:pt x="9073131" y="4756357"/>
                </a:cubicBezTo>
                <a:cubicBezTo>
                  <a:pt x="8980778" y="4798045"/>
                  <a:pt x="8889065" y="4842298"/>
                  <a:pt x="8794787" y="4880138"/>
                </a:cubicBezTo>
                <a:cubicBezTo>
                  <a:pt x="8753100" y="4896812"/>
                  <a:pt x="8704357" y="4887833"/>
                  <a:pt x="8733859" y="4964154"/>
                </a:cubicBezTo>
                <a:cubicBezTo>
                  <a:pt x="8747968" y="5000711"/>
                  <a:pt x="8722956" y="5057790"/>
                  <a:pt x="8703074" y="5100119"/>
                </a:cubicBezTo>
                <a:cubicBezTo>
                  <a:pt x="8669082" y="5173233"/>
                  <a:pt x="8603024" y="5223899"/>
                  <a:pt x="8526063" y="5203376"/>
                </a:cubicBezTo>
                <a:cubicBezTo>
                  <a:pt x="8477320" y="5190549"/>
                  <a:pt x="8442046" y="5127697"/>
                  <a:pt x="8415751" y="5102043"/>
                </a:cubicBezTo>
                <a:cubicBezTo>
                  <a:pt x="8402924" y="5128980"/>
                  <a:pt x="8390097" y="5205942"/>
                  <a:pt x="8347127" y="5231596"/>
                </a:cubicBezTo>
                <a:cubicBezTo>
                  <a:pt x="8299667" y="5259815"/>
                  <a:pt x="8224630" y="5239933"/>
                  <a:pt x="8161778" y="5241216"/>
                </a:cubicBezTo>
                <a:cubicBezTo>
                  <a:pt x="8070066" y="5243140"/>
                  <a:pt x="7977712" y="5243781"/>
                  <a:pt x="7885999" y="5248912"/>
                </a:cubicBezTo>
                <a:cubicBezTo>
                  <a:pt x="7619840" y="5264946"/>
                  <a:pt x="7353681" y="5283544"/>
                  <a:pt x="7087522" y="5300220"/>
                </a:cubicBezTo>
                <a:cubicBezTo>
                  <a:pt x="6897684" y="5311764"/>
                  <a:pt x="6707845" y="5327798"/>
                  <a:pt x="6517365" y="5330363"/>
                </a:cubicBezTo>
                <a:cubicBezTo>
                  <a:pt x="6407053" y="5332287"/>
                  <a:pt x="6296100" y="5312405"/>
                  <a:pt x="6177451" y="5302144"/>
                </a:cubicBezTo>
                <a:cubicBezTo>
                  <a:pt x="6183223" y="5288675"/>
                  <a:pt x="6190919" y="5272641"/>
                  <a:pt x="6198616" y="5255967"/>
                </a:cubicBezTo>
                <a:cubicBezTo>
                  <a:pt x="6103696" y="5202735"/>
                  <a:pt x="5918989" y="5184777"/>
                  <a:pt x="5886921" y="5227106"/>
                </a:cubicBezTo>
                <a:cubicBezTo>
                  <a:pt x="5970296" y="5239292"/>
                  <a:pt x="6054313" y="5252119"/>
                  <a:pt x="6137688" y="5264946"/>
                </a:cubicBezTo>
                <a:cubicBezTo>
                  <a:pt x="6085097" y="5317536"/>
                  <a:pt x="5675277" y="5295730"/>
                  <a:pt x="5495058" y="5223258"/>
                </a:cubicBezTo>
                <a:cubicBezTo>
                  <a:pt x="5561117" y="5215562"/>
                  <a:pt x="5611142" y="5202093"/>
                  <a:pt x="5659243" y="5207224"/>
                </a:cubicBezTo>
                <a:cubicBezTo>
                  <a:pt x="5708627" y="5211714"/>
                  <a:pt x="5756087" y="5234161"/>
                  <a:pt x="5804829" y="5248912"/>
                </a:cubicBezTo>
                <a:cubicBezTo>
                  <a:pt x="5808677" y="5234802"/>
                  <a:pt x="5812525" y="5220051"/>
                  <a:pt x="5816373" y="5205942"/>
                </a:cubicBezTo>
                <a:cubicBezTo>
                  <a:pt x="5772761" y="5196321"/>
                  <a:pt x="5727867" y="5189266"/>
                  <a:pt x="5685538" y="5176439"/>
                </a:cubicBezTo>
                <a:cubicBezTo>
                  <a:pt x="5671429" y="5171950"/>
                  <a:pt x="5663091" y="5144372"/>
                  <a:pt x="5649623" y="5141807"/>
                </a:cubicBezTo>
                <a:cubicBezTo>
                  <a:pt x="5627176" y="5137317"/>
                  <a:pt x="5602805" y="5145014"/>
                  <a:pt x="5561759" y="5148862"/>
                </a:cubicBezTo>
                <a:cubicBezTo>
                  <a:pt x="5550214" y="5125132"/>
                  <a:pt x="5538029" y="5064204"/>
                  <a:pt x="5500189" y="5031495"/>
                </a:cubicBezTo>
                <a:cubicBezTo>
                  <a:pt x="5461067" y="4997504"/>
                  <a:pt x="5398215" y="4991732"/>
                  <a:pt x="5332798" y="4968643"/>
                </a:cubicBezTo>
                <a:cubicBezTo>
                  <a:pt x="5353962" y="5050736"/>
                  <a:pt x="5373202" y="5105250"/>
                  <a:pt x="5477742" y="5018027"/>
                </a:cubicBezTo>
                <a:cubicBezTo>
                  <a:pt x="5461067" y="5066769"/>
                  <a:pt x="5453371" y="5087293"/>
                  <a:pt x="5445033" y="5112946"/>
                </a:cubicBezTo>
                <a:cubicBezTo>
                  <a:pt x="5379616" y="5087293"/>
                  <a:pt x="5319330" y="5064204"/>
                  <a:pt x="5256477" y="5039833"/>
                </a:cubicBezTo>
                <a:cubicBezTo>
                  <a:pt x="5250705" y="5053942"/>
                  <a:pt x="5243650" y="5071259"/>
                  <a:pt x="5233389" y="5097554"/>
                </a:cubicBezTo>
                <a:cubicBezTo>
                  <a:pt x="5202604" y="5074466"/>
                  <a:pt x="5178233" y="5055866"/>
                  <a:pt x="5153221" y="5036626"/>
                </a:cubicBezTo>
                <a:cubicBezTo>
                  <a:pt x="5144883" y="5045605"/>
                  <a:pt x="5137187" y="5055225"/>
                  <a:pt x="5128850" y="5064204"/>
                </a:cubicBezTo>
                <a:cubicBezTo>
                  <a:pt x="5168613" y="5100119"/>
                  <a:pt x="5208376" y="5136676"/>
                  <a:pt x="5247499" y="5172592"/>
                </a:cubicBezTo>
                <a:cubicBezTo>
                  <a:pt x="5159634" y="5142448"/>
                  <a:pt x="5054453" y="5218769"/>
                  <a:pt x="4974285" y="5128980"/>
                </a:cubicBezTo>
                <a:cubicBezTo>
                  <a:pt x="5005070" y="5128980"/>
                  <a:pt x="5035213" y="5128980"/>
                  <a:pt x="5065356" y="5128980"/>
                </a:cubicBezTo>
                <a:cubicBezTo>
                  <a:pt x="4984547" y="5113588"/>
                  <a:pt x="4941576" y="5081520"/>
                  <a:pt x="4954403" y="4991090"/>
                </a:cubicBezTo>
                <a:cubicBezTo>
                  <a:pt x="4958251" y="4965437"/>
                  <a:pt x="4933239" y="4935293"/>
                  <a:pt x="4916564" y="4909639"/>
                </a:cubicBezTo>
                <a:cubicBezTo>
                  <a:pt x="4914640" y="4906433"/>
                  <a:pt x="4871669" y="4919901"/>
                  <a:pt x="4871028" y="4926956"/>
                </a:cubicBezTo>
                <a:cubicBezTo>
                  <a:pt x="4868463" y="4962871"/>
                  <a:pt x="4863332" y="5005841"/>
                  <a:pt x="4880007" y="5034061"/>
                </a:cubicBezTo>
                <a:cubicBezTo>
                  <a:pt x="4901172" y="5072542"/>
                  <a:pt x="4942859" y="5100761"/>
                  <a:pt x="4976850" y="5132828"/>
                </a:cubicBezTo>
                <a:close/>
                <a:moveTo>
                  <a:pt x="10441765" y="2114009"/>
                </a:moveTo>
                <a:cubicBezTo>
                  <a:pt x="10436635" y="2111444"/>
                  <a:pt x="10431503" y="2108878"/>
                  <a:pt x="10426372" y="2105671"/>
                </a:cubicBezTo>
                <a:cubicBezTo>
                  <a:pt x="10428938" y="2077452"/>
                  <a:pt x="10432786" y="2049874"/>
                  <a:pt x="10434069" y="2021655"/>
                </a:cubicBezTo>
                <a:cubicBezTo>
                  <a:pt x="10434710" y="2003697"/>
                  <a:pt x="10435351" y="1985098"/>
                  <a:pt x="10428938" y="1969065"/>
                </a:cubicBezTo>
                <a:cubicBezTo>
                  <a:pt x="10427014" y="1963934"/>
                  <a:pt x="10394947" y="1962651"/>
                  <a:pt x="10391740" y="1967782"/>
                </a:cubicBezTo>
                <a:cubicBezTo>
                  <a:pt x="10382761" y="1984457"/>
                  <a:pt x="10378913" y="2004980"/>
                  <a:pt x="10375707" y="2024862"/>
                </a:cubicBezTo>
                <a:cubicBezTo>
                  <a:pt x="10368010" y="2080659"/>
                  <a:pt x="10361596" y="2137098"/>
                  <a:pt x="10354542" y="2194177"/>
                </a:cubicBezTo>
                <a:cubicBezTo>
                  <a:pt x="10373782" y="2185840"/>
                  <a:pt x="10403925" y="2172372"/>
                  <a:pt x="10437276" y="2158262"/>
                </a:cubicBezTo>
                <a:cubicBezTo>
                  <a:pt x="10437276" y="2194819"/>
                  <a:pt x="10437276" y="2225603"/>
                  <a:pt x="10437276" y="2258953"/>
                </a:cubicBezTo>
                <a:cubicBezTo>
                  <a:pt x="10511672" y="2208928"/>
                  <a:pt x="10400718" y="1979968"/>
                  <a:pt x="10597612" y="2079376"/>
                </a:cubicBezTo>
                <a:cubicBezTo>
                  <a:pt x="10645713" y="2028069"/>
                  <a:pt x="10684835" y="1985740"/>
                  <a:pt x="10714978" y="1953672"/>
                </a:cubicBezTo>
                <a:cubicBezTo>
                  <a:pt x="10711130" y="1898516"/>
                  <a:pt x="10707924" y="1848492"/>
                  <a:pt x="10702793" y="1764475"/>
                </a:cubicBezTo>
                <a:cubicBezTo>
                  <a:pt x="10638659" y="1847209"/>
                  <a:pt x="10595688" y="1903006"/>
                  <a:pt x="10554000" y="1956879"/>
                </a:cubicBezTo>
                <a:cubicBezTo>
                  <a:pt x="10547587" y="1947259"/>
                  <a:pt x="10539891" y="1935073"/>
                  <a:pt x="10536043" y="1928660"/>
                </a:cubicBezTo>
                <a:cubicBezTo>
                  <a:pt x="10503976" y="1993436"/>
                  <a:pt x="10472550" y="2053722"/>
                  <a:pt x="10441765" y="2114009"/>
                </a:cubicBezTo>
                <a:close/>
                <a:moveTo>
                  <a:pt x="9980636" y="2480218"/>
                </a:moveTo>
                <a:cubicBezTo>
                  <a:pt x="9985767" y="2485349"/>
                  <a:pt x="9991540" y="2491121"/>
                  <a:pt x="9996670" y="2496252"/>
                </a:cubicBezTo>
                <a:cubicBezTo>
                  <a:pt x="9978072" y="2523830"/>
                  <a:pt x="9958831" y="2550766"/>
                  <a:pt x="9940232" y="2578344"/>
                </a:cubicBezTo>
                <a:cubicBezTo>
                  <a:pt x="10002442" y="2596302"/>
                  <a:pt x="10064653" y="2614259"/>
                  <a:pt x="10126864" y="2632859"/>
                </a:cubicBezTo>
                <a:cubicBezTo>
                  <a:pt x="10133918" y="2621956"/>
                  <a:pt x="10140973" y="2611694"/>
                  <a:pt x="10147387" y="2600791"/>
                </a:cubicBezTo>
                <a:cubicBezTo>
                  <a:pt x="10128788" y="2573213"/>
                  <a:pt x="10107623" y="2547559"/>
                  <a:pt x="10092231" y="2518057"/>
                </a:cubicBezTo>
                <a:cubicBezTo>
                  <a:pt x="10077480" y="2490479"/>
                  <a:pt x="10066577" y="2459695"/>
                  <a:pt x="10059522" y="2428910"/>
                </a:cubicBezTo>
                <a:cubicBezTo>
                  <a:pt x="10055674" y="2411594"/>
                  <a:pt x="10062729" y="2391712"/>
                  <a:pt x="10065295" y="2372472"/>
                </a:cubicBezTo>
                <a:cubicBezTo>
                  <a:pt x="10049902" y="2378244"/>
                  <a:pt x="10027455" y="2379527"/>
                  <a:pt x="10020400" y="2390430"/>
                </a:cubicBezTo>
                <a:cubicBezTo>
                  <a:pt x="10003084" y="2418649"/>
                  <a:pt x="9993463" y="2450075"/>
                  <a:pt x="9980636" y="2480218"/>
                </a:cubicBezTo>
                <a:close/>
                <a:moveTo>
                  <a:pt x="9090448" y="2630293"/>
                </a:moveTo>
                <a:cubicBezTo>
                  <a:pt x="9090448" y="2530884"/>
                  <a:pt x="9090448" y="2469315"/>
                  <a:pt x="9090448" y="2407104"/>
                </a:cubicBezTo>
                <a:cubicBezTo>
                  <a:pt x="9078903" y="2401974"/>
                  <a:pt x="9067359" y="2396843"/>
                  <a:pt x="9055815" y="2391712"/>
                </a:cubicBezTo>
                <a:cubicBezTo>
                  <a:pt x="9016693" y="2446227"/>
                  <a:pt x="8977571" y="2500741"/>
                  <a:pt x="8938448" y="2555897"/>
                </a:cubicBezTo>
                <a:cubicBezTo>
                  <a:pt x="8984626" y="2578985"/>
                  <a:pt x="9030161" y="2601433"/>
                  <a:pt x="9090448" y="2630293"/>
                </a:cubicBezTo>
                <a:close/>
                <a:moveTo>
                  <a:pt x="9362379" y="2533450"/>
                </a:moveTo>
                <a:cubicBezTo>
                  <a:pt x="9365586" y="2585399"/>
                  <a:pt x="9379054" y="2627086"/>
                  <a:pt x="9366227" y="2658512"/>
                </a:cubicBezTo>
                <a:cubicBezTo>
                  <a:pt x="9354041" y="2688014"/>
                  <a:pt x="9314278" y="2707255"/>
                  <a:pt x="9263611" y="2750866"/>
                </a:cubicBezTo>
                <a:cubicBezTo>
                  <a:pt x="9367509" y="2722647"/>
                  <a:pt x="9439982" y="2699559"/>
                  <a:pt x="9513737" y="2684808"/>
                </a:cubicBezTo>
                <a:cubicBezTo>
                  <a:pt x="9593264" y="2668774"/>
                  <a:pt x="9601601" y="2605281"/>
                  <a:pt x="9627896" y="2549483"/>
                </a:cubicBezTo>
                <a:cubicBezTo>
                  <a:pt x="9561838" y="2581551"/>
                  <a:pt x="9501551" y="2611053"/>
                  <a:pt x="9442547" y="2639272"/>
                </a:cubicBezTo>
                <a:cubicBezTo>
                  <a:pt x="9411762" y="2598867"/>
                  <a:pt x="9390597" y="2571289"/>
                  <a:pt x="9362379" y="2533450"/>
                </a:cubicBezTo>
                <a:close/>
                <a:moveTo>
                  <a:pt x="10005008" y="1899799"/>
                </a:moveTo>
                <a:cubicBezTo>
                  <a:pt x="10033868" y="1999849"/>
                  <a:pt x="10048620" y="2002415"/>
                  <a:pt x="10114678" y="1954955"/>
                </a:cubicBezTo>
                <a:cubicBezTo>
                  <a:pt x="10190998" y="1899799"/>
                  <a:pt x="10253851" y="1801673"/>
                  <a:pt x="10374423" y="1855546"/>
                </a:cubicBezTo>
                <a:cubicBezTo>
                  <a:pt x="10379554" y="1858112"/>
                  <a:pt x="10396871" y="1832458"/>
                  <a:pt x="10407132" y="1820914"/>
                </a:cubicBezTo>
                <a:cubicBezTo>
                  <a:pt x="10302593" y="1749724"/>
                  <a:pt x="10216011" y="1803597"/>
                  <a:pt x="10123657" y="1849133"/>
                </a:cubicBezTo>
                <a:cubicBezTo>
                  <a:pt x="10141615" y="1859394"/>
                  <a:pt x="10155724" y="1867732"/>
                  <a:pt x="10158931" y="1869656"/>
                </a:cubicBezTo>
                <a:cubicBezTo>
                  <a:pt x="10123016" y="1895310"/>
                  <a:pt x="10085176" y="1922246"/>
                  <a:pt x="10048620" y="1948541"/>
                </a:cubicBezTo>
                <a:cubicBezTo>
                  <a:pt x="10034510" y="1933791"/>
                  <a:pt x="10019759" y="1917116"/>
                  <a:pt x="10005008" y="1899799"/>
                </a:cubicBezTo>
                <a:close/>
                <a:moveTo>
                  <a:pt x="9912013" y="2193536"/>
                </a:moveTo>
                <a:cubicBezTo>
                  <a:pt x="9917144" y="2212135"/>
                  <a:pt x="9929971" y="2258312"/>
                  <a:pt x="9950493" y="2334632"/>
                </a:cubicBezTo>
                <a:cubicBezTo>
                  <a:pt x="9967809" y="2285249"/>
                  <a:pt x="9976788" y="2259595"/>
                  <a:pt x="9991540" y="2217907"/>
                </a:cubicBezTo>
                <a:cubicBezTo>
                  <a:pt x="10006932" y="2229451"/>
                  <a:pt x="10035793" y="2251899"/>
                  <a:pt x="10067218" y="2276270"/>
                </a:cubicBezTo>
                <a:cubicBezTo>
                  <a:pt x="10078122" y="2224962"/>
                  <a:pt x="10091590" y="2164034"/>
                  <a:pt x="10103775" y="2106954"/>
                </a:cubicBezTo>
                <a:cubicBezTo>
                  <a:pt x="10044771" y="2133249"/>
                  <a:pt x="9983202" y="2161469"/>
                  <a:pt x="9912013" y="2193536"/>
                </a:cubicBezTo>
                <a:close/>
                <a:moveTo>
                  <a:pt x="9441905" y="2955456"/>
                </a:moveTo>
                <a:cubicBezTo>
                  <a:pt x="9503475" y="2930443"/>
                  <a:pt x="9565044" y="2904789"/>
                  <a:pt x="9633668" y="2876570"/>
                </a:cubicBezTo>
                <a:cubicBezTo>
                  <a:pt x="9620841" y="2905431"/>
                  <a:pt x="9611221" y="2926595"/>
                  <a:pt x="9602242" y="2947118"/>
                </a:cubicBezTo>
                <a:cubicBezTo>
                  <a:pt x="9608655" y="2950967"/>
                  <a:pt x="9615711" y="2955456"/>
                  <a:pt x="9622124" y="2959304"/>
                </a:cubicBezTo>
                <a:cubicBezTo>
                  <a:pt x="9638158" y="2931085"/>
                  <a:pt x="9653550" y="2902866"/>
                  <a:pt x="9669583" y="2874005"/>
                </a:cubicBezTo>
                <a:cubicBezTo>
                  <a:pt x="9641365" y="2859895"/>
                  <a:pt x="9612504" y="2845786"/>
                  <a:pt x="9584285" y="2831676"/>
                </a:cubicBezTo>
                <a:cubicBezTo>
                  <a:pt x="9592622" y="2829111"/>
                  <a:pt x="9601601" y="2826545"/>
                  <a:pt x="9609939" y="2823980"/>
                </a:cubicBezTo>
                <a:cubicBezTo>
                  <a:pt x="9596470" y="2790630"/>
                  <a:pt x="9583001" y="2757280"/>
                  <a:pt x="9569533" y="2723930"/>
                </a:cubicBezTo>
                <a:cubicBezTo>
                  <a:pt x="9561196" y="2727137"/>
                  <a:pt x="9552217" y="2730984"/>
                  <a:pt x="9543879" y="2734191"/>
                </a:cubicBezTo>
                <a:cubicBezTo>
                  <a:pt x="9566327" y="2826545"/>
                  <a:pt x="9532977" y="2889397"/>
                  <a:pt x="9441905" y="2955456"/>
                </a:cubicBezTo>
                <a:close/>
                <a:moveTo>
                  <a:pt x="9906882" y="1736256"/>
                </a:moveTo>
                <a:cubicBezTo>
                  <a:pt x="9971016" y="1767040"/>
                  <a:pt x="10086459" y="1752931"/>
                  <a:pt x="10103134" y="1701623"/>
                </a:cubicBezTo>
                <a:cubicBezTo>
                  <a:pt x="10112754" y="1672121"/>
                  <a:pt x="10087742" y="1631075"/>
                  <a:pt x="10083894" y="1618248"/>
                </a:cubicBezTo>
                <a:cubicBezTo>
                  <a:pt x="10015910" y="1663784"/>
                  <a:pt x="9960755" y="1700340"/>
                  <a:pt x="9906882" y="1736256"/>
                </a:cubicBezTo>
                <a:close/>
                <a:moveTo>
                  <a:pt x="9763221" y="2111444"/>
                </a:moveTo>
                <a:cubicBezTo>
                  <a:pt x="9756807" y="2094127"/>
                  <a:pt x="9751035" y="2076811"/>
                  <a:pt x="9744621" y="2058853"/>
                </a:cubicBezTo>
                <a:cubicBezTo>
                  <a:pt x="9692030" y="2071039"/>
                  <a:pt x="9639440" y="2083224"/>
                  <a:pt x="9586850" y="2095410"/>
                </a:cubicBezTo>
                <a:cubicBezTo>
                  <a:pt x="9595187" y="2112085"/>
                  <a:pt x="9604166" y="2128119"/>
                  <a:pt x="9612504" y="2144794"/>
                </a:cubicBezTo>
                <a:cubicBezTo>
                  <a:pt x="9616993" y="2116574"/>
                  <a:pt x="9620841" y="2088355"/>
                  <a:pt x="9625331" y="2059495"/>
                </a:cubicBezTo>
                <a:cubicBezTo>
                  <a:pt x="9634951" y="2069115"/>
                  <a:pt x="9644571" y="2078735"/>
                  <a:pt x="9654833" y="2088355"/>
                </a:cubicBezTo>
                <a:cubicBezTo>
                  <a:pt x="9663812" y="2114650"/>
                  <a:pt x="9672790" y="2140946"/>
                  <a:pt x="9681769" y="2167882"/>
                </a:cubicBezTo>
                <a:cubicBezTo>
                  <a:pt x="9708706" y="2149925"/>
                  <a:pt x="9736283" y="2130684"/>
                  <a:pt x="9763221" y="2111444"/>
                </a:cubicBezTo>
                <a:close/>
                <a:moveTo>
                  <a:pt x="10559773" y="1478434"/>
                </a:moveTo>
                <a:cubicBezTo>
                  <a:pt x="10634169" y="1428409"/>
                  <a:pt x="10688042" y="1392494"/>
                  <a:pt x="10741274" y="1356579"/>
                </a:cubicBezTo>
                <a:cubicBezTo>
                  <a:pt x="10734219" y="1346317"/>
                  <a:pt x="10727164" y="1336055"/>
                  <a:pt x="10720109" y="1325794"/>
                </a:cubicBezTo>
                <a:cubicBezTo>
                  <a:pt x="10672008" y="1359785"/>
                  <a:pt x="10624549" y="1393777"/>
                  <a:pt x="10577731" y="1427127"/>
                </a:cubicBezTo>
                <a:cubicBezTo>
                  <a:pt x="10564262" y="1394418"/>
                  <a:pt x="10551435" y="1361709"/>
                  <a:pt x="10537967" y="1329001"/>
                </a:cubicBezTo>
                <a:cubicBezTo>
                  <a:pt x="10531553" y="1330925"/>
                  <a:pt x="10525140" y="1333490"/>
                  <a:pt x="10518726" y="1335414"/>
                </a:cubicBezTo>
                <a:cubicBezTo>
                  <a:pt x="10530912" y="1375819"/>
                  <a:pt x="10541815" y="1416224"/>
                  <a:pt x="10559773" y="1478434"/>
                </a:cubicBezTo>
                <a:close/>
              </a:path>
            </a:pathLst>
          </a:custGeom>
          <a:solidFill>
            <a:srgbClr val="000000"/>
          </a:solidFill>
          <a:ln w="6413" cap="flat">
            <a:noFill/>
            <a:prstDash val="solid"/>
            <a:miter/>
          </a:ln>
        </p:spPr>
        <p:txBody>
          <a:bodyPr rtlCol="0" anchor="ctr"/>
          <a:lstStyle/>
          <a:p>
            <a:endParaRPr lang="zh-CN" altLang="en-US"/>
          </a:p>
        </p:txBody>
      </p:sp>
    </p:spTree>
    <p:extLst>
      <p:ext uri="{BB962C8B-B14F-4D97-AF65-F5344CB8AC3E}">
        <p14:creationId xmlns:p14="http://schemas.microsoft.com/office/powerpoint/2010/main" val="363312248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5576E0B8-1E12-45A0-B35C-20A38D5388FC}"/>
              </a:ext>
            </a:extLst>
          </p:cNvPr>
          <p:cNvSpPr/>
          <p:nvPr/>
        </p:nvSpPr>
        <p:spPr>
          <a:xfrm>
            <a:off x="1279227" y="1009650"/>
            <a:ext cx="2276102" cy="1820437"/>
          </a:xfrm>
          <a:custGeom>
            <a:avLst/>
            <a:gdLst>
              <a:gd name="connsiteX0" fmla="*/ 4409662 w 8564137"/>
              <a:gd name="connsiteY0" fmla="*/ 6822874 h 6849636"/>
              <a:gd name="connsiteX1" fmla="*/ 4372026 w 8564137"/>
              <a:gd name="connsiteY1" fmla="*/ 6674005 h 6849636"/>
              <a:gd name="connsiteX2" fmla="*/ 4144541 w 8564137"/>
              <a:gd name="connsiteY2" fmla="*/ 6692405 h 6849636"/>
              <a:gd name="connsiteX3" fmla="*/ 4083489 w 8564137"/>
              <a:gd name="connsiteY3" fmla="*/ 6851310 h 6849636"/>
              <a:gd name="connsiteX4" fmla="*/ 4064253 w 8564137"/>
              <a:gd name="connsiteY4" fmla="*/ 6856327 h 6849636"/>
              <a:gd name="connsiteX5" fmla="*/ 4039162 w 8564137"/>
              <a:gd name="connsiteY5" fmla="*/ 6722513 h 6849636"/>
              <a:gd name="connsiteX6" fmla="*/ 4065089 w 8564137"/>
              <a:gd name="connsiteY6" fmla="*/ 6710804 h 6849636"/>
              <a:gd name="connsiteX7" fmla="*/ 3992327 w 8564137"/>
              <a:gd name="connsiteY7" fmla="*/ 6683205 h 6849636"/>
              <a:gd name="connsiteX8" fmla="*/ 3978946 w 8564137"/>
              <a:gd name="connsiteY8" fmla="*/ 6794439 h 6849636"/>
              <a:gd name="connsiteX9" fmla="*/ 3816696 w 8564137"/>
              <a:gd name="connsiteY9" fmla="*/ 6756803 h 6849636"/>
              <a:gd name="connsiteX10" fmla="*/ 3820877 w 8564137"/>
              <a:gd name="connsiteY10" fmla="*/ 6728367 h 6849636"/>
              <a:gd name="connsiteX11" fmla="*/ 3753134 w 8564137"/>
              <a:gd name="connsiteY11" fmla="*/ 6761821 h 6849636"/>
              <a:gd name="connsiteX12" fmla="*/ 3663645 w 8564137"/>
              <a:gd name="connsiteY12" fmla="*/ 6730040 h 6849636"/>
              <a:gd name="connsiteX13" fmla="*/ 3530667 w 8564137"/>
              <a:gd name="connsiteY13" fmla="*/ 6755130 h 6849636"/>
              <a:gd name="connsiteX14" fmla="*/ 3376780 w 8564137"/>
              <a:gd name="connsiteY14" fmla="*/ 6710804 h 6849636"/>
              <a:gd name="connsiteX15" fmla="*/ 3428633 w 8564137"/>
              <a:gd name="connsiteY15" fmla="*/ 6620479 h 6849636"/>
              <a:gd name="connsiteX16" fmla="*/ 3397689 w 8564137"/>
              <a:gd name="connsiteY16" fmla="*/ 6600407 h 6849636"/>
              <a:gd name="connsiteX17" fmla="*/ 2964463 w 8564137"/>
              <a:gd name="connsiteY17" fmla="*/ 6429793 h 6849636"/>
              <a:gd name="connsiteX18" fmla="*/ 2865775 w 8564137"/>
              <a:gd name="connsiteY18" fmla="*/ 6405540 h 6849636"/>
              <a:gd name="connsiteX19" fmla="*/ 2564692 w 8564137"/>
              <a:gd name="connsiteY19" fmla="*/ 6269216 h 6849636"/>
              <a:gd name="connsiteX20" fmla="*/ 2322990 w 8564137"/>
              <a:gd name="connsiteY20" fmla="*/ 6208999 h 6849636"/>
              <a:gd name="connsiteX21" fmla="*/ 2302081 w 8564137"/>
              <a:gd name="connsiteY21" fmla="*/ 6191436 h 6849636"/>
              <a:gd name="connsiteX22" fmla="*/ 2150703 w 8564137"/>
              <a:gd name="connsiteY22" fmla="*/ 6065149 h 6849636"/>
              <a:gd name="connsiteX23" fmla="*/ 2034452 w 8564137"/>
              <a:gd name="connsiteY23" fmla="*/ 5962279 h 6849636"/>
              <a:gd name="connsiteX24" fmla="*/ 1921546 w 8564137"/>
              <a:gd name="connsiteY24" fmla="*/ 5923807 h 6849636"/>
              <a:gd name="connsiteX25" fmla="*/ 1718315 w 8564137"/>
              <a:gd name="connsiteY25" fmla="*/ 5712212 h 6849636"/>
              <a:gd name="connsiteX26" fmla="*/ 1678170 w 8564137"/>
              <a:gd name="connsiteY26" fmla="*/ 5755702 h 6849636"/>
              <a:gd name="connsiteX27" fmla="*/ 1582827 w 8564137"/>
              <a:gd name="connsiteY27" fmla="*/ 5657014 h 6849636"/>
              <a:gd name="connsiteX28" fmla="*/ 1493339 w 8564137"/>
              <a:gd name="connsiteY28" fmla="*/ 5568362 h 6849636"/>
              <a:gd name="connsiteX29" fmla="*/ 1231564 w 8564137"/>
              <a:gd name="connsiteY29" fmla="*/ 5368476 h 6849636"/>
              <a:gd name="connsiteX30" fmla="*/ 1134548 w 8564137"/>
              <a:gd name="connsiteY30" fmla="*/ 5215425 h 6849636"/>
              <a:gd name="connsiteX31" fmla="*/ 764885 w 8564137"/>
              <a:gd name="connsiteY31" fmla="*/ 4737039 h 6849636"/>
              <a:gd name="connsiteX32" fmla="*/ 564163 w 8564137"/>
              <a:gd name="connsiteY32" fmla="*/ 4492827 h 6849636"/>
              <a:gd name="connsiteX33" fmla="*/ 448748 w 8564137"/>
              <a:gd name="connsiteY33" fmla="*/ 4248615 h 6849636"/>
              <a:gd name="connsiteX34" fmla="*/ 354242 w 8564137"/>
              <a:gd name="connsiteY34" fmla="*/ 4159126 h 6849636"/>
              <a:gd name="connsiteX35" fmla="*/ 363441 w 8564137"/>
              <a:gd name="connsiteY35" fmla="*/ 4002730 h 6849636"/>
              <a:gd name="connsiteX36" fmla="*/ 161883 w 8564137"/>
              <a:gd name="connsiteY36" fmla="*/ 3724229 h 6849636"/>
              <a:gd name="connsiteX37" fmla="*/ 98321 w 8564137"/>
              <a:gd name="connsiteY37" fmla="*/ 3553615 h 6849636"/>
              <a:gd name="connsiteX38" fmla="*/ 18869 w 8564137"/>
              <a:gd name="connsiteY38" fmla="*/ 3172243 h 6849636"/>
              <a:gd name="connsiteX39" fmla="*/ 3815 w 8564137"/>
              <a:gd name="connsiteY39" fmla="*/ 2989084 h 6849636"/>
              <a:gd name="connsiteX40" fmla="*/ 46468 w 8564137"/>
              <a:gd name="connsiteY40" fmla="*/ 2855270 h 6849636"/>
              <a:gd name="connsiteX41" fmla="*/ 38105 w 8564137"/>
              <a:gd name="connsiteY41" fmla="*/ 2617749 h 6849636"/>
              <a:gd name="connsiteX42" fmla="*/ 132611 w 8564137"/>
              <a:gd name="connsiteY42" fmla="*/ 2395282 h 6849636"/>
              <a:gd name="connsiteX43" fmla="*/ 381005 w 8564137"/>
              <a:gd name="connsiteY43" fmla="*/ 2228850 h 6849636"/>
              <a:gd name="connsiteX44" fmla="*/ 743977 w 8564137"/>
              <a:gd name="connsiteY44" fmla="*/ 2204596 h 6849636"/>
              <a:gd name="connsiteX45" fmla="*/ 893682 w 8564137"/>
              <a:gd name="connsiteY45" fmla="*/ 2204596 h 6849636"/>
              <a:gd name="connsiteX46" fmla="*/ 907900 w 8564137"/>
              <a:gd name="connsiteY46" fmla="*/ 2243068 h 6849636"/>
              <a:gd name="connsiteX47" fmla="*/ 1031678 w 8564137"/>
              <a:gd name="connsiteY47" fmla="*/ 2283212 h 6849636"/>
              <a:gd name="connsiteX48" fmla="*/ 1410541 w 8564137"/>
              <a:gd name="connsiteY48" fmla="*/ 2551678 h 6849636"/>
              <a:gd name="connsiteX49" fmla="*/ 1624644 w 8564137"/>
              <a:gd name="connsiteY49" fmla="*/ 2687165 h 6849636"/>
              <a:gd name="connsiteX50" fmla="*/ 1878056 w 8564137"/>
              <a:gd name="connsiteY50" fmla="*/ 2805089 h 6849636"/>
              <a:gd name="connsiteX51" fmla="*/ 2076269 w 8564137"/>
              <a:gd name="connsiteY51" fmla="*/ 3154680 h 6849636"/>
              <a:gd name="connsiteX52" fmla="*/ 2164921 w 8564137"/>
              <a:gd name="connsiteY52" fmla="*/ 3383838 h 6849636"/>
              <a:gd name="connsiteX53" fmla="*/ 2150703 w 8564137"/>
              <a:gd name="connsiteY53" fmla="*/ 3504271 h 6849636"/>
              <a:gd name="connsiteX54" fmla="*/ 2146522 w 8564137"/>
              <a:gd name="connsiteY54" fmla="*/ 3630558 h 6849636"/>
              <a:gd name="connsiteX55" fmla="*/ 2173285 w 8564137"/>
              <a:gd name="connsiteY55" fmla="*/ 3743465 h 6849636"/>
              <a:gd name="connsiteX56" fmla="*/ 2212592 w 8564137"/>
              <a:gd name="connsiteY56" fmla="*/ 3888988 h 6849636"/>
              <a:gd name="connsiteX57" fmla="*/ 2381534 w 8564137"/>
              <a:gd name="connsiteY57" fmla="*/ 4154944 h 6849636"/>
              <a:gd name="connsiteX58" fmla="*/ 2592291 w 8564137"/>
              <a:gd name="connsiteY58" fmla="*/ 4391629 h 6849636"/>
              <a:gd name="connsiteX59" fmla="*/ 2826467 w 8564137"/>
              <a:gd name="connsiteY59" fmla="*/ 4551371 h 6849636"/>
              <a:gd name="connsiteX60" fmla="*/ 3325763 w 8564137"/>
              <a:gd name="connsiteY60" fmla="*/ 4868344 h 6849636"/>
              <a:gd name="connsiteX61" fmla="*/ 3664481 w 8564137"/>
              <a:gd name="connsiteY61" fmla="*/ 5033940 h 6849636"/>
              <a:gd name="connsiteX62" fmla="*/ 3747279 w 8564137"/>
              <a:gd name="connsiteY62" fmla="*/ 5072411 h 6849636"/>
              <a:gd name="connsiteX63" fmla="*/ 3684554 w 8564137"/>
              <a:gd name="connsiteY63" fmla="*/ 5172772 h 6849636"/>
              <a:gd name="connsiteX64" fmla="*/ 3714662 w 8564137"/>
              <a:gd name="connsiteY64" fmla="*/ 5186153 h 6849636"/>
              <a:gd name="connsiteX65" fmla="*/ 4024108 w 8564137"/>
              <a:gd name="connsiteY65" fmla="*/ 5155209 h 6849636"/>
              <a:gd name="connsiteX66" fmla="*/ 4834523 w 8564137"/>
              <a:gd name="connsiteY66" fmla="*/ 5238007 h 6849636"/>
              <a:gd name="connsiteX67" fmla="*/ 4862123 w 8564137"/>
              <a:gd name="connsiteY67" fmla="*/ 5257242 h 6849636"/>
              <a:gd name="connsiteX68" fmla="*/ 4625438 w 8564137"/>
              <a:gd name="connsiteY68" fmla="*/ 5259752 h 6849636"/>
              <a:gd name="connsiteX69" fmla="*/ 4522568 w 8564137"/>
              <a:gd name="connsiteY69" fmla="*/ 5314950 h 6849636"/>
              <a:gd name="connsiteX70" fmla="*/ 4461515 w 8564137"/>
              <a:gd name="connsiteY70" fmla="*/ 5329168 h 6849636"/>
              <a:gd name="connsiteX71" fmla="*/ 4390426 w 8564137"/>
              <a:gd name="connsiteY71" fmla="*/ 5335023 h 6849636"/>
              <a:gd name="connsiteX72" fmla="*/ 4390426 w 8564137"/>
              <a:gd name="connsiteY72" fmla="*/ 5365967 h 6849636"/>
              <a:gd name="connsiteX73" fmla="*/ 4535113 w 8564137"/>
              <a:gd name="connsiteY73" fmla="*/ 5367640 h 6849636"/>
              <a:gd name="connsiteX74" fmla="*/ 4908958 w 8564137"/>
              <a:gd name="connsiteY74" fmla="*/ 5363458 h 6849636"/>
              <a:gd name="connsiteX75" fmla="*/ 5067026 w 8564137"/>
              <a:gd name="connsiteY75" fmla="*/ 5322478 h 6849636"/>
              <a:gd name="connsiteX76" fmla="*/ 5056154 w 8564137"/>
              <a:gd name="connsiteY76" fmla="*/ 5289860 h 6849636"/>
              <a:gd name="connsiteX77" fmla="*/ 5005973 w 8564137"/>
              <a:gd name="connsiteY77" fmla="*/ 5301569 h 6849636"/>
              <a:gd name="connsiteX78" fmla="*/ 5027718 w 8564137"/>
              <a:gd name="connsiteY78" fmla="*/ 5233825 h 6849636"/>
              <a:gd name="connsiteX79" fmla="*/ 5113861 w 8564137"/>
              <a:gd name="connsiteY79" fmla="*/ 5237171 h 6849636"/>
              <a:gd name="connsiteX80" fmla="*/ 5156515 w 8564137"/>
              <a:gd name="connsiteY80" fmla="*/ 5233825 h 6849636"/>
              <a:gd name="connsiteX81" fmla="*/ 5499415 w 8564137"/>
              <a:gd name="connsiteY81" fmla="*/ 5161900 h 6849636"/>
              <a:gd name="connsiteX82" fmla="*/ 5398217 w 8564137"/>
              <a:gd name="connsiteY82" fmla="*/ 5217935 h 6849636"/>
              <a:gd name="connsiteX83" fmla="*/ 5402399 w 8564137"/>
              <a:gd name="connsiteY83" fmla="*/ 5236334 h 6849636"/>
              <a:gd name="connsiteX84" fmla="*/ 5563813 w 8564137"/>
              <a:gd name="connsiteY84" fmla="*/ 5195354 h 6849636"/>
              <a:gd name="connsiteX85" fmla="*/ 5551268 w 8564137"/>
              <a:gd name="connsiteY85" fmla="*/ 5124264 h 6849636"/>
              <a:gd name="connsiteX86" fmla="*/ 5685919 w 8564137"/>
              <a:gd name="connsiteY86" fmla="*/ 5048157 h 6849636"/>
              <a:gd name="connsiteX87" fmla="*/ 5803843 w 8564137"/>
              <a:gd name="connsiteY87" fmla="*/ 5013867 h 6849636"/>
              <a:gd name="connsiteX88" fmla="*/ 5991184 w 8564137"/>
              <a:gd name="connsiteY88" fmla="*/ 4915179 h 6849636"/>
              <a:gd name="connsiteX89" fmla="*/ 6294776 w 8564137"/>
              <a:gd name="connsiteY89" fmla="*/ 4631659 h 6849636"/>
              <a:gd name="connsiteX90" fmla="*/ 6545678 w 8564137"/>
              <a:gd name="connsiteY90" fmla="*/ 4343121 h 6849636"/>
              <a:gd name="connsiteX91" fmla="*/ 6592513 w 8564137"/>
              <a:gd name="connsiteY91" fmla="*/ 4308832 h 6849636"/>
              <a:gd name="connsiteX92" fmla="*/ 6757272 w 8564137"/>
              <a:gd name="connsiteY92" fmla="*/ 3986840 h 6849636"/>
              <a:gd name="connsiteX93" fmla="*/ 6758945 w 8564137"/>
              <a:gd name="connsiteY93" fmla="*/ 3947532 h 6849636"/>
              <a:gd name="connsiteX94" fmla="*/ 6852615 w 8564137"/>
              <a:gd name="connsiteY94" fmla="*/ 3623868 h 6849636"/>
              <a:gd name="connsiteX95" fmla="*/ 6860979 w 8564137"/>
              <a:gd name="connsiteY95" fmla="*/ 3685757 h 6849636"/>
              <a:gd name="connsiteX96" fmla="*/ 6860142 w 8564137"/>
              <a:gd name="connsiteY96" fmla="*/ 3570342 h 6849636"/>
              <a:gd name="connsiteX97" fmla="*/ 6859306 w 8564137"/>
              <a:gd name="connsiteY97" fmla="*/ 3337003 h 6849636"/>
              <a:gd name="connsiteX98" fmla="*/ 6895269 w 8564137"/>
              <a:gd name="connsiteY98" fmla="*/ 3144644 h 6849636"/>
              <a:gd name="connsiteX99" fmla="*/ 6880215 w 8564137"/>
              <a:gd name="connsiteY99" fmla="*/ 2997448 h 6849636"/>
              <a:gd name="connsiteX100" fmla="*/ 6950467 w 8564137"/>
              <a:gd name="connsiteY100" fmla="*/ 2717273 h 6849636"/>
              <a:gd name="connsiteX101" fmla="*/ 6913668 w 8564137"/>
              <a:gd name="connsiteY101" fmla="*/ 2570077 h 6849636"/>
              <a:gd name="connsiteX102" fmla="*/ 6914504 w 8564137"/>
              <a:gd name="connsiteY102" fmla="*/ 2471389 h 6849636"/>
              <a:gd name="connsiteX103" fmla="*/ 6804944 w 8564137"/>
              <a:gd name="connsiteY103" fmla="*/ 2192888 h 6849636"/>
              <a:gd name="connsiteX104" fmla="*/ 6886905 w 8564137"/>
              <a:gd name="connsiteY104" fmla="*/ 2125144 h 6849636"/>
              <a:gd name="connsiteX105" fmla="*/ 6963013 w 8564137"/>
              <a:gd name="connsiteY105" fmla="*/ 2499825 h 6849636"/>
              <a:gd name="connsiteX106" fmla="*/ 7031592 w 8564137"/>
              <a:gd name="connsiteY106" fmla="*/ 2262304 h 6849636"/>
              <a:gd name="connsiteX107" fmla="*/ 6999811 w 8564137"/>
              <a:gd name="connsiteY107" fmla="*/ 2016419 h 6849636"/>
              <a:gd name="connsiteX108" fmla="*/ 6911159 w 8564137"/>
              <a:gd name="connsiteY108" fmla="*/ 1925258 h 6849636"/>
              <a:gd name="connsiteX109" fmla="*/ 6901959 w 8564137"/>
              <a:gd name="connsiteY109" fmla="*/ 1809843 h 6849636"/>
              <a:gd name="connsiteX110" fmla="*/ 6881051 w 8564137"/>
              <a:gd name="connsiteY110" fmla="*/ 1734572 h 6849636"/>
              <a:gd name="connsiteX111" fmla="*/ 6688692 w 8564137"/>
              <a:gd name="connsiteY111" fmla="*/ 1492033 h 6849636"/>
              <a:gd name="connsiteX112" fmla="*/ 6678656 w 8564137"/>
              <a:gd name="connsiteY112" fmla="*/ 1511269 h 6849636"/>
              <a:gd name="connsiteX113" fmla="*/ 6581641 w 8564137"/>
              <a:gd name="connsiteY113" fmla="*/ 1289639 h 6849636"/>
              <a:gd name="connsiteX114" fmla="*/ 6502188 w 8564137"/>
              <a:gd name="connsiteY114" fmla="*/ 1175060 h 6849636"/>
              <a:gd name="connsiteX115" fmla="*/ 6345792 w 8564137"/>
              <a:gd name="connsiteY115" fmla="*/ 1003610 h 6849636"/>
              <a:gd name="connsiteX116" fmla="*/ 6175179 w 8564137"/>
              <a:gd name="connsiteY116" fmla="*/ 947575 h 6849636"/>
              <a:gd name="connsiteX117" fmla="*/ 5957730 w 8564137"/>
              <a:gd name="connsiteY117" fmla="*/ 729290 h 6849636"/>
              <a:gd name="connsiteX118" fmla="*/ 5902531 w 8564137"/>
              <a:gd name="connsiteY118" fmla="*/ 678273 h 6849636"/>
              <a:gd name="connsiteX119" fmla="*/ 5782934 w 8564137"/>
              <a:gd name="connsiteY119" fmla="*/ 643983 h 6849636"/>
              <a:gd name="connsiteX120" fmla="*/ 5632393 w 8564137"/>
              <a:gd name="connsiteY120" fmla="*/ 574567 h 6849636"/>
              <a:gd name="connsiteX121" fmla="*/ 5622357 w 8564137"/>
              <a:gd name="connsiteY121" fmla="*/ 573730 h 6849636"/>
              <a:gd name="connsiteX122" fmla="*/ 5201677 w 8564137"/>
              <a:gd name="connsiteY122" fmla="*/ 396426 h 6849636"/>
              <a:gd name="connsiteX123" fmla="*/ 5191641 w 8564137"/>
              <a:gd name="connsiteY123" fmla="*/ 363809 h 6849636"/>
              <a:gd name="connsiteX124" fmla="*/ 5296184 w 8564137"/>
              <a:gd name="connsiteY124" fmla="*/ 373008 h 6849636"/>
              <a:gd name="connsiteX125" fmla="*/ 5389018 w 8564137"/>
              <a:gd name="connsiteY125" fmla="*/ 322828 h 6849636"/>
              <a:gd name="connsiteX126" fmla="*/ 5284475 w 8564137"/>
              <a:gd name="connsiteY126" fmla="*/ 277665 h 6849636"/>
              <a:gd name="connsiteX127" fmla="*/ 5502760 w 8564137"/>
              <a:gd name="connsiteY127" fmla="*/ 309446 h 6849636"/>
              <a:gd name="connsiteX128" fmla="*/ 5108843 w 8564137"/>
              <a:gd name="connsiteY128" fmla="*/ 0 h 6849636"/>
              <a:gd name="connsiteX129" fmla="*/ 5169060 w 8564137"/>
              <a:gd name="connsiteY129" fmla="*/ 15054 h 6849636"/>
              <a:gd name="connsiteX130" fmla="*/ 5523669 w 8564137"/>
              <a:gd name="connsiteY130" fmla="*/ 148869 h 6849636"/>
              <a:gd name="connsiteX131" fmla="*/ 5667519 w 8564137"/>
              <a:gd name="connsiteY131" fmla="*/ 204067 h 6849636"/>
              <a:gd name="connsiteX132" fmla="*/ 5751990 w 8564137"/>
              <a:gd name="connsiteY132" fmla="*/ 178977 h 6849636"/>
              <a:gd name="connsiteX133" fmla="*/ 5909222 w 8564137"/>
              <a:gd name="connsiteY133" fmla="*/ 163087 h 6849636"/>
              <a:gd name="connsiteX134" fmla="*/ 6006238 w 8564137"/>
              <a:gd name="connsiteY134" fmla="*/ 199049 h 6849636"/>
              <a:gd name="connsiteX135" fmla="*/ 6297284 w 8564137"/>
              <a:gd name="connsiteY135" fmla="*/ 274320 h 6849636"/>
              <a:gd name="connsiteX136" fmla="*/ 6385100 w 8564137"/>
              <a:gd name="connsiteY136" fmla="*/ 281011 h 6849636"/>
              <a:gd name="connsiteX137" fmla="*/ 6373392 w 8564137"/>
              <a:gd name="connsiteY137" fmla="*/ 188177 h 6849636"/>
              <a:gd name="connsiteX138" fmla="*/ 6716292 w 8564137"/>
              <a:gd name="connsiteY138" fmla="*/ 388899 h 6849636"/>
              <a:gd name="connsiteX139" fmla="*/ 7133626 w 8564137"/>
              <a:gd name="connsiteY139" fmla="*/ 563694 h 6849636"/>
              <a:gd name="connsiteX140" fmla="*/ 7644631 w 8564137"/>
              <a:gd name="connsiteY140" fmla="*/ 854741 h 6849636"/>
              <a:gd name="connsiteX141" fmla="*/ 8010948 w 8564137"/>
              <a:gd name="connsiteY141" fmla="*/ 1204332 h 6849636"/>
              <a:gd name="connsiteX142" fmla="*/ 8020148 w 8564137"/>
              <a:gd name="connsiteY142" fmla="*/ 1361564 h 6849636"/>
              <a:gd name="connsiteX143" fmla="*/ 7808554 w 8564137"/>
              <a:gd name="connsiteY143" fmla="*/ 1238622 h 6849636"/>
              <a:gd name="connsiteX144" fmla="*/ 7790991 w 8564137"/>
              <a:gd name="connsiteY144" fmla="*/ 1231931 h 6849636"/>
              <a:gd name="connsiteX145" fmla="*/ 7682266 w 8564137"/>
              <a:gd name="connsiteY145" fmla="*/ 1332292 h 6849636"/>
              <a:gd name="connsiteX146" fmla="*/ 7793500 w 8564137"/>
              <a:gd name="connsiteY146" fmla="*/ 1309711 h 6849636"/>
              <a:gd name="connsiteX147" fmla="*/ 8026002 w 8564137"/>
              <a:gd name="connsiteY147" fmla="*/ 1415090 h 6849636"/>
              <a:gd name="connsiteX148" fmla="*/ 8032693 w 8564137"/>
              <a:gd name="connsiteY148" fmla="*/ 1568140 h 6849636"/>
              <a:gd name="connsiteX149" fmla="*/ 8009276 w 8564137"/>
              <a:gd name="connsiteY149" fmla="*/ 1571486 h 6849636"/>
              <a:gd name="connsiteX150" fmla="*/ 7955750 w 8564137"/>
              <a:gd name="connsiteY150" fmla="*/ 1445198 h 6849636"/>
              <a:gd name="connsiteX151" fmla="*/ 7922296 w 8564137"/>
              <a:gd name="connsiteY151" fmla="*/ 1460252 h 6849636"/>
              <a:gd name="connsiteX152" fmla="*/ 8033530 w 8564137"/>
              <a:gd name="connsiteY152" fmla="*/ 1693592 h 6849636"/>
              <a:gd name="connsiteX153" fmla="*/ 8115491 w 8564137"/>
              <a:gd name="connsiteY153" fmla="*/ 1650938 h 6849636"/>
              <a:gd name="connsiteX154" fmla="*/ 8199125 w 8564137"/>
              <a:gd name="connsiteY154" fmla="*/ 1765517 h 6849636"/>
              <a:gd name="connsiteX155" fmla="*/ 8208325 w 8564137"/>
              <a:gd name="connsiteY155" fmla="*/ 1822388 h 6849636"/>
              <a:gd name="connsiteX156" fmla="*/ 8252651 w 8564137"/>
              <a:gd name="connsiteY156" fmla="*/ 1988820 h 6849636"/>
              <a:gd name="connsiteX157" fmla="*/ 8237597 w 8564137"/>
              <a:gd name="connsiteY157" fmla="*/ 2090017 h 6849636"/>
              <a:gd name="connsiteX158" fmla="*/ 8179053 w 8564137"/>
              <a:gd name="connsiteY158" fmla="*/ 2096708 h 6849636"/>
              <a:gd name="connsiteX159" fmla="*/ 8274396 w 8564137"/>
              <a:gd name="connsiteY159" fmla="*/ 2172815 h 6849636"/>
              <a:gd name="connsiteX160" fmla="*/ 8308686 w 8564137"/>
              <a:gd name="connsiteY160" fmla="*/ 1984638 h 6849636"/>
              <a:gd name="connsiteX161" fmla="*/ 8196616 w 8564137"/>
              <a:gd name="connsiteY161" fmla="*/ 1768026 h 6849636"/>
              <a:gd name="connsiteX162" fmla="*/ 8216688 w 8564137"/>
              <a:gd name="connsiteY162" fmla="*/ 1638393 h 6849636"/>
              <a:gd name="connsiteX163" fmla="*/ 8389811 w 8564137"/>
              <a:gd name="connsiteY163" fmla="*/ 2039001 h 6849636"/>
              <a:gd name="connsiteX164" fmla="*/ 8351340 w 8564137"/>
              <a:gd name="connsiteY164" fmla="*/ 1927767 h 6849636"/>
              <a:gd name="connsiteX165" fmla="*/ 8419083 w 8564137"/>
              <a:gd name="connsiteY165" fmla="*/ 2289067 h 6849636"/>
              <a:gd name="connsiteX166" fmla="*/ 8541188 w 8564137"/>
              <a:gd name="connsiteY166" fmla="*/ 2700547 h 6849636"/>
              <a:gd name="connsiteX167" fmla="*/ 8557915 w 8564137"/>
              <a:gd name="connsiteY167" fmla="*/ 3448236 h 6849636"/>
              <a:gd name="connsiteX168" fmla="*/ 8385629 w 8564137"/>
              <a:gd name="connsiteY168" fmla="*/ 4242760 h 6849636"/>
              <a:gd name="connsiteX169" fmla="*/ 8109637 w 8564137"/>
              <a:gd name="connsiteY169" fmla="*/ 4811473 h 6849636"/>
              <a:gd name="connsiteX170" fmla="*/ 8025166 w 8564137"/>
              <a:gd name="connsiteY170" fmla="*/ 5035612 h 6849636"/>
              <a:gd name="connsiteX171" fmla="*/ 7882988 w 8564137"/>
              <a:gd name="connsiteY171" fmla="*/ 5231316 h 6849636"/>
              <a:gd name="connsiteX172" fmla="*/ 7631249 w 8564137"/>
              <a:gd name="connsiteY172" fmla="*/ 5541599 h 6849636"/>
              <a:gd name="connsiteX173" fmla="*/ 7574378 w 8564137"/>
              <a:gd name="connsiteY173" fmla="*/ 5641960 h 6849636"/>
              <a:gd name="connsiteX174" fmla="*/ 7520852 w 8564137"/>
              <a:gd name="connsiteY174" fmla="*/ 5730612 h 6849636"/>
              <a:gd name="connsiteX175" fmla="*/ 7400419 w 8564137"/>
              <a:gd name="connsiteY175" fmla="*/ 5760720 h 6849636"/>
              <a:gd name="connsiteX176" fmla="*/ 7274131 w 8564137"/>
              <a:gd name="connsiteY176" fmla="*/ 5852718 h 6849636"/>
              <a:gd name="connsiteX177" fmla="*/ 7272459 w 8564137"/>
              <a:gd name="connsiteY177" fmla="*/ 5955588 h 6849636"/>
              <a:gd name="connsiteX178" fmla="*/ 7010684 w 8564137"/>
              <a:gd name="connsiteY178" fmla="*/ 6090239 h 6849636"/>
              <a:gd name="connsiteX179" fmla="*/ 7076755 w 8564137"/>
              <a:gd name="connsiteY179" fmla="*/ 6147946 h 6849636"/>
              <a:gd name="connsiteX180" fmla="*/ 6901959 w 8564137"/>
              <a:gd name="connsiteY180" fmla="*/ 6254998 h 6849636"/>
              <a:gd name="connsiteX181" fmla="*/ 6684510 w 8564137"/>
              <a:gd name="connsiteY181" fmla="*/ 6314378 h 6849636"/>
              <a:gd name="connsiteX182" fmla="*/ 6456189 w 8564137"/>
              <a:gd name="connsiteY182" fmla="*/ 6479138 h 6849636"/>
              <a:gd name="connsiteX183" fmla="*/ 6399318 w 8564137"/>
              <a:gd name="connsiteY183" fmla="*/ 6469938 h 6849636"/>
              <a:gd name="connsiteX184" fmla="*/ 6587495 w 8564137"/>
              <a:gd name="connsiteY184" fmla="*/ 6316051 h 6849636"/>
              <a:gd name="connsiteX185" fmla="*/ 6406846 w 8564137"/>
              <a:gd name="connsiteY185" fmla="*/ 6316051 h 6849636"/>
              <a:gd name="connsiteX186" fmla="*/ 6446990 w 8564137"/>
              <a:gd name="connsiteY186" fmla="*/ 6379613 h 6849636"/>
              <a:gd name="connsiteX187" fmla="*/ 6288085 w 8564137"/>
              <a:gd name="connsiteY187" fmla="*/ 6402194 h 6849636"/>
              <a:gd name="connsiteX188" fmla="*/ 6355828 w 8564137"/>
              <a:gd name="connsiteY188" fmla="*/ 6444011 h 6849636"/>
              <a:gd name="connsiteX189" fmla="*/ 6348302 w 8564137"/>
              <a:gd name="connsiteY189" fmla="*/ 6470774 h 6849636"/>
              <a:gd name="connsiteX190" fmla="*/ 6285576 w 8564137"/>
              <a:gd name="connsiteY190" fmla="*/ 6436484 h 6849636"/>
              <a:gd name="connsiteX191" fmla="*/ 6186051 w 8564137"/>
              <a:gd name="connsiteY191" fmla="*/ 6419757 h 6849636"/>
              <a:gd name="connsiteX192" fmla="*/ 6237904 w 8564137"/>
              <a:gd name="connsiteY192" fmla="*/ 6438993 h 6849636"/>
              <a:gd name="connsiteX193" fmla="*/ 6029655 w 8564137"/>
              <a:gd name="connsiteY193" fmla="*/ 6405540 h 6849636"/>
              <a:gd name="connsiteX194" fmla="*/ 5953548 w 8564137"/>
              <a:gd name="connsiteY194" fmla="*/ 6536009 h 6849636"/>
              <a:gd name="connsiteX195" fmla="*/ 5828933 w 8564137"/>
              <a:gd name="connsiteY195" fmla="*/ 6583680 h 6849636"/>
              <a:gd name="connsiteX196" fmla="*/ 5737772 w 8564137"/>
              <a:gd name="connsiteY196" fmla="*/ 6601243 h 6849636"/>
              <a:gd name="connsiteX197" fmla="*/ 5524505 w 8564137"/>
              <a:gd name="connsiteY197" fmla="*/ 6650588 h 6849636"/>
              <a:gd name="connsiteX198" fmla="*/ 5585558 w 8564137"/>
              <a:gd name="connsiteY198" fmla="*/ 6730040 h 6849636"/>
              <a:gd name="connsiteX199" fmla="*/ 5332983 w 8564137"/>
              <a:gd name="connsiteY199" fmla="*/ 6776875 h 6849636"/>
              <a:gd name="connsiteX200" fmla="*/ 5314583 w 8564137"/>
              <a:gd name="connsiteY200" fmla="*/ 6848801 h 6849636"/>
              <a:gd name="connsiteX201" fmla="*/ 5294511 w 8564137"/>
              <a:gd name="connsiteY201" fmla="*/ 6845455 h 6849636"/>
              <a:gd name="connsiteX202" fmla="*/ 5307893 w 8564137"/>
              <a:gd name="connsiteY202" fmla="*/ 6749276 h 6849636"/>
              <a:gd name="connsiteX203" fmla="*/ 5116370 w 8564137"/>
              <a:gd name="connsiteY203" fmla="*/ 6656442 h 6849636"/>
              <a:gd name="connsiteX204" fmla="*/ 5164878 w 8564137"/>
              <a:gd name="connsiteY204" fmla="*/ 6789420 h 6849636"/>
              <a:gd name="connsiteX205" fmla="*/ 5136443 w 8564137"/>
              <a:gd name="connsiteY205" fmla="*/ 6812001 h 6849636"/>
              <a:gd name="connsiteX206" fmla="*/ 5043609 w 8564137"/>
              <a:gd name="connsiteY206" fmla="*/ 6714149 h 6849636"/>
              <a:gd name="connsiteX207" fmla="*/ 5038591 w 8564137"/>
              <a:gd name="connsiteY207" fmla="*/ 6687386 h 6849636"/>
              <a:gd name="connsiteX208" fmla="*/ 4769288 w 8564137"/>
              <a:gd name="connsiteY208" fmla="*/ 6729203 h 6849636"/>
              <a:gd name="connsiteX209" fmla="*/ 4687327 w 8564137"/>
              <a:gd name="connsiteY209" fmla="*/ 6771021 h 6849636"/>
              <a:gd name="connsiteX210" fmla="*/ 4636310 w 8564137"/>
              <a:gd name="connsiteY210" fmla="*/ 6843782 h 6849636"/>
              <a:gd name="connsiteX211" fmla="*/ 4593657 w 8564137"/>
              <a:gd name="connsiteY211" fmla="*/ 6768512 h 6849636"/>
              <a:gd name="connsiteX212" fmla="*/ 4503332 w 8564137"/>
              <a:gd name="connsiteY212" fmla="*/ 6731713 h 6849636"/>
              <a:gd name="connsiteX213" fmla="*/ 4525913 w 8564137"/>
              <a:gd name="connsiteY213" fmla="*/ 6712477 h 6849636"/>
              <a:gd name="connsiteX214" fmla="*/ 4497477 w 8564137"/>
              <a:gd name="connsiteY214" fmla="*/ 6690732 h 6849636"/>
              <a:gd name="connsiteX215" fmla="*/ 4407153 w 8564137"/>
              <a:gd name="connsiteY215" fmla="*/ 6829564 h 6849636"/>
              <a:gd name="connsiteX216" fmla="*/ 4409662 w 8564137"/>
              <a:gd name="connsiteY216" fmla="*/ 6822874 h 6849636"/>
              <a:gd name="connsiteX217" fmla="*/ 6537315 w 8564137"/>
              <a:gd name="connsiteY217" fmla="*/ 684127 h 6849636"/>
              <a:gd name="connsiteX218" fmla="*/ 6567423 w 8564137"/>
              <a:gd name="connsiteY218" fmla="*/ 648165 h 6849636"/>
              <a:gd name="connsiteX219" fmla="*/ 6280558 w 8564137"/>
              <a:gd name="connsiteY219" fmla="*/ 414825 h 6849636"/>
              <a:gd name="connsiteX220" fmla="*/ 6253795 w 8564137"/>
              <a:gd name="connsiteY220" fmla="*/ 446606 h 6849636"/>
              <a:gd name="connsiteX221" fmla="*/ 6371719 w 8564137"/>
              <a:gd name="connsiteY221" fmla="*/ 541949 h 6849636"/>
              <a:gd name="connsiteX222" fmla="*/ 6298957 w 8564137"/>
              <a:gd name="connsiteY222" fmla="*/ 561185 h 6849636"/>
              <a:gd name="connsiteX223" fmla="*/ 6537315 w 8564137"/>
              <a:gd name="connsiteY223" fmla="*/ 684127 h 6849636"/>
              <a:gd name="connsiteX224" fmla="*/ 6948795 w 8564137"/>
              <a:gd name="connsiteY224" fmla="*/ 1028700 h 6849636"/>
              <a:gd name="connsiteX225" fmla="*/ 6784871 w 8564137"/>
              <a:gd name="connsiteY225" fmla="*/ 901576 h 6849636"/>
              <a:gd name="connsiteX226" fmla="*/ 6918686 w 8564137"/>
              <a:gd name="connsiteY226" fmla="*/ 1136588 h 6849636"/>
              <a:gd name="connsiteX227" fmla="*/ 6948795 w 8564137"/>
              <a:gd name="connsiteY227" fmla="*/ 1028700 h 6849636"/>
              <a:gd name="connsiteX228" fmla="*/ 7088464 w 8564137"/>
              <a:gd name="connsiteY228" fmla="*/ 2453826 h 6849636"/>
              <a:gd name="connsiteX229" fmla="*/ 7049156 w 8564137"/>
              <a:gd name="connsiteY229" fmla="*/ 2458844 h 6849636"/>
              <a:gd name="connsiteX230" fmla="*/ 7072573 w 8564137"/>
              <a:gd name="connsiteY230" fmla="*/ 2579277 h 6849636"/>
              <a:gd name="connsiteX231" fmla="*/ 7025738 w 8564137"/>
              <a:gd name="connsiteY231" fmla="*/ 2632803 h 6849636"/>
              <a:gd name="connsiteX232" fmla="*/ 7083445 w 8564137"/>
              <a:gd name="connsiteY232" fmla="*/ 2852761 h 6849636"/>
              <a:gd name="connsiteX233" fmla="*/ 7116063 w 8564137"/>
              <a:gd name="connsiteY233" fmla="*/ 2846906 h 6849636"/>
              <a:gd name="connsiteX234" fmla="*/ 7088464 w 8564137"/>
              <a:gd name="connsiteY234" fmla="*/ 2453826 h 6849636"/>
              <a:gd name="connsiteX235" fmla="*/ 6691202 w 8564137"/>
              <a:gd name="connsiteY235" fmla="*/ 936702 h 6849636"/>
              <a:gd name="connsiteX236" fmla="*/ 6727164 w 8564137"/>
              <a:gd name="connsiteY236" fmla="*/ 883177 h 6849636"/>
              <a:gd name="connsiteX237" fmla="*/ 6574114 w 8564137"/>
              <a:gd name="connsiteY237" fmla="*/ 711727 h 6849636"/>
              <a:gd name="connsiteX238" fmla="*/ 6691202 w 8564137"/>
              <a:gd name="connsiteY238" fmla="*/ 936702 h 6849636"/>
              <a:gd name="connsiteX239" fmla="*/ 7540924 w 8564137"/>
              <a:gd name="connsiteY239" fmla="*/ 1094771 h 6849636"/>
              <a:gd name="connsiteX240" fmla="*/ 7710702 w 8564137"/>
              <a:gd name="connsiteY240" fmla="*/ 998592 h 6849636"/>
              <a:gd name="connsiteX241" fmla="*/ 7617031 w 8564137"/>
              <a:gd name="connsiteY241" fmla="*/ 919139 h 6849636"/>
              <a:gd name="connsiteX242" fmla="*/ 7600304 w 8564137"/>
              <a:gd name="connsiteY242" fmla="*/ 930012 h 6849636"/>
              <a:gd name="connsiteX243" fmla="*/ 7626231 w 8564137"/>
              <a:gd name="connsiteY243" fmla="*/ 1005282 h 6849636"/>
              <a:gd name="connsiteX244" fmla="*/ 7528379 w 8564137"/>
              <a:gd name="connsiteY244" fmla="*/ 1056299 h 6849636"/>
              <a:gd name="connsiteX245" fmla="*/ 7540924 w 8564137"/>
              <a:gd name="connsiteY245" fmla="*/ 1094771 h 6849636"/>
              <a:gd name="connsiteX246" fmla="*/ 3786587 w 8564137"/>
              <a:gd name="connsiteY246" fmla="*/ 5183645 h 6849636"/>
              <a:gd name="connsiteX247" fmla="*/ 3580011 w 8564137"/>
              <a:gd name="connsiteY247" fmla="*/ 5195354 h 6849636"/>
              <a:gd name="connsiteX248" fmla="*/ 3498049 w 8564137"/>
              <a:gd name="connsiteY248" fmla="*/ 5232152 h 6849636"/>
              <a:gd name="connsiteX249" fmla="*/ 3786587 w 8564137"/>
              <a:gd name="connsiteY249" fmla="*/ 5183645 h 6849636"/>
              <a:gd name="connsiteX250" fmla="*/ 6891087 w 8564137"/>
              <a:gd name="connsiteY250" fmla="*/ 724272 h 6849636"/>
              <a:gd name="connsiteX251" fmla="*/ 6819998 w 8564137"/>
              <a:gd name="connsiteY251" fmla="*/ 740999 h 6849636"/>
              <a:gd name="connsiteX252" fmla="*/ 6911995 w 8564137"/>
              <a:gd name="connsiteY252" fmla="*/ 917467 h 6849636"/>
              <a:gd name="connsiteX253" fmla="*/ 6941267 w 8564137"/>
              <a:gd name="connsiteY253" fmla="*/ 904921 h 6849636"/>
              <a:gd name="connsiteX254" fmla="*/ 6891087 w 8564137"/>
              <a:gd name="connsiteY254" fmla="*/ 724272 h 6849636"/>
              <a:gd name="connsiteX255" fmla="*/ 7212242 w 8564137"/>
              <a:gd name="connsiteY255" fmla="*/ 796197 h 6849636"/>
              <a:gd name="connsiteX256" fmla="*/ 7111045 w 8564137"/>
              <a:gd name="connsiteY256" fmla="*/ 750198 h 6849636"/>
              <a:gd name="connsiteX257" fmla="*/ 7091809 w 8564137"/>
              <a:gd name="connsiteY257" fmla="*/ 850559 h 6849636"/>
              <a:gd name="connsiteX258" fmla="*/ 7203042 w 8564137"/>
              <a:gd name="connsiteY258" fmla="*/ 914121 h 6849636"/>
              <a:gd name="connsiteX259" fmla="*/ 7142826 w 8564137"/>
              <a:gd name="connsiteY259" fmla="*/ 807070 h 6849636"/>
              <a:gd name="connsiteX260" fmla="*/ 7212242 w 8564137"/>
              <a:gd name="connsiteY260" fmla="*/ 796197 h 684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8564137" h="6849636">
                <a:moveTo>
                  <a:pt x="4409662" y="6822874"/>
                </a:moveTo>
                <a:cubicBezTo>
                  <a:pt x="4398789" y="6781893"/>
                  <a:pt x="4388753" y="6740076"/>
                  <a:pt x="4372026" y="6674005"/>
                </a:cubicBezTo>
                <a:cubicBezTo>
                  <a:pt x="4313482" y="6679023"/>
                  <a:pt x="4224830" y="6685714"/>
                  <a:pt x="4144541" y="6692405"/>
                </a:cubicBezTo>
                <a:cubicBezTo>
                  <a:pt x="4123633" y="6746767"/>
                  <a:pt x="4103561" y="6799456"/>
                  <a:pt x="4083489" y="6851310"/>
                </a:cubicBezTo>
                <a:cubicBezTo>
                  <a:pt x="4076798" y="6852982"/>
                  <a:pt x="4070943" y="6854655"/>
                  <a:pt x="4064253" y="6856327"/>
                </a:cubicBezTo>
                <a:cubicBezTo>
                  <a:pt x="4055889" y="6812001"/>
                  <a:pt x="4047526" y="6767675"/>
                  <a:pt x="4039162" y="6722513"/>
                </a:cubicBezTo>
                <a:cubicBezTo>
                  <a:pt x="4047526" y="6718331"/>
                  <a:pt x="4056726" y="6714986"/>
                  <a:pt x="4065089" y="6710804"/>
                </a:cubicBezTo>
                <a:cubicBezTo>
                  <a:pt x="4038326" y="6700768"/>
                  <a:pt x="4011563" y="6690732"/>
                  <a:pt x="3992327" y="6683205"/>
                </a:cubicBezTo>
                <a:cubicBezTo>
                  <a:pt x="3987309" y="6725858"/>
                  <a:pt x="3983128" y="6760148"/>
                  <a:pt x="3978946" y="6794439"/>
                </a:cubicBezTo>
                <a:cubicBezTo>
                  <a:pt x="3924584" y="6781893"/>
                  <a:pt x="3871058" y="6769348"/>
                  <a:pt x="3816696" y="6756803"/>
                </a:cubicBezTo>
                <a:cubicBezTo>
                  <a:pt x="3818368" y="6747603"/>
                  <a:pt x="3820041" y="6737567"/>
                  <a:pt x="3820877" y="6728367"/>
                </a:cubicBezTo>
                <a:cubicBezTo>
                  <a:pt x="3798296" y="6740912"/>
                  <a:pt x="3774042" y="6764330"/>
                  <a:pt x="3753134" y="6761821"/>
                </a:cubicBezTo>
                <a:cubicBezTo>
                  <a:pt x="3725534" y="6758475"/>
                  <a:pt x="3671172" y="6832910"/>
                  <a:pt x="3663645" y="6730040"/>
                </a:cubicBezTo>
                <a:cubicBezTo>
                  <a:pt x="3660300" y="6684041"/>
                  <a:pt x="3564120" y="6699932"/>
                  <a:pt x="3530667" y="6755130"/>
                </a:cubicBezTo>
                <a:cubicBezTo>
                  <a:pt x="3481323" y="6740912"/>
                  <a:pt x="3432815" y="6727531"/>
                  <a:pt x="3376780" y="6710804"/>
                </a:cubicBezTo>
                <a:cubicBezTo>
                  <a:pt x="3391834" y="6684041"/>
                  <a:pt x="3406888" y="6658114"/>
                  <a:pt x="3428633" y="6620479"/>
                </a:cubicBezTo>
                <a:cubicBezTo>
                  <a:pt x="3425288" y="6617970"/>
                  <a:pt x="3411070" y="6600407"/>
                  <a:pt x="3397689" y="6600407"/>
                </a:cubicBezTo>
                <a:cubicBezTo>
                  <a:pt x="3227075" y="6609607"/>
                  <a:pt x="3133405" y="6425612"/>
                  <a:pt x="2964463" y="6429793"/>
                </a:cubicBezTo>
                <a:cubicBezTo>
                  <a:pt x="2931846" y="6430630"/>
                  <a:pt x="2896720" y="6418921"/>
                  <a:pt x="2865775" y="6405540"/>
                </a:cubicBezTo>
                <a:cubicBezTo>
                  <a:pt x="2764578" y="6361213"/>
                  <a:pt x="2667562" y="6307688"/>
                  <a:pt x="2564692" y="6269216"/>
                </a:cubicBezTo>
                <a:cubicBezTo>
                  <a:pt x="2487749" y="6239944"/>
                  <a:pt x="2403279" y="6229071"/>
                  <a:pt x="2322990" y="6208999"/>
                </a:cubicBezTo>
                <a:cubicBezTo>
                  <a:pt x="2314626" y="6207327"/>
                  <a:pt x="2302081" y="6197290"/>
                  <a:pt x="2302081" y="6191436"/>
                </a:cubicBezTo>
                <a:cubicBezTo>
                  <a:pt x="2301245" y="6088566"/>
                  <a:pt x="2205902" y="6101947"/>
                  <a:pt x="2150703" y="6065149"/>
                </a:cubicBezTo>
                <a:cubicBezTo>
                  <a:pt x="2108050" y="6035877"/>
                  <a:pt x="2076269" y="5991551"/>
                  <a:pt x="2034452" y="5962279"/>
                </a:cubicBezTo>
                <a:cubicBezTo>
                  <a:pt x="2008525" y="5943879"/>
                  <a:pt x="1972562" y="5940534"/>
                  <a:pt x="1921546" y="5923807"/>
                </a:cubicBezTo>
                <a:cubicBezTo>
                  <a:pt x="1929073" y="5813410"/>
                  <a:pt x="1815330" y="5769920"/>
                  <a:pt x="1718315" y="5712212"/>
                </a:cubicBezTo>
                <a:cubicBezTo>
                  <a:pt x="1715806" y="5710540"/>
                  <a:pt x="1699915" y="5731448"/>
                  <a:pt x="1678170" y="5755702"/>
                </a:cubicBezTo>
                <a:cubicBezTo>
                  <a:pt x="1694897" y="5641123"/>
                  <a:pt x="1643880" y="5628578"/>
                  <a:pt x="1582827" y="5657014"/>
                </a:cubicBezTo>
                <a:cubicBezTo>
                  <a:pt x="1546028" y="5620215"/>
                  <a:pt x="1522611" y="5590943"/>
                  <a:pt x="1493339" y="5568362"/>
                </a:cubicBezTo>
                <a:cubicBezTo>
                  <a:pt x="1406359" y="5501454"/>
                  <a:pt x="1312689" y="5442074"/>
                  <a:pt x="1231564" y="5368476"/>
                </a:cubicBezTo>
                <a:cubicBezTo>
                  <a:pt x="1188074" y="5329168"/>
                  <a:pt x="1173856" y="5260588"/>
                  <a:pt x="1134548" y="5215425"/>
                </a:cubicBezTo>
                <a:cubicBezTo>
                  <a:pt x="999897" y="5064048"/>
                  <a:pt x="869428" y="4911834"/>
                  <a:pt x="764885" y="4737039"/>
                </a:cubicBezTo>
                <a:cubicBezTo>
                  <a:pt x="711359" y="4647550"/>
                  <a:pt x="622707" y="4579806"/>
                  <a:pt x="564163" y="4492827"/>
                </a:cubicBezTo>
                <a:cubicBezTo>
                  <a:pt x="514819" y="4418392"/>
                  <a:pt x="484711" y="4331413"/>
                  <a:pt x="448748" y="4248615"/>
                </a:cubicBezTo>
                <a:cubicBezTo>
                  <a:pt x="425331" y="4195925"/>
                  <a:pt x="406931" y="4140727"/>
                  <a:pt x="354242" y="4159126"/>
                </a:cubicBezTo>
                <a:cubicBezTo>
                  <a:pt x="358423" y="4113964"/>
                  <a:pt x="386023" y="4044547"/>
                  <a:pt x="363441" y="4002730"/>
                </a:cubicBezTo>
                <a:cubicBezTo>
                  <a:pt x="308243" y="3903206"/>
                  <a:pt x="224609" y="3820408"/>
                  <a:pt x="161883" y="3724229"/>
                </a:cubicBezTo>
                <a:cubicBezTo>
                  <a:pt x="130102" y="3674048"/>
                  <a:pt x="123411" y="3608814"/>
                  <a:pt x="98321" y="3553615"/>
                </a:cubicBezTo>
                <a:cubicBezTo>
                  <a:pt x="43959" y="3431509"/>
                  <a:pt x="24723" y="3306894"/>
                  <a:pt x="18869" y="3172243"/>
                </a:cubicBezTo>
                <a:cubicBezTo>
                  <a:pt x="16360" y="3116208"/>
                  <a:pt x="-9567" y="3051810"/>
                  <a:pt x="3815" y="2989084"/>
                </a:cubicBezTo>
                <a:cubicBezTo>
                  <a:pt x="13851" y="2943086"/>
                  <a:pt x="44795" y="2900432"/>
                  <a:pt x="46468" y="2855270"/>
                </a:cubicBezTo>
                <a:cubicBezTo>
                  <a:pt x="51486" y="2776654"/>
                  <a:pt x="25559" y="2694692"/>
                  <a:pt x="38105" y="2617749"/>
                </a:cubicBezTo>
                <a:cubicBezTo>
                  <a:pt x="51486" y="2539133"/>
                  <a:pt x="80758" y="2451317"/>
                  <a:pt x="132611" y="2395282"/>
                </a:cubicBezTo>
                <a:cubicBezTo>
                  <a:pt x="199518" y="2323357"/>
                  <a:pt x="289007" y="2254777"/>
                  <a:pt x="381005" y="2228850"/>
                </a:cubicBezTo>
                <a:cubicBezTo>
                  <a:pt x="495583" y="2197069"/>
                  <a:pt x="621871" y="2209614"/>
                  <a:pt x="743977" y="2204596"/>
                </a:cubicBezTo>
                <a:cubicBezTo>
                  <a:pt x="789139" y="2202923"/>
                  <a:pt x="835138" y="2204596"/>
                  <a:pt x="893682" y="2204596"/>
                </a:cubicBezTo>
                <a:cubicBezTo>
                  <a:pt x="897864" y="2216305"/>
                  <a:pt x="907900" y="2242232"/>
                  <a:pt x="907900" y="2243068"/>
                </a:cubicBezTo>
                <a:cubicBezTo>
                  <a:pt x="960589" y="2258958"/>
                  <a:pt x="1002406" y="2262304"/>
                  <a:pt x="1031678" y="2283212"/>
                </a:cubicBezTo>
                <a:cubicBezTo>
                  <a:pt x="1157129" y="2372701"/>
                  <a:pt x="1296798" y="2438772"/>
                  <a:pt x="1410541" y="2551678"/>
                </a:cubicBezTo>
                <a:cubicBezTo>
                  <a:pt x="1462394" y="2603531"/>
                  <a:pt x="1531810" y="2667093"/>
                  <a:pt x="1624644" y="2687165"/>
                </a:cubicBezTo>
                <a:cubicBezTo>
                  <a:pt x="1714969" y="2706401"/>
                  <a:pt x="1817839" y="2741527"/>
                  <a:pt x="1878056" y="2805089"/>
                </a:cubicBezTo>
                <a:cubicBezTo>
                  <a:pt x="1968381" y="2900432"/>
                  <a:pt x="2078778" y="2992430"/>
                  <a:pt x="2076269" y="3154680"/>
                </a:cubicBezTo>
                <a:cubicBezTo>
                  <a:pt x="2075432" y="3231623"/>
                  <a:pt x="2122268" y="3313585"/>
                  <a:pt x="2164921" y="3383838"/>
                </a:cubicBezTo>
                <a:cubicBezTo>
                  <a:pt x="2196702" y="3436527"/>
                  <a:pt x="2210920" y="3468308"/>
                  <a:pt x="2150703" y="3504271"/>
                </a:cubicBezTo>
                <a:cubicBezTo>
                  <a:pt x="2085469" y="3543579"/>
                  <a:pt x="2129795" y="3586232"/>
                  <a:pt x="2146522" y="3630558"/>
                </a:cubicBezTo>
                <a:cubicBezTo>
                  <a:pt x="2160739" y="3666521"/>
                  <a:pt x="2164085" y="3705829"/>
                  <a:pt x="2173285" y="3743465"/>
                </a:cubicBezTo>
                <a:cubicBezTo>
                  <a:pt x="2185830" y="3791972"/>
                  <a:pt x="2195866" y="3841316"/>
                  <a:pt x="2212592" y="3888988"/>
                </a:cubicBezTo>
                <a:cubicBezTo>
                  <a:pt x="2248555" y="3990185"/>
                  <a:pt x="2292045" y="4082183"/>
                  <a:pt x="2381534" y="4154944"/>
                </a:cubicBezTo>
                <a:cubicBezTo>
                  <a:pt x="2462659" y="4220179"/>
                  <a:pt x="2514512" y="4320540"/>
                  <a:pt x="2592291" y="4391629"/>
                </a:cubicBezTo>
                <a:cubicBezTo>
                  <a:pt x="2660872" y="4455191"/>
                  <a:pt x="2746179" y="4500353"/>
                  <a:pt x="2826467" y="4551371"/>
                </a:cubicBezTo>
                <a:cubicBezTo>
                  <a:pt x="2992899" y="4656749"/>
                  <a:pt x="3166022" y="4752929"/>
                  <a:pt x="3325763" y="4868344"/>
                </a:cubicBezTo>
                <a:cubicBezTo>
                  <a:pt x="3431142" y="4944451"/>
                  <a:pt x="3551575" y="4979578"/>
                  <a:pt x="3664481" y="5033940"/>
                </a:cubicBezTo>
                <a:cubicBezTo>
                  <a:pt x="3689572" y="5046485"/>
                  <a:pt x="3715498" y="5058193"/>
                  <a:pt x="3747279" y="5072411"/>
                </a:cubicBezTo>
                <a:cubicBezTo>
                  <a:pt x="3723025" y="5111719"/>
                  <a:pt x="3704626" y="5140991"/>
                  <a:pt x="3684554" y="5172772"/>
                </a:cubicBezTo>
                <a:cubicBezTo>
                  <a:pt x="3698771" y="5179463"/>
                  <a:pt x="3712989" y="5187826"/>
                  <a:pt x="3714662" y="5186153"/>
                </a:cubicBezTo>
                <a:cubicBezTo>
                  <a:pt x="3807496" y="5074084"/>
                  <a:pt x="3922911" y="5130119"/>
                  <a:pt x="4024108" y="5155209"/>
                </a:cubicBezTo>
                <a:cubicBezTo>
                  <a:pt x="4290902" y="5222117"/>
                  <a:pt x="4561876" y="5232989"/>
                  <a:pt x="4834523" y="5238007"/>
                </a:cubicBezTo>
                <a:cubicBezTo>
                  <a:pt x="4839541" y="5238007"/>
                  <a:pt x="4844559" y="5244697"/>
                  <a:pt x="4862123" y="5257242"/>
                </a:cubicBezTo>
                <a:cubicBezTo>
                  <a:pt x="4775143" y="5257242"/>
                  <a:pt x="4699872" y="5251389"/>
                  <a:pt x="4625438" y="5259752"/>
                </a:cubicBezTo>
                <a:cubicBezTo>
                  <a:pt x="4589475" y="5263934"/>
                  <a:pt x="4558531" y="5298223"/>
                  <a:pt x="4522568" y="5314950"/>
                </a:cubicBezTo>
                <a:cubicBezTo>
                  <a:pt x="4504169" y="5324150"/>
                  <a:pt x="4482423" y="5326659"/>
                  <a:pt x="4461515" y="5329168"/>
                </a:cubicBezTo>
                <a:cubicBezTo>
                  <a:pt x="4438097" y="5332513"/>
                  <a:pt x="4414680" y="5333350"/>
                  <a:pt x="4390426" y="5335023"/>
                </a:cubicBezTo>
                <a:cubicBezTo>
                  <a:pt x="4390426" y="5345058"/>
                  <a:pt x="4390426" y="5355931"/>
                  <a:pt x="4390426" y="5365967"/>
                </a:cubicBezTo>
                <a:cubicBezTo>
                  <a:pt x="4438934" y="5365967"/>
                  <a:pt x="4489951" y="5355931"/>
                  <a:pt x="4535113" y="5367640"/>
                </a:cubicBezTo>
                <a:cubicBezTo>
                  <a:pt x="4661401" y="5400257"/>
                  <a:pt x="4785179" y="5381858"/>
                  <a:pt x="4908958" y="5363458"/>
                </a:cubicBezTo>
                <a:cubicBezTo>
                  <a:pt x="4962484" y="5355095"/>
                  <a:pt x="5014337" y="5335859"/>
                  <a:pt x="5067026" y="5322478"/>
                </a:cubicBezTo>
                <a:cubicBezTo>
                  <a:pt x="5063681" y="5311605"/>
                  <a:pt x="5059499" y="5300732"/>
                  <a:pt x="5056154" y="5289860"/>
                </a:cubicBezTo>
                <a:cubicBezTo>
                  <a:pt x="5043609" y="5293206"/>
                  <a:pt x="5031900" y="5295714"/>
                  <a:pt x="5005973" y="5301569"/>
                </a:cubicBezTo>
                <a:cubicBezTo>
                  <a:pt x="5013500" y="5276479"/>
                  <a:pt x="5014337" y="5238007"/>
                  <a:pt x="5027718" y="5233825"/>
                </a:cubicBezTo>
                <a:cubicBezTo>
                  <a:pt x="5052808" y="5224625"/>
                  <a:pt x="5084589" y="5236334"/>
                  <a:pt x="5113861" y="5237171"/>
                </a:cubicBezTo>
                <a:cubicBezTo>
                  <a:pt x="5128079" y="5238007"/>
                  <a:pt x="5143133" y="5237171"/>
                  <a:pt x="5156515" y="5233825"/>
                </a:cubicBezTo>
                <a:cubicBezTo>
                  <a:pt x="5269421" y="5205390"/>
                  <a:pt x="5382327" y="5175281"/>
                  <a:pt x="5499415" y="5161900"/>
                </a:cubicBezTo>
                <a:cubicBezTo>
                  <a:pt x="5465961" y="5180299"/>
                  <a:pt x="5432508" y="5199535"/>
                  <a:pt x="5398217" y="5217935"/>
                </a:cubicBezTo>
                <a:cubicBezTo>
                  <a:pt x="5399890" y="5223789"/>
                  <a:pt x="5400726" y="5230480"/>
                  <a:pt x="5402399" y="5236334"/>
                </a:cubicBezTo>
                <a:cubicBezTo>
                  <a:pt x="5453416" y="5222953"/>
                  <a:pt x="5505269" y="5210408"/>
                  <a:pt x="5563813" y="5195354"/>
                </a:cubicBezTo>
                <a:cubicBezTo>
                  <a:pt x="5559631" y="5171936"/>
                  <a:pt x="5555449" y="5146846"/>
                  <a:pt x="5551268" y="5124264"/>
                </a:cubicBezTo>
                <a:cubicBezTo>
                  <a:pt x="5597267" y="5097501"/>
                  <a:pt x="5639920" y="5069066"/>
                  <a:pt x="5685919" y="5048157"/>
                </a:cubicBezTo>
                <a:cubicBezTo>
                  <a:pt x="5722718" y="5031430"/>
                  <a:pt x="5764535" y="5013031"/>
                  <a:pt x="5803843" y="5013867"/>
                </a:cubicBezTo>
                <a:cubicBezTo>
                  <a:pt x="5889150" y="5015540"/>
                  <a:pt x="5929294" y="4946960"/>
                  <a:pt x="5991184" y="4915179"/>
                </a:cubicBezTo>
                <a:cubicBezTo>
                  <a:pt x="6122489" y="4847435"/>
                  <a:pt x="6189397" y="4719475"/>
                  <a:pt x="6294776" y="4631659"/>
                </a:cubicBezTo>
                <a:cubicBezTo>
                  <a:pt x="6395973" y="4547189"/>
                  <a:pt x="6475425" y="4451010"/>
                  <a:pt x="6545678" y="4343121"/>
                </a:cubicBezTo>
                <a:cubicBezTo>
                  <a:pt x="6555714" y="4328067"/>
                  <a:pt x="6576623" y="4319704"/>
                  <a:pt x="6592513" y="4308832"/>
                </a:cubicBezTo>
                <a:cubicBezTo>
                  <a:pt x="6708765" y="4232724"/>
                  <a:pt x="6763127" y="4124836"/>
                  <a:pt x="6757272" y="3986840"/>
                </a:cubicBezTo>
                <a:cubicBezTo>
                  <a:pt x="6756436" y="3973458"/>
                  <a:pt x="6755600" y="3959241"/>
                  <a:pt x="6758945" y="3947532"/>
                </a:cubicBezTo>
                <a:cubicBezTo>
                  <a:pt x="6789053" y="3841316"/>
                  <a:pt x="6819998" y="3735101"/>
                  <a:pt x="6852615" y="3623868"/>
                </a:cubicBezTo>
                <a:cubicBezTo>
                  <a:pt x="6855960" y="3646449"/>
                  <a:pt x="6858470" y="3665685"/>
                  <a:pt x="6860979" y="3685757"/>
                </a:cubicBezTo>
                <a:cubicBezTo>
                  <a:pt x="6899450" y="3658158"/>
                  <a:pt x="6894433" y="3621359"/>
                  <a:pt x="6860142" y="3570342"/>
                </a:cubicBezTo>
                <a:cubicBezTo>
                  <a:pt x="6860142" y="3472490"/>
                  <a:pt x="6863488" y="3404746"/>
                  <a:pt x="6859306" y="3337003"/>
                </a:cubicBezTo>
                <a:cubicBezTo>
                  <a:pt x="6855124" y="3269259"/>
                  <a:pt x="6846761" y="3208206"/>
                  <a:pt x="6895269" y="3144644"/>
                </a:cubicBezTo>
                <a:cubicBezTo>
                  <a:pt x="6917014" y="3117045"/>
                  <a:pt x="6886905" y="3049301"/>
                  <a:pt x="6880215" y="2997448"/>
                </a:cubicBezTo>
                <a:cubicBezTo>
                  <a:pt x="6901959" y="2911305"/>
                  <a:pt x="6925377" y="2816798"/>
                  <a:pt x="6950467" y="2717273"/>
                </a:cubicBezTo>
                <a:cubicBezTo>
                  <a:pt x="6893596" y="2682983"/>
                  <a:pt x="6829198" y="2649530"/>
                  <a:pt x="6913668" y="2570077"/>
                </a:cubicBezTo>
                <a:cubicBezTo>
                  <a:pt x="6930395" y="2554187"/>
                  <a:pt x="6925377" y="2501497"/>
                  <a:pt x="6914504" y="2471389"/>
                </a:cubicBezTo>
                <a:cubicBezTo>
                  <a:pt x="6882724" y="2378555"/>
                  <a:pt x="6843415" y="2289067"/>
                  <a:pt x="6804944" y="2192888"/>
                </a:cubicBezTo>
                <a:cubicBezTo>
                  <a:pt x="6832543" y="2169470"/>
                  <a:pt x="6860979" y="2146052"/>
                  <a:pt x="6886905" y="2125144"/>
                </a:cubicBezTo>
                <a:cubicBezTo>
                  <a:pt x="6964685" y="2241395"/>
                  <a:pt x="7025738" y="2355138"/>
                  <a:pt x="6963013" y="2499825"/>
                </a:cubicBezTo>
                <a:cubicBezTo>
                  <a:pt x="7070064" y="2386919"/>
                  <a:pt x="7064210" y="2388591"/>
                  <a:pt x="7031592" y="2262304"/>
                </a:cubicBezTo>
                <a:cubicBezTo>
                  <a:pt x="7010684" y="2184524"/>
                  <a:pt x="6945449" y="2110090"/>
                  <a:pt x="6999811" y="2016419"/>
                </a:cubicBezTo>
                <a:cubicBezTo>
                  <a:pt x="7005666" y="2006383"/>
                  <a:pt x="6943776" y="1955366"/>
                  <a:pt x="6911159" y="1925258"/>
                </a:cubicBezTo>
                <a:cubicBezTo>
                  <a:pt x="6853452" y="1872569"/>
                  <a:pt x="6855960" y="1875078"/>
                  <a:pt x="6901959" y="1809843"/>
                </a:cubicBezTo>
                <a:cubicBezTo>
                  <a:pt x="6911995" y="1795625"/>
                  <a:pt x="6896105" y="1754644"/>
                  <a:pt x="6881051" y="1734572"/>
                </a:cubicBezTo>
                <a:cubicBezTo>
                  <a:pt x="6819162" y="1651774"/>
                  <a:pt x="6753091" y="1572322"/>
                  <a:pt x="6688692" y="1492033"/>
                </a:cubicBezTo>
                <a:cubicBezTo>
                  <a:pt x="6682838" y="1503742"/>
                  <a:pt x="6676984" y="1513778"/>
                  <a:pt x="6678656" y="1511269"/>
                </a:cubicBezTo>
                <a:cubicBezTo>
                  <a:pt x="6648548" y="1441853"/>
                  <a:pt x="6615094" y="1365746"/>
                  <a:pt x="6581641" y="1289639"/>
                </a:cubicBezTo>
                <a:cubicBezTo>
                  <a:pt x="6554878" y="1251167"/>
                  <a:pt x="6528951" y="1213532"/>
                  <a:pt x="6502188" y="1175060"/>
                </a:cubicBezTo>
                <a:cubicBezTo>
                  <a:pt x="6451172" y="1116516"/>
                  <a:pt x="6406009" y="1049609"/>
                  <a:pt x="6345792" y="1003610"/>
                </a:cubicBezTo>
                <a:cubicBezTo>
                  <a:pt x="6303975" y="971829"/>
                  <a:pt x="6240413" y="967647"/>
                  <a:pt x="6175179" y="947575"/>
                </a:cubicBezTo>
                <a:cubicBezTo>
                  <a:pt x="6190233" y="812088"/>
                  <a:pt x="6033837" y="807070"/>
                  <a:pt x="5957730" y="729290"/>
                </a:cubicBezTo>
                <a:cubicBezTo>
                  <a:pt x="5936821" y="708381"/>
                  <a:pt x="5913404" y="689145"/>
                  <a:pt x="5902531" y="678273"/>
                </a:cubicBezTo>
                <a:cubicBezTo>
                  <a:pt x="5854860" y="665728"/>
                  <a:pt x="5797988" y="668237"/>
                  <a:pt x="5782934" y="643983"/>
                </a:cubicBezTo>
                <a:cubicBezTo>
                  <a:pt x="5744463" y="582930"/>
                  <a:pt x="5700137" y="559512"/>
                  <a:pt x="5632393" y="574567"/>
                </a:cubicBezTo>
                <a:cubicBezTo>
                  <a:pt x="5629048" y="575403"/>
                  <a:pt x="5624030" y="575403"/>
                  <a:pt x="5622357" y="573730"/>
                </a:cubicBezTo>
                <a:cubicBezTo>
                  <a:pt x="5509451" y="449115"/>
                  <a:pt x="5332983" y="475878"/>
                  <a:pt x="5201677" y="396426"/>
                </a:cubicBezTo>
                <a:cubicBezTo>
                  <a:pt x="5197495" y="393917"/>
                  <a:pt x="5198332" y="384717"/>
                  <a:pt x="5191641" y="363809"/>
                </a:cubicBezTo>
                <a:cubicBezTo>
                  <a:pt x="5230949" y="367990"/>
                  <a:pt x="5264403" y="378026"/>
                  <a:pt x="5296184" y="373008"/>
                </a:cubicBezTo>
                <a:cubicBezTo>
                  <a:pt x="5322947" y="368827"/>
                  <a:pt x="5347201" y="346245"/>
                  <a:pt x="5389018" y="322828"/>
                </a:cubicBezTo>
                <a:cubicBezTo>
                  <a:pt x="5341346" y="302756"/>
                  <a:pt x="5316256" y="291883"/>
                  <a:pt x="5284475" y="277665"/>
                </a:cubicBezTo>
                <a:cubicBezTo>
                  <a:pt x="5369782" y="235848"/>
                  <a:pt x="5439198" y="247557"/>
                  <a:pt x="5502760" y="309446"/>
                </a:cubicBezTo>
                <a:cubicBezTo>
                  <a:pt x="5404072" y="175632"/>
                  <a:pt x="5208368" y="167268"/>
                  <a:pt x="5108843" y="0"/>
                </a:cubicBezTo>
                <a:cubicBezTo>
                  <a:pt x="5143970" y="8363"/>
                  <a:pt x="5164878" y="7527"/>
                  <a:pt x="5169060" y="15054"/>
                </a:cubicBezTo>
                <a:cubicBezTo>
                  <a:pt x="5250185" y="158905"/>
                  <a:pt x="5404908" y="106215"/>
                  <a:pt x="5523669" y="148869"/>
                </a:cubicBezTo>
                <a:cubicBezTo>
                  <a:pt x="5576358" y="167268"/>
                  <a:pt x="5627375" y="188177"/>
                  <a:pt x="5667519" y="204067"/>
                </a:cubicBezTo>
                <a:cubicBezTo>
                  <a:pt x="5695955" y="195704"/>
                  <a:pt x="5723554" y="183995"/>
                  <a:pt x="5751990" y="178977"/>
                </a:cubicBezTo>
                <a:cubicBezTo>
                  <a:pt x="5803843" y="170614"/>
                  <a:pt x="5856532" y="161414"/>
                  <a:pt x="5909222" y="163087"/>
                </a:cubicBezTo>
                <a:cubicBezTo>
                  <a:pt x="5941839" y="164759"/>
                  <a:pt x="5972784" y="189850"/>
                  <a:pt x="6006238" y="199049"/>
                </a:cubicBezTo>
                <a:cubicBezTo>
                  <a:pt x="6102417" y="225812"/>
                  <a:pt x="6200269" y="250902"/>
                  <a:pt x="6297284" y="274320"/>
                </a:cubicBezTo>
                <a:cubicBezTo>
                  <a:pt x="6325720" y="281011"/>
                  <a:pt x="6355828" y="279338"/>
                  <a:pt x="6385100" y="281011"/>
                </a:cubicBezTo>
                <a:cubicBezTo>
                  <a:pt x="6380919" y="250066"/>
                  <a:pt x="6376737" y="219121"/>
                  <a:pt x="6373392" y="188177"/>
                </a:cubicBezTo>
                <a:cubicBezTo>
                  <a:pt x="6485461" y="254248"/>
                  <a:pt x="6596695" y="330355"/>
                  <a:pt x="6716292" y="388899"/>
                </a:cubicBezTo>
                <a:cubicBezTo>
                  <a:pt x="6851779" y="454970"/>
                  <a:pt x="6998975" y="495950"/>
                  <a:pt x="7133626" y="563694"/>
                </a:cubicBezTo>
                <a:cubicBezTo>
                  <a:pt x="7308422" y="651510"/>
                  <a:pt x="7486562" y="740999"/>
                  <a:pt x="7644631" y="854741"/>
                </a:cubicBezTo>
                <a:cubicBezTo>
                  <a:pt x="7780118" y="952593"/>
                  <a:pt x="7891352" y="1084735"/>
                  <a:pt x="8010948" y="1204332"/>
                </a:cubicBezTo>
                <a:cubicBezTo>
                  <a:pt x="8055274" y="1248658"/>
                  <a:pt x="8071165" y="1302184"/>
                  <a:pt x="8020148" y="1361564"/>
                </a:cubicBezTo>
                <a:cubicBezTo>
                  <a:pt x="7964950" y="1279603"/>
                  <a:pt x="7918114" y="1203495"/>
                  <a:pt x="7808554" y="1238622"/>
                </a:cubicBezTo>
                <a:cubicBezTo>
                  <a:pt x="7803536" y="1240294"/>
                  <a:pt x="7793500" y="1230258"/>
                  <a:pt x="7790991" y="1231931"/>
                </a:cubicBezTo>
                <a:cubicBezTo>
                  <a:pt x="7757537" y="1262039"/>
                  <a:pt x="7724920" y="1292984"/>
                  <a:pt x="7682266" y="1332292"/>
                </a:cubicBezTo>
                <a:cubicBezTo>
                  <a:pt x="7724920" y="1323929"/>
                  <a:pt x="7758373" y="1317238"/>
                  <a:pt x="7793500" y="1309711"/>
                </a:cubicBezTo>
                <a:cubicBezTo>
                  <a:pt x="7823608" y="1461925"/>
                  <a:pt x="7964950" y="1330619"/>
                  <a:pt x="8026002" y="1415090"/>
                </a:cubicBezTo>
                <a:cubicBezTo>
                  <a:pt x="8027675" y="1460252"/>
                  <a:pt x="8030184" y="1513778"/>
                  <a:pt x="8032693" y="1568140"/>
                </a:cubicBezTo>
                <a:cubicBezTo>
                  <a:pt x="8025166" y="1568977"/>
                  <a:pt x="8016803" y="1569813"/>
                  <a:pt x="8009276" y="1571486"/>
                </a:cubicBezTo>
                <a:cubicBezTo>
                  <a:pt x="7991713" y="1529669"/>
                  <a:pt x="7974149" y="1487851"/>
                  <a:pt x="7955750" y="1445198"/>
                </a:cubicBezTo>
                <a:cubicBezTo>
                  <a:pt x="7944877" y="1450216"/>
                  <a:pt x="7933169" y="1455234"/>
                  <a:pt x="7922296" y="1460252"/>
                </a:cubicBezTo>
                <a:cubicBezTo>
                  <a:pt x="7959095" y="1538032"/>
                  <a:pt x="7995894" y="1615812"/>
                  <a:pt x="8033530" y="1693592"/>
                </a:cubicBezTo>
                <a:cubicBezTo>
                  <a:pt x="8061965" y="1678537"/>
                  <a:pt x="8090401" y="1663483"/>
                  <a:pt x="8115491" y="1650938"/>
                </a:cubicBezTo>
                <a:cubicBezTo>
                  <a:pt x="8138072" y="1681883"/>
                  <a:pt x="8169017" y="1723700"/>
                  <a:pt x="8199125" y="1765517"/>
                </a:cubicBezTo>
                <a:cubicBezTo>
                  <a:pt x="8201634" y="1785589"/>
                  <a:pt x="8198289" y="1818206"/>
                  <a:pt x="8208325" y="1822388"/>
                </a:cubicBezTo>
                <a:cubicBezTo>
                  <a:pt x="8291123" y="1861696"/>
                  <a:pt x="8270214" y="1923585"/>
                  <a:pt x="8252651" y="1988820"/>
                </a:cubicBezTo>
                <a:cubicBezTo>
                  <a:pt x="8243451" y="2020601"/>
                  <a:pt x="8242615" y="2054891"/>
                  <a:pt x="8237597" y="2090017"/>
                </a:cubicBezTo>
                <a:cubicBezTo>
                  <a:pt x="8227561" y="2090854"/>
                  <a:pt x="8209998" y="2093363"/>
                  <a:pt x="8179053" y="2096708"/>
                </a:cubicBezTo>
                <a:cubicBezTo>
                  <a:pt x="8216688" y="2126816"/>
                  <a:pt x="8243451" y="2148561"/>
                  <a:pt x="8274396" y="2172815"/>
                </a:cubicBezTo>
                <a:cubicBezTo>
                  <a:pt x="8288614" y="2102563"/>
                  <a:pt x="8317049" y="2041510"/>
                  <a:pt x="8308686" y="1984638"/>
                </a:cubicBezTo>
                <a:cubicBezTo>
                  <a:pt x="8296977" y="1904350"/>
                  <a:pt x="8315376" y="1797298"/>
                  <a:pt x="8196616" y="1768026"/>
                </a:cubicBezTo>
                <a:cubicBezTo>
                  <a:pt x="8202470" y="1729554"/>
                  <a:pt x="8208325" y="1691919"/>
                  <a:pt x="8216688" y="1638393"/>
                </a:cubicBezTo>
                <a:cubicBezTo>
                  <a:pt x="8334613" y="1743772"/>
                  <a:pt x="8390647" y="1877587"/>
                  <a:pt x="8389811" y="2039001"/>
                </a:cubicBezTo>
                <a:cubicBezTo>
                  <a:pt x="8377266" y="2002201"/>
                  <a:pt x="8363885" y="1964566"/>
                  <a:pt x="8351340" y="1927767"/>
                </a:cubicBezTo>
                <a:cubicBezTo>
                  <a:pt x="8339631" y="2056564"/>
                  <a:pt x="8320395" y="2219650"/>
                  <a:pt x="8419083" y="2289067"/>
                </a:cubicBezTo>
                <a:cubicBezTo>
                  <a:pt x="8584679" y="2405318"/>
                  <a:pt x="8521953" y="2567568"/>
                  <a:pt x="8541188" y="2700547"/>
                </a:cubicBezTo>
                <a:cubicBezTo>
                  <a:pt x="8576315" y="2945595"/>
                  <a:pt x="8571296" y="3199843"/>
                  <a:pt x="8557915" y="3448236"/>
                </a:cubicBezTo>
                <a:cubicBezTo>
                  <a:pt x="8543698" y="3720047"/>
                  <a:pt x="8476790" y="3981822"/>
                  <a:pt x="8385629" y="4242760"/>
                </a:cubicBezTo>
                <a:cubicBezTo>
                  <a:pt x="8314540" y="4446828"/>
                  <a:pt x="8199961" y="4621623"/>
                  <a:pt x="8109637" y="4811473"/>
                </a:cubicBezTo>
                <a:cubicBezTo>
                  <a:pt x="8075347" y="4883398"/>
                  <a:pt x="8069492" y="4972050"/>
                  <a:pt x="8025166" y="5035612"/>
                </a:cubicBezTo>
                <a:cubicBezTo>
                  <a:pt x="7980840" y="5100010"/>
                  <a:pt x="7969131" y="5181136"/>
                  <a:pt x="7882988" y="5231316"/>
                </a:cubicBezTo>
                <a:cubicBezTo>
                  <a:pt x="7768409" y="5298223"/>
                  <a:pt x="7667212" y="5397748"/>
                  <a:pt x="7631249" y="5541599"/>
                </a:cubicBezTo>
                <a:cubicBezTo>
                  <a:pt x="7622050" y="5577562"/>
                  <a:pt x="7596959" y="5611015"/>
                  <a:pt x="7574378" y="5641960"/>
                </a:cubicBezTo>
                <a:cubicBezTo>
                  <a:pt x="7552633" y="5670395"/>
                  <a:pt x="7487398" y="5669559"/>
                  <a:pt x="7520852" y="5730612"/>
                </a:cubicBezTo>
                <a:cubicBezTo>
                  <a:pt x="7480708" y="5741484"/>
                  <a:pt x="7435546" y="5769084"/>
                  <a:pt x="7400419" y="5760720"/>
                </a:cubicBezTo>
                <a:cubicBezTo>
                  <a:pt x="7315948" y="5739812"/>
                  <a:pt x="7321803" y="5830136"/>
                  <a:pt x="7274131" y="5852718"/>
                </a:cubicBezTo>
                <a:cubicBezTo>
                  <a:pt x="7260750" y="5859408"/>
                  <a:pt x="7272459" y="5917116"/>
                  <a:pt x="7272459" y="5955588"/>
                </a:cubicBezTo>
                <a:cubicBezTo>
                  <a:pt x="7200533" y="5992387"/>
                  <a:pt x="7110209" y="6039222"/>
                  <a:pt x="7010684" y="6090239"/>
                </a:cubicBezTo>
                <a:cubicBezTo>
                  <a:pt x="7036611" y="6113656"/>
                  <a:pt x="7053337" y="6127874"/>
                  <a:pt x="7076755" y="6147946"/>
                </a:cubicBezTo>
                <a:cubicBezTo>
                  <a:pt x="7015702" y="6187254"/>
                  <a:pt x="6938759" y="6270052"/>
                  <a:pt x="6901959" y="6254998"/>
                </a:cubicBezTo>
                <a:cubicBezTo>
                  <a:pt x="6802435" y="6213181"/>
                  <a:pt x="6748073" y="6285942"/>
                  <a:pt x="6684510" y="6314378"/>
                </a:cubicBezTo>
                <a:cubicBezTo>
                  <a:pt x="6600876" y="6351178"/>
                  <a:pt x="6532297" y="6423939"/>
                  <a:pt x="6456189" y="6479138"/>
                </a:cubicBezTo>
                <a:cubicBezTo>
                  <a:pt x="6447826" y="6484992"/>
                  <a:pt x="6428590" y="6474956"/>
                  <a:pt x="6399318" y="6469938"/>
                </a:cubicBezTo>
                <a:cubicBezTo>
                  <a:pt x="6467062" y="6414739"/>
                  <a:pt x="6522261" y="6368740"/>
                  <a:pt x="6587495" y="6316051"/>
                </a:cubicBezTo>
                <a:cubicBezTo>
                  <a:pt x="6518915" y="6316051"/>
                  <a:pt x="6464553" y="6316051"/>
                  <a:pt x="6406846" y="6316051"/>
                </a:cubicBezTo>
                <a:cubicBezTo>
                  <a:pt x="6416045" y="6331105"/>
                  <a:pt x="6429426" y="6352014"/>
                  <a:pt x="6446990" y="6379613"/>
                </a:cubicBezTo>
                <a:cubicBezTo>
                  <a:pt x="6394300" y="6387140"/>
                  <a:pt x="6350811" y="6393831"/>
                  <a:pt x="6288085" y="6402194"/>
                </a:cubicBezTo>
                <a:cubicBezTo>
                  <a:pt x="6322375" y="6423103"/>
                  <a:pt x="6339102" y="6433975"/>
                  <a:pt x="6355828" y="6444011"/>
                </a:cubicBezTo>
                <a:cubicBezTo>
                  <a:pt x="6353319" y="6453211"/>
                  <a:pt x="6350811" y="6461574"/>
                  <a:pt x="6348302" y="6470774"/>
                </a:cubicBezTo>
                <a:cubicBezTo>
                  <a:pt x="6326556" y="6459902"/>
                  <a:pt x="6290594" y="6453211"/>
                  <a:pt x="6285576" y="6436484"/>
                </a:cubicBezTo>
                <a:cubicBezTo>
                  <a:pt x="6261322" y="6359541"/>
                  <a:pt x="6224523" y="6392158"/>
                  <a:pt x="6186051" y="6419757"/>
                </a:cubicBezTo>
                <a:cubicBezTo>
                  <a:pt x="6202778" y="6425612"/>
                  <a:pt x="6218669" y="6431466"/>
                  <a:pt x="6237904" y="6438993"/>
                </a:cubicBezTo>
                <a:cubicBezTo>
                  <a:pt x="6118308" y="6511755"/>
                  <a:pt x="6070636" y="6504228"/>
                  <a:pt x="6029655" y="6405540"/>
                </a:cubicBezTo>
                <a:cubicBezTo>
                  <a:pt x="5998710" y="6459065"/>
                  <a:pt x="5968602" y="6509246"/>
                  <a:pt x="5953548" y="6536009"/>
                </a:cubicBezTo>
                <a:cubicBezTo>
                  <a:pt x="5900859" y="6556917"/>
                  <a:pt x="5865732" y="6572808"/>
                  <a:pt x="5828933" y="6583680"/>
                </a:cubicBezTo>
                <a:cubicBezTo>
                  <a:pt x="5798825" y="6592880"/>
                  <a:pt x="5757844" y="6612952"/>
                  <a:pt x="5737772" y="6601243"/>
                </a:cubicBezTo>
                <a:cubicBezTo>
                  <a:pt x="5639920" y="6545208"/>
                  <a:pt x="5609812" y="6548554"/>
                  <a:pt x="5524505" y="6650588"/>
                </a:cubicBezTo>
                <a:cubicBezTo>
                  <a:pt x="5542068" y="6674005"/>
                  <a:pt x="5560468" y="6697423"/>
                  <a:pt x="5585558" y="6730040"/>
                </a:cubicBezTo>
                <a:cubicBezTo>
                  <a:pt x="5495233" y="6746767"/>
                  <a:pt x="5417453" y="6760985"/>
                  <a:pt x="5332983" y="6776875"/>
                </a:cubicBezTo>
                <a:cubicBezTo>
                  <a:pt x="5327965" y="6796947"/>
                  <a:pt x="5321274" y="6822874"/>
                  <a:pt x="5314583" y="6848801"/>
                </a:cubicBezTo>
                <a:cubicBezTo>
                  <a:pt x="5307893" y="6847964"/>
                  <a:pt x="5301202" y="6846291"/>
                  <a:pt x="5294511" y="6845455"/>
                </a:cubicBezTo>
                <a:cubicBezTo>
                  <a:pt x="5297856" y="6818692"/>
                  <a:pt x="5302038" y="6791929"/>
                  <a:pt x="5307893" y="6749276"/>
                </a:cubicBezTo>
                <a:cubicBezTo>
                  <a:pt x="5210041" y="6781893"/>
                  <a:pt x="5162369" y="6721677"/>
                  <a:pt x="5116370" y="6656442"/>
                </a:cubicBezTo>
                <a:cubicBezTo>
                  <a:pt x="5132261" y="6700768"/>
                  <a:pt x="5148152" y="6745094"/>
                  <a:pt x="5164878" y="6789420"/>
                </a:cubicBezTo>
                <a:cubicBezTo>
                  <a:pt x="5155678" y="6796947"/>
                  <a:pt x="5145642" y="6804474"/>
                  <a:pt x="5136443" y="6812001"/>
                </a:cubicBezTo>
                <a:cubicBezTo>
                  <a:pt x="5105498" y="6779384"/>
                  <a:pt x="5073717" y="6747603"/>
                  <a:pt x="5043609" y="6714149"/>
                </a:cubicBezTo>
                <a:cubicBezTo>
                  <a:pt x="5038591" y="6708295"/>
                  <a:pt x="5043609" y="6694078"/>
                  <a:pt x="5038591" y="6687386"/>
                </a:cubicBezTo>
                <a:cubicBezTo>
                  <a:pt x="5003464" y="6640551"/>
                  <a:pt x="4800233" y="6677351"/>
                  <a:pt x="4769288" y="6729203"/>
                </a:cubicBezTo>
                <a:cubicBezTo>
                  <a:pt x="4753398" y="6755130"/>
                  <a:pt x="4748380" y="6840437"/>
                  <a:pt x="4687327" y="6771021"/>
                </a:cubicBezTo>
                <a:cubicBezTo>
                  <a:pt x="4668091" y="6797784"/>
                  <a:pt x="4652201" y="6820365"/>
                  <a:pt x="4636310" y="6843782"/>
                </a:cubicBezTo>
                <a:cubicBezTo>
                  <a:pt x="4622929" y="6817856"/>
                  <a:pt x="4614565" y="6785238"/>
                  <a:pt x="4593657" y="6768512"/>
                </a:cubicBezTo>
                <a:cubicBezTo>
                  <a:pt x="4569403" y="6749276"/>
                  <a:pt x="4534277" y="6743421"/>
                  <a:pt x="4503332" y="6731713"/>
                </a:cubicBezTo>
                <a:cubicBezTo>
                  <a:pt x="4510859" y="6725022"/>
                  <a:pt x="4518386" y="6719168"/>
                  <a:pt x="4525913" y="6712477"/>
                </a:cubicBezTo>
                <a:cubicBezTo>
                  <a:pt x="4516714" y="6704950"/>
                  <a:pt x="4507514" y="6697423"/>
                  <a:pt x="4497477" y="6690732"/>
                </a:cubicBezTo>
                <a:cubicBezTo>
                  <a:pt x="4467369" y="6736731"/>
                  <a:pt x="4437261" y="6782730"/>
                  <a:pt x="4407153" y="6829564"/>
                </a:cubicBezTo>
                <a:lnTo>
                  <a:pt x="4409662" y="6822874"/>
                </a:lnTo>
                <a:close/>
                <a:moveTo>
                  <a:pt x="6537315" y="684127"/>
                </a:moveTo>
                <a:cubicBezTo>
                  <a:pt x="6547351" y="672419"/>
                  <a:pt x="6557387" y="659873"/>
                  <a:pt x="6567423" y="648165"/>
                </a:cubicBezTo>
                <a:cubicBezTo>
                  <a:pt x="6472080" y="570385"/>
                  <a:pt x="6375901" y="492605"/>
                  <a:pt x="6280558" y="414825"/>
                </a:cubicBezTo>
                <a:cubicBezTo>
                  <a:pt x="6271358" y="425698"/>
                  <a:pt x="6262158" y="435734"/>
                  <a:pt x="6253795" y="446606"/>
                </a:cubicBezTo>
                <a:cubicBezTo>
                  <a:pt x="6292267" y="477551"/>
                  <a:pt x="6330738" y="509332"/>
                  <a:pt x="6371719" y="541949"/>
                </a:cubicBezTo>
                <a:cubicBezTo>
                  <a:pt x="6354992" y="546131"/>
                  <a:pt x="6335756" y="551149"/>
                  <a:pt x="6298957" y="561185"/>
                </a:cubicBezTo>
                <a:cubicBezTo>
                  <a:pt x="6386773" y="606348"/>
                  <a:pt x="6462044" y="644819"/>
                  <a:pt x="6537315" y="684127"/>
                </a:cubicBezTo>
                <a:close/>
                <a:moveTo>
                  <a:pt x="6948795" y="1028700"/>
                </a:moveTo>
                <a:cubicBezTo>
                  <a:pt x="6896105" y="988556"/>
                  <a:pt x="6846761" y="949248"/>
                  <a:pt x="6784871" y="901576"/>
                </a:cubicBezTo>
                <a:cubicBezTo>
                  <a:pt x="6763963" y="1037900"/>
                  <a:pt x="6840906" y="1087244"/>
                  <a:pt x="6918686" y="1136588"/>
                </a:cubicBezTo>
                <a:cubicBezTo>
                  <a:pt x="6928722" y="1102298"/>
                  <a:pt x="6937922" y="1067172"/>
                  <a:pt x="6948795" y="1028700"/>
                </a:cubicBezTo>
                <a:close/>
                <a:moveTo>
                  <a:pt x="7088464" y="2453826"/>
                </a:moveTo>
                <a:cubicBezTo>
                  <a:pt x="7075082" y="2455499"/>
                  <a:pt x="7062537" y="2457171"/>
                  <a:pt x="7049156" y="2458844"/>
                </a:cubicBezTo>
                <a:cubicBezTo>
                  <a:pt x="7056682" y="2496479"/>
                  <a:pt x="7063374" y="2533278"/>
                  <a:pt x="7072573" y="2579277"/>
                </a:cubicBezTo>
                <a:cubicBezTo>
                  <a:pt x="7060028" y="2593495"/>
                  <a:pt x="7040792" y="2615240"/>
                  <a:pt x="7025738" y="2632803"/>
                </a:cubicBezTo>
                <a:cubicBezTo>
                  <a:pt x="7045810" y="2709746"/>
                  <a:pt x="7064210" y="2781672"/>
                  <a:pt x="7083445" y="2852761"/>
                </a:cubicBezTo>
                <a:cubicBezTo>
                  <a:pt x="7094318" y="2851088"/>
                  <a:pt x="7105191" y="2848579"/>
                  <a:pt x="7116063" y="2846906"/>
                </a:cubicBezTo>
                <a:cubicBezTo>
                  <a:pt x="7106863" y="2715601"/>
                  <a:pt x="7097663" y="2585132"/>
                  <a:pt x="7088464" y="2453826"/>
                </a:cubicBezTo>
                <a:close/>
                <a:moveTo>
                  <a:pt x="6691202" y="936702"/>
                </a:moveTo>
                <a:cubicBezTo>
                  <a:pt x="6701237" y="923321"/>
                  <a:pt x="6731346" y="898231"/>
                  <a:pt x="6727164" y="883177"/>
                </a:cubicBezTo>
                <a:cubicBezTo>
                  <a:pt x="6709601" y="814597"/>
                  <a:pt x="6701237" y="733471"/>
                  <a:pt x="6574114" y="711727"/>
                </a:cubicBezTo>
                <a:cubicBezTo>
                  <a:pt x="6617603" y="794524"/>
                  <a:pt x="6648548" y="853905"/>
                  <a:pt x="6691202" y="936702"/>
                </a:cubicBezTo>
                <a:close/>
                <a:moveTo>
                  <a:pt x="7540924" y="1094771"/>
                </a:moveTo>
                <a:cubicBezTo>
                  <a:pt x="7598632" y="1062154"/>
                  <a:pt x="7649649" y="1032882"/>
                  <a:pt x="7710702" y="998592"/>
                </a:cubicBezTo>
                <a:cubicBezTo>
                  <a:pt x="7670557" y="964302"/>
                  <a:pt x="7643794" y="941721"/>
                  <a:pt x="7617031" y="919139"/>
                </a:cubicBezTo>
                <a:cubicBezTo>
                  <a:pt x="7611177" y="922485"/>
                  <a:pt x="7606159" y="926666"/>
                  <a:pt x="7600304" y="930012"/>
                </a:cubicBezTo>
                <a:cubicBezTo>
                  <a:pt x="7610341" y="959284"/>
                  <a:pt x="7620377" y="987719"/>
                  <a:pt x="7626231" y="1005282"/>
                </a:cubicBezTo>
                <a:cubicBezTo>
                  <a:pt x="7585250" y="1025355"/>
                  <a:pt x="7553470" y="1037063"/>
                  <a:pt x="7528379" y="1056299"/>
                </a:cubicBezTo>
                <a:cubicBezTo>
                  <a:pt x="7522525" y="1061317"/>
                  <a:pt x="7540924" y="1095607"/>
                  <a:pt x="7540924" y="1094771"/>
                </a:cubicBezTo>
                <a:close/>
                <a:moveTo>
                  <a:pt x="3786587" y="5183645"/>
                </a:moveTo>
                <a:cubicBezTo>
                  <a:pt x="3719680" y="5216262"/>
                  <a:pt x="3653609" y="5272297"/>
                  <a:pt x="3580011" y="5195354"/>
                </a:cubicBezTo>
                <a:cubicBezTo>
                  <a:pt x="3574993" y="5190335"/>
                  <a:pt x="3539867" y="5212916"/>
                  <a:pt x="3498049" y="5232152"/>
                </a:cubicBezTo>
                <a:cubicBezTo>
                  <a:pt x="3762333" y="5272297"/>
                  <a:pt x="3792442" y="5266443"/>
                  <a:pt x="3786587" y="5183645"/>
                </a:cubicBezTo>
                <a:close/>
                <a:moveTo>
                  <a:pt x="6891087" y="724272"/>
                </a:moveTo>
                <a:cubicBezTo>
                  <a:pt x="6874360" y="728453"/>
                  <a:pt x="6850107" y="733471"/>
                  <a:pt x="6819998" y="740999"/>
                </a:cubicBezTo>
                <a:cubicBezTo>
                  <a:pt x="6852615" y="803724"/>
                  <a:pt x="6882724" y="860595"/>
                  <a:pt x="6911995" y="917467"/>
                </a:cubicBezTo>
                <a:cubicBezTo>
                  <a:pt x="6922032" y="913285"/>
                  <a:pt x="6931231" y="909103"/>
                  <a:pt x="6941267" y="904921"/>
                </a:cubicBezTo>
                <a:cubicBezTo>
                  <a:pt x="6925377" y="849723"/>
                  <a:pt x="6910323" y="795361"/>
                  <a:pt x="6891087" y="724272"/>
                </a:cubicBezTo>
                <a:close/>
                <a:moveTo>
                  <a:pt x="7212242" y="796197"/>
                </a:moveTo>
                <a:cubicBezTo>
                  <a:pt x="7162062" y="772780"/>
                  <a:pt x="7138644" y="762743"/>
                  <a:pt x="7111045" y="750198"/>
                </a:cubicBezTo>
                <a:cubicBezTo>
                  <a:pt x="7102681" y="795361"/>
                  <a:pt x="7095991" y="831323"/>
                  <a:pt x="7091809" y="850559"/>
                </a:cubicBezTo>
                <a:cubicBezTo>
                  <a:pt x="7130281" y="872304"/>
                  <a:pt x="7161225" y="889867"/>
                  <a:pt x="7203042" y="914121"/>
                </a:cubicBezTo>
                <a:cubicBezTo>
                  <a:pt x="7178789" y="871468"/>
                  <a:pt x="7161225" y="839687"/>
                  <a:pt x="7142826" y="807070"/>
                </a:cubicBezTo>
                <a:cubicBezTo>
                  <a:pt x="7157880" y="804560"/>
                  <a:pt x="7170425" y="802888"/>
                  <a:pt x="7212242" y="796197"/>
                </a:cubicBezTo>
                <a:close/>
              </a:path>
            </a:pathLst>
          </a:custGeom>
          <a:solidFill>
            <a:srgbClr val="000000"/>
          </a:solidFill>
          <a:ln w="8362"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5B630623-0708-4B55-8B8A-9F7871D51EED}"/>
              </a:ext>
            </a:extLst>
          </p:cNvPr>
          <p:cNvSpPr/>
          <p:nvPr/>
        </p:nvSpPr>
        <p:spPr>
          <a:xfrm>
            <a:off x="4881201" y="1009650"/>
            <a:ext cx="2761709" cy="1820437"/>
          </a:xfrm>
          <a:custGeom>
            <a:avLst/>
            <a:gdLst>
              <a:gd name="connsiteX0" fmla="*/ 182360 w 10396105"/>
              <a:gd name="connsiteY0" fmla="*/ 2800350 h 6852804"/>
              <a:gd name="connsiteX1" fmla="*/ 222365 w 10396105"/>
              <a:gd name="connsiteY1" fmla="*/ 2691246 h 6852804"/>
              <a:gd name="connsiteX2" fmla="*/ 188595 w 10396105"/>
              <a:gd name="connsiteY2" fmla="*/ 2496936 h 6852804"/>
              <a:gd name="connsiteX3" fmla="*/ 92479 w 10396105"/>
              <a:gd name="connsiteY3" fmla="*/ 2598767 h 6852804"/>
              <a:gd name="connsiteX4" fmla="*/ 8832 w 10396105"/>
              <a:gd name="connsiteY4" fmla="*/ 2344709 h 6852804"/>
              <a:gd name="connsiteX5" fmla="*/ 59748 w 10396105"/>
              <a:gd name="connsiteY5" fmla="*/ 2420043 h 6852804"/>
              <a:gd name="connsiteX6" fmla="*/ 106507 w 10396105"/>
              <a:gd name="connsiteY6" fmla="*/ 2278726 h 6852804"/>
              <a:gd name="connsiteX7" fmla="*/ 200545 w 10396105"/>
              <a:gd name="connsiteY7" fmla="*/ 2191443 h 6852804"/>
              <a:gd name="connsiteX8" fmla="*/ 358486 w 10396105"/>
              <a:gd name="connsiteY8" fmla="*/ 2167024 h 6852804"/>
              <a:gd name="connsiteX9" fmla="*/ 402128 w 10396105"/>
              <a:gd name="connsiteY9" fmla="*/ 2101561 h 6852804"/>
              <a:gd name="connsiteX10" fmla="*/ 473306 w 10396105"/>
              <a:gd name="connsiteY10" fmla="*/ 2244956 h 6852804"/>
              <a:gd name="connsiteX11" fmla="*/ 415636 w 10396105"/>
              <a:gd name="connsiteY11" fmla="*/ 2240280 h 6852804"/>
              <a:gd name="connsiteX12" fmla="*/ 396413 w 10396105"/>
              <a:gd name="connsiteY12" fmla="*/ 2265738 h 6852804"/>
              <a:gd name="connsiteX13" fmla="*/ 453044 w 10396105"/>
              <a:gd name="connsiteY13" fmla="*/ 2278726 h 6852804"/>
              <a:gd name="connsiteX14" fmla="*/ 443692 w 10396105"/>
              <a:gd name="connsiteY14" fmla="*/ 2296391 h 6852804"/>
              <a:gd name="connsiteX15" fmla="*/ 353810 w 10396105"/>
              <a:gd name="connsiteY15" fmla="*/ 2308860 h 6852804"/>
              <a:gd name="connsiteX16" fmla="*/ 441614 w 10396105"/>
              <a:gd name="connsiteY16" fmla="*/ 2603442 h 6852804"/>
              <a:gd name="connsiteX17" fmla="*/ 404206 w 10396105"/>
              <a:gd name="connsiteY17" fmla="*/ 2886075 h 6852804"/>
              <a:gd name="connsiteX18" fmla="*/ 509155 w 10396105"/>
              <a:gd name="connsiteY18" fmla="*/ 2886075 h 6852804"/>
              <a:gd name="connsiteX19" fmla="*/ 540327 w 10396105"/>
              <a:gd name="connsiteY19" fmla="*/ 2672022 h 6852804"/>
              <a:gd name="connsiteX20" fmla="*/ 516428 w 10396105"/>
              <a:gd name="connsiteY20" fmla="*/ 2768658 h 6852804"/>
              <a:gd name="connsiteX21" fmla="*/ 458759 w 10396105"/>
              <a:gd name="connsiteY21" fmla="*/ 3117273 h 6852804"/>
              <a:gd name="connsiteX22" fmla="*/ 510713 w 10396105"/>
              <a:gd name="connsiteY22" fmla="*/ 3304309 h 6852804"/>
              <a:gd name="connsiteX23" fmla="*/ 450965 w 10396105"/>
              <a:gd name="connsiteY23" fmla="*/ 3448743 h 6852804"/>
              <a:gd name="connsiteX24" fmla="*/ 543964 w 10396105"/>
              <a:gd name="connsiteY24" fmla="*/ 3448743 h 6852804"/>
              <a:gd name="connsiteX25" fmla="*/ 554355 w 10396105"/>
              <a:gd name="connsiteY25" fmla="*/ 3525636 h 6852804"/>
              <a:gd name="connsiteX26" fmla="*/ 637482 w 10396105"/>
              <a:gd name="connsiteY26" fmla="*/ 3567719 h 6852804"/>
              <a:gd name="connsiteX27" fmla="*/ 793346 w 10396105"/>
              <a:gd name="connsiteY27" fmla="*/ 3804112 h 6852804"/>
              <a:gd name="connsiteX28" fmla="*/ 920635 w 10396105"/>
              <a:gd name="connsiteY28" fmla="*/ 3897111 h 6852804"/>
              <a:gd name="connsiteX29" fmla="*/ 769447 w 10396105"/>
              <a:gd name="connsiteY29" fmla="*/ 3601489 h 6852804"/>
              <a:gd name="connsiteX30" fmla="*/ 638521 w 10396105"/>
              <a:gd name="connsiteY30" fmla="*/ 3438871 h 6852804"/>
              <a:gd name="connsiteX31" fmla="*/ 619818 w 10396105"/>
              <a:gd name="connsiteY31" fmla="*/ 3398347 h 6852804"/>
              <a:gd name="connsiteX32" fmla="*/ 610985 w 10396105"/>
              <a:gd name="connsiteY32" fmla="*/ 3137535 h 6852804"/>
              <a:gd name="connsiteX33" fmla="*/ 582410 w 10396105"/>
              <a:gd name="connsiteY33" fmla="*/ 3078826 h 6852804"/>
              <a:gd name="connsiteX34" fmla="*/ 593321 w 10396105"/>
              <a:gd name="connsiteY34" fmla="*/ 2449137 h 6852804"/>
              <a:gd name="connsiteX35" fmla="*/ 634885 w 10396105"/>
              <a:gd name="connsiteY35" fmla="*/ 1984664 h 6852804"/>
              <a:gd name="connsiteX36" fmla="*/ 635924 w 10396105"/>
              <a:gd name="connsiteY36" fmla="*/ 1874001 h 6852804"/>
              <a:gd name="connsiteX37" fmla="*/ 868161 w 10396105"/>
              <a:gd name="connsiteY37" fmla="*/ 1351857 h 6852804"/>
              <a:gd name="connsiteX38" fmla="*/ 1256261 w 10396105"/>
              <a:gd name="connsiteY38" fmla="*/ 779838 h 6852804"/>
              <a:gd name="connsiteX39" fmla="*/ 1158587 w 10396105"/>
              <a:gd name="connsiteY39" fmla="*/ 1031298 h 6852804"/>
              <a:gd name="connsiteX40" fmla="*/ 1181966 w 10396105"/>
              <a:gd name="connsiteY40" fmla="*/ 1052080 h 6852804"/>
              <a:gd name="connsiteX41" fmla="*/ 1272367 w 10396105"/>
              <a:gd name="connsiteY41" fmla="*/ 934662 h 6852804"/>
              <a:gd name="connsiteX42" fmla="*/ 1667221 w 10396105"/>
              <a:gd name="connsiteY42" fmla="*/ 98714 h 6852804"/>
              <a:gd name="connsiteX43" fmla="*/ 1750349 w 10396105"/>
              <a:gd name="connsiteY43" fmla="*/ 0 h 6852804"/>
              <a:gd name="connsiteX44" fmla="*/ 1660467 w 10396105"/>
              <a:gd name="connsiteY44" fmla="*/ 269644 h 6852804"/>
              <a:gd name="connsiteX45" fmla="*/ 1381991 w 10396105"/>
              <a:gd name="connsiteY45" fmla="*/ 1102476 h 6852804"/>
              <a:gd name="connsiteX46" fmla="*/ 1339388 w 10396105"/>
              <a:gd name="connsiteY46" fmla="*/ 1381471 h 6852804"/>
              <a:gd name="connsiteX47" fmla="*/ 1408488 w 10396105"/>
              <a:gd name="connsiteY47" fmla="*/ 1283277 h 6852804"/>
              <a:gd name="connsiteX48" fmla="*/ 1644362 w 10396105"/>
              <a:gd name="connsiteY48" fmla="*/ 760615 h 6852804"/>
              <a:gd name="connsiteX49" fmla="*/ 1819448 w 10396105"/>
              <a:gd name="connsiteY49" fmla="*/ 581371 h 6852804"/>
              <a:gd name="connsiteX50" fmla="*/ 1888548 w 10396105"/>
              <a:gd name="connsiteY50" fmla="*/ 994410 h 6852804"/>
              <a:gd name="connsiteX51" fmla="*/ 2266777 w 10396105"/>
              <a:gd name="connsiteY51" fmla="*/ 331990 h 6852804"/>
              <a:gd name="connsiteX52" fmla="*/ 2095327 w 10396105"/>
              <a:gd name="connsiteY52" fmla="*/ 958561 h 6852804"/>
              <a:gd name="connsiteX53" fmla="*/ 2114031 w 10396105"/>
              <a:gd name="connsiteY53" fmla="*/ 969472 h 6852804"/>
              <a:gd name="connsiteX54" fmla="*/ 2157153 w 10396105"/>
              <a:gd name="connsiteY54" fmla="*/ 923752 h 6852804"/>
              <a:gd name="connsiteX55" fmla="*/ 2157672 w 10396105"/>
              <a:gd name="connsiteY55" fmla="*/ 1319645 h 6852804"/>
              <a:gd name="connsiteX56" fmla="*/ 2177935 w 10396105"/>
              <a:gd name="connsiteY56" fmla="*/ 1794510 h 6852804"/>
              <a:gd name="connsiteX57" fmla="*/ 2329642 w 10396105"/>
              <a:gd name="connsiteY57" fmla="*/ 2441864 h 6852804"/>
              <a:gd name="connsiteX58" fmla="*/ 2511483 w 10396105"/>
              <a:gd name="connsiteY58" fmla="*/ 2813858 h 6852804"/>
              <a:gd name="connsiteX59" fmla="*/ 2968164 w 10396105"/>
              <a:gd name="connsiteY59" fmla="*/ 3291321 h 6852804"/>
              <a:gd name="connsiteX60" fmla="*/ 3390554 w 10396105"/>
              <a:gd name="connsiteY60" fmla="*/ 3746442 h 6852804"/>
              <a:gd name="connsiteX61" fmla="*/ 3463290 w 10396105"/>
              <a:gd name="connsiteY61" fmla="*/ 3816581 h 6852804"/>
              <a:gd name="connsiteX62" fmla="*/ 3950105 w 10396105"/>
              <a:gd name="connsiteY62" fmla="*/ 4107526 h 6852804"/>
              <a:gd name="connsiteX63" fmla="*/ 4271703 w 10396105"/>
              <a:gd name="connsiteY63" fmla="*/ 4231698 h 6852804"/>
              <a:gd name="connsiteX64" fmla="*/ 4910225 w 10396105"/>
              <a:gd name="connsiteY64" fmla="*/ 4437438 h 6852804"/>
              <a:gd name="connsiteX65" fmla="*/ 5427692 w 10396105"/>
              <a:gd name="connsiteY65" fmla="*/ 4433801 h 6852804"/>
              <a:gd name="connsiteX66" fmla="*/ 5747732 w 10396105"/>
              <a:gd name="connsiteY66" fmla="*/ 4354830 h 6852804"/>
              <a:gd name="connsiteX67" fmla="*/ 6322869 w 10396105"/>
              <a:gd name="connsiteY67" fmla="*/ 4147012 h 6852804"/>
              <a:gd name="connsiteX68" fmla="*/ 6699020 w 10396105"/>
              <a:gd name="connsiteY68" fmla="*/ 4017125 h 6852804"/>
              <a:gd name="connsiteX69" fmla="*/ 7098031 w 10396105"/>
              <a:gd name="connsiteY69" fmla="*/ 3766185 h 6852804"/>
              <a:gd name="connsiteX70" fmla="*/ 7447165 w 10396105"/>
              <a:gd name="connsiteY70" fmla="*/ 3466407 h 6852804"/>
              <a:gd name="connsiteX71" fmla="*/ 7670570 w 10396105"/>
              <a:gd name="connsiteY71" fmla="*/ 3193646 h 6852804"/>
              <a:gd name="connsiteX72" fmla="*/ 7953203 w 10396105"/>
              <a:gd name="connsiteY72" fmla="*/ 2653319 h 6852804"/>
              <a:gd name="connsiteX73" fmla="*/ 8301817 w 10396105"/>
              <a:gd name="connsiteY73" fmla="*/ 1873481 h 6852804"/>
              <a:gd name="connsiteX74" fmla="*/ 8474306 w 10396105"/>
              <a:gd name="connsiteY74" fmla="*/ 1609032 h 6852804"/>
              <a:gd name="connsiteX75" fmla="*/ 8525741 w 10396105"/>
              <a:gd name="connsiteY75" fmla="*/ 1474470 h 6852804"/>
              <a:gd name="connsiteX76" fmla="*/ 8671214 w 10396105"/>
              <a:gd name="connsiteY76" fmla="*/ 697750 h 6852804"/>
              <a:gd name="connsiteX77" fmla="*/ 8770967 w 10396105"/>
              <a:gd name="connsiteY77" fmla="*/ 323157 h 6852804"/>
              <a:gd name="connsiteX78" fmla="*/ 8936182 w 10396105"/>
              <a:gd name="connsiteY78" fmla="*/ 224444 h 6852804"/>
              <a:gd name="connsiteX79" fmla="*/ 8959562 w 10396105"/>
              <a:gd name="connsiteY79" fmla="*/ 254058 h 6852804"/>
              <a:gd name="connsiteX80" fmla="*/ 8982422 w 10396105"/>
              <a:gd name="connsiteY80" fmla="*/ 180282 h 6852804"/>
              <a:gd name="connsiteX81" fmla="*/ 9218815 w 10396105"/>
              <a:gd name="connsiteY81" fmla="*/ 62865 h 6852804"/>
              <a:gd name="connsiteX82" fmla="*/ 9449493 w 10396105"/>
              <a:gd name="connsiteY82" fmla="*/ 168333 h 6852804"/>
              <a:gd name="connsiteX83" fmla="*/ 9601720 w 10396105"/>
              <a:gd name="connsiteY83" fmla="*/ 190673 h 6852804"/>
              <a:gd name="connsiteX84" fmla="*/ 9756025 w 10396105"/>
              <a:gd name="connsiteY84" fmla="*/ 608388 h 6852804"/>
              <a:gd name="connsiteX85" fmla="*/ 9849543 w 10396105"/>
              <a:gd name="connsiteY85" fmla="*/ 638521 h 6852804"/>
              <a:gd name="connsiteX86" fmla="*/ 9972156 w 10396105"/>
              <a:gd name="connsiteY86" fmla="*/ 580332 h 6852804"/>
              <a:gd name="connsiteX87" fmla="*/ 10050088 w 10396105"/>
              <a:gd name="connsiteY87" fmla="*/ 896735 h 6852804"/>
              <a:gd name="connsiteX88" fmla="*/ 10184131 w 10396105"/>
              <a:gd name="connsiteY88" fmla="*/ 1151832 h 6852804"/>
              <a:gd name="connsiteX89" fmla="*/ 10344150 w 10396105"/>
              <a:gd name="connsiteY89" fmla="*/ 1569027 h 6852804"/>
              <a:gd name="connsiteX90" fmla="*/ 10397144 w 10396105"/>
              <a:gd name="connsiteY90" fmla="*/ 2225213 h 6852804"/>
              <a:gd name="connsiteX91" fmla="*/ 10341553 w 10396105"/>
              <a:gd name="connsiteY91" fmla="*/ 2572270 h 6852804"/>
              <a:gd name="connsiteX92" fmla="*/ 10361296 w 10396105"/>
              <a:gd name="connsiteY92" fmla="*/ 2804507 h 6852804"/>
              <a:gd name="connsiteX93" fmla="*/ 10313497 w 10396105"/>
              <a:gd name="connsiteY93" fmla="*/ 3186892 h 6852804"/>
              <a:gd name="connsiteX94" fmla="*/ 10162309 w 10396105"/>
              <a:gd name="connsiteY94" fmla="*/ 3662796 h 6852804"/>
              <a:gd name="connsiteX95" fmla="*/ 10035021 w 10396105"/>
              <a:gd name="connsiteY95" fmla="*/ 3995305 h 6852804"/>
              <a:gd name="connsiteX96" fmla="*/ 9852141 w 10396105"/>
              <a:gd name="connsiteY96" fmla="*/ 4301317 h 6852804"/>
              <a:gd name="connsiteX97" fmla="*/ 9725891 w 10396105"/>
              <a:gd name="connsiteY97" fmla="*/ 4515370 h 6852804"/>
              <a:gd name="connsiteX98" fmla="*/ 9602759 w 10396105"/>
              <a:gd name="connsiteY98" fmla="*/ 4725266 h 6852804"/>
              <a:gd name="connsiteX99" fmla="*/ 9390784 w 10396105"/>
              <a:gd name="connsiteY99" fmla="*/ 4980882 h 6852804"/>
              <a:gd name="connsiteX100" fmla="*/ 9240116 w 10396105"/>
              <a:gd name="connsiteY100" fmla="*/ 5096741 h 6852804"/>
              <a:gd name="connsiteX101" fmla="*/ 9199072 w 10396105"/>
              <a:gd name="connsiteY101" fmla="*/ 5171556 h 6852804"/>
              <a:gd name="connsiteX102" fmla="*/ 8807335 w 10396105"/>
              <a:gd name="connsiteY102" fmla="*/ 5529003 h 6852804"/>
              <a:gd name="connsiteX103" fmla="*/ 8478463 w 10396105"/>
              <a:gd name="connsiteY103" fmla="*/ 5792932 h 6852804"/>
              <a:gd name="connsiteX104" fmla="*/ 8315845 w 10396105"/>
              <a:gd name="connsiteY104" fmla="*/ 5896322 h 6852804"/>
              <a:gd name="connsiteX105" fmla="*/ 7931901 w 10396105"/>
              <a:gd name="connsiteY105" fmla="*/ 6119726 h 6852804"/>
              <a:gd name="connsiteX106" fmla="*/ 7470545 w 10396105"/>
              <a:gd name="connsiteY106" fmla="*/ 6353002 h 6852804"/>
              <a:gd name="connsiteX107" fmla="*/ 7029970 w 10396105"/>
              <a:gd name="connsiteY107" fmla="*/ 6495357 h 6852804"/>
              <a:gd name="connsiteX108" fmla="*/ 6780588 w 10396105"/>
              <a:gd name="connsiteY108" fmla="*/ 6542636 h 6852804"/>
              <a:gd name="connsiteX109" fmla="*/ 6533284 w 10396105"/>
              <a:gd name="connsiteY109" fmla="*/ 6618490 h 6852804"/>
              <a:gd name="connsiteX110" fmla="*/ 5872423 w 10396105"/>
              <a:gd name="connsiteY110" fmla="*/ 6749415 h 6852804"/>
              <a:gd name="connsiteX111" fmla="*/ 5387167 w 10396105"/>
              <a:gd name="connsiteY111" fmla="*/ 6814358 h 6852804"/>
              <a:gd name="connsiteX112" fmla="*/ 4621357 w 10396105"/>
              <a:gd name="connsiteY112" fmla="*/ 6857481 h 6852804"/>
              <a:gd name="connsiteX113" fmla="*/ 4184419 w 10396105"/>
              <a:gd name="connsiteY113" fmla="*/ 6801370 h 6852804"/>
              <a:gd name="connsiteX114" fmla="*/ 3927764 w 10396105"/>
              <a:gd name="connsiteY114" fmla="*/ 6793577 h 6852804"/>
              <a:gd name="connsiteX115" fmla="*/ 3707996 w 10396105"/>
              <a:gd name="connsiteY115" fmla="*/ 6745259 h 6852804"/>
              <a:gd name="connsiteX116" fmla="*/ 3578629 w 10396105"/>
              <a:gd name="connsiteY116" fmla="*/ 6719281 h 6852804"/>
              <a:gd name="connsiteX117" fmla="*/ 3289762 w 10396105"/>
              <a:gd name="connsiteY117" fmla="*/ 6619009 h 6852804"/>
              <a:gd name="connsiteX118" fmla="*/ 3027911 w 10396105"/>
              <a:gd name="connsiteY118" fmla="*/ 6532765 h 6852804"/>
              <a:gd name="connsiteX119" fmla="*/ 3075190 w 10396105"/>
              <a:gd name="connsiteY119" fmla="*/ 6436129 h 6852804"/>
              <a:gd name="connsiteX120" fmla="*/ 2928158 w 10396105"/>
              <a:gd name="connsiteY120" fmla="*/ 6347287 h 6852804"/>
              <a:gd name="connsiteX121" fmla="*/ 3029470 w 10396105"/>
              <a:gd name="connsiteY121" fmla="*/ 6514061 h 6852804"/>
              <a:gd name="connsiteX122" fmla="*/ 2684492 w 10396105"/>
              <a:gd name="connsiteY122" fmla="*/ 6261043 h 6852804"/>
              <a:gd name="connsiteX123" fmla="*/ 2468880 w 10396105"/>
              <a:gd name="connsiteY123" fmla="*/ 6208569 h 6852804"/>
              <a:gd name="connsiteX124" fmla="*/ 2450696 w 10396105"/>
              <a:gd name="connsiteY124" fmla="*/ 6243378 h 6852804"/>
              <a:gd name="connsiteX125" fmla="*/ 2385753 w 10396105"/>
              <a:gd name="connsiteY125" fmla="*/ 6115050 h 6852804"/>
              <a:gd name="connsiteX126" fmla="*/ 1670339 w 10396105"/>
              <a:gd name="connsiteY126" fmla="*/ 5702012 h 6852804"/>
              <a:gd name="connsiteX127" fmla="*/ 1774767 w 10396105"/>
              <a:gd name="connsiteY127" fmla="*/ 5723832 h 6852804"/>
              <a:gd name="connsiteX128" fmla="*/ 1782041 w 10396105"/>
              <a:gd name="connsiteY128" fmla="*/ 5690062 h 6852804"/>
              <a:gd name="connsiteX129" fmla="*/ 1563832 w 10396105"/>
              <a:gd name="connsiteY129" fmla="*/ 5643303 h 6852804"/>
              <a:gd name="connsiteX130" fmla="*/ 1463560 w 10396105"/>
              <a:gd name="connsiteY130" fmla="*/ 5569528 h 6852804"/>
              <a:gd name="connsiteX131" fmla="*/ 1308216 w 10396105"/>
              <a:gd name="connsiteY131" fmla="*/ 5486920 h 6852804"/>
              <a:gd name="connsiteX132" fmla="*/ 1033896 w 10396105"/>
              <a:gd name="connsiteY132" fmla="*/ 5241694 h 6852804"/>
              <a:gd name="connsiteX133" fmla="*/ 1112347 w 10396105"/>
              <a:gd name="connsiteY133" fmla="*/ 5137266 h 6852804"/>
              <a:gd name="connsiteX134" fmla="*/ 1077018 w 10396105"/>
              <a:gd name="connsiteY134" fmla="*/ 5150774 h 6852804"/>
              <a:gd name="connsiteX135" fmla="*/ 939338 w 10396105"/>
              <a:gd name="connsiteY135" fmla="*/ 4937760 h 6852804"/>
              <a:gd name="connsiteX136" fmla="*/ 901411 w 10396105"/>
              <a:gd name="connsiteY136" fmla="*/ 5002703 h 6852804"/>
              <a:gd name="connsiteX137" fmla="*/ 802698 w 10396105"/>
              <a:gd name="connsiteY137" fmla="*/ 4781897 h 6852804"/>
              <a:gd name="connsiteX138" fmla="*/ 749704 w 10396105"/>
              <a:gd name="connsiteY138" fmla="*/ 4754880 h 6852804"/>
              <a:gd name="connsiteX139" fmla="*/ 573059 w 10396105"/>
              <a:gd name="connsiteY139" fmla="*/ 4655128 h 6852804"/>
              <a:gd name="connsiteX140" fmla="*/ 649432 w 10396105"/>
              <a:gd name="connsiteY140" fmla="*/ 4694094 h 6852804"/>
              <a:gd name="connsiteX141" fmla="*/ 657225 w 10396105"/>
              <a:gd name="connsiteY141" fmla="*/ 4664999 h 6852804"/>
              <a:gd name="connsiteX142" fmla="*/ 597477 w 10396105"/>
              <a:gd name="connsiteY142" fmla="*/ 4615123 h 6852804"/>
              <a:gd name="connsiteX143" fmla="*/ 407324 w 10396105"/>
              <a:gd name="connsiteY143" fmla="*/ 4319501 h 6852804"/>
              <a:gd name="connsiteX144" fmla="*/ 270683 w 10396105"/>
              <a:gd name="connsiteY144" fmla="*/ 4319501 h 6852804"/>
              <a:gd name="connsiteX145" fmla="*/ 560070 w 10396105"/>
              <a:gd name="connsiteY145" fmla="*/ 4140778 h 6852804"/>
              <a:gd name="connsiteX146" fmla="*/ 602673 w 10396105"/>
              <a:gd name="connsiteY146" fmla="*/ 3968808 h 6852804"/>
              <a:gd name="connsiteX147" fmla="*/ 587086 w 10396105"/>
              <a:gd name="connsiteY147" fmla="*/ 3964651 h 6852804"/>
              <a:gd name="connsiteX148" fmla="*/ 538769 w 10396105"/>
              <a:gd name="connsiteY148" fmla="*/ 4046740 h 6852804"/>
              <a:gd name="connsiteX149" fmla="*/ 516428 w 10396105"/>
              <a:gd name="connsiteY149" fmla="*/ 3918932 h 6852804"/>
              <a:gd name="connsiteX150" fmla="*/ 482658 w 10396105"/>
              <a:gd name="connsiteY150" fmla="*/ 3921010 h 6852804"/>
              <a:gd name="connsiteX151" fmla="*/ 496685 w 10396105"/>
              <a:gd name="connsiteY151" fmla="*/ 4128308 h 6852804"/>
              <a:gd name="connsiteX152" fmla="*/ 381866 w 10396105"/>
              <a:gd name="connsiteY152" fmla="*/ 4170391 h 6852804"/>
              <a:gd name="connsiteX153" fmla="*/ 324716 w 10396105"/>
              <a:gd name="connsiteY153" fmla="*/ 4054013 h 6852804"/>
              <a:gd name="connsiteX154" fmla="*/ 246265 w 10396105"/>
              <a:gd name="connsiteY154" fmla="*/ 4256116 h 6852804"/>
              <a:gd name="connsiteX155" fmla="*/ 207818 w 10396105"/>
              <a:gd name="connsiteY155" fmla="*/ 4252999 h 6852804"/>
              <a:gd name="connsiteX156" fmla="*/ 193790 w 10396105"/>
              <a:gd name="connsiteY156" fmla="*/ 4063365 h 6852804"/>
              <a:gd name="connsiteX157" fmla="*/ 122093 w 10396105"/>
              <a:gd name="connsiteY157" fmla="*/ 3944909 h 6852804"/>
              <a:gd name="connsiteX158" fmla="*/ 187036 w 10396105"/>
              <a:gd name="connsiteY158" fmla="*/ 3740728 h 6852804"/>
              <a:gd name="connsiteX159" fmla="*/ 314325 w 10396105"/>
              <a:gd name="connsiteY159" fmla="*/ 3670589 h 6852804"/>
              <a:gd name="connsiteX160" fmla="*/ 211975 w 10396105"/>
              <a:gd name="connsiteY160" fmla="*/ 3664874 h 6852804"/>
              <a:gd name="connsiteX161" fmla="*/ 258214 w 10396105"/>
              <a:gd name="connsiteY161" fmla="*/ 3600970 h 6852804"/>
              <a:gd name="connsiteX162" fmla="*/ 173528 w 10396105"/>
              <a:gd name="connsiteY162" fmla="*/ 3572395 h 6852804"/>
              <a:gd name="connsiteX163" fmla="*/ 139238 w 10396105"/>
              <a:gd name="connsiteY163" fmla="*/ 3670069 h 6852804"/>
              <a:gd name="connsiteX164" fmla="*/ 78971 w 10396105"/>
              <a:gd name="connsiteY164" fmla="*/ 3580188 h 6852804"/>
              <a:gd name="connsiteX165" fmla="*/ 38966 w 10396105"/>
              <a:gd name="connsiteY165" fmla="*/ 3422766 h 6852804"/>
              <a:gd name="connsiteX166" fmla="*/ 80530 w 10396105"/>
              <a:gd name="connsiteY166" fmla="*/ 3220662 h 6852804"/>
              <a:gd name="connsiteX167" fmla="*/ 0 w 10396105"/>
              <a:gd name="connsiteY167" fmla="*/ 3296516 h 6852804"/>
              <a:gd name="connsiteX168" fmla="*/ 82608 w 10396105"/>
              <a:gd name="connsiteY168" fmla="*/ 3066357 h 6852804"/>
              <a:gd name="connsiteX169" fmla="*/ 137160 w 10396105"/>
              <a:gd name="connsiteY169" fmla="*/ 3383280 h 6852804"/>
              <a:gd name="connsiteX170" fmla="*/ 48837 w 10396105"/>
              <a:gd name="connsiteY170" fmla="*/ 3399906 h 6852804"/>
              <a:gd name="connsiteX171" fmla="*/ 171450 w 10396105"/>
              <a:gd name="connsiteY171" fmla="*/ 3543300 h 6852804"/>
              <a:gd name="connsiteX172" fmla="*/ 210935 w 10396105"/>
              <a:gd name="connsiteY172" fmla="*/ 3531350 h 6852804"/>
              <a:gd name="connsiteX173" fmla="*/ 238991 w 10396105"/>
              <a:gd name="connsiteY173" fmla="*/ 2949979 h 6852804"/>
              <a:gd name="connsiteX174" fmla="*/ 354330 w 10396105"/>
              <a:gd name="connsiteY174" fmla="*/ 2956733 h 6852804"/>
              <a:gd name="connsiteX175" fmla="*/ 182360 w 10396105"/>
              <a:gd name="connsiteY175" fmla="*/ 2800350 h 6852804"/>
              <a:gd name="connsiteX176" fmla="*/ 638521 w 10396105"/>
              <a:gd name="connsiteY176" fmla="*/ 4250921 h 6852804"/>
              <a:gd name="connsiteX177" fmla="*/ 601114 w 10396105"/>
              <a:gd name="connsiteY177" fmla="*/ 4288328 h 6852804"/>
              <a:gd name="connsiteX178" fmla="*/ 728403 w 10396105"/>
              <a:gd name="connsiteY178" fmla="*/ 4437438 h 6852804"/>
              <a:gd name="connsiteX179" fmla="*/ 948171 w 10396105"/>
              <a:gd name="connsiteY179" fmla="*/ 4775143 h 6852804"/>
              <a:gd name="connsiteX180" fmla="*/ 963237 w 10396105"/>
              <a:gd name="connsiteY180" fmla="*/ 4789170 h 6852804"/>
              <a:gd name="connsiteX181" fmla="*/ 1091046 w 10396105"/>
              <a:gd name="connsiteY181" fmla="*/ 4994391 h 6852804"/>
              <a:gd name="connsiteX182" fmla="*/ 1136766 w 10396105"/>
              <a:gd name="connsiteY182" fmla="*/ 4908666 h 6852804"/>
              <a:gd name="connsiteX183" fmla="*/ 1163782 w 10396105"/>
              <a:gd name="connsiteY183" fmla="*/ 4934643 h 6852804"/>
              <a:gd name="connsiteX184" fmla="*/ 1214178 w 10396105"/>
              <a:gd name="connsiteY184" fmla="*/ 5136746 h 6852804"/>
              <a:gd name="connsiteX185" fmla="*/ 1240675 w 10396105"/>
              <a:gd name="connsiteY185" fmla="*/ 5134668 h 6852804"/>
              <a:gd name="connsiteX186" fmla="*/ 1261456 w 10396105"/>
              <a:gd name="connsiteY186" fmla="*/ 5074401 h 6852804"/>
              <a:gd name="connsiteX187" fmla="*/ 1270808 w 10396105"/>
              <a:gd name="connsiteY187" fmla="*/ 5120640 h 6852804"/>
              <a:gd name="connsiteX188" fmla="*/ 1429789 w 10396105"/>
              <a:gd name="connsiteY188" fmla="*/ 5217276 h 6852804"/>
              <a:gd name="connsiteX189" fmla="*/ 1339908 w 10396105"/>
              <a:gd name="connsiteY189" fmla="*/ 5260918 h 6852804"/>
              <a:gd name="connsiteX190" fmla="*/ 1553961 w 10396105"/>
              <a:gd name="connsiteY190" fmla="*/ 5320665 h 6852804"/>
              <a:gd name="connsiteX191" fmla="*/ 1518112 w 10396105"/>
              <a:gd name="connsiteY191" fmla="*/ 5346123 h 6852804"/>
              <a:gd name="connsiteX192" fmla="*/ 1551363 w 10396105"/>
              <a:gd name="connsiteY192" fmla="*/ 5429770 h 6852804"/>
              <a:gd name="connsiteX193" fmla="*/ 1819448 w 10396105"/>
              <a:gd name="connsiteY193" fmla="*/ 5547706 h 6852804"/>
              <a:gd name="connsiteX194" fmla="*/ 1848543 w 10396105"/>
              <a:gd name="connsiteY194" fmla="*/ 5647979 h 6852804"/>
              <a:gd name="connsiteX195" fmla="*/ 1980507 w 10396105"/>
              <a:gd name="connsiteY195" fmla="*/ 5730067 h 6852804"/>
              <a:gd name="connsiteX196" fmla="*/ 2203393 w 10396105"/>
              <a:gd name="connsiteY196" fmla="*/ 5823065 h 6852804"/>
              <a:gd name="connsiteX197" fmla="*/ 2214822 w 10396105"/>
              <a:gd name="connsiteY197" fmla="*/ 5796049 h 6852804"/>
              <a:gd name="connsiteX198" fmla="*/ 2263660 w 10396105"/>
              <a:gd name="connsiteY198" fmla="*/ 5899439 h 6852804"/>
              <a:gd name="connsiteX199" fmla="*/ 2229889 w 10396105"/>
              <a:gd name="connsiteY199" fmla="*/ 5710324 h 6852804"/>
              <a:gd name="connsiteX200" fmla="*/ 2254828 w 10396105"/>
              <a:gd name="connsiteY200" fmla="*/ 5710844 h 6852804"/>
              <a:gd name="connsiteX201" fmla="*/ 2070389 w 10396105"/>
              <a:gd name="connsiteY201" fmla="*/ 5527964 h 6852804"/>
              <a:gd name="connsiteX202" fmla="*/ 2038697 w 10396105"/>
              <a:gd name="connsiteY202" fmla="*/ 5551863 h 6852804"/>
              <a:gd name="connsiteX203" fmla="*/ 1985183 w 10396105"/>
              <a:gd name="connsiteY203" fmla="*/ 5428731 h 6852804"/>
              <a:gd name="connsiteX204" fmla="*/ 1859973 w 10396105"/>
              <a:gd name="connsiteY204" fmla="*/ 5445356 h 6852804"/>
              <a:gd name="connsiteX205" fmla="*/ 1643322 w 10396105"/>
              <a:gd name="connsiteY205" fmla="*/ 5194935 h 6852804"/>
              <a:gd name="connsiteX206" fmla="*/ 1622021 w 10396105"/>
              <a:gd name="connsiteY206" fmla="*/ 5162723 h 6852804"/>
              <a:gd name="connsiteX207" fmla="*/ 1601759 w 10396105"/>
              <a:gd name="connsiteY207" fmla="*/ 5237538 h 6852804"/>
              <a:gd name="connsiteX208" fmla="*/ 1445376 w 10396105"/>
              <a:gd name="connsiteY208" fmla="*/ 5107652 h 6852804"/>
              <a:gd name="connsiteX209" fmla="*/ 1435504 w 10396105"/>
              <a:gd name="connsiteY209" fmla="*/ 5050502 h 6852804"/>
              <a:gd name="connsiteX210" fmla="*/ 1437582 w 10396105"/>
              <a:gd name="connsiteY210" fmla="*/ 4872817 h 6852804"/>
              <a:gd name="connsiteX211" fmla="*/ 1447454 w 10396105"/>
              <a:gd name="connsiteY211" fmla="*/ 4823980 h 6852804"/>
              <a:gd name="connsiteX212" fmla="*/ 1440180 w 10396105"/>
              <a:gd name="connsiteY212" fmla="*/ 4667077 h 6852804"/>
              <a:gd name="connsiteX213" fmla="*/ 1396538 w 10396105"/>
              <a:gd name="connsiteY213" fmla="*/ 4793846 h 6852804"/>
              <a:gd name="connsiteX214" fmla="*/ 1401734 w 10396105"/>
              <a:gd name="connsiteY214" fmla="*/ 4906068 h 6852804"/>
              <a:gd name="connsiteX215" fmla="*/ 1361209 w 10396105"/>
              <a:gd name="connsiteY215" fmla="*/ 4914381 h 6852804"/>
              <a:gd name="connsiteX216" fmla="*/ 1197552 w 10396105"/>
              <a:gd name="connsiteY216" fmla="*/ 4624994 h 6852804"/>
              <a:gd name="connsiteX217" fmla="*/ 1127933 w 10396105"/>
              <a:gd name="connsiteY217" fmla="*/ 4794885 h 6852804"/>
              <a:gd name="connsiteX218" fmla="*/ 990773 w 10396105"/>
              <a:gd name="connsiteY218" fmla="*/ 4630189 h 6852804"/>
              <a:gd name="connsiteX219" fmla="*/ 873876 w 10396105"/>
              <a:gd name="connsiteY219" fmla="*/ 4530956 h 6852804"/>
              <a:gd name="connsiteX220" fmla="*/ 945573 w 10396105"/>
              <a:gd name="connsiteY220" fmla="*/ 4368858 h 6852804"/>
              <a:gd name="connsiteX221" fmla="*/ 919076 w 10396105"/>
              <a:gd name="connsiteY221" fmla="*/ 4354830 h 6852804"/>
              <a:gd name="connsiteX222" fmla="*/ 837507 w 10396105"/>
              <a:gd name="connsiteY222" fmla="*/ 4466532 h 6852804"/>
              <a:gd name="connsiteX223" fmla="*/ 638521 w 10396105"/>
              <a:gd name="connsiteY223" fmla="*/ 4250921 h 6852804"/>
              <a:gd name="connsiteX224" fmla="*/ 4348076 w 10396105"/>
              <a:gd name="connsiteY224" fmla="*/ 6575887 h 6852804"/>
              <a:gd name="connsiteX225" fmla="*/ 4249882 w 10396105"/>
              <a:gd name="connsiteY225" fmla="*/ 6480290 h 6852804"/>
              <a:gd name="connsiteX226" fmla="*/ 4119996 w 10396105"/>
              <a:gd name="connsiteY226" fmla="*/ 6403918 h 6852804"/>
              <a:gd name="connsiteX227" fmla="*/ 3942831 w 10396105"/>
              <a:gd name="connsiteY227" fmla="*/ 6428856 h 6852804"/>
              <a:gd name="connsiteX228" fmla="*/ 3933998 w 10396105"/>
              <a:gd name="connsiteY228" fmla="*/ 6451196 h 6852804"/>
              <a:gd name="connsiteX229" fmla="*/ 3937635 w 10396105"/>
              <a:gd name="connsiteY229" fmla="*/ 6516659 h 6852804"/>
              <a:gd name="connsiteX230" fmla="*/ 3794241 w 10396105"/>
              <a:gd name="connsiteY230" fmla="*/ 6577446 h 6852804"/>
              <a:gd name="connsiteX231" fmla="*/ 4081030 w 10396105"/>
              <a:gd name="connsiteY231" fmla="*/ 6458989 h 6852804"/>
              <a:gd name="connsiteX232" fmla="*/ 4202084 w 10396105"/>
              <a:gd name="connsiteY232" fmla="*/ 6490681 h 6852804"/>
              <a:gd name="connsiteX233" fmla="*/ 4165716 w 10396105"/>
              <a:gd name="connsiteY233" fmla="*/ 6518218 h 6852804"/>
              <a:gd name="connsiteX234" fmla="*/ 4200006 w 10396105"/>
              <a:gd name="connsiteY234" fmla="*/ 6619529 h 6852804"/>
              <a:gd name="connsiteX235" fmla="*/ 4362624 w 10396105"/>
              <a:gd name="connsiteY235" fmla="*/ 6695382 h 6852804"/>
              <a:gd name="connsiteX236" fmla="*/ 4475884 w 10396105"/>
              <a:gd name="connsiteY236" fmla="*/ 6679796 h 6852804"/>
              <a:gd name="connsiteX237" fmla="*/ 4520566 w 10396105"/>
              <a:gd name="connsiteY237" fmla="*/ 6664729 h 6852804"/>
              <a:gd name="connsiteX238" fmla="*/ 4453025 w 10396105"/>
              <a:gd name="connsiteY238" fmla="*/ 6529128 h 6852804"/>
              <a:gd name="connsiteX239" fmla="*/ 4388601 w 10396105"/>
              <a:gd name="connsiteY239" fmla="*/ 6503151 h 6852804"/>
              <a:gd name="connsiteX240" fmla="*/ 4348076 w 10396105"/>
              <a:gd name="connsiteY240" fmla="*/ 6575887 h 6852804"/>
              <a:gd name="connsiteX241" fmla="*/ 2785803 w 10396105"/>
              <a:gd name="connsiteY241" fmla="*/ 6138949 h 6852804"/>
              <a:gd name="connsiteX242" fmla="*/ 2942186 w 10396105"/>
              <a:gd name="connsiteY242" fmla="*/ 6229870 h 6852804"/>
              <a:gd name="connsiteX243" fmla="*/ 3162993 w 10396105"/>
              <a:gd name="connsiteY243" fmla="*/ 6196619 h 6852804"/>
              <a:gd name="connsiteX244" fmla="*/ 2707871 w 10396105"/>
              <a:gd name="connsiteY244" fmla="*/ 5949835 h 6852804"/>
              <a:gd name="connsiteX245" fmla="*/ 2760345 w 10396105"/>
              <a:gd name="connsiteY245" fmla="*/ 6073487 h 6852804"/>
              <a:gd name="connsiteX246" fmla="*/ 2561879 w 10396105"/>
              <a:gd name="connsiteY246" fmla="*/ 6023611 h 6852804"/>
              <a:gd name="connsiteX247" fmla="*/ 2550449 w 10396105"/>
              <a:gd name="connsiteY247" fmla="*/ 6059459 h 6852804"/>
              <a:gd name="connsiteX248" fmla="*/ 2785803 w 10396105"/>
              <a:gd name="connsiteY248" fmla="*/ 6138949 h 6852804"/>
              <a:gd name="connsiteX249" fmla="*/ 3607205 w 10396105"/>
              <a:gd name="connsiteY249" fmla="*/ 6380019 h 6852804"/>
              <a:gd name="connsiteX250" fmla="*/ 3410297 w 10396105"/>
              <a:gd name="connsiteY250" fmla="*/ 6275070 h 6852804"/>
              <a:gd name="connsiteX251" fmla="*/ 3160395 w 10396105"/>
              <a:gd name="connsiteY251" fmla="*/ 6338455 h 6852804"/>
              <a:gd name="connsiteX252" fmla="*/ 3518362 w 10396105"/>
              <a:gd name="connsiteY252" fmla="*/ 6464185 h 6852804"/>
              <a:gd name="connsiteX253" fmla="*/ 3607205 w 10396105"/>
              <a:gd name="connsiteY253" fmla="*/ 6380019 h 6852804"/>
              <a:gd name="connsiteX254" fmla="*/ 4671234 w 10396105"/>
              <a:gd name="connsiteY254" fmla="*/ 6636674 h 6852804"/>
              <a:gd name="connsiteX255" fmla="*/ 5032318 w 10396105"/>
              <a:gd name="connsiteY255" fmla="*/ 6717723 h 6852804"/>
              <a:gd name="connsiteX256" fmla="*/ 5099859 w 10396105"/>
              <a:gd name="connsiteY256" fmla="*/ 6572250 h 6852804"/>
              <a:gd name="connsiteX257" fmla="*/ 4671234 w 10396105"/>
              <a:gd name="connsiteY257" fmla="*/ 6636674 h 685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10396105" h="6852804">
                <a:moveTo>
                  <a:pt x="182360" y="2800350"/>
                </a:moveTo>
                <a:cubicBezTo>
                  <a:pt x="232237" y="2778010"/>
                  <a:pt x="287309" y="2768658"/>
                  <a:pt x="222365" y="2691246"/>
                </a:cubicBezTo>
                <a:cubicBezTo>
                  <a:pt x="190154" y="2652799"/>
                  <a:pt x="200545" y="2577985"/>
                  <a:pt x="188595" y="2496936"/>
                </a:cubicBezTo>
                <a:cubicBezTo>
                  <a:pt x="149629" y="2537980"/>
                  <a:pt x="120535" y="2569152"/>
                  <a:pt x="92479" y="2598767"/>
                </a:cubicBezTo>
                <a:cubicBezTo>
                  <a:pt x="-66502" y="2567074"/>
                  <a:pt x="51435" y="2427317"/>
                  <a:pt x="8832" y="2344709"/>
                </a:cubicBezTo>
                <a:cubicBezTo>
                  <a:pt x="24419" y="2367569"/>
                  <a:pt x="40005" y="2390429"/>
                  <a:pt x="59748" y="2420043"/>
                </a:cubicBezTo>
                <a:cubicBezTo>
                  <a:pt x="76373" y="2369127"/>
                  <a:pt x="91440" y="2323927"/>
                  <a:pt x="106507" y="2278726"/>
                </a:cubicBezTo>
                <a:cubicBezTo>
                  <a:pt x="137680" y="2249632"/>
                  <a:pt x="169372" y="2220537"/>
                  <a:pt x="200545" y="2191443"/>
                </a:cubicBezTo>
                <a:cubicBezTo>
                  <a:pt x="244706" y="2184689"/>
                  <a:pt x="288348" y="2177935"/>
                  <a:pt x="358486" y="2167024"/>
                </a:cubicBezTo>
                <a:cubicBezTo>
                  <a:pt x="357967" y="2167544"/>
                  <a:pt x="376670" y="2139488"/>
                  <a:pt x="402128" y="2101561"/>
                </a:cubicBezTo>
                <a:cubicBezTo>
                  <a:pt x="430184" y="2157672"/>
                  <a:pt x="450965" y="2199756"/>
                  <a:pt x="473306" y="2244956"/>
                </a:cubicBezTo>
                <a:cubicBezTo>
                  <a:pt x="454083" y="2243397"/>
                  <a:pt x="434860" y="2241839"/>
                  <a:pt x="415636" y="2240280"/>
                </a:cubicBezTo>
                <a:cubicBezTo>
                  <a:pt x="409402" y="2248593"/>
                  <a:pt x="403167" y="2257425"/>
                  <a:pt x="396413" y="2265738"/>
                </a:cubicBezTo>
                <a:cubicBezTo>
                  <a:pt x="415117" y="2269894"/>
                  <a:pt x="434340" y="2274570"/>
                  <a:pt x="453044" y="2278726"/>
                </a:cubicBezTo>
                <a:cubicBezTo>
                  <a:pt x="449926" y="2284442"/>
                  <a:pt x="446809" y="2290676"/>
                  <a:pt x="443692" y="2296391"/>
                </a:cubicBezTo>
                <a:cubicBezTo>
                  <a:pt x="415117" y="2300547"/>
                  <a:pt x="387061" y="2304704"/>
                  <a:pt x="353810" y="2308860"/>
                </a:cubicBezTo>
                <a:cubicBezTo>
                  <a:pt x="385503" y="2409132"/>
                  <a:pt x="432781" y="2504729"/>
                  <a:pt x="441614" y="2603442"/>
                </a:cubicBezTo>
                <a:cubicBezTo>
                  <a:pt x="449926" y="2696961"/>
                  <a:pt x="417715" y="2794116"/>
                  <a:pt x="404206" y="2886075"/>
                </a:cubicBezTo>
                <a:cubicBezTo>
                  <a:pt x="429145" y="2886075"/>
                  <a:pt x="459278" y="2886075"/>
                  <a:pt x="509155" y="2886075"/>
                </a:cubicBezTo>
                <a:cubicBezTo>
                  <a:pt x="417195" y="2797753"/>
                  <a:pt x="427066" y="2729172"/>
                  <a:pt x="540327" y="2672022"/>
                </a:cubicBezTo>
                <a:cubicBezTo>
                  <a:pt x="529936" y="2710469"/>
                  <a:pt x="506037" y="2748915"/>
                  <a:pt x="516428" y="2768658"/>
                </a:cubicBezTo>
                <a:cubicBezTo>
                  <a:pt x="589684" y="2902181"/>
                  <a:pt x="499283" y="3006090"/>
                  <a:pt x="458759" y="3117273"/>
                </a:cubicBezTo>
                <a:cubicBezTo>
                  <a:pt x="428105" y="3200400"/>
                  <a:pt x="435379" y="3249757"/>
                  <a:pt x="510713" y="3304309"/>
                </a:cubicBezTo>
                <a:cubicBezTo>
                  <a:pt x="492529" y="3347951"/>
                  <a:pt x="474345" y="3392112"/>
                  <a:pt x="450965" y="3448743"/>
                </a:cubicBezTo>
                <a:cubicBezTo>
                  <a:pt x="489931" y="3448743"/>
                  <a:pt x="514350" y="3448743"/>
                  <a:pt x="543964" y="3448743"/>
                </a:cubicBezTo>
                <a:cubicBezTo>
                  <a:pt x="548640" y="3485111"/>
                  <a:pt x="553835" y="3521479"/>
                  <a:pt x="554355" y="3525636"/>
                </a:cubicBezTo>
                <a:cubicBezTo>
                  <a:pt x="593321" y="3544339"/>
                  <a:pt x="634885" y="3552652"/>
                  <a:pt x="637482" y="3567719"/>
                </a:cubicBezTo>
                <a:cubicBezTo>
                  <a:pt x="655147" y="3671108"/>
                  <a:pt x="700867" y="3743325"/>
                  <a:pt x="793346" y="3804112"/>
                </a:cubicBezTo>
                <a:cubicBezTo>
                  <a:pt x="832831" y="3830089"/>
                  <a:pt x="827116" y="3925166"/>
                  <a:pt x="920635" y="3897111"/>
                </a:cubicBezTo>
                <a:cubicBezTo>
                  <a:pt x="869719" y="3797878"/>
                  <a:pt x="819843" y="3699683"/>
                  <a:pt x="769447" y="3601489"/>
                </a:cubicBezTo>
                <a:cubicBezTo>
                  <a:pt x="732559" y="3579668"/>
                  <a:pt x="648912" y="3499658"/>
                  <a:pt x="638521" y="3438871"/>
                </a:cubicBezTo>
                <a:cubicBezTo>
                  <a:pt x="635924" y="3424324"/>
                  <a:pt x="630728" y="3406660"/>
                  <a:pt x="619818" y="3398347"/>
                </a:cubicBezTo>
                <a:cubicBezTo>
                  <a:pt x="515389" y="3314181"/>
                  <a:pt x="566824" y="3226897"/>
                  <a:pt x="610985" y="3137535"/>
                </a:cubicBezTo>
                <a:cubicBezTo>
                  <a:pt x="617740" y="3123507"/>
                  <a:pt x="604231" y="3099608"/>
                  <a:pt x="582410" y="3078826"/>
                </a:cubicBezTo>
                <a:cubicBezTo>
                  <a:pt x="673331" y="2871008"/>
                  <a:pt x="582410" y="2658514"/>
                  <a:pt x="593321" y="2449137"/>
                </a:cubicBezTo>
                <a:cubicBezTo>
                  <a:pt x="601634" y="2294313"/>
                  <a:pt x="621376" y="2139488"/>
                  <a:pt x="634885" y="1984664"/>
                </a:cubicBezTo>
                <a:cubicBezTo>
                  <a:pt x="638002" y="1947776"/>
                  <a:pt x="627611" y="1909330"/>
                  <a:pt x="635924" y="1874001"/>
                </a:cubicBezTo>
                <a:cubicBezTo>
                  <a:pt x="680085" y="1685925"/>
                  <a:pt x="783994" y="1521749"/>
                  <a:pt x="868161" y="1351857"/>
                </a:cubicBezTo>
                <a:cubicBezTo>
                  <a:pt x="969472" y="1147676"/>
                  <a:pt x="1110788" y="962718"/>
                  <a:pt x="1256261" y="779838"/>
                </a:cubicBezTo>
                <a:cubicBezTo>
                  <a:pt x="1223530" y="863485"/>
                  <a:pt x="1190798" y="947651"/>
                  <a:pt x="1158587" y="1031298"/>
                </a:cubicBezTo>
                <a:cubicBezTo>
                  <a:pt x="1166380" y="1038052"/>
                  <a:pt x="1174173" y="1044806"/>
                  <a:pt x="1181966" y="1052080"/>
                </a:cubicBezTo>
                <a:cubicBezTo>
                  <a:pt x="1212619" y="1013114"/>
                  <a:pt x="1251066" y="978304"/>
                  <a:pt x="1272367" y="934662"/>
                </a:cubicBezTo>
                <a:cubicBezTo>
                  <a:pt x="1405890" y="656706"/>
                  <a:pt x="1535777" y="377190"/>
                  <a:pt x="1667221" y="98714"/>
                </a:cubicBezTo>
                <a:cubicBezTo>
                  <a:pt x="1684366" y="61826"/>
                  <a:pt x="1705148" y="26497"/>
                  <a:pt x="1750349" y="0"/>
                </a:cubicBezTo>
                <a:cubicBezTo>
                  <a:pt x="1720215" y="89881"/>
                  <a:pt x="1690601" y="179763"/>
                  <a:pt x="1660467" y="269644"/>
                </a:cubicBezTo>
                <a:cubicBezTo>
                  <a:pt x="1566949" y="547081"/>
                  <a:pt x="1470314" y="823480"/>
                  <a:pt x="1381991" y="1102476"/>
                </a:cubicBezTo>
                <a:cubicBezTo>
                  <a:pt x="1356533" y="1183525"/>
                  <a:pt x="1354975" y="1272367"/>
                  <a:pt x="1339388" y="1381471"/>
                </a:cubicBezTo>
                <a:cubicBezTo>
                  <a:pt x="1369002" y="1339908"/>
                  <a:pt x="1394460" y="1313931"/>
                  <a:pt x="1408488" y="1283277"/>
                </a:cubicBezTo>
                <a:cubicBezTo>
                  <a:pt x="1487459" y="1109230"/>
                  <a:pt x="1556039" y="929986"/>
                  <a:pt x="1644362" y="760615"/>
                </a:cubicBezTo>
                <a:cubicBezTo>
                  <a:pt x="1680210" y="692035"/>
                  <a:pt x="1756064" y="644236"/>
                  <a:pt x="1819448" y="581371"/>
                </a:cubicBezTo>
                <a:cubicBezTo>
                  <a:pt x="1865168" y="720610"/>
                  <a:pt x="1759701" y="870758"/>
                  <a:pt x="1888548" y="994410"/>
                </a:cubicBezTo>
                <a:cubicBezTo>
                  <a:pt x="2085456" y="812569"/>
                  <a:pt x="2156633" y="563707"/>
                  <a:pt x="2266777" y="331990"/>
                </a:cubicBezTo>
                <a:cubicBezTo>
                  <a:pt x="2209627" y="540847"/>
                  <a:pt x="2152477" y="749704"/>
                  <a:pt x="2095327" y="958561"/>
                </a:cubicBezTo>
                <a:cubicBezTo>
                  <a:pt x="2101562" y="962198"/>
                  <a:pt x="2107796" y="965835"/>
                  <a:pt x="2114031" y="969472"/>
                </a:cubicBezTo>
                <a:cubicBezTo>
                  <a:pt x="2133254" y="948690"/>
                  <a:pt x="2152477" y="928428"/>
                  <a:pt x="2157153" y="923752"/>
                </a:cubicBezTo>
                <a:cubicBezTo>
                  <a:pt x="2157153" y="1046365"/>
                  <a:pt x="2155075" y="1183005"/>
                  <a:pt x="2157672" y="1319645"/>
                </a:cubicBezTo>
                <a:cubicBezTo>
                  <a:pt x="2160790" y="1478107"/>
                  <a:pt x="2152477" y="1639166"/>
                  <a:pt x="2177935" y="1794510"/>
                </a:cubicBezTo>
                <a:cubicBezTo>
                  <a:pt x="2213264" y="2012719"/>
                  <a:pt x="2264179" y="2230928"/>
                  <a:pt x="2329642" y="2441864"/>
                </a:cubicBezTo>
                <a:cubicBezTo>
                  <a:pt x="2370167" y="2572270"/>
                  <a:pt x="2465243" y="2684491"/>
                  <a:pt x="2511483" y="2813858"/>
                </a:cubicBezTo>
                <a:cubicBezTo>
                  <a:pt x="2594091" y="3045056"/>
                  <a:pt x="2810741" y="3137016"/>
                  <a:pt x="2968164" y="3291321"/>
                </a:cubicBezTo>
                <a:cubicBezTo>
                  <a:pt x="3115714" y="3435754"/>
                  <a:pt x="3249757" y="3594216"/>
                  <a:pt x="3390554" y="3746442"/>
                </a:cubicBezTo>
                <a:cubicBezTo>
                  <a:pt x="3413934" y="3771381"/>
                  <a:pt x="3435754" y="3811386"/>
                  <a:pt x="3463290" y="3816581"/>
                </a:cubicBezTo>
                <a:cubicBezTo>
                  <a:pt x="3664355" y="3851910"/>
                  <a:pt x="3782811" y="4020243"/>
                  <a:pt x="3950105" y="4107526"/>
                </a:cubicBezTo>
                <a:cubicBezTo>
                  <a:pt x="4051416" y="4160520"/>
                  <a:pt x="4163118" y="4194291"/>
                  <a:pt x="4271703" y="4231698"/>
                </a:cubicBezTo>
                <a:cubicBezTo>
                  <a:pt x="4483678" y="4304434"/>
                  <a:pt x="4692535" y="4394835"/>
                  <a:pt x="4910225" y="4437438"/>
                </a:cubicBezTo>
                <a:cubicBezTo>
                  <a:pt x="5076479" y="4469650"/>
                  <a:pt x="5255722" y="4449387"/>
                  <a:pt x="5427692" y="4433801"/>
                </a:cubicBezTo>
                <a:cubicBezTo>
                  <a:pt x="5536277" y="4423930"/>
                  <a:pt x="5641225" y="4354311"/>
                  <a:pt x="5747732" y="4354830"/>
                </a:cubicBezTo>
                <a:cubicBezTo>
                  <a:pt x="5970097" y="4356389"/>
                  <a:pt x="6134793" y="4225983"/>
                  <a:pt x="6322869" y="4147012"/>
                </a:cubicBezTo>
                <a:cubicBezTo>
                  <a:pt x="6445481" y="4095577"/>
                  <a:pt x="6595630" y="4090901"/>
                  <a:pt x="6699020" y="4017125"/>
                </a:cubicBezTo>
                <a:cubicBezTo>
                  <a:pt x="6827347" y="3926205"/>
                  <a:pt x="6974379" y="3872172"/>
                  <a:pt x="7098031" y="3766185"/>
                </a:cubicBezTo>
                <a:cubicBezTo>
                  <a:pt x="7213370" y="3667471"/>
                  <a:pt x="7339099" y="3575512"/>
                  <a:pt x="7447165" y="3466407"/>
                </a:cubicBezTo>
                <a:cubicBezTo>
                  <a:pt x="7529773" y="3383280"/>
                  <a:pt x="7611341" y="3293399"/>
                  <a:pt x="7670570" y="3193646"/>
                </a:cubicBezTo>
                <a:cubicBezTo>
                  <a:pt x="7774479" y="3019079"/>
                  <a:pt x="7866958" y="2837238"/>
                  <a:pt x="7953203" y="2653319"/>
                </a:cubicBezTo>
                <a:cubicBezTo>
                  <a:pt x="8074256" y="2395624"/>
                  <a:pt x="8180244" y="2131176"/>
                  <a:pt x="8301817" y="1873481"/>
                </a:cubicBezTo>
                <a:cubicBezTo>
                  <a:pt x="8346498" y="1779443"/>
                  <a:pt x="8419754" y="1698914"/>
                  <a:pt x="8474306" y="1609032"/>
                </a:cubicBezTo>
                <a:cubicBezTo>
                  <a:pt x="8498725" y="1568508"/>
                  <a:pt x="8516909" y="1521229"/>
                  <a:pt x="8525741" y="1474470"/>
                </a:cubicBezTo>
                <a:cubicBezTo>
                  <a:pt x="8576137" y="1215736"/>
                  <a:pt x="8619779" y="955964"/>
                  <a:pt x="8671214" y="697750"/>
                </a:cubicBezTo>
                <a:cubicBezTo>
                  <a:pt x="8696672" y="570981"/>
                  <a:pt x="8720571" y="441094"/>
                  <a:pt x="8770967" y="323157"/>
                </a:cubicBezTo>
                <a:cubicBezTo>
                  <a:pt x="8791229" y="275359"/>
                  <a:pt x="8879032" y="256136"/>
                  <a:pt x="8936182" y="224444"/>
                </a:cubicBezTo>
                <a:cubicBezTo>
                  <a:pt x="8943975" y="234315"/>
                  <a:pt x="8951768" y="244186"/>
                  <a:pt x="8959562" y="254058"/>
                </a:cubicBezTo>
                <a:cubicBezTo>
                  <a:pt x="8967355" y="229639"/>
                  <a:pt x="8979824" y="205220"/>
                  <a:pt x="8982422" y="180282"/>
                </a:cubicBezTo>
                <a:cubicBezTo>
                  <a:pt x="8993332" y="72217"/>
                  <a:pt x="9120621" y="12469"/>
                  <a:pt x="9218815" y="62865"/>
                </a:cubicBezTo>
                <a:cubicBezTo>
                  <a:pt x="9294149" y="101311"/>
                  <a:pt x="9370522" y="138719"/>
                  <a:pt x="9449493" y="168333"/>
                </a:cubicBezTo>
                <a:cubicBezTo>
                  <a:pt x="9489498" y="183400"/>
                  <a:pt x="9536257" y="181841"/>
                  <a:pt x="9601720" y="190673"/>
                </a:cubicBezTo>
                <a:cubicBezTo>
                  <a:pt x="9645881" y="313805"/>
                  <a:pt x="9696277" y="462915"/>
                  <a:pt x="9756025" y="608388"/>
                </a:cubicBezTo>
                <a:cubicBezTo>
                  <a:pt x="9764338" y="628650"/>
                  <a:pt x="9819409" y="643197"/>
                  <a:pt x="9849543" y="638521"/>
                </a:cubicBezTo>
                <a:cubicBezTo>
                  <a:pt x="9888509" y="632806"/>
                  <a:pt x="9923838" y="604751"/>
                  <a:pt x="9972156" y="580332"/>
                </a:cubicBezTo>
                <a:cubicBezTo>
                  <a:pt x="9983066" y="694113"/>
                  <a:pt x="10069311" y="768408"/>
                  <a:pt x="10050088" y="896735"/>
                </a:cubicBezTo>
                <a:cubicBezTo>
                  <a:pt x="10038658" y="973109"/>
                  <a:pt x="10144125" y="1062470"/>
                  <a:pt x="10184131" y="1151832"/>
                </a:cubicBezTo>
                <a:cubicBezTo>
                  <a:pt x="10244917" y="1287953"/>
                  <a:pt x="10318173" y="1425113"/>
                  <a:pt x="10344150" y="1569027"/>
                </a:cubicBezTo>
                <a:cubicBezTo>
                  <a:pt x="10382597" y="1784119"/>
                  <a:pt x="10396624" y="2005965"/>
                  <a:pt x="10397144" y="2225213"/>
                </a:cubicBezTo>
                <a:cubicBezTo>
                  <a:pt x="10397664" y="2342111"/>
                  <a:pt x="10348307" y="2459528"/>
                  <a:pt x="10341553" y="2572270"/>
                </a:cubicBezTo>
                <a:cubicBezTo>
                  <a:pt x="10348826" y="2649682"/>
                  <a:pt x="10365972" y="2727614"/>
                  <a:pt x="10361296" y="2804507"/>
                </a:cubicBezTo>
                <a:cubicBezTo>
                  <a:pt x="10353502" y="2932834"/>
                  <a:pt x="10343631" y="3062721"/>
                  <a:pt x="10313497" y="3186892"/>
                </a:cubicBezTo>
                <a:cubicBezTo>
                  <a:pt x="10274012" y="3348471"/>
                  <a:pt x="10216342" y="3505373"/>
                  <a:pt x="10162309" y="3662796"/>
                </a:cubicBezTo>
                <a:cubicBezTo>
                  <a:pt x="10123863" y="3775017"/>
                  <a:pt x="10086975" y="3888798"/>
                  <a:pt x="10035021" y="3995305"/>
                </a:cubicBezTo>
                <a:cubicBezTo>
                  <a:pt x="9983066" y="4101812"/>
                  <a:pt x="9913447" y="4199486"/>
                  <a:pt x="9852141" y="4301317"/>
                </a:cubicBezTo>
                <a:cubicBezTo>
                  <a:pt x="9809538" y="4371975"/>
                  <a:pt x="9767974" y="4443673"/>
                  <a:pt x="9725891" y="4515370"/>
                </a:cubicBezTo>
                <a:cubicBezTo>
                  <a:pt x="9684847" y="4585508"/>
                  <a:pt x="9650557" y="4660323"/>
                  <a:pt x="9602759" y="4725266"/>
                </a:cubicBezTo>
                <a:cubicBezTo>
                  <a:pt x="9537816" y="4814628"/>
                  <a:pt x="9466638" y="4900353"/>
                  <a:pt x="9390784" y="4980882"/>
                </a:cubicBezTo>
                <a:cubicBezTo>
                  <a:pt x="9347662" y="5026603"/>
                  <a:pt x="9287395" y="5055178"/>
                  <a:pt x="9240116" y="5096741"/>
                </a:cubicBezTo>
                <a:cubicBezTo>
                  <a:pt x="9219854" y="5114406"/>
                  <a:pt x="9218815" y="5152852"/>
                  <a:pt x="9199072" y="5171556"/>
                </a:cubicBezTo>
                <a:cubicBezTo>
                  <a:pt x="9070225" y="5292610"/>
                  <a:pt x="8940858" y="5413145"/>
                  <a:pt x="8807335" y="5529003"/>
                </a:cubicBezTo>
                <a:cubicBezTo>
                  <a:pt x="8701348" y="5620963"/>
                  <a:pt x="8590165" y="5707207"/>
                  <a:pt x="8478463" y="5792932"/>
                </a:cubicBezTo>
                <a:cubicBezTo>
                  <a:pt x="8427547" y="5831898"/>
                  <a:pt x="8371437" y="5863590"/>
                  <a:pt x="8315845" y="5896322"/>
                </a:cubicBezTo>
                <a:cubicBezTo>
                  <a:pt x="8188556" y="5971656"/>
                  <a:pt x="8062307" y="6050107"/>
                  <a:pt x="7931901" y="6119726"/>
                </a:cubicBezTo>
                <a:cubicBezTo>
                  <a:pt x="7780194" y="6201295"/>
                  <a:pt x="7621732" y="6270914"/>
                  <a:pt x="7470545" y="6353002"/>
                </a:cubicBezTo>
                <a:cubicBezTo>
                  <a:pt x="7330787" y="6428856"/>
                  <a:pt x="7171806" y="6440286"/>
                  <a:pt x="7029970" y="6495357"/>
                </a:cubicBezTo>
                <a:cubicBezTo>
                  <a:pt x="6943206" y="6529128"/>
                  <a:pt x="6863715" y="6527570"/>
                  <a:pt x="6780588" y="6542636"/>
                </a:cubicBezTo>
                <a:cubicBezTo>
                  <a:pt x="6696422" y="6557703"/>
                  <a:pt x="6616412" y="6595630"/>
                  <a:pt x="6533284" y="6618490"/>
                </a:cubicBezTo>
                <a:cubicBezTo>
                  <a:pt x="6316634" y="6678757"/>
                  <a:pt x="6103621" y="6748376"/>
                  <a:pt x="5872423" y="6749415"/>
                </a:cubicBezTo>
                <a:cubicBezTo>
                  <a:pt x="5710844" y="6750454"/>
                  <a:pt x="5549785" y="6800331"/>
                  <a:pt x="5387167" y="6814358"/>
                </a:cubicBezTo>
                <a:cubicBezTo>
                  <a:pt x="5132590" y="6836179"/>
                  <a:pt x="4876974" y="6855922"/>
                  <a:pt x="4621357" y="6857481"/>
                </a:cubicBezTo>
                <a:cubicBezTo>
                  <a:pt x="4475884" y="6858000"/>
                  <a:pt x="4330412" y="6816956"/>
                  <a:pt x="4184419" y="6801370"/>
                </a:cubicBezTo>
                <a:cubicBezTo>
                  <a:pt x="4099734" y="6792538"/>
                  <a:pt x="4012450" y="6802929"/>
                  <a:pt x="3927764" y="6793577"/>
                </a:cubicBezTo>
                <a:cubicBezTo>
                  <a:pt x="3853469" y="6785264"/>
                  <a:pt x="3781252" y="6761365"/>
                  <a:pt x="3707996" y="6745259"/>
                </a:cubicBezTo>
                <a:cubicBezTo>
                  <a:pt x="3664874" y="6735907"/>
                  <a:pt x="3620193" y="6732270"/>
                  <a:pt x="3578629" y="6719281"/>
                </a:cubicBezTo>
                <a:cubicBezTo>
                  <a:pt x="3481474" y="6688109"/>
                  <a:pt x="3386398" y="6651740"/>
                  <a:pt x="3289762" y="6619009"/>
                </a:cubicBezTo>
                <a:cubicBezTo>
                  <a:pt x="3205076" y="6589915"/>
                  <a:pt x="3119871" y="6562898"/>
                  <a:pt x="3027911" y="6532765"/>
                </a:cubicBezTo>
                <a:cubicBezTo>
                  <a:pt x="3049732" y="6487564"/>
                  <a:pt x="3063240" y="6460548"/>
                  <a:pt x="3075190" y="6436129"/>
                </a:cubicBezTo>
                <a:cubicBezTo>
                  <a:pt x="3036743" y="6412750"/>
                  <a:pt x="2998817" y="6389890"/>
                  <a:pt x="2928158" y="6347287"/>
                </a:cubicBezTo>
                <a:cubicBezTo>
                  <a:pt x="2970242" y="6416387"/>
                  <a:pt x="2995180" y="6457431"/>
                  <a:pt x="3029470" y="6514061"/>
                </a:cubicBezTo>
                <a:cubicBezTo>
                  <a:pt x="2799831" y="6464704"/>
                  <a:pt x="2689687" y="6382616"/>
                  <a:pt x="2684492" y="6261043"/>
                </a:cubicBezTo>
                <a:cubicBezTo>
                  <a:pt x="2613833" y="6243897"/>
                  <a:pt x="2541097" y="6226233"/>
                  <a:pt x="2468880" y="6208569"/>
                </a:cubicBezTo>
                <a:cubicBezTo>
                  <a:pt x="2462646" y="6219998"/>
                  <a:pt x="2456931" y="6231948"/>
                  <a:pt x="2450696" y="6243378"/>
                </a:cubicBezTo>
                <a:cubicBezTo>
                  <a:pt x="2428875" y="6200775"/>
                  <a:pt x="2407574" y="6158172"/>
                  <a:pt x="2385753" y="6115050"/>
                </a:cubicBezTo>
                <a:cubicBezTo>
                  <a:pt x="2284442" y="6167524"/>
                  <a:pt x="1754505" y="5860993"/>
                  <a:pt x="1670339" y="5702012"/>
                </a:cubicBezTo>
                <a:cubicBezTo>
                  <a:pt x="1704109" y="5709286"/>
                  <a:pt x="1739438" y="5716559"/>
                  <a:pt x="1774767" y="5723832"/>
                </a:cubicBezTo>
                <a:cubicBezTo>
                  <a:pt x="1777365" y="5712403"/>
                  <a:pt x="1779443" y="5701492"/>
                  <a:pt x="1782041" y="5690062"/>
                </a:cubicBezTo>
                <a:cubicBezTo>
                  <a:pt x="1708785" y="5674476"/>
                  <a:pt x="1635529" y="5658889"/>
                  <a:pt x="1563832" y="5643303"/>
                </a:cubicBezTo>
                <a:cubicBezTo>
                  <a:pt x="1581496" y="5583036"/>
                  <a:pt x="1551363" y="5568488"/>
                  <a:pt x="1463560" y="5569528"/>
                </a:cubicBezTo>
                <a:cubicBezTo>
                  <a:pt x="1411605" y="5570047"/>
                  <a:pt x="1353416" y="5524327"/>
                  <a:pt x="1308216" y="5486920"/>
                </a:cubicBezTo>
                <a:cubicBezTo>
                  <a:pt x="1211580" y="5407949"/>
                  <a:pt x="1121699" y="5321185"/>
                  <a:pt x="1033896" y="5241694"/>
                </a:cubicBezTo>
                <a:cubicBezTo>
                  <a:pt x="1068705" y="5195455"/>
                  <a:pt x="1090526" y="5166360"/>
                  <a:pt x="1112347" y="5137266"/>
                </a:cubicBezTo>
                <a:cubicBezTo>
                  <a:pt x="1100397" y="5141941"/>
                  <a:pt x="1088967" y="5146098"/>
                  <a:pt x="1077018" y="5150774"/>
                </a:cubicBezTo>
                <a:cubicBezTo>
                  <a:pt x="1031817" y="5080635"/>
                  <a:pt x="986617" y="5010497"/>
                  <a:pt x="939338" y="4937760"/>
                </a:cubicBezTo>
                <a:cubicBezTo>
                  <a:pt x="924791" y="4963218"/>
                  <a:pt x="913881" y="4981402"/>
                  <a:pt x="901411" y="5002703"/>
                </a:cubicBezTo>
                <a:cubicBezTo>
                  <a:pt x="846859" y="4931526"/>
                  <a:pt x="738794" y="4894119"/>
                  <a:pt x="802698" y="4781897"/>
                </a:cubicBezTo>
                <a:cubicBezTo>
                  <a:pt x="784514" y="4772025"/>
                  <a:pt x="758536" y="4749685"/>
                  <a:pt x="749704" y="4754880"/>
                </a:cubicBezTo>
                <a:cubicBezTo>
                  <a:pt x="640080" y="4824499"/>
                  <a:pt x="613583" y="4725266"/>
                  <a:pt x="573059" y="4655128"/>
                </a:cubicBezTo>
                <a:cubicBezTo>
                  <a:pt x="597477" y="4667597"/>
                  <a:pt x="622416" y="4680066"/>
                  <a:pt x="649432" y="4694094"/>
                </a:cubicBezTo>
                <a:cubicBezTo>
                  <a:pt x="652549" y="4683703"/>
                  <a:pt x="660862" y="4668636"/>
                  <a:pt x="657225" y="4664999"/>
                </a:cubicBezTo>
                <a:cubicBezTo>
                  <a:pt x="639041" y="4645776"/>
                  <a:pt x="618259" y="4615642"/>
                  <a:pt x="597477" y="4615123"/>
                </a:cubicBezTo>
                <a:cubicBezTo>
                  <a:pt x="393815" y="4608369"/>
                  <a:pt x="417715" y="4456141"/>
                  <a:pt x="407324" y="4319501"/>
                </a:cubicBezTo>
                <a:cubicBezTo>
                  <a:pt x="374592" y="4319501"/>
                  <a:pt x="340822" y="4319501"/>
                  <a:pt x="270683" y="4319501"/>
                </a:cubicBezTo>
                <a:cubicBezTo>
                  <a:pt x="388620" y="4246765"/>
                  <a:pt x="478501" y="4191173"/>
                  <a:pt x="560070" y="4140778"/>
                </a:cubicBezTo>
                <a:cubicBezTo>
                  <a:pt x="573578" y="4085706"/>
                  <a:pt x="588126" y="4027516"/>
                  <a:pt x="602673" y="3968808"/>
                </a:cubicBezTo>
                <a:cubicBezTo>
                  <a:pt x="597477" y="3967249"/>
                  <a:pt x="592282" y="3966210"/>
                  <a:pt x="587086" y="3964651"/>
                </a:cubicBezTo>
                <a:cubicBezTo>
                  <a:pt x="575137" y="3984914"/>
                  <a:pt x="563187" y="4005176"/>
                  <a:pt x="538769" y="4046740"/>
                </a:cubicBezTo>
                <a:cubicBezTo>
                  <a:pt x="528378" y="3988031"/>
                  <a:pt x="522143" y="3953221"/>
                  <a:pt x="516428" y="3918932"/>
                </a:cubicBezTo>
                <a:cubicBezTo>
                  <a:pt x="504998" y="3919451"/>
                  <a:pt x="493568" y="3920490"/>
                  <a:pt x="482658" y="3921010"/>
                </a:cubicBezTo>
                <a:cubicBezTo>
                  <a:pt x="487334" y="3988031"/>
                  <a:pt x="491490" y="4054533"/>
                  <a:pt x="496685" y="4128308"/>
                </a:cubicBezTo>
                <a:cubicBezTo>
                  <a:pt x="462915" y="4140778"/>
                  <a:pt x="421871" y="4155844"/>
                  <a:pt x="381866" y="4170391"/>
                </a:cubicBezTo>
                <a:cubicBezTo>
                  <a:pt x="364201" y="4134023"/>
                  <a:pt x="348095" y="4101812"/>
                  <a:pt x="324716" y="4054013"/>
                </a:cubicBezTo>
                <a:cubicBezTo>
                  <a:pt x="293024" y="4135582"/>
                  <a:pt x="269644" y="4195849"/>
                  <a:pt x="246265" y="4256116"/>
                </a:cubicBezTo>
                <a:cubicBezTo>
                  <a:pt x="233276" y="4255078"/>
                  <a:pt x="220807" y="4254038"/>
                  <a:pt x="207818" y="4252999"/>
                </a:cubicBezTo>
                <a:cubicBezTo>
                  <a:pt x="203662" y="4189615"/>
                  <a:pt x="202103" y="4126230"/>
                  <a:pt x="193790" y="4063365"/>
                </a:cubicBezTo>
                <a:cubicBezTo>
                  <a:pt x="187556" y="4017125"/>
                  <a:pt x="235354" y="3941791"/>
                  <a:pt x="122093" y="3944909"/>
                </a:cubicBezTo>
                <a:cubicBezTo>
                  <a:pt x="78971" y="3945948"/>
                  <a:pt x="123652" y="3768263"/>
                  <a:pt x="187036" y="3740728"/>
                </a:cubicBezTo>
                <a:cubicBezTo>
                  <a:pt x="229639" y="3722024"/>
                  <a:pt x="273281" y="3706437"/>
                  <a:pt x="314325" y="3670589"/>
                </a:cubicBezTo>
                <a:cubicBezTo>
                  <a:pt x="282633" y="3668511"/>
                  <a:pt x="250940" y="3666952"/>
                  <a:pt x="211975" y="3664874"/>
                </a:cubicBezTo>
                <a:cubicBezTo>
                  <a:pt x="228600" y="3642014"/>
                  <a:pt x="242628" y="3622271"/>
                  <a:pt x="258214" y="3600970"/>
                </a:cubicBezTo>
                <a:cubicBezTo>
                  <a:pt x="225483" y="3590059"/>
                  <a:pt x="193271" y="3579149"/>
                  <a:pt x="173528" y="3572395"/>
                </a:cubicBezTo>
                <a:cubicBezTo>
                  <a:pt x="162618" y="3603567"/>
                  <a:pt x="150668" y="3636818"/>
                  <a:pt x="139238" y="3670069"/>
                </a:cubicBezTo>
                <a:cubicBezTo>
                  <a:pt x="133004" y="3631103"/>
                  <a:pt x="18704" y="3663835"/>
                  <a:pt x="78971" y="3580188"/>
                </a:cubicBezTo>
                <a:cubicBezTo>
                  <a:pt x="7793" y="3542261"/>
                  <a:pt x="27016" y="3481474"/>
                  <a:pt x="38966" y="3422766"/>
                </a:cubicBezTo>
                <a:cubicBezTo>
                  <a:pt x="51435" y="3360940"/>
                  <a:pt x="64424" y="3299114"/>
                  <a:pt x="80530" y="3220662"/>
                </a:cubicBezTo>
                <a:cubicBezTo>
                  <a:pt x="56111" y="3244042"/>
                  <a:pt x="41044" y="3258070"/>
                  <a:pt x="0" y="3296516"/>
                </a:cubicBezTo>
                <a:cubicBezTo>
                  <a:pt x="34290" y="3200920"/>
                  <a:pt x="58189" y="3133379"/>
                  <a:pt x="82608" y="3066357"/>
                </a:cubicBezTo>
                <a:cubicBezTo>
                  <a:pt x="100272" y="3170266"/>
                  <a:pt x="118456" y="3273656"/>
                  <a:pt x="137160" y="3383280"/>
                </a:cubicBezTo>
                <a:cubicBezTo>
                  <a:pt x="109105" y="3388475"/>
                  <a:pt x="84166" y="3393151"/>
                  <a:pt x="48837" y="3399906"/>
                </a:cubicBezTo>
                <a:cubicBezTo>
                  <a:pt x="97155" y="3456536"/>
                  <a:pt x="134562" y="3500178"/>
                  <a:pt x="171450" y="3543300"/>
                </a:cubicBezTo>
                <a:cubicBezTo>
                  <a:pt x="184439" y="3539144"/>
                  <a:pt x="197947" y="3535507"/>
                  <a:pt x="210935" y="3531350"/>
                </a:cubicBezTo>
                <a:cubicBezTo>
                  <a:pt x="127289" y="3333404"/>
                  <a:pt x="162618" y="3144289"/>
                  <a:pt x="238991" y="2949979"/>
                </a:cubicBezTo>
                <a:cubicBezTo>
                  <a:pt x="258734" y="2951018"/>
                  <a:pt x="285750" y="2952577"/>
                  <a:pt x="354330" y="2956733"/>
                </a:cubicBezTo>
                <a:cubicBezTo>
                  <a:pt x="281594" y="2892310"/>
                  <a:pt x="232237" y="2846590"/>
                  <a:pt x="182360" y="2800350"/>
                </a:cubicBezTo>
                <a:close/>
                <a:moveTo>
                  <a:pt x="638521" y="4250921"/>
                </a:moveTo>
                <a:cubicBezTo>
                  <a:pt x="626052" y="4263390"/>
                  <a:pt x="613583" y="4275859"/>
                  <a:pt x="601114" y="4288328"/>
                </a:cubicBezTo>
                <a:cubicBezTo>
                  <a:pt x="645276" y="4337685"/>
                  <a:pt x="722168" y="4383405"/>
                  <a:pt x="728403" y="4437438"/>
                </a:cubicBezTo>
                <a:cubicBezTo>
                  <a:pt x="746587" y="4592262"/>
                  <a:pt x="966874" y="4605251"/>
                  <a:pt x="948171" y="4775143"/>
                </a:cubicBezTo>
                <a:cubicBezTo>
                  <a:pt x="947651" y="4779299"/>
                  <a:pt x="957003" y="4787612"/>
                  <a:pt x="963237" y="4789170"/>
                </a:cubicBezTo>
                <a:cubicBezTo>
                  <a:pt x="1063510" y="4819823"/>
                  <a:pt x="1091565" y="4896197"/>
                  <a:pt x="1091046" y="4994391"/>
                </a:cubicBezTo>
                <a:cubicBezTo>
                  <a:pt x="1107671" y="4963218"/>
                  <a:pt x="1122218" y="4936202"/>
                  <a:pt x="1136766" y="4908666"/>
                </a:cubicBezTo>
                <a:cubicBezTo>
                  <a:pt x="1145598" y="4917498"/>
                  <a:pt x="1154950" y="4926330"/>
                  <a:pt x="1163782" y="4934643"/>
                </a:cubicBezTo>
                <a:cubicBezTo>
                  <a:pt x="1180407" y="5002184"/>
                  <a:pt x="1197552" y="5069205"/>
                  <a:pt x="1214178" y="5136746"/>
                </a:cubicBezTo>
                <a:cubicBezTo>
                  <a:pt x="1223010" y="5136227"/>
                  <a:pt x="1231842" y="5135707"/>
                  <a:pt x="1240675" y="5134668"/>
                </a:cubicBezTo>
                <a:cubicBezTo>
                  <a:pt x="1247429" y="5114406"/>
                  <a:pt x="1254702" y="5094663"/>
                  <a:pt x="1261456" y="5074401"/>
                </a:cubicBezTo>
                <a:cubicBezTo>
                  <a:pt x="1264574" y="5089987"/>
                  <a:pt x="1267691" y="5105573"/>
                  <a:pt x="1270808" y="5120640"/>
                </a:cubicBezTo>
                <a:cubicBezTo>
                  <a:pt x="1322243" y="5151813"/>
                  <a:pt x="1373159" y="5182986"/>
                  <a:pt x="1429789" y="5217276"/>
                </a:cubicBezTo>
                <a:cubicBezTo>
                  <a:pt x="1411605" y="5226108"/>
                  <a:pt x="1391862" y="5235460"/>
                  <a:pt x="1339908" y="5260918"/>
                </a:cubicBezTo>
                <a:cubicBezTo>
                  <a:pt x="1430828" y="5286375"/>
                  <a:pt x="1492135" y="5303520"/>
                  <a:pt x="1553961" y="5320665"/>
                </a:cubicBezTo>
                <a:cubicBezTo>
                  <a:pt x="1542011" y="5328978"/>
                  <a:pt x="1530062" y="5337811"/>
                  <a:pt x="1518112" y="5346123"/>
                </a:cubicBezTo>
                <a:cubicBezTo>
                  <a:pt x="1528503" y="5374698"/>
                  <a:pt x="1531101" y="5418859"/>
                  <a:pt x="1551363" y="5429770"/>
                </a:cubicBezTo>
                <a:cubicBezTo>
                  <a:pt x="1635529" y="5473412"/>
                  <a:pt x="1724891" y="5507702"/>
                  <a:pt x="1819448" y="5547706"/>
                </a:cubicBezTo>
                <a:cubicBezTo>
                  <a:pt x="1824644" y="5567449"/>
                  <a:pt x="1823605" y="5619404"/>
                  <a:pt x="1848543" y="5647979"/>
                </a:cubicBezTo>
                <a:cubicBezTo>
                  <a:pt x="1881274" y="5685386"/>
                  <a:pt x="1933229" y="5708246"/>
                  <a:pt x="1980507" y="5730067"/>
                </a:cubicBezTo>
                <a:cubicBezTo>
                  <a:pt x="2053244" y="5764357"/>
                  <a:pt x="2129097" y="5792413"/>
                  <a:pt x="2203393" y="5823065"/>
                </a:cubicBezTo>
                <a:cubicBezTo>
                  <a:pt x="2207029" y="5814233"/>
                  <a:pt x="2210666" y="5805401"/>
                  <a:pt x="2214822" y="5796049"/>
                </a:cubicBezTo>
                <a:cubicBezTo>
                  <a:pt x="2227811" y="5823586"/>
                  <a:pt x="2240800" y="5851640"/>
                  <a:pt x="2263660" y="5899439"/>
                </a:cubicBezTo>
                <a:cubicBezTo>
                  <a:pt x="2249632" y="5820468"/>
                  <a:pt x="2239761" y="5765396"/>
                  <a:pt x="2229889" y="5710324"/>
                </a:cubicBezTo>
                <a:cubicBezTo>
                  <a:pt x="2238202" y="5710324"/>
                  <a:pt x="2246515" y="5710324"/>
                  <a:pt x="2254828" y="5710844"/>
                </a:cubicBezTo>
                <a:cubicBezTo>
                  <a:pt x="2196638" y="5653174"/>
                  <a:pt x="2138969" y="5596024"/>
                  <a:pt x="2070389" y="5527964"/>
                </a:cubicBezTo>
                <a:cubicBezTo>
                  <a:pt x="2075065" y="5524327"/>
                  <a:pt x="2052724" y="5541472"/>
                  <a:pt x="2038697" y="5551863"/>
                </a:cubicBezTo>
                <a:cubicBezTo>
                  <a:pt x="2017395" y="5503026"/>
                  <a:pt x="1999211" y="5461462"/>
                  <a:pt x="1985183" y="5428731"/>
                </a:cubicBezTo>
                <a:cubicBezTo>
                  <a:pt x="1934787" y="5436524"/>
                  <a:pt x="1876598" y="5461981"/>
                  <a:pt x="1859973" y="5445356"/>
                </a:cubicBezTo>
                <a:cubicBezTo>
                  <a:pt x="1781522" y="5367944"/>
                  <a:pt x="1713981" y="5279621"/>
                  <a:pt x="1643322" y="5194935"/>
                </a:cubicBezTo>
                <a:cubicBezTo>
                  <a:pt x="1637088" y="5187662"/>
                  <a:pt x="1632931" y="5179349"/>
                  <a:pt x="1622021" y="5162723"/>
                </a:cubicBezTo>
                <a:cubicBezTo>
                  <a:pt x="1613708" y="5193377"/>
                  <a:pt x="1608513" y="5211561"/>
                  <a:pt x="1601759" y="5237538"/>
                </a:cubicBezTo>
                <a:cubicBezTo>
                  <a:pt x="1546687" y="5192857"/>
                  <a:pt x="1493693" y="5152852"/>
                  <a:pt x="1445376" y="5107652"/>
                </a:cubicBezTo>
                <a:cubicBezTo>
                  <a:pt x="1433946" y="5097261"/>
                  <a:pt x="1435504" y="5070244"/>
                  <a:pt x="1435504" y="5050502"/>
                </a:cubicBezTo>
                <a:cubicBezTo>
                  <a:pt x="1434985" y="4991273"/>
                  <a:pt x="1436024" y="4932045"/>
                  <a:pt x="1437582" y="4872817"/>
                </a:cubicBezTo>
                <a:cubicBezTo>
                  <a:pt x="1438102" y="4856191"/>
                  <a:pt x="1438102" y="4835410"/>
                  <a:pt x="1447454" y="4823980"/>
                </a:cubicBezTo>
                <a:cubicBezTo>
                  <a:pt x="1493174" y="4768908"/>
                  <a:pt x="1494213" y="4769947"/>
                  <a:pt x="1440180" y="4667077"/>
                </a:cubicBezTo>
                <a:cubicBezTo>
                  <a:pt x="1419398" y="4725266"/>
                  <a:pt x="1401214" y="4758517"/>
                  <a:pt x="1396538" y="4793846"/>
                </a:cubicBezTo>
                <a:cubicBezTo>
                  <a:pt x="1391343" y="4830214"/>
                  <a:pt x="1399136" y="4868661"/>
                  <a:pt x="1401734" y="4906068"/>
                </a:cubicBezTo>
                <a:cubicBezTo>
                  <a:pt x="1388226" y="4908666"/>
                  <a:pt x="1374717" y="4911783"/>
                  <a:pt x="1361209" y="4914381"/>
                </a:cubicBezTo>
                <a:cubicBezTo>
                  <a:pt x="1322243" y="4809432"/>
                  <a:pt x="1172614" y="4773584"/>
                  <a:pt x="1197552" y="4624994"/>
                </a:cubicBezTo>
                <a:cubicBezTo>
                  <a:pt x="1177810" y="4673312"/>
                  <a:pt x="1158067" y="4721629"/>
                  <a:pt x="1127933" y="4794885"/>
                </a:cubicBezTo>
                <a:cubicBezTo>
                  <a:pt x="1070264" y="4728903"/>
                  <a:pt x="986617" y="4675390"/>
                  <a:pt x="990773" y="4630189"/>
                </a:cubicBezTo>
                <a:cubicBezTo>
                  <a:pt x="1000125" y="4524722"/>
                  <a:pt x="934662" y="4538749"/>
                  <a:pt x="873876" y="4530956"/>
                </a:cubicBezTo>
                <a:cubicBezTo>
                  <a:pt x="899853" y="4472248"/>
                  <a:pt x="922713" y="4420812"/>
                  <a:pt x="945573" y="4368858"/>
                </a:cubicBezTo>
                <a:cubicBezTo>
                  <a:pt x="936740" y="4364182"/>
                  <a:pt x="927908" y="4359506"/>
                  <a:pt x="919076" y="4354830"/>
                </a:cubicBezTo>
                <a:cubicBezTo>
                  <a:pt x="894657" y="4388601"/>
                  <a:pt x="869719" y="4422371"/>
                  <a:pt x="837507" y="4466532"/>
                </a:cubicBezTo>
                <a:cubicBezTo>
                  <a:pt x="769447" y="4394316"/>
                  <a:pt x="703984" y="4322619"/>
                  <a:pt x="638521" y="4250921"/>
                </a:cubicBezTo>
                <a:close/>
                <a:moveTo>
                  <a:pt x="4348076" y="6575887"/>
                </a:moveTo>
                <a:cubicBezTo>
                  <a:pt x="4323138" y="6550949"/>
                  <a:pt x="4289887" y="6511463"/>
                  <a:pt x="4249882" y="6480290"/>
                </a:cubicBezTo>
                <a:cubicBezTo>
                  <a:pt x="4210397" y="6449118"/>
                  <a:pt x="4166235" y="6412230"/>
                  <a:pt x="4119996" y="6403918"/>
                </a:cubicBezTo>
                <a:cubicBezTo>
                  <a:pt x="4070639" y="6395086"/>
                  <a:pt x="4016087" y="6416906"/>
                  <a:pt x="3942831" y="6428856"/>
                </a:cubicBezTo>
                <a:cubicBezTo>
                  <a:pt x="3948026" y="6417426"/>
                  <a:pt x="3936596" y="6433531"/>
                  <a:pt x="3933998" y="6451196"/>
                </a:cubicBezTo>
                <a:cubicBezTo>
                  <a:pt x="3930881" y="6469900"/>
                  <a:pt x="3936077" y="6490162"/>
                  <a:pt x="3937635" y="6516659"/>
                </a:cubicBezTo>
                <a:cubicBezTo>
                  <a:pt x="3817101" y="6447559"/>
                  <a:pt x="3800475" y="6455872"/>
                  <a:pt x="3794241" y="6577446"/>
                </a:cubicBezTo>
                <a:cubicBezTo>
                  <a:pt x="4021282" y="6601345"/>
                  <a:pt x="4034271" y="6596149"/>
                  <a:pt x="4081030" y="6458989"/>
                </a:cubicBezTo>
                <a:cubicBezTo>
                  <a:pt x="4121035" y="6469380"/>
                  <a:pt x="4161559" y="6479771"/>
                  <a:pt x="4202084" y="6490681"/>
                </a:cubicBezTo>
                <a:cubicBezTo>
                  <a:pt x="4190134" y="6500033"/>
                  <a:pt x="4177665" y="6509386"/>
                  <a:pt x="4165716" y="6518218"/>
                </a:cubicBezTo>
                <a:cubicBezTo>
                  <a:pt x="4177146" y="6551988"/>
                  <a:pt x="4188576" y="6585758"/>
                  <a:pt x="4200006" y="6619529"/>
                </a:cubicBezTo>
                <a:cubicBezTo>
                  <a:pt x="4298720" y="6570691"/>
                  <a:pt x="4302876" y="6689668"/>
                  <a:pt x="4362624" y="6695382"/>
                </a:cubicBezTo>
                <a:cubicBezTo>
                  <a:pt x="4400550" y="6680836"/>
                  <a:pt x="4438477" y="6682394"/>
                  <a:pt x="4475884" y="6679796"/>
                </a:cubicBezTo>
                <a:cubicBezTo>
                  <a:pt x="4490951" y="6678757"/>
                  <a:pt x="4506018" y="6669925"/>
                  <a:pt x="4520566" y="6664729"/>
                </a:cubicBezTo>
                <a:cubicBezTo>
                  <a:pt x="4498745" y="6619009"/>
                  <a:pt x="4480560" y="6570691"/>
                  <a:pt x="4453025" y="6529128"/>
                </a:cubicBezTo>
                <a:cubicBezTo>
                  <a:pt x="4442114" y="6512503"/>
                  <a:pt x="4408343" y="6499514"/>
                  <a:pt x="4388601" y="6503151"/>
                </a:cubicBezTo>
                <a:cubicBezTo>
                  <a:pt x="4375093" y="6505229"/>
                  <a:pt x="4366780" y="6539519"/>
                  <a:pt x="4348076" y="6575887"/>
                </a:cubicBezTo>
                <a:close/>
                <a:moveTo>
                  <a:pt x="2785803" y="6138949"/>
                </a:moveTo>
                <a:cubicBezTo>
                  <a:pt x="2780088" y="6218440"/>
                  <a:pt x="2879321" y="6219998"/>
                  <a:pt x="2942186" y="6229870"/>
                </a:cubicBezTo>
                <a:cubicBezTo>
                  <a:pt x="3009207" y="6240261"/>
                  <a:pt x="3082464" y="6210647"/>
                  <a:pt x="3162993" y="6196619"/>
                </a:cubicBezTo>
                <a:cubicBezTo>
                  <a:pt x="3007649" y="6112453"/>
                  <a:pt x="2863735" y="6034001"/>
                  <a:pt x="2707871" y="5949835"/>
                </a:cubicBezTo>
                <a:cubicBezTo>
                  <a:pt x="2721379" y="5981527"/>
                  <a:pt x="2737485" y="6019454"/>
                  <a:pt x="2760345" y="6073487"/>
                </a:cubicBezTo>
                <a:cubicBezTo>
                  <a:pt x="2689168" y="6055822"/>
                  <a:pt x="2625783" y="6039716"/>
                  <a:pt x="2561879" y="6023611"/>
                </a:cubicBezTo>
                <a:cubicBezTo>
                  <a:pt x="2558242" y="6035560"/>
                  <a:pt x="2554086" y="6047509"/>
                  <a:pt x="2550449" y="6059459"/>
                </a:cubicBezTo>
                <a:cubicBezTo>
                  <a:pt x="2626822" y="6085436"/>
                  <a:pt x="2702676" y="6110894"/>
                  <a:pt x="2785803" y="6138949"/>
                </a:cubicBezTo>
                <a:close/>
                <a:moveTo>
                  <a:pt x="3607205" y="6380019"/>
                </a:moveTo>
                <a:cubicBezTo>
                  <a:pt x="3555250" y="6320790"/>
                  <a:pt x="3491346" y="6293254"/>
                  <a:pt x="3410297" y="6275070"/>
                </a:cubicBezTo>
                <a:cubicBezTo>
                  <a:pt x="3315220" y="6253769"/>
                  <a:pt x="3240925" y="6247534"/>
                  <a:pt x="3160395" y="6338455"/>
                </a:cubicBezTo>
                <a:cubicBezTo>
                  <a:pt x="3295997" y="6386253"/>
                  <a:pt x="3414973" y="6428336"/>
                  <a:pt x="3518362" y="6464185"/>
                </a:cubicBezTo>
                <a:cubicBezTo>
                  <a:pt x="3557328" y="6426778"/>
                  <a:pt x="3583305" y="6402359"/>
                  <a:pt x="3607205" y="6380019"/>
                </a:cubicBezTo>
                <a:close/>
                <a:moveTo>
                  <a:pt x="4671234" y="6636674"/>
                </a:moveTo>
                <a:cubicBezTo>
                  <a:pt x="4806835" y="6655378"/>
                  <a:pt x="4946593" y="6523932"/>
                  <a:pt x="5032318" y="6717723"/>
                </a:cubicBezTo>
                <a:cubicBezTo>
                  <a:pt x="5058295" y="6661612"/>
                  <a:pt x="5074401" y="6626803"/>
                  <a:pt x="5099859" y="6572250"/>
                </a:cubicBezTo>
                <a:cubicBezTo>
                  <a:pt x="4952308" y="6618490"/>
                  <a:pt x="4809952" y="6497955"/>
                  <a:pt x="4671234" y="6636674"/>
                </a:cubicBezTo>
                <a:close/>
              </a:path>
            </a:pathLst>
          </a:custGeom>
          <a:solidFill>
            <a:srgbClr val="000000"/>
          </a:solidFill>
          <a:ln w="5193"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F5D6D297-DED6-40D8-868F-1ADB23D454C5}"/>
              </a:ext>
            </a:extLst>
          </p:cNvPr>
          <p:cNvSpPr/>
          <p:nvPr/>
        </p:nvSpPr>
        <p:spPr>
          <a:xfrm>
            <a:off x="8510603" y="1409700"/>
            <a:ext cx="2861753" cy="1251149"/>
          </a:xfrm>
          <a:custGeom>
            <a:avLst/>
            <a:gdLst>
              <a:gd name="connsiteX0" fmla="*/ 4978619 w 12185431"/>
              <a:gd name="connsiteY0" fmla="*/ 5134543 h 5327431"/>
              <a:gd name="connsiteX1" fmla="*/ 4830161 w 12185431"/>
              <a:gd name="connsiteY1" fmla="*/ 5122719 h 5327431"/>
              <a:gd name="connsiteX2" fmla="*/ 4734254 w 12185431"/>
              <a:gd name="connsiteY2" fmla="*/ 5036008 h 5327431"/>
              <a:gd name="connsiteX3" fmla="*/ 4630464 w 12185431"/>
              <a:gd name="connsiteY3" fmla="*/ 4896089 h 5327431"/>
              <a:gd name="connsiteX4" fmla="*/ 4601561 w 12185431"/>
              <a:gd name="connsiteY4" fmla="*/ 4907913 h 5327431"/>
              <a:gd name="connsiteX5" fmla="*/ 4601561 w 12185431"/>
              <a:gd name="connsiteY5" fmla="*/ 5049146 h 5327431"/>
              <a:gd name="connsiteX6" fmla="*/ 4578569 w 12185431"/>
              <a:gd name="connsiteY6" fmla="*/ 5053087 h 5327431"/>
              <a:gd name="connsiteX7" fmla="*/ 4529302 w 12185431"/>
              <a:gd name="connsiteY7" fmla="*/ 4957181 h 5327431"/>
              <a:gd name="connsiteX8" fmla="*/ 4333547 w 12185431"/>
              <a:gd name="connsiteY8" fmla="*/ 5013017 h 5327431"/>
              <a:gd name="connsiteX9" fmla="*/ 4169979 w 12185431"/>
              <a:gd name="connsiteY9" fmla="*/ 4943385 h 5327431"/>
              <a:gd name="connsiteX10" fmla="*/ 4197569 w 12185431"/>
              <a:gd name="connsiteY10" fmla="*/ 4881637 h 5327431"/>
              <a:gd name="connsiteX11" fmla="*/ 4128595 w 12185431"/>
              <a:gd name="connsiteY11" fmla="*/ 4741719 h 5327431"/>
              <a:gd name="connsiteX12" fmla="*/ 4095750 w 12185431"/>
              <a:gd name="connsiteY12" fmla="*/ 4905286 h 5327431"/>
              <a:gd name="connsiteX13" fmla="*/ 3802774 w 12185431"/>
              <a:gd name="connsiteY13" fmla="*/ 4650410 h 5327431"/>
              <a:gd name="connsiteX14" fmla="*/ 3850728 w 12185431"/>
              <a:gd name="connsiteY14" fmla="*/ 4667489 h 5327431"/>
              <a:gd name="connsiteX15" fmla="*/ 3838904 w 12185431"/>
              <a:gd name="connsiteY15" fmla="*/ 4703618 h 5327431"/>
              <a:gd name="connsiteX16" fmla="*/ 3670738 w 12185431"/>
              <a:gd name="connsiteY16" fmla="*/ 4673401 h 5327431"/>
              <a:gd name="connsiteX17" fmla="*/ 3654973 w 12185431"/>
              <a:gd name="connsiteY17" fmla="*/ 4633987 h 5327431"/>
              <a:gd name="connsiteX18" fmla="*/ 3696357 w 12185431"/>
              <a:gd name="connsiteY18" fmla="*/ 4622163 h 5327431"/>
              <a:gd name="connsiteX19" fmla="*/ 3741026 w 12185431"/>
              <a:gd name="connsiteY19" fmla="*/ 4621506 h 5327431"/>
              <a:gd name="connsiteX20" fmla="*/ 3562350 w 12185431"/>
              <a:gd name="connsiteY20" fmla="*/ 4701648 h 5327431"/>
              <a:gd name="connsiteX21" fmla="*/ 3610961 w 12185431"/>
              <a:gd name="connsiteY21" fmla="*/ 4465822 h 5327431"/>
              <a:gd name="connsiteX22" fmla="*/ 3590597 w 12185431"/>
              <a:gd name="connsiteY22" fmla="*/ 4460567 h 5327431"/>
              <a:gd name="connsiteX23" fmla="*/ 3570233 w 12185431"/>
              <a:gd name="connsiteY23" fmla="*/ 4522972 h 5327431"/>
              <a:gd name="connsiteX24" fmla="*/ 3441481 w 12185431"/>
              <a:gd name="connsiteY24" fmla="*/ 4314736 h 5327431"/>
              <a:gd name="connsiteX25" fmla="*/ 3291709 w 12185431"/>
              <a:gd name="connsiteY25" fmla="*/ 4377798 h 5327431"/>
              <a:gd name="connsiteX26" fmla="*/ 3122229 w 12185431"/>
              <a:gd name="connsiteY26" fmla="*/ 4308167 h 5327431"/>
              <a:gd name="connsiteX27" fmla="*/ 3048657 w 12185431"/>
              <a:gd name="connsiteY27" fmla="*/ 4365974 h 5327431"/>
              <a:gd name="connsiteX28" fmla="*/ 2985595 w 12185431"/>
              <a:gd name="connsiteY28" fmla="*/ 4321305 h 5327431"/>
              <a:gd name="connsiteX29" fmla="*/ 2829254 w 12185431"/>
              <a:gd name="connsiteY29" fmla="*/ 4283204 h 5327431"/>
              <a:gd name="connsiteX30" fmla="*/ 2615105 w 12185431"/>
              <a:gd name="connsiteY30" fmla="*/ 4088106 h 5327431"/>
              <a:gd name="connsiteX31" fmla="*/ 2511316 w 12185431"/>
              <a:gd name="connsiteY31" fmla="*/ 3911401 h 5327431"/>
              <a:gd name="connsiteX32" fmla="*/ 2307021 w 12185431"/>
              <a:gd name="connsiteY32" fmla="*/ 3799072 h 5327431"/>
              <a:gd name="connsiteX33" fmla="*/ 2312276 w 12185431"/>
              <a:gd name="connsiteY33" fmla="*/ 3687399 h 5327431"/>
              <a:gd name="connsiteX34" fmla="*/ 2215055 w 12185431"/>
              <a:gd name="connsiteY34" fmla="*/ 3590836 h 5327431"/>
              <a:gd name="connsiteX35" fmla="*/ 2048203 w 12185431"/>
              <a:gd name="connsiteY35" fmla="*/ 3462084 h 5327431"/>
              <a:gd name="connsiteX36" fmla="*/ 2057400 w 12185431"/>
              <a:gd name="connsiteY36" fmla="*/ 3270270 h 5327431"/>
              <a:gd name="connsiteX37" fmla="*/ 2031124 w 12185431"/>
              <a:gd name="connsiteY37" fmla="*/ 3154656 h 5327431"/>
              <a:gd name="connsiteX38" fmla="*/ 1989740 w 12185431"/>
              <a:gd name="connsiteY38" fmla="*/ 3160568 h 5327431"/>
              <a:gd name="connsiteX39" fmla="*/ 1968719 w 12185431"/>
              <a:gd name="connsiteY39" fmla="*/ 3272898 h 5327431"/>
              <a:gd name="connsiteX40" fmla="*/ 1695450 w 12185431"/>
              <a:gd name="connsiteY40" fmla="*/ 3148744 h 5327431"/>
              <a:gd name="connsiteX41" fmla="*/ 1795955 w 12185431"/>
              <a:gd name="connsiteY41" fmla="*/ 3094222 h 5327431"/>
              <a:gd name="connsiteX42" fmla="*/ 1702676 w 12185431"/>
              <a:gd name="connsiteY42" fmla="*/ 3027218 h 5327431"/>
              <a:gd name="connsiteX43" fmla="*/ 1680341 w 12185431"/>
              <a:gd name="connsiteY43" fmla="*/ 3024591 h 5327431"/>
              <a:gd name="connsiteX44" fmla="*/ 1616623 w 12185431"/>
              <a:gd name="connsiteY44" fmla="*/ 2875475 h 5327431"/>
              <a:gd name="connsiteX45" fmla="*/ 1436633 w 12185431"/>
              <a:gd name="connsiteY45" fmla="*/ 2864965 h 5327431"/>
              <a:gd name="connsiteX46" fmla="*/ 1447143 w 12185431"/>
              <a:gd name="connsiteY46" fmla="*/ 2623884 h 5327431"/>
              <a:gd name="connsiteX47" fmla="*/ 1308538 w 12185431"/>
              <a:gd name="connsiteY47" fmla="*/ 2470170 h 5327431"/>
              <a:gd name="connsiteX48" fmla="*/ 1144971 w 12185431"/>
              <a:gd name="connsiteY48" fmla="*/ 2355213 h 5327431"/>
              <a:gd name="connsiteX49" fmla="*/ 1022131 w 12185431"/>
              <a:gd name="connsiteY49" fmla="*/ 2468856 h 5327431"/>
              <a:gd name="connsiteX50" fmla="*/ 964324 w 12185431"/>
              <a:gd name="connsiteY50" fmla="*/ 2047785 h 5327431"/>
              <a:gd name="connsiteX51" fmla="*/ 935421 w 12185431"/>
              <a:gd name="connsiteY51" fmla="*/ 1939397 h 5327431"/>
              <a:gd name="connsiteX52" fmla="*/ 788276 w 12185431"/>
              <a:gd name="connsiteY52" fmla="*/ 1740358 h 5327431"/>
              <a:gd name="connsiteX53" fmla="*/ 673319 w 12185431"/>
              <a:gd name="connsiteY53" fmla="*/ 1555113 h 5327431"/>
              <a:gd name="connsiteX54" fmla="*/ 608943 w 12185431"/>
              <a:gd name="connsiteY54" fmla="*/ 1497963 h 5327431"/>
              <a:gd name="connsiteX55" fmla="*/ 432895 w 12185431"/>
              <a:gd name="connsiteY55" fmla="*/ 1289727 h 5327431"/>
              <a:gd name="connsiteX56" fmla="*/ 381657 w 12185431"/>
              <a:gd name="connsiteY56" fmla="*/ 1237832 h 5327431"/>
              <a:gd name="connsiteX57" fmla="*/ 87367 w 12185431"/>
              <a:gd name="connsiteY57" fmla="*/ 1023684 h 5327431"/>
              <a:gd name="connsiteX58" fmla="*/ 65690 w 12185431"/>
              <a:gd name="connsiteY58" fmla="*/ 866028 h 5327431"/>
              <a:gd name="connsiteX59" fmla="*/ 177362 w 12185431"/>
              <a:gd name="connsiteY59" fmla="*/ 846979 h 5327431"/>
              <a:gd name="connsiteX60" fmla="*/ 285093 w 12185431"/>
              <a:gd name="connsiteY60" fmla="*/ 846322 h 5327431"/>
              <a:gd name="connsiteX61" fmla="*/ 0 w 12185431"/>
              <a:gd name="connsiteY61" fmla="*/ 492254 h 5327431"/>
              <a:gd name="connsiteX62" fmla="*/ 369833 w 12185431"/>
              <a:gd name="connsiteY62" fmla="*/ 384523 h 5327431"/>
              <a:gd name="connsiteX63" fmla="*/ 488074 w 12185431"/>
              <a:gd name="connsiteY63" fmla="*/ 374670 h 5327431"/>
              <a:gd name="connsiteX64" fmla="*/ 459828 w 12185431"/>
              <a:gd name="connsiteY64" fmla="*/ 266282 h 5327431"/>
              <a:gd name="connsiteX65" fmla="*/ 729812 w 12185431"/>
              <a:gd name="connsiteY65" fmla="*/ 504735 h 5327431"/>
              <a:gd name="connsiteX66" fmla="*/ 815209 w 12185431"/>
              <a:gd name="connsiteY66" fmla="*/ 431820 h 5327431"/>
              <a:gd name="connsiteX67" fmla="*/ 874329 w 12185431"/>
              <a:gd name="connsiteY67" fmla="*/ 243947 h 5327431"/>
              <a:gd name="connsiteX68" fmla="*/ 535371 w 12185431"/>
              <a:gd name="connsiteY68" fmla="*/ 107313 h 5327431"/>
              <a:gd name="connsiteX69" fmla="*/ 444719 w 12185431"/>
              <a:gd name="connsiteY69" fmla="*/ 27172 h 5327431"/>
              <a:gd name="connsiteX70" fmla="*/ 562960 w 12185431"/>
              <a:gd name="connsiteY70" fmla="*/ 239 h 5327431"/>
              <a:gd name="connsiteX71" fmla="*/ 951843 w 12185431"/>
              <a:gd name="connsiteY71" fmla="*/ 38339 h 5327431"/>
              <a:gd name="connsiteX72" fmla="*/ 1100959 w 12185431"/>
              <a:gd name="connsiteY72" fmla="*/ 163806 h 5327431"/>
              <a:gd name="connsiteX73" fmla="*/ 1278978 w 12185431"/>
              <a:gd name="connsiteY73" fmla="*/ 215044 h 5327431"/>
              <a:gd name="connsiteX74" fmla="*/ 1490498 w 12185431"/>
              <a:gd name="connsiteY74" fmla="*/ 292558 h 5327431"/>
              <a:gd name="connsiteX75" fmla="*/ 1359119 w 12185431"/>
              <a:gd name="connsiteY75" fmla="*/ 159208 h 5327431"/>
              <a:gd name="connsiteX76" fmla="*/ 1130519 w 12185431"/>
              <a:gd name="connsiteY76" fmla="*/ 184827 h 5327431"/>
              <a:gd name="connsiteX77" fmla="*/ 1115410 w 12185431"/>
              <a:gd name="connsiteY77" fmla="*/ 136216 h 5327431"/>
              <a:gd name="connsiteX78" fmla="*/ 1291459 w 12185431"/>
              <a:gd name="connsiteY78" fmla="*/ 65929 h 5327431"/>
              <a:gd name="connsiteX79" fmla="*/ 1482616 w 12185431"/>
              <a:gd name="connsiteY79" fmla="*/ 251830 h 5327431"/>
              <a:gd name="connsiteX80" fmla="*/ 1755228 w 12185431"/>
              <a:gd name="connsiteY80" fmla="*/ 278106 h 5327431"/>
              <a:gd name="connsiteX81" fmla="*/ 1922736 w 12185431"/>
              <a:gd name="connsiteY81" fmla="*/ 101401 h 5327431"/>
              <a:gd name="connsiteX82" fmla="*/ 2297824 w 12185431"/>
              <a:gd name="connsiteY82" fmla="*/ 56732 h 5327431"/>
              <a:gd name="connsiteX83" fmla="*/ 2391761 w 12185431"/>
              <a:gd name="connsiteY83" fmla="*/ 132275 h 5327431"/>
              <a:gd name="connsiteX84" fmla="*/ 2641381 w 12185431"/>
              <a:gd name="connsiteY84" fmla="*/ 453497 h 5327431"/>
              <a:gd name="connsiteX85" fmla="*/ 3104493 w 12185431"/>
              <a:gd name="connsiteY85" fmla="*/ 408829 h 5327431"/>
              <a:gd name="connsiteX86" fmla="*/ 3090041 w 12185431"/>
              <a:gd name="connsiteY86" fmla="*/ 517216 h 5327431"/>
              <a:gd name="connsiteX87" fmla="*/ 3236530 w 12185431"/>
              <a:gd name="connsiteY87" fmla="*/ 446272 h 5327431"/>
              <a:gd name="connsiteX88" fmla="*/ 3408636 w 12185431"/>
              <a:gd name="connsiteY88" fmla="*/ 421310 h 5327431"/>
              <a:gd name="connsiteX89" fmla="*/ 3408636 w 12185431"/>
              <a:gd name="connsiteY89" fmla="*/ 573710 h 5327431"/>
              <a:gd name="connsiteX90" fmla="*/ 3532790 w 12185431"/>
              <a:gd name="connsiteY90" fmla="*/ 573710 h 5327431"/>
              <a:gd name="connsiteX91" fmla="*/ 3473012 w 12185431"/>
              <a:gd name="connsiteY91" fmla="*/ 669616 h 5327431"/>
              <a:gd name="connsiteX92" fmla="*/ 3708181 w 12185431"/>
              <a:gd name="connsiteY92" fmla="*/ 801653 h 5327431"/>
              <a:gd name="connsiteX93" fmla="*/ 3990647 w 12185431"/>
              <a:gd name="connsiteY93" fmla="*/ 904785 h 5327431"/>
              <a:gd name="connsiteX94" fmla="*/ 4112829 w 12185431"/>
              <a:gd name="connsiteY94" fmla="*/ 1089373 h 5327431"/>
              <a:gd name="connsiteX95" fmla="*/ 4260631 w 12185431"/>
              <a:gd name="connsiteY95" fmla="*/ 1152435 h 5327431"/>
              <a:gd name="connsiteX96" fmla="*/ 4686957 w 12185431"/>
              <a:gd name="connsiteY96" fmla="*/ 1328484 h 5327431"/>
              <a:gd name="connsiteX97" fmla="*/ 4704693 w 12185431"/>
              <a:gd name="connsiteY97" fmla="*/ 1395487 h 5327431"/>
              <a:gd name="connsiteX98" fmla="*/ 4775638 w 12185431"/>
              <a:gd name="connsiteY98" fmla="*/ 1477599 h 5327431"/>
              <a:gd name="connsiteX99" fmla="*/ 4871545 w 12185431"/>
              <a:gd name="connsiteY99" fmla="*/ 1463804 h 5327431"/>
              <a:gd name="connsiteX100" fmla="*/ 4730312 w 12185431"/>
              <a:gd name="connsiteY100" fmla="*/ 1454608 h 5327431"/>
              <a:gd name="connsiteX101" fmla="*/ 4720459 w 12185431"/>
              <a:gd name="connsiteY101" fmla="*/ 1431617 h 5327431"/>
              <a:gd name="connsiteX102" fmla="*/ 4810454 w 12185431"/>
              <a:gd name="connsiteY102" fmla="*/ 1380379 h 5327431"/>
              <a:gd name="connsiteX103" fmla="*/ 4967452 w 12185431"/>
              <a:gd name="connsiteY103" fmla="*/ 1462491 h 5327431"/>
              <a:gd name="connsiteX104" fmla="*/ 5163207 w 12185431"/>
              <a:gd name="connsiteY104" fmla="*/ 1474972 h 5327431"/>
              <a:gd name="connsiteX105" fmla="*/ 5123137 w 12185431"/>
              <a:gd name="connsiteY105" fmla="*/ 1567594 h 5327431"/>
              <a:gd name="connsiteX106" fmla="*/ 5159923 w 12185431"/>
              <a:gd name="connsiteY106" fmla="*/ 1566937 h 5327431"/>
              <a:gd name="connsiteX107" fmla="*/ 5238750 w 12185431"/>
              <a:gd name="connsiteY107" fmla="*/ 1509787 h 5327431"/>
              <a:gd name="connsiteX108" fmla="*/ 5305754 w 12185431"/>
              <a:gd name="connsiteY108" fmla="*/ 1637882 h 5327431"/>
              <a:gd name="connsiteX109" fmla="*/ 5301812 w 12185431"/>
              <a:gd name="connsiteY109" fmla="*/ 1823784 h 5327431"/>
              <a:gd name="connsiteX110" fmla="*/ 5492312 w 12185431"/>
              <a:gd name="connsiteY110" fmla="*/ 1648392 h 5327431"/>
              <a:gd name="connsiteX111" fmla="*/ 5473262 w 12185431"/>
              <a:gd name="connsiteY111" fmla="*/ 1424391 h 5327431"/>
              <a:gd name="connsiteX112" fmla="*/ 5649311 w 12185431"/>
              <a:gd name="connsiteY112" fmla="*/ 1532779 h 5327431"/>
              <a:gd name="connsiteX113" fmla="*/ 5568512 w 12185431"/>
              <a:gd name="connsiteY113" fmla="*/ 1630656 h 5327431"/>
              <a:gd name="connsiteX114" fmla="*/ 5703176 w 12185431"/>
              <a:gd name="connsiteY114" fmla="*/ 1693718 h 5327431"/>
              <a:gd name="connsiteX115" fmla="*/ 5528441 w 12185431"/>
              <a:gd name="connsiteY115" fmla="*/ 1768604 h 5327431"/>
              <a:gd name="connsiteX116" fmla="*/ 5610554 w 12185431"/>
              <a:gd name="connsiteY116" fmla="*/ 1800792 h 5327431"/>
              <a:gd name="connsiteX117" fmla="*/ 5826016 w 12185431"/>
              <a:gd name="connsiteY117" fmla="*/ 1804734 h 5327431"/>
              <a:gd name="connsiteX118" fmla="*/ 5816162 w 12185431"/>
              <a:gd name="connsiteY118" fmla="*/ 1736416 h 5327431"/>
              <a:gd name="connsiteX119" fmla="*/ 5889735 w 12185431"/>
              <a:gd name="connsiteY119" fmla="*/ 1846118 h 5327431"/>
              <a:gd name="connsiteX120" fmla="*/ 5931119 w 12185431"/>
              <a:gd name="connsiteY120" fmla="*/ 1866482 h 5327431"/>
              <a:gd name="connsiteX121" fmla="*/ 6046076 w 12185431"/>
              <a:gd name="connsiteY121" fmla="*/ 1950565 h 5327431"/>
              <a:gd name="connsiteX122" fmla="*/ 6153807 w 12185431"/>
              <a:gd name="connsiteY122" fmla="*/ 1993263 h 5327431"/>
              <a:gd name="connsiteX123" fmla="*/ 6304893 w 12185431"/>
              <a:gd name="connsiteY123" fmla="*/ 1984067 h 5327431"/>
              <a:gd name="connsiteX124" fmla="*/ 6284530 w 12185431"/>
              <a:gd name="connsiteY124" fmla="*/ 2085886 h 5327431"/>
              <a:gd name="connsiteX125" fmla="*/ 6465833 w 12185431"/>
              <a:gd name="connsiteY125" fmla="*/ 2067492 h 5327431"/>
              <a:gd name="connsiteX126" fmla="*/ 6614949 w 12185431"/>
              <a:gd name="connsiteY126" fmla="*/ 2010342 h 5327431"/>
              <a:gd name="connsiteX127" fmla="*/ 6607066 w 12185431"/>
              <a:gd name="connsiteY127" fmla="*/ 1982096 h 5327431"/>
              <a:gd name="connsiteX128" fmla="*/ 6710199 w 12185431"/>
              <a:gd name="connsiteY128" fmla="*/ 2010342 h 5327431"/>
              <a:gd name="connsiteX129" fmla="*/ 6715454 w 12185431"/>
              <a:gd name="connsiteY129" fmla="*/ 2109534 h 5327431"/>
              <a:gd name="connsiteX130" fmla="*/ 6978869 w 12185431"/>
              <a:gd name="connsiteY130" fmla="*/ 2001146 h 5327431"/>
              <a:gd name="connsiteX131" fmla="*/ 6975585 w 12185431"/>
              <a:gd name="connsiteY131" fmla="*/ 2003773 h 5327431"/>
              <a:gd name="connsiteX132" fmla="*/ 7202214 w 12185431"/>
              <a:gd name="connsiteY132" fmla="*/ 2158801 h 5327431"/>
              <a:gd name="connsiteX133" fmla="*/ 7378262 w 12185431"/>
              <a:gd name="connsiteY133" fmla="*/ 2117417 h 5327431"/>
              <a:gd name="connsiteX134" fmla="*/ 7395342 w 12185431"/>
              <a:gd name="connsiteY134" fmla="*/ 2148948 h 5327431"/>
              <a:gd name="connsiteX135" fmla="*/ 7353957 w 12185431"/>
              <a:gd name="connsiteY135" fmla="*/ 2239599 h 5327431"/>
              <a:gd name="connsiteX136" fmla="*/ 7721819 w 12185431"/>
              <a:gd name="connsiteY136" fmla="*/ 1966330 h 5327431"/>
              <a:gd name="connsiteX137" fmla="*/ 7728388 w 12185431"/>
              <a:gd name="connsiteY137" fmla="*/ 2068806 h 5327431"/>
              <a:gd name="connsiteX138" fmla="*/ 7829550 w 12185431"/>
              <a:gd name="connsiteY138" fmla="*/ 2015597 h 5327431"/>
              <a:gd name="connsiteX139" fmla="*/ 7997059 w 12185431"/>
              <a:gd name="connsiteY139" fmla="*/ 1909180 h 5327431"/>
              <a:gd name="connsiteX140" fmla="*/ 8190844 w 12185431"/>
              <a:gd name="connsiteY140" fmla="*/ 1909837 h 5327431"/>
              <a:gd name="connsiteX141" fmla="*/ 8214492 w 12185431"/>
              <a:gd name="connsiteY141" fmla="*/ 1857942 h 5327431"/>
              <a:gd name="connsiteX142" fmla="*/ 8312369 w 12185431"/>
              <a:gd name="connsiteY142" fmla="*/ 1684522 h 5327431"/>
              <a:gd name="connsiteX143" fmla="*/ 8477250 w 12185431"/>
              <a:gd name="connsiteY143" fmla="*/ 1582046 h 5327431"/>
              <a:gd name="connsiteX144" fmla="*/ 8360980 w 12185431"/>
              <a:gd name="connsiteY144" fmla="*/ 1862541 h 5327431"/>
              <a:gd name="connsiteX145" fmla="*/ 8487103 w 12185431"/>
              <a:gd name="connsiteY145" fmla="*/ 1797508 h 5327431"/>
              <a:gd name="connsiteX146" fmla="*/ 8453602 w 12185431"/>
              <a:gd name="connsiteY146" fmla="*/ 1882905 h 5327431"/>
              <a:gd name="connsiteX147" fmla="*/ 8486447 w 12185431"/>
              <a:gd name="connsiteY147" fmla="*/ 1896699 h 5327431"/>
              <a:gd name="connsiteX148" fmla="*/ 8535057 w 12185431"/>
              <a:gd name="connsiteY148" fmla="*/ 1734446 h 5327431"/>
              <a:gd name="connsiteX149" fmla="*/ 8551480 w 12185431"/>
              <a:gd name="connsiteY149" fmla="*/ 1736416 h 5327431"/>
              <a:gd name="connsiteX150" fmla="*/ 8551480 w 12185431"/>
              <a:gd name="connsiteY150" fmla="*/ 1826411 h 5327431"/>
              <a:gd name="connsiteX151" fmla="*/ 8726214 w 12185431"/>
              <a:gd name="connsiteY151" fmla="*/ 1492051 h 5327431"/>
              <a:gd name="connsiteX152" fmla="*/ 8763657 w 12185431"/>
              <a:gd name="connsiteY152" fmla="*/ 1507160 h 5327431"/>
              <a:gd name="connsiteX153" fmla="*/ 8752490 w 12185431"/>
              <a:gd name="connsiteY153" fmla="*/ 1592556 h 5327431"/>
              <a:gd name="connsiteX154" fmla="*/ 8863505 w 12185431"/>
              <a:gd name="connsiteY154" fmla="*/ 1566280 h 5327431"/>
              <a:gd name="connsiteX155" fmla="*/ 8872701 w 12185431"/>
              <a:gd name="connsiteY155" fmla="*/ 1586644 h 5327431"/>
              <a:gd name="connsiteX156" fmla="*/ 8755118 w 12185431"/>
              <a:gd name="connsiteY156" fmla="*/ 1651677 h 5327431"/>
              <a:gd name="connsiteX157" fmla="*/ 8537684 w 12185431"/>
              <a:gd name="connsiteY157" fmla="*/ 1854001 h 5327431"/>
              <a:gd name="connsiteX158" fmla="*/ 8703879 w 12185431"/>
              <a:gd name="connsiteY158" fmla="*/ 1854001 h 5327431"/>
              <a:gd name="connsiteX159" fmla="*/ 8736724 w 12185431"/>
              <a:gd name="connsiteY159" fmla="*/ 1801449 h 5327431"/>
              <a:gd name="connsiteX160" fmla="*/ 8830003 w 12185431"/>
              <a:gd name="connsiteY160" fmla="*/ 1798822 h 5327431"/>
              <a:gd name="connsiteX161" fmla="*/ 8753147 w 12185431"/>
              <a:gd name="connsiteY161" fmla="*/ 1649706 h 5327431"/>
              <a:gd name="connsiteX162" fmla="*/ 9248447 w 12185431"/>
              <a:gd name="connsiteY162" fmla="*/ 1616861 h 5327431"/>
              <a:gd name="connsiteX163" fmla="*/ 9177502 w 12185431"/>
              <a:gd name="connsiteY163" fmla="*/ 1709484 h 5327431"/>
              <a:gd name="connsiteX164" fmla="*/ 9281948 w 12185431"/>
              <a:gd name="connsiteY164" fmla="*/ 1620803 h 5327431"/>
              <a:gd name="connsiteX165" fmla="*/ 9364717 w 12185431"/>
              <a:gd name="connsiteY165" fmla="*/ 1582046 h 5327431"/>
              <a:gd name="connsiteX166" fmla="*/ 9409386 w 12185431"/>
              <a:gd name="connsiteY166" fmla="*/ 1477599 h 5327431"/>
              <a:gd name="connsiteX167" fmla="*/ 9433691 w 12185431"/>
              <a:gd name="connsiteY167" fmla="*/ 1689777 h 5327431"/>
              <a:gd name="connsiteX168" fmla="*/ 9369973 w 12185431"/>
              <a:gd name="connsiteY168" fmla="*/ 1681237 h 5327431"/>
              <a:gd name="connsiteX169" fmla="*/ 9279977 w 12185431"/>
              <a:gd name="connsiteY169" fmla="*/ 1818529 h 5327431"/>
              <a:gd name="connsiteX170" fmla="*/ 9198523 w 12185431"/>
              <a:gd name="connsiteY170" fmla="*/ 1978155 h 5327431"/>
              <a:gd name="connsiteX171" fmla="*/ 9407415 w 12185431"/>
              <a:gd name="connsiteY171" fmla="*/ 1868453 h 5327431"/>
              <a:gd name="connsiteX172" fmla="*/ 9433691 w 12185431"/>
              <a:gd name="connsiteY172" fmla="*/ 1596498 h 5327431"/>
              <a:gd name="connsiteX173" fmla="*/ 9515147 w 12185431"/>
              <a:gd name="connsiteY173" fmla="*/ 1486796 h 5327431"/>
              <a:gd name="connsiteX174" fmla="*/ 9521059 w 12185431"/>
              <a:gd name="connsiteY174" fmla="*/ 1587301 h 5327431"/>
              <a:gd name="connsiteX175" fmla="*/ 9666889 w 12185431"/>
              <a:gd name="connsiteY175" fmla="*/ 1543289 h 5327431"/>
              <a:gd name="connsiteX176" fmla="*/ 9871842 w 12185431"/>
              <a:gd name="connsiteY176" fmla="*/ 1445411 h 5327431"/>
              <a:gd name="connsiteX177" fmla="*/ 10003221 w 12185431"/>
              <a:gd name="connsiteY177" fmla="*/ 1505189 h 5327431"/>
              <a:gd name="connsiteX178" fmla="*/ 10018986 w 12185431"/>
              <a:gd name="connsiteY178" fmla="*/ 1420449 h 5327431"/>
              <a:gd name="connsiteX179" fmla="*/ 10423635 w 12185431"/>
              <a:gd name="connsiteY179" fmla="*/ 1252941 h 5327431"/>
              <a:gd name="connsiteX180" fmla="*/ 10438743 w 12185431"/>
              <a:gd name="connsiteY180" fmla="*/ 1278560 h 5327431"/>
              <a:gd name="connsiteX181" fmla="*/ 10315247 w 12185431"/>
              <a:gd name="connsiteY181" fmla="*/ 1375123 h 5327431"/>
              <a:gd name="connsiteX182" fmla="*/ 10419693 w 12185431"/>
              <a:gd name="connsiteY182" fmla="*/ 1443441 h 5327431"/>
              <a:gd name="connsiteX183" fmla="*/ 10239704 w 12185431"/>
              <a:gd name="connsiteY183" fmla="*/ 1656932 h 5327431"/>
              <a:gd name="connsiteX184" fmla="*/ 10322473 w 12185431"/>
              <a:gd name="connsiteY184" fmla="*/ 1649049 h 5327431"/>
              <a:gd name="connsiteX185" fmla="*/ 10419036 w 12185431"/>
              <a:gd name="connsiteY185" fmla="*/ 1442784 h 5327431"/>
              <a:gd name="connsiteX186" fmla="*/ 10480784 w 12185431"/>
              <a:gd name="connsiteY186" fmla="*/ 1245715 h 5327431"/>
              <a:gd name="connsiteX187" fmla="*/ 10686393 w 12185431"/>
              <a:gd name="connsiteY187" fmla="*/ 1203016 h 5327431"/>
              <a:gd name="connsiteX188" fmla="*/ 10927474 w 12185431"/>
              <a:gd name="connsiteY188" fmla="*/ 1042734 h 5327431"/>
              <a:gd name="connsiteX189" fmla="*/ 11074619 w 12185431"/>
              <a:gd name="connsiteY189" fmla="*/ 1080177 h 5327431"/>
              <a:gd name="connsiteX190" fmla="*/ 11137024 w 12185431"/>
              <a:gd name="connsiteY190" fmla="*/ 1181996 h 5327431"/>
              <a:gd name="connsiteX191" fmla="*/ 11194831 w 12185431"/>
              <a:gd name="connsiteY191" fmla="*/ 1113679 h 5327431"/>
              <a:gd name="connsiteX192" fmla="*/ 11192204 w 12185431"/>
              <a:gd name="connsiteY192" fmla="*/ 799682 h 5327431"/>
              <a:gd name="connsiteX193" fmla="*/ 11234902 w 12185431"/>
              <a:gd name="connsiteY193" fmla="*/ 884422 h 5327431"/>
              <a:gd name="connsiteX194" fmla="*/ 11395842 w 12185431"/>
              <a:gd name="connsiteY194" fmla="*/ 831213 h 5327431"/>
              <a:gd name="connsiteX195" fmla="*/ 11527878 w 12185431"/>
              <a:gd name="connsiteY195" fmla="*/ 829242 h 5327431"/>
              <a:gd name="connsiteX196" fmla="*/ 11535760 w 12185431"/>
              <a:gd name="connsiteY196" fmla="*/ 864715 h 5327431"/>
              <a:gd name="connsiteX197" fmla="*/ 11616559 w 12185431"/>
              <a:gd name="connsiteY197" fmla="*/ 730708 h 5327431"/>
              <a:gd name="connsiteX198" fmla="*/ 11535103 w 12185431"/>
              <a:gd name="connsiteY198" fmla="*/ 569768 h 5327431"/>
              <a:gd name="connsiteX199" fmla="*/ 11627069 w 12185431"/>
              <a:gd name="connsiteY199" fmla="*/ 611153 h 5327431"/>
              <a:gd name="connsiteX200" fmla="*/ 11612618 w 12185431"/>
              <a:gd name="connsiteY200" fmla="*/ 548091 h 5327431"/>
              <a:gd name="connsiteX201" fmla="*/ 11695386 w 12185431"/>
              <a:gd name="connsiteY201" fmla="*/ 580279 h 5327431"/>
              <a:gd name="connsiteX202" fmla="*/ 11719691 w 12185431"/>
              <a:gd name="connsiteY202" fmla="*/ 384523 h 5327431"/>
              <a:gd name="connsiteX203" fmla="*/ 11736114 w 12185431"/>
              <a:gd name="connsiteY203" fmla="*/ 223584 h 5327431"/>
              <a:gd name="connsiteX204" fmla="*/ 11806402 w 12185431"/>
              <a:gd name="connsiteY204" fmla="*/ 213730 h 5327431"/>
              <a:gd name="connsiteX205" fmla="*/ 11805745 w 12185431"/>
              <a:gd name="connsiteY205" fmla="*/ 519844 h 5327431"/>
              <a:gd name="connsiteX206" fmla="*/ 11789322 w 12185431"/>
              <a:gd name="connsiteY206" fmla="*/ 555973 h 5327431"/>
              <a:gd name="connsiteX207" fmla="*/ 11748595 w 12185431"/>
              <a:gd name="connsiteY207" fmla="*/ 672901 h 5327431"/>
              <a:gd name="connsiteX208" fmla="*/ 11871434 w 12185431"/>
              <a:gd name="connsiteY208" fmla="*/ 735963 h 5327431"/>
              <a:gd name="connsiteX209" fmla="*/ 11818226 w 12185431"/>
              <a:gd name="connsiteY209" fmla="*/ 882451 h 5327431"/>
              <a:gd name="connsiteX210" fmla="*/ 11839904 w 12185431"/>
              <a:gd name="connsiteY210" fmla="*/ 883108 h 5327431"/>
              <a:gd name="connsiteX211" fmla="*/ 12170322 w 12185431"/>
              <a:gd name="connsiteY211" fmla="*/ 572396 h 5327431"/>
              <a:gd name="connsiteX212" fmla="*/ 12188716 w 12185431"/>
              <a:gd name="connsiteY212" fmla="*/ 584220 h 5327431"/>
              <a:gd name="connsiteX213" fmla="*/ 12067846 w 12185431"/>
              <a:gd name="connsiteY213" fmla="*/ 853548 h 5327431"/>
              <a:gd name="connsiteX214" fmla="*/ 11955517 w 12185431"/>
              <a:gd name="connsiteY214" fmla="*/ 1122218 h 5327431"/>
              <a:gd name="connsiteX215" fmla="*/ 12059964 w 12185431"/>
              <a:gd name="connsiteY215" fmla="*/ 1190535 h 5327431"/>
              <a:gd name="connsiteX216" fmla="*/ 11972596 w 12185431"/>
              <a:gd name="connsiteY216" fmla="*/ 1653648 h 5327431"/>
              <a:gd name="connsiteX217" fmla="*/ 11945007 w 12185431"/>
              <a:gd name="connsiteY217" fmla="*/ 1758094 h 5327431"/>
              <a:gd name="connsiteX218" fmla="*/ 11858954 w 12185431"/>
              <a:gd name="connsiteY218" fmla="*/ 2208068 h 5327431"/>
              <a:gd name="connsiteX219" fmla="*/ 11772243 w 12185431"/>
              <a:gd name="connsiteY219" fmla="*/ 2558194 h 5327431"/>
              <a:gd name="connsiteX220" fmla="*/ 11535760 w 12185431"/>
              <a:gd name="connsiteY220" fmla="*/ 2797304 h 5327431"/>
              <a:gd name="connsiteX221" fmla="*/ 11577145 w 12185431"/>
              <a:gd name="connsiteY221" fmla="*/ 2896496 h 5327431"/>
              <a:gd name="connsiteX222" fmla="*/ 11369566 w 12185431"/>
              <a:gd name="connsiteY222" fmla="*/ 3132979 h 5327431"/>
              <a:gd name="connsiteX223" fmla="*/ 11476639 w 12185431"/>
              <a:gd name="connsiteY223" fmla="*/ 3132979 h 5327431"/>
              <a:gd name="connsiteX224" fmla="*/ 11232274 w 12185431"/>
              <a:gd name="connsiteY224" fmla="*/ 3418729 h 5327431"/>
              <a:gd name="connsiteX225" fmla="*/ 11202714 w 12185431"/>
              <a:gd name="connsiteY225" fmla="*/ 3328734 h 5327431"/>
              <a:gd name="connsiteX226" fmla="*/ 11317671 w 12185431"/>
              <a:gd name="connsiteY226" fmla="*/ 3236111 h 5327431"/>
              <a:gd name="connsiteX227" fmla="*/ 11294679 w 12185431"/>
              <a:gd name="connsiteY227" fmla="*/ 3210492 h 5327431"/>
              <a:gd name="connsiteX228" fmla="*/ 11179723 w 12185431"/>
              <a:gd name="connsiteY228" fmla="*/ 3243337 h 5327431"/>
              <a:gd name="connsiteX229" fmla="*/ 11188262 w 12185431"/>
              <a:gd name="connsiteY229" fmla="*/ 3152686 h 5327431"/>
              <a:gd name="connsiteX230" fmla="*/ 11048343 w 12185431"/>
              <a:gd name="connsiteY230" fmla="*/ 3226915 h 5327431"/>
              <a:gd name="connsiteX231" fmla="*/ 11048343 w 12185431"/>
              <a:gd name="connsiteY231" fmla="*/ 3368148 h 5327431"/>
              <a:gd name="connsiteX232" fmla="*/ 11171839 w 12185431"/>
              <a:gd name="connsiteY232" fmla="*/ 3357637 h 5327431"/>
              <a:gd name="connsiteX233" fmla="*/ 11125857 w 12185431"/>
              <a:gd name="connsiteY233" fmla="*/ 3517263 h 5327431"/>
              <a:gd name="connsiteX234" fmla="*/ 11049000 w 12185431"/>
              <a:gd name="connsiteY234" fmla="*/ 3632877 h 5327431"/>
              <a:gd name="connsiteX235" fmla="*/ 10981997 w 12185431"/>
              <a:gd name="connsiteY235" fmla="*/ 3573099 h 5327431"/>
              <a:gd name="connsiteX236" fmla="*/ 10887404 w 12185431"/>
              <a:gd name="connsiteY236" fmla="*/ 3682801 h 5327431"/>
              <a:gd name="connsiteX237" fmla="*/ 10805292 w 12185431"/>
              <a:gd name="connsiteY237" fmla="*/ 3647986 h 5327431"/>
              <a:gd name="connsiteX238" fmla="*/ 10101098 w 12185431"/>
              <a:gd name="connsiteY238" fmla="*/ 4136060 h 5327431"/>
              <a:gd name="connsiteX239" fmla="*/ 9444859 w 12185431"/>
              <a:gd name="connsiteY239" fmla="*/ 4622820 h 5327431"/>
              <a:gd name="connsiteX240" fmla="*/ 9555874 w 12185431"/>
              <a:gd name="connsiteY240" fmla="*/ 4587348 h 5327431"/>
              <a:gd name="connsiteX241" fmla="*/ 9562443 w 12185431"/>
              <a:gd name="connsiteY241" fmla="*/ 4600486 h 5327431"/>
              <a:gd name="connsiteX242" fmla="*/ 9450770 w 12185431"/>
              <a:gd name="connsiteY242" fmla="*/ 4699020 h 5327431"/>
              <a:gd name="connsiteX243" fmla="*/ 9722726 w 12185431"/>
              <a:gd name="connsiteY243" fmla="*/ 4727267 h 5327431"/>
              <a:gd name="connsiteX244" fmla="*/ 9760826 w 12185431"/>
              <a:gd name="connsiteY244" fmla="*/ 4629389 h 5327431"/>
              <a:gd name="connsiteX245" fmla="*/ 9728638 w 12185431"/>
              <a:gd name="connsiteY245" fmla="*/ 4608368 h 5327431"/>
              <a:gd name="connsiteX246" fmla="*/ 9923736 w 12185431"/>
              <a:gd name="connsiteY246" fmla="*/ 4587348 h 5327431"/>
              <a:gd name="connsiteX247" fmla="*/ 9892205 w 12185431"/>
              <a:gd name="connsiteY247" fmla="*/ 4767337 h 5327431"/>
              <a:gd name="connsiteX248" fmla="*/ 9749002 w 12185431"/>
              <a:gd name="connsiteY248" fmla="*/ 4797555 h 5327431"/>
              <a:gd name="connsiteX249" fmla="*/ 9570326 w 12185431"/>
              <a:gd name="connsiteY249" fmla="*/ 4894118 h 5327431"/>
              <a:gd name="connsiteX250" fmla="*/ 9479017 w 12185431"/>
              <a:gd name="connsiteY250" fmla="*/ 4827115 h 5327431"/>
              <a:gd name="connsiteX251" fmla="*/ 9323333 w 12185431"/>
              <a:gd name="connsiteY251" fmla="*/ 4838282 h 5327431"/>
              <a:gd name="connsiteX252" fmla="*/ 9207719 w 12185431"/>
              <a:gd name="connsiteY252" fmla="*/ 4930905 h 5327431"/>
              <a:gd name="connsiteX253" fmla="*/ 9300342 w 12185431"/>
              <a:gd name="connsiteY253" fmla="*/ 4969005 h 5327431"/>
              <a:gd name="connsiteX254" fmla="*/ 8864162 w 12185431"/>
              <a:gd name="connsiteY254" fmla="*/ 5008418 h 5327431"/>
              <a:gd name="connsiteX255" fmla="*/ 9084879 w 12185431"/>
              <a:gd name="connsiteY255" fmla="*/ 4853391 h 5327431"/>
              <a:gd name="connsiteX256" fmla="*/ 9069114 w 12185431"/>
              <a:gd name="connsiteY256" fmla="*/ 4752885 h 5327431"/>
              <a:gd name="connsiteX257" fmla="*/ 9293115 w 12185431"/>
              <a:gd name="connsiteY257" fmla="*/ 4734492 h 5327431"/>
              <a:gd name="connsiteX258" fmla="*/ 9249760 w 12185431"/>
              <a:gd name="connsiteY258" fmla="*/ 4660263 h 5327431"/>
              <a:gd name="connsiteX259" fmla="*/ 9069114 w 12185431"/>
              <a:gd name="connsiteY259" fmla="*/ 4754857 h 5327431"/>
              <a:gd name="connsiteX260" fmla="*/ 8790589 w 12185431"/>
              <a:gd name="connsiteY260" fmla="*/ 4878353 h 5327431"/>
              <a:gd name="connsiteX261" fmla="*/ 8730155 w 12185431"/>
              <a:gd name="connsiteY261" fmla="*/ 4962436 h 5327431"/>
              <a:gd name="connsiteX262" fmla="*/ 8699938 w 12185431"/>
              <a:gd name="connsiteY262" fmla="*/ 5098413 h 5327431"/>
              <a:gd name="connsiteX263" fmla="*/ 8522576 w 12185431"/>
              <a:gd name="connsiteY263" fmla="*/ 5201546 h 5327431"/>
              <a:gd name="connsiteX264" fmla="*/ 8412217 w 12185431"/>
              <a:gd name="connsiteY264" fmla="*/ 5099727 h 5327431"/>
              <a:gd name="connsiteX265" fmla="*/ 8343900 w 12185431"/>
              <a:gd name="connsiteY265" fmla="*/ 5229135 h 5327431"/>
              <a:gd name="connsiteX266" fmla="*/ 8157999 w 12185431"/>
              <a:gd name="connsiteY266" fmla="*/ 5238989 h 5327431"/>
              <a:gd name="connsiteX267" fmla="*/ 7882102 w 12185431"/>
              <a:gd name="connsiteY267" fmla="*/ 5246872 h 5327431"/>
              <a:gd name="connsiteX268" fmla="*/ 7083316 w 12185431"/>
              <a:gd name="connsiteY268" fmla="*/ 5298110 h 5327431"/>
              <a:gd name="connsiteX269" fmla="*/ 6513130 w 12185431"/>
              <a:gd name="connsiteY269" fmla="*/ 5328327 h 5327431"/>
              <a:gd name="connsiteX270" fmla="*/ 6172857 w 12185431"/>
              <a:gd name="connsiteY270" fmla="*/ 5300081 h 5327431"/>
              <a:gd name="connsiteX271" fmla="*/ 6193878 w 12185431"/>
              <a:gd name="connsiteY271" fmla="*/ 5254098 h 5327431"/>
              <a:gd name="connsiteX272" fmla="*/ 5882509 w 12185431"/>
              <a:gd name="connsiteY272" fmla="*/ 5225851 h 5327431"/>
              <a:gd name="connsiteX273" fmla="*/ 6133443 w 12185431"/>
              <a:gd name="connsiteY273" fmla="*/ 5263294 h 5327431"/>
              <a:gd name="connsiteX274" fmla="*/ 5490999 w 12185431"/>
              <a:gd name="connsiteY274" fmla="*/ 5221253 h 5327431"/>
              <a:gd name="connsiteX275" fmla="*/ 5655223 w 12185431"/>
              <a:gd name="connsiteY275" fmla="*/ 5204831 h 5327431"/>
              <a:gd name="connsiteX276" fmla="*/ 5801054 w 12185431"/>
              <a:gd name="connsiteY276" fmla="*/ 5246215 h 5327431"/>
              <a:gd name="connsiteX277" fmla="*/ 5812221 w 12185431"/>
              <a:gd name="connsiteY277" fmla="*/ 5203517 h 5327431"/>
              <a:gd name="connsiteX278" fmla="*/ 5681499 w 12185431"/>
              <a:gd name="connsiteY278" fmla="*/ 5173956 h 5327431"/>
              <a:gd name="connsiteX279" fmla="*/ 5645369 w 12185431"/>
              <a:gd name="connsiteY279" fmla="*/ 5139141 h 5327431"/>
              <a:gd name="connsiteX280" fmla="*/ 5557345 w 12185431"/>
              <a:gd name="connsiteY280" fmla="*/ 5146367 h 5327431"/>
              <a:gd name="connsiteX281" fmla="*/ 5496254 w 12185431"/>
              <a:gd name="connsiteY281" fmla="*/ 5028782 h 5327431"/>
              <a:gd name="connsiteX282" fmla="*/ 5328745 w 12185431"/>
              <a:gd name="connsiteY282" fmla="*/ 4966377 h 5327431"/>
              <a:gd name="connsiteX283" fmla="*/ 5473262 w 12185431"/>
              <a:gd name="connsiteY283" fmla="*/ 5016301 h 5327431"/>
              <a:gd name="connsiteX284" fmla="*/ 5440418 w 12185431"/>
              <a:gd name="connsiteY284" fmla="*/ 5110894 h 5327431"/>
              <a:gd name="connsiteX285" fmla="*/ 5251231 w 12185431"/>
              <a:gd name="connsiteY285" fmla="*/ 5037322 h 5327431"/>
              <a:gd name="connsiteX286" fmla="*/ 5227583 w 12185431"/>
              <a:gd name="connsiteY286" fmla="*/ 5095129 h 5327431"/>
              <a:gd name="connsiteX287" fmla="*/ 5147441 w 12185431"/>
              <a:gd name="connsiteY287" fmla="*/ 5034038 h 5327431"/>
              <a:gd name="connsiteX288" fmla="*/ 5123137 w 12185431"/>
              <a:gd name="connsiteY288" fmla="*/ 5061627 h 5327431"/>
              <a:gd name="connsiteX289" fmla="*/ 5242035 w 12185431"/>
              <a:gd name="connsiteY289" fmla="*/ 5170015 h 5327431"/>
              <a:gd name="connsiteX290" fmla="*/ 4968766 w 12185431"/>
              <a:gd name="connsiteY290" fmla="*/ 5126003 h 5327431"/>
              <a:gd name="connsiteX291" fmla="*/ 5060074 w 12185431"/>
              <a:gd name="connsiteY291" fmla="*/ 5126003 h 5327431"/>
              <a:gd name="connsiteX292" fmla="*/ 4949059 w 12185431"/>
              <a:gd name="connsiteY292" fmla="*/ 4988055 h 5327431"/>
              <a:gd name="connsiteX293" fmla="*/ 4911616 w 12185431"/>
              <a:gd name="connsiteY293" fmla="*/ 4906599 h 5327431"/>
              <a:gd name="connsiteX294" fmla="*/ 4866290 w 12185431"/>
              <a:gd name="connsiteY294" fmla="*/ 4923679 h 5327431"/>
              <a:gd name="connsiteX295" fmla="*/ 4874829 w 12185431"/>
              <a:gd name="connsiteY295" fmla="*/ 5030753 h 5327431"/>
              <a:gd name="connsiteX296" fmla="*/ 4978619 w 12185431"/>
              <a:gd name="connsiteY296" fmla="*/ 5134543 h 5327431"/>
              <a:gd name="connsiteX297" fmla="*/ 10445969 w 12185431"/>
              <a:gd name="connsiteY297" fmla="*/ 2114789 h 5327431"/>
              <a:gd name="connsiteX298" fmla="*/ 10430204 w 12185431"/>
              <a:gd name="connsiteY298" fmla="*/ 2106906 h 5327431"/>
              <a:gd name="connsiteX299" fmla="*/ 10437429 w 12185431"/>
              <a:gd name="connsiteY299" fmla="*/ 2022823 h 5327431"/>
              <a:gd name="connsiteX300" fmla="*/ 10432174 w 12185431"/>
              <a:gd name="connsiteY300" fmla="*/ 1970272 h 5327431"/>
              <a:gd name="connsiteX301" fmla="*/ 10395388 w 12185431"/>
              <a:gd name="connsiteY301" fmla="*/ 1968958 h 5327431"/>
              <a:gd name="connsiteX302" fmla="*/ 10379622 w 12185431"/>
              <a:gd name="connsiteY302" fmla="*/ 2026108 h 5327431"/>
              <a:gd name="connsiteX303" fmla="*/ 10358602 w 12185431"/>
              <a:gd name="connsiteY303" fmla="*/ 2195587 h 5327431"/>
              <a:gd name="connsiteX304" fmla="*/ 10441371 w 12185431"/>
              <a:gd name="connsiteY304" fmla="*/ 2159458 h 5327431"/>
              <a:gd name="connsiteX305" fmla="*/ 10441371 w 12185431"/>
              <a:gd name="connsiteY305" fmla="*/ 2259963 h 5327431"/>
              <a:gd name="connsiteX306" fmla="*/ 10602310 w 12185431"/>
              <a:gd name="connsiteY306" fmla="*/ 2080630 h 5327431"/>
              <a:gd name="connsiteX307" fmla="*/ 10719895 w 12185431"/>
              <a:gd name="connsiteY307" fmla="*/ 1954506 h 5327431"/>
              <a:gd name="connsiteX308" fmla="*/ 10707414 w 12185431"/>
              <a:gd name="connsiteY308" fmla="*/ 1764663 h 5327431"/>
              <a:gd name="connsiteX309" fmla="*/ 10558299 w 12185431"/>
              <a:gd name="connsiteY309" fmla="*/ 1957134 h 5327431"/>
              <a:gd name="connsiteX310" fmla="*/ 10539905 w 12185431"/>
              <a:gd name="connsiteY310" fmla="*/ 1928887 h 5327431"/>
              <a:gd name="connsiteX311" fmla="*/ 10445969 w 12185431"/>
              <a:gd name="connsiteY311" fmla="*/ 2114789 h 5327431"/>
              <a:gd name="connsiteX312" fmla="*/ 9984828 w 12185431"/>
              <a:gd name="connsiteY312" fmla="*/ 2480680 h 5327431"/>
              <a:gd name="connsiteX313" fmla="*/ 10001250 w 12185431"/>
              <a:gd name="connsiteY313" fmla="*/ 2497103 h 5327431"/>
              <a:gd name="connsiteX314" fmla="*/ 9944757 w 12185431"/>
              <a:gd name="connsiteY314" fmla="*/ 2579215 h 5327431"/>
              <a:gd name="connsiteX315" fmla="*/ 10131316 w 12185431"/>
              <a:gd name="connsiteY315" fmla="*/ 2633737 h 5327431"/>
              <a:gd name="connsiteX316" fmla="*/ 10152336 w 12185431"/>
              <a:gd name="connsiteY316" fmla="*/ 2601549 h 5327431"/>
              <a:gd name="connsiteX317" fmla="*/ 10097157 w 12185431"/>
              <a:gd name="connsiteY317" fmla="*/ 2518780 h 5327431"/>
              <a:gd name="connsiteX318" fmla="*/ 10064312 w 12185431"/>
              <a:gd name="connsiteY318" fmla="*/ 2430099 h 5327431"/>
              <a:gd name="connsiteX319" fmla="*/ 10070224 w 12185431"/>
              <a:gd name="connsiteY319" fmla="*/ 2373606 h 5327431"/>
              <a:gd name="connsiteX320" fmla="*/ 10025555 w 12185431"/>
              <a:gd name="connsiteY320" fmla="*/ 2391342 h 5327431"/>
              <a:gd name="connsiteX321" fmla="*/ 9984828 w 12185431"/>
              <a:gd name="connsiteY321" fmla="*/ 2480680 h 5327431"/>
              <a:gd name="connsiteX322" fmla="*/ 9094076 w 12185431"/>
              <a:gd name="connsiteY322" fmla="*/ 2631110 h 5327431"/>
              <a:gd name="connsiteX323" fmla="*/ 9094076 w 12185431"/>
              <a:gd name="connsiteY323" fmla="*/ 2407765 h 5327431"/>
              <a:gd name="connsiteX324" fmla="*/ 9059260 w 12185431"/>
              <a:gd name="connsiteY324" fmla="*/ 2392656 h 5327431"/>
              <a:gd name="connsiteX325" fmla="*/ 8941676 w 12185431"/>
              <a:gd name="connsiteY325" fmla="*/ 2556880 h 5327431"/>
              <a:gd name="connsiteX326" fmla="*/ 9094076 w 12185431"/>
              <a:gd name="connsiteY326" fmla="*/ 2631110 h 5327431"/>
              <a:gd name="connsiteX327" fmla="*/ 9366031 w 12185431"/>
              <a:gd name="connsiteY327" fmla="*/ 2533889 h 5327431"/>
              <a:gd name="connsiteX328" fmla="*/ 9369973 w 12185431"/>
              <a:gd name="connsiteY328" fmla="*/ 2659356 h 5327431"/>
              <a:gd name="connsiteX329" fmla="*/ 9267497 w 12185431"/>
              <a:gd name="connsiteY329" fmla="*/ 2751322 h 5327431"/>
              <a:gd name="connsiteX330" fmla="*/ 9517774 w 12185431"/>
              <a:gd name="connsiteY330" fmla="*/ 2684975 h 5327431"/>
              <a:gd name="connsiteX331" fmla="*/ 9632074 w 12185431"/>
              <a:gd name="connsiteY331" fmla="*/ 2549655 h 5327431"/>
              <a:gd name="connsiteX332" fmla="*/ 9446829 w 12185431"/>
              <a:gd name="connsiteY332" fmla="*/ 2639649 h 5327431"/>
              <a:gd name="connsiteX333" fmla="*/ 9366031 w 12185431"/>
              <a:gd name="connsiteY333" fmla="*/ 2533889 h 5327431"/>
              <a:gd name="connsiteX334" fmla="*/ 10009132 w 12185431"/>
              <a:gd name="connsiteY334" fmla="*/ 1899984 h 5327431"/>
              <a:gd name="connsiteX335" fmla="*/ 10118835 w 12185431"/>
              <a:gd name="connsiteY335" fmla="*/ 1955163 h 5327431"/>
              <a:gd name="connsiteX336" fmla="*/ 10378309 w 12185431"/>
              <a:gd name="connsiteY336" fmla="*/ 1855315 h 5327431"/>
              <a:gd name="connsiteX337" fmla="*/ 10411154 w 12185431"/>
              <a:gd name="connsiteY337" fmla="*/ 1821156 h 5327431"/>
              <a:gd name="connsiteX338" fmla="*/ 10127374 w 12185431"/>
              <a:gd name="connsiteY338" fmla="*/ 1849403 h 5327431"/>
              <a:gd name="connsiteX339" fmla="*/ 10162846 w 12185431"/>
              <a:gd name="connsiteY339" fmla="*/ 1869767 h 5327431"/>
              <a:gd name="connsiteX340" fmla="*/ 10052488 w 12185431"/>
              <a:gd name="connsiteY340" fmla="*/ 1949251 h 5327431"/>
              <a:gd name="connsiteX341" fmla="*/ 10009132 w 12185431"/>
              <a:gd name="connsiteY341" fmla="*/ 1899984 h 5327431"/>
              <a:gd name="connsiteX342" fmla="*/ 9915853 w 12185431"/>
              <a:gd name="connsiteY342" fmla="*/ 2194274 h 5327431"/>
              <a:gd name="connsiteX343" fmla="*/ 9954611 w 12185431"/>
              <a:gd name="connsiteY343" fmla="*/ 2335506 h 5327431"/>
              <a:gd name="connsiteX344" fmla="*/ 9995338 w 12185431"/>
              <a:gd name="connsiteY344" fmla="*/ 2219235 h 5327431"/>
              <a:gd name="connsiteX345" fmla="*/ 10070881 w 12185431"/>
              <a:gd name="connsiteY345" fmla="*/ 2277699 h 5327431"/>
              <a:gd name="connsiteX346" fmla="*/ 10107667 w 12185431"/>
              <a:gd name="connsiteY346" fmla="*/ 2108220 h 5327431"/>
              <a:gd name="connsiteX347" fmla="*/ 9915853 w 12185431"/>
              <a:gd name="connsiteY347" fmla="*/ 2194274 h 5327431"/>
              <a:gd name="connsiteX348" fmla="*/ 9446172 w 12185431"/>
              <a:gd name="connsiteY348" fmla="*/ 2955617 h 5327431"/>
              <a:gd name="connsiteX349" fmla="*/ 9637986 w 12185431"/>
              <a:gd name="connsiteY349" fmla="*/ 2876789 h 5327431"/>
              <a:gd name="connsiteX350" fmla="*/ 9606455 w 12185431"/>
              <a:gd name="connsiteY350" fmla="*/ 2947077 h 5327431"/>
              <a:gd name="connsiteX351" fmla="*/ 9626819 w 12185431"/>
              <a:gd name="connsiteY351" fmla="*/ 2959558 h 5327431"/>
              <a:gd name="connsiteX352" fmla="*/ 9674115 w 12185431"/>
              <a:gd name="connsiteY352" fmla="*/ 2874161 h 5327431"/>
              <a:gd name="connsiteX353" fmla="*/ 9588719 w 12185431"/>
              <a:gd name="connsiteY353" fmla="*/ 2831463 h 5327431"/>
              <a:gd name="connsiteX354" fmla="*/ 9614338 w 12185431"/>
              <a:gd name="connsiteY354" fmla="*/ 2823580 h 5327431"/>
              <a:gd name="connsiteX355" fmla="*/ 9573611 w 12185431"/>
              <a:gd name="connsiteY355" fmla="*/ 2723075 h 5327431"/>
              <a:gd name="connsiteX356" fmla="*/ 9547991 w 12185431"/>
              <a:gd name="connsiteY356" fmla="*/ 2733586 h 5327431"/>
              <a:gd name="connsiteX357" fmla="*/ 9446172 w 12185431"/>
              <a:gd name="connsiteY357" fmla="*/ 2955617 h 5327431"/>
              <a:gd name="connsiteX358" fmla="*/ 9911255 w 12185431"/>
              <a:gd name="connsiteY358" fmla="*/ 1736416 h 5327431"/>
              <a:gd name="connsiteX359" fmla="*/ 10107667 w 12185431"/>
              <a:gd name="connsiteY359" fmla="*/ 1701601 h 5327431"/>
              <a:gd name="connsiteX360" fmla="*/ 10088618 w 12185431"/>
              <a:gd name="connsiteY360" fmla="*/ 1618175 h 5327431"/>
              <a:gd name="connsiteX361" fmla="*/ 9911255 w 12185431"/>
              <a:gd name="connsiteY361" fmla="*/ 1736416 h 5327431"/>
              <a:gd name="connsiteX362" fmla="*/ 9767395 w 12185431"/>
              <a:gd name="connsiteY362" fmla="*/ 2112161 h 5327431"/>
              <a:gd name="connsiteX363" fmla="*/ 9749002 w 12185431"/>
              <a:gd name="connsiteY363" fmla="*/ 2059610 h 5327431"/>
              <a:gd name="connsiteX364" fmla="*/ 9591346 w 12185431"/>
              <a:gd name="connsiteY364" fmla="*/ 2096396 h 5327431"/>
              <a:gd name="connsiteX365" fmla="*/ 9616966 w 12185431"/>
              <a:gd name="connsiteY365" fmla="*/ 2145663 h 5327431"/>
              <a:gd name="connsiteX366" fmla="*/ 9629447 w 12185431"/>
              <a:gd name="connsiteY366" fmla="*/ 2060267 h 5327431"/>
              <a:gd name="connsiteX367" fmla="*/ 9659007 w 12185431"/>
              <a:gd name="connsiteY367" fmla="*/ 2089170 h 5327431"/>
              <a:gd name="connsiteX368" fmla="*/ 9685940 w 12185431"/>
              <a:gd name="connsiteY368" fmla="*/ 2168655 h 5327431"/>
              <a:gd name="connsiteX369" fmla="*/ 9767395 w 12185431"/>
              <a:gd name="connsiteY369" fmla="*/ 2112161 h 5327431"/>
              <a:gd name="connsiteX370" fmla="*/ 10564210 w 12185431"/>
              <a:gd name="connsiteY370" fmla="*/ 1478913 h 5327431"/>
              <a:gd name="connsiteX371" fmla="*/ 10745514 w 12185431"/>
              <a:gd name="connsiteY371" fmla="*/ 1356730 h 5327431"/>
              <a:gd name="connsiteX372" fmla="*/ 10724493 w 12185431"/>
              <a:gd name="connsiteY372" fmla="*/ 1326513 h 5327431"/>
              <a:gd name="connsiteX373" fmla="*/ 10582603 w 12185431"/>
              <a:gd name="connsiteY373" fmla="*/ 1427675 h 5327431"/>
              <a:gd name="connsiteX374" fmla="*/ 10543190 w 12185431"/>
              <a:gd name="connsiteY374" fmla="*/ 1329798 h 5327431"/>
              <a:gd name="connsiteX375" fmla="*/ 10524139 w 12185431"/>
              <a:gd name="connsiteY375" fmla="*/ 1336367 h 5327431"/>
              <a:gd name="connsiteX376" fmla="*/ 10564210 w 12185431"/>
              <a:gd name="connsiteY376" fmla="*/ 1478913 h 532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12185431" h="5327431">
                <a:moveTo>
                  <a:pt x="4978619" y="5134543"/>
                </a:moveTo>
                <a:cubicBezTo>
                  <a:pt x="4928695" y="5131258"/>
                  <a:pt x="4874829" y="5139141"/>
                  <a:pt x="4830161" y="5122719"/>
                </a:cubicBezTo>
                <a:cubicBezTo>
                  <a:pt x="4792717" y="5108924"/>
                  <a:pt x="4762500" y="5068853"/>
                  <a:pt x="4734254" y="5036008"/>
                </a:cubicBezTo>
                <a:cubicBezTo>
                  <a:pt x="4696811" y="4991339"/>
                  <a:pt x="4664623" y="4942729"/>
                  <a:pt x="4630464" y="4896089"/>
                </a:cubicBezTo>
                <a:cubicBezTo>
                  <a:pt x="4620611" y="4900030"/>
                  <a:pt x="4610757" y="4903972"/>
                  <a:pt x="4601561" y="4907913"/>
                </a:cubicBezTo>
                <a:cubicBezTo>
                  <a:pt x="4601561" y="4955210"/>
                  <a:pt x="4601561" y="5001849"/>
                  <a:pt x="4601561" y="5049146"/>
                </a:cubicBezTo>
                <a:cubicBezTo>
                  <a:pt x="4593678" y="5050460"/>
                  <a:pt x="4586452" y="5051773"/>
                  <a:pt x="4578569" y="5053087"/>
                </a:cubicBezTo>
                <a:cubicBezTo>
                  <a:pt x="4564117" y="5025498"/>
                  <a:pt x="4550323" y="4997251"/>
                  <a:pt x="4529302" y="4957181"/>
                </a:cubicBezTo>
                <a:cubicBezTo>
                  <a:pt x="4492516" y="5091844"/>
                  <a:pt x="4413031" y="5049146"/>
                  <a:pt x="4333547" y="5013017"/>
                </a:cubicBezTo>
                <a:cubicBezTo>
                  <a:pt x="4283623" y="4990682"/>
                  <a:pt x="4233042" y="4970318"/>
                  <a:pt x="4169979" y="4943385"/>
                </a:cubicBezTo>
                <a:cubicBezTo>
                  <a:pt x="4179833" y="4921708"/>
                  <a:pt x="4193628" y="4890834"/>
                  <a:pt x="4197569" y="4881637"/>
                </a:cubicBezTo>
                <a:cubicBezTo>
                  <a:pt x="4173921" y="4833684"/>
                  <a:pt x="4158155" y="4801496"/>
                  <a:pt x="4128595" y="4741719"/>
                </a:cubicBezTo>
                <a:cubicBezTo>
                  <a:pt x="4115457" y="4808065"/>
                  <a:pt x="4106260" y="4852077"/>
                  <a:pt x="4095750" y="4905286"/>
                </a:cubicBezTo>
                <a:cubicBezTo>
                  <a:pt x="4042542" y="4766681"/>
                  <a:pt x="3963714" y="4664862"/>
                  <a:pt x="3802774" y="4650410"/>
                </a:cubicBezTo>
                <a:cubicBezTo>
                  <a:pt x="3818540" y="4656322"/>
                  <a:pt x="3834962" y="4662234"/>
                  <a:pt x="3850728" y="4667489"/>
                </a:cubicBezTo>
                <a:cubicBezTo>
                  <a:pt x="3846786" y="4679313"/>
                  <a:pt x="3842845" y="4691794"/>
                  <a:pt x="3838904" y="4703618"/>
                </a:cubicBezTo>
                <a:cubicBezTo>
                  <a:pt x="3783068" y="4693765"/>
                  <a:pt x="3727231" y="4683255"/>
                  <a:pt x="3670738" y="4673401"/>
                </a:cubicBezTo>
                <a:cubicBezTo>
                  <a:pt x="3665483" y="4660263"/>
                  <a:pt x="3660228" y="4647125"/>
                  <a:pt x="3654973" y="4633987"/>
                </a:cubicBezTo>
                <a:cubicBezTo>
                  <a:pt x="3668767" y="4630046"/>
                  <a:pt x="3682562" y="4624791"/>
                  <a:pt x="3696357" y="4622163"/>
                </a:cubicBezTo>
                <a:cubicBezTo>
                  <a:pt x="3707524" y="4620193"/>
                  <a:pt x="3718691" y="4621506"/>
                  <a:pt x="3741026" y="4621506"/>
                </a:cubicBezTo>
                <a:cubicBezTo>
                  <a:pt x="3603078" y="4519030"/>
                  <a:pt x="3653002" y="4724639"/>
                  <a:pt x="3562350" y="4701648"/>
                </a:cubicBezTo>
                <a:cubicBezTo>
                  <a:pt x="3578772" y="4622820"/>
                  <a:pt x="3595195" y="4544650"/>
                  <a:pt x="3610961" y="4465822"/>
                </a:cubicBezTo>
                <a:cubicBezTo>
                  <a:pt x="3604392" y="4463851"/>
                  <a:pt x="3597165" y="4461880"/>
                  <a:pt x="3590597" y="4460567"/>
                </a:cubicBezTo>
                <a:cubicBezTo>
                  <a:pt x="3584685" y="4478303"/>
                  <a:pt x="3578772" y="4496039"/>
                  <a:pt x="3570233" y="4522972"/>
                </a:cubicBezTo>
                <a:cubicBezTo>
                  <a:pt x="3500602" y="4463194"/>
                  <a:pt x="3388930" y="4437575"/>
                  <a:pt x="3441481" y="4314736"/>
                </a:cubicBezTo>
                <a:cubicBezTo>
                  <a:pt x="3391557" y="4337070"/>
                  <a:pt x="3341633" y="4378454"/>
                  <a:pt x="3291709" y="4377798"/>
                </a:cubicBezTo>
                <a:cubicBezTo>
                  <a:pt x="3239157" y="4377141"/>
                  <a:pt x="3186605" y="4336413"/>
                  <a:pt x="3122229" y="4308167"/>
                </a:cubicBezTo>
                <a:cubicBezTo>
                  <a:pt x="3107778" y="4319334"/>
                  <a:pt x="3079531" y="4341668"/>
                  <a:pt x="3048657" y="4365974"/>
                </a:cubicBezTo>
                <a:cubicBezTo>
                  <a:pt x="3025666" y="4350208"/>
                  <a:pt x="2993478" y="4341012"/>
                  <a:pt x="2985595" y="4321305"/>
                </a:cubicBezTo>
                <a:cubicBezTo>
                  <a:pt x="2950123" y="4228682"/>
                  <a:pt x="2901512" y="4240506"/>
                  <a:pt x="2829254" y="4283204"/>
                </a:cubicBezTo>
                <a:cubicBezTo>
                  <a:pt x="2779329" y="4312765"/>
                  <a:pt x="2590800" y="4149198"/>
                  <a:pt x="2615105" y="4088106"/>
                </a:cubicBezTo>
                <a:cubicBezTo>
                  <a:pt x="2661745" y="3970522"/>
                  <a:pt x="2558612" y="3955413"/>
                  <a:pt x="2511316" y="3911401"/>
                </a:cubicBezTo>
                <a:cubicBezTo>
                  <a:pt x="2462705" y="3865418"/>
                  <a:pt x="2391104" y="3843741"/>
                  <a:pt x="2307021" y="3799072"/>
                </a:cubicBezTo>
                <a:cubicBezTo>
                  <a:pt x="2307678" y="3778708"/>
                  <a:pt x="2310305" y="3734039"/>
                  <a:pt x="2312276" y="3687399"/>
                </a:cubicBezTo>
                <a:cubicBezTo>
                  <a:pt x="2274176" y="3670977"/>
                  <a:pt x="2191407" y="3705793"/>
                  <a:pt x="2215055" y="3590836"/>
                </a:cubicBezTo>
                <a:cubicBezTo>
                  <a:pt x="2222281" y="3556677"/>
                  <a:pt x="2115864" y="3499527"/>
                  <a:pt x="2048203" y="3462084"/>
                </a:cubicBezTo>
                <a:cubicBezTo>
                  <a:pt x="2030467" y="3405591"/>
                  <a:pt x="1958866" y="3334646"/>
                  <a:pt x="2057400" y="3270270"/>
                </a:cubicBezTo>
                <a:cubicBezTo>
                  <a:pt x="2069224" y="3262387"/>
                  <a:pt x="2040978" y="3194727"/>
                  <a:pt x="2031124" y="3154656"/>
                </a:cubicBezTo>
                <a:cubicBezTo>
                  <a:pt x="2017329" y="3156627"/>
                  <a:pt x="2003535" y="3158598"/>
                  <a:pt x="1989740" y="3160568"/>
                </a:cubicBezTo>
                <a:cubicBezTo>
                  <a:pt x="1982514" y="3198668"/>
                  <a:pt x="1975288" y="3236768"/>
                  <a:pt x="1968719" y="3272898"/>
                </a:cubicBezTo>
                <a:cubicBezTo>
                  <a:pt x="1880038" y="3232827"/>
                  <a:pt x="1793985" y="3193413"/>
                  <a:pt x="1695450" y="3148744"/>
                </a:cubicBezTo>
                <a:cubicBezTo>
                  <a:pt x="1740119" y="3124439"/>
                  <a:pt x="1768366" y="3109330"/>
                  <a:pt x="1795955" y="3094222"/>
                </a:cubicBezTo>
                <a:cubicBezTo>
                  <a:pt x="1723697" y="3099477"/>
                  <a:pt x="1721069" y="3098163"/>
                  <a:pt x="1702676" y="3027218"/>
                </a:cubicBezTo>
                <a:cubicBezTo>
                  <a:pt x="1702019" y="3024591"/>
                  <a:pt x="1688224" y="3025905"/>
                  <a:pt x="1680341" y="3024591"/>
                </a:cubicBezTo>
                <a:cubicBezTo>
                  <a:pt x="1597572" y="3008825"/>
                  <a:pt x="1582464" y="2980579"/>
                  <a:pt x="1616623" y="2875475"/>
                </a:cubicBezTo>
                <a:cubicBezTo>
                  <a:pt x="1556188" y="2871534"/>
                  <a:pt x="1499695" y="2868249"/>
                  <a:pt x="1436633" y="2864965"/>
                </a:cubicBezTo>
                <a:cubicBezTo>
                  <a:pt x="1541736" y="2786137"/>
                  <a:pt x="1447800" y="2684975"/>
                  <a:pt x="1447143" y="2623884"/>
                </a:cubicBezTo>
                <a:cubicBezTo>
                  <a:pt x="1388679" y="2559508"/>
                  <a:pt x="1351236" y="2517466"/>
                  <a:pt x="1308538" y="2470170"/>
                </a:cubicBezTo>
                <a:cubicBezTo>
                  <a:pt x="1244162" y="2495789"/>
                  <a:pt x="1151540" y="2454405"/>
                  <a:pt x="1144971" y="2355213"/>
                </a:cubicBezTo>
                <a:cubicBezTo>
                  <a:pt x="1095704" y="2400539"/>
                  <a:pt x="1058917" y="2434698"/>
                  <a:pt x="1022131" y="2468856"/>
                </a:cubicBezTo>
                <a:cubicBezTo>
                  <a:pt x="1070085" y="2319741"/>
                  <a:pt x="910459" y="2200842"/>
                  <a:pt x="964324" y="2047785"/>
                </a:cubicBezTo>
                <a:cubicBezTo>
                  <a:pt x="974834" y="2018225"/>
                  <a:pt x="955128" y="1970272"/>
                  <a:pt x="935421" y="1939397"/>
                </a:cubicBezTo>
                <a:cubicBezTo>
                  <a:pt x="890752" y="1870423"/>
                  <a:pt x="834916" y="1808018"/>
                  <a:pt x="788276" y="1740358"/>
                </a:cubicBezTo>
                <a:cubicBezTo>
                  <a:pt x="746891" y="1680580"/>
                  <a:pt x="714047" y="1614891"/>
                  <a:pt x="673319" y="1555113"/>
                </a:cubicBezTo>
                <a:cubicBezTo>
                  <a:pt x="657553" y="1532122"/>
                  <a:pt x="631934" y="1514386"/>
                  <a:pt x="608943" y="1497963"/>
                </a:cubicBezTo>
                <a:cubicBezTo>
                  <a:pt x="533400" y="1442784"/>
                  <a:pt x="448003" y="1398115"/>
                  <a:pt x="432895" y="1289727"/>
                </a:cubicBezTo>
                <a:cubicBezTo>
                  <a:pt x="430267" y="1269363"/>
                  <a:pt x="399393" y="1237832"/>
                  <a:pt x="381657" y="1237832"/>
                </a:cubicBezTo>
                <a:cubicBezTo>
                  <a:pt x="232541" y="1235861"/>
                  <a:pt x="185902" y="1093315"/>
                  <a:pt x="87367" y="1023684"/>
                </a:cubicBezTo>
                <a:cubicBezTo>
                  <a:pt x="56493" y="1002006"/>
                  <a:pt x="63062" y="919894"/>
                  <a:pt x="65690" y="866028"/>
                </a:cubicBezTo>
                <a:cubicBezTo>
                  <a:pt x="66347" y="857489"/>
                  <a:pt x="138605" y="851577"/>
                  <a:pt x="177362" y="846979"/>
                </a:cubicBezTo>
                <a:cubicBezTo>
                  <a:pt x="202324" y="844351"/>
                  <a:pt x="227943" y="846322"/>
                  <a:pt x="285093" y="846322"/>
                </a:cubicBezTo>
                <a:cubicBezTo>
                  <a:pt x="181960" y="716913"/>
                  <a:pt x="91966" y="605898"/>
                  <a:pt x="0" y="492254"/>
                </a:cubicBezTo>
                <a:cubicBezTo>
                  <a:pt x="111016" y="372042"/>
                  <a:pt x="242395" y="387151"/>
                  <a:pt x="369833" y="384523"/>
                </a:cubicBezTo>
                <a:cubicBezTo>
                  <a:pt x="409247" y="383866"/>
                  <a:pt x="448660" y="377954"/>
                  <a:pt x="488074" y="374670"/>
                </a:cubicBezTo>
                <a:cubicBezTo>
                  <a:pt x="478221" y="337227"/>
                  <a:pt x="468367" y="299784"/>
                  <a:pt x="459828" y="266282"/>
                </a:cubicBezTo>
                <a:cubicBezTo>
                  <a:pt x="610257" y="297813"/>
                  <a:pt x="722586" y="395034"/>
                  <a:pt x="729812" y="504735"/>
                </a:cubicBezTo>
                <a:cubicBezTo>
                  <a:pt x="756088" y="482401"/>
                  <a:pt x="784335" y="458096"/>
                  <a:pt x="815209" y="431820"/>
                </a:cubicBezTo>
                <a:cubicBezTo>
                  <a:pt x="706821" y="355620"/>
                  <a:pt x="844769" y="328030"/>
                  <a:pt x="874329" y="243947"/>
                </a:cubicBezTo>
                <a:cubicBezTo>
                  <a:pt x="760686" y="198622"/>
                  <a:pt x="645729" y="156580"/>
                  <a:pt x="535371" y="107313"/>
                </a:cubicBezTo>
                <a:cubicBezTo>
                  <a:pt x="500555" y="91547"/>
                  <a:pt x="474936" y="54761"/>
                  <a:pt x="444719" y="27172"/>
                </a:cubicBezTo>
                <a:cubicBezTo>
                  <a:pt x="484133" y="17318"/>
                  <a:pt x="524203" y="-2389"/>
                  <a:pt x="562960" y="239"/>
                </a:cubicBezTo>
                <a:cubicBezTo>
                  <a:pt x="693026" y="8122"/>
                  <a:pt x="822434" y="20603"/>
                  <a:pt x="951843" y="38339"/>
                </a:cubicBezTo>
                <a:cubicBezTo>
                  <a:pt x="1023445" y="48192"/>
                  <a:pt x="1091105" y="54761"/>
                  <a:pt x="1100959" y="163806"/>
                </a:cubicBezTo>
                <a:cubicBezTo>
                  <a:pt x="1111469" y="283361"/>
                  <a:pt x="1206062" y="241977"/>
                  <a:pt x="1278978" y="215044"/>
                </a:cubicBezTo>
                <a:cubicBezTo>
                  <a:pt x="1296714" y="299784"/>
                  <a:pt x="1368972" y="335913"/>
                  <a:pt x="1490498" y="292558"/>
                </a:cubicBezTo>
                <a:cubicBezTo>
                  <a:pt x="1319705" y="308980"/>
                  <a:pt x="1331529" y="227525"/>
                  <a:pt x="1359119" y="159208"/>
                </a:cubicBezTo>
                <a:cubicBezTo>
                  <a:pt x="1282919" y="167747"/>
                  <a:pt x="1206719" y="176287"/>
                  <a:pt x="1130519" y="184827"/>
                </a:cubicBezTo>
                <a:cubicBezTo>
                  <a:pt x="1125264" y="168404"/>
                  <a:pt x="1120666" y="151982"/>
                  <a:pt x="1115410" y="136216"/>
                </a:cubicBezTo>
                <a:cubicBezTo>
                  <a:pt x="1173874" y="111254"/>
                  <a:pt x="1232338" y="65929"/>
                  <a:pt x="1291459" y="65929"/>
                </a:cubicBezTo>
                <a:cubicBezTo>
                  <a:pt x="1405102" y="65929"/>
                  <a:pt x="1421524" y="180229"/>
                  <a:pt x="1482616" y="251830"/>
                </a:cubicBezTo>
                <a:cubicBezTo>
                  <a:pt x="1554217" y="229496"/>
                  <a:pt x="1556188" y="229496"/>
                  <a:pt x="1755228" y="278106"/>
                </a:cubicBezTo>
                <a:cubicBezTo>
                  <a:pt x="1889892" y="310951"/>
                  <a:pt x="1943757" y="257085"/>
                  <a:pt x="1922736" y="101401"/>
                </a:cubicBezTo>
                <a:cubicBezTo>
                  <a:pt x="2048203" y="86292"/>
                  <a:pt x="2173671" y="71841"/>
                  <a:pt x="2297824" y="56732"/>
                </a:cubicBezTo>
                <a:cubicBezTo>
                  <a:pt x="2319502" y="101401"/>
                  <a:pt x="2308992" y="192053"/>
                  <a:pt x="2391761" y="132275"/>
                </a:cubicBezTo>
                <a:cubicBezTo>
                  <a:pt x="2454823" y="253801"/>
                  <a:pt x="2479128" y="395691"/>
                  <a:pt x="2641381" y="453497"/>
                </a:cubicBezTo>
                <a:cubicBezTo>
                  <a:pt x="2798379" y="509991"/>
                  <a:pt x="2941583" y="498166"/>
                  <a:pt x="3104493" y="408829"/>
                </a:cubicBezTo>
                <a:cubicBezTo>
                  <a:pt x="3097924" y="459410"/>
                  <a:pt x="3093983" y="488313"/>
                  <a:pt x="3090041" y="517216"/>
                </a:cubicBezTo>
                <a:cubicBezTo>
                  <a:pt x="3137995" y="493568"/>
                  <a:pt x="3184635" y="461380"/>
                  <a:pt x="3236530" y="446272"/>
                </a:cubicBezTo>
                <a:cubicBezTo>
                  <a:pt x="3291052" y="429849"/>
                  <a:pt x="3350173" y="429192"/>
                  <a:pt x="3408636" y="421310"/>
                </a:cubicBezTo>
                <a:cubicBezTo>
                  <a:pt x="3408636" y="472547"/>
                  <a:pt x="3408636" y="520501"/>
                  <a:pt x="3408636" y="573710"/>
                </a:cubicBezTo>
                <a:cubicBezTo>
                  <a:pt x="3451335" y="573710"/>
                  <a:pt x="3486807" y="573710"/>
                  <a:pt x="3532790" y="573710"/>
                </a:cubicBezTo>
                <a:cubicBezTo>
                  <a:pt x="3511112" y="608525"/>
                  <a:pt x="3491405" y="640056"/>
                  <a:pt x="3473012" y="669616"/>
                </a:cubicBezTo>
                <a:cubicBezTo>
                  <a:pt x="3551840" y="714942"/>
                  <a:pt x="3627383" y="764210"/>
                  <a:pt x="3708181" y="801653"/>
                </a:cubicBezTo>
                <a:cubicBezTo>
                  <a:pt x="3799490" y="843694"/>
                  <a:pt x="3894083" y="896246"/>
                  <a:pt x="3990647" y="904785"/>
                </a:cubicBezTo>
                <a:cubicBezTo>
                  <a:pt x="4123997" y="916610"/>
                  <a:pt x="4153557" y="971132"/>
                  <a:pt x="4112829" y="1089373"/>
                </a:cubicBezTo>
                <a:cubicBezTo>
                  <a:pt x="4250121" y="1042734"/>
                  <a:pt x="4261945" y="1048646"/>
                  <a:pt x="4260631" y="1152435"/>
                </a:cubicBezTo>
                <a:cubicBezTo>
                  <a:pt x="4403835" y="1210899"/>
                  <a:pt x="4546381" y="1267392"/>
                  <a:pt x="4686957" y="1328484"/>
                </a:cubicBezTo>
                <a:cubicBezTo>
                  <a:pt x="4700752" y="1334396"/>
                  <a:pt x="4712576" y="1378408"/>
                  <a:pt x="4704693" y="1395487"/>
                </a:cubicBezTo>
                <a:cubicBezTo>
                  <a:pt x="4663966" y="1482198"/>
                  <a:pt x="4684987" y="1503875"/>
                  <a:pt x="4775638" y="1477599"/>
                </a:cubicBezTo>
                <a:cubicBezTo>
                  <a:pt x="4804542" y="1469060"/>
                  <a:pt x="4838700" y="1479570"/>
                  <a:pt x="4871545" y="1463804"/>
                </a:cubicBezTo>
                <a:cubicBezTo>
                  <a:pt x="4824249" y="1460520"/>
                  <a:pt x="4777609" y="1457892"/>
                  <a:pt x="4730312" y="1454608"/>
                </a:cubicBezTo>
                <a:cubicBezTo>
                  <a:pt x="4727028" y="1446725"/>
                  <a:pt x="4723743" y="1438842"/>
                  <a:pt x="4720459" y="1431617"/>
                </a:cubicBezTo>
                <a:cubicBezTo>
                  <a:pt x="4750676" y="1413223"/>
                  <a:pt x="4787462" y="1373810"/>
                  <a:pt x="4810454" y="1380379"/>
                </a:cubicBezTo>
                <a:cubicBezTo>
                  <a:pt x="4867604" y="1397458"/>
                  <a:pt x="4918185" y="1434901"/>
                  <a:pt x="4967452" y="1462491"/>
                </a:cubicBezTo>
                <a:cubicBezTo>
                  <a:pt x="5023945" y="1466432"/>
                  <a:pt x="5087007" y="1470373"/>
                  <a:pt x="5163207" y="1474972"/>
                </a:cubicBezTo>
                <a:cubicBezTo>
                  <a:pt x="5145471" y="1515699"/>
                  <a:pt x="5135617" y="1540004"/>
                  <a:pt x="5123137" y="1567594"/>
                </a:cubicBezTo>
                <a:cubicBezTo>
                  <a:pt x="5138902" y="1567594"/>
                  <a:pt x="5152040" y="1571535"/>
                  <a:pt x="5159923" y="1566937"/>
                </a:cubicBezTo>
                <a:cubicBezTo>
                  <a:pt x="5187512" y="1549858"/>
                  <a:pt x="5212474" y="1529494"/>
                  <a:pt x="5238750" y="1509787"/>
                </a:cubicBezTo>
                <a:cubicBezTo>
                  <a:pt x="5263056" y="1550515"/>
                  <a:pt x="5349109" y="1549858"/>
                  <a:pt x="5305754" y="1637882"/>
                </a:cubicBezTo>
                <a:cubicBezTo>
                  <a:pt x="5282762" y="1684522"/>
                  <a:pt x="5301812" y="1752182"/>
                  <a:pt x="5301812" y="1823784"/>
                </a:cubicBezTo>
                <a:cubicBezTo>
                  <a:pt x="5372100" y="1759408"/>
                  <a:pt x="5433191" y="1704886"/>
                  <a:pt x="5492312" y="1648392"/>
                </a:cubicBezTo>
                <a:cubicBezTo>
                  <a:pt x="5575738" y="1568908"/>
                  <a:pt x="5458811" y="1502561"/>
                  <a:pt x="5473262" y="1424391"/>
                </a:cubicBezTo>
                <a:cubicBezTo>
                  <a:pt x="5529755" y="1459206"/>
                  <a:pt x="5582964" y="1491394"/>
                  <a:pt x="5649311" y="1532779"/>
                </a:cubicBezTo>
                <a:cubicBezTo>
                  <a:pt x="5627633" y="1558398"/>
                  <a:pt x="5596759" y="1595841"/>
                  <a:pt x="5568512" y="1630656"/>
                </a:cubicBezTo>
                <a:cubicBezTo>
                  <a:pt x="5597416" y="1643794"/>
                  <a:pt x="5633545" y="1660873"/>
                  <a:pt x="5703176" y="1693718"/>
                </a:cubicBezTo>
                <a:cubicBezTo>
                  <a:pt x="5627633" y="1725906"/>
                  <a:pt x="5578366" y="1746927"/>
                  <a:pt x="5528441" y="1768604"/>
                </a:cubicBezTo>
                <a:cubicBezTo>
                  <a:pt x="5540923" y="1836265"/>
                  <a:pt x="5536981" y="1821813"/>
                  <a:pt x="5610554" y="1800792"/>
                </a:cubicBezTo>
                <a:cubicBezTo>
                  <a:pt x="5674930" y="1782399"/>
                  <a:pt x="5749816" y="1802106"/>
                  <a:pt x="5826016" y="1804734"/>
                </a:cubicBezTo>
                <a:cubicBezTo>
                  <a:pt x="5825359" y="1801449"/>
                  <a:pt x="5820760" y="1768604"/>
                  <a:pt x="5816162" y="1736416"/>
                </a:cubicBezTo>
                <a:cubicBezTo>
                  <a:pt x="5834556" y="1778458"/>
                  <a:pt x="5952797" y="1754153"/>
                  <a:pt x="5889735" y="1846118"/>
                </a:cubicBezTo>
                <a:cubicBezTo>
                  <a:pt x="5903530" y="1852687"/>
                  <a:pt x="5918638" y="1857942"/>
                  <a:pt x="5931119" y="1866482"/>
                </a:cubicBezTo>
                <a:cubicBezTo>
                  <a:pt x="5976445" y="1898670"/>
                  <a:pt x="6020457" y="1932172"/>
                  <a:pt x="6046076" y="1950565"/>
                </a:cubicBezTo>
                <a:cubicBezTo>
                  <a:pt x="6094686" y="1970929"/>
                  <a:pt x="6123590" y="1990636"/>
                  <a:pt x="6153807" y="1993263"/>
                </a:cubicBezTo>
                <a:cubicBezTo>
                  <a:pt x="6200447" y="1996548"/>
                  <a:pt x="6248400" y="1988008"/>
                  <a:pt x="6304893" y="1984067"/>
                </a:cubicBezTo>
                <a:cubicBezTo>
                  <a:pt x="6302266" y="1995891"/>
                  <a:pt x="6295697" y="2030049"/>
                  <a:pt x="6284530" y="2085886"/>
                </a:cubicBezTo>
                <a:cubicBezTo>
                  <a:pt x="6348249" y="2007058"/>
                  <a:pt x="6403428" y="2103622"/>
                  <a:pt x="6465833" y="2067492"/>
                </a:cubicBezTo>
                <a:cubicBezTo>
                  <a:pt x="6511159" y="2041216"/>
                  <a:pt x="6565025" y="2028735"/>
                  <a:pt x="6614949" y="2010342"/>
                </a:cubicBezTo>
                <a:cubicBezTo>
                  <a:pt x="6612321" y="2001146"/>
                  <a:pt x="6609693" y="1991292"/>
                  <a:pt x="6607066" y="1982096"/>
                </a:cubicBezTo>
                <a:cubicBezTo>
                  <a:pt x="6640568" y="1991292"/>
                  <a:pt x="6673412" y="2000489"/>
                  <a:pt x="6710199" y="2010342"/>
                </a:cubicBezTo>
                <a:cubicBezTo>
                  <a:pt x="6712169" y="2044501"/>
                  <a:pt x="6714140" y="2081287"/>
                  <a:pt x="6715454" y="2109534"/>
                </a:cubicBezTo>
                <a:cubicBezTo>
                  <a:pt x="6802164" y="2074061"/>
                  <a:pt x="6890845" y="2037275"/>
                  <a:pt x="6978869" y="2001146"/>
                </a:cubicBezTo>
                <a:lnTo>
                  <a:pt x="6975585" y="2003773"/>
                </a:lnTo>
                <a:cubicBezTo>
                  <a:pt x="7059010" y="2060923"/>
                  <a:pt x="7141779" y="2117417"/>
                  <a:pt x="7202214" y="2158801"/>
                </a:cubicBezTo>
                <a:cubicBezTo>
                  <a:pt x="7272502" y="2142379"/>
                  <a:pt x="7325710" y="2129898"/>
                  <a:pt x="7378262" y="2117417"/>
                </a:cubicBezTo>
                <a:cubicBezTo>
                  <a:pt x="7384174" y="2127927"/>
                  <a:pt x="7389430" y="2138437"/>
                  <a:pt x="7395342" y="2148948"/>
                </a:cubicBezTo>
                <a:cubicBezTo>
                  <a:pt x="7381546" y="2179165"/>
                  <a:pt x="7367752" y="2209382"/>
                  <a:pt x="7353957" y="2239599"/>
                </a:cubicBezTo>
                <a:cubicBezTo>
                  <a:pt x="7447236" y="2109534"/>
                  <a:pt x="7544457" y="1985380"/>
                  <a:pt x="7721819" y="1966330"/>
                </a:cubicBezTo>
                <a:cubicBezTo>
                  <a:pt x="7723133" y="1989979"/>
                  <a:pt x="7725104" y="2018882"/>
                  <a:pt x="7728388" y="2068806"/>
                </a:cubicBezTo>
                <a:cubicBezTo>
                  <a:pt x="7770430" y="2047129"/>
                  <a:pt x="7799990" y="2031363"/>
                  <a:pt x="7829550" y="2015597"/>
                </a:cubicBezTo>
                <a:cubicBezTo>
                  <a:pt x="7885387" y="1980125"/>
                  <a:pt x="7941223" y="1944653"/>
                  <a:pt x="7997059" y="1909180"/>
                </a:cubicBezTo>
                <a:cubicBezTo>
                  <a:pt x="8061434" y="1959104"/>
                  <a:pt x="8127124" y="1989322"/>
                  <a:pt x="8190844" y="1909837"/>
                </a:cubicBezTo>
                <a:cubicBezTo>
                  <a:pt x="8202667" y="1895386"/>
                  <a:pt x="8208579" y="1875679"/>
                  <a:pt x="8214492" y="1857942"/>
                </a:cubicBezTo>
                <a:cubicBezTo>
                  <a:pt x="8234855" y="1792910"/>
                  <a:pt x="8244709" y="1725249"/>
                  <a:pt x="8312369" y="1684522"/>
                </a:cubicBezTo>
                <a:cubicBezTo>
                  <a:pt x="8363607" y="1653648"/>
                  <a:pt x="8408933" y="1612920"/>
                  <a:pt x="8477250" y="1582046"/>
                </a:cubicBezTo>
                <a:cubicBezTo>
                  <a:pt x="8441777" y="1668756"/>
                  <a:pt x="8405648" y="1755466"/>
                  <a:pt x="8360980" y="1862541"/>
                </a:cubicBezTo>
                <a:cubicBezTo>
                  <a:pt x="8408933" y="1837578"/>
                  <a:pt x="8437179" y="1823127"/>
                  <a:pt x="8487103" y="1797508"/>
                </a:cubicBezTo>
                <a:cubicBezTo>
                  <a:pt x="8470024" y="1840206"/>
                  <a:pt x="8462141" y="1861227"/>
                  <a:pt x="8453602" y="1882905"/>
                </a:cubicBezTo>
                <a:cubicBezTo>
                  <a:pt x="8464769" y="1887503"/>
                  <a:pt x="8475937" y="1892101"/>
                  <a:pt x="8486447" y="1896699"/>
                </a:cubicBezTo>
                <a:cubicBezTo>
                  <a:pt x="8502869" y="1842834"/>
                  <a:pt x="8519292" y="1788311"/>
                  <a:pt x="8535057" y="1734446"/>
                </a:cubicBezTo>
                <a:cubicBezTo>
                  <a:pt x="8540312" y="1735103"/>
                  <a:pt x="8546224" y="1735760"/>
                  <a:pt x="8551480" y="1736416"/>
                </a:cubicBezTo>
                <a:cubicBezTo>
                  <a:pt x="8551480" y="1754810"/>
                  <a:pt x="8551480" y="1773860"/>
                  <a:pt x="8551480" y="1826411"/>
                </a:cubicBezTo>
                <a:cubicBezTo>
                  <a:pt x="8619796" y="1695032"/>
                  <a:pt x="8673005" y="1593870"/>
                  <a:pt x="8726214" y="1492051"/>
                </a:cubicBezTo>
                <a:cubicBezTo>
                  <a:pt x="8738695" y="1497306"/>
                  <a:pt x="8751176" y="1502561"/>
                  <a:pt x="8763657" y="1507160"/>
                </a:cubicBezTo>
                <a:cubicBezTo>
                  <a:pt x="8760372" y="1533435"/>
                  <a:pt x="8757088" y="1560368"/>
                  <a:pt x="8752490" y="1592556"/>
                </a:cubicBezTo>
                <a:cubicBezTo>
                  <a:pt x="8789933" y="1583360"/>
                  <a:pt x="8826719" y="1574820"/>
                  <a:pt x="8863505" y="1566280"/>
                </a:cubicBezTo>
                <a:cubicBezTo>
                  <a:pt x="8866790" y="1572849"/>
                  <a:pt x="8869417" y="1580075"/>
                  <a:pt x="8872701" y="1586644"/>
                </a:cubicBezTo>
                <a:cubicBezTo>
                  <a:pt x="8833288" y="1608322"/>
                  <a:pt x="8794531" y="1629999"/>
                  <a:pt x="8755118" y="1651677"/>
                </a:cubicBezTo>
                <a:cubicBezTo>
                  <a:pt x="8688114" y="1714082"/>
                  <a:pt x="8620454" y="1777144"/>
                  <a:pt x="8537684" y="1854001"/>
                </a:cubicBezTo>
                <a:cubicBezTo>
                  <a:pt x="8610600" y="1854001"/>
                  <a:pt x="8651328" y="1854001"/>
                  <a:pt x="8703879" y="1854001"/>
                </a:cubicBezTo>
                <a:cubicBezTo>
                  <a:pt x="8707821" y="1846775"/>
                  <a:pt x="8716361" y="1811960"/>
                  <a:pt x="8736724" y="1801449"/>
                </a:cubicBezTo>
                <a:cubicBezTo>
                  <a:pt x="8760372" y="1789625"/>
                  <a:pt x="8795188" y="1798822"/>
                  <a:pt x="8830003" y="1798822"/>
                </a:cubicBezTo>
                <a:cubicBezTo>
                  <a:pt x="8801100" y="1742985"/>
                  <a:pt x="8777451" y="1696346"/>
                  <a:pt x="8753147" y="1649706"/>
                </a:cubicBezTo>
                <a:cubicBezTo>
                  <a:pt x="8919998" y="1808018"/>
                  <a:pt x="9071741" y="1679923"/>
                  <a:pt x="9248447" y="1616861"/>
                </a:cubicBezTo>
                <a:cubicBezTo>
                  <a:pt x="9217572" y="1657589"/>
                  <a:pt x="9197865" y="1683208"/>
                  <a:pt x="9177502" y="1709484"/>
                </a:cubicBezTo>
                <a:cubicBezTo>
                  <a:pt x="9260928" y="1703572"/>
                  <a:pt x="9256329" y="1702258"/>
                  <a:pt x="9281948" y="1620803"/>
                </a:cubicBezTo>
                <a:cubicBezTo>
                  <a:pt x="9289174" y="1596498"/>
                  <a:pt x="9328588" y="1582046"/>
                  <a:pt x="9364717" y="1582046"/>
                </a:cubicBezTo>
                <a:cubicBezTo>
                  <a:pt x="9375885" y="1555770"/>
                  <a:pt x="9387708" y="1528837"/>
                  <a:pt x="9409386" y="1477599"/>
                </a:cubicBezTo>
                <a:cubicBezTo>
                  <a:pt x="9420553" y="1574163"/>
                  <a:pt x="9427122" y="1631313"/>
                  <a:pt x="9433691" y="1689777"/>
                </a:cubicBezTo>
                <a:cubicBezTo>
                  <a:pt x="9427122" y="1689120"/>
                  <a:pt x="9400190" y="1685179"/>
                  <a:pt x="9369973" y="1681237"/>
                </a:cubicBezTo>
                <a:cubicBezTo>
                  <a:pt x="9441574" y="1794880"/>
                  <a:pt x="9314136" y="1803420"/>
                  <a:pt x="9279977" y="1818529"/>
                </a:cubicBezTo>
                <a:cubicBezTo>
                  <a:pt x="9191954" y="1857285"/>
                  <a:pt x="9166335" y="1901298"/>
                  <a:pt x="9198523" y="1978155"/>
                </a:cubicBezTo>
                <a:cubicBezTo>
                  <a:pt x="9268154" y="1941368"/>
                  <a:pt x="9339098" y="1907210"/>
                  <a:pt x="9407415" y="1868453"/>
                </a:cubicBezTo>
                <a:cubicBezTo>
                  <a:pt x="9508578" y="1811303"/>
                  <a:pt x="9523029" y="1689120"/>
                  <a:pt x="9433691" y="1596498"/>
                </a:cubicBezTo>
                <a:cubicBezTo>
                  <a:pt x="9453398" y="1570222"/>
                  <a:pt x="9473762" y="1542632"/>
                  <a:pt x="9515147" y="1486796"/>
                </a:cubicBezTo>
                <a:cubicBezTo>
                  <a:pt x="9518431" y="1538034"/>
                  <a:pt x="9519745" y="1559711"/>
                  <a:pt x="9521059" y="1587301"/>
                </a:cubicBezTo>
                <a:cubicBezTo>
                  <a:pt x="9561786" y="1575477"/>
                  <a:pt x="9616309" y="1564310"/>
                  <a:pt x="9666889" y="1543289"/>
                </a:cubicBezTo>
                <a:cubicBezTo>
                  <a:pt x="9736520" y="1513729"/>
                  <a:pt x="9800240" y="1466432"/>
                  <a:pt x="9871842" y="1445411"/>
                </a:cubicBezTo>
                <a:cubicBezTo>
                  <a:pt x="9901402" y="1436872"/>
                  <a:pt x="9944757" y="1476942"/>
                  <a:pt x="10003221" y="1505189"/>
                </a:cubicBezTo>
                <a:cubicBezTo>
                  <a:pt x="10006505" y="1486796"/>
                  <a:pt x="10013074" y="1453294"/>
                  <a:pt x="10018986" y="1420449"/>
                </a:cubicBezTo>
                <a:cubicBezTo>
                  <a:pt x="10148395" y="1366584"/>
                  <a:pt x="10286343" y="1310091"/>
                  <a:pt x="10423635" y="1252941"/>
                </a:cubicBezTo>
                <a:cubicBezTo>
                  <a:pt x="10428889" y="1261480"/>
                  <a:pt x="10433488" y="1270020"/>
                  <a:pt x="10438743" y="1278560"/>
                </a:cubicBezTo>
                <a:cubicBezTo>
                  <a:pt x="10397359" y="1310748"/>
                  <a:pt x="10355974" y="1343592"/>
                  <a:pt x="10315247" y="1375123"/>
                </a:cubicBezTo>
                <a:cubicBezTo>
                  <a:pt x="10348748" y="1396801"/>
                  <a:pt x="10384221" y="1420449"/>
                  <a:pt x="10419693" y="1443441"/>
                </a:cubicBezTo>
                <a:cubicBezTo>
                  <a:pt x="10290284" y="1419792"/>
                  <a:pt x="10266636" y="1448039"/>
                  <a:pt x="10239704" y="1656932"/>
                </a:cubicBezTo>
                <a:cubicBezTo>
                  <a:pt x="10264665" y="1654961"/>
                  <a:pt x="10288313" y="1652334"/>
                  <a:pt x="10322473" y="1649049"/>
                </a:cubicBezTo>
                <a:cubicBezTo>
                  <a:pt x="10229193" y="1511758"/>
                  <a:pt x="10363200" y="1498620"/>
                  <a:pt x="10419036" y="1442784"/>
                </a:cubicBezTo>
                <a:cubicBezTo>
                  <a:pt x="10522826" y="1397458"/>
                  <a:pt x="10453195" y="1294325"/>
                  <a:pt x="10480784" y="1245715"/>
                </a:cubicBezTo>
                <a:cubicBezTo>
                  <a:pt x="10561583" y="1228636"/>
                  <a:pt x="10623988" y="1215498"/>
                  <a:pt x="10686393" y="1203016"/>
                </a:cubicBezTo>
                <a:cubicBezTo>
                  <a:pt x="10761937" y="1153092"/>
                  <a:pt x="10841421" y="1099884"/>
                  <a:pt x="10927474" y="1042734"/>
                </a:cubicBezTo>
                <a:cubicBezTo>
                  <a:pt x="10951779" y="1150465"/>
                  <a:pt x="10951779" y="1150465"/>
                  <a:pt x="11074619" y="1080177"/>
                </a:cubicBezTo>
                <a:cubicBezTo>
                  <a:pt x="11094326" y="1111708"/>
                  <a:pt x="11113376" y="1143896"/>
                  <a:pt x="11137024" y="1181996"/>
                </a:cubicBezTo>
                <a:cubicBezTo>
                  <a:pt x="11158045" y="1157034"/>
                  <a:pt x="11175124" y="1136013"/>
                  <a:pt x="11194831" y="1113679"/>
                </a:cubicBezTo>
                <a:cubicBezTo>
                  <a:pt x="11128484" y="1101198"/>
                  <a:pt x="11127171" y="1000035"/>
                  <a:pt x="11192204" y="799682"/>
                </a:cubicBezTo>
                <a:cubicBezTo>
                  <a:pt x="11211253" y="837125"/>
                  <a:pt x="11223078" y="860773"/>
                  <a:pt x="11234902" y="884422"/>
                </a:cubicBezTo>
                <a:cubicBezTo>
                  <a:pt x="11288767" y="866028"/>
                  <a:pt x="11341319" y="842380"/>
                  <a:pt x="11395842" y="831213"/>
                </a:cubicBezTo>
                <a:cubicBezTo>
                  <a:pt x="11437882" y="822673"/>
                  <a:pt x="11483865" y="829242"/>
                  <a:pt x="11527878" y="829242"/>
                </a:cubicBezTo>
                <a:cubicBezTo>
                  <a:pt x="11530505" y="841067"/>
                  <a:pt x="11533132" y="852891"/>
                  <a:pt x="11535760" y="864715"/>
                </a:cubicBezTo>
                <a:cubicBezTo>
                  <a:pt x="11565321" y="815447"/>
                  <a:pt x="11594881" y="766837"/>
                  <a:pt x="11616559" y="730708"/>
                </a:cubicBezTo>
                <a:cubicBezTo>
                  <a:pt x="11591596" y="680784"/>
                  <a:pt x="11569919" y="639399"/>
                  <a:pt x="11535103" y="569768"/>
                </a:cubicBezTo>
                <a:cubicBezTo>
                  <a:pt x="11581086" y="590789"/>
                  <a:pt x="11598822" y="598672"/>
                  <a:pt x="11627069" y="611153"/>
                </a:cubicBezTo>
                <a:cubicBezTo>
                  <a:pt x="11621813" y="589475"/>
                  <a:pt x="11618529" y="575023"/>
                  <a:pt x="11612618" y="548091"/>
                </a:cubicBezTo>
                <a:cubicBezTo>
                  <a:pt x="11639550" y="558601"/>
                  <a:pt x="11659914" y="566484"/>
                  <a:pt x="11695386" y="580279"/>
                </a:cubicBezTo>
                <a:cubicBezTo>
                  <a:pt x="11703269" y="515246"/>
                  <a:pt x="11711152" y="454154"/>
                  <a:pt x="11719691" y="384523"/>
                </a:cubicBezTo>
                <a:cubicBezTo>
                  <a:pt x="11774871" y="364816"/>
                  <a:pt x="11791293" y="301097"/>
                  <a:pt x="11736114" y="223584"/>
                </a:cubicBezTo>
                <a:cubicBezTo>
                  <a:pt x="11766988" y="218985"/>
                  <a:pt x="11793921" y="215044"/>
                  <a:pt x="11806402" y="213730"/>
                </a:cubicBezTo>
                <a:cubicBezTo>
                  <a:pt x="11806402" y="320147"/>
                  <a:pt x="11807059" y="419996"/>
                  <a:pt x="11805745" y="519844"/>
                </a:cubicBezTo>
                <a:cubicBezTo>
                  <a:pt x="11805745" y="532325"/>
                  <a:pt x="11794578" y="543492"/>
                  <a:pt x="11789322" y="555973"/>
                </a:cubicBezTo>
                <a:cubicBezTo>
                  <a:pt x="11773557" y="596044"/>
                  <a:pt x="11735457" y="648596"/>
                  <a:pt x="11748595" y="672901"/>
                </a:cubicBezTo>
                <a:cubicBezTo>
                  <a:pt x="11766331" y="705089"/>
                  <a:pt x="11824795" y="714285"/>
                  <a:pt x="11871434" y="735963"/>
                </a:cubicBezTo>
                <a:cubicBezTo>
                  <a:pt x="11856326" y="777348"/>
                  <a:pt x="11837276" y="829899"/>
                  <a:pt x="11818226" y="882451"/>
                </a:cubicBezTo>
                <a:cubicBezTo>
                  <a:pt x="11825451" y="882451"/>
                  <a:pt x="11832678" y="883108"/>
                  <a:pt x="11839904" y="883108"/>
                </a:cubicBezTo>
                <a:cubicBezTo>
                  <a:pt x="11950262" y="779318"/>
                  <a:pt x="12059964" y="676185"/>
                  <a:pt x="12170322" y="572396"/>
                </a:cubicBezTo>
                <a:cubicBezTo>
                  <a:pt x="12176234" y="576337"/>
                  <a:pt x="12182803" y="580279"/>
                  <a:pt x="12188716" y="584220"/>
                </a:cubicBezTo>
                <a:cubicBezTo>
                  <a:pt x="12148645" y="674215"/>
                  <a:pt x="12108574" y="763553"/>
                  <a:pt x="12067846" y="853548"/>
                </a:cubicBezTo>
                <a:cubicBezTo>
                  <a:pt x="12027776" y="942229"/>
                  <a:pt x="11987705" y="1030253"/>
                  <a:pt x="11955517" y="1122218"/>
                </a:cubicBezTo>
                <a:cubicBezTo>
                  <a:pt x="12001500" y="1157691"/>
                  <a:pt x="12128938" y="1035508"/>
                  <a:pt x="12059964" y="1190535"/>
                </a:cubicBezTo>
                <a:cubicBezTo>
                  <a:pt x="12211050" y="1378408"/>
                  <a:pt x="11997559" y="1498620"/>
                  <a:pt x="11972596" y="1653648"/>
                </a:cubicBezTo>
                <a:cubicBezTo>
                  <a:pt x="11966684" y="1689120"/>
                  <a:pt x="11942379" y="1723935"/>
                  <a:pt x="11945007" y="1758094"/>
                </a:cubicBezTo>
                <a:cubicBezTo>
                  <a:pt x="11955517" y="1917063"/>
                  <a:pt x="11884572" y="2058296"/>
                  <a:pt x="11858954" y="2208068"/>
                </a:cubicBezTo>
                <a:cubicBezTo>
                  <a:pt x="11838589" y="2328280"/>
                  <a:pt x="11790636" y="2439296"/>
                  <a:pt x="11772243" y="2558194"/>
                </a:cubicBezTo>
                <a:cubicBezTo>
                  <a:pt x="11753850" y="2678406"/>
                  <a:pt x="11659914" y="2773656"/>
                  <a:pt x="11535760" y="2797304"/>
                </a:cubicBezTo>
                <a:cubicBezTo>
                  <a:pt x="11551526" y="2836061"/>
                  <a:pt x="11566635" y="2871534"/>
                  <a:pt x="11577145" y="2896496"/>
                </a:cubicBezTo>
                <a:cubicBezTo>
                  <a:pt x="11510141" y="2973353"/>
                  <a:pt x="11444451" y="3047582"/>
                  <a:pt x="11369566" y="3132979"/>
                </a:cubicBezTo>
                <a:cubicBezTo>
                  <a:pt x="11407009" y="3132979"/>
                  <a:pt x="11428029" y="3132979"/>
                  <a:pt x="11476639" y="3132979"/>
                </a:cubicBezTo>
                <a:cubicBezTo>
                  <a:pt x="11387958" y="3236768"/>
                  <a:pt x="11313730" y="3323479"/>
                  <a:pt x="11232274" y="3418729"/>
                </a:cubicBezTo>
                <a:cubicBezTo>
                  <a:pt x="11220450" y="3382599"/>
                  <a:pt x="11211911" y="3355667"/>
                  <a:pt x="11202714" y="3328734"/>
                </a:cubicBezTo>
                <a:cubicBezTo>
                  <a:pt x="11240813" y="3297860"/>
                  <a:pt x="11279571" y="3266985"/>
                  <a:pt x="11317671" y="3236111"/>
                </a:cubicBezTo>
                <a:cubicBezTo>
                  <a:pt x="11309788" y="3227572"/>
                  <a:pt x="11301905" y="3219032"/>
                  <a:pt x="11294679" y="3210492"/>
                </a:cubicBezTo>
                <a:cubicBezTo>
                  <a:pt x="11258550" y="3221003"/>
                  <a:pt x="11221764" y="3231513"/>
                  <a:pt x="11179723" y="3243337"/>
                </a:cubicBezTo>
                <a:cubicBezTo>
                  <a:pt x="11183664" y="3205894"/>
                  <a:pt x="11186292" y="3178961"/>
                  <a:pt x="11188262" y="3152686"/>
                </a:cubicBezTo>
                <a:cubicBezTo>
                  <a:pt x="11137681" y="3179618"/>
                  <a:pt x="11095639" y="3201296"/>
                  <a:pt x="11048343" y="3226915"/>
                </a:cubicBezTo>
                <a:cubicBezTo>
                  <a:pt x="11048343" y="3263044"/>
                  <a:pt x="11048343" y="3312968"/>
                  <a:pt x="11048343" y="3368148"/>
                </a:cubicBezTo>
                <a:cubicBezTo>
                  <a:pt x="11091698" y="3364206"/>
                  <a:pt x="11131769" y="3360922"/>
                  <a:pt x="11171839" y="3357637"/>
                </a:cubicBezTo>
                <a:cubicBezTo>
                  <a:pt x="11224391" y="3430553"/>
                  <a:pt x="11153447" y="3467996"/>
                  <a:pt x="11125857" y="3517263"/>
                </a:cubicBezTo>
                <a:cubicBezTo>
                  <a:pt x="11105493" y="3552736"/>
                  <a:pt x="11080531" y="3585581"/>
                  <a:pt x="11049000" y="3632877"/>
                </a:cubicBezTo>
                <a:cubicBezTo>
                  <a:pt x="11040460" y="3624994"/>
                  <a:pt x="11015498" y="3602660"/>
                  <a:pt x="10981997" y="3573099"/>
                </a:cubicBezTo>
                <a:cubicBezTo>
                  <a:pt x="10951779" y="3608572"/>
                  <a:pt x="10920248" y="3645358"/>
                  <a:pt x="10887404" y="3682801"/>
                </a:cubicBezTo>
                <a:cubicBezTo>
                  <a:pt x="10855872" y="3669006"/>
                  <a:pt x="10817773" y="3653241"/>
                  <a:pt x="10805292" y="3647986"/>
                </a:cubicBezTo>
                <a:cubicBezTo>
                  <a:pt x="10563553" y="3810896"/>
                  <a:pt x="10297510" y="3938991"/>
                  <a:pt x="10101098" y="4136060"/>
                </a:cubicBezTo>
                <a:cubicBezTo>
                  <a:pt x="9902716" y="4335756"/>
                  <a:pt x="9611710" y="4388308"/>
                  <a:pt x="9444859" y="4622820"/>
                </a:cubicBezTo>
                <a:cubicBezTo>
                  <a:pt x="9481645" y="4610996"/>
                  <a:pt x="9518431" y="4599172"/>
                  <a:pt x="9555874" y="4587348"/>
                </a:cubicBezTo>
                <a:cubicBezTo>
                  <a:pt x="9557845" y="4591946"/>
                  <a:pt x="9559816" y="4595887"/>
                  <a:pt x="9562443" y="4600486"/>
                </a:cubicBezTo>
                <a:cubicBezTo>
                  <a:pt x="9525000" y="4633331"/>
                  <a:pt x="9487557" y="4666175"/>
                  <a:pt x="9450770" y="4699020"/>
                </a:cubicBezTo>
                <a:cubicBezTo>
                  <a:pt x="9541422" y="4710844"/>
                  <a:pt x="9625505" y="4639900"/>
                  <a:pt x="9722726" y="4727267"/>
                </a:cubicBezTo>
                <a:cubicBezTo>
                  <a:pt x="9731922" y="4704275"/>
                  <a:pt x="9746374" y="4666832"/>
                  <a:pt x="9760826" y="4629389"/>
                </a:cubicBezTo>
                <a:cubicBezTo>
                  <a:pt x="9750316" y="4622163"/>
                  <a:pt x="9739148" y="4615594"/>
                  <a:pt x="9728638" y="4608368"/>
                </a:cubicBezTo>
                <a:cubicBezTo>
                  <a:pt x="9783817" y="4602456"/>
                  <a:pt x="9839654" y="4596544"/>
                  <a:pt x="9923736" y="4587348"/>
                </a:cubicBezTo>
                <a:cubicBezTo>
                  <a:pt x="9914540" y="4655008"/>
                  <a:pt x="9921109" y="4722668"/>
                  <a:pt x="9892205" y="4767337"/>
                </a:cubicBezTo>
                <a:cubicBezTo>
                  <a:pt x="9874469" y="4794927"/>
                  <a:pt x="9802868" y="4787701"/>
                  <a:pt x="9749002" y="4797555"/>
                </a:cubicBezTo>
                <a:cubicBezTo>
                  <a:pt x="9747031" y="4856018"/>
                  <a:pt x="9636016" y="4936817"/>
                  <a:pt x="9570326" y="4894118"/>
                </a:cubicBezTo>
                <a:cubicBezTo>
                  <a:pt x="9541422" y="4875725"/>
                  <a:pt x="9465223" y="4903972"/>
                  <a:pt x="9479017" y="4827115"/>
                </a:cubicBezTo>
                <a:cubicBezTo>
                  <a:pt x="9426466" y="4829742"/>
                  <a:pt x="9371286" y="4822517"/>
                  <a:pt x="9323333" y="4838282"/>
                </a:cubicBezTo>
                <a:cubicBezTo>
                  <a:pt x="9284576" y="4851420"/>
                  <a:pt x="9254359" y="4891491"/>
                  <a:pt x="9207719" y="4930905"/>
                </a:cubicBezTo>
                <a:cubicBezTo>
                  <a:pt x="9241878" y="4944699"/>
                  <a:pt x="9271438" y="4957181"/>
                  <a:pt x="9300342" y="4969005"/>
                </a:cubicBezTo>
                <a:cubicBezTo>
                  <a:pt x="9183414" y="5037979"/>
                  <a:pt x="9105900" y="5045204"/>
                  <a:pt x="8864162" y="5008418"/>
                </a:cubicBezTo>
                <a:cubicBezTo>
                  <a:pt x="8941019" y="4953896"/>
                  <a:pt x="9011307" y="4905286"/>
                  <a:pt x="9084879" y="4853391"/>
                </a:cubicBezTo>
                <a:cubicBezTo>
                  <a:pt x="9079624" y="4821203"/>
                  <a:pt x="9074369" y="4787044"/>
                  <a:pt x="9069114" y="4752885"/>
                </a:cubicBezTo>
                <a:cubicBezTo>
                  <a:pt x="9147941" y="4826458"/>
                  <a:pt x="9219543" y="4801496"/>
                  <a:pt x="9293115" y="4734492"/>
                </a:cubicBezTo>
                <a:cubicBezTo>
                  <a:pt x="9278007" y="4708874"/>
                  <a:pt x="9262898" y="4682598"/>
                  <a:pt x="9249760" y="4660263"/>
                </a:cubicBezTo>
                <a:cubicBezTo>
                  <a:pt x="9184071" y="4695079"/>
                  <a:pt x="9126264" y="4724639"/>
                  <a:pt x="9069114" y="4754857"/>
                </a:cubicBezTo>
                <a:cubicBezTo>
                  <a:pt x="8976491" y="4796241"/>
                  <a:pt x="8885183" y="4840910"/>
                  <a:pt x="8790589" y="4878353"/>
                </a:cubicBezTo>
                <a:cubicBezTo>
                  <a:pt x="8748549" y="4894775"/>
                  <a:pt x="8700595" y="4885579"/>
                  <a:pt x="8730155" y="4962436"/>
                </a:cubicBezTo>
                <a:cubicBezTo>
                  <a:pt x="8743950" y="4999222"/>
                  <a:pt x="8718988" y="5056372"/>
                  <a:pt x="8699938" y="5098413"/>
                </a:cubicBezTo>
                <a:cubicBezTo>
                  <a:pt x="8665779" y="5171329"/>
                  <a:pt x="8600089" y="5222567"/>
                  <a:pt x="8522576" y="5201546"/>
                </a:cubicBezTo>
                <a:cubicBezTo>
                  <a:pt x="8473966" y="5188408"/>
                  <a:pt x="8438493" y="5126003"/>
                  <a:pt x="8412217" y="5099727"/>
                </a:cubicBezTo>
                <a:cubicBezTo>
                  <a:pt x="8399079" y="5126660"/>
                  <a:pt x="8386598" y="5204174"/>
                  <a:pt x="8343900" y="5229135"/>
                </a:cubicBezTo>
                <a:cubicBezTo>
                  <a:pt x="8296604" y="5257382"/>
                  <a:pt x="8221061" y="5237675"/>
                  <a:pt x="8157999" y="5238989"/>
                </a:cubicBezTo>
                <a:cubicBezTo>
                  <a:pt x="8066033" y="5240960"/>
                  <a:pt x="7974068" y="5241617"/>
                  <a:pt x="7882102" y="5246872"/>
                </a:cubicBezTo>
                <a:cubicBezTo>
                  <a:pt x="7616059" y="5262637"/>
                  <a:pt x="7349359" y="5281687"/>
                  <a:pt x="7083316" y="5298110"/>
                </a:cubicBezTo>
                <a:cubicBezTo>
                  <a:pt x="6893473" y="5309934"/>
                  <a:pt x="6703630" y="5325699"/>
                  <a:pt x="6513130" y="5328327"/>
                </a:cubicBezTo>
                <a:cubicBezTo>
                  <a:pt x="6402771" y="5330298"/>
                  <a:pt x="6291755" y="5310591"/>
                  <a:pt x="6172857" y="5300081"/>
                </a:cubicBezTo>
                <a:cubicBezTo>
                  <a:pt x="6178769" y="5286943"/>
                  <a:pt x="6185995" y="5270520"/>
                  <a:pt x="6193878" y="5254098"/>
                </a:cubicBezTo>
                <a:cubicBezTo>
                  <a:pt x="6099285" y="5200889"/>
                  <a:pt x="5914040" y="5183153"/>
                  <a:pt x="5882509" y="5225851"/>
                </a:cubicBezTo>
                <a:cubicBezTo>
                  <a:pt x="5965935" y="5238332"/>
                  <a:pt x="6050017" y="5250813"/>
                  <a:pt x="6133443" y="5263294"/>
                </a:cubicBezTo>
                <a:cubicBezTo>
                  <a:pt x="6080892" y="5315846"/>
                  <a:pt x="5670331" y="5294168"/>
                  <a:pt x="5490999" y="5221253"/>
                </a:cubicBezTo>
                <a:cubicBezTo>
                  <a:pt x="5557345" y="5214027"/>
                  <a:pt x="5607269" y="5200232"/>
                  <a:pt x="5655223" y="5204831"/>
                </a:cubicBezTo>
                <a:cubicBezTo>
                  <a:pt x="5704490" y="5209429"/>
                  <a:pt x="5752443" y="5231763"/>
                  <a:pt x="5801054" y="5246215"/>
                </a:cubicBezTo>
                <a:cubicBezTo>
                  <a:pt x="5804995" y="5231763"/>
                  <a:pt x="5808280" y="5217311"/>
                  <a:pt x="5812221" y="5203517"/>
                </a:cubicBezTo>
                <a:cubicBezTo>
                  <a:pt x="5768209" y="5194320"/>
                  <a:pt x="5724197" y="5187094"/>
                  <a:pt x="5681499" y="5173956"/>
                </a:cubicBezTo>
                <a:cubicBezTo>
                  <a:pt x="5667047" y="5169358"/>
                  <a:pt x="5659164" y="5141768"/>
                  <a:pt x="5645369" y="5139141"/>
                </a:cubicBezTo>
                <a:cubicBezTo>
                  <a:pt x="5623035" y="5134543"/>
                  <a:pt x="5598729" y="5142425"/>
                  <a:pt x="5557345" y="5146367"/>
                </a:cubicBezTo>
                <a:cubicBezTo>
                  <a:pt x="5546178" y="5122719"/>
                  <a:pt x="5533697" y="5061627"/>
                  <a:pt x="5496254" y="5028782"/>
                </a:cubicBezTo>
                <a:cubicBezTo>
                  <a:pt x="5457497" y="4994624"/>
                  <a:pt x="5394435" y="4988712"/>
                  <a:pt x="5328745" y="4966377"/>
                </a:cubicBezTo>
                <a:cubicBezTo>
                  <a:pt x="5349766" y="5048489"/>
                  <a:pt x="5369473" y="5103012"/>
                  <a:pt x="5473262" y="5016301"/>
                </a:cubicBezTo>
                <a:cubicBezTo>
                  <a:pt x="5456183" y="5064911"/>
                  <a:pt x="5448957" y="5085932"/>
                  <a:pt x="5440418" y="5110894"/>
                </a:cubicBezTo>
                <a:cubicBezTo>
                  <a:pt x="5374728" y="5085275"/>
                  <a:pt x="5314293" y="5062284"/>
                  <a:pt x="5251231" y="5037322"/>
                </a:cubicBezTo>
                <a:cubicBezTo>
                  <a:pt x="5245976" y="5051117"/>
                  <a:pt x="5238750" y="5068853"/>
                  <a:pt x="5227583" y="5095129"/>
                </a:cubicBezTo>
                <a:cubicBezTo>
                  <a:pt x="5196709" y="5072137"/>
                  <a:pt x="5172404" y="5053087"/>
                  <a:pt x="5147441" y="5034038"/>
                </a:cubicBezTo>
                <a:cubicBezTo>
                  <a:pt x="5139559" y="5043234"/>
                  <a:pt x="5131019" y="5052431"/>
                  <a:pt x="5123137" y="5061627"/>
                </a:cubicBezTo>
                <a:cubicBezTo>
                  <a:pt x="5162550" y="5097756"/>
                  <a:pt x="5202621" y="5133885"/>
                  <a:pt x="5242035" y="5170015"/>
                </a:cubicBezTo>
                <a:cubicBezTo>
                  <a:pt x="5154010" y="5140454"/>
                  <a:pt x="5048907" y="5216655"/>
                  <a:pt x="4968766" y="5126003"/>
                </a:cubicBezTo>
                <a:cubicBezTo>
                  <a:pt x="4998983" y="5126003"/>
                  <a:pt x="5029857" y="5126003"/>
                  <a:pt x="5060074" y="5126003"/>
                </a:cubicBezTo>
                <a:cubicBezTo>
                  <a:pt x="4979276" y="5110237"/>
                  <a:pt x="4936578" y="5078706"/>
                  <a:pt x="4949059" y="4988055"/>
                </a:cubicBezTo>
                <a:cubicBezTo>
                  <a:pt x="4952344" y="4962436"/>
                  <a:pt x="4927381" y="4932219"/>
                  <a:pt x="4911616" y="4906599"/>
                </a:cubicBezTo>
                <a:cubicBezTo>
                  <a:pt x="4909645" y="4903315"/>
                  <a:pt x="4866947" y="4916453"/>
                  <a:pt x="4866290" y="4923679"/>
                </a:cubicBezTo>
                <a:cubicBezTo>
                  <a:pt x="4864319" y="4959808"/>
                  <a:pt x="4858407" y="5002506"/>
                  <a:pt x="4874829" y="5030753"/>
                </a:cubicBezTo>
                <a:cubicBezTo>
                  <a:pt x="4903076" y="5074108"/>
                  <a:pt x="4945117" y="5101698"/>
                  <a:pt x="4978619" y="5134543"/>
                </a:cubicBezTo>
                <a:close/>
                <a:moveTo>
                  <a:pt x="10445969" y="2114789"/>
                </a:moveTo>
                <a:cubicBezTo>
                  <a:pt x="10440714" y="2112161"/>
                  <a:pt x="10435458" y="2109534"/>
                  <a:pt x="10430204" y="2106906"/>
                </a:cubicBezTo>
                <a:cubicBezTo>
                  <a:pt x="10432831" y="2078660"/>
                  <a:pt x="10436115" y="2051070"/>
                  <a:pt x="10437429" y="2022823"/>
                </a:cubicBezTo>
                <a:cubicBezTo>
                  <a:pt x="10438086" y="2005087"/>
                  <a:pt x="10438743" y="1986037"/>
                  <a:pt x="10432174" y="1970272"/>
                </a:cubicBezTo>
                <a:cubicBezTo>
                  <a:pt x="10430204" y="1965673"/>
                  <a:pt x="10398016" y="1963703"/>
                  <a:pt x="10395388" y="1968958"/>
                </a:cubicBezTo>
                <a:cubicBezTo>
                  <a:pt x="10386191" y="1986037"/>
                  <a:pt x="10382250" y="2006401"/>
                  <a:pt x="10379622" y="2026108"/>
                </a:cubicBezTo>
                <a:cubicBezTo>
                  <a:pt x="10371740" y="2081944"/>
                  <a:pt x="10365828" y="2137780"/>
                  <a:pt x="10358602" y="2195587"/>
                </a:cubicBezTo>
                <a:cubicBezTo>
                  <a:pt x="10378309" y="2187048"/>
                  <a:pt x="10408526" y="2173910"/>
                  <a:pt x="10441371" y="2159458"/>
                </a:cubicBezTo>
                <a:cubicBezTo>
                  <a:pt x="10441371" y="2196244"/>
                  <a:pt x="10441371" y="2227118"/>
                  <a:pt x="10441371" y="2259963"/>
                </a:cubicBezTo>
                <a:cubicBezTo>
                  <a:pt x="10515600" y="2210039"/>
                  <a:pt x="10404585" y="1980782"/>
                  <a:pt x="10602310" y="2080630"/>
                </a:cubicBezTo>
                <a:cubicBezTo>
                  <a:pt x="10650264" y="2029392"/>
                  <a:pt x="10689678" y="1987351"/>
                  <a:pt x="10719895" y="1954506"/>
                </a:cubicBezTo>
                <a:cubicBezTo>
                  <a:pt x="10716611" y="1899327"/>
                  <a:pt x="10713326" y="1849403"/>
                  <a:pt x="10707414" y="1764663"/>
                </a:cubicBezTo>
                <a:cubicBezTo>
                  <a:pt x="10643038" y="1847432"/>
                  <a:pt x="10600339" y="1903268"/>
                  <a:pt x="10558299" y="1957134"/>
                </a:cubicBezTo>
                <a:cubicBezTo>
                  <a:pt x="10552386" y="1947280"/>
                  <a:pt x="10544503" y="1935456"/>
                  <a:pt x="10539905" y="1928887"/>
                </a:cubicBezTo>
                <a:cubicBezTo>
                  <a:pt x="10507717" y="1993920"/>
                  <a:pt x="10476843" y="2054354"/>
                  <a:pt x="10445969" y="2114789"/>
                </a:cubicBezTo>
                <a:close/>
                <a:moveTo>
                  <a:pt x="9984828" y="2480680"/>
                </a:moveTo>
                <a:cubicBezTo>
                  <a:pt x="9990083" y="2485936"/>
                  <a:pt x="9995338" y="2491191"/>
                  <a:pt x="10001250" y="2497103"/>
                </a:cubicBezTo>
                <a:cubicBezTo>
                  <a:pt x="9982200" y="2524692"/>
                  <a:pt x="9963807" y="2551625"/>
                  <a:pt x="9944757" y="2579215"/>
                </a:cubicBezTo>
                <a:cubicBezTo>
                  <a:pt x="10007162" y="2597608"/>
                  <a:pt x="10068911" y="2615344"/>
                  <a:pt x="10131316" y="2633737"/>
                </a:cubicBezTo>
                <a:cubicBezTo>
                  <a:pt x="10138542" y="2623227"/>
                  <a:pt x="10145111" y="2612716"/>
                  <a:pt x="10152336" y="2601549"/>
                </a:cubicBezTo>
                <a:cubicBezTo>
                  <a:pt x="10133943" y="2573960"/>
                  <a:pt x="10112266" y="2548341"/>
                  <a:pt x="10097157" y="2518780"/>
                </a:cubicBezTo>
                <a:cubicBezTo>
                  <a:pt x="10082705" y="2491191"/>
                  <a:pt x="10071538" y="2460317"/>
                  <a:pt x="10064312" y="2430099"/>
                </a:cubicBezTo>
                <a:cubicBezTo>
                  <a:pt x="10060371" y="2412363"/>
                  <a:pt x="10067596" y="2392656"/>
                  <a:pt x="10070224" y="2373606"/>
                </a:cubicBezTo>
                <a:cubicBezTo>
                  <a:pt x="10055115" y="2379518"/>
                  <a:pt x="10032124" y="2380175"/>
                  <a:pt x="10025555" y="2391342"/>
                </a:cubicBezTo>
                <a:cubicBezTo>
                  <a:pt x="10007162" y="2418932"/>
                  <a:pt x="9997309" y="2450463"/>
                  <a:pt x="9984828" y="2480680"/>
                </a:cubicBezTo>
                <a:close/>
                <a:moveTo>
                  <a:pt x="9094076" y="2631110"/>
                </a:moveTo>
                <a:cubicBezTo>
                  <a:pt x="9094076" y="2531918"/>
                  <a:pt x="9094076" y="2469513"/>
                  <a:pt x="9094076" y="2407765"/>
                </a:cubicBezTo>
                <a:cubicBezTo>
                  <a:pt x="9082252" y="2402510"/>
                  <a:pt x="9071085" y="2397911"/>
                  <a:pt x="9059260" y="2392656"/>
                </a:cubicBezTo>
                <a:cubicBezTo>
                  <a:pt x="9019846" y="2447179"/>
                  <a:pt x="8981089" y="2501701"/>
                  <a:pt x="8941676" y="2556880"/>
                </a:cubicBezTo>
                <a:cubicBezTo>
                  <a:pt x="8987658" y="2579215"/>
                  <a:pt x="9034299" y="2601549"/>
                  <a:pt x="9094076" y="2631110"/>
                </a:cubicBezTo>
                <a:close/>
                <a:moveTo>
                  <a:pt x="9366031" y="2533889"/>
                </a:moveTo>
                <a:cubicBezTo>
                  <a:pt x="9369316" y="2585784"/>
                  <a:pt x="9382454" y="2627825"/>
                  <a:pt x="9369973" y="2659356"/>
                </a:cubicBezTo>
                <a:cubicBezTo>
                  <a:pt x="9358148" y="2688917"/>
                  <a:pt x="9318078" y="2707966"/>
                  <a:pt x="9267497" y="2751322"/>
                </a:cubicBezTo>
                <a:cubicBezTo>
                  <a:pt x="9371286" y="2723075"/>
                  <a:pt x="9443545" y="2700084"/>
                  <a:pt x="9517774" y="2684975"/>
                </a:cubicBezTo>
                <a:cubicBezTo>
                  <a:pt x="9597259" y="2669210"/>
                  <a:pt x="9605799" y="2605491"/>
                  <a:pt x="9632074" y="2549655"/>
                </a:cubicBezTo>
                <a:cubicBezTo>
                  <a:pt x="9566385" y="2581842"/>
                  <a:pt x="9505293" y="2611403"/>
                  <a:pt x="9446829" y="2639649"/>
                </a:cubicBezTo>
                <a:cubicBezTo>
                  <a:pt x="9415299" y="2599579"/>
                  <a:pt x="9394277" y="2571332"/>
                  <a:pt x="9366031" y="2533889"/>
                </a:cubicBezTo>
                <a:close/>
                <a:moveTo>
                  <a:pt x="10009132" y="1899984"/>
                </a:moveTo>
                <a:cubicBezTo>
                  <a:pt x="10037379" y="2000489"/>
                  <a:pt x="10053145" y="2003117"/>
                  <a:pt x="10118835" y="1955163"/>
                </a:cubicBezTo>
                <a:cubicBezTo>
                  <a:pt x="10195034" y="1899984"/>
                  <a:pt x="10258096" y="1801449"/>
                  <a:pt x="10378309" y="1855315"/>
                </a:cubicBezTo>
                <a:cubicBezTo>
                  <a:pt x="10383563" y="1857285"/>
                  <a:pt x="10401300" y="1832323"/>
                  <a:pt x="10411154" y="1821156"/>
                </a:cubicBezTo>
                <a:cubicBezTo>
                  <a:pt x="10306050" y="1750211"/>
                  <a:pt x="10219997" y="1804077"/>
                  <a:pt x="10127374" y="1849403"/>
                </a:cubicBezTo>
                <a:cubicBezTo>
                  <a:pt x="10145111" y="1859913"/>
                  <a:pt x="10159562" y="1868453"/>
                  <a:pt x="10162846" y="1869767"/>
                </a:cubicBezTo>
                <a:cubicBezTo>
                  <a:pt x="10126717" y="1895386"/>
                  <a:pt x="10089274" y="1922975"/>
                  <a:pt x="10052488" y="1949251"/>
                </a:cubicBezTo>
                <a:cubicBezTo>
                  <a:pt x="10038693" y="1934142"/>
                  <a:pt x="10023585" y="1917063"/>
                  <a:pt x="10009132" y="1899984"/>
                </a:cubicBezTo>
                <a:close/>
                <a:moveTo>
                  <a:pt x="9915853" y="2194274"/>
                </a:moveTo>
                <a:cubicBezTo>
                  <a:pt x="9921109" y="2212667"/>
                  <a:pt x="9933589" y="2259306"/>
                  <a:pt x="9954611" y="2335506"/>
                </a:cubicBezTo>
                <a:cubicBezTo>
                  <a:pt x="9971690" y="2286239"/>
                  <a:pt x="9980886" y="2260620"/>
                  <a:pt x="9995338" y="2219235"/>
                </a:cubicBezTo>
                <a:cubicBezTo>
                  <a:pt x="10010447" y="2231060"/>
                  <a:pt x="10040007" y="2253394"/>
                  <a:pt x="10070881" y="2277699"/>
                </a:cubicBezTo>
                <a:cubicBezTo>
                  <a:pt x="10082049" y="2226461"/>
                  <a:pt x="10095187" y="2165370"/>
                  <a:pt x="10107667" y="2108220"/>
                </a:cubicBezTo>
                <a:cubicBezTo>
                  <a:pt x="10049204" y="2133839"/>
                  <a:pt x="9987455" y="2162086"/>
                  <a:pt x="9915853" y="2194274"/>
                </a:cubicBezTo>
                <a:close/>
                <a:moveTo>
                  <a:pt x="9446172" y="2955617"/>
                </a:moveTo>
                <a:cubicBezTo>
                  <a:pt x="9507921" y="2929998"/>
                  <a:pt x="9569669" y="2905035"/>
                  <a:pt x="9637986" y="2876789"/>
                </a:cubicBezTo>
                <a:cubicBezTo>
                  <a:pt x="9624848" y="2905692"/>
                  <a:pt x="9615652" y="2926713"/>
                  <a:pt x="9606455" y="2947077"/>
                </a:cubicBezTo>
                <a:cubicBezTo>
                  <a:pt x="9613024" y="2951018"/>
                  <a:pt x="9619593" y="2954960"/>
                  <a:pt x="9626819" y="2959558"/>
                </a:cubicBezTo>
                <a:cubicBezTo>
                  <a:pt x="9642585" y="2931311"/>
                  <a:pt x="9658350" y="2903065"/>
                  <a:pt x="9674115" y="2874161"/>
                </a:cubicBezTo>
                <a:cubicBezTo>
                  <a:pt x="9645869" y="2859710"/>
                  <a:pt x="9616966" y="2845915"/>
                  <a:pt x="9588719" y="2831463"/>
                </a:cubicBezTo>
                <a:cubicBezTo>
                  <a:pt x="9597259" y="2828836"/>
                  <a:pt x="9605799" y="2826208"/>
                  <a:pt x="9614338" y="2823580"/>
                </a:cubicBezTo>
                <a:cubicBezTo>
                  <a:pt x="9600543" y="2790079"/>
                  <a:pt x="9587405" y="2756577"/>
                  <a:pt x="9573611" y="2723075"/>
                </a:cubicBezTo>
                <a:cubicBezTo>
                  <a:pt x="9565071" y="2726360"/>
                  <a:pt x="9556531" y="2730301"/>
                  <a:pt x="9547991" y="2733586"/>
                </a:cubicBezTo>
                <a:cubicBezTo>
                  <a:pt x="9570326" y="2826865"/>
                  <a:pt x="9536824" y="2889927"/>
                  <a:pt x="9446172" y="2955617"/>
                </a:cubicBezTo>
                <a:close/>
                <a:moveTo>
                  <a:pt x="9911255" y="1736416"/>
                </a:moveTo>
                <a:cubicBezTo>
                  <a:pt x="9975631" y="1767291"/>
                  <a:pt x="10090588" y="1753496"/>
                  <a:pt x="10107667" y="1701601"/>
                </a:cubicBezTo>
                <a:cubicBezTo>
                  <a:pt x="10117520" y="1672041"/>
                  <a:pt x="10091902" y="1630656"/>
                  <a:pt x="10088618" y="1618175"/>
                </a:cubicBezTo>
                <a:cubicBezTo>
                  <a:pt x="10019643" y="1663501"/>
                  <a:pt x="9964464" y="1700287"/>
                  <a:pt x="9911255" y="1736416"/>
                </a:cubicBezTo>
                <a:close/>
                <a:moveTo>
                  <a:pt x="9767395" y="2112161"/>
                </a:moveTo>
                <a:cubicBezTo>
                  <a:pt x="9761483" y="2094425"/>
                  <a:pt x="9754914" y="2077346"/>
                  <a:pt x="9749002" y="2059610"/>
                </a:cubicBezTo>
                <a:cubicBezTo>
                  <a:pt x="9696450" y="2072091"/>
                  <a:pt x="9643898" y="2083915"/>
                  <a:pt x="9591346" y="2096396"/>
                </a:cubicBezTo>
                <a:cubicBezTo>
                  <a:pt x="9599886" y="2112818"/>
                  <a:pt x="9608426" y="2129241"/>
                  <a:pt x="9616966" y="2145663"/>
                </a:cubicBezTo>
                <a:cubicBezTo>
                  <a:pt x="9620907" y="2117417"/>
                  <a:pt x="9625505" y="2089170"/>
                  <a:pt x="9629447" y="2060267"/>
                </a:cubicBezTo>
                <a:cubicBezTo>
                  <a:pt x="9639300" y="2070120"/>
                  <a:pt x="9649154" y="2079317"/>
                  <a:pt x="9659007" y="2089170"/>
                </a:cubicBezTo>
                <a:cubicBezTo>
                  <a:pt x="9668204" y="2115446"/>
                  <a:pt x="9677400" y="2141722"/>
                  <a:pt x="9685940" y="2168655"/>
                </a:cubicBezTo>
                <a:cubicBezTo>
                  <a:pt x="9712872" y="2150261"/>
                  <a:pt x="9739805" y="2131211"/>
                  <a:pt x="9767395" y="2112161"/>
                </a:cubicBezTo>
                <a:close/>
                <a:moveTo>
                  <a:pt x="10564210" y="1478913"/>
                </a:moveTo>
                <a:cubicBezTo>
                  <a:pt x="10639096" y="1428989"/>
                  <a:pt x="10692305" y="1392860"/>
                  <a:pt x="10745514" y="1356730"/>
                </a:cubicBezTo>
                <a:cubicBezTo>
                  <a:pt x="10738288" y="1346877"/>
                  <a:pt x="10731062" y="1336367"/>
                  <a:pt x="10724493" y="1326513"/>
                </a:cubicBezTo>
                <a:cubicBezTo>
                  <a:pt x="10676540" y="1360672"/>
                  <a:pt x="10628586" y="1394830"/>
                  <a:pt x="10582603" y="1427675"/>
                </a:cubicBezTo>
                <a:cubicBezTo>
                  <a:pt x="10569466" y="1394830"/>
                  <a:pt x="10556328" y="1362642"/>
                  <a:pt x="10543190" y="1329798"/>
                </a:cubicBezTo>
                <a:cubicBezTo>
                  <a:pt x="10536621" y="1331768"/>
                  <a:pt x="10530052" y="1334396"/>
                  <a:pt x="10524139" y="1336367"/>
                </a:cubicBezTo>
                <a:cubicBezTo>
                  <a:pt x="10534650" y="1375780"/>
                  <a:pt x="10546474" y="1415851"/>
                  <a:pt x="10564210" y="1478913"/>
                </a:cubicBezTo>
                <a:close/>
              </a:path>
            </a:pathLst>
          </a:custGeom>
          <a:solidFill>
            <a:srgbClr val="000000"/>
          </a:solidFill>
          <a:ln w="6569"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51F77A4A-9CA3-48F7-9EEA-A7B36EC3B31F}"/>
              </a:ext>
            </a:extLst>
          </p:cNvPr>
          <p:cNvSpPr/>
          <p:nvPr/>
        </p:nvSpPr>
        <p:spPr>
          <a:xfrm>
            <a:off x="1279227" y="3591208"/>
            <a:ext cx="2641231" cy="2188112"/>
          </a:xfrm>
          <a:custGeom>
            <a:avLst/>
            <a:gdLst>
              <a:gd name="connsiteX0" fmla="*/ 384625 w 8271803"/>
              <a:gd name="connsiteY0" fmla="*/ 1736129 h 6852724"/>
              <a:gd name="connsiteX1" fmla="*/ 374074 w 8271803"/>
              <a:gd name="connsiteY1" fmla="*/ 2016780 h 6852724"/>
              <a:gd name="connsiteX2" fmla="*/ 339784 w 8271803"/>
              <a:gd name="connsiteY2" fmla="*/ 2252062 h 6852724"/>
              <a:gd name="connsiteX3" fmla="*/ 299164 w 8271803"/>
              <a:gd name="connsiteY3" fmla="*/ 2526909 h 6852724"/>
              <a:gd name="connsiteX4" fmla="*/ 351390 w 8271803"/>
              <a:gd name="connsiteY4" fmla="*/ 2833937 h 6852724"/>
              <a:gd name="connsiteX5" fmla="*/ 339784 w 8271803"/>
              <a:gd name="connsiteY5" fmla="*/ 2902517 h 6852724"/>
              <a:gd name="connsiteX6" fmla="*/ 289668 w 8271803"/>
              <a:gd name="connsiteY6" fmla="*/ 2975844 h 6852724"/>
              <a:gd name="connsiteX7" fmla="*/ 364578 w 8271803"/>
              <a:gd name="connsiteY7" fmla="*/ 2993781 h 6852724"/>
              <a:gd name="connsiteX8" fmla="*/ 307077 w 8271803"/>
              <a:gd name="connsiteY8" fmla="*/ 3202159 h 6852724"/>
              <a:gd name="connsiteX9" fmla="*/ 227418 w 8271803"/>
              <a:gd name="connsiteY9" fmla="*/ 3193190 h 6852724"/>
              <a:gd name="connsiteX10" fmla="*/ 348225 w 8271803"/>
              <a:gd name="connsiteY10" fmla="*/ 3346704 h 6852724"/>
              <a:gd name="connsiteX11" fmla="*/ 403616 w 8271803"/>
              <a:gd name="connsiteY11" fmla="*/ 3266518 h 6852724"/>
              <a:gd name="connsiteX12" fmla="*/ 436851 w 8271803"/>
              <a:gd name="connsiteY12" fmla="*/ 3282344 h 6852724"/>
              <a:gd name="connsiteX13" fmla="*/ 367216 w 8271803"/>
              <a:gd name="connsiteY13" fmla="*/ 3454850 h 6852724"/>
              <a:gd name="connsiteX14" fmla="*/ 500683 w 8271803"/>
              <a:gd name="connsiteY14" fmla="*/ 3479116 h 6852724"/>
              <a:gd name="connsiteX15" fmla="*/ 490660 w 8271803"/>
              <a:gd name="connsiteY15" fmla="*/ 3668503 h 6852724"/>
              <a:gd name="connsiteX16" fmla="*/ 403089 w 8271803"/>
              <a:gd name="connsiteY16" fmla="*/ 3756074 h 6852724"/>
              <a:gd name="connsiteX17" fmla="*/ 357720 w 8271803"/>
              <a:gd name="connsiteY17" fmla="*/ 3671668 h 6852724"/>
              <a:gd name="connsiteX18" fmla="*/ 511234 w 8271803"/>
              <a:gd name="connsiteY18" fmla="*/ 3900092 h 6852724"/>
              <a:gd name="connsiteX19" fmla="*/ 535501 w 8271803"/>
              <a:gd name="connsiteY19" fmla="*/ 3780341 h 6852724"/>
              <a:gd name="connsiteX20" fmla="*/ 498046 w 8271803"/>
              <a:gd name="connsiteY20" fmla="*/ 3481754 h 6852724"/>
              <a:gd name="connsiteX21" fmla="*/ 523895 w 8271803"/>
              <a:gd name="connsiteY21" fmla="*/ 3145184 h 6852724"/>
              <a:gd name="connsiteX22" fmla="*/ 476944 w 8271803"/>
              <a:gd name="connsiteY22" fmla="*/ 3008024 h 6852724"/>
              <a:gd name="connsiteX23" fmla="*/ 490660 w 8271803"/>
              <a:gd name="connsiteY23" fmla="*/ 2583356 h 6852724"/>
              <a:gd name="connsiteX24" fmla="*/ 501211 w 8271803"/>
              <a:gd name="connsiteY24" fmla="*/ 2134948 h 6852724"/>
              <a:gd name="connsiteX25" fmla="*/ 570846 w 8271803"/>
              <a:gd name="connsiteY25" fmla="*/ 1849022 h 6852724"/>
              <a:gd name="connsiteX26" fmla="*/ 702203 w 8271803"/>
              <a:gd name="connsiteY26" fmla="*/ 1303548 h 6852724"/>
              <a:gd name="connsiteX27" fmla="*/ 947508 w 8271803"/>
              <a:gd name="connsiteY27" fmla="*/ 723255 h 6852724"/>
              <a:gd name="connsiteX28" fmla="*/ 1332084 w 8271803"/>
              <a:gd name="connsiteY28" fmla="*/ 343428 h 6852724"/>
              <a:gd name="connsiteX29" fmla="*/ 1599018 w 8271803"/>
              <a:gd name="connsiteY29" fmla="*/ 224731 h 6852724"/>
              <a:gd name="connsiteX30" fmla="*/ 1996782 w 8271803"/>
              <a:gd name="connsiteY30" fmla="*/ 142435 h 6852724"/>
              <a:gd name="connsiteX31" fmla="*/ 2172453 w 8271803"/>
              <a:gd name="connsiteY31" fmla="*/ 137160 h 6852724"/>
              <a:gd name="connsiteX32" fmla="*/ 2587098 w 8271803"/>
              <a:gd name="connsiteY32" fmla="*/ 41676 h 6852724"/>
              <a:gd name="connsiteX33" fmla="*/ 2749580 w 8271803"/>
              <a:gd name="connsiteY33" fmla="*/ 0 h 6852724"/>
              <a:gd name="connsiteX34" fmla="*/ 2766989 w 8271803"/>
              <a:gd name="connsiteY34" fmla="*/ 29542 h 6852724"/>
              <a:gd name="connsiteX35" fmla="*/ 2491086 w 8271803"/>
              <a:gd name="connsiteY35" fmla="*/ 272737 h 6852724"/>
              <a:gd name="connsiteX36" fmla="*/ 2498472 w 8271803"/>
              <a:gd name="connsiteY36" fmla="*/ 295949 h 6852724"/>
              <a:gd name="connsiteX37" fmla="*/ 2625081 w 8271803"/>
              <a:gd name="connsiteY37" fmla="*/ 278540 h 6852724"/>
              <a:gd name="connsiteX38" fmla="*/ 3152619 w 8271803"/>
              <a:gd name="connsiteY38" fmla="*/ 100232 h 6852724"/>
              <a:gd name="connsiteX39" fmla="*/ 3396342 w 8271803"/>
              <a:gd name="connsiteY39" fmla="*/ 109200 h 6852724"/>
              <a:gd name="connsiteX40" fmla="*/ 3172138 w 8271803"/>
              <a:gd name="connsiteY40" fmla="*/ 288564 h 6852724"/>
              <a:gd name="connsiteX41" fmla="*/ 2641435 w 8271803"/>
              <a:gd name="connsiteY41" fmla="*/ 753852 h 6852724"/>
              <a:gd name="connsiteX42" fmla="*/ 2277960 w 8271803"/>
              <a:gd name="connsiteY42" fmla="*/ 1363687 h 6852724"/>
              <a:gd name="connsiteX43" fmla="*/ 2156627 w 8271803"/>
              <a:gd name="connsiteY43" fmla="*/ 1703949 h 6852724"/>
              <a:gd name="connsiteX44" fmla="*/ 2120754 w 8271803"/>
              <a:gd name="connsiteY44" fmla="*/ 2071644 h 6852724"/>
              <a:gd name="connsiteX45" fmla="*/ 2098597 w 8271803"/>
              <a:gd name="connsiteY45" fmla="*/ 2510556 h 6852724"/>
              <a:gd name="connsiteX46" fmla="*/ 2216238 w 8271803"/>
              <a:gd name="connsiteY46" fmla="*/ 3845228 h 6852724"/>
              <a:gd name="connsiteX47" fmla="*/ 2456796 w 8271803"/>
              <a:gd name="connsiteY47" fmla="*/ 4423938 h 6852724"/>
              <a:gd name="connsiteX48" fmla="*/ 2523793 w 8271803"/>
              <a:gd name="connsiteY48" fmla="*/ 4490408 h 6852724"/>
              <a:gd name="connsiteX49" fmla="*/ 2716345 w 8271803"/>
              <a:gd name="connsiteY49" fmla="*/ 4655000 h 6852724"/>
              <a:gd name="connsiteX50" fmla="*/ 3043419 w 8271803"/>
              <a:gd name="connsiteY50" fmla="*/ 4823284 h 6852724"/>
              <a:gd name="connsiteX51" fmla="*/ 3281339 w 8271803"/>
              <a:gd name="connsiteY51" fmla="*/ 4903470 h 6852724"/>
              <a:gd name="connsiteX52" fmla="*/ 3726581 w 8271803"/>
              <a:gd name="connsiteY52" fmla="*/ 4803238 h 6852724"/>
              <a:gd name="connsiteX53" fmla="*/ 4051545 w 8271803"/>
              <a:gd name="connsiteY53" fmla="*/ 4663968 h 6852724"/>
              <a:gd name="connsiteX54" fmla="*/ 4131203 w 8271803"/>
              <a:gd name="connsiteY54" fmla="*/ 4614379 h 6852724"/>
              <a:gd name="connsiteX55" fmla="*/ 4617066 w 8271803"/>
              <a:gd name="connsiteY55" fmla="*/ 4132209 h 6852724"/>
              <a:gd name="connsiteX56" fmla="*/ 4793792 w 8271803"/>
              <a:gd name="connsiteY56" fmla="*/ 4032504 h 6852724"/>
              <a:gd name="connsiteX57" fmla="*/ 4988453 w 8271803"/>
              <a:gd name="connsiteY57" fmla="*/ 3868440 h 6852724"/>
              <a:gd name="connsiteX58" fmla="*/ 5369336 w 8271803"/>
              <a:gd name="connsiteY58" fmla="*/ 3549807 h 6852724"/>
              <a:gd name="connsiteX59" fmla="*/ 5505441 w 8271803"/>
              <a:gd name="connsiteY59" fmla="*/ 3393128 h 6852724"/>
              <a:gd name="connsiteX60" fmla="*/ 5961761 w 8271803"/>
              <a:gd name="connsiteY60" fmla="*/ 2857148 h 6852724"/>
              <a:gd name="connsiteX61" fmla="*/ 6208650 w 8271803"/>
              <a:gd name="connsiteY61" fmla="*/ 2640858 h 6852724"/>
              <a:gd name="connsiteX62" fmla="*/ 6413334 w 8271803"/>
              <a:gd name="connsiteY62" fmla="*/ 2423512 h 6852724"/>
              <a:gd name="connsiteX63" fmla="*/ 6499851 w 8271803"/>
              <a:gd name="connsiteY63" fmla="*/ 2391859 h 6852724"/>
              <a:gd name="connsiteX64" fmla="*/ 6593225 w 8271803"/>
              <a:gd name="connsiteY64" fmla="*/ 2326445 h 6852724"/>
              <a:gd name="connsiteX65" fmla="*/ 6572124 w 8271803"/>
              <a:gd name="connsiteY65" fmla="*/ 2298485 h 6852724"/>
              <a:gd name="connsiteX66" fmla="*/ 6528338 w 8271803"/>
              <a:gd name="connsiteY66" fmla="*/ 2338578 h 6852724"/>
              <a:gd name="connsiteX67" fmla="*/ 6510401 w 8271803"/>
              <a:gd name="connsiteY67" fmla="*/ 2323807 h 6852724"/>
              <a:gd name="connsiteX68" fmla="*/ 6599556 w 8271803"/>
              <a:gd name="connsiteY68" fmla="*/ 2220937 h 6852724"/>
              <a:gd name="connsiteX69" fmla="*/ 6639121 w 8271803"/>
              <a:gd name="connsiteY69" fmla="*/ 2297958 h 6852724"/>
              <a:gd name="connsiteX70" fmla="*/ 6666025 w 8271803"/>
              <a:gd name="connsiteY70" fmla="*/ 2289517 h 6852724"/>
              <a:gd name="connsiteX71" fmla="*/ 6736716 w 8271803"/>
              <a:gd name="connsiteY71" fmla="*/ 2181899 h 6852724"/>
              <a:gd name="connsiteX72" fmla="*/ 6873348 w 8271803"/>
              <a:gd name="connsiteY72" fmla="*/ 2061620 h 6852724"/>
              <a:gd name="connsiteX73" fmla="*/ 7153998 w 8271803"/>
              <a:gd name="connsiteY73" fmla="*/ 1809457 h 6852724"/>
              <a:gd name="connsiteX74" fmla="*/ 7233657 w 8271803"/>
              <a:gd name="connsiteY74" fmla="*/ 1577340 h 6852724"/>
              <a:gd name="connsiteX75" fmla="*/ 7241570 w 8271803"/>
              <a:gd name="connsiteY75" fmla="*/ 1524586 h 6852724"/>
              <a:gd name="connsiteX76" fmla="*/ 7573919 w 8271803"/>
              <a:gd name="connsiteY76" fmla="*/ 1309878 h 6852724"/>
              <a:gd name="connsiteX77" fmla="*/ 7777021 w 8271803"/>
              <a:gd name="connsiteY77" fmla="*/ 1323594 h 6852724"/>
              <a:gd name="connsiteX78" fmla="*/ 7848767 w 8271803"/>
              <a:gd name="connsiteY78" fmla="*/ 1309878 h 6852724"/>
              <a:gd name="connsiteX79" fmla="*/ 7925787 w 8271803"/>
              <a:gd name="connsiteY79" fmla="*/ 1267675 h 6852724"/>
              <a:gd name="connsiteX80" fmla="*/ 7906796 w 8271803"/>
              <a:gd name="connsiteY80" fmla="*/ 1370545 h 6852724"/>
              <a:gd name="connsiteX81" fmla="*/ 7880419 w 8271803"/>
              <a:gd name="connsiteY81" fmla="*/ 1414858 h 6852724"/>
              <a:gd name="connsiteX82" fmla="*/ 8000698 w 8271803"/>
              <a:gd name="connsiteY82" fmla="*/ 1359467 h 6852724"/>
              <a:gd name="connsiteX83" fmla="*/ 7922622 w 8271803"/>
              <a:gd name="connsiteY83" fmla="*/ 1544633 h 6852724"/>
              <a:gd name="connsiteX84" fmla="*/ 8069278 w 8271803"/>
              <a:gd name="connsiteY84" fmla="*/ 1459699 h 6852724"/>
              <a:gd name="connsiteX85" fmla="*/ 8012831 w 8271803"/>
              <a:gd name="connsiteY85" fmla="*/ 1595276 h 6852724"/>
              <a:gd name="connsiteX86" fmla="*/ 8264994 w 8271803"/>
              <a:gd name="connsiteY86" fmla="*/ 2266305 h 6852724"/>
              <a:gd name="connsiteX87" fmla="*/ 8272380 w 8271803"/>
              <a:gd name="connsiteY87" fmla="*/ 2564892 h 6852724"/>
              <a:gd name="connsiteX88" fmla="*/ 8243365 w 8271803"/>
              <a:gd name="connsiteY88" fmla="*/ 2692029 h 6852724"/>
              <a:gd name="connsiteX89" fmla="*/ 8219099 w 8271803"/>
              <a:gd name="connsiteY89" fmla="*/ 2781710 h 6852724"/>
              <a:gd name="connsiteX90" fmla="*/ 8218571 w 8271803"/>
              <a:gd name="connsiteY90" fmla="*/ 2905682 h 6852724"/>
              <a:gd name="connsiteX91" fmla="*/ 8033933 w 8271803"/>
              <a:gd name="connsiteY91" fmla="*/ 3527650 h 6852724"/>
              <a:gd name="connsiteX92" fmla="*/ 7886222 w 8271803"/>
              <a:gd name="connsiteY92" fmla="*/ 3815686 h 6852724"/>
              <a:gd name="connsiteX93" fmla="*/ 7799178 w 8271803"/>
              <a:gd name="connsiteY93" fmla="*/ 4094226 h 6852724"/>
              <a:gd name="connsiteX94" fmla="*/ 7515362 w 8271803"/>
              <a:gd name="connsiteY94" fmla="*/ 4771586 h 6852724"/>
              <a:gd name="connsiteX95" fmla="*/ 7136062 w 8271803"/>
              <a:gd name="connsiteY95" fmla="*/ 5269054 h 6852724"/>
              <a:gd name="connsiteX96" fmla="*/ 6791580 w 8271803"/>
              <a:gd name="connsiteY96" fmla="*/ 5678424 h 6852724"/>
              <a:gd name="connsiteX97" fmla="*/ 6413334 w 8271803"/>
              <a:gd name="connsiteY97" fmla="*/ 6106785 h 6852724"/>
              <a:gd name="connsiteX98" fmla="*/ 6071490 w 8271803"/>
              <a:gd name="connsiteY98" fmla="*/ 6307777 h 6852724"/>
              <a:gd name="connsiteX99" fmla="*/ 5394658 w 8271803"/>
              <a:gd name="connsiteY99" fmla="*/ 6550445 h 6852724"/>
              <a:gd name="connsiteX100" fmla="*/ 4686174 w 8271803"/>
              <a:gd name="connsiteY100" fmla="*/ 6726643 h 6852724"/>
              <a:gd name="connsiteX101" fmla="*/ 4524747 w 8271803"/>
              <a:gd name="connsiteY101" fmla="*/ 6778342 h 6852724"/>
              <a:gd name="connsiteX102" fmla="*/ 4386532 w 8271803"/>
              <a:gd name="connsiteY102" fmla="*/ 6799971 h 6852724"/>
              <a:gd name="connsiteX103" fmla="*/ 4284717 w 8271803"/>
              <a:gd name="connsiteY103" fmla="*/ 6856417 h 6852724"/>
              <a:gd name="connsiteX104" fmla="*/ 4337998 w 8271803"/>
              <a:gd name="connsiteY104" fmla="*/ 6732974 h 6852724"/>
              <a:gd name="connsiteX105" fmla="*/ 3962918 w 8271803"/>
              <a:gd name="connsiteY105" fmla="*/ 6795750 h 6852724"/>
              <a:gd name="connsiteX106" fmla="*/ 3807822 w 8271803"/>
              <a:gd name="connsiteY106" fmla="*/ 6839536 h 6852724"/>
              <a:gd name="connsiteX107" fmla="*/ 3821010 w 8271803"/>
              <a:gd name="connsiteY107" fmla="*/ 6773594 h 6852724"/>
              <a:gd name="connsiteX108" fmla="*/ 3478638 w 8271803"/>
              <a:gd name="connsiteY108" fmla="*/ 6810522 h 6852724"/>
              <a:gd name="connsiteX109" fmla="*/ 3211703 w 8271803"/>
              <a:gd name="connsiteY109" fmla="*/ 6851142 h 6852724"/>
              <a:gd name="connsiteX110" fmla="*/ 3178996 w 8271803"/>
              <a:gd name="connsiteY110" fmla="*/ 6809994 h 6852724"/>
              <a:gd name="connsiteX111" fmla="*/ 3001743 w 8271803"/>
              <a:gd name="connsiteY111" fmla="*/ 6845339 h 6852724"/>
              <a:gd name="connsiteX112" fmla="*/ 2964288 w 8271803"/>
              <a:gd name="connsiteY112" fmla="*/ 6802609 h 6852724"/>
              <a:gd name="connsiteX113" fmla="*/ 3006491 w 8271803"/>
              <a:gd name="connsiteY113" fmla="*/ 6779397 h 6852724"/>
              <a:gd name="connsiteX114" fmla="*/ 3051859 w 8271803"/>
              <a:gd name="connsiteY114" fmla="*/ 6750382 h 6852724"/>
              <a:gd name="connsiteX115" fmla="*/ 3041836 w 8271803"/>
              <a:gd name="connsiteY115" fmla="*/ 6719257 h 6852724"/>
              <a:gd name="connsiteX116" fmla="*/ 2918392 w 8271803"/>
              <a:gd name="connsiteY116" fmla="*/ 6754603 h 6852724"/>
              <a:gd name="connsiteX117" fmla="*/ 2825018 w 8271803"/>
              <a:gd name="connsiteY117" fmla="*/ 6794696 h 6852724"/>
              <a:gd name="connsiteX118" fmla="*/ 2779650 w 8271803"/>
              <a:gd name="connsiteY118" fmla="*/ 6710289 h 6852724"/>
              <a:gd name="connsiteX119" fmla="*/ 2753800 w 8271803"/>
              <a:gd name="connsiteY119" fmla="*/ 6789948 h 6852724"/>
              <a:gd name="connsiteX120" fmla="*/ 2459434 w 8271803"/>
              <a:gd name="connsiteY120" fmla="*/ 6715565 h 6852724"/>
              <a:gd name="connsiteX121" fmla="*/ 2369225 w 8271803"/>
              <a:gd name="connsiteY121" fmla="*/ 6718730 h 6852724"/>
              <a:gd name="connsiteX122" fmla="*/ 2052174 w 8271803"/>
              <a:gd name="connsiteY122" fmla="*/ 6547807 h 6852724"/>
              <a:gd name="connsiteX123" fmla="*/ 2263189 w 8271803"/>
              <a:gd name="connsiteY123" fmla="*/ 6657536 h 6852724"/>
              <a:gd name="connsiteX124" fmla="*/ 2351288 w 8271803"/>
              <a:gd name="connsiteY124" fmla="*/ 6562051 h 6852724"/>
              <a:gd name="connsiteX125" fmla="*/ 2165595 w 8271803"/>
              <a:gd name="connsiteY125" fmla="*/ 6526706 h 6852724"/>
              <a:gd name="connsiteX126" fmla="*/ 2054812 w 8271803"/>
              <a:gd name="connsiteY126" fmla="*/ 6550445 h 6852724"/>
              <a:gd name="connsiteX127" fmla="*/ 1899188 w 8271803"/>
              <a:gd name="connsiteY127" fmla="*/ 6496109 h 6852724"/>
              <a:gd name="connsiteX128" fmla="*/ 1669181 w 8271803"/>
              <a:gd name="connsiteY128" fmla="*/ 6332045 h 6852724"/>
              <a:gd name="connsiteX129" fmla="*/ 1649662 w 8271803"/>
              <a:gd name="connsiteY129" fmla="*/ 6174311 h 6852724"/>
              <a:gd name="connsiteX130" fmla="*/ 1663906 w 8271803"/>
              <a:gd name="connsiteY130" fmla="*/ 6138965 h 6852724"/>
              <a:gd name="connsiteX131" fmla="*/ 1458693 w 8271803"/>
              <a:gd name="connsiteY131" fmla="*/ 5935863 h 6852724"/>
              <a:gd name="connsiteX132" fmla="*/ 1432316 w 8271803"/>
              <a:gd name="connsiteY132" fmla="*/ 5950107 h 6852724"/>
              <a:gd name="connsiteX133" fmla="*/ 1386420 w 8271803"/>
              <a:gd name="connsiteY133" fmla="*/ 5924785 h 6852724"/>
              <a:gd name="connsiteX134" fmla="*/ 1297794 w 8271803"/>
              <a:gd name="connsiteY134" fmla="*/ 5790262 h 6852724"/>
              <a:gd name="connsiteX135" fmla="*/ 1168547 w 8271803"/>
              <a:gd name="connsiteY135" fmla="*/ 5621977 h 6852724"/>
              <a:gd name="connsiteX136" fmla="*/ 1194924 w 8271803"/>
              <a:gd name="connsiteY136" fmla="*/ 5781822 h 6852724"/>
              <a:gd name="connsiteX137" fmla="*/ 1161162 w 8271803"/>
              <a:gd name="connsiteY137" fmla="*/ 5797648 h 6852724"/>
              <a:gd name="connsiteX138" fmla="*/ 422080 w 8271803"/>
              <a:gd name="connsiteY138" fmla="*/ 4596971 h 6852724"/>
              <a:gd name="connsiteX139" fmla="*/ 309187 w 8271803"/>
              <a:gd name="connsiteY139" fmla="*/ 4449260 h 6852724"/>
              <a:gd name="connsiteX140" fmla="*/ 199459 w 8271803"/>
              <a:gd name="connsiteY140" fmla="*/ 4100029 h 6852724"/>
              <a:gd name="connsiteX141" fmla="*/ 227418 w 8271803"/>
              <a:gd name="connsiteY141" fmla="*/ 3964452 h 6852724"/>
              <a:gd name="connsiteX142" fmla="*/ 230584 w 8271803"/>
              <a:gd name="connsiteY142" fmla="*/ 3851031 h 6852724"/>
              <a:gd name="connsiteX143" fmla="*/ 264874 w 8271803"/>
              <a:gd name="connsiteY143" fmla="*/ 3684856 h 6852724"/>
              <a:gd name="connsiteX144" fmla="*/ 129824 w 8271803"/>
              <a:gd name="connsiteY144" fmla="*/ 3585679 h 6852724"/>
              <a:gd name="connsiteX145" fmla="*/ 170972 w 8271803"/>
              <a:gd name="connsiteY145" fmla="*/ 3764514 h 6852724"/>
              <a:gd name="connsiteX146" fmla="*/ 109250 w 8271803"/>
              <a:gd name="connsiteY146" fmla="*/ 3790364 h 6852724"/>
              <a:gd name="connsiteX147" fmla="*/ 147233 w 8271803"/>
              <a:gd name="connsiteY147" fmla="*/ 3461180 h 6852724"/>
              <a:gd name="connsiteX148" fmla="*/ 44363 w 8271803"/>
              <a:gd name="connsiteY148" fmla="*/ 3502328 h 6852724"/>
              <a:gd name="connsiteX149" fmla="*/ 43307 w 8271803"/>
              <a:gd name="connsiteY149" fmla="*/ 3346177 h 6852724"/>
              <a:gd name="connsiteX150" fmla="*/ 24316 w 8271803"/>
              <a:gd name="connsiteY150" fmla="*/ 3280762 h 6852724"/>
              <a:gd name="connsiteX151" fmla="*/ 17986 w 8271803"/>
              <a:gd name="connsiteY151" fmla="*/ 3186860 h 6852724"/>
              <a:gd name="connsiteX152" fmla="*/ 94479 w 8271803"/>
              <a:gd name="connsiteY152" fmla="*/ 3075022 h 6852724"/>
              <a:gd name="connsiteX153" fmla="*/ 16931 w 8271803"/>
              <a:gd name="connsiteY153" fmla="*/ 2980065 h 6852724"/>
              <a:gd name="connsiteX154" fmla="*/ 76015 w 8271803"/>
              <a:gd name="connsiteY154" fmla="*/ 2906737 h 6852724"/>
              <a:gd name="connsiteX155" fmla="*/ 78125 w 8271803"/>
              <a:gd name="connsiteY155" fmla="*/ 2804394 h 6852724"/>
              <a:gd name="connsiteX156" fmla="*/ 152508 w 8271803"/>
              <a:gd name="connsiteY156" fmla="*/ 2665124 h 6852724"/>
              <a:gd name="connsiteX157" fmla="*/ 174137 w 8271803"/>
              <a:gd name="connsiteY157" fmla="*/ 2515831 h 6852724"/>
              <a:gd name="connsiteX158" fmla="*/ 238497 w 8271803"/>
              <a:gd name="connsiteY158" fmla="*/ 2372868 h 6852724"/>
              <a:gd name="connsiteX159" fmla="*/ 102919 w 8271803"/>
              <a:gd name="connsiteY159" fmla="*/ 2366010 h 6852724"/>
              <a:gd name="connsiteX160" fmla="*/ 249047 w 8271803"/>
              <a:gd name="connsiteY160" fmla="*/ 2304816 h 6852724"/>
              <a:gd name="connsiteX161" fmla="*/ 279645 w 8271803"/>
              <a:gd name="connsiteY161" fmla="*/ 2094328 h 6852724"/>
              <a:gd name="connsiteX162" fmla="*/ 260126 w 8271803"/>
              <a:gd name="connsiteY162" fmla="*/ 2087470 h 6852724"/>
              <a:gd name="connsiteX163" fmla="*/ 191546 w 8271803"/>
              <a:gd name="connsiteY163" fmla="*/ 2246259 h 6852724"/>
              <a:gd name="connsiteX164" fmla="*/ 162004 w 8271803"/>
              <a:gd name="connsiteY164" fmla="*/ 2244676 h 6852724"/>
              <a:gd name="connsiteX165" fmla="*/ 172554 w 8271803"/>
              <a:gd name="connsiteY165" fmla="*/ 2169766 h 6852724"/>
              <a:gd name="connsiteX166" fmla="*/ 221615 w 8271803"/>
              <a:gd name="connsiteY166" fmla="*/ 1993040 h 6852724"/>
              <a:gd name="connsiteX167" fmla="*/ 289140 w 8271803"/>
              <a:gd name="connsiteY167" fmla="*/ 2018890 h 6852724"/>
              <a:gd name="connsiteX168" fmla="*/ 311297 w 8271803"/>
              <a:gd name="connsiteY168" fmla="*/ 1999898 h 6852724"/>
              <a:gd name="connsiteX169" fmla="*/ 244827 w 8271803"/>
              <a:gd name="connsiteY169" fmla="*/ 1899139 h 6852724"/>
              <a:gd name="connsiteX170" fmla="*/ 337146 w 8271803"/>
              <a:gd name="connsiteY170" fmla="*/ 1856935 h 6852724"/>
              <a:gd name="connsiteX171" fmla="*/ 269094 w 8271803"/>
              <a:gd name="connsiteY171" fmla="*/ 1810512 h 6852724"/>
              <a:gd name="connsiteX172" fmla="*/ 319738 w 8271803"/>
              <a:gd name="connsiteY172" fmla="*/ 1713445 h 6852724"/>
              <a:gd name="connsiteX173" fmla="*/ 384625 w 8271803"/>
              <a:gd name="connsiteY173" fmla="*/ 1736129 h 685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8271803" h="6852724">
                <a:moveTo>
                  <a:pt x="384625" y="1736129"/>
                </a:moveTo>
                <a:cubicBezTo>
                  <a:pt x="433686" y="1831614"/>
                  <a:pt x="406781" y="1921295"/>
                  <a:pt x="374074" y="2016780"/>
                </a:cubicBezTo>
                <a:cubicBezTo>
                  <a:pt x="348752" y="2090635"/>
                  <a:pt x="351390" y="2173459"/>
                  <a:pt x="339784" y="2252062"/>
                </a:cubicBezTo>
                <a:cubicBezTo>
                  <a:pt x="326068" y="2343853"/>
                  <a:pt x="300746" y="2435118"/>
                  <a:pt x="299164" y="2526909"/>
                </a:cubicBezTo>
                <a:cubicBezTo>
                  <a:pt x="297053" y="2630307"/>
                  <a:pt x="272787" y="2741090"/>
                  <a:pt x="351390" y="2833937"/>
                </a:cubicBezTo>
                <a:cubicBezTo>
                  <a:pt x="361413" y="2845543"/>
                  <a:pt x="348752" y="2880888"/>
                  <a:pt x="339784" y="2902517"/>
                </a:cubicBezTo>
                <a:cubicBezTo>
                  <a:pt x="329761" y="2925728"/>
                  <a:pt x="311825" y="2944720"/>
                  <a:pt x="289668" y="2975844"/>
                </a:cubicBezTo>
                <a:cubicBezTo>
                  <a:pt x="334509" y="2986395"/>
                  <a:pt x="362468" y="2993253"/>
                  <a:pt x="364578" y="2993781"/>
                </a:cubicBezTo>
                <a:cubicBezTo>
                  <a:pt x="344532" y="3066054"/>
                  <a:pt x="327123" y="3129886"/>
                  <a:pt x="307077" y="3202159"/>
                </a:cubicBezTo>
                <a:cubicBezTo>
                  <a:pt x="292306" y="3200576"/>
                  <a:pt x="268039" y="3197938"/>
                  <a:pt x="227418" y="3193190"/>
                </a:cubicBezTo>
                <a:cubicBezTo>
                  <a:pt x="272259" y="3250164"/>
                  <a:pt x="308132" y="3295533"/>
                  <a:pt x="348225" y="3346704"/>
                </a:cubicBezTo>
                <a:cubicBezTo>
                  <a:pt x="362468" y="3326658"/>
                  <a:pt x="383042" y="3296588"/>
                  <a:pt x="403616" y="3266518"/>
                </a:cubicBezTo>
                <a:cubicBezTo>
                  <a:pt x="414695" y="3271794"/>
                  <a:pt x="425773" y="3277069"/>
                  <a:pt x="436851" y="3282344"/>
                </a:cubicBezTo>
                <a:cubicBezTo>
                  <a:pt x="412057" y="3343539"/>
                  <a:pt x="387790" y="3404733"/>
                  <a:pt x="367216" y="3454850"/>
                </a:cubicBezTo>
                <a:cubicBezTo>
                  <a:pt x="401506" y="3461180"/>
                  <a:pt x="451095" y="3470148"/>
                  <a:pt x="500683" y="3479116"/>
                </a:cubicBezTo>
                <a:cubicBezTo>
                  <a:pt x="497518" y="3539783"/>
                  <a:pt x="494353" y="3599923"/>
                  <a:pt x="490660" y="3668503"/>
                </a:cubicBezTo>
                <a:cubicBezTo>
                  <a:pt x="392010" y="3606781"/>
                  <a:pt x="418387" y="3696990"/>
                  <a:pt x="403089" y="3756074"/>
                </a:cubicBezTo>
                <a:cubicBezTo>
                  <a:pt x="384097" y="3721257"/>
                  <a:pt x="373019" y="3700682"/>
                  <a:pt x="357720" y="3671668"/>
                </a:cubicBezTo>
                <a:cubicBezTo>
                  <a:pt x="314990" y="3775065"/>
                  <a:pt x="411529" y="3882683"/>
                  <a:pt x="511234" y="3900092"/>
                </a:cubicBezTo>
                <a:cubicBezTo>
                  <a:pt x="519675" y="3857889"/>
                  <a:pt x="521257" y="3816741"/>
                  <a:pt x="535501" y="3780341"/>
                </a:cubicBezTo>
                <a:cubicBezTo>
                  <a:pt x="579287" y="3670085"/>
                  <a:pt x="565571" y="3539256"/>
                  <a:pt x="498046" y="3481754"/>
                </a:cubicBezTo>
                <a:cubicBezTo>
                  <a:pt x="516509" y="3370971"/>
                  <a:pt x="459008" y="3257023"/>
                  <a:pt x="523895" y="3145184"/>
                </a:cubicBezTo>
                <a:cubicBezTo>
                  <a:pt x="539721" y="3118280"/>
                  <a:pt x="477472" y="3054975"/>
                  <a:pt x="476944" y="3008024"/>
                </a:cubicBezTo>
                <a:cubicBezTo>
                  <a:pt x="474834" y="2866644"/>
                  <a:pt x="486967" y="2725264"/>
                  <a:pt x="490660" y="2583356"/>
                </a:cubicBezTo>
                <a:cubicBezTo>
                  <a:pt x="494880" y="2434063"/>
                  <a:pt x="486967" y="2283187"/>
                  <a:pt x="501211" y="2134948"/>
                </a:cubicBezTo>
                <a:cubicBezTo>
                  <a:pt x="510707" y="2037881"/>
                  <a:pt x="572956" y="1943979"/>
                  <a:pt x="570846" y="1849022"/>
                </a:cubicBezTo>
                <a:cubicBezTo>
                  <a:pt x="567153" y="1653306"/>
                  <a:pt x="641009" y="1477108"/>
                  <a:pt x="702203" y="1303548"/>
                </a:cubicBezTo>
                <a:cubicBezTo>
                  <a:pt x="770783" y="1107303"/>
                  <a:pt x="822482" y="903146"/>
                  <a:pt x="947508" y="723255"/>
                </a:cubicBezTo>
                <a:cubicBezTo>
                  <a:pt x="1055126" y="568687"/>
                  <a:pt x="1190704" y="454211"/>
                  <a:pt x="1332084" y="343428"/>
                </a:cubicBezTo>
                <a:cubicBezTo>
                  <a:pt x="1406467" y="284871"/>
                  <a:pt x="1505644" y="251108"/>
                  <a:pt x="1599018" y="224731"/>
                </a:cubicBezTo>
                <a:cubicBezTo>
                  <a:pt x="1728793" y="187804"/>
                  <a:pt x="1863315" y="164592"/>
                  <a:pt x="1996782" y="142435"/>
                </a:cubicBezTo>
                <a:cubicBezTo>
                  <a:pt x="2053756" y="132940"/>
                  <a:pt x="2115479" y="148238"/>
                  <a:pt x="2172453" y="137160"/>
                </a:cubicBezTo>
                <a:cubicBezTo>
                  <a:pt x="2311723" y="109728"/>
                  <a:pt x="2448883" y="74383"/>
                  <a:pt x="2587098" y="41676"/>
                </a:cubicBezTo>
                <a:cubicBezTo>
                  <a:pt x="2641962" y="28487"/>
                  <a:pt x="2695771" y="13716"/>
                  <a:pt x="2749580" y="0"/>
                </a:cubicBezTo>
                <a:cubicBezTo>
                  <a:pt x="2755383" y="10023"/>
                  <a:pt x="2761186" y="19519"/>
                  <a:pt x="2766989" y="29542"/>
                </a:cubicBezTo>
                <a:cubicBezTo>
                  <a:pt x="2675197" y="110783"/>
                  <a:pt x="2582878" y="191496"/>
                  <a:pt x="2491086" y="272737"/>
                </a:cubicBezTo>
                <a:cubicBezTo>
                  <a:pt x="2493724" y="280650"/>
                  <a:pt x="2495834" y="288036"/>
                  <a:pt x="2498472" y="295949"/>
                </a:cubicBezTo>
                <a:cubicBezTo>
                  <a:pt x="2540675" y="290674"/>
                  <a:pt x="2584988" y="291729"/>
                  <a:pt x="2625081" y="278540"/>
                </a:cubicBezTo>
                <a:cubicBezTo>
                  <a:pt x="2801279" y="219984"/>
                  <a:pt x="2974311" y="150348"/>
                  <a:pt x="3152619" y="100232"/>
                </a:cubicBezTo>
                <a:cubicBezTo>
                  <a:pt x="3219089" y="81241"/>
                  <a:pt x="3297692" y="103925"/>
                  <a:pt x="3396342" y="109200"/>
                </a:cubicBezTo>
                <a:cubicBezTo>
                  <a:pt x="3309298" y="178836"/>
                  <a:pt x="3238608" y="231589"/>
                  <a:pt x="3172138" y="288564"/>
                </a:cubicBezTo>
                <a:cubicBezTo>
                  <a:pt x="2993830" y="442077"/>
                  <a:pt x="2810774" y="590843"/>
                  <a:pt x="2641435" y="753852"/>
                </a:cubicBezTo>
                <a:cubicBezTo>
                  <a:pt x="2466292" y="922137"/>
                  <a:pt x="2358146" y="1135790"/>
                  <a:pt x="2277960" y="1363687"/>
                </a:cubicBezTo>
                <a:cubicBezTo>
                  <a:pt x="2237868" y="1477108"/>
                  <a:pt x="2182476" y="1587363"/>
                  <a:pt x="2156627" y="1703949"/>
                </a:cubicBezTo>
                <a:cubicBezTo>
                  <a:pt x="2130250" y="1823173"/>
                  <a:pt x="2128667" y="1948727"/>
                  <a:pt x="2120754" y="2071644"/>
                </a:cubicBezTo>
                <a:cubicBezTo>
                  <a:pt x="2110731" y="2217772"/>
                  <a:pt x="2104400" y="2364428"/>
                  <a:pt x="2098597" y="2510556"/>
                </a:cubicBezTo>
                <a:cubicBezTo>
                  <a:pt x="2079078" y="2960546"/>
                  <a:pt x="2105455" y="3403151"/>
                  <a:pt x="2216238" y="3845228"/>
                </a:cubicBezTo>
                <a:cubicBezTo>
                  <a:pt x="2268992" y="4055716"/>
                  <a:pt x="2396657" y="4223473"/>
                  <a:pt x="2456796" y="4423938"/>
                </a:cubicBezTo>
                <a:cubicBezTo>
                  <a:pt x="2464709" y="4450315"/>
                  <a:pt x="2500054" y="4469306"/>
                  <a:pt x="2523793" y="4490408"/>
                </a:cubicBezTo>
                <a:cubicBezTo>
                  <a:pt x="2587098" y="4546327"/>
                  <a:pt x="2645127" y="4611214"/>
                  <a:pt x="2716345" y="4655000"/>
                </a:cubicBezTo>
                <a:cubicBezTo>
                  <a:pt x="2820270" y="4719359"/>
                  <a:pt x="2931581" y="4773168"/>
                  <a:pt x="3043419" y="4823284"/>
                </a:cubicBezTo>
                <a:cubicBezTo>
                  <a:pt x="3119384" y="4857047"/>
                  <a:pt x="3205373" y="4869708"/>
                  <a:pt x="3281339" y="4903470"/>
                </a:cubicBezTo>
                <a:cubicBezTo>
                  <a:pt x="3457537" y="4981546"/>
                  <a:pt x="3587311" y="4918769"/>
                  <a:pt x="3726581" y="4803238"/>
                </a:cubicBezTo>
                <a:cubicBezTo>
                  <a:pt x="3813625" y="4730965"/>
                  <a:pt x="3942344" y="4710391"/>
                  <a:pt x="4051545" y="4663968"/>
                </a:cubicBezTo>
                <a:cubicBezTo>
                  <a:pt x="4080032" y="4651834"/>
                  <a:pt x="4109574" y="4636008"/>
                  <a:pt x="4131203" y="4614379"/>
                </a:cubicBezTo>
                <a:cubicBezTo>
                  <a:pt x="4293685" y="4454007"/>
                  <a:pt x="4451419" y="4288888"/>
                  <a:pt x="4617066" y="4132209"/>
                </a:cubicBezTo>
                <a:cubicBezTo>
                  <a:pt x="4664545" y="4087368"/>
                  <a:pt x="4738927" y="4071542"/>
                  <a:pt x="4793792" y="4032504"/>
                </a:cubicBezTo>
                <a:cubicBezTo>
                  <a:pt x="4862372" y="3983443"/>
                  <a:pt x="4923038" y="3923304"/>
                  <a:pt x="4988453" y="3868440"/>
                </a:cubicBezTo>
                <a:cubicBezTo>
                  <a:pt x="5115590" y="3762404"/>
                  <a:pt x="5245364" y="3659534"/>
                  <a:pt x="5369336" y="3549807"/>
                </a:cubicBezTo>
                <a:cubicBezTo>
                  <a:pt x="5421035" y="3504438"/>
                  <a:pt x="5460600" y="3445881"/>
                  <a:pt x="5505441" y="3393128"/>
                </a:cubicBezTo>
                <a:cubicBezTo>
                  <a:pt x="5656845" y="3214292"/>
                  <a:pt x="5804555" y="3031236"/>
                  <a:pt x="5961761" y="2857148"/>
                </a:cubicBezTo>
                <a:cubicBezTo>
                  <a:pt x="6034562" y="2776435"/>
                  <a:pt x="6129519" y="2716296"/>
                  <a:pt x="6208650" y="2640858"/>
                </a:cubicBezTo>
                <a:cubicBezTo>
                  <a:pt x="6280395" y="2572278"/>
                  <a:pt x="6343172" y="2494729"/>
                  <a:pt x="6413334" y="2423512"/>
                </a:cubicBezTo>
                <a:cubicBezTo>
                  <a:pt x="6433908" y="2402938"/>
                  <a:pt x="6445515" y="2345964"/>
                  <a:pt x="6499851" y="2391859"/>
                </a:cubicBezTo>
                <a:cubicBezTo>
                  <a:pt x="6507236" y="2398190"/>
                  <a:pt x="6561045" y="2349656"/>
                  <a:pt x="6593225" y="2326445"/>
                </a:cubicBezTo>
                <a:cubicBezTo>
                  <a:pt x="6586367" y="2316949"/>
                  <a:pt x="6578981" y="2307453"/>
                  <a:pt x="6572124" y="2298485"/>
                </a:cubicBezTo>
                <a:cubicBezTo>
                  <a:pt x="6557353" y="2311674"/>
                  <a:pt x="6543109" y="2324862"/>
                  <a:pt x="6528338" y="2338578"/>
                </a:cubicBezTo>
                <a:cubicBezTo>
                  <a:pt x="6522535" y="2333830"/>
                  <a:pt x="6516732" y="2328555"/>
                  <a:pt x="6510401" y="2323807"/>
                </a:cubicBezTo>
                <a:cubicBezTo>
                  <a:pt x="6537306" y="2292682"/>
                  <a:pt x="6564738" y="2261030"/>
                  <a:pt x="6599556" y="2220937"/>
                </a:cubicBezTo>
                <a:cubicBezTo>
                  <a:pt x="6617492" y="2255755"/>
                  <a:pt x="6628570" y="2277384"/>
                  <a:pt x="6639121" y="2297958"/>
                </a:cubicBezTo>
                <a:cubicBezTo>
                  <a:pt x="6654420" y="2293210"/>
                  <a:pt x="6666025" y="2290572"/>
                  <a:pt x="6666025" y="2289517"/>
                </a:cubicBezTo>
                <a:cubicBezTo>
                  <a:pt x="6656002" y="2230960"/>
                  <a:pt x="6663915" y="2200363"/>
                  <a:pt x="6736716" y="2181899"/>
                </a:cubicBezTo>
                <a:cubicBezTo>
                  <a:pt x="6789469" y="2168711"/>
                  <a:pt x="6833783" y="2108571"/>
                  <a:pt x="6873348" y="2061620"/>
                </a:cubicBezTo>
                <a:cubicBezTo>
                  <a:pt x="6956171" y="1964026"/>
                  <a:pt x="7054294" y="1888060"/>
                  <a:pt x="7153998" y="1809457"/>
                </a:cubicBezTo>
                <a:cubicBezTo>
                  <a:pt x="7208335" y="1766726"/>
                  <a:pt x="7209390" y="1656998"/>
                  <a:pt x="7233657" y="1577340"/>
                </a:cubicBezTo>
                <a:cubicBezTo>
                  <a:pt x="7238932" y="1560459"/>
                  <a:pt x="7236822" y="1541468"/>
                  <a:pt x="7241570" y="1524586"/>
                </a:cubicBezTo>
                <a:cubicBezTo>
                  <a:pt x="7302237" y="1309878"/>
                  <a:pt x="7352353" y="1278753"/>
                  <a:pt x="7573919" y="1309878"/>
                </a:cubicBezTo>
                <a:cubicBezTo>
                  <a:pt x="7640917" y="1319374"/>
                  <a:pt x="7709497" y="1321484"/>
                  <a:pt x="7777021" y="1323594"/>
                </a:cubicBezTo>
                <a:cubicBezTo>
                  <a:pt x="7800760" y="1324122"/>
                  <a:pt x="7826610" y="1318846"/>
                  <a:pt x="7848767" y="1309878"/>
                </a:cubicBezTo>
                <a:cubicBezTo>
                  <a:pt x="7875671" y="1299327"/>
                  <a:pt x="7900465" y="1281919"/>
                  <a:pt x="7925787" y="1267675"/>
                </a:cubicBezTo>
                <a:cubicBezTo>
                  <a:pt x="7919457" y="1301965"/>
                  <a:pt x="7914181" y="1336782"/>
                  <a:pt x="7906796" y="1370545"/>
                </a:cubicBezTo>
                <a:cubicBezTo>
                  <a:pt x="7904686" y="1380041"/>
                  <a:pt x="7896773" y="1387954"/>
                  <a:pt x="7880419" y="1414858"/>
                </a:cubicBezTo>
                <a:cubicBezTo>
                  <a:pt x="7922094" y="1395867"/>
                  <a:pt x="7946889" y="1384261"/>
                  <a:pt x="8000698" y="1359467"/>
                </a:cubicBezTo>
                <a:cubicBezTo>
                  <a:pt x="7971156" y="1430157"/>
                  <a:pt x="7951109" y="1477108"/>
                  <a:pt x="7922622" y="1544633"/>
                </a:cubicBezTo>
                <a:cubicBezTo>
                  <a:pt x="7978541" y="1511925"/>
                  <a:pt x="8015996" y="1490296"/>
                  <a:pt x="8069278" y="1459699"/>
                </a:cubicBezTo>
                <a:cubicBezTo>
                  <a:pt x="8044484" y="1519838"/>
                  <a:pt x="8024964" y="1566789"/>
                  <a:pt x="8012831" y="1595276"/>
                </a:cubicBezTo>
                <a:cubicBezTo>
                  <a:pt x="8139968" y="1810512"/>
                  <a:pt x="8263939" y="2013087"/>
                  <a:pt x="8264994" y="2266305"/>
                </a:cubicBezTo>
                <a:cubicBezTo>
                  <a:pt x="8265522" y="2366010"/>
                  <a:pt x="8273963" y="2465715"/>
                  <a:pt x="8272380" y="2564892"/>
                </a:cubicBezTo>
                <a:cubicBezTo>
                  <a:pt x="8271853" y="2607623"/>
                  <a:pt x="8253916" y="2649826"/>
                  <a:pt x="8243365" y="2692029"/>
                </a:cubicBezTo>
                <a:cubicBezTo>
                  <a:pt x="8235452" y="2722099"/>
                  <a:pt x="8222264" y="2751113"/>
                  <a:pt x="8219099" y="2781710"/>
                </a:cubicBezTo>
                <a:cubicBezTo>
                  <a:pt x="8215406" y="2822858"/>
                  <a:pt x="8229122" y="2867172"/>
                  <a:pt x="8218571" y="2905682"/>
                </a:cubicBezTo>
                <a:cubicBezTo>
                  <a:pt x="8161069" y="3114060"/>
                  <a:pt x="8104623" y="3323492"/>
                  <a:pt x="8033933" y="3527650"/>
                </a:cubicBezTo>
                <a:cubicBezTo>
                  <a:pt x="7999115" y="3628410"/>
                  <a:pt x="7928953" y="3716509"/>
                  <a:pt x="7886222" y="3815686"/>
                </a:cubicBezTo>
                <a:cubicBezTo>
                  <a:pt x="7847711" y="3905367"/>
                  <a:pt x="7793903" y="4002962"/>
                  <a:pt x="7799178" y="4094226"/>
                </a:cubicBezTo>
                <a:cubicBezTo>
                  <a:pt x="7815004" y="4370656"/>
                  <a:pt x="7630893" y="4558460"/>
                  <a:pt x="7515362" y="4771586"/>
                </a:cubicBezTo>
                <a:cubicBezTo>
                  <a:pt x="7416713" y="4952531"/>
                  <a:pt x="7266892" y="5106573"/>
                  <a:pt x="7136062" y="5269054"/>
                </a:cubicBezTo>
                <a:cubicBezTo>
                  <a:pt x="7024224" y="5407797"/>
                  <a:pt x="6907111" y="5542847"/>
                  <a:pt x="6791580" y="5678424"/>
                </a:cubicBezTo>
                <a:cubicBezTo>
                  <a:pt x="6667608" y="5823497"/>
                  <a:pt x="6554715" y="5981232"/>
                  <a:pt x="6413334" y="6106785"/>
                </a:cubicBezTo>
                <a:cubicBezTo>
                  <a:pt x="6317323" y="6191719"/>
                  <a:pt x="6203902" y="6266102"/>
                  <a:pt x="6071490" y="6307777"/>
                </a:cubicBezTo>
                <a:cubicBezTo>
                  <a:pt x="5843065" y="6380051"/>
                  <a:pt x="5623609" y="6480810"/>
                  <a:pt x="5394658" y="6550445"/>
                </a:cubicBezTo>
                <a:cubicBezTo>
                  <a:pt x="5162013" y="6621135"/>
                  <a:pt x="4922511" y="6667559"/>
                  <a:pt x="4686174" y="6726643"/>
                </a:cubicBezTo>
                <a:cubicBezTo>
                  <a:pt x="4631310" y="6740359"/>
                  <a:pt x="4579611" y="6764626"/>
                  <a:pt x="4524747" y="6778342"/>
                </a:cubicBezTo>
                <a:cubicBezTo>
                  <a:pt x="4479378" y="6789420"/>
                  <a:pt x="4431373" y="6787837"/>
                  <a:pt x="4386532" y="6799971"/>
                </a:cubicBezTo>
                <a:cubicBezTo>
                  <a:pt x="4355935" y="6808412"/>
                  <a:pt x="4329558" y="6830569"/>
                  <a:pt x="4284717" y="6856417"/>
                </a:cubicBezTo>
                <a:cubicBezTo>
                  <a:pt x="4303181" y="6814214"/>
                  <a:pt x="4314787" y="6787837"/>
                  <a:pt x="4337998" y="6732974"/>
                </a:cubicBezTo>
                <a:cubicBezTo>
                  <a:pt x="4207696" y="6835844"/>
                  <a:pt x="4090583" y="6831096"/>
                  <a:pt x="3962918" y="6795750"/>
                </a:cubicBezTo>
                <a:cubicBezTo>
                  <a:pt x="3918078" y="6783617"/>
                  <a:pt x="3858993" y="6823710"/>
                  <a:pt x="3807822" y="6839536"/>
                </a:cubicBezTo>
                <a:cubicBezTo>
                  <a:pt x="3807295" y="6842702"/>
                  <a:pt x="3811515" y="6820018"/>
                  <a:pt x="3821010" y="6773594"/>
                </a:cubicBezTo>
                <a:cubicBezTo>
                  <a:pt x="3702314" y="6786255"/>
                  <a:pt x="3589949" y="6796279"/>
                  <a:pt x="3478638" y="6810522"/>
                </a:cubicBezTo>
                <a:cubicBezTo>
                  <a:pt x="3389484" y="6822127"/>
                  <a:pt x="3301385" y="6840591"/>
                  <a:pt x="3211703" y="6851142"/>
                </a:cubicBezTo>
                <a:cubicBezTo>
                  <a:pt x="3201153" y="6852197"/>
                  <a:pt x="3186909" y="6820018"/>
                  <a:pt x="3178996" y="6809994"/>
                </a:cubicBezTo>
                <a:cubicBezTo>
                  <a:pt x="3123604" y="6821600"/>
                  <a:pt x="3062938" y="6836899"/>
                  <a:pt x="3001743" y="6845339"/>
                </a:cubicBezTo>
                <a:cubicBezTo>
                  <a:pt x="2991192" y="6846922"/>
                  <a:pt x="2976949" y="6817380"/>
                  <a:pt x="2964288" y="6802609"/>
                </a:cubicBezTo>
                <a:cubicBezTo>
                  <a:pt x="2978531" y="6794696"/>
                  <a:pt x="2992775" y="6787310"/>
                  <a:pt x="3006491" y="6779397"/>
                </a:cubicBezTo>
                <a:cubicBezTo>
                  <a:pt x="3021790" y="6770429"/>
                  <a:pt x="3036561" y="6760406"/>
                  <a:pt x="3051859" y="6750382"/>
                </a:cubicBezTo>
                <a:cubicBezTo>
                  <a:pt x="3048694" y="6739832"/>
                  <a:pt x="3045001" y="6729281"/>
                  <a:pt x="3041836" y="6719257"/>
                </a:cubicBezTo>
                <a:cubicBezTo>
                  <a:pt x="3000688" y="6730864"/>
                  <a:pt x="2958485" y="6740359"/>
                  <a:pt x="2918392" y="6754603"/>
                </a:cubicBezTo>
                <a:cubicBezTo>
                  <a:pt x="2886212" y="6766208"/>
                  <a:pt x="2856143" y="6795223"/>
                  <a:pt x="2825018" y="6794696"/>
                </a:cubicBezTo>
                <a:cubicBezTo>
                  <a:pt x="2810774" y="6794696"/>
                  <a:pt x="2796531" y="6743525"/>
                  <a:pt x="2779650" y="6710289"/>
                </a:cubicBezTo>
                <a:cubicBezTo>
                  <a:pt x="2771737" y="6734029"/>
                  <a:pt x="2763823" y="6759351"/>
                  <a:pt x="2753800" y="6789948"/>
                </a:cubicBezTo>
                <a:cubicBezTo>
                  <a:pt x="2651985" y="6763571"/>
                  <a:pt x="2555973" y="6737194"/>
                  <a:pt x="2459434" y="6715565"/>
                </a:cubicBezTo>
                <a:cubicBezTo>
                  <a:pt x="2430947" y="6709235"/>
                  <a:pt x="2398239" y="6711872"/>
                  <a:pt x="2369225" y="6718730"/>
                </a:cubicBezTo>
                <a:cubicBezTo>
                  <a:pt x="2245781" y="6747217"/>
                  <a:pt x="2103345" y="6671779"/>
                  <a:pt x="2052174" y="6547807"/>
                </a:cubicBezTo>
                <a:cubicBezTo>
                  <a:pt x="2122864" y="6584735"/>
                  <a:pt x="2193027" y="6621135"/>
                  <a:pt x="2263189" y="6657536"/>
                </a:cubicBezTo>
                <a:cubicBezTo>
                  <a:pt x="2292732" y="6625356"/>
                  <a:pt x="2315943" y="6600561"/>
                  <a:pt x="2351288" y="6562051"/>
                </a:cubicBezTo>
                <a:cubicBezTo>
                  <a:pt x="2278488" y="6549918"/>
                  <a:pt x="2210436" y="6556249"/>
                  <a:pt x="2165595" y="6526706"/>
                </a:cubicBezTo>
                <a:cubicBezTo>
                  <a:pt x="2108093" y="6489251"/>
                  <a:pt x="2082771" y="6498747"/>
                  <a:pt x="2054812" y="6550445"/>
                </a:cubicBezTo>
                <a:cubicBezTo>
                  <a:pt x="2002585" y="6533037"/>
                  <a:pt x="1945611" y="6523541"/>
                  <a:pt x="1899188" y="6496109"/>
                </a:cubicBezTo>
                <a:cubicBezTo>
                  <a:pt x="1817947" y="6448631"/>
                  <a:pt x="1733541" y="6398514"/>
                  <a:pt x="1669181" y="6332045"/>
                </a:cubicBezTo>
                <a:cubicBezTo>
                  <a:pt x="1639639" y="6301447"/>
                  <a:pt x="1652827" y="6228119"/>
                  <a:pt x="1649662" y="6174311"/>
                </a:cubicBezTo>
                <a:cubicBezTo>
                  <a:pt x="1649135" y="6162704"/>
                  <a:pt x="1667598" y="6142658"/>
                  <a:pt x="1663906" y="6138965"/>
                </a:cubicBezTo>
                <a:cubicBezTo>
                  <a:pt x="1596908" y="6069858"/>
                  <a:pt x="1528328" y="6002333"/>
                  <a:pt x="1458693" y="5935863"/>
                </a:cubicBezTo>
                <a:cubicBezTo>
                  <a:pt x="1456583" y="5933753"/>
                  <a:pt x="1441284" y="5944831"/>
                  <a:pt x="1432316" y="5950107"/>
                </a:cubicBezTo>
                <a:cubicBezTo>
                  <a:pt x="1417018" y="5941666"/>
                  <a:pt x="1401719" y="5933225"/>
                  <a:pt x="1386420" y="5924785"/>
                </a:cubicBezTo>
                <a:cubicBezTo>
                  <a:pt x="1356878" y="5879944"/>
                  <a:pt x="1327336" y="5835103"/>
                  <a:pt x="1297794" y="5790262"/>
                </a:cubicBezTo>
                <a:cubicBezTo>
                  <a:pt x="1259284" y="5740146"/>
                  <a:pt x="1221301" y="5690030"/>
                  <a:pt x="1168547" y="5621977"/>
                </a:cubicBezTo>
                <a:cubicBezTo>
                  <a:pt x="1180153" y="5691613"/>
                  <a:pt x="1187538" y="5736454"/>
                  <a:pt x="1194924" y="5781822"/>
                </a:cubicBezTo>
                <a:cubicBezTo>
                  <a:pt x="1183846" y="5787097"/>
                  <a:pt x="1172767" y="5792373"/>
                  <a:pt x="1161162" y="5797648"/>
                </a:cubicBezTo>
                <a:cubicBezTo>
                  <a:pt x="859937" y="5418875"/>
                  <a:pt x="606191" y="5010560"/>
                  <a:pt x="422080" y="4596971"/>
                </a:cubicBezTo>
                <a:cubicBezTo>
                  <a:pt x="372491" y="4533666"/>
                  <a:pt x="327651" y="4496210"/>
                  <a:pt x="309187" y="4449260"/>
                </a:cubicBezTo>
                <a:cubicBezTo>
                  <a:pt x="264874" y="4335839"/>
                  <a:pt x="227418" y="4218725"/>
                  <a:pt x="199459" y="4100029"/>
                </a:cubicBezTo>
                <a:cubicBezTo>
                  <a:pt x="189436" y="4057298"/>
                  <a:pt x="200514" y="3979223"/>
                  <a:pt x="227418" y="3964452"/>
                </a:cubicBezTo>
                <a:cubicBezTo>
                  <a:pt x="311825" y="3919611"/>
                  <a:pt x="220033" y="3886903"/>
                  <a:pt x="230584" y="3851031"/>
                </a:cubicBezTo>
                <a:cubicBezTo>
                  <a:pt x="243244" y="3789837"/>
                  <a:pt x="255905" y="3729170"/>
                  <a:pt x="264874" y="3684856"/>
                </a:cubicBezTo>
                <a:cubicBezTo>
                  <a:pt x="217395" y="3650039"/>
                  <a:pt x="180995" y="3623134"/>
                  <a:pt x="129824" y="3585679"/>
                </a:cubicBezTo>
                <a:cubicBezTo>
                  <a:pt x="147760" y="3663755"/>
                  <a:pt x="159366" y="3714398"/>
                  <a:pt x="170972" y="3764514"/>
                </a:cubicBezTo>
                <a:cubicBezTo>
                  <a:pt x="150398" y="3772955"/>
                  <a:pt x="129824" y="3781923"/>
                  <a:pt x="109250" y="3790364"/>
                </a:cubicBezTo>
                <a:cubicBezTo>
                  <a:pt x="98171" y="3700155"/>
                  <a:pt x="111887" y="3573018"/>
                  <a:pt x="147233" y="3461180"/>
                </a:cubicBezTo>
                <a:cubicBezTo>
                  <a:pt x="111360" y="3475423"/>
                  <a:pt x="81818" y="3487557"/>
                  <a:pt x="44363" y="3502328"/>
                </a:cubicBezTo>
                <a:cubicBezTo>
                  <a:pt x="44363" y="3443244"/>
                  <a:pt x="46473" y="3394710"/>
                  <a:pt x="43307" y="3346177"/>
                </a:cubicBezTo>
                <a:cubicBezTo>
                  <a:pt x="41725" y="3324020"/>
                  <a:pt x="28009" y="3303446"/>
                  <a:pt x="24316" y="3280762"/>
                </a:cubicBezTo>
                <a:cubicBezTo>
                  <a:pt x="19041" y="3249637"/>
                  <a:pt x="7962" y="3213237"/>
                  <a:pt x="17986" y="3186860"/>
                </a:cubicBezTo>
                <a:cubicBezTo>
                  <a:pt x="32757" y="3148350"/>
                  <a:pt x="64937" y="3116697"/>
                  <a:pt x="94479" y="3075022"/>
                </a:cubicBezTo>
                <a:cubicBezTo>
                  <a:pt x="12710" y="3071857"/>
                  <a:pt x="-24217" y="3049172"/>
                  <a:pt x="16931" y="2980065"/>
                </a:cubicBezTo>
                <a:cubicBezTo>
                  <a:pt x="33284" y="2953160"/>
                  <a:pt x="51221" y="2922563"/>
                  <a:pt x="76015" y="2906737"/>
                </a:cubicBezTo>
                <a:cubicBezTo>
                  <a:pt x="148288" y="2860841"/>
                  <a:pt x="118745" y="2828661"/>
                  <a:pt x="78125" y="2804394"/>
                </a:cubicBezTo>
                <a:cubicBezTo>
                  <a:pt x="103974" y="2755861"/>
                  <a:pt x="128241" y="2710493"/>
                  <a:pt x="152508" y="2665124"/>
                </a:cubicBezTo>
                <a:cubicBezTo>
                  <a:pt x="159893" y="2615536"/>
                  <a:pt x="166751" y="2565420"/>
                  <a:pt x="174137" y="2515831"/>
                </a:cubicBezTo>
                <a:cubicBezTo>
                  <a:pt x="195766" y="2467825"/>
                  <a:pt x="217395" y="2420347"/>
                  <a:pt x="238497" y="2372868"/>
                </a:cubicBezTo>
                <a:cubicBezTo>
                  <a:pt x="197349" y="2370758"/>
                  <a:pt x="154091" y="2368648"/>
                  <a:pt x="102919" y="2366010"/>
                </a:cubicBezTo>
                <a:cubicBezTo>
                  <a:pt x="136682" y="2250479"/>
                  <a:pt x="211065" y="2301123"/>
                  <a:pt x="249047" y="2304816"/>
                </a:cubicBezTo>
                <a:cubicBezTo>
                  <a:pt x="259598" y="2232015"/>
                  <a:pt x="269621" y="2162908"/>
                  <a:pt x="279645" y="2094328"/>
                </a:cubicBezTo>
                <a:cubicBezTo>
                  <a:pt x="273314" y="2092218"/>
                  <a:pt x="266984" y="2090108"/>
                  <a:pt x="260126" y="2087470"/>
                </a:cubicBezTo>
                <a:cubicBezTo>
                  <a:pt x="237442" y="2140224"/>
                  <a:pt x="214757" y="2193505"/>
                  <a:pt x="191546" y="2246259"/>
                </a:cubicBezTo>
                <a:cubicBezTo>
                  <a:pt x="181523" y="2245731"/>
                  <a:pt x="172027" y="2245204"/>
                  <a:pt x="162004" y="2244676"/>
                </a:cubicBezTo>
                <a:cubicBezTo>
                  <a:pt x="165169" y="2219882"/>
                  <a:pt x="166224" y="2194033"/>
                  <a:pt x="172554" y="2169766"/>
                </a:cubicBezTo>
                <a:cubicBezTo>
                  <a:pt x="187325" y="2111209"/>
                  <a:pt x="204734" y="2053707"/>
                  <a:pt x="221615" y="1993040"/>
                </a:cubicBezTo>
                <a:cubicBezTo>
                  <a:pt x="227418" y="1995151"/>
                  <a:pt x="258016" y="2007284"/>
                  <a:pt x="289140" y="2018890"/>
                </a:cubicBezTo>
                <a:cubicBezTo>
                  <a:pt x="296526" y="2012559"/>
                  <a:pt x="303911" y="2006229"/>
                  <a:pt x="311297" y="1999898"/>
                </a:cubicBezTo>
                <a:cubicBezTo>
                  <a:pt x="291251" y="1969301"/>
                  <a:pt x="270677" y="1938704"/>
                  <a:pt x="244827" y="1899139"/>
                </a:cubicBezTo>
                <a:cubicBezTo>
                  <a:pt x="264874" y="1890170"/>
                  <a:pt x="298109" y="1874872"/>
                  <a:pt x="337146" y="1856935"/>
                </a:cubicBezTo>
                <a:cubicBezTo>
                  <a:pt x="312352" y="1840054"/>
                  <a:pt x="290723" y="1825283"/>
                  <a:pt x="269094" y="1810512"/>
                </a:cubicBezTo>
                <a:cubicBezTo>
                  <a:pt x="286503" y="1777277"/>
                  <a:pt x="302856" y="1745625"/>
                  <a:pt x="319738" y="1713445"/>
                </a:cubicBezTo>
                <a:cubicBezTo>
                  <a:pt x="341894" y="1720303"/>
                  <a:pt x="362996" y="1728216"/>
                  <a:pt x="384625" y="1736129"/>
                </a:cubicBezTo>
                <a:close/>
              </a:path>
            </a:pathLst>
          </a:custGeom>
          <a:solidFill>
            <a:srgbClr val="000000"/>
          </a:solidFill>
          <a:ln w="5273" cap="flat">
            <a:noFill/>
            <a:prstDash val="solid"/>
            <a:miter/>
          </a:ln>
        </p:spPr>
        <p:txBody>
          <a:bodyPr rtlCol="0" anchor="ctr"/>
          <a:lstStyle/>
          <a:p>
            <a:endParaRPr lang="zh-CN" altLang="en-US"/>
          </a:p>
        </p:txBody>
      </p:sp>
      <p:sp>
        <p:nvSpPr>
          <p:cNvPr id="11" name="图形 9">
            <a:extLst>
              <a:ext uri="{FF2B5EF4-FFF2-40B4-BE49-F238E27FC236}">
                <a16:creationId xmlns:a16="http://schemas.microsoft.com/office/drawing/2014/main" xmlns="" id="{BC1D65EC-1139-443A-9C00-C722A7D21E7E}"/>
              </a:ext>
            </a:extLst>
          </p:cNvPr>
          <p:cNvSpPr/>
          <p:nvPr/>
        </p:nvSpPr>
        <p:spPr>
          <a:xfrm>
            <a:off x="4831178" y="3489501"/>
            <a:ext cx="2861753" cy="2529585"/>
          </a:xfrm>
          <a:custGeom>
            <a:avLst/>
            <a:gdLst>
              <a:gd name="connsiteX0" fmla="*/ 2332861 w 7758545"/>
              <a:gd name="connsiteY0" fmla="*/ 0 h 6858000"/>
              <a:gd name="connsiteX1" fmla="*/ 2287223 w 7758545"/>
              <a:gd name="connsiteY1" fmla="*/ 52158 h 6858000"/>
              <a:gd name="connsiteX2" fmla="*/ 2191056 w 7758545"/>
              <a:gd name="connsiteY2" fmla="*/ 111244 h 6858000"/>
              <a:gd name="connsiteX3" fmla="*/ 2143380 w 7758545"/>
              <a:gd name="connsiteY3" fmla="*/ 130803 h 6858000"/>
              <a:gd name="connsiteX4" fmla="*/ 2056178 w 7758545"/>
              <a:gd name="connsiteY4" fmla="*/ 208226 h 6858000"/>
              <a:gd name="connsiteX5" fmla="*/ 2092851 w 7758545"/>
              <a:gd name="connsiteY5" fmla="*/ 197224 h 6858000"/>
              <a:gd name="connsiteX6" fmla="*/ 2015836 w 7758545"/>
              <a:gd name="connsiteY6" fmla="*/ 268534 h 6858000"/>
              <a:gd name="connsiteX7" fmla="*/ 2001167 w 7758545"/>
              <a:gd name="connsiteY7" fmla="*/ 272201 h 6858000"/>
              <a:gd name="connsiteX8" fmla="*/ 1895220 w 7758545"/>
              <a:gd name="connsiteY8" fmla="*/ 360626 h 6858000"/>
              <a:gd name="connsiteX9" fmla="*/ 1878921 w 7758545"/>
              <a:gd name="connsiteY9" fmla="*/ 333324 h 6858000"/>
              <a:gd name="connsiteX10" fmla="*/ 1871586 w 7758545"/>
              <a:gd name="connsiteY10" fmla="*/ 336991 h 6858000"/>
              <a:gd name="connsiteX11" fmla="*/ 1902555 w 7758545"/>
              <a:gd name="connsiteY11" fmla="*/ 428676 h 6858000"/>
              <a:gd name="connsiteX12" fmla="*/ 1886663 w 7758545"/>
              <a:gd name="connsiteY12" fmla="*/ 454348 h 6858000"/>
              <a:gd name="connsiteX13" fmla="*/ 1893998 w 7758545"/>
              <a:gd name="connsiteY13" fmla="*/ 460460 h 6858000"/>
              <a:gd name="connsiteX14" fmla="*/ 2059437 w 7758545"/>
              <a:gd name="connsiteY14" fmla="*/ 337399 h 6858000"/>
              <a:gd name="connsiteX15" fmla="*/ 2042730 w 7758545"/>
              <a:gd name="connsiteY15" fmla="*/ 318247 h 6858000"/>
              <a:gd name="connsiteX16" fmla="*/ 2048028 w 7758545"/>
              <a:gd name="connsiteY16" fmla="*/ 310097 h 6858000"/>
              <a:gd name="connsiteX17" fmla="*/ 2078589 w 7758545"/>
              <a:gd name="connsiteY17" fmla="*/ 325582 h 6858000"/>
              <a:gd name="connsiteX18" fmla="*/ 2154789 w 7758545"/>
              <a:gd name="connsiteY18" fmla="*/ 283611 h 6858000"/>
              <a:gd name="connsiteX19" fmla="*/ 2195945 w 7758545"/>
              <a:gd name="connsiteY19" fmla="*/ 353698 h 6858000"/>
              <a:gd name="connsiteX20" fmla="*/ 2094481 w 7758545"/>
              <a:gd name="connsiteY20" fmla="*/ 359811 h 6858000"/>
              <a:gd name="connsiteX21" fmla="*/ 2047620 w 7758545"/>
              <a:gd name="connsiteY21" fmla="*/ 389965 h 6858000"/>
              <a:gd name="connsiteX22" fmla="*/ 2039471 w 7758545"/>
              <a:gd name="connsiteY22" fmla="*/ 444975 h 6858000"/>
              <a:gd name="connsiteX23" fmla="*/ 2153567 w 7758545"/>
              <a:gd name="connsiteY23" fmla="*/ 364701 h 6858000"/>
              <a:gd name="connsiteX24" fmla="*/ 2139305 w 7758545"/>
              <a:gd name="connsiteY24" fmla="*/ 411562 h 6858000"/>
              <a:gd name="connsiteX25" fmla="*/ 2121783 w 7758545"/>
              <a:gd name="connsiteY25" fmla="*/ 473907 h 6858000"/>
              <a:gd name="connsiteX26" fmla="*/ 2148269 w 7758545"/>
              <a:gd name="connsiteY26" fmla="*/ 469425 h 6858000"/>
              <a:gd name="connsiteX27" fmla="*/ 2147047 w 7758545"/>
              <a:gd name="connsiteY27" fmla="*/ 468610 h 6858000"/>
              <a:gd name="connsiteX28" fmla="*/ 2113226 w 7758545"/>
              <a:gd name="connsiteY28" fmla="*/ 500394 h 6858000"/>
              <a:gd name="connsiteX29" fmla="*/ 2083479 w 7758545"/>
              <a:gd name="connsiteY29" fmla="*/ 429083 h 6858000"/>
              <a:gd name="connsiteX30" fmla="*/ 2077774 w 7758545"/>
              <a:gd name="connsiteY30" fmla="*/ 490206 h 6858000"/>
              <a:gd name="connsiteX31" fmla="*/ 2031728 w 7758545"/>
              <a:gd name="connsiteY31" fmla="*/ 479612 h 6858000"/>
              <a:gd name="connsiteX32" fmla="*/ 2054140 w 7758545"/>
              <a:gd name="connsiteY32" fmla="*/ 528103 h 6858000"/>
              <a:gd name="connsiteX33" fmla="*/ 2016651 w 7758545"/>
              <a:gd name="connsiteY33" fmla="*/ 509358 h 6858000"/>
              <a:gd name="connsiteX34" fmla="*/ 1937191 w 7758545"/>
              <a:gd name="connsiteY34" fmla="*/ 509358 h 6858000"/>
              <a:gd name="connsiteX35" fmla="*/ 1955936 w 7758545"/>
              <a:gd name="connsiteY35" fmla="*/ 483687 h 6858000"/>
              <a:gd name="connsiteX36" fmla="*/ 1947379 w 7758545"/>
              <a:gd name="connsiteY36" fmla="*/ 477982 h 6858000"/>
              <a:gd name="connsiteX37" fmla="*/ 1934339 w 7758545"/>
              <a:gd name="connsiteY37" fmla="*/ 501616 h 6858000"/>
              <a:gd name="connsiteX38" fmla="*/ 2030913 w 7758545"/>
              <a:gd name="connsiteY38" fmla="*/ 555404 h 6858000"/>
              <a:gd name="connsiteX39" fmla="*/ 2053733 w 7758545"/>
              <a:gd name="connsiteY39" fmla="*/ 527695 h 6858000"/>
              <a:gd name="connsiteX40" fmla="*/ 2088369 w 7758545"/>
              <a:gd name="connsiteY40" fmla="*/ 499986 h 6858000"/>
              <a:gd name="connsiteX41" fmla="*/ 2039878 w 7758545"/>
              <a:gd name="connsiteY41" fmla="*/ 577816 h 6858000"/>
              <a:gd name="connsiteX42" fmla="*/ 2067995 w 7758545"/>
              <a:gd name="connsiteY42" fmla="*/ 606340 h 6858000"/>
              <a:gd name="connsiteX43" fmla="*/ 2031728 w 7758545"/>
              <a:gd name="connsiteY43" fmla="*/ 629974 h 6858000"/>
              <a:gd name="connsiteX44" fmla="*/ 2019504 w 7758545"/>
              <a:gd name="connsiteY44" fmla="*/ 594931 h 6858000"/>
              <a:gd name="connsiteX45" fmla="*/ 1891145 w 7758545"/>
              <a:gd name="connsiteY45" fmla="*/ 690690 h 6858000"/>
              <a:gd name="connsiteX46" fmla="*/ 1891960 w 7758545"/>
              <a:gd name="connsiteY46" fmla="*/ 689875 h 6858000"/>
              <a:gd name="connsiteX47" fmla="*/ 1856916 w 7758545"/>
              <a:gd name="connsiteY47" fmla="*/ 708212 h 6858000"/>
              <a:gd name="connsiteX48" fmla="*/ 1871179 w 7758545"/>
              <a:gd name="connsiteY48" fmla="*/ 756295 h 6858000"/>
              <a:gd name="connsiteX49" fmla="*/ 1794979 w 7758545"/>
              <a:gd name="connsiteY49" fmla="*/ 756295 h 6858000"/>
              <a:gd name="connsiteX50" fmla="*/ 1834505 w 7758545"/>
              <a:gd name="connsiteY50" fmla="*/ 800711 h 6858000"/>
              <a:gd name="connsiteX51" fmla="*/ 1785199 w 7758545"/>
              <a:gd name="connsiteY51" fmla="*/ 845127 h 6858000"/>
              <a:gd name="connsiteX52" fmla="*/ 1777457 w 7758545"/>
              <a:gd name="connsiteY52" fmla="*/ 742441 h 6858000"/>
              <a:gd name="connsiteX53" fmla="*/ 1759935 w 7758545"/>
              <a:gd name="connsiteY53" fmla="*/ 739588 h 6858000"/>
              <a:gd name="connsiteX54" fmla="*/ 1726928 w 7758545"/>
              <a:gd name="connsiteY54" fmla="*/ 824345 h 6858000"/>
              <a:gd name="connsiteX55" fmla="*/ 1766047 w 7758545"/>
              <a:gd name="connsiteY55" fmla="*/ 853685 h 6858000"/>
              <a:gd name="connsiteX56" fmla="*/ 1720001 w 7758545"/>
              <a:gd name="connsiteY56" fmla="*/ 903805 h 6858000"/>
              <a:gd name="connsiteX57" fmla="*/ 1704517 w 7758545"/>
              <a:gd name="connsiteY57" fmla="*/ 878134 h 6858000"/>
              <a:gd name="connsiteX58" fmla="*/ 1729373 w 7758545"/>
              <a:gd name="connsiteY58" fmla="*/ 856944 h 6858000"/>
              <a:gd name="connsiteX59" fmla="*/ 1719186 w 7758545"/>
              <a:gd name="connsiteY59" fmla="*/ 845942 h 6858000"/>
              <a:gd name="connsiteX60" fmla="*/ 1664990 w 7758545"/>
              <a:gd name="connsiteY60" fmla="*/ 916845 h 6858000"/>
              <a:gd name="connsiteX61" fmla="*/ 1687402 w 7758545"/>
              <a:gd name="connsiteY61" fmla="*/ 904620 h 6858000"/>
              <a:gd name="connsiteX62" fmla="*/ 1698404 w 7758545"/>
              <a:gd name="connsiteY62" fmla="*/ 912363 h 6858000"/>
              <a:gd name="connsiteX63" fmla="*/ 1665805 w 7758545"/>
              <a:gd name="connsiteY63" fmla="*/ 967781 h 6858000"/>
              <a:gd name="connsiteX64" fmla="*/ 1656026 w 7758545"/>
              <a:gd name="connsiteY64" fmla="*/ 963298 h 6858000"/>
              <a:gd name="connsiteX65" fmla="*/ 1650321 w 7758545"/>
              <a:gd name="connsiteY65" fmla="*/ 938034 h 6858000"/>
              <a:gd name="connsiteX66" fmla="*/ 1589605 w 7758545"/>
              <a:gd name="connsiteY66" fmla="*/ 974301 h 6858000"/>
              <a:gd name="connsiteX67" fmla="*/ 1614869 w 7758545"/>
              <a:gd name="connsiteY67" fmla="*/ 1037054 h 6858000"/>
              <a:gd name="connsiteX68" fmla="*/ 1583086 w 7758545"/>
              <a:gd name="connsiteY68" fmla="*/ 1010567 h 6858000"/>
              <a:gd name="connsiteX69" fmla="*/ 1579826 w 7758545"/>
              <a:gd name="connsiteY69" fmla="*/ 1061910 h 6858000"/>
              <a:gd name="connsiteX70" fmla="*/ 1516258 w 7758545"/>
              <a:gd name="connsiteY70" fmla="*/ 1142185 h 6858000"/>
              <a:gd name="connsiteX71" fmla="*/ 1534187 w 7758545"/>
              <a:gd name="connsiteY71" fmla="*/ 1153187 h 6858000"/>
              <a:gd name="connsiteX72" fmla="*/ 1579826 w 7758545"/>
              <a:gd name="connsiteY72" fmla="*/ 1061910 h 6858000"/>
              <a:gd name="connsiteX73" fmla="*/ 1614055 w 7758545"/>
              <a:gd name="connsiteY73" fmla="*/ 1075765 h 6858000"/>
              <a:gd name="connsiteX74" fmla="*/ 1614055 w 7758545"/>
              <a:gd name="connsiteY74" fmla="*/ 1036239 h 6858000"/>
              <a:gd name="connsiteX75" fmla="*/ 1630761 w 7758545"/>
              <a:gd name="connsiteY75" fmla="*/ 1024829 h 6858000"/>
              <a:gd name="connsiteX76" fmla="*/ 1706961 w 7758545"/>
              <a:gd name="connsiteY76" fmla="*/ 1010567 h 6858000"/>
              <a:gd name="connsiteX77" fmla="*/ 1743635 w 7758545"/>
              <a:gd name="connsiteY77" fmla="*/ 936404 h 6858000"/>
              <a:gd name="connsiteX78" fmla="*/ 1758305 w 7758545"/>
              <a:gd name="connsiteY78" fmla="*/ 938034 h 6858000"/>
              <a:gd name="connsiteX79" fmla="*/ 1771752 w 7758545"/>
              <a:gd name="connsiteY79" fmla="*/ 982450 h 6858000"/>
              <a:gd name="connsiteX80" fmla="*/ 1828800 w 7758545"/>
              <a:gd name="connsiteY80" fmla="*/ 984488 h 6858000"/>
              <a:gd name="connsiteX81" fmla="*/ 1810056 w 7758545"/>
              <a:gd name="connsiteY81" fmla="*/ 1009752 h 6858000"/>
              <a:gd name="connsiteX82" fmla="*/ 1812093 w 7758545"/>
              <a:gd name="connsiteY82" fmla="*/ 1051723 h 6858000"/>
              <a:gd name="connsiteX83" fmla="*/ 1836542 w 7758545"/>
              <a:gd name="connsiteY83" fmla="*/ 1072505 h 6858000"/>
              <a:gd name="connsiteX84" fmla="*/ 1852434 w 7758545"/>
              <a:gd name="connsiteY84" fmla="*/ 962891 h 6858000"/>
              <a:gd name="connsiteX85" fmla="*/ 1891145 w 7758545"/>
              <a:gd name="connsiteY85" fmla="*/ 944147 h 6858000"/>
              <a:gd name="connsiteX86" fmla="*/ 1942081 w 7758545"/>
              <a:gd name="connsiteY86" fmla="*/ 929477 h 6858000"/>
              <a:gd name="connsiteX87" fmla="*/ 1960826 w 7758545"/>
              <a:gd name="connsiteY87" fmla="*/ 921735 h 6858000"/>
              <a:gd name="connsiteX88" fmla="*/ 1946564 w 7758545"/>
              <a:gd name="connsiteY88" fmla="*/ 905028 h 6858000"/>
              <a:gd name="connsiteX89" fmla="*/ 1908667 w 7758545"/>
              <a:gd name="connsiteY89" fmla="*/ 904213 h 6858000"/>
              <a:gd name="connsiteX90" fmla="*/ 1906222 w 7758545"/>
              <a:gd name="connsiteY90" fmla="*/ 894841 h 6858000"/>
              <a:gd name="connsiteX91" fmla="*/ 1931079 w 7758545"/>
              <a:gd name="connsiteY91" fmla="*/ 882616 h 6858000"/>
              <a:gd name="connsiteX92" fmla="*/ 1939636 w 7758545"/>
              <a:gd name="connsiteY92" fmla="*/ 817826 h 6858000"/>
              <a:gd name="connsiteX93" fmla="*/ 1957566 w 7758545"/>
              <a:gd name="connsiteY93" fmla="*/ 814973 h 6858000"/>
              <a:gd name="connsiteX94" fmla="*/ 1975495 w 7758545"/>
              <a:gd name="connsiteY94" fmla="*/ 866724 h 6858000"/>
              <a:gd name="connsiteX95" fmla="*/ 2009317 w 7758545"/>
              <a:gd name="connsiteY95" fmla="*/ 834533 h 6858000"/>
              <a:gd name="connsiteX96" fmla="*/ 2061882 w 7758545"/>
              <a:gd name="connsiteY96" fmla="*/ 866724 h 6858000"/>
              <a:gd name="connsiteX97" fmla="*/ 2044360 w 7758545"/>
              <a:gd name="connsiteY97" fmla="*/ 900953 h 6858000"/>
              <a:gd name="connsiteX98" fmla="*/ 2092444 w 7758545"/>
              <a:gd name="connsiteY98" fmla="*/ 942517 h 6858000"/>
              <a:gd name="connsiteX99" fmla="*/ 2082257 w 7758545"/>
              <a:gd name="connsiteY99" fmla="*/ 954741 h 6858000"/>
              <a:gd name="connsiteX100" fmla="*/ 2032543 w 7758545"/>
              <a:gd name="connsiteY100" fmla="*/ 913585 h 6858000"/>
              <a:gd name="connsiteX101" fmla="*/ 2006057 w 7758545"/>
              <a:gd name="connsiteY101" fmla="*/ 951481 h 6858000"/>
              <a:gd name="connsiteX102" fmla="*/ 2012169 w 7758545"/>
              <a:gd name="connsiteY102" fmla="*/ 977153 h 6858000"/>
              <a:gd name="connsiteX103" fmla="*/ 2034173 w 7758545"/>
              <a:gd name="connsiteY103" fmla="*/ 969411 h 6858000"/>
              <a:gd name="connsiteX104" fmla="*/ 2077367 w 7758545"/>
              <a:gd name="connsiteY104" fmla="*/ 964521 h 6858000"/>
              <a:gd name="connsiteX105" fmla="*/ 2028876 w 7758545"/>
              <a:gd name="connsiteY105" fmla="*/ 1016679 h 6858000"/>
              <a:gd name="connsiteX106" fmla="*/ 1970198 w 7758545"/>
              <a:gd name="connsiteY106" fmla="*/ 973893 h 6858000"/>
              <a:gd name="connsiteX107" fmla="*/ 1908667 w 7758545"/>
              <a:gd name="connsiteY107" fmla="*/ 1004047 h 6858000"/>
              <a:gd name="connsiteX108" fmla="*/ 1871994 w 7758545"/>
              <a:gd name="connsiteY108" fmla="*/ 1007307 h 6858000"/>
              <a:gd name="connsiteX109" fmla="*/ 1867511 w 7758545"/>
              <a:gd name="connsiteY109" fmla="*/ 1046833 h 6858000"/>
              <a:gd name="connsiteX110" fmla="*/ 1863029 w 7758545"/>
              <a:gd name="connsiteY110" fmla="*/ 1082285 h 6858000"/>
              <a:gd name="connsiteX111" fmla="*/ 1860991 w 7758545"/>
              <a:gd name="connsiteY111" fmla="*/ 1113661 h 6858000"/>
              <a:gd name="connsiteX112" fmla="*/ 1776642 w 7758545"/>
              <a:gd name="connsiteY112" fmla="*/ 1099399 h 6858000"/>
              <a:gd name="connsiteX113" fmla="*/ 1774197 w 7758545"/>
              <a:gd name="connsiteY113" fmla="*/ 1108364 h 6858000"/>
              <a:gd name="connsiteX114" fmla="*/ 1805573 w 7758545"/>
              <a:gd name="connsiteY114" fmla="*/ 1141778 h 6858000"/>
              <a:gd name="connsiteX115" fmla="*/ 1809648 w 7758545"/>
              <a:gd name="connsiteY115" fmla="*/ 1161744 h 6858000"/>
              <a:gd name="connsiteX116" fmla="*/ 1773789 w 7758545"/>
              <a:gd name="connsiteY116" fmla="*/ 1170302 h 6858000"/>
              <a:gd name="connsiteX117" fmla="*/ 1747303 w 7758545"/>
              <a:gd name="connsiteY117" fmla="*/ 1158077 h 6858000"/>
              <a:gd name="connsiteX118" fmla="*/ 1740375 w 7758545"/>
              <a:gd name="connsiteY118" fmla="*/ 1168264 h 6858000"/>
              <a:gd name="connsiteX119" fmla="*/ 1791719 w 7758545"/>
              <a:gd name="connsiteY119" fmla="*/ 1208198 h 6858000"/>
              <a:gd name="connsiteX120" fmla="*/ 1824725 w 7758545"/>
              <a:gd name="connsiteY120" fmla="*/ 1251392 h 6858000"/>
              <a:gd name="connsiteX121" fmla="*/ 1840617 w 7758545"/>
              <a:gd name="connsiteY121" fmla="*/ 1262394 h 6858000"/>
              <a:gd name="connsiteX122" fmla="*/ 1861399 w 7758545"/>
              <a:gd name="connsiteY122" fmla="*/ 1239982 h 6858000"/>
              <a:gd name="connsiteX123" fmla="*/ 1859361 w 7758545"/>
              <a:gd name="connsiteY123" fmla="*/ 1178044 h 6858000"/>
              <a:gd name="connsiteX124" fmla="*/ 1893998 w 7758545"/>
              <a:gd name="connsiteY124" fmla="*/ 1114068 h 6858000"/>
              <a:gd name="connsiteX125" fmla="*/ 1893998 w 7758545"/>
              <a:gd name="connsiteY125" fmla="*/ 1113661 h 6858000"/>
              <a:gd name="connsiteX126" fmla="*/ 1924559 w 7758545"/>
              <a:gd name="connsiteY126" fmla="*/ 1157670 h 6858000"/>
              <a:gd name="connsiteX127" fmla="*/ 1985682 w 7758545"/>
              <a:gd name="connsiteY127" fmla="*/ 1197603 h 6858000"/>
              <a:gd name="connsiteX128" fmla="*/ 1983237 w 7758545"/>
              <a:gd name="connsiteY128" fmla="*/ 1208605 h 6858000"/>
              <a:gd name="connsiteX129" fmla="*/ 1927412 w 7758545"/>
              <a:gd name="connsiteY129" fmla="*/ 1205345 h 6858000"/>
              <a:gd name="connsiteX130" fmla="*/ 1946971 w 7758545"/>
              <a:gd name="connsiteY130" fmla="*/ 1265246 h 6858000"/>
              <a:gd name="connsiteX131" fmla="*/ 1916002 w 7758545"/>
              <a:gd name="connsiteY131" fmla="*/ 1270951 h 6858000"/>
              <a:gd name="connsiteX132" fmla="*/ 1921299 w 7758545"/>
              <a:gd name="connsiteY132" fmla="*/ 1303142 h 6858000"/>
              <a:gd name="connsiteX133" fmla="*/ 1875661 w 7758545"/>
              <a:gd name="connsiteY133" fmla="*/ 1340631 h 6858000"/>
              <a:gd name="connsiteX134" fmla="*/ 1871586 w 7758545"/>
              <a:gd name="connsiteY134" fmla="*/ 1356931 h 6858000"/>
              <a:gd name="connsiteX135" fmla="*/ 1823910 w 7758545"/>
              <a:gd name="connsiteY135" fmla="*/ 1357746 h 6858000"/>
              <a:gd name="connsiteX136" fmla="*/ 1826355 w 7758545"/>
              <a:gd name="connsiteY136" fmla="*/ 1508108 h 6858000"/>
              <a:gd name="connsiteX137" fmla="*/ 1787644 w 7758545"/>
              <a:gd name="connsiteY137" fmla="*/ 1499551 h 6858000"/>
              <a:gd name="connsiteX138" fmla="*/ 1717556 w 7758545"/>
              <a:gd name="connsiteY138" fmla="*/ 1466137 h 6858000"/>
              <a:gd name="connsiteX139" fmla="*/ 1708184 w 7758545"/>
              <a:gd name="connsiteY139" fmla="*/ 1478769 h 6858000"/>
              <a:gd name="connsiteX140" fmla="*/ 1812908 w 7758545"/>
              <a:gd name="connsiteY140" fmla="*/ 1573713 h 6858000"/>
              <a:gd name="connsiteX141" fmla="*/ 1803536 w 7758545"/>
              <a:gd name="connsiteY141" fmla="*/ 1586753 h 6858000"/>
              <a:gd name="connsiteX142" fmla="*/ 1740783 w 7758545"/>
              <a:gd name="connsiteY142" fmla="*/ 1561896 h 6858000"/>
              <a:gd name="connsiteX143" fmla="*/ 1769714 w 7758545"/>
              <a:gd name="connsiteY143" fmla="*/ 1612832 h 6858000"/>
              <a:gd name="connsiteX144" fmla="*/ 1702072 w 7758545"/>
              <a:gd name="connsiteY144" fmla="*/ 1616092 h 6858000"/>
              <a:gd name="connsiteX145" fmla="*/ 1636466 w 7758545"/>
              <a:gd name="connsiteY145" fmla="*/ 1528482 h 6858000"/>
              <a:gd name="connsiteX146" fmla="*/ 1676400 w 7758545"/>
              <a:gd name="connsiteY146" fmla="*/ 1481621 h 6858000"/>
              <a:gd name="connsiteX147" fmla="*/ 1692292 w 7758545"/>
              <a:gd name="connsiteY147" fmla="*/ 1421721 h 6858000"/>
              <a:gd name="connsiteX148" fmla="*/ 1756267 w 7758545"/>
              <a:gd name="connsiteY148" fmla="*/ 1421721 h 6858000"/>
              <a:gd name="connsiteX149" fmla="*/ 1739968 w 7758545"/>
              <a:gd name="connsiteY149" fmla="*/ 1338186 h 6858000"/>
              <a:gd name="connsiteX150" fmla="*/ 1776642 w 7758545"/>
              <a:gd name="connsiteY150" fmla="*/ 1336149 h 6858000"/>
              <a:gd name="connsiteX151" fmla="*/ 1787236 w 7758545"/>
              <a:gd name="connsiteY151" fmla="*/ 1314552 h 6858000"/>
              <a:gd name="connsiteX152" fmla="*/ 1797831 w 7758545"/>
              <a:gd name="connsiteY152" fmla="*/ 1291733 h 6858000"/>
              <a:gd name="connsiteX153" fmla="*/ 1776234 w 7758545"/>
              <a:gd name="connsiteY153" fmla="*/ 1291733 h 6858000"/>
              <a:gd name="connsiteX154" fmla="*/ 1753822 w 7758545"/>
              <a:gd name="connsiteY154" fmla="*/ 1290103 h 6858000"/>
              <a:gd name="connsiteX155" fmla="*/ 1762380 w 7758545"/>
              <a:gd name="connsiteY155" fmla="*/ 1272581 h 6858000"/>
              <a:gd name="connsiteX156" fmla="*/ 1775419 w 7758545"/>
              <a:gd name="connsiteY156" fmla="*/ 1235907 h 6858000"/>
              <a:gd name="connsiteX157" fmla="*/ 1760750 w 7758545"/>
              <a:gd name="connsiteY157" fmla="*/ 1228980 h 6858000"/>
              <a:gd name="connsiteX158" fmla="*/ 1699219 w 7758545"/>
              <a:gd name="connsiteY158" fmla="*/ 1319442 h 6858000"/>
              <a:gd name="connsiteX159" fmla="*/ 1670288 w 7758545"/>
              <a:gd name="connsiteY159" fmla="*/ 1284398 h 6858000"/>
              <a:gd name="connsiteX160" fmla="*/ 1642171 w 7758545"/>
              <a:gd name="connsiteY160" fmla="*/ 1336556 h 6858000"/>
              <a:gd name="connsiteX161" fmla="*/ 1673955 w 7758545"/>
              <a:gd name="connsiteY161" fmla="*/ 1324332 h 6858000"/>
              <a:gd name="connsiteX162" fmla="*/ 1656433 w 7758545"/>
              <a:gd name="connsiteY162" fmla="*/ 1351226 h 6858000"/>
              <a:gd name="connsiteX163" fmla="*/ 1626687 w 7758545"/>
              <a:gd name="connsiteY163" fmla="*/ 1414386 h 6858000"/>
              <a:gd name="connsiteX164" fmla="*/ 1660508 w 7758545"/>
              <a:gd name="connsiteY164" fmla="*/ 1434353 h 6858000"/>
              <a:gd name="connsiteX165" fmla="*/ 1619759 w 7758545"/>
              <a:gd name="connsiteY165" fmla="*/ 1449837 h 6858000"/>
              <a:gd name="connsiteX166" fmla="*/ 1619759 w 7758545"/>
              <a:gd name="connsiteY166" fmla="*/ 1511368 h 6858000"/>
              <a:gd name="connsiteX167" fmla="*/ 1610795 w 7758545"/>
              <a:gd name="connsiteY167" fmla="*/ 1513405 h 6858000"/>
              <a:gd name="connsiteX168" fmla="*/ 1593680 w 7758545"/>
              <a:gd name="connsiteY168" fmla="*/ 1494254 h 6858000"/>
              <a:gd name="connsiteX169" fmla="*/ 1535002 w 7758545"/>
              <a:gd name="connsiteY169" fmla="*/ 1521963 h 6858000"/>
              <a:gd name="connsiteX170" fmla="*/ 1543559 w 7758545"/>
              <a:gd name="connsiteY170" fmla="*/ 1541929 h 6858000"/>
              <a:gd name="connsiteX171" fmla="*/ 1530520 w 7758545"/>
              <a:gd name="connsiteY171" fmla="*/ 1545189 h 6858000"/>
              <a:gd name="connsiteX172" fmla="*/ 1517073 w 7758545"/>
              <a:gd name="connsiteY172" fmla="*/ 1490586 h 6858000"/>
              <a:gd name="connsiteX173" fmla="*/ 1565564 w 7758545"/>
              <a:gd name="connsiteY173" fmla="*/ 1487734 h 6858000"/>
              <a:gd name="connsiteX174" fmla="*/ 1540707 w 7758545"/>
              <a:gd name="connsiteY174" fmla="*/ 1446985 h 6858000"/>
              <a:gd name="connsiteX175" fmla="*/ 1499958 w 7758545"/>
              <a:gd name="connsiteY175" fmla="*/ 1515443 h 6858000"/>
              <a:gd name="connsiteX176" fmla="*/ 1453912 w 7758545"/>
              <a:gd name="connsiteY176" fmla="*/ 1473879 h 6858000"/>
              <a:gd name="connsiteX177" fmla="*/ 1412349 w 7758545"/>
              <a:gd name="connsiteY177" fmla="*/ 1489771 h 6858000"/>
              <a:gd name="connsiteX178" fmla="*/ 1411126 w 7758545"/>
              <a:gd name="connsiteY178" fmla="*/ 1495884 h 6858000"/>
              <a:gd name="connsiteX179" fmla="*/ 1459617 w 7758545"/>
              <a:gd name="connsiteY179" fmla="*/ 1502811 h 6858000"/>
              <a:gd name="connsiteX180" fmla="*/ 1524815 w 7758545"/>
              <a:gd name="connsiteY180" fmla="*/ 1554969 h 6858000"/>
              <a:gd name="connsiteX181" fmla="*/ 1522777 w 7758545"/>
              <a:gd name="connsiteY181" fmla="*/ 1577788 h 6858000"/>
              <a:gd name="connsiteX182" fmla="*/ 1516665 w 7758545"/>
              <a:gd name="connsiteY182" fmla="*/ 1607127 h 6858000"/>
              <a:gd name="connsiteX183" fmla="*/ 1557821 w 7758545"/>
              <a:gd name="connsiteY183" fmla="*/ 1626279 h 6858000"/>
              <a:gd name="connsiteX184" fmla="*/ 1629131 w 7758545"/>
              <a:gd name="connsiteY184" fmla="*/ 1638504 h 6858000"/>
              <a:gd name="connsiteX185" fmla="*/ 1672325 w 7758545"/>
              <a:gd name="connsiteY185" fmla="*/ 1634429 h 6858000"/>
              <a:gd name="connsiteX186" fmla="*/ 1707369 w 7758545"/>
              <a:gd name="connsiteY186" fmla="*/ 1650321 h 6858000"/>
              <a:gd name="connsiteX187" fmla="*/ 1733041 w 7758545"/>
              <a:gd name="connsiteY187" fmla="*/ 1675178 h 6858000"/>
              <a:gd name="connsiteX188" fmla="*/ 1727743 w 7758545"/>
              <a:gd name="connsiteY188" fmla="*/ 1698812 h 6858000"/>
              <a:gd name="connsiteX189" fmla="*/ 1697182 w 7758545"/>
              <a:gd name="connsiteY189" fmla="*/ 1688217 h 6858000"/>
              <a:gd name="connsiteX190" fmla="*/ 1657248 w 7758545"/>
              <a:gd name="connsiteY190" fmla="*/ 1668658 h 6858000"/>
              <a:gd name="connsiteX191" fmla="*/ 1651543 w 7758545"/>
              <a:gd name="connsiteY191" fmla="*/ 1677215 h 6858000"/>
              <a:gd name="connsiteX192" fmla="*/ 1722446 w 7758545"/>
              <a:gd name="connsiteY192" fmla="*/ 1725298 h 6858000"/>
              <a:gd name="connsiteX193" fmla="*/ 1663360 w 7758545"/>
              <a:gd name="connsiteY193" fmla="*/ 1777864 h 6858000"/>
              <a:gd name="connsiteX194" fmla="*/ 1568824 w 7758545"/>
              <a:gd name="connsiteY194" fmla="*/ 1757082 h 6858000"/>
              <a:gd name="connsiteX195" fmla="*/ 1529705 w 7758545"/>
              <a:gd name="connsiteY195" fmla="*/ 1738338 h 6858000"/>
              <a:gd name="connsiteX196" fmla="*/ 1571676 w 7758545"/>
              <a:gd name="connsiteY196" fmla="*/ 1694329 h 6858000"/>
              <a:gd name="connsiteX197" fmla="*/ 1584715 w 7758545"/>
              <a:gd name="connsiteY197" fmla="*/ 1691885 h 6858000"/>
              <a:gd name="connsiteX198" fmla="*/ 1553746 w 7758545"/>
              <a:gd name="connsiteY198" fmla="*/ 1681290 h 6858000"/>
              <a:gd name="connsiteX199" fmla="*/ 1562304 w 7758545"/>
              <a:gd name="connsiteY199" fmla="*/ 1656433 h 6858000"/>
              <a:gd name="connsiteX200" fmla="*/ 1517073 w 7758545"/>
              <a:gd name="connsiteY200" fmla="*/ 1653581 h 6858000"/>
              <a:gd name="connsiteX201" fmla="*/ 1526445 w 7758545"/>
              <a:gd name="connsiteY201" fmla="*/ 1686995 h 6858000"/>
              <a:gd name="connsiteX202" fmla="*/ 1519925 w 7758545"/>
              <a:gd name="connsiteY202" fmla="*/ 1686180 h 6858000"/>
              <a:gd name="connsiteX203" fmla="*/ 1521963 w 7758545"/>
              <a:gd name="connsiteY203" fmla="*/ 1753822 h 6858000"/>
              <a:gd name="connsiteX204" fmla="*/ 1585123 w 7758545"/>
              <a:gd name="connsiteY204" fmla="*/ 1793756 h 6858000"/>
              <a:gd name="connsiteX205" fmla="*/ 1639726 w 7758545"/>
              <a:gd name="connsiteY205" fmla="*/ 1826763 h 6858000"/>
              <a:gd name="connsiteX206" fmla="*/ 1504441 w 7758545"/>
              <a:gd name="connsiteY206" fmla="*/ 1852027 h 6858000"/>
              <a:gd name="connsiteX207" fmla="*/ 1587975 w 7758545"/>
              <a:gd name="connsiteY207" fmla="*/ 1878513 h 6858000"/>
              <a:gd name="connsiteX208" fmla="*/ 1598570 w 7758545"/>
              <a:gd name="connsiteY208" fmla="*/ 1859769 h 6858000"/>
              <a:gd name="connsiteX209" fmla="*/ 1634836 w 7758545"/>
              <a:gd name="connsiteY209" fmla="*/ 1860584 h 6858000"/>
              <a:gd name="connsiteX210" fmla="*/ 1686995 w 7758545"/>
              <a:gd name="connsiteY210" fmla="*/ 1909075 h 6858000"/>
              <a:gd name="connsiteX211" fmla="*/ 1619759 w 7758545"/>
              <a:gd name="connsiteY211" fmla="*/ 1940859 h 6858000"/>
              <a:gd name="connsiteX212" fmla="*/ 1552117 w 7758545"/>
              <a:gd name="connsiteY212" fmla="*/ 1982830 h 6858000"/>
              <a:gd name="connsiteX213" fmla="*/ 1555376 w 7758545"/>
              <a:gd name="connsiteY213" fmla="*/ 1940451 h 6858000"/>
              <a:gd name="connsiteX214" fmla="*/ 1503626 w 7758545"/>
              <a:gd name="connsiteY214" fmla="*/ 1940451 h 6858000"/>
              <a:gd name="connsiteX215" fmla="*/ 1564341 w 7758545"/>
              <a:gd name="connsiteY215" fmla="*/ 2010947 h 6858000"/>
              <a:gd name="connsiteX216" fmla="*/ 1567194 w 7758545"/>
              <a:gd name="connsiteY216" fmla="*/ 2042730 h 6858000"/>
              <a:gd name="connsiteX217" fmla="*/ 1536225 w 7758545"/>
              <a:gd name="connsiteY217" fmla="*/ 2070440 h 6858000"/>
              <a:gd name="connsiteX218" fmla="*/ 1542744 w 7758545"/>
              <a:gd name="connsiteY218" fmla="*/ 2082257 h 6858000"/>
              <a:gd name="connsiteX219" fmla="*/ 1580641 w 7758545"/>
              <a:gd name="connsiteY219" fmla="*/ 2117708 h 6858000"/>
              <a:gd name="connsiteX220" fmla="*/ 1554969 w 7758545"/>
              <a:gd name="connsiteY220" fmla="*/ 2171904 h 6858000"/>
              <a:gd name="connsiteX221" fmla="*/ 1541929 w 7758545"/>
              <a:gd name="connsiteY221" fmla="*/ 2190241 h 6858000"/>
              <a:gd name="connsiteX222" fmla="*/ 1482436 w 7758545"/>
              <a:gd name="connsiteY222" fmla="*/ 2157234 h 6858000"/>
              <a:gd name="connsiteX223" fmla="*/ 1437613 w 7758545"/>
              <a:gd name="connsiteY223" fmla="*/ 2192278 h 6858000"/>
              <a:gd name="connsiteX224" fmla="*/ 1559044 w 7758545"/>
              <a:gd name="connsiteY224" fmla="*/ 2310449 h 6858000"/>
              <a:gd name="connsiteX225" fmla="*/ 1485289 w 7758545"/>
              <a:gd name="connsiteY225" fmla="*/ 2396429 h 6858000"/>
              <a:gd name="connsiteX226" fmla="*/ 1470619 w 7758545"/>
              <a:gd name="connsiteY226" fmla="*/ 2422508 h 6858000"/>
              <a:gd name="connsiteX227" fmla="*/ 1505256 w 7758545"/>
              <a:gd name="connsiteY227" fmla="*/ 2422916 h 6858000"/>
              <a:gd name="connsiteX228" fmla="*/ 1523592 w 7758545"/>
              <a:gd name="connsiteY228" fmla="*/ 2434325 h 6858000"/>
              <a:gd name="connsiteX229" fmla="*/ 1508515 w 7758545"/>
              <a:gd name="connsiteY229" fmla="*/ 2451440 h 6858000"/>
              <a:gd name="connsiteX230" fmla="*/ 1435983 w 7758545"/>
              <a:gd name="connsiteY230" fmla="*/ 2569611 h 6858000"/>
              <a:gd name="connsiteX231" fmla="*/ 1385862 w 7758545"/>
              <a:gd name="connsiteY231" fmla="*/ 2602617 h 6858000"/>
              <a:gd name="connsiteX232" fmla="*/ 1342261 w 7758545"/>
              <a:gd name="connsiteY232" fmla="*/ 2602617 h 6858000"/>
              <a:gd name="connsiteX233" fmla="*/ 1283990 w 7758545"/>
              <a:gd name="connsiteY233" fmla="*/ 2583873 h 6858000"/>
              <a:gd name="connsiteX234" fmla="*/ 1254651 w 7758545"/>
              <a:gd name="connsiteY234" fmla="*/ 2534567 h 6858000"/>
              <a:gd name="connsiteX235" fmla="*/ 1270951 w 7758545"/>
              <a:gd name="connsiteY235" fmla="*/ 2468962 h 6858000"/>
              <a:gd name="connsiteX236" fmla="*/ 1279916 w 7758545"/>
              <a:gd name="connsiteY236" fmla="*/ 2449402 h 6858000"/>
              <a:gd name="connsiteX237" fmla="*/ 1327591 w 7758545"/>
              <a:gd name="connsiteY237" fmla="*/ 2489743 h 6858000"/>
              <a:gd name="connsiteX238" fmla="*/ 1397679 w 7758545"/>
              <a:gd name="connsiteY238" fmla="*/ 2432695 h 6858000"/>
              <a:gd name="connsiteX239" fmla="*/ 1394827 w 7758545"/>
              <a:gd name="connsiteY239" fmla="*/ 2423731 h 6858000"/>
              <a:gd name="connsiteX240" fmla="*/ 1318627 w 7758545"/>
              <a:gd name="connsiteY240" fmla="*/ 2437178 h 6858000"/>
              <a:gd name="connsiteX241" fmla="*/ 1271358 w 7758545"/>
              <a:gd name="connsiteY241" fmla="*/ 2412728 h 6858000"/>
              <a:gd name="connsiteX242" fmla="*/ 1305180 w 7758545"/>
              <a:gd name="connsiteY242" fmla="*/ 2378907 h 6858000"/>
              <a:gd name="connsiteX243" fmla="*/ 1351633 w 7758545"/>
              <a:gd name="connsiteY243" fmla="*/ 2388279 h 6858000"/>
              <a:gd name="connsiteX244" fmla="*/ 1388307 w 7758545"/>
              <a:gd name="connsiteY244" fmla="*/ 2376055 h 6858000"/>
              <a:gd name="connsiteX245" fmla="*/ 1287250 w 7758545"/>
              <a:gd name="connsiteY245" fmla="*/ 2321044 h 6858000"/>
              <a:gd name="connsiteX246" fmla="*/ 1173154 w 7758545"/>
              <a:gd name="connsiteY246" fmla="*/ 2337343 h 6858000"/>
              <a:gd name="connsiteX247" fmla="*/ 1138925 w 7758545"/>
              <a:gd name="connsiteY247" fmla="*/ 2343863 h 6858000"/>
              <a:gd name="connsiteX248" fmla="*/ 1150335 w 7758545"/>
              <a:gd name="connsiteY248" fmla="*/ 2381759 h 6858000"/>
              <a:gd name="connsiteX249" fmla="*/ 1184564 w 7758545"/>
              <a:gd name="connsiteY249" fmla="*/ 2389094 h 6858000"/>
              <a:gd name="connsiteX250" fmla="*/ 1261171 w 7758545"/>
              <a:gd name="connsiteY250" fmla="*/ 2369127 h 6858000"/>
              <a:gd name="connsiteX251" fmla="*/ 1208605 w 7758545"/>
              <a:gd name="connsiteY251" fmla="*/ 2439215 h 6858000"/>
              <a:gd name="connsiteX252" fmla="*/ 1226942 w 7758545"/>
              <a:gd name="connsiteY252" fmla="*/ 2543124 h 6858000"/>
              <a:gd name="connsiteX253" fmla="*/ 1207383 w 7758545"/>
              <a:gd name="connsiteY253" fmla="*/ 2562276 h 6858000"/>
              <a:gd name="connsiteX254" fmla="*/ 1187416 w 7758545"/>
              <a:gd name="connsiteY254" fmla="*/ 2492188 h 6858000"/>
              <a:gd name="connsiteX255" fmla="*/ 1134850 w 7758545"/>
              <a:gd name="connsiteY255" fmla="*/ 2498301 h 6858000"/>
              <a:gd name="connsiteX256" fmla="*/ 1171932 w 7758545"/>
              <a:gd name="connsiteY256" fmla="*/ 2569203 h 6858000"/>
              <a:gd name="connsiteX257" fmla="*/ 1146667 w 7758545"/>
              <a:gd name="connsiteY257" fmla="*/ 2614842 h 6858000"/>
              <a:gd name="connsiteX258" fmla="*/ 1174376 w 7758545"/>
              <a:gd name="connsiteY258" fmla="*/ 2675150 h 6858000"/>
              <a:gd name="connsiteX259" fmla="*/ 1187009 w 7758545"/>
              <a:gd name="connsiteY259" fmla="*/ 2596505 h 6858000"/>
              <a:gd name="connsiteX260" fmla="*/ 1274211 w 7758545"/>
              <a:gd name="connsiteY260" fmla="*/ 2592430 h 6858000"/>
              <a:gd name="connsiteX261" fmla="*/ 1284805 w 7758545"/>
              <a:gd name="connsiteY261" fmla="*/ 2644996 h 6858000"/>
              <a:gd name="connsiteX262" fmla="*/ 1364673 w 7758545"/>
              <a:gd name="connsiteY262" fmla="*/ 2692264 h 6858000"/>
              <a:gd name="connsiteX263" fmla="*/ 1386677 w 7758545"/>
              <a:gd name="connsiteY263" fmla="*/ 2695524 h 6858000"/>
              <a:gd name="connsiteX264" fmla="*/ 1352448 w 7758545"/>
              <a:gd name="connsiteY264" fmla="*/ 2641736 h 6858000"/>
              <a:gd name="connsiteX265" fmla="*/ 1442503 w 7758545"/>
              <a:gd name="connsiteY265" fmla="*/ 2636846 h 6858000"/>
              <a:gd name="connsiteX266" fmla="*/ 1397679 w 7758545"/>
              <a:gd name="connsiteY266" fmla="*/ 2698377 h 6858000"/>
              <a:gd name="connsiteX267" fmla="*/ 1438020 w 7758545"/>
              <a:gd name="connsiteY267" fmla="*/ 2728531 h 6858000"/>
              <a:gd name="connsiteX268" fmla="*/ 1368340 w 7758545"/>
              <a:gd name="connsiteY268" fmla="*/ 2749312 h 6858000"/>
              <a:gd name="connsiteX269" fmla="*/ 1309662 w 7758545"/>
              <a:gd name="connsiteY269" fmla="*/ 2764797 h 6858000"/>
              <a:gd name="connsiteX270" fmla="*/ 1312514 w 7758545"/>
              <a:gd name="connsiteY270" fmla="*/ 2777429 h 6858000"/>
              <a:gd name="connsiteX271" fmla="*/ 1342668 w 7758545"/>
              <a:gd name="connsiteY271" fmla="*/ 2812473 h 6858000"/>
              <a:gd name="connsiteX272" fmla="*/ 1295400 w 7758545"/>
              <a:gd name="connsiteY272" fmla="*/ 2810843 h 6858000"/>
              <a:gd name="connsiteX273" fmla="*/ 1233462 w 7758545"/>
              <a:gd name="connsiteY273" fmla="*/ 2834070 h 6858000"/>
              <a:gd name="connsiteX274" fmla="*/ 1261171 w 7758545"/>
              <a:gd name="connsiteY274" fmla="*/ 2783541 h 6858000"/>
              <a:gd name="connsiteX275" fmla="*/ 1188638 w 7758545"/>
              <a:gd name="connsiteY275" fmla="*/ 2774577 h 6858000"/>
              <a:gd name="connsiteX276" fmla="*/ 1222460 w 7758545"/>
              <a:gd name="connsiteY276" fmla="*/ 2801063 h 6858000"/>
              <a:gd name="connsiteX277" fmla="*/ 1202086 w 7758545"/>
              <a:gd name="connsiteY277" fmla="*/ 2846294 h 6858000"/>
              <a:gd name="connsiteX278" fmla="*/ 1268098 w 7758545"/>
              <a:gd name="connsiteY278" fmla="*/ 2882968 h 6858000"/>
              <a:gd name="connsiteX279" fmla="*/ 1265654 w 7758545"/>
              <a:gd name="connsiteY279" fmla="*/ 2896415 h 6858000"/>
              <a:gd name="connsiteX280" fmla="*/ 1214310 w 7758545"/>
              <a:gd name="connsiteY280" fmla="*/ 2910270 h 6858000"/>
              <a:gd name="connsiteX281" fmla="*/ 1213495 w 7758545"/>
              <a:gd name="connsiteY281" fmla="*/ 2918012 h 6858000"/>
              <a:gd name="connsiteX282" fmla="*/ 1248132 w 7758545"/>
              <a:gd name="connsiteY282" fmla="*/ 2930644 h 6858000"/>
              <a:gd name="connsiteX283" fmla="*/ 1270136 w 7758545"/>
              <a:gd name="connsiteY283" fmla="*/ 2896823 h 6858000"/>
              <a:gd name="connsiteX284" fmla="*/ 1289288 w 7758545"/>
              <a:gd name="connsiteY284" fmla="*/ 2946536 h 6858000"/>
              <a:gd name="connsiteX285" fmla="*/ 1281138 w 7758545"/>
              <a:gd name="connsiteY285" fmla="*/ 2959575 h 6858000"/>
              <a:gd name="connsiteX286" fmla="*/ 1363858 w 7758545"/>
              <a:gd name="connsiteY286" fmla="*/ 2964873 h 6858000"/>
              <a:gd name="connsiteX287" fmla="*/ 1438835 w 7758545"/>
              <a:gd name="connsiteY287" fmla="*/ 3028441 h 6858000"/>
              <a:gd name="connsiteX288" fmla="*/ 1442095 w 7758545"/>
              <a:gd name="connsiteY288" fmla="*/ 3063485 h 6858000"/>
              <a:gd name="connsiteX289" fmla="*/ 1434760 w 7758545"/>
              <a:gd name="connsiteY289" fmla="*/ 3097714 h 6858000"/>
              <a:gd name="connsiteX290" fmla="*/ 1400124 w 7758545"/>
              <a:gd name="connsiteY290" fmla="*/ 3101381 h 6858000"/>
              <a:gd name="connsiteX291" fmla="*/ 1338594 w 7758545"/>
              <a:gd name="connsiteY291" fmla="*/ 3083452 h 6858000"/>
              <a:gd name="connsiteX292" fmla="*/ 1408681 w 7758545"/>
              <a:gd name="connsiteY292" fmla="*/ 3160466 h 6858000"/>
              <a:gd name="connsiteX293" fmla="*/ 1402976 w 7758545"/>
              <a:gd name="connsiteY293" fmla="*/ 3168616 h 6858000"/>
              <a:gd name="connsiteX294" fmla="*/ 1440058 w 7758545"/>
              <a:gd name="connsiteY294" fmla="*/ 3168616 h 6858000"/>
              <a:gd name="connsiteX295" fmla="*/ 1431093 w 7758545"/>
              <a:gd name="connsiteY295" fmla="*/ 3174728 h 6858000"/>
              <a:gd name="connsiteX296" fmla="*/ 1469804 w 7758545"/>
              <a:gd name="connsiteY296" fmla="*/ 3251743 h 6858000"/>
              <a:gd name="connsiteX297" fmla="*/ 1453097 w 7758545"/>
              <a:gd name="connsiteY297" fmla="*/ 3292899 h 6858000"/>
              <a:gd name="connsiteX298" fmla="*/ 1453097 w 7758545"/>
              <a:gd name="connsiteY298" fmla="*/ 3325498 h 6858000"/>
              <a:gd name="connsiteX299" fmla="*/ 1503626 w 7758545"/>
              <a:gd name="connsiteY299" fmla="*/ 3381732 h 6858000"/>
              <a:gd name="connsiteX300" fmla="*/ 1473064 w 7758545"/>
              <a:gd name="connsiteY300" fmla="*/ 3426148 h 6858000"/>
              <a:gd name="connsiteX301" fmla="*/ 1428648 w 7758545"/>
              <a:gd name="connsiteY301" fmla="*/ 3431445 h 6858000"/>
              <a:gd name="connsiteX302" fmla="*/ 1430278 w 7758545"/>
              <a:gd name="connsiteY302" fmla="*/ 3442447 h 6858000"/>
              <a:gd name="connsiteX303" fmla="*/ 1490179 w 7758545"/>
              <a:gd name="connsiteY303" fmla="*/ 3457117 h 6858000"/>
              <a:gd name="connsiteX304" fmla="*/ 1472657 w 7758545"/>
              <a:gd name="connsiteY304" fmla="*/ 3510905 h 6858000"/>
              <a:gd name="connsiteX305" fmla="*/ 1506886 w 7758545"/>
              <a:gd name="connsiteY305" fmla="*/ 3572843 h 6858000"/>
              <a:gd name="connsiteX306" fmla="*/ 1574121 w 7758545"/>
              <a:gd name="connsiteY306" fmla="*/ 3615629 h 6858000"/>
              <a:gd name="connsiteX307" fmla="*/ 1542744 w 7758545"/>
              <a:gd name="connsiteY307" fmla="*/ 3625816 h 6858000"/>
              <a:gd name="connsiteX308" fmla="*/ 1575343 w 7758545"/>
              <a:gd name="connsiteY308" fmla="*/ 3653118 h 6858000"/>
              <a:gd name="connsiteX309" fmla="*/ 1589198 w 7758545"/>
              <a:gd name="connsiteY309" fmla="*/ 3702016 h 6858000"/>
              <a:gd name="connsiteX310" fmla="*/ 1605090 w 7758545"/>
              <a:gd name="connsiteY310" fmla="*/ 3719946 h 6858000"/>
              <a:gd name="connsiteX311" fmla="*/ 1687402 w 7758545"/>
              <a:gd name="connsiteY311" fmla="*/ 3861343 h 6858000"/>
              <a:gd name="connsiteX312" fmla="*/ 1695552 w 7758545"/>
              <a:gd name="connsiteY312" fmla="*/ 3898425 h 6858000"/>
              <a:gd name="connsiteX313" fmla="*/ 1695144 w 7758545"/>
              <a:gd name="connsiteY313" fmla="*/ 3915539 h 6858000"/>
              <a:gd name="connsiteX314" fmla="*/ 1763602 w 7758545"/>
              <a:gd name="connsiteY314" fmla="*/ 3989294 h 6858000"/>
              <a:gd name="connsiteX315" fmla="*/ 1803536 w 7758545"/>
              <a:gd name="connsiteY315" fmla="*/ 4047157 h 6858000"/>
              <a:gd name="connsiteX316" fmla="*/ 1806796 w 7758545"/>
              <a:gd name="connsiteY316" fmla="*/ 4049195 h 6858000"/>
              <a:gd name="connsiteX317" fmla="*/ 1900518 w 7758545"/>
              <a:gd name="connsiteY317" fmla="*/ 4193445 h 6858000"/>
              <a:gd name="connsiteX318" fmla="*/ 1943304 w 7758545"/>
              <a:gd name="connsiteY318" fmla="*/ 4261903 h 6858000"/>
              <a:gd name="connsiteX319" fmla="*/ 1949824 w 7758545"/>
              <a:gd name="connsiteY319" fmla="*/ 4265163 h 6858000"/>
              <a:gd name="connsiteX320" fmla="*/ 1990980 w 7758545"/>
              <a:gd name="connsiteY320" fmla="*/ 4339325 h 6858000"/>
              <a:gd name="connsiteX321" fmla="*/ 2077774 w 7758545"/>
              <a:gd name="connsiteY321" fmla="*/ 4457497 h 6858000"/>
              <a:gd name="connsiteX322" fmla="*/ 2110373 w 7758545"/>
              <a:gd name="connsiteY322" fmla="*/ 4487651 h 6858000"/>
              <a:gd name="connsiteX323" fmla="*/ 2133600 w 7758545"/>
              <a:gd name="connsiteY323" fmla="*/ 4519842 h 6858000"/>
              <a:gd name="connsiteX324" fmla="*/ 2233842 w 7758545"/>
              <a:gd name="connsiteY324" fmla="*/ 4661647 h 6858000"/>
              <a:gd name="connsiteX325" fmla="*/ 2288037 w 7758545"/>
              <a:gd name="connsiteY325" fmla="*/ 4743959 h 6858000"/>
              <a:gd name="connsiteX326" fmla="*/ 2498708 w 7758545"/>
              <a:gd name="connsiteY326" fmla="*/ 4847461 h 6858000"/>
              <a:gd name="connsiteX327" fmla="*/ 2486076 w 7758545"/>
              <a:gd name="connsiteY327" fmla="*/ 4889025 h 6858000"/>
              <a:gd name="connsiteX328" fmla="*/ 2525195 w 7758545"/>
              <a:gd name="connsiteY328" fmla="*/ 4903287 h 6858000"/>
              <a:gd name="connsiteX329" fmla="*/ 2640513 w 7758545"/>
              <a:gd name="connsiteY329" fmla="*/ 4975412 h 6858000"/>
              <a:gd name="connsiteX330" fmla="*/ 2706119 w 7758545"/>
              <a:gd name="connsiteY330" fmla="*/ 5004343 h 6858000"/>
              <a:gd name="connsiteX331" fmla="*/ 2737088 w 7758545"/>
              <a:gd name="connsiteY331" fmla="*/ 5026755 h 6858000"/>
              <a:gd name="connsiteX332" fmla="*/ 2761537 w 7758545"/>
              <a:gd name="connsiteY332" fmla="*/ 5058947 h 6858000"/>
              <a:gd name="connsiteX333" fmla="*/ 2770094 w 7758545"/>
              <a:gd name="connsiteY333" fmla="*/ 5024310 h 6858000"/>
              <a:gd name="connsiteX334" fmla="*/ 2827142 w 7758545"/>
              <a:gd name="connsiteY334" fmla="*/ 5056909 h 6858000"/>
              <a:gd name="connsiteX335" fmla="*/ 2884190 w 7758545"/>
              <a:gd name="connsiteY335" fmla="*/ 5067911 h 6858000"/>
              <a:gd name="connsiteX336" fmla="*/ 2968948 w 7758545"/>
              <a:gd name="connsiteY336" fmla="*/ 5122515 h 6858000"/>
              <a:gd name="connsiteX337" fmla="*/ 3012549 w 7758545"/>
              <a:gd name="connsiteY337" fmla="*/ 5122515 h 6858000"/>
              <a:gd name="connsiteX338" fmla="*/ 3062262 w 7758545"/>
              <a:gd name="connsiteY338" fmla="*/ 5155521 h 6858000"/>
              <a:gd name="connsiteX339" fmla="*/ 3112383 w 7758545"/>
              <a:gd name="connsiteY339" fmla="*/ 5151854 h 6858000"/>
              <a:gd name="connsiteX340" fmla="*/ 3152724 w 7758545"/>
              <a:gd name="connsiteY340" fmla="*/ 5172636 h 6858000"/>
              <a:gd name="connsiteX341" fmla="*/ 3266820 w 7758545"/>
              <a:gd name="connsiteY341" fmla="*/ 5210532 h 6858000"/>
              <a:gd name="connsiteX342" fmla="*/ 3419628 w 7758545"/>
              <a:gd name="connsiteY342" fmla="*/ 5220311 h 6858000"/>
              <a:gd name="connsiteX343" fmla="*/ 3470971 w 7758545"/>
              <a:gd name="connsiteY343" fmla="*/ 5233351 h 6858000"/>
              <a:gd name="connsiteX344" fmla="*/ 3514572 w 7758545"/>
              <a:gd name="connsiteY344" fmla="*/ 5246391 h 6858000"/>
              <a:gd name="connsiteX345" fmla="*/ 3657600 w 7758545"/>
              <a:gd name="connsiteY345" fmla="*/ 5295696 h 6858000"/>
              <a:gd name="connsiteX346" fmla="*/ 3704868 w 7758545"/>
              <a:gd name="connsiteY346" fmla="*/ 5295289 h 6858000"/>
              <a:gd name="connsiteX347" fmla="*/ 3746839 w 7758545"/>
              <a:gd name="connsiteY347" fmla="*/ 5281434 h 6858000"/>
              <a:gd name="connsiteX348" fmla="*/ 3786366 w 7758545"/>
              <a:gd name="connsiteY348" fmla="*/ 5280620 h 6858000"/>
              <a:gd name="connsiteX349" fmla="*/ 3821817 w 7758545"/>
              <a:gd name="connsiteY349" fmla="*/ 5284287 h 6858000"/>
              <a:gd name="connsiteX350" fmla="*/ 3912686 w 7758545"/>
              <a:gd name="connsiteY350" fmla="*/ 5280212 h 6858000"/>
              <a:gd name="connsiteX351" fmla="*/ 3993369 w 7758545"/>
              <a:gd name="connsiteY351" fmla="*/ 5320553 h 6858000"/>
              <a:gd name="connsiteX352" fmla="*/ 4072014 w 7758545"/>
              <a:gd name="connsiteY352" fmla="*/ 5263913 h 6858000"/>
              <a:gd name="connsiteX353" fmla="*/ 4089128 w 7758545"/>
              <a:gd name="connsiteY353" fmla="*/ 5263913 h 6858000"/>
              <a:gd name="connsiteX354" fmla="*/ 4160846 w 7758545"/>
              <a:gd name="connsiteY354" fmla="*/ 5278990 h 6858000"/>
              <a:gd name="connsiteX355" fmla="*/ 4138027 w 7758545"/>
              <a:gd name="connsiteY355" fmla="*/ 5231314 h 6858000"/>
              <a:gd name="connsiteX356" fmla="*/ 4199150 w 7758545"/>
              <a:gd name="connsiteY356" fmla="*/ 5212162 h 6858000"/>
              <a:gd name="connsiteX357" fmla="*/ 4298576 w 7758545"/>
              <a:gd name="connsiteY357" fmla="*/ 5210532 h 6858000"/>
              <a:gd name="connsiteX358" fmla="*/ 4365404 w 7758545"/>
              <a:gd name="connsiteY358" fmla="*/ 5209309 h 6858000"/>
              <a:gd name="connsiteX359" fmla="*/ 4432232 w 7758545"/>
              <a:gd name="connsiteY359" fmla="*/ 5160004 h 6858000"/>
              <a:gd name="connsiteX360" fmla="*/ 4523101 w 7758545"/>
              <a:gd name="connsiteY360" fmla="*/ 5135554 h 6858000"/>
              <a:gd name="connsiteX361" fmla="*/ 4584224 w 7758545"/>
              <a:gd name="connsiteY361" fmla="*/ 5096435 h 6858000"/>
              <a:gd name="connsiteX362" fmla="*/ 4608266 w 7758545"/>
              <a:gd name="connsiteY362" fmla="*/ 5065059 h 6858000"/>
              <a:gd name="connsiteX363" fmla="*/ 4624158 w 7758545"/>
              <a:gd name="connsiteY363" fmla="*/ 5082173 h 6858000"/>
              <a:gd name="connsiteX364" fmla="*/ 4661647 w 7758545"/>
              <a:gd name="connsiteY364" fmla="*/ 5062614 h 6858000"/>
              <a:gd name="connsiteX365" fmla="*/ 4760666 w 7758545"/>
              <a:gd name="connsiteY365" fmla="*/ 5038980 h 6858000"/>
              <a:gd name="connsiteX366" fmla="*/ 4838496 w 7758545"/>
              <a:gd name="connsiteY366" fmla="*/ 4988451 h 6858000"/>
              <a:gd name="connsiteX367" fmla="*/ 4871910 w 7758545"/>
              <a:gd name="connsiteY367" fmla="*/ 4978264 h 6858000"/>
              <a:gd name="connsiteX368" fmla="*/ 4921216 w 7758545"/>
              <a:gd name="connsiteY368" fmla="*/ 4951370 h 6858000"/>
              <a:gd name="connsiteX369" fmla="*/ 4985599 w 7758545"/>
              <a:gd name="connsiteY369" fmla="*/ 4905732 h 6858000"/>
              <a:gd name="connsiteX370" fmla="*/ 5017383 w 7758545"/>
              <a:gd name="connsiteY370" fmla="*/ 4895952 h 6858000"/>
              <a:gd name="connsiteX371" fmla="*/ 5039387 w 7758545"/>
              <a:gd name="connsiteY371" fmla="*/ 4904917 h 6858000"/>
              <a:gd name="connsiteX372" fmla="*/ 5067503 w 7758545"/>
              <a:gd name="connsiteY372" fmla="*/ 4870280 h 6858000"/>
              <a:gd name="connsiteX373" fmla="*/ 5118439 w 7758545"/>
              <a:gd name="connsiteY373" fmla="*/ 4824642 h 6858000"/>
              <a:gd name="connsiteX374" fmla="*/ 5183637 w 7758545"/>
              <a:gd name="connsiteY374" fmla="*/ 4769631 h 6858000"/>
              <a:gd name="connsiteX375" fmla="*/ 5186490 w 7758545"/>
              <a:gd name="connsiteY375" fmla="*/ 4762704 h 6858000"/>
              <a:gd name="connsiteX376" fmla="*/ 5292029 w 7758545"/>
              <a:gd name="connsiteY376" fmla="*/ 4703619 h 6858000"/>
              <a:gd name="connsiteX377" fmla="*/ 5438724 w 7758545"/>
              <a:gd name="connsiteY377" fmla="*/ 4630271 h 6858000"/>
              <a:gd name="connsiteX378" fmla="*/ 5413867 w 7758545"/>
              <a:gd name="connsiteY378" fmla="*/ 4618046 h 6858000"/>
              <a:gd name="connsiteX379" fmla="*/ 5452578 w 7758545"/>
              <a:gd name="connsiteY379" fmla="*/ 4524732 h 6858000"/>
              <a:gd name="connsiteX380" fmla="*/ 5546708 w 7758545"/>
              <a:gd name="connsiteY380" fmla="*/ 4450569 h 6858000"/>
              <a:gd name="connsiteX381" fmla="*/ 5576047 w 7758545"/>
              <a:gd name="connsiteY381" fmla="*/ 4384964 h 6858000"/>
              <a:gd name="connsiteX382" fmla="*/ 5624538 w 7758545"/>
              <a:gd name="connsiteY382" fmla="*/ 4361737 h 6858000"/>
              <a:gd name="connsiteX383" fmla="*/ 5662027 w 7758545"/>
              <a:gd name="connsiteY383" fmla="*/ 4311616 h 6858000"/>
              <a:gd name="connsiteX384" fmla="*/ 5701960 w 7758545"/>
              <a:gd name="connsiteY384" fmla="*/ 4288797 h 6858000"/>
              <a:gd name="connsiteX385" fmla="*/ 5755341 w 7758545"/>
              <a:gd name="connsiteY385" fmla="*/ 4179183 h 6858000"/>
              <a:gd name="connsiteX386" fmla="*/ 5830726 w 7758545"/>
              <a:gd name="connsiteY386" fmla="*/ 4098093 h 6858000"/>
              <a:gd name="connsiteX387" fmla="*/ 5841321 w 7758545"/>
              <a:gd name="connsiteY387" fmla="*/ 4005594 h 6858000"/>
              <a:gd name="connsiteX388" fmla="*/ 5882885 w 7758545"/>
              <a:gd name="connsiteY388" fmla="*/ 3938766 h 6858000"/>
              <a:gd name="connsiteX389" fmla="*/ 5919151 w 7758545"/>
              <a:gd name="connsiteY389" fmla="*/ 3888238 h 6858000"/>
              <a:gd name="connsiteX390" fmla="*/ 5882885 w 7758545"/>
              <a:gd name="connsiteY390" fmla="*/ 3867456 h 6858000"/>
              <a:gd name="connsiteX391" fmla="*/ 5947675 w 7758545"/>
              <a:gd name="connsiteY391" fmla="*/ 3780661 h 6858000"/>
              <a:gd name="connsiteX392" fmla="*/ 5981904 w 7758545"/>
              <a:gd name="connsiteY392" fmla="*/ 3679604 h 6858000"/>
              <a:gd name="connsiteX393" fmla="*/ 6037322 w 7758545"/>
              <a:gd name="connsiteY393" fmla="*/ 3530057 h 6858000"/>
              <a:gd name="connsiteX394" fmla="*/ 6046287 w 7758545"/>
              <a:gd name="connsiteY394" fmla="*/ 3470564 h 6858000"/>
              <a:gd name="connsiteX395" fmla="*/ 6025912 w 7758545"/>
              <a:gd name="connsiteY395" fmla="*/ 3458339 h 6858000"/>
              <a:gd name="connsiteX396" fmla="*/ 6096407 w 7758545"/>
              <a:gd name="connsiteY396" fmla="*/ 3347910 h 6858000"/>
              <a:gd name="connsiteX397" fmla="*/ 6065031 w 7758545"/>
              <a:gd name="connsiteY397" fmla="*/ 3275378 h 6858000"/>
              <a:gd name="connsiteX398" fmla="*/ 6062586 w 7758545"/>
              <a:gd name="connsiteY398" fmla="*/ 3208142 h 6858000"/>
              <a:gd name="connsiteX399" fmla="*/ 6076848 w 7758545"/>
              <a:gd name="connsiteY399" fmla="*/ 3060632 h 6858000"/>
              <a:gd name="connsiteX400" fmla="*/ 6062586 w 7758545"/>
              <a:gd name="connsiteY400" fmla="*/ 2979950 h 6858000"/>
              <a:gd name="connsiteX401" fmla="*/ 6058104 w 7758545"/>
              <a:gd name="connsiteY401" fmla="*/ 2914752 h 6858000"/>
              <a:gd name="connsiteX402" fmla="*/ 6064624 w 7758545"/>
              <a:gd name="connsiteY402" fmla="*/ 2836107 h 6858000"/>
              <a:gd name="connsiteX403" fmla="*/ 6058919 w 7758545"/>
              <a:gd name="connsiteY403" fmla="*/ 2789654 h 6858000"/>
              <a:gd name="connsiteX404" fmla="*/ 6058511 w 7758545"/>
              <a:gd name="connsiteY404" fmla="*/ 2721196 h 6858000"/>
              <a:gd name="connsiteX405" fmla="*/ 6076033 w 7758545"/>
              <a:gd name="connsiteY405" fmla="*/ 2643773 h 6858000"/>
              <a:gd name="connsiteX406" fmla="*/ 6047917 w 7758545"/>
              <a:gd name="connsiteY406" fmla="*/ 2551274 h 6858000"/>
              <a:gd name="connsiteX407" fmla="*/ 6029172 w 7758545"/>
              <a:gd name="connsiteY407" fmla="*/ 2501561 h 6858000"/>
              <a:gd name="connsiteX408" fmla="*/ 6036507 w 7758545"/>
              <a:gd name="connsiteY408" fmla="*/ 2393577 h 6858000"/>
              <a:gd name="connsiteX409" fmla="*/ 5998203 w 7758545"/>
              <a:gd name="connsiteY409" fmla="*/ 2313709 h 6858000"/>
              <a:gd name="connsiteX410" fmla="*/ 5998610 w 7758545"/>
              <a:gd name="connsiteY410" fmla="*/ 2295780 h 6858000"/>
              <a:gd name="connsiteX411" fmla="*/ 5929746 w 7758545"/>
              <a:gd name="connsiteY411" fmla="*/ 2179646 h 6858000"/>
              <a:gd name="connsiteX412" fmla="*/ 5906519 w 7758545"/>
              <a:gd name="connsiteY412" fmla="*/ 2049658 h 6858000"/>
              <a:gd name="connsiteX413" fmla="*/ 5860473 w 7758545"/>
              <a:gd name="connsiteY413" fmla="*/ 1980793 h 6858000"/>
              <a:gd name="connsiteX414" fmla="*/ 5771641 w 7758545"/>
              <a:gd name="connsiteY414" fmla="*/ 1867511 h 6858000"/>
              <a:gd name="connsiteX415" fmla="*/ 5743931 w 7758545"/>
              <a:gd name="connsiteY415" fmla="*/ 1770937 h 6858000"/>
              <a:gd name="connsiteX416" fmla="*/ 5689736 w 7758545"/>
              <a:gd name="connsiteY416" fmla="*/ 1750155 h 6858000"/>
              <a:gd name="connsiteX417" fmla="*/ 5668954 w 7758545"/>
              <a:gd name="connsiteY417" fmla="*/ 1709814 h 6858000"/>
              <a:gd name="connsiteX418" fmla="*/ 5642060 w 7758545"/>
              <a:gd name="connsiteY418" fmla="*/ 1601015 h 6858000"/>
              <a:gd name="connsiteX419" fmla="*/ 5553635 w 7758545"/>
              <a:gd name="connsiteY419" fmla="*/ 1532965 h 6858000"/>
              <a:gd name="connsiteX420" fmla="*/ 5543855 w 7758545"/>
              <a:gd name="connsiteY420" fmla="*/ 1522778 h 6858000"/>
              <a:gd name="connsiteX421" fmla="*/ 5490067 w 7758545"/>
              <a:gd name="connsiteY421" fmla="*/ 1471027 h 6858000"/>
              <a:gd name="connsiteX422" fmla="*/ 5480695 w 7758545"/>
              <a:gd name="connsiteY422" fmla="*/ 1442503 h 6858000"/>
              <a:gd name="connsiteX423" fmla="*/ 5322183 w 7758545"/>
              <a:gd name="connsiteY423" fmla="*/ 1398087 h 6858000"/>
              <a:gd name="connsiteX424" fmla="*/ 5307921 w 7758545"/>
              <a:gd name="connsiteY424" fmla="*/ 1389937 h 6858000"/>
              <a:gd name="connsiteX425" fmla="*/ 5254133 w 7758545"/>
              <a:gd name="connsiteY425" fmla="*/ 1381787 h 6858000"/>
              <a:gd name="connsiteX426" fmla="*/ 5173858 w 7758545"/>
              <a:gd name="connsiteY426" fmla="*/ 1360598 h 6858000"/>
              <a:gd name="connsiteX427" fmla="*/ 5135554 w 7758545"/>
              <a:gd name="connsiteY427" fmla="*/ 1346743 h 6858000"/>
              <a:gd name="connsiteX428" fmla="*/ 5090731 w 7758545"/>
              <a:gd name="connsiteY428" fmla="*/ 1289695 h 6858000"/>
              <a:gd name="connsiteX429" fmla="*/ 5080951 w 7758545"/>
              <a:gd name="connsiteY429" fmla="*/ 1251799 h 6858000"/>
              <a:gd name="connsiteX430" fmla="*/ 5054872 w 7758545"/>
              <a:gd name="connsiteY430" fmla="*/ 1206568 h 6858000"/>
              <a:gd name="connsiteX431" fmla="*/ 5030015 w 7758545"/>
              <a:gd name="connsiteY431" fmla="*/ 1109179 h 6858000"/>
              <a:gd name="connsiteX432" fmla="*/ 5043462 w 7758545"/>
              <a:gd name="connsiteY432" fmla="*/ 1008937 h 6858000"/>
              <a:gd name="connsiteX433" fmla="*/ 5093990 w 7758545"/>
              <a:gd name="connsiteY433" fmla="*/ 844720 h 6858000"/>
              <a:gd name="connsiteX434" fmla="*/ 5170598 w 7758545"/>
              <a:gd name="connsiteY434" fmla="*/ 775447 h 6858000"/>
              <a:gd name="connsiteX435" fmla="*/ 5229683 w 7758545"/>
              <a:gd name="connsiteY435" fmla="*/ 743663 h 6858000"/>
              <a:gd name="connsiteX436" fmla="*/ 5232128 w 7758545"/>
              <a:gd name="connsiteY436" fmla="*/ 706989 h 6858000"/>
              <a:gd name="connsiteX437" fmla="*/ 5253318 w 7758545"/>
              <a:gd name="connsiteY437" fmla="*/ 662981 h 6858000"/>
              <a:gd name="connsiteX438" fmla="*/ 5283879 w 7758545"/>
              <a:gd name="connsiteY438" fmla="*/ 632827 h 6858000"/>
              <a:gd name="connsiteX439" fmla="*/ 5289992 w 7758545"/>
              <a:gd name="connsiteY439" fmla="*/ 575779 h 6858000"/>
              <a:gd name="connsiteX440" fmla="*/ 5287139 w 7758545"/>
              <a:gd name="connsiteY440" fmla="*/ 513026 h 6858000"/>
              <a:gd name="connsiteX441" fmla="*/ 5347854 w 7758545"/>
              <a:gd name="connsiteY441" fmla="*/ 429083 h 6858000"/>
              <a:gd name="connsiteX442" fmla="*/ 5295289 w 7758545"/>
              <a:gd name="connsiteY442" fmla="*/ 397299 h 6858000"/>
              <a:gd name="connsiteX443" fmla="*/ 5300994 w 7758545"/>
              <a:gd name="connsiteY443" fmla="*/ 387520 h 6858000"/>
              <a:gd name="connsiteX444" fmla="*/ 5441984 w 7758545"/>
              <a:gd name="connsiteY444" fmla="*/ 387520 h 6858000"/>
              <a:gd name="connsiteX445" fmla="*/ 5523074 w 7758545"/>
              <a:gd name="connsiteY445" fmla="*/ 290945 h 6858000"/>
              <a:gd name="connsiteX446" fmla="*/ 5510849 w 7758545"/>
              <a:gd name="connsiteY446" fmla="*/ 262014 h 6858000"/>
              <a:gd name="connsiteX447" fmla="*/ 5523481 w 7758545"/>
              <a:gd name="connsiteY447" fmla="*/ 228193 h 6858000"/>
              <a:gd name="connsiteX448" fmla="*/ 5576047 w 7758545"/>
              <a:gd name="connsiteY448" fmla="*/ 202521 h 6858000"/>
              <a:gd name="connsiteX449" fmla="*/ 5623315 w 7758545"/>
              <a:gd name="connsiteY449" fmla="*/ 173589 h 6858000"/>
              <a:gd name="connsiteX450" fmla="*/ 5642467 w 7758545"/>
              <a:gd name="connsiteY450" fmla="*/ 166255 h 6858000"/>
              <a:gd name="connsiteX451" fmla="*/ 5782642 w 7758545"/>
              <a:gd name="connsiteY451" fmla="*/ 92499 h 6858000"/>
              <a:gd name="connsiteX452" fmla="*/ 5847840 w 7758545"/>
              <a:gd name="connsiteY452" fmla="*/ 64790 h 6858000"/>
              <a:gd name="connsiteX453" fmla="*/ 5926485 w 7758545"/>
              <a:gd name="connsiteY453" fmla="*/ 62753 h 6858000"/>
              <a:gd name="connsiteX454" fmla="*/ 5994943 w 7758545"/>
              <a:gd name="connsiteY454" fmla="*/ 72940 h 6858000"/>
              <a:gd name="connsiteX455" fmla="*/ 6012872 w 7758545"/>
              <a:gd name="connsiteY455" fmla="*/ 77015 h 6858000"/>
              <a:gd name="connsiteX456" fmla="*/ 6068698 w 7758545"/>
              <a:gd name="connsiteY456" fmla="*/ 106762 h 6858000"/>
              <a:gd name="connsiteX457" fmla="*/ 6073995 w 7758545"/>
              <a:gd name="connsiteY457" fmla="*/ 99019 h 6858000"/>
              <a:gd name="connsiteX458" fmla="*/ 6079700 w 7758545"/>
              <a:gd name="connsiteY458" fmla="*/ 123876 h 6858000"/>
              <a:gd name="connsiteX459" fmla="*/ 6084590 w 7758545"/>
              <a:gd name="connsiteY459" fmla="*/ 114504 h 6858000"/>
              <a:gd name="connsiteX460" fmla="*/ 6286296 w 7758545"/>
              <a:gd name="connsiteY460" fmla="*/ 198039 h 6858000"/>
              <a:gd name="connsiteX461" fmla="*/ 6331935 w 7758545"/>
              <a:gd name="connsiteY461" fmla="*/ 273424 h 6858000"/>
              <a:gd name="connsiteX462" fmla="*/ 6390205 w 7758545"/>
              <a:gd name="connsiteY462" fmla="*/ 302355 h 6858000"/>
              <a:gd name="connsiteX463" fmla="*/ 6396725 w 7758545"/>
              <a:gd name="connsiteY463" fmla="*/ 344326 h 6858000"/>
              <a:gd name="connsiteX464" fmla="*/ 6410172 w 7758545"/>
              <a:gd name="connsiteY464" fmla="*/ 334954 h 6858000"/>
              <a:gd name="connsiteX465" fmla="*/ 6527528 w 7758545"/>
              <a:gd name="connsiteY465" fmla="*/ 381407 h 6858000"/>
              <a:gd name="connsiteX466" fmla="*/ 6612286 w 7758545"/>
              <a:gd name="connsiteY466" fmla="*/ 423786 h 6858000"/>
              <a:gd name="connsiteX467" fmla="*/ 6708860 w 7758545"/>
              <a:gd name="connsiteY467" fmla="*/ 497541 h 6858000"/>
              <a:gd name="connsiteX468" fmla="*/ 6811954 w 7758545"/>
              <a:gd name="connsiteY468" fmla="*/ 528103 h 6858000"/>
              <a:gd name="connsiteX469" fmla="*/ 6822956 w 7758545"/>
              <a:gd name="connsiteY469" fmla="*/ 528918 h 6858000"/>
              <a:gd name="connsiteX470" fmla="*/ 6910973 w 7758545"/>
              <a:gd name="connsiteY470" fmla="*/ 645459 h 6858000"/>
              <a:gd name="connsiteX471" fmla="*/ 6906491 w 7758545"/>
              <a:gd name="connsiteY471" fmla="*/ 662166 h 6858000"/>
              <a:gd name="connsiteX472" fmla="*/ 7014067 w 7758545"/>
              <a:gd name="connsiteY472" fmla="*/ 745701 h 6858000"/>
              <a:gd name="connsiteX473" fmla="*/ 7122459 w 7758545"/>
              <a:gd name="connsiteY473" fmla="*/ 851240 h 6858000"/>
              <a:gd name="connsiteX474" fmla="*/ 7109827 w 7758545"/>
              <a:gd name="connsiteY474" fmla="*/ 892803 h 6858000"/>
              <a:gd name="connsiteX475" fmla="*/ 7123681 w 7758545"/>
              <a:gd name="connsiteY475" fmla="*/ 902175 h 6858000"/>
              <a:gd name="connsiteX476" fmla="*/ 7132238 w 7758545"/>
              <a:gd name="connsiteY476" fmla="*/ 868354 h 6858000"/>
              <a:gd name="connsiteX477" fmla="*/ 7150575 w 7758545"/>
              <a:gd name="connsiteY477" fmla="*/ 871614 h 6858000"/>
              <a:gd name="connsiteX478" fmla="*/ 7317645 w 7758545"/>
              <a:gd name="connsiteY478" fmla="*/ 1170709 h 6858000"/>
              <a:gd name="connsiteX479" fmla="*/ 7500606 w 7758545"/>
              <a:gd name="connsiteY479" fmla="*/ 1461247 h 6858000"/>
              <a:gd name="connsiteX480" fmla="*/ 7498976 w 7758545"/>
              <a:gd name="connsiteY480" fmla="*/ 1523185 h 6858000"/>
              <a:gd name="connsiteX481" fmla="*/ 7514868 w 7758545"/>
              <a:gd name="connsiteY481" fmla="*/ 1563119 h 6858000"/>
              <a:gd name="connsiteX482" fmla="*/ 7554802 w 7758545"/>
              <a:gd name="connsiteY482" fmla="*/ 1651951 h 6858000"/>
              <a:gd name="connsiteX483" fmla="*/ 7563359 w 7758545"/>
              <a:gd name="connsiteY483" fmla="*/ 1687402 h 6858000"/>
              <a:gd name="connsiteX484" fmla="*/ 7573546 w 7758545"/>
              <a:gd name="connsiteY484" fmla="*/ 1757897 h 6858000"/>
              <a:gd name="connsiteX485" fmla="*/ 7571509 w 7758545"/>
              <a:gd name="connsiteY485" fmla="*/ 1768492 h 6858000"/>
              <a:gd name="connsiteX486" fmla="*/ 7627335 w 7758545"/>
              <a:gd name="connsiteY486" fmla="*/ 1874031 h 6858000"/>
              <a:gd name="connsiteX487" fmla="*/ 7636299 w 7758545"/>
              <a:gd name="connsiteY487" fmla="*/ 1938007 h 6858000"/>
              <a:gd name="connsiteX488" fmla="*/ 7655043 w 7758545"/>
              <a:gd name="connsiteY488" fmla="*/ 2065550 h 6858000"/>
              <a:gd name="connsiteX489" fmla="*/ 7642819 w 7758545"/>
              <a:gd name="connsiteY489" fmla="*/ 2138490 h 6858000"/>
              <a:gd name="connsiteX490" fmla="*/ 7645264 w 7758545"/>
              <a:gd name="connsiteY490" fmla="*/ 2174756 h 6858000"/>
              <a:gd name="connsiteX491" fmla="*/ 7662378 w 7758545"/>
              <a:gd name="connsiteY491" fmla="*/ 2255846 h 6858000"/>
              <a:gd name="connsiteX492" fmla="*/ 7667268 w 7758545"/>
              <a:gd name="connsiteY492" fmla="*/ 2280295 h 6858000"/>
              <a:gd name="connsiteX493" fmla="*/ 7699052 w 7758545"/>
              <a:gd name="connsiteY493" fmla="*/ 2419248 h 6858000"/>
              <a:gd name="connsiteX494" fmla="*/ 7724724 w 7758545"/>
              <a:gd name="connsiteY494" fmla="*/ 2513378 h 6858000"/>
              <a:gd name="connsiteX495" fmla="*/ 7694977 w 7758545"/>
              <a:gd name="connsiteY495" fmla="*/ 2630734 h 6858000"/>
              <a:gd name="connsiteX496" fmla="*/ 7730836 w 7758545"/>
              <a:gd name="connsiteY496" fmla="*/ 2673520 h 6858000"/>
              <a:gd name="connsiteX497" fmla="*/ 7716166 w 7758545"/>
              <a:gd name="connsiteY497" fmla="*/ 2712639 h 6858000"/>
              <a:gd name="connsiteX498" fmla="*/ 7732466 w 7758545"/>
              <a:gd name="connsiteY498" fmla="*/ 2782726 h 6858000"/>
              <a:gd name="connsiteX499" fmla="*/ 7725131 w 7758545"/>
              <a:gd name="connsiteY499" fmla="*/ 2826735 h 6858000"/>
              <a:gd name="connsiteX500" fmla="*/ 7761805 w 7758545"/>
              <a:gd name="connsiteY500" fmla="*/ 2932274 h 6858000"/>
              <a:gd name="connsiteX501" fmla="*/ 7728799 w 7758545"/>
              <a:gd name="connsiteY501" fmla="*/ 3030886 h 6858000"/>
              <a:gd name="connsiteX502" fmla="*/ 7749173 w 7758545"/>
              <a:gd name="connsiteY502" fmla="*/ 3157614 h 6858000"/>
              <a:gd name="connsiteX503" fmla="*/ 7755693 w 7758545"/>
              <a:gd name="connsiteY503" fmla="*/ 3175951 h 6858000"/>
              <a:gd name="connsiteX504" fmla="*/ 7753656 w 7758545"/>
              <a:gd name="connsiteY504" fmla="*/ 3213440 h 6858000"/>
              <a:gd name="connsiteX505" fmla="*/ 7714129 w 7758545"/>
              <a:gd name="connsiteY505" fmla="*/ 3356875 h 6858000"/>
              <a:gd name="connsiteX506" fmla="*/ 7732466 w 7758545"/>
              <a:gd name="connsiteY506" fmla="*/ 3388659 h 6858000"/>
              <a:gd name="connsiteX507" fmla="*/ 7714944 w 7758545"/>
              <a:gd name="connsiteY507" fmla="*/ 3496235 h 6858000"/>
              <a:gd name="connsiteX508" fmla="*/ 7681938 w 7758545"/>
              <a:gd name="connsiteY508" fmla="*/ 3554099 h 6858000"/>
              <a:gd name="connsiteX509" fmla="*/ 7673380 w 7758545"/>
              <a:gd name="connsiteY509" fmla="*/ 3631928 h 6858000"/>
              <a:gd name="connsiteX510" fmla="*/ 7642411 w 7758545"/>
              <a:gd name="connsiteY510" fmla="*/ 3727280 h 6858000"/>
              <a:gd name="connsiteX511" fmla="*/ 7619592 w 7758545"/>
              <a:gd name="connsiteY511" fmla="*/ 3812853 h 6858000"/>
              <a:gd name="connsiteX512" fmla="*/ 7601663 w 7758545"/>
              <a:gd name="connsiteY512" fmla="*/ 3942026 h 6858000"/>
              <a:gd name="connsiteX513" fmla="*/ 7564582 w 7758545"/>
              <a:gd name="connsiteY513" fmla="*/ 4029228 h 6858000"/>
              <a:gd name="connsiteX514" fmla="*/ 7533205 w 7758545"/>
              <a:gd name="connsiteY514" fmla="*/ 4080164 h 6858000"/>
              <a:gd name="connsiteX515" fmla="*/ 7512831 w 7758545"/>
              <a:gd name="connsiteY515" fmla="*/ 4179590 h 6858000"/>
              <a:gd name="connsiteX516" fmla="*/ 7473712 w 7758545"/>
              <a:gd name="connsiteY516" fmla="*/ 4279425 h 6858000"/>
              <a:gd name="connsiteX517" fmla="*/ 7469637 w 7758545"/>
              <a:gd name="connsiteY517" fmla="*/ 4320989 h 6858000"/>
              <a:gd name="connsiteX518" fmla="*/ 7468007 w 7758545"/>
              <a:gd name="connsiteY518" fmla="*/ 4330360 h 6858000"/>
              <a:gd name="connsiteX519" fmla="*/ 7476972 w 7758545"/>
              <a:gd name="connsiteY519" fmla="*/ 4368664 h 6858000"/>
              <a:gd name="connsiteX520" fmla="*/ 7430926 w 7758545"/>
              <a:gd name="connsiteY520" fmla="*/ 4402079 h 6858000"/>
              <a:gd name="connsiteX521" fmla="*/ 7428074 w 7758545"/>
              <a:gd name="connsiteY521" fmla="*/ 4449754 h 6858000"/>
              <a:gd name="connsiteX522" fmla="*/ 7378768 w 7758545"/>
              <a:gd name="connsiteY522" fmla="*/ 4533289 h 6858000"/>
              <a:gd name="connsiteX523" fmla="*/ 7299308 w 7758545"/>
              <a:gd name="connsiteY523" fmla="*/ 4650645 h 6858000"/>
              <a:gd name="connsiteX524" fmla="*/ 7290751 w 7758545"/>
              <a:gd name="connsiteY524" fmla="*/ 4667352 h 6858000"/>
              <a:gd name="connsiteX525" fmla="*/ 7247149 w 7758545"/>
              <a:gd name="connsiteY525" fmla="*/ 4779004 h 6858000"/>
              <a:gd name="connsiteX526" fmla="*/ 7211698 w 7758545"/>
              <a:gd name="connsiteY526" fmla="*/ 4901250 h 6858000"/>
              <a:gd name="connsiteX527" fmla="*/ 7124903 w 7758545"/>
              <a:gd name="connsiteY527" fmla="*/ 5018605 h 6858000"/>
              <a:gd name="connsiteX528" fmla="*/ 7031182 w 7758545"/>
              <a:gd name="connsiteY528" fmla="*/ 5115995 h 6858000"/>
              <a:gd name="connsiteX529" fmla="*/ 6974949 w 7758545"/>
              <a:gd name="connsiteY529" fmla="*/ 5237018 h 6858000"/>
              <a:gd name="connsiteX530" fmla="*/ 6898341 w 7758545"/>
              <a:gd name="connsiteY530" fmla="*/ 5283472 h 6858000"/>
              <a:gd name="connsiteX531" fmla="*/ 6884079 w 7758545"/>
              <a:gd name="connsiteY531" fmla="*/ 5294066 h 6858000"/>
              <a:gd name="connsiteX532" fmla="*/ 6803804 w 7758545"/>
              <a:gd name="connsiteY532" fmla="*/ 5399605 h 6858000"/>
              <a:gd name="connsiteX533" fmla="*/ 6739829 w 7758545"/>
              <a:gd name="connsiteY533" fmla="*/ 5496588 h 6858000"/>
              <a:gd name="connsiteX534" fmla="*/ 6696228 w 7758545"/>
              <a:gd name="connsiteY534" fmla="*/ 5507997 h 6858000"/>
              <a:gd name="connsiteX535" fmla="*/ 6692153 w 7758545"/>
              <a:gd name="connsiteY535" fmla="*/ 5533669 h 6858000"/>
              <a:gd name="connsiteX536" fmla="*/ 6594763 w 7758545"/>
              <a:gd name="connsiteY536" fmla="*/ 5696663 h 6858000"/>
              <a:gd name="connsiteX537" fmla="*/ 6547495 w 7758545"/>
              <a:gd name="connsiteY537" fmla="*/ 5746377 h 6858000"/>
              <a:gd name="connsiteX538" fmla="*/ 6532010 w 7758545"/>
              <a:gd name="connsiteY538" fmla="*/ 5767566 h 6858000"/>
              <a:gd name="connsiteX539" fmla="*/ 6505524 w 7758545"/>
              <a:gd name="connsiteY539" fmla="*/ 5783050 h 6858000"/>
              <a:gd name="connsiteX540" fmla="*/ 6460700 w 7758545"/>
              <a:gd name="connsiteY540" fmla="*/ 5820132 h 6858000"/>
              <a:gd name="connsiteX541" fmla="*/ 6422804 w 7758545"/>
              <a:gd name="connsiteY541" fmla="*/ 5877588 h 6858000"/>
              <a:gd name="connsiteX542" fmla="*/ 6317673 w 7758545"/>
              <a:gd name="connsiteY542" fmla="*/ 5955417 h 6858000"/>
              <a:gd name="connsiteX543" fmla="*/ 6206836 w 7758545"/>
              <a:gd name="connsiteY543" fmla="*/ 6054437 h 6858000"/>
              <a:gd name="connsiteX544" fmla="*/ 6122486 w 7758545"/>
              <a:gd name="connsiteY544" fmla="*/ 6114745 h 6858000"/>
              <a:gd name="connsiteX545" fmla="*/ 6087850 w 7758545"/>
              <a:gd name="connsiteY545" fmla="*/ 6143269 h 6858000"/>
              <a:gd name="connsiteX546" fmla="*/ 5948490 w 7758545"/>
              <a:gd name="connsiteY546" fmla="*/ 6225989 h 6858000"/>
              <a:gd name="connsiteX547" fmla="*/ 5888589 w 7758545"/>
              <a:gd name="connsiteY547" fmla="*/ 6227211 h 6858000"/>
              <a:gd name="connsiteX548" fmla="*/ 5843765 w 7758545"/>
              <a:gd name="connsiteY548" fmla="*/ 6294039 h 6858000"/>
              <a:gd name="connsiteX549" fmla="*/ 5785088 w 7758545"/>
              <a:gd name="connsiteY549" fmla="*/ 6331528 h 6858000"/>
              <a:gd name="connsiteX550" fmla="*/ 5757379 w 7758545"/>
              <a:gd name="connsiteY550" fmla="*/ 6355569 h 6858000"/>
              <a:gd name="connsiteX551" fmla="*/ 5760231 w 7758545"/>
              <a:gd name="connsiteY551" fmla="*/ 6358014 h 6858000"/>
              <a:gd name="connsiteX552" fmla="*/ 5724372 w 7758545"/>
              <a:gd name="connsiteY552" fmla="*/ 6397540 h 6858000"/>
              <a:gd name="connsiteX553" fmla="*/ 5631465 w 7758545"/>
              <a:gd name="connsiteY553" fmla="*/ 6444401 h 6858000"/>
              <a:gd name="connsiteX554" fmla="*/ 5618018 w 7758545"/>
              <a:gd name="connsiteY554" fmla="*/ 6450106 h 6858000"/>
              <a:gd name="connsiteX555" fmla="*/ 5466840 w 7758545"/>
              <a:gd name="connsiteY555" fmla="*/ 6470888 h 6858000"/>
              <a:gd name="connsiteX556" fmla="*/ 5435057 w 7758545"/>
              <a:gd name="connsiteY556" fmla="*/ 6504302 h 6858000"/>
              <a:gd name="connsiteX557" fmla="*/ 5292029 w 7758545"/>
              <a:gd name="connsiteY557" fmla="*/ 6582132 h 6858000"/>
              <a:gd name="connsiteX558" fmla="*/ 5107030 w 7758545"/>
              <a:gd name="connsiteY558" fmla="*/ 6643662 h 6858000"/>
              <a:gd name="connsiteX559" fmla="*/ 5051612 w 7758545"/>
              <a:gd name="connsiteY559" fmla="*/ 6674224 h 6858000"/>
              <a:gd name="connsiteX560" fmla="*/ 4868650 w 7758545"/>
              <a:gd name="connsiteY560" fmla="*/ 6717417 h 6858000"/>
              <a:gd name="connsiteX561" fmla="*/ 4796118 w 7758545"/>
              <a:gd name="connsiteY561" fmla="*/ 6736162 h 6858000"/>
              <a:gd name="connsiteX562" fmla="*/ 4705248 w 7758545"/>
              <a:gd name="connsiteY562" fmla="*/ 6747979 h 6858000"/>
              <a:gd name="connsiteX563" fmla="*/ 4626603 w 7758545"/>
              <a:gd name="connsiteY563" fmla="*/ 6763464 h 6858000"/>
              <a:gd name="connsiteX564" fmla="*/ 4582187 w 7758545"/>
              <a:gd name="connsiteY564" fmla="*/ 6781393 h 6858000"/>
              <a:gd name="connsiteX565" fmla="*/ 4550403 w 7758545"/>
              <a:gd name="connsiteY565" fmla="*/ 6789950 h 6858000"/>
              <a:gd name="connsiteX566" fmla="*/ 4439159 w 7758545"/>
              <a:gd name="connsiteY566" fmla="*/ 6820512 h 6858000"/>
              <a:gd name="connsiteX567" fmla="*/ 4432232 w 7758545"/>
              <a:gd name="connsiteY567" fmla="*/ 6823364 h 6858000"/>
              <a:gd name="connsiteX568" fmla="*/ 4321396 w 7758545"/>
              <a:gd name="connsiteY568" fmla="*/ 6832736 h 6858000"/>
              <a:gd name="connsiteX569" fmla="*/ 4261495 w 7758545"/>
              <a:gd name="connsiteY569" fmla="*/ 6849851 h 6858000"/>
              <a:gd name="connsiteX570" fmla="*/ 4170218 w 7758545"/>
              <a:gd name="connsiteY570" fmla="*/ 6839256 h 6858000"/>
              <a:gd name="connsiteX571" fmla="*/ 3922466 w 7758545"/>
              <a:gd name="connsiteY571" fmla="*/ 6844961 h 6858000"/>
              <a:gd name="connsiteX572" fmla="*/ 3737060 w 7758545"/>
              <a:gd name="connsiteY572" fmla="*/ 6855963 h 6858000"/>
              <a:gd name="connsiteX573" fmla="*/ 3713018 w 7758545"/>
              <a:gd name="connsiteY573" fmla="*/ 6855555 h 6858000"/>
              <a:gd name="connsiteX574" fmla="*/ 3622556 w 7758545"/>
              <a:gd name="connsiteY574" fmla="*/ 6836811 h 6858000"/>
              <a:gd name="connsiteX575" fmla="*/ 3623371 w 7758545"/>
              <a:gd name="connsiteY575" fmla="*/ 6839663 h 6858000"/>
              <a:gd name="connsiteX576" fmla="*/ 3550431 w 7758545"/>
              <a:gd name="connsiteY576" fmla="*/ 6838849 h 6858000"/>
              <a:gd name="connsiteX577" fmla="*/ 3379694 w 7758545"/>
              <a:gd name="connsiteY577" fmla="*/ 6825401 h 6858000"/>
              <a:gd name="connsiteX578" fmla="*/ 3303087 w 7758545"/>
              <a:gd name="connsiteY578" fmla="*/ 6803397 h 6858000"/>
              <a:gd name="connsiteX579" fmla="*/ 3278230 w 7758545"/>
              <a:gd name="connsiteY579" fmla="*/ 6807879 h 6858000"/>
              <a:gd name="connsiteX580" fmla="*/ 3123385 w 7758545"/>
              <a:gd name="connsiteY580" fmla="*/ 6781800 h 6858000"/>
              <a:gd name="connsiteX581" fmla="*/ 3065929 w 7758545"/>
              <a:gd name="connsiteY581" fmla="*/ 6779355 h 6858000"/>
              <a:gd name="connsiteX582" fmla="*/ 3039443 w 7758545"/>
              <a:gd name="connsiteY582" fmla="*/ 6779763 h 6858000"/>
              <a:gd name="connsiteX583" fmla="*/ 2911492 w 7758545"/>
              <a:gd name="connsiteY583" fmla="*/ 6734939 h 6858000"/>
              <a:gd name="connsiteX584" fmla="*/ 2868298 w 7758545"/>
              <a:gd name="connsiteY584" fmla="*/ 6710490 h 6858000"/>
              <a:gd name="connsiteX585" fmla="*/ 2685744 w 7758545"/>
              <a:gd name="connsiteY585" fmla="*/ 6670149 h 6858000"/>
              <a:gd name="connsiteX586" fmla="*/ 2559424 w 7758545"/>
              <a:gd name="connsiteY586" fmla="*/ 6629400 h 6858000"/>
              <a:gd name="connsiteX587" fmla="*/ 2518267 w 7758545"/>
              <a:gd name="connsiteY587" fmla="*/ 6627363 h 6858000"/>
              <a:gd name="connsiteX588" fmla="*/ 2427398 w 7758545"/>
              <a:gd name="connsiteY588" fmla="*/ 6596801 h 6858000"/>
              <a:gd name="connsiteX589" fmla="*/ 2368312 w 7758545"/>
              <a:gd name="connsiteY589" fmla="*/ 6579687 h 6858000"/>
              <a:gd name="connsiteX590" fmla="*/ 2226914 w 7758545"/>
              <a:gd name="connsiteY590" fmla="*/ 6513267 h 6858000"/>
              <a:gd name="connsiteX591" fmla="*/ 2194315 w 7758545"/>
              <a:gd name="connsiteY591" fmla="*/ 6500635 h 6858000"/>
              <a:gd name="connsiteX592" fmla="*/ 2078589 w 7758545"/>
              <a:gd name="connsiteY592" fmla="*/ 6450106 h 6858000"/>
              <a:gd name="connsiteX593" fmla="*/ 1986090 w 7758545"/>
              <a:gd name="connsiteY593" fmla="*/ 6407320 h 6858000"/>
              <a:gd name="connsiteX594" fmla="*/ 1954713 w 7758545"/>
              <a:gd name="connsiteY594" fmla="*/ 6388983 h 6858000"/>
              <a:gd name="connsiteX595" fmla="*/ 1816168 w 7758545"/>
              <a:gd name="connsiteY595" fmla="*/ 6304633 h 6858000"/>
              <a:gd name="connsiteX596" fmla="*/ 1737930 w 7758545"/>
              <a:gd name="connsiteY596" fmla="*/ 6257772 h 6858000"/>
              <a:gd name="connsiteX597" fmla="*/ 1626279 w 7758545"/>
              <a:gd name="connsiteY597" fmla="*/ 6158753 h 6858000"/>
              <a:gd name="connsiteX598" fmla="*/ 1546819 w 7758545"/>
              <a:gd name="connsiteY598" fmla="*/ 6118412 h 6858000"/>
              <a:gd name="connsiteX599" fmla="*/ 1528075 w 7758545"/>
              <a:gd name="connsiteY599" fmla="*/ 6106187 h 6858000"/>
              <a:gd name="connsiteX600" fmla="*/ 1416831 w 7758545"/>
              <a:gd name="connsiteY600" fmla="*/ 6012873 h 6858000"/>
              <a:gd name="connsiteX601" fmla="*/ 1290918 w 7758545"/>
              <a:gd name="connsiteY601" fmla="*/ 5919558 h 6858000"/>
              <a:gd name="connsiteX602" fmla="*/ 1219200 w 7758545"/>
              <a:gd name="connsiteY602" fmla="*/ 5864548 h 6858000"/>
              <a:gd name="connsiteX603" fmla="*/ 1207790 w 7758545"/>
              <a:gd name="connsiteY603" fmla="*/ 5846211 h 6858000"/>
              <a:gd name="connsiteX604" fmla="*/ 1121403 w 7758545"/>
              <a:gd name="connsiteY604" fmla="*/ 5761046 h 6858000"/>
              <a:gd name="connsiteX605" fmla="*/ 1052130 w 7758545"/>
              <a:gd name="connsiteY605" fmla="*/ 5695033 h 6858000"/>
              <a:gd name="connsiteX606" fmla="*/ 1028496 w 7758545"/>
              <a:gd name="connsiteY606" fmla="*/ 5659990 h 6858000"/>
              <a:gd name="connsiteX607" fmla="*/ 950666 w 7758545"/>
              <a:gd name="connsiteY607" fmla="*/ 5590309 h 6858000"/>
              <a:gd name="connsiteX608" fmla="*/ 849202 w 7758545"/>
              <a:gd name="connsiteY608" fmla="*/ 5465619 h 6858000"/>
              <a:gd name="connsiteX609" fmla="*/ 813751 w 7758545"/>
              <a:gd name="connsiteY609" fmla="*/ 5421610 h 6858000"/>
              <a:gd name="connsiteX610" fmla="*/ 722474 w 7758545"/>
              <a:gd name="connsiteY610" fmla="*/ 5287139 h 6858000"/>
              <a:gd name="connsiteX611" fmla="*/ 692320 w 7758545"/>
              <a:gd name="connsiteY611" fmla="*/ 5243538 h 6858000"/>
              <a:gd name="connsiteX612" fmla="*/ 593708 w 7758545"/>
              <a:gd name="connsiteY612" fmla="*/ 5128220 h 6858000"/>
              <a:gd name="connsiteX613" fmla="*/ 558257 w 7758545"/>
              <a:gd name="connsiteY613" fmla="*/ 5037758 h 6858000"/>
              <a:gd name="connsiteX614" fmla="*/ 544402 w 7758545"/>
              <a:gd name="connsiteY614" fmla="*/ 5018605 h 6858000"/>
              <a:gd name="connsiteX615" fmla="*/ 497949 w 7758545"/>
              <a:gd name="connsiteY615" fmla="*/ 4967262 h 6858000"/>
              <a:gd name="connsiteX616" fmla="*/ 502431 w 7758545"/>
              <a:gd name="connsiteY616" fmla="*/ 4933441 h 6858000"/>
              <a:gd name="connsiteX617" fmla="*/ 472684 w 7758545"/>
              <a:gd name="connsiteY617" fmla="*/ 4917956 h 6858000"/>
              <a:gd name="connsiteX618" fmla="*/ 481242 w 7758545"/>
              <a:gd name="connsiteY618" fmla="*/ 4911844 h 6858000"/>
              <a:gd name="connsiteX619" fmla="*/ 460052 w 7758545"/>
              <a:gd name="connsiteY619" fmla="*/ 4877615 h 6858000"/>
              <a:gd name="connsiteX620" fmla="*/ 442530 w 7758545"/>
              <a:gd name="connsiteY620" fmla="*/ 4827087 h 6858000"/>
              <a:gd name="connsiteX621" fmla="*/ 433973 w 7758545"/>
              <a:gd name="connsiteY621" fmla="*/ 4803453 h 6858000"/>
              <a:gd name="connsiteX622" fmla="*/ 350031 w 7758545"/>
              <a:gd name="connsiteY622" fmla="*/ 4672649 h 6858000"/>
              <a:gd name="connsiteX623" fmla="*/ 343104 w 7758545"/>
              <a:gd name="connsiteY623" fmla="*/ 4633123 h 6858000"/>
              <a:gd name="connsiteX624" fmla="*/ 276276 w 7758545"/>
              <a:gd name="connsiteY624" fmla="*/ 4448124 h 6858000"/>
              <a:gd name="connsiteX625" fmla="*/ 262014 w 7758545"/>
              <a:gd name="connsiteY625" fmla="*/ 4382519 h 6858000"/>
              <a:gd name="connsiteX626" fmla="*/ 283611 w 7758545"/>
              <a:gd name="connsiteY626" fmla="*/ 4346253 h 6858000"/>
              <a:gd name="connsiteX627" fmla="*/ 210263 w 7758545"/>
              <a:gd name="connsiteY627" fmla="*/ 4249678 h 6858000"/>
              <a:gd name="connsiteX628" fmla="*/ 196001 w 7758545"/>
              <a:gd name="connsiteY628" fmla="*/ 4180406 h 6858000"/>
              <a:gd name="connsiteX629" fmla="*/ 208226 w 7758545"/>
              <a:gd name="connsiteY629" fmla="*/ 4153919 h 6858000"/>
              <a:gd name="connsiteX630" fmla="*/ 169514 w 7758545"/>
              <a:gd name="connsiteY630" fmla="*/ 4042675 h 6858000"/>
              <a:gd name="connsiteX631" fmla="*/ 124283 w 7758545"/>
              <a:gd name="connsiteY631" fmla="*/ 3992554 h 6858000"/>
              <a:gd name="connsiteX632" fmla="*/ 107984 w 7758545"/>
              <a:gd name="connsiteY632" fmla="*/ 3926134 h 6858000"/>
              <a:gd name="connsiteX633" fmla="*/ 101057 w 7758545"/>
              <a:gd name="connsiteY633" fmla="*/ 3836079 h 6858000"/>
              <a:gd name="connsiteX634" fmla="*/ 66013 w 7758545"/>
              <a:gd name="connsiteY634" fmla="*/ 3664935 h 6858000"/>
              <a:gd name="connsiteX635" fmla="*/ 97389 w 7758545"/>
              <a:gd name="connsiteY635" fmla="*/ 3576918 h 6858000"/>
              <a:gd name="connsiteX636" fmla="*/ 90055 w 7758545"/>
              <a:gd name="connsiteY636" fmla="*/ 3552061 h 6858000"/>
              <a:gd name="connsiteX637" fmla="*/ 35451 w 7758545"/>
              <a:gd name="connsiteY637" fmla="*/ 3393141 h 6858000"/>
              <a:gd name="connsiteX638" fmla="*/ 61938 w 7758545"/>
              <a:gd name="connsiteY638" fmla="*/ 3375619 h 6858000"/>
              <a:gd name="connsiteX639" fmla="*/ 89647 w 7758545"/>
              <a:gd name="connsiteY639" fmla="*/ 3341798 h 6858000"/>
              <a:gd name="connsiteX640" fmla="*/ 57048 w 7758545"/>
              <a:gd name="connsiteY640" fmla="*/ 3330388 h 6858000"/>
              <a:gd name="connsiteX641" fmla="*/ 4890 w 7758545"/>
              <a:gd name="connsiteY641" fmla="*/ 3287602 h 6858000"/>
              <a:gd name="connsiteX642" fmla="*/ 53788 w 7758545"/>
              <a:gd name="connsiteY642" fmla="*/ 3157614 h 6858000"/>
              <a:gd name="connsiteX643" fmla="*/ 8965 w 7758545"/>
              <a:gd name="connsiteY643" fmla="*/ 3149464 h 6858000"/>
              <a:gd name="connsiteX644" fmla="*/ 0 w 7758545"/>
              <a:gd name="connsiteY644" fmla="*/ 3080192 h 6858000"/>
              <a:gd name="connsiteX645" fmla="*/ 66013 w 7758545"/>
              <a:gd name="connsiteY645" fmla="*/ 3057372 h 6858000"/>
              <a:gd name="connsiteX646" fmla="*/ 42786 w 7758545"/>
              <a:gd name="connsiteY646" fmla="*/ 3043110 h 6858000"/>
              <a:gd name="connsiteX647" fmla="*/ 24857 w 7758545"/>
              <a:gd name="connsiteY647" fmla="*/ 2951018 h 6858000"/>
              <a:gd name="connsiteX648" fmla="*/ 30154 w 7758545"/>
              <a:gd name="connsiteY648" fmla="*/ 2890710 h 6858000"/>
              <a:gd name="connsiteX649" fmla="*/ 65198 w 7758545"/>
              <a:gd name="connsiteY649" fmla="*/ 2811658 h 6858000"/>
              <a:gd name="connsiteX650" fmla="*/ 35859 w 7758545"/>
              <a:gd name="connsiteY650" fmla="*/ 2788024 h 6858000"/>
              <a:gd name="connsiteX651" fmla="*/ 66828 w 7758545"/>
              <a:gd name="connsiteY651" fmla="*/ 2751757 h 6858000"/>
              <a:gd name="connsiteX652" fmla="*/ 96167 w 7758545"/>
              <a:gd name="connsiteY652" fmla="*/ 2730161 h 6858000"/>
              <a:gd name="connsiteX653" fmla="*/ 84757 w 7758545"/>
              <a:gd name="connsiteY653" fmla="*/ 2702452 h 6858000"/>
              <a:gd name="connsiteX654" fmla="*/ 46861 w 7758545"/>
              <a:gd name="connsiteY654" fmla="*/ 2670260 h 6858000"/>
              <a:gd name="connsiteX655" fmla="*/ 40341 w 7758545"/>
              <a:gd name="connsiteY655" fmla="*/ 2653553 h 6858000"/>
              <a:gd name="connsiteX656" fmla="*/ 59493 w 7758545"/>
              <a:gd name="connsiteY656" fmla="*/ 2647848 h 6858000"/>
              <a:gd name="connsiteX657" fmla="*/ 88017 w 7758545"/>
              <a:gd name="connsiteY657" fmla="*/ 2618509 h 6858000"/>
              <a:gd name="connsiteX658" fmla="*/ 113281 w 7758545"/>
              <a:gd name="connsiteY658" fmla="*/ 2527640 h 6858000"/>
              <a:gd name="connsiteX659" fmla="*/ 88832 w 7758545"/>
              <a:gd name="connsiteY659" fmla="*/ 2519490 h 6858000"/>
              <a:gd name="connsiteX660" fmla="*/ 70903 w 7758545"/>
              <a:gd name="connsiteY660" fmla="*/ 2499116 h 6858000"/>
              <a:gd name="connsiteX661" fmla="*/ 94537 w 7758545"/>
              <a:gd name="connsiteY661" fmla="*/ 2489336 h 6858000"/>
              <a:gd name="connsiteX662" fmla="*/ 120616 w 7758545"/>
              <a:gd name="connsiteY662" fmla="*/ 2477111 h 6858000"/>
              <a:gd name="connsiteX663" fmla="*/ 123061 w 7758545"/>
              <a:gd name="connsiteY663" fmla="*/ 2448180 h 6858000"/>
              <a:gd name="connsiteX664" fmla="*/ 161365 w 7758545"/>
              <a:gd name="connsiteY664" fmla="*/ 2386649 h 6858000"/>
              <a:gd name="connsiteX665" fmla="*/ 187851 w 7758545"/>
              <a:gd name="connsiteY665" fmla="*/ 2374425 h 6858000"/>
              <a:gd name="connsiteX666" fmla="*/ 162995 w 7758545"/>
              <a:gd name="connsiteY666" fmla="*/ 2358125 h 6858000"/>
              <a:gd name="connsiteX667" fmla="*/ 128766 w 7758545"/>
              <a:gd name="connsiteY667" fmla="*/ 2339381 h 6858000"/>
              <a:gd name="connsiteX668" fmla="*/ 184591 w 7758545"/>
              <a:gd name="connsiteY668" fmla="*/ 2300262 h 6858000"/>
              <a:gd name="connsiteX669" fmla="*/ 169514 w 7758545"/>
              <a:gd name="connsiteY669" fmla="*/ 2218765 h 6858000"/>
              <a:gd name="connsiteX670" fmla="*/ 224118 w 7758545"/>
              <a:gd name="connsiteY670" fmla="*/ 2171496 h 6858000"/>
              <a:gd name="connsiteX671" fmla="*/ 214338 w 7758545"/>
              <a:gd name="connsiteY671" fmla="*/ 2136045 h 6858000"/>
              <a:gd name="connsiteX672" fmla="*/ 194779 w 7758545"/>
              <a:gd name="connsiteY672" fmla="*/ 2010539 h 6858000"/>
              <a:gd name="connsiteX673" fmla="*/ 229007 w 7758545"/>
              <a:gd name="connsiteY673" fmla="*/ 1982423 h 6858000"/>
              <a:gd name="connsiteX674" fmla="*/ 290538 w 7758545"/>
              <a:gd name="connsiteY674" fmla="*/ 1854472 h 6858000"/>
              <a:gd name="connsiteX675" fmla="*/ 296650 w 7758545"/>
              <a:gd name="connsiteY675" fmla="*/ 1809241 h 6858000"/>
              <a:gd name="connsiteX676" fmla="*/ 266496 w 7758545"/>
              <a:gd name="connsiteY676" fmla="*/ 1796201 h 6858000"/>
              <a:gd name="connsiteX677" fmla="*/ 305207 w 7758545"/>
              <a:gd name="connsiteY677" fmla="*/ 1677215 h 6858000"/>
              <a:gd name="connsiteX678" fmla="*/ 263236 w 7758545"/>
              <a:gd name="connsiteY678" fmla="*/ 1661323 h 6858000"/>
              <a:gd name="connsiteX679" fmla="*/ 286871 w 7758545"/>
              <a:gd name="connsiteY679" fmla="*/ 1574936 h 6858000"/>
              <a:gd name="connsiteX680" fmla="*/ 286056 w 7758545"/>
              <a:gd name="connsiteY680" fmla="*/ 1511775 h 6858000"/>
              <a:gd name="connsiteX681" fmla="*/ 350031 w 7758545"/>
              <a:gd name="connsiteY681" fmla="*/ 1477547 h 6858000"/>
              <a:gd name="connsiteX682" fmla="*/ 360218 w 7758545"/>
              <a:gd name="connsiteY682" fmla="*/ 1476324 h 6858000"/>
              <a:gd name="connsiteX683" fmla="*/ 381407 w 7758545"/>
              <a:gd name="connsiteY683" fmla="*/ 1420498 h 6858000"/>
              <a:gd name="connsiteX684" fmla="*/ 414414 w 7758545"/>
              <a:gd name="connsiteY684" fmla="*/ 1334519 h 6858000"/>
              <a:gd name="connsiteX685" fmla="*/ 411154 w 7758545"/>
              <a:gd name="connsiteY685" fmla="*/ 1304772 h 6858000"/>
              <a:gd name="connsiteX686" fmla="*/ 401782 w 7758545"/>
              <a:gd name="connsiteY686" fmla="*/ 1258726 h 6858000"/>
              <a:gd name="connsiteX687" fmla="*/ 385890 w 7758545"/>
              <a:gd name="connsiteY687" fmla="*/ 1257096 h 6858000"/>
              <a:gd name="connsiteX688" fmla="*/ 486947 w 7758545"/>
              <a:gd name="connsiteY688" fmla="*/ 1132813 h 6858000"/>
              <a:gd name="connsiteX689" fmla="*/ 552959 w 7758545"/>
              <a:gd name="connsiteY689" fmla="*/ 1026459 h 6858000"/>
              <a:gd name="connsiteX690" fmla="*/ 542365 w 7758545"/>
              <a:gd name="connsiteY690" fmla="*/ 989785 h 6858000"/>
              <a:gd name="connsiteX691" fmla="*/ 687430 w 7758545"/>
              <a:gd name="connsiteY691" fmla="*/ 903805 h 6858000"/>
              <a:gd name="connsiteX692" fmla="*/ 698025 w 7758545"/>
              <a:gd name="connsiteY692" fmla="*/ 806416 h 6858000"/>
              <a:gd name="connsiteX693" fmla="*/ 788487 w 7758545"/>
              <a:gd name="connsiteY693" fmla="*/ 773002 h 6858000"/>
              <a:gd name="connsiteX694" fmla="*/ 810083 w 7758545"/>
              <a:gd name="connsiteY694" fmla="*/ 808861 h 6858000"/>
              <a:gd name="connsiteX695" fmla="*/ 893211 w 7758545"/>
              <a:gd name="connsiteY695" fmla="*/ 658906 h 6858000"/>
              <a:gd name="connsiteX696" fmla="*/ 945776 w 7758545"/>
              <a:gd name="connsiteY696" fmla="*/ 611637 h 6858000"/>
              <a:gd name="connsiteX697" fmla="*/ 1045611 w 7758545"/>
              <a:gd name="connsiteY697" fmla="*/ 574149 h 6858000"/>
              <a:gd name="connsiteX698" fmla="*/ 1103474 w 7758545"/>
              <a:gd name="connsiteY698" fmla="*/ 522398 h 6858000"/>
              <a:gd name="connsiteX699" fmla="*/ 1155632 w 7758545"/>
              <a:gd name="connsiteY699" fmla="*/ 550514 h 6858000"/>
              <a:gd name="connsiteX700" fmla="*/ 1162967 w 7758545"/>
              <a:gd name="connsiteY700" fmla="*/ 539105 h 6858000"/>
              <a:gd name="connsiteX701" fmla="*/ 1134035 w 7758545"/>
              <a:gd name="connsiteY701" fmla="*/ 502024 h 6858000"/>
              <a:gd name="connsiteX702" fmla="*/ 1210235 w 7758545"/>
              <a:gd name="connsiteY702" fmla="*/ 421341 h 6858000"/>
              <a:gd name="connsiteX703" fmla="*/ 1222052 w 7758545"/>
              <a:gd name="connsiteY703" fmla="*/ 431936 h 6858000"/>
              <a:gd name="connsiteX704" fmla="*/ 1170709 w 7758545"/>
              <a:gd name="connsiteY704" fmla="*/ 494689 h 6858000"/>
              <a:gd name="connsiteX705" fmla="*/ 1240797 w 7758545"/>
              <a:gd name="connsiteY705" fmla="*/ 480019 h 6858000"/>
              <a:gd name="connsiteX706" fmla="*/ 1325961 w 7758545"/>
              <a:gd name="connsiteY706" fmla="*/ 501616 h 6858000"/>
              <a:gd name="connsiteX707" fmla="*/ 1330444 w 7758545"/>
              <a:gd name="connsiteY707" fmla="*/ 524435 h 6858000"/>
              <a:gd name="connsiteX708" fmla="*/ 1376082 w 7758545"/>
              <a:gd name="connsiteY708" fmla="*/ 543995 h 6858000"/>
              <a:gd name="connsiteX709" fmla="*/ 1328406 w 7758545"/>
              <a:gd name="connsiteY709" fmla="*/ 537882 h 6858000"/>
              <a:gd name="connsiteX710" fmla="*/ 1335741 w 7758545"/>
              <a:gd name="connsiteY710" fmla="*/ 590448 h 6858000"/>
              <a:gd name="connsiteX711" fmla="*/ 1295807 w 7758545"/>
              <a:gd name="connsiteY711" fmla="*/ 560294 h 6858000"/>
              <a:gd name="connsiteX712" fmla="*/ 1306810 w 7758545"/>
              <a:gd name="connsiteY712" fmla="*/ 573741 h 6858000"/>
              <a:gd name="connsiteX713" fmla="*/ 1259541 w 7758545"/>
              <a:gd name="connsiteY713" fmla="*/ 623455 h 6858000"/>
              <a:gd name="connsiteX714" fmla="*/ 1240389 w 7758545"/>
              <a:gd name="connsiteY714" fmla="*/ 613267 h 6858000"/>
              <a:gd name="connsiteX715" fmla="*/ 1268913 w 7758545"/>
              <a:gd name="connsiteY715" fmla="*/ 647904 h 6858000"/>
              <a:gd name="connsiteX716" fmla="*/ 1264023 w 7758545"/>
              <a:gd name="connsiteY716" fmla="*/ 655239 h 6858000"/>
              <a:gd name="connsiteX717" fmla="*/ 1239982 w 7758545"/>
              <a:gd name="connsiteY717" fmla="*/ 638532 h 6858000"/>
              <a:gd name="connsiteX718" fmla="*/ 1208605 w 7758545"/>
              <a:gd name="connsiteY718" fmla="*/ 621417 h 6858000"/>
              <a:gd name="connsiteX719" fmla="*/ 1204531 w 7758545"/>
              <a:gd name="connsiteY719" fmla="*/ 630382 h 6858000"/>
              <a:gd name="connsiteX720" fmla="*/ 1230202 w 7758545"/>
              <a:gd name="connsiteY720" fmla="*/ 664611 h 6858000"/>
              <a:gd name="connsiteX721" fmla="*/ 1204531 w 7758545"/>
              <a:gd name="connsiteY721" fmla="*/ 698432 h 6858000"/>
              <a:gd name="connsiteX722" fmla="*/ 1182526 w 7758545"/>
              <a:gd name="connsiteY722" fmla="*/ 745701 h 6858000"/>
              <a:gd name="connsiteX723" fmla="*/ 1208198 w 7758545"/>
              <a:gd name="connsiteY723" fmla="*/ 753035 h 6858000"/>
              <a:gd name="connsiteX724" fmla="*/ 1280730 w 7758545"/>
              <a:gd name="connsiteY724" fmla="*/ 676835 h 6858000"/>
              <a:gd name="connsiteX725" fmla="*/ 1311292 w 7758545"/>
              <a:gd name="connsiteY725" fmla="*/ 657683 h 6858000"/>
              <a:gd name="connsiteX726" fmla="*/ 1368748 w 7758545"/>
              <a:gd name="connsiteY726" fmla="*/ 601858 h 6858000"/>
              <a:gd name="connsiteX727" fmla="*/ 1374452 w 7758545"/>
              <a:gd name="connsiteY727" fmla="*/ 646274 h 6858000"/>
              <a:gd name="connsiteX728" fmla="*/ 1393197 w 7758545"/>
              <a:gd name="connsiteY728" fmla="*/ 623047 h 6858000"/>
              <a:gd name="connsiteX729" fmla="*/ 1402569 w 7758545"/>
              <a:gd name="connsiteY729" fmla="*/ 627937 h 6858000"/>
              <a:gd name="connsiteX730" fmla="*/ 1369970 w 7758545"/>
              <a:gd name="connsiteY730" fmla="*/ 680503 h 6858000"/>
              <a:gd name="connsiteX731" fmla="*/ 1415609 w 7758545"/>
              <a:gd name="connsiteY731" fmla="*/ 626714 h 6858000"/>
              <a:gd name="connsiteX732" fmla="*/ 1374452 w 7758545"/>
              <a:gd name="connsiteY732" fmla="*/ 591671 h 6858000"/>
              <a:gd name="connsiteX733" fmla="*/ 1434353 w 7758545"/>
              <a:gd name="connsiteY733" fmla="*/ 516286 h 6858000"/>
              <a:gd name="connsiteX734" fmla="*/ 1503218 w 7758545"/>
              <a:gd name="connsiteY734" fmla="*/ 466165 h 6858000"/>
              <a:gd name="connsiteX735" fmla="*/ 1548042 w 7758545"/>
              <a:gd name="connsiteY735" fmla="*/ 421749 h 6858000"/>
              <a:gd name="connsiteX736" fmla="*/ 1623019 w 7758545"/>
              <a:gd name="connsiteY736" fmla="*/ 414006 h 6858000"/>
              <a:gd name="connsiteX737" fmla="*/ 1658471 w 7758545"/>
              <a:gd name="connsiteY737" fmla="*/ 442530 h 6858000"/>
              <a:gd name="connsiteX738" fmla="*/ 1699219 w 7758545"/>
              <a:gd name="connsiteY738" fmla="*/ 350846 h 6858000"/>
              <a:gd name="connsiteX739" fmla="*/ 1655211 w 7758545"/>
              <a:gd name="connsiteY739" fmla="*/ 338214 h 6858000"/>
              <a:gd name="connsiteX740" fmla="*/ 1720001 w 7758545"/>
              <a:gd name="connsiteY740" fmla="*/ 286056 h 6858000"/>
              <a:gd name="connsiteX741" fmla="*/ 1761157 w 7758545"/>
              <a:gd name="connsiteY741" fmla="*/ 317025 h 6858000"/>
              <a:gd name="connsiteX742" fmla="*/ 1770122 w 7758545"/>
              <a:gd name="connsiteY742" fmla="*/ 307652 h 6858000"/>
              <a:gd name="connsiteX743" fmla="*/ 1746895 w 7758545"/>
              <a:gd name="connsiteY743" fmla="*/ 274646 h 6858000"/>
              <a:gd name="connsiteX744" fmla="*/ 1766455 w 7758545"/>
              <a:gd name="connsiteY744" fmla="*/ 269349 h 6858000"/>
              <a:gd name="connsiteX745" fmla="*/ 1830022 w 7758545"/>
              <a:gd name="connsiteY745" fmla="*/ 259161 h 6858000"/>
              <a:gd name="connsiteX746" fmla="*/ 1885033 w 7758545"/>
              <a:gd name="connsiteY746" fmla="*/ 219635 h 6858000"/>
              <a:gd name="connsiteX747" fmla="*/ 1964493 w 7758545"/>
              <a:gd name="connsiteY747" fmla="*/ 168699 h 6858000"/>
              <a:gd name="connsiteX748" fmla="*/ 2054547 w 7758545"/>
              <a:gd name="connsiteY748" fmla="*/ 101872 h 6858000"/>
              <a:gd name="connsiteX749" fmla="*/ 2062697 w 7758545"/>
              <a:gd name="connsiteY749" fmla="*/ 109206 h 6858000"/>
              <a:gd name="connsiteX750" fmla="*/ 2052103 w 7758545"/>
              <a:gd name="connsiteY750" fmla="*/ 138953 h 6858000"/>
              <a:gd name="connsiteX751" fmla="*/ 2062290 w 7758545"/>
              <a:gd name="connsiteY751" fmla="*/ 145065 h 6858000"/>
              <a:gd name="connsiteX752" fmla="*/ 2092444 w 7758545"/>
              <a:gd name="connsiteY752" fmla="*/ 98612 h 6858000"/>
              <a:gd name="connsiteX753" fmla="*/ 2160087 w 7758545"/>
              <a:gd name="connsiteY753" fmla="*/ 59086 h 6858000"/>
              <a:gd name="connsiteX754" fmla="*/ 2229767 w 7758545"/>
              <a:gd name="connsiteY754" fmla="*/ 20782 h 6858000"/>
              <a:gd name="connsiteX755" fmla="*/ 2324711 w 7758545"/>
              <a:gd name="connsiteY755" fmla="*/ 815 h 6858000"/>
              <a:gd name="connsiteX756" fmla="*/ 2332861 w 7758545"/>
              <a:gd name="connsiteY756" fmla="*/ 0 h 6858000"/>
              <a:gd name="connsiteX757" fmla="*/ 987340 w 7758545"/>
              <a:gd name="connsiteY757" fmla="*/ 2697154 h 6858000"/>
              <a:gd name="connsiteX758" fmla="*/ 973893 w 7758545"/>
              <a:gd name="connsiteY758" fmla="*/ 2713046 h 6858000"/>
              <a:gd name="connsiteX759" fmla="*/ 1012197 w 7758545"/>
              <a:gd name="connsiteY759" fmla="*/ 2777022 h 6858000"/>
              <a:gd name="connsiteX760" fmla="*/ 1041536 w 7758545"/>
              <a:gd name="connsiteY760" fmla="*/ 2763982 h 6858000"/>
              <a:gd name="connsiteX761" fmla="*/ 1048871 w 7758545"/>
              <a:gd name="connsiteY761" fmla="*/ 2740755 h 6858000"/>
              <a:gd name="connsiteX762" fmla="*/ 1034609 w 7758545"/>
              <a:gd name="connsiteY762" fmla="*/ 2731791 h 6858000"/>
              <a:gd name="connsiteX763" fmla="*/ 986118 w 7758545"/>
              <a:gd name="connsiteY763" fmla="*/ 2696339 h 6858000"/>
              <a:gd name="connsiteX764" fmla="*/ 1011789 w 7758545"/>
              <a:gd name="connsiteY764" fmla="*/ 2689819 h 6858000"/>
              <a:gd name="connsiteX765" fmla="*/ 981635 w 7758545"/>
              <a:gd name="connsiteY765" fmla="*/ 2609137 h 6858000"/>
              <a:gd name="connsiteX766" fmla="*/ 987340 w 7758545"/>
              <a:gd name="connsiteY766" fmla="*/ 2697154 h 6858000"/>
              <a:gd name="connsiteX767" fmla="*/ 1453505 w 7758545"/>
              <a:gd name="connsiteY767" fmla="*/ 1816575 h 6858000"/>
              <a:gd name="connsiteX768" fmla="*/ 1424981 w 7758545"/>
              <a:gd name="connsiteY768" fmla="*/ 1798646 h 6858000"/>
              <a:gd name="connsiteX769" fmla="*/ 1363450 w 7758545"/>
              <a:gd name="connsiteY769" fmla="*/ 1723669 h 6858000"/>
              <a:gd name="connsiteX770" fmla="*/ 1352448 w 7758545"/>
              <a:gd name="connsiteY770" fmla="*/ 1750970 h 6858000"/>
              <a:gd name="connsiteX771" fmla="*/ 1394012 w 7758545"/>
              <a:gd name="connsiteY771" fmla="*/ 1778679 h 6858000"/>
              <a:gd name="connsiteX772" fmla="*/ 1440873 w 7758545"/>
              <a:gd name="connsiteY772" fmla="*/ 1830430 h 6858000"/>
              <a:gd name="connsiteX773" fmla="*/ 1498328 w 7758545"/>
              <a:gd name="connsiteY773" fmla="*/ 1867511 h 6858000"/>
              <a:gd name="connsiteX774" fmla="*/ 1453505 w 7758545"/>
              <a:gd name="connsiteY774" fmla="*/ 1816575 h 6858000"/>
              <a:gd name="connsiteX775" fmla="*/ 1463285 w 7758545"/>
              <a:gd name="connsiteY775" fmla="*/ 1779087 h 6858000"/>
              <a:gd name="connsiteX776" fmla="*/ 1466544 w 7758545"/>
              <a:gd name="connsiteY776" fmla="*/ 1737116 h 6858000"/>
              <a:gd name="connsiteX777" fmla="*/ 1473472 w 7758545"/>
              <a:gd name="connsiteY777" fmla="*/ 1711444 h 6858000"/>
              <a:gd name="connsiteX778" fmla="*/ 1418868 w 7758545"/>
              <a:gd name="connsiteY778" fmla="*/ 1684957 h 6858000"/>
              <a:gd name="connsiteX779" fmla="*/ 1431093 w 7758545"/>
              <a:gd name="connsiteY779" fmla="*/ 1749340 h 6858000"/>
              <a:gd name="connsiteX780" fmla="*/ 1442503 w 7758545"/>
              <a:gd name="connsiteY780" fmla="*/ 1777864 h 6858000"/>
              <a:gd name="connsiteX781" fmla="*/ 1453505 w 7758545"/>
              <a:gd name="connsiteY781" fmla="*/ 1816575 h 6858000"/>
              <a:gd name="connsiteX782" fmla="*/ 1246502 w 7758545"/>
              <a:gd name="connsiteY782" fmla="*/ 2945721 h 6858000"/>
              <a:gd name="connsiteX783" fmla="*/ 1120996 w 7758545"/>
              <a:gd name="connsiteY783" fmla="*/ 2992174 h 6858000"/>
              <a:gd name="connsiteX784" fmla="*/ 1198011 w 7758545"/>
              <a:gd name="connsiteY784" fmla="*/ 3042703 h 6858000"/>
              <a:gd name="connsiteX785" fmla="*/ 1222460 w 7758545"/>
              <a:gd name="connsiteY785" fmla="*/ 3039035 h 6858000"/>
              <a:gd name="connsiteX786" fmla="*/ 1246502 w 7758545"/>
              <a:gd name="connsiteY786" fmla="*/ 2945721 h 6858000"/>
              <a:gd name="connsiteX787" fmla="*/ 1316997 w 7758545"/>
              <a:gd name="connsiteY787" fmla="*/ 1423758 h 6858000"/>
              <a:gd name="connsiteX788" fmla="*/ 1395642 w 7758545"/>
              <a:gd name="connsiteY788" fmla="*/ 1438428 h 6858000"/>
              <a:gd name="connsiteX789" fmla="*/ 1451467 w 7758545"/>
              <a:gd name="connsiteY789" fmla="*/ 1411126 h 6858000"/>
              <a:gd name="connsiteX790" fmla="*/ 1370785 w 7758545"/>
              <a:gd name="connsiteY790" fmla="*/ 1351226 h 6858000"/>
              <a:gd name="connsiteX791" fmla="*/ 1316997 w 7758545"/>
              <a:gd name="connsiteY791" fmla="*/ 1423758 h 6858000"/>
              <a:gd name="connsiteX792" fmla="*/ 1022384 w 7758545"/>
              <a:gd name="connsiteY792" fmla="*/ 2130340 h 6858000"/>
              <a:gd name="connsiteX793" fmla="*/ 1124256 w 7758545"/>
              <a:gd name="connsiteY793" fmla="*/ 2102224 h 6858000"/>
              <a:gd name="connsiteX794" fmla="*/ 1107956 w 7758545"/>
              <a:gd name="connsiteY794" fmla="*/ 2052510 h 6858000"/>
              <a:gd name="connsiteX795" fmla="*/ 1054575 w 7758545"/>
              <a:gd name="connsiteY795" fmla="*/ 2107928 h 6858000"/>
              <a:gd name="connsiteX796" fmla="*/ 1022791 w 7758545"/>
              <a:gd name="connsiteY796" fmla="*/ 2079404 h 6858000"/>
              <a:gd name="connsiteX797" fmla="*/ 1019532 w 7758545"/>
              <a:gd name="connsiteY797" fmla="*/ 2107521 h 6858000"/>
              <a:gd name="connsiteX798" fmla="*/ 1022384 w 7758545"/>
              <a:gd name="connsiteY798" fmla="*/ 2130340 h 6858000"/>
              <a:gd name="connsiteX799" fmla="*/ 1364673 w 7758545"/>
              <a:gd name="connsiteY799" fmla="*/ 2074107 h 6858000"/>
              <a:gd name="connsiteX800" fmla="*/ 1322294 w 7758545"/>
              <a:gd name="connsiteY800" fmla="*/ 2098964 h 6858000"/>
              <a:gd name="connsiteX801" fmla="*/ 1284805 w 7758545"/>
              <a:gd name="connsiteY801" fmla="*/ 2065957 h 6858000"/>
              <a:gd name="connsiteX802" fmla="*/ 1323109 w 7758545"/>
              <a:gd name="connsiteY802" fmla="*/ 2153160 h 6858000"/>
              <a:gd name="connsiteX803" fmla="*/ 1364673 w 7758545"/>
              <a:gd name="connsiteY803" fmla="*/ 2074107 h 6858000"/>
              <a:gd name="connsiteX804" fmla="*/ 1186601 w 7758545"/>
              <a:gd name="connsiteY804" fmla="*/ 2706934 h 6858000"/>
              <a:gd name="connsiteX805" fmla="*/ 1090842 w 7758545"/>
              <a:gd name="connsiteY805" fmla="*/ 2693894 h 6858000"/>
              <a:gd name="connsiteX806" fmla="*/ 1103474 w 7758545"/>
              <a:gd name="connsiteY806" fmla="*/ 2759500 h 6858000"/>
              <a:gd name="connsiteX807" fmla="*/ 1144630 w 7758545"/>
              <a:gd name="connsiteY807" fmla="*/ 2712639 h 6858000"/>
              <a:gd name="connsiteX808" fmla="*/ 1171117 w 7758545"/>
              <a:gd name="connsiteY808" fmla="*/ 2779466 h 6858000"/>
              <a:gd name="connsiteX809" fmla="*/ 1186601 w 7758545"/>
              <a:gd name="connsiteY809" fmla="*/ 2706934 h 6858000"/>
              <a:gd name="connsiteX810" fmla="*/ 1073727 w 7758545"/>
              <a:gd name="connsiteY810" fmla="*/ 2498708 h 6858000"/>
              <a:gd name="connsiteX811" fmla="*/ 957594 w 7758545"/>
              <a:gd name="connsiteY811" fmla="*/ 2432695 h 6858000"/>
              <a:gd name="connsiteX812" fmla="*/ 1073727 w 7758545"/>
              <a:gd name="connsiteY812" fmla="*/ 2498708 h 6858000"/>
              <a:gd name="connsiteX813" fmla="*/ 1352041 w 7758545"/>
              <a:gd name="connsiteY813" fmla="*/ 3071634 h 6858000"/>
              <a:gd name="connsiteX814" fmla="*/ 1360190 w 7758545"/>
              <a:gd name="connsiteY814" fmla="*/ 2994619 h 6858000"/>
              <a:gd name="connsiteX815" fmla="*/ 1351226 w 7758545"/>
              <a:gd name="connsiteY815" fmla="*/ 2993397 h 6858000"/>
              <a:gd name="connsiteX816" fmla="*/ 1303142 w 7758545"/>
              <a:gd name="connsiteY816" fmla="*/ 3065930 h 6858000"/>
              <a:gd name="connsiteX817" fmla="*/ 1352041 w 7758545"/>
              <a:gd name="connsiteY817" fmla="*/ 3071634 h 6858000"/>
              <a:gd name="connsiteX818" fmla="*/ 1826762 w 7758545"/>
              <a:gd name="connsiteY818" fmla="*/ 486947 h 6858000"/>
              <a:gd name="connsiteX819" fmla="*/ 1859769 w 7758545"/>
              <a:gd name="connsiteY819" fmla="*/ 513026 h 6858000"/>
              <a:gd name="connsiteX820" fmla="*/ 1899295 w 7758545"/>
              <a:gd name="connsiteY820" fmla="*/ 512211 h 6858000"/>
              <a:gd name="connsiteX821" fmla="*/ 1864659 w 7758545"/>
              <a:gd name="connsiteY821" fmla="*/ 464127 h 6858000"/>
              <a:gd name="connsiteX822" fmla="*/ 1826762 w 7758545"/>
              <a:gd name="connsiteY822" fmla="*/ 486947 h 6858000"/>
              <a:gd name="connsiteX823" fmla="*/ 1328406 w 7758545"/>
              <a:gd name="connsiteY823" fmla="*/ 1334519 h 6858000"/>
              <a:gd name="connsiteX824" fmla="*/ 1420498 w 7758545"/>
              <a:gd name="connsiteY824" fmla="*/ 1334519 h 6858000"/>
              <a:gd name="connsiteX825" fmla="*/ 1328406 w 7758545"/>
              <a:gd name="connsiteY825" fmla="*/ 1334519 h 6858000"/>
              <a:gd name="connsiteX826" fmla="*/ 944961 w 7758545"/>
              <a:gd name="connsiteY826" fmla="*/ 2726086 h 6858000"/>
              <a:gd name="connsiteX827" fmla="*/ 933552 w 7758545"/>
              <a:gd name="connsiteY827" fmla="*/ 2714676 h 6858000"/>
              <a:gd name="connsiteX828" fmla="*/ 880986 w 7758545"/>
              <a:gd name="connsiteY828" fmla="*/ 2744423 h 6858000"/>
              <a:gd name="connsiteX829" fmla="*/ 886283 w 7758545"/>
              <a:gd name="connsiteY829" fmla="*/ 2755017 h 6858000"/>
              <a:gd name="connsiteX830" fmla="*/ 928254 w 7758545"/>
              <a:gd name="connsiteY830" fmla="*/ 2771317 h 6858000"/>
              <a:gd name="connsiteX831" fmla="*/ 944961 w 7758545"/>
              <a:gd name="connsiteY831" fmla="*/ 2726086 h 6858000"/>
              <a:gd name="connsiteX832" fmla="*/ 1197196 w 7758545"/>
              <a:gd name="connsiteY832" fmla="*/ 2725271 h 6858000"/>
              <a:gd name="connsiteX833" fmla="*/ 1216755 w 7758545"/>
              <a:gd name="connsiteY833" fmla="*/ 2737903 h 6858000"/>
              <a:gd name="connsiteX834" fmla="*/ 1244057 w 7758545"/>
              <a:gd name="connsiteY834" fmla="*/ 2686967 h 6858000"/>
              <a:gd name="connsiteX835" fmla="*/ 1228980 w 7758545"/>
              <a:gd name="connsiteY835" fmla="*/ 2673520 h 6858000"/>
              <a:gd name="connsiteX836" fmla="*/ 1197196 w 7758545"/>
              <a:gd name="connsiteY836" fmla="*/ 2725271 h 6858000"/>
              <a:gd name="connsiteX837" fmla="*/ 1447800 w 7758545"/>
              <a:gd name="connsiteY837" fmla="*/ 1300290 h 6858000"/>
              <a:gd name="connsiteX838" fmla="*/ 1456357 w 7758545"/>
              <a:gd name="connsiteY838" fmla="*/ 1255059 h 6858000"/>
              <a:gd name="connsiteX839" fmla="*/ 1446985 w 7758545"/>
              <a:gd name="connsiteY839" fmla="*/ 1223682 h 6858000"/>
              <a:gd name="connsiteX840" fmla="*/ 1447800 w 7758545"/>
              <a:gd name="connsiteY840" fmla="*/ 1300290 h 6858000"/>
              <a:gd name="connsiteX841" fmla="*/ 1581863 w 7758545"/>
              <a:gd name="connsiteY841" fmla="*/ 698840 h 6858000"/>
              <a:gd name="connsiteX842" fmla="*/ 1618537 w 7758545"/>
              <a:gd name="connsiteY842" fmla="*/ 727364 h 6858000"/>
              <a:gd name="connsiteX843" fmla="*/ 1650321 w 7758545"/>
              <a:gd name="connsiteY843" fmla="*/ 684578 h 6858000"/>
              <a:gd name="connsiteX844" fmla="*/ 1581863 w 7758545"/>
              <a:gd name="connsiteY844" fmla="*/ 698840 h 6858000"/>
              <a:gd name="connsiteX845" fmla="*/ 1205753 w 7758545"/>
              <a:gd name="connsiteY845" fmla="*/ 1623427 h 6858000"/>
              <a:gd name="connsiteX846" fmla="*/ 1284805 w 7758545"/>
              <a:gd name="connsiteY846" fmla="*/ 1638096 h 6858000"/>
              <a:gd name="connsiteX847" fmla="*/ 1286843 w 7758545"/>
              <a:gd name="connsiteY847" fmla="*/ 1629947 h 6858000"/>
              <a:gd name="connsiteX848" fmla="*/ 1226535 w 7758545"/>
              <a:gd name="connsiteY848" fmla="*/ 1600607 h 6858000"/>
              <a:gd name="connsiteX849" fmla="*/ 1205753 w 7758545"/>
              <a:gd name="connsiteY849" fmla="*/ 1623427 h 6858000"/>
              <a:gd name="connsiteX850" fmla="*/ 995082 w 7758545"/>
              <a:gd name="connsiteY850" fmla="*/ 2969355 h 6858000"/>
              <a:gd name="connsiteX851" fmla="*/ 1004455 w 7758545"/>
              <a:gd name="connsiteY851" fmla="*/ 2960798 h 6858000"/>
              <a:gd name="connsiteX852" fmla="*/ 983673 w 7758545"/>
              <a:gd name="connsiteY852" fmla="*/ 2931459 h 6858000"/>
              <a:gd name="connsiteX853" fmla="*/ 951889 w 7758545"/>
              <a:gd name="connsiteY853" fmla="*/ 2936756 h 6858000"/>
              <a:gd name="connsiteX854" fmla="*/ 953111 w 7758545"/>
              <a:gd name="connsiteY854" fmla="*/ 2964873 h 6858000"/>
              <a:gd name="connsiteX855" fmla="*/ 995082 w 7758545"/>
              <a:gd name="connsiteY855" fmla="*/ 29693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Lst>
            <a:rect l="l" t="t" r="r" b="b"/>
            <a:pathLst>
              <a:path w="7758545" h="6858000">
                <a:moveTo>
                  <a:pt x="2332861" y="0"/>
                </a:moveTo>
                <a:cubicBezTo>
                  <a:pt x="2317784" y="17522"/>
                  <a:pt x="2305559" y="38711"/>
                  <a:pt x="2287223" y="52158"/>
                </a:cubicBezTo>
                <a:cubicBezTo>
                  <a:pt x="2257068" y="74570"/>
                  <a:pt x="2223654" y="92907"/>
                  <a:pt x="2191056" y="111244"/>
                </a:cubicBezTo>
                <a:cubicBezTo>
                  <a:pt x="2175979" y="119394"/>
                  <a:pt x="2156419" y="120616"/>
                  <a:pt x="2143380" y="130803"/>
                </a:cubicBezTo>
                <a:cubicBezTo>
                  <a:pt x="2114856" y="152807"/>
                  <a:pt x="2088776" y="178479"/>
                  <a:pt x="2056178" y="208226"/>
                </a:cubicBezTo>
                <a:cubicBezTo>
                  <a:pt x="2072477" y="203336"/>
                  <a:pt x="2082664" y="200483"/>
                  <a:pt x="2092851" y="197224"/>
                </a:cubicBezTo>
                <a:cubicBezTo>
                  <a:pt x="2061067" y="214745"/>
                  <a:pt x="2066772" y="273424"/>
                  <a:pt x="2015836" y="268534"/>
                </a:cubicBezTo>
                <a:cubicBezTo>
                  <a:pt x="2010946" y="268126"/>
                  <a:pt x="2004834" y="269349"/>
                  <a:pt x="2001167" y="272201"/>
                </a:cubicBezTo>
                <a:cubicBezTo>
                  <a:pt x="1966123" y="301133"/>
                  <a:pt x="1931079" y="330472"/>
                  <a:pt x="1895220" y="360626"/>
                </a:cubicBezTo>
                <a:cubicBezTo>
                  <a:pt x="1890738" y="353291"/>
                  <a:pt x="1885033" y="343511"/>
                  <a:pt x="1878921" y="333324"/>
                </a:cubicBezTo>
                <a:cubicBezTo>
                  <a:pt x="1876476" y="334547"/>
                  <a:pt x="1874031" y="335769"/>
                  <a:pt x="1871586" y="336991"/>
                </a:cubicBezTo>
                <a:cubicBezTo>
                  <a:pt x="1881366" y="365516"/>
                  <a:pt x="1890738" y="394040"/>
                  <a:pt x="1902555" y="428676"/>
                </a:cubicBezTo>
                <a:cubicBezTo>
                  <a:pt x="1900518" y="431936"/>
                  <a:pt x="1893590" y="442938"/>
                  <a:pt x="1886663" y="454348"/>
                </a:cubicBezTo>
                <a:cubicBezTo>
                  <a:pt x="1889108" y="456385"/>
                  <a:pt x="1891553" y="458422"/>
                  <a:pt x="1893998" y="460460"/>
                </a:cubicBezTo>
                <a:cubicBezTo>
                  <a:pt x="1948601" y="419711"/>
                  <a:pt x="2002797" y="379370"/>
                  <a:pt x="2059437" y="337399"/>
                </a:cubicBezTo>
                <a:cubicBezTo>
                  <a:pt x="2056178" y="333732"/>
                  <a:pt x="2049250" y="325989"/>
                  <a:pt x="2042730" y="318247"/>
                </a:cubicBezTo>
                <a:cubicBezTo>
                  <a:pt x="2044360" y="315395"/>
                  <a:pt x="2046398" y="312950"/>
                  <a:pt x="2048028" y="310097"/>
                </a:cubicBezTo>
                <a:cubicBezTo>
                  <a:pt x="2059030" y="315802"/>
                  <a:pt x="2070440" y="321507"/>
                  <a:pt x="2078589" y="325582"/>
                </a:cubicBezTo>
                <a:cubicBezTo>
                  <a:pt x="2106298" y="310505"/>
                  <a:pt x="2132785" y="295835"/>
                  <a:pt x="2154789" y="283611"/>
                </a:cubicBezTo>
                <a:cubicBezTo>
                  <a:pt x="2169866" y="309690"/>
                  <a:pt x="2182498" y="330879"/>
                  <a:pt x="2195945" y="353698"/>
                </a:cubicBezTo>
                <a:cubicBezTo>
                  <a:pt x="2184128" y="362663"/>
                  <a:pt x="2101816" y="365923"/>
                  <a:pt x="2094481" y="359811"/>
                </a:cubicBezTo>
                <a:cubicBezTo>
                  <a:pt x="2076144" y="370813"/>
                  <a:pt x="2056178" y="376925"/>
                  <a:pt x="2047620" y="389965"/>
                </a:cubicBezTo>
                <a:cubicBezTo>
                  <a:pt x="2039063" y="403004"/>
                  <a:pt x="2041916" y="423786"/>
                  <a:pt x="2039471" y="444975"/>
                </a:cubicBezTo>
                <a:cubicBezTo>
                  <a:pt x="2082664" y="414821"/>
                  <a:pt x="2118116" y="389965"/>
                  <a:pt x="2153567" y="364701"/>
                </a:cubicBezTo>
                <a:cubicBezTo>
                  <a:pt x="2160494" y="373665"/>
                  <a:pt x="2159272" y="373258"/>
                  <a:pt x="2139305" y="411562"/>
                </a:cubicBezTo>
                <a:cubicBezTo>
                  <a:pt x="2130340" y="429083"/>
                  <a:pt x="2128303" y="449865"/>
                  <a:pt x="2121783" y="473907"/>
                </a:cubicBezTo>
                <a:cubicBezTo>
                  <a:pt x="2134415" y="471870"/>
                  <a:pt x="2141342" y="470647"/>
                  <a:pt x="2148269" y="469425"/>
                </a:cubicBezTo>
                <a:lnTo>
                  <a:pt x="2147047" y="468610"/>
                </a:lnTo>
                <a:cubicBezTo>
                  <a:pt x="2156419" y="501209"/>
                  <a:pt x="2123820" y="488984"/>
                  <a:pt x="2113226" y="500394"/>
                </a:cubicBezTo>
                <a:cubicBezTo>
                  <a:pt x="2107928" y="445383"/>
                  <a:pt x="2103446" y="433973"/>
                  <a:pt x="2083479" y="429083"/>
                </a:cubicBezTo>
                <a:cubicBezTo>
                  <a:pt x="2081442" y="449458"/>
                  <a:pt x="2079812" y="469832"/>
                  <a:pt x="2077774" y="490206"/>
                </a:cubicBezTo>
                <a:cubicBezTo>
                  <a:pt x="2061067" y="486539"/>
                  <a:pt x="2046805" y="483279"/>
                  <a:pt x="2031728" y="479612"/>
                </a:cubicBezTo>
                <a:cubicBezTo>
                  <a:pt x="2040693" y="498764"/>
                  <a:pt x="2047620" y="513433"/>
                  <a:pt x="2054140" y="528103"/>
                </a:cubicBezTo>
                <a:cubicBezTo>
                  <a:pt x="2038248" y="520360"/>
                  <a:pt x="2022764" y="512211"/>
                  <a:pt x="2016651" y="509358"/>
                </a:cubicBezTo>
                <a:cubicBezTo>
                  <a:pt x="1986497" y="509358"/>
                  <a:pt x="1965715" y="509358"/>
                  <a:pt x="1937191" y="509358"/>
                </a:cubicBezTo>
                <a:cubicBezTo>
                  <a:pt x="1947786" y="495096"/>
                  <a:pt x="1951861" y="489391"/>
                  <a:pt x="1955936" y="483687"/>
                </a:cubicBezTo>
                <a:cubicBezTo>
                  <a:pt x="1953083" y="481649"/>
                  <a:pt x="1950231" y="480019"/>
                  <a:pt x="1947379" y="477982"/>
                </a:cubicBezTo>
                <a:cubicBezTo>
                  <a:pt x="1942896" y="485724"/>
                  <a:pt x="1933524" y="494281"/>
                  <a:pt x="1934339" y="501616"/>
                </a:cubicBezTo>
                <a:cubicBezTo>
                  <a:pt x="1941674" y="565591"/>
                  <a:pt x="1999944" y="535845"/>
                  <a:pt x="2030913" y="555404"/>
                </a:cubicBezTo>
                <a:cubicBezTo>
                  <a:pt x="2039878" y="544810"/>
                  <a:pt x="2046805" y="536252"/>
                  <a:pt x="2053733" y="527695"/>
                </a:cubicBezTo>
                <a:cubicBezTo>
                  <a:pt x="2065142" y="518323"/>
                  <a:pt x="2076959" y="509358"/>
                  <a:pt x="2088369" y="499986"/>
                </a:cubicBezTo>
                <a:cubicBezTo>
                  <a:pt x="2107928" y="547255"/>
                  <a:pt x="2065142" y="557849"/>
                  <a:pt x="2039878" y="577816"/>
                </a:cubicBezTo>
                <a:cubicBezTo>
                  <a:pt x="2050065" y="588003"/>
                  <a:pt x="2059030" y="596968"/>
                  <a:pt x="2067995" y="606340"/>
                </a:cubicBezTo>
                <a:cubicBezTo>
                  <a:pt x="2056992" y="613675"/>
                  <a:pt x="2045583" y="621010"/>
                  <a:pt x="2031728" y="629974"/>
                </a:cubicBezTo>
                <a:cubicBezTo>
                  <a:pt x="2027653" y="618565"/>
                  <a:pt x="2024394" y="608785"/>
                  <a:pt x="2019504" y="594931"/>
                </a:cubicBezTo>
                <a:cubicBezTo>
                  <a:pt x="1974273" y="625084"/>
                  <a:pt x="1918854" y="638124"/>
                  <a:pt x="1891145" y="690690"/>
                </a:cubicBezTo>
                <a:cubicBezTo>
                  <a:pt x="1891145" y="690690"/>
                  <a:pt x="1891960" y="689875"/>
                  <a:pt x="1891960" y="689875"/>
                </a:cubicBezTo>
                <a:cubicBezTo>
                  <a:pt x="1880143" y="695987"/>
                  <a:pt x="1868326" y="702507"/>
                  <a:pt x="1856916" y="708212"/>
                </a:cubicBezTo>
                <a:cubicBezTo>
                  <a:pt x="1861806" y="725326"/>
                  <a:pt x="1866289" y="739996"/>
                  <a:pt x="1871179" y="756295"/>
                </a:cubicBezTo>
                <a:cubicBezTo>
                  <a:pt x="1846322" y="756295"/>
                  <a:pt x="1825948" y="756295"/>
                  <a:pt x="1794979" y="756295"/>
                </a:cubicBezTo>
                <a:cubicBezTo>
                  <a:pt x="1808833" y="771780"/>
                  <a:pt x="1818205" y="782374"/>
                  <a:pt x="1834505" y="800711"/>
                </a:cubicBezTo>
                <a:cubicBezTo>
                  <a:pt x="1821058" y="812936"/>
                  <a:pt x="1805166" y="827198"/>
                  <a:pt x="1785199" y="845127"/>
                </a:cubicBezTo>
                <a:cubicBezTo>
                  <a:pt x="1782346" y="804786"/>
                  <a:pt x="1779902" y="773817"/>
                  <a:pt x="1777457" y="742441"/>
                </a:cubicBezTo>
                <a:cubicBezTo>
                  <a:pt x="1771752" y="741626"/>
                  <a:pt x="1765640" y="740403"/>
                  <a:pt x="1759935" y="739588"/>
                </a:cubicBezTo>
                <a:cubicBezTo>
                  <a:pt x="1773382" y="778299"/>
                  <a:pt x="1774604" y="811713"/>
                  <a:pt x="1726928" y="824345"/>
                </a:cubicBezTo>
                <a:cubicBezTo>
                  <a:pt x="1742005" y="835348"/>
                  <a:pt x="1753822" y="844312"/>
                  <a:pt x="1766047" y="853685"/>
                </a:cubicBezTo>
                <a:cubicBezTo>
                  <a:pt x="1750563" y="870391"/>
                  <a:pt x="1736301" y="885876"/>
                  <a:pt x="1720001" y="903805"/>
                </a:cubicBezTo>
                <a:cubicBezTo>
                  <a:pt x="1714296" y="894433"/>
                  <a:pt x="1709406" y="886283"/>
                  <a:pt x="1704517" y="878134"/>
                </a:cubicBezTo>
                <a:cubicBezTo>
                  <a:pt x="1713481" y="870391"/>
                  <a:pt x="1721223" y="863872"/>
                  <a:pt x="1729373" y="856944"/>
                </a:cubicBezTo>
                <a:cubicBezTo>
                  <a:pt x="1726113" y="853277"/>
                  <a:pt x="1722853" y="849610"/>
                  <a:pt x="1719186" y="845942"/>
                </a:cubicBezTo>
                <a:cubicBezTo>
                  <a:pt x="1683735" y="850832"/>
                  <a:pt x="1683327" y="892803"/>
                  <a:pt x="1664990" y="916845"/>
                </a:cubicBezTo>
                <a:cubicBezTo>
                  <a:pt x="1672325" y="912770"/>
                  <a:pt x="1679660" y="908695"/>
                  <a:pt x="1687402" y="904620"/>
                </a:cubicBezTo>
                <a:cubicBezTo>
                  <a:pt x="1691070" y="907065"/>
                  <a:pt x="1694737" y="909918"/>
                  <a:pt x="1698404" y="912363"/>
                </a:cubicBezTo>
                <a:cubicBezTo>
                  <a:pt x="1687402" y="930699"/>
                  <a:pt x="1676807" y="949444"/>
                  <a:pt x="1665805" y="967781"/>
                </a:cubicBezTo>
                <a:cubicBezTo>
                  <a:pt x="1662545" y="966151"/>
                  <a:pt x="1659285" y="964928"/>
                  <a:pt x="1656026" y="963298"/>
                </a:cubicBezTo>
                <a:cubicBezTo>
                  <a:pt x="1654396" y="956371"/>
                  <a:pt x="1652766" y="949036"/>
                  <a:pt x="1650321" y="938034"/>
                </a:cubicBezTo>
                <a:cubicBezTo>
                  <a:pt x="1629131" y="950666"/>
                  <a:pt x="1609572" y="962483"/>
                  <a:pt x="1589605" y="974301"/>
                </a:cubicBezTo>
                <a:cubicBezTo>
                  <a:pt x="1641356" y="984488"/>
                  <a:pt x="1618129" y="1014642"/>
                  <a:pt x="1614869" y="1037054"/>
                </a:cubicBezTo>
                <a:cubicBezTo>
                  <a:pt x="1604275" y="1028089"/>
                  <a:pt x="1593273" y="1019124"/>
                  <a:pt x="1583086" y="1010567"/>
                </a:cubicBezTo>
                <a:cubicBezTo>
                  <a:pt x="1563526" y="1028904"/>
                  <a:pt x="1615277" y="1046426"/>
                  <a:pt x="1579826" y="1061910"/>
                </a:cubicBezTo>
                <a:cubicBezTo>
                  <a:pt x="1558636" y="1088804"/>
                  <a:pt x="1537447" y="1115291"/>
                  <a:pt x="1516258" y="1142185"/>
                </a:cubicBezTo>
                <a:cubicBezTo>
                  <a:pt x="1522370" y="1145853"/>
                  <a:pt x="1528075" y="1149520"/>
                  <a:pt x="1534187" y="1153187"/>
                </a:cubicBezTo>
                <a:cubicBezTo>
                  <a:pt x="1549264" y="1122626"/>
                  <a:pt x="1564341" y="1092064"/>
                  <a:pt x="1579826" y="1061910"/>
                </a:cubicBezTo>
                <a:cubicBezTo>
                  <a:pt x="1590013" y="1065985"/>
                  <a:pt x="1600200" y="1070060"/>
                  <a:pt x="1614055" y="1075765"/>
                </a:cubicBezTo>
                <a:cubicBezTo>
                  <a:pt x="1614055" y="1058243"/>
                  <a:pt x="1614055" y="1047241"/>
                  <a:pt x="1614055" y="1036239"/>
                </a:cubicBezTo>
                <a:cubicBezTo>
                  <a:pt x="1619759" y="1032571"/>
                  <a:pt x="1628317" y="1030126"/>
                  <a:pt x="1630761" y="1024829"/>
                </a:cubicBezTo>
                <a:cubicBezTo>
                  <a:pt x="1646246" y="990193"/>
                  <a:pt x="1667843" y="979190"/>
                  <a:pt x="1706961" y="1010567"/>
                </a:cubicBezTo>
                <a:cubicBezTo>
                  <a:pt x="1719594" y="985303"/>
                  <a:pt x="1730596" y="963298"/>
                  <a:pt x="1743635" y="936404"/>
                </a:cubicBezTo>
                <a:cubicBezTo>
                  <a:pt x="1744043" y="936404"/>
                  <a:pt x="1755452" y="937627"/>
                  <a:pt x="1758305" y="938034"/>
                </a:cubicBezTo>
                <a:cubicBezTo>
                  <a:pt x="1763195" y="955964"/>
                  <a:pt x="1763195" y="977968"/>
                  <a:pt x="1771752" y="982450"/>
                </a:cubicBezTo>
                <a:cubicBezTo>
                  <a:pt x="1785606" y="989378"/>
                  <a:pt x="1805166" y="984488"/>
                  <a:pt x="1828800" y="984488"/>
                </a:cubicBezTo>
                <a:cubicBezTo>
                  <a:pt x="1819835" y="996712"/>
                  <a:pt x="1815353" y="1002825"/>
                  <a:pt x="1810056" y="1009752"/>
                </a:cubicBezTo>
                <a:cubicBezTo>
                  <a:pt x="1835320" y="1020347"/>
                  <a:pt x="1843877" y="1033386"/>
                  <a:pt x="1812093" y="1051723"/>
                </a:cubicBezTo>
                <a:cubicBezTo>
                  <a:pt x="1819835" y="1058243"/>
                  <a:pt x="1826355" y="1063948"/>
                  <a:pt x="1836542" y="1072505"/>
                </a:cubicBezTo>
                <a:cubicBezTo>
                  <a:pt x="1842654" y="1029719"/>
                  <a:pt x="1848359" y="990193"/>
                  <a:pt x="1852434" y="962891"/>
                </a:cubicBezTo>
                <a:cubicBezTo>
                  <a:pt x="1870364" y="954741"/>
                  <a:pt x="1886256" y="952704"/>
                  <a:pt x="1891145" y="944147"/>
                </a:cubicBezTo>
                <a:cubicBezTo>
                  <a:pt x="1904592" y="920512"/>
                  <a:pt x="1917225" y="909918"/>
                  <a:pt x="1942081" y="929477"/>
                </a:cubicBezTo>
                <a:cubicBezTo>
                  <a:pt x="1944526" y="931514"/>
                  <a:pt x="1954713" y="924587"/>
                  <a:pt x="1960826" y="921735"/>
                </a:cubicBezTo>
                <a:cubicBezTo>
                  <a:pt x="1955936" y="916030"/>
                  <a:pt x="1952268" y="906250"/>
                  <a:pt x="1946564" y="905028"/>
                </a:cubicBezTo>
                <a:cubicBezTo>
                  <a:pt x="1934339" y="902583"/>
                  <a:pt x="1921299" y="904213"/>
                  <a:pt x="1908667" y="904213"/>
                </a:cubicBezTo>
                <a:cubicBezTo>
                  <a:pt x="1907852" y="900953"/>
                  <a:pt x="1907037" y="898101"/>
                  <a:pt x="1906222" y="894841"/>
                </a:cubicBezTo>
                <a:cubicBezTo>
                  <a:pt x="1916410" y="889951"/>
                  <a:pt x="1926597" y="885061"/>
                  <a:pt x="1931079" y="882616"/>
                </a:cubicBezTo>
                <a:cubicBezTo>
                  <a:pt x="1934339" y="859389"/>
                  <a:pt x="1936784" y="838608"/>
                  <a:pt x="1939636" y="817826"/>
                </a:cubicBezTo>
                <a:cubicBezTo>
                  <a:pt x="1945749" y="817011"/>
                  <a:pt x="1951453" y="815788"/>
                  <a:pt x="1957566" y="814973"/>
                </a:cubicBezTo>
                <a:cubicBezTo>
                  <a:pt x="1963271" y="831273"/>
                  <a:pt x="1968975" y="847980"/>
                  <a:pt x="1975495" y="866724"/>
                </a:cubicBezTo>
                <a:cubicBezTo>
                  <a:pt x="1985275" y="857759"/>
                  <a:pt x="1999537" y="843905"/>
                  <a:pt x="2009317" y="834533"/>
                </a:cubicBezTo>
                <a:cubicBezTo>
                  <a:pt x="2026431" y="845127"/>
                  <a:pt x="2041916" y="854499"/>
                  <a:pt x="2061882" y="866724"/>
                </a:cubicBezTo>
                <a:cubicBezTo>
                  <a:pt x="2056992" y="875689"/>
                  <a:pt x="2050880" y="887913"/>
                  <a:pt x="2044360" y="900953"/>
                </a:cubicBezTo>
                <a:cubicBezTo>
                  <a:pt x="2059437" y="913993"/>
                  <a:pt x="2076144" y="928255"/>
                  <a:pt x="2092444" y="942517"/>
                </a:cubicBezTo>
                <a:cubicBezTo>
                  <a:pt x="2089184" y="946591"/>
                  <a:pt x="2085924" y="950666"/>
                  <a:pt x="2082257" y="954741"/>
                </a:cubicBezTo>
                <a:cubicBezTo>
                  <a:pt x="2066365" y="941702"/>
                  <a:pt x="2050065" y="928255"/>
                  <a:pt x="2032543" y="913585"/>
                </a:cubicBezTo>
                <a:cubicBezTo>
                  <a:pt x="2022356" y="927440"/>
                  <a:pt x="2011761" y="938442"/>
                  <a:pt x="2006057" y="951481"/>
                </a:cubicBezTo>
                <a:cubicBezTo>
                  <a:pt x="2003204" y="958409"/>
                  <a:pt x="2006872" y="971448"/>
                  <a:pt x="2012169" y="977153"/>
                </a:cubicBezTo>
                <a:cubicBezTo>
                  <a:pt x="2016651" y="981635"/>
                  <a:pt x="2033358" y="993045"/>
                  <a:pt x="2034173" y="969411"/>
                </a:cubicBezTo>
                <a:cubicBezTo>
                  <a:pt x="2034173" y="967781"/>
                  <a:pt x="2055363" y="966966"/>
                  <a:pt x="2077367" y="964521"/>
                </a:cubicBezTo>
                <a:cubicBezTo>
                  <a:pt x="2057400" y="986118"/>
                  <a:pt x="2044768" y="999565"/>
                  <a:pt x="2028876" y="1016679"/>
                </a:cubicBezTo>
                <a:cubicBezTo>
                  <a:pt x="2009317" y="1002010"/>
                  <a:pt x="1991387" y="984895"/>
                  <a:pt x="1970198" y="973893"/>
                </a:cubicBezTo>
                <a:cubicBezTo>
                  <a:pt x="1932302" y="954334"/>
                  <a:pt x="1915595" y="964521"/>
                  <a:pt x="1908667" y="1004047"/>
                </a:cubicBezTo>
                <a:cubicBezTo>
                  <a:pt x="1895628" y="1004862"/>
                  <a:pt x="1876883" y="1000787"/>
                  <a:pt x="1871994" y="1007307"/>
                </a:cubicBezTo>
                <a:cubicBezTo>
                  <a:pt x="1865066" y="1016679"/>
                  <a:pt x="1868734" y="1033386"/>
                  <a:pt x="1867511" y="1046833"/>
                </a:cubicBezTo>
                <a:cubicBezTo>
                  <a:pt x="1866289" y="1058650"/>
                  <a:pt x="1864251" y="1070467"/>
                  <a:pt x="1863029" y="1082285"/>
                </a:cubicBezTo>
                <a:cubicBezTo>
                  <a:pt x="1861806" y="1093287"/>
                  <a:pt x="1861399" y="1104696"/>
                  <a:pt x="1860991" y="1113661"/>
                </a:cubicBezTo>
                <a:cubicBezTo>
                  <a:pt x="1832060" y="1108771"/>
                  <a:pt x="1804351" y="1104289"/>
                  <a:pt x="1776642" y="1099399"/>
                </a:cubicBezTo>
                <a:cubicBezTo>
                  <a:pt x="1775827" y="1102251"/>
                  <a:pt x="1775012" y="1105511"/>
                  <a:pt x="1774197" y="1108364"/>
                </a:cubicBezTo>
                <a:cubicBezTo>
                  <a:pt x="1784791" y="1119366"/>
                  <a:pt x="1796201" y="1129553"/>
                  <a:pt x="1805573" y="1141778"/>
                </a:cubicBezTo>
                <a:cubicBezTo>
                  <a:pt x="1809241" y="1146667"/>
                  <a:pt x="1810463" y="1161337"/>
                  <a:pt x="1809648" y="1161744"/>
                </a:cubicBezTo>
                <a:cubicBezTo>
                  <a:pt x="1798238" y="1165819"/>
                  <a:pt x="1785606" y="1170709"/>
                  <a:pt x="1773789" y="1170302"/>
                </a:cubicBezTo>
                <a:cubicBezTo>
                  <a:pt x="1764825" y="1169894"/>
                  <a:pt x="1756267" y="1162559"/>
                  <a:pt x="1747303" y="1158077"/>
                </a:cubicBezTo>
                <a:cubicBezTo>
                  <a:pt x="1744858" y="1161337"/>
                  <a:pt x="1742820" y="1165004"/>
                  <a:pt x="1740375" y="1168264"/>
                </a:cubicBezTo>
                <a:cubicBezTo>
                  <a:pt x="1757490" y="1181711"/>
                  <a:pt x="1773382" y="1197603"/>
                  <a:pt x="1791719" y="1208198"/>
                </a:cubicBezTo>
                <a:cubicBezTo>
                  <a:pt x="1809648" y="1218385"/>
                  <a:pt x="1837765" y="1217978"/>
                  <a:pt x="1824725" y="1251392"/>
                </a:cubicBezTo>
                <a:cubicBezTo>
                  <a:pt x="1824318" y="1253021"/>
                  <a:pt x="1838580" y="1263616"/>
                  <a:pt x="1840617" y="1262394"/>
                </a:cubicBezTo>
                <a:cubicBezTo>
                  <a:pt x="1848767" y="1256281"/>
                  <a:pt x="1860584" y="1248132"/>
                  <a:pt x="1861399" y="1239982"/>
                </a:cubicBezTo>
                <a:cubicBezTo>
                  <a:pt x="1863436" y="1219607"/>
                  <a:pt x="1858139" y="1198826"/>
                  <a:pt x="1859361" y="1178044"/>
                </a:cubicBezTo>
                <a:cubicBezTo>
                  <a:pt x="1860991" y="1151965"/>
                  <a:pt x="1861399" y="1123848"/>
                  <a:pt x="1893998" y="1114068"/>
                </a:cubicBezTo>
                <a:lnTo>
                  <a:pt x="1893998" y="1113661"/>
                </a:lnTo>
                <a:cubicBezTo>
                  <a:pt x="1896443" y="1133628"/>
                  <a:pt x="1899295" y="1149927"/>
                  <a:pt x="1924559" y="1157670"/>
                </a:cubicBezTo>
                <a:cubicBezTo>
                  <a:pt x="1946971" y="1165004"/>
                  <a:pt x="1965715" y="1183749"/>
                  <a:pt x="1985682" y="1197603"/>
                </a:cubicBezTo>
                <a:cubicBezTo>
                  <a:pt x="1984867" y="1201271"/>
                  <a:pt x="1984052" y="1204938"/>
                  <a:pt x="1983237" y="1208605"/>
                </a:cubicBezTo>
                <a:cubicBezTo>
                  <a:pt x="1965308" y="1207383"/>
                  <a:pt x="1947379" y="1206568"/>
                  <a:pt x="1927412" y="1205345"/>
                </a:cubicBezTo>
                <a:cubicBezTo>
                  <a:pt x="1932709" y="1221645"/>
                  <a:pt x="1939636" y="1242019"/>
                  <a:pt x="1946971" y="1265246"/>
                </a:cubicBezTo>
                <a:cubicBezTo>
                  <a:pt x="1935154" y="1267283"/>
                  <a:pt x="1925782" y="1268913"/>
                  <a:pt x="1916002" y="1270951"/>
                </a:cubicBezTo>
                <a:cubicBezTo>
                  <a:pt x="1917632" y="1281138"/>
                  <a:pt x="1919262" y="1291325"/>
                  <a:pt x="1921299" y="1303142"/>
                </a:cubicBezTo>
                <a:cubicBezTo>
                  <a:pt x="1873216" y="1295808"/>
                  <a:pt x="1870364" y="1298660"/>
                  <a:pt x="1875661" y="1340631"/>
                </a:cubicBezTo>
                <a:cubicBezTo>
                  <a:pt x="1876476" y="1345928"/>
                  <a:pt x="1873623" y="1356931"/>
                  <a:pt x="1871586" y="1356931"/>
                </a:cubicBezTo>
                <a:cubicBezTo>
                  <a:pt x="1858954" y="1358560"/>
                  <a:pt x="1845914" y="1357746"/>
                  <a:pt x="1823910" y="1357746"/>
                </a:cubicBezTo>
                <a:cubicBezTo>
                  <a:pt x="1788866" y="1401347"/>
                  <a:pt x="1788866" y="1454727"/>
                  <a:pt x="1826355" y="1508108"/>
                </a:cubicBezTo>
                <a:cubicBezTo>
                  <a:pt x="1805981" y="1516258"/>
                  <a:pt x="1796609" y="1469397"/>
                  <a:pt x="1787644" y="1499551"/>
                </a:cubicBezTo>
                <a:cubicBezTo>
                  <a:pt x="1763195" y="1487734"/>
                  <a:pt x="1740375" y="1477139"/>
                  <a:pt x="1717556" y="1466137"/>
                </a:cubicBezTo>
                <a:cubicBezTo>
                  <a:pt x="1714296" y="1470212"/>
                  <a:pt x="1711036" y="1474694"/>
                  <a:pt x="1708184" y="1478769"/>
                </a:cubicBezTo>
                <a:cubicBezTo>
                  <a:pt x="1743228" y="1510553"/>
                  <a:pt x="1778272" y="1542337"/>
                  <a:pt x="1812908" y="1573713"/>
                </a:cubicBezTo>
                <a:cubicBezTo>
                  <a:pt x="1809648" y="1578196"/>
                  <a:pt x="1806796" y="1582271"/>
                  <a:pt x="1803536" y="1586753"/>
                </a:cubicBezTo>
                <a:cubicBezTo>
                  <a:pt x="1785606" y="1579826"/>
                  <a:pt x="1768084" y="1572898"/>
                  <a:pt x="1740783" y="1561896"/>
                </a:cubicBezTo>
                <a:cubicBezTo>
                  <a:pt x="1753415" y="1583901"/>
                  <a:pt x="1762380" y="1600200"/>
                  <a:pt x="1769714" y="1612832"/>
                </a:cubicBezTo>
                <a:cubicBezTo>
                  <a:pt x="1745673" y="1614055"/>
                  <a:pt x="1724076" y="1615277"/>
                  <a:pt x="1702072" y="1616092"/>
                </a:cubicBezTo>
                <a:cubicBezTo>
                  <a:pt x="1686180" y="1616907"/>
                  <a:pt x="1627909" y="1541522"/>
                  <a:pt x="1636466" y="1528482"/>
                </a:cubicBezTo>
                <a:cubicBezTo>
                  <a:pt x="1647468" y="1511368"/>
                  <a:pt x="1666213" y="1499143"/>
                  <a:pt x="1676400" y="1481621"/>
                </a:cubicBezTo>
                <a:cubicBezTo>
                  <a:pt x="1684957" y="1466544"/>
                  <a:pt x="1686180" y="1446578"/>
                  <a:pt x="1692292" y="1421721"/>
                </a:cubicBezTo>
                <a:cubicBezTo>
                  <a:pt x="1707776" y="1421721"/>
                  <a:pt x="1729373" y="1421721"/>
                  <a:pt x="1756267" y="1421721"/>
                </a:cubicBezTo>
                <a:cubicBezTo>
                  <a:pt x="1751377" y="1398087"/>
                  <a:pt x="1746080" y="1369155"/>
                  <a:pt x="1739968" y="1338186"/>
                </a:cubicBezTo>
                <a:cubicBezTo>
                  <a:pt x="1748525" y="1337779"/>
                  <a:pt x="1761157" y="1336964"/>
                  <a:pt x="1776642" y="1336149"/>
                </a:cubicBezTo>
                <a:cubicBezTo>
                  <a:pt x="1779902" y="1330036"/>
                  <a:pt x="1783569" y="1322294"/>
                  <a:pt x="1787236" y="1314552"/>
                </a:cubicBezTo>
                <a:cubicBezTo>
                  <a:pt x="1790496" y="1308032"/>
                  <a:pt x="1793349" y="1301920"/>
                  <a:pt x="1797831" y="1291733"/>
                </a:cubicBezTo>
                <a:cubicBezTo>
                  <a:pt x="1788051" y="1291733"/>
                  <a:pt x="1781939" y="1292140"/>
                  <a:pt x="1776234" y="1291733"/>
                </a:cubicBezTo>
                <a:cubicBezTo>
                  <a:pt x="1768899" y="1291325"/>
                  <a:pt x="1761157" y="1290510"/>
                  <a:pt x="1753822" y="1290103"/>
                </a:cubicBezTo>
                <a:cubicBezTo>
                  <a:pt x="1756675" y="1284398"/>
                  <a:pt x="1760342" y="1278693"/>
                  <a:pt x="1762380" y="1272581"/>
                </a:cubicBezTo>
                <a:cubicBezTo>
                  <a:pt x="1766862" y="1260356"/>
                  <a:pt x="1770937" y="1248132"/>
                  <a:pt x="1775419" y="1235907"/>
                </a:cubicBezTo>
                <a:cubicBezTo>
                  <a:pt x="1770529" y="1233462"/>
                  <a:pt x="1765640" y="1231425"/>
                  <a:pt x="1760750" y="1228980"/>
                </a:cubicBezTo>
                <a:cubicBezTo>
                  <a:pt x="1743228" y="1255059"/>
                  <a:pt x="1725298" y="1281138"/>
                  <a:pt x="1699219" y="1319442"/>
                </a:cubicBezTo>
                <a:cubicBezTo>
                  <a:pt x="1689440" y="1307625"/>
                  <a:pt x="1680882" y="1297437"/>
                  <a:pt x="1670288" y="1284398"/>
                </a:cubicBezTo>
                <a:cubicBezTo>
                  <a:pt x="1618944" y="1305587"/>
                  <a:pt x="1618944" y="1305587"/>
                  <a:pt x="1642171" y="1336556"/>
                </a:cubicBezTo>
                <a:cubicBezTo>
                  <a:pt x="1653173" y="1332074"/>
                  <a:pt x="1663768" y="1328406"/>
                  <a:pt x="1673955" y="1324332"/>
                </a:cubicBezTo>
                <a:cubicBezTo>
                  <a:pt x="1667843" y="1333296"/>
                  <a:pt x="1661323" y="1341853"/>
                  <a:pt x="1656433" y="1351226"/>
                </a:cubicBezTo>
                <a:cubicBezTo>
                  <a:pt x="1646246" y="1371600"/>
                  <a:pt x="1636874" y="1392382"/>
                  <a:pt x="1626687" y="1414386"/>
                </a:cubicBezTo>
                <a:cubicBezTo>
                  <a:pt x="1636059" y="1420091"/>
                  <a:pt x="1644209" y="1424573"/>
                  <a:pt x="1660508" y="1434353"/>
                </a:cubicBezTo>
                <a:cubicBezTo>
                  <a:pt x="1640541" y="1441688"/>
                  <a:pt x="1627909" y="1446578"/>
                  <a:pt x="1619759" y="1449837"/>
                </a:cubicBezTo>
                <a:cubicBezTo>
                  <a:pt x="1619759" y="1470212"/>
                  <a:pt x="1619759" y="1490586"/>
                  <a:pt x="1619759" y="1511368"/>
                </a:cubicBezTo>
                <a:cubicBezTo>
                  <a:pt x="1616907" y="1512183"/>
                  <a:pt x="1613647" y="1512590"/>
                  <a:pt x="1610795" y="1513405"/>
                </a:cubicBezTo>
                <a:cubicBezTo>
                  <a:pt x="1604275" y="1506478"/>
                  <a:pt x="1598162" y="1499143"/>
                  <a:pt x="1593680" y="1494254"/>
                </a:cubicBezTo>
                <a:cubicBezTo>
                  <a:pt x="1573713" y="1503626"/>
                  <a:pt x="1554969" y="1512590"/>
                  <a:pt x="1535002" y="1521963"/>
                </a:cubicBezTo>
                <a:cubicBezTo>
                  <a:pt x="1535410" y="1523185"/>
                  <a:pt x="1539484" y="1531742"/>
                  <a:pt x="1543559" y="1541929"/>
                </a:cubicBezTo>
                <a:cubicBezTo>
                  <a:pt x="1537039" y="1543559"/>
                  <a:pt x="1532965" y="1546412"/>
                  <a:pt x="1530520" y="1545189"/>
                </a:cubicBezTo>
                <a:cubicBezTo>
                  <a:pt x="1504033" y="1532150"/>
                  <a:pt x="1507701" y="1512183"/>
                  <a:pt x="1517073" y="1490586"/>
                </a:cubicBezTo>
                <a:cubicBezTo>
                  <a:pt x="1530520" y="1489771"/>
                  <a:pt x="1542337" y="1488956"/>
                  <a:pt x="1565564" y="1487734"/>
                </a:cubicBezTo>
                <a:cubicBezTo>
                  <a:pt x="1554561" y="1469804"/>
                  <a:pt x="1542744" y="1446578"/>
                  <a:pt x="1540707" y="1446985"/>
                </a:cubicBezTo>
                <a:cubicBezTo>
                  <a:pt x="1516665" y="1457580"/>
                  <a:pt x="1487734" y="1466544"/>
                  <a:pt x="1499958" y="1515443"/>
                </a:cubicBezTo>
                <a:cubicBezTo>
                  <a:pt x="1477547" y="1495068"/>
                  <a:pt x="1464507" y="1483251"/>
                  <a:pt x="1453912" y="1473879"/>
                </a:cubicBezTo>
                <a:cubicBezTo>
                  <a:pt x="1440873" y="1478769"/>
                  <a:pt x="1426611" y="1484066"/>
                  <a:pt x="1412349" y="1489771"/>
                </a:cubicBezTo>
                <a:cubicBezTo>
                  <a:pt x="1411941" y="1491809"/>
                  <a:pt x="1411534" y="1493846"/>
                  <a:pt x="1411126" y="1495884"/>
                </a:cubicBezTo>
                <a:cubicBezTo>
                  <a:pt x="1427426" y="1497921"/>
                  <a:pt x="1446578" y="1495068"/>
                  <a:pt x="1459617" y="1502811"/>
                </a:cubicBezTo>
                <a:cubicBezTo>
                  <a:pt x="1483251" y="1516665"/>
                  <a:pt x="1504441" y="1536225"/>
                  <a:pt x="1524815" y="1554969"/>
                </a:cubicBezTo>
                <a:cubicBezTo>
                  <a:pt x="1528075" y="1558229"/>
                  <a:pt x="1524000" y="1570046"/>
                  <a:pt x="1522777" y="1577788"/>
                </a:cubicBezTo>
                <a:cubicBezTo>
                  <a:pt x="1520740" y="1587976"/>
                  <a:pt x="1512998" y="1604275"/>
                  <a:pt x="1516665" y="1607127"/>
                </a:cubicBezTo>
                <a:cubicBezTo>
                  <a:pt x="1528482" y="1616500"/>
                  <a:pt x="1545597" y="1628724"/>
                  <a:pt x="1557821" y="1626279"/>
                </a:cubicBezTo>
                <a:cubicBezTo>
                  <a:pt x="1584715" y="1620982"/>
                  <a:pt x="1605497" y="1623834"/>
                  <a:pt x="1629131" y="1638504"/>
                </a:cubicBezTo>
                <a:cubicBezTo>
                  <a:pt x="1639319" y="1644616"/>
                  <a:pt x="1658878" y="1636059"/>
                  <a:pt x="1672325" y="1634429"/>
                </a:cubicBezTo>
                <a:cubicBezTo>
                  <a:pt x="1682920" y="1639319"/>
                  <a:pt x="1695959" y="1643394"/>
                  <a:pt x="1707369" y="1650321"/>
                </a:cubicBezTo>
                <a:cubicBezTo>
                  <a:pt x="1717556" y="1656841"/>
                  <a:pt x="1727336" y="1664990"/>
                  <a:pt x="1733041" y="1675178"/>
                </a:cubicBezTo>
                <a:cubicBezTo>
                  <a:pt x="1735893" y="1680475"/>
                  <a:pt x="1729781" y="1690662"/>
                  <a:pt x="1727743" y="1698812"/>
                </a:cubicBezTo>
                <a:cubicBezTo>
                  <a:pt x="1717556" y="1695144"/>
                  <a:pt x="1706961" y="1692292"/>
                  <a:pt x="1697182" y="1688217"/>
                </a:cubicBezTo>
                <a:cubicBezTo>
                  <a:pt x="1683735" y="1682105"/>
                  <a:pt x="1670288" y="1675178"/>
                  <a:pt x="1657248" y="1668658"/>
                </a:cubicBezTo>
                <a:cubicBezTo>
                  <a:pt x="1655211" y="1671510"/>
                  <a:pt x="1653581" y="1674363"/>
                  <a:pt x="1651543" y="1677215"/>
                </a:cubicBezTo>
                <a:cubicBezTo>
                  <a:pt x="1674363" y="1692700"/>
                  <a:pt x="1697182" y="1708184"/>
                  <a:pt x="1722446" y="1725298"/>
                </a:cubicBezTo>
                <a:cubicBezTo>
                  <a:pt x="1701257" y="1744450"/>
                  <a:pt x="1682512" y="1760750"/>
                  <a:pt x="1663360" y="1777864"/>
                </a:cubicBezTo>
                <a:cubicBezTo>
                  <a:pt x="1632799" y="1770937"/>
                  <a:pt x="1601015" y="1761157"/>
                  <a:pt x="1568824" y="1757082"/>
                </a:cubicBezTo>
                <a:cubicBezTo>
                  <a:pt x="1552117" y="1754638"/>
                  <a:pt x="1526852" y="1766455"/>
                  <a:pt x="1529705" y="1738338"/>
                </a:cubicBezTo>
                <a:cubicBezTo>
                  <a:pt x="1531742" y="1718371"/>
                  <a:pt x="1538670" y="1690662"/>
                  <a:pt x="1571676" y="1694329"/>
                </a:cubicBezTo>
                <a:cubicBezTo>
                  <a:pt x="1574121" y="1694737"/>
                  <a:pt x="1576566" y="1693515"/>
                  <a:pt x="1584715" y="1691885"/>
                </a:cubicBezTo>
                <a:cubicBezTo>
                  <a:pt x="1572083" y="1687402"/>
                  <a:pt x="1563526" y="1684550"/>
                  <a:pt x="1553746" y="1681290"/>
                </a:cubicBezTo>
                <a:cubicBezTo>
                  <a:pt x="1556599" y="1673140"/>
                  <a:pt x="1559451" y="1665398"/>
                  <a:pt x="1562304" y="1656433"/>
                </a:cubicBezTo>
                <a:cubicBezTo>
                  <a:pt x="1546004" y="1655211"/>
                  <a:pt x="1531335" y="1654396"/>
                  <a:pt x="1517073" y="1653581"/>
                </a:cubicBezTo>
                <a:cubicBezTo>
                  <a:pt x="1520333" y="1664583"/>
                  <a:pt x="1523185" y="1675993"/>
                  <a:pt x="1526445" y="1686995"/>
                </a:cubicBezTo>
                <a:cubicBezTo>
                  <a:pt x="1524408" y="1686587"/>
                  <a:pt x="1522370" y="1686587"/>
                  <a:pt x="1519925" y="1686180"/>
                </a:cubicBezTo>
                <a:cubicBezTo>
                  <a:pt x="1519925" y="1708999"/>
                  <a:pt x="1511775" y="1737116"/>
                  <a:pt x="1521963" y="1753822"/>
                </a:cubicBezTo>
                <a:cubicBezTo>
                  <a:pt x="1533780" y="1772974"/>
                  <a:pt x="1548449" y="1800683"/>
                  <a:pt x="1585123" y="1793756"/>
                </a:cubicBezTo>
                <a:cubicBezTo>
                  <a:pt x="1598978" y="1791311"/>
                  <a:pt x="1616907" y="1812501"/>
                  <a:pt x="1639726" y="1826763"/>
                </a:cubicBezTo>
                <a:cubicBezTo>
                  <a:pt x="1591643" y="1835727"/>
                  <a:pt x="1552524" y="1843062"/>
                  <a:pt x="1504441" y="1852027"/>
                </a:cubicBezTo>
                <a:cubicBezTo>
                  <a:pt x="1538262" y="1862621"/>
                  <a:pt x="1561081" y="1869956"/>
                  <a:pt x="1587975" y="1878513"/>
                </a:cubicBezTo>
                <a:cubicBezTo>
                  <a:pt x="1590420" y="1874031"/>
                  <a:pt x="1593273" y="1865881"/>
                  <a:pt x="1598570" y="1859769"/>
                </a:cubicBezTo>
                <a:cubicBezTo>
                  <a:pt x="1610387" y="1846730"/>
                  <a:pt x="1620574" y="1841432"/>
                  <a:pt x="1634836" y="1860584"/>
                </a:cubicBezTo>
                <a:cubicBezTo>
                  <a:pt x="1648283" y="1878921"/>
                  <a:pt x="1668658" y="1892775"/>
                  <a:pt x="1686995" y="1909075"/>
                </a:cubicBezTo>
                <a:cubicBezTo>
                  <a:pt x="1667028" y="1911927"/>
                  <a:pt x="1662545" y="1961233"/>
                  <a:pt x="1619759" y="1940859"/>
                </a:cubicBezTo>
                <a:cubicBezTo>
                  <a:pt x="1619352" y="1972643"/>
                  <a:pt x="1600607" y="1984867"/>
                  <a:pt x="1552117" y="1982830"/>
                </a:cubicBezTo>
                <a:cubicBezTo>
                  <a:pt x="1553339" y="1969383"/>
                  <a:pt x="1554154" y="1955936"/>
                  <a:pt x="1555376" y="1940451"/>
                </a:cubicBezTo>
                <a:cubicBezTo>
                  <a:pt x="1540707" y="1940451"/>
                  <a:pt x="1526445" y="1940451"/>
                  <a:pt x="1503626" y="1940451"/>
                </a:cubicBezTo>
                <a:cubicBezTo>
                  <a:pt x="1527260" y="1966938"/>
                  <a:pt x="1547227" y="1987720"/>
                  <a:pt x="1564341" y="2010947"/>
                </a:cubicBezTo>
                <a:cubicBezTo>
                  <a:pt x="1570046" y="2018689"/>
                  <a:pt x="1571268" y="2034173"/>
                  <a:pt x="1567194" y="2042730"/>
                </a:cubicBezTo>
                <a:cubicBezTo>
                  <a:pt x="1562304" y="2052918"/>
                  <a:pt x="1549264" y="2059437"/>
                  <a:pt x="1536225" y="2070440"/>
                </a:cubicBezTo>
                <a:cubicBezTo>
                  <a:pt x="1535817" y="2070032"/>
                  <a:pt x="1537855" y="2078997"/>
                  <a:pt x="1542744" y="2082257"/>
                </a:cubicBezTo>
                <a:cubicBezTo>
                  <a:pt x="1557821" y="2092037"/>
                  <a:pt x="1590013" y="2084294"/>
                  <a:pt x="1580641" y="2117708"/>
                </a:cubicBezTo>
                <a:cubicBezTo>
                  <a:pt x="1575343" y="2136452"/>
                  <a:pt x="1563934" y="2153974"/>
                  <a:pt x="1554969" y="2171904"/>
                </a:cubicBezTo>
                <a:cubicBezTo>
                  <a:pt x="1552117" y="2177201"/>
                  <a:pt x="1547634" y="2182091"/>
                  <a:pt x="1541929" y="2190241"/>
                </a:cubicBezTo>
                <a:cubicBezTo>
                  <a:pt x="1521148" y="2178831"/>
                  <a:pt x="1501588" y="2167829"/>
                  <a:pt x="1482436" y="2157234"/>
                </a:cubicBezTo>
                <a:cubicBezTo>
                  <a:pt x="1471027" y="2166199"/>
                  <a:pt x="1457172" y="2177201"/>
                  <a:pt x="1437613" y="2192278"/>
                </a:cubicBezTo>
                <a:cubicBezTo>
                  <a:pt x="1499551" y="2207355"/>
                  <a:pt x="1516258" y="2270923"/>
                  <a:pt x="1559044" y="2310449"/>
                </a:cubicBezTo>
                <a:cubicBezTo>
                  <a:pt x="1545597" y="2345493"/>
                  <a:pt x="1527260" y="2380129"/>
                  <a:pt x="1485289" y="2396429"/>
                </a:cubicBezTo>
                <a:cubicBezTo>
                  <a:pt x="1479176" y="2398874"/>
                  <a:pt x="1477139" y="2410691"/>
                  <a:pt x="1470619" y="2422508"/>
                </a:cubicBezTo>
                <a:cubicBezTo>
                  <a:pt x="1485696" y="2422508"/>
                  <a:pt x="1495883" y="2420878"/>
                  <a:pt x="1505256" y="2422916"/>
                </a:cubicBezTo>
                <a:cubicBezTo>
                  <a:pt x="1511775" y="2424138"/>
                  <a:pt x="1517480" y="2430250"/>
                  <a:pt x="1523592" y="2434325"/>
                </a:cubicBezTo>
                <a:cubicBezTo>
                  <a:pt x="1518703" y="2440030"/>
                  <a:pt x="1512998" y="2445327"/>
                  <a:pt x="1508515" y="2451440"/>
                </a:cubicBezTo>
                <a:cubicBezTo>
                  <a:pt x="1480399" y="2487706"/>
                  <a:pt x="1417238" y="2499931"/>
                  <a:pt x="1435983" y="2569611"/>
                </a:cubicBezTo>
                <a:cubicBezTo>
                  <a:pt x="1445355" y="2604655"/>
                  <a:pt x="1411534" y="2603840"/>
                  <a:pt x="1385862" y="2602617"/>
                </a:cubicBezTo>
                <a:cubicBezTo>
                  <a:pt x="1369563" y="2601802"/>
                  <a:pt x="1353263" y="2602617"/>
                  <a:pt x="1342261" y="2602617"/>
                </a:cubicBezTo>
                <a:cubicBezTo>
                  <a:pt x="1320257" y="2595690"/>
                  <a:pt x="1301105" y="2591615"/>
                  <a:pt x="1283990" y="2583873"/>
                </a:cubicBezTo>
                <a:cubicBezTo>
                  <a:pt x="1263209" y="2574501"/>
                  <a:pt x="1240797" y="2553311"/>
                  <a:pt x="1254651" y="2534567"/>
                </a:cubicBezTo>
                <a:cubicBezTo>
                  <a:pt x="1271358" y="2512155"/>
                  <a:pt x="1265246" y="2490151"/>
                  <a:pt x="1270951" y="2468962"/>
                </a:cubicBezTo>
                <a:cubicBezTo>
                  <a:pt x="1272173" y="2464479"/>
                  <a:pt x="1275026" y="2459997"/>
                  <a:pt x="1279916" y="2449402"/>
                </a:cubicBezTo>
                <a:cubicBezTo>
                  <a:pt x="1297437" y="2464479"/>
                  <a:pt x="1312514" y="2477111"/>
                  <a:pt x="1327591" y="2489743"/>
                </a:cubicBezTo>
                <a:cubicBezTo>
                  <a:pt x="1349188" y="2472222"/>
                  <a:pt x="1373230" y="2452255"/>
                  <a:pt x="1397679" y="2432695"/>
                </a:cubicBezTo>
                <a:cubicBezTo>
                  <a:pt x="1396864" y="2429843"/>
                  <a:pt x="1396049" y="2426583"/>
                  <a:pt x="1394827" y="2423731"/>
                </a:cubicBezTo>
                <a:cubicBezTo>
                  <a:pt x="1369563" y="2428213"/>
                  <a:pt x="1343483" y="2431065"/>
                  <a:pt x="1318627" y="2437178"/>
                </a:cubicBezTo>
                <a:cubicBezTo>
                  <a:pt x="1294585" y="2443290"/>
                  <a:pt x="1276656" y="2437993"/>
                  <a:pt x="1271358" y="2412728"/>
                </a:cubicBezTo>
                <a:cubicBezTo>
                  <a:pt x="1266061" y="2387057"/>
                  <a:pt x="1282768" y="2377685"/>
                  <a:pt x="1305180" y="2378907"/>
                </a:cubicBezTo>
                <a:cubicBezTo>
                  <a:pt x="1320664" y="2379722"/>
                  <a:pt x="1340631" y="2361385"/>
                  <a:pt x="1351633" y="2388279"/>
                </a:cubicBezTo>
                <a:cubicBezTo>
                  <a:pt x="1352041" y="2389094"/>
                  <a:pt x="1368340" y="2382982"/>
                  <a:pt x="1388307" y="2376055"/>
                </a:cubicBezTo>
                <a:cubicBezTo>
                  <a:pt x="1349596" y="2354865"/>
                  <a:pt x="1320257" y="2338973"/>
                  <a:pt x="1287250" y="2321044"/>
                </a:cubicBezTo>
                <a:cubicBezTo>
                  <a:pt x="1259134" y="2356495"/>
                  <a:pt x="1213903" y="2334491"/>
                  <a:pt x="1173154" y="2337343"/>
                </a:cubicBezTo>
                <a:cubicBezTo>
                  <a:pt x="1161744" y="2338158"/>
                  <a:pt x="1150335" y="2341418"/>
                  <a:pt x="1138925" y="2343863"/>
                </a:cubicBezTo>
                <a:cubicBezTo>
                  <a:pt x="1142593" y="2356903"/>
                  <a:pt x="1142593" y="2372795"/>
                  <a:pt x="1150335" y="2381759"/>
                </a:cubicBezTo>
                <a:cubicBezTo>
                  <a:pt x="1156855" y="2389094"/>
                  <a:pt x="1173562" y="2391132"/>
                  <a:pt x="1184564" y="2389094"/>
                </a:cubicBezTo>
                <a:cubicBezTo>
                  <a:pt x="1208605" y="2385019"/>
                  <a:pt x="1232240" y="2376870"/>
                  <a:pt x="1261171" y="2369127"/>
                </a:cubicBezTo>
                <a:cubicBezTo>
                  <a:pt x="1264838" y="2410284"/>
                  <a:pt x="1227350" y="2424546"/>
                  <a:pt x="1208605" y="2439215"/>
                </a:cubicBezTo>
                <a:cubicBezTo>
                  <a:pt x="1215940" y="2477926"/>
                  <a:pt x="1223275" y="2510118"/>
                  <a:pt x="1226942" y="2543124"/>
                </a:cubicBezTo>
                <a:cubicBezTo>
                  <a:pt x="1227757" y="2549236"/>
                  <a:pt x="1213495" y="2556571"/>
                  <a:pt x="1207383" y="2562276"/>
                </a:cubicBezTo>
                <a:cubicBezTo>
                  <a:pt x="1200048" y="2536197"/>
                  <a:pt x="1193936" y="2515823"/>
                  <a:pt x="1187416" y="2492188"/>
                </a:cubicBezTo>
                <a:cubicBezTo>
                  <a:pt x="1166227" y="2494633"/>
                  <a:pt x="1147890" y="2496671"/>
                  <a:pt x="1134850" y="2498301"/>
                </a:cubicBezTo>
                <a:cubicBezTo>
                  <a:pt x="1150742" y="2526825"/>
                  <a:pt x="1167042" y="2546792"/>
                  <a:pt x="1171932" y="2569203"/>
                </a:cubicBezTo>
                <a:cubicBezTo>
                  <a:pt x="1174376" y="2581021"/>
                  <a:pt x="1156855" y="2597320"/>
                  <a:pt x="1146667" y="2614842"/>
                </a:cubicBezTo>
                <a:cubicBezTo>
                  <a:pt x="1152780" y="2628289"/>
                  <a:pt x="1161744" y="2647848"/>
                  <a:pt x="1174376" y="2675150"/>
                </a:cubicBezTo>
                <a:cubicBezTo>
                  <a:pt x="1179266" y="2645811"/>
                  <a:pt x="1182526" y="2623807"/>
                  <a:pt x="1187009" y="2596505"/>
                </a:cubicBezTo>
                <a:cubicBezTo>
                  <a:pt x="1213495" y="2595283"/>
                  <a:pt x="1242019" y="2594060"/>
                  <a:pt x="1274211" y="2592430"/>
                </a:cubicBezTo>
                <a:cubicBezTo>
                  <a:pt x="1277471" y="2608322"/>
                  <a:pt x="1280730" y="2625029"/>
                  <a:pt x="1284805" y="2644996"/>
                </a:cubicBezTo>
                <a:cubicBezTo>
                  <a:pt x="1321887" y="2641736"/>
                  <a:pt x="1339001" y="2673927"/>
                  <a:pt x="1364673" y="2692264"/>
                </a:cubicBezTo>
                <a:cubicBezTo>
                  <a:pt x="1369563" y="2695524"/>
                  <a:pt x="1374860" y="2697969"/>
                  <a:pt x="1386677" y="2695524"/>
                </a:cubicBezTo>
                <a:cubicBezTo>
                  <a:pt x="1375267" y="2677595"/>
                  <a:pt x="1363858" y="2659665"/>
                  <a:pt x="1352448" y="2641736"/>
                </a:cubicBezTo>
                <a:cubicBezTo>
                  <a:pt x="1388714" y="2618917"/>
                  <a:pt x="1432723" y="2616064"/>
                  <a:pt x="1442503" y="2636846"/>
                </a:cubicBezTo>
                <a:cubicBezTo>
                  <a:pt x="1462877" y="2680447"/>
                  <a:pt x="1426203" y="2687782"/>
                  <a:pt x="1397679" y="2698377"/>
                </a:cubicBezTo>
                <a:cubicBezTo>
                  <a:pt x="1411534" y="2708564"/>
                  <a:pt x="1422943" y="2717529"/>
                  <a:pt x="1438020" y="2728531"/>
                </a:cubicBezTo>
                <a:cubicBezTo>
                  <a:pt x="1409496" y="2737088"/>
                  <a:pt x="1389122" y="2743608"/>
                  <a:pt x="1368340" y="2749312"/>
                </a:cubicBezTo>
                <a:cubicBezTo>
                  <a:pt x="1348781" y="2755017"/>
                  <a:pt x="1328814" y="2759907"/>
                  <a:pt x="1309662" y="2764797"/>
                </a:cubicBezTo>
                <a:cubicBezTo>
                  <a:pt x="1311292" y="2772539"/>
                  <a:pt x="1311292" y="2775391"/>
                  <a:pt x="1312514" y="2777429"/>
                </a:cubicBezTo>
                <a:cubicBezTo>
                  <a:pt x="1322294" y="2789246"/>
                  <a:pt x="1332481" y="2801063"/>
                  <a:pt x="1342668" y="2812473"/>
                </a:cubicBezTo>
                <a:cubicBezTo>
                  <a:pt x="1326777" y="2811658"/>
                  <a:pt x="1310477" y="2807583"/>
                  <a:pt x="1295400" y="2810843"/>
                </a:cubicBezTo>
                <a:cubicBezTo>
                  <a:pt x="1275433" y="2814918"/>
                  <a:pt x="1257096" y="2825105"/>
                  <a:pt x="1233462" y="2834070"/>
                </a:cubicBezTo>
                <a:cubicBezTo>
                  <a:pt x="1243242" y="2816140"/>
                  <a:pt x="1252206" y="2800248"/>
                  <a:pt x="1261171" y="2783541"/>
                </a:cubicBezTo>
                <a:cubicBezTo>
                  <a:pt x="1238352" y="2774984"/>
                  <a:pt x="1220830" y="2742385"/>
                  <a:pt x="1188638" y="2774577"/>
                </a:cubicBezTo>
                <a:cubicBezTo>
                  <a:pt x="1201678" y="2784764"/>
                  <a:pt x="1212273" y="2792914"/>
                  <a:pt x="1222460" y="2801063"/>
                </a:cubicBezTo>
                <a:cubicBezTo>
                  <a:pt x="1215533" y="2816140"/>
                  <a:pt x="1208605" y="2831625"/>
                  <a:pt x="1202086" y="2846294"/>
                </a:cubicBezTo>
                <a:cubicBezTo>
                  <a:pt x="1226127" y="2859741"/>
                  <a:pt x="1246909" y="2871151"/>
                  <a:pt x="1268098" y="2882968"/>
                </a:cubicBezTo>
                <a:cubicBezTo>
                  <a:pt x="1267283" y="2887450"/>
                  <a:pt x="1266468" y="2891933"/>
                  <a:pt x="1265654" y="2896415"/>
                </a:cubicBezTo>
                <a:cubicBezTo>
                  <a:pt x="1248539" y="2900898"/>
                  <a:pt x="1231425" y="2905787"/>
                  <a:pt x="1214310" y="2910270"/>
                </a:cubicBezTo>
                <a:cubicBezTo>
                  <a:pt x="1213903" y="2912715"/>
                  <a:pt x="1213903" y="2915567"/>
                  <a:pt x="1213495" y="2918012"/>
                </a:cubicBezTo>
                <a:cubicBezTo>
                  <a:pt x="1224905" y="2922087"/>
                  <a:pt x="1235907" y="2926569"/>
                  <a:pt x="1248132" y="2930644"/>
                </a:cubicBezTo>
                <a:cubicBezTo>
                  <a:pt x="1253836" y="2921679"/>
                  <a:pt x="1258319" y="2914752"/>
                  <a:pt x="1270136" y="2896823"/>
                </a:cubicBezTo>
                <a:cubicBezTo>
                  <a:pt x="1278693" y="2918827"/>
                  <a:pt x="1283990" y="2932681"/>
                  <a:pt x="1289288" y="2946536"/>
                </a:cubicBezTo>
                <a:cubicBezTo>
                  <a:pt x="1286435" y="2951018"/>
                  <a:pt x="1283583" y="2955501"/>
                  <a:pt x="1281138" y="2959575"/>
                </a:cubicBezTo>
                <a:cubicBezTo>
                  <a:pt x="1308847" y="2961613"/>
                  <a:pt x="1336556" y="2966503"/>
                  <a:pt x="1363858" y="2964873"/>
                </a:cubicBezTo>
                <a:cubicBezTo>
                  <a:pt x="1418461" y="2961613"/>
                  <a:pt x="1436798" y="2975875"/>
                  <a:pt x="1438835" y="3028441"/>
                </a:cubicBezTo>
                <a:cubicBezTo>
                  <a:pt x="1439243" y="3040258"/>
                  <a:pt x="1442503" y="3052075"/>
                  <a:pt x="1442095" y="3063485"/>
                </a:cubicBezTo>
                <a:cubicBezTo>
                  <a:pt x="1441688" y="3075302"/>
                  <a:pt x="1442095" y="3091194"/>
                  <a:pt x="1434760" y="3097714"/>
                </a:cubicBezTo>
                <a:cubicBezTo>
                  <a:pt x="1427833" y="3104233"/>
                  <a:pt x="1411534" y="3103418"/>
                  <a:pt x="1400124" y="3101381"/>
                </a:cubicBezTo>
                <a:cubicBezTo>
                  <a:pt x="1382602" y="3098529"/>
                  <a:pt x="1365488" y="3091601"/>
                  <a:pt x="1338594" y="3083452"/>
                </a:cubicBezTo>
                <a:cubicBezTo>
                  <a:pt x="1366710" y="3114420"/>
                  <a:pt x="1387492" y="3137647"/>
                  <a:pt x="1408681" y="3160466"/>
                </a:cubicBezTo>
                <a:cubicBezTo>
                  <a:pt x="1406644" y="3163319"/>
                  <a:pt x="1404606" y="3166171"/>
                  <a:pt x="1402976" y="3168616"/>
                </a:cubicBezTo>
                <a:cubicBezTo>
                  <a:pt x="1415201" y="3168616"/>
                  <a:pt x="1427833" y="3168616"/>
                  <a:pt x="1440058" y="3168616"/>
                </a:cubicBezTo>
                <a:cubicBezTo>
                  <a:pt x="1437205" y="3170654"/>
                  <a:pt x="1433945" y="3172691"/>
                  <a:pt x="1431093" y="3174728"/>
                </a:cubicBezTo>
                <a:cubicBezTo>
                  <a:pt x="1444540" y="3199993"/>
                  <a:pt x="1460840" y="3224442"/>
                  <a:pt x="1469804" y="3251743"/>
                </a:cubicBezTo>
                <a:cubicBezTo>
                  <a:pt x="1473472" y="3262746"/>
                  <a:pt x="1463285" y="3282712"/>
                  <a:pt x="1453097" y="3292899"/>
                </a:cubicBezTo>
                <a:cubicBezTo>
                  <a:pt x="1439650" y="3306347"/>
                  <a:pt x="1437613" y="3312051"/>
                  <a:pt x="1453097" y="3325498"/>
                </a:cubicBezTo>
                <a:cubicBezTo>
                  <a:pt x="1471842" y="3341798"/>
                  <a:pt x="1487734" y="3362172"/>
                  <a:pt x="1503626" y="3381732"/>
                </a:cubicBezTo>
                <a:cubicBezTo>
                  <a:pt x="1516258" y="3397624"/>
                  <a:pt x="1497513" y="3423703"/>
                  <a:pt x="1473064" y="3426148"/>
                </a:cubicBezTo>
                <a:cubicBezTo>
                  <a:pt x="1458395" y="3427778"/>
                  <a:pt x="1443318" y="3429408"/>
                  <a:pt x="1428648" y="3431445"/>
                </a:cubicBezTo>
                <a:cubicBezTo>
                  <a:pt x="1429056" y="3435112"/>
                  <a:pt x="1429871" y="3438780"/>
                  <a:pt x="1430278" y="3442447"/>
                </a:cubicBezTo>
                <a:cubicBezTo>
                  <a:pt x="1450245" y="3447337"/>
                  <a:pt x="1470212" y="3452227"/>
                  <a:pt x="1490179" y="3457117"/>
                </a:cubicBezTo>
                <a:cubicBezTo>
                  <a:pt x="1484474" y="3475046"/>
                  <a:pt x="1478361" y="3492976"/>
                  <a:pt x="1472657" y="3510905"/>
                </a:cubicBezTo>
                <a:cubicBezTo>
                  <a:pt x="1528482" y="3521907"/>
                  <a:pt x="1530927" y="3526797"/>
                  <a:pt x="1506886" y="3572843"/>
                </a:cubicBezTo>
                <a:cubicBezTo>
                  <a:pt x="1529297" y="3587105"/>
                  <a:pt x="1551302" y="3601367"/>
                  <a:pt x="1574121" y="3615629"/>
                </a:cubicBezTo>
                <a:cubicBezTo>
                  <a:pt x="1568009" y="3617666"/>
                  <a:pt x="1558229" y="3620926"/>
                  <a:pt x="1542744" y="3625816"/>
                </a:cubicBezTo>
                <a:cubicBezTo>
                  <a:pt x="1556599" y="3637633"/>
                  <a:pt x="1565971" y="3645375"/>
                  <a:pt x="1575343" y="3653118"/>
                </a:cubicBezTo>
                <a:cubicBezTo>
                  <a:pt x="1563934" y="3673899"/>
                  <a:pt x="1553746" y="3693459"/>
                  <a:pt x="1589198" y="3702016"/>
                </a:cubicBezTo>
                <a:cubicBezTo>
                  <a:pt x="1595718" y="3703646"/>
                  <a:pt x="1605090" y="3713833"/>
                  <a:pt x="1605090" y="3719946"/>
                </a:cubicBezTo>
                <a:cubicBezTo>
                  <a:pt x="1607535" y="3781883"/>
                  <a:pt x="1652358" y="3818557"/>
                  <a:pt x="1687402" y="3861343"/>
                </a:cubicBezTo>
                <a:cubicBezTo>
                  <a:pt x="1694329" y="3870308"/>
                  <a:pt x="1693514" y="3885793"/>
                  <a:pt x="1695552" y="3898425"/>
                </a:cubicBezTo>
                <a:cubicBezTo>
                  <a:pt x="1696367" y="3904129"/>
                  <a:pt x="1692292" y="3912279"/>
                  <a:pt x="1695144" y="3915539"/>
                </a:cubicBezTo>
                <a:cubicBezTo>
                  <a:pt x="1715519" y="3938766"/>
                  <a:pt x="1736708" y="3960770"/>
                  <a:pt x="1763602" y="3989294"/>
                </a:cubicBezTo>
                <a:cubicBezTo>
                  <a:pt x="1765232" y="4008039"/>
                  <a:pt x="1759935" y="4042268"/>
                  <a:pt x="1803536" y="4047157"/>
                </a:cubicBezTo>
                <a:cubicBezTo>
                  <a:pt x="1804758" y="4047157"/>
                  <a:pt x="1805981" y="4048380"/>
                  <a:pt x="1806796" y="4049195"/>
                </a:cubicBezTo>
                <a:cubicBezTo>
                  <a:pt x="1838172" y="4097278"/>
                  <a:pt x="1869549" y="4145362"/>
                  <a:pt x="1900518" y="4193445"/>
                </a:cubicBezTo>
                <a:cubicBezTo>
                  <a:pt x="1915187" y="4215857"/>
                  <a:pt x="1928634" y="4239084"/>
                  <a:pt x="1943304" y="4261903"/>
                </a:cubicBezTo>
                <a:cubicBezTo>
                  <a:pt x="1944526" y="4263533"/>
                  <a:pt x="1949008" y="4263533"/>
                  <a:pt x="1949824" y="4265163"/>
                </a:cubicBezTo>
                <a:cubicBezTo>
                  <a:pt x="1962863" y="4306727"/>
                  <a:pt x="1970198" y="4314061"/>
                  <a:pt x="1990980" y="4339325"/>
                </a:cubicBezTo>
                <a:cubicBezTo>
                  <a:pt x="2021541" y="4377221"/>
                  <a:pt x="2048028" y="4418785"/>
                  <a:pt x="2077774" y="4457497"/>
                </a:cubicBezTo>
                <a:cubicBezTo>
                  <a:pt x="2086739" y="4469314"/>
                  <a:pt x="2100186" y="4477056"/>
                  <a:pt x="2110373" y="4487651"/>
                </a:cubicBezTo>
                <a:cubicBezTo>
                  <a:pt x="2119338" y="4497430"/>
                  <a:pt x="2134007" y="4509247"/>
                  <a:pt x="2133600" y="4519842"/>
                </a:cubicBezTo>
                <a:cubicBezTo>
                  <a:pt x="2131563" y="4593189"/>
                  <a:pt x="2173126" y="4632308"/>
                  <a:pt x="2233842" y="4661647"/>
                </a:cubicBezTo>
                <a:cubicBezTo>
                  <a:pt x="2268478" y="4678354"/>
                  <a:pt x="2281925" y="4712991"/>
                  <a:pt x="2288037" y="4743959"/>
                </a:cubicBezTo>
                <a:cubicBezTo>
                  <a:pt x="2360978" y="4779818"/>
                  <a:pt x="2431065" y="4814455"/>
                  <a:pt x="2498708" y="4847461"/>
                </a:cubicBezTo>
                <a:cubicBezTo>
                  <a:pt x="2492596" y="4866205"/>
                  <a:pt x="2482408" y="4885358"/>
                  <a:pt x="2486076" y="4889025"/>
                </a:cubicBezTo>
                <a:cubicBezTo>
                  <a:pt x="2495448" y="4897990"/>
                  <a:pt x="2511748" y="4903287"/>
                  <a:pt x="2525195" y="4903287"/>
                </a:cubicBezTo>
                <a:cubicBezTo>
                  <a:pt x="2579390" y="4903287"/>
                  <a:pt x="2613212" y="4935886"/>
                  <a:pt x="2640513" y="4975412"/>
                </a:cubicBezTo>
                <a:cubicBezTo>
                  <a:pt x="2658035" y="5000269"/>
                  <a:pt x="2673927" y="5015346"/>
                  <a:pt x="2706119" y="5004343"/>
                </a:cubicBezTo>
                <a:cubicBezTo>
                  <a:pt x="2723233" y="4998231"/>
                  <a:pt x="2739533" y="4998639"/>
                  <a:pt x="2737088" y="5026755"/>
                </a:cubicBezTo>
                <a:cubicBezTo>
                  <a:pt x="2736273" y="5034905"/>
                  <a:pt x="2749720" y="5043870"/>
                  <a:pt x="2761537" y="5058947"/>
                </a:cubicBezTo>
                <a:cubicBezTo>
                  <a:pt x="2765204" y="5044685"/>
                  <a:pt x="2766834" y="5038165"/>
                  <a:pt x="2770094" y="5024310"/>
                </a:cubicBezTo>
                <a:cubicBezTo>
                  <a:pt x="2788431" y="5034905"/>
                  <a:pt x="2806768" y="5045092"/>
                  <a:pt x="2827142" y="5056909"/>
                </a:cubicBezTo>
                <a:cubicBezTo>
                  <a:pt x="2843034" y="5059762"/>
                  <a:pt x="2866261" y="5058947"/>
                  <a:pt x="2884190" y="5067911"/>
                </a:cubicBezTo>
                <a:cubicBezTo>
                  <a:pt x="2913937" y="5082989"/>
                  <a:pt x="2939201" y="5106623"/>
                  <a:pt x="2968948" y="5122515"/>
                </a:cubicBezTo>
                <a:cubicBezTo>
                  <a:pt x="2980357" y="5128627"/>
                  <a:pt x="2999509" y="5127812"/>
                  <a:pt x="3012549" y="5122515"/>
                </a:cubicBezTo>
                <a:cubicBezTo>
                  <a:pt x="3048407" y="5108253"/>
                  <a:pt x="3063485" y="5116402"/>
                  <a:pt x="3062262" y="5155521"/>
                </a:cubicBezTo>
                <a:cubicBezTo>
                  <a:pt x="3079376" y="5153891"/>
                  <a:pt x="3096898" y="5148186"/>
                  <a:pt x="3112383" y="5151854"/>
                </a:cubicBezTo>
                <a:cubicBezTo>
                  <a:pt x="3126645" y="5155521"/>
                  <a:pt x="3138055" y="5169376"/>
                  <a:pt x="3152724" y="5172636"/>
                </a:cubicBezTo>
                <a:cubicBezTo>
                  <a:pt x="3190620" y="5185268"/>
                  <a:pt x="3228517" y="5199122"/>
                  <a:pt x="3266820" y="5210532"/>
                </a:cubicBezTo>
                <a:cubicBezTo>
                  <a:pt x="3316941" y="5225609"/>
                  <a:pt x="3368284" y="5230906"/>
                  <a:pt x="3419628" y="5220311"/>
                </a:cubicBezTo>
                <a:cubicBezTo>
                  <a:pt x="3440817" y="5215829"/>
                  <a:pt x="3454672" y="5219497"/>
                  <a:pt x="3470971" y="5233351"/>
                </a:cubicBezTo>
                <a:cubicBezTo>
                  <a:pt x="3481973" y="5242316"/>
                  <a:pt x="3499495" y="5245576"/>
                  <a:pt x="3514572" y="5246391"/>
                </a:cubicBezTo>
                <a:cubicBezTo>
                  <a:pt x="3567138" y="5250465"/>
                  <a:pt x="3616851" y="5260653"/>
                  <a:pt x="3657600" y="5295696"/>
                </a:cubicBezTo>
                <a:cubicBezTo>
                  <a:pt x="3673084" y="5295696"/>
                  <a:pt x="3689384" y="5297326"/>
                  <a:pt x="3704868" y="5295289"/>
                </a:cubicBezTo>
                <a:cubicBezTo>
                  <a:pt x="3719538" y="5293252"/>
                  <a:pt x="3738690" y="5291214"/>
                  <a:pt x="3746839" y="5281434"/>
                </a:cubicBezTo>
                <a:cubicBezTo>
                  <a:pt x="3762324" y="5263097"/>
                  <a:pt x="3770474" y="5256985"/>
                  <a:pt x="3786366" y="5280620"/>
                </a:cubicBezTo>
                <a:cubicBezTo>
                  <a:pt x="3790848" y="5287139"/>
                  <a:pt x="3810407" y="5286325"/>
                  <a:pt x="3821817" y="5284287"/>
                </a:cubicBezTo>
                <a:cubicBezTo>
                  <a:pt x="3851563" y="5278990"/>
                  <a:pt x="3880088" y="5292437"/>
                  <a:pt x="3912686" y="5280212"/>
                </a:cubicBezTo>
                <a:cubicBezTo>
                  <a:pt x="3944063" y="5268395"/>
                  <a:pt x="3980737" y="5283879"/>
                  <a:pt x="3993369" y="5320553"/>
                </a:cubicBezTo>
                <a:cubicBezTo>
                  <a:pt x="4019855" y="5301401"/>
                  <a:pt x="4045527" y="5282250"/>
                  <a:pt x="4072014" y="5263913"/>
                </a:cubicBezTo>
                <a:cubicBezTo>
                  <a:pt x="4075681" y="5261467"/>
                  <a:pt x="4083423" y="5263097"/>
                  <a:pt x="4089128" y="5263913"/>
                </a:cubicBezTo>
                <a:cubicBezTo>
                  <a:pt x="4113985" y="5268802"/>
                  <a:pt x="4138434" y="5274100"/>
                  <a:pt x="4160846" y="5278990"/>
                </a:cubicBezTo>
                <a:cubicBezTo>
                  <a:pt x="4152289" y="5260653"/>
                  <a:pt x="4144954" y="5245983"/>
                  <a:pt x="4138027" y="5231314"/>
                </a:cubicBezTo>
                <a:cubicBezTo>
                  <a:pt x="4158808" y="5224386"/>
                  <a:pt x="4183665" y="5206049"/>
                  <a:pt x="4199150" y="5212162"/>
                </a:cubicBezTo>
                <a:cubicBezTo>
                  <a:pt x="4234601" y="5226424"/>
                  <a:pt x="4264347" y="5223164"/>
                  <a:pt x="4298576" y="5210532"/>
                </a:cubicBezTo>
                <a:cubicBezTo>
                  <a:pt x="4318136" y="5203197"/>
                  <a:pt x="4342177" y="5209309"/>
                  <a:pt x="4365404" y="5209309"/>
                </a:cubicBezTo>
                <a:cubicBezTo>
                  <a:pt x="4368257" y="5172228"/>
                  <a:pt x="4387816" y="5150224"/>
                  <a:pt x="4432232" y="5160004"/>
                </a:cubicBezTo>
                <a:cubicBezTo>
                  <a:pt x="4470536" y="5168153"/>
                  <a:pt x="4496207" y="5164079"/>
                  <a:pt x="4523101" y="5135554"/>
                </a:cubicBezTo>
                <a:cubicBezTo>
                  <a:pt x="4538994" y="5118440"/>
                  <a:pt x="4564665" y="5110697"/>
                  <a:pt x="4584224" y="5096435"/>
                </a:cubicBezTo>
                <a:cubicBezTo>
                  <a:pt x="4593597" y="5089508"/>
                  <a:pt x="4599302" y="5077284"/>
                  <a:pt x="4608266" y="5065059"/>
                </a:cubicBezTo>
                <a:cubicBezTo>
                  <a:pt x="4613156" y="5070357"/>
                  <a:pt x="4619676" y="5077284"/>
                  <a:pt x="4624158" y="5082173"/>
                </a:cubicBezTo>
                <a:cubicBezTo>
                  <a:pt x="4636790" y="5075246"/>
                  <a:pt x="4648608" y="5066282"/>
                  <a:pt x="4661647" y="5062614"/>
                </a:cubicBezTo>
                <a:cubicBezTo>
                  <a:pt x="4694246" y="5053649"/>
                  <a:pt x="4729290" y="5050797"/>
                  <a:pt x="4760666" y="5038980"/>
                </a:cubicBezTo>
                <a:cubicBezTo>
                  <a:pt x="4789190" y="5028385"/>
                  <a:pt x="4826272" y="5028385"/>
                  <a:pt x="4838496" y="4988451"/>
                </a:cubicBezTo>
                <a:cubicBezTo>
                  <a:pt x="4840534" y="4982339"/>
                  <a:pt x="4860501" y="4982339"/>
                  <a:pt x="4871910" y="4978264"/>
                </a:cubicBezTo>
                <a:cubicBezTo>
                  <a:pt x="4889432" y="4971745"/>
                  <a:pt x="4906546" y="4964410"/>
                  <a:pt x="4921216" y="4951370"/>
                </a:cubicBezTo>
                <a:cubicBezTo>
                  <a:pt x="4951370" y="4948518"/>
                  <a:pt x="4978264" y="4944851"/>
                  <a:pt x="4985599" y="4905732"/>
                </a:cubicBezTo>
                <a:cubicBezTo>
                  <a:pt x="4986821" y="4900434"/>
                  <a:pt x="5006381" y="4895952"/>
                  <a:pt x="5017383" y="4895952"/>
                </a:cubicBezTo>
                <a:cubicBezTo>
                  <a:pt x="5026347" y="4895952"/>
                  <a:pt x="5035312" y="4902879"/>
                  <a:pt x="5039387" y="4904917"/>
                </a:cubicBezTo>
                <a:cubicBezTo>
                  <a:pt x="5050797" y="4890655"/>
                  <a:pt x="5058132" y="4879245"/>
                  <a:pt x="5067503" y="4870280"/>
                </a:cubicBezTo>
                <a:cubicBezTo>
                  <a:pt x="5081766" y="4856018"/>
                  <a:pt x="5097250" y="4843386"/>
                  <a:pt x="5118439" y="4824642"/>
                </a:cubicBezTo>
                <a:cubicBezTo>
                  <a:pt x="5149816" y="4829532"/>
                  <a:pt x="5168560" y="4816900"/>
                  <a:pt x="5183637" y="4769631"/>
                </a:cubicBezTo>
                <a:cubicBezTo>
                  <a:pt x="5184452" y="4767186"/>
                  <a:pt x="5184860" y="4763519"/>
                  <a:pt x="5186490" y="4762704"/>
                </a:cubicBezTo>
                <a:cubicBezTo>
                  <a:pt x="5218681" y="4744367"/>
                  <a:pt x="5250872" y="4726438"/>
                  <a:pt x="5292029" y="4703619"/>
                </a:cubicBezTo>
                <a:cubicBezTo>
                  <a:pt x="5324220" y="4666945"/>
                  <a:pt x="5384528" y="4658795"/>
                  <a:pt x="5438724" y="4630271"/>
                </a:cubicBezTo>
                <a:cubicBezTo>
                  <a:pt x="5426907" y="4624566"/>
                  <a:pt x="5418757" y="4620491"/>
                  <a:pt x="5413867" y="4618046"/>
                </a:cubicBezTo>
                <a:cubicBezTo>
                  <a:pt x="5426092" y="4586262"/>
                  <a:pt x="5431797" y="4549588"/>
                  <a:pt x="5452578" y="4524732"/>
                </a:cubicBezTo>
                <a:cubicBezTo>
                  <a:pt x="5477435" y="4494985"/>
                  <a:pt x="5495772" y="4454237"/>
                  <a:pt x="5546708" y="4450569"/>
                </a:cubicBezTo>
                <a:cubicBezTo>
                  <a:pt x="5594384" y="4447309"/>
                  <a:pt x="5600904" y="4428565"/>
                  <a:pt x="5576047" y="4384964"/>
                </a:cubicBezTo>
                <a:cubicBezTo>
                  <a:pt x="5592346" y="4377221"/>
                  <a:pt x="5609053" y="4370702"/>
                  <a:pt x="5624538" y="4361737"/>
                </a:cubicBezTo>
                <a:cubicBezTo>
                  <a:pt x="5643690" y="4350735"/>
                  <a:pt x="5667324" y="4343400"/>
                  <a:pt x="5662027" y="4311616"/>
                </a:cubicBezTo>
                <a:cubicBezTo>
                  <a:pt x="5661212" y="4307134"/>
                  <a:pt x="5684031" y="4298984"/>
                  <a:pt x="5701960" y="4288797"/>
                </a:cubicBezTo>
                <a:cubicBezTo>
                  <a:pt x="5716630" y="4258643"/>
                  <a:pt x="5735782" y="4219524"/>
                  <a:pt x="5755341" y="4179183"/>
                </a:cubicBezTo>
                <a:cubicBezTo>
                  <a:pt x="5778976" y="4153919"/>
                  <a:pt x="5804647" y="4126210"/>
                  <a:pt x="5830726" y="4098093"/>
                </a:cubicBezTo>
                <a:cubicBezTo>
                  <a:pt x="5791200" y="4064679"/>
                  <a:pt x="5798535" y="4034933"/>
                  <a:pt x="5841321" y="4005594"/>
                </a:cubicBezTo>
                <a:cubicBezTo>
                  <a:pt x="5860880" y="3992147"/>
                  <a:pt x="5868623" y="3961178"/>
                  <a:pt x="5882885" y="3938766"/>
                </a:cubicBezTo>
                <a:cubicBezTo>
                  <a:pt x="5893479" y="3922059"/>
                  <a:pt x="5906111" y="3906575"/>
                  <a:pt x="5919151" y="3888238"/>
                </a:cubicBezTo>
                <a:cubicBezTo>
                  <a:pt x="5913446" y="3884978"/>
                  <a:pt x="5901629" y="3878458"/>
                  <a:pt x="5882885" y="3867456"/>
                </a:cubicBezTo>
                <a:cubicBezTo>
                  <a:pt x="5905704" y="3836894"/>
                  <a:pt x="5925263" y="3807555"/>
                  <a:pt x="5947675" y="3780661"/>
                </a:cubicBezTo>
                <a:cubicBezTo>
                  <a:pt x="5972532" y="3750915"/>
                  <a:pt x="5969679" y="3713018"/>
                  <a:pt x="5981904" y="3679604"/>
                </a:cubicBezTo>
                <a:cubicBezTo>
                  <a:pt x="5999833" y="3629484"/>
                  <a:pt x="6020207" y="3580585"/>
                  <a:pt x="6037322" y="3530057"/>
                </a:cubicBezTo>
                <a:cubicBezTo>
                  <a:pt x="6043434" y="3511720"/>
                  <a:pt x="6043434" y="3491346"/>
                  <a:pt x="6046287" y="3470564"/>
                </a:cubicBezTo>
                <a:cubicBezTo>
                  <a:pt x="6041804" y="3467711"/>
                  <a:pt x="6034469" y="3463636"/>
                  <a:pt x="6025912" y="3458339"/>
                </a:cubicBezTo>
                <a:cubicBezTo>
                  <a:pt x="6062179" y="3427370"/>
                  <a:pt x="6109040" y="3406588"/>
                  <a:pt x="6096407" y="3347910"/>
                </a:cubicBezTo>
                <a:cubicBezTo>
                  <a:pt x="6058919" y="3338131"/>
                  <a:pt x="6050769" y="3326313"/>
                  <a:pt x="6065031" y="3275378"/>
                </a:cubicBezTo>
                <a:cubicBezTo>
                  <a:pt x="6071958" y="3250521"/>
                  <a:pt x="6067476" y="3232592"/>
                  <a:pt x="6062586" y="3208142"/>
                </a:cubicBezTo>
                <a:cubicBezTo>
                  <a:pt x="6053214" y="3160466"/>
                  <a:pt x="6039359" y="3106678"/>
                  <a:pt x="6076848" y="3060632"/>
                </a:cubicBezTo>
                <a:cubicBezTo>
                  <a:pt x="6086220" y="3048815"/>
                  <a:pt x="6075625" y="2986470"/>
                  <a:pt x="6062586" y="2979950"/>
                </a:cubicBezTo>
                <a:cubicBezTo>
                  <a:pt x="6024282" y="2959983"/>
                  <a:pt x="6038952" y="2931866"/>
                  <a:pt x="6058104" y="2914752"/>
                </a:cubicBezTo>
                <a:cubicBezTo>
                  <a:pt x="6088257" y="2887450"/>
                  <a:pt x="6078886" y="2864631"/>
                  <a:pt x="6064624" y="2836107"/>
                </a:cubicBezTo>
                <a:cubicBezTo>
                  <a:pt x="6058104" y="2822660"/>
                  <a:pt x="6059326" y="2805138"/>
                  <a:pt x="6058919" y="2789654"/>
                </a:cubicBezTo>
                <a:cubicBezTo>
                  <a:pt x="6058511" y="2766834"/>
                  <a:pt x="6065846" y="2741570"/>
                  <a:pt x="6058511" y="2721196"/>
                </a:cubicBezTo>
                <a:cubicBezTo>
                  <a:pt x="6046694" y="2688597"/>
                  <a:pt x="6050769" y="2664555"/>
                  <a:pt x="6076033" y="2643773"/>
                </a:cubicBezTo>
                <a:cubicBezTo>
                  <a:pt x="6060549" y="2613212"/>
                  <a:pt x="6041804" y="2587540"/>
                  <a:pt x="6047917" y="2551274"/>
                </a:cubicBezTo>
                <a:cubicBezTo>
                  <a:pt x="6050361" y="2536197"/>
                  <a:pt x="6038137" y="2516637"/>
                  <a:pt x="6029172" y="2501561"/>
                </a:cubicBezTo>
                <a:cubicBezTo>
                  <a:pt x="6006353" y="2463257"/>
                  <a:pt x="6015318" y="2427805"/>
                  <a:pt x="6036507" y="2393577"/>
                </a:cubicBezTo>
                <a:cubicBezTo>
                  <a:pt x="6010020" y="2372387"/>
                  <a:pt x="5987201" y="2351198"/>
                  <a:pt x="5998203" y="2313709"/>
                </a:cubicBezTo>
                <a:cubicBezTo>
                  <a:pt x="5999833" y="2308005"/>
                  <a:pt x="6001056" y="2300262"/>
                  <a:pt x="5998610" y="2295780"/>
                </a:cubicBezTo>
                <a:cubicBezTo>
                  <a:pt x="5978644" y="2255439"/>
                  <a:pt x="5957454" y="2215912"/>
                  <a:pt x="5929746" y="2179646"/>
                </a:cubicBezTo>
                <a:cubicBezTo>
                  <a:pt x="5922411" y="2138898"/>
                  <a:pt x="5915076" y="2098149"/>
                  <a:pt x="5906519" y="2049658"/>
                </a:cubicBezTo>
                <a:cubicBezTo>
                  <a:pt x="5894701" y="2032543"/>
                  <a:pt x="5875142" y="2007687"/>
                  <a:pt x="5860473" y="1980793"/>
                </a:cubicBezTo>
                <a:cubicBezTo>
                  <a:pt x="5836838" y="1938414"/>
                  <a:pt x="5827466" y="1888293"/>
                  <a:pt x="5771641" y="1867511"/>
                </a:cubicBezTo>
                <a:cubicBezTo>
                  <a:pt x="5740672" y="1855694"/>
                  <a:pt x="5729262" y="1799461"/>
                  <a:pt x="5743931" y="1770937"/>
                </a:cubicBezTo>
                <a:cubicBezTo>
                  <a:pt x="5726002" y="1763602"/>
                  <a:pt x="5708480" y="1753008"/>
                  <a:pt x="5689736" y="1750155"/>
                </a:cubicBezTo>
                <a:cubicBezTo>
                  <a:pt x="5660804" y="1745673"/>
                  <a:pt x="5661212" y="1728151"/>
                  <a:pt x="5668954" y="1709814"/>
                </a:cubicBezTo>
                <a:cubicBezTo>
                  <a:pt x="5686883" y="1666620"/>
                  <a:pt x="5662434" y="1630354"/>
                  <a:pt x="5642060" y="1601015"/>
                </a:cubicBezTo>
                <a:cubicBezTo>
                  <a:pt x="5621685" y="1571676"/>
                  <a:pt x="5583789" y="1554969"/>
                  <a:pt x="5553635" y="1532965"/>
                </a:cubicBezTo>
                <a:cubicBezTo>
                  <a:pt x="5549968" y="1530112"/>
                  <a:pt x="5544671" y="1526445"/>
                  <a:pt x="5543855" y="1522778"/>
                </a:cubicBezTo>
                <a:cubicBezTo>
                  <a:pt x="5538558" y="1492216"/>
                  <a:pt x="5520222" y="1477139"/>
                  <a:pt x="5490067" y="1471027"/>
                </a:cubicBezTo>
                <a:cubicBezTo>
                  <a:pt x="5483955" y="1469804"/>
                  <a:pt x="5480288" y="1455542"/>
                  <a:pt x="5480695" y="1442503"/>
                </a:cubicBezTo>
                <a:cubicBezTo>
                  <a:pt x="5434649" y="1411941"/>
                  <a:pt x="5384121" y="1385455"/>
                  <a:pt x="5322183" y="1398087"/>
                </a:cubicBezTo>
                <a:cubicBezTo>
                  <a:pt x="5318108" y="1398902"/>
                  <a:pt x="5313218" y="1391159"/>
                  <a:pt x="5307921" y="1389937"/>
                </a:cubicBezTo>
                <a:cubicBezTo>
                  <a:pt x="5289584" y="1385862"/>
                  <a:pt x="5263505" y="1374045"/>
                  <a:pt x="5254133" y="1381787"/>
                </a:cubicBezTo>
                <a:cubicBezTo>
                  <a:pt x="5214199" y="1415201"/>
                  <a:pt x="5201974" y="1361820"/>
                  <a:pt x="5173858" y="1360598"/>
                </a:cubicBezTo>
                <a:cubicBezTo>
                  <a:pt x="5162041" y="1360190"/>
                  <a:pt x="5150223" y="1352448"/>
                  <a:pt x="5135554" y="1346743"/>
                </a:cubicBezTo>
                <a:cubicBezTo>
                  <a:pt x="5138406" y="1321887"/>
                  <a:pt x="5138406" y="1321887"/>
                  <a:pt x="5090731" y="1289695"/>
                </a:cubicBezTo>
                <a:cubicBezTo>
                  <a:pt x="5086248" y="1271358"/>
                  <a:pt x="5086248" y="1253021"/>
                  <a:pt x="5080951" y="1251799"/>
                </a:cubicBezTo>
                <a:cubicBezTo>
                  <a:pt x="5056094" y="1244464"/>
                  <a:pt x="5058132" y="1226535"/>
                  <a:pt x="5054872" y="1206568"/>
                </a:cubicBezTo>
                <a:cubicBezTo>
                  <a:pt x="5049574" y="1173562"/>
                  <a:pt x="5041832" y="1140148"/>
                  <a:pt x="5030015" y="1109179"/>
                </a:cubicBezTo>
                <a:cubicBezTo>
                  <a:pt x="5016160" y="1072097"/>
                  <a:pt x="5036127" y="1041536"/>
                  <a:pt x="5043462" y="1008937"/>
                </a:cubicBezTo>
                <a:cubicBezTo>
                  <a:pt x="5056094" y="953111"/>
                  <a:pt x="5074431" y="898508"/>
                  <a:pt x="5093990" y="844720"/>
                </a:cubicBezTo>
                <a:cubicBezTo>
                  <a:pt x="5106623" y="809676"/>
                  <a:pt x="5135147" y="788487"/>
                  <a:pt x="5170598" y="775447"/>
                </a:cubicBezTo>
                <a:cubicBezTo>
                  <a:pt x="5191380" y="767705"/>
                  <a:pt x="5212569" y="757518"/>
                  <a:pt x="5229683" y="743663"/>
                </a:cubicBezTo>
                <a:cubicBezTo>
                  <a:pt x="5236203" y="738366"/>
                  <a:pt x="5235796" y="718399"/>
                  <a:pt x="5232128" y="706989"/>
                </a:cubicBezTo>
                <a:cubicBezTo>
                  <a:pt x="5225201" y="684170"/>
                  <a:pt x="5221534" y="669501"/>
                  <a:pt x="5253318" y="662981"/>
                </a:cubicBezTo>
                <a:cubicBezTo>
                  <a:pt x="5267580" y="660128"/>
                  <a:pt x="5278582" y="638532"/>
                  <a:pt x="5283879" y="632827"/>
                </a:cubicBezTo>
                <a:cubicBezTo>
                  <a:pt x="5286731" y="608785"/>
                  <a:pt x="5289992" y="592078"/>
                  <a:pt x="5289992" y="575779"/>
                </a:cubicBezTo>
                <a:cubicBezTo>
                  <a:pt x="5289992" y="554589"/>
                  <a:pt x="5280619" y="531363"/>
                  <a:pt x="5287139" y="513026"/>
                </a:cubicBezTo>
                <a:cubicBezTo>
                  <a:pt x="5298141" y="480427"/>
                  <a:pt x="5293659" y="434788"/>
                  <a:pt x="5347854" y="429083"/>
                </a:cubicBezTo>
                <a:cubicBezTo>
                  <a:pt x="5327480" y="416859"/>
                  <a:pt x="5311588" y="407079"/>
                  <a:pt x="5295289" y="397299"/>
                </a:cubicBezTo>
                <a:cubicBezTo>
                  <a:pt x="5297326" y="394040"/>
                  <a:pt x="5298956" y="390780"/>
                  <a:pt x="5300994" y="387520"/>
                </a:cubicBezTo>
                <a:cubicBezTo>
                  <a:pt x="5345817" y="387520"/>
                  <a:pt x="5390233" y="387520"/>
                  <a:pt x="5441984" y="387520"/>
                </a:cubicBezTo>
                <a:cubicBezTo>
                  <a:pt x="5453394" y="351253"/>
                  <a:pt x="5448911" y="289723"/>
                  <a:pt x="5523074" y="290945"/>
                </a:cubicBezTo>
                <a:cubicBezTo>
                  <a:pt x="5518591" y="279536"/>
                  <a:pt x="5516554" y="268941"/>
                  <a:pt x="5510849" y="262014"/>
                </a:cubicBezTo>
                <a:cubicBezTo>
                  <a:pt x="5494957" y="242047"/>
                  <a:pt x="5499847" y="234305"/>
                  <a:pt x="5523481" y="228193"/>
                </a:cubicBezTo>
                <a:cubicBezTo>
                  <a:pt x="5540188" y="223710"/>
                  <a:pt x="5555673" y="212708"/>
                  <a:pt x="5576047" y="202521"/>
                </a:cubicBezTo>
                <a:cubicBezTo>
                  <a:pt x="5576454" y="177664"/>
                  <a:pt x="5587864" y="160142"/>
                  <a:pt x="5623315" y="173589"/>
                </a:cubicBezTo>
                <a:cubicBezTo>
                  <a:pt x="5628205" y="175627"/>
                  <a:pt x="5637985" y="170737"/>
                  <a:pt x="5642467" y="166255"/>
                </a:cubicBezTo>
                <a:cubicBezTo>
                  <a:pt x="5681179" y="125913"/>
                  <a:pt x="5725187" y="99019"/>
                  <a:pt x="5782642" y="92499"/>
                </a:cubicBezTo>
                <a:cubicBezTo>
                  <a:pt x="5805054" y="90055"/>
                  <a:pt x="5825021" y="69273"/>
                  <a:pt x="5847840" y="64790"/>
                </a:cubicBezTo>
                <a:cubicBezTo>
                  <a:pt x="5873105" y="59493"/>
                  <a:pt x="5900406" y="61123"/>
                  <a:pt x="5926485" y="62753"/>
                </a:cubicBezTo>
                <a:cubicBezTo>
                  <a:pt x="5949305" y="63975"/>
                  <a:pt x="5972124" y="69273"/>
                  <a:pt x="5994943" y="72940"/>
                </a:cubicBezTo>
                <a:cubicBezTo>
                  <a:pt x="6001056" y="73755"/>
                  <a:pt x="6007575" y="74163"/>
                  <a:pt x="6012872" y="77015"/>
                </a:cubicBezTo>
                <a:cubicBezTo>
                  <a:pt x="6031617" y="86387"/>
                  <a:pt x="6050361" y="96982"/>
                  <a:pt x="6068698" y="106762"/>
                </a:cubicBezTo>
                <a:cubicBezTo>
                  <a:pt x="6070328" y="104317"/>
                  <a:pt x="6072366" y="101464"/>
                  <a:pt x="6073995" y="99019"/>
                </a:cubicBezTo>
                <a:cubicBezTo>
                  <a:pt x="6076033" y="107169"/>
                  <a:pt x="6078070" y="115726"/>
                  <a:pt x="6079700" y="123876"/>
                </a:cubicBezTo>
                <a:cubicBezTo>
                  <a:pt x="6081330" y="120616"/>
                  <a:pt x="6082960" y="117764"/>
                  <a:pt x="6084590" y="114504"/>
                </a:cubicBezTo>
                <a:cubicBezTo>
                  <a:pt x="6155493" y="143843"/>
                  <a:pt x="6226396" y="173182"/>
                  <a:pt x="6286296" y="198039"/>
                </a:cubicBezTo>
                <a:cubicBezTo>
                  <a:pt x="6304225" y="229415"/>
                  <a:pt x="6313598" y="256717"/>
                  <a:pt x="6331935" y="273424"/>
                </a:cubicBezTo>
                <a:cubicBezTo>
                  <a:pt x="6347419" y="287278"/>
                  <a:pt x="6348234" y="332509"/>
                  <a:pt x="6390205" y="302355"/>
                </a:cubicBezTo>
                <a:cubicBezTo>
                  <a:pt x="6392650" y="319062"/>
                  <a:pt x="6394280" y="329657"/>
                  <a:pt x="6396725" y="344326"/>
                </a:cubicBezTo>
                <a:cubicBezTo>
                  <a:pt x="6405690" y="338214"/>
                  <a:pt x="6411802" y="333732"/>
                  <a:pt x="6410172" y="334954"/>
                </a:cubicBezTo>
                <a:cubicBezTo>
                  <a:pt x="6452958" y="351661"/>
                  <a:pt x="6490854" y="365516"/>
                  <a:pt x="6527528" y="381407"/>
                </a:cubicBezTo>
                <a:cubicBezTo>
                  <a:pt x="6556460" y="394040"/>
                  <a:pt x="6586206" y="406264"/>
                  <a:pt x="6612286" y="423786"/>
                </a:cubicBezTo>
                <a:cubicBezTo>
                  <a:pt x="6645699" y="446198"/>
                  <a:pt x="6673409" y="478389"/>
                  <a:pt x="6708860" y="497541"/>
                </a:cubicBezTo>
                <a:cubicBezTo>
                  <a:pt x="6739829" y="514248"/>
                  <a:pt x="6777318" y="518323"/>
                  <a:pt x="6811954" y="528103"/>
                </a:cubicBezTo>
                <a:cubicBezTo>
                  <a:pt x="6815621" y="528918"/>
                  <a:pt x="6821733" y="526880"/>
                  <a:pt x="6822956" y="528918"/>
                </a:cubicBezTo>
                <a:cubicBezTo>
                  <a:pt x="6852703" y="567221"/>
                  <a:pt x="6882449" y="605933"/>
                  <a:pt x="6910973" y="645459"/>
                </a:cubicBezTo>
                <a:cubicBezTo>
                  <a:pt x="6913010" y="648311"/>
                  <a:pt x="6908121" y="656461"/>
                  <a:pt x="6906491" y="662166"/>
                </a:cubicBezTo>
                <a:cubicBezTo>
                  <a:pt x="6958241" y="667871"/>
                  <a:pt x="7015697" y="717584"/>
                  <a:pt x="7014067" y="745701"/>
                </a:cubicBezTo>
                <a:cubicBezTo>
                  <a:pt x="7052779" y="783597"/>
                  <a:pt x="7088230" y="817826"/>
                  <a:pt x="7122459" y="851240"/>
                </a:cubicBezTo>
                <a:cubicBezTo>
                  <a:pt x="7118384" y="865094"/>
                  <a:pt x="7113902" y="878949"/>
                  <a:pt x="7109827" y="892803"/>
                </a:cubicBezTo>
                <a:cubicBezTo>
                  <a:pt x="7114309" y="896063"/>
                  <a:pt x="7119199" y="898916"/>
                  <a:pt x="7123681" y="902175"/>
                </a:cubicBezTo>
                <a:cubicBezTo>
                  <a:pt x="7126534" y="890766"/>
                  <a:pt x="7129386" y="879764"/>
                  <a:pt x="7132238" y="868354"/>
                </a:cubicBezTo>
                <a:cubicBezTo>
                  <a:pt x="7138351" y="869576"/>
                  <a:pt x="7144463" y="870391"/>
                  <a:pt x="7150575" y="871614"/>
                </a:cubicBezTo>
                <a:cubicBezTo>
                  <a:pt x="7185212" y="983673"/>
                  <a:pt x="7261004" y="1071282"/>
                  <a:pt x="7317645" y="1170709"/>
                </a:cubicBezTo>
                <a:cubicBezTo>
                  <a:pt x="7373878" y="1268913"/>
                  <a:pt x="7423184" y="1372822"/>
                  <a:pt x="7500606" y="1461247"/>
                </a:cubicBezTo>
                <a:cubicBezTo>
                  <a:pt x="7465562" y="1484066"/>
                  <a:pt x="7470860" y="1502403"/>
                  <a:pt x="7498976" y="1523185"/>
                </a:cubicBezTo>
                <a:cubicBezTo>
                  <a:pt x="7509164" y="1530520"/>
                  <a:pt x="7518535" y="1552932"/>
                  <a:pt x="7514868" y="1563119"/>
                </a:cubicBezTo>
                <a:cubicBezTo>
                  <a:pt x="7496124" y="1612425"/>
                  <a:pt x="7549097" y="1619759"/>
                  <a:pt x="7554802" y="1651951"/>
                </a:cubicBezTo>
                <a:cubicBezTo>
                  <a:pt x="7557655" y="1663768"/>
                  <a:pt x="7561322" y="1675585"/>
                  <a:pt x="7563359" y="1687402"/>
                </a:cubicBezTo>
                <a:cubicBezTo>
                  <a:pt x="7567434" y="1710629"/>
                  <a:pt x="7570287" y="1734263"/>
                  <a:pt x="7573546" y="1757897"/>
                </a:cubicBezTo>
                <a:cubicBezTo>
                  <a:pt x="7573954" y="1761565"/>
                  <a:pt x="7570287" y="1766047"/>
                  <a:pt x="7571509" y="1768492"/>
                </a:cubicBezTo>
                <a:cubicBezTo>
                  <a:pt x="7590253" y="1803536"/>
                  <a:pt x="7611443" y="1837765"/>
                  <a:pt x="7627335" y="1874031"/>
                </a:cubicBezTo>
                <a:cubicBezTo>
                  <a:pt x="7635484" y="1893183"/>
                  <a:pt x="7637522" y="1916817"/>
                  <a:pt x="7636299" y="1938007"/>
                </a:cubicBezTo>
                <a:cubicBezTo>
                  <a:pt x="7633854" y="1981607"/>
                  <a:pt x="7663193" y="2018281"/>
                  <a:pt x="7655043" y="2065550"/>
                </a:cubicBezTo>
                <a:cubicBezTo>
                  <a:pt x="7650969" y="2088776"/>
                  <a:pt x="7659934" y="2114448"/>
                  <a:pt x="7642819" y="2138490"/>
                </a:cubicBezTo>
                <a:cubicBezTo>
                  <a:pt x="7637114" y="2146232"/>
                  <a:pt x="7638744" y="2166607"/>
                  <a:pt x="7645264" y="2174756"/>
                </a:cubicBezTo>
                <a:cubicBezTo>
                  <a:pt x="7664823" y="2200021"/>
                  <a:pt x="7673380" y="2224877"/>
                  <a:pt x="7662378" y="2255846"/>
                </a:cubicBezTo>
                <a:cubicBezTo>
                  <a:pt x="7659934" y="2262773"/>
                  <a:pt x="7666453" y="2272145"/>
                  <a:pt x="7667268" y="2280295"/>
                </a:cubicBezTo>
                <a:cubicBezTo>
                  <a:pt x="7673380" y="2327156"/>
                  <a:pt x="7703942" y="2367497"/>
                  <a:pt x="7699052" y="2419248"/>
                </a:cubicBezTo>
                <a:cubicBezTo>
                  <a:pt x="7696200" y="2449402"/>
                  <a:pt x="7712907" y="2482816"/>
                  <a:pt x="7724724" y="2513378"/>
                </a:cubicBezTo>
                <a:cubicBezTo>
                  <a:pt x="7750803" y="2578575"/>
                  <a:pt x="7750395" y="2583465"/>
                  <a:pt x="7694977" y="2630734"/>
                </a:cubicBezTo>
                <a:cubicBezTo>
                  <a:pt x="7706795" y="2644588"/>
                  <a:pt x="7718612" y="2658850"/>
                  <a:pt x="7730836" y="2673520"/>
                </a:cubicBezTo>
                <a:cubicBezTo>
                  <a:pt x="7726354" y="2685337"/>
                  <a:pt x="7721057" y="2699192"/>
                  <a:pt x="7716166" y="2712639"/>
                </a:cubicBezTo>
                <a:cubicBezTo>
                  <a:pt x="7741431" y="2729346"/>
                  <a:pt x="7746321" y="2758277"/>
                  <a:pt x="7732466" y="2782726"/>
                </a:cubicBezTo>
                <a:cubicBezTo>
                  <a:pt x="7725539" y="2795358"/>
                  <a:pt x="7721057" y="2813695"/>
                  <a:pt x="7725131" y="2826735"/>
                </a:cubicBezTo>
                <a:cubicBezTo>
                  <a:pt x="7735726" y="2862594"/>
                  <a:pt x="7760175" y="2896415"/>
                  <a:pt x="7761805" y="2932274"/>
                </a:cubicBezTo>
                <a:cubicBezTo>
                  <a:pt x="7763027" y="2963650"/>
                  <a:pt x="7741431" y="2996249"/>
                  <a:pt x="7728799" y="3030886"/>
                </a:cubicBezTo>
                <a:cubicBezTo>
                  <a:pt x="7753656" y="3067152"/>
                  <a:pt x="7762213" y="3110346"/>
                  <a:pt x="7749173" y="3157614"/>
                </a:cubicBezTo>
                <a:cubicBezTo>
                  <a:pt x="7747951" y="3162911"/>
                  <a:pt x="7755693" y="3169839"/>
                  <a:pt x="7755693" y="3175951"/>
                </a:cubicBezTo>
                <a:cubicBezTo>
                  <a:pt x="7756508" y="3188583"/>
                  <a:pt x="7756915" y="3201623"/>
                  <a:pt x="7753656" y="3213440"/>
                </a:cubicBezTo>
                <a:cubicBezTo>
                  <a:pt x="7741024" y="3261523"/>
                  <a:pt x="7725131" y="3308792"/>
                  <a:pt x="7714129" y="3356875"/>
                </a:cubicBezTo>
                <a:cubicBezTo>
                  <a:pt x="7712092" y="3365432"/>
                  <a:pt x="7726761" y="3377657"/>
                  <a:pt x="7732466" y="3388659"/>
                </a:cubicBezTo>
                <a:cubicBezTo>
                  <a:pt x="7753248" y="3428185"/>
                  <a:pt x="7714944" y="3458747"/>
                  <a:pt x="7714944" y="3496235"/>
                </a:cubicBezTo>
                <a:cubicBezTo>
                  <a:pt x="7714944" y="3515387"/>
                  <a:pt x="7688458" y="3533317"/>
                  <a:pt x="7681938" y="3554099"/>
                </a:cubicBezTo>
                <a:cubicBezTo>
                  <a:pt x="7674603" y="3578548"/>
                  <a:pt x="7675010" y="3605849"/>
                  <a:pt x="7673380" y="3631928"/>
                </a:cubicBezTo>
                <a:cubicBezTo>
                  <a:pt x="7670936" y="3666157"/>
                  <a:pt x="7670528" y="3697941"/>
                  <a:pt x="7642411" y="3727280"/>
                </a:cubicBezTo>
                <a:cubicBezTo>
                  <a:pt x="7617147" y="3753359"/>
                  <a:pt x="7606145" y="3791256"/>
                  <a:pt x="7619592" y="3812853"/>
                </a:cubicBezTo>
                <a:cubicBezTo>
                  <a:pt x="7611850" y="3865418"/>
                  <a:pt x="7602478" y="3903722"/>
                  <a:pt x="7601663" y="3942026"/>
                </a:cubicBezTo>
                <a:cubicBezTo>
                  <a:pt x="7600848" y="3977885"/>
                  <a:pt x="7598811" y="4007224"/>
                  <a:pt x="7564582" y="4029228"/>
                </a:cubicBezTo>
                <a:cubicBezTo>
                  <a:pt x="7548690" y="4039415"/>
                  <a:pt x="7528315" y="4069569"/>
                  <a:pt x="7533205" y="4080164"/>
                </a:cubicBezTo>
                <a:cubicBezTo>
                  <a:pt x="7550727" y="4119283"/>
                  <a:pt x="7504681" y="4139657"/>
                  <a:pt x="7512831" y="4179590"/>
                </a:cubicBezTo>
                <a:cubicBezTo>
                  <a:pt x="7518943" y="4208930"/>
                  <a:pt x="7485529" y="4244788"/>
                  <a:pt x="7473712" y="4279425"/>
                </a:cubicBezTo>
                <a:cubicBezTo>
                  <a:pt x="7469637" y="4291242"/>
                  <a:pt x="7436631" y="4304689"/>
                  <a:pt x="7469637" y="4320989"/>
                </a:cubicBezTo>
                <a:cubicBezTo>
                  <a:pt x="7470452" y="4321396"/>
                  <a:pt x="7469637" y="4329546"/>
                  <a:pt x="7468007" y="4330360"/>
                </a:cubicBezTo>
                <a:cubicBezTo>
                  <a:pt x="7438668" y="4345438"/>
                  <a:pt x="7460673" y="4355218"/>
                  <a:pt x="7476972" y="4368664"/>
                </a:cubicBezTo>
                <a:cubicBezTo>
                  <a:pt x="7459450" y="4380482"/>
                  <a:pt x="7440706" y="4387816"/>
                  <a:pt x="7430926" y="4402079"/>
                </a:cubicBezTo>
                <a:cubicBezTo>
                  <a:pt x="7422776" y="4413895"/>
                  <a:pt x="7424814" y="4433455"/>
                  <a:pt x="7428074" y="4449754"/>
                </a:cubicBezTo>
                <a:cubicBezTo>
                  <a:pt x="7411774" y="4477871"/>
                  <a:pt x="7396289" y="4506395"/>
                  <a:pt x="7378768" y="4533289"/>
                </a:cubicBezTo>
                <a:cubicBezTo>
                  <a:pt x="7353096" y="4572815"/>
                  <a:pt x="7325795" y="4611526"/>
                  <a:pt x="7299308" y="4650645"/>
                </a:cubicBezTo>
                <a:cubicBezTo>
                  <a:pt x="7295640" y="4655942"/>
                  <a:pt x="7289528" y="4663277"/>
                  <a:pt x="7290751" y="4667352"/>
                </a:cubicBezTo>
                <a:cubicBezTo>
                  <a:pt x="7307050" y="4717065"/>
                  <a:pt x="7256114" y="4739477"/>
                  <a:pt x="7247149" y="4779004"/>
                </a:cubicBezTo>
                <a:cubicBezTo>
                  <a:pt x="7237778" y="4819752"/>
                  <a:pt x="7223923" y="4859686"/>
                  <a:pt x="7211698" y="4901250"/>
                </a:cubicBezTo>
                <a:cubicBezTo>
                  <a:pt x="7179099" y="4903287"/>
                  <a:pt x="7135498" y="4959927"/>
                  <a:pt x="7124903" y="5018605"/>
                </a:cubicBezTo>
                <a:cubicBezTo>
                  <a:pt x="7067448" y="5024718"/>
                  <a:pt x="7043814" y="5060984"/>
                  <a:pt x="7031182" y="5115995"/>
                </a:cubicBezTo>
                <a:cubicBezTo>
                  <a:pt x="7021402" y="5158781"/>
                  <a:pt x="7000620" y="5201567"/>
                  <a:pt x="6974949" y="5237018"/>
                </a:cubicBezTo>
                <a:cubicBezTo>
                  <a:pt x="6958649" y="5259430"/>
                  <a:pt x="6924420" y="5268395"/>
                  <a:pt x="6898341" y="5283472"/>
                </a:cubicBezTo>
                <a:cubicBezTo>
                  <a:pt x="6893043" y="5286325"/>
                  <a:pt x="6887746" y="5289584"/>
                  <a:pt x="6884079" y="5294066"/>
                </a:cubicBezTo>
                <a:cubicBezTo>
                  <a:pt x="6857185" y="5329111"/>
                  <a:pt x="6829883" y="5363747"/>
                  <a:pt x="6803804" y="5399605"/>
                </a:cubicBezTo>
                <a:cubicBezTo>
                  <a:pt x="6780985" y="5430982"/>
                  <a:pt x="6756128" y="5461951"/>
                  <a:pt x="6739829" y="5496588"/>
                </a:cubicBezTo>
                <a:cubicBezTo>
                  <a:pt x="6727604" y="5522259"/>
                  <a:pt x="6714972" y="5516147"/>
                  <a:pt x="6696228" y="5507997"/>
                </a:cubicBezTo>
                <a:cubicBezTo>
                  <a:pt x="6695005" y="5517369"/>
                  <a:pt x="6695820" y="5527149"/>
                  <a:pt x="6692153" y="5533669"/>
                </a:cubicBezTo>
                <a:cubicBezTo>
                  <a:pt x="6660369" y="5588679"/>
                  <a:pt x="6628992" y="5643690"/>
                  <a:pt x="6594763" y="5696663"/>
                </a:cubicBezTo>
                <a:cubicBezTo>
                  <a:pt x="6582539" y="5715408"/>
                  <a:pt x="6562979" y="5729670"/>
                  <a:pt x="6547495" y="5746377"/>
                </a:cubicBezTo>
                <a:cubicBezTo>
                  <a:pt x="6541383" y="5752897"/>
                  <a:pt x="6538530" y="5762269"/>
                  <a:pt x="6532010" y="5767566"/>
                </a:cubicBezTo>
                <a:cubicBezTo>
                  <a:pt x="6524268" y="5774493"/>
                  <a:pt x="6514489" y="5783050"/>
                  <a:pt x="6505524" y="5783050"/>
                </a:cubicBezTo>
                <a:cubicBezTo>
                  <a:pt x="6479037" y="5783458"/>
                  <a:pt x="6468035" y="5794053"/>
                  <a:pt x="6460700" y="5820132"/>
                </a:cubicBezTo>
                <a:cubicBezTo>
                  <a:pt x="6454588" y="5841321"/>
                  <a:pt x="6439919" y="5863325"/>
                  <a:pt x="6422804" y="5877588"/>
                </a:cubicBezTo>
                <a:cubicBezTo>
                  <a:pt x="6388983" y="5905704"/>
                  <a:pt x="6341714" y="5922004"/>
                  <a:pt x="6317673" y="5955417"/>
                </a:cubicBezTo>
                <a:cubicBezTo>
                  <a:pt x="6287518" y="5997389"/>
                  <a:pt x="6228026" y="5999018"/>
                  <a:pt x="6206836" y="6054437"/>
                </a:cubicBezTo>
                <a:cubicBezTo>
                  <a:pt x="6196649" y="6081331"/>
                  <a:pt x="6151418" y="6094778"/>
                  <a:pt x="6122486" y="6114745"/>
                </a:cubicBezTo>
                <a:cubicBezTo>
                  <a:pt x="6110262" y="6123302"/>
                  <a:pt x="6100482" y="6135526"/>
                  <a:pt x="6087850" y="6143269"/>
                </a:cubicBezTo>
                <a:cubicBezTo>
                  <a:pt x="6042212" y="6171793"/>
                  <a:pt x="5996573" y="6201539"/>
                  <a:pt x="5948490" y="6225989"/>
                </a:cubicBezTo>
                <a:cubicBezTo>
                  <a:pt x="5932598" y="6234138"/>
                  <a:pt x="5908963" y="6227211"/>
                  <a:pt x="5888589" y="6227211"/>
                </a:cubicBezTo>
                <a:cubicBezTo>
                  <a:pt x="5893887" y="6259402"/>
                  <a:pt x="5875957" y="6281407"/>
                  <a:pt x="5843765" y="6294039"/>
                </a:cubicBezTo>
                <a:cubicBezTo>
                  <a:pt x="5822576" y="6302188"/>
                  <a:pt x="5804239" y="6318080"/>
                  <a:pt x="5785088" y="6331528"/>
                </a:cubicBezTo>
                <a:cubicBezTo>
                  <a:pt x="5775308" y="6338455"/>
                  <a:pt x="5767158" y="6347012"/>
                  <a:pt x="5757379" y="6355569"/>
                </a:cubicBezTo>
                <a:cubicBezTo>
                  <a:pt x="5754934" y="6353532"/>
                  <a:pt x="5757379" y="6355569"/>
                  <a:pt x="5760231" y="6358014"/>
                </a:cubicBezTo>
                <a:cubicBezTo>
                  <a:pt x="5748414" y="6371869"/>
                  <a:pt x="5737819" y="6395910"/>
                  <a:pt x="5724372" y="6397540"/>
                </a:cubicBezTo>
                <a:cubicBezTo>
                  <a:pt x="5686068" y="6401615"/>
                  <a:pt x="5655914" y="6415062"/>
                  <a:pt x="5631465" y="6444401"/>
                </a:cubicBezTo>
                <a:cubicBezTo>
                  <a:pt x="5628613" y="6447661"/>
                  <a:pt x="5622093" y="6450514"/>
                  <a:pt x="5618018" y="6450106"/>
                </a:cubicBezTo>
                <a:cubicBezTo>
                  <a:pt x="5565452" y="6440734"/>
                  <a:pt x="5517776" y="6466813"/>
                  <a:pt x="5466840" y="6470888"/>
                </a:cubicBezTo>
                <a:cubicBezTo>
                  <a:pt x="5441576" y="6472925"/>
                  <a:pt x="5429352" y="6484335"/>
                  <a:pt x="5435057" y="6504302"/>
                </a:cubicBezTo>
                <a:cubicBezTo>
                  <a:pt x="5385751" y="6531604"/>
                  <a:pt x="5340927" y="6562165"/>
                  <a:pt x="5292029" y="6582132"/>
                </a:cubicBezTo>
                <a:cubicBezTo>
                  <a:pt x="5232128" y="6606989"/>
                  <a:pt x="5168153" y="6622065"/>
                  <a:pt x="5107030" y="6643662"/>
                </a:cubicBezTo>
                <a:cubicBezTo>
                  <a:pt x="5087470" y="6650589"/>
                  <a:pt x="5071578" y="6668519"/>
                  <a:pt x="5051612" y="6674224"/>
                </a:cubicBezTo>
                <a:cubicBezTo>
                  <a:pt x="4993749" y="6690116"/>
                  <a:pt x="4934663" y="6702341"/>
                  <a:pt x="4868650" y="6717417"/>
                </a:cubicBezTo>
                <a:cubicBezTo>
                  <a:pt x="4862945" y="6753684"/>
                  <a:pt x="4825864" y="6734532"/>
                  <a:pt x="4796118" y="6736162"/>
                </a:cubicBezTo>
                <a:cubicBezTo>
                  <a:pt x="4765556" y="6737792"/>
                  <a:pt x="4734995" y="6741459"/>
                  <a:pt x="4705248" y="6747979"/>
                </a:cubicBezTo>
                <a:cubicBezTo>
                  <a:pt x="4679169" y="6752869"/>
                  <a:pt x="4652682" y="6756943"/>
                  <a:pt x="4626603" y="6763464"/>
                </a:cubicBezTo>
                <a:cubicBezTo>
                  <a:pt x="4611118" y="6767131"/>
                  <a:pt x="4597264" y="6775688"/>
                  <a:pt x="4582187" y="6781393"/>
                </a:cubicBezTo>
                <a:cubicBezTo>
                  <a:pt x="4572000" y="6785060"/>
                  <a:pt x="4558961" y="6792802"/>
                  <a:pt x="4550403" y="6789950"/>
                </a:cubicBezTo>
                <a:cubicBezTo>
                  <a:pt x="4505172" y="6774058"/>
                  <a:pt x="4473388" y="6800952"/>
                  <a:pt x="4439159" y="6820512"/>
                </a:cubicBezTo>
                <a:cubicBezTo>
                  <a:pt x="4437122" y="6821734"/>
                  <a:pt x="4433454" y="6824179"/>
                  <a:pt x="4432232" y="6823364"/>
                </a:cubicBezTo>
                <a:cubicBezTo>
                  <a:pt x="4393113" y="6793210"/>
                  <a:pt x="4361737" y="6848220"/>
                  <a:pt x="4321396" y="6832736"/>
                </a:cubicBezTo>
                <a:cubicBezTo>
                  <a:pt x="4305911" y="6827031"/>
                  <a:pt x="4281870" y="6849443"/>
                  <a:pt x="4261495" y="6849851"/>
                </a:cubicBezTo>
                <a:cubicBezTo>
                  <a:pt x="4231341" y="6850258"/>
                  <a:pt x="4200372" y="6838033"/>
                  <a:pt x="4170218" y="6839256"/>
                </a:cubicBezTo>
                <a:cubicBezTo>
                  <a:pt x="4087906" y="6842923"/>
                  <a:pt x="4006001" y="6827439"/>
                  <a:pt x="3922466" y="6844961"/>
                </a:cubicBezTo>
                <a:cubicBezTo>
                  <a:pt x="3862566" y="6857593"/>
                  <a:pt x="3798998" y="6852295"/>
                  <a:pt x="3737060" y="6855963"/>
                </a:cubicBezTo>
                <a:cubicBezTo>
                  <a:pt x="3728502" y="6856370"/>
                  <a:pt x="3720353" y="6862075"/>
                  <a:pt x="3713018" y="6855555"/>
                </a:cubicBezTo>
                <a:cubicBezTo>
                  <a:pt x="3682864" y="6849443"/>
                  <a:pt x="3652710" y="6842923"/>
                  <a:pt x="3622556" y="6836811"/>
                </a:cubicBezTo>
                <a:cubicBezTo>
                  <a:pt x="3622964" y="6837626"/>
                  <a:pt x="3622964" y="6838849"/>
                  <a:pt x="3623371" y="6839663"/>
                </a:cubicBezTo>
                <a:cubicBezTo>
                  <a:pt x="3598922" y="6839663"/>
                  <a:pt x="3574065" y="6842923"/>
                  <a:pt x="3550431" y="6838849"/>
                </a:cubicBezTo>
                <a:cubicBezTo>
                  <a:pt x="3493790" y="6829884"/>
                  <a:pt x="3439187" y="6814399"/>
                  <a:pt x="3379694" y="6825401"/>
                </a:cubicBezTo>
                <a:cubicBezTo>
                  <a:pt x="3360542" y="6829069"/>
                  <a:pt x="3321831" y="6835588"/>
                  <a:pt x="3303087" y="6803397"/>
                </a:cubicBezTo>
                <a:cubicBezTo>
                  <a:pt x="3301864" y="6800952"/>
                  <a:pt x="3286380" y="6809102"/>
                  <a:pt x="3278230" y="6807879"/>
                </a:cubicBezTo>
                <a:cubicBezTo>
                  <a:pt x="3226479" y="6799729"/>
                  <a:pt x="3175136" y="6789950"/>
                  <a:pt x="3123385" y="6781800"/>
                </a:cubicBezTo>
                <a:cubicBezTo>
                  <a:pt x="3104641" y="6778948"/>
                  <a:pt x="3085081" y="6779763"/>
                  <a:pt x="3065929" y="6779355"/>
                </a:cubicBezTo>
                <a:cubicBezTo>
                  <a:pt x="3056965" y="6779355"/>
                  <a:pt x="3047592" y="6782208"/>
                  <a:pt x="3039443" y="6779763"/>
                </a:cubicBezTo>
                <a:cubicBezTo>
                  <a:pt x="2996657" y="6765908"/>
                  <a:pt x="2953871" y="6751239"/>
                  <a:pt x="2911492" y="6734939"/>
                </a:cubicBezTo>
                <a:cubicBezTo>
                  <a:pt x="2896415" y="6729235"/>
                  <a:pt x="2883783" y="6714565"/>
                  <a:pt x="2868298" y="6710490"/>
                </a:cubicBezTo>
                <a:cubicBezTo>
                  <a:pt x="2807583" y="6695413"/>
                  <a:pt x="2746460" y="6683596"/>
                  <a:pt x="2685744" y="6670149"/>
                </a:cubicBezTo>
                <a:cubicBezTo>
                  <a:pt x="2642551" y="6660369"/>
                  <a:pt x="2596505" y="6660777"/>
                  <a:pt x="2559424" y="6629400"/>
                </a:cubicBezTo>
                <a:cubicBezTo>
                  <a:pt x="2550866" y="6622473"/>
                  <a:pt x="2532122" y="6626956"/>
                  <a:pt x="2518267" y="6627363"/>
                </a:cubicBezTo>
                <a:cubicBezTo>
                  <a:pt x="2484446" y="6627770"/>
                  <a:pt x="2453477" y="6627770"/>
                  <a:pt x="2427398" y="6596801"/>
                </a:cubicBezTo>
                <a:cubicBezTo>
                  <a:pt x="2416396" y="6583762"/>
                  <a:pt x="2388687" y="6580909"/>
                  <a:pt x="2368312" y="6579687"/>
                </a:cubicBezTo>
                <a:cubicBezTo>
                  <a:pt x="2311264" y="6576834"/>
                  <a:pt x="2271738" y="6540568"/>
                  <a:pt x="2226914" y="6513267"/>
                </a:cubicBezTo>
                <a:cubicBezTo>
                  <a:pt x="2217135" y="6507154"/>
                  <a:pt x="2204910" y="6505524"/>
                  <a:pt x="2194315" y="6500635"/>
                </a:cubicBezTo>
                <a:cubicBezTo>
                  <a:pt x="2155604" y="6483520"/>
                  <a:pt x="2118930" y="6459478"/>
                  <a:pt x="2078589" y="6450106"/>
                </a:cubicBezTo>
                <a:cubicBezTo>
                  <a:pt x="2043545" y="6441956"/>
                  <a:pt x="2032136" y="6389798"/>
                  <a:pt x="1986090" y="6407320"/>
                </a:cubicBezTo>
                <a:cubicBezTo>
                  <a:pt x="1978755" y="6410172"/>
                  <a:pt x="1962048" y="6398355"/>
                  <a:pt x="1954713" y="6388983"/>
                </a:cubicBezTo>
                <a:cubicBezTo>
                  <a:pt x="1919262" y="6342530"/>
                  <a:pt x="1871994" y="6319303"/>
                  <a:pt x="1816168" y="6304633"/>
                </a:cubicBezTo>
                <a:cubicBezTo>
                  <a:pt x="1788051" y="6297299"/>
                  <a:pt x="1763602" y="6274072"/>
                  <a:pt x="1737930" y="6257772"/>
                </a:cubicBezTo>
                <a:cubicBezTo>
                  <a:pt x="1695144" y="6230878"/>
                  <a:pt x="1664583" y="6190130"/>
                  <a:pt x="1626279" y="6158753"/>
                </a:cubicBezTo>
                <a:cubicBezTo>
                  <a:pt x="1603867" y="6140416"/>
                  <a:pt x="1573713" y="6131859"/>
                  <a:pt x="1546819" y="6118412"/>
                </a:cubicBezTo>
                <a:cubicBezTo>
                  <a:pt x="1540299" y="6115152"/>
                  <a:pt x="1531742" y="6111892"/>
                  <a:pt x="1528075" y="6106187"/>
                </a:cubicBezTo>
                <a:cubicBezTo>
                  <a:pt x="1500366" y="6063809"/>
                  <a:pt x="1462469" y="6036100"/>
                  <a:pt x="1416831" y="6012873"/>
                </a:cubicBezTo>
                <a:cubicBezTo>
                  <a:pt x="1370377" y="5989239"/>
                  <a:pt x="1323517" y="5958677"/>
                  <a:pt x="1290918" y="5919558"/>
                </a:cubicBezTo>
                <a:cubicBezTo>
                  <a:pt x="1269321" y="5893480"/>
                  <a:pt x="1244872" y="5880847"/>
                  <a:pt x="1219200" y="5864548"/>
                </a:cubicBezTo>
                <a:cubicBezTo>
                  <a:pt x="1214310" y="5861695"/>
                  <a:pt x="1215940" y="5847841"/>
                  <a:pt x="1207790" y="5846211"/>
                </a:cubicBezTo>
                <a:cubicBezTo>
                  <a:pt x="1178859" y="5817687"/>
                  <a:pt x="1150335" y="5789163"/>
                  <a:pt x="1121403" y="5761046"/>
                </a:cubicBezTo>
                <a:cubicBezTo>
                  <a:pt x="1098584" y="5739042"/>
                  <a:pt x="1074542" y="5717852"/>
                  <a:pt x="1052130" y="5695033"/>
                </a:cubicBezTo>
                <a:cubicBezTo>
                  <a:pt x="1042351" y="5685254"/>
                  <a:pt x="1038276" y="5669769"/>
                  <a:pt x="1028496" y="5659990"/>
                </a:cubicBezTo>
                <a:cubicBezTo>
                  <a:pt x="1003640" y="5635540"/>
                  <a:pt x="980413" y="5606202"/>
                  <a:pt x="950666" y="5590309"/>
                </a:cubicBezTo>
                <a:cubicBezTo>
                  <a:pt x="897693" y="5562193"/>
                  <a:pt x="867947" y="5520221"/>
                  <a:pt x="849202" y="5465619"/>
                </a:cubicBezTo>
                <a:cubicBezTo>
                  <a:pt x="843497" y="5448911"/>
                  <a:pt x="828420" y="5432612"/>
                  <a:pt x="813751" y="5421610"/>
                </a:cubicBezTo>
                <a:cubicBezTo>
                  <a:pt x="767297" y="5386974"/>
                  <a:pt x="733476" y="5346225"/>
                  <a:pt x="722474" y="5287139"/>
                </a:cubicBezTo>
                <a:cubicBezTo>
                  <a:pt x="719621" y="5271247"/>
                  <a:pt x="703729" y="5256985"/>
                  <a:pt x="692320" y="5243538"/>
                </a:cubicBezTo>
                <a:cubicBezTo>
                  <a:pt x="659721" y="5204827"/>
                  <a:pt x="622640" y="5169376"/>
                  <a:pt x="593708" y="5128220"/>
                </a:cubicBezTo>
                <a:cubicBezTo>
                  <a:pt x="575779" y="5102548"/>
                  <a:pt x="570481" y="5067911"/>
                  <a:pt x="558257" y="5037758"/>
                </a:cubicBezTo>
                <a:cubicBezTo>
                  <a:pt x="555404" y="5030830"/>
                  <a:pt x="549699" y="5024310"/>
                  <a:pt x="544402" y="5018605"/>
                </a:cubicBezTo>
                <a:cubicBezTo>
                  <a:pt x="528918" y="5001491"/>
                  <a:pt x="510988" y="4986007"/>
                  <a:pt x="497949" y="4967262"/>
                </a:cubicBezTo>
                <a:cubicBezTo>
                  <a:pt x="493466" y="4960743"/>
                  <a:pt x="500394" y="4946073"/>
                  <a:pt x="502431" y="4933441"/>
                </a:cubicBezTo>
                <a:cubicBezTo>
                  <a:pt x="492651" y="4928144"/>
                  <a:pt x="482464" y="4923254"/>
                  <a:pt x="472684" y="4917956"/>
                </a:cubicBezTo>
                <a:cubicBezTo>
                  <a:pt x="475537" y="4915919"/>
                  <a:pt x="478389" y="4913882"/>
                  <a:pt x="481242" y="4911844"/>
                </a:cubicBezTo>
                <a:cubicBezTo>
                  <a:pt x="473907" y="4900434"/>
                  <a:pt x="465350" y="4889840"/>
                  <a:pt x="460052" y="4877615"/>
                </a:cubicBezTo>
                <a:cubicBezTo>
                  <a:pt x="453125" y="4861316"/>
                  <a:pt x="448235" y="4843794"/>
                  <a:pt x="442530" y="4827087"/>
                </a:cubicBezTo>
                <a:cubicBezTo>
                  <a:pt x="439678" y="4818937"/>
                  <a:pt x="438456" y="4810380"/>
                  <a:pt x="433973" y="4803453"/>
                </a:cubicBezTo>
                <a:cubicBezTo>
                  <a:pt x="406264" y="4759851"/>
                  <a:pt x="376518" y="4717065"/>
                  <a:pt x="350031" y="4672649"/>
                </a:cubicBezTo>
                <a:cubicBezTo>
                  <a:pt x="343511" y="4662055"/>
                  <a:pt x="347179" y="4645755"/>
                  <a:pt x="343104" y="4633123"/>
                </a:cubicBezTo>
                <a:cubicBezTo>
                  <a:pt x="322729" y="4570778"/>
                  <a:pt x="308060" y="4506802"/>
                  <a:pt x="276276" y="4448124"/>
                </a:cubicBezTo>
                <a:cubicBezTo>
                  <a:pt x="266089" y="4428973"/>
                  <a:pt x="263236" y="4404931"/>
                  <a:pt x="262014" y="4382519"/>
                </a:cubicBezTo>
                <a:cubicBezTo>
                  <a:pt x="261199" y="4373554"/>
                  <a:pt x="272609" y="4363367"/>
                  <a:pt x="283611" y="4346253"/>
                </a:cubicBezTo>
                <a:cubicBezTo>
                  <a:pt x="260791" y="4316914"/>
                  <a:pt x="231860" y="4285537"/>
                  <a:pt x="210263" y="4249678"/>
                </a:cubicBezTo>
                <a:cubicBezTo>
                  <a:pt x="198853" y="4230526"/>
                  <a:pt x="198446" y="4204040"/>
                  <a:pt x="196001" y="4180406"/>
                </a:cubicBezTo>
                <a:cubicBezTo>
                  <a:pt x="195186" y="4171848"/>
                  <a:pt x="204151" y="4162476"/>
                  <a:pt x="208226" y="4153919"/>
                </a:cubicBezTo>
                <a:cubicBezTo>
                  <a:pt x="147103" y="4116022"/>
                  <a:pt x="137730" y="4089128"/>
                  <a:pt x="169514" y="4042675"/>
                </a:cubicBezTo>
                <a:cubicBezTo>
                  <a:pt x="154437" y="4026375"/>
                  <a:pt x="137730" y="4010484"/>
                  <a:pt x="124283" y="3992554"/>
                </a:cubicBezTo>
                <a:cubicBezTo>
                  <a:pt x="110021" y="3973402"/>
                  <a:pt x="95759" y="3957918"/>
                  <a:pt x="107984" y="3926134"/>
                </a:cubicBezTo>
                <a:cubicBezTo>
                  <a:pt x="117764" y="3900870"/>
                  <a:pt x="119801" y="3868271"/>
                  <a:pt x="101057" y="3836079"/>
                </a:cubicBezTo>
                <a:cubicBezTo>
                  <a:pt x="71310" y="3785144"/>
                  <a:pt x="47676" y="3731763"/>
                  <a:pt x="66013" y="3664935"/>
                </a:cubicBezTo>
                <a:cubicBezTo>
                  <a:pt x="74570" y="3633966"/>
                  <a:pt x="74570" y="3602589"/>
                  <a:pt x="97389" y="3576918"/>
                </a:cubicBezTo>
                <a:cubicBezTo>
                  <a:pt x="100649" y="3573250"/>
                  <a:pt x="95759" y="3556543"/>
                  <a:pt x="90055" y="3552061"/>
                </a:cubicBezTo>
                <a:cubicBezTo>
                  <a:pt x="46046" y="3519462"/>
                  <a:pt x="17929" y="3443670"/>
                  <a:pt x="35451" y="3393141"/>
                </a:cubicBezTo>
                <a:cubicBezTo>
                  <a:pt x="38304" y="3384992"/>
                  <a:pt x="54603" y="3382954"/>
                  <a:pt x="61938" y="3375619"/>
                </a:cubicBezTo>
                <a:cubicBezTo>
                  <a:pt x="72125" y="3365432"/>
                  <a:pt x="80275" y="3353208"/>
                  <a:pt x="89647" y="3341798"/>
                </a:cubicBezTo>
                <a:cubicBezTo>
                  <a:pt x="79052" y="3337723"/>
                  <a:pt x="68458" y="3332018"/>
                  <a:pt x="57048" y="3330388"/>
                </a:cubicBezTo>
                <a:cubicBezTo>
                  <a:pt x="28524" y="3325906"/>
                  <a:pt x="16299" y="3315311"/>
                  <a:pt x="4890" y="3287602"/>
                </a:cubicBezTo>
                <a:cubicBezTo>
                  <a:pt x="22819" y="3239926"/>
                  <a:pt x="37489" y="3201215"/>
                  <a:pt x="53788" y="3157614"/>
                </a:cubicBezTo>
                <a:cubicBezTo>
                  <a:pt x="37081" y="3154762"/>
                  <a:pt x="24042" y="3152317"/>
                  <a:pt x="8965" y="3149464"/>
                </a:cubicBezTo>
                <a:cubicBezTo>
                  <a:pt x="6112" y="3127460"/>
                  <a:pt x="3260" y="3104641"/>
                  <a:pt x="0" y="3080192"/>
                </a:cubicBezTo>
                <a:cubicBezTo>
                  <a:pt x="20374" y="3073264"/>
                  <a:pt x="40341" y="3066337"/>
                  <a:pt x="66013" y="3057372"/>
                </a:cubicBezTo>
                <a:cubicBezTo>
                  <a:pt x="54603" y="3050445"/>
                  <a:pt x="48898" y="3046370"/>
                  <a:pt x="42786" y="3043110"/>
                </a:cubicBezTo>
                <a:cubicBezTo>
                  <a:pt x="-2445" y="3018661"/>
                  <a:pt x="-10595" y="2988100"/>
                  <a:pt x="24857" y="2951018"/>
                </a:cubicBezTo>
                <a:cubicBezTo>
                  <a:pt x="46046" y="2929014"/>
                  <a:pt x="38304" y="2908640"/>
                  <a:pt x="30154" y="2890710"/>
                </a:cubicBezTo>
                <a:cubicBezTo>
                  <a:pt x="10595" y="2847924"/>
                  <a:pt x="17522" y="2826327"/>
                  <a:pt x="65198" y="2811658"/>
                </a:cubicBezTo>
                <a:cubicBezTo>
                  <a:pt x="54196" y="2803101"/>
                  <a:pt x="37081" y="2796581"/>
                  <a:pt x="35859" y="2788024"/>
                </a:cubicBezTo>
                <a:cubicBezTo>
                  <a:pt x="33006" y="2768872"/>
                  <a:pt x="36674" y="2749312"/>
                  <a:pt x="66828" y="2751757"/>
                </a:cubicBezTo>
                <a:cubicBezTo>
                  <a:pt x="76607" y="2752572"/>
                  <a:pt x="90462" y="2740348"/>
                  <a:pt x="96167" y="2730161"/>
                </a:cubicBezTo>
                <a:cubicBezTo>
                  <a:pt x="99427" y="2724863"/>
                  <a:pt x="91684" y="2709786"/>
                  <a:pt x="84757" y="2702452"/>
                </a:cubicBezTo>
                <a:cubicBezTo>
                  <a:pt x="73755" y="2690227"/>
                  <a:pt x="59086" y="2681670"/>
                  <a:pt x="46861" y="2670260"/>
                </a:cubicBezTo>
                <a:cubicBezTo>
                  <a:pt x="42786" y="2666593"/>
                  <a:pt x="42379" y="2659258"/>
                  <a:pt x="40341" y="2653553"/>
                </a:cubicBezTo>
                <a:cubicBezTo>
                  <a:pt x="46861" y="2651516"/>
                  <a:pt x="54603" y="2646218"/>
                  <a:pt x="59493" y="2647848"/>
                </a:cubicBezTo>
                <a:cubicBezTo>
                  <a:pt x="93314" y="2660480"/>
                  <a:pt x="94537" y="2631141"/>
                  <a:pt x="88017" y="2618509"/>
                </a:cubicBezTo>
                <a:cubicBezTo>
                  <a:pt x="68458" y="2580206"/>
                  <a:pt x="88017" y="2554941"/>
                  <a:pt x="113281" y="2527640"/>
                </a:cubicBezTo>
                <a:cubicBezTo>
                  <a:pt x="102687" y="2524380"/>
                  <a:pt x="94537" y="2523565"/>
                  <a:pt x="88832" y="2519490"/>
                </a:cubicBezTo>
                <a:cubicBezTo>
                  <a:pt x="81905" y="2514193"/>
                  <a:pt x="77015" y="2506043"/>
                  <a:pt x="70903" y="2499116"/>
                </a:cubicBezTo>
                <a:cubicBezTo>
                  <a:pt x="78645" y="2495856"/>
                  <a:pt x="86795" y="2492596"/>
                  <a:pt x="94537" y="2489336"/>
                </a:cubicBezTo>
                <a:cubicBezTo>
                  <a:pt x="103502" y="2485669"/>
                  <a:pt x="115726" y="2484039"/>
                  <a:pt x="120616" y="2477111"/>
                </a:cubicBezTo>
                <a:cubicBezTo>
                  <a:pt x="125506" y="2469776"/>
                  <a:pt x="126321" y="2456329"/>
                  <a:pt x="123061" y="2448180"/>
                </a:cubicBezTo>
                <a:cubicBezTo>
                  <a:pt x="110836" y="2418026"/>
                  <a:pt x="128766" y="2389094"/>
                  <a:pt x="161365" y="2386649"/>
                </a:cubicBezTo>
                <a:cubicBezTo>
                  <a:pt x="170329" y="2385834"/>
                  <a:pt x="179294" y="2378500"/>
                  <a:pt x="187851" y="2374425"/>
                </a:cubicBezTo>
                <a:cubicBezTo>
                  <a:pt x="179702" y="2369127"/>
                  <a:pt x="171552" y="2363015"/>
                  <a:pt x="162995" y="2358125"/>
                </a:cubicBezTo>
                <a:cubicBezTo>
                  <a:pt x="152807" y="2352013"/>
                  <a:pt x="142213" y="2346308"/>
                  <a:pt x="128766" y="2339381"/>
                </a:cubicBezTo>
                <a:cubicBezTo>
                  <a:pt x="153622" y="2321859"/>
                  <a:pt x="173997" y="2307189"/>
                  <a:pt x="184591" y="2300262"/>
                </a:cubicBezTo>
                <a:cubicBezTo>
                  <a:pt x="177257" y="2266441"/>
                  <a:pt x="162587" y="2239139"/>
                  <a:pt x="169514" y="2218765"/>
                </a:cubicBezTo>
                <a:cubicBezTo>
                  <a:pt x="175627" y="2199613"/>
                  <a:pt x="204151" y="2187388"/>
                  <a:pt x="224118" y="2171496"/>
                </a:cubicBezTo>
                <a:cubicBezTo>
                  <a:pt x="221265" y="2162939"/>
                  <a:pt x="209856" y="2145417"/>
                  <a:pt x="214338" y="2136045"/>
                </a:cubicBezTo>
                <a:cubicBezTo>
                  <a:pt x="238380" y="2089184"/>
                  <a:pt x="214745" y="2051695"/>
                  <a:pt x="194779" y="2010539"/>
                </a:cubicBezTo>
                <a:cubicBezTo>
                  <a:pt x="205781" y="2001574"/>
                  <a:pt x="217598" y="1991795"/>
                  <a:pt x="229007" y="1982423"/>
                </a:cubicBezTo>
                <a:cubicBezTo>
                  <a:pt x="194779" y="1937599"/>
                  <a:pt x="228600" y="1867104"/>
                  <a:pt x="290538" y="1854472"/>
                </a:cubicBezTo>
                <a:cubicBezTo>
                  <a:pt x="292575" y="1840210"/>
                  <a:pt x="294613" y="1825540"/>
                  <a:pt x="296650" y="1809241"/>
                </a:cubicBezTo>
                <a:cubicBezTo>
                  <a:pt x="288093" y="1805573"/>
                  <a:pt x="279128" y="1801498"/>
                  <a:pt x="266496" y="1796201"/>
                </a:cubicBezTo>
                <a:cubicBezTo>
                  <a:pt x="279536" y="1756675"/>
                  <a:pt x="292168" y="1717556"/>
                  <a:pt x="305207" y="1677215"/>
                </a:cubicBezTo>
                <a:cubicBezTo>
                  <a:pt x="289723" y="1671510"/>
                  <a:pt x="277498" y="1667028"/>
                  <a:pt x="263236" y="1661323"/>
                </a:cubicBezTo>
                <a:cubicBezTo>
                  <a:pt x="303985" y="1629947"/>
                  <a:pt x="304800" y="1612832"/>
                  <a:pt x="286871" y="1574936"/>
                </a:cubicBezTo>
                <a:cubicBezTo>
                  <a:pt x="278313" y="1556599"/>
                  <a:pt x="275868" y="1519110"/>
                  <a:pt x="286056" y="1511775"/>
                </a:cubicBezTo>
                <a:cubicBezTo>
                  <a:pt x="303985" y="1498736"/>
                  <a:pt x="312135" y="1456357"/>
                  <a:pt x="350031" y="1477547"/>
                </a:cubicBezTo>
                <a:cubicBezTo>
                  <a:pt x="354921" y="1480399"/>
                  <a:pt x="363886" y="1475509"/>
                  <a:pt x="360218" y="1476324"/>
                </a:cubicBezTo>
                <a:cubicBezTo>
                  <a:pt x="369183" y="1452690"/>
                  <a:pt x="375295" y="1436390"/>
                  <a:pt x="381407" y="1420498"/>
                </a:cubicBezTo>
                <a:cubicBezTo>
                  <a:pt x="392410" y="1391974"/>
                  <a:pt x="405042" y="1363858"/>
                  <a:pt x="414414" y="1334519"/>
                </a:cubicBezTo>
                <a:cubicBezTo>
                  <a:pt x="417266" y="1325962"/>
                  <a:pt x="412784" y="1314552"/>
                  <a:pt x="411154" y="1304772"/>
                </a:cubicBezTo>
                <a:cubicBezTo>
                  <a:pt x="408709" y="1291733"/>
                  <a:pt x="405857" y="1279101"/>
                  <a:pt x="401782" y="1258726"/>
                </a:cubicBezTo>
                <a:cubicBezTo>
                  <a:pt x="405449" y="1259134"/>
                  <a:pt x="397707" y="1258319"/>
                  <a:pt x="385890" y="1257096"/>
                </a:cubicBezTo>
                <a:cubicBezTo>
                  <a:pt x="418489" y="1213495"/>
                  <a:pt x="427861" y="1160115"/>
                  <a:pt x="486947" y="1132813"/>
                </a:cubicBezTo>
                <a:cubicBezTo>
                  <a:pt x="519545" y="1117736"/>
                  <a:pt x="548885" y="1072912"/>
                  <a:pt x="552959" y="1026459"/>
                </a:cubicBezTo>
                <a:cubicBezTo>
                  <a:pt x="553774" y="1016679"/>
                  <a:pt x="547255" y="1006084"/>
                  <a:pt x="542365" y="989785"/>
                </a:cubicBezTo>
                <a:cubicBezTo>
                  <a:pt x="590041" y="969411"/>
                  <a:pt x="612045" y="901768"/>
                  <a:pt x="687430" y="903805"/>
                </a:cubicBezTo>
                <a:cubicBezTo>
                  <a:pt x="654831" y="864687"/>
                  <a:pt x="678873" y="838200"/>
                  <a:pt x="698025" y="806416"/>
                </a:cubicBezTo>
                <a:cubicBezTo>
                  <a:pt x="720029" y="769742"/>
                  <a:pt x="752220" y="771780"/>
                  <a:pt x="788487" y="773002"/>
                </a:cubicBezTo>
                <a:cubicBezTo>
                  <a:pt x="792562" y="779929"/>
                  <a:pt x="799489" y="791339"/>
                  <a:pt x="810083" y="808861"/>
                </a:cubicBezTo>
                <a:cubicBezTo>
                  <a:pt x="852869" y="763223"/>
                  <a:pt x="895248" y="724919"/>
                  <a:pt x="893211" y="658906"/>
                </a:cubicBezTo>
                <a:cubicBezTo>
                  <a:pt x="891581" y="618157"/>
                  <a:pt x="906658" y="607970"/>
                  <a:pt x="945776" y="611637"/>
                </a:cubicBezTo>
                <a:cubicBezTo>
                  <a:pt x="983673" y="614897"/>
                  <a:pt x="1016679" y="598598"/>
                  <a:pt x="1045611" y="574149"/>
                </a:cubicBezTo>
                <a:cubicBezTo>
                  <a:pt x="1066800" y="556219"/>
                  <a:pt x="1087174" y="537067"/>
                  <a:pt x="1103474" y="522398"/>
                </a:cubicBezTo>
                <a:cubicBezTo>
                  <a:pt x="1119366" y="530955"/>
                  <a:pt x="1137295" y="540735"/>
                  <a:pt x="1155632" y="550514"/>
                </a:cubicBezTo>
                <a:cubicBezTo>
                  <a:pt x="1158077" y="546847"/>
                  <a:pt x="1160522" y="543180"/>
                  <a:pt x="1162967" y="539105"/>
                </a:cubicBezTo>
                <a:cubicBezTo>
                  <a:pt x="1154002" y="527288"/>
                  <a:pt x="1144630" y="515878"/>
                  <a:pt x="1134035" y="502024"/>
                </a:cubicBezTo>
                <a:cubicBezTo>
                  <a:pt x="1156855" y="473092"/>
                  <a:pt x="1175191" y="438456"/>
                  <a:pt x="1210235" y="421341"/>
                </a:cubicBezTo>
                <a:cubicBezTo>
                  <a:pt x="1214310" y="425009"/>
                  <a:pt x="1217978" y="428268"/>
                  <a:pt x="1222052" y="431936"/>
                </a:cubicBezTo>
                <a:cubicBezTo>
                  <a:pt x="1204938" y="452718"/>
                  <a:pt x="1187824" y="473907"/>
                  <a:pt x="1170709" y="494689"/>
                </a:cubicBezTo>
                <a:cubicBezTo>
                  <a:pt x="1202493" y="522398"/>
                  <a:pt x="1209828" y="520768"/>
                  <a:pt x="1240797" y="480019"/>
                </a:cubicBezTo>
                <a:cubicBezTo>
                  <a:pt x="1254244" y="462497"/>
                  <a:pt x="1315774" y="477574"/>
                  <a:pt x="1325961" y="501616"/>
                </a:cubicBezTo>
                <a:cubicBezTo>
                  <a:pt x="1328814" y="508543"/>
                  <a:pt x="1329221" y="516693"/>
                  <a:pt x="1330444" y="524435"/>
                </a:cubicBezTo>
                <a:cubicBezTo>
                  <a:pt x="1367118" y="504061"/>
                  <a:pt x="1375675" y="507321"/>
                  <a:pt x="1376082" y="543995"/>
                </a:cubicBezTo>
                <a:cubicBezTo>
                  <a:pt x="1358968" y="541957"/>
                  <a:pt x="1341853" y="539512"/>
                  <a:pt x="1328406" y="537882"/>
                </a:cubicBezTo>
                <a:cubicBezTo>
                  <a:pt x="1330444" y="553367"/>
                  <a:pt x="1332481" y="567221"/>
                  <a:pt x="1335741" y="590448"/>
                </a:cubicBezTo>
                <a:cubicBezTo>
                  <a:pt x="1315367" y="574964"/>
                  <a:pt x="1305587" y="567629"/>
                  <a:pt x="1295807" y="560294"/>
                </a:cubicBezTo>
                <a:cubicBezTo>
                  <a:pt x="1299475" y="564777"/>
                  <a:pt x="1303142" y="569259"/>
                  <a:pt x="1306810" y="573741"/>
                </a:cubicBezTo>
                <a:cubicBezTo>
                  <a:pt x="1290918" y="590448"/>
                  <a:pt x="1275026" y="606748"/>
                  <a:pt x="1259541" y="623455"/>
                </a:cubicBezTo>
                <a:cubicBezTo>
                  <a:pt x="1253021" y="620195"/>
                  <a:pt x="1246909" y="616527"/>
                  <a:pt x="1240389" y="613267"/>
                </a:cubicBezTo>
                <a:cubicBezTo>
                  <a:pt x="1249761" y="624677"/>
                  <a:pt x="1259541" y="636494"/>
                  <a:pt x="1268913" y="647904"/>
                </a:cubicBezTo>
                <a:cubicBezTo>
                  <a:pt x="1267283" y="650349"/>
                  <a:pt x="1265654" y="652794"/>
                  <a:pt x="1264023" y="655239"/>
                </a:cubicBezTo>
                <a:cubicBezTo>
                  <a:pt x="1255874" y="649534"/>
                  <a:pt x="1248132" y="643421"/>
                  <a:pt x="1239982" y="638532"/>
                </a:cubicBezTo>
                <a:cubicBezTo>
                  <a:pt x="1229795" y="632419"/>
                  <a:pt x="1219200" y="627122"/>
                  <a:pt x="1208605" y="621417"/>
                </a:cubicBezTo>
                <a:cubicBezTo>
                  <a:pt x="1207383" y="624270"/>
                  <a:pt x="1205753" y="627122"/>
                  <a:pt x="1204531" y="630382"/>
                </a:cubicBezTo>
                <a:cubicBezTo>
                  <a:pt x="1213903" y="641791"/>
                  <a:pt x="1230202" y="653201"/>
                  <a:pt x="1230202" y="664611"/>
                </a:cubicBezTo>
                <a:cubicBezTo>
                  <a:pt x="1230202" y="676020"/>
                  <a:pt x="1211865" y="686207"/>
                  <a:pt x="1204531" y="698432"/>
                </a:cubicBezTo>
                <a:cubicBezTo>
                  <a:pt x="1195566" y="713102"/>
                  <a:pt x="1184971" y="728994"/>
                  <a:pt x="1182526" y="745701"/>
                </a:cubicBezTo>
                <a:cubicBezTo>
                  <a:pt x="1180081" y="761593"/>
                  <a:pt x="1192713" y="764445"/>
                  <a:pt x="1208198" y="753035"/>
                </a:cubicBezTo>
                <a:cubicBezTo>
                  <a:pt x="1236722" y="731846"/>
                  <a:pt x="1268098" y="714324"/>
                  <a:pt x="1280730" y="676835"/>
                </a:cubicBezTo>
                <a:cubicBezTo>
                  <a:pt x="1283583" y="668278"/>
                  <a:pt x="1301920" y="665833"/>
                  <a:pt x="1311292" y="657683"/>
                </a:cubicBezTo>
                <a:cubicBezTo>
                  <a:pt x="1329629" y="641384"/>
                  <a:pt x="1346743" y="623455"/>
                  <a:pt x="1368748" y="601858"/>
                </a:cubicBezTo>
                <a:cubicBezTo>
                  <a:pt x="1370785" y="618972"/>
                  <a:pt x="1372415" y="629159"/>
                  <a:pt x="1374452" y="646274"/>
                </a:cubicBezTo>
                <a:cubicBezTo>
                  <a:pt x="1382602" y="636087"/>
                  <a:pt x="1387899" y="629567"/>
                  <a:pt x="1393197" y="623047"/>
                </a:cubicBezTo>
                <a:cubicBezTo>
                  <a:pt x="1396457" y="624677"/>
                  <a:pt x="1399309" y="626307"/>
                  <a:pt x="1402569" y="627937"/>
                </a:cubicBezTo>
                <a:cubicBezTo>
                  <a:pt x="1392382" y="644644"/>
                  <a:pt x="1381787" y="661758"/>
                  <a:pt x="1369970" y="680503"/>
                </a:cubicBezTo>
                <a:cubicBezTo>
                  <a:pt x="1401347" y="681318"/>
                  <a:pt x="1431093" y="645051"/>
                  <a:pt x="1415609" y="626714"/>
                </a:cubicBezTo>
                <a:cubicBezTo>
                  <a:pt x="1401754" y="610415"/>
                  <a:pt x="1382602" y="598190"/>
                  <a:pt x="1374452" y="591671"/>
                </a:cubicBezTo>
                <a:cubicBezTo>
                  <a:pt x="1396457" y="563147"/>
                  <a:pt x="1413164" y="537067"/>
                  <a:pt x="1434353" y="516286"/>
                </a:cubicBezTo>
                <a:cubicBezTo>
                  <a:pt x="1454727" y="496726"/>
                  <a:pt x="1480806" y="483687"/>
                  <a:pt x="1503218" y="466165"/>
                </a:cubicBezTo>
                <a:cubicBezTo>
                  <a:pt x="1519518" y="453125"/>
                  <a:pt x="1537855" y="439271"/>
                  <a:pt x="1548042" y="421749"/>
                </a:cubicBezTo>
                <a:cubicBezTo>
                  <a:pt x="1568824" y="386297"/>
                  <a:pt x="1592865" y="382630"/>
                  <a:pt x="1623019" y="414006"/>
                </a:cubicBezTo>
                <a:cubicBezTo>
                  <a:pt x="1632799" y="424194"/>
                  <a:pt x="1645431" y="432343"/>
                  <a:pt x="1658471" y="442530"/>
                </a:cubicBezTo>
                <a:cubicBezTo>
                  <a:pt x="1673140" y="409524"/>
                  <a:pt x="1685772" y="381407"/>
                  <a:pt x="1699219" y="350846"/>
                </a:cubicBezTo>
                <a:cubicBezTo>
                  <a:pt x="1689440" y="347994"/>
                  <a:pt x="1676807" y="344326"/>
                  <a:pt x="1655211" y="338214"/>
                </a:cubicBezTo>
                <a:cubicBezTo>
                  <a:pt x="1681697" y="317025"/>
                  <a:pt x="1702887" y="299910"/>
                  <a:pt x="1720001" y="286056"/>
                </a:cubicBezTo>
                <a:cubicBezTo>
                  <a:pt x="1736708" y="298688"/>
                  <a:pt x="1748933" y="308060"/>
                  <a:pt x="1761157" y="317025"/>
                </a:cubicBezTo>
                <a:cubicBezTo>
                  <a:pt x="1764010" y="313765"/>
                  <a:pt x="1767269" y="310912"/>
                  <a:pt x="1770122" y="307652"/>
                </a:cubicBezTo>
                <a:cubicBezTo>
                  <a:pt x="1762787" y="297465"/>
                  <a:pt x="1755860" y="287278"/>
                  <a:pt x="1746895" y="274646"/>
                </a:cubicBezTo>
                <a:cubicBezTo>
                  <a:pt x="1753822" y="272609"/>
                  <a:pt x="1763602" y="267311"/>
                  <a:pt x="1766455" y="269349"/>
                </a:cubicBezTo>
                <a:cubicBezTo>
                  <a:pt x="1792126" y="293390"/>
                  <a:pt x="1812093" y="287686"/>
                  <a:pt x="1830022" y="259161"/>
                </a:cubicBezTo>
                <a:cubicBezTo>
                  <a:pt x="1841025" y="241640"/>
                  <a:pt x="1844692" y="213523"/>
                  <a:pt x="1885033" y="219635"/>
                </a:cubicBezTo>
                <a:cubicBezTo>
                  <a:pt x="1908667" y="222895"/>
                  <a:pt x="1938414" y="187444"/>
                  <a:pt x="1964493" y="168699"/>
                </a:cubicBezTo>
                <a:cubicBezTo>
                  <a:pt x="1995055" y="147103"/>
                  <a:pt x="2024394" y="124283"/>
                  <a:pt x="2054547" y="101872"/>
                </a:cubicBezTo>
                <a:cubicBezTo>
                  <a:pt x="2057400" y="104317"/>
                  <a:pt x="2059845" y="106762"/>
                  <a:pt x="2062697" y="109206"/>
                </a:cubicBezTo>
                <a:cubicBezTo>
                  <a:pt x="2059030" y="118986"/>
                  <a:pt x="2055363" y="129173"/>
                  <a:pt x="2052103" y="138953"/>
                </a:cubicBezTo>
                <a:cubicBezTo>
                  <a:pt x="2055363" y="140990"/>
                  <a:pt x="2059030" y="143028"/>
                  <a:pt x="2062290" y="145065"/>
                </a:cubicBezTo>
                <a:cubicBezTo>
                  <a:pt x="2072069" y="129988"/>
                  <a:pt x="2081849" y="114911"/>
                  <a:pt x="2092444" y="98612"/>
                </a:cubicBezTo>
                <a:cubicBezTo>
                  <a:pt x="2134822" y="108799"/>
                  <a:pt x="2136860" y="101872"/>
                  <a:pt x="2160087" y="59086"/>
                </a:cubicBezTo>
                <a:cubicBezTo>
                  <a:pt x="2170681" y="39526"/>
                  <a:pt x="2204503" y="29339"/>
                  <a:pt x="2229767" y="20782"/>
                </a:cubicBezTo>
                <a:cubicBezTo>
                  <a:pt x="2260328" y="10595"/>
                  <a:pt x="2292927" y="6927"/>
                  <a:pt x="2324711" y="815"/>
                </a:cubicBezTo>
                <a:lnTo>
                  <a:pt x="2332861" y="0"/>
                </a:lnTo>
                <a:close/>
                <a:moveTo>
                  <a:pt x="987340" y="2697154"/>
                </a:moveTo>
                <a:cubicBezTo>
                  <a:pt x="982858" y="2702452"/>
                  <a:pt x="973078" y="2710601"/>
                  <a:pt x="973893" y="2713046"/>
                </a:cubicBezTo>
                <a:cubicBezTo>
                  <a:pt x="985710" y="2735458"/>
                  <a:pt x="999565" y="2756647"/>
                  <a:pt x="1012197" y="2777022"/>
                </a:cubicBezTo>
                <a:cubicBezTo>
                  <a:pt x="1025644" y="2771317"/>
                  <a:pt x="1035831" y="2769687"/>
                  <a:pt x="1041536" y="2763982"/>
                </a:cubicBezTo>
                <a:cubicBezTo>
                  <a:pt x="1046833" y="2758685"/>
                  <a:pt x="1048871" y="2748497"/>
                  <a:pt x="1048871" y="2740755"/>
                </a:cubicBezTo>
                <a:cubicBezTo>
                  <a:pt x="1048871" y="2737495"/>
                  <a:pt x="1037868" y="2730161"/>
                  <a:pt x="1034609" y="2731791"/>
                </a:cubicBezTo>
                <a:cubicBezTo>
                  <a:pt x="997935" y="2747275"/>
                  <a:pt x="997120" y="2715083"/>
                  <a:pt x="986118" y="2696339"/>
                </a:cubicBezTo>
                <a:cubicBezTo>
                  <a:pt x="994675" y="2694302"/>
                  <a:pt x="1003232" y="2691857"/>
                  <a:pt x="1011789" y="2689819"/>
                </a:cubicBezTo>
                <a:cubicBezTo>
                  <a:pt x="956371" y="2679225"/>
                  <a:pt x="1005270" y="2633994"/>
                  <a:pt x="981635" y="2609137"/>
                </a:cubicBezTo>
                <a:cubicBezTo>
                  <a:pt x="966558" y="2643366"/>
                  <a:pt x="960853" y="2671075"/>
                  <a:pt x="987340" y="2697154"/>
                </a:cubicBezTo>
                <a:close/>
                <a:moveTo>
                  <a:pt x="1453505" y="1816575"/>
                </a:moveTo>
                <a:cubicBezTo>
                  <a:pt x="1443725" y="1810871"/>
                  <a:pt x="1432316" y="1806796"/>
                  <a:pt x="1424981" y="1798646"/>
                </a:cubicBezTo>
                <a:cubicBezTo>
                  <a:pt x="1403384" y="1774604"/>
                  <a:pt x="1383825" y="1748933"/>
                  <a:pt x="1363450" y="1723669"/>
                </a:cubicBezTo>
                <a:cubicBezTo>
                  <a:pt x="1353263" y="1735893"/>
                  <a:pt x="1348781" y="1748118"/>
                  <a:pt x="1352448" y="1750970"/>
                </a:cubicBezTo>
                <a:cubicBezTo>
                  <a:pt x="1364673" y="1761972"/>
                  <a:pt x="1380972" y="1768492"/>
                  <a:pt x="1394012" y="1778679"/>
                </a:cubicBezTo>
                <a:cubicBezTo>
                  <a:pt x="1413164" y="1793349"/>
                  <a:pt x="1437613" y="1818613"/>
                  <a:pt x="1440873" y="1830430"/>
                </a:cubicBezTo>
                <a:cubicBezTo>
                  <a:pt x="1450652" y="1866289"/>
                  <a:pt x="1477547" y="1858954"/>
                  <a:pt x="1498328" y="1867511"/>
                </a:cubicBezTo>
                <a:cubicBezTo>
                  <a:pt x="1483251" y="1850804"/>
                  <a:pt x="1467767" y="1833690"/>
                  <a:pt x="1453505" y="1816575"/>
                </a:cubicBezTo>
                <a:cubicBezTo>
                  <a:pt x="1484474" y="1811686"/>
                  <a:pt x="1482844" y="1794164"/>
                  <a:pt x="1463285" y="1779087"/>
                </a:cubicBezTo>
                <a:cubicBezTo>
                  <a:pt x="1440058" y="1760750"/>
                  <a:pt x="1428241" y="1749748"/>
                  <a:pt x="1466544" y="1737116"/>
                </a:cubicBezTo>
                <a:cubicBezTo>
                  <a:pt x="1471842" y="1735486"/>
                  <a:pt x="1471842" y="1717556"/>
                  <a:pt x="1473472" y="1711444"/>
                </a:cubicBezTo>
                <a:cubicBezTo>
                  <a:pt x="1452282" y="1701257"/>
                  <a:pt x="1435575" y="1693107"/>
                  <a:pt x="1418868" y="1684957"/>
                </a:cubicBezTo>
                <a:cubicBezTo>
                  <a:pt x="1440873" y="1704517"/>
                  <a:pt x="1455135" y="1721631"/>
                  <a:pt x="1431093" y="1749340"/>
                </a:cubicBezTo>
                <a:cubicBezTo>
                  <a:pt x="1427833" y="1753008"/>
                  <a:pt x="1439243" y="1767677"/>
                  <a:pt x="1442503" y="1777864"/>
                </a:cubicBezTo>
                <a:cubicBezTo>
                  <a:pt x="1446985" y="1790496"/>
                  <a:pt x="1449837" y="1803536"/>
                  <a:pt x="1453505" y="1816575"/>
                </a:cubicBezTo>
                <a:close/>
                <a:moveTo>
                  <a:pt x="1246502" y="2945721"/>
                </a:moveTo>
                <a:cubicBezTo>
                  <a:pt x="1201678" y="2962428"/>
                  <a:pt x="1162967" y="2976690"/>
                  <a:pt x="1120996" y="2992174"/>
                </a:cubicBezTo>
                <a:cubicBezTo>
                  <a:pt x="1149520" y="3011326"/>
                  <a:pt x="1173154" y="3028441"/>
                  <a:pt x="1198011" y="3042703"/>
                </a:cubicBezTo>
                <a:cubicBezTo>
                  <a:pt x="1204123" y="3045963"/>
                  <a:pt x="1221237" y="3043110"/>
                  <a:pt x="1222460" y="3039035"/>
                </a:cubicBezTo>
                <a:cubicBezTo>
                  <a:pt x="1231017" y="3012549"/>
                  <a:pt x="1236722" y="2984840"/>
                  <a:pt x="1246502" y="2945721"/>
                </a:cubicBezTo>
                <a:close/>
                <a:moveTo>
                  <a:pt x="1316997" y="1423758"/>
                </a:moveTo>
                <a:cubicBezTo>
                  <a:pt x="1352448" y="1431093"/>
                  <a:pt x="1374860" y="1440465"/>
                  <a:pt x="1395642" y="1438428"/>
                </a:cubicBezTo>
                <a:cubicBezTo>
                  <a:pt x="1414794" y="1436390"/>
                  <a:pt x="1432316" y="1420906"/>
                  <a:pt x="1451467" y="1411126"/>
                </a:cubicBezTo>
                <a:cubicBezTo>
                  <a:pt x="1427426" y="1393197"/>
                  <a:pt x="1401754" y="1374452"/>
                  <a:pt x="1370785" y="1351226"/>
                </a:cubicBezTo>
                <a:cubicBezTo>
                  <a:pt x="1353671" y="1373638"/>
                  <a:pt x="1337371" y="1396049"/>
                  <a:pt x="1316997" y="1423758"/>
                </a:cubicBezTo>
                <a:close/>
                <a:moveTo>
                  <a:pt x="1022384" y="2130340"/>
                </a:moveTo>
                <a:cubicBezTo>
                  <a:pt x="1059058" y="2120153"/>
                  <a:pt x="1091249" y="2111596"/>
                  <a:pt x="1124256" y="2102224"/>
                </a:cubicBezTo>
                <a:cubicBezTo>
                  <a:pt x="1118143" y="2083887"/>
                  <a:pt x="1112846" y="2067995"/>
                  <a:pt x="1107956" y="2052510"/>
                </a:cubicBezTo>
                <a:cubicBezTo>
                  <a:pt x="1067207" y="2047213"/>
                  <a:pt x="1062318" y="2078182"/>
                  <a:pt x="1054575" y="2107928"/>
                </a:cubicBezTo>
                <a:cubicBezTo>
                  <a:pt x="1042758" y="2097334"/>
                  <a:pt x="1034609" y="2089999"/>
                  <a:pt x="1022791" y="2079404"/>
                </a:cubicBezTo>
                <a:cubicBezTo>
                  <a:pt x="1021161" y="2092851"/>
                  <a:pt x="1019532" y="2100186"/>
                  <a:pt x="1019532" y="2107521"/>
                </a:cubicBezTo>
                <a:cubicBezTo>
                  <a:pt x="1018717" y="2112411"/>
                  <a:pt x="1020346" y="2117301"/>
                  <a:pt x="1022384" y="2130340"/>
                </a:cubicBezTo>
                <a:close/>
                <a:moveTo>
                  <a:pt x="1364673" y="2074107"/>
                </a:moveTo>
                <a:cubicBezTo>
                  <a:pt x="1349188" y="2083479"/>
                  <a:pt x="1333296" y="2092851"/>
                  <a:pt x="1322294" y="2098964"/>
                </a:cubicBezTo>
                <a:cubicBezTo>
                  <a:pt x="1307625" y="2086332"/>
                  <a:pt x="1298660" y="2078182"/>
                  <a:pt x="1284805" y="2065957"/>
                </a:cubicBezTo>
                <a:cubicBezTo>
                  <a:pt x="1284805" y="2109558"/>
                  <a:pt x="1305587" y="2152345"/>
                  <a:pt x="1323109" y="2153160"/>
                </a:cubicBezTo>
                <a:cubicBezTo>
                  <a:pt x="1346336" y="2154382"/>
                  <a:pt x="1364673" y="2119338"/>
                  <a:pt x="1364673" y="2074107"/>
                </a:cubicBezTo>
                <a:close/>
                <a:moveTo>
                  <a:pt x="1186601" y="2706934"/>
                </a:moveTo>
                <a:cubicBezTo>
                  <a:pt x="1151965" y="2702044"/>
                  <a:pt x="1122218" y="2697969"/>
                  <a:pt x="1090842" y="2693894"/>
                </a:cubicBezTo>
                <a:cubicBezTo>
                  <a:pt x="1094102" y="2710601"/>
                  <a:pt x="1098176" y="2732605"/>
                  <a:pt x="1103474" y="2759500"/>
                </a:cubicBezTo>
                <a:cubicBezTo>
                  <a:pt x="1118958" y="2741978"/>
                  <a:pt x="1129960" y="2729346"/>
                  <a:pt x="1144630" y="2712639"/>
                </a:cubicBezTo>
                <a:cubicBezTo>
                  <a:pt x="1153187" y="2734235"/>
                  <a:pt x="1160114" y="2751757"/>
                  <a:pt x="1171117" y="2779466"/>
                </a:cubicBezTo>
                <a:cubicBezTo>
                  <a:pt x="1177636" y="2747682"/>
                  <a:pt x="1182526" y="2726086"/>
                  <a:pt x="1186601" y="2706934"/>
                </a:cubicBezTo>
                <a:close/>
                <a:moveTo>
                  <a:pt x="1073727" y="2498708"/>
                </a:moveTo>
                <a:cubicBezTo>
                  <a:pt x="1059058" y="2449810"/>
                  <a:pt x="1019939" y="2424953"/>
                  <a:pt x="957594" y="2432695"/>
                </a:cubicBezTo>
                <a:cubicBezTo>
                  <a:pt x="1001602" y="2457552"/>
                  <a:pt x="1037461" y="2477926"/>
                  <a:pt x="1073727" y="2498708"/>
                </a:cubicBezTo>
                <a:close/>
                <a:moveTo>
                  <a:pt x="1352041" y="3071634"/>
                </a:moveTo>
                <a:cubicBezTo>
                  <a:pt x="1354893" y="3043925"/>
                  <a:pt x="1357745" y="3019476"/>
                  <a:pt x="1360190" y="2994619"/>
                </a:cubicBezTo>
                <a:cubicBezTo>
                  <a:pt x="1357338" y="2994212"/>
                  <a:pt x="1354078" y="2993804"/>
                  <a:pt x="1351226" y="2993397"/>
                </a:cubicBezTo>
                <a:cubicBezTo>
                  <a:pt x="1335334" y="3017439"/>
                  <a:pt x="1319034" y="3041480"/>
                  <a:pt x="1303142" y="3065930"/>
                </a:cubicBezTo>
                <a:cubicBezTo>
                  <a:pt x="1318627" y="3067559"/>
                  <a:pt x="1334519" y="3069189"/>
                  <a:pt x="1352041" y="3071634"/>
                </a:cubicBezTo>
                <a:close/>
                <a:moveTo>
                  <a:pt x="1826762" y="486947"/>
                </a:moveTo>
                <a:cubicBezTo>
                  <a:pt x="1839395" y="496726"/>
                  <a:pt x="1849989" y="504468"/>
                  <a:pt x="1859769" y="513026"/>
                </a:cubicBezTo>
                <a:cubicBezTo>
                  <a:pt x="1883811" y="533400"/>
                  <a:pt x="1883811" y="533400"/>
                  <a:pt x="1899295" y="512211"/>
                </a:cubicBezTo>
                <a:cubicBezTo>
                  <a:pt x="1886663" y="494689"/>
                  <a:pt x="1876068" y="480019"/>
                  <a:pt x="1864659" y="464127"/>
                </a:cubicBezTo>
                <a:cubicBezTo>
                  <a:pt x="1855694" y="469425"/>
                  <a:pt x="1843062" y="477167"/>
                  <a:pt x="1826762" y="486947"/>
                </a:cubicBezTo>
                <a:close/>
                <a:moveTo>
                  <a:pt x="1328406" y="1334519"/>
                </a:moveTo>
                <a:cubicBezTo>
                  <a:pt x="1358560" y="1334519"/>
                  <a:pt x="1388714" y="1334519"/>
                  <a:pt x="1420498" y="1334519"/>
                </a:cubicBezTo>
                <a:cubicBezTo>
                  <a:pt x="1407459" y="1308032"/>
                  <a:pt x="1376490" y="1306402"/>
                  <a:pt x="1328406" y="1334519"/>
                </a:cubicBezTo>
                <a:close/>
                <a:moveTo>
                  <a:pt x="944961" y="2726086"/>
                </a:moveTo>
                <a:cubicBezTo>
                  <a:pt x="941294" y="2722418"/>
                  <a:pt x="937627" y="2718343"/>
                  <a:pt x="933552" y="2714676"/>
                </a:cubicBezTo>
                <a:cubicBezTo>
                  <a:pt x="916030" y="2724456"/>
                  <a:pt x="898508" y="2734235"/>
                  <a:pt x="880986" y="2744423"/>
                </a:cubicBezTo>
                <a:cubicBezTo>
                  <a:pt x="882616" y="2748090"/>
                  <a:pt x="884653" y="2751350"/>
                  <a:pt x="886283" y="2755017"/>
                </a:cubicBezTo>
                <a:cubicBezTo>
                  <a:pt x="899730" y="2760315"/>
                  <a:pt x="913585" y="2765612"/>
                  <a:pt x="928254" y="2771317"/>
                </a:cubicBezTo>
                <a:cubicBezTo>
                  <a:pt x="934774" y="2755017"/>
                  <a:pt x="939664" y="2740348"/>
                  <a:pt x="944961" y="2726086"/>
                </a:cubicBezTo>
                <a:close/>
                <a:moveTo>
                  <a:pt x="1197196" y="2725271"/>
                </a:moveTo>
                <a:cubicBezTo>
                  <a:pt x="1203715" y="2729346"/>
                  <a:pt x="1210235" y="2733828"/>
                  <a:pt x="1216755" y="2737903"/>
                </a:cubicBezTo>
                <a:cubicBezTo>
                  <a:pt x="1226127" y="2721196"/>
                  <a:pt x="1235907" y="2704489"/>
                  <a:pt x="1244057" y="2686967"/>
                </a:cubicBezTo>
                <a:cubicBezTo>
                  <a:pt x="1244872" y="2685337"/>
                  <a:pt x="1234277" y="2678410"/>
                  <a:pt x="1228980" y="2673520"/>
                </a:cubicBezTo>
                <a:cubicBezTo>
                  <a:pt x="1218385" y="2691042"/>
                  <a:pt x="1207790" y="2708156"/>
                  <a:pt x="1197196" y="2725271"/>
                </a:cubicBezTo>
                <a:close/>
                <a:moveTo>
                  <a:pt x="1447800" y="1300290"/>
                </a:moveTo>
                <a:cubicBezTo>
                  <a:pt x="1441688" y="1281546"/>
                  <a:pt x="1424573" y="1267283"/>
                  <a:pt x="1456357" y="1255059"/>
                </a:cubicBezTo>
                <a:cubicBezTo>
                  <a:pt x="1477139" y="1246909"/>
                  <a:pt x="1470619" y="1228980"/>
                  <a:pt x="1446985" y="1223682"/>
                </a:cubicBezTo>
                <a:cubicBezTo>
                  <a:pt x="1416424" y="1295400"/>
                  <a:pt x="1416424" y="1295400"/>
                  <a:pt x="1447800" y="1300290"/>
                </a:cubicBezTo>
                <a:close/>
                <a:moveTo>
                  <a:pt x="1581863" y="698840"/>
                </a:moveTo>
                <a:cubicBezTo>
                  <a:pt x="1599793" y="712694"/>
                  <a:pt x="1609165" y="720029"/>
                  <a:pt x="1618537" y="727364"/>
                </a:cubicBezTo>
                <a:cubicBezTo>
                  <a:pt x="1627094" y="715954"/>
                  <a:pt x="1635651" y="704544"/>
                  <a:pt x="1650321" y="684578"/>
                </a:cubicBezTo>
                <a:cubicBezTo>
                  <a:pt x="1623834" y="689875"/>
                  <a:pt x="1609980" y="693135"/>
                  <a:pt x="1581863" y="698840"/>
                </a:cubicBezTo>
                <a:close/>
                <a:moveTo>
                  <a:pt x="1205753" y="1623427"/>
                </a:moveTo>
                <a:cubicBezTo>
                  <a:pt x="1236722" y="1629132"/>
                  <a:pt x="1260764" y="1633614"/>
                  <a:pt x="1284805" y="1638096"/>
                </a:cubicBezTo>
                <a:cubicBezTo>
                  <a:pt x="1285620" y="1635244"/>
                  <a:pt x="1286028" y="1632799"/>
                  <a:pt x="1286843" y="1629947"/>
                </a:cubicBezTo>
                <a:cubicBezTo>
                  <a:pt x="1267283" y="1620574"/>
                  <a:pt x="1248132" y="1611202"/>
                  <a:pt x="1226535" y="1600607"/>
                </a:cubicBezTo>
                <a:cubicBezTo>
                  <a:pt x="1222867" y="1605090"/>
                  <a:pt x="1216348" y="1612017"/>
                  <a:pt x="1205753" y="1623427"/>
                </a:cubicBezTo>
                <a:close/>
                <a:moveTo>
                  <a:pt x="995082" y="2969355"/>
                </a:moveTo>
                <a:cubicBezTo>
                  <a:pt x="998342" y="2966503"/>
                  <a:pt x="1001602" y="2963650"/>
                  <a:pt x="1004455" y="2960798"/>
                </a:cubicBezTo>
                <a:cubicBezTo>
                  <a:pt x="997935" y="2950611"/>
                  <a:pt x="993045" y="2936349"/>
                  <a:pt x="983673" y="2931459"/>
                </a:cubicBezTo>
                <a:cubicBezTo>
                  <a:pt x="975523" y="2927384"/>
                  <a:pt x="960038" y="2931051"/>
                  <a:pt x="951889" y="2936756"/>
                </a:cubicBezTo>
                <a:cubicBezTo>
                  <a:pt x="947814" y="2939609"/>
                  <a:pt x="952296" y="2955093"/>
                  <a:pt x="953111" y="2964873"/>
                </a:cubicBezTo>
                <a:cubicBezTo>
                  <a:pt x="971041" y="2938794"/>
                  <a:pt x="983265" y="2944498"/>
                  <a:pt x="995082" y="2969355"/>
                </a:cubicBezTo>
                <a:close/>
              </a:path>
            </a:pathLst>
          </a:custGeom>
          <a:solidFill>
            <a:srgbClr val="000000"/>
          </a:solidFill>
          <a:ln w="4072"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9C11A9BD-007F-426D-8DFD-F0928EA5A86C}"/>
              </a:ext>
            </a:extLst>
          </p:cNvPr>
          <p:cNvSpPr/>
          <p:nvPr/>
        </p:nvSpPr>
        <p:spPr>
          <a:xfrm>
            <a:off x="8510603" y="3664770"/>
            <a:ext cx="2709847" cy="2354316"/>
          </a:xfrm>
          <a:custGeom>
            <a:avLst/>
            <a:gdLst>
              <a:gd name="connsiteX0" fmla="*/ 3663771 w 7888803"/>
              <a:gd name="connsiteY0" fmla="*/ 5793441 h 6853792"/>
              <a:gd name="connsiteX1" fmla="*/ 3690698 w 7888803"/>
              <a:gd name="connsiteY1" fmla="*/ 5774087 h 6853792"/>
              <a:gd name="connsiteX2" fmla="*/ 3709211 w 7888803"/>
              <a:gd name="connsiteY2" fmla="*/ 5761886 h 6853792"/>
              <a:gd name="connsiteX3" fmla="*/ 3746656 w 7888803"/>
              <a:gd name="connsiteY3" fmla="*/ 5765252 h 6853792"/>
              <a:gd name="connsiteX4" fmla="*/ 3762223 w 7888803"/>
              <a:gd name="connsiteY4" fmla="*/ 5727806 h 6853792"/>
              <a:gd name="connsiteX5" fmla="*/ 3793358 w 7888803"/>
              <a:gd name="connsiteY5" fmla="*/ 5700879 h 6853792"/>
              <a:gd name="connsiteX6" fmla="*/ 3881713 w 7888803"/>
              <a:gd name="connsiteY6" fmla="*/ 5759782 h 6853792"/>
              <a:gd name="connsiteX7" fmla="*/ 3849736 w 7888803"/>
              <a:gd name="connsiteY7" fmla="*/ 5707190 h 6853792"/>
              <a:gd name="connsiteX8" fmla="*/ 3870773 w 7888803"/>
              <a:gd name="connsiteY8" fmla="*/ 5690781 h 6853792"/>
              <a:gd name="connsiteX9" fmla="*/ 3866145 w 7888803"/>
              <a:gd name="connsiteY9" fmla="*/ 5682787 h 6853792"/>
              <a:gd name="connsiteX10" fmla="*/ 3827437 w 7888803"/>
              <a:gd name="connsiteY10" fmla="*/ 5689519 h 6853792"/>
              <a:gd name="connsiteX11" fmla="*/ 3742870 w 7888803"/>
              <a:gd name="connsiteY11" fmla="*/ 5631457 h 6853792"/>
              <a:gd name="connsiteX12" fmla="*/ 3720570 w 7888803"/>
              <a:gd name="connsiteY12" fmla="*/ 5669324 h 6853792"/>
              <a:gd name="connsiteX13" fmla="*/ 3723516 w 7888803"/>
              <a:gd name="connsiteY13" fmla="*/ 5636506 h 6853792"/>
              <a:gd name="connsiteX14" fmla="*/ 3710473 w 7888803"/>
              <a:gd name="connsiteY14" fmla="*/ 5624726 h 6853792"/>
              <a:gd name="connsiteX15" fmla="*/ 3823230 w 7888803"/>
              <a:gd name="connsiteY15" fmla="*/ 5602426 h 6853792"/>
              <a:gd name="connsiteX16" fmla="*/ 3823651 w 7888803"/>
              <a:gd name="connsiteY16" fmla="*/ 5590646 h 6853792"/>
              <a:gd name="connsiteX17" fmla="*/ 3717625 w 7888803"/>
              <a:gd name="connsiteY17" fmla="*/ 5567506 h 6853792"/>
              <a:gd name="connsiteX18" fmla="*/ 3748760 w 7888803"/>
              <a:gd name="connsiteY18" fmla="*/ 5557829 h 6853792"/>
              <a:gd name="connsiteX19" fmla="*/ 3833749 w 7888803"/>
              <a:gd name="connsiteY19" fmla="*/ 5545627 h 6853792"/>
              <a:gd name="connsiteX20" fmla="*/ 3865724 w 7888803"/>
              <a:gd name="connsiteY20" fmla="*/ 5546889 h 6853792"/>
              <a:gd name="connsiteX21" fmla="*/ 3925469 w 7888803"/>
              <a:gd name="connsiteY21" fmla="*/ 5504395 h 6853792"/>
              <a:gd name="connsiteX22" fmla="*/ 3964177 w 7888803"/>
              <a:gd name="connsiteY22" fmla="*/ 5486724 h 6853792"/>
              <a:gd name="connsiteX23" fmla="*/ 3939353 w 7888803"/>
              <a:gd name="connsiteY23" fmla="*/ 5493456 h 6853792"/>
              <a:gd name="connsiteX24" fmla="*/ 3946927 w 7888803"/>
              <a:gd name="connsiteY24" fmla="*/ 5503974 h 6853792"/>
              <a:gd name="connsiteX25" fmla="*/ 4070623 w 7888803"/>
              <a:gd name="connsiteY25" fmla="*/ 5465687 h 6853792"/>
              <a:gd name="connsiteX26" fmla="*/ 4169075 w 7888803"/>
              <a:gd name="connsiteY26" fmla="*/ 5426980 h 6853792"/>
              <a:gd name="connsiteX27" fmla="*/ 4175386 w 7888803"/>
              <a:gd name="connsiteY27" fmla="*/ 5439602 h 6853792"/>
              <a:gd name="connsiteX28" fmla="*/ 4152666 w 7888803"/>
              <a:gd name="connsiteY28" fmla="*/ 5458114 h 6853792"/>
              <a:gd name="connsiteX29" fmla="*/ 4153087 w 7888803"/>
              <a:gd name="connsiteY29" fmla="*/ 5503553 h 6853792"/>
              <a:gd name="connsiteX30" fmla="*/ 4165289 w 7888803"/>
              <a:gd name="connsiteY30" fmla="*/ 5523328 h 6853792"/>
              <a:gd name="connsiteX31" fmla="*/ 4238918 w 7888803"/>
              <a:gd name="connsiteY31" fmla="*/ 5482096 h 6853792"/>
              <a:gd name="connsiteX32" fmla="*/ 4252802 w 7888803"/>
              <a:gd name="connsiteY32" fmla="*/ 5525432 h 6853792"/>
              <a:gd name="connsiteX33" fmla="*/ 4312547 w 7888803"/>
              <a:gd name="connsiteY33" fmla="*/ 5513651 h 6853792"/>
              <a:gd name="connsiteX34" fmla="*/ 4298242 w 7888803"/>
              <a:gd name="connsiteY34" fmla="*/ 5490511 h 6853792"/>
              <a:gd name="connsiteX35" fmla="*/ 4381547 w 7888803"/>
              <a:gd name="connsiteY35" fmla="*/ 5486724 h 6853792"/>
              <a:gd name="connsiteX36" fmla="*/ 4362614 w 7888803"/>
              <a:gd name="connsiteY36" fmla="*/ 5513231 h 6853792"/>
              <a:gd name="connsiteX37" fmla="*/ 4366401 w 7888803"/>
              <a:gd name="connsiteY37" fmla="*/ 5525011 h 6853792"/>
              <a:gd name="connsiteX38" fmla="*/ 4549000 w 7888803"/>
              <a:gd name="connsiteY38" fmla="*/ 5498084 h 6853792"/>
              <a:gd name="connsiteX39" fmla="*/ 4532591 w 7888803"/>
              <a:gd name="connsiteY39" fmla="*/ 5456852 h 6853792"/>
              <a:gd name="connsiteX40" fmla="*/ 4566250 w 7888803"/>
              <a:gd name="connsiteY40" fmla="*/ 5430766 h 6853792"/>
              <a:gd name="connsiteX41" fmla="*/ 4626416 w 7888803"/>
              <a:gd name="connsiteY41" fmla="*/ 5418144 h 6853792"/>
              <a:gd name="connsiteX42" fmla="*/ 4652501 w 7888803"/>
              <a:gd name="connsiteY42" fmla="*/ 5411412 h 6853792"/>
              <a:gd name="connsiteX43" fmla="*/ 4699203 w 7888803"/>
              <a:gd name="connsiteY43" fmla="*/ 5422352 h 6853792"/>
              <a:gd name="connsiteX44" fmla="*/ 4671434 w 7888803"/>
              <a:gd name="connsiteY44" fmla="*/ 5388693 h 6853792"/>
              <a:gd name="connsiteX45" fmla="*/ 4691209 w 7888803"/>
              <a:gd name="connsiteY45" fmla="*/ 5360924 h 6853792"/>
              <a:gd name="connsiteX46" fmla="*/ 4723606 w 7888803"/>
              <a:gd name="connsiteY46" fmla="*/ 5354192 h 6853792"/>
              <a:gd name="connsiteX47" fmla="*/ 4766942 w 7888803"/>
              <a:gd name="connsiteY47" fmla="*/ 5343674 h 6853792"/>
              <a:gd name="connsiteX48" fmla="*/ 4784192 w 7888803"/>
              <a:gd name="connsiteY48" fmla="*/ 5370601 h 6853792"/>
              <a:gd name="connsiteX49" fmla="*/ 4905785 w 7888803"/>
              <a:gd name="connsiteY49" fmla="*/ 5397107 h 6853792"/>
              <a:gd name="connsiteX50" fmla="*/ 4946175 w 7888803"/>
              <a:gd name="connsiteY50" fmla="*/ 5376491 h 6853792"/>
              <a:gd name="connsiteX51" fmla="*/ 4796814 w 7888803"/>
              <a:gd name="connsiteY51" fmla="*/ 5331893 h 6853792"/>
              <a:gd name="connsiteX52" fmla="*/ 4882644 w 7888803"/>
              <a:gd name="connsiteY52" fmla="*/ 5299076 h 6853792"/>
              <a:gd name="connsiteX53" fmla="*/ 5010127 w 7888803"/>
              <a:gd name="connsiteY53" fmla="*/ 5307490 h 6853792"/>
              <a:gd name="connsiteX54" fmla="*/ 5004237 w 7888803"/>
              <a:gd name="connsiteY54" fmla="*/ 5294868 h 6853792"/>
              <a:gd name="connsiteX55" fmla="*/ 5017700 w 7888803"/>
              <a:gd name="connsiteY55" fmla="*/ 5254898 h 6853792"/>
              <a:gd name="connsiteX56" fmla="*/ 5074079 w 7888803"/>
              <a:gd name="connsiteY56" fmla="*/ 5248167 h 6853792"/>
              <a:gd name="connsiteX57" fmla="*/ 5074920 w 7888803"/>
              <a:gd name="connsiteY57" fmla="*/ 5258685 h 6853792"/>
              <a:gd name="connsiteX58" fmla="*/ 5101848 w 7888803"/>
              <a:gd name="connsiteY58" fmla="*/ 5241435 h 6853792"/>
              <a:gd name="connsiteX59" fmla="*/ 5111945 w 7888803"/>
              <a:gd name="connsiteY59" fmla="*/ 5249008 h 6853792"/>
              <a:gd name="connsiteX60" fmla="*/ 5086280 w 7888803"/>
              <a:gd name="connsiteY60" fmla="*/ 5285191 h 6853792"/>
              <a:gd name="connsiteX61" fmla="*/ 5136768 w 7888803"/>
              <a:gd name="connsiteY61" fmla="*/ 5271728 h 6853792"/>
              <a:gd name="connsiteX62" fmla="*/ 5118677 w 7888803"/>
              <a:gd name="connsiteY62" fmla="*/ 5229654 h 6853792"/>
              <a:gd name="connsiteX63" fmla="*/ 5193568 w 7888803"/>
              <a:gd name="connsiteY63" fmla="*/ 5173696 h 6853792"/>
              <a:gd name="connsiteX64" fmla="*/ 5207032 w 7888803"/>
              <a:gd name="connsiteY64" fmla="*/ 5172434 h 6853792"/>
              <a:gd name="connsiteX65" fmla="*/ 5213343 w 7888803"/>
              <a:gd name="connsiteY65" fmla="*/ 5194312 h 6853792"/>
              <a:gd name="connsiteX66" fmla="*/ 5347978 w 7888803"/>
              <a:gd name="connsiteY66" fmla="*/ 5135830 h 6853792"/>
              <a:gd name="connsiteX67" fmla="*/ 5420345 w 7888803"/>
              <a:gd name="connsiteY67" fmla="*/ 5069354 h 6853792"/>
              <a:gd name="connsiteX68" fmla="*/ 5381217 w 7888803"/>
              <a:gd name="connsiteY68" fmla="*/ 5021810 h 6853792"/>
              <a:gd name="connsiteX69" fmla="*/ 5485980 w 7888803"/>
              <a:gd name="connsiteY69" fmla="*/ 4978054 h 6853792"/>
              <a:gd name="connsiteX70" fmla="*/ 5493553 w 7888803"/>
              <a:gd name="connsiteY70" fmla="*/ 4989835 h 6853792"/>
              <a:gd name="connsiteX71" fmla="*/ 5470833 w 7888803"/>
              <a:gd name="connsiteY71" fmla="*/ 5015079 h 6853792"/>
              <a:gd name="connsiteX72" fmla="*/ 5551615 w 7888803"/>
              <a:gd name="connsiteY72" fmla="*/ 4973426 h 6853792"/>
              <a:gd name="connsiteX73" fmla="*/ 5617250 w 7888803"/>
              <a:gd name="connsiteY73" fmla="*/ 4986048 h 6853792"/>
              <a:gd name="connsiteX74" fmla="*/ 5669842 w 7888803"/>
              <a:gd name="connsiteY74" fmla="*/ 4944395 h 6853792"/>
              <a:gd name="connsiteX75" fmla="*/ 5658481 w 7888803"/>
              <a:gd name="connsiteY75" fmla="*/ 4937243 h 6853792"/>
              <a:gd name="connsiteX76" fmla="*/ 5742629 w 7888803"/>
              <a:gd name="connsiteY76" fmla="*/ 4941029 h 6853792"/>
              <a:gd name="connsiteX77" fmla="*/ 5767452 w 7888803"/>
              <a:gd name="connsiteY77" fmla="*/ 4927987 h 6853792"/>
              <a:gd name="connsiteX78" fmla="*/ 5722013 w 7888803"/>
              <a:gd name="connsiteY78" fmla="*/ 4890120 h 6853792"/>
              <a:gd name="connsiteX79" fmla="*/ 5750202 w 7888803"/>
              <a:gd name="connsiteY79" fmla="*/ 4829114 h 6853792"/>
              <a:gd name="connsiteX80" fmla="*/ 5716123 w 7888803"/>
              <a:gd name="connsiteY80" fmla="*/ 4802607 h 6853792"/>
              <a:gd name="connsiteX81" fmla="*/ 5775026 w 7888803"/>
              <a:gd name="connsiteY81" fmla="*/ 4775259 h 6853792"/>
              <a:gd name="connsiteX82" fmla="*/ 5782178 w 7888803"/>
              <a:gd name="connsiteY82" fmla="*/ 4784936 h 6853792"/>
              <a:gd name="connsiteX83" fmla="*/ 5776288 w 7888803"/>
              <a:gd name="connsiteY83" fmla="*/ 4810601 h 6853792"/>
              <a:gd name="connsiteX84" fmla="*/ 5785123 w 7888803"/>
              <a:gd name="connsiteY84" fmla="*/ 4843839 h 6853792"/>
              <a:gd name="connsiteX85" fmla="*/ 5839398 w 7888803"/>
              <a:gd name="connsiteY85" fmla="*/ 4848047 h 6853792"/>
              <a:gd name="connsiteX86" fmla="*/ 5804057 w 7888803"/>
              <a:gd name="connsiteY86" fmla="*/ 4880443 h 6853792"/>
              <a:gd name="connsiteX87" fmla="*/ 5775446 w 7888803"/>
              <a:gd name="connsiteY87" fmla="*/ 4913682 h 6853792"/>
              <a:gd name="connsiteX88" fmla="*/ 5802373 w 7888803"/>
              <a:gd name="connsiteY88" fmla="*/ 4934298 h 6853792"/>
              <a:gd name="connsiteX89" fmla="*/ 5735897 w 7888803"/>
              <a:gd name="connsiteY89" fmla="*/ 4968798 h 6853792"/>
              <a:gd name="connsiteX90" fmla="*/ 5639128 w 7888803"/>
              <a:gd name="connsiteY90" fmla="*/ 5020549 h 6853792"/>
              <a:gd name="connsiteX91" fmla="*/ 5623981 w 7888803"/>
              <a:gd name="connsiteY91" fmla="*/ 5059677 h 6853792"/>
              <a:gd name="connsiteX92" fmla="*/ 5589060 w 7888803"/>
              <a:gd name="connsiteY92" fmla="*/ 5067250 h 6853792"/>
              <a:gd name="connsiteX93" fmla="*/ 5583170 w 7888803"/>
              <a:gd name="connsiteY93" fmla="*/ 5016341 h 6853792"/>
              <a:gd name="connsiteX94" fmla="*/ 5575176 w 7888803"/>
              <a:gd name="connsiteY94" fmla="*/ 5009188 h 6853792"/>
              <a:gd name="connsiteX95" fmla="*/ 5486401 w 7888803"/>
              <a:gd name="connsiteY95" fmla="*/ 5044530 h 6853792"/>
              <a:gd name="connsiteX96" fmla="*/ 5520060 w 7888803"/>
              <a:gd name="connsiteY96" fmla="*/ 5065147 h 6853792"/>
              <a:gd name="connsiteX97" fmla="*/ 5498602 w 7888803"/>
              <a:gd name="connsiteY97" fmla="*/ 5077769 h 6853792"/>
              <a:gd name="connsiteX98" fmla="*/ 5504071 w 7888803"/>
              <a:gd name="connsiteY98" fmla="*/ 5089970 h 6853792"/>
              <a:gd name="connsiteX99" fmla="*/ 5540675 w 7888803"/>
              <a:gd name="connsiteY99" fmla="*/ 5070195 h 6853792"/>
              <a:gd name="connsiteX100" fmla="*/ 5546566 w 7888803"/>
              <a:gd name="connsiteY100" fmla="*/ 5065567 h 6853792"/>
              <a:gd name="connsiteX101" fmla="*/ 5581908 w 7888803"/>
              <a:gd name="connsiteY101" fmla="*/ 5127415 h 6853792"/>
              <a:gd name="connsiteX102" fmla="*/ 5653433 w 7888803"/>
              <a:gd name="connsiteY102" fmla="*/ 5153501 h 6853792"/>
              <a:gd name="connsiteX103" fmla="*/ 5645018 w 7888803"/>
              <a:gd name="connsiteY103" fmla="*/ 5100488 h 6853792"/>
              <a:gd name="connsiteX104" fmla="*/ 5687512 w 7888803"/>
              <a:gd name="connsiteY104" fmla="*/ 5149294 h 6853792"/>
              <a:gd name="connsiteX105" fmla="*/ 5698451 w 7888803"/>
              <a:gd name="connsiteY105" fmla="*/ 5132044 h 6853792"/>
              <a:gd name="connsiteX106" fmla="*/ 5667317 w 7888803"/>
              <a:gd name="connsiteY106" fmla="*/ 5197678 h 6853792"/>
              <a:gd name="connsiteX107" fmla="*/ 5731690 w 7888803"/>
              <a:gd name="connsiteY107" fmla="*/ 5212825 h 6853792"/>
              <a:gd name="connsiteX108" fmla="*/ 5781757 w 7888803"/>
              <a:gd name="connsiteY108" fmla="*/ 5256582 h 6853792"/>
              <a:gd name="connsiteX109" fmla="*/ 5775446 w 7888803"/>
              <a:gd name="connsiteY109" fmla="*/ 5209459 h 6853792"/>
              <a:gd name="connsiteX110" fmla="*/ 5802794 w 7888803"/>
              <a:gd name="connsiteY110" fmla="*/ 5227971 h 6853792"/>
              <a:gd name="connsiteX111" fmla="*/ 5807843 w 7888803"/>
              <a:gd name="connsiteY111" fmla="*/ 5223343 h 6853792"/>
              <a:gd name="connsiteX112" fmla="*/ 5796904 w 7888803"/>
              <a:gd name="connsiteY112" fmla="*/ 5203569 h 6853792"/>
              <a:gd name="connsiteX113" fmla="*/ 5800690 w 7888803"/>
              <a:gd name="connsiteY113" fmla="*/ 5200623 h 6853792"/>
              <a:gd name="connsiteX114" fmla="*/ 5860014 w 7888803"/>
              <a:gd name="connsiteY114" fmla="*/ 5158129 h 6853792"/>
              <a:gd name="connsiteX115" fmla="*/ 5870533 w 7888803"/>
              <a:gd name="connsiteY115" fmla="*/ 5125312 h 6853792"/>
              <a:gd name="connsiteX116" fmla="*/ 5842764 w 7888803"/>
              <a:gd name="connsiteY116" fmla="*/ 5096281 h 6853792"/>
              <a:gd name="connsiteX117" fmla="*/ 5880630 w 7888803"/>
              <a:gd name="connsiteY117" fmla="*/ 5063884 h 6853792"/>
              <a:gd name="connsiteX118" fmla="*/ 5868429 w 7888803"/>
              <a:gd name="connsiteY118" fmla="*/ 5060519 h 6853792"/>
              <a:gd name="connsiteX119" fmla="*/ 5873057 w 7888803"/>
              <a:gd name="connsiteY119" fmla="*/ 5033591 h 6853792"/>
              <a:gd name="connsiteX120" fmla="*/ 5871795 w 7888803"/>
              <a:gd name="connsiteY120" fmla="*/ 5034853 h 6853792"/>
              <a:gd name="connsiteX121" fmla="*/ 5877685 w 7888803"/>
              <a:gd name="connsiteY121" fmla="*/ 5030225 h 6853792"/>
              <a:gd name="connsiteX122" fmla="*/ 5966040 w 7888803"/>
              <a:gd name="connsiteY122" fmla="*/ 4965432 h 6853792"/>
              <a:gd name="connsiteX123" fmla="*/ 5973613 w 7888803"/>
              <a:gd name="connsiteY123" fmla="*/ 4963328 h 6853792"/>
              <a:gd name="connsiteX124" fmla="*/ 6016107 w 7888803"/>
              <a:gd name="connsiteY124" fmla="*/ 5004981 h 6853792"/>
              <a:gd name="connsiteX125" fmla="*/ 6016107 w 7888803"/>
              <a:gd name="connsiteY125" fmla="*/ 5035274 h 6853792"/>
              <a:gd name="connsiteX126" fmla="*/ 6045559 w 7888803"/>
              <a:gd name="connsiteY126" fmla="*/ 4937663 h 6853792"/>
              <a:gd name="connsiteX127" fmla="*/ 6017370 w 7888803"/>
              <a:gd name="connsiteY127" fmla="*/ 4973846 h 6853792"/>
              <a:gd name="connsiteX128" fmla="*/ 6006851 w 7888803"/>
              <a:gd name="connsiteY128" fmla="*/ 4967115 h 6853792"/>
              <a:gd name="connsiteX129" fmla="*/ 6071645 w 7888803"/>
              <a:gd name="connsiteY129" fmla="*/ 4838790 h 6853792"/>
              <a:gd name="connsiteX130" fmla="*/ 6108669 w 7888803"/>
              <a:gd name="connsiteY130" fmla="*/ 4811863 h 6853792"/>
              <a:gd name="connsiteX131" fmla="*/ 6120029 w 7888803"/>
              <a:gd name="connsiteY131" fmla="*/ 4787040 h 6853792"/>
              <a:gd name="connsiteX132" fmla="*/ 6144011 w 7888803"/>
              <a:gd name="connsiteY132" fmla="*/ 4744125 h 6853792"/>
              <a:gd name="connsiteX133" fmla="*/ 6183560 w 7888803"/>
              <a:gd name="connsiteY133" fmla="*/ 4742863 h 6853792"/>
              <a:gd name="connsiteX134" fmla="*/ 6156213 w 7888803"/>
              <a:gd name="connsiteY134" fmla="*/ 4789144 h 6853792"/>
              <a:gd name="connsiteX135" fmla="*/ 6166731 w 7888803"/>
              <a:gd name="connsiteY135" fmla="*/ 4798400 h 6853792"/>
              <a:gd name="connsiteX136" fmla="*/ 6194499 w 7888803"/>
              <a:gd name="connsiteY136" fmla="*/ 4769789 h 6853792"/>
              <a:gd name="connsiteX137" fmla="*/ 6200810 w 7888803"/>
              <a:gd name="connsiteY137" fmla="*/ 4772314 h 6853792"/>
              <a:gd name="connsiteX138" fmla="*/ 6173042 w 7888803"/>
              <a:gd name="connsiteY138" fmla="*/ 4832900 h 6853792"/>
              <a:gd name="connsiteX139" fmla="*/ 6180615 w 7888803"/>
              <a:gd name="connsiteY139" fmla="*/ 4841315 h 6853792"/>
              <a:gd name="connsiteX140" fmla="*/ 6231945 w 7888803"/>
              <a:gd name="connsiteY140" fmla="*/ 4806814 h 6853792"/>
              <a:gd name="connsiteX141" fmla="*/ 6231945 w 7888803"/>
              <a:gd name="connsiteY141" fmla="*/ 4757167 h 6853792"/>
              <a:gd name="connsiteX142" fmla="*/ 6182719 w 7888803"/>
              <a:gd name="connsiteY142" fmla="*/ 4704996 h 6853792"/>
              <a:gd name="connsiteX143" fmla="*/ 6197445 w 7888803"/>
              <a:gd name="connsiteY143" fmla="*/ 4663343 h 6853792"/>
              <a:gd name="connsiteX144" fmla="*/ 6216799 w 7888803"/>
              <a:gd name="connsiteY144" fmla="*/ 4637679 h 6853792"/>
              <a:gd name="connsiteX145" fmla="*/ 6244567 w 7888803"/>
              <a:gd name="connsiteY145" fmla="*/ 4570361 h 6853792"/>
              <a:gd name="connsiteX146" fmla="*/ 6271494 w 7888803"/>
              <a:gd name="connsiteY146" fmla="*/ 4540488 h 6853792"/>
              <a:gd name="connsiteX147" fmla="*/ 6303891 w 7888803"/>
              <a:gd name="connsiteY147" fmla="*/ 4563629 h 6853792"/>
              <a:gd name="connsiteX148" fmla="*/ 6327031 w 7888803"/>
              <a:gd name="connsiteY148" fmla="*/ 4516927 h 6853792"/>
              <a:gd name="connsiteX149" fmla="*/ 6349751 w 7888803"/>
              <a:gd name="connsiteY149" fmla="*/ 4553531 h 6853792"/>
              <a:gd name="connsiteX150" fmla="*/ 6380044 w 7888803"/>
              <a:gd name="connsiteY150" fmla="*/ 4544275 h 6853792"/>
              <a:gd name="connsiteX151" fmla="*/ 6382569 w 7888803"/>
              <a:gd name="connsiteY151" fmla="*/ 4545958 h 6853792"/>
              <a:gd name="connsiteX152" fmla="*/ 6382569 w 7888803"/>
              <a:gd name="connsiteY152" fmla="*/ 4549745 h 6853792"/>
              <a:gd name="connsiteX153" fmla="*/ 6395612 w 7888803"/>
              <a:gd name="connsiteY153" fmla="*/ 4582141 h 6853792"/>
              <a:gd name="connsiteX154" fmla="*/ 6478076 w 7888803"/>
              <a:gd name="connsiteY154" fmla="*/ 4549745 h 6853792"/>
              <a:gd name="connsiteX155" fmla="*/ 6382569 w 7888803"/>
              <a:gd name="connsiteY155" fmla="*/ 4550586 h 6853792"/>
              <a:gd name="connsiteX156" fmla="*/ 6343861 w 7888803"/>
              <a:gd name="connsiteY156" fmla="*/ 4488317 h 6853792"/>
              <a:gd name="connsiteX157" fmla="*/ 6345964 w 7888803"/>
              <a:gd name="connsiteY157" fmla="*/ 4442878 h 6853792"/>
              <a:gd name="connsiteX158" fmla="*/ 6413703 w 7888803"/>
              <a:gd name="connsiteY158" fmla="*/ 4477378 h 6853792"/>
              <a:gd name="connsiteX159" fmla="*/ 6438947 w 7888803"/>
              <a:gd name="connsiteY159" fmla="*/ 4457603 h 6853792"/>
              <a:gd name="connsiteX160" fmla="*/ 6385093 w 7888803"/>
              <a:gd name="connsiteY160" fmla="*/ 4396176 h 6853792"/>
              <a:gd name="connsiteX161" fmla="*/ 6421276 w 7888803"/>
              <a:gd name="connsiteY161" fmla="*/ 4370090 h 6853792"/>
              <a:gd name="connsiteX162" fmla="*/ 6375837 w 7888803"/>
              <a:gd name="connsiteY162" fmla="*/ 4330962 h 6853792"/>
              <a:gd name="connsiteX163" fmla="*/ 6338392 w 7888803"/>
              <a:gd name="connsiteY163" fmla="*/ 4313291 h 6853792"/>
              <a:gd name="connsiteX164" fmla="*/ 6355221 w 7888803"/>
              <a:gd name="connsiteY164" fmla="*/ 4266589 h 6853792"/>
              <a:gd name="connsiteX165" fmla="*/ 6365739 w 7888803"/>
              <a:gd name="connsiteY165" fmla="*/ 4266589 h 6853792"/>
              <a:gd name="connsiteX166" fmla="*/ 6374995 w 7888803"/>
              <a:gd name="connsiteY166" fmla="*/ 4299407 h 6853792"/>
              <a:gd name="connsiteX167" fmla="*/ 6428850 w 7888803"/>
              <a:gd name="connsiteY167" fmla="*/ 4256492 h 6853792"/>
              <a:gd name="connsiteX168" fmla="*/ 6355642 w 7888803"/>
              <a:gd name="connsiteY168" fmla="*/ 4256492 h 6853792"/>
              <a:gd name="connsiteX169" fmla="*/ 6340495 w 7888803"/>
              <a:gd name="connsiteY169" fmla="*/ 4239241 h 6853792"/>
              <a:gd name="connsiteX170" fmla="*/ 6396032 w 7888803"/>
              <a:gd name="connsiteY170" fmla="*/ 4223674 h 6853792"/>
              <a:gd name="connsiteX171" fmla="*/ 6384672 w 7888803"/>
              <a:gd name="connsiteY171" fmla="*/ 4204741 h 6853792"/>
              <a:gd name="connsiteX172" fmla="*/ 6326611 w 7888803"/>
              <a:gd name="connsiteY172" fmla="*/ 4201375 h 6853792"/>
              <a:gd name="connsiteX173" fmla="*/ 6324507 w 7888803"/>
              <a:gd name="connsiteY173" fmla="*/ 4213997 h 6853792"/>
              <a:gd name="connsiteX174" fmla="*/ 6288324 w 7888803"/>
              <a:gd name="connsiteY174" fmla="*/ 4175710 h 6853792"/>
              <a:gd name="connsiteX175" fmla="*/ 6280330 w 7888803"/>
              <a:gd name="connsiteY175" fmla="*/ 4208948 h 6853792"/>
              <a:gd name="connsiteX176" fmla="*/ 6310202 w 7888803"/>
              <a:gd name="connsiteY176" fmla="*/ 4243028 h 6853792"/>
              <a:gd name="connsiteX177" fmla="*/ 6311885 w 7888803"/>
              <a:gd name="connsiteY177" fmla="*/ 4249760 h 6853792"/>
              <a:gd name="connsiteX178" fmla="*/ 6338812 w 7888803"/>
              <a:gd name="connsiteY178" fmla="*/ 4256492 h 6853792"/>
              <a:gd name="connsiteX179" fmla="*/ 6307257 w 7888803"/>
              <a:gd name="connsiteY179" fmla="*/ 4271638 h 6853792"/>
              <a:gd name="connsiteX180" fmla="*/ 6295476 w 7888803"/>
              <a:gd name="connsiteY180" fmla="*/ 4286364 h 6853792"/>
              <a:gd name="connsiteX181" fmla="*/ 6255086 w 7888803"/>
              <a:gd name="connsiteY181" fmla="*/ 4316236 h 6853792"/>
              <a:gd name="connsiteX182" fmla="*/ 6245830 w 7888803"/>
              <a:gd name="connsiteY182" fmla="*/ 4338114 h 6853792"/>
              <a:gd name="connsiteX183" fmla="*/ 6194920 w 7888803"/>
              <a:gd name="connsiteY183" fmla="*/ 4347791 h 6853792"/>
              <a:gd name="connsiteX184" fmla="*/ 6237415 w 7888803"/>
              <a:gd name="connsiteY184" fmla="*/ 4417633 h 6853792"/>
              <a:gd name="connsiteX185" fmla="*/ 6168835 w 7888803"/>
              <a:gd name="connsiteY185" fmla="*/ 4436567 h 6853792"/>
              <a:gd name="connsiteX186" fmla="*/ 6122554 w 7888803"/>
              <a:gd name="connsiteY186" fmla="*/ 4449189 h 6853792"/>
              <a:gd name="connsiteX187" fmla="*/ 6049345 w 7888803"/>
              <a:gd name="connsiteY187" fmla="*/ 4469805 h 6853792"/>
              <a:gd name="connsiteX188" fmla="*/ 6080480 w 7888803"/>
              <a:gd name="connsiteY188" fmla="*/ 4463494 h 6853792"/>
              <a:gd name="connsiteX189" fmla="*/ 6061547 w 7888803"/>
              <a:gd name="connsiteY189" fmla="*/ 4442036 h 6853792"/>
              <a:gd name="connsiteX190" fmla="*/ 6061547 w 7888803"/>
              <a:gd name="connsiteY190" fmla="*/ 4398700 h 6853792"/>
              <a:gd name="connsiteX191" fmla="*/ 6067017 w 7888803"/>
              <a:gd name="connsiteY191" fmla="*/ 4393652 h 6853792"/>
              <a:gd name="connsiteX192" fmla="*/ 6128865 w 7888803"/>
              <a:gd name="connsiteY192" fmla="*/ 4380188 h 6853792"/>
              <a:gd name="connsiteX193" fmla="*/ 6126340 w 7888803"/>
              <a:gd name="connsiteY193" fmla="*/ 4368828 h 6853792"/>
              <a:gd name="connsiteX194" fmla="*/ 6181457 w 7888803"/>
              <a:gd name="connsiteY194" fmla="*/ 4306980 h 6853792"/>
              <a:gd name="connsiteX195" fmla="*/ 6137700 w 7888803"/>
              <a:gd name="connsiteY195" fmla="*/ 4272059 h 6853792"/>
              <a:gd name="connsiteX196" fmla="*/ 6160420 w 7888803"/>
              <a:gd name="connsiteY196" fmla="*/ 4219046 h 6853792"/>
              <a:gd name="connsiteX197" fmla="*/ 6183140 w 7888803"/>
              <a:gd name="connsiteY197" fmla="*/ 4249339 h 6853792"/>
              <a:gd name="connsiteX198" fmla="*/ 6194920 w 7888803"/>
              <a:gd name="connsiteY198" fmla="*/ 4241345 h 6853792"/>
              <a:gd name="connsiteX199" fmla="*/ 6157475 w 7888803"/>
              <a:gd name="connsiteY199" fmla="*/ 4183283 h 6853792"/>
              <a:gd name="connsiteX200" fmla="*/ 6163786 w 7888803"/>
              <a:gd name="connsiteY200" fmla="*/ 4162246 h 6853792"/>
              <a:gd name="connsiteX201" fmla="*/ 6182298 w 7888803"/>
              <a:gd name="connsiteY201" fmla="*/ 4129008 h 6853792"/>
              <a:gd name="connsiteX202" fmla="*/ 6194079 w 7888803"/>
              <a:gd name="connsiteY202" fmla="*/ 4086093 h 6853792"/>
              <a:gd name="connsiteX203" fmla="*/ 6167572 w 7888803"/>
              <a:gd name="connsiteY203" fmla="*/ 4056642 h 6853792"/>
              <a:gd name="connsiteX204" fmla="*/ 6211329 w 7888803"/>
              <a:gd name="connsiteY204" fmla="*/ 3970811 h 6853792"/>
              <a:gd name="connsiteX205" fmla="*/ 6222268 w 7888803"/>
              <a:gd name="connsiteY205" fmla="*/ 3947671 h 6853792"/>
              <a:gd name="connsiteX206" fmla="*/ 6304311 w 7888803"/>
              <a:gd name="connsiteY206" fmla="*/ 3864365 h 6853792"/>
              <a:gd name="connsiteX207" fmla="*/ 6298000 w 7888803"/>
              <a:gd name="connsiteY207" fmla="*/ 3855530 h 6853792"/>
              <a:gd name="connsiteX208" fmla="*/ 6265604 w 7888803"/>
              <a:gd name="connsiteY208" fmla="*/ 3871097 h 6853792"/>
              <a:gd name="connsiteX209" fmla="*/ 6291269 w 7888803"/>
              <a:gd name="connsiteY209" fmla="*/ 3824395 h 6853792"/>
              <a:gd name="connsiteX210" fmla="*/ 6334184 w 7888803"/>
              <a:gd name="connsiteY210" fmla="*/ 3776011 h 6853792"/>
              <a:gd name="connsiteX211" fmla="*/ 6367001 w 7888803"/>
              <a:gd name="connsiteY211" fmla="*/ 3738986 h 6853792"/>
              <a:gd name="connsiteX212" fmla="*/ 6320300 w 7888803"/>
              <a:gd name="connsiteY212" fmla="*/ 3715424 h 6853792"/>
              <a:gd name="connsiteX213" fmla="*/ 6367001 w 7888803"/>
              <a:gd name="connsiteY213" fmla="*/ 3622442 h 6853792"/>
              <a:gd name="connsiteX214" fmla="*/ 6328294 w 7888803"/>
              <a:gd name="connsiteY214" fmla="*/ 3592990 h 6853792"/>
              <a:gd name="connsiteX215" fmla="*/ 6358166 w 7888803"/>
              <a:gd name="connsiteY215" fmla="*/ 3526514 h 6853792"/>
              <a:gd name="connsiteX216" fmla="*/ 6321141 w 7888803"/>
              <a:gd name="connsiteY216" fmla="*/ 3517258 h 6853792"/>
              <a:gd name="connsiteX217" fmla="*/ 6394349 w 7888803"/>
              <a:gd name="connsiteY217" fmla="*/ 3479392 h 6853792"/>
              <a:gd name="connsiteX218" fmla="*/ 6344281 w 7888803"/>
              <a:gd name="connsiteY218" fmla="*/ 3446153 h 6853792"/>
              <a:gd name="connsiteX219" fmla="*/ 6349751 w 7888803"/>
              <a:gd name="connsiteY219" fmla="*/ 3436476 h 6853792"/>
              <a:gd name="connsiteX220" fmla="*/ 6414545 w 7888803"/>
              <a:gd name="connsiteY220" fmla="*/ 3436476 h 6853792"/>
              <a:gd name="connsiteX221" fmla="*/ 6386355 w 7888803"/>
              <a:gd name="connsiteY221" fmla="*/ 3413336 h 6853792"/>
              <a:gd name="connsiteX222" fmla="*/ 6446100 w 7888803"/>
              <a:gd name="connsiteY222" fmla="*/ 3367055 h 6853792"/>
              <a:gd name="connsiteX223" fmla="*/ 6364898 w 7888803"/>
              <a:gd name="connsiteY223" fmla="*/ 3345177 h 6853792"/>
              <a:gd name="connsiteX224" fmla="*/ 6390984 w 7888803"/>
              <a:gd name="connsiteY224" fmla="*/ 3287536 h 6853792"/>
              <a:gd name="connsiteX225" fmla="*/ 6356483 w 7888803"/>
              <a:gd name="connsiteY225" fmla="*/ 3254298 h 6853792"/>
              <a:gd name="connsiteX226" fmla="*/ 6390142 w 7888803"/>
              <a:gd name="connsiteY226" fmla="*/ 3231157 h 6853792"/>
              <a:gd name="connsiteX227" fmla="*/ 6354379 w 7888803"/>
              <a:gd name="connsiteY227" fmla="*/ 3164681 h 6853792"/>
              <a:gd name="connsiteX228" fmla="*/ 6403606 w 7888803"/>
              <a:gd name="connsiteY228" fmla="*/ 3139437 h 6853792"/>
              <a:gd name="connsiteX229" fmla="*/ 6415386 w 7888803"/>
              <a:gd name="connsiteY229" fmla="*/ 3083058 h 6853792"/>
              <a:gd name="connsiteX230" fmla="*/ 6433898 w 7888803"/>
              <a:gd name="connsiteY230" fmla="*/ 3024155 h 6853792"/>
              <a:gd name="connsiteX231" fmla="*/ 6422539 w 7888803"/>
              <a:gd name="connsiteY231" fmla="*/ 2992600 h 6853792"/>
              <a:gd name="connsiteX232" fmla="*/ 6404447 w 7888803"/>
              <a:gd name="connsiteY232" fmla="*/ 2932855 h 6853792"/>
              <a:gd name="connsiteX233" fmla="*/ 6430532 w 7888803"/>
              <a:gd name="connsiteY233" fmla="*/ 2841135 h 6853792"/>
              <a:gd name="connsiteX234" fmla="*/ 6372892 w 7888803"/>
              <a:gd name="connsiteY234" fmla="*/ 2810000 h 6853792"/>
              <a:gd name="connsiteX235" fmla="*/ 6372892 w 7888803"/>
              <a:gd name="connsiteY235" fmla="*/ 2695139 h 6853792"/>
              <a:gd name="connsiteX236" fmla="*/ 6407392 w 7888803"/>
              <a:gd name="connsiteY236" fmla="*/ 2713231 h 6853792"/>
              <a:gd name="connsiteX237" fmla="*/ 6381727 w 7888803"/>
              <a:gd name="connsiteY237" fmla="*/ 2650541 h 6853792"/>
              <a:gd name="connsiteX238" fmla="*/ 6371209 w 7888803"/>
              <a:gd name="connsiteY238" fmla="*/ 2654749 h 6853792"/>
              <a:gd name="connsiteX239" fmla="*/ 6380886 w 7888803"/>
              <a:gd name="connsiteY239" fmla="*/ 2682938 h 6853792"/>
              <a:gd name="connsiteX240" fmla="*/ 6367422 w 7888803"/>
              <a:gd name="connsiteY240" fmla="*/ 2673261 h 6853792"/>
              <a:gd name="connsiteX241" fmla="*/ 6341757 w 7888803"/>
              <a:gd name="connsiteY241" fmla="*/ 2581120 h 6853792"/>
              <a:gd name="connsiteX242" fmla="*/ 6304311 w 7888803"/>
              <a:gd name="connsiteY242" fmla="*/ 2466259 h 6853792"/>
              <a:gd name="connsiteX243" fmla="*/ 6296318 w 7888803"/>
              <a:gd name="connsiteY243" fmla="*/ 2388423 h 6853792"/>
              <a:gd name="connsiteX244" fmla="*/ 6269391 w 7888803"/>
              <a:gd name="connsiteY244" fmla="*/ 2362337 h 6853792"/>
              <a:gd name="connsiteX245" fmla="*/ 6305574 w 7888803"/>
              <a:gd name="connsiteY245" fmla="*/ 2332885 h 6853792"/>
              <a:gd name="connsiteX246" fmla="*/ 6230683 w 7888803"/>
              <a:gd name="connsiteY246" fmla="*/ 2270617 h 6853792"/>
              <a:gd name="connsiteX247" fmla="*/ 6251299 w 7888803"/>
              <a:gd name="connsiteY247" fmla="*/ 2229805 h 6853792"/>
              <a:gd name="connsiteX248" fmla="*/ 6227317 w 7888803"/>
              <a:gd name="connsiteY248" fmla="*/ 2237799 h 6853792"/>
              <a:gd name="connsiteX249" fmla="*/ 6164627 w 7888803"/>
              <a:gd name="connsiteY249" fmla="*/ 2103584 h 6853792"/>
              <a:gd name="connsiteX250" fmla="*/ 6219323 w 7888803"/>
              <a:gd name="connsiteY250" fmla="*/ 2069925 h 6853792"/>
              <a:gd name="connsiteX251" fmla="*/ 6215957 w 7888803"/>
              <a:gd name="connsiteY251" fmla="*/ 2063193 h 6853792"/>
              <a:gd name="connsiteX252" fmla="*/ 6158316 w 7888803"/>
              <a:gd name="connsiteY252" fmla="*/ 2088858 h 6853792"/>
              <a:gd name="connsiteX253" fmla="*/ 6133913 w 7888803"/>
              <a:gd name="connsiteY253" fmla="*/ 2037529 h 6853792"/>
              <a:gd name="connsiteX254" fmla="*/ 6105724 w 7888803"/>
              <a:gd name="connsiteY254" fmla="*/ 2062352 h 6853792"/>
              <a:gd name="connsiteX255" fmla="*/ 6076273 w 7888803"/>
              <a:gd name="connsiteY255" fmla="*/ 2057303 h 6853792"/>
              <a:gd name="connsiteX256" fmla="*/ 6087212 w 7888803"/>
              <a:gd name="connsiteY256" fmla="*/ 2011443 h 6853792"/>
              <a:gd name="connsiteX257" fmla="*/ 6048925 w 7888803"/>
              <a:gd name="connsiteY257" fmla="*/ 2016071 h 6853792"/>
              <a:gd name="connsiteX258" fmla="*/ 6048925 w 7888803"/>
              <a:gd name="connsiteY258" fmla="*/ 1936973 h 6853792"/>
              <a:gd name="connsiteX259" fmla="*/ 6037986 w 7888803"/>
              <a:gd name="connsiteY259" fmla="*/ 1935290 h 6853792"/>
              <a:gd name="connsiteX260" fmla="*/ 6087632 w 7888803"/>
              <a:gd name="connsiteY260" fmla="*/ 1867551 h 6853792"/>
              <a:gd name="connsiteX261" fmla="*/ 6080901 w 7888803"/>
              <a:gd name="connsiteY261" fmla="*/ 1829264 h 6853792"/>
              <a:gd name="connsiteX262" fmla="*/ 6062388 w 7888803"/>
              <a:gd name="connsiteY262" fmla="*/ 1853246 h 6853792"/>
              <a:gd name="connsiteX263" fmla="*/ 6023681 w 7888803"/>
              <a:gd name="connsiteY263" fmla="*/ 1858295 h 6853792"/>
              <a:gd name="connsiteX264" fmla="*/ 5997595 w 7888803"/>
              <a:gd name="connsiteY264" fmla="*/ 1855350 h 6853792"/>
              <a:gd name="connsiteX265" fmla="*/ 5997595 w 7888803"/>
              <a:gd name="connsiteY265" fmla="*/ 1828843 h 6853792"/>
              <a:gd name="connsiteX266" fmla="*/ 6041351 w 7888803"/>
              <a:gd name="connsiteY266" fmla="*/ 1772885 h 6853792"/>
              <a:gd name="connsiteX267" fmla="*/ 5957204 w 7888803"/>
              <a:gd name="connsiteY267" fmla="*/ 1703464 h 6853792"/>
              <a:gd name="connsiteX268" fmla="*/ 6006851 w 7888803"/>
              <a:gd name="connsiteY268" fmla="*/ 1684110 h 6853792"/>
              <a:gd name="connsiteX269" fmla="*/ 6006431 w 7888803"/>
              <a:gd name="connsiteY269" fmla="*/ 1674433 h 6853792"/>
              <a:gd name="connsiteX270" fmla="*/ 5973613 w 7888803"/>
              <a:gd name="connsiteY270" fmla="*/ 1674433 h 6853792"/>
              <a:gd name="connsiteX271" fmla="*/ 5953839 w 7888803"/>
              <a:gd name="connsiteY271" fmla="*/ 1597018 h 6853792"/>
              <a:gd name="connsiteX272" fmla="*/ 5988759 w 7888803"/>
              <a:gd name="connsiteY272" fmla="*/ 1597018 h 6853792"/>
              <a:gd name="connsiteX273" fmla="*/ 5981186 w 7888803"/>
              <a:gd name="connsiteY273" fmla="*/ 1499407 h 6853792"/>
              <a:gd name="connsiteX274" fmla="*/ 6054815 w 7888803"/>
              <a:gd name="connsiteY274" fmla="*/ 1536011 h 6853792"/>
              <a:gd name="connsiteX275" fmla="*/ 5968564 w 7888803"/>
              <a:gd name="connsiteY275" fmla="*/ 1446815 h 6853792"/>
              <a:gd name="connsiteX276" fmla="*/ 5958467 w 7888803"/>
              <a:gd name="connsiteY276" fmla="*/ 1421992 h 6853792"/>
              <a:gd name="connsiteX277" fmla="*/ 5893252 w 7888803"/>
              <a:gd name="connsiteY277" fmla="*/ 1367296 h 6853792"/>
              <a:gd name="connsiteX278" fmla="*/ 5837715 w 7888803"/>
              <a:gd name="connsiteY278" fmla="*/ 1411473 h 6853792"/>
              <a:gd name="connsiteX279" fmla="*/ 5968985 w 7888803"/>
              <a:gd name="connsiteY279" fmla="*/ 1445974 h 6853792"/>
              <a:gd name="connsiteX280" fmla="*/ 5918497 w 7888803"/>
              <a:gd name="connsiteY280" fmla="*/ 1535170 h 6853792"/>
              <a:gd name="connsiteX281" fmla="*/ 5951735 w 7888803"/>
              <a:gd name="connsiteY281" fmla="*/ 1580609 h 6853792"/>
              <a:gd name="connsiteX282" fmla="*/ 5898722 w 7888803"/>
              <a:gd name="connsiteY282" fmla="*/ 1600804 h 6853792"/>
              <a:gd name="connsiteX283" fmla="*/ 5898722 w 7888803"/>
              <a:gd name="connsiteY283" fmla="*/ 1544426 h 6853792"/>
              <a:gd name="connsiteX284" fmla="*/ 5751464 w 7888803"/>
              <a:gd name="connsiteY284" fmla="*/ 1410632 h 6853792"/>
              <a:gd name="connsiteX285" fmla="*/ 5841923 w 7888803"/>
              <a:gd name="connsiteY285" fmla="*/ 1549054 h 6853792"/>
              <a:gd name="connsiteX286" fmla="*/ 5821307 w 7888803"/>
              <a:gd name="connsiteY286" fmla="*/ 1565463 h 6853792"/>
              <a:gd name="connsiteX287" fmla="*/ 5792696 w 7888803"/>
              <a:gd name="connsiteY287" fmla="*/ 1567146 h 6853792"/>
              <a:gd name="connsiteX288" fmla="*/ 5711495 w 7888803"/>
              <a:gd name="connsiteY288" fmla="*/ 1483419 h 6853792"/>
              <a:gd name="connsiteX289" fmla="*/ 5698451 w 7888803"/>
              <a:gd name="connsiteY289" fmla="*/ 1523810 h 6853792"/>
              <a:gd name="connsiteX290" fmla="*/ 5658481 w 7888803"/>
              <a:gd name="connsiteY290" fmla="*/ 1482157 h 6853792"/>
              <a:gd name="connsiteX291" fmla="*/ 5643335 w 7888803"/>
              <a:gd name="connsiteY291" fmla="*/ 1461541 h 6853792"/>
              <a:gd name="connsiteX292" fmla="*/ 5618091 w 7888803"/>
              <a:gd name="connsiteY292" fmla="*/ 1440504 h 6853792"/>
              <a:gd name="connsiteX293" fmla="*/ 5547828 w 7888803"/>
              <a:gd name="connsiteY293" fmla="*/ 1406845 h 6853792"/>
              <a:gd name="connsiteX294" fmla="*/ 5497760 w 7888803"/>
              <a:gd name="connsiteY294" fmla="*/ 1384546 h 6853792"/>
              <a:gd name="connsiteX295" fmla="*/ 5456949 w 7888803"/>
              <a:gd name="connsiteY295" fmla="*/ 1364771 h 6853792"/>
              <a:gd name="connsiteX296" fmla="*/ 5448955 w 7888803"/>
              <a:gd name="connsiteY296" fmla="*/ 1379918 h 6853792"/>
              <a:gd name="connsiteX297" fmla="*/ 5502388 w 7888803"/>
              <a:gd name="connsiteY297" fmla="*/ 1408528 h 6853792"/>
              <a:gd name="connsiteX298" fmla="*/ 5499864 w 7888803"/>
              <a:gd name="connsiteY298" fmla="*/ 1421571 h 6853792"/>
              <a:gd name="connsiteX299" fmla="*/ 5464101 w 7888803"/>
              <a:gd name="connsiteY299" fmla="*/ 1414418 h 6853792"/>
              <a:gd name="connsiteX300" fmla="*/ 5444327 w 7888803"/>
              <a:gd name="connsiteY300" fmla="*/ 1374448 h 6853792"/>
              <a:gd name="connsiteX301" fmla="*/ 5417820 w 7888803"/>
              <a:gd name="connsiteY301" fmla="*/ 1320594 h 6853792"/>
              <a:gd name="connsiteX302" fmla="*/ 5394680 w 7888803"/>
              <a:gd name="connsiteY302" fmla="*/ 1292825 h 6853792"/>
              <a:gd name="connsiteX303" fmla="*/ 5455266 w 7888803"/>
              <a:gd name="connsiteY303" fmla="*/ 1261270 h 6853792"/>
              <a:gd name="connsiteX304" fmla="*/ 5456949 w 7888803"/>
              <a:gd name="connsiteY304" fmla="*/ 1199001 h 6853792"/>
              <a:gd name="connsiteX305" fmla="*/ 5490187 w 7888803"/>
              <a:gd name="connsiteY305" fmla="*/ 1184276 h 6853792"/>
              <a:gd name="connsiteX306" fmla="*/ 5428339 w 7888803"/>
              <a:gd name="connsiteY306" fmla="*/ 1142623 h 6853792"/>
              <a:gd name="connsiteX307" fmla="*/ 5486401 w 7888803"/>
              <a:gd name="connsiteY307" fmla="*/ 1100128 h 6853792"/>
              <a:gd name="connsiteX308" fmla="*/ 5668579 w 7888803"/>
              <a:gd name="connsiteY308" fmla="*/ 1129580 h 6853792"/>
              <a:gd name="connsiteX309" fmla="*/ 5707708 w 7888803"/>
              <a:gd name="connsiteY309" fmla="*/ 1116958 h 6853792"/>
              <a:gd name="connsiteX310" fmla="*/ 5720330 w 7888803"/>
              <a:gd name="connsiteY310" fmla="*/ 1094238 h 6853792"/>
              <a:gd name="connsiteX311" fmla="*/ 5689616 w 7888803"/>
              <a:gd name="connsiteY311" fmla="*/ 1094238 h 6853792"/>
              <a:gd name="connsiteX312" fmla="*/ 5655116 w 7888803"/>
              <a:gd name="connsiteY312" fmla="*/ 1023975 h 6853792"/>
              <a:gd name="connsiteX313" fmla="*/ 5646701 w 7888803"/>
              <a:gd name="connsiteY313" fmla="*/ 1058896 h 6853792"/>
              <a:gd name="connsiteX314" fmla="*/ 5533523 w 7888803"/>
              <a:gd name="connsiteY314" fmla="*/ 965493 h 6853792"/>
              <a:gd name="connsiteX315" fmla="*/ 5516693 w 7888803"/>
              <a:gd name="connsiteY315" fmla="*/ 879663 h 6853792"/>
              <a:gd name="connsiteX316" fmla="*/ 5495657 w 7888803"/>
              <a:gd name="connsiteY316" fmla="*/ 847266 h 6853792"/>
              <a:gd name="connsiteX317" fmla="*/ 5465785 w 7888803"/>
              <a:gd name="connsiteY317" fmla="*/ 837168 h 6853792"/>
              <a:gd name="connsiteX318" fmla="*/ 5419083 w 7888803"/>
              <a:gd name="connsiteY318" fmla="*/ 808137 h 6853792"/>
              <a:gd name="connsiteX319" fmla="*/ 5372802 w 7888803"/>
              <a:gd name="connsiteY319" fmla="*/ 766905 h 6853792"/>
              <a:gd name="connsiteX320" fmla="*/ 5431284 w 7888803"/>
              <a:gd name="connsiteY320" fmla="*/ 757649 h 6853792"/>
              <a:gd name="connsiteX321" fmla="*/ 5480931 w 7888803"/>
              <a:gd name="connsiteY321" fmla="*/ 747972 h 6853792"/>
              <a:gd name="connsiteX322" fmla="*/ 5457370 w 7888803"/>
              <a:gd name="connsiteY322" fmla="*/ 790046 h 6853792"/>
              <a:gd name="connsiteX323" fmla="*/ 5540255 w 7888803"/>
              <a:gd name="connsiteY323" fmla="*/ 817394 h 6853792"/>
              <a:gd name="connsiteX324" fmla="*/ 5584011 w 7888803"/>
              <a:gd name="connsiteY324" fmla="*/ 795095 h 6853792"/>
              <a:gd name="connsiteX325" fmla="*/ 5515431 w 7888803"/>
              <a:gd name="connsiteY325" fmla="*/ 756808 h 6853792"/>
              <a:gd name="connsiteX326" fmla="*/ 5519638 w 7888803"/>
              <a:gd name="connsiteY326" fmla="*/ 681075 h 6853792"/>
              <a:gd name="connsiteX327" fmla="*/ 5502388 w 7888803"/>
              <a:gd name="connsiteY327" fmla="*/ 596928 h 6853792"/>
              <a:gd name="connsiteX328" fmla="*/ 5571810 w 7888803"/>
              <a:gd name="connsiteY328" fmla="*/ 597349 h 6853792"/>
              <a:gd name="connsiteX329" fmla="*/ 5615566 w 7888803"/>
              <a:gd name="connsiteY329" fmla="*/ 652044 h 6853792"/>
              <a:gd name="connsiteX330" fmla="*/ 5672366 w 7888803"/>
              <a:gd name="connsiteY330" fmla="*/ 590196 h 6853792"/>
              <a:gd name="connsiteX331" fmla="*/ 5522584 w 7888803"/>
              <a:gd name="connsiteY331" fmla="*/ 541811 h 6853792"/>
              <a:gd name="connsiteX332" fmla="*/ 5538572 w 7888803"/>
              <a:gd name="connsiteY332" fmla="*/ 505628 h 6853792"/>
              <a:gd name="connsiteX333" fmla="*/ 5648384 w 7888803"/>
              <a:gd name="connsiteY333" fmla="*/ 505628 h 6853792"/>
              <a:gd name="connsiteX334" fmla="*/ 5606731 w 7888803"/>
              <a:gd name="connsiteY334" fmla="*/ 483329 h 6853792"/>
              <a:gd name="connsiteX335" fmla="*/ 5576859 w 7888803"/>
              <a:gd name="connsiteY335" fmla="*/ 470707 h 6853792"/>
              <a:gd name="connsiteX336" fmla="*/ 5585694 w 7888803"/>
              <a:gd name="connsiteY336" fmla="*/ 453457 h 6853792"/>
              <a:gd name="connsiteX337" fmla="*/ 5585694 w 7888803"/>
              <a:gd name="connsiteY337" fmla="*/ 397920 h 6853792"/>
              <a:gd name="connsiteX338" fmla="*/ 5650067 w 7888803"/>
              <a:gd name="connsiteY338" fmla="*/ 405493 h 6853792"/>
              <a:gd name="connsiteX339" fmla="*/ 5760720 w 7888803"/>
              <a:gd name="connsiteY339" fmla="*/ 414749 h 6853792"/>
              <a:gd name="connsiteX340" fmla="*/ 5747678 w 7888803"/>
              <a:gd name="connsiteY340" fmla="*/ 383194 h 6853792"/>
              <a:gd name="connsiteX341" fmla="*/ 5816679 w 7888803"/>
              <a:gd name="connsiteY341" fmla="*/ 297784 h 6853792"/>
              <a:gd name="connsiteX342" fmla="*/ 5689195 w 7888803"/>
              <a:gd name="connsiteY342" fmla="*/ 281796 h 6853792"/>
              <a:gd name="connsiteX343" fmla="*/ 5692982 w 7888803"/>
              <a:gd name="connsiteY343" fmla="*/ 258235 h 6853792"/>
              <a:gd name="connsiteX344" fmla="*/ 5713177 w 7888803"/>
              <a:gd name="connsiteY344" fmla="*/ 255290 h 6853792"/>
              <a:gd name="connsiteX345" fmla="*/ 5849916 w 7888803"/>
              <a:gd name="connsiteY345" fmla="*/ 236778 h 6853792"/>
              <a:gd name="connsiteX346" fmla="*/ 5914710 w 7888803"/>
              <a:gd name="connsiteY346" fmla="*/ 204381 h 6853792"/>
              <a:gd name="connsiteX347" fmla="*/ 5870533 w 7888803"/>
              <a:gd name="connsiteY347" fmla="*/ 157258 h 6853792"/>
              <a:gd name="connsiteX348" fmla="*/ 5857910 w 7888803"/>
              <a:gd name="connsiteY348" fmla="*/ 131173 h 6853792"/>
              <a:gd name="connsiteX349" fmla="*/ 5939954 w 7888803"/>
              <a:gd name="connsiteY349" fmla="*/ 52074 h 6853792"/>
              <a:gd name="connsiteX350" fmla="*/ 5966881 w 7888803"/>
              <a:gd name="connsiteY350" fmla="*/ 52074 h 6853792"/>
              <a:gd name="connsiteX351" fmla="*/ 6028729 w 7888803"/>
              <a:gd name="connsiteY351" fmla="*/ 36086 h 6853792"/>
              <a:gd name="connsiteX352" fmla="*/ 6158316 w 7888803"/>
              <a:gd name="connsiteY352" fmla="*/ 13787 h 6853792"/>
              <a:gd name="connsiteX353" fmla="*/ 6240780 w 7888803"/>
              <a:gd name="connsiteY353" fmla="*/ 39032 h 6853792"/>
              <a:gd name="connsiteX354" fmla="*/ 6337550 w 7888803"/>
              <a:gd name="connsiteY354" fmla="*/ 81526 h 6853792"/>
              <a:gd name="connsiteX355" fmla="*/ 6359849 w 7888803"/>
              <a:gd name="connsiteY355" fmla="*/ 88258 h 6853792"/>
              <a:gd name="connsiteX356" fmla="*/ 6406971 w 7888803"/>
              <a:gd name="connsiteY356" fmla="*/ 118130 h 6853792"/>
              <a:gd name="connsiteX357" fmla="*/ 6454094 w 7888803"/>
              <a:gd name="connsiteY357" fmla="*/ 174088 h 6853792"/>
              <a:gd name="connsiteX358" fmla="*/ 6495746 w 7888803"/>
              <a:gd name="connsiteY358" fmla="*/ 245613 h 6853792"/>
              <a:gd name="connsiteX359" fmla="*/ 6543710 w 7888803"/>
              <a:gd name="connsiteY359" fmla="*/ 344065 h 6853792"/>
              <a:gd name="connsiteX360" fmla="*/ 6552546 w 7888803"/>
              <a:gd name="connsiteY360" fmla="*/ 386560 h 6853792"/>
              <a:gd name="connsiteX361" fmla="*/ 6566010 w 7888803"/>
              <a:gd name="connsiteY361" fmla="*/ 422322 h 6853792"/>
              <a:gd name="connsiteX362" fmla="*/ 6544973 w 7888803"/>
              <a:gd name="connsiteY362" fmla="*/ 485012 h 6853792"/>
              <a:gd name="connsiteX363" fmla="*/ 6507107 w 7888803"/>
              <a:gd name="connsiteY363" fmla="*/ 467341 h 6853792"/>
              <a:gd name="connsiteX364" fmla="*/ 6515942 w 7888803"/>
              <a:gd name="connsiteY364" fmla="*/ 520354 h 6853792"/>
              <a:gd name="connsiteX365" fmla="*/ 6542869 w 7888803"/>
              <a:gd name="connsiteY365" fmla="*/ 504787 h 6853792"/>
              <a:gd name="connsiteX366" fmla="*/ 6653102 w 7888803"/>
              <a:gd name="connsiteY366" fmla="*/ 471548 h 6853792"/>
              <a:gd name="connsiteX367" fmla="*/ 6673718 w 7888803"/>
              <a:gd name="connsiteY367" fmla="*/ 509835 h 6853792"/>
              <a:gd name="connsiteX368" fmla="*/ 6655626 w 7888803"/>
              <a:gd name="connsiteY368" fmla="*/ 563269 h 6853792"/>
              <a:gd name="connsiteX369" fmla="*/ 6733884 w 7888803"/>
              <a:gd name="connsiteY369" fmla="*/ 533397 h 6853792"/>
              <a:gd name="connsiteX370" fmla="*/ 6762914 w 7888803"/>
              <a:gd name="connsiteY370" fmla="*/ 575470 h 6853792"/>
              <a:gd name="connsiteX371" fmla="*/ 6800780 w 7888803"/>
              <a:gd name="connsiteY371" fmla="*/ 610391 h 6853792"/>
              <a:gd name="connsiteX372" fmla="*/ 6723786 w 7888803"/>
              <a:gd name="connsiteY372" fmla="*/ 610391 h 6853792"/>
              <a:gd name="connsiteX373" fmla="*/ 6719999 w 7888803"/>
              <a:gd name="connsiteY373" fmla="*/ 622172 h 6853792"/>
              <a:gd name="connsiteX374" fmla="*/ 6797415 w 7888803"/>
              <a:gd name="connsiteY374" fmla="*/ 703795 h 6853792"/>
              <a:gd name="connsiteX375" fmla="*/ 6807512 w 7888803"/>
              <a:gd name="connsiteY375" fmla="*/ 696222 h 6853792"/>
              <a:gd name="connsiteX376" fmla="*/ 6805409 w 7888803"/>
              <a:gd name="connsiteY376" fmla="*/ 682758 h 6853792"/>
              <a:gd name="connsiteX377" fmla="*/ 6811720 w 7888803"/>
              <a:gd name="connsiteY377" fmla="*/ 630166 h 6853792"/>
              <a:gd name="connsiteX378" fmla="*/ 6865574 w 7888803"/>
              <a:gd name="connsiteY378" fmla="*/ 664666 h 6853792"/>
              <a:gd name="connsiteX379" fmla="*/ 6927843 w 7888803"/>
              <a:gd name="connsiteY379" fmla="*/ 760173 h 6853792"/>
              <a:gd name="connsiteX380" fmla="*/ 6974124 w 7888803"/>
              <a:gd name="connsiteY380" fmla="*/ 792570 h 6853792"/>
              <a:gd name="connsiteX381" fmla="*/ 6980856 w 7888803"/>
              <a:gd name="connsiteY381" fmla="*/ 854839 h 6853792"/>
              <a:gd name="connsiteX382" fmla="*/ 6988429 w 7888803"/>
              <a:gd name="connsiteY382" fmla="*/ 869986 h 6853792"/>
              <a:gd name="connsiteX383" fmla="*/ 7081412 w 7888803"/>
              <a:gd name="connsiteY383" fmla="*/ 856522 h 6853792"/>
              <a:gd name="connsiteX384" fmla="*/ 7116332 w 7888803"/>
              <a:gd name="connsiteY384" fmla="*/ 862412 h 6853792"/>
              <a:gd name="connsiteX385" fmla="*/ 7116754 w 7888803"/>
              <a:gd name="connsiteY385" fmla="*/ 872089 h 6853792"/>
              <a:gd name="connsiteX386" fmla="*/ 7102869 w 7888803"/>
              <a:gd name="connsiteY386" fmla="*/ 934358 h 6853792"/>
              <a:gd name="connsiteX387" fmla="*/ 7151254 w 7888803"/>
              <a:gd name="connsiteY387" fmla="*/ 980639 h 6853792"/>
              <a:gd name="connsiteX388" fmla="*/ 7165559 w 7888803"/>
              <a:gd name="connsiteY388" fmla="*/ 1001676 h 6853792"/>
              <a:gd name="connsiteX389" fmla="*/ 7135687 w 7888803"/>
              <a:gd name="connsiteY389" fmla="*/ 1011774 h 6853792"/>
              <a:gd name="connsiteX390" fmla="*/ 7083936 w 7888803"/>
              <a:gd name="connsiteY390" fmla="*/ 996206 h 6853792"/>
              <a:gd name="connsiteX391" fmla="*/ 7079729 w 7888803"/>
              <a:gd name="connsiteY391" fmla="*/ 1007146 h 6853792"/>
              <a:gd name="connsiteX392" fmla="*/ 7121802 w 7888803"/>
              <a:gd name="connsiteY392" fmla="*/ 1026079 h 6853792"/>
              <a:gd name="connsiteX393" fmla="*/ 7131900 w 7888803"/>
              <a:gd name="connsiteY393" fmla="*/ 1077409 h 6853792"/>
              <a:gd name="connsiteX394" fmla="*/ 7083515 w 7888803"/>
              <a:gd name="connsiteY394" fmla="*/ 1130421 h 6853792"/>
              <a:gd name="connsiteX395" fmla="*/ 7117174 w 7888803"/>
              <a:gd name="connsiteY395" fmla="*/ 1180489 h 6853792"/>
              <a:gd name="connsiteX396" fmla="*/ 7070473 w 7888803"/>
              <a:gd name="connsiteY396" fmla="*/ 1193111 h 6853792"/>
              <a:gd name="connsiteX397" fmla="*/ 7080991 w 7888803"/>
              <a:gd name="connsiteY397" fmla="*/ 1215410 h 6853792"/>
              <a:gd name="connsiteX398" fmla="*/ 7071314 w 7888803"/>
              <a:gd name="connsiteY398" fmla="*/ 1211203 h 6853792"/>
              <a:gd name="connsiteX399" fmla="*/ 7030503 w 7888803"/>
              <a:gd name="connsiteY399" fmla="*/ 1278941 h 6853792"/>
              <a:gd name="connsiteX400" fmla="*/ 7100345 w 7888803"/>
              <a:gd name="connsiteY400" fmla="*/ 1339948 h 6853792"/>
              <a:gd name="connsiteX401" fmla="*/ 7111704 w 7888803"/>
              <a:gd name="connsiteY401" fmla="*/ 1317228 h 6853792"/>
              <a:gd name="connsiteX402" fmla="*/ 7138211 w 7888803"/>
              <a:gd name="connsiteY402" fmla="*/ 1306289 h 6853792"/>
              <a:gd name="connsiteX403" fmla="*/ 7200059 w 7888803"/>
              <a:gd name="connsiteY403" fmla="*/ 1290301 h 6853792"/>
              <a:gd name="connsiteX404" fmla="*/ 7151254 w 7888803"/>
              <a:gd name="connsiteY404" fmla="*/ 1358040 h 6853792"/>
              <a:gd name="connsiteX405" fmla="*/ 7188279 w 7888803"/>
              <a:gd name="connsiteY405" fmla="*/ 1351729 h 6853792"/>
              <a:gd name="connsiteX406" fmla="*/ 7189961 w 7888803"/>
              <a:gd name="connsiteY406" fmla="*/ 1380339 h 6853792"/>
              <a:gd name="connsiteX407" fmla="*/ 7139052 w 7888803"/>
              <a:gd name="connsiteY407" fmla="*/ 1454388 h 6853792"/>
              <a:gd name="connsiteX408" fmla="*/ 7242133 w 7888803"/>
              <a:gd name="connsiteY408" fmla="*/ 1442608 h 6853792"/>
              <a:gd name="connsiteX409" fmla="*/ 7175235 w 7888803"/>
              <a:gd name="connsiteY409" fmla="*/ 1481736 h 6853792"/>
              <a:gd name="connsiteX410" fmla="*/ 7207632 w 7888803"/>
              <a:gd name="connsiteY410" fmla="*/ 1520865 h 6853792"/>
              <a:gd name="connsiteX411" fmla="*/ 7259383 w 7888803"/>
              <a:gd name="connsiteY411" fmla="*/ 1504456 h 6853792"/>
              <a:gd name="connsiteX412" fmla="*/ 7301036 w 7888803"/>
              <a:gd name="connsiteY412" fmla="*/ 1549475 h 6853792"/>
              <a:gd name="connsiteX413" fmla="*/ 7363725 w 7888803"/>
              <a:gd name="connsiteY413" fmla="*/ 1591128 h 6853792"/>
              <a:gd name="connsiteX414" fmla="*/ 7442403 w 7888803"/>
              <a:gd name="connsiteY414" fmla="*/ 1625628 h 6853792"/>
              <a:gd name="connsiteX415" fmla="*/ 7528233 w 7888803"/>
              <a:gd name="connsiteY415" fmla="*/ 1716086 h 6853792"/>
              <a:gd name="connsiteX416" fmla="*/ 7582508 w 7888803"/>
              <a:gd name="connsiteY416" fmla="*/ 1796026 h 6853792"/>
              <a:gd name="connsiteX417" fmla="*/ 7579142 w 7888803"/>
              <a:gd name="connsiteY417" fmla="*/ 1918460 h 6853792"/>
              <a:gd name="connsiteX418" fmla="*/ 7564838 w 7888803"/>
              <a:gd name="connsiteY418" fmla="*/ 1931503 h 6853792"/>
              <a:gd name="connsiteX419" fmla="*/ 7556423 w 7888803"/>
              <a:gd name="connsiteY419" fmla="*/ 1995455 h 6853792"/>
              <a:gd name="connsiteX420" fmla="*/ 7537069 w 7888803"/>
              <a:gd name="connsiteY420" fmla="*/ 2058145 h 6853792"/>
              <a:gd name="connsiteX421" fmla="*/ 7550532 w 7888803"/>
              <a:gd name="connsiteY421" fmla="*/ 2103584 h 6853792"/>
              <a:gd name="connsiteX422" fmla="*/ 7589240 w 7888803"/>
              <a:gd name="connsiteY422" fmla="*/ 2185628 h 6853792"/>
              <a:gd name="connsiteX423" fmla="*/ 7614484 w 7888803"/>
              <a:gd name="connsiteY423" fmla="*/ 2211293 h 6853792"/>
              <a:gd name="connsiteX424" fmla="*/ 7611119 w 7888803"/>
              <a:gd name="connsiteY424" fmla="*/ 2268513 h 6853792"/>
              <a:gd name="connsiteX425" fmla="*/ 7617850 w 7888803"/>
              <a:gd name="connsiteY425" fmla="*/ 2311007 h 6853792"/>
              <a:gd name="connsiteX426" fmla="*/ 7609436 w 7888803"/>
              <a:gd name="connsiteY426" fmla="*/ 2356447 h 6853792"/>
              <a:gd name="connsiteX427" fmla="*/ 7659924 w 7888803"/>
              <a:gd name="connsiteY427" fmla="*/ 2362758 h 6853792"/>
              <a:gd name="connsiteX428" fmla="*/ 7631314 w 7888803"/>
              <a:gd name="connsiteY428" fmla="*/ 2434704 h 6853792"/>
              <a:gd name="connsiteX429" fmla="*/ 7630893 w 7888803"/>
              <a:gd name="connsiteY429" fmla="*/ 2441435 h 6853792"/>
              <a:gd name="connsiteX430" fmla="*/ 7688955 w 7888803"/>
              <a:gd name="connsiteY430" fmla="*/ 2535680 h 6853792"/>
              <a:gd name="connsiteX431" fmla="*/ 7676333 w 7888803"/>
              <a:gd name="connsiteY431" fmla="*/ 2542833 h 6853792"/>
              <a:gd name="connsiteX432" fmla="*/ 7662448 w 7888803"/>
              <a:gd name="connsiteY432" fmla="*/ 2528948 h 6853792"/>
              <a:gd name="connsiteX433" fmla="*/ 7638466 w 7888803"/>
              <a:gd name="connsiteY433" fmla="*/ 2528107 h 6853792"/>
              <a:gd name="connsiteX434" fmla="*/ 7627948 w 7888803"/>
              <a:gd name="connsiteY434" fmla="*/ 2541991 h 6853792"/>
              <a:gd name="connsiteX435" fmla="*/ 7647302 w 7888803"/>
              <a:gd name="connsiteY435" fmla="*/ 2555034 h 6853792"/>
              <a:gd name="connsiteX436" fmla="*/ 7683064 w 7888803"/>
              <a:gd name="connsiteY436" fmla="*/ 2573967 h 6853792"/>
              <a:gd name="connsiteX437" fmla="*/ 7652350 w 7888803"/>
              <a:gd name="connsiteY437" fmla="*/ 2643810 h 6853792"/>
              <a:gd name="connsiteX438" fmla="*/ 7634680 w 7888803"/>
              <a:gd name="connsiteY438" fmla="*/ 2705658 h 6853792"/>
              <a:gd name="connsiteX439" fmla="*/ 7673808 w 7888803"/>
              <a:gd name="connsiteY439" fmla="*/ 2708603 h 6853792"/>
              <a:gd name="connsiteX440" fmla="*/ 7660765 w 7888803"/>
              <a:gd name="connsiteY440" fmla="*/ 2746890 h 6853792"/>
              <a:gd name="connsiteX441" fmla="*/ 7656137 w 7888803"/>
              <a:gd name="connsiteY441" fmla="*/ 2803268 h 6853792"/>
              <a:gd name="connsiteX442" fmla="*/ 7690217 w 7888803"/>
              <a:gd name="connsiteY442" fmla="*/ 2870166 h 6853792"/>
              <a:gd name="connsiteX443" fmla="*/ 7691058 w 7888803"/>
              <a:gd name="connsiteY443" fmla="*/ 2877318 h 6853792"/>
              <a:gd name="connsiteX444" fmla="*/ 7684747 w 7888803"/>
              <a:gd name="connsiteY444" fmla="*/ 2977874 h 6853792"/>
              <a:gd name="connsiteX445" fmla="*/ 7718406 w 7888803"/>
              <a:gd name="connsiteY445" fmla="*/ 3019527 h 6853792"/>
              <a:gd name="connsiteX446" fmla="*/ 7736077 w 7888803"/>
              <a:gd name="connsiteY446" fmla="*/ 3023734 h 6853792"/>
              <a:gd name="connsiteX447" fmla="*/ 7684747 w 7888803"/>
              <a:gd name="connsiteY447" fmla="*/ 3058655 h 6853792"/>
              <a:gd name="connsiteX448" fmla="*/ 7647302 w 7888803"/>
              <a:gd name="connsiteY448" fmla="*/ 3106619 h 6853792"/>
              <a:gd name="connsiteX449" fmla="*/ 7696528 w 7888803"/>
              <a:gd name="connsiteY449" fmla="*/ 3124290 h 6853792"/>
              <a:gd name="connsiteX450" fmla="*/ 7689796 w 7888803"/>
              <a:gd name="connsiteY450" fmla="*/ 3200864 h 6853792"/>
              <a:gd name="connsiteX451" fmla="*/ 7733553 w 7888803"/>
              <a:gd name="connsiteY451" fmla="*/ 3235365 h 6853792"/>
              <a:gd name="connsiteX452" fmla="*/ 7733553 w 7888803"/>
              <a:gd name="connsiteY452" fmla="*/ 3362848 h 6853792"/>
              <a:gd name="connsiteX453" fmla="*/ 7701577 w 7888803"/>
              <a:gd name="connsiteY453" fmla="*/ 3379256 h 6853792"/>
              <a:gd name="connsiteX454" fmla="*/ 7667076 w 7888803"/>
              <a:gd name="connsiteY454" fmla="*/ 3370421 h 6853792"/>
              <a:gd name="connsiteX455" fmla="*/ 7662869 w 7888803"/>
              <a:gd name="connsiteY455" fmla="*/ 3384305 h 6853792"/>
              <a:gd name="connsiteX456" fmla="*/ 7726821 w 7888803"/>
              <a:gd name="connsiteY456" fmla="*/ 3409970 h 6853792"/>
              <a:gd name="connsiteX457" fmla="*/ 7737760 w 7888803"/>
              <a:gd name="connsiteY457" fmla="*/ 3473081 h 6853792"/>
              <a:gd name="connsiteX458" fmla="*/ 7744071 w 7888803"/>
              <a:gd name="connsiteY458" fmla="*/ 3470135 h 6853792"/>
              <a:gd name="connsiteX459" fmla="*/ 7719668 w 7888803"/>
              <a:gd name="connsiteY459" fmla="*/ 3537032 h 6853792"/>
              <a:gd name="connsiteX460" fmla="*/ 7805919 w 7888803"/>
              <a:gd name="connsiteY460" fmla="*/ 3645162 h 6853792"/>
              <a:gd name="connsiteX461" fmla="*/ 7856407 w 7888803"/>
              <a:gd name="connsiteY461" fmla="*/ 3617814 h 6853792"/>
              <a:gd name="connsiteX462" fmla="*/ 7885018 w 7888803"/>
              <a:gd name="connsiteY462" fmla="*/ 3639692 h 6853792"/>
              <a:gd name="connsiteX463" fmla="*/ 7805078 w 7888803"/>
              <a:gd name="connsiteY463" fmla="*/ 3679241 h 6853792"/>
              <a:gd name="connsiteX464" fmla="*/ 7818541 w 7888803"/>
              <a:gd name="connsiteY464" fmla="*/ 3691863 h 6853792"/>
              <a:gd name="connsiteX465" fmla="*/ 7802132 w 7888803"/>
              <a:gd name="connsiteY465" fmla="*/ 3720053 h 6853792"/>
              <a:gd name="connsiteX466" fmla="*/ 7802132 w 7888803"/>
              <a:gd name="connsiteY466" fmla="*/ 3858054 h 6853792"/>
              <a:gd name="connsiteX467" fmla="*/ 7804657 w 7888803"/>
              <a:gd name="connsiteY467" fmla="*/ 3868152 h 6853792"/>
              <a:gd name="connsiteX468" fmla="*/ 7845468 w 7888803"/>
              <a:gd name="connsiteY468" fmla="*/ 3849639 h 6853792"/>
              <a:gd name="connsiteX469" fmla="*/ 7865664 w 7888803"/>
              <a:gd name="connsiteY469" fmla="*/ 3839963 h 6853792"/>
              <a:gd name="connsiteX470" fmla="*/ 7888383 w 7888803"/>
              <a:gd name="connsiteY470" fmla="*/ 3862262 h 6853792"/>
              <a:gd name="connsiteX471" fmla="*/ 7883755 w 7888803"/>
              <a:gd name="connsiteY471" fmla="*/ 3885823 h 6853792"/>
              <a:gd name="connsiteX472" fmla="*/ 7711253 w 7888803"/>
              <a:gd name="connsiteY472" fmla="*/ 3959031 h 6853792"/>
              <a:gd name="connsiteX473" fmla="*/ 7678857 w 7888803"/>
              <a:gd name="connsiteY473" fmla="*/ 3980068 h 6853792"/>
              <a:gd name="connsiteX474" fmla="*/ 7611960 w 7888803"/>
              <a:gd name="connsiteY474" fmla="*/ 4016251 h 6853792"/>
              <a:gd name="connsiteX475" fmla="*/ 7563575 w 7888803"/>
              <a:gd name="connsiteY475" fmla="*/ 4040233 h 6853792"/>
              <a:gd name="connsiteX476" fmla="*/ 7489946 w 7888803"/>
              <a:gd name="connsiteY476" fmla="*/ 4088197 h 6853792"/>
              <a:gd name="connsiteX477" fmla="*/ 7463861 w 7888803"/>
              <a:gd name="connsiteY477" fmla="*/ 4094929 h 6853792"/>
              <a:gd name="connsiteX478" fmla="*/ 7476483 w 7888803"/>
              <a:gd name="connsiteY478" fmla="*/ 4107972 h 6853792"/>
              <a:gd name="connsiteX479" fmla="*/ 7534965 w 7888803"/>
              <a:gd name="connsiteY479" fmla="*/ 4120173 h 6853792"/>
              <a:gd name="connsiteX480" fmla="*/ 7523185 w 7888803"/>
              <a:gd name="connsiteY480" fmla="*/ 4185387 h 6853792"/>
              <a:gd name="connsiteX481" fmla="*/ 7585033 w 7888803"/>
              <a:gd name="connsiteY481" fmla="*/ 4216522 h 6853792"/>
              <a:gd name="connsiteX482" fmla="*/ 7515611 w 7888803"/>
              <a:gd name="connsiteY482" fmla="*/ 4254808 h 6853792"/>
              <a:gd name="connsiteX483" fmla="*/ 7480269 w 7888803"/>
              <a:gd name="connsiteY483" fmla="*/ 4312870 h 6853792"/>
              <a:gd name="connsiteX484" fmla="*/ 7461336 w 7888803"/>
              <a:gd name="connsiteY484" fmla="*/ 4369669 h 6853792"/>
              <a:gd name="connsiteX485" fmla="*/ 7422208 w 7888803"/>
              <a:gd name="connsiteY485" fmla="*/ 4498415 h 6853792"/>
              <a:gd name="connsiteX486" fmla="*/ 7442824 w 7888803"/>
              <a:gd name="connsiteY486" fmla="*/ 4537543 h 6853792"/>
              <a:gd name="connsiteX487" fmla="*/ 7466806 w 7888803"/>
              <a:gd name="connsiteY487" fmla="*/ 4556056 h 6853792"/>
              <a:gd name="connsiteX488" fmla="*/ 7454184 w 7888803"/>
              <a:gd name="connsiteY488" fmla="*/ 4572465 h 6853792"/>
              <a:gd name="connsiteX489" fmla="*/ 7423049 w 7888803"/>
              <a:gd name="connsiteY489" fmla="*/ 4556056 h 6853792"/>
              <a:gd name="connsiteX490" fmla="*/ 7419262 w 7888803"/>
              <a:gd name="connsiteY490" fmla="*/ 4553952 h 6853792"/>
              <a:gd name="connsiteX491" fmla="*/ 7450818 w 7888803"/>
              <a:gd name="connsiteY491" fmla="*/ 4625477 h 6853792"/>
              <a:gd name="connsiteX492" fmla="*/ 7502989 w 7888803"/>
              <a:gd name="connsiteY492" fmla="*/ 4678910 h 6853792"/>
              <a:gd name="connsiteX493" fmla="*/ 7487422 w 7888803"/>
              <a:gd name="connsiteY493" fmla="*/ 4820699 h 6853792"/>
              <a:gd name="connsiteX494" fmla="*/ 7476904 w 7888803"/>
              <a:gd name="connsiteY494" fmla="*/ 4872029 h 6853792"/>
              <a:gd name="connsiteX495" fmla="*/ 7441982 w 7888803"/>
              <a:gd name="connsiteY495" fmla="*/ 4941871 h 6853792"/>
              <a:gd name="connsiteX496" fmla="*/ 7308609 w 7888803"/>
              <a:gd name="connsiteY496" fmla="*/ 5065147 h 6853792"/>
              <a:gd name="connsiteX497" fmla="*/ 7301456 w 7888803"/>
              <a:gd name="connsiteY497" fmla="*/ 5073561 h 6853792"/>
              <a:gd name="connsiteX498" fmla="*/ 7160089 w 7888803"/>
              <a:gd name="connsiteY498" fmla="*/ 5111848 h 6853792"/>
              <a:gd name="connsiteX499" fmla="*/ 7064582 w 7888803"/>
              <a:gd name="connsiteY499" fmla="*/ 5198940 h 6853792"/>
              <a:gd name="connsiteX500" fmla="*/ 7006520 w 7888803"/>
              <a:gd name="connsiteY500" fmla="*/ 5280563 h 6853792"/>
              <a:gd name="connsiteX501" fmla="*/ 6973703 w 7888803"/>
              <a:gd name="connsiteY501" fmla="*/ 5287716 h 6853792"/>
              <a:gd name="connsiteX502" fmla="*/ 7007362 w 7888803"/>
              <a:gd name="connsiteY502" fmla="*/ 5230496 h 6853792"/>
              <a:gd name="connsiteX503" fmla="*/ 7049856 w 7888803"/>
              <a:gd name="connsiteY503" fmla="*/ 5113111 h 6853792"/>
              <a:gd name="connsiteX504" fmla="*/ 6976648 w 7888803"/>
              <a:gd name="connsiteY504" fmla="*/ 5113111 h 6853792"/>
              <a:gd name="connsiteX505" fmla="*/ 7001892 w 7888803"/>
              <a:gd name="connsiteY505" fmla="*/ 5152659 h 6853792"/>
              <a:gd name="connsiteX506" fmla="*/ 6939623 w 7888803"/>
              <a:gd name="connsiteY506" fmla="*/ 5153501 h 6853792"/>
              <a:gd name="connsiteX507" fmla="*/ 6911855 w 7888803"/>
              <a:gd name="connsiteY507" fmla="*/ 5173696 h 6853792"/>
              <a:gd name="connsiteX508" fmla="*/ 6931630 w 7888803"/>
              <a:gd name="connsiteY508" fmla="*/ 5190947 h 6853792"/>
              <a:gd name="connsiteX509" fmla="*/ 6887031 w 7888803"/>
              <a:gd name="connsiteY509" fmla="*/ 5310435 h 6853792"/>
              <a:gd name="connsiteX510" fmla="*/ 6849165 w 7888803"/>
              <a:gd name="connsiteY510" fmla="*/ 5341991 h 6853792"/>
              <a:gd name="connsiteX511" fmla="*/ 6722944 w 7888803"/>
              <a:gd name="connsiteY511" fmla="*/ 5371022 h 6853792"/>
              <a:gd name="connsiteX512" fmla="*/ 6771750 w 7888803"/>
              <a:gd name="connsiteY512" fmla="*/ 5445492 h 6853792"/>
              <a:gd name="connsiteX513" fmla="*/ 6652261 w 7888803"/>
              <a:gd name="connsiteY513" fmla="*/ 5468212 h 6853792"/>
              <a:gd name="connsiteX514" fmla="*/ 6676242 w 7888803"/>
              <a:gd name="connsiteY514" fmla="*/ 5413937 h 6853792"/>
              <a:gd name="connsiteX515" fmla="*/ 6618602 w 7888803"/>
              <a:gd name="connsiteY515" fmla="*/ 5401735 h 6853792"/>
              <a:gd name="connsiteX516" fmla="*/ 6641742 w 7888803"/>
              <a:gd name="connsiteY516" fmla="*/ 5464004 h 6853792"/>
              <a:gd name="connsiteX517" fmla="*/ 6619864 w 7888803"/>
              <a:gd name="connsiteY517" fmla="*/ 5540158 h 6853792"/>
              <a:gd name="connsiteX518" fmla="*/ 6649736 w 7888803"/>
              <a:gd name="connsiteY518" fmla="*/ 5546469 h 6853792"/>
              <a:gd name="connsiteX519" fmla="*/ 6663200 w 7888803"/>
              <a:gd name="connsiteY519" fmla="*/ 5566664 h 6853792"/>
              <a:gd name="connsiteX520" fmla="*/ 6648895 w 7888803"/>
              <a:gd name="connsiteY520" fmla="*/ 5581390 h 6853792"/>
              <a:gd name="connsiteX521" fmla="*/ 6601772 w 7888803"/>
              <a:gd name="connsiteY521" fmla="*/ 5611262 h 6853792"/>
              <a:gd name="connsiteX522" fmla="*/ 6581577 w 7888803"/>
              <a:gd name="connsiteY522" fmla="*/ 5591067 h 6853792"/>
              <a:gd name="connsiteX523" fmla="*/ 6547497 w 7888803"/>
              <a:gd name="connsiteY523" fmla="*/ 5591908 h 6853792"/>
              <a:gd name="connsiteX524" fmla="*/ 6521412 w 7888803"/>
              <a:gd name="connsiteY524" fmla="*/ 5646183 h 6853792"/>
              <a:gd name="connsiteX525" fmla="*/ 6578211 w 7888803"/>
              <a:gd name="connsiteY525" fmla="*/ 5651232 h 6853792"/>
              <a:gd name="connsiteX526" fmla="*/ 6580315 w 7888803"/>
              <a:gd name="connsiteY526" fmla="*/ 5665116 h 6853792"/>
              <a:gd name="connsiteX527" fmla="*/ 6503741 w 7888803"/>
              <a:gd name="connsiteY527" fmla="*/ 5703403 h 6853792"/>
              <a:gd name="connsiteX528" fmla="*/ 6435161 w 7888803"/>
              <a:gd name="connsiteY528" fmla="*/ 5730330 h 6853792"/>
              <a:gd name="connsiteX529" fmla="*/ 6414124 w 7888803"/>
              <a:gd name="connsiteY529" fmla="*/ 5729068 h 6853792"/>
              <a:gd name="connsiteX530" fmla="*/ 6423380 w 7888803"/>
              <a:gd name="connsiteY530" fmla="*/ 5745477 h 6853792"/>
              <a:gd name="connsiteX531" fmla="*/ 6429691 w 7888803"/>
              <a:gd name="connsiteY531" fmla="*/ 5803959 h 6853792"/>
              <a:gd name="connsiteX532" fmla="*/ 6359428 w 7888803"/>
              <a:gd name="connsiteY532" fmla="*/ 5814478 h 6853792"/>
              <a:gd name="connsiteX533" fmla="*/ 6363215 w 7888803"/>
              <a:gd name="connsiteY533" fmla="*/ 5818264 h 6853792"/>
              <a:gd name="connsiteX534" fmla="*/ 6269391 w 7888803"/>
              <a:gd name="connsiteY534" fmla="*/ 5866228 h 6853792"/>
              <a:gd name="connsiteX535" fmla="*/ 6250458 w 7888803"/>
              <a:gd name="connsiteY535" fmla="*/ 5892314 h 6853792"/>
              <a:gd name="connsiteX536" fmla="*/ 6202914 w 7888803"/>
              <a:gd name="connsiteY536" fmla="*/ 5876747 h 6853792"/>
              <a:gd name="connsiteX537" fmla="*/ 6163365 w 7888803"/>
              <a:gd name="connsiteY537" fmla="*/ 5845192 h 6853792"/>
              <a:gd name="connsiteX538" fmla="*/ 6147798 w 7888803"/>
              <a:gd name="connsiteY538" fmla="*/ 5939857 h 6853792"/>
              <a:gd name="connsiteX539" fmla="*/ 6161261 w 7888803"/>
              <a:gd name="connsiteY539" fmla="*/ 6013486 h 6853792"/>
              <a:gd name="connsiteX540" fmla="*/ 6094785 w 7888803"/>
              <a:gd name="connsiteY540" fmla="*/ 6037888 h 6853792"/>
              <a:gd name="connsiteX541" fmla="*/ 6082584 w 7888803"/>
              <a:gd name="connsiteY541" fmla="*/ 5970150 h 6853792"/>
              <a:gd name="connsiteX542" fmla="*/ 6053132 w 7888803"/>
              <a:gd name="connsiteY542" fmla="*/ 5962156 h 6853792"/>
              <a:gd name="connsiteX543" fmla="*/ 6076273 w 7888803"/>
              <a:gd name="connsiteY543" fmla="*/ 6098475 h 6853792"/>
              <a:gd name="connsiteX544" fmla="*/ 6014003 w 7888803"/>
              <a:gd name="connsiteY544" fmla="*/ 6089219 h 6853792"/>
              <a:gd name="connsiteX545" fmla="*/ 6026626 w 7888803"/>
              <a:gd name="connsiteY545" fmla="*/ 6128347 h 6853792"/>
              <a:gd name="connsiteX546" fmla="*/ 6009796 w 7888803"/>
              <a:gd name="connsiteY546" fmla="*/ 6166634 h 6853792"/>
              <a:gd name="connsiteX547" fmla="*/ 5962253 w 7888803"/>
              <a:gd name="connsiteY547" fmla="*/ 6221329 h 6853792"/>
              <a:gd name="connsiteX548" fmla="*/ 5922283 w 7888803"/>
              <a:gd name="connsiteY548" fmla="*/ 6244470 h 6853792"/>
              <a:gd name="connsiteX549" fmla="*/ 5876844 w 7888803"/>
              <a:gd name="connsiteY549" fmla="*/ 6249098 h 6853792"/>
              <a:gd name="connsiteX550" fmla="*/ 5856227 w 7888803"/>
              <a:gd name="connsiteY550" fmla="*/ 6265928 h 6853792"/>
              <a:gd name="connsiteX551" fmla="*/ 5871374 w 7888803"/>
              <a:gd name="connsiteY551" fmla="*/ 6286543 h 6853792"/>
              <a:gd name="connsiteX552" fmla="*/ 5890307 w 7888803"/>
              <a:gd name="connsiteY552" fmla="*/ 6308001 h 6853792"/>
              <a:gd name="connsiteX553" fmla="*/ 5865063 w 7888803"/>
              <a:gd name="connsiteY553" fmla="*/ 6331983 h 6853792"/>
              <a:gd name="connsiteX554" fmla="*/ 5812892 w 7888803"/>
              <a:gd name="connsiteY554" fmla="*/ 6335770 h 6853792"/>
              <a:gd name="connsiteX555" fmla="*/ 5761562 w 7888803"/>
              <a:gd name="connsiteY555" fmla="*/ 6382471 h 6853792"/>
              <a:gd name="connsiteX556" fmla="*/ 5777550 w 7888803"/>
              <a:gd name="connsiteY556" fmla="*/ 6446423 h 6853792"/>
              <a:gd name="connsiteX557" fmla="*/ 5705604 w 7888803"/>
              <a:gd name="connsiteY557" fmla="*/ 6476296 h 6853792"/>
              <a:gd name="connsiteX558" fmla="*/ 5687092 w 7888803"/>
              <a:gd name="connsiteY558" fmla="*/ 6502802 h 6853792"/>
              <a:gd name="connsiteX559" fmla="*/ 5655116 w 7888803"/>
              <a:gd name="connsiteY559" fmla="*/ 6532253 h 6853792"/>
              <a:gd name="connsiteX560" fmla="*/ 5629451 w 7888803"/>
              <a:gd name="connsiteY560" fmla="*/ 6520052 h 6853792"/>
              <a:gd name="connsiteX561" fmla="*/ 5557926 w 7888803"/>
              <a:gd name="connsiteY561" fmla="*/ 6526363 h 6853792"/>
              <a:gd name="connsiteX562" fmla="*/ 5459053 w 7888803"/>
              <a:gd name="connsiteY562" fmla="*/ 6503223 h 6853792"/>
              <a:gd name="connsiteX563" fmla="*/ 5366491 w 7888803"/>
              <a:gd name="connsiteY563" fmla="*/ 6493546 h 6853792"/>
              <a:gd name="connsiteX564" fmla="*/ 5278557 w 7888803"/>
              <a:gd name="connsiteY564" fmla="*/ 6507430 h 6853792"/>
              <a:gd name="connsiteX565" fmla="*/ 5322314 w 7888803"/>
              <a:gd name="connsiteY565" fmla="*/ 6474192 h 6853792"/>
              <a:gd name="connsiteX566" fmla="*/ 5294124 w 7888803"/>
              <a:gd name="connsiteY566" fmla="*/ 6453997 h 6853792"/>
              <a:gd name="connsiteX567" fmla="*/ 5249947 w 7888803"/>
              <a:gd name="connsiteY567" fmla="*/ 6490180 h 6853792"/>
              <a:gd name="connsiteX568" fmla="*/ 5213763 w 7888803"/>
              <a:gd name="connsiteY568" fmla="*/ 6492704 h 6853792"/>
              <a:gd name="connsiteX569" fmla="*/ 5140135 w 7888803"/>
              <a:gd name="connsiteY569" fmla="*/ 6498595 h 6853792"/>
              <a:gd name="connsiteX570" fmla="*/ 5081231 w 7888803"/>
              <a:gd name="connsiteY570" fmla="*/ 6515424 h 6853792"/>
              <a:gd name="connsiteX571" fmla="*/ 5110262 w 7888803"/>
              <a:gd name="connsiteY571" fmla="*/ 6493546 h 6853792"/>
              <a:gd name="connsiteX572" fmla="*/ 5097220 w 7888803"/>
              <a:gd name="connsiteY572" fmla="*/ 6469985 h 6853792"/>
              <a:gd name="connsiteX573" fmla="*/ 5135927 w 7888803"/>
              <a:gd name="connsiteY573" fmla="*/ 6457783 h 6853792"/>
              <a:gd name="connsiteX574" fmla="*/ 5055146 w 7888803"/>
              <a:gd name="connsiteY574" fmla="*/ 6485972 h 6853792"/>
              <a:gd name="connsiteX575" fmla="*/ 5081652 w 7888803"/>
              <a:gd name="connsiteY575" fmla="*/ 6515424 h 6853792"/>
              <a:gd name="connsiteX576" fmla="*/ 5081652 w 7888803"/>
              <a:gd name="connsiteY576" fmla="*/ 6576851 h 6853792"/>
              <a:gd name="connsiteX577" fmla="*/ 4992456 w 7888803"/>
              <a:gd name="connsiteY577" fmla="*/ 6534778 h 6853792"/>
              <a:gd name="connsiteX578" fmla="*/ 4963005 w 7888803"/>
              <a:gd name="connsiteY578" fmla="*/ 6534357 h 6853792"/>
              <a:gd name="connsiteX579" fmla="*/ 4978992 w 7888803"/>
              <a:gd name="connsiteY579" fmla="*/ 6548662 h 6853792"/>
              <a:gd name="connsiteX580" fmla="*/ 4936498 w 7888803"/>
              <a:gd name="connsiteY580" fmla="*/ 6578534 h 6853792"/>
              <a:gd name="connsiteX581" fmla="*/ 4939022 w 7888803"/>
              <a:gd name="connsiteY581" fmla="*/ 6588632 h 6853792"/>
              <a:gd name="connsiteX582" fmla="*/ 5008865 w 7888803"/>
              <a:gd name="connsiteY582" fmla="*/ 6597468 h 6853792"/>
              <a:gd name="connsiteX583" fmla="*/ 4970157 w 7888803"/>
              <a:gd name="connsiteY583" fmla="*/ 6631547 h 6853792"/>
              <a:gd name="connsiteX584" fmla="*/ 4924297 w 7888803"/>
              <a:gd name="connsiteY584" fmla="*/ 6637858 h 6853792"/>
              <a:gd name="connsiteX585" fmla="*/ 4893583 w 7888803"/>
              <a:gd name="connsiteY585" fmla="*/ 6646694 h 6853792"/>
              <a:gd name="connsiteX586" fmla="*/ 4831314 w 7888803"/>
              <a:gd name="connsiteY586" fmla="*/ 6748091 h 6853792"/>
              <a:gd name="connsiteX587" fmla="*/ 4813643 w 7888803"/>
              <a:gd name="connsiteY587" fmla="*/ 6749353 h 6853792"/>
              <a:gd name="connsiteX588" fmla="*/ 4732020 w 7888803"/>
              <a:gd name="connsiteY588" fmla="*/ 6708542 h 6853792"/>
              <a:gd name="connsiteX589" fmla="*/ 4707197 w 7888803"/>
              <a:gd name="connsiteY589" fmla="*/ 6653005 h 6853792"/>
              <a:gd name="connsiteX590" fmla="*/ 4627678 w 7888803"/>
              <a:gd name="connsiteY590" fmla="*/ 6657633 h 6853792"/>
              <a:gd name="connsiteX591" fmla="*/ 4599909 w 7888803"/>
              <a:gd name="connsiteY591" fmla="*/ 6607145 h 6853792"/>
              <a:gd name="connsiteX592" fmla="*/ 4564147 w 7888803"/>
              <a:gd name="connsiteY592" fmla="*/ 6655109 h 6853792"/>
              <a:gd name="connsiteX593" fmla="*/ 4542269 w 7888803"/>
              <a:gd name="connsiteY593" fmla="*/ 6615559 h 6853792"/>
              <a:gd name="connsiteX594" fmla="*/ 4499353 w 7888803"/>
              <a:gd name="connsiteY594" fmla="*/ 6621450 h 6853792"/>
              <a:gd name="connsiteX595" fmla="*/ 4471585 w 7888803"/>
              <a:gd name="connsiteY595" fmla="*/ 6653426 h 6853792"/>
              <a:gd name="connsiteX596" fmla="*/ 4514079 w 7888803"/>
              <a:gd name="connsiteY596" fmla="*/ 6686664 h 6853792"/>
              <a:gd name="connsiteX597" fmla="*/ 4456859 w 7888803"/>
              <a:gd name="connsiteY597" fmla="*/ 6727475 h 6853792"/>
              <a:gd name="connsiteX598" fmla="*/ 4434139 w 7888803"/>
              <a:gd name="connsiteY598" fmla="*/ 6748933 h 6853792"/>
              <a:gd name="connsiteX599" fmla="*/ 4382809 w 7888803"/>
              <a:gd name="connsiteY599" fmla="*/ 6751036 h 6853792"/>
              <a:gd name="connsiteX600" fmla="*/ 4361773 w 7888803"/>
              <a:gd name="connsiteY600" fmla="*/ 6737152 h 6853792"/>
              <a:gd name="connsiteX601" fmla="*/ 4375657 w 7888803"/>
              <a:gd name="connsiteY601" fmla="*/ 6719060 h 6853792"/>
              <a:gd name="connsiteX602" fmla="*/ 4397115 w 7888803"/>
              <a:gd name="connsiteY602" fmla="*/ 6682457 h 6853792"/>
              <a:gd name="connsiteX603" fmla="*/ 4397956 w 7888803"/>
              <a:gd name="connsiteY603" fmla="*/ 6668993 h 6853792"/>
              <a:gd name="connsiteX604" fmla="*/ 4378602 w 7888803"/>
              <a:gd name="connsiteY604" fmla="*/ 6632809 h 6853792"/>
              <a:gd name="connsiteX605" fmla="*/ 4376919 w 7888803"/>
              <a:gd name="connsiteY605" fmla="*/ 6595785 h 6853792"/>
              <a:gd name="connsiteX606" fmla="*/ 4295717 w 7888803"/>
              <a:gd name="connsiteY606" fmla="*/ 6607145 h 6853792"/>
              <a:gd name="connsiteX607" fmla="*/ 4257430 w 7888803"/>
              <a:gd name="connsiteY607" fmla="*/ 6608407 h 6853792"/>
              <a:gd name="connsiteX608" fmla="*/ 4222509 w 7888803"/>
              <a:gd name="connsiteY608" fmla="*/ 6604199 h 6853792"/>
              <a:gd name="connsiteX609" fmla="*/ 4244387 w 7888803"/>
              <a:gd name="connsiteY609" fmla="*/ 6696761 h 6853792"/>
              <a:gd name="connsiteX610" fmla="*/ 4169917 w 7888803"/>
              <a:gd name="connsiteY610" fmla="*/ 6705597 h 6853792"/>
              <a:gd name="connsiteX611" fmla="*/ 4144673 w 7888803"/>
              <a:gd name="connsiteY611" fmla="*/ 6753140 h 6853792"/>
              <a:gd name="connsiteX612" fmla="*/ 4091660 w 7888803"/>
              <a:gd name="connsiteY612" fmla="*/ 6735890 h 6853792"/>
              <a:gd name="connsiteX613" fmla="*/ 3980165 w 7888803"/>
              <a:gd name="connsiteY613" fmla="*/ 6722005 h 6853792"/>
              <a:gd name="connsiteX614" fmla="*/ 3951134 w 7888803"/>
              <a:gd name="connsiteY614" fmla="*/ 6729999 h 6853792"/>
              <a:gd name="connsiteX615" fmla="*/ 3927994 w 7888803"/>
              <a:gd name="connsiteY615" fmla="*/ 6737573 h 6853792"/>
              <a:gd name="connsiteX616" fmla="*/ 3862779 w 7888803"/>
              <a:gd name="connsiteY616" fmla="*/ 6775019 h 6853792"/>
              <a:gd name="connsiteX617" fmla="*/ 3825754 w 7888803"/>
              <a:gd name="connsiteY617" fmla="*/ 6767866 h 6853792"/>
              <a:gd name="connsiteX618" fmla="*/ 3837114 w 7888803"/>
              <a:gd name="connsiteY618" fmla="*/ 6732524 h 6853792"/>
              <a:gd name="connsiteX619" fmla="*/ 3790833 w 7888803"/>
              <a:gd name="connsiteY619" fmla="*/ 6703072 h 6853792"/>
              <a:gd name="connsiteX620" fmla="*/ 3762644 w 7888803"/>
              <a:gd name="connsiteY620" fmla="*/ 6738835 h 6853792"/>
              <a:gd name="connsiteX621" fmla="*/ 3715101 w 7888803"/>
              <a:gd name="connsiteY621" fmla="*/ 6756506 h 6853792"/>
              <a:gd name="connsiteX622" fmla="*/ 3643155 w 7888803"/>
              <a:gd name="connsiteY622" fmla="*/ 6742622 h 6853792"/>
              <a:gd name="connsiteX623" fmla="*/ 3654936 w 7888803"/>
              <a:gd name="connsiteY623" fmla="*/ 6771232 h 6853792"/>
              <a:gd name="connsiteX624" fmla="*/ 3547648 w 7888803"/>
              <a:gd name="connsiteY624" fmla="*/ 6794793 h 6853792"/>
              <a:gd name="connsiteX625" fmla="*/ 3548910 w 7888803"/>
              <a:gd name="connsiteY625" fmla="*/ 6777963 h 6853792"/>
              <a:gd name="connsiteX626" fmla="*/ 3527453 w 7888803"/>
              <a:gd name="connsiteY626" fmla="*/ 6732945 h 6853792"/>
              <a:gd name="connsiteX627" fmla="*/ 3486220 w 7888803"/>
              <a:gd name="connsiteY627" fmla="*/ 6762396 h 6853792"/>
              <a:gd name="connsiteX628" fmla="*/ 3515251 w 7888803"/>
              <a:gd name="connsiteY628" fmla="*/ 6789744 h 6853792"/>
              <a:gd name="connsiteX629" fmla="*/ 3491269 w 7888803"/>
              <a:gd name="connsiteY629" fmla="*/ 6821300 h 6853792"/>
              <a:gd name="connsiteX630" fmla="*/ 3492532 w 7888803"/>
              <a:gd name="connsiteY630" fmla="*/ 6820878 h 6853792"/>
              <a:gd name="connsiteX631" fmla="*/ 3442043 w 7888803"/>
              <a:gd name="connsiteY631" fmla="*/ 6857903 h 6853792"/>
              <a:gd name="connsiteX632" fmla="*/ 3409646 w 7888803"/>
              <a:gd name="connsiteY632" fmla="*/ 6807415 h 6853792"/>
              <a:gd name="connsiteX633" fmla="*/ 3380195 w 7888803"/>
              <a:gd name="connsiteY633" fmla="*/ 6785958 h 6853792"/>
              <a:gd name="connsiteX634" fmla="*/ 3446671 w 7888803"/>
              <a:gd name="connsiteY634" fmla="*/ 6756506 h 6853792"/>
              <a:gd name="connsiteX635" fmla="*/ 3400390 w 7888803"/>
              <a:gd name="connsiteY635" fmla="*/ 6718219 h 6853792"/>
              <a:gd name="connsiteX636" fmla="*/ 3358737 w 7888803"/>
              <a:gd name="connsiteY636" fmla="*/ 6720323 h 6853792"/>
              <a:gd name="connsiteX637" fmla="*/ 3355792 w 7888803"/>
              <a:gd name="connsiteY637" fmla="*/ 6759030 h 6853792"/>
              <a:gd name="connsiteX638" fmla="*/ 3358317 w 7888803"/>
              <a:gd name="connsiteY638" fmla="*/ 6797738 h 6853792"/>
              <a:gd name="connsiteX639" fmla="*/ 3324237 w 7888803"/>
              <a:gd name="connsiteY639" fmla="*/ 6753140 h 6853792"/>
              <a:gd name="connsiteX640" fmla="*/ 3249767 w 7888803"/>
              <a:gd name="connsiteY640" fmla="*/ 6709383 h 6853792"/>
              <a:gd name="connsiteX641" fmla="*/ 3240931 w 7888803"/>
              <a:gd name="connsiteY641" fmla="*/ 6689188 h 6853792"/>
              <a:gd name="connsiteX642" fmla="*/ 3272066 w 7888803"/>
              <a:gd name="connsiteY642" fmla="*/ 6677407 h 6853792"/>
              <a:gd name="connsiteX643" fmla="*/ 3271224 w 7888803"/>
              <a:gd name="connsiteY643" fmla="*/ 6678249 h 6853792"/>
              <a:gd name="connsiteX644" fmla="*/ 3306987 w 7888803"/>
              <a:gd name="connsiteY644" fmla="*/ 6681194 h 6853792"/>
              <a:gd name="connsiteX645" fmla="*/ 3330548 w 7888803"/>
              <a:gd name="connsiteY645" fmla="*/ 6634913 h 6853792"/>
              <a:gd name="connsiteX646" fmla="*/ 3316664 w 7888803"/>
              <a:gd name="connsiteY646" fmla="*/ 6493546 h 6853792"/>
              <a:gd name="connsiteX647" fmla="*/ 3309511 w 7888803"/>
              <a:gd name="connsiteY647" fmla="*/ 6488497 h 6853792"/>
              <a:gd name="connsiteX648" fmla="*/ 3283426 w 7888803"/>
              <a:gd name="connsiteY648" fmla="*/ 6539827 h 6853792"/>
              <a:gd name="connsiteX649" fmla="*/ 3240931 w 7888803"/>
              <a:gd name="connsiteY649" fmla="*/ 6554973 h 6853792"/>
              <a:gd name="connsiteX650" fmla="*/ 3168144 w 7888803"/>
              <a:gd name="connsiteY650" fmla="*/ 6544876 h 6853792"/>
              <a:gd name="connsiteX651" fmla="*/ 3111344 w 7888803"/>
              <a:gd name="connsiteY651" fmla="*/ 6534357 h 6853792"/>
              <a:gd name="connsiteX652" fmla="*/ 3074740 w 7888803"/>
              <a:gd name="connsiteY652" fmla="*/ 6525942 h 6853792"/>
              <a:gd name="connsiteX653" fmla="*/ 3024673 w 7888803"/>
              <a:gd name="connsiteY653" fmla="*/ 6626078 h 6853792"/>
              <a:gd name="connsiteX654" fmla="*/ 3056228 w 7888803"/>
              <a:gd name="connsiteY654" fmla="*/ 6622291 h 6853792"/>
              <a:gd name="connsiteX655" fmla="*/ 2918227 w 7888803"/>
              <a:gd name="connsiteY655" fmla="*/ 6646694 h 6853792"/>
              <a:gd name="connsiteX656" fmla="*/ 2930849 w 7888803"/>
              <a:gd name="connsiteY656" fmla="*/ 6620608 h 6853792"/>
              <a:gd name="connsiteX657" fmla="*/ 2860165 w 7888803"/>
              <a:gd name="connsiteY657" fmla="*/ 6648377 h 6853792"/>
              <a:gd name="connsiteX658" fmla="*/ 2856378 w 7888803"/>
              <a:gd name="connsiteY658" fmla="*/ 6638700 h 6853792"/>
              <a:gd name="connsiteX659" fmla="*/ 2945154 w 7888803"/>
              <a:gd name="connsiteY659" fmla="*/ 6607145 h 6853792"/>
              <a:gd name="connsiteX660" fmla="*/ 2926641 w 7888803"/>
              <a:gd name="connsiteY660" fmla="*/ 6542351 h 6853792"/>
              <a:gd name="connsiteX661" fmla="*/ 2919489 w 7888803"/>
              <a:gd name="connsiteY661" fmla="*/ 6555394 h 6853792"/>
              <a:gd name="connsiteX662" fmla="*/ 2850067 w 7888803"/>
              <a:gd name="connsiteY662" fmla="*/ 6559601 h 6853792"/>
              <a:gd name="connsiteX663" fmla="*/ 2846701 w 7888803"/>
              <a:gd name="connsiteY663" fmla="*/ 6547400 h 6853792"/>
              <a:gd name="connsiteX664" fmla="*/ 2899714 w 7888803"/>
              <a:gd name="connsiteY664" fmla="*/ 6517107 h 6853792"/>
              <a:gd name="connsiteX665" fmla="*/ 2948519 w 7888803"/>
              <a:gd name="connsiteY665" fmla="*/ 6481765 h 6853792"/>
              <a:gd name="connsiteX666" fmla="*/ 2879098 w 7888803"/>
              <a:gd name="connsiteY666" fmla="*/ 6461991 h 6853792"/>
              <a:gd name="connsiteX667" fmla="*/ 2858482 w 7888803"/>
              <a:gd name="connsiteY667" fmla="*/ 6464936 h 6853792"/>
              <a:gd name="connsiteX668" fmla="*/ 2869000 w 7888803"/>
              <a:gd name="connsiteY668" fmla="*/ 6501961 h 6853792"/>
              <a:gd name="connsiteX669" fmla="*/ 2753719 w 7888803"/>
              <a:gd name="connsiteY669" fmla="*/ 6522577 h 6853792"/>
              <a:gd name="connsiteX670" fmla="*/ 2606882 w 7888803"/>
              <a:gd name="connsiteY670" fmla="*/ 6549504 h 6853792"/>
              <a:gd name="connsiteX671" fmla="*/ 2621608 w 7888803"/>
              <a:gd name="connsiteY671" fmla="*/ 6525942 h 6853792"/>
              <a:gd name="connsiteX672" fmla="*/ 2557235 w 7888803"/>
              <a:gd name="connsiteY672" fmla="*/ 6503644 h 6853792"/>
              <a:gd name="connsiteX673" fmla="*/ 2546716 w 7888803"/>
              <a:gd name="connsiteY673" fmla="*/ 6461149 h 6853792"/>
              <a:gd name="connsiteX674" fmla="*/ 2595522 w 7888803"/>
              <a:gd name="connsiteY674" fmla="*/ 6460308 h 6853792"/>
              <a:gd name="connsiteX675" fmla="*/ 2615717 w 7888803"/>
              <a:gd name="connsiteY675" fmla="*/ 6481344 h 6853792"/>
              <a:gd name="connsiteX676" fmla="*/ 2640961 w 7888803"/>
              <a:gd name="connsiteY676" fmla="*/ 6483448 h 6853792"/>
              <a:gd name="connsiteX677" fmla="*/ 2635912 w 7888803"/>
              <a:gd name="connsiteY677" fmla="*/ 6461149 h 6853792"/>
              <a:gd name="connsiteX678" fmla="*/ 2639278 w 7888803"/>
              <a:gd name="connsiteY678" fmla="*/ 6406033 h 6853792"/>
              <a:gd name="connsiteX679" fmla="*/ 2687663 w 7888803"/>
              <a:gd name="connsiteY679" fmla="*/ 6346709 h 6853792"/>
              <a:gd name="connsiteX680" fmla="*/ 2573223 w 7888803"/>
              <a:gd name="connsiteY680" fmla="*/ 6384996 h 6853792"/>
              <a:gd name="connsiteX681" fmla="*/ 2464252 w 7888803"/>
              <a:gd name="connsiteY681" fmla="*/ 6372794 h 6853792"/>
              <a:gd name="connsiteX682" fmla="*/ 2461728 w 7888803"/>
              <a:gd name="connsiteY682" fmla="*/ 6392990 h 6853792"/>
              <a:gd name="connsiteX683" fmla="*/ 2529046 w 7888803"/>
              <a:gd name="connsiteY683" fmla="*/ 6400563 h 6853792"/>
              <a:gd name="connsiteX684" fmla="*/ 2525680 w 7888803"/>
              <a:gd name="connsiteY684" fmla="*/ 6432119 h 6853792"/>
              <a:gd name="connsiteX685" fmla="*/ 2421758 w 7888803"/>
              <a:gd name="connsiteY685" fmla="*/ 6479661 h 6853792"/>
              <a:gd name="connsiteX686" fmla="*/ 2368324 w 7888803"/>
              <a:gd name="connsiteY686" fmla="*/ 6446844 h 6853792"/>
              <a:gd name="connsiteX687" fmla="*/ 2410819 w 7888803"/>
              <a:gd name="connsiteY687" fmla="*/ 6429173 h 6853792"/>
              <a:gd name="connsiteX688" fmla="*/ 2222749 w 7888803"/>
              <a:gd name="connsiteY688" fmla="*/ 6391727 h 6853792"/>
              <a:gd name="connsiteX689" fmla="*/ 2248835 w 7888803"/>
              <a:gd name="connsiteY689" fmla="*/ 6368166 h 6853792"/>
              <a:gd name="connsiteX690" fmla="*/ 2096108 w 7888803"/>
              <a:gd name="connsiteY690" fmla="*/ 6308843 h 6853792"/>
              <a:gd name="connsiteX691" fmla="*/ 2108730 w 7888803"/>
              <a:gd name="connsiteY691" fmla="*/ 6265928 h 6853792"/>
              <a:gd name="connsiteX692" fmla="*/ 2055717 w 7888803"/>
              <a:gd name="connsiteY692" fmla="*/ 6285702 h 6853792"/>
              <a:gd name="connsiteX693" fmla="*/ 2010698 w 7888803"/>
              <a:gd name="connsiteY693" fmla="*/ 6261720 h 6853792"/>
              <a:gd name="connsiteX694" fmla="*/ 2186987 w 7888803"/>
              <a:gd name="connsiteY694" fmla="*/ 6252885 h 6853792"/>
              <a:gd name="connsiteX695" fmla="*/ 2241262 w 7888803"/>
              <a:gd name="connsiteY695" fmla="*/ 6238580 h 6853792"/>
              <a:gd name="connsiteX696" fmla="*/ 2267768 w 7888803"/>
              <a:gd name="connsiteY696" fmla="*/ 6229323 h 6853792"/>
              <a:gd name="connsiteX697" fmla="*/ 2325409 w 7888803"/>
              <a:gd name="connsiteY697" fmla="*/ 6169158 h 6853792"/>
              <a:gd name="connsiteX698" fmla="*/ 2122614 w 7888803"/>
              <a:gd name="connsiteY698" fmla="*/ 6166213 h 6853792"/>
              <a:gd name="connsiteX699" fmla="*/ 1987979 w 7888803"/>
              <a:gd name="connsiteY699" fmla="*/ 6249519 h 6853792"/>
              <a:gd name="connsiteX700" fmla="*/ 1956844 w 7888803"/>
              <a:gd name="connsiteY700" fmla="*/ 6241104 h 6853792"/>
              <a:gd name="connsiteX701" fmla="*/ 1994290 w 7888803"/>
              <a:gd name="connsiteY701" fmla="*/ 6211653 h 6853792"/>
              <a:gd name="connsiteX702" fmla="*/ 1986716 w 7888803"/>
              <a:gd name="connsiteY702" fmla="*/ 6164109 h 6853792"/>
              <a:gd name="connsiteX703" fmla="*/ 1942539 w 7888803"/>
              <a:gd name="connsiteY703" fmla="*/ 6225537 h 6853792"/>
              <a:gd name="connsiteX704" fmla="*/ 1910142 w 7888803"/>
              <a:gd name="connsiteY704" fmla="*/ 6199031 h 6853792"/>
              <a:gd name="connsiteX705" fmla="*/ 1914350 w 7888803"/>
              <a:gd name="connsiteY705" fmla="*/ 6127926 h 6853792"/>
              <a:gd name="connsiteX706" fmla="*/ 1880691 w 7888803"/>
              <a:gd name="connsiteY706" fmla="*/ 6132975 h 6853792"/>
              <a:gd name="connsiteX707" fmla="*/ 1836093 w 7888803"/>
              <a:gd name="connsiteY707" fmla="*/ 6159902 h 6853792"/>
              <a:gd name="connsiteX708" fmla="*/ 1914771 w 7888803"/>
              <a:gd name="connsiteY708" fmla="*/ 6045462 h 6853792"/>
              <a:gd name="connsiteX709" fmla="*/ 1787708 w 7888803"/>
              <a:gd name="connsiteY709" fmla="*/ 6110676 h 6853792"/>
              <a:gd name="connsiteX710" fmla="*/ 1774665 w 7888803"/>
              <a:gd name="connsiteY710" fmla="*/ 6068182 h 6853792"/>
              <a:gd name="connsiteX711" fmla="*/ 1754470 w 7888803"/>
              <a:gd name="connsiteY711" fmla="*/ 6111517 h 6853792"/>
              <a:gd name="connsiteX712" fmla="*/ 1719970 w 7888803"/>
              <a:gd name="connsiteY712" fmla="*/ 6065657 h 6853792"/>
              <a:gd name="connsiteX713" fmla="*/ 1664853 w 7888803"/>
              <a:gd name="connsiteY713" fmla="*/ 6027791 h 6853792"/>
              <a:gd name="connsiteX714" fmla="*/ 1642134 w 7888803"/>
              <a:gd name="connsiteY714" fmla="*/ 6016852 h 6853792"/>
              <a:gd name="connsiteX715" fmla="*/ 1564297 w 7888803"/>
              <a:gd name="connsiteY715" fmla="*/ 5952479 h 6853792"/>
              <a:gd name="connsiteX716" fmla="*/ 1562194 w 7888803"/>
              <a:gd name="connsiteY716" fmla="*/ 5878850 h 6853792"/>
              <a:gd name="connsiteX717" fmla="*/ 1582810 w 7888803"/>
              <a:gd name="connsiteY717" fmla="*/ 5850240 h 6853792"/>
              <a:gd name="connsiteX718" fmla="*/ 1558828 w 7888803"/>
              <a:gd name="connsiteY718" fmla="*/ 5852764 h 6853792"/>
              <a:gd name="connsiteX719" fmla="*/ 1436814 w 7888803"/>
              <a:gd name="connsiteY719" fmla="*/ 5824155 h 6853792"/>
              <a:gd name="connsiteX720" fmla="*/ 1359820 w 7888803"/>
              <a:gd name="connsiteY720" fmla="*/ 5798069 h 6853792"/>
              <a:gd name="connsiteX721" fmla="*/ 1342569 w 7888803"/>
              <a:gd name="connsiteY721" fmla="*/ 5789654 h 6853792"/>
              <a:gd name="connsiteX722" fmla="*/ 1357716 w 7888803"/>
              <a:gd name="connsiteY722" fmla="*/ 5772825 h 6853792"/>
              <a:gd name="connsiteX723" fmla="*/ 1384643 w 7888803"/>
              <a:gd name="connsiteY723" fmla="*/ 5759782 h 6853792"/>
              <a:gd name="connsiteX724" fmla="*/ 1363606 w 7888803"/>
              <a:gd name="connsiteY724" fmla="*/ 5735379 h 6853792"/>
              <a:gd name="connsiteX725" fmla="*/ 1296709 w 7888803"/>
              <a:gd name="connsiteY725" fmla="*/ 5705507 h 6853792"/>
              <a:gd name="connsiteX726" fmla="*/ 1222659 w 7888803"/>
              <a:gd name="connsiteY726" fmla="*/ 5724019 h 6853792"/>
              <a:gd name="connsiteX727" fmla="*/ 1158287 w 7888803"/>
              <a:gd name="connsiteY727" fmla="*/ 5733696 h 6853792"/>
              <a:gd name="connsiteX728" fmla="*/ 1133884 w 7888803"/>
              <a:gd name="connsiteY728" fmla="*/ 5649970 h 6853792"/>
              <a:gd name="connsiteX729" fmla="*/ 1058572 w 7888803"/>
              <a:gd name="connsiteY729" fmla="*/ 5611683 h 6853792"/>
              <a:gd name="connsiteX730" fmla="*/ 980315 w 7888803"/>
              <a:gd name="connsiteY730" fmla="*/ 5598640 h 6853792"/>
              <a:gd name="connsiteX731" fmla="*/ 994200 w 7888803"/>
              <a:gd name="connsiteY731" fmla="*/ 5558249 h 6853792"/>
              <a:gd name="connsiteX732" fmla="*/ 980315 w 7888803"/>
              <a:gd name="connsiteY732" fmla="*/ 5517017 h 6853792"/>
              <a:gd name="connsiteX733" fmla="*/ 930248 w 7888803"/>
              <a:gd name="connsiteY733" fmla="*/ 5478730 h 6853792"/>
              <a:gd name="connsiteX734" fmla="*/ 878497 w 7888803"/>
              <a:gd name="connsiteY734" fmla="*/ 5504816 h 6853792"/>
              <a:gd name="connsiteX735" fmla="*/ 870083 w 7888803"/>
              <a:gd name="connsiteY735" fmla="*/ 5495981 h 6853792"/>
              <a:gd name="connsiteX736" fmla="*/ 882705 w 7888803"/>
              <a:gd name="connsiteY736" fmla="*/ 5464004 h 6853792"/>
              <a:gd name="connsiteX737" fmla="*/ 872607 w 7888803"/>
              <a:gd name="connsiteY737" fmla="*/ 5429925 h 6853792"/>
              <a:gd name="connsiteX738" fmla="*/ 926461 w 7888803"/>
              <a:gd name="connsiteY738" fmla="*/ 5429925 h 6853792"/>
              <a:gd name="connsiteX739" fmla="*/ 946657 w 7888803"/>
              <a:gd name="connsiteY739" fmla="*/ 5404680 h 6853792"/>
              <a:gd name="connsiteX740" fmla="*/ 900796 w 7888803"/>
              <a:gd name="connsiteY740" fmla="*/ 5384064 h 6853792"/>
              <a:gd name="connsiteX741" fmla="*/ 799399 w 7888803"/>
              <a:gd name="connsiteY741" fmla="*/ 5334838 h 6853792"/>
              <a:gd name="connsiteX742" fmla="*/ 891540 w 7888803"/>
              <a:gd name="connsiteY742" fmla="*/ 5291502 h 6853792"/>
              <a:gd name="connsiteX743" fmla="*/ 922254 w 7888803"/>
              <a:gd name="connsiteY743" fmla="*/ 5251532 h 6853792"/>
              <a:gd name="connsiteX744" fmla="*/ 1048054 w 7888803"/>
              <a:gd name="connsiteY744" fmla="*/ 5168227 h 6853792"/>
              <a:gd name="connsiteX745" fmla="*/ 1053944 w 7888803"/>
              <a:gd name="connsiteY745" fmla="*/ 5164020 h 6853792"/>
              <a:gd name="connsiteX746" fmla="*/ 950443 w 7888803"/>
              <a:gd name="connsiteY746" fmla="*/ 5142141 h 6853792"/>
              <a:gd name="connsiteX747" fmla="*/ 906687 w 7888803"/>
              <a:gd name="connsiteY747" fmla="*/ 5184215 h 6853792"/>
              <a:gd name="connsiteX748" fmla="*/ 846942 w 7888803"/>
              <a:gd name="connsiteY748" fmla="*/ 5139617 h 6853792"/>
              <a:gd name="connsiteX749" fmla="*/ 806131 w 7888803"/>
              <a:gd name="connsiteY749" fmla="*/ 5139617 h 6853792"/>
              <a:gd name="connsiteX750" fmla="*/ 803606 w 7888803"/>
              <a:gd name="connsiteY750" fmla="*/ 5131202 h 6853792"/>
              <a:gd name="connsiteX751" fmla="*/ 829692 w 7888803"/>
              <a:gd name="connsiteY751" fmla="*/ 5108903 h 6853792"/>
              <a:gd name="connsiteX752" fmla="*/ 777100 w 7888803"/>
              <a:gd name="connsiteY752" fmla="*/ 5039482 h 6853792"/>
              <a:gd name="connsiteX753" fmla="*/ 758587 w 7888803"/>
              <a:gd name="connsiteY753" fmla="*/ 5041164 h 6853792"/>
              <a:gd name="connsiteX754" fmla="*/ 736288 w 7888803"/>
              <a:gd name="connsiteY754" fmla="*/ 5027280 h 6853792"/>
              <a:gd name="connsiteX755" fmla="*/ 740916 w 7888803"/>
              <a:gd name="connsiteY755" fmla="*/ 4999932 h 6853792"/>
              <a:gd name="connsiteX756" fmla="*/ 760691 w 7888803"/>
              <a:gd name="connsiteY756" fmla="*/ 4983944 h 6853792"/>
              <a:gd name="connsiteX757" fmla="*/ 888174 w 7888803"/>
              <a:gd name="connsiteY757" fmla="*/ 4952389 h 6853792"/>
              <a:gd name="connsiteX758" fmla="*/ 908370 w 7888803"/>
              <a:gd name="connsiteY758" fmla="*/ 4965432 h 6853792"/>
              <a:gd name="connsiteX759" fmla="*/ 944553 w 7888803"/>
              <a:gd name="connsiteY759" fmla="*/ 4968798 h 6853792"/>
              <a:gd name="connsiteX760" fmla="*/ 920150 w 7888803"/>
              <a:gd name="connsiteY760" fmla="*/ 4904425 h 6853792"/>
              <a:gd name="connsiteX761" fmla="*/ 849046 w 7888803"/>
              <a:gd name="connsiteY761" fmla="*/ 4938926 h 6853792"/>
              <a:gd name="connsiteX762" fmla="*/ 775417 w 7888803"/>
              <a:gd name="connsiteY762" fmla="*/ 4887596 h 6853792"/>
              <a:gd name="connsiteX763" fmla="*/ 767844 w 7888803"/>
              <a:gd name="connsiteY763" fmla="*/ 4927987 h 6853792"/>
              <a:gd name="connsiteX764" fmla="*/ 708099 w 7888803"/>
              <a:gd name="connsiteY764" fmla="*/ 4906950 h 6853792"/>
              <a:gd name="connsiteX765" fmla="*/ 623110 w 7888803"/>
              <a:gd name="connsiteY765" fmla="*/ 4800503 h 6853792"/>
              <a:gd name="connsiteX766" fmla="*/ 595762 w 7888803"/>
              <a:gd name="connsiteY766" fmla="*/ 4744545 h 6853792"/>
              <a:gd name="connsiteX767" fmla="*/ 563366 w 7888803"/>
              <a:gd name="connsiteY767" fmla="*/ 4675966 h 6853792"/>
              <a:gd name="connsiteX768" fmla="*/ 553268 w 7888803"/>
              <a:gd name="connsiteY768" fmla="*/ 4646093 h 6853792"/>
              <a:gd name="connsiteX769" fmla="*/ 512877 w 7888803"/>
              <a:gd name="connsiteY769" fmla="*/ 4588873 h 6853792"/>
              <a:gd name="connsiteX770" fmla="*/ 477956 w 7888803"/>
              <a:gd name="connsiteY770" fmla="*/ 4535019 h 6853792"/>
              <a:gd name="connsiteX771" fmla="*/ 448084 w 7888803"/>
              <a:gd name="connsiteY771" fmla="*/ 4429414 h 6853792"/>
              <a:gd name="connsiteX772" fmla="*/ 427047 w 7888803"/>
              <a:gd name="connsiteY772" fmla="*/ 4380608 h 6853792"/>
              <a:gd name="connsiteX773" fmla="*/ 448505 w 7888803"/>
              <a:gd name="connsiteY773" fmla="*/ 4339377 h 6853792"/>
              <a:gd name="connsiteX774" fmla="*/ 387919 w 7888803"/>
              <a:gd name="connsiteY774" fmla="*/ 4296041 h 6853792"/>
              <a:gd name="connsiteX775" fmla="*/ 428309 w 7888803"/>
              <a:gd name="connsiteY775" fmla="*/ 4269114 h 6853792"/>
              <a:gd name="connsiteX776" fmla="*/ 390443 w 7888803"/>
              <a:gd name="connsiteY776" fmla="*/ 4225357 h 6853792"/>
              <a:gd name="connsiteX777" fmla="*/ 300826 w 7888803"/>
              <a:gd name="connsiteY777" fmla="*/ 4179076 h 6853792"/>
              <a:gd name="connsiteX778" fmla="*/ 359309 w 7888803"/>
              <a:gd name="connsiteY778" fmla="*/ 4132795 h 6853792"/>
              <a:gd name="connsiteX779" fmla="*/ 276424 w 7888803"/>
              <a:gd name="connsiteY779" fmla="*/ 4107551 h 6853792"/>
              <a:gd name="connsiteX780" fmla="*/ 274741 w 7888803"/>
              <a:gd name="connsiteY780" fmla="*/ 4115124 h 6853792"/>
              <a:gd name="connsiteX781" fmla="*/ 209527 w 7888803"/>
              <a:gd name="connsiteY781" fmla="*/ 4057062 h 6853792"/>
              <a:gd name="connsiteX782" fmla="*/ 213313 w 7888803"/>
              <a:gd name="connsiteY782" fmla="*/ 4049068 h 6853792"/>
              <a:gd name="connsiteX783" fmla="*/ 270533 w 7888803"/>
              <a:gd name="connsiteY783" fmla="*/ 4057483 h 6853792"/>
              <a:gd name="connsiteX784" fmla="*/ 185124 w 7888803"/>
              <a:gd name="connsiteY784" fmla="*/ 3976702 h 6853792"/>
              <a:gd name="connsiteX785" fmla="*/ 185545 w 7888803"/>
              <a:gd name="connsiteY785" fmla="*/ 3965763 h 6853792"/>
              <a:gd name="connsiteX786" fmla="*/ 229301 w 7888803"/>
              <a:gd name="connsiteY786" fmla="*/ 3924110 h 6853792"/>
              <a:gd name="connsiteX787" fmla="*/ 237716 w 7888803"/>
              <a:gd name="connsiteY787" fmla="*/ 3929159 h 6853792"/>
              <a:gd name="connsiteX788" fmla="*/ 230563 w 7888803"/>
              <a:gd name="connsiteY788" fmla="*/ 3888347 h 6853792"/>
              <a:gd name="connsiteX789" fmla="*/ 205740 w 7888803"/>
              <a:gd name="connsiteY789" fmla="*/ 3915274 h 6853792"/>
              <a:gd name="connsiteX790" fmla="*/ 209527 w 7888803"/>
              <a:gd name="connsiteY790" fmla="*/ 3903915 h 6853792"/>
              <a:gd name="connsiteX791" fmla="*/ 118648 w 7888803"/>
              <a:gd name="connsiteY791" fmla="*/ 3852164 h 6853792"/>
              <a:gd name="connsiteX792" fmla="*/ 123696 w 7888803"/>
              <a:gd name="connsiteY792" fmla="*/ 3832389 h 6853792"/>
              <a:gd name="connsiteX793" fmla="*/ 191856 w 7888803"/>
              <a:gd name="connsiteY793" fmla="*/ 3834072 h 6853792"/>
              <a:gd name="connsiteX794" fmla="*/ 189752 w 7888803"/>
              <a:gd name="connsiteY794" fmla="*/ 3803358 h 6853792"/>
              <a:gd name="connsiteX795" fmla="*/ 271375 w 7888803"/>
              <a:gd name="connsiteY795" fmla="*/ 3761705 h 6853792"/>
              <a:gd name="connsiteX796" fmla="*/ 224252 w 7888803"/>
              <a:gd name="connsiteY796" fmla="*/ 3693126 h 6853792"/>
              <a:gd name="connsiteX797" fmla="*/ 216679 w 7888803"/>
              <a:gd name="connsiteY797" fmla="*/ 3655680 h 6853792"/>
              <a:gd name="connsiteX798" fmla="*/ 203216 w 7888803"/>
              <a:gd name="connsiteY798" fmla="*/ 3658204 h 6853792"/>
              <a:gd name="connsiteX799" fmla="*/ 205740 w 7888803"/>
              <a:gd name="connsiteY799" fmla="*/ 3699016 h 6853792"/>
              <a:gd name="connsiteX800" fmla="*/ 167453 w 7888803"/>
              <a:gd name="connsiteY800" fmla="*/ 3706168 h 6853792"/>
              <a:gd name="connsiteX801" fmla="*/ 217100 w 7888803"/>
              <a:gd name="connsiteY801" fmla="*/ 3778535 h 6853792"/>
              <a:gd name="connsiteX802" fmla="*/ 140526 w 7888803"/>
              <a:gd name="connsiteY802" fmla="*/ 3778535 h 6853792"/>
              <a:gd name="connsiteX803" fmla="*/ 122014 w 7888803"/>
              <a:gd name="connsiteY803" fmla="*/ 3833231 h 6853792"/>
              <a:gd name="connsiteX804" fmla="*/ 119489 w 7888803"/>
              <a:gd name="connsiteY804" fmla="*/ 3807986 h 6853792"/>
              <a:gd name="connsiteX805" fmla="*/ 110654 w 7888803"/>
              <a:gd name="connsiteY805" fmla="*/ 3802517 h 6853792"/>
              <a:gd name="connsiteX806" fmla="*/ 104343 w 7888803"/>
              <a:gd name="connsiteY806" fmla="*/ 3819346 h 6853792"/>
              <a:gd name="connsiteX807" fmla="*/ 68580 w 7888803"/>
              <a:gd name="connsiteY807" fmla="*/ 3767596 h 6853792"/>
              <a:gd name="connsiteX808" fmla="*/ 67739 w 7888803"/>
              <a:gd name="connsiteY808" fmla="*/ 3711638 h 6853792"/>
              <a:gd name="connsiteX809" fmla="*/ 63952 w 7888803"/>
              <a:gd name="connsiteY809" fmla="*/ 3675034 h 6853792"/>
              <a:gd name="connsiteX810" fmla="*/ 82044 w 7888803"/>
              <a:gd name="connsiteY810" fmla="*/ 3619918 h 6853792"/>
              <a:gd name="connsiteX811" fmla="*/ 60165 w 7888803"/>
              <a:gd name="connsiteY811" fmla="*/ 3569008 h 6853792"/>
              <a:gd name="connsiteX812" fmla="*/ 43336 w 7888803"/>
              <a:gd name="connsiteY812" fmla="*/ 3517258 h 6853792"/>
              <a:gd name="connsiteX813" fmla="*/ 74050 w 7888803"/>
              <a:gd name="connsiteY813" fmla="*/ 3492014 h 6853792"/>
              <a:gd name="connsiteX814" fmla="*/ 33238 w 7888803"/>
              <a:gd name="connsiteY814" fmla="*/ 3464666 h 6853792"/>
              <a:gd name="connsiteX815" fmla="*/ 33659 w 7888803"/>
              <a:gd name="connsiteY815" fmla="*/ 3464666 h 6853792"/>
              <a:gd name="connsiteX816" fmla="*/ 29872 w 7888803"/>
              <a:gd name="connsiteY816" fmla="*/ 3450361 h 6853792"/>
              <a:gd name="connsiteX817" fmla="*/ 0 w 7888803"/>
              <a:gd name="connsiteY817" fmla="*/ 3446574 h 6853792"/>
              <a:gd name="connsiteX818" fmla="*/ 82464 w 7888803"/>
              <a:gd name="connsiteY818" fmla="*/ 3424275 h 6853792"/>
              <a:gd name="connsiteX819" fmla="*/ 92562 w 7888803"/>
              <a:gd name="connsiteY819" fmla="*/ 3375049 h 6853792"/>
              <a:gd name="connsiteX820" fmla="*/ 174606 w 7888803"/>
              <a:gd name="connsiteY820" fmla="*/ 3385147 h 6853792"/>
              <a:gd name="connsiteX821" fmla="*/ 176709 w 7888803"/>
              <a:gd name="connsiteY821" fmla="*/ 3381360 h 6853792"/>
              <a:gd name="connsiteX822" fmla="*/ 135898 w 7888803"/>
              <a:gd name="connsiteY822" fmla="*/ 3369159 h 6853792"/>
              <a:gd name="connsiteX823" fmla="*/ 99714 w 7888803"/>
              <a:gd name="connsiteY823" fmla="*/ 3344756 h 6853792"/>
              <a:gd name="connsiteX824" fmla="*/ 104343 w 7888803"/>
              <a:gd name="connsiteY824" fmla="*/ 3306890 h 6853792"/>
              <a:gd name="connsiteX825" fmla="*/ 154831 w 7888803"/>
              <a:gd name="connsiteY825" fmla="*/ 3303524 h 6853792"/>
              <a:gd name="connsiteX826" fmla="*/ 216258 w 7888803"/>
              <a:gd name="connsiteY826" fmla="*/ 3328768 h 6853792"/>
              <a:gd name="connsiteX827" fmla="*/ 239399 w 7888803"/>
              <a:gd name="connsiteY827" fmla="*/ 3274072 h 6853792"/>
              <a:gd name="connsiteX828" fmla="*/ 283155 w 7888803"/>
              <a:gd name="connsiteY828" fmla="*/ 3300158 h 6853792"/>
              <a:gd name="connsiteX829" fmla="*/ 294936 w 7888803"/>
              <a:gd name="connsiteY829" fmla="*/ 3242096 h 6853792"/>
              <a:gd name="connsiteX830" fmla="*/ 200691 w 7888803"/>
              <a:gd name="connsiteY830" fmla="*/ 3150797 h 6853792"/>
              <a:gd name="connsiteX831" fmla="*/ 151465 w 7888803"/>
              <a:gd name="connsiteY831" fmla="*/ 3142803 h 6853792"/>
              <a:gd name="connsiteX832" fmla="*/ 262539 w 7888803"/>
              <a:gd name="connsiteY832" fmla="*/ 3106199 h 6853792"/>
              <a:gd name="connsiteX833" fmla="*/ 268430 w 7888803"/>
              <a:gd name="connsiteY833" fmla="*/ 3110406 h 6853792"/>
              <a:gd name="connsiteX834" fmla="*/ 393809 w 7888803"/>
              <a:gd name="connsiteY834" fmla="*/ 3131022 h 6853792"/>
              <a:gd name="connsiteX835" fmla="*/ 369406 w 7888803"/>
              <a:gd name="connsiteY835" fmla="*/ 3099467 h 6853792"/>
              <a:gd name="connsiteX836" fmla="*/ 350053 w 7888803"/>
              <a:gd name="connsiteY836" fmla="*/ 3064966 h 6853792"/>
              <a:gd name="connsiteX837" fmla="*/ 382028 w 7888803"/>
              <a:gd name="connsiteY837" fmla="*/ 3052765 h 6853792"/>
              <a:gd name="connsiteX838" fmla="*/ 504042 w 7888803"/>
              <a:gd name="connsiteY838" fmla="*/ 3080113 h 6853792"/>
              <a:gd name="connsiteX839" fmla="*/ 480060 w 7888803"/>
              <a:gd name="connsiteY839" fmla="*/ 3098625 h 6853792"/>
              <a:gd name="connsiteX840" fmla="*/ 416108 w 7888803"/>
              <a:gd name="connsiteY840" fmla="*/ 3127235 h 6853792"/>
              <a:gd name="connsiteX841" fmla="*/ 466176 w 7888803"/>
              <a:gd name="connsiteY841" fmla="*/ 3148272 h 6853792"/>
              <a:gd name="connsiteX842" fmla="*/ 376138 w 7888803"/>
              <a:gd name="connsiteY842" fmla="*/ 3207596 h 6853792"/>
              <a:gd name="connsiteX843" fmla="*/ 379925 w 7888803"/>
              <a:gd name="connsiteY843" fmla="*/ 3221901 h 6853792"/>
              <a:gd name="connsiteX844" fmla="*/ 426627 w 7888803"/>
              <a:gd name="connsiteY844" fmla="*/ 3217694 h 6853792"/>
              <a:gd name="connsiteX845" fmla="*/ 450188 w 7888803"/>
              <a:gd name="connsiteY845" fmla="*/ 3223163 h 6853792"/>
              <a:gd name="connsiteX846" fmla="*/ 439249 w 7888803"/>
              <a:gd name="connsiteY846" fmla="*/ 3244200 h 6853792"/>
              <a:gd name="connsiteX847" fmla="*/ 406852 w 7888803"/>
              <a:gd name="connsiteY847" fmla="*/ 3288377 h 6853792"/>
              <a:gd name="connsiteX848" fmla="*/ 414425 w 7888803"/>
              <a:gd name="connsiteY848" fmla="*/ 3293847 h 6853792"/>
              <a:gd name="connsiteX849" fmla="*/ 440511 w 7888803"/>
              <a:gd name="connsiteY849" fmla="*/ 3284591 h 6853792"/>
              <a:gd name="connsiteX850" fmla="*/ 503621 w 7888803"/>
              <a:gd name="connsiteY850" fmla="*/ 3261450 h 6853792"/>
              <a:gd name="connsiteX851" fmla="*/ 533073 w 7888803"/>
              <a:gd name="connsiteY851" fmla="*/ 3255560 h 6853792"/>
              <a:gd name="connsiteX852" fmla="*/ 540646 w 7888803"/>
              <a:gd name="connsiteY852" fmla="*/ 3216431 h 6853792"/>
              <a:gd name="connsiteX853" fmla="*/ 512457 w 7888803"/>
              <a:gd name="connsiteY853" fmla="*/ 3198340 h 6853792"/>
              <a:gd name="connsiteX854" fmla="*/ 486371 w 7888803"/>
              <a:gd name="connsiteY854" fmla="*/ 3165102 h 6853792"/>
              <a:gd name="connsiteX855" fmla="*/ 609647 w 7888803"/>
              <a:gd name="connsiteY855" fmla="*/ 3165102 h 6853792"/>
              <a:gd name="connsiteX856" fmla="*/ 608805 w 7888803"/>
              <a:gd name="connsiteY856" fmla="*/ 3174778 h 6853792"/>
              <a:gd name="connsiteX857" fmla="*/ 667708 w 7888803"/>
              <a:gd name="connsiteY857" fmla="*/ 3138175 h 6853792"/>
              <a:gd name="connsiteX858" fmla="*/ 687062 w 7888803"/>
              <a:gd name="connsiteY858" fmla="*/ 3142803 h 6853792"/>
              <a:gd name="connsiteX859" fmla="*/ 801082 w 7888803"/>
              <a:gd name="connsiteY859" fmla="*/ 3190346 h 6853792"/>
              <a:gd name="connsiteX860" fmla="*/ 835161 w 7888803"/>
              <a:gd name="connsiteY860" fmla="*/ 3191187 h 6853792"/>
              <a:gd name="connsiteX861" fmla="*/ 870503 w 7888803"/>
              <a:gd name="connsiteY861" fmla="*/ 3167205 h 6853792"/>
              <a:gd name="connsiteX862" fmla="*/ 939083 w 7888803"/>
              <a:gd name="connsiteY862" fmla="*/ 3167205 h 6853792"/>
              <a:gd name="connsiteX863" fmla="*/ 959699 w 7888803"/>
              <a:gd name="connsiteY863" fmla="*/ 3115875 h 6853792"/>
              <a:gd name="connsiteX864" fmla="*/ 969797 w 7888803"/>
              <a:gd name="connsiteY864" fmla="*/ 3119662 h 6853792"/>
              <a:gd name="connsiteX865" fmla="*/ 964327 w 7888803"/>
              <a:gd name="connsiteY865" fmla="*/ 3161315 h 6853792"/>
              <a:gd name="connsiteX866" fmla="*/ 1016919 w 7888803"/>
              <a:gd name="connsiteY866" fmla="*/ 3131864 h 6853792"/>
              <a:gd name="connsiteX867" fmla="*/ 976108 w 7888803"/>
              <a:gd name="connsiteY867" fmla="*/ 3122186 h 6853792"/>
              <a:gd name="connsiteX868" fmla="*/ 1024072 w 7888803"/>
              <a:gd name="connsiteY868" fmla="*/ 3083900 h 6853792"/>
              <a:gd name="connsiteX869" fmla="*/ 1039639 w 7888803"/>
              <a:gd name="connsiteY869" fmla="*/ 3131864 h 6853792"/>
              <a:gd name="connsiteX870" fmla="*/ 1049316 w 7888803"/>
              <a:gd name="connsiteY870" fmla="*/ 3136492 h 6853792"/>
              <a:gd name="connsiteX871" fmla="*/ 1096018 w 7888803"/>
              <a:gd name="connsiteY871" fmla="*/ 3038039 h 6853792"/>
              <a:gd name="connsiteX872" fmla="*/ 1129256 w 7888803"/>
              <a:gd name="connsiteY872" fmla="*/ 3042247 h 6853792"/>
              <a:gd name="connsiteX873" fmla="*/ 1116213 w 7888803"/>
              <a:gd name="connsiteY873" fmla="*/ 3014899 h 6853792"/>
              <a:gd name="connsiteX874" fmla="*/ 1115372 w 7888803"/>
              <a:gd name="connsiteY874" fmla="*/ 3015740 h 6853792"/>
              <a:gd name="connsiteX875" fmla="*/ 1186476 w 7888803"/>
              <a:gd name="connsiteY875" fmla="*/ 3074223 h 6853792"/>
              <a:gd name="connsiteX876" fmla="*/ 1215928 w 7888803"/>
              <a:gd name="connsiteY876" fmla="*/ 3100308 h 6853792"/>
              <a:gd name="connsiteX877" fmla="*/ 1155342 w 7888803"/>
              <a:gd name="connsiteY877" fmla="*/ 3147431 h 6853792"/>
              <a:gd name="connsiteX878" fmla="*/ 1162494 w 7888803"/>
              <a:gd name="connsiteY878" fmla="*/ 3108302 h 6853792"/>
              <a:gd name="connsiteX879" fmla="*/ 1090969 w 7888803"/>
              <a:gd name="connsiteY879" fmla="*/ 3086424 h 6853792"/>
              <a:gd name="connsiteX880" fmla="*/ 1084237 w 7888803"/>
              <a:gd name="connsiteY880" fmla="*/ 3125973 h 6853792"/>
              <a:gd name="connsiteX881" fmla="*/ 1143561 w 7888803"/>
              <a:gd name="connsiteY881" fmla="*/ 3128497 h 6853792"/>
              <a:gd name="connsiteX882" fmla="*/ 1156183 w 7888803"/>
              <a:gd name="connsiteY882" fmla="*/ 3146589 h 6853792"/>
              <a:gd name="connsiteX883" fmla="*/ 1096859 w 7888803"/>
              <a:gd name="connsiteY883" fmla="*/ 3194132 h 6853792"/>
              <a:gd name="connsiteX884" fmla="*/ 1151555 w 7888803"/>
              <a:gd name="connsiteY884" fmla="*/ 3238310 h 6853792"/>
              <a:gd name="connsiteX885" fmla="*/ 1119579 w 7888803"/>
              <a:gd name="connsiteY885" fmla="*/ 3253456 h 6853792"/>
              <a:gd name="connsiteX886" fmla="*/ 1155762 w 7888803"/>
              <a:gd name="connsiteY886" fmla="*/ 3264816 h 6853792"/>
              <a:gd name="connsiteX887" fmla="*/ 1249587 w 7888803"/>
              <a:gd name="connsiteY887" fmla="*/ 3352329 h 6853792"/>
              <a:gd name="connsiteX888" fmla="*/ 1287874 w 7888803"/>
              <a:gd name="connsiteY888" fmla="*/ 3346439 h 6853792"/>
              <a:gd name="connsiteX889" fmla="*/ 1251270 w 7888803"/>
              <a:gd name="connsiteY889" fmla="*/ 3327927 h 6853792"/>
              <a:gd name="connsiteX890" fmla="*/ 1393478 w 7888803"/>
              <a:gd name="connsiteY890" fmla="*/ 3371262 h 6853792"/>
              <a:gd name="connsiteX891" fmla="*/ 1284087 w 7888803"/>
              <a:gd name="connsiteY891" fmla="*/ 3370842 h 6853792"/>
              <a:gd name="connsiteX892" fmla="*/ 1297551 w 7888803"/>
              <a:gd name="connsiteY892" fmla="*/ 3403659 h 6853792"/>
              <a:gd name="connsiteX893" fmla="*/ 1265154 w 7888803"/>
              <a:gd name="connsiteY893" fmla="*/ 3408708 h 6853792"/>
              <a:gd name="connsiteX894" fmla="*/ 1213824 w 7888803"/>
              <a:gd name="connsiteY894" fmla="*/ 3423013 h 6853792"/>
              <a:gd name="connsiteX895" fmla="*/ 1202464 w 7888803"/>
              <a:gd name="connsiteY895" fmla="*/ 3394403 h 6853792"/>
              <a:gd name="connsiteX896" fmla="*/ 1154921 w 7888803"/>
              <a:gd name="connsiteY896" fmla="*/ 3440684 h 6853792"/>
              <a:gd name="connsiteX897" fmla="*/ 1140616 w 7888803"/>
              <a:gd name="connsiteY897" fmla="*/ 3436897 h 6853792"/>
              <a:gd name="connsiteX898" fmla="*/ 1217190 w 7888803"/>
              <a:gd name="connsiteY898" fmla="*/ 3510526 h 6853792"/>
              <a:gd name="connsiteX899" fmla="*/ 1182269 w 7888803"/>
              <a:gd name="connsiteY899" fmla="*/ 3537453 h 6853792"/>
              <a:gd name="connsiteX900" fmla="*/ 1234861 w 7888803"/>
              <a:gd name="connsiteY900" fmla="*/ 3506319 h 6853792"/>
              <a:gd name="connsiteX901" fmla="*/ 1224763 w 7888803"/>
              <a:gd name="connsiteY901" fmla="*/ 3433531 h 6853792"/>
              <a:gd name="connsiteX902" fmla="*/ 1308069 w 7888803"/>
              <a:gd name="connsiteY902" fmla="*/ 3463824 h 6853792"/>
              <a:gd name="connsiteX903" fmla="*/ 1368234 w 7888803"/>
              <a:gd name="connsiteY903" fmla="*/ 3476867 h 6853792"/>
              <a:gd name="connsiteX904" fmla="*/ 1377490 w 7888803"/>
              <a:gd name="connsiteY904" fmla="*/ 3467190 h 6853792"/>
              <a:gd name="connsiteX905" fmla="*/ 1356033 w 7888803"/>
              <a:gd name="connsiteY905" fmla="*/ 3460038 h 6853792"/>
              <a:gd name="connsiteX906" fmla="*/ 1435973 w 7888803"/>
              <a:gd name="connsiteY906" fmla="*/ 3457093 h 6853792"/>
              <a:gd name="connsiteX907" fmla="*/ 1445650 w 7888803"/>
              <a:gd name="connsiteY907" fmla="*/ 3417543 h 6853792"/>
              <a:gd name="connsiteX908" fmla="*/ 1491931 w 7888803"/>
              <a:gd name="connsiteY908" fmla="*/ 3436056 h 6853792"/>
              <a:gd name="connsiteX909" fmla="*/ 1475101 w 7888803"/>
              <a:gd name="connsiteY909" fmla="*/ 3486123 h 6853792"/>
              <a:gd name="connsiteX910" fmla="*/ 1460375 w 7888803"/>
              <a:gd name="connsiteY910" fmla="*/ 3545026 h 6853792"/>
              <a:gd name="connsiteX911" fmla="*/ 1454906 w 7888803"/>
              <a:gd name="connsiteY911" fmla="*/ 3494117 h 6853792"/>
              <a:gd name="connsiteX912" fmla="*/ 1395161 w 7888803"/>
              <a:gd name="connsiteY912" fmla="*/ 3477709 h 6853792"/>
              <a:gd name="connsiteX913" fmla="*/ 1411991 w 7888803"/>
              <a:gd name="connsiteY913" fmla="*/ 3509685 h 6853792"/>
              <a:gd name="connsiteX914" fmla="*/ 1356033 w 7888803"/>
              <a:gd name="connsiteY914" fmla="*/ 3542923 h 6853792"/>
              <a:gd name="connsiteX915" fmla="*/ 1367393 w 7888803"/>
              <a:gd name="connsiteY915" fmla="*/ 3512209 h 6853792"/>
              <a:gd name="connsiteX916" fmla="*/ 1307648 w 7888803"/>
              <a:gd name="connsiteY916" fmla="*/ 3528618 h 6853792"/>
              <a:gd name="connsiteX917" fmla="*/ 1291240 w 7888803"/>
              <a:gd name="connsiteY917" fmla="*/ 3520203 h 6853792"/>
              <a:gd name="connsiteX918" fmla="*/ 1211720 w 7888803"/>
              <a:gd name="connsiteY918" fmla="*/ 3577844 h 6853792"/>
              <a:gd name="connsiteX919" fmla="*/ 1252532 w 7888803"/>
              <a:gd name="connsiteY919" fmla="*/ 3587521 h 6853792"/>
              <a:gd name="connsiteX920" fmla="*/ 1292502 w 7888803"/>
              <a:gd name="connsiteY920" fmla="*/ 3625808 h 6853792"/>
              <a:gd name="connsiteX921" fmla="*/ 1260946 w 7888803"/>
              <a:gd name="connsiteY921" fmla="*/ 3652314 h 6853792"/>
              <a:gd name="connsiteX922" fmla="*/ 1255898 w 7888803"/>
              <a:gd name="connsiteY922" fmla="*/ 3740248 h 6853792"/>
              <a:gd name="connsiteX923" fmla="*/ 1276934 w 7888803"/>
              <a:gd name="connsiteY923" fmla="*/ 3765492 h 6853792"/>
              <a:gd name="connsiteX924" fmla="*/ 1300496 w 7888803"/>
              <a:gd name="connsiteY924" fmla="*/ 3789474 h 6853792"/>
              <a:gd name="connsiteX925" fmla="*/ 1287453 w 7888803"/>
              <a:gd name="connsiteY925" fmla="*/ 3745718 h 6853792"/>
              <a:gd name="connsiteX926" fmla="*/ 1369076 w 7888803"/>
              <a:gd name="connsiteY926" fmla="*/ 3766754 h 6853792"/>
              <a:gd name="connsiteX927" fmla="*/ 1395161 w 7888803"/>
              <a:gd name="connsiteY927" fmla="*/ 3748663 h 6853792"/>
              <a:gd name="connsiteX928" fmla="*/ 1356033 w 7888803"/>
              <a:gd name="connsiteY928" fmla="*/ 3726784 h 6853792"/>
              <a:gd name="connsiteX929" fmla="*/ 1319850 w 7888803"/>
              <a:gd name="connsiteY929" fmla="*/ 3698595 h 6853792"/>
              <a:gd name="connsiteX930" fmla="*/ 1352667 w 7888803"/>
              <a:gd name="connsiteY930" fmla="*/ 3687656 h 6853792"/>
              <a:gd name="connsiteX931" fmla="*/ 1299654 w 7888803"/>
              <a:gd name="connsiteY931" fmla="*/ 3669144 h 6853792"/>
              <a:gd name="connsiteX932" fmla="*/ 1435131 w 7888803"/>
              <a:gd name="connsiteY932" fmla="*/ 3658625 h 6853792"/>
              <a:gd name="connsiteX933" fmla="*/ 1438076 w 7888803"/>
              <a:gd name="connsiteY933" fmla="*/ 3643899 h 6853792"/>
              <a:gd name="connsiteX934" fmla="*/ 1390533 w 7888803"/>
              <a:gd name="connsiteY934" fmla="*/ 3594253 h 6853792"/>
              <a:gd name="connsiteX935" fmla="*/ 1380436 w 7888803"/>
              <a:gd name="connsiteY935" fmla="*/ 3599301 h 6853792"/>
              <a:gd name="connsiteX936" fmla="*/ 1387167 w 7888803"/>
              <a:gd name="connsiteY936" fmla="*/ 3557648 h 6853792"/>
              <a:gd name="connsiteX937" fmla="*/ 1421247 w 7888803"/>
              <a:gd name="connsiteY937" fmla="*/ 3574478 h 6853792"/>
              <a:gd name="connsiteX938" fmla="*/ 1425034 w 7888803"/>
              <a:gd name="connsiteY938" fmla="*/ 3570691 h 6853792"/>
              <a:gd name="connsiteX939" fmla="*/ 1406942 w 7888803"/>
              <a:gd name="connsiteY939" fmla="*/ 3547972 h 6853792"/>
              <a:gd name="connsiteX940" fmla="*/ 1412832 w 7888803"/>
              <a:gd name="connsiteY940" fmla="*/ 3539557 h 6853792"/>
              <a:gd name="connsiteX941" fmla="*/ 1481412 w 7888803"/>
              <a:gd name="connsiteY941" fmla="*/ 3584155 h 6853792"/>
              <a:gd name="connsiteX942" fmla="*/ 1551254 w 7888803"/>
              <a:gd name="connsiteY942" fmla="*/ 3619497 h 6853792"/>
              <a:gd name="connsiteX943" fmla="*/ 1571871 w 7888803"/>
              <a:gd name="connsiteY943" fmla="*/ 3641375 h 6853792"/>
              <a:gd name="connsiteX944" fmla="*/ 1565559 w 7888803"/>
              <a:gd name="connsiteY944" fmla="*/ 3653576 h 6853792"/>
              <a:gd name="connsiteX945" fmla="*/ 1547468 w 7888803"/>
              <a:gd name="connsiteY945" fmla="*/ 3638430 h 6853792"/>
              <a:gd name="connsiteX946" fmla="*/ 1596273 w 7888803"/>
              <a:gd name="connsiteY946" fmla="*/ 3745718 h 6853792"/>
              <a:gd name="connsiteX947" fmla="*/ 1525169 w 7888803"/>
              <a:gd name="connsiteY947" fmla="*/ 3750766 h 6853792"/>
              <a:gd name="connsiteX948" fmla="*/ 1519279 w 7888803"/>
              <a:gd name="connsiteY948" fmla="*/ 3684711 h 6853792"/>
              <a:gd name="connsiteX949" fmla="*/ 1475522 w 7888803"/>
              <a:gd name="connsiteY949" fmla="*/ 3746559 h 6853792"/>
              <a:gd name="connsiteX950" fmla="*/ 1496138 w 7888803"/>
              <a:gd name="connsiteY950" fmla="*/ 3816401 h 6853792"/>
              <a:gd name="connsiteX951" fmla="*/ 1540315 w 7888803"/>
              <a:gd name="connsiteY951" fmla="*/ 3806304 h 6853792"/>
              <a:gd name="connsiteX952" fmla="*/ 1529797 w 7888803"/>
              <a:gd name="connsiteY952" fmla="*/ 3833652 h 6853792"/>
              <a:gd name="connsiteX953" fmla="*/ 1568084 w 7888803"/>
              <a:gd name="connsiteY953" fmla="*/ 3842066 h 6853792"/>
              <a:gd name="connsiteX954" fmla="*/ 1662329 w 7888803"/>
              <a:gd name="connsiteY954" fmla="*/ 3870256 h 6853792"/>
              <a:gd name="connsiteX955" fmla="*/ 1674110 w 7888803"/>
              <a:gd name="connsiteY955" fmla="*/ 3891292 h 6853792"/>
              <a:gd name="connsiteX956" fmla="*/ 1635822 w 7888803"/>
              <a:gd name="connsiteY956" fmla="*/ 3905597 h 6853792"/>
              <a:gd name="connsiteX957" fmla="*/ 1674951 w 7888803"/>
              <a:gd name="connsiteY957" fmla="*/ 3965342 h 6853792"/>
              <a:gd name="connsiteX958" fmla="*/ 1685469 w 7888803"/>
              <a:gd name="connsiteY958" fmla="*/ 3997318 h 6853792"/>
              <a:gd name="connsiteX959" fmla="*/ 1683786 w 7888803"/>
              <a:gd name="connsiteY959" fmla="*/ 4032239 h 6853792"/>
              <a:gd name="connsiteX960" fmla="*/ 1601743 w 7888803"/>
              <a:gd name="connsiteY960" fmla="*/ 3993952 h 6853792"/>
              <a:gd name="connsiteX961" fmla="*/ 1617731 w 7888803"/>
              <a:gd name="connsiteY961" fmla="*/ 4050331 h 6853792"/>
              <a:gd name="connsiteX962" fmla="*/ 1657280 w 7888803"/>
              <a:gd name="connsiteY962" fmla="*/ 4077679 h 6853792"/>
              <a:gd name="connsiteX963" fmla="*/ 1692622 w 7888803"/>
              <a:gd name="connsiteY963" fmla="*/ 4051593 h 6853792"/>
              <a:gd name="connsiteX964" fmla="*/ 1699354 w 7888803"/>
              <a:gd name="connsiteY964" fmla="*/ 4101661 h 6853792"/>
              <a:gd name="connsiteX965" fmla="*/ 1700616 w 7888803"/>
              <a:gd name="connsiteY965" fmla="*/ 4152149 h 6853792"/>
              <a:gd name="connsiteX966" fmla="*/ 1689677 w 7888803"/>
              <a:gd name="connsiteY966" fmla="*/ 4249339 h 6853792"/>
              <a:gd name="connsiteX967" fmla="*/ 1677055 w 7888803"/>
              <a:gd name="connsiteY967" fmla="*/ 4249339 h 6853792"/>
              <a:gd name="connsiteX968" fmla="*/ 1673268 w 7888803"/>
              <a:gd name="connsiteY968" fmla="*/ 4178655 h 6853792"/>
              <a:gd name="connsiteX969" fmla="*/ 1609316 w 7888803"/>
              <a:gd name="connsiteY969" fmla="*/ 4147521 h 6853792"/>
              <a:gd name="connsiteX970" fmla="*/ 1652652 w 7888803"/>
              <a:gd name="connsiteY970" fmla="*/ 4250180 h 6853792"/>
              <a:gd name="connsiteX971" fmla="*/ 1639609 w 7888803"/>
              <a:gd name="connsiteY971" fmla="*/ 4287205 h 6853792"/>
              <a:gd name="connsiteX972" fmla="*/ 1652652 w 7888803"/>
              <a:gd name="connsiteY972" fmla="*/ 4354102 h 6853792"/>
              <a:gd name="connsiteX973" fmla="*/ 1739324 w 7888803"/>
              <a:gd name="connsiteY973" fmla="*/ 4369669 h 6853792"/>
              <a:gd name="connsiteX974" fmla="*/ 1736378 w 7888803"/>
              <a:gd name="connsiteY974" fmla="*/ 4424365 h 6853792"/>
              <a:gd name="connsiteX975" fmla="*/ 1752787 w 7888803"/>
              <a:gd name="connsiteY975" fmla="*/ 4349053 h 6853792"/>
              <a:gd name="connsiteX976" fmla="*/ 1739744 w 7888803"/>
              <a:gd name="connsiteY976" fmla="*/ 4305718 h 6853792"/>
              <a:gd name="connsiteX977" fmla="*/ 1775086 w 7888803"/>
              <a:gd name="connsiteY977" fmla="*/ 4293516 h 6853792"/>
              <a:gd name="connsiteX978" fmla="*/ 1812111 w 7888803"/>
              <a:gd name="connsiteY978" fmla="*/ 4319181 h 6853792"/>
              <a:gd name="connsiteX979" fmla="*/ 1867648 w 7888803"/>
              <a:gd name="connsiteY979" fmla="*/ 4393231 h 6853792"/>
              <a:gd name="connsiteX980" fmla="*/ 1896258 w 7888803"/>
              <a:gd name="connsiteY980" fmla="*/ 4444561 h 6853792"/>
              <a:gd name="connsiteX981" fmla="*/ 1880691 w 7888803"/>
              <a:gd name="connsiteY981" fmla="*/ 4459707 h 6853792"/>
              <a:gd name="connsiteX982" fmla="*/ 1860496 w 7888803"/>
              <a:gd name="connsiteY982" fmla="*/ 4472750 h 6853792"/>
              <a:gd name="connsiteX983" fmla="*/ 1861758 w 7888803"/>
              <a:gd name="connsiteY983" fmla="*/ 4471488 h 6853792"/>
              <a:gd name="connsiteX984" fmla="*/ 1796123 w 7888803"/>
              <a:gd name="connsiteY984" fmla="*/ 4495890 h 6853792"/>
              <a:gd name="connsiteX985" fmla="*/ 1808745 w 7888803"/>
              <a:gd name="connsiteY985" fmla="*/ 4548482 h 6853792"/>
              <a:gd name="connsiteX986" fmla="*/ 1763306 w 7888803"/>
              <a:gd name="connsiteY986" fmla="*/ 4542592 h 6853792"/>
              <a:gd name="connsiteX987" fmla="*/ 1727964 w 7888803"/>
              <a:gd name="connsiteY987" fmla="*/ 4508512 h 6853792"/>
              <a:gd name="connsiteX988" fmla="*/ 1709031 w 7888803"/>
              <a:gd name="connsiteY988" fmla="*/ 4495049 h 6853792"/>
              <a:gd name="connsiteX989" fmla="*/ 1670323 w 7888803"/>
              <a:gd name="connsiteY989" fmla="*/ 4452975 h 6853792"/>
              <a:gd name="connsiteX990" fmla="*/ 1584913 w 7888803"/>
              <a:gd name="connsiteY990" fmla="*/ 4315394 h 6853792"/>
              <a:gd name="connsiteX991" fmla="*/ 1579444 w 7888803"/>
              <a:gd name="connsiteY991" fmla="*/ 4277949 h 6853792"/>
              <a:gd name="connsiteX992" fmla="*/ 1605950 w 7888803"/>
              <a:gd name="connsiteY992" fmla="*/ 4261540 h 6853792"/>
              <a:gd name="connsiteX993" fmla="*/ 1541998 w 7888803"/>
              <a:gd name="connsiteY993" fmla="*/ 4213997 h 6853792"/>
              <a:gd name="connsiteX994" fmla="*/ 1539053 w 7888803"/>
              <a:gd name="connsiteY994" fmla="*/ 4224936 h 6853792"/>
              <a:gd name="connsiteX995" fmla="*/ 1475943 w 7888803"/>
              <a:gd name="connsiteY995" fmla="*/ 4241345 h 6853792"/>
              <a:gd name="connsiteX996" fmla="*/ 1471315 w 7888803"/>
              <a:gd name="connsiteY996" fmla="*/ 4272900 h 6853792"/>
              <a:gd name="connsiteX997" fmla="*/ 1517175 w 7888803"/>
              <a:gd name="connsiteY997" fmla="*/ 4330120 h 6853792"/>
              <a:gd name="connsiteX998" fmla="*/ 1555041 w 7888803"/>
              <a:gd name="connsiteY998" fmla="*/ 4327175 h 6853792"/>
              <a:gd name="connsiteX999" fmla="*/ 1570608 w 7888803"/>
              <a:gd name="connsiteY999" fmla="*/ 4389023 h 6853792"/>
              <a:gd name="connsiteX1000" fmla="*/ 1531480 w 7888803"/>
              <a:gd name="connsiteY1000" fmla="*/ 4398280 h 6853792"/>
              <a:gd name="connsiteX1001" fmla="*/ 1523486 w 7888803"/>
              <a:gd name="connsiteY1001" fmla="*/ 4373035 h 6853792"/>
              <a:gd name="connsiteX1002" fmla="*/ 1470473 w 7888803"/>
              <a:gd name="connsiteY1002" fmla="*/ 4417213 h 6853792"/>
              <a:gd name="connsiteX1003" fmla="*/ 1508760 w 7888803"/>
              <a:gd name="connsiteY1003" fmla="*/ 4434884 h 6853792"/>
              <a:gd name="connsiteX1004" fmla="*/ 1515913 w 7888803"/>
              <a:gd name="connsiteY1004" fmla="*/ 4459286 h 6853792"/>
              <a:gd name="connsiteX1005" fmla="*/ 1535687 w 7888803"/>
              <a:gd name="connsiteY1005" fmla="*/ 4452555 h 6853792"/>
              <a:gd name="connsiteX1006" fmla="*/ 1565980 w 7888803"/>
              <a:gd name="connsiteY1006" fmla="*/ 4424786 h 6853792"/>
              <a:gd name="connsiteX1007" fmla="*/ 1606792 w 7888803"/>
              <a:gd name="connsiteY1007" fmla="*/ 4485372 h 6853792"/>
              <a:gd name="connsiteX1008" fmla="*/ 1619414 w 7888803"/>
              <a:gd name="connsiteY1008" fmla="*/ 4522397 h 6853792"/>
              <a:gd name="connsiteX1009" fmla="*/ 1573974 w 7888803"/>
              <a:gd name="connsiteY1009" fmla="*/ 4535019 h 6853792"/>
              <a:gd name="connsiteX1010" fmla="*/ 1541157 w 7888803"/>
              <a:gd name="connsiteY1010" fmla="*/ 4547220 h 6853792"/>
              <a:gd name="connsiteX1011" fmla="*/ 1647182 w 7888803"/>
              <a:gd name="connsiteY1011" fmla="*/ 4577093 h 6853792"/>
              <a:gd name="connsiteX1012" fmla="*/ 1613523 w 7888803"/>
              <a:gd name="connsiteY1012" fmla="*/ 4597709 h 6853792"/>
              <a:gd name="connsiteX1013" fmla="*/ 1650969 w 7888803"/>
              <a:gd name="connsiteY1013" fmla="*/ 4636837 h 6853792"/>
              <a:gd name="connsiteX1014" fmla="*/ 1666536 w 7888803"/>
              <a:gd name="connsiteY1014" fmla="*/ 4612434 h 6853792"/>
              <a:gd name="connsiteX1015" fmla="*/ 1704823 w 7888803"/>
              <a:gd name="connsiteY1015" fmla="*/ 4633892 h 6853792"/>
              <a:gd name="connsiteX1016" fmla="*/ 1742689 w 7888803"/>
              <a:gd name="connsiteY1016" fmla="*/ 4660819 h 6853792"/>
              <a:gd name="connsiteX1017" fmla="*/ 1772562 w 7888803"/>
              <a:gd name="connsiteY1017" fmla="*/ 4673020 h 6853792"/>
              <a:gd name="connsiteX1018" fmla="*/ 1759098 w 7888803"/>
              <a:gd name="connsiteY1018" fmla="*/ 4695740 h 6853792"/>
              <a:gd name="connsiteX1019" fmla="*/ 1756994 w 7888803"/>
              <a:gd name="connsiteY1019" fmla="*/ 4730241 h 6853792"/>
              <a:gd name="connsiteX1020" fmla="*/ 1791916 w 7888803"/>
              <a:gd name="connsiteY1020" fmla="*/ 4779887 h 6853792"/>
              <a:gd name="connsiteX1021" fmla="*/ 1842825 w 7888803"/>
              <a:gd name="connsiteY1021" fmla="*/ 4813546 h 6853792"/>
              <a:gd name="connsiteX1022" fmla="*/ 1784763 w 7888803"/>
              <a:gd name="connsiteY1022" fmla="*/ 4826589 h 6853792"/>
              <a:gd name="connsiteX1023" fmla="*/ 1778031 w 7888803"/>
              <a:gd name="connsiteY1023" fmla="*/ 4784936 h 6853792"/>
              <a:gd name="connsiteX1024" fmla="*/ 1745214 w 7888803"/>
              <a:gd name="connsiteY1024" fmla="*/ 4813546 h 6853792"/>
              <a:gd name="connsiteX1025" fmla="*/ 1737641 w 7888803"/>
              <a:gd name="connsiteY1025" fmla="*/ 4831217 h 6853792"/>
              <a:gd name="connsiteX1026" fmla="*/ 1754049 w 7888803"/>
              <a:gd name="connsiteY1026" fmla="*/ 4831217 h 6853792"/>
              <a:gd name="connsiteX1027" fmla="*/ 1787708 w 7888803"/>
              <a:gd name="connsiteY1027" fmla="*/ 4848467 h 6853792"/>
              <a:gd name="connsiteX1028" fmla="*/ 1754470 w 7888803"/>
              <a:gd name="connsiteY1028" fmla="*/ 4890120 h 6853792"/>
              <a:gd name="connsiteX1029" fmla="*/ 1712817 w 7888803"/>
              <a:gd name="connsiteY1029" fmla="*/ 4900639 h 6853792"/>
              <a:gd name="connsiteX1030" fmla="*/ 1737641 w 7888803"/>
              <a:gd name="connsiteY1030" fmla="*/ 4984786 h 6853792"/>
              <a:gd name="connsiteX1031" fmla="*/ 1772983 w 7888803"/>
              <a:gd name="connsiteY1031" fmla="*/ 4950706 h 6853792"/>
              <a:gd name="connsiteX1032" fmla="*/ 1776348 w 7888803"/>
              <a:gd name="connsiteY1032" fmla="*/ 4943974 h 6853792"/>
              <a:gd name="connsiteX1033" fmla="*/ 1809586 w 7888803"/>
              <a:gd name="connsiteY1033" fmla="*/ 4922937 h 6853792"/>
              <a:gd name="connsiteX1034" fmla="*/ 1771299 w 7888803"/>
              <a:gd name="connsiteY1034" fmla="*/ 4888858 h 6853792"/>
              <a:gd name="connsiteX1035" fmla="*/ 1767513 w 7888803"/>
              <a:gd name="connsiteY1035" fmla="*/ 4872449 h 6853792"/>
              <a:gd name="connsiteX1036" fmla="*/ 1845349 w 7888803"/>
              <a:gd name="connsiteY1036" fmla="*/ 4901901 h 6853792"/>
              <a:gd name="connsiteX1037" fmla="*/ 1849977 w 7888803"/>
              <a:gd name="connsiteY1037" fmla="*/ 4894748 h 6853792"/>
              <a:gd name="connsiteX1038" fmla="*/ 1816318 w 7888803"/>
              <a:gd name="connsiteY1038" fmla="*/ 4856040 h 6853792"/>
              <a:gd name="connsiteX1039" fmla="*/ 1907197 w 7888803"/>
              <a:gd name="connsiteY1039" fmla="*/ 4839211 h 6853792"/>
              <a:gd name="connsiteX1040" fmla="*/ 1895837 w 7888803"/>
              <a:gd name="connsiteY1040" fmla="*/ 4864034 h 6853792"/>
              <a:gd name="connsiteX1041" fmla="*/ 1950533 w 7888803"/>
              <a:gd name="connsiteY1041" fmla="*/ 4885071 h 6853792"/>
              <a:gd name="connsiteX1042" fmla="*/ 1972832 w 7888803"/>
              <a:gd name="connsiteY1042" fmla="*/ 4942712 h 6853792"/>
              <a:gd name="connsiteX1043" fmla="*/ 2055717 w 7888803"/>
              <a:gd name="connsiteY1043" fmla="*/ 4894748 h 6853792"/>
              <a:gd name="connsiteX1044" fmla="*/ 2077175 w 7888803"/>
              <a:gd name="connsiteY1044" fmla="*/ 4913682 h 6853792"/>
              <a:gd name="connsiteX1045" fmla="*/ 2077175 w 7888803"/>
              <a:gd name="connsiteY1045" fmla="*/ 4836687 h 6853792"/>
              <a:gd name="connsiteX1046" fmla="*/ 2063291 w 7888803"/>
              <a:gd name="connsiteY1046" fmla="*/ 4837107 h 6853792"/>
              <a:gd name="connsiteX1047" fmla="*/ 2065394 w 7888803"/>
              <a:gd name="connsiteY1047" fmla="*/ 4872870 h 6853792"/>
              <a:gd name="connsiteX1048" fmla="*/ 2008595 w 7888803"/>
              <a:gd name="connsiteY1048" fmla="*/ 4877077 h 6853792"/>
              <a:gd name="connsiteX1049" fmla="*/ 2009436 w 7888803"/>
              <a:gd name="connsiteY1049" fmla="*/ 4816070 h 6853792"/>
              <a:gd name="connsiteX1050" fmla="*/ 1960210 w 7888803"/>
              <a:gd name="connsiteY1050" fmla="*/ 4770631 h 6853792"/>
              <a:gd name="connsiteX1051" fmla="*/ 1905094 w 7888803"/>
              <a:gd name="connsiteY1051" fmla="*/ 4753802 h 6853792"/>
              <a:gd name="connsiteX1052" fmla="*/ 1946747 w 7888803"/>
              <a:gd name="connsiteY1052" fmla="*/ 4722667 h 6853792"/>
              <a:gd name="connsiteX1053" fmla="*/ 1895417 w 7888803"/>
              <a:gd name="connsiteY1053" fmla="*/ 4707100 h 6853792"/>
              <a:gd name="connsiteX1054" fmla="*/ 1841142 w 7888803"/>
              <a:gd name="connsiteY1054" fmla="*/ 4673862 h 6853792"/>
              <a:gd name="connsiteX1055" fmla="*/ 1804538 w 7888803"/>
              <a:gd name="connsiteY1055" fmla="*/ 4626318 h 6853792"/>
              <a:gd name="connsiteX1056" fmla="*/ 1822209 w 7888803"/>
              <a:gd name="connsiteY1056" fmla="*/ 4622532 h 6853792"/>
              <a:gd name="connsiteX1057" fmla="*/ 1800751 w 7888803"/>
              <a:gd name="connsiteY1057" fmla="*/ 4591818 h 6853792"/>
              <a:gd name="connsiteX1058" fmla="*/ 1837355 w 7888803"/>
              <a:gd name="connsiteY1058" fmla="*/ 4586769 h 6853792"/>
              <a:gd name="connsiteX1059" fmla="*/ 1901307 w 7888803"/>
              <a:gd name="connsiteY1059" fmla="*/ 4572885 h 6853792"/>
              <a:gd name="connsiteX1060" fmla="*/ 1900466 w 7888803"/>
              <a:gd name="connsiteY1060" fmla="*/ 4572043 h 6853792"/>
              <a:gd name="connsiteX1061" fmla="*/ 1915612 w 7888803"/>
              <a:gd name="connsiteY1061" fmla="*/ 4620007 h 6853792"/>
              <a:gd name="connsiteX1062" fmla="*/ 1867227 w 7888803"/>
              <a:gd name="connsiteY1062" fmla="*/ 4628002 h 6853792"/>
              <a:gd name="connsiteX1063" fmla="*/ 1871435 w 7888803"/>
              <a:gd name="connsiteY1063" fmla="*/ 4655770 h 6853792"/>
              <a:gd name="connsiteX1064" fmla="*/ 1945905 w 7888803"/>
              <a:gd name="connsiteY1064" fmla="*/ 4652404 h 6853792"/>
              <a:gd name="connsiteX1065" fmla="*/ 1966942 w 7888803"/>
              <a:gd name="connsiteY1065" fmla="*/ 4623794 h 6853792"/>
              <a:gd name="connsiteX1066" fmla="*/ 2099895 w 7888803"/>
              <a:gd name="connsiteY1066" fmla="*/ 4706679 h 6853792"/>
              <a:gd name="connsiteX1067" fmla="*/ 2114620 w 7888803"/>
              <a:gd name="connsiteY1067" fmla="*/ 4745387 h 6853792"/>
              <a:gd name="connsiteX1068" fmla="*/ 2105364 w 7888803"/>
              <a:gd name="connsiteY1068" fmla="*/ 4753802 h 6853792"/>
              <a:gd name="connsiteX1069" fmla="*/ 2150804 w 7888803"/>
              <a:gd name="connsiteY1069" fmla="*/ 4768528 h 6853792"/>
              <a:gd name="connsiteX1070" fmla="*/ 2171420 w 7888803"/>
              <a:gd name="connsiteY1070" fmla="*/ 4800503 h 6853792"/>
              <a:gd name="connsiteX1071" fmla="*/ 2187828 w 7888803"/>
              <a:gd name="connsiteY1071" fmla="*/ 4859406 h 6853792"/>
              <a:gd name="connsiteX1072" fmla="*/ 2228219 w 7888803"/>
              <a:gd name="connsiteY1072" fmla="*/ 4856040 h 6853792"/>
              <a:gd name="connsiteX1073" fmla="*/ 2288805 w 7888803"/>
              <a:gd name="connsiteY1073" fmla="*/ 4872029 h 6853792"/>
              <a:gd name="connsiteX1074" fmla="*/ 2305214 w 7888803"/>
              <a:gd name="connsiteY1074" fmla="*/ 4857723 h 6853792"/>
              <a:gd name="connsiteX1075" fmla="*/ 2413343 w 7888803"/>
              <a:gd name="connsiteY1075" fmla="*/ 4837107 h 6853792"/>
              <a:gd name="connsiteX1076" fmla="*/ 2466776 w 7888803"/>
              <a:gd name="connsiteY1076" fmla="*/ 4850571 h 6853792"/>
              <a:gd name="connsiteX1077" fmla="*/ 2509692 w 7888803"/>
              <a:gd name="connsiteY1077" fmla="*/ 4857723 h 6853792"/>
              <a:gd name="connsiteX1078" fmla="*/ 2494545 w 7888803"/>
              <a:gd name="connsiteY1078" fmla="*/ 4938505 h 6853792"/>
              <a:gd name="connsiteX1079" fmla="*/ 2537460 w 7888803"/>
              <a:gd name="connsiteY1079" fmla="*/ 4948182 h 6853792"/>
              <a:gd name="connsiteX1080" fmla="*/ 2521052 w 7888803"/>
              <a:gd name="connsiteY1080" fmla="*/ 4986890 h 6853792"/>
              <a:gd name="connsiteX1081" fmla="*/ 2528204 w 7888803"/>
              <a:gd name="connsiteY1081" fmla="*/ 5043268 h 6853792"/>
              <a:gd name="connsiteX1082" fmla="*/ 2569016 w 7888803"/>
              <a:gd name="connsiteY1082" fmla="*/ 5083659 h 6853792"/>
              <a:gd name="connsiteX1083" fmla="*/ 2612351 w 7888803"/>
              <a:gd name="connsiteY1083" fmla="*/ 5083238 h 6853792"/>
              <a:gd name="connsiteX1084" fmla="*/ 2669992 w 7888803"/>
              <a:gd name="connsiteY1084" fmla="*/ 5105537 h 6853792"/>
              <a:gd name="connsiteX1085" fmla="*/ 2642644 w 7888803"/>
              <a:gd name="connsiteY1085" fmla="*/ 5158970 h 6853792"/>
              <a:gd name="connsiteX1086" fmla="*/ 2582479 w 7888803"/>
              <a:gd name="connsiteY1086" fmla="*/ 5146769 h 6853792"/>
              <a:gd name="connsiteX1087" fmla="*/ 2580796 w 7888803"/>
              <a:gd name="connsiteY1087" fmla="*/ 5155184 h 6853792"/>
              <a:gd name="connsiteX1088" fmla="*/ 2676303 w 7888803"/>
              <a:gd name="connsiteY1088" fmla="*/ 5203148 h 6853792"/>
              <a:gd name="connsiteX1089" fmla="*/ 2671675 w 7888803"/>
              <a:gd name="connsiteY1089" fmla="*/ 5174117 h 6853792"/>
              <a:gd name="connsiteX1090" fmla="*/ 2666626 w 7888803"/>
              <a:gd name="connsiteY1090" fmla="*/ 5141720 h 6853792"/>
              <a:gd name="connsiteX1091" fmla="*/ 2697340 w 7888803"/>
              <a:gd name="connsiteY1091" fmla="*/ 5120684 h 6853792"/>
              <a:gd name="connsiteX1092" fmla="*/ 2717535 w 7888803"/>
              <a:gd name="connsiteY1092" fmla="*/ 5116897 h 6853792"/>
              <a:gd name="connsiteX1093" fmla="*/ 2831976 w 7888803"/>
              <a:gd name="connsiteY1093" fmla="*/ 5201044 h 6853792"/>
              <a:gd name="connsiteX1094" fmla="*/ 2770127 w 7888803"/>
              <a:gd name="connsiteY1094" fmla="*/ 5270465 h 6853792"/>
              <a:gd name="connsiteX1095" fmla="*/ 2902659 w 7888803"/>
              <a:gd name="connsiteY1095" fmla="*/ 5239752 h 6853792"/>
              <a:gd name="connsiteX1096" fmla="*/ 2905605 w 7888803"/>
              <a:gd name="connsiteY1096" fmla="*/ 5249429 h 6853792"/>
              <a:gd name="connsiteX1097" fmla="*/ 2858482 w 7888803"/>
              <a:gd name="connsiteY1097" fmla="*/ 5266679 h 6853792"/>
              <a:gd name="connsiteX1098" fmla="*/ 2928324 w 7888803"/>
              <a:gd name="connsiteY1098" fmla="*/ 5275515 h 6853792"/>
              <a:gd name="connsiteX1099" fmla="*/ 3007422 w 7888803"/>
              <a:gd name="connsiteY1099" fmla="*/ 5274252 h 6853792"/>
              <a:gd name="connsiteX1100" fmla="*/ 3008264 w 7888803"/>
              <a:gd name="connsiteY1100" fmla="*/ 5264576 h 6853792"/>
              <a:gd name="connsiteX1101" fmla="*/ 2916123 w 7888803"/>
              <a:gd name="connsiteY1101" fmla="*/ 5255319 h 6853792"/>
              <a:gd name="connsiteX1102" fmla="*/ 3073899 w 7888803"/>
              <a:gd name="connsiteY1102" fmla="*/ 5245221 h 6853792"/>
              <a:gd name="connsiteX1103" fmla="*/ 3114710 w 7888803"/>
              <a:gd name="connsiteY1103" fmla="*/ 5219136 h 6853792"/>
              <a:gd name="connsiteX1104" fmla="*/ 3121442 w 7888803"/>
              <a:gd name="connsiteY1104" fmla="*/ 5230917 h 6853792"/>
              <a:gd name="connsiteX1105" fmla="*/ 2936739 w 7888803"/>
              <a:gd name="connsiteY1105" fmla="*/ 5303704 h 6853792"/>
              <a:gd name="connsiteX1106" fmla="*/ 2966190 w 7888803"/>
              <a:gd name="connsiteY1106" fmla="*/ 5328948 h 6853792"/>
              <a:gd name="connsiteX1107" fmla="*/ 2991855 w 7888803"/>
              <a:gd name="connsiteY1107" fmla="*/ 5321796 h 6853792"/>
              <a:gd name="connsiteX1108" fmla="*/ 3018362 w 7888803"/>
              <a:gd name="connsiteY1108" fmla="*/ 5365973 h 6853792"/>
              <a:gd name="connsiteX1109" fmla="*/ 3041081 w 7888803"/>
              <a:gd name="connsiteY1109" fmla="*/ 5365973 h 6853792"/>
              <a:gd name="connsiteX1110" fmla="*/ 3061698 w 7888803"/>
              <a:gd name="connsiteY1110" fmla="*/ 5342832 h 6853792"/>
              <a:gd name="connsiteX1111" fmla="*/ 3136589 w 7888803"/>
              <a:gd name="connsiteY1111" fmla="*/ 5349143 h 6853792"/>
              <a:gd name="connsiteX1112" fmla="*/ 3169406 w 7888803"/>
              <a:gd name="connsiteY1112" fmla="*/ 5381961 h 6853792"/>
              <a:gd name="connsiteX1113" fmla="*/ 3215266 w 7888803"/>
              <a:gd name="connsiteY1113" fmla="*/ 5357558 h 6853792"/>
              <a:gd name="connsiteX1114" fmla="*/ 3222839 w 7888803"/>
              <a:gd name="connsiteY1114" fmla="*/ 5364290 h 6853792"/>
              <a:gd name="connsiteX1115" fmla="*/ 3203065 w 7888803"/>
              <a:gd name="connsiteY1115" fmla="*/ 5397949 h 6853792"/>
              <a:gd name="connsiteX1116" fmla="*/ 3230413 w 7888803"/>
              <a:gd name="connsiteY1116" fmla="*/ 5416882 h 6853792"/>
              <a:gd name="connsiteX1117" fmla="*/ 3238827 w 7888803"/>
              <a:gd name="connsiteY1117" fmla="*/ 5453065 h 6853792"/>
              <a:gd name="connsiteX1118" fmla="*/ 3247242 w 7888803"/>
              <a:gd name="connsiteY1118" fmla="*/ 5450961 h 6853792"/>
              <a:gd name="connsiteX1119" fmla="*/ 3263230 w 7888803"/>
              <a:gd name="connsiteY1119" fmla="*/ 5405101 h 6853792"/>
              <a:gd name="connsiteX1120" fmla="*/ 3264913 w 7888803"/>
              <a:gd name="connsiteY1120" fmla="*/ 5464846 h 6853792"/>
              <a:gd name="connsiteX1121" fmla="*/ 3308670 w 7888803"/>
              <a:gd name="connsiteY1121" fmla="*/ 5452224 h 6853792"/>
              <a:gd name="connsiteX1122" fmla="*/ 3348640 w 7888803"/>
              <a:gd name="connsiteY1122" fmla="*/ 5457693 h 6853792"/>
              <a:gd name="connsiteX1123" fmla="*/ 3275011 w 7888803"/>
              <a:gd name="connsiteY1123" fmla="*/ 5477468 h 6853792"/>
              <a:gd name="connsiteX1124" fmla="*/ 3253974 w 7888803"/>
              <a:gd name="connsiteY1124" fmla="*/ 5498505 h 6853792"/>
              <a:gd name="connsiteX1125" fmla="*/ 3179924 w 7888803"/>
              <a:gd name="connsiteY1125" fmla="*/ 5506920 h 6853792"/>
              <a:gd name="connsiteX1126" fmla="*/ 3178662 w 7888803"/>
              <a:gd name="connsiteY1126" fmla="*/ 5515755 h 6853792"/>
              <a:gd name="connsiteX1127" fmla="*/ 3251029 w 7888803"/>
              <a:gd name="connsiteY1127" fmla="*/ 5536371 h 6853792"/>
              <a:gd name="connsiteX1128" fmla="*/ 3298151 w 7888803"/>
              <a:gd name="connsiteY1128" fmla="*/ 5522907 h 6853792"/>
              <a:gd name="connsiteX1129" fmla="*/ 3346957 w 7888803"/>
              <a:gd name="connsiteY1129" fmla="*/ 5514914 h 6853792"/>
              <a:gd name="connsiteX1130" fmla="*/ 3342749 w 7888803"/>
              <a:gd name="connsiteY1130" fmla="*/ 5554884 h 6853792"/>
              <a:gd name="connsiteX1131" fmla="*/ 3290578 w 7888803"/>
              <a:gd name="connsiteY1131" fmla="*/ 5566664 h 6853792"/>
              <a:gd name="connsiteX1132" fmla="*/ 3223681 w 7888803"/>
              <a:gd name="connsiteY1132" fmla="*/ 5558249 h 6853792"/>
              <a:gd name="connsiteX1133" fmla="*/ 3111765 w 7888803"/>
              <a:gd name="connsiteY1133" fmla="*/ 5554042 h 6853792"/>
              <a:gd name="connsiteX1134" fmla="*/ 3099984 w 7888803"/>
              <a:gd name="connsiteY1134" fmla="*/ 5619256 h 6853792"/>
              <a:gd name="connsiteX1135" fmla="*/ 3148369 w 7888803"/>
              <a:gd name="connsiteY1135" fmla="*/ 5629354 h 6853792"/>
              <a:gd name="connsiteX1136" fmla="*/ 3165199 w 7888803"/>
              <a:gd name="connsiteY1136" fmla="*/ 5663013 h 6853792"/>
              <a:gd name="connsiteX1137" fmla="*/ 3229992 w 7888803"/>
              <a:gd name="connsiteY1137" fmla="*/ 5601585 h 6853792"/>
              <a:gd name="connsiteX1138" fmla="*/ 3277115 w 7888803"/>
              <a:gd name="connsiteY1138" fmla="*/ 5596957 h 6853792"/>
              <a:gd name="connsiteX1139" fmla="*/ 3229151 w 7888803"/>
              <a:gd name="connsiteY1139" fmla="*/ 5643659 h 6853792"/>
              <a:gd name="connsiteX1140" fmla="*/ 3190864 w 7888803"/>
              <a:gd name="connsiteY1140" fmla="*/ 5676476 h 6853792"/>
              <a:gd name="connsiteX1141" fmla="*/ 3195492 w 7888803"/>
              <a:gd name="connsiteY1141" fmla="*/ 5713080 h 6853792"/>
              <a:gd name="connsiteX1142" fmla="*/ 3228730 w 7888803"/>
              <a:gd name="connsiteY1142" fmla="*/ 5728227 h 6853792"/>
              <a:gd name="connsiteX1143" fmla="*/ 3228730 w 7888803"/>
              <a:gd name="connsiteY1143" fmla="*/ 5772825 h 6853792"/>
              <a:gd name="connsiteX1144" fmla="*/ 3276273 w 7888803"/>
              <a:gd name="connsiteY1144" fmla="*/ 5719812 h 6853792"/>
              <a:gd name="connsiteX1145" fmla="*/ 3345694 w 7888803"/>
              <a:gd name="connsiteY1145" fmla="*/ 5701299 h 6853792"/>
              <a:gd name="connsiteX1146" fmla="*/ 3377670 w 7888803"/>
              <a:gd name="connsiteY1146" fmla="*/ 5722336 h 6853792"/>
              <a:gd name="connsiteX1147" fmla="*/ 3376829 w 7888803"/>
              <a:gd name="connsiteY1147" fmla="*/ 5726544 h 6853792"/>
              <a:gd name="connsiteX1148" fmla="*/ 3479068 w 7888803"/>
              <a:gd name="connsiteY1148" fmla="*/ 5726544 h 6853792"/>
              <a:gd name="connsiteX1149" fmla="*/ 3482434 w 7888803"/>
              <a:gd name="connsiteY1149" fmla="*/ 5739166 h 6853792"/>
              <a:gd name="connsiteX1150" fmla="*/ 3399128 w 7888803"/>
              <a:gd name="connsiteY1150" fmla="*/ 5812374 h 6853792"/>
              <a:gd name="connsiteX1151" fmla="*/ 3506416 w 7888803"/>
              <a:gd name="connsiteY1151" fmla="*/ 5732434 h 6853792"/>
              <a:gd name="connsiteX1152" fmla="*/ 3537550 w 7888803"/>
              <a:gd name="connsiteY1152" fmla="*/ 5734958 h 6853792"/>
              <a:gd name="connsiteX1153" fmla="*/ 3543861 w 7888803"/>
              <a:gd name="connsiteY1153" fmla="*/ 5746739 h 6853792"/>
              <a:gd name="connsiteX1154" fmla="*/ 3494635 w 7888803"/>
              <a:gd name="connsiteY1154" fmla="*/ 5786288 h 6853792"/>
              <a:gd name="connsiteX1155" fmla="*/ 3484537 w 7888803"/>
              <a:gd name="connsiteY1155" fmla="*/ 5804800 h 6853792"/>
              <a:gd name="connsiteX1156" fmla="*/ 3439519 w 7888803"/>
              <a:gd name="connsiteY1156" fmla="*/ 5831728 h 6853792"/>
              <a:gd name="connsiteX1157" fmla="*/ 3404598 w 7888803"/>
              <a:gd name="connsiteY1157" fmla="*/ 5851081 h 6853792"/>
              <a:gd name="connsiteX1158" fmla="*/ 3450458 w 7888803"/>
              <a:gd name="connsiteY1158" fmla="*/ 5867490 h 6853792"/>
              <a:gd name="connsiteX1159" fmla="*/ 3495897 w 7888803"/>
              <a:gd name="connsiteY1159" fmla="*/ 5845192 h 6853792"/>
              <a:gd name="connsiteX1160" fmla="*/ 3495897 w 7888803"/>
              <a:gd name="connsiteY1160" fmla="*/ 5959211 h 6853792"/>
              <a:gd name="connsiteX1161" fmla="*/ 3568264 w 7888803"/>
              <a:gd name="connsiteY1161" fmla="*/ 5936491 h 6853792"/>
              <a:gd name="connsiteX1162" fmla="*/ 3533764 w 7888803"/>
              <a:gd name="connsiteY1162" fmla="*/ 5867911 h 6853792"/>
              <a:gd name="connsiteX1163" fmla="*/ 3626746 w 7888803"/>
              <a:gd name="connsiteY1163" fmla="*/ 5810691 h 6853792"/>
              <a:gd name="connsiteX1164" fmla="*/ 3654936 w 7888803"/>
              <a:gd name="connsiteY1164" fmla="*/ 5844350 h 6853792"/>
              <a:gd name="connsiteX1165" fmla="*/ 3733613 w 7888803"/>
              <a:gd name="connsiteY1165" fmla="*/ 5869173 h 6853792"/>
              <a:gd name="connsiteX1166" fmla="*/ 3739503 w 7888803"/>
              <a:gd name="connsiteY1166" fmla="*/ 5856551 h 6853792"/>
              <a:gd name="connsiteX1167" fmla="*/ 3679338 w 7888803"/>
              <a:gd name="connsiteY1167" fmla="*/ 5819106 h 6853792"/>
              <a:gd name="connsiteX1168" fmla="*/ 3664612 w 7888803"/>
              <a:gd name="connsiteY1168" fmla="*/ 5790075 h 6853792"/>
              <a:gd name="connsiteX1169" fmla="*/ 3663771 w 7888803"/>
              <a:gd name="connsiteY1169" fmla="*/ 5793441 h 6853792"/>
              <a:gd name="connsiteX1170" fmla="*/ 6182719 w 7888803"/>
              <a:gd name="connsiteY1170" fmla="*/ 5250691 h 6853792"/>
              <a:gd name="connsiteX1171" fmla="*/ 6158316 w 7888803"/>
              <a:gd name="connsiteY1171" fmla="*/ 5276356 h 6853792"/>
              <a:gd name="connsiteX1172" fmla="*/ 6174725 w 7888803"/>
              <a:gd name="connsiteY1172" fmla="*/ 5348302 h 6853792"/>
              <a:gd name="connsiteX1173" fmla="*/ 6189871 w 7888803"/>
              <a:gd name="connsiteY1173" fmla="*/ 5322216 h 6853792"/>
              <a:gd name="connsiteX1174" fmla="*/ 6172201 w 7888803"/>
              <a:gd name="connsiteY1174" fmla="*/ 5298655 h 6853792"/>
              <a:gd name="connsiteX1175" fmla="*/ 6182719 w 7888803"/>
              <a:gd name="connsiteY1175" fmla="*/ 5250691 h 6853792"/>
              <a:gd name="connsiteX1176" fmla="*/ 6228579 w 7888803"/>
              <a:gd name="connsiteY1176" fmla="*/ 5237228 h 6853792"/>
              <a:gd name="connsiteX1177" fmla="*/ 6242884 w 7888803"/>
              <a:gd name="connsiteY1177" fmla="*/ 5197678 h 6853792"/>
              <a:gd name="connsiteX1178" fmla="*/ 6229841 w 7888803"/>
              <a:gd name="connsiteY1178" fmla="*/ 5188843 h 6853792"/>
              <a:gd name="connsiteX1179" fmla="*/ 6202914 w 7888803"/>
              <a:gd name="connsiteY1179" fmla="*/ 5217032 h 6853792"/>
              <a:gd name="connsiteX1180" fmla="*/ 6182719 w 7888803"/>
              <a:gd name="connsiteY1180" fmla="*/ 5250691 h 6853792"/>
              <a:gd name="connsiteX1181" fmla="*/ 6077535 w 7888803"/>
              <a:gd name="connsiteY1181" fmla="*/ 1030707 h 6853792"/>
              <a:gd name="connsiteX1182" fmla="*/ 5994650 w 7888803"/>
              <a:gd name="connsiteY1182" fmla="*/ 976011 h 6853792"/>
              <a:gd name="connsiteX1183" fmla="*/ 6030412 w 7888803"/>
              <a:gd name="connsiteY1183" fmla="*/ 1003359 h 6853792"/>
              <a:gd name="connsiteX1184" fmla="*/ 6078376 w 7888803"/>
              <a:gd name="connsiteY1184" fmla="*/ 1029445 h 6853792"/>
              <a:gd name="connsiteX1185" fmla="*/ 6130968 w 7888803"/>
              <a:gd name="connsiteY1185" fmla="*/ 1127476 h 6853792"/>
              <a:gd name="connsiteX1186" fmla="*/ 6130968 w 7888803"/>
              <a:gd name="connsiteY1186" fmla="*/ 1007987 h 6853792"/>
              <a:gd name="connsiteX1187" fmla="*/ 6112876 w 7888803"/>
              <a:gd name="connsiteY1187" fmla="*/ 1003780 h 6853792"/>
              <a:gd name="connsiteX1188" fmla="*/ 6144011 w 7888803"/>
              <a:gd name="connsiteY1188" fmla="*/ 985267 h 6853792"/>
              <a:gd name="connsiteX1189" fmla="*/ 6134334 w 7888803"/>
              <a:gd name="connsiteY1189" fmla="*/ 957078 h 6853792"/>
              <a:gd name="connsiteX1190" fmla="*/ 6187768 w 7888803"/>
              <a:gd name="connsiteY1190" fmla="*/ 966755 h 6853792"/>
              <a:gd name="connsiteX1191" fmla="*/ 6174725 w 7888803"/>
              <a:gd name="connsiteY1191" fmla="*/ 977694 h 6853792"/>
              <a:gd name="connsiteX1192" fmla="*/ 6212591 w 7888803"/>
              <a:gd name="connsiteY1192" fmla="*/ 991578 h 6853792"/>
              <a:gd name="connsiteX1193" fmla="*/ 6230262 w 7888803"/>
              <a:gd name="connsiteY1193" fmla="*/ 973487 h 6853792"/>
              <a:gd name="connsiteX1194" fmla="*/ 6218482 w 7888803"/>
              <a:gd name="connsiteY1194" fmla="*/ 974328 h 6853792"/>
              <a:gd name="connsiteX1195" fmla="*/ 6189030 w 7888803"/>
              <a:gd name="connsiteY1195" fmla="*/ 898175 h 6853792"/>
              <a:gd name="connsiteX1196" fmla="*/ 6177670 w 7888803"/>
              <a:gd name="connsiteY1196" fmla="*/ 931834 h 6853792"/>
              <a:gd name="connsiteX1197" fmla="*/ 6152005 w 7888803"/>
              <a:gd name="connsiteY1197" fmla="*/ 904065 h 6853792"/>
              <a:gd name="connsiteX1198" fmla="*/ 6118767 w 7888803"/>
              <a:gd name="connsiteY1198" fmla="*/ 888077 h 6853792"/>
              <a:gd name="connsiteX1199" fmla="*/ 6090998 w 7888803"/>
              <a:gd name="connsiteY1199" fmla="*/ 906169 h 6853792"/>
              <a:gd name="connsiteX1200" fmla="*/ 6083846 w 7888803"/>
              <a:gd name="connsiteY1200" fmla="*/ 988633 h 6853792"/>
              <a:gd name="connsiteX1201" fmla="*/ 6113298 w 7888803"/>
              <a:gd name="connsiteY1201" fmla="*/ 1003780 h 6853792"/>
              <a:gd name="connsiteX1202" fmla="*/ 6077535 w 7888803"/>
              <a:gd name="connsiteY1202" fmla="*/ 1030707 h 6853792"/>
              <a:gd name="connsiteX1203" fmla="*/ 2826927 w 7888803"/>
              <a:gd name="connsiteY1203" fmla="*/ 5328107 h 6853792"/>
              <a:gd name="connsiteX1204" fmla="*/ 2816829 w 7888803"/>
              <a:gd name="connsiteY1204" fmla="*/ 5355875 h 6853792"/>
              <a:gd name="connsiteX1205" fmla="*/ 2859744 w 7888803"/>
              <a:gd name="connsiteY1205" fmla="*/ 5367656 h 6853792"/>
              <a:gd name="connsiteX1206" fmla="*/ 2892562 w 7888803"/>
              <a:gd name="connsiteY1206" fmla="*/ 5331472 h 6853792"/>
              <a:gd name="connsiteX1207" fmla="*/ 2839970 w 7888803"/>
              <a:gd name="connsiteY1207" fmla="*/ 5344515 h 6853792"/>
              <a:gd name="connsiteX1208" fmla="*/ 2826927 w 7888803"/>
              <a:gd name="connsiteY1208" fmla="*/ 5328107 h 6853792"/>
              <a:gd name="connsiteX1209" fmla="*/ 2857640 w 7888803"/>
              <a:gd name="connsiteY1209" fmla="*/ 5312960 h 6853792"/>
              <a:gd name="connsiteX1210" fmla="*/ 2854695 w 7888803"/>
              <a:gd name="connsiteY1210" fmla="*/ 5304124 h 6853792"/>
              <a:gd name="connsiteX1211" fmla="*/ 2746987 w 7888803"/>
              <a:gd name="connsiteY1211" fmla="*/ 5298234 h 6853792"/>
              <a:gd name="connsiteX1212" fmla="*/ 2738572 w 7888803"/>
              <a:gd name="connsiteY1212" fmla="*/ 5258685 h 6853792"/>
              <a:gd name="connsiteX1213" fmla="*/ 2691450 w 7888803"/>
              <a:gd name="connsiteY1213" fmla="*/ 5275515 h 6853792"/>
              <a:gd name="connsiteX1214" fmla="*/ 2706596 w 7888803"/>
              <a:gd name="connsiteY1214" fmla="*/ 5194312 h 6853792"/>
              <a:gd name="connsiteX1215" fmla="*/ 2625815 w 7888803"/>
              <a:gd name="connsiteY1215" fmla="*/ 5303704 h 6853792"/>
              <a:gd name="connsiteX1216" fmla="*/ 2574485 w 7888803"/>
              <a:gd name="connsiteY1216" fmla="*/ 5344515 h 6853792"/>
              <a:gd name="connsiteX1217" fmla="*/ 2585003 w 7888803"/>
              <a:gd name="connsiteY1217" fmla="*/ 5363449 h 6853792"/>
              <a:gd name="connsiteX1218" fmla="*/ 2619925 w 7888803"/>
              <a:gd name="connsiteY1218" fmla="*/ 5362607 h 6853792"/>
              <a:gd name="connsiteX1219" fmla="*/ 2601833 w 7888803"/>
              <a:gd name="connsiteY1219" fmla="*/ 5338204 h 6853792"/>
              <a:gd name="connsiteX1220" fmla="*/ 2644327 w 7888803"/>
              <a:gd name="connsiteY1220" fmla="*/ 5328527 h 6853792"/>
              <a:gd name="connsiteX1221" fmla="*/ 2644327 w 7888803"/>
              <a:gd name="connsiteY1221" fmla="*/ 5262893 h 6853792"/>
              <a:gd name="connsiteX1222" fmla="*/ 2691029 w 7888803"/>
              <a:gd name="connsiteY1222" fmla="*/ 5275515 h 6853792"/>
              <a:gd name="connsiteX1223" fmla="*/ 2716694 w 7888803"/>
              <a:gd name="connsiteY1223" fmla="*/ 5323899 h 6853792"/>
              <a:gd name="connsiteX1224" fmla="*/ 2761713 w 7888803"/>
              <a:gd name="connsiteY1224" fmla="*/ 5312539 h 6853792"/>
              <a:gd name="connsiteX1225" fmla="*/ 2784432 w 7888803"/>
              <a:gd name="connsiteY1225" fmla="*/ 5337783 h 6853792"/>
              <a:gd name="connsiteX1226" fmla="*/ 2826927 w 7888803"/>
              <a:gd name="connsiteY1226" fmla="*/ 5328107 h 6853792"/>
              <a:gd name="connsiteX1227" fmla="*/ 842314 w 7888803"/>
              <a:gd name="connsiteY1227" fmla="*/ 3247987 h 6853792"/>
              <a:gd name="connsiteX1228" fmla="*/ 899955 w 7888803"/>
              <a:gd name="connsiteY1228" fmla="*/ 3272389 h 6853792"/>
              <a:gd name="connsiteX1229" fmla="*/ 892802 w 7888803"/>
              <a:gd name="connsiteY1229" fmla="*/ 3243779 h 6853792"/>
              <a:gd name="connsiteX1230" fmla="*/ 928565 w 7888803"/>
              <a:gd name="connsiteY1230" fmla="*/ 3230737 h 6853792"/>
              <a:gd name="connsiteX1231" fmla="*/ 927303 w 7888803"/>
              <a:gd name="connsiteY1231" fmla="*/ 3255139 h 6853792"/>
              <a:gd name="connsiteX1232" fmla="*/ 964748 w 7888803"/>
              <a:gd name="connsiteY1232" fmla="*/ 3255139 h 6853792"/>
              <a:gd name="connsiteX1233" fmla="*/ 997986 w 7888803"/>
              <a:gd name="connsiteY1233" fmla="*/ 3224005 h 6853792"/>
              <a:gd name="connsiteX1234" fmla="*/ 953388 w 7888803"/>
              <a:gd name="connsiteY1234" fmla="*/ 3241255 h 6853792"/>
              <a:gd name="connsiteX1235" fmla="*/ 949181 w 7888803"/>
              <a:gd name="connsiteY1235" fmla="*/ 3231999 h 6853792"/>
              <a:gd name="connsiteX1236" fmla="*/ 984523 w 7888803"/>
              <a:gd name="connsiteY1236" fmla="*/ 3184876 h 6853792"/>
              <a:gd name="connsiteX1237" fmla="*/ 976108 w 7888803"/>
              <a:gd name="connsiteY1237" fmla="*/ 3178565 h 6853792"/>
              <a:gd name="connsiteX1238" fmla="*/ 962224 w 7888803"/>
              <a:gd name="connsiteY1238" fmla="*/ 3193291 h 6853792"/>
              <a:gd name="connsiteX1239" fmla="*/ 931510 w 7888803"/>
              <a:gd name="connsiteY1239" fmla="*/ 3178565 h 6853792"/>
              <a:gd name="connsiteX1240" fmla="*/ 900376 w 7888803"/>
              <a:gd name="connsiteY1240" fmla="*/ 3213907 h 6853792"/>
              <a:gd name="connsiteX1241" fmla="*/ 844418 w 7888803"/>
              <a:gd name="connsiteY1241" fmla="*/ 3248828 h 6853792"/>
              <a:gd name="connsiteX1242" fmla="*/ 780466 w 7888803"/>
              <a:gd name="connsiteY1242" fmla="*/ 3265658 h 6853792"/>
              <a:gd name="connsiteX1243" fmla="*/ 792667 w 7888803"/>
              <a:gd name="connsiteY1243" fmla="*/ 3310676 h 6853792"/>
              <a:gd name="connsiteX1244" fmla="*/ 893644 w 7888803"/>
              <a:gd name="connsiteY1244" fmla="*/ 3321616 h 6853792"/>
              <a:gd name="connsiteX1245" fmla="*/ 896168 w 7888803"/>
              <a:gd name="connsiteY1245" fmla="*/ 3313201 h 6853792"/>
              <a:gd name="connsiteX1246" fmla="*/ 849887 w 7888803"/>
              <a:gd name="connsiteY1246" fmla="*/ 3293847 h 6853792"/>
              <a:gd name="connsiteX1247" fmla="*/ 842314 w 7888803"/>
              <a:gd name="connsiteY1247" fmla="*/ 3247987 h 6853792"/>
              <a:gd name="connsiteX1248" fmla="*/ 3412592 w 7888803"/>
              <a:gd name="connsiteY1248" fmla="*/ 6041255 h 6853792"/>
              <a:gd name="connsiteX1249" fmla="*/ 3503050 w 7888803"/>
              <a:gd name="connsiteY1249" fmla="*/ 5990346 h 6853792"/>
              <a:gd name="connsiteX1250" fmla="*/ 3460555 w 7888803"/>
              <a:gd name="connsiteY1250" fmla="*/ 5952479 h 6853792"/>
              <a:gd name="connsiteX1251" fmla="*/ 3468129 w 7888803"/>
              <a:gd name="connsiteY1251" fmla="*/ 5952058 h 6853792"/>
              <a:gd name="connsiteX1252" fmla="*/ 3464763 w 7888803"/>
              <a:gd name="connsiteY1252" fmla="*/ 5920924 h 6853792"/>
              <a:gd name="connsiteX1253" fmla="*/ 3451720 w 7888803"/>
              <a:gd name="connsiteY1253" fmla="*/ 5922186 h 6853792"/>
              <a:gd name="connsiteX1254" fmla="*/ 3443726 w 7888803"/>
              <a:gd name="connsiteY1254" fmla="*/ 5971412 h 6853792"/>
              <a:gd name="connsiteX1255" fmla="*/ 3396603 w 7888803"/>
              <a:gd name="connsiteY1255" fmla="*/ 6003809 h 6853792"/>
              <a:gd name="connsiteX1256" fmla="*/ 3308670 w 7888803"/>
              <a:gd name="connsiteY1256" fmla="*/ 6002546 h 6853792"/>
              <a:gd name="connsiteX1257" fmla="*/ 3308670 w 7888803"/>
              <a:gd name="connsiteY1257" fmla="*/ 6062291 h 6853792"/>
              <a:gd name="connsiteX1258" fmla="*/ 3360420 w 7888803"/>
              <a:gd name="connsiteY1258" fmla="*/ 6021480 h 6853792"/>
              <a:gd name="connsiteX1259" fmla="*/ 3355371 w 7888803"/>
              <a:gd name="connsiteY1259" fmla="*/ 6016852 h 6853792"/>
              <a:gd name="connsiteX1260" fmla="*/ 3404177 w 7888803"/>
              <a:gd name="connsiteY1260" fmla="*/ 6010961 h 6853792"/>
              <a:gd name="connsiteX1261" fmla="*/ 3413854 w 7888803"/>
              <a:gd name="connsiteY1261" fmla="*/ 6042096 h 6853792"/>
              <a:gd name="connsiteX1262" fmla="*/ 3404177 w 7888803"/>
              <a:gd name="connsiteY1262" fmla="*/ 6103944 h 6853792"/>
              <a:gd name="connsiteX1263" fmla="*/ 3388610 w 7888803"/>
              <a:gd name="connsiteY1263" fmla="*/ 6083749 h 6853792"/>
              <a:gd name="connsiteX1264" fmla="*/ 3379353 w 7888803"/>
              <a:gd name="connsiteY1264" fmla="*/ 6087956 h 6853792"/>
              <a:gd name="connsiteX1265" fmla="*/ 3395762 w 7888803"/>
              <a:gd name="connsiteY1265" fmla="*/ 6133816 h 6853792"/>
              <a:gd name="connsiteX1266" fmla="*/ 3414695 w 7888803"/>
              <a:gd name="connsiteY1266" fmla="*/ 6140128 h 6853792"/>
              <a:gd name="connsiteX1267" fmla="*/ 3429000 w 7888803"/>
              <a:gd name="connsiteY1267" fmla="*/ 6125402 h 6853792"/>
              <a:gd name="connsiteX1268" fmla="*/ 3441622 w 7888803"/>
              <a:gd name="connsiteY1268" fmla="*/ 6091322 h 6853792"/>
              <a:gd name="connsiteX1269" fmla="*/ 3412592 w 7888803"/>
              <a:gd name="connsiteY1269" fmla="*/ 6041255 h 6853792"/>
              <a:gd name="connsiteX1270" fmla="*/ 1178903 w 7888803"/>
              <a:gd name="connsiteY1270" fmla="*/ 4944395 h 6853792"/>
              <a:gd name="connsiteX1271" fmla="*/ 1217611 w 7888803"/>
              <a:gd name="connsiteY1271" fmla="*/ 4939346 h 6853792"/>
              <a:gd name="connsiteX1272" fmla="*/ 1219294 w 7888803"/>
              <a:gd name="connsiteY1272" fmla="*/ 4948602 h 6853792"/>
              <a:gd name="connsiteX1273" fmla="*/ 1190263 w 7888803"/>
              <a:gd name="connsiteY1273" fmla="*/ 4974688 h 6853792"/>
              <a:gd name="connsiteX1274" fmla="*/ 1239489 w 7888803"/>
              <a:gd name="connsiteY1274" fmla="*/ 4971322 h 6853792"/>
              <a:gd name="connsiteX1275" fmla="*/ 1310173 w 7888803"/>
              <a:gd name="connsiteY1275" fmla="*/ 4943974 h 6853792"/>
              <a:gd name="connsiteX1276" fmla="*/ 1358137 w 7888803"/>
              <a:gd name="connsiteY1276" fmla="*/ 4943133 h 6853792"/>
              <a:gd name="connsiteX1277" fmla="*/ 1366551 w 7888803"/>
              <a:gd name="connsiteY1277" fmla="*/ 4953231 h 6853792"/>
              <a:gd name="connsiteX1278" fmla="*/ 1403997 w 7888803"/>
              <a:gd name="connsiteY1278" fmla="*/ 4933877 h 6853792"/>
              <a:gd name="connsiteX1279" fmla="*/ 1399369 w 7888803"/>
              <a:gd name="connsiteY1279" fmla="*/ 4918309 h 6853792"/>
              <a:gd name="connsiteX1280" fmla="*/ 1281142 w 7888803"/>
              <a:gd name="connsiteY1280" fmla="*/ 4918309 h 6853792"/>
              <a:gd name="connsiteX1281" fmla="*/ 1363185 w 7888803"/>
              <a:gd name="connsiteY1281" fmla="*/ 4851833 h 6853792"/>
              <a:gd name="connsiteX1282" fmla="*/ 1307648 w 7888803"/>
              <a:gd name="connsiteY1282" fmla="*/ 4837949 h 6853792"/>
              <a:gd name="connsiteX1283" fmla="*/ 1232757 w 7888803"/>
              <a:gd name="connsiteY1283" fmla="*/ 4843418 h 6853792"/>
              <a:gd name="connsiteX1284" fmla="*/ 1251270 w 7888803"/>
              <a:gd name="connsiteY1284" fmla="*/ 4905687 h 6853792"/>
              <a:gd name="connsiteX1285" fmla="*/ 1168385 w 7888803"/>
              <a:gd name="connsiteY1285" fmla="*/ 4888437 h 6853792"/>
              <a:gd name="connsiteX1286" fmla="*/ 1178903 w 7888803"/>
              <a:gd name="connsiteY1286" fmla="*/ 4944395 h 6853792"/>
              <a:gd name="connsiteX1287" fmla="*/ 1105695 w 7888803"/>
              <a:gd name="connsiteY1287" fmla="*/ 4895590 h 6853792"/>
              <a:gd name="connsiteX1288" fmla="*/ 1097701 w 7888803"/>
              <a:gd name="connsiteY1288" fmla="*/ 4905687 h 6853792"/>
              <a:gd name="connsiteX1289" fmla="*/ 1106116 w 7888803"/>
              <a:gd name="connsiteY1289" fmla="*/ 4921254 h 6853792"/>
              <a:gd name="connsiteX1290" fmla="*/ 1098963 w 7888803"/>
              <a:gd name="connsiteY1290" fmla="*/ 4965853 h 6853792"/>
              <a:gd name="connsiteX1291" fmla="*/ 1083396 w 7888803"/>
              <a:gd name="connsiteY1291" fmla="*/ 4989835 h 6853792"/>
              <a:gd name="connsiteX1292" fmla="*/ 1114951 w 7888803"/>
              <a:gd name="connsiteY1292" fmla="*/ 5044951 h 6853792"/>
              <a:gd name="connsiteX1293" fmla="*/ 1203726 w 7888803"/>
              <a:gd name="connsiteY1293" fmla="*/ 5004981 h 6853792"/>
              <a:gd name="connsiteX1294" fmla="*/ 1154921 w 7888803"/>
              <a:gd name="connsiteY1294" fmla="*/ 4979737 h 6853792"/>
              <a:gd name="connsiteX1295" fmla="*/ 1137250 w 7888803"/>
              <a:gd name="connsiteY1295" fmla="*/ 4965853 h 6853792"/>
              <a:gd name="connsiteX1296" fmla="*/ 1153238 w 7888803"/>
              <a:gd name="connsiteY1296" fmla="*/ 4947340 h 6853792"/>
              <a:gd name="connsiteX1297" fmla="*/ 1178903 w 7888803"/>
              <a:gd name="connsiteY1297" fmla="*/ 4944395 h 6853792"/>
              <a:gd name="connsiteX1298" fmla="*/ 6490277 w 7888803"/>
              <a:gd name="connsiteY1298" fmla="*/ 3722998 h 6853792"/>
              <a:gd name="connsiteX1299" fmla="*/ 6496588 w 7888803"/>
              <a:gd name="connsiteY1299" fmla="*/ 3720053 h 6853792"/>
              <a:gd name="connsiteX1300" fmla="*/ 6499533 w 7888803"/>
              <a:gd name="connsiteY1300" fmla="*/ 3721315 h 6853792"/>
              <a:gd name="connsiteX1301" fmla="*/ 6495326 w 7888803"/>
              <a:gd name="connsiteY1301" fmla="*/ 3764230 h 6853792"/>
              <a:gd name="connsiteX1302" fmla="*/ 6503741 w 7888803"/>
              <a:gd name="connsiteY1302" fmla="*/ 3771383 h 6853792"/>
              <a:gd name="connsiteX1303" fmla="*/ 6536558 w 7888803"/>
              <a:gd name="connsiteY1303" fmla="*/ 3746980 h 6853792"/>
              <a:gd name="connsiteX1304" fmla="*/ 6565168 w 7888803"/>
              <a:gd name="connsiteY1304" fmla="*/ 3695229 h 6853792"/>
              <a:gd name="connsiteX1305" fmla="*/ 6577790 w 7888803"/>
              <a:gd name="connsiteY1305" fmla="*/ 3676717 h 6853792"/>
              <a:gd name="connsiteX1306" fmla="*/ 6558016 w 7888803"/>
              <a:gd name="connsiteY1306" fmla="*/ 3670406 h 6853792"/>
              <a:gd name="connsiteX1307" fmla="*/ 6519308 w 7888803"/>
              <a:gd name="connsiteY1307" fmla="*/ 3632960 h 6853792"/>
              <a:gd name="connsiteX1308" fmla="*/ 6507107 w 7888803"/>
              <a:gd name="connsiteY1308" fmla="*/ 3585838 h 6853792"/>
              <a:gd name="connsiteX1309" fmla="*/ 6537399 w 7888803"/>
              <a:gd name="connsiteY1309" fmla="*/ 3561435 h 6853792"/>
              <a:gd name="connsiteX1310" fmla="*/ 6510893 w 7888803"/>
              <a:gd name="connsiteY1310" fmla="*/ 3561435 h 6853792"/>
              <a:gd name="connsiteX1311" fmla="*/ 6548760 w 7888803"/>
              <a:gd name="connsiteY1311" fmla="*/ 3534087 h 6853792"/>
              <a:gd name="connsiteX1312" fmla="*/ 6531509 w 7888803"/>
              <a:gd name="connsiteY1312" fmla="*/ 3453306 h 6853792"/>
              <a:gd name="connsiteX1313" fmla="*/ 6491960 w 7888803"/>
              <a:gd name="connsiteY1313" fmla="*/ 3439842 h 6853792"/>
              <a:gd name="connsiteX1314" fmla="*/ 6478496 w 7888803"/>
              <a:gd name="connsiteY1314" fmla="*/ 3517258 h 6853792"/>
              <a:gd name="connsiteX1315" fmla="*/ 6470923 w 7888803"/>
              <a:gd name="connsiteY1315" fmla="*/ 3559752 h 6853792"/>
              <a:gd name="connsiteX1316" fmla="*/ 6445258 w 7888803"/>
              <a:gd name="connsiteY1316" fmla="*/ 3597198 h 6853792"/>
              <a:gd name="connsiteX1317" fmla="*/ 6422118 w 7888803"/>
              <a:gd name="connsiteY1317" fmla="*/ 3606033 h 6853792"/>
              <a:gd name="connsiteX1318" fmla="*/ 6423380 w 7888803"/>
              <a:gd name="connsiteY1318" fmla="*/ 3612344 h 6853792"/>
              <a:gd name="connsiteX1319" fmla="*/ 6456618 w 7888803"/>
              <a:gd name="connsiteY1319" fmla="*/ 3612344 h 6853792"/>
              <a:gd name="connsiteX1320" fmla="*/ 6417490 w 7888803"/>
              <a:gd name="connsiteY1320" fmla="*/ 3662832 h 6853792"/>
              <a:gd name="connsiteX1321" fmla="*/ 6442313 w 7888803"/>
              <a:gd name="connsiteY1321" fmla="*/ 3682607 h 6853792"/>
              <a:gd name="connsiteX1322" fmla="*/ 6491960 w 7888803"/>
              <a:gd name="connsiteY1322" fmla="*/ 3723839 h 6853792"/>
              <a:gd name="connsiteX1323" fmla="*/ 6470082 w 7888803"/>
              <a:gd name="connsiteY1323" fmla="*/ 3723839 h 6853792"/>
              <a:gd name="connsiteX1324" fmla="*/ 6437265 w 7888803"/>
              <a:gd name="connsiteY1324" fmla="*/ 3725943 h 6853792"/>
              <a:gd name="connsiteX1325" fmla="*/ 6411599 w 7888803"/>
              <a:gd name="connsiteY1325" fmla="*/ 3715424 h 6853792"/>
              <a:gd name="connsiteX1326" fmla="*/ 6411599 w 7888803"/>
              <a:gd name="connsiteY1326" fmla="*/ 3738144 h 6853792"/>
              <a:gd name="connsiteX1327" fmla="*/ 6396032 w 7888803"/>
              <a:gd name="connsiteY1327" fmla="*/ 3783584 h 6853792"/>
              <a:gd name="connsiteX1328" fmla="*/ 6427167 w 7888803"/>
              <a:gd name="connsiteY1328" fmla="*/ 3782322 h 6853792"/>
              <a:gd name="connsiteX1329" fmla="*/ 6490277 w 7888803"/>
              <a:gd name="connsiteY1329" fmla="*/ 3722998 h 6853792"/>
              <a:gd name="connsiteX1330" fmla="*/ 3138692 w 7888803"/>
              <a:gd name="connsiteY1330" fmla="*/ 6401405 h 6853792"/>
              <a:gd name="connsiteX1331" fmla="*/ 3138692 w 7888803"/>
              <a:gd name="connsiteY1331" fmla="*/ 6363118 h 6853792"/>
              <a:gd name="connsiteX1332" fmla="*/ 3129015 w 7888803"/>
              <a:gd name="connsiteY1332" fmla="*/ 6362276 h 6853792"/>
              <a:gd name="connsiteX1333" fmla="*/ 3149211 w 7888803"/>
              <a:gd name="connsiteY1333" fmla="*/ 6336190 h 6853792"/>
              <a:gd name="connsiteX1334" fmla="*/ 3132802 w 7888803"/>
              <a:gd name="connsiteY1334" fmla="*/ 6305477 h 6853792"/>
              <a:gd name="connsiteX1335" fmla="*/ 3159729 w 7888803"/>
              <a:gd name="connsiteY1335" fmla="*/ 6263824 h 6853792"/>
              <a:gd name="connsiteX1336" fmla="*/ 3139534 w 7888803"/>
              <a:gd name="connsiteY1336" fmla="*/ 6236476 h 6853792"/>
              <a:gd name="connsiteX1337" fmla="*/ 3065063 w 7888803"/>
              <a:gd name="connsiteY1337" fmla="*/ 6282757 h 6853792"/>
              <a:gd name="connsiteX1338" fmla="*/ 3078948 w 7888803"/>
              <a:gd name="connsiteY1338" fmla="*/ 6266348 h 6853792"/>
              <a:gd name="connsiteX1339" fmla="*/ 3070533 w 7888803"/>
              <a:gd name="connsiteY1339" fmla="*/ 6257934 h 6853792"/>
              <a:gd name="connsiteX1340" fmla="*/ 3026776 w 7888803"/>
              <a:gd name="connsiteY1340" fmla="*/ 6305056 h 6853792"/>
              <a:gd name="connsiteX1341" fmla="*/ 3053703 w 7888803"/>
              <a:gd name="connsiteY1341" fmla="*/ 6369849 h 6853792"/>
              <a:gd name="connsiteX1342" fmla="*/ 3062960 w 7888803"/>
              <a:gd name="connsiteY1342" fmla="*/ 6362276 h 6853792"/>
              <a:gd name="connsiteX1343" fmla="*/ 3108820 w 7888803"/>
              <a:gd name="connsiteY1343" fmla="*/ 6350496 h 6853792"/>
              <a:gd name="connsiteX1344" fmla="*/ 3113027 w 7888803"/>
              <a:gd name="connsiteY1344" fmla="*/ 6359752 h 6853792"/>
              <a:gd name="connsiteX1345" fmla="*/ 3097039 w 7888803"/>
              <a:gd name="connsiteY1345" fmla="*/ 6385838 h 6853792"/>
              <a:gd name="connsiteX1346" fmla="*/ 3139534 w 7888803"/>
              <a:gd name="connsiteY1346" fmla="*/ 6401405 h 6853792"/>
              <a:gd name="connsiteX1347" fmla="*/ 3102509 w 7888803"/>
              <a:gd name="connsiteY1347" fmla="*/ 6423704 h 6853792"/>
              <a:gd name="connsiteX1348" fmla="*/ 3145845 w 7888803"/>
              <a:gd name="connsiteY1348" fmla="*/ 6458204 h 6853792"/>
              <a:gd name="connsiteX1349" fmla="*/ 3155522 w 7888803"/>
              <a:gd name="connsiteY1349" fmla="*/ 6430856 h 6853792"/>
              <a:gd name="connsiteX1350" fmla="*/ 3290578 w 7888803"/>
              <a:gd name="connsiteY1350" fmla="*/ 6477558 h 6853792"/>
              <a:gd name="connsiteX1351" fmla="*/ 3284688 w 7888803"/>
              <a:gd name="connsiteY1351" fmla="*/ 6411502 h 6853792"/>
              <a:gd name="connsiteX1352" fmla="*/ 3366311 w 7888803"/>
              <a:gd name="connsiteY1352" fmla="*/ 6403508 h 6853792"/>
              <a:gd name="connsiteX1353" fmla="*/ 3399970 w 7888803"/>
              <a:gd name="connsiteY1353" fmla="*/ 6428752 h 6853792"/>
              <a:gd name="connsiteX1354" fmla="*/ 3402915 w 7888803"/>
              <a:gd name="connsiteY1354" fmla="*/ 6401825 h 6853792"/>
              <a:gd name="connsiteX1355" fmla="*/ 3392396 w 7888803"/>
              <a:gd name="connsiteY1355" fmla="*/ 6329879 h 6853792"/>
              <a:gd name="connsiteX1356" fmla="*/ 3255236 w 7888803"/>
              <a:gd name="connsiteY1356" fmla="*/ 6282757 h 6853792"/>
              <a:gd name="connsiteX1357" fmla="*/ 3185815 w 7888803"/>
              <a:gd name="connsiteY1357" fmla="*/ 6266769 h 6853792"/>
              <a:gd name="connsiteX1358" fmla="*/ 3171510 w 7888803"/>
              <a:gd name="connsiteY1358" fmla="*/ 6287806 h 6853792"/>
              <a:gd name="connsiteX1359" fmla="*/ 3224102 w 7888803"/>
              <a:gd name="connsiteY1359" fmla="*/ 6303794 h 6853792"/>
              <a:gd name="connsiteX1360" fmla="*/ 3213163 w 7888803"/>
              <a:gd name="connsiteY1360" fmla="*/ 6342502 h 6853792"/>
              <a:gd name="connsiteX1361" fmla="*/ 3138692 w 7888803"/>
              <a:gd name="connsiteY1361" fmla="*/ 6401405 h 6853792"/>
              <a:gd name="connsiteX1362" fmla="*/ 6430532 w 7888803"/>
              <a:gd name="connsiteY1362" fmla="*/ 5543103 h 6853792"/>
              <a:gd name="connsiteX1363" fmla="*/ 6451569 w 7888803"/>
              <a:gd name="connsiteY1363" fmla="*/ 5573817 h 6853792"/>
              <a:gd name="connsiteX1364" fmla="*/ 6505003 w 7888803"/>
              <a:gd name="connsiteY1364" fmla="*/ 5590646 h 6853792"/>
              <a:gd name="connsiteX1365" fmla="*/ 6540345 w 7888803"/>
              <a:gd name="connsiteY1365" fmla="*/ 5570030 h 6853792"/>
              <a:gd name="connsiteX1366" fmla="*/ 6531088 w 7888803"/>
              <a:gd name="connsiteY1366" fmla="*/ 5495559 h 6853792"/>
              <a:gd name="connsiteX1367" fmla="*/ 6478917 w 7888803"/>
              <a:gd name="connsiteY1367" fmla="*/ 5546048 h 6853792"/>
              <a:gd name="connsiteX1368" fmla="*/ 6430532 w 7888803"/>
              <a:gd name="connsiteY1368" fmla="*/ 5543103 h 6853792"/>
              <a:gd name="connsiteX1369" fmla="*/ 6433478 w 7888803"/>
              <a:gd name="connsiteY1369" fmla="*/ 5455169 h 6853792"/>
              <a:gd name="connsiteX1370" fmla="*/ 6443576 w 7888803"/>
              <a:gd name="connsiteY1370" fmla="*/ 5455169 h 6853792"/>
              <a:gd name="connsiteX1371" fmla="*/ 6465454 w 7888803"/>
              <a:gd name="connsiteY1371" fmla="*/ 5481255 h 6853792"/>
              <a:gd name="connsiteX1372" fmla="*/ 6513838 w 7888803"/>
              <a:gd name="connsiteY1372" fmla="*/ 5405943 h 6853792"/>
              <a:gd name="connsiteX1373" fmla="*/ 6521412 w 7888803"/>
              <a:gd name="connsiteY1373" fmla="*/ 5283509 h 6853792"/>
              <a:gd name="connsiteX1374" fmla="*/ 6446941 w 7888803"/>
              <a:gd name="connsiteY1374" fmla="*/ 5264154 h 6853792"/>
              <a:gd name="connsiteX1375" fmla="*/ 6420435 w 7888803"/>
              <a:gd name="connsiteY1375" fmla="*/ 5325582 h 6853792"/>
              <a:gd name="connsiteX1376" fmla="*/ 6382989 w 7888803"/>
              <a:gd name="connsiteY1376" fmla="*/ 5265837 h 6853792"/>
              <a:gd name="connsiteX1377" fmla="*/ 6412441 w 7888803"/>
              <a:gd name="connsiteY1377" fmla="*/ 5243539 h 6853792"/>
              <a:gd name="connsiteX1378" fmla="*/ 6429691 w 7888803"/>
              <a:gd name="connsiteY1378" fmla="*/ 5233441 h 6853792"/>
              <a:gd name="connsiteX1379" fmla="*/ 6424221 w 7888803"/>
              <a:gd name="connsiteY1379" fmla="*/ 5214929 h 6853792"/>
              <a:gd name="connsiteX1380" fmla="*/ 6381727 w 7888803"/>
              <a:gd name="connsiteY1380" fmla="*/ 5209459 h 6853792"/>
              <a:gd name="connsiteX1381" fmla="*/ 6373733 w 7888803"/>
              <a:gd name="connsiteY1381" fmla="*/ 5169910 h 6853792"/>
              <a:gd name="connsiteX1382" fmla="*/ 6325348 w 7888803"/>
              <a:gd name="connsiteY1382" fmla="*/ 5214929 h 6853792"/>
              <a:gd name="connsiteX1383" fmla="*/ 6321562 w 7888803"/>
              <a:gd name="connsiteY1383" fmla="*/ 5239331 h 6853792"/>
              <a:gd name="connsiteX1384" fmla="*/ 6343020 w 7888803"/>
              <a:gd name="connsiteY1384" fmla="*/ 5235545 h 6853792"/>
              <a:gd name="connsiteX1385" fmla="*/ 6360690 w 7888803"/>
              <a:gd name="connsiteY1385" fmla="*/ 5223764 h 6853792"/>
              <a:gd name="connsiteX1386" fmla="*/ 6383831 w 7888803"/>
              <a:gd name="connsiteY1386" fmla="*/ 5265417 h 6853792"/>
              <a:gd name="connsiteX1387" fmla="*/ 6343020 w 7888803"/>
              <a:gd name="connsiteY1387" fmla="*/ 5330631 h 6853792"/>
              <a:gd name="connsiteX1388" fmla="*/ 6353959 w 7888803"/>
              <a:gd name="connsiteY1388" fmla="*/ 5353771 h 6853792"/>
              <a:gd name="connsiteX1389" fmla="*/ 6361532 w 7888803"/>
              <a:gd name="connsiteY1389" fmla="*/ 5349564 h 6853792"/>
              <a:gd name="connsiteX1390" fmla="*/ 6357745 w 7888803"/>
              <a:gd name="connsiteY1390" fmla="*/ 5331893 h 6853792"/>
              <a:gd name="connsiteX1391" fmla="*/ 6382148 w 7888803"/>
              <a:gd name="connsiteY1391" fmla="*/ 5395424 h 6853792"/>
              <a:gd name="connsiteX1392" fmla="*/ 6324086 w 7888803"/>
              <a:gd name="connsiteY1392" fmla="*/ 5456431 h 6853792"/>
              <a:gd name="connsiteX1393" fmla="*/ 6301367 w 7888803"/>
              <a:gd name="connsiteY1393" fmla="*/ 5498925 h 6853792"/>
              <a:gd name="connsiteX1394" fmla="*/ 6224793 w 7888803"/>
              <a:gd name="connsiteY1394" fmla="*/ 5546469 h 6853792"/>
              <a:gd name="connsiteX1395" fmla="*/ 6227317 w 7888803"/>
              <a:gd name="connsiteY1395" fmla="*/ 5585176 h 6853792"/>
              <a:gd name="connsiteX1396" fmla="*/ 6181036 w 7888803"/>
              <a:gd name="connsiteY1396" fmla="*/ 5578445 h 6853792"/>
              <a:gd name="connsiteX1397" fmla="*/ 6113298 w 7888803"/>
              <a:gd name="connsiteY1397" fmla="*/ 5664275 h 6853792"/>
              <a:gd name="connsiteX1398" fmla="*/ 6071224 w 7888803"/>
              <a:gd name="connsiteY1398" fmla="*/ 5665958 h 6853792"/>
              <a:gd name="connsiteX1399" fmla="*/ 6066596 w 7888803"/>
              <a:gd name="connsiteY1399" fmla="*/ 5674793 h 6853792"/>
              <a:gd name="connsiteX1400" fmla="*/ 6112456 w 7888803"/>
              <a:gd name="connsiteY1400" fmla="*/ 5706769 h 6853792"/>
              <a:gd name="connsiteX1401" fmla="*/ 6066596 w 7888803"/>
              <a:gd name="connsiteY1401" fmla="*/ 5702562 h 6853792"/>
              <a:gd name="connsiteX1402" fmla="*/ 6029992 w 7888803"/>
              <a:gd name="connsiteY1402" fmla="*/ 5685732 h 6853792"/>
              <a:gd name="connsiteX1403" fmla="*/ 6062388 w 7888803"/>
              <a:gd name="connsiteY1403" fmla="*/ 5659226 h 6853792"/>
              <a:gd name="connsiteX1404" fmla="*/ 6051449 w 7888803"/>
              <a:gd name="connsiteY1404" fmla="*/ 5633561 h 6853792"/>
              <a:gd name="connsiteX1405" fmla="*/ 5991284 w 7888803"/>
              <a:gd name="connsiteY1405" fmla="*/ 5688257 h 6853792"/>
              <a:gd name="connsiteX1406" fmla="*/ 5979924 w 7888803"/>
              <a:gd name="connsiteY1406" fmla="*/ 5800172 h 6853792"/>
              <a:gd name="connsiteX1407" fmla="*/ 6011479 w 7888803"/>
              <a:gd name="connsiteY1407" fmla="*/ 5760623 h 6853792"/>
              <a:gd name="connsiteX1408" fmla="*/ 6040931 w 7888803"/>
              <a:gd name="connsiteY1408" fmla="*/ 5778715 h 6853792"/>
              <a:gd name="connsiteX1409" fmla="*/ 6060706 w 7888803"/>
              <a:gd name="connsiteY1409" fmla="*/ 5752630 h 6853792"/>
              <a:gd name="connsiteX1410" fmla="*/ 6071224 w 7888803"/>
              <a:gd name="connsiteY1410" fmla="*/ 5786709 h 6853792"/>
              <a:gd name="connsiteX1411" fmla="*/ 6090157 w 7888803"/>
              <a:gd name="connsiteY1411" fmla="*/ 5746319 h 6853792"/>
              <a:gd name="connsiteX1412" fmla="*/ 6131810 w 7888803"/>
              <a:gd name="connsiteY1412" fmla="*/ 5768617 h 6853792"/>
              <a:gd name="connsiteX1413" fmla="*/ 6115401 w 7888803"/>
              <a:gd name="connsiteY1413" fmla="*/ 5724440 h 6853792"/>
              <a:gd name="connsiteX1414" fmla="*/ 6156213 w 7888803"/>
              <a:gd name="connsiteY1414" fmla="*/ 5715605 h 6853792"/>
              <a:gd name="connsiteX1415" fmla="*/ 6212591 w 7888803"/>
              <a:gd name="connsiteY1415" fmla="*/ 5660488 h 6853792"/>
              <a:gd name="connsiteX1416" fmla="*/ 6242463 w 7888803"/>
              <a:gd name="connsiteY1416" fmla="*/ 5695830 h 6853792"/>
              <a:gd name="connsiteX1417" fmla="*/ 6269811 w 7888803"/>
              <a:gd name="connsiteY1417" fmla="*/ 5581810 h 6853792"/>
              <a:gd name="connsiteX1418" fmla="*/ 6310623 w 7888803"/>
              <a:gd name="connsiteY1418" fmla="*/ 5573817 h 6853792"/>
              <a:gd name="connsiteX1419" fmla="*/ 6351855 w 7888803"/>
              <a:gd name="connsiteY1419" fmla="*/ 5587701 h 6853792"/>
              <a:gd name="connsiteX1420" fmla="*/ 6358166 w 7888803"/>
              <a:gd name="connsiteY1420" fmla="*/ 5501870 h 6853792"/>
              <a:gd name="connsiteX1421" fmla="*/ 6373312 w 7888803"/>
              <a:gd name="connsiteY1421" fmla="*/ 5499346 h 6853792"/>
              <a:gd name="connsiteX1422" fmla="*/ 6416228 w 7888803"/>
              <a:gd name="connsiteY1422" fmla="*/ 5545206 h 6853792"/>
              <a:gd name="connsiteX1423" fmla="*/ 6430532 w 7888803"/>
              <a:gd name="connsiteY1423" fmla="*/ 5543103 h 6853792"/>
              <a:gd name="connsiteX1424" fmla="*/ 1096018 w 7888803"/>
              <a:gd name="connsiteY1424" fmla="*/ 4848888 h 6853792"/>
              <a:gd name="connsiteX1425" fmla="*/ 1095597 w 7888803"/>
              <a:gd name="connsiteY1425" fmla="*/ 4829534 h 6853792"/>
              <a:gd name="connsiteX1426" fmla="*/ 960541 w 7888803"/>
              <a:gd name="connsiteY1426" fmla="*/ 4767686 h 6853792"/>
              <a:gd name="connsiteX1427" fmla="*/ 990834 w 7888803"/>
              <a:gd name="connsiteY1427" fmla="*/ 4706258 h 6853792"/>
              <a:gd name="connsiteX1428" fmla="*/ 1016919 w 7888803"/>
              <a:gd name="connsiteY1428" fmla="*/ 4683118 h 6853792"/>
              <a:gd name="connsiteX1429" fmla="*/ 1010608 w 7888803"/>
              <a:gd name="connsiteY1429" fmla="*/ 4671338 h 6853792"/>
              <a:gd name="connsiteX1430" fmla="*/ 952126 w 7888803"/>
              <a:gd name="connsiteY1430" fmla="*/ 4696582 h 6853792"/>
              <a:gd name="connsiteX1431" fmla="*/ 889436 w 7888803"/>
              <a:gd name="connsiteY1431" fmla="*/ 4691112 h 6853792"/>
              <a:gd name="connsiteX1432" fmla="*/ 953809 w 7888803"/>
              <a:gd name="connsiteY1432" fmla="*/ 4654929 h 6853792"/>
              <a:gd name="connsiteX1433" fmla="*/ 936980 w 7888803"/>
              <a:gd name="connsiteY1433" fmla="*/ 4612013 h 6853792"/>
              <a:gd name="connsiteX1434" fmla="*/ 907107 w 7888803"/>
              <a:gd name="connsiteY1434" fmla="*/ 4631368 h 6853792"/>
              <a:gd name="connsiteX1435" fmla="*/ 901638 w 7888803"/>
              <a:gd name="connsiteY1435" fmla="*/ 4623794 h 6853792"/>
              <a:gd name="connsiteX1436" fmla="*/ 926882 w 7888803"/>
              <a:gd name="connsiteY1436" fmla="*/ 4590135 h 6853792"/>
              <a:gd name="connsiteX1437" fmla="*/ 923516 w 7888803"/>
              <a:gd name="connsiteY1437" fmla="*/ 4579196 h 6853792"/>
              <a:gd name="connsiteX1438" fmla="*/ 864613 w 7888803"/>
              <a:gd name="connsiteY1438" fmla="*/ 4590135 h 6853792"/>
              <a:gd name="connsiteX1439" fmla="*/ 829271 w 7888803"/>
              <a:gd name="connsiteY1439" fmla="*/ 4515244 h 6853792"/>
              <a:gd name="connsiteX1440" fmla="*/ 861668 w 7888803"/>
              <a:gd name="connsiteY1440" fmla="*/ 4515244 h 6853792"/>
              <a:gd name="connsiteX1441" fmla="*/ 864613 w 7888803"/>
              <a:gd name="connsiteY1441" fmla="*/ 4506829 h 6853792"/>
              <a:gd name="connsiteX1442" fmla="*/ 779203 w 7888803"/>
              <a:gd name="connsiteY1442" fmla="*/ 4464335 h 6853792"/>
              <a:gd name="connsiteX1443" fmla="*/ 807814 w 7888803"/>
              <a:gd name="connsiteY1443" fmla="*/ 4449609 h 6853792"/>
              <a:gd name="connsiteX1444" fmla="*/ 735447 w 7888803"/>
              <a:gd name="connsiteY1444" fmla="*/ 4408377 h 6853792"/>
              <a:gd name="connsiteX1445" fmla="*/ 738813 w 7888803"/>
              <a:gd name="connsiteY1445" fmla="*/ 4442878 h 6853792"/>
              <a:gd name="connsiteX1446" fmla="*/ 708520 w 7888803"/>
              <a:gd name="connsiteY1446" fmla="*/ 4440774 h 6853792"/>
              <a:gd name="connsiteX1447" fmla="*/ 706837 w 7888803"/>
              <a:gd name="connsiteY1447" fmla="*/ 4448768 h 6853792"/>
              <a:gd name="connsiteX1448" fmla="*/ 766161 w 7888803"/>
              <a:gd name="connsiteY1448" fmla="*/ 4478640 h 6853792"/>
              <a:gd name="connsiteX1449" fmla="*/ 795612 w 7888803"/>
              <a:gd name="connsiteY1449" fmla="*/ 4607806 h 6853792"/>
              <a:gd name="connsiteX1450" fmla="*/ 705995 w 7888803"/>
              <a:gd name="connsiteY1450" fmla="*/ 4606544 h 6853792"/>
              <a:gd name="connsiteX1451" fmla="*/ 618062 w 7888803"/>
              <a:gd name="connsiteY1451" fmla="*/ 4586769 h 6853792"/>
              <a:gd name="connsiteX1452" fmla="*/ 615537 w 7888803"/>
              <a:gd name="connsiteY1452" fmla="*/ 4608227 h 6853792"/>
              <a:gd name="connsiteX1453" fmla="*/ 646672 w 7888803"/>
              <a:gd name="connsiteY1453" fmla="*/ 4627160 h 6853792"/>
              <a:gd name="connsiteX1454" fmla="*/ 670233 w 7888803"/>
              <a:gd name="connsiteY1454" fmla="*/ 4651142 h 6853792"/>
              <a:gd name="connsiteX1455" fmla="*/ 688324 w 7888803"/>
              <a:gd name="connsiteY1455" fmla="*/ 4620007 h 6853792"/>
              <a:gd name="connsiteX1456" fmla="*/ 801503 w 7888803"/>
              <a:gd name="connsiteY1456" fmla="*/ 4656191 h 6853792"/>
              <a:gd name="connsiteX1457" fmla="*/ 840631 w 7888803"/>
              <a:gd name="connsiteY1457" fmla="*/ 4655349 h 6853792"/>
              <a:gd name="connsiteX1458" fmla="*/ 875131 w 7888803"/>
              <a:gd name="connsiteY1458" fmla="*/ 4715935 h 6853792"/>
              <a:gd name="connsiteX1459" fmla="*/ 826747 w 7888803"/>
              <a:gd name="connsiteY1459" fmla="*/ 4774418 h 6853792"/>
              <a:gd name="connsiteX1460" fmla="*/ 883967 w 7888803"/>
              <a:gd name="connsiteY1460" fmla="*/ 4784095 h 6853792"/>
              <a:gd name="connsiteX1461" fmla="*/ 912577 w 7888803"/>
              <a:gd name="connsiteY1461" fmla="*/ 4793351 h 6853792"/>
              <a:gd name="connsiteX1462" fmla="*/ 882284 w 7888803"/>
              <a:gd name="connsiteY1462" fmla="*/ 4819436 h 6853792"/>
              <a:gd name="connsiteX1463" fmla="*/ 957175 w 7888803"/>
              <a:gd name="connsiteY1463" fmla="*/ 4836687 h 6853792"/>
              <a:gd name="connsiteX1464" fmla="*/ 987468 w 7888803"/>
              <a:gd name="connsiteY1464" fmla="*/ 4893907 h 6853792"/>
              <a:gd name="connsiteX1465" fmla="*/ 1016919 w 7888803"/>
              <a:gd name="connsiteY1465" fmla="*/ 4919572 h 6853792"/>
              <a:gd name="connsiteX1466" fmla="*/ 1063621 w 7888803"/>
              <a:gd name="connsiteY1466" fmla="*/ 4933877 h 6853792"/>
              <a:gd name="connsiteX1467" fmla="*/ 1029962 w 7888803"/>
              <a:gd name="connsiteY1467" fmla="*/ 4864034 h 6853792"/>
              <a:gd name="connsiteX1468" fmla="*/ 1096018 w 7888803"/>
              <a:gd name="connsiteY1468" fmla="*/ 4848888 h 6853792"/>
              <a:gd name="connsiteX1469" fmla="*/ 6970337 w 7888803"/>
              <a:gd name="connsiteY1469" fmla="*/ 875034 h 6853792"/>
              <a:gd name="connsiteX1470" fmla="*/ 6902178 w 7888803"/>
              <a:gd name="connsiteY1470" fmla="*/ 788784 h 6853792"/>
              <a:gd name="connsiteX1471" fmla="*/ 6828128 w 7888803"/>
              <a:gd name="connsiteY1471" fmla="*/ 795936 h 6853792"/>
              <a:gd name="connsiteX1472" fmla="*/ 6768384 w 7888803"/>
              <a:gd name="connsiteY1472" fmla="*/ 791308 h 6853792"/>
              <a:gd name="connsiteX1473" fmla="*/ 6736828 w 7888803"/>
              <a:gd name="connsiteY1473" fmla="*/ 781631 h 6853792"/>
              <a:gd name="connsiteX1474" fmla="*/ 6726731 w 7888803"/>
              <a:gd name="connsiteY1474" fmla="*/ 822863 h 6853792"/>
              <a:gd name="connsiteX1475" fmla="*/ 6799518 w 7888803"/>
              <a:gd name="connsiteY1475" fmla="*/ 822863 h 6853792"/>
              <a:gd name="connsiteX1476" fmla="*/ 6767963 w 7888803"/>
              <a:gd name="connsiteY1476" fmla="*/ 883870 h 6853792"/>
              <a:gd name="connsiteX1477" fmla="*/ 6755762 w 7888803"/>
              <a:gd name="connsiteY1477" fmla="*/ 933096 h 6853792"/>
              <a:gd name="connsiteX1478" fmla="*/ 6806250 w 7888803"/>
              <a:gd name="connsiteY1478" fmla="*/ 955816 h 6853792"/>
              <a:gd name="connsiteX1479" fmla="*/ 6970337 w 7888803"/>
              <a:gd name="connsiteY1479" fmla="*/ 875034 h 6853792"/>
              <a:gd name="connsiteX1480" fmla="*/ 6592095 w 7888803"/>
              <a:gd name="connsiteY1480" fmla="*/ 5175800 h 6853792"/>
              <a:gd name="connsiteX1481" fmla="*/ 6648053 w 7888803"/>
              <a:gd name="connsiteY1481" fmla="*/ 5193050 h 6853792"/>
              <a:gd name="connsiteX1482" fmla="*/ 6677084 w 7888803"/>
              <a:gd name="connsiteY1482" fmla="*/ 5198520 h 6853792"/>
              <a:gd name="connsiteX1483" fmla="*/ 6686340 w 7888803"/>
              <a:gd name="connsiteY1483" fmla="*/ 5166964 h 6853792"/>
              <a:gd name="connsiteX1484" fmla="*/ 6679188 w 7888803"/>
              <a:gd name="connsiteY1484" fmla="*/ 5165281 h 6853792"/>
              <a:gd name="connsiteX1485" fmla="*/ 6720420 w 7888803"/>
              <a:gd name="connsiteY1485" fmla="*/ 5131623 h 6853792"/>
              <a:gd name="connsiteX1486" fmla="*/ 6688023 w 7888803"/>
              <a:gd name="connsiteY1486" fmla="*/ 5105537 h 6853792"/>
              <a:gd name="connsiteX1487" fmla="*/ 6742298 w 7888803"/>
              <a:gd name="connsiteY1487" fmla="*/ 5084921 h 6853792"/>
              <a:gd name="connsiteX1488" fmla="*/ 6696859 w 7888803"/>
              <a:gd name="connsiteY1488" fmla="*/ 5063043 h 6853792"/>
              <a:gd name="connsiteX1489" fmla="*/ 6743140 w 7888803"/>
              <a:gd name="connsiteY1489" fmla="*/ 5032329 h 6853792"/>
              <a:gd name="connsiteX1490" fmla="*/ 6775957 w 7888803"/>
              <a:gd name="connsiteY1490" fmla="*/ 5079872 h 6853792"/>
              <a:gd name="connsiteX1491" fmla="*/ 6804567 w 7888803"/>
              <a:gd name="connsiteY1491" fmla="*/ 5075665 h 6853792"/>
              <a:gd name="connsiteX1492" fmla="*/ 6803305 w 7888803"/>
              <a:gd name="connsiteY1492" fmla="*/ 5066830 h 6853792"/>
              <a:gd name="connsiteX1493" fmla="*/ 6771329 w 7888803"/>
              <a:gd name="connsiteY1493" fmla="*/ 5052945 h 6853792"/>
              <a:gd name="connsiteX1494" fmla="*/ 6724206 w 7888803"/>
              <a:gd name="connsiteY1494" fmla="*/ 4912419 h 6853792"/>
              <a:gd name="connsiteX1495" fmla="*/ 6724206 w 7888803"/>
              <a:gd name="connsiteY1495" fmla="*/ 4992780 h 6853792"/>
              <a:gd name="connsiteX1496" fmla="*/ 6679608 w 7888803"/>
              <a:gd name="connsiteY1496" fmla="*/ 4992780 h 6853792"/>
              <a:gd name="connsiteX1497" fmla="*/ 6687603 w 7888803"/>
              <a:gd name="connsiteY1497" fmla="*/ 5001615 h 6853792"/>
              <a:gd name="connsiteX1498" fmla="*/ 6659413 w 7888803"/>
              <a:gd name="connsiteY1498" fmla="*/ 5045793 h 6853792"/>
              <a:gd name="connsiteX1499" fmla="*/ 6663620 w 7888803"/>
              <a:gd name="connsiteY1499" fmla="*/ 5049158 h 6853792"/>
              <a:gd name="connsiteX1500" fmla="*/ 6714529 w 7888803"/>
              <a:gd name="connsiteY1500" fmla="*/ 5008768 h 6853792"/>
              <a:gd name="connsiteX1501" fmla="*/ 6641742 w 7888803"/>
              <a:gd name="connsiteY1501" fmla="*/ 5068933 h 6853792"/>
              <a:gd name="connsiteX1502" fmla="*/ 6601772 w 7888803"/>
              <a:gd name="connsiteY1502" fmla="*/ 5084921 h 6853792"/>
              <a:gd name="connsiteX1503" fmla="*/ 6633748 w 7888803"/>
              <a:gd name="connsiteY1503" fmla="*/ 5098805 h 6853792"/>
              <a:gd name="connsiteX1504" fmla="*/ 6592095 w 7888803"/>
              <a:gd name="connsiteY1504" fmla="*/ 5175800 h 6853792"/>
              <a:gd name="connsiteX1505" fmla="*/ 1409466 w 7888803"/>
              <a:gd name="connsiteY1505" fmla="*/ 4040233 h 6853792"/>
              <a:gd name="connsiteX1506" fmla="*/ 1303441 w 7888803"/>
              <a:gd name="connsiteY1506" fmla="*/ 4121435 h 6853792"/>
              <a:gd name="connsiteX1507" fmla="*/ 1299234 w 7888803"/>
              <a:gd name="connsiteY1507" fmla="*/ 4141210 h 6853792"/>
              <a:gd name="connsiteX1508" fmla="*/ 1319008 w 7888803"/>
              <a:gd name="connsiteY1508" fmla="*/ 4142051 h 6853792"/>
              <a:gd name="connsiteX1509" fmla="*/ 1368234 w 7888803"/>
              <a:gd name="connsiteY1509" fmla="*/ 4131533 h 6853792"/>
              <a:gd name="connsiteX1510" fmla="*/ 1363185 w 7888803"/>
              <a:gd name="connsiteY1510" fmla="*/ 4145838 h 6853792"/>
              <a:gd name="connsiteX1511" fmla="*/ 1393058 w 7888803"/>
              <a:gd name="connsiteY1511" fmla="*/ 4203479 h 6853792"/>
              <a:gd name="connsiteX1512" fmla="*/ 1408204 w 7888803"/>
              <a:gd name="connsiteY1512" fmla="*/ 4200534 h 6853792"/>
              <a:gd name="connsiteX1513" fmla="*/ 1398527 w 7888803"/>
              <a:gd name="connsiteY1513" fmla="*/ 4123118 h 6853792"/>
              <a:gd name="connsiteX1514" fmla="*/ 1483516 w 7888803"/>
              <a:gd name="connsiteY1514" fmla="*/ 4109654 h 6853792"/>
              <a:gd name="connsiteX1515" fmla="*/ 1476784 w 7888803"/>
              <a:gd name="connsiteY1515" fmla="*/ 4030135 h 6853792"/>
              <a:gd name="connsiteX1516" fmla="*/ 1421247 w 7888803"/>
              <a:gd name="connsiteY1516" fmla="*/ 4015410 h 6853792"/>
              <a:gd name="connsiteX1517" fmla="*/ 1439759 w 7888803"/>
              <a:gd name="connsiteY1517" fmla="*/ 3992269 h 6853792"/>
              <a:gd name="connsiteX1518" fmla="*/ 1373704 w 7888803"/>
              <a:gd name="connsiteY1518" fmla="*/ 3944726 h 6853792"/>
              <a:gd name="connsiteX1519" fmla="*/ 1406521 w 7888803"/>
              <a:gd name="connsiteY1519" fmla="*/ 3908963 h 6853792"/>
              <a:gd name="connsiteX1520" fmla="*/ 1369917 w 7888803"/>
              <a:gd name="connsiteY1520" fmla="*/ 3885402 h 6853792"/>
              <a:gd name="connsiteX1521" fmla="*/ 1354771 w 7888803"/>
              <a:gd name="connsiteY1521" fmla="*/ 3927896 h 6853792"/>
              <a:gd name="connsiteX1522" fmla="*/ 1330789 w 7888803"/>
              <a:gd name="connsiteY1522" fmla="*/ 3945147 h 6853792"/>
              <a:gd name="connsiteX1523" fmla="*/ 1345094 w 7888803"/>
              <a:gd name="connsiteY1523" fmla="*/ 3959031 h 6853792"/>
              <a:gd name="connsiteX1524" fmla="*/ 1369496 w 7888803"/>
              <a:gd name="connsiteY1524" fmla="*/ 4005732 h 6853792"/>
              <a:gd name="connsiteX1525" fmla="*/ 1409466 w 7888803"/>
              <a:gd name="connsiteY1525" fmla="*/ 4040233 h 6853792"/>
              <a:gd name="connsiteX1526" fmla="*/ 1444388 w 7888803"/>
              <a:gd name="connsiteY1526" fmla="*/ 4776942 h 6853792"/>
              <a:gd name="connsiteX1527" fmla="*/ 1417460 w 7888803"/>
              <a:gd name="connsiteY1527" fmla="*/ 4819016 h 6853792"/>
              <a:gd name="connsiteX1528" fmla="*/ 1456168 w 7888803"/>
              <a:gd name="connsiteY1528" fmla="*/ 4837107 h 6853792"/>
              <a:gd name="connsiteX1529" fmla="*/ 1555462 w 7888803"/>
              <a:gd name="connsiteY1529" fmla="*/ 4819436 h 6853792"/>
              <a:gd name="connsiteX1530" fmla="*/ 1560511 w 7888803"/>
              <a:gd name="connsiteY1530" fmla="*/ 4773156 h 6853792"/>
              <a:gd name="connsiteX1531" fmla="*/ 1532742 w 7888803"/>
              <a:gd name="connsiteY1531" fmla="*/ 4773156 h 6853792"/>
              <a:gd name="connsiteX1532" fmla="*/ 1532742 w 7888803"/>
              <a:gd name="connsiteY1532" fmla="*/ 4744125 h 6853792"/>
              <a:gd name="connsiteX1533" fmla="*/ 1474680 w 7888803"/>
              <a:gd name="connsiteY1533" fmla="*/ 4742021 h 6853792"/>
              <a:gd name="connsiteX1534" fmla="*/ 1472577 w 7888803"/>
              <a:gd name="connsiteY1534" fmla="*/ 4679752 h 6853792"/>
              <a:gd name="connsiteX1535" fmla="*/ 1435552 w 7888803"/>
              <a:gd name="connsiteY1535" fmla="*/ 4679331 h 6853792"/>
              <a:gd name="connsiteX1536" fmla="*/ 1406521 w 7888803"/>
              <a:gd name="connsiteY1536" fmla="*/ 4670916 h 6853792"/>
              <a:gd name="connsiteX1537" fmla="*/ 1406521 w 7888803"/>
              <a:gd name="connsiteY1537" fmla="*/ 4706679 h 6853792"/>
              <a:gd name="connsiteX1538" fmla="*/ 1310173 w 7888803"/>
              <a:gd name="connsiteY1538" fmla="*/ 4744966 h 6853792"/>
              <a:gd name="connsiteX1539" fmla="*/ 1338783 w 7888803"/>
              <a:gd name="connsiteY1539" fmla="*/ 4787040 h 6853792"/>
              <a:gd name="connsiteX1540" fmla="*/ 1444388 w 7888803"/>
              <a:gd name="connsiteY1540" fmla="*/ 4776942 h 6853792"/>
              <a:gd name="connsiteX1541" fmla="*/ 6227738 w 7888803"/>
              <a:gd name="connsiteY1541" fmla="*/ 1108964 h 6853792"/>
              <a:gd name="connsiteX1542" fmla="*/ 6236152 w 7888803"/>
              <a:gd name="connsiteY1542" fmla="*/ 1139678 h 6853792"/>
              <a:gd name="connsiteX1543" fmla="*/ 6220164 w 7888803"/>
              <a:gd name="connsiteY1543" fmla="*/ 1171653 h 6853792"/>
              <a:gd name="connsiteX1544" fmla="*/ 6202914 w 7888803"/>
              <a:gd name="connsiteY1544" fmla="*/ 1204050 h 6853792"/>
              <a:gd name="connsiteX1545" fmla="*/ 6209646 w 7888803"/>
              <a:gd name="connsiteY1545" fmla="*/ 1224666 h 6853792"/>
              <a:gd name="connsiteX1546" fmla="*/ 6234890 w 7888803"/>
              <a:gd name="connsiteY1546" fmla="*/ 1207416 h 6853792"/>
              <a:gd name="connsiteX1547" fmla="*/ 6244988 w 7888803"/>
              <a:gd name="connsiteY1547" fmla="*/ 1233922 h 6853792"/>
              <a:gd name="connsiteX1548" fmla="*/ 6252561 w 7888803"/>
              <a:gd name="connsiteY1548" fmla="*/ 1212465 h 6853792"/>
              <a:gd name="connsiteX1549" fmla="*/ 6246250 w 7888803"/>
              <a:gd name="connsiteY1549" fmla="*/ 1186379 h 6853792"/>
              <a:gd name="connsiteX1550" fmla="*/ 6410758 w 7888803"/>
              <a:gd name="connsiteY1550" fmla="*/ 1222142 h 6853792"/>
              <a:gd name="connsiteX1551" fmla="*/ 6415386 w 7888803"/>
              <a:gd name="connsiteY1551" fmla="*/ 1210361 h 6853792"/>
              <a:gd name="connsiteX1552" fmla="*/ 6305153 w 7888803"/>
              <a:gd name="connsiteY1552" fmla="*/ 1143464 h 6853792"/>
              <a:gd name="connsiteX1553" fmla="*/ 6290007 w 7888803"/>
              <a:gd name="connsiteY1553" fmla="*/ 1050902 h 6853792"/>
              <a:gd name="connsiteX1554" fmla="*/ 6253823 w 7888803"/>
              <a:gd name="connsiteY1554" fmla="*/ 1104336 h 6853792"/>
              <a:gd name="connsiteX1555" fmla="*/ 6174304 w 7888803"/>
              <a:gd name="connsiteY1555" fmla="*/ 1022292 h 6853792"/>
              <a:gd name="connsiteX1556" fmla="*/ 6150322 w 7888803"/>
              <a:gd name="connsiteY1556" fmla="*/ 1061841 h 6853792"/>
              <a:gd name="connsiteX1557" fmla="*/ 6227738 w 7888803"/>
              <a:gd name="connsiteY1557" fmla="*/ 1108964 h 6853792"/>
              <a:gd name="connsiteX1558" fmla="*/ 6068699 w 7888803"/>
              <a:gd name="connsiteY1558" fmla="*/ 5001615 h 6853792"/>
              <a:gd name="connsiteX1559" fmla="*/ 6035040 w 7888803"/>
              <a:gd name="connsiteY1559" fmla="*/ 5096281 h 6853792"/>
              <a:gd name="connsiteX1560" fmla="*/ 6096468 w 7888803"/>
              <a:gd name="connsiteY1560" fmla="*/ 5154763 h 6853792"/>
              <a:gd name="connsiteX1561" fmla="*/ 6122974 w 7888803"/>
              <a:gd name="connsiteY1561" fmla="*/ 5178325 h 6853792"/>
              <a:gd name="connsiteX1562" fmla="*/ 6147377 w 7888803"/>
              <a:gd name="connsiteY1562" fmla="*/ 5176642 h 6853792"/>
              <a:gd name="connsiteX1563" fmla="*/ 6161682 w 7888803"/>
              <a:gd name="connsiteY1563" fmla="*/ 5114372 h 6853792"/>
              <a:gd name="connsiteX1564" fmla="*/ 6125499 w 7888803"/>
              <a:gd name="connsiteY1564" fmla="*/ 5089128 h 6853792"/>
              <a:gd name="connsiteX1565" fmla="*/ 6090157 w 7888803"/>
              <a:gd name="connsiteY1565" fmla="*/ 5086604 h 6853792"/>
              <a:gd name="connsiteX1566" fmla="*/ 6095626 w 7888803"/>
              <a:gd name="connsiteY1566" fmla="*/ 5057573 h 6853792"/>
              <a:gd name="connsiteX1567" fmla="*/ 6129285 w 7888803"/>
              <a:gd name="connsiteY1567" fmla="*/ 5068512 h 6853792"/>
              <a:gd name="connsiteX1568" fmla="*/ 6188609 w 7888803"/>
              <a:gd name="connsiteY1568" fmla="*/ 5064305 h 6853792"/>
              <a:gd name="connsiteX1569" fmla="*/ 6179353 w 7888803"/>
              <a:gd name="connsiteY1569" fmla="*/ 5028542 h 6853792"/>
              <a:gd name="connsiteX1570" fmla="*/ 6122974 w 7888803"/>
              <a:gd name="connsiteY1570" fmla="*/ 4990255 h 6853792"/>
              <a:gd name="connsiteX1571" fmla="*/ 6117505 w 7888803"/>
              <a:gd name="connsiteY1571" fmla="*/ 4996987 h 6853792"/>
              <a:gd name="connsiteX1572" fmla="*/ 6112456 w 7888803"/>
              <a:gd name="connsiteY1572" fmla="*/ 4963328 h 6853792"/>
              <a:gd name="connsiteX1573" fmla="*/ 6068699 w 7888803"/>
              <a:gd name="connsiteY1573" fmla="*/ 5001615 h 6853792"/>
              <a:gd name="connsiteX1574" fmla="*/ 158618 w 7888803"/>
              <a:gd name="connsiteY1574" fmla="*/ 3458355 h 6853792"/>
              <a:gd name="connsiteX1575" fmla="*/ 89196 w 7888803"/>
              <a:gd name="connsiteY1575" fmla="*/ 3458355 h 6853792"/>
              <a:gd name="connsiteX1576" fmla="*/ 108129 w 7888803"/>
              <a:gd name="connsiteY1576" fmla="*/ 3497483 h 6853792"/>
              <a:gd name="connsiteX1577" fmla="*/ 107288 w 7888803"/>
              <a:gd name="connsiteY1577" fmla="*/ 3567326 h 6853792"/>
              <a:gd name="connsiteX1578" fmla="*/ 120751 w 7888803"/>
              <a:gd name="connsiteY1578" fmla="*/ 3529880 h 6853792"/>
              <a:gd name="connsiteX1579" fmla="*/ 228039 w 7888803"/>
              <a:gd name="connsiteY1579" fmla="*/ 3497063 h 6853792"/>
              <a:gd name="connsiteX1580" fmla="*/ 211210 w 7888803"/>
              <a:gd name="connsiteY1580" fmla="*/ 3452464 h 6853792"/>
              <a:gd name="connsiteX1581" fmla="*/ 173343 w 7888803"/>
              <a:gd name="connsiteY1581" fmla="*/ 3415440 h 6853792"/>
              <a:gd name="connsiteX1582" fmla="*/ 158618 w 7888803"/>
              <a:gd name="connsiteY1582" fmla="*/ 3458355 h 6853792"/>
              <a:gd name="connsiteX1583" fmla="*/ 1260105 w 7888803"/>
              <a:gd name="connsiteY1583" fmla="*/ 4511878 h 6853792"/>
              <a:gd name="connsiteX1584" fmla="*/ 1317325 w 7888803"/>
              <a:gd name="connsiteY1584" fmla="*/ 4564470 h 6853792"/>
              <a:gd name="connsiteX1585" fmla="*/ 1344252 w 7888803"/>
              <a:gd name="connsiteY1585" fmla="*/ 4592239 h 6853792"/>
              <a:gd name="connsiteX1586" fmla="*/ 1355191 w 7888803"/>
              <a:gd name="connsiteY1586" fmla="*/ 4585087 h 6853792"/>
              <a:gd name="connsiteX1587" fmla="*/ 1343832 w 7888803"/>
              <a:gd name="connsiteY1587" fmla="*/ 4529549 h 6853792"/>
              <a:gd name="connsiteX1588" fmla="*/ 1388850 w 7888803"/>
              <a:gd name="connsiteY1588" fmla="*/ 4513140 h 6853792"/>
              <a:gd name="connsiteX1589" fmla="*/ 1315642 w 7888803"/>
              <a:gd name="connsiteY1589" fmla="*/ 4429414 h 6853792"/>
              <a:gd name="connsiteX1590" fmla="*/ 1307227 w 7888803"/>
              <a:gd name="connsiteY1590" fmla="*/ 4413426 h 6853792"/>
              <a:gd name="connsiteX1591" fmla="*/ 1261788 w 7888803"/>
              <a:gd name="connsiteY1591" fmla="*/ 4385237 h 6853792"/>
              <a:gd name="connsiteX1592" fmla="*/ 1247483 w 7888803"/>
              <a:gd name="connsiteY1592" fmla="*/ 4429414 h 6853792"/>
              <a:gd name="connsiteX1593" fmla="*/ 1260105 w 7888803"/>
              <a:gd name="connsiteY1593" fmla="*/ 4511878 h 6853792"/>
              <a:gd name="connsiteX1594" fmla="*/ 328595 w 7888803"/>
              <a:gd name="connsiteY1594" fmla="*/ 3575319 h 6853792"/>
              <a:gd name="connsiteX1595" fmla="*/ 274741 w 7888803"/>
              <a:gd name="connsiteY1595" fmla="*/ 3553441 h 6853792"/>
              <a:gd name="connsiteX1596" fmla="*/ 179234 w 7888803"/>
              <a:gd name="connsiteY1596" fmla="*/ 3577844 h 6853792"/>
              <a:gd name="connsiteX1597" fmla="*/ 85409 w 7888803"/>
              <a:gd name="connsiteY1597" fmla="*/ 3574478 h 6853792"/>
              <a:gd name="connsiteX1598" fmla="*/ 117385 w 7888803"/>
              <a:gd name="connsiteY1598" fmla="*/ 3646424 h 6853792"/>
              <a:gd name="connsiteX1599" fmla="*/ 122434 w 7888803"/>
              <a:gd name="connsiteY1599" fmla="*/ 3635485 h 6853792"/>
              <a:gd name="connsiteX1600" fmla="*/ 175868 w 7888803"/>
              <a:gd name="connsiteY1600" fmla="*/ 3642217 h 6853792"/>
              <a:gd name="connsiteX1601" fmla="*/ 229722 w 7888803"/>
              <a:gd name="connsiteY1601" fmla="*/ 3616131 h 6853792"/>
              <a:gd name="connsiteX1602" fmla="*/ 241503 w 7888803"/>
              <a:gd name="connsiteY1602" fmla="*/ 3595094 h 6853792"/>
              <a:gd name="connsiteX1603" fmla="*/ 328595 w 7888803"/>
              <a:gd name="connsiteY1603" fmla="*/ 3575319 h 6853792"/>
              <a:gd name="connsiteX1604" fmla="*/ 6566851 w 7888803"/>
              <a:gd name="connsiteY1604" fmla="*/ 1088348 h 6853792"/>
              <a:gd name="connsiteX1605" fmla="*/ 6567272 w 7888803"/>
              <a:gd name="connsiteY1605" fmla="*/ 1099708 h 6853792"/>
              <a:gd name="connsiteX1606" fmla="*/ 6635431 w 7888803"/>
              <a:gd name="connsiteY1606" fmla="*/ 1110226 h 6853792"/>
              <a:gd name="connsiteX1607" fmla="*/ 6605559 w 7888803"/>
              <a:gd name="connsiteY1607" fmla="*/ 1142623 h 6853792"/>
              <a:gd name="connsiteX1608" fmla="*/ 6639639 w 7888803"/>
              <a:gd name="connsiteY1608" fmla="*/ 1153983 h 6853792"/>
              <a:gd name="connsiteX1609" fmla="*/ 6663200 w 7888803"/>
              <a:gd name="connsiteY1609" fmla="*/ 1143464 h 6853792"/>
              <a:gd name="connsiteX1610" fmla="*/ 6672456 w 7888803"/>
              <a:gd name="connsiteY1610" fmla="*/ 1106860 h 6853792"/>
              <a:gd name="connsiteX1611" fmla="*/ 6706536 w 7888803"/>
              <a:gd name="connsiteY1611" fmla="*/ 1037439 h 6853792"/>
              <a:gd name="connsiteX1612" fmla="*/ 6679608 w 7888803"/>
              <a:gd name="connsiteY1612" fmla="*/ 961285 h 6853792"/>
              <a:gd name="connsiteX1613" fmla="*/ 6653102 w 7888803"/>
              <a:gd name="connsiteY1613" fmla="*/ 1054268 h 6853792"/>
              <a:gd name="connsiteX1614" fmla="*/ 6616077 w 7888803"/>
              <a:gd name="connsiteY1614" fmla="*/ 1081616 h 6853792"/>
              <a:gd name="connsiteX1615" fmla="*/ 6566851 w 7888803"/>
              <a:gd name="connsiteY1615" fmla="*/ 1088348 h 6853792"/>
              <a:gd name="connsiteX1616" fmla="*/ 2243786 w 7888803"/>
              <a:gd name="connsiteY1616" fmla="*/ 6019797 h 6853792"/>
              <a:gd name="connsiteX1617" fmla="*/ 2220646 w 7888803"/>
              <a:gd name="connsiteY1617" fmla="*/ 6055980 h 6853792"/>
              <a:gd name="connsiteX1618" fmla="*/ 2252622 w 7888803"/>
              <a:gd name="connsiteY1618" fmla="*/ 6050931 h 6853792"/>
              <a:gd name="connsiteX1619" fmla="*/ 2301427 w 7888803"/>
              <a:gd name="connsiteY1619" fmla="*/ 6036627 h 6853792"/>
              <a:gd name="connsiteX1620" fmla="*/ 2372111 w 7888803"/>
              <a:gd name="connsiteY1620" fmla="*/ 6034943 h 6853792"/>
              <a:gd name="connsiteX1621" fmla="*/ 2349812 w 7888803"/>
              <a:gd name="connsiteY1621" fmla="*/ 6008016 h 6853792"/>
              <a:gd name="connsiteX1622" fmla="*/ 2377581 w 7888803"/>
              <a:gd name="connsiteY1622" fmla="*/ 5968467 h 6853792"/>
              <a:gd name="connsiteX1623" fmla="*/ 2215176 w 7888803"/>
              <a:gd name="connsiteY1623" fmla="*/ 6009699 h 6853792"/>
              <a:gd name="connsiteX1624" fmla="*/ 2243786 w 7888803"/>
              <a:gd name="connsiteY1624" fmla="*/ 6019797 h 6853792"/>
              <a:gd name="connsiteX1625" fmla="*/ 2366221 w 7888803"/>
              <a:gd name="connsiteY1625" fmla="*/ 6340818 h 6853792"/>
              <a:gd name="connsiteX1626" fmla="*/ 2416709 w 7888803"/>
              <a:gd name="connsiteY1626" fmla="*/ 6384996 h 6853792"/>
              <a:gd name="connsiteX1627" fmla="*/ 2447002 w 7888803"/>
              <a:gd name="connsiteY1627" fmla="*/ 6310946 h 6853792"/>
              <a:gd name="connsiteX1628" fmla="*/ 2516424 w 7888803"/>
              <a:gd name="connsiteY1628" fmla="*/ 6275184 h 6853792"/>
              <a:gd name="connsiteX1629" fmla="*/ 2406611 w 7888803"/>
              <a:gd name="connsiteY1629" fmla="*/ 6246573 h 6853792"/>
              <a:gd name="connsiteX1630" fmla="*/ 2438587 w 7888803"/>
              <a:gd name="connsiteY1630" fmla="*/ 6293276 h 6853792"/>
              <a:gd name="connsiteX1631" fmla="*/ 2366221 w 7888803"/>
              <a:gd name="connsiteY1631" fmla="*/ 6340818 h 6853792"/>
              <a:gd name="connsiteX1632" fmla="*/ 6611449 w 7888803"/>
              <a:gd name="connsiteY1632" fmla="*/ 890602 h 6853792"/>
              <a:gd name="connsiteX1633" fmla="*/ 6564747 w 7888803"/>
              <a:gd name="connsiteY1633" fmla="*/ 880925 h 6853792"/>
              <a:gd name="connsiteX1634" fmla="*/ 6520570 w 7888803"/>
              <a:gd name="connsiteY1634" fmla="*/ 909956 h 6853792"/>
              <a:gd name="connsiteX1635" fmla="*/ 6520570 w 7888803"/>
              <a:gd name="connsiteY1635" fmla="*/ 872931 h 6853792"/>
              <a:gd name="connsiteX1636" fmla="*/ 6496168 w 7888803"/>
              <a:gd name="connsiteY1636" fmla="*/ 898596 h 6853792"/>
              <a:gd name="connsiteX1637" fmla="*/ 6573583 w 7888803"/>
              <a:gd name="connsiteY1637" fmla="*/ 1010932 h 6853792"/>
              <a:gd name="connsiteX1638" fmla="*/ 6582419 w 7888803"/>
              <a:gd name="connsiteY1638" fmla="*/ 1017243 h 6853792"/>
              <a:gd name="connsiteX1639" fmla="*/ 6586626 w 7888803"/>
              <a:gd name="connsiteY1639" fmla="*/ 1006304 h 6853792"/>
              <a:gd name="connsiteX1640" fmla="*/ 6592095 w 7888803"/>
              <a:gd name="connsiteY1640" fmla="*/ 960444 h 6853792"/>
              <a:gd name="connsiteX1641" fmla="*/ 6627858 w 7888803"/>
              <a:gd name="connsiteY1641" fmla="*/ 965072 h 6853792"/>
              <a:gd name="connsiteX1642" fmla="*/ 6629961 w 7888803"/>
              <a:gd name="connsiteY1642" fmla="*/ 957078 h 6853792"/>
              <a:gd name="connsiteX1643" fmla="*/ 6563485 w 7888803"/>
              <a:gd name="connsiteY1643" fmla="*/ 932675 h 6853792"/>
              <a:gd name="connsiteX1644" fmla="*/ 6611449 w 7888803"/>
              <a:gd name="connsiteY1644" fmla="*/ 890602 h 6853792"/>
              <a:gd name="connsiteX1645" fmla="*/ 5669000 w 7888803"/>
              <a:gd name="connsiteY1645" fmla="*/ 1305448 h 6853792"/>
              <a:gd name="connsiteX1646" fmla="*/ 5607152 w 7888803"/>
              <a:gd name="connsiteY1646" fmla="*/ 1254539 h 6853792"/>
              <a:gd name="connsiteX1647" fmla="*/ 5533944 w 7888803"/>
              <a:gd name="connsiteY1647" fmla="*/ 1231398 h 6853792"/>
              <a:gd name="connsiteX1648" fmla="*/ 5533944 w 7888803"/>
              <a:gd name="connsiteY1648" fmla="*/ 1257063 h 6853792"/>
              <a:gd name="connsiteX1649" fmla="*/ 5596633 w 7888803"/>
              <a:gd name="connsiteY1649" fmla="*/ 1285673 h 6853792"/>
              <a:gd name="connsiteX1650" fmla="*/ 5560871 w 7888803"/>
              <a:gd name="connsiteY1650" fmla="*/ 1322277 h 6853792"/>
              <a:gd name="connsiteX1651" fmla="*/ 5602103 w 7888803"/>
              <a:gd name="connsiteY1651" fmla="*/ 1316387 h 6853792"/>
              <a:gd name="connsiteX1652" fmla="*/ 5586536 w 7888803"/>
              <a:gd name="connsiteY1652" fmla="*/ 1338265 h 6853792"/>
              <a:gd name="connsiteX1653" fmla="*/ 5669000 w 7888803"/>
              <a:gd name="connsiteY1653" fmla="*/ 1305448 h 6853792"/>
              <a:gd name="connsiteX1654" fmla="*/ 3850578 w 7888803"/>
              <a:gd name="connsiteY1654" fmla="*/ 5620098 h 6853792"/>
              <a:gd name="connsiteX1655" fmla="*/ 3919579 w 7888803"/>
              <a:gd name="connsiteY1655" fmla="*/ 5663433 h 6853792"/>
              <a:gd name="connsiteX1656" fmla="*/ 4031074 w 7888803"/>
              <a:gd name="connsiteY1656" fmla="*/ 5638610 h 6853792"/>
              <a:gd name="connsiteX1657" fmla="*/ 4031074 w 7888803"/>
              <a:gd name="connsiteY1657" fmla="*/ 5625146 h 6853792"/>
              <a:gd name="connsiteX1658" fmla="*/ 3882554 w 7888803"/>
              <a:gd name="connsiteY1658" fmla="*/ 5567085 h 6853792"/>
              <a:gd name="connsiteX1659" fmla="*/ 3850578 w 7888803"/>
              <a:gd name="connsiteY1659" fmla="*/ 5620098 h 6853792"/>
              <a:gd name="connsiteX1660" fmla="*/ 7151254 w 7888803"/>
              <a:gd name="connsiteY1660" fmla="*/ 4151307 h 6853792"/>
              <a:gd name="connsiteX1661" fmla="*/ 7112125 w 7888803"/>
              <a:gd name="connsiteY1661" fmla="*/ 4199692 h 6853792"/>
              <a:gd name="connsiteX1662" fmla="*/ 7190382 w 7888803"/>
              <a:gd name="connsiteY1662" fmla="*/ 4111758 h 6853792"/>
              <a:gd name="connsiteX1663" fmla="*/ 7152095 w 7888803"/>
              <a:gd name="connsiteY1663" fmla="*/ 4095770 h 6853792"/>
              <a:gd name="connsiteX1664" fmla="*/ 7197114 w 7888803"/>
              <a:gd name="connsiteY1664" fmla="*/ 4067160 h 6853792"/>
              <a:gd name="connsiteX1665" fmla="*/ 7192486 w 7888803"/>
              <a:gd name="connsiteY1665" fmla="*/ 4057904 h 6853792"/>
              <a:gd name="connsiteX1666" fmla="*/ 7140315 w 7888803"/>
              <a:gd name="connsiteY1666" fmla="*/ 4055380 h 6853792"/>
              <a:gd name="connsiteX1667" fmla="*/ 7151674 w 7888803"/>
              <a:gd name="connsiteY1667" fmla="*/ 4103764 h 6853792"/>
              <a:gd name="connsiteX1668" fmla="*/ 7128534 w 7888803"/>
              <a:gd name="connsiteY1668" fmla="*/ 4088618 h 6853792"/>
              <a:gd name="connsiteX1669" fmla="*/ 7151254 w 7888803"/>
              <a:gd name="connsiteY1669" fmla="*/ 4151307 h 6853792"/>
              <a:gd name="connsiteX1670" fmla="*/ 5987918 w 7888803"/>
              <a:gd name="connsiteY1670" fmla="*/ 5349985 h 6853792"/>
              <a:gd name="connsiteX1671" fmla="*/ 5993808 w 7888803"/>
              <a:gd name="connsiteY1671" fmla="*/ 5376071 h 6853792"/>
              <a:gd name="connsiteX1672" fmla="*/ 6010217 w 7888803"/>
              <a:gd name="connsiteY1672" fmla="*/ 5433291 h 6853792"/>
              <a:gd name="connsiteX1673" fmla="*/ 6063230 w 7888803"/>
              <a:gd name="connsiteY1673" fmla="*/ 5438760 h 6853792"/>
              <a:gd name="connsiteX1674" fmla="*/ 6093102 w 7888803"/>
              <a:gd name="connsiteY1674" fmla="*/ 5445492 h 6853792"/>
              <a:gd name="connsiteX1675" fmla="*/ 6042193 w 7888803"/>
              <a:gd name="connsiteY1675" fmla="*/ 5373546 h 6853792"/>
              <a:gd name="connsiteX1676" fmla="*/ 6029150 w 7888803"/>
              <a:gd name="connsiteY1676" fmla="*/ 5407205 h 6853792"/>
              <a:gd name="connsiteX1677" fmla="*/ 5987918 w 7888803"/>
              <a:gd name="connsiteY1677" fmla="*/ 5349985 h 6853792"/>
              <a:gd name="connsiteX1678" fmla="*/ 4662599 w 7888803"/>
              <a:gd name="connsiteY1678" fmla="*/ 5506078 h 6853792"/>
              <a:gd name="connsiteX1679" fmla="*/ 4671434 w 7888803"/>
              <a:gd name="connsiteY1679" fmla="*/ 5497242 h 6853792"/>
              <a:gd name="connsiteX1680" fmla="*/ 4600751 w 7888803"/>
              <a:gd name="connsiteY1680" fmla="*/ 5459797 h 6853792"/>
              <a:gd name="connsiteX1681" fmla="*/ 4592757 w 7888803"/>
              <a:gd name="connsiteY1681" fmla="*/ 5466950 h 6853792"/>
              <a:gd name="connsiteX1682" fmla="*/ 4633147 w 7888803"/>
              <a:gd name="connsiteY1682" fmla="*/ 5521645 h 6853792"/>
              <a:gd name="connsiteX1683" fmla="*/ 4555732 w 7888803"/>
              <a:gd name="connsiteY1683" fmla="*/ 5571713 h 6853792"/>
              <a:gd name="connsiteX1684" fmla="*/ 4603275 w 7888803"/>
              <a:gd name="connsiteY1684" fmla="*/ 5587280 h 6853792"/>
              <a:gd name="connsiteX1685" fmla="*/ 4656709 w 7888803"/>
              <a:gd name="connsiteY1685" fmla="*/ 5533426 h 6853792"/>
              <a:gd name="connsiteX1686" fmla="*/ 4639458 w 7888803"/>
              <a:gd name="connsiteY1686" fmla="*/ 5486724 h 6853792"/>
              <a:gd name="connsiteX1687" fmla="*/ 4645770 w 7888803"/>
              <a:gd name="connsiteY1687" fmla="*/ 5483779 h 6853792"/>
              <a:gd name="connsiteX1688" fmla="*/ 4662599 w 7888803"/>
              <a:gd name="connsiteY1688" fmla="*/ 5506078 h 6853792"/>
              <a:gd name="connsiteX1689" fmla="*/ 6029992 w 7888803"/>
              <a:gd name="connsiteY1689" fmla="*/ 5125312 h 6853792"/>
              <a:gd name="connsiteX1690" fmla="*/ 6026626 w 7888803"/>
              <a:gd name="connsiteY1690" fmla="*/ 5112269 h 6853792"/>
              <a:gd name="connsiteX1691" fmla="*/ 5976137 w 7888803"/>
              <a:gd name="connsiteY1691" fmla="*/ 5125312 h 6853792"/>
              <a:gd name="connsiteX1692" fmla="*/ 5966881 w 7888803"/>
              <a:gd name="connsiteY1692" fmla="*/ 5217453 h 6853792"/>
              <a:gd name="connsiteX1693" fmla="*/ 6031675 w 7888803"/>
              <a:gd name="connsiteY1693" fmla="*/ 5245642 h 6853792"/>
              <a:gd name="connsiteX1694" fmla="*/ 6008955 w 7888803"/>
              <a:gd name="connsiteY1694" fmla="*/ 5185477 h 6853792"/>
              <a:gd name="connsiteX1695" fmla="*/ 5996333 w 7888803"/>
              <a:gd name="connsiteY1695" fmla="*/ 5164440 h 6853792"/>
              <a:gd name="connsiteX1696" fmla="*/ 5990442 w 7888803"/>
              <a:gd name="connsiteY1696" fmla="*/ 5140879 h 6853792"/>
              <a:gd name="connsiteX1697" fmla="*/ 6015266 w 7888803"/>
              <a:gd name="connsiteY1697" fmla="*/ 5146348 h 6853792"/>
              <a:gd name="connsiteX1698" fmla="*/ 6029992 w 7888803"/>
              <a:gd name="connsiteY1698" fmla="*/ 5125312 h 6853792"/>
              <a:gd name="connsiteX1699" fmla="*/ 6357325 w 7888803"/>
              <a:gd name="connsiteY1699" fmla="*/ 4781570 h 6853792"/>
              <a:gd name="connsiteX1700" fmla="*/ 6467557 w 7888803"/>
              <a:gd name="connsiteY1700" fmla="*/ 4697844 h 6853792"/>
              <a:gd name="connsiteX1701" fmla="*/ 6413282 w 7888803"/>
              <a:gd name="connsiteY1701" fmla="*/ 4740338 h 6853792"/>
              <a:gd name="connsiteX1702" fmla="*/ 6364898 w 7888803"/>
              <a:gd name="connsiteY1702" fmla="*/ 4686063 h 6853792"/>
              <a:gd name="connsiteX1703" fmla="*/ 6359007 w 7888803"/>
              <a:gd name="connsiteY1703" fmla="*/ 4742442 h 6853792"/>
              <a:gd name="connsiteX1704" fmla="*/ 6404026 w 7888803"/>
              <a:gd name="connsiteY1704" fmla="*/ 4742442 h 6853792"/>
              <a:gd name="connsiteX1705" fmla="*/ 6357325 w 7888803"/>
              <a:gd name="connsiteY1705" fmla="*/ 4781570 h 6853792"/>
              <a:gd name="connsiteX1706" fmla="*/ 1101067 w 7888803"/>
              <a:gd name="connsiteY1706" fmla="*/ 3243359 h 6853792"/>
              <a:gd name="connsiteX1707" fmla="*/ 1097701 w 7888803"/>
              <a:gd name="connsiteY1707" fmla="*/ 3233682 h 6853792"/>
              <a:gd name="connsiteX1708" fmla="*/ 1051420 w 7888803"/>
              <a:gd name="connsiteY1708" fmla="*/ 3249670 h 6853792"/>
              <a:gd name="connsiteX1709" fmla="*/ 1045109 w 7888803"/>
              <a:gd name="connsiteY1709" fmla="*/ 3283749 h 6853792"/>
              <a:gd name="connsiteX1710" fmla="*/ 1051841 w 7888803"/>
              <a:gd name="connsiteY1710" fmla="*/ 3296371 h 6853792"/>
              <a:gd name="connsiteX1711" fmla="*/ 1120421 w 7888803"/>
              <a:gd name="connsiteY1711" fmla="*/ 3355695 h 6853792"/>
              <a:gd name="connsiteX1712" fmla="*/ 1166281 w 7888803"/>
              <a:gd name="connsiteY1712" fmla="*/ 3341811 h 6853792"/>
              <a:gd name="connsiteX1713" fmla="*/ 1077085 w 7888803"/>
              <a:gd name="connsiteY1713" fmla="*/ 3259767 h 6853792"/>
              <a:gd name="connsiteX1714" fmla="*/ 1101067 w 7888803"/>
              <a:gd name="connsiteY1714" fmla="*/ 3243359 h 6853792"/>
              <a:gd name="connsiteX1715" fmla="*/ 773313 w 7888803"/>
              <a:gd name="connsiteY1715" fmla="*/ 4822381 h 6853792"/>
              <a:gd name="connsiteX1716" fmla="*/ 779624 w 7888803"/>
              <a:gd name="connsiteY1716" fmla="*/ 4830796 h 6853792"/>
              <a:gd name="connsiteX1717" fmla="*/ 807393 w 7888803"/>
              <a:gd name="connsiteY1717" fmla="*/ 4813967 h 6853792"/>
              <a:gd name="connsiteX1718" fmla="*/ 768264 w 7888803"/>
              <a:gd name="connsiteY1718" fmla="*/ 4745808 h 6853792"/>
              <a:gd name="connsiteX1719" fmla="*/ 708941 w 7888803"/>
              <a:gd name="connsiteY1719" fmla="*/ 4749174 h 6853792"/>
              <a:gd name="connsiteX1720" fmla="*/ 782149 w 7888803"/>
              <a:gd name="connsiteY1720" fmla="*/ 4793351 h 6853792"/>
              <a:gd name="connsiteX1721" fmla="*/ 773313 w 7888803"/>
              <a:gd name="connsiteY1721" fmla="*/ 4822381 h 6853792"/>
              <a:gd name="connsiteX1722" fmla="*/ 2414605 w 7888803"/>
              <a:gd name="connsiteY1722" fmla="*/ 6130871 h 6853792"/>
              <a:gd name="connsiteX1723" fmla="*/ 2374635 w 7888803"/>
              <a:gd name="connsiteY1723" fmla="*/ 6088377 h 6853792"/>
              <a:gd name="connsiteX1724" fmla="*/ 2301007 w 7888803"/>
              <a:gd name="connsiteY1724" fmla="*/ 6098475 h 6853792"/>
              <a:gd name="connsiteX1725" fmla="*/ 2350653 w 7888803"/>
              <a:gd name="connsiteY1725" fmla="*/ 6160744 h 6853792"/>
              <a:gd name="connsiteX1726" fmla="*/ 2363696 w 7888803"/>
              <a:gd name="connsiteY1726" fmla="*/ 6130871 h 6853792"/>
              <a:gd name="connsiteX1727" fmla="*/ 2414605 w 7888803"/>
              <a:gd name="connsiteY1727" fmla="*/ 6130871 h 6853792"/>
              <a:gd name="connsiteX1728" fmla="*/ 376138 w 7888803"/>
              <a:gd name="connsiteY1728" fmla="*/ 4164771 h 6853792"/>
              <a:gd name="connsiteX1729" fmla="*/ 375297 w 7888803"/>
              <a:gd name="connsiteY1729" fmla="*/ 4178234 h 6853792"/>
              <a:gd name="connsiteX1730" fmla="*/ 406431 w 7888803"/>
              <a:gd name="connsiteY1730" fmla="*/ 4182442 h 6853792"/>
              <a:gd name="connsiteX1731" fmla="*/ 459865 w 7888803"/>
              <a:gd name="connsiteY1731" fmla="*/ 4202637 h 6853792"/>
              <a:gd name="connsiteX1732" fmla="*/ 554530 w 7888803"/>
              <a:gd name="connsiteY1732" fmla="*/ 4220308 h 6853792"/>
              <a:gd name="connsiteX1733" fmla="*/ 462810 w 7888803"/>
              <a:gd name="connsiteY1733" fmla="*/ 4149624 h 6853792"/>
              <a:gd name="connsiteX1734" fmla="*/ 376138 w 7888803"/>
              <a:gd name="connsiteY1734" fmla="*/ 4164771 h 6853792"/>
              <a:gd name="connsiteX1735" fmla="*/ 6333763 w 7888803"/>
              <a:gd name="connsiteY1735" fmla="*/ 4799662 h 6853792"/>
              <a:gd name="connsiteX1736" fmla="*/ 6257189 w 7888803"/>
              <a:gd name="connsiteY1736" fmla="*/ 4835425 h 6853792"/>
              <a:gd name="connsiteX1737" fmla="*/ 6257189 w 7888803"/>
              <a:gd name="connsiteY1737" fmla="*/ 4879602 h 6853792"/>
              <a:gd name="connsiteX1738" fmla="*/ 6300525 w 7888803"/>
              <a:gd name="connsiteY1738" fmla="*/ 4844260 h 6853792"/>
              <a:gd name="connsiteX1739" fmla="*/ 6302208 w 7888803"/>
              <a:gd name="connsiteY1739" fmla="*/ 4861089 h 6853792"/>
              <a:gd name="connsiteX1740" fmla="*/ 6333763 w 7888803"/>
              <a:gd name="connsiteY1740" fmla="*/ 4884651 h 6853792"/>
              <a:gd name="connsiteX1741" fmla="*/ 6337550 w 7888803"/>
              <a:gd name="connsiteY1741" fmla="*/ 4849309 h 6853792"/>
              <a:gd name="connsiteX1742" fmla="*/ 6333763 w 7888803"/>
              <a:gd name="connsiteY1742" fmla="*/ 4799662 h 6853792"/>
              <a:gd name="connsiteX1743" fmla="*/ 6576528 w 7888803"/>
              <a:gd name="connsiteY1743" fmla="*/ 5199782 h 6853792"/>
              <a:gd name="connsiteX1744" fmla="*/ 6545394 w 7888803"/>
              <a:gd name="connsiteY1744" fmla="*/ 5260789 h 6853792"/>
              <a:gd name="connsiteX1745" fmla="*/ 6530668 w 7888803"/>
              <a:gd name="connsiteY1745" fmla="*/ 5247325 h 6853792"/>
              <a:gd name="connsiteX1746" fmla="*/ 6556753 w 7888803"/>
              <a:gd name="connsiteY1746" fmla="*/ 5263313 h 6853792"/>
              <a:gd name="connsiteX1747" fmla="*/ 6547918 w 7888803"/>
              <a:gd name="connsiteY1747" fmla="*/ 5276356 h 6853792"/>
              <a:gd name="connsiteX1748" fmla="*/ 6630803 w 7888803"/>
              <a:gd name="connsiteY1748" fmla="*/ 5310015 h 6853792"/>
              <a:gd name="connsiteX1749" fmla="*/ 6576528 w 7888803"/>
              <a:gd name="connsiteY1749" fmla="*/ 5199782 h 6853792"/>
              <a:gd name="connsiteX1750" fmla="*/ 3069271 w 7888803"/>
              <a:gd name="connsiteY1750" fmla="*/ 5450120 h 6853792"/>
              <a:gd name="connsiteX1751" fmla="*/ 3112186 w 7888803"/>
              <a:gd name="connsiteY1751" fmla="*/ 5497242 h 6853792"/>
              <a:gd name="connsiteX1752" fmla="*/ 3137430 w 7888803"/>
              <a:gd name="connsiteY1752" fmla="*/ 5509444 h 6853792"/>
              <a:gd name="connsiteX1753" fmla="*/ 3149211 w 7888803"/>
              <a:gd name="connsiteY1753" fmla="*/ 5489248 h 6853792"/>
              <a:gd name="connsiteX1754" fmla="*/ 3135747 w 7888803"/>
              <a:gd name="connsiteY1754" fmla="*/ 5447596 h 6853792"/>
              <a:gd name="connsiteX1755" fmla="*/ 3096198 w 7888803"/>
              <a:gd name="connsiteY1755" fmla="*/ 5431608 h 6853792"/>
              <a:gd name="connsiteX1756" fmla="*/ 3069271 w 7888803"/>
              <a:gd name="connsiteY1756" fmla="*/ 5450120 h 6853792"/>
              <a:gd name="connsiteX1757" fmla="*/ 4108910 w 7888803"/>
              <a:gd name="connsiteY1757" fmla="*/ 5721495 h 6853792"/>
              <a:gd name="connsiteX1758" fmla="*/ 4016348 w 7888803"/>
              <a:gd name="connsiteY1758" fmla="*/ 5685312 h 6853792"/>
              <a:gd name="connsiteX1759" fmla="*/ 4064733 w 7888803"/>
              <a:gd name="connsiteY1759" fmla="*/ 5744635 h 6853792"/>
              <a:gd name="connsiteX1760" fmla="*/ 4026867 w 7888803"/>
              <a:gd name="connsiteY1760" fmla="*/ 5732434 h 6853792"/>
              <a:gd name="connsiteX1761" fmla="*/ 4021397 w 7888803"/>
              <a:gd name="connsiteY1761" fmla="*/ 5740007 h 6853792"/>
              <a:gd name="connsiteX1762" fmla="*/ 4063891 w 7888803"/>
              <a:gd name="connsiteY1762" fmla="*/ 5774928 h 6853792"/>
              <a:gd name="connsiteX1763" fmla="*/ 4108910 w 7888803"/>
              <a:gd name="connsiteY1763" fmla="*/ 5721495 h 6853792"/>
              <a:gd name="connsiteX1764" fmla="*/ 3961652 w 7888803"/>
              <a:gd name="connsiteY1764" fmla="*/ 6706438 h 6853792"/>
              <a:gd name="connsiteX1765" fmla="*/ 3941036 w 7888803"/>
              <a:gd name="connsiteY1765" fmla="*/ 6650901 h 6853792"/>
              <a:gd name="connsiteX1766" fmla="*/ 3860676 w 7888803"/>
              <a:gd name="connsiteY1766" fmla="*/ 6643328 h 6853792"/>
              <a:gd name="connsiteX1767" fmla="*/ 3881713 w 7888803"/>
              <a:gd name="connsiteY1767" fmla="*/ 6671096 h 6853792"/>
              <a:gd name="connsiteX1768" fmla="*/ 3854365 w 7888803"/>
              <a:gd name="connsiteY1768" fmla="*/ 6706438 h 6853792"/>
              <a:gd name="connsiteX1769" fmla="*/ 3961652 w 7888803"/>
              <a:gd name="connsiteY1769" fmla="*/ 6706438 h 6853792"/>
              <a:gd name="connsiteX1770" fmla="*/ 3622118 w 7888803"/>
              <a:gd name="connsiteY1770" fmla="*/ 6080383 h 6853792"/>
              <a:gd name="connsiteX1771" fmla="*/ 3625905 w 7888803"/>
              <a:gd name="connsiteY1771" fmla="*/ 6062291 h 6853792"/>
              <a:gd name="connsiteX1772" fmla="*/ 3540075 w 7888803"/>
              <a:gd name="connsiteY1772" fmla="*/ 6046303 h 6853792"/>
              <a:gd name="connsiteX1773" fmla="*/ 3553538 w 7888803"/>
              <a:gd name="connsiteY1773" fmla="*/ 6115304 h 6853792"/>
              <a:gd name="connsiteX1774" fmla="*/ 3583410 w 7888803"/>
              <a:gd name="connsiteY1774" fmla="*/ 6099737 h 6853792"/>
              <a:gd name="connsiteX1775" fmla="*/ 3551855 w 7888803"/>
              <a:gd name="connsiteY1775" fmla="*/ 6075755 h 6853792"/>
              <a:gd name="connsiteX1776" fmla="*/ 3622118 w 7888803"/>
              <a:gd name="connsiteY1776" fmla="*/ 6080383 h 6853792"/>
              <a:gd name="connsiteX1777" fmla="*/ 6552967 w 7888803"/>
              <a:gd name="connsiteY1777" fmla="*/ 4573306 h 6853792"/>
              <a:gd name="connsiteX1778" fmla="*/ 6566851 w 7888803"/>
              <a:gd name="connsiteY1778" fmla="*/ 4575830 h 6853792"/>
              <a:gd name="connsiteX1779" fmla="*/ 6554650 w 7888803"/>
              <a:gd name="connsiteY1779" fmla="*/ 4553952 h 6853792"/>
              <a:gd name="connsiteX1780" fmla="*/ 6500796 w 7888803"/>
              <a:gd name="connsiteY1780" fmla="*/ 4567415 h 6853792"/>
              <a:gd name="connsiteX1781" fmla="*/ 6505003 w 7888803"/>
              <a:gd name="connsiteY1781" fmla="*/ 4589294 h 6853792"/>
              <a:gd name="connsiteX1782" fmla="*/ 6440630 w 7888803"/>
              <a:gd name="connsiteY1782" fmla="*/ 4618746 h 6853792"/>
              <a:gd name="connsiteX1783" fmla="*/ 6446100 w 7888803"/>
              <a:gd name="connsiteY1783" fmla="*/ 4633471 h 6853792"/>
              <a:gd name="connsiteX1784" fmla="*/ 6515521 w 7888803"/>
              <a:gd name="connsiteY1784" fmla="*/ 4612855 h 6853792"/>
              <a:gd name="connsiteX1785" fmla="*/ 6552967 w 7888803"/>
              <a:gd name="connsiteY1785" fmla="*/ 4573306 h 6853792"/>
              <a:gd name="connsiteX1786" fmla="*/ 920150 w 7888803"/>
              <a:gd name="connsiteY1786" fmla="*/ 3351488 h 6853792"/>
              <a:gd name="connsiteX1787" fmla="*/ 934034 w 7888803"/>
              <a:gd name="connsiteY1787" fmla="*/ 3417123 h 6853792"/>
              <a:gd name="connsiteX1788" fmla="*/ 969797 w 7888803"/>
              <a:gd name="connsiteY1788" fmla="*/ 3413757 h 6853792"/>
              <a:gd name="connsiteX1789" fmla="*/ 961803 w 7888803"/>
              <a:gd name="connsiteY1789" fmla="*/ 3311518 h 6853792"/>
              <a:gd name="connsiteX1790" fmla="*/ 923937 w 7888803"/>
              <a:gd name="connsiteY1790" fmla="*/ 3306048 h 6853792"/>
              <a:gd name="connsiteX1791" fmla="*/ 920150 w 7888803"/>
              <a:gd name="connsiteY1791" fmla="*/ 3315304 h 6853792"/>
              <a:gd name="connsiteX1792" fmla="*/ 955071 w 7888803"/>
              <a:gd name="connsiteY1792" fmla="*/ 3333396 h 6853792"/>
              <a:gd name="connsiteX1793" fmla="*/ 946657 w 7888803"/>
              <a:gd name="connsiteY1793" fmla="*/ 3360323 h 6853792"/>
              <a:gd name="connsiteX1794" fmla="*/ 920150 w 7888803"/>
              <a:gd name="connsiteY1794" fmla="*/ 3351488 h 6853792"/>
              <a:gd name="connsiteX1795" fmla="*/ 6455777 w 7888803"/>
              <a:gd name="connsiteY1795" fmla="*/ 877138 h 6853792"/>
              <a:gd name="connsiteX1796" fmla="*/ 6542869 w 7888803"/>
              <a:gd name="connsiteY1796" fmla="*/ 809400 h 6853792"/>
              <a:gd name="connsiteX1797" fmla="*/ 6538662 w 7888803"/>
              <a:gd name="connsiteY1797" fmla="*/ 798881 h 6853792"/>
              <a:gd name="connsiteX1798" fmla="*/ 6403606 w 7888803"/>
              <a:gd name="connsiteY1798" fmla="*/ 821601 h 6853792"/>
              <a:gd name="connsiteX1799" fmla="*/ 6455777 w 7888803"/>
              <a:gd name="connsiteY1799" fmla="*/ 877138 h 6853792"/>
              <a:gd name="connsiteX1800" fmla="*/ 5299173 w 7888803"/>
              <a:gd name="connsiteY1800" fmla="*/ 5263734 h 6853792"/>
              <a:gd name="connsiteX1801" fmla="*/ 5270983 w 7888803"/>
              <a:gd name="connsiteY1801" fmla="*/ 5368918 h 6853792"/>
              <a:gd name="connsiteX1802" fmla="*/ 5318527 w 7888803"/>
              <a:gd name="connsiteY1802" fmla="*/ 5395424 h 6853792"/>
              <a:gd name="connsiteX1803" fmla="*/ 5334094 w 7888803"/>
              <a:gd name="connsiteY1803" fmla="*/ 5382802 h 6853792"/>
              <a:gd name="connsiteX1804" fmla="*/ 5308429 w 7888803"/>
              <a:gd name="connsiteY1804" fmla="*/ 5327265 h 6853792"/>
              <a:gd name="connsiteX1805" fmla="*/ 5299173 w 7888803"/>
              <a:gd name="connsiteY1805" fmla="*/ 5263734 h 6853792"/>
              <a:gd name="connsiteX1806" fmla="*/ 6668248 w 7888803"/>
              <a:gd name="connsiteY1806" fmla="*/ 3691863 h 6853792"/>
              <a:gd name="connsiteX1807" fmla="*/ 6645529 w 7888803"/>
              <a:gd name="connsiteY1807" fmla="*/ 3636326 h 6853792"/>
              <a:gd name="connsiteX1808" fmla="*/ 6587467 w 7888803"/>
              <a:gd name="connsiteY1808" fmla="*/ 3651052 h 6853792"/>
              <a:gd name="connsiteX1809" fmla="*/ 6668248 w 7888803"/>
              <a:gd name="connsiteY1809" fmla="*/ 3691863 h 6853792"/>
              <a:gd name="connsiteX1810" fmla="*/ 6137700 w 7888803"/>
              <a:gd name="connsiteY1810" fmla="*/ 1096762 h 6853792"/>
              <a:gd name="connsiteX1811" fmla="*/ 6162103 w 7888803"/>
              <a:gd name="connsiteY1811" fmla="*/ 1185117 h 6853792"/>
              <a:gd name="connsiteX1812" fmla="*/ 6207963 w 7888803"/>
              <a:gd name="connsiteY1812" fmla="*/ 1152720 h 6853792"/>
              <a:gd name="connsiteX1813" fmla="*/ 6198286 w 7888803"/>
              <a:gd name="connsiteY1813" fmla="*/ 1119482 h 6853792"/>
              <a:gd name="connsiteX1814" fmla="*/ 6137700 w 7888803"/>
              <a:gd name="connsiteY1814" fmla="*/ 1096762 h 6853792"/>
              <a:gd name="connsiteX1815" fmla="*/ 6183981 w 7888803"/>
              <a:gd name="connsiteY1815" fmla="*/ 1458596 h 6853792"/>
              <a:gd name="connsiteX1816" fmla="*/ 6213853 w 7888803"/>
              <a:gd name="connsiteY1816" fmla="*/ 1406004 h 6853792"/>
              <a:gd name="connsiteX1817" fmla="*/ 6213012 w 7888803"/>
              <a:gd name="connsiteY1817" fmla="*/ 1384546 h 6853792"/>
              <a:gd name="connsiteX1818" fmla="*/ 6164207 w 7888803"/>
              <a:gd name="connsiteY1818" fmla="*/ 1389595 h 6853792"/>
              <a:gd name="connsiteX1819" fmla="*/ 6157054 w 7888803"/>
              <a:gd name="connsiteY1819" fmla="*/ 1420729 h 6853792"/>
              <a:gd name="connsiteX1820" fmla="*/ 6183981 w 7888803"/>
              <a:gd name="connsiteY1820" fmla="*/ 1458596 h 6853792"/>
              <a:gd name="connsiteX1821" fmla="*/ 2388520 w 7888803"/>
              <a:gd name="connsiteY1821" fmla="*/ 6050090 h 6853792"/>
              <a:gd name="connsiteX1822" fmla="*/ 2482344 w 7888803"/>
              <a:gd name="connsiteY1822" fmla="*/ 6029894 h 6853792"/>
              <a:gd name="connsiteX1823" fmla="*/ 2432697 w 7888803"/>
              <a:gd name="connsiteY1823" fmla="*/ 5990766 h 6853792"/>
              <a:gd name="connsiteX1824" fmla="*/ 2388520 w 7888803"/>
              <a:gd name="connsiteY1824" fmla="*/ 6050090 h 6853792"/>
              <a:gd name="connsiteX1825" fmla="*/ 6238256 w 7888803"/>
              <a:gd name="connsiteY1825" fmla="*/ 4877077 h 6853792"/>
              <a:gd name="connsiteX1826" fmla="*/ 6198707 w 7888803"/>
              <a:gd name="connsiteY1826" fmla="*/ 4944816 h 6853792"/>
              <a:gd name="connsiteX1827" fmla="*/ 6162524 w 7888803"/>
              <a:gd name="connsiteY1827" fmla="*/ 4986469 h 6853792"/>
              <a:gd name="connsiteX1828" fmla="*/ 6238256 w 7888803"/>
              <a:gd name="connsiteY1828" fmla="*/ 4877077 h 6853792"/>
              <a:gd name="connsiteX1829" fmla="*/ 6396453 w 7888803"/>
              <a:gd name="connsiteY1829" fmla="*/ 2452375 h 6853792"/>
              <a:gd name="connsiteX1830" fmla="*/ 6383410 w 7888803"/>
              <a:gd name="connsiteY1830" fmla="*/ 2335410 h 6853792"/>
              <a:gd name="connsiteX1831" fmla="*/ 6325348 w 7888803"/>
              <a:gd name="connsiteY1831" fmla="*/ 2389264 h 6853792"/>
              <a:gd name="connsiteX1832" fmla="*/ 6332922 w 7888803"/>
              <a:gd name="connsiteY1832" fmla="*/ 2399362 h 6853792"/>
              <a:gd name="connsiteX1833" fmla="*/ 6365739 w 7888803"/>
              <a:gd name="connsiteY1833" fmla="*/ 2380429 h 6853792"/>
              <a:gd name="connsiteX1834" fmla="*/ 6374995 w 7888803"/>
              <a:gd name="connsiteY1834" fmla="*/ 2421240 h 6853792"/>
              <a:gd name="connsiteX1835" fmla="*/ 6396453 w 7888803"/>
              <a:gd name="connsiteY1835" fmla="*/ 2452375 h 6853792"/>
              <a:gd name="connsiteX1836" fmla="*/ 6250878 w 7888803"/>
              <a:gd name="connsiteY1836" fmla="*/ 1315125 h 6853792"/>
              <a:gd name="connsiteX1837" fmla="*/ 6308098 w 7888803"/>
              <a:gd name="connsiteY1837" fmla="*/ 1344576 h 6853792"/>
              <a:gd name="connsiteX1838" fmla="*/ 6340495 w 7888803"/>
              <a:gd name="connsiteY1838" fmla="*/ 1340369 h 6853792"/>
              <a:gd name="connsiteX1839" fmla="*/ 6346385 w 7888803"/>
              <a:gd name="connsiteY1839" fmla="*/ 1325222 h 6853792"/>
              <a:gd name="connsiteX1840" fmla="*/ 6282013 w 7888803"/>
              <a:gd name="connsiteY1840" fmla="*/ 1298295 h 6853792"/>
              <a:gd name="connsiteX1841" fmla="*/ 6250878 w 7888803"/>
              <a:gd name="connsiteY1841" fmla="*/ 1315125 h 6853792"/>
              <a:gd name="connsiteX1842" fmla="*/ 6672456 w 7888803"/>
              <a:gd name="connsiteY1842" fmla="*/ 3455830 h 6853792"/>
              <a:gd name="connsiteX1843" fmla="*/ 6584943 w 7888803"/>
              <a:gd name="connsiteY1843" fmla="*/ 3486123 h 6853792"/>
              <a:gd name="connsiteX1844" fmla="*/ 6657309 w 7888803"/>
              <a:gd name="connsiteY1844" fmla="*/ 3501270 h 6853792"/>
              <a:gd name="connsiteX1845" fmla="*/ 6695596 w 7888803"/>
              <a:gd name="connsiteY1845" fmla="*/ 3503374 h 6853792"/>
              <a:gd name="connsiteX1846" fmla="*/ 6672456 w 7888803"/>
              <a:gd name="connsiteY1846" fmla="*/ 3455830 h 6853792"/>
              <a:gd name="connsiteX1847" fmla="*/ 5461998 w 7888803"/>
              <a:gd name="connsiteY1847" fmla="*/ 5330631 h 6853792"/>
              <a:gd name="connsiteX1848" fmla="*/ 5503651 w 7888803"/>
              <a:gd name="connsiteY1848" fmla="*/ 5315905 h 6853792"/>
              <a:gd name="connsiteX1849" fmla="*/ 5509541 w 7888803"/>
              <a:gd name="connsiteY1849" fmla="*/ 5300759 h 6853792"/>
              <a:gd name="connsiteX1850" fmla="*/ 5494815 w 7888803"/>
              <a:gd name="connsiteY1850" fmla="*/ 5293606 h 6853792"/>
              <a:gd name="connsiteX1851" fmla="*/ 5407723 w 7888803"/>
              <a:gd name="connsiteY1851" fmla="*/ 5321375 h 6853792"/>
              <a:gd name="connsiteX1852" fmla="*/ 5410668 w 7888803"/>
              <a:gd name="connsiteY1852" fmla="*/ 5331052 h 6853792"/>
              <a:gd name="connsiteX1853" fmla="*/ 5449376 w 7888803"/>
              <a:gd name="connsiteY1853" fmla="*/ 5323899 h 6853792"/>
              <a:gd name="connsiteX1854" fmla="*/ 5437174 w 7888803"/>
              <a:gd name="connsiteY1854" fmla="*/ 5357138 h 6853792"/>
              <a:gd name="connsiteX1855" fmla="*/ 5486821 w 7888803"/>
              <a:gd name="connsiteY1855" fmla="*/ 5352930 h 6853792"/>
              <a:gd name="connsiteX1856" fmla="*/ 5461998 w 7888803"/>
              <a:gd name="connsiteY1856" fmla="*/ 5330631 h 6853792"/>
              <a:gd name="connsiteX1857" fmla="*/ 1026176 w 7888803"/>
              <a:gd name="connsiteY1857" fmla="*/ 3706168 h 6853792"/>
              <a:gd name="connsiteX1858" fmla="*/ 987468 w 7888803"/>
              <a:gd name="connsiteY1858" fmla="*/ 3770962 h 6853792"/>
              <a:gd name="connsiteX1859" fmla="*/ 1042584 w 7888803"/>
              <a:gd name="connsiteY1859" fmla="*/ 3784846 h 6853792"/>
              <a:gd name="connsiteX1860" fmla="*/ 1026176 w 7888803"/>
              <a:gd name="connsiteY1860" fmla="*/ 3706168 h 6853792"/>
              <a:gd name="connsiteX1861" fmla="*/ 6269811 w 7888803"/>
              <a:gd name="connsiteY1861" fmla="*/ 906590 h 6853792"/>
              <a:gd name="connsiteX1862" fmla="*/ 6282433 w 7888803"/>
              <a:gd name="connsiteY1862" fmla="*/ 961285 h 6853792"/>
              <a:gd name="connsiteX1863" fmla="*/ 6247512 w 7888803"/>
              <a:gd name="connsiteY1863" fmla="*/ 986109 h 6853792"/>
              <a:gd name="connsiteX1864" fmla="*/ 6320300 w 7888803"/>
              <a:gd name="connsiteY1864" fmla="*/ 952029 h 6853792"/>
              <a:gd name="connsiteX1865" fmla="*/ 6269811 w 7888803"/>
              <a:gd name="connsiteY1865" fmla="*/ 906590 h 6853792"/>
              <a:gd name="connsiteX1866" fmla="*/ 3272907 w 7888803"/>
              <a:gd name="connsiteY1866" fmla="*/ 5782081 h 6853792"/>
              <a:gd name="connsiteX1867" fmla="*/ 3365048 w 7888803"/>
              <a:gd name="connsiteY1867" fmla="*/ 5759361 h 6853792"/>
              <a:gd name="connsiteX1868" fmla="*/ 3272907 w 7888803"/>
              <a:gd name="connsiteY1868" fmla="*/ 5782081 h 6853792"/>
              <a:gd name="connsiteX1869" fmla="*/ 6699804 w 7888803"/>
              <a:gd name="connsiteY1869" fmla="*/ 1666860 h 6853792"/>
              <a:gd name="connsiteX1870" fmla="*/ 6743981 w 7888803"/>
              <a:gd name="connsiteY1870" fmla="*/ 1735019 h 6853792"/>
              <a:gd name="connsiteX1871" fmla="*/ 6699804 w 7888803"/>
              <a:gd name="connsiteY1871" fmla="*/ 1666860 h 6853792"/>
              <a:gd name="connsiteX1872" fmla="*/ 7670442 w 7888803"/>
              <a:gd name="connsiteY1872" fmla="*/ 3270286 h 6853792"/>
              <a:gd name="connsiteX1873" fmla="*/ 7653613 w 7888803"/>
              <a:gd name="connsiteY1873" fmla="*/ 3347701 h 6853792"/>
              <a:gd name="connsiteX1874" fmla="*/ 7711674 w 7888803"/>
              <a:gd name="connsiteY1874" fmla="*/ 3306048 h 6853792"/>
              <a:gd name="connsiteX1875" fmla="*/ 7699052 w 7888803"/>
              <a:gd name="connsiteY1875" fmla="*/ 3264816 h 6853792"/>
              <a:gd name="connsiteX1876" fmla="*/ 7670442 w 7888803"/>
              <a:gd name="connsiteY1876" fmla="*/ 3270286 h 6853792"/>
              <a:gd name="connsiteX1877" fmla="*/ 6760390 w 7888803"/>
              <a:gd name="connsiteY1877" fmla="*/ 3542081 h 6853792"/>
              <a:gd name="connsiteX1878" fmla="*/ 6817610 w 7888803"/>
              <a:gd name="connsiteY1878" fmla="*/ 3513471 h 6853792"/>
              <a:gd name="connsiteX1879" fmla="*/ 6757445 w 7888803"/>
              <a:gd name="connsiteY1879" fmla="*/ 3484020 h 6853792"/>
              <a:gd name="connsiteX1880" fmla="*/ 6760390 w 7888803"/>
              <a:gd name="connsiteY1880" fmla="*/ 3542081 h 6853792"/>
              <a:gd name="connsiteX1881" fmla="*/ 3233779 w 7888803"/>
              <a:gd name="connsiteY1881" fmla="*/ 5853606 h 6853792"/>
              <a:gd name="connsiteX1882" fmla="*/ 3334335 w 7888803"/>
              <a:gd name="connsiteY1882" fmla="*/ 5853606 h 6853792"/>
              <a:gd name="connsiteX1883" fmla="*/ 3325920 w 7888803"/>
              <a:gd name="connsiteY1883" fmla="*/ 5823313 h 6853792"/>
              <a:gd name="connsiteX1884" fmla="*/ 3261547 w 7888803"/>
              <a:gd name="connsiteY1884" fmla="*/ 5830886 h 6853792"/>
              <a:gd name="connsiteX1885" fmla="*/ 3260706 w 7888803"/>
              <a:gd name="connsiteY1885" fmla="*/ 5822892 h 6853792"/>
              <a:gd name="connsiteX1886" fmla="*/ 3233779 w 7888803"/>
              <a:gd name="connsiteY1886" fmla="*/ 5853606 h 6853792"/>
              <a:gd name="connsiteX1887" fmla="*/ 6069120 w 7888803"/>
              <a:gd name="connsiteY1887" fmla="*/ 1470376 h 6853792"/>
              <a:gd name="connsiteX1888" fmla="*/ 6080059 w 7888803"/>
              <a:gd name="connsiteY1888" fmla="*/ 1411052 h 6853792"/>
              <a:gd name="connsiteX1889" fmla="*/ 6052291 w 7888803"/>
              <a:gd name="connsiteY1889" fmla="*/ 1378235 h 6853792"/>
              <a:gd name="connsiteX1890" fmla="*/ 6025364 w 7888803"/>
              <a:gd name="connsiteY1890" fmla="*/ 1411894 h 6853792"/>
              <a:gd name="connsiteX1891" fmla="*/ 6069120 w 7888803"/>
              <a:gd name="connsiteY1891" fmla="*/ 1470376 h 6853792"/>
              <a:gd name="connsiteX1892" fmla="*/ 3933463 w 7888803"/>
              <a:gd name="connsiteY1892" fmla="*/ 5804380 h 6853792"/>
              <a:gd name="connsiteX1893" fmla="*/ 3875822 w 7888803"/>
              <a:gd name="connsiteY1893" fmla="*/ 5829624 h 6853792"/>
              <a:gd name="connsiteX1894" fmla="*/ 3837114 w 7888803"/>
              <a:gd name="connsiteY1894" fmla="*/ 5801856 h 6853792"/>
              <a:gd name="connsiteX1895" fmla="*/ 3807242 w 7888803"/>
              <a:gd name="connsiteY1895" fmla="*/ 5824996 h 6853792"/>
              <a:gd name="connsiteX1896" fmla="*/ 3933463 w 7888803"/>
              <a:gd name="connsiteY1896" fmla="*/ 5804380 h 6853792"/>
              <a:gd name="connsiteX1897" fmla="*/ 606281 w 7888803"/>
              <a:gd name="connsiteY1897" fmla="*/ 3245462 h 6853792"/>
              <a:gd name="connsiteX1898" fmla="*/ 546116 w 7888803"/>
              <a:gd name="connsiteY1898" fmla="*/ 3245462 h 6853792"/>
              <a:gd name="connsiteX1899" fmla="*/ 554110 w 7888803"/>
              <a:gd name="connsiteY1899" fmla="*/ 3284591 h 6853792"/>
              <a:gd name="connsiteX1900" fmla="*/ 629001 w 7888803"/>
              <a:gd name="connsiteY1900" fmla="*/ 3256401 h 6853792"/>
              <a:gd name="connsiteX1901" fmla="*/ 621007 w 7888803"/>
              <a:gd name="connsiteY1901" fmla="*/ 3214328 h 6853792"/>
              <a:gd name="connsiteX1902" fmla="*/ 613433 w 7888803"/>
              <a:gd name="connsiteY1902" fmla="*/ 3214328 h 6853792"/>
              <a:gd name="connsiteX1903" fmla="*/ 606281 w 7888803"/>
              <a:gd name="connsiteY1903" fmla="*/ 3245462 h 6853792"/>
              <a:gd name="connsiteX1904" fmla="*/ 6496588 w 7888803"/>
              <a:gd name="connsiteY1904" fmla="*/ 4203479 h 6853792"/>
              <a:gd name="connsiteX1905" fmla="*/ 6419593 w 7888803"/>
              <a:gd name="connsiteY1905" fmla="*/ 4209790 h 6853792"/>
              <a:gd name="connsiteX1906" fmla="*/ 6496588 w 7888803"/>
              <a:gd name="connsiteY1906" fmla="*/ 4203479 h 6853792"/>
              <a:gd name="connsiteX1907" fmla="*/ 3333914 w 7888803"/>
              <a:gd name="connsiteY1907" fmla="*/ 6238580 h 6853792"/>
              <a:gd name="connsiteX1908" fmla="*/ 3297310 w 7888803"/>
              <a:gd name="connsiteY1908" fmla="*/ 6218805 h 6853792"/>
              <a:gd name="connsiteX1909" fmla="*/ 3367573 w 7888803"/>
              <a:gd name="connsiteY1909" fmla="*/ 6253726 h 6853792"/>
              <a:gd name="connsiteX1910" fmla="*/ 3375567 w 7888803"/>
              <a:gd name="connsiteY1910" fmla="*/ 6203659 h 6853792"/>
              <a:gd name="connsiteX1911" fmla="*/ 3333914 w 7888803"/>
              <a:gd name="connsiteY1911" fmla="*/ 6238580 h 6853792"/>
              <a:gd name="connsiteX1912" fmla="*/ 2473929 w 7888803"/>
              <a:gd name="connsiteY1912" fmla="*/ 6160323 h 6853792"/>
              <a:gd name="connsiteX1913" fmla="*/ 2481923 w 7888803"/>
              <a:gd name="connsiteY1913" fmla="*/ 6157798 h 6853792"/>
              <a:gd name="connsiteX1914" fmla="*/ 2492021 w 7888803"/>
              <a:gd name="connsiteY1914" fmla="*/ 6103523 h 6853792"/>
              <a:gd name="connsiteX1915" fmla="*/ 2441532 w 7888803"/>
              <a:gd name="connsiteY1915" fmla="*/ 6109834 h 6853792"/>
              <a:gd name="connsiteX1916" fmla="*/ 2438166 w 7888803"/>
              <a:gd name="connsiteY1916" fmla="*/ 6174207 h 6853792"/>
              <a:gd name="connsiteX1917" fmla="*/ 2445740 w 7888803"/>
              <a:gd name="connsiteY1917" fmla="*/ 6175469 h 6853792"/>
              <a:gd name="connsiteX1918" fmla="*/ 2462990 w 7888803"/>
              <a:gd name="connsiteY1918" fmla="*/ 6138024 h 6853792"/>
              <a:gd name="connsiteX1919" fmla="*/ 2473929 w 7888803"/>
              <a:gd name="connsiteY1919" fmla="*/ 6160323 h 6853792"/>
              <a:gd name="connsiteX1920" fmla="*/ 6265604 w 7888803"/>
              <a:gd name="connsiteY1920" fmla="*/ 4959962 h 6853792"/>
              <a:gd name="connsiteX1921" fmla="*/ 6300525 w 7888803"/>
              <a:gd name="connsiteY1921" fmla="*/ 4888017 h 6853792"/>
              <a:gd name="connsiteX1922" fmla="*/ 6265604 w 7888803"/>
              <a:gd name="connsiteY1922" fmla="*/ 4959962 h 6853792"/>
              <a:gd name="connsiteX1923" fmla="*/ 6645529 w 7888803"/>
              <a:gd name="connsiteY1923" fmla="*/ 2548302 h 6853792"/>
              <a:gd name="connsiteX1924" fmla="*/ 6659413 w 7888803"/>
              <a:gd name="connsiteY1924" fmla="*/ 2626980 h 6853792"/>
              <a:gd name="connsiteX1925" fmla="*/ 6665724 w 7888803"/>
              <a:gd name="connsiteY1925" fmla="*/ 2591218 h 6853792"/>
              <a:gd name="connsiteX1926" fmla="*/ 6665724 w 7888803"/>
              <a:gd name="connsiteY1926" fmla="*/ 2558821 h 6853792"/>
              <a:gd name="connsiteX1927" fmla="*/ 6645529 w 7888803"/>
              <a:gd name="connsiteY1927" fmla="*/ 2548302 h 6853792"/>
              <a:gd name="connsiteX1928" fmla="*/ 6357325 w 7888803"/>
              <a:gd name="connsiteY1928" fmla="*/ 4625057 h 6853792"/>
              <a:gd name="connsiteX1929" fmla="*/ 6357325 w 7888803"/>
              <a:gd name="connsiteY1929" fmla="*/ 4674283 h 6853792"/>
              <a:gd name="connsiteX1930" fmla="*/ 6365318 w 7888803"/>
              <a:gd name="connsiteY1930" fmla="*/ 4682697 h 6853792"/>
              <a:gd name="connsiteX1931" fmla="*/ 6398136 w 7888803"/>
              <a:gd name="connsiteY1931" fmla="*/ 4647776 h 6853792"/>
              <a:gd name="connsiteX1932" fmla="*/ 6357325 w 7888803"/>
              <a:gd name="connsiteY1932" fmla="*/ 4625057 h 6853792"/>
              <a:gd name="connsiteX1933" fmla="*/ 3682704 w 7888803"/>
              <a:gd name="connsiteY1933" fmla="*/ 6651743 h 6853792"/>
              <a:gd name="connsiteX1934" fmla="*/ 3678076 w 7888803"/>
              <a:gd name="connsiteY1934" fmla="*/ 6630285 h 6853792"/>
              <a:gd name="connsiteX1935" fmla="*/ 3594349 w 7888803"/>
              <a:gd name="connsiteY1935" fmla="*/ 6650901 h 6853792"/>
              <a:gd name="connsiteX1936" fmla="*/ 3598136 w 7888803"/>
              <a:gd name="connsiteY1936" fmla="*/ 6668572 h 6853792"/>
              <a:gd name="connsiteX1937" fmla="*/ 3682704 w 7888803"/>
              <a:gd name="connsiteY1937" fmla="*/ 6651743 h 6853792"/>
              <a:gd name="connsiteX1938" fmla="*/ 1116634 w 7888803"/>
              <a:gd name="connsiteY1938" fmla="*/ 3484020 h 6853792"/>
              <a:gd name="connsiteX1939" fmla="*/ 1127994 w 7888803"/>
              <a:gd name="connsiteY1939" fmla="*/ 3441946 h 6853792"/>
              <a:gd name="connsiteX1940" fmla="*/ 1066146 w 7888803"/>
              <a:gd name="connsiteY1940" fmla="*/ 3441946 h 6853792"/>
              <a:gd name="connsiteX1941" fmla="*/ 1116634 w 7888803"/>
              <a:gd name="connsiteY1941" fmla="*/ 3484020 h 6853792"/>
              <a:gd name="connsiteX1942" fmla="*/ 7029240 w 7888803"/>
              <a:gd name="connsiteY1942" fmla="*/ 919632 h 6853792"/>
              <a:gd name="connsiteX1943" fmla="*/ 6964447 w 7888803"/>
              <a:gd name="connsiteY1943" fmla="*/ 904065 h 6853792"/>
              <a:gd name="connsiteX1944" fmla="*/ 6975807 w 7888803"/>
              <a:gd name="connsiteY1944" fmla="*/ 967176 h 6853792"/>
              <a:gd name="connsiteX1945" fmla="*/ 7029240 w 7888803"/>
              <a:gd name="connsiteY1945" fmla="*/ 919632 h 6853792"/>
              <a:gd name="connsiteX1946" fmla="*/ 1610158 w 7888803"/>
              <a:gd name="connsiteY1946" fmla="*/ 4903163 h 6853792"/>
              <a:gd name="connsiteX1947" fmla="*/ 1557986 w 7888803"/>
              <a:gd name="connsiteY1947" fmla="*/ 4876236 h 6853792"/>
              <a:gd name="connsiteX1948" fmla="*/ 1534846 w 7888803"/>
              <a:gd name="connsiteY1948" fmla="*/ 4866980 h 6853792"/>
              <a:gd name="connsiteX1949" fmla="*/ 1531059 w 7888803"/>
              <a:gd name="connsiteY1949" fmla="*/ 4890120 h 6853792"/>
              <a:gd name="connsiteX1950" fmla="*/ 1555883 w 7888803"/>
              <a:gd name="connsiteY1950" fmla="*/ 4908212 h 6853792"/>
              <a:gd name="connsiteX1951" fmla="*/ 1610158 w 7888803"/>
              <a:gd name="connsiteY1951" fmla="*/ 4903163 h 6853792"/>
              <a:gd name="connsiteX1952" fmla="*/ 2558076 w 7888803"/>
              <a:gd name="connsiteY1952" fmla="*/ 6207445 h 6853792"/>
              <a:gd name="connsiteX1953" fmla="*/ 2557656 w 7888803"/>
              <a:gd name="connsiteY1953" fmla="*/ 6197348 h 6853792"/>
              <a:gd name="connsiteX1954" fmla="*/ 2457941 w 7888803"/>
              <a:gd name="connsiteY1954" fmla="*/ 6192720 h 6853792"/>
              <a:gd name="connsiteX1955" fmla="*/ 2455417 w 7888803"/>
              <a:gd name="connsiteY1955" fmla="*/ 6218384 h 6853792"/>
              <a:gd name="connsiteX1956" fmla="*/ 2558076 w 7888803"/>
              <a:gd name="connsiteY1956" fmla="*/ 6207445 h 6853792"/>
              <a:gd name="connsiteX1957" fmla="*/ 4689526 w 7888803"/>
              <a:gd name="connsiteY1957" fmla="*/ 5721074 h 6853792"/>
              <a:gd name="connsiteX1958" fmla="*/ 4743380 w 7888803"/>
              <a:gd name="connsiteY1958" fmla="*/ 5733275 h 6853792"/>
              <a:gd name="connsiteX1959" fmla="*/ 4749691 w 7888803"/>
              <a:gd name="connsiteY1959" fmla="*/ 5705086 h 6853792"/>
              <a:gd name="connsiteX1960" fmla="*/ 4689526 w 7888803"/>
              <a:gd name="connsiteY1960" fmla="*/ 5721074 h 6853792"/>
              <a:gd name="connsiteX1961" fmla="*/ 2333824 w 7888803"/>
              <a:gd name="connsiteY1961" fmla="*/ 6276446 h 6853792"/>
              <a:gd name="connsiteX1962" fmla="*/ 2342239 w 7888803"/>
              <a:gd name="connsiteY1962" fmla="*/ 6295800 h 6853792"/>
              <a:gd name="connsiteX1963" fmla="*/ 2393148 w 7888803"/>
              <a:gd name="connsiteY1963" fmla="*/ 6279812 h 6853792"/>
              <a:gd name="connsiteX1964" fmla="*/ 2381788 w 7888803"/>
              <a:gd name="connsiteY1964" fmla="*/ 6246995 h 6853792"/>
              <a:gd name="connsiteX1965" fmla="*/ 2333824 w 7888803"/>
              <a:gd name="connsiteY1965" fmla="*/ 6276446 h 6853792"/>
              <a:gd name="connsiteX1966" fmla="*/ 6535296 w 7888803"/>
              <a:gd name="connsiteY1966" fmla="*/ 4791247 h 6853792"/>
              <a:gd name="connsiteX1967" fmla="*/ 6484807 w 7888803"/>
              <a:gd name="connsiteY1967" fmla="*/ 4812705 h 6853792"/>
              <a:gd name="connsiteX1968" fmla="*/ 6500796 w 7888803"/>
              <a:gd name="connsiteY1968" fmla="*/ 4842156 h 6853792"/>
              <a:gd name="connsiteX1969" fmla="*/ 6535296 w 7888803"/>
              <a:gd name="connsiteY1969" fmla="*/ 4791247 h 6853792"/>
              <a:gd name="connsiteX1970" fmla="*/ 7004417 w 7888803"/>
              <a:gd name="connsiteY1970" fmla="*/ 1097604 h 6853792"/>
              <a:gd name="connsiteX1971" fmla="*/ 7042283 w 7888803"/>
              <a:gd name="connsiteY1971" fmla="*/ 1132946 h 6853792"/>
              <a:gd name="connsiteX1972" fmla="*/ 7063320 w 7888803"/>
              <a:gd name="connsiteY1972" fmla="*/ 1143885 h 6853792"/>
              <a:gd name="connsiteX1973" fmla="*/ 7073417 w 7888803"/>
              <a:gd name="connsiteY1973" fmla="*/ 1121586 h 6853792"/>
              <a:gd name="connsiteX1974" fmla="*/ 7038917 w 7888803"/>
              <a:gd name="connsiteY1974" fmla="*/ 1095079 h 6853792"/>
              <a:gd name="connsiteX1975" fmla="*/ 7004417 w 7888803"/>
              <a:gd name="connsiteY1975" fmla="*/ 1097604 h 6853792"/>
              <a:gd name="connsiteX1976" fmla="*/ 1738482 w 7888803"/>
              <a:gd name="connsiteY1976" fmla="*/ 6053035 h 6853792"/>
              <a:gd name="connsiteX1977" fmla="*/ 1774665 w 7888803"/>
              <a:gd name="connsiteY1977" fmla="*/ 6055980 h 6853792"/>
              <a:gd name="connsiteX1978" fmla="*/ 1804117 w 7888803"/>
              <a:gd name="connsiteY1978" fmla="*/ 6049249 h 6853792"/>
              <a:gd name="connsiteX1979" fmla="*/ 1796964 w 7888803"/>
              <a:gd name="connsiteY1979" fmla="*/ 6031998 h 6853792"/>
              <a:gd name="connsiteX1980" fmla="*/ 1759940 w 7888803"/>
              <a:gd name="connsiteY1980" fmla="*/ 6024004 h 6853792"/>
              <a:gd name="connsiteX1981" fmla="*/ 1738482 w 7888803"/>
              <a:gd name="connsiteY1981" fmla="*/ 6053035 h 6853792"/>
              <a:gd name="connsiteX1982" fmla="*/ 809917 w 7888803"/>
              <a:gd name="connsiteY1982" fmla="*/ 3406183 h 6853792"/>
              <a:gd name="connsiteX1983" fmla="*/ 840631 w 7888803"/>
              <a:gd name="connsiteY1983" fmla="*/ 3417964 h 6853792"/>
              <a:gd name="connsiteX1984" fmla="*/ 899113 w 7888803"/>
              <a:gd name="connsiteY1984" fmla="*/ 3373787 h 6853792"/>
              <a:gd name="connsiteX1985" fmla="*/ 809917 w 7888803"/>
              <a:gd name="connsiteY1985" fmla="*/ 3406183 h 6853792"/>
              <a:gd name="connsiteX1986" fmla="*/ 1106536 w 7888803"/>
              <a:gd name="connsiteY1986" fmla="*/ 3665357 h 6853792"/>
              <a:gd name="connsiteX1987" fmla="*/ 1147348 w 7888803"/>
              <a:gd name="connsiteY1987" fmla="*/ 3675875 h 6853792"/>
              <a:gd name="connsiteX1988" fmla="*/ 1165439 w 7888803"/>
              <a:gd name="connsiteY1988" fmla="*/ 3643058 h 6853792"/>
              <a:gd name="connsiteX1989" fmla="*/ 1112006 w 7888803"/>
              <a:gd name="connsiteY1989" fmla="*/ 3629174 h 6853792"/>
              <a:gd name="connsiteX1990" fmla="*/ 1106536 w 7888803"/>
              <a:gd name="connsiteY1990" fmla="*/ 3665357 h 6853792"/>
              <a:gd name="connsiteX1991" fmla="*/ 6163786 w 7888803"/>
              <a:gd name="connsiteY1991" fmla="*/ 4933456 h 6853792"/>
              <a:gd name="connsiteX1992" fmla="*/ 6151164 w 7888803"/>
              <a:gd name="connsiteY1992" fmla="*/ 4906950 h 6853792"/>
              <a:gd name="connsiteX1993" fmla="*/ 6074590 w 7888803"/>
              <a:gd name="connsiteY1993" fmla="*/ 4911157 h 6853792"/>
              <a:gd name="connsiteX1994" fmla="*/ 6163786 w 7888803"/>
              <a:gd name="connsiteY1994" fmla="*/ 4933456 h 6853792"/>
              <a:gd name="connsiteX1995" fmla="*/ 3697009 w 7888803"/>
              <a:gd name="connsiteY1995" fmla="*/ 5822051 h 6853792"/>
              <a:gd name="connsiteX1996" fmla="*/ 3778632 w 7888803"/>
              <a:gd name="connsiteY1996" fmla="*/ 5822051 h 6853792"/>
              <a:gd name="connsiteX1997" fmla="*/ 3697009 w 7888803"/>
              <a:gd name="connsiteY1997" fmla="*/ 5822051 h 6853792"/>
              <a:gd name="connsiteX1998" fmla="*/ 678648 w 7888803"/>
              <a:gd name="connsiteY1998" fmla="*/ 3229054 h 6853792"/>
              <a:gd name="connsiteX1999" fmla="*/ 649617 w 7888803"/>
              <a:gd name="connsiteY1999" fmla="*/ 3265658 h 6853792"/>
              <a:gd name="connsiteX2000" fmla="*/ 687483 w 7888803"/>
              <a:gd name="connsiteY2000" fmla="*/ 3282908 h 6853792"/>
              <a:gd name="connsiteX2001" fmla="*/ 712727 w 7888803"/>
              <a:gd name="connsiteY2001" fmla="*/ 3239993 h 6853792"/>
              <a:gd name="connsiteX2002" fmla="*/ 678648 w 7888803"/>
              <a:gd name="connsiteY2002" fmla="*/ 3229054 h 6853792"/>
              <a:gd name="connsiteX2003" fmla="*/ 1629511 w 7888803"/>
              <a:gd name="connsiteY2003" fmla="*/ 4981420 h 6853792"/>
              <a:gd name="connsiteX2004" fmla="*/ 1637085 w 7888803"/>
              <a:gd name="connsiteY2004" fmla="*/ 5027280 h 6853792"/>
              <a:gd name="connsiteX2005" fmla="*/ 1698512 w 7888803"/>
              <a:gd name="connsiteY2005" fmla="*/ 5010030 h 6853792"/>
              <a:gd name="connsiteX2006" fmla="*/ 1695988 w 7888803"/>
              <a:gd name="connsiteY2006" fmla="*/ 5002457 h 6853792"/>
              <a:gd name="connsiteX2007" fmla="*/ 1629511 w 7888803"/>
              <a:gd name="connsiteY2007" fmla="*/ 4981420 h 6853792"/>
              <a:gd name="connsiteX2008" fmla="*/ 6361532 w 7888803"/>
              <a:gd name="connsiteY2008" fmla="*/ 5013396 h 6853792"/>
              <a:gd name="connsiteX2009" fmla="*/ 6349751 w 7888803"/>
              <a:gd name="connsiteY2009" fmla="*/ 5089128 h 6853792"/>
              <a:gd name="connsiteX2010" fmla="*/ 6356483 w 7888803"/>
              <a:gd name="connsiteY2010" fmla="*/ 5091653 h 6853792"/>
              <a:gd name="connsiteX2011" fmla="*/ 6397295 w 7888803"/>
              <a:gd name="connsiteY2011" fmla="*/ 5035274 h 6853792"/>
              <a:gd name="connsiteX2012" fmla="*/ 6361532 w 7888803"/>
              <a:gd name="connsiteY2012" fmla="*/ 5013396 h 6853792"/>
              <a:gd name="connsiteX2013" fmla="*/ 1398948 w 7888803"/>
              <a:gd name="connsiteY2013" fmla="*/ 4557739 h 6853792"/>
              <a:gd name="connsiteX2014" fmla="*/ 1461638 w 7888803"/>
              <a:gd name="connsiteY2014" fmla="*/ 4552690 h 6853792"/>
              <a:gd name="connsiteX2015" fmla="*/ 1374125 w 7888803"/>
              <a:gd name="connsiteY2015" fmla="*/ 4556897 h 6853792"/>
              <a:gd name="connsiteX2016" fmla="*/ 1397265 w 7888803"/>
              <a:gd name="connsiteY2016" fmla="*/ 4582562 h 6853792"/>
              <a:gd name="connsiteX2017" fmla="*/ 1398948 w 7888803"/>
              <a:gd name="connsiteY2017" fmla="*/ 4557739 h 6853792"/>
              <a:gd name="connsiteX2018" fmla="*/ 6373733 w 7888803"/>
              <a:gd name="connsiteY2018" fmla="*/ 1438821 h 6853792"/>
              <a:gd name="connsiteX2019" fmla="*/ 6419173 w 7888803"/>
              <a:gd name="connsiteY2019" fmla="*/ 1492675 h 6853792"/>
              <a:gd name="connsiteX2020" fmla="*/ 6373733 w 7888803"/>
              <a:gd name="connsiteY2020" fmla="*/ 1438821 h 6853792"/>
              <a:gd name="connsiteX2021" fmla="*/ 6218902 w 7888803"/>
              <a:gd name="connsiteY2021" fmla="*/ 1485523 h 6853792"/>
              <a:gd name="connsiteX2022" fmla="*/ 6277385 w 7888803"/>
              <a:gd name="connsiteY2022" fmla="*/ 1478370 h 6853792"/>
              <a:gd name="connsiteX2023" fmla="*/ 6212171 w 7888803"/>
              <a:gd name="connsiteY2023" fmla="*/ 1453126 h 6853792"/>
              <a:gd name="connsiteX2024" fmla="*/ 6218902 w 7888803"/>
              <a:gd name="connsiteY2024" fmla="*/ 1485523 h 6853792"/>
              <a:gd name="connsiteX2025" fmla="*/ 6793207 w 7888803"/>
              <a:gd name="connsiteY2025" fmla="*/ 1299557 h 6853792"/>
              <a:gd name="connsiteX2026" fmla="*/ 6744823 w 7888803"/>
              <a:gd name="connsiteY2026" fmla="*/ 1287777 h 6853792"/>
              <a:gd name="connsiteX2027" fmla="*/ 6755341 w 7888803"/>
              <a:gd name="connsiteY2027" fmla="*/ 1257063 h 6853792"/>
              <a:gd name="connsiteX2028" fmla="*/ 6743140 w 7888803"/>
              <a:gd name="connsiteY2028" fmla="*/ 1253697 h 6853792"/>
              <a:gd name="connsiteX2029" fmla="*/ 6726731 w 7888803"/>
              <a:gd name="connsiteY2029" fmla="*/ 1322277 h 6853792"/>
              <a:gd name="connsiteX2030" fmla="*/ 6793207 w 7888803"/>
              <a:gd name="connsiteY2030" fmla="*/ 1299557 h 6853792"/>
              <a:gd name="connsiteX2031" fmla="*/ 1499504 w 7888803"/>
              <a:gd name="connsiteY2031" fmla="*/ 4935560 h 6853792"/>
              <a:gd name="connsiteX2032" fmla="*/ 1500766 w 7888803"/>
              <a:gd name="connsiteY2032" fmla="*/ 4930511 h 6853792"/>
              <a:gd name="connsiteX2033" fmla="*/ 1410729 w 7888803"/>
              <a:gd name="connsiteY2033" fmla="*/ 4904846 h 6853792"/>
              <a:gd name="connsiteX2034" fmla="*/ 1432186 w 7888803"/>
              <a:gd name="connsiteY2034" fmla="*/ 4941029 h 6853792"/>
              <a:gd name="connsiteX2035" fmla="*/ 1499504 w 7888803"/>
              <a:gd name="connsiteY2035" fmla="*/ 4935560 h 6853792"/>
              <a:gd name="connsiteX2036" fmla="*/ 7134424 w 7888803"/>
              <a:gd name="connsiteY2036" fmla="*/ 4016251 h 6853792"/>
              <a:gd name="connsiteX2037" fmla="*/ 7200059 w 7888803"/>
              <a:gd name="connsiteY2037" fmla="*/ 4023403 h 6853792"/>
              <a:gd name="connsiteX2038" fmla="*/ 7123485 w 7888803"/>
              <a:gd name="connsiteY2038" fmla="*/ 4012885 h 6853792"/>
              <a:gd name="connsiteX2039" fmla="*/ 7128954 w 7888803"/>
              <a:gd name="connsiteY2039" fmla="*/ 4025928 h 6853792"/>
              <a:gd name="connsiteX2040" fmla="*/ 7134424 w 7888803"/>
              <a:gd name="connsiteY2040" fmla="*/ 4016251 h 6853792"/>
              <a:gd name="connsiteX2041" fmla="*/ 1661487 w 7888803"/>
              <a:gd name="connsiteY2041" fmla="*/ 4378505 h 6853792"/>
              <a:gd name="connsiteX2042" fmla="*/ 1652652 w 7888803"/>
              <a:gd name="connsiteY2042" fmla="*/ 4389865 h 6853792"/>
              <a:gd name="connsiteX2043" fmla="*/ 1698091 w 7888803"/>
              <a:gd name="connsiteY2043" fmla="*/ 4445402 h 6853792"/>
              <a:gd name="connsiteX2044" fmla="*/ 1711555 w 7888803"/>
              <a:gd name="connsiteY2044" fmla="*/ 4416371 h 6853792"/>
              <a:gd name="connsiteX2045" fmla="*/ 1661487 w 7888803"/>
              <a:gd name="connsiteY2045" fmla="*/ 4378505 h 6853792"/>
              <a:gd name="connsiteX2046" fmla="*/ 3193809 w 7888803"/>
              <a:gd name="connsiteY2046" fmla="*/ 5827941 h 6853792"/>
              <a:gd name="connsiteX2047" fmla="*/ 3181187 w 7888803"/>
              <a:gd name="connsiteY2047" fmla="*/ 5830466 h 6853792"/>
              <a:gd name="connsiteX2048" fmla="*/ 3197175 w 7888803"/>
              <a:gd name="connsiteY2048" fmla="*/ 5889369 h 6853792"/>
              <a:gd name="connsiteX2049" fmla="*/ 3212742 w 7888803"/>
              <a:gd name="connsiteY2049" fmla="*/ 5892314 h 6853792"/>
              <a:gd name="connsiteX2050" fmla="*/ 3219474 w 7888803"/>
              <a:gd name="connsiteY2050" fmla="*/ 5869173 h 6853792"/>
              <a:gd name="connsiteX2051" fmla="*/ 3193809 w 7888803"/>
              <a:gd name="connsiteY2051" fmla="*/ 5827941 h 6853792"/>
              <a:gd name="connsiteX2052" fmla="*/ 6324086 w 7888803"/>
              <a:gd name="connsiteY2052" fmla="*/ 1768257 h 6853792"/>
              <a:gd name="connsiteX2053" fmla="*/ 6324086 w 7888803"/>
              <a:gd name="connsiteY2053" fmla="*/ 1702202 h 6853792"/>
              <a:gd name="connsiteX2054" fmla="*/ 6309781 w 7888803"/>
              <a:gd name="connsiteY2054" fmla="*/ 1700519 h 6853792"/>
              <a:gd name="connsiteX2055" fmla="*/ 6298000 w 7888803"/>
              <a:gd name="connsiteY2055" fmla="*/ 1754373 h 6853792"/>
              <a:gd name="connsiteX2056" fmla="*/ 6324086 w 7888803"/>
              <a:gd name="connsiteY2056" fmla="*/ 1768257 h 6853792"/>
              <a:gd name="connsiteX2057" fmla="*/ 4638617 w 7888803"/>
              <a:gd name="connsiteY2057" fmla="*/ 5634823 h 6853792"/>
              <a:gd name="connsiteX2058" fmla="*/ 4644086 w 7888803"/>
              <a:gd name="connsiteY2058" fmla="*/ 5648287 h 6853792"/>
              <a:gd name="connsiteX2059" fmla="*/ 4715191 w 7888803"/>
              <a:gd name="connsiteY2059" fmla="*/ 5631878 h 6853792"/>
              <a:gd name="connsiteX2060" fmla="*/ 4673117 w 7888803"/>
              <a:gd name="connsiteY2060" fmla="*/ 5627250 h 6853792"/>
              <a:gd name="connsiteX2061" fmla="*/ 4638617 w 7888803"/>
              <a:gd name="connsiteY2061" fmla="*/ 5634823 h 6853792"/>
              <a:gd name="connsiteX2062" fmla="*/ 6498692 w 7888803"/>
              <a:gd name="connsiteY2062" fmla="*/ 3965763 h 6853792"/>
              <a:gd name="connsiteX2063" fmla="*/ 6508369 w 7888803"/>
              <a:gd name="connsiteY2063" fmla="*/ 3975440 h 6853792"/>
              <a:gd name="connsiteX2064" fmla="*/ 6566430 w 7888803"/>
              <a:gd name="connsiteY2064" fmla="*/ 3935470 h 6853792"/>
              <a:gd name="connsiteX2065" fmla="*/ 6536979 w 7888803"/>
              <a:gd name="connsiteY2065" fmla="*/ 3916537 h 6853792"/>
              <a:gd name="connsiteX2066" fmla="*/ 6498692 w 7888803"/>
              <a:gd name="connsiteY2066" fmla="*/ 3965763 h 6853792"/>
              <a:gd name="connsiteX2067" fmla="*/ 5931539 w 7888803"/>
              <a:gd name="connsiteY2067" fmla="*/ 5851923 h 6853792"/>
              <a:gd name="connsiteX2068" fmla="*/ 5955942 w 7888803"/>
              <a:gd name="connsiteY2068" fmla="*/ 5767776 h 6853792"/>
              <a:gd name="connsiteX2069" fmla="*/ 5931539 w 7888803"/>
              <a:gd name="connsiteY2069" fmla="*/ 5851923 h 6853792"/>
              <a:gd name="connsiteX2070" fmla="*/ 7025453 w 7888803"/>
              <a:gd name="connsiteY2070" fmla="*/ 1366034 h 6853792"/>
              <a:gd name="connsiteX2071" fmla="*/ 7049436 w 7888803"/>
              <a:gd name="connsiteY2071" fmla="*/ 1405162 h 6853792"/>
              <a:gd name="connsiteX2072" fmla="*/ 7101186 w 7888803"/>
              <a:gd name="connsiteY2072" fmla="*/ 1342472 h 6853792"/>
              <a:gd name="connsiteX2073" fmla="*/ 7025453 w 7888803"/>
              <a:gd name="connsiteY2073" fmla="*/ 1366034 h 6853792"/>
              <a:gd name="connsiteX2074" fmla="*/ 6379203 w 7888803"/>
              <a:gd name="connsiteY2074" fmla="*/ 2529790 h 6853792"/>
              <a:gd name="connsiteX2075" fmla="*/ 6373312 w 7888803"/>
              <a:gd name="connsiteY2075" fmla="*/ 2539467 h 6853792"/>
              <a:gd name="connsiteX2076" fmla="*/ 6421697 w 7888803"/>
              <a:gd name="connsiteY2076" fmla="*/ 2567656 h 6853792"/>
              <a:gd name="connsiteX2077" fmla="*/ 6410337 w 7888803"/>
              <a:gd name="connsiteY2077" fmla="*/ 2486875 h 6853792"/>
              <a:gd name="connsiteX2078" fmla="*/ 6402764 w 7888803"/>
              <a:gd name="connsiteY2078" fmla="*/ 2487716 h 6853792"/>
              <a:gd name="connsiteX2079" fmla="*/ 6398136 w 7888803"/>
              <a:gd name="connsiteY2079" fmla="*/ 2539046 h 6853792"/>
              <a:gd name="connsiteX2080" fmla="*/ 6379203 w 7888803"/>
              <a:gd name="connsiteY2080" fmla="*/ 2529790 h 6853792"/>
              <a:gd name="connsiteX2081" fmla="*/ 5740525 w 7888803"/>
              <a:gd name="connsiteY2081" fmla="*/ 1400113 h 6853792"/>
              <a:gd name="connsiteX2082" fmla="*/ 5676994 w 7888803"/>
              <a:gd name="connsiteY2082" fmla="*/ 1357619 h 6853792"/>
              <a:gd name="connsiteX2083" fmla="*/ 5740525 w 7888803"/>
              <a:gd name="connsiteY2083" fmla="*/ 1400113 h 6853792"/>
              <a:gd name="connsiteX2084" fmla="*/ 5871374 w 7888803"/>
              <a:gd name="connsiteY2084" fmla="*/ 5320954 h 6853792"/>
              <a:gd name="connsiteX2085" fmla="*/ 5925228 w 7888803"/>
              <a:gd name="connsiteY2085" fmla="*/ 5344094 h 6853792"/>
              <a:gd name="connsiteX2086" fmla="*/ 5918917 w 7888803"/>
              <a:gd name="connsiteY2086" fmla="*/ 5288137 h 6853792"/>
              <a:gd name="connsiteX2087" fmla="*/ 5871374 w 7888803"/>
              <a:gd name="connsiteY2087" fmla="*/ 5320954 h 6853792"/>
              <a:gd name="connsiteX2088" fmla="*/ 6124237 w 7888803"/>
              <a:gd name="connsiteY2088" fmla="*/ 4859827 h 6853792"/>
              <a:gd name="connsiteX2089" fmla="*/ 6119609 w 7888803"/>
              <a:gd name="connsiteY2089" fmla="*/ 4868242 h 6853792"/>
              <a:gd name="connsiteX2090" fmla="*/ 6195762 w 7888803"/>
              <a:gd name="connsiteY2090" fmla="*/ 4915785 h 6853792"/>
              <a:gd name="connsiteX2091" fmla="*/ 6162103 w 7888803"/>
              <a:gd name="connsiteY2091" fmla="*/ 4859827 h 6853792"/>
              <a:gd name="connsiteX2092" fmla="*/ 6124237 w 7888803"/>
              <a:gd name="connsiteY2092" fmla="*/ 4859827 h 6853792"/>
              <a:gd name="connsiteX2093" fmla="*/ 1616048 w 7888803"/>
              <a:gd name="connsiteY2093" fmla="*/ 4142893 h 6853792"/>
              <a:gd name="connsiteX2094" fmla="*/ 1612261 w 7888803"/>
              <a:gd name="connsiteY2094" fmla="*/ 4081044 h 6853792"/>
              <a:gd name="connsiteX2095" fmla="*/ 1563456 w 7888803"/>
              <a:gd name="connsiteY2095" fmla="*/ 4120594 h 6853792"/>
              <a:gd name="connsiteX2096" fmla="*/ 1616048 w 7888803"/>
              <a:gd name="connsiteY2096" fmla="*/ 4142893 h 6853792"/>
              <a:gd name="connsiteX2097" fmla="*/ 2275341 w 7888803"/>
              <a:gd name="connsiteY2097" fmla="*/ 6108993 h 6853792"/>
              <a:gd name="connsiteX2098" fmla="*/ 2280811 w 7888803"/>
              <a:gd name="connsiteY2098" fmla="*/ 6089639 h 6853792"/>
              <a:gd name="connsiteX2099" fmla="*/ 2208865 w 7888803"/>
              <a:gd name="connsiteY2099" fmla="*/ 6071547 h 6853792"/>
              <a:gd name="connsiteX2100" fmla="*/ 2205079 w 7888803"/>
              <a:gd name="connsiteY2100" fmla="*/ 6087115 h 6853792"/>
              <a:gd name="connsiteX2101" fmla="*/ 2275341 w 7888803"/>
              <a:gd name="connsiteY2101" fmla="*/ 6108993 h 6853792"/>
              <a:gd name="connsiteX2102" fmla="*/ 2164267 w 7888803"/>
              <a:gd name="connsiteY2102" fmla="*/ 5970991 h 6853792"/>
              <a:gd name="connsiteX2103" fmla="*/ 2092321 w 7888803"/>
              <a:gd name="connsiteY2103" fmla="*/ 5981931 h 6853792"/>
              <a:gd name="connsiteX2104" fmla="*/ 2164267 w 7888803"/>
              <a:gd name="connsiteY2104" fmla="*/ 5970991 h 6853792"/>
              <a:gd name="connsiteX2105" fmla="*/ 5073237 w 7888803"/>
              <a:gd name="connsiteY2105" fmla="*/ 6193981 h 6853792"/>
              <a:gd name="connsiteX2106" fmla="*/ 5086701 w 7888803"/>
              <a:gd name="connsiteY2106" fmla="*/ 6207866 h 6853792"/>
              <a:gd name="connsiteX2107" fmla="*/ 5133403 w 7888803"/>
              <a:gd name="connsiteY2107" fmla="*/ 6170000 h 6853792"/>
              <a:gd name="connsiteX2108" fmla="*/ 5120781 w 7888803"/>
              <a:gd name="connsiteY2108" fmla="*/ 6154853 h 6853792"/>
              <a:gd name="connsiteX2109" fmla="*/ 5073237 w 7888803"/>
              <a:gd name="connsiteY2109" fmla="*/ 6193981 h 6853792"/>
              <a:gd name="connsiteX2110" fmla="*/ 6292111 w 7888803"/>
              <a:gd name="connsiteY2110" fmla="*/ 5110586 h 6853792"/>
              <a:gd name="connsiteX2111" fmla="*/ 6279488 w 7888803"/>
              <a:gd name="connsiteY2111" fmla="*/ 5110586 h 6853792"/>
              <a:gd name="connsiteX2112" fmla="*/ 6256769 w 7888803"/>
              <a:gd name="connsiteY2112" fmla="*/ 5137934 h 6853792"/>
              <a:gd name="connsiteX2113" fmla="*/ 6292111 w 7888803"/>
              <a:gd name="connsiteY2113" fmla="*/ 5184215 h 6853792"/>
              <a:gd name="connsiteX2114" fmla="*/ 6292111 w 7888803"/>
              <a:gd name="connsiteY2114" fmla="*/ 5110586 h 6853792"/>
              <a:gd name="connsiteX2115" fmla="*/ 1045950 w 7888803"/>
              <a:gd name="connsiteY2115" fmla="*/ 4476536 h 6853792"/>
              <a:gd name="connsiteX2116" fmla="*/ 981998 w 7888803"/>
              <a:gd name="connsiteY2116" fmla="*/ 4413847 h 6853792"/>
              <a:gd name="connsiteX2117" fmla="*/ 1019865 w 7888803"/>
              <a:gd name="connsiteY2117" fmla="*/ 4493787 h 6853792"/>
              <a:gd name="connsiteX2118" fmla="*/ 1045950 w 7888803"/>
              <a:gd name="connsiteY2118" fmla="*/ 4476536 h 6853792"/>
              <a:gd name="connsiteX2119" fmla="*/ 6356062 w 7888803"/>
              <a:gd name="connsiteY2119" fmla="*/ 1031548 h 6853792"/>
              <a:gd name="connsiteX2120" fmla="*/ 6377520 w 7888803"/>
              <a:gd name="connsiteY2120" fmla="*/ 1041225 h 6853792"/>
              <a:gd name="connsiteX2121" fmla="*/ 6406971 w 7888803"/>
              <a:gd name="connsiteY2121" fmla="*/ 1011353 h 6853792"/>
              <a:gd name="connsiteX2122" fmla="*/ 6356062 w 7888803"/>
              <a:gd name="connsiteY2122" fmla="*/ 1031548 h 6853792"/>
              <a:gd name="connsiteX2123" fmla="*/ 745124 w 7888803"/>
              <a:gd name="connsiteY2123" fmla="*/ 3469715 h 6853792"/>
              <a:gd name="connsiteX2124" fmla="*/ 754801 w 7888803"/>
              <a:gd name="connsiteY2124" fmla="*/ 3449519 h 6853792"/>
              <a:gd name="connsiteX2125" fmla="*/ 710623 w 7888803"/>
              <a:gd name="connsiteY2125" fmla="*/ 3431428 h 6853792"/>
              <a:gd name="connsiteX2126" fmla="*/ 702630 w 7888803"/>
              <a:gd name="connsiteY2126" fmla="*/ 3456672 h 6853792"/>
              <a:gd name="connsiteX2127" fmla="*/ 745124 w 7888803"/>
              <a:gd name="connsiteY2127" fmla="*/ 3469715 h 6853792"/>
              <a:gd name="connsiteX2128" fmla="*/ 988309 w 7888803"/>
              <a:gd name="connsiteY2128" fmla="*/ 3487386 h 6853792"/>
              <a:gd name="connsiteX2129" fmla="*/ 979474 w 7888803"/>
              <a:gd name="connsiteY2129" fmla="*/ 3481075 h 6853792"/>
              <a:gd name="connsiteX2130" fmla="*/ 936138 w 7888803"/>
              <a:gd name="connsiteY2130" fmla="*/ 3511788 h 6853792"/>
              <a:gd name="connsiteX2131" fmla="*/ 954650 w 7888803"/>
              <a:gd name="connsiteY2131" fmla="*/ 3544606 h 6853792"/>
              <a:gd name="connsiteX2132" fmla="*/ 988309 w 7888803"/>
              <a:gd name="connsiteY2132" fmla="*/ 3487386 h 6853792"/>
              <a:gd name="connsiteX2133" fmla="*/ 7181546 w 7888803"/>
              <a:gd name="connsiteY2133" fmla="*/ 4354944 h 6853792"/>
              <a:gd name="connsiteX2134" fmla="*/ 7111704 w 7888803"/>
              <a:gd name="connsiteY2134" fmla="*/ 4354944 h 6853792"/>
              <a:gd name="connsiteX2135" fmla="*/ 7181546 w 7888803"/>
              <a:gd name="connsiteY2135" fmla="*/ 4354944 h 6853792"/>
              <a:gd name="connsiteX2136" fmla="*/ 6873568 w 7888803"/>
              <a:gd name="connsiteY2136" fmla="*/ 1160294 h 6853792"/>
              <a:gd name="connsiteX2137" fmla="*/ 6871043 w 7888803"/>
              <a:gd name="connsiteY2137" fmla="*/ 1146409 h 6853792"/>
              <a:gd name="connsiteX2138" fmla="*/ 6828970 w 7888803"/>
              <a:gd name="connsiteY2138" fmla="*/ 1149775 h 6853792"/>
              <a:gd name="connsiteX2139" fmla="*/ 6821396 w 7888803"/>
              <a:gd name="connsiteY2139" fmla="*/ 1161135 h 6853792"/>
              <a:gd name="connsiteX2140" fmla="*/ 6842433 w 7888803"/>
              <a:gd name="connsiteY2140" fmla="*/ 1185958 h 6853792"/>
              <a:gd name="connsiteX2141" fmla="*/ 6873568 w 7888803"/>
              <a:gd name="connsiteY2141" fmla="*/ 1160294 h 6853792"/>
              <a:gd name="connsiteX2142" fmla="*/ 5990863 w 7888803"/>
              <a:gd name="connsiteY2142" fmla="*/ 5295710 h 6853792"/>
              <a:gd name="connsiteX2143" fmla="*/ 5988339 w 7888803"/>
              <a:gd name="connsiteY2143" fmla="*/ 5285612 h 6853792"/>
              <a:gd name="connsiteX2144" fmla="*/ 5942058 w 7888803"/>
              <a:gd name="connsiteY2144" fmla="*/ 5255319 h 6853792"/>
              <a:gd name="connsiteX2145" fmla="*/ 5929015 w 7888803"/>
              <a:gd name="connsiteY2145" fmla="*/ 5283929 h 6853792"/>
              <a:gd name="connsiteX2146" fmla="*/ 5990863 w 7888803"/>
              <a:gd name="connsiteY2146" fmla="*/ 5295710 h 68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Lst>
            <a:rect l="l" t="t" r="r" b="b"/>
            <a:pathLst>
              <a:path w="7888803" h="6853792">
                <a:moveTo>
                  <a:pt x="3663771" y="5793441"/>
                </a:moveTo>
                <a:cubicBezTo>
                  <a:pt x="3672607" y="5787130"/>
                  <a:pt x="3681863" y="5780398"/>
                  <a:pt x="3690698" y="5774087"/>
                </a:cubicBezTo>
                <a:cubicBezTo>
                  <a:pt x="3696589" y="5769880"/>
                  <a:pt x="3702900" y="5762306"/>
                  <a:pt x="3709211" y="5761886"/>
                </a:cubicBezTo>
                <a:cubicBezTo>
                  <a:pt x="3721833" y="5761044"/>
                  <a:pt x="3734455" y="5763989"/>
                  <a:pt x="3746656" y="5765252"/>
                </a:cubicBezTo>
                <a:cubicBezTo>
                  <a:pt x="3752126" y="5751367"/>
                  <a:pt x="3755071" y="5738324"/>
                  <a:pt x="3762223" y="5727806"/>
                </a:cubicBezTo>
                <a:cubicBezTo>
                  <a:pt x="3768955" y="5718550"/>
                  <a:pt x="3779894" y="5712238"/>
                  <a:pt x="3793358" y="5700879"/>
                </a:cubicBezTo>
                <a:cubicBezTo>
                  <a:pt x="3807663" y="5739166"/>
                  <a:pt x="3810187" y="5800593"/>
                  <a:pt x="3881713" y="5759782"/>
                </a:cubicBezTo>
                <a:cubicBezTo>
                  <a:pt x="3870353" y="5741269"/>
                  <a:pt x="3859834" y="5723599"/>
                  <a:pt x="3849736" y="5707190"/>
                </a:cubicBezTo>
                <a:cubicBezTo>
                  <a:pt x="3855627" y="5702562"/>
                  <a:pt x="3863200" y="5696671"/>
                  <a:pt x="3870773" y="5690781"/>
                </a:cubicBezTo>
                <a:cubicBezTo>
                  <a:pt x="3869090" y="5688257"/>
                  <a:pt x="3867828" y="5685312"/>
                  <a:pt x="3866145" y="5682787"/>
                </a:cubicBezTo>
                <a:cubicBezTo>
                  <a:pt x="3853102" y="5684891"/>
                  <a:pt x="3840480" y="5687415"/>
                  <a:pt x="3827437" y="5689519"/>
                </a:cubicBezTo>
                <a:cubicBezTo>
                  <a:pt x="3812291" y="5649970"/>
                  <a:pt x="3785784" y="5630616"/>
                  <a:pt x="3742870" y="5631457"/>
                </a:cubicBezTo>
                <a:cubicBezTo>
                  <a:pt x="3739503" y="5648287"/>
                  <a:pt x="3757174" y="5682787"/>
                  <a:pt x="3720570" y="5669324"/>
                </a:cubicBezTo>
                <a:cubicBezTo>
                  <a:pt x="3721833" y="5657964"/>
                  <a:pt x="3722674" y="5647024"/>
                  <a:pt x="3723516" y="5636506"/>
                </a:cubicBezTo>
                <a:cubicBezTo>
                  <a:pt x="3719308" y="5632720"/>
                  <a:pt x="3714680" y="5628512"/>
                  <a:pt x="3710473" y="5624726"/>
                </a:cubicBezTo>
                <a:cubicBezTo>
                  <a:pt x="3747918" y="5617152"/>
                  <a:pt x="3785784" y="5609579"/>
                  <a:pt x="3823230" y="5602426"/>
                </a:cubicBezTo>
                <a:cubicBezTo>
                  <a:pt x="3823230" y="5598640"/>
                  <a:pt x="3823651" y="5594432"/>
                  <a:pt x="3823651" y="5590646"/>
                </a:cubicBezTo>
                <a:cubicBezTo>
                  <a:pt x="3789151" y="5586439"/>
                  <a:pt x="3747498" y="5611262"/>
                  <a:pt x="3717625" y="5567506"/>
                </a:cubicBezTo>
                <a:cubicBezTo>
                  <a:pt x="3729827" y="5563298"/>
                  <a:pt x="3740345" y="5556145"/>
                  <a:pt x="3748760" y="5557829"/>
                </a:cubicBezTo>
                <a:cubicBezTo>
                  <a:pt x="3778632" y="5562877"/>
                  <a:pt x="3806401" y="5563298"/>
                  <a:pt x="3833749" y="5545627"/>
                </a:cubicBezTo>
                <a:cubicBezTo>
                  <a:pt x="3840901" y="5540999"/>
                  <a:pt x="3855627" y="5543944"/>
                  <a:pt x="3865724" y="5546889"/>
                </a:cubicBezTo>
                <a:cubicBezTo>
                  <a:pt x="3904432" y="5559512"/>
                  <a:pt x="3927994" y="5543944"/>
                  <a:pt x="3925469" y="5504395"/>
                </a:cubicBezTo>
                <a:cubicBezTo>
                  <a:pt x="3923786" y="5475785"/>
                  <a:pt x="3939774" y="5477889"/>
                  <a:pt x="3964177" y="5486724"/>
                </a:cubicBezTo>
                <a:cubicBezTo>
                  <a:pt x="3955762" y="5488828"/>
                  <a:pt x="3947347" y="5490931"/>
                  <a:pt x="3939353" y="5493456"/>
                </a:cubicBezTo>
                <a:cubicBezTo>
                  <a:pt x="3941878" y="5496822"/>
                  <a:pt x="3944402" y="5500608"/>
                  <a:pt x="3946927" y="5503974"/>
                </a:cubicBezTo>
                <a:cubicBezTo>
                  <a:pt x="3988579" y="5493877"/>
                  <a:pt x="4031495" y="5494297"/>
                  <a:pt x="4070623" y="5465687"/>
                </a:cubicBezTo>
                <a:cubicBezTo>
                  <a:pt x="4097971" y="5445492"/>
                  <a:pt x="4135837" y="5439602"/>
                  <a:pt x="4169075" y="5426980"/>
                </a:cubicBezTo>
                <a:cubicBezTo>
                  <a:pt x="4171179" y="5431187"/>
                  <a:pt x="4173283" y="5435394"/>
                  <a:pt x="4175386" y="5439602"/>
                </a:cubicBezTo>
                <a:cubicBezTo>
                  <a:pt x="4166551" y="5446754"/>
                  <a:pt x="4157715" y="5453907"/>
                  <a:pt x="4152666" y="5458114"/>
                </a:cubicBezTo>
                <a:cubicBezTo>
                  <a:pt x="4152666" y="5474944"/>
                  <a:pt x="4151404" y="5489669"/>
                  <a:pt x="4153087" y="5503553"/>
                </a:cubicBezTo>
                <a:cubicBezTo>
                  <a:pt x="4154350" y="5510706"/>
                  <a:pt x="4164447" y="5523749"/>
                  <a:pt x="4165289" y="5523328"/>
                </a:cubicBezTo>
                <a:cubicBezTo>
                  <a:pt x="4190112" y="5510285"/>
                  <a:pt x="4214515" y="5495981"/>
                  <a:pt x="4238918" y="5482096"/>
                </a:cubicBezTo>
                <a:cubicBezTo>
                  <a:pt x="4243966" y="5498084"/>
                  <a:pt x="4249857" y="5516176"/>
                  <a:pt x="4252802" y="5525432"/>
                </a:cubicBezTo>
                <a:cubicBezTo>
                  <a:pt x="4280150" y="5519962"/>
                  <a:pt x="4296138" y="5517017"/>
                  <a:pt x="4312547" y="5513651"/>
                </a:cubicBezTo>
                <a:cubicBezTo>
                  <a:pt x="4309601" y="5509023"/>
                  <a:pt x="4305815" y="5503133"/>
                  <a:pt x="4298242" y="5490511"/>
                </a:cubicBezTo>
                <a:cubicBezTo>
                  <a:pt x="4326851" y="5489248"/>
                  <a:pt x="4350834" y="5487986"/>
                  <a:pt x="4381547" y="5486724"/>
                </a:cubicBezTo>
                <a:cubicBezTo>
                  <a:pt x="4372291" y="5499346"/>
                  <a:pt x="4367663" y="5506499"/>
                  <a:pt x="4362614" y="5513231"/>
                </a:cubicBezTo>
                <a:cubicBezTo>
                  <a:pt x="4363876" y="5517017"/>
                  <a:pt x="4365139" y="5521225"/>
                  <a:pt x="4366401" y="5525011"/>
                </a:cubicBezTo>
                <a:cubicBezTo>
                  <a:pt x="4421096" y="5471578"/>
                  <a:pt x="4484627" y="5482517"/>
                  <a:pt x="4549000" y="5498084"/>
                </a:cubicBezTo>
                <a:cubicBezTo>
                  <a:pt x="4541427" y="5479151"/>
                  <a:pt x="4534695" y="5468212"/>
                  <a:pt x="4532591" y="5456852"/>
                </a:cubicBezTo>
                <a:cubicBezTo>
                  <a:pt x="4527122" y="5427821"/>
                  <a:pt x="4536799" y="5418144"/>
                  <a:pt x="4566250" y="5430766"/>
                </a:cubicBezTo>
                <a:cubicBezTo>
                  <a:pt x="4587708" y="5440022"/>
                  <a:pt x="4612111" y="5453486"/>
                  <a:pt x="4626416" y="5418144"/>
                </a:cubicBezTo>
                <a:cubicBezTo>
                  <a:pt x="4628519" y="5413095"/>
                  <a:pt x="4643666" y="5410991"/>
                  <a:pt x="4652501" y="5411412"/>
                </a:cubicBezTo>
                <a:cubicBezTo>
                  <a:pt x="4664282" y="5412254"/>
                  <a:pt x="4676062" y="5416461"/>
                  <a:pt x="4699203" y="5422352"/>
                </a:cubicBezTo>
                <a:cubicBezTo>
                  <a:pt x="4685319" y="5405522"/>
                  <a:pt x="4678166" y="5397107"/>
                  <a:pt x="4671434" y="5388693"/>
                </a:cubicBezTo>
                <a:cubicBezTo>
                  <a:pt x="4676483" y="5381119"/>
                  <a:pt x="4681532" y="5368077"/>
                  <a:pt x="4691209" y="5360924"/>
                </a:cubicBezTo>
                <a:cubicBezTo>
                  <a:pt x="4699624" y="5354613"/>
                  <a:pt x="4721081" y="5350405"/>
                  <a:pt x="4723606" y="5354192"/>
                </a:cubicBezTo>
                <a:cubicBezTo>
                  <a:pt x="4745905" y="5387010"/>
                  <a:pt x="4754320" y="5363027"/>
                  <a:pt x="4766942" y="5343674"/>
                </a:cubicBezTo>
                <a:cubicBezTo>
                  <a:pt x="4772832" y="5352930"/>
                  <a:pt x="4778301" y="5361766"/>
                  <a:pt x="4784192" y="5370601"/>
                </a:cubicBezTo>
                <a:cubicBezTo>
                  <a:pt x="4823320" y="5347040"/>
                  <a:pt x="4880119" y="5358820"/>
                  <a:pt x="4905785" y="5397107"/>
                </a:cubicBezTo>
                <a:cubicBezTo>
                  <a:pt x="4915041" y="5392479"/>
                  <a:pt x="4924297" y="5387430"/>
                  <a:pt x="4946175" y="5376491"/>
                </a:cubicBezTo>
                <a:cubicBezTo>
                  <a:pt x="4889797" y="5359662"/>
                  <a:pt x="4843516" y="5345777"/>
                  <a:pt x="4796814" y="5331893"/>
                </a:cubicBezTo>
                <a:cubicBezTo>
                  <a:pt x="4810277" y="5277198"/>
                  <a:pt x="4850247" y="5297393"/>
                  <a:pt x="4882644" y="5299076"/>
                </a:cubicBezTo>
                <a:cubicBezTo>
                  <a:pt x="4925138" y="5301600"/>
                  <a:pt x="4967633" y="5304546"/>
                  <a:pt x="5010127" y="5307490"/>
                </a:cubicBezTo>
                <a:cubicBezTo>
                  <a:pt x="5008023" y="5303283"/>
                  <a:pt x="5005920" y="5299076"/>
                  <a:pt x="5004237" y="5294868"/>
                </a:cubicBezTo>
                <a:cubicBezTo>
                  <a:pt x="5008444" y="5280984"/>
                  <a:pt x="5008865" y="5259106"/>
                  <a:pt x="5017700" y="5254898"/>
                </a:cubicBezTo>
                <a:cubicBezTo>
                  <a:pt x="5033688" y="5247325"/>
                  <a:pt x="5055146" y="5249850"/>
                  <a:pt x="5074079" y="5248167"/>
                </a:cubicBezTo>
                <a:cubicBezTo>
                  <a:pt x="5074500" y="5251532"/>
                  <a:pt x="5074500" y="5255319"/>
                  <a:pt x="5074920" y="5258685"/>
                </a:cubicBezTo>
                <a:cubicBezTo>
                  <a:pt x="5083756" y="5252795"/>
                  <a:pt x="5092171" y="5246063"/>
                  <a:pt x="5101848" y="5241435"/>
                </a:cubicBezTo>
                <a:cubicBezTo>
                  <a:pt x="5103531" y="5240593"/>
                  <a:pt x="5112366" y="5249008"/>
                  <a:pt x="5111945" y="5249008"/>
                </a:cubicBezTo>
                <a:cubicBezTo>
                  <a:pt x="5105634" y="5258685"/>
                  <a:pt x="5098902" y="5267941"/>
                  <a:pt x="5086280" y="5285191"/>
                </a:cubicBezTo>
                <a:cubicBezTo>
                  <a:pt x="5106476" y="5279722"/>
                  <a:pt x="5120360" y="5276356"/>
                  <a:pt x="5136768" y="5271728"/>
                </a:cubicBezTo>
                <a:cubicBezTo>
                  <a:pt x="5128775" y="5253636"/>
                  <a:pt x="5122464" y="5238910"/>
                  <a:pt x="5118677" y="5229654"/>
                </a:cubicBezTo>
                <a:cubicBezTo>
                  <a:pt x="5144342" y="5210301"/>
                  <a:pt x="5168745" y="5191788"/>
                  <a:pt x="5193568" y="5173696"/>
                </a:cubicBezTo>
                <a:cubicBezTo>
                  <a:pt x="5196934" y="5171172"/>
                  <a:pt x="5206611" y="5171172"/>
                  <a:pt x="5207032" y="5172434"/>
                </a:cubicBezTo>
                <a:cubicBezTo>
                  <a:pt x="5210397" y="5180849"/>
                  <a:pt x="5212080" y="5190105"/>
                  <a:pt x="5213343" y="5194312"/>
                </a:cubicBezTo>
                <a:cubicBezTo>
                  <a:pt x="5257520" y="5175800"/>
                  <a:pt x="5305063" y="5159812"/>
                  <a:pt x="5347978" y="5135830"/>
                </a:cubicBezTo>
                <a:cubicBezTo>
                  <a:pt x="5375747" y="5120263"/>
                  <a:pt x="5399729" y="5094598"/>
                  <a:pt x="5420345" y="5069354"/>
                </a:cubicBezTo>
                <a:cubicBezTo>
                  <a:pt x="5451479" y="5031067"/>
                  <a:pt x="5404357" y="5040323"/>
                  <a:pt x="5381217" y="5021810"/>
                </a:cubicBezTo>
                <a:cubicBezTo>
                  <a:pt x="5420765" y="5005402"/>
                  <a:pt x="5453583" y="4991938"/>
                  <a:pt x="5485980" y="4978054"/>
                </a:cubicBezTo>
                <a:cubicBezTo>
                  <a:pt x="5488504" y="4981841"/>
                  <a:pt x="5491029" y="4986048"/>
                  <a:pt x="5493553" y="4989835"/>
                </a:cubicBezTo>
                <a:cubicBezTo>
                  <a:pt x="5485980" y="4998249"/>
                  <a:pt x="5478407" y="5006664"/>
                  <a:pt x="5470833" y="5015079"/>
                </a:cubicBezTo>
                <a:cubicBezTo>
                  <a:pt x="5503230" y="5026860"/>
                  <a:pt x="5517956" y="5019286"/>
                  <a:pt x="5551615" y="4973426"/>
                </a:cubicBezTo>
                <a:cubicBezTo>
                  <a:pt x="5574755" y="4941450"/>
                  <a:pt x="5588639" y="4942291"/>
                  <a:pt x="5617250" y="4986048"/>
                </a:cubicBezTo>
                <a:cubicBezTo>
                  <a:pt x="5635762" y="4971322"/>
                  <a:pt x="5653012" y="4957859"/>
                  <a:pt x="5669842" y="4944395"/>
                </a:cubicBezTo>
                <a:cubicBezTo>
                  <a:pt x="5666055" y="4941871"/>
                  <a:pt x="5662268" y="4939767"/>
                  <a:pt x="5658481" y="4937243"/>
                </a:cubicBezTo>
                <a:cubicBezTo>
                  <a:pt x="5686671" y="4938926"/>
                  <a:pt x="5714860" y="4941871"/>
                  <a:pt x="5742629" y="4941029"/>
                </a:cubicBezTo>
                <a:cubicBezTo>
                  <a:pt x="5751885" y="4941029"/>
                  <a:pt x="5761141" y="4931773"/>
                  <a:pt x="5767452" y="4927987"/>
                </a:cubicBezTo>
                <a:cubicBezTo>
                  <a:pt x="5750202" y="4913682"/>
                  <a:pt x="5735897" y="4901480"/>
                  <a:pt x="5722013" y="4890120"/>
                </a:cubicBezTo>
                <a:cubicBezTo>
                  <a:pt x="5731690" y="4869084"/>
                  <a:pt x="5740525" y="4850571"/>
                  <a:pt x="5750202" y="4829114"/>
                </a:cubicBezTo>
                <a:cubicBezTo>
                  <a:pt x="5743050" y="4823644"/>
                  <a:pt x="5734214" y="4816912"/>
                  <a:pt x="5716123" y="4802607"/>
                </a:cubicBezTo>
                <a:cubicBezTo>
                  <a:pt x="5738842" y="4792089"/>
                  <a:pt x="5756934" y="4783674"/>
                  <a:pt x="5775026" y="4775259"/>
                </a:cubicBezTo>
                <a:cubicBezTo>
                  <a:pt x="5777550" y="4778625"/>
                  <a:pt x="5780074" y="4781570"/>
                  <a:pt x="5782178" y="4784936"/>
                </a:cubicBezTo>
                <a:cubicBezTo>
                  <a:pt x="5780495" y="4792509"/>
                  <a:pt x="5778812" y="4800503"/>
                  <a:pt x="5776288" y="4810601"/>
                </a:cubicBezTo>
                <a:cubicBezTo>
                  <a:pt x="5803215" y="4812284"/>
                  <a:pt x="5815837" y="4821120"/>
                  <a:pt x="5785123" y="4843839"/>
                </a:cubicBezTo>
                <a:cubicBezTo>
                  <a:pt x="5801953" y="4845101"/>
                  <a:pt x="5816257" y="4845943"/>
                  <a:pt x="5839398" y="4848047"/>
                </a:cubicBezTo>
                <a:cubicBezTo>
                  <a:pt x="5823831" y="4862351"/>
                  <a:pt x="5813313" y="4870766"/>
                  <a:pt x="5804057" y="4880443"/>
                </a:cubicBezTo>
                <a:cubicBezTo>
                  <a:pt x="5794379" y="4890120"/>
                  <a:pt x="5785965" y="4901059"/>
                  <a:pt x="5775446" y="4913682"/>
                </a:cubicBezTo>
                <a:cubicBezTo>
                  <a:pt x="5784282" y="4920413"/>
                  <a:pt x="5791434" y="4925883"/>
                  <a:pt x="5802373" y="4934298"/>
                </a:cubicBezTo>
                <a:cubicBezTo>
                  <a:pt x="5777550" y="4947340"/>
                  <a:pt x="5756513" y="4957859"/>
                  <a:pt x="5735897" y="4968798"/>
                </a:cubicBezTo>
                <a:cubicBezTo>
                  <a:pt x="5703500" y="4985627"/>
                  <a:pt x="5669842" y="5000774"/>
                  <a:pt x="5639128" y="5020549"/>
                </a:cubicBezTo>
                <a:cubicBezTo>
                  <a:pt x="5630292" y="5026438"/>
                  <a:pt x="5629451" y="5044951"/>
                  <a:pt x="5623981" y="5059677"/>
                </a:cubicBezTo>
                <a:cubicBezTo>
                  <a:pt x="5614304" y="5061780"/>
                  <a:pt x="5600420" y="5064726"/>
                  <a:pt x="5589060" y="5067250"/>
                </a:cubicBezTo>
                <a:cubicBezTo>
                  <a:pt x="5587377" y="5052104"/>
                  <a:pt x="5585274" y="5034433"/>
                  <a:pt x="5583170" y="5016341"/>
                </a:cubicBezTo>
                <a:cubicBezTo>
                  <a:pt x="5580645" y="5013816"/>
                  <a:pt x="5577700" y="5011292"/>
                  <a:pt x="5575176" y="5009188"/>
                </a:cubicBezTo>
                <a:cubicBezTo>
                  <a:pt x="5554560" y="5050421"/>
                  <a:pt x="5522584" y="5052104"/>
                  <a:pt x="5486401" y="5044530"/>
                </a:cubicBezTo>
                <a:cubicBezTo>
                  <a:pt x="5496919" y="5050841"/>
                  <a:pt x="5507437" y="5057152"/>
                  <a:pt x="5520060" y="5065147"/>
                </a:cubicBezTo>
                <a:cubicBezTo>
                  <a:pt x="5511224" y="5070195"/>
                  <a:pt x="5504913" y="5073982"/>
                  <a:pt x="5498602" y="5077769"/>
                </a:cubicBezTo>
                <a:cubicBezTo>
                  <a:pt x="5500285" y="5081976"/>
                  <a:pt x="5502388" y="5085763"/>
                  <a:pt x="5504071" y="5089970"/>
                </a:cubicBezTo>
                <a:cubicBezTo>
                  <a:pt x="5516273" y="5083238"/>
                  <a:pt x="5528474" y="5076927"/>
                  <a:pt x="5540675" y="5070195"/>
                </a:cubicBezTo>
                <a:cubicBezTo>
                  <a:pt x="5542779" y="5068933"/>
                  <a:pt x="5544462" y="5067250"/>
                  <a:pt x="5546566" y="5065567"/>
                </a:cubicBezTo>
                <a:cubicBezTo>
                  <a:pt x="5557926" y="5087025"/>
                  <a:pt x="5564658" y="5113952"/>
                  <a:pt x="5581908" y="5127415"/>
                </a:cubicBezTo>
                <a:cubicBezTo>
                  <a:pt x="5600420" y="5142562"/>
                  <a:pt x="5629030" y="5145507"/>
                  <a:pt x="5653433" y="5153501"/>
                </a:cubicBezTo>
                <a:cubicBezTo>
                  <a:pt x="5671103" y="5137092"/>
                  <a:pt x="5617670" y="5107641"/>
                  <a:pt x="5645018" y="5100488"/>
                </a:cubicBezTo>
                <a:cubicBezTo>
                  <a:pt x="5663531" y="5121525"/>
                  <a:pt x="5675311" y="5135409"/>
                  <a:pt x="5687512" y="5149294"/>
                </a:cubicBezTo>
                <a:cubicBezTo>
                  <a:pt x="5691299" y="5143403"/>
                  <a:pt x="5694665" y="5137934"/>
                  <a:pt x="5698451" y="5132044"/>
                </a:cubicBezTo>
                <a:cubicBezTo>
                  <a:pt x="5689195" y="5151818"/>
                  <a:pt x="5679518" y="5171592"/>
                  <a:pt x="5667317" y="5197678"/>
                </a:cubicBezTo>
                <a:cubicBezTo>
                  <a:pt x="5691720" y="5203148"/>
                  <a:pt x="5730428" y="5205251"/>
                  <a:pt x="5731690" y="5212825"/>
                </a:cubicBezTo>
                <a:cubicBezTo>
                  <a:pt x="5736318" y="5244380"/>
                  <a:pt x="5764087" y="5235965"/>
                  <a:pt x="5781757" y="5256582"/>
                </a:cubicBezTo>
                <a:cubicBezTo>
                  <a:pt x="5778812" y="5235965"/>
                  <a:pt x="5777550" y="5224185"/>
                  <a:pt x="5775446" y="5209459"/>
                </a:cubicBezTo>
                <a:cubicBezTo>
                  <a:pt x="5786385" y="5217032"/>
                  <a:pt x="5794800" y="5222502"/>
                  <a:pt x="5802794" y="5227971"/>
                </a:cubicBezTo>
                <a:cubicBezTo>
                  <a:pt x="5804477" y="5226288"/>
                  <a:pt x="5806160" y="5225026"/>
                  <a:pt x="5807843" y="5223343"/>
                </a:cubicBezTo>
                <a:cubicBezTo>
                  <a:pt x="5804057" y="5217032"/>
                  <a:pt x="5800690" y="5210301"/>
                  <a:pt x="5796904" y="5203569"/>
                </a:cubicBezTo>
                <a:cubicBezTo>
                  <a:pt x="5797324" y="5203148"/>
                  <a:pt x="5799007" y="5200623"/>
                  <a:pt x="5800690" y="5200623"/>
                </a:cubicBezTo>
                <a:cubicBezTo>
                  <a:pt x="5851599" y="5208197"/>
                  <a:pt x="5854965" y="5205673"/>
                  <a:pt x="5860014" y="5158129"/>
                </a:cubicBezTo>
                <a:cubicBezTo>
                  <a:pt x="5861277" y="5146769"/>
                  <a:pt x="5867167" y="5135830"/>
                  <a:pt x="5870533" y="5125312"/>
                </a:cubicBezTo>
                <a:cubicBezTo>
                  <a:pt x="5862118" y="5116476"/>
                  <a:pt x="5852441" y="5106378"/>
                  <a:pt x="5842764" y="5096281"/>
                </a:cubicBezTo>
                <a:cubicBezTo>
                  <a:pt x="5855386" y="5085763"/>
                  <a:pt x="5867588" y="5074823"/>
                  <a:pt x="5880630" y="5063884"/>
                </a:cubicBezTo>
                <a:cubicBezTo>
                  <a:pt x="5878106" y="5063043"/>
                  <a:pt x="5872216" y="5061360"/>
                  <a:pt x="5868429" y="5060519"/>
                </a:cubicBezTo>
                <a:cubicBezTo>
                  <a:pt x="5870112" y="5051262"/>
                  <a:pt x="5871374" y="5042427"/>
                  <a:pt x="5873057" y="5033591"/>
                </a:cubicBezTo>
                <a:cubicBezTo>
                  <a:pt x="5873057" y="5033591"/>
                  <a:pt x="5871795" y="5034853"/>
                  <a:pt x="5871795" y="5034853"/>
                </a:cubicBezTo>
                <a:cubicBezTo>
                  <a:pt x="5873899" y="5033171"/>
                  <a:pt x="5876002" y="5029805"/>
                  <a:pt x="5877685" y="5030225"/>
                </a:cubicBezTo>
                <a:cubicBezTo>
                  <a:pt x="5929436" y="5038640"/>
                  <a:pt x="5948369" y="5003298"/>
                  <a:pt x="5966040" y="4965432"/>
                </a:cubicBezTo>
                <a:cubicBezTo>
                  <a:pt x="5966881" y="4963328"/>
                  <a:pt x="5973192" y="4963749"/>
                  <a:pt x="5973613" y="4963328"/>
                </a:cubicBezTo>
                <a:cubicBezTo>
                  <a:pt x="5986656" y="4976371"/>
                  <a:pt x="5998436" y="4987731"/>
                  <a:pt x="6016107" y="5004981"/>
                </a:cubicBezTo>
                <a:cubicBezTo>
                  <a:pt x="6016107" y="5007927"/>
                  <a:pt x="6016107" y="5020549"/>
                  <a:pt x="6016107" y="5035274"/>
                </a:cubicBezTo>
                <a:cubicBezTo>
                  <a:pt x="6071645" y="5017183"/>
                  <a:pt x="6035461" y="4970481"/>
                  <a:pt x="6045559" y="4937663"/>
                </a:cubicBezTo>
                <a:cubicBezTo>
                  <a:pt x="6036303" y="4949865"/>
                  <a:pt x="6026626" y="4961646"/>
                  <a:pt x="6017370" y="4973846"/>
                </a:cubicBezTo>
                <a:cubicBezTo>
                  <a:pt x="6014003" y="4971743"/>
                  <a:pt x="6010217" y="4969218"/>
                  <a:pt x="6006851" y="4967115"/>
                </a:cubicBezTo>
                <a:cubicBezTo>
                  <a:pt x="6030833" y="4925883"/>
                  <a:pt x="6027047" y="4873712"/>
                  <a:pt x="6071645" y="4838790"/>
                </a:cubicBezTo>
                <a:cubicBezTo>
                  <a:pt x="6083425" y="4829534"/>
                  <a:pt x="6090998" y="4815650"/>
                  <a:pt x="6108669" y="4811863"/>
                </a:cubicBezTo>
                <a:cubicBezTo>
                  <a:pt x="6114139" y="4810601"/>
                  <a:pt x="6115822" y="4795455"/>
                  <a:pt x="6120029" y="4787040"/>
                </a:cubicBezTo>
                <a:cubicBezTo>
                  <a:pt x="6127602" y="4772314"/>
                  <a:pt x="6132651" y="4755064"/>
                  <a:pt x="6144011" y="4744125"/>
                </a:cubicBezTo>
                <a:cubicBezTo>
                  <a:pt x="6150743" y="4738234"/>
                  <a:pt x="6167572" y="4742863"/>
                  <a:pt x="6183560" y="4742863"/>
                </a:cubicBezTo>
                <a:cubicBezTo>
                  <a:pt x="6171359" y="4763478"/>
                  <a:pt x="6163786" y="4776522"/>
                  <a:pt x="6156213" y="4789144"/>
                </a:cubicBezTo>
                <a:cubicBezTo>
                  <a:pt x="6159579" y="4792089"/>
                  <a:pt x="6163365" y="4795455"/>
                  <a:pt x="6166731" y="4798400"/>
                </a:cubicBezTo>
                <a:cubicBezTo>
                  <a:pt x="6175987" y="4788723"/>
                  <a:pt x="6185243" y="4779467"/>
                  <a:pt x="6194499" y="4769789"/>
                </a:cubicBezTo>
                <a:cubicBezTo>
                  <a:pt x="6196603" y="4770631"/>
                  <a:pt x="6198707" y="4771472"/>
                  <a:pt x="6200810" y="4772314"/>
                </a:cubicBezTo>
                <a:cubicBezTo>
                  <a:pt x="6191554" y="4792509"/>
                  <a:pt x="6182298" y="4812705"/>
                  <a:pt x="6173042" y="4832900"/>
                </a:cubicBezTo>
                <a:cubicBezTo>
                  <a:pt x="6175566" y="4835845"/>
                  <a:pt x="6178091" y="4838790"/>
                  <a:pt x="6180615" y="4841315"/>
                </a:cubicBezTo>
                <a:cubicBezTo>
                  <a:pt x="6199127" y="4828692"/>
                  <a:pt x="6218061" y="4816492"/>
                  <a:pt x="6231945" y="4806814"/>
                </a:cubicBezTo>
                <a:cubicBezTo>
                  <a:pt x="6231945" y="4788302"/>
                  <a:pt x="6231945" y="4772735"/>
                  <a:pt x="6231945" y="4757167"/>
                </a:cubicBezTo>
                <a:cubicBezTo>
                  <a:pt x="6217640" y="4742442"/>
                  <a:pt x="6195762" y="4726454"/>
                  <a:pt x="6182719" y="4704996"/>
                </a:cubicBezTo>
                <a:cubicBezTo>
                  <a:pt x="6177670" y="4696582"/>
                  <a:pt x="6187347" y="4671758"/>
                  <a:pt x="6197445" y="4663343"/>
                </a:cubicBezTo>
                <a:cubicBezTo>
                  <a:pt x="6207122" y="4655349"/>
                  <a:pt x="6226055" y="4659557"/>
                  <a:pt x="6216799" y="4637679"/>
                </a:cubicBezTo>
                <a:cubicBezTo>
                  <a:pt x="6250458" y="4625057"/>
                  <a:pt x="6240780" y="4596026"/>
                  <a:pt x="6244567" y="4570361"/>
                </a:cubicBezTo>
                <a:cubicBezTo>
                  <a:pt x="6246250" y="4558580"/>
                  <a:pt x="6260555" y="4542592"/>
                  <a:pt x="6271494" y="4540488"/>
                </a:cubicBezTo>
                <a:cubicBezTo>
                  <a:pt x="6280750" y="4538806"/>
                  <a:pt x="6292952" y="4555214"/>
                  <a:pt x="6303891" y="4563629"/>
                </a:cubicBezTo>
                <a:cubicBezTo>
                  <a:pt x="6309361" y="4552690"/>
                  <a:pt x="6316513" y="4537964"/>
                  <a:pt x="6327031" y="4516927"/>
                </a:cubicBezTo>
                <a:cubicBezTo>
                  <a:pt x="6338812" y="4535860"/>
                  <a:pt x="6345123" y="4545958"/>
                  <a:pt x="6349751" y="4553531"/>
                </a:cubicBezTo>
                <a:cubicBezTo>
                  <a:pt x="6360270" y="4550586"/>
                  <a:pt x="6369947" y="4547220"/>
                  <a:pt x="6380044" y="4544275"/>
                </a:cubicBezTo>
                <a:cubicBezTo>
                  <a:pt x="6380886" y="4544275"/>
                  <a:pt x="6382148" y="4545117"/>
                  <a:pt x="6382569" y="4545958"/>
                </a:cubicBezTo>
                <a:cubicBezTo>
                  <a:pt x="6382989" y="4547220"/>
                  <a:pt x="6382569" y="4548482"/>
                  <a:pt x="6382569" y="4549745"/>
                </a:cubicBezTo>
                <a:cubicBezTo>
                  <a:pt x="6386776" y="4560263"/>
                  <a:pt x="6391404" y="4571202"/>
                  <a:pt x="6395612" y="4582141"/>
                </a:cubicBezTo>
                <a:cubicBezTo>
                  <a:pt x="6421697" y="4572043"/>
                  <a:pt x="6464612" y="4596026"/>
                  <a:pt x="6478076" y="4549745"/>
                </a:cubicBezTo>
                <a:cubicBezTo>
                  <a:pt x="6445679" y="4525342"/>
                  <a:pt x="6414124" y="4542171"/>
                  <a:pt x="6382569" y="4550586"/>
                </a:cubicBezTo>
                <a:cubicBezTo>
                  <a:pt x="6369947" y="4529549"/>
                  <a:pt x="6359849" y="4506409"/>
                  <a:pt x="6343861" y="4488317"/>
                </a:cubicBezTo>
                <a:cubicBezTo>
                  <a:pt x="6328294" y="4470646"/>
                  <a:pt x="6326190" y="4458024"/>
                  <a:pt x="6345964" y="4442878"/>
                </a:cubicBezTo>
                <a:cubicBezTo>
                  <a:pt x="6368264" y="4455079"/>
                  <a:pt x="6390142" y="4469805"/>
                  <a:pt x="6413703" y="4477378"/>
                </a:cubicBezTo>
                <a:cubicBezTo>
                  <a:pt x="6420435" y="4479481"/>
                  <a:pt x="6433898" y="4461811"/>
                  <a:pt x="6438947" y="4457603"/>
                </a:cubicBezTo>
                <a:cubicBezTo>
                  <a:pt x="6419593" y="4435725"/>
                  <a:pt x="6403606" y="4416792"/>
                  <a:pt x="6385093" y="4396176"/>
                </a:cubicBezTo>
                <a:cubicBezTo>
                  <a:pt x="6399398" y="4385658"/>
                  <a:pt x="6409496" y="4378505"/>
                  <a:pt x="6421276" y="4370090"/>
                </a:cubicBezTo>
                <a:cubicBezTo>
                  <a:pt x="6398136" y="4364200"/>
                  <a:pt x="6368264" y="4369249"/>
                  <a:pt x="6375837" y="4330962"/>
                </a:cubicBezTo>
                <a:cubicBezTo>
                  <a:pt x="6376258" y="4328016"/>
                  <a:pt x="6353959" y="4320443"/>
                  <a:pt x="6338392" y="4313291"/>
                </a:cubicBezTo>
                <a:cubicBezTo>
                  <a:pt x="6343440" y="4299827"/>
                  <a:pt x="6349331" y="4282998"/>
                  <a:pt x="6355221" y="4266589"/>
                </a:cubicBezTo>
                <a:cubicBezTo>
                  <a:pt x="6358587" y="4266589"/>
                  <a:pt x="6362373" y="4266589"/>
                  <a:pt x="6365739" y="4266589"/>
                </a:cubicBezTo>
                <a:cubicBezTo>
                  <a:pt x="6368684" y="4276687"/>
                  <a:pt x="6371629" y="4286785"/>
                  <a:pt x="6374995" y="4299407"/>
                </a:cubicBezTo>
                <a:cubicBezTo>
                  <a:pt x="6417490" y="4311608"/>
                  <a:pt x="6430532" y="4302352"/>
                  <a:pt x="6428850" y="4256492"/>
                </a:cubicBezTo>
                <a:cubicBezTo>
                  <a:pt x="6404447" y="4256492"/>
                  <a:pt x="6380044" y="4256492"/>
                  <a:pt x="6355642" y="4256492"/>
                </a:cubicBezTo>
                <a:cubicBezTo>
                  <a:pt x="6350592" y="4250601"/>
                  <a:pt x="6345544" y="4245132"/>
                  <a:pt x="6340495" y="4239241"/>
                </a:cubicBezTo>
                <a:cubicBezTo>
                  <a:pt x="6359007" y="4234193"/>
                  <a:pt x="6377520" y="4228723"/>
                  <a:pt x="6396032" y="4223674"/>
                </a:cubicBezTo>
                <a:cubicBezTo>
                  <a:pt x="6392245" y="4217363"/>
                  <a:pt x="6388459" y="4211052"/>
                  <a:pt x="6384672" y="4204741"/>
                </a:cubicBezTo>
                <a:cubicBezTo>
                  <a:pt x="6365318" y="4203479"/>
                  <a:pt x="6345964" y="4202637"/>
                  <a:pt x="6326611" y="4201375"/>
                </a:cubicBezTo>
                <a:cubicBezTo>
                  <a:pt x="6325769" y="4205582"/>
                  <a:pt x="6325348" y="4209790"/>
                  <a:pt x="6324507" y="4213997"/>
                </a:cubicBezTo>
                <a:cubicBezTo>
                  <a:pt x="6312726" y="4201796"/>
                  <a:pt x="6301367" y="4189594"/>
                  <a:pt x="6288324" y="4175710"/>
                </a:cubicBezTo>
                <a:cubicBezTo>
                  <a:pt x="6284958" y="4189594"/>
                  <a:pt x="6282013" y="4201375"/>
                  <a:pt x="6280330" y="4208948"/>
                </a:cubicBezTo>
                <a:cubicBezTo>
                  <a:pt x="6291269" y="4221570"/>
                  <a:pt x="6300946" y="4232089"/>
                  <a:pt x="6310202" y="4243028"/>
                </a:cubicBezTo>
                <a:cubicBezTo>
                  <a:pt x="6311464" y="4244711"/>
                  <a:pt x="6310623" y="4249339"/>
                  <a:pt x="6311885" y="4249760"/>
                </a:cubicBezTo>
                <a:cubicBezTo>
                  <a:pt x="6320720" y="4252284"/>
                  <a:pt x="6329977" y="4254388"/>
                  <a:pt x="6338812" y="4256492"/>
                </a:cubicBezTo>
                <a:cubicBezTo>
                  <a:pt x="6328294" y="4261540"/>
                  <a:pt x="6316934" y="4265327"/>
                  <a:pt x="6307257" y="4271638"/>
                </a:cubicBezTo>
                <a:cubicBezTo>
                  <a:pt x="6302208" y="4274583"/>
                  <a:pt x="6300525" y="4283839"/>
                  <a:pt x="6295476" y="4286364"/>
                </a:cubicBezTo>
                <a:cubicBezTo>
                  <a:pt x="6279909" y="4293937"/>
                  <a:pt x="6284958" y="4328858"/>
                  <a:pt x="6255086" y="4316236"/>
                </a:cubicBezTo>
                <a:cubicBezTo>
                  <a:pt x="6250878" y="4326334"/>
                  <a:pt x="6246671" y="4336431"/>
                  <a:pt x="6245830" y="4338114"/>
                </a:cubicBezTo>
                <a:cubicBezTo>
                  <a:pt x="6226475" y="4341901"/>
                  <a:pt x="6211749" y="4344425"/>
                  <a:pt x="6194920" y="4347791"/>
                </a:cubicBezTo>
                <a:cubicBezTo>
                  <a:pt x="6212171" y="4375980"/>
                  <a:pt x="6223951" y="4395755"/>
                  <a:pt x="6237415" y="4417633"/>
                </a:cubicBezTo>
                <a:cubicBezTo>
                  <a:pt x="6215536" y="4423524"/>
                  <a:pt x="6193238" y="4429835"/>
                  <a:pt x="6168835" y="4436567"/>
                </a:cubicBezTo>
                <a:cubicBezTo>
                  <a:pt x="6150322" y="4411743"/>
                  <a:pt x="6139383" y="4410060"/>
                  <a:pt x="6122554" y="4449189"/>
                </a:cubicBezTo>
                <a:cubicBezTo>
                  <a:pt x="6104883" y="4490421"/>
                  <a:pt x="6080480" y="4483268"/>
                  <a:pt x="6049345" y="4469805"/>
                </a:cubicBezTo>
                <a:cubicBezTo>
                  <a:pt x="6059023" y="4467701"/>
                  <a:pt x="6068699" y="4466018"/>
                  <a:pt x="6080480" y="4463494"/>
                </a:cubicBezTo>
                <a:cubicBezTo>
                  <a:pt x="6073748" y="4455920"/>
                  <a:pt x="6068699" y="4447506"/>
                  <a:pt x="6061547" y="4442036"/>
                </a:cubicBezTo>
                <a:cubicBezTo>
                  <a:pt x="6040931" y="4426889"/>
                  <a:pt x="6023260" y="4413426"/>
                  <a:pt x="6061547" y="4398700"/>
                </a:cubicBezTo>
                <a:cubicBezTo>
                  <a:pt x="6063651" y="4397859"/>
                  <a:pt x="6067017" y="4395755"/>
                  <a:pt x="6067017" y="4393652"/>
                </a:cubicBezTo>
                <a:cubicBezTo>
                  <a:pt x="6074590" y="4336431"/>
                  <a:pt x="6103200" y="4368828"/>
                  <a:pt x="6128865" y="4380188"/>
                </a:cubicBezTo>
                <a:cubicBezTo>
                  <a:pt x="6127182" y="4372194"/>
                  <a:pt x="6125499" y="4365462"/>
                  <a:pt x="6126340" y="4368828"/>
                </a:cubicBezTo>
                <a:cubicBezTo>
                  <a:pt x="6149481" y="4342742"/>
                  <a:pt x="6168414" y="4321705"/>
                  <a:pt x="6181457" y="4306980"/>
                </a:cubicBezTo>
                <a:cubicBezTo>
                  <a:pt x="6165890" y="4295620"/>
                  <a:pt x="6141066" y="4286364"/>
                  <a:pt x="6137700" y="4272059"/>
                </a:cubicBezTo>
                <a:cubicBezTo>
                  <a:pt x="6134334" y="4257754"/>
                  <a:pt x="6151585" y="4237979"/>
                  <a:pt x="6160420" y="4219046"/>
                </a:cubicBezTo>
                <a:cubicBezTo>
                  <a:pt x="6169676" y="4231668"/>
                  <a:pt x="6176408" y="4240504"/>
                  <a:pt x="6183140" y="4249339"/>
                </a:cubicBezTo>
                <a:cubicBezTo>
                  <a:pt x="6186926" y="4246815"/>
                  <a:pt x="6191134" y="4243869"/>
                  <a:pt x="6194920" y="4241345"/>
                </a:cubicBezTo>
                <a:cubicBezTo>
                  <a:pt x="6183981" y="4224515"/>
                  <a:pt x="6173042" y="4207686"/>
                  <a:pt x="6157475" y="4183283"/>
                </a:cubicBezTo>
                <a:cubicBezTo>
                  <a:pt x="6157475" y="4183283"/>
                  <a:pt x="6160841" y="4172765"/>
                  <a:pt x="6163786" y="4162246"/>
                </a:cubicBezTo>
                <a:cubicBezTo>
                  <a:pt x="6150322" y="4136161"/>
                  <a:pt x="6150322" y="4136161"/>
                  <a:pt x="6182298" y="4129008"/>
                </a:cubicBezTo>
                <a:cubicBezTo>
                  <a:pt x="6186085" y="4115545"/>
                  <a:pt x="6189451" y="4102081"/>
                  <a:pt x="6194079" y="4086093"/>
                </a:cubicBezTo>
                <a:cubicBezTo>
                  <a:pt x="6186926" y="4078099"/>
                  <a:pt x="6178512" y="4069264"/>
                  <a:pt x="6167572" y="4056642"/>
                </a:cubicBezTo>
                <a:cubicBezTo>
                  <a:pt x="6205018" y="4038971"/>
                  <a:pt x="6218902" y="4010361"/>
                  <a:pt x="6211329" y="3970811"/>
                </a:cubicBezTo>
                <a:cubicBezTo>
                  <a:pt x="6210067" y="3963659"/>
                  <a:pt x="6216378" y="3950195"/>
                  <a:pt x="6222268" y="3947671"/>
                </a:cubicBezTo>
                <a:cubicBezTo>
                  <a:pt x="6263500" y="3931683"/>
                  <a:pt x="6265183" y="3881195"/>
                  <a:pt x="6304311" y="3864365"/>
                </a:cubicBezTo>
                <a:cubicBezTo>
                  <a:pt x="6302208" y="3861420"/>
                  <a:pt x="6300104" y="3858475"/>
                  <a:pt x="6298000" y="3855530"/>
                </a:cubicBezTo>
                <a:cubicBezTo>
                  <a:pt x="6287903" y="3860158"/>
                  <a:pt x="6277805" y="3865207"/>
                  <a:pt x="6265604" y="3871097"/>
                </a:cubicBezTo>
                <a:cubicBezTo>
                  <a:pt x="6246671" y="3839963"/>
                  <a:pt x="6279488" y="3837438"/>
                  <a:pt x="6291269" y="3824395"/>
                </a:cubicBezTo>
                <a:cubicBezTo>
                  <a:pt x="6305995" y="3807566"/>
                  <a:pt x="6336288" y="3789474"/>
                  <a:pt x="6334184" y="3776011"/>
                </a:cubicBezTo>
                <a:cubicBezTo>
                  <a:pt x="6328714" y="3739406"/>
                  <a:pt x="6355642" y="3745718"/>
                  <a:pt x="6367001" y="3738986"/>
                </a:cubicBezTo>
                <a:cubicBezTo>
                  <a:pt x="6352275" y="3731413"/>
                  <a:pt x="6335446" y="3722998"/>
                  <a:pt x="6320300" y="3715424"/>
                </a:cubicBezTo>
                <a:cubicBezTo>
                  <a:pt x="6337129" y="3682186"/>
                  <a:pt x="6351014" y="3654418"/>
                  <a:pt x="6367001" y="3622442"/>
                </a:cubicBezTo>
                <a:cubicBezTo>
                  <a:pt x="6356903" y="3614448"/>
                  <a:pt x="6343861" y="3604771"/>
                  <a:pt x="6328294" y="3592990"/>
                </a:cubicBezTo>
                <a:cubicBezTo>
                  <a:pt x="6337550" y="3571954"/>
                  <a:pt x="6347648" y="3549655"/>
                  <a:pt x="6358166" y="3526514"/>
                </a:cubicBezTo>
                <a:cubicBezTo>
                  <a:pt x="6351014" y="3524831"/>
                  <a:pt x="6342178" y="3522727"/>
                  <a:pt x="6321141" y="3517258"/>
                </a:cubicBezTo>
                <a:cubicBezTo>
                  <a:pt x="6352275" y="3501270"/>
                  <a:pt x="6373733" y="3489910"/>
                  <a:pt x="6394349" y="3479392"/>
                </a:cubicBezTo>
                <a:cubicBezTo>
                  <a:pt x="6377099" y="3468032"/>
                  <a:pt x="6360690" y="3457093"/>
                  <a:pt x="6344281" y="3446153"/>
                </a:cubicBezTo>
                <a:cubicBezTo>
                  <a:pt x="6345964" y="3442787"/>
                  <a:pt x="6348068" y="3439842"/>
                  <a:pt x="6349751" y="3436476"/>
                </a:cubicBezTo>
                <a:cubicBezTo>
                  <a:pt x="6368684" y="3436476"/>
                  <a:pt x="6387197" y="3436476"/>
                  <a:pt x="6414545" y="3436476"/>
                </a:cubicBezTo>
                <a:cubicBezTo>
                  <a:pt x="6401502" y="3425537"/>
                  <a:pt x="6393928" y="3419647"/>
                  <a:pt x="6386355" y="3413336"/>
                </a:cubicBezTo>
                <a:cubicBezTo>
                  <a:pt x="6404447" y="3399452"/>
                  <a:pt x="6420856" y="3386409"/>
                  <a:pt x="6446100" y="3367055"/>
                </a:cubicBezTo>
                <a:cubicBezTo>
                  <a:pt x="6411179" y="3357799"/>
                  <a:pt x="6389721" y="3351909"/>
                  <a:pt x="6364898" y="3345177"/>
                </a:cubicBezTo>
                <a:cubicBezTo>
                  <a:pt x="6372892" y="3327506"/>
                  <a:pt x="6382569" y="3305628"/>
                  <a:pt x="6390984" y="3287536"/>
                </a:cubicBezTo>
                <a:cubicBezTo>
                  <a:pt x="6377940" y="3274914"/>
                  <a:pt x="6367001" y="3264816"/>
                  <a:pt x="6356483" y="3254298"/>
                </a:cubicBezTo>
                <a:cubicBezTo>
                  <a:pt x="6367001" y="3247145"/>
                  <a:pt x="6377940" y="3239572"/>
                  <a:pt x="6390142" y="3231157"/>
                </a:cubicBezTo>
                <a:cubicBezTo>
                  <a:pt x="6378782" y="3210120"/>
                  <a:pt x="6366581" y="3186980"/>
                  <a:pt x="6354379" y="3164681"/>
                </a:cubicBezTo>
                <a:cubicBezTo>
                  <a:pt x="6368684" y="3150376"/>
                  <a:pt x="6405288" y="3186559"/>
                  <a:pt x="6403606" y="3139437"/>
                </a:cubicBezTo>
                <a:cubicBezTo>
                  <a:pt x="6402764" y="3120924"/>
                  <a:pt x="6410337" y="3101571"/>
                  <a:pt x="6415386" y="3083058"/>
                </a:cubicBezTo>
                <a:cubicBezTo>
                  <a:pt x="6420856" y="3063283"/>
                  <a:pt x="6430532" y="3044350"/>
                  <a:pt x="6433898" y="3024155"/>
                </a:cubicBezTo>
                <a:cubicBezTo>
                  <a:pt x="6435581" y="3014478"/>
                  <a:pt x="6430112" y="2999752"/>
                  <a:pt x="6422539" y="2992600"/>
                </a:cubicBezTo>
                <a:cubicBezTo>
                  <a:pt x="6404868" y="2975350"/>
                  <a:pt x="6390142" y="2962728"/>
                  <a:pt x="6404447" y="2932855"/>
                </a:cubicBezTo>
                <a:cubicBezTo>
                  <a:pt x="6418331" y="2904245"/>
                  <a:pt x="6422539" y="2870586"/>
                  <a:pt x="6430532" y="2841135"/>
                </a:cubicBezTo>
                <a:cubicBezTo>
                  <a:pt x="6409075" y="2829354"/>
                  <a:pt x="6387617" y="2817994"/>
                  <a:pt x="6372892" y="2810000"/>
                </a:cubicBezTo>
                <a:cubicBezTo>
                  <a:pt x="6372892" y="2772134"/>
                  <a:pt x="6372892" y="2735530"/>
                  <a:pt x="6372892" y="2695139"/>
                </a:cubicBezTo>
                <a:cubicBezTo>
                  <a:pt x="6384251" y="2701030"/>
                  <a:pt x="6391825" y="2705237"/>
                  <a:pt x="6407392" y="2713231"/>
                </a:cubicBezTo>
                <a:cubicBezTo>
                  <a:pt x="6397295" y="2687987"/>
                  <a:pt x="6389300" y="2669054"/>
                  <a:pt x="6381727" y="2650541"/>
                </a:cubicBezTo>
                <a:cubicBezTo>
                  <a:pt x="6378361" y="2651803"/>
                  <a:pt x="6374575" y="2653066"/>
                  <a:pt x="6371209" y="2654749"/>
                </a:cubicBezTo>
                <a:cubicBezTo>
                  <a:pt x="6374154" y="2662743"/>
                  <a:pt x="6376678" y="2671157"/>
                  <a:pt x="6380886" y="2682938"/>
                </a:cubicBezTo>
                <a:cubicBezTo>
                  <a:pt x="6374575" y="2678731"/>
                  <a:pt x="6368264" y="2676627"/>
                  <a:pt x="6367422" y="2673261"/>
                </a:cubicBezTo>
                <a:cubicBezTo>
                  <a:pt x="6358166" y="2642547"/>
                  <a:pt x="6351014" y="2611833"/>
                  <a:pt x="6341757" y="2581120"/>
                </a:cubicBezTo>
                <a:cubicBezTo>
                  <a:pt x="6329977" y="2542833"/>
                  <a:pt x="6314409" y="2505387"/>
                  <a:pt x="6304311" y="2466259"/>
                </a:cubicBezTo>
                <a:cubicBezTo>
                  <a:pt x="6298422" y="2443118"/>
                  <a:pt x="6298842" y="2418295"/>
                  <a:pt x="6296318" y="2388423"/>
                </a:cubicBezTo>
                <a:cubicBezTo>
                  <a:pt x="6292111" y="2384215"/>
                  <a:pt x="6281171" y="2373697"/>
                  <a:pt x="6269391" y="2362337"/>
                </a:cubicBezTo>
                <a:cubicBezTo>
                  <a:pt x="6283696" y="2350556"/>
                  <a:pt x="6295476" y="2340880"/>
                  <a:pt x="6305574" y="2332885"/>
                </a:cubicBezTo>
                <a:cubicBezTo>
                  <a:pt x="6276543" y="2308483"/>
                  <a:pt x="6250878" y="2287446"/>
                  <a:pt x="6230683" y="2270617"/>
                </a:cubicBezTo>
                <a:cubicBezTo>
                  <a:pt x="6240360" y="2251263"/>
                  <a:pt x="6245830" y="2240744"/>
                  <a:pt x="6251299" y="2229805"/>
                </a:cubicBezTo>
                <a:cubicBezTo>
                  <a:pt x="6244146" y="2232329"/>
                  <a:pt x="6236994" y="2234433"/>
                  <a:pt x="6227317" y="2237799"/>
                </a:cubicBezTo>
                <a:cubicBezTo>
                  <a:pt x="6207122" y="2194463"/>
                  <a:pt x="6185664" y="2149024"/>
                  <a:pt x="6164627" y="2103584"/>
                </a:cubicBezTo>
                <a:cubicBezTo>
                  <a:pt x="6183140" y="2092224"/>
                  <a:pt x="6201231" y="2081285"/>
                  <a:pt x="6219323" y="2069925"/>
                </a:cubicBezTo>
                <a:cubicBezTo>
                  <a:pt x="6218061" y="2067822"/>
                  <a:pt x="6217219" y="2065718"/>
                  <a:pt x="6215957" y="2063193"/>
                </a:cubicBezTo>
                <a:cubicBezTo>
                  <a:pt x="6197445" y="2071187"/>
                  <a:pt x="6178932" y="2079602"/>
                  <a:pt x="6158316" y="2088858"/>
                </a:cubicBezTo>
                <a:cubicBezTo>
                  <a:pt x="6150743" y="2072870"/>
                  <a:pt x="6143170" y="2056882"/>
                  <a:pt x="6133913" y="2037529"/>
                </a:cubicBezTo>
                <a:cubicBezTo>
                  <a:pt x="6128444" y="2042157"/>
                  <a:pt x="6119188" y="2050571"/>
                  <a:pt x="6105724" y="2062352"/>
                </a:cubicBezTo>
                <a:cubicBezTo>
                  <a:pt x="6103200" y="2061931"/>
                  <a:pt x="6091840" y="2059828"/>
                  <a:pt x="6076273" y="2057303"/>
                </a:cubicBezTo>
                <a:cubicBezTo>
                  <a:pt x="6079639" y="2043840"/>
                  <a:pt x="6083425" y="2027431"/>
                  <a:pt x="6087212" y="2011443"/>
                </a:cubicBezTo>
                <a:cubicBezTo>
                  <a:pt x="6072486" y="2013126"/>
                  <a:pt x="6059023" y="2014809"/>
                  <a:pt x="6048925" y="2016071"/>
                </a:cubicBezTo>
                <a:cubicBezTo>
                  <a:pt x="6048925" y="1986199"/>
                  <a:pt x="6048925" y="1961796"/>
                  <a:pt x="6048925" y="1936973"/>
                </a:cubicBezTo>
                <a:cubicBezTo>
                  <a:pt x="6045138" y="1936552"/>
                  <a:pt x="6041772" y="1936131"/>
                  <a:pt x="6037986" y="1935290"/>
                </a:cubicBezTo>
                <a:cubicBezTo>
                  <a:pt x="6053553" y="1914253"/>
                  <a:pt x="6068699" y="1893216"/>
                  <a:pt x="6087632" y="1867551"/>
                </a:cubicBezTo>
                <a:cubicBezTo>
                  <a:pt x="6086370" y="1860399"/>
                  <a:pt x="6083846" y="1845673"/>
                  <a:pt x="6080901" y="1829264"/>
                </a:cubicBezTo>
                <a:cubicBezTo>
                  <a:pt x="6073748" y="1838520"/>
                  <a:pt x="6066175" y="1848197"/>
                  <a:pt x="6062388" y="1853246"/>
                </a:cubicBezTo>
                <a:cubicBezTo>
                  <a:pt x="6046821" y="1855350"/>
                  <a:pt x="6035040" y="1857874"/>
                  <a:pt x="6023681" y="1858295"/>
                </a:cubicBezTo>
                <a:cubicBezTo>
                  <a:pt x="6014845" y="1858716"/>
                  <a:pt x="6001381" y="1859978"/>
                  <a:pt x="5997595" y="1855350"/>
                </a:cubicBezTo>
                <a:cubicBezTo>
                  <a:pt x="5992967" y="1849460"/>
                  <a:pt x="5993388" y="1835575"/>
                  <a:pt x="5997595" y="1828843"/>
                </a:cubicBezTo>
                <a:cubicBezTo>
                  <a:pt x="6008114" y="1812014"/>
                  <a:pt x="6021998" y="1796867"/>
                  <a:pt x="6041351" y="1772885"/>
                </a:cubicBezTo>
                <a:cubicBezTo>
                  <a:pt x="5977820" y="1779617"/>
                  <a:pt x="6013162" y="1709775"/>
                  <a:pt x="5957204" y="1703464"/>
                </a:cubicBezTo>
                <a:cubicBezTo>
                  <a:pt x="5981186" y="1694208"/>
                  <a:pt x="5993808" y="1689159"/>
                  <a:pt x="6006851" y="1684110"/>
                </a:cubicBezTo>
                <a:cubicBezTo>
                  <a:pt x="6006851" y="1680744"/>
                  <a:pt x="6006431" y="1677799"/>
                  <a:pt x="6006431" y="1674433"/>
                </a:cubicBezTo>
                <a:cubicBezTo>
                  <a:pt x="5995912" y="1674433"/>
                  <a:pt x="5984973" y="1674433"/>
                  <a:pt x="5973613" y="1674433"/>
                </a:cubicBezTo>
                <a:cubicBezTo>
                  <a:pt x="5967302" y="1649610"/>
                  <a:pt x="5960570" y="1624366"/>
                  <a:pt x="5953839" y="1597018"/>
                </a:cubicBezTo>
                <a:cubicBezTo>
                  <a:pt x="5961833" y="1597018"/>
                  <a:pt x="5970247" y="1597018"/>
                  <a:pt x="5988759" y="1597018"/>
                </a:cubicBezTo>
                <a:cubicBezTo>
                  <a:pt x="5940796" y="1565042"/>
                  <a:pt x="5968564" y="1534749"/>
                  <a:pt x="5981186" y="1499407"/>
                </a:cubicBezTo>
                <a:cubicBezTo>
                  <a:pt x="6004747" y="1511188"/>
                  <a:pt x="6029992" y="1523810"/>
                  <a:pt x="6054815" y="1536011"/>
                </a:cubicBezTo>
                <a:cubicBezTo>
                  <a:pt x="6036303" y="1494358"/>
                  <a:pt x="6014425" y="1458596"/>
                  <a:pt x="5968564" y="1446815"/>
                </a:cubicBezTo>
                <a:cubicBezTo>
                  <a:pt x="5965198" y="1438400"/>
                  <a:pt x="5964357" y="1427461"/>
                  <a:pt x="5958467" y="1421992"/>
                </a:cubicBezTo>
                <a:cubicBezTo>
                  <a:pt x="5938271" y="1403058"/>
                  <a:pt x="5915972" y="1385808"/>
                  <a:pt x="5893252" y="1367296"/>
                </a:cubicBezTo>
                <a:cubicBezTo>
                  <a:pt x="5876423" y="1380759"/>
                  <a:pt x="5860014" y="1393802"/>
                  <a:pt x="5837715" y="1411473"/>
                </a:cubicBezTo>
                <a:cubicBezTo>
                  <a:pt x="5891149" y="1416522"/>
                  <a:pt x="5935747" y="1409790"/>
                  <a:pt x="5968985" y="1445974"/>
                </a:cubicBezTo>
                <a:cubicBezTo>
                  <a:pt x="5968985" y="1485523"/>
                  <a:pt x="5930277" y="1498145"/>
                  <a:pt x="5918497" y="1535170"/>
                </a:cubicBezTo>
                <a:cubicBezTo>
                  <a:pt x="5925649" y="1544847"/>
                  <a:pt x="5938271" y="1562097"/>
                  <a:pt x="5951735" y="1580609"/>
                </a:cubicBezTo>
                <a:cubicBezTo>
                  <a:pt x="5937009" y="1586079"/>
                  <a:pt x="5921442" y="1592390"/>
                  <a:pt x="5898722" y="1600804"/>
                </a:cubicBezTo>
                <a:cubicBezTo>
                  <a:pt x="5898722" y="1580609"/>
                  <a:pt x="5898722" y="1562517"/>
                  <a:pt x="5898722" y="1544426"/>
                </a:cubicBezTo>
                <a:cubicBezTo>
                  <a:pt x="5852441" y="1502352"/>
                  <a:pt x="5804057" y="1458175"/>
                  <a:pt x="5751464" y="1410632"/>
                </a:cubicBezTo>
                <a:cubicBezTo>
                  <a:pt x="5750202" y="1482998"/>
                  <a:pt x="5834770" y="1485523"/>
                  <a:pt x="5841923" y="1549054"/>
                </a:cubicBezTo>
                <a:cubicBezTo>
                  <a:pt x="5838557" y="1551999"/>
                  <a:pt x="5830983" y="1561255"/>
                  <a:pt x="5821307" y="1565463"/>
                </a:cubicBezTo>
                <a:cubicBezTo>
                  <a:pt x="5812892" y="1569249"/>
                  <a:pt x="5797745" y="1571774"/>
                  <a:pt x="5792696" y="1567146"/>
                </a:cubicBezTo>
                <a:cubicBezTo>
                  <a:pt x="5765348" y="1541481"/>
                  <a:pt x="5740104" y="1513291"/>
                  <a:pt x="5711495" y="1483419"/>
                </a:cubicBezTo>
                <a:cubicBezTo>
                  <a:pt x="5707287" y="1496883"/>
                  <a:pt x="5703500" y="1508663"/>
                  <a:pt x="5698451" y="1523810"/>
                </a:cubicBezTo>
                <a:cubicBezTo>
                  <a:pt x="5676573" y="1514974"/>
                  <a:pt x="5649646" y="1518340"/>
                  <a:pt x="5658481" y="1482157"/>
                </a:cubicBezTo>
                <a:cubicBezTo>
                  <a:pt x="5659744" y="1476687"/>
                  <a:pt x="5649646" y="1467431"/>
                  <a:pt x="5643335" y="1461541"/>
                </a:cubicBezTo>
                <a:cubicBezTo>
                  <a:pt x="5635341" y="1453967"/>
                  <a:pt x="5619353" y="1448498"/>
                  <a:pt x="5618091" y="1440504"/>
                </a:cubicBezTo>
                <a:cubicBezTo>
                  <a:pt x="5610518" y="1392540"/>
                  <a:pt x="5575176" y="1411052"/>
                  <a:pt x="5547828" y="1406845"/>
                </a:cubicBezTo>
                <a:cubicBezTo>
                  <a:pt x="5530157" y="1404321"/>
                  <a:pt x="5514169" y="1392540"/>
                  <a:pt x="5497760" y="1384546"/>
                </a:cubicBezTo>
                <a:cubicBezTo>
                  <a:pt x="5484297" y="1378235"/>
                  <a:pt x="5470412" y="1371503"/>
                  <a:pt x="5456949" y="1364771"/>
                </a:cubicBezTo>
                <a:cubicBezTo>
                  <a:pt x="5454424" y="1369820"/>
                  <a:pt x="5451900" y="1374869"/>
                  <a:pt x="5448955" y="1379918"/>
                </a:cubicBezTo>
                <a:cubicBezTo>
                  <a:pt x="5466626" y="1389595"/>
                  <a:pt x="5484718" y="1398851"/>
                  <a:pt x="5502388" y="1408528"/>
                </a:cubicBezTo>
                <a:cubicBezTo>
                  <a:pt x="5501547" y="1412735"/>
                  <a:pt x="5500705" y="1416943"/>
                  <a:pt x="5499864" y="1421571"/>
                </a:cubicBezTo>
                <a:cubicBezTo>
                  <a:pt x="5487663" y="1419467"/>
                  <a:pt x="5471675" y="1421571"/>
                  <a:pt x="5464101" y="1414418"/>
                </a:cubicBezTo>
                <a:cubicBezTo>
                  <a:pt x="5453583" y="1404321"/>
                  <a:pt x="5442223" y="1386650"/>
                  <a:pt x="5444327" y="1374448"/>
                </a:cubicBezTo>
                <a:cubicBezTo>
                  <a:pt x="5448955" y="1347521"/>
                  <a:pt x="5451900" y="1328167"/>
                  <a:pt x="5417820" y="1320594"/>
                </a:cubicBezTo>
                <a:cubicBezTo>
                  <a:pt x="5408564" y="1318490"/>
                  <a:pt x="5402674" y="1302923"/>
                  <a:pt x="5394680" y="1292825"/>
                </a:cubicBezTo>
                <a:cubicBezTo>
                  <a:pt x="5417820" y="1281466"/>
                  <a:pt x="5443065" y="1276838"/>
                  <a:pt x="5455266" y="1261270"/>
                </a:cubicBezTo>
                <a:cubicBezTo>
                  <a:pt x="5464522" y="1249490"/>
                  <a:pt x="5456949" y="1224666"/>
                  <a:pt x="5456949" y="1199001"/>
                </a:cubicBezTo>
                <a:cubicBezTo>
                  <a:pt x="5457790" y="1198581"/>
                  <a:pt x="5468729" y="1193952"/>
                  <a:pt x="5490187" y="1184276"/>
                </a:cubicBezTo>
                <a:cubicBezTo>
                  <a:pt x="5466205" y="1168288"/>
                  <a:pt x="5448534" y="1156507"/>
                  <a:pt x="5428339" y="1142623"/>
                </a:cubicBezTo>
                <a:cubicBezTo>
                  <a:pt x="5432546" y="1111067"/>
                  <a:pt x="5457370" y="1097183"/>
                  <a:pt x="5486401" y="1100128"/>
                </a:cubicBezTo>
                <a:cubicBezTo>
                  <a:pt x="5547407" y="1106439"/>
                  <a:pt x="5608414" y="1116537"/>
                  <a:pt x="5668579" y="1129580"/>
                </a:cubicBezTo>
                <a:cubicBezTo>
                  <a:pt x="5687933" y="1133787"/>
                  <a:pt x="5698451" y="1134208"/>
                  <a:pt x="5707708" y="1116958"/>
                </a:cubicBezTo>
                <a:cubicBezTo>
                  <a:pt x="5711915" y="1109385"/>
                  <a:pt x="5716123" y="1101811"/>
                  <a:pt x="5720330" y="1094238"/>
                </a:cubicBezTo>
                <a:cubicBezTo>
                  <a:pt x="5710653" y="1094238"/>
                  <a:pt x="5700555" y="1094238"/>
                  <a:pt x="5689616" y="1094238"/>
                </a:cubicBezTo>
                <a:cubicBezTo>
                  <a:pt x="5679939" y="1074463"/>
                  <a:pt x="5669000" y="1052164"/>
                  <a:pt x="5655116" y="1023975"/>
                </a:cubicBezTo>
                <a:cubicBezTo>
                  <a:pt x="5652170" y="1036597"/>
                  <a:pt x="5650488" y="1043750"/>
                  <a:pt x="5646701" y="1058896"/>
                </a:cubicBezTo>
                <a:cubicBezTo>
                  <a:pt x="5605469" y="1026079"/>
                  <a:pt x="5564237" y="1000414"/>
                  <a:pt x="5533523" y="965493"/>
                </a:cubicBezTo>
                <a:cubicBezTo>
                  <a:pt x="5518377" y="948243"/>
                  <a:pt x="5522584" y="913321"/>
                  <a:pt x="5516693" y="879663"/>
                </a:cubicBezTo>
                <a:cubicBezTo>
                  <a:pt x="5512907" y="873772"/>
                  <a:pt x="5506175" y="858626"/>
                  <a:pt x="5495657" y="847266"/>
                </a:cubicBezTo>
                <a:cubicBezTo>
                  <a:pt x="5488925" y="840534"/>
                  <a:pt x="5475882" y="836747"/>
                  <a:pt x="5465785" y="837168"/>
                </a:cubicBezTo>
                <a:cubicBezTo>
                  <a:pt x="5437174" y="838851"/>
                  <a:pt x="5411089" y="840113"/>
                  <a:pt x="5419083" y="808137"/>
                </a:cubicBezTo>
                <a:cubicBezTo>
                  <a:pt x="5400570" y="791729"/>
                  <a:pt x="5386686" y="779107"/>
                  <a:pt x="5372802" y="766905"/>
                </a:cubicBezTo>
                <a:cubicBezTo>
                  <a:pt x="5391314" y="763960"/>
                  <a:pt x="5409826" y="761015"/>
                  <a:pt x="5431284" y="757649"/>
                </a:cubicBezTo>
                <a:cubicBezTo>
                  <a:pt x="5435912" y="733667"/>
                  <a:pt x="5446010" y="729460"/>
                  <a:pt x="5480931" y="747972"/>
                </a:cubicBezTo>
                <a:cubicBezTo>
                  <a:pt x="5472937" y="762277"/>
                  <a:pt x="5464943" y="776582"/>
                  <a:pt x="5457370" y="790046"/>
                </a:cubicBezTo>
                <a:cubicBezTo>
                  <a:pt x="5488083" y="800564"/>
                  <a:pt x="5513749" y="810241"/>
                  <a:pt x="5540255" y="817394"/>
                </a:cubicBezTo>
                <a:cubicBezTo>
                  <a:pt x="5564237" y="823705"/>
                  <a:pt x="5589060" y="826650"/>
                  <a:pt x="5584011" y="795095"/>
                </a:cubicBezTo>
                <a:cubicBezTo>
                  <a:pt x="5557926" y="781631"/>
                  <a:pt x="5527212" y="774899"/>
                  <a:pt x="5515431" y="756808"/>
                </a:cubicBezTo>
                <a:cubicBezTo>
                  <a:pt x="5505334" y="740820"/>
                  <a:pt x="5517114" y="710947"/>
                  <a:pt x="5519638" y="681075"/>
                </a:cubicBezTo>
                <a:cubicBezTo>
                  <a:pt x="5472096" y="640684"/>
                  <a:pt x="5472096" y="640684"/>
                  <a:pt x="5502388" y="596928"/>
                </a:cubicBezTo>
                <a:cubicBezTo>
                  <a:pt x="5552456" y="619227"/>
                  <a:pt x="5552456" y="619227"/>
                  <a:pt x="5571810" y="597349"/>
                </a:cubicBezTo>
                <a:cubicBezTo>
                  <a:pt x="5592005" y="611233"/>
                  <a:pt x="5625244" y="613337"/>
                  <a:pt x="5615566" y="652044"/>
                </a:cubicBezTo>
                <a:cubicBezTo>
                  <a:pt x="5663110" y="638160"/>
                  <a:pt x="5665214" y="635636"/>
                  <a:pt x="5672366" y="590196"/>
                </a:cubicBezTo>
                <a:cubicBezTo>
                  <a:pt x="5608835" y="615019"/>
                  <a:pt x="5575597" y="552750"/>
                  <a:pt x="5522584" y="541811"/>
                </a:cubicBezTo>
                <a:cubicBezTo>
                  <a:pt x="5529736" y="525403"/>
                  <a:pt x="5535627" y="511939"/>
                  <a:pt x="5538572" y="505628"/>
                </a:cubicBezTo>
                <a:cubicBezTo>
                  <a:pt x="5576859" y="505628"/>
                  <a:pt x="5612200" y="505628"/>
                  <a:pt x="5648384" y="505628"/>
                </a:cubicBezTo>
                <a:cubicBezTo>
                  <a:pt x="5646280" y="475335"/>
                  <a:pt x="5625664" y="483329"/>
                  <a:pt x="5606731" y="483329"/>
                </a:cubicBezTo>
                <a:cubicBezTo>
                  <a:pt x="5596633" y="483329"/>
                  <a:pt x="5586956" y="475335"/>
                  <a:pt x="5576859" y="470707"/>
                </a:cubicBezTo>
                <a:cubicBezTo>
                  <a:pt x="5581066" y="462292"/>
                  <a:pt x="5585274" y="454298"/>
                  <a:pt x="5585694" y="453457"/>
                </a:cubicBezTo>
                <a:cubicBezTo>
                  <a:pt x="5585694" y="431158"/>
                  <a:pt x="5585694" y="414749"/>
                  <a:pt x="5585694" y="397920"/>
                </a:cubicBezTo>
                <a:cubicBezTo>
                  <a:pt x="5606731" y="400444"/>
                  <a:pt x="5627768" y="402968"/>
                  <a:pt x="5650067" y="405493"/>
                </a:cubicBezTo>
                <a:cubicBezTo>
                  <a:pt x="5664372" y="363419"/>
                  <a:pt x="5700134" y="362157"/>
                  <a:pt x="5760720" y="414749"/>
                </a:cubicBezTo>
                <a:cubicBezTo>
                  <a:pt x="5753147" y="395816"/>
                  <a:pt x="5748098" y="384456"/>
                  <a:pt x="5747678" y="383194"/>
                </a:cubicBezTo>
                <a:cubicBezTo>
                  <a:pt x="5771239" y="354163"/>
                  <a:pt x="5790593" y="330181"/>
                  <a:pt x="5816679" y="297784"/>
                </a:cubicBezTo>
                <a:cubicBezTo>
                  <a:pt x="5769556" y="291894"/>
                  <a:pt x="5732531" y="287266"/>
                  <a:pt x="5689195" y="281796"/>
                </a:cubicBezTo>
                <a:cubicBezTo>
                  <a:pt x="5689616" y="277589"/>
                  <a:pt x="5688775" y="267071"/>
                  <a:pt x="5692982" y="258235"/>
                </a:cubicBezTo>
                <a:cubicBezTo>
                  <a:pt x="5694665" y="254869"/>
                  <a:pt x="5708549" y="252345"/>
                  <a:pt x="5713177" y="255290"/>
                </a:cubicBezTo>
                <a:cubicBezTo>
                  <a:pt x="5764087" y="286845"/>
                  <a:pt x="5806160" y="254449"/>
                  <a:pt x="5849916" y="236778"/>
                </a:cubicBezTo>
                <a:cubicBezTo>
                  <a:pt x="5870533" y="228363"/>
                  <a:pt x="5889886" y="217003"/>
                  <a:pt x="5914710" y="204381"/>
                </a:cubicBezTo>
                <a:cubicBezTo>
                  <a:pt x="5915552" y="181240"/>
                  <a:pt x="5893673" y="169881"/>
                  <a:pt x="5870533" y="157258"/>
                </a:cubicBezTo>
                <a:cubicBezTo>
                  <a:pt x="5863380" y="153472"/>
                  <a:pt x="5855386" y="134118"/>
                  <a:pt x="5857910" y="131173"/>
                </a:cubicBezTo>
                <a:cubicBezTo>
                  <a:pt x="5883575" y="103404"/>
                  <a:pt x="5911344" y="76898"/>
                  <a:pt x="5939954" y="52074"/>
                </a:cubicBezTo>
                <a:cubicBezTo>
                  <a:pt x="5945003" y="47446"/>
                  <a:pt x="5958887" y="48709"/>
                  <a:pt x="5966881" y="52074"/>
                </a:cubicBezTo>
                <a:cubicBezTo>
                  <a:pt x="5992546" y="62593"/>
                  <a:pt x="6010638" y="54599"/>
                  <a:pt x="6028729" y="36086"/>
                </a:cubicBezTo>
                <a:cubicBezTo>
                  <a:pt x="6067017" y="-4304"/>
                  <a:pt x="6106987" y="-9353"/>
                  <a:pt x="6158316" y="13787"/>
                </a:cubicBezTo>
                <a:cubicBezTo>
                  <a:pt x="6184402" y="25568"/>
                  <a:pt x="6213012" y="39032"/>
                  <a:pt x="6240780" y="39032"/>
                </a:cubicBezTo>
                <a:cubicBezTo>
                  <a:pt x="6281171" y="39452"/>
                  <a:pt x="6306415" y="65117"/>
                  <a:pt x="6337550" y="81526"/>
                </a:cubicBezTo>
                <a:cubicBezTo>
                  <a:pt x="6344281" y="85313"/>
                  <a:pt x="6353117" y="84471"/>
                  <a:pt x="6359849" y="88258"/>
                </a:cubicBezTo>
                <a:cubicBezTo>
                  <a:pt x="6376258" y="97514"/>
                  <a:pt x="6393928" y="105508"/>
                  <a:pt x="6406971" y="118130"/>
                </a:cubicBezTo>
                <a:cubicBezTo>
                  <a:pt x="6424221" y="134959"/>
                  <a:pt x="6435161" y="160204"/>
                  <a:pt x="6454094" y="174088"/>
                </a:cubicBezTo>
                <a:cubicBezTo>
                  <a:pt x="6479759" y="193021"/>
                  <a:pt x="6495326" y="207326"/>
                  <a:pt x="6495746" y="245613"/>
                </a:cubicBezTo>
                <a:cubicBezTo>
                  <a:pt x="6496168" y="278430"/>
                  <a:pt x="6528143" y="310827"/>
                  <a:pt x="6543710" y="344065"/>
                </a:cubicBezTo>
                <a:cubicBezTo>
                  <a:pt x="6549601" y="356687"/>
                  <a:pt x="6548760" y="372675"/>
                  <a:pt x="6552546" y="386560"/>
                </a:cubicBezTo>
                <a:cubicBezTo>
                  <a:pt x="6555491" y="397920"/>
                  <a:pt x="6560540" y="408438"/>
                  <a:pt x="6566010" y="422322"/>
                </a:cubicBezTo>
                <a:cubicBezTo>
                  <a:pt x="6531088" y="430316"/>
                  <a:pt x="6512155" y="446725"/>
                  <a:pt x="6544973" y="485012"/>
                </a:cubicBezTo>
                <a:cubicBezTo>
                  <a:pt x="6532351" y="479122"/>
                  <a:pt x="6520149" y="473231"/>
                  <a:pt x="6507107" y="467341"/>
                </a:cubicBezTo>
                <a:cubicBezTo>
                  <a:pt x="6488594" y="485433"/>
                  <a:pt x="6491539" y="500579"/>
                  <a:pt x="6515942" y="520354"/>
                </a:cubicBezTo>
                <a:cubicBezTo>
                  <a:pt x="6526040" y="514043"/>
                  <a:pt x="6536979" y="502262"/>
                  <a:pt x="6542869" y="504787"/>
                </a:cubicBezTo>
                <a:cubicBezTo>
                  <a:pt x="6587888" y="521616"/>
                  <a:pt x="6620285" y="497213"/>
                  <a:pt x="6653102" y="471548"/>
                </a:cubicBezTo>
                <a:cubicBezTo>
                  <a:pt x="6661517" y="487536"/>
                  <a:pt x="6669090" y="501421"/>
                  <a:pt x="6673718" y="509835"/>
                </a:cubicBezTo>
                <a:cubicBezTo>
                  <a:pt x="6668248" y="525403"/>
                  <a:pt x="6663620" y="540128"/>
                  <a:pt x="6655626" y="563269"/>
                </a:cubicBezTo>
                <a:cubicBezTo>
                  <a:pt x="6687181" y="551068"/>
                  <a:pt x="6706536" y="543915"/>
                  <a:pt x="6733884" y="533397"/>
                </a:cubicBezTo>
                <a:cubicBezTo>
                  <a:pt x="6720840" y="570421"/>
                  <a:pt x="6731780" y="578836"/>
                  <a:pt x="6762914" y="575470"/>
                </a:cubicBezTo>
                <a:cubicBezTo>
                  <a:pt x="6783530" y="573367"/>
                  <a:pt x="6813402" y="575891"/>
                  <a:pt x="6800780" y="610391"/>
                </a:cubicBezTo>
                <a:cubicBezTo>
                  <a:pt x="6774274" y="610391"/>
                  <a:pt x="6749030" y="610391"/>
                  <a:pt x="6723786" y="610391"/>
                </a:cubicBezTo>
                <a:cubicBezTo>
                  <a:pt x="6722523" y="614178"/>
                  <a:pt x="6721261" y="618385"/>
                  <a:pt x="6719999" y="622172"/>
                </a:cubicBezTo>
                <a:cubicBezTo>
                  <a:pt x="6745664" y="649520"/>
                  <a:pt x="6771750" y="676447"/>
                  <a:pt x="6797415" y="703795"/>
                </a:cubicBezTo>
                <a:cubicBezTo>
                  <a:pt x="6800780" y="701270"/>
                  <a:pt x="6804146" y="698746"/>
                  <a:pt x="6807512" y="696222"/>
                </a:cubicBezTo>
                <a:cubicBezTo>
                  <a:pt x="6806671" y="691593"/>
                  <a:pt x="6804988" y="687386"/>
                  <a:pt x="6805409" y="682758"/>
                </a:cubicBezTo>
                <a:cubicBezTo>
                  <a:pt x="6807091" y="665087"/>
                  <a:pt x="6809616" y="647837"/>
                  <a:pt x="6811720" y="630166"/>
                </a:cubicBezTo>
                <a:cubicBezTo>
                  <a:pt x="6829811" y="641526"/>
                  <a:pt x="6852952" y="649099"/>
                  <a:pt x="6865574" y="664666"/>
                </a:cubicBezTo>
                <a:cubicBezTo>
                  <a:pt x="6889135" y="693697"/>
                  <a:pt x="6923215" y="715996"/>
                  <a:pt x="6927843" y="760173"/>
                </a:cubicBezTo>
                <a:cubicBezTo>
                  <a:pt x="6929105" y="772375"/>
                  <a:pt x="6960660" y="779107"/>
                  <a:pt x="6974124" y="792570"/>
                </a:cubicBezTo>
                <a:cubicBezTo>
                  <a:pt x="6990953" y="809820"/>
                  <a:pt x="7011569" y="830436"/>
                  <a:pt x="6980856" y="854839"/>
                </a:cubicBezTo>
                <a:cubicBezTo>
                  <a:pt x="6980014" y="855681"/>
                  <a:pt x="6985483" y="864095"/>
                  <a:pt x="6988429" y="869986"/>
                </a:cubicBezTo>
                <a:cubicBezTo>
                  <a:pt x="7025033" y="827071"/>
                  <a:pt x="7037234" y="825808"/>
                  <a:pt x="7081412" y="856522"/>
                </a:cubicBezTo>
                <a:cubicBezTo>
                  <a:pt x="7089406" y="861992"/>
                  <a:pt x="7102869" y="860309"/>
                  <a:pt x="7116332" y="862412"/>
                </a:cubicBezTo>
                <a:cubicBezTo>
                  <a:pt x="7116332" y="862833"/>
                  <a:pt x="7118857" y="869565"/>
                  <a:pt x="7116754" y="872089"/>
                </a:cubicBezTo>
                <a:cubicBezTo>
                  <a:pt x="7099924" y="890181"/>
                  <a:pt x="7078887" y="901962"/>
                  <a:pt x="7102869" y="934358"/>
                </a:cubicBezTo>
                <a:cubicBezTo>
                  <a:pt x="7117174" y="953712"/>
                  <a:pt x="7125168" y="974328"/>
                  <a:pt x="7151254" y="980639"/>
                </a:cubicBezTo>
                <a:cubicBezTo>
                  <a:pt x="7157565" y="982322"/>
                  <a:pt x="7160931" y="994523"/>
                  <a:pt x="7165559" y="1001676"/>
                </a:cubicBezTo>
                <a:cubicBezTo>
                  <a:pt x="7155461" y="1005463"/>
                  <a:pt x="7144943" y="1013036"/>
                  <a:pt x="7135687" y="1011774"/>
                </a:cubicBezTo>
                <a:cubicBezTo>
                  <a:pt x="7118015" y="1009249"/>
                  <a:pt x="7101186" y="1001676"/>
                  <a:pt x="7083936" y="996206"/>
                </a:cubicBezTo>
                <a:cubicBezTo>
                  <a:pt x="7082673" y="999993"/>
                  <a:pt x="7081412" y="1003359"/>
                  <a:pt x="7079729" y="1007146"/>
                </a:cubicBezTo>
                <a:cubicBezTo>
                  <a:pt x="7093613" y="1013457"/>
                  <a:pt x="7107497" y="1019768"/>
                  <a:pt x="7121802" y="1026079"/>
                </a:cubicBezTo>
                <a:cubicBezTo>
                  <a:pt x="7147888" y="1037439"/>
                  <a:pt x="7151674" y="1055530"/>
                  <a:pt x="7131900" y="1077409"/>
                </a:cubicBezTo>
                <a:cubicBezTo>
                  <a:pt x="7116332" y="1094659"/>
                  <a:pt x="7100765" y="1111909"/>
                  <a:pt x="7083515" y="1130421"/>
                </a:cubicBezTo>
                <a:cubicBezTo>
                  <a:pt x="7093192" y="1144726"/>
                  <a:pt x="7104552" y="1161977"/>
                  <a:pt x="7117174" y="1180489"/>
                </a:cubicBezTo>
                <a:cubicBezTo>
                  <a:pt x="7098241" y="1185538"/>
                  <a:pt x="7083936" y="1189324"/>
                  <a:pt x="7070473" y="1193111"/>
                </a:cubicBezTo>
                <a:cubicBezTo>
                  <a:pt x="7074680" y="1201947"/>
                  <a:pt x="7077625" y="1208678"/>
                  <a:pt x="7080991" y="1215410"/>
                </a:cubicBezTo>
                <a:cubicBezTo>
                  <a:pt x="7077625" y="1214148"/>
                  <a:pt x="7074680" y="1212886"/>
                  <a:pt x="7071314" y="1211203"/>
                </a:cubicBezTo>
                <a:cubicBezTo>
                  <a:pt x="7057850" y="1233502"/>
                  <a:pt x="7044387" y="1255801"/>
                  <a:pt x="7030503" y="1278941"/>
                </a:cubicBezTo>
                <a:cubicBezTo>
                  <a:pt x="7094875" y="1284831"/>
                  <a:pt x="7096979" y="1286935"/>
                  <a:pt x="7100345" y="1339948"/>
                </a:cubicBezTo>
                <a:cubicBezTo>
                  <a:pt x="7104131" y="1332375"/>
                  <a:pt x="7105814" y="1322698"/>
                  <a:pt x="7111704" y="1317228"/>
                </a:cubicBezTo>
                <a:cubicBezTo>
                  <a:pt x="7117174" y="1312179"/>
                  <a:pt x="7126430" y="1310917"/>
                  <a:pt x="7138211" y="1306289"/>
                </a:cubicBezTo>
                <a:cubicBezTo>
                  <a:pt x="7144943" y="1273472"/>
                  <a:pt x="7147046" y="1272630"/>
                  <a:pt x="7200059" y="1290301"/>
                </a:cubicBezTo>
                <a:cubicBezTo>
                  <a:pt x="7184492" y="1311759"/>
                  <a:pt x="7169346" y="1332795"/>
                  <a:pt x="7151254" y="1358040"/>
                </a:cubicBezTo>
                <a:cubicBezTo>
                  <a:pt x="7168924" y="1355094"/>
                  <a:pt x="7178602" y="1353412"/>
                  <a:pt x="7188279" y="1351729"/>
                </a:cubicBezTo>
                <a:cubicBezTo>
                  <a:pt x="7188699" y="1361406"/>
                  <a:pt x="7188279" y="1371082"/>
                  <a:pt x="7189961" y="1380339"/>
                </a:cubicBezTo>
                <a:cubicBezTo>
                  <a:pt x="7196272" y="1416101"/>
                  <a:pt x="7166821" y="1428723"/>
                  <a:pt x="7139052" y="1454388"/>
                </a:cubicBezTo>
                <a:cubicBezTo>
                  <a:pt x="7179443" y="1449760"/>
                  <a:pt x="7210998" y="1445974"/>
                  <a:pt x="7242133" y="1442608"/>
                </a:cubicBezTo>
                <a:cubicBezTo>
                  <a:pt x="7231614" y="1480474"/>
                  <a:pt x="7228249" y="1482157"/>
                  <a:pt x="7175235" y="1481736"/>
                </a:cubicBezTo>
                <a:cubicBezTo>
                  <a:pt x="7187437" y="1496462"/>
                  <a:pt x="7200059" y="1511608"/>
                  <a:pt x="7207632" y="1520865"/>
                </a:cubicBezTo>
                <a:cubicBezTo>
                  <a:pt x="7230773" y="1512871"/>
                  <a:pt x="7246761" y="1501511"/>
                  <a:pt x="7259383" y="1504456"/>
                </a:cubicBezTo>
                <a:cubicBezTo>
                  <a:pt x="7279999" y="1509084"/>
                  <a:pt x="7300615" y="1515395"/>
                  <a:pt x="7301036" y="1549475"/>
                </a:cubicBezTo>
                <a:cubicBezTo>
                  <a:pt x="7301456" y="1578926"/>
                  <a:pt x="7335957" y="1591548"/>
                  <a:pt x="7363725" y="1591128"/>
                </a:cubicBezTo>
                <a:cubicBezTo>
                  <a:pt x="7397384" y="1590286"/>
                  <a:pt x="7415476" y="1597439"/>
                  <a:pt x="7442403" y="1625628"/>
                </a:cubicBezTo>
                <a:cubicBezTo>
                  <a:pt x="7470172" y="1655500"/>
                  <a:pt x="7494154" y="1692946"/>
                  <a:pt x="7528233" y="1716086"/>
                </a:cubicBezTo>
                <a:cubicBezTo>
                  <a:pt x="7558947" y="1736702"/>
                  <a:pt x="7554319" y="1776672"/>
                  <a:pt x="7582508" y="1796026"/>
                </a:cubicBezTo>
                <a:cubicBezTo>
                  <a:pt x="7560209" y="1836417"/>
                  <a:pt x="7579563" y="1877649"/>
                  <a:pt x="7579142" y="1918460"/>
                </a:cubicBezTo>
                <a:cubicBezTo>
                  <a:pt x="7579142" y="1922668"/>
                  <a:pt x="7565258" y="1926875"/>
                  <a:pt x="7564838" y="1931503"/>
                </a:cubicBezTo>
                <a:cubicBezTo>
                  <a:pt x="7562734" y="1952540"/>
                  <a:pt x="7536227" y="1967686"/>
                  <a:pt x="7556423" y="1995455"/>
                </a:cubicBezTo>
                <a:cubicBezTo>
                  <a:pt x="7577460" y="2024065"/>
                  <a:pt x="7540855" y="2044260"/>
                  <a:pt x="7537069" y="2058145"/>
                </a:cubicBezTo>
                <a:cubicBezTo>
                  <a:pt x="7543801" y="2080023"/>
                  <a:pt x="7553898" y="2094328"/>
                  <a:pt x="7550532" y="2103584"/>
                </a:cubicBezTo>
                <a:cubicBezTo>
                  <a:pt x="7536227" y="2145237"/>
                  <a:pt x="7558527" y="2166274"/>
                  <a:pt x="7589240" y="2185628"/>
                </a:cubicBezTo>
                <a:cubicBezTo>
                  <a:pt x="7598496" y="2191518"/>
                  <a:pt x="7605228" y="2201616"/>
                  <a:pt x="7614484" y="2211293"/>
                </a:cubicBezTo>
                <a:cubicBezTo>
                  <a:pt x="7583771" y="2230226"/>
                  <a:pt x="7564838" y="2247476"/>
                  <a:pt x="7611119" y="2268513"/>
                </a:cubicBezTo>
                <a:cubicBezTo>
                  <a:pt x="7618271" y="2271879"/>
                  <a:pt x="7617850" y="2296281"/>
                  <a:pt x="7617850" y="2311007"/>
                </a:cubicBezTo>
                <a:cubicBezTo>
                  <a:pt x="7617430" y="2325733"/>
                  <a:pt x="7612801" y="2340038"/>
                  <a:pt x="7609436" y="2356447"/>
                </a:cubicBezTo>
                <a:cubicBezTo>
                  <a:pt x="7625003" y="2358550"/>
                  <a:pt x="7638045" y="2359813"/>
                  <a:pt x="7659924" y="2362758"/>
                </a:cubicBezTo>
                <a:cubicBezTo>
                  <a:pt x="7633417" y="2386740"/>
                  <a:pt x="7608173" y="2403569"/>
                  <a:pt x="7631314" y="2434704"/>
                </a:cubicBezTo>
                <a:cubicBezTo>
                  <a:pt x="7632576" y="2435966"/>
                  <a:pt x="7630893" y="2441435"/>
                  <a:pt x="7630893" y="2441435"/>
                </a:cubicBezTo>
                <a:cubicBezTo>
                  <a:pt x="7696948" y="2450271"/>
                  <a:pt x="7649405" y="2514223"/>
                  <a:pt x="7688955" y="2535680"/>
                </a:cubicBezTo>
                <a:cubicBezTo>
                  <a:pt x="7684747" y="2538205"/>
                  <a:pt x="7680540" y="2540308"/>
                  <a:pt x="7676333" y="2542833"/>
                </a:cubicBezTo>
                <a:cubicBezTo>
                  <a:pt x="7671704" y="2537784"/>
                  <a:pt x="7667918" y="2530631"/>
                  <a:pt x="7662448" y="2528948"/>
                </a:cubicBezTo>
                <a:cubicBezTo>
                  <a:pt x="7655296" y="2526424"/>
                  <a:pt x="7646039" y="2526003"/>
                  <a:pt x="7638466" y="2528107"/>
                </a:cubicBezTo>
                <a:cubicBezTo>
                  <a:pt x="7633838" y="2529369"/>
                  <a:pt x="7631314" y="2536943"/>
                  <a:pt x="7627948" y="2541991"/>
                </a:cubicBezTo>
                <a:cubicBezTo>
                  <a:pt x="7634259" y="2546619"/>
                  <a:pt x="7640149" y="2551668"/>
                  <a:pt x="7647302" y="2555034"/>
                </a:cubicBezTo>
                <a:cubicBezTo>
                  <a:pt x="7657820" y="2560083"/>
                  <a:pt x="7668759" y="2564290"/>
                  <a:pt x="7683064" y="2573967"/>
                </a:cubicBezTo>
                <a:cubicBezTo>
                  <a:pt x="7622058" y="2580699"/>
                  <a:pt x="7674229" y="2625718"/>
                  <a:pt x="7652350" y="2643810"/>
                </a:cubicBezTo>
                <a:cubicBezTo>
                  <a:pt x="7691479" y="2674523"/>
                  <a:pt x="7644356" y="2682096"/>
                  <a:pt x="7634680" y="2705658"/>
                </a:cubicBezTo>
                <a:cubicBezTo>
                  <a:pt x="7647302" y="2706499"/>
                  <a:pt x="7657820" y="2707341"/>
                  <a:pt x="7673808" y="2708603"/>
                </a:cubicBezTo>
                <a:cubicBezTo>
                  <a:pt x="7668759" y="2722487"/>
                  <a:pt x="7662869" y="2734268"/>
                  <a:pt x="7660765" y="2746890"/>
                </a:cubicBezTo>
                <a:cubicBezTo>
                  <a:pt x="7657400" y="2765402"/>
                  <a:pt x="7655716" y="2784335"/>
                  <a:pt x="7656137" y="2803268"/>
                </a:cubicBezTo>
                <a:cubicBezTo>
                  <a:pt x="7656137" y="2830616"/>
                  <a:pt x="7654454" y="2860489"/>
                  <a:pt x="7690217" y="2870166"/>
                </a:cubicBezTo>
                <a:cubicBezTo>
                  <a:pt x="7691058" y="2870586"/>
                  <a:pt x="7691058" y="2874794"/>
                  <a:pt x="7691058" y="2877318"/>
                </a:cubicBezTo>
                <a:cubicBezTo>
                  <a:pt x="7689375" y="2910977"/>
                  <a:pt x="7690637" y="2945057"/>
                  <a:pt x="7684747" y="2977874"/>
                </a:cubicBezTo>
                <a:cubicBezTo>
                  <a:pt x="7677174" y="3019527"/>
                  <a:pt x="7676753" y="3021210"/>
                  <a:pt x="7718406" y="3019527"/>
                </a:cubicBezTo>
                <a:cubicBezTo>
                  <a:pt x="7723876" y="3019106"/>
                  <a:pt x="7729345" y="3022051"/>
                  <a:pt x="7736077" y="3023734"/>
                </a:cubicBezTo>
                <a:cubicBezTo>
                  <a:pt x="7717144" y="3036356"/>
                  <a:pt x="7699052" y="3045613"/>
                  <a:pt x="7684747" y="3058655"/>
                </a:cubicBezTo>
                <a:cubicBezTo>
                  <a:pt x="7670863" y="3071698"/>
                  <a:pt x="7660765" y="3088948"/>
                  <a:pt x="7647302" y="3106619"/>
                </a:cubicBezTo>
                <a:cubicBezTo>
                  <a:pt x="7667918" y="3114193"/>
                  <a:pt x="7680961" y="3118821"/>
                  <a:pt x="7696528" y="3124290"/>
                </a:cubicBezTo>
                <a:cubicBezTo>
                  <a:pt x="7694424" y="3148272"/>
                  <a:pt x="7692320" y="3170992"/>
                  <a:pt x="7689796" y="3200864"/>
                </a:cubicBezTo>
                <a:cubicBezTo>
                  <a:pt x="7701156" y="3209700"/>
                  <a:pt x="7718827" y="3223584"/>
                  <a:pt x="7733553" y="3235365"/>
                </a:cubicBezTo>
                <a:cubicBezTo>
                  <a:pt x="7733553" y="3277859"/>
                  <a:pt x="7733132" y="3320353"/>
                  <a:pt x="7733553" y="3362848"/>
                </a:cubicBezTo>
                <a:cubicBezTo>
                  <a:pt x="7733973" y="3391879"/>
                  <a:pt x="7720089" y="3387250"/>
                  <a:pt x="7701577" y="3379256"/>
                </a:cubicBezTo>
                <a:cubicBezTo>
                  <a:pt x="7690637" y="3374628"/>
                  <a:pt x="7678857" y="3373366"/>
                  <a:pt x="7667076" y="3370421"/>
                </a:cubicBezTo>
                <a:cubicBezTo>
                  <a:pt x="7665814" y="3375049"/>
                  <a:pt x="7664131" y="3379677"/>
                  <a:pt x="7662869" y="3384305"/>
                </a:cubicBezTo>
                <a:cubicBezTo>
                  <a:pt x="7685168" y="3393141"/>
                  <a:pt x="7707888" y="3402397"/>
                  <a:pt x="7726821" y="3409970"/>
                </a:cubicBezTo>
                <a:cubicBezTo>
                  <a:pt x="7730607" y="3431428"/>
                  <a:pt x="7733973" y="3452044"/>
                  <a:pt x="7737760" y="3473081"/>
                </a:cubicBezTo>
                <a:cubicBezTo>
                  <a:pt x="7739864" y="3472239"/>
                  <a:pt x="7741967" y="3470977"/>
                  <a:pt x="7744071" y="3470135"/>
                </a:cubicBezTo>
                <a:cubicBezTo>
                  <a:pt x="7735656" y="3492855"/>
                  <a:pt x="7727662" y="3515154"/>
                  <a:pt x="7719668" y="3537032"/>
                </a:cubicBezTo>
                <a:cubicBezTo>
                  <a:pt x="7793718" y="3544185"/>
                  <a:pt x="7795821" y="3597618"/>
                  <a:pt x="7805919" y="3645162"/>
                </a:cubicBezTo>
                <a:cubicBezTo>
                  <a:pt x="7824852" y="3634222"/>
                  <a:pt x="7839999" y="3624125"/>
                  <a:pt x="7856407" y="3617814"/>
                </a:cubicBezTo>
                <a:cubicBezTo>
                  <a:pt x="7860615" y="3616131"/>
                  <a:pt x="7869450" y="3627491"/>
                  <a:pt x="7885018" y="3639692"/>
                </a:cubicBezTo>
                <a:cubicBezTo>
                  <a:pt x="7854304" y="3654839"/>
                  <a:pt x="7829901" y="3667040"/>
                  <a:pt x="7805078" y="3679241"/>
                </a:cubicBezTo>
                <a:cubicBezTo>
                  <a:pt x="7807182" y="3681345"/>
                  <a:pt x="7813072" y="3686814"/>
                  <a:pt x="7818541" y="3691863"/>
                </a:cubicBezTo>
                <a:cubicBezTo>
                  <a:pt x="7812651" y="3701540"/>
                  <a:pt x="7799608" y="3716687"/>
                  <a:pt x="7802132" y="3720053"/>
                </a:cubicBezTo>
                <a:cubicBezTo>
                  <a:pt x="7837474" y="3766754"/>
                  <a:pt x="7793297" y="3812194"/>
                  <a:pt x="7802132" y="3858054"/>
                </a:cubicBezTo>
                <a:cubicBezTo>
                  <a:pt x="7802554" y="3860578"/>
                  <a:pt x="7803395" y="3863103"/>
                  <a:pt x="7804657" y="3868152"/>
                </a:cubicBezTo>
                <a:cubicBezTo>
                  <a:pt x="7820224" y="3866890"/>
                  <a:pt x="7841261" y="3882457"/>
                  <a:pt x="7845468" y="3849639"/>
                </a:cubicBezTo>
                <a:cubicBezTo>
                  <a:pt x="7845889" y="3845432"/>
                  <a:pt x="7861035" y="3837859"/>
                  <a:pt x="7865664" y="3839963"/>
                </a:cubicBezTo>
                <a:cubicBezTo>
                  <a:pt x="7874920" y="3844170"/>
                  <a:pt x="7883755" y="3853005"/>
                  <a:pt x="7888383" y="3862262"/>
                </a:cubicBezTo>
                <a:cubicBezTo>
                  <a:pt x="7891329" y="3868152"/>
                  <a:pt x="7888804" y="3880353"/>
                  <a:pt x="7883755" y="3885823"/>
                </a:cubicBezTo>
                <a:cubicBezTo>
                  <a:pt x="7837474" y="3935890"/>
                  <a:pt x="7776888" y="3953561"/>
                  <a:pt x="7711253" y="3959031"/>
                </a:cubicBezTo>
                <a:cubicBezTo>
                  <a:pt x="7699894" y="3959872"/>
                  <a:pt x="7690217" y="3973757"/>
                  <a:pt x="7678857" y="3980068"/>
                </a:cubicBezTo>
                <a:cubicBezTo>
                  <a:pt x="7656978" y="3992690"/>
                  <a:pt x="7634680" y="4004891"/>
                  <a:pt x="7611960" y="4016251"/>
                </a:cubicBezTo>
                <a:cubicBezTo>
                  <a:pt x="7595551" y="4024666"/>
                  <a:pt x="7568624" y="4027611"/>
                  <a:pt x="7563575" y="4040233"/>
                </a:cubicBezTo>
                <a:cubicBezTo>
                  <a:pt x="7548849" y="4075995"/>
                  <a:pt x="7518977" y="4079782"/>
                  <a:pt x="7489946" y="4088197"/>
                </a:cubicBezTo>
                <a:cubicBezTo>
                  <a:pt x="7481532" y="4090721"/>
                  <a:pt x="7472696" y="4092825"/>
                  <a:pt x="7463861" y="4094929"/>
                </a:cubicBezTo>
                <a:cubicBezTo>
                  <a:pt x="7468068" y="4099136"/>
                  <a:pt x="7472276" y="4103343"/>
                  <a:pt x="7476483" y="4107972"/>
                </a:cubicBezTo>
                <a:cubicBezTo>
                  <a:pt x="7495837" y="4112179"/>
                  <a:pt x="7515190" y="4115965"/>
                  <a:pt x="7534965" y="4120173"/>
                </a:cubicBezTo>
                <a:cubicBezTo>
                  <a:pt x="7529916" y="4144155"/>
                  <a:pt x="7515190" y="4171082"/>
                  <a:pt x="7523185" y="4185387"/>
                </a:cubicBezTo>
                <a:cubicBezTo>
                  <a:pt x="7532020" y="4201375"/>
                  <a:pt x="7561471" y="4205582"/>
                  <a:pt x="7585033" y="4216522"/>
                </a:cubicBezTo>
                <a:cubicBezTo>
                  <a:pt x="7566520" y="4245973"/>
                  <a:pt x="7550953" y="4271217"/>
                  <a:pt x="7515611" y="4254808"/>
                </a:cubicBezTo>
                <a:cubicBezTo>
                  <a:pt x="7502989" y="4275004"/>
                  <a:pt x="7489946" y="4293096"/>
                  <a:pt x="7480269" y="4312870"/>
                </a:cubicBezTo>
                <a:cubicBezTo>
                  <a:pt x="7471854" y="4330962"/>
                  <a:pt x="7467226" y="4350736"/>
                  <a:pt x="7461336" y="4369669"/>
                </a:cubicBezTo>
                <a:cubicBezTo>
                  <a:pt x="7447873" y="4412585"/>
                  <a:pt x="7432306" y="4454658"/>
                  <a:pt x="7422208" y="4498415"/>
                </a:cubicBezTo>
                <a:cubicBezTo>
                  <a:pt x="7419684" y="4509354"/>
                  <a:pt x="7433988" y="4525342"/>
                  <a:pt x="7442824" y="4537543"/>
                </a:cubicBezTo>
                <a:cubicBezTo>
                  <a:pt x="7448714" y="4545117"/>
                  <a:pt x="7458812" y="4549745"/>
                  <a:pt x="7466806" y="4556056"/>
                </a:cubicBezTo>
                <a:cubicBezTo>
                  <a:pt x="7462598" y="4561946"/>
                  <a:pt x="7456287" y="4572885"/>
                  <a:pt x="7454184" y="4572465"/>
                </a:cubicBezTo>
                <a:cubicBezTo>
                  <a:pt x="7443245" y="4568678"/>
                  <a:pt x="7433147" y="4561946"/>
                  <a:pt x="7423049" y="4556056"/>
                </a:cubicBezTo>
                <a:cubicBezTo>
                  <a:pt x="7421787" y="4555635"/>
                  <a:pt x="7420945" y="4554793"/>
                  <a:pt x="7419262" y="4553952"/>
                </a:cubicBezTo>
                <a:cubicBezTo>
                  <a:pt x="7406220" y="4589294"/>
                  <a:pt x="7443665" y="4601916"/>
                  <a:pt x="7450818" y="4625477"/>
                </a:cubicBezTo>
                <a:cubicBezTo>
                  <a:pt x="7460915" y="4658294"/>
                  <a:pt x="7479428" y="4674703"/>
                  <a:pt x="7502989" y="4678910"/>
                </a:cubicBezTo>
                <a:cubicBezTo>
                  <a:pt x="7500465" y="4730241"/>
                  <a:pt x="7459232" y="4768528"/>
                  <a:pt x="7487422" y="4820699"/>
                </a:cubicBezTo>
                <a:cubicBezTo>
                  <a:pt x="7494154" y="4832900"/>
                  <a:pt x="7487001" y="4859827"/>
                  <a:pt x="7476904" y="4872029"/>
                </a:cubicBezTo>
                <a:cubicBezTo>
                  <a:pt x="7458812" y="4893065"/>
                  <a:pt x="7485739" y="4935560"/>
                  <a:pt x="7441982" y="4941871"/>
                </a:cubicBezTo>
                <a:cubicBezTo>
                  <a:pt x="7420104" y="5007505"/>
                  <a:pt x="7358256" y="5029384"/>
                  <a:pt x="7308609" y="5065147"/>
                </a:cubicBezTo>
                <a:cubicBezTo>
                  <a:pt x="7305664" y="5067250"/>
                  <a:pt x="7302298" y="5073982"/>
                  <a:pt x="7301456" y="5073561"/>
                </a:cubicBezTo>
                <a:cubicBezTo>
                  <a:pt x="7244657" y="5049579"/>
                  <a:pt x="7213102" y="5113952"/>
                  <a:pt x="7160089" y="5111848"/>
                </a:cubicBezTo>
                <a:cubicBezTo>
                  <a:pt x="7104973" y="5109744"/>
                  <a:pt x="7087723" y="5159812"/>
                  <a:pt x="7064582" y="5198940"/>
                </a:cubicBezTo>
                <a:cubicBezTo>
                  <a:pt x="7047332" y="5227551"/>
                  <a:pt x="7026716" y="5254057"/>
                  <a:pt x="7006520" y="5280563"/>
                </a:cubicBezTo>
                <a:cubicBezTo>
                  <a:pt x="7003155" y="5284771"/>
                  <a:pt x="6993057" y="5283929"/>
                  <a:pt x="6973703" y="5287716"/>
                </a:cubicBezTo>
                <a:cubicBezTo>
                  <a:pt x="6988429" y="5262893"/>
                  <a:pt x="6997685" y="5247325"/>
                  <a:pt x="7007362" y="5230496"/>
                </a:cubicBezTo>
                <a:cubicBezTo>
                  <a:pt x="6983800" y="5206514"/>
                  <a:pt x="6975386" y="5198940"/>
                  <a:pt x="7049856" y="5113111"/>
                </a:cubicBezTo>
                <a:cubicBezTo>
                  <a:pt x="7024612" y="5113111"/>
                  <a:pt x="7003996" y="5113111"/>
                  <a:pt x="6976648" y="5113111"/>
                </a:cubicBezTo>
                <a:cubicBezTo>
                  <a:pt x="6986325" y="5128257"/>
                  <a:pt x="6991795" y="5137092"/>
                  <a:pt x="7001892" y="5152659"/>
                </a:cubicBezTo>
                <a:cubicBezTo>
                  <a:pt x="6976648" y="5152659"/>
                  <a:pt x="6957715" y="5150135"/>
                  <a:pt x="6939623" y="5153501"/>
                </a:cubicBezTo>
                <a:cubicBezTo>
                  <a:pt x="6929526" y="5155184"/>
                  <a:pt x="6921111" y="5166544"/>
                  <a:pt x="6911855" y="5173696"/>
                </a:cubicBezTo>
                <a:cubicBezTo>
                  <a:pt x="6919007" y="5180007"/>
                  <a:pt x="6926160" y="5186318"/>
                  <a:pt x="6931630" y="5190947"/>
                </a:cubicBezTo>
                <a:cubicBezTo>
                  <a:pt x="6926160" y="5232599"/>
                  <a:pt x="6878616" y="5259106"/>
                  <a:pt x="6887031" y="5310435"/>
                </a:cubicBezTo>
                <a:cubicBezTo>
                  <a:pt x="6888294" y="5318850"/>
                  <a:pt x="6864312" y="5337363"/>
                  <a:pt x="6849165" y="5341991"/>
                </a:cubicBezTo>
                <a:cubicBezTo>
                  <a:pt x="6807933" y="5354192"/>
                  <a:pt x="6765439" y="5361345"/>
                  <a:pt x="6722944" y="5371022"/>
                </a:cubicBezTo>
                <a:cubicBezTo>
                  <a:pt x="6736408" y="5391638"/>
                  <a:pt x="6751975" y="5415619"/>
                  <a:pt x="6771750" y="5445492"/>
                </a:cubicBezTo>
                <a:cubicBezTo>
                  <a:pt x="6737249" y="5452224"/>
                  <a:pt x="6701066" y="5458956"/>
                  <a:pt x="6652261" y="5468212"/>
                </a:cubicBezTo>
                <a:cubicBezTo>
                  <a:pt x="6661937" y="5445913"/>
                  <a:pt x="6669931" y="5428242"/>
                  <a:pt x="6676242" y="5413937"/>
                </a:cubicBezTo>
                <a:cubicBezTo>
                  <a:pt x="6664883" y="5411412"/>
                  <a:pt x="6646370" y="5407626"/>
                  <a:pt x="6618602" y="5401735"/>
                </a:cubicBezTo>
                <a:cubicBezTo>
                  <a:pt x="6627437" y="5426138"/>
                  <a:pt x="6631644" y="5447175"/>
                  <a:pt x="6641742" y="5464004"/>
                </a:cubicBezTo>
                <a:cubicBezTo>
                  <a:pt x="6665724" y="5502712"/>
                  <a:pt x="6664883" y="5512389"/>
                  <a:pt x="6619864" y="5540158"/>
                </a:cubicBezTo>
                <a:cubicBezTo>
                  <a:pt x="6632486" y="5542682"/>
                  <a:pt x="6642583" y="5541840"/>
                  <a:pt x="6649736" y="5546469"/>
                </a:cubicBezTo>
                <a:cubicBezTo>
                  <a:pt x="6656047" y="5550676"/>
                  <a:pt x="6661937" y="5559512"/>
                  <a:pt x="6663200" y="5566664"/>
                </a:cubicBezTo>
                <a:cubicBezTo>
                  <a:pt x="6663620" y="5570871"/>
                  <a:pt x="6654785" y="5577182"/>
                  <a:pt x="6648895" y="5581390"/>
                </a:cubicBezTo>
                <a:cubicBezTo>
                  <a:pt x="6636272" y="5590225"/>
                  <a:pt x="6622809" y="5597798"/>
                  <a:pt x="6601772" y="5611262"/>
                </a:cubicBezTo>
                <a:cubicBezTo>
                  <a:pt x="6600089" y="5609158"/>
                  <a:pt x="6592516" y="5596536"/>
                  <a:pt x="6581577" y="5591067"/>
                </a:cubicBezTo>
                <a:cubicBezTo>
                  <a:pt x="6571900" y="5586439"/>
                  <a:pt x="6552125" y="5586018"/>
                  <a:pt x="6547497" y="5591908"/>
                </a:cubicBezTo>
                <a:cubicBezTo>
                  <a:pt x="6535716" y="5607054"/>
                  <a:pt x="6530247" y="5626829"/>
                  <a:pt x="6521412" y="5646183"/>
                </a:cubicBezTo>
                <a:cubicBezTo>
                  <a:pt x="6537399" y="5647446"/>
                  <a:pt x="6557595" y="5649549"/>
                  <a:pt x="6578211" y="5651232"/>
                </a:cubicBezTo>
                <a:cubicBezTo>
                  <a:pt x="6579052" y="5655860"/>
                  <a:pt x="6579473" y="5660488"/>
                  <a:pt x="6580315" y="5665116"/>
                </a:cubicBezTo>
                <a:cubicBezTo>
                  <a:pt x="6556753" y="5676897"/>
                  <a:pt x="6533613" y="5688677"/>
                  <a:pt x="6503741" y="5703403"/>
                </a:cubicBezTo>
                <a:cubicBezTo>
                  <a:pt x="6497429" y="5722336"/>
                  <a:pt x="6467978" y="5737062"/>
                  <a:pt x="6435161" y="5730330"/>
                </a:cubicBezTo>
                <a:cubicBezTo>
                  <a:pt x="6428429" y="5729068"/>
                  <a:pt x="6421276" y="5729489"/>
                  <a:pt x="6414124" y="5729068"/>
                </a:cubicBezTo>
                <a:cubicBezTo>
                  <a:pt x="6417490" y="5734538"/>
                  <a:pt x="6422539" y="5739586"/>
                  <a:pt x="6423380" y="5745477"/>
                </a:cubicBezTo>
                <a:cubicBezTo>
                  <a:pt x="6426325" y="5763148"/>
                  <a:pt x="6427587" y="5781239"/>
                  <a:pt x="6429691" y="5803959"/>
                </a:cubicBezTo>
                <a:cubicBezTo>
                  <a:pt x="6406551" y="5807325"/>
                  <a:pt x="6382989" y="5811112"/>
                  <a:pt x="6359428" y="5814478"/>
                </a:cubicBezTo>
                <a:cubicBezTo>
                  <a:pt x="6360690" y="5815740"/>
                  <a:pt x="6361953" y="5817002"/>
                  <a:pt x="6363215" y="5818264"/>
                </a:cubicBezTo>
                <a:cubicBezTo>
                  <a:pt x="6332922" y="5833831"/>
                  <a:pt x="6302629" y="5848978"/>
                  <a:pt x="6269391" y="5866228"/>
                </a:cubicBezTo>
                <a:cubicBezTo>
                  <a:pt x="6265604" y="5872118"/>
                  <a:pt x="6258452" y="5891893"/>
                  <a:pt x="6250458" y="5892314"/>
                </a:cubicBezTo>
                <a:cubicBezTo>
                  <a:pt x="6234890" y="5893155"/>
                  <a:pt x="6216799" y="5885582"/>
                  <a:pt x="6202914" y="5876747"/>
                </a:cubicBezTo>
                <a:cubicBezTo>
                  <a:pt x="6189030" y="5867911"/>
                  <a:pt x="6178512" y="5853606"/>
                  <a:pt x="6163365" y="5845192"/>
                </a:cubicBezTo>
                <a:cubicBezTo>
                  <a:pt x="6164627" y="5880112"/>
                  <a:pt x="6181036" y="5909985"/>
                  <a:pt x="6147798" y="5939857"/>
                </a:cubicBezTo>
                <a:cubicBezTo>
                  <a:pt x="6138962" y="5947851"/>
                  <a:pt x="6155371" y="5984034"/>
                  <a:pt x="6161261" y="6013486"/>
                </a:cubicBezTo>
                <a:cubicBezTo>
                  <a:pt x="6140645" y="6021059"/>
                  <a:pt x="6117926" y="6029474"/>
                  <a:pt x="6094785" y="6037888"/>
                </a:cubicBezTo>
                <a:cubicBezTo>
                  <a:pt x="6090578" y="6014327"/>
                  <a:pt x="6085950" y="5990346"/>
                  <a:pt x="6082584" y="5970150"/>
                </a:cubicBezTo>
                <a:cubicBezTo>
                  <a:pt x="6069962" y="5966784"/>
                  <a:pt x="6057760" y="5963418"/>
                  <a:pt x="6053132" y="5962156"/>
                </a:cubicBezTo>
                <a:cubicBezTo>
                  <a:pt x="6060284" y="6003388"/>
                  <a:pt x="6067858" y="6048407"/>
                  <a:pt x="6076273" y="6098475"/>
                </a:cubicBezTo>
                <a:cubicBezTo>
                  <a:pt x="6051449" y="6094688"/>
                  <a:pt x="6035461" y="6092584"/>
                  <a:pt x="6014003" y="6089219"/>
                </a:cubicBezTo>
                <a:cubicBezTo>
                  <a:pt x="6020315" y="6107731"/>
                  <a:pt x="6027888" y="6118670"/>
                  <a:pt x="6026626" y="6128347"/>
                </a:cubicBezTo>
                <a:cubicBezTo>
                  <a:pt x="6024522" y="6141811"/>
                  <a:pt x="6017790" y="6155695"/>
                  <a:pt x="6009796" y="6166634"/>
                </a:cubicBezTo>
                <a:cubicBezTo>
                  <a:pt x="5995491" y="6185988"/>
                  <a:pt x="5979924" y="6204921"/>
                  <a:pt x="5962253" y="6221329"/>
                </a:cubicBezTo>
                <a:cubicBezTo>
                  <a:pt x="5951314" y="6231848"/>
                  <a:pt x="5937009" y="6239842"/>
                  <a:pt x="5922283" y="6244470"/>
                </a:cubicBezTo>
                <a:cubicBezTo>
                  <a:pt x="5907978" y="6248677"/>
                  <a:pt x="5891569" y="6245312"/>
                  <a:pt x="5876844" y="6249098"/>
                </a:cubicBezTo>
                <a:cubicBezTo>
                  <a:pt x="5868849" y="6251202"/>
                  <a:pt x="5858331" y="6258775"/>
                  <a:pt x="5856227" y="6265928"/>
                </a:cubicBezTo>
                <a:cubicBezTo>
                  <a:pt x="5854965" y="6270976"/>
                  <a:pt x="5865484" y="6279812"/>
                  <a:pt x="5871374" y="6286543"/>
                </a:cubicBezTo>
                <a:cubicBezTo>
                  <a:pt x="5877685" y="6294117"/>
                  <a:pt x="5891990" y="6305056"/>
                  <a:pt x="5890307" y="6308001"/>
                </a:cubicBezTo>
                <a:cubicBezTo>
                  <a:pt x="5884838" y="6317678"/>
                  <a:pt x="5875582" y="6329038"/>
                  <a:pt x="5865063" y="6331983"/>
                </a:cubicBezTo>
                <a:cubicBezTo>
                  <a:pt x="5849916" y="6336611"/>
                  <a:pt x="5832666" y="6334928"/>
                  <a:pt x="5812892" y="6335770"/>
                </a:cubicBezTo>
                <a:cubicBezTo>
                  <a:pt x="5806160" y="6359331"/>
                  <a:pt x="5805739" y="6392569"/>
                  <a:pt x="5761562" y="6382471"/>
                </a:cubicBezTo>
                <a:cubicBezTo>
                  <a:pt x="5767032" y="6404771"/>
                  <a:pt x="5771660" y="6422862"/>
                  <a:pt x="5777550" y="6446423"/>
                </a:cubicBezTo>
                <a:cubicBezTo>
                  <a:pt x="5753989" y="6456100"/>
                  <a:pt x="5728745" y="6464094"/>
                  <a:pt x="5705604" y="6476296"/>
                </a:cubicBezTo>
                <a:cubicBezTo>
                  <a:pt x="5697189" y="6480503"/>
                  <a:pt x="5694244" y="6494808"/>
                  <a:pt x="5687092" y="6502802"/>
                </a:cubicBezTo>
                <a:cubicBezTo>
                  <a:pt x="5677415" y="6513741"/>
                  <a:pt x="5667738" y="6528046"/>
                  <a:pt x="5655116" y="6532253"/>
                </a:cubicBezTo>
                <a:cubicBezTo>
                  <a:pt x="5647122" y="6534778"/>
                  <a:pt x="5633658" y="6522577"/>
                  <a:pt x="5629451" y="6520052"/>
                </a:cubicBezTo>
                <a:cubicBezTo>
                  <a:pt x="5603365" y="6522577"/>
                  <a:pt x="5580645" y="6526363"/>
                  <a:pt x="5557926" y="6526363"/>
                </a:cubicBezTo>
                <a:cubicBezTo>
                  <a:pt x="5523846" y="6525942"/>
                  <a:pt x="5491449" y="6529729"/>
                  <a:pt x="5459053" y="6503223"/>
                </a:cubicBezTo>
                <a:cubicBezTo>
                  <a:pt x="5438857" y="6486814"/>
                  <a:pt x="5398046" y="6492284"/>
                  <a:pt x="5366491" y="6493546"/>
                </a:cubicBezTo>
                <a:cubicBezTo>
                  <a:pt x="5336618" y="6494387"/>
                  <a:pt x="5307167" y="6502381"/>
                  <a:pt x="5278557" y="6507430"/>
                </a:cubicBezTo>
                <a:cubicBezTo>
                  <a:pt x="5291600" y="6497753"/>
                  <a:pt x="5305905" y="6486814"/>
                  <a:pt x="5322314" y="6474192"/>
                </a:cubicBezTo>
                <a:cubicBezTo>
                  <a:pt x="5309691" y="6464936"/>
                  <a:pt x="5301277" y="6459466"/>
                  <a:pt x="5294124" y="6453997"/>
                </a:cubicBezTo>
                <a:cubicBezTo>
                  <a:pt x="5278978" y="6466619"/>
                  <a:pt x="5265935" y="6480924"/>
                  <a:pt x="5249947" y="6490180"/>
                </a:cubicBezTo>
                <a:cubicBezTo>
                  <a:pt x="5240270" y="6495650"/>
                  <a:pt x="5223019" y="6497753"/>
                  <a:pt x="5213763" y="6492704"/>
                </a:cubicBezTo>
                <a:cubicBezTo>
                  <a:pt x="5186836" y="6478400"/>
                  <a:pt x="5164958" y="6485131"/>
                  <a:pt x="5140135" y="6498595"/>
                </a:cubicBezTo>
                <a:cubicBezTo>
                  <a:pt x="5122464" y="6508272"/>
                  <a:pt x="5101006" y="6510375"/>
                  <a:pt x="5081231" y="6515424"/>
                </a:cubicBezTo>
                <a:cubicBezTo>
                  <a:pt x="5091329" y="6507851"/>
                  <a:pt x="5101006" y="6500698"/>
                  <a:pt x="5110262" y="6493546"/>
                </a:cubicBezTo>
                <a:cubicBezTo>
                  <a:pt x="5105213" y="6484289"/>
                  <a:pt x="5101006" y="6477137"/>
                  <a:pt x="5097220" y="6469985"/>
                </a:cubicBezTo>
                <a:cubicBezTo>
                  <a:pt x="5110262" y="6465777"/>
                  <a:pt x="5123305" y="6461570"/>
                  <a:pt x="5135927" y="6457783"/>
                </a:cubicBezTo>
                <a:cubicBezTo>
                  <a:pt x="5100585" y="6439691"/>
                  <a:pt x="5084176" y="6444741"/>
                  <a:pt x="5055146" y="6485972"/>
                </a:cubicBezTo>
                <a:cubicBezTo>
                  <a:pt x="5064402" y="6496070"/>
                  <a:pt x="5073237" y="6505747"/>
                  <a:pt x="5081652" y="6515424"/>
                </a:cubicBezTo>
                <a:cubicBezTo>
                  <a:pt x="5081652" y="6533936"/>
                  <a:pt x="5081652" y="6552870"/>
                  <a:pt x="5081652" y="6576851"/>
                </a:cubicBezTo>
                <a:cubicBezTo>
                  <a:pt x="5047152" y="6560443"/>
                  <a:pt x="5020225" y="6546979"/>
                  <a:pt x="4992456" y="6534778"/>
                </a:cubicBezTo>
                <a:cubicBezTo>
                  <a:pt x="4986145" y="6531833"/>
                  <a:pt x="4977310" y="6534357"/>
                  <a:pt x="4963005" y="6534357"/>
                </a:cubicBezTo>
                <a:cubicBezTo>
                  <a:pt x="4970999" y="6541510"/>
                  <a:pt x="4973944" y="6544034"/>
                  <a:pt x="4978992" y="6548662"/>
                </a:cubicBezTo>
                <a:cubicBezTo>
                  <a:pt x="4964688" y="6558760"/>
                  <a:pt x="4950383" y="6568437"/>
                  <a:pt x="4936498" y="6578534"/>
                </a:cubicBezTo>
                <a:cubicBezTo>
                  <a:pt x="4937340" y="6581901"/>
                  <a:pt x="4938181" y="6585266"/>
                  <a:pt x="4939022" y="6588632"/>
                </a:cubicBezTo>
                <a:cubicBezTo>
                  <a:pt x="4961322" y="6591577"/>
                  <a:pt x="4984042" y="6594102"/>
                  <a:pt x="5008865" y="6597468"/>
                </a:cubicBezTo>
                <a:cubicBezTo>
                  <a:pt x="4992456" y="6612614"/>
                  <a:pt x="4982779" y="6626078"/>
                  <a:pt x="4970157" y="6631547"/>
                </a:cubicBezTo>
                <a:cubicBezTo>
                  <a:pt x="4956694" y="6637437"/>
                  <a:pt x="4939444" y="6635334"/>
                  <a:pt x="4924297" y="6637858"/>
                </a:cubicBezTo>
                <a:cubicBezTo>
                  <a:pt x="4913358" y="6639541"/>
                  <a:pt x="4893583" y="6645432"/>
                  <a:pt x="4893583" y="6646694"/>
                </a:cubicBezTo>
                <a:cubicBezTo>
                  <a:pt x="4902419" y="6698865"/>
                  <a:pt x="4844357" y="6710225"/>
                  <a:pt x="4831314" y="6748091"/>
                </a:cubicBezTo>
                <a:cubicBezTo>
                  <a:pt x="4830473" y="6750616"/>
                  <a:pt x="4818692" y="6751457"/>
                  <a:pt x="4813643" y="6749353"/>
                </a:cubicBezTo>
                <a:cubicBezTo>
                  <a:pt x="4785875" y="6736731"/>
                  <a:pt x="4756002" y="6726213"/>
                  <a:pt x="4732020" y="6708542"/>
                </a:cubicBezTo>
                <a:cubicBezTo>
                  <a:pt x="4719398" y="6698865"/>
                  <a:pt x="4716874" y="6675724"/>
                  <a:pt x="4707197" y="6653005"/>
                </a:cubicBezTo>
                <a:cubicBezTo>
                  <a:pt x="4686581" y="6654267"/>
                  <a:pt x="4657129" y="6655950"/>
                  <a:pt x="4627678" y="6657633"/>
                </a:cubicBezTo>
                <a:cubicBezTo>
                  <a:pt x="4618422" y="6640383"/>
                  <a:pt x="4608745" y="6623132"/>
                  <a:pt x="4599909" y="6607145"/>
                </a:cubicBezTo>
                <a:cubicBezTo>
                  <a:pt x="4585183" y="6626919"/>
                  <a:pt x="4574665" y="6640804"/>
                  <a:pt x="4564147" y="6655109"/>
                </a:cubicBezTo>
                <a:cubicBezTo>
                  <a:pt x="4556994" y="6642487"/>
                  <a:pt x="4550263" y="6629865"/>
                  <a:pt x="4542269" y="6615559"/>
                </a:cubicBezTo>
                <a:cubicBezTo>
                  <a:pt x="4532171" y="6616821"/>
                  <a:pt x="4513658" y="6614718"/>
                  <a:pt x="4499353" y="6621450"/>
                </a:cubicBezTo>
                <a:cubicBezTo>
                  <a:pt x="4487573" y="6626919"/>
                  <a:pt x="4480420" y="6642487"/>
                  <a:pt x="4471585" y="6653426"/>
                </a:cubicBezTo>
                <a:cubicBezTo>
                  <a:pt x="4483365" y="6662682"/>
                  <a:pt x="4495567" y="6671938"/>
                  <a:pt x="4514079" y="6686664"/>
                </a:cubicBezTo>
                <a:cubicBezTo>
                  <a:pt x="4480841" y="6690450"/>
                  <a:pt x="4447182" y="6682457"/>
                  <a:pt x="4456859" y="6727475"/>
                </a:cubicBezTo>
                <a:cubicBezTo>
                  <a:pt x="4458121" y="6732945"/>
                  <a:pt x="4443396" y="6746408"/>
                  <a:pt x="4434139" y="6748933"/>
                </a:cubicBezTo>
                <a:cubicBezTo>
                  <a:pt x="4417731" y="6753140"/>
                  <a:pt x="4400059" y="6752719"/>
                  <a:pt x="4382809" y="6751036"/>
                </a:cubicBezTo>
                <a:cubicBezTo>
                  <a:pt x="4375657" y="6750195"/>
                  <a:pt x="4368925" y="6742201"/>
                  <a:pt x="4361773" y="6737152"/>
                </a:cubicBezTo>
                <a:cubicBezTo>
                  <a:pt x="4366401" y="6730841"/>
                  <a:pt x="4369767" y="6721164"/>
                  <a:pt x="4375657" y="6719060"/>
                </a:cubicBezTo>
                <a:cubicBezTo>
                  <a:pt x="4393748" y="6712329"/>
                  <a:pt x="4405109" y="6703914"/>
                  <a:pt x="4397115" y="6682457"/>
                </a:cubicBezTo>
                <a:cubicBezTo>
                  <a:pt x="4395431" y="6678670"/>
                  <a:pt x="4395431" y="6671096"/>
                  <a:pt x="4397956" y="6668993"/>
                </a:cubicBezTo>
                <a:cubicBezTo>
                  <a:pt x="4440871" y="6633230"/>
                  <a:pt x="4395011" y="6641224"/>
                  <a:pt x="4378602" y="6632809"/>
                </a:cubicBezTo>
                <a:cubicBezTo>
                  <a:pt x="4378181" y="6623132"/>
                  <a:pt x="4377761" y="6612193"/>
                  <a:pt x="4376919" y="6595785"/>
                </a:cubicBezTo>
                <a:cubicBezTo>
                  <a:pt x="4348730" y="6599151"/>
                  <a:pt x="4320120" y="6598309"/>
                  <a:pt x="4295717" y="6607145"/>
                </a:cubicBezTo>
                <a:cubicBezTo>
                  <a:pt x="4280991" y="6612614"/>
                  <a:pt x="4273839" y="6629865"/>
                  <a:pt x="4257430" y="6608407"/>
                </a:cubicBezTo>
                <a:cubicBezTo>
                  <a:pt x="4251961" y="6601675"/>
                  <a:pt x="4233027" y="6605462"/>
                  <a:pt x="4222509" y="6604199"/>
                </a:cubicBezTo>
                <a:cubicBezTo>
                  <a:pt x="4230503" y="6637858"/>
                  <a:pt x="4237655" y="6668572"/>
                  <a:pt x="4244387" y="6696761"/>
                </a:cubicBezTo>
                <a:cubicBezTo>
                  <a:pt x="4217039" y="6700127"/>
                  <a:pt x="4189271" y="6703493"/>
                  <a:pt x="4169917" y="6705597"/>
                </a:cubicBezTo>
                <a:cubicBezTo>
                  <a:pt x="4160240" y="6724951"/>
                  <a:pt x="4156453" y="6743884"/>
                  <a:pt x="4144673" y="6753140"/>
                </a:cubicBezTo>
                <a:cubicBezTo>
                  <a:pt x="4122373" y="6770811"/>
                  <a:pt x="4106386" y="6752719"/>
                  <a:pt x="4091660" y="6735890"/>
                </a:cubicBezTo>
                <a:cubicBezTo>
                  <a:pt x="4050007" y="6689188"/>
                  <a:pt x="4033178" y="6687926"/>
                  <a:pt x="3980165" y="6722005"/>
                </a:cubicBezTo>
                <a:cubicBezTo>
                  <a:pt x="3972171" y="6727055"/>
                  <a:pt x="3960811" y="6727055"/>
                  <a:pt x="3951134" y="6729999"/>
                </a:cubicBezTo>
                <a:cubicBezTo>
                  <a:pt x="3943140" y="6732103"/>
                  <a:pt x="3928835" y="6733786"/>
                  <a:pt x="3927994" y="6737573"/>
                </a:cubicBezTo>
                <a:cubicBezTo>
                  <a:pt x="3919999" y="6775019"/>
                  <a:pt x="3888444" y="6771232"/>
                  <a:pt x="3862779" y="6775019"/>
                </a:cubicBezTo>
                <a:cubicBezTo>
                  <a:pt x="3850999" y="6776701"/>
                  <a:pt x="3837956" y="6770390"/>
                  <a:pt x="3825754" y="6767866"/>
                </a:cubicBezTo>
                <a:cubicBezTo>
                  <a:pt x="3829541" y="6756085"/>
                  <a:pt x="3833328" y="6744305"/>
                  <a:pt x="3837114" y="6732524"/>
                </a:cubicBezTo>
                <a:cubicBezTo>
                  <a:pt x="3826596" y="6725792"/>
                  <a:pt x="3812712" y="6716957"/>
                  <a:pt x="3790833" y="6703072"/>
                </a:cubicBezTo>
                <a:cubicBezTo>
                  <a:pt x="3782419" y="6714012"/>
                  <a:pt x="3774004" y="6727896"/>
                  <a:pt x="3762644" y="6738835"/>
                </a:cubicBezTo>
                <a:cubicBezTo>
                  <a:pt x="3750443" y="6751457"/>
                  <a:pt x="3741187" y="6769969"/>
                  <a:pt x="3715101" y="6756506"/>
                </a:cubicBezTo>
                <a:cubicBezTo>
                  <a:pt x="3696168" y="6746829"/>
                  <a:pt x="3671765" y="6747671"/>
                  <a:pt x="3643155" y="6742622"/>
                </a:cubicBezTo>
                <a:cubicBezTo>
                  <a:pt x="3646100" y="6749774"/>
                  <a:pt x="3649887" y="6759030"/>
                  <a:pt x="3654936" y="6771232"/>
                </a:cubicBezTo>
                <a:cubicBezTo>
                  <a:pt x="3621697" y="6778384"/>
                  <a:pt x="3584673" y="6786378"/>
                  <a:pt x="3547648" y="6794793"/>
                </a:cubicBezTo>
                <a:cubicBezTo>
                  <a:pt x="3547648" y="6797317"/>
                  <a:pt x="3548069" y="6788903"/>
                  <a:pt x="3548910" y="6777963"/>
                </a:cubicBezTo>
                <a:cubicBezTo>
                  <a:pt x="3524928" y="6780488"/>
                  <a:pt x="3511885" y="6771232"/>
                  <a:pt x="3527453" y="6732945"/>
                </a:cubicBezTo>
                <a:cubicBezTo>
                  <a:pt x="3506836" y="6747671"/>
                  <a:pt x="3498001" y="6753982"/>
                  <a:pt x="3486220" y="6762396"/>
                </a:cubicBezTo>
                <a:cubicBezTo>
                  <a:pt x="3497580" y="6773335"/>
                  <a:pt x="3505574" y="6780488"/>
                  <a:pt x="3515251" y="6789744"/>
                </a:cubicBezTo>
                <a:cubicBezTo>
                  <a:pt x="3506416" y="6801104"/>
                  <a:pt x="3498843" y="6811202"/>
                  <a:pt x="3491269" y="6821300"/>
                </a:cubicBezTo>
                <a:lnTo>
                  <a:pt x="3492532" y="6820878"/>
                </a:lnTo>
                <a:cubicBezTo>
                  <a:pt x="3452982" y="6811202"/>
                  <a:pt x="3441622" y="6819616"/>
                  <a:pt x="3442043" y="6857903"/>
                </a:cubicBezTo>
                <a:cubicBezTo>
                  <a:pt x="3409646" y="6857062"/>
                  <a:pt x="3395762" y="6836025"/>
                  <a:pt x="3409646" y="6807415"/>
                </a:cubicBezTo>
                <a:cubicBezTo>
                  <a:pt x="3401232" y="6801104"/>
                  <a:pt x="3392396" y="6794793"/>
                  <a:pt x="3380195" y="6785958"/>
                </a:cubicBezTo>
                <a:cubicBezTo>
                  <a:pt x="3404598" y="6775019"/>
                  <a:pt x="3424372" y="6766183"/>
                  <a:pt x="3446671" y="6756506"/>
                </a:cubicBezTo>
                <a:cubicBezTo>
                  <a:pt x="3429842" y="6741780"/>
                  <a:pt x="3416799" y="6726213"/>
                  <a:pt x="3400390" y="6718219"/>
                </a:cubicBezTo>
                <a:cubicBezTo>
                  <a:pt x="3389030" y="6712749"/>
                  <a:pt x="3368835" y="6713170"/>
                  <a:pt x="3358737" y="6720323"/>
                </a:cubicBezTo>
                <a:cubicBezTo>
                  <a:pt x="3352006" y="6725371"/>
                  <a:pt x="3354530" y="6745567"/>
                  <a:pt x="3355792" y="6759030"/>
                </a:cubicBezTo>
                <a:cubicBezTo>
                  <a:pt x="3356634" y="6771652"/>
                  <a:pt x="3360420" y="6783854"/>
                  <a:pt x="3358317" y="6797738"/>
                </a:cubicBezTo>
                <a:cubicBezTo>
                  <a:pt x="3335597" y="6788903"/>
                  <a:pt x="3322554" y="6783854"/>
                  <a:pt x="3324237" y="6753140"/>
                </a:cubicBezTo>
                <a:cubicBezTo>
                  <a:pt x="3325920" y="6719481"/>
                  <a:pt x="3296468" y="6694237"/>
                  <a:pt x="3249767" y="6709383"/>
                </a:cubicBezTo>
                <a:cubicBezTo>
                  <a:pt x="3246821" y="6702652"/>
                  <a:pt x="3243876" y="6695920"/>
                  <a:pt x="3240931" y="6689188"/>
                </a:cubicBezTo>
                <a:cubicBezTo>
                  <a:pt x="3251449" y="6685402"/>
                  <a:pt x="3261547" y="6681194"/>
                  <a:pt x="3272066" y="6677407"/>
                </a:cubicBezTo>
                <a:cubicBezTo>
                  <a:pt x="3272066" y="6677407"/>
                  <a:pt x="3271224" y="6678249"/>
                  <a:pt x="3271224" y="6678249"/>
                </a:cubicBezTo>
                <a:cubicBezTo>
                  <a:pt x="3284267" y="6679090"/>
                  <a:pt x="3297730" y="6680353"/>
                  <a:pt x="3306987" y="6681194"/>
                </a:cubicBezTo>
                <a:cubicBezTo>
                  <a:pt x="3316664" y="6662261"/>
                  <a:pt x="3325920" y="6644169"/>
                  <a:pt x="3330548" y="6634913"/>
                </a:cubicBezTo>
                <a:cubicBezTo>
                  <a:pt x="3325499" y="6583584"/>
                  <a:pt x="3320871" y="6538564"/>
                  <a:pt x="3316664" y="6493546"/>
                </a:cubicBezTo>
                <a:cubicBezTo>
                  <a:pt x="3314139" y="6491863"/>
                  <a:pt x="3312036" y="6490180"/>
                  <a:pt x="3309511" y="6488497"/>
                </a:cubicBezTo>
                <a:cubicBezTo>
                  <a:pt x="3300676" y="6505326"/>
                  <a:pt x="3289737" y="6521735"/>
                  <a:pt x="3283426" y="6539827"/>
                </a:cubicBezTo>
                <a:cubicBezTo>
                  <a:pt x="3274590" y="6563809"/>
                  <a:pt x="3265334" y="6578114"/>
                  <a:pt x="3240931" y="6554973"/>
                </a:cubicBezTo>
                <a:cubicBezTo>
                  <a:pt x="3219474" y="6534357"/>
                  <a:pt x="3198016" y="6529308"/>
                  <a:pt x="3168144" y="6544876"/>
                </a:cubicBezTo>
                <a:cubicBezTo>
                  <a:pt x="3154680" y="6552028"/>
                  <a:pt x="3130698" y="6538985"/>
                  <a:pt x="3111344" y="6534357"/>
                </a:cubicBezTo>
                <a:cubicBezTo>
                  <a:pt x="3099984" y="6531412"/>
                  <a:pt x="3089466" y="6526784"/>
                  <a:pt x="3074740" y="6525942"/>
                </a:cubicBezTo>
                <a:cubicBezTo>
                  <a:pt x="3115131" y="6593260"/>
                  <a:pt x="3020045" y="6580217"/>
                  <a:pt x="3024673" y="6626078"/>
                </a:cubicBezTo>
                <a:cubicBezTo>
                  <a:pt x="3034770" y="6624815"/>
                  <a:pt x="3044868" y="6623554"/>
                  <a:pt x="3056228" y="6622291"/>
                </a:cubicBezTo>
                <a:cubicBezTo>
                  <a:pt x="3046130" y="6655529"/>
                  <a:pt x="2973343" y="6667731"/>
                  <a:pt x="2918227" y="6646694"/>
                </a:cubicBezTo>
                <a:cubicBezTo>
                  <a:pt x="2922013" y="6638700"/>
                  <a:pt x="2925800" y="6631126"/>
                  <a:pt x="2930849" y="6620608"/>
                </a:cubicBezTo>
                <a:cubicBezTo>
                  <a:pt x="2905605" y="6630285"/>
                  <a:pt x="2882885" y="6639541"/>
                  <a:pt x="2860165" y="6648377"/>
                </a:cubicBezTo>
                <a:cubicBezTo>
                  <a:pt x="2858903" y="6645011"/>
                  <a:pt x="2857640" y="6642065"/>
                  <a:pt x="2856378" y="6638700"/>
                </a:cubicBezTo>
                <a:cubicBezTo>
                  <a:pt x="2909391" y="6581901"/>
                  <a:pt x="2909391" y="6581901"/>
                  <a:pt x="2945154" y="6607145"/>
                </a:cubicBezTo>
                <a:cubicBezTo>
                  <a:pt x="2938843" y="6585687"/>
                  <a:pt x="2932952" y="6563809"/>
                  <a:pt x="2926641" y="6542351"/>
                </a:cubicBezTo>
                <a:cubicBezTo>
                  <a:pt x="2924117" y="6546559"/>
                  <a:pt x="2922013" y="6551187"/>
                  <a:pt x="2919489" y="6555394"/>
                </a:cubicBezTo>
                <a:cubicBezTo>
                  <a:pt x="2896348" y="6556656"/>
                  <a:pt x="2873208" y="6558339"/>
                  <a:pt x="2850067" y="6559601"/>
                </a:cubicBezTo>
                <a:cubicBezTo>
                  <a:pt x="2848805" y="6555394"/>
                  <a:pt x="2847964" y="6551607"/>
                  <a:pt x="2846701" y="6547400"/>
                </a:cubicBezTo>
                <a:cubicBezTo>
                  <a:pt x="2864793" y="6536461"/>
                  <a:pt x="2884988" y="6514162"/>
                  <a:pt x="2899714" y="6517107"/>
                </a:cubicBezTo>
                <a:cubicBezTo>
                  <a:pt x="2936318" y="6525522"/>
                  <a:pt x="2938422" y="6499436"/>
                  <a:pt x="2948519" y="6481765"/>
                </a:cubicBezTo>
                <a:cubicBezTo>
                  <a:pt x="2925800" y="6475033"/>
                  <a:pt x="2902659" y="6467460"/>
                  <a:pt x="2879098" y="6461991"/>
                </a:cubicBezTo>
                <a:cubicBezTo>
                  <a:pt x="2872787" y="6460308"/>
                  <a:pt x="2865635" y="6464094"/>
                  <a:pt x="2858482" y="6464936"/>
                </a:cubicBezTo>
                <a:cubicBezTo>
                  <a:pt x="2861848" y="6476296"/>
                  <a:pt x="2864793" y="6488076"/>
                  <a:pt x="2869000" y="6501961"/>
                </a:cubicBezTo>
                <a:cubicBezTo>
                  <a:pt x="2837866" y="6549083"/>
                  <a:pt x="2787377" y="6557077"/>
                  <a:pt x="2753719" y="6522577"/>
                </a:cubicBezTo>
                <a:cubicBezTo>
                  <a:pt x="2704913" y="6531412"/>
                  <a:pt x="2659474" y="6539827"/>
                  <a:pt x="2606882" y="6549504"/>
                </a:cubicBezTo>
                <a:cubicBezTo>
                  <a:pt x="2615297" y="6535620"/>
                  <a:pt x="2620345" y="6528046"/>
                  <a:pt x="2621608" y="6525942"/>
                </a:cubicBezTo>
                <a:cubicBezTo>
                  <a:pt x="2598888" y="6518790"/>
                  <a:pt x="2575327" y="6515424"/>
                  <a:pt x="2557235" y="6503644"/>
                </a:cubicBezTo>
                <a:cubicBezTo>
                  <a:pt x="2548399" y="6497753"/>
                  <a:pt x="2550082" y="6475875"/>
                  <a:pt x="2546716" y="6461149"/>
                </a:cubicBezTo>
                <a:cubicBezTo>
                  <a:pt x="2563125" y="6460308"/>
                  <a:pt x="2579955" y="6457363"/>
                  <a:pt x="2595522" y="6460308"/>
                </a:cubicBezTo>
                <a:cubicBezTo>
                  <a:pt x="2603095" y="6461570"/>
                  <a:pt x="2607302" y="6476716"/>
                  <a:pt x="2615717" y="6481344"/>
                </a:cubicBezTo>
                <a:cubicBezTo>
                  <a:pt x="2622449" y="6485131"/>
                  <a:pt x="2632547" y="6483028"/>
                  <a:pt x="2640961" y="6483448"/>
                </a:cubicBezTo>
                <a:cubicBezTo>
                  <a:pt x="2639278" y="6475875"/>
                  <a:pt x="2640120" y="6463253"/>
                  <a:pt x="2635912" y="6461149"/>
                </a:cubicBezTo>
                <a:cubicBezTo>
                  <a:pt x="2593839" y="6439271"/>
                  <a:pt x="2610248" y="6425807"/>
                  <a:pt x="2639278" y="6406033"/>
                </a:cubicBezTo>
                <a:cubicBezTo>
                  <a:pt x="2657370" y="6393831"/>
                  <a:pt x="2668309" y="6371112"/>
                  <a:pt x="2687663" y="6346709"/>
                </a:cubicBezTo>
                <a:cubicBezTo>
                  <a:pt x="2645169" y="6361435"/>
                  <a:pt x="2610248" y="6380788"/>
                  <a:pt x="2573223" y="6384996"/>
                </a:cubicBezTo>
                <a:cubicBezTo>
                  <a:pt x="2537881" y="6388783"/>
                  <a:pt x="2500435" y="6377423"/>
                  <a:pt x="2464252" y="6372794"/>
                </a:cubicBezTo>
                <a:cubicBezTo>
                  <a:pt x="2463411" y="6379527"/>
                  <a:pt x="2462569" y="6386258"/>
                  <a:pt x="2461728" y="6392990"/>
                </a:cubicBezTo>
                <a:cubicBezTo>
                  <a:pt x="2481502" y="6395094"/>
                  <a:pt x="2501277" y="6397618"/>
                  <a:pt x="2529046" y="6400563"/>
                </a:cubicBezTo>
                <a:cubicBezTo>
                  <a:pt x="2528625" y="6406874"/>
                  <a:pt x="2532411" y="6423704"/>
                  <a:pt x="2525680" y="6432119"/>
                </a:cubicBezTo>
                <a:cubicBezTo>
                  <a:pt x="2481923" y="6485972"/>
                  <a:pt x="2455837" y="6496912"/>
                  <a:pt x="2421758" y="6479661"/>
                </a:cubicBezTo>
                <a:cubicBezTo>
                  <a:pt x="2404508" y="6470826"/>
                  <a:pt x="2388520" y="6459466"/>
                  <a:pt x="2368324" y="6446844"/>
                </a:cubicBezTo>
                <a:cubicBezTo>
                  <a:pt x="2380105" y="6441795"/>
                  <a:pt x="2389361" y="6438008"/>
                  <a:pt x="2410819" y="6429173"/>
                </a:cubicBezTo>
                <a:cubicBezTo>
                  <a:pt x="2344342" y="6416130"/>
                  <a:pt x="2287543" y="6404771"/>
                  <a:pt x="2222749" y="6391727"/>
                </a:cubicBezTo>
                <a:cubicBezTo>
                  <a:pt x="2237055" y="6379105"/>
                  <a:pt x="2243786" y="6372794"/>
                  <a:pt x="2248835" y="6368166"/>
                </a:cubicBezTo>
                <a:cubicBezTo>
                  <a:pt x="2211390" y="6310946"/>
                  <a:pt x="2141127" y="6336611"/>
                  <a:pt x="2096108" y="6308843"/>
                </a:cubicBezTo>
                <a:cubicBezTo>
                  <a:pt x="2101157" y="6292013"/>
                  <a:pt x="2104943" y="6278970"/>
                  <a:pt x="2108730" y="6265928"/>
                </a:cubicBezTo>
                <a:cubicBezTo>
                  <a:pt x="2093583" y="6271397"/>
                  <a:pt x="2078437" y="6277287"/>
                  <a:pt x="2055717" y="6285702"/>
                </a:cubicBezTo>
                <a:cubicBezTo>
                  <a:pt x="2048144" y="6281495"/>
                  <a:pt x="2031735" y="6273080"/>
                  <a:pt x="2010698" y="6261720"/>
                </a:cubicBezTo>
                <a:cubicBezTo>
                  <a:pt x="2071284" y="6228482"/>
                  <a:pt x="2128505" y="6226799"/>
                  <a:pt x="2186987" y="6252885"/>
                </a:cubicBezTo>
                <a:cubicBezTo>
                  <a:pt x="2209707" y="6262982"/>
                  <a:pt x="2227798" y="6265928"/>
                  <a:pt x="2241262" y="6238580"/>
                </a:cubicBezTo>
                <a:cubicBezTo>
                  <a:pt x="2244207" y="6232689"/>
                  <a:pt x="2258512" y="6230586"/>
                  <a:pt x="2267768" y="6229323"/>
                </a:cubicBezTo>
                <a:cubicBezTo>
                  <a:pt x="2294695" y="6226378"/>
                  <a:pt x="2317836" y="6204500"/>
                  <a:pt x="2325409" y="6169158"/>
                </a:cubicBezTo>
                <a:cubicBezTo>
                  <a:pt x="2254726" y="6210390"/>
                  <a:pt x="2186566" y="6213336"/>
                  <a:pt x="2122614" y="6166213"/>
                </a:cubicBezTo>
                <a:cubicBezTo>
                  <a:pt x="2078437" y="6193981"/>
                  <a:pt x="2033839" y="6222592"/>
                  <a:pt x="1987979" y="6249519"/>
                </a:cubicBezTo>
                <a:cubicBezTo>
                  <a:pt x="1982930" y="6252464"/>
                  <a:pt x="1971570" y="6245312"/>
                  <a:pt x="1956844" y="6241104"/>
                </a:cubicBezTo>
                <a:cubicBezTo>
                  <a:pt x="1971149" y="6229744"/>
                  <a:pt x="1981668" y="6221329"/>
                  <a:pt x="1994290" y="6211653"/>
                </a:cubicBezTo>
                <a:cubicBezTo>
                  <a:pt x="1992607" y="6200714"/>
                  <a:pt x="1990503" y="6188092"/>
                  <a:pt x="1986716" y="6164109"/>
                </a:cubicBezTo>
                <a:cubicBezTo>
                  <a:pt x="1968625" y="6189353"/>
                  <a:pt x="1956423" y="6206604"/>
                  <a:pt x="1942539" y="6225537"/>
                </a:cubicBezTo>
                <a:cubicBezTo>
                  <a:pt x="1930759" y="6215860"/>
                  <a:pt x="1920240" y="6207445"/>
                  <a:pt x="1910142" y="6199031"/>
                </a:cubicBezTo>
                <a:cubicBezTo>
                  <a:pt x="1924448" y="6185988"/>
                  <a:pt x="1929076" y="6135920"/>
                  <a:pt x="1914350" y="6127926"/>
                </a:cubicBezTo>
                <a:cubicBezTo>
                  <a:pt x="1906356" y="6123298"/>
                  <a:pt x="1889947" y="6127505"/>
                  <a:pt x="1880691" y="6132975"/>
                </a:cubicBezTo>
                <a:cubicBezTo>
                  <a:pt x="1866386" y="6141389"/>
                  <a:pt x="1855026" y="6154433"/>
                  <a:pt x="1836093" y="6159902"/>
                </a:cubicBezTo>
                <a:cubicBezTo>
                  <a:pt x="1847032" y="6110676"/>
                  <a:pt x="1895417" y="6089219"/>
                  <a:pt x="1914771" y="6045462"/>
                </a:cubicBezTo>
                <a:cubicBezTo>
                  <a:pt x="1865124" y="6054718"/>
                  <a:pt x="1847453" y="6120774"/>
                  <a:pt x="1787708" y="6110676"/>
                </a:cubicBezTo>
                <a:cubicBezTo>
                  <a:pt x="1784763" y="6100999"/>
                  <a:pt x="1780976" y="6087956"/>
                  <a:pt x="1774665" y="6068182"/>
                </a:cubicBezTo>
                <a:cubicBezTo>
                  <a:pt x="1767092" y="6084590"/>
                  <a:pt x="1762464" y="6094688"/>
                  <a:pt x="1754470" y="6111517"/>
                </a:cubicBezTo>
                <a:cubicBezTo>
                  <a:pt x="1739744" y="6092584"/>
                  <a:pt x="1726281" y="6080804"/>
                  <a:pt x="1719970" y="6065657"/>
                </a:cubicBezTo>
                <a:cubicBezTo>
                  <a:pt x="1709031" y="6040413"/>
                  <a:pt x="1694305" y="6025687"/>
                  <a:pt x="1664853" y="6027791"/>
                </a:cubicBezTo>
                <a:cubicBezTo>
                  <a:pt x="1657280" y="6028212"/>
                  <a:pt x="1644658" y="6023163"/>
                  <a:pt x="1642134" y="6016852"/>
                </a:cubicBezTo>
                <a:cubicBezTo>
                  <a:pt x="1626987" y="5981510"/>
                  <a:pt x="1590804" y="5973095"/>
                  <a:pt x="1564297" y="5952479"/>
                </a:cubicBezTo>
                <a:cubicBezTo>
                  <a:pt x="1540736" y="5933967"/>
                  <a:pt x="1539053" y="5898625"/>
                  <a:pt x="1562194" y="5878850"/>
                </a:cubicBezTo>
                <a:cubicBezTo>
                  <a:pt x="1568925" y="5872960"/>
                  <a:pt x="1573133" y="5863704"/>
                  <a:pt x="1582810" y="5850240"/>
                </a:cubicBezTo>
                <a:cubicBezTo>
                  <a:pt x="1568084" y="5851923"/>
                  <a:pt x="1563035" y="5851081"/>
                  <a:pt x="1558828" y="5852764"/>
                </a:cubicBezTo>
                <a:cubicBezTo>
                  <a:pt x="1518858" y="5867490"/>
                  <a:pt x="1467949" y="5854027"/>
                  <a:pt x="1436814" y="5824155"/>
                </a:cubicBezTo>
                <a:cubicBezTo>
                  <a:pt x="1416198" y="5804380"/>
                  <a:pt x="1396003" y="5777032"/>
                  <a:pt x="1359820" y="5798069"/>
                </a:cubicBezTo>
                <a:cubicBezTo>
                  <a:pt x="1356874" y="5799752"/>
                  <a:pt x="1348460" y="5792600"/>
                  <a:pt x="1342569" y="5789654"/>
                </a:cubicBezTo>
                <a:cubicBezTo>
                  <a:pt x="1347618" y="5783764"/>
                  <a:pt x="1351405" y="5777032"/>
                  <a:pt x="1357716" y="5772825"/>
                </a:cubicBezTo>
                <a:cubicBezTo>
                  <a:pt x="1365710" y="5767355"/>
                  <a:pt x="1375807" y="5763989"/>
                  <a:pt x="1384643" y="5759782"/>
                </a:cubicBezTo>
                <a:cubicBezTo>
                  <a:pt x="1377490" y="5751367"/>
                  <a:pt x="1372442" y="5740007"/>
                  <a:pt x="1363606" y="5735379"/>
                </a:cubicBezTo>
                <a:cubicBezTo>
                  <a:pt x="1342149" y="5723599"/>
                  <a:pt x="1319008" y="5715184"/>
                  <a:pt x="1296709" y="5705507"/>
                </a:cubicBezTo>
                <a:cubicBezTo>
                  <a:pt x="1266837" y="5692464"/>
                  <a:pt x="1245800" y="5697092"/>
                  <a:pt x="1222659" y="5724019"/>
                </a:cubicBezTo>
                <a:cubicBezTo>
                  <a:pt x="1211300" y="5737483"/>
                  <a:pt x="1164598" y="5742532"/>
                  <a:pt x="1158287" y="5733696"/>
                </a:cubicBezTo>
                <a:cubicBezTo>
                  <a:pt x="1142720" y="5712660"/>
                  <a:pt x="1141878" y="5680683"/>
                  <a:pt x="1133884" y="5649970"/>
                </a:cubicBezTo>
                <a:cubicBezTo>
                  <a:pt x="1105274" y="5655018"/>
                  <a:pt x="1068670" y="5660068"/>
                  <a:pt x="1058572" y="5611683"/>
                </a:cubicBezTo>
                <a:cubicBezTo>
                  <a:pt x="1008084" y="5641134"/>
                  <a:pt x="985785" y="5636927"/>
                  <a:pt x="980315" y="5598640"/>
                </a:cubicBezTo>
                <a:cubicBezTo>
                  <a:pt x="978632" y="5586018"/>
                  <a:pt x="987047" y="5570871"/>
                  <a:pt x="994200" y="5558249"/>
                </a:cubicBezTo>
                <a:cubicBezTo>
                  <a:pt x="1005560" y="5538054"/>
                  <a:pt x="1010188" y="5526273"/>
                  <a:pt x="980315" y="5517017"/>
                </a:cubicBezTo>
                <a:cubicBezTo>
                  <a:pt x="960541" y="5510706"/>
                  <a:pt x="944974" y="5490511"/>
                  <a:pt x="930248" y="5478730"/>
                </a:cubicBezTo>
                <a:cubicBezTo>
                  <a:pt x="911315" y="5488407"/>
                  <a:pt x="894906" y="5496401"/>
                  <a:pt x="878497" y="5504816"/>
                </a:cubicBezTo>
                <a:cubicBezTo>
                  <a:pt x="875552" y="5501870"/>
                  <a:pt x="872607" y="5498925"/>
                  <a:pt x="870083" y="5495981"/>
                </a:cubicBezTo>
                <a:cubicBezTo>
                  <a:pt x="874711" y="5483779"/>
                  <a:pt x="879759" y="5471998"/>
                  <a:pt x="882705" y="5464004"/>
                </a:cubicBezTo>
                <a:cubicBezTo>
                  <a:pt x="878918" y="5451382"/>
                  <a:pt x="875552" y="5440443"/>
                  <a:pt x="872607" y="5429925"/>
                </a:cubicBezTo>
                <a:cubicBezTo>
                  <a:pt x="888595" y="5429925"/>
                  <a:pt x="904162" y="5429925"/>
                  <a:pt x="926461" y="5429925"/>
                </a:cubicBezTo>
                <a:cubicBezTo>
                  <a:pt x="928986" y="5426559"/>
                  <a:pt x="937400" y="5416041"/>
                  <a:pt x="946657" y="5404680"/>
                </a:cubicBezTo>
                <a:cubicBezTo>
                  <a:pt x="936138" y="5387851"/>
                  <a:pt x="932351" y="5367656"/>
                  <a:pt x="900796" y="5384064"/>
                </a:cubicBezTo>
                <a:cubicBezTo>
                  <a:pt x="873028" y="5398790"/>
                  <a:pt x="819594" y="5371442"/>
                  <a:pt x="799399" y="5334838"/>
                </a:cubicBezTo>
                <a:cubicBezTo>
                  <a:pt x="830533" y="5320533"/>
                  <a:pt x="862930" y="5308753"/>
                  <a:pt x="891540" y="5291502"/>
                </a:cubicBezTo>
                <a:cubicBezTo>
                  <a:pt x="905004" y="5283509"/>
                  <a:pt x="918046" y="5266679"/>
                  <a:pt x="922254" y="5251532"/>
                </a:cubicBezTo>
                <a:cubicBezTo>
                  <a:pt x="940766" y="5183794"/>
                  <a:pt x="978212" y="5157708"/>
                  <a:pt x="1048054" y="5168227"/>
                </a:cubicBezTo>
                <a:cubicBezTo>
                  <a:pt x="1049737" y="5168648"/>
                  <a:pt x="1051841" y="5165281"/>
                  <a:pt x="1053944" y="5164020"/>
                </a:cubicBezTo>
                <a:cubicBezTo>
                  <a:pt x="999669" y="5129940"/>
                  <a:pt x="999669" y="5129940"/>
                  <a:pt x="950443" y="5142141"/>
                </a:cubicBezTo>
                <a:cubicBezTo>
                  <a:pt x="959699" y="5180007"/>
                  <a:pt x="926882" y="5179587"/>
                  <a:pt x="906687" y="5184215"/>
                </a:cubicBezTo>
                <a:cubicBezTo>
                  <a:pt x="872607" y="5192629"/>
                  <a:pt x="855777" y="5169489"/>
                  <a:pt x="846942" y="5139617"/>
                </a:cubicBezTo>
                <a:cubicBezTo>
                  <a:pt x="833058" y="5139617"/>
                  <a:pt x="819594" y="5139617"/>
                  <a:pt x="806131" y="5139617"/>
                </a:cubicBezTo>
                <a:cubicBezTo>
                  <a:pt x="805289" y="5136672"/>
                  <a:pt x="804448" y="5134147"/>
                  <a:pt x="803606" y="5131202"/>
                </a:cubicBezTo>
                <a:cubicBezTo>
                  <a:pt x="811600" y="5124470"/>
                  <a:pt x="819594" y="5117318"/>
                  <a:pt x="829692" y="5108903"/>
                </a:cubicBezTo>
                <a:cubicBezTo>
                  <a:pt x="813283" y="5087025"/>
                  <a:pt x="796874" y="5065567"/>
                  <a:pt x="777100" y="5039482"/>
                </a:cubicBezTo>
                <a:cubicBezTo>
                  <a:pt x="775838" y="5039482"/>
                  <a:pt x="766581" y="5042847"/>
                  <a:pt x="758587" y="5041164"/>
                </a:cubicBezTo>
                <a:cubicBezTo>
                  <a:pt x="750173" y="5039482"/>
                  <a:pt x="738813" y="5034012"/>
                  <a:pt x="736288" y="5027280"/>
                </a:cubicBezTo>
                <a:cubicBezTo>
                  <a:pt x="733343" y="5019707"/>
                  <a:pt x="736709" y="5007927"/>
                  <a:pt x="740916" y="4999932"/>
                </a:cubicBezTo>
                <a:cubicBezTo>
                  <a:pt x="744703" y="4992780"/>
                  <a:pt x="752697" y="4986048"/>
                  <a:pt x="760691" y="4983944"/>
                </a:cubicBezTo>
                <a:cubicBezTo>
                  <a:pt x="802765" y="4972164"/>
                  <a:pt x="845259" y="4961646"/>
                  <a:pt x="888174" y="4952389"/>
                </a:cubicBezTo>
                <a:cubicBezTo>
                  <a:pt x="893644" y="4951127"/>
                  <a:pt x="900796" y="4962487"/>
                  <a:pt x="908370" y="4965432"/>
                </a:cubicBezTo>
                <a:cubicBezTo>
                  <a:pt x="919309" y="4969639"/>
                  <a:pt x="931089" y="4971322"/>
                  <a:pt x="944553" y="4968798"/>
                </a:cubicBezTo>
                <a:cubicBezTo>
                  <a:pt x="932351" y="4948182"/>
                  <a:pt x="894485" y="4943554"/>
                  <a:pt x="920150" y="4904425"/>
                </a:cubicBezTo>
                <a:cubicBezTo>
                  <a:pt x="897851" y="4914943"/>
                  <a:pt x="875973" y="4925883"/>
                  <a:pt x="849046" y="4938926"/>
                </a:cubicBezTo>
                <a:cubicBezTo>
                  <a:pt x="830113" y="4919572"/>
                  <a:pt x="816228" y="4877498"/>
                  <a:pt x="775417" y="4887596"/>
                </a:cubicBezTo>
                <a:cubicBezTo>
                  <a:pt x="772892" y="4903584"/>
                  <a:pt x="773313" y="4926304"/>
                  <a:pt x="767844" y="4927987"/>
                </a:cubicBezTo>
                <a:cubicBezTo>
                  <a:pt x="744703" y="4934718"/>
                  <a:pt x="711465" y="4935560"/>
                  <a:pt x="708099" y="4906950"/>
                </a:cubicBezTo>
                <a:cubicBezTo>
                  <a:pt x="701788" y="4851412"/>
                  <a:pt x="652983" y="4832900"/>
                  <a:pt x="623110" y="4800503"/>
                </a:cubicBezTo>
                <a:cubicBezTo>
                  <a:pt x="606281" y="4781991"/>
                  <a:pt x="594921" y="4753802"/>
                  <a:pt x="595762" y="4744545"/>
                </a:cubicBezTo>
                <a:cubicBezTo>
                  <a:pt x="599549" y="4711307"/>
                  <a:pt x="573464" y="4698264"/>
                  <a:pt x="563366" y="4675966"/>
                </a:cubicBezTo>
                <a:cubicBezTo>
                  <a:pt x="559158" y="4666288"/>
                  <a:pt x="553268" y="4656191"/>
                  <a:pt x="553268" y="4646093"/>
                </a:cubicBezTo>
                <a:cubicBezTo>
                  <a:pt x="552006" y="4602757"/>
                  <a:pt x="552427" y="4602757"/>
                  <a:pt x="512877" y="4588873"/>
                </a:cubicBezTo>
                <a:cubicBezTo>
                  <a:pt x="520030" y="4559842"/>
                  <a:pt x="508249" y="4544696"/>
                  <a:pt x="477956" y="4535019"/>
                </a:cubicBezTo>
                <a:cubicBezTo>
                  <a:pt x="433779" y="4520714"/>
                  <a:pt x="419053" y="4458024"/>
                  <a:pt x="448084" y="4429414"/>
                </a:cubicBezTo>
                <a:cubicBezTo>
                  <a:pt x="440090" y="4412585"/>
                  <a:pt x="427047" y="4396597"/>
                  <a:pt x="427047" y="4380608"/>
                </a:cubicBezTo>
                <a:cubicBezTo>
                  <a:pt x="427047" y="4366304"/>
                  <a:pt x="441352" y="4351578"/>
                  <a:pt x="448505" y="4339377"/>
                </a:cubicBezTo>
                <a:cubicBezTo>
                  <a:pt x="432096" y="4327596"/>
                  <a:pt x="412742" y="4313712"/>
                  <a:pt x="387919" y="4296041"/>
                </a:cubicBezTo>
                <a:cubicBezTo>
                  <a:pt x="406852" y="4283418"/>
                  <a:pt x="416950" y="4276687"/>
                  <a:pt x="428309" y="4269114"/>
                </a:cubicBezTo>
                <a:cubicBezTo>
                  <a:pt x="418212" y="4249760"/>
                  <a:pt x="360992" y="4269955"/>
                  <a:pt x="390443" y="4225357"/>
                </a:cubicBezTo>
                <a:cubicBezTo>
                  <a:pt x="359309" y="4209369"/>
                  <a:pt x="331961" y="4195064"/>
                  <a:pt x="300826" y="4179076"/>
                </a:cubicBezTo>
                <a:cubicBezTo>
                  <a:pt x="319760" y="4163929"/>
                  <a:pt x="334065" y="4152569"/>
                  <a:pt x="359309" y="4132795"/>
                </a:cubicBezTo>
                <a:cubicBezTo>
                  <a:pt x="324388" y="4122276"/>
                  <a:pt x="300406" y="4115124"/>
                  <a:pt x="276424" y="4107551"/>
                </a:cubicBezTo>
                <a:cubicBezTo>
                  <a:pt x="276003" y="4110075"/>
                  <a:pt x="275582" y="4112600"/>
                  <a:pt x="274741" y="4115124"/>
                </a:cubicBezTo>
                <a:cubicBezTo>
                  <a:pt x="252862" y="4095770"/>
                  <a:pt x="231405" y="4076416"/>
                  <a:pt x="209527" y="4057062"/>
                </a:cubicBezTo>
                <a:cubicBezTo>
                  <a:pt x="210789" y="4054538"/>
                  <a:pt x="212051" y="4052013"/>
                  <a:pt x="213313" y="4049068"/>
                </a:cubicBezTo>
                <a:cubicBezTo>
                  <a:pt x="230143" y="4051593"/>
                  <a:pt x="246972" y="4054117"/>
                  <a:pt x="270533" y="4057483"/>
                </a:cubicBezTo>
                <a:cubicBezTo>
                  <a:pt x="240240" y="4026349"/>
                  <a:pt x="249917" y="3968708"/>
                  <a:pt x="185124" y="3976702"/>
                </a:cubicBezTo>
                <a:cubicBezTo>
                  <a:pt x="185124" y="3972915"/>
                  <a:pt x="185124" y="3969129"/>
                  <a:pt x="185545" y="3965763"/>
                </a:cubicBezTo>
                <a:cubicBezTo>
                  <a:pt x="200270" y="3951878"/>
                  <a:pt x="214575" y="3937994"/>
                  <a:pt x="229301" y="3924110"/>
                </a:cubicBezTo>
                <a:cubicBezTo>
                  <a:pt x="232246" y="3925793"/>
                  <a:pt x="235192" y="3927476"/>
                  <a:pt x="237716" y="3929159"/>
                </a:cubicBezTo>
                <a:cubicBezTo>
                  <a:pt x="235612" y="3917378"/>
                  <a:pt x="233509" y="3905597"/>
                  <a:pt x="230563" y="3888347"/>
                </a:cubicBezTo>
                <a:cubicBezTo>
                  <a:pt x="220045" y="3900128"/>
                  <a:pt x="212893" y="3907701"/>
                  <a:pt x="205740" y="3915274"/>
                </a:cubicBezTo>
                <a:cubicBezTo>
                  <a:pt x="207002" y="3911488"/>
                  <a:pt x="208264" y="3907701"/>
                  <a:pt x="209527" y="3903915"/>
                </a:cubicBezTo>
                <a:cubicBezTo>
                  <a:pt x="181337" y="3887926"/>
                  <a:pt x="153148" y="3871938"/>
                  <a:pt x="118648" y="3852164"/>
                </a:cubicBezTo>
                <a:cubicBezTo>
                  <a:pt x="118648" y="3853005"/>
                  <a:pt x="121172" y="3842908"/>
                  <a:pt x="123696" y="3832389"/>
                </a:cubicBezTo>
                <a:cubicBezTo>
                  <a:pt x="145575" y="3862262"/>
                  <a:pt x="169136" y="3833652"/>
                  <a:pt x="191856" y="3834072"/>
                </a:cubicBezTo>
                <a:cubicBezTo>
                  <a:pt x="191014" y="3823975"/>
                  <a:pt x="190594" y="3813877"/>
                  <a:pt x="189752" y="3803358"/>
                </a:cubicBezTo>
                <a:cubicBezTo>
                  <a:pt x="212472" y="3791578"/>
                  <a:pt x="238978" y="3778114"/>
                  <a:pt x="271375" y="3761705"/>
                </a:cubicBezTo>
                <a:cubicBezTo>
                  <a:pt x="230143" y="3750766"/>
                  <a:pt x="219624" y="3730571"/>
                  <a:pt x="224252" y="3693126"/>
                </a:cubicBezTo>
                <a:cubicBezTo>
                  <a:pt x="225515" y="3680924"/>
                  <a:pt x="219624" y="3668302"/>
                  <a:pt x="216679" y="3655680"/>
                </a:cubicBezTo>
                <a:cubicBezTo>
                  <a:pt x="212051" y="3656521"/>
                  <a:pt x="207844" y="3657363"/>
                  <a:pt x="203216" y="3658204"/>
                </a:cubicBezTo>
                <a:cubicBezTo>
                  <a:pt x="204057" y="3671247"/>
                  <a:pt x="204899" y="3684290"/>
                  <a:pt x="205740" y="3699016"/>
                </a:cubicBezTo>
                <a:cubicBezTo>
                  <a:pt x="194380" y="3701120"/>
                  <a:pt x="182600" y="3703223"/>
                  <a:pt x="167453" y="3706168"/>
                </a:cubicBezTo>
                <a:cubicBezTo>
                  <a:pt x="183020" y="3729309"/>
                  <a:pt x="196905" y="3749083"/>
                  <a:pt x="217100" y="3778535"/>
                </a:cubicBezTo>
                <a:cubicBezTo>
                  <a:pt x="185124" y="3778535"/>
                  <a:pt x="163246" y="3778535"/>
                  <a:pt x="140526" y="3778535"/>
                </a:cubicBezTo>
                <a:cubicBezTo>
                  <a:pt x="136319" y="3797468"/>
                  <a:pt x="167874" y="3829444"/>
                  <a:pt x="122014" y="3833231"/>
                </a:cubicBezTo>
                <a:cubicBezTo>
                  <a:pt x="121172" y="3824816"/>
                  <a:pt x="120331" y="3816401"/>
                  <a:pt x="119489" y="3807986"/>
                </a:cubicBezTo>
                <a:cubicBezTo>
                  <a:pt x="116544" y="3806304"/>
                  <a:pt x="113599" y="3804200"/>
                  <a:pt x="110654" y="3802517"/>
                </a:cubicBezTo>
                <a:cubicBezTo>
                  <a:pt x="108129" y="3809249"/>
                  <a:pt x="105605" y="3815560"/>
                  <a:pt x="104343" y="3819346"/>
                </a:cubicBezTo>
                <a:cubicBezTo>
                  <a:pt x="91721" y="3800834"/>
                  <a:pt x="83727" y="3779797"/>
                  <a:pt x="68580" y="3767596"/>
                </a:cubicBezTo>
                <a:cubicBezTo>
                  <a:pt x="42074" y="3746559"/>
                  <a:pt x="64373" y="3730571"/>
                  <a:pt x="67739" y="3711638"/>
                </a:cubicBezTo>
                <a:cubicBezTo>
                  <a:pt x="69842" y="3699857"/>
                  <a:pt x="68159" y="3686394"/>
                  <a:pt x="63952" y="3675034"/>
                </a:cubicBezTo>
                <a:cubicBezTo>
                  <a:pt x="55116" y="3651473"/>
                  <a:pt x="49647" y="3630436"/>
                  <a:pt x="82044" y="3619918"/>
                </a:cubicBezTo>
                <a:cubicBezTo>
                  <a:pt x="74470" y="3602247"/>
                  <a:pt x="66476" y="3585838"/>
                  <a:pt x="60165" y="3569008"/>
                </a:cubicBezTo>
                <a:cubicBezTo>
                  <a:pt x="53854" y="3552600"/>
                  <a:pt x="49226" y="3535770"/>
                  <a:pt x="43336" y="3517258"/>
                </a:cubicBezTo>
                <a:cubicBezTo>
                  <a:pt x="52171" y="3510105"/>
                  <a:pt x="61848" y="3502111"/>
                  <a:pt x="74050" y="3492014"/>
                </a:cubicBezTo>
                <a:cubicBezTo>
                  <a:pt x="59324" y="3482337"/>
                  <a:pt x="46281" y="3473501"/>
                  <a:pt x="33238" y="3464666"/>
                </a:cubicBezTo>
                <a:lnTo>
                  <a:pt x="33659" y="3464666"/>
                </a:lnTo>
                <a:cubicBezTo>
                  <a:pt x="32397" y="3459617"/>
                  <a:pt x="31555" y="3450782"/>
                  <a:pt x="29872" y="3450361"/>
                </a:cubicBezTo>
                <a:cubicBezTo>
                  <a:pt x="20195" y="3449940"/>
                  <a:pt x="10518" y="3451202"/>
                  <a:pt x="0" y="3446574"/>
                </a:cubicBezTo>
                <a:cubicBezTo>
                  <a:pt x="29452" y="3447836"/>
                  <a:pt x="45440" y="3412494"/>
                  <a:pt x="82464" y="3424275"/>
                </a:cubicBezTo>
                <a:cubicBezTo>
                  <a:pt x="107288" y="3432269"/>
                  <a:pt x="102239" y="3401976"/>
                  <a:pt x="92562" y="3375049"/>
                </a:cubicBezTo>
                <a:cubicBezTo>
                  <a:pt x="122855" y="3378836"/>
                  <a:pt x="148520" y="3382202"/>
                  <a:pt x="174606" y="3385147"/>
                </a:cubicBezTo>
                <a:cubicBezTo>
                  <a:pt x="175447" y="3383884"/>
                  <a:pt x="175868" y="3382622"/>
                  <a:pt x="176709" y="3381360"/>
                </a:cubicBezTo>
                <a:cubicBezTo>
                  <a:pt x="163246" y="3377153"/>
                  <a:pt x="149782" y="3370842"/>
                  <a:pt x="135898" y="3369159"/>
                </a:cubicBezTo>
                <a:cubicBezTo>
                  <a:pt x="119068" y="3367055"/>
                  <a:pt x="100556" y="3368317"/>
                  <a:pt x="99714" y="3344756"/>
                </a:cubicBezTo>
                <a:cubicBezTo>
                  <a:pt x="99294" y="3331713"/>
                  <a:pt x="98452" y="3309414"/>
                  <a:pt x="104343" y="3306890"/>
                </a:cubicBezTo>
                <a:cubicBezTo>
                  <a:pt x="119068" y="3300579"/>
                  <a:pt x="138422" y="3299737"/>
                  <a:pt x="154831" y="3303524"/>
                </a:cubicBezTo>
                <a:cubicBezTo>
                  <a:pt x="175026" y="3308152"/>
                  <a:pt x="193959" y="3319091"/>
                  <a:pt x="216258" y="3328768"/>
                </a:cubicBezTo>
                <a:cubicBezTo>
                  <a:pt x="224252" y="3309835"/>
                  <a:pt x="231405" y="3293847"/>
                  <a:pt x="239399" y="3274072"/>
                </a:cubicBezTo>
                <a:cubicBezTo>
                  <a:pt x="253283" y="3282487"/>
                  <a:pt x="267168" y="3290481"/>
                  <a:pt x="283155" y="3300158"/>
                </a:cubicBezTo>
                <a:cubicBezTo>
                  <a:pt x="287363" y="3280383"/>
                  <a:pt x="291149" y="3261029"/>
                  <a:pt x="294936" y="3242096"/>
                </a:cubicBezTo>
                <a:cubicBezTo>
                  <a:pt x="205740" y="3225688"/>
                  <a:pt x="177971" y="3197498"/>
                  <a:pt x="200691" y="3150797"/>
                </a:cubicBezTo>
                <a:cubicBezTo>
                  <a:pt x="185545" y="3148272"/>
                  <a:pt x="169557" y="3145748"/>
                  <a:pt x="151465" y="3142803"/>
                </a:cubicBezTo>
                <a:cubicBezTo>
                  <a:pt x="183441" y="3083479"/>
                  <a:pt x="218783" y="3074223"/>
                  <a:pt x="262539" y="3106199"/>
                </a:cubicBezTo>
                <a:cubicBezTo>
                  <a:pt x="264643" y="3107461"/>
                  <a:pt x="267588" y="3110827"/>
                  <a:pt x="268430" y="3110406"/>
                </a:cubicBezTo>
                <a:cubicBezTo>
                  <a:pt x="314711" y="3082637"/>
                  <a:pt x="341638" y="3147852"/>
                  <a:pt x="393809" y="3131022"/>
                </a:cubicBezTo>
                <a:cubicBezTo>
                  <a:pt x="384553" y="3119241"/>
                  <a:pt x="376138" y="3109564"/>
                  <a:pt x="369406" y="3099467"/>
                </a:cubicBezTo>
                <a:cubicBezTo>
                  <a:pt x="362254" y="3088528"/>
                  <a:pt x="356364" y="3076326"/>
                  <a:pt x="350053" y="3064966"/>
                </a:cubicBezTo>
                <a:cubicBezTo>
                  <a:pt x="360992" y="3060759"/>
                  <a:pt x="372352" y="3051082"/>
                  <a:pt x="382028" y="3052765"/>
                </a:cubicBezTo>
                <a:cubicBezTo>
                  <a:pt x="419895" y="3059076"/>
                  <a:pt x="457340" y="3069174"/>
                  <a:pt x="504042" y="3080113"/>
                </a:cubicBezTo>
                <a:cubicBezTo>
                  <a:pt x="489737" y="3091052"/>
                  <a:pt x="480481" y="3099046"/>
                  <a:pt x="480060" y="3098625"/>
                </a:cubicBezTo>
                <a:cubicBezTo>
                  <a:pt x="437566" y="3054869"/>
                  <a:pt x="439249" y="3118400"/>
                  <a:pt x="416108" y="3127235"/>
                </a:cubicBezTo>
                <a:cubicBezTo>
                  <a:pt x="432938" y="3134388"/>
                  <a:pt x="449767" y="3141540"/>
                  <a:pt x="466176" y="3148272"/>
                </a:cubicBezTo>
                <a:cubicBezTo>
                  <a:pt x="454816" y="3195815"/>
                  <a:pt x="408956" y="3192870"/>
                  <a:pt x="376138" y="3207596"/>
                </a:cubicBezTo>
                <a:cubicBezTo>
                  <a:pt x="377400" y="3212224"/>
                  <a:pt x="378663" y="3217273"/>
                  <a:pt x="379925" y="3221901"/>
                </a:cubicBezTo>
                <a:cubicBezTo>
                  <a:pt x="395492" y="3220639"/>
                  <a:pt x="411059" y="3218115"/>
                  <a:pt x="426627" y="3217694"/>
                </a:cubicBezTo>
                <a:cubicBezTo>
                  <a:pt x="434621" y="3217694"/>
                  <a:pt x="442194" y="3221059"/>
                  <a:pt x="450188" y="3223163"/>
                </a:cubicBezTo>
                <a:cubicBezTo>
                  <a:pt x="446401" y="3230316"/>
                  <a:pt x="443456" y="3237889"/>
                  <a:pt x="439249" y="3244200"/>
                </a:cubicBezTo>
                <a:cubicBezTo>
                  <a:pt x="428730" y="3259347"/>
                  <a:pt x="417791" y="3273651"/>
                  <a:pt x="406852" y="3288377"/>
                </a:cubicBezTo>
                <a:cubicBezTo>
                  <a:pt x="409376" y="3290060"/>
                  <a:pt x="411901" y="3291743"/>
                  <a:pt x="414425" y="3293847"/>
                </a:cubicBezTo>
                <a:cubicBezTo>
                  <a:pt x="423261" y="3290481"/>
                  <a:pt x="431675" y="3284591"/>
                  <a:pt x="440511" y="3284591"/>
                </a:cubicBezTo>
                <a:cubicBezTo>
                  <a:pt x="464493" y="3284170"/>
                  <a:pt x="487213" y="3285432"/>
                  <a:pt x="503621" y="3261450"/>
                </a:cubicBezTo>
                <a:cubicBezTo>
                  <a:pt x="507829" y="3255560"/>
                  <a:pt x="529286" y="3261450"/>
                  <a:pt x="533073" y="3255560"/>
                </a:cubicBezTo>
                <a:cubicBezTo>
                  <a:pt x="539805" y="3244621"/>
                  <a:pt x="544012" y="3228212"/>
                  <a:pt x="540646" y="3216431"/>
                </a:cubicBezTo>
                <a:cubicBezTo>
                  <a:pt x="538542" y="3208017"/>
                  <a:pt x="521713" y="3197078"/>
                  <a:pt x="512457" y="3198340"/>
                </a:cubicBezTo>
                <a:cubicBezTo>
                  <a:pt x="483426" y="3201706"/>
                  <a:pt x="483426" y="3186980"/>
                  <a:pt x="486371" y="3165102"/>
                </a:cubicBezTo>
                <a:cubicBezTo>
                  <a:pt x="528445" y="3165102"/>
                  <a:pt x="569256" y="3165102"/>
                  <a:pt x="609647" y="3165102"/>
                </a:cubicBezTo>
                <a:cubicBezTo>
                  <a:pt x="609226" y="3168467"/>
                  <a:pt x="609226" y="3171834"/>
                  <a:pt x="608805" y="3174778"/>
                </a:cubicBezTo>
                <a:cubicBezTo>
                  <a:pt x="628159" y="3162577"/>
                  <a:pt x="647513" y="3149114"/>
                  <a:pt x="667708" y="3138175"/>
                </a:cubicBezTo>
                <a:cubicBezTo>
                  <a:pt x="672337" y="3135650"/>
                  <a:pt x="684959" y="3139016"/>
                  <a:pt x="687062" y="3142803"/>
                </a:cubicBezTo>
                <a:cubicBezTo>
                  <a:pt x="712306" y="3190346"/>
                  <a:pt x="756904" y="3189925"/>
                  <a:pt x="801082" y="3190346"/>
                </a:cubicBezTo>
                <a:cubicBezTo>
                  <a:pt x="812442" y="3190346"/>
                  <a:pt x="825484" y="3186980"/>
                  <a:pt x="835161" y="3191187"/>
                </a:cubicBezTo>
                <a:cubicBezTo>
                  <a:pt x="863772" y="3203389"/>
                  <a:pt x="875131" y="3194974"/>
                  <a:pt x="870503" y="3167205"/>
                </a:cubicBezTo>
                <a:cubicBezTo>
                  <a:pt x="897430" y="3167205"/>
                  <a:pt x="921833" y="3167205"/>
                  <a:pt x="939083" y="3167205"/>
                </a:cubicBezTo>
                <a:cubicBezTo>
                  <a:pt x="947498" y="3146168"/>
                  <a:pt x="953809" y="3131022"/>
                  <a:pt x="959699" y="3115875"/>
                </a:cubicBezTo>
                <a:cubicBezTo>
                  <a:pt x="963065" y="3117138"/>
                  <a:pt x="966431" y="3118400"/>
                  <a:pt x="969797" y="3119662"/>
                </a:cubicBezTo>
                <a:cubicBezTo>
                  <a:pt x="968114" y="3132705"/>
                  <a:pt x="966431" y="3145748"/>
                  <a:pt x="964327" y="3161315"/>
                </a:cubicBezTo>
                <a:cubicBezTo>
                  <a:pt x="982419" y="3151217"/>
                  <a:pt x="997145" y="3142803"/>
                  <a:pt x="1016919" y="3131864"/>
                </a:cubicBezTo>
                <a:cubicBezTo>
                  <a:pt x="1002194" y="3128497"/>
                  <a:pt x="991255" y="3125553"/>
                  <a:pt x="976108" y="3122186"/>
                </a:cubicBezTo>
                <a:cubicBezTo>
                  <a:pt x="991675" y="3109564"/>
                  <a:pt x="1005560" y="3098625"/>
                  <a:pt x="1024072" y="3083900"/>
                </a:cubicBezTo>
                <a:cubicBezTo>
                  <a:pt x="1029962" y="3102412"/>
                  <a:pt x="1035011" y="3117138"/>
                  <a:pt x="1039639" y="3131864"/>
                </a:cubicBezTo>
                <a:cubicBezTo>
                  <a:pt x="1043005" y="3133546"/>
                  <a:pt x="1045950" y="3134809"/>
                  <a:pt x="1049316" y="3136492"/>
                </a:cubicBezTo>
                <a:cubicBezTo>
                  <a:pt x="1064463" y="3104516"/>
                  <a:pt x="1079609" y="3072540"/>
                  <a:pt x="1096018" y="3038039"/>
                </a:cubicBezTo>
                <a:cubicBezTo>
                  <a:pt x="1101908" y="3038881"/>
                  <a:pt x="1112847" y="3040143"/>
                  <a:pt x="1129256" y="3042247"/>
                </a:cubicBezTo>
                <a:cubicBezTo>
                  <a:pt x="1123786" y="3031308"/>
                  <a:pt x="1120000" y="3022893"/>
                  <a:pt x="1116213" y="3014899"/>
                </a:cubicBezTo>
                <a:cubicBezTo>
                  <a:pt x="1116213" y="3014899"/>
                  <a:pt x="1115372" y="3015740"/>
                  <a:pt x="1115372" y="3015740"/>
                </a:cubicBezTo>
                <a:cubicBezTo>
                  <a:pt x="1138933" y="3035094"/>
                  <a:pt x="1162915" y="3054448"/>
                  <a:pt x="1186476" y="3074223"/>
                </a:cubicBezTo>
                <a:cubicBezTo>
                  <a:pt x="1195732" y="3081796"/>
                  <a:pt x="1204147" y="3090211"/>
                  <a:pt x="1215928" y="3100308"/>
                </a:cubicBezTo>
                <a:cubicBezTo>
                  <a:pt x="1196153" y="3115875"/>
                  <a:pt x="1175537" y="3131443"/>
                  <a:pt x="1155342" y="3147431"/>
                </a:cubicBezTo>
                <a:cubicBezTo>
                  <a:pt x="1157445" y="3135229"/>
                  <a:pt x="1159970" y="3123028"/>
                  <a:pt x="1162494" y="3108302"/>
                </a:cubicBezTo>
                <a:cubicBezTo>
                  <a:pt x="1138933" y="3101150"/>
                  <a:pt x="1114951" y="3093997"/>
                  <a:pt x="1090969" y="3086424"/>
                </a:cubicBezTo>
                <a:cubicBezTo>
                  <a:pt x="1088445" y="3102412"/>
                  <a:pt x="1086762" y="3110406"/>
                  <a:pt x="1084237" y="3125973"/>
                </a:cubicBezTo>
                <a:cubicBezTo>
                  <a:pt x="1110323" y="3089790"/>
                  <a:pt x="1127573" y="3104936"/>
                  <a:pt x="1143561" y="3128497"/>
                </a:cubicBezTo>
                <a:cubicBezTo>
                  <a:pt x="1147768" y="3134388"/>
                  <a:pt x="1151976" y="3140699"/>
                  <a:pt x="1156183" y="3146589"/>
                </a:cubicBezTo>
                <a:cubicBezTo>
                  <a:pt x="1135988" y="3162577"/>
                  <a:pt x="1115793" y="3178986"/>
                  <a:pt x="1096859" y="3194132"/>
                </a:cubicBezTo>
                <a:cubicBezTo>
                  <a:pt x="1114951" y="3208858"/>
                  <a:pt x="1131780" y="3222322"/>
                  <a:pt x="1151555" y="3238310"/>
                </a:cubicBezTo>
                <a:cubicBezTo>
                  <a:pt x="1142299" y="3242517"/>
                  <a:pt x="1134726" y="3246304"/>
                  <a:pt x="1119579" y="3253456"/>
                </a:cubicBezTo>
                <a:cubicBezTo>
                  <a:pt x="1136409" y="3258926"/>
                  <a:pt x="1147348" y="3266920"/>
                  <a:pt x="1155762" y="3264816"/>
                </a:cubicBezTo>
                <a:cubicBezTo>
                  <a:pt x="1211720" y="3250090"/>
                  <a:pt x="1247062" y="3280804"/>
                  <a:pt x="1249587" y="3352329"/>
                </a:cubicBezTo>
                <a:cubicBezTo>
                  <a:pt x="1259264" y="3350646"/>
                  <a:pt x="1268520" y="3349384"/>
                  <a:pt x="1287874" y="3346439"/>
                </a:cubicBezTo>
                <a:cubicBezTo>
                  <a:pt x="1271465" y="3338024"/>
                  <a:pt x="1264733" y="3334658"/>
                  <a:pt x="1251270" y="3327927"/>
                </a:cubicBezTo>
                <a:cubicBezTo>
                  <a:pt x="1316063" y="3307731"/>
                  <a:pt x="1345094" y="3367896"/>
                  <a:pt x="1393478" y="3371262"/>
                </a:cubicBezTo>
                <a:cubicBezTo>
                  <a:pt x="1354350" y="3431848"/>
                  <a:pt x="1319429" y="3396506"/>
                  <a:pt x="1284087" y="3370842"/>
                </a:cubicBezTo>
                <a:cubicBezTo>
                  <a:pt x="1288715" y="3381781"/>
                  <a:pt x="1292922" y="3392720"/>
                  <a:pt x="1297551" y="3403659"/>
                </a:cubicBezTo>
                <a:cubicBezTo>
                  <a:pt x="1286611" y="3405342"/>
                  <a:pt x="1275672" y="3406183"/>
                  <a:pt x="1265154" y="3408708"/>
                </a:cubicBezTo>
                <a:cubicBezTo>
                  <a:pt x="1248324" y="3412915"/>
                  <a:pt x="1231916" y="3417964"/>
                  <a:pt x="1213824" y="3423013"/>
                </a:cubicBezTo>
                <a:cubicBezTo>
                  <a:pt x="1211720" y="3417964"/>
                  <a:pt x="1208775" y="3409549"/>
                  <a:pt x="1202464" y="3394403"/>
                </a:cubicBezTo>
                <a:cubicBezTo>
                  <a:pt x="1186055" y="3410391"/>
                  <a:pt x="1172592" y="3423434"/>
                  <a:pt x="1154921" y="3440684"/>
                </a:cubicBezTo>
                <a:cubicBezTo>
                  <a:pt x="1158708" y="3441525"/>
                  <a:pt x="1151976" y="3439842"/>
                  <a:pt x="1140616" y="3436897"/>
                </a:cubicBezTo>
                <a:cubicBezTo>
                  <a:pt x="1167122" y="3463404"/>
                  <a:pt x="1153238" y="3518520"/>
                  <a:pt x="1217190" y="3510526"/>
                </a:cubicBezTo>
                <a:cubicBezTo>
                  <a:pt x="1200781" y="3523148"/>
                  <a:pt x="1191525" y="3530301"/>
                  <a:pt x="1182269" y="3537453"/>
                </a:cubicBezTo>
                <a:cubicBezTo>
                  <a:pt x="1200361" y="3545868"/>
                  <a:pt x="1200361" y="3545868"/>
                  <a:pt x="1234861" y="3506319"/>
                </a:cubicBezTo>
                <a:cubicBezTo>
                  <a:pt x="1187318" y="3490752"/>
                  <a:pt x="1217611" y="3465086"/>
                  <a:pt x="1224763" y="3433531"/>
                </a:cubicBezTo>
                <a:cubicBezTo>
                  <a:pt x="1247062" y="3473501"/>
                  <a:pt x="1269361" y="3487386"/>
                  <a:pt x="1308069" y="3463824"/>
                </a:cubicBezTo>
                <a:cubicBezTo>
                  <a:pt x="1321112" y="3456251"/>
                  <a:pt x="1347618" y="3471818"/>
                  <a:pt x="1368234" y="3476867"/>
                </a:cubicBezTo>
                <a:cubicBezTo>
                  <a:pt x="1371179" y="3473501"/>
                  <a:pt x="1374545" y="3470556"/>
                  <a:pt x="1377490" y="3467190"/>
                </a:cubicBezTo>
                <a:cubicBezTo>
                  <a:pt x="1370759" y="3465086"/>
                  <a:pt x="1363606" y="3462562"/>
                  <a:pt x="1356033" y="3460038"/>
                </a:cubicBezTo>
                <a:cubicBezTo>
                  <a:pt x="1382118" y="3421330"/>
                  <a:pt x="1413674" y="3473501"/>
                  <a:pt x="1435973" y="3457093"/>
                </a:cubicBezTo>
                <a:cubicBezTo>
                  <a:pt x="1439759" y="3441105"/>
                  <a:pt x="1442705" y="3429324"/>
                  <a:pt x="1445650" y="3417543"/>
                </a:cubicBezTo>
                <a:cubicBezTo>
                  <a:pt x="1461217" y="3423854"/>
                  <a:pt x="1476363" y="3430165"/>
                  <a:pt x="1491931" y="3436056"/>
                </a:cubicBezTo>
                <a:cubicBezTo>
                  <a:pt x="1463741" y="3451623"/>
                  <a:pt x="1441022" y="3457093"/>
                  <a:pt x="1475101" y="3486123"/>
                </a:cubicBezTo>
                <a:cubicBezTo>
                  <a:pt x="1494034" y="3502111"/>
                  <a:pt x="1486040" y="3534929"/>
                  <a:pt x="1460375" y="3545026"/>
                </a:cubicBezTo>
                <a:cubicBezTo>
                  <a:pt x="1458272" y="3524831"/>
                  <a:pt x="1456168" y="3505898"/>
                  <a:pt x="1454906" y="3494117"/>
                </a:cubicBezTo>
                <a:cubicBezTo>
                  <a:pt x="1434710" y="3488648"/>
                  <a:pt x="1417040" y="3483599"/>
                  <a:pt x="1395161" y="3477709"/>
                </a:cubicBezTo>
                <a:cubicBezTo>
                  <a:pt x="1401472" y="3489489"/>
                  <a:pt x="1406100" y="3498325"/>
                  <a:pt x="1411991" y="3509685"/>
                </a:cubicBezTo>
                <a:cubicBezTo>
                  <a:pt x="1396003" y="3519362"/>
                  <a:pt x="1380436" y="3528618"/>
                  <a:pt x="1356033" y="3542923"/>
                </a:cubicBezTo>
                <a:cubicBezTo>
                  <a:pt x="1361923" y="3526514"/>
                  <a:pt x="1364868" y="3519362"/>
                  <a:pt x="1367393" y="3512209"/>
                </a:cubicBezTo>
                <a:cubicBezTo>
                  <a:pt x="1340466" y="3489489"/>
                  <a:pt x="1322374" y="3503374"/>
                  <a:pt x="1307648" y="3528618"/>
                </a:cubicBezTo>
                <a:cubicBezTo>
                  <a:pt x="1298813" y="3524410"/>
                  <a:pt x="1291240" y="3520203"/>
                  <a:pt x="1291240" y="3520203"/>
                </a:cubicBezTo>
                <a:cubicBezTo>
                  <a:pt x="1263892" y="3539978"/>
                  <a:pt x="1240751" y="3556807"/>
                  <a:pt x="1211720" y="3577844"/>
                </a:cubicBezTo>
                <a:cubicBezTo>
                  <a:pt x="1229812" y="3582051"/>
                  <a:pt x="1241172" y="3584576"/>
                  <a:pt x="1252532" y="3587521"/>
                </a:cubicBezTo>
                <a:cubicBezTo>
                  <a:pt x="1249166" y="3626229"/>
                  <a:pt x="1256739" y="3632960"/>
                  <a:pt x="1292502" y="3625808"/>
                </a:cubicBezTo>
                <a:cubicBezTo>
                  <a:pt x="1281983" y="3634643"/>
                  <a:pt x="1271465" y="3643479"/>
                  <a:pt x="1260946" y="3652314"/>
                </a:cubicBezTo>
                <a:cubicBezTo>
                  <a:pt x="1287874" y="3686394"/>
                  <a:pt x="1286191" y="3717108"/>
                  <a:pt x="1255898" y="3740248"/>
                </a:cubicBezTo>
                <a:cubicBezTo>
                  <a:pt x="1263050" y="3748663"/>
                  <a:pt x="1270623" y="3756657"/>
                  <a:pt x="1276934" y="3765492"/>
                </a:cubicBezTo>
                <a:cubicBezTo>
                  <a:pt x="1282825" y="3774328"/>
                  <a:pt x="1287453" y="3784005"/>
                  <a:pt x="1300496" y="3789474"/>
                </a:cubicBezTo>
                <a:cubicBezTo>
                  <a:pt x="1296288" y="3774748"/>
                  <a:pt x="1291660" y="3760443"/>
                  <a:pt x="1287453" y="3745718"/>
                </a:cubicBezTo>
                <a:cubicBezTo>
                  <a:pt x="1322795" y="3713742"/>
                  <a:pt x="1358978" y="3721736"/>
                  <a:pt x="1369076" y="3766754"/>
                </a:cubicBezTo>
                <a:cubicBezTo>
                  <a:pt x="1377490" y="3760864"/>
                  <a:pt x="1385064" y="3755815"/>
                  <a:pt x="1395161" y="3748663"/>
                </a:cubicBezTo>
                <a:cubicBezTo>
                  <a:pt x="1380436" y="3740248"/>
                  <a:pt x="1367813" y="3734358"/>
                  <a:pt x="1356033" y="3726784"/>
                </a:cubicBezTo>
                <a:cubicBezTo>
                  <a:pt x="1344673" y="3719211"/>
                  <a:pt x="1334575" y="3710376"/>
                  <a:pt x="1319850" y="3698595"/>
                </a:cubicBezTo>
                <a:cubicBezTo>
                  <a:pt x="1333313" y="3694388"/>
                  <a:pt x="1341307" y="3691443"/>
                  <a:pt x="1352667" y="3687656"/>
                </a:cubicBezTo>
                <a:cubicBezTo>
                  <a:pt x="1332472" y="3680503"/>
                  <a:pt x="1314801" y="3674613"/>
                  <a:pt x="1299654" y="3669144"/>
                </a:cubicBezTo>
                <a:cubicBezTo>
                  <a:pt x="1333313" y="3593832"/>
                  <a:pt x="1385064" y="3631698"/>
                  <a:pt x="1435131" y="3658625"/>
                </a:cubicBezTo>
                <a:cubicBezTo>
                  <a:pt x="1435973" y="3653576"/>
                  <a:pt x="1437235" y="3648948"/>
                  <a:pt x="1438076" y="3643899"/>
                </a:cubicBezTo>
                <a:cubicBezTo>
                  <a:pt x="1422088" y="3627491"/>
                  <a:pt x="1406521" y="3610661"/>
                  <a:pt x="1390533" y="3594253"/>
                </a:cubicBezTo>
                <a:cubicBezTo>
                  <a:pt x="1387167" y="3595936"/>
                  <a:pt x="1383802" y="3597618"/>
                  <a:pt x="1380436" y="3599301"/>
                </a:cubicBezTo>
                <a:cubicBezTo>
                  <a:pt x="1382539" y="3586679"/>
                  <a:pt x="1384643" y="3574478"/>
                  <a:pt x="1387167" y="3557648"/>
                </a:cubicBezTo>
                <a:cubicBezTo>
                  <a:pt x="1401893" y="3565222"/>
                  <a:pt x="1411570" y="3569850"/>
                  <a:pt x="1421247" y="3574478"/>
                </a:cubicBezTo>
                <a:cubicBezTo>
                  <a:pt x="1422509" y="3573216"/>
                  <a:pt x="1423771" y="3571954"/>
                  <a:pt x="1425034" y="3570691"/>
                </a:cubicBezTo>
                <a:cubicBezTo>
                  <a:pt x="1419143" y="3563118"/>
                  <a:pt x="1412832" y="3555545"/>
                  <a:pt x="1406942" y="3547972"/>
                </a:cubicBezTo>
                <a:cubicBezTo>
                  <a:pt x="1409046" y="3545026"/>
                  <a:pt x="1410729" y="3542502"/>
                  <a:pt x="1412832" y="3539557"/>
                </a:cubicBezTo>
                <a:cubicBezTo>
                  <a:pt x="1435973" y="3553862"/>
                  <a:pt x="1463321" y="3564801"/>
                  <a:pt x="1481412" y="3584155"/>
                </a:cubicBezTo>
                <a:cubicBezTo>
                  <a:pt x="1501608" y="3605192"/>
                  <a:pt x="1518016" y="3624966"/>
                  <a:pt x="1551254" y="3619497"/>
                </a:cubicBezTo>
                <a:cubicBezTo>
                  <a:pt x="1556724" y="3618655"/>
                  <a:pt x="1565559" y="3632960"/>
                  <a:pt x="1571871" y="3641375"/>
                </a:cubicBezTo>
                <a:cubicBezTo>
                  <a:pt x="1573133" y="3643058"/>
                  <a:pt x="1567663" y="3649369"/>
                  <a:pt x="1565559" y="3653576"/>
                </a:cubicBezTo>
                <a:cubicBezTo>
                  <a:pt x="1559248" y="3648107"/>
                  <a:pt x="1552517" y="3643058"/>
                  <a:pt x="1547468" y="3638430"/>
                </a:cubicBezTo>
                <a:cubicBezTo>
                  <a:pt x="1542419" y="3674613"/>
                  <a:pt x="1542419" y="3674613"/>
                  <a:pt x="1596273" y="3745718"/>
                </a:cubicBezTo>
                <a:cubicBezTo>
                  <a:pt x="1573133" y="3747401"/>
                  <a:pt x="1549151" y="3749083"/>
                  <a:pt x="1525169" y="3750766"/>
                </a:cubicBezTo>
                <a:cubicBezTo>
                  <a:pt x="1523486" y="3729730"/>
                  <a:pt x="1521382" y="3708693"/>
                  <a:pt x="1519279" y="3684711"/>
                </a:cubicBezTo>
                <a:cubicBezTo>
                  <a:pt x="1504973" y="3704485"/>
                  <a:pt x="1493193" y="3721736"/>
                  <a:pt x="1475522" y="3746559"/>
                </a:cubicBezTo>
                <a:cubicBezTo>
                  <a:pt x="1479309" y="3759602"/>
                  <a:pt x="1486882" y="3784846"/>
                  <a:pt x="1496138" y="3816401"/>
                </a:cubicBezTo>
                <a:cubicBezTo>
                  <a:pt x="1507077" y="3813877"/>
                  <a:pt x="1522224" y="3810511"/>
                  <a:pt x="1540315" y="3806304"/>
                </a:cubicBezTo>
                <a:cubicBezTo>
                  <a:pt x="1537370" y="3814297"/>
                  <a:pt x="1534004" y="3822292"/>
                  <a:pt x="1529797" y="3833652"/>
                </a:cubicBezTo>
                <a:cubicBezTo>
                  <a:pt x="1542840" y="3837017"/>
                  <a:pt x="1557145" y="3845432"/>
                  <a:pt x="1568084" y="3842066"/>
                </a:cubicBezTo>
                <a:cubicBezTo>
                  <a:pt x="1605950" y="3831968"/>
                  <a:pt x="1631615" y="3858896"/>
                  <a:pt x="1662329" y="3870256"/>
                </a:cubicBezTo>
                <a:cubicBezTo>
                  <a:pt x="1668219" y="3872359"/>
                  <a:pt x="1670323" y="3884140"/>
                  <a:pt x="1674110" y="3891292"/>
                </a:cubicBezTo>
                <a:cubicBezTo>
                  <a:pt x="1661908" y="3895920"/>
                  <a:pt x="1649286" y="3900548"/>
                  <a:pt x="1635822" y="3905597"/>
                </a:cubicBezTo>
                <a:cubicBezTo>
                  <a:pt x="1642975" y="3927055"/>
                  <a:pt x="1642134" y="3955244"/>
                  <a:pt x="1674951" y="3965342"/>
                </a:cubicBezTo>
                <a:cubicBezTo>
                  <a:pt x="1681262" y="3967446"/>
                  <a:pt x="1683786" y="3985958"/>
                  <a:pt x="1685469" y="3997318"/>
                </a:cubicBezTo>
                <a:cubicBezTo>
                  <a:pt x="1686732" y="4007416"/>
                  <a:pt x="1684628" y="4017934"/>
                  <a:pt x="1683786" y="4032239"/>
                </a:cubicBezTo>
                <a:cubicBezTo>
                  <a:pt x="1657280" y="4020038"/>
                  <a:pt x="1629091" y="4006574"/>
                  <a:pt x="1601743" y="3993952"/>
                </a:cubicBezTo>
                <a:cubicBezTo>
                  <a:pt x="1607212" y="4015830"/>
                  <a:pt x="1608475" y="4035605"/>
                  <a:pt x="1617731" y="4050331"/>
                </a:cubicBezTo>
                <a:cubicBezTo>
                  <a:pt x="1625725" y="4062953"/>
                  <a:pt x="1642134" y="4073471"/>
                  <a:pt x="1657280" y="4077679"/>
                </a:cubicBezTo>
                <a:cubicBezTo>
                  <a:pt x="1664012" y="4079782"/>
                  <a:pt x="1675792" y="4064636"/>
                  <a:pt x="1692622" y="4051593"/>
                </a:cubicBezTo>
                <a:cubicBezTo>
                  <a:pt x="1695146" y="4069264"/>
                  <a:pt x="1699774" y="4085672"/>
                  <a:pt x="1699354" y="4101661"/>
                </a:cubicBezTo>
                <a:cubicBezTo>
                  <a:pt x="1698933" y="4118490"/>
                  <a:pt x="1726702" y="4134899"/>
                  <a:pt x="1700616" y="4152149"/>
                </a:cubicBezTo>
                <a:cubicBezTo>
                  <a:pt x="1735537" y="4190856"/>
                  <a:pt x="1674110" y="4213576"/>
                  <a:pt x="1689677" y="4249339"/>
                </a:cubicBezTo>
                <a:cubicBezTo>
                  <a:pt x="1685469" y="4249339"/>
                  <a:pt x="1681262" y="4249339"/>
                  <a:pt x="1677055" y="4249339"/>
                </a:cubicBezTo>
                <a:cubicBezTo>
                  <a:pt x="1675792" y="4225778"/>
                  <a:pt x="1673689" y="4202216"/>
                  <a:pt x="1673268" y="4178655"/>
                </a:cubicBezTo>
                <a:cubicBezTo>
                  <a:pt x="1672847" y="4142893"/>
                  <a:pt x="1651810" y="4129429"/>
                  <a:pt x="1609316" y="4147521"/>
                </a:cubicBezTo>
                <a:cubicBezTo>
                  <a:pt x="1624042" y="4181600"/>
                  <a:pt x="1640871" y="4215259"/>
                  <a:pt x="1652652" y="4250180"/>
                </a:cubicBezTo>
                <a:cubicBezTo>
                  <a:pt x="1655597" y="4259016"/>
                  <a:pt x="1645079" y="4272900"/>
                  <a:pt x="1639609" y="4287205"/>
                </a:cubicBezTo>
                <a:cubicBezTo>
                  <a:pt x="1658542" y="4301089"/>
                  <a:pt x="1701037" y="4308663"/>
                  <a:pt x="1652652" y="4354102"/>
                </a:cubicBezTo>
                <a:cubicBezTo>
                  <a:pt x="1687573" y="4360413"/>
                  <a:pt x="1713238" y="4365041"/>
                  <a:pt x="1739324" y="4369669"/>
                </a:cubicBezTo>
                <a:cubicBezTo>
                  <a:pt x="1738482" y="4382712"/>
                  <a:pt x="1737641" y="4398280"/>
                  <a:pt x="1736378" y="4424365"/>
                </a:cubicBezTo>
                <a:cubicBezTo>
                  <a:pt x="1764147" y="4394914"/>
                  <a:pt x="1766671" y="4374297"/>
                  <a:pt x="1752787" y="4349053"/>
                </a:cubicBezTo>
                <a:cubicBezTo>
                  <a:pt x="1745214" y="4336010"/>
                  <a:pt x="1738903" y="4319602"/>
                  <a:pt x="1739744" y="4305718"/>
                </a:cubicBezTo>
                <a:cubicBezTo>
                  <a:pt x="1740165" y="4300248"/>
                  <a:pt x="1764147" y="4290992"/>
                  <a:pt x="1775086" y="4293516"/>
                </a:cubicBezTo>
                <a:cubicBezTo>
                  <a:pt x="1788970" y="4296461"/>
                  <a:pt x="1810007" y="4307821"/>
                  <a:pt x="1812111" y="4319181"/>
                </a:cubicBezTo>
                <a:cubicBezTo>
                  <a:pt x="1819684" y="4354102"/>
                  <a:pt x="1832727" y="4377663"/>
                  <a:pt x="1867648" y="4393231"/>
                </a:cubicBezTo>
                <a:cubicBezTo>
                  <a:pt x="1882374" y="4399542"/>
                  <a:pt x="1888264" y="4426469"/>
                  <a:pt x="1896258" y="4444561"/>
                </a:cubicBezTo>
                <a:cubicBezTo>
                  <a:pt x="1897100" y="4447085"/>
                  <a:pt x="1886581" y="4455079"/>
                  <a:pt x="1880691" y="4459707"/>
                </a:cubicBezTo>
                <a:cubicBezTo>
                  <a:pt x="1874380" y="4464756"/>
                  <a:pt x="1867227" y="4468542"/>
                  <a:pt x="1860496" y="4472750"/>
                </a:cubicBezTo>
                <a:lnTo>
                  <a:pt x="1861758" y="4471488"/>
                </a:lnTo>
                <a:cubicBezTo>
                  <a:pt x="1839459" y="4479903"/>
                  <a:pt x="1816739" y="4488317"/>
                  <a:pt x="1796123" y="4495890"/>
                </a:cubicBezTo>
                <a:cubicBezTo>
                  <a:pt x="1800751" y="4514403"/>
                  <a:pt x="1804538" y="4530812"/>
                  <a:pt x="1808745" y="4548482"/>
                </a:cubicBezTo>
                <a:cubicBezTo>
                  <a:pt x="1789812" y="4545958"/>
                  <a:pt x="1776769" y="4543013"/>
                  <a:pt x="1763306" y="4542592"/>
                </a:cubicBezTo>
                <a:cubicBezTo>
                  <a:pt x="1740586" y="4541751"/>
                  <a:pt x="1723336" y="4538385"/>
                  <a:pt x="1727964" y="4508512"/>
                </a:cubicBezTo>
                <a:cubicBezTo>
                  <a:pt x="1728384" y="4505147"/>
                  <a:pt x="1714921" y="4500518"/>
                  <a:pt x="1709031" y="4495049"/>
                </a:cubicBezTo>
                <a:cubicBezTo>
                  <a:pt x="1695567" y="4481585"/>
                  <a:pt x="1677475" y="4469805"/>
                  <a:pt x="1670323" y="4452975"/>
                </a:cubicBezTo>
                <a:cubicBezTo>
                  <a:pt x="1648865" y="4402487"/>
                  <a:pt x="1628249" y="4352840"/>
                  <a:pt x="1584913" y="4315394"/>
                </a:cubicBezTo>
                <a:cubicBezTo>
                  <a:pt x="1577761" y="4309084"/>
                  <a:pt x="1581127" y="4290571"/>
                  <a:pt x="1579444" y="4277949"/>
                </a:cubicBezTo>
                <a:cubicBezTo>
                  <a:pt x="1588279" y="4272479"/>
                  <a:pt x="1597115" y="4267010"/>
                  <a:pt x="1605950" y="4261540"/>
                </a:cubicBezTo>
                <a:cubicBezTo>
                  <a:pt x="1584493" y="4245552"/>
                  <a:pt x="1563456" y="4229985"/>
                  <a:pt x="1541998" y="4213997"/>
                </a:cubicBezTo>
                <a:cubicBezTo>
                  <a:pt x="1541157" y="4217784"/>
                  <a:pt x="1539895" y="4221150"/>
                  <a:pt x="1539053" y="4224936"/>
                </a:cubicBezTo>
                <a:cubicBezTo>
                  <a:pt x="1518016" y="4230406"/>
                  <a:pt x="1496980" y="4235875"/>
                  <a:pt x="1475943" y="4241345"/>
                </a:cubicBezTo>
                <a:cubicBezTo>
                  <a:pt x="1458693" y="4245973"/>
                  <a:pt x="1453644" y="4256071"/>
                  <a:pt x="1471315" y="4272900"/>
                </a:cubicBezTo>
                <a:cubicBezTo>
                  <a:pt x="1488986" y="4289730"/>
                  <a:pt x="1499083" y="4314132"/>
                  <a:pt x="1517175" y="4330120"/>
                </a:cubicBezTo>
                <a:cubicBezTo>
                  <a:pt x="1523486" y="4336010"/>
                  <a:pt x="1542419" y="4328438"/>
                  <a:pt x="1555041" y="4327175"/>
                </a:cubicBezTo>
                <a:cubicBezTo>
                  <a:pt x="1558828" y="4342742"/>
                  <a:pt x="1564718" y="4365883"/>
                  <a:pt x="1570608" y="4389023"/>
                </a:cubicBezTo>
                <a:cubicBezTo>
                  <a:pt x="1557566" y="4391969"/>
                  <a:pt x="1546206" y="4394914"/>
                  <a:pt x="1531480" y="4398280"/>
                </a:cubicBezTo>
                <a:cubicBezTo>
                  <a:pt x="1529376" y="4391969"/>
                  <a:pt x="1526852" y="4383133"/>
                  <a:pt x="1523486" y="4373035"/>
                </a:cubicBezTo>
                <a:cubicBezTo>
                  <a:pt x="1494876" y="4375560"/>
                  <a:pt x="1472998" y="4388182"/>
                  <a:pt x="1470473" y="4417213"/>
                </a:cubicBezTo>
                <a:cubicBezTo>
                  <a:pt x="1470052" y="4424365"/>
                  <a:pt x="1491931" y="4433200"/>
                  <a:pt x="1508760" y="4434884"/>
                </a:cubicBezTo>
                <a:cubicBezTo>
                  <a:pt x="1510864" y="4443298"/>
                  <a:pt x="1510443" y="4453817"/>
                  <a:pt x="1515913" y="4459286"/>
                </a:cubicBezTo>
                <a:cubicBezTo>
                  <a:pt x="1522644" y="4466859"/>
                  <a:pt x="1531901" y="4473592"/>
                  <a:pt x="1535687" y="4452555"/>
                </a:cubicBezTo>
                <a:cubicBezTo>
                  <a:pt x="1537791" y="4441615"/>
                  <a:pt x="1555883" y="4433622"/>
                  <a:pt x="1565980" y="4424786"/>
                </a:cubicBezTo>
                <a:cubicBezTo>
                  <a:pt x="1581548" y="4447506"/>
                  <a:pt x="1595432" y="4465597"/>
                  <a:pt x="1606792" y="4485372"/>
                </a:cubicBezTo>
                <a:cubicBezTo>
                  <a:pt x="1613103" y="4496311"/>
                  <a:pt x="1615206" y="4509775"/>
                  <a:pt x="1619414" y="4522397"/>
                </a:cubicBezTo>
                <a:cubicBezTo>
                  <a:pt x="1604267" y="4526604"/>
                  <a:pt x="1589121" y="4531232"/>
                  <a:pt x="1573974" y="4535019"/>
                </a:cubicBezTo>
                <a:cubicBezTo>
                  <a:pt x="1563035" y="4537964"/>
                  <a:pt x="1551675" y="4539226"/>
                  <a:pt x="1541157" y="4547220"/>
                </a:cubicBezTo>
                <a:cubicBezTo>
                  <a:pt x="1574816" y="4556897"/>
                  <a:pt x="1608475" y="4566154"/>
                  <a:pt x="1647182" y="4577093"/>
                </a:cubicBezTo>
                <a:cubicBezTo>
                  <a:pt x="1635402" y="4584665"/>
                  <a:pt x="1626566" y="4589715"/>
                  <a:pt x="1613523" y="4597709"/>
                </a:cubicBezTo>
                <a:cubicBezTo>
                  <a:pt x="1626987" y="4612013"/>
                  <a:pt x="1638768" y="4624215"/>
                  <a:pt x="1650969" y="4636837"/>
                </a:cubicBezTo>
                <a:cubicBezTo>
                  <a:pt x="1657280" y="4626739"/>
                  <a:pt x="1665274" y="4611593"/>
                  <a:pt x="1666536" y="4612434"/>
                </a:cubicBezTo>
                <a:cubicBezTo>
                  <a:pt x="1680421" y="4617904"/>
                  <a:pt x="1704823" y="4626739"/>
                  <a:pt x="1704823" y="4633892"/>
                </a:cubicBezTo>
                <a:cubicBezTo>
                  <a:pt x="1704402" y="4665868"/>
                  <a:pt x="1717025" y="4667551"/>
                  <a:pt x="1742689" y="4660819"/>
                </a:cubicBezTo>
                <a:cubicBezTo>
                  <a:pt x="1751104" y="4658715"/>
                  <a:pt x="1762464" y="4668813"/>
                  <a:pt x="1772562" y="4673020"/>
                </a:cubicBezTo>
                <a:cubicBezTo>
                  <a:pt x="1767934" y="4680594"/>
                  <a:pt x="1761202" y="4687325"/>
                  <a:pt x="1759098" y="4695740"/>
                </a:cubicBezTo>
                <a:cubicBezTo>
                  <a:pt x="1756153" y="4706679"/>
                  <a:pt x="1752787" y="4720984"/>
                  <a:pt x="1756994" y="4730241"/>
                </a:cubicBezTo>
                <a:cubicBezTo>
                  <a:pt x="1765409" y="4748332"/>
                  <a:pt x="1777611" y="4766003"/>
                  <a:pt x="1791916" y="4779887"/>
                </a:cubicBezTo>
                <a:cubicBezTo>
                  <a:pt x="1804958" y="4792509"/>
                  <a:pt x="1822629" y="4800503"/>
                  <a:pt x="1842825" y="4813546"/>
                </a:cubicBezTo>
                <a:cubicBezTo>
                  <a:pt x="1840721" y="4826168"/>
                  <a:pt x="1840721" y="4826168"/>
                  <a:pt x="1784763" y="4826589"/>
                </a:cubicBezTo>
                <a:cubicBezTo>
                  <a:pt x="1782659" y="4812705"/>
                  <a:pt x="1780135" y="4798820"/>
                  <a:pt x="1778031" y="4784936"/>
                </a:cubicBezTo>
                <a:cubicBezTo>
                  <a:pt x="1765409" y="4795875"/>
                  <a:pt x="1754470" y="4803869"/>
                  <a:pt x="1745214" y="4813546"/>
                </a:cubicBezTo>
                <a:cubicBezTo>
                  <a:pt x="1741007" y="4817753"/>
                  <a:pt x="1739744" y="4824906"/>
                  <a:pt x="1737641" y="4831217"/>
                </a:cubicBezTo>
                <a:cubicBezTo>
                  <a:pt x="1743110" y="4831217"/>
                  <a:pt x="1749421" y="4829114"/>
                  <a:pt x="1754049" y="4831217"/>
                </a:cubicBezTo>
                <a:cubicBezTo>
                  <a:pt x="1764568" y="4835425"/>
                  <a:pt x="1774245" y="4841315"/>
                  <a:pt x="1787708" y="4848467"/>
                </a:cubicBezTo>
                <a:cubicBezTo>
                  <a:pt x="1769617" y="4864034"/>
                  <a:pt x="1730488" y="4856461"/>
                  <a:pt x="1754470" y="4890120"/>
                </a:cubicBezTo>
                <a:cubicBezTo>
                  <a:pt x="1739744" y="4893907"/>
                  <a:pt x="1724177" y="4897693"/>
                  <a:pt x="1712817" y="4900639"/>
                </a:cubicBezTo>
                <a:cubicBezTo>
                  <a:pt x="1690939" y="4939767"/>
                  <a:pt x="1723756" y="4956596"/>
                  <a:pt x="1737641" y="4984786"/>
                </a:cubicBezTo>
                <a:cubicBezTo>
                  <a:pt x="1751104" y="4972164"/>
                  <a:pt x="1762464" y="4961646"/>
                  <a:pt x="1772983" y="4950706"/>
                </a:cubicBezTo>
                <a:cubicBezTo>
                  <a:pt x="1774665" y="4949023"/>
                  <a:pt x="1774665" y="4944395"/>
                  <a:pt x="1776348" y="4943974"/>
                </a:cubicBezTo>
                <a:cubicBezTo>
                  <a:pt x="1790653" y="4940609"/>
                  <a:pt x="1817580" y="4952389"/>
                  <a:pt x="1809586" y="4922937"/>
                </a:cubicBezTo>
                <a:cubicBezTo>
                  <a:pt x="1805800" y="4909054"/>
                  <a:pt x="1783922" y="4900639"/>
                  <a:pt x="1771299" y="4888858"/>
                </a:cubicBezTo>
                <a:cubicBezTo>
                  <a:pt x="1769196" y="4886754"/>
                  <a:pt x="1769617" y="4881706"/>
                  <a:pt x="1767513" y="4872449"/>
                </a:cubicBezTo>
                <a:cubicBezTo>
                  <a:pt x="1795702" y="4882968"/>
                  <a:pt x="1820526" y="4892645"/>
                  <a:pt x="1845349" y="4901901"/>
                </a:cubicBezTo>
                <a:cubicBezTo>
                  <a:pt x="1847032" y="4899376"/>
                  <a:pt x="1848715" y="4897273"/>
                  <a:pt x="1849977" y="4894748"/>
                </a:cubicBezTo>
                <a:cubicBezTo>
                  <a:pt x="1840721" y="4884230"/>
                  <a:pt x="1831465" y="4873712"/>
                  <a:pt x="1816318" y="4856040"/>
                </a:cubicBezTo>
                <a:cubicBezTo>
                  <a:pt x="1850398" y="4849729"/>
                  <a:pt x="1874801" y="4845101"/>
                  <a:pt x="1907197" y="4839211"/>
                </a:cubicBezTo>
                <a:cubicBezTo>
                  <a:pt x="1899624" y="4855620"/>
                  <a:pt x="1895837" y="4864034"/>
                  <a:pt x="1895837" y="4864034"/>
                </a:cubicBezTo>
                <a:cubicBezTo>
                  <a:pt x="1914771" y="4871608"/>
                  <a:pt x="1932021" y="4879602"/>
                  <a:pt x="1950533" y="4885071"/>
                </a:cubicBezTo>
                <a:cubicBezTo>
                  <a:pt x="1979985" y="4893907"/>
                  <a:pt x="1980405" y="4914943"/>
                  <a:pt x="1972832" y="4942712"/>
                </a:cubicBezTo>
                <a:cubicBezTo>
                  <a:pt x="2015326" y="4946920"/>
                  <a:pt x="2025003" y="4907791"/>
                  <a:pt x="2055717" y="4894748"/>
                </a:cubicBezTo>
                <a:cubicBezTo>
                  <a:pt x="2058662" y="4897273"/>
                  <a:pt x="2065394" y="4903163"/>
                  <a:pt x="2077175" y="4913682"/>
                </a:cubicBezTo>
                <a:cubicBezTo>
                  <a:pt x="2077175" y="4885071"/>
                  <a:pt x="2077175" y="4861089"/>
                  <a:pt x="2077175" y="4836687"/>
                </a:cubicBezTo>
                <a:cubicBezTo>
                  <a:pt x="2072547" y="4836687"/>
                  <a:pt x="2067918" y="4837107"/>
                  <a:pt x="2063291" y="4837107"/>
                </a:cubicBezTo>
                <a:cubicBezTo>
                  <a:pt x="2063711" y="4847626"/>
                  <a:pt x="2064553" y="4857723"/>
                  <a:pt x="2065394" y="4872870"/>
                </a:cubicBezTo>
                <a:cubicBezTo>
                  <a:pt x="2048565" y="4874132"/>
                  <a:pt x="2028369" y="4875815"/>
                  <a:pt x="2008595" y="4877077"/>
                </a:cubicBezTo>
                <a:cubicBezTo>
                  <a:pt x="2009015" y="4856882"/>
                  <a:pt x="2014064" y="4835425"/>
                  <a:pt x="2009436" y="4816070"/>
                </a:cubicBezTo>
                <a:cubicBezTo>
                  <a:pt x="2003967" y="4792930"/>
                  <a:pt x="1996393" y="4767686"/>
                  <a:pt x="1960210" y="4770631"/>
                </a:cubicBezTo>
                <a:cubicBezTo>
                  <a:pt x="1942539" y="4771893"/>
                  <a:pt x="1923606" y="4760113"/>
                  <a:pt x="1905094" y="4753802"/>
                </a:cubicBezTo>
                <a:cubicBezTo>
                  <a:pt x="1917716" y="4744545"/>
                  <a:pt x="1929917" y="4735289"/>
                  <a:pt x="1946747" y="4722667"/>
                </a:cubicBezTo>
                <a:cubicBezTo>
                  <a:pt x="1924868" y="4710466"/>
                  <a:pt x="1904673" y="4749174"/>
                  <a:pt x="1895417" y="4707100"/>
                </a:cubicBezTo>
                <a:cubicBezTo>
                  <a:pt x="1892472" y="4692795"/>
                  <a:pt x="1857550" y="4687746"/>
                  <a:pt x="1841142" y="4673862"/>
                </a:cubicBezTo>
                <a:cubicBezTo>
                  <a:pt x="1826416" y="4661660"/>
                  <a:pt x="1817160" y="4643148"/>
                  <a:pt x="1804538" y="4626318"/>
                </a:cubicBezTo>
                <a:cubicBezTo>
                  <a:pt x="1809166" y="4625477"/>
                  <a:pt x="1817580" y="4623794"/>
                  <a:pt x="1822209" y="4622532"/>
                </a:cubicBezTo>
                <a:cubicBezTo>
                  <a:pt x="1815056" y="4612013"/>
                  <a:pt x="1807904" y="4601916"/>
                  <a:pt x="1800751" y="4591818"/>
                </a:cubicBezTo>
                <a:cubicBezTo>
                  <a:pt x="1812952" y="4590135"/>
                  <a:pt x="1825154" y="4588032"/>
                  <a:pt x="1837355" y="4586769"/>
                </a:cubicBezTo>
                <a:cubicBezTo>
                  <a:pt x="1859233" y="4585087"/>
                  <a:pt x="1886161" y="4606965"/>
                  <a:pt x="1901307" y="4572885"/>
                </a:cubicBezTo>
                <a:lnTo>
                  <a:pt x="1900466" y="4572043"/>
                </a:lnTo>
                <a:cubicBezTo>
                  <a:pt x="1905094" y="4586769"/>
                  <a:pt x="1909722" y="4601495"/>
                  <a:pt x="1915612" y="4620007"/>
                </a:cubicBezTo>
                <a:cubicBezTo>
                  <a:pt x="1898362" y="4622953"/>
                  <a:pt x="1884057" y="4625057"/>
                  <a:pt x="1867227" y="4628002"/>
                </a:cubicBezTo>
                <a:cubicBezTo>
                  <a:pt x="1868490" y="4637258"/>
                  <a:pt x="1870172" y="4648618"/>
                  <a:pt x="1871435" y="4655770"/>
                </a:cubicBezTo>
                <a:cubicBezTo>
                  <a:pt x="1894996" y="4654508"/>
                  <a:pt x="1916033" y="4653666"/>
                  <a:pt x="1945905" y="4652404"/>
                </a:cubicBezTo>
                <a:cubicBezTo>
                  <a:pt x="1950112" y="4646514"/>
                  <a:pt x="1961052" y="4631788"/>
                  <a:pt x="1966942" y="4623794"/>
                </a:cubicBezTo>
                <a:cubicBezTo>
                  <a:pt x="2014485" y="4652825"/>
                  <a:pt x="2058242" y="4678069"/>
                  <a:pt x="2099895" y="4706679"/>
                </a:cubicBezTo>
                <a:cubicBezTo>
                  <a:pt x="2109151" y="4712990"/>
                  <a:pt x="2109992" y="4732344"/>
                  <a:pt x="2114620" y="4745387"/>
                </a:cubicBezTo>
                <a:cubicBezTo>
                  <a:pt x="2111675" y="4748332"/>
                  <a:pt x="2108309" y="4750856"/>
                  <a:pt x="2105364" y="4753802"/>
                </a:cubicBezTo>
                <a:cubicBezTo>
                  <a:pt x="2120511" y="4758850"/>
                  <a:pt x="2135657" y="4769369"/>
                  <a:pt x="2150804" y="4768528"/>
                </a:cubicBezTo>
                <a:cubicBezTo>
                  <a:pt x="2180676" y="4767265"/>
                  <a:pt x="2182779" y="4782412"/>
                  <a:pt x="2171420" y="4800503"/>
                </a:cubicBezTo>
                <a:cubicBezTo>
                  <a:pt x="2154169" y="4827851"/>
                  <a:pt x="2180255" y="4840894"/>
                  <a:pt x="2187828" y="4859406"/>
                </a:cubicBezTo>
                <a:cubicBezTo>
                  <a:pt x="2189511" y="4863193"/>
                  <a:pt x="2215176" y="4860669"/>
                  <a:pt x="2228219" y="4856040"/>
                </a:cubicBezTo>
                <a:cubicBezTo>
                  <a:pt x="2263982" y="4843839"/>
                  <a:pt x="2272397" y="4845522"/>
                  <a:pt x="2288805" y="4872029"/>
                </a:cubicBezTo>
                <a:cubicBezTo>
                  <a:pt x="2294275" y="4867401"/>
                  <a:pt x="2298903" y="4859406"/>
                  <a:pt x="2305214" y="4857723"/>
                </a:cubicBezTo>
                <a:cubicBezTo>
                  <a:pt x="2340976" y="4850150"/>
                  <a:pt x="2377160" y="4843839"/>
                  <a:pt x="2413343" y="4837107"/>
                </a:cubicBezTo>
                <a:cubicBezTo>
                  <a:pt x="2432697" y="4833742"/>
                  <a:pt x="2451630" y="4826168"/>
                  <a:pt x="2466776" y="4850571"/>
                </a:cubicBezTo>
                <a:cubicBezTo>
                  <a:pt x="2471825" y="4858565"/>
                  <a:pt x="2494124" y="4855620"/>
                  <a:pt x="2509692" y="4857723"/>
                </a:cubicBezTo>
                <a:cubicBezTo>
                  <a:pt x="2504643" y="4885492"/>
                  <a:pt x="2499173" y="4913261"/>
                  <a:pt x="2494545" y="4938505"/>
                </a:cubicBezTo>
                <a:cubicBezTo>
                  <a:pt x="2511375" y="4942291"/>
                  <a:pt x="2524417" y="4945237"/>
                  <a:pt x="2537460" y="4948182"/>
                </a:cubicBezTo>
                <a:cubicBezTo>
                  <a:pt x="2531991" y="4961224"/>
                  <a:pt x="2529887" y="4977633"/>
                  <a:pt x="2521052" y="4986890"/>
                </a:cubicBezTo>
                <a:cubicBezTo>
                  <a:pt x="2497069" y="5010871"/>
                  <a:pt x="2502539" y="5025597"/>
                  <a:pt x="2528204" y="5043268"/>
                </a:cubicBezTo>
                <a:cubicBezTo>
                  <a:pt x="2543771" y="5053786"/>
                  <a:pt x="2553027" y="5074403"/>
                  <a:pt x="2569016" y="5083659"/>
                </a:cubicBezTo>
                <a:cubicBezTo>
                  <a:pt x="2579955" y="5089970"/>
                  <a:pt x="2598046" y="5086183"/>
                  <a:pt x="2612351" y="5083238"/>
                </a:cubicBezTo>
                <a:cubicBezTo>
                  <a:pt x="2641382" y="5076927"/>
                  <a:pt x="2667889" y="5073982"/>
                  <a:pt x="2669992" y="5105537"/>
                </a:cubicBezTo>
                <a:cubicBezTo>
                  <a:pt x="2660736" y="5123208"/>
                  <a:pt x="2651900" y="5141300"/>
                  <a:pt x="2642644" y="5158970"/>
                </a:cubicBezTo>
                <a:cubicBezTo>
                  <a:pt x="2622449" y="5154763"/>
                  <a:pt x="2602254" y="5150977"/>
                  <a:pt x="2582479" y="5146769"/>
                </a:cubicBezTo>
                <a:cubicBezTo>
                  <a:pt x="2582058" y="5149714"/>
                  <a:pt x="2581217" y="5152239"/>
                  <a:pt x="2580796" y="5155184"/>
                </a:cubicBezTo>
                <a:cubicBezTo>
                  <a:pt x="2610668" y="5170331"/>
                  <a:pt x="2640961" y="5185477"/>
                  <a:pt x="2676303" y="5203148"/>
                </a:cubicBezTo>
                <a:cubicBezTo>
                  <a:pt x="2673779" y="5188843"/>
                  <a:pt x="2672937" y="5181690"/>
                  <a:pt x="2671675" y="5174117"/>
                </a:cubicBezTo>
                <a:cubicBezTo>
                  <a:pt x="2669992" y="5162757"/>
                  <a:pt x="2668309" y="5151397"/>
                  <a:pt x="2666626" y="5141720"/>
                </a:cubicBezTo>
                <a:cubicBezTo>
                  <a:pt x="2675462" y="5135830"/>
                  <a:pt x="2685559" y="5126995"/>
                  <a:pt x="2697340" y="5120684"/>
                </a:cubicBezTo>
                <a:cubicBezTo>
                  <a:pt x="2703230" y="5117318"/>
                  <a:pt x="2717535" y="5116897"/>
                  <a:pt x="2717535" y="5116897"/>
                </a:cubicBezTo>
                <a:cubicBezTo>
                  <a:pt x="2729316" y="5179166"/>
                  <a:pt x="2772652" y="5200203"/>
                  <a:pt x="2831976" y="5201044"/>
                </a:cubicBezTo>
                <a:cubicBezTo>
                  <a:pt x="2775597" y="5219557"/>
                  <a:pt x="2766762" y="5229234"/>
                  <a:pt x="2770127" y="5270465"/>
                </a:cubicBezTo>
                <a:cubicBezTo>
                  <a:pt x="2814305" y="5260368"/>
                  <a:pt x="2858482" y="5249850"/>
                  <a:pt x="2902659" y="5239752"/>
                </a:cubicBezTo>
                <a:cubicBezTo>
                  <a:pt x="2903501" y="5243118"/>
                  <a:pt x="2904763" y="5246063"/>
                  <a:pt x="2905605" y="5249429"/>
                </a:cubicBezTo>
                <a:cubicBezTo>
                  <a:pt x="2889616" y="5255319"/>
                  <a:pt x="2874049" y="5260789"/>
                  <a:pt x="2858482" y="5266679"/>
                </a:cubicBezTo>
                <a:cubicBezTo>
                  <a:pt x="2890037" y="5288978"/>
                  <a:pt x="2889196" y="5285612"/>
                  <a:pt x="2928324" y="5275515"/>
                </a:cubicBezTo>
                <a:cubicBezTo>
                  <a:pt x="2953148" y="5269204"/>
                  <a:pt x="2980916" y="5274252"/>
                  <a:pt x="3007422" y="5274252"/>
                </a:cubicBezTo>
                <a:cubicBezTo>
                  <a:pt x="3007843" y="5270887"/>
                  <a:pt x="3007843" y="5267941"/>
                  <a:pt x="3008264" y="5264576"/>
                </a:cubicBezTo>
                <a:cubicBezTo>
                  <a:pt x="2978812" y="5261630"/>
                  <a:pt x="2949361" y="5258685"/>
                  <a:pt x="2916123" y="5255319"/>
                </a:cubicBezTo>
                <a:cubicBezTo>
                  <a:pt x="2972922" y="5222923"/>
                  <a:pt x="3024673" y="5221240"/>
                  <a:pt x="3073899" y="5245221"/>
                </a:cubicBezTo>
                <a:cubicBezTo>
                  <a:pt x="3089466" y="5235545"/>
                  <a:pt x="3102088" y="5227130"/>
                  <a:pt x="3114710" y="5219136"/>
                </a:cubicBezTo>
                <a:cubicBezTo>
                  <a:pt x="3116814" y="5222923"/>
                  <a:pt x="3119338" y="5227130"/>
                  <a:pt x="3121442" y="5230917"/>
                </a:cubicBezTo>
                <a:cubicBezTo>
                  <a:pt x="3068009" y="5272990"/>
                  <a:pt x="3019624" y="5326844"/>
                  <a:pt x="2936739" y="5303704"/>
                </a:cubicBezTo>
                <a:cubicBezTo>
                  <a:pt x="2947257" y="5312960"/>
                  <a:pt x="2958197" y="5322216"/>
                  <a:pt x="2966190" y="5328948"/>
                </a:cubicBezTo>
                <a:cubicBezTo>
                  <a:pt x="2976288" y="5326003"/>
                  <a:pt x="2989752" y="5319271"/>
                  <a:pt x="2991855" y="5321796"/>
                </a:cubicBezTo>
                <a:cubicBezTo>
                  <a:pt x="3001532" y="5332735"/>
                  <a:pt x="3007422" y="5346619"/>
                  <a:pt x="3018362" y="5365973"/>
                </a:cubicBezTo>
                <a:cubicBezTo>
                  <a:pt x="3018782" y="5365973"/>
                  <a:pt x="3029722" y="5365973"/>
                  <a:pt x="3041081" y="5365973"/>
                </a:cubicBezTo>
                <a:cubicBezTo>
                  <a:pt x="3034770" y="5345357"/>
                  <a:pt x="3043606" y="5326844"/>
                  <a:pt x="3061698" y="5342832"/>
                </a:cubicBezTo>
                <a:cubicBezTo>
                  <a:pt x="3088204" y="5365973"/>
                  <a:pt x="3113027" y="5354192"/>
                  <a:pt x="3136589" y="5349143"/>
                </a:cubicBezTo>
                <a:cubicBezTo>
                  <a:pt x="3165619" y="5343253"/>
                  <a:pt x="3173613" y="5352509"/>
                  <a:pt x="3169406" y="5381961"/>
                </a:cubicBezTo>
                <a:cubicBezTo>
                  <a:pt x="3187498" y="5372284"/>
                  <a:pt x="3201382" y="5364710"/>
                  <a:pt x="3215266" y="5357558"/>
                </a:cubicBezTo>
                <a:cubicBezTo>
                  <a:pt x="3217791" y="5359662"/>
                  <a:pt x="3220315" y="5362186"/>
                  <a:pt x="3222839" y="5364290"/>
                </a:cubicBezTo>
                <a:cubicBezTo>
                  <a:pt x="3217370" y="5373967"/>
                  <a:pt x="3211480" y="5383644"/>
                  <a:pt x="3203065" y="5397949"/>
                </a:cubicBezTo>
                <a:cubicBezTo>
                  <a:pt x="3212321" y="5404260"/>
                  <a:pt x="3223681" y="5412254"/>
                  <a:pt x="3230413" y="5416882"/>
                </a:cubicBezTo>
                <a:cubicBezTo>
                  <a:pt x="3233779" y="5431187"/>
                  <a:pt x="3236303" y="5442126"/>
                  <a:pt x="3238827" y="5453065"/>
                </a:cubicBezTo>
                <a:cubicBezTo>
                  <a:pt x="3241773" y="5452224"/>
                  <a:pt x="3244297" y="5451382"/>
                  <a:pt x="3247242" y="5450961"/>
                </a:cubicBezTo>
                <a:cubicBezTo>
                  <a:pt x="3252712" y="5435815"/>
                  <a:pt x="3257761" y="5420669"/>
                  <a:pt x="3263230" y="5405101"/>
                </a:cubicBezTo>
                <a:cubicBezTo>
                  <a:pt x="3300676" y="5423614"/>
                  <a:pt x="3300676" y="5429504"/>
                  <a:pt x="3264913" y="5464846"/>
                </a:cubicBezTo>
                <a:cubicBezTo>
                  <a:pt x="3279218" y="5460639"/>
                  <a:pt x="3293523" y="5454328"/>
                  <a:pt x="3308670" y="5452224"/>
                </a:cubicBezTo>
                <a:cubicBezTo>
                  <a:pt x="3321712" y="5450541"/>
                  <a:pt x="3335597" y="5453065"/>
                  <a:pt x="3348640" y="5457693"/>
                </a:cubicBezTo>
                <a:cubicBezTo>
                  <a:pt x="3326341" y="5478730"/>
                  <a:pt x="3304462" y="5494297"/>
                  <a:pt x="3275011" y="5477468"/>
                </a:cubicBezTo>
                <a:cubicBezTo>
                  <a:pt x="3272486" y="5476206"/>
                  <a:pt x="3259444" y="5492614"/>
                  <a:pt x="3253974" y="5498505"/>
                </a:cubicBezTo>
                <a:cubicBezTo>
                  <a:pt x="3229571" y="5501450"/>
                  <a:pt x="3204748" y="5503974"/>
                  <a:pt x="3179924" y="5506920"/>
                </a:cubicBezTo>
                <a:cubicBezTo>
                  <a:pt x="3179504" y="5509864"/>
                  <a:pt x="3179083" y="5512810"/>
                  <a:pt x="3178662" y="5515755"/>
                </a:cubicBezTo>
                <a:cubicBezTo>
                  <a:pt x="3202644" y="5522907"/>
                  <a:pt x="3226626" y="5533426"/>
                  <a:pt x="3251029" y="5536371"/>
                </a:cubicBezTo>
                <a:cubicBezTo>
                  <a:pt x="3266175" y="5538054"/>
                  <a:pt x="3282163" y="5526694"/>
                  <a:pt x="3298151" y="5522907"/>
                </a:cubicBezTo>
                <a:cubicBezTo>
                  <a:pt x="3312456" y="5519542"/>
                  <a:pt x="3327603" y="5517859"/>
                  <a:pt x="3346957" y="5514914"/>
                </a:cubicBezTo>
                <a:cubicBezTo>
                  <a:pt x="3345274" y="5532164"/>
                  <a:pt x="3343591" y="5545206"/>
                  <a:pt x="3342749" y="5554884"/>
                </a:cubicBezTo>
                <a:cubicBezTo>
                  <a:pt x="3322554" y="5559512"/>
                  <a:pt x="3306566" y="5563719"/>
                  <a:pt x="3290578" y="5566664"/>
                </a:cubicBezTo>
                <a:cubicBezTo>
                  <a:pt x="3267438" y="5571292"/>
                  <a:pt x="3245138" y="5579707"/>
                  <a:pt x="3223681" y="5558249"/>
                </a:cubicBezTo>
                <a:cubicBezTo>
                  <a:pt x="3208955" y="5543523"/>
                  <a:pt x="3118918" y="5539316"/>
                  <a:pt x="3111765" y="5554042"/>
                </a:cubicBezTo>
                <a:cubicBezTo>
                  <a:pt x="3102088" y="5573396"/>
                  <a:pt x="3100405" y="5596957"/>
                  <a:pt x="3099984" y="5619256"/>
                </a:cubicBezTo>
                <a:cubicBezTo>
                  <a:pt x="3099984" y="5622201"/>
                  <a:pt x="3128174" y="5625567"/>
                  <a:pt x="3148369" y="5629354"/>
                </a:cubicBezTo>
                <a:cubicBezTo>
                  <a:pt x="3151314" y="5634823"/>
                  <a:pt x="3157205" y="5646604"/>
                  <a:pt x="3165199" y="5663013"/>
                </a:cubicBezTo>
                <a:cubicBezTo>
                  <a:pt x="3188760" y="5640293"/>
                  <a:pt x="3207693" y="5618835"/>
                  <a:pt x="3229992" y="5601585"/>
                </a:cubicBezTo>
                <a:cubicBezTo>
                  <a:pt x="3238407" y="5595274"/>
                  <a:pt x="3254816" y="5598640"/>
                  <a:pt x="3277115" y="5596957"/>
                </a:cubicBezTo>
                <a:cubicBezTo>
                  <a:pt x="3259444" y="5623043"/>
                  <a:pt x="3267438" y="5654177"/>
                  <a:pt x="3229151" y="5643659"/>
                </a:cubicBezTo>
                <a:cubicBezTo>
                  <a:pt x="3221157" y="5641555"/>
                  <a:pt x="3206852" y="5662592"/>
                  <a:pt x="3190864" y="5676476"/>
                </a:cubicBezTo>
                <a:cubicBezTo>
                  <a:pt x="3183290" y="5686153"/>
                  <a:pt x="3261968" y="5694568"/>
                  <a:pt x="3195492" y="5713080"/>
                </a:cubicBezTo>
                <a:cubicBezTo>
                  <a:pt x="3206852" y="5718129"/>
                  <a:pt x="3217370" y="5722757"/>
                  <a:pt x="3228730" y="5728227"/>
                </a:cubicBezTo>
                <a:cubicBezTo>
                  <a:pt x="3228730" y="5742111"/>
                  <a:pt x="3228730" y="5755995"/>
                  <a:pt x="3228730" y="5772825"/>
                </a:cubicBezTo>
                <a:cubicBezTo>
                  <a:pt x="3257761" y="5760623"/>
                  <a:pt x="3276273" y="5750947"/>
                  <a:pt x="3276273" y="5719812"/>
                </a:cubicBezTo>
                <a:cubicBezTo>
                  <a:pt x="3276694" y="5695830"/>
                  <a:pt x="3326341" y="5684470"/>
                  <a:pt x="3345694" y="5701299"/>
                </a:cubicBezTo>
                <a:cubicBezTo>
                  <a:pt x="3355371" y="5709294"/>
                  <a:pt x="3367152" y="5714763"/>
                  <a:pt x="3377670" y="5722336"/>
                </a:cubicBezTo>
                <a:cubicBezTo>
                  <a:pt x="3378933" y="5723178"/>
                  <a:pt x="3376408" y="5729068"/>
                  <a:pt x="3376829" y="5726544"/>
                </a:cubicBezTo>
                <a:cubicBezTo>
                  <a:pt x="3410488" y="5726544"/>
                  <a:pt x="3444988" y="5726544"/>
                  <a:pt x="3479068" y="5726544"/>
                </a:cubicBezTo>
                <a:cubicBezTo>
                  <a:pt x="3480330" y="5730751"/>
                  <a:pt x="3481592" y="5734958"/>
                  <a:pt x="3482434" y="5739166"/>
                </a:cubicBezTo>
                <a:cubicBezTo>
                  <a:pt x="3436153" y="5744215"/>
                  <a:pt x="3403335" y="5763148"/>
                  <a:pt x="3399128" y="5812374"/>
                </a:cubicBezTo>
                <a:cubicBezTo>
                  <a:pt x="3448775" y="5820368"/>
                  <a:pt x="3503891" y="5781239"/>
                  <a:pt x="3506416" y="5732434"/>
                </a:cubicBezTo>
                <a:cubicBezTo>
                  <a:pt x="3516934" y="5733275"/>
                  <a:pt x="3527453" y="5734117"/>
                  <a:pt x="3537550" y="5734958"/>
                </a:cubicBezTo>
                <a:cubicBezTo>
                  <a:pt x="3539654" y="5738745"/>
                  <a:pt x="3541757" y="5742952"/>
                  <a:pt x="3543861" y="5746739"/>
                </a:cubicBezTo>
                <a:cubicBezTo>
                  <a:pt x="3527453" y="5759782"/>
                  <a:pt x="3510623" y="5772404"/>
                  <a:pt x="3494635" y="5786288"/>
                </a:cubicBezTo>
                <a:cubicBezTo>
                  <a:pt x="3489586" y="5790916"/>
                  <a:pt x="3489586" y="5801014"/>
                  <a:pt x="3484537" y="5804800"/>
                </a:cubicBezTo>
                <a:cubicBezTo>
                  <a:pt x="3470232" y="5814898"/>
                  <a:pt x="3455086" y="5823734"/>
                  <a:pt x="3439519" y="5831728"/>
                </a:cubicBezTo>
                <a:cubicBezTo>
                  <a:pt x="3428159" y="5837618"/>
                  <a:pt x="3415537" y="5840984"/>
                  <a:pt x="3404598" y="5851081"/>
                </a:cubicBezTo>
                <a:cubicBezTo>
                  <a:pt x="3422269" y="5858234"/>
                  <a:pt x="3448354" y="5828362"/>
                  <a:pt x="3450458" y="5867490"/>
                </a:cubicBezTo>
                <a:cubicBezTo>
                  <a:pt x="3468129" y="5858655"/>
                  <a:pt x="3484117" y="5851081"/>
                  <a:pt x="3495897" y="5845192"/>
                </a:cubicBezTo>
                <a:cubicBezTo>
                  <a:pt x="3495897" y="5883899"/>
                  <a:pt x="3495897" y="5919241"/>
                  <a:pt x="3495897" y="5959211"/>
                </a:cubicBezTo>
                <a:cubicBezTo>
                  <a:pt x="3524087" y="5950376"/>
                  <a:pt x="3548069" y="5942802"/>
                  <a:pt x="3568264" y="5936491"/>
                </a:cubicBezTo>
                <a:cubicBezTo>
                  <a:pt x="3556063" y="5914192"/>
                  <a:pt x="3529977" y="5888527"/>
                  <a:pt x="3533764" y="5867911"/>
                </a:cubicBezTo>
                <a:cubicBezTo>
                  <a:pt x="3541757" y="5823313"/>
                  <a:pt x="3592667" y="5832569"/>
                  <a:pt x="3626746" y="5810691"/>
                </a:cubicBezTo>
                <a:cubicBezTo>
                  <a:pt x="3628850" y="5830886"/>
                  <a:pt x="3624643" y="5847716"/>
                  <a:pt x="3654936" y="5844350"/>
                </a:cubicBezTo>
                <a:cubicBezTo>
                  <a:pt x="3679759" y="5841825"/>
                  <a:pt x="3707107" y="5860338"/>
                  <a:pt x="3733613" y="5869173"/>
                </a:cubicBezTo>
                <a:cubicBezTo>
                  <a:pt x="3735717" y="5864966"/>
                  <a:pt x="3737400" y="5860759"/>
                  <a:pt x="3739503" y="5856551"/>
                </a:cubicBezTo>
                <a:cubicBezTo>
                  <a:pt x="3719308" y="5844350"/>
                  <a:pt x="3697851" y="5833411"/>
                  <a:pt x="3679338" y="5819106"/>
                </a:cubicBezTo>
                <a:cubicBezTo>
                  <a:pt x="3671765" y="5813215"/>
                  <a:pt x="3669241" y="5799752"/>
                  <a:pt x="3664612" y="5790075"/>
                </a:cubicBezTo>
                <a:lnTo>
                  <a:pt x="3663771" y="5793441"/>
                </a:lnTo>
                <a:close/>
                <a:moveTo>
                  <a:pt x="6182719" y="5250691"/>
                </a:moveTo>
                <a:cubicBezTo>
                  <a:pt x="6174725" y="5259106"/>
                  <a:pt x="6166310" y="5267941"/>
                  <a:pt x="6158316" y="5276356"/>
                </a:cubicBezTo>
                <a:cubicBezTo>
                  <a:pt x="6125920" y="5311277"/>
                  <a:pt x="6130127" y="5329790"/>
                  <a:pt x="6174725" y="5348302"/>
                </a:cubicBezTo>
                <a:cubicBezTo>
                  <a:pt x="6180615" y="5338625"/>
                  <a:pt x="6186085" y="5328948"/>
                  <a:pt x="6189871" y="5322216"/>
                </a:cubicBezTo>
                <a:cubicBezTo>
                  <a:pt x="6182719" y="5313381"/>
                  <a:pt x="6171780" y="5305807"/>
                  <a:pt x="6172201" y="5298655"/>
                </a:cubicBezTo>
                <a:cubicBezTo>
                  <a:pt x="6172621" y="5282667"/>
                  <a:pt x="6178512" y="5266679"/>
                  <a:pt x="6182719" y="5250691"/>
                </a:cubicBezTo>
                <a:cubicBezTo>
                  <a:pt x="6205018" y="5275515"/>
                  <a:pt x="6212171" y="5239331"/>
                  <a:pt x="6228579" y="5237228"/>
                </a:cubicBezTo>
                <a:cubicBezTo>
                  <a:pt x="6234890" y="5236386"/>
                  <a:pt x="6238256" y="5211562"/>
                  <a:pt x="6242884" y="5197678"/>
                </a:cubicBezTo>
                <a:cubicBezTo>
                  <a:pt x="6238677" y="5194733"/>
                  <a:pt x="6234469" y="5191788"/>
                  <a:pt x="6229841" y="5188843"/>
                </a:cubicBezTo>
                <a:cubicBezTo>
                  <a:pt x="6221006" y="5198099"/>
                  <a:pt x="6210908" y="5206514"/>
                  <a:pt x="6202914" y="5217032"/>
                </a:cubicBezTo>
                <a:cubicBezTo>
                  <a:pt x="6194920" y="5227551"/>
                  <a:pt x="6189030" y="5239331"/>
                  <a:pt x="6182719" y="5250691"/>
                </a:cubicBezTo>
                <a:close/>
                <a:moveTo>
                  <a:pt x="6077535" y="1030707"/>
                </a:moveTo>
                <a:cubicBezTo>
                  <a:pt x="6067858" y="994944"/>
                  <a:pt x="6021998" y="967596"/>
                  <a:pt x="5994650" y="976011"/>
                </a:cubicBezTo>
                <a:cubicBezTo>
                  <a:pt x="6004747" y="984005"/>
                  <a:pt x="6016949" y="994944"/>
                  <a:pt x="6030412" y="1003359"/>
                </a:cubicBezTo>
                <a:cubicBezTo>
                  <a:pt x="6045559" y="1013036"/>
                  <a:pt x="6062388" y="1021030"/>
                  <a:pt x="6078376" y="1029445"/>
                </a:cubicBezTo>
                <a:cubicBezTo>
                  <a:pt x="6048925" y="1085403"/>
                  <a:pt x="6100254" y="1098866"/>
                  <a:pt x="6130968" y="1127476"/>
                </a:cubicBezTo>
                <a:cubicBezTo>
                  <a:pt x="6130968" y="1085823"/>
                  <a:pt x="6130968" y="1047116"/>
                  <a:pt x="6130968" y="1007987"/>
                </a:cubicBezTo>
                <a:cubicBezTo>
                  <a:pt x="6127182" y="1007146"/>
                  <a:pt x="6120029" y="1005463"/>
                  <a:pt x="6112876" y="1003780"/>
                </a:cubicBezTo>
                <a:cubicBezTo>
                  <a:pt x="6123395" y="997469"/>
                  <a:pt x="6133913" y="991158"/>
                  <a:pt x="6144011" y="985267"/>
                </a:cubicBezTo>
                <a:cubicBezTo>
                  <a:pt x="6141066" y="977273"/>
                  <a:pt x="6137700" y="967596"/>
                  <a:pt x="6134334" y="957078"/>
                </a:cubicBezTo>
                <a:cubicBezTo>
                  <a:pt x="6156633" y="961285"/>
                  <a:pt x="6172201" y="964230"/>
                  <a:pt x="6187768" y="966755"/>
                </a:cubicBezTo>
                <a:cubicBezTo>
                  <a:pt x="6183560" y="970542"/>
                  <a:pt x="6178932" y="973907"/>
                  <a:pt x="6174725" y="977694"/>
                </a:cubicBezTo>
                <a:cubicBezTo>
                  <a:pt x="6187347" y="982743"/>
                  <a:pt x="6199549" y="989895"/>
                  <a:pt x="6212591" y="991578"/>
                </a:cubicBezTo>
                <a:cubicBezTo>
                  <a:pt x="6217640" y="991999"/>
                  <a:pt x="6224372" y="979798"/>
                  <a:pt x="6230262" y="973487"/>
                </a:cubicBezTo>
                <a:cubicBezTo>
                  <a:pt x="6226475" y="973907"/>
                  <a:pt x="6222689" y="973907"/>
                  <a:pt x="6218482" y="974328"/>
                </a:cubicBezTo>
                <a:cubicBezTo>
                  <a:pt x="6209225" y="949925"/>
                  <a:pt x="6199969" y="925523"/>
                  <a:pt x="6189030" y="898175"/>
                </a:cubicBezTo>
                <a:cubicBezTo>
                  <a:pt x="6184402" y="912059"/>
                  <a:pt x="6181036" y="920895"/>
                  <a:pt x="6177670" y="931834"/>
                </a:cubicBezTo>
                <a:cubicBezTo>
                  <a:pt x="6167572" y="920474"/>
                  <a:pt x="6160841" y="910797"/>
                  <a:pt x="6152005" y="904065"/>
                </a:cubicBezTo>
                <a:cubicBezTo>
                  <a:pt x="6143170" y="897333"/>
                  <a:pt x="6131810" y="894388"/>
                  <a:pt x="6118767" y="888077"/>
                </a:cubicBezTo>
                <a:cubicBezTo>
                  <a:pt x="6112456" y="892285"/>
                  <a:pt x="6102779" y="898596"/>
                  <a:pt x="6090998" y="906169"/>
                </a:cubicBezTo>
                <a:cubicBezTo>
                  <a:pt x="6124237" y="923840"/>
                  <a:pt x="6120029" y="964651"/>
                  <a:pt x="6083846" y="988633"/>
                </a:cubicBezTo>
                <a:cubicBezTo>
                  <a:pt x="6094785" y="994103"/>
                  <a:pt x="6104041" y="998731"/>
                  <a:pt x="6113298" y="1003780"/>
                </a:cubicBezTo>
                <a:cubicBezTo>
                  <a:pt x="6098572" y="1008829"/>
                  <a:pt x="6110352" y="1049219"/>
                  <a:pt x="6077535" y="1030707"/>
                </a:cubicBezTo>
                <a:close/>
                <a:moveTo>
                  <a:pt x="2826927" y="5328107"/>
                </a:moveTo>
                <a:cubicBezTo>
                  <a:pt x="2823561" y="5337363"/>
                  <a:pt x="2820195" y="5346619"/>
                  <a:pt x="2816829" y="5355875"/>
                </a:cubicBezTo>
                <a:cubicBezTo>
                  <a:pt x="2831134" y="5360503"/>
                  <a:pt x="2846701" y="5370180"/>
                  <a:pt x="2859744" y="5367656"/>
                </a:cubicBezTo>
                <a:cubicBezTo>
                  <a:pt x="2870263" y="5365552"/>
                  <a:pt x="2877836" y="5348723"/>
                  <a:pt x="2892562" y="5331472"/>
                </a:cubicBezTo>
                <a:cubicBezTo>
                  <a:pt x="2868580" y="5337783"/>
                  <a:pt x="2854275" y="5342832"/>
                  <a:pt x="2839970" y="5344515"/>
                </a:cubicBezTo>
                <a:cubicBezTo>
                  <a:pt x="2836183" y="5344936"/>
                  <a:pt x="2831555" y="5333576"/>
                  <a:pt x="2826927" y="5328107"/>
                </a:cubicBezTo>
                <a:cubicBezTo>
                  <a:pt x="2837024" y="5323058"/>
                  <a:pt x="2847122" y="5318009"/>
                  <a:pt x="2857640" y="5312960"/>
                </a:cubicBezTo>
                <a:cubicBezTo>
                  <a:pt x="2856799" y="5310015"/>
                  <a:pt x="2855537" y="5307070"/>
                  <a:pt x="2854695" y="5304124"/>
                </a:cubicBezTo>
                <a:cubicBezTo>
                  <a:pt x="2818933" y="5302021"/>
                  <a:pt x="2783170" y="5300338"/>
                  <a:pt x="2746987" y="5298234"/>
                </a:cubicBezTo>
                <a:cubicBezTo>
                  <a:pt x="2744462" y="5286033"/>
                  <a:pt x="2741938" y="5275515"/>
                  <a:pt x="2738572" y="5258685"/>
                </a:cubicBezTo>
                <a:cubicBezTo>
                  <a:pt x="2720901" y="5264996"/>
                  <a:pt x="2706175" y="5270465"/>
                  <a:pt x="2691450" y="5275515"/>
                </a:cubicBezTo>
                <a:cubicBezTo>
                  <a:pt x="2696499" y="5248587"/>
                  <a:pt x="2701547" y="5221240"/>
                  <a:pt x="2706596" y="5194312"/>
                </a:cubicBezTo>
                <a:cubicBezTo>
                  <a:pt x="2659474" y="5203569"/>
                  <a:pt x="2611930" y="5276356"/>
                  <a:pt x="2625815" y="5303704"/>
                </a:cubicBezTo>
                <a:cubicBezTo>
                  <a:pt x="2607302" y="5318009"/>
                  <a:pt x="2590052" y="5330210"/>
                  <a:pt x="2574485" y="5344515"/>
                </a:cubicBezTo>
                <a:cubicBezTo>
                  <a:pt x="2573223" y="5345777"/>
                  <a:pt x="2579955" y="5362186"/>
                  <a:pt x="2585003" y="5363449"/>
                </a:cubicBezTo>
                <a:cubicBezTo>
                  <a:pt x="2595943" y="5365973"/>
                  <a:pt x="2608144" y="5363027"/>
                  <a:pt x="2619925" y="5362607"/>
                </a:cubicBezTo>
                <a:cubicBezTo>
                  <a:pt x="2613613" y="5354192"/>
                  <a:pt x="2608985" y="5347881"/>
                  <a:pt x="2601833" y="5338204"/>
                </a:cubicBezTo>
                <a:cubicBezTo>
                  <a:pt x="2619925" y="5333997"/>
                  <a:pt x="2633809" y="5331052"/>
                  <a:pt x="2644327" y="5328527"/>
                </a:cubicBezTo>
                <a:cubicBezTo>
                  <a:pt x="2644327" y="5304966"/>
                  <a:pt x="2644327" y="5284771"/>
                  <a:pt x="2644327" y="5262893"/>
                </a:cubicBezTo>
                <a:cubicBezTo>
                  <a:pt x="2664943" y="5268362"/>
                  <a:pt x="2677986" y="5272149"/>
                  <a:pt x="2691029" y="5275515"/>
                </a:cubicBezTo>
                <a:cubicBezTo>
                  <a:pt x="2698602" y="5289399"/>
                  <a:pt x="2706175" y="5303704"/>
                  <a:pt x="2716694" y="5323899"/>
                </a:cubicBezTo>
                <a:cubicBezTo>
                  <a:pt x="2724688" y="5321796"/>
                  <a:pt x="2743200" y="5317168"/>
                  <a:pt x="2761713" y="5312539"/>
                </a:cubicBezTo>
                <a:cubicBezTo>
                  <a:pt x="2768024" y="5319692"/>
                  <a:pt x="2775597" y="5327686"/>
                  <a:pt x="2784432" y="5337783"/>
                </a:cubicBezTo>
                <a:cubicBezTo>
                  <a:pt x="2797896" y="5334418"/>
                  <a:pt x="2812622" y="5331052"/>
                  <a:pt x="2826927" y="5328107"/>
                </a:cubicBezTo>
                <a:close/>
                <a:moveTo>
                  <a:pt x="842314" y="3247987"/>
                </a:moveTo>
                <a:cubicBezTo>
                  <a:pt x="861668" y="3255981"/>
                  <a:pt x="880601" y="3264395"/>
                  <a:pt x="899955" y="3272389"/>
                </a:cubicBezTo>
                <a:cubicBezTo>
                  <a:pt x="897010" y="3261029"/>
                  <a:pt x="890278" y="3245462"/>
                  <a:pt x="892802" y="3243779"/>
                </a:cubicBezTo>
                <a:cubicBezTo>
                  <a:pt x="902900" y="3237048"/>
                  <a:pt x="915522" y="3234944"/>
                  <a:pt x="928565" y="3230737"/>
                </a:cubicBezTo>
                <a:cubicBezTo>
                  <a:pt x="928144" y="3242517"/>
                  <a:pt x="927723" y="3248828"/>
                  <a:pt x="927303" y="3255139"/>
                </a:cubicBezTo>
                <a:cubicBezTo>
                  <a:pt x="941608" y="3255139"/>
                  <a:pt x="952968" y="3255560"/>
                  <a:pt x="964748" y="3255139"/>
                </a:cubicBezTo>
                <a:cubicBezTo>
                  <a:pt x="1001773" y="3253456"/>
                  <a:pt x="1011029" y="3242096"/>
                  <a:pt x="997986" y="3224005"/>
                </a:cubicBezTo>
                <a:cubicBezTo>
                  <a:pt x="981998" y="3229895"/>
                  <a:pt x="967693" y="3235785"/>
                  <a:pt x="953388" y="3241255"/>
                </a:cubicBezTo>
                <a:cubicBezTo>
                  <a:pt x="952126" y="3238310"/>
                  <a:pt x="950443" y="3234944"/>
                  <a:pt x="949181" y="3231999"/>
                </a:cubicBezTo>
                <a:cubicBezTo>
                  <a:pt x="960962" y="3216431"/>
                  <a:pt x="972742" y="3200444"/>
                  <a:pt x="984523" y="3184876"/>
                </a:cubicBezTo>
                <a:cubicBezTo>
                  <a:pt x="981578" y="3182773"/>
                  <a:pt x="978632" y="3180669"/>
                  <a:pt x="976108" y="3178565"/>
                </a:cubicBezTo>
                <a:cubicBezTo>
                  <a:pt x="970638" y="3184456"/>
                  <a:pt x="965169" y="3190346"/>
                  <a:pt x="962224" y="3193291"/>
                </a:cubicBezTo>
                <a:cubicBezTo>
                  <a:pt x="947919" y="3186559"/>
                  <a:pt x="936138" y="3181090"/>
                  <a:pt x="931510" y="3178565"/>
                </a:cubicBezTo>
                <a:cubicBezTo>
                  <a:pt x="918046" y="3194132"/>
                  <a:pt x="910473" y="3206334"/>
                  <a:pt x="900376" y="3213907"/>
                </a:cubicBezTo>
                <a:cubicBezTo>
                  <a:pt x="882705" y="3226950"/>
                  <a:pt x="862930" y="3237468"/>
                  <a:pt x="844418" y="3248828"/>
                </a:cubicBezTo>
                <a:cubicBezTo>
                  <a:pt x="823381" y="3254298"/>
                  <a:pt x="801923" y="3260188"/>
                  <a:pt x="780466" y="3265658"/>
                </a:cubicBezTo>
                <a:cubicBezTo>
                  <a:pt x="784673" y="3281225"/>
                  <a:pt x="788880" y="3296371"/>
                  <a:pt x="792667" y="3310676"/>
                </a:cubicBezTo>
                <a:cubicBezTo>
                  <a:pt x="827588" y="3314463"/>
                  <a:pt x="860826" y="3317829"/>
                  <a:pt x="893644" y="3321616"/>
                </a:cubicBezTo>
                <a:cubicBezTo>
                  <a:pt x="894485" y="3318670"/>
                  <a:pt x="895327" y="3315725"/>
                  <a:pt x="896168" y="3313201"/>
                </a:cubicBezTo>
                <a:cubicBezTo>
                  <a:pt x="880180" y="3306469"/>
                  <a:pt x="864192" y="3299737"/>
                  <a:pt x="849887" y="3293847"/>
                </a:cubicBezTo>
                <a:cubicBezTo>
                  <a:pt x="846942" y="3278280"/>
                  <a:pt x="844838" y="3263133"/>
                  <a:pt x="842314" y="3247987"/>
                </a:cubicBezTo>
                <a:close/>
                <a:moveTo>
                  <a:pt x="3412592" y="6041255"/>
                </a:moveTo>
                <a:cubicBezTo>
                  <a:pt x="3441202" y="6025266"/>
                  <a:pt x="3469391" y="6009279"/>
                  <a:pt x="3503050" y="5990346"/>
                </a:cubicBezTo>
                <a:cubicBezTo>
                  <a:pt x="3487062" y="5976040"/>
                  <a:pt x="3474019" y="5964260"/>
                  <a:pt x="3460555" y="5952479"/>
                </a:cubicBezTo>
                <a:cubicBezTo>
                  <a:pt x="3463080" y="5952479"/>
                  <a:pt x="3465604" y="5952058"/>
                  <a:pt x="3468129" y="5952058"/>
                </a:cubicBezTo>
                <a:cubicBezTo>
                  <a:pt x="3466866" y="5941540"/>
                  <a:pt x="3465604" y="5931442"/>
                  <a:pt x="3464763" y="5920924"/>
                </a:cubicBezTo>
                <a:cubicBezTo>
                  <a:pt x="3460555" y="5921345"/>
                  <a:pt x="3455927" y="5921765"/>
                  <a:pt x="3451720" y="5922186"/>
                </a:cubicBezTo>
                <a:cubicBezTo>
                  <a:pt x="3448775" y="5939436"/>
                  <a:pt x="3445830" y="5956687"/>
                  <a:pt x="3443726" y="5971412"/>
                </a:cubicBezTo>
                <a:cubicBezTo>
                  <a:pt x="3427738" y="5982351"/>
                  <a:pt x="3412171" y="5992870"/>
                  <a:pt x="3396603" y="6003809"/>
                </a:cubicBezTo>
                <a:cubicBezTo>
                  <a:pt x="3341908" y="5933546"/>
                  <a:pt x="3349481" y="5950796"/>
                  <a:pt x="3308670" y="6002546"/>
                </a:cubicBezTo>
                <a:cubicBezTo>
                  <a:pt x="3308670" y="6027791"/>
                  <a:pt x="3308670" y="6041675"/>
                  <a:pt x="3308670" y="6062291"/>
                </a:cubicBezTo>
                <a:cubicBezTo>
                  <a:pt x="3328865" y="6046303"/>
                  <a:pt x="3344853" y="6034102"/>
                  <a:pt x="3360420" y="6021480"/>
                </a:cubicBezTo>
                <a:cubicBezTo>
                  <a:pt x="3358737" y="6019797"/>
                  <a:pt x="3357054" y="6018535"/>
                  <a:pt x="3355371" y="6016852"/>
                </a:cubicBezTo>
                <a:cubicBezTo>
                  <a:pt x="3370518" y="6015169"/>
                  <a:pt x="3385664" y="6013065"/>
                  <a:pt x="3404177" y="6010961"/>
                </a:cubicBezTo>
                <a:cubicBezTo>
                  <a:pt x="3407122" y="6020638"/>
                  <a:pt x="3410488" y="6031157"/>
                  <a:pt x="3413854" y="6042096"/>
                </a:cubicBezTo>
                <a:cubicBezTo>
                  <a:pt x="3410909" y="6061871"/>
                  <a:pt x="3407543" y="6081645"/>
                  <a:pt x="3404177" y="6103944"/>
                </a:cubicBezTo>
                <a:cubicBezTo>
                  <a:pt x="3397866" y="6095950"/>
                  <a:pt x="3393238" y="6089639"/>
                  <a:pt x="3388610" y="6083749"/>
                </a:cubicBezTo>
                <a:cubicBezTo>
                  <a:pt x="3385664" y="6085011"/>
                  <a:pt x="3382719" y="6086273"/>
                  <a:pt x="3379353" y="6087956"/>
                </a:cubicBezTo>
                <a:cubicBezTo>
                  <a:pt x="3384402" y="6103103"/>
                  <a:pt x="3388610" y="6119091"/>
                  <a:pt x="3395762" y="6133816"/>
                </a:cubicBezTo>
                <a:cubicBezTo>
                  <a:pt x="3397866" y="6138444"/>
                  <a:pt x="3409226" y="6141811"/>
                  <a:pt x="3414695" y="6140128"/>
                </a:cubicBezTo>
                <a:cubicBezTo>
                  <a:pt x="3420585" y="6138444"/>
                  <a:pt x="3426476" y="6131292"/>
                  <a:pt x="3429000" y="6125402"/>
                </a:cubicBezTo>
                <a:cubicBezTo>
                  <a:pt x="3435311" y="6111517"/>
                  <a:pt x="3439519" y="6096791"/>
                  <a:pt x="3441622" y="6091322"/>
                </a:cubicBezTo>
                <a:cubicBezTo>
                  <a:pt x="3430683" y="6072389"/>
                  <a:pt x="3421427" y="6056822"/>
                  <a:pt x="3412592" y="6041255"/>
                </a:cubicBezTo>
                <a:close/>
                <a:moveTo>
                  <a:pt x="1178903" y="4944395"/>
                </a:moveTo>
                <a:cubicBezTo>
                  <a:pt x="1191946" y="4942712"/>
                  <a:pt x="1204568" y="4941029"/>
                  <a:pt x="1217611" y="4939346"/>
                </a:cubicBezTo>
                <a:cubicBezTo>
                  <a:pt x="1218031" y="4942291"/>
                  <a:pt x="1218873" y="4945657"/>
                  <a:pt x="1219294" y="4948602"/>
                </a:cubicBezTo>
                <a:cubicBezTo>
                  <a:pt x="1210458" y="4956596"/>
                  <a:pt x="1201202" y="4964590"/>
                  <a:pt x="1190263" y="4974688"/>
                </a:cubicBezTo>
                <a:cubicBezTo>
                  <a:pt x="1209196" y="4980158"/>
                  <a:pt x="1220135" y="4994463"/>
                  <a:pt x="1239489" y="4971322"/>
                </a:cubicBezTo>
                <a:cubicBezTo>
                  <a:pt x="1253794" y="4954072"/>
                  <a:pt x="1285349" y="4950285"/>
                  <a:pt x="1310173" y="4943974"/>
                </a:cubicBezTo>
                <a:cubicBezTo>
                  <a:pt x="1324057" y="4940188"/>
                  <a:pt x="1339624" y="4943133"/>
                  <a:pt x="1358137" y="4943133"/>
                </a:cubicBezTo>
                <a:cubicBezTo>
                  <a:pt x="1357716" y="4942712"/>
                  <a:pt x="1364448" y="4954072"/>
                  <a:pt x="1366551" y="4953231"/>
                </a:cubicBezTo>
                <a:cubicBezTo>
                  <a:pt x="1379594" y="4948182"/>
                  <a:pt x="1391795" y="4940609"/>
                  <a:pt x="1403997" y="4933877"/>
                </a:cubicBezTo>
                <a:cubicBezTo>
                  <a:pt x="1402314" y="4928828"/>
                  <a:pt x="1401052" y="4923358"/>
                  <a:pt x="1399369" y="4918309"/>
                </a:cubicBezTo>
                <a:cubicBezTo>
                  <a:pt x="1360240" y="4918309"/>
                  <a:pt x="1321112" y="4918309"/>
                  <a:pt x="1281142" y="4918309"/>
                </a:cubicBezTo>
                <a:cubicBezTo>
                  <a:pt x="1292922" y="4869925"/>
                  <a:pt x="1315221" y="4846364"/>
                  <a:pt x="1363185" y="4851833"/>
                </a:cubicBezTo>
                <a:cubicBezTo>
                  <a:pt x="1342990" y="4841315"/>
                  <a:pt x="1325319" y="4837528"/>
                  <a:pt x="1307648" y="4837949"/>
                </a:cubicBezTo>
                <a:cubicBezTo>
                  <a:pt x="1282404" y="4838370"/>
                  <a:pt x="1256739" y="4841736"/>
                  <a:pt x="1232757" y="4843418"/>
                </a:cubicBezTo>
                <a:cubicBezTo>
                  <a:pt x="1252111" y="4856461"/>
                  <a:pt x="1275672" y="4876236"/>
                  <a:pt x="1251270" y="4905687"/>
                </a:cubicBezTo>
                <a:cubicBezTo>
                  <a:pt x="1222659" y="4939767"/>
                  <a:pt x="1196995" y="4913261"/>
                  <a:pt x="1168385" y="4888437"/>
                </a:cubicBezTo>
                <a:cubicBezTo>
                  <a:pt x="1173013" y="4912840"/>
                  <a:pt x="1175958" y="4928828"/>
                  <a:pt x="1178903" y="4944395"/>
                </a:cubicBezTo>
                <a:cubicBezTo>
                  <a:pt x="1154500" y="4928407"/>
                  <a:pt x="1130098" y="4911998"/>
                  <a:pt x="1105695" y="4895590"/>
                </a:cubicBezTo>
                <a:cubicBezTo>
                  <a:pt x="1103170" y="4898956"/>
                  <a:pt x="1100225" y="4902321"/>
                  <a:pt x="1097701" y="4905687"/>
                </a:cubicBezTo>
                <a:cubicBezTo>
                  <a:pt x="1100225" y="4911157"/>
                  <a:pt x="1101908" y="4917889"/>
                  <a:pt x="1106116" y="4921254"/>
                </a:cubicBezTo>
                <a:cubicBezTo>
                  <a:pt x="1133884" y="4941450"/>
                  <a:pt x="1141037" y="4956176"/>
                  <a:pt x="1098963" y="4965853"/>
                </a:cubicBezTo>
                <a:cubicBezTo>
                  <a:pt x="1091810" y="4967535"/>
                  <a:pt x="1081292" y="4984365"/>
                  <a:pt x="1083396" y="4989835"/>
                </a:cubicBezTo>
                <a:cubicBezTo>
                  <a:pt x="1090969" y="5010030"/>
                  <a:pt x="1100646" y="5042006"/>
                  <a:pt x="1114951" y="5044951"/>
                </a:cubicBezTo>
                <a:cubicBezTo>
                  <a:pt x="1145244" y="5051262"/>
                  <a:pt x="1180165" y="5044951"/>
                  <a:pt x="1203726" y="5004981"/>
                </a:cubicBezTo>
                <a:cubicBezTo>
                  <a:pt x="1185635" y="4995725"/>
                  <a:pt x="1170067" y="4988152"/>
                  <a:pt x="1154921" y="4979737"/>
                </a:cubicBezTo>
                <a:cubicBezTo>
                  <a:pt x="1148610" y="4975950"/>
                  <a:pt x="1143140" y="4970481"/>
                  <a:pt x="1137250" y="4965853"/>
                </a:cubicBezTo>
                <a:cubicBezTo>
                  <a:pt x="1142299" y="4959542"/>
                  <a:pt x="1146506" y="4950706"/>
                  <a:pt x="1153238" y="4947340"/>
                </a:cubicBezTo>
                <a:cubicBezTo>
                  <a:pt x="1159970" y="4943974"/>
                  <a:pt x="1170067" y="4945237"/>
                  <a:pt x="1178903" y="4944395"/>
                </a:cubicBezTo>
                <a:close/>
                <a:moveTo>
                  <a:pt x="6490277" y="3722998"/>
                </a:moveTo>
                <a:cubicBezTo>
                  <a:pt x="6492381" y="3722156"/>
                  <a:pt x="6494485" y="3720894"/>
                  <a:pt x="6496588" y="3720053"/>
                </a:cubicBezTo>
                <a:cubicBezTo>
                  <a:pt x="6497429" y="3719632"/>
                  <a:pt x="6499954" y="3720894"/>
                  <a:pt x="6499533" y="3721315"/>
                </a:cubicBezTo>
                <a:cubicBezTo>
                  <a:pt x="6498271" y="3735620"/>
                  <a:pt x="6496588" y="3749925"/>
                  <a:pt x="6495326" y="3764230"/>
                </a:cubicBezTo>
                <a:cubicBezTo>
                  <a:pt x="6498271" y="3766754"/>
                  <a:pt x="6500796" y="3769279"/>
                  <a:pt x="6503741" y="3771383"/>
                </a:cubicBezTo>
                <a:cubicBezTo>
                  <a:pt x="6515521" y="3762968"/>
                  <a:pt x="6537399" y="3753291"/>
                  <a:pt x="6536558" y="3746980"/>
                </a:cubicBezTo>
                <a:cubicBezTo>
                  <a:pt x="6532771" y="3720473"/>
                  <a:pt x="6552125" y="3710376"/>
                  <a:pt x="6565168" y="3695229"/>
                </a:cubicBezTo>
                <a:cubicBezTo>
                  <a:pt x="6569796" y="3689760"/>
                  <a:pt x="6573583" y="3683028"/>
                  <a:pt x="6577790" y="3676717"/>
                </a:cubicBezTo>
                <a:cubicBezTo>
                  <a:pt x="6571058" y="3674613"/>
                  <a:pt x="6563064" y="3674613"/>
                  <a:pt x="6558016" y="3670406"/>
                </a:cubicBezTo>
                <a:cubicBezTo>
                  <a:pt x="6544131" y="3659046"/>
                  <a:pt x="6528985" y="3647686"/>
                  <a:pt x="6519308" y="3632960"/>
                </a:cubicBezTo>
                <a:cubicBezTo>
                  <a:pt x="6511735" y="3621600"/>
                  <a:pt x="6511735" y="3604771"/>
                  <a:pt x="6507107" y="3585838"/>
                </a:cubicBezTo>
                <a:cubicBezTo>
                  <a:pt x="6512997" y="3580789"/>
                  <a:pt x="6523936" y="3571954"/>
                  <a:pt x="6537399" y="3561435"/>
                </a:cubicBezTo>
                <a:cubicBezTo>
                  <a:pt x="6526040" y="3561435"/>
                  <a:pt x="6518466" y="3561435"/>
                  <a:pt x="6510893" y="3561435"/>
                </a:cubicBezTo>
                <a:cubicBezTo>
                  <a:pt x="6522674" y="3547130"/>
                  <a:pt x="6548760" y="3539978"/>
                  <a:pt x="6548760" y="3534087"/>
                </a:cubicBezTo>
                <a:cubicBezTo>
                  <a:pt x="6547497" y="3506739"/>
                  <a:pt x="6541607" y="3478971"/>
                  <a:pt x="6531509" y="3453306"/>
                </a:cubicBezTo>
                <a:cubicBezTo>
                  <a:pt x="6528564" y="3445312"/>
                  <a:pt x="6507527" y="3444471"/>
                  <a:pt x="6491960" y="3439842"/>
                </a:cubicBezTo>
                <a:cubicBezTo>
                  <a:pt x="6486911" y="3468873"/>
                  <a:pt x="6483124" y="3489910"/>
                  <a:pt x="6478496" y="3517258"/>
                </a:cubicBezTo>
                <a:cubicBezTo>
                  <a:pt x="6465874" y="3523148"/>
                  <a:pt x="6448624" y="3531563"/>
                  <a:pt x="6470923" y="3559752"/>
                </a:cubicBezTo>
                <a:cubicBezTo>
                  <a:pt x="6485228" y="3577844"/>
                  <a:pt x="6470082" y="3596356"/>
                  <a:pt x="6445258" y="3597198"/>
                </a:cubicBezTo>
                <a:cubicBezTo>
                  <a:pt x="6437265" y="3597618"/>
                  <a:pt x="6429691" y="3603088"/>
                  <a:pt x="6422118" y="3606033"/>
                </a:cubicBezTo>
                <a:cubicBezTo>
                  <a:pt x="6422539" y="3608137"/>
                  <a:pt x="6422959" y="3610240"/>
                  <a:pt x="6423380" y="3612344"/>
                </a:cubicBezTo>
                <a:cubicBezTo>
                  <a:pt x="6433478" y="3612344"/>
                  <a:pt x="6443996" y="3612344"/>
                  <a:pt x="6456618" y="3612344"/>
                </a:cubicBezTo>
                <a:cubicBezTo>
                  <a:pt x="6453673" y="3634222"/>
                  <a:pt x="6472185" y="3665357"/>
                  <a:pt x="6417490" y="3662832"/>
                </a:cubicBezTo>
                <a:cubicBezTo>
                  <a:pt x="6430112" y="3672930"/>
                  <a:pt x="6436423" y="3677138"/>
                  <a:pt x="6442313" y="3682607"/>
                </a:cubicBezTo>
                <a:cubicBezTo>
                  <a:pt x="6457880" y="3697333"/>
                  <a:pt x="6494064" y="3688498"/>
                  <a:pt x="6491960" y="3723839"/>
                </a:cubicBezTo>
                <a:cubicBezTo>
                  <a:pt x="6484807" y="3723839"/>
                  <a:pt x="6477234" y="3723419"/>
                  <a:pt x="6470082" y="3723839"/>
                </a:cubicBezTo>
                <a:cubicBezTo>
                  <a:pt x="6459143" y="3724260"/>
                  <a:pt x="6447783" y="3727205"/>
                  <a:pt x="6437265" y="3725943"/>
                </a:cubicBezTo>
                <a:cubicBezTo>
                  <a:pt x="6428429" y="3724681"/>
                  <a:pt x="6420014" y="3719211"/>
                  <a:pt x="6411599" y="3715424"/>
                </a:cubicBezTo>
                <a:cubicBezTo>
                  <a:pt x="6411599" y="3725943"/>
                  <a:pt x="6411599" y="3736882"/>
                  <a:pt x="6411599" y="3738144"/>
                </a:cubicBezTo>
                <a:cubicBezTo>
                  <a:pt x="6404868" y="3757919"/>
                  <a:pt x="6400660" y="3770541"/>
                  <a:pt x="6396032" y="3783584"/>
                </a:cubicBezTo>
                <a:cubicBezTo>
                  <a:pt x="6406551" y="3783584"/>
                  <a:pt x="6420856" y="3787371"/>
                  <a:pt x="6427167" y="3782322"/>
                </a:cubicBezTo>
                <a:cubicBezTo>
                  <a:pt x="6448624" y="3764230"/>
                  <a:pt x="6469240" y="3743193"/>
                  <a:pt x="6490277" y="3722998"/>
                </a:cubicBezTo>
                <a:close/>
                <a:moveTo>
                  <a:pt x="3138692" y="6401405"/>
                </a:moveTo>
                <a:cubicBezTo>
                  <a:pt x="3138692" y="6388783"/>
                  <a:pt x="3138692" y="6376160"/>
                  <a:pt x="3138692" y="6363118"/>
                </a:cubicBezTo>
                <a:cubicBezTo>
                  <a:pt x="3135326" y="6362697"/>
                  <a:pt x="3132381" y="6362276"/>
                  <a:pt x="3129015" y="6362276"/>
                </a:cubicBezTo>
                <a:cubicBezTo>
                  <a:pt x="3134906" y="6354703"/>
                  <a:pt x="3140796" y="6347130"/>
                  <a:pt x="3149211" y="6336190"/>
                </a:cubicBezTo>
                <a:cubicBezTo>
                  <a:pt x="3113869" y="6337032"/>
                  <a:pt x="3107137" y="6329038"/>
                  <a:pt x="3132802" y="6305477"/>
                </a:cubicBezTo>
                <a:cubicBezTo>
                  <a:pt x="3144583" y="6294958"/>
                  <a:pt x="3150894" y="6278129"/>
                  <a:pt x="3159729" y="6263824"/>
                </a:cubicBezTo>
                <a:cubicBezTo>
                  <a:pt x="3152997" y="6254568"/>
                  <a:pt x="3146265" y="6245732"/>
                  <a:pt x="3139534" y="6236476"/>
                </a:cubicBezTo>
                <a:cubicBezTo>
                  <a:pt x="3093253" y="6305477"/>
                  <a:pt x="3093253" y="6305477"/>
                  <a:pt x="3065063" y="6282757"/>
                </a:cubicBezTo>
                <a:cubicBezTo>
                  <a:pt x="3069692" y="6277287"/>
                  <a:pt x="3074320" y="6271818"/>
                  <a:pt x="3078948" y="6266348"/>
                </a:cubicBezTo>
                <a:cubicBezTo>
                  <a:pt x="3076003" y="6263403"/>
                  <a:pt x="3073478" y="6260879"/>
                  <a:pt x="3070533" y="6257934"/>
                </a:cubicBezTo>
                <a:cubicBezTo>
                  <a:pt x="3054966" y="6273501"/>
                  <a:pt x="3028459" y="6287806"/>
                  <a:pt x="3026776" y="6305056"/>
                </a:cubicBezTo>
                <a:cubicBezTo>
                  <a:pt x="3024673" y="6325672"/>
                  <a:pt x="3043606" y="6347971"/>
                  <a:pt x="3053703" y="6369849"/>
                </a:cubicBezTo>
                <a:cubicBezTo>
                  <a:pt x="3056649" y="6367325"/>
                  <a:pt x="3059594" y="6364801"/>
                  <a:pt x="3062960" y="6362276"/>
                </a:cubicBezTo>
                <a:cubicBezTo>
                  <a:pt x="3078106" y="6358490"/>
                  <a:pt x="3093673" y="6354703"/>
                  <a:pt x="3108820" y="6350496"/>
                </a:cubicBezTo>
                <a:cubicBezTo>
                  <a:pt x="3110082" y="6353441"/>
                  <a:pt x="3111765" y="6356386"/>
                  <a:pt x="3113027" y="6359752"/>
                </a:cubicBezTo>
                <a:cubicBezTo>
                  <a:pt x="3107558" y="6368587"/>
                  <a:pt x="3102088" y="6377423"/>
                  <a:pt x="3097039" y="6385838"/>
                </a:cubicBezTo>
                <a:cubicBezTo>
                  <a:pt x="3111344" y="6391307"/>
                  <a:pt x="3125650" y="6396356"/>
                  <a:pt x="3139534" y="6401405"/>
                </a:cubicBezTo>
                <a:cubicBezTo>
                  <a:pt x="3129436" y="6407716"/>
                  <a:pt x="3118918" y="6413606"/>
                  <a:pt x="3102509" y="6423704"/>
                </a:cubicBezTo>
                <a:cubicBezTo>
                  <a:pt x="3116393" y="6434643"/>
                  <a:pt x="3129857" y="6445161"/>
                  <a:pt x="3145845" y="6458204"/>
                </a:cubicBezTo>
                <a:cubicBezTo>
                  <a:pt x="3152156" y="6440954"/>
                  <a:pt x="3155101" y="6431697"/>
                  <a:pt x="3155522" y="6430856"/>
                </a:cubicBezTo>
                <a:cubicBezTo>
                  <a:pt x="3198857" y="6446003"/>
                  <a:pt x="3240090" y="6459887"/>
                  <a:pt x="3290578" y="6477558"/>
                </a:cubicBezTo>
                <a:cubicBezTo>
                  <a:pt x="3287633" y="6444741"/>
                  <a:pt x="3285950" y="6425807"/>
                  <a:pt x="3284688" y="6411502"/>
                </a:cubicBezTo>
                <a:cubicBezTo>
                  <a:pt x="3312877" y="6408557"/>
                  <a:pt x="3342329" y="6405612"/>
                  <a:pt x="3366311" y="6403508"/>
                </a:cubicBezTo>
                <a:cubicBezTo>
                  <a:pt x="3379774" y="6413606"/>
                  <a:pt x="3391134" y="6422021"/>
                  <a:pt x="3399970" y="6428752"/>
                </a:cubicBezTo>
                <a:cubicBezTo>
                  <a:pt x="3401232" y="6416972"/>
                  <a:pt x="3403756" y="6409399"/>
                  <a:pt x="3402915" y="6401825"/>
                </a:cubicBezTo>
                <a:cubicBezTo>
                  <a:pt x="3400390" y="6377423"/>
                  <a:pt x="3405018" y="6347550"/>
                  <a:pt x="3392396" y="6329879"/>
                </a:cubicBezTo>
                <a:cubicBezTo>
                  <a:pt x="3359579" y="6284019"/>
                  <a:pt x="3303200" y="6292854"/>
                  <a:pt x="3255236" y="6282757"/>
                </a:cubicBezTo>
                <a:cubicBezTo>
                  <a:pt x="3234199" y="6278550"/>
                  <a:pt x="3213163" y="6273080"/>
                  <a:pt x="3185815" y="6266769"/>
                </a:cubicBezTo>
                <a:cubicBezTo>
                  <a:pt x="3184553" y="6268873"/>
                  <a:pt x="3177821" y="6278550"/>
                  <a:pt x="3171510" y="6287806"/>
                </a:cubicBezTo>
                <a:cubicBezTo>
                  <a:pt x="3190864" y="6293696"/>
                  <a:pt x="3206431" y="6298324"/>
                  <a:pt x="3224102" y="6303794"/>
                </a:cubicBezTo>
                <a:cubicBezTo>
                  <a:pt x="3219894" y="6319782"/>
                  <a:pt x="3218632" y="6341239"/>
                  <a:pt x="3213163" y="6342502"/>
                </a:cubicBezTo>
                <a:cubicBezTo>
                  <a:pt x="3177821" y="6350496"/>
                  <a:pt x="3158467" y="6376160"/>
                  <a:pt x="3138692" y="6401405"/>
                </a:cubicBezTo>
                <a:close/>
                <a:moveTo>
                  <a:pt x="6430532" y="5543103"/>
                </a:moveTo>
                <a:cubicBezTo>
                  <a:pt x="6418331" y="5566243"/>
                  <a:pt x="6418331" y="5578024"/>
                  <a:pt x="6451569" y="5573817"/>
                </a:cubicBezTo>
                <a:cubicBezTo>
                  <a:pt x="6467137" y="5571713"/>
                  <a:pt x="6484387" y="5583914"/>
                  <a:pt x="6505003" y="5590646"/>
                </a:cubicBezTo>
                <a:cubicBezTo>
                  <a:pt x="6510893" y="5587280"/>
                  <a:pt x="6523515" y="5579707"/>
                  <a:pt x="6540345" y="5570030"/>
                </a:cubicBezTo>
                <a:cubicBezTo>
                  <a:pt x="6537820" y="5550676"/>
                  <a:pt x="6534875" y="5526273"/>
                  <a:pt x="6531088" y="5495559"/>
                </a:cubicBezTo>
                <a:cubicBezTo>
                  <a:pt x="6510472" y="5515334"/>
                  <a:pt x="6494905" y="5530481"/>
                  <a:pt x="6478917" y="5546048"/>
                </a:cubicBezTo>
                <a:cubicBezTo>
                  <a:pt x="6461667" y="5562877"/>
                  <a:pt x="6445258" y="5569188"/>
                  <a:pt x="6430532" y="5543103"/>
                </a:cubicBezTo>
                <a:cubicBezTo>
                  <a:pt x="6431374" y="5513651"/>
                  <a:pt x="6432636" y="5484620"/>
                  <a:pt x="6433478" y="5455169"/>
                </a:cubicBezTo>
                <a:cubicBezTo>
                  <a:pt x="6436843" y="5455169"/>
                  <a:pt x="6440209" y="5455169"/>
                  <a:pt x="6443576" y="5455169"/>
                </a:cubicBezTo>
                <a:cubicBezTo>
                  <a:pt x="6450307" y="5463163"/>
                  <a:pt x="6457039" y="5471157"/>
                  <a:pt x="6465454" y="5481255"/>
                </a:cubicBezTo>
                <a:cubicBezTo>
                  <a:pt x="6482283" y="5455169"/>
                  <a:pt x="6497429" y="5432028"/>
                  <a:pt x="6513838" y="5405943"/>
                </a:cubicBezTo>
                <a:cubicBezTo>
                  <a:pt x="6467137" y="5365552"/>
                  <a:pt x="6530668" y="5324741"/>
                  <a:pt x="6521412" y="5283509"/>
                </a:cubicBezTo>
                <a:cubicBezTo>
                  <a:pt x="6494905" y="5276777"/>
                  <a:pt x="6470082" y="5270045"/>
                  <a:pt x="6446941" y="5264154"/>
                </a:cubicBezTo>
                <a:cubicBezTo>
                  <a:pt x="6438106" y="5285191"/>
                  <a:pt x="6429270" y="5304966"/>
                  <a:pt x="6420435" y="5325582"/>
                </a:cubicBezTo>
                <a:cubicBezTo>
                  <a:pt x="6387617" y="5311698"/>
                  <a:pt x="6374154" y="5290240"/>
                  <a:pt x="6382989" y="5265837"/>
                </a:cubicBezTo>
                <a:cubicBezTo>
                  <a:pt x="6387617" y="5251954"/>
                  <a:pt x="6384251" y="5227551"/>
                  <a:pt x="6412441" y="5243539"/>
                </a:cubicBezTo>
                <a:cubicBezTo>
                  <a:pt x="6415386" y="5245221"/>
                  <a:pt x="6427167" y="5238490"/>
                  <a:pt x="6429691" y="5233441"/>
                </a:cubicBezTo>
                <a:cubicBezTo>
                  <a:pt x="6431795" y="5228813"/>
                  <a:pt x="6427587" y="5216191"/>
                  <a:pt x="6424221" y="5214929"/>
                </a:cubicBezTo>
                <a:cubicBezTo>
                  <a:pt x="6411179" y="5211142"/>
                  <a:pt x="6397295" y="5211142"/>
                  <a:pt x="6381727" y="5209459"/>
                </a:cubicBezTo>
                <a:cubicBezTo>
                  <a:pt x="6379203" y="5197258"/>
                  <a:pt x="6376258" y="5182532"/>
                  <a:pt x="6373733" y="5169910"/>
                </a:cubicBezTo>
                <a:cubicBezTo>
                  <a:pt x="6355221" y="5186739"/>
                  <a:pt x="6338812" y="5199782"/>
                  <a:pt x="6325348" y="5214929"/>
                </a:cubicBezTo>
                <a:cubicBezTo>
                  <a:pt x="6320720" y="5219977"/>
                  <a:pt x="6322824" y="5230917"/>
                  <a:pt x="6321562" y="5239331"/>
                </a:cubicBezTo>
                <a:cubicBezTo>
                  <a:pt x="6328714" y="5238069"/>
                  <a:pt x="6336288" y="5238069"/>
                  <a:pt x="6343020" y="5235545"/>
                </a:cubicBezTo>
                <a:cubicBezTo>
                  <a:pt x="6349331" y="5233020"/>
                  <a:pt x="6354800" y="5227971"/>
                  <a:pt x="6360690" y="5223764"/>
                </a:cubicBezTo>
                <a:cubicBezTo>
                  <a:pt x="6369105" y="5239331"/>
                  <a:pt x="6376678" y="5252374"/>
                  <a:pt x="6383831" y="5265417"/>
                </a:cubicBezTo>
                <a:cubicBezTo>
                  <a:pt x="6335867" y="5264996"/>
                  <a:pt x="6355642" y="5308332"/>
                  <a:pt x="6343020" y="5330631"/>
                </a:cubicBezTo>
                <a:cubicBezTo>
                  <a:pt x="6340495" y="5334838"/>
                  <a:pt x="6350172" y="5345777"/>
                  <a:pt x="6353959" y="5353771"/>
                </a:cubicBezTo>
                <a:cubicBezTo>
                  <a:pt x="6356483" y="5352509"/>
                  <a:pt x="6359007" y="5350827"/>
                  <a:pt x="6361532" y="5349564"/>
                </a:cubicBezTo>
                <a:cubicBezTo>
                  <a:pt x="6360270" y="5343674"/>
                  <a:pt x="6359007" y="5338204"/>
                  <a:pt x="6357745" y="5331893"/>
                </a:cubicBezTo>
                <a:cubicBezTo>
                  <a:pt x="6406551" y="5342832"/>
                  <a:pt x="6412862" y="5357138"/>
                  <a:pt x="6382148" y="5395424"/>
                </a:cubicBezTo>
                <a:cubicBezTo>
                  <a:pt x="6364477" y="5417303"/>
                  <a:pt x="6341757" y="5434553"/>
                  <a:pt x="6324086" y="5456431"/>
                </a:cubicBezTo>
                <a:cubicBezTo>
                  <a:pt x="6313989" y="5468633"/>
                  <a:pt x="6312726" y="5489669"/>
                  <a:pt x="6301367" y="5498925"/>
                </a:cubicBezTo>
                <a:cubicBezTo>
                  <a:pt x="6277805" y="5517859"/>
                  <a:pt x="6249616" y="5531322"/>
                  <a:pt x="6224793" y="5546469"/>
                </a:cubicBezTo>
                <a:cubicBezTo>
                  <a:pt x="6225634" y="5560773"/>
                  <a:pt x="6226896" y="5576341"/>
                  <a:pt x="6227317" y="5585176"/>
                </a:cubicBezTo>
                <a:cubicBezTo>
                  <a:pt x="6205438" y="5581810"/>
                  <a:pt x="6188609" y="5579286"/>
                  <a:pt x="6181036" y="5578445"/>
                </a:cubicBezTo>
                <a:cubicBezTo>
                  <a:pt x="6156633" y="5609579"/>
                  <a:pt x="6134334" y="5637348"/>
                  <a:pt x="6113298" y="5664275"/>
                </a:cubicBezTo>
                <a:cubicBezTo>
                  <a:pt x="6098151" y="5665116"/>
                  <a:pt x="6084687" y="5665537"/>
                  <a:pt x="6071224" y="5665958"/>
                </a:cubicBezTo>
                <a:cubicBezTo>
                  <a:pt x="6069541" y="5668903"/>
                  <a:pt x="6068279" y="5671848"/>
                  <a:pt x="6066596" y="5674793"/>
                </a:cubicBezTo>
                <a:cubicBezTo>
                  <a:pt x="6078797" y="5683208"/>
                  <a:pt x="6091419" y="5692043"/>
                  <a:pt x="6112456" y="5706769"/>
                </a:cubicBezTo>
                <a:cubicBezTo>
                  <a:pt x="6092261" y="5705086"/>
                  <a:pt x="6079218" y="5705507"/>
                  <a:pt x="6066596" y="5702562"/>
                </a:cubicBezTo>
                <a:cubicBezTo>
                  <a:pt x="6054815" y="5699616"/>
                  <a:pt x="6044297" y="5692464"/>
                  <a:pt x="6029992" y="5685732"/>
                </a:cubicBezTo>
                <a:cubicBezTo>
                  <a:pt x="6040089" y="5677738"/>
                  <a:pt x="6050187" y="5669324"/>
                  <a:pt x="6062388" y="5659226"/>
                </a:cubicBezTo>
                <a:cubicBezTo>
                  <a:pt x="6059023" y="5651653"/>
                  <a:pt x="6055236" y="5642817"/>
                  <a:pt x="6051449" y="5633561"/>
                </a:cubicBezTo>
                <a:cubicBezTo>
                  <a:pt x="6029571" y="5653335"/>
                  <a:pt x="6008955" y="5669324"/>
                  <a:pt x="5991284" y="5688257"/>
                </a:cubicBezTo>
                <a:cubicBezTo>
                  <a:pt x="5954259" y="5728227"/>
                  <a:pt x="5950472" y="5763569"/>
                  <a:pt x="5979924" y="5800172"/>
                </a:cubicBezTo>
                <a:cubicBezTo>
                  <a:pt x="5990022" y="5787130"/>
                  <a:pt x="5999699" y="5774928"/>
                  <a:pt x="6011479" y="5760623"/>
                </a:cubicBezTo>
                <a:cubicBezTo>
                  <a:pt x="6022418" y="5766934"/>
                  <a:pt x="6032937" y="5773666"/>
                  <a:pt x="6040931" y="5778715"/>
                </a:cubicBezTo>
                <a:cubicBezTo>
                  <a:pt x="6046821" y="5770721"/>
                  <a:pt x="6052712" y="5763148"/>
                  <a:pt x="6060706" y="5752630"/>
                </a:cubicBezTo>
                <a:cubicBezTo>
                  <a:pt x="6064913" y="5766093"/>
                  <a:pt x="6067017" y="5772825"/>
                  <a:pt x="6071224" y="5786709"/>
                </a:cubicBezTo>
                <a:cubicBezTo>
                  <a:pt x="6080059" y="5768197"/>
                  <a:pt x="6085108" y="5756416"/>
                  <a:pt x="6090157" y="5746319"/>
                </a:cubicBezTo>
                <a:cubicBezTo>
                  <a:pt x="6104883" y="5754312"/>
                  <a:pt x="6117084" y="5760623"/>
                  <a:pt x="6131810" y="5768617"/>
                </a:cubicBezTo>
                <a:cubicBezTo>
                  <a:pt x="6124657" y="5749684"/>
                  <a:pt x="6120029" y="5737062"/>
                  <a:pt x="6115401" y="5724440"/>
                </a:cubicBezTo>
                <a:cubicBezTo>
                  <a:pt x="6129285" y="5721495"/>
                  <a:pt x="6142749" y="5718550"/>
                  <a:pt x="6156213" y="5715605"/>
                </a:cubicBezTo>
                <a:cubicBezTo>
                  <a:pt x="6173463" y="5698775"/>
                  <a:pt x="6192816" y="5679842"/>
                  <a:pt x="6212591" y="5660488"/>
                </a:cubicBezTo>
                <a:cubicBezTo>
                  <a:pt x="6226475" y="5677318"/>
                  <a:pt x="6234890" y="5686574"/>
                  <a:pt x="6242463" y="5695830"/>
                </a:cubicBezTo>
                <a:cubicBezTo>
                  <a:pt x="6261397" y="5657122"/>
                  <a:pt x="6236994" y="5616311"/>
                  <a:pt x="6269811" y="5581810"/>
                </a:cubicBezTo>
                <a:cubicBezTo>
                  <a:pt x="6286641" y="5564140"/>
                  <a:pt x="6291689" y="5560353"/>
                  <a:pt x="6310623" y="5573817"/>
                </a:cubicBezTo>
                <a:cubicBezTo>
                  <a:pt x="6322824" y="5582231"/>
                  <a:pt x="6339653" y="5583914"/>
                  <a:pt x="6351855" y="5587701"/>
                </a:cubicBezTo>
                <a:cubicBezTo>
                  <a:pt x="6354379" y="5555725"/>
                  <a:pt x="6356062" y="5528798"/>
                  <a:pt x="6358166" y="5501870"/>
                </a:cubicBezTo>
                <a:cubicBezTo>
                  <a:pt x="6363215" y="5501029"/>
                  <a:pt x="6368264" y="5500188"/>
                  <a:pt x="6373312" y="5499346"/>
                </a:cubicBezTo>
                <a:cubicBezTo>
                  <a:pt x="6387617" y="5514914"/>
                  <a:pt x="6401502" y="5530481"/>
                  <a:pt x="6416228" y="5545206"/>
                </a:cubicBezTo>
                <a:cubicBezTo>
                  <a:pt x="6418331" y="5547310"/>
                  <a:pt x="6425904" y="5543944"/>
                  <a:pt x="6430532" y="5543103"/>
                </a:cubicBezTo>
                <a:close/>
                <a:moveTo>
                  <a:pt x="1096018" y="4848888"/>
                </a:moveTo>
                <a:cubicBezTo>
                  <a:pt x="1096018" y="4842577"/>
                  <a:pt x="1095597" y="4835845"/>
                  <a:pt x="1095597" y="4829534"/>
                </a:cubicBezTo>
                <a:cubicBezTo>
                  <a:pt x="1054365" y="4810601"/>
                  <a:pt x="1013133" y="4791668"/>
                  <a:pt x="960541" y="4767686"/>
                </a:cubicBezTo>
                <a:cubicBezTo>
                  <a:pt x="1007243" y="4756747"/>
                  <a:pt x="997145" y="4730661"/>
                  <a:pt x="990834" y="4706258"/>
                </a:cubicBezTo>
                <a:cubicBezTo>
                  <a:pt x="999669" y="4698264"/>
                  <a:pt x="1008084" y="4690691"/>
                  <a:pt x="1016919" y="4683118"/>
                </a:cubicBezTo>
                <a:cubicBezTo>
                  <a:pt x="1014816" y="4679331"/>
                  <a:pt x="1012712" y="4675124"/>
                  <a:pt x="1010608" y="4671338"/>
                </a:cubicBezTo>
                <a:cubicBezTo>
                  <a:pt x="990413" y="4679331"/>
                  <a:pt x="962224" y="4681856"/>
                  <a:pt x="952126" y="4696582"/>
                </a:cubicBezTo>
                <a:cubicBezTo>
                  <a:pt x="924357" y="4736131"/>
                  <a:pt x="912998" y="4702893"/>
                  <a:pt x="889436" y="4691112"/>
                </a:cubicBezTo>
                <a:cubicBezTo>
                  <a:pt x="915522" y="4676386"/>
                  <a:pt x="935717" y="4665027"/>
                  <a:pt x="953809" y="4654929"/>
                </a:cubicBezTo>
                <a:cubicBezTo>
                  <a:pt x="947919" y="4639782"/>
                  <a:pt x="942028" y="4625057"/>
                  <a:pt x="936980" y="4612013"/>
                </a:cubicBezTo>
                <a:cubicBezTo>
                  <a:pt x="926882" y="4618324"/>
                  <a:pt x="916784" y="4625057"/>
                  <a:pt x="907107" y="4631368"/>
                </a:cubicBezTo>
                <a:cubicBezTo>
                  <a:pt x="905424" y="4628843"/>
                  <a:pt x="903321" y="4626318"/>
                  <a:pt x="901638" y="4623794"/>
                </a:cubicBezTo>
                <a:cubicBezTo>
                  <a:pt x="910052" y="4612434"/>
                  <a:pt x="918467" y="4601074"/>
                  <a:pt x="926882" y="4590135"/>
                </a:cubicBezTo>
                <a:cubicBezTo>
                  <a:pt x="925620" y="4586349"/>
                  <a:pt x="924778" y="4582562"/>
                  <a:pt x="923516" y="4579196"/>
                </a:cubicBezTo>
                <a:cubicBezTo>
                  <a:pt x="905845" y="4582562"/>
                  <a:pt x="888595" y="4585507"/>
                  <a:pt x="864613" y="4590135"/>
                </a:cubicBezTo>
                <a:cubicBezTo>
                  <a:pt x="854515" y="4569098"/>
                  <a:pt x="843155" y="4544696"/>
                  <a:pt x="829271" y="4515244"/>
                </a:cubicBezTo>
                <a:cubicBezTo>
                  <a:pt x="844418" y="4515244"/>
                  <a:pt x="853253" y="4515244"/>
                  <a:pt x="861668" y="4515244"/>
                </a:cubicBezTo>
                <a:cubicBezTo>
                  <a:pt x="862509" y="4512299"/>
                  <a:pt x="863772" y="4509354"/>
                  <a:pt x="864613" y="4506829"/>
                </a:cubicBezTo>
                <a:cubicBezTo>
                  <a:pt x="836003" y="4492525"/>
                  <a:pt x="807814" y="4478640"/>
                  <a:pt x="779203" y="4464335"/>
                </a:cubicBezTo>
                <a:cubicBezTo>
                  <a:pt x="787197" y="4460128"/>
                  <a:pt x="795191" y="4455920"/>
                  <a:pt x="807814" y="4449609"/>
                </a:cubicBezTo>
                <a:cubicBezTo>
                  <a:pt x="782149" y="4434884"/>
                  <a:pt x="761112" y="4423103"/>
                  <a:pt x="735447" y="4408377"/>
                </a:cubicBezTo>
                <a:cubicBezTo>
                  <a:pt x="736709" y="4423524"/>
                  <a:pt x="737551" y="4433622"/>
                  <a:pt x="738813" y="4442878"/>
                </a:cubicBezTo>
                <a:cubicBezTo>
                  <a:pt x="728294" y="4442036"/>
                  <a:pt x="718197" y="4441615"/>
                  <a:pt x="708520" y="4440774"/>
                </a:cubicBezTo>
                <a:cubicBezTo>
                  <a:pt x="708099" y="4443298"/>
                  <a:pt x="707258" y="4446244"/>
                  <a:pt x="706837" y="4448768"/>
                </a:cubicBezTo>
                <a:cubicBezTo>
                  <a:pt x="727453" y="4458866"/>
                  <a:pt x="748069" y="4469384"/>
                  <a:pt x="766161" y="4478640"/>
                </a:cubicBezTo>
                <a:cubicBezTo>
                  <a:pt x="751856" y="4529129"/>
                  <a:pt x="761112" y="4571202"/>
                  <a:pt x="795612" y="4607806"/>
                </a:cubicBezTo>
                <a:cubicBezTo>
                  <a:pt x="763636" y="4641886"/>
                  <a:pt x="734605" y="4609489"/>
                  <a:pt x="705995" y="4606544"/>
                </a:cubicBezTo>
                <a:cubicBezTo>
                  <a:pt x="676544" y="4603178"/>
                  <a:pt x="647513" y="4593501"/>
                  <a:pt x="618062" y="4586769"/>
                </a:cubicBezTo>
                <a:cubicBezTo>
                  <a:pt x="617641" y="4588452"/>
                  <a:pt x="616379" y="4599391"/>
                  <a:pt x="615537" y="4608227"/>
                </a:cubicBezTo>
                <a:cubicBezTo>
                  <a:pt x="627738" y="4615379"/>
                  <a:pt x="638257" y="4620428"/>
                  <a:pt x="646672" y="4627160"/>
                </a:cubicBezTo>
                <a:cubicBezTo>
                  <a:pt x="655507" y="4633892"/>
                  <a:pt x="662660" y="4643148"/>
                  <a:pt x="670233" y="4651142"/>
                </a:cubicBezTo>
                <a:cubicBezTo>
                  <a:pt x="676123" y="4641044"/>
                  <a:pt x="682013" y="4630946"/>
                  <a:pt x="688324" y="4620007"/>
                </a:cubicBezTo>
                <a:cubicBezTo>
                  <a:pt x="724929" y="4631788"/>
                  <a:pt x="762374" y="4643569"/>
                  <a:pt x="801503" y="4656191"/>
                </a:cubicBezTo>
                <a:cubicBezTo>
                  <a:pt x="817070" y="4642307"/>
                  <a:pt x="831796" y="4640624"/>
                  <a:pt x="840631" y="4655349"/>
                </a:cubicBezTo>
                <a:cubicBezTo>
                  <a:pt x="853674" y="4676386"/>
                  <a:pt x="865454" y="4698685"/>
                  <a:pt x="875131" y="4715935"/>
                </a:cubicBezTo>
                <a:cubicBezTo>
                  <a:pt x="859564" y="4734869"/>
                  <a:pt x="845680" y="4751698"/>
                  <a:pt x="826747" y="4774418"/>
                </a:cubicBezTo>
                <a:cubicBezTo>
                  <a:pt x="854095" y="4779046"/>
                  <a:pt x="869241" y="4780729"/>
                  <a:pt x="883967" y="4784095"/>
                </a:cubicBezTo>
                <a:cubicBezTo>
                  <a:pt x="893644" y="4786198"/>
                  <a:pt x="902900" y="4790406"/>
                  <a:pt x="912577" y="4793351"/>
                </a:cubicBezTo>
                <a:cubicBezTo>
                  <a:pt x="905004" y="4800083"/>
                  <a:pt x="897430" y="4806394"/>
                  <a:pt x="882284" y="4819436"/>
                </a:cubicBezTo>
                <a:cubicBezTo>
                  <a:pt x="910052" y="4816912"/>
                  <a:pt x="912998" y="4864455"/>
                  <a:pt x="957175" y="4836687"/>
                </a:cubicBezTo>
                <a:cubicBezTo>
                  <a:pt x="965590" y="4853516"/>
                  <a:pt x="974846" y="4874553"/>
                  <a:pt x="987468" y="4893907"/>
                </a:cubicBezTo>
                <a:cubicBezTo>
                  <a:pt x="994200" y="4904425"/>
                  <a:pt x="1005980" y="4913261"/>
                  <a:pt x="1016919" y="4919572"/>
                </a:cubicBezTo>
                <a:cubicBezTo>
                  <a:pt x="1026176" y="4925041"/>
                  <a:pt x="1038377" y="4926724"/>
                  <a:pt x="1063621" y="4933877"/>
                </a:cubicBezTo>
                <a:cubicBezTo>
                  <a:pt x="1048475" y="4902321"/>
                  <a:pt x="1037536" y="4880023"/>
                  <a:pt x="1029962" y="4864034"/>
                </a:cubicBezTo>
                <a:cubicBezTo>
                  <a:pt x="1052682" y="4858565"/>
                  <a:pt x="1074560" y="4853516"/>
                  <a:pt x="1096018" y="4848888"/>
                </a:cubicBezTo>
                <a:close/>
                <a:moveTo>
                  <a:pt x="6970337" y="875034"/>
                </a:moveTo>
                <a:cubicBezTo>
                  <a:pt x="6943410" y="841376"/>
                  <a:pt x="6922794" y="814869"/>
                  <a:pt x="6902178" y="788784"/>
                </a:cubicBezTo>
                <a:cubicBezTo>
                  <a:pt x="6869781" y="747972"/>
                  <a:pt x="6846220" y="751338"/>
                  <a:pt x="6828128" y="795936"/>
                </a:cubicBezTo>
                <a:cubicBezTo>
                  <a:pt x="6807512" y="794674"/>
                  <a:pt x="6787737" y="793832"/>
                  <a:pt x="6768384" y="791308"/>
                </a:cubicBezTo>
                <a:cubicBezTo>
                  <a:pt x="6757445" y="790046"/>
                  <a:pt x="6747347" y="784997"/>
                  <a:pt x="6736828" y="781631"/>
                </a:cubicBezTo>
                <a:cubicBezTo>
                  <a:pt x="6733462" y="795936"/>
                  <a:pt x="6729676" y="810241"/>
                  <a:pt x="6726731" y="822863"/>
                </a:cubicBezTo>
                <a:cubicBezTo>
                  <a:pt x="6755762" y="822863"/>
                  <a:pt x="6778061" y="822863"/>
                  <a:pt x="6799518" y="822863"/>
                </a:cubicBezTo>
                <a:cubicBezTo>
                  <a:pt x="6805829" y="856522"/>
                  <a:pt x="6796994" y="874614"/>
                  <a:pt x="6767963" y="883870"/>
                </a:cubicBezTo>
                <a:cubicBezTo>
                  <a:pt x="6742719" y="891864"/>
                  <a:pt x="6736408" y="921315"/>
                  <a:pt x="6755762" y="933096"/>
                </a:cubicBezTo>
                <a:cubicBezTo>
                  <a:pt x="6773432" y="944035"/>
                  <a:pt x="6793628" y="950346"/>
                  <a:pt x="6806250" y="955816"/>
                </a:cubicBezTo>
                <a:cubicBezTo>
                  <a:pt x="6862629" y="921736"/>
                  <a:pt x="6895446" y="860729"/>
                  <a:pt x="6970337" y="875034"/>
                </a:cubicBezTo>
                <a:close/>
                <a:moveTo>
                  <a:pt x="6592095" y="5175800"/>
                </a:moveTo>
                <a:cubicBezTo>
                  <a:pt x="6610608" y="5181690"/>
                  <a:pt x="6629120" y="5187581"/>
                  <a:pt x="6648053" y="5193050"/>
                </a:cubicBezTo>
                <a:cubicBezTo>
                  <a:pt x="6657730" y="5195995"/>
                  <a:pt x="6673297" y="5202727"/>
                  <a:pt x="6677084" y="5198520"/>
                </a:cubicBezTo>
                <a:cubicBezTo>
                  <a:pt x="6683816" y="5191367"/>
                  <a:pt x="6683816" y="5177904"/>
                  <a:pt x="6686340" y="5166964"/>
                </a:cubicBezTo>
                <a:cubicBezTo>
                  <a:pt x="6683816" y="5166544"/>
                  <a:pt x="6681712" y="5165703"/>
                  <a:pt x="6679188" y="5165281"/>
                </a:cubicBezTo>
                <a:cubicBezTo>
                  <a:pt x="6693072" y="5153922"/>
                  <a:pt x="6706536" y="5142983"/>
                  <a:pt x="6720420" y="5131623"/>
                </a:cubicBezTo>
                <a:cubicBezTo>
                  <a:pt x="6709481" y="5122787"/>
                  <a:pt x="6698962" y="5114372"/>
                  <a:pt x="6688023" y="5105537"/>
                </a:cubicBezTo>
                <a:cubicBezTo>
                  <a:pt x="6704853" y="5099226"/>
                  <a:pt x="6721261" y="5092915"/>
                  <a:pt x="6742298" y="5084921"/>
                </a:cubicBezTo>
                <a:cubicBezTo>
                  <a:pt x="6725469" y="5076927"/>
                  <a:pt x="6714529" y="5071458"/>
                  <a:pt x="6696859" y="5063043"/>
                </a:cubicBezTo>
                <a:cubicBezTo>
                  <a:pt x="6719158" y="5048317"/>
                  <a:pt x="6734725" y="5037799"/>
                  <a:pt x="6743140" y="5032329"/>
                </a:cubicBezTo>
                <a:cubicBezTo>
                  <a:pt x="6756182" y="5052104"/>
                  <a:pt x="6764176" y="5068091"/>
                  <a:pt x="6775957" y="5079872"/>
                </a:cubicBezTo>
                <a:cubicBezTo>
                  <a:pt x="6780165" y="5084080"/>
                  <a:pt x="6794469" y="5077348"/>
                  <a:pt x="6804567" y="5075665"/>
                </a:cubicBezTo>
                <a:cubicBezTo>
                  <a:pt x="6804146" y="5072719"/>
                  <a:pt x="6803726" y="5069775"/>
                  <a:pt x="6803305" y="5066830"/>
                </a:cubicBezTo>
                <a:cubicBezTo>
                  <a:pt x="6792787" y="5062201"/>
                  <a:pt x="6781847" y="5057573"/>
                  <a:pt x="6771329" y="5052945"/>
                </a:cubicBezTo>
                <a:cubicBezTo>
                  <a:pt x="6796994" y="4999512"/>
                  <a:pt x="6777640" y="4937243"/>
                  <a:pt x="6724206" y="4912419"/>
                </a:cubicBezTo>
                <a:cubicBezTo>
                  <a:pt x="6724206" y="4940188"/>
                  <a:pt x="6724206" y="4965011"/>
                  <a:pt x="6724206" y="4992780"/>
                </a:cubicBezTo>
                <a:cubicBezTo>
                  <a:pt x="6710743" y="4992780"/>
                  <a:pt x="6695176" y="4992780"/>
                  <a:pt x="6679608" y="4992780"/>
                </a:cubicBezTo>
                <a:cubicBezTo>
                  <a:pt x="6682133" y="4995725"/>
                  <a:pt x="6685078" y="4998670"/>
                  <a:pt x="6687603" y="5001615"/>
                </a:cubicBezTo>
                <a:cubicBezTo>
                  <a:pt x="6678346" y="5016341"/>
                  <a:pt x="6668669" y="5031067"/>
                  <a:pt x="6659413" y="5045793"/>
                </a:cubicBezTo>
                <a:cubicBezTo>
                  <a:pt x="6660675" y="5047055"/>
                  <a:pt x="6662358" y="5047896"/>
                  <a:pt x="6663620" y="5049158"/>
                </a:cubicBezTo>
                <a:cubicBezTo>
                  <a:pt x="6678346" y="5037378"/>
                  <a:pt x="6693072" y="5026018"/>
                  <a:pt x="6714529" y="5008768"/>
                </a:cubicBezTo>
                <a:cubicBezTo>
                  <a:pt x="6697279" y="5047475"/>
                  <a:pt x="6685499" y="5077348"/>
                  <a:pt x="6641742" y="5068933"/>
                </a:cubicBezTo>
                <a:cubicBezTo>
                  <a:pt x="6632065" y="5067250"/>
                  <a:pt x="6620285" y="5076927"/>
                  <a:pt x="6601772" y="5084921"/>
                </a:cubicBezTo>
                <a:cubicBezTo>
                  <a:pt x="6617760" y="5091653"/>
                  <a:pt x="6624913" y="5095019"/>
                  <a:pt x="6633748" y="5098805"/>
                </a:cubicBezTo>
                <a:cubicBezTo>
                  <a:pt x="6619864" y="5125312"/>
                  <a:pt x="6606821" y="5149294"/>
                  <a:pt x="6592095" y="5175800"/>
                </a:cubicBezTo>
                <a:close/>
                <a:moveTo>
                  <a:pt x="1409466" y="4040233"/>
                </a:moveTo>
                <a:cubicBezTo>
                  <a:pt x="1362765" y="4058324"/>
                  <a:pt x="1352667" y="4113441"/>
                  <a:pt x="1303441" y="4121435"/>
                </a:cubicBezTo>
                <a:cubicBezTo>
                  <a:pt x="1300916" y="4121856"/>
                  <a:pt x="1300496" y="4134057"/>
                  <a:pt x="1299234" y="4141210"/>
                </a:cubicBezTo>
                <a:cubicBezTo>
                  <a:pt x="1305965" y="4141630"/>
                  <a:pt x="1312697" y="4142893"/>
                  <a:pt x="1319008" y="4142051"/>
                </a:cubicBezTo>
                <a:cubicBezTo>
                  <a:pt x="1335417" y="4139106"/>
                  <a:pt x="1351826" y="4135319"/>
                  <a:pt x="1368234" y="4131533"/>
                </a:cubicBezTo>
                <a:cubicBezTo>
                  <a:pt x="1366551" y="4136161"/>
                  <a:pt x="1364868" y="4140789"/>
                  <a:pt x="1363185" y="4145838"/>
                </a:cubicBezTo>
                <a:cubicBezTo>
                  <a:pt x="1373283" y="4165192"/>
                  <a:pt x="1383381" y="4184125"/>
                  <a:pt x="1393058" y="4203479"/>
                </a:cubicBezTo>
                <a:cubicBezTo>
                  <a:pt x="1398107" y="4202637"/>
                  <a:pt x="1403155" y="4201375"/>
                  <a:pt x="1408204" y="4200534"/>
                </a:cubicBezTo>
                <a:cubicBezTo>
                  <a:pt x="1405259" y="4176972"/>
                  <a:pt x="1402314" y="4153411"/>
                  <a:pt x="1398527" y="4123118"/>
                </a:cubicBezTo>
                <a:cubicBezTo>
                  <a:pt x="1437656" y="4157618"/>
                  <a:pt x="1457851" y="4123118"/>
                  <a:pt x="1483516" y="4109654"/>
                </a:cubicBezTo>
                <a:cubicBezTo>
                  <a:pt x="1452802" y="4073050"/>
                  <a:pt x="1451961" y="4045702"/>
                  <a:pt x="1476784" y="4030135"/>
                </a:cubicBezTo>
                <a:cubicBezTo>
                  <a:pt x="1461217" y="4025928"/>
                  <a:pt x="1443125" y="4021300"/>
                  <a:pt x="1421247" y="4015410"/>
                </a:cubicBezTo>
                <a:cubicBezTo>
                  <a:pt x="1432607" y="4001525"/>
                  <a:pt x="1438497" y="3993952"/>
                  <a:pt x="1439759" y="3992269"/>
                </a:cubicBezTo>
                <a:cubicBezTo>
                  <a:pt x="1417040" y="3975860"/>
                  <a:pt x="1395582" y="3960714"/>
                  <a:pt x="1373704" y="3944726"/>
                </a:cubicBezTo>
                <a:cubicBezTo>
                  <a:pt x="1387167" y="3930000"/>
                  <a:pt x="1396844" y="3919902"/>
                  <a:pt x="1406521" y="3908963"/>
                </a:cubicBezTo>
                <a:cubicBezTo>
                  <a:pt x="1397265" y="3903073"/>
                  <a:pt x="1386747" y="3896341"/>
                  <a:pt x="1369917" y="3885402"/>
                </a:cubicBezTo>
                <a:cubicBezTo>
                  <a:pt x="1388850" y="3914012"/>
                  <a:pt x="1388009" y="3928738"/>
                  <a:pt x="1354771" y="3927896"/>
                </a:cubicBezTo>
                <a:cubicBezTo>
                  <a:pt x="1347197" y="3927896"/>
                  <a:pt x="1338783" y="3938836"/>
                  <a:pt x="1330789" y="3945147"/>
                </a:cubicBezTo>
                <a:cubicBezTo>
                  <a:pt x="1335837" y="3950195"/>
                  <a:pt x="1340886" y="3959451"/>
                  <a:pt x="1345094" y="3959031"/>
                </a:cubicBezTo>
                <a:cubicBezTo>
                  <a:pt x="1395161" y="3954823"/>
                  <a:pt x="1384643" y="3980909"/>
                  <a:pt x="1369496" y="4005732"/>
                </a:cubicBezTo>
                <a:cubicBezTo>
                  <a:pt x="1383802" y="4017092"/>
                  <a:pt x="1394741" y="4027190"/>
                  <a:pt x="1409466" y="4040233"/>
                </a:cubicBezTo>
                <a:close/>
                <a:moveTo>
                  <a:pt x="1444388" y="4776942"/>
                </a:moveTo>
                <a:cubicBezTo>
                  <a:pt x="1435973" y="4790406"/>
                  <a:pt x="1426296" y="4805552"/>
                  <a:pt x="1417460" y="4819016"/>
                </a:cubicBezTo>
                <a:cubicBezTo>
                  <a:pt x="1431345" y="4825748"/>
                  <a:pt x="1443967" y="4831638"/>
                  <a:pt x="1456168" y="4837107"/>
                </a:cubicBezTo>
                <a:cubicBezTo>
                  <a:pt x="1502870" y="4796717"/>
                  <a:pt x="1516754" y="4794613"/>
                  <a:pt x="1555462" y="4819436"/>
                </a:cubicBezTo>
                <a:cubicBezTo>
                  <a:pt x="1557145" y="4804711"/>
                  <a:pt x="1558828" y="4789144"/>
                  <a:pt x="1560511" y="4773156"/>
                </a:cubicBezTo>
                <a:cubicBezTo>
                  <a:pt x="1553358" y="4773156"/>
                  <a:pt x="1542840" y="4773156"/>
                  <a:pt x="1532742" y="4773156"/>
                </a:cubicBezTo>
                <a:cubicBezTo>
                  <a:pt x="1532742" y="4761796"/>
                  <a:pt x="1532742" y="4752539"/>
                  <a:pt x="1532742" y="4744125"/>
                </a:cubicBezTo>
                <a:cubicBezTo>
                  <a:pt x="1510443" y="4744125"/>
                  <a:pt x="1485199" y="4751277"/>
                  <a:pt x="1474680" y="4742021"/>
                </a:cubicBezTo>
                <a:cubicBezTo>
                  <a:pt x="1465424" y="4733606"/>
                  <a:pt x="1472577" y="4706679"/>
                  <a:pt x="1472577" y="4679752"/>
                </a:cubicBezTo>
                <a:cubicBezTo>
                  <a:pt x="1466686" y="4679752"/>
                  <a:pt x="1451119" y="4681014"/>
                  <a:pt x="1435552" y="4679331"/>
                </a:cubicBezTo>
                <a:cubicBezTo>
                  <a:pt x="1425875" y="4678490"/>
                  <a:pt x="1416198" y="4673862"/>
                  <a:pt x="1406521" y="4670916"/>
                </a:cubicBezTo>
                <a:cubicBezTo>
                  <a:pt x="1406521" y="4681856"/>
                  <a:pt x="1406521" y="4693216"/>
                  <a:pt x="1406521" y="4706679"/>
                </a:cubicBezTo>
                <a:cubicBezTo>
                  <a:pt x="1376228" y="4718880"/>
                  <a:pt x="1342990" y="4731923"/>
                  <a:pt x="1310173" y="4744966"/>
                </a:cubicBezTo>
                <a:cubicBezTo>
                  <a:pt x="1318587" y="4757588"/>
                  <a:pt x="1330789" y="4775680"/>
                  <a:pt x="1338783" y="4787040"/>
                </a:cubicBezTo>
                <a:cubicBezTo>
                  <a:pt x="1379173" y="4782833"/>
                  <a:pt x="1410729" y="4779887"/>
                  <a:pt x="1444388" y="4776942"/>
                </a:cubicBezTo>
                <a:close/>
                <a:moveTo>
                  <a:pt x="6227738" y="1108964"/>
                </a:moveTo>
                <a:cubicBezTo>
                  <a:pt x="6229841" y="1116537"/>
                  <a:pt x="6234049" y="1127897"/>
                  <a:pt x="6236152" y="1139678"/>
                </a:cubicBezTo>
                <a:cubicBezTo>
                  <a:pt x="6238256" y="1153141"/>
                  <a:pt x="6254665" y="1173336"/>
                  <a:pt x="6220164" y="1171653"/>
                </a:cubicBezTo>
                <a:cubicBezTo>
                  <a:pt x="6214695" y="1171233"/>
                  <a:pt x="6206701" y="1192270"/>
                  <a:pt x="6202914" y="1204050"/>
                </a:cubicBezTo>
                <a:cubicBezTo>
                  <a:pt x="6201231" y="1209520"/>
                  <a:pt x="6207122" y="1217093"/>
                  <a:pt x="6209646" y="1224666"/>
                </a:cubicBezTo>
                <a:cubicBezTo>
                  <a:pt x="6219744" y="1217934"/>
                  <a:pt x="6226896" y="1212886"/>
                  <a:pt x="6234890" y="1207416"/>
                </a:cubicBezTo>
                <a:cubicBezTo>
                  <a:pt x="6239097" y="1218355"/>
                  <a:pt x="6242043" y="1225928"/>
                  <a:pt x="6244988" y="1233922"/>
                </a:cubicBezTo>
                <a:cubicBezTo>
                  <a:pt x="6252561" y="1225928"/>
                  <a:pt x="6253402" y="1219197"/>
                  <a:pt x="6252561" y="1212465"/>
                </a:cubicBezTo>
                <a:cubicBezTo>
                  <a:pt x="6251719" y="1204892"/>
                  <a:pt x="6249195" y="1197739"/>
                  <a:pt x="6246250" y="1186379"/>
                </a:cubicBezTo>
                <a:cubicBezTo>
                  <a:pt x="6305153" y="1199422"/>
                  <a:pt x="6358166" y="1210782"/>
                  <a:pt x="6410758" y="1222142"/>
                </a:cubicBezTo>
                <a:cubicBezTo>
                  <a:pt x="6412441" y="1218355"/>
                  <a:pt x="6413703" y="1214148"/>
                  <a:pt x="6415386" y="1210361"/>
                </a:cubicBezTo>
                <a:cubicBezTo>
                  <a:pt x="6371629" y="1193952"/>
                  <a:pt x="6369105" y="1113171"/>
                  <a:pt x="6305153" y="1143464"/>
                </a:cubicBezTo>
                <a:cubicBezTo>
                  <a:pt x="6300104" y="1111909"/>
                  <a:pt x="6295055" y="1083720"/>
                  <a:pt x="6290007" y="1050902"/>
                </a:cubicBezTo>
                <a:cubicBezTo>
                  <a:pt x="6276964" y="1069835"/>
                  <a:pt x="6267287" y="1084982"/>
                  <a:pt x="6253823" y="1104336"/>
                </a:cubicBezTo>
                <a:cubicBezTo>
                  <a:pt x="6226475" y="1076146"/>
                  <a:pt x="6200810" y="1050061"/>
                  <a:pt x="6174304" y="1022292"/>
                </a:cubicBezTo>
                <a:cubicBezTo>
                  <a:pt x="6167152" y="1034493"/>
                  <a:pt x="6159999" y="1045853"/>
                  <a:pt x="6150322" y="1061841"/>
                </a:cubicBezTo>
                <a:cubicBezTo>
                  <a:pt x="6175987" y="1077829"/>
                  <a:pt x="6201231" y="1092976"/>
                  <a:pt x="6227738" y="1108964"/>
                </a:cubicBezTo>
                <a:close/>
                <a:moveTo>
                  <a:pt x="6068699" y="5001615"/>
                </a:moveTo>
                <a:cubicBezTo>
                  <a:pt x="6111194" y="5054207"/>
                  <a:pt x="6027047" y="5057994"/>
                  <a:pt x="6035040" y="5096281"/>
                </a:cubicBezTo>
                <a:cubicBezTo>
                  <a:pt x="6039669" y="5132464"/>
                  <a:pt x="6119188" y="5092494"/>
                  <a:pt x="6096468" y="5154763"/>
                </a:cubicBezTo>
                <a:cubicBezTo>
                  <a:pt x="6105724" y="5163599"/>
                  <a:pt x="6112876" y="5173696"/>
                  <a:pt x="6122974" y="5178325"/>
                </a:cubicBezTo>
                <a:cubicBezTo>
                  <a:pt x="6129706" y="5181690"/>
                  <a:pt x="6146115" y="5179587"/>
                  <a:pt x="6147377" y="5176642"/>
                </a:cubicBezTo>
                <a:cubicBezTo>
                  <a:pt x="6154109" y="5156446"/>
                  <a:pt x="6159999" y="5135409"/>
                  <a:pt x="6161682" y="5114372"/>
                </a:cubicBezTo>
                <a:cubicBezTo>
                  <a:pt x="6163786" y="5088708"/>
                  <a:pt x="6145273" y="5087866"/>
                  <a:pt x="6125499" y="5089128"/>
                </a:cubicBezTo>
                <a:cubicBezTo>
                  <a:pt x="6113718" y="5089970"/>
                  <a:pt x="6101937" y="5087445"/>
                  <a:pt x="6090157" y="5086604"/>
                </a:cubicBezTo>
                <a:cubicBezTo>
                  <a:pt x="6091840" y="5076927"/>
                  <a:pt x="6093523" y="5067250"/>
                  <a:pt x="6095626" y="5057573"/>
                </a:cubicBezTo>
                <a:cubicBezTo>
                  <a:pt x="6106987" y="5061360"/>
                  <a:pt x="6117926" y="5068091"/>
                  <a:pt x="6129285" y="5068512"/>
                </a:cubicBezTo>
                <a:cubicBezTo>
                  <a:pt x="6149060" y="5069354"/>
                  <a:pt x="6168835" y="5065988"/>
                  <a:pt x="6188609" y="5064305"/>
                </a:cubicBezTo>
                <a:cubicBezTo>
                  <a:pt x="6185664" y="5052104"/>
                  <a:pt x="6186926" y="5035695"/>
                  <a:pt x="6179353" y="5028542"/>
                </a:cubicBezTo>
                <a:cubicBezTo>
                  <a:pt x="6162944" y="5013396"/>
                  <a:pt x="6141907" y="5002457"/>
                  <a:pt x="6122974" y="4990255"/>
                </a:cubicBezTo>
                <a:cubicBezTo>
                  <a:pt x="6121291" y="4992359"/>
                  <a:pt x="6119188" y="4994883"/>
                  <a:pt x="6117505" y="4996987"/>
                </a:cubicBezTo>
                <a:cubicBezTo>
                  <a:pt x="6116243" y="4987310"/>
                  <a:pt x="6114560" y="4977633"/>
                  <a:pt x="6112456" y="4963328"/>
                </a:cubicBezTo>
                <a:cubicBezTo>
                  <a:pt x="6096047" y="4977633"/>
                  <a:pt x="6084267" y="4988152"/>
                  <a:pt x="6068699" y="5001615"/>
                </a:cubicBezTo>
                <a:close/>
                <a:moveTo>
                  <a:pt x="158618" y="3458355"/>
                </a:moveTo>
                <a:cubicBezTo>
                  <a:pt x="136739" y="3458355"/>
                  <a:pt x="116544" y="3458355"/>
                  <a:pt x="89196" y="3458355"/>
                </a:cubicBezTo>
                <a:cubicBezTo>
                  <a:pt x="96769" y="3473922"/>
                  <a:pt x="102239" y="3485703"/>
                  <a:pt x="108129" y="3497483"/>
                </a:cubicBezTo>
                <a:cubicBezTo>
                  <a:pt x="87513" y="3522727"/>
                  <a:pt x="86672" y="3543764"/>
                  <a:pt x="107288" y="3567326"/>
                </a:cubicBezTo>
                <a:cubicBezTo>
                  <a:pt x="111495" y="3555124"/>
                  <a:pt x="115702" y="3544185"/>
                  <a:pt x="120751" y="3529880"/>
                </a:cubicBezTo>
                <a:cubicBezTo>
                  <a:pt x="167032" y="3545026"/>
                  <a:pt x="215417" y="3564801"/>
                  <a:pt x="228039" y="3497063"/>
                </a:cubicBezTo>
                <a:cubicBezTo>
                  <a:pt x="220045" y="3484020"/>
                  <a:pt x="210789" y="3468032"/>
                  <a:pt x="211210" y="3452464"/>
                </a:cubicBezTo>
                <a:cubicBezTo>
                  <a:pt x="212472" y="3425117"/>
                  <a:pt x="199429" y="3417543"/>
                  <a:pt x="173343" y="3415440"/>
                </a:cubicBezTo>
                <a:cubicBezTo>
                  <a:pt x="168715" y="3428903"/>
                  <a:pt x="164508" y="3441525"/>
                  <a:pt x="158618" y="3458355"/>
                </a:cubicBezTo>
                <a:close/>
                <a:moveTo>
                  <a:pt x="1260105" y="4511878"/>
                </a:moveTo>
                <a:cubicBezTo>
                  <a:pt x="1291240" y="4514823"/>
                  <a:pt x="1317325" y="4522817"/>
                  <a:pt x="1317325" y="4564470"/>
                </a:cubicBezTo>
                <a:cubicBezTo>
                  <a:pt x="1317325" y="4573726"/>
                  <a:pt x="1334575" y="4582983"/>
                  <a:pt x="1344252" y="4592239"/>
                </a:cubicBezTo>
                <a:cubicBezTo>
                  <a:pt x="1348039" y="4589715"/>
                  <a:pt x="1351405" y="4587611"/>
                  <a:pt x="1355191" y="4585087"/>
                </a:cubicBezTo>
                <a:cubicBezTo>
                  <a:pt x="1351405" y="4566574"/>
                  <a:pt x="1347618" y="4547641"/>
                  <a:pt x="1343832" y="4529549"/>
                </a:cubicBezTo>
                <a:cubicBezTo>
                  <a:pt x="1356033" y="4524921"/>
                  <a:pt x="1369076" y="4520293"/>
                  <a:pt x="1388850" y="4513140"/>
                </a:cubicBezTo>
                <a:cubicBezTo>
                  <a:pt x="1314380" y="4487896"/>
                  <a:pt x="1309331" y="4484110"/>
                  <a:pt x="1315642" y="4429414"/>
                </a:cubicBezTo>
                <a:cubicBezTo>
                  <a:pt x="1316063" y="4424365"/>
                  <a:pt x="1311856" y="4416792"/>
                  <a:pt x="1307227" y="4413426"/>
                </a:cubicBezTo>
                <a:cubicBezTo>
                  <a:pt x="1292922" y="4403328"/>
                  <a:pt x="1277355" y="4394493"/>
                  <a:pt x="1261788" y="4385237"/>
                </a:cubicBezTo>
                <a:cubicBezTo>
                  <a:pt x="1244117" y="4384816"/>
                  <a:pt x="1236123" y="4399542"/>
                  <a:pt x="1247483" y="4429414"/>
                </a:cubicBezTo>
                <a:cubicBezTo>
                  <a:pt x="1257160" y="4453817"/>
                  <a:pt x="1255898" y="4482006"/>
                  <a:pt x="1260105" y="4511878"/>
                </a:cubicBezTo>
                <a:close/>
                <a:moveTo>
                  <a:pt x="328595" y="3575319"/>
                </a:moveTo>
                <a:cubicBezTo>
                  <a:pt x="313869" y="3545026"/>
                  <a:pt x="297881" y="3545026"/>
                  <a:pt x="274741" y="3553441"/>
                </a:cubicBezTo>
                <a:cubicBezTo>
                  <a:pt x="244027" y="3564801"/>
                  <a:pt x="211630" y="3574057"/>
                  <a:pt x="179234" y="3577844"/>
                </a:cubicBezTo>
                <a:cubicBezTo>
                  <a:pt x="151044" y="3581210"/>
                  <a:pt x="121593" y="3576161"/>
                  <a:pt x="85409" y="3574478"/>
                </a:cubicBezTo>
                <a:cubicBezTo>
                  <a:pt x="99294" y="3606033"/>
                  <a:pt x="108129" y="3626229"/>
                  <a:pt x="117385" y="3646424"/>
                </a:cubicBezTo>
                <a:cubicBezTo>
                  <a:pt x="119068" y="3642637"/>
                  <a:pt x="120751" y="3639271"/>
                  <a:pt x="122434" y="3635485"/>
                </a:cubicBezTo>
                <a:cubicBezTo>
                  <a:pt x="140526" y="3637588"/>
                  <a:pt x="159459" y="3636326"/>
                  <a:pt x="175868" y="3642217"/>
                </a:cubicBezTo>
                <a:cubicBezTo>
                  <a:pt x="204899" y="3652314"/>
                  <a:pt x="221728" y="3645582"/>
                  <a:pt x="229722" y="3616131"/>
                </a:cubicBezTo>
                <a:cubicBezTo>
                  <a:pt x="231826" y="3608137"/>
                  <a:pt x="236033" y="3596777"/>
                  <a:pt x="241503" y="3595094"/>
                </a:cubicBezTo>
                <a:cubicBezTo>
                  <a:pt x="268850" y="3587521"/>
                  <a:pt x="296619" y="3582472"/>
                  <a:pt x="328595" y="3575319"/>
                </a:cubicBezTo>
                <a:close/>
                <a:moveTo>
                  <a:pt x="6566851" y="1088348"/>
                </a:moveTo>
                <a:cubicBezTo>
                  <a:pt x="6566851" y="1092134"/>
                  <a:pt x="6567272" y="1095921"/>
                  <a:pt x="6567272" y="1099708"/>
                </a:cubicBezTo>
                <a:cubicBezTo>
                  <a:pt x="6588308" y="1103074"/>
                  <a:pt x="6609345" y="1106439"/>
                  <a:pt x="6635431" y="1110226"/>
                </a:cubicBezTo>
                <a:cubicBezTo>
                  <a:pt x="6623230" y="1123269"/>
                  <a:pt x="6613553" y="1133787"/>
                  <a:pt x="6605559" y="1142623"/>
                </a:cubicBezTo>
                <a:cubicBezTo>
                  <a:pt x="6616498" y="1146830"/>
                  <a:pt x="6627858" y="1153141"/>
                  <a:pt x="6639639" y="1153983"/>
                </a:cubicBezTo>
                <a:cubicBezTo>
                  <a:pt x="6647211" y="1154824"/>
                  <a:pt x="6659834" y="1149775"/>
                  <a:pt x="6663200" y="1143464"/>
                </a:cubicBezTo>
                <a:cubicBezTo>
                  <a:pt x="6669090" y="1132525"/>
                  <a:pt x="6667828" y="1118220"/>
                  <a:pt x="6672456" y="1106860"/>
                </a:cubicBezTo>
                <a:cubicBezTo>
                  <a:pt x="6681712" y="1084561"/>
                  <a:pt x="6693492" y="1063524"/>
                  <a:pt x="6706536" y="1037439"/>
                </a:cubicBezTo>
                <a:cubicBezTo>
                  <a:pt x="6683395" y="1027762"/>
                  <a:pt x="6722944" y="976432"/>
                  <a:pt x="6679608" y="961285"/>
                </a:cubicBezTo>
                <a:cubicBezTo>
                  <a:pt x="6670352" y="993682"/>
                  <a:pt x="6662358" y="1021871"/>
                  <a:pt x="6653102" y="1054268"/>
                </a:cubicBezTo>
                <a:cubicBezTo>
                  <a:pt x="6627858" y="1047116"/>
                  <a:pt x="6612711" y="1057213"/>
                  <a:pt x="6616077" y="1081616"/>
                </a:cubicBezTo>
                <a:cubicBezTo>
                  <a:pt x="6597986" y="1084140"/>
                  <a:pt x="6582419" y="1086244"/>
                  <a:pt x="6566851" y="1088348"/>
                </a:cubicBezTo>
                <a:close/>
                <a:moveTo>
                  <a:pt x="2243786" y="6019797"/>
                </a:moveTo>
                <a:cubicBezTo>
                  <a:pt x="2235792" y="6032419"/>
                  <a:pt x="2230744" y="6040413"/>
                  <a:pt x="2220646" y="6055980"/>
                </a:cubicBezTo>
                <a:cubicBezTo>
                  <a:pt x="2236213" y="6053877"/>
                  <a:pt x="2244628" y="6053456"/>
                  <a:pt x="2252622" y="6050931"/>
                </a:cubicBezTo>
                <a:cubicBezTo>
                  <a:pt x="2269451" y="6046303"/>
                  <a:pt x="2298061" y="6032419"/>
                  <a:pt x="2301427" y="6036627"/>
                </a:cubicBezTo>
                <a:cubicBezTo>
                  <a:pt x="2326251" y="6071968"/>
                  <a:pt x="2347708" y="6030315"/>
                  <a:pt x="2372111" y="6034943"/>
                </a:cubicBezTo>
                <a:cubicBezTo>
                  <a:pt x="2364538" y="6026108"/>
                  <a:pt x="2357385" y="6017272"/>
                  <a:pt x="2349812" y="6008016"/>
                </a:cubicBezTo>
                <a:cubicBezTo>
                  <a:pt x="2359489" y="5994132"/>
                  <a:pt x="2368745" y="5981089"/>
                  <a:pt x="2377581" y="5968467"/>
                </a:cubicBezTo>
                <a:cubicBezTo>
                  <a:pt x="2340556" y="5941540"/>
                  <a:pt x="2219804" y="5973095"/>
                  <a:pt x="2215176" y="6009699"/>
                </a:cubicBezTo>
                <a:cubicBezTo>
                  <a:pt x="2223170" y="6012644"/>
                  <a:pt x="2231164" y="6015169"/>
                  <a:pt x="2243786" y="6019797"/>
                </a:cubicBezTo>
                <a:close/>
                <a:moveTo>
                  <a:pt x="2366221" y="6340818"/>
                </a:moveTo>
                <a:cubicBezTo>
                  <a:pt x="2381788" y="6354282"/>
                  <a:pt x="2398617" y="6369008"/>
                  <a:pt x="2416709" y="6384996"/>
                </a:cubicBezTo>
                <a:cubicBezTo>
                  <a:pt x="2445319" y="6369849"/>
                  <a:pt x="2479399" y="6355544"/>
                  <a:pt x="2447002" y="6310946"/>
                </a:cubicBezTo>
                <a:cubicBezTo>
                  <a:pt x="2468039" y="6300007"/>
                  <a:pt x="2486551" y="6290330"/>
                  <a:pt x="2516424" y="6275184"/>
                </a:cubicBezTo>
                <a:cubicBezTo>
                  <a:pt x="2473929" y="6264245"/>
                  <a:pt x="2456679" y="6217543"/>
                  <a:pt x="2406611" y="6246573"/>
                </a:cubicBezTo>
                <a:cubicBezTo>
                  <a:pt x="2436063" y="6254988"/>
                  <a:pt x="2459624" y="6268031"/>
                  <a:pt x="2438587" y="6293276"/>
                </a:cubicBezTo>
                <a:cubicBezTo>
                  <a:pt x="2423020" y="6312209"/>
                  <a:pt x="2396514" y="6321885"/>
                  <a:pt x="2366221" y="6340818"/>
                </a:cubicBezTo>
                <a:close/>
                <a:moveTo>
                  <a:pt x="6611449" y="890602"/>
                </a:moveTo>
                <a:cubicBezTo>
                  <a:pt x="6592095" y="885974"/>
                  <a:pt x="6576949" y="877559"/>
                  <a:pt x="6564747" y="880925"/>
                </a:cubicBezTo>
                <a:cubicBezTo>
                  <a:pt x="6549601" y="885132"/>
                  <a:pt x="6536979" y="898596"/>
                  <a:pt x="6520570" y="909956"/>
                </a:cubicBezTo>
                <a:cubicBezTo>
                  <a:pt x="6520570" y="899858"/>
                  <a:pt x="6520570" y="891443"/>
                  <a:pt x="6520570" y="872931"/>
                </a:cubicBezTo>
                <a:cubicBezTo>
                  <a:pt x="6507107" y="887236"/>
                  <a:pt x="6499533" y="895230"/>
                  <a:pt x="6496168" y="898596"/>
                </a:cubicBezTo>
                <a:cubicBezTo>
                  <a:pt x="6523936" y="939407"/>
                  <a:pt x="6548760" y="975170"/>
                  <a:pt x="6573583" y="1010932"/>
                </a:cubicBezTo>
                <a:cubicBezTo>
                  <a:pt x="6575686" y="1013877"/>
                  <a:pt x="6579473" y="1015140"/>
                  <a:pt x="6582419" y="1017243"/>
                </a:cubicBezTo>
                <a:cubicBezTo>
                  <a:pt x="6584101" y="1013457"/>
                  <a:pt x="6586205" y="1010091"/>
                  <a:pt x="6586626" y="1006304"/>
                </a:cubicBezTo>
                <a:cubicBezTo>
                  <a:pt x="6588730" y="991578"/>
                  <a:pt x="6590412" y="976432"/>
                  <a:pt x="6592095" y="960444"/>
                </a:cubicBezTo>
                <a:cubicBezTo>
                  <a:pt x="6607242" y="962548"/>
                  <a:pt x="6617339" y="963810"/>
                  <a:pt x="6627858" y="965072"/>
                </a:cubicBezTo>
                <a:cubicBezTo>
                  <a:pt x="6628699" y="962548"/>
                  <a:pt x="6629541" y="959602"/>
                  <a:pt x="6629961" y="957078"/>
                </a:cubicBezTo>
                <a:cubicBezTo>
                  <a:pt x="6607242" y="948663"/>
                  <a:pt x="6584943" y="940669"/>
                  <a:pt x="6563485" y="932675"/>
                </a:cubicBezTo>
                <a:cubicBezTo>
                  <a:pt x="6564327" y="899858"/>
                  <a:pt x="6626596" y="933937"/>
                  <a:pt x="6611449" y="890602"/>
                </a:cubicBezTo>
                <a:close/>
                <a:moveTo>
                  <a:pt x="5669000" y="1305448"/>
                </a:moveTo>
                <a:cubicBezTo>
                  <a:pt x="5648384" y="1288197"/>
                  <a:pt x="5629872" y="1267161"/>
                  <a:pt x="5607152" y="1254539"/>
                </a:cubicBezTo>
                <a:cubicBezTo>
                  <a:pt x="5584432" y="1241916"/>
                  <a:pt x="5556663" y="1238130"/>
                  <a:pt x="5533944" y="1231398"/>
                </a:cubicBezTo>
                <a:cubicBezTo>
                  <a:pt x="5533944" y="1238551"/>
                  <a:pt x="5533944" y="1250331"/>
                  <a:pt x="5533944" y="1257063"/>
                </a:cubicBezTo>
                <a:cubicBezTo>
                  <a:pt x="5553718" y="1265898"/>
                  <a:pt x="5569286" y="1273472"/>
                  <a:pt x="5596633" y="1285673"/>
                </a:cubicBezTo>
                <a:cubicBezTo>
                  <a:pt x="5580225" y="1302082"/>
                  <a:pt x="5570548" y="1312179"/>
                  <a:pt x="5560871" y="1322277"/>
                </a:cubicBezTo>
                <a:cubicBezTo>
                  <a:pt x="5570548" y="1321015"/>
                  <a:pt x="5583170" y="1318911"/>
                  <a:pt x="5602103" y="1316387"/>
                </a:cubicBezTo>
                <a:cubicBezTo>
                  <a:pt x="5594109" y="1327747"/>
                  <a:pt x="5589481" y="1334058"/>
                  <a:pt x="5586536" y="1338265"/>
                </a:cubicBezTo>
                <a:cubicBezTo>
                  <a:pt x="5632817" y="1381180"/>
                  <a:pt x="5635762" y="1308393"/>
                  <a:pt x="5669000" y="1305448"/>
                </a:cubicBezTo>
                <a:close/>
                <a:moveTo>
                  <a:pt x="3850578" y="5620098"/>
                </a:moveTo>
                <a:cubicBezTo>
                  <a:pt x="3868670" y="5640293"/>
                  <a:pt x="3918737" y="5607054"/>
                  <a:pt x="3919579" y="5663433"/>
                </a:cubicBezTo>
                <a:cubicBezTo>
                  <a:pt x="3955341" y="5636506"/>
                  <a:pt x="3987738" y="5615049"/>
                  <a:pt x="4031074" y="5638610"/>
                </a:cubicBezTo>
                <a:cubicBezTo>
                  <a:pt x="4031074" y="5633982"/>
                  <a:pt x="4031074" y="5629354"/>
                  <a:pt x="4031074" y="5625146"/>
                </a:cubicBezTo>
                <a:cubicBezTo>
                  <a:pt x="3979744" y="5604951"/>
                  <a:pt x="3927994" y="5584756"/>
                  <a:pt x="3882554" y="5567085"/>
                </a:cubicBezTo>
                <a:cubicBezTo>
                  <a:pt x="3869511" y="5589384"/>
                  <a:pt x="3861517" y="5602426"/>
                  <a:pt x="3850578" y="5620098"/>
                </a:cubicBezTo>
                <a:close/>
                <a:moveTo>
                  <a:pt x="7151254" y="4151307"/>
                </a:moveTo>
                <a:cubicBezTo>
                  <a:pt x="7105814" y="4176552"/>
                  <a:pt x="7105814" y="4176552"/>
                  <a:pt x="7112125" y="4199692"/>
                </a:cubicBezTo>
                <a:cubicBezTo>
                  <a:pt x="7158827" y="4189594"/>
                  <a:pt x="7192065" y="4166875"/>
                  <a:pt x="7190382" y="4111758"/>
                </a:cubicBezTo>
                <a:cubicBezTo>
                  <a:pt x="7179022" y="4107130"/>
                  <a:pt x="7168083" y="4102502"/>
                  <a:pt x="7152095" y="4095770"/>
                </a:cubicBezTo>
                <a:cubicBezTo>
                  <a:pt x="7169766" y="4084410"/>
                  <a:pt x="7183650" y="4075995"/>
                  <a:pt x="7197114" y="4067160"/>
                </a:cubicBezTo>
                <a:cubicBezTo>
                  <a:pt x="7195431" y="4064215"/>
                  <a:pt x="7194169" y="4060849"/>
                  <a:pt x="7192486" y="4057904"/>
                </a:cubicBezTo>
                <a:cubicBezTo>
                  <a:pt x="7176918" y="4057062"/>
                  <a:pt x="7161351" y="4056221"/>
                  <a:pt x="7140315" y="4055380"/>
                </a:cubicBezTo>
                <a:cubicBezTo>
                  <a:pt x="7144101" y="4071367"/>
                  <a:pt x="7147467" y="4085672"/>
                  <a:pt x="7151674" y="4103764"/>
                </a:cubicBezTo>
                <a:cubicBezTo>
                  <a:pt x="7142418" y="4097453"/>
                  <a:pt x="7136107" y="4093246"/>
                  <a:pt x="7128534" y="4088618"/>
                </a:cubicBezTo>
                <a:cubicBezTo>
                  <a:pt x="7105814" y="4119752"/>
                  <a:pt x="7130637" y="4133216"/>
                  <a:pt x="7151254" y="4151307"/>
                </a:cubicBezTo>
                <a:close/>
                <a:moveTo>
                  <a:pt x="5987918" y="5349985"/>
                </a:moveTo>
                <a:cubicBezTo>
                  <a:pt x="5990022" y="5358820"/>
                  <a:pt x="5991705" y="5367656"/>
                  <a:pt x="5993808" y="5376071"/>
                </a:cubicBezTo>
                <a:cubicBezTo>
                  <a:pt x="5998857" y="5395424"/>
                  <a:pt x="6001381" y="5416041"/>
                  <a:pt x="6010217" y="5433291"/>
                </a:cubicBezTo>
                <a:cubicBezTo>
                  <a:pt x="6023260" y="5459376"/>
                  <a:pt x="6043455" y="5445492"/>
                  <a:pt x="6063230" y="5438760"/>
                </a:cubicBezTo>
                <a:cubicBezTo>
                  <a:pt x="6070382" y="5436236"/>
                  <a:pt x="6080901" y="5442547"/>
                  <a:pt x="6093102" y="5445492"/>
                </a:cubicBezTo>
                <a:cubicBezTo>
                  <a:pt x="6090578" y="5407626"/>
                  <a:pt x="6089736" y="5373546"/>
                  <a:pt x="6042193" y="5373546"/>
                </a:cubicBezTo>
                <a:cubicBezTo>
                  <a:pt x="6038827" y="5382802"/>
                  <a:pt x="6033778" y="5395004"/>
                  <a:pt x="6029150" y="5407205"/>
                </a:cubicBezTo>
                <a:cubicBezTo>
                  <a:pt x="6021998" y="5334838"/>
                  <a:pt x="6021998" y="5334838"/>
                  <a:pt x="5987918" y="5349985"/>
                </a:cubicBezTo>
                <a:close/>
                <a:moveTo>
                  <a:pt x="4662599" y="5506078"/>
                </a:moveTo>
                <a:cubicBezTo>
                  <a:pt x="4665544" y="5503133"/>
                  <a:pt x="4668489" y="5500188"/>
                  <a:pt x="4671434" y="5497242"/>
                </a:cubicBezTo>
                <a:cubicBezTo>
                  <a:pt x="4663020" y="5457693"/>
                  <a:pt x="4620525" y="5479151"/>
                  <a:pt x="4600751" y="5459797"/>
                </a:cubicBezTo>
                <a:cubicBezTo>
                  <a:pt x="4598226" y="5462322"/>
                  <a:pt x="4595702" y="5464425"/>
                  <a:pt x="4592757" y="5466950"/>
                </a:cubicBezTo>
                <a:cubicBezTo>
                  <a:pt x="4606220" y="5485041"/>
                  <a:pt x="4619263" y="5503133"/>
                  <a:pt x="4633147" y="5521645"/>
                </a:cubicBezTo>
                <a:cubicBezTo>
                  <a:pt x="4609166" y="5537212"/>
                  <a:pt x="4584763" y="5553201"/>
                  <a:pt x="4555732" y="5571713"/>
                </a:cubicBezTo>
                <a:cubicBezTo>
                  <a:pt x="4577189" y="5578865"/>
                  <a:pt x="4589811" y="5584335"/>
                  <a:pt x="4603275" y="5587280"/>
                </a:cubicBezTo>
                <a:cubicBezTo>
                  <a:pt x="4644086" y="5597378"/>
                  <a:pt x="4668069" y="5572975"/>
                  <a:pt x="4656709" y="5533426"/>
                </a:cubicBezTo>
                <a:cubicBezTo>
                  <a:pt x="4652081" y="5517438"/>
                  <a:pt x="4645349" y="5502292"/>
                  <a:pt x="4639458" y="5486724"/>
                </a:cubicBezTo>
                <a:cubicBezTo>
                  <a:pt x="4641562" y="5485883"/>
                  <a:pt x="4643666" y="5484620"/>
                  <a:pt x="4645770" y="5483779"/>
                </a:cubicBezTo>
                <a:cubicBezTo>
                  <a:pt x="4650818" y="5490931"/>
                  <a:pt x="4656709" y="5498505"/>
                  <a:pt x="4662599" y="5506078"/>
                </a:cubicBezTo>
                <a:close/>
                <a:moveTo>
                  <a:pt x="6029992" y="5125312"/>
                </a:moveTo>
                <a:cubicBezTo>
                  <a:pt x="6028729" y="5121104"/>
                  <a:pt x="6027888" y="5116476"/>
                  <a:pt x="6026626" y="5112269"/>
                </a:cubicBezTo>
                <a:cubicBezTo>
                  <a:pt x="6008955" y="5116476"/>
                  <a:pt x="5978662" y="5116476"/>
                  <a:pt x="5976137" y="5125312"/>
                </a:cubicBezTo>
                <a:cubicBezTo>
                  <a:pt x="5966881" y="5154763"/>
                  <a:pt x="5958046" y="5190105"/>
                  <a:pt x="5966881" y="5217453"/>
                </a:cubicBezTo>
                <a:cubicBezTo>
                  <a:pt x="5973613" y="5238069"/>
                  <a:pt x="6004327" y="5259106"/>
                  <a:pt x="6031675" y="5245642"/>
                </a:cubicBezTo>
                <a:cubicBezTo>
                  <a:pt x="6023681" y="5224185"/>
                  <a:pt x="6016528" y="5204831"/>
                  <a:pt x="6008955" y="5185477"/>
                </a:cubicBezTo>
                <a:cubicBezTo>
                  <a:pt x="6006010" y="5177904"/>
                  <a:pt x="5999278" y="5172014"/>
                  <a:pt x="5996333" y="5164440"/>
                </a:cubicBezTo>
                <a:cubicBezTo>
                  <a:pt x="5993388" y="5156867"/>
                  <a:pt x="5992125" y="5148452"/>
                  <a:pt x="5990442" y="5140879"/>
                </a:cubicBezTo>
                <a:cubicBezTo>
                  <a:pt x="5998436" y="5142562"/>
                  <a:pt x="6006431" y="5144666"/>
                  <a:pt x="6015266" y="5146348"/>
                </a:cubicBezTo>
                <a:cubicBezTo>
                  <a:pt x="6018211" y="5141300"/>
                  <a:pt x="6024101" y="5133306"/>
                  <a:pt x="6029992" y="5125312"/>
                </a:cubicBezTo>
                <a:close/>
                <a:moveTo>
                  <a:pt x="6357325" y="4781570"/>
                </a:moveTo>
                <a:cubicBezTo>
                  <a:pt x="6449465" y="4779046"/>
                  <a:pt x="6457460" y="4772314"/>
                  <a:pt x="6467557" y="4697844"/>
                </a:cubicBezTo>
                <a:cubicBezTo>
                  <a:pt x="6449887" y="4711728"/>
                  <a:pt x="6430953" y="4726454"/>
                  <a:pt x="6413282" y="4740338"/>
                </a:cubicBezTo>
                <a:cubicBezTo>
                  <a:pt x="6401081" y="4726454"/>
                  <a:pt x="6385514" y="4709204"/>
                  <a:pt x="6364898" y="4686063"/>
                </a:cubicBezTo>
                <a:cubicBezTo>
                  <a:pt x="6362373" y="4709204"/>
                  <a:pt x="6360690" y="4726033"/>
                  <a:pt x="6359007" y="4742442"/>
                </a:cubicBezTo>
                <a:cubicBezTo>
                  <a:pt x="6370788" y="4742442"/>
                  <a:pt x="6382148" y="4742442"/>
                  <a:pt x="6404026" y="4742442"/>
                </a:cubicBezTo>
                <a:cubicBezTo>
                  <a:pt x="6386355" y="4756747"/>
                  <a:pt x="6374995" y="4766424"/>
                  <a:pt x="6357325" y="4781570"/>
                </a:cubicBezTo>
                <a:close/>
                <a:moveTo>
                  <a:pt x="1101067" y="3243359"/>
                </a:moveTo>
                <a:cubicBezTo>
                  <a:pt x="1099805" y="3239993"/>
                  <a:pt x="1098542" y="3237048"/>
                  <a:pt x="1097701" y="3233682"/>
                </a:cubicBezTo>
                <a:cubicBezTo>
                  <a:pt x="1082134" y="3238730"/>
                  <a:pt x="1064042" y="3240413"/>
                  <a:pt x="1051420" y="3249670"/>
                </a:cubicBezTo>
                <a:cubicBezTo>
                  <a:pt x="1044688" y="3254718"/>
                  <a:pt x="1045950" y="3271969"/>
                  <a:pt x="1045109" y="3283749"/>
                </a:cubicBezTo>
                <a:cubicBezTo>
                  <a:pt x="1044688" y="3287957"/>
                  <a:pt x="1048895" y="3296371"/>
                  <a:pt x="1051841" y="3296371"/>
                </a:cubicBezTo>
                <a:cubicBezTo>
                  <a:pt x="1090969" y="3301420"/>
                  <a:pt x="1114110" y="3324561"/>
                  <a:pt x="1120421" y="3355695"/>
                </a:cubicBezTo>
                <a:cubicBezTo>
                  <a:pt x="1138091" y="3350226"/>
                  <a:pt x="1150714" y="3346439"/>
                  <a:pt x="1166281" y="3341811"/>
                </a:cubicBezTo>
                <a:cubicBezTo>
                  <a:pt x="1138512" y="3316146"/>
                  <a:pt x="1108640" y="3288798"/>
                  <a:pt x="1077085" y="3259767"/>
                </a:cubicBezTo>
                <a:cubicBezTo>
                  <a:pt x="1089286" y="3251773"/>
                  <a:pt x="1095176" y="3247566"/>
                  <a:pt x="1101067" y="3243359"/>
                </a:cubicBezTo>
                <a:close/>
                <a:moveTo>
                  <a:pt x="773313" y="4822381"/>
                </a:moveTo>
                <a:cubicBezTo>
                  <a:pt x="775417" y="4825327"/>
                  <a:pt x="777521" y="4827851"/>
                  <a:pt x="779624" y="4830796"/>
                </a:cubicBezTo>
                <a:cubicBezTo>
                  <a:pt x="789301" y="4825327"/>
                  <a:pt x="805289" y="4821540"/>
                  <a:pt x="807393" y="4813967"/>
                </a:cubicBezTo>
                <a:cubicBezTo>
                  <a:pt x="815808" y="4780308"/>
                  <a:pt x="783832" y="4767265"/>
                  <a:pt x="768264" y="4745808"/>
                </a:cubicBezTo>
                <a:cubicBezTo>
                  <a:pt x="746807" y="4715935"/>
                  <a:pt x="729136" y="4745387"/>
                  <a:pt x="708941" y="4749174"/>
                </a:cubicBezTo>
                <a:cubicBezTo>
                  <a:pt x="716935" y="4789144"/>
                  <a:pt x="735026" y="4812705"/>
                  <a:pt x="782149" y="4793351"/>
                </a:cubicBezTo>
                <a:cubicBezTo>
                  <a:pt x="778362" y="4805973"/>
                  <a:pt x="775838" y="4814388"/>
                  <a:pt x="773313" y="4822381"/>
                </a:cubicBezTo>
                <a:close/>
                <a:moveTo>
                  <a:pt x="2414605" y="6130871"/>
                </a:moveTo>
                <a:cubicBezTo>
                  <a:pt x="2396093" y="6120353"/>
                  <a:pt x="2413343" y="6074493"/>
                  <a:pt x="2374635" y="6088377"/>
                </a:cubicBezTo>
                <a:cubicBezTo>
                  <a:pt x="2353178" y="6096371"/>
                  <a:pt x="2328775" y="6095108"/>
                  <a:pt x="2301007" y="6098475"/>
                </a:cubicBezTo>
                <a:cubicBezTo>
                  <a:pt x="2320781" y="6123298"/>
                  <a:pt x="2334665" y="6140128"/>
                  <a:pt x="2350653" y="6160744"/>
                </a:cubicBezTo>
                <a:cubicBezTo>
                  <a:pt x="2356123" y="6148542"/>
                  <a:pt x="2360751" y="6138444"/>
                  <a:pt x="2363696" y="6130871"/>
                </a:cubicBezTo>
                <a:cubicBezTo>
                  <a:pt x="2382629" y="6130871"/>
                  <a:pt x="2398617" y="6130871"/>
                  <a:pt x="2414605" y="6130871"/>
                </a:cubicBezTo>
                <a:close/>
                <a:moveTo>
                  <a:pt x="376138" y="4164771"/>
                </a:moveTo>
                <a:cubicBezTo>
                  <a:pt x="375717" y="4169399"/>
                  <a:pt x="375717" y="4173606"/>
                  <a:pt x="375297" y="4178234"/>
                </a:cubicBezTo>
                <a:cubicBezTo>
                  <a:pt x="385815" y="4179497"/>
                  <a:pt x="396754" y="4179497"/>
                  <a:pt x="406431" y="4182442"/>
                </a:cubicBezTo>
                <a:cubicBezTo>
                  <a:pt x="424944" y="4187911"/>
                  <a:pt x="446822" y="4190856"/>
                  <a:pt x="459865" y="4202637"/>
                </a:cubicBezTo>
                <a:cubicBezTo>
                  <a:pt x="488475" y="4228302"/>
                  <a:pt x="514981" y="4235875"/>
                  <a:pt x="554530" y="4220308"/>
                </a:cubicBezTo>
                <a:cubicBezTo>
                  <a:pt x="472908" y="4187070"/>
                  <a:pt x="472908" y="4187070"/>
                  <a:pt x="462810" y="4149624"/>
                </a:cubicBezTo>
                <a:cubicBezTo>
                  <a:pt x="433358" y="4154673"/>
                  <a:pt x="404748" y="4159722"/>
                  <a:pt x="376138" y="4164771"/>
                </a:cubicBezTo>
                <a:close/>
                <a:moveTo>
                  <a:pt x="6333763" y="4799662"/>
                </a:moveTo>
                <a:cubicBezTo>
                  <a:pt x="6307678" y="4811863"/>
                  <a:pt x="6282013" y="4824064"/>
                  <a:pt x="6257189" y="4835425"/>
                </a:cubicBezTo>
                <a:cubicBezTo>
                  <a:pt x="6257189" y="4848888"/>
                  <a:pt x="6257189" y="4861510"/>
                  <a:pt x="6257189" y="4879602"/>
                </a:cubicBezTo>
                <a:cubicBezTo>
                  <a:pt x="6274019" y="4866138"/>
                  <a:pt x="6286220" y="4856040"/>
                  <a:pt x="6300525" y="4844260"/>
                </a:cubicBezTo>
                <a:cubicBezTo>
                  <a:pt x="6300946" y="4852254"/>
                  <a:pt x="6299683" y="4858565"/>
                  <a:pt x="6302208" y="4861089"/>
                </a:cubicBezTo>
                <a:cubicBezTo>
                  <a:pt x="6311885" y="4869925"/>
                  <a:pt x="6323245" y="4877077"/>
                  <a:pt x="6333763" y="4884651"/>
                </a:cubicBezTo>
                <a:cubicBezTo>
                  <a:pt x="6335025" y="4872870"/>
                  <a:pt x="6337550" y="4861089"/>
                  <a:pt x="6337550" y="4849309"/>
                </a:cubicBezTo>
                <a:cubicBezTo>
                  <a:pt x="6337970" y="4836687"/>
                  <a:pt x="6335867" y="4824064"/>
                  <a:pt x="6333763" y="4799662"/>
                </a:cubicBezTo>
                <a:close/>
                <a:moveTo>
                  <a:pt x="6576528" y="5199782"/>
                </a:moveTo>
                <a:cubicBezTo>
                  <a:pt x="6566430" y="5219977"/>
                  <a:pt x="6555912" y="5240593"/>
                  <a:pt x="6545394" y="5260789"/>
                </a:cubicBezTo>
                <a:cubicBezTo>
                  <a:pt x="6540345" y="5256161"/>
                  <a:pt x="6535716" y="5251954"/>
                  <a:pt x="6530668" y="5247325"/>
                </a:cubicBezTo>
                <a:cubicBezTo>
                  <a:pt x="6539503" y="5252795"/>
                  <a:pt x="6548760" y="5258265"/>
                  <a:pt x="6556753" y="5263313"/>
                </a:cubicBezTo>
                <a:cubicBezTo>
                  <a:pt x="6551284" y="5271307"/>
                  <a:pt x="6547077" y="5277618"/>
                  <a:pt x="6547918" y="5276356"/>
                </a:cubicBezTo>
                <a:cubicBezTo>
                  <a:pt x="6573162" y="5286454"/>
                  <a:pt x="6596302" y="5296131"/>
                  <a:pt x="6630803" y="5310015"/>
                </a:cubicBezTo>
                <a:cubicBezTo>
                  <a:pt x="6610608" y="5269624"/>
                  <a:pt x="6595041" y="5238069"/>
                  <a:pt x="6576528" y="5199782"/>
                </a:cubicBezTo>
                <a:close/>
                <a:moveTo>
                  <a:pt x="3069271" y="5450120"/>
                </a:moveTo>
                <a:cubicBezTo>
                  <a:pt x="3085680" y="5468633"/>
                  <a:pt x="3098302" y="5483779"/>
                  <a:pt x="3112186" y="5497242"/>
                </a:cubicBezTo>
                <a:cubicBezTo>
                  <a:pt x="3118918" y="5503553"/>
                  <a:pt x="3128595" y="5509023"/>
                  <a:pt x="3137430" y="5509444"/>
                </a:cubicBezTo>
                <a:cubicBezTo>
                  <a:pt x="3141637" y="5509444"/>
                  <a:pt x="3150473" y="5495559"/>
                  <a:pt x="3149211" y="5489248"/>
                </a:cubicBezTo>
                <a:cubicBezTo>
                  <a:pt x="3147107" y="5474944"/>
                  <a:pt x="3136589" y="5461900"/>
                  <a:pt x="3135747" y="5447596"/>
                </a:cubicBezTo>
                <a:cubicBezTo>
                  <a:pt x="3134064" y="5410150"/>
                  <a:pt x="3121442" y="5408888"/>
                  <a:pt x="3096198" y="5431608"/>
                </a:cubicBezTo>
                <a:cubicBezTo>
                  <a:pt x="3087783" y="5440022"/>
                  <a:pt x="3076423" y="5445913"/>
                  <a:pt x="3069271" y="5450120"/>
                </a:cubicBezTo>
                <a:close/>
                <a:moveTo>
                  <a:pt x="4108910" y="5721495"/>
                </a:moveTo>
                <a:cubicBezTo>
                  <a:pt x="4086190" y="5691202"/>
                  <a:pt x="4070623" y="5655439"/>
                  <a:pt x="4016348" y="5685312"/>
                </a:cubicBezTo>
                <a:cubicBezTo>
                  <a:pt x="4070623" y="5682366"/>
                  <a:pt x="4049586" y="5718971"/>
                  <a:pt x="4064733" y="5744635"/>
                </a:cubicBezTo>
                <a:cubicBezTo>
                  <a:pt x="4047062" y="5739166"/>
                  <a:pt x="4036964" y="5735800"/>
                  <a:pt x="4026867" y="5732434"/>
                </a:cubicBezTo>
                <a:cubicBezTo>
                  <a:pt x="4025183" y="5734958"/>
                  <a:pt x="4023080" y="5737483"/>
                  <a:pt x="4021397" y="5740007"/>
                </a:cubicBezTo>
                <a:cubicBezTo>
                  <a:pt x="4036964" y="5752630"/>
                  <a:pt x="4052531" y="5765672"/>
                  <a:pt x="4063891" y="5774928"/>
                </a:cubicBezTo>
                <a:cubicBezTo>
                  <a:pt x="4079038" y="5756837"/>
                  <a:pt x="4093763" y="5739586"/>
                  <a:pt x="4108910" y="5721495"/>
                </a:cubicBezTo>
                <a:close/>
                <a:moveTo>
                  <a:pt x="3961652" y="6706438"/>
                </a:moveTo>
                <a:cubicBezTo>
                  <a:pt x="3912426" y="6699707"/>
                  <a:pt x="3932201" y="6677407"/>
                  <a:pt x="3941036" y="6650901"/>
                </a:cubicBezTo>
                <a:cubicBezTo>
                  <a:pt x="3912847" y="6648377"/>
                  <a:pt x="3888865" y="6645852"/>
                  <a:pt x="3860676" y="6643328"/>
                </a:cubicBezTo>
                <a:cubicBezTo>
                  <a:pt x="3871615" y="6657633"/>
                  <a:pt x="3878346" y="6666468"/>
                  <a:pt x="3881713" y="6671096"/>
                </a:cubicBezTo>
                <a:cubicBezTo>
                  <a:pt x="3871194" y="6684560"/>
                  <a:pt x="3862359" y="6695920"/>
                  <a:pt x="3854365" y="6706438"/>
                </a:cubicBezTo>
                <a:cubicBezTo>
                  <a:pt x="3890548" y="6706438"/>
                  <a:pt x="3918316" y="6706438"/>
                  <a:pt x="3961652" y="6706438"/>
                </a:cubicBezTo>
                <a:close/>
                <a:moveTo>
                  <a:pt x="3622118" y="6080383"/>
                </a:moveTo>
                <a:cubicBezTo>
                  <a:pt x="3623380" y="6074493"/>
                  <a:pt x="3624643" y="6068602"/>
                  <a:pt x="3625905" y="6062291"/>
                </a:cubicBezTo>
                <a:cubicBezTo>
                  <a:pt x="3595191" y="6063133"/>
                  <a:pt x="3574996" y="6013486"/>
                  <a:pt x="3540075" y="6046303"/>
                </a:cubicBezTo>
                <a:cubicBezTo>
                  <a:pt x="3513568" y="6071127"/>
                  <a:pt x="3535867" y="6094267"/>
                  <a:pt x="3553538" y="6115304"/>
                </a:cubicBezTo>
                <a:cubicBezTo>
                  <a:pt x="3563636" y="6109834"/>
                  <a:pt x="3573313" y="6105206"/>
                  <a:pt x="3583410" y="6099737"/>
                </a:cubicBezTo>
                <a:cubicBezTo>
                  <a:pt x="3574154" y="6092584"/>
                  <a:pt x="3566581" y="6087115"/>
                  <a:pt x="3551855" y="6075755"/>
                </a:cubicBezTo>
                <a:cubicBezTo>
                  <a:pt x="3580886" y="6078279"/>
                  <a:pt x="3601502" y="6079121"/>
                  <a:pt x="3622118" y="6080383"/>
                </a:cubicBezTo>
                <a:close/>
                <a:moveTo>
                  <a:pt x="6552967" y="4573306"/>
                </a:moveTo>
                <a:cubicBezTo>
                  <a:pt x="6557595" y="4574147"/>
                  <a:pt x="6562223" y="4574989"/>
                  <a:pt x="6566851" y="4575830"/>
                </a:cubicBezTo>
                <a:cubicBezTo>
                  <a:pt x="6562644" y="4568257"/>
                  <a:pt x="6557595" y="4553531"/>
                  <a:pt x="6554650" y="4553952"/>
                </a:cubicBezTo>
                <a:cubicBezTo>
                  <a:pt x="6536558" y="4556056"/>
                  <a:pt x="6518046" y="4561104"/>
                  <a:pt x="6500796" y="4567415"/>
                </a:cubicBezTo>
                <a:cubicBezTo>
                  <a:pt x="6499113" y="4567836"/>
                  <a:pt x="6504161" y="4586349"/>
                  <a:pt x="6505003" y="4589294"/>
                </a:cubicBezTo>
                <a:cubicBezTo>
                  <a:pt x="6482704" y="4599391"/>
                  <a:pt x="6461667" y="4609068"/>
                  <a:pt x="6440630" y="4618746"/>
                </a:cubicBezTo>
                <a:cubicBezTo>
                  <a:pt x="6442313" y="4623794"/>
                  <a:pt x="6444417" y="4628843"/>
                  <a:pt x="6446100" y="4633471"/>
                </a:cubicBezTo>
                <a:cubicBezTo>
                  <a:pt x="6470502" y="4633471"/>
                  <a:pt x="6495326" y="4633471"/>
                  <a:pt x="6515521" y="4612855"/>
                </a:cubicBezTo>
                <a:cubicBezTo>
                  <a:pt x="6528143" y="4600233"/>
                  <a:pt x="6540345" y="4586769"/>
                  <a:pt x="6552967" y="4573306"/>
                </a:cubicBezTo>
                <a:close/>
                <a:moveTo>
                  <a:pt x="920150" y="3351488"/>
                </a:moveTo>
                <a:cubicBezTo>
                  <a:pt x="925199" y="3376311"/>
                  <a:pt x="929827" y="3396927"/>
                  <a:pt x="934034" y="3417123"/>
                </a:cubicBezTo>
                <a:cubicBezTo>
                  <a:pt x="946236" y="3415861"/>
                  <a:pt x="960120" y="3414598"/>
                  <a:pt x="969797" y="3413757"/>
                </a:cubicBezTo>
                <a:cubicBezTo>
                  <a:pt x="966852" y="3379256"/>
                  <a:pt x="964327" y="3345598"/>
                  <a:pt x="961803" y="3311518"/>
                </a:cubicBezTo>
                <a:cubicBezTo>
                  <a:pt x="947498" y="3309414"/>
                  <a:pt x="935717" y="3307731"/>
                  <a:pt x="923937" y="3306048"/>
                </a:cubicBezTo>
                <a:cubicBezTo>
                  <a:pt x="922675" y="3308993"/>
                  <a:pt x="921412" y="3312359"/>
                  <a:pt x="920150" y="3315304"/>
                </a:cubicBezTo>
                <a:cubicBezTo>
                  <a:pt x="931931" y="3321195"/>
                  <a:pt x="943291" y="3327506"/>
                  <a:pt x="955071" y="3333396"/>
                </a:cubicBezTo>
                <a:cubicBezTo>
                  <a:pt x="953388" y="3339286"/>
                  <a:pt x="950022" y="3349384"/>
                  <a:pt x="946657" y="3360323"/>
                </a:cubicBezTo>
                <a:cubicBezTo>
                  <a:pt x="937400" y="3357378"/>
                  <a:pt x="927723" y="3354012"/>
                  <a:pt x="920150" y="3351488"/>
                </a:cubicBezTo>
                <a:close/>
                <a:moveTo>
                  <a:pt x="6455777" y="877138"/>
                </a:moveTo>
                <a:cubicBezTo>
                  <a:pt x="6454094" y="811924"/>
                  <a:pt x="6516783" y="835906"/>
                  <a:pt x="6542869" y="809400"/>
                </a:cubicBezTo>
                <a:cubicBezTo>
                  <a:pt x="6541607" y="806034"/>
                  <a:pt x="6539924" y="802668"/>
                  <a:pt x="6538662" y="798881"/>
                </a:cubicBezTo>
                <a:cubicBezTo>
                  <a:pt x="6496168" y="806034"/>
                  <a:pt x="6453252" y="813186"/>
                  <a:pt x="6403606" y="821601"/>
                </a:cubicBezTo>
                <a:cubicBezTo>
                  <a:pt x="6421276" y="840955"/>
                  <a:pt x="6435581" y="855681"/>
                  <a:pt x="6455777" y="877138"/>
                </a:cubicBezTo>
                <a:close/>
                <a:moveTo>
                  <a:pt x="5299173" y="5263734"/>
                </a:moveTo>
                <a:cubicBezTo>
                  <a:pt x="5288234" y="5304546"/>
                  <a:pt x="5278557" y="5340308"/>
                  <a:pt x="5270983" y="5368918"/>
                </a:cubicBezTo>
                <a:cubicBezTo>
                  <a:pt x="5287392" y="5378174"/>
                  <a:pt x="5302118" y="5386168"/>
                  <a:pt x="5318527" y="5395424"/>
                </a:cubicBezTo>
                <a:cubicBezTo>
                  <a:pt x="5322314" y="5392479"/>
                  <a:pt x="5330307" y="5385747"/>
                  <a:pt x="5334094" y="5382802"/>
                </a:cubicBezTo>
                <a:cubicBezTo>
                  <a:pt x="5324417" y="5362607"/>
                  <a:pt x="5308429" y="5344936"/>
                  <a:pt x="5308429" y="5327265"/>
                </a:cubicBezTo>
                <a:cubicBezTo>
                  <a:pt x="5308850" y="5307070"/>
                  <a:pt x="5315161" y="5287716"/>
                  <a:pt x="5299173" y="5263734"/>
                </a:cubicBezTo>
                <a:close/>
                <a:moveTo>
                  <a:pt x="6668248" y="3691863"/>
                </a:moveTo>
                <a:cubicBezTo>
                  <a:pt x="6659834" y="3671247"/>
                  <a:pt x="6652261" y="3652314"/>
                  <a:pt x="6645529" y="3636326"/>
                </a:cubicBezTo>
                <a:cubicBezTo>
                  <a:pt x="6625333" y="3641375"/>
                  <a:pt x="6606400" y="3646003"/>
                  <a:pt x="6587467" y="3651052"/>
                </a:cubicBezTo>
                <a:cubicBezTo>
                  <a:pt x="6605138" y="3695650"/>
                  <a:pt x="6626175" y="3723419"/>
                  <a:pt x="6668248" y="3691863"/>
                </a:cubicBezTo>
                <a:close/>
                <a:moveTo>
                  <a:pt x="6137700" y="1096762"/>
                </a:moveTo>
                <a:cubicBezTo>
                  <a:pt x="6146957" y="1130421"/>
                  <a:pt x="6154529" y="1157769"/>
                  <a:pt x="6162103" y="1185117"/>
                </a:cubicBezTo>
                <a:cubicBezTo>
                  <a:pt x="6180194" y="1172495"/>
                  <a:pt x="6193658" y="1162818"/>
                  <a:pt x="6207963" y="1152720"/>
                </a:cubicBezTo>
                <a:cubicBezTo>
                  <a:pt x="6204597" y="1141781"/>
                  <a:pt x="6201231" y="1130001"/>
                  <a:pt x="6198286" y="1119482"/>
                </a:cubicBezTo>
                <a:cubicBezTo>
                  <a:pt x="6179774" y="1112330"/>
                  <a:pt x="6162524" y="1106019"/>
                  <a:pt x="6137700" y="1096762"/>
                </a:cubicBezTo>
                <a:close/>
                <a:moveTo>
                  <a:pt x="6183981" y="1458596"/>
                </a:moveTo>
                <a:cubicBezTo>
                  <a:pt x="6197024" y="1436297"/>
                  <a:pt x="6206280" y="1421571"/>
                  <a:pt x="6213853" y="1406004"/>
                </a:cubicBezTo>
                <a:cubicBezTo>
                  <a:pt x="6216378" y="1400113"/>
                  <a:pt x="6213433" y="1391698"/>
                  <a:pt x="6213012" y="1384546"/>
                </a:cubicBezTo>
                <a:cubicBezTo>
                  <a:pt x="6196603" y="1385808"/>
                  <a:pt x="6178932" y="1384125"/>
                  <a:pt x="6164207" y="1389595"/>
                </a:cubicBezTo>
                <a:cubicBezTo>
                  <a:pt x="6158316" y="1391698"/>
                  <a:pt x="6154529" y="1411473"/>
                  <a:pt x="6157054" y="1420729"/>
                </a:cubicBezTo>
                <a:cubicBezTo>
                  <a:pt x="6160420" y="1432089"/>
                  <a:pt x="6171359" y="1441345"/>
                  <a:pt x="6183981" y="1458596"/>
                </a:cubicBezTo>
                <a:close/>
                <a:moveTo>
                  <a:pt x="2388520" y="6050090"/>
                </a:moveTo>
                <a:cubicBezTo>
                  <a:pt x="2415026" y="6023583"/>
                  <a:pt x="2457941" y="6083328"/>
                  <a:pt x="2482344" y="6029894"/>
                </a:cubicBezTo>
                <a:cubicBezTo>
                  <a:pt x="2463411" y="6015169"/>
                  <a:pt x="2444477" y="6000022"/>
                  <a:pt x="2432697" y="5990766"/>
                </a:cubicBezTo>
                <a:cubicBezTo>
                  <a:pt x="2414605" y="6015169"/>
                  <a:pt x="2401562" y="6032840"/>
                  <a:pt x="2388520" y="6050090"/>
                </a:cubicBezTo>
                <a:close/>
                <a:moveTo>
                  <a:pt x="6238256" y="4877077"/>
                </a:moveTo>
                <a:cubicBezTo>
                  <a:pt x="6225213" y="4898956"/>
                  <a:pt x="6212591" y="4921254"/>
                  <a:pt x="6198707" y="4944816"/>
                </a:cubicBezTo>
                <a:cubicBezTo>
                  <a:pt x="6154529" y="4948182"/>
                  <a:pt x="6152846" y="4949865"/>
                  <a:pt x="6162524" y="4986469"/>
                </a:cubicBezTo>
                <a:cubicBezTo>
                  <a:pt x="6207542" y="4964170"/>
                  <a:pt x="6252141" y="4942712"/>
                  <a:pt x="6238256" y="4877077"/>
                </a:cubicBezTo>
                <a:close/>
                <a:moveTo>
                  <a:pt x="6396453" y="2452375"/>
                </a:moveTo>
                <a:cubicBezTo>
                  <a:pt x="6391825" y="2412825"/>
                  <a:pt x="6388038" y="2377063"/>
                  <a:pt x="6383410" y="2335410"/>
                </a:cubicBezTo>
                <a:cubicBezTo>
                  <a:pt x="6364898" y="2352660"/>
                  <a:pt x="6345123" y="2371172"/>
                  <a:pt x="6325348" y="2389264"/>
                </a:cubicBezTo>
                <a:cubicBezTo>
                  <a:pt x="6327873" y="2392630"/>
                  <a:pt x="6330397" y="2395996"/>
                  <a:pt x="6332922" y="2399362"/>
                </a:cubicBezTo>
                <a:cubicBezTo>
                  <a:pt x="6342178" y="2393892"/>
                  <a:pt x="6351855" y="2388423"/>
                  <a:pt x="6365739" y="2380429"/>
                </a:cubicBezTo>
                <a:cubicBezTo>
                  <a:pt x="6369105" y="2394313"/>
                  <a:pt x="6376258" y="2408197"/>
                  <a:pt x="6374995" y="2421240"/>
                </a:cubicBezTo>
                <a:cubicBezTo>
                  <a:pt x="6373312" y="2439753"/>
                  <a:pt x="6367843" y="2455320"/>
                  <a:pt x="6396453" y="2452375"/>
                </a:cubicBezTo>
                <a:close/>
                <a:moveTo>
                  <a:pt x="6250878" y="1315125"/>
                </a:moveTo>
                <a:cubicBezTo>
                  <a:pt x="6276543" y="1329009"/>
                  <a:pt x="6291689" y="1339106"/>
                  <a:pt x="6308098" y="1344576"/>
                </a:cubicBezTo>
                <a:cubicBezTo>
                  <a:pt x="6317355" y="1347521"/>
                  <a:pt x="6329977" y="1343735"/>
                  <a:pt x="6340495" y="1340369"/>
                </a:cubicBezTo>
                <a:cubicBezTo>
                  <a:pt x="6343861" y="1339106"/>
                  <a:pt x="6346806" y="1325222"/>
                  <a:pt x="6346385" y="1325222"/>
                </a:cubicBezTo>
                <a:cubicBezTo>
                  <a:pt x="6325348" y="1315125"/>
                  <a:pt x="6304311" y="1304606"/>
                  <a:pt x="6282013" y="1298295"/>
                </a:cubicBezTo>
                <a:cubicBezTo>
                  <a:pt x="6274860" y="1296191"/>
                  <a:pt x="6264342" y="1307131"/>
                  <a:pt x="6250878" y="1315125"/>
                </a:cubicBezTo>
                <a:close/>
                <a:moveTo>
                  <a:pt x="6672456" y="3455830"/>
                </a:moveTo>
                <a:cubicBezTo>
                  <a:pt x="6642163" y="3467190"/>
                  <a:pt x="6603876" y="3461300"/>
                  <a:pt x="6584943" y="3486123"/>
                </a:cubicBezTo>
                <a:cubicBezTo>
                  <a:pt x="6610187" y="3491593"/>
                  <a:pt x="6633748" y="3497063"/>
                  <a:pt x="6657309" y="3501270"/>
                </a:cubicBezTo>
                <a:cubicBezTo>
                  <a:pt x="6670773" y="3503374"/>
                  <a:pt x="6684657" y="3502953"/>
                  <a:pt x="6695596" y="3503374"/>
                </a:cubicBezTo>
                <a:cubicBezTo>
                  <a:pt x="6687181" y="3486123"/>
                  <a:pt x="6680029" y="3471818"/>
                  <a:pt x="6672456" y="3455830"/>
                </a:cubicBezTo>
                <a:close/>
                <a:moveTo>
                  <a:pt x="5461998" y="5330631"/>
                </a:moveTo>
                <a:cubicBezTo>
                  <a:pt x="5480510" y="5324320"/>
                  <a:pt x="5492712" y="5321375"/>
                  <a:pt x="5503651" y="5315905"/>
                </a:cubicBezTo>
                <a:cubicBezTo>
                  <a:pt x="5507437" y="5313802"/>
                  <a:pt x="5510803" y="5304546"/>
                  <a:pt x="5509541" y="5300759"/>
                </a:cubicBezTo>
                <a:cubicBezTo>
                  <a:pt x="5507858" y="5296551"/>
                  <a:pt x="5499023" y="5292344"/>
                  <a:pt x="5494815" y="5293606"/>
                </a:cubicBezTo>
                <a:cubicBezTo>
                  <a:pt x="5465364" y="5302021"/>
                  <a:pt x="5436754" y="5312118"/>
                  <a:pt x="5407723" y="5321375"/>
                </a:cubicBezTo>
                <a:cubicBezTo>
                  <a:pt x="5408564" y="5324741"/>
                  <a:pt x="5409406" y="5327686"/>
                  <a:pt x="5410668" y="5331052"/>
                </a:cubicBezTo>
                <a:cubicBezTo>
                  <a:pt x="5423290" y="5328527"/>
                  <a:pt x="5435912" y="5326424"/>
                  <a:pt x="5449376" y="5323899"/>
                </a:cubicBezTo>
                <a:cubicBezTo>
                  <a:pt x="5445168" y="5335680"/>
                  <a:pt x="5441802" y="5345357"/>
                  <a:pt x="5437174" y="5357138"/>
                </a:cubicBezTo>
                <a:cubicBezTo>
                  <a:pt x="5455687" y="5355455"/>
                  <a:pt x="5470412" y="5354192"/>
                  <a:pt x="5486821" y="5352930"/>
                </a:cubicBezTo>
                <a:cubicBezTo>
                  <a:pt x="5478827" y="5346198"/>
                  <a:pt x="5472516" y="5340729"/>
                  <a:pt x="5461998" y="5330631"/>
                </a:cubicBezTo>
                <a:close/>
                <a:moveTo>
                  <a:pt x="1026176" y="3706168"/>
                </a:moveTo>
                <a:cubicBezTo>
                  <a:pt x="1011029" y="3731833"/>
                  <a:pt x="999249" y="3751187"/>
                  <a:pt x="987468" y="3770962"/>
                </a:cubicBezTo>
                <a:cubicBezTo>
                  <a:pt x="1025334" y="3811773"/>
                  <a:pt x="1027859" y="3811773"/>
                  <a:pt x="1042584" y="3784846"/>
                </a:cubicBezTo>
                <a:cubicBezTo>
                  <a:pt x="1036273" y="3755394"/>
                  <a:pt x="1031645" y="3733937"/>
                  <a:pt x="1026176" y="3706168"/>
                </a:cubicBezTo>
                <a:close/>
                <a:moveTo>
                  <a:pt x="6269811" y="906590"/>
                </a:moveTo>
                <a:cubicBezTo>
                  <a:pt x="6276122" y="934358"/>
                  <a:pt x="6279488" y="949925"/>
                  <a:pt x="6282433" y="961285"/>
                </a:cubicBezTo>
                <a:cubicBezTo>
                  <a:pt x="6272336" y="968438"/>
                  <a:pt x="6262238" y="975590"/>
                  <a:pt x="6247512" y="986109"/>
                </a:cubicBezTo>
                <a:cubicBezTo>
                  <a:pt x="6303470" y="1011353"/>
                  <a:pt x="6307257" y="1008408"/>
                  <a:pt x="6320300" y="952029"/>
                </a:cubicBezTo>
                <a:cubicBezTo>
                  <a:pt x="6304733" y="938145"/>
                  <a:pt x="6291689" y="926364"/>
                  <a:pt x="6269811" y="906590"/>
                </a:cubicBezTo>
                <a:close/>
                <a:moveTo>
                  <a:pt x="3272907" y="5782081"/>
                </a:moveTo>
                <a:cubicBezTo>
                  <a:pt x="3301938" y="5774928"/>
                  <a:pt x="3330548" y="5767776"/>
                  <a:pt x="3365048" y="5759361"/>
                </a:cubicBezTo>
                <a:cubicBezTo>
                  <a:pt x="3306566" y="5722757"/>
                  <a:pt x="3306566" y="5722757"/>
                  <a:pt x="3272907" y="5782081"/>
                </a:cubicBezTo>
                <a:close/>
                <a:moveTo>
                  <a:pt x="6699804" y="1666860"/>
                </a:moveTo>
                <a:cubicBezTo>
                  <a:pt x="6697700" y="1719873"/>
                  <a:pt x="6705273" y="1731653"/>
                  <a:pt x="6743981" y="1735019"/>
                </a:cubicBezTo>
                <a:cubicBezTo>
                  <a:pt x="6749451" y="1695470"/>
                  <a:pt x="6743981" y="1687055"/>
                  <a:pt x="6699804" y="1666860"/>
                </a:cubicBezTo>
                <a:close/>
                <a:moveTo>
                  <a:pt x="7670442" y="3270286"/>
                </a:moveTo>
                <a:cubicBezTo>
                  <a:pt x="7653613" y="3297213"/>
                  <a:pt x="7730607" y="3327927"/>
                  <a:pt x="7653613" y="3347701"/>
                </a:cubicBezTo>
                <a:cubicBezTo>
                  <a:pt x="7715461" y="3348122"/>
                  <a:pt x="7722614" y="3342232"/>
                  <a:pt x="7711674" y="3306048"/>
                </a:cubicBezTo>
                <a:cubicBezTo>
                  <a:pt x="7707888" y="3293426"/>
                  <a:pt x="7703681" y="3280383"/>
                  <a:pt x="7699052" y="3264816"/>
                </a:cubicBezTo>
                <a:cubicBezTo>
                  <a:pt x="7692320" y="3266499"/>
                  <a:pt x="7680119" y="3268603"/>
                  <a:pt x="7670442" y="3270286"/>
                </a:cubicBezTo>
                <a:close/>
                <a:moveTo>
                  <a:pt x="6760390" y="3542081"/>
                </a:moveTo>
                <a:cubicBezTo>
                  <a:pt x="6781006" y="3531984"/>
                  <a:pt x="6795732" y="3524410"/>
                  <a:pt x="6817610" y="3513471"/>
                </a:cubicBezTo>
                <a:cubicBezTo>
                  <a:pt x="6796152" y="3502953"/>
                  <a:pt x="6775957" y="3492855"/>
                  <a:pt x="6757445" y="3484020"/>
                </a:cubicBezTo>
                <a:cubicBezTo>
                  <a:pt x="6725469" y="3515575"/>
                  <a:pt x="6737670" y="3533667"/>
                  <a:pt x="6760390" y="3542081"/>
                </a:cubicBezTo>
                <a:close/>
                <a:moveTo>
                  <a:pt x="3233779" y="5853606"/>
                </a:moveTo>
                <a:cubicBezTo>
                  <a:pt x="3267017" y="5853606"/>
                  <a:pt x="3299414" y="5853606"/>
                  <a:pt x="3334335" y="5853606"/>
                </a:cubicBezTo>
                <a:cubicBezTo>
                  <a:pt x="3330969" y="5840984"/>
                  <a:pt x="3327182" y="5828362"/>
                  <a:pt x="3325920" y="5823313"/>
                </a:cubicBezTo>
                <a:cubicBezTo>
                  <a:pt x="3300676" y="5826258"/>
                  <a:pt x="3281322" y="5828362"/>
                  <a:pt x="3261547" y="5830886"/>
                </a:cubicBezTo>
                <a:cubicBezTo>
                  <a:pt x="3261127" y="5828362"/>
                  <a:pt x="3261127" y="5825837"/>
                  <a:pt x="3260706" y="5822892"/>
                </a:cubicBezTo>
                <a:cubicBezTo>
                  <a:pt x="3251870" y="5832990"/>
                  <a:pt x="3243035" y="5843088"/>
                  <a:pt x="3233779" y="5853606"/>
                </a:cubicBezTo>
                <a:close/>
                <a:moveTo>
                  <a:pt x="6069120" y="1470376"/>
                </a:moveTo>
                <a:cubicBezTo>
                  <a:pt x="6073748" y="1444711"/>
                  <a:pt x="6077114" y="1427882"/>
                  <a:pt x="6080059" y="1411052"/>
                </a:cubicBezTo>
                <a:cubicBezTo>
                  <a:pt x="6070803" y="1400113"/>
                  <a:pt x="6061126" y="1388333"/>
                  <a:pt x="6052291" y="1378235"/>
                </a:cubicBezTo>
                <a:cubicBezTo>
                  <a:pt x="6045138" y="1387070"/>
                  <a:pt x="6037144" y="1397168"/>
                  <a:pt x="6025364" y="1411894"/>
                </a:cubicBezTo>
                <a:cubicBezTo>
                  <a:pt x="6036723" y="1427040"/>
                  <a:pt x="6051449" y="1446394"/>
                  <a:pt x="6069120" y="1470376"/>
                </a:cubicBezTo>
                <a:close/>
                <a:moveTo>
                  <a:pt x="3933463" y="5804380"/>
                </a:moveTo>
                <a:cubicBezTo>
                  <a:pt x="3908639" y="5815319"/>
                  <a:pt x="3893072" y="5822051"/>
                  <a:pt x="3875822" y="5829624"/>
                </a:cubicBezTo>
                <a:cubicBezTo>
                  <a:pt x="3864883" y="5821630"/>
                  <a:pt x="3850578" y="5811533"/>
                  <a:pt x="3837114" y="5801856"/>
                </a:cubicBezTo>
                <a:cubicBezTo>
                  <a:pt x="3826175" y="5810691"/>
                  <a:pt x="3816498" y="5817844"/>
                  <a:pt x="3807242" y="5824996"/>
                </a:cubicBezTo>
                <a:cubicBezTo>
                  <a:pt x="3848054" y="5819947"/>
                  <a:pt x="3894335" y="5884740"/>
                  <a:pt x="3933463" y="5804380"/>
                </a:cubicBezTo>
                <a:close/>
                <a:moveTo>
                  <a:pt x="606281" y="3245462"/>
                </a:moveTo>
                <a:cubicBezTo>
                  <a:pt x="586506" y="3245462"/>
                  <a:pt x="569677" y="3245462"/>
                  <a:pt x="546116" y="3245462"/>
                </a:cubicBezTo>
                <a:cubicBezTo>
                  <a:pt x="549061" y="3260609"/>
                  <a:pt x="552006" y="3273651"/>
                  <a:pt x="554110" y="3284591"/>
                </a:cubicBezTo>
                <a:cubicBezTo>
                  <a:pt x="583561" y="3273231"/>
                  <a:pt x="606281" y="3264816"/>
                  <a:pt x="629001" y="3256401"/>
                </a:cubicBezTo>
                <a:cubicBezTo>
                  <a:pt x="626476" y="3244200"/>
                  <a:pt x="623952" y="3229054"/>
                  <a:pt x="621007" y="3214328"/>
                </a:cubicBezTo>
                <a:cubicBezTo>
                  <a:pt x="618482" y="3214328"/>
                  <a:pt x="615958" y="3214328"/>
                  <a:pt x="613433" y="3214328"/>
                </a:cubicBezTo>
                <a:cubicBezTo>
                  <a:pt x="611750" y="3224005"/>
                  <a:pt x="609226" y="3234102"/>
                  <a:pt x="606281" y="3245462"/>
                </a:cubicBezTo>
                <a:close/>
                <a:moveTo>
                  <a:pt x="6496588" y="4203479"/>
                </a:moveTo>
                <a:cubicBezTo>
                  <a:pt x="6468820" y="4163088"/>
                  <a:pt x="6443996" y="4195905"/>
                  <a:pt x="6419593" y="4209790"/>
                </a:cubicBezTo>
                <a:cubicBezTo>
                  <a:pt x="6445679" y="4253126"/>
                  <a:pt x="6471765" y="4225778"/>
                  <a:pt x="6496588" y="4203479"/>
                </a:cubicBezTo>
                <a:close/>
                <a:moveTo>
                  <a:pt x="3333914" y="6238580"/>
                </a:moveTo>
                <a:cubicBezTo>
                  <a:pt x="3324658" y="6233531"/>
                  <a:pt x="3311194" y="6226378"/>
                  <a:pt x="3297310" y="6218805"/>
                </a:cubicBezTo>
                <a:cubicBezTo>
                  <a:pt x="3312877" y="6250360"/>
                  <a:pt x="3334335" y="6273501"/>
                  <a:pt x="3367573" y="6253726"/>
                </a:cubicBezTo>
                <a:cubicBezTo>
                  <a:pt x="3374725" y="6249519"/>
                  <a:pt x="3372201" y="6228482"/>
                  <a:pt x="3375567" y="6203659"/>
                </a:cubicBezTo>
                <a:cubicBezTo>
                  <a:pt x="3355792" y="6220488"/>
                  <a:pt x="3345274" y="6229323"/>
                  <a:pt x="3333914" y="6238580"/>
                </a:cubicBezTo>
                <a:close/>
                <a:moveTo>
                  <a:pt x="2473929" y="6160323"/>
                </a:moveTo>
                <a:cubicBezTo>
                  <a:pt x="2476454" y="6159481"/>
                  <a:pt x="2479399" y="6158640"/>
                  <a:pt x="2481923" y="6157798"/>
                </a:cubicBezTo>
                <a:cubicBezTo>
                  <a:pt x="2484868" y="6142231"/>
                  <a:pt x="2487813" y="6126664"/>
                  <a:pt x="2492021" y="6103523"/>
                </a:cubicBezTo>
                <a:cubicBezTo>
                  <a:pt x="2472667" y="6106048"/>
                  <a:pt x="2457100" y="6107731"/>
                  <a:pt x="2441532" y="6109834"/>
                </a:cubicBezTo>
                <a:cubicBezTo>
                  <a:pt x="2440270" y="6134658"/>
                  <a:pt x="2439429" y="6154433"/>
                  <a:pt x="2438166" y="6174207"/>
                </a:cubicBezTo>
                <a:cubicBezTo>
                  <a:pt x="2440691" y="6174628"/>
                  <a:pt x="2443215" y="6175048"/>
                  <a:pt x="2445740" y="6175469"/>
                </a:cubicBezTo>
                <a:cubicBezTo>
                  <a:pt x="2450789" y="6164530"/>
                  <a:pt x="2456258" y="6153170"/>
                  <a:pt x="2462990" y="6138024"/>
                </a:cubicBezTo>
                <a:cubicBezTo>
                  <a:pt x="2468459" y="6148542"/>
                  <a:pt x="2470984" y="6154433"/>
                  <a:pt x="2473929" y="6160323"/>
                </a:cubicBezTo>
                <a:close/>
                <a:moveTo>
                  <a:pt x="6265604" y="4959962"/>
                </a:moveTo>
                <a:cubicBezTo>
                  <a:pt x="6305995" y="4940609"/>
                  <a:pt x="6313989" y="4922096"/>
                  <a:pt x="6300525" y="4888017"/>
                </a:cubicBezTo>
                <a:cubicBezTo>
                  <a:pt x="6270653" y="4904425"/>
                  <a:pt x="6270653" y="4904425"/>
                  <a:pt x="6265604" y="4959962"/>
                </a:cubicBezTo>
                <a:close/>
                <a:moveTo>
                  <a:pt x="6645529" y="2548302"/>
                </a:moveTo>
                <a:cubicBezTo>
                  <a:pt x="6631224" y="2604260"/>
                  <a:pt x="6631224" y="2604260"/>
                  <a:pt x="6659413" y="2626980"/>
                </a:cubicBezTo>
                <a:cubicBezTo>
                  <a:pt x="6661937" y="2612675"/>
                  <a:pt x="6664462" y="2601736"/>
                  <a:pt x="6665724" y="2591218"/>
                </a:cubicBezTo>
                <a:cubicBezTo>
                  <a:pt x="6666566" y="2582803"/>
                  <a:pt x="6665724" y="2573967"/>
                  <a:pt x="6665724" y="2558821"/>
                </a:cubicBezTo>
                <a:cubicBezTo>
                  <a:pt x="6665303" y="2558400"/>
                  <a:pt x="6655626" y="2553351"/>
                  <a:pt x="6645529" y="2548302"/>
                </a:cubicBezTo>
                <a:close/>
                <a:moveTo>
                  <a:pt x="6357325" y="4625057"/>
                </a:moveTo>
                <a:cubicBezTo>
                  <a:pt x="6357325" y="4643569"/>
                  <a:pt x="6357325" y="4658715"/>
                  <a:pt x="6357325" y="4674283"/>
                </a:cubicBezTo>
                <a:cubicBezTo>
                  <a:pt x="6359849" y="4677227"/>
                  <a:pt x="6362794" y="4679752"/>
                  <a:pt x="6365318" y="4682697"/>
                </a:cubicBezTo>
                <a:cubicBezTo>
                  <a:pt x="6376678" y="4670916"/>
                  <a:pt x="6397295" y="4659977"/>
                  <a:pt x="6398136" y="4647776"/>
                </a:cubicBezTo>
                <a:cubicBezTo>
                  <a:pt x="6399819" y="4623374"/>
                  <a:pt x="6382569" y="4612855"/>
                  <a:pt x="6357325" y="4625057"/>
                </a:cubicBezTo>
                <a:close/>
                <a:moveTo>
                  <a:pt x="3682704" y="6651743"/>
                </a:moveTo>
                <a:cubicBezTo>
                  <a:pt x="3681021" y="6644590"/>
                  <a:pt x="3679338" y="6637437"/>
                  <a:pt x="3678076" y="6630285"/>
                </a:cubicBezTo>
                <a:cubicBezTo>
                  <a:pt x="3650308" y="6637017"/>
                  <a:pt x="3622539" y="6644169"/>
                  <a:pt x="3594349" y="6650901"/>
                </a:cubicBezTo>
                <a:cubicBezTo>
                  <a:pt x="3595612" y="6656791"/>
                  <a:pt x="3596874" y="6662682"/>
                  <a:pt x="3598136" y="6668572"/>
                </a:cubicBezTo>
                <a:cubicBezTo>
                  <a:pt x="3626326" y="6663102"/>
                  <a:pt x="3654515" y="6657633"/>
                  <a:pt x="3682704" y="6651743"/>
                </a:cubicBezTo>
                <a:close/>
                <a:moveTo>
                  <a:pt x="1116634" y="3484020"/>
                </a:moveTo>
                <a:cubicBezTo>
                  <a:pt x="1077085" y="3459617"/>
                  <a:pt x="1134305" y="3458355"/>
                  <a:pt x="1127994" y="3441946"/>
                </a:cubicBezTo>
                <a:cubicBezTo>
                  <a:pt x="1117475" y="3413757"/>
                  <a:pt x="1086762" y="3415861"/>
                  <a:pt x="1066146" y="3441946"/>
                </a:cubicBezTo>
                <a:cubicBezTo>
                  <a:pt x="1083396" y="3456251"/>
                  <a:pt x="1099805" y="3470135"/>
                  <a:pt x="1116634" y="3484020"/>
                </a:cubicBezTo>
                <a:close/>
                <a:moveTo>
                  <a:pt x="7029240" y="919632"/>
                </a:moveTo>
                <a:cubicBezTo>
                  <a:pt x="7004417" y="913742"/>
                  <a:pt x="6985483" y="909114"/>
                  <a:pt x="6964447" y="904065"/>
                </a:cubicBezTo>
                <a:cubicBezTo>
                  <a:pt x="6967392" y="920474"/>
                  <a:pt x="6970758" y="939828"/>
                  <a:pt x="6975807" y="967176"/>
                </a:cubicBezTo>
                <a:cubicBezTo>
                  <a:pt x="6998526" y="946980"/>
                  <a:pt x="7014935" y="932255"/>
                  <a:pt x="7029240" y="919632"/>
                </a:cubicBezTo>
                <a:close/>
                <a:moveTo>
                  <a:pt x="1610158" y="4903163"/>
                </a:moveTo>
                <a:cubicBezTo>
                  <a:pt x="1587017" y="4891382"/>
                  <a:pt x="1572712" y="4883388"/>
                  <a:pt x="1557986" y="4876236"/>
                </a:cubicBezTo>
                <a:cubicBezTo>
                  <a:pt x="1550413" y="4872449"/>
                  <a:pt x="1542419" y="4870345"/>
                  <a:pt x="1534846" y="4866980"/>
                </a:cubicBezTo>
                <a:cubicBezTo>
                  <a:pt x="1533163" y="4874973"/>
                  <a:pt x="1527693" y="4885492"/>
                  <a:pt x="1531059" y="4890120"/>
                </a:cubicBezTo>
                <a:cubicBezTo>
                  <a:pt x="1536529" y="4898535"/>
                  <a:pt x="1546626" y="4906950"/>
                  <a:pt x="1555883" y="4908212"/>
                </a:cubicBezTo>
                <a:cubicBezTo>
                  <a:pt x="1569767" y="4910315"/>
                  <a:pt x="1584493" y="4906108"/>
                  <a:pt x="1610158" y="4903163"/>
                </a:cubicBezTo>
                <a:close/>
                <a:moveTo>
                  <a:pt x="2558076" y="6207445"/>
                </a:moveTo>
                <a:cubicBezTo>
                  <a:pt x="2558076" y="6204079"/>
                  <a:pt x="2558076" y="6200714"/>
                  <a:pt x="2557656" y="6197348"/>
                </a:cubicBezTo>
                <a:cubicBezTo>
                  <a:pt x="2525259" y="6196085"/>
                  <a:pt x="2492442" y="6194403"/>
                  <a:pt x="2457941" y="6192720"/>
                </a:cubicBezTo>
                <a:cubicBezTo>
                  <a:pt x="2457520" y="6196085"/>
                  <a:pt x="2456679" y="6206604"/>
                  <a:pt x="2455417" y="6218384"/>
                </a:cubicBezTo>
                <a:cubicBezTo>
                  <a:pt x="2490758" y="6214598"/>
                  <a:pt x="2524417" y="6211232"/>
                  <a:pt x="2558076" y="6207445"/>
                </a:cubicBezTo>
                <a:close/>
                <a:moveTo>
                  <a:pt x="4689526" y="5721074"/>
                </a:moveTo>
                <a:cubicBezTo>
                  <a:pt x="4700886" y="5762306"/>
                  <a:pt x="4725709" y="5728227"/>
                  <a:pt x="4743380" y="5733275"/>
                </a:cubicBezTo>
                <a:cubicBezTo>
                  <a:pt x="4745905" y="5723599"/>
                  <a:pt x="4753478" y="5708452"/>
                  <a:pt x="4749691" y="5705086"/>
                </a:cubicBezTo>
                <a:cubicBezTo>
                  <a:pt x="4720661" y="5677738"/>
                  <a:pt x="4708880" y="5713501"/>
                  <a:pt x="4689526" y="5721074"/>
                </a:cubicBezTo>
                <a:close/>
                <a:moveTo>
                  <a:pt x="2333824" y="6276446"/>
                </a:moveTo>
                <a:cubicBezTo>
                  <a:pt x="2336769" y="6282757"/>
                  <a:pt x="2339293" y="6289489"/>
                  <a:pt x="2342239" y="6295800"/>
                </a:cubicBezTo>
                <a:cubicBezTo>
                  <a:pt x="2359068" y="6290330"/>
                  <a:pt x="2376318" y="6285282"/>
                  <a:pt x="2393148" y="6279812"/>
                </a:cubicBezTo>
                <a:cubicBezTo>
                  <a:pt x="2389361" y="6268873"/>
                  <a:pt x="2385574" y="6257934"/>
                  <a:pt x="2381788" y="6246995"/>
                </a:cubicBezTo>
                <a:cubicBezTo>
                  <a:pt x="2365800" y="6256671"/>
                  <a:pt x="2349812" y="6266769"/>
                  <a:pt x="2333824" y="6276446"/>
                </a:cubicBezTo>
                <a:close/>
                <a:moveTo>
                  <a:pt x="6535296" y="4791247"/>
                </a:moveTo>
                <a:cubicBezTo>
                  <a:pt x="6516783" y="4799241"/>
                  <a:pt x="6501216" y="4805552"/>
                  <a:pt x="6484807" y="4812705"/>
                </a:cubicBezTo>
                <a:cubicBezTo>
                  <a:pt x="6491118" y="4824485"/>
                  <a:pt x="6496168" y="4833742"/>
                  <a:pt x="6500796" y="4842156"/>
                </a:cubicBezTo>
                <a:cubicBezTo>
                  <a:pt x="6550863" y="4832479"/>
                  <a:pt x="6555912" y="4824906"/>
                  <a:pt x="6535296" y="4791247"/>
                </a:cubicBezTo>
                <a:close/>
                <a:moveTo>
                  <a:pt x="7004417" y="1097604"/>
                </a:moveTo>
                <a:cubicBezTo>
                  <a:pt x="7019563" y="1111909"/>
                  <a:pt x="7030081" y="1123269"/>
                  <a:pt x="7042283" y="1132946"/>
                </a:cubicBezTo>
                <a:cubicBezTo>
                  <a:pt x="7048173" y="1137995"/>
                  <a:pt x="7056167" y="1140519"/>
                  <a:pt x="7063320" y="1143885"/>
                </a:cubicBezTo>
                <a:cubicBezTo>
                  <a:pt x="7067106" y="1136312"/>
                  <a:pt x="7075521" y="1124110"/>
                  <a:pt x="7073417" y="1121586"/>
                </a:cubicBezTo>
                <a:cubicBezTo>
                  <a:pt x="7063740" y="1111067"/>
                  <a:pt x="7051960" y="1099708"/>
                  <a:pt x="7038917" y="1095079"/>
                </a:cubicBezTo>
                <a:cubicBezTo>
                  <a:pt x="7027557" y="1091714"/>
                  <a:pt x="7013673" y="1096762"/>
                  <a:pt x="7004417" y="1097604"/>
                </a:cubicBezTo>
                <a:close/>
                <a:moveTo>
                  <a:pt x="1738482" y="6053035"/>
                </a:moveTo>
                <a:cubicBezTo>
                  <a:pt x="1755312" y="6054718"/>
                  <a:pt x="1765409" y="6056822"/>
                  <a:pt x="1774665" y="6055980"/>
                </a:cubicBezTo>
                <a:cubicBezTo>
                  <a:pt x="1784763" y="6055138"/>
                  <a:pt x="1794440" y="6051352"/>
                  <a:pt x="1804117" y="6049249"/>
                </a:cubicBezTo>
                <a:cubicBezTo>
                  <a:pt x="1802013" y="6043358"/>
                  <a:pt x="1801172" y="6033681"/>
                  <a:pt x="1796964" y="6031998"/>
                </a:cubicBezTo>
                <a:cubicBezTo>
                  <a:pt x="1785184" y="6027370"/>
                  <a:pt x="1771720" y="6022321"/>
                  <a:pt x="1759940" y="6024004"/>
                </a:cubicBezTo>
                <a:cubicBezTo>
                  <a:pt x="1753208" y="6024846"/>
                  <a:pt x="1748580" y="6038730"/>
                  <a:pt x="1738482" y="6053035"/>
                </a:cubicBezTo>
                <a:close/>
                <a:moveTo>
                  <a:pt x="809917" y="3406183"/>
                </a:moveTo>
                <a:cubicBezTo>
                  <a:pt x="820436" y="3410391"/>
                  <a:pt x="832637" y="3420489"/>
                  <a:pt x="840631" y="3417964"/>
                </a:cubicBezTo>
                <a:cubicBezTo>
                  <a:pt x="860826" y="3411653"/>
                  <a:pt x="889857" y="3417123"/>
                  <a:pt x="899113" y="3373787"/>
                </a:cubicBezTo>
                <a:cubicBezTo>
                  <a:pt x="866296" y="3385988"/>
                  <a:pt x="841052" y="3395244"/>
                  <a:pt x="809917" y="3406183"/>
                </a:cubicBezTo>
                <a:close/>
                <a:moveTo>
                  <a:pt x="1106536" y="3665357"/>
                </a:moveTo>
                <a:cubicBezTo>
                  <a:pt x="1120421" y="3669144"/>
                  <a:pt x="1135146" y="3672930"/>
                  <a:pt x="1147348" y="3675875"/>
                </a:cubicBezTo>
                <a:cubicBezTo>
                  <a:pt x="1152397" y="3667040"/>
                  <a:pt x="1159128" y="3654418"/>
                  <a:pt x="1165439" y="3643058"/>
                </a:cubicBezTo>
                <a:cubicBezTo>
                  <a:pt x="1146927" y="3638009"/>
                  <a:pt x="1127994" y="3633381"/>
                  <a:pt x="1112006" y="3629174"/>
                </a:cubicBezTo>
                <a:cubicBezTo>
                  <a:pt x="1110744" y="3641375"/>
                  <a:pt x="1108640" y="3654418"/>
                  <a:pt x="1106536" y="3665357"/>
                </a:cubicBezTo>
                <a:close/>
                <a:moveTo>
                  <a:pt x="6163786" y="4933456"/>
                </a:moveTo>
                <a:cubicBezTo>
                  <a:pt x="6158737" y="4921676"/>
                  <a:pt x="6155792" y="4907370"/>
                  <a:pt x="6151164" y="4906950"/>
                </a:cubicBezTo>
                <a:cubicBezTo>
                  <a:pt x="6128444" y="4904846"/>
                  <a:pt x="6104462" y="4882547"/>
                  <a:pt x="6074590" y="4911157"/>
                </a:cubicBezTo>
                <a:cubicBezTo>
                  <a:pt x="6106145" y="4918730"/>
                  <a:pt x="6130968" y="4925041"/>
                  <a:pt x="6163786" y="4933456"/>
                </a:cubicBezTo>
                <a:close/>
                <a:moveTo>
                  <a:pt x="3697009" y="5822051"/>
                </a:moveTo>
                <a:cubicBezTo>
                  <a:pt x="3726461" y="5822051"/>
                  <a:pt x="3752546" y="5822051"/>
                  <a:pt x="3778632" y="5822051"/>
                </a:cubicBezTo>
                <a:cubicBezTo>
                  <a:pt x="3712997" y="5800593"/>
                  <a:pt x="3712997" y="5800593"/>
                  <a:pt x="3697009" y="5822051"/>
                </a:cubicBezTo>
                <a:close/>
                <a:moveTo>
                  <a:pt x="678648" y="3229054"/>
                </a:moveTo>
                <a:cubicBezTo>
                  <a:pt x="668550" y="3241676"/>
                  <a:pt x="658873" y="3253877"/>
                  <a:pt x="649617" y="3265658"/>
                </a:cubicBezTo>
                <a:cubicBezTo>
                  <a:pt x="661397" y="3271127"/>
                  <a:pt x="673599" y="3276597"/>
                  <a:pt x="687483" y="3282908"/>
                </a:cubicBezTo>
                <a:cubicBezTo>
                  <a:pt x="695477" y="3269023"/>
                  <a:pt x="703892" y="3255139"/>
                  <a:pt x="712727" y="3239993"/>
                </a:cubicBezTo>
                <a:cubicBezTo>
                  <a:pt x="699264" y="3235365"/>
                  <a:pt x="688324" y="3231999"/>
                  <a:pt x="678648" y="3229054"/>
                </a:cubicBezTo>
                <a:close/>
                <a:moveTo>
                  <a:pt x="1629511" y="4981420"/>
                </a:moveTo>
                <a:cubicBezTo>
                  <a:pt x="1632457" y="4999932"/>
                  <a:pt x="1634560" y="5010871"/>
                  <a:pt x="1637085" y="5027280"/>
                </a:cubicBezTo>
                <a:cubicBezTo>
                  <a:pt x="1657701" y="5021390"/>
                  <a:pt x="1678317" y="5015920"/>
                  <a:pt x="1698512" y="5010030"/>
                </a:cubicBezTo>
                <a:cubicBezTo>
                  <a:pt x="1697671" y="5007505"/>
                  <a:pt x="1696829" y="5004981"/>
                  <a:pt x="1695988" y="5002457"/>
                </a:cubicBezTo>
                <a:cubicBezTo>
                  <a:pt x="1673689" y="4995725"/>
                  <a:pt x="1651390" y="4988572"/>
                  <a:pt x="1629511" y="4981420"/>
                </a:cubicBezTo>
                <a:close/>
                <a:moveTo>
                  <a:pt x="6361532" y="5013396"/>
                </a:moveTo>
                <a:cubicBezTo>
                  <a:pt x="6356903" y="5042847"/>
                  <a:pt x="6353117" y="5065988"/>
                  <a:pt x="6349751" y="5089128"/>
                </a:cubicBezTo>
                <a:cubicBezTo>
                  <a:pt x="6351855" y="5089970"/>
                  <a:pt x="6354379" y="5090811"/>
                  <a:pt x="6356483" y="5091653"/>
                </a:cubicBezTo>
                <a:cubicBezTo>
                  <a:pt x="6369105" y="5073982"/>
                  <a:pt x="6382148" y="5056311"/>
                  <a:pt x="6397295" y="5035274"/>
                </a:cubicBezTo>
                <a:cubicBezTo>
                  <a:pt x="6384251" y="5027280"/>
                  <a:pt x="6373312" y="5020549"/>
                  <a:pt x="6361532" y="5013396"/>
                </a:cubicBezTo>
                <a:close/>
                <a:moveTo>
                  <a:pt x="1398948" y="4557739"/>
                </a:moveTo>
                <a:cubicBezTo>
                  <a:pt x="1420405" y="4556056"/>
                  <a:pt x="1441022" y="4554373"/>
                  <a:pt x="1461638" y="4552690"/>
                </a:cubicBezTo>
                <a:cubicBezTo>
                  <a:pt x="1396003" y="4532915"/>
                  <a:pt x="1396003" y="4532915"/>
                  <a:pt x="1374125" y="4556897"/>
                </a:cubicBezTo>
                <a:cubicBezTo>
                  <a:pt x="1381698" y="4564891"/>
                  <a:pt x="1388850" y="4573306"/>
                  <a:pt x="1397265" y="4582562"/>
                </a:cubicBezTo>
                <a:cubicBezTo>
                  <a:pt x="1397686" y="4573726"/>
                  <a:pt x="1398107" y="4565732"/>
                  <a:pt x="1398948" y="4557739"/>
                </a:cubicBezTo>
                <a:close/>
                <a:moveTo>
                  <a:pt x="6373733" y="1438821"/>
                </a:moveTo>
                <a:cubicBezTo>
                  <a:pt x="6365739" y="1485943"/>
                  <a:pt x="6400240" y="1477949"/>
                  <a:pt x="6419173" y="1492675"/>
                </a:cubicBezTo>
                <a:cubicBezTo>
                  <a:pt x="6438526" y="1440504"/>
                  <a:pt x="6396453" y="1453547"/>
                  <a:pt x="6373733" y="1438821"/>
                </a:cubicBezTo>
                <a:close/>
                <a:moveTo>
                  <a:pt x="6218902" y="1485523"/>
                </a:moveTo>
                <a:cubicBezTo>
                  <a:pt x="6242043" y="1482578"/>
                  <a:pt x="6259293" y="1480474"/>
                  <a:pt x="6277385" y="1478370"/>
                </a:cubicBezTo>
                <a:cubicBezTo>
                  <a:pt x="6271915" y="1429144"/>
                  <a:pt x="6230262" y="1475425"/>
                  <a:pt x="6212171" y="1453126"/>
                </a:cubicBezTo>
                <a:cubicBezTo>
                  <a:pt x="6214274" y="1464065"/>
                  <a:pt x="6216799" y="1475004"/>
                  <a:pt x="6218902" y="1485523"/>
                </a:cubicBezTo>
                <a:close/>
                <a:moveTo>
                  <a:pt x="6793207" y="1299557"/>
                </a:moveTo>
                <a:cubicBezTo>
                  <a:pt x="6771329" y="1294088"/>
                  <a:pt x="6758707" y="1291143"/>
                  <a:pt x="6744823" y="1287777"/>
                </a:cubicBezTo>
                <a:cubicBezTo>
                  <a:pt x="6748609" y="1276417"/>
                  <a:pt x="6751975" y="1266740"/>
                  <a:pt x="6755341" y="1257063"/>
                </a:cubicBezTo>
                <a:cubicBezTo>
                  <a:pt x="6751134" y="1255801"/>
                  <a:pt x="6747347" y="1254959"/>
                  <a:pt x="6743140" y="1253697"/>
                </a:cubicBezTo>
                <a:cubicBezTo>
                  <a:pt x="6738091" y="1275575"/>
                  <a:pt x="6732621" y="1297454"/>
                  <a:pt x="6726731" y="1322277"/>
                </a:cubicBezTo>
                <a:cubicBezTo>
                  <a:pt x="6751134" y="1314283"/>
                  <a:pt x="6767121" y="1308814"/>
                  <a:pt x="6793207" y="1299557"/>
                </a:cubicBezTo>
                <a:close/>
                <a:moveTo>
                  <a:pt x="1499504" y="4935560"/>
                </a:moveTo>
                <a:cubicBezTo>
                  <a:pt x="1499925" y="4933877"/>
                  <a:pt x="1500345" y="4932194"/>
                  <a:pt x="1500766" y="4930511"/>
                </a:cubicBezTo>
                <a:cubicBezTo>
                  <a:pt x="1473418" y="4922517"/>
                  <a:pt x="1445650" y="4914943"/>
                  <a:pt x="1410729" y="4904846"/>
                </a:cubicBezTo>
                <a:cubicBezTo>
                  <a:pt x="1421247" y="4922517"/>
                  <a:pt x="1427137" y="4932615"/>
                  <a:pt x="1432186" y="4941029"/>
                </a:cubicBezTo>
                <a:cubicBezTo>
                  <a:pt x="1455327" y="4938926"/>
                  <a:pt x="1477205" y="4937243"/>
                  <a:pt x="1499504" y="4935560"/>
                </a:cubicBezTo>
                <a:close/>
                <a:moveTo>
                  <a:pt x="7134424" y="4016251"/>
                </a:moveTo>
                <a:cubicBezTo>
                  <a:pt x="7159248" y="4018775"/>
                  <a:pt x="7179443" y="4021300"/>
                  <a:pt x="7200059" y="4023403"/>
                </a:cubicBezTo>
                <a:cubicBezTo>
                  <a:pt x="7163034" y="3989745"/>
                  <a:pt x="7140735" y="3988482"/>
                  <a:pt x="7123485" y="4012885"/>
                </a:cubicBezTo>
                <a:cubicBezTo>
                  <a:pt x="7122643" y="4014147"/>
                  <a:pt x="7126009" y="4018775"/>
                  <a:pt x="7128954" y="4025928"/>
                </a:cubicBezTo>
                <a:cubicBezTo>
                  <a:pt x="7133162" y="4017934"/>
                  <a:pt x="7136528" y="4012885"/>
                  <a:pt x="7134424" y="4016251"/>
                </a:cubicBezTo>
                <a:close/>
                <a:moveTo>
                  <a:pt x="1661487" y="4378505"/>
                </a:moveTo>
                <a:cubicBezTo>
                  <a:pt x="1658542" y="4382291"/>
                  <a:pt x="1655597" y="4386078"/>
                  <a:pt x="1652652" y="4389865"/>
                </a:cubicBezTo>
                <a:cubicBezTo>
                  <a:pt x="1666957" y="4407115"/>
                  <a:pt x="1680841" y="4424365"/>
                  <a:pt x="1698091" y="4445402"/>
                </a:cubicBezTo>
                <a:cubicBezTo>
                  <a:pt x="1703561" y="4433622"/>
                  <a:pt x="1713659" y="4418475"/>
                  <a:pt x="1711555" y="4416371"/>
                </a:cubicBezTo>
                <a:cubicBezTo>
                  <a:pt x="1696408" y="4402066"/>
                  <a:pt x="1678317" y="4390706"/>
                  <a:pt x="1661487" y="4378505"/>
                </a:cubicBezTo>
                <a:close/>
                <a:moveTo>
                  <a:pt x="3193809" y="5827941"/>
                </a:moveTo>
                <a:cubicBezTo>
                  <a:pt x="3189601" y="5828783"/>
                  <a:pt x="3185394" y="5829624"/>
                  <a:pt x="3181187" y="5830466"/>
                </a:cubicBezTo>
                <a:cubicBezTo>
                  <a:pt x="3186235" y="5850240"/>
                  <a:pt x="3190864" y="5870015"/>
                  <a:pt x="3197175" y="5889369"/>
                </a:cubicBezTo>
                <a:cubicBezTo>
                  <a:pt x="3198016" y="5891893"/>
                  <a:pt x="3211900" y="5893997"/>
                  <a:pt x="3212742" y="5892314"/>
                </a:cubicBezTo>
                <a:cubicBezTo>
                  <a:pt x="3216528" y="5885161"/>
                  <a:pt x="3221998" y="5875064"/>
                  <a:pt x="3219474" y="5869173"/>
                </a:cubicBezTo>
                <a:cubicBezTo>
                  <a:pt x="3212742" y="5854448"/>
                  <a:pt x="3202644" y="5841405"/>
                  <a:pt x="3193809" y="5827941"/>
                </a:cubicBezTo>
                <a:close/>
                <a:moveTo>
                  <a:pt x="6324086" y="1768257"/>
                </a:moveTo>
                <a:cubicBezTo>
                  <a:pt x="6324086" y="1743013"/>
                  <a:pt x="6324086" y="1722397"/>
                  <a:pt x="6324086" y="1702202"/>
                </a:cubicBezTo>
                <a:cubicBezTo>
                  <a:pt x="6319458" y="1701781"/>
                  <a:pt x="6314409" y="1700940"/>
                  <a:pt x="6309781" y="1700519"/>
                </a:cubicBezTo>
                <a:cubicBezTo>
                  <a:pt x="6305574" y="1718611"/>
                  <a:pt x="6299263" y="1736282"/>
                  <a:pt x="6298000" y="1754373"/>
                </a:cubicBezTo>
                <a:cubicBezTo>
                  <a:pt x="6297580" y="1758160"/>
                  <a:pt x="6314409" y="1763209"/>
                  <a:pt x="6324086" y="1768257"/>
                </a:cubicBezTo>
                <a:close/>
                <a:moveTo>
                  <a:pt x="4638617" y="5634823"/>
                </a:moveTo>
                <a:cubicBezTo>
                  <a:pt x="4640300" y="5639451"/>
                  <a:pt x="4642403" y="5643659"/>
                  <a:pt x="4644086" y="5648287"/>
                </a:cubicBezTo>
                <a:cubicBezTo>
                  <a:pt x="4713929" y="5648287"/>
                  <a:pt x="4713929" y="5648287"/>
                  <a:pt x="4715191" y="5631878"/>
                </a:cubicBezTo>
                <a:cubicBezTo>
                  <a:pt x="4700886" y="5630195"/>
                  <a:pt x="4687002" y="5626829"/>
                  <a:pt x="4673117" y="5627250"/>
                </a:cubicBezTo>
                <a:cubicBezTo>
                  <a:pt x="4661337" y="5627671"/>
                  <a:pt x="4649977" y="5631878"/>
                  <a:pt x="4638617" y="5634823"/>
                </a:cubicBezTo>
                <a:close/>
                <a:moveTo>
                  <a:pt x="6498692" y="3965763"/>
                </a:moveTo>
                <a:cubicBezTo>
                  <a:pt x="6502057" y="3969129"/>
                  <a:pt x="6505003" y="3972074"/>
                  <a:pt x="6508369" y="3975440"/>
                </a:cubicBezTo>
                <a:cubicBezTo>
                  <a:pt x="6526460" y="3963238"/>
                  <a:pt x="6544131" y="3950616"/>
                  <a:pt x="6566430" y="3935470"/>
                </a:cubicBezTo>
                <a:cubicBezTo>
                  <a:pt x="6551705" y="3926213"/>
                  <a:pt x="6542869" y="3920323"/>
                  <a:pt x="6536979" y="3916537"/>
                </a:cubicBezTo>
                <a:cubicBezTo>
                  <a:pt x="6522253" y="3935470"/>
                  <a:pt x="6510472" y="3950616"/>
                  <a:pt x="6498692" y="3965763"/>
                </a:cubicBezTo>
                <a:close/>
                <a:moveTo>
                  <a:pt x="5931539" y="5851923"/>
                </a:moveTo>
                <a:cubicBezTo>
                  <a:pt x="5941637" y="5817423"/>
                  <a:pt x="5948789" y="5793020"/>
                  <a:pt x="5955942" y="5767776"/>
                </a:cubicBezTo>
                <a:cubicBezTo>
                  <a:pt x="5925228" y="5766514"/>
                  <a:pt x="5913027" y="5801856"/>
                  <a:pt x="5931539" y="5851923"/>
                </a:cubicBezTo>
                <a:close/>
                <a:moveTo>
                  <a:pt x="7025453" y="1366034"/>
                </a:moveTo>
                <a:cubicBezTo>
                  <a:pt x="7035972" y="1382863"/>
                  <a:pt x="7043125" y="1395064"/>
                  <a:pt x="7049436" y="1405162"/>
                </a:cubicBezTo>
                <a:cubicBezTo>
                  <a:pt x="7065423" y="1385808"/>
                  <a:pt x="7079308" y="1368979"/>
                  <a:pt x="7101186" y="1342472"/>
                </a:cubicBezTo>
                <a:cubicBezTo>
                  <a:pt x="7070893" y="1351729"/>
                  <a:pt x="7049856" y="1358040"/>
                  <a:pt x="7025453" y="1366034"/>
                </a:cubicBezTo>
                <a:close/>
                <a:moveTo>
                  <a:pt x="6379203" y="2529790"/>
                </a:moveTo>
                <a:cubicBezTo>
                  <a:pt x="6377099" y="2533156"/>
                  <a:pt x="6375416" y="2536522"/>
                  <a:pt x="6373312" y="2539467"/>
                </a:cubicBezTo>
                <a:cubicBezTo>
                  <a:pt x="6385934" y="2546619"/>
                  <a:pt x="6398136" y="2553772"/>
                  <a:pt x="6421697" y="2567656"/>
                </a:cubicBezTo>
                <a:cubicBezTo>
                  <a:pt x="6417069" y="2532735"/>
                  <a:pt x="6413703" y="2510015"/>
                  <a:pt x="6410337" y="2486875"/>
                </a:cubicBezTo>
                <a:cubicBezTo>
                  <a:pt x="6407813" y="2487296"/>
                  <a:pt x="6405288" y="2487716"/>
                  <a:pt x="6402764" y="2487716"/>
                </a:cubicBezTo>
                <a:cubicBezTo>
                  <a:pt x="6401081" y="2504967"/>
                  <a:pt x="6399819" y="2521796"/>
                  <a:pt x="6398136" y="2539046"/>
                </a:cubicBezTo>
                <a:cubicBezTo>
                  <a:pt x="6391825" y="2536522"/>
                  <a:pt x="6385514" y="2533156"/>
                  <a:pt x="6379203" y="2529790"/>
                </a:cubicBezTo>
                <a:close/>
                <a:moveTo>
                  <a:pt x="5740525" y="1400113"/>
                </a:moveTo>
                <a:cubicBezTo>
                  <a:pt x="5719909" y="1386229"/>
                  <a:pt x="5698872" y="1372345"/>
                  <a:pt x="5676994" y="1357619"/>
                </a:cubicBezTo>
                <a:cubicBezTo>
                  <a:pt x="5670262" y="1387070"/>
                  <a:pt x="5689195" y="1402217"/>
                  <a:pt x="5740525" y="1400113"/>
                </a:cubicBezTo>
                <a:close/>
                <a:moveTo>
                  <a:pt x="5871374" y="5320954"/>
                </a:moveTo>
                <a:cubicBezTo>
                  <a:pt x="5891149" y="5329369"/>
                  <a:pt x="5902508" y="5334418"/>
                  <a:pt x="5925228" y="5344094"/>
                </a:cubicBezTo>
                <a:cubicBezTo>
                  <a:pt x="5922283" y="5319692"/>
                  <a:pt x="5920600" y="5304124"/>
                  <a:pt x="5918917" y="5288137"/>
                </a:cubicBezTo>
                <a:cubicBezTo>
                  <a:pt x="5905033" y="5297393"/>
                  <a:pt x="5891149" y="5307070"/>
                  <a:pt x="5871374" y="5320954"/>
                </a:cubicBezTo>
                <a:close/>
                <a:moveTo>
                  <a:pt x="6124237" y="4859827"/>
                </a:moveTo>
                <a:cubicBezTo>
                  <a:pt x="6122554" y="4862773"/>
                  <a:pt x="6121291" y="4865717"/>
                  <a:pt x="6119609" y="4868242"/>
                </a:cubicBezTo>
                <a:cubicBezTo>
                  <a:pt x="6142749" y="4882547"/>
                  <a:pt x="6165890" y="4896852"/>
                  <a:pt x="6195762" y="4915785"/>
                </a:cubicBezTo>
                <a:cubicBezTo>
                  <a:pt x="6181036" y="4890962"/>
                  <a:pt x="6171780" y="4875815"/>
                  <a:pt x="6162103" y="4859827"/>
                </a:cubicBezTo>
                <a:cubicBezTo>
                  <a:pt x="6151164" y="4859827"/>
                  <a:pt x="6137700" y="4859827"/>
                  <a:pt x="6124237" y="4859827"/>
                </a:cubicBezTo>
                <a:close/>
                <a:moveTo>
                  <a:pt x="1616048" y="4142893"/>
                </a:moveTo>
                <a:cubicBezTo>
                  <a:pt x="1614365" y="4115965"/>
                  <a:pt x="1613523" y="4099557"/>
                  <a:pt x="1612261" y="4081044"/>
                </a:cubicBezTo>
                <a:cubicBezTo>
                  <a:pt x="1595011" y="4094929"/>
                  <a:pt x="1581968" y="4105447"/>
                  <a:pt x="1563456" y="4120594"/>
                </a:cubicBezTo>
                <a:cubicBezTo>
                  <a:pt x="1581127" y="4127746"/>
                  <a:pt x="1594590" y="4133636"/>
                  <a:pt x="1616048" y="4142893"/>
                </a:cubicBezTo>
                <a:close/>
                <a:moveTo>
                  <a:pt x="2275341" y="6108993"/>
                </a:moveTo>
                <a:cubicBezTo>
                  <a:pt x="2277025" y="6102682"/>
                  <a:pt x="2278708" y="6095950"/>
                  <a:pt x="2280811" y="6089639"/>
                </a:cubicBezTo>
                <a:cubicBezTo>
                  <a:pt x="2256829" y="6083749"/>
                  <a:pt x="2232847" y="6077438"/>
                  <a:pt x="2208865" y="6071547"/>
                </a:cubicBezTo>
                <a:cubicBezTo>
                  <a:pt x="2207603" y="6076596"/>
                  <a:pt x="2206341" y="6082066"/>
                  <a:pt x="2205079" y="6087115"/>
                </a:cubicBezTo>
                <a:cubicBezTo>
                  <a:pt x="2228219" y="6094688"/>
                  <a:pt x="2251780" y="6101841"/>
                  <a:pt x="2275341" y="6108993"/>
                </a:cubicBezTo>
                <a:close/>
                <a:moveTo>
                  <a:pt x="2164267" y="5970991"/>
                </a:moveTo>
                <a:cubicBezTo>
                  <a:pt x="2135657" y="5975199"/>
                  <a:pt x="2115883" y="5978144"/>
                  <a:pt x="2092321" y="5981931"/>
                </a:cubicBezTo>
                <a:cubicBezTo>
                  <a:pt x="2128925" y="6012224"/>
                  <a:pt x="2141127" y="6011382"/>
                  <a:pt x="2164267" y="5970991"/>
                </a:cubicBezTo>
                <a:close/>
                <a:moveTo>
                  <a:pt x="5073237" y="6193981"/>
                </a:moveTo>
                <a:cubicBezTo>
                  <a:pt x="5077865" y="6198610"/>
                  <a:pt x="5082073" y="6203238"/>
                  <a:pt x="5086701" y="6207866"/>
                </a:cubicBezTo>
                <a:cubicBezTo>
                  <a:pt x="5102268" y="6195244"/>
                  <a:pt x="5117835" y="6182622"/>
                  <a:pt x="5133403" y="6170000"/>
                </a:cubicBezTo>
                <a:cubicBezTo>
                  <a:pt x="5129196" y="6164951"/>
                  <a:pt x="5124988" y="6159902"/>
                  <a:pt x="5120781" y="6154853"/>
                </a:cubicBezTo>
                <a:cubicBezTo>
                  <a:pt x="5104793" y="6167475"/>
                  <a:pt x="5088805" y="6180939"/>
                  <a:pt x="5073237" y="6193981"/>
                </a:cubicBezTo>
                <a:close/>
                <a:moveTo>
                  <a:pt x="6292111" y="5110586"/>
                </a:moveTo>
                <a:cubicBezTo>
                  <a:pt x="6287903" y="5110586"/>
                  <a:pt x="6283696" y="5110586"/>
                  <a:pt x="6279488" y="5110586"/>
                </a:cubicBezTo>
                <a:cubicBezTo>
                  <a:pt x="6271915" y="5119842"/>
                  <a:pt x="6264342" y="5129098"/>
                  <a:pt x="6256769" y="5137934"/>
                </a:cubicBezTo>
                <a:cubicBezTo>
                  <a:pt x="6267287" y="5151818"/>
                  <a:pt x="6277385" y="5164861"/>
                  <a:pt x="6292111" y="5184215"/>
                </a:cubicBezTo>
                <a:cubicBezTo>
                  <a:pt x="6292111" y="5155605"/>
                  <a:pt x="6292111" y="5132885"/>
                  <a:pt x="6292111" y="5110586"/>
                </a:cubicBezTo>
                <a:close/>
                <a:moveTo>
                  <a:pt x="1045950" y="4476536"/>
                </a:moveTo>
                <a:cubicBezTo>
                  <a:pt x="1025755" y="4456762"/>
                  <a:pt x="1007243" y="4438670"/>
                  <a:pt x="981998" y="4413847"/>
                </a:cubicBezTo>
                <a:cubicBezTo>
                  <a:pt x="998828" y="4449189"/>
                  <a:pt x="1009767" y="4471908"/>
                  <a:pt x="1019865" y="4493787"/>
                </a:cubicBezTo>
                <a:cubicBezTo>
                  <a:pt x="1029962" y="4486634"/>
                  <a:pt x="1039218" y="4480744"/>
                  <a:pt x="1045950" y="4476536"/>
                </a:cubicBezTo>
                <a:close/>
                <a:moveTo>
                  <a:pt x="6356062" y="1031548"/>
                </a:moveTo>
                <a:cubicBezTo>
                  <a:pt x="6366581" y="1036176"/>
                  <a:pt x="6376678" y="1040804"/>
                  <a:pt x="6377520" y="1041225"/>
                </a:cubicBezTo>
                <a:cubicBezTo>
                  <a:pt x="6390142" y="1028603"/>
                  <a:pt x="6398136" y="1020188"/>
                  <a:pt x="6406971" y="1011353"/>
                </a:cubicBezTo>
                <a:cubicBezTo>
                  <a:pt x="6384251" y="986109"/>
                  <a:pt x="6372050" y="989054"/>
                  <a:pt x="6356062" y="1031548"/>
                </a:cubicBezTo>
                <a:close/>
                <a:moveTo>
                  <a:pt x="745124" y="3469715"/>
                </a:moveTo>
                <a:cubicBezTo>
                  <a:pt x="748490" y="3462983"/>
                  <a:pt x="751435" y="3456251"/>
                  <a:pt x="754801" y="3449519"/>
                </a:cubicBezTo>
                <a:cubicBezTo>
                  <a:pt x="740916" y="3443629"/>
                  <a:pt x="727032" y="3438159"/>
                  <a:pt x="710623" y="3431428"/>
                </a:cubicBezTo>
                <a:cubicBezTo>
                  <a:pt x="709782" y="3434373"/>
                  <a:pt x="706416" y="3445312"/>
                  <a:pt x="702630" y="3456672"/>
                </a:cubicBezTo>
                <a:cubicBezTo>
                  <a:pt x="716935" y="3461300"/>
                  <a:pt x="730819" y="3465507"/>
                  <a:pt x="745124" y="3469715"/>
                </a:cubicBezTo>
                <a:close/>
                <a:moveTo>
                  <a:pt x="988309" y="3487386"/>
                </a:moveTo>
                <a:cubicBezTo>
                  <a:pt x="985364" y="3485282"/>
                  <a:pt x="982419" y="3483178"/>
                  <a:pt x="979474" y="3481075"/>
                </a:cubicBezTo>
                <a:cubicBezTo>
                  <a:pt x="965590" y="3490752"/>
                  <a:pt x="952126" y="3500428"/>
                  <a:pt x="936138" y="3511788"/>
                </a:cubicBezTo>
                <a:cubicBezTo>
                  <a:pt x="940766" y="3520203"/>
                  <a:pt x="945394" y="3528618"/>
                  <a:pt x="954650" y="3544606"/>
                </a:cubicBezTo>
                <a:cubicBezTo>
                  <a:pt x="968114" y="3522307"/>
                  <a:pt x="978212" y="3504636"/>
                  <a:pt x="988309" y="3487386"/>
                </a:cubicBezTo>
                <a:close/>
                <a:moveTo>
                  <a:pt x="7181546" y="4354944"/>
                </a:moveTo>
                <a:cubicBezTo>
                  <a:pt x="7146626" y="4324651"/>
                  <a:pt x="7118015" y="4328438"/>
                  <a:pt x="7111704" y="4354944"/>
                </a:cubicBezTo>
                <a:cubicBezTo>
                  <a:pt x="7132321" y="4354944"/>
                  <a:pt x="7153357" y="4354944"/>
                  <a:pt x="7181546" y="4354944"/>
                </a:cubicBezTo>
                <a:close/>
                <a:moveTo>
                  <a:pt x="6873568" y="1160294"/>
                </a:moveTo>
                <a:cubicBezTo>
                  <a:pt x="6872727" y="1155666"/>
                  <a:pt x="6871885" y="1151037"/>
                  <a:pt x="6871043" y="1146409"/>
                </a:cubicBezTo>
                <a:cubicBezTo>
                  <a:pt x="6857159" y="1147251"/>
                  <a:pt x="6842854" y="1147671"/>
                  <a:pt x="6828970" y="1149775"/>
                </a:cubicBezTo>
                <a:cubicBezTo>
                  <a:pt x="6826024" y="1150196"/>
                  <a:pt x="6823921" y="1157348"/>
                  <a:pt x="6821396" y="1161135"/>
                </a:cubicBezTo>
                <a:cubicBezTo>
                  <a:pt x="6829390" y="1170812"/>
                  <a:pt x="6836122" y="1178806"/>
                  <a:pt x="6842433" y="1185958"/>
                </a:cubicBezTo>
                <a:cubicBezTo>
                  <a:pt x="6854635" y="1176282"/>
                  <a:pt x="6864312" y="1168288"/>
                  <a:pt x="6873568" y="1160294"/>
                </a:cubicBezTo>
                <a:close/>
                <a:moveTo>
                  <a:pt x="5990863" y="5295710"/>
                </a:moveTo>
                <a:cubicBezTo>
                  <a:pt x="5990022" y="5292344"/>
                  <a:pt x="5989180" y="5288978"/>
                  <a:pt x="5988339" y="5285612"/>
                </a:cubicBezTo>
                <a:cubicBezTo>
                  <a:pt x="5973192" y="5275935"/>
                  <a:pt x="5958467" y="5265837"/>
                  <a:pt x="5942058" y="5255319"/>
                </a:cubicBezTo>
                <a:cubicBezTo>
                  <a:pt x="5937850" y="5264154"/>
                  <a:pt x="5933643" y="5273411"/>
                  <a:pt x="5929015" y="5283929"/>
                </a:cubicBezTo>
                <a:cubicBezTo>
                  <a:pt x="5952997" y="5288557"/>
                  <a:pt x="5971930" y="5291923"/>
                  <a:pt x="5990863" y="5295710"/>
                </a:cubicBezTo>
                <a:close/>
              </a:path>
            </a:pathLst>
          </a:custGeom>
          <a:solidFill>
            <a:srgbClr val="000000"/>
          </a:solidFill>
          <a:ln w="4206" cap="flat">
            <a:noFill/>
            <a:prstDash val="solid"/>
            <a:miter/>
          </a:ln>
        </p:spPr>
        <p:txBody>
          <a:bodyPr rtlCol="0" anchor="ctr"/>
          <a:lstStyle/>
          <a:p>
            <a:endParaRPr lang="zh-CN" altLang="en-US"/>
          </a:p>
        </p:txBody>
      </p:sp>
    </p:spTree>
    <p:extLst>
      <p:ext uri="{BB962C8B-B14F-4D97-AF65-F5344CB8AC3E}">
        <p14:creationId xmlns:p14="http://schemas.microsoft.com/office/powerpoint/2010/main" val="89264646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4" name="图形 2">
            <a:extLst>
              <a:ext uri="{FF2B5EF4-FFF2-40B4-BE49-F238E27FC236}">
                <a16:creationId xmlns:a16="http://schemas.microsoft.com/office/drawing/2014/main" xmlns="" id="{663CBD47-C81B-4994-9D88-7F6D17316F7D}"/>
              </a:ext>
            </a:extLst>
          </p:cNvPr>
          <p:cNvSpPr/>
          <p:nvPr/>
        </p:nvSpPr>
        <p:spPr>
          <a:xfrm>
            <a:off x="4859130" y="755203"/>
            <a:ext cx="2473739" cy="2374858"/>
          </a:xfrm>
          <a:custGeom>
            <a:avLst/>
            <a:gdLst>
              <a:gd name="connsiteX0" fmla="*/ 944760 w 7143544"/>
              <a:gd name="connsiteY0" fmla="*/ 5739994 h 6857999"/>
              <a:gd name="connsiteX1" fmla="*/ 904882 w 7143544"/>
              <a:gd name="connsiteY1" fmla="*/ 5734087 h 6857999"/>
              <a:gd name="connsiteX2" fmla="*/ 899959 w 7143544"/>
              <a:gd name="connsiteY2" fmla="*/ 5745902 h 6857999"/>
              <a:gd name="connsiteX3" fmla="*/ 933436 w 7143544"/>
              <a:gd name="connsiteY3" fmla="*/ 5769533 h 6857999"/>
              <a:gd name="connsiteX4" fmla="*/ 913744 w 7143544"/>
              <a:gd name="connsiteY4" fmla="*/ 5818765 h 6857999"/>
              <a:gd name="connsiteX5" fmla="*/ 865496 w 7143544"/>
              <a:gd name="connsiteY5" fmla="*/ 5791196 h 6857999"/>
              <a:gd name="connsiteX6" fmla="*/ 856635 w 7143544"/>
              <a:gd name="connsiteY6" fmla="*/ 5711932 h 6857999"/>
              <a:gd name="connsiteX7" fmla="*/ 846296 w 7143544"/>
              <a:gd name="connsiteY7" fmla="*/ 5651869 h 6857999"/>
              <a:gd name="connsiteX8" fmla="*/ 782295 w 7143544"/>
              <a:gd name="connsiteY8" fmla="*/ 5587868 h 6857999"/>
              <a:gd name="connsiteX9" fmla="*/ 652322 w 7143544"/>
              <a:gd name="connsiteY9" fmla="*/ 5547006 h 6857999"/>
              <a:gd name="connsiteX10" fmla="*/ 642968 w 7143544"/>
              <a:gd name="connsiteY10" fmla="*/ 5541590 h 6857999"/>
              <a:gd name="connsiteX11" fmla="*/ 649368 w 7143544"/>
              <a:gd name="connsiteY11" fmla="*/ 5513035 h 6857999"/>
              <a:gd name="connsiteX12" fmla="*/ 706477 w 7143544"/>
              <a:gd name="connsiteY12" fmla="*/ 5489404 h 6857999"/>
              <a:gd name="connsiteX13" fmla="*/ 731586 w 7143544"/>
              <a:gd name="connsiteY13" fmla="*/ 5528297 h 6857999"/>
              <a:gd name="connsiteX14" fmla="*/ 742909 w 7143544"/>
              <a:gd name="connsiteY14" fmla="*/ 5488420 h 6857999"/>
              <a:gd name="connsiteX15" fmla="*/ 796572 w 7143544"/>
              <a:gd name="connsiteY15" fmla="*/ 5488420 h 6857999"/>
              <a:gd name="connsiteX16" fmla="*/ 802480 w 7143544"/>
              <a:gd name="connsiteY16" fmla="*/ 5477096 h 6857999"/>
              <a:gd name="connsiteX17" fmla="*/ 762602 w 7143544"/>
              <a:gd name="connsiteY17" fmla="*/ 5454942 h 6857999"/>
              <a:gd name="connsiteX18" fmla="*/ 755709 w 7143544"/>
              <a:gd name="connsiteY18" fmla="*/ 5425895 h 6857999"/>
              <a:gd name="connsiteX19" fmla="*/ 728632 w 7143544"/>
              <a:gd name="connsiteY19" fmla="*/ 5469219 h 6857999"/>
              <a:gd name="connsiteX20" fmla="*/ 674969 w 7143544"/>
              <a:gd name="connsiteY20" fmla="*/ 5453957 h 6857999"/>
              <a:gd name="connsiteX21" fmla="*/ 639030 w 7143544"/>
              <a:gd name="connsiteY21" fmla="*/ 5481035 h 6857999"/>
              <a:gd name="connsiteX22" fmla="*/ 591767 w 7143544"/>
              <a:gd name="connsiteY22" fmla="*/ 5417525 h 6857999"/>
              <a:gd name="connsiteX23" fmla="*/ 645430 w 7143544"/>
              <a:gd name="connsiteY23" fmla="*/ 5404233 h 6857999"/>
              <a:gd name="connsiteX24" fmla="*/ 645430 w 7143544"/>
              <a:gd name="connsiteY24" fmla="*/ 5396356 h 6857999"/>
              <a:gd name="connsiteX25" fmla="*/ 603583 w 7143544"/>
              <a:gd name="connsiteY25" fmla="*/ 5382079 h 6857999"/>
              <a:gd name="connsiteX26" fmla="*/ 597183 w 7143544"/>
              <a:gd name="connsiteY26" fmla="*/ 5335801 h 6857999"/>
              <a:gd name="connsiteX27" fmla="*/ 637061 w 7143544"/>
              <a:gd name="connsiteY27" fmla="*/ 5311677 h 6857999"/>
              <a:gd name="connsiteX28" fmla="*/ 614906 w 7143544"/>
              <a:gd name="connsiteY28" fmla="*/ 5277215 h 6857999"/>
              <a:gd name="connsiteX29" fmla="*/ 541058 w 7143544"/>
              <a:gd name="connsiteY29" fmla="*/ 5278692 h 6857999"/>
              <a:gd name="connsiteX30" fmla="*/ 497734 w 7143544"/>
              <a:gd name="connsiteY30" fmla="*/ 5316600 h 6857999"/>
              <a:gd name="connsiteX31" fmla="*/ 528258 w 7143544"/>
              <a:gd name="connsiteY31" fmla="*/ 5193520 h 6857999"/>
              <a:gd name="connsiteX32" fmla="*/ 544505 w 7143544"/>
              <a:gd name="connsiteY32" fmla="*/ 5210259 h 6857999"/>
              <a:gd name="connsiteX33" fmla="*/ 551397 w 7143544"/>
              <a:gd name="connsiteY33" fmla="*/ 5204844 h 6857999"/>
              <a:gd name="connsiteX34" fmla="*/ 506596 w 7143544"/>
              <a:gd name="connsiteY34" fmla="*/ 5150689 h 6857999"/>
              <a:gd name="connsiteX35" fmla="*/ 474103 w 7143544"/>
              <a:gd name="connsiteY35" fmla="*/ 5169397 h 6857999"/>
              <a:gd name="connsiteX36" fmla="*/ 480011 w 7143544"/>
              <a:gd name="connsiteY36" fmla="*/ 5203859 h 6857999"/>
              <a:gd name="connsiteX37" fmla="*/ 399271 w 7143544"/>
              <a:gd name="connsiteY37" fmla="*/ 5146750 h 6857999"/>
              <a:gd name="connsiteX38" fmla="*/ 432748 w 7143544"/>
              <a:gd name="connsiteY38" fmla="*/ 5130996 h 6857999"/>
              <a:gd name="connsiteX39" fmla="*/ 391886 w 7143544"/>
              <a:gd name="connsiteY39" fmla="*/ 5096042 h 6857999"/>
              <a:gd name="connsiteX40" fmla="*/ 425363 w 7143544"/>
              <a:gd name="connsiteY40" fmla="*/ 5083734 h 6857999"/>
              <a:gd name="connsiteX41" fmla="*/ 427333 w 7143544"/>
              <a:gd name="connsiteY41" fmla="*/ 5049764 h 6857999"/>
              <a:gd name="connsiteX42" fmla="*/ 413055 w 7143544"/>
              <a:gd name="connsiteY42" fmla="*/ 5006439 h 6857999"/>
              <a:gd name="connsiteX43" fmla="*/ 399271 w 7143544"/>
              <a:gd name="connsiteY43" fmla="*/ 5036963 h 6857999"/>
              <a:gd name="connsiteX44" fmla="*/ 371701 w 7143544"/>
              <a:gd name="connsiteY44" fmla="*/ 5060594 h 6857999"/>
              <a:gd name="connsiteX45" fmla="*/ 332315 w 7143544"/>
              <a:gd name="connsiteY45" fmla="*/ 5010870 h 6857999"/>
              <a:gd name="connsiteX46" fmla="*/ 349546 w 7143544"/>
              <a:gd name="connsiteY46" fmla="*/ 4993147 h 6857999"/>
              <a:gd name="connsiteX47" fmla="*/ 408625 w 7143544"/>
              <a:gd name="connsiteY47" fmla="*/ 4966562 h 6857999"/>
              <a:gd name="connsiteX48" fmla="*/ 357916 w 7143544"/>
              <a:gd name="connsiteY48" fmla="*/ 4901083 h 6857999"/>
              <a:gd name="connsiteX49" fmla="*/ 302776 w 7143544"/>
              <a:gd name="connsiteY49" fmla="*/ 4901083 h 6857999"/>
              <a:gd name="connsiteX50" fmla="*/ 368254 w 7143544"/>
              <a:gd name="connsiteY50" fmla="*/ 4838559 h 6857999"/>
              <a:gd name="connsiteX51" fmla="*/ 346592 w 7143544"/>
              <a:gd name="connsiteY51" fmla="*/ 4791296 h 6857999"/>
              <a:gd name="connsiteX52" fmla="*/ 330838 w 7143544"/>
              <a:gd name="connsiteY52" fmla="*/ 4786373 h 6857999"/>
              <a:gd name="connsiteX53" fmla="*/ 304745 w 7143544"/>
              <a:gd name="connsiteY53" fmla="*/ 4810004 h 6857999"/>
              <a:gd name="connsiteX54" fmla="*/ 261914 w 7143544"/>
              <a:gd name="connsiteY54" fmla="*/ 4879914 h 6857999"/>
              <a:gd name="connsiteX55" fmla="*/ 202343 w 7143544"/>
              <a:gd name="connsiteY55" fmla="*/ 4786865 h 6857999"/>
              <a:gd name="connsiteX56" fmla="*/ 227944 w 7143544"/>
              <a:gd name="connsiteY56" fmla="*/ 4758803 h 6857999"/>
              <a:gd name="connsiteX57" fmla="*/ 248621 w 7143544"/>
              <a:gd name="connsiteY57" fmla="*/ 4799665 h 6857999"/>
              <a:gd name="connsiteX58" fmla="*/ 255513 w 7143544"/>
              <a:gd name="connsiteY58" fmla="*/ 4797696 h 6857999"/>
              <a:gd name="connsiteX59" fmla="*/ 253544 w 7143544"/>
              <a:gd name="connsiteY59" fmla="*/ 4772096 h 6857999"/>
              <a:gd name="connsiteX60" fmla="*/ 293914 w 7143544"/>
              <a:gd name="connsiteY60" fmla="*/ 4719910 h 6857999"/>
              <a:gd name="connsiteX61" fmla="*/ 280129 w 7143544"/>
              <a:gd name="connsiteY61" fmla="*/ 4631785 h 6857999"/>
              <a:gd name="connsiteX62" fmla="*/ 240252 w 7143544"/>
              <a:gd name="connsiteY62" fmla="*/ 4581076 h 6857999"/>
              <a:gd name="connsiteX63" fmla="*/ 204312 w 7143544"/>
              <a:gd name="connsiteY63" fmla="*/ 4552522 h 6857999"/>
              <a:gd name="connsiteX64" fmla="*/ 229913 w 7143544"/>
              <a:gd name="connsiteY64" fmla="*/ 4510675 h 6857999"/>
              <a:gd name="connsiteX65" fmla="*/ 221051 w 7143544"/>
              <a:gd name="connsiteY65" fmla="*/ 4502305 h 6857999"/>
              <a:gd name="connsiteX66" fmla="*/ 195451 w 7143544"/>
              <a:gd name="connsiteY66" fmla="*/ 4521505 h 6857999"/>
              <a:gd name="connsiteX67" fmla="*/ 175265 w 7143544"/>
              <a:gd name="connsiteY67" fmla="*/ 4465873 h 6857999"/>
              <a:gd name="connsiteX68" fmla="*/ 231882 w 7143544"/>
              <a:gd name="connsiteY68" fmla="*/ 4456520 h 6857999"/>
              <a:gd name="connsiteX69" fmla="*/ 153111 w 7143544"/>
              <a:gd name="connsiteY69" fmla="*/ 4384641 h 6857999"/>
              <a:gd name="connsiteX70" fmla="*/ 189543 w 7143544"/>
              <a:gd name="connsiteY70" fmla="*/ 4318670 h 6857999"/>
              <a:gd name="connsiteX71" fmla="*/ 185604 w 7143544"/>
              <a:gd name="connsiteY71" fmla="*/ 4313255 h 6857999"/>
              <a:gd name="connsiteX72" fmla="*/ 147696 w 7143544"/>
              <a:gd name="connsiteY72" fmla="*/ 4336886 h 6857999"/>
              <a:gd name="connsiteX73" fmla="*/ 102402 w 7143544"/>
              <a:gd name="connsiteY73" fmla="*/ 4200021 h 6857999"/>
              <a:gd name="connsiteX74" fmla="*/ 117172 w 7143544"/>
              <a:gd name="connsiteY74" fmla="*/ 4193129 h 6857999"/>
              <a:gd name="connsiteX75" fmla="*/ 132926 w 7143544"/>
              <a:gd name="connsiteY75" fmla="*/ 4211837 h 6857999"/>
              <a:gd name="connsiteX76" fmla="*/ 160988 w 7143544"/>
              <a:gd name="connsiteY76" fmla="*/ 4230053 h 6857999"/>
              <a:gd name="connsiteX77" fmla="*/ 172804 w 7143544"/>
              <a:gd name="connsiteY77" fmla="*/ 4207899 h 6857999"/>
              <a:gd name="connsiteX78" fmla="*/ 143757 w 7143544"/>
              <a:gd name="connsiteY78" fmla="*/ 4188698 h 6857999"/>
              <a:gd name="connsiteX79" fmla="*/ 126526 w 7143544"/>
              <a:gd name="connsiteY79" fmla="*/ 4187221 h 6857999"/>
              <a:gd name="connsiteX80" fmla="*/ 132926 w 7143544"/>
              <a:gd name="connsiteY80" fmla="*/ 4100081 h 6857999"/>
              <a:gd name="connsiteX81" fmla="*/ 106833 w 7143544"/>
              <a:gd name="connsiteY81" fmla="*/ 4124696 h 6857999"/>
              <a:gd name="connsiteX82" fmla="*/ 79263 w 7143544"/>
              <a:gd name="connsiteY82" fmla="*/ 4101557 h 6857999"/>
              <a:gd name="connsiteX83" fmla="*/ 113726 w 7143544"/>
              <a:gd name="connsiteY83" fmla="*/ 4080388 h 6857999"/>
              <a:gd name="connsiteX84" fmla="*/ 171327 w 7143544"/>
              <a:gd name="connsiteY84" fmla="*/ 4048879 h 6857999"/>
              <a:gd name="connsiteX85" fmla="*/ 204312 w 7143544"/>
              <a:gd name="connsiteY85" fmla="*/ 4042972 h 6857999"/>
              <a:gd name="connsiteX86" fmla="*/ 216620 w 7143544"/>
              <a:gd name="connsiteY86" fmla="*/ 4052818 h 6857999"/>
              <a:gd name="connsiteX87" fmla="*/ 216620 w 7143544"/>
              <a:gd name="connsiteY87" fmla="*/ 3959278 h 6857999"/>
              <a:gd name="connsiteX88" fmla="*/ 230405 w 7143544"/>
              <a:gd name="connsiteY88" fmla="*/ 3953862 h 6857999"/>
              <a:gd name="connsiteX89" fmla="*/ 203328 w 7143544"/>
              <a:gd name="connsiteY89" fmla="*/ 3937615 h 6857999"/>
              <a:gd name="connsiteX90" fmla="*/ 160988 w 7143544"/>
              <a:gd name="connsiteY90" fmla="*/ 3959278 h 6857999"/>
              <a:gd name="connsiteX91" fmla="*/ 108802 w 7143544"/>
              <a:gd name="connsiteY91" fmla="*/ 4013433 h 6857999"/>
              <a:gd name="connsiteX92" fmla="*/ 54155 w 7143544"/>
              <a:gd name="connsiteY92" fmla="*/ 3902661 h 6857999"/>
              <a:gd name="connsiteX93" fmla="*/ 111264 w 7143544"/>
              <a:gd name="connsiteY93" fmla="*/ 3787458 h 6857999"/>
              <a:gd name="connsiteX94" fmla="*/ 30524 w 7143544"/>
              <a:gd name="connsiteY94" fmla="*/ 3778104 h 6857999"/>
              <a:gd name="connsiteX95" fmla="*/ 66463 w 7143544"/>
              <a:gd name="connsiteY95" fmla="*/ 3604316 h 6857999"/>
              <a:gd name="connsiteX96" fmla="*/ 49724 w 7143544"/>
              <a:gd name="connsiteY96" fmla="*/ 3544253 h 6857999"/>
              <a:gd name="connsiteX97" fmla="*/ 10339 w 7143544"/>
              <a:gd name="connsiteY97" fmla="*/ 3520129 h 6857999"/>
              <a:gd name="connsiteX98" fmla="*/ 23631 w 7143544"/>
              <a:gd name="connsiteY98" fmla="*/ 3516191 h 6857999"/>
              <a:gd name="connsiteX99" fmla="*/ 36432 w 7143544"/>
              <a:gd name="connsiteY99" fmla="*/ 3463512 h 6857999"/>
              <a:gd name="connsiteX100" fmla="*/ 0 w 7143544"/>
              <a:gd name="connsiteY100" fmla="*/ 3429542 h 6857999"/>
              <a:gd name="connsiteX101" fmla="*/ 5416 w 7143544"/>
              <a:gd name="connsiteY101" fmla="*/ 3421173 h 6857999"/>
              <a:gd name="connsiteX102" fmla="*/ 34955 w 7143544"/>
              <a:gd name="connsiteY102" fmla="*/ 3427573 h 6857999"/>
              <a:gd name="connsiteX103" fmla="*/ 42832 w 7143544"/>
              <a:gd name="connsiteY103" fmla="*/ 3400496 h 6857999"/>
              <a:gd name="connsiteX104" fmla="*/ 10831 w 7143544"/>
              <a:gd name="connsiteY104" fmla="*/ 3383757 h 6857999"/>
              <a:gd name="connsiteX105" fmla="*/ 12308 w 7143544"/>
              <a:gd name="connsiteY105" fmla="*/ 3371449 h 6857999"/>
              <a:gd name="connsiteX106" fmla="*/ 63509 w 7143544"/>
              <a:gd name="connsiteY106" fmla="*/ 3366033 h 6857999"/>
              <a:gd name="connsiteX107" fmla="*/ 63017 w 7143544"/>
              <a:gd name="connsiteY107" fmla="*/ 3364064 h 6857999"/>
              <a:gd name="connsiteX108" fmla="*/ 125541 w 7143544"/>
              <a:gd name="connsiteY108" fmla="*/ 3355695 h 6857999"/>
              <a:gd name="connsiteX109" fmla="*/ 130957 w 7143544"/>
              <a:gd name="connsiteY109" fmla="*/ 3364556 h 6857999"/>
              <a:gd name="connsiteX110" fmla="*/ 158034 w 7143544"/>
              <a:gd name="connsiteY110" fmla="*/ 3309417 h 6857999"/>
              <a:gd name="connsiteX111" fmla="*/ 54647 w 7143544"/>
              <a:gd name="connsiteY111" fmla="*/ 3340433 h 6857999"/>
              <a:gd name="connsiteX112" fmla="*/ 31508 w 7143544"/>
              <a:gd name="connsiteY112" fmla="*/ 3324679 h 6857999"/>
              <a:gd name="connsiteX113" fmla="*/ 17231 w 7143544"/>
              <a:gd name="connsiteY113" fmla="*/ 3275939 h 6857999"/>
              <a:gd name="connsiteX114" fmla="*/ 39878 w 7143544"/>
              <a:gd name="connsiteY114" fmla="*/ 3240492 h 6857999"/>
              <a:gd name="connsiteX115" fmla="*/ 45786 w 7143544"/>
              <a:gd name="connsiteY115" fmla="*/ 3231138 h 6857999"/>
              <a:gd name="connsiteX116" fmla="*/ 136865 w 7143544"/>
              <a:gd name="connsiteY116" fmla="*/ 3169106 h 6857999"/>
              <a:gd name="connsiteX117" fmla="*/ 126034 w 7143544"/>
              <a:gd name="connsiteY117" fmla="*/ 3234092 h 6857999"/>
              <a:gd name="connsiteX118" fmla="*/ 145726 w 7143544"/>
              <a:gd name="connsiteY118" fmla="*/ 3302524 h 6857999"/>
              <a:gd name="connsiteX119" fmla="*/ 156065 w 7143544"/>
              <a:gd name="connsiteY119" fmla="*/ 3118889 h 6857999"/>
              <a:gd name="connsiteX120" fmla="*/ 146711 w 7143544"/>
              <a:gd name="connsiteY120" fmla="*/ 3119382 h 6857999"/>
              <a:gd name="connsiteX121" fmla="*/ 151634 w 7143544"/>
              <a:gd name="connsiteY121" fmla="*/ 3159260 h 6857999"/>
              <a:gd name="connsiteX122" fmla="*/ 66955 w 7143544"/>
              <a:gd name="connsiteY122" fmla="*/ 3133659 h 6857999"/>
              <a:gd name="connsiteX123" fmla="*/ 65971 w 7143544"/>
              <a:gd name="connsiteY123" fmla="*/ 3109043 h 6857999"/>
              <a:gd name="connsiteX124" fmla="*/ 29047 w 7143544"/>
              <a:gd name="connsiteY124" fmla="*/ 3101166 h 6857999"/>
              <a:gd name="connsiteX125" fmla="*/ 31508 w 7143544"/>
              <a:gd name="connsiteY125" fmla="*/ 3045534 h 6857999"/>
              <a:gd name="connsiteX126" fmla="*/ 19200 w 7143544"/>
              <a:gd name="connsiteY126" fmla="*/ 3040611 h 6857999"/>
              <a:gd name="connsiteX127" fmla="*/ 57109 w 7143544"/>
              <a:gd name="connsiteY127" fmla="*/ 3014026 h 6857999"/>
              <a:gd name="connsiteX128" fmla="*/ 36924 w 7143544"/>
              <a:gd name="connsiteY128" fmla="*/ 2984979 h 6857999"/>
              <a:gd name="connsiteX129" fmla="*/ 64001 w 7143544"/>
              <a:gd name="connsiteY129" fmla="*/ 2949532 h 6857999"/>
              <a:gd name="connsiteX130" fmla="*/ 94033 w 7143544"/>
              <a:gd name="connsiteY130" fmla="*/ 2924916 h 6857999"/>
              <a:gd name="connsiteX131" fmla="*/ 71879 w 7143544"/>
              <a:gd name="connsiteY131" fmla="*/ 2852545 h 6857999"/>
              <a:gd name="connsiteX132" fmla="*/ 97971 w 7143544"/>
              <a:gd name="connsiteY132" fmla="*/ 2741773 h 6857999"/>
              <a:gd name="connsiteX133" fmla="*/ 141788 w 7143544"/>
              <a:gd name="connsiteY133" fmla="*/ 2692541 h 6857999"/>
              <a:gd name="connsiteX134" fmla="*/ 155573 w 7143544"/>
              <a:gd name="connsiteY134" fmla="*/ 2650694 h 6857999"/>
              <a:gd name="connsiteX135" fmla="*/ 76802 w 7143544"/>
              <a:gd name="connsiteY135" fmla="*/ 2637894 h 6857999"/>
              <a:gd name="connsiteX136" fmla="*/ 147203 w 7143544"/>
              <a:gd name="connsiteY136" fmla="*/ 2400596 h 6857999"/>
              <a:gd name="connsiteX137" fmla="*/ 203820 w 7143544"/>
              <a:gd name="connsiteY137" fmla="*/ 2356288 h 6857999"/>
              <a:gd name="connsiteX138" fmla="*/ 203820 w 7143544"/>
              <a:gd name="connsiteY138" fmla="*/ 2293271 h 6857999"/>
              <a:gd name="connsiteX139" fmla="*/ 217605 w 7143544"/>
              <a:gd name="connsiteY139" fmla="*/ 2230254 h 6857999"/>
              <a:gd name="connsiteX140" fmla="*/ 244682 w 7143544"/>
              <a:gd name="connsiteY140" fmla="*/ 2175607 h 6857999"/>
              <a:gd name="connsiteX141" fmla="*/ 266344 w 7143544"/>
              <a:gd name="connsiteY141" fmla="*/ 2149021 h 6857999"/>
              <a:gd name="connsiteX142" fmla="*/ 283576 w 7143544"/>
              <a:gd name="connsiteY142" fmla="*/ 2021511 h 6857999"/>
              <a:gd name="connsiteX143" fmla="*/ 309176 w 7143544"/>
              <a:gd name="connsiteY143" fmla="*/ 1983602 h 6857999"/>
              <a:gd name="connsiteX144" fmla="*/ 352500 w 7143544"/>
              <a:gd name="connsiteY144" fmla="*/ 1931416 h 6857999"/>
              <a:gd name="connsiteX145" fmla="*/ 381055 w 7143544"/>
              <a:gd name="connsiteY145" fmla="*/ 1902862 h 6857999"/>
              <a:gd name="connsiteX146" fmla="*/ 405671 w 7143544"/>
              <a:gd name="connsiteY146" fmla="*/ 1855107 h 6857999"/>
              <a:gd name="connsiteX147" fmla="*/ 430287 w 7143544"/>
              <a:gd name="connsiteY147" fmla="*/ 1818183 h 6857999"/>
              <a:gd name="connsiteX148" fmla="*/ 480995 w 7143544"/>
              <a:gd name="connsiteY148" fmla="*/ 1771905 h 6857999"/>
              <a:gd name="connsiteX149" fmla="*/ 524319 w 7143544"/>
              <a:gd name="connsiteY149" fmla="*/ 1732027 h 6857999"/>
              <a:gd name="connsiteX150" fmla="*/ 555828 w 7143544"/>
              <a:gd name="connsiteY150" fmla="*/ 1650795 h 6857999"/>
              <a:gd name="connsiteX151" fmla="*/ 536627 w 7143544"/>
              <a:gd name="connsiteY151" fmla="*/ 1586301 h 6857999"/>
              <a:gd name="connsiteX152" fmla="*/ 590290 w 7143544"/>
              <a:gd name="connsiteY152" fmla="*/ 1631594 h 6857999"/>
              <a:gd name="connsiteX153" fmla="*/ 597675 w 7143544"/>
              <a:gd name="connsiteY153" fmla="*/ 1626179 h 6857999"/>
              <a:gd name="connsiteX154" fmla="*/ 568628 w 7143544"/>
              <a:gd name="connsiteY154" fmla="*/ 1578916 h 6857999"/>
              <a:gd name="connsiteX155" fmla="*/ 610475 w 7143544"/>
              <a:gd name="connsiteY155" fmla="*/ 1597132 h 6857999"/>
              <a:gd name="connsiteX156" fmla="*/ 559274 w 7143544"/>
              <a:gd name="connsiteY156" fmla="*/ 1520330 h 6857999"/>
              <a:gd name="connsiteX157" fmla="*/ 674969 w 7143544"/>
              <a:gd name="connsiteY157" fmla="*/ 1356880 h 6857999"/>
              <a:gd name="connsiteX158" fmla="*/ 686785 w 7143544"/>
              <a:gd name="connsiteY158" fmla="*/ 1359834 h 6857999"/>
              <a:gd name="connsiteX159" fmla="*/ 688754 w 7143544"/>
              <a:gd name="connsiteY159" fmla="*/ 1396758 h 6857999"/>
              <a:gd name="connsiteX160" fmla="*/ 717308 w 7143544"/>
              <a:gd name="connsiteY160" fmla="*/ 1389866 h 6857999"/>
              <a:gd name="connsiteX161" fmla="*/ 759648 w 7143544"/>
              <a:gd name="connsiteY161" fmla="*/ 1442544 h 6857999"/>
              <a:gd name="connsiteX162" fmla="*/ 667092 w 7143544"/>
              <a:gd name="connsiteY162" fmla="*/ 1462729 h 6857999"/>
              <a:gd name="connsiteX163" fmla="*/ 665615 w 7143544"/>
              <a:gd name="connsiteY163" fmla="*/ 1475529 h 6857999"/>
              <a:gd name="connsiteX164" fmla="*/ 716816 w 7143544"/>
              <a:gd name="connsiteY164" fmla="*/ 1489314 h 6857999"/>
              <a:gd name="connsiteX165" fmla="*/ 623276 w 7143544"/>
              <a:gd name="connsiteY165" fmla="*/ 1626179 h 6857999"/>
              <a:gd name="connsiteX166" fmla="*/ 559766 w 7143544"/>
              <a:gd name="connsiteY166" fmla="*/ 1754182 h 6857999"/>
              <a:gd name="connsiteX167" fmla="*/ 484442 w 7143544"/>
              <a:gd name="connsiteY167" fmla="*/ 1894985 h 6857999"/>
              <a:gd name="connsiteX168" fmla="*/ 420933 w 7143544"/>
              <a:gd name="connsiteY168" fmla="*/ 2044650 h 6857999"/>
              <a:gd name="connsiteX169" fmla="*/ 491334 w 7143544"/>
              <a:gd name="connsiteY169" fmla="*/ 1983110 h 6857999"/>
              <a:gd name="connsiteX170" fmla="*/ 507088 w 7143544"/>
              <a:gd name="connsiteY170" fmla="*/ 1961940 h 6857999"/>
              <a:gd name="connsiteX171" fmla="*/ 540566 w 7143544"/>
              <a:gd name="connsiteY171" fmla="*/ 1863969 h 6857999"/>
              <a:gd name="connsiteX172" fmla="*/ 589306 w 7143544"/>
              <a:gd name="connsiteY172" fmla="*/ 1774859 h 6857999"/>
              <a:gd name="connsiteX173" fmla="*/ 635091 w 7143544"/>
              <a:gd name="connsiteY173" fmla="*/ 1690673 h 6857999"/>
              <a:gd name="connsiteX174" fmla="*/ 653799 w 7143544"/>
              <a:gd name="connsiteY174" fmla="*/ 1670488 h 6857999"/>
              <a:gd name="connsiteX175" fmla="*/ 699093 w 7143544"/>
              <a:gd name="connsiteY175" fmla="*/ 1641933 h 6857999"/>
              <a:gd name="connsiteX176" fmla="*/ 667584 w 7143544"/>
              <a:gd name="connsiteY176" fmla="*/ 1627656 h 6857999"/>
              <a:gd name="connsiteX177" fmla="*/ 770971 w 7143544"/>
              <a:gd name="connsiteY177" fmla="*/ 1484883 h 6857999"/>
              <a:gd name="connsiteX178" fmla="*/ 813311 w 7143544"/>
              <a:gd name="connsiteY178" fmla="*/ 1531654 h 6857999"/>
              <a:gd name="connsiteX179" fmla="*/ 778848 w 7143544"/>
              <a:gd name="connsiteY179" fmla="*/ 1582362 h 6857999"/>
              <a:gd name="connsiteX180" fmla="*/ 748324 w 7143544"/>
              <a:gd name="connsiteY180" fmla="*/ 1640948 h 6857999"/>
              <a:gd name="connsiteX181" fmla="*/ 711401 w 7143544"/>
              <a:gd name="connsiteY181" fmla="*/ 1693134 h 6857999"/>
              <a:gd name="connsiteX182" fmla="*/ 643461 w 7143544"/>
              <a:gd name="connsiteY182" fmla="*/ 1780275 h 6857999"/>
              <a:gd name="connsiteX183" fmla="*/ 623768 w 7143544"/>
              <a:gd name="connsiteY183" fmla="*/ 1818183 h 6857999"/>
              <a:gd name="connsiteX184" fmla="*/ 561243 w 7143544"/>
              <a:gd name="connsiteY184" fmla="*/ 1947663 h 6857999"/>
              <a:gd name="connsiteX185" fmla="*/ 567644 w 7143544"/>
              <a:gd name="connsiteY185" fmla="*/ 1999356 h 6857999"/>
              <a:gd name="connsiteX186" fmla="*/ 614414 w 7143544"/>
              <a:gd name="connsiteY186" fmla="*/ 1950617 h 6857999"/>
              <a:gd name="connsiteX187" fmla="*/ 620814 w 7143544"/>
              <a:gd name="connsiteY187" fmla="*/ 1930924 h 6857999"/>
              <a:gd name="connsiteX188" fmla="*/ 682846 w 7143544"/>
              <a:gd name="connsiteY188" fmla="*/ 1823599 h 6857999"/>
              <a:gd name="connsiteX189" fmla="*/ 757679 w 7143544"/>
              <a:gd name="connsiteY189" fmla="*/ 1733012 h 6857999"/>
              <a:gd name="connsiteX190" fmla="*/ 798049 w 7143544"/>
              <a:gd name="connsiteY190" fmla="*/ 1652272 h 6857999"/>
              <a:gd name="connsiteX191" fmla="*/ 801495 w 7143544"/>
              <a:gd name="connsiteY191" fmla="*/ 1631594 h 6857999"/>
              <a:gd name="connsiteX192" fmla="*/ 884697 w 7143544"/>
              <a:gd name="connsiteY192" fmla="*/ 1517869 h 6857999"/>
              <a:gd name="connsiteX193" fmla="*/ 941313 w 7143544"/>
              <a:gd name="connsiteY193" fmla="*/ 1450421 h 6857999"/>
              <a:gd name="connsiteX194" fmla="*/ 950668 w 7143544"/>
              <a:gd name="connsiteY194" fmla="*/ 1439098 h 6857999"/>
              <a:gd name="connsiteX195" fmla="*/ 999407 w 7143544"/>
              <a:gd name="connsiteY195" fmla="*/ 1419405 h 6857999"/>
              <a:gd name="connsiteX196" fmla="*/ 1018115 w 7143544"/>
              <a:gd name="connsiteY196" fmla="*/ 1354419 h 6857999"/>
              <a:gd name="connsiteX197" fmla="*/ 1076701 w 7143544"/>
              <a:gd name="connsiteY197" fmla="*/ 1348511 h 6857999"/>
              <a:gd name="connsiteX198" fmla="*/ 1096886 w 7143544"/>
              <a:gd name="connsiteY198" fmla="*/ 1283033 h 6857999"/>
              <a:gd name="connsiteX199" fmla="*/ 1180088 w 7143544"/>
              <a:gd name="connsiteY199" fmla="*/ 1208693 h 6857999"/>
              <a:gd name="connsiteX200" fmla="*/ 1182550 w 7143544"/>
              <a:gd name="connsiteY200" fmla="*/ 1197862 h 6857999"/>
              <a:gd name="connsiteX201" fmla="*/ 1218489 w 7143544"/>
              <a:gd name="connsiteY201" fmla="*/ 1132383 h 6857999"/>
              <a:gd name="connsiteX202" fmla="*/ 1286921 w 7143544"/>
              <a:gd name="connsiteY202" fmla="*/ 1097921 h 6857999"/>
              <a:gd name="connsiteX203" fmla="*/ 1324338 w 7143544"/>
              <a:gd name="connsiteY203" fmla="*/ 1078228 h 6857999"/>
              <a:gd name="connsiteX204" fmla="*/ 1345507 w 7143544"/>
              <a:gd name="connsiteY204" fmla="*/ 1025550 h 6857999"/>
              <a:gd name="connsiteX205" fmla="*/ 1528157 w 7143544"/>
              <a:gd name="connsiteY205" fmla="*/ 889670 h 6857999"/>
              <a:gd name="connsiteX206" fmla="*/ 1579359 w 7143544"/>
              <a:gd name="connsiteY206" fmla="*/ 806960 h 6857999"/>
              <a:gd name="connsiteX207" fmla="*/ 1653699 w 7143544"/>
              <a:gd name="connsiteY207" fmla="*/ 789237 h 6857999"/>
              <a:gd name="connsiteX208" fmla="*/ 1779240 w 7143544"/>
              <a:gd name="connsiteY208" fmla="*/ 723759 h 6857999"/>
              <a:gd name="connsiteX209" fmla="*/ 1821579 w 7143544"/>
              <a:gd name="connsiteY209" fmla="*/ 688804 h 6857999"/>
              <a:gd name="connsiteX210" fmla="*/ 1900350 w 7143544"/>
              <a:gd name="connsiteY210" fmla="*/ 641049 h 6857999"/>
              <a:gd name="connsiteX211" fmla="*/ 1951552 w 7143544"/>
              <a:gd name="connsiteY211" fmla="*/ 633172 h 6857999"/>
              <a:gd name="connsiteX212" fmla="*/ 1970752 w 7143544"/>
              <a:gd name="connsiteY212" fmla="*/ 625295 h 6857999"/>
              <a:gd name="connsiteX213" fmla="*/ 2022938 w 7143544"/>
              <a:gd name="connsiteY213" fmla="*/ 571632 h 6857999"/>
              <a:gd name="connsiteX214" fmla="*/ 2079062 w 7143544"/>
              <a:gd name="connsiteY214" fmla="*/ 572124 h 6857999"/>
              <a:gd name="connsiteX215" fmla="*/ 2176541 w 7143544"/>
              <a:gd name="connsiteY215" fmla="*/ 504184 h 6857999"/>
              <a:gd name="connsiteX216" fmla="*/ 2232666 w 7143544"/>
              <a:gd name="connsiteY216" fmla="*/ 468737 h 6857999"/>
              <a:gd name="connsiteX217" fmla="*/ 2296667 w 7143544"/>
              <a:gd name="connsiteY217" fmla="*/ 455445 h 6857999"/>
              <a:gd name="connsiteX218" fmla="*/ 2277467 w 7143544"/>
              <a:gd name="connsiteY218" fmla="*/ 522400 h 6857999"/>
              <a:gd name="connsiteX219" fmla="*/ 2210019 w 7143544"/>
              <a:gd name="connsiteY219" fmla="*/ 541108 h 6857999"/>
              <a:gd name="connsiteX220" fmla="*/ 2051000 w 7143544"/>
              <a:gd name="connsiteY220" fmla="*/ 615448 h 6857999"/>
              <a:gd name="connsiteX221" fmla="*/ 1690130 w 7143544"/>
              <a:gd name="connsiteY221" fmla="*/ 821238 h 6857999"/>
              <a:gd name="connsiteX222" fmla="*/ 1634006 w 7143544"/>
              <a:gd name="connsiteY222" fmla="*/ 852746 h 6857999"/>
              <a:gd name="connsiteX223" fmla="*/ 1574435 w 7143544"/>
              <a:gd name="connsiteY223" fmla="*/ 910840 h 6857999"/>
              <a:gd name="connsiteX224" fmla="*/ 1548835 w 7143544"/>
              <a:gd name="connsiteY224" fmla="*/ 939394 h 6857999"/>
              <a:gd name="connsiteX225" fmla="*/ 1425755 w 7143544"/>
              <a:gd name="connsiteY225" fmla="*/ 1040812 h 6857999"/>
              <a:gd name="connsiteX226" fmla="*/ 1345507 w 7143544"/>
              <a:gd name="connsiteY226" fmla="*/ 1119091 h 6857999"/>
              <a:gd name="connsiteX227" fmla="*/ 1258367 w 7143544"/>
              <a:gd name="connsiteY227" fmla="*/ 1214600 h 6857999"/>
              <a:gd name="connsiteX228" fmla="*/ 1159903 w 7143544"/>
              <a:gd name="connsiteY228" fmla="*/ 1324388 h 6857999"/>
              <a:gd name="connsiteX229" fmla="*/ 1132825 w 7143544"/>
              <a:gd name="connsiteY229" fmla="*/ 1345557 h 6857999"/>
              <a:gd name="connsiteX230" fmla="*/ 1118056 w 7143544"/>
              <a:gd name="connsiteY230" fmla="*/ 1359834 h 6857999"/>
              <a:gd name="connsiteX231" fmla="*/ 1006300 w 7143544"/>
              <a:gd name="connsiteY231" fmla="*/ 1522300 h 6857999"/>
              <a:gd name="connsiteX232" fmla="*/ 945252 w 7143544"/>
              <a:gd name="connsiteY232" fmla="*/ 1609440 h 6857999"/>
              <a:gd name="connsiteX233" fmla="*/ 921621 w 7143544"/>
              <a:gd name="connsiteY233" fmla="*/ 1638979 h 6857999"/>
              <a:gd name="connsiteX234" fmla="*/ 865989 w 7143544"/>
              <a:gd name="connsiteY234" fmla="*/ 1733504 h 6857999"/>
              <a:gd name="connsiteX235" fmla="*/ 800018 w 7143544"/>
              <a:gd name="connsiteY235" fmla="*/ 1856584 h 6857999"/>
              <a:gd name="connsiteX236" fmla="*/ 771463 w 7143544"/>
              <a:gd name="connsiteY236" fmla="*/ 1922062 h 6857999"/>
              <a:gd name="connsiteX237" fmla="*/ 738970 w 7143544"/>
              <a:gd name="connsiteY237" fmla="*/ 1977694 h 6857999"/>
              <a:gd name="connsiteX238" fmla="*/ 686292 w 7143544"/>
              <a:gd name="connsiteY238" fmla="*/ 2109144 h 6857999"/>
              <a:gd name="connsiteX239" fmla="*/ 676446 w 7143544"/>
              <a:gd name="connsiteY239" fmla="*/ 2128836 h 6857999"/>
              <a:gd name="connsiteX240" fmla="*/ 649368 w 7143544"/>
              <a:gd name="connsiteY240" fmla="*/ 2182499 h 6857999"/>
              <a:gd name="connsiteX241" fmla="*/ 615398 w 7143544"/>
              <a:gd name="connsiteY241" fmla="*/ 2267178 h 6857999"/>
              <a:gd name="connsiteX242" fmla="*/ 586352 w 7143544"/>
              <a:gd name="connsiteY242" fmla="*/ 2361703 h 6857999"/>
              <a:gd name="connsiteX243" fmla="*/ 560751 w 7143544"/>
              <a:gd name="connsiteY243" fmla="*/ 2400596 h 6857999"/>
              <a:gd name="connsiteX244" fmla="*/ 549920 w 7143544"/>
              <a:gd name="connsiteY244" fmla="*/ 2429151 h 6857999"/>
              <a:gd name="connsiteX245" fmla="*/ 540566 w 7143544"/>
              <a:gd name="connsiteY245" fmla="*/ 2487244 h 6857999"/>
              <a:gd name="connsiteX246" fmla="*/ 523827 w 7143544"/>
              <a:gd name="connsiteY246" fmla="*/ 2582754 h 6857999"/>
              <a:gd name="connsiteX247" fmla="*/ 516935 w 7143544"/>
              <a:gd name="connsiteY247" fmla="*/ 2607370 h 6857999"/>
              <a:gd name="connsiteX248" fmla="*/ 488873 w 7143544"/>
              <a:gd name="connsiteY248" fmla="*/ 2737342 h 6857999"/>
              <a:gd name="connsiteX249" fmla="*/ 458349 w 7143544"/>
              <a:gd name="connsiteY249" fmla="*/ 2885530 h 6857999"/>
              <a:gd name="connsiteX250" fmla="*/ 427333 w 7143544"/>
              <a:gd name="connsiteY250" fmla="*/ 3065227 h 6857999"/>
              <a:gd name="connsiteX251" fmla="*/ 438164 w 7143544"/>
              <a:gd name="connsiteY251" fmla="*/ 3203076 h 6857999"/>
              <a:gd name="connsiteX252" fmla="*/ 427825 w 7143544"/>
              <a:gd name="connsiteY252" fmla="*/ 3344863 h 6857999"/>
              <a:gd name="connsiteX253" fmla="*/ 432748 w 7143544"/>
              <a:gd name="connsiteY253" fmla="*/ 3393111 h 6857999"/>
              <a:gd name="connsiteX254" fmla="*/ 425363 w 7143544"/>
              <a:gd name="connsiteY254" fmla="*/ 3520621 h 6857999"/>
              <a:gd name="connsiteX255" fmla="*/ 429302 w 7143544"/>
              <a:gd name="connsiteY255" fmla="*/ 3548191 h 6857999"/>
              <a:gd name="connsiteX256" fmla="*/ 456872 w 7143544"/>
              <a:gd name="connsiteY256" fmla="*/ 3639763 h 6857999"/>
              <a:gd name="connsiteX257" fmla="*/ 476565 w 7143544"/>
              <a:gd name="connsiteY257" fmla="*/ 3718534 h 6857999"/>
              <a:gd name="connsiteX258" fmla="*/ 532689 w 7143544"/>
              <a:gd name="connsiteY258" fmla="*/ 3941554 h 6857999"/>
              <a:gd name="connsiteX259" fmla="*/ 550412 w 7143544"/>
              <a:gd name="connsiteY259" fmla="*/ 3905122 h 6857999"/>
              <a:gd name="connsiteX260" fmla="*/ 550905 w 7143544"/>
              <a:gd name="connsiteY260" fmla="*/ 3951893 h 6857999"/>
              <a:gd name="connsiteX261" fmla="*/ 548935 w 7143544"/>
              <a:gd name="connsiteY261" fmla="*/ 3990786 h 6857999"/>
              <a:gd name="connsiteX262" fmla="*/ 571582 w 7143544"/>
              <a:gd name="connsiteY262" fmla="*/ 4070049 h 6857999"/>
              <a:gd name="connsiteX263" fmla="*/ 621306 w 7143544"/>
              <a:gd name="connsiteY263" fmla="*/ 4121743 h 6857999"/>
              <a:gd name="connsiteX264" fmla="*/ 601614 w 7143544"/>
              <a:gd name="connsiteY264" fmla="*/ 4152266 h 6857999"/>
              <a:gd name="connsiteX265" fmla="*/ 629676 w 7143544"/>
              <a:gd name="connsiteY265" fmla="*/ 4147343 h 6857999"/>
              <a:gd name="connsiteX266" fmla="*/ 623276 w 7143544"/>
              <a:gd name="connsiteY266" fmla="*/ 4189683 h 6857999"/>
              <a:gd name="connsiteX267" fmla="*/ 704508 w 7143544"/>
              <a:gd name="connsiteY267" fmla="*/ 4241376 h 6857999"/>
              <a:gd name="connsiteX268" fmla="*/ 703524 w 7143544"/>
              <a:gd name="connsiteY268" fmla="*/ 4316209 h 6857999"/>
              <a:gd name="connsiteX269" fmla="*/ 692200 w 7143544"/>
              <a:gd name="connsiteY269" fmla="*/ 4265500 h 6857999"/>
              <a:gd name="connsiteX270" fmla="*/ 660692 w 7143544"/>
              <a:gd name="connsiteY270" fmla="*/ 4234976 h 6857999"/>
              <a:gd name="connsiteX271" fmla="*/ 642968 w 7143544"/>
              <a:gd name="connsiteY271" fmla="*/ 4293070 h 6857999"/>
              <a:gd name="connsiteX272" fmla="*/ 720755 w 7143544"/>
              <a:gd name="connsiteY272" fmla="*/ 4351655 h 6857999"/>
              <a:gd name="connsiteX273" fmla="*/ 731093 w 7143544"/>
              <a:gd name="connsiteY273" fmla="*/ 4348702 h 6857999"/>
              <a:gd name="connsiteX274" fmla="*/ 748324 w 7143544"/>
              <a:gd name="connsiteY274" fmla="*/ 4382672 h 6857999"/>
              <a:gd name="connsiteX275" fmla="*/ 801987 w 7143544"/>
              <a:gd name="connsiteY275" fmla="*/ 4431411 h 6857999"/>
              <a:gd name="connsiteX276" fmla="*/ 850234 w 7143544"/>
              <a:gd name="connsiteY276" fmla="*/ 4507721 h 6857999"/>
              <a:gd name="connsiteX277" fmla="*/ 873373 w 7143544"/>
              <a:gd name="connsiteY277" fmla="*/ 4540214 h 6857999"/>
              <a:gd name="connsiteX278" fmla="*/ 855650 w 7143544"/>
              <a:gd name="connsiteY278" fmla="*/ 4550552 h 6857999"/>
              <a:gd name="connsiteX279" fmla="*/ 835465 w 7143544"/>
              <a:gd name="connsiteY279" fmla="*/ 4518059 h 6857999"/>
              <a:gd name="connsiteX280" fmla="*/ 819218 w 7143544"/>
              <a:gd name="connsiteY280" fmla="*/ 4539229 h 6857999"/>
              <a:gd name="connsiteX281" fmla="*/ 848758 w 7143544"/>
              <a:gd name="connsiteY281" fmla="*/ 4559414 h 6857999"/>
              <a:gd name="connsiteX282" fmla="*/ 905866 w 7143544"/>
              <a:gd name="connsiteY282" fmla="*/ 4604707 h 6857999"/>
              <a:gd name="connsiteX283" fmla="*/ 860081 w 7143544"/>
              <a:gd name="connsiteY283" fmla="*/ 4631785 h 6857999"/>
              <a:gd name="connsiteX284" fmla="*/ 911774 w 7143544"/>
              <a:gd name="connsiteY284" fmla="*/ 4664278 h 6857999"/>
              <a:gd name="connsiteX285" fmla="*/ 920144 w 7143544"/>
              <a:gd name="connsiteY285" fmla="*/ 4683478 h 6857999"/>
              <a:gd name="connsiteX286" fmla="*/ 932944 w 7143544"/>
              <a:gd name="connsiteY286" fmla="*/ 4738618 h 6857999"/>
              <a:gd name="connsiteX287" fmla="*/ 966422 w 7143544"/>
              <a:gd name="connsiteY287" fmla="*/ 4641631 h 6857999"/>
              <a:gd name="connsiteX288" fmla="*/ 1010238 w 7143544"/>
              <a:gd name="connsiteY288" fmla="*/ 4655909 h 6857999"/>
              <a:gd name="connsiteX289" fmla="*/ 1021561 w 7143544"/>
              <a:gd name="connsiteY289" fmla="*/ 4709079 h 6857999"/>
              <a:gd name="connsiteX290" fmla="*/ 1027469 w 7143544"/>
              <a:gd name="connsiteY290" fmla="*/ 4760772 h 6857999"/>
              <a:gd name="connsiteX291" fmla="*/ 967899 w 7143544"/>
              <a:gd name="connsiteY291" fmla="*/ 4692340 h 6857999"/>
              <a:gd name="connsiteX292" fmla="*/ 940821 w 7143544"/>
              <a:gd name="connsiteY292" fmla="*/ 4785881 h 6857999"/>
              <a:gd name="connsiteX293" fmla="*/ 967406 w 7143544"/>
              <a:gd name="connsiteY293" fmla="*/ 4789819 h 6857999"/>
              <a:gd name="connsiteX294" fmla="*/ 966914 w 7143544"/>
              <a:gd name="connsiteY294" fmla="*/ 4799173 h 6857999"/>
              <a:gd name="connsiteX295" fmla="*/ 887158 w 7143544"/>
              <a:gd name="connsiteY295" fmla="*/ 4789819 h 6857999"/>
              <a:gd name="connsiteX296" fmla="*/ 944760 w 7143544"/>
              <a:gd name="connsiteY296" fmla="*/ 4845451 h 6857999"/>
              <a:gd name="connsiteX297" fmla="*/ 989068 w 7143544"/>
              <a:gd name="connsiteY297" fmla="*/ 4819851 h 6857999"/>
              <a:gd name="connsiteX298" fmla="*/ 1053070 w 7143544"/>
              <a:gd name="connsiteY298" fmla="*/ 4940469 h 6857999"/>
              <a:gd name="connsiteX299" fmla="*/ 1064885 w 7143544"/>
              <a:gd name="connsiteY299" fmla="*/ 4935053 h 6857999"/>
              <a:gd name="connsiteX300" fmla="*/ 1059470 w 7143544"/>
              <a:gd name="connsiteY300" fmla="*/ 4887791 h 6857999"/>
              <a:gd name="connsiteX301" fmla="*/ 1071778 w 7143544"/>
              <a:gd name="connsiteY301" fmla="*/ 4885329 h 6857999"/>
              <a:gd name="connsiteX302" fmla="*/ 1083101 w 7143544"/>
              <a:gd name="connsiteY302" fmla="*/ 4958192 h 6857999"/>
              <a:gd name="connsiteX303" fmla="*/ 1101317 w 7143544"/>
              <a:gd name="connsiteY303" fmla="*/ 4988716 h 6857999"/>
              <a:gd name="connsiteX304" fmla="*/ 1142180 w 7143544"/>
              <a:gd name="connsiteY304" fmla="*/ 5022686 h 6857999"/>
              <a:gd name="connsiteX305" fmla="*/ 1174180 w 7143544"/>
              <a:gd name="connsiteY305" fmla="*/ 5072410 h 6857999"/>
              <a:gd name="connsiteX306" fmla="*/ 1184027 w 7143544"/>
              <a:gd name="connsiteY306" fmla="*/ 5119180 h 6857999"/>
              <a:gd name="connsiteX307" fmla="*/ 1290367 w 7143544"/>
              <a:gd name="connsiteY307" fmla="*/ 5197459 h 6857999"/>
              <a:gd name="connsiteX308" fmla="*/ 1306122 w 7143544"/>
              <a:gd name="connsiteY308" fmla="*/ 5243245 h 6857999"/>
              <a:gd name="connsiteX309" fmla="*/ 1438063 w 7143544"/>
              <a:gd name="connsiteY309" fmla="*/ 5346139 h 6857999"/>
              <a:gd name="connsiteX310" fmla="*/ 1499603 w 7143544"/>
              <a:gd name="connsiteY310" fmla="*/ 5389956 h 6857999"/>
              <a:gd name="connsiteX311" fmla="*/ 1475972 w 7143544"/>
              <a:gd name="connsiteY311" fmla="*/ 5391433 h 6857999"/>
              <a:gd name="connsiteX312" fmla="*/ 1473510 w 7143544"/>
              <a:gd name="connsiteY312" fmla="*/ 5400294 h 6857999"/>
              <a:gd name="connsiteX313" fmla="*/ 1545389 w 7143544"/>
              <a:gd name="connsiteY313" fmla="*/ 5424910 h 6857999"/>
              <a:gd name="connsiteX314" fmla="*/ 1570989 w 7143544"/>
              <a:gd name="connsiteY314" fmla="*/ 5371740 h 6857999"/>
              <a:gd name="connsiteX315" fmla="*/ 1592159 w 7143544"/>
              <a:gd name="connsiteY315" fmla="*/ 5437218 h 6857999"/>
              <a:gd name="connsiteX316" fmla="*/ 1614806 w 7143544"/>
              <a:gd name="connsiteY316" fmla="*/ 5465281 h 6857999"/>
              <a:gd name="connsiteX317" fmla="*/ 1703423 w 7143544"/>
              <a:gd name="connsiteY317" fmla="*/ 5490881 h 6857999"/>
              <a:gd name="connsiteX318" fmla="*/ 1659606 w 7143544"/>
              <a:gd name="connsiteY318" fmla="*/ 5516974 h 6857999"/>
              <a:gd name="connsiteX319" fmla="*/ 1707361 w 7143544"/>
              <a:gd name="connsiteY319" fmla="*/ 5547990 h 6857999"/>
              <a:gd name="connsiteX320" fmla="*/ 1771363 w 7143544"/>
              <a:gd name="connsiteY320" fmla="*/ 5558329 h 6857999"/>
              <a:gd name="connsiteX321" fmla="*/ 1796963 w 7143544"/>
              <a:gd name="connsiteY321" fmla="*/ 5613469 h 6857999"/>
              <a:gd name="connsiteX322" fmla="*/ 1838811 w 7143544"/>
              <a:gd name="connsiteY322" fmla="*/ 5659254 h 6857999"/>
              <a:gd name="connsiteX323" fmla="*/ 1852103 w 7143544"/>
              <a:gd name="connsiteY323" fmla="*/ 5610022 h 6857999"/>
              <a:gd name="connsiteX324" fmla="*/ 1795979 w 7143544"/>
              <a:gd name="connsiteY324" fmla="*/ 5613961 h 6857999"/>
              <a:gd name="connsiteX325" fmla="*/ 1856042 w 7143544"/>
              <a:gd name="connsiteY325" fmla="*/ 5602637 h 6857999"/>
              <a:gd name="connsiteX326" fmla="*/ 1922505 w 7143544"/>
              <a:gd name="connsiteY326" fmla="*/ 5650885 h 6857999"/>
              <a:gd name="connsiteX327" fmla="*/ 1954013 w 7143544"/>
              <a:gd name="connsiteY327" fmla="*/ 5651377 h 6857999"/>
              <a:gd name="connsiteX328" fmla="*/ 1995860 w 7143544"/>
              <a:gd name="connsiteY328" fmla="*/ 5751318 h 6857999"/>
              <a:gd name="connsiteX329" fmla="*/ 2038200 w 7143544"/>
              <a:gd name="connsiteY329" fmla="*/ 5762641 h 6857999"/>
              <a:gd name="connsiteX330" fmla="*/ 2034261 w 7143544"/>
              <a:gd name="connsiteY330" fmla="*/ 5735071 h 6857999"/>
              <a:gd name="connsiteX331" fmla="*/ 2147002 w 7143544"/>
              <a:gd name="connsiteY331" fmla="*/ 5787750 h 6857999"/>
              <a:gd name="connsiteX332" fmla="*/ 2120909 w 7143544"/>
              <a:gd name="connsiteY332" fmla="*/ 5899506 h 6857999"/>
              <a:gd name="connsiteX333" fmla="*/ 2288790 w 7143544"/>
              <a:gd name="connsiteY333" fmla="*/ 5929045 h 6857999"/>
              <a:gd name="connsiteX334" fmla="*/ 2231681 w 7143544"/>
              <a:gd name="connsiteY334" fmla="*/ 5951691 h 6857999"/>
              <a:gd name="connsiteX335" fmla="*/ 2307006 w 7143544"/>
              <a:gd name="connsiteY335" fmla="*/ 5994523 h 6857999"/>
              <a:gd name="connsiteX336" fmla="*/ 2309467 w 7143544"/>
              <a:gd name="connsiteY336" fmla="*/ 5953661 h 6857999"/>
              <a:gd name="connsiteX337" fmla="*/ 2341960 w 7143544"/>
              <a:gd name="connsiteY337" fmla="*/ 5963015 h 6857999"/>
              <a:gd name="connsiteX338" fmla="*/ 2403500 w 7143544"/>
              <a:gd name="connsiteY338" fmla="*/ 5960061 h 6857999"/>
              <a:gd name="connsiteX339" fmla="*/ 2442886 w 7143544"/>
              <a:gd name="connsiteY339" fmla="*/ 5972861 h 6857999"/>
              <a:gd name="connsiteX340" fmla="*/ 2458640 w 7143544"/>
              <a:gd name="connsiteY340" fmla="*/ 5982708 h 6857999"/>
              <a:gd name="connsiteX341" fmla="*/ 2526087 w 7143544"/>
              <a:gd name="connsiteY341" fmla="*/ 6033416 h 6857999"/>
              <a:gd name="connsiteX342" fmla="*/ 2562027 w 7143544"/>
              <a:gd name="connsiteY342" fmla="*/ 6031447 h 6857999"/>
              <a:gd name="connsiteX343" fmla="*/ 2552673 w 7143544"/>
              <a:gd name="connsiteY343" fmla="*/ 6060986 h 6857999"/>
              <a:gd name="connsiteX344" fmla="*/ 2640305 w 7143544"/>
              <a:gd name="connsiteY344" fmla="*/ 6033416 h 6857999"/>
              <a:gd name="connsiteX345" fmla="*/ 2643259 w 7143544"/>
              <a:gd name="connsiteY345" fmla="*/ 5966953 h 6857999"/>
              <a:gd name="connsiteX346" fmla="*/ 2700861 w 7143544"/>
              <a:gd name="connsiteY346" fmla="*/ 6035878 h 6857999"/>
              <a:gd name="connsiteX347" fmla="*/ 2751569 w 7143544"/>
              <a:gd name="connsiteY347" fmla="*/ 6074771 h 6857999"/>
              <a:gd name="connsiteX348" fmla="*/ 2760924 w 7143544"/>
              <a:gd name="connsiteY348" fmla="*/ 6080186 h 6857999"/>
              <a:gd name="connsiteX349" fmla="*/ 2854956 w 7143544"/>
              <a:gd name="connsiteY349" fmla="*/ 6097910 h 6857999"/>
              <a:gd name="connsiteX350" fmla="*/ 2981482 w 7143544"/>
              <a:gd name="connsiteY350" fmla="*/ 6111203 h 6857999"/>
              <a:gd name="connsiteX351" fmla="*/ 2942589 w 7143544"/>
              <a:gd name="connsiteY351" fmla="*/ 6193913 h 6857999"/>
              <a:gd name="connsiteX352" fmla="*/ 2980005 w 7143544"/>
              <a:gd name="connsiteY352" fmla="*/ 6210159 h 6857999"/>
              <a:gd name="connsiteX353" fmla="*/ 2991821 w 7143544"/>
              <a:gd name="connsiteY353" fmla="*/ 6188497 h 6857999"/>
              <a:gd name="connsiteX354" fmla="*/ 3012498 w 7143544"/>
              <a:gd name="connsiteY354" fmla="*/ 6148127 h 6857999"/>
              <a:gd name="connsiteX355" fmla="*/ 3037114 w 7143544"/>
              <a:gd name="connsiteY355" fmla="*/ 6198836 h 6857999"/>
              <a:gd name="connsiteX356" fmla="*/ 3095700 w 7143544"/>
              <a:gd name="connsiteY356" fmla="*/ 6177174 h 6857999"/>
              <a:gd name="connsiteX357" fmla="*/ 3099147 w 7143544"/>
              <a:gd name="connsiteY357" fmla="*/ 6144681 h 6857999"/>
              <a:gd name="connsiteX358" fmla="*/ 3181364 w 7143544"/>
              <a:gd name="connsiteY358" fmla="*/ 6138280 h 6857999"/>
              <a:gd name="connsiteX359" fmla="*/ 3226165 w 7143544"/>
              <a:gd name="connsiteY359" fmla="*/ 6149111 h 6857999"/>
              <a:gd name="connsiteX360" fmla="*/ 3275889 w 7143544"/>
              <a:gd name="connsiteY360" fmla="*/ 6150588 h 6857999"/>
              <a:gd name="connsiteX361" fmla="*/ 3278843 w 7143544"/>
              <a:gd name="connsiteY361" fmla="*/ 6148619 h 6857999"/>
              <a:gd name="connsiteX362" fmla="*/ 3401923 w 7143544"/>
              <a:gd name="connsiteY362" fmla="*/ 6158465 h 6857999"/>
              <a:gd name="connsiteX363" fmla="*/ 3426046 w 7143544"/>
              <a:gd name="connsiteY363" fmla="*/ 6162896 h 6857999"/>
              <a:gd name="connsiteX364" fmla="*/ 3493494 w 7143544"/>
              <a:gd name="connsiteY364" fmla="*/ 6165850 h 6857999"/>
              <a:gd name="connsiteX365" fmla="*/ 3511217 w 7143544"/>
              <a:gd name="connsiteY365" fmla="*/ 6156496 h 6857999"/>
              <a:gd name="connsiteX366" fmla="*/ 3553557 w 7143544"/>
              <a:gd name="connsiteY366" fmla="*/ 6149111 h 6857999"/>
              <a:gd name="connsiteX367" fmla="*/ 3653497 w 7143544"/>
              <a:gd name="connsiteY367" fmla="*/ 6152065 h 6857999"/>
              <a:gd name="connsiteX368" fmla="*/ 3760331 w 7143544"/>
              <a:gd name="connsiteY368" fmla="*/ 6131388 h 6857999"/>
              <a:gd name="connsiteX369" fmla="*/ 3828763 w 7143544"/>
              <a:gd name="connsiteY369" fmla="*/ 6158957 h 6857999"/>
              <a:gd name="connsiteX370" fmla="*/ 3833194 w 7143544"/>
              <a:gd name="connsiteY370" fmla="*/ 6129418 h 6857999"/>
              <a:gd name="connsiteX371" fmla="*/ 3846979 w 7143544"/>
              <a:gd name="connsiteY371" fmla="*/ 6174220 h 6857999"/>
              <a:gd name="connsiteX372" fmla="*/ 3925750 w 7143544"/>
              <a:gd name="connsiteY372" fmla="*/ 6167819 h 6857999"/>
              <a:gd name="connsiteX373" fmla="*/ 3879472 w 7143544"/>
              <a:gd name="connsiteY373" fmla="*/ 6117110 h 6857999"/>
              <a:gd name="connsiteX374" fmla="*/ 3938550 w 7143544"/>
              <a:gd name="connsiteY374" fmla="*/ 6131388 h 6857999"/>
              <a:gd name="connsiteX375" fmla="*/ 3962181 w 7143544"/>
              <a:gd name="connsiteY375" fmla="*/ 6182589 h 6857999"/>
              <a:gd name="connsiteX376" fmla="*/ 3975474 w 7143544"/>
              <a:gd name="connsiteY376" fmla="*/ 6178158 h 6857999"/>
              <a:gd name="connsiteX377" fmla="*/ 3961197 w 7143544"/>
              <a:gd name="connsiteY377" fmla="*/ 6132373 h 6857999"/>
              <a:gd name="connsiteX378" fmla="*/ 3985320 w 7143544"/>
              <a:gd name="connsiteY378" fmla="*/ 6104802 h 6857999"/>
              <a:gd name="connsiteX379" fmla="*/ 4097569 w 7143544"/>
              <a:gd name="connsiteY379" fmla="*/ 6070340 h 6857999"/>
              <a:gd name="connsiteX380" fmla="*/ 4164524 w 7143544"/>
              <a:gd name="connsiteY380" fmla="*/ 6096925 h 6857999"/>
              <a:gd name="connsiteX381" fmla="*/ 4194063 w 7143544"/>
              <a:gd name="connsiteY381" fmla="*/ 6116618 h 6857999"/>
              <a:gd name="connsiteX382" fmla="*/ 4198494 w 7143544"/>
              <a:gd name="connsiteY382" fmla="*/ 6107264 h 6857999"/>
              <a:gd name="connsiteX383" fmla="*/ 4187171 w 7143544"/>
              <a:gd name="connsiteY383" fmla="*/ 6064432 h 6857999"/>
              <a:gd name="connsiteX384" fmla="*/ 4306805 w 7143544"/>
              <a:gd name="connsiteY384" fmla="*/ 6019139 h 6857999"/>
              <a:gd name="connsiteX385" fmla="*/ 4348159 w 7143544"/>
              <a:gd name="connsiteY385" fmla="*/ 6051632 h 6857999"/>
              <a:gd name="connsiteX386" fmla="*/ 4373760 w 7143544"/>
              <a:gd name="connsiteY386" fmla="*/ 6016678 h 6857999"/>
              <a:gd name="connsiteX387" fmla="*/ 4410684 w 7143544"/>
              <a:gd name="connsiteY387" fmla="*/ 6044740 h 6857999"/>
              <a:gd name="connsiteX388" fmla="*/ 4417084 w 7143544"/>
              <a:gd name="connsiteY388" fmla="*/ 6036863 h 6857999"/>
              <a:gd name="connsiteX389" fmla="*/ 4399360 w 7143544"/>
              <a:gd name="connsiteY389" fmla="*/ 6009785 h 6857999"/>
              <a:gd name="connsiteX390" fmla="*/ 4433823 w 7143544"/>
              <a:gd name="connsiteY390" fmla="*/ 5994523 h 6857999"/>
              <a:gd name="connsiteX391" fmla="*/ 4452531 w 7143544"/>
              <a:gd name="connsiteY391" fmla="*/ 5983200 h 6857999"/>
              <a:gd name="connsiteX392" fmla="*/ 4498809 w 7143544"/>
              <a:gd name="connsiteY392" fmla="*/ 5976307 h 6857999"/>
              <a:gd name="connsiteX393" fmla="*/ 4522933 w 7143544"/>
              <a:gd name="connsiteY393" fmla="*/ 5971384 h 6857999"/>
              <a:gd name="connsiteX394" fmla="*/ 4621396 w 7143544"/>
              <a:gd name="connsiteY394" fmla="*/ 5925106 h 6857999"/>
              <a:gd name="connsiteX395" fmla="*/ 4650935 w 7143544"/>
              <a:gd name="connsiteY395" fmla="*/ 5955138 h 6857999"/>
              <a:gd name="connsiteX396" fmla="*/ 4665705 w 7143544"/>
              <a:gd name="connsiteY396" fmla="*/ 5918214 h 6857999"/>
              <a:gd name="connsiteX397" fmla="*/ 4695244 w 7143544"/>
              <a:gd name="connsiteY397" fmla="*/ 5896552 h 6857999"/>
              <a:gd name="connsiteX398" fmla="*/ 4730199 w 7143544"/>
              <a:gd name="connsiteY398" fmla="*/ 5902952 h 6857999"/>
              <a:gd name="connsiteX399" fmla="*/ 4748414 w 7143544"/>
              <a:gd name="connsiteY399" fmla="*/ 5872428 h 6857999"/>
              <a:gd name="connsiteX400" fmla="*/ 4764661 w 7143544"/>
              <a:gd name="connsiteY400" fmla="*/ 5885228 h 6857999"/>
              <a:gd name="connsiteX401" fmla="*/ 4811431 w 7143544"/>
              <a:gd name="connsiteY401" fmla="*/ 5845843 h 6857999"/>
              <a:gd name="connsiteX402" fmla="*/ 4798139 w 7143544"/>
              <a:gd name="connsiteY402" fmla="*/ 5882767 h 6857999"/>
              <a:gd name="connsiteX403" fmla="*/ 4812908 w 7143544"/>
              <a:gd name="connsiteY403" fmla="*/ 5811873 h 6857999"/>
              <a:gd name="connsiteX404" fmla="*/ 4829155 w 7143544"/>
              <a:gd name="connsiteY404" fmla="*/ 5820242 h 6857999"/>
              <a:gd name="connsiteX405" fmla="*/ 4842940 w 7143544"/>
              <a:gd name="connsiteY405" fmla="*/ 5840427 h 6857999"/>
              <a:gd name="connsiteX406" fmla="*/ 4954204 w 7143544"/>
              <a:gd name="connsiteY406" fmla="*/ 5795627 h 6857999"/>
              <a:gd name="connsiteX407" fmla="*/ 4941403 w 7143544"/>
              <a:gd name="connsiteY407" fmla="*/ 5773472 h 6857999"/>
              <a:gd name="connsiteX408" fmla="*/ 5054637 w 7143544"/>
              <a:gd name="connsiteY408" fmla="*/ 5731625 h 6857999"/>
              <a:gd name="connsiteX409" fmla="*/ 5122576 w 7143544"/>
              <a:gd name="connsiteY409" fmla="*/ 5710455 h 6857999"/>
              <a:gd name="connsiteX410" fmla="*/ 5070883 w 7143544"/>
              <a:gd name="connsiteY410" fmla="*/ 5656300 h 6857999"/>
              <a:gd name="connsiteX411" fmla="*/ 5120115 w 7143544"/>
              <a:gd name="connsiteY411" fmla="*/ 5656792 h 6857999"/>
              <a:gd name="connsiteX412" fmla="*/ 5179193 w 7143544"/>
              <a:gd name="connsiteY412" fmla="*/ 5611991 h 6857999"/>
              <a:gd name="connsiteX413" fmla="*/ 5259441 w 7143544"/>
              <a:gd name="connsiteY413" fmla="*/ 5564729 h 6857999"/>
              <a:gd name="connsiteX414" fmla="*/ 5313596 w 7143544"/>
              <a:gd name="connsiteY414" fmla="*/ 5548482 h 6857999"/>
              <a:gd name="connsiteX415" fmla="*/ 5311627 w 7143544"/>
              <a:gd name="connsiteY415" fmla="*/ 5490881 h 6857999"/>
              <a:gd name="connsiteX416" fmla="*/ 5351012 w 7143544"/>
              <a:gd name="connsiteY416" fmla="*/ 5506635 h 6857999"/>
              <a:gd name="connsiteX417" fmla="*/ 5367259 w 7143544"/>
              <a:gd name="connsiteY417" fmla="*/ 5467742 h 6857999"/>
              <a:gd name="connsiteX418" fmla="*/ 5412060 w 7143544"/>
              <a:gd name="connsiteY418" fmla="*/ 5403248 h 6857999"/>
              <a:gd name="connsiteX419" fmla="*/ 5425352 w 7143544"/>
              <a:gd name="connsiteY419" fmla="*/ 5386017 h 6857999"/>
              <a:gd name="connsiteX420" fmla="*/ 5520370 w 7143544"/>
              <a:gd name="connsiteY420" fmla="*/ 5368294 h 6857999"/>
              <a:gd name="connsiteX421" fmla="*/ 5520862 w 7143544"/>
              <a:gd name="connsiteY421" fmla="*/ 5356478 h 6857999"/>
              <a:gd name="connsiteX422" fmla="*/ 5499200 w 7143544"/>
              <a:gd name="connsiteY422" fmla="*/ 5344170 h 6857999"/>
              <a:gd name="connsiteX423" fmla="*/ 5568125 w 7143544"/>
              <a:gd name="connsiteY423" fmla="*/ 5288046 h 6857999"/>
              <a:gd name="connsiteX424" fmla="*/ 5575017 w 7143544"/>
              <a:gd name="connsiteY424" fmla="*/ 5266876 h 6857999"/>
              <a:gd name="connsiteX425" fmla="*/ 5570094 w 7143544"/>
              <a:gd name="connsiteY425" fmla="*/ 5207798 h 6857999"/>
              <a:gd name="connsiteX426" fmla="*/ 5604064 w 7143544"/>
              <a:gd name="connsiteY426" fmla="*/ 5229952 h 6857999"/>
              <a:gd name="connsiteX427" fmla="*/ 5627203 w 7143544"/>
              <a:gd name="connsiteY427" fmla="*/ 5154135 h 6857999"/>
              <a:gd name="connsiteX428" fmla="*/ 5711882 w 7143544"/>
              <a:gd name="connsiteY428" fmla="*/ 5137889 h 6857999"/>
              <a:gd name="connsiteX429" fmla="*/ 5703513 w 7143544"/>
              <a:gd name="connsiteY429" fmla="*/ 5096042 h 6857999"/>
              <a:gd name="connsiteX430" fmla="*/ 5810838 w 7143544"/>
              <a:gd name="connsiteY430" fmla="*/ 5035486 h 6857999"/>
              <a:gd name="connsiteX431" fmla="*/ 5789668 w 7143544"/>
              <a:gd name="connsiteY431" fmla="*/ 4950315 h 6857999"/>
              <a:gd name="connsiteX432" fmla="*/ 5928010 w 7143544"/>
              <a:gd name="connsiteY432" fmla="*/ 4911914 h 6857999"/>
              <a:gd name="connsiteX433" fmla="*/ 5855639 w 7143544"/>
              <a:gd name="connsiteY433" fmla="*/ 4866621 h 6857999"/>
              <a:gd name="connsiteX434" fmla="*/ 5893055 w 7143544"/>
              <a:gd name="connsiteY434" fmla="*/ 4852344 h 6857999"/>
              <a:gd name="connsiteX435" fmla="*/ 5922594 w 7143544"/>
              <a:gd name="connsiteY435" fmla="*/ 4820343 h 6857999"/>
              <a:gd name="connsiteX436" fmla="*/ 5943764 w 7143544"/>
              <a:gd name="connsiteY436" fmla="*/ 4790804 h 6857999"/>
              <a:gd name="connsiteX437" fmla="*/ 5970842 w 7143544"/>
              <a:gd name="connsiteY437" fmla="*/ 4760280 h 6857999"/>
              <a:gd name="connsiteX438" fmla="*/ 5985611 w 7143544"/>
              <a:gd name="connsiteY438" fmla="*/ 4720402 h 6857999"/>
              <a:gd name="connsiteX439" fmla="*/ 6037797 w 7143544"/>
              <a:gd name="connsiteY439" fmla="*/ 4650985 h 6857999"/>
              <a:gd name="connsiteX440" fmla="*/ 6031397 w 7143544"/>
              <a:gd name="connsiteY440" fmla="*/ 4609631 h 6857999"/>
              <a:gd name="connsiteX441" fmla="*/ 6079152 w 7143544"/>
              <a:gd name="connsiteY441" fmla="*/ 4594369 h 6857999"/>
              <a:gd name="connsiteX442" fmla="*/ 6124938 w 7143544"/>
              <a:gd name="connsiteY442" fmla="*/ 4585015 h 6857999"/>
              <a:gd name="connsiteX443" fmla="*/ 6131830 w 7143544"/>
              <a:gd name="connsiteY443" fmla="*/ 4541198 h 6857999"/>
              <a:gd name="connsiteX444" fmla="*/ 6113614 w 7143544"/>
              <a:gd name="connsiteY444" fmla="*/ 4490982 h 6857999"/>
              <a:gd name="connsiteX445" fmla="*/ 6121491 w 7143544"/>
              <a:gd name="connsiteY445" fmla="*/ 4486551 h 6857999"/>
              <a:gd name="connsiteX446" fmla="*/ 6148569 w 7143544"/>
              <a:gd name="connsiteY446" fmla="*/ 4520521 h 6857999"/>
              <a:gd name="connsiteX447" fmla="*/ 6155954 w 7143544"/>
              <a:gd name="connsiteY447" fmla="*/ 4519044 h 6857999"/>
              <a:gd name="connsiteX448" fmla="*/ 6136753 w 7143544"/>
              <a:gd name="connsiteY448" fmla="*/ 4449135 h 6857999"/>
              <a:gd name="connsiteX449" fmla="*/ 6166292 w 7143544"/>
              <a:gd name="connsiteY449" fmla="*/ 4372825 h 6857999"/>
              <a:gd name="connsiteX450" fmla="*/ 6179585 w 7143544"/>
              <a:gd name="connsiteY450" fmla="*/ 4360025 h 6857999"/>
              <a:gd name="connsiteX451" fmla="*/ 6161369 w 7143544"/>
              <a:gd name="connsiteY451" fmla="*/ 4330486 h 6857999"/>
              <a:gd name="connsiteX452" fmla="*/ 6209124 w 7143544"/>
              <a:gd name="connsiteY452" fmla="*/ 4332947 h 6857999"/>
              <a:gd name="connsiteX453" fmla="*/ 6178108 w 7143544"/>
              <a:gd name="connsiteY453" fmla="*/ 4303901 h 6857999"/>
              <a:gd name="connsiteX454" fmla="*/ 6181554 w 7143544"/>
              <a:gd name="connsiteY454" fmla="*/ 4268454 h 6857999"/>
              <a:gd name="connsiteX455" fmla="*/ 6192385 w 7143544"/>
              <a:gd name="connsiteY455" fmla="*/ 4267961 h 6857999"/>
              <a:gd name="connsiteX456" fmla="*/ 6205185 w 7143544"/>
              <a:gd name="connsiteY456" fmla="*/ 4305378 h 6857999"/>
              <a:gd name="connsiteX457" fmla="*/ 6224878 w 7143544"/>
              <a:gd name="connsiteY457" fmla="*/ 4250730 h 6857999"/>
              <a:gd name="connsiteX458" fmla="*/ 6251464 w 7143544"/>
              <a:gd name="connsiteY458" fmla="*/ 4187713 h 6857999"/>
              <a:gd name="connsiteX459" fmla="*/ 6276079 w 7143544"/>
              <a:gd name="connsiteY459" fmla="*/ 4118296 h 6857999"/>
              <a:gd name="connsiteX460" fmla="*/ 6278049 w 7143544"/>
              <a:gd name="connsiteY460" fmla="*/ 4088757 h 6857999"/>
              <a:gd name="connsiteX461" fmla="*/ 6294788 w 7143544"/>
              <a:gd name="connsiteY461" fmla="*/ 4111896 h 6857999"/>
              <a:gd name="connsiteX462" fmla="*/ 6322358 w 7143544"/>
              <a:gd name="connsiteY462" fmla="*/ 4077434 h 6857999"/>
              <a:gd name="connsiteX463" fmla="*/ 6297742 w 7143544"/>
              <a:gd name="connsiteY463" fmla="*/ 4032141 h 6857999"/>
              <a:gd name="connsiteX464" fmla="*/ 6333188 w 7143544"/>
              <a:gd name="connsiteY464" fmla="*/ 3949431 h 6857999"/>
              <a:gd name="connsiteX465" fmla="*/ 6332696 w 7143544"/>
              <a:gd name="connsiteY465" fmla="*/ 3855398 h 6857999"/>
              <a:gd name="connsiteX466" fmla="*/ 6328757 w 7143544"/>
              <a:gd name="connsiteY466" fmla="*/ 3795335 h 6857999"/>
              <a:gd name="connsiteX467" fmla="*/ 6342050 w 7143544"/>
              <a:gd name="connsiteY467" fmla="*/ 3792381 h 6857999"/>
              <a:gd name="connsiteX468" fmla="*/ 6366174 w 7143544"/>
              <a:gd name="connsiteY468" fmla="*/ 3679148 h 6857999"/>
              <a:gd name="connsiteX469" fmla="*/ 6386359 w 7143544"/>
              <a:gd name="connsiteY469" fmla="*/ 3603331 h 6857999"/>
              <a:gd name="connsiteX470" fmla="*/ 6376020 w 7143544"/>
              <a:gd name="connsiteY470" fmla="*/ 3572807 h 6857999"/>
              <a:gd name="connsiteX471" fmla="*/ 6387343 w 7143544"/>
              <a:gd name="connsiteY471" fmla="*/ 3490098 h 6857999"/>
              <a:gd name="connsiteX472" fmla="*/ 6391774 w 7143544"/>
              <a:gd name="connsiteY472" fmla="*/ 3387695 h 6857999"/>
              <a:gd name="connsiteX473" fmla="*/ 6391774 w 7143544"/>
              <a:gd name="connsiteY473" fmla="*/ 3366033 h 6857999"/>
              <a:gd name="connsiteX474" fmla="*/ 6400144 w 7143544"/>
              <a:gd name="connsiteY474" fmla="*/ 3279878 h 6857999"/>
              <a:gd name="connsiteX475" fmla="*/ 6395220 w 7143544"/>
              <a:gd name="connsiteY475" fmla="*/ 3204553 h 6857999"/>
              <a:gd name="connsiteX476" fmla="*/ 6389313 w 7143544"/>
              <a:gd name="connsiteY476" fmla="*/ 3091319 h 6857999"/>
              <a:gd name="connsiteX477" fmla="*/ 6382420 w 7143544"/>
              <a:gd name="connsiteY477" fmla="*/ 2965286 h 6857999"/>
              <a:gd name="connsiteX478" fmla="*/ 6372082 w 7143544"/>
              <a:gd name="connsiteY478" fmla="*/ 2835314 h 6857999"/>
              <a:gd name="connsiteX479" fmla="*/ 6358789 w 7143544"/>
              <a:gd name="connsiteY479" fmla="*/ 2764420 h 6857999"/>
              <a:gd name="connsiteX480" fmla="*/ 6356820 w 7143544"/>
              <a:gd name="connsiteY480" fmla="*/ 2717650 h 6857999"/>
              <a:gd name="connsiteX481" fmla="*/ 6359774 w 7143544"/>
              <a:gd name="connsiteY481" fmla="*/ 2697464 h 6857999"/>
              <a:gd name="connsiteX482" fmla="*/ 6346481 w 7143544"/>
              <a:gd name="connsiteY482" fmla="*/ 2652663 h 6857999"/>
              <a:gd name="connsiteX483" fmla="*/ 6330235 w 7143544"/>
              <a:gd name="connsiteY483" fmla="*/ 2615247 h 6857999"/>
              <a:gd name="connsiteX484" fmla="*/ 6289372 w 7143544"/>
              <a:gd name="connsiteY484" fmla="*/ 2453274 h 6857999"/>
              <a:gd name="connsiteX485" fmla="*/ 6256387 w 7143544"/>
              <a:gd name="connsiteY485" fmla="*/ 2331672 h 6857999"/>
              <a:gd name="connsiteX486" fmla="*/ 6235710 w 7143544"/>
              <a:gd name="connsiteY486" fmla="*/ 2288348 h 6857999"/>
              <a:gd name="connsiteX487" fmla="*/ 6226355 w 7143544"/>
              <a:gd name="connsiteY487" fmla="*/ 2252408 h 6857999"/>
              <a:gd name="connsiteX488" fmla="*/ 6194847 w 7143544"/>
              <a:gd name="connsiteY488" fmla="*/ 2138683 h 6857999"/>
              <a:gd name="connsiteX489" fmla="*/ 6148077 w 7143544"/>
              <a:gd name="connsiteY489" fmla="*/ 2060896 h 6857999"/>
              <a:gd name="connsiteX490" fmla="*/ 6130845 w 7143544"/>
              <a:gd name="connsiteY490" fmla="*/ 2026434 h 6857999"/>
              <a:gd name="connsiteX491" fmla="*/ 6108691 w 7143544"/>
              <a:gd name="connsiteY491" fmla="*/ 1915170 h 6857999"/>
              <a:gd name="connsiteX492" fmla="*/ 6118537 w 7143544"/>
              <a:gd name="connsiteY492" fmla="*/ 1906801 h 6857999"/>
              <a:gd name="connsiteX493" fmla="*/ 6056505 w 7143544"/>
              <a:gd name="connsiteY493" fmla="*/ 1876277 h 6857999"/>
              <a:gd name="connsiteX494" fmla="*/ 6024013 w 7143544"/>
              <a:gd name="connsiteY494" fmla="*/ 1819168 h 6857999"/>
              <a:gd name="connsiteX495" fmla="*/ 6020074 w 7143544"/>
              <a:gd name="connsiteY495" fmla="*/ 1766982 h 6857999"/>
              <a:gd name="connsiteX496" fmla="*/ 5972319 w 7143544"/>
              <a:gd name="connsiteY496" fmla="*/ 1729073 h 6857999"/>
              <a:gd name="connsiteX497" fmla="*/ 5919641 w 7143544"/>
              <a:gd name="connsiteY497" fmla="*/ 1684765 h 6857999"/>
              <a:gd name="connsiteX498" fmla="*/ 5938349 w 7143544"/>
              <a:gd name="connsiteY498" fmla="*/ 1742858 h 6857999"/>
              <a:gd name="connsiteX499" fmla="*/ 5878286 w 7143544"/>
              <a:gd name="connsiteY499" fmla="*/ 1722181 h 6857999"/>
              <a:gd name="connsiteX500" fmla="*/ 5905363 w 7143544"/>
              <a:gd name="connsiteY500" fmla="*/ 1670488 h 6857999"/>
              <a:gd name="connsiteX501" fmla="*/ 5901917 w 7143544"/>
              <a:gd name="connsiteY501" fmla="*/ 1663103 h 6857999"/>
              <a:gd name="connsiteX502" fmla="*/ 5806407 w 7143544"/>
              <a:gd name="connsiteY502" fmla="*/ 1613871 h 6857999"/>
              <a:gd name="connsiteX503" fmla="*/ 5771945 w 7143544"/>
              <a:gd name="connsiteY503" fmla="*/ 1558239 h 6857999"/>
              <a:gd name="connsiteX504" fmla="*/ 5726160 w 7143544"/>
              <a:gd name="connsiteY504" fmla="*/ 1516884 h 6857999"/>
              <a:gd name="connsiteX505" fmla="*/ 5648373 w 7143544"/>
              <a:gd name="connsiteY505" fmla="*/ 1463714 h 6857999"/>
              <a:gd name="connsiteX506" fmla="*/ 5636065 w 7143544"/>
              <a:gd name="connsiteY506" fmla="*/ 1470114 h 6857999"/>
              <a:gd name="connsiteX507" fmla="*/ 5681851 w 7143544"/>
              <a:gd name="connsiteY507" fmla="*/ 1413989 h 6857999"/>
              <a:gd name="connsiteX508" fmla="*/ 5466707 w 7143544"/>
              <a:gd name="connsiteY508" fmla="*/ 1186538 h 6857999"/>
              <a:gd name="connsiteX509" fmla="*/ 5356921 w 7143544"/>
              <a:gd name="connsiteY509" fmla="*/ 1211154 h 6857999"/>
              <a:gd name="connsiteX510" fmla="*/ 5269288 w 7143544"/>
              <a:gd name="connsiteY510" fmla="*/ 1206723 h 6857999"/>
              <a:gd name="connsiteX511" fmla="*/ 5251072 w 7143544"/>
              <a:gd name="connsiteY511" fmla="*/ 1203769 h 6857999"/>
              <a:gd name="connsiteX512" fmla="*/ 5144731 w 7143544"/>
              <a:gd name="connsiteY512" fmla="*/ 1169307 h 6857999"/>
              <a:gd name="connsiteX513" fmla="*/ 5020667 w 7143544"/>
              <a:gd name="connsiteY513" fmla="*/ 1122044 h 6857999"/>
              <a:gd name="connsiteX514" fmla="*/ 5044790 w 7143544"/>
              <a:gd name="connsiteY514" fmla="*/ 1099890 h 6857999"/>
              <a:gd name="connsiteX515" fmla="*/ 4997035 w 7143544"/>
              <a:gd name="connsiteY515" fmla="*/ 959579 h 6857999"/>
              <a:gd name="connsiteX516" fmla="*/ 4963065 w 7143544"/>
              <a:gd name="connsiteY516" fmla="*/ 784806 h 6857999"/>
              <a:gd name="connsiteX517" fmla="*/ 4603673 w 7143544"/>
              <a:gd name="connsiteY517" fmla="*/ 578525 h 6857999"/>
              <a:gd name="connsiteX518" fmla="*/ 4214741 w 7143544"/>
              <a:gd name="connsiteY518" fmla="*/ 448552 h 6857999"/>
              <a:gd name="connsiteX519" fmla="*/ 4216218 w 7143544"/>
              <a:gd name="connsiteY519" fmla="*/ 434275 h 6857999"/>
              <a:gd name="connsiteX520" fmla="*/ 4371791 w 7143544"/>
              <a:gd name="connsiteY520" fmla="*/ 442152 h 6857999"/>
              <a:gd name="connsiteX521" fmla="*/ 4433823 w 7143544"/>
              <a:gd name="connsiteY521" fmla="*/ 441168 h 6857999"/>
              <a:gd name="connsiteX522" fmla="*/ 4531302 w 7143544"/>
              <a:gd name="connsiteY522" fmla="*/ 481045 h 6857999"/>
              <a:gd name="connsiteX523" fmla="*/ 4556410 w 7143544"/>
              <a:gd name="connsiteY523" fmla="*/ 494830 h 6857999"/>
              <a:gd name="connsiteX524" fmla="*/ 4604657 w 7143544"/>
              <a:gd name="connsiteY524" fmla="*/ 517477 h 6857999"/>
              <a:gd name="connsiteX525" fmla="*/ 4724291 w 7143544"/>
              <a:gd name="connsiteY525" fmla="*/ 568678 h 6857999"/>
              <a:gd name="connsiteX526" fmla="*/ 4747922 w 7143544"/>
              <a:gd name="connsiteY526" fmla="*/ 579017 h 6857999"/>
              <a:gd name="connsiteX527" fmla="*/ 4858202 w 7143544"/>
              <a:gd name="connsiteY527" fmla="*/ 634649 h 6857999"/>
              <a:gd name="connsiteX528" fmla="*/ 4878879 w 7143544"/>
              <a:gd name="connsiteY528" fmla="*/ 648926 h 6857999"/>
              <a:gd name="connsiteX529" fmla="*/ 4926634 w 7143544"/>
              <a:gd name="connsiteY529" fmla="*/ 675019 h 6857999"/>
              <a:gd name="connsiteX530" fmla="*/ 4939434 w 7143544"/>
              <a:gd name="connsiteY530" fmla="*/ 667142 h 6857999"/>
              <a:gd name="connsiteX531" fmla="*/ 4914818 w 7143544"/>
              <a:gd name="connsiteY531" fmla="*/ 562770 h 6857999"/>
              <a:gd name="connsiteX532" fmla="*/ 4837524 w 7143544"/>
              <a:gd name="connsiteY532" fmla="*/ 551939 h 6857999"/>
              <a:gd name="connsiteX533" fmla="*/ 4770076 w 7143544"/>
              <a:gd name="connsiteY533" fmla="*/ 512061 h 6857999"/>
              <a:gd name="connsiteX534" fmla="*/ 4721829 w 7143544"/>
              <a:gd name="connsiteY534" fmla="*/ 479568 h 6857999"/>
              <a:gd name="connsiteX535" fmla="*/ 4708044 w 7143544"/>
              <a:gd name="connsiteY535" fmla="*/ 476615 h 6857999"/>
              <a:gd name="connsiteX536" fmla="*/ 4619427 w 7143544"/>
              <a:gd name="connsiteY536" fmla="*/ 446091 h 6857999"/>
              <a:gd name="connsiteX537" fmla="*/ 4569210 w 7143544"/>
              <a:gd name="connsiteY537" fmla="*/ 428860 h 6857999"/>
              <a:gd name="connsiteX538" fmla="*/ 4497824 w 7143544"/>
              <a:gd name="connsiteY538" fmla="*/ 385536 h 6857999"/>
              <a:gd name="connsiteX539" fmla="*/ 4627304 w 7143544"/>
              <a:gd name="connsiteY539" fmla="*/ 412121 h 6857999"/>
              <a:gd name="connsiteX540" fmla="*/ 4757276 w 7143544"/>
              <a:gd name="connsiteY540" fmla="*/ 446583 h 6857999"/>
              <a:gd name="connsiteX541" fmla="*/ 4882325 w 7143544"/>
              <a:gd name="connsiteY541" fmla="*/ 490399 h 6857999"/>
              <a:gd name="connsiteX542" fmla="*/ 4886756 w 7143544"/>
              <a:gd name="connsiteY542" fmla="*/ 481538 h 6857999"/>
              <a:gd name="connsiteX543" fmla="*/ 4836047 w 7143544"/>
              <a:gd name="connsiteY543" fmla="*/ 442645 h 6857999"/>
              <a:gd name="connsiteX544" fmla="*/ 4885771 w 7143544"/>
              <a:gd name="connsiteY544" fmla="*/ 434767 h 6857999"/>
              <a:gd name="connsiteX545" fmla="*/ 4826201 w 7143544"/>
              <a:gd name="connsiteY545" fmla="*/ 390951 h 6857999"/>
              <a:gd name="connsiteX546" fmla="*/ 4815862 w 7143544"/>
              <a:gd name="connsiteY546" fmla="*/ 369781 h 6857999"/>
              <a:gd name="connsiteX547" fmla="*/ 4832601 w 7143544"/>
              <a:gd name="connsiteY547" fmla="*/ 360920 h 6857999"/>
              <a:gd name="connsiteX548" fmla="*/ 4898079 w 7143544"/>
              <a:gd name="connsiteY548" fmla="*/ 376674 h 6857999"/>
              <a:gd name="connsiteX549" fmla="*/ 4914818 w 7143544"/>
              <a:gd name="connsiteY549" fmla="*/ 380120 h 6857999"/>
              <a:gd name="connsiteX550" fmla="*/ 5018697 w 7143544"/>
              <a:gd name="connsiteY550" fmla="*/ 419013 h 6857999"/>
              <a:gd name="connsiteX551" fmla="*/ 5085160 w 7143544"/>
              <a:gd name="connsiteY551" fmla="*/ 406705 h 6857999"/>
              <a:gd name="connsiteX552" fmla="*/ 5138331 w 7143544"/>
              <a:gd name="connsiteY552" fmla="*/ 426398 h 6857999"/>
              <a:gd name="connsiteX553" fmla="*/ 5138823 w 7143544"/>
              <a:gd name="connsiteY553" fmla="*/ 412613 h 6857999"/>
              <a:gd name="connsiteX554" fmla="*/ 5052175 w 7143544"/>
              <a:gd name="connsiteY554" fmla="*/ 348612 h 6857999"/>
              <a:gd name="connsiteX555" fmla="*/ 4894141 w 7143544"/>
              <a:gd name="connsiteY555" fmla="*/ 289533 h 6857999"/>
              <a:gd name="connsiteX556" fmla="*/ 4796662 w 7143544"/>
              <a:gd name="connsiteY556" fmla="*/ 264425 h 6857999"/>
              <a:gd name="connsiteX557" fmla="*/ 4667674 w 7143544"/>
              <a:gd name="connsiteY557" fmla="*/ 233901 h 6857999"/>
              <a:gd name="connsiteX558" fmla="*/ 4647981 w 7143544"/>
              <a:gd name="connsiteY558" fmla="*/ 226024 h 6857999"/>
              <a:gd name="connsiteX559" fmla="*/ 4572164 w 7143544"/>
              <a:gd name="connsiteY559" fmla="*/ 193039 h 6857999"/>
              <a:gd name="connsiteX560" fmla="*/ 4460900 w 7143544"/>
              <a:gd name="connsiteY560" fmla="*/ 155623 h 6857999"/>
              <a:gd name="connsiteX561" fmla="*/ 4464347 w 7143544"/>
              <a:gd name="connsiteY561" fmla="*/ 139376 h 6857999"/>
              <a:gd name="connsiteX562" fmla="*/ 4692783 w 7143544"/>
              <a:gd name="connsiteY562" fmla="*/ 140853 h 6857999"/>
              <a:gd name="connsiteX563" fmla="*/ 4943865 w 7143544"/>
              <a:gd name="connsiteY563" fmla="*/ 190577 h 6857999"/>
              <a:gd name="connsiteX564" fmla="*/ 5025098 w 7143544"/>
              <a:gd name="connsiteY564" fmla="*/ 203378 h 6857999"/>
              <a:gd name="connsiteX565" fmla="*/ 5109284 w 7143544"/>
              <a:gd name="connsiteY565" fmla="*/ 239809 h 6857999"/>
              <a:gd name="connsiteX566" fmla="*/ 5153593 w 7143544"/>
              <a:gd name="connsiteY566" fmla="*/ 251625 h 6857999"/>
              <a:gd name="connsiteX567" fmla="*/ 5186578 w 7143544"/>
              <a:gd name="connsiteY567" fmla="*/ 218147 h 6857999"/>
              <a:gd name="connsiteX568" fmla="*/ 5126023 w 7143544"/>
              <a:gd name="connsiteY568" fmla="*/ 138392 h 6857999"/>
              <a:gd name="connsiteX569" fmla="*/ 5126023 w 7143544"/>
              <a:gd name="connsiteY569" fmla="*/ 90144 h 6857999"/>
              <a:gd name="connsiteX570" fmla="*/ 5178701 w 7143544"/>
              <a:gd name="connsiteY570" fmla="*/ 40912 h 6857999"/>
              <a:gd name="connsiteX571" fmla="*/ 5254026 w 7143544"/>
              <a:gd name="connsiteY571" fmla="*/ 37466 h 6857999"/>
              <a:gd name="connsiteX572" fmla="*/ 5316550 w 7143544"/>
              <a:gd name="connsiteY572" fmla="*/ 57159 h 6857999"/>
              <a:gd name="connsiteX573" fmla="*/ 5379567 w 7143544"/>
              <a:gd name="connsiteY573" fmla="*/ 81775 h 6857999"/>
              <a:gd name="connsiteX574" fmla="*/ 5390398 w 7143544"/>
              <a:gd name="connsiteY574" fmla="*/ 21712 h 6857999"/>
              <a:gd name="connsiteX575" fmla="*/ 5412060 w 7143544"/>
              <a:gd name="connsiteY575" fmla="*/ 50 h 6857999"/>
              <a:gd name="connsiteX576" fmla="*/ 5547448 w 7143544"/>
              <a:gd name="connsiteY576" fmla="*/ 35497 h 6857999"/>
              <a:gd name="connsiteX577" fmla="*/ 5572556 w 7143544"/>
              <a:gd name="connsiteY577" fmla="*/ 85713 h 6857999"/>
              <a:gd name="connsiteX578" fmla="*/ 5613419 w 7143544"/>
              <a:gd name="connsiteY578" fmla="*/ 103929 h 6857999"/>
              <a:gd name="connsiteX579" fmla="*/ 5629665 w 7143544"/>
              <a:gd name="connsiteY579" fmla="*/ 67990 h 6857999"/>
              <a:gd name="connsiteX580" fmla="*/ 5677912 w 7143544"/>
              <a:gd name="connsiteY580" fmla="*/ 179746 h 6857999"/>
              <a:gd name="connsiteX581" fmla="*/ 5688251 w 7143544"/>
              <a:gd name="connsiteY581" fmla="*/ 179254 h 6857999"/>
              <a:gd name="connsiteX582" fmla="*/ 5734037 w 7143544"/>
              <a:gd name="connsiteY582" fmla="*/ 139376 h 6857999"/>
              <a:gd name="connsiteX583" fmla="*/ 5755206 w 7143544"/>
              <a:gd name="connsiteY583" fmla="*/ 199439 h 6857999"/>
              <a:gd name="connsiteX584" fmla="*/ 5681358 w 7143544"/>
              <a:gd name="connsiteY584" fmla="*/ 195993 h 6857999"/>
              <a:gd name="connsiteX585" fmla="*/ 5678404 w 7143544"/>
              <a:gd name="connsiteY585" fmla="*/ 209285 h 6857999"/>
              <a:gd name="connsiteX586" fmla="*/ 5718282 w 7143544"/>
              <a:gd name="connsiteY586" fmla="*/ 229963 h 6857999"/>
              <a:gd name="connsiteX587" fmla="*/ 5712375 w 7143544"/>
              <a:gd name="connsiteY587" fmla="*/ 254086 h 6857999"/>
              <a:gd name="connsiteX588" fmla="*/ 5921610 w 7143544"/>
              <a:gd name="connsiteY588" fmla="*/ 352058 h 6857999"/>
              <a:gd name="connsiteX589" fmla="*/ 5952133 w 7143544"/>
              <a:gd name="connsiteY589" fmla="*/ 328427 h 6857999"/>
              <a:gd name="connsiteX590" fmla="*/ 6010720 w 7143544"/>
              <a:gd name="connsiteY590" fmla="*/ 468245 h 6857999"/>
              <a:gd name="connsiteX591" fmla="*/ 6038289 w 7143544"/>
              <a:gd name="connsiteY591" fmla="*/ 485476 h 6857999"/>
              <a:gd name="connsiteX592" fmla="*/ 6074721 w 7143544"/>
              <a:gd name="connsiteY592" fmla="*/ 494830 h 6857999"/>
              <a:gd name="connsiteX593" fmla="*/ 6095891 w 7143544"/>
              <a:gd name="connsiteY593" fmla="*/ 524862 h 6857999"/>
              <a:gd name="connsiteX594" fmla="*/ 6007274 w 7143544"/>
              <a:gd name="connsiteY594" fmla="*/ 523877 h 6857999"/>
              <a:gd name="connsiteX595" fmla="*/ 5999889 w 7143544"/>
              <a:gd name="connsiteY595" fmla="*/ 553416 h 6857999"/>
              <a:gd name="connsiteX596" fmla="*/ 5984627 w 7143544"/>
              <a:gd name="connsiteY596" fmla="*/ 585417 h 6857999"/>
              <a:gd name="connsiteX597" fmla="*/ 6053552 w 7143544"/>
              <a:gd name="connsiteY597" fmla="*/ 634157 h 6857999"/>
              <a:gd name="connsiteX598" fmla="*/ 6060936 w 7143544"/>
              <a:gd name="connsiteY598" fmla="*/ 650895 h 6857999"/>
              <a:gd name="connsiteX599" fmla="*/ 6098845 w 7143544"/>
              <a:gd name="connsiteY599" fmla="*/ 672557 h 6857999"/>
              <a:gd name="connsiteX600" fmla="*/ 6113614 w 7143544"/>
              <a:gd name="connsiteY600" fmla="*/ 647941 h 6857999"/>
              <a:gd name="connsiteX601" fmla="*/ 6138230 w 7143544"/>
              <a:gd name="connsiteY601" fmla="*/ 566217 h 6857999"/>
              <a:gd name="connsiteX602" fmla="*/ 6201247 w 7143544"/>
              <a:gd name="connsiteY602" fmla="*/ 622833 h 6857999"/>
              <a:gd name="connsiteX603" fmla="*/ 6264756 w 7143544"/>
              <a:gd name="connsiteY603" fmla="*/ 675019 h 6857999"/>
              <a:gd name="connsiteX604" fmla="*/ 6264756 w 7143544"/>
              <a:gd name="connsiteY604" fmla="*/ 741974 h 6857999"/>
              <a:gd name="connsiteX605" fmla="*/ 6237678 w 7143544"/>
              <a:gd name="connsiteY605" fmla="*/ 751328 h 6857999"/>
              <a:gd name="connsiteX606" fmla="*/ 6174170 w 7143544"/>
              <a:gd name="connsiteY606" fmla="*/ 634649 h 6857999"/>
              <a:gd name="connsiteX607" fmla="*/ 6163338 w 7143544"/>
              <a:gd name="connsiteY607" fmla="*/ 768560 h 6857999"/>
              <a:gd name="connsiteX608" fmla="*/ 6263771 w 7143544"/>
              <a:gd name="connsiteY608" fmla="*/ 882778 h 6857999"/>
              <a:gd name="connsiteX609" fmla="*/ 6345496 w 7143544"/>
              <a:gd name="connsiteY609" fmla="*/ 1008319 h 6857999"/>
              <a:gd name="connsiteX610" fmla="*/ 6454299 w 7143544"/>
              <a:gd name="connsiteY610" fmla="*/ 1163399 h 6857999"/>
              <a:gd name="connsiteX611" fmla="*/ 6534055 w 7143544"/>
              <a:gd name="connsiteY611" fmla="*/ 1246109 h 6857999"/>
              <a:gd name="connsiteX612" fmla="*/ 6545870 w 7143544"/>
              <a:gd name="connsiteY612" fmla="*/ 1261371 h 6857999"/>
              <a:gd name="connsiteX613" fmla="*/ 6587717 w 7143544"/>
              <a:gd name="connsiteY613" fmla="*/ 1337188 h 6857999"/>
              <a:gd name="connsiteX614" fmla="*/ 6643349 w 7143544"/>
              <a:gd name="connsiteY614" fmla="*/ 1434667 h 6857999"/>
              <a:gd name="connsiteX615" fmla="*/ 6702427 w 7143544"/>
              <a:gd name="connsiteY615" fmla="*/ 1526238 h 6857999"/>
              <a:gd name="connsiteX616" fmla="*/ 6726551 w 7143544"/>
              <a:gd name="connsiteY616" fmla="*/ 1586301 h 6857999"/>
              <a:gd name="connsiteX617" fmla="*/ 6743290 w 7143544"/>
              <a:gd name="connsiteY617" fmla="*/ 1661133 h 6857999"/>
              <a:gd name="connsiteX618" fmla="*/ 6799415 w 7143544"/>
              <a:gd name="connsiteY618" fmla="*/ 1733504 h 6857999"/>
              <a:gd name="connsiteX619" fmla="*/ 6761998 w 7143544"/>
              <a:gd name="connsiteY619" fmla="*/ 1742858 h 6857999"/>
              <a:gd name="connsiteX620" fmla="*/ 6788583 w 7143544"/>
              <a:gd name="connsiteY620" fmla="*/ 1761074 h 6857999"/>
              <a:gd name="connsiteX621" fmla="*/ 6820092 w 7143544"/>
              <a:gd name="connsiteY621" fmla="*/ 1816214 h 6857999"/>
              <a:gd name="connsiteX622" fmla="*/ 6839784 w 7143544"/>
              <a:gd name="connsiteY622" fmla="*/ 1875784 h 6857999"/>
              <a:gd name="connsiteX623" fmla="*/ 6876216 w 7143544"/>
              <a:gd name="connsiteY623" fmla="*/ 1878738 h 6857999"/>
              <a:gd name="connsiteX624" fmla="*/ 6864893 w 7143544"/>
              <a:gd name="connsiteY624" fmla="*/ 1931416 h 6857999"/>
              <a:gd name="connsiteX625" fmla="*/ 6887539 w 7143544"/>
              <a:gd name="connsiteY625" fmla="*/ 1988525 h 6857999"/>
              <a:gd name="connsiteX626" fmla="*/ 6916586 w 7143544"/>
              <a:gd name="connsiteY626" fmla="*/ 2147052 h 6857999"/>
              <a:gd name="connsiteX627" fmla="*/ 6921509 w 7143544"/>
              <a:gd name="connsiteY627" fmla="*/ 2191361 h 6857999"/>
              <a:gd name="connsiteX628" fmla="*/ 6961387 w 7143544"/>
              <a:gd name="connsiteY628" fmla="*/ 2312471 h 6857999"/>
              <a:gd name="connsiteX629" fmla="*/ 6995357 w 7143544"/>
              <a:gd name="connsiteY629" fmla="*/ 2332656 h 6857999"/>
              <a:gd name="connsiteX630" fmla="*/ 7008650 w 7143544"/>
              <a:gd name="connsiteY630" fmla="*/ 2418812 h 6857999"/>
              <a:gd name="connsiteX631" fmla="*/ 6990926 w 7143544"/>
              <a:gd name="connsiteY631" fmla="*/ 2470013 h 6857999"/>
              <a:gd name="connsiteX632" fmla="*/ 7016035 w 7143544"/>
              <a:gd name="connsiteY632" fmla="*/ 2529092 h 6857999"/>
              <a:gd name="connsiteX633" fmla="*/ 7065267 w 7143544"/>
              <a:gd name="connsiteY633" fmla="*/ 2530568 h 6857999"/>
              <a:gd name="connsiteX634" fmla="*/ 7061328 w 7143544"/>
              <a:gd name="connsiteY634" fmla="*/ 2601955 h 6857999"/>
              <a:gd name="connsiteX635" fmla="*/ 7058866 w 7143544"/>
              <a:gd name="connsiteY635" fmla="*/ 2654633 h 6857999"/>
              <a:gd name="connsiteX636" fmla="*/ 7079543 w 7143544"/>
              <a:gd name="connsiteY636" fmla="*/ 2772297 h 6857999"/>
              <a:gd name="connsiteX637" fmla="*/ 7062312 w 7143544"/>
              <a:gd name="connsiteY637" fmla="*/ 2805774 h 6857999"/>
              <a:gd name="connsiteX638" fmla="*/ 7109083 w 7143544"/>
              <a:gd name="connsiteY638" fmla="*/ 2793467 h 6857999"/>
              <a:gd name="connsiteX639" fmla="*/ 7115975 w 7143544"/>
              <a:gd name="connsiteY639" fmla="*/ 2804298 h 6857999"/>
              <a:gd name="connsiteX640" fmla="*/ 7067728 w 7143544"/>
              <a:gd name="connsiteY640" fmla="*/ 2860422 h 6857999"/>
              <a:gd name="connsiteX641" fmla="*/ 7100713 w 7143544"/>
              <a:gd name="connsiteY641" fmla="*/ 2922947 h 6857999"/>
              <a:gd name="connsiteX642" fmla="*/ 7053943 w 7143544"/>
              <a:gd name="connsiteY642" fmla="*/ 3002210 h 6857999"/>
              <a:gd name="connsiteX643" fmla="*/ 7081021 w 7143544"/>
              <a:gd name="connsiteY643" fmla="*/ 3034210 h 6857999"/>
              <a:gd name="connsiteX644" fmla="*/ 7117944 w 7143544"/>
              <a:gd name="connsiteY644" fmla="*/ 3069165 h 6857999"/>
              <a:gd name="connsiteX645" fmla="*/ 7134191 w 7143544"/>
              <a:gd name="connsiteY645" fmla="*/ 3124797 h 6857999"/>
              <a:gd name="connsiteX646" fmla="*/ 7120406 w 7143544"/>
              <a:gd name="connsiteY646" fmla="*/ 3126766 h 6857999"/>
              <a:gd name="connsiteX647" fmla="*/ 7114991 w 7143544"/>
              <a:gd name="connsiteY647" fmla="*/ 3093781 h 6857999"/>
              <a:gd name="connsiteX648" fmla="*/ 7088405 w 7143544"/>
              <a:gd name="connsiteY648" fmla="*/ 3163690 h 6857999"/>
              <a:gd name="connsiteX649" fmla="*/ 7086928 w 7143544"/>
              <a:gd name="connsiteY649" fmla="*/ 3182891 h 6857999"/>
              <a:gd name="connsiteX650" fmla="*/ 7097760 w 7143544"/>
              <a:gd name="connsiteY650" fmla="*/ 3236553 h 6857999"/>
              <a:gd name="connsiteX651" fmla="*/ 7148468 w 7143544"/>
              <a:gd name="connsiteY651" fmla="*/ 3214892 h 6857999"/>
              <a:gd name="connsiteX652" fmla="*/ 7112529 w 7143544"/>
              <a:gd name="connsiteY652" fmla="*/ 3336002 h 6857999"/>
              <a:gd name="connsiteX653" fmla="*/ 7066251 w 7143544"/>
              <a:gd name="connsiteY653" fmla="*/ 3329110 h 6857999"/>
              <a:gd name="connsiteX654" fmla="*/ 7065267 w 7143544"/>
              <a:gd name="connsiteY654" fmla="*/ 3387203 h 6857999"/>
              <a:gd name="connsiteX655" fmla="*/ 7117944 w 7143544"/>
              <a:gd name="connsiteY655" fmla="*/ 3355695 h 6857999"/>
              <a:gd name="connsiteX656" fmla="*/ 7113021 w 7143544"/>
              <a:gd name="connsiteY656" fmla="*/ 3386711 h 6857999"/>
              <a:gd name="connsiteX657" fmla="*/ 7142560 w 7143544"/>
              <a:gd name="connsiteY657" fmla="*/ 3372926 h 6857999"/>
              <a:gd name="connsiteX658" fmla="*/ 7122375 w 7143544"/>
              <a:gd name="connsiteY658" fmla="*/ 3413788 h 6857999"/>
              <a:gd name="connsiteX659" fmla="*/ 7129760 w 7143544"/>
              <a:gd name="connsiteY659" fmla="*/ 3410834 h 6857999"/>
              <a:gd name="connsiteX660" fmla="*/ 7139114 w 7143544"/>
              <a:gd name="connsiteY660" fmla="*/ 3443327 h 6857999"/>
              <a:gd name="connsiteX661" fmla="*/ 7106621 w 7143544"/>
              <a:gd name="connsiteY661" fmla="*/ 3453174 h 6857999"/>
              <a:gd name="connsiteX662" fmla="*/ 7056405 w 7143544"/>
              <a:gd name="connsiteY662" fmla="*/ 3549176 h 6857999"/>
              <a:gd name="connsiteX663" fmla="*/ 7021942 w 7143544"/>
              <a:gd name="connsiteY663" fmla="*/ 3601854 h 6857999"/>
              <a:gd name="connsiteX664" fmla="*/ 7054435 w 7143544"/>
              <a:gd name="connsiteY664" fmla="*/ 3635332 h 6857999"/>
              <a:gd name="connsiteX665" fmla="*/ 7009634 w 7143544"/>
              <a:gd name="connsiteY665" fmla="*/ 3661425 h 6857999"/>
              <a:gd name="connsiteX666" fmla="*/ 6966803 w 7143544"/>
              <a:gd name="connsiteY666" fmla="*/ 3634347 h 6857999"/>
              <a:gd name="connsiteX667" fmla="*/ 6941694 w 7143544"/>
              <a:gd name="connsiteY667" fmla="*/ 3723949 h 6857999"/>
              <a:gd name="connsiteX668" fmla="*/ 6951541 w 7143544"/>
              <a:gd name="connsiteY668" fmla="*/ 3730349 h 6857999"/>
              <a:gd name="connsiteX669" fmla="*/ 6968772 w 7143544"/>
              <a:gd name="connsiteY669" fmla="*/ 3709672 h 6857999"/>
              <a:gd name="connsiteX670" fmla="*/ 7009634 w 7143544"/>
              <a:gd name="connsiteY670" fmla="*/ 3661425 h 6857999"/>
              <a:gd name="connsiteX671" fmla="*/ 7032281 w 7143544"/>
              <a:gd name="connsiteY671" fmla="*/ 3711149 h 6857999"/>
              <a:gd name="connsiteX672" fmla="*/ 7031297 w 7143544"/>
              <a:gd name="connsiteY672" fmla="*/ 3782043 h 6857999"/>
              <a:gd name="connsiteX673" fmla="*/ 7021450 w 7143544"/>
              <a:gd name="connsiteY673" fmla="*/ 3813059 h 6857999"/>
              <a:gd name="connsiteX674" fmla="*/ 6988957 w 7143544"/>
              <a:gd name="connsiteY674" fmla="*/ 3875583 h 6857999"/>
              <a:gd name="connsiteX675" fmla="*/ 6981572 w 7143544"/>
              <a:gd name="connsiteY675" fmla="*/ 3966170 h 6857999"/>
              <a:gd name="connsiteX676" fmla="*/ 6958925 w 7143544"/>
              <a:gd name="connsiteY676" fmla="*/ 4062172 h 6857999"/>
              <a:gd name="connsiteX677" fmla="*/ 6938740 w 7143544"/>
              <a:gd name="connsiteY677" fmla="*/ 4105988 h 6857999"/>
              <a:gd name="connsiteX678" fmla="*/ 6914124 w 7143544"/>
              <a:gd name="connsiteY678" fmla="*/ 4168513 h 6857999"/>
              <a:gd name="connsiteX679" fmla="*/ 6914124 w 7143544"/>
              <a:gd name="connsiteY679" fmla="*/ 4220207 h 6857999"/>
              <a:gd name="connsiteX680" fmla="*/ 6902309 w 7143544"/>
              <a:gd name="connsiteY680" fmla="*/ 4261561 h 6857999"/>
              <a:gd name="connsiteX681" fmla="*/ 6849139 w 7143544"/>
              <a:gd name="connsiteY681" fmla="*/ 4295531 h 6857999"/>
              <a:gd name="connsiteX682" fmla="*/ 6853570 w 7143544"/>
              <a:gd name="connsiteY682" fmla="*/ 4307839 h 6857999"/>
              <a:gd name="connsiteX683" fmla="*/ 6919540 w 7143544"/>
              <a:gd name="connsiteY683" fmla="*/ 4315224 h 6857999"/>
              <a:gd name="connsiteX684" fmla="*/ 6915602 w 7143544"/>
              <a:gd name="connsiteY684" fmla="*/ 4326547 h 6857999"/>
              <a:gd name="connsiteX685" fmla="*/ 6852092 w 7143544"/>
              <a:gd name="connsiteY685" fmla="*/ 4405318 h 6857999"/>
              <a:gd name="connsiteX686" fmla="*/ 6814184 w 7143544"/>
              <a:gd name="connsiteY686" fmla="*/ 4435842 h 6857999"/>
              <a:gd name="connsiteX687" fmla="*/ 6830430 w 7143544"/>
              <a:gd name="connsiteY687" fmla="*/ 4464397 h 6857999"/>
              <a:gd name="connsiteX688" fmla="*/ 6747721 w 7143544"/>
              <a:gd name="connsiteY688" fmla="*/ 4466858 h 6857999"/>
              <a:gd name="connsiteX689" fmla="*/ 6810737 w 7143544"/>
              <a:gd name="connsiteY689" fmla="*/ 4475720 h 6857999"/>
              <a:gd name="connsiteX690" fmla="*/ 6791537 w 7143544"/>
              <a:gd name="connsiteY690" fmla="*/ 4489505 h 6857999"/>
              <a:gd name="connsiteX691" fmla="*/ 6775783 w 7143544"/>
              <a:gd name="connsiteY691" fmla="*/ 4506736 h 6857999"/>
              <a:gd name="connsiteX692" fmla="*/ 6792522 w 7143544"/>
              <a:gd name="connsiteY692" fmla="*/ 4519044 h 6857999"/>
              <a:gd name="connsiteX693" fmla="*/ 6810737 w 7143544"/>
              <a:gd name="connsiteY693" fmla="*/ 4594861 h 6857999"/>
              <a:gd name="connsiteX694" fmla="*/ 6793014 w 7143544"/>
              <a:gd name="connsiteY694" fmla="*/ 4650493 h 6857999"/>
              <a:gd name="connsiteX695" fmla="*/ 6769383 w 7143544"/>
              <a:gd name="connsiteY695" fmla="*/ 4686925 h 6857999"/>
              <a:gd name="connsiteX696" fmla="*/ 6722120 w 7143544"/>
              <a:gd name="connsiteY696" fmla="*/ 4659847 h 6857999"/>
              <a:gd name="connsiteX697" fmla="*/ 6728028 w 7143544"/>
              <a:gd name="connsiteY697" fmla="*/ 4696279 h 6857999"/>
              <a:gd name="connsiteX698" fmla="*/ 6717197 w 7143544"/>
              <a:gd name="connsiteY698" fmla="*/ 4781450 h 6857999"/>
              <a:gd name="connsiteX699" fmla="*/ 6667473 w 7143544"/>
              <a:gd name="connsiteY699" fmla="*/ 4850867 h 6857999"/>
              <a:gd name="connsiteX700" fmla="*/ 6662057 w 7143544"/>
              <a:gd name="connsiteY700" fmla="*/ 4871052 h 6857999"/>
              <a:gd name="connsiteX701" fmla="*/ 6630057 w 7143544"/>
              <a:gd name="connsiteY701" fmla="*/ 4896160 h 6857999"/>
              <a:gd name="connsiteX702" fmla="*/ 6612333 w 7143544"/>
              <a:gd name="connsiteY702" fmla="*/ 4904037 h 6857999"/>
              <a:gd name="connsiteX703" fmla="*/ 6552762 w 7143544"/>
              <a:gd name="connsiteY703" fmla="*/ 4972470 h 6857999"/>
              <a:gd name="connsiteX704" fmla="*/ 6590671 w 7143544"/>
              <a:gd name="connsiteY704" fmla="*/ 4979362 h 6857999"/>
              <a:gd name="connsiteX705" fmla="*/ 6568025 w 7143544"/>
              <a:gd name="connsiteY705" fmla="*/ 5068964 h 6857999"/>
              <a:gd name="connsiteX706" fmla="*/ 6511408 w 7143544"/>
              <a:gd name="connsiteY706" fmla="*/ 5066995 h 6857999"/>
              <a:gd name="connsiteX707" fmla="*/ 6499100 w 7143544"/>
              <a:gd name="connsiteY707" fmla="*/ 5134442 h 6857999"/>
              <a:gd name="connsiteX708" fmla="*/ 6618733 w 7143544"/>
              <a:gd name="connsiteY708" fmla="*/ 5157089 h 6857999"/>
              <a:gd name="connsiteX709" fmla="*/ 6588702 w 7143544"/>
              <a:gd name="connsiteY709" fmla="*/ 5204844 h 6857999"/>
              <a:gd name="connsiteX710" fmla="*/ 6537008 w 7143544"/>
              <a:gd name="connsiteY710" fmla="*/ 5209767 h 6857999"/>
              <a:gd name="connsiteX711" fmla="*/ 6462176 w 7143544"/>
              <a:gd name="connsiteY711" fmla="*/ 5199429 h 6857999"/>
              <a:gd name="connsiteX712" fmla="*/ 6444945 w 7143544"/>
              <a:gd name="connsiteY712" fmla="*/ 5204352 h 6857999"/>
              <a:gd name="connsiteX713" fmla="*/ 6473499 w 7143544"/>
              <a:gd name="connsiteY713" fmla="*/ 5248168 h 6857999"/>
              <a:gd name="connsiteX714" fmla="*/ 6392759 w 7143544"/>
              <a:gd name="connsiteY714" fmla="*/ 5265892 h 6857999"/>
              <a:gd name="connsiteX715" fmla="*/ 6357804 w 7143544"/>
              <a:gd name="connsiteY715" fmla="*/ 5294446 h 6857999"/>
              <a:gd name="connsiteX716" fmla="*/ 6376020 w 7143544"/>
              <a:gd name="connsiteY716" fmla="*/ 5353524 h 6857999"/>
              <a:gd name="connsiteX717" fmla="*/ 6293311 w 7143544"/>
              <a:gd name="connsiteY717" fmla="*/ 5459373 h 6857999"/>
              <a:gd name="connsiteX718" fmla="*/ 6253433 w 7143544"/>
              <a:gd name="connsiteY718" fmla="*/ 5468235 h 6857999"/>
              <a:gd name="connsiteX719" fmla="*/ 6212078 w 7143544"/>
              <a:gd name="connsiteY719" fmla="*/ 5611991 h 6857999"/>
              <a:gd name="connsiteX720" fmla="*/ 6201739 w 7143544"/>
              <a:gd name="connsiteY720" fmla="*/ 5610022 h 6857999"/>
              <a:gd name="connsiteX721" fmla="*/ 6219463 w 7143544"/>
              <a:gd name="connsiteY721" fmla="*/ 5512543 h 6857999"/>
              <a:gd name="connsiteX722" fmla="*/ 6155461 w 7143544"/>
              <a:gd name="connsiteY722" fmla="*/ 5479558 h 6857999"/>
              <a:gd name="connsiteX723" fmla="*/ 6105737 w 7143544"/>
              <a:gd name="connsiteY723" fmla="*/ 5525836 h 6857999"/>
              <a:gd name="connsiteX724" fmla="*/ 6108199 w 7143544"/>
              <a:gd name="connsiteY724" fmla="*/ 5537651 h 6857999"/>
              <a:gd name="connsiteX725" fmla="*/ 6194847 w 7143544"/>
              <a:gd name="connsiteY725" fmla="*/ 5542575 h 6857999"/>
              <a:gd name="connsiteX726" fmla="*/ 6185000 w 7143544"/>
              <a:gd name="connsiteY726" fmla="*/ 5590329 h 6857999"/>
              <a:gd name="connsiteX727" fmla="*/ 6177124 w 7143544"/>
              <a:gd name="connsiteY727" fmla="*/ 5552421 h 6857999"/>
              <a:gd name="connsiteX728" fmla="*/ 6031889 w 7143544"/>
              <a:gd name="connsiteY728" fmla="*/ 5786765 h 6857999"/>
              <a:gd name="connsiteX729" fmla="*/ 6056505 w 7143544"/>
              <a:gd name="connsiteY729" fmla="*/ 5829597 h 6857999"/>
              <a:gd name="connsiteX730" fmla="*/ 5903887 w 7143544"/>
              <a:gd name="connsiteY730" fmla="*/ 5820242 h 6857999"/>
              <a:gd name="connsiteX731" fmla="*/ 5905363 w 7143544"/>
              <a:gd name="connsiteY731" fmla="*/ 5872920 h 6857999"/>
              <a:gd name="connsiteX732" fmla="*/ 5881732 w 7143544"/>
              <a:gd name="connsiteY732" fmla="*/ 5908860 h 6857999"/>
              <a:gd name="connsiteX733" fmla="*/ 5861547 w 7143544"/>
              <a:gd name="connsiteY733" fmla="*/ 5881290 h 6857999"/>
              <a:gd name="connsiteX734" fmla="*/ 5853670 w 7143544"/>
              <a:gd name="connsiteY734" fmla="*/ 5884244 h 6857999"/>
              <a:gd name="connsiteX735" fmla="*/ 5753237 w 7143544"/>
              <a:gd name="connsiteY735" fmla="*/ 5964984 h 6857999"/>
              <a:gd name="connsiteX736" fmla="*/ 5741914 w 7143544"/>
              <a:gd name="connsiteY736" fmla="*/ 5981230 h 6857999"/>
              <a:gd name="connsiteX737" fmla="*/ 5736990 w 7143544"/>
              <a:gd name="connsiteY737" fmla="*/ 6001415 h 6857999"/>
              <a:gd name="connsiteX738" fmla="*/ 5699082 w 7143544"/>
              <a:gd name="connsiteY738" fmla="*/ 6069848 h 6857999"/>
              <a:gd name="connsiteX739" fmla="*/ 5730098 w 7143544"/>
              <a:gd name="connsiteY739" fmla="*/ 6068371 h 6857999"/>
              <a:gd name="connsiteX740" fmla="*/ 5718775 w 7143544"/>
              <a:gd name="connsiteY740" fmla="*/ 6095449 h 6857999"/>
              <a:gd name="connsiteX741" fmla="*/ 5657727 w 7143544"/>
              <a:gd name="connsiteY741" fmla="*/ 6043755 h 6857999"/>
              <a:gd name="connsiteX742" fmla="*/ 5635081 w 7143544"/>
              <a:gd name="connsiteY742" fmla="*/ 6051632 h 6857999"/>
              <a:gd name="connsiteX743" fmla="*/ 5635081 w 7143544"/>
              <a:gd name="connsiteY743" fmla="*/ 6027509 h 6857999"/>
              <a:gd name="connsiteX744" fmla="*/ 5626219 w 7143544"/>
              <a:gd name="connsiteY744" fmla="*/ 6021108 h 6857999"/>
              <a:gd name="connsiteX745" fmla="*/ 5586341 w 7143544"/>
              <a:gd name="connsiteY745" fmla="*/ 6062463 h 6857999"/>
              <a:gd name="connsiteX746" fmla="*/ 5616372 w 7143544"/>
              <a:gd name="connsiteY746" fmla="*/ 6140742 h 6857999"/>
              <a:gd name="connsiteX747" fmla="*/ 5572064 w 7143544"/>
              <a:gd name="connsiteY747" fmla="*/ 6137296 h 6857999"/>
              <a:gd name="connsiteX748" fmla="*/ 5526278 w 7143544"/>
              <a:gd name="connsiteY748" fmla="*/ 6156004 h 6857999"/>
              <a:gd name="connsiteX749" fmla="*/ 5494277 w 7143544"/>
              <a:gd name="connsiteY749" fmla="*/ 6158957 h 6857999"/>
              <a:gd name="connsiteX750" fmla="*/ 5534155 w 7143544"/>
              <a:gd name="connsiteY750" fmla="*/ 6090033 h 6857999"/>
              <a:gd name="connsiteX751" fmla="*/ 5472616 w 7143544"/>
              <a:gd name="connsiteY751" fmla="*/ 6179635 h 6857999"/>
              <a:gd name="connsiteX752" fmla="*/ 5447015 w 7143544"/>
              <a:gd name="connsiteY752" fmla="*/ 6190958 h 6857999"/>
              <a:gd name="connsiteX753" fmla="*/ 5413537 w 7143544"/>
              <a:gd name="connsiteY753" fmla="*/ 6171758 h 6857999"/>
              <a:gd name="connsiteX754" fmla="*/ 5387444 w 7143544"/>
              <a:gd name="connsiteY754" fmla="*/ 6187020 h 6857999"/>
              <a:gd name="connsiteX755" fmla="*/ 5349536 w 7143544"/>
              <a:gd name="connsiteY755" fmla="*/ 6199820 h 6857999"/>
              <a:gd name="connsiteX756" fmla="*/ 5311135 w 7143544"/>
              <a:gd name="connsiteY756" fmla="*/ 6265791 h 6857999"/>
              <a:gd name="connsiteX757" fmla="*/ 5333289 w 7143544"/>
              <a:gd name="connsiteY757" fmla="*/ 6300745 h 6857999"/>
              <a:gd name="connsiteX758" fmla="*/ 5323443 w 7143544"/>
              <a:gd name="connsiteY758" fmla="*/ 6309607 h 6857999"/>
              <a:gd name="connsiteX759" fmla="*/ 5254026 w 7143544"/>
              <a:gd name="connsiteY759" fmla="*/ 6253483 h 6857999"/>
              <a:gd name="connsiteX760" fmla="*/ 5198886 w 7143544"/>
              <a:gd name="connsiteY760" fmla="*/ 6288437 h 6857999"/>
              <a:gd name="connsiteX761" fmla="*/ 5147192 w 7143544"/>
              <a:gd name="connsiteY761" fmla="*/ 6346039 h 6857999"/>
              <a:gd name="connsiteX762" fmla="*/ 5153593 w 7143544"/>
              <a:gd name="connsiteY762" fmla="*/ 6353423 h 6857999"/>
              <a:gd name="connsiteX763" fmla="*/ 5204302 w 7143544"/>
              <a:gd name="connsiteY763" fmla="*/ 6327823 h 6857999"/>
              <a:gd name="connsiteX764" fmla="*/ 5219564 w 7143544"/>
              <a:gd name="connsiteY764" fmla="*/ 6344562 h 6857999"/>
              <a:gd name="connsiteX765" fmla="*/ 5176239 w 7143544"/>
              <a:gd name="connsiteY765" fmla="*/ 6377547 h 6857999"/>
              <a:gd name="connsiteX766" fmla="*/ 5249595 w 7143544"/>
              <a:gd name="connsiteY766" fmla="*/ 6408071 h 6857999"/>
              <a:gd name="connsiteX767" fmla="*/ 5188055 w 7143544"/>
              <a:gd name="connsiteY767" fmla="*/ 6422348 h 6857999"/>
              <a:gd name="connsiteX768" fmla="*/ 5138823 w 7143544"/>
              <a:gd name="connsiteY768" fmla="*/ 6434164 h 6857999"/>
              <a:gd name="connsiteX769" fmla="*/ 5134884 w 7143544"/>
              <a:gd name="connsiteY769" fmla="*/ 6422841 h 6857999"/>
              <a:gd name="connsiteX770" fmla="*/ 5169347 w 7143544"/>
              <a:gd name="connsiteY770" fmla="*/ 6399701 h 6857999"/>
              <a:gd name="connsiteX771" fmla="*/ 5122576 w 7143544"/>
              <a:gd name="connsiteY771" fmla="*/ 6332254 h 6857999"/>
              <a:gd name="connsiteX772" fmla="*/ 5171808 w 7143544"/>
              <a:gd name="connsiteY772" fmla="*/ 6305176 h 6857999"/>
              <a:gd name="connsiteX773" fmla="*/ 5167870 w 7143544"/>
              <a:gd name="connsiteY773" fmla="*/ 6300253 h 6857999"/>
              <a:gd name="connsiteX774" fmla="*/ 5065960 w 7143544"/>
              <a:gd name="connsiteY774" fmla="*/ 6311084 h 6857999"/>
              <a:gd name="connsiteX775" fmla="*/ 5063991 w 7143544"/>
              <a:gd name="connsiteY775" fmla="*/ 6322900 h 6857999"/>
              <a:gd name="connsiteX776" fmla="*/ 5115192 w 7143544"/>
              <a:gd name="connsiteY776" fmla="*/ 6344562 h 6857999"/>
              <a:gd name="connsiteX777" fmla="*/ 5040852 w 7143544"/>
              <a:gd name="connsiteY777" fmla="*/ 6395763 h 6857999"/>
              <a:gd name="connsiteX778" fmla="*/ 5040852 w 7143544"/>
              <a:gd name="connsiteY778" fmla="*/ 6423825 h 6857999"/>
              <a:gd name="connsiteX779" fmla="*/ 4993589 w 7143544"/>
              <a:gd name="connsiteY779" fmla="*/ 6436133 h 6857999"/>
              <a:gd name="connsiteX780" fmla="*/ 4955188 w 7143544"/>
              <a:gd name="connsiteY780" fmla="*/ 6456810 h 6857999"/>
              <a:gd name="connsiteX781" fmla="*/ 4949280 w 7143544"/>
              <a:gd name="connsiteY781" fmla="*/ 6445979 h 6857999"/>
              <a:gd name="connsiteX782" fmla="*/ 4988174 w 7143544"/>
              <a:gd name="connsiteY782" fmla="*/ 6420379 h 6857999"/>
              <a:gd name="connsiteX783" fmla="*/ 4899556 w 7143544"/>
              <a:gd name="connsiteY783" fmla="*/ 6407086 h 6857999"/>
              <a:gd name="connsiteX784" fmla="*/ 4904480 w 7143544"/>
              <a:gd name="connsiteY784" fmla="*/ 6448933 h 6857999"/>
              <a:gd name="connsiteX785" fmla="*/ 4845401 w 7143544"/>
              <a:gd name="connsiteY785" fmla="*/ 6468626 h 6857999"/>
              <a:gd name="connsiteX786" fmla="*/ 4756291 w 7143544"/>
              <a:gd name="connsiteY786" fmla="*/ 6452380 h 6857999"/>
              <a:gd name="connsiteX787" fmla="*/ 4724783 w 7143544"/>
              <a:gd name="connsiteY787" fmla="*/ 6452872 h 6857999"/>
              <a:gd name="connsiteX788" fmla="*/ 4703613 w 7143544"/>
              <a:gd name="connsiteY788" fmla="*/ 6483396 h 6857999"/>
              <a:gd name="connsiteX789" fmla="*/ 4699675 w 7143544"/>
              <a:gd name="connsiteY789" fmla="*/ 6472565 h 6857999"/>
              <a:gd name="connsiteX790" fmla="*/ 4652905 w 7143544"/>
              <a:gd name="connsiteY790" fmla="*/ 6486349 h 6857999"/>
              <a:gd name="connsiteX791" fmla="*/ 4654381 w 7143544"/>
              <a:gd name="connsiteY791" fmla="*/ 6495211 h 6857999"/>
              <a:gd name="connsiteX792" fmla="*/ 4713460 w 7143544"/>
              <a:gd name="connsiteY792" fmla="*/ 6505058 h 6857999"/>
              <a:gd name="connsiteX793" fmla="*/ 4715429 w 7143544"/>
              <a:gd name="connsiteY793" fmla="*/ 6516873 h 6857999"/>
              <a:gd name="connsiteX794" fmla="*/ 4673582 w 7143544"/>
              <a:gd name="connsiteY794" fmla="*/ 6532627 h 6857999"/>
              <a:gd name="connsiteX795" fmla="*/ 4622873 w 7143544"/>
              <a:gd name="connsiteY795" fmla="*/ 6563644 h 6857999"/>
              <a:gd name="connsiteX796" fmla="*/ 4590380 w 7143544"/>
              <a:gd name="connsiteY796" fmla="*/ 6568075 h 6857999"/>
              <a:gd name="connsiteX797" fmla="*/ 4571672 w 7143544"/>
              <a:gd name="connsiteY797" fmla="*/ 6537551 h 6857999"/>
              <a:gd name="connsiteX798" fmla="*/ 4582503 w 7143544"/>
              <a:gd name="connsiteY798" fmla="*/ 6517366 h 6857999"/>
              <a:gd name="connsiteX799" fmla="*/ 4571672 w 7143544"/>
              <a:gd name="connsiteY799" fmla="*/ 6512935 h 6857999"/>
              <a:gd name="connsiteX800" fmla="*/ 4532779 w 7143544"/>
              <a:gd name="connsiteY800" fmla="*/ 6633553 h 6857999"/>
              <a:gd name="connsiteX801" fmla="*/ 4518009 w 7143544"/>
              <a:gd name="connsiteY801" fmla="*/ 6629615 h 6857999"/>
              <a:gd name="connsiteX802" fmla="*/ 4526379 w 7143544"/>
              <a:gd name="connsiteY802" fmla="*/ 6599090 h 6857999"/>
              <a:gd name="connsiteX803" fmla="*/ 4516040 w 7143544"/>
              <a:gd name="connsiteY803" fmla="*/ 6553797 h 6857999"/>
              <a:gd name="connsiteX804" fmla="*/ 4503732 w 7143544"/>
              <a:gd name="connsiteY804" fmla="*/ 6537058 h 6857999"/>
              <a:gd name="connsiteX805" fmla="*/ 4472716 w 7143544"/>
              <a:gd name="connsiteY805" fmla="*/ 6559705 h 6857999"/>
              <a:gd name="connsiteX806" fmla="*/ 4411668 w 7143544"/>
              <a:gd name="connsiteY806" fmla="*/ 6560690 h 6857999"/>
              <a:gd name="connsiteX807" fmla="*/ 4417576 w 7143544"/>
              <a:gd name="connsiteY807" fmla="*/ 6596137 h 6857999"/>
              <a:gd name="connsiteX808" fmla="*/ 4337821 w 7143544"/>
              <a:gd name="connsiteY808" fmla="*/ 6594167 h 6857999"/>
              <a:gd name="connsiteX809" fmla="*/ 4294004 w 7143544"/>
              <a:gd name="connsiteY809" fmla="*/ 6607460 h 6857999"/>
              <a:gd name="connsiteX810" fmla="*/ 4317636 w 7143544"/>
              <a:gd name="connsiteY810" fmla="*/ 6642907 h 6857999"/>
              <a:gd name="connsiteX811" fmla="*/ 4251173 w 7143544"/>
              <a:gd name="connsiteY811" fmla="*/ 6607952 h 6857999"/>
              <a:gd name="connsiteX812" fmla="*/ 4178309 w 7143544"/>
              <a:gd name="connsiteY812" fmla="*/ 6628630 h 6857999"/>
              <a:gd name="connsiteX813" fmla="*/ 4189633 w 7143544"/>
              <a:gd name="connsiteY813" fmla="*/ 6660138 h 6857999"/>
              <a:gd name="connsiteX814" fmla="*/ 4136462 w 7143544"/>
              <a:gd name="connsiteY814" fmla="*/ 6659646 h 6857999"/>
              <a:gd name="connsiteX815" fmla="*/ 4069999 w 7143544"/>
              <a:gd name="connsiteY815" fmla="*/ 6665553 h 6857999"/>
              <a:gd name="connsiteX816" fmla="*/ 4062614 w 7143544"/>
              <a:gd name="connsiteY816" fmla="*/ 6666046 h 6857999"/>
              <a:gd name="connsiteX817" fmla="*/ 3938550 w 7143544"/>
              <a:gd name="connsiteY817" fmla="*/ 6632568 h 6857999"/>
              <a:gd name="connsiteX818" fmla="*/ 3944458 w 7143544"/>
              <a:gd name="connsiteY818" fmla="*/ 6671954 h 6857999"/>
              <a:gd name="connsiteX819" fmla="*/ 3909996 w 7143544"/>
              <a:gd name="connsiteY819" fmla="*/ 6687216 h 6857999"/>
              <a:gd name="connsiteX820" fmla="*/ 3870610 w 7143544"/>
              <a:gd name="connsiteY820" fmla="*/ 6702477 h 6857999"/>
              <a:gd name="connsiteX821" fmla="*/ 3742607 w 7143544"/>
              <a:gd name="connsiteY821" fmla="*/ 6714293 h 6857999"/>
              <a:gd name="connsiteX822" fmla="*/ 3727838 w 7143544"/>
              <a:gd name="connsiteY822" fmla="*/ 6714785 h 6857999"/>
              <a:gd name="connsiteX823" fmla="*/ 3673190 w 7143544"/>
              <a:gd name="connsiteY823" fmla="*/ 6733002 h 6857999"/>
              <a:gd name="connsiteX824" fmla="*/ 3685006 w 7143544"/>
              <a:gd name="connsiteY824" fmla="*/ 6792080 h 6857999"/>
              <a:gd name="connsiteX825" fmla="*/ 3693375 w 7143544"/>
              <a:gd name="connsiteY825" fmla="*/ 6778787 h 6857999"/>
              <a:gd name="connsiteX826" fmla="*/ 3778054 w 7143544"/>
              <a:gd name="connsiteY826" fmla="*/ 6771894 h 6857999"/>
              <a:gd name="connsiteX827" fmla="*/ 3807593 w 7143544"/>
              <a:gd name="connsiteY827" fmla="*/ 6820634 h 6857999"/>
              <a:gd name="connsiteX828" fmla="*/ 3675652 w 7143544"/>
              <a:gd name="connsiteY828" fmla="*/ 6848204 h 6857999"/>
              <a:gd name="connsiteX829" fmla="*/ 3590973 w 7143544"/>
              <a:gd name="connsiteY829" fmla="*/ 6802911 h 6857999"/>
              <a:gd name="connsiteX830" fmla="*/ 3539772 w 7143544"/>
              <a:gd name="connsiteY830" fmla="*/ 6841312 h 6857999"/>
              <a:gd name="connsiteX831" fmla="*/ 3457062 w 7143544"/>
              <a:gd name="connsiteY831" fmla="*/ 6858050 h 6857999"/>
              <a:gd name="connsiteX832" fmla="*/ 3479217 w 7143544"/>
              <a:gd name="connsiteY832" fmla="*/ 6807834 h 6857999"/>
              <a:gd name="connsiteX833" fmla="*/ 3532387 w 7143544"/>
              <a:gd name="connsiteY833" fmla="*/ 6803403 h 6857999"/>
              <a:gd name="connsiteX834" fmla="*/ 3530910 w 7143544"/>
              <a:gd name="connsiteY834" fmla="*/ 6791095 h 6857999"/>
              <a:gd name="connsiteX835" fmla="*/ 3502355 w 7143544"/>
              <a:gd name="connsiteY835" fmla="*/ 6795034 h 6857999"/>
              <a:gd name="connsiteX836" fmla="*/ 3495463 w 7143544"/>
              <a:gd name="connsiteY836" fmla="*/ 6786172 h 6857999"/>
              <a:gd name="connsiteX837" fmla="*/ 3540264 w 7143544"/>
              <a:gd name="connsiteY837" fmla="*/ 6750725 h 6857999"/>
              <a:gd name="connsiteX838" fmla="*/ 3549126 w 7143544"/>
              <a:gd name="connsiteY838" fmla="*/ 6761063 h 6857999"/>
              <a:gd name="connsiteX839" fmla="*/ 3534849 w 7143544"/>
              <a:gd name="connsiteY839" fmla="*/ 6772387 h 6857999"/>
              <a:gd name="connsiteX840" fmla="*/ 3539279 w 7143544"/>
              <a:gd name="connsiteY840" fmla="*/ 6782233 h 6857999"/>
              <a:gd name="connsiteX841" fmla="*/ 3602789 w 7143544"/>
              <a:gd name="connsiteY841" fmla="*/ 6745309 h 6857999"/>
              <a:gd name="connsiteX842" fmla="*/ 3491525 w 7143544"/>
              <a:gd name="connsiteY842" fmla="*/ 6741863 h 6857999"/>
              <a:gd name="connsiteX843" fmla="*/ 3454601 w 7143544"/>
              <a:gd name="connsiteY843" fmla="*/ 6741863 h 6857999"/>
              <a:gd name="connsiteX844" fmla="*/ 3369429 w 7143544"/>
              <a:gd name="connsiteY844" fmla="*/ 6747278 h 6857999"/>
              <a:gd name="connsiteX845" fmla="*/ 3296074 w 7143544"/>
              <a:gd name="connsiteY845" fmla="*/ 6739893 h 6857999"/>
              <a:gd name="connsiteX846" fmla="*/ 3283274 w 7143544"/>
              <a:gd name="connsiteY846" fmla="*/ 6746786 h 6857999"/>
              <a:gd name="connsiteX847" fmla="*/ 3283274 w 7143544"/>
              <a:gd name="connsiteY847" fmla="*/ 6746786 h 6857999"/>
              <a:gd name="connsiteX848" fmla="*/ 3165117 w 7143544"/>
              <a:gd name="connsiteY848" fmla="*/ 6728078 h 6857999"/>
              <a:gd name="connsiteX849" fmla="*/ 3162163 w 7143544"/>
              <a:gd name="connsiteY849" fmla="*/ 6739893 h 6857999"/>
              <a:gd name="connsiteX850" fmla="*/ 3177425 w 7143544"/>
              <a:gd name="connsiteY850" fmla="*/ 6752694 h 6857999"/>
              <a:gd name="connsiteX851" fmla="*/ 3106039 w 7143544"/>
              <a:gd name="connsiteY851" fmla="*/ 6727093 h 6857999"/>
              <a:gd name="connsiteX852" fmla="*/ 3101116 w 7143544"/>
              <a:gd name="connsiteY852" fmla="*/ 6772387 h 6857999"/>
              <a:gd name="connsiteX853" fmla="*/ 3171025 w 7143544"/>
              <a:gd name="connsiteY853" fmla="*/ 6800941 h 6857999"/>
              <a:gd name="connsiteX854" fmla="*/ 3115885 w 7143544"/>
              <a:gd name="connsiteY854" fmla="*/ 6848204 h 6857999"/>
              <a:gd name="connsiteX855" fmla="*/ 3026283 w 7143544"/>
              <a:gd name="connsiteY855" fmla="*/ 6790603 h 6857999"/>
              <a:gd name="connsiteX856" fmla="*/ 3036622 w 7143544"/>
              <a:gd name="connsiteY856" fmla="*/ 6789125 h 6857999"/>
              <a:gd name="connsiteX857" fmla="*/ 3095208 w 7143544"/>
              <a:gd name="connsiteY857" fmla="*/ 6756140 h 6857999"/>
              <a:gd name="connsiteX858" fmla="*/ 3055823 w 7143544"/>
              <a:gd name="connsiteY858" fmla="*/ 6725617 h 6857999"/>
              <a:gd name="connsiteX859" fmla="*/ 3005606 w 7143544"/>
              <a:gd name="connsiteY859" fmla="*/ 6717247 h 6857999"/>
              <a:gd name="connsiteX860" fmla="*/ 2993298 w 7143544"/>
              <a:gd name="connsiteY860" fmla="*/ 6687216 h 6857999"/>
              <a:gd name="connsiteX861" fmla="*/ 2960313 w 7143544"/>
              <a:gd name="connsiteY861" fmla="*/ 6731524 h 6857999"/>
              <a:gd name="connsiteX862" fmla="*/ 2998713 w 7143544"/>
              <a:gd name="connsiteY862" fmla="*/ 6844265 h 6857999"/>
              <a:gd name="connsiteX863" fmla="*/ 2937666 w 7143544"/>
              <a:gd name="connsiteY863" fmla="*/ 6805372 h 6857999"/>
              <a:gd name="connsiteX864" fmla="*/ 2933727 w 7143544"/>
              <a:gd name="connsiteY864" fmla="*/ 6830480 h 6857999"/>
              <a:gd name="connsiteX865" fmla="*/ 2892373 w 7143544"/>
              <a:gd name="connsiteY865" fmla="*/ 6823588 h 6857999"/>
              <a:gd name="connsiteX866" fmla="*/ 2913542 w 7143544"/>
              <a:gd name="connsiteY866" fmla="*/ 6803895 h 6857999"/>
              <a:gd name="connsiteX867" fmla="*/ 2895819 w 7143544"/>
              <a:gd name="connsiteY867" fmla="*/ 6801926 h 6857999"/>
              <a:gd name="connsiteX868" fmla="*/ 2867264 w 7143544"/>
              <a:gd name="connsiteY868" fmla="*/ 6789618 h 6857999"/>
              <a:gd name="connsiteX869" fmla="*/ 2891880 w 7143544"/>
              <a:gd name="connsiteY869" fmla="*/ 6774849 h 6857999"/>
              <a:gd name="connsiteX870" fmla="*/ 2933235 w 7143544"/>
              <a:gd name="connsiteY870" fmla="*/ 6743340 h 6857999"/>
              <a:gd name="connsiteX871" fmla="*/ 2878588 w 7143544"/>
              <a:gd name="connsiteY871" fmla="*/ 6749248 h 6857999"/>
              <a:gd name="connsiteX872" fmla="*/ 2868249 w 7143544"/>
              <a:gd name="connsiteY872" fmla="*/ 6717739 h 6857999"/>
              <a:gd name="connsiteX873" fmla="*/ 2792924 w 7143544"/>
              <a:gd name="connsiteY873" fmla="*/ 6677369 h 6857999"/>
              <a:gd name="connsiteX874" fmla="*/ 2767324 w 7143544"/>
              <a:gd name="connsiteY874" fmla="*/ 6682292 h 6857999"/>
              <a:gd name="connsiteX875" fmla="*/ 2770278 w 7143544"/>
              <a:gd name="connsiteY875" fmla="*/ 6703462 h 6857999"/>
              <a:gd name="connsiteX876" fmla="*/ 2782586 w 7143544"/>
              <a:gd name="connsiteY876" fmla="*/ 6716755 h 6857999"/>
              <a:gd name="connsiteX877" fmla="*/ 2710707 w 7143544"/>
              <a:gd name="connsiteY877" fmla="*/ 6675892 h 6857999"/>
              <a:gd name="connsiteX878" fmla="*/ 2667383 w 7143544"/>
              <a:gd name="connsiteY878" fmla="*/ 6675892 h 6857999"/>
              <a:gd name="connsiteX879" fmla="*/ 2665414 w 7143544"/>
              <a:gd name="connsiteY879" fmla="*/ 6682292 h 6857999"/>
              <a:gd name="connsiteX880" fmla="*/ 2696430 w 7143544"/>
              <a:gd name="connsiteY880" fmla="*/ 6693123 h 6857999"/>
              <a:gd name="connsiteX881" fmla="*/ 2689045 w 7143544"/>
              <a:gd name="connsiteY881" fmla="*/ 6698539 h 6857999"/>
              <a:gd name="connsiteX882" fmla="*/ 2721538 w 7143544"/>
              <a:gd name="connsiteY882" fmla="*/ 6747278 h 6857999"/>
              <a:gd name="connsiteX883" fmla="*/ 2691999 w 7143544"/>
              <a:gd name="connsiteY883" fmla="*/ 6778787 h 6857999"/>
              <a:gd name="connsiteX884" fmla="*/ 2660490 w 7143544"/>
              <a:gd name="connsiteY884" fmla="*/ 6751217 h 6857999"/>
              <a:gd name="connsiteX885" fmla="*/ 2530026 w 7143544"/>
              <a:gd name="connsiteY885" fmla="*/ 6712324 h 6857999"/>
              <a:gd name="connsiteX886" fmla="*/ 2591566 w 7143544"/>
              <a:gd name="connsiteY886" fmla="*/ 6701001 h 6857999"/>
              <a:gd name="connsiteX887" fmla="*/ 2529534 w 7143544"/>
              <a:gd name="connsiteY887" fmla="*/ 6662107 h 6857999"/>
              <a:gd name="connsiteX888" fmla="*/ 2531503 w 7143544"/>
              <a:gd name="connsiteY888" fmla="*/ 6649800 h 6857999"/>
              <a:gd name="connsiteX889" fmla="*/ 2467994 w 7143544"/>
              <a:gd name="connsiteY889" fmla="*/ 6666538 h 6857999"/>
              <a:gd name="connsiteX890" fmla="*/ 2480794 w 7143544"/>
              <a:gd name="connsiteY890" fmla="*/ 6710847 h 6857999"/>
              <a:gd name="connsiteX891" fmla="*/ 2359684 w 7143544"/>
              <a:gd name="connsiteY891" fmla="*/ 6692631 h 6857999"/>
              <a:gd name="connsiteX892" fmla="*/ 2371007 w 7143544"/>
              <a:gd name="connsiteY892" fmla="*/ 6614845 h 6857999"/>
              <a:gd name="connsiteX893" fmla="*/ 2329652 w 7143544"/>
              <a:gd name="connsiteY893" fmla="*/ 6615829 h 6857999"/>
              <a:gd name="connsiteX894" fmla="*/ 2305036 w 7143544"/>
              <a:gd name="connsiteY894" fmla="*/ 6636999 h 6857999"/>
              <a:gd name="connsiteX895" fmla="*/ 2249897 w 7143544"/>
              <a:gd name="connsiteY895" fmla="*/ 6659646 h 6857999"/>
              <a:gd name="connsiteX896" fmla="*/ 2159802 w 7143544"/>
              <a:gd name="connsiteY896" fmla="*/ 6599583 h 6857999"/>
              <a:gd name="connsiteX897" fmla="*/ 2104663 w 7143544"/>
              <a:gd name="connsiteY897" fmla="*/ 6598598 h 6857999"/>
              <a:gd name="connsiteX898" fmla="*/ 2054446 w 7143544"/>
              <a:gd name="connsiteY898" fmla="*/ 6574967 h 6857999"/>
              <a:gd name="connsiteX899" fmla="*/ 2094324 w 7143544"/>
              <a:gd name="connsiteY899" fmla="*/ 6554782 h 6857999"/>
              <a:gd name="connsiteX900" fmla="*/ 1992906 w 7143544"/>
              <a:gd name="connsiteY900" fmla="*/ 6497181 h 6857999"/>
              <a:gd name="connsiteX901" fmla="*/ 1997829 w 7143544"/>
              <a:gd name="connsiteY901" fmla="*/ 6476011 h 6857999"/>
              <a:gd name="connsiteX902" fmla="*/ 1909212 w 7143544"/>
              <a:gd name="connsiteY902" fmla="*/ 6441056 h 6857999"/>
              <a:gd name="connsiteX903" fmla="*/ 1882135 w 7143544"/>
              <a:gd name="connsiteY903" fmla="*/ 6424810 h 6857999"/>
              <a:gd name="connsiteX904" fmla="*/ 1875242 w 7143544"/>
              <a:gd name="connsiteY904" fmla="*/ 6433671 h 6857999"/>
              <a:gd name="connsiteX905" fmla="*/ 1906258 w 7143544"/>
              <a:gd name="connsiteY905" fmla="*/ 6503088 h 6857999"/>
              <a:gd name="connsiteX906" fmla="*/ 1850626 w 7143544"/>
              <a:gd name="connsiteY906" fmla="*/ 6494227 h 6857999"/>
              <a:gd name="connsiteX907" fmla="*/ 1780225 w 7143544"/>
              <a:gd name="connsiteY907" fmla="*/ 6462226 h 6857999"/>
              <a:gd name="connsiteX908" fmla="*/ 1765455 w 7143544"/>
              <a:gd name="connsiteY908" fmla="*/ 6427764 h 6857999"/>
              <a:gd name="connsiteX909" fmla="*/ 1803856 w 7143544"/>
              <a:gd name="connsiteY909" fmla="*/ 6399701 h 6857999"/>
              <a:gd name="connsiteX910" fmla="*/ 1694561 w 7143544"/>
              <a:gd name="connsiteY910" fmla="*/ 6345546 h 6857999"/>
              <a:gd name="connsiteX911" fmla="*/ 1688161 w 7143544"/>
              <a:gd name="connsiteY911" fmla="*/ 6354408 h 6857999"/>
              <a:gd name="connsiteX912" fmla="*/ 1735916 w 7143544"/>
              <a:gd name="connsiteY912" fmla="*/ 6394778 h 6857999"/>
              <a:gd name="connsiteX913" fmla="*/ 1692100 w 7143544"/>
              <a:gd name="connsiteY913" fmla="*/ 6431210 h 6857999"/>
              <a:gd name="connsiteX914" fmla="*/ 1674376 w 7143544"/>
              <a:gd name="connsiteY914" fmla="*/ 6365731 h 6857999"/>
              <a:gd name="connsiteX915" fmla="*/ 1624652 w 7143544"/>
              <a:gd name="connsiteY915" fmla="*/ 6284006 h 6857999"/>
              <a:gd name="connsiteX916" fmla="*/ 1695546 w 7143544"/>
              <a:gd name="connsiteY916" fmla="*/ 6309115 h 6857999"/>
              <a:gd name="connsiteX917" fmla="*/ 1698500 w 7143544"/>
              <a:gd name="connsiteY917" fmla="*/ 6301730 h 6857999"/>
              <a:gd name="connsiteX918" fmla="*/ 1657637 w 7143544"/>
              <a:gd name="connsiteY918" fmla="*/ 6250036 h 6857999"/>
              <a:gd name="connsiteX919" fmla="*/ 1648283 w 7143544"/>
              <a:gd name="connsiteY919" fmla="*/ 6253483 h 6857999"/>
              <a:gd name="connsiteX920" fmla="*/ 1526188 w 7143544"/>
              <a:gd name="connsiteY920" fmla="*/ 6197358 h 6857999"/>
              <a:gd name="connsiteX921" fmla="*/ 1591174 w 7143544"/>
              <a:gd name="connsiteY921" fmla="*/ 6267760 h 6857999"/>
              <a:gd name="connsiteX922" fmla="*/ 1535050 w 7143544"/>
              <a:gd name="connsiteY922" fmla="*/ 6238713 h 6857999"/>
              <a:gd name="connsiteX923" fmla="*/ 1571974 w 7143544"/>
              <a:gd name="connsiteY923" fmla="*/ 6316992 h 6857999"/>
              <a:gd name="connsiteX924" fmla="*/ 1539481 w 7143544"/>
              <a:gd name="connsiteY924" fmla="*/ 6317977 h 6857999"/>
              <a:gd name="connsiteX925" fmla="*/ 1517819 w 7143544"/>
              <a:gd name="connsiteY925" fmla="*/ 6260868 h 6857999"/>
              <a:gd name="connsiteX926" fmla="*/ 1513880 w 7143544"/>
              <a:gd name="connsiteY926" fmla="*/ 6208189 h 6857999"/>
              <a:gd name="connsiteX927" fmla="*/ 1463664 w 7143544"/>
              <a:gd name="connsiteY927" fmla="*/ 6197358 h 6857999"/>
              <a:gd name="connsiteX928" fmla="*/ 1420340 w 7143544"/>
              <a:gd name="connsiteY928" fmla="*/ 6183573 h 6857999"/>
              <a:gd name="connsiteX929" fmla="*/ 1412955 w 7143544"/>
              <a:gd name="connsiteY929" fmla="*/ 6194405 h 6857999"/>
              <a:gd name="connsiteX930" fmla="*/ 1456279 w 7143544"/>
              <a:gd name="connsiteY930" fmla="*/ 6243144 h 6857999"/>
              <a:gd name="connsiteX931" fmla="*/ 1449879 w 7143544"/>
              <a:gd name="connsiteY931" fmla="*/ 6251514 h 6857999"/>
              <a:gd name="connsiteX932" fmla="*/ 1410985 w 7143544"/>
              <a:gd name="connsiteY932" fmla="*/ 6235760 h 6857999"/>
              <a:gd name="connsiteX933" fmla="*/ 1307106 w 7143544"/>
              <a:gd name="connsiteY933" fmla="*/ 6199820 h 6857999"/>
              <a:gd name="connsiteX934" fmla="*/ 1277567 w 7143544"/>
              <a:gd name="connsiteY934" fmla="*/ 6170773 h 6857999"/>
              <a:gd name="connsiteX935" fmla="*/ 1224397 w 7143544"/>
              <a:gd name="connsiteY935" fmla="*/ 6115142 h 6857999"/>
              <a:gd name="connsiteX936" fmla="*/ 1193873 w 7143544"/>
              <a:gd name="connsiteY936" fmla="*/ 6084617 h 6857999"/>
              <a:gd name="connsiteX937" fmla="*/ 1163842 w 7143544"/>
              <a:gd name="connsiteY937" fmla="*/ 6044247 h 6857999"/>
              <a:gd name="connsiteX938" fmla="*/ 1126918 w 7143544"/>
              <a:gd name="connsiteY938" fmla="*/ 6011262 h 6857999"/>
              <a:gd name="connsiteX939" fmla="*/ 1126918 w 7143544"/>
              <a:gd name="connsiteY939" fmla="*/ 5927075 h 6857999"/>
              <a:gd name="connsiteX940" fmla="*/ 1108210 w 7143544"/>
              <a:gd name="connsiteY940" fmla="*/ 5869474 h 6857999"/>
              <a:gd name="connsiteX941" fmla="*/ 1084578 w 7143544"/>
              <a:gd name="connsiteY941" fmla="*/ 5929537 h 6857999"/>
              <a:gd name="connsiteX942" fmla="*/ 1054054 w 7143544"/>
              <a:gd name="connsiteY942" fmla="*/ 5973846 h 6857999"/>
              <a:gd name="connsiteX943" fmla="*/ 1062916 w 7143544"/>
              <a:gd name="connsiteY943" fmla="*/ 5881782 h 6857999"/>
              <a:gd name="connsiteX944" fmla="*/ 1060947 w 7143544"/>
              <a:gd name="connsiteY944" fmla="*/ 5798580 h 6857999"/>
              <a:gd name="connsiteX945" fmla="*/ 1045193 w 7143544"/>
              <a:gd name="connsiteY945" fmla="*/ 5795627 h 6857999"/>
              <a:gd name="connsiteX946" fmla="*/ 1028454 w 7143544"/>
              <a:gd name="connsiteY946" fmla="*/ 5834027 h 6857999"/>
              <a:gd name="connsiteX947" fmla="*/ 1021069 w 7143544"/>
              <a:gd name="connsiteY947" fmla="*/ 5832058 h 6857999"/>
              <a:gd name="connsiteX948" fmla="*/ 995468 w 7143544"/>
              <a:gd name="connsiteY948" fmla="*/ 5880797 h 6857999"/>
              <a:gd name="connsiteX949" fmla="*/ 977745 w 7143544"/>
              <a:gd name="connsiteY949" fmla="*/ 5872920 h 6857999"/>
              <a:gd name="connsiteX950" fmla="*/ 998915 w 7143544"/>
              <a:gd name="connsiteY950" fmla="*/ 5816796 h 6857999"/>
              <a:gd name="connsiteX951" fmla="*/ 941313 w 7143544"/>
              <a:gd name="connsiteY951" fmla="*/ 5742456 h 6857999"/>
              <a:gd name="connsiteX952" fmla="*/ 970853 w 7143544"/>
              <a:gd name="connsiteY952" fmla="*/ 5723748 h 6857999"/>
              <a:gd name="connsiteX953" fmla="*/ 926544 w 7143544"/>
              <a:gd name="connsiteY953" fmla="*/ 5675008 h 6857999"/>
              <a:gd name="connsiteX954" fmla="*/ 944760 w 7143544"/>
              <a:gd name="connsiteY954" fmla="*/ 5739994 h 6857999"/>
              <a:gd name="connsiteX955" fmla="*/ 287514 w 7143544"/>
              <a:gd name="connsiteY955" fmla="*/ 2835806 h 6857999"/>
              <a:gd name="connsiteX956" fmla="*/ 277175 w 7143544"/>
              <a:gd name="connsiteY956" fmla="*/ 2833345 h 6857999"/>
              <a:gd name="connsiteX957" fmla="*/ 276683 w 7143544"/>
              <a:gd name="connsiteY957" fmla="*/ 2797897 h 6857999"/>
              <a:gd name="connsiteX958" fmla="*/ 266837 w 7143544"/>
              <a:gd name="connsiteY958" fmla="*/ 2773282 h 6857999"/>
              <a:gd name="connsiteX959" fmla="*/ 204805 w 7143544"/>
              <a:gd name="connsiteY959" fmla="*/ 2787066 h 6857999"/>
              <a:gd name="connsiteX960" fmla="*/ 208743 w 7143544"/>
              <a:gd name="connsiteY960" fmla="*/ 2800851 h 6857999"/>
              <a:gd name="connsiteX961" fmla="*/ 211697 w 7143544"/>
              <a:gd name="connsiteY961" fmla="*/ 2827929 h 6857999"/>
              <a:gd name="connsiteX962" fmla="*/ 282099 w 7143544"/>
              <a:gd name="connsiteY962" fmla="*/ 2874207 h 6857999"/>
              <a:gd name="connsiteX963" fmla="*/ 272252 w 7143544"/>
              <a:gd name="connsiteY963" fmla="*/ 2936731 h 6857999"/>
              <a:gd name="connsiteX964" fmla="*/ 272745 w 7143544"/>
              <a:gd name="connsiteY964" fmla="*/ 3075073 h 6857999"/>
              <a:gd name="connsiteX965" fmla="*/ 230897 w 7143544"/>
              <a:gd name="connsiteY965" fmla="*/ 3210953 h 6857999"/>
              <a:gd name="connsiteX966" fmla="*/ 185604 w 7143544"/>
              <a:gd name="connsiteY966" fmla="*/ 3203076 h 6857999"/>
              <a:gd name="connsiteX967" fmla="*/ 181666 w 7143544"/>
              <a:gd name="connsiteY967" fmla="*/ 3266585 h 6857999"/>
              <a:gd name="connsiteX968" fmla="*/ 222528 w 7143544"/>
              <a:gd name="connsiteY968" fmla="*/ 3279385 h 6857999"/>
              <a:gd name="connsiteX969" fmla="*/ 233851 w 7143544"/>
              <a:gd name="connsiteY969" fmla="*/ 3233600 h 6857999"/>
              <a:gd name="connsiteX970" fmla="*/ 245667 w 7143544"/>
              <a:gd name="connsiteY970" fmla="*/ 3234092 h 6857999"/>
              <a:gd name="connsiteX971" fmla="*/ 270775 w 7143544"/>
              <a:gd name="connsiteY971" fmla="*/ 3347325 h 6857999"/>
              <a:gd name="connsiteX972" fmla="*/ 291945 w 7143544"/>
              <a:gd name="connsiteY972" fmla="*/ 3323202 h 6857999"/>
              <a:gd name="connsiteX973" fmla="*/ 272745 w 7143544"/>
              <a:gd name="connsiteY973" fmla="*/ 3293170 h 6857999"/>
              <a:gd name="connsiteX974" fmla="*/ 311145 w 7143544"/>
              <a:gd name="connsiteY974" fmla="*/ 3288247 h 6857999"/>
              <a:gd name="connsiteX975" fmla="*/ 314592 w 7143544"/>
              <a:gd name="connsiteY975" fmla="*/ 3263139 h 6857999"/>
              <a:gd name="connsiteX976" fmla="*/ 311638 w 7143544"/>
              <a:gd name="connsiteY976" fmla="*/ 3145967 h 6857999"/>
              <a:gd name="connsiteX977" fmla="*/ 321976 w 7143544"/>
              <a:gd name="connsiteY977" fmla="*/ 3097720 h 6857999"/>
              <a:gd name="connsiteX978" fmla="*/ 342162 w 7143544"/>
              <a:gd name="connsiteY978" fmla="*/ 3074581 h 6857999"/>
              <a:gd name="connsiteX979" fmla="*/ 303268 w 7143544"/>
              <a:gd name="connsiteY979" fmla="*/ 2985963 h 6857999"/>
              <a:gd name="connsiteX980" fmla="*/ 337238 w 7143544"/>
              <a:gd name="connsiteY980" fmla="*/ 2850576 h 6857999"/>
              <a:gd name="connsiteX981" fmla="*/ 335269 w 7143544"/>
              <a:gd name="connsiteY981" fmla="*/ 2721096 h 6857999"/>
              <a:gd name="connsiteX982" fmla="*/ 287514 w 7143544"/>
              <a:gd name="connsiteY982" fmla="*/ 2835806 h 6857999"/>
              <a:gd name="connsiteX983" fmla="*/ 275699 w 7143544"/>
              <a:gd name="connsiteY983" fmla="*/ 2511860 h 6857999"/>
              <a:gd name="connsiteX984" fmla="*/ 371701 w 7143544"/>
              <a:gd name="connsiteY984" fmla="*/ 2527614 h 6857999"/>
              <a:gd name="connsiteX985" fmla="*/ 331823 w 7143544"/>
              <a:gd name="connsiteY985" fmla="*/ 2646756 h 6857999"/>
              <a:gd name="connsiteX986" fmla="*/ 284560 w 7143544"/>
              <a:gd name="connsiteY986" fmla="*/ 2642325 h 6857999"/>
              <a:gd name="connsiteX987" fmla="*/ 337731 w 7143544"/>
              <a:gd name="connsiteY987" fmla="*/ 2723557 h 6857999"/>
              <a:gd name="connsiteX988" fmla="*/ 406163 w 7143544"/>
              <a:gd name="connsiteY988" fmla="*/ 2646263 h 6857999"/>
              <a:gd name="connsiteX989" fmla="*/ 400747 w 7143544"/>
              <a:gd name="connsiteY989" fmla="*/ 2637894 h 6857999"/>
              <a:gd name="connsiteX990" fmla="*/ 351023 w 7143544"/>
              <a:gd name="connsiteY990" fmla="*/ 2641832 h 6857999"/>
              <a:gd name="connsiteX991" fmla="*/ 444072 w 7143544"/>
              <a:gd name="connsiteY991" fmla="*/ 2522199 h 6857999"/>
              <a:gd name="connsiteX992" fmla="*/ 481488 w 7143544"/>
              <a:gd name="connsiteY992" fmla="*/ 2406504 h 6857999"/>
              <a:gd name="connsiteX993" fmla="*/ 453918 w 7143544"/>
              <a:gd name="connsiteY993" fmla="*/ 2393211 h 6857999"/>
              <a:gd name="connsiteX994" fmla="*/ 493303 w 7143544"/>
              <a:gd name="connsiteY994" fmla="*/ 2346441 h 6857999"/>
              <a:gd name="connsiteX995" fmla="*/ 475580 w 7143544"/>
              <a:gd name="connsiteY995" fmla="*/ 2344964 h 6857999"/>
              <a:gd name="connsiteX996" fmla="*/ 457364 w 7143544"/>
              <a:gd name="connsiteY996" fmla="*/ 2315425 h 6857999"/>
              <a:gd name="connsiteX997" fmla="*/ 475580 w 7143544"/>
              <a:gd name="connsiteY997" fmla="*/ 2276040 h 6857999"/>
              <a:gd name="connsiteX998" fmla="*/ 515458 w 7143544"/>
              <a:gd name="connsiteY998" fmla="*/ 2219915 h 6857999"/>
              <a:gd name="connsiteX999" fmla="*/ 453426 w 7143544"/>
              <a:gd name="connsiteY999" fmla="*/ 2237146 h 6857999"/>
              <a:gd name="connsiteX1000" fmla="*/ 417979 w 7143544"/>
              <a:gd name="connsiteY1000" fmla="*/ 2290809 h 6857999"/>
              <a:gd name="connsiteX1001" fmla="*/ 353977 w 7143544"/>
              <a:gd name="connsiteY1001" fmla="*/ 2264716 h 6857999"/>
              <a:gd name="connsiteX1002" fmla="*/ 410594 w 7143544"/>
              <a:gd name="connsiteY1002" fmla="*/ 2336595 h 6857999"/>
              <a:gd name="connsiteX1003" fmla="*/ 408625 w 7143544"/>
              <a:gd name="connsiteY1003" fmla="*/ 2361211 h 6857999"/>
              <a:gd name="connsiteX1004" fmla="*/ 402717 w 7143544"/>
              <a:gd name="connsiteY1004" fmla="*/ 2402073 h 6857999"/>
              <a:gd name="connsiteX1005" fmla="*/ 364808 w 7143544"/>
              <a:gd name="connsiteY1005" fmla="*/ 2416350 h 6857999"/>
              <a:gd name="connsiteX1006" fmla="*/ 269791 w 7143544"/>
              <a:gd name="connsiteY1006" fmla="*/ 2435551 h 6857999"/>
              <a:gd name="connsiteX1007" fmla="*/ 275699 w 7143544"/>
              <a:gd name="connsiteY1007" fmla="*/ 2511860 h 6857999"/>
              <a:gd name="connsiteX1008" fmla="*/ 183635 w 7143544"/>
              <a:gd name="connsiteY1008" fmla="*/ 2956424 h 6857999"/>
              <a:gd name="connsiteX1009" fmla="*/ 171327 w 7143544"/>
              <a:gd name="connsiteY1009" fmla="*/ 2956424 h 6857999"/>
              <a:gd name="connsiteX1010" fmla="*/ 142772 w 7143544"/>
              <a:gd name="connsiteY1010" fmla="*/ 3074581 h 6857999"/>
              <a:gd name="connsiteX1011" fmla="*/ 180189 w 7143544"/>
              <a:gd name="connsiteY1011" fmla="*/ 3103135 h 6857999"/>
              <a:gd name="connsiteX1012" fmla="*/ 246652 w 7143544"/>
              <a:gd name="connsiteY1012" fmla="*/ 3029287 h 6857999"/>
              <a:gd name="connsiteX1013" fmla="*/ 257975 w 7143544"/>
              <a:gd name="connsiteY1013" fmla="*/ 2974148 h 6857999"/>
              <a:gd name="connsiteX1014" fmla="*/ 258467 w 7143544"/>
              <a:gd name="connsiteY1014" fmla="*/ 2904731 h 6857999"/>
              <a:gd name="connsiteX1015" fmla="*/ 247636 w 7143544"/>
              <a:gd name="connsiteY1015" fmla="*/ 2905223 h 6857999"/>
              <a:gd name="connsiteX1016" fmla="*/ 239759 w 7143544"/>
              <a:gd name="connsiteY1016" fmla="*/ 2987440 h 6857999"/>
              <a:gd name="connsiteX1017" fmla="*/ 221543 w 7143544"/>
              <a:gd name="connsiteY1017" fmla="*/ 3009595 h 6857999"/>
              <a:gd name="connsiteX1018" fmla="*/ 196928 w 7143544"/>
              <a:gd name="connsiteY1018" fmla="*/ 2992856 h 6857999"/>
              <a:gd name="connsiteX1019" fmla="*/ 183635 w 7143544"/>
              <a:gd name="connsiteY1019" fmla="*/ 2956424 h 6857999"/>
              <a:gd name="connsiteX1020" fmla="*/ 371208 w 7143544"/>
              <a:gd name="connsiteY1020" fmla="*/ 3863768 h 6857999"/>
              <a:gd name="connsiteX1021" fmla="*/ 303761 w 7143544"/>
              <a:gd name="connsiteY1021" fmla="*/ 3909553 h 6857999"/>
              <a:gd name="connsiteX1022" fmla="*/ 315576 w 7143544"/>
              <a:gd name="connsiteY1022" fmla="*/ 3993247 h 6857999"/>
              <a:gd name="connsiteX1023" fmla="*/ 388932 w 7143544"/>
              <a:gd name="connsiteY1023" fmla="*/ 4066110 h 6857999"/>
              <a:gd name="connsiteX1024" fmla="*/ 371208 w 7143544"/>
              <a:gd name="connsiteY1024" fmla="*/ 3863768 h 6857999"/>
              <a:gd name="connsiteX1025" fmla="*/ 5681851 w 7143544"/>
              <a:gd name="connsiteY1025" fmla="*/ 1340634 h 6857999"/>
              <a:gd name="connsiteX1026" fmla="*/ 5662158 w 7143544"/>
              <a:gd name="connsiteY1026" fmla="*/ 1280571 h 6857999"/>
              <a:gd name="connsiteX1027" fmla="*/ 5592741 w 7143544"/>
              <a:gd name="connsiteY1027" fmla="*/ 1216570 h 6857999"/>
              <a:gd name="connsiteX1028" fmla="*/ 5566648 w 7143544"/>
              <a:gd name="connsiteY1028" fmla="*/ 1233308 h 6857999"/>
              <a:gd name="connsiteX1029" fmla="*/ 5585849 w 7143544"/>
              <a:gd name="connsiteY1029" fmla="*/ 1255463 h 6857999"/>
              <a:gd name="connsiteX1030" fmla="*/ 5634588 w 7143544"/>
              <a:gd name="connsiteY1030" fmla="*/ 1301741 h 6857999"/>
              <a:gd name="connsiteX1031" fmla="*/ 5681851 w 7143544"/>
              <a:gd name="connsiteY1031" fmla="*/ 1340634 h 6857999"/>
              <a:gd name="connsiteX1032" fmla="*/ 308192 w 7143544"/>
              <a:gd name="connsiteY1032" fmla="*/ 3346341 h 6857999"/>
              <a:gd name="connsiteX1033" fmla="*/ 297361 w 7143544"/>
              <a:gd name="connsiteY1033" fmla="*/ 3341417 h 6857999"/>
              <a:gd name="connsiteX1034" fmla="*/ 261914 w 7143544"/>
              <a:gd name="connsiteY1034" fmla="*/ 3384741 h 6857999"/>
              <a:gd name="connsiteX1035" fmla="*/ 196928 w 7143544"/>
              <a:gd name="connsiteY1035" fmla="*/ 3432989 h 6857999"/>
              <a:gd name="connsiteX1036" fmla="*/ 217605 w 7143544"/>
              <a:gd name="connsiteY1036" fmla="*/ 3459574 h 6857999"/>
              <a:gd name="connsiteX1037" fmla="*/ 258467 w 7143544"/>
              <a:gd name="connsiteY1037" fmla="*/ 3448743 h 6857999"/>
              <a:gd name="connsiteX1038" fmla="*/ 258467 w 7143544"/>
              <a:gd name="connsiteY1038" fmla="*/ 3493544 h 6857999"/>
              <a:gd name="connsiteX1039" fmla="*/ 266837 w 7143544"/>
              <a:gd name="connsiteY1039" fmla="*/ 3494529 h 6857999"/>
              <a:gd name="connsiteX1040" fmla="*/ 278160 w 7143544"/>
              <a:gd name="connsiteY1040" fmla="*/ 3466959 h 6857999"/>
              <a:gd name="connsiteX1041" fmla="*/ 305730 w 7143544"/>
              <a:gd name="connsiteY1041" fmla="*/ 3481236 h 6857999"/>
              <a:gd name="connsiteX1042" fmla="*/ 296376 w 7143544"/>
              <a:gd name="connsiteY1042" fmla="*/ 3413788 h 6857999"/>
              <a:gd name="connsiteX1043" fmla="*/ 308192 w 7143544"/>
              <a:gd name="connsiteY1043" fmla="*/ 3346341 h 6857999"/>
              <a:gd name="connsiteX1044" fmla="*/ 296868 w 7143544"/>
              <a:gd name="connsiteY1044" fmla="*/ 3638286 h 6857999"/>
              <a:gd name="connsiteX1045" fmla="*/ 276191 w 7143544"/>
              <a:gd name="connsiteY1045" fmla="*/ 3670779 h 6857999"/>
              <a:gd name="connsiteX1046" fmla="*/ 287022 w 7143544"/>
              <a:gd name="connsiteY1046" fmla="*/ 3751026 h 6857999"/>
              <a:gd name="connsiteX1047" fmla="*/ 307207 w 7143544"/>
              <a:gd name="connsiteY1047" fmla="*/ 3755950 h 6857999"/>
              <a:gd name="connsiteX1048" fmla="*/ 303761 w 7143544"/>
              <a:gd name="connsiteY1048" fmla="*/ 3811089 h 6857999"/>
              <a:gd name="connsiteX1049" fmla="*/ 342654 w 7143544"/>
              <a:gd name="connsiteY1049" fmla="*/ 3728872 h 6857999"/>
              <a:gd name="connsiteX1050" fmla="*/ 296868 w 7143544"/>
              <a:gd name="connsiteY1050" fmla="*/ 3638286 h 6857999"/>
              <a:gd name="connsiteX1051" fmla="*/ 168373 w 7143544"/>
              <a:gd name="connsiteY1051" fmla="*/ 2626078 h 6857999"/>
              <a:gd name="connsiteX1052" fmla="*/ 161973 w 7143544"/>
              <a:gd name="connsiteY1052" fmla="*/ 2640848 h 6857999"/>
              <a:gd name="connsiteX1053" fmla="*/ 224497 w 7143544"/>
              <a:gd name="connsiteY1053" fmla="*/ 2696972 h 6857999"/>
              <a:gd name="connsiteX1054" fmla="*/ 249606 w 7143544"/>
              <a:gd name="connsiteY1054" fmla="*/ 2619678 h 6857999"/>
              <a:gd name="connsiteX1055" fmla="*/ 262406 w 7143544"/>
              <a:gd name="connsiteY1055" fmla="*/ 2549277 h 6857999"/>
              <a:gd name="connsiteX1056" fmla="*/ 195451 w 7143544"/>
              <a:gd name="connsiteY1056" fmla="*/ 2606385 h 6857999"/>
              <a:gd name="connsiteX1057" fmla="*/ 205789 w 7143544"/>
              <a:gd name="connsiteY1057" fmla="*/ 2615740 h 6857999"/>
              <a:gd name="connsiteX1058" fmla="*/ 168373 w 7143544"/>
              <a:gd name="connsiteY1058" fmla="*/ 2626078 h 6857999"/>
              <a:gd name="connsiteX1059" fmla="*/ 1281013 w 7143544"/>
              <a:gd name="connsiteY1059" fmla="*/ 6122526 h 6857999"/>
              <a:gd name="connsiteX1060" fmla="*/ 1324338 w 7143544"/>
              <a:gd name="connsiteY1060" fmla="*/ 6178158 h 6857999"/>
              <a:gd name="connsiteX1061" fmla="*/ 1350923 w 7143544"/>
              <a:gd name="connsiteY1061" fmla="*/ 6154527 h 6857999"/>
              <a:gd name="connsiteX1062" fmla="*/ 1411478 w 7143544"/>
              <a:gd name="connsiteY1062" fmla="*/ 6173235 h 6857999"/>
              <a:gd name="connsiteX1063" fmla="*/ 1396216 w 7143544"/>
              <a:gd name="connsiteY1063" fmla="*/ 6139757 h 6857999"/>
              <a:gd name="connsiteX1064" fmla="*/ 1334676 w 7143544"/>
              <a:gd name="connsiteY1064" fmla="*/ 6113172 h 6857999"/>
              <a:gd name="connsiteX1065" fmla="*/ 1281013 w 7143544"/>
              <a:gd name="connsiteY1065" fmla="*/ 6122526 h 6857999"/>
              <a:gd name="connsiteX1066" fmla="*/ 172804 w 7143544"/>
              <a:gd name="connsiteY1066" fmla="*/ 4064141 h 6857999"/>
              <a:gd name="connsiteX1067" fmla="*/ 160496 w 7143544"/>
              <a:gd name="connsiteY1067" fmla="*/ 4073495 h 6857999"/>
              <a:gd name="connsiteX1068" fmla="*/ 168373 w 7143544"/>
              <a:gd name="connsiteY1068" fmla="*/ 4112881 h 6857999"/>
              <a:gd name="connsiteX1069" fmla="*/ 203820 w 7143544"/>
              <a:gd name="connsiteY1069" fmla="*/ 4112881 h 6857999"/>
              <a:gd name="connsiteX1070" fmla="*/ 234836 w 7143544"/>
              <a:gd name="connsiteY1070" fmla="*/ 4109927 h 6857999"/>
              <a:gd name="connsiteX1071" fmla="*/ 235821 w 7143544"/>
              <a:gd name="connsiteY1071" fmla="*/ 4117804 h 6857999"/>
              <a:gd name="connsiteX1072" fmla="*/ 209728 w 7143544"/>
              <a:gd name="connsiteY1072" fmla="*/ 4138974 h 6857999"/>
              <a:gd name="connsiteX1073" fmla="*/ 229913 w 7143544"/>
              <a:gd name="connsiteY1073" fmla="*/ 4168020 h 6857999"/>
              <a:gd name="connsiteX1074" fmla="*/ 258467 w 7143544"/>
              <a:gd name="connsiteY1074" fmla="*/ 4163097 h 6857999"/>
              <a:gd name="connsiteX1075" fmla="*/ 243205 w 7143544"/>
              <a:gd name="connsiteY1075" fmla="*/ 4106481 h 6857999"/>
              <a:gd name="connsiteX1076" fmla="*/ 172804 w 7143544"/>
              <a:gd name="connsiteY1076" fmla="*/ 4064141 h 6857999"/>
              <a:gd name="connsiteX1077" fmla="*/ 6762983 w 7143544"/>
              <a:gd name="connsiteY1077" fmla="*/ 4206421 h 6857999"/>
              <a:gd name="connsiteX1078" fmla="*/ 6836831 w 7143544"/>
              <a:gd name="connsiteY1078" fmla="*/ 4121743 h 6857999"/>
              <a:gd name="connsiteX1079" fmla="*/ 6762983 w 7143544"/>
              <a:gd name="connsiteY1079" fmla="*/ 4206421 h 6857999"/>
              <a:gd name="connsiteX1080" fmla="*/ 4387545 w 7143544"/>
              <a:gd name="connsiteY1080" fmla="*/ 6287453 h 6857999"/>
              <a:gd name="connsiteX1081" fmla="*/ 4516532 w 7143544"/>
              <a:gd name="connsiteY1081" fmla="*/ 6293361 h 6857999"/>
              <a:gd name="connsiteX1082" fmla="*/ 4526871 w 7143544"/>
              <a:gd name="connsiteY1082" fmla="*/ 6253975 h 6857999"/>
              <a:gd name="connsiteX1083" fmla="*/ 4387545 w 7143544"/>
              <a:gd name="connsiteY1083" fmla="*/ 6287453 h 6857999"/>
              <a:gd name="connsiteX1084" fmla="*/ 4542625 w 7143544"/>
              <a:gd name="connsiteY1084" fmla="*/ 6270222 h 6857999"/>
              <a:gd name="connsiteX1085" fmla="*/ 4662259 w 7143544"/>
              <a:gd name="connsiteY1085" fmla="*/ 6219513 h 6857999"/>
              <a:gd name="connsiteX1086" fmla="*/ 4561333 w 7143544"/>
              <a:gd name="connsiteY1086" fmla="*/ 6226405 h 6857999"/>
              <a:gd name="connsiteX1087" fmla="*/ 4542625 w 7143544"/>
              <a:gd name="connsiteY1087" fmla="*/ 6270222 h 6857999"/>
              <a:gd name="connsiteX1088" fmla="*/ 6850615 w 7143544"/>
              <a:gd name="connsiteY1088" fmla="*/ 3869675 h 6857999"/>
              <a:gd name="connsiteX1089" fmla="*/ 6780214 w 7143544"/>
              <a:gd name="connsiteY1089" fmla="*/ 3908568 h 6857999"/>
              <a:gd name="connsiteX1090" fmla="*/ 6743782 w 7143544"/>
              <a:gd name="connsiteY1090" fmla="*/ 3945492 h 6857999"/>
              <a:gd name="connsiteX1091" fmla="*/ 6751167 w 7143544"/>
              <a:gd name="connsiteY1091" fmla="*/ 3951893 h 6857999"/>
              <a:gd name="connsiteX1092" fmla="*/ 6850615 w 7143544"/>
              <a:gd name="connsiteY1092" fmla="*/ 3869675 h 6857999"/>
              <a:gd name="connsiteX1093" fmla="*/ 578475 w 7143544"/>
              <a:gd name="connsiteY1093" fmla="*/ 2019049 h 6857999"/>
              <a:gd name="connsiteX1094" fmla="*/ 568136 w 7143544"/>
              <a:gd name="connsiteY1094" fmla="*/ 2009203 h 6857999"/>
              <a:gd name="connsiteX1095" fmla="*/ 553366 w 7143544"/>
              <a:gd name="connsiteY1095" fmla="*/ 2016588 h 6857999"/>
              <a:gd name="connsiteX1096" fmla="*/ 519396 w 7143544"/>
              <a:gd name="connsiteY1096" fmla="*/ 2098313 h 6857999"/>
              <a:gd name="connsiteX1097" fmla="*/ 524319 w 7143544"/>
              <a:gd name="connsiteY1097" fmla="*/ 2118990 h 6857999"/>
              <a:gd name="connsiteX1098" fmla="*/ 545981 w 7143544"/>
              <a:gd name="connsiteY1098" fmla="*/ 2110128 h 6857999"/>
              <a:gd name="connsiteX1099" fmla="*/ 578475 w 7143544"/>
              <a:gd name="connsiteY1099" fmla="*/ 2019049 h 6857999"/>
              <a:gd name="connsiteX1100" fmla="*/ 143265 w 7143544"/>
              <a:gd name="connsiteY1100" fmla="*/ 3478282 h 6857999"/>
              <a:gd name="connsiteX1101" fmla="*/ 161481 w 7143544"/>
              <a:gd name="connsiteY1101" fmla="*/ 3478774 h 6857999"/>
              <a:gd name="connsiteX1102" fmla="*/ 161481 w 7143544"/>
              <a:gd name="connsiteY1102" fmla="*/ 3345848 h 6857999"/>
              <a:gd name="connsiteX1103" fmla="*/ 143265 w 7143544"/>
              <a:gd name="connsiteY1103" fmla="*/ 3478282 h 6857999"/>
              <a:gd name="connsiteX1104" fmla="*/ 653307 w 7143544"/>
              <a:gd name="connsiteY1104" fmla="*/ 4779973 h 6857999"/>
              <a:gd name="connsiteX1105" fmla="*/ 671523 w 7143544"/>
              <a:gd name="connsiteY1105" fmla="*/ 4850867 h 6857999"/>
              <a:gd name="connsiteX1106" fmla="*/ 705000 w 7143544"/>
              <a:gd name="connsiteY1106" fmla="*/ 4870067 h 6857999"/>
              <a:gd name="connsiteX1107" fmla="*/ 690231 w 7143544"/>
              <a:gd name="connsiteY1107" fmla="*/ 4828712 h 6857999"/>
              <a:gd name="connsiteX1108" fmla="*/ 653307 w 7143544"/>
              <a:gd name="connsiteY1108" fmla="*/ 4779973 h 6857999"/>
              <a:gd name="connsiteX1109" fmla="*/ 4282681 w 7143544"/>
              <a:gd name="connsiteY1109" fmla="*/ 6336685 h 6857999"/>
              <a:gd name="connsiteX1110" fmla="*/ 4290066 w 7143544"/>
              <a:gd name="connsiteY1110" fmla="*/ 6346531 h 6857999"/>
              <a:gd name="connsiteX1111" fmla="*/ 4325020 w 7143544"/>
              <a:gd name="connsiteY1111" fmla="*/ 6318961 h 6857999"/>
              <a:gd name="connsiteX1112" fmla="*/ 4371298 w 7143544"/>
              <a:gd name="connsiteY1112" fmla="*/ 6318961 h 6857999"/>
              <a:gd name="connsiteX1113" fmla="*/ 4373760 w 7143544"/>
              <a:gd name="connsiteY1113" fmla="*/ 6304684 h 6857999"/>
              <a:gd name="connsiteX1114" fmla="*/ 4339790 w 7143544"/>
              <a:gd name="connsiteY1114" fmla="*/ 6291883 h 6857999"/>
              <a:gd name="connsiteX1115" fmla="*/ 4282681 w 7143544"/>
              <a:gd name="connsiteY1115" fmla="*/ 6336685 h 6857999"/>
              <a:gd name="connsiteX1116" fmla="*/ 438164 w 7143544"/>
              <a:gd name="connsiteY1116" fmla="*/ 4399410 h 6857999"/>
              <a:gd name="connsiteX1117" fmla="*/ 447518 w 7143544"/>
              <a:gd name="connsiteY1117" fmla="*/ 4395472 h 6857999"/>
              <a:gd name="connsiteX1118" fmla="*/ 444564 w 7143544"/>
              <a:gd name="connsiteY1118" fmla="*/ 4330486 h 6857999"/>
              <a:gd name="connsiteX1119" fmla="*/ 408132 w 7143544"/>
              <a:gd name="connsiteY1119" fmla="*/ 4376271 h 6857999"/>
              <a:gd name="connsiteX1120" fmla="*/ 438164 w 7143544"/>
              <a:gd name="connsiteY1120" fmla="*/ 4399410 h 6857999"/>
              <a:gd name="connsiteX1121" fmla="*/ 1788102 w 7143544"/>
              <a:gd name="connsiteY1121" fmla="*/ 6310100 h 6857999"/>
              <a:gd name="connsiteX1122" fmla="*/ 1727054 w 7143544"/>
              <a:gd name="connsiteY1122" fmla="*/ 6334223 h 6857999"/>
              <a:gd name="connsiteX1123" fmla="*/ 1791056 w 7143544"/>
              <a:gd name="connsiteY1123" fmla="*/ 6347024 h 6857999"/>
              <a:gd name="connsiteX1124" fmla="*/ 1788102 w 7143544"/>
              <a:gd name="connsiteY1124" fmla="*/ 6310100 h 6857999"/>
              <a:gd name="connsiteX1125" fmla="*/ 473118 w 7143544"/>
              <a:gd name="connsiteY1125" fmla="*/ 4413195 h 6857999"/>
              <a:gd name="connsiteX1126" fmla="*/ 497242 w 7143544"/>
              <a:gd name="connsiteY1126" fmla="*/ 4495905 h 6857999"/>
              <a:gd name="connsiteX1127" fmla="*/ 518412 w 7143544"/>
              <a:gd name="connsiteY1127" fmla="*/ 4503290 h 6857999"/>
              <a:gd name="connsiteX1128" fmla="*/ 525304 w 7143544"/>
              <a:gd name="connsiteY1128" fmla="*/ 4475228 h 6857999"/>
              <a:gd name="connsiteX1129" fmla="*/ 503642 w 7143544"/>
              <a:gd name="connsiteY1129" fmla="*/ 4438796 h 6857999"/>
              <a:gd name="connsiteX1130" fmla="*/ 473118 w 7143544"/>
              <a:gd name="connsiteY1130" fmla="*/ 4413195 h 6857999"/>
              <a:gd name="connsiteX1131" fmla="*/ 6225370 w 7143544"/>
              <a:gd name="connsiteY1131" fmla="*/ 5299861 h 6857999"/>
              <a:gd name="connsiteX1132" fmla="*/ 6207647 w 7143544"/>
              <a:gd name="connsiteY1132" fmla="*/ 5287061 h 6857999"/>
              <a:gd name="connsiteX1133" fmla="*/ 6162354 w 7143544"/>
              <a:gd name="connsiteY1133" fmla="*/ 5352540 h 6857999"/>
              <a:gd name="connsiteX1134" fmla="*/ 6178600 w 7143544"/>
              <a:gd name="connsiteY1134" fmla="*/ 5363863 h 6857999"/>
              <a:gd name="connsiteX1135" fmla="*/ 6225370 w 7143544"/>
              <a:gd name="connsiteY1135" fmla="*/ 5299861 h 6857999"/>
              <a:gd name="connsiteX1136" fmla="*/ 1196335 w 7143544"/>
              <a:gd name="connsiteY1136" fmla="*/ 5561283 h 6857999"/>
              <a:gd name="connsiteX1137" fmla="*/ 1162857 w 7143544"/>
              <a:gd name="connsiteY1137" fmla="*/ 5511066 h 6857999"/>
              <a:gd name="connsiteX1138" fmla="*/ 1154980 w 7143544"/>
              <a:gd name="connsiteY1138" fmla="*/ 5545036 h 6857999"/>
              <a:gd name="connsiteX1139" fmla="*/ 1196335 w 7143544"/>
              <a:gd name="connsiteY1139" fmla="*/ 5561283 h 6857999"/>
              <a:gd name="connsiteX1140" fmla="*/ 546966 w 7143544"/>
              <a:gd name="connsiteY1140" fmla="*/ 5090626 h 6857999"/>
              <a:gd name="connsiteX1141" fmla="*/ 470657 w 7143544"/>
              <a:gd name="connsiteY1141" fmla="*/ 5086688 h 6857999"/>
              <a:gd name="connsiteX1142" fmla="*/ 546966 w 7143544"/>
              <a:gd name="connsiteY1142" fmla="*/ 5090626 h 6857999"/>
              <a:gd name="connsiteX1143" fmla="*/ 1228828 w 7143544"/>
              <a:gd name="connsiteY1143" fmla="*/ 5949722 h 6857999"/>
              <a:gd name="connsiteX1144" fmla="*/ 1169749 w 7143544"/>
              <a:gd name="connsiteY1144" fmla="*/ 5903937 h 6857999"/>
              <a:gd name="connsiteX1145" fmla="*/ 1228828 w 7143544"/>
              <a:gd name="connsiteY1145" fmla="*/ 5949722 h 6857999"/>
              <a:gd name="connsiteX1146" fmla="*/ 165911 w 7143544"/>
              <a:gd name="connsiteY1146" fmla="*/ 3537852 h 6857999"/>
              <a:gd name="connsiteX1147" fmla="*/ 143757 w 7143544"/>
              <a:gd name="connsiteY1147" fmla="*/ 3536376 h 6857999"/>
              <a:gd name="connsiteX1148" fmla="*/ 134403 w 7143544"/>
              <a:gd name="connsiteY1148" fmla="*/ 3583638 h 6857999"/>
              <a:gd name="connsiteX1149" fmla="*/ 162465 w 7143544"/>
              <a:gd name="connsiteY1149" fmla="*/ 3577730 h 6857999"/>
              <a:gd name="connsiteX1150" fmla="*/ 165911 w 7143544"/>
              <a:gd name="connsiteY1150" fmla="*/ 3537852 h 6857999"/>
              <a:gd name="connsiteX1151" fmla="*/ 1929397 w 7143544"/>
              <a:gd name="connsiteY1151" fmla="*/ 5690762 h 6857999"/>
              <a:gd name="connsiteX1152" fmla="*/ 1901827 w 7143544"/>
              <a:gd name="connsiteY1152" fmla="*/ 5753779 h 6857999"/>
              <a:gd name="connsiteX1153" fmla="*/ 1946628 w 7143544"/>
              <a:gd name="connsiteY1153" fmla="*/ 5734579 h 6857999"/>
              <a:gd name="connsiteX1154" fmla="*/ 1929397 w 7143544"/>
              <a:gd name="connsiteY1154" fmla="*/ 5690762 h 6857999"/>
              <a:gd name="connsiteX1155" fmla="*/ 265852 w 7143544"/>
              <a:gd name="connsiteY1155" fmla="*/ 3602346 h 6857999"/>
              <a:gd name="connsiteX1156" fmla="*/ 268314 w 7143544"/>
              <a:gd name="connsiteY1156" fmla="*/ 3617608 h 6857999"/>
              <a:gd name="connsiteX1157" fmla="*/ 336746 w 7143544"/>
              <a:gd name="connsiteY1157" fmla="*/ 3599885 h 6857999"/>
              <a:gd name="connsiteX1158" fmla="*/ 265852 w 7143544"/>
              <a:gd name="connsiteY1158" fmla="*/ 3602346 h 6857999"/>
              <a:gd name="connsiteX1159" fmla="*/ 6757567 w 7143544"/>
              <a:gd name="connsiteY1159" fmla="*/ 4237930 h 6857999"/>
              <a:gd name="connsiteX1160" fmla="*/ 6747721 w 7143544"/>
              <a:gd name="connsiteY1160" fmla="*/ 4230545 h 6857999"/>
              <a:gd name="connsiteX1161" fmla="*/ 6690119 w 7143544"/>
              <a:gd name="connsiteY1161" fmla="*/ 4283223 h 6857999"/>
              <a:gd name="connsiteX1162" fmla="*/ 6704889 w 7143544"/>
              <a:gd name="connsiteY1162" fmla="*/ 4297008 h 6857999"/>
              <a:gd name="connsiteX1163" fmla="*/ 6757567 w 7143544"/>
              <a:gd name="connsiteY1163" fmla="*/ 4237930 h 6857999"/>
              <a:gd name="connsiteX1164" fmla="*/ 424379 w 7143544"/>
              <a:gd name="connsiteY1164" fmla="*/ 4315716 h 6857999"/>
              <a:gd name="connsiteX1165" fmla="*/ 429302 w 7143544"/>
              <a:gd name="connsiteY1165" fmla="*/ 4251223 h 6857999"/>
              <a:gd name="connsiteX1166" fmla="*/ 424379 w 7143544"/>
              <a:gd name="connsiteY1166" fmla="*/ 4315716 h 6857999"/>
              <a:gd name="connsiteX1167" fmla="*/ 5297842 w 7143544"/>
              <a:gd name="connsiteY1167" fmla="*/ 6125480 h 6857999"/>
              <a:gd name="connsiteX1168" fmla="*/ 5294888 w 7143544"/>
              <a:gd name="connsiteY1168" fmla="*/ 6139757 h 6857999"/>
              <a:gd name="connsiteX1169" fmla="*/ 5349043 w 7143544"/>
              <a:gd name="connsiteY1169" fmla="*/ 6143696 h 6857999"/>
              <a:gd name="connsiteX1170" fmla="*/ 5362336 w 7143544"/>
              <a:gd name="connsiteY1170" fmla="*/ 6129911 h 6857999"/>
              <a:gd name="connsiteX1171" fmla="*/ 5344120 w 7143544"/>
              <a:gd name="connsiteY1171" fmla="*/ 6117603 h 6857999"/>
              <a:gd name="connsiteX1172" fmla="*/ 5297842 w 7143544"/>
              <a:gd name="connsiteY1172" fmla="*/ 6125480 h 6857999"/>
              <a:gd name="connsiteX1173" fmla="*/ 5744375 w 7143544"/>
              <a:gd name="connsiteY1173" fmla="*/ 5065518 h 6857999"/>
              <a:gd name="connsiteX1174" fmla="*/ 5731083 w 7143544"/>
              <a:gd name="connsiteY1174" fmla="*/ 5089641 h 6857999"/>
              <a:gd name="connsiteX1175" fmla="*/ 5780315 w 7143544"/>
              <a:gd name="connsiteY1175" fmla="*/ 5085210 h 6857999"/>
              <a:gd name="connsiteX1176" fmla="*/ 5744375 w 7143544"/>
              <a:gd name="connsiteY1176" fmla="*/ 5065518 h 6857999"/>
              <a:gd name="connsiteX1177" fmla="*/ 2644736 w 7143544"/>
              <a:gd name="connsiteY1177" fmla="*/ 6734478 h 6857999"/>
              <a:gd name="connsiteX1178" fmla="*/ 2635875 w 7143544"/>
              <a:gd name="connsiteY1178" fmla="*/ 6687708 h 6857999"/>
              <a:gd name="connsiteX1179" fmla="*/ 2624551 w 7143544"/>
              <a:gd name="connsiteY1179" fmla="*/ 6682785 h 6857999"/>
              <a:gd name="connsiteX1180" fmla="*/ 2600920 w 7143544"/>
              <a:gd name="connsiteY1180" fmla="*/ 6721186 h 6857999"/>
              <a:gd name="connsiteX1181" fmla="*/ 2644736 w 7143544"/>
              <a:gd name="connsiteY1181" fmla="*/ 673447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7143544" h="6857999">
                <a:moveTo>
                  <a:pt x="944760" y="5739994"/>
                </a:moveTo>
                <a:cubicBezTo>
                  <a:pt x="931467" y="5738025"/>
                  <a:pt x="918174" y="5736056"/>
                  <a:pt x="904882" y="5734087"/>
                </a:cubicBezTo>
                <a:cubicBezTo>
                  <a:pt x="903405" y="5738025"/>
                  <a:pt x="901436" y="5741964"/>
                  <a:pt x="899959" y="5745902"/>
                </a:cubicBezTo>
                <a:cubicBezTo>
                  <a:pt x="911774" y="5754272"/>
                  <a:pt x="923098" y="5762149"/>
                  <a:pt x="933436" y="5769533"/>
                </a:cubicBezTo>
                <a:cubicBezTo>
                  <a:pt x="926052" y="5787750"/>
                  <a:pt x="918174" y="5806949"/>
                  <a:pt x="913744" y="5818765"/>
                </a:cubicBezTo>
                <a:cubicBezTo>
                  <a:pt x="899466" y="5810888"/>
                  <a:pt x="874358" y="5805965"/>
                  <a:pt x="865496" y="5791196"/>
                </a:cubicBezTo>
                <a:cubicBezTo>
                  <a:pt x="851711" y="5768549"/>
                  <a:pt x="836942" y="5738025"/>
                  <a:pt x="856635" y="5711932"/>
                </a:cubicBezTo>
                <a:cubicBezTo>
                  <a:pt x="876820" y="5685347"/>
                  <a:pt x="866973" y="5667131"/>
                  <a:pt x="846296" y="5651869"/>
                </a:cubicBezTo>
                <a:cubicBezTo>
                  <a:pt x="821680" y="5633654"/>
                  <a:pt x="824634" y="5593776"/>
                  <a:pt x="782295" y="5587868"/>
                </a:cubicBezTo>
                <a:cubicBezTo>
                  <a:pt x="737986" y="5581468"/>
                  <a:pt x="695646" y="5561283"/>
                  <a:pt x="652322" y="5547006"/>
                </a:cubicBezTo>
                <a:cubicBezTo>
                  <a:pt x="648876" y="5546021"/>
                  <a:pt x="642968" y="5543067"/>
                  <a:pt x="642968" y="5541590"/>
                </a:cubicBezTo>
                <a:cubicBezTo>
                  <a:pt x="644445" y="5532236"/>
                  <a:pt x="647399" y="5522882"/>
                  <a:pt x="649368" y="5513035"/>
                </a:cubicBezTo>
                <a:cubicBezTo>
                  <a:pt x="676446" y="5524359"/>
                  <a:pt x="662661" y="5436234"/>
                  <a:pt x="706477" y="5489404"/>
                </a:cubicBezTo>
                <a:cubicBezTo>
                  <a:pt x="714355" y="5498758"/>
                  <a:pt x="719770" y="5510082"/>
                  <a:pt x="731586" y="5528297"/>
                </a:cubicBezTo>
                <a:cubicBezTo>
                  <a:pt x="737001" y="5508604"/>
                  <a:pt x="739955" y="5499250"/>
                  <a:pt x="742909" y="5488420"/>
                </a:cubicBezTo>
                <a:cubicBezTo>
                  <a:pt x="761617" y="5488420"/>
                  <a:pt x="779341" y="5488420"/>
                  <a:pt x="796572" y="5488420"/>
                </a:cubicBezTo>
                <a:cubicBezTo>
                  <a:pt x="798541" y="5484481"/>
                  <a:pt x="800510" y="5481035"/>
                  <a:pt x="802480" y="5477096"/>
                </a:cubicBezTo>
                <a:cubicBezTo>
                  <a:pt x="791156" y="5471188"/>
                  <a:pt x="779833" y="5464788"/>
                  <a:pt x="762602" y="5454942"/>
                </a:cubicBezTo>
                <a:cubicBezTo>
                  <a:pt x="762602" y="5454942"/>
                  <a:pt x="760632" y="5445588"/>
                  <a:pt x="755709" y="5425895"/>
                </a:cubicBezTo>
                <a:cubicBezTo>
                  <a:pt x="744386" y="5444111"/>
                  <a:pt x="737986" y="5453957"/>
                  <a:pt x="728632" y="5469219"/>
                </a:cubicBezTo>
                <a:cubicBezTo>
                  <a:pt x="718785" y="5466265"/>
                  <a:pt x="697616" y="5460358"/>
                  <a:pt x="674969" y="5453957"/>
                </a:cubicBezTo>
                <a:cubicBezTo>
                  <a:pt x="667584" y="5459865"/>
                  <a:pt x="657738" y="5467250"/>
                  <a:pt x="639030" y="5481035"/>
                </a:cubicBezTo>
                <a:cubicBezTo>
                  <a:pt x="660199" y="5430818"/>
                  <a:pt x="609983" y="5441157"/>
                  <a:pt x="591767" y="5417525"/>
                </a:cubicBezTo>
                <a:cubicBezTo>
                  <a:pt x="616383" y="5411618"/>
                  <a:pt x="630660" y="5407679"/>
                  <a:pt x="645430" y="5404233"/>
                </a:cubicBezTo>
                <a:cubicBezTo>
                  <a:pt x="645430" y="5401772"/>
                  <a:pt x="645430" y="5398818"/>
                  <a:pt x="645430" y="5396356"/>
                </a:cubicBezTo>
                <a:cubicBezTo>
                  <a:pt x="631645" y="5391433"/>
                  <a:pt x="617860" y="5387002"/>
                  <a:pt x="603583" y="5382079"/>
                </a:cubicBezTo>
                <a:cubicBezTo>
                  <a:pt x="601614" y="5367801"/>
                  <a:pt x="599644" y="5352540"/>
                  <a:pt x="597183" y="5335801"/>
                </a:cubicBezTo>
                <a:cubicBezTo>
                  <a:pt x="609983" y="5327924"/>
                  <a:pt x="623276" y="5320047"/>
                  <a:pt x="637061" y="5311677"/>
                </a:cubicBezTo>
                <a:cubicBezTo>
                  <a:pt x="628199" y="5297892"/>
                  <a:pt x="620814" y="5286569"/>
                  <a:pt x="614906" y="5277215"/>
                </a:cubicBezTo>
                <a:cubicBezTo>
                  <a:pt x="590782" y="5277215"/>
                  <a:pt x="564690" y="5272784"/>
                  <a:pt x="541058" y="5278692"/>
                </a:cubicBezTo>
                <a:cubicBezTo>
                  <a:pt x="526289" y="5282138"/>
                  <a:pt x="514965" y="5301338"/>
                  <a:pt x="497734" y="5316600"/>
                </a:cubicBezTo>
                <a:cubicBezTo>
                  <a:pt x="508073" y="5275245"/>
                  <a:pt x="517919" y="5235368"/>
                  <a:pt x="528258" y="5193520"/>
                </a:cubicBezTo>
                <a:cubicBezTo>
                  <a:pt x="533181" y="5198936"/>
                  <a:pt x="539089" y="5204844"/>
                  <a:pt x="544505" y="5210259"/>
                </a:cubicBezTo>
                <a:cubicBezTo>
                  <a:pt x="546966" y="5208290"/>
                  <a:pt x="548935" y="5206813"/>
                  <a:pt x="551397" y="5204844"/>
                </a:cubicBezTo>
                <a:cubicBezTo>
                  <a:pt x="535643" y="5186136"/>
                  <a:pt x="519889" y="5167428"/>
                  <a:pt x="506596" y="5150689"/>
                </a:cubicBezTo>
                <a:cubicBezTo>
                  <a:pt x="495765" y="5156597"/>
                  <a:pt x="487396" y="5162012"/>
                  <a:pt x="474103" y="5169397"/>
                </a:cubicBezTo>
                <a:cubicBezTo>
                  <a:pt x="474595" y="5172351"/>
                  <a:pt x="476565" y="5182690"/>
                  <a:pt x="480011" y="5203859"/>
                </a:cubicBezTo>
                <a:cubicBezTo>
                  <a:pt x="449979" y="5182690"/>
                  <a:pt x="426348" y="5165951"/>
                  <a:pt x="399271" y="5146750"/>
                </a:cubicBezTo>
                <a:cubicBezTo>
                  <a:pt x="412563" y="5140350"/>
                  <a:pt x="420933" y="5136412"/>
                  <a:pt x="432748" y="5130996"/>
                </a:cubicBezTo>
                <a:cubicBezTo>
                  <a:pt x="418963" y="5119180"/>
                  <a:pt x="407148" y="5109334"/>
                  <a:pt x="391886" y="5096042"/>
                </a:cubicBezTo>
                <a:cubicBezTo>
                  <a:pt x="406163" y="5091119"/>
                  <a:pt x="417979" y="5090134"/>
                  <a:pt x="425363" y="5083734"/>
                </a:cubicBezTo>
                <a:cubicBezTo>
                  <a:pt x="434717" y="5075364"/>
                  <a:pt x="446041" y="5064533"/>
                  <a:pt x="427333" y="5049764"/>
                </a:cubicBezTo>
                <a:cubicBezTo>
                  <a:pt x="419948" y="5043855"/>
                  <a:pt x="419948" y="5028101"/>
                  <a:pt x="413055" y="5006439"/>
                </a:cubicBezTo>
                <a:cubicBezTo>
                  <a:pt x="407148" y="5019732"/>
                  <a:pt x="404686" y="5029578"/>
                  <a:pt x="399271" y="5036963"/>
                </a:cubicBezTo>
                <a:cubicBezTo>
                  <a:pt x="392378" y="5046810"/>
                  <a:pt x="383516" y="5054687"/>
                  <a:pt x="371701" y="5060594"/>
                </a:cubicBezTo>
                <a:cubicBezTo>
                  <a:pt x="365793" y="5035978"/>
                  <a:pt x="387947" y="4997085"/>
                  <a:pt x="332315" y="5010870"/>
                </a:cubicBezTo>
                <a:cubicBezTo>
                  <a:pt x="338223" y="5004470"/>
                  <a:pt x="347085" y="4992162"/>
                  <a:pt x="349546" y="4993147"/>
                </a:cubicBezTo>
                <a:cubicBezTo>
                  <a:pt x="384501" y="5008901"/>
                  <a:pt x="398778" y="4986254"/>
                  <a:pt x="408625" y="4966562"/>
                </a:cubicBezTo>
                <a:cubicBezTo>
                  <a:pt x="392378" y="4945392"/>
                  <a:pt x="377116" y="4925699"/>
                  <a:pt x="357916" y="4901083"/>
                </a:cubicBezTo>
                <a:cubicBezTo>
                  <a:pt x="351023" y="4901083"/>
                  <a:pt x="332807" y="4901083"/>
                  <a:pt x="302776" y="4901083"/>
                </a:cubicBezTo>
                <a:cubicBezTo>
                  <a:pt x="328869" y="4876467"/>
                  <a:pt x="347085" y="4859236"/>
                  <a:pt x="368254" y="4838559"/>
                </a:cubicBezTo>
                <a:cubicBezTo>
                  <a:pt x="363331" y="4827236"/>
                  <a:pt x="355946" y="4809020"/>
                  <a:pt x="346592" y="4791296"/>
                </a:cubicBezTo>
                <a:cubicBezTo>
                  <a:pt x="344623" y="4787850"/>
                  <a:pt x="333792" y="4784404"/>
                  <a:pt x="330838" y="4786373"/>
                </a:cubicBezTo>
                <a:cubicBezTo>
                  <a:pt x="320992" y="4792773"/>
                  <a:pt x="303268" y="4804096"/>
                  <a:pt x="304745" y="4810004"/>
                </a:cubicBezTo>
                <a:cubicBezTo>
                  <a:pt x="314099" y="4851359"/>
                  <a:pt x="283576" y="4864159"/>
                  <a:pt x="261914" y="4879914"/>
                </a:cubicBezTo>
                <a:cubicBezTo>
                  <a:pt x="242713" y="4850375"/>
                  <a:pt x="224005" y="4820835"/>
                  <a:pt x="202343" y="4786865"/>
                </a:cubicBezTo>
                <a:cubicBezTo>
                  <a:pt x="206282" y="4782434"/>
                  <a:pt x="216128" y="4772096"/>
                  <a:pt x="227944" y="4758803"/>
                </a:cubicBezTo>
                <a:cubicBezTo>
                  <a:pt x="236313" y="4775050"/>
                  <a:pt x="242221" y="4787358"/>
                  <a:pt x="248621" y="4799665"/>
                </a:cubicBezTo>
                <a:cubicBezTo>
                  <a:pt x="251083" y="4799173"/>
                  <a:pt x="253052" y="4798189"/>
                  <a:pt x="255513" y="4797696"/>
                </a:cubicBezTo>
                <a:cubicBezTo>
                  <a:pt x="255021" y="4789327"/>
                  <a:pt x="254036" y="4780957"/>
                  <a:pt x="253544" y="4772096"/>
                </a:cubicBezTo>
                <a:cubicBezTo>
                  <a:pt x="292930" y="4768649"/>
                  <a:pt x="300314" y="4757818"/>
                  <a:pt x="293914" y="4719910"/>
                </a:cubicBezTo>
                <a:cubicBezTo>
                  <a:pt x="288991" y="4690371"/>
                  <a:pt x="289976" y="4658862"/>
                  <a:pt x="280129" y="4631785"/>
                </a:cubicBezTo>
                <a:cubicBezTo>
                  <a:pt x="273237" y="4613569"/>
                  <a:pt x="272252" y="4585507"/>
                  <a:pt x="240252" y="4581076"/>
                </a:cubicBezTo>
                <a:cubicBezTo>
                  <a:pt x="226959" y="4579107"/>
                  <a:pt x="215636" y="4561876"/>
                  <a:pt x="204312" y="4552522"/>
                </a:cubicBezTo>
                <a:cubicBezTo>
                  <a:pt x="213666" y="4536767"/>
                  <a:pt x="222036" y="4523967"/>
                  <a:pt x="229913" y="4510675"/>
                </a:cubicBezTo>
                <a:cubicBezTo>
                  <a:pt x="226959" y="4507721"/>
                  <a:pt x="224005" y="4505259"/>
                  <a:pt x="221051" y="4502305"/>
                </a:cubicBezTo>
                <a:cubicBezTo>
                  <a:pt x="213174" y="4508213"/>
                  <a:pt x="204805" y="4514613"/>
                  <a:pt x="195451" y="4521505"/>
                </a:cubicBezTo>
                <a:cubicBezTo>
                  <a:pt x="189050" y="4503290"/>
                  <a:pt x="182158" y="4485074"/>
                  <a:pt x="175265" y="4465873"/>
                </a:cubicBezTo>
                <a:cubicBezTo>
                  <a:pt x="191512" y="4463412"/>
                  <a:pt x="206774" y="4460950"/>
                  <a:pt x="231882" y="4456520"/>
                </a:cubicBezTo>
                <a:cubicBezTo>
                  <a:pt x="201358" y="4428457"/>
                  <a:pt x="177727" y="4407288"/>
                  <a:pt x="153111" y="4384641"/>
                </a:cubicBezTo>
                <a:cubicBezTo>
                  <a:pt x="162465" y="4367410"/>
                  <a:pt x="176250" y="4342794"/>
                  <a:pt x="189543" y="4318670"/>
                </a:cubicBezTo>
                <a:cubicBezTo>
                  <a:pt x="188066" y="4316701"/>
                  <a:pt x="186589" y="4315224"/>
                  <a:pt x="185604" y="4313255"/>
                </a:cubicBezTo>
                <a:cubicBezTo>
                  <a:pt x="171327" y="4322116"/>
                  <a:pt x="156557" y="4331470"/>
                  <a:pt x="147696" y="4336886"/>
                </a:cubicBezTo>
                <a:cubicBezTo>
                  <a:pt x="132926" y="4292085"/>
                  <a:pt x="117664" y="4246299"/>
                  <a:pt x="102402" y="4200021"/>
                </a:cubicBezTo>
                <a:cubicBezTo>
                  <a:pt x="107325" y="4197560"/>
                  <a:pt x="112249" y="4195098"/>
                  <a:pt x="117172" y="4193129"/>
                </a:cubicBezTo>
                <a:cubicBezTo>
                  <a:pt x="122587" y="4199529"/>
                  <a:pt x="126526" y="4206914"/>
                  <a:pt x="132926" y="4211837"/>
                </a:cubicBezTo>
                <a:cubicBezTo>
                  <a:pt x="141788" y="4218729"/>
                  <a:pt x="151634" y="4224145"/>
                  <a:pt x="160988" y="4230053"/>
                </a:cubicBezTo>
                <a:cubicBezTo>
                  <a:pt x="165419" y="4222176"/>
                  <a:pt x="174773" y="4209868"/>
                  <a:pt x="172804" y="4207899"/>
                </a:cubicBezTo>
                <a:cubicBezTo>
                  <a:pt x="164927" y="4199529"/>
                  <a:pt x="154588" y="4193621"/>
                  <a:pt x="143757" y="4188698"/>
                </a:cubicBezTo>
                <a:cubicBezTo>
                  <a:pt x="138834" y="4186236"/>
                  <a:pt x="131941" y="4187713"/>
                  <a:pt x="126526" y="4187221"/>
                </a:cubicBezTo>
                <a:cubicBezTo>
                  <a:pt x="111264" y="4155220"/>
                  <a:pt x="175758" y="4135528"/>
                  <a:pt x="132926" y="4100081"/>
                </a:cubicBezTo>
                <a:cubicBezTo>
                  <a:pt x="125049" y="4107465"/>
                  <a:pt x="117172" y="4114850"/>
                  <a:pt x="106833" y="4124696"/>
                </a:cubicBezTo>
                <a:cubicBezTo>
                  <a:pt x="99448" y="4118296"/>
                  <a:pt x="89602" y="4109927"/>
                  <a:pt x="79263" y="4101557"/>
                </a:cubicBezTo>
                <a:cubicBezTo>
                  <a:pt x="90587" y="4094665"/>
                  <a:pt x="101910" y="4087280"/>
                  <a:pt x="113726" y="4080388"/>
                </a:cubicBezTo>
                <a:cubicBezTo>
                  <a:pt x="132926" y="4069557"/>
                  <a:pt x="151634" y="4058233"/>
                  <a:pt x="171327" y="4048879"/>
                </a:cubicBezTo>
                <a:cubicBezTo>
                  <a:pt x="181173" y="4044449"/>
                  <a:pt x="193481" y="4044941"/>
                  <a:pt x="204312" y="4042972"/>
                </a:cubicBezTo>
                <a:cubicBezTo>
                  <a:pt x="208251" y="4046418"/>
                  <a:pt x="212682" y="4049372"/>
                  <a:pt x="216620" y="4052818"/>
                </a:cubicBezTo>
                <a:cubicBezTo>
                  <a:pt x="216620" y="4021802"/>
                  <a:pt x="216620" y="3990294"/>
                  <a:pt x="216620" y="3959278"/>
                </a:cubicBezTo>
                <a:cubicBezTo>
                  <a:pt x="221051" y="3957308"/>
                  <a:pt x="225974" y="3955339"/>
                  <a:pt x="230405" y="3953862"/>
                </a:cubicBezTo>
                <a:cubicBezTo>
                  <a:pt x="221543" y="3947954"/>
                  <a:pt x="211205" y="3936138"/>
                  <a:pt x="203328" y="3937615"/>
                </a:cubicBezTo>
                <a:cubicBezTo>
                  <a:pt x="188066" y="3940569"/>
                  <a:pt x="172804" y="3948939"/>
                  <a:pt x="160988" y="3959278"/>
                </a:cubicBezTo>
                <a:cubicBezTo>
                  <a:pt x="141788" y="3976016"/>
                  <a:pt x="125541" y="3995709"/>
                  <a:pt x="108802" y="4013433"/>
                </a:cubicBezTo>
                <a:cubicBezTo>
                  <a:pt x="75817" y="3978970"/>
                  <a:pt x="64986" y="3941062"/>
                  <a:pt x="54155" y="3902661"/>
                </a:cubicBezTo>
                <a:cubicBezTo>
                  <a:pt x="37909" y="3846536"/>
                  <a:pt x="93541" y="3832259"/>
                  <a:pt x="111264" y="3787458"/>
                </a:cubicBezTo>
                <a:cubicBezTo>
                  <a:pt x="86648" y="3784504"/>
                  <a:pt x="61048" y="3782043"/>
                  <a:pt x="30524" y="3778104"/>
                </a:cubicBezTo>
                <a:cubicBezTo>
                  <a:pt x="37416" y="3719518"/>
                  <a:pt x="15262" y="3651086"/>
                  <a:pt x="66463" y="3604316"/>
                </a:cubicBezTo>
                <a:cubicBezTo>
                  <a:pt x="60555" y="3583638"/>
                  <a:pt x="56124" y="3566407"/>
                  <a:pt x="49724" y="3544253"/>
                </a:cubicBezTo>
                <a:cubicBezTo>
                  <a:pt x="41355" y="3538837"/>
                  <a:pt x="25601" y="3529483"/>
                  <a:pt x="10339" y="3520129"/>
                </a:cubicBezTo>
                <a:cubicBezTo>
                  <a:pt x="14770" y="3518652"/>
                  <a:pt x="19200" y="3517668"/>
                  <a:pt x="23631" y="3516191"/>
                </a:cubicBezTo>
                <a:cubicBezTo>
                  <a:pt x="28554" y="3498467"/>
                  <a:pt x="39878" y="3479267"/>
                  <a:pt x="36432" y="3463512"/>
                </a:cubicBezTo>
                <a:cubicBezTo>
                  <a:pt x="33478" y="3450220"/>
                  <a:pt x="12800" y="3440866"/>
                  <a:pt x="0" y="3429542"/>
                </a:cubicBezTo>
                <a:cubicBezTo>
                  <a:pt x="1969" y="3426589"/>
                  <a:pt x="3939" y="3424127"/>
                  <a:pt x="5416" y="3421173"/>
                </a:cubicBezTo>
                <a:cubicBezTo>
                  <a:pt x="15262" y="3423142"/>
                  <a:pt x="25108" y="3425112"/>
                  <a:pt x="34955" y="3427573"/>
                </a:cubicBezTo>
                <a:cubicBezTo>
                  <a:pt x="37909" y="3418219"/>
                  <a:pt x="40370" y="3408865"/>
                  <a:pt x="42832" y="3400496"/>
                </a:cubicBezTo>
                <a:cubicBezTo>
                  <a:pt x="31508" y="3394588"/>
                  <a:pt x="21170" y="3389172"/>
                  <a:pt x="10831" y="3383757"/>
                </a:cubicBezTo>
                <a:cubicBezTo>
                  <a:pt x="11323" y="3379818"/>
                  <a:pt x="11816" y="3375387"/>
                  <a:pt x="12308" y="3371449"/>
                </a:cubicBezTo>
                <a:cubicBezTo>
                  <a:pt x="29539" y="3369479"/>
                  <a:pt x="46278" y="3368003"/>
                  <a:pt x="63509" y="3366033"/>
                </a:cubicBezTo>
                <a:cubicBezTo>
                  <a:pt x="63509" y="3365541"/>
                  <a:pt x="63017" y="3364556"/>
                  <a:pt x="63017" y="3364064"/>
                </a:cubicBezTo>
                <a:cubicBezTo>
                  <a:pt x="83694" y="3361110"/>
                  <a:pt x="104372" y="3358649"/>
                  <a:pt x="125541" y="3355695"/>
                </a:cubicBezTo>
                <a:cubicBezTo>
                  <a:pt x="127511" y="3358649"/>
                  <a:pt x="128988" y="3361602"/>
                  <a:pt x="130957" y="3364556"/>
                </a:cubicBezTo>
                <a:cubicBezTo>
                  <a:pt x="139326" y="3347818"/>
                  <a:pt x="147696" y="3330586"/>
                  <a:pt x="158034" y="3309417"/>
                </a:cubicBezTo>
                <a:cubicBezTo>
                  <a:pt x="119141" y="3321725"/>
                  <a:pt x="87140" y="3332556"/>
                  <a:pt x="54647" y="3340433"/>
                </a:cubicBezTo>
                <a:cubicBezTo>
                  <a:pt x="48247" y="3341910"/>
                  <a:pt x="35447" y="3332556"/>
                  <a:pt x="31508" y="3324679"/>
                </a:cubicBezTo>
                <a:cubicBezTo>
                  <a:pt x="24124" y="3309417"/>
                  <a:pt x="16247" y="3291693"/>
                  <a:pt x="17231" y="3275939"/>
                </a:cubicBezTo>
                <a:cubicBezTo>
                  <a:pt x="17723" y="3263631"/>
                  <a:pt x="32001" y="3252308"/>
                  <a:pt x="39878" y="3240492"/>
                </a:cubicBezTo>
                <a:cubicBezTo>
                  <a:pt x="41847" y="3237538"/>
                  <a:pt x="44309" y="3234584"/>
                  <a:pt x="45786" y="3231138"/>
                </a:cubicBezTo>
                <a:cubicBezTo>
                  <a:pt x="61540" y="3190768"/>
                  <a:pt x="90587" y="3170090"/>
                  <a:pt x="136865" y="3169106"/>
                </a:cubicBezTo>
                <a:cubicBezTo>
                  <a:pt x="132926" y="3190768"/>
                  <a:pt x="125049" y="3212430"/>
                  <a:pt x="126034" y="3234092"/>
                </a:cubicBezTo>
                <a:cubicBezTo>
                  <a:pt x="127018" y="3253785"/>
                  <a:pt x="136865" y="3273477"/>
                  <a:pt x="145726" y="3302524"/>
                </a:cubicBezTo>
                <a:cubicBezTo>
                  <a:pt x="186589" y="3234092"/>
                  <a:pt x="163942" y="3176491"/>
                  <a:pt x="156065" y="3118889"/>
                </a:cubicBezTo>
                <a:cubicBezTo>
                  <a:pt x="153111" y="3118889"/>
                  <a:pt x="149665" y="3118889"/>
                  <a:pt x="146711" y="3119382"/>
                </a:cubicBezTo>
                <a:cubicBezTo>
                  <a:pt x="148188" y="3132674"/>
                  <a:pt x="150157" y="3145967"/>
                  <a:pt x="151634" y="3159260"/>
                </a:cubicBezTo>
                <a:cubicBezTo>
                  <a:pt x="135388" y="3111997"/>
                  <a:pt x="96494" y="3144490"/>
                  <a:pt x="66955" y="3133659"/>
                </a:cubicBezTo>
                <a:cubicBezTo>
                  <a:pt x="66463" y="3126274"/>
                  <a:pt x="65971" y="3117412"/>
                  <a:pt x="65971" y="3109043"/>
                </a:cubicBezTo>
                <a:cubicBezTo>
                  <a:pt x="51693" y="3106089"/>
                  <a:pt x="38893" y="3103135"/>
                  <a:pt x="29047" y="3101166"/>
                </a:cubicBezTo>
                <a:cubicBezTo>
                  <a:pt x="30031" y="3079011"/>
                  <a:pt x="31016" y="3062273"/>
                  <a:pt x="31508" y="3045534"/>
                </a:cubicBezTo>
                <a:cubicBezTo>
                  <a:pt x="27570" y="3044057"/>
                  <a:pt x="23631" y="3042580"/>
                  <a:pt x="19200" y="3040611"/>
                </a:cubicBezTo>
                <a:cubicBezTo>
                  <a:pt x="31508" y="3032241"/>
                  <a:pt x="43816" y="3023379"/>
                  <a:pt x="57109" y="3014026"/>
                </a:cubicBezTo>
                <a:cubicBezTo>
                  <a:pt x="48247" y="3001225"/>
                  <a:pt x="42339" y="2992363"/>
                  <a:pt x="36924" y="2984979"/>
                </a:cubicBezTo>
                <a:cubicBezTo>
                  <a:pt x="46770" y="2972178"/>
                  <a:pt x="54647" y="2959870"/>
                  <a:pt x="64001" y="2949532"/>
                </a:cubicBezTo>
                <a:cubicBezTo>
                  <a:pt x="72371" y="2940670"/>
                  <a:pt x="83202" y="2933777"/>
                  <a:pt x="94033" y="2924916"/>
                </a:cubicBezTo>
                <a:cubicBezTo>
                  <a:pt x="71879" y="2909161"/>
                  <a:pt x="65478" y="2885530"/>
                  <a:pt x="71879" y="2852545"/>
                </a:cubicBezTo>
                <a:cubicBezTo>
                  <a:pt x="79263" y="2815129"/>
                  <a:pt x="69417" y="2773774"/>
                  <a:pt x="97971" y="2741773"/>
                </a:cubicBezTo>
                <a:cubicBezTo>
                  <a:pt x="112741" y="2725527"/>
                  <a:pt x="129480" y="2710265"/>
                  <a:pt x="141788" y="2692541"/>
                </a:cubicBezTo>
                <a:cubicBezTo>
                  <a:pt x="149665" y="2681218"/>
                  <a:pt x="151142" y="2664971"/>
                  <a:pt x="155573" y="2650694"/>
                </a:cubicBezTo>
                <a:cubicBezTo>
                  <a:pt x="126526" y="2645771"/>
                  <a:pt x="105356" y="2642325"/>
                  <a:pt x="76802" y="2637894"/>
                </a:cubicBezTo>
                <a:cubicBezTo>
                  <a:pt x="140803" y="2569461"/>
                  <a:pt x="148680" y="2492660"/>
                  <a:pt x="147203" y="2400596"/>
                </a:cubicBezTo>
                <a:cubicBezTo>
                  <a:pt x="158527" y="2391735"/>
                  <a:pt x="179696" y="2374996"/>
                  <a:pt x="203820" y="2356288"/>
                </a:cubicBezTo>
                <a:cubicBezTo>
                  <a:pt x="180681" y="2334133"/>
                  <a:pt x="185112" y="2316410"/>
                  <a:pt x="203820" y="2293271"/>
                </a:cubicBezTo>
                <a:cubicBezTo>
                  <a:pt x="216128" y="2278009"/>
                  <a:pt x="223020" y="2248962"/>
                  <a:pt x="217605" y="2230254"/>
                </a:cubicBezTo>
                <a:cubicBezTo>
                  <a:pt x="208743" y="2199238"/>
                  <a:pt x="225974" y="2189884"/>
                  <a:pt x="244682" y="2175607"/>
                </a:cubicBezTo>
                <a:cubicBezTo>
                  <a:pt x="253544" y="2168714"/>
                  <a:pt x="264867" y="2158868"/>
                  <a:pt x="266344" y="2149021"/>
                </a:cubicBezTo>
                <a:cubicBezTo>
                  <a:pt x="273729" y="2106682"/>
                  <a:pt x="275699" y="2063358"/>
                  <a:pt x="283576" y="2021511"/>
                </a:cubicBezTo>
                <a:cubicBezTo>
                  <a:pt x="286037" y="2007726"/>
                  <a:pt x="299822" y="1995910"/>
                  <a:pt x="309176" y="1983602"/>
                </a:cubicBezTo>
                <a:cubicBezTo>
                  <a:pt x="322961" y="1965879"/>
                  <a:pt x="337731" y="1948648"/>
                  <a:pt x="352500" y="1931416"/>
                </a:cubicBezTo>
                <a:cubicBezTo>
                  <a:pt x="361362" y="1921078"/>
                  <a:pt x="370224" y="1910739"/>
                  <a:pt x="381055" y="1902862"/>
                </a:cubicBezTo>
                <a:cubicBezTo>
                  <a:pt x="398286" y="1891046"/>
                  <a:pt x="415517" y="1883169"/>
                  <a:pt x="405671" y="1855107"/>
                </a:cubicBezTo>
                <a:cubicBezTo>
                  <a:pt x="402717" y="1846245"/>
                  <a:pt x="419948" y="1829506"/>
                  <a:pt x="430287" y="1818183"/>
                </a:cubicBezTo>
                <a:cubicBezTo>
                  <a:pt x="446041" y="1801444"/>
                  <a:pt x="463764" y="1787167"/>
                  <a:pt x="480995" y="1771905"/>
                </a:cubicBezTo>
                <a:cubicBezTo>
                  <a:pt x="493303" y="1760582"/>
                  <a:pt x="505119" y="1749751"/>
                  <a:pt x="524319" y="1732027"/>
                </a:cubicBezTo>
                <a:cubicBezTo>
                  <a:pt x="507088" y="1704457"/>
                  <a:pt x="504627" y="1669503"/>
                  <a:pt x="555828" y="1650795"/>
                </a:cubicBezTo>
                <a:cubicBezTo>
                  <a:pt x="502165" y="1620271"/>
                  <a:pt x="501180" y="1615348"/>
                  <a:pt x="536627" y="1586301"/>
                </a:cubicBezTo>
                <a:cubicBezTo>
                  <a:pt x="554351" y="1601071"/>
                  <a:pt x="572074" y="1616332"/>
                  <a:pt x="590290" y="1631594"/>
                </a:cubicBezTo>
                <a:cubicBezTo>
                  <a:pt x="592752" y="1629625"/>
                  <a:pt x="595213" y="1628148"/>
                  <a:pt x="597675" y="1626179"/>
                </a:cubicBezTo>
                <a:cubicBezTo>
                  <a:pt x="589798" y="1613379"/>
                  <a:pt x="582413" y="1601071"/>
                  <a:pt x="568628" y="1578916"/>
                </a:cubicBezTo>
                <a:cubicBezTo>
                  <a:pt x="587829" y="1587286"/>
                  <a:pt x="598167" y="1591717"/>
                  <a:pt x="610475" y="1597132"/>
                </a:cubicBezTo>
                <a:cubicBezTo>
                  <a:pt x="592259" y="1569562"/>
                  <a:pt x="575028" y="1543469"/>
                  <a:pt x="559274" y="1520330"/>
                </a:cubicBezTo>
                <a:cubicBezTo>
                  <a:pt x="599152" y="1462237"/>
                  <a:pt x="659215" y="1426297"/>
                  <a:pt x="674969" y="1356880"/>
                </a:cubicBezTo>
                <a:cubicBezTo>
                  <a:pt x="678908" y="1357865"/>
                  <a:pt x="682846" y="1358850"/>
                  <a:pt x="686785" y="1359834"/>
                </a:cubicBezTo>
                <a:cubicBezTo>
                  <a:pt x="687277" y="1371650"/>
                  <a:pt x="688262" y="1383466"/>
                  <a:pt x="688754" y="1396758"/>
                </a:cubicBezTo>
                <a:cubicBezTo>
                  <a:pt x="694169" y="1395281"/>
                  <a:pt x="705493" y="1392820"/>
                  <a:pt x="717308" y="1389866"/>
                </a:cubicBezTo>
                <a:cubicBezTo>
                  <a:pt x="730109" y="1405620"/>
                  <a:pt x="742417" y="1421374"/>
                  <a:pt x="759648" y="1442544"/>
                </a:cubicBezTo>
                <a:cubicBezTo>
                  <a:pt x="728632" y="1449436"/>
                  <a:pt x="698108" y="1455837"/>
                  <a:pt x="667092" y="1462729"/>
                </a:cubicBezTo>
                <a:cubicBezTo>
                  <a:pt x="666600" y="1467160"/>
                  <a:pt x="666107" y="1471591"/>
                  <a:pt x="665615" y="1475529"/>
                </a:cubicBezTo>
                <a:cubicBezTo>
                  <a:pt x="678908" y="1478976"/>
                  <a:pt x="692200" y="1482914"/>
                  <a:pt x="716816" y="1489314"/>
                </a:cubicBezTo>
                <a:cubicBezTo>
                  <a:pt x="684323" y="1536577"/>
                  <a:pt x="651830" y="1580393"/>
                  <a:pt x="623276" y="1626179"/>
                </a:cubicBezTo>
                <a:cubicBezTo>
                  <a:pt x="598167" y="1666549"/>
                  <a:pt x="577490" y="1709381"/>
                  <a:pt x="559766" y="1754182"/>
                </a:cubicBezTo>
                <a:cubicBezTo>
                  <a:pt x="540074" y="1803414"/>
                  <a:pt x="489365" y="1846245"/>
                  <a:pt x="484442" y="1894985"/>
                </a:cubicBezTo>
                <a:cubicBezTo>
                  <a:pt x="478534" y="1953078"/>
                  <a:pt x="420440" y="1984587"/>
                  <a:pt x="420933" y="2044650"/>
                </a:cubicBezTo>
                <a:cubicBezTo>
                  <a:pt x="448010" y="2021511"/>
                  <a:pt x="469672" y="2002803"/>
                  <a:pt x="491334" y="1983110"/>
                </a:cubicBezTo>
                <a:cubicBezTo>
                  <a:pt x="497734" y="1977202"/>
                  <a:pt x="504134" y="1969817"/>
                  <a:pt x="507088" y="1961940"/>
                </a:cubicBezTo>
                <a:cubicBezTo>
                  <a:pt x="518904" y="1929447"/>
                  <a:pt x="527273" y="1895477"/>
                  <a:pt x="540566" y="1863969"/>
                </a:cubicBezTo>
                <a:cubicBezTo>
                  <a:pt x="553859" y="1832953"/>
                  <a:pt x="571090" y="1803414"/>
                  <a:pt x="589306" y="1774859"/>
                </a:cubicBezTo>
                <a:cubicBezTo>
                  <a:pt x="606537" y="1747782"/>
                  <a:pt x="633614" y="1726612"/>
                  <a:pt x="635091" y="1690673"/>
                </a:cubicBezTo>
                <a:cubicBezTo>
                  <a:pt x="635584" y="1683780"/>
                  <a:pt x="646415" y="1675903"/>
                  <a:pt x="653799" y="1670488"/>
                </a:cubicBezTo>
                <a:cubicBezTo>
                  <a:pt x="666600" y="1661133"/>
                  <a:pt x="680384" y="1653256"/>
                  <a:pt x="699093" y="1641933"/>
                </a:cubicBezTo>
                <a:cubicBezTo>
                  <a:pt x="685800" y="1636025"/>
                  <a:pt x="678908" y="1633071"/>
                  <a:pt x="667584" y="1627656"/>
                </a:cubicBezTo>
                <a:cubicBezTo>
                  <a:pt x="726170" y="1597624"/>
                  <a:pt x="741432" y="1538054"/>
                  <a:pt x="770971" y="1484883"/>
                </a:cubicBezTo>
                <a:cubicBezTo>
                  <a:pt x="788695" y="1503592"/>
                  <a:pt x="813803" y="1517869"/>
                  <a:pt x="813311" y="1531654"/>
                </a:cubicBezTo>
                <a:cubicBezTo>
                  <a:pt x="812326" y="1548885"/>
                  <a:pt x="790172" y="1564639"/>
                  <a:pt x="778848" y="1582362"/>
                </a:cubicBezTo>
                <a:cubicBezTo>
                  <a:pt x="767525" y="1600578"/>
                  <a:pt x="759155" y="1620271"/>
                  <a:pt x="748324" y="1640948"/>
                </a:cubicBezTo>
                <a:cubicBezTo>
                  <a:pt x="685308" y="1619779"/>
                  <a:pt x="718293" y="1674918"/>
                  <a:pt x="711401" y="1693134"/>
                </a:cubicBezTo>
                <a:cubicBezTo>
                  <a:pt x="697123" y="1730550"/>
                  <a:pt x="679400" y="1762551"/>
                  <a:pt x="643461" y="1780275"/>
                </a:cubicBezTo>
                <a:cubicBezTo>
                  <a:pt x="624752" y="1789629"/>
                  <a:pt x="616875" y="1793567"/>
                  <a:pt x="623768" y="1818183"/>
                </a:cubicBezTo>
                <a:cubicBezTo>
                  <a:pt x="637061" y="1864953"/>
                  <a:pt x="603090" y="1924524"/>
                  <a:pt x="561243" y="1947663"/>
                </a:cubicBezTo>
                <a:cubicBezTo>
                  <a:pt x="563705" y="1965879"/>
                  <a:pt x="565182" y="1981141"/>
                  <a:pt x="567644" y="1999356"/>
                </a:cubicBezTo>
                <a:cubicBezTo>
                  <a:pt x="594229" y="1994926"/>
                  <a:pt x="619829" y="1990002"/>
                  <a:pt x="614414" y="1950617"/>
                </a:cubicBezTo>
                <a:cubicBezTo>
                  <a:pt x="613429" y="1944709"/>
                  <a:pt x="617860" y="1936832"/>
                  <a:pt x="620814" y="1930924"/>
                </a:cubicBezTo>
                <a:cubicBezTo>
                  <a:pt x="640999" y="1894985"/>
                  <a:pt x="659215" y="1857076"/>
                  <a:pt x="682846" y="1823599"/>
                </a:cubicBezTo>
                <a:cubicBezTo>
                  <a:pt x="705000" y="1791598"/>
                  <a:pt x="735524" y="1765013"/>
                  <a:pt x="757679" y="1733012"/>
                </a:cubicBezTo>
                <a:cubicBezTo>
                  <a:pt x="774910" y="1708396"/>
                  <a:pt x="785248" y="1679842"/>
                  <a:pt x="798049" y="1652272"/>
                </a:cubicBezTo>
                <a:cubicBezTo>
                  <a:pt x="801003" y="1645872"/>
                  <a:pt x="797556" y="1636518"/>
                  <a:pt x="801495" y="1631594"/>
                </a:cubicBezTo>
                <a:cubicBezTo>
                  <a:pt x="828572" y="1593193"/>
                  <a:pt x="856142" y="1555285"/>
                  <a:pt x="884697" y="1517869"/>
                </a:cubicBezTo>
                <a:cubicBezTo>
                  <a:pt x="902420" y="1494730"/>
                  <a:pt x="922113" y="1473068"/>
                  <a:pt x="941313" y="1450421"/>
                </a:cubicBezTo>
                <a:cubicBezTo>
                  <a:pt x="944760" y="1446482"/>
                  <a:pt x="950668" y="1442544"/>
                  <a:pt x="950668" y="1439098"/>
                </a:cubicBezTo>
                <a:cubicBezTo>
                  <a:pt x="950175" y="1398235"/>
                  <a:pt x="970853" y="1398728"/>
                  <a:pt x="999407" y="1419405"/>
                </a:cubicBezTo>
                <a:cubicBezTo>
                  <a:pt x="1006300" y="1394297"/>
                  <a:pt x="1012207" y="1374604"/>
                  <a:pt x="1018115" y="1354419"/>
                </a:cubicBezTo>
                <a:cubicBezTo>
                  <a:pt x="1036823" y="1352450"/>
                  <a:pt x="1055531" y="1350973"/>
                  <a:pt x="1076701" y="1348511"/>
                </a:cubicBezTo>
                <a:cubicBezTo>
                  <a:pt x="1069316" y="1320449"/>
                  <a:pt x="1065870" y="1304202"/>
                  <a:pt x="1096886" y="1283033"/>
                </a:cubicBezTo>
                <a:cubicBezTo>
                  <a:pt x="1125441" y="1263340"/>
                  <a:pt x="1158426" y="1240201"/>
                  <a:pt x="1180088" y="1208693"/>
                </a:cubicBezTo>
                <a:cubicBezTo>
                  <a:pt x="1182057" y="1205739"/>
                  <a:pt x="1184027" y="1200815"/>
                  <a:pt x="1182550" y="1197862"/>
                </a:cubicBezTo>
                <a:cubicBezTo>
                  <a:pt x="1165811" y="1160445"/>
                  <a:pt x="1197319" y="1146660"/>
                  <a:pt x="1218489" y="1132383"/>
                </a:cubicBezTo>
                <a:cubicBezTo>
                  <a:pt x="1238674" y="1118106"/>
                  <a:pt x="1251474" y="1088074"/>
                  <a:pt x="1286921" y="1097921"/>
                </a:cubicBezTo>
                <a:cubicBezTo>
                  <a:pt x="1296275" y="1100382"/>
                  <a:pt x="1310060" y="1086105"/>
                  <a:pt x="1324338" y="1078228"/>
                </a:cubicBezTo>
                <a:cubicBezTo>
                  <a:pt x="1299229" y="1044750"/>
                  <a:pt x="1322368" y="1040320"/>
                  <a:pt x="1345507" y="1025550"/>
                </a:cubicBezTo>
                <a:cubicBezTo>
                  <a:pt x="1409016" y="984195"/>
                  <a:pt x="1468094" y="935948"/>
                  <a:pt x="1528157" y="889670"/>
                </a:cubicBezTo>
                <a:cubicBezTo>
                  <a:pt x="1561635" y="863577"/>
                  <a:pt x="1571974" y="842407"/>
                  <a:pt x="1579359" y="806960"/>
                </a:cubicBezTo>
                <a:cubicBezTo>
                  <a:pt x="1608405" y="801053"/>
                  <a:pt x="1641883" y="804007"/>
                  <a:pt x="1653699" y="789237"/>
                </a:cubicBezTo>
                <a:cubicBezTo>
                  <a:pt x="1687669" y="748374"/>
                  <a:pt x="1738870" y="747390"/>
                  <a:pt x="1779240" y="723759"/>
                </a:cubicBezTo>
                <a:cubicBezTo>
                  <a:pt x="1794994" y="714405"/>
                  <a:pt x="1809764" y="702589"/>
                  <a:pt x="1821579" y="688804"/>
                </a:cubicBezTo>
                <a:cubicBezTo>
                  <a:pt x="1842749" y="663696"/>
                  <a:pt x="1870811" y="651388"/>
                  <a:pt x="1900350" y="641049"/>
                </a:cubicBezTo>
                <a:cubicBezTo>
                  <a:pt x="1916597" y="635141"/>
                  <a:pt x="1929890" y="610525"/>
                  <a:pt x="1951552" y="633172"/>
                </a:cubicBezTo>
                <a:cubicBezTo>
                  <a:pt x="1953521" y="635141"/>
                  <a:pt x="1966321" y="630218"/>
                  <a:pt x="1970752" y="625295"/>
                </a:cubicBezTo>
                <a:cubicBezTo>
                  <a:pt x="1988475" y="608064"/>
                  <a:pt x="2004230" y="587879"/>
                  <a:pt x="2022938" y="571632"/>
                </a:cubicBezTo>
                <a:cubicBezTo>
                  <a:pt x="2040661" y="556370"/>
                  <a:pt x="2061339" y="536677"/>
                  <a:pt x="2079062" y="572124"/>
                </a:cubicBezTo>
                <a:cubicBezTo>
                  <a:pt x="2108109" y="542585"/>
                  <a:pt x="2130756" y="510092"/>
                  <a:pt x="2176541" y="504184"/>
                </a:cubicBezTo>
                <a:cubicBezTo>
                  <a:pt x="2196726" y="501723"/>
                  <a:pt x="2214450" y="481045"/>
                  <a:pt x="2232666" y="468737"/>
                </a:cubicBezTo>
                <a:cubicBezTo>
                  <a:pt x="2252358" y="455445"/>
                  <a:pt x="2270082" y="435752"/>
                  <a:pt x="2296667" y="455445"/>
                </a:cubicBezTo>
                <a:cubicBezTo>
                  <a:pt x="2290759" y="477107"/>
                  <a:pt x="2284851" y="497292"/>
                  <a:pt x="2277467" y="522400"/>
                </a:cubicBezTo>
                <a:cubicBezTo>
                  <a:pt x="2259251" y="527323"/>
                  <a:pt x="2233158" y="531262"/>
                  <a:pt x="2210019" y="541108"/>
                </a:cubicBezTo>
                <a:cubicBezTo>
                  <a:pt x="2156356" y="564247"/>
                  <a:pt x="2105155" y="593786"/>
                  <a:pt x="2051000" y="615448"/>
                </a:cubicBezTo>
                <a:cubicBezTo>
                  <a:pt x="1921028" y="667634"/>
                  <a:pt x="1807302" y="747390"/>
                  <a:pt x="1690130" y="821238"/>
                </a:cubicBezTo>
                <a:cubicBezTo>
                  <a:pt x="1671914" y="832561"/>
                  <a:pt x="1653206" y="842900"/>
                  <a:pt x="1634006" y="852746"/>
                </a:cubicBezTo>
                <a:cubicBezTo>
                  <a:pt x="1608405" y="866039"/>
                  <a:pt x="1581820" y="876870"/>
                  <a:pt x="1574435" y="910840"/>
                </a:cubicBezTo>
                <a:cubicBezTo>
                  <a:pt x="1571974" y="922163"/>
                  <a:pt x="1559173" y="937425"/>
                  <a:pt x="1548835" y="939394"/>
                </a:cubicBezTo>
                <a:cubicBezTo>
                  <a:pt x="1489264" y="951210"/>
                  <a:pt x="1469079" y="1009303"/>
                  <a:pt x="1425755" y="1040812"/>
                </a:cubicBezTo>
                <a:cubicBezTo>
                  <a:pt x="1395724" y="1062474"/>
                  <a:pt x="1370615" y="1091521"/>
                  <a:pt x="1345507" y="1119091"/>
                </a:cubicBezTo>
                <a:cubicBezTo>
                  <a:pt x="1315968" y="1151091"/>
                  <a:pt x="1294306" y="1195892"/>
                  <a:pt x="1258367" y="1214600"/>
                </a:cubicBezTo>
                <a:cubicBezTo>
                  <a:pt x="1208643" y="1240201"/>
                  <a:pt x="1207658" y="1301741"/>
                  <a:pt x="1159903" y="1324388"/>
                </a:cubicBezTo>
                <a:cubicBezTo>
                  <a:pt x="1149564" y="1329311"/>
                  <a:pt x="1141687" y="1338172"/>
                  <a:pt x="1132825" y="1345557"/>
                </a:cubicBezTo>
                <a:cubicBezTo>
                  <a:pt x="1127410" y="1349988"/>
                  <a:pt x="1120025" y="1354419"/>
                  <a:pt x="1118056" y="1359834"/>
                </a:cubicBezTo>
                <a:cubicBezTo>
                  <a:pt x="1097871" y="1425805"/>
                  <a:pt x="1051101" y="1473068"/>
                  <a:pt x="1006300" y="1522300"/>
                </a:cubicBezTo>
                <a:cubicBezTo>
                  <a:pt x="982668" y="1548393"/>
                  <a:pt x="965437" y="1580393"/>
                  <a:pt x="945252" y="1609440"/>
                </a:cubicBezTo>
                <a:cubicBezTo>
                  <a:pt x="937867" y="1619779"/>
                  <a:pt x="929498" y="1629133"/>
                  <a:pt x="921621" y="1638979"/>
                </a:cubicBezTo>
                <a:cubicBezTo>
                  <a:pt x="897989" y="1667041"/>
                  <a:pt x="874850" y="1691657"/>
                  <a:pt x="865989" y="1733504"/>
                </a:cubicBezTo>
                <a:cubicBezTo>
                  <a:pt x="857127" y="1777321"/>
                  <a:pt x="822172" y="1815229"/>
                  <a:pt x="800018" y="1856584"/>
                </a:cubicBezTo>
                <a:cubicBezTo>
                  <a:pt x="788695" y="1877754"/>
                  <a:pt x="781802" y="1900893"/>
                  <a:pt x="771463" y="1922062"/>
                </a:cubicBezTo>
                <a:cubicBezTo>
                  <a:pt x="761617" y="1941263"/>
                  <a:pt x="747832" y="1958002"/>
                  <a:pt x="738970" y="1977694"/>
                </a:cubicBezTo>
                <a:cubicBezTo>
                  <a:pt x="720262" y="2021019"/>
                  <a:pt x="703524" y="2065327"/>
                  <a:pt x="686292" y="2109144"/>
                </a:cubicBezTo>
                <a:cubicBezTo>
                  <a:pt x="683338" y="2116036"/>
                  <a:pt x="679400" y="2121944"/>
                  <a:pt x="676446" y="2128836"/>
                </a:cubicBezTo>
                <a:cubicBezTo>
                  <a:pt x="667092" y="2146560"/>
                  <a:pt x="653307" y="2163791"/>
                  <a:pt x="649368" y="2182499"/>
                </a:cubicBezTo>
                <a:cubicBezTo>
                  <a:pt x="643461" y="2213515"/>
                  <a:pt x="637061" y="2240100"/>
                  <a:pt x="615398" y="2267178"/>
                </a:cubicBezTo>
                <a:cubicBezTo>
                  <a:pt x="596198" y="2290809"/>
                  <a:pt x="595706" y="2329702"/>
                  <a:pt x="586352" y="2361703"/>
                </a:cubicBezTo>
                <a:cubicBezTo>
                  <a:pt x="581921" y="2376473"/>
                  <a:pt x="589306" y="2399119"/>
                  <a:pt x="560751" y="2400596"/>
                </a:cubicBezTo>
                <a:cubicBezTo>
                  <a:pt x="556813" y="2400596"/>
                  <a:pt x="551889" y="2418812"/>
                  <a:pt x="549920" y="2429151"/>
                </a:cubicBezTo>
                <a:cubicBezTo>
                  <a:pt x="545981" y="2448351"/>
                  <a:pt x="547458" y="2469521"/>
                  <a:pt x="540566" y="2487244"/>
                </a:cubicBezTo>
                <a:cubicBezTo>
                  <a:pt x="528750" y="2518261"/>
                  <a:pt x="496257" y="2544353"/>
                  <a:pt x="523827" y="2582754"/>
                </a:cubicBezTo>
                <a:cubicBezTo>
                  <a:pt x="526781" y="2587185"/>
                  <a:pt x="518904" y="2599001"/>
                  <a:pt x="516935" y="2607370"/>
                </a:cubicBezTo>
                <a:cubicBezTo>
                  <a:pt x="507088" y="2650694"/>
                  <a:pt x="497734" y="2694018"/>
                  <a:pt x="488873" y="2737342"/>
                </a:cubicBezTo>
                <a:cubicBezTo>
                  <a:pt x="478534" y="2786574"/>
                  <a:pt x="467703" y="2836298"/>
                  <a:pt x="458349" y="2885530"/>
                </a:cubicBezTo>
                <a:cubicBezTo>
                  <a:pt x="447518" y="2945101"/>
                  <a:pt x="442102" y="3006641"/>
                  <a:pt x="427333" y="3065227"/>
                </a:cubicBezTo>
                <a:cubicBezTo>
                  <a:pt x="414532" y="3113966"/>
                  <a:pt x="442102" y="3156798"/>
                  <a:pt x="438164" y="3203076"/>
                </a:cubicBezTo>
                <a:cubicBezTo>
                  <a:pt x="434225" y="3250339"/>
                  <a:pt x="430287" y="3297601"/>
                  <a:pt x="427825" y="3344863"/>
                </a:cubicBezTo>
                <a:cubicBezTo>
                  <a:pt x="426840" y="3360618"/>
                  <a:pt x="427825" y="3377849"/>
                  <a:pt x="432748" y="3393111"/>
                </a:cubicBezTo>
                <a:cubicBezTo>
                  <a:pt x="447518" y="3436927"/>
                  <a:pt x="447025" y="3478774"/>
                  <a:pt x="425363" y="3520621"/>
                </a:cubicBezTo>
                <a:cubicBezTo>
                  <a:pt x="421917" y="3527514"/>
                  <a:pt x="423886" y="3541791"/>
                  <a:pt x="429302" y="3548191"/>
                </a:cubicBezTo>
                <a:cubicBezTo>
                  <a:pt x="450472" y="3575761"/>
                  <a:pt x="456379" y="3605300"/>
                  <a:pt x="456872" y="3639763"/>
                </a:cubicBezTo>
                <a:cubicBezTo>
                  <a:pt x="457364" y="3665855"/>
                  <a:pt x="469672" y="3691948"/>
                  <a:pt x="476565" y="3718534"/>
                </a:cubicBezTo>
                <a:cubicBezTo>
                  <a:pt x="494288" y="3789428"/>
                  <a:pt x="512011" y="3859829"/>
                  <a:pt x="532689" y="3941554"/>
                </a:cubicBezTo>
                <a:cubicBezTo>
                  <a:pt x="541551" y="3922846"/>
                  <a:pt x="545489" y="3914969"/>
                  <a:pt x="550412" y="3905122"/>
                </a:cubicBezTo>
                <a:cubicBezTo>
                  <a:pt x="565674" y="3922846"/>
                  <a:pt x="576013" y="3935154"/>
                  <a:pt x="550905" y="3951893"/>
                </a:cubicBezTo>
                <a:cubicBezTo>
                  <a:pt x="544012" y="3956323"/>
                  <a:pt x="545981" y="3977986"/>
                  <a:pt x="548935" y="3990786"/>
                </a:cubicBezTo>
                <a:cubicBezTo>
                  <a:pt x="554351" y="4017863"/>
                  <a:pt x="559274" y="4045925"/>
                  <a:pt x="571582" y="4070049"/>
                </a:cubicBezTo>
                <a:cubicBezTo>
                  <a:pt x="580936" y="4088265"/>
                  <a:pt x="601121" y="4101065"/>
                  <a:pt x="621306" y="4121743"/>
                </a:cubicBezTo>
                <a:cubicBezTo>
                  <a:pt x="618845" y="4125189"/>
                  <a:pt x="611460" y="4137004"/>
                  <a:pt x="601614" y="4152266"/>
                </a:cubicBezTo>
                <a:cubicBezTo>
                  <a:pt x="611952" y="4150297"/>
                  <a:pt x="619337" y="4149312"/>
                  <a:pt x="629676" y="4147343"/>
                </a:cubicBezTo>
                <a:cubicBezTo>
                  <a:pt x="627214" y="4163590"/>
                  <a:pt x="624752" y="4178359"/>
                  <a:pt x="623276" y="4189683"/>
                </a:cubicBezTo>
                <a:cubicBezTo>
                  <a:pt x="651830" y="4206421"/>
                  <a:pt x="686292" y="4217745"/>
                  <a:pt x="704508" y="4241376"/>
                </a:cubicBezTo>
                <a:cubicBezTo>
                  <a:pt x="711893" y="4251223"/>
                  <a:pt x="750786" y="4288146"/>
                  <a:pt x="703524" y="4316209"/>
                </a:cubicBezTo>
                <a:cubicBezTo>
                  <a:pt x="699093" y="4297500"/>
                  <a:pt x="694169" y="4281746"/>
                  <a:pt x="692200" y="4265500"/>
                </a:cubicBezTo>
                <a:cubicBezTo>
                  <a:pt x="690231" y="4249253"/>
                  <a:pt x="694662" y="4229068"/>
                  <a:pt x="660692" y="4234976"/>
                </a:cubicBezTo>
                <a:cubicBezTo>
                  <a:pt x="706970" y="4273869"/>
                  <a:pt x="660692" y="4278300"/>
                  <a:pt x="642968" y="4293070"/>
                </a:cubicBezTo>
                <a:cubicBezTo>
                  <a:pt x="667584" y="4311778"/>
                  <a:pt x="691708" y="4329501"/>
                  <a:pt x="720755" y="4351655"/>
                </a:cubicBezTo>
                <a:cubicBezTo>
                  <a:pt x="718293" y="4352640"/>
                  <a:pt x="730109" y="4346732"/>
                  <a:pt x="731093" y="4348702"/>
                </a:cubicBezTo>
                <a:cubicBezTo>
                  <a:pt x="738478" y="4359040"/>
                  <a:pt x="748817" y="4371348"/>
                  <a:pt x="748324" y="4382672"/>
                </a:cubicBezTo>
                <a:cubicBezTo>
                  <a:pt x="747340" y="4423042"/>
                  <a:pt x="759648" y="4436827"/>
                  <a:pt x="801987" y="4431411"/>
                </a:cubicBezTo>
                <a:cubicBezTo>
                  <a:pt x="782787" y="4479658"/>
                  <a:pt x="818726" y="4490982"/>
                  <a:pt x="850234" y="4507721"/>
                </a:cubicBezTo>
                <a:cubicBezTo>
                  <a:pt x="860573" y="4513136"/>
                  <a:pt x="865989" y="4529383"/>
                  <a:pt x="873373" y="4540214"/>
                </a:cubicBezTo>
                <a:cubicBezTo>
                  <a:pt x="866973" y="4543660"/>
                  <a:pt x="856142" y="4551045"/>
                  <a:pt x="855650" y="4550552"/>
                </a:cubicBezTo>
                <a:cubicBezTo>
                  <a:pt x="848265" y="4540706"/>
                  <a:pt x="842850" y="4530367"/>
                  <a:pt x="835465" y="4518059"/>
                </a:cubicBezTo>
                <a:cubicBezTo>
                  <a:pt x="832019" y="4522490"/>
                  <a:pt x="825619" y="4530860"/>
                  <a:pt x="819218" y="4539229"/>
                </a:cubicBezTo>
                <a:cubicBezTo>
                  <a:pt x="829065" y="4546121"/>
                  <a:pt x="837926" y="4555476"/>
                  <a:pt x="848758" y="4559414"/>
                </a:cubicBezTo>
                <a:cubicBezTo>
                  <a:pt x="898974" y="4577630"/>
                  <a:pt x="899466" y="4577138"/>
                  <a:pt x="905866" y="4604707"/>
                </a:cubicBezTo>
                <a:cubicBezTo>
                  <a:pt x="891589" y="4613077"/>
                  <a:pt x="876820" y="4621939"/>
                  <a:pt x="860081" y="4631785"/>
                </a:cubicBezTo>
                <a:cubicBezTo>
                  <a:pt x="878297" y="4643108"/>
                  <a:pt x="896020" y="4652955"/>
                  <a:pt x="911774" y="4664278"/>
                </a:cubicBezTo>
                <a:cubicBezTo>
                  <a:pt x="916697" y="4668217"/>
                  <a:pt x="921621" y="4678555"/>
                  <a:pt x="920144" y="4683478"/>
                </a:cubicBezTo>
                <a:cubicBezTo>
                  <a:pt x="910790" y="4707110"/>
                  <a:pt x="910297" y="4707110"/>
                  <a:pt x="932944" y="4738618"/>
                </a:cubicBezTo>
                <a:cubicBezTo>
                  <a:pt x="944760" y="4704648"/>
                  <a:pt x="954114" y="4678063"/>
                  <a:pt x="966422" y="4641631"/>
                </a:cubicBezTo>
                <a:cubicBezTo>
                  <a:pt x="977253" y="4644585"/>
                  <a:pt x="999407" y="4644585"/>
                  <a:pt x="1010238" y="4655909"/>
                </a:cubicBezTo>
                <a:cubicBezTo>
                  <a:pt x="1020084" y="4665755"/>
                  <a:pt x="1017623" y="4687909"/>
                  <a:pt x="1021561" y="4709079"/>
                </a:cubicBezTo>
                <a:cubicBezTo>
                  <a:pt x="1065378" y="4730741"/>
                  <a:pt x="1065870" y="4734187"/>
                  <a:pt x="1027469" y="4760772"/>
                </a:cubicBezTo>
                <a:cubicBezTo>
                  <a:pt x="1008761" y="4739603"/>
                  <a:pt x="990545" y="4717941"/>
                  <a:pt x="967899" y="4692340"/>
                </a:cubicBezTo>
                <a:cubicBezTo>
                  <a:pt x="952637" y="4724833"/>
                  <a:pt x="998422" y="4772096"/>
                  <a:pt x="940821" y="4785881"/>
                </a:cubicBezTo>
                <a:cubicBezTo>
                  <a:pt x="949683" y="4787358"/>
                  <a:pt x="958545" y="4788342"/>
                  <a:pt x="967406" y="4789819"/>
                </a:cubicBezTo>
                <a:cubicBezTo>
                  <a:pt x="967406" y="4792773"/>
                  <a:pt x="966914" y="4796219"/>
                  <a:pt x="966914" y="4799173"/>
                </a:cubicBezTo>
                <a:cubicBezTo>
                  <a:pt x="940329" y="4796219"/>
                  <a:pt x="913744" y="4793265"/>
                  <a:pt x="887158" y="4789819"/>
                </a:cubicBezTo>
                <a:cubicBezTo>
                  <a:pt x="911282" y="4804096"/>
                  <a:pt x="907836" y="4848897"/>
                  <a:pt x="944760" y="4845451"/>
                </a:cubicBezTo>
                <a:cubicBezTo>
                  <a:pt x="958545" y="4843974"/>
                  <a:pt x="971837" y="4830189"/>
                  <a:pt x="989068" y="4819851"/>
                </a:cubicBezTo>
                <a:cubicBezTo>
                  <a:pt x="1008761" y="4856282"/>
                  <a:pt x="1030915" y="4898622"/>
                  <a:pt x="1053070" y="4940469"/>
                </a:cubicBezTo>
                <a:cubicBezTo>
                  <a:pt x="1057008" y="4938499"/>
                  <a:pt x="1060947" y="4937023"/>
                  <a:pt x="1064885" y="4935053"/>
                </a:cubicBezTo>
                <a:cubicBezTo>
                  <a:pt x="1062916" y="4919299"/>
                  <a:pt x="1061439" y="4903545"/>
                  <a:pt x="1059470" y="4887791"/>
                </a:cubicBezTo>
                <a:cubicBezTo>
                  <a:pt x="1063409" y="4886806"/>
                  <a:pt x="1067839" y="4886314"/>
                  <a:pt x="1071778" y="4885329"/>
                </a:cubicBezTo>
                <a:cubicBezTo>
                  <a:pt x="1076209" y="4909453"/>
                  <a:pt x="1086055" y="4934561"/>
                  <a:pt x="1083101" y="4958192"/>
                </a:cubicBezTo>
                <a:cubicBezTo>
                  <a:pt x="1080147" y="4978870"/>
                  <a:pt x="1084086" y="4981823"/>
                  <a:pt x="1101317" y="4988716"/>
                </a:cubicBezTo>
                <a:cubicBezTo>
                  <a:pt x="1117071" y="4994624"/>
                  <a:pt x="1130856" y="5009393"/>
                  <a:pt x="1142180" y="5022686"/>
                </a:cubicBezTo>
                <a:cubicBezTo>
                  <a:pt x="1154980" y="5037456"/>
                  <a:pt x="1166303" y="5054687"/>
                  <a:pt x="1174180" y="5072410"/>
                </a:cubicBezTo>
                <a:cubicBezTo>
                  <a:pt x="1180580" y="5086688"/>
                  <a:pt x="1181073" y="5103427"/>
                  <a:pt x="1184027" y="5119180"/>
                </a:cubicBezTo>
                <a:cubicBezTo>
                  <a:pt x="1217504" y="5143304"/>
                  <a:pt x="1256397" y="5167920"/>
                  <a:pt x="1290367" y="5197459"/>
                </a:cubicBezTo>
                <a:cubicBezTo>
                  <a:pt x="1301198" y="5206813"/>
                  <a:pt x="1300706" y="5229952"/>
                  <a:pt x="1306122" y="5243245"/>
                </a:cubicBezTo>
                <a:cubicBezTo>
                  <a:pt x="1341076" y="5288046"/>
                  <a:pt x="1410985" y="5283615"/>
                  <a:pt x="1438063" y="5346139"/>
                </a:cubicBezTo>
                <a:cubicBezTo>
                  <a:pt x="1446432" y="5365340"/>
                  <a:pt x="1476956" y="5374694"/>
                  <a:pt x="1499603" y="5389956"/>
                </a:cubicBezTo>
                <a:cubicBezTo>
                  <a:pt x="1490249" y="5390448"/>
                  <a:pt x="1482864" y="5390940"/>
                  <a:pt x="1475972" y="5391433"/>
                </a:cubicBezTo>
                <a:cubicBezTo>
                  <a:pt x="1474987" y="5394387"/>
                  <a:pt x="1474495" y="5397341"/>
                  <a:pt x="1473510" y="5400294"/>
                </a:cubicBezTo>
                <a:cubicBezTo>
                  <a:pt x="1497141" y="5408171"/>
                  <a:pt x="1520280" y="5416541"/>
                  <a:pt x="1545389" y="5424910"/>
                </a:cubicBezTo>
                <a:cubicBezTo>
                  <a:pt x="1552773" y="5409156"/>
                  <a:pt x="1560158" y="5393402"/>
                  <a:pt x="1570989" y="5371740"/>
                </a:cubicBezTo>
                <a:cubicBezTo>
                  <a:pt x="1584282" y="5394387"/>
                  <a:pt x="1635483" y="5395863"/>
                  <a:pt x="1592159" y="5437218"/>
                </a:cubicBezTo>
                <a:cubicBezTo>
                  <a:pt x="1591174" y="5438203"/>
                  <a:pt x="1604959" y="5460850"/>
                  <a:pt x="1614806" y="5465281"/>
                </a:cubicBezTo>
                <a:cubicBezTo>
                  <a:pt x="1641391" y="5476112"/>
                  <a:pt x="1669945" y="5481527"/>
                  <a:pt x="1703423" y="5490881"/>
                </a:cubicBezTo>
                <a:cubicBezTo>
                  <a:pt x="1687669" y="5500235"/>
                  <a:pt x="1675853" y="5507128"/>
                  <a:pt x="1659606" y="5516974"/>
                </a:cubicBezTo>
                <a:cubicBezTo>
                  <a:pt x="1678807" y="5525836"/>
                  <a:pt x="1660099" y="5576052"/>
                  <a:pt x="1707361" y="5547990"/>
                </a:cubicBezTo>
                <a:cubicBezTo>
                  <a:pt x="1719669" y="5540605"/>
                  <a:pt x="1743793" y="5553405"/>
                  <a:pt x="1771363" y="5558329"/>
                </a:cubicBezTo>
                <a:cubicBezTo>
                  <a:pt x="1778748" y="5569160"/>
                  <a:pt x="1752655" y="5609038"/>
                  <a:pt x="1796963" y="5613469"/>
                </a:cubicBezTo>
                <a:cubicBezTo>
                  <a:pt x="1809271" y="5626761"/>
                  <a:pt x="1822072" y="5640546"/>
                  <a:pt x="1838811" y="5659254"/>
                </a:cubicBezTo>
                <a:cubicBezTo>
                  <a:pt x="1844226" y="5638085"/>
                  <a:pt x="1847672" y="5626761"/>
                  <a:pt x="1852103" y="5610022"/>
                </a:cubicBezTo>
                <a:cubicBezTo>
                  <a:pt x="1830441" y="5611499"/>
                  <a:pt x="1813210" y="5612976"/>
                  <a:pt x="1795979" y="5613961"/>
                </a:cubicBezTo>
                <a:cubicBezTo>
                  <a:pt x="1811733" y="5588360"/>
                  <a:pt x="1825518" y="5572606"/>
                  <a:pt x="1856042" y="5602637"/>
                </a:cubicBezTo>
                <a:cubicBezTo>
                  <a:pt x="1874750" y="5620853"/>
                  <a:pt x="1910689" y="5618392"/>
                  <a:pt x="1922505" y="5650885"/>
                </a:cubicBezTo>
                <a:cubicBezTo>
                  <a:pt x="1923489" y="5654331"/>
                  <a:pt x="1942690" y="5651377"/>
                  <a:pt x="1954013" y="5651377"/>
                </a:cubicBezTo>
                <a:cubicBezTo>
                  <a:pt x="1957952" y="5690762"/>
                  <a:pt x="2030815" y="5695193"/>
                  <a:pt x="1995860" y="5751318"/>
                </a:cubicBezTo>
                <a:cubicBezTo>
                  <a:pt x="2010630" y="5755256"/>
                  <a:pt x="2021953" y="5758210"/>
                  <a:pt x="2038200" y="5762641"/>
                </a:cubicBezTo>
                <a:cubicBezTo>
                  <a:pt x="2036230" y="5750333"/>
                  <a:pt x="2035246" y="5742456"/>
                  <a:pt x="2034261" y="5735071"/>
                </a:cubicBezTo>
                <a:cubicBezTo>
                  <a:pt x="2093832" y="5724733"/>
                  <a:pt x="2126325" y="5739994"/>
                  <a:pt x="2147002" y="5787750"/>
                </a:cubicBezTo>
                <a:cubicBezTo>
                  <a:pt x="2123863" y="5800058"/>
                  <a:pt x="2107617" y="5870951"/>
                  <a:pt x="2120909" y="5899506"/>
                </a:cubicBezTo>
                <a:cubicBezTo>
                  <a:pt x="2151925" y="5858151"/>
                  <a:pt x="2211496" y="5867997"/>
                  <a:pt x="2288790" y="5929045"/>
                </a:cubicBezTo>
                <a:cubicBezTo>
                  <a:pt x="2270574" y="5936430"/>
                  <a:pt x="2253835" y="5942830"/>
                  <a:pt x="2231681" y="5951691"/>
                </a:cubicBezTo>
                <a:cubicBezTo>
                  <a:pt x="2258266" y="5966953"/>
                  <a:pt x="2281898" y="5980738"/>
                  <a:pt x="2307006" y="5994523"/>
                </a:cubicBezTo>
                <a:cubicBezTo>
                  <a:pt x="2307990" y="5978277"/>
                  <a:pt x="2308975" y="5965969"/>
                  <a:pt x="2309467" y="5953661"/>
                </a:cubicBezTo>
                <a:cubicBezTo>
                  <a:pt x="2320298" y="5957107"/>
                  <a:pt x="2331129" y="5963015"/>
                  <a:pt x="2341960" y="5963015"/>
                </a:cubicBezTo>
                <a:cubicBezTo>
                  <a:pt x="2362638" y="5963507"/>
                  <a:pt x="2382823" y="5959076"/>
                  <a:pt x="2403500" y="5960061"/>
                </a:cubicBezTo>
                <a:cubicBezTo>
                  <a:pt x="2416793" y="5961045"/>
                  <a:pt x="2430085" y="5967446"/>
                  <a:pt x="2442886" y="5972861"/>
                </a:cubicBezTo>
                <a:cubicBezTo>
                  <a:pt x="2448794" y="5975323"/>
                  <a:pt x="2454209" y="5983200"/>
                  <a:pt x="2458640" y="5982708"/>
                </a:cubicBezTo>
                <a:cubicBezTo>
                  <a:pt x="2500979" y="5973846"/>
                  <a:pt x="2511318" y="6006831"/>
                  <a:pt x="2526087" y="6033416"/>
                </a:cubicBezTo>
                <a:cubicBezTo>
                  <a:pt x="2537411" y="6032924"/>
                  <a:pt x="2547257" y="6031940"/>
                  <a:pt x="2562027" y="6031447"/>
                </a:cubicBezTo>
                <a:cubicBezTo>
                  <a:pt x="2557596" y="6045724"/>
                  <a:pt x="2554642" y="6055078"/>
                  <a:pt x="2552673" y="6060986"/>
                </a:cubicBezTo>
                <a:cubicBezTo>
                  <a:pt x="2580243" y="6052124"/>
                  <a:pt x="2608797" y="6043262"/>
                  <a:pt x="2640305" y="6033416"/>
                </a:cubicBezTo>
                <a:cubicBezTo>
                  <a:pt x="2641290" y="6017662"/>
                  <a:pt x="2642275" y="5993538"/>
                  <a:pt x="2643259" y="5966953"/>
                </a:cubicBezTo>
                <a:cubicBezTo>
                  <a:pt x="2696430" y="5984677"/>
                  <a:pt x="2708245" y="6000923"/>
                  <a:pt x="2700861" y="6035878"/>
                </a:cubicBezTo>
                <a:cubicBezTo>
                  <a:pt x="2717600" y="6049171"/>
                  <a:pt x="2734338" y="6061971"/>
                  <a:pt x="2751569" y="6074771"/>
                </a:cubicBezTo>
                <a:cubicBezTo>
                  <a:pt x="2754523" y="6077233"/>
                  <a:pt x="2759447" y="6081171"/>
                  <a:pt x="2760924" y="6080186"/>
                </a:cubicBezTo>
                <a:cubicBezTo>
                  <a:pt x="2796863" y="6062955"/>
                  <a:pt x="2822463" y="6096433"/>
                  <a:pt x="2854956" y="6097910"/>
                </a:cubicBezTo>
                <a:cubicBezTo>
                  <a:pt x="2896311" y="6099879"/>
                  <a:pt x="2937666" y="6106280"/>
                  <a:pt x="2981482" y="6111203"/>
                </a:cubicBezTo>
                <a:cubicBezTo>
                  <a:pt x="2989360" y="6141726"/>
                  <a:pt x="2993298" y="6173235"/>
                  <a:pt x="2942589" y="6193913"/>
                </a:cubicBezTo>
                <a:cubicBezTo>
                  <a:pt x="2960805" y="6202282"/>
                  <a:pt x="2970159" y="6208682"/>
                  <a:pt x="2980005" y="6210159"/>
                </a:cubicBezTo>
                <a:cubicBezTo>
                  <a:pt x="2983452" y="6210651"/>
                  <a:pt x="2987882" y="6195881"/>
                  <a:pt x="2991821" y="6188497"/>
                </a:cubicBezTo>
                <a:cubicBezTo>
                  <a:pt x="2997729" y="6177666"/>
                  <a:pt x="3003144" y="6166342"/>
                  <a:pt x="3012498" y="6148127"/>
                </a:cubicBezTo>
                <a:cubicBezTo>
                  <a:pt x="3023329" y="6170281"/>
                  <a:pt x="3030222" y="6184558"/>
                  <a:pt x="3037114" y="6198836"/>
                </a:cubicBezTo>
                <a:cubicBezTo>
                  <a:pt x="3055823" y="6191943"/>
                  <a:pt x="3074531" y="6185051"/>
                  <a:pt x="3095700" y="6177174"/>
                </a:cubicBezTo>
                <a:cubicBezTo>
                  <a:pt x="3097177" y="6165850"/>
                  <a:pt x="3098654" y="6151573"/>
                  <a:pt x="3099147" y="6144681"/>
                </a:cubicBezTo>
                <a:cubicBezTo>
                  <a:pt x="3130163" y="6141726"/>
                  <a:pt x="3155763" y="6137788"/>
                  <a:pt x="3181364" y="6138280"/>
                </a:cubicBezTo>
                <a:cubicBezTo>
                  <a:pt x="3196133" y="6138280"/>
                  <a:pt x="3210903" y="6147142"/>
                  <a:pt x="3226165" y="6149111"/>
                </a:cubicBezTo>
                <a:cubicBezTo>
                  <a:pt x="3242411" y="6151080"/>
                  <a:pt x="3259150" y="6150096"/>
                  <a:pt x="3275889" y="6150588"/>
                </a:cubicBezTo>
                <a:cubicBezTo>
                  <a:pt x="3276874" y="6150588"/>
                  <a:pt x="3278350" y="6148127"/>
                  <a:pt x="3278843" y="6148619"/>
                </a:cubicBezTo>
                <a:cubicBezTo>
                  <a:pt x="3318721" y="6167327"/>
                  <a:pt x="3363522" y="6118095"/>
                  <a:pt x="3401923" y="6158465"/>
                </a:cubicBezTo>
                <a:cubicBezTo>
                  <a:pt x="3406353" y="6163388"/>
                  <a:pt x="3417677" y="6162896"/>
                  <a:pt x="3426046" y="6162896"/>
                </a:cubicBezTo>
                <a:cubicBezTo>
                  <a:pt x="3448200" y="6162404"/>
                  <a:pt x="3471339" y="6142711"/>
                  <a:pt x="3493494" y="6165850"/>
                </a:cubicBezTo>
                <a:cubicBezTo>
                  <a:pt x="3494971" y="6167327"/>
                  <a:pt x="3504817" y="6157973"/>
                  <a:pt x="3511217" y="6156496"/>
                </a:cubicBezTo>
                <a:cubicBezTo>
                  <a:pt x="3525002" y="6153050"/>
                  <a:pt x="3539279" y="6149111"/>
                  <a:pt x="3553557" y="6149111"/>
                </a:cubicBezTo>
                <a:cubicBezTo>
                  <a:pt x="3587034" y="6149111"/>
                  <a:pt x="3620512" y="6155511"/>
                  <a:pt x="3653497" y="6152065"/>
                </a:cubicBezTo>
                <a:cubicBezTo>
                  <a:pt x="3689437" y="6148619"/>
                  <a:pt x="3724391" y="6131880"/>
                  <a:pt x="3760331" y="6131388"/>
                </a:cubicBezTo>
                <a:cubicBezTo>
                  <a:pt x="3782977" y="6130895"/>
                  <a:pt x="3805624" y="6149111"/>
                  <a:pt x="3828763" y="6158957"/>
                </a:cubicBezTo>
                <a:cubicBezTo>
                  <a:pt x="3829747" y="6153542"/>
                  <a:pt x="3830732" y="6146649"/>
                  <a:pt x="3833194" y="6129418"/>
                </a:cubicBezTo>
                <a:cubicBezTo>
                  <a:pt x="3839594" y="6149604"/>
                  <a:pt x="3843040" y="6161419"/>
                  <a:pt x="3846979" y="6174220"/>
                </a:cubicBezTo>
                <a:cubicBezTo>
                  <a:pt x="3872087" y="6172250"/>
                  <a:pt x="3897688" y="6169789"/>
                  <a:pt x="3925750" y="6167819"/>
                </a:cubicBezTo>
                <a:cubicBezTo>
                  <a:pt x="3912457" y="6148619"/>
                  <a:pt x="3870118" y="6155511"/>
                  <a:pt x="3879472" y="6117110"/>
                </a:cubicBezTo>
                <a:cubicBezTo>
                  <a:pt x="3903595" y="6123018"/>
                  <a:pt x="3926242" y="6128434"/>
                  <a:pt x="3938550" y="6131388"/>
                </a:cubicBezTo>
                <a:cubicBezTo>
                  <a:pt x="3948396" y="6153050"/>
                  <a:pt x="3955289" y="6167819"/>
                  <a:pt x="3962181" y="6182589"/>
                </a:cubicBezTo>
                <a:cubicBezTo>
                  <a:pt x="3966612" y="6181112"/>
                  <a:pt x="3971043" y="6179635"/>
                  <a:pt x="3975474" y="6178158"/>
                </a:cubicBezTo>
                <a:cubicBezTo>
                  <a:pt x="3970058" y="6162896"/>
                  <a:pt x="3960704" y="6147142"/>
                  <a:pt x="3961197" y="6132373"/>
                </a:cubicBezTo>
                <a:cubicBezTo>
                  <a:pt x="3961689" y="6122526"/>
                  <a:pt x="3976459" y="6104802"/>
                  <a:pt x="3985320" y="6104802"/>
                </a:cubicBezTo>
                <a:cubicBezTo>
                  <a:pt x="4026675" y="6104310"/>
                  <a:pt x="4065568" y="6105295"/>
                  <a:pt x="4097569" y="6070340"/>
                </a:cubicBezTo>
                <a:cubicBezTo>
                  <a:pt x="4111846" y="6054586"/>
                  <a:pt x="4148278" y="6073294"/>
                  <a:pt x="4164524" y="6096925"/>
                </a:cubicBezTo>
                <a:cubicBezTo>
                  <a:pt x="4170925" y="6105787"/>
                  <a:pt x="4183725" y="6110218"/>
                  <a:pt x="4194063" y="6116618"/>
                </a:cubicBezTo>
                <a:cubicBezTo>
                  <a:pt x="4195541" y="6113664"/>
                  <a:pt x="4197018" y="6110218"/>
                  <a:pt x="4198494" y="6107264"/>
                </a:cubicBezTo>
                <a:cubicBezTo>
                  <a:pt x="4194556" y="6092987"/>
                  <a:pt x="4191109" y="6078710"/>
                  <a:pt x="4187171" y="6064432"/>
                </a:cubicBezTo>
                <a:cubicBezTo>
                  <a:pt x="4224095" y="6050647"/>
                  <a:pt x="4262496" y="6035878"/>
                  <a:pt x="4306805" y="6019139"/>
                </a:cubicBezTo>
                <a:cubicBezTo>
                  <a:pt x="4314682" y="6025047"/>
                  <a:pt x="4330928" y="6037847"/>
                  <a:pt x="4348159" y="6051632"/>
                </a:cubicBezTo>
                <a:cubicBezTo>
                  <a:pt x="4356529" y="6040309"/>
                  <a:pt x="4365391" y="6028001"/>
                  <a:pt x="4373760" y="6016678"/>
                </a:cubicBezTo>
                <a:cubicBezTo>
                  <a:pt x="4388529" y="6027509"/>
                  <a:pt x="4399360" y="6036371"/>
                  <a:pt x="4410684" y="6044740"/>
                </a:cubicBezTo>
                <a:cubicBezTo>
                  <a:pt x="4412653" y="6042278"/>
                  <a:pt x="4415115" y="6039324"/>
                  <a:pt x="4417084" y="6036863"/>
                </a:cubicBezTo>
                <a:cubicBezTo>
                  <a:pt x="4411176" y="6028001"/>
                  <a:pt x="4405268" y="6018647"/>
                  <a:pt x="4399360" y="6009785"/>
                </a:cubicBezTo>
                <a:cubicBezTo>
                  <a:pt x="4410684" y="6004862"/>
                  <a:pt x="4422499" y="6000431"/>
                  <a:pt x="4433823" y="5994523"/>
                </a:cubicBezTo>
                <a:cubicBezTo>
                  <a:pt x="4440223" y="5991569"/>
                  <a:pt x="4445638" y="5984677"/>
                  <a:pt x="4452531" y="5983200"/>
                </a:cubicBezTo>
                <a:cubicBezTo>
                  <a:pt x="4467793" y="5979754"/>
                  <a:pt x="4483547" y="5978769"/>
                  <a:pt x="4498809" y="5976307"/>
                </a:cubicBezTo>
                <a:cubicBezTo>
                  <a:pt x="4507178" y="5975323"/>
                  <a:pt x="4520963" y="5975815"/>
                  <a:pt x="4522933" y="5971384"/>
                </a:cubicBezTo>
                <a:cubicBezTo>
                  <a:pt x="4542625" y="5928553"/>
                  <a:pt x="4592349" y="5948738"/>
                  <a:pt x="4621396" y="5925106"/>
                </a:cubicBezTo>
                <a:cubicBezTo>
                  <a:pt x="4622381" y="5924614"/>
                  <a:pt x="4637150" y="5940861"/>
                  <a:pt x="4650935" y="5955138"/>
                </a:cubicBezTo>
                <a:cubicBezTo>
                  <a:pt x="4655859" y="5943814"/>
                  <a:pt x="4664720" y="5931506"/>
                  <a:pt x="4665705" y="5918214"/>
                </a:cubicBezTo>
                <a:cubicBezTo>
                  <a:pt x="4667674" y="5897044"/>
                  <a:pt x="4676044" y="5892121"/>
                  <a:pt x="4695244" y="5896552"/>
                </a:cubicBezTo>
                <a:cubicBezTo>
                  <a:pt x="4707060" y="5899506"/>
                  <a:pt x="4719860" y="5900983"/>
                  <a:pt x="4730199" y="5902952"/>
                </a:cubicBezTo>
                <a:cubicBezTo>
                  <a:pt x="4737091" y="5891136"/>
                  <a:pt x="4742999" y="5881782"/>
                  <a:pt x="4748414" y="5872428"/>
                </a:cubicBezTo>
                <a:cubicBezTo>
                  <a:pt x="4755307" y="5877844"/>
                  <a:pt x="4761707" y="5883259"/>
                  <a:pt x="4764661" y="5885228"/>
                </a:cubicBezTo>
                <a:cubicBezTo>
                  <a:pt x="4777954" y="5873905"/>
                  <a:pt x="4790754" y="5863074"/>
                  <a:pt x="4811431" y="5845843"/>
                </a:cubicBezTo>
                <a:cubicBezTo>
                  <a:pt x="4805031" y="5864059"/>
                  <a:pt x="4801585" y="5872920"/>
                  <a:pt x="4798139" y="5882767"/>
                </a:cubicBezTo>
                <a:cubicBezTo>
                  <a:pt x="4824231" y="5873413"/>
                  <a:pt x="4824231" y="5873413"/>
                  <a:pt x="4812908" y="5811873"/>
                </a:cubicBezTo>
                <a:cubicBezTo>
                  <a:pt x="4819801" y="5815319"/>
                  <a:pt x="4825216" y="5816796"/>
                  <a:pt x="4829155" y="5820242"/>
                </a:cubicBezTo>
                <a:cubicBezTo>
                  <a:pt x="4833093" y="5824181"/>
                  <a:pt x="4835555" y="5829597"/>
                  <a:pt x="4842940" y="5840427"/>
                </a:cubicBezTo>
                <a:cubicBezTo>
                  <a:pt x="4856725" y="5765595"/>
                  <a:pt x="4907433" y="5792180"/>
                  <a:pt x="4954204" y="5795627"/>
                </a:cubicBezTo>
                <a:cubicBezTo>
                  <a:pt x="4947804" y="5784303"/>
                  <a:pt x="4944357" y="5778888"/>
                  <a:pt x="4941403" y="5773472"/>
                </a:cubicBezTo>
                <a:cubicBezTo>
                  <a:pt x="4982758" y="5761656"/>
                  <a:pt x="5032975" y="5770026"/>
                  <a:pt x="5054637" y="5731625"/>
                </a:cubicBezTo>
                <a:cubicBezTo>
                  <a:pt x="5080729" y="5723255"/>
                  <a:pt x="5099930" y="5717840"/>
                  <a:pt x="5122576" y="5710455"/>
                </a:cubicBezTo>
                <a:cubicBezTo>
                  <a:pt x="5105838" y="5692732"/>
                  <a:pt x="5092545" y="5678947"/>
                  <a:pt x="5070883" y="5656300"/>
                </a:cubicBezTo>
                <a:cubicBezTo>
                  <a:pt x="5095007" y="5656300"/>
                  <a:pt x="5107807" y="5654823"/>
                  <a:pt x="5120115" y="5656792"/>
                </a:cubicBezTo>
                <a:cubicBezTo>
                  <a:pt x="5162455" y="5662700"/>
                  <a:pt x="5174763" y="5653838"/>
                  <a:pt x="5179193" y="5611991"/>
                </a:cubicBezTo>
                <a:cubicBezTo>
                  <a:pt x="5184609" y="5559806"/>
                  <a:pt x="5211194" y="5546513"/>
                  <a:pt x="5259441" y="5564729"/>
                </a:cubicBezTo>
                <a:cubicBezTo>
                  <a:pt x="5272241" y="5569652"/>
                  <a:pt x="5292919" y="5555375"/>
                  <a:pt x="5313596" y="5548482"/>
                </a:cubicBezTo>
                <a:cubicBezTo>
                  <a:pt x="5284057" y="5518451"/>
                  <a:pt x="5284057" y="5518451"/>
                  <a:pt x="5311627" y="5490881"/>
                </a:cubicBezTo>
                <a:cubicBezTo>
                  <a:pt x="5325904" y="5496296"/>
                  <a:pt x="5338704" y="5501712"/>
                  <a:pt x="5351012" y="5506635"/>
                </a:cubicBezTo>
                <a:cubicBezTo>
                  <a:pt x="5355936" y="5493343"/>
                  <a:pt x="5357413" y="5475127"/>
                  <a:pt x="5367259" y="5467742"/>
                </a:cubicBezTo>
                <a:cubicBezTo>
                  <a:pt x="5388921" y="5450511"/>
                  <a:pt x="5370705" y="5407679"/>
                  <a:pt x="5412060" y="5403248"/>
                </a:cubicBezTo>
                <a:cubicBezTo>
                  <a:pt x="5419445" y="5402264"/>
                  <a:pt x="5425352" y="5386510"/>
                  <a:pt x="5425352" y="5386017"/>
                </a:cubicBezTo>
                <a:cubicBezTo>
                  <a:pt x="5461784" y="5379125"/>
                  <a:pt x="5490831" y="5373709"/>
                  <a:pt x="5520370" y="5368294"/>
                </a:cubicBezTo>
                <a:cubicBezTo>
                  <a:pt x="5520370" y="5364355"/>
                  <a:pt x="5520862" y="5360417"/>
                  <a:pt x="5520862" y="5356478"/>
                </a:cubicBezTo>
                <a:cubicBezTo>
                  <a:pt x="5513478" y="5352540"/>
                  <a:pt x="5506585" y="5348601"/>
                  <a:pt x="5499200" y="5344170"/>
                </a:cubicBezTo>
                <a:cubicBezTo>
                  <a:pt x="5508554" y="5309215"/>
                  <a:pt x="5515939" y="5271307"/>
                  <a:pt x="5568125" y="5288046"/>
                </a:cubicBezTo>
                <a:cubicBezTo>
                  <a:pt x="5568125" y="5288046"/>
                  <a:pt x="5575017" y="5274261"/>
                  <a:pt x="5575017" y="5266876"/>
                </a:cubicBezTo>
                <a:cubicBezTo>
                  <a:pt x="5574525" y="5249645"/>
                  <a:pt x="5572064" y="5231922"/>
                  <a:pt x="5570094" y="5207798"/>
                </a:cubicBezTo>
                <a:cubicBezTo>
                  <a:pt x="5584864" y="5217152"/>
                  <a:pt x="5594710" y="5223552"/>
                  <a:pt x="5604064" y="5229952"/>
                </a:cubicBezTo>
                <a:cubicBezTo>
                  <a:pt x="5647881" y="5220598"/>
                  <a:pt x="5621788" y="5186136"/>
                  <a:pt x="5627203" y="5154135"/>
                </a:cubicBezTo>
                <a:cubicBezTo>
                  <a:pt x="5669050" y="5197459"/>
                  <a:pt x="5687266" y="5155120"/>
                  <a:pt x="5711882" y="5137889"/>
                </a:cubicBezTo>
                <a:cubicBezTo>
                  <a:pt x="5715328" y="5135427"/>
                  <a:pt x="5707944" y="5117211"/>
                  <a:pt x="5703513" y="5096042"/>
                </a:cubicBezTo>
                <a:cubicBezTo>
                  <a:pt x="5722221" y="5066995"/>
                  <a:pt x="5740436" y="5017270"/>
                  <a:pt x="5810838" y="5035486"/>
                </a:cubicBezTo>
                <a:cubicBezTo>
                  <a:pt x="5802961" y="5002993"/>
                  <a:pt x="5796561" y="4978377"/>
                  <a:pt x="5789668" y="4950315"/>
                </a:cubicBezTo>
                <a:cubicBezTo>
                  <a:pt x="5840377" y="4894683"/>
                  <a:pt x="5840377" y="4894683"/>
                  <a:pt x="5928010" y="4911914"/>
                </a:cubicBezTo>
                <a:cubicBezTo>
                  <a:pt x="5905856" y="4898129"/>
                  <a:pt x="5884194" y="4884344"/>
                  <a:pt x="5855639" y="4866621"/>
                </a:cubicBezTo>
                <a:cubicBezTo>
                  <a:pt x="5871886" y="4860221"/>
                  <a:pt x="5883702" y="4849882"/>
                  <a:pt x="5893055" y="4852344"/>
                </a:cubicBezTo>
                <a:cubicBezTo>
                  <a:pt x="5924564" y="4860713"/>
                  <a:pt x="5928995" y="4845451"/>
                  <a:pt x="5922594" y="4820343"/>
                </a:cubicBezTo>
                <a:cubicBezTo>
                  <a:pt x="5949672" y="4818866"/>
                  <a:pt x="5946718" y="4818866"/>
                  <a:pt x="5943764" y="4790804"/>
                </a:cubicBezTo>
                <a:cubicBezTo>
                  <a:pt x="5942780" y="4781942"/>
                  <a:pt x="5960995" y="4771111"/>
                  <a:pt x="5970842" y="4760280"/>
                </a:cubicBezTo>
                <a:cubicBezTo>
                  <a:pt x="5953118" y="4740587"/>
                  <a:pt x="5958534" y="4729264"/>
                  <a:pt x="5985611" y="4720402"/>
                </a:cubicBezTo>
                <a:cubicBezTo>
                  <a:pt x="6017120" y="4709571"/>
                  <a:pt x="6040259" y="4688402"/>
                  <a:pt x="6037797" y="4650985"/>
                </a:cubicBezTo>
                <a:cubicBezTo>
                  <a:pt x="6036813" y="4637693"/>
                  <a:pt x="6033859" y="4624892"/>
                  <a:pt x="6031397" y="4609631"/>
                </a:cubicBezTo>
                <a:cubicBezTo>
                  <a:pt x="6046659" y="4604707"/>
                  <a:pt x="6062413" y="4598799"/>
                  <a:pt x="6079152" y="4594369"/>
                </a:cubicBezTo>
                <a:cubicBezTo>
                  <a:pt x="6092937" y="4590923"/>
                  <a:pt x="6107214" y="4588953"/>
                  <a:pt x="6124938" y="4585015"/>
                </a:cubicBezTo>
                <a:cubicBezTo>
                  <a:pt x="6111645" y="4566799"/>
                  <a:pt x="6082106" y="4545629"/>
                  <a:pt x="6131830" y="4541198"/>
                </a:cubicBezTo>
                <a:cubicBezTo>
                  <a:pt x="6125430" y="4523967"/>
                  <a:pt x="6119522" y="4507228"/>
                  <a:pt x="6113614" y="4490982"/>
                </a:cubicBezTo>
                <a:cubicBezTo>
                  <a:pt x="6116076" y="4489505"/>
                  <a:pt x="6119030" y="4488028"/>
                  <a:pt x="6121491" y="4486551"/>
                </a:cubicBezTo>
                <a:cubicBezTo>
                  <a:pt x="6130353" y="4497874"/>
                  <a:pt x="6139707" y="4509197"/>
                  <a:pt x="6148569" y="4520521"/>
                </a:cubicBezTo>
                <a:cubicBezTo>
                  <a:pt x="6151030" y="4520028"/>
                  <a:pt x="6153492" y="4519536"/>
                  <a:pt x="6155954" y="4519044"/>
                </a:cubicBezTo>
                <a:cubicBezTo>
                  <a:pt x="6149061" y="4495905"/>
                  <a:pt x="6134784" y="4471781"/>
                  <a:pt x="6136753" y="4449135"/>
                </a:cubicBezTo>
                <a:cubicBezTo>
                  <a:pt x="6139215" y="4423042"/>
                  <a:pt x="6155461" y="4397934"/>
                  <a:pt x="6166292" y="4372825"/>
                </a:cubicBezTo>
                <a:cubicBezTo>
                  <a:pt x="6168754" y="4367410"/>
                  <a:pt x="6175154" y="4363963"/>
                  <a:pt x="6179585" y="4360025"/>
                </a:cubicBezTo>
                <a:cubicBezTo>
                  <a:pt x="6173185" y="4349686"/>
                  <a:pt x="6167277" y="4340332"/>
                  <a:pt x="6161369" y="4330486"/>
                </a:cubicBezTo>
                <a:cubicBezTo>
                  <a:pt x="6173185" y="4330978"/>
                  <a:pt x="6185000" y="4331963"/>
                  <a:pt x="6209124" y="4332947"/>
                </a:cubicBezTo>
                <a:cubicBezTo>
                  <a:pt x="6193862" y="4319655"/>
                  <a:pt x="6181554" y="4313255"/>
                  <a:pt x="6178108" y="4303901"/>
                </a:cubicBezTo>
                <a:cubicBezTo>
                  <a:pt x="6174662" y="4293562"/>
                  <a:pt x="6180077" y="4280269"/>
                  <a:pt x="6181554" y="4268454"/>
                </a:cubicBezTo>
                <a:cubicBezTo>
                  <a:pt x="6185000" y="4268454"/>
                  <a:pt x="6188939" y="4267961"/>
                  <a:pt x="6192385" y="4267961"/>
                </a:cubicBezTo>
                <a:cubicBezTo>
                  <a:pt x="6195831" y="4277315"/>
                  <a:pt x="6198786" y="4286670"/>
                  <a:pt x="6205185" y="4305378"/>
                </a:cubicBezTo>
                <a:cubicBezTo>
                  <a:pt x="6213555" y="4282731"/>
                  <a:pt x="6221432" y="4266977"/>
                  <a:pt x="6224878" y="4250730"/>
                </a:cubicBezTo>
                <a:cubicBezTo>
                  <a:pt x="6229801" y="4228084"/>
                  <a:pt x="6221924" y="4205437"/>
                  <a:pt x="6251464" y="4187713"/>
                </a:cubicBezTo>
                <a:cubicBezTo>
                  <a:pt x="6267710" y="4178359"/>
                  <a:pt x="6270172" y="4142420"/>
                  <a:pt x="6276079" y="4118296"/>
                </a:cubicBezTo>
                <a:cubicBezTo>
                  <a:pt x="6278049" y="4110419"/>
                  <a:pt x="6273126" y="4100573"/>
                  <a:pt x="6278049" y="4088757"/>
                </a:cubicBezTo>
                <a:cubicBezTo>
                  <a:pt x="6282480" y="4095157"/>
                  <a:pt x="6287403" y="4101557"/>
                  <a:pt x="6294788" y="4111896"/>
                </a:cubicBezTo>
                <a:cubicBezTo>
                  <a:pt x="6304141" y="4100573"/>
                  <a:pt x="6312511" y="4089742"/>
                  <a:pt x="6322358" y="4077434"/>
                </a:cubicBezTo>
                <a:cubicBezTo>
                  <a:pt x="6298234" y="4067095"/>
                  <a:pt x="6257864" y="4072511"/>
                  <a:pt x="6297742" y="4032141"/>
                </a:cubicBezTo>
                <a:cubicBezTo>
                  <a:pt x="6317434" y="4012448"/>
                  <a:pt x="6327773" y="3978970"/>
                  <a:pt x="6333188" y="3949431"/>
                </a:cubicBezTo>
                <a:cubicBezTo>
                  <a:pt x="6338604" y="3919400"/>
                  <a:pt x="6333681" y="3886907"/>
                  <a:pt x="6332696" y="3855398"/>
                </a:cubicBezTo>
                <a:cubicBezTo>
                  <a:pt x="6332204" y="3837182"/>
                  <a:pt x="6330235" y="3818474"/>
                  <a:pt x="6328757" y="3795335"/>
                </a:cubicBezTo>
                <a:cubicBezTo>
                  <a:pt x="6327281" y="3795828"/>
                  <a:pt x="6334666" y="3793858"/>
                  <a:pt x="6342050" y="3792381"/>
                </a:cubicBezTo>
                <a:cubicBezTo>
                  <a:pt x="6349927" y="3755457"/>
                  <a:pt x="6357312" y="3717057"/>
                  <a:pt x="6366174" y="3679148"/>
                </a:cubicBezTo>
                <a:cubicBezTo>
                  <a:pt x="6372082" y="3653547"/>
                  <a:pt x="6381436" y="3628931"/>
                  <a:pt x="6386359" y="3603331"/>
                </a:cubicBezTo>
                <a:cubicBezTo>
                  <a:pt x="6387836" y="3594469"/>
                  <a:pt x="6380451" y="3584131"/>
                  <a:pt x="6376020" y="3572807"/>
                </a:cubicBezTo>
                <a:cubicBezTo>
                  <a:pt x="6378974" y="3550653"/>
                  <a:pt x="6382420" y="3526037"/>
                  <a:pt x="6387343" y="3490098"/>
                </a:cubicBezTo>
                <a:cubicBezTo>
                  <a:pt x="6422791" y="3468436"/>
                  <a:pt x="6399651" y="3427081"/>
                  <a:pt x="6391774" y="3387695"/>
                </a:cubicBezTo>
                <a:cubicBezTo>
                  <a:pt x="6390297" y="3380310"/>
                  <a:pt x="6388328" y="3368495"/>
                  <a:pt x="6391774" y="3366033"/>
                </a:cubicBezTo>
                <a:cubicBezTo>
                  <a:pt x="6424759" y="3339448"/>
                  <a:pt x="6407036" y="3310401"/>
                  <a:pt x="6400144" y="3279878"/>
                </a:cubicBezTo>
                <a:cubicBezTo>
                  <a:pt x="6394728" y="3255262"/>
                  <a:pt x="6389805" y="3228184"/>
                  <a:pt x="6395220" y="3204553"/>
                </a:cubicBezTo>
                <a:cubicBezTo>
                  <a:pt x="6404575" y="3164675"/>
                  <a:pt x="6399651" y="3130213"/>
                  <a:pt x="6389313" y="3091319"/>
                </a:cubicBezTo>
                <a:cubicBezTo>
                  <a:pt x="6378482" y="3051442"/>
                  <a:pt x="6376513" y="3006641"/>
                  <a:pt x="6382420" y="2965286"/>
                </a:cubicBezTo>
                <a:cubicBezTo>
                  <a:pt x="6388821" y="2920485"/>
                  <a:pt x="6363220" y="2880607"/>
                  <a:pt x="6372082" y="2835314"/>
                </a:cubicBezTo>
                <a:cubicBezTo>
                  <a:pt x="6376513" y="2813652"/>
                  <a:pt x="6361251" y="2788051"/>
                  <a:pt x="6358789" y="2764420"/>
                </a:cubicBezTo>
                <a:cubicBezTo>
                  <a:pt x="6358296" y="2748666"/>
                  <a:pt x="6356820" y="2733404"/>
                  <a:pt x="6356820" y="2717650"/>
                </a:cubicBezTo>
                <a:cubicBezTo>
                  <a:pt x="6356820" y="2710757"/>
                  <a:pt x="6356820" y="2703372"/>
                  <a:pt x="6359774" y="2697464"/>
                </a:cubicBezTo>
                <a:cubicBezTo>
                  <a:pt x="6367651" y="2678756"/>
                  <a:pt x="6374051" y="2663495"/>
                  <a:pt x="6346481" y="2652663"/>
                </a:cubicBezTo>
                <a:cubicBezTo>
                  <a:pt x="6337127" y="2649217"/>
                  <a:pt x="6328757" y="2627555"/>
                  <a:pt x="6330235" y="2615247"/>
                </a:cubicBezTo>
                <a:cubicBezTo>
                  <a:pt x="6336635" y="2555677"/>
                  <a:pt x="6307588" y="2505953"/>
                  <a:pt x="6289372" y="2453274"/>
                </a:cubicBezTo>
                <a:cubicBezTo>
                  <a:pt x="6275587" y="2413397"/>
                  <a:pt x="6267710" y="2372042"/>
                  <a:pt x="6256387" y="2331672"/>
                </a:cubicBezTo>
                <a:cubicBezTo>
                  <a:pt x="6251956" y="2316410"/>
                  <a:pt x="6245556" y="2302132"/>
                  <a:pt x="6235710" y="2288348"/>
                </a:cubicBezTo>
                <a:cubicBezTo>
                  <a:pt x="6232755" y="2276532"/>
                  <a:pt x="6228817" y="2264224"/>
                  <a:pt x="6226355" y="2252408"/>
                </a:cubicBezTo>
                <a:cubicBezTo>
                  <a:pt x="6217493" y="2214007"/>
                  <a:pt x="6200754" y="2178561"/>
                  <a:pt x="6194847" y="2138683"/>
                </a:cubicBezTo>
                <a:cubicBezTo>
                  <a:pt x="6190416" y="2111605"/>
                  <a:pt x="6190908" y="2071727"/>
                  <a:pt x="6148077" y="2060896"/>
                </a:cubicBezTo>
                <a:cubicBezTo>
                  <a:pt x="6139707" y="2058927"/>
                  <a:pt x="6133799" y="2039234"/>
                  <a:pt x="6130845" y="2026434"/>
                </a:cubicBezTo>
                <a:cubicBezTo>
                  <a:pt x="6122476" y="1989510"/>
                  <a:pt x="6116076" y="1952094"/>
                  <a:pt x="6108691" y="1915170"/>
                </a:cubicBezTo>
                <a:cubicBezTo>
                  <a:pt x="6112137" y="1912216"/>
                  <a:pt x="6115091" y="1909262"/>
                  <a:pt x="6118537" y="1906801"/>
                </a:cubicBezTo>
                <a:cubicBezTo>
                  <a:pt x="6097368" y="1896954"/>
                  <a:pt x="6072752" y="1891539"/>
                  <a:pt x="6056505" y="1876277"/>
                </a:cubicBezTo>
                <a:cubicBezTo>
                  <a:pt x="6040751" y="1861999"/>
                  <a:pt x="6031397" y="1839353"/>
                  <a:pt x="6024013" y="1819168"/>
                </a:cubicBezTo>
                <a:cubicBezTo>
                  <a:pt x="6018597" y="1804398"/>
                  <a:pt x="6021058" y="1786182"/>
                  <a:pt x="6020074" y="1766982"/>
                </a:cubicBezTo>
                <a:cubicBezTo>
                  <a:pt x="5989550" y="1769936"/>
                  <a:pt x="5975273" y="1762551"/>
                  <a:pt x="5972319" y="1729073"/>
                </a:cubicBezTo>
                <a:cubicBezTo>
                  <a:pt x="5970842" y="1714304"/>
                  <a:pt x="5941303" y="1701996"/>
                  <a:pt x="5919641" y="1684765"/>
                </a:cubicBezTo>
                <a:cubicBezTo>
                  <a:pt x="5926533" y="1705935"/>
                  <a:pt x="5930964" y="1719719"/>
                  <a:pt x="5938349" y="1742858"/>
                </a:cubicBezTo>
                <a:cubicBezTo>
                  <a:pt x="5913733" y="1734489"/>
                  <a:pt x="5896010" y="1728089"/>
                  <a:pt x="5878286" y="1722181"/>
                </a:cubicBezTo>
                <a:cubicBezTo>
                  <a:pt x="5886655" y="1706427"/>
                  <a:pt x="5894532" y="1690673"/>
                  <a:pt x="5905363" y="1670488"/>
                </a:cubicBezTo>
                <a:cubicBezTo>
                  <a:pt x="5905856" y="1671472"/>
                  <a:pt x="5903887" y="1663103"/>
                  <a:pt x="5901917" y="1663103"/>
                </a:cubicBezTo>
                <a:cubicBezTo>
                  <a:pt x="5862040" y="1662118"/>
                  <a:pt x="5837424" y="1631594"/>
                  <a:pt x="5806407" y="1613871"/>
                </a:cubicBezTo>
                <a:cubicBezTo>
                  <a:pt x="5784745" y="1601563"/>
                  <a:pt x="5763576" y="1590732"/>
                  <a:pt x="5771945" y="1558239"/>
                </a:cubicBezTo>
                <a:cubicBezTo>
                  <a:pt x="5750776" y="1550362"/>
                  <a:pt x="5710897" y="1557254"/>
                  <a:pt x="5726160" y="1516884"/>
                </a:cubicBezTo>
                <a:cubicBezTo>
                  <a:pt x="5701051" y="1499653"/>
                  <a:pt x="5677420" y="1483406"/>
                  <a:pt x="5648373" y="1463714"/>
                </a:cubicBezTo>
                <a:cubicBezTo>
                  <a:pt x="5649850" y="1462729"/>
                  <a:pt x="5642958" y="1466668"/>
                  <a:pt x="5636065" y="1470114"/>
                </a:cubicBezTo>
                <a:cubicBezTo>
                  <a:pt x="5614895" y="1428267"/>
                  <a:pt x="5614895" y="1428267"/>
                  <a:pt x="5681851" y="1413989"/>
                </a:cubicBezTo>
                <a:cubicBezTo>
                  <a:pt x="5608988" y="1337188"/>
                  <a:pt x="5539079" y="1263340"/>
                  <a:pt x="5466707" y="1186538"/>
                </a:cubicBezTo>
                <a:cubicBezTo>
                  <a:pt x="5437660" y="1228878"/>
                  <a:pt x="5399752" y="1214108"/>
                  <a:pt x="5356921" y="1211154"/>
                </a:cubicBezTo>
                <a:cubicBezTo>
                  <a:pt x="5329350" y="1209185"/>
                  <a:pt x="5298827" y="1212631"/>
                  <a:pt x="5269288" y="1206723"/>
                </a:cubicBezTo>
                <a:cubicBezTo>
                  <a:pt x="5263380" y="1205246"/>
                  <a:pt x="5253534" y="1207216"/>
                  <a:pt x="5251072" y="1203769"/>
                </a:cubicBezTo>
                <a:cubicBezTo>
                  <a:pt x="5224487" y="1164384"/>
                  <a:pt x="5179686" y="1182600"/>
                  <a:pt x="5144731" y="1169307"/>
                </a:cubicBezTo>
                <a:cubicBezTo>
                  <a:pt x="5104361" y="1153553"/>
                  <a:pt x="5063991" y="1138783"/>
                  <a:pt x="5020667" y="1122044"/>
                </a:cubicBezTo>
                <a:cubicBezTo>
                  <a:pt x="5031005" y="1112690"/>
                  <a:pt x="5037898" y="1106290"/>
                  <a:pt x="5044790" y="1099890"/>
                </a:cubicBezTo>
                <a:cubicBezTo>
                  <a:pt x="5013774" y="1059028"/>
                  <a:pt x="4960604" y="1027027"/>
                  <a:pt x="4997035" y="959579"/>
                </a:cubicBezTo>
                <a:cubicBezTo>
                  <a:pt x="4942388" y="913794"/>
                  <a:pt x="4965527" y="848315"/>
                  <a:pt x="4963065" y="784806"/>
                </a:cubicBezTo>
                <a:cubicBezTo>
                  <a:pt x="4849340" y="710958"/>
                  <a:pt x="4736107" y="629726"/>
                  <a:pt x="4603673" y="578525"/>
                </a:cubicBezTo>
                <a:cubicBezTo>
                  <a:pt x="4476162" y="528800"/>
                  <a:pt x="4353083" y="466768"/>
                  <a:pt x="4214741" y="448552"/>
                </a:cubicBezTo>
                <a:cubicBezTo>
                  <a:pt x="4215233" y="443629"/>
                  <a:pt x="4215726" y="439198"/>
                  <a:pt x="4216218" y="434275"/>
                </a:cubicBezTo>
                <a:cubicBezTo>
                  <a:pt x="4267911" y="437229"/>
                  <a:pt x="4320097" y="440183"/>
                  <a:pt x="4371791" y="442152"/>
                </a:cubicBezTo>
                <a:cubicBezTo>
                  <a:pt x="4392468" y="443137"/>
                  <a:pt x="4413638" y="445106"/>
                  <a:pt x="4433823" y="441168"/>
                </a:cubicBezTo>
                <a:cubicBezTo>
                  <a:pt x="4476162" y="433290"/>
                  <a:pt x="4506194" y="448552"/>
                  <a:pt x="4531302" y="481045"/>
                </a:cubicBezTo>
                <a:cubicBezTo>
                  <a:pt x="4536717" y="487938"/>
                  <a:pt x="4547549" y="490892"/>
                  <a:pt x="4556410" y="494830"/>
                </a:cubicBezTo>
                <a:cubicBezTo>
                  <a:pt x="4572164" y="502707"/>
                  <a:pt x="4588411" y="510585"/>
                  <a:pt x="4604657" y="517477"/>
                </a:cubicBezTo>
                <a:cubicBezTo>
                  <a:pt x="4644535" y="534708"/>
                  <a:pt x="4684413" y="551939"/>
                  <a:pt x="4724291" y="568678"/>
                </a:cubicBezTo>
                <a:cubicBezTo>
                  <a:pt x="4732168" y="572124"/>
                  <a:pt x="4745460" y="573109"/>
                  <a:pt x="4747922" y="579017"/>
                </a:cubicBezTo>
                <a:cubicBezTo>
                  <a:pt x="4770076" y="628249"/>
                  <a:pt x="4820293" y="618895"/>
                  <a:pt x="4858202" y="634649"/>
                </a:cubicBezTo>
                <a:cubicBezTo>
                  <a:pt x="4865586" y="637603"/>
                  <a:pt x="4871986" y="644988"/>
                  <a:pt x="4878879" y="648926"/>
                </a:cubicBezTo>
                <a:cubicBezTo>
                  <a:pt x="4894633" y="657788"/>
                  <a:pt x="4910880" y="666157"/>
                  <a:pt x="4926634" y="675019"/>
                </a:cubicBezTo>
                <a:cubicBezTo>
                  <a:pt x="4931065" y="672557"/>
                  <a:pt x="4935003" y="669603"/>
                  <a:pt x="4939434" y="667142"/>
                </a:cubicBezTo>
                <a:cubicBezTo>
                  <a:pt x="4931557" y="633172"/>
                  <a:pt x="4923680" y="599694"/>
                  <a:pt x="4914818" y="562770"/>
                </a:cubicBezTo>
                <a:cubicBezTo>
                  <a:pt x="4884294" y="596248"/>
                  <a:pt x="4862632" y="576063"/>
                  <a:pt x="4837524" y="551939"/>
                </a:cubicBezTo>
                <a:cubicBezTo>
                  <a:pt x="4818816" y="534708"/>
                  <a:pt x="4792231" y="525846"/>
                  <a:pt x="4770076" y="512061"/>
                </a:cubicBezTo>
                <a:cubicBezTo>
                  <a:pt x="4753338" y="501723"/>
                  <a:pt x="4738076" y="489907"/>
                  <a:pt x="4721829" y="479568"/>
                </a:cubicBezTo>
                <a:cubicBezTo>
                  <a:pt x="4717891" y="477107"/>
                  <a:pt x="4711491" y="475138"/>
                  <a:pt x="4708044" y="476615"/>
                </a:cubicBezTo>
                <a:cubicBezTo>
                  <a:pt x="4669643" y="491384"/>
                  <a:pt x="4647489" y="461353"/>
                  <a:pt x="4619427" y="446091"/>
                </a:cubicBezTo>
                <a:cubicBezTo>
                  <a:pt x="4604165" y="437721"/>
                  <a:pt x="4585457" y="426890"/>
                  <a:pt x="4569210" y="428860"/>
                </a:cubicBezTo>
                <a:cubicBezTo>
                  <a:pt x="4532779" y="433290"/>
                  <a:pt x="4511117" y="421475"/>
                  <a:pt x="4497824" y="385536"/>
                </a:cubicBezTo>
                <a:cubicBezTo>
                  <a:pt x="4548041" y="362889"/>
                  <a:pt x="4583980" y="406213"/>
                  <a:pt x="4627304" y="412121"/>
                </a:cubicBezTo>
                <a:cubicBezTo>
                  <a:pt x="4671613" y="418521"/>
                  <a:pt x="4714444" y="433290"/>
                  <a:pt x="4757276" y="446583"/>
                </a:cubicBezTo>
                <a:cubicBezTo>
                  <a:pt x="4799615" y="459876"/>
                  <a:pt x="4840478" y="475630"/>
                  <a:pt x="4882325" y="490399"/>
                </a:cubicBezTo>
                <a:cubicBezTo>
                  <a:pt x="4883802" y="487446"/>
                  <a:pt x="4885279" y="484492"/>
                  <a:pt x="4886756" y="481538"/>
                </a:cubicBezTo>
                <a:cubicBezTo>
                  <a:pt x="4872479" y="470707"/>
                  <a:pt x="4857709" y="459383"/>
                  <a:pt x="4836047" y="442645"/>
                </a:cubicBezTo>
                <a:cubicBezTo>
                  <a:pt x="4857709" y="439198"/>
                  <a:pt x="4868540" y="437229"/>
                  <a:pt x="4885771" y="434767"/>
                </a:cubicBezTo>
                <a:cubicBezTo>
                  <a:pt x="4863125" y="418521"/>
                  <a:pt x="4843924" y="405228"/>
                  <a:pt x="4826201" y="390951"/>
                </a:cubicBezTo>
                <a:cubicBezTo>
                  <a:pt x="4820293" y="386028"/>
                  <a:pt x="4816847" y="377166"/>
                  <a:pt x="4815862" y="369781"/>
                </a:cubicBezTo>
                <a:cubicBezTo>
                  <a:pt x="4815370" y="367320"/>
                  <a:pt x="4827185" y="359935"/>
                  <a:pt x="4832601" y="360920"/>
                </a:cubicBezTo>
                <a:cubicBezTo>
                  <a:pt x="4854755" y="363874"/>
                  <a:pt x="4883310" y="340242"/>
                  <a:pt x="4898079" y="376674"/>
                </a:cubicBezTo>
                <a:cubicBezTo>
                  <a:pt x="4899556" y="379628"/>
                  <a:pt x="4910387" y="382089"/>
                  <a:pt x="4914818" y="380120"/>
                </a:cubicBezTo>
                <a:cubicBezTo>
                  <a:pt x="4961096" y="362397"/>
                  <a:pt x="4988666" y="398828"/>
                  <a:pt x="5018697" y="419013"/>
                </a:cubicBezTo>
                <a:cubicBezTo>
                  <a:pt x="5053160" y="442152"/>
                  <a:pt x="5066453" y="444122"/>
                  <a:pt x="5085160" y="406705"/>
                </a:cubicBezTo>
                <a:cubicBezTo>
                  <a:pt x="5101899" y="413105"/>
                  <a:pt x="5119130" y="419013"/>
                  <a:pt x="5138331" y="426398"/>
                </a:cubicBezTo>
                <a:cubicBezTo>
                  <a:pt x="5138823" y="419013"/>
                  <a:pt x="5140300" y="413598"/>
                  <a:pt x="5138823" y="412613"/>
                </a:cubicBezTo>
                <a:cubicBezTo>
                  <a:pt x="5110268" y="390459"/>
                  <a:pt x="5084176" y="363381"/>
                  <a:pt x="5052175" y="348612"/>
                </a:cubicBezTo>
                <a:cubicBezTo>
                  <a:pt x="5001466" y="324488"/>
                  <a:pt x="4947311" y="307257"/>
                  <a:pt x="4894141" y="289533"/>
                </a:cubicBezTo>
                <a:cubicBezTo>
                  <a:pt x="4862632" y="278702"/>
                  <a:pt x="4829155" y="272302"/>
                  <a:pt x="4796662" y="264425"/>
                </a:cubicBezTo>
                <a:cubicBezTo>
                  <a:pt x="4753830" y="254086"/>
                  <a:pt x="4710506" y="244240"/>
                  <a:pt x="4667674" y="233901"/>
                </a:cubicBezTo>
                <a:cubicBezTo>
                  <a:pt x="4660782" y="232424"/>
                  <a:pt x="4650443" y="230947"/>
                  <a:pt x="4647981" y="226024"/>
                </a:cubicBezTo>
                <a:cubicBezTo>
                  <a:pt x="4630258" y="195501"/>
                  <a:pt x="4599734" y="199439"/>
                  <a:pt x="4572164" y="193039"/>
                </a:cubicBezTo>
                <a:cubicBezTo>
                  <a:pt x="4534256" y="183685"/>
                  <a:pt x="4497824" y="168423"/>
                  <a:pt x="4460900" y="155623"/>
                </a:cubicBezTo>
                <a:cubicBezTo>
                  <a:pt x="4461885" y="150207"/>
                  <a:pt x="4463362" y="144792"/>
                  <a:pt x="4464347" y="139376"/>
                </a:cubicBezTo>
                <a:cubicBezTo>
                  <a:pt x="4540656" y="139376"/>
                  <a:pt x="4617458" y="132976"/>
                  <a:pt x="4692783" y="140853"/>
                </a:cubicBezTo>
                <a:cubicBezTo>
                  <a:pt x="4777461" y="149715"/>
                  <a:pt x="4861648" y="167931"/>
                  <a:pt x="4943865" y="190577"/>
                </a:cubicBezTo>
                <a:cubicBezTo>
                  <a:pt x="4971927" y="198454"/>
                  <a:pt x="4997035" y="200916"/>
                  <a:pt x="5025098" y="203378"/>
                </a:cubicBezTo>
                <a:cubicBezTo>
                  <a:pt x="5054145" y="205839"/>
                  <a:pt x="5080729" y="227501"/>
                  <a:pt x="5109284" y="239809"/>
                </a:cubicBezTo>
                <a:cubicBezTo>
                  <a:pt x="5123561" y="245717"/>
                  <a:pt x="5141285" y="255071"/>
                  <a:pt x="5153593" y="251625"/>
                </a:cubicBezTo>
                <a:cubicBezTo>
                  <a:pt x="5167378" y="247194"/>
                  <a:pt x="5188547" y="227009"/>
                  <a:pt x="5186578" y="218147"/>
                </a:cubicBezTo>
                <a:cubicBezTo>
                  <a:pt x="5178701" y="184670"/>
                  <a:pt x="5182640" y="138884"/>
                  <a:pt x="5126023" y="138392"/>
                </a:cubicBezTo>
                <a:cubicBezTo>
                  <a:pt x="5126023" y="120176"/>
                  <a:pt x="5126515" y="105406"/>
                  <a:pt x="5126023" y="90144"/>
                </a:cubicBezTo>
                <a:cubicBezTo>
                  <a:pt x="5125038" y="52728"/>
                  <a:pt x="5142269" y="38451"/>
                  <a:pt x="5178701" y="40912"/>
                </a:cubicBezTo>
                <a:cubicBezTo>
                  <a:pt x="5203809" y="42389"/>
                  <a:pt x="5229410" y="35005"/>
                  <a:pt x="5254026" y="37466"/>
                </a:cubicBezTo>
                <a:cubicBezTo>
                  <a:pt x="5275195" y="39435"/>
                  <a:pt x="5295873" y="49774"/>
                  <a:pt x="5316550" y="57159"/>
                </a:cubicBezTo>
                <a:cubicBezTo>
                  <a:pt x="5336243" y="64051"/>
                  <a:pt x="5355443" y="72421"/>
                  <a:pt x="5379567" y="81775"/>
                </a:cubicBezTo>
                <a:cubicBezTo>
                  <a:pt x="5382521" y="62574"/>
                  <a:pt x="5384490" y="41897"/>
                  <a:pt x="5390398" y="21712"/>
                </a:cubicBezTo>
                <a:cubicBezTo>
                  <a:pt x="5393352" y="12850"/>
                  <a:pt x="5406152" y="-935"/>
                  <a:pt x="5412060" y="50"/>
                </a:cubicBezTo>
                <a:cubicBezTo>
                  <a:pt x="5457846" y="9404"/>
                  <a:pt x="5504123" y="19250"/>
                  <a:pt x="5547448" y="35497"/>
                </a:cubicBezTo>
                <a:cubicBezTo>
                  <a:pt x="5561725" y="40912"/>
                  <a:pt x="5568618" y="66021"/>
                  <a:pt x="5572556" y="85713"/>
                </a:cubicBezTo>
                <a:cubicBezTo>
                  <a:pt x="5584864" y="91129"/>
                  <a:pt x="5597664" y="97037"/>
                  <a:pt x="5613419" y="103929"/>
                </a:cubicBezTo>
                <a:cubicBezTo>
                  <a:pt x="5618342" y="92606"/>
                  <a:pt x="5623757" y="80790"/>
                  <a:pt x="5629665" y="67990"/>
                </a:cubicBezTo>
                <a:cubicBezTo>
                  <a:pt x="5646896" y="106391"/>
                  <a:pt x="5704005" y="121160"/>
                  <a:pt x="5677912" y="179746"/>
                </a:cubicBezTo>
                <a:cubicBezTo>
                  <a:pt x="5681358" y="179746"/>
                  <a:pt x="5684805" y="179254"/>
                  <a:pt x="5688251" y="179254"/>
                </a:cubicBezTo>
                <a:cubicBezTo>
                  <a:pt x="5701051" y="168423"/>
                  <a:pt x="5713359" y="157100"/>
                  <a:pt x="5734037" y="139376"/>
                </a:cubicBezTo>
                <a:cubicBezTo>
                  <a:pt x="5740929" y="159561"/>
                  <a:pt x="5746837" y="176300"/>
                  <a:pt x="5755206" y="199439"/>
                </a:cubicBezTo>
                <a:cubicBezTo>
                  <a:pt x="5724190" y="197962"/>
                  <a:pt x="5703020" y="196977"/>
                  <a:pt x="5681358" y="195993"/>
                </a:cubicBezTo>
                <a:cubicBezTo>
                  <a:pt x="5680374" y="200424"/>
                  <a:pt x="5679389" y="204855"/>
                  <a:pt x="5678404" y="209285"/>
                </a:cubicBezTo>
                <a:cubicBezTo>
                  <a:pt x="5690712" y="215686"/>
                  <a:pt x="5703020" y="222086"/>
                  <a:pt x="5718282" y="229963"/>
                </a:cubicBezTo>
                <a:cubicBezTo>
                  <a:pt x="5716805" y="235871"/>
                  <a:pt x="5714836" y="244732"/>
                  <a:pt x="5712375" y="254086"/>
                </a:cubicBezTo>
                <a:cubicBezTo>
                  <a:pt x="5783269" y="287072"/>
                  <a:pt x="5853670" y="320057"/>
                  <a:pt x="5921610" y="352058"/>
                </a:cubicBezTo>
                <a:cubicBezTo>
                  <a:pt x="5935395" y="341227"/>
                  <a:pt x="5942780" y="335319"/>
                  <a:pt x="5952133" y="328427"/>
                </a:cubicBezTo>
                <a:cubicBezTo>
                  <a:pt x="5972319" y="376674"/>
                  <a:pt x="5991519" y="421967"/>
                  <a:pt x="6010720" y="468245"/>
                </a:cubicBezTo>
                <a:cubicBezTo>
                  <a:pt x="6022043" y="465784"/>
                  <a:pt x="6046167" y="441168"/>
                  <a:pt x="6038289" y="485476"/>
                </a:cubicBezTo>
                <a:cubicBezTo>
                  <a:pt x="6049613" y="488430"/>
                  <a:pt x="6061429" y="491384"/>
                  <a:pt x="6074721" y="494830"/>
                </a:cubicBezTo>
                <a:cubicBezTo>
                  <a:pt x="6067336" y="515508"/>
                  <a:pt x="6063398" y="534216"/>
                  <a:pt x="6095891" y="524862"/>
                </a:cubicBezTo>
                <a:cubicBezTo>
                  <a:pt x="6082598" y="568678"/>
                  <a:pt x="6082598" y="568678"/>
                  <a:pt x="6007274" y="523877"/>
                </a:cubicBezTo>
                <a:cubicBezTo>
                  <a:pt x="6004812" y="533724"/>
                  <a:pt x="6002843" y="544062"/>
                  <a:pt x="5999889" y="553416"/>
                </a:cubicBezTo>
                <a:cubicBezTo>
                  <a:pt x="5996442" y="562770"/>
                  <a:pt x="5991519" y="571140"/>
                  <a:pt x="5984627" y="585417"/>
                </a:cubicBezTo>
                <a:cubicBezTo>
                  <a:pt x="6007766" y="601664"/>
                  <a:pt x="6030904" y="616925"/>
                  <a:pt x="6053552" y="634157"/>
                </a:cubicBezTo>
                <a:cubicBezTo>
                  <a:pt x="6057982" y="637110"/>
                  <a:pt x="6056998" y="647449"/>
                  <a:pt x="6060936" y="650895"/>
                </a:cubicBezTo>
                <a:cubicBezTo>
                  <a:pt x="6072752" y="659757"/>
                  <a:pt x="6085552" y="667142"/>
                  <a:pt x="6098845" y="672557"/>
                </a:cubicBezTo>
                <a:cubicBezTo>
                  <a:pt x="6100322" y="673050"/>
                  <a:pt x="6110168" y="657296"/>
                  <a:pt x="6113614" y="647941"/>
                </a:cubicBezTo>
                <a:cubicBezTo>
                  <a:pt x="6122476" y="620864"/>
                  <a:pt x="6129861" y="593294"/>
                  <a:pt x="6138230" y="566217"/>
                </a:cubicBezTo>
                <a:cubicBezTo>
                  <a:pt x="6166785" y="576555"/>
                  <a:pt x="6185985" y="594279"/>
                  <a:pt x="6201247" y="622833"/>
                </a:cubicBezTo>
                <a:cubicBezTo>
                  <a:pt x="6213555" y="644988"/>
                  <a:pt x="6243094" y="657788"/>
                  <a:pt x="6264756" y="675019"/>
                </a:cubicBezTo>
                <a:cubicBezTo>
                  <a:pt x="6264756" y="693235"/>
                  <a:pt x="6264756" y="714897"/>
                  <a:pt x="6264756" y="741974"/>
                </a:cubicBezTo>
                <a:cubicBezTo>
                  <a:pt x="6258356" y="744436"/>
                  <a:pt x="6244571" y="748867"/>
                  <a:pt x="6237678" y="751328"/>
                </a:cubicBezTo>
                <a:cubicBezTo>
                  <a:pt x="6216017" y="711451"/>
                  <a:pt x="6195339" y="673050"/>
                  <a:pt x="6174170" y="634649"/>
                </a:cubicBezTo>
                <a:cubicBezTo>
                  <a:pt x="6118045" y="672557"/>
                  <a:pt x="6130353" y="725728"/>
                  <a:pt x="6163338" y="768560"/>
                </a:cubicBezTo>
                <a:cubicBezTo>
                  <a:pt x="6194355" y="808437"/>
                  <a:pt x="6246540" y="825669"/>
                  <a:pt x="6263771" y="882778"/>
                </a:cubicBezTo>
                <a:cubicBezTo>
                  <a:pt x="6277557" y="928563"/>
                  <a:pt x="6316449" y="967456"/>
                  <a:pt x="6345496" y="1008319"/>
                </a:cubicBezTo>
                <a:cubicBezTo>
                  <a:pt x="6381928" y="1060012"/>
                  <a:pt x="6428206" y="1106783"/>
                  <a:pt x="6454299" y="1163399"/>
                </a:cubicBezTo>
                <a:cubicBezTo>
                  <a:pt x="6473499" y="1203769"/>
                  <a:pt x="6521254" y="1206723"/>
                  <a:pt x="6534055" y="1246109"/>
                </a:cubicBezTo>
                <a:cubicBezTo>
                  <a:pt x="6536024" y="1252017"/>
                  <a:pt x="6546855" y="1257432"/>
                  <a:pt x="6545870" y="1261371"/>
                </a:cubicBezTo>
                <a:cubicBezTo>
                  <a:pt x="6536024" y="1300756"/>
                  <a:pt x="6570978" y="1313064"/>
                  <a:pt x="6587717" y="1337188"/>
                </a:cubicBezTo>
                <a:cubicBezTo>
                  <a:pt x="6608887" y="1367711"/>
                  <a:pt x="6630549" y="1399712"/>
                  <a:pt x="6643349" y="1434667"/>
                </a:cubicBezTo>
                <a:cubicBezTo>
                  <a:pt x="6653688" y="1463221"/>
                  <a:pt x="6677811" y="1503592"/>
                  <a:pt x="6702427" y="1526238"/>
                </a:cubicBezTo>
                <a:cubicBezTo>
                  <a:pt x="6716705" y="1539531"/>
                  <a:pt x="6739843" y="1552823"/>
                  <a:pt x="6726551" y="1586301"/>
                </a:cubicBezTo>
                <a:cubicBezTo>
                  <a:pt x="6718182" y="1607471"/>
                  <a:pt x="6715720" y="1637994"/>
                  <a:pt x="6743290" y="1661133"/>
                </a:cubicBezTo>
                <a:cubicBezTo>
                  <a:pt x="6765444" y="1679349"/>
                  <a:pt x="6779722" y="1707411"/>
                  <a:pt x="6799415" y="1733504"/>
                </a:cubicBezTo>
                <a:cubicBezTo>
                  <a:pt x="6788091" y="1736458"/>
                  <a:pt x="6778245" y="1738920"/>
                  <a:pt x="6761998" y="1742858"/>
                </a:cubicBezTo>
                <a:cubicBezTo>
                  <a:pt x="6773814" y="1751228"/>
                  <a:pt x="6780706" y="1760090"/>
                  <a:pt x="6788583" y="1761074"/>
                </a:cubicBezTo>
                <a:cubicBezTo>
                  <a:pt x="6825507" y="1765505"/>
                  <a:pt x="6819107" y="1790121"/>
                  <a:pt x="6820092" y="1816214"/>
                </a:cubicBezTo>
                <a:cubicBezTo>
                  <a:pt x="6820584" y="1836399"/>
                  <a:pt x="6829938" y="1857076"/>
                  <a:pt x="6839784" y="1875784"/>
                </a:cubicBezTo>
                <a:cubicBezTo>
                  <a:pt x="6842246" y="1880708"/>
                  <a:pt x="6859969" y="1877754"/>
                  <a:pt x="6876216" y="1878738"/>
                </a:cubicBezTo>
                <a:cubicBezTo>
                  <a:pt x="6872277" y="1894985"/>
                  <a:pt x="6863908" y="1913693"/>
                  <a:pt x="6864893" y="1931416"/>
                </a:cubicBezTo>
                <a:cubicBezTo>
                  <a:pt x="6865878" y="1947663"/>
                  <a:pt x="6877201" y="1963417"/>
                  <a:pt x="6887539" y="1988525"/>
                </a:cubicBezTo>
                <a:cubicBezTo>
                  <a:pt x="6852585" y="2039234"/>
                  <a:pt x="6918063" y="2088466"/>
                  <a:pt x="6916586" y="2147052"/>
                </a:cubicBezTo>
                <a:cubicBezTo>
                  <a:pt x="6916094" y="2161822"/>
                  <a:pt x="6917571" y="2177576"/>
                  <a:pt x="6921509" y="2191361"/>
                </a:cubicBezTo>
                <a:cubicBezTo>
                  <a:pt x="6933325" y="2232223"/>
                  <a:pt x="6945633" y="2273086"/>
                  <a:pt x="6961387" y="2312471"/>
                </a:cubicBezTo>
                <a:cubicBezTo>
                  <a:pt x="6965326" y="2321825"/>
                  <a:pt x="6983049" y="2325764"/>
                  <a:pt x="6995357" y="2332656"/>
                </a:cubicBezTo>
                <a:cubicBezTo>
                  <a:pt x="7001265" y="2360719"/>
                  <a:pt x="6922986" y="2400104"/>
                  <a:pt x="7008650" y="2418812"/>
                </a:cubicBezTo>
                <a:cubicBezTo>
                  <a:pt x="7002250" y="2437028"/>
                  <a:pt x="6995849" y="2455244"/>
                  <a:pt x="6990926" y="2470013"/>
                </a:cubicBezTo>
                <a:cubicBezTo>
                  <a:pt x="6999788" y="2491183"/>
                  <a:pt x="7008650" y="2511368"/>
                  <a:pt x="7016035" y="2529092"/>
                </a:cubicBezTo>
                <a:cubicBezTo>
                  <a:pt x="7030312" y="2529092"/>
                  <a:pt x="7051974" y="2522691"/>
                  <a:pt x="7065267" y="2530568"/>
                </a:cubicBezTo>
                <a:cubicBezTo>
                  <a:pt x="7088898" y="2543861"/>
                  <a:pt x="7087421" y="2591616"/>
                  <a:pt x="7061328" y="2601955"/>
                </a:cubicBezTo>
                <a:cubicBezTo>
                  <a:pt x="7013080" y="2620663"/>
                  <a:pt x="7041635" y="2636909"/>
                  <a:pt x="7058866" y="2654633"/>
                </a:cubicBezTo>
                <a:cubicBezTo>
                  <a:pt x="7018989" y="2691064"/>
                  <a:pt x="7028835" y="2748666"/>
                  <a:pt x="7079543" y="2772297"/>
                </a:cubicBezTo>
                <a:cubicBezTo>
                  <a:pt x="7074620" y="2781651"/>
                  <a:pt x="7069697" y="2791497"/>
                  <a:pt x="7062312" y="2805774"/>
                </a:cubicBezTo>
                <a:cubicBezTo>
                  <a:pt x="7080528" y="2800851"/>
                  <a:pt x="7094806" y="2797405"/>
                  <a:pt x="7109083" y="2793467"/>
                </a:cubicBezTo>
                <a:cubicBezTo>
                  <a:pt x="7111544" y="2796913"/>
                  <a:pt x="7113513" y="2800359"/>
                  <a:pt x="7115975" y="2804298"/>
                </a:cubicBezTo>
                <a:cubicBezTo>
                  <a:pt x="7100221" y="2822513"/>
                  <a:pt x="7084959" y="2840729"/>
                  <a:pt x="7067728" y="2860422"/>
                </a:cubicBezTo>
                <a:cubicBezTo>
                  <a:pt x="7093821" y="2872238"/>
                  <a:pt x="7037696" y="2921962"/>
                  <a:pt x="7100713" y="2922947"/>
                </a:cubicBezTo>
                <a:cubicBezTo>
                  <a:pt x="7082005" y="2954455"/>
                  <a:pt x="7065759" y="2982025"/>
                  <a:pt x="7053943" y="3002210"/>
                </a:cubicBezTo>
                <a:cubicBezTo>
                  <a:pt x="7064774" y="3015010"/>
                  <a:pt x="7072159" y="3024856"/>
                  <a:pt x="7081021" y="3034210"/>
                </a:cubicBezTo>
                <a:cubicBezTo>
                  <a:pt x="7092836" y="3046518"/>
                  <a:pt x="7104159" y="3059811"/>
                  <a:pt x="7117944" y="3069165"/>
                </a:cubicBezTo>
                <a:cubicBezTo>
                  <a:pt x="7143053" y="3086889"/>
                  <a:pt x="7134683" y="3105597"/>
                  <a:pt x="7134191" y="3124797"/>
                </a:cubicBezTo>
                <a:cubicBezTo>
                  <a:pt x="7129760" y="3125289"/>
                  <a:pt x="7124837" y="3125782"/>
                  <a:pt x="7120406" y="3126766"/>
                </a:cubicBezTo>
                <a:cubicBezTo>
                  <a:pt x="7118437" y="3115935"/>
                  <a:pt x="7116467" y="3104612"/>
                  <a:pt x="7114991" y="3093781"/>
                </a:cubicBezTo>
                <a:cubicBezTo>
                  <a:pt x="7101698" y="3115935"/>
                  <a:pt x="7068220" y="3129720"/>
                  <a:pt x="7088405" y="3163690"/>
                </a:cubicBezTo>
                <a:cubicBezTo>
                  <a:pt x="7090867" y="3168121"/>
                  <a:pt x="7085944" y="3176983"/>
                  <a:pt x="7086928" y="3182891"/>
                </a:cubicBezTo>
                <a:cubicBezTo>
                  <a:pt x="7089883" y="3200614"/>
                  <a:pt x="7093821" y="3218338"/>
                  <a:pt x="7097760" y="3236553"/>
                </a:cubicBezTo>
                <a:cubicBezTo>
                  <a:pt x="7113021" y="3230153"/>
                  <a:pt x="7127791" y="3223753"/>
                  <a:pt x="7148468" y="3214892"/>
                </a:cubicBezTo>
                <a:cubicBezTo>
                  <a:pt x="7137637" y="3251815"/>
                  <a:pt x="7125329" y="3293170"/>
                  <a:pt x="7112529" y="3336002"/>
                </a:cubicBezTo>
                <a:cubicBezTo>
                  <a:pt x="7093329" y="3333048"/>
                  <a:pt x="7080036" y="3331079"/>
                  <a:pt x="7066251" y="3329110"/>
                </a:cubicBezTo>
                <a:cubicBezTo>
                  <a:pt x="7043604" y="3347818"/>
                  <a:pt x="7046066" y="3372926"/>
                  <a:pt x="7065267" y="3387203"/>
                </a:cubicBezTo>
                <a:cubicBezTo>
                  <a:pt x="7071174" y="3391634"/>
                  <a:pt x="7099236" y="3367510"/>
                  <a:pt x="7117944" y="3355695"/>
                </a:cubicBezTo>
                <a:cubicBezTo>
                  <a:pt x="7116960" y="3362587"/>
                  <a:pt x="7114991" y="3373910"/>
                  <a:pt x="7113021" y="3386711"/>
                </a:cubicBezTo>
                <a:cubicBezTo>
                  <a:pt x="7120898" y="3383265"/>
                  <a:pt x="7127791" y="3379818"/>
                  <a:pt x="7142560" y="3372926"/>
                </a:cubicBezTo>
                <a:cubicBezTo>
                  <a:pt x="7133698" y="3391142"/>
                  <a:pt x="7127791" y="3402465"/>
                  <a:pt x="7122375" y="3413788"/>
                </a:cubicBezTo>
                <a:cubicBezTo>
                  <a:pt x="7124837" y="3412804"/>
                  <a:pt x="7127299" y="3411819"/>
                  <a:pt x="7129760" y="3410834"/>
                </a:cubicBezTo>
                <a:cubicBezTo>
                  <a:pt x="7133206" y="3422158"/>
                  <a:pt x="7136653" y="3433481"/>
                  <a:pt x="7139114" y="3443327"/>
                </a:cubicBezTo>
                <a:cubicBezTo>
                  <a:pt x="7124345" y="3447266"/>
                  <a:pt x="7110068" y="3447266"/>
                  <a:pt x="7106621" y="3453174"/>
                </a:cubicBezTo>
                <a:cubicBezTo>
                  <a:pt x="7088405" y="3484190"/>
                  <a:pt x="7073636" y="3517668"/>
                  <a:pt x="7056405" y="3549176"/>
                </a:cubicBezTo>
                <a:cubicBezTo>
                  <a:pt x="7045574" y="3568869"/>
                  <a:pt x="7031789" y="3586592"/>
                  <a:pt x="7021942" y="3601854"/>
                </a:cubicBezTo>
                <a:cubicBezTo>
                  <a:pt x="7031297" y="3610716"/>
                  <a:pt x="7053943" y="3622531"/>
                  <a:pt x="7054435" y="3635332"/>
                </a:cubicBezTo>
                <a:cubicBezTo>
                  <a:pt x="7055420" y="3660932"/>
                  <a:pt x="7030804" y="3662902"/>
                  <a:pt x="7009634" y="3661425"/>
                </a:cubicBezTo>
                <a:cubicBezTo>
                  <a:pt x="6997819" y="3654040"/>
                  <a:pt x="6986496" y="3647147"/>
                  <a:pt x="6966803" y="3634347"/>
                </a:cubicBezTo>
                <a:cubicBezTo>
                  <a:pt x="6957941" y="3665855"/>
                  <a:pt x="6949572" y="3694902"/>
                  <a:pt x="6941694" y="3723949"/>
                </a:cubicBezTo>
                <a:cubicBezTo>
                  <a:pt x="6945141" y="3725918"/>
                  <a:pt x="6948095" y="3727888"/>
                  <a:pt x="6951541" y="3730349"/>
                </a:cubicBezTo>
                <a:cubicBezTo>
                  <a:pt x="6957449" y="3723457"/>
                  <a:pt x="6967787" y="3717549"/>
                  <a:pt x="6968772" y="3709672"/>
                </a:cubicBezTo>
                <a:cubicBezTo>
                  <a:pt x="6972710" y="3684563"/>
                  <a:pt x="6989449" y="3672255"/>
                  <a:pt x="7009634" y="3661425"/>
                </a:cubicBezTo>
                <a:cubicBezTo>
                  <a:pt x="7017019" y="3678163"/>
                  <a:pt x="7019973" y="3699333"/>
                  <a:pt x="7032281" y="3711149"/>
                </a:cubicBezTo>
                <a:cubicBezTo>
                  <a:pt x="7060343" y="3737242"/>
                  <a:pt x="7053943" y="3757919"/>
                  <a:pt x="7031297" y="3782043"/>
                </a:cubicBezTo>
                <a:cubicBezTo>
                  <a:pt x="7024404" y="3789428"/>
                  <a:pt x="7017511" y="3806166"/>
                  <a:pt x="7021450" y="3813059"/>
                </a:cubicBezTo>
                <a:cubicBezTo>
                  <a:pt x="7041635" y="3851952"/>
                  <a:pt x="7005696" y="3854413"/>
                  <a:pt x="6988957" y="3875583"/>
                </a:cubicBezTo>
                <a:cubicBezTo>
                  <a:pt x="6991911" y="3901184"/>
                  <a:pt x="7008157" y="3930723"/>
                  <a:pt x="6981572" y="3966170"/>
                </a:cubicBezTo>
                <a:cubicBezTo>
                  <a:pt x="6963356" y="3989801"/>
                  <a:pt x="6966803" y="4029679"/>
                  <a:pt x="6958925" y="4062172"/>
                </a:cubicBezTo>
                <a:cubicBezTo>
                  <a:pt x="6955479" y="4075957"/>
                  <a:pt x="6947110" y="4088265"/>
                  <a:pt x="6938740" y="4105988"/>
                </a:cubicBezTo>
                <a:cubicBezTo>
                  <a:pt x="6959910" y="4130604"/>
                  <a:pt x="6930371" y="4149805"/>
                  <a:pt x="6914124" y="4168513"/>
                </a:cubicBezTo>
                <a:cubicBezTo>
                  <a:pt x="6896401" y="4188698"/>
                  <a:pt x="6890493" y="4200514"/>
                  <a:pt x="6914124" y="4220207"/>
                </a:cubicBezTo>
                <a:cubicBezTo>
                  <a:pt x="6936279" y="4238422"/>
                  <a:pt x="6922494" y="4251223"/>
                  <a:pt x="6902309" y="4261561"/>
                </a:cubicBezTo>
                <a:cubicBezTo>
                  <a:pt x="6883601" y="4271408"/>
                  <a:pt x="6866862" y="4284208"/>
                  <a:pt x="6849139" y="4295531"/>
                </a:cubicBezTo>
                <a:cubicBezTo>
                  <a:pt x="6850615" y="4299470"/>
                  <a:pt x="6852092" y="4303901"/>
                  <a:pt x="6853570" y="4307839"/>
                </a:cubicBezTo>
                <a:cubicBezTo>
                  <a:pt x="6874739" y="4310301"/>
                  <a:pt x="6896401" y="4312270"/>
                  <a:pt x="6919540" y="4315224"/>
                </a:cubicBezTo>
                <a:cubicBezTo>
                  <a:pt x="6918555" y="4318670"/>
                  <a:pt x="6918063" y="4325070"/>
                  <a:pt x="6915602" y="4326547"/>
                </a:cubicBezTo>
                <a:cubicBezTo>
                  <a:pt x="6883601" y="4343778"/>
                  <a:pt x="6853570" y="4361010"/>
                  <a:pt x="6852092" y="4405318"/>
                </a:cubicBezTo>
                <a:cubicBezTo>
                  <a:pt x="6851600" y="4415657"/>
                  <a:pt x="6828954" y="4424519"/>
                  <a:pt x="6814184" y="4435842"/>
                </a:cubicBezTo>
                <a:cubicBezTo>
                  <a:pt x="6818122" y="4443227"/>
                  <a:pt x="6823045" y="4451104"/>
                  <a:pt x="6830430" y="4464397"/>
                </a:cubicBezTo>
                <a:cubicBezTo>
                  <a:pt x="6802368" y="4457012"/>
                  <a:pt x="6779229" y="4428457"/>
                  <a:pt x="6747721" y="4466858"/>
                </a:cubicBezTo>
                <a:cubicBezTo>
                  <a:pt x="6770368" y="4469812"/>
                  <a:pt x="6787107" y="4472274"/>
                  <a:pt x="6810737" y="4475720"/>
                </a:cubicBezTo>
                <a:cubicBezTo>
                  <a:pt x="6800399" y="4483105"/>
                  <a:pt x="6795476" y="4485566"/>
                  <a:pt x="6791537" y="4489505"/>
                </a:cubicBezTo>
                <a:cubicBezTo>
                  <a:pt x="6786122" y="4494920"/>
                  <a:pt x="6781198" y="4500828"/>
                  <a:pt x="6775783" y="4506736"/>
                </a:cubicBezTo>
                <a:cubicBezTo>
                  <a:pt x="6781198" y="4510675"/>
                  <a:pt x="6786614" y="4516582"/>
                  <a:pt x="6792522" y="4519044"/>
                </a:cubicBezTo>
                <a:cubicBezTo>
                  <a:pt x="6848154" y="4538244"/>
                  <a:pt x="6849139" y="4549568"/>
                  <a:pt x="6810737" y="4594861"/>
                </a:cubicBezTo>
                <a:cubicBezTo>
                  <a:pt x="6800399" y="4607169"/>
                  <a:pt x="6757567" y="4618985"/>
                  <a:pt x="6793014" y="4650493"/>
                </a:cubicBezTo>
                <a:cubicBezTo>
                  <a:pt x="6794491" y="4651970"/>
                  <a:pt x="6778245" y="4673140"/>
                  <a:pt x="6769383" y="4686925"/>
                </a:cubicBezTo>
                <a:cubicBezTo>
                  <a:pt x="6754613" y="4678555"/>
                  <a:pt x="6741813" y="4671170"/>
                  <a:pt x="6722120" y="4659847"/>
                </a:cubicBezTo>
                <a:cubicBezTo>
                  <a:pt x="6725074" y="4678063"/>
                  <a:pt x="6726551" y="4686925"/>
                  <a:pt x="6728028" y="4696279"/>
                </a:cubicBezTo>
                <a:cubicBezTo>
                  <a:pt x="6680273" y="4705141"/>
                  <a:pt x="6675842" y="4731726"/>
                  <a:pt x="6717197" y="4781450"/>
                </a:cubicBezTo>
                <a:cubicBezTo>
                  <a:pt x="6700951" y="4804096"/>
                  <a:pt x="6683720" y="4827236"/>
                  <a:pt x="6667473" y="4850867"/>
                </a:cubicBezTo>
                <a:cubicBezTo>
                  <a:pt x="6663534" y="4856282"/>
                  <a:pt x="6662057" y="4864159"/>
                  <a:pt x="6662057" y="4871052"/>
                </a:cubicBezTo>
                <a:cubicBezTo>
                  <a:pt x="6662550" y="4894191"/>
                  <a:pt x="6662550" y="4913883"/>
                  <a:pt x="6630057" y="4896160"/>
                </a:cubicBezTo>
                <a:cubicBezTo>
                  <a:pt x="6626610" y="4894191"/>
                  <a:pt x="6612333" y="4900591"/>
                  <a:pt x="6612333" y="4904037"/>
                </a:cubicBezTo>
                <a:cubicBezTo>
                  <a:pt x="6609379" y="4939976"/>
                  <a:pt x="6568517" y="4940961"/>
                  <a:pt x="6552762" y="4972470"/>
                </a:cubicBezTo>
                <a:cubicBezTo>
                  <a:pt x="6565070" y="4974931"/>
                  <a:pt x="6576394" y="4976900"/>
                  <a:pt x="6590671" y="4979362"/>
                </a:cubicBezTo>
                <a:cubicBezTo>
                  <a:pt x="6594609" y="4988716"/>
                  <a:pt x="6581317" y="5065518"/>
                  <a:pt x="6568025" y="5068964"/>
                </a:cubicBezTo>
                <a:cubicBezTo>
                  <a:pt x="6552270" y="5072902"/>
                  <a:pt x="6534547" y="5067979"/>
                  <a:pt x="6511408" y="5066995"/>
                </a:cubicBezTo>
                <a:cubicBezTo>
                  <a:pt x="6507961" y="5085703"/>
                  <a:pt x="6503530" y="5110318"/>
                  <a:pt x="6499100" y="5134442"/>
                </a:cubicBezTo>
                <a:cubicBezTo>
                  <a:pt x="6535531" y="5151181"/>
                  <a:pt x="6563102" y="5190074"/>
                  <a:pt x="6618733" y="5157089"/>
                </a:cubicBezTo>
                <a:cubicBezTo>
                  <a:pt x="6602979" y="5182197"/>
                  <a:pt x="6596087" y="5194013"/>
                  <a:pt x="6588702" y="5204844"/>
                </a:cubicBezTo>
                <a:cubicBezTo>
                  <a:pt x="6573440" y="5227491"/>
                  <a:pt x="6551778" y="5229460"/>
                  <a:pt x="6537008" y="5209767"/>
                </a:cubicBezTo>
                <a:cubicBezTo>
                  <a:pt x="6508946" y="5173828"/>
                  <a:pt x="6497131" y="5172351"/>
                  <a:pt x="6462176" y="5199429"/>
                </a:cubicBezTo>
                <a:cubicBezTo>
                  <a:pt x="6457745" y="5202875"/>
                  <a:pt x="6450360" y="5202875"/>
                  <a:pt x="6444945" y="5204352"/>
                </a:cubicBezTo>
                <a:cubicBezTo>
                  <a:pt x="6452822" y="5216167"/>
                  <a:pt x="6460699" y="5228475"/>
                  <a:pt x="6473499" y="5248168"/>
                </a:cubicBezTo>
                <a:cubicBezTo>
                  <a:pt x="6443468" y="5254568"/>
                  <a:pt x="6417375" y="5257522"/>
                  <a:pt x="6392759" y="5265892"/>
                </a:cubicBezTo>
                <a:cubicBezTo>
                  <a:pt x="6378974" y="5270815"/>
                  <a:pt x="6361251" y="5282138"/>
                  <a:pt x="6357804" y="5294446"/>
                </a:cubicBezTo>
                <a:cubicBezTo>
                  <a:pt x="6351897" y="5316108"/>
                  <a:pt x="6342050" y="5345155"/>
                  <a:pt x="6376020" y="5353524"/>
                </a:cubicBezTo>
                <a:cubicBezTo>
                  <a:pt x="6347958" y="5389956"/>
                  <a:pt x="6321865" y="5425895"/>
                  <a:pt x="6293311" y="5459373"/>
                </a:cubicBezTo>
                <a:cubicBezTo>
                  <a:pt x="6287403" y="5466265"/>
                  <a:pt x="6271156" y="5464788"/>
                  <a:pt x="6253433" y="5468235"/>
                </a:cubicBezTo>
                <a:cubicBezTo>
                  <a:pt x="6240633" y="5512051"/>
                  <a:pt x="6226355" y="5562267"/>
                  <a:pt x="6212078" y="5611991"/>
                </a:cubicBezTo>
                <a:cubicBezTo>
                  <a:pt x="6208632" y="5611499"/>
                  <a:pt x="6205185" y="5611007"/>
                  <a:pt x="6201739" y="5610022"/>
                </a:cubicBezTo>
                <a:cubicBezTo>
                  <a:pt x="6207647" y="5578021"/>
                  <a:pt x="6213062" y="5546021"/>
                  <a:pt x="6219463" y="5512543"/>
                </a:cubicBezTo>
                <a:cubicBezTo>
                  <a:pt x="6170231" y="5523374"/>
                  <a:pt x="6170231" y="5523374"/>
                  <a:pt x="6155461" y="5479558"/>
                </a:cubicBezTo>
                <a:cubicBezTo>
                  <a:pt x="6136753" y="5496789"/>
                  <a:pt x="6121491" y="5511558"/>
                  <a:pt x="6105737" y="5525836"/>
                </a:cubicBezTo>
                <a:cubicBezTo>
                  <a:pt x="6106722" y="5529774"/>
                  <a:pt x="6107214" y="5533713"/>
                  <a:pt x="6108199" y="5537651"/>
                </a:cubicBezTo>
                <a:cubicBezTo>
                  <a:pt x="6135769" y="5539129"/>
                  <a:pt x="6163831" y="5540605"/>
                  <a:pt x="6194847" y="5542575"/>
                </a:cubicBezTo>
                <a:cubicBezTo>
                  <a:pt x="6191401" y="5559314"/>
                  <a:pt x="6188939" y="5570637"/>
                  <a:pt x="6185000" y="5590329"/>
                </a:cubicBezTo>
                <a:cubicBezTo>
                  <a:pt x="6182047" y="5575560"/>
                  <a:pt x="6180570" y="5568668"/>
                  <a:pt x="6177124" y="5552421"/>
                </a:cubicBezTo>
                <a:cubicBezTo>
                  <a:pt x="6124938" y="5636115"/>
                  <a:pt x="6076690" y="5714394"/>
                  <a:pt x="6031889" y="5786765"/>
                </a:cubicBezTo>
                <a:cubicBezTo>
                  <a:pt x="6042720" y="5804981"/>
                  <a:pt x="6049613" y="5817289"/>
                  <a:pt x="6056505" y="5829597"/>
                </a:cubicBezTo>
                <a:cubicBezTo>
                  <a:pt x="5987089" y="5862582"/>
                  <a:pt x="5940811" y="5859136"/>
                  <a:pt x="5903887" y="5820242"/>
                </a:cubicBezTo>
                <a:cubicBezTo>
                  <a:pt x="5878286" y="5839935"/>
                  <a:pt x="5878286" y="5839935"/>
                  <a:pt x="5905363" y="5872920"/>
                </a:cubicBezTo>
                <a:cubicBezTo>
                  <a:pt x="5898471" y="5883259"/>
                  <a:pt x="5891579" y="5894090"/>
                  <a:pt x="5881732" y="5908860"/>
                </a:cubicBezTo>
                <a:cubicBezTo>
                  <a:pt x="5873362" y="5897044"/>
                  <a:pt x="5867455" y="5889167"/>
                  <a:pt x="5861547" y="5881290"/>
                </a:cubicBezTo>
                <a:cubicBezTo>
                  <a:pt x="5858101" y="5882275"/>
                  <a:pt x="5855147" y="5882767"/>
                  <a:pt x="5853670" y="5884244"/>
                </a:cubicBezTo>
                <a:cubicBezTo>
                  <a:pt x="5826592" y="5918706"/>
                  <a:pt x="5797546" y="5951691"/>
                  <a:pt x="5753237" y="5964984"/>
                </a:cubicBezTo>
                <a:cubicBezTo>
                  <a:pt x="5748314" y="5966461"/>
                  <a:pt x="5744375" y="5975323"/>
                  <a:pt x="5741914" y="5981230"/>
                </a:cubicBezTo>
                <a:cubicBezTo>
                  <a:pt x="5738960" y="5987631"/>
                  <a:pt x="5739452" y="6000431"/>
                  <a:pt x="5736990" y="6001415"/>
                </a:cubicBezTo>
                <a:cubicBezTo>
                  <a:pt x="5699082" y="6009293"/>
                  <a:pt x="5709913" y="6043262"/>
                  <a:pt x="5699082" y="6069848"/>
                </a:cubicBezTo>
                <a:cubicBezTo>
                  <a:pt x="5709421" y="6069356"/>
                  <a:pt x="5718775" y="6068863"/>
                  <a:pt x="5730098" y="6068371"/>
                </a:cubicBezTo>
                <a:cubicBezTo>
                  <a:pt x="5727144" y="6075263"/>
                  <a:pt x="5724190" y="6082648"/>
                  <a:pt x="5718775" y="6095449"/>
                </a:cubicBezTo>
                <a:cubicBezTo>
                  <a:pt x="5698589" y="6078218"/>
                  <a:pt x="5680866" y="6063448"/>
                  <a:pt x="5657727" y="6043755"/>
                </a:cubicBezTo>
                <a:cubicBezTo>
                  <a:pt x="5656742" y="6044247"/>
                  <a:pt x="5646896" y="6047693"/>
                  <a:pt x="5635081" y="6051632"/>
                </a:cubicBezTo>
                <a:cubicBezTo>
                  <a:pt x="5635081" y="6042770"/>
                  <a:pt x="5635081" y="6035386"/>
                  <a:pt x="5635081" y="6027509"/>
                </a:cubicBezTo>
                <a:cubicBezTo>
                  <a:pt x="5632126" y="6025539"/>
                  <a:pt x="5629173" y="6023078"/>
                  <a:pt x="5626219" y="6021108"/>
                </a:cubicBezTo>
                <a:cubicBezTo>
                  <a:pt x="5612926" y="6035386"/>
                  <a:pt x="5599141" y="6049171"/>
                  <a:pt x="5586341" y="6062463"/>
                </a:cubicBezTo>
                <a:cubicBezTo>
                  <a:pt x="5596187" y="6088556"/>
                  <a:pt x="5605542" y="6112680"/>
                  <a:pt x="5616372" y="6140742"/>
                </a:cubicBezTo>
                <a:cubicBezTo>
                  <a:pt x="5600618" y="6139757"/>
                  <a:pt x="5585849" y="6140250"/>
                  <a:pt x="5572064" y="6137296"/>
                </a:cubicBezTo>
                <a:cubicBezTo>
                  <a:pt x="5551879" y="6132865"/>
                  <a:pt x="5532678" y="6124003"/>
                  <a:pt x="5526278" y="6156004"/>
                </a:cubicBezTo>
                <a:cubicBezTo>
                  <a:pt x="5525786" y="6158957"/>
                  <a:pt x="5505601" y="6157973"/>
                  <a:pt x="5494277" y="6158957"/>
                </a:cubicBezTo>
                <a:cubicBezTo>
                  <a:pt x="5493293" y="6129418"/>
                  <a:pt x="5547940" y="6135819"/>
                  <a:pt x="5534155" y="6090033"/>
                </a:cubicBezTo>
                <a:cubicBezTo>
                  <a:pt x="5517416" y="6129911"/>
                  <a:pt x="5451938" y="6123018"/>
                  <a:pt x="5472616" y="6179635"/>
                </a:cubicBezTo>
                <a:cubicBezTo>
                  <a:pt x="5460800" y="6185051"/>
                  <a:pt x="5450953" y="6189482"/>
                  <a:pt x="5447015" y="6190958"/>
                </a:cubicBezTo>
                <a:cubicBezTo>
                  <a:pt x="5433722" y="6182589"/>
                  <a:pt x="5423876" y="6172743"/>
                  <a:pt x="5413537" y="6171758"/>
                </a:cubicBezTo>
                <a:cubicBezTo>
                  <a:pt x="5405167" y="6171265"/>
                  <a:pt x="5396306" y="6182097"/>
                  <a:pt x="5387444" y="6187020"/>
                </a:cubicBezTo>
                <a:cubicBezTo>
                  <a:pt x="5375628" y="6192928"/>
                  <a:pt x="5363320" y="6198343"/>
                  <a:pt x="5349536" y="6199820"/>
                </a:cubicBezTo>
                <a:cubicBezTo>
                  <a:pt x="5319997" y="6211636"/>
                  <a:pt x="5373167" y="6266775"/>
                  <a:pt x="5311135" y="6265791"/>
                </a:cubicBezTo>
                <a:cubicBezTo>
                  <a:pt x="5319012" y="6277607"/>
                  <a:pt x="5325904" y="6289422"/>
                  <a:pt x="5333289" y="6300745"/>
                </a:cubicBezTo>
                <a:cubicBezTo>
                  <a:pt x="5329843" y="6303699"/>
                  <a:pt x="5326889" y="6306653"/>
                  <a:pt x="5323443" y="6309607"/>
                </a:cubicBezTo>
                <a:cubicBezTo>
                  <a:pt x="5300796" y="6291391"/>
                  <a:pt x="5278642" y="6273176"/>
                  <a:pt x="5254026" y="6253483"/>
                </a:cubicBezTo>
                <a:cubicBezTo>
                  <a:pt x="5238271" y="6274160"/>
                  <a:pt x="5231379" y="6312069"/>
                  <a:pt x="5198886" y="6288437"/>
                </a:cubicBezTo>
                <a:cubicBezTo>
                  <a:pt x="5180178" y="6309607"/>
                  <a:pt x="5163439" y="6327823"/>
                  <a:pt x="5147192" y="6346039"/>
                </a:cubicBezTo>
                <a:cubicBezTo>
                  <a:pt x="5149162" y="6348500"/>
                  <a:pt x="5151623" y="6350962"/>
                  <a:pt x="5153593" y="6353423"/>
                </a:cubicBezTo>
                <a:cubicBezTo>
                  <a:pt x="5170332" y="6344562"/>
                  <a:pt x="5186578" y="6334716"/>
                  <a:pt x="5204302" y="6327823"/>
                </a:cubicBezTo>
                <a:cubicBezTo>
                  <a:pt x="5206763" y="6326839"/>
                  <a:pt x="5214640" y="6339147"/>
                  <a:pt x="5219564" y="6344562"/>
                </a:cubicBezTo>
                <a:cubicBezTo>
                  <a:pt x="5205286" y="6355393"/>
                  <a:pt x="5192978" y="6364747"/>
                  <a:pt x="5176239" y="6377547"/>
                </a:cubicBezTo>
                <a:cubicBezTo>
                  <a:pt x="5206271" y="6390347"/>
                  <a:pt x="5242702" y="6369670"/>
                  <a:pt x="5249595" y="6408071"/>
                </a:cubicBezTo>
                <a:cubicBezTo>
                  <a:pt x="5227441" y="6412994"/>
                  <a:pt x="5207748" y="6417918"/>
                  <a:pt x="5188055" y="6422348"/>
                </a:cubicBezTo>
                <a:cubicBezTo>
                  <a:pt x="5171808" y="6426287"/>
                  <a:pt x="5155070" y="6430225"/>
                  <a:pt x="5138823" y="6434164"/>
                </a:cubicBezTo>
                <a:cubicBezTo>
                  <a:pt x="5137346" y="6430225"/>
                  <a:pt x="5136362" y="6426779"/>
                  <a:pt x="5134884" y="6422841"/>
                </a:cubicBezTo>
                <a:cubicBezTo>
                  <a:pt x="5147685" y="6414471"/>
                  <a:pt x="5159993" y="6406102"/>
                  <a:pt x="5169347" y="6399701"/>
                </a:cubicBezTo>
                <a:cubicBezTo>
                  <a:pt x="5153593" y="6377547"/>
                  <a:pt x="5139315" y="6356870"/>
                  <a:pt x="5122576" y="6332254"/>
                </a:cubicBezTo>
                <a:cubicBezTo>
                  <a:pt x="5138331" y="6323392"/>
                  <a:pt x="5155070" y="6314531"/>
                  <a:pt x="5171808" y="6305176"/>
                </a:cubicBezTo>
                <a:cubicBezTo>
                  <a:pt x="5170332" y="6303699"/>
                  <a:pt x="5169347" y="6301730"/>
                  <a:pt x="5167870" y="6300253"/>
                </a:cubicBezTo>
                <a:cubicBezTo>
                  <a:pt x="5133900" y="6303699"/>
                  <a:pt x="5099930" y="6307146"/>
                  <a:pt x="5065960" y="6311084"/>
                </a:cubicBezTo>
                <a:cubicBezTo>
                  <a:pt x="5065468" y="6315023"/>
                  <a:pt x="5064483" y="6318961"/>
                  <a:pt x="5063991" y="6322900"/>
                </a:cubicBezTo>
                <a:cubicBezTo>
                  <a:pt x="5078268" y="6328807"/>
                  <a:pt x="5092545" y="6335208"/>
                  <a:pt x="5115192" y="6344562"/>
                </a:cubicBezTo>
                <a:cubicBezTo>
                  <a:pt x="5090084" y="6361793"/>
                  <a:pt x="5066453" y="6378039"/>
                  <a:pt x="5040852" y="6395763"/>
                </a:cubicBezTo>
                <a:cubicBezTo>
                  <a:pt x="5040852" y="6402163"/>
                  <a:pt x="5040852" y="6412009"/>
                  <a:pt x="5040852" y="6423825"/>
                </a:cubicBezTo>
                <a:cubicBezTo>
                  <a:pt x="5019682" y="6413979"/>
                  <a:pt x="4997528" y="6387393"/>
                  <a:pt x="4993589" y="6436133"/>
                </a:cubicBezTo>
                <a:cubicBezTo>
                  <a:pt x="4993097" y="6444010"/>
                  <a:pt x="4968481" y="6449918"/>
                  <a:pt x="4955188" y="6456810"/>
                </a:cubicBezTo>
                <a:cubicBezTo>
                  <a:pt x="4953219" y="6453364"/>
                  <a:pt x="4951250" y="6449425"/>
                  <a:pt x="4949280" y="6445979"/>
                </a:cubicBezTo>
                <a:cubicBezTo>
                  <a:pt x="4959619" y="6439087"/>
                  <a:pt x="4970450" y="6432194"/>
                  <a:pt x="4988174" y="6420379"/>
                </a:cubicBezTo>
                <a:cubicBezTo>
                  <a:pt x="4955188" y="6415456"/>
                  <a:pt x="4927618" y="6411517"/>
                  <a:pt x="4899556" y="6407086"/>
                </a:cubicBezTo>
                <a:cubicBezTo>
                  <a:pt x="4901033" y="6419886"/>
                  <a:pt x="4903495" y="6438595"/>
                  <a:pt x="4904480" y="6448933"/>
                </a:cubicBezTo>
                <a:cubicBezTo>
                  <a:pt x="4880848" y="6456810"/>
                  <a:pt x="4862140" y="6460749"/>
                  <a:pt x="4845401" y="6468626"/>
                </a:cubicBezTo>
                <a:cubicBezTo>
                  <a:pt x="4801093" y="6490780"/>
                  <a:pt x="4792231" y="6488811"/>
                  <a:pt x="4756291" y="6452380"/>
                </a:cubicBezTo>
                <a:cubicBezTo>
                  <a:pt x="4750876" y="6446964"/>
                  <a:pt x="4732168" y="6447457"/>
                  <a:pt x="4724783" y="6452872"/>
                </a:cubicBezTo>
                <a:cubicBezTo>
                  <a:pt x="4715429" y="6458780"/>
                  <a:pt x="4710506" y="6472565"/>
                  <a:pt x="4703613" y="6483396"/>
                </a:cubicBezTo>
                <a:cubicBezTo>
                  <a:pt x="4702136" y="6479950"/>
                  <a:pt x="4701152" y="6476011"/>
                  <a:pt x="4699675" y="6472565"/>
                </a:cubicBezTo>
                <a:cubicBezTo>
                  <a:pt x="4683921" y="6476996"/>
                  <a:pt x="4668659" y="6481919"/>
                  <a:pt x="4652905" y="6486349"/>
                </a:cubicBezTo>
                <a:cubicBezTo>
                  <a:pt x="4653397" y="6489304"/>
                  <a:pt x="4653889" y="6492258"/>
                  <a:pt x="4654381" y="6495211"/>
                </a:cubicBezTo>
                <a:cubicBezTo>
                  <a:pt x="4674074" y="6498657"/>
                  <a:pt x="4693767" y="6502104"/>
                  <a:pt x="4713460" y="6505058"/>
                </a:cubicBezTo>
                <a:cubicBezTo>
                  <a:pt x="4713952" y="6508996"/>
                  <a:pt x="4714444" y="6512935"/>
                  <a:pt x="4715429" y="6516873"/>
                </a:cubicBezTo>
                <a:cubicBezTo>
                  <a:pt x="4701644" y="6521797"/>
                  <a:pt x="4686382" y="6525735"/>
                  <a:pt x="4673582" y="6532627"/>
                </a:cubicBezTo>
                <a:cubicBezTo>
                  <a:pt x="4656351" y="6541982"/>
                  <a:pt x="4640597" y="6554782"/>
                  <a:pt x="4622873" y="6563644"/>
                </a:cubicBezTo>
                <a:cubicBezTo>
                  <a:pt x="4613519" y="6568567"/>
                  <a:pt x="4598257" y="6572505"/>
                  <a:pt x="4590380" y="6568075"/>
                </a:cubicBezTo>
                <a:cubicBezTo>
                  <a:pt x="4581026" y="6562659"/>
                  <a:pt x="4575118" y="6548874"/>
                  <a:pt x="4571672" y="6537551"/>
                </a:cubicBezTo>
                <a:cubicBezTo>
                  <a:pt x="4570195" y="6532135"/>
                  <a:pt x="4578565" y="6524258"/>
                  <a:pt x="4582503" y="6517366"/>
                </a:cubicBezTo>
                <a:cubicBezTo>
                  <a:pt x="4579057" y="6515888"/>
                  <a:pt x="4575118" y="6514412"/>
                  <a:pt x="4571672" y="6512935"/>
                </a:cubicBezTo>
                <a:cubicBezTo>
                  <a:pt x="4558872" y="6553305"/>
                  <a:pt x="4546071" y="6593675"/>
                  <a:pt x="4532779" y="6633553"/>
                </a:cubicBezTo>
                <a:cubicBezTo>
                  <a:pt x="4527856" y="6632076"/>
                  <a:pt x="4522933" y="6631091"/>
                  <a:pt x="4518009" y="6629615"/>
                </a:cubicBezTo>
                <a:cubicBezTo>
                  <a:pt x="4520471" y="6619275"/>
                  <a:pt x="4519978" y="6605983"/>
                  <a:pt x="4526379" y="6599090"/>
                </a:cubicBezTo>
                <a:cubicBezTo>
                  <a:pt x="4545087" y="6577921"/>
                  <a:pt x="4559364" y="6560690"/>
                  <a:pt x="4516040" y="6553797"/>
                </a:cubicBezTo>
                <a:cubicBezTo>
                  <a:pt x="4511609" y="6553305"/>
                  <a:pt x="4508655" y="6544443"/>
                  <a:pt x="4503732" y="6537058"/>
                </a:cubicBezTo>
                <a:cubicBezTo>
                  <a:pt x="4502747" y="6559705"/>
                  <a:pt x="4501270" y="6573490"/>
                  <a:pt x="4472716" y="6559705"/>
                </a:cubicBezTo>
                <a:cubicBezTo>
                  <a:pt x="4456470" y="6551828"/>
                  <a:pt x="4432346" y="6559705"/>
                  <a:pt x="4411668" y="6560690"/>
                </a:cubicBezTo>
                <a:cubicBezTo>
                  <a:pt x="4413145" y="6569059"/>
                  <a:pt x="4414622" y="6577428"/>
                  <a:pt x="4417576" y="6596137"/>
                </a:cubicBezTo>
                <a:cubicBezTo>
                  <a:pt x="4401822" y="6628137"/>
                  <a:pt x="4369329" y="6631583"/>
                  <a:pt x="4337821" y="6594167"/>
                </a:cubicBezTo>
                <a:cubicBezTo>
                  <a:pt x="4324036" y="6598598"/>
                  <a:pt x="4309758" y="6602537"/>
                  <a:pt x="4294004" y="6607460"/>
                </a:cubicBezTo>
                <a:cubicBezTo>
                  <a:pt x="4301389" y="6618783"/>
                  <a:pt x="4307297" y="6627153"/>
                  <a:pt x="4317636" y="6642907"/>
                </a:cubicBezTo>
                <a:cubicBezTo>
                  <a:pt x="4290558" y="6627645"/>
                  <a:pt x="4271358" y="6609429"/>
                  <a:pt x="4251173" y="6607952"/>
                </a:cubicBezTo>
                <a:cubicBezTo>
                  <a:pt x="4228034" y="6606475"/>
                  <a:pt x="4204402" y="6620260"/>
                  <a:pt x="4178309" y="6628630"/>
                </a:cubicBezTo>
                <a:cubicBezTo>
                  <a:pt x="4181755" y="6638968"/>
                  <a:pt x="4184709" y="6646353"/>
                  <a:pt x="4189633" y="6660138"/>
                </a:cubicBezTo>
                <a:cubicBezTo>
                  <a:pt x="4170432" y="6660138"/>
                  <a:pt x="4152709" y="6663092"/>
                  <a:pt x="4136462" y="6659646"/>
                </a:cubicBezTo>
                <a:cubicBezTo>
                  <a:pt x="4112831" y="6654231"/>
                  <a:pt x="4090676" y="6644384"/>
                  <a:pt x="4069999" y="6665553"/>
                </a:cubicBezTo>
                <a:cubicBezTo>
                  <a:pt x="4068522" y="6667031"/>
                  <a:pt x="4065076" y="6666538"/>
                  <a:pt x="4062614" y="6666046"/>
                </a:cubicBezTo>
                <a:cubicBezTo>
                  <a:pt x="4022244" y="6655215"/>
                  <a:pt x="3981382" y="6644384"/>
                  <a:pt x="3938550" y="6632568"/>
                </a:cubicBezTo>
                <a:cubicBezTo>
                  <a:pt x="3941996" y="6650292"/>
                  <a:pt x="3949381" y="6665553"/>
                  <a:pt x="3944458" y="6671954"/>
                </a:cubicBezTo>
                <a:cubicBezTo>
                  <a:pt x="3937565" y="6680815"/>
                  <a:pt x="3922304" y="6682292"/>
                  <a:pt x="3909996" y="6687216"/>
                </a:cubicBezTo>
                <a:cubicBezTo>
                  <a:pt x="3895226" y="6693123"/>
                  <a:pt x="3880949" y="6698539"/>
                  <a:pt x="3870610" y="6702477"/>
                </a:cubicBezTo>
                <a:cubicBezTo>
                  <a:pt x="3826301" y="6706416"/>
                  <a:pt x="3784454" y="6710354"/>
                  <a:pt x="3742607" y="6714293"/>
                </a:cubicBezTo>
                <a:cubicBezTo>
                  <a:pt x="3737684" y="6714785"/>
                  <a:pt x="3732268" y="6713801"/>
                  <a:pt x="3727838" y="6714785"/>
                </a:cubicBezTo>
                <a:cubicBezTo>
                  <a:pt x="3708637" y="6720201"/>
                  <a:pt x="3678606" y="6721186"/>
                  <a:pt x="3673190" y="6733002"/>
                </a:cubicBezTo>
                <a:cubicBezTo>
                  <a:pt x="3666790" y="6748263"/>
                  <a:pt x="3680083" y="6771894"/>
                  <a:pt x="3685006" y="6792080"/>
                </a:cubicBezTo>
                <a:cubicBezTo>
                  <a:pt x="3687960" y="6787649"/>
                  <a:pt x="3690421" y="6783218"/>
                  <a:pt x="3693375" y="6778787"/>
                </a:cubicBezTo>
                <a:cubicBezTo>
                  <a:pt x="3721437" y="6776325"/>
                  <a:pt x="3749992" y="6770910"/>
                  <a:pt x="3778054" y="6771894"/>
                </a:cubicBezTo>
                <a:cubicBezTo>
                  <a:pt x="3813009" y="6773371"/>
                  <a:pt x="3814486" y="6777802"/>
                  <a:pt x="3807593" y="6820634"/>
                </a:cubicBezTo>
                <a:cubicBezTo>
                  <a:pt x="3753438" y="6781248"/>
                  <a:pt x="3722915" y="6843773"/>
                  <a:pt x="3675652" y="6848204"/>
                </a:cubicBezTo>
                <a:cubicBezTo>
                  <a:pt x="3659897" y="6812265"/>
                  <a:pt x="3629374" y="6801926"/>
                  <a:pt x="3590973" y="6802911"/>
                </a:cubicBezTo>
                <a:cubicBezTo>
                  <a:pt x="3560942" y="6803895"/>
                  <a:pt x="3542726" y="6814726"/>
                  <a:pt x="3539772" y="6841312"/>
                </a:cubicBezTo>
                <a:cubicBezTo>
                  <a:pt x="3512202" y="6846727"/>
                  <a:pt x="3488078" y="6851650"/>
                  <a:pt x="3457062" y="6858050"/>
                </a:cubicBezTo>
                <a:cubicBezTo>
                  <a:pt x="3466909" y="6835403"/>
                  <a:pt x="3473309" y="6821126"/>
                  <a:pt x="3479217" y="6807834"/>
                </a:cubicBezTo>
                <a:cubicBezTo>
                  <a:pt x="3497432" y="6806357"/>
                  <a:pt x="3515156" y="6804880"/>
                  <a:pt x="3532387" y="6803403"/>
                </a:cubicBezTo>
                <a:cubicBezTo>
                  <a:pt x="3531895" y="6799465"/>
                  <a:pt x="3531402" y="6795034"/>
                  <a:pt x="3530910" y="6791095"/>
                </a:cubicBezTo>
                <a:cubicBezTo>
                  <a:pt x="3521556" y="6792572"/>
                  <a:pt x="3511710" y="6793556"/>
                  <a:pt x="3502355" y="6795034"/>
                </a:cubicBezTo>
                <a:cubicBezTo>
                  <a:pt x="3499894" y="6792080"/>
                  <a:pt x="3497925" y="6789125"/>
                  <a:pt x="3495463" y="6786172"/>
                </a:cubicBezTo>
                <a:cubicBezTo>
                  <a:pt x="3510233" y="6774356"/>
                  <a:pt x="3525002" y="6762541"/>
                  <a:pt x="3540264" y="6750725"/>
                </a:cubicBezTo>
                <a:cubicBezTo>
                  <a:pt x="3543218" y="6754171"/>
                  <a:pt x="3546172" y="6757617"/>
                  <a:pt x="3549126" y="6761063"/>
                </a:cubicBezTo>
                <a:cubicBezTo>
                  <a:pt x="3544203" y="6765002"/>
                  <a:pt x="3539772" y="6768448"/>
                  <a:pt x="3534849" y="6772387"/>
                </a:cubicBezTo>
                <a:cubicBezTo>
                  <a:pt x="3536326" y="6775833"/>
                  <a:pt x="3537802" y="6778787"/>
                  <a:pt x="3539279" y="6782233"/>
                </a:cubicBezTo>
                <a:cubicBezTo>
                  <a:pt x="3560449" y="6769925"/>
                  <a:pt x="3581619" y="6757617"/>
                  <a:pt x="3602789" y="6745309"/>
                </a:cubicBezTo>
                <a:cubicBezTo>
                  <a:pt x="3565373" y="6747278"/>
                  <a:pt x="3529925" y="6709370"/>
                  <a:pt x="3491525" y="6741863"/>
                </a:cubicBezTo>
                <a:cubicBezTo>
                  <a:pt x="3484140" y="6748263"/>
                  <a:pt x="3463955" y="6747771"/>
                  <a:pt x="3454601" y="6741863"/>
                </a:cubicBezTo>
                <a:cubicBezTo>
                  <a:pt x="3423092" y="6721678"/>
                  <a:pt x="3398476" y="6739893"/>
                  <a:pt x="3369429" y="6747278"/>
                </a:cubicBezTo>
                <a:cubicBezTo>
                  <a:pt x="3347275" y="6753186"/>
                  <a:pt x="3320690" y="6742355"/>
                  <a:pt x="3296074" y="6739893"/>
                </a:cubicBezTo>
                <a:cubicBezTo>
                  <a:pt x="3292136" y="6739401"/>
                  <a:pt x="3287705" y="6744324"/>
                  <a:pt x="3283274" y="6746786"/>
                </a:cubicBezTo>
                <a:lnTo>
                  <a:pt x="3283274" y="6746786"/>
                </a:lnTo>
                <a:cubicBezTo>
                  <a:pt x="3243888" y="6740386"/>
                  <a:pt x="3204503" y="6733986"/>
                  <a:pt x="3165117" y="6728078"/>
                </a:cubicBezTo>
                <a:cubicBezTo>
                  <a:pt x="3164133" y="6732017"/>
                  <a:pt x="3163148" y="6735955"/>
                  <a:pt x="3162163" y="6739893"/>
                </a:cubicBezTo>
                <a:cubicBezTo>
                  <a:pt x="3167087" y="6744324"/>
                  <a:pt x="3172502" y="6748755"/>
                  <a:pt x="3177425" y="6752694"/>
                </a:cubicBezTo>
                <a:cubicBezTo>
                  <a:pt x="3146409" y="6781248"/>
                  <a:pt x="3129670" y="6755156"/>
                  <a:pt x="3106039" y="6727093"/>
                </a:cubicBezTo>
                <a:cubicBezTo>
                  <a:pt x="3104070" y="6747771"/>
                  <a:pt x="3102593" y="6760079"/>
                  <a:pt x="3101116" y="6772387"/>
                </a:cubicBezTo>
                <a:cubicBezTo>
                  <a:pt x="3124255" y="6790110"/>
                  <a:pt x="3170040" y="6757125"/>
                  <a:pt x="3171025" y="6800941"/>
                </a:cubicBezTo>
                <a:cubicBezTo>
                  <a:pt x="3151332" y="6817680"/>
                  <a:pt x="3133609" y="6832942"/>
                  <a:pt x="3115885" y="6848204"/>
                </a:cubicBezTo>
                <a:cubicBezTo>
                  <a:pt x="3069115" y="6865435"/>
                  <a:pt x="3056807" y="6815219"/>
                  <a:pt x="3026283" y="6790603"/>
                </a:cubicBezTo>
                <a:cubicBezTo>
                  <a:pt x="3029729" y="6790110"/>
                  <a:pt x="3034160" y="6787649"/>
                  <a:pt x="3036622" y="6789125"/>
                </a:cubicBezTo>
                <a:cubicBezTo>
                  <a:pt x="3079454" y="6813741"/>
                  <a:pt x="3093731" y="6804880"/>
                  <a:pt x="3095208" y="6756140"/>
                </a:cubicBezTo>
                <a:cubicBezTo>
                  <a:pt x="3096193" y="6726109"/>
                  <a:pt x="3090285" y="6712816"/>
                  <a:pt x="3055823" y="6725617"/>
                </a:cubicBezTo>
                <a:cubicBezTo>
                  <a:pt x="3042037" y="6731032"/>
                  <a:pt x="3021360" y="6723155"/>
                  <a:pt x="3005606" y="6717247"/>
                </a:cubicBezTo>
                <a:cubicBezTo>
                  <a:pt x="2999698" y="6715278"/>
                  <a:pt x="2998713" y="6701001"/>
                  <a:pt x="2993298" y="6687216"/>
                </a:cubicBezTo>
                <a:cubicBezTo>
                  <a:pt x="2963266" y="6684754"/>
                  <a:pt x="2960313" y="6687708"/>
                  <a:pt x="2960313" y="6731524"/>
                </a:cubicBezTo>
                <a:cubicBezTo>
                  <a:pt x="3004621" y="6747771"/>
                  <a:pt x="3023329" y="6796510"/>
                  <a:pt x="2998713" y="6844265"/>
                </a:cubicBezTo>
                <a:cubicBezTo>
                  <a:pt x="2978529" y="6831465"/>
                  <a:pt x="2958836" y="6819157"/>
                  <a:pt x="2937666" y="6805372"/>
                </a:cubicBezTo>
                <a:cubicBezTo>
                  <a:pt x="2936681" y="6812265"/>
                  <a:pt x="2935205" y="6820142"/>
                  <a:pt x="2933727" y="6830480"/>
                </a:cubicBezTo>
                <a:cubicBezTo>
                  <a:pt x="2921419" y="6828511"/>
                  <a:pt x="2908619" y="6826542"/>
                  <a:pt x="2892373" y="6823588"/>
                </a:cubicBezTo>
                <a:cubicBezTo>
                  <a:pt x="2899265" y="6817188"/>
                  <a:pt x="2904681" y="6811773"/>
                  <a:pt x="2913542" y="6803895"/>
                </a:cubicBezTo>
                <a:cubicBezTo>
                  <a:pt x="2905173" y="6802911"/>
                  <a:pt x="2900250" y="6803403"/>
                  <a:pt x="2895819" y="6801926"/>
                </a:cubicBezTo>
                <a:cubicBezTo>
                  <a:pt x="2885973" y="6798480"/>
                  <a:pt x="2876618" y="6794049"/>
                  <a:pt x="2867264" y="6789618"/>
                </a:cubicBezTo>
                <a:cubicBezTo>
                  <a:pt x="2872680" y="6780756"/>
                  <a:pt x="2869234" y="6761063"/>
                  <a:pt x="2891880" y="6774849"/>
                </a:cubicBezTo>
                <a:cubicBezTo>
                  <a:pt x="2896803" y="6777802"/>
                  <a:pt x="2916004" y="6756632"/>
                  <a:pt x="2933235" y="6743340"/>
                </a:cubicBezTo>
                <a:cubicBezTo>
                  <a:pt x="2911573" y="6745802"/>
                  <a:pt x="2894834" y="6749740"/>
                  <a:pt x="2878588" y="6749248"/>
                </a:cubicBezTo>
                <a:cubicBezTo>
                  <a:pt x="2852003" y="6747771"/>
                  <a:pt x="2854956" y="6733494"/>
                  <a:pt x="2868249" y="6717739"/>
                </a:cubicBezTo>
                <a:cubicBezTo>
                  <a:pt x="2847079" y="6697554"/>
                  <a:pt x="2805232" y="6715278"/>
                  <a:pt x="2792924" y="6677369"/>
                </a:cubicBezTo>
                <a:cubicBezTo>
                  <a:pt x="2792432" y="6675892"/>
                  <a:pt x="2775201" y="6678354"/>
                  <a:pt x="2767324" y="6682292"/>
                </a:cubicBezTo>
                <a:cubicBezTo>
                  <a:pt x="2765355" y="6683277"/>
                  <a:pt x="2767816" y="6696570"/>
                  <a:pt x="2770278" y="6703462"/>
                </a:cubicBezTo>
                <a:cubicBezTo>
                  <a:pt x="2772247" y="6708386"/>
                  <a:pt x="2777663" y="6712324"/>
                  <a:pt x="2782586" y="6716755"/>
                </a:cubicBezTo>
                <a:cubicBezTo>
                  <a:pt x="2751077" y="6733002"/>
                  <a:pt x="2718092" y="6713801"/>
                  <a:pt x="2710707" y="6675892"/>
                </a:cubicBezTo>
                <a:cubicBezTo>
                  <a:pt x="2696430" y="6675892"/>
                  <a:pt x="2682153" y="6675892"/>
                  <a:pt x="2667383" y="6675892"/>
                </a:cubicBezTo>
                <a:cubicBezTo>
                  <a:pt x="2666891" y="6677861"/>
                  <a:pt x="2665906" y="6679831"/>
                  <a:pt x="2665414" y="6682292"/>
                </a:cubicBezTo>
                <a:cubicBezTo>
                  <a:pt x="2675752" y="6685738"/>
                  <a:pt x="2686091" y="6689677"/>
                  <a:pt x="2696430" y="6693123"/>
                </a:cubicBezTo>
                <a:cubicBezTo>
                  <a:pt x="2693968" y="6695093"/>
                  <a:pt x="2691507" y="6696570"/>
                  <a:pt x="2689045" y="6698539"/>
                </a:cubicBezTo>
                <a:cubicBezTo>
                  <a:pt x="2699384" y="6714293"/>
                  <a:pt x="2709722" y="6730047"/>
                  <a:pt x="2721538" y="6747278"/>
                </a:cubicBezTo>
                <a:cubicBezTo>
                  <a:pt x="2714153" y="6755156"/>
                  <a:pt x="2704307" y="6765494"/>
                  <a:pt x="2691999" y="6778787"/>
                </a:cubicBezTo>
                <a:cubicBezTo>
                  <a:pt x="2684122" y="6771894"/>
                  <a:pt x="2672306" y="6761556"/>
                  <a:pt x="2660490" y="6751217"/>
                </a:cubicBezTo>
                <a:cubicBezTo>
                  <a:pt x="2631936" y="6790110"/>
                  <a:pt x="2591074" y="6777802"/>
                  <a:pt x="2530026" y="6712324"/>
                </a:cubicBezTo>
                <a:cubicBezTo>
                  <a:pt x="2548242" y="6708878"/>
                  <a:pt x="2565473" y="6705924"/>
                  <a:pt x="2591566" y="6701001"/>
                </a:cubicBezTo>
                <a:cubicBezTo>
                  <a:pt x="2565965" y="6684754"/>
                  <a:pt x="2547750" y="6673430"/>
                  <a:pt x="2529534" y="6662107"/>
                </a:cubicBezTo>
                <a:cubicBezTo>
                  <a:pt x="2530026" y="6658169"/>
                  <a:pt x="2530518" y="6654231"/>
                  <a:pt x="2531503" y="6649800"/>
                </a:cubicBezTo>
                <a:cubicBezTo>
                  <a:pt x="2510333" y="6655215"/>
                  <a:pt x="2489164" y="6660630"/>
                  <a:pt x="2467994" y="6666538"/>
                </a:cubicBezTo>
                <a:cubicBezTo>
                  <a:pt x="2471932" y="6680323"/>
                  <a:pt x="2475871" y="6694600"/>
                  <a:pt x="2480794" y="6710847"/>
                </a:cubicBezTo>
                <a:cubicBezTo>
                  <a:pt x="2455686" y="6736940"/>
                  <a:pt x="2446824" y="6736448"/>
                  <a:pt x="2359684" y="6692631"/>
                </a:cubicBezTo>
                <a:cubicBezTo>
                  <a:pt x="2363622" y="6667031"/>
                  <a:pt x="2367561" y="6640445"/>
                  <a:pt x="2371007" y="6614845"/>
                </a:cubicBezTo>
                <a:cubicBezTo>
                  <a:pt x="2360669" y="6614845"/>
                  <a:pt x="2344422" y="6611891"/>
                  <a:pt x="2329652" y="6615829"/>
                </a:cubicBezTo>
                <a:cubicBezTo>
                  <a:pt x="2321775" y="6617799"/>
                  <a:pt x="2305036" y="6611891"/>
                  <a:pt x="2305036" y="6636999"/>
                </a:cubicBezTo>
                <a:cubicBezTo>
                  <a:pt x="2305036" y="6667523"/>
                  <a:pt x="2275497" y="6676877"/>
                  <a:pt x="2249897" y="6659646"/>
                </a:cubicBezTo>
                <a:cubicBezTo>
                  <a:pt x="2219865" y="6639953"/>
                  <a:pt x="2191803" y="6616814"/>
                  <a:pt x="2159802" y="6599583"/>
                </a:cubicBezTo>
                <a:cubicBezTo>
                  <a:pt x="2147002" y="6592691"/>
                  <a:pt x="2127802" y="6598598"/>
                  <a:pt x="2104663" y="6598598"/>
                </a:cubicBezTo>
                <a:cubicBezTo>
                  <a:pt x="2095801" y="6594659"/>
                  <a:pt x="2079062" y="6586782"/>
                  <a:pt x="2054446" y="6574967"/>
                </a:cubicBezTo>
                <a:cubicBezTo>
                  <a:pt x="2069216" y="6567582"/>
                  <a:pt x="2081524" y="6561182"/>
                  <a:pt x="2094324" y="6554782"/>
                </a:cubicBezTo>
                <a:cubicBezTo>
                  <a:pt x="2067739" y="6499642"/>
                  <a:pt x="2055431" y="6492258"/>
                  <a:pt x="1992906" y="6497181"/>
                </a:cubicBezTo>
                <a:cubicBezTo>
                  <a:pt x="1994383" y="6491273"/>
                  <a:pt x="1995860" y="6484873"/>
                  <a:pt x="1997829" y="6476011"/>
                </a:cubicBezTo>
                <a:cubicBezTo>
                  <a:pt x="1951552" y="6503088"/>
                  <a:pt x="1935797" y="6459272"/>
                  <a:pt x="1909212" y="6441056"/>
                </a:cubicBezTo>
                <a:cubicBezTo>
                  <a:pt x="1900350" y="6435149"/>
                  <a:pt x="1890996" y="6430225"/>
                  <a:pt x="1882135" y="6424810"/>
                </a:cubicBezTo>
                <a:cubicBezTo>
                  <a:pt x="1879673" y="6427764"/>
                  <a:pt x="1877704" y="6430718"/>
                  <a:pt x="1875242" y="6433671"/>
                </a:cubicBezTo>
                <a:cubicBezTo>
                  <a:pt x="1884596" y="6455334"/>
                  <a:pt x="1894443" y="6476503"/>
                  <a:pt x="1906258" y="6503088"/>
                </a:cubicBezTo>
                <a:cubicBezTo>
                  <a:pt x="1890012" y="6523766"/>
                  <a:pt x="1870319" y="6517858"/>
                  <a:pt x="1850626" y="6494227"/>
                </a:cubicBezTo>
                <a:cubicBezTo>
                  <a:pt x="1832903" y="6473057"/>
                  <a:pt x="1815672" y="6449918"/>
                  <a:pt x="1780225" y="6462226"/>
                </a:cubicBezTo>
                <a:cubicBezTo>
                  <a:pt x="1774809" y="6450410"/>
                  <a:pt x="1770378" y="6439579"/>
                  <a:pt x="1765455" y="6427764"/>
                </a:cubicBezTo>
                <a:cubicBezTo>
                  <a:pt x="1778748" y="6418410"/>
                  <a:pt x="1791056" y="6409056"/>
                  <a:pt x="1803856" y="6399701"/>
                </a:cubicBezTo>
                <a:cubicBezTo>
                  <a:pt x="1765455" y="6380501"/>
                  <a:pt x="1730008" y="6363270"/>
                  <a:pt x="1694561" y="6345546"/>
                </a:cubicBezTo>
                <a:cubicBezTo>
                  <a:pt x="1692592" y="6348500"/>
                  <a:pt x="1690130" y="6351454"/>
                  <a:pt x="1688161" y="6354408"/>
                </a:cubicBezTo>
                <a:cubicBezTo>
                  <a:pt x="1702931" y="6366716"/>
                  <a:pt x="1717208" y="6379024"/>
                  <a:pt x="1735916" y="6394778"/>
                </a:cubicBezTo>
                <a:cubicBezTo>
                  <a:pt x="1725577" y="6403640"/>
                  <a:pt x="1711792" y="6414963"/>
                  <a:pt x="1692100" y="6431210"/>
                </a:cubicBezTo>
                <a:cubicBezTo>
                  <a:pt x="1685207" y="6405117"/>
                  <a:pt x="1683730" y="6383455"/>
                  <a:pt x="1674376" y="6365731"/>
                </a:cubicBezTo>
                <a:cubicBezTo>
                  <a:pt x="1659606" y="6336685"/>
                  <a:pt x="1640406" y="6310100"/>
                  <a:pt x="1624652" y="6284006"/>
                </a:cubicBezTo>
                <a:cubicBezTo>
                  <a:pt x="1644345" y="6290899"/>
                  <a:pt x="1669945" y="6300253"/>
                  <a:pt x="1695546" y="6309115"/>
                </a:cubicBezTo>
                <a:cubicBezTo>
                  <a:pt x="1696530" y="6306653"/>
                  <a:pt x="1697515" y="6304191"/>
                  <a:pt x="1698500" y="6301730"/>
                </a:cubicBezTo>
                <a:cubicBezTo>
                  <a:pt x="1686192" y="6285976"/>
                  <a:pt x="1673391" y="6270222"/>
                  <a:pt x="1657637" y="6250036"/>
                </a:cubicBezTo>
                <a:cubicBezTo>
                  <a:pt x="1659606" y="6249544"/>
                  <a:pt x="1652714" y="6252006"/>
                  <a:pt x="1648283" y="6253483"/>
                </a:cubicBezTo>
                <a:cubicBezTo>
                  <a:pt x="1624652" y="6197851"/>
                  <a:pt x="1556220" y="6239698"/>
                  <a:pt x="1526188" y="6197358"/>
                </a:cubicBezTo>
                <a:cubicBezTo>
                  <a:pt x="1532096" y="6235760"/>
                  <a:pt x="1581328" y="6228375"/>
                  <a:pt x="1591174" y="6267760"/>
                </a:cubicBezTo>
                <a:cubicBezTo>
                  <a:pt x="1573451" y="6258406"/>
                  <a:pt x="1558189" y="6250529"/>
                  <a:pt x="1535050" y="6238713"/>
                </a:cubicBezTo>
                <a:cubicBezTo>
                  <a:pt x="1549327" y="6269237"/>
                  <a:pt x="1559173" y="6290407"/>
                  <a:pt x="1571974" y="6316992"/>
                </a:cubicBezTo>
                <a:cubicBezTo>
                  <a:pt x="1559666" y="6317484"/>
                  <a:pt x="1541942" y="6322408"/>
                  <a:pt x="1539481" y="6317977"/>
                </a:cubicBezTo>
                <a:cubicBezTo>
                  <a:pt x="1529634" y="6300253"/>
                  <a:pt x="1521757" y="6280560"/>
                  <a:pt x="1517819" y="6260868"/>
                </a:cubicBezTo>
                <a:cubicBezTo>
                  <a:pt x="1513880" y="6240683"/>
                  <a:pt x="1514865" y="6219513"/>
                  <a:pt x="1513880" y="6208189"/>
                </a:cubicBezTo>
                <a:cubicBezTo>
                  <a:pt x="1491234" y="6203266"/>
                  <a:pt x="1476956" y="6201297"/>
                  <a:pt x="1463664" y="6197358"/>
                </a:cubicBezTo>
                <a:cubicBezTo>
                  <a:pt x="1448894" y="6193420"/>
                  <a:pt x="1434617" y="6188497"/>
                  <a:pt x="1420340" y="6183573"/>
                </a:cubicBezTo>
                <a:cubicBezTo>
                  <a:pt x="1417878" y="6187020"/>
                  <a:pt x="1415416" y="6190958"/>
                  <a:pt x="1412955" y="6194405"/>
                </a:cubicBezTo>
                <a:cubicBezTo>
                  <a:pt x="1427232" y="6210651"/>
                  <a:pt x="1441509" y="6226898"/>
                  <a:pt x="1456279" y="6243144"/>
                </a:cubicBezTo>
                <a:cubicBezTo>
                  <a:pt x="1454310" y="6246098"/>
                  <a:pt x="1451848" y="6249052"/>
                  <a:pt x="1449879" y="6251514"/>
                </a:cubicBezTo>
                <a:cubicBezTo>
                  <a:pt x="1437078" y="6246590"/>
                  <a:pt x="1421817" y="6244129"/>
                  <a:pt x="1410985" y="6235760"/>
                </a:cubicBezTo>
                <a:cubicBezTo>
                  <a:pt x="1379969" y="6212128"/>
                  <a:pt x="1346000" y="6202282"/>
                  <a:pt x="1307106" y="6199820"/>
                </a:cubicBezTo>
                <a:cubicBezTo>
                  <a:pt x="1296768" y="6199328"/>
                  <a:pt x="1285937" y="6182097"/>
                  <a:pt x="1277567" y="6170773"/>
                </a:cubicBezTo>
                <a:cubicBezTo>
                  <a:pt x="1262305" y="6150096"/>
                  <a:pt x="1268213" y="6111695"/>
                  <a:pt x="1224397" y="6115142"/>
                </a:cubicBezTo>
                <a:cubicBezTo>
                  <a:pt x="1214550" y="6116126"/>
                  <a:pt x="1202735" y="6096433"/>
                  <a:pt x="1193873" y="6084617"/>
                </a:cubicBezTo>
                <a:cubicBezTo>
                  <a:pt x="1184027" y="6070833"/>
                  <a:pt x="1174673" y="6057048"/>
                  <a:pt x="1163842" y="6044247"/>
                </a:cubicBezTo>
                <a:cubicBezTo>
                  <a:pt x="1153011" y="6030955"/>
                  <a:pt x="1169257" y="5990585"/>
                  <a:pt x="1126918" y="6011262"/>
                </a:cubicBezTo>
                <a:cubicBezTo>
                  <a:pt x="1126918" y="5981723"/>
                  <a:pt x="1126918" y="5957107"/>
                  <a:pt x="1126918" y="5927075"/>
                </a:cubicBezTo>
                <a:cubicBezTo>
                  <a:pt x="1122979" y="5915752"/>
                  <a:pt x="1117071" y="5897044"/>
                  <a:pt x="1108210" y="5869474"/>
                </a:cubicBezTo>
                <a:cubicBezTo>
                  <a:pt x="1097379" y="5897044"/>
                  <a:pt x="1091471" y="5913291"/>
                  <a:pt x="1084578" y="5929537"/>
                </a:cubicBezTo>
                <a:cubicBezTo>
                  <a:pt x="1078178" y="5944799"/>
                  <a:pt x="1070301" y="5960061"/>
                  <a:pt x="1054054" y="5973846"/>
                </a:cubicBezTo>
                <a:cubicBezTo>
                  <a:pt x="1056516" y="5942830"/>
                  <a:pt x="1050608" y="5908368"/>
                  <a:pt x="1062916" y="5881782"/>
                </a:cubicBezTo>
                <a:cubicBezTo>
                  <a:pt x="1078178" y="5848304"/>
                  <a:pt x="1040762" y="5827627"/>
                  <a:pt x="1060947" y="5798580"/>
                </a:cubicBezTo>
                <a:cubicBezTo>
                  <a:pt x="1055531" y="5797596"/>
                  <a:pt x="1050608" y="5796611"/>
                  <a:pt x="1045193" y="5795627"/>
                </a:cubicBezTo>
                <a:cubicBezTo>
                  <a:pt x="1040270" y="5806949"/>
                  <a:pt x="1035346" y="5818273"/>
                  <a:pt x="1028454" y="5834027"/>
                </a:cubicBezTo>
                <a:cubicBezTo>
                  <a:pt x="1030915" y="5834520"/>
                  <a:pt x="1023531" y="5832550"/>
                  <a:pt x="1021069" y="5832058"/>
                </a:cubicBezTo>
                <a:cubicBezTo>
                  <a:pt x="1012207" y="5848797"/>
                  <a:pt x="1003838" y="5864551"/>
                  <a:pt x="995468" y="5880797"/>
                </a:cubicBezTo>
                <a:cubicBezTo>
                  <a:pt x="989561" y="5878336"/>
                  <a:pt x="983653" y="5875382"/>
                  <a:pt x="977745" y="5872920"/>
                </a:cubicBezTo>
                <a:cubicBezTo>
                  <a:pt x="984145" y="5855689"/>
                  <a:pt x="990545" y="5838950"/>
                  <a:pt x="998915" y="5816796"/>
                </a:cubicBezTo>
                <a:cubicBezTo>
                  <a:pt x="954114" y="5814827"/>
                  <a:pt x="950668" y="5776426"/>
                  <a:pt x="941313" y="5742456"/>
                </a:cubicBezTo>
                <a:cubicBezTo>
                  <a:pt x="951160" y="5736056"/>
                  <a:pt x="961006" y="5729656"/>
                  <a:pt x="970853" y="5723748"/>
                </a:cubicBezTo>
                <a:cubicBezTo>
                  <a:pt x="957560" y="5709471"/>
                  <a:pt x="944760" y="5694701"/>
                  <a:pt x="926544" y="5675008"/>
                </a:cubicBezTo>
                <a:cubicBezTo>
                  <a:pt x="935898" y="5702086"/>
                  <a:pt x="940329" y="5720794"/>
                  <a:pt x="944760" y="5739994"/>
                </a:cubicBezTo>
                <a:close/>
                <a:moveTo>
                  <a:pt x="287514" y="2835806"/>
                </a:moveTo>
                <a:cubicBezTo>
                  <a:pt x="284068" y="2834821"/>
                  <a:pt x="280622" y="2833837"/>
                  <a:pt x="277175" y="2833345"/>
                </a:cubicBezTo>
                <a:cubicBezTo>
                  <a:pt x="277175" y="2821529"/>
                  <a:pt x="278652" y="2809713"/>
                  <a:pt x="276683" y="2797897"/>
                </a:cubicBezTo>
                <a:cubicBezTo>
                  <a:pt x="275206" y="2789036"/>
                  <a:pt x="269298" y="2772789"/>
                  <a:pt x="266837" y="2773282"/>
                </a:cubicBezTo>
                <a:cubicBezTo>
                  <a:pt x="245667" y="2776235"/>
                  <a:pt x="225482" y="2782143"/>
                  <a:pt x="204805" y="2787066"/>
                </a:cubicBezTo>
                <a:cubicBezTo>
                  <a:pt x="206282" y="2791497"/>
                  <a:pt x="208251" y="2796421"/>
                  <a:pt x="208743" y="2800851"/>
                </a:cubicBezTo>
                <a:cubicBezTo>
                  <a:pt x="210220" y="2809713"/>
                  <a:pt x="210712" y="2819067"/>
                  <a:pt x="211697" y="2827929"/>
                </a:cubicBezTo>
                <a:cubicBezTo>
                  <a:pt x="243205" y="2823006"/>
                  <a:pt x="265360" y="2848114"/>
                  <a:pt x="282099" y="2874207"/>
                </a:cubicBezTo>
                <a:cubicBezTo>
                  <a:pt x="301791" y="2904238"/>
                  <a:pt x="270283" y="2914577"/>
                  <a:pt x="272252" y="2936731"/>
                </a:cubicBezTo>
                <a:cubicBezTo>
                  <a:pt x="276191" y="2982517"/>
                  <a:pt x="276191" y="3029287"/>
                  <a:pt x="272745" y="3075073"/>
                </a:cubicBezTo>
                <a:cubicBezTo>
                  <a:pt x="269298" y="3120858"/>
                  <a:pt x="270775" y="3170090"/>
                  <a:pt x="230897" y="3210953"/>
                </a:cubicBezTo>
                <a:cubicBezTo>
                  <a:pt x="226467" y="3150890"/>
                  <a:pt x="192989" y="3222276"/>
                  <a:pt x="185604" y="3203076"/>
                </a:cubicBezTo>
                <a:cubicBezTo>
                  <a:pt x="184620" y="3218830"/>
                  <a:pt x="183143" y="3242461"/>
                  <a:pt x="181666" y="3266585"/>
                </a:cubicBezTo>
                <a:cubicBezTo>
                  <a:pt x="193974" y="3270523"/>
                  <a:pt x="209728" y="3275447"/>
                  <a:pt x="222528" y="3279385"/>
                </a:cubicBezTo>
                <a:cubicBezTo>
                  <a:pt x="226467" y="3263631"/>
                  <a:pt x="230405" y="3248369"/>
                  <a:pt x="233851" y="3233600"/>
                </a:cubicBezTo>
                <a:cubicBezTo>
                  <a:pt x="237790" y="3233600"/>
                  <a:pt x="241729" y="3233600"/>
                  <a:pt x="245667" y="3234092"/>
                </a:cubicBezTo>
                <a:cubicBezTo>
                  <a:pt x="254036" y="3270523"/>
                  <a:pt x="261914" y="3306955"/>
                  <a:pt x="270775" y="3347325"/>
                </a:cubicBezTo>
                <a:cubicBezTo>
                  <a:pt x="279637" y="3337479"/>
                  <a:pt x="286530" y="3329110"/>
                  <a:pt x="291945" y="3323202"/>
                </a:cubicBezTo>
                <a:cubicBezTo>
                  <a:pt x="283576" y="3310401"/>
                  <a:pt x="277175" y="3300555"/>
                  <a:pt x="272745" y="3293170"/>
                </a:cubicBezTo>
                <a:cubicBezTo>
                  <a:pt x="288006" y="3291693"/>
                  <a:pt x="300807" y="3292678"/>
                  <a:pt x="311145" y="3288247"/>
                </a:cubicBezTo>
                <a:cubicBezTo>
                  <a:pt x="315084" y="3286278"/>
                  <a:pt x="310653" y="3270523"/>
                  <a:pt x="314592" y="3263139"/>
                </a:cubicBezTo>
                <a:cubicBezTo>
                  <a:pt x="348069" y="3203568"/>
                  <a:pt x="348069" y="3193229"/>
                  <a:pt x="311638" y="3145967"/>
                </a:cubicBezTo>
                <a:cubicBezTo>
                  <a:pt x="331331" y="3131690"/>
                  <a:pt x="349054" y="3116428"/>
                  <a:pt x="321976" y="3097720"/>
                </a:cubicBezTo>
                <a:cubicBezTo>
                  <a:pt x="328869" y="3089842"/>
                  <a:pt x="341177" y="3082950"/>
                  <a:pt x="342162" y="3074581"/>
                </a:cubicBezTo>
                <a:cubicBezTo>
                  <a:pt x="346100" y="3039134"/>
                  <a:pt x="348562" y="3002702"/>
                  <a:pt x="303268" y="2985963"/>
                </a:cubicBezTo>
                <a:cubicBezTo>
                  <a:pt x="386963" y="2935255"/>
                  <a:pt x="390901" y="2915562"/>
                  <a:pt x="337238" y="2850576"/>
                </a:cubicBezTo>
                <a:cubicBezTo>
                  <a:pt x="386963" y="2804298"/>
                  <a:pt x="390409" y="2752604"/>
                  <a:pt x="335269" y="2721096"/>
                </a:cubicBezTo>
                <a:cubicBezTo>
                  <a:pt x="318038" y="2760974"/>
                  <a:pt x="302776" y="2798390"/>
                  <a:pt x="287514" y="2835806"/>
                </a:cubicBezTo>
                <a:close/>
                <a:moveTo>
                  <a:pt x="275699" y="2511860"/>
                </a:moveTo>
                <a:cubicBezTo>
                  <a:pt x="338223" y="2490691"/>
                  <a:pt x="350531" y="2493645"/>
                  <a:pt x="371701" y="2527614"/>
                </a:cubicBezTo>
                <a:cubicBezTo>
                  <a:pt x="357916" y="2568969"/>
                  <a:pt x="345115" y="2606878"/>
                  <a:pt x="331823" y="2646756"/>
                </a:cubicBezTo>
                <a:cubicBezTo>
                  <a:pt x="324438" y="2646263"/>
                  <a:pt x="309176" y="2644294"/>
                  <a:pt x="284560" y="2642325"/>
                </a:cubicBezTo>
                <a:cubicBezTo>
                  <a:pt x="304253" y="2672848"/>
                  <a:pt x="319515" y="2695987"/>
                  <a:pt x="337731" y="2723557"/>
                </a:cubicBezTo>
                <a:cubicBezTo>
                  <a:pt x="363824" y="2694018"/>
                  <a:pt x="384993" y="2670387"/>
                  <a:pt x="406163" y="2646263"/>
                </a:cubicBezTo>
                <a:cubicBezTo>
                  <a:pt x="404194" y="2643309"/>
                  <a:pt x="402224" y="2640848"/>
                  <a:pt x="400747" y="2637894"/>
                </a:cubicBezTo>
                <a:cubicBezTo>
                  <a:pt x="386470" y="2638879"/>
                  <a:pt x="372193" y="2640355"/>
                  <a:pt x="351023" y="2641832"/>
                </a:cubicBezTo>
                <a:cubicBezTo>
                  <a:pt x="385486" y="2597524"/>
                  <a:pt x="416502" y="2557646"/>
                  <a:pt x="444072" y="2522199"/>
                </a:cubicBezTo>
                <a:cubicBezTo>
                  <a:pt x="398286" y="2463121"/>
                  <a:pt x="456872" y="2439982"/>
                  <a:pt x="481488" y="2406504"/>
                </a:cubicBezTo>
                <a:cubicBezTo>
                  <a:pt x="468687" y="2400104"/>
                  <a:pt x="458349" y="2395673"/>
                  <a:pt x="453918" y="2393211"/>
                </a:cubicBezTo>
                <a:cubicBezTo>
                  <a:pt x="467703" y="2376965"/>
                  <a:pt x="480503" y="2361703"/>
                  <a:pt x="493303" y="2346441"/>
                </a:cubicBezTo>
                <a:cubicBezTo>
                  <a:pt x="487396" y="2345949"/>
                  <a:pt x="481488" y="2345457"/>
                  <a:pt x="475580" y="2344964"/>
                </a:cubicBezTo>
                <a:cubicBezTo>
                  <a:pt x="469180" y="2335118"/>
                  <a:pt x="456872" y="2324779"/>
                  <a:pt x="457364" y="2315425"/>
                </a:cubicBezTo>
                <a:cubicBezTo>
                  <a:pt x="458349" y="2301640"/>
                  <a:pt x="467703" y="2288348"/>
                  <a:pt x="475580" y="2276040"/>
                </a:cubicBezTo>
                <a:cubicBezTo>
                  <a:pt x="488380" y="2256347"/>
                  <a:pt x="502657" y="2238131"/>
                  <a:pt x="515458" y="2219915"/>
                </a:cubicBezTo>
                <a:cubicBezTo>
                  <a:pt x="479026" y="2198253"/>
                  <a:pt x="466226" y="2218438"/>
                  <a:pt x="453426" y="2237146"/>
                </a:cubicBezTo>
                <a:cubicBezTo>
                  <a:pt x="441118" y="2254870"/>
                  <a:pt x="429794" y="2272593"/>
                  <a:pt x="417979" y="2290809"/>
                </a:cubicBezTo>
                <a:cubicBezTo>
                  <a:pt x="366777" y="2253885"/>
                  <a:pt x="366777" y="2253885"/>
                  <a:pt x="353977" y="2264716"/>
                </a:cubicBezTo>
                <a:cubicBezTo>
                  <a:pt x="349054" y="2313456"/>
                  <a:pt x="384993" y="2324779"/>
                  <a:pt x="410594" y="2336595"/>
                </a:cubicBezTo>
                <a:cubicBezTo>
                  <a:pt x="409609" y="2346441"/>
                  <a:pt x="409117" y="2353826"/>
                  <a:pt x="408625" y="2361211"/>
                </a:cubicBezTo>
                <a:cubicBezTo>
                  <a:pt x="407148" y="2374996"/>
                  <a:pt x="410594" y="2393211"/>
                  <a:pt x="402717" y="2402073"/>
                </a:cubicBezTo>
                <a:cubicBezTo>
                  <a:pt x="396317" y="2409458"/>
                  <a:pt x="388439" y="2423243"/>
                  <a:pt x="364808" y="2416350"/>
                </a:cubicBezTo>
                <a:cubicBezTo>
                  <a:pt x="335761" y="2407489"/>
                  <a:pt x="295391" y="2386811"/>
                  <a:pt x="269791" y="2435551"/>
                </a:cubicBezTo>
                <a:cubicBezTo>
                  <a:pt x="252560" y="2466075"/>
                  <a:pt x="264867" y="2486752"/>
                  <a:pt x="275699" y="2511860"/>
                </a:cubicBezTo>
                <a:close/>
                <a:moveTo>
                  <a:pt x="183635" y="2956424"/>
                </a:moveTo>
                <a:cubicBezTo>
                  <a:pt x="179696" y="2956424"/>
                  <a:pt x="175265" y="2956424"/>
                  <a:pt x="171327" y="2956424"/>
                </a:cubicBezTo>
                <a:cubicBezTo>
                  <a:pt x="161481" y="2995810"/>
                  <a:pt x="150157" y="3034703"/>
                  <a:pt x="142772" y="3074581"/>
                </a:cubicBezTo>
                <a:cubicBezTo>
                  <a:pt x="137849" y="3101658"/>
                  <a:pt x="157050" y="3115935"/>
                  <a:pt x="180189" y="3103135"/>
                </a:cubicBezTo>
                <a:cubicBezTo>
                  <a:pt x="209728" y="3086889"/>
                  <a:pt x="246159" y="3075073"/>
                  <a:pt x="246652" y="3029287"/>
                </a:cubicBezTo>
                <a:cubicBezTo>
                  <a:pt x="246652" y="3011071"/>
                  <a:pt x="256006" y="2992856"/>
                  <a:pt x="257975" y="2974148"/>
                </a:cubicBezTo>
                <a:cubicBezTo>
                  <a:pt x="259944" y="2951501"/>
                  <a:pt x="258467" y="2927870"/>
                  <a:pt x="258467" y="2904731"/>
                </a:cubicBezTo>
                <a:cubicBezTo>
                  <a:pt x="255021" y="2904731"/>
                  <a:pt x="251083" y="2904731"/>
                  <a:pt x="247636" y="2905223"/>
                </a:cubicBezTo>
                <a:cubicBezTo>
                  <a:pt x="252560" y="2933285"/>
                  <a:pt x="217113" y="2955932"/>
                  <a:pt x="239759" y="2987440"/>
                </a:cubicBezTo>
                <a:cubicBezTo>
                  <a:pt x="241236" y="2989902"/>
                  <a:pt x="228436" y="3008610"/>
                  <a:pt x="221543" y="3009595"/>
                </a:cubicBezTo>
                <a:cubicBezTo>
                  <a:pt x="213666" y="3010579"/>
                  <a:pt x="201851" y="3001225"/>
                  <a:pt x="196928" y="2992856"/>
                </a:cubicBezTo>
                <a:cubicBezTo>
                  <a:pt x="189543" y="2982517"/>
                  <a:pt x="187573" y="2968732"/>
                  <a:pt x="183635" y="2956424"/>
                </a:cubicBezTo>
                <a:close/>
                <a:moveTo>
                  <a:pt x="371208" y="3863768"/>
                </a:moveTo>
                <a:cubicBezTo>
                  <a:pt x="345608" y="3880999"/>
                  <a:pt x="325423" y="3894784"/>
                  <a:pt x="303761" y="3909553"/>
                </a:cubicBezTo>
                <a:cubicBezTo>
                  <a:pt x="306715" y="3936631"/>
                  <a:pt x="302776" y="3969616"/>
                  <a:pt x="315576" y="3993247"/>
                </a:cubicBezTo>
                <a:cubicBezTo>
                  <a:pt x="330346" y="4019833"/>
                  <a:pt x="359885" y="4038541"/>
                  <a:pt x="388932" y="4066110"/>
                </a:cubicBezTo>
                <a:cubicBezTo>
                  <a:pt x="383024" y="3999155"/>
                  <a:pt x="377608" y="3936138"/>
                  <a:pt x="371208" y="3863768"/>
                </a:cubicBezTo>
                <a:close/>
                <a:moveTo>
                  <a:pt x="5681851" y="1340634"/>
                </a:moveTo>
                <a:cubicBezTo>
                  <a:pt x="5674958" y="1319957"/>
                  <a:pt x="5664620" y="1300756"/>
                  <a:pt x="5662158" y="1280571"/>
                </a:cubicBezTo>
                <a:cubicBezTo>
                  <a:pt x="5656742" y="1237247"/>
                  <a:pt x="5635573" y="1215093"/>
                  <a:pt x="5592741" y="1216570"/>
                </a:cubicBezTo>
                <a:cubicBezTo>
                  <a:pt x="5583879" y="1217062"/>
                  <a:pt x="5575510" y="1227401"/>
                  <a:pt x="5566648" y="1233308"/>
                </a:cubicBezTo>
                <a:cubicBezTo>
                  <a:pt x="5573048" y="1240693"/>
                  <a:pt x="5577479" y="1251032"/>
                  <a:pt x="5585849" y="1255463"/>
                </a:cubicBezTo>
                <a:cubicBezTo>
                  <a:pt x="5607018" y="1266294"/>
                  <a:pt x="5625727" y="1274171"/>
                  <a:pt x="5634588" y="1301741"/>
                </a:cubicBezTo>
                <a:cubicBezTo>
                  <a:pt x="5638527" y="1316510"/>
                  <a:pt x="5643942" y="1352942"/>
                  <a:pt x="5681851" y="1340634"/>
                </a:cubicBezTo>
                <a:close/>
                <a:moveTo>
                  <a:pt x="308192" y="3346341"/>
                </a:moveTo>
                <a:cubicBezTo>
                  <a:pt x="304745" y="3344863"/>
                  <a:pt x="300807" y="3343387"/>
                  <a:pt x="297361" y="3341417"/>
                </a:cubicBezTo>
                <a:cubicBezTo>
                  <a:pt x="285053" y="3356187"/>
                  <a:pt x="259944" y="3373418"/>
                  <a:pt x="261914" y="3384741"/>
                </a:cubicBezTo>
                <a:cubicBezTo>
                  <a:pt x="273729" y="3439881"/>
                  <a:pt x="240744" y="3437912"/>
                  <a:pt x="196928" y="3432989"/>
                </a:cubicBezTo>
                <a:cubicBezTo>
                  <a:pt x="208251" y="3447266"/>
                  <a:pt x="215143" y="3456620"/>
                  <a:pt x="217605" y="3459574"/>
                </a:cubicBezTo>
                <a:cubicBezTo>
                  <a:pt x="235328" y="3454651"/>
                  <a:pt x="248621" y="3451205"/>
                  <a:pt x="258467" y="3448743"/>
                </a:cubicBezTo>
                <a:cubicBezTo>
                  <a:pt x="258467" y="3467943"/>
                  <a:pt x="258467" y="3480744"/>
                  <a:pt x="258467" y="3493544"/>
                </a:cubicBezTo>
                <a:cubicBezTo>
                  <a:pt x="261421" y="3494036"/>
                  <a:pt x="263883" y="3494036"/>
                  <a:pt x="266837" y="3494529"/>
                </a:cubicBezTo>
                <a:cubicBezTo>
                  <a:pt x="270775" y="3485174"/>
                  <a:pt x="274714" y="3476313"/>
                  <a:pt x="278160" y="3466959"/>
                </a:cubicBezTo>
                <a:cubicBezTo>
                  <a:pt x="285545" y="3470897"/>
                  <a:pt x="291453" y="3473851"/>
                  <a:pt x="305730" y="3481236"/>
                </a:cubicBezTo>
                <a:cubicBezTo>
                  <a:pt x="301791" y="3453666"/>
                  <a:pt x="295884" y="3433481"/>
                  <a:pt x="296376" y="3413788"/>
                </a:cubicBezTo>
                <a:cubicBezTo>
                  <a:pt x="297361" y="3391142"/>
                  <a:pt x="304253" y="3368495"/>
                  <a:pt x="308192" y="3346341"/>
                </a:cubicBezTo>
                <a:close/>
                <a:moveTo>
                  <a:pt x="296868" y="3638286"/>
                </a:moveTo>
                <a:cubicBezTo>
                  <a:pt x="289976" y="3649117"/>
                  <a:pt x="283083" y="3659947"/>
                  <a:pt x="276191" y="3670779"/>
                </a:cubicBezTo>
                <a:cubicBezTo>
                  <a:pt x="305238" y="3693425"/>
                  <a:pt x="316069" y="3719026"/>
                  <a:pt x="287022" y="3751026"/>
                </a:cubicBezTo>
                <a:cubicBezTo>
                  <a:pt x="294899" y="3752996"/>
                  <a:pt x="301791" y="3754473"/>
                  <a:pt x="307207" y="3755950"/>
                </a:cubicBezTo>
                <a:cubicBezTo>
                  <a:pt x="305730" y="3774658"/>
                  <a:pt x="304745" y="3792381"/>
                  <a:pt x="303761" y="3811089"/>
                </a:cubicBezTo>
                <a:cubicBezTo>
                  <a:pt x="335269" y="3805674"/>
                  <a:pt x="335269" y="3805674"/>
                  <a:pt x="342654" y="3728872"/>
                </a:cubicBezTo>
                <a:cubicBezTo>
                  <a:pt x="345608" y="3697364"/>
                  <a:pt x="321484" y="3650101"/>
                  <a:pt x="296868" y="3638286"/>
                </a:cubicBezTo>
                <a:close/>
                <a:moveTo>
                  <a:pt x="168373" y="2626078"/>
                </a:moveTo>
                <a:cubicBezTo>
                  <a:pt x="166404" y="2631001"/>
                  <a:pt x="163942" y="2635925"/>
                  <a:pt x="161973" y="2640848"/>
                </a:cubicBezTo>
                <a:cubicBezTo>
                  <a:pt x="240252" y="2611801"/>
                  <a:pt x="177235" y="2701895"/>
                  <a:pt x="224497" y="2696972"/>
                </a:cubicBezTo>
                <a:cubicBezTo>
                  <a:pt x="231882" y="2671864"/>
                  <a:pt x="234344" y="2640848"/>
                  <a:pt x="249606" y="2619678"/>
                </a:cubicBezTo>
                <a:cubicBezTo>
                  <a:pt x="267329" y="2596047"/>
                  <a:pt x="266837" y="2576846"/>
                  <a:pt x="262406" y="2549277"/>
                </a:cubicBezTo>
                <a:cubicBezTo>
                  <a:pt x="237790" y="2569954"/>
                  <a:pt x="216620" y="2588170"/>
                  <a:pt x="195451" y="2606385"/>
                </a:cubicBezTo>
                <a:cubicBezTo>
                  <a:pt x="196435" y="2607370"/>
                  <a:pt x="200866" y="2611309"/>
                  <a:pt x="205789" y="2615740"/>
                </a:cubicBezTo>
                <a:cubicBezTo>
                  <a:pt x="192497" y="2619678"/>
                  <a:pt x="180681" y="2622632"/>
                  <a:pt x="168373" y="2626078"/>
                </a:cubicBezTo>
                <a:close/>
                <a:moveTo>
                  <a:pt x="1281013" y="6122526"/>
                </a:moveTo>
                <a:cubicBezTo>
                  <a:pt x="1298737" y="6145173"/>
                  <a:pt x="1313506" y="6164373"/>
                  <a:pt x="1324338" y="6178158"/>
                </a:cubicBezTo>
                <a:cubicBezTo>
                  <a:pt x="1336153" y="6167327"/>
                  <a:pt x="1344522" y="6153542"/>
                  <a:pt x="1350923" y="6154527"/>
                </a:cubicBezTo>
                <a:cubicBezTo>
                  <a:pt x="1369138" y="6156989"/>
                  <a:pt x="1386370" y="6164866"/>
                  <a:pt x="1411478" y="6173235"/>
                </a:cubicBezTo>
                <a:cubicBezTo>
                  <a:pt x="1425263" y="6162896"/>
                  <a:pt x="1418863" y="6149604"/>
                  <a:pt x="1396216" y="6139757"/>
                </a:cubicBezTo>
                <a:cubicBezTo>
                  <a:pt x="1375539" y="6130895"/>
                  <a:pt x="1349938" y="6127449"/>
                  <a:pt x="1334676" y="6113172"/>
                </a:cubicBezTo>
                <a:cubicBezTo>
                  <a:pt x="1308091" y="6089048"/>
                  <a:pt x="1295783" y="6101356"/>
                  <a:pt x="1281013" y="6122526"/>
                </a:cubicBezTo>
                <a:close/>
                <a:moveTo>
                  <a:pt x="172804" y="4064141"/>
                </a:moveTo>
                <a:cubicBezTo>
                  <a:pt x="168865" y="4067095"/>
                  <a:pt x="164434" y="4070049"/>
                  <a:pt x="160496" y="4073495"/>
                </a:cubicBezTo>
                <a:cubicBezTo>
                  <a:pt x="162465" y="4086788"/>
                  <a:pt x="160988" y="4103527"/>
                  <a:pt x="168373" y="4112881"/>
                </a:cubicBezTo>
                <a:cubicBezTo>
                  <a:pt x="172804" y="4118789"/>
                  <a:pt x="191512" y="4113373"/>
                  <a:pt x="203820" y="4112881"/>
                </a:cubicBezTo>
                <a:cubicBezTo>
                  <a:pt x="214159" y="4112389"/>
                  <a:pt x="224497" y="4110912"/>
                  <a:pt x="234836" y="4109927"/>
                </a:cubicBezTo>
                <a:cubicBezTo>
                  <a:pt x="235328" y="4112389"/>
                  <a:pt x="235328" y="4115342"/>
                  <a:pt x="235821" y="4117804"/>
                </a:cubicBezTo>
                <a:cubicBezTo>
                  <a:pt x="227451" y="4124696"/>
                  <a:pt x="219082" y="4131589"/>
                  <a:pt x="209728" y="4138974"/>
                </a:cubicBezTo>
                <a:cubicBezTo>
                  <a:pt x="217113" y="4150297"/>
                  <a:pt x="221051" y="4163097"/>
                  <a:pt x="229913" y="4168020"/>
                </a:cubicBezTo>
                <a:cubicBezTo>
                  <a:pt x="236313" y="4171467"/>
                  <a:pt x="248621" y="4165067"/>
                  <a:pt x="258467" y="4163097"/>
                </a:cubicBezTo>
                <a:cubicBezTo>
                  <a:pt x="254036" y="4143897"/>
                  <a:pt x="255021" y="4118296"/>
                  <a:pt x="243205" y="4106481"/>
                </a:cubicBezTo>
                <a:cubicBezTo>
                  <a:pt x="224990" y="4087280"/>
                  <a:pt x="196928" y="4077434"/>
                  <a:pt x="172804" y="4064141"/>
                </a:cubicBezTo>
                <a:close/>
                <a:moveTo>
                  <a:pt x="6762983" y="4206421"/>
                </a:moveTo>
                <a:cubicBezTo>
                  <a:pt x="6811722" y="4197068"/>
                  <a:pt x="6831907" y="4166051"/>
                  <a:pt x="6836831" y="4121743"/>
                </a:cubicBezTo>
                <a:cubicBezTo>
                  <a:pt x="6781198" y="4102050"/>
                  <a:pt x="6769875" y="4133066"/>
                  <a:pt x="6762983" y="4206421"/>
                </a:cubicBezTo>
                <a:close/>
                <a:moveTo>
                  <a:pt x="4387545" y="6287453"/>
                </a:moveTo>
                <a:cubicBezTo>
                  <a:pt x="4415115" y="6308622"/>
                  <a:pt x="4489947" y="6315023"/>
                  <a:pt x="4516532" y="6293361"/>
                </a:cubicBezTo>
                <a:cubicBezTo>
                  <a:pt x="4523917" y="6286960"/>
                  <a:pt x="4522933" y="6270714"/>
                  <a:pt x="4526871" y="6253975"/>
                </a:cubicBezTo>
                <a:cubicBezTo>
                  <a:pt x="4474193" y="6266775"/>
                  <a:pt x="4429392" y="6277114"/>
                  <a:pt x="4387545" y="6287453"/>
                </a:cubicBezTo>
                <a:close/>
                <a:moveTo>
                  <a:pt x="4542625" y="6270222"/>
                </a:moveTo>
                <a:cubicBezTo>
                  <a:pt x="4595303" y="6286468"/>
                  <a:pt x="4626320" y="6250036"/>
                  <a:pt x="4662259" y="6219513"/>
                </a:cubicBezTo>
                <a:cubicBezTo>
                  <a:pt x="4624842" y="6192928"/>
                  <a:pt x="4591365" y="6270222"/>
                  <a:pt x="4561333" y="6226405"/>
                </a:cubicBezTo>
                <a:cubicBezTo>
                  <a:pt x="4555425" y="6240683"/>
                  <a:pt x="4549025" y="6255452"/>
                  <a:pt x="4542625" y="6270222"/>
                </a:cubicBezTo>
                <a:close/>
                <a:moveTo>
                  <a:pt x="6850615" y="3869675"/>
                </a:moveTo>
                <a:cubicBezTo>
                  <a:pt x="6825507" y="3883460"/>
                  <a:pt x="6801383" y="3894291"/>
                  <a:pt x="6780214" y="3908568"/>
                </a:cubicBezTo>
                <a:cubicBezTo>
                  <a:pt x="6766429" y="3917923"/>
                  <a:pt x="6756090" y="3933184"/>
                  <a:pt x="6743782" y="3945492"/>
                </a:cubicBezTo>
                <a:cubicBezTo>
                  <a:pt x="6746244" y="3947462"/>
                  <a:pt x="6748705" y="3949923"/>
                  <a:pt x="6751167" y="3951893"/>
                </a:cubicBezTo>
                <a:cubicBezTo>
                  <a:pt x="6860954" y="3892814"/>
                  <a:pt x="6860954" y="3892814"/>
                  <a:pt x="6850615" y="3869675"/>
                </a:cubicBezTo>
                <a:close/>
                <a:moveTo>
                  <a:pt x="578475" y="2019049"/>
                </a:moveTo>
                <a:cubicBezTo>
                  <a:pt x="576505" y="2016588"/>
                  <a:pt x="572567" y="2009695"/>
                  <a:pt x="568136" y="2009203"/>
                </a:cubicBezTo>
                <a:cubicBezTo>
                  <a:pt x="563705" y="2008218"/>
                  <a:pt x="554843" y="2012649"/>
                  <a:pt x="553366" y="2016588"/>
                </a:cubicBezTo>
                <a:cubicBezTo>
                  <a:pt x="541058" y="2043173"/>
                  <a:pt x="529735" y="2070743"/>
                  <a:pt x="519396" y="2098313"/>
                </a:cubicBezTo>
                <a:cubicBezTo>
                  <a:pt x="517427" y="2103728"/>
                  <a:pt x="522350" y="2112098"/>
                  <a:pt x="524319" y="2118990"/>
                </a:cubicBezTo>
                <a:cubicBezTo>
                  <a:pt x="531704" y="2116036"/>
                  <a:pt x="544012" y="2115051"/>
                  <a:pt x="545981" y="2110128"/>
                </a:cubicBezTo>
                <a:cubicBezTo>
                  <a:pt x="557305" y="2081081"/>
                  <a:pt x="567151" y="2051542"/>
                  <a:pt x="578475" y="2019049"/>
                </a:cubicBezTo>
                <a:close/>
                <a:moveTo>
                  <a:pt x="143265" y="3478282"/>
                </a:moveTo>
                <a:cubicBezTo>
                  <a:pt x="149173" y="3478282"/>
                  <a:pt x="155573" y="3478774"/>
                  <a:pt x="161481" y="3478774"/>
                </a:cubicBezTo>
                <a:cubicBezTo>
                  <a:pt x="161481" y="3434466"/>
                  <a:pt x="161481" y="3390157"/>
                  <a:pt x="161481" y="3345848"/>
                </a:cubicBezTo>
                <a:cubicBezTo>
                  <a:pt x="155080" y="3390157"/>
                  <a:pt x="126526" y="3432989"/>
                  <a:pt x="143265" y="3478282"/>
                </a:cubicBezTo>
                <a:close/>
                <a:moveTo>
                  <a:pt x="653307" y="4779973"/>
                </a:moveTo>
                <a:cubicBezTo>
                  <a:pt x="624752" y="4810004"/>
                  <a:pt x="656753" y="4830189"/>
                  <a:pt x="671523" y="4850867"/>
                </a:cubicBezTo>
                <a:cubicBezTo>
                  <a:pt x="678415" y="4860221"/>
                  <a:pt x="693677" y="4863667"/>
                  <a:pt x="705000" y="4870067"/>
                </a:cubicBezTo>
                <a:cubicBezTo>
                  <a:pt x="700077" y="4856282"/>
                  <a:pt x="697616" y="4841020"/>
                  <a:pt x="690231" y="4828712"/>
                </a:cubicBezTo>
                <a:cubicBezTo>
                  <a:pt x="680384" y="4812466"/>
                  <a:pt x="666600" y="4797696"/>
                  <a:pt x="653307" y="4779973"/>
                </a:cubicBezTo>
                <a:close/>
                <a:moveTo>
                  <a:pt x="4282681" y="6336685"/>
                </a:moveTo>
                <a:cubicBezTo>
                  <a:pt x="4285142" y="6340131"/>
                  <a:pt x="4287604" y="6343085"/>
                  <a:pt x="4290066" y="6346531"/>
                </a:cubicBezTo>
                <a:cubicBezTo>
                  <a:pt x="4302374" y="6337177"/>
                  <a:pt x="4314189" y="6327331"/>
                  <a:pt x="4325020" y="6318961"/>
                </a:cubicBezTo>
                <a:cubicBezTo>
                  <a:pt x="4339790" y="6318961"/>
                  <a:pt x="4355544" y="6318961"/>
                  <a:pt x="4371298" y="6318961"/>
                </a:cubicBezTo>
                <a:cubicBezTo>
                  <a:pt x="4372283" y="6314038"/>
                  <a:pt x="4372775" y="6309607"/>
                  <a:pt x="4373760" y="6304684"/>
                </a:cubicBezTo>
                <a:cubicBezTo>
                  <a:pt x="4362436" y="6300253"/>
                  <a:pt x="4351605" y="6294345"/>
                  <a:pt x="4339790" y="6291883"/>
                </a:cubicBezTo>
                <a:cubicBezTo>
                  <a:pt x="4301881" y="6283514"/>
                  <a:pt x="4302374" y="6322408"/>
                  <a:pt x="4282681" y="6336685"/>
                </a:cubicBezTo>
                <a:close/>
                <a:moveTo>
                  <a:pt x="438164" y="4399410"/>
                </a:moveTo>
                <a:cubicBezTo>
                  <a:pt x="441118" y="4397934"/>
                  <a:pt x="444072" y="4396949"/>
                  <a:pt x="447518" y="4395472"/>
                </a:cubicBezTo>
                <a:cubicBezTo>
                  <a:pt x="441610" y="4374302"/>
                  <a:pt x="486411" y="4353625"/>
                  <a:pt x="444564" y="4330486"/>
                </a:cubicBezTo>
                <a:cubicBezTo>
                  <a:pt x="432256" y="4345748"/>
                  <a:pt x="420933" y="4360025"/>
                  <a:pt x="408132" y="4376271"/>
                </a:cubicBezTo>
                <a:cubicBezTo>
                  <a:pt x="419456" y="4384641"/>
                  <a:pt x="428810" y="4392026"/>
                  <a:pt x="438164" y="4399410"/>
                </a:cubicBezTo>
                <a:close/>
                <a:moveTo>
                  <a:pt x="1788102" y="6310100"/>
                </a:moveTo>
                <a:cubicBezTo>
                  <a:pt x="1761516" y="6320438"/>
                  <a:pt x="1744285" y="6327331"/>
                  <a:pt x="1727054" y="6334223"/>
                </a:cubicBezTo>
                <a:cubicBezTo>
                  <a:pt x="1777763" y="6364255"/>
                  <a:pt x="1783671" y="6366224"/>
                  <a:pt x="1791056" y="6347024"/>
                </a:cubicBezTo>
                <a:cubicBezTo>
                  <a:pt x="1795486" y="6336685"/>
                  <a:pt x="1789579" y="6322408"/>
                  <a:pt x="1788102" y="6310100"/>
                </a:cubicBezTo>
                <a:close/>
                <a:moveTo>
                  <a:pt x="473118" y="4413195"/>
                </a:moveTo>
                <a:cubicBezTo>
                  <a:pt x="482965" y="4448150"/>
                  <a:pt x="488873" y="4472766"/>
                  <a:pt x="497242" y="4495905"/>
                </a:cubicBezTo>
                <a:cubicBezTo>
                  <a:pt x="498719" y="4500336"/>
                  <a:pt x="511027" y="4501320"/>
                  <a:pt x="518412" y="4503290"/>
                </a:cubicBezTo>
                <a:cubicBezTo>
                  <a:pt x="520873" y="4493936"/>
                  <a:pt x="527766" y="4483105"/>
                  <a:pt x="525304" y="4475228"/>
                </a:cubicBezTo>
                <a:cubicBezTo>
                  <a:pt x="521366" y="4461935"/>
                  <a:pt x="512504" y="4450119"/>
                  <a:pt x="503642" y="4438796"/>
                </a:cubicBezTo>
                <a:cubicBezTo>
                  <a:pt x="497242" y="4430426"/>
                  <a:pt x="486903" y="4424519"/>
                  <a:pt x="473118" y="4413195"/>
                </a:cubicBezTo>
                <a:close/>
                <a:moveTo>
                  <a:pt x="6225370" y="5299861"/>
                </a:moveTo>
                <a:cubicBezTo>
                  <a:pt x="6219463" y="5295431"/>
                  <a:pt x="6213555" y="5291492"/>
                  <a:pt x="6207647" y="5287061"/>
                </a:cubicBezTo>
                <a:cubicBezTo>
                  <a:pt x="6192385" y="5308723"/>
                  <a:pt x="6177616" y="5330878"/>
                  <a:pt x="6162354" y="5352540"/>
                </a:cubicBezTo>
                <a:cubicBezTo>
                  <a:pt x="6167769" y="5356478"/>
                  <a:pt x="6173185" y="5359924"/>
                  <a:pt x="6178600" y="5363863"/>
                </a:cubicBezTo>
                <a:cubicBezTo>
                  <a:pt x="6194355" y="5342693"/>
                  <a:pt x="6209616" y="5321031"/>
                  <a:pt x="6225370" y="5299861"/>
                </a:cubicBezTo>
                <a:close/>
                <a:moveTo>
                  <a:pt x="1196335" y="5561283"/>
                </a:moveTo>
                <a:cubicBezTo>
                  <a:pt x="1219966" y="5519436"/>
                  <a:pt x="1186981" y="5519928"/>
                  <a:pt x="1162857" y="5511066"/>
                </a:cubicBezTo>
                <a:cubicBezTo>
                  <a:pt x="1159903" y="5524359"/>
                  <a:pt x="1157441" y="5534698"/>
                  <a:pt x="1154980" y="5545036"/>
                </a:cubicBezTo>
                <a:cubicBezTo>
                  <a:pt x="1168765" y="5550452"/>
                  <a:pt x="1182550" y="5555375"/>
                  <a:pt x="1196335" y="5561283"/>
                </a:cubicBezTo>
                <a:close/>
                <a:moveTo>
                  <a:pt x="546966" y="5090626"/>
                </a:moveTo>
                <a:cubicBezTo>
                  <a:pt x="518412" y="5089149"/>
                  <a:pt x="497734" y="5088164"/>
                  <a:pt x="470657" y="5086688"/>
                </a:cubicBezTo>
                <a:cubicBezTo>
                  <a:pt x="502165" y="5131488"/>
                  <a:pt x="507088" y="5131981"/>
                  <a:pt x="546966" y="5090626"/>
                </a:cubicBezTo>
                <a:close/>
                <a:moveTo>
                  <a:pt x="1228828" y="5949722"/>
                </a:moveTo>
                <a:cubicBezTo>
                  <a:pt x="1205196" y="5931506"/>
                  <a:pt x="1187473" y="5917721"/>
                  <a:pt x="1169749" y="5903937"/>
                </a:cubicBezTo>
                <a:cubicBezTo>
                  <a:pt x="1155964" y="5939876"/>
                  <a:pt x="1174673" y="5957600"/>
                  <a:pt x="1228828" y="5949722"/>
                </a:cubicBezTo>
                <a:close/>
                <a:moveTo>
                  <a:pt x="165911" y="3537852"/>
                </a:moveTo>
                <a:cubicBezTo>
                  <a:pt x="158527" y="3537360"/>
                  <a:pt x="151142" y="3536868"/>
                  <a:pt x="143757" y="3536376"/>
                </a:cubicBezTo>
                <a:cubicBezTo>
                  <a:pt x="140803" y="3552130"/>
                  <a:pt x="137357" y="3567884"/>
                  <a:pt x="134403" y="3583638"/>
                </a:cubicBezTo>
                <a:cubicBezTo>
                  <a:pt x="144249" y="3581669"/>
                  <a:pt x="160496" y="3582654"/>
                  <a:pt x="162465" y="3577730"/>
                </a:cubicBezTo>
                <a:cubicBezTo>
                  <a:pt x="166896" y="3565915"/>
                  <a:pt x="164927" y="3551145"/>
                  <a:pt x="165911" y="3537852"/>
                </a:cubicBezTo>
                <a:close/>
                <a:moveTo>
                  <a:pt x="1929397" y="5690762"/>
                </a:moveTo>
                <a:cubicBezTo>
                  <a:pt x="1916597" y="5720302"/>
                  <a:pt x="1909212" y="5737040"/>
                  <a:pt x="1901827" y="5753779"/>
                </a:cubicBezTo>
                <a:cubicBezTo>
                  <a:pt x="1920043" y="5753287"/>
                  <a:pt x="1936782" y="5746887"/>
                  <a:pt x="1946628" y="5734579"/>
                </a:cubicBezTo>
                <a:cubicBezTo>
                  <a:pt x="1950567" y="5729656"/>
                  <a:pt x="1938751" y="5712425"/>
                  <a:pt x="1929397" y="5690762"/>
                </a:cubicBezTo>
                <a:close/>
                <a:moveTo>
                  <a:pt x="265852" y="3602346"/>
                </a:moveTo>
                <a:cubicBezTo>
                  <a:pt x="266837" y="3607270"/>
                  <a:pt x="267329" y="3612193"/>
                  <a:pt x="268314" y="3617608"/>
                </a:cubicBezTo>
                <a:cubicBezTo>
                  <a:pt x="288499" y="3612193"/>
                  <a:pt x="308684" y="3607270"/>
                  <a:pt x="336746" y="3599885"/>
                </a:cubicBezTo>
                <a:cubicBezTo>
                  <a:pt x="302284" y="3567392"/>
                  <a:pt x="285053" y="3589546"/>
                  <a:pt x="265852" y="3602346"/>
                </a:cubicBezTo>
                <a:close/>
                <a:moveTo>
                  <a:pt x="6757567" y="4237930"/>
                </a:moveTo>
                <a:cubicBezTo>
                  <a:pt x="6754121" y="4235468"/>
                  <a:pt x="6750675" y="4233007"/>
                  <a:pt x="6747721" y="4230545"/>
                </a:cubicBezTo>
                <a:cubicBezTo>
                  <a:pt x="6728520" y="4248268"/>
                  <a:pt x="6709320" y="4265500"/>
                  <a:pt x="6690119" y="4283223"/>
                </a:cubicBezTo>
                <a:cubicBezTo>
                  <a:pt x="6695043" y="4287654"/>
                  <a:pt x="6699966" y="4292577"/>
                  <a:pt x="6704889" y="4297008"/>
                </a:cubicBezTo>
                <a:cubicBezTo>
                  <a:pt x="6722120" y="4277315"/>
                  <a:pt x="6739843" y="4257623"/>
                  <a:pt x="6757567" y="4237930"/>
                </a:cubicBezTo>
                <a:close/>
                <a:moveTo>
                  <a:pt x="424379" y="4315716"/>
                </a:moveTo>
                <a:cubicBezTo>
                  <a:pt x="426348" y="4293070"/>
                  <a:pt x="427333" y="4274854"/>
                  <a:pt x="429302" y="4251223"/>
                </a:cubicBezTo>
                <a:cubicBezTo>
                  <a:pt x="386963" y="4271408"/>
                  <a:pt x="386963" y="4281254"/>
                  <a:pt x="424379" y="4315716"/>
                </a:cubicBezTo>
                <a:close/>
                <a:moveTo>
                  <a:pt x="5297842" y="6125480"/>
                </a:moveTo>
                <a:cubicBezTo>
                  <a:pt x="5296857" y="6130403"/>
                  <a:pt x="5295873" y="6134834"/>
                  <a:pt x="5294888" y="6139757"/>
                </a:cubicBezTo>
                <a:cubicBezTo>
                  <a:pt x="5313104" y="6141234"/>
                  <a:pt x="5331320" y="6144188"/>
                  <a:pt x="5349043" y="6143696"/>
                </a:cubicBezTo>
                <a:cubicBezTo>
                  <a:pt x="5353474" y="6143696"/>
                  <a:pt x="5357905" y="6134834"/>
                  <a:pt x="5362336" y="6129911"/>
                </a:cubicBezTo>
                <a:cubicBezTo>
                  <a:pt x="5356428" y="6125480"/>
                  <a:pt x="5350028" y="6117110"/>
                  <a:pt x="5344120" y="6117603"/>
                </a:cubicBezTo>
                <a:cubicBezTo>
                  <a:pt x="5328858" y="6118587"/>
                  <a:pt x="5313104" y="6122526"/>
                  <a:pt x="5297842" y="6125480"/>
                </a:cubicBezTo>
                <a:close/>
                <a:moveTo>
                  <a:pt x="5744375" y="5065518"/>
                </a:moveTo>
                <a:cubicBezTo>
                  <a:pt x="5739452" y="5074380"/>
                  <a:pt x="5735021" y="5081764"/>
                  <a:pt x="5731083" y="5089641"/>
                </a:cubicBezTo>
                <a:cubicBezTo>
                  <a:pt x="5759637" y="5117211"/>
                  <a:pt x="5759637" y="5117211"/>
                  <a:pt x="5780315" y="5085210"/>
                </a:cubicBezTo>
                <a:cubicBezTo>
                  <a:pt x="5769483" y="5079303"/>
                  <a:pt x="5758653" y="5073395"/>
                  <a:pt x="5744375" y="5065518"/>
                </a:cubicBezTo>
                <a:close/>
                <a:moveTo>
                  <a:pt x="2644736" y="6734478"/>
                </a:moveTo>
                <a:cubicBezTo>
                  <a:pt x="2641290" y="6715770"/>
                  <a:pt x="2638336" y="6701985"/>
                  <a:pt x="2635875" y="6687708"/>
                </a:cubicBezTo>
                <a:cubicBezTo>
                  <a:pt x="2631936" y="6686231"/>
                  <a:pt x="2628490" y="6684754"/>
                  <a:pt x="2624551" y="6682785"/>
                </a:cubicBezTo>
                <a:cubicBezTo>
                  <a:pt x="2617166" y="6694600"/>
                  <a:pt x="2610274" y="6706416"/>
                  <a:pt x="2600920" y="6721186"/>
                </a:cubicBezTo>
                <a:cubicBezTo>
                  <a:pt x="2619136" y="6726601"/>
                  <a:pt x="2628982" y="6729555"/>
                  <a:pt x="2644736" y="6734478"/>
                </a:cubicBezTo>
                <a:close/>
              </a:path>
            </a:pathLst>
          </a:custGeom>
          <a:solidFill>
            <a:srgbClr val="000000"/>
          </a:solidFill>
          <a:ln w="4920" cap="flat">
            <a:noFill/>
            <a:prstDash val="solid"/>
            <a:miter/>
          </a:ln>
        </p:spPr>
        <p:txBody>
          <a:bodyPr rtlCol="0" anchor="ctr"/>
          <a:lstStyle/>
          <a:p>
            <a:endParaRPr lang="zh-CN" altLang="en-US"/>
          </a:p>
        </p:txBody>
      </p:sp>
      <p:sp>
        <p:nvSpPr>
          <p:cNvPr id="5" name="图形 1">
            <a:extLst>
              <a:ext uri="{FF2B5EF4-FFF2-40B4-BE49-F238E27FC236}">
                <a16:creationId xmlns:a16="http://schemas.microsoft.com/office/drawing/2014/main" xmlns="" id="{29DDA57B-A89A-4BA1-9CBC-B2CFE057E678}"/>
              </a:ext>
            </a:extLst>
          </p:cNvPr>
          <p:cNvSpPr/>
          <p:nvPr/>
        </p:nvSpPr>
        <p:spPr>
          <a:xfrm>
            <a:off x="1406640" y="949267"/>
            <a:ext cx="2354266" cy="2180492"/>
          </a:xfrm>
          <a:custGeom>
            <a:avLst/>
            <a:gdLst>
              <a:gd name="connsiteX0" fmla="*/ 87614 w 2354265"/>
              <a:gd name="connsiteY0" fmla="*/ 1345166 h 2180492"/>
              <a:gd name="connsiteX1" fmla="*/ 117684 w 2354265"/>
              <a:gd name="connsiteY1" fmla="*/ 1362543 h 2180492"/>
              <a:gd name="connsiteX2" fmla="*/ 124031 w 2354265"/>
              <a:gd name="connsiteY2" fmla="*/ 1381432 h 2180492"/>
              <a:gd name="connsiteX3" fmla="*/ 115720 w 2354265"/>
              <a:gd name="connsiteY3" fmla="*/ 1386569 h 2180492"/>
              <a:gd name="connsiteX4" fmla="*/ 108618 w 2354265"/>
              <a:gd name="connsiteY4" fmla="*/ 1399716 h 2180492"/>
              <a:gd name="connsiteX5" fmla="*/ 138084 w 2354265"/>
              <a:gd name="connsiteY5" fmla="*/ 1426009 h 2180492"/>
              <a:gd name="connsiteX6" fmla="*/ 138990 w 2354265"/>
              <a:gd name="connsiteY6" fmla="*/ 1418604 h 2180492"/>
              <a:gd name="connsiteX7" fmla="*/ 129622 w 2354265"/>
              <a:gd name="connsiteY7" fmla="*/ 1370854 h 2180492"/>
              <a:gd name="connsiteX8" fmla="*/ 117684 w 2354265"/>
              <a:gd name="connsiteY8" fmla="*/ 1327335 h 2180492"/>
              <a:gd name="connsiteX9" fmla="*/ 91845 w 2354265"/>
              <a:gd name="connsiteY9" fmla="*/ 1229417 h 2180492"/>
              <a:gd name="connsiteX10" fmla="*/ 103027 w 2354265"/>
              <a:gd name="connsiteY10" fmla="*/ 1227452 h 2180492"/>
              <a:gd name="connsiteX11" fmla="*/ 101969 w 2354265"/>
              <a:gd name="connsiteY11" fmla="*/ 1212190 h 2180492"/>
              <a:gd name="connsiteX12" fmla="*/ 99551 w 2354265"/>
              <a:gd name="connsiteY12" fmla="*/ 1214155 h 2180492"/>
              <a:gd name="connsiteX13" fmla="*/ 82325 w 2354265"/>
              <a:gd name="connsiteY13" fmla="*/ 1194511 h 2180492"/>
              <a:gd name="connsiteX14" fmla="*/ 98191 w 2354265"/>
              <a:gd name="connsiteY14" fmla="*/ 1190280 h 2180492"/>
              <a:gd name="connsiteX15" fmla="*/ 93356 w 2354265"/>
              <a:gd name="connsiteY15" fmla="*/ 1177284 h 2180492"/>
              <a:gd name="connsiteX16" fmla="*/ 90182 w 2354265"/>
              <a:gd name="connsiteY16" fmla="*/ 1166858 h 2180492"/>
              <a:gd name="connsiteX17" fmla="*/ 87160 w 2354265"/>
              <a:gd name="connsiteY17" fmla="*/ 1158396 h 2180492"/>
              <a:gd name="connsiteX18" fmla="*/ 88369 w 2354265"/>
              <a:gd name="connsiteY18" fmla="*/ 1141170 h 2180492"/>
              <a:gd name="connsiteX19" fmla="*/ 71143 w 2354265"/>
              <a:gd name="connsiteY19" fmla="*/ 1136787 h 2180492"/>
              <a:gd name="connsiteX20" fmla="*/ 68876 w 2354265"/>
              <a:gd name="connsiteY20" fmla="*/ 1089491 h 2180492"/>
              <a:gd name="connsiteX21" fmla="*/ 79605 w 2354265"/>
              <a:gd name="connsiteY21" fmla="*/ 1083446 h 2180492"/>
              <a:gd name="connsiteX22" fmla="*/ 78849 w 2354265"/>
              <a:gd name="connsiteY22" fmla="*/ 1081028 h 2180492"/>
              <a:gd name="connsiteX23" fmla="*/ 67667 w 2354265"/>
              <a:gd name="connsiteY23" fmla="*/ 1081028 h 2180492"/>
              <a:gd name="connsiteX24" fmla="*/ 73863 w 2354265"/>
              <a:gd name="connsiteY24" fmla="*/ 1060629 h 2180492"/>
              <a:gd name="connsiteX25" fmla="*/ 82325 w 2354265"/>
              <a:gd name="connsiteY25" fmla="*/ 1055642 h 2180492"/>
              <a:gd name="connsiteX26" fmla="*/ 80360 w 2354265"/>
              <a:gd name="connsiteY26" fmla="*/ 1043856 h 2180492"/>
              <a:gd name="connsiteX27" fmla="*/ 65250 w 2354265"/>
              <a:gd name="connsiteY27" fmla="*/ 1021794 h 2180492"/>
              <a:gd name="connsiteX28" fmla="*/ 61774 w 2354265"/>
              <a:gd name="connsiteY28" fmla="*/ 998977 h 2180492"/>
              <a:gd name="connsiteX29" fmla="*/ 55881 w 2354265"/>
              <a:gd name="connsiteY29" fmla="*/ 1005474 h 2180492"/>
              <a:gd name="connsiteX30" fmla="*/ 57845 w 2354265"/>
              <a:gd name="connsiteY30" fmla="*/ 1037207 h 2180492"/>
              <a:gd name="connsiteX31" fmla="*/ 58752 w 2354265"/>
              <a:gd name="connsiteY31" fmla="*/ 1047029 h 2180492"/>
              <a:gd name="connsiteX32" fmla="*/ 64494 w 2354265"/>
              <a:gd name="connsiteY32" fmla="*/ 1070149 h 2180492"/>
              <a:gd name="connsiteX33" fmla="*/ 62227 w 2354265"/>
              <a:gd name="connsiteY33" fmla="*/ 1080575 h 2180492"/>
              <a:gd name="connsiteX34" fmla="*/ 56788 w 2354265"/>
              <a:gd name="connsiteY34" fmla="*/ 1100673 h 2180492"/>
              <a:gd name="connsiteX35" fmla="*/ 58299 w 2354265"/>
              <a:gd name="connsiteY35" fmla="*/ 1114272 h 2180492"/>
              <a:gd name="connsiteX36" fmla="*/ 66005 w 2354265"/>
              <a:gd name="connsiteY36" fmla="*/ 1129987 h 2180492"/>
              <a:gd name="connsiteX37" fmla="*/ 26264 w 2354265"/>
              <a:gd name="connsiteY37" fmla="*/ 1136787 h 2180492"/>
              <a:gd name="connsiteX38" fmla="*/ 8584 w 2354265"/>
              <a:gd name="connsiteY38" fmla="*/ 1111855 h 2180492"/>
              <a:gd name="connsiteX39" fmla="*/ 11606 w 2354265"/>
              <a:gd name="connsiteY39" fmla="*/ 1097046 h 2180492"/>
              <a:gd name="connsiteX40" fmla="*/ 17046 w 2354265"/>
              <a:gd name="connsiteY40" fmla="*/ 1095384 h 2180492"/>
              <a:gd name="connsiteX41" fmla="*/ 6620 w 2354265"/>
              <a:gd name="connsiteY41" fmla="*/ 1085259 h 2180492"/>
              <a:gd name="connsiteX42" fmla="*/ 4353 w 2354265"/>
              <a:gd name="connsiteY42" fmla="*/ 1068789 h 2180492"/>
              <a:gd name="connsiteX43" fmla="*/ 31855 w 2354265"/>
              <a:gd name="connsiteY43" fmla="*/ 1072566 h 2180492"/>
              <a:gd name="connsiteX44" fmla="*/ 44548 w 2354265"/>
              <a:gd name="connsiteY44" fmla="*/ 1073775 h 2180492"/>
              <a:gd name="connsiteX45" fmla="*/ 12513 w 2354265"/>
              <a:gd name="connsiteY45" fmla="*/ 1052620 h 2180492"/>
              <a:gd name="connsiteX46" fmla="*/ 32157 w 2354265"/>
              <a:gd name="connsiteY46" fmla="*/ 1030256 h 2180492"/>
              <a:gd name="connsiteX47" fmla="*/ 22033 w 2354265"/>
              <a:gd name="connsiteY47" fmla="*/ 1015750 h 2180492"/>
              <a:gd name="connsiteX48" fmla="*/ 16744 w 2354265"/>
              <a:gd name="connsiteY48" fmla="*/ 1033732 h 2180492"/>
              <a:gd name="connsiteX49" fmla="*/ 12815 w 2354265"/>
              <a:gd name="connsiteY49" fmla="*/ 1033127 h 2180492"/>
              <a:gd name="connsiteX50" fmla="*/ 575 w 2354265"/>
              <a:gd name="connsiteY50" fmla="*/ 1000186 h 2180492"/>
              <a:gd name="connsiteX51" fmla="*/ 1482 w 2354265"/>
              <a:gd name="connsiteY51" fmla="*/ 990363 h 2180492"/>
              <a:gd name="connsiteX52" fmla="*/ 1482 w 2354265"/>
              <a:gd name="connsiteY52" fmla="*/ 968906 h 2180492"/>
              <a:gd name="connsiteX53" fmla="*/ 26264 w 2354265"/>
              <a:gd name="connsiteY53" fmla="*/ 960293 h 2180492"/>
              <a:gd name="connsiteX54" fmla="*/ 2993 w 2354265"/>
              <a:gd name="connsiteY54" fmla="*/ 932338 h 2180492"/>
              <a:gd name="connsiteX55" fmla="*/ 15082 w 2354265"/>
              <a:gd name="connsiteY55" fmla="*/ 899699 h 2180492"/>
              <a:gd name="connsiteX56" fmla="*/ 9944 w 2354265"/>
              <a:gd name="connsiteY56" fmla="*/ 893805 h 2180492"/>
              <a:gd name="connsiteX57" fmla="*/ 19766 w 2354265"/>
              <a:gd name="connsiteY57" fmla="*/ 888517 h 2180492"/>
              <a:gd name="connsiteX58" fmla="*/ 30495 w 2354265"/>
              <a:gd name="connsiteY58" fmla="*/ 872348 h 2180492"/>
              <a:gd name="connsiteX59" fmla="*/ 33064 w 2354265"/>
              <a:gd name="connsiteY59" fmla="*/ 861317 h 2180492"/>
              <a:gd name="connsiteX60" fmla="*/ 21428 w 2354265"/>
              <a:gd name="connsiteY60" fmla="*/ 865095 h 2180492"/>
              <a:gd name="connsiteX61" fmla="*/ 14024 w 2354265"/>
              <a:gd name="connsiteY61" fmla="*/ 864490 h 2180492"/>
              <a:gd name="connsiteX62" fmla="*/ 18406 w 2354265"/>
              <a:gd name="connsiteY62" fmla="*/ 857539 h 2180492"/>
              <a:gd name="connsiteX63" fmla="*/ 46512 w 2354265"/>
              <a:gd name="connsiteY63" fmla="*/ 846811 h 2180492"/>
              <a:gd name="connsiteX64" fmla="*/ 63739 w 2354265"/>
              <a:gd name="connsiteY64" fmla="*/ 857842 h 2180492"/>
              <a:gd name="connsiteX65" fmla="*/ 59054 w 2354265"/>
              <a:gd name="connsiteY65" fmla="*/ 879601 h 2180492"/>
              <a:gd name="connsiteX66" fmla="*/ 72956 w 2354265"/>
              <a:gd name="connsiteY66" fmla="*/ 884890 h 2180492"/>
              <a:gd name="connsiteX67" fmla="*/ 76432 w 2354265"/>
              <a:gd name="connsiteY67" fmla="*/ 868419 h 2180492"/>
              <a:gd name="connsiteX68" fmla="*/ 83685 w 2354265"/>
              <a:gd name="connsiteY68" fmla="*/ 841522 h 2180492"/>
              <a:gd name="connsiteX69" fmla="*/ 88218 w 2354265"/>
              <a:gd name="connsiteY69" fmla="*/ 810242 h 2180492"/>
              <a:gd name="connsiteX70" fmla="*/ 98645 w 2354265"/>
              <a:gd name="connsiteY70" fmla="*/ 791656 h 2180492"/>
              <a:gd name="connsiteX71" fmla="*/ 110733 w 2354265"/>
              <a:gd name="connsiteY71" fmla="*/ 776999 h 2180492"/>
              <a:gd name="connsiteX72" fmla="*/ 100005 w 2354265"/>
              <a:gd name="connsiteY72" fmla="*/ 768537 h 2180492"/>
              <a:gd name="connsiteX73" fmla="*/ 112546 w 2354265"/>
              <a:gd name="connsiteY73" fmla="*/ 762794 h 2180492"/>
              <a:gd name="connsiteX74" fmla="*/ 106049 w 2354265"/>
              <a:gd name="connsiteY74" fmla="*/ 752972 h 2180492"/>
              <a:gd name="connsiteX75" fmla="*/ 118440 w 2354265"/>
              <a:gd name="connsiteY75" fmla="*/ 725169 h 2180492"/>
              <a:gd name="connsiteX76" fmla="*/ 97436 w 2354265"/>
              <a:gd name="connsiteY76" fmla="*/ 711871 h 2180492"/>
              <a:gd name="connsiteX77" fmla="*/ 88369 w 2354265"/>
              <a:gd name="connsiteY77" fmla="*/ 718369 h 2180492"/>
              <a:gd name="connsiteX78" fmla="*/ 79454 w 2354265"/>
              <a:gd name="connsiteY78" fmla="*/ 718369 h 2180492"/>
              <a:gd name="connsiteX79" fmla="*/ 57694 w 2354265"/>
              <a:gd name="connsiteY79" fmla="*/ 703711 h 2180492"/>
              <a:gd name="connsiteX80" fmla="*/ 85951 w 2354265"/>
              <a:gd name="connsiteY80" fmla="*/ 677720 h 2180492"/>
              <a:gd name="connsiteX81" fmla="*/ 83836 w 2354265"/>
              <a:gd name="connsiteY81" fmla="*/ 674094 h 2180492"/>
              <a:gd name="connsiteX82" fmla="*/ 64645 w 2354265"/>
              <a:gd name="connsiteY82" fmla="*/ 682254 h 2180492"/>
              <a:gd name="connsiteX83" fmla="*/ 66156 w 2354265"/>
              <a:gd name="connsiteY83" fmla="*/ 658076 h 2180492"/>
              <a:gd name="connsiteX84" fmla="*/ 82174 w 2354265"/>
              <a:gd name="connsiteY84" fmla="*/ 647952 h 2180492"/>
              <a:gd name="connsiteX85" fmla="*/ 99853 w 2354265"/>
              <a:gd name="connsiteY85" fmla="*/ 641455 h 2180492"/>
              <a:gd name="connsiteX86" fmla="*/ 108920 w 2354265"/>
              <a:gd name="connsiteY86" fmla="*/ 621508 h 2180492"/>
              <a:gd name="connsiteX87" fmla="*/ 94867 w 2354265"/>
              <a:gd name="connsiteY87" fmla="*/ 600202 h 2180492"/>
              <a:gd name="connsiteX88" fmla="*/ 116929 w 2354265"/>
              <a:gd name="connsiteY88" fmla="*/ 608362 h 2180492"/>
              <a:gd name="connsiteX89" fmla="*/ 119044 w 2354265"/>
              <a:gd name="connsiteY89" fmla="*/ 605944 h 2180492"/>
              <a:gd name="connsiteX90" fmla="*/ 102876 w 2354265"/>
              <a:gd name="connsiteY90" fmla="*/ 580256 h 2180492"/>
              <a:gd name="connsiteX91" fmla="*/ 111035 w 2354265"/>
              <a:gd name="connsiteY91" fmla="*/ 573607 h 2180492"/>
              <a:gd name="connsiteX92" fmla="*/ 141861 w 2354265"/>
              <a:gd name="connsiteY92" fmla="*/ 583580 h 2180492"/>
              <a:gd name="connsiteX93" fmla="*/ 126297 w 2354265"/>
              <a:gd name="connsiteY93" fmla="*/ 593402 h 2180492"/>
              <a:gd name="connsiteX94" fmla="*/ 118893 w 2354265"/>
              <a:gd name="connsiteY94" fmla="*/ 636317 h 2180492"/>
              <a:gd name="connsiteX95" fmla="*/ 130528 w 2354265"/>
              <a:gd name="connsiteY95" fmla="*/ 646441 h 2180492"/>
              <a:gd name="connsiteX96" fmla="*/ 141408 w 2354265"/>
              <a:gd name="connsiteY96" fmla="*/ 640699 h 2180492"/>
              <a:gd name="connsiteX97" fmla="*/ 188705 w 2354265"/>
              <a:gd name="connsiteY97" fmla="*/ 512710 h 2180492"/>
              <a:gd name="connsiteX98" fmla="*/ 199887 w 2354265"/>
              <a:gd name="connsiteY98" fmla="*/ 522683 h 2180492"/>
              <a:gd name="connsiteX99" fmla="*/ 194749 w 2354265"/>
              <a:gd name="connsiteY99" fmla="*/ 518301 h 2180492"/>
              <a:gd name="connsiteX100" fmla="*/ 202758 w 2354265"/>
              <a:gd name="connsiteY100" fmla="*/ 500017 h 2180492"/>
              <a:gd name="connsiteX101" fmla="*/ 212429 w 2354265"/>
              <a:gd name="connsiteY101" fmla="*/ 508781 h 2180492"/>
              <a:gd name="connsiteX102" fmla="*/ 202758 w 2354265"/>
              <a:gd name="connsiteY102" fmla="*/ 507422 h 2180492"/>
              <a:gd name="connsiteX103" fmla="*/ 200945 w 2354265"/>
              <a:gd name="connsiteY103" fmla="*/ 497902 h 2180492"/>
              <a:gd name="connsiteX104" fmla="*/ 205176 w 2354265"/>
              <a:gd name="connsiteY104" fmla="*/ 487324 h 2180492"/>
              <a:gd name="connsiteX105" fmla="*/ 212429 w 2354265"/>
              <a:gd name="connsiteY105" fmla="*/ 479920 h 2180492"/>
              <a:gd name="connsiteX106" fmla="*/ 221496 w 2354265"/>
              <a:gd name="connsiteY106" fmla="*/ 472062 h 2180492"/>
              <a:gd name="connsiteX107" fmla="*/ 230713 w 2354265"/>
              <a:gd name="connsiteY107" fmla="*/ 446072 h 2180492"/>
              <a:gd name="connsiteX108" fmla="*/ 240082 w 2354265"/>
              <a:gd name="connsiteY108" fmla="*/ 452569 h 2180492"/>
              <a:gd name="connsiteX109" fmla="*/ 242953 w 2354265"/>
              <a:gd name="connsiteY109" fmla="*/ 438516 h 2180492"/>
              <a:gd name="connsiteX110" fmla="*/ 235397 w 2354265"/>
              <a:gd name="connsiteY110" fmla="*/ 433681 h 2180492"/>
              <a:gd name="connsiteX111" fmla="*/ 254739 w 2354265"/>
              <a:gd name="connsiteY111" fmla="*/ 414943 h 2180492"/>
              <a:gd name="connsiteX112" fmla="*/ 258668 w 2354265"/>
              <a:gd name="connsiteY112" fmla="*/ 401646 h 2180492"/>
              <a:gd name="connsiteX113" fmla="*/ 290099 w 2354265"/>
              <a:gd name="connsiteY113" fmla="*/ 363566 h 2180492"/>
              <a:gd name="connsiteX114" fmla="*/ 314578 w 2354265"/>
              <a:gd name="connsiteY114" fmla="*/ 328509 h 2180492"/>
              <a:gd name="connsiteX115" fmla="*/ 344346 w 2354265"/>
              <a:gd name="connsiteY115" fmla="*/ 295417 h 2180492"/>
              <a:gd name="connsiteX116" fmla="*/ 371093 w 2354265"/>
              <a:gd name="connsiteY116" fmla="*/ 268670 h 2180492"/>
              <a:gd name="connsiteX117" fmla="*/ 384843 w 2354265"/>
              <a:gd name="connsiteY117" fmla="*/ 258395 h 2180492"/>
              <a:gd name="connsiteX118" fmla="*/ 405545 w 2354265"/>
              <a:gd name="connsiteY118" fmla="*/ 250991 h 2180492"/>
              <a:gd name="connsiteX119" fmla="*/ 391039 w 2354265"/>
              <a:gd name="connsiteY119" fmla="*/ 243133 h 2180492"/>
              <a:gd name="connsiteX120" fmla="*/ 419749 w 2354265"/>
              <a:gd name="connsiteY120" fmla="*/ 216840 h 2180492"/>
              <a:gd name="connsiteX121" fmla="*/ 429572 w 2354265"/>
              <a:gd name="connsiteY121" fmla="*/ 213969 h 2180492"/>
              <a:gd name="connsiteX122" fmla="*/ 435918 w 2354265"/>
              <a:gd name="connsiteY122" fmla="*/ 211854 h 2180492"/>
              <a:gd name="connsiteX123" fmla="*/ 465989 w 2354265"/>
              <a:gd name="connsiteY123" fmla="*/ 195987 h 2180492"/>
              <a:gd name="connsiteX124" fmla="*/ 507090 w 2354265"/>
              <a:gd name="connsiteY124" fmla="*/ 154282 h 2180492"/>
              <a:gd name="connsiteX125" fmla="*/ 499232 w 2354265"/>
              <a:gd name="connsiteY125" fmla="*/ 155944 h 2180492"/>
              <a:gd name="connsiteX126" fmla="*/ 497872 w 2354265"/>
              <a:gd name="connsiteY126" fmla="*/ 153375 h 2180492"/>
              <a:gd name="connsiteX127" fmla="*/ 507694 w 2354265"/>
              <a:gd name="connsiteY127" fmla="*/ 149144 h 2180492"/>
              <a:gd name="connsiteX128" fmla="*/ 532023 w 2354265"/>
              <a:gd name="connsiteY128" fmla="*/ 132673 h 2180492"/>
              <a:gd name="connsiteX129" fmla="*/ 542147 w 2354265"/>
              <a:gd name="connsiteY129" fmla="*/ 123304 h 2180492"/>
              <a:gd name="connsiteX130" fmla="*/ 586573 w 2354265"/>
              <a:gd name="connsiteY130" fmla="*/ 97616 h 2180492"/>
              <a:gd name="connsiteX131" fmla="*/ 598964 w 2354265"/>
              <a:gd name="connsiteY131" fmla="*/ 90665 h 2180492"/>
              <a:gd name="connsiteX132" fmla="*/ 606368 w 2354265"/>
              <a:gd name="connsiteY132" fmla="*/ 85074 h 2180492"/>
              <a:gd name="connsiteX133" fmla="*/ 614830 w 2354265"/>
              <a:gd name="connsiteY133" fmla="*/ 76159 h 2180492"/>
              <a:gd name="connsiteX134" fmla="*/ 713655 w 2354265"/>
              <a:gd name="connsiteY134" fmla="*/ 31128 h 2180492"/>
              <a:gd name="connsiteX135" fmla="*/ 739343 w 2354265"/>
              <a:gd name="connsiteY135" fmla="*/ 21457 h 2180492"/>
              <a:gd name="connsiteX136" fmla="*/ 799031 w 2354265"/>
              <a:gd name="connsiteY136" fmla="*/ 0 h 2180492"/>
              <a:gd name="connsiteX137" fmla="*/ 790720 w 2354265"/>
              <a:gd name="connsiteY137" fmla="*/ 10124 h 2180492"/>
              <a:gd name="connsiteX138" fmla="*/ 762916 w 2354265"/>
              <a:gd name="connsiteY138" fmla="*/ 27653 h 2180492"/>
              <a:gd name="connsiteX139" fmla="*/ 756570 w 2354265"/>
              <a:gd name="connsiteY139" fmla="*/ 30826 h 2180492"/>
              <a:gd name="connsiteX140" fmla="*/ 751130 w 2354265"/>
              <a:gd name="connsiteY140" fmla="*/ 45332 h 2180492"/>
              <a:gd name="connsiteX141" fmla="*/ 754605 w 2354265"/>
              <a:gd name="connsiteY141" fmla="*/ 53039 h 2180492"/>
              <a:gd name="connsiteX142" fmla="*/ 719095 w 2354265"/>
              <a:gd name="connsiteY142" fmla="*/ 48657 h 2180492"/>
              <a:gd name="connsiteX143" fmla="*/ 701113 w 2354265"/>
              <a:gd name="connsiteY143" fmla="*/ 53492 h 2180492"/>
              <a:gd name="connsiteX144" fmla="*/ 677540 w 2354265"/>
              <a:gd name="connsiteY144" fmla="*/ 61501 h 2180492"/>
              <a:gd name="connsiteX145" fmla="*/ 666660 w 2354265"/>
              <a:gd name="connsiteY145" fmla="*/ 79030 h 2180492"/>
              <a:gd name="connsiteX146" fmla="*/ 662127 w 2354265"/>
              <a:gd name="connsiteY146" fmla="*/ 89003 h 2180492"/>
              <a:gd name="connsiteX147" fmla="*/ 615737 w 2354265"/>
              <a:gd name="connsiteY147" fmla="*/ 114087 h 2180492"/>
              <a:gd name="connsiteX148" fmla="*/ 617097 w 2354265"/>
              <a:gd name="connsiteY148" fmla="*/ 103207 h 2180492"/>
              <a:gd name="connsiteX149" fmla="*/ 611808 w 2354265"/>
              <a:gd name="connsiteY149" fmla="*/ 108194 h 2180492"/>
              <a:gd name="connsiteX150" fmla="*/ 583853 w 2354265"/>
              <a:gd name="connsiteY150" fmla="*/ 140228 h 2180492"/>
              <a:gd name="connsiteX151" fmla="*/ 556956 w 2354265"/>
              <a:gd name="connsiteY151" fmla="*/ 161384 h 2180492"/>
              <a:gd name="connsiteX152" fmla="*/ 547285 w 2354265"/>
              <a:gd name="connsiteY152" fmla="*/ 167730 h 2180492"/>
              <a:gd name="connsiteX153" fmla="*/ 548494 w 2354265"/>
              <a:gd name="connsiteY153" fmla="*/ 187525 h 2180492"/>
              <a:gd name="connsiteX154" fmla="*/ 556351 w 2354265"/>
              <a:gd name="connsiteY154" fmla="*/ 186619 h 2180492"/>
              <a:gd name="connsiteX155" fmla="*/ 556805 w 2354265"/>
              <a:gd name="connsiteY155" fmla="*/ 169392 h 2180492"/>
              <a:gd name="connsiteX156" fmla="*/ 582644 w 2354265"/>
              <a:gd name="connsiteY156" fmla="*/ 156850 h 2180492"/>
              <a:gd name="connsiteX157" fmla="*/ 608181 w 2354265"/>
              <a:gd name="connsiteY157" fmla="*/ 145668 h 2180492"/>
              <a:gd name="connsiteX158" fmla="*/ 632812 w 2354265"/>
              <a:gd name="connsiteY158" fmla="*/ 131011 h 2180492"/>
              <a:gd name="connsiteX159" fmla="*/ 654421 w 2354265"/>
              <a:gd name="connsiteY159" fmla="*/ 106229 h 2180492"/>
              <a:gd name="connsiteX160" fmla="*/ 681922 w 2354265"/>
              <a:gd name="connsiteY160" fmla="*/ 110611 h 2180492"/>
              <a:gd name="connsiteX161" fmla="*/ 706402 w 2354265"/>
              <a:gd name="connsiteY161" fmla="*/ 92327 h 2180492"/>
              <a:gd name="connsiteX162" fmla="*/ 733299 w 2354265"/>
              <a:gd name="connsiteY162" fmla="*/ 77670 h 2180492"/>
              <a:gd name="connsiteX163" fmla="*/ 737077 w 2354265"/>
              <a:gd name="connsiteY163" fmla="*/ 68452 h 2180492"/>
              <a:gd name="connsiteX164" fmla="*/ 751885 w 2354265"/>
              <a:gd name="connsiteY164" fmla="*/ 83412 h 2180492"/>
              <a:gd name="connsiteX165" fmla="*/ 755814 w 2354265"/>
              <a:gd name="connsiteY165" fmla="*/ 77367 h 2180492"/>
              <a:gd name="connsiteX166" fmla="*/ 768356 w 2354265"/>
              <a:gd name="connsiteY166" fmla="*/ 61803 h 2180492"/>
              <a:gd name="connsiteX167" fmla="*/ 801449 w 2354265"/>
              <a:gd name="connsiteY167" fmla="*/ 46088 h 2180492"/>
              <a:gd name="connsiteX168" fmla="*/ 840737 w 2354265"/>
              <a:gd name="connsiteY168" fmla="*/ 35359 h 2180492"/>
              <a:gd name="connsiteX169" fmla="*/ 813235 w 2354265"/>
              <a:gd name="connsiteY169" fmla="*/ 63768 h 2180492"/>
              <a:gd name="connsiteX170" fmla="*/ 815653 w 2354265"/>
              <a:gd name="connsiteY170" fmla="*/ 64825 h 2180492"/>
              <a:gd name="connsiteX171" fmla="*/ 811724 w 2354265"/>
              <a:gd name="connsiteY171" fmla="*/ 87945 h 2180492"/>
              <a:gd name="connsiteX172" fmla="*/ 830915 w 2354265"/>
              <a:gd name="connsiteY172" fmla="*/ 84016 h 2180492"/>
              <a:gd name="connsiteX173" fmla="*/ 831973 w 2354265"/>
              <a:gd name="connsiteY173" fmla="*/ 86887 h 2180492"/>
              <a:gd name="connsiteX174" fmla="*/ 799787 w 2354265"/>
              <a:gd name="connsiteY174" fmla="*/ 110007 h 2180492"/>
              <a:gd name="connsiteX175" fmla="*/ 774400 w 2354265"/>
              <a:gd name="connsiteY175" fmla="*/ 113331 h 2180492"/>
              <a:gd name="connsiteX176" fmla="*/ 772889 w 2354265"/>
              <a:gd name="connsiteY176" fmla="*/ 120584 h 2180492"/>
              <a:gd name="connsiteX177" fmla="*/ 775005 w 2354265"/>
              <a:gd name="connsiteY177" fmla="*/ 128291 h 2180492"/>
              <a:gd name="connsiteX178" fmla="*/ 826684 w 2354265"/>
              <a:gd name="connsiteY178" fmla="*/ 117260 h 2180492"/>
              <a:gd name="connsiteX179" fmla="*/ 828346 w 2354265"/>
              <a:gd name="connsiteY179" fmla="*/ 119980 h 2180492"/>
              <a:gd name="connsiteX180" fmla="*/ 817466 w 2354265"/>
              <a:gd name="connsiteY180" fmla="*/ 128895 h 2180492"/>
              <a:gd name="connsiteX181" fmla="*/ 754756 w 2354265"/>
              <a:gd name="connsiteY181" fmla="*/ 159117 h 2180492"/>
              <a:gd name="connsiteX182" fmla="*/ 691744 w 2354265"/>
              <a:gd name="connsiteY182" fmla="*/ 195383 h 2180492"/>
              <a:gd name="connsiteX183" fmla="*/ 717433 w 2354265"/>
              <a:gd name="connsiteY183" fmla="*/ 191303 h 2180492"/>
              <a:gd name="connsiteX184" fmla="*/ 779085 w 2354265"/>
              <a:gd name="connsiteY184" fmla="*/ 158664 h 2180492"/>
              <a:gd name="connsiteX185" fmla="*/ 814746 w 2354265"/>
              <a:gd name="connsiteY185" fmla="*/ 141286 h 2180492"/>
              <a:gd name="connsiteX186" fmla="*/ 826835 w 2354265"/>
              <a:gd name="connsiteY186" fmla="*/ 137660 h 2180492"/>
              <a:gd name="connsiteX187" fmla="*/ 828346 w 2354265"/>
              <a:gd name="connsiteY187" fmla="*/ 141286 h 2180492"/>
              <a:gd name="connsiteX188" fmla="*/ 808400 w 2354265"/>
              <a:gd name="connsiteY188" fmla="*/ 149295 h 2180492"/>
              <a:gd name="connsiteX189" fmla="*/ 832124 w 2354265"/>
              <a:gd name="connsiteY189" fmla="*/ 146877 h 2180492"/>
              <a:gd name="connsiteX190" fmla="*/ 841946 w 2354265"/>
              <a:gd name="connsiteY190" fmla="*/ 143704 h 2180492"/>
              <a:gd name="connsiteX191" fmla="*/ 873376 w 2354265"/>
              <a:gd name="connsiteY191" fmla="*/ 126780 h 2180492"/>
              <a:gd name="connsiteX192" fmla="*/ 850257 w 2354265"/>
              <a:gd name="connsiteY192" fmla="*/ 132069 h 2180492"/>
              <a:gd name="connsiteX193" fmla="*/ 849199 w 2354265"/>
              <a:gd name="connsiteY193" fmla="*/ 127686 h 2180492"/>
              <a:gd name="connsiteX194" fmla="*/ 1047000 w 2354265"/>
              <a:gd name="connsiteY194" fmla="*/ 75101 h 2180492"/>
              <a:gd name="connsiteX195" fmla="*/ 1048209 w 2354265"/>
              <a:gd name="connsiteY195" fmla="*/ 79634 h 2180492"/>
              <a:gd name="connsiteX196" fmla="*/ 985801 w 2354265"/>
              <a:gd name="connsiteY196" fmla="*/ 93687 h 2180492"/>
              <a:gd name="connsiteX197" fmla="*/ 1017836 w 2354265"/>
              <a:gd name="connsiteY197" fmla="*/ 94745 h 2180492"/>
              <a:gd name="connsiteX198" fmla="*/ 1047604 w 2354265"/>
              <a:gd name="connsiteY198" fmla="*/ 95198 h 2180492"/>
              <a:gd name="connsiteX199" fmla="*/ 980512 w 2354265"/>
              <a:gd name="connsiteY199" fmla="*/ 124513 h 2180492"/>
              <a:gd name="connsiteX200" fmla="*/ 981268 w 2354265"/>
              <a:gd name="connsiteY200" fmla="*/ 127838 h 2180492"/>
              <a:gd name="connsiteX201" fmla="*/ 997285 w 2354265"/>
              <a:gd name="connsiteY201" fmla="*/ 124815 h 2180492"/>
              <a:gd name="connsiteX202" fmla="*/ 1013454 w 2354265"/>
              <a:gd name="connsiteY202" fmla="*/ 125571 h 2180492"/>
              <a:gd name="connsiteX203" fmla="*/ 1029622 w 2354265"/>
              <a:gd name="connsiteY203" fmla="*/ 127082 h 2180492"/>
              <a:gd name="connsiteX204" fmla="*/ 1001969 w 2354265"/>
              <a:gd name="connsiteY204" fmla="*/ 139322 h 2180492"/>
              <a:gd name="connsiteX205" fmla="*/ 967366 w 2354265"/>
              <a:gd name="connsiteY205" fmla="*/ 144913 h 2180492"/>
              <a:gd name="connsiteX206" fmla="*/ 955730 w 2354265"/>
              <a:gd name="connsiteY206" fmla="*/ 158059 h 2180492"/>
              <a:gd name="connsiteX207" fmla="*/ 952255 w 2354265"/>
              <a:gd name="connsiteY207" fmla="*/ 154584 h 2180492"/>
              <a:gd name="connsiteX208" fmla="*/ 963135 w 2354265"/>
              <a:gd name="connsiteY208" fmla="*/ 148539 h 2180492"/>
              <a:gd name="connsiteX209" fmla="*/ 953464 w 2354265"/>
              <a:gd name="connsiteY209" fmla="*/ 143100 h 2180492"/>
              <a:gd name="connsiteX210" fmla="*/ 976130 w 2354265"/>
              <a:gd name="connsiteY210" fmla="*/ 126780 h 2180492"/>
              <a:gd name="connsiteX211" fmla="*/ 944851 w 2354265"/>
              <a:gd name="connsiteY211" fmla="*/ 123909 h 2180492"/>
              <a:gd name="connsiteX212" fmla="*/ 919011 w 2354265"/>
              <a:gd name="connsiteY212" fmla="*/ 129046 h 2180492"/>
              <a:gd name="connsiteX213" fmla="*/ 902540 w 2354265"/>
              <a:gd name="connsiteY213" fmla="*/ 121491 h 2180492"/>
              <a:gd name="connsiteX214" fmla="*/ 936086 w 2354265"/>
              <a:gd name="connsiteY214" fmla="*/ 117411 h 2180492"/>
              <a:gd name="connsiteX215" fmla="*/ 948477 w 2354265"/>
              <a:gd name="connsiteY215" fmla="*/ 115296 h 2180492"/>
              <a:gd name="connsiteX216" fmla="*/ 947419 w 2354265"/>
              <a:gd name="connsiteY216" fmla="*/ 109402 h 2180492"/>
              <a:gd name="connsiteX217" fmla="*/ 936691 w 2354265"/>
              <a:gd name="connsiteY217" fmla="*/ 104265 h 2180492"/>
              <a:gd name="connsiteX218" fmla="*/ 880478 w 2354265"/>
              <a:gd name="connsiteY218" fmla="*/ 123607 h 2180492"/>
              <a:gd name="connsiteX219" fmla="*/ 902691 w 2354265"/>
              <a:gd name="connsiteY219" fmla="*/ 134335 h 2180492"/>
              <a:gd name="connsiteX220" fmla="*/ 836053 w 2354265"/>
              <a:gd name="connsiteY220" fmla="*/ 166219 h 2180492"/>
              <a:gd name="connsiteX221" fmla="*/ 840737 w 2354265"/>
              <a:gd name="connsiteY221" fmla="*/ 150655 h 2180492"/>
              <a:gd name="connsiteX222" fmla="*/ 816106 w 2354265"/>
              <a:gd name="connsiteY222" fmla="*/ 159873 h 2180492"/>
              <a:gd name="connsiteX223" fmla="*/ 826080 w 2354265"/>
              <a:gd name="connsiteY223" fmla="*/ 163650 h 2180492"/>
              <a:gd name="connsiteX224" fmla="*/ 825324 w 2354265"/>
              <a:gd name="connsiteY224" fmla="*/ 168032 h 2180492"/>
              <a:gd name="connsiteX225" fmla="*/ 810515 w 2354265"/>
              <a:gd name="connsiteY225" fmla="*/ 165312 h 2180492"/>
              <a:gd name="connsiteX226" fmla="*/ 806738 w 2354265"/>
              <a:gd name="connsiteY226" fmla="*/ 178308 h 2180492"/>
              <a:gd name="connsiteX227" fmla="*/ 770472 w 2354265"/>
              <a:gd name="connsiteY227" fmla="*/ 198707 h 2180492"/>
              <a:gd name="connsiteX228" fmla="*/ 753245 w 2354265"/>
              <a:gd name="connsiteY228" fmla="*/ 211098 h 2180492"/>
              <a:gd name="connsiteX229" fmla="*/ 738135 w 2354265"/>
              <a:gd name="connsiteY229" fmla="*/ 221676 h 2180492"/>
              <a:gd name="connsiteX230" fmla="*/ 706402 w 2354265"/>
              <a:gd name="connsiteY230" fmla="*/ 242075 h 2180492"/>
              <a:gd name="connsiteX231" fmla="*/ 702020 w 2354265"/>
              <a:gd name="connsiteY231" fmla="*/ 248875 h 2180492"/>
              <a:gd name="connsiteX232" fmla="*/ 704286 w 2354265"/>
              <a:gd name="connsiteY232" fmla="*/ 250840 h 2180492"/>
              <a:gd name="connsiteX233" fmla="*/ 764730 w 2354265"/>
              <a:gd name="connsiteY233" fmla="*/ 214272 h 2180492"/>
              <a:gd name="connsiteX234" fmla="*/ 783920 w 2354265"/>
              <a:gd name="connsiteY234" fmla="*/ 212307 h 2180492"/>
              <a:gd name="connsiteX235" fmla="*/ 775005 w 2354265"/>
              <a:gd name="connsiteY235" fmla="*/ 222582 h 2180492"/>
              <a:gd name="connsiteX236" fmla="*/ 789360 w 2354265"/>
              <a:gd name="connsiteY236" fmla="*/ 218351 h 2180492"/>
              <a:gd name="connsiteX237" fmla="*/ 806587 w 2354265"/>
              <a:gd name="connsiteY237" fmla="*/ 207623 h 2180492"/>
              <a:gd name="connsiteX238" fmla="*/ 814444 w 2354265"/>
              <a:gd name="connsiteY238" fmla="*/ 206867 h 2180492"/>
              <a:gd name="connsiteX239" fmla="*/ 815351 w 2354265"/>
              <a:gd name="connsiteY239" fmla="*/ 210040 h 2180492"/>
              <a:gd name="connsiteX240" fmla="*/ 795253 w 2354265"/>
              <a:gd name="connsiteY240" fmla="*/ 221071 h 2180492"/>
              <a:gd name="connsiteX241" fmla="*/ 796764 w 2354265"/>
              <a:gd name="connsiteY241" fmla="*/ 224396 h 2180492"/>
              <a:gd name="connsiteX242" fmla="*/ 827288 w 2354265"/>
              <a:gd name="connsiteY242" fmla="*/ 213818 h 2180492"/>
              <a:gd name="connsiteX243" fmla="*/ 828346 w 2354265"/>
              <a:gd name="connsiteY243" fmla="*/ 215480 h 2180492"/>
              <a:gd name="connsiteX244" fmla="*/ 822906 w 2354265"/>
              <a:gd name="connsiteY244" fmla="*/ 221676 h 2180492"/>
              <a:gd name="connsiteX245" fmla="*/ 823964 w 2354265"/>
              <a:gd name="connsiteY245" fmla="*/ 223036 h 2180492"/>
              <a:gd name="connsiteX246" fmla="*/ 831217 w 2354265"/>
              <a:gd name="connsiteY246" fmla="*/ 217747 h 2180492"/>
              <a:gd name="connsiteX247" fmla="*/ 843759 w 2354265"/>
              <a:gd name="connsiteY247" fmla="*/ 205356 h 2180492"/>
              <a:gd name="connsiteX248" fmla="*/ 872016 w 2354265"/>
              <a:gd name="connsiteY248" fmla="*/ 196743 h 2180492"/>
              <a:gd name="connsiteX249" fmla="*/ 889394 w 2354265"/>
              <a:gd name="connsiteY249" fmla="*/ 184352 h 2180492"/>
              <a:gd name="connsiteX250" fmla="*/ 893625 w 2354265"/>
              <a:gd name="connsiteY250" fmla="*/ 192512 h 2180492"/>
              <a:gd name="connsiteX251" fmla="*/ 896496 w 2354265"/>
              <a:gd name="connsiteY251" fmla="*/ 185561 h 2180492"/>
              <a:gd name="connsiteX252" fmla="*/ 902238 w 2354265"/>
              <a:gd name="connsiteY252" fmla="*/ 179970 h 2180492"/>
              <a:gd name="connsiteX253" fmla="*/ 936237 w 2354265"/>
              <a:gd name="connsiteY253" fmla="*/ 172112 h 2180492"/>
              <a:gd name="connsiteX254" fmla="*/ 944095 w 2354265"/>
              <a:gd name="connsiteY254" fmla="*/ 166824 h 2180492"/>
              <a:gd name="connsiteX255" fmla="*/ 985196 w 2354265"/>
              <a:gd name="connsiteY255" fmla="*/ 156548 h 2180492"/>
              <a:gd name="connsiteX256" fmla="*/ 990939 w 2354265"/>
              <a:gd name="connsiteY256" fmla="*/ 153828 h 2180492"/>
              <a:gd name="connsiteX257" fmla="*/ 1000609 w 2354265"/>
              <a:gd name="connsiteY257" fmla="*/ 152166 h 2180492"/>
              <a:gd name="connsiteX258" fmla="*/ 1018440 w 2354265"/>
              <a:gd name="connsiteY258" fmla="*/ 147482 h 2180492"/>
              <a:gd name="connsiteX259" fmla="*/ 1030076 w 2354265"/>
              <a:gd name="connsiteY259" fmla="*/ 151259 h 2180492"/>
              <a:gd name="connsiteX260" fmla="*/ 1030831 w 2354265"/>
              <a:gd name="connsiteY260" fmla="*/ 148842 h 2180492"/>
              <a:gd name="connsiteX261" fmla="*/ 1026298 w 2354265"/>
              <a:gd name="connsiteY261" fmla="*/ 145064 h 2180492"/>
              <a:gd name="connsiteX262" fmla="*/ 1032342 w 2354265"/>
              <a:gd name="connsiteY262" fmla="*/ 144459 h 2180492"/>
              <a:gd name="connsiteX263" fmla="*/ 1059693 w 2354265"/>
              <a:gd name="connsiteY263" fmla="*/ 147784 h 2180492"/>
              <a:gd name="connsiteX264" fmla="*/ 1069213 w 2354265"/>
              <a:gd name="connsiteY264" fmla="*/ 146877 h 2180492"/>
              <a:gd name="connsiteX265" fmla="*/ 1079488 w 2354265"/>
              <a:gd name="connsiteY265" fmla="*/ 160326 h 2180492"/>
              <a:gd name="connsiteX266" fmla="*/ 1037480 w 2354265"/>
              <a:gd name="connsiteY266" fmla="*/ 165615 h 2180492"/>
              <a:gd name="connsiteX267" fmla="*/ 996681 w 2354265"/>
              <a:gd name="connsiteY267" fmla="*/ 171961 h 2180492"/>
              <a:gd name="connsiteX268" fmla="*/ 976734 w 2354265"/>
              <a:gd name="connsiteY268" fmla="*/ 195534 h 2180492"/>
              <a:gd name="connsiteX269" fmla="*/ 1003329 w 2354265"/>
              <a:gd name="connsiteY269" fmla="*/ 193570 h 2180492"/>
              <a:gd name="connsiteX270" fmla="*/ 1004538 w 2354265"/>
              <a:gd name="connsiteY270" fmla="*/ 195685 h 2180492"/>
              <a:gd name="connsiteX271" fmla="*/ 985952 w 2354265"/>
              <a:gd name="connsiteY271" fmla="*/ 205658 h 2180492"/>
              <a:gd name="connsiteX272" fmla="*/ 1005143 w 2354265"/>
              <a:gd name="connsiteY272" fmla="*/ 216689 h 2180492"/>
              <a:gd name="connsiteX273" fmla="*/ 1014814 w 2354265"/>
              <a:gd name="connsiteY273" fmla="*/ 214725 h 2180492"/>
              <a:gd name="connsiteX274" fmla="*/ 1029018 w 2354265"/>
              <a:gd name="connsiteY274" fmla="*/ 207623 h 2180492"/>
              <a:gd name="connsiteX275" fmla="*/ 1114847 w 2354265"/>
              <a:gd name="connsiteY275" fmla="*/ 196441 h 2180492"/>
              <a:gd name="connsiteX276" fmla="*/ 1170153 w 2354265"/>
              <a:gd name="connsiteY276" fmla="*/ 197650 h 2180492"/>
              <a:gd name="connsiteX277" fmla="*/ 1136305 w 2354265"/>
              <a:gd name="connsiteY277" fmla="*/ 211703 h 2180492"/>
              <a:gd name="connsiteX278" fmla="*/ 1079488 w 2354265"/>
              <a:gd name="connsiteY278" fmla="*/ 218805 h 2180492"/>
              <a:gd name="connsiteX279" fmla="*/ 1076164 w 2354265"/>
              <a:gd name="connsiteY279" fmla="*/ 220014 h 2180492"/>
              <a:gd name="connsiteX280" fmla="*/ 1039595 w 2354265"/>
              <a:gd name="connsiteY280" fmla="*/ 221222 h 2180492"/>
              <a:gd name="connsiteX281" fmla="*/ 1016778 w 2354265"/>
              <a:gd name="connsiteY281" fmla="*/ 239809 h 2180492"/>
              <a:gd name="connsiteX282" fmla="*/ 1010885 w 2354265"/>
              <a:gd name="connsiteY282" fmla="*/ 229685 h 2180492"/>
              <a:gd name="connsiteX283" fmla="*/ 1004689 w 2354265"/>
              <a:gd name="connsiteY283" fmla="*/ 249480 h 2180492"/>
              <a:gd name="connsiteX284" fmla="*/ 990334 w 2354265"/>
              <a:gd name="connsiteY284" fmla="*/ 246760 h 2180492"/>
              <a:gd name="connsiteX285" fmla="*/ 989881 w 2354265"/>
              <a:gd name="connsiteY285" fmla="*/ 242982 h 2180492"/>
              <a:gd name="connsiteX286" fmla="*/ 967517 w 2354265"/>
              <a:gd name="connsiteY286" fmla="*/ 261568 h 2180492"/>
              <a:gd name="connsiteX287" fmla="*/ 934424 w 2354265"/>
              <a:gd name="connsiteY287" fmla="*/ 278946 h 2180492"/>
              <a:gd name="connsiteX288" fmla="*/ 931100 w 2354265"/>
              <a:gd name="connsiteY288" fmla="*/ 282421 h 2180492"/>
              <a:gd name="connsiteX289" fmla="*/ 907225 w 2354265"/>
              <a:gd name="connsiteY289" fmla="*/ 283026 h 2180492"/>
              <a:gd name="connsiteX290" fmla="*/ 867785 w 2354265"/>
              <a:gd name="connsiteY290" fmla="*/ 299345 h 2180492"/>
              <a:gd name="connsiteX291" fmla="*/ 841341 w 2354265"/>
              <a:gd name="connsiteY291" fmla="*/ 312794 h 2180492"/>
              <a:gd name="connsiteX292" fmla="*/ 839075 w 2354265"/>
              <a:gd name="connsiteY292" fmla="*/ 312190 h 2180492"/>
              <a:gd name="connsiteX293" fmla="*/ 809004 w 2354265"/>
              <a:gd name="connsiteY293" fmla="*/ 328056 h 2180492"/>
              <a:gd name="connsiteX294" fmla="*/ 795253 w 2354265"/>
              <a:gd name="connsiteY294" fmla="*/ 339994 h 2180492"/>
              <a:gd name="connsiteX295" fmla="*/ 812933 w 2354265"/>
              <a:gd name="connsiteY295" fmla="*/ 344678 h 2180492"/>
              <a:gd name="connsiteX296" fmla="*/ 794347 w 2354265"/>
              <a:gd name="connsiteY296" fmla="*/ 354802 h 2180492"/>
              <a:gd name="connsiteX297" fmla="*/ 808098 w 2354265"/>
              <a:gd name="connsiteY297" fmla="*/ 367042 h 2180492"/>
              <a:gd name="connsiteX298" fmla="*/ 795253 w 2354265"/>
              <a:gd name="connsiteY298" fmla="*/ 369460 h 2180492"/>
              <a:gd name="connsiteX299" fmla="*/ 775912 w 2354265"/>
              <a:gd name="connsiteY299" fmla="*/ 387895 h 2180492"/>
              <a:gd name="connsiteX300" fmla="*/ 740099 w 2354265"/>
              <a:gd name="connsiteY300" fmla="*/ 412979 h 2180492"/>
              <a:gd name="connsiteX301" fmla="*/ 717886 w 2354265"/>
              <a:gd name="connsiteY301" fmla="*/ 425823 h 2180492"/>
              <a:gd name="connsiteX302" fmla="*/ 726953 w 2354265"/>
              <a:gd name="connsiteY302" fmla="*/ 400890 h 2180492"/>
              <a:gd name="connsiteX303" fmla="*/ 760801 w 2354265"/>
              <a:gd name="connsiteY303" fmla="*/ 384268 h 2180492"/>
              <a:gd name="connsiteX304" fmla="*/ 764578 w 2354265"/>
              <a:gd name="connsiteY304" fmla="*/ 372482 h 2180492"/>
              <a:gd name="connsiteX305" fmla="*/ 753850 w 2354265"/>
              <a:gd name="connsiteY305" fmla="*/ 368553 h 2180492"/>
              <a:gd name="connsiteX306" fmla="*/ 738739 w 2354265"/>
              <a:gd name="connsiteY306" fmla="*/ 370517 h 2180492"/>
              <a:gd name="connsiteX307" fmla="*/ 748712 w 2354265"/>
              <a:gd name="connsiteY307" fmla="*/ 363415 h 2180492"/>
              <a:gd name="connsiteX308" fmla="*/ 736472 w 2354265"/>
              <a:gd name="connsiteY308" fmla="*/ 353140 h 2180492"/>
              <a:gd name="connsiteX309" fmla="*/ 726953 w 2354265"/>
              <a:gd name="connsiteY309" fmla="*/ 370366 h 2180492"/>
              <a:gd name="connsiteX310" fmla="*/ 738890 w 2354265"/>
              <a:gd name="connsiteY310" fmla="*/ 370366 h 2180492"/>
              <a:gd name="connsiteX311" fmla="*/ 735566 w 2354265"/>
              <a:gd name="connsiteY311" fmla="*/ 379886 h 2180492"/>
              <a:gd name="connsiteX312" fmla="*/ 703077 w 2354265"/>
              <a:gd name="connsiteY312" fmla="*/ 397717 h 2180492"/>
              <a:gd name="connsiteX313" fmla="*/ 712899 w 2354265"/>
              <a:gd name="connsiteY313" fmla="*/ 404970 h 2180492"/>
              <a:gd name="connsiteX314" fmla="*/ 700962 w 2354265"/>
              <a:gd name="connsiteY314" fmla="*/ 412072 h 2180492"/>
              <a:gd name="connsiteX315" fmla="*/ 687967 w 2354265"/>
              <a:gd name="connsiteY315" fmla="*/ 426579 h 2180492"/>
              <a:gd name="connsiteX316" fmla="*/ 669078 w 2354265"/>
              <a:gd name="connsiteY316" fmla="*/ 437761 h 2180492"/>
              <a:gd name="connsiteX317" fmla="*/ 662127 w 2354265"/>
              <a:gd name="connsiteY317" fmla="*/ 422952 h 2180492"/>
              <a:gd name="connsiteX318" fmla="*/ 656838 w 2354265"/>
              <a:gd name="connsiteY318" fmla="*/ 409352 h 2180492"/>
              <a:gd name="connsiteX319" fmla="*/ 635532 w 2354265"/>
              <a:gd name="connsiteY319" fmla="*/ 413886 h 2180492"/>
              <a:gd name="connsiteX320" fmla="*/ 644599 w 2354265"/>
              <a:gd name="connsiteY320" fmla="*/ 401344 h 2180492"/>
              <a:gd name="connsiteX321" fmla="*/ 637950 w 2354265"/>
              <a:gd name="connsiteY321" fmla="*/ 389104 h 2180492"/>
              <a:gd name="connsiteX322" fmla="*/ 678598 w 2354265"/>
              <a:gd name="connsiteY322" fmla="*/ 355709 h 2180492"/>
              <a:gd name="connsiteX323" fmla="*/ 677540 w 2354265"/>
              <a:gd name="connsiteY323" fmla="*/ 352989 h 2180492"/>
              <a:gd name="connsiteX324" fmla="*/ 669531 w 2354265"/>
              <a:gd name="connsiteY324" fmla="*/ 353140 h 2180492"/>
              <a:gd name="connsiteX325" fmla="*/ 641727 w 2354265"/>
              <a:gd name="connsiteY325" fmla="*/ 371877 h 2180492"/>
              <a:gd name="connsiteX326" fmla="*/ 635532 w 2354265"/>
              <a:gd name="connsiteY326" fmla="*/ 376411 h 2180492"/>
              <a:gd name="connsiteX327" fmla="*/ 615284 w 2354265"/>
              <a:gd name="connsiteY327" fmla="*/ 407539 h 2180492"/>
              <a:gd name="connsiteX328" fmla="*/ 617399 w 2354265"/>
              <a:gd name="connsiteY328" fmla="*/ 409806 h 2180492"/>
              <a:gd name="connsiteX329" fmla="*/ 637799 w 2354265"/>
              <a:gd name="connsiteY329" fmla="*/ 393788 h 2180492"/>
              <a:gd name="connsiteX330" fmla="*/ 639008 w 2354265"/>
              <a:gd name="connsiteY330" fmla="*/ 399379 h 2180492"/>
              <a:gd name="connsiteX331" fmla="*/ 636439 w 2354265"/>
              <a:gd name="connsiteY331" fmla="*/ 430659 h 2180492"/>
              <a:gd name="connsiteX332" fmla="*/ 650492 w 2354265"/>
              <a:gd name="connsiteY332" fmla="*/ 437005 h 2180492"/>
              <a:gd name="connsiteX333" fmla="*/ 661674 w 2354265"/>
              <a:gd name="connsiteY333" fmla="*/ 443201 h 2180492"/>
              <a:gd name="connsiteX334" fmla="*/ 657443 w 2354265"/>
              <a:gd name="connsiteY334" fmla="*/ 452720 h 2180492"/>
              <a:gd name="connsiteX335" fmla="*/ 661372 w 2354265"/>
              <a:gd name="connsiteY335" fmla="*/ 470853 h 2180492"/>
              <a:gd name="connsiteX336" fmla="*/ 660012 w 2354265"/>
              <a:gd name="connsiteY336" fmla="*/ 473422 h 2180492"/>
              <a:gd name="connsiteX337" fmla="*/ 614981 w 2354265"/>
              <a:gd name="connsiteY337" fmla="*/ 514675 h 2180492"/>
              <a:gd name="connsiteX338" fmla="*/ 601986 w 2354265"/>
              <a:gd name="connsiteY338" fmla="*/ 533261 h 2180492"/>
              <a:gd name="connsiteX339" fmla="*/ 592315 w 2354265"/>
              <a:gd name="connsiteY339" fmla="*/ 537643 h 2180492"/>
              <a:gd name="connsiteX340" fmla="*/ 592920 w 2354265"/>
              <a:gd name="connsiteY340" fmla="*/ 542025 h 2180492"/>
              <a:gd name="connsiteX341" fmla="*/ 562698 w 2354265"/>
              <a:gd name="connsiteY341" fmla="*/ 588718 h 2180492"/>
              <a:gd name="connsiteX342" fmla="*/ 541241 w 2354265"/>
              <a:gd name="connsiteY342" fmla="*/ 603526 h 2180492"/>
              <a:gd name="connsiteX343" fmla="*/ 542298 w 2354265"/>
              <a:gd name="connsiteY343" fmla="*/ 615011 h 2180492"/>
              <a:gd name="connsiteX344" fmla="*/ 535045 w 2354265"/>
              <a:gd name="connsiteY344" fmla="*/ 645686 h 2180492"/>
              <a:gd name="connsiteX345" fmla="*/ 528547 w 2354265"/>
              <a:gd name="connsiteY345" fmla="*/ 655205 h 2180492"/>
              <a:gd name="connsiteX346" fmla="*/ 507392 w 2354265"/>
              <a:gd name="connsiteY346" fmla="*/ 689658 h 2180492"/>
              <a:gd name="connsiteX347" fmla="*/ 507846 w 2354265"/>
              <a:gd name="connsiteY347" fmla="*/ 694947 h 2180492"/>
              <a:gd name="connsiteX348" fmla="*/ 505428 w 2354265"/>
              <a:gd name="connsiteY348" fmla="*/ 712627 h 2180492"/>
              <a:gd name="connsiteX349" fmla="*/ 478379 w 2354265"/>
              <a:gd name="connsiteY349" fmla="*/ 776243 h 2180492"/>
              <a:gd name="connsiteX350" fmla="*/ 472486 w 2354265"/>
              <a:gd name="connsiteY350" fmla="*/ 788030 h 2180492"/>
              <a:gd name="connsiteX351" fmla="*/ 473393 w 2354265"/>
              <a:gd name="connsiteY351" fmla="*/ 819762 h 2180492"/>
              <a:gd name="connsiteX352" fmla="*/ 465989 w 2354265"/>
              <a:gd name="connsiteY352" fmla="*/ 824749 h 2180492"/>
              <a:gd name="connsiteX353" fmla="*/ 462815 w 2354265"/>
              <a:gd name="connsiteY353" fmla="*/ 844544 h 2180492"/>
              <a:gd name="connsiteX354" fmla="*/ 465082 w 2354265"/>
              <a:gd name="connsiteY354" fmla="*/ 849380 h 2180492"/>
              <a:gd name="connsiteX355" fmla="*/ 458131 w 2354265"/>
              <a:gd name="connsiteY355" fmla="*/ 879148 h 2180492"/>
              <a:gd name="connsiteX356" fmla="*/ 442567 w 2354265"/>
              <a:gd name="connsiteY356" fmla="*/ 932489 h 2180492"/>
              <a:gd name="connsiteX357" fmla="*/ 433349 w 2354265"/>
              <a:gd name="connsiteY357" fmla="*/ 964524 h 2180492"/>
              <a:gd name="connsiteX358" fmla="*/ 435918 w 2354265"/>
              <a:gd name="connsiteY358" fmla="*/ 987039 h 2180492"/>
              <a:gd name="connsiteX359" fmla="*/ 435767 w 2354265"/>
              <a:gd name="connsiteY359" fmla="*/ 989457 h 2180492"/>
              <a:gd name="connsiteX360" fmla="*/ 437429 w 2354265"/>
              <a:gd name="connsiteY360" fmla="*/ 1039323 h 2180492"/>
              <a:gd name="connsiteX361" fmla="*/ 441207 w 2354265"/>
              <a:gd name="connsiteY361" fmla="*/ 1114423 h 2180492"/>
              <a:gd name="connsiteX362" fmla="*/ 449669 w 2354265"/>
              <a:gd name="connsiteY362" fmla="*/ 1161871 h 2180492"/>
              <a:gd name="connsiteX363" fmla="*/ 449367 w 2354265"/>
              <a:gd name="connsiteY363" fmla="*/ 1172600 h 2180492"/>
              <a:gd name="connsiteX364" fmla="*/ 455411 w 2354265"/>
              <a:gd name="connsiteY364" fmla="*/ 1191337 h 2180492"/>
              <a:gd name="connsiteX365" fmla="*/ 461455 w 2354265"/>
              <a:gd name="connsiteY365" fmla="*/ 1214608 h 2180492"/>
              <a:gd name="connsiteX366" fmla="*/ 471731 w 2354265"/>
              <a:gd name="connsiteY366" fmla="*/ 1243923 h 2180492"/>
              <a:gd name="connsiteX367" fmla="*/ 473846 w 2354265"/>
              <a:gd name="connsiteY367" fmla="*/ 1250421 h 2180492"/>
              <a:gd name="connsiteX368" fmla="*/ 479588 w 2354265"/>
              <a:gd name="connsiteY368" fmla="*/ 1264021 h 2180492"/>
              <a:gd name="connsiteX369" fmla="*/ 487144 w 2354265"/>
              <a:gd name="connsiteY369" fmla="*/ 1283211 h 2180492"/>
              <a:gd name="connsiteX370" fmla="*/ 504219 w 2354265"/>
              <a:gd name="connsiteY370" fmla="*/ 1340028 h 2180492"/>
              <a:gd name="connsiteX371" fmla="*/ 517668 w 2354265"/>
              <a:gd name="connsiteY371" fmla="*/ 1357557 h 2180492"/>
              <a:gd name="connsiteX372" fmla="*/ 519481 w 2354265"/>
              <a:gd name="connsiteY372" fmla="*/ 1371307 h 2180492"/>
              <a:gd name="connsiteX373" fmla="*/ 521899 w 2354265"/>
              <a:gd name="connsiteY373" fmla="*/ 1378107 h 2180492"/>
              <a:gd name="connsiteX374" fmla="*/ 526734 w 2354265"/>
              <a:gd name="connsiteY374" fmla="*/ 1400169 h 2180492"/>
              <a:gd name="connsiteX375" fmla="*/ 566173 w 2354265"/>
              <a:gd name="connsiteY375" fmla="*/ 1443688 h 2180492"/>
              <a:gd name="connsiteX376" fmla="*/ 614679 w 2354265"/>
              <a:gd name="connsiteY376" fmla="*/ 1515918 h 2180492"/>
              <a:gd name="connsiteX377" fmla="*/ 640670 w 2354265"/>
              <a:gd name="connsiteY377" fmla="*/ 1544326 h 2180492"/>
              <a:gd name="connsiteX378" fmla="*/ 653967 w 2354265"/>
              <a:gd name="connsiteY378" fmla="*/ 1558833 h 2180492"/>
              <a:gd name="connsiteX379" fmla="*/ 711237 w 2354265"/>
              <a:gd name="connsiteY379" fmla="*/ 1598876 h 2180492"/>
              <a:gd name="connsiteX380" fmla="*/ 726197 w 2354265"/>
              <a:gd name="connsiteY380" fmla="*/ 1614440 h 2180492"/>
              <a:gd name="connsiteX381" fmla="*/ 784676 w 2354265"/>
              <a:gd name="connsiteY381" fmla="*/ 1664760 h 2180492"/>
              <a:gd name="connsiteX382" fmla="*/ 818373 w 2354265"/>
              <a:gd name="connsiteY382" fmla="*/ 1682893 h 2180492"/>
              <a:gd name="connsiteX383" fmla="*/ 833635 w 2354265"/>
              <a:gd name="connsiteY383" fmla="*/ 1693470 h 2180492"/>
              <a:gd name="connsiteX384" fmla="*/ 882141 w 2354265"/>
              <a:gd name="connsiteY384" fmla="*/ 1715381 h 2180492"/>
              <a:gd name="connsiteX385" fmla="*/ 895287 w 2354265"/>
              <a:gd name="connsiteY385" fmla="*/ 1725354 h 2180492"/>
              <a:gd name="connsiteX386" fmla="*/ 902994 w 2354265"/>
              <a:gd name="connsiteY386" fmla="*/ 1728376 h 2180492"/>
              <a:gd name="connsiteX387" fmla="*/ 899367 w 2354265"/>
              <a:gd name="connsiteY387" fmla="*/ 1738501 h 2180492"/>
              <a:gd name="connsiteX388" fmla="*/ 906620 w 2354265"/>
              <a:gd name="connsiteY388" fmla="*/ 1737443 h 2180492"/>
              <a:gd name="connsiteX389" fmla="*/ 920069 w 2354265"/>
              <a:gd name="connsiteY389" fmla="*/ 1738047 h 2180492"/>
              <a:gd name="connsiteX390" fmla="*/ 946513 w 2354265"/>
              <a:gd name="connsiteY390" fmla="*/ 1747869 h 2180492"/>
              <a:gd name="connsiteX391" fmla="*/ 960113 w 2354265"/>
              <a:gd name="connsiteY391" fmla="*/ 1751042 h 2180492"/>
              <a:gd name="connsiteX392" fmla="*/ 979908 w 2354265"/>
              <a:gd name="connsiteY392" fmla="*/ 1756785 h 2180492"/>
              <a:gd name="connsiteX393" fmla="*/ 986708 w 2354265"/>
              <a:gd name="connsiteY393" fmla="*/ 1763736 h 2180492"/>
              <a:gd name="connsiteX394" fmla="*/ 1013605 w 2354265"/>
              <a:gd name="connsiteY394" fmla="*/ 1774464 h 2180492"/>
              <a:gd name="connsiteX395" fmla="*/ 1069364 w 2354265"/>
              <a:gd name="connsiteY395" fmla="*/ 1780962 h 2180492"/>
              <a:gd name="connsiteX396" fmla="*/ 1096714 w 2354265"/>
              <a:gd name="connsiteY396" fmla="*/ 1787157 h 2180492"/>
              <a:gd name="connsiteX397" fmla="*/ 1107141 w 2354265"/>
              <a:gd name="connsiteY397" fmla="*/ 1800757 h 2180492"/>
              <a:gd name="connsiteX398" fmla="*/ 1119985 w 2354265"/>
              <a:gd name="connsiteY398" fmla="*/ 1795317 h 2180492"/>
              <a:gd name="connsiteX399" fmla="*/ 1155193 w 2354265"/>
              <a:gd name="connsiteY399" fmla="*/ 1788215 h 2180492"/>
              <a:gd name="connsiteX400" fmla="*/ 1214730 w 2354265"/>
              <a:gd name="connsiteY400" fmla="*/ 1787157 h 2180492"/>
              <a:gd name="connsiteX401" fmla="*/ 1240569 w 2354265"/>
              <a:gd name="connsiteY401" fmla="*/ 1788819 h 2180492"/>
              <a:gd name="connsiteX402" fmla="*/ 1270640 w 2354265"/>
              <a:gd name="connsiteY402" fmla="*/ 1791691 h 2180492"/>
              <a:gd name="connsiteX403" fmla="*/ 1303430 w 2354265"/>
              <a:gd name="connsiteY403" fmla="*/ 1785344 h 2180492"/>
              <a:gd name="connsiteX404" fmla="*/ 1329723 w 2354265"/>
              <a:gd name="connsiteY404" fmla="*/ 1798339 h 2180492"/>
              <a:gd name="connsiteX405" fmla="*/ 1337732 w 2354265"/>
              <a:gd name="connsiteY405" fmla="*/ 1802722 h 2180492"/>
              <a:gd name="connsiteX406" fmla="*/ 1339243 w 2354265"/>
              <a:gd name="connsiteY406" fmla="*/ 1783531 h 2180492"/>
              <a:gd name="connsiteX407" fmla="*/ 1363420 w 2354265"/>
              <a:gd name="connsiteY407" fmla="*/ 1777486 h 2180492"/>
              <a:gd name="connsiteX408" fmla="*/ 1363874 w 2354265"/>
              <a:gd name="connsiteY408" fmla="*/ 1784135 h 2180492"/>
              <a:gd name="connsiteX409" fmla="*/ 1366745 w 2354265"/>
              <a:gd name="connsiteY409" fmla="*/ 1783380 h 2180492"/>
              <a:gd name="connsiteX410" fmla="*/ 1382913 w 2354265"/>
              <a:gd name="connsiteY410" fmla="*/ 1771140 h 2180492"/>
              <a:gd name="connsiteX411" fmla="*/ 1443205 w 2354265"/>
              <a:gd name="connsiteY411" fmla="*/ 1750136 h 2180492"/>
              <a:gd name="connsiteX412" fmla="*/ 1492769 w 2354265"/>
              <a:gd name="connsiteY412" fmla="*/ 1736536 h 2180492"/>
              <a:gd name="connsiteX413" fmla="*/ 1539764 w 2354265"/>
              <a:gd name="connsiteY413" fmla="*/ 1712359 h 2180492"/>
              <a:gd name="connsiteX414" fmla="*/ 1551550 w 2354265"/>
              <a:gd name="connsiteY414" fmla="*/ 1692866 h 2180492"/>
              <a:gd name="connsiteX415" fmla="*/ 1582074 w 2354265"/>
              <a:gd name="connsiteY415" fmla="*/ 1667933 h 2180492"/>
              <a:gd name="connsiteX416" fmla="*/ 1589025 w 2354265"/>
              <a:gd name="connsiteY416" fmla="*/ 1666422 h 2180492"/>
              <a:gd name="connsiteX417" fmla="*/ 1614562 w 2354265"/>
              <a:gd name="connsiteY417" fmla="*/ 1671711 h 2180492"/>
              <a:gd name="connsiteX418" fmla="*/ 1623780 w 2354265"/>
              <a:gd name="connsiteY418" fmla="*/ 1661284 h 2180492"/>
              <a:gd name="connsiteX419" fmla="*/ 1637833 w 2354265"/>
              <a:gd name="connsiteY419" fmla="*/ 1649951 h 2180492"/>
              <a:gd name="connsiteX420" fmla="*/ 1649015 w 2354265"/>
              <a:gd name="connsiteY420" fmla="*/ 1630609 h 2180492"/>
              <a:gd name="connsiteX421" fmla="*/ 1658988 w 2354265"/>
              <a:gd name="connsiteY421" fmla="*/ 1623507 h 2180492"/>
              <a:gd name="connsiteX422" fmla="*/ 1690721 w 2354265"/>
              <a:gd name="connsiteY422" fmla="*/ 1601899 h 2180492"/>
              <a:gd name="connsiteX423" fmla="*/ 1721396 w 2354265"/>
              <a:gd name="connsiteY423" fmla="*/ 1574397 h 2180492"/>
              <a:gd name="connsiteX424" fmla="*/ 1739831 w 2354265"/>
              <a:gd name="connsiteY424" fmla="*/ 1552486 h 2180492"/>
              <a:gd name="connsiteX425" fmla="*/ 1744817 w 2354265"/>
              <a:gd name="connsiteY425" fmla="*/ 1545233 h 2180492"/>
              <a:gd name="connsiteX426" fmla="*/ 1762195 w 2354265"/>
              <a:gd name="connsiteY426" fmla="*/ 1529216 h 2180492"/>
              <a:gd name="connsiteX427" fmla="*/ 1788186 w 2354265"/>
              <a:gd name="connsiteY427" fmla="*/ 1478141 h 2180492"/>
              <a:gd name="connsiteX428" fmla="*/ 1798008 w 2354265"/>
              <a:gd name="connsiteY428" fmla="*/ 1453964 h 2180492"/>
              <a:gd name="connsiteX429" fmla="*/ 1811003 w 2354265"/>
              <a:gd name="connsiteY429" fmla="*/ 1425555 h 2180492"/>
              <a:gd name="connsiteX430" fmla="*/ 1825056 w 2354265"/>
              <a:gd name="connsiteY430" fmla="*/ 1402285 h 2180492"/>
              <a:gd name="connsiteX431" fmla="*/ 1839713 w 2354265"/>
              <a:gd name="connsiteY431" fmla="*/ 1386418 h 2180492"/>
              <a:gd name="connsiteX432" fmla="*/ 1861624 w 2354265"/>
              <a:gd name="connsiteY432" fmla="*/ 1354988 h 2180492"/>
              <a:gd name="connsiteX433" fmla="*/ 1862984 w 2354265"/>
              <a:gd name="connsiteY433" fmla="*/ 1334286 h 2180492"/>
              <a:gd name="connsiteX434" fmla="*/ 1873259 w 2354265"/>
              <a:gd name="connsiteY434" fmla="*/ 1319326 h 2180492"/>
              <a:gd name="connsiteX435" fmla="*/ 1880210 w 2354265"/>
              <a:gd name="connsiteY435" fmla="*/ 1303460 h 2180492"/>
              <a:gd name="connsiteX436" fmla="*/ 1891695 w 2354265"/>
              <a:gd name="connsiteY436" fmla="*/ 1267647 h 2180492"/>
              <a:gd name="connsiteX437" fmla="*/ 1901970 w 2354265"/>
              <a:gd name="connsiteY437" fmla="*/ 1241505 h 2180492"/>
              <a:gd name="connsiteX438" fmla="*/ 1893508 w 2354265"/>
              <a:gd name="connsiteY438" fmla="*/ 1233799 h 2180492"/>
              <a:gd name="connsiteX439" fmla="*/ 1904085 w 2354265"/>
              <a:gd name="connsiteY439" fmla="*/ 1223675 h 2180492"/>
              <a:gd name="connsiteX440" fmla="*/ 1906503 w 2354265"/>
              <a:gd name="connsiteY440" fmla="*/ 1216421 h 2180492"/>
              <a:gd name="connsiteX441" fmla="*/ 1911339 w 2354265"/>
              <a:gd name="connsiteY441" fmla="*/ 1182422 h 2180492"/>
              <a:gd name="connsiteX442" fmla="*/ 1913454 w 2354265"/>
              <a:gd name="connsiteY442" fmla="*/ 1161720 h 2180492"/>
              <a:gd name="connsiteX443" fmla="*/ 1918139 w 2354265"/>
              <a:gd name="connsiteY443" fmla="*/ 1149783 h 2180492"/>
              <a:gd name="connsiteX444" fmla="*/ 1918894 w 2354265"/>
              <a:gd name="connsiteY444" fmla="*/ 1135125 h 2180492"/>
              <a:gd name="connsiteX445" fmla="*/ 1911188 w 2354265"/>
              <a:gd name="connsiteY445" fmla="*/ 1125605 h 2180492"/>
              <a:gd name="connsiteX446" fmla="*/ 1917383 w 2354265"/>
              <a:gd name="connsiteY446" fmla="*/ 1119863 h 2180492"/>
              <a:gd name="connsiteX447" fmla="*/ 1921312 w 2354265"/>
              <a:gd name="connsiteY447" fmla="*/ 1093268 h 2180492"/>
              <a:gd name="connsiteX448" fmla="*/ 1925996 w 2354265"/>
              <a:gd name="connsiteY448" fmla="*/ 1044611 h 2180492"/>
              <a:gd name="connsiteX449" fmla="*/ 1926752 w 2354265"/>
              <a:gd name="connsiteY449" fmla="*/ 1025572 h 2180492"/>
              <a:gd name="connsiteX450" fmla="*/ 1929321 w 2354265"/>
              <a:gd name="connsiteY450" fmla="*/ 1010310 h 2180492"/>
              <a:gd name="connsiteX451" fmla="*/ 1914965 w 2354265"/>
              <a:gd name="connsiteY451" fmla="*/ 979484 h 2180492"/>
              <a:gd name="connsiteX452" fmla="*/ 1919801 w 2354265"/>
              <a:gd name="connsiteY452" fmla="*/ 975102 h 2180492"/>
              <a:gd name="connsiteX453" fmla="*/ 1913152 w 2354265"/>
              <a:gd name="connsiteY453" fmla="*/ 967999 h 2180492"/>
              <a:gd name="connsiteX454" fmla="*/ 1915872 w 2354265"/>
              <a:gd name="connsiteY454" fmla="*/ 946693 h 2180492"/>
              <a:gd name="connsiteX455" fmla="*/ 1915872 w 2354265"/>
              <a:gd name="connsiteY455" fmla="*/ 920703 h 2180492"/>
              <a:gd name="connsiteX456" fmla="*/ 1922067 w 2354265"/>
              <a:gd name="connsiteY456" fmla="*/ 906498 h 2180492"/>
              <a:gd name="connsiteX457" fmla="*/ 1910130 w 2354265"/>
              <a:gd name="connsiteY457" fmla="*/ 909823 h 2180492"/>
              <a:gd name="connsiteX458" fmla="*/ 1913605 w 2354265"/>
              <a:gd name="connsiteY458" fmla="*/ 881112 h 2180492"/>
              <a:gd name="connsiteX459" fmla="*/ 1911943 w 2354265"/>
              <a:gd name="connsiteY459" fmla="*/ 872952 h 2180492"/>
              <a:gd name="connsiteX460" fmla="*/ 1900912 w 2354265"/>
              <a:gd name="connsiteY460" fmla="*/ 844695 h 2180492"/>
              <a:gd name="connsiteX461" fmla="*/ 1900610 w 2354265"/>
              <a:gd name="connsiteY461" fmla="*/ 828678 h 2180492"/>
              <a:gd name="connsiteX462" fmla="*/ 1887312 w 2354265"/>
              <a:gd name="connsiteY462" fmla="*/ 819309 h 2180492"/>
              <a:gd name="connsiteX463" fmla="*/ 1879606 w 2354265"/>
              <a:gd name="connsiteY463" fmla="*/ 793016 h 2180492"/>
              <a:gd name="connsiteX464" fmla="*/ 1874770 w 2354265"/>
              <a:gd name="connsiteY464" fmla="*/ 782590 h 2180492"/>
              <a:gd name="connsiteX465" fmla="*/ 1857544 w 2354265"/>
              <a:gd name="connsiteY465" fmla="*/ 757657 h 2180492"/>
              <a:gd name="connsiteX466" fmla="*/ 1849838 w 2354265"/>
              <a:gd name="connsiteY466" fmla="*/ 738617 h 2180492"/>
              <a:gd name="connsiteX467" fmla="*/ 1854673 w 2354265"/>
              <a:gd name="connsiteY467" fmla="*/ 719124 h 2180492"/>
              <a:gd name="connsiteX468" fmla="*/ 1857846 w 2354265"/>
              <a:gd name="connsiteY468" fmla="*/ 713684 h 2180492"/>
              <a:gd name="connsiteX469" fmla="*/ 1843038 w 2354265"/>
              <a:gd name="connsiteY469" fmla="*/ 712173 h 2180492"/>
              <a:gd name="connsiteX470" fmla="*/ 1852558 w 2354265"/>
              <a:gd name="connsiteY470" fmla="*/ 708093 h 2180492"/>
              <a:gd name="connsiteX471" fmla="*/ 1847118 w 2354265"/>
              <a:gd name="connsiteY471" fmla="*/ 705524 h 2180492"/>
              <a:gd name="connsiteX472" fmla="*/ 1814025 w 2354265"/>
              <a:gd name="connsiteY472" fmla="*/ 684520 h 2180492"/>
              <a:gd name="connsiteX473" fmla="*/ 1796799 w 2354265"/>
              <a:gd name="connsiteY473" fmla="*/ 671978 h 2180492"/>
              <a:gd name="connsiteX474" fmla="*/ 1765217 w 2354265"/>
              <a:gd name="connsiteY474" fmla="*/ 634504 h 2180492"/>
              <a:gd name="connsiteX475" fmla="*/ 1760835 w 2354265"/>
              <a:gd name="connsiteY475" fmla="*/ 637979 h 2180492"/>
              <a:gd name="connsiteX476" fmla="*/ 1743004 w 2354265"/>
              <a:gd name="connsiteY476" fmla="*/ 620904 h 2180492"/>
              <a:gd name="connsiteX477" fmla="*/ 1751466 w 2354265"/>
              <a:gd name="connsiteY477" fmla="*/ 607757 h 2180492"/>
              <a:gd name="connsiteX478" fmla="*/ 1742098 w 2354265"/>
              <a:gd name="connsiteY478" fmla="*/ 603980 h 2180492"/>
              <a:gd name="connsiteX479" fmla="*/ 1755395 w 2354265"/>
              <a:gd name="connsiteY479" fmla="*/ 596575 h 2180492"/>
              <a:gd name="connsiteX480" fmla="*/ 1751768 w 2354265"/>
              <a:gd name="connsiteY480" fmla="*/ 587207 h 2180492"/>
              <a:gd name="connsiteX481" fmla="*/ 1761742 w 2354265"/>
              <a:gd name="connsiteY481" fmla="*/ 585242 h 2180492"/>
              <a:gd name="connsiteX482" fmla="*/ 1761742 w 2354265"/>
              <a:gd name="connsiteY482" fmla="*/ 583429 h 2180492"/>
              <a:gd name="connsiteX483" fmla="*/ 1749351 w 2354265"/>
              <a:gd name="connsiteY483" fmla="*/ 580407 h 2180492"/>
              <a:gd name="connsiteX484" fmla="*/ 1770204 w 2354265"/>
              <a:gd name="connsiteY484" fmla="*/ 557287 h 2180492"/>
              <a:gd name="connsiteX485" fmla="*/ 1762799 w 2354265"/>
              <a:gd name="connsiteY485" fmla="*/ 550790 h 2180492"/>
              <a:gd name="connsiteX486" fmla="*/ 1759777 w 2354265"/>
              <a:gd name="connsiteY486" fmla="*/ 535679 h 2180492"/>
              <a:gd name="connsiteX487" fmla="*/ 1768995 w 2354265"/>
              <a:gd name="connsiteY487" fmla="*/ 533563 h 2180492"/>
              <a:gd name="connsiteX488" fmla="*/ 1769146 w 2354265"/>
              <a:gd name="connsiteY488" fmla="*/ 506968 h 2180492"/>
              <a:gd name="connsiteX489" fmla="*/ 1773679 w 2354265"/>
              <a:gd name="connsiteY489" fmla="*/ 481733 h 2180492"/>
              <a:gd name="connsiteX490" fmla="*/ 1766577 w 2354265"/>
              <a:gd name="connsiteY490" fmla="*/ 477955 h 2180492"/>
              <a:gd name="connsiteX491" fmla="*/ 1778061 w 2354265"/>
              <a:gd name="connsiteY491" fmla="*/ 465111 h 2180492"/>
              <a:gd name="connsiteX492" fmla="*/ 1802692 w 2354265"/>
              <a:gd name="connsiteY492" fmla="*/ 450000 h 2180492"/>
              <a:gd name="connsiteX493" fmla="*/ 1820674 w 2354265"/>
              <a:gd name="connsiteY493" fmla="*/ 432774 h 2180492"/>
              <a:gd name="connsiteX494" fmla="*/ 1841224 w 2354265"/>
              <a:gd name="connsiteY494" fmla="*/ 391370 h 2180492"/>
              <a:gd name="connsiteX495" fmla="*/ 1861473 w 2354265"/>
              <a:gd name="connsiteY495" fmla="*/ 362055 h 2180492"/>
              <a:gd name="connsiteX496" fmla="*/ 1880210 w 2354265"/>
              <a:gd name="connsiteY496" fmla="*/ 341656 h 2180492"/>
              <a:gd name="connsiteX497" fmla="*/ 1873713 w 2354265"/>
              <a:gd name="connsiteY497" fmla="*/ 336367 h 2180492"/>
              <a:gd name="connsiteX498" fmla="*/ 1903481 w 2354265"/>
              <a:gd name="connsiteY498" fmla="*/ 306750 h 2180492"/>
              <a:gd name="connsiteX499" fmla="*/ 1919952 w 2354265"/>
              <a:gd name="connsiteY499" fmla="*/ 272901 h 2180492"/>
              <a:gd name="connsiteX500" fmla="*/ 1921463 w 2354265"/>
              <a:gd name="connsiteY500" fmla="*/ 266555 h 2180492"/>
              <a:gd name="connsiteX501" fmla="*/ 1946396 w 2354265"/>
              <a:gd name="connsiteY501" fmla="*/ 253106 h 2180492"/>
              <a:gd name="connsiteX502" fmla="*/ 1949116 w 2354265"/>
              <a:gd name="connsiteY502" fmla="*/ 251293 h 2180492"/>
              <a:gd name="connsiteX503" fmla="*/ 2001550 w 2354265"/>
              <a:gd name="connsiteY503" fmla="*/ 243284 h 2180492"/>
              <a:gd name="connsiteX504" fmla="*/ 2041896 w 2354265"/>
              <a:gd name="connsiteY504" fmla="*/ 264742 h 2180492"/>
              <a:gd name="connsiteX505" fmla="*/ 2074989 w 2354265"/>
              <a:gd name="connsiteY505" fmla="*/ 275017 h 2180492"/>
              <a:gd name="connsiteX506" fmla="*/ 2077860 w 2354265"/>
              <a:gd name="connsiteY506" fmla="*/ 278644 h 2180492"/>
              <a:gd name="connsiteX507" fmla="*/ 2105664 w 2354265"/>
              <a:gd name="connsiteY507" fmla="*/ 296021 h 2180492"/>
              <a:gd name="connsiteX508" fmla="*/ 2104606 w 2354265"/>
              <a:gd name="connsiteY508" fmla="*/ 299950 h 2180492"/>
              <a:gd name="connsiteX509" fmla="*/ 2093122 w 2354265"/>
              <a:gd name="connsiteY509" fmla="*/ 299345 h 2180492"/>
              <a:gd name="connsiteX510" fmla="*/ 2112162 w 2354265"/>
              <a:gd name="connsiteY510" fmla="*/ 316572 h 2180492"/>
              <a:gd name="connsiteX511" fmla="*/ 2116544 w 2354265"/>
              <a:gd name="connsiteY511" fmla="*/ 338029 h 2180492"/>
              <a:gd name="connsiteX512" fmla="*/ 2123646 w 2354265"/>
              <a:gd name="connsiteY512" fmla="*/ 340296 h 2180492"/>
              <a:gd name="connsiteX513" fmla="*/ 2123646 w 2354265"/>
              <a:gd name="connsiteY513" fmla="*/ 358731 h 2180492"/>
              <a:gd name="connsiteX514" fmla="*/ 2125912 w 2354265"/>
              <a:gd name="connsiteY514" fmla="*/ 358882 h 2180492"/>
              <a:gd name="connsiteX515" fmla="*/ 2127877 w 2354265"/>
              <a:gd name="connsiteY515" fmla="*/ 346340 h 2180492"/>
              <a:gd name="connsiteX516" fmla="*/ 2149636 w 2354265"/>
              <a:gd name="connsiteY516" fmla="*/ 355709 h 2180492"/>
              <a:gd name="connsiteX517" fmla="*/ 2145708 w 2354265"/>
              <a:gd name="connsiteY517" fmla="*/ 360998 h 2180492"/>
              <a:gd name="connsiteX518" fmla="*/ 2159156 w 2354265"/>
              <a:gd name="connsiteY518" fmla="*/ 376108 h 2180492"/>
              <a:gd name="connsiteX519" fmla="*/ 2152659 w 2354265"/>
              <a:gd name="connsiteY519" fmla="*/ 378526 h 2180492"/>
              <a:gd name="connsiteX520" fmla="*/ 2186960 w 2354265"/>
              <a:gd name="connsiteY520" fmla="*/ 395601 h 2180492"/>
              <a:gd name="connsiteX521" fmla="*/ 2172152 w 2354265"/>
              <a:gd name="connsiteY521" fmla="*/ 409503 h 2180492"/>
              <a:gd name="connsiteX522" fmla="*/ 2189227 w 2354265"/>
              <a:gd name="connsiteY522" fmla="*/ 420232 h 2180492"/>
              <a:gd name="connsiteX523" fmla="*/ 2191796 w 2354265"/>
              <a:gd name="connsiteY523" fmla="*/ 434738 h 2180492"/>
              <a:gd name="connsiteX524" fmla="*/ 2197084 w 2354265"/>
              <a:gd name="connsiteY524" fmla="*/ 448489 h 2180492"/>
              <a:gd name="connsiteX525" fmla="*/ 2189378 w 2354265"/>
              <a:gd name="connsiteY525" fmla="*/ 467378 h 2180492"/>
              <a:gd name="connsiteX526" fmla="*/ 2206453 w 2354265"/>
              <a:gd name="connsiteY526" fmla="*/ 472818 h 2180492"/>
              <a:gd name="connsiteX527" fmla="*/ 2197689 w 2354265"/>
              <a:gd name="connsiteY527" fmla="*/ 477502 h 2180492"/>
              <a:gd name="connsiteX528" fmla="*/ 2222017 w 2354265"/>
              <a:gd name="connsiteY528" fmla="*/ 497751 h 2180492"/>
              <a:gd name="connsiteX529" fmla="*/ 2227910 w 2354265"/>
              <a:gd name="connsiteY529" fmla="*/ 512861 h 2180492"/>
              <a:gd name="connsiteX530" fmla="*/ 2231386 w 2354265"/>
              <a:gd name="connsiteY530" fmla="*/ 526159 h 2180492"/>
              <a:gd name="connsiteX531" fmla="*/ 2234710 w 2354265"/>
              <a:gd name="connsiteY531" fmla="*/ 525555 h 2180492"/>
              <a:gd name="connsiteX532" fmla="*/ 2230328 w 2354265"/>
              <a:gd name="connsiteY532" fmla="*/ 529483 h 2180492"/>
              <a:gd name="connsiteX533" fmla="*/ 2248461 w 2354265"/>
              <a:gd name="connsiteY533" fmla="*/ 560158 h 2180492"/>
              <a:gd name="connsiteX534" fmla="*/ 2255563 w 2354265"/>
              <a:gd name="connsiteY534" fmla="*/ 568016 h 2180492"/>
              <a:gd name="connsiteX535" fmla="*/ 2272487 w 2354265"/>
              <a:gd name="connsiteY535" fmla="*/ 595215 h 2180492"/>
              <a:gd name="connsiteX536" fmla="*/ 2278229 w 2354265"/>
              <a:gd name="connsiteY536" fmla="*/ 606246 h 2180492"/>
              <a:gd name="connsiteX537" fmla="*/ 2290771 w 2354265"/>
              <a:gd name="connsiteY537" fmla="*/ 626495 h 2180492"/>
              <a:gd name="connsiteX538" fmla="*/ 2283669 w 2354265"/>
              <a:gd name="connsiteY538" fmla="*/ 646290 h 2180492"/>
              <a:gd name="connsiteX539" fmla="*/ 2303162 w 2354265"/>
              <a:gd name="connsiteY539" fmla="*/ 657321 h 2180492"/>
              <a:gd name="connsiteX540" fmla="*/ 2297873 w 2354265"/>
              <a:gd name="connsiteY540" fmla="*/ 654299 h 2180492"/>
              <a:gd name="connsiteX541" fmla="*/ 2294549 w 2354265"/>
              <a:gd name="connsiteY541" fmla="*/ 665027 h 2180492"/>
              <a:gd name="connsiteX542" fmla="*/ 2306940 w 2354265"/>
              <a:gd name="connsiteY542" fmla="*/ 682556 h 2180492"/>
              <a:gd name="connsiteX543" fmla="*/ 2305580 w 2354265"/>
              <a:gd name="connsiteY543" fmla="*/ 702049 h 2180492"/>
              <a:gd name="connsiteX544" fmla="*/ 2317971 w 2354265"/>
              <a:gd name="connsiteY544" fmla="*/ 754181 h 2180492"/>
              <a:gd name="connsiteX545" fmla="*/ 2314798 w 2354265"/>
              <a:gd name="connsiteY545" fmla="*/ 761586 h 2180492"/>
              <a:gd name="connsiteX546" fmla="*/ 2325677 w 2354265"/>
              <a:gd name="connsiteY546" fmla="*/ 807976 h 2180492"/>
              <a:gd name="connsiteX547" fmla="*/ 2331117 w 2354265"/>
              <a:gd name="connsiteY547" fmla="*/ 834873 h 2180492"/>
              <a:gd name="connsiteX548" fmla="*/ 2328246 w 2354265"/>
              <a:gd name="connsiteY548" fmla="*/ 835326 h 2180492"/>
              <a:gd name="connsiteX549" fmla="*/ 2341091 w 2354265"/>
              <a:gd name="connsiteY549" fmla="*/ 885192 h 2180492"/>
              <a:gd name="connsiteX550" fmla="*/ 2335197 w 2354265"/>
              <a:gd name="connsiteY550" fmla="*/ 887761 h 2180492"/>
              <a:gd name="connsiteX551" fmla="*/ 2347739 w 2354265"/>
              <a:gd name="connsiteY551" fmla="*/ 891841 h 2180492"/>
              <a:gd name="connsiteX552" fmla="*/ 2347135 w 2354265"/>
              <a:gd name="connsiteY552" fmla="*/ 937778 h 2180492"/>
              <a:gd name="connsiteX553" fmla="*/ 2349250 w 2354265"/>
              <a:gd name="connsiteY553" fmla="*/ 969359 h 2180492"/>
              <a:gd name="connsiteX554" fmla="*/ 2345321 w 2354265"/>
              <a:gd name="connsiteY554" fmla="*/ 1020736 h 2180492"/>
              <a:gd name="connsiteX555" fmla="*/ 2350157 w 2354265"/>
              <a:gd name="connsiteY555" fmla="*/ 1057607 h 2180492"/>
              <a:gd name="connsiteX556" fmla="*/ 2349704 w 2354265"/>
              <a:gd name="connsiteY556" fmla="*/ 1064407 h 2180492"/>
              <a:gd name="connsiteX557" fmla="*/ 2354237 w 2354265"/>
              <a:gd name="connsiteY557" fmla="*/ 1087526 h 2180492"/>
              <a:gd name="connsiteX558" fmla="*/ 2354388 w 2354265"/>
              <a:gd name="connsiteY558" fmla="*/ 1101579 h 2180492"/>
              <a:gd name="connsiteX559" fmla="*/ 2354690 w 2354265"/>
              <a:gd name="connsiteY559" fmla="*/ 1137241 h 2180492"/>
              <a:gd name="connsiteX560" fmla="*/ 2351064 w 2354265"/>
              <a:gd name="connsiteY560" fmla="*/ 1153258 h 2180492"/>
              <a:gd name="connsiteX561" fmla="*/ 2335953 w 2354265"/>
              <a:gd name="connsiteY561" fmla="*/ 1191186 h 2180492"/>
              <a:gd name="connsiteX562" fmla="*/ 2326433 w 2354265"/>
              <a:gd name="connsiteY562" fmla="*/ 1229719 h 2180492"/>
              <a:gd name="connsiteX563" fmla="*/ 2326131 w 2354265"/>
              <a:gd name="connsiteY563" fmla="*/ 1234857 h 2180492"/>
              <a:gd name="connsiteX564" fmla="*/ 2319633 w 2354265"/>
              <a:gd name="connsiteY564" fmla="*/ 1252083 h 2180492"/>
              <a:gd name="connsiteX565" fmla="*/ 2309509 w 2354265"/>
              <a:gd name="connsiteY565" fmla="*/ 1301344 h 2180492"/>
              <a:gd name="connsiteX566" fmla="*/ 2309207 w 2354265"/>
              <a:gd name="connsiteY566" fmla="*/ 1319175 h 2180492"/>
              <a:gd name="connsiteX567" fmla="*/ 2307847 w 2354265"/>
              <a:gd name="connsiteY567" fmla="*/ 1327033 h 2180492"/>
              <a:gd name="connsiteX568" fmla="*/ 2288958 w 2354265"/>
              <a:gd name="connsiteY568" fmla="*/ 1381885 h 2180492"/>
              <a:gd name="connsiteX569" fmla="*/ 2280043 w 2354265"/>
              <a:gd name="connsiteY569" fmla="*/ 1409689 h 2180492"/>
              <a:gd name="connsiteX570" fmla="*/ 2284274 w 2354265"/>
              <a:gd name="connsiteY570" fmla="*/ 1416338 h 2180492"/>
              <a:gd name="connsiteX571" fmla="*/ 2270372 w 2354265"/>
              <a:gd name="connsiteY571" fmla="*/ 1463483 h 2180492"/>
              <a:gd name="connsiteX572" fmla="*/ 2268559 w 2354265"/>
              <a:gd name="connsiteY572" fmla="*/ 1469679 h 2180492"/>
              <a:gd name="connsiteX573" fmla="*/ 2258737 w 2354265"/>
              <a:gd name="connsiteY573" fmla="*/ 1490532 h 2180492"/>
              <a:gd name="connsiteX574" fmla="*/ 2249368 w 2354265"/>
              <a:gd name="connsiteY574" fmla="*/ 1507758 h 2180492"/>
              <a:gd name="connsiteX575" fmla="*/ 2235466 w 2354265"/>
              <a:gd name="connsiteY575" fmla="*/ 1545686 h 2180492"/>
              <a:gd name="connsiteX576" fmla="*/ 2230630 w 2354265"/>
              <a:gd name="connsiteY576" fmla="*/ 1552788 h 2180492"/>
              <a:gd name="connsiteX577" fmla="*/ 2217937 w 2354265"/>
              <a:gd name="connsiteY577" fmla="*/ 1579081 h 2180492"/>
              <a:gd name="connsiteX578" fmla="*/ 2206453 w 2354265"/>
              <a:gd name="connsiteY578" fmla="*/ 1601445 h 2180492"/>
              <a:gd name="connsiteX579" fmla="*/ 2188471 w 2354265"/>
              <a:gd name="connsiteY579" fmla="*/ 1635898 h 2180492"/>
              <a:gd name="connsiteX580" fmla="*/ 2174569 w 2354265"/>
              <a:gd name="connsiteY580" fmla="*/ 1651160 h 2180492"/>
              <a:gd name="connsiteX581" fmla="*/ 2140721 w 2354265"/>
              <a:gd name="connsiteY581" fmla="*/ 1687577 h 2180492"/>
              <a:gd name="connsiteX582" fmla="*/ 2133468 w 2354265"/>
              <a:gd name="connsiteY582" fmla="*/ 1693319 h 2180492"/>
              <a:gd name="connsiteX583" fmla="*/ 2109291 w 2354265"/>
              <a:gd name="connsiteY583" fmla="*/ 1721879 h 2180492"/>
              <a:gd name="connsiteX584" fmla="*/ 2090855 w 2354265"/>
              <a:gd name="connsiteY584" fmla="*/ 1740012 h 2180492"/>
              <a:gd name="connsiteX585" fmla="*/ 2046278 w 2354265"/>
              <a:gd name="connsiteY585" fmla="*/ 1793957 h 2180492"/>
              <a:gd name="connsiteX586" fmla="*/ 2039176 w 2354265"/>
              <a:gd name="connsiteY586" fmla="*/ 1800001 h 2180492"/>
              <a:gd name="connsiteX587" fmla="*/ 1991577 w 2354265"/>
              <a:gd name="connsiteY587" fmla="*/ 1843218 h 2180492"/>
              <a:gd name="connsiteX588" fmla="*/ 1972386 w 2354265"/>
              <a:gd name="connsiteY588" fmla="*/ 1856969 h 2180492"/>
              <a:gd name="connsiteX589" fmla="*/ 1968306 w 2354265"/>
              <a:gd name="connsiteY589" fmla="*/ 1867245 h 2180492"/>
              <a:gd name="connsiteX590" fmla="*/ 1963773 w 2354265"/>
              <a:gd name="connsiteY590" fmla="*/ 1878880 h 2180492"/>
              <a:gd name="connsiteX591" fmla="*/ 1968760 w 2354265"/>
              <a:gd name="connsiteY591" fmla="*/ 1881600 h 2180492"/>
              <a:gd name="connsiteX592" fmla="*/ 1966946 w 2354265"/>
              <a:gd name="connsiteY592" fmla="*/ 1884018 h 2180492"/>
              <a:gd name="connsiteX593" fmla="*/ 1950778 w 2354265"/>
              <a:gd name="connsiteY593" fmla="*/ 1888551 h 2180492"/>
              <a:gd name="connsiteX594" fmla="*/ 1931889 w 2354265"/>
              <a:gd name="connsiteY594" fmla="*/ 1903209 h 2180492"/>
              <a:gd name="connsiteX595" fmla="*/ 1920707 w 2354265"/>
              <a:gd name="connsiteY595" fmla="*/ 1916355 h 2180492"/>
              <a:gd name="connsiteX596" fmla="*/ 1887464 w 2354265"/>
              <a:gd name="connsiteY596" fmla="*/ 1940986 h 2180492"/>
              <a:gd name="connsiteX597" fmla="*/ 1821731 w 2354265"/>
              <a:gd name="connsiteY597" fmla="*/ 1974985 h 2180492"/>
              <a:gd name="connsiteX598" fmla="*/ 1807376 w 2354265"/>
              <a:gd name="connsiteY598" fmla="*/ 1986922 h 2180492"/>
              <a:gd name="connsiteX599" fmla="*/ 1787279 w 2354265"/>
              <a:gd name="connsiteY599" fmla="*/ 2003695 h 2180492"/>
              <a:gd name="connsiteX600" fmla="*/ 1776097 w 2354265"/>
              <a:gd name="connsiteY600" fmla="*/ 2006113 h 2180492"/>
              <a:gd name="connsiteX601" fmla="*/ 1757208 w 2354265"/>
              <a:gd name="connsiteY601" fmla="*/ 2017446 h 2180492"/>
              <a:gd name="connsiteX602" fmla="*/ 1754186 w 2354265"/>
              <a:gd name="connsiteY602" fmla="*/ 2020771 h 2180492"/>
              <a:gd name="connsiteX603" fmla="*/ 1726080 w 2354265"/>
              <a:gd name="connsiteY603" fmla="*/ 2035881 h 2180492"/>
              <a:gd name="connsiteX604" fmla="*/ 1719280 w 2354265"/>
              <a:gd name="connsiteY604" fmla="*/ 2046006 h 2180492"/>
              <a:gd name="connsiteX605" fmla="*/ 1689663 w 2354265"/>
              <a:gd name="connsiteY605" fmla="*/ 2057339 h 2180492"/>
              <a:gd name="connsiteX606" fmla="*/ 1673797 w 2354265"/>
              <a:gd name="connsiteY606" fmla="*/ 2061419 h 2180492"/>
              <a:gd name="connsiteX607" fmla="*/ 1670926 w 2354265"/>
              <a:gd name="connsiteY607" fmla="*/ 2055828 h 2180492"/>
              <a:gd name="connsiteX608" fmla="*/ 1662766 w 2354265"/>
              <a:gd name="connsiteY608" fmla="*/ 2067161 h 2180492"/>
              <a:gd name="connsiteX609" fmla="*/ 1644179 w 2354265"/>
              <a:gd name="connsiteY609" fmla="*/ 2055828 h 2180492"/>
              <a:gd name="connsiteX610" fmla="*/ 1643877 w 2354265"/>
              <a:gd name="connsiteY610" fmla="*/ 2059152 h 2180492"/>
              <a:gd name="connsiteX611" fmla="*/ 1613051 w 2354265"/>
              <a:gd name="connsiteY611" fmla="*/ 2057490 h 2180492"/>
              <a:gd name="connsiteX612" fmla="*/ 1631184 w 2354265"/>
              <a:gd name="connsiteY612" fmla="*/ 2068823 h 2180492"/>
              <a:gd name="connsiteX613" fmla="*/ 1614864 w 2354265"/>
              <a:gd name="connsiteY613" fmla="*/ 2089374 h 2180492"/>
              <a:gd name="connsiteX614" fmla="*/ 1599451 w 2354265"/>
              <a:gd name="connsiteY614" fmla="*/ 2095267 h 2180492"/>
              <a:gd name="connsiteX615" fmla="*/ 1590536 w 2354265"/>
              <a:gd name="connsiteY615" fmla="*/ 2099800 h 2180492"/>
              <a:gd name="connsiteX616" fmla="*/ 1575727 w 2354265"/>
              <a:gd name="connsiteY616" fmla="*/ 2109018 h 2180492"/>
              <a:gd name="connsiteX617" fmla="*/ 1562581 w 2354265"/>
              <a:gd name="connsiteY617" fmla="*/ 2100556 h 2180492"/>
              <a:gd name="connsiteX618" fmla="*/ 1555177 w 2354265"/>
              <a:gd name="connsiteY618" fmla="*/ 2098894 h 2180492"/>
              <a:gd name="connsiteX619" fmla="*/ 1537195 w 2354265"/>
              <a:gd name="connsiteY619" fmla="*/ 2125942 h 2180492"/>
              <a:gd name="connsiteX620" fmla="*/ 1521782 w 2354265"/>
              <a:gd name="connsiteY620" fmla="*/ 2118084 h 2180492"/>
              <a:gd name="connsiteX621" fmla="*/ 1534173 w 2354265"/>
              <a:gd name="connsiteY621" fmla="*/ 2115062 h 2180492"/>
              <a:gd name="connsiteX622" fmla="*/ 1546715 w 2354265"/>
              <a:gd name="connsiteY622" fmla="*/ 2110529 h 2180492"/>
              <a:gd name="connsiteX623" fmla="*/ 1508333 w 2354265"/>
              <a:gd name="connsiteY623" fmla="*/ 2117631 h 2180492"/>
              <a:gd name="connsiteX624" fmla="*/ 1494733 w 2354265"/>
              <a:gd name="connsiteY624" fmla="*/ 2115969 h 2180492"/>
              <a:gd name="connsiteX625" fmla="*/ 1494129 w 2354265"/>
              <a:gd name="connsiteY625" fmla="*/ 2120502 h 2180492"/>
              <a:gd name="connsiteX626" fmla="*/ 1515133 w 2354265"/>
              <a:gd name="connsiteY626" fmla="*/ 2123675 h 2180492"/>
              <a:gd name="connsiteX627" fmla="*/ 1490049 w 2354265"/>
              <a:gd name="connsiteY627" fmla="*/ 2125338 h 2180492"/>
              <a:gd name="connsiteX628" fmla="*/ 1478263 w 2354265"/>
              <a:gd name="connsiteY628" fmla="*/ 2121258 h 2180492"/>
              <a:gd name="connsiteX629" fmla="*/ 1477054 w 2354265"/>
              <a:gd name="connsiteY629" fmla="*/ 2124280 h 2180492"/>
              <a:gd name="connsiteX630" fmla="*/ 1485667 w 2354265"/>
              <a:gd name="connsiteY630" fmla="*/ 2132440 h 2180492"/>
              <a:gd name="connsiteX631" fmla="*/ 1462245 w 2354265"/>
              <a:gd name="connsiteY631" fmla="*/ 2132440 h 2180492"/>
              <a:gd name="connsiteX632" fmla="*/ 1462094 w 2354265"/>
              <a:gd name="connsiteY632" fmla="*/ 2135160 h 2180492"/>
              <a:gd name="connsiteX633" fmla="*/ 1474636 w 2354265"/>
              <a:gd name="connsiteY633" fmla="*/ 2138031 h 2180492"/>
              <a:gd name="connsiteX634" fmla="*/ 1437010 w 2354265"/>
              <a:gd name="connsiteY634" fmla="*/ 2131231 h 2180492"/>
              <a:gd name="connsiteX635" fmla="*/ 1405428 w 2354265"/>
              <a:gd name="connsiteY635" fmla="*/ 2143622 h 2180492"/>
              <a:gd name="connsiteX636" fmla="*/ 1406486 w 2354265"/>
              <a:gd name="connsiteY636" fmla="*/ 2146795 h 2180492"/>
              <a:gd name="connsiteX637" fmla="*/ 1401953 w 2354265"/>
              <a:gd name="connsiteY637" fmla="*/ 2145586 h 2180492"/>
              <a:gd name="connsiteX638" fmla="*/ 1394246 w 2354265"/>
              <a:gd name="connsiteY638" fmla="*/ 2138182 h 2180492"/>
              <a:gd name="connsiteX639" fmla="*/ 1403917 w 2354265"/>
              <a:gd name="connsiteY639" fmla="*/ 2132289 h 2180492"/>
              <a:gd name="connsiteX640" fmla="*/ 1421899 w 2354265"/>
              <a:gd name="connsiteY640" fmla="*/ 2131080 h 2180492"/>
              <a:gd name="connsiteX641" fmla="*/ 1421295 w 2354265"/>
              <a:gd name="connsiteY641" fmla="*/ 2125338 h 2180492"/>
              <a:gd name="connsiteX642" fmla="*/ 1400291 w 2354265"/>
              <a:gd name="connsiteY642" fmla="*/ 2128964 h 2180492"/>
              <a:gd name="connsiteX643" fmla="*/ 1385633 w 2354265"/>
              <a:gd name="connsiteY643" fmla="*/ 2128209 h 2180492"/>
              <a:gd name="connsiteX644" fmla="*/ 1375509 w 2354265"/>
              <a:gd name="connsiteY644" fmla="*/ 2127302 h 2180492"/>
              <a:gd name="connsiteX645" fmla="*/ 1343323 w 2354265"/>
              <a:gd name="connsiteY645" fmla="*/ 2155710 h 2180492"/>
              <a:gd name="connsiteX646" fmla="*/ 1314159 w 2354265"/>
              <a:gd name="connsiteY646" fmla="*/ 2153293 h 2180492"/>
              <a:gd name="connsiteX647" fmla="*/ 1291644 w 2354265"/>
              <a:gd name="connsiteY647" fmla="*/ 2162661 h 2180492"/>
              <a:gd name="connsiteX648" fmla="*/ 1285751 w 2354265"/>
              <a:gd name="connsiteY648" fmla="*/ 2144982 h 2180492"/>
              <a:gd name="connsiteX649" fmla="*/ 1259458 w 2354265"/>
              <a:gd name="connsiteY649" fmla="*/ 2151328 h 2180492"/>
              <a:gd name="connsiteX650" fmla="*/ 1281520 w 2354265"/>
              <a:gd name="connsiteY650" fmla="*/ 2164475 h 2180492"/>
              <a:gd name="connsiteX651" fmla="*/ 1260969 w 2354265"/>
              <a:gd name="connsiteY651" fmla="*/ 2175959 h 2180492"/>
              <a:gd name="connsiteX652" fmla="*/ 1252205 w 2354265"/>
              <a:gd name="connsiteY652" fmla="*/ 2170066 h 2180492"/>
              <a:gd name="connsiteX653" fmla="*/ 1229538 w 2354265"/>
              <a:gd name="connsiteY653" fmla="*/ 2163266 h 2180492"/>
              <a:gd name="connsiteX654" fmla="*/ 1237094 w 2354265"/>
              <a:gd name="connsiteY654" fmla="*/ 2179434 h 2180492"/>
              <a:gd name="connsiteX655" fmla="*/ 1223343 w 2354265"/>
              <a:gd name="connsiteY655" fmla="*/ 2180945 h 2180492"/>
              <a:gd name="connsiteX656" fmla="*/ 1223192 w 2354265"/>
              <a:gd name="connsiteY656" fmla="*/ 2169159 h 2180492"/>
              <a:gd name="connsiteX657" fmla="*/ 1213672 w 2354265"/>
              <a:gd name="connsiteY657" fmla="*/ 2157977 h 2180492"/>
              <a:gd name="connsiteX658" fmla="*/ 1189646 w 2354265"/>
              <a:gd name="connsiteY658" fmla="*/ 2164626 h 2180492"/>
              <a:gd name="connsiteX659" fmla="*/ 1180731 w 2354265"/>
              <a:gd name="connsiteY659" fmla="*/ 2150422 h 2180492"/>
              <a:gd name="connsiteX660" fmla="*/ 1162144 w 2354265"/>
              <a:gd name="connsiteY660" fmla="*/ 2143924 h 2180492"/>
              <a:gd name="connsiteX661" fmla="*/ 1140687 w 2354265"/>
              <a:gd name="connsiteY661" fmla="*/ 2151479 h 2180492"/>
              <a:gd name="connsiteX662" fmla="*/ 1166829 w 2354265"/>
              <a:gd name="connsiteY662" fmla="*/ 2163417 h 2180492"/>
              <a:gd name="connsiteX663" fmla="*/ 1165620 w 2354265"/>
              <a:gd name="connsiteY663" fmla="*/ 2166288 h 2180492"/>
              <a:gd name="connsiteX664" fmla="*/ 1139327 w 2354265"/>
              <a:gd name="connsiteY664" fmla="*/ 2170217 h 2180492"/>
              <a:gd name="connsiteX665" fmla="*/ 1125727 w 2354265"/>
              <a:gd name="connsiteY665" fmla="*/ 2178528 h 2180492"/>
              <a:gd name="connsiteX666" fmla="*/ 1108652 w 2354265"/>
              <a:gd name="connsiteY666" fmla="*/ 2168404 h 2180492"/>
              <a:gd name="connsiteX667" fmla="*/ 1067550 w 2354265"/>
              <a:gd name="connsiteY667" fmla="*/ 2169008 h 2180492"/>
              <a:gd name="connsiteX668" fmla="*/ 1076012 w 2354265"/>
              <a:gd name="connsiteY668" fmla="*/ 2142262 h 2180492"/>
              <a:gd name="connsiteX669" fmla="*/ 1069666 w 2354265"/>
              <a:gd name="connsiteY669" fmla="*/ 2139995 h 2180492"/>
              <a:gd name="connsiteX670" fmla="*/ 1064982 w 2354265"/>
              <a:gd name="connsiteY670" fmla="*/ 2152688 h 2180492"/>
              <a:gd name="connsiteX671" fmla="*/ 1047302 w 2354265"/>
              <a:gd name="connsiteY671" fmla="*/ 2142111 h 2180492"/>
              <a:gd name="connsiteX672" fmla="*/ 1033098 w 2354265"/>
              <a:gd name="connsiteY672" fmla="*/ 2145284 h 2180492"/>
              <a:gd name="connsiteX673" fmla="*/ 1008467 w 2354265"/>
              <a:gd name="connsiteY673" fmla="*/ 2159337 h 2180492"/>
              <a:gd name="connsiteX674" fmla="*/ 987614 w 2354265"/>
              <a:gd name="connsiteY674" fmla="*/ 2156617 h 2180492"/>
              <a:gd name="connsiteX675" fmla="*/ 976583 w 2354265"/>
              <a:gd name="connsiteY675" fmla="*/ 2137275 h 2180492"/>
              <a:gd name="connsiteX676" fmla="*/ 973863 w 2354265"/>
              <a:gd name="connsiteY676" fmla="*/ 2122769 h 2180492"/>
              <a:gd name="connsiteX677" fmla="*/ 954824 w 2354265"/>
              <a:gd name="connsiteY677" fmla="*/ 2124129 h 2180492"/>
              <a:gd name="connsiteX678" fmla="*/ 946966 w 2354265"/>
              <a:gd name="connsiteY678" fmla="*/ 2126093 h 2180492"/>
              <a:gd name="connsiteX679" fmla="*/ 913571 w 2354265"/>
              <a:gd name="connsiteY679" fmla="*/ 2138786 h 2180492"/>
              <a:gd name="connsiteX680" fmla="*/ 900576 w 2354265"/>
              <a:gd name="connsiteY680" fmla="*/ 2141204 h 2180492"/>
              <a:gd name="connsiteX681" fmla="*/ 905411 w 2354265"/>
              <a:gd name="connsiteY681" fmla="*/ 2130626 h 2180492"/>
              <a:gd name="connsiteX682" fmla="*/ 896647 w 2354265"/>
              <a:gd name="connsiteY682" fmla="*/ 2129418 h 2180492"/>
              <a:gd name="connsiteX683" fmla="*/ 905260 w 2354265"/>
              <a:gd name="connsiteY683" fmla="*/ 2117480 h 2180492"/>
              <a:gd name="connsiteX684" fmla="*/ 892869 w 2354265"/>
              <a:gd name="connsiteY684" fmla="*/ 2115667 h 2180492"/>
              <a:gd name="connsiteX685" fmla="*/ 888940 w 2354265"/>
              <a:gd name="connsiteY685" fmla="*/ 2129720 h 2180492"/>
              <a:gd name="connsiteX686" fmla="*/ 878967 w 2354265"/>
              <a:gd name="connsiteY686" fmla="*/ 2117933 h 2180492"/>
              <a:gd name="connsiteX687" fmla="*/ 859021 w 2354265"/>
              <a:gd name="connsiteY687" fmla="*/ 2110378 h 2180492"/>
              <a:gd name="connsiteX688" fmla="*/ 851163 w 2354265"/>
              <a:gd name="connsiteY688" fmla="*/ 2110076 h 2180492"/>
              <a:gd name="connsiteX689" fmla="*/ 838621 w 2354265"/>
              <a:gd name="connsiteY689" fmla="*/ 2113702 h 2180492"/>
              <a:gd name="connsiteX690" fmla="*/ 833484 w 2354265"/>
              <a:gd name="connsiteY690" fmla="*/ 2115667 h 2180492"/>
              <a:gd name="connsiteX691" fmla="*/ 815955 w 2354265"/>
              <a:gd name="connsiteY691" fmla="*/ 2109169 h 2180492"/>
              <a:gd name="connsiteX692" fmla="*/ 802204 w 2354265"/>
              <a:gd name="connsiteY692" fmla="*/ 2098894 h 2180492"/>
              <a:gd name="connsiteX693" fmla="*/ 780747 w 2354265"/>
              <a:gd name="connsiteY693" fmla="*/ 2095720 h 2180492"/>
              <a:gd name="connsiteX694" fmla="*/ 755814 w 2354265"/>
              <a:gd name="connsiteY694" fmla="*/ 2093151 h 2180492"/>
              <a:gd name="connsiteX695" fmla="*/ 772436 w 2354265"/>
              <a:gd name="connsiteY695" fmla="*/ 2089525 h 2180492"/>
              <a:gd name="connsiteX696" fmla="*/ 763823 w 2354265"/>
              <a:gd name="connsiteY696" fmla="*/ 2082725 h 2180492"/>
              <a:gd name="connsiteX697" fmla="*/ 716224 w 2354265"/>
              <a:gd name="connsiteY697" fmla="*/ 2067916 h 2180492"/>
              <a:gd name="connsiteX698" fmla="*/ 680562 w 2354265"/>
              <a:gd name="connsiteY698" fmla="*/ 2056432 h 2180492"/>
              <a:gd name="connsiteX699" fmla="*/ 694918 w 2354265"/>
              <a:gd name="connsiteY699" fmla="*/ 2055526 h 2180492"/>
              <a:gd name="connsiteX700" fmla="*/ 713806 w 2354265"/>
              <a:gd name="connsiteY700" fmla="*/ 2035579 h 2180492"/>
              <a:gd name="connsiteX701" fmla="*/ 713655 w 2354265"/>
              <a:gd name="connsiteY701" fmla="*/ 2033464 h 2180492"/>
              <a:gd name="connsiteX702" fmla="*/ 714562 w 2354265"/>
              <a:gd name="connsiteY702" fmla="*/ 2033010 h 2180492"/>
              <a:gd name="connsiteX703" fmla="*/ 727406 w 2354265"/>
              <a:gd name="connsiteY703" fmla="*/ 2041170 h 2180492"/>
              <a:gd name="connsiteX704" fmla="*/ 718642 w 2354265"/>
              <a:gd name="connsiteY704" fmla="*/ 2029535 h 2180492"/>
              <a:gd name="connsiteX705" fmla="*/ 712748 w 2354265"/>
              <a:gd name="connsiteY705" fmla="*/ 2022886 h 2180492"/>
              <a:gd name="connsiteX706" fmla="*/ 688873 w 2354265"/>
              <a:gd name="connsiteY706" fmla="*/ 2003091 h 2180492"/>
              <a:gd name="connsiteX707" fmla="*/ 651550 w 2354265"/>
              <a:gd name="connsiteY707" fmla="*/ 1981331 h 2180492"/>
              <a:gd name="connsiteX708" fmla="*/ 633719 w 2354265"/>
              <a:gd name="connsiteY708" fmla="*/ 1965465 h 2180492"/>
              <a:gd name="connsiteX709" fmla="*/ 623443 w 2354265"/>
              <a:gd name="connsiteY709" fmla="*/ 1979669 h 2180492"/>
              <a:gd name="connsiteX710" fmla="*/ 609693 w 2354265"/>
              <a:gd name="connsiteY710" fmla="*/ 1958967 h 2180492"/>
              <a:gd name="connsiteX711" fmla="*/ 590804 w 2354265"/>
              <a:gd name="connsiteY711" fmla="*/ 1954132 h 2180492"/>
              <a:gd name="connsiteX712" fmla="*/ 560431 w 2354265"/>
              <a:gd name="connsiteY712" fmla="*/ 1938719 h 2180492"/>
              <a:gd name="connsiteX713" fmla="*/ 554236 w 2354265"/>
              <a:gd name="connsiteY713" fmla="*/ 1932221 h 2180492"/>
              <a:gd name="connsiteX714" fmla="*/ 534592 w 2354265"/>
              <a:gd name="connsiteY714" fmla="*/ 1928595 h 2180492"/>
              <a:gd name="connsiteX715" fmla="*/ 535952 w 2354265"/>
              <a:gd name="connsiteY715" fmla="*/ 1923306 h 2180492"/>
              <a:gd name="connsiteX716" fmla="*/ 552725 w 2354265"/>
              <a:gd name="connsiteY716" fmla="*/ 1928292 h 2180492"/>
              <a:gd name="connsiteX717" fmla="*/ 554689 w 2354265"/>
              <a:gd name="connsiteY717" fmla="*/ 1925421 h 2180492"/>
              <a:gd name="connsiteX718" fmla="*/ 519934 w 2354265"/>
              <a:gd name="connsiteY718" fmla="*/ 1900186 h 2180492"/>
              <a:gd name="connsiteX719" fmla="*/ 497570 w 2354265"/>
              <a:gd name="connsiteY719" fmla="*/ 1905324 h 2180492"/>
              <a:gd name="connsiteX720" fmla="*/ 527036 w 2354265"/>
              <a:gd name="connsiteY720" fmla="*/ 1907288 h 2180492"/>
              <a:gd name="connsiteX721" fmla="*/ 526281 w 2354265"/>
              <a:gd name="connsiteY721" fmla="*/ 1912275 h 2180492"/>
              <a:gd name="connsiteX722" fmla="*/ 528094 w 2354265"/>
              <a:gd name="connsiteY722" fmla="*/ 1930710 h 2180492"/>
              <a:gd name="connsiteX723" fmla="*/ 564813 w 2354265"/>
              <a:gd name="connsiteY723" fmla="*/ 1958514 h 2180492"/>
              <a:gd name="connsiteX724" fmla="*/ 607728 w 2354265"/>
              <a:gd name="connsiteY724" fmla="*/ 1981331 h 2180492"/>
              <a:gd name="connsiteX725" fmla="*/ 612715 w 2354265"/>
              <a:gd name="connsiteY725" fmla="*/ 1984505 h 2180492"/>
              <a:gd name="connsiteX726" fmla="*/ 633568 w 2354265"/>
              <a:gd name="connsiteY726" fmla="*/ 1995989 h 2180492"/>
              <a:gd name="connsiteX727" fmla="*/ 651550 w 2354265"/>
              <a:gd name="connsiteY727" fmla="*/ 2011100 h 2180492"/>
              <a:gd name="connsiteX728" fmla="*/ 663487 w 2354265"/>
              <a:gd name="connsiteY728" fmla="*/ 2012309 h 2180492"/>
              <a:gd name="connsiteX729" fmla="*/ 659709 w 2354265"/>
              <a:gd name="connsiteY729" fmla="*/ 2020015 h 2180492"/>
              <a:gd name="connsiteX730" fmla="*/ 676633 w 2354265"/>
              <a:gd name="connsiteY730" fmla="*/ 2020317 h 2180492"/>
              <a:gd name="connsiteX731" fmla="*/ 713806 w 2354265"/>
              <a:gd name="connsiteY731" fmla="*/ 2035730 h 2180492"/>
              <a:gd name="connsiteX732" fmla="*/ 674971 w 2354265"/>
              <a:gd name="connsiteY732" fmla="*/ 2043437 h 2180492"/>
              <a:gd name="connsiteX733" fmla="*/ 634625 w 2354265"/>
              <a:gd name="connsiteY733" fmla="*/ 2039357 h 2180492"/>
              <a:gd name="connsiteX734" fmla="*/ 617399 w 2354265"/>
              <a:gd name="connsiteY734" fmla="*/ 2034219 h 2180492"/>
              <a:gd name="connsiteX735" fmla="*/ 612261 w 2354265"/>
              <a:gd name="connsiteY735" fmla="*/ 2028477 h 2180492"/>
              <a:gd name="connsiteX736" fmla="*/ 619061 w 2354265"/>
              <a:gd name="connsiteY736" fmla="*/ 2025455 h 2180492"/>
              <a:gd name="connsiteX737" fmla="*/ 638252 w 2354265"/>
              <a:gd name="connsiteY737" fmla="*/ 2014726 h 2180492"/>
              <a:gd name="connsiteX738" fmla="*/ 636741 w 2354265"/>
              <a:gd name="connsiteY738" fmla="*/ 2010646 h 2180492"/>
              <a:gd name="connsiteX739" fmla="*/ 611506 w 2354265"/>
              <a:gd name="connsiteY739" fmla="*/ 2010344 h 2180492"/>
              <a:gd name="connsiteX740" fmla="*/ 586271 w 2354265"/>
              <a:gd name="connsiteY740" fmla="*/ 2002940 h 2180492"/>
              <a:gd name="connsiteX741" fmla="*/ 572369 w 2354265"/>
              <a:gd name="connsiteY741" fmla="*/ 2009589 h 2180492"/>
              <a:gd name="connsiteX742" fmla="*/ 575693 w 2354265"/>
              <a:gd name="connsiteY742" fmla="*/ 1992967 h 2180492"/>
              <a:gd name="connsiteX743" fmla="*/ 553329 w 2354265"/>
              <a:gd name="connsiteY743" fmla="*/ 1977403 h 2180492"/>
              <a:gd name="connsiteX744" fmla="*/ 528396 w 2354265"/>
              <a:gd name="connsiteY744" fmla="*/ 1974834 h 2180492"/>
              <a:gd name="connsiteX745" fmla="*/ 520236 w 2354265"/>
              <a:gd name="connsiteY745" fmla="*/ 1957910 h 2180492"/>
              <a:gd name="connsiteX746" fmla="*/ 513739 w 2354265"/>
              <a:gd name="connsiteY746" fmla="*/ 1966069 h 2180492"/>
              <a:gd name="connsiteX747" fmla="*/ 486690 w 2354265"/>
              <a:gd name="connsiteY747" fmla="*/ 1952470 h 2180492"/>
              <a:gd name="connsiteX748" fmla="*/ 469011 w 2354265"/>
              <a:gd name="connsiteY748" fmla="*/ 1929804 h 2180492"/>
              <a:gd name="connsiteX749" fmla="*/ 478379 w 2354265"/>
              <a:gd name="connsiteY749" fmla="*/ 1928292 h 2180492"/>
              <a:gd name="connsiteX750" fmla="*/ 479437 w 2354265"/>
              <a:gd name="connsiteY750" fmla="*/ 1925875 h 2180492"/>
              <a:gd name="connsiteX751" fmla="*/ 452087 w 2354265"/>
              <a:gd name="connsiteY751" fmla="*/ 1911519 h 2180492"/>
              <a:gd name="connsiteX752" fmla="*/ 449669 w 2354265"/>
              <a:gd name="connsiteY752" fmla="*/ 1914542 h 2180492"/>
              <a:gd name="connsiteX753" fmla="*/ 452842 w 2354265"/>
              <a:gd name="connsiteY753" fmla="*/ 1923306 h 2180492"/>
              <a:gd name="connsiteX754" fmla="*/ 410079 w 2354265"/>
              <a:gd name="connsiteY754" fmla="*/ 1892026 h 2180492"/>
              <a:gd name="connsiteX755" fmla="*/ 398141 w 2354265"/>
              <a:gd name="connsiteY755" fmla="*/ 1882053 h 2180492"/>
              <a:gd name="connsiteX756" fmla="*/ 386657 w 2354265"/>
              <a:gd name="connsiteY756" fmla="*/ 1872836 h 2180492"/>
              <a:gd name="connsiteX757" fmla="*/ 356284 w 2354265"/>
              <a:gd name="connsiteY757" fmla="*/ 1844276 h 2180492"/>
              <a:gd name="connsiteX758" fmla="*/ 344649 w 2354265"/>
              <a:gd name="connsiteY758" fmla="*/ 1831583 h 2180492"/>
              <a:gd name="connsiteX759" fmla="*/ 335733 w 2354265"/>
              <a:gd name="connsiteY759" fmla="*/ 1819041 h 2180492"/>
              <a:gd name="connsiteX760" fmla="*/ 331956 w 2354265"/>
              <a:gd name="connsiteY760" fmla="*/ 1810428 h 2180492"/>
              <a:gd name="connsiteX761" fmla="*/ 308987 w 2354265"/>
              <a:gd name="connsiteY761" fmla="*/ 1796224 h 2180492"/>
              <a:gd name="connsiteX762" fmla="*/ 314729 w 2354265"/>
              <a:gd name="connsiteY762" fmla="*/ 1779451 h 2180492"/>
              <a:gd name="connsiteX763" fmla="*/ 289796 w 2354265"/>
              <a:gd name="connsiteY763" fmla="*/ 1764793 h 2180492"/>
              <a:gd name="connsiteX764" fmla="*/ 268188 w 2354265"/>
              <a:gd name="connsiteY764" fmla="*/ 1748474 h 2180492"/>
              <a:gd name="connsiteX765" fmla="*/ 283752 w 2354265"/>
              <a:gd name="connsiteY765" fmla="*/ 1743487 h 2180492"/>
              <a:gd name="connsiteX766" fmla="*/ 282543 w 2354265"/>
              <a:gd name="connsiteY766" fmla="*/ 1733514 h 2180492"/>
              <a:gd name="connsiteX767" fmla="*/ 273175 w 2354265"/>
              <a:gd name="connsiteY767" fmla="*/ 1727470 h 2180492"/>
              <a:gd name="connsiteX768" fmla="*/ 244313 w 2354265"/>
              <a:gd name="connsiteY768" fmla="*/ 1715532 h 2180492"/>
              <a:gd name="connsiteX769" fmla="*/ 256855 w 2354265"/>
              <a:gd name="connsiteY769" fmla="*/ 1709790 h 2180492"/>
              <a:gd name="connsiteX770" fmla="*/ 253379 w 2354265"/>
              <a:gd name="connsiteY770" fmla="*/ 1696492 h 2180492"/>
              <a:gd name="connsiteX771" fmla="*/ 237362 w 2354265"/>
              <a:gd name="connsiteY771" fmla="*/ 1688786 h 2180492"/>
              <a:gd name="connsiteX772" fmla="*/ 224215 w 2354265"/>
              <a:gd name="connsiteY772" fmla="*/ 1691204 h 2180492"/>
              <a:gd name="connsiteX773" fmla="*/ 223007 w 2354265"/>
              <a:gd name="connsiteY773" fmla="*/ 1688484 h 2180492"/>
              <a:gd name="connsiteX774" fmla="*/ 247788 w 2354265"/>
              <a:gd name="connsiteY774" fmla="*/ 1659017 h 2180492"/>
              <a:gd name="connsiteX775" fmla="*/ 252322 w 2354265"/>
              <a:gd name="connsiteY775" fmla="*/ 1664306 h 2180492"/>
              <a:gd name="connsiteX776" fmla="*/ 293876 w 2354265"/>
              <a:gd name="connsiteY776" fmla="*/ 1707977 h 2180492"/>
              <a:gd name="connsiteX777" fmla="*/ 308534 w 2354265"/>
              <a:gd name="connsiteY777" fmla="*/ 1723390 h 2180492"/>
              <a:gd name="connsiteX778" fmla="*/ 324249 w 2354265"/>
              <a:gd name="connsiteY778" fmla="*/ 1751496 h 2180492"/>
              <a:gd name="connsiteX779" fmla="*/ 331805 w 2354265"/>
              <a:gd name="connsiteY779" fmla="*/ 1762678 h 2180492"/>
              <a:gd name="connsiteX780" fmla="*/ 350995 w 2354265"/>
              <a:gd name="connsiteY780" fmla="*/ 1775220 h 2180492"/>
              <a:gd name="connsiteX781" fmla="*/ 364746 w 2354265"/>
              <a:gd name="connsiteY781" fmla="*/ 1789575 h 2180492"/>
              <a:gd name="connsiteX782" fmla="*/ 365653 w 2354265"/>
              <a:gd name="connsiteY782" fmla="*/ 1791691 h 2180492"/>
              <a:gd name="connsiteX783" fmla="*/ 382577 w 2354265"/>
              <a:gd name="connsiteY783" fmla="*/ 1808615 h 2180492"/>
              <a:gd name="connsiteX784" fmla="*/ 417634 w 2354265"/>
              <a:gd name="connsiteY784" fmla="*/ 1822366 h 2180492"/>
              <a:gd name="connsiteX785" fmla="*/ 398292 w 2354265"/>
              <a:gd name="connsiteY785" fmla="*/ 1812846 h 2180492"/>
              <a:gd name="connsiteX786" fmla="*/ 382275 w 2354265"/>
              <a:gd name="connsiteY786" fmla="*/ 1808766 h 2180492"/>
              <a:gd name="connsiteX787" fmla="*/ 387866 w 2354265"/>
              <a:gd name="connsiteY787" fmla="*/ 1799246 h 2180492"/>
              <a:gd name="connsiteX788" fmla="*/ 379101 w 2354265"/>
              <a:gd name="connsiteY788" fmla="*/ 1793353 h 2180492"/>
              <a:gd name="connsiteX789" fmla="*/ 386052 w 2354265"/>
              <a:gd name="connsiteY789" fmla="*/ 1781415 h 2180492"/>
              <a:gd name="connsiteX790" fmla="*/ 360968 w 2354265"/>
              <a:gd name="connsiteY790" fmla="*/ 1765700 h 2180492"/>
              <a:gd name="connsiteX791" fmla="*/ 360968 w 2354265"/>
              <a:gd name="connsiteY791" fmla="*/ 1752856 h 2180492"/>
              <a:gd name="connsiteX792" fmla="*/ 342987 w 2354265"/>
              <a:gd name="connsiteY792" fmla="*/ 1752856 h 2180492"/>
              <a:gd name="connsiteX793" fmla="*/ 290854 w 2354265"/>
              <a:gd name="connsiteY793" fmla="*/ 1689692 h 2180492"/>
              <a:gd name="connsiteX794" fmla="*/ 279068 w 2354265"/>
              <a:gd name="connsiteY794" fmla="*/ 1670653 h 2180492"/>
              <a:gd name="connsiteX795" fmla="*/ 237966 w 2354265"/>
              <a:gd name="connsiteY795" fmla="*/ 1605827 h 2180492"/>
              <a:gd name="connsiteX796" fmla="*/ 232678 w 2354265"/>
              <a:gd name="connsiteY796" fmla="*/ 1586334 h 2180492"/>
              <a:gd name="connsiteX797" fmla="*/ 202305 w 2354265"/>
              <a:gd name="connsiteY797" fmla="*/ 1541757 h 2180492"/>
              <a:gd name="connsiteX798" fmla="*/ 194749 w 2354265"/>
              <a:gd name="connsiteY798" fmla="*/ 1532691 h 2180492"/>
              <a:gd name="connsiteX799" fmla="*/ 166341 w 2354265"/>
              <a:gd name="connsiteY799" fmla="*/ 1469528 h 2180492"/>
              <a:gd name="connsiteX800" fmla="*/ 141559 w 2354265"/>
              <a:gd name="connsiteY800" fmla="*/ 1431297 h 2180492"/>
              <a:gd name="connsiteX801" fmla="*/ 138386 w 2354265"/>
              <a:gd name="connsiteY801" fmla="*/ 1445804 h 2180492"/>
              <a:gd name="connsiteX802" fmla="*/ 140804 w 2354265"/>
              <a:gd name="connsiteY802" fmla="*/ 1450941 h 2180492"/>
              <a:gd name="connsiteX803" fmla="*/ 157728 w 2354265"/>
              <a:gd name="connsiteY803" fmla="*/ 1468319 h 2180492"/>
              <a:gd name="connsiteX804" fmla="*/ 155612 w 2354265"/>
              <a:gd name="connsiteY804" fmla="*/ 1506096 h 2180492"/>
              <a:gd name="connsiteX805" fmla="*/ 171025 w 2354265"/>
              <a:gd name="connsiteY805" fmla="*/ 1511838 h 2180492"/>
              <a:gd name="connsiteX806" fmla="*/ 169061 w 2354265"/>
              <a:gd name="connsiteY806" fmla="*/ 1519696 h 2180492"/>
              <a:gd name="connsiteX807" fmla="*/ 198527 w 2354265"/>
              <a:gd name="connsiteY807" fmla="*/ 1562762 h 2180492"/>
              <a:gd name="connsiteX808" fmla="*/ 154706 w 2354265"/>
              <a:gd name="connsiteY808" fmla="*/ 1582708 h 2180492"/>
              <a:gd name="connsiteX809" fmla="*/ 174350 w 2354265"/>
              <a:gd name="connsiteY809" fmla="*/ 1564122 h 2180492"/>
              <a:gd name="connsiteX810" fmla="*/ 146999 w 2354265"/>
              <a:gd name="connsiteY810" fmla="*/ 1562762 h 2180492"/>
              <a:gd name="connsiteX811" fmla="*/ 135364 w 2354265"/>
              <a:gd name="connsiteY811" fmla="*/ 1544931 h 2180492"/>
              <a:gd name="connsiteX812" fmla="*/ 164981 w 2354265"/>
              <a:gd name="connsiteY812" fmla="*/ 1525891 h 2180492"/>
              <a:gd name="connsiteX813" fmla="*/ 126297 w 2354265"/>
              <a:gd name="connsiteY813" fmla="*/ 1508363 h 2180492"/>
              <a:gd name="connsiteX814" fmla="*/ 122671 w 2354265"/>
              <a:gd name="connsiteY814" fmla="*/ 1473608 h 2180492"/>
              <a:gd name="connsiteX815" fmla="*/ 122066 w 2354265"/>
              <a:gd name="connsiteY815" fmla="*/ 1465448 h 2180492"/>
              <a:gd name="connsiteX816" fmla="*/ 111338 w 2354265"/>
              <a:gd name="connsiteY816" fmla="*/ 1449884 h 2180492"/>
              <a:gd name="connsiteX817" fmla="*/ 95169 w 2354265"/>
              <a:gd name="connsiteY817" fmla="*/ 1446106 h 2180492"/>
              <a:gd name="connsiteX818" fmla="*/ 91089 w 2354265"/>
              <a:gd name="connsiteY818" fmla="*/ 1436133 h 2180492"/>
              <a:gd name="connsiteX819" fmla="*/ 88218 w 2354265"/>
              <a:gd name="connsiteY819" fmla="*/ 1426915 h 2180492"/>
              <a:gd name="connsiteX820" fmla="*/ 76583 w 2354265"/>
              <a:gd name="connsiteY820" fmla="*/ 1416791 h 2180492"/>
              <a:gd name="connsiteX821" fmla="*/ 70085 w 2354265"/>
              <a:gd name="connsiteY821" fmla="*/ 1398809 h 2180492"/>
              <a:gd name="connsiteX822" fmla="*/ 84894 w 2354265"/>
              <a:gd name="connsiteY822" fmla="*/ 1388836 h 2180492"/>
              <a:gd name="connsiteX823" fmla="*/ 72049 w 2354265"/>
              <a:gd name="connsiteY823" fmla="*/ 1377503 h 2180492"/>
              <a:gd name="connsiteX824" fmla="*/ 59508 w 2354265"/>
              <a:gd name="connsiteY824" fmla="*/ 1371005 h 2180492"/>
              <a:gd name="connsiteX825" fmla="*/ 59054 w 2354265"/>
              <a:gd name="connsiteY825" fmla="*/ 1366170 h 2180492"/>
              <a:gd name="connsiteX826" fmla="*/ 76885 w 2354265"/>
              <a:gd name="connsiteY826" fmla="*/ 1359068 h 2180492"/>
              <a:gd name="connsiteX827" fmla="*/ 87463 w 2354265"/>
              <a:gd name="connsiteY827" fmla="*/ 1345468 h 2180492"/>
              <a:gd name="connsiteX828" fmla="*/ 87614 w 2354265"/>
              <a:gd name="connsiteY828" fmla="*/ 1345166 h 2180492"/>
              <a:gd name="connsiteX829" fmla="*/ 844666 w 2354265"/>
              <a:gd name="connsiteY829" fmla="*/ 238600 h 2180492"/>
              <a:gd name="connsiteX830" fmla="*/ 851919 w 2354265"/>
              <a:gd name="connsiteY830" fmla="*/ 240867 h 2180492"/>
              <a:gd name="connsiteX831" fmla="*/ 891660 w 2354265"/>
              <a:gd name="connsiteY831" fmla="*/ 226058 h 2180492"/>
              <a:gd name="connsiteX832" fmla="*/ 894078 w 2354265"/>
              <a:gd name="connsiteY832" fmla="*/ 224547 h 2180492"/>
              <a:gd name="connsiteX833" fmla="*/ 889545 w 2354265"/>
              <a:gd name="connsiteY833" fmla="*/ 215480 h 2180492"/>
              <a:gd name="connsiteX834" fmla="*/ 900123 w 2354265"/>
              <a:gd name="connsiteY834" fmla="*/ 211854 h 2180492"/>
              <a:gd name="connsiteX835" fmla="*/ 893625 w 2354265"/>
              <a:gd name="connsiteY835" fmla="*/ 212609 h 2180492"/>
              <a:gd name="connsiteX836" fmla="*/ 875190 w 2354265"/>
              <a:gd name="connsiteY836" fmla="*/ 221978 h 2180492"/>
              <a:gd name="connsiteX837" fmla="*/ 859172 w 2354265"/>
              <a:gd name="connsiteY837" fmla="*/ 228778 h 2180492"/>
              <a:gd name="connsiteX838" fmla="*/ 844061 w 2354265"/>
              <a:gd name="connsiteY838" fmla="*/ 238902 h 2180492"/>
              <a:gd name="connsiteX839" fmla="*/ 840133 w 2354265"/>
              <a:gd name="connsiteY839" fmla="*/ 237089 h 2180492"/>
              <a:gd name="connsiteX840" fmla="*/ 824568 w 2354265"/>
              <a:gd name="connsiteY840" fmla="*/ 235124 h 2180492"/>
              <a:gd name="connsiteX841" fmla="*/ 836808 w 2354265"/>
              <a:gd name="connsiteY841" fmla="*/ 225756 h 2180492"/>
              <a:gd name="connsiteX842" fmla="*/ 826684 w 2354265"/>
              <a:gd name="connsiteY842" fmla="*/ 227267 h 2180492"/>
              <a:gd name="connsiteX843" fmla="*/ 805075 w 2354265"/>
              <a:gd name="connsiteY843" fmla="*/ 248120 h 2180492"/>
              <a:gd name="connsiteX844" fmla="*/ 788907 w 2354265"/>
              <a:gd name="connsiteY844" fmla="*/ 262777 h 2180492"/>
              <a:gd name="connsiteX845" fmla="*/ 777574 w 2354265"/>
              <a:gd name="connsiteY845" fmla="*/ 268519 h 2180492"/>
              <a:gd name="connsiteX846" fmla="*/ 763370 w 2354265"/>
              <a:gd name="connsiteY846" fmla="*/ 276981 h 2180492"/>
              <a:gd name="connsiteX847" fmla="*/ 746748 w 2354265"/>
              <a:gd name="connsiteY847" fmla="*/ 298741 h 2180492"/>
              <a:gd name="connsiteX848" fmla="*/ 760650 w 2354265"/>
              <a:gd name="connsiteY848" fmla="*/ 294359 h 2180492"/>
              <a:gd name="connsiteX849" fmla="*/ 773796 w 2354265"/>
              <a:gd name="connsiteY849" fmla="*/ 288163 h 2180492"/>
              <a:gd name="connsiteX850" fmla="*/ 804320 w 2354265"/>
              <a:gd name="connsiteY850" fmla="*/ 267310 h 2180492"/>
              <a:gd name="connsiteX851" fmla="*/ 844666 w 2354265"/>
              <a:gd name="connsiteY851" fmla="*/ 238600 h 2180492"/>
              <a:gd name="connsiteX852" fmla="*/ 884558 w 2354265"/>
              <a:gd name="connsiteY852" fmla="*/ 239204 h 2180492"/>
              <a:gd name="connsiteX853" fmla="*/ 858266 w 2354265"/>
              <a:gd name="connsiteY853" fmla="*/ 251897 h 2180492"/>
              <a:gd name="connsiteX854" fmla="*/ 805831 w 2354265"/>
              <a:gd name="connsiteY854" fmla="*/ 282724 h 2180492"/>
              <a:gd name="connsiteX855" fmla="*/ 788756 w 2354265"/>
              <a:gd name="connsiteY855" fmla="*/ 292999 h 2180492"/>
              <a:gd name="connsiteX856" fmla="*/ 782560 w 2354265"/>
              <a:gd name="connsiteY856" fmla="*/ 299648 h 2180492"/>
              <a:gd name="connsiteX857" fmla="*/ 783316 w 2354265"/>
              <a:gd name="connsiteY857" fmla="*/ 304181 h 2180492"/>
              <a:gd name="connsiteX858" fmla="*/ 805529 w 2354265"/>
              <a:gd name="connsiteY858" fmla="*/ 305843 h 2180492"/>
              <a:gd name="connsiteX859" fmla="*/ 823813 w 2354265"/>
              <a:gd name="connsiteY859" fmla="*/ 300101 h 2180492"/>
              <a:gd name="connsiteX860" fmla="*/ 826080 w 2354265"/>
              <a:gd name="connsiteY860" fmla="*/ 284990 h 2180492"/>
              <a:gd name="connsiteX861" fmla="*/ 835902 w 2354265"/>
              <a:gd name="connsiteY861" fmla="*/ 281666 h 2180492"/>
              <a:gd name="connsiteX862" fmla="*/ 852070 w 2354265"/>
              <a:gd name="connsiteY862" fmla="*/ 287559 h 2180492"/>
              <a:gd name="connsiteX863" fmla="*/ 858114 w 2354265"/>
              <a:gd name="connsiteY863" fmla="*/ 272448 h 2180492"/>
              <a:gd name="connsiteX864" fmla="*/ 847083 w 2354265"/>
              <a:gd name="connsiteY864" fmla="*/ 266555 h 2180492"/>
              <a:gd name="connsiteX865" fmla="*/ 847083 w 2354265"/>
              <a:gd name="connsiteY865" fmla="*/ 262777 h 2180492"/>
              <a:gd name="connsiteX866" fmla="*/ 881536 w 2354265"/>
              <a:gd name="connsiteY866" fmla="*/ 249329 h 2180492"/>
              <a:gd name="connsiteX867" fmla="*/ 884256 w 2354265"/>
              <a:gd name="connsiteY867" fmla="*/ 252653 h 2180492"/>
              <a:gd name="connsiteX868" fmla="*/ 884558 w 2354265"/>
              <a:gd name="connsiteY868" fmla="*/ 239204 h 2180492"/>
              <a:gd name="connsiteX869" fmla="*/ 888638 w 2354265"/>
              <a:gd name="connsiteY869" fmla="*/ 248724 h 2180492"/>
              <a:gd name="connsiteX870" fmla="*/ 895892 w 2354265"/>
              <a:gd name="connsiteY870" fmla="*/ 253106 h 2180492"/>
              <a:gd name="connsiteX871" fmla="*/ 903749 w 2354265"/>
              <a:gd name="connsiteY871" fmla="*/ 247969 h 2180492"/>
              <a:gd name="connsiteX872" fmla="*/ 922789 w 2354265"/>
              <a:gd name="connsiteY872" fmla="*/ 237089 h 2180492"/>
              <a:gd name="connsiteX873" fmla="*/ 937144 w 2354265"/>
              <a:gd name="connsiteY873" fmla="*/ 239658 h 2180492"/>
              <a:gd name="connsiteX874" fmla="*/ 983685 w 2354265"/>
              <a:gd name="connsiteY874" fmla="*/ 210040 h 2180492"/>
              <a:gd name="connsiteX875" fmla="*/ 978094 w 2354265"/>
              <a:gd name="connsiteY875" fmla="*/ 207925 h 2180492"/>
              <a:gd name="connsiteX876" fmla="*/ 904505 w 2354265"/>
              <a:gd name="connsiteY876" fmla="*/ 230289 h 2180492"/>
              <a:gd name="connsiteX877" fmla="*/ 884558 w 2354265"/>
              <a:gd name="connsiteY877" fmla="*/ 239204 h 2180492"/>
              <a:gd name="connsiteX878" fmla="*/ 484877 w 2354265"/>
              <a:gd name="connsiteY878" fmla="*/ 206716 h 2180492"/>
              <a:gd name="connsiteX879" fmla="*/ 481402 w 2354265"/>
              <a:gd name="connsiteY879" fmla="*/ 204298 h 2180492"/>
              <a:gd name="connsiteX880" fmla="*/ 470069 w 2354265"/>
              <a:gd name="connsiteY880" fmla="*/ 224245 h 2180492"/>
              <a:gd name="connsiteX881" fmla="*/ 465082 w 2354265"/>
              <a:gd name="connsiteY881" fmla="*/ 236787 h 2180492"/>
              <a:gd name="connsiteX882" fmla="*/ 458887 w 2354265"/>
              <a:gd name="connsiteY882" fmla="*/ 243889 h 2180492"/>
              <a:gd name="connsiteX883" fmla="*/ 476113 w 2354265"/>
              <a:gd name="connsiteY883" fmla="*/ 248120 h 2180492"/>
              <a:gd name="connsiteX884" fmla="*/ 503010 w 2354265"/>
              <a:gd name="connsiteY884" fmla="*/ 237693 h 2180492"/>
              <a:gd name="connsiteX885" fmla="*/ 503917 w 2354265"/>
              <a:gd name="connsiteY885" fmla="*/ 240715 h 2180492"/>
              <a:gd name="connsiteX886" fmla="*/ 507543 w 2354265"/>
              <a:gd name="connsiteY886" fmla="*/ 223187 h 2180492"/>
              <a:gd name="connsiteX887" fmla="*/ 522956 w 2354265"/>
              <a:gd name="connsiteY887" fmla="*/ 227116 h 2180492"/>
              <a:gd name="connsiteX888" fmla="*/ 512681 w 2354265"/>
              <a:gd name="connsiteY888" fmla="*/ 215178 h 2180492"/>
              <a:gd name="connsiteX889" fmla="*/ 528699 w 2354265"/>
              <a:gd name="connsiteY889" fmla="*/ 216689 h 2180492"/>
              <a:gd name="connsiteX890" fmla="*/ 529605 w 2354265"/>
              <a:gd name="connsiteY890" fmla="*/ 212912 h 2180492"/>
              <a:gd name="connsiteX891" fmla="*/ 508601 w 2354265"/>
              <a:gd name="connsiteY891" fmla="*/ 204601 h 2180492"/>
              <a:gd name="connsiteX892" fmla="*/ 536707 w 2354265"/>
              <a:gd name="connsiteY892" fmla="*/ 204601 h 2180492"/>
              <a:gd name="connsiteX893" fmla="*/ 537161 w 2354265"/>
              <a:gd name="connsiteY893" fmla="*/ 200370 h 2180492"/>
              <a:gd name="connsiteX894" fmla="*/ 517365 w 2354265"/>
              <a:gd name="connsiteY894" fmla="*/ 192210 h 2180492"/>
              <a:gd name="connsiteX895" fmla="*/ 488655 w 2354265"/>
              <a:gd name="connsiteY895" fmla="*/ 218805 h 2180492"/>
              <a:gd name="connsiteX896" fmla="*/ 480797 w 2354265"/>
              <a:gd name="connsiteY896" fmla="*/ 214876 h 2180492"/>
              <a:gd name="connsiteX897" fmla="*/ 484877 w 2354265"/>
              <a:gd name="connsiteY897" fmla="*/ 206716 h 2180492"/>
              <a:gd name="connsiteX898" fmla="*/ 720153 w 2354265"/>
              <a:gd name="connsiteY898" fmla="*/ 122398 h 2180492"/>
              <a:gd name="connsiteX899" fmla="*/ 738890 w 2354265"/>
              <a:gd name="connsiteY899" fmla="*/ 122851 h 2180492"/>
              <a:gd name="connsiteX900" fmla="*/ 755663 w 2354265"/>
              <a:gd name="connsiteY900" fmla="*/ 114993 h 2180492"/>
              <a:gd name="connsiteX901" fmla="*/ 759290 w 2354265"/>
              <a:gd name="connsiteY901" fmla="*/ 110460 h 2180492"/>
              <a:gd name="connsiteX902" fmla="*/ 753396 w 2354265"/>
              <a:gd name="connsiteY902" fmla="*/ 100185 h 2180492"/>
              <a:gd name="connsiteX903" fmla="*/ 739797 w 2354265"/>
              <a:gd name="connsiteY903" fmla="*/ 98523 h 2180492"/>
              <a:gd name="connsiteX904" fmla="*/ 727557 w 2354265"/>
              <a:gd name="connsiteY904" fmla="*/ 110460 h 2180492"/>
              <a:gd name="connsiteX905" fmla="*/ 724384 w 2354265"/>
              <a:gd name="connsiteY905" fmla="*/ 110158 h 2180492"/>
              <a:gd name="connsiteX906" fmla="*/ 729824 w 2354265"/>
              <a:gd name="connsiteY906" fmla="*/ 100638 h 2180492"/>
              <a:gd name="connsiteX907" fmla="*/ 706251 w 2354265"/>
              <a:gd name="connsiteY907" fmla="*/ 103660 h 2180492"/>
              <a:gd name="connsiteX908" fmla="*/ 686304 w 2354265"/>
              <a:gd name="connsiteY908" fmla="*/ 119980 h 2180492"/>
              <a:gd name="connsiteX909" fmla="*/ 697940 w 2354265"/>
              <a:gd name="connsiteY909" fmla="*/ 124060 h 2180492"/>
              <a:gd name="connsiteX910" fmla="*/ 688873 w 2354265"/>
              <a:gd name="connsiteY910" fmla="*/ 130255 h 2180492"/>
              <a:gd name="connsiteX911" fmla="*/ 689478 w 2354265"/>
              <a:gd name="connsiteY911" fmla="*/ 132824 h 2180492"/>
              <a:gd name="connsiteX912" fmla="*/ 720002 w 2354265"/>
              <a:gd name="connsiteY912" fmla="*/ 134940 h 2180492"/>
              <a:gd name="connsiteX913" fmla="*/ 720153 w 2354265"/>
              <a:gd name="connsiteY913" fmla="*/ 122398 h 2180492"/>
              <a:gd name="connsiteX914" fmla="*/ 553631 w 2354265"/>
              <a:gd name="connsiteY914" fmla="*/ 569678 h 2180492"/>
              <a:gd name="connsiteX915" fmla="*/ 553178 w 2354265"/>
              <a:gd name="connsiteY915" fmla="*/ 560763 h 2180492"/>
              <a:gd name="connsiteX916" fmla="*/ 552271 w 2354265"/>
              <a:gd name="connsiteY916" fmla="*/ 548523 h 2180492"/>
              <a:gd name="connsiteX917" fmla="*/ 537765 w 2354265"/>
              <a:gd name="connsiteY917" fmla="*/ 542479 h 2180492"/>
              <a:gd name="connsiteX918" fmla="*/ 515552 w 2354265"/>
              <a:gd name="connsiteY918" fmla="*/ 543385 h 2180492"/>
              <a:gd name="connsiteX919" fmla="*/ 507694 w 2354265"/>
              <a:gd name="connsiteY919" fmla="*/ 564087 h 2180492"/>
              <a:gd name="connsiteX920" fmla="*/ 523410 w 2354265"/>
              <a:gd name="connsiteY920" fmla="*/ 563332 h 2180492"/>
              <a:gd name="connsiteX921" fmla="*/ 533836 w 2354265"/>
              <a:gd name="connsiteY921" fmla="*/ 570585 h 2180492"/>
              <a:gd name="connsiteX922" fmla="*/ 537463 w 2354265"/>
              <a:gd name="connsiteY922" fmla="*/ 590078 h 2180492"/>
              <a:gd name="connsiteX923" fmla="*/ 553631 w 2354265"/>
              <a:gd name="connsiteY923" fmla="*/ 569678 h 2180492"/>
              <a:gd name="connsiteX924" fmla="*/ 130982 w 2354265"/>
              <a:gd name="connsiteY924" fmla="*/ 650672 h 2180492"/>
              <a:gd name="connsiteX925" fmla="*/ 118137 w 2354265"/>
              <a:gd name="connsiteY925" fmla="*/ 657623 h 2180492"/>
              <a:gd name="connsiteX926" fmla="*/ 108467 w 2354265"/>
              <a:gd name="connsiteY926" fmla="*/ 670014 h 2180492"/>
              <a:gd name="connsiteX927" fmla="*/ 100458 w 2354265"/>
              <a:gd name="connsiteY927" fmla="*/ 695853 h 2180492"/>
              <a:gd name="connsiteX928" fmla="*/ 112395 w 2354265"/>
              <a:gd name="connsiteY928" fmla="*/ 701293 h 2180492"/>
              <a:gd name="connsiteX929" fmla="*/ 130528 w 2354265"/>
              <a:gd name="connsiteY929" fmla="*/ 697818 h 2180492"/>
              <a:gd name="connsiteX930" fmla="*/ 123124 w 2354265"/>
              <a:gd name="connsiteY930" fmla="*/ 687240 h 2180492"/>
              <a:gd name="connsiteX931" fmla="*/ 130982 w 2354265"/>
              <a:gd name="connsiteY931" fmla="*/ 650672 h 2180492"/>
              <a:gd name="connsiteX932" fmla="*/ 454504 w 2354265"/>
              <a:gd name="connsiteY932" fmla="*/ 663819 h 2180492"/>
              <a:gd name="connsiteX933" fmla="*/ 459491 w 2354265"/>
              <a:gd name="connsiteY933" fmla="*/ 674396 h 2180492"/>
              <a:gd name="connsiteX934" fmla="*/ 477775 w 2354265"/>
              <a:gd name="connsiteY934" fmla="*/ 659436 h 2180492"/>
              <a:gd name="connsiteX935" fmla="*/ 476113 w 2354265"/>
              <a:gd name="connsiteY935" fmla="*/ 652334 h 2180492"/>
              <a:gd name="connsiteX936" fmla="*/ 462362 w 2354265"/>
              <a:gd name="connsiteY936" fmla="*/ 642966 h 2180492"/>
              <a:gd name="connsiteX937" fmla="*/ 449216 w 2354265"/>
              <a:gd name="connsiteY937" fmla="*/ 641455 h 2180492"/>
              <a:gd name="connsiteX938" fmla="*/ 437429 w 2354265"/>
              <a:gd name="connsiteY938" fmla="*/ 665330 h 2180492"/>
              <a:gd name="connsiteX939" fmla="*/ 439696 w 2354265"/>
              <a:gd name="connsiteY939" fmla="*/ 668050 h 2180492"/>
              <a:gd name="connsiteX940" fmla="*/ 454504 w 2354265"/>
              <a:gd name="connsiteY940" fmla="*/ 663819 h 2180492"/>
              <a:gd name="connsiteX941" fmla="*/ 736321 w 2354265"/>
              <a:gd name="connsiteY941" fmla="*/ 254164 h 2180492"/>
              <a:gd name="connsiteX942" fmla="*/ 734357 w 2354265"/>
              <a:gd name="connsiteY942" fmla="*/ 250084 h 2180492"/>
              <a:gd name="connsiteX943" fmla="*/ 772134 w 2354265"/>
              <a:gd name="connsiteY943" fmla="*/ 227116 h 2180492"/>
              <a:gd name="connsiteX944" fmla="*/ 769716 w 2354265"/>
              <a:gd name="connsiteY944" fmla="*/ 223187 h 2180492"/>
              <a:gd name="connsiteX945" fmla="*/ 722419 w 2354265"/>
              <a:gd name="connsiteY945" fmla="*/ 252351 h 2180492"/>
              <a:gd name="connsiteX946" fmla="*/ 731335 w 2354265"/>
              <a:gd name="connsiteY946" fmla="*/ 257488 h 2180492"/>
              <a:gd name="connsiteX947" fmla="*/ 714864 w 2354265"/>
              <a:gd name="connsiteY947" fmla="*/ 271995 h 2180492"/>
              <a:gd name="connsiteX948" fmla="*/ 716526 w 2354265"/>
              <a:gd name="connsiteY948" fmla="*/ 275470 h 2180492"/>
              <a:gd name="connsiteX949" fmla="*/ 726046 w 2354265"/>
              <a:gd name="connsiteY949" fmla="*/ 271693 h 2180492"/>
              <a:gd name="connsiteX950" fmla="*/ 752339 w 2354265"/>
              <a:gd name="connsiteY950" fmla="*/ 260964 h 2180492"/>
              <a:gd name="connsiteX951" fmla="*/ 750828 w 2354265"/>
              <a:gd name="connsiteY951" fmla="*/ 268822 h 2180492"/>
              <a:gd name="connsiteX952" fmla="*/ 757325 w 2354265"/>
              <a:gd name="connsiteY952" fmla="*/ 265346 h 2180492"/>
              <a:gd name="connsiteX953" fmla="*/ 766392 w 2354265"/>
              <a:gd name="connsiteY953" fmla="*/ 260208 h 2180492"/>
              <a:gd name="connsiteX954" fmla="*/ 766543 w 2354265"/>
              <a:gd name="connsiteY954" fmla="*/ 258093 h 2180492"/>
              <a:gd name="connsiteX955" fmla="*/ 751734 w 2354265"/>
              <a:gd name="connsiteY955" fmla="*/ 258093 h 2180492"/>
              <a:gd name="connsiteX956" fmla="*/ 764125 w 2354265"/>
              <a:gd name="connsiteY956" fmla="*/ 243284 h 2180492"/>
              <a:gd name="connsiteX957" fmla="*/ 736321 w 2354265"/>
              <a:gd name="connsiteY957" fmla="*/ 254164 h 2180492"/>
              <a:gd name="connsiteX958" fmla="*/ 905562 w 2354265"/>
              <a:gd name="connsiteY958" fmla="*/ 215631 h 2180492"/>
              <a:gd name="connsiteX959" fmla="*/ 909491 w 2354265"/>
              <a:gd name="connsiteY959" fmla="*/ 218503 h 2180492"/>
              <a:gd name="connsiteX960" fmla="*/ 938806 w 2354265"/>
              <a:gd name="connsiteY960" fmla="*/ 207925 h 2180492"/>
              <a:gd name="connsiteX961" fmla="*/ 942584 w 2354265"/>
              <a:gd name="connsiteY961" fmla="*/ 191001 h 2180492"/>
              <a:gd name="connsiteX962" fmla="*/ 919313 w 2354265"/>
              <a:gd name="connsiteY962" fmla="*/ 190548 h 2180492"/>
              <a:gd name="connsiteX963" fmla="*/ 912362 w 2354265"/>
              <a:gd name="connsiteY963" fmla="*/ 203845 h 2180492"/>
              <a:gd name="connsiteX964" fmla="*/ 905562 w 2354265"/>
              <a:gd name="connsiteY964" fmla="*/ 215631 h 2180492"/>
              <a:gd name="connsiteX965" fmla="*/ 742366 w 2354265"/>
              <a:gd name="connsiteY965" fmla="*/ 138113 h 2180492"/>
              <a:gd name="connsiteX966" fmla="*/ 702171 w 2354265"/>
              <a:gd name="connsiteY966" fmla="*/ 169241 h 2180492"/>
              <a:gd name="connsiteX967" fmla="*/ 702171 w 2354265"/>
              <a:gd name="connsiteY967" fmla="*/ 176494 h 2180492"/>
              <a:gd name="connsiteX968" fmla="*/ 707308 w 2354265"/>
              <a:gd name="connsiteY968" fmla="*/ 178157 h 2180492"/>
              <a:gd name="connsiteX969" fmla="*/ 709877 w 2354265"/>
              <a:gd name="connsiteY969" fmla="*/ 174681 h 2180492"/>
              <a:gd name="connsiteX970" fmla="*/ 722721 w 2354265"/>
              <a:gd name="connsiteY970" fmla="*/ 161535 h 2180492"/>
              <a:gd name="connsiteX971" fmla="*/ 722721 w 2354265"/>
              <a:gd name="connsiteY971" fmla="*/ 170148 h 2180492"/>
              <a:gd name="connsiteX972" fmla="*/ 731939 w 2354265"/>
              <a:gd name="connsiteY972" fmla="*/ 154584 h 2180492"/>
              <a:gd name="connsiteX973" fmla="*/ 742366 w 2354265"/>
              <a:gd name="connsiteY973" fmla="*/ 138113 h 2180492"/>
              <a:gd name="connsiteX974" fmla="*/ 589142 w 2354265"/>
              <a:gd name="connsiteY974" fmla="*/ 192512 h 2180492"/>
              <a:gd name="connsiteX975" fmla="*/ 560431 w 2354265"/>
              <a:gd name="connsiteY975" fmla="*/ 207321 h 2180492"/>
              <a:gd name="connsiteX976" fmla="*/ 556956 w 2354265"/>
              <a:gd name="connsiteY976" fmla="*/ 223640 h 2180492"/>
              <a:gd name="connsiteX977" fmla="*/ 574484 w 2354265"/>
              <a:gd name="connsiteY977" fmla="*/ 217898 h 2180492"/>
              <a:gd name="connsiteX978" fmla="*/ 589142 w 2354265"/>
              <a:gd name="connsiteY978" fmla="*/ 192512 h 2180492"/>
              <a:gd name="connsiteX979" fmla="*/ 560733 w 2354265"/>
              <a:gd name="connsiteY979" fmla="*/ 448791 h 2180492"/>
              <a:gd name="connsiteX980" fmla="*/ 557862 w 2354265"/>
              <a:gd name="connsiteY980" fmla="*/ 458614 h 2180492"/>
              <a:gd name="connsiteX981" fmla="*/ 550005 w 2354265"/>
              <a:gd name="connsiteY981" fmla="*/ 451209 h 2180492"/>
              <a:gd name="connsiteX982" fmla="*/ 538823 w 2354265"/>
              <a:gd name="connsiteY982" fmla="*/ 450605 h 2180492"/>
              <a:gd name="connsiteX983" fmla="*/ 531872 w 2354265"/>
              <a:gd name="connsiteY983" fmla="*/ 462996 h 2180492"/>
              <a:gd name="connsiteX984" fmla="*/ 547889 w 2354265"/>
              <a:gd name="connsiteY984" fmla="*/ 464356 h 2180492"/>
              <a:gd name="connsiteX985" fmla="*/ 562849 w 2354265"/>
              <a:gd name="connsiteY985" fmla="*/ 470551 h 2180492"/>
              <a:gd name="connsiteX986" fmla="*/ 580226 w 2354265"/>
              <a:gd name="connsiteY986" fmla="*/ 449547 h 2180492"/>
              <a:gd name="connsiteX987" fmla="*/ 560733 w 2354265"/>
              <a:gd name="connsiteY987" fmla="*/ 448791 h 2180492"/>
              <a:gd name="connsiteX988" fmla="*/ 64343 w 2354265"/>
              <a:gd name="connsiteY988" fmla="*/ 941102 h 2180492"/>
              <a:gd name="connsiteX989" fmla="*/ 83080 w 2354265"/>
              <a:gd name="connsiteY989" fmla="*/ 906952 h 2180492"/>
              <a:gd name="connsiteX990" fmla="*/ 81116 w 2354265"/>
              <a:gd name="connsiteY990" fmla="*/ 904987 h 2180492"/>
              <a:gd name="connsiteX991" fmla="*/ 70992 w 2354265"/>
              <a:gd name="connsiteY991" fmla="*/ 913298 h 2180492"/>
              <a:gd name="connsiteX992" fmla="*/ 70992 w 2354265"/>
              <a:gd name="connsiteY992" fmla="*/ 897583 h 2180492"/>
              <a:gd name="connsiteX993" fmla="*/ 55730 w 2354265"/>
              <a:gd name="connsiteY993" fmla="*/ 909067 h 2180492"/>
              <a:gd name="connsiteX994" fmla="*/ 59054 w 2354265"/>
              <a:gd name="connsiteY994" fmla="*/ 909672 h 2180492"/>
              <a:gd name="connsiteX995" fmla="*/ 57694 w 2354265"/>
              <a:gd name="connsiteY995" fmla="*/ 930525 h 2180492"/>
              <a:gd name="connsiteX996" fmla="*/ 64343 w 2354265"/>
              <a:gd name="connsiteY996" fmla="*/ 941102 h 2180492"/>
              <a:gd name="connsiteX997" fmla="*/ 712748 w 2354265"/>
              <a:gd name="connsiteY997" fmla="*/ 263986 h 2180492"/>
              <a:gd name="connsiteX998" fmla="*/ 686607 w 2354265"/>
              <a:gd name="connsiteY998" fmla="*/ 257488 h 2180492"/>
              <a:gd name="connsiteX999" fmla="*/ 660465 w 2354265"/>
              <a:gd name="connsiteY999" fmla="*/ 266253 h 2180492"/>
              <a:gd name="connsiteX1000" fmla="*/ 668020 w 2354265"/>
              <a:gd name="connsiteY1000" fmla="*/ 271239 h 2180492"/>
              <a:gd name="connsiteX1001" fmla="*/ 697940 w 2354265"/>
              <a:gd name="connsiteY1001" fmla="*/ 261115 h 2180492"/>
              <a:gd name="connsiteX1002" fmla="*/ 700811 w 2354265"/>
              <a:gd name="connsiteY1002" fmla="*/ 265648 h 2180492"/>
              <a:gd name="connsiteX1003" fmla="*/ 687815 w 2354265"/>
              <a:gd name="connsiteY1003" fmla="*/ 279701 h 2180492"/>
              <a:gd name="connsiteX1004" fmla="*/ 689478 w 2354265"/>
              <a:gd name="connsiteY1004" fmla="*/ 281968 h 2180492"/>
              <a:gd name="connsiteX1005" fmla="*/ 712748 w 2354265"/>
              <a:gd name="connsiteY1005" fmla="*/ 263986 h 2180492"/>
              <a:gd name="connsiteX1006" fmla="*/ 1122100 w 2354265"/>
              <a:gd name="connsiteY1006" fmla="*/ 2153746 h 2180492"/>
              <a:gd name="connsiteX1007" fmla="*/ 1112278 w 2354265"/>
              <a:gd name="connsiteY1007" fmla="*/ 2146342 h 2180492"/>
              <a:gd name="connsiteX1008" fmla="*/ 1088252 w 2354265"/>
              <a:gd name="connsiteY1008" fmla="*/ 2165381 h 2180492"/>
              <a:gd name="connsiteX1009" fmla="*/ 1099736 w 2354265"/>
              <a:gd name="connsiteY1009" fmla="*/ 2169915 h 2180492"/>
              <a:gd name="connsiteX1010" fmla="*/ 1122100 w 2354265"/>
              <a:gd name="connsiteY1010" fmla="*/ 2153746 h 2180492"/>
              <a:gd name="connsiteX1011" fmla="*/ 742668 w 2354265"/>
              <a:gd name="connsiteY1011" fmla="*/ 127838 h 2180492"/>
              <a:gd name="connsiteX1012" fmla="*/ 759290 w 2354265"/>
              <a:gd name="connsiteY1012" fmla="*/ 142948 h 2180492"/>
              <a:gd name="connsiteX1013" fmla="*/ 763521 w 2354265"/>
              <a:gd name="connsiteY1013" fmla="*/ 124362 h 2180492"/>
              <a:gd name="connsiteX1014" fmla="*/ 742668 w 2354265"/>
              <a:gd name="connsiteY1014" fmla="*/ 127838 h 2180492"/>
              <a:gd name="connsiteX1015" fmla="*/ 353262 w 2354265"/>
              <a:gd name="connsiteY1015" fmla="*/ 625135 h 2180492"/>
              <a:gd name="connsiteX1016" fmla="*/ 350391 w 2354265"/>
              <a:gd name="connsiteY1016" fmla="*/ 619997 h 2180492"/>
              <a:gd name="connsiteX1017" fmla="*/ 325307 w 2354265"/>
              <a:gd name="connsiteY1017" fmla="*/ 629366 h 2180492"/>
              <a:gd name="connsiteX1018" fmla="*/ 334978 w 2354265"/>
              <a:gd name="connsiteY1018" fmla="*/ 646290 h 2180492"/>
              <a:gd name="connsiteX1019" fmla="*/ 353262 w 2354265"/>
              <a:gd name="connsiteY1019" fmla="*/ 625135 h 2180492"/>
              <a:gd name="connsiteX1020" fmla="*/ 596999 w 2354265"/>
              <a:gd name="connsiteY1020" fmla="*/ 476142 h 2180492"/>
              <a:gd name="connsiteX1021" fmla="*/ 570404 w 2354265"/>
              <a:gd name="connsiteY1021" fmla="*/ 476142 h 2180492"/>
              <a:gd name="connsiteX1022" fmla="*/ 589897 w 2354265"/>
              <a:gd name="connsiteY1022" fmla="*/ 491857 h 2180492"/>
              <a:gd name="connsiteX1023" fmla="*/ 596999 w 2354265"/>
              <a:gd name="connsiteY1023" fmla="*/ 476142 h 2180492"/>
              <a:gd name="connsiteX1024" fmla="*/ 632963 w 2354265"/>
              <a:gd name="connsiteY1024" fmla="*/ 299497 h 2180492"/>
              <a:gd name="connsiteX1025" fmla="*/ 635985 w 2354265"/>
              <a:gd name="connsiteY1025" fmla="*/ 301159 h 2180492"/>
              <a:gd name="connsiteX1026" fmla="*/ 643390 w 2354265"/>
              <a:gd name="connsiteY1026" fmla="*/ 288919 h 2180492"/>
              <a:gd name="connsiteX1027" fmla="*/ 652909 w 2354265"/>
              <a:gd name="connsiteY1027" fmla="*/ 280910 h 2180492"/>
              <a:gd name="connsiteX1028" fmla="*/ 657745 w 2354265"/>
              <a:gd name="connsiteY1028" fmla="*/ 277133 h 2180492"/>
              <a:gd name="connsiteX1029" fmla="*/ 653061 w 2354265"/>
              <a:gd name="connsiteY1029" fmla="*/ 273355 h 2180492"/>
              <a:gd name="connsiteX1030" fmla="*/ 632963 w 2354265"/>
              <a:gd name="connsiteY1030" fmla="*/ 299497 h 2180492"/>
              <a:gd name="connsiteX1031" fmla="*/ 644901 w 2354265"/>
              <a:gd name="connsiteY1031" fmla="*/ 324127 h 2180492"/>
              <a:gd name="connsiteX1032" fmla="*/ 634172 w 2354265"/>
              <a:gd name="connsiteY1032" fmla="*/ 332438 h 2180492"/>
              <a:gd name="connsiteX1033" fmla="*/ 654723 w 2354265"/>
              <a:gd name="connsiteY1033" fmla="*/ 337878 h 2180492"/>
              <a:gd name="connsiteX1034" fmla="*/ 645052 w 2354265"/>
              <a:gd name="connsiteY1034" fmla="*/ 346491 h 2180492"/>
              <a:gd name="connsiteX1035" fmla="*/ 647167 w 2354265"/>
              <a:gd name="connsiteY1035" fmla="*/ 349362 h 2180492"/>
              <a:gd name="connsiteX1036" fmla="*/ 664243 w 2354265"/>
              <a:gd name="connsiteY1036" fmla="*/ 338331 h 2180492"/>
              <a:gd name="connsiteX1037" fmla="*/ 644901 w 2354265"/>
              <a:gd name="connsiteY1037" fmla="*/ 324127 h 2180492"/>
              <a:gd name="connsiteX1038" fmla="*/ 454202 w 2354265"/>
              <a:gd name="connsiteY1038" fmla="*/ 436098 h 2180492"/>
              <a:gd name="connsiteX1039" fmla="*/ 455864 w 2354265"/>
              <a:gd name="connsiteY1039" fmla="*/ 448943 h 2180492"/>
              <a:gd name="connsiteX1040" fmla="*/ 458887 w 2354265"/>
              <a:gd name="connsiteY1040" fmla="*/ 449396 h 2180492"/>
              <a:gd name="connsiteX1041" fmla="*/ 469917 w 2354265"/>
              <a:gd name="connsiteY1041" fmla="*/ 430507 h 2180492"/>
              <a:gd name="connsiteX1042" fmla="*/ 441811 w 2354265"/>
              <a:gd name="connsiteY1042" fmla="*/ 433983 h 2180492"/>
              <a:gd name="connsiteX1043" fmla="*/ 454202 w 2354265"/>
              <a:gd name="connsiteY1043" fmla="*/ 436098 h 2180492"/>
              <a:gd name="connsiteX1044" fmla="*/ 682073 w 2354265"/>
              <a:gd name="connsiteY1044" fmla="*/ 347096 h 2180492"/>
              <a:gd name="connsiteX1045" fmla="*/ 712899 w 2354265"/>
              <a:gd name="connsiteY1045" fmla="*/ 348002 h 2180492"/>
              <a:gd name="connsiteX1046" fmla="*/ 694313 w 2354265"/>
              <a:gd name="connsiteY1046" fmla="*/ 338180 h 2180492"/>
              <a:gd name="connsiteX1047" fmla="*/ 692651 w 2354265"/>
              <a:gd name="connsiteY1047" fmla="*/ 347096 h 2180492"/>
              <a:gd name="connsiteX1048" fmla="*/ 682073 w 2354265"/>
              <a:gd name="connsiteY1048" fmla="*/ 347096 h 2180492"/>
              <a:gd name="connsiteX1049" fmla="*/ 272570 w 2354265"/>
              <a:gd name="connsiteY1049" fmla="*/ 838953 h 2180492"/>
              <a:gd name="connsiteX1050" fmla="*/ 272721 w 2354265"/>
              <a:gd name="connsiteY1050" fmla="*/ 829433 h 2180492"/>
              <a:gd name="connsiteX1051" fmla="*/ 274837 w 2354265"/>
              <a:gd name="connsiteY1051" fmla="*/ 820518 h 2180492"/>
              <a:gd name="connsiteX1052" fmla="*/ 270757 w 2354265"/>
              <a:gd name="connsiteY1052" fmla="*/ 813718 h 2180492"/>
              <a:gd name="connsiteX1053" fmla="*/ 263504 w 2354265"/>
              <a:gd name="connsiteY1053" fmla="*/ 817042 h 2180492"/>
              <a:gd name="connsiteX1054" fmla="*/ 272570 w 2354265"/>
              <a:gd name="connsiteY1054" fmla="*/ 838953 h 2180492"/>
              <a:gd name="connsiteX1055" fmla="*/ 741157 w 2354265"/>
              <a:gd name="connsiteY1055" fmla="*/ 325638 h 2180492"/>
              <a:gd name="connsiteX1056" fmla="*/ 738588 w 2354265"/>
              <a:gd name="connsiteY1056" fmla="*/ 322465 h 2180492"/>
              <a:gd name="connsiteX1057" fmla="*/ 718944 w 2354265"/>
              <a:gd name="connsiteY1057" fmla="*/ 339238 h 2180492"/>
              <a:gd name="connsiteX1058" fmla="*/ 721210 w 2354265"/>
              <a:gd name="connsiteY1058" fmla="*/ 341807 h 2180492"/>
              <a:gd name="connsiteX1059" fmla="*/ 734508 w 2354265"/>
              <a:gd name="connsiteY1059" fmla="*/ 342411 h 2180492"/>
              <a:gd name="connsiteX1060" fmla="*/ 741157 w 2354265"/>
              <a:gd name="connsiteY1060" fmla="*/ 325638 h 2180492"/>
              <a:gd name="connsiteX1061" fmla="*/ 566778 w 2354265"/>
              <a:gd name="connsiteY1061" fmla="*/ 394544 h 2180492"/>
              <a:gd name="connsiteX1062" fmla="*/ 547889 w 2354265"/>
              <a:gd name="connsiteY1062" fmla="*/ 415397 h 2180492"/>
              <a:gd name="connsiteX1063" fmla="*/ 566778 w 2354265"/>
              <a:gd name="connsiteY1063" fmla="*/ 394544 h 2180492"/>
              <a:gd name="connsiteX1064" fmla="*/ 139444 w 2354265"/>
              <a:gd name="connsiteY1064" fmla="*/ 904685 h 2180492"/>
              <a:gd name="connsiteX1065" fmla="*/ 134759 w 2354265"/>
              <a:gd name="connsiteY1065" fmla="*/ 904232 h 2180492"/>
              <a:gd name="connsiteX1066" fmla="*/ 122973 w 2354265"/>
              <a:gd name="connsiteY1066" fmla="*/ 919645 h 2180492"/>
              <a:gd name="connsiteX1067" fmla="*/ 124484 w 2354265"/>
              <a:gd name="connsiteY1067" fmla="*/ 923574 h 2180492"/>
              <a:gd name="connsiteX1068" fmla="*/ 137177 w 2354265"/>
              <a:gd name="connsiteY1068" fmla="*/ 920098 h 2180492"/>
              <a:gd name="connsiteX1069" fmla="*/ 139444 w 2354265"/>
              <a:gd name="connsiteY1069" fmla="*/ 904685 h 2180492"/>
              <a:gd name="connsiteX1070" fmla="*/ 614075 w 2354265"/>
              <a:gd name="connsiteY1070" fmla="*/ 225000 h 2180492"/>
              <a:gd name="connsiteX1071" fmla="*/ 622386 w 2354265"/>
              <a:gd name="connsiteY1071" fmla="*/ 247364 h 2180492"/>
              <a:gd name="connsiteX1072" fmla="*/ 641274 w 2354265"/>
              <a:gd name="connsiteY1072" fmla="*/ 232556 h 2180492"/>
              <a:gd name="connsiteX1073" fmla="*/ 640367 w 2354265"/>
              <a:gd name="connsiteY1073" fmla="*/ 230138 h 2180492"/>
              <a:gd name="connsiteX1074" fmla="*/ 617248 w 2354265"/>
              <a:gd name="connsiteY1074" fmla="*/ 239658 h 2180492"/>
              <a:gd name="connsiteX1075" fmla="*/ 614075 w 2354265"/>
              <a:gd name="connsiteY1075" fmla="*/ 225000 h 2180492"/>
              <a:gd name="connsiteX1076" fmla="*/ 363084 w 2354265"/>
              <a:gd name="connsiteY1076" fmla="*/ 977670 h 2180492"/>
              <a:gd name="connsiteX1077" fmla="*/ 363084 w 2354265"/>
              <a:gd name="connsiteY1077" fmla="*/ 942009 h 2180492"/>
              <a:gd name="connsiteX1078" fmla="*/ 354924 w 2354265"/>
              <a:gd name="connsiteY1078" fmla="*/ 972231 h 2180492"/>
              <a:gd name="connsiteX1079" fmla="*/ 363084 w 2354265"/>
              <a:gd name="connsiteY1079" fmla="*/ 977670 h 2180492"/>
              <a:gd name="connsiteX1080" fmla="*/ 283752 w 2354265"/>
              <a:gd name="connsiteY1080" fmla="*/ 509537 h 2180492"/>
              <a:gd name="connsiteX1081" fmla="*/ 285414 w 2354265"/>
              <a:gd name="connsiteY1081" fmla="*/ 506515 h 2180492"/>
              <a:gd name="connsiteX1082" fmla="*/ 273023 w 2354265"/>
              <a:gd name="connsiteY1082" fmla="*/ 500924 h 2180492"/>
              <a:gd name="connsiteX1083" fmla="*/ 277859 w 2354265"/>
              <a:gd name="connsiteY1083" fmla="*/ 490800 h 2180492"/>
              <a:gd name="connsiteX1084" fmla="*/ 256250 w 2354265"/>
              <a:gd name="connsiteY1084" fmla="*/ 502284 h 2180492"/>
              <a:gd name="connsiteX1085" fmla="*/ 283752 w 2354265"/>
              <a:gd name="connsiteY1085" fmla="*/ 509537 h 2180492"/>
              <a:gd name="connsiteX1086" fmla="*/ 1694801 w 2354265"/>
              <a:gd name="connsiteY1086" fmla="*/ 2037544 h 2180492"/>
              <a:gd name="connsiteX1087" fmla="*/ 1690872 w 2354265"/>
              <a:gd name="connsiteY1087" fmla="*/ 2034975 h 2180492"/>
              <a:gd name="connsiteX1088" fmla="*/ 1675912 w 2354265"/>
              <a:gd name="connsiteY1088" fmla="*/ 2038450 h 2180492"/>
              <a:gd name="connsiteX1089" fmla="*/ 1683921 w 2354265"/>
              <a:gd name="connsiteY1089" fmla="*/ 2053259 h 2180492"/>
              <a:gd name="connsiteX1090" fmla="*/ 1694801 w 2354265"/>
              <a:gd name="connsiteY1090" fmla="*/ 2037544 h 2180492"/>
              <a:gd name="connsiteX1091" fmla="*/ 500139 w 2354265"/>
              <a:gd name="connsiteY1091" fmla="*/ 414188 h 2180492"/>
              <a:gd name="connsiteX1092" fmla="*/ 485179 w 2354265"/>
              <a:gd name="connsiteY1092" fmla="*/ 434587 h 2180492"/>
              <a:gd name="connsiteX1093" fmla="*/ 486842 w 2354265"/>
              <a:gd name="connsiteY1093" fmla="*/ 436703 h 2180492"/>
              <a:gd name="connsiteX1094" fmla="*/ 502708 w 2354265"/>
              <a:gd name="connsiteY1094" fmla="*/ 427636 h 2180492"/>
              <a:gd name="connsiteX1095" fmla="*/ 500139 w 2354265"/>
              <a:gd name="connsiteY1095" fmla="*/ 414188 h 2180492"/>
              <a:gd name="connsiteX1096" fmla="*/ 397688 w 2354265"/>
              <a:gd name="connsiteY1096" fmla="*/ 378224 h 2180492"/>
              <a:gd name="connsiteX1097" fmla="*/ 401616 w 2354265"/>
              <a:gd name="connsiteY1097" fmla="*/ 382153 h 2180492"/>
              <a:gd name="connsiteX1098" fmla="*/ 421563 w 2354265"/>
              <a:gd name="connsiteY1098" fmla="*/ 360695 h 2180492"/>
              <a:gd name="connsiteX1099" fmla="*/ 418541 w 2354265"/>
              <a:gd name="connsiteY1099" fmla="*/ 358127 h 2180492"/>
              <a:gd name="connsiteX1100" fmla="*/ 397688 w 2354265"/>
              <a:gd name="connsiteY1100" fmla="*/ 378224 h 2180492"/>
              <a:gd name="connsiteX1101" fmla="*/ 298410 w 2354265"/>
              <a:gd name="connsiteY1101" fmla="*/ 836384 h 2180492"/>
              <a:gd name="connsiteX1102" fmla="*/ 305663 w 2354265"/>
              <a:gd name="connsiteY1102" fmla="*/ 859050 h 2180492"/>
              <a:gd name="connsiteX1103" fmla="*/ 298410 w 2354265"/>
              <a:gd name="connsiteY1103" fmla="*/ 836384 h 2180492"/>
              <a:gd name="connsiteX1104" fmla="*/ 572218 w 2354265"/>
              <a:gd name="connsiteY1104" fmla="*/ 532506 h 2180492"/>
              <a:gd name="connsiteX1105" fmla="*/ 563453 w 2354265"/>
              <a:gd name="connsiteY1105" fmla="*/ 521626 h 2180492"/>
              <a:gd name="connsiteX1106" fmla="*/ 553934 w 2354265"/>
              <a:gd name="connsiteY1106" fmla="*/ 522532 h 2180492"/>
              <a:gd name="connsiteX1107" fmla="*/ 552271 w 2354265"/>
              <a:gd name="connsiteY1107" fmla="*/ 527972 h 2180492"/>
              <a:gd name="connsiteX1108" fmla="*/ 560280 w 2354265"/>
              <a:gd name="connsiteY1108" fmla="*/ 531750 h 2180492"/>
              <a:gd name="connsiteX1109" fmla="*/ 572218 w 2354265"/>
              <a:gd name="connsiteY1109" fmla="*/ 532506 h 2180492"/>
              <a:gd name="connsiteX1110" fmla="*/ 412194 w 2354265"/>
              <a:gd name="connsiteY1110" fmla="*/ 747381 h 2180492"/>
              <a:gd name="connsiteX1111" fmla="*/ 397839 w 2354265"/>
              <a:gd name="connsiteY1111" fmla="*/ 773372 h 2180492"/>
              <a:gd name="connsiteX1112" fmla="*/ 400559 w 2354265"/>
              <a:gd name="connsiteY1112" fmla="*/ 774581 h 2180492"/>
              <a:gd name="connsiteX1113" fmla="*/ 412194 w 2354265"/>
              <a:gd name="connsiteY1113" fmla="*/ 747381 h 2180492"/>
              <a:gd name="connsiteX1114" fmla="*/ 279974 w 2354265"/>
              <a:gd name="connsiteY1114" fmla="*/ 483546 h 2180492"/>
              <a:gd name="connsiteX1115" fmla="*/ 284810 w 2354265"/>
              <a:gd name="connsiteY1115" fmla="*/ 484755 h 2180492"/>
              <a:gd name="connsiteX1116" fmla="*/ 288739 w 2354265"/>
              <a:gd name="connsiteY1116" fmla="*/ 475084 h 2180492"/>
              <a:gd name="connsiteX1117" fmla="*/ 281032 w 2354265"/>
              <a:gd name="connsiteY1117" fmla="*/ 466320 h 2180492"/>
              <a:gd name="connsiteX1118" fmla="*/ 277557 w 2354265"/>
              <a:gd name="connsiteY1118" fmla="*/ 468436 h 2180492"/>
              <a:gd name="connsiteX1119" fmla="*/ 279974 w 2354265"/>
              <a:gd name="connsiteY1119" fmla="*/ 483546 h 2180492"/>
              <a:gd name="connsiteX1120" fmla="*/ 537009 w 2354265"/>
              <a:gd name="connsiteY1120" fmla="*/ 472516 h 2180492"/>
              <a:gd name="connsiteX1121" fmla="*/ 516005 w 2354265"/>
              <a:gd name="connsiteY1121" fmla="*/ 482791 h 2180492"/>
              <a:gd name="connsiteX1122" fmla="*/ 537009 w 2354265"/>
              <a:gd name="connsiteY1122" fmla="*/ 472516 h 2180492"/>
              <a:gd name="connsiteX1123" fmla="*/ 593222 w 2354265"/>
              <a:gd name="connsiteY1123" fmla="*/ 403610 h 2180492"/>
              <a:gd name="connsiteX1124" fmla="*/ 573275 w 2354265"/>
              <a:gd name="connsiteY1124" fmla="*/ 411014 h 2180492"/>
              <a:gd name="connsiteX1125" fmla="*/ 593222 w 2354265"/>
              <a:gd name="connsiteY1125" fmla="*/ 403610 h 2180492"/>
              <a:gd name="connsiteX1126" fmla="*/ 1228481 w 2354265"/>
              <a:gd name="connsiteY1126" fmla="*/ 1857725 h 2180492"/>
              <a:gd name="connsiteX1127" fmla="*/ 1236187 w 2354265"/>
              <a:gd name="connsiteY1127" fmla="*/ 1870418 h 2180492"/>
              <a:gd name="connsiteX1128" fmla="*/ 1249334 w 2354265"/>
              <a:gd name="connsiteY1128" fmla="*/ 1864223 h 2180492"/>
              <a:gd name="connsiteX1129" fmla="*/ 1249334 w 2354265"/>
              <a:gd name="connsiteY1129" fmla="*/ 1861654 h 2180492"/>
              <a:gd name="connsiteX1130" fmla="*/ 1228481 w 2354265"/>
              <a:gd name="connsiteY1130" fmla="*/ 1857725 h 2180492"/>
              <a:gd name="connsiteX1131" fmla="*/ 321378 w 2354265"/>
              <a:gd name="connsiteY1131" fmla="*/ 1287896 h 2180492"/>
              <a:gd name="connsiteX1132" fmla="*/ 323947 w 2354265"/>
              <a:gd name="connsiteY1132" fmla="*/ 1286536 h 2180492"/>
              <a:gd name="connsiteX1133" fmla="*/ 320471 w 2354265"/>
              <a:gd name="connsiteY1133" fmla="*/ 1272029 h 2180492"/>
              <a:gd name="connsiteX1134" fmla="*/ 307325 w 2354265"/>
              <a:gd name="connsiteY1134" fmla="*/ 1275354 h 2180492"/>
              <a:gd name="connsiteX1135" fmla="*/ 321378 w 2354265"/>
              <a:gd name="connsiteY1135" fmla="*/ 1287896 h 2180492"/>
              <a:gd name="connsiteX1136" fmla="*/ 1327003 w 2354265"/>
              <a:gd name="connsiteY1136" fmla="*/ 1857120 h 2180492"/>
              <a:gd name="connsiteX1137" fmla="*/ 1326399 w 2354265"/>
              <a:gd name="connsiteY1137" fmla="*/ 1852738 h 2180492"/>
              <a:gd name="connsiteX1138" fmla="*/ 1304337 w 2354265"/>
              <a:gd name="connsiteY1138" fmla="*/ 1858632 h 2180492"/>
              <a:gd name="connsiteX1139" fmla="*/ 1327003 w 2354265"/>
              <a:gd name="connsiteY1139" fmla="*/ 1857120 h 2180492"/>
              <a:gd name="connsiteX1140" fmla="*/ 588235 w 2354265"/>
              <a:gd name="connsiteY1140" fmla="*/ 444712 h 2180492"/>
              <a:gd name="connsiteX1141" fmla="*/ 597906 w 2354265"/>
              <a:gd name="connsiteY1141" fmla="*/ 430961 h 2180492"/>
              <a:gd name="connsiteX1142" fmla="*/ 576449 w 2354265"/>
              <a:gd name="connsiteY1142" fmla="*/ 438063 h 2180492"/>
              <a:gd name="connsiteX1143" fmla="*/ 588235 w 2354265"/>
              <a:gd name="connsiteY1143" fmla="*/ 444712 h 2180492"/>
              <a:gd name="connsiteX1144" fmla="*/ 767449 w 2354265"/>
              <a:gd name="connsiteY1144" fmla="*/ 104416 h 2180492"/>
              <a:gd name="connsiteX1145" fmla="*/ 773343 w 2354265"/>
              <a:gd name="connsiteY1145" fmla="*/ 103207 h 2180492"/>
              <a:gd name="connsiteX1146" fmla="*/ 772134 w 2354265"/>
              <a:gd name="connsiteY1146" fmla="*/ 89909 h 2180492"/>
              <a:gd name="connsiteX1147" fmla="*/ 763823 w 2354265"/>
              <a:gd name="connsiteY1147" fmla="*/ 93083 h 2180492"/>
              <a:gd name="connsiteX1148" fmla="*/ 767449 w 2354265"/>
              <a:gd name="connsiteY1148" fmla="*/ 104416 h 2180492"/>
              <a:gd name="connsiteX1149" fmla="*/ 385599 w 2354265"/>
              <a:gd name="connsiteY1149" fmla="*/ 344527 h 2180492"/>
              <a:gd name="connsiteX1150" fmla="*/ 383332 w 2354265"/>
              <a:gd name="connsiteY1150" fmla="*/ 341958 h 2180492"/>
              <a:gd name="connsiteX1151" fmla="*/ 368675 w 2354265"/>
              <a:gd name="connsiteY1151" fmla="*/ 344527 h 2180492"/>
              <a:gd name="connsiteX1152" fmla="*/ 375475 w 2354265"/>
              <a:gd name="connsiteY1152" fmla="*/ 358429 h 2180492"/>
              <a:gd name="connsiteX1153" fmla="*/ 385599 w 2354265"/>
              <a:gd name="connsiteY1153" fmla="*/ 344527 h 2180492"/>
              <a:gd name="connsiteX1154" fmla="*/ 338453 w 2354265"/>
              <a:gd name="connsiteY1154" fmla="*/ 1216119 h 2180492"/>
              <a:gd name="connsiteX1155" fmla="*/ 359911 w 2354265"/>
              <a:gd name="connsiteY1155" fmla="*/ 1224430 h 2180492"/>
              <a:gd name="connsiteX1156" fmla="*/ 338453 w 2354265"/>
              <a:gd name="connsiteY1156" fmla="*/ 1216119 h 2180492"/>
              <a:gd name="connsiteX1157" fmla="*/ 454958 w 2354265"/>
              <a:gd name="connsiteY1157" fmla="*/ 682103 h 2180492"/>
              <a:gd name="connsiteX1158" fmla="*/ 445891 w 2354265"/>
              <a:gd name="connsiteY1158" fmla="*/ 700538 h 2180492"/>
              <a:gd name="connsiteX1159" fmla="*/ 454958 w 2354265"/>
              <a:gd name="connsiteY1159" fmla="*/ 682103 h 2180492"/>
              <a:gd name="connsiteX1160" fmla="*/ 717130 w 2354265"/>
              <a:gd name="connsiteY1160" fmla="*/ 2023642 h 2180492"/>
              <a:gd name="connsiteX1161" fmla="*/ 737681 w 2354265"/>
              <a:gd name="connsiteY1161" fmla="*/ 2028175 h 2180492"/>
              <a:gd name="connsiteX1162" fmla="*/ 717130 w 2354265"/>
              <a:gd name="connsiteY1162" fmla="*/ 2023642 h 2180492"/>
              <a:gd name="connsiteX1163" fmla="*/ 362933 w 2354265"/>
              <a:gd name="connsiteY1163" fmla="*/ 1258278 h 2180492"/>
              <a:gd name="connsiteX1164" fmla="*/ 357644 w 2354265"/>
              <a:gd name="connsiteY1164" fmla="*/ 1265532 h 2180492"/>
              <a:gd name="connsiteX1165" fmla="*/ 371546 w 2354265"/>
              <a:gd name="connsiteY1165" fmla="*/ 1277469 h 2180492"/>
              <a:gd name="connsiteX1166" fmla="*/ 372755 w 2354265"/>
              <a:gd name="connsiteY1166" fmla="*/ 1275505 h 2180492"/>
              <a:gd name="connsiteX1167" fmla="*/ 362933 w 2354265"/>
              <a:gd name="connsiteY1167" fmla="*/ 1258278 h 218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Lst>
            <a:rect l="l" t="t" r="r" b="b"/>
            <a:pathLst>
              <a:path w="2354265" h="2180492">
                <a:moveTo>
                  <a:pt x="87614" y="1345166"/>
                </a:moveTo>
                <a:cubicBezTo>
                  <a:pt x="104236" y="1337912"/>
                  <a:pt x="114360" y="1344108"/>
                  <a:pt x="117684" y="1362543"/>
                </a:cubicBezTo>
                <a:cubicBezTo>
                  <a:pt x="118742" y="1368436"/>
                  <a:pt x="121462" y="1374027"/>
                  <a:pt x="124031" y="1381432"/>
                </a:cubicBezTo>
                <a:cubicBezTo>
                  <a:pt x="122520" y="1382338"/>
                  <a:pt x="118289" y="1383698"/>
                  <a:pt x="115720" y="1386569"/>
                </a:cubicBezTo>
                <a:cubicBezTo>
                  <a:pt x="113000" y="1389592"/>
                  <a:pt x="111640" y="1393974"/>
                  <a:pt x="108618" y="1399716"/>
                </a:cubicBezTo>
                <a:cubicBezTo>
                  <a:pt x="132946" y="1393671"/>
                  <a:pt x="128866" y="1415582"/>
                  <a:pt x="138084" y="1426009"/>
                </a:cubicBezTo>
                <a:cubicBezTo>
                  <a:pt x="138386" y="1423440"/>
                  <a:pt x="139444" y="1420871"/>
                  <a:pt x="138990" y="1418604"/>
                </a:cubicBezTo>
                <a:cubicBezTo>
                  <a:pt x="136119" y="1402587"/>
                  <a:pt x="133248" y="1386569"/>
                  <a:pt x="129622" y="1370854"/>
                </a:cubicBezTo>
                <a:cubicBezTo>
                  <a:pt x="126146" y="1356197"/>
                  <a:pt x="121613" y="1341841"/>
                  <a:pt x="117684" y="1327335"/>
                </a:cubicBezTo>
                <a:cubicBezTo>
                  <a:pt x="109071" y="1295149"/>
                  <a:pt x="100609" y="1262812"/>
                  <a:pt x="91845" y="1229417"/>
                </a:cubicBezTo>
                <a:cubicBezTo>
                  <a:pt x="95622" y="1228661"/>
                  <a:pt x="99098" y="1228057"/>
                  <a:pt x="103027" y="1227452"/>
                </a:cubicBezTo>
                <a:cubicBezTo>
                  <a:pt x="102724" y="1222315"/>
                  <a:pt x="102271" y="1217328"/>
                  <a:pt x="101969" y="1212190"/>
                </a:cubicBezTo>
                <a:cubicBezTo>
                  <a:pt x="101213" y="1212795"/>
                  <a:pt x="100307" y="1213550"/>
                  <a:pt x="99551" y="1214155"/>
                </a:cubicBezTo>
                <a:cubicBezTo>
                  <a:pt x="93960" y="1207808"/>
                  <a:pt x="88369" y="1201311"/>
                  <a:pt x="82325" y="1194511"/>
                </a:cubicBezTo>
                <a:cubicBezTo>
                  <a:pt x="89276" y="1192697"/>
                  <a:pt x="93658" y="1191489"/>
                  <a:pt x="98191" y="1190280"/>
                </a:cubicBezTo>
                <a:cubicBezTo>
                  <a:pt x="96529" y="1185898"/>
                  <a:pt x="94867" y="1181667"/>
                  <a:pt x="93356" y="1177284"/>
                </a:cubicBezTo>
                <a:cubicBezTo>
                  <a:pt x="92147" y="1173809"/>
                  <a:pt x="91240" y="1170333"/>
                  <a:pt x="90182" y="1166858"/>
                </a:cubicBezTo>
                <a:cubicBezTo>
                  <a:pt x="88974" y="1163231"/>
                  <a:pt x="87614" y="1159454"/>
                  <a:pt x="87160" y="1158396"/>
                </a:cubicBezTo>
                <a:cubicBezTo>
                  <a:pt x="87765" y="1151143"/>
                  <a:pt x="90485" y="1144796"/>
                  <a:pt x="88369" y="1141170"/>
                </a:cubicBezTo>
                <a:cubicBezTo>
                  <a:pt x="84743" y="1134823"/>
                  <a:pt x="77943" y="1131045"/>
                  <a:pt x="71143" y="1136787"/>
                </a:cubicBezTo>
                <a:cubicBezTo>
                  <a:pt x="70387" y="1121374"/>
                  <a:pt x="69632" y="1105961"/>
                  <a:pt x="68876" y="1089491"/>
                </a:cubicBezTo>
                <a:cubicBezTo>
                  <a:pt x="71143" y="1088131"/>
                  <a:pt x="75374" y="1085864"/>
                  <a:pt x="79605" y="1083446"/>
                </a:cubicBezTo>
                <a:cubicBezTo>
                  <a:pt x="79303" y="1082691"/>
                  <a:pt x="79152" y="1081784"/>
                  <a:pt x="78849" y="1081028"/>
                </a:cubicBezTo>
                <a:cubicBezTo>
                  <a:pt x="75072" y="1081028"/>
                  <a:pt x="71445" y="1081028"/>
                  <a:pt x="67667" y="1081028"/>
                </a:cubicBezTo>
                <a:cubicBezTo>
                  <a:pt x="77792" y="1076344"/>
                  <a:pt x="84138" y="1071358"/>
                  <a:pt x="73863" y="1060629"/>
                </a:cubicBezTo>
                <a:cubicBezTo>
                  <a:pt x="77036" y="1058664"/>
                  <a:pt x="79756" y="1057153"/>
                  <a:pt x="82325" y="1055642"/>
                </a:cubicBezTo>
                <a:cubicBezTo>
                  <a:pt x="81569" y="1051562"/>
                  <a:pt x="80965" y="1047633"/>
                  <a:pt x="80360" y="1043856"/>
                </a:cubicBezTo>
                <a:cubicBezTo>
                  <a:pt x="64494" y="1040380"/>
                  <a:pt x="63134" y="1037509"/>
                  <a:pt x="65250" y="1021794"/>
                </a:cubicBezTo>
                <a:cubicBezTo>
                  <a:pt x="66005" y="1015447"/>
                  <a:pt x="63436" y="1008799"/>
                  <a:pt x="61774" y="998977"/>
                </a:cubicBezTo>
                <a:cubicBezTo>
                  <a:pt x="57694" y="1003359"/>
                  <a:pt x="55881" y="1004568"/>
                  <a:pt x="55881" y="1005474"/>
                </a:cubicBezTo>
                <a:cubicBezTo>
                  <a:pt x="56939" y="1015901"/>
                  <a:pt x="50894" y="1026781"/>
                  <a:pt x="57845" y="1037207"/>
                </a:cubicBezTo>
                <a:cubicBezTo>
                  <a:pt x="59508" y="1039776"/>
                  <a:pt x="60263" y="1044914"/>
                  <a:pt x="58752" y="1047029"/>
                </a:cubicBezTo>
                <a:cubicBezTo>
                  <a:pt x="50441" y="1058664"/>
                  <a:pt x="56183" y="1065464"/>
                  <a:pt x="64494" y="1070149"/>
                </a:cubicBezTo>
                <a:cubicBezTo>
                  <a:pt x="63587" y="1074531"/>
                  <a:pt x="62983" y="1077553"/>
                  <a:pt x="62227" y="1080575"/>
                </a:cubicBezTo>
                <a:cubicBezTo>
                  <a:pt x="60414" y="1087224"/>
                  <a:pt x="57845" y="1093873"/>
                  <a:pt x="56788" y="1100673"/>
                </a:cubicBezTo>
                <a:cubicBezTo>
                  <a:pt x="56183" y="1105055"/>
                  <a:pt x="56939" y="1110041"/>
                  <a:pt x="58299" y="1114272"/>
                </a:cubicBezTo>
                <a:cubicBezTo>
                  <a:pt x="60112" y="1119712"/>
                  <a:pt x="63285" y="1124699"/>
                  <a:pt x="66005" y="1129987"/>
                </a:cubicBezTo>
                <a:cubicBezTo>
                  <a:pt x="53010" y="1140867"/>
                  <a:pt x="37143" y="1121979"/>
                  <a:pt x="26264" y="1136787"/>
                </a:cubicBezTo>
                <a:cubicBezTo>
                  <a:pt x="20068" y="1128476"/>
                  <a:pt x="13117" y="1120770"/>
                  <a:pt x="8584" y="1111855"/>
                </a:cubicBezTo>
                <a:cubicBezTo>
                  <a:pt x="6771" y="1108379"/>
                  <a:pt x="10397" y="1102032"/>
                  <a:pt x="11606" y="1097046"/>
                </a:cubicBezTo>
                <a:cubicBezTo>
                  <a:pt x="13420" y="1096442"/>
                  <a:pt x="15233" y="1095988"/>
                  <a:pt x="17046" y="1095384"/>
                </a:cubicBezTo>
                <a:cubicBezTo>
                  <a:pt x="13571" y="1091908"/>
                  <a:pt x="10548" y="1087979"/>
                  <a:pt x="6620" y="1085259"/>
                </a:cubicBezTo>
                <a:cubicBezTo>
                  <a:pt x="1331" y="1081633"/>
                  <a:pt x="-180" y="1073322"/>
                  <a:pt x="4353" y="1068789"/>
                </a:cubicBezTo>
                <a:cubicBezTo>
                  <a:pt x="14326" y="1058816"/>
                  <a:pt x="25508" y="1060327"/>
                  <a:pt x="31855" y="1072566"/>
                </a:cubicBezTo>
                <a:cubicBezTo>
                  <a:pt x="34877" y="1078309"/>
                  <a:pt x="37597" y="1078460"/>
                  <a:pt x="44548" y="1073775"/>
                </a:cubicBezTo>
                <a:cubicBezTo>
                  <a:pt x="42583" y="1055793"/>
                  <a:pt x="32157" y="1048691"/>
                  <a:pt x="12513" y="1052620"/>
                </a:cubicBezTo>
                <a:cubicBezTo>
                  <a:pt x="19313" y="1042194"/>
                  <a:pt x="36539" y="1044914"/>
                  <a:pt x="32157" y="1030256"/>
                </a:cubicBezTo>
                <a:cubicBezTo>
                  <a:pt x="30646" y="1025118"/>
                  <a:pt x="25810" y="1021038"/>
                  <a:pt x="22033" y="1015750"/>
                </a:cubicBezTo>
                <a:cubicBezTo>
                  <a:pt x="19615" y="1023758"/>
                  <a:pt x="18255" y="1028745"/>
                  <a:pt x="16744" y="1033732"/>
                </a:cubicBezTo>
                <a:cubicBezTo>
                  <a:pt x="15384" y="1033580"/>
                  <a:pt x="14175" y="1033278"/>
                  <a:pt x="12815" y="1033127"/>
                </a:cubicBezTo>
                <a:cubicBezTo>
                  <a:pt x="11606" y="1020736"/>
                  <a:pt x="-3051" y="1014239"/>
                  <a:pt x="575" y="1000186"/>
                </a:cubicBezTo>
                <a:cubicBezTo>
                  <a:pt x="1331" y="997012"/>
                  <a:pt x="1331" y="993688"/>
                  <a:pt x="1482" y="990363"/>
                </a:cubicBezTo>
                <a:cubicBezTo>
                  <a:pt x="1633" y="983715"/>
                  <a:pt x="1482" y="977217"/>
                  <a:pt x="1482" y="968906"/>
                </a:cubicBezTo>
                <a:cubicBezTo>
                  <a:pt x="8886" y="966337"/>
                  <a:pt x="17499" y="963315"/>
                  <a:pt x="26264" y="960293"/>
                </a:cubicBezTo>
                <a:cubicBezTo>
                  <a:pt x="9491" y="958329"/>
                  <a:pt x="2691" y="945787"/>
                  <a:pt x="2993" y="932338"/>
                </a:cubicBezTo>
                <a:cubicBezTo>
                  <a:pt x="3144" y="921609"/>
                  <a:pt x="10700" y="911032"/>
                  <a:pt x="15082" y="899699"/>
                </a:cubicBezTo>
                <a:cubicBezTo>
                  <a:pt x="14779" y="899396"/>
                  <a:pt x="12362" y="896525"/>
                  <a:pt x="9944" y="893805"/>
                </a:cubicBezTo>
                <a:cubicBezTo>
                  <a:pt x="13268" y="892143"/>
                  <a:pt x="17499" y="891085"/>
                  <a:pt x="19766" y="888517"/>
                </a:cubicBezTo>
                <a:cubicBezTo>
                  <a:pt x="23997" y="883681"/>
                  <a:pt x="27321" y="877939"/>
                  <a:pt x="30495" y="872348"/>
                </a:cubicBezTo>
                <a:cubicBezTo>
                  <a:pt x="32006" y="869779"/>
                  <a:pt x="32006" y="866304"/>
                  <a:pt x="33064" y="861317"/>
                </a:cubicBezTo>
                <a:cubicBezTo>
                  <a:pt x="28530" y="862828"/>
                  <a:pt x="25055" y="864490"/>
                  <a:pt x="21428" y="865095"/>
                </a:cubicBezTo>
                <a:cubicBezTo>
                  <a:pt x="19162" y="865548"/>
                  <a:pt x="16593" y="864792"/>
                  <a:pt x="14024" y="864490"/>
                </a:cubicBezTo>
                <a:cubicBezTo>
                  <a:pt x="15384" y="862073"/>
                  <a:pt x="16291" y="858446"/>
                  <a:pt x="18406" y="857539"/>
                </a:cubicBezTo>
                <a:cubicBezTo>
                  <a:pt x="27170" y="853611"/>
                  <a:pt x="36237" y="850588"/>
                  <a:pt x="46512" y="846811"/>
                </a:cubicBezTo>
                <a:cubicBezTo>
                  <a:pt x="43490" y="864490"/>
                  <a:pt x="56788" y="855575"/>
                  <a:pt x="63739" y="857842"/>
                </a:cubicBezTo>
                <a:cubicBezTo>
                  <a:pt x="62076" y="865397"/>
                  <a:pt x="60565" y="872499"/>
                  <a:pt x="59054" y="879601"/>
                </a:cubicBezTo>
                <a:cubicBezTo>
                  <a:pt x="62530" y="880961"/>
                  <a:pt x="66458" y="882472"/>
                  <a:pt x="72956" y="884890"/>
                </a:cubicBezTo>
                <a:cubicBezTo>
                  <a:pt x="74165" y="879148"/>
                  <a:pt x="75072" y="873708"/>
                  <a:pt x="76432" y="868419"/>
                </a:cubicBezTo>
                <a:cubicBezTo>
                  <a:pt x="78698" y="859504"/>
                  <a:pt x="81872" y="850588"/>
                  <a:pt x="83685" y="841522"/>
                </a:cubicBezTo>
                <a:cubicBezTo>
                  <a:pt x="85800" y="831247"/>
                  <a:pt x="87463" y="820669"/>
                  <a:pt x="88218" y="810242"/>
                </a:cubicBezTo>
                <a:cubicBezTo>
                  <a:pt x="88823" y="802083"/>
                  <a:pt x="86707" y="794376"/>
                  <a:pt x="98645" y="791656"/>
                </a:cubicBezTo>
                <a:cubicBezTo>
                  <a:pt x="103329" y="790598"/>
                  <a:pt x="106502" y="782438"/>
                  <a:pt x="110733" y="776999"/>
                </a:cubicBezTo>
                <a:cubicBezTo>
                  <a:pt x="106955" y="773976"/>
                  <a:pt x="104236" y="771861"/>
                  <a:pt x="100005" y="768537"/>
                </a:cubicBezTo>
                <a:cubicBezTo>
                  <a:pt x="104689" y="766421"/>
                  <a:pt x="108315" y="764759"/>
                  <a:pt x="112546" y="762794"/>
                </a:cubicBezTo>
                <a:cubicBezTo>
                  <a:pt x="110582" y="759923"/>
                  <a:pt x="108467" y="756750"/>
                  <a:pt x="106049" y="752972"/>
                </a:cubicBezTo>
                <a:cubicBezTo>
                  <a:pt x="114209" y="745719"/>
                  <a:pt x="121009" y="738919"/>
                  <a:pt x="118440" y="725169"/>
                </a:cubicBezTo>
                <a:cubicBezTo>
                  <a:pt x="115569" y="709604"/>
                  <a:pt x="111338" y="704920"/>
                  <a:pt x="97436" y="711871"/>
                </a:cubicBezTo>
                <a:cubicBezTo>
                  <a:pt x="94111" y="713533"/>
                  <a:pt x="91694" y="716858"/>
                  <a:pt x="88369" y="718369"/>
                </a:cubicBezTo>
                <a:cubicBezTo>
                  <a:pt x="85196" y="719729"/>
                  <a:pt x="81418" y="719729"/>
                  <a:pt x="79454" y="718369"/>
                </a:cubicBezTo>
                <a:cubicBezTo>
                  <a:pt x="72956" y="713986"/>
                  <a:pt x="66458" y="709604"/>
                  <a:pt x="57694" y="703711"/>
                </a:cubicBezTo>
                <a:cubicBezTo>
                  <a:pt x="66458" y="695551"/>
                  <a:pt x="76281" y="686636"/>
                  <a:pt x="85951" y="677720"/>
                </a:cubicBezTo>
                <a:cubicBezTo>
                  <a:pt x="85196" y="676512"/>
                  <a:pt x="84591" y="675303"/>
                  <a:pt x="83836" y="674094"/>
                </a:cubicBezTo>
                <a:cubicBezTo>
                  <a:pt x="78094" y="676512"/>
                  <a:pt x="72352" y="679081"/>
                  <a:pt x="64645" y="682254"/>
                </a:cubicBezTo>
                <a:cubicBezTo>
                  <a:pt x="60263" y="675605"/>
                  <a:pt x="60867" y="665632"/>
                  <a:pt x="66156" y="658076"/>
                </a:cubicBezTo>
                <a:cubicBezTo>
                  <a:pt x="69178" y="653845"/>
                  <a:pt x="69481" y="639037"/>
                  <a:pt x="82174" y="647952"/>
                </a:cubicBezTo>
                <a:cubicBezTo>
                  <a:pt x="85498" y="637677"/>
                  <a:pt x="96076" y="645686"/>
                  <a:pt x="99853" y="641455"/>
                </a:cubicBezTo>
                <a:cubicBezTo>
                  <a:pt x="104689" y="636166"/>
                  <a:pt x="106200" y="627855"/>
                  <a:pt x="108920" y="621508"/>
                </a:cubicBezTo>
                <a:cubicBezTo>
                  <a:pt x="103480" y="614255"/>
                  <a:pt x="91542" y="612895"/>
                  <a:pt x="94867" y="600202"/>
                </a:cubicBezTo>
                <a:cubicBezTo>
                  <a:pt x="102573" y="603073"/>
                  <a:pt x="109827" y="605793"/>
                  <a:pt x="116929" y="608362"/>
                </a:cubicBezTo>
                <a:cubicBezTo>
                  <a:pt x="117684" y="607606"/>
                  <a:pt x="118289" y="606851"/>
                  <a:pt x="119044" y="605944"/>
                </a:cubicBezTo>
                <a:cubicBezTo>
                  <a:pt x="113755" y="597482"/>
                  <a:pt x="108315" y="588869"/>
                  <a:pt x="102876" y="580256"/>
                </a:cubicBezTo>
                <a:cubicBezTo>
                  <a:pt x="106200" y="577536"/>
                  <a:pt x="108920" y="575269"/>
                  <a:pt x="111035" y="573607"/>
                </a:cubicBezTo>
                <a:cubicBezTo>
                  <a:pt x="120253" y="576629"/>
                  <a:pt x="129471" y="579500"/>
                  <a:pt x="141861" y="583580"/>
                </a:cubicBezTo>
                <a:cubicBezTo>
                  <a:pt x="134911" y="587962"/>
                  <a:pt x="130528" y="590682"/>
                  <a:pt x="126297" y="593402"/>
                </a:cubicBezTo>
                <a:cubicBezTo>
                  <a:pt x="130528" y="601109"/>
                  <a:pt x="126448" y="627704"/>
                  <a:pt x="118893" y="636317"/>
                </a:cubicBezTo>
                <a:cubicBezTo>
                  <a:pt x="122671" y="639641"/>
                  <a:pt x="126448" y="642966"/>
                  <a:pt x="130528" y="646441"/>
                </a:cubicBezTo>
                <a:cubicBezTo>
                  <a:pt x="133702" y="644779"/>
                  <a:pt x="137328" y="642815"/>
                  <a:pt x="141408" y="640699"/>
                </a:cubicBezTo>
                <a:cubicBezTo>
                  <a:pt x="146244" y="595215"/>
                  <a:pt x="175256" y="558345"/>
                  <a:pt x="188705" y="512710"/>
                </a:cubicBezTo>
                <a:cubicBezTo>
                  <a:pt x="193389" y="516941"/>
                  <a:pt x="196714" y="519812"/>
                  <a:pt x="199887" y="522683"/>
                </a:cubicBezTo>
                <a:cubicBezTo>
                  <a:pt x="198225" y="521172"/>
                  <a:pt x="196412" y="519812"/>
                  <a:pt x="194749" y="518301"/>
                </a:cubicBezTo>
                <a:cubicBezTo>
                  <a:pt x="197469" y="512257"/>
                  <a:pt x="200038" y="506062"/>
                  <a:pt x="202758" y="500017"/>
                </a:cubicBezTo>
                <a:cubicBezTo>
                  <a:pt x="205931" y="502888"/>
                  <a:pt x="209105" y="505910"/>
                  <a:pt x="212429" y="508781"/>
                </a:cubicBezTo>
                <a:cubicBezTo>
                  <a:pt x="209105" y="508328"/>
                  <a:pt x="205780" y="507875"/>
                  <a:pt x="202758" y="507422"/>
                </a:cubicBezTo>
                <a:cubicBezTo>
                  <a:pt x="202003" y="503190"/>
                  <a:pt x="201096" y="499111"/>
                  <a:pt x="200945" y="497902"/>
                </a:cubicBezTo>
                <a:cubicBezTo>
                  <a:pt x="202909" y="492915"/>
                  <a:pt x="203514" y="489742"/>
                  <a:pt x="205176" y="487324"/>
                </a:cubicBezTo>
                <a:cubicBezTo>
                  <a:pt x="207140" y="484453"/>
                  <a:pt x="209860" y="482186"/>
                  <a:pt x="212429" y="479920"/>
                </a:cubicBezTo>
                <a:cubicBezTo>
                  <a:pt x="215451" y="477200"/>
                  <a:pt x="219984" y="475387"/>
                  <a:pt x="221496" y="472062"/>
                </a:cubicBezTo>
                <a:cubicBezTo>
                  <a:pt x="225122" y="464053"/>
                  <a:pt x="227389" y="455440"/>
                  <a:pt x="230713" y="446072"/>
                </a:cubicBezTo>
                <a:cubicBezTo>
                  <a:pt x="235700" y="449547"/>
                  <a:pt x="237664" y="450907"/>
                  <a:pt x="240082" y="452569"/>
                </a:cubicBezTo>
                <a:cubicBezTo>
                  <a:pt x="241291" y="446978"/>
                  <a:pt x="242197" y="442294"/>
                  <a:pt x="242953" y="438516"/>
                </a:cubicBezTo>
                <a:cubicBezTo>
                  <a:pt x="240384" y="436854"/>
                  <a:pt x="237815" y="435192"/>
                  <a:pt x="235397" y="433681"/>
                </a:cubicBezTo>
                <a:cubicBezTo>
                  <a:pt x="242197" y="427032"/>
                  <a:pt x="249148" y="420383"/>
                  <a:pt x="254739" y="414943"/>
                </a:cubicBezTo>
                <a:cubicBezTo>
                  <a:pt x="255948" y="410259"/>
                  <a:pt x="255797" y="404517"/>
                  <a:pt x="258668" y="401646"/>
                </a:cubicBezTo>
                <a:cubicBezTo>
                  <a:pt x="270152" y="389859"/>
                  <a:pt x="275441" y="373842"/>
                  <a:pt x="290099" y="363566"/>
                </a:cubicBezTo>
                <a:cubicBezTo>
                  <a:pt x="300978" y="355860"/>
                  <a:pt x="305663" y="339842"/>
                  <a:pt x="314578" y="328509"/>
                </a:cubicBezTo>
                <a:cubicBezTo>
                  <a:pt x="323645" y="316874"/>
                  <a:pt x="334222" y="306145"/>
                  <a:pt x="344346" y="295417"/>
                </a:cubicBezTo>
                <a:cubicBezTo>
                  <a:pt x="352809" y="286501"/>
                  <a:pt x="361724" y="278039"/>
                  <a:pt x="371093" y="268670"/>
                </a:cubicBezTo>
                <a:cubicBezTo>
                  <a:pt x="365048" y="255373"/>
                  <a:pt x="379252" y="260964"/>
                  <a:pt x="384843" y="258395"/>
                </a:cubicBezTo>
                <a:cubicBezTo>
                  <a:pt x="391341" y="255373"/>
                  <a:pt x="398443" y="253409"/>
                  <a:pt x="405545" y="250991"/>
                </a:cubicBezTo>
                <a:cubicBezTo>
                  <a:pt x="401163" y="248573"/>
                  <a:pt x="396781" y="246155"/>
                  <a:pt x="391039" y="243133"/>
                </a:cubicBezTo>
                <a:cubicBezTo>
                  <a:pt x="401465" y="233462"/>
                  <a:pt x="410230" y="224849"/>
                  <a:pt x="419749" y="216840"/>
                </a:cubicBezTo>
                <a:cubicBezTo>
                  <a:pt x="422167" y="214876"/>
                  <a:pt x="426247" y="215027"/>
                  <a:pt x="429572" y="213969"/>
                </a:cubicBezTo>
                <a:cubicBezTo>
                  <a:pt x="431838" y="213365"/>
                  <a:pt x="435011" y="213365"/>
                  <a:pt x="435918" y="211854"/>
                </a:cubicBezTo>
                <a:cubicBezTo>
                  <a:pt x="443625" y="199312"/>
                  <a:pt x="457678" y="199010"/>
                  <a:pt x="465989" y="195987"/>
                </a:cubicBezTo>
                <a:cubicBezTo>
                  <a:pt x="476415" y="176041"/>
                  <a:pt x="495001" y="168788"/>
                  <a:pt x="507090" y="154282"/>
                </a:cubicBezTo>
                <a:cubicBezTo>
                  <a:pt x="504219" y="154886"/>
                  <a:pt x="501650" y="155490"/>
                  <a:pt x="499232" y="155944"/>
                </a:cubicBezTo>
                <a:cubicBezTo>
                  <a:pt x="498779" y="155037"/>
                  <a:pt x="498326" y="154282"/>
                  <a:pt x="497872" y="153375"/>
                </a:cubicBezTo>
                <a:cubicBezTo>
                  <a:pt x="501197" y="151864"/>
                  <a:pt x="504370" y="149597"/>
                  <a:pt x="507694" y="149144"/>
                </a:cubicBezTo>
                <a:cubicBezTo>
                  <a:pt x="518574" y="147633"/>
                  <a:pt x="527187" y="143704"/>
                  <a:pt x="532023" y="132673"/>
                </a:cubicBezTo>
                <a:cubicBezTo>
                  <a:pt x="533836" y="128744"/>
                  <a:pt x="538218" y="123758"/>
                  <a:pt x="542147" y="123304"/>
                </a:cubicBezTo>
                <a:cubicBezTo>
                  <a:pt x="560582" y="120584"/>
                  <a:pt x="571009" y="104869"/>
                  <a:pt x="586573" y="97616"/>
                </a:cubicBezTo>
                <a:cubicBezTo>
                  <a:pt x="590804" y="95652"/>
                  <a:pt x="594884" y="93234"/>
                  <a:pt x="598964" y="90665"/>
                </a:cubicBezTo>
                <a:cubicBezTo>
                  <a:pt x="601533" y="89003"/>
                  <a:pt x="604102" y="87189"/>
                  <a:pt x="606368" y="85074"/>
                </a:cubicBezTo>
                <a:cubicBezTo>
                  <a:pt x="609390" y="82203"/>
                  <a:pt x="611355" y="77519"/>
                  <a:pt x="614830" y="76159"/>
                </a:cubicBezTo>
                <a:cubicBezTo>
                  <a:pt x="648074" y="61954"/>
                  <a:pt x="682678" y="50772"/>
                  <a:pt x="713655" y="31128"/>
                </a:cubicBezTo>
                <a:cubicBezTo>
                  <a:pt x="721210" y="26293"/>
                  <a:pt x="730730" y="24480"/>
                  <a:pt x="739343" y="21457"/>
                </a:cubicBezTo>
                <a:cubicBezTo>
                  <a:pt x="758081" y="14658"/>
                  <a:pt x="776969" y="8009"/>
                  <a:pt x="799031" y="0"/>
                </a:cubicBezTo>
                <a:cubicBezTo>
                  <a:pt x="794800" y="5289"/>
                  <a:pt x="792685" y="10275"/>
                  <a:pt x="790720" y="10124"/>
                </a:cubicBezTo>
                <a:cubicBezTo>
                  <a:pt x="777272" y="9822"/>
                  <a:pt x="771529" y="21004"/>
                  <a:pt x="762916" y="27653"/>
                </a:cubicBezTo>
                <a:cubicBezTo>
                  <a:pt x="761103" y="29013"/>
                  <a:pt x="758836" y="30222"/>
                  <a:pt x="756570" y="30826"/>
                </a:cubicBezTo>
                <a:cubicBezTo>
                  <a:pt x="743574" y="33697"/>
                  <a:pt x="743574" y="33546"/>
                  <a:pt x="751130" y="45332"/>
                </a:cubicBezTo>
                <a:cubicBezTo>
                  <a:pt x="752339" y="47297"/>
                  <a:pt x="753094" y="49564"/>
                  <a:pt x="754605" y="53039"/>
                </a:cubicBezTo>
                <a:cubicBezTo>
                  <a:pt x="741912" y="51377"/>
                  <a:pt x="730428" y="48959"/>
                  <a:pt x="719095" y="48657"/>
                </a:cubicBezTo>
                <a:cubicBezTo>
                  <a:pt x="713202" y="48506"/>
                  <a:pt x="707006" y="51528"/>
                  <a:pt x="701113" y="53492"/>
                </a:cubicBezTo>
                <a:cubicBezTo>
                  <a:pt x="693255" y="56061"/>
                  <a:pt x="685549" y="59839"/>
                  <a:pt x="677540" y="61501"/>
                </a:cubicBezTo>
                <a:cubicBezTo>
                  <a:pt x="667567" y="63617"/>
                  <a:pt x="664243" y="68905"/>
                  <a:pt x="666660" y="79030"/>
                </a:cubicBezTo>
                <a:cubicBezTo>
                  <a:pt x="667416" y="81901"/>
                  <a:pt x="664696" y="87492"/>
                  <a:pt x="662127" y="89003"/>
                </a:cubicBezTo>
                <a:cubicBezTo>
                  <a:pt x="647470" y="97616"/>
                  <a:pt x="632208" y="105322"/>
                  <a:pt x="615737" y="114087"/>
                </a:cubicBezTo>
                <a:cubicBezTo>
                  <a:pt x="616190" y="110460"/>
                  <a:pt x="616492" y="108042"/>
                  <a:pt x="617097" y="103207"/>
                </a:cubicBezTo>
                <a:cubicBezTo>
                  <a:pt x="614226" y="105927"/>
                  <a:pt x="611808" y="107136"/>
                  <a:pt x="611808" y="108194"/>
                </a:cubicBezTo>
                <a:cubicBezTo>
                  <a:pt x="613772" y="128593"/>
                  <a:pt x="593071" y="129500"/>
                  <a:pt x="583853" y="140228"/>
                </a:cubicBezTo>
                <a:cubicBezTo>
                  <a:pt x="576600" y="148842"/>
                  <a:pt x="566022" y="154584"/>
                  <a:pt x="556956" y="161384"/>
                </a:cubicBezTo>
                <a:cubicBezTo>
                  <a:pt x="553934" y="163650"/>
                  <a:pt x="550458" y="165615"/>
                  <a:pt x="547285" y="167730"/>
                </a:cubicBezTo>
                <a:cubicBezTo>
                  <a:pt x="547587" y="173623"/>
                  <a:pt x="548040" y="179819"/>
                  <a:pt x="548494" y="187525"/>
                </a:cubicBezTo>
                <a:cubicBezTo>
                  <a:pt x="550911" y="187223"/>
                  <a:pt x="556200" y="187374"/>
                  <a:pt x="556351" y="186619"/>
                </a:cubicBezTo>
                <a:cubicBezTo>
                  <a:pt x="557107" y="181632"/>
                  <a:pt x="556805" y="176343"/>
                  <a:pt x="556805" y="169392"/>
                </a:cubicBezTo>
                <a:cubicBezTo>
                  <a:pt x="561942" y="162744"/>
                  <a:pt x="578262" y="172717"/>
                  <a:pt x="582644" y="156850"/>
                </a:cubicBezTo>
                <a:cubicBezTo>
                  <a:pt x="596546" y="168939"/>
                  <a:pt x="596546" y="146122"/>
                  <a:pt x="608181" y="145668"/>
                </a:cubicBezTo>
                <a:cubicBezTo>
                  <a:pt x="616644" y="145215"/>
                  <a:pt x="625559" y="137357"/>
                  <a:pt x="632812" y="131011"/>
                </a:cubicBezTo>
                <a:cubicBezTo>
                  <a:pt x="640821" y="123909"/>
                  <a:pt x="647016" y="114842"/>
                  <a:pt x="654421" y="106229"/>
                </a:cubicBezTo>
                <a:cubicBezTo>
                  <a:pt x="663638" y="107740"/>
                  <a:pt x="673460" y="109251"/>
                  <a:pt x="681922" y="110611"/>
                </a:cubicBezTo>
                <a:cubicBezTo>
                  <a:pt x="690082" y="104416"/>
                  <a:pt x="697789" y="97616"/>
                  <a:pt x="706402" y="92327"/>
                </a:cubicBezTo>
                <a:cubicBezTo>
                  <a:pt x="715015" y="87038"/>
                  <a:pt x="720455" y="75554"/>
                  <a:pt x="733299" y="77670"/>
                </a:cubicBezTo>
                <a:cubicBezTo>
                  <a:pt x="734055" y="77821"/>
                  <a:pt x="735717" y="71776"/>
                  <a:pt x="737077" y="68452"/>
                </a:cubicBezTo>
                <a:cubicBezTo>
                  <a:pt x="754756" y="68603"/>
                  <a:pt x="754756" y="68603"/>
                  <a:pt x="751885" y="83412"/>
                </a:cubicBezTo>
                <a:cubicBezTo>
                  <a:pt x="753245" y="81447"/>
                  <a:pt x="756116" y="79181"/>
                  <a:pt x="755814" y="77367"/>
                </a:cubicBezTo>
                <a:cubicBezTo>
                  <a:pt x="754303" y="67243"/>
                  <a:pt x="760045" y="64674"/>
                  <a:pt x="768356" y="61803"/>
                </a:cubicBezTo>
                <a:cubicBezTo>
                  <a:pt x="779840" y="57723"/>
                  <a:pt x="790116" y="50621"/>
                  <a:pt x="801449" y="46088"/>
                </a:cubicBezTo>
                <a:cubicBezTo>
                  <a:pt x="813840" y="41253"/>
                  <a:pt x="826986" y="37928"/>
                  <a:pt x="840737" y="35359"/>
                </a:cubicBezTo>
                <a:cubicBezTo>
                  <a:pt x="832124" y="45786"/>
                  <a:pt x="814595" y="45937"/>
                  <a:pt x="813235" y="63768"/>
                </a:cubicBezTo>
                <a:cubicBezTo>
                  <a:pt x="813084" y="63768"/>
                  <a:pt x="815200" y="64674"/>
                  <a:pt x="815653" y="64825"/>
                </a:cubicBezTo>
                <a:cubicBezTo>
                  <a:pt x="814444" y="72230"/>
                  <a:pt x="813084" y="79483"/>
                  <a:pt x="811724" y="87945"/>
                </a:cubicBezTo>
                <a:cubicBezTo>
                  <a:pt x="818977" y="86434"/>
                  <a:pt x="825022" y="85225"/>
                  <a:pt x="830915" y="84016"/>
                </a:cubicBezTo>
                <a:cubicBezTo>
                  <a:pt x="831217" y="84923"/>
                  <a:pt x="831671" y="85829"/>
                  <a:pt x="831973" y="86887"/>
                </a:cubicBezTo>
                <a:cubicBezTo>
                  <a:pt x="821546" y="94292"/>
                  <a:pt x="811120" y="101847"/>
                  <a:pt x="799787" y="110007"/>
                </a:cubicBezTo>
                <a:cubicBezTo>
                  <a:pt x="791627" y="100487"/>
                  <a:pt x="783165" y="110611"/>
                  <a:pt x="774400" y="113331"/>
                </a:cubicBezTo>
                <a:cubicBezTo>
                  <a:pt x="773192" y="113633"/>
                  <a:pt x="772889" y="118167"/>
                  <a:pt x="772889" y="120584"/>
                </a:cubicBezTo>
                <a:cubicBezTo>
                  <a:pt x="773041" y="123002"/>
                  <a:pt x="774098" y="125420"/>
                  <a:pt x="775005" y="128291"/>
                </a:cubicBezTo>
                <a:cubicBezTo>
                  <a:pt x="791022" y="124815"/>
                  <a:pt x="808853" y="121038"/>
                  <a:pt x="826684" y="117260"/>
                </a:cubicBezTo>
                <a:cubicBezTo>
                  <a:pt x="827288" y="118167"/>
                  <a:pt x="827893" y="119073"/>
                  <a:pt x="828346" y="119980"/>
                </a:cubicBezTo>
                <a:cubicBezTo>
                  <a:pt x="824720" y="123002"/>
                  <a:pt x="821546" y="126931"/>
                  <a:pt x="817466" y="128895"/>
                </a:cubicBezTo>
                <a:cubicBezTo>
                  <a:pt x="796462" y="139322"/>
                  <a:pt x="775156" y="148388"/>
                  <a:pt x="754756" y="159117"/>
                </a:cubicBezTo>
                <a:cubicBezTo>
                  <a:pt x="733450" y="170299"/>
                  <a:pt x="712899" y="183143"/>
                  <a:pt x="691744" y="195383"/>
                </a:cubicBezTo>
                <a:cubicBezTo>
                  <a:pt x="702926" y="204752"/>
                  <a:pt x="710331" y="194627"/>
                  <a:pt x="717433" y="191303"/>
                </a:cubicBezTo>
                <a:cubicBezTo>
                  <a:pt x="738437" y="181481"/>
                  <a:pt x="758383" y="169392"/>
                  <a:pt x="779085" y="158664"/>
                </a:cubicBezTo>
                <a:cubicBezTo>
                  <a:pt x="790720" y="152468"/>
                  <a:pt x="802809" y="146877"/>
                  <a:pt x="814746" y="141286"/>
                </a:cubicBezTo>
                <a:cubicBezTo>
                  <a:pt x="818524" y="139473"/>
                  <a:pt x="822755" y="138868"/>
                  <a:pt x="826835" y="137660"/>
                </a:cubicBezTo>
                <a:cubicBezTo>
                  <a:pt x="827288" y="138868"/>
                  <a:pt x="827742" y="140077"/>
                  <a:pt x="828346" y="141286"/>
                </a:cubicBezTo>
                <a:cubicBezTo>
                  <a:pt x="821848" y="143855"/>
                  <a:pt x="815351" y="146575"/>
                  <a:pt x="808400" y="149295"/>
                </a:cubicBezTo>
                <a:cubicBezTo>
                  <a:pt x="817164" y="154282"/>
                  <a:pt x="824720" y="153979"/>
                  <a:pt x="832124" y="146877"/>
                </a:cubicBezTo>
                <a:cubicBezTo>
                  <a:pt x="834390" y="144611"/>
                  <a:pt x="839377" y="142797"/>
                  <a:pt x="841946" y="143704"/>
                </a:cubicBezTo>
                <a:cubicBezTo>
                  <a:pt x="858719" y="149446"/>
                  <a:pt x="863403" y="133580"/>
                  <a:pt x="873376" y="126780"/>
                </a:cubicBezTo>
                <a:cubicBezTo>
                  <a:pt x="865670" y="128593"/>
                  <a:pt x="857963" y="130255"/>
                  <a:pt x="850257" y="132069"/>
                </a:cubicBezTo>
                <a:cubicBezTo>
                  <a:pt x="849955" y="130558"/>
                  <a:pt x="849652" y="129198"/>
                  <a:pt x="849199" y="127686"/>
                </a:cubicBezTo>
                <a:cubicBezTo>
                  <a:pt x="912664" y="100638"/>
                  <a:pt x="978397" y="82505"/>
                  <a:pt x="1047000" y="75101"/>
                </a:cubicBezTo>
                <a:cubicBezTo>
                  <a:pt x="1047453" y="76612"/>
                  <a:pt x="1047755" y="78123"/>
                  <a:pt x="1048209" y="79634"/>
                </a:cubicBezTo>
                <a:cubicBezTo>
                  <a:pt x="1027960" y="84167"/>
                  <a:pt x="1007712" y="88701"/>
                  <a:pt x="985801" y="93687"/>
                </a:cubicBezTo>
                <a:cubicBezTo>
                  <a:pt x="997738" y="105171"/>
                  <a:pt x="1007712" y="93989"/>
                  <a:pt x="1017836" y="94745"/>
                </a:cubicBezTo>
                <a:cubicBezTo>
                  <a:pt x="1027507" y="95500"/>
                  <a:pt x="1037329" y="93687"/>
                  <a:pt x="1047604" y="95198"/>
                </a:cubicBezTo>
                <a:cubicBezTo>
                  <a:pt x="1026902" y="109553"/>
                  <a:pt x="1006049" y="122398"/>
                  <a:pt x="980512" y="124513"/>
                </a:cubicBezTo>
                <a:cubicBezTo>
                  <a:pt x="980814" y="125571"/>
                  <a:pt x="980965" y="126780"/>
                  <a:pt x="981268" y="127838"/>
                </a:cubicBezTo>
                <a:cubicBezTo>
                  <a:pt x="986556" y="126780"/>
                  <a:pt x="991845" y="125269"/>
                  <a:pt x="997285" y="124815"/>
                </a:cubicBezTo>
                <a:cubicBezTo>
                  <a:pt x="1002574" y="124513"/>
                  <a:pt x="1008014" y="125420"/>
                  <a:pt x="1013454" y="125571"/>
                </a:cubicBezTo>
                <a:cubicBezTo>
                  <a:pt x="1018742" y="125722"/>
                  <a:pt x="1024031" y="125571"/>
                  <a:pt x="1029622" y="127082"/>
                </a:cubicBezTo>
                <a:cubicBezTo>
                  <a:pt x="1018742" y="130709"/>
                  <a:pt x="1005898" y="129802"/>
                  <a:pt x="1001969" y="139322"/>
                </a:cubicBezTo>
                <a:cubicBezTo>
                  <a:pt x="989125" y="141437"/>
                  <a:pt x="978397" y="143100"/>
                  <a:pt x="967366" y="144913"/>
                </a:cubicBezTo>
                <a:cubicBezTo>
                  <a:pt x="971748" y="157455"/>
                  <a:pt x="961624" y="155642"/>
                  <a:pt x="955730" y="158059"/>
                </a:cubicBezTo>
                <a:cubicBezTo>
                  <a:pt x="954521" y="156850"/>
                  <a:pt x="953313" y="155793"/>
                  <a:pt x="952255" y="154584"/>
                </a:cubicBezTo>
                <a:cubicBezTo>
                  <a:pt x="955881" y="152619"/>
                  <a:pt x="959357" y="150655"/>
                  <a:pt x="963135" y="148539"/>
                </a:cubicBezTo>
                <a:cubicBezTo>
                  <a:pt x="959206" y="146424"/>
                  <a:pt x="956335" y="144762"/>
                  <a:pt x="953464" y="143100"/>
                </a:cubicBezTo>
                <a:cubicBezTo>
                  <a:pt x="960264" y="138113"/>
                  <a:pt x="967215" y="133277"/>
                  <a:pt x="976130" y="126780"/>
                </a:cubicBezTo>
                <a:cubicBezTo>
                  <a:pt x="966610" y="125873"/>
                  <a:pt x="957241" y="124967"/>
                  <a:pt x="944851" y="123909"/>
                </a:cubicBezTo>
                <a:cubicBezTo>
                  <a:pt x="939562" y="128744"/>
                  <a:pt x="932309" y="134486"/>
                  <a:pt x="919011" y="129046"/>
                </a:cubicBezTo>
                <a:cubicBezTo>
                  <a:pt x="914176" y="127082"/>
                  <a:pt x="904958" y="135393"/>
                  <a:pt x="902540" y="121491"/>
                </a:cubicBezTo>
                <a:cubicBezTo>
                  <a:pt x="913722" y="119224"/>
                  <a:pt x="922789" y="107438"/>
                  <a:pt x="936086" y="117411"/>
                </a:cubicBezTo>
                <a:cubicBezTo>
                  <a:pt x="938504" y="119224"/>
                  <a:pt x="944246" y="116353"/>
                  <a:pt x="948477" y="115296"/>
                </a:cubicBezTo>
                <a:cubicBezTo>
                  <a:pt x="948628" y="115296"/>
                  <a:pt x="948628" y="110309"/>
                  <a:pt x="947419" y="109402"/>
                </a:cubicBezTo>
                <a:cubicBezTo>
                  <a:pt x="944246" y="106985"/>
                  <a:pt x="939562" y="103358"/>
                  <a:pt x="936691" y="104265"/>
                </a:cubicBezTo>
                <a:cubicBezTo>
                  <a:pt x="917500" y="110158"/>
                  <a:pt x="898460" y="117260"/>
                  <a:pt x="880478" y="123607"/>
                </a:cubicBezTo>
                <a:cubicBezTo>
                  <a:pt x="886221" y="126478"/>
                  <a:pt x="893172" y="129802"/>
                  <a:pt x="902691" y="134335"/>
                </a:cubicBezTo>
                <a:cubicBezTo>
                  <a:pt x="878061" y="141740"/>
                  <a:pt x="861892" y="160930"/>
                  <a:pt x="836053" y="166219"/>
                </a:cubicBezTo>
                <a:cubicBezTo>
                  <a:pt x="838017" y="159873"/>
                  <a:pt x="839075" y="156246"/>
                  <a:pt x="840737" y="150655"/>
                </a:cubicBezTo>
                <a:cubicBezTo>
                  <a:pt x="832426" y="153677"/>
                  <a:pt x="825173" y="156397"/>
                  <a:pt x="816106" y="159873"/>
                </a:cubicBezTo>
                <a:cubicBezTo>
                  <a:pt x="820640" y="161535"/>
                  <a:pt x="823360" y="162592"/>
                  <a:pt x="826080" y="163650"/>
                </a:cubicBezTo>
                <a:cubicBezTo>
                  <a:pt x="825777" y="165161"/>
                  <a:pt x="825475" y="166521"/>
                  <a:pt x="825324" y="168032"/>
                </a:cubicBezTo>
                <a:cubicBezTo>
                  <a:pt x="819431" y="166975"/>
                  <a:pt x="813689" y="165917"/>
                  <a:pt x="810515" y="165312"/>
                </a:cubicBezTo>
                <a:cubicBezTo>
                  <a:pt x="809458" y="169392"/>
                  <a:pt x="809458" y="174983"/>
                  <a:pt x="806738" y="178308"/>
                </a:cubicBezTo>
                <a:cubicBezTo>
                  <a:pt x="797671" y="190094"/>
                  <a:pt x="784071" y="194930"/>
                  <a:pt x="770472" y="198707"/>
                </a:cubicBezTo>
                <a:cubicBezTo>
                  <a:pt x="763067" y="200823"/>
                  <a:pt x="756721" y="202183"/>
                  <a:pt x="753245" y="211098"/>
                </a:cubicBezTo>
                <a:cubicBezTo>
                  <a:pt x="751432" y="215783"/>
                  <a:pt x="743423" y="218351"/>
                  <a:pt x="738135" y="221676"/>
                </a:cubicBezTo>
                <a:cubicBezTo>
                  <a:pt x="727557" y="228476"/>
                  <a:pt x="716828" y="234973"/>
                  <a:pt x="706402" y="242075"/>
                </a:cubicBezTo>
                <a:cubicBezTo>
                  <a:pt x="704437" y="243435"/>
                  <a:pt x="703531" y="246609"/>
                  <a:pt x="702020" y="248875"/>
                </a:cubicBezTo>
                <a:cubicBezTo>
                  <a:pt x="702775" y="249480"/>
                  <a:pt x="703531" y="250235"/>
                  <a:pt x="704286" y="250840"/>
                </a:cubicBezTo>
                <a:cubicBezTo>
                  <a:pt x="724384" y="238600"/>
                  <a:pt x="744179" y="225907"/>
                  <a:pt x="764730" y="214272"/>
                </a:cubicBezTo>
                <a:cubicBezTo>
                  <a:pt x="770169" y="211098"/>
                  <a:pt x="777423" y="211098"/>
                  <a:pt x="783920" y="212307"/>
                </a:cubicBezTo>
                <a:cubicBezTo>
                  <a:pt x="780898" y="215783"/>
                  <a:pt x="778027" y="219107"/>
                  <a:pt x="775005" y="222582"/>
                </a:cubicBezTo>
                <a:cubicBezTo>
                  <a:pt x="779840" y="221222"/>
                  <a:pt x="784978" y="220618"/>
                  <a:pt x="789360" y="218351"/>
                </a:cubicBezTo>
                <a:cubicBezTo>
                  <a:pt x="795405" y="215329"/>
                  <a:pt x="800693" y="210796"/>
                  <a:pt x="806587" y="207623"/>
                </a:cubicBezTo>
                <a:cubicBezTo>
                  <a:pt x="808702" y="206414"/>
                  <a:pt x="811724" y="207018"/>
                  <a:pt x="814444" y="206867"/>
                </a:cubicBezTo>
                <a:cubicBezTo>
                  <a:pt x="814746" y="207925"/>
                  <a:pt x="815049" y="208983"/>
                  <a:pt x="815351" y="210040"/>
                </a:cubicBezTo>
                <a:cubicBezTo>
                  <a:pt x="808702" y="213667"/>
                  <a:pt x="802053" y="217445"/>
                  <a:pt x="795253" y="221071"/>
                </a:cubicBezTo>
                <a:cubicBezTo>
                  <a:pt x="795707" y="222129"/>
                  <a:pt x="796160" y="223338"/>
                  <a:pt x="796764" y="224396"/>
                </a:cubicBezTo>
                <a:cubicBezTo>
                  <a:pt x="806889" y="220920"/>
                  <a:pt x="817013" y="217294"/>
                  <a:pt x="827288" y="213818"/>
                </a:cubicBezTo>
                <a:cubicBezTo>
                  <a:pt x="827591" y="214423"/>
                  <a:pt x="828044" y="215027"/>
                  <a:pt x="828346" y="215480"/>
                </a:cubicBezTo>
                <a:cubicBezTo>
                  <a:pt x="826533" y="217596"/>
                  <a:pt x="824720" y="219560"/>
                  <a:pt x="822906" y="221676"/>
                </a:cubicBezTo>
                <a:cubicBezTo>
                  <a:pt x="823208" y="222129"/>
                  <a:pt x="823662" y="222582"/>
                  <a:pt x="823964" y="223036"/>
                </a:cubicBezTo>
                <a:cubicBezTo>
                  <a:pt x="826382" y="221222"/>
                  <a:pt x="829102" y="219863"/>
                  <a:pt x="831217" y="217747"/>
                </a:cubicBezTo>
                <a:cubicBezTo>
                  <a:pt x="835448" y="213667"/>
                  <a:pt x="838621" y="207623"/>
                  <a:pt x="843759" y="205356"/>
                </a:cubicBezTo>
                <a:cubicBezTo>
                  <a:pt x="852675" y="201427"/>
                  <a:pt x="862950" y="200521"/>
                  <a:pt x="872016" y="196743"/>
                </a:cubicBezTo>
                <a:cubicBezTo>
                  <a:pt x="878363" y="194174"/>
                  <a:pt x="883501" y="188734"/>
                  <a:pt x="889394" y="184352"/>
                </a:cubicBezTo>
                <a:cubicBezTo>
                  <a:pt x="891056" y="187525"/>
                  <a:pt x="892416" y="189943"/>
                  <a:pt x="893625" y="192512"/>
                </a:cubicBezTo>
                <a:cubicBezTo>
                  <a:pt x="894532" y="190245"/>
                  <a:pt x="895136" y="187525"/>
                  <a:pt x="896496" y="185561"/>
                </a:cubicBezTo>
                <a:cubicBezTo>
                  <a:pt x="898007" y="183445"/>
                  <a:pt x="899971" y="180574"/>
                  <a:pt x="902238" y="179970"/>
                </a:cubicBezTo>
                <a:cubicBezTo>
                  <a:pt x="913571" y="177099"/>
                  <a:pt x="925055" y="174983"/>
                  <a:pt x="936237" y="172112"/>
                </a:cubicBezTo>
                <a:cubicBezTo>
                  <a:pt x="939108" y="171357"/>
                  <a:pt x="941224" y="167579"/>
                  <a:pt x="944095" y="166824"/>
                </a:cubicBezTo>
                <a:cubicBezTo>
                  <a:pt x="957695" y="163197"/>
                  <a:pt x="971446" y="160024"/>
                  <a:pt x="985196" y="156548"/>
                </a:cubicBezTo>
                <a:cubicBezTo>
                  <a:pt x="987161" y="156095"/>
                  <a:pt x="988974" y="154282"/>
                  <a:pt x="990939" y="153828"/>
                </a:cubicBezTo>
                <a:cubicBezTo>
                  <a:pt x="994112" y="152922"/>
                  <a:pt x="999552" y="150957"/>
                  <a:pt x="1000609" y="152166"/>
                </a:cubicBezTo>
                <a:cubicBezTo>
                  <a:pt x="1010734" y="164708"/>
                  <a:pt x="1013756" y="152619"/>
                  <a:pt x="1018440" y="147482"/>
                </a:cubicBezTo>
                <a:cubicBezTo>
                  <a:pt x="1022520" y="148842"/>
                  <a:pt x="1026298" y="150050"/>
                  <a:pt x="1030076" y="151259"/>
                </a:cubicBezTo>
                <a:cubicBezTo>
                  <a:pt x="1030378" y="150504"/>
                  <a:pt x="1030680" y="149748"/>
                  <a:pt x="1030831" y="148842"/>
                </a:cubicBezTo>
                <a:cubicBezTo>
                  <a:pt x="1029471" y="147633"/>
                  <a:pt x="1028111" y="146424"/>
                  <a:pt x="1026298" y="145064"/>
                </a:cubicBezTo>
                <a:cubicBezTo>
                  <a:pt x="1028565" y="144762"/>
                  <a:pt x="1031889" y="143704"/>
                  <a:pt x="1032342" y="144459"/>
                </a:cubicBezTo>
                <a:cubicBezTo>
                  <a:pt x="1040351" y="156397"/>
                  <a:pt x="1050475" y="148086"/>
                  <a:pt x="1059693" y="147784"/>
                </a:cubicBezTo>
                <a:cubicBezTo>
                  <a:pt x="1062866" y="147633"/>
                  <a:pt x="1066039" y="147331"/>
                  <a:pt x="1069213" y="146877"/>
                </a:cubicBezTo>
                <a:cubicBezTo>
                  <a:pt x="1080697" y="145517"/>
                  <a:pt x="1083870" y="150202"/>
                  <a:pt x="1079488" y="160326"/>
                </a:cubicBezTo>
                <a:cubicBezTo>
                  <a:pt x="1065435" y="162290"/>
                  <a:pt x="1051382" y="166370"/>
                  <a:pt x="1037480" y="165615"/>
                </a:cubicBezTo>
                <a:cubicBezTo>
                  <a:pt x="1023276" y="164859"/>
                  <a:pt x="1012094" y="181028"/>
                  <a:pt x="996681" y="171961"/>
                </a:cubicBezTo>
                <a:cubicBezTo>
                  <a:pt x="990334" y="179365"/>
                  <a:pt x="983534" y="187525"/>
                  <a:pt x="976734" y="195534"/>
                </a:cubicBezTo>
                <a:cubicBezTo>
                  <a:pt x="984290" y="194930"/>
                  <a:pt x="993810" y="194325"/>
                  <a:pt x="1003329" y="193570"/>
                </a:cubicBezTo>
                <a:cubicBezTo>
                  <a:pt x="1003783" y="194325"/>
                  <a:pt x="1004085" y="194930"/>
                  <a:pt x="1004538" y="195685"/>
                </a:cubicBezTo>
                <a:cubicBezTo>
                  <a:pt x="998947" y="198707"/>
                  <a:pt x="993356" y="201730"/>
                  <a:pt x="985952" y="205658"/>
                </a:cubicBezTo>
                <a:cubicBezTo>
                  <a:pt x="993054" y="209889"/>
                  <a:pt x="998796" y="214120"/>
                  <a:pt x="1005143" y="216689"/>
                </a:cubicBezTo>
                <a:cubicBezTo>
                  <a:pt x="1007863" y="217747"/>
                  <a:pt x="1014511" y="216236"/>
                  <a:pt x="1014814" y="214725"/>
                </a:cubicBezTo>
                <a:cubicBezTo>
                  <a:pt x="1016929" y="206112"/>
                  <a:pt x="1023578" y="208378"/>
                  <a:pt x="1029018" y="207623"/>
                </a:cubicBezTo>
                <a:cubicBezTo>
                  <a:pt x="1057577" y="203845"/>
                  <a:pt x="1086137" y="199010"/>
                  <a:pt x="1114847" y="196441"/>
                </a:cubicBezTo>
                <a:cubicBezTo>
                  <a:pt x="1133131" y="194779"/>
                  <a:pt x="1151718" y="196139"/>
                  <a:pt x="1170153" y="197650"/>
                </a:cubicBezTo>
                <a:cubicBezTo>
                  <a:pt x="1159726" y="205507"/>
                  <a:pt x="1150962" y="212458"/>
                  <a:pt x="1136305" y="211703"/>
                </a:cubicBezTo>
                <a:cubicBezTo>
                  <a:pt x="1117567" y="210645"/>
                  <a:pt x="1098377" y="216085"/>
                  <a:pt x="1079488" y="218805"/>
                </a:cubicBezTo>
                <a:cubicBezTo>
                  <a:pt x="1078279" y="218956"/>
                  <a:pt x="1076919" y="219258"/>
                  <a:pt x="1076164" y="220014"/>
                </a:cubicBezTo>
                <a:cubicBezTo>
                  <a:pt x="1063168" y="234973"/>
                  <a:pt x="1049871" y="223791"/>
                  <a:pt x="1039595" y="221222"/>
                </a:cubicBezTo>
                <a:cubicBezTo>
                  <a:pt x="1030982" y="228173"/>
                  <a:pt x="1023880" y="234067"/>
                  <a:pt x="1016778" y="239809"/>
                </a:cubicBezTo>
                <a:cubicBezTo>
                  <a:pt x="1014814" y="236484"/>
                  <a:pt x="1012849" y="233009"/>
                  <a:pt x="1010885" y="229685"/>
                </a:cubicBezTo>
                <a:cubicBezTo>
                  <a:pt x="1005445" y="235124"/>
                  <a:pt x="1019196" y="247364"/>
                  <a:pt x="1004689" y="249480"/>
                </a:cubicBezTo>
                <a:cubicBezTo>
                  <a:pt x="1000156" y="250235"/>
                  <a:pt x="995170" y="247666"/>
                  <a:pt x="990334" y="246760"/>
                </a:cubicBezTo>
                <a:cubicBezTo>
                  <a:pt x="990183" y="245551"/>
                  <a:pt x="990032" y="244191"/>
                  <a:pt x="989881" y="242982"/>
                </a:cubicBezTo>
                <a:cubicBezTo>
                  <a:pt x="983383" y="248271"/>
                  <a:pt x="976885" y="253711"/>
                  <a:pt x="967517" y="261568"/>
                </a:cubicBezTo>
                <a:cubicBezTo>
                  <a:pt x="956788" y="260964"/>
                  <a:pt x="943037" y="264137"/>
                  <a:pt x="934424" y="278946"/>
                </a:cubicBezTo>
                <a:cubicBezTo>
                  <a:pt x="933669" y="280306"/>
                  <a:pt x="932309" y="281364"/>
                  <a:pt x="931100" y="282421"/>
                </a:cubicBezTo>
                <a:cubicBezTo>
                  <a:pt x="919011" y="294812"/>
                  <a:pt x="916896" y="294661"/>
                  <a:pt x="907225" y="283026"/>
                </a:cubicBezTo>
                <a:cubicBezTo>
                  <a:pt x="893776" y="288617"/>
                  <a:pt x="880932" y="293906"/>
                  <a:pt x="867785" y="299345"/>
                </a:cubicBezTo>
                <a:cubicBezTo>
                  <a:pt x="865821" y="312794"/>
                  <a:pt x="856603" y="317630"/>
                  <a:pt x="841341" y="312794"/>
                </a:cubicBezTo>
                <a:cubicBezTo>
                  <a:pt x="840586" y="312492"/>
                  <a:pt x="839679" y="311887"/>
                  <a:pt x="839075" y="312190"/>
                </a:cubicBezTo>
                <a:cubicBezTo>
                  <a:pt x="828951" y="317327"/>
                  <a:pt x="818826" y="322314"/>
                  <a:pt x="809004" y="328056"/>
                </a:cubicBezTo>
                <a:cubicBezTo>
                  <a:pt x="804622" y="330625"/>
                  <a:pt x="801147" y="334856"/>
                  <a:pt x="795253" y="339994"/>
                </a:cubicBezTo>
                <a:cubicBezTo>
                  <a:pt x="802356" y="341807"/>
                  <a:pt x="806889" y="343016"/>
                  <a:pt x="812933" y="344678"/>
                </a:cubicBezTo>
                <a:cubicBezTo>
                  <a:pt x="806284" y="348305"/>
                  <a:pt x="800693" y="351327"/>
                  <a:pt x="794347" y="354802"/>
                </a:cubicBezTo>
                <a:cubicBezTo>
                  <a:pt x="797822" y="357975"/>
                  <a:pt x="801751" y="361451"/>
                  <a:pt x="808098" y="367042"/>
                </a:cubicBezTo>
                <a:cubicBezTo>
                  <a:pt x="802658" y="368100"/>
                  <a:pt x="798729" y="370064"/>
                  <a:pt x="795253" y="369460"/>
                </a:cubicBezTo>
                <a:cubicBezTo>
                  <a:pt x="780747" y="367042"/>
                  <a:pt x="775156" y="371575"/>
                  <a:pt x="775912" y="387895"/>
                </a:cubicBezTo>
                <a:cubicBezTo>
                  <a:pt x="757930" y="387290"/>
                  <a:pt x="751583" y="403459"/>
                  <a:pt x="740099" y="412979"/>
                </a:cubicBezTo>
                <a:cubicBezTo>
                  <a:pt x="733601" y="418268"/>
                  <a:pt x="725290" y="421592"/>
                  <a:pt x="717886" y="425823"/>
                </a:cubicBezTo>
                <a:cubicBezTo>
                  <a:pt x="711691" y="415397"/>
                  <a:pt x="716073" y="405272"/>
                  <a:pt x="726953" y="400890"/>
                </a:cubicBezTo>
                <a:cubicBezTo>
                  <a:pt x="738588" y="396206"/>
                  <a:pt x="750072" y="390615"/>
                  <a:pt x="760801" y="384268"/>
                </a:cubicBezTo>
                <a:cubicBezTo>
                  <a:pt x="763672" y="382606"/>
                  <a:pt x="765334" y="376108"/>
                  <a:pt x="764578" y="372482"/>
                </a:cubicBezTo>
                <a:cubicBezTo>
                  <a:pt x="764125" y="370366"/>
                  <a:pt x="757627" y="368704"/>
                  <a:pt x="753850" y="368553"/>
                </a:cubicBezTo>
                <a:cubicBezTo>
                  <a:pt x="748863" y="368402"/>
                  <a:pt x="743726" y="369762"/>
                  <a:pt x="738739" y="370517"/>
                </a:cubicBezTo>
                <a:cubicBezTo>
                  <a:pt x="741610" y="368402"/>
                  <a:pt x="744481" y="366438"/>
                  <a:pt x="748712" y="363415"/>
                </a:cubicBezTo>
                <a:cubicBezTo>
                  <a:pt x="744179" y="359638"/>
                  <a:pt x="740401" y="356464"/>
                  <a:pt x="736472" y="353140"/>
                </a:cubicBezTo>
                <a:cubicBezTo>
                  <a:pt x="733299" y="358731"/>
                  <a:pt x="730277" y="364473"/>
                  <a:pt x="726953" y="370366"/>
                </a:cubicBezTo>
                <a:cubicBezTo>
                  <a:pt x="732392" y="370366"/>
                  <a:pt x="735566" y="370366"/>
                  <a:pt x="738890" y="370366"/>
                </a:cubicBezTo>
                <a:cubicBezTo>
                  <a:pt x="737832" y="373691"/>
                  <a:pt x="737832" y="378073"/>
                  <a:pt x="735566" y="379886"/>
                </a:cubicBezTo>
                <a:cubicBezTo>
                  <a:pt x="726197" y="388046"/>
                  <a:pt x="718642" y="399832"/>
                  <a:pt x="703077" y="397717"/>
                </a:cubicBezTo>
                <a:cubicBezTo>
                  <a:pt x="705042" y="399228"/>
                  <a:pt x="707157" y="400739"/>
                  <a:pt x="712899" y="404970"/>
                </a:cubicBezTo>
                <a:cubicBezTo>
                  <a:pt x="708366" y="407690"/>
                  <a:pt x="704891" y="410561"/>
                  <a:pt x="700962" y="412072"/>
                </a:cubicBezTo>
                <a:cubicBezTo>
                  <a:pt x="693709" y="414641"/>
                  <a:pt x="690082" y="417965"/>
                  <a:pt x="687967" y="426579"/>
                </a:cubicBezTo>
                <a:cubicBezTo>
                  <a:pt x="686758" y="431716"/>
                  <a:pt x="675878" y="437458"/>
                  <a:pt x="669078" y="437761"/>
                </a:cubicBezTo>
                <a:cubicBezTo>
                  <a:pt x="661976" y="438063"/>
                  <a:pt x="661372" y="430356"/>
                  <a:pt x="662127" y="422952"/>
                </a:cubicBezTo>
                <a:cubicBezTo>
                  <a:pt x="662580" y="418268"/>
                  <a:pt x="658500" y="412979"/>
                  <a:pt x="656838" y="409352"/>
                </a:cubicBezTo>
                <a:cubicBezTo>
                  <a:pt x="650341" y="410712"/>
                  <a:pt x="644750" y="411921"/>
                  <a:pt x="635532" y="413886"/>
                </a:cubicBezTo>
                <a:cubicBezTo>
                  <a:pt x="639914" y="407841"/>
                  <a:pt x="642030" y="404970"/>
                  <a:pt x="644599" y="401344"/>
                </a:cubicBezTo>
                <a:cubicBezTo>
                  <a:pt x="642785" y="398019"/>
                  <a:pt x="640821" y="394241"/>
                  <a:pt x="637950" y="389104"/>
                </a:cubicBezTo>
                <a:cubicBezTo>
                  <a:pt x="651398" y="378073"/>
                  <a:pt x="664998" y="366891"/>
                  <a:pt x="678598" y="355709"/>
                </a:cubicBezTo>
                <a:cubicBezTo>
                  <a:pt x="678296" y="354802"/>
                  <a:pt x="677842" y="353896"/>
                  <a:pt x="677540" y="352989"/>
                </a:cubicBezTo>
                <a:cubicBezTo>
                  <a:pt x="674820" y="352989"/>
                  <a:pt x="669985" y="352082"/>
                  <a:pt x="669531" y="353140"/>
                </a:cubicBezTo>
                <a:cubicBezTo>
                  <a:pt x="664243" y="365682"/>
                  <a:pt x="652305" y="367495"/>
                  <a:pt x="641727" y="371877"/>
                </a:cubicBezTo>
                <a:cubicBezTo>
                  <a:pt x="639310" y="372784"/>
                  <a:pt x="635381" y="375202"/>
                  <a:pt x="635532" y="376411"/>
                </a:cubicBezTo>
                <a:cubicBezTo>
                  <a:pt x="637950" y="392730"/>
                  <a:pt x="622688" y="397566"/>
                  <a:pt x="615284" y="407539"/>
                </a:cubicBezTo>
                <a:cubicBezTo>
                  <a:pt x="616039" y="408294"/>
                  <a:pt x="616644" y="409050"/>
                  <a:pt x="617399" y="409806"/>
                </a:cubicBezTo>
                <a:cubicBezTo>
                  <a:pt x="623897" y="404668"/>
                  <a:pt x="630243" y="399681"/>
                  <a:pt x="637799" y="393788"/>
                </a:cubicBezTo>
                <a:cubicBezTo>
                  <a:pt x="638554" y="397415"/>
                  <a:pt x="639310" y="399228"/>
                  <a:pt x="639008" y="399379"/>
                </a:cubicBezTo>
                <a:cubicBezTo>
                  <a:pt x="622386" y="408294"/>
                  <a:pt x="634928" y="420383"/>
                  <a:pt x="636439" y="430659"/>
                </a:cubicBezTo>
                <a:cubicBezTo>
                  <a:pt x="636892" y="433378"/>
                  <a:pt x="645656" y="434890"/>
                  <a:pt x="650492" y="437005"/>
                </a:cubicBezTo>
                <a:cubicBezTo>
                  <a:pt x="654421" y="438818"/>
                  <a:pt x="658954" y="440178"/>
                  <a:pt x="661674" y="443201"/>
                </a:cubicBezTo>
                <a:cubicBezTo>
                  <a:pt x="662580" y="444258"/>
                  <a:pt x="659558" y="450000"/>
                  <a:pt x="657443" y="452720"/>
                </a:cubicBezTo>
                <a:cubicBezTo>
                  <a:pt x="650945" y="460729"/>
                  <a:pt x="654118" y="466320"/>
                  <a:pt x="661372" y="470853"/>
                </a:cubicBezTo>
                <a:cubicBezTo>
                  <a:pt x="660616" y="472213"/>
                  <a:pt x="660314" y="473422"/>
                  <a:pt x="660012" y="473422"/>
                </a:cubicBezTo>
                <a:cubicBezTo>
                  <a:pt x="634777" y="475840"/>
                  <a:pt x="629337" y="500319"/>
                  <a:pt x="614981" y="514675"/>
                </a:cubicBezTo>
                <a:cubicBezTo>
                  <a:pt x="609693" y="519963"/>
                  <a:pt x="606821" y="527519"/>
                  <a:pt x="601986" y="533261"/>
                </a:cubicBezTo>
                <a:cubicBezTo>
                  <a:pt x="600022" y="535679"/>
                  <a:pt x="595942" y="536132"/>
                  <a:pt x="592315" y="537643"/>
                </a:cubicBezTo>
                <a:cubicBezTo>
                  <a:pt x="592466" y="538550"/>
                  <a:pt x="593675" y="540816"/>
                  <a:pt x="592920" y="542025"/>
                </a:cubicBezTo>
                <a:cubicBezTo>
                  <a:pt x="583097" y="557741"/>
                  <a:pt x="574031" y="574060"/>
                  <a:pt x="562698" y="588718"/>
                </a:cubicBezTo>
                <a:cubicBezTo>
                  <a:pt x="557409" y="595669"/>
                  <a:pt x="547738" y="599144"/>
                  <a:pt x="541241" y="603526"/>
                </a:cubicBezTo>
                <a:cubicBezTo>
                  <a:pt x="541543" y="606700"/>
                  <a:pt x="543054" y="611082"/>
                  <a:pt x="542298" y="615011"/>
                </a:cubicBezTo>
                <a:cubicBezTo>
                  <a:pt x="540485" y="625286"/>
                  <a:pt x="538067" y="635561"/>
                  <a:pt x="535045" y="645686"/>
                </a:cubicBezTo>
                <a:cubicBezTo>
                  <a:pt x="533987" y="649161"/>
                  <a:pt x="530210" y="651730"/>
                  <a:pt x="528547" y="655205"/>
                </a:cubicBezTo>
                <a:cubicBezTo>
                  <a:pt x="522956" y="667596"/>
                  <a:pt x="517970" y="680138"/>
                  <a:pt x="507392" y="689658"/>
                </a:cubicBezTo>
                <a:cubicBezTo>
                  <a:pt x="506637" y="690414"/>
                  <a:pt x="507997" y="693134"/>
                  <a:pt x="507846" y="694947"/>
                </a:cubicBezTo>
                <a:cubicBezTo>
                  <a:pt x="507241" y="700991"/>
                  <a:pt x="508450" y="708244"/>
                  <a:pt x="505428" y="712627"/>
                </a:cubicBezTo>
                <a:cubicBezTo>
                  <a:pt x="491677" y="731968"/>
                  <a:pt x="485935" y="754484"/>
                  <a:pt x="478379" y="776243"/>
                </a:cubicBezTo>
                <a:cubicBezTo>
                  <a:pt x="476868" y="780323"/>
                  <a:pt x="474753" y="784403"/>
                  <a:pt x="472486" y="788030"/>
                </a:cubicBezTo>
                <a:cubicBezTo>
                  <a:pt x="465837" y="798909"/>
                  <a:pt x="465686" y="807825"/>
                  <a:pt x="473393" y="819762"/>
                </a:cubicBezTo>
                <a:cubicBezTo>
                  <a:pt x="470975" y="821424"/>
                  <a:pt x="468406" y="823087"/>
                  <a:pt x="465989" y="824749"/>
                </a:cubicBezTo>
                <a:cubicBezTo>
                  <a:pt x="456922" y="830491"/>
                  <a:pt x="456015" y="836686"/>
                  <a:pt x="462815" y="844544"/>
                </a:cubicBezTo>
                <a:cubicBezTo>
                  <a:pt x="464024" y="845904"/>
                  <a:pt x="465384" y="848020"/>
                  <a:pt x="465082" y="849380"/>
                </a:cubicBezTo>
                <a:cubicBezTo>
                  <a:pt x="462966" y="859353"/>
                  <a:pt x="460247" y="869175"/>
                  <a:pt x="458131" y="879148"/>
                </a:cubicBezTo>
                <a:cubicBezTo>
                  <a:pt x="454051" y="897130"/>
                  <a:pt x="443625" y="913147"/>
                  <a:pt x="442567" y="932489"/>
                </a:cubicBezTo>
                <a:cubicBezTo>
                  <a:pt x="441962" y="944275"/>
                  <a:pt x="436069" y="955760"/>
                  <a:pt x="433349" y="964524"/>
                </a:cubicBezTo>
                <a:cubicBezTo>
                  <a:pt x="434407" y="973288"/>
                  <a:pt x="435163" y="980088"/>
                  <a:pt x="435918" y="987039"/>
                </a:cubicBezTo>
                <a:cubicBezTo>
                  <a:pt x="436069" y="987795"/>
                  <a:pt x="435314" y="988852"/>
                  <a:pt x="435767" y="989457"/>
                </a:cubicBezTo>
                <a:cubicBezTo>
                  <a:pt x="444833" y="1006079"/>
                  <a:pt x="432291" y="1023910"/>
                  <a:pt x="437429" y="1039323"/>
                </a:cubicBezTo>
                <a:cubicBezTo>
                  <a:pt x="445438" y="1064407"/>
                  <a:pt x="440300" y="1089642"/>
                  <a:pt x="441207" y="1114423"/>
                </a:cubicBezTo>
                <a:cubicBezTo>
                  <a:pt x="441811" y="1131348"/>
                  <a:pt x="450576" y="1145552"/>
                  <a:pt x="449669" y="1161871"/>
                </a:cubicBezTo>
                <a:cubicBezTo>
                  <a:pt x="449518" y="1165498"/>
                  <a:pt x="449669" y="1169125"/>
                  <a:pt x="449367" y="1172600"/>
                </a:cubicBezTo>
                <a:cubicBezTo>
                  <a:pt x="448762" y="1179702"/>
                  <a:pt x="448913" y="1185142"/>
                  <a:pt x="455411" y="1191337"/>
                </a:cubicBezTo>
                <a:cubicBezTo>
                  <a:pt x="460398" y="1196022"/>
                  <a:pt x="461455" y="1206599"/>
                  <a:pt x="461455" y="1214608"/>
                </a:cubicBezTo>
                <a:cubicBezTo>
                  <a:pt x="461455" y="1225941"/>
                  <a:pt x="459642" y="1236972"/>
                  <a:pt x="471731" y="1243923"/>
                </a:cubicBezTo>
                <a:cubicBezTo>
                  <a:pt x="473242" y="1244830"/>
                  <a:pt x="472940" y="1248305"/>
                  <a:pt x="473846" y="1250421"/>
                </a:cubicBezTo>
                <a:cubicBezTo>
                  <a:pt x="475660" y="1254954"/>
                  <a:pt x="477775" y="1259487"/>
                  <a:pt x="479588" y="1264021"/>
                </a:cubicBezTo>
                <a:cubicBezTo>
                  <a:pt x="482308" y="1270367"/>
                  <a:pt x="487597" y="1277016"/>
                  <a:pt x="487144" y="1283211"/>
                </a:cubicBezTo>
                <a:cubicBezTo>
                  <a:pt x="486086" y="1304518"/>
                  <a:pt x="496059" y="1322046"/>
                  <a:pt x="504219" y="1340028"/>
                </a:cubicBezTo>
                <a:cubicBezTo>
                  <a:pt x="507241" y="1346526"/>
                  <a:pt x="514041" y="1351210"/>
                  <a:pt x="517668" y="1357557"/>
                </a:cubicBezTo>
                <a:cubicBezTo>
                  <a:pt x="519783" y="1361334"/>
                  <a:pt x="518876" y="1366774"/>
                  <a:pt x="519481" y="1371307"/>
                </a:cubicBezTo>
                <a:cubicBezTo>
                  <a:pt x="519934" y="1373725"/>
                  <a:pt x="520388" y="1376747"/>
                  <a:pt x="521899" y="1378107"/>
                </a:cubicBezTo>
                <a:cubicBezTo>
                  <a:pt x="529001" y="1384152"/>
                  <a:pt x="533232" y="1390800"/>
                  <a:pt x="526734" y="1400169"/>
                </a:cubicBezTo>
                <a:cubicBezTo>
                  <a:pt x="547889" y="1408480"/>
                  <a:pt x="555294" y="1427520"/>
                  <a:pt x="566173" y="1443688"/>
                </a:cubicBezTo>
                <a:cubicBezTo>
                  <a:pt x="582342" y="1467714"/>
                  <a:pt x="597151" y="1492798"/>
                  <a:pt x="614679" y="1515918"/>
                </a:cubicBezTo>
                <a:cubicBezTo>
                  <a:pt x="622234" y="1525740"/>
                  <a:pt x="626163" y="1539491"/>
                  <a:pt x="640670" y="1544326"/>
                </a:cubicBezTo>
                <a:cubicBezTo>
                  <a:pt x="646110" y="1546140"/>
                  <a:pt x="649585" y="1553997"/>
                  <a:pt x="653967" y="1558833"/>
                </a:cubicBezTo>
                <a:cubicBezTo>
                  <a:pt x="669985" y="1576663"/>
                  <a:pt x="692953" y="1584521"/>
                  <a:pt x="711237" y="1598876"/>
                </a:cubicBezTo>
                <a:cubicBezTo>
                  <a:pt x="716828" y="1603259"/>
                  <a:pt x="720908" y="1609756"/>
                  <a:pt x="726197" y="1614440"/>
                </a:cubicBezTo>
                <a:cubicBezTo>
                  <a:pt x="745539" y="1631516"/>
                  <a:pt x="764427" y="1648893"/>
                  <a:pt x="784676" y="1664760"/>
                </a:cubicBezTo>
                <a:cubicBezTo>
                  <a:pt x="794649" y="1672466"/>
                  <a:pt x="807191" y="1676697"/>
                  <a:pt x="818373" y="1682893"/>
                </a:cubicBezTo>
                <a:cubicBezTo>
                  <a:pt x="823813" y="1685915"/>
                  <a:pt x="830462" y="1688635"/>
                  <a:pt x="833635" y="1693470"/>
                </a:cubicBezTo>
                <a:cubicBezTo>
                  <a:pt x="845572" y="1710697"/>
                  <a:pt x="867030" y="1705559"/>
                  <a:pt x="882141" y="1715381"/>
                </a:cubicBezTo>
                <a:cubicBezTo>
                  <a:pt x="886825" y="1718403"/>
                  <a:pt x="894683" y="1716287"/>
                  <a:pt x="895287" y="1725354"/>
                </a:cubicBezTo>
                <a:cubicBezTo>
                  <a:pt x="895438" y="1726412"/>
                  <a:pt x="899971" y="1727318"/>
                  <a:pt x="902994" y="1728376"/>
                </a:cubicBezTo>
                <a:cubicBezTo>
                  <a:pt x="901785" y="1731701"/>
                  <a:pt x="900727" y="1734572"/>
                  <a:pt x="899367" y="1738501"/>
                </a:cubicBezTo>
                <a:cubicBezTo>
                  <a:pt x="902389" y="1738047"/>
                  <a:pt x="905714" y="1738652"/>
                  <a:pt x="906620" y="1737443"/>
                </a:cubicBezTo>
                <a:cubicBezTo>
                  <a:pt x="911758" y="1731096"/>
                  <a:pt x="915536" y="1732909"/>
                  <a:pt x="920069" y="1738047"/>
                </a:cubicBezTo>
                <a:cubicBezTo>
                  <a:pt x="927020" y="1745905"/>
                  <a:pt x="934726" y="1751345"/>
                  <a:pt x="946513" y="1747869"/>
                </a:cubicBezTo>
                <a:cubicBezTo>
                  <a:pt x="950442" y="1746660"/>
                  <a:pt x="955579" y="1749682"/>
                  <a:pt x="960113" y="1751042"/>
                </a:cubicBezTo>
                <a:cubicBezTo>
                  <a:pt x="966761" y="1752856"/>
                  <a:pt x="973561" y="1754367"/>
                  <a:pt x="979908" y="1756785"/>
                </a:cubicBezTo>
                <a:cubicBezTo>
                  <a:pt x="982023" y="1757540"/>
                  <a:pt x="983534" y="1760411"/>
                  <a:pt x="986708" y="1763736"/>
                </a:cubicBezTo>
                <a:cubicBezTo>
                  <a:pt x="999854" y="1761469"/>
                  <a:pt x="1009525" y="1764491"/>
                  <a:pt x="1013605" y="1774464"/>
                </a:cubicBezTo>
                <a:cubicBezTo>
                  <a:pt x="1033098" y="1767664"/>
                  <a:pt x="1051080" y="1774615"/>
                  <a:pt x="1069364" y="1780962"/>
                </a:cubicBezTo>
                <a:cubicBezTo>
                  <a:pt x="1078128" y="1783984"/>
                  <a:pt x="1087497" y="1785193"/>
                  <a:pt x="1096714" y="1787157"/>
                </a:cubicBezTo>
                <a:cubicBezTo>
                  <a:pt x="1103061" y="1788517"/>
                  <a:pt x="1110012" y="1788819"/>
                  <a:pt x="1107141" y="1800757"/>
                </a:cubicBezTo>
                <a:cubicBezTo>
                  <a:pt x="1112581" y="1798490"/>
                  <a:pt x="1116812" y="1797584"/>
                  <a:pt x="1119985" y="1795317"/>
                </a:cubicBezTo>
                <a:cubicBezTo>
                  <a:pt x="1130865" y="1787762"/>
                  <a:pt x="1143558" y="1783380"/>
                  <a:pt x="1155193" y="1788215"/>
                </a:cubicBezTo>
                <a:cubicBezTo>
                  <a:pt x="1175744" y="1796677"/>
                  <a:pt x="1194935" y="1790179"/>
                  <a:pt x="1214730" y="1787157"/>
                </a:cubicBezTo>
                <a:cubicBezTo>
                  <a:pt x="1223192" y="1785797"/>
                  <a:pt x="1233618" y="1785042"/>
                  <a:pt x="1240569" y="1788819"/>
                </a:cubicBezTo>
                <a:cubicBezTo>
                  <a:pt x="1250996" y="1794411"/>
                  <a:pt x="1260969" y="1791993"/>
                  <a:pt x="1270640" y="1791691"/>
                </a:cubicBezTo>
                <a:cubicBezTo>
                  <a:pt x="1281671" y="1791388"/>
                  <a:pt x="1292399" y="1787459"/>
                  <a:pt x="1303430" y="1785344"/>
                </a:cubicBezTo>
                <a:cubicBezTo>
                  <a:pt x="1311892" y="1783682"/>
                  <a:pt x="1327457" y="1787913"/>
                  <a:pt x="1329723" y="1798339"/>
                </a:cubicBezTo>
                <a:cubicBezTo>
                  <a:pt x="1330025" y="1800001"/>
                  <a:pt x="1334105" y="1800908"/>
                  <a:pt x="1337732" y="1802722"/>
                </a:cubicBezTo>
                <a:cubicBezTo>
                  <a:pt x="1338336" y="1795619"/>
                  <a:pt x="1338639" y="1790331"/>
                  <a:pt x="1339243" y="1783531"/>
                </a:cubicBezTo>
                <a:cubicBezTo>
                  <a:pt x="1345892" y="1781869"/>
                  <a:pt x="1354505" y="1779753"/>
                  <a:pt x="1363420" y="1777486"/>
                </a:cubicBezTo>
                <a:cubicBezTo>
                  <a:pt x="1363571" y="1779148"/>
                  <a:pt x="1363723" y="1781566"/>
                  <a:pt x="1363874" y="1784135"/>
                </a:cubicBezTo>
                <a:cubicBezTo>
                  <a:pt x="1365385" y="1783833"/>
                  <a:pt x="1366745" y="1783682"/>
                  <a:pt x="1366745" y="1783380"/>
                </a:cubicBezTo>
                <a:cubicBezTo>
                  <a:pt x="1367198" y="1772802"/>
                  <a:pt x="1377171" y="1771291"/>
                  <a:pt x="1382913" y="1771140"/>
                </a:cubicBezTo>
                <a:cubicBezTo>
                  <a:pt x="1405731" y="1770686"/>
                  <a:pt x="1423864" y="1760109"/>
                  <a:pt x="1443205" y="1750136"/>
                </a:cubicBezTo>
                <a:cubicBezTo>
                  <a:pt x="1458165" y="1742429"/>
                  <a:pt x="1475996" y="1740314"/>
                  <a:pt x="1492769" y="1736536"/>
                </a:cubicBezTo>
                <a:cubicBezTo>
                  <a:pt x="1510600" y="1732456"/>
                  <a:pt x="1525408" y="1723541"/>
                  <a:pt x="1539764" y="1712359"/>
                </a:cubicBezTo>
                <a:cubicBezTo>
                  <a:pt x="1546866" y="1706768"/>
                  <a:pt x="1550039" y="1701479"/>
                  <a:pt x="1551550" y="1692866"/>
                </a:cubicBezTo>
                <a:cubicBezTo>
                  <a:pt x="1553514" y="1681230"/>
                  <a:pt x="1570287" y="1668839"/>
                  <a:pt x="1582074" y="1667933"/>
                </a:cubicBezTo>
                <a:cubicBezTo>
                  <a:pt x="1584341" y="1667782"/>
                  <a:pt x="1586909" y="1667328"/>
                  <a:pt x="1589025" y="1666422"/>
                </a:cubicBezTo>
                <a:cubicBezTo>
                  <a:pt x="1599300" y="1661435"/>
                  <a:pt x="1603682" y="1662191"/>
                  <a:pt x="1614562" y="1671711"/>
                </a:cubicBezTo>
                <a:cubicBezTo>
                  <a:pt x="1617584" y="1668235"/>
                  <a:pt x="1620304" y="1664457"/>
                  <a:pt x="1623780" y="1661284"/>
                </a:cubicBezTo>
                <a:cubicBezTo>
                  <a:pt x="1628162" y="1657204"/>
                  <a:pt x="1633451" y="1654031"/>
                  <a:pt x="1637833" y="1649951"/>
                </a:cubicBezTo>
                <a:cubicBezTo>
                  <a:pt x="1643273" y="1644662"/>
                  <a:pt x="1650979" y="1640884"/>
                  <a:pt x="1649015" y="1630609"/>
                </a:cubicBezTo>
                <a:cubicBezTo>
                  <a:pt x="1647655" y="1623658"/>
                  <a:pt x="1652188" y="1621845"/>
                  <a:pt x="1658988" y="1623507"/>
                </a:cubicBezTo>
                <a:cubicBezTo>
                  <a:pt x="1678330" y="1628343"/>
                  <a:pt x="1688605" y="1621240"/>
                  <a:pt x="1690721" y="1601899"/>
                </a:cubicBezTo>
                <a:cubicBezTo>
                  <a:pt x="1691778" y="1592832"/>
                  <a:pt x="1711422" y="1575304"/>
                  <a:pt x="1721396" y="1574397"/>
                </a:cubicBezTo>
                <a:cubicBezTo>
                  <a:pt x="1740586" y="1572735"/>
                  <a:pt x="1742249" y="1570619"/>
                  <a:pt x="1739831" y="1552486"/>
                </a:cubicBezTo>
                <a:cubicBezTo>
                  <a:pt x="1739529" y="1550219"/>
                  <a:pt x="1742702" y="1545535"/>
                  <a:pt x="1744817" y="1545233"/>
                </a:cubicBezTo>
                <a:cubicBezTo>
                  <a:pt x="1754791" y="1543873"/>
                  <a:pt x="1757662" y="1538131"/>
                  <a:pt x="1762195" y="1529216"/>
                </a:cubicBezTo>
                <a:cubicBezTo>
                  <a:pt x="1770959" y="1512443"/>
                  <a:pt x="1768995" y="1490532"/>
                  <a:pt x="1788186" y="1478141"/>
                </a:cubicBezTo>
                <a:cubicBezTo>
                  <a:pt x="1792719" y="1475270"/>
                  <a:pt x="1799519" y="1465599"/>
                  <a:pt x="1798008" y="1453964"/>
                </a:cubicBezTo>
                <a:cubicBezTo>
                  <a:pt x="1796950" y="1445048"/>
                  <a:pt x="1806016" y="1434924"/>
                  <a:pt x="1811003" y="1425555"/>
                </a:cubicBezTo>
                <a:cubicBezTo>
                  <a:pt x="1815234" y="1417547"/>
                  <a:pt x="1819767" y="1409538"/>
                  <a:pt x="1825056" y="1402285"/>
                </a:cubicBezTo>
                <a:cubicBezTo>
                  <a:pt x="1829287" y="1396542"/>
                  <a:pt x="1835331" y="1392160"/>
                  <a:pt x="1839713" y="1386418"/>
                </a:cubicBezTo>
                <a:cubicBezTo>
                  <a:pt x="1847571" y="1376294"/>
                  <a:pt x="1855882" y="1366170"/>
                  <a:pt x="1861624" y="1354988"/>
                </a:cubicBezTo>
                <a:cubicBezTo>
                  <a:pt x="1864495" y="1349397"/>
                  <a:pt x="1861171" y="1340783"/>
                  <a:pt x="1862984" y="1334286"/>
                </a:cubicBezTo>
                <a:cubicBezTo>
                  <a:pt x="1864646" y="1328695"/>
                  <a:pt x="1869482" y="1324162"/>
                  <a:pt x="1873259" y="1319326"/>
                </a:cubicBezTo>
                <a:cubicBezTo>
                  <a:pt x="1876886" y="1314642"/>
                  <a:pt x="1882477" y="1312073"/>
                  <a:pt x="1880210" y="1303460"/>
                </a:cubicBezTo>
                <a:cubicBezTo>
                  <a:pt x="1876584" y="1290011"/>
                  <a:pt x="1887010" y="1279283"/>
                  <a:pt x="1891695" y="1267647"/>
                </a:cubicBezTo>
                <a:cubicBezTo>
                  <a:pt x="1895170" y="1259034"/>
                  <a:pt x="1890033" y="1246643"/>
                  <a:pt x="1901970" y="1241505"/>
                </a:cubicBezTo>
                <a:cubicBezTo>
                  <a:pt x="1899552" y="1239239"/>
                  <a:pt x="1897135" y="1236972"/>
                  <a:pt x="1893508" y="1233799"/>
                </a:cubicBezTo>
                <a:cubicBezTo>
                  <a:pt x="1896379" y="1231079"/>
                  <a:pt x="1900610" y="1227603"/>
                  <a:pt x="1904085" y="1223675"/>
                </a:cubicBezTo>
                <a:cubicBezTo>
                  <a:pt x="1905597" y="1221861"/>
                  <a:pt x="1907108" y="1218386"/>
                  <a:pt x="1906503" y="1216421"/>
                </a:cubicBezTo>
                <a:cubicBezTo>
                  <a:pt x="1901668" y="1204031"/>
                  <a:pt x="1906654" y="1193302"/>
                  <a:pt x="1911339" y="1182422"/>
                </a:cubicBezTo>
                <a:cubicBezTo>
                  <a:pt x="1914210" y="1175924"/>
                  <a:pt x="1918894" y="1169578"/>
                  <a:pt x="1913454" y="1161720"/>
                </a:cubicBezTo>
                <a:cubicBezTo>
                  <a:pt x="1912850" y="1160814"/>
                  <a:pt x="1908921" y="1151294"/>
                  <a:pt x="1918139" y="1149783"/>
                </a:cubicBezTo>
                <a:cubicBezTo>
                  <a:pt x="1919347" y="1149632"/>
                  <a:pt x="1919952" y="1139961"/>
                  <a:pt x="1918894" y="1135125"/>
                </a:cubicBezTo>
                <a:cubicBezTo>
                  <a:pt x="1918139" y="1131650"/>
                  <a:pt x="1914059" y="1128930"/>
                  <a:pt x="1911188" y="1125605"/>
                </a:cubicBezTo>
                <a:cubicBezTo>
                  <a:pt x="1913454" y="1123641"/>
                  <a:pt x="1916930" y="1122130"/>
                  <a:pt x="1917383" y="1119863"/>
                </a:cubicBezTo>
                <a:cubicBezTo>
                  <a:pt x="1919196" y="1111099"/>
                  <a:pt x="1920405" y="1102184"/>
                  <a:pt x="1921312" y="1093268"/>
                </a:cubicBezTo>
                <a:cubicBezTo>
                  <a:pt x="1923125" y="1077100"/>
                  <a:pt x="1924636" y="1060931"/>
                  <a:pt x="1925996" y="1044611"/>
                </a:cubicBezTo>
                <a:cubicBezTo>
                  <a:pt x="1926601" y="1038265"/>
                  <a:pt x="1926147" y="1031918"/>
                  <a:pt x="1926752" y="1025572"/>
                </a:cubicBezTo>
                <a:cubicBezTo>
                  <a:pt x="1927205" y="1020736"/>
                  <a:pt x="1928414" y="1015901"/>
                  <a:pt x="1929321" y="1010310"/>
                </a:cubicBezTo>
                <a:cubicBezTo>
                  <a:pt x="1925090" y="1001243"/>
                  <a:pt x="1920254" y="990968"/>
                  <a:pt x="1914965" y="979484"/>
                </a:cubicBezTo>
                <a:cubicBezTo>
                  <a:pt x="1915721" y="978728"/>
                  <a:pt x="1917383" y="977217"/>
                  <a:pt x="1919801" y="975102"/>
                </a:cubicBezTo>
                <a:cubicBezTo>
                  <a:pt x="1917685" y="972835"/>
                  <a:pt x="1915419" y="970417"/>
                  <a:pt x="1913152" y="967999"/>
                </a:cubicBezTo>
                <a:cubicBezTo>
                  <a:pt x="1919196" y="961048"/>
                  <a:pt x="1920405" y="955609"/>
                  <a:pt x="1915872" y="946693"/>
                </a:cubicBezTo>
                <a:cubicBezTo>
                  <a:pt x="1912396" y="939742"/>
                  <a:pt x="1914965" y="929467"/>
                  <a:pt x="1915872" y="920703"/>
                </a:cubicBezTo>
                <a:cubicBezTo>
                  <a:pt x="1916325" y="916623"/>
                  <a:pt x="1919196" y="912845"/>
                  <a:pt x="1922067" y="906498"/>
                </a:cubicBezTo>
                <a:cubicBezTo>
                  <a:pt x="1916930" y="907858"/>
                  <a:pt x="1914512" y="908614"/>
                  <a:pt x="1910130" y="909823"/>
                </a:cubicBezTo>
                <a:cubicBezTo>
                  <a:pt x="1911339" y="899699"/>
                  <a:pt x="1912699" y="890481"/>
                  <a:pt x="1913605" y="881112"/>
                </a:cubicBezTo>
                <a:cubicBezTo>
                  <a:pt x="1913907" y="878543"/>
                  <a:pt x="1912850" y="875521"/>
                  <a:pt x="1911943" y="872952"/>
                </a:cubicBezTo>
                <a:cubicBezTo>
                  <a:pt x="1908317" y="863433"/>
                  <a:pt x="1903934" y="854366"/>
                  <a:pt x="1900912" y="844695"/>
                </a:cubicBezTo>
                <a:cubicBezTo>
                  <a:pt x="1899552" y="840011"/>
                  <a:pt x="1900610" y="834571"/>
                  <a:pt x="1900610" y="828678"/>
                </a:cubicBezTo>
                <a:cubicBezTo>
                  <a:pt x="1896077" y="828678"/>
                  <a:pt x="1890184" y="828829"/>
                  <a:pt x="1887312" y="819309"/>
                </a:cubicBezTo>
                <a:cubicBezTo>
                  <a:pt x="1884592" y="810696"/>
                  <a:pt x="1873259" y="805105"/>
                  <a:pt x="1879606" y="793016"/>
                </a:cubicBezTo>
                <a:cubicBezTo>
                  <a:pt x="1880664" y="790901"/>
                  <a:pt x="1876886" y="785914"/>
                  <a:pt x="1874770" y="782590"/>
                </a:cubicBezTo>
                <a:cubicBezTo>
                  <a:pt x="1869180" y="774128"/>
                  <a:pt x="1862682" y="766270"/>
                  <a:pt x="1857544" y="757657"/>
                </a:cubicBezTo>
                <a:cubicBezTo>
                  <a:pt x="1854069" y="751764"/>
                  <a:pt x="1850744" y="745266"/>
                  <a:pt x="1849838" y="738617"/>
                </a:cubicBezTo>
                <a:cubicBezTo>
                  <a:pt x="1848931" y="732119"/>
                  <a:pt x="1843491" y="723355"/>
                  <a:pt x="1854673" y="719124"/>
                </a:cubicBezTo>
                <a:cubicBezTo>
                  <a:pt x="1856033" y="718671"/>
                  <a:pt x="1856486" y="716102"/>
                  <a:pt x="1857846" y="713684"/>
                </a:cubicBezTo>
                <a:cubicBezTo>
                  <a:pt x="1853162" y="713231"/>
                  <a:pt x="1849384" y="712778"/>
                  <a:pt x="1843038" y="712173"/>
                </a:cubicBezTo>
                <a:cubicBezTo>
                  <a:pt x="1847420" y="710360"/>
                  <a:pt x="1849384" y="709453"/>
                  <a:pt x="1852558" y="708093"/>
                </a:cubicBezTo>
                <a:cubicBezTo>
                  <a:pt x="1850291" y="706884"/>
                  <a:pt x="1848780" y="705827"/>
                  <a:pt x="1847118" y="705524"/>
                </a:cubicBezTo>
                <a:cubicBezTo>
                  <a:pt x="1833367" y="702653"/>
                  <a:pt x="1822940" y="695249"/>
                  <a:pt x="1814025" y="684520"/>
                </a:cubicBezTo>
                <a:cubicBezTo>
                  <a:pt x="1809945" y="679534"/>
                  <a:pt x="1803296" y="676663"/>
                  <a:pt x="1796799" y="671978"/>
                </a:cubicBezTo>
                <a:cubicBezTo>
                  <a:pt x="1787128" y="660645"/>
                  <a:pt x="1776550" y="647952"/>
                  <a:pt x="1765217" y="634504"/>
                </a:cubicBezTo>
                <a:cubicBezTo>
                  <a:pt x="1764915" y="634806"/>
                  <a:pt x="1762195" y="636921"/>
                  <a:pt x="1760835" y="637979"/>
                </a:cubicBezTo>
                <a:cubicBezTo>
                  <a:pt x="1754942" y="632237"/>
                  <a:pt x="1749502" y="627099"/>
                  <a:pt x="1743004" y="620904"/>
                </a:cubicBezTo>
                <a:cubicBezTo>
                  <a:pt x="1744817" y="618184"/>
                  <a:pt x="1747991" y="613197"/>
                  <a:pt x="1751466" y="607757"/>
                </a:cubicBezTo>
                <a:cubicBezTo>
                  <a:pt x="1749351" y="607002"/>
                  <a:pt x="1746933" y="605944"/>
                  <a:pt x="1742098" y="603980"/>
                </a:cubicBezTo>
                <a:cubicBezTo>
                  <a:pt x="1747840" y="600806"/>
                  <a:pt x="1751466" y="598842"/>
                  <a:pt x="1755395" y="596575"/>
                </a:cubicBezTo>
                <a:cubicBezTo>
                  <a:pt x="1754337" y="593704"/>
                  <a:pt x="1753128" y="590682"/>
                  <a:pt x="1751768" y="587207"/>
                </a:cubicBezTo>
                <a:cubicBezTo>
                  <a:pt x="1755546" y="586451"/>
                  <a:pt x="1758568" y="585847"/>
                  <a:pt x="1761742" y="585242"/>
                </a:cubicBezTo>
                <a:cubicBezTo>
                  <a:pt x="1761742" y="584638"/>
                  <a:pt x="1761742" y="584033"/>
                  <a:pt x="1761742" y="583429"/>
                </a:cubicBezTo>
                <a:cubicBezTo>
                  <a:pt x="1758115" y="582522"/>
                  <a:pt x="1754488" y="581616"/>
                  <a:pt x="1749351" y="580407"/>
                </a:cubicBezTo>
                <a:cubicBezTo>
                  <a:pt x="1756604" y="572247"/>
                  <a:pt x="1763102" y="565145"/>
                  <a:pt x="1770204" y="557287"/>
                </a:cubicBezTo>
                <a:cubicBezTo>
                  <a:pt x="1768390" y="555776"/>
                  <a:pt x="1765973" y="553510"/>
                  <a:pt x="1762799" y="550790"/>
                </a:cubicBezTo>
                <a:cubicBezTo>
                  <a:pt x="1762497" y="546256"/>
                  <a:pt x="1773226" y="538550"/>
                  <a:pt x="1759777" y="535679"/>
                </a:cubicBezTo>
                <a:cubicBezTo>
                  <a:pt x="1762799" y="534923"/>
                  <a:pt x="1765973" y="534319"/>
                  <a:pt x="1768995" y="533563"/>
                </a:cubicBezTo>
                <a:cubicBezTo>
                  <a:pt x="1768995" y="524648"/>
                  <a:pt x="1768390" y="515732"/>
                  <a:pt x="1769146" y="506968"/>
                </a:cubicBezTo>
                <a:cubicBezTo>
                  <a:pt x="1769901" y="498657"/>
                  <a:pt x="1772017" y="490497"/>
                  <a:pt x="1773679" y="481733"/>
                </a:cubicBezTo>
                <a:cubicBezTo>
                  <a:pt x="1771564" y="480524"/>
                  <a:pt x="1767937" y="478560"/>
                  <a:pt x="1766577" y="477955"/>
                </a:cubicBezTo>
                <a:cubicBezTo>
                  <a:pt x="1770808" y="472969"/>
                  <a:pt x="1773830" y="468284"/>
                  <a:pt x="1778061" y="465111"/>
                </a:cubicBezTo>
                <a:cubicBezTo>
                  <a:pt x="1785919" y="459218"/>
                  <a:pt x="1794532" y="449849"/>
                  <a:pt x="1802692" y="450000"/>
                </a:cubicBezTo>
                <a:cubicBezTo>
                  <a:pt x="1817198" y="450454"/>
                  <a:pt x="1820825" y="437156"/>
                  <a:pt x="1820674" y="432774"/>
                </a:cubicBezTo>
                <a:cubicBezTo>
                  <a:pt x="1820220" y="414490"/>
                  <a:pt x="1835331" y="405423"/>
                  <a:pt x="1841224" y="391370"/>
                </a:cubicBezTo>
                <a:cubicBezTo>
                  <a:pt x="1845758" y="380642"/>
                  <a:pt x="1854069" y="371424"/>
                  <a:pt x="1861473" y="362055"/>
                </a:cubicBezTo>
                <a:cubicBezTo>
                  <a:pt x="1866913" y="354953"/>
                  <a:pt x="1873562" y="348909"/>
                  <a:pt x="1880210" y="341656"/>
                </a:cubicBezTo>
                <a:cubicBezTo>
                  <a:pt x="1879002" y="340598"/>
                  <a:pt x="1877188" y="339238"/>
                  <a:pt x="1873713" y="336367"/>
                </a:cubicBezTo>
                <a:cubicBezTo>
                  <a:pt x="1883535" y="326394"/>
                  <a:pt x="1892903" y="315816"/>
                  <a:pt x="1903481" y="306750"/>
                </a:cubicBezTo>
                <a:cubicBezTo>
                  <a:pt x="1914210" y="297532"/>
                  <a:pt x="1916779" y="285292"/>
                  <a:pt x="1919952" y="272901"/>
                </a:cubicBezTo>
                <a:cubicBezTo>
                  <a:pt x="1920556" y="270786"/>
                  <a:pt x="1920254" y="267310"/>
                  <a:pt x="1921463" y="266555"/>
                </a:cubicBezTo>
                <a:cubicBezTo>
                  <a:pt x="1929623" y="261719"/>
                  <a:pt x="1938085" y="257488"/>
                  <a:pt x="1946396" y="253106"/>
                </a:cubicBezTo>
                <a:cubicBezTo>
                  <a:pt x="1947454" y="252653"/>
                  <a:pt x="1948360" y="252049"/>
                  <a:pt x="1949116" y="251293"/>
                </a:cubicBezTo>
                <a:cubicBezTo>
                  <a:pt x="1965133" y="234369"/>
                  <a:pt x="1979942" y="231951"/>
                  <a:pt x="2001550" y="243284"/>
                </a:cubicBezTo>
                <a:cubicBezTo>
                  <a:pt x="2014999" y="250235"/>
                  <a:pt x="2027994" y="258697"/>
                  <a:pt x="2041896" y="264742"/>
                </a:cubicBezTo>
                <a:cubicBezTo>
                  <a:pt x="2052323" y="269426"/>
                  <a:pt x="2064109" y="271390"/>
                  <a:pt x="2074989" y="275017"/>
                </a:cubicBezTo>
                <a:cubicBezTo>
                  <a:pt x="2076802" y="275621"/>
                  <a:pt x="2078011" y="278644"/>
                  <a:pt x="2077860" y="278644"/>
                </a:cubicBezTo>
                <a:cubicBezTo>
                  <a:pt x="2088589" y="285292"/>
                  <a:pt x="2097202" y="290581"/>
                  <a:pt x="2105664" y="296021"/>
                </a:cubicBezTo>
                <a:cubicBezTo>
                  <a:pt x="2105362" y="297381"/>
                  <a:pt x="2104908" y="298590"/>
                  <a:pt x="2104606" y="299950"/>
                </a:cubicBezTo>
                <a:cubicBezTo>
                  <a:pt x="2100677" y="299799"/>
                  <a:pt x="2096899" y="299497"/>
                  <a:pt x="2093122" y="299345"/>
                </a:cubicBezTo>
                <a:cubicBezTo>
                  <a:pt x="2093877" y="311132"/>
                  <a:pt x="2102340" y="315363"/>
                  <a:pt x="2112162" y="316572"/>
                </a:cubicBezTo>
                <a:cubicBezTo>
                  <a:pt x="2113673" y="324127"/>
                  <a:pt x="2115033" y="330625"/>
                  <a:pt x="2116544" y="338029"/>
                </a:cubicBezTo>
                <a:cubicBezTo>
                  <a:pt x="2118206" y="338634"/>
                  <a:pt x="2121228" y="339540"/>
                  <a:pt x="2123646" y="340296"/>
                </a:cubicBezTo>
                <a:cubicBezTo>
                  <a:pt x="2123646" y="346793"/>
                  <a:pt x="2123646" y="352838"/>
                  <a:pt x="2123646" y="358731"/>
                </a:cubicBezTo>
                <a:cubicBezTo>
                  <a:pt x="2124401" y="358731"/>
                  <a:pt x="2125157" y="358731"/>
                  <a:pt x="2125912" y="358882"/>
                </a:cubicBezTo>
                <a:cubicBezTo>
                  <a:pt x="2126366" y="355558"/>
                  <a:pt x="2126970" y="352233"/>
                  <a:pt x="2127877" y="346340"/>
                </a:cubicBezTo>
                <a:cubicBezTo>
                  <a:pt x="2135734" y="349664"/>
                  <a:pt x="2142534" y="352687"/>
                  <a:pt x="2149636" y="355709"/>
                </a:cubicBezTo>
                <a:cubicBezTo>
                  <a:pt x="2147672" y="358429"/>
                  <a:pt x="2146312" y="360242"/>
                  <a:pt x="2145708" y="360998"/>
                </a:cubicBezTo>
                <a:cubicBezTo>
                  <a:pt x="2150241" y="366135"/>
                  <a:pt x="2154472" y="370820"/>
                  <a:pt x="2159156" y="376108"/>
                </a:cubicBezTo>
                <a:cubicBezTo>
                  <a:pt x="2156134" y="377317"/>
                  <a:pt x="2154019" y="378073"/>
                  <a:pt x="2152659" y="378526"/>
                </a:cubicBezTo>
                <a:cubicBezTo>
                  <a:pt x="2163236" y="383815"/>
                  <a:pt x="2174116" y="389255"/>
                  <a:pt x="2186960" y="395601"/>
                </a:cubicBezTo>
                <a:cubicBezTo>
                  <a:pt x="2180009" y="402099"/>
                  <a:pt x="2175778" y="406028"/>
                  <a:pt x="2172152" y="409503"/>
                </a:cubicBezTo>
                <a:cubicBezTo>
                  <a:pt x="2178196" y="413130"/>
                  <a:pt x="2184845" y="415548"/>
                  <a:pt x="2189227" y="420232"/>
                </a:cubicBezTo>
                <a:cubicBezTo>
                  <a:pt x="2191947" y="423103"/>
                  <a:pt x="2198595" y="427939"/>
                  <a:pt x="2191796" y="434738"/>
                </a:cubicBezTo>
                <a:cubicBezTo>
                  <a:pt x="2190587" y="435947"/>
                  <a:pt x="2194818" y="442747"/>
                  <a:pt x="2197084" y="448489"/>
                </a:cubicBezTo>
                <a:cubicBezTo>
                  <a:pt x="2195120" y="453325"/>
                  <a:pt x="2192400" y="460276"/>
                  <a:pt x="2189378" y="467378"/>
                </a:cubicBezTo>
                <a:cubicBezTo>
                  <a:pt x="2195271" y="469342"/>
                  <a:pt x="2200107" y="470853"/>
                  <a:pt x="2206453" y="472818"/>
                </a:cubicBezTo>
                <a:cubicBezTo>
                  <a:pt x="2203129" y="474480"/>
                  <a:pt x="2200862" y="475840"/>
                  <a:pt x="2197689" y="477502"/>
                </a:cubicBezTo>
                <a:cubicBezTo>
                  <a:pt x="2206000" y="484302"/>
                  <a:pt x="2214764" y="490346"/>
                  <a:pt x="2222017" y="497751"/>
                </a:cubicBezTo>
                <a:cubicBezTo>
                  <a:pt x="2225493" y="501377"/>
                  <a:pt x="2226248" y="507724"/>
                  <a:pt x="2227910" y="512861"/>
                </a:cubicBezTo>
                <a:cubicBezTo>
                  <a:pt x="2229271" y="517244"/>
                  <a:pt x="2230177" y="521777"/>
                  <a:pt x="2231386" y="526159"/>
                </a:cubicBezTo>
                <a:cubicBezTo>
                  <a:pt x="2232444" y="526008"/>
                  <a:pt x="2233652" y="525706"/>
                  <a:pt x="2234710" y="525555"/>
                </a:cubicBezTo>
                <a:cubicBezTo>
                  <a:pt x="2233199" y="526914"/>
                  <a:pt x="2231688" y="528274"/>
                  <a:pt x="2230328" y="529483"/>
                </a:cubicBezTo>
                <a:cubicBezTo>
                  <a:pt x="2239395" y="538399"/>
                  <a:pt x="2254505" y="542630"/>
                  <a:pt x="2248461" y="560158"/>
                </a:cubicBezTo>
                <a:cubicBezTo>
                  <a:pt x="2247857" y="561821"/>
                  <a:pt x="2252692" y="567563"/>
                  <a:pt x="2255563" y="568016"/>
                </a:cubicBezTo>
                <a:cubicBezTo>
                  <a:pt x="2271883" y="570887"/>
                  <a:pt x="2272034" y="583278"/>
                  <a:pt x="2272487" y="595215"/>
                </a:cubicBezTo>
                <a:cubicBezTo>
                  <a:pt x="2272638" y="600202"/>
                  <a:pt x="2272941" y="602771"/>
                  <a:pt x="2278229" y="606246"/>
                </a:cubicBezTo>
                <a:cubicBezTo>
                  <a:pt x="2284425" y="610326"/>
                  <a:pt x="2289411" y="619091"/>
                  <a:pt x="2290771" y="626495"/>
                </a:cubicBezTo>
                <a:cubicBezTo>
                  <a:pt x="2291829" y="632237"/>
                  <a:pt x="2286540" y="639037"/>
                  <a:pt x="2283669" y="646290"/>
                </a:cubicBezTo>
                <a:cubicBezTo>
                  <a:pt x="2289865" y="649765"/>
                  <a:pt x="2296514" y="653543"/>
                  <a:pt x="2303162" y="657321"/>
                </a:cubicBezTo>
                <a:cubicBezTo>
                  <a:pt x="2301349" y="656263"/>
                  <a:pt x="2299687" y="655356"/>
                  <a:pt x="2297873" y="654299"/>
                </a:cubicBezTo>
                <a:cubicBezTo>
                  <a:pt x="2296665" y="657925"/>
                  <a:pt x="2293340" y="662459"/>
                  <a:pt x="2294549" y="665027"/>
                </a:cubicBezTo>
                <a:cubicBezTo>
                  <a:pt x="2297269" y="670921"/>
                  <a:pt x="2301954" y="675907"/>
                  <a:pt x="2306940" y="682556"/>
                </a:cubicBezTo>
                <a:cubicBezTo>
                  <a:pt x="2306487" y="687996"/>
                  <a:pt x="2306033" y="695702"/>
                  <a:pt x="2305580" y="702049"/>
                </a:cubicBezTo>
                <a:cubicBezTo>
                  <a:pt x="2309811" y="719729"/>
                  <a:pt x="2313891" y="736804"/>
                  <a:pt x="2317971" y="754181"/>
                </a:cubicBezTo>
                <a:cubicBezTo>
                  <a:pt x="2317064" y="755995"/>
                  <a:pt x="2313740" y="760377"/>
                  <a:pt x="2314798" y="761586"/>
                </a:cubicBezTo>
                <a:cubicBezTo>
                  <a:pt x="2325224" y="775639"/>
                  <a:pt x="2322051" y="792563"/>
                  <a:pt x="2325677" y="807976"/>
                </a:cubicBezTo>
                <a:cubicBezTo>
                  <a:pt x="2327793" y="816891"/>
                  <a:pt x="2329304" y="825807"/>
                  <a:pt x="2331117" y="834873"/>
                </a:cubicBezTo>
                <a:cubicBezTo>
                  <a:pt x="2330815" y="834873"/>
                  <a:pt x="2329002" y="835175"/>
                  <a:pt x="2328246" y="835326"/>
                </a:cubicBezTo>
                <a:cubicBezTo>
                  <a:pt x="2332477" y="851646"/>
                  <a:pt x="2336708" y="867815"/>
                  <a:pt x="2341091" y="885192"/>
                </a:cubicBezTo>
                <a:cubicBezTo>
                  <a:pt x="2341393" y="885041"/>
                  <a:pt x="2338975" y="886099"/>
                  <a:pt x="2335197" y="887761"/>
                </a:cubicBezTo>
                <a:cubicBezTo>
                  <a:pt x="2339579" y="889121"/>
                  <a:pt x="2343055" y="890179"/>
                  <a:pt x="2347739" y="891841"/>
                </a:cubicBezTo>
                <a:cubicBezTo>
                  <a:pt x="2333686" y="907103"/>
                  <a:pt x="2346530" y="922365"/>
                  <a:pt x="2347135" y="937778"/>
                </a:cubicBezTo>
                <a:cubicBezTo>
                  <a:pt x="2347588" y="948355"/>
                  <a:pt x="2349704" y="958933"/>
                  <a:pt x="2349250" y="969359"/>
                </a:cubicBezTo>
                <a:cubicBezTo>
                  <a:pt x="2348495" y="986586"/>
                  <a:pt x="2345170" y="1003661"/>
                  <a:pt x="2345321" y="1020736"/>
                </a:cubicBezTo>
                <a:cubicBezTo>
                  <a:pt x="2345473" y="1032976"/>
                  <a:pt x="2344868" y="1045820"/>
                  <a:pt x="2350157" y="1057607"/>
                </a:cubicBezTo>
                <a:cubicBezTo>
                  <a:pt x="2350913" y="1059420"/>
                  <a:pt x="2349553" y="1062140"/>
                  <a:pt x="2349704" y="1064407"/>
                </a:cubicBezTo>
                <a:cubicBezTo>
                  <a:pt x="2350308" y="1072264"/>
                  <a:pt x="2346984" y="1080424"/>
                  <a:pt x="2354237" y="1087526"/>
                </a:cubicBezTo>
                <a:cubicBezTo>
                  <a:pt x="2356655" y="1089793"/>
                  <a:pt x="2354237" y="1096744"/>
                  <a:pt x="2354388" y="1101579"/>
                </a:cubicBezTo>
                <a:cubicBezTo>
                  <a:pt x="2354539" y="1113517"/>
                  <a:pt x="2355144" y="1125303"/>
                  <a:pt x="2354690" y="1137241"/>
                </a:cubicBezTo>
                <a:cubicBezTo>
                  <a:pt x="2354539" y="1142681"/>
                  <a:pt x="2353028" y="1148120"/>
                  <a:pt x="2351064" y="1153258"/>
                </a:cubicBezTo>
                <a:cubicBezTo>
                  <a:pt x="2346228" y="1165951"/>
                  <a:pt x="2340184" y="1178342"/>
                  <a:pt x="2335953" y="1191186"/>
                </a:cubicBezTo>
                <a:cubicBezTo>
                  <a:pt x="2331873" y="1203728"/>
                  <a:pt x="2329455" y="1216875"/>
                  <a:pt x="2326433" y="1229719"/>
                </a:cubicBezTo>
                <a:cubicBezTo>
                  <a:pt x="2325980" y="1231381"/>
                  <a:pt x="2326735" y="1234706"/>
                  <a:pt x="2326131" y="1234857"/>
                </a:cubicBezTo>
                <a:cubicBezTo>
                  <a:pt x="2316309" y="1237728"/>
                  <a:pt x="2319331" y="1246190"/>
                  <a:pt x="2319633" y="1252083"/>
                </a:cubicBezTo>
                <a:cubicBezTo>
                  <a:pt x="2320389" y="1269460"/>
                  <a:pt x="2315855" y="1285478"/>
                  <a:pt x="2309509" y="1301344"/>
                </a:cubicBezTo>
                <a:cubicBezTo>
                  <a:pt x="2307393" y="1306482"/>
                  <a:pt x="2309358" y="1313282"/>
                  <a:pt x="2309207" y="1319175"/>
                </a:cubicBezTo>
                <a:cubicBezTo>
                  <a:pt x="2309207" y="1321744"/>
                  <a:pt x="2308602" y="1324464"/>
                  <a:pt x="2307847" y="1327033"/>
                </a:cubicBezTo>
                <a:cubicBezTo>
                  <a:pt x="2301651" y="1345317"/>
                  <a:pt x="2295305" y="1363601"/>
                  <a:pt x="2288958" y="1381885"/>
                </a:cubicBezTo>
                <a:cubicBezTo>
                  <a:pt x="2285936" y="1390800"/>
                  <a:pt x="2283216" y="1399716"/>
                  <a:pt x="2280043" y="1409689"/>
                </a:cubicBezTo>
                <a:cubicBezTo>
                  <a:pt x="2280647" y="1410596"/>
                  <a:pt x="2284727" y="1414071"/>
                  <a:pt x="2284274" y="1416338"/>
                </a:cubicBezTo>
                <a:cubicBezTo>
                  <a:pt x="2280194" y="1432204"/>
                  <a:pt x="2275056" y="1447919"/>
                  <a:pt x="2270372" y="1463483"/>
                </a:cubicBezTo>
                <a:cubicBezTo>
                  <a:pt x="2269767" y="1465599"/>
                  <a:pt x="2269012" y="1467563"/>
                  <a:pt x="2268559" y="1469679"/>
                </a:cubicBezTo>
                <a:cubicBezTo>
                  <a:pt x="2267048" y="1477385"/>
                  <a:pt x="2268710" y="1485545"/>
                  <a:pt x="2258737" y="1490532"/>
                </a:cubicBezTo>
                <a:cubicBezTo>
                  <a:pt x="2253901" y="1492950"/>
                  <a:pt x="2251785" y="1501563"/>
                  <a:pt x="2249368" y="1507758"/>
                </a:cubicBezTo>
                <a:cubicBezTo>
                  <a:pt x="2244381" y="1520300"/>
                  <a:pt x="2240301" y="1533144"/>
                  <a:pt x="2235466" y="1545686"/>
                </a:cubicBezTo>
                <a:cubicBezTo>
                  <a:pt x="2234408" y="1548255"/>
                  <a:pt x="2232293" y="1550522"/>
                  <a:pt x="2230630" y="1552788"/>
                </a:cubicBezTo>
                <a:cubicBezTo>
                  <a:pt x="2225039" y="1560797"/>
                  <a:pt x="2218693" y="1567748"/>
                  <a:pt x="2217937" y="1579081"/>
                </a:cubicBezTo>
                <a:cubicBezTo>
                  <a:pt x="2217333" y="1586788"/>
                  <a:pt x="2211440" y="1594645"/>
                  <a:pt x="2206453" y="1601445"/>
                </a:cubicBezTo>
                <a:cubicBezTo>
                  <a:pt x="2198747" y="1612174"/>
                  <a:pt x="2189982" y="1621392"/>
                  <a:pt x="2188471" y="1635898"/>
                </a:cubicBezTo>
                <a:cubicBezTo>
                  <a:pt x="2187867" y="1641489"/>
                  <a:pt x="2180462" y="1647533"/>
                  <a:pt x="2174569" y="1651160"/>
                </a:cubicBezTo>
                <a:cubicBezTo>
                  <a:pt x="2159761" y="1660377"/>
                  <a:pt x="2149183" y="1672768"/>
                  <a:pt x="2140721" y="1687577"/>
                </a:cubicBezTo>
                <a:cubicBezTo>
                  <a:pt x="2139361" y="1689995"/>
                  <a:pt x="2136339" y="1692261"/>
                  <a:pt x="2133468" y="1693319"/>
                </a:cubicBezTo>
                <a:cubicBezTo>
                  <a:pt x="2119868" y="1698457"/>
                  <a:pt x="2115486" y="1710394"/>
                  <a:pt x="2109291" y="1721879"/>
                </a:cubicBezTo>
                <a:cubicBezTo>
                  <a:pt x="2105362" y="1729132"/>
                  <a:pt x="2097353" y="1734269"/>
                  <a:pt x="2090855" y="1740012"/>
                </a:cubicBezTo>
                <a:cubicBezTo>
                  <a:pt x="2073176" y="1755727"/>
                  <a:pt x="2057158" y="1772651"/>
                  <a:pt x="2046278" y="1793957"/>
                </a:cubicBezTo>
                <a:cubicBezTo>
                  <a:pt x="2045069" y="1796526"/>
                  <a:pt x="2041594" y="1797886"/>
                  <a:pt x="2039176" y="1800001"/>
                </a:cubicBezTo>
                <a:cubicBezTo>
                  <a:pt x="2023159" y="1814357"/>
                  <a:pt x="2006839" y="1828108"/>
                  <a:pt x="1991577" y="1843218"/>
                </a:cubicBezTo>
                <a:cubicBezTo>
                  <a:pt x="1985684" y="1848961"/>
                  <a:pt x="1974502" y="1846543"/>
                  <a:pt x="1972386" y="1856969"/>
                </a:cubicBezTo>
                <a:cubicBezTo>
                  <a:pt x="1971631" y="1860445"/>
                  <a:pt x="1969666" y="1863769"/>
                  <a:pt x="1968306" y="1867245"/>
                </a:cubicBezTo>
                <a:cubicBezTo>
                  <a:pt x="1966795" y="1871022"/>
                  <a:pt x="1965435" y="1874951"/>
                  <a:pt x="1963773" y="1878880"/>
                </a:cubicBezTo>
                <a:cubicBezTo>
                  <a:pt x="1964378" y="1879182"/>
                  <a:pt x="1966493" y="1880391"/>
                  <a:pt x="1968760" y="1881600"/>
                </a:cubicBezTo>
                <a:cubicBezTo>
                  <a:pt x="1967702" y="1882960"/>
                  <a:pt x="1967400" y="1883867"/>
                  <a:pt x="1966946" y="1884018"/>
                </a:cubicBezTo>
                <a:cubicBezTo>
                  <a:pt x="1961507" y="1885680"/>
                  <a:pt x="1956218" y="1887493"/>
                  <a:pt x="1950778" y="1888551"/>
                </a:cubicBezTo>
                <a:cubicBezTo>
                  <a:pt x="1941863" y="1890213"/>
                  <a:pt x="1936272" y="1895502"/>
                  <a:pt x="1931889" y="1903209"/>
                </a:cubicBezTo>
                <a:cubicBezTo>
                  <a:pt x="1929018" y="1908044"/>
                  <a:pt x="1925090" y="1912728"/>
                  <a:pt x="1920707" y="1916355"/>
                </a:cubicBezTo>
                <a:cubicBezTo>
                  <a:pt x="1909979" y="1925119"/>
                  <a:pt x="1899401" y="1934337"/>
                  <a:pt x="1887464" y="1940986"/>
                </a:cubicBezTo>
                <a:cubicBezTo>
                  <a:pt x="1866006" y="1953074"/>
                  <a:pt x="1843491" y="1963349"/>
                  <a:pt x="1821731" y="1974985"/>
                </a:cubicBezTo>
                <a:cubicBezTo>
                  <a:pt x="1816292" y="1977856"/>
                  <a:pt x="1812514" y="1983598"/>
                  <a:pt x="1807376" y="1986922"/>
                </a:cubicBezTo>
                <a:cubicBezTo>
                  <a:pt x="1799972" y="1991607"/>
                  <a:pt x="1789243" y="1991909"/>
                  <a:pt x="1787279" y="2003695"/>
                </a:cubicBezTo>
                <a:cubicBezTo>
                  <a:pt x="1786977" y="2005055"/>
                  <a:pt x="1780026" y="2006264"/>
                  <a:pt x="1776097" y="2006113"/>
                </a:cubicBezTo>
                <a:cubicBezTo>
                  <a:pt x="1767030" y="2005660"/>
                  <a:pt x="1758719" y="2005509"/>
                  <a:pt x="1757208" y="2017446"/>
                </a:cubicBezTo>
                <a:cubicBezTo>
                  <a:pt x="1757057" y="2018655"/>
                  <a:pt x="1755395" y="2020015"/>
                  <a:pt x="1754186" y="2020771"/>
                </a:cubicBezTo>
                <a:cubicBezTo>
                  <a:pt x="1744817" y="2025757"/>
                  <a:pt x="1734995" y="2030139"/>
                  <a:pt x="1726080" y="2035881"/>
                </a:cubicBezTo>
                <a:cubicBezTo>
                  <a:pt x="1722907" y="2037846"/>
                  <a:pt x="1722453" y="2044495"/>
                  <a:pt x="1719280" y="2046006"/>
                </a:cubicBezTo>
                <a:cubicBezTo>
                  <a:pt x="1709760" y="2050539"/>
                  <a:pt x="1699636" y="2053863"/>
                  <a:pt x="1689663" y="2057339"/>
                </a:cubicBezTo>
                <a:cubicBezTo>
                  <a:pt x="1684979" y="2059001"/>
                  <a:pt x="1680143" y="2059908"/>
                  <a:pt x="1673797" y="2061419"/>
                </a:cubicBezTo>
                <a:cubicBezTo>
                  <a:pt x="1673494" y="2060965"/>
                  <a:pt x="1672588" y="2059001"/>
                  <a:pt x="1670926" y="2055828"/>
                </a:cubicBezTo>
                <a:cubicBezTo>
                  <a:pt x="1667903" y="2060059"/>
                  <a:pt x="1665637" y="2063232"/>
                  <a:pt x="1662766" y="2067161"/>
                </a:cubicBezTo>
                <a:cubicBezTo>
                  <a:pt x="1656721" y="2063383"/>
                  <a:pt x="1650375" y="2059606"/>
                  <a:pt x="1644179" y="2055828"/>
                </a:cubicBezTo>
                <a:cubicBezTo>
                  <a:pt x="1644028" y="2056886"/>
                  <a:pt x="1644028" y="2058094"/>
                  <a:pt x="1643877" y="2059152"/>
                </a:cubicBezTo>
                <a:cubicBezTo>
                  <a:pt x="1634206" y="2058699"/>
                  <a:pt x="1624535" y="2058094"/>
                  <a:pt x="1613051" y="2057490"/>
                </a:cubicBezTo>
                <a:cubicBezTo>
                  <a:pt x="1620304" y="2062023"/>
                  <a:pt x="1626197" y="2065801"/>
                  <a:pt x="1631184" y="2068823"/>
                </a:cubicBezTo>
                <a:cubicBezTo>
                  <a:pt x="1625442" y="2076227"/>
                  <a:pt x="1621060" y="2083783"/>
                  <a:pt x="1614864" y="2089374"/>
                </a:cubicBezTo>
                <a:cubicBezTo>
                  <a:pt x="1611087" y="2092849"/>
                  <a:pt x="1604589" y="2093303"/>
                  <a:pt x="1599451" y="2095267"/>
                </a:cubicBezTo>
                <a:cubicBezTo>
                  <a:pt x="1596278" y="2096476"/>
                  <a:pt x="1590838" y="2097836"/>
                  <a:pt x="1590536" y="2099800"/>
                </a:cubicBezTo>
                <a:cubicBezTo>
                  <a:pt x="1589176" y="2109471"/>
                  <a:pt x="1581167" y="2106751"/>
                  <a:pt x="1575727" y="2109018"/>
                </a:cubicBezTo>
                <a:cubicBezTo>
                  <a:pt x="1566963" y="2112645"/>
                  <a:pt x="1564394" y="2107809"/>
                  <a:pt x="1562581" y="2100556"/>
                </a:cubicBezTo>
                <a:cubicBezTo>
                  <a:pt x="1562279" y="2099498"/>
                  <a:pt x="1558048" y="2099498"/>
                  <a:pt x="1555177" y="2098894"/>
                </a:cubicBezTo>
                <a:cubicBezTo>
                  <a:pt x="1556537" y="2114760"/>
                  <a:pt x="1552306" y="2120351"/>
                  <a:pt x="1537195" y="2125942"/>
                </a:cubicBezTo>
                <a:cubicBezTo>
                  <a:pt x="1529337" y="2128813"/>
                  <a:pt x="1525862" y="2124582"/>
                  <a:pt x="1521782" y="2118084"/>
                </a:cubicBezTo>
                <a:cubicBezTo>
                  <a:pt x="1526617" y="2116875"/>
                  <a:pt x="1530395" y="2116271"/>
                  <a:pt x="1534173" y="2115062"/>
                </a:cubicBezTo>
                <a:cubicBezTo>
                  <a:pt x="1538101" y="2113853"/>
                  <a:pt x="1541879" y="2112191"/>
                  <a:pt x="1546715" y="2110529"/>
                </a:cubicBezTo>
                <a:cubicBezTo>
                  <a:pt x="1532208" y="2102067"/>
                  <a:pt x="1514529" y="2105845"/>
                  <a:pt x="1508333" y="2117631"/>
                </a:cubicBezTo>
                <a:cubicBezTo>
                  <a:pt x="1503800" y="2117027"/>
                  <a:pt x="1499267" y="2116422"/>
                  <a:pt x="1494733" y="2115969"/>
                </a:cubicBezTo>
                <a:cubicBezTo>
                  <a:pt x="1494582" y="2117480"/>
                  <a:pt x="1494280" y="2118991"/>
                  <a:pt x="1494129" y="2120502"/>
                </a:cubicBezTo>
                <a:cubicBezTo>
                  <a:pt x="1500929" y="2121560"/>
                  <a:pt x="1507729" y="2122467"/>
                  <a:pt x="1515133" y="2123675"/>
                </a:cubicBezTo>
                <a:cubicBezTo>
                  <a:pt x="1503195" y="2134555"/>
                  <a:pt x="1501080" y="2134404"/>
                  <a:pt x="1490049" y="2125338"/>
                </a:cubicBezTo>
                <a:cubicBezTo>
                  <a:pt x="1487027" y="2122920"/>
                  <a:pt x="1482191" y="2122467"/>
                  <a:pt x="1478263" y="2121258"/>
                </a:cubicBezTo>
                <a:cubicBezTo>
                  <a:pt x="1477809" y="2122316"/>
                  <a:pt x="1477356" y="2123222"/>
                  <a:pt x="1477054" y="2124280"/>
                </a:cubicBezTo>
                <a:cubicBezTo>
                  <a:pt x="1479169" y="2126244"/>
                  <a:pt x="1481285" y="2128360"/>
                  <a:pt x="1485667" y="2132440"/>
                </a:cubicBezTo>
                <a:cubicBezTo>
                  <a:pt x="1475996" y="2132440"/>
                  <a:pt x="1469045" y="2132440"/>
                  <a:pt x="1462245" y="2132440"/>
                </a:cubicBezTo>
                <a:cubicBezTo>
                  <a:pt x="1462245" y="2133346"/>
                  <a:pt x="1462094" y="2134253"/>
                  <a:pt x="1462094" y="2135160"/>
                </a:cubicBezTo>
                <a:cubicBezTo>
                  <a:pt x="1466023" y="2136066"/>
                  <a:pt x="1470103" y="2136973"/>
                  <a:pt x="1474636" y="2138031"/>
                </a:cubicBezTo>
                <a:cubicBezTo>
                  <a:pt x="1462094" y="2143319"/>
                  <a:pt x="1444414" y="2139542"/>
                  <a:pt x="1437010" y="2131231"/>
                </a:cubicBezTo>
                <a:cubicBezTo>
                  <a:pt x="1426130" y="2135462"/>
                  <a:pt x="1415704" y="2139542"/>
                  <a:pt x="1405428" y="2143622"/>
                </a:cubicBezTo>
                <a:cubicBezTo>
                  <a:pt x="1405731" y="2144679"/>
                  <a:pt x="1406184" y="2145737"/>
                  <a:pt x="1406486" y="2146795"/>
                </a:cubicBezTo>
                <a:cubicBezTo>
                  <a:pt x="1404975" y="2146493"/>
                  <a:pt x="1403011" y="2146493"/>
                  <a:pt x="1401953" y="2145586"/>
                </a:cubicBezTo>
                <a:cubicBezTo>
                  <a:pt x="1399233" y="2143319"/>
                  <a:pt x="1396815" y="2140751"/>
                  <a:pt x="1394246" y="2138182"/>
                </a:cubicBezTo>
                <a:cubicBezTo>
                  <a:pt x="1397420" y="2136217"/>
                  <a:pt x="1400442" y="2133044"/>
                  <a:pt x="1403917" y="2132289"/>
                </a:cubicBezTo>
                <a:cubicBezTo>
                  <a:pt x="1409811" y="2131080"/>
                  <a:pt x="1416006" y="2131382"/>
                  <a:pt x="1421899" y="2131080"/>
                </a:cubicBezTo>
                <a:cubicBezTo>
                  <a:pt x="1421748" y="2129115"/>
                  <a:pt x="1421446" y="2127302"/>
                  <a:pt x="1421295" y="2125338"/>
                </a:cubicBezTo>
                <a:cubicBezTo>
                  <a:pt x="1414344" y="2126546"/>
                  <a:pt x="1407242" y="2127604"/>
                  <a:pt x="1400291" y="2128964"/>
                </a:cubicBezTo>
                <a:cubicBezTo>
                  <a:pt x="1395455" y="2130022"/>
                  <a:pt x="1390771" y="2135613"/>
                  <a:pt x="1385633" y="2128209"/>
                </a:cubicBezTo>
                <a:cubicBezTo>
                  <a:pt x="1384273" y="2126244"/>
                  <a:pt x="1377473" y="2125640"/>
                  <a:pt x="1375509" y="2127302"/>
                </a:cubicBezTo>
                <a:cubicBezTo>
                  <a:pt x="1365234" y="2135613"/>
                  <a:pt x="1355563" y="2144679"/>
                  <a:pt x="1343323" y="2155710"/>
                </a:cubicBezTo>
                <a:cubicBezTo>
                  <a:pt x="1336674" y="2156164"/>
                  <a:pt x="1327003" y="2149364"/>
                  <a:pt x="1314159" y="2153293"/>
                </a:cubicBezTo>
                <a:cubicBezTo>
                  <a:pt x="1306150" y="2155710"/>
                  <a:pt x="1296933" y="2155106"/>
                  <a:pt x="1291644" y="2162661"/>
                </a:cubicBezTo>
                <a:cubicBezTo>
                  <a:pt x="1289377" y="2155408"/>
                  <a:pt x="1289075" y="2146191"/>
                  <a:pt x="1285751" y="2144982"/>
                </a:cubicBezTo>
                <a:cubicBezTo>
                  <a:pt x="1276231" y="2141506"/>
                  <a:pt x="1265804" y="2142564"/>
                  <a:pt x="1259458" y="2151328"/>
                </a:cubicBezTo>
                <a:cubicBezTo>
                  <a:pt x="1265956" y="2155257"/>
                  <a:pt x="1272907" y="2159337"/>
                  <a:pt x="1281520" y="2164475"/>
                </a:cubicBezTo>
                <a:cubicBezTo>
                  <a:pt x="1273813" y="2169008"/>
                  <a:pt x="1267618" y="2173390"/>
                  <a:pt x="1260969" y="2175959"/>
                </a:cubicBezTo>
                <a:cubicBezTo>
                  <a:pt x="1259005" y="2176714"/>
                  <a:pt x="1253414" y="2172937"/>
                  <a:pt x="1252205" y="2170066"/>
                </a:cubicBezTo>
                <a:cubicBezTo>
                  <a:pt x="1247671" y="2158582"/>
                  <a:pt x="1240418" y="2158582"/>
                  <a:pt x="1229538" y="2163266"/>
                </a:cubicBezTo>
                <a:cubicBezTo>
                  <a:pt x="1231956" y="2168404"/>
                  <a:pt x="1234072" y="2172786"/>
                  <a:pt x="1237094" y="2179434"/>
                </a:cubicBezTo>
                <a:cubicBezTo>
                  <a:pt x="1232107" y="2179888"/>
                  <a:pt x="1227725" y="2180492"/>
                  <a:pt x="1223343" y="2180945"/>
                </a:cubicBezTo>
                <a:cubicBezTo>
                  <a:pt x="1223343" y="2177017"/>
                  <a:pt x="1222587" y="2172937"/>
                  <a:pt x="1223192" y="2169159"/>
                </a:cubicBezTo>
                <a:cubicBezTo>
                  <a:pt x="1224703" y="2160999"/>
                  <a:pt x="1221076" y="2157070"/>
                  <a:pt x="1213672" y="2157977"/>
                </a:cubicBezTo>
                <a:cubicBezTo>
                  <a:pt x="1206419" y="2158884"/>
                  <a:pt x="1199468" y="2161755"/>
                  <a:pt x="1189646" y="2164626"/>
                </a:cubicBezTo>
                <a:cubicBezTo>
                  <a:pt x="1186775" y="2162510"/>
                  <a:pt x="1179371" y="2160697"/>
                  <a:pt x="1180731" y="2150422"/>
                </a:cubicBezTo>
                <a:cubicBezTo>
                  <a:pt x="1180882" y="2148911"/>
                  <a:pt x="1168642" y="2144226"/>
                  <a:pt x="1162144" y="2143924"/>
                </a:cubicBezTo>
                <a:cubicBezTo>
                  <a:pt x="1156402" y="2143773"/>
                  <a:pt x="1150509" y="2147853"/>
                  <a:pt x="1140687" y="2151479"/>
                </a:cubicBezTo>
                <a:cubicBezTo>
                  <a:pt x="1151113" y="2156164"/>
                  <a:pt x="1158971" y="2159790"/>
                  <a:pt x="1166829" y="2163417"/>
                </a:cubicBezTo>
                <a:cubicBezTo>
                  <a:pt x="1166375" y="2164324"/>
                  <a:pt x="1165922" y="2165381"/>
                  <a:pt x="1165620" y="2166288"/>
                </a:cubicBezTo>
                <a:cubicBezTo>
                  <a:pt x="1157158" y="2167497"/>
                  <a:pt x="1148696" y="2168857"/>
                  <a:pt x="1139327" y="2170217"/>
                </a:cubicBezTo>
                <a:cubicBezTo>
                  <a:pt x="1142047" y="2182154"/>
                  <a:pt x="1129656" y="2178679"/>
                  <a:pt x="1125727" y="2178528"/>
                </a:cubicBezTo>
                <a:cubicBezTo>
                  <a:pt x="1119985" y="2178377"/>
                  <a:pt x="1114545" y="2172181"/>
                  <a:pt x="1108652" y="2168404"/>
                </a:cubicBezTo>
                <a:cubicBezTo>
                  <a:pt x="1097621" y="2179434"/>
                  <a:pt x="1073444" y="2178226"/>
                  <a:pt x="1067550" y="2169008"/>
                </a:cubicBezTo>
                <a:cubicBezTo>
                  <a:pt x="1071026" y="2158128"/>
                  <a:pt x="1073444" y="2150271"/>
                  <a:pt x="1076012" y="2142262"/>
                </a:cubicBezTo>
                <a:cubicBezTo>
                  <a:pt x="1073897" y="2141506"/>
                  <a:pt x="1071781" y="2140751"/>
                  <a:pt x="1069666" y="2139995"/>
                </a:cubicBezTo>
                <a:cubicBezTo>
                  <a:pt x="1068004" y="2144528"/>
                  <a:pt x="1066342" y="2148911"/>
                  <a:pt x="1064982" y="2152688"/>
                </a:cubicBezTo>
                <a:cubicBezTo>
                  <a:pt x="1060297" y="2149666"/>
                  <a:pt x="1054253" y="2144528"/>
                  <a:pt x="1047302" y="2142111"/>
                </a:cubicBezTo>
                <a:cubicBezTo>
                  <a:pt x="1043222" y="2140751"/>
                  <a:pt x="1036271" y="2142413"/>
                  <a:pt x="1033098" y="2145284"/>
                </a:cubicBezTo>
                <a:cubicBezTo>
                  <a:pt x="1025845" y="2152084"/>
                  <a:pt x="1024182" y="2167346"/>
                  <a:pt x="1008467" y="2159337"/>
                </a:cubicBezTo>
                <a:cubicBezTo>
                  <a:pt x="1000458" y="2166892"/>
                  <a:pt x="993054" y="2162057"/>
                  <a:pt x="987614" y="2156617"/>
                </a:cubicBezTo>
                <a:cubicBezTo>
                  <a:pt x="982628" y="2151328"/>
                  <a:pt x="979454" y="2144075"/>
                  <a:pt x="976583" y="2137275"/>
                </a:cubicBezTo>
                <a:cubicBezTo>
                  <a:pt x="974619" y="2132742"/>
                  <a:pt x="974619" y="2127302"/>
                  <a:pt x="973863" y="2122769"/>
                </a:cubicBezTo>
                <a:cubicBezTo>
                  <a:pt x="967215" y="2123222"/>
                  <a:pt x="961019" y="2123524"/>
                  <a:pt x="954824" y="2124129"/>
                </a:cubicBezTo>
                <a:cubicBezTo>
                  <a:pt x="952104" y="2124431"/>
                  <a:pt x="947873" y="2124582"/>
                  <a:pt x="946966" y="2126093"/>
                </a:cubicBezTo>
                <a:cubicBezTo>
                  <a:pt x="939562" y="2140751"/>
                  <a:pt x="925962" y="2137880"/>
                  <a:pt x="913571" y="2138786"/>
                </a:cubicBezTo>
                <a:cubicBezTo>
                  <a:pt x="909793" y="2139089"/>
                  <a:pt x="906016" y="2140146"/>
                  <a:pt x="900576" y="2141204"/>
                </a:cubicBezTo>
                <a:cubicBezTo>
                  <a:pt x="902540" y="2136973"/>
                  <a:pt x="903749" y="2134253"/>
                  <a:pt x="905411" y="2130626"/>
                </a:cubicBezTo>
                <a:cubicBezTo>
                  <a:pt x="902540" y="2130324"/>
                  <a:pt x="899971" y="2129871"/>
                  <a:pt x="896647" y="2129418"/>
                </a:cubicBezTo>
                <a:cubicBezTo>
                  <a:pt x="899669" y="2125338"/>
                  <a:pt x="902087" y="2121862"/>
                  <a:pt x="905260" y="2117480"/>
                </a:cubicBezTo>
                <a:cubicBezTo>
                  <a:pt x="900878" y="2116875"/>
                  <a:pt x="897100" y="2116271"/>
                  <a:pt x="892869" y="2115667"/>
                </a:cubicBezTo>
                <a:cubicBezTo>
                  <a:pt x="891660" y="2119747"/>
                  <a:pt x="890754" y="2123222"/>
                  <a:pt x="888940" y="2129720"/>
                </a:cubicBezTo>
                <a:cubicBezTo>
                  <a:pt x="884558" y="2124582"/>
                  <a:pt x="880781" y="2121711"/>
                  <a:pt x="878967" y="2117933"/>
                </a:cubicBezTo>
                <a:cubicBezTo>
                  <a:pt x="873679" y="2107053"/>
                  <a:pt x="869750" y="2105542"/>
                  <a:pt x="859021" y="2110378"/>
                </a:cubicBezTo>
                <a:cubicBezTo>
                  <a:pt x="856906" y="2111285"/>
                  <a:pt x="853732" y="2109622"/>
                  <a:pt x="851163" y="2110076"/>
                </a:cubicBezTo>
                <a:cubicBezTo>
                  <a:pt x="846932" y="2110831"/>
                  <a:pt x="842852" y="2112342"/>
                  <a:pt x="838621" y="2113702"/>
                </a:cubicBezTo>
                <a:cubicBezTo>
                  <a:pt x="836808" y="2114307"/>
                  <a:pt x="834844" y="2116120"/>
                  <a:pt x="833484" y="2115667"/>
                </a:cubicBezTo>
                <a:cubicBezTo>
                  <a:pt x="827591" y="2113702"/>
                  <a:pt x="822000" y="2110227"/>
                  <a:pt x="815955" y="2109169"/>
                </a:cubicBezTo>
                <a:cubicBezTo>
                  <a:pt x="809155" y="2107960"/>
                  <a:pt x="804320" y="2106902"/>
                  <a:pt x="802204" y="2098894"/>
                </a:cubicBezTo>
                <a:cubicBezTo>
                  <a:pt x="800240" y="2091791"/>
                  <a:pt x="785431" y="2090280"/>
                  <a:pt x="780747" y="2095720"/>
                </a:cubicBezTo>
                <a:cubicBezTo>
                  <a:pt x="769867" y="2108262"/>
                  <a:pt x="769867" y="2108262"/>
                  <a:pt x="755814" y="2093151"/>
                </a:cubicBezTo>
                <a:cubicBezTo>
                  <a:pt x="762765" y="2091640"/>
                  <a:pt x="767903" y="2090583"/>
                  <a:pt x="772436" y="2089525"/>
                </a:cubicBezTo>
                <a:cubicBezTo>
                  <a:pt x="770925" y="2088316"/>
                  <a:pt x="767449" y="2085596"/>
                  <a:pt x="763823" y="2082725"/>
                </a:cubicBezTo>
                <a:cubicBezTo>
                  <a:pt x="739646" y="2093000"/>
                  <a:pt x="732997" y="2093000"/>
                  <a:pt x="716224" y="2067916"/>
                </a:cubicBezTo>
                <a:cubicBezTo>
                  <a:pt x="707157" y="2074867"/>
                  <a:pt x="690233" y="2069881"/>
                  <a:pt x="680562" y="2056432"/>
                </a:cubicBezTo>
                <a:cubicBezTo>
                  <a:pt x="685851" y="2056130"/>
                  <a:pt x="690233" y="2055828"/>
                  <a:pt x="694918" y="2055526"/>
                </a:cubicBezTo>
                <a:cubicBezTo>
                  <a:pt x="689175" y="2037846"/>
                  <a:pt x="708366" y="2043286"/>
                  <a:pt x="713806" y="2035579"/>
                </a:cubicBezTo>
                <a:cubicBezTo>
                  <a:pt x="713655" y="2034824"/>
                  <a:pt x="713655" y="2034219"/>
                  <a:pt x="713655" y="2033464"/>
                </a:cubicBezTo>
                <a:cubicBezTo>
                  <a:pt x="713655" y="2033313"/>
                  <a:pt x="714411" y="2032859"/>
                  <a:pt x="714562" y="2033010"/>
                </a:cubicBezTo>
                <a:cubicBezTo>
                  <a:pt x="718793" y="2035730"/>
                  <a:pt x="723024" y="2038450"/>
                  <a:pt x="727406" y="2041170"/>
                </a:cubicBezTo>
                <a:cubicBezTo>
                  <a:pt x="724988" y="2036335"/>
                  <a:pt x="721815" y="2032859"/>
                  <a:pt x="718642" y="2029535"/>
                </a:cubicBezTo>
                <a:cubicBezTo>
                  <a:pt x="716526" y="2027419"/>
                  <a:pt x="713202" y="2025455"/>
                  <a:pt x="712748" y="2022886"/>
                </a:cubicBezTo>
                <a:cubicBezTo>
                  <a:pt x="708971" y="2006113"/>
                  <a:pt x="705797" y="2002335"/>
                  <a:pt x="688873" y="2003091"/>
                </a:cubicBezTo>
                <a:cubicBezTo>
                  <a:pt x="671345" y="2003847"/>
                  <a:pt x="659407" y="1991305"/>
                  <a:pt x="651550" y="1981331"/>
                </a:cubicBezTo>
                <a:cubicBezTo>
                  <a:pt x="645656" y="1973776"/>
                  <a:pt x="638705" y="1971358"/>
                  <a:pt x="633719" y="1965465"/>
                </a:cubicBezTo>
                <a:cubicBezTo>
                  <a:pt x="630394" y="1969998"/>
                  <a:pt x="627977" y="1973323"/>
                  <a:pt x="623443" y="1979669"/>
                </a:cubicBezTo>
                <a:cubicBezTo>
                  <a:pt x="626012" y="1964861"/>
                  <a:pt x="619968" y="1960327"/>
                  <a:pt x="609693" y="1958967"/>
                </a:cubicBezTo>
                <a:cubicBezTo>
                  <a:pt x="603195" y="1958061"/>
                  <a:pt x="594884" y="1958061"/>
                  <a:pt x="590804" y="1954132"/>
                </a:cubicBezTo>
                <a:cubicBezTo>
                  <a:pt x="581889" y="1945821"/>
                  <a:pt x="574182" y="1937359"/>
                  <a:pt x="560431" y="1938719"/>
                </a:cubicBezTo>
                <a:cubicBezTo>
                  <a:pt x="558618" y="1938870"/>
                  <a:pt x="556805" y="1933128"/>
                  <a:pt x="554236" y="1932221"/>
                </a:cubicBezTo>
                <a:cubicBezTo>
                  <a:pt x="547889" y="1930257"/>
                  <a:pt x="541089" y="1929652"/>
                  <a:pt x="534592" y="1928595"/>
                </a:cubicBezTo>
                <a:cubicBezTo>
                  <a:pt x="535045" y="1926781"/>
                  <a:pt x="535498" y="1924968"/>
                  <a:pt x="535952" y="1923306"/>
                </a:cubicBezTo>
                <a:cubicBezTo>
                  <a:pt x="541543" y="1924968"/>
                  <a:pt x="547134" y="1926630"/>
                  <a:pt x="552725" y="1928292"/>
                </a:cubicBezTo>
                <a:cubicBezTo>
                  <a:pt x="553329" y="1927386"/>
                  <a:pt x="553934" y="1926328"/>
                  <a:pt x="554689" y="1925421"/>
                </a:cubicBezTo>
                <a:cubicBezTo>
                  <a:pt x="543507" y="1916506"/>
                  <a:pt x="534138" y="1904568"/>
                  <a:pt x="519934" y="1900186"/>
                </a:cubicBezTo>
                <a:cubicBezTo>
                  <a:pt x="513588" y="1898222"/>
                  <a:pt x="503766" y="1891724"/>
                  <a:pt x="497570" y="1905324"/>
                </a:cubicBezTo>
                <a:cubicBezTo>
                  <a:pt x="507846" y="1906079"/>
                  <a:pt x="517214" y="1906684"/>
                  <a:pt x="527036" y="1907288"/>
                </a:cubicBezTo>
                <a:cubicBezTo>
                  <a:pt x="526885" y="1908648"/>
                  <a:pt x="527339" y="1911519"/>
                  <a:pt x="526281" y="1912275"/>
                </a:cubicBezTo>
                <a:cubicBezTo>
                  <a:pt x="516610" y="1919528"/>
                  <a:pt x="523712" y="1926781"/>
                  <a:pt x="528094" y="1930710"/>
                </a:cubicBezTo>
                <a:cubicBezTo>
                  <a:pt x="539427" y="1940986"/>
                  <a:pt x="551818" y="1950354"/>
                  <a:pt x="564813" y="1958514"/>
                </a:cubicBezTo>
                <a:cubicBezTo>
                  <a:pt x="578564" y="1967127"/>
                  <a:pt x="593373" y="1973776"/>
                  <a:pt x="607728" y="1981331"/>
                </a:cubicBezTo>
                <a:cubicBezTo>
                  <a:pt x="609541" y="1982238"/>
                  <a:pt x="612110" y="1982994"/>
                  <a:pt x="612715" y="1984505"/>
                </a:cubicBezTo>
                <a:cubicBezTo>
                  <a:pt x="616795" y="1994025"/>
                  <a:pt x="625559" y="1993722"/>
                  <a:pt x="633568" y="1995989"/>
                </a:cubicBezTo>
                <a:cubicBezTo>
                  <a:pt x="641879" y="1998255"/>
                  <a:pt x="652909" y="1998558"/>
                  <a:pt x="651550" y="2011100"/>
                </a:cubicBezTo>
                <a:cubicBezTo>
                  <a:pt x="655781" y="2011553"/>
                  <a:pt x="659407" y="2011855"/>
                  <a:pt x="663487" y="2012309"/>
                </a:cubicBezTo>
                <a:cubicBezTo>
                  <a:pt x="661674" y="2015935"/>
                  <a:pt x="660767" y="2017900"/>
                  <a:pt x="659709" y="2020015"/>
                </a:cubicBezTo>
                <a:cubicBezTo>
                  <a:pt x="666056" y="2020015"/>
                  <a:pt x="671949" y="2018655"/>
                  <a:pt x="676633" y="2020317"/>
                </a:cubicBezTo>
                <a:cubicBezTo>
                  <a:pt x="689327" y="2024699"/>
                  <a:pt x="701415" y="2030442"/>
                  <a:pt x="713806" y="2035730"/>
                </a:cubicBezTo>
                <a:cubicBezTo>
                  <a:pt x="699149" y="2029988"/>
                  <a:pt x="688420" y="2043890"/>
                  <a:pt x="674971" y="2043437"/>
                </a:cubicBezTo>
                <a:cubicBezTo>
                  <a:pt x="661523" y="2042832"/>
                  <a:pt x="647621" y="2047366"/>
                  <a:pt x="634625" y="2039357"/>
                </a:cubicBezTo>
                <a:cubicBezTo>
                  <a:pt x="629790" y="2036335"/>
                  <a:pt x="622990" y="2036335"/>
                  <a:pt x="617399" y="2034219"/>
                </a:cubicBezTo>
                <a:cubicBezTo>
                  <a:pt x="615284" y="2033464"/>
                  <a:pt x="613924" y="2030442"/>
                  <a:pt x="612261" y="2028477"/>
                </a:cubicBezTo>
                <a:cubicBezTo>
                  <a:pt x="614528" y="2027570"/>
                  <a:pt x="616795" y="2026664"/>
                  <a:pt x="619061" y="2025455"/>
                </a:cubicBezTo>
                <a:cubicBezTo>
                  <a:pt x="625559" y="2021980"/>
                  <a:pt x="631905" y="2018353"/>
                  <a:pt x="638252" y="2014726"/>
                </a:cubicBezTo>
                <a:cubicBezTo>
                  <a:pt x="637799" y="2013366"/>
                  <a:pt x="637345" y="2012006"/>
                  <a:pt x="636741" y="2010646"/>
                </a:cubicBezTo>
                <a:cubicBezTo>
                  <a:pt x="628279" y="2010646"/>
                  <a:pt x="619666" y="2011704"/>
                  <a:pt x="611506" y="2010344"/>
                </a:cubicBezTo>
                <a:cubicBezTo>
                  <a:pt x="602742" y="2008984"/>
                  <a:pt x="594431" y="2005358"/>
                  <a:pt x="586271" y="2002940"/>
                </a:cubicBezTo>
                <a:cubicBezTo>
                  <a:pt x="582040" y="2005055"/>
                  <a:pt x="576902" y="2007473"/>
                  <a:pt x="572369" y="2009589"/>
                </a:cubicBezTo>
                <a:cubicBezTo>
                  <a:pt x="573880" y="2002638"/>
                  <a:pt x="577658" y="1995838"/>
                  <a:pt x="575693" y="1992967"/>
                </a:cubicBezTo>
                <a:cubicBezTo>
                  <a:pt x="570707" y="1985411"/>
                  <a:pt x="566929" y="1974985"/>
                  <a:pt x="553329" y="1977403"/>
                </a:cubicBezTo>
                <a:cubicBezTo>
                  <a:pt x="545320" y="1978763"/>
                  <a:pt x="535952" y="1977705"/>
                  <a:pt x="528396" y="1974834"/>
                </a:cubicBezTo>
                <a:cubicBezTo>
                  <a:pt x="524619" y="1973323"/>
                  <a:pt x="523410" y="1965163"/>
                  <a:pt x="520236" y="1957910"/>
                </a:cubicBezTo>
                <a:cubicBezTo>
                  <a:pt x="516761" y="1962292"/>
                  <a:pt x="514948" y="1964558"/>
                  <a:pt x="513739" y="1966069"/>
                </a:cubicBezTo>
                <a:cubicBezTo>
                  <a:pt x="504672" y="1961536"/>
                  <a:pt x="495455" y="1957456"/>
                  <a:pt x="486690" y="1952470"/>
                </a:cubicBezTo>
                <a:cubicBezTo>
                  <a:pt x="478228" y="1947634"/>
                  <a:pt x="466744" y="1944914"/>
                  <a:pt x="469011" y="1929804"/>
                </a:cubicBezTo>
                <a:cubicBezTo>
                  <a:pt x="471580" y="1929350"/>
                  <a:pt x="475055" y="1928897"/>
                  <a:pt x="478379" y="1928292"/>
                </a:cubicBezTo>
                <a:cubicBezTo>
                  <a:pt x="478682" y="1927537"/>
                  <a:pt x="479135" y="1926630"/>
                  <a:pt x="479437" y="1925875"/>
                </a:cubicBezTo>
                <a:cubicBezTo>
                  <a:pt x="470371" y="1921039"/>
                  <a:pt x="461304" y="1916355"/>
                  <a:pt x="452087" y="1911519"/>
                </a:cubicBezTo>
                <a:cubicBezTo>
                  <a:pt x="451331" y="1912577"/>
                  <a:pt x="450424" y="1913484"/>
                  <a:pt x="449669" y="1914542"/>
                </a:cubicBezTo>
                <a:cubicBezTo>
                  <a:pt x="450576" y="1917110"/>
                  <a:pt x="451482" y="1919528"/>
                  <a:pt x="452842" y="1923306"/>
                </a:cubicBezTo>
                <a:cubicBezTo>
                  <a:pt x="433651" y="1918319"/>
                  <a:pt x="422318" y="1904568"/>
                  <a:pt x="410079" y="1892026"/>
                </a:cubicBezTo>
                <a:cubicBezTo>
                  <a:pt x="406452" y="1888249"/>
                  <a:pt x="402221" y="1885378"/>
                  <a:pt x="398141" y="1882053"/>
                </a:cubicBezTo>
                <a:cubicBezTo>
                  <a:pt x="394363" y="1878880"/>
                  <a:pt x="391039" y="1873893"/>
                  <a:pt x="386657" y="1872836"/>
                </a:cubicBezTo>
                <a:cubicBezTo>
                  <a:pt x="371093" y="1868756"/>
                  <a:pt x="366711" y="1853494"/>
                  <a:pt x="356284" y="1844276"/>
                </a:cubicBezTo>
                <a:cubicBezTo>
                  <a:pt x="352053" y="1840499"/>
                  <a:pt x="348275" y="1835965"/>
                  <a:pt x="344649" y="1831583"/>
                </a:cubicBezTo>
                <a:cubicBezTo>
                  <a:pt x="341475" y="1827654"/>
                  <a:pt x="338302" y="1823423"/>
                  <a:pt x="335733" y="1819041"/>
                </a:cubicBezTo>
                <a:cubicBezTo>
                  <a:pt x="333920" y="1816019"/>
                  <a:pt x="332862" y="1812544"/>
                  <a:pt x="331956" y="1810428"/>
                </a:cubicBezTo>
                <a:cubicBezTo>
                  <a:pt x="324551" y="1805895"/>
                  <a:pt x="315636" y="1802268"/>
                  <a:pt x="308987" y="1796224"/>
                </a:cubicBezTo>
                <a:cubicBezTo>
                  <a:pt x="299921" y="1787913"/>
                  <a:pt x="301734" y="1783833"/>
                  <a:pt x="314729" y="1779451"/>
                </a:cubicBezTo>
                <a:cubicBezTo>
                  <a:pt x="308081" y="1771593"/>
                  <a:pt x="302490" y="1764491"/>
                  <a:pt x="289796" y="1764793"/>
                </a:cubicBezTo>
                <a:cubicBezTo>
                  <a:pt x="283450" y="1764944"/>
                  <a:pt x="276952" y="1755576"/>
                  <a:pt x="268188" y="1748474"/>
                </a:cubicBezTo>
                <a:cubicBezTo>
                  <a:pt x="274988" y="1746207"/>
                  <a:pt x="278917" y="1744998"/>
                  <a:pt x="283752" y="1743487"/>
                </a:cubicBezTo>
                <a:cubicBezTo>
                  <a:pt x="283450" y="1740314"/>
                  <a:pt x="284357" y="1735932"/>
                  <a:pt x="282543" y="1733514"/>
                </a:cubicBezTo>
                <a:cubicBezTo>
                  <a:pt x="280428" y="1730492"/>
                  <a:pt x="273930" y="1726714"/>
                  <a:pt x="273175" y="1727470"/>
                </a:cubicBezTo>
                <a:cubicBezTo>
                  <a:pt x="255797" y="1743336"/>
                  <a:pt x="253984" y="1720368"/>
                  <a:pt x="244313" y="1715532"/>
                </a:cubicBezTo>
                <a:cubicBezTo>
                  <a:pt x="248997" y="1713416"/>
                  <a:pt x="253530" y="1711301"/>
                  <a:pt x="256855" y="1709790"/>
                </a:cubicBezTo>
                <a:cubicBezTo>
                  <a:pt x="255344" y="1704350"/>
                  <a:pt x="254135" y="1700421"/>
                  <a:pt x="253379" y="1696492"/>
                </a:cubicBezTo>
                <a:cubicBezTo>
                  <a:pt x="251415" y="1686670"/>
                  <a:pt x="243860" y="1688484"/>
                  <a:pt x="237362" y="1688786"/>
                </a:cubicBezTo>
                <a:cubicBezTo>
                  <a:pt x="232980" y="1689088"/>
                  <a:pt x="228598" y="1690297"/>
                  <a:pt x="224215" y="1691204"/>
                </a:cubicBezTo>
                <a:cubicBezTo>
                  <a:pt x="223762" y="1690297"/>
                  <a:pt x="223309" y="1689390"/>
                  <a:pt x="223007" y="1688484"/>
                </a:cubicBezTo>
                <a:cubicBezTo>
                  <a:pt x="231015" y="1678813"/>
                  <a:pt x="239175" y="1669293"/>
                  <a:pt x="247788" y="1659017"/>
                </a:cubicBezTo>
                <a:cubicBezTo>
                  <a:pt x="249904" y="1661586"/>
                  <a:pt x="250962" y="1664155"/>
                  <a:pt x="252322" y="1664306"/>
                </a:cubicBezTo>
                <a:cubicBezTo>
                  <a:pt x="278161" y="1667328"/>
                  <a:pt x="280428" y="1693168"/>
                  <a:pt x="293876" y="1707977"/>
                </a:cubicBezTo>
                <a:cubicBezTo>
                  <a:pt x="298561" y="1713265"/>
                  <a:pt x="300525" y="1720519"/>
                  <a:pt x="308534" y="1723390"/>
                </a:cubicBezTo>
                <a:cubicBezTo>
                  <a:pt x="319414" y="1727470"/>
                  <a:pt x="326969" y="1743789"/>
                  <a:pt x="324249" y="1751496"/>
                </a:cubicBezTo>
                <a:cubicBezTo>
                  <a:pt x="327271" y="1756029"/>
                  <a:pt x="328782" y="1760260"/>
                  <a:pt x="331805" y="1762678"/>
                </a:cubicBezTo>
                <a:cubicBezTo>
                  <a:pt x="337698" y="1767513"/>
                  <a:pt x="344044" y="1772651"/>
                  <a:pt x="350995" y="1775220"/>
                </a:cubicBezTo>
                <a:cubicBezTo>
                  <a:pt x="358551" y="1777940"/>
                  <a:pt x="364142" y="1780811"/>
                  <a:pt x="364746" y="1789575"/>
                </a:cubicBezTo>
                <a:cubicBezTo>
                  <a:pt x="364746" y="1790331"/>
                  <a:pt x="365199" y="1791539"/>
                  <a:pt x="365653" y="1791691"/>
                </a:cubicBezTo>
                <a:cubicBezTo>
                  <a:pt x="373813" y="1794864"/>
                  <a:pt x="378950" y="1801059"/>
                  <a:pt x="382577" y="1808615"/>
                </a:cubicBezTo>
                <a:cubicBezTo>
                  <a:pt x="392701" y="1816019"/>
                  <a:pt x="401012" y="1827503"/>
                  <a:pt x="417634" y="1822366"/>
                </a:cubicBezTo>
                <a:cubicBezTo>
                  <a:pt x="410381" y="1819041"/>
                  <a:pt x="402825" y="1817530"/>
                  <a:pt x="398292" y="1812846"/>
                </a:cubicBezTo>
                <a:cubicBezTo>
                  <a:pt x="393003" y="1807406"/>
                  <a:pt x="388923" y="1805290"/>
                  <a:pt x="382275" y="1808766"/>
                </a:cubicBezTo>
                <a:cubicBezTo>
                  <a:pt x="383937" y="1806046"/>
                  <a:pt x="385448" y="1803326"/>
                  <a:pt x="387866" y="1799246"/>
                </a:cubicBezTo>
                <a:cubicBezTo>
                  <a:pt x="384692" y="1797130"/>
                  <a:pt x="381821" y="1795166"/>
                  <a:pt x="379101" y="1793353"/>
                </a:cubicBezTo>
                <a:cubicBezTo>
                  <a:pt x="381821" y="1788668"/>
                  <a:pt x="383937" y="1785042"/>
                  <a:pt x="386052" y="1781415"/>
                </a:cubicBezTo>
                <a:cubicBezTo>
                  <a:pt x="377439" y="1775975"/>
                  <a:pt x="369733" y="1771140"/>
                  <a:pt x="360968" y="1765700"/>
                </a:cubicBezTo>
                <a:cubicBezTo>
                  <a:pt x="360968" y="1763736"/>
                  <a:pt x="360968" y="1759504"/>
                  <a:pt x="360968" y="1752856"/>
                </a:cubicBezTo>
                <a:cubicBezTo>
                  <a:pt x="353262" y="1761015"/>
                  <a:pt x="349182" y="1759353"/>
                  <a:pt x="342987" y="1752856"/>
                </a:cubicBezTo>
                <a:cubicBezTo>
                  <a:pt x="323947" y="1733060"/>
                  <a:pt x="309289" y="1709941"/>
                  <a:pt x="290854" y="1689692"/>
                </a:cubicBezTo>
                <a:cubicBezTo>
                  <a:pt x="285868" y="1684253"/>
                  <a:pt x="282997" y="1676999"/>
                  <a:pt x="279068" y="1670653"/>
                </a:cubicBezTo>
                <a:cubicBezTo>
                  <a:pt x="265317" y="1649044"/>
                  <a:pt x="251264" y="1627738"/>
                  <a:pt x="237966" y="1605827"/>
                </a:cubicBezTo>
                <a:cubicBezTo>
                  <a:pt x="234944" y="1600992"/>
                  <a:pt x="234793" y="1594343"/>
                  <a:pt x="232678" y="1586334"/>
                </a:cubicBezTo>
                <a:cubicBezTo>
                  <a:pt x="214242" y="1579081"/>
                  <a:pt x="214242" y="1556415"/>
                  <a:pt x="202305" y="1541757"/>
                </a:cubicBezTo>
                <a:cubicBezTo>
                  <a:pt x="199736" y="1538735"/>
                  <a:pt x="196412" y="1536167"/>
                  <a:pt x="194749" y="1532691"/>
                </a:cubicBezTo>
                <a:cubicBezTo>
                  <a:pt x="184927" y="1511838"/>
                  <a:pt x="174199" y="1491136"/>
                  <a:pt x="166341" y="1469528"/>
                </a:cubicBezTo>
                <a:cubicBezTo>
                  <a:pt x="160901" y="1454568"/>
                  <a:pt x="154555" y="1441270"/>
                  <a:pt x="141559" y="1431297"/>
                </a:cubicBezTo>
                <a:cubicBezTo>
                  <a:pt x="135213" y="1435075"/>
                  <a:pt x="133248" y="1439457"/>
                  <a:pt x="138386" y="1445804"/>
                </a:cubicBezTo>
                <a:cubicBezTo>
                  <a:pt x="139595" y="1447315"/>
                  <a:pt x="141257" y="1449581"/>
                  <a:pt x="140804" y="1450941"/>
                </a:cubicBezTo>
                <a:cubicBezTo>
                  <a:pt x="135666" y="1465448"/>
                  <a:pt x="144430" y="1468168"/>
                  <a:pt x="157728" y="1468319"/>
                </a:cubicBezTo>
                <a:cubicBezTo>
                  <a:pt x="156972" y="1481163"/>
                  <a:pt x="156368" y="1493252"/>
                  <a:pt x="155612" y="1506096"/>
                </a:cubicBezTo>
                <a:cubicBezTo>
                  <a:pt x="158937" y="1507305"/>
                  <a:pt x="164528" y="1509420"/>
                  <a:pt x="171025" y="1511838"/>
                </a:cubicBezTo>
                <a:cubicBezTo>
                  <a:pt x="170270" y="1514860"/>
                  <a:pt x="168608" y="1519393"/>
                  <a:pt x="169061" y="1519696"/>
                </a:cubicBezTo>
                <a:cubicBezTo>
                  <a:pt x="186741" y="1529064"/>
                  <a:pt x="175559" y="1557624"/>
                  <a:pt x="198527" y="1562762"/>
                </a:cubicBezTo>
                <a:cubicBezTo>
                  <a:pt x="192634" y="1574699"/>
                  <a:pt x="167097" y="1586032"/>
                  <a:pt x="154706" y="1582708"/>
                </a:cubicBezTo>
                <a:cubicBezTo>
                  <a:pt x="161203" y="1576512"/>
                  <a:pt x="167852" y="1570317"/>
                  <a:pt x="174350" y="1564122"/>
                </a:cubicBezTo>
                <a:cubicBezTo>
                  <a:pt x="167097" y="1558833"/>
                  <a:pt x="167097" y="1558833"/>
                  <a:pt x="146999" y="1562762"/>
                </a:cubicBezTo>
                <a:cubicBezTo>
                  <a:pt x="143070" y="1556717"/>
                  <a:pt x="139142" y="1550673"/>
                  <a:pt x="135364" y="1544931"/>
                </a:cubicBezTo>
                <a:cubicBezTo>
                  <a:pt x="145639" y="1538282"/>
                  <a:pt x="155159" y="1532238"/>
                  <a:pt x="164981" y="1525891"/>
                </a:cubicBezTo>
                <a:cubicBezTo>
                  <a:pt x="151381" y="1519696"/>
                  <a:pt x="138688" y="1513954"/>
                  <a:pt x="126297" y="1508363"/>
                </a:cubicBezTo>
                <a:cubicBezTo>
                  <a:pt x="125088" y="1497634"/>
                  <a:pt x="123880" y="1485545"/>
                  <a:pt x="122671" y="1473608"/>
                </a:cubicBezTo>
                <a:cubicBezTo>
                  <a:pt x="122369" y="1470888"/>
                  <a:pt x="121160" y="1467563"/>
                  <a:pt x="122066" y="1465448"/>
                </a:cubicBezTo>
                <a:cubicBezTo>
                  <a:pt x="127960" y="1453510"/>
                  <a:pt x="118289" y="1452453"/>
                  <a:pt x="111338" y="1449884"/>
                </a:cubicBezTo>
                <a:cubicBezTo>
                  <a:pt x="106200" y="1448070"/>
                  <a:pt x="100458" y="1447466"/>
                  <a:pt x="95169" y="1446106"/>
                </a:cubicBezTo>
                <a:cubicBezTo>
                  <a:pt x="89125" y="1444746"/>
                  <a:pt x="86556" y="1442479"/>
                  <a:pt x="91089" y="1436133"/>
                </a:cubicBezTo>
                <a:cubicBezTo>
                  <a:pt x="92298" y="1434471"/>
                  <a:pt x="90182" y="1429333"/>
                  <a:pt x="88218" y="1426915"/>
                </a:cubicBezTo>
                <a:cubicBezTo>
                  <a:pt x="84894" y="1422986"/>
                  <a:pt x="80663" y="1419813"/>
                  <a:pt x="76583" y="1416791"/>
                </a:cubicBezTo>
                <a:cubicBezTo>
                  <a:pt x="70085" y="1412107"/>
                  <a:pt x="66761" y="1405458"/>
                  <a:pt x="70085" y="1398809"/>
                </a:cubicBezTo>
                <a:cubicBezTo>
                  <a:pt x="72201" y="1394578"/>
                  <a:pt x="78849" y="1392614"/>
                  <a:pt x="84894" y="1388836"/>
                </a:cubicBezTo>
                <a:cubicBezTo>
                  <a:pt x="84440" y="1382641"/>
                  <a:pt x="81418" y="1377956"/>
                  <a:pt x="72049" y="1377503"/>
                </a:cubicBezTo>
                <a:cubicBezTo>
                  <a:pt x="67818" y="1377352"/>
                  <a:pt x="63739" y="1373272"/>
                  <a:pt x="59508" y="1371005"/>
                </a:cubicBezTo>
                <a:cubicBezTo>
                  <a:pt x="59356" y="1369343"/>
                  <a:pt x="59205" y="1367832"/>
                  <a:pt x="59054" y="1366170"/>
                </a:cubicBezTo>
                <a:cubicBezTo>
                  <a:pt x="65099" y="1363903"/>
                  <a:pt x="71445" y="1362241"/>
                  <a:pt x="76885" y="1359068"/>
                </a:cubicBezTo>
                <a:cubicBezTo>
                  <a:pt x="81872" y="1356197"/>
                  <a:pt x="96982" y="1360125"/>
                  <a:pt x="87463" y="1345468"/>
                </a:cubicBezTo>
                <a:lnTo>
                  <a:pt x="87614" y="1345166"/>
                </a:lnTo>
                <a:close/>
                <a:moveTo>
                  <a:pt x="844666" y="238600"/>
                </a:moveTo>
                <a:cubicBezTo>
                  <a:pt x="847083" y="239507"/>
                  <a:pt x="850106" y="241622"/>
                  <a:pt x="851919" y="240867"/>
                </a:cubicBezTo>
                <a:cubicBezTo>
                  <a:pt x="865368" y="236182"/>
                  <a:pt x="878514" y="231045"/>
                  <a:pt x="891660" y="226058"/>
                </a:cubicBezTo>
                <a:cubicBezTo>
                  <a:pt x="892718" y="225605"/>
                  <a:pt x="893474" y="225000"/>
                  <a:pt x="894078" y="224547"/>
                </a:cubicBezTo>
                <a:cubicBezTo>
                  <a:pt x="892416" y="221374"/>
                  <a:pt x="891056" y="218654"/>
                  <a:pt x="889545" y="215480"/>
                </a:cubicBezTo>
                <a:cubicBezTo>
                  <a:pt x="893927" y="213969"/>
                  <a:pt x="897100" y="212912"/>
                  <a:pt x="900123" y="211854"/>
                </a:cubicBezTo>
                <a:cubicBezTo>
                  <a:pt x="897251" y="210343"/>
                  <a:pt x="895438" y="211703"/>
                  <a:pt x="893625" y="212609"/>
                </a:cubicBezTo>
                <a:cubicBezTo>
                  <a:pt x="887278" y="215631"/>
                  <a:pt x="878967" y="216991"/>
                  <a:pt x="875190" y="221978"/>
                </a:cubicBezTo>
                <a:cubicBezTo>
                  <a:pt x="870656" y="227871"/>
                  <a:pt x="862648" y="219863"/>
                  <a:pt x="859172" y="228778"/>
                </a:cubicBezTo>
                <a:cubicBezTo>
                  <a:pt x="857510" y="233311"/>
                  <a:pt x="849350" y="235578"/>
                  <a:pt x="844061" y="238902"/>
                </a:cubicBezTo>
                <a:cubicBezTo>
                  <a:pt x="842701" y="238298"/>
                  <a:pt x="840284" y="236787"/>
                  <a:pt x="840133" y="237089"/>
                </a:cubicBezTo>
                <a:cubicBezTo>
                  <a:pt x="834088" y="245702"/>
                  <a:pt x="829857" y="240715"/>
                  <a:pt x="824568" y="235124"/>
                </a:cubicBezTo>
                <a:cubicBezTo>
                  <a:pt x="829102" y="231649"/>
                  <a:pt x="832879" y="228778"/>
                  <a:pt x="836808" y="225756"/>
                </a:cubicBezTo>
                <a:cubicBezTo>
                  <a:pt x="833182" y="225454"/>
                  <a:pt x="829857" y="226360"/>
                  <a:pt x="826684" y="227267"/>
                </a:cubicBezTo>
                <a:cubicBezTo>
                  <a:pt x="815804" y="230440"/>
                  <a:pt x="807493" y="235124"/>
                  <a:pt x="805075" y="248120"/>
                </a:cubicBezTo>
                <a:cubicBezTo>
                  <a:pt x="803867" y="254920"/>
                  <a:pt x="803111" y="267008"/>
                  <a:pt x="788907" y="262777"/>
                </a:cubicBezTo>
                <a:cubicBezTo>
                  <a:pt x="785885" y="261871"/>
                  <a:pt x="781351" y="266253"/>
                  <a:pt x="777574" y="268519"/>
                </a:cubicBezTo>
                <a:cubicBezTo>
                  <a:pt x="772738" y="271239"/>
                  <a:pt x="768356" y="274715"/>
                  <a:pt x="763370" y="276981"/>
                </a:cubicBezTo>
                <a:cubicBezTo>
                  <a:pt x="754303" y="281364"/>
                  <a:pt x="749468" y="288315"/>
                  <a:pt x="746748" y="298741"/>
                </a:cubicBezTo>
                <a:cubicBezTo>
                  <a:pt x="752641" y="296928"/>
                  <a:pt x="756721" y="295870"/>
                  <a:pt x="760650" y="294359"/>
                </a:cubicBezTo>
                <a:cubicBezTo>
                  <a:pt x="765183" y="292546"/>
                  <a:pt x="769867" y="290732"/>
                  <a:pt x="773796" y="288163"/>
                </a:cubicBezTo>
                <a:cubicBezTo>
                  <a:pt x="784071" y="281364"/>
                  <a:pt x="794045" y="273959"/>
                  <a:pt x="804320" y="267310"/>
                </a:cubicBezTo>
                <a:cubicBezTo>
                  <a:pt x="818373" y="258093"/>
                  <a:pt x="836355" y="255222"/>
                  <a:pt x="844666" y="238600"/>
                </a:cubicBezTo>
                <a:close/>
                <a:moveTo>
                  <a:pt x="884558" y="239204"/>
                </a:moveTo>
                <a:cubicBezTo>
                  <a:pt x="875794" y="243587"/>
                  <a:pt x="867483" y="249933"/>
                  <a:pt x="858266" y="251897"/>
                </a:cubicBezTo>
                <a:cubicBezTo>
                  <a:pt x="837110" y="256431"/>
                  <a:pt x="821093" y="268973"/>
                  <a:pt x="805831" y="282724"/>
                </a:cubicBezTo>
                <a:cubicBezTo>
                  <a:pt x="800542" y="287408"/>
                  <a:pt x="797520" y="293906"/>
                  <a:pt x="788756" y="292999"/>
                </a:cubicBezTo>
                <a:cubicBezTo>
                  <a:pt x="786942" y="292848"/>
                  <a:pt x="784676" y="297230"/>
                  <a:pt x="782560" y="299648"/>
                </a:cubicBezTo>
                <a:cubicBezTo>
                  <a:pt x="782863" y="301159"/>
                  <a:pt x="783014" y="302670"/>
                  <a:pt x="783316" y="304181"/>
                </a:cubicBezTo>
                <a:cubicBezTo>
                  <a:pt x="796311" y="289523"/>
                  <a:pt x="798729" y="306448"/>
                  <a:pt x="805529" y="305843"/>
                </a:cubicBezTo>
                <a:cubicBezTo>
                  <a:pt x="811120" y="304030"/>
                  <a:pt x="816711" y="302368"/>
                  <a:pt x="823813" y="300101"/>
                </a:cubicBezTo>
                <a:cubicBezTo>
                  <a:pt x="824417" y="296626"/>
                  <a:pt x="825173" y="290732"/>
                  <a:pt x="826080" y="284990"/>
                </a:cubicBezTo>
                <a:cubicBezTo>
                  <a:pt x="829253" y="283932"/>
                  <a:pt x="833786" y="283932"/>
                  <a:pt x="835902" y="281666"/>
                </a:cubicBezTo>
                <a:cubicBezTo>
                  <a:pt x="843306" y="274110"/>
                  <a:pt x="847839" y="276226"/>
                  <a:pt x="852070" y="287559"/>
                </a:cubicBezTo>
                <a:cubicBezTo>
                  <a:pt x="854790" y="280759"/>
                  <a:pt x="856603" y="276226"/>
                  <a:pt x="858114" y="272448"/>
                </a:cubicBezTo>
                <a:cubicBezTo>
                  <a:pt x="854035" y="270182"/>
                  <a:pt x="850559" y="268368"/>
                  <a:pt x="847083" y="266555"/>
                </a:cubicBezTo>
                <a:cubicBezTo>
                  <a:pt x="847083" y="265346"/>
                  <a:pt x="847083" y="264137"/>
                  <a:pt x="847083" y="262777"/>
                </a:cubicBezTo>
                <a:cubicBezTo>
                  <a:pt x="858568" y="258244"/>
                  <a:pt x="870052" y="253862"/>
                  <a:pt x="881536" y="249329"/>
                </a:cubicBezTo>
                <a:cubicBezTo>
                  <a:pt x="882443" y="250386"/>
                  <a:pt x="883349" y="251444"/>
                  <a:pt x="884256" y="252653"/>
                </a:cubicBezTo>
                <a:cubicBezTo>
                  <a:pt x="884558" y="248120"/>
                  <a:pt x="884558" y="243738"/>
                  <a:pt x="884558" y="239204"/>
                </a:cubicBezTo>
                <a:cubicBezTo>
                  <a:pt x="885918" y="242378"/>
                  <a:pt x="886674" y="246004"/>
                  <a:pt x="888638" y="248724"/>
                </a:cubicBezTo>
                <a:cubicBezTo>
                  <a:pt x="890301" y="250991"/>
                  <a:pt x="893625" y="253409"/>
                  <a:pt x="895892" y="253106"/>
                </a:cubicBezTo>
                <a:cubicBezTo>
                  <a:pt x="898763" y="252804"/>
                  <a:pt x="903145" y="250386"/>
                  <a:pt x="903749" y="247969"/>
                </a:cubicBezTo>
                <a:cubicBezTo>
                  <a:pt x="906318" y="237391"/>
                  <a:pt x="916140" y="239204"/>
                  <a:pt x="922789" y="237089"/>
                </a:cubicBezTo>
                <a:cubicBezTo>
                  <a:pt x="927322" y="235729"/>
                  <a:pt x="933215" y="238751"/>
                  <a:pt x="937144" y="239658"/>
                </a:cubicBezTo>
                <a:cubicBezTo>
                  <a:pt x="945304" y="215934"/>
                  <a:pt x="967063" y="218351"/>
                  <a:pt x="983685" y="210040"/>
                </a:cubicBezTo>
                <a:cubicBezTo>
                  <a:pt x="980965" y="208832"/>
                  <a:pt x="979454" y="207623"/>
                  <a:pt x="978094" y="207925"/>
                </a:cubicBezTo>
                <a:cubicBezTo>
                  <a:pt x="952708" y="212458"/>
                  <a:pt x="926869" y="215329"/>
                  <a:pt x="904505" y="230289"/>
                </a:cubicBezTo>
                <a:cubicBezTo>
                  <a:pt x="898460" y="234218"/>
                  <a:pt x="891207" y="236182"/>
                  <a:pt x="884558" y="239204"/>
                </a:cubicBezTo>
                <a:close/>
                <a:moveTo>
                  <a:pt x="484877" y="206716"/>
                </a:moveTo>
                <a:cubicBezTo>
                  <a:pt x="483668" y="205961"/>
                  <a:pt x="482611" y="205054"/>
                  <a:pt x="481402" y="204298"/>
                </a:cubicBezTo>
                <a:cubicBezTo>
                  <a:pt x="477322" y="210947"/>
                  <a:pt x="469011" y="218503"/>
                  <a:pt x="470069" y="224245"/>
                </a:cubicBezTo>
                <a:cubicBezTo>
                  <a:pt x="471429" y="231347"/>
                  <a:pt x="467953" y="233160"/>
                  <a:pt x="465082" y="236787"/>
                </a:cubicBezTo>
                <a:cubicBezTo>
                  <a:pt x="463118" y="239355"/>
                  <a:pt x="460851" y="241622"/>
                  <a:pt x="458887" y="243889"/>
                </a:cubicBezTo>
                <a:cubicBezTo>
                  <a:pt x="469162" y="237089"/>
                  <a:pt x="473997" y="242075"/>
                  <a:pt x="476113" y="248120"/>
                </a:cubicBezTo>
                <a:cubicBezTo>
                  <a:pt x="485482" y="244493"/>
                  <a:pt x="494246" y="241018"/>
                  <a:pt x="503010" y="237693"/>
                </a:cubicBezTo>
                <a:cubicBezTo>
                  <a:pt x="503312" y="238751"/>
                  <a:pt x="503615" y="239658"/>
                  <a:pt x="503917" y="240715"/>
                </a:cubicBezTo>
                <a:cubicBezTo>
                  <a:pt x="505126" y="234520"/>
                  <a:pt x="506486" y="228476"/>
                  <a:pt x="507543" y="223187"/>
                </a:cubicBezTo>
                <a:cubicBezTo>
                  <a:pt x="512681" y="224547"/>
                  <a:pt x="516761" y="225605"/>
                  <a:pt x="522956" y="227116"/>
                </a:cubicBezTo>
                <a:cubicBezTo>
                  <a:pt x="518876" y="222280"/>
                  <a:pt x="516610" y="219711"/>
                  <a:pt x="512681" y="215178"/>
                </a:cubicBezTo>
                <a:cubicBezTo>
                  <a:pt x="520690" y="215934"/>
                  <a:pt x="524619" y="216236"/>
                  <a:pt x="528699" y="216689"/>
                </a:cubicBezTo>
                <a:cubicBezTo>
                  <a:pt x="529001" y="215480"/>
                  <a:pt x="529303" y="214120"/>
                  <a:pt x="529605" y="212912"/>
                </a:cubicBezTo>
                <a:cubicBezTo>
                  <a:pt x="523561" y="210494"/>
                  <a:pt x="517365" y="208076"/>
                  <a:pt x="508601" y="204601"/>
                </a:cubicBezTo>
                <a:cubicBezTo>
                  <a:pt x="519179" y="204601"/>
                  <a:pt x="527943" y="204601"/>
                  <a:pt x="536707" y="204601"/>
                </a:cubicBezTo>
                <a:cubicBezTo>
                  <a:pt x="536858" y="203241"/>
                  <a:pt x="537009" y="201730"/>
                  <a:pt x="537161" y="200370"/>
                </a:cubicBezTo>
                <a:cubicBezTo>
                  <a:pt x="531267" y="197952"/>
                  <a:pt x="525374" y="195534"/>
                  <a:pt x="517365" y="192210"/>
                </a:cubicBezTo>
                <a:cubicBezTo>
                  <a:pt x="509508" y="199463"/>
                  <a:pt x="499837" y="208529"/>
                  <a:pt x="488655" y="218805"/>
                </a:cubicBezTo>
                <a:cubicBezTo>
                  <a:pt x="487597" y="218351"/>
                  <a:pt x="484273" y="216689"/>
                  <a:pt x="480797" y="214876"/>
                </a:cubicBezTo>
                <a:cubicBezTo>
                  <a:pt x="482459" y="211552"/>
                  <a:pt x="483668" y="209134"/>
                  <a:pt x="484877" y="206716"/>
                </a:cubicBezTo>
                <a:close/>
                <a:moveTo>
                  <a:pt x="720153" y="122398"/>
                </a:moveTo>
                <a:cubicBezTo>
                  <a:pt x="726801" y="122700"/>
                  <a:pt x="733148" y="124060"/>
                  <a:pt x="738890" y="122851"/>
                </a:cubicBezTo>
                <a:cubicBezTo>
                  <a:pt x="744783" y="121642"/>
                  <a:pt x="750223" y="118016"/>
                  <a:pt x="755663" y="114993"/>
                </a:cubicBezTo>
                <a:cubicBezTo>
                  <a:pt x="757325" y="114087"/>
                  <a:pt x="759743" y="111367"/>
                  <a:pt x="759290" y="110460"/>
                </a:cubicBezTo>
                <a:cubicBezTo>
                  <a:pt x="757779" y="106834"/>
                  <a:pt x="755210" y="103660"/>
                  <a:pt x="753396" y="100185"/>
                </a:cubicBezTo>
                <a:cubicBezTo>
                  <a:pt x="749619" y="92932"/>
                  <a:pt x="745539" y="91874"/>
                  <a:pt x="739797" y="98523"/>
                </a:cubicBezTo>
                <a:cubicBezTo>
                  <a:pt x="736019" y="102754"/>
                  <a:pt x="731788" y="106682"/>
                  <a:pt x="727557" y="110460"/>
                </a:cubicBezTo>
                <a:cubicBezTo>
                  <a:pt x="727104" y="110913"/>
                  <a:pt x="725593" y="110309"/>
                  <a:pt x="724384" y="110158"/>
                </a:cubicBezTo>
                <a:cubicBezTo>
                  <a:pt x="726046" y="107136"/>
                  <a:pt x="727557" y="104567"/>
                  <a:pt x="729824" y="100638"/>
                </a:cubicBezTo>
                <a:cubicBezTo>
                  <a:pt x="721361" y="101696"/>
                  <a:pt x="714411" y="102602"/>
                  <a:pt x="706251" y="103660"/>
                </a:cubicBezTo>
                <a:cubicBezTo>
                  <a:pt x="700962" y="107891"/>
                  <a:pt x="694313" y="113482"/>
                  <a:pt x="686304" y="119980"/>
                </a:cubicBezTo>
                <a:cubicBezTo>
                  <a:pt x="691140" y="121642"/>
                  <a:pt x="694313" y="122851"/>
                  <a:pt x="697940" y="124060"/>
                </a:cubicBezTo>
                <a:cubicBezTo>
                  <a:pt x="694766" y="126175"/>
                  <a:pt x="691895" y="128291"/>
                  <a:pt x="688873" y="130255"/>
                </a:cubicBezTo>
                <a:cubicBezTo>
                  <a:pt x="689024" y="131162"/>
                  <a:pt x="689327" y="131918"/>
                  <a:pt x="689478" y="132824"/>
                </a:cubicBezTo>
                <a:cubicBezTo>
                  <a:pt x="699451" y="133580"/>
                  <a:pt x="709424" y="134184"/>
                  <a:pt x="720002" y="134940"/>
                </a:cubicBezTo>
                <a:cubicBezTo>
                  <a:pt x="720153" y="129651"/>
                  <a:pt x="720153" y="126629"/>
                  <a:pt x="720153" y="122398"/>
                </a:cubicBezTo>
                <a:close/>
                <a:moveTo>
                  <a:pt x="553631" y="569678"/>
                </a:moveTo>
                <a:cubicBezTo>
                  <a:pt x="553480" y="567109"/>
                  <a:pt x="553329" y="563936"/>
                  <a:pt x="553178" y="560763"/>
                </a:cubicBezTo>
                <a:cubicBezTo>
                  <a:pt x="553027" y="556532"/>
                  <a:pt x="554387" y="550639"/>
                  <a:pt x="552271" y="548523"/>
                </a:cubicBezTo>
                <a:cubicBezTo>
                  <a:pt x="548645" y="545199"/>
                  <a:pt x="542903" y="543083"/>
                  <a:pt x="537765" y="542479"/>
                </a:cubicBezTo>
                <a:cubicBezTo>
                  <a:pt x="530814" y="541723"/>
                  <a:pt x="523712" y="542932"/>
                  <a:pt x="515552" y="543385"/>
                </a:cubicBezTo>
                <a:cubicBezTo>
                  <a:pt x="513588" y="548674"/>
                  <a:pt x="511019" y="555625"/>
                  <a:pt x="507694" y="564087"/>
                </a:cubicBezTo>
                <a:cubicBezTo>
                  <a:pt x="513588" y="563785"/>
                  <a:pt x="518423" y="563483"/>
                  <a:pt x="523410" y="563332"/>
                </a:cubicBezTo>
                <a:cubicBezTo>
                  <a:pt x="523561" y="571491"/>
                  <a:pt x="525374" y="576327"/>
                  <a:pt x="533836" y="570585"/>
                </a:cubicBezTo>
                <a:cubicBezTo>
                  <a:pt x="535045" y="576780"/>
                  <a:pt x="536103" y="582825"/>
                  <a:pt x="537463" y="590078"/>
                </a:cubicBezTo>
                <a:cubicBezTo>
                  <a:pt x="543960" y="582069"/>
                  <a:pt x="548796" y="575874"/>
                  <a:pt x="553631" y="569678"/>
                </a:cubicBezTo>
                <a:close/>
                <a:moveTo>
                  <a:pt x="130982" y="650672"/>
                </a:moveTo>
                <a:cubicBezTo>
                  <a:pt x="125391" y="653543"/>
                  <a:pt x="121160" y="654903"/>
                  <a:pt x="118137" y="657623"/>
                </a:cubicBezTo>
                <a:cubicBezTo>
                  <a:pt x="114360" y="661099"/>
                  <a:pt x="110431" y="665330"/>
                  <a:pt x="108467" y="670014"/>
                </a:cubicBezTo>
                <a:cubicBezTo>
                  <a:pt x="105142" y="677872"/>
                  <a:pt x="103329" y="686183"/>
                  <a:pt x="100458" y="695853"/>
                </a:cubicBezTo>
                <a:cubicBezTo>
                  <a:pt x="102422" y="696911"/>
                  <a:pt x="107560" y="701445"/>
                  <a:pt x="112395" y="701293"/>
                </a:cubicBezTo>
                <a:cubicBezTo>
                  <a:pt x="118440" y="700991"/>
                  <a:pt x="130982" y="714289"/>
                  <a:pt x="130528" y="697818"/>
                </a:cubicBezTo>
                <a:cubicBezTo>
                  <a:pt x="126902" y="692982"/>
                  <a:pt x="122671" y="689809"/>
                  <a:pt x="123124" y="687240"/>
                </a:cubicBezTo>
                <a:cubicBezTo>
                  <a:pt x="124937" y="675303"/>
                  <a:pt x="128111" y="663516"/>
                  <a:pt x="130982" y="650672"/>
                </a:cubicBezTo>
                <a:close/>
                <a:moveTo>
                  <a:pt x="454504" y="663819"/>
                </a:moveTo>
                <a:cubicBezTo>
                  <a:pt x="456167" y="667445"/>
                  <a:pt x="457980" y="671072"/>
                  <a:pt x="459491" y="674396"/>
                </a:cubicBezTo>
                <a:cubicBezTo>
                  <a:pt x="466744" y="668352"/>
                  <a:pt x="472335" y="663819"/>
                  <a:pt x="477775" y="659436"/>
                </a:cubicBezTo>
                <a:cubicBezTo>
                  <a:pt x="477322" y="657321"/>
                  <a:pt x="476113" y="654903"/>
                  <a:pt x="476113" y="652334"/>
                </a:cubicBezTo>
                <a:cubicBezTo>
                  <a:pt x="476264" y="642059"/>
                  <a:pt x="473091" y="637677"/>
                  <a:pt x="462362" y="642966"/>
                </a:cubicBezTo>
                <a:cubicBezTo>
                  <a:pt x="459642" y="644326"/>
                  <a:pt x="455260" y="642210"/>
                  <a:pt x="449216" y="641455"/>
                </a:cubicBezTo>
                <a:cubicBezTo>
                  <a:pt x="445891" y="648254"/>
                  <a:pt x="441660" y="656868"/>
                  <a:pt x="437429" y="665330"/>
                </a:cubicBezTo>
                <a:cubicBezTo>
                  <a:pt x="438185" y="666236"/>
                  <a:pt x="438940" y="667143"/>
                  <a:pt x="439696" y="668050"/>
                </a:cubicBezTo>
                <a:cubicBezTo>
                  <a:pt x="444833" y="666538"/>
                  <a:pt x="449971" y="665179"/>
                  <a:pt x="454504" y="663819"/>
                </a:cubicBezTo>
                <a:close/>
                <a:moveTo>
                  <a:pt x="736321" y="254164"/>
                </a:moveTo>
                <a:cubicBezTo>
                  <a:pt x="735717" y="252804"/>
                  <a:pt x="734961" y="251444"/>
                  <a:pt x="734357" y="250084"/>
                </a:cubicBezTo>
                <a:cubicBezTo>
                  <a:pt x="746899" y="242378"/>
                  <a:pt x="759592" y="234671"/>
                  <a:pt x="772134" y="227116"/>
                </a:cubicBezTo>
                <a:cubicBezTo>
                  <a:pt x="771378" y="225756"/>
                  <a:pt x="770472" y="224547"/>
                  <a:pt x="769716" y="223187"/>
                </a:cubicBezTo>
                <a:cubicBezTo>
                  <a:pt x="754454" y="232556"/>
                  <a:pt x="739041" y="242075"/>
                  <a:pt x="722419" y="252351"/>
                </a:cubicBezTo>
                <a:cubicBezTo>
                  <a:pt x="726348" y="254617"/>
                  <a:pt x="728464" y="255826"/>
                  <a:pt x="731335" y="257488"/>
                </a:cubicBezTo>
                <a:cubicBezTo>
                  <a:pt x="725441" y="262626"/>
                  <a:pt x="720153" y="267310"/>
                  <a:pt x="714864" y="271995"/>
                </a:cubicBezTo>
                <a:cubicBezTo>
                  <a:pt x="715468" y="273204"/>
                  <a:pt x="715922" y="274261"/>
                  <a:pt x="716526" y="275470"/>
                </a:cubicBezTo>
                <a:cubicBezTo>
                  <a:pt x="719699" y="274261"/>
                  <a:pt x="723628" y="273808"/>
                  <a:pt x="726046" y="271693"/>
                </a:cubicBezTo>
                <a:cubicBezTo>
                  <a:pt x="733601" y="264893"/>
                  <a:pt x="740854" y="258093"/>
                  <a:pt x="752339" y="260964"/>
                </a:cubicBezTo>
                <a:cubicBezTo>
                  <a:pt x="751734" y="263986"/>
                  <a:pt x="751281" y="266404"/>
                  <a:pt x="750828" y="268822"/>
                </a:cubicBezTo>
                <a:cubicBezTo>
                  <a:pt x="752943" y="267613"/>
                  <a:pt x="755210" y="266555"/>
                  <a:pt x="757325" y="265346"/>
                </a:cubicBezTo>
                <a:cubicBezTo>
                  <a:pt x="760347" y="263684"/>
                  <a:pt x="763370" y="261871"/>
                  <a:pt x="766392" y="260208"/>
                </a:cubicBezTo>
                <a:cubicBezTo>
                  <a:pt x="766392" y="259453"/>
                  <a:pt x="766543" y="258848"/>
                  <a:pt x="766543" y="258093"/>
                </a:cubicBezTo>
                <a:cubicBezTo>
                  <a:pt x="762161" y="258093"/>
                  <a:pt x="757930" y="258093"/>
                  <a:pt x="751734" y="258093"/>
                </a:cubicBezTo>
                <a:cubicBezTo>
                  <a:pt x="756116" y="252804"/>
                  <a:pt x="759592" y="248573"/>
                  <a:pt x="764125" y="243284"/>
                </a:cubicBezTo>
                <a:cubicBezTo>
                  <a:pt x="753396" y="247364"/>
                  <a:pt x="744783" y="250840"/>
                  <a:pt x="736321" y="254164"/>
                </a:cubicBezTo>
                <a:close/>
                <a:moveTo>
                  <a:pt x="905562" y="215631"/>
                </a:moveTo>
                <a:cubicBezTo>
                  <a:pt x="906922" y="216538"/>
                  <a:pt x="908282" y="217445"/>
                  <a:pt x="909491" y="218503"/>
                </a:cubicBezTo>
                <a:cubicBezTo>
                  <a:pt x="919767" y="214876"/>
                  <a:pt x="929891" y="211098"/>
                  <a:pt x="938806" y="207925"/>
                </a:cubicBezTo>
                <a:cubicBezTo>
                  <a:pt x="940166" y="202032"/>
                  <a:pt x="941224" y="196743"/>
                  <a:pt x="942584" y="191001"/>
                </a:cubicBezTo>
                <a:cubicBezTo>
                  <a:pt x="937144" y="185561"/>
                  <a:pt x="923847" y="184654"/>
                  <a:pt x="919313" y="190548"/>
                </a:cubicBezTo>
                <a:cubicBezTo>
                  <a:pt x="916291" y="194476"/>
                  <a:pt x="914629" y="199463"/>
                  <a:pt x="912362" y="203845"/>
                </a:cubicBezTo>
                <a:cubicBezTo>
                  <a:pt x="910247" y="207774"/>
                  <a:pt x="907829" y="211703"/>
                  <a:pt x="905562" y="215631"/>
                </a:cubicBezTo>
                <a:close/>
                <a:moveTo>
                  <a:pt x="742366" y="138113"/>
                </a:moveTo>
                <a:cubicBezTo>
                  <a:pt x="717584" y="137962"/>
                  <a:pt x="710935" y="155037"/>
                  <a:pt x="702171" y="169241"/>
                </a:cubicBezTo>
                <a:cubicBezTo>
                  <a:pt x="701113" y="171055"/>
                  <a:pt x="701415" y="174379"/>
                  <a:pt x="702171" y="176494"/>
                </a:cubicBezTo>
                <a:cubicBezTo>
                  <a:pt x="702624" y="177552"/>
                  <a:pt x="705495" y="178308"/>
                  <a:pt x="707308" y="178157"/>
                </a:cubicBezTo>
                <a:cubicBezTo>
                  <a:pt x="708366" y="178006"/>
                  <a:pt x="709877" y="175890"/>
                  <a:pt x="709877" y="174681"/>
                </a:cubicBezTo>
                <a:cubicBezTo>
                  <a:pt x="710482" y="163801"/>
                  <a:pt x="710331" y="163801"/>
                  <a:pt x="722721" y="161535"/>
                </a:cubicBezTo>
                <a:cubicBezTo>
                  <a:pt x="722721" y="163952"/>
                  <a:pt x="722721" y="166370"/>
                  <a:pt x="722721" y="170148"/>
                </a:cubicBezTo>
                <a:cubicBezTo>
                  <a:pt x="730428" y="165312"/>
                  <a:pt x="737832" y="162290"/>
                  <a:pt x="731939" y="154584"/>
                </a:cubicBezTo>
                <a:cubicBezTo>
                  <a:pt x="735717" y="148691"/>
                  <a:pt x="738739" y="144006"/>
                  <a:pt x="742366" y="138113"/>
                </a:cubicBezTo>
                <a:close/>
                <a:moveTo>
                  <a:pt x="589142" y="192512"/>
                </a:moveTo>
                <a:cubicBezTo>
                  <a:pt x="579320" y="197498"/>
                  <a:pt x="569498" y="201881"/>
                  <a:pt x="560431" y="207321"/>
                </a:cubicBezTo>
                <a:cubicBezTo>
                  <a:pt x="552725" y="212005"/>
                  <a:pt x="552120" y="219560"/>
                  <a:pt x="556956" y="223640"/>
                </a:cubicBezTo>
                <a:cubicBezTo>
                  <a:pt x="563453" y="221525"/>
                  <a:pt x="568893" y="219711"/>
                  <a:pt x="574484" y="217898"/>
                </a:cubicBezTo>
                <a:cubicBezTo>
                  <a:pt x="572067" y="205507"/>
                  <a:pt x="600626" y="212458"/>
                  <a:pt x="589142" y="192512"/>
                </a:cubicBezTo>
                <a:close/>
                <a:moveTo>
                  <a:pt x="560733" y="448791"/>
                </a:moveTo>
                <a:cubicBezTo>
                  <a:pt x="559827" y="451814"/>
                  <a:pt x="558769" y="455289"/>
                  <a:pt x="557862" y="458614"/>
                </a:cubicBezTo>
                <a:cubicBezTo>
                  <a:pt x="555294" y="456196"/>
                  <a:pt x="552574" y="453778"/>
                  <a:pt x="550005" y="451209"/>
                </a:cubicBezTo>
                <a:cubicBezTo>
                  <a:pt x="546378" y="447583"/>
                  <a:pt x="542903" y="444258"/>
                  <a:pt x="538823" y="450605"/>
                </a:cubicBezTo>
                <a:cubicBezTo>
                  <a:pt x="536858" y="453627"/>
                  <a:pt x="535347" y="456800"/>
                  <a:pt x="531872" y="462996"/>
                </a:cubicBezTo>
                <a:cubicBezTo>
                  <a:pt x="538521" y="463449"/>
                  <a:pt x="543356" y="463147"/>
                  <a:pt x="547889" y="464356"/>
                </a:cubicBezTo>
                <a:cubicBezTo>
                  <a:pt x="552725" y="465565"/>
                  <a:pt x="557258" y="468284"/>
                  <a:pt x="562849" y="470551"/>
                </a:cubicBezTo>
                <a:cubicBezTo>
                  <a:pt x="567533" y="464809"/>
                  <a:pt x="573275" y="458009"/>
                  <a:pt x="580226" y="449547"/>
                </a:cubicBezTo>
                <a:cubicBezTo>
                  <a:pt x="571764" y="449245"/>
                  <a:pt x="565720" y="448943"/>
                  <a:pt x="560733" y="448791"/>
                </a:cubicBezTo>
                <a:close/>
                <a:moveTo>
                  <a:pt x="64343" y="941102"/>
                </a:moveTo>
                <a:cubicBezTo>
                  <a:pt x="70538" y="929769"/>
                  <a:pt x="76734" y="918436"/>
                  <a:pt x="83080" y="906952"/>
                </a:cubicBezTo>
                <a:cubicBezTo>
                  <a:pt x="82476" y="906347"/>
                  <a:pt x="81872" y="905592"/>
                  <a:pt x="81116" y="904987"/>
                </a:cubicBezTo>
                <a:cubicBezTo>
                  <a:pt x="78094" y="907405"/>
                  <a:pt x="75223" y="909823"/>
                  <a:pt x="70992" y="913298"/>
                </a:cubicBezTo>
                <a:cubicBezTo>
                  <a:pt x="70992" y="908463"/>
                  <a:pt x="70992" y="904534"/>
                  <a:pt x="70992" y="897583"/>
                </a:cubicBezTo>
                <a:cubicBezTo>
                  <a:pt x="64494" y="902570"/>
                  <a:pt x="60112" y="905743"/>
                  <a:pt x="55730" y="909067"/>
                </a:cubicBezTo>
                <a:cubicBezTo>
                  <a:pt x="56788" y="909218"/>
                  <a:pt x="57996" y="909369"/>
                  <a:pt x="59054" y="909672"/>
                </a:cubicBezTo>
                <a:cubicBezTo>
                  <a:pt x="58601" y="916623"/>
                  <a:pt x="58148" y="923574"/>
                  <a:pt x="57694" y="930525"/>
                </a:cubicBezTo>
                <a:cubicBezTo>
                  <a:pt x="59961" y="934000"/>
                  <a:pt x="62681" y="938382"/>
                  <a:pt x="64343" y="941102"/>
                </a:cubicBezTo>
                <a:close/>
                <a:moveTo>
                  <a:pt x="712748" y="263986"/>
                </a:moveTo>
                <a:cubicBezTo>
                  <a:pt x="703531" y="261568"/>
                  <a:pt x="694918" y="257186"/>
                  <a:pt x="686607" y="257488"/>
                </a:cubicBezTo>
                <a:cubicBezTo>
                  <a:pt x="677993" y="257942"/>
                  <a:pt x="669531" y="262928"/>
                  <a:pt x="660465" y="266253"/>
                </a:cubicBezTo>
                <a:cubicBezTo>
                  <a:pt x="664243" y="268670"/>
                  <a:pt x="667265" y="270786"/>
                  <a:pt x="668020" y="271239"/>
                </a:cubicBezTo>
                <a:cubicBezTo>
                  <a:pt x="679353" y="267462"/>
                  <a:pt x="688722" y="264288"/>
                  <a:pt x="697940" y="261115"/>
                </a:cubicBezTo>
                <a:cubicBezTo>
                  <a:pt x="698846" y="262626"/>
                  <a:pt x="699753" y="264137"/>
                  <a:pt x="700811" y="265648"/>
                </a:cubicBezTo>
                <a:cubicBezTo>
                  <a:pt x="696429" y="270333"/>
                  <a:pt x="692198" y="275017"/>
                  <a:pt x="687815" y="279701"/>
                </a:cubicBezTo>
                <a:cubicBezTo>
                  <a:pt x="688420" y="280457"/>
                  <a:pt x="689024" y="281212"/>
                  <a:pt x="689478" y="281968"/>
                </a:cubicBezTo>
                <a:cubicBezTo>
                  <a:pt x="697184" y="275924"/>
                  <a:pt x="704740" y="270182"/>
                  <a:pt x="712748" y="263986"/>
                </a:cubicBezTo>
                <a:close/>
                <a:moveTo>
                  <a:pt x="1122100" y="2153746"/>
                </a:moveTo>
                <a:cubicBezTo>
                  <a:pt x="1118776" y="2151177"/>
                  <a:pt x="1115905" y="2147399"/>
                  <a:pt x="1112278" y="2146342"/>
                </a:cubicBezTo>
                <a:cubicBezTo>
                  <a:pt x="1096261" y="2141506"/>
                  <a:pt x="1096110" y="2157373"/>
                  <a:pt x="1088252" y="2165381"/>
                </a:cubicBezTo>
                <a:cubicBezTo>
                  <a:pt x="1092483" y="2167044"/>
                  <a:pt x="1095959" y="2168404"/>
                  <a:pt x="1099736" y="2169915"/>
                </a:cubicBezTo>
                <a:cubicBezTo>
                  <a:pt x="1101701" y="2159941"/>
                  <a:pt x="1101701" y="2159941"/>
                  <a:pt x="1122100" y="2153746"/>
                </a:cubicBezTo>
                <a:close/>
                <a:moveTo>
                  <a:pt x="742668" y="127838"/>
                </a:moveTo>
                <a:cubicBezTo>
                  <a:pt x="747503" y="135242"/>
                  <a:pt x="746597" y="146726"/>
                  <a:pt x="759290" y="142948"/>
                </a:cubicBezTo>
                <a:cubicBezTo>
                  <a:pt x="770925" y="139473"/>
                  <a:pt x="766543" y="131766"/>
                  <a:pt x="763521" y="124362"/>
                </a:cubicBezTo>
                <a:cubicBezTo>
                  <a:pt x="757023" y="125420"/>
                  <a:pt x="750828" y="126478"/>
                  <a:pt x="742668" y="127838"/>
                </a:cubicBezTo>
                <a:close/>
                <a:moveTo>
                  <a:pt x="353262" y="625135"/>
                </a:moveTo>
                <a:cubicBezTo>
                  <a:pt x="352355" y="623473"/>
                  <a:pt x="351449" y="621659"/>
                  <a:pt x="350391" y="619997"/>
                </a:cubicBezTo>
                <a:cubicBezTo>
                  <a:pt x="342382" y="623019"/>
                  <a:pt x="334222" y="626042"/>
                  <a:pt x="325307" y="629366"/>
                </a:cubicBezTo>
                <a:cubicBezTo>
                  <a:pt x="328480" y="634957"/>
                  <a:pt x="331200" y="639792"/>
                  <a:pt x="334978" y="646290"/>
                </a:cubicBezTo>
                <a:cubicBezTo>
                  <a:pt x="341475" y="638735"/>
                  <a:pt x="347369" y="631935"/>
                  <a:pt x="353262" y="625135"/>
                </a:cubicBezTo>
                <a:close/>
                <a:moveTo>
                  <a:pt x="596999" y="476142"/>
                </a:moveTo>
                <a:cubicBezTo>
                  <a:pt x="585515" y="476142"/>
                  <a:pt x="577960" y="476142"/>
                  <a:pt x="570404" y="476142"/>
                </a:cubicBezTo>
                <a:cubicBezTo>
                  <a:pt x="571160" y="483395"/>
                  <a:pt x="584609" y="495333"/>
                  <a:pt x="589897" y="491857"/>
                </a:cubicBezTo>
                <a:cubicBezTo>
                  <a:pt x="593675" y="489591"/>
                  <a:pt x="594431" y="482489"/>
                  <a:pt x="596999" y="476142"/>
                </a:cubicBezTo>
                <a:close/>
                <a:moveTo>
                  <a:pt x="632963" y="299497"/>
                </a:moveTo>
                <a:cubicBezTo>
                  <a:pt x="634021" y="300101"/>
                  <a:pt x="634928" y="300554"/>
                  <a:pt x="635985" y="301159"/>
                </a:cubicBezTo>
                <a:cubicBezTo>
                  <a:pt x="638554" y="297079"/>
                  <a:pt x="642181" y="293301"/>
                  <a:pt x="643390" y="288919"/>
                </a:cubicBezTo>
                <a:cubicBezTo>
                  <a:pt x="644901" y="283630"/>
                  <a:pt x="644901" y="278341"/>
                  <a:pt x="652909" y="280910"/>
                </a:cubicBezTo>
                <a:cubicBezTo>
                  <a:pt x="653967" y="281212"/>
                  <a:pt x="656083" y="278493"/>
                  <a:pt x="657745" y="277133"/>
                </a:cubicBezTo>
                <a:cubicBezTo>
                  <a:pt x="656234" y="275773"/>
                  <a:pt x="654723" y="273657"/>
                  <a:pt x="653061" y="273355"/>
                </a:cubicBezTo>
                <a:cubicBezTo>
                  <a:pt x="640216" y="270484"/>
                  <a:pt x="632963" y="280155"/>
                  <a:pt x="632963" y="299497"/>
                </a:cubicBezTo>
                <a:close/>
                <a:moveTo>
                  <a:pt x="644901" y="324127"/>
                </a:moveTo>
                <a:cubicBezTo>
                  <a:pt x="643843" y="324883"/>
                  <a:pt x="640216" y="327754"/>
                  <a:pt x="634172" y="332438"/>
                </a:cubicBezTo>
                <a:cubicBezTo>
                  <a:pt x="643087" y="334705"/>
                  <a:pt x="648830" y="336216"/>
                  <a:pt x="654723" y="337878"/>
                </a:cubicBezTo>
                <a:cubicBezTo>
                  <a:pt x="651398" y="340749"/>
                  <a:pt x="648225" y="343620"/>
                  <a:pt x="645052" y="346491"/>
                </a:cubicBezTo>
                <a:cubicBezTo>
                  <a:pt x="645807" y="347398"/>
                  <a:pt x="646412" y="348456"/>
                  <a:pt x="647167" y="349362"/>
                </a:cubicBezTo>
                <a:cubicBezTo>
                  <a:pt x="652909" y="345736"/>
                  <a:pt x="658652" y="341958"/>
                  <a:pt x="664243" y="338331"/>
                </a:cubicBezTo>
                <a:cubicBezTo>
                  <a:pt x="657745" y="333496"/>
                  <a:pt x="652003" y="329416"/>
                  <a:pt x="644901" y="324127"/>
                </a:cubicBezTo>
                <a:close/>
                <a:moveTo>
                  <a:pt x="454202" y="436098"/>
                </a:moveTo>
                <a:cubicBezTo>
                  <a:pt x="454807" y="440934"/>
                  <a:pt x="455411" y="445014"/>
                  <a:pt x="455864" y="448943"/>
                </a:cubicBezTo>
                <a:cubicBezTo>
                  <a:pt x="456922" y="449094"/>
                  <a:pt x="457829" y="449245"/>
                  <a:pt x="458887" y="449396"/>
                </a:cubicBezTo>
                <a:cubicBezTo>
                  <a:pt x="462362" y="443352"/>
                  <a:pt x="465989" y="437307"/>
                  <a:pt x="469917" y="430507"/>
                </a:cubicBezTo>
                <a:cubicBezTo>
                  <a:pt x="461606" y="434285"/>
                  <a:pt x="451633" y="421894"/>
                  <a:pt x="441811" y="433983"/>
                </a:cubicBezTo>
                <a:cubicBezTo>
                  <a:pt x="446798" y="434890"/>
                  <a:pt x="450122" y="435494"/>
                  <a:pt x="454202" y="436098"/>
                </a:cubicBezTo>
                <a:close/>
                <a:moveTo>
                  <a:pt x="682073" y="347096"/>
                </a:moveTo>
                <a:cubicBezTo>
                  <a:pt x="690082" y="354802"/>
                  <a:pt x="705042" y="354198"/>
                  <a:pt x="712899" y="348002"/>
                </a:cubicBezTo>
                <a:cubicBezTo>
                  <a:pt x="707006" y="344980"/>
                  <a:pt x="701264" y="341807"/>
                  <a:pt x="694313" y="338180"/>
                </a:cubicBezTo>
                <a:cubicBezTo>
                  <a:pt x="693709" y="341202"/>
                  <a:pt x="693255" y="343922"/>
                  <a:pt x="692651" y="347096"/>
                </a:cubicBezTo>
                <a:cubicBezTo>
                  <a:pt x="689327" y="347096"/>
                  <a:pt x="685700" y="347096"/>
                  <a:pt x="682073" y="347096"/>
                </a:cubicBezTo>
                <a:close/>
                <a:moveTo>
                  <a:pt x="272570" y="838953"/>
                </a:moveTo>
                <a:cubicBezTo>
                  <a:pt x="272570" y="835024"/>
                  <a:pt x="272268" y="832153"/>
                  <a:pt x="272721" y="829433"/>
                </a:cubicBezTo>
                <a:cubicBezTo>
                  <a:pt x="273175" y="826411"/>
                  <a:pt x="275139" y="823389"/>
                  <a:pt x="274837" y="820518"/>
                </a:cubicBezTo>
                <a:cubicBezTo>
                  <a:pt x="274686" y="817949"/>
                  <a:pt x="272721" y="814322"/>
                  <a:pt x="270757" y="813718"/>
                </a:cubicBezTo>
                <a:cubicBezTo>
                  <a:pt x="268792" y="813114"/>
                  <a:pt x="264864" y="815078"/>
                  <a:pt x="263504" y="817042"/>
                </a:cubicBezTo>
                <a:cubicBezTo>
                  <a:pt x="258366" y="824749"/>
                  <a:pt x="261388" y="832153"/>
                  <a:pt x="272570" y="838953"/>
                </a:cubicBezTo>
                <a:close/>
                <a:moveTo>
                  <a:pt x="741157" y="325638"/>
                </a:moveTo>
                <a:cubicBezTo>
                  <a:pt x="740250" y="324581"/>
                  <a:pt x="739343" y="323523"/>
                  <a:pt x="738588" y="322465"/>
                </a:cubicBezTo>
                <a:cubicBezTo>
                  <a:pt x="732090" y="328056"/>
                  <a:pt x="725441" y="333647"/>
                  <a:pt x="718944" y="339238"/>
                </a:cubicBezTo>
                <a:cubicBezTo>
                  <a:pt x="719699" y="340145"/>
                  <a:pt x="720455" y="341051"/>
                  <a:pt x="721210" y="341807"/>
                </a:cubicBezTo>
                <a:cubicBezTo>
                  <a:pt x="725895" y="342109"/>
                  <a:pt x="730579" y="342260"/>
                  <a:pt x="734508" y="342411"/>
                </a:cubicBezTo>
                <a:cubicBezTo>
                  <a:pt x="736775" y="336367"/>
                  <a:pt x="739041" y="331078"/>
                  <a:pt x="741157" y="325638"/>
                </a:cubicBezTo>
                <a:close/>
                <a:moveTo>
                  <a:pt x="566778" y="394544"/>
                </a:moveTo>
                <a:cubicBezTo>
                  <a:pt x="550156" y="398472"/>
                  <a:pt x="550156" y="398472"/>
                  <a:pt x="547889" y="415397"/>
                </a:cubicBezTo>
                <a:cubicBezTo>
                  <a:pt x="560733" y="413886"/>
                  <a:pt x="564662" y="404366"/>
                  <a:pt x="566778" y="394544"/>
                </a:cubicBezTo>
                <a:close/>
                <a:moveTo>
                  <a:pt x="139444" y="904685"/>
                </a:moveTo>
                <a:cubicBezTo>
                  <a:pt x="137933" y="904534"/>
                  <a:pt x="136270" y="904383"/>
                  <a:pt x="134759" y="904232"/>
                </a:cubicBezTo>
                <a:cubicBezTo>
                  <a:pt x="130831" y="909369"/>
                  <a:pt x="126902" y="914507"/>
                  <a:pt x="122973" y="919645"/>
                </a:cubicBezTo>
                <a:cubicBezTo>
                  <a:pt x="123426" y="921005"/>
                  <a:pt x="124031" y="922214"/>
                  <a:pt x="124484" y="923574"/>
                </a:cubicBezTo>
                <a:cubicBezTo>
                  <a:pt x="128866" y="922516"/>
                  <a:pt x="135515" y="922818"/>
                  <a:pt x="137177" y="920098"/>
                </a:cubicBezTo>
                <a:cubicBezTo>
                  <a:pt x="139746" y="916169"/>
                  <a:pt x="138839" y="909974"/>
                  <a:pt x="139444" y="904685"/>
                </a:cubicBezTo>
                <a:close/>
                <a:moveTo>
                  <a:pt x="614075" y="225000"/>
                </a:moveTo>
                <a:cubicBezTo>
                  <a:pt x="607728" y="236484"/>
                  <a:pt x="612564" y="243435"/>
                  <a:pt x="622386" y="247364"/>
                </a:cubicBezTo>
                <a:cubicBezTo>
                  <a:pt x="628883" y="242227"/>
                  <a:pt x="635079" y="237391"/>
                  <a:pt x="641274" y="232556"/>
                </a:cubicBezTo>
                <a:cubicBezTo>
                  <a:pt x="640972" y="231800"/>
                  <a:pt x="640670" y="230893"/>
                  <a:pt x="640367" y="230138"/>
                </a:cubicBezTo>
                <a:cubicBezTo>
                  <a:pt x="633114" y="233160"/>
                  <a:pt x="625861" y="236031"/>
                  <a:pt x="617248" y="239658"/>
                </a:cubicBezTo>
                <a:cubicBezTo>
                  <a:pt x="616341" y="235578"/>
                  <a:pt x="615284" y="230289"/>
                  <a:pt x="614075" y="225000"/>
                </a:cubicBezTo>
                <a:close/>
                <a:moveTo>
                  <a:pt x="363084" y="977670"/>
                </a:moveTo>
                <a:cubicBezTo>
                  <a:pt x="363084" y="966488"/>
                  <a:pt x="363084" y="955155"/>
                  <a:pt x="363084" y="942009"/>
                </a:cubicBezTo>
                <a:cubicBezTo>
                  <a:pt x="360062" y="953191"/>
                  <a:pt x="357493" y="962408"/>
                  <a:pt x="354924" y="972231"/>
                </a:cubicBezTo>
                <a:cubicBezTo>
                  <a:pt x="355982" y="972986"/>
                  <a:pt x="359306" y="975253"/>
                  <a:pt x="363084" y="977670"/>
                </a:cubicBezTo>
                <a:close/>
                <a:moveTo>
                  <a:pt x="283752" y="509537"/>
                </a:moveTo>
                <a:cubicBezTo>
                  <a:pt x="284357" y="508479"/>
                  <a:pt x="284810" y="507573"/>
                  <a:pt x="285414" y="506515"/>
                </a:cubicBezTo>
                <a:cubicBezTo>
                  <a:pt x="281485" y="504702"/>
                  <a:pt x="277406" y="502888"/>
                  <a:pt x="273023" y="500924"/>
                </a:cubicBezTo>
                <a:cubicBezTo>
                  <a:pt x="274535" y="497902"/>
                  <a:pt x="275894" y="494880"/>
                  <a:pt x="277859" y="490800"/>
                </a:cubicBezTo>
                <a:cubicBezTo>
                  <a:pt x="269548" y="495182"/>
                  <a:pt x="263353" y="498506"/>
                  <a:pt x="256250" y="502284"/>
                </a:cubicBezTo>
                <a:cubicBezTo>
                  <a:pt x="267432" y="505306"/>
                  <a:pt x="275592" y="507422"/>
                  <a:pt x="283752" y="509537"/>
                </a:cubicBezTo>
                <a:close/>
                <a:moveTo>
                  <a:pt x="1694801" y="2037544"/>
                </a:moveTo>
                <a:cubicBezTo>
                  <a:pt x="1693441" y="2036637"/>
                  <a:pt x="1692081" y="2035881"/>
                  <a:pt x="1690872" y="2034975"/>
                </a:cubicBezTo>
                <a:cubicBezTo>
                  <a:pt x="1686339" y="2036033"/>
                  <a:pt x="1681805" y="2037090"/>
                  <a:pt x="1675912" y="2038450"/>
                </a:cubicBezTo>
                <a:cubicBezTo>
                  <a:pt x="1678179" y="2042832"/>
                  <a:pt x="1680294" y="2046610"/>
                  <a:pt x="1683921" y="2053259"/>
                </a:cubicBezTo>
                <a:cubicBezTo>
                  <a:pt x="1688605" y="2046459"/>
                  <a:pt x="1691778" y="2041926"/>
                  <a:pt x="1694801" y="2037544"/>
                </a:cubicBezTo>
                <a:close/>
                <a:moveTo>
                  <a:pt x="500139" y="414188"/>
                </a:moveTo>
                <a:cubicBezTo>
                  <a:pt x="495001" y="421139"/>
                  <a:pt x="490015" y="427939"/>
                  <a:pt x="485179" y="434587"/>
                </a:cubicBezTo>
                <a:cubicBezTo>
                  <a:pt x="485784" y="435343"/>
                  <a:pt x="486237" y="435947"/>
                  <a:pt x="486842" y="436703"/>
                </a:cubicBezTo>
                <a:cubicBezTo>
                  <a:pt x="492281" y="433681"/>
                  <a:pt x="497570" y="430659"/>
                  <a:pt x="502708" y="427636"/>
                </a:cubicBezTo>
                <a:cubicBezTo>
                  <a:pt x="501801" y="422801"/>
                  <a:pt x="501046" y="418872"/>
                  <a:pt x="500139" y="414188"/>
                </a:cubicBezTo>
                <a:close/>
                <a:moveTo>
                  <a:pt x="397688" y="378224"/>
                </a:moveTo>
                <a:cubicBezTo>
                  <a:pt x="399048" y="379584"/>
                  <a:pt x="400257" y="380793"/>
                  <a:pt x="401616" y="382153"/>
                </a:cubicBezTo>
                <a:cubicBezTo>
                  <a:pt x="408265" y="375051"/>
                  <a:pt x="414914" y="367797"/>
                  <a:pt x="421563" y="360695"/>
                </a:cubicBezTo>
                <a:cubicBezTo>
                  <a:pt x="420505" y="359789"/>
                  <a:pt x="419598" y="358882"/>
                  <a:pt x="418541" y="358127"/>
                </a:cubicBezTo>
                <a:cubicBezTo>
                  <a:pt x="411590" y="364775"/>
                  <a:pt x="404639" y="371424"/>
                  <a:pt x="397688" y="378224"/>
                </a:cubicBezTo>
                <a:close/>
                <a:moveTo>
                  <a:pt x="298410" y="836384"/>
                </a:moveTo>
                <a:cubicBezTo>
                  <a:pt x="289192" y="851797"/>
                  <a:pt x="289796" y="853913"/>
                  <a:pt x="305663" y="859050"/>
                </a:cubicBezTo>
                <a:cubicBezTo>
                  <a:pt x="302943" y="850739"/>
                  <a:pt x="301130" y="844846"/>
                  <a:pt x="298410" y="836384"/>
                </a:cubicBezTo>
                <a:close/>
                <a:moveTo>
                  <a:pt x="572218" y="532506"/>
                </a:moveTo>
                <a:cubicBezTo>
                  <a:pt x="569800" y="529332"/>
                  <a:pt x="567382" y="524648"/>
                  <a:pt x="563453" y="521626"/>
                </a:cubicBezTo>
                <a:cubicBezTo>
                  <a:pt x="561640" y="520115"/>
                  <a:pt x="556956" y="521475"/>
                  <a:pt x="553934" y="522532"/>
                </a:cubicBezTo>
                <a:cubicBezTo>
                  <a:pt x="552725" y="522986"/>
                  <a:pt x="551667" y="527519"/>
                  <a:pt x="552271" y="527972"/>
                </a:cubicBezTo>
                <a:cubicBezTo>
                  <a:pt x="554538" y="529786"/>
                  <a:pt x="557409" y="531145"/>
                  <a:pt x="560280" y="531750"/>
                </a:cubicBezTo>
                <a:cubicBezTo>
                  <a:pt x="563605" y="532354"/>
                  <a:pt x="567231" y="532203"/>
                  <a:pt x="572218" y="532506"/>
                </a:cubicBezTo>
                <a:close/>
                <a:moveTo>
                  <a:pt x="412194" y="747381"/>
                </a:moveTo>
                <a:cubicBezTo>
                  <a:pt x="393759" y="751461"/>
                  <a:pt x="400710" y="764457"/>
                  <a:pt x="397839" y="773372"/>
                </a:cubicBezTo>
                <a:cubicBezTo>
                  <a:pt x="398745" y="773825"/>
                  <a:pt x="399652" y="774128"/>
                  <a:pt x="400559" y="774581"/>
                </a:cubicBezTo>
                <a:cubicBezTo>
                  <a:pt x="404185" y="766270"/>
                  <a:pt x="407812" y="757808"/>
                  <a:pt x="412194" y="747381"/>
                </a:cubicBezTo>
                <a:close/>
                <a:moveTo>
                  <a:pt x="279974" y="483546"/>
                </a:moveTo>
                <a:cubicBezTo>
                  <a:pt x="281637" y="484000"/>
                  <a:pt x="283299" y="484302"/>
                  <a:pt x="284810" y="484755"/>
                </a:cubicBezTo>
                <a:cubicBezTo>
                  <a:pt x="286321" y="481582"/>
                  <a:pt x="289343" y="477804"/>
                  <a:pt x="288739" y="475084"/>
                </a:cubicBezTo>
                <a:cubicBezTo>
                  <a:pt x="287832" y="471760"/>
                  <a:pt x="283752" y="469191"/>
                  <a:pt x="281032" y="466320"/>
                </a:cubicBezTo>
                <a:cubicBezTo>
                  <a:pt x="279823" y="467076"/>
                  <a:pt x="278614" y="467680"/>
                  <a:pt x="277557" y="468436"/>
                </a:cubicBezTo>
                <a:cubicBezTo>
                  <a:pt x="278463" y="473422"/>
                  <a:pt x="279219" y="478409"/>
                  <a:pt x="279974" y="483546"/>
                </a:cubicBezTo>
                <a:close/>
                <a:moveTo>
                  <a:pt x="537009" y="472516"/>
                </a:moveTo>
                <a:cubicBezTo>
                  <a:pt x="521445" y="464960"/>
                  <a:pt x="516005" y="468738"/>
                  <a:pt x="516005" y="482791"/>
                </a:cubicBezTo>
                <a:cubicBezTo>
                  <a:pt x="522201" y="479769"/>
                  <a:pt x="528094" y="476898"/>
                  <a:pt x="537009" y="472516"/>
                </a:cubicBezTo>
                <a:close/>
                <a:moveTo>
                  <a:pt x="593222" y="403610"/>
                </a:moveTo>
                <a:cubicBezTo>
                  <a:pt x="583249" y="398926"/>
                  <a:pt x="578564" y="404215"/>
                  <a:pt x="573275" y="411014"/>
                </a:cubicBezTo>
                <a:cubicBezTo>
                  <a:pt x="583853" y="417512"/>
                  <a:pt x="588386" y="411921"/>
                  <a:pt x="593222" y="403610"/>
                </a:cubicBezTo>
                <a:close/>
                <a:moveTo>
                  <a:pt x="1228481" y="1857725"/>
                </a:moveTo>
                <a:cubicBezTo>
                  <a:pt x="1232107" y="1863618"/>
                  <a:pt x="1234374" y="1867396"/>
                  <a:pt x="1236187" y="1870418"/>
                </a:cubicBezTo>
                <a:cubicBezTo>
                  <a:pt x="1240569" y="1868302"/>
                  <a:pt x="1244952" y="1866187"/>
                  <a:pt x="1249334" y="1864223"/>
                </a:cubicBezTo>
                <a:cubicBezTo>
                  <a:pt x="1249334" y="1863316"/>
                  <a:pt x="1249334" y="1862560"/>
                  <a:pt x="1249334" y="1861654"/>
                </a:cubicBezTo>
                <a:cubicBezTo>
                  <a:pt x="1242987" y="1860445"/>
                  <a:pt x="1236489" y="1859236"/>
                  <a:pt x="1228481" y="1857725"/>
                </a:cubicBezTo>
                <a:close/>
                <a:moveTo>
                  <a:pt x="321378" y="1287896"/>
                </a:moveTo>
                <a:cubicBezTo>
                  <a:pt x="322285" y="1287442"/>
                  <a:pt x="323040" y="1286989"/>
                  <a:pt x="323947" y="1286536"/>
                </a:cubicBezTo>
                <a:cubicBezTo>
                  <a:pt x="322738" y="1281700"/>
                  <a:pt x="321680" y="1276865"/>
                  <a:pt x="320471" y="1272029"/>
                </a:cubicBezTo>
                <a:cubicBezTo>
                  <a:pt x="316089" y="1273087"/>
                  <a:pt x="312312" y="1274145"/>
                  <a:pt x="307325" y="1275354"/>
                </a:cubicBezTo>
                <a:cubicBezTo>
                  <a:pt x="312765" y="1280189"/>
                  <a:pt x="317147" y="1283967"/>
                  <a:pt x="321378" y="1287896"/>
                </a:cubicBezTo>
                <a:close/>
                <a:moveTo>
                  <a:pt x="1327003" y="1857120"/>
                </a:moveTo>
                <a:cubicBezTo>
                  <a:pt x="1326852" y="1855609"/>
                  <a:pt x="1326550" y="1854249"/>
                  <a:pt x="1326399" y="1852738"/>
                </a:cubicBezTo>
                <a:cubicBezTo>
                  <a:pt x="1310684" y="1849716"/>
                  <a:pt x="1304488" y="1851529"/>
                  <a:pt x="1304337" y="1858632"/>
                </a:cubicBezTo>
                <a:cubicBezTo>
                  <a:pt x="1312195" y="1858178"/>
                  <a:pt x="1319599" y="1857725"/>
                  <a:pt x="1327003" y="1857120"/>
                </a:cubicBezTo>
                <a:close/>
                <a:moveTo>
                  <a:pt x="588235" y="444712"/>
                </a:moveTo>
                <a:cubicBezTo>
                  <a:pt x="592466" y="438667"/>
                  <a:pt x="594582" y="435645"/>
                  <a:pt x="597906" y="430961"/>
                </a:cubicBezTo>
                <a:cubicBezTo>
                  <a:pt x="589595" y="431716"/>
                  <a:pt x="581738" y="426125"/>
                  <a:pt x="576449" y="438063"/>
                </a:cubicBezTo>
                <a:cubicBezTo>
                  <a:pt x="583853" y="433378"/>
                  <a:pt x="587631" y="435192"/>
                  <a:pt x="588235" y="444712"/>
                </a:cubicBezTo>
                <a:close/>
                <a:moveTo>
                  <a:pt x="767449" y="104416"/>
                </a:moveTo>
                <a:cubicBezTo>
                  <a:pt x="769414" y="103962"/>
                  <a:pt x="771378" y="103660"/>
                  <a:pt x="773343" y="103207"/>
                </a:cubicBezTo>
                <a:cubicBezTo>
                  <a:pt x="772889" y="98825"/>
                  <a:pt x="772587" y="94292"/>
                  <a:pt x="772134" y="89909"/>
                </a:cubicBezTo>
                <a:cubicBezTo>
                  <a:pt x="769263" y="90967"/>
                  <a:pt x="763823" y="92327"/>
                  <a:pt x="763823" y="93083"/>
                </a:cubicBezTo>
                <a:cubicBezTo>
                  <a:pt x="764427" y="96860"/>
                  <a:pt x="766241" y="100638"/>
                  <a:pt x="767449" y="104416"/>
                </a:cubicBezTo>
                <a:close/>
                <a:moveTo>
                  <a:pt x="385599" y="344527"/>
                </a:moveTo>
                <a:cubicBezTo>
                  <a:pt x="384843" y="343620"/>
                  <a:pt x="384088" y="342865"/>
                  <a:pt x="383332" y="341958"/>
                </a:cubicBezTo>
                <a:cubicBezTo>
                  <a:pt x="378950" y="342714"/>
                  <a:pt x="374568" y="343469"/>
                  <a:pt x="368675" y="344527"/>
                </a:cubicBezTo>
                <a:cubicBezTo>
                  <a:pt x="370942" y="349060"/>
                  <a:pt x="372755" y="352838"/>
                  <a:pt x="375475" y="358429"/>
                </a:cubicBezTo>
                <a:cubicBezTo>
                  <a:pt x="379706" y="352687"/>
                  <a:pt x="382728" y="348607"/>
                  <a:pt x="385599" y="344527"/>
                </a:cubicBezTo>
                <a:close/>
                <a:moveTo>
                  <a:pt x="338453" y="1216119"/>
                </a:moveTo>
                <a:cubicBezTo>
                  <a:pt x="345253" y="1230626"/>
                  <a:pt x="345253" y="1230626"/>
                  <a:pt x="359911" y="1224430"/>
                </a:cubicBezTo>
                <a:cubicBezTo>
                  <a:pt x="352657" y="1221710"/>
                  <a:pt x="346160" y="1219141"/>
                  <a:pt x="338453" y="1216119"/>
                </a:cubicBezTo>
                <a:close/>
                <a:moveTo>
                  <a:pt x="454958" y="682103"/>
                </a:moveTo>
                <a:cubicBezTo>
                  <a:pt x="452087" y="687996"/>
                  <a:pt x="449367" y="693285"/>
                  <a:pt x="445891" y="700538"/>
                </a:cubicBezTo>
                <a:cubicBezTo>
                  <a:pt x="461909" y="694191"/>
                  <a:pt x="462664" y="692378"/>
                  <a:pt x="454958" y="682103"/>
                </a:cubicBezTo>
                <a:close/>
                <a:moveTo>
                  <a:pt x="717130" y="2023642"/>
                </a:moveTo>
                <a:cubicBezTo>
                  <a:pt x="724988" y="2025304"/>
                  <a:pt x="731184" y="2026664"/>
                  <a:pt x="737681" y="2028175"/>
                </a:cubicBezTo>
                <a:cubicBezTo>
                  <a:pt x="730579" y="2013064"/>
                  <a:pt x="730579" y="2013064"/>
                  <a:pt x="717130" y="2023642"/>
                </a:cubicBezTo>
                <a:close/>
                <a:moveTo>
                  <a:pt x="362933" y="1258278"/>
                </a:moveTo>
                <a:cubicBezTo>
                  <a:pt x="361422" y="1260394"/>
                  <a:pt x="357191" y="1265078"/>
                  <a:pt x="357644" y="1265532"/>
                </a:cubicBezTo>
                <a:cubicBezTo>
                  <a:pt x="361875" y="1269914"/>
                  <a:pt x="366862" y="1273540"/>
                  <a:pt x="371546" y="1277469"/>
                </a:cubicBezTo>
                <a:cubicBezTo>
                  <a:pt x="371999" y="1276865"/>
                  <a:pt x="372453" y="1276109"/>
                  <a:pt x="372755" y="1275505"/>
                </a:cubicBezTo>
                <a:cubicBezTo>
                  <a:pt x="370035" y="1270669"/>
                  <a:pt x="367315" y="1265985"/>
                  <a:pt x="362933" y="1258278"/>
                </a:cubicBezTo>
                <a:close/>
              </a:path>
            </a:pathLst>
          </a:custGeom>
          <a:solidFill>
            <a:srgbClr val="000000"/>
          </a:solidFill>
          <a:ln w="1509"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973068BD-BF62-4A06-9A03-4178E04430BD}"/>
              </a:ext>
            </a:extLst>
          </p:cNvPr>
          <p:cNvSpPr/>
          <p:nvPr/>
        </p:nvSpPr>
        <p:spPr>
          <a:xfrm>
            <a:off x="8431093" y="971251"/>
            <a:ext cx="2401616" cy="2158508"/>
          </a:xfrm>
          <a:custGeom>
            <a:avLst/>
            <a:gdLst>
              <a:gd name="connsiteX0" fmla="*/ 3532005 w 7630403"/>
              <a:gd name="connsiteY0" fmla="*/ 6861531 h 6858000"/>
              <a:gd name="connsiteX1" fmla="*/ 3523579 w 7630403"/>
              <a:gd name="connsiteY1" fmla="*/ 6813315 h 6858000"/>
              <a:gd name="connsiteX2" fmla="*/ 3459446 w 7630403"/>
              <a:gd name="connsiteY2" fmla="*/ 6848424 h 6858000"/>
              <a:gd name="connsiteX3" fmla="*/ 3459446 w 7630403"/>
              <a:gd name="connsiteY3" fmla="*/ 6841402 h 6858000"/>
              <a:gd name="connsiteX4" fmla="*/ 3404208 w 7630403"/>
              <a:gd name="connsiteY4" fmla="*/ 6845615 h 6858000"/>
              <a:gd name="connsiteX5" fmla="*/ 3387355 w 7630403"/>
              <a:gd name="connsiteY5" fmla="*/ 6847956 h 6858000"/>
              <a:gd name="connsiteX6" fmla="*/ 3293731 w 7630403"/>
              <a:gd name="connsiteY6" fmla="*/ 6827826 h 6858000"/>
              <a:gd name="connsiteX7" fmla="*/ 3254408 w 7630403"/>
              <a:gd name="connsiteY7" fmla="*/ 6832976 h 6858000"/>
              <a:gd name="connsiteX8" fmla="*/ 3113971 w 7630403"/>
              <a:gd name="connsiteY8" fmla="*/ 6838594 h 6858000"/>
              <a:gd name="connsiteX9" fmla="*/ 2964640 w 7630403"/>
              <a:gd name="connsiteY9" fmla="*/ 6824081 h 6858000"/>
              <a:gd name="connsiteX10" fmla="*/ 2948724 w 7630403"/>
              <a:gd name="connsiteY10" fmla="*/ 6817059 h 6858000"/>
              <a:gd name="connsiteX11" fmla="*/ 2859312 w 7630403"/>
              <a:gd name="connsiteY11" fmla="*/ 6788504 h 6858000"/>
              <a:gd name="connsiteX12" fmla="*/ 2761943 w 7630403"/>
              <a:gd name="connsiteY12" fmla="*/ 6779142 h 6858000"/>
              <a:gd name="connsiteX13" fmla="*/ 2664573 w 7630403"/>
              <a:gd name="connsiteY13" fmla="*/ 6773056 h 6858000"/>
              <a:gd name="connsiteX14" fmla="*/ 2616825 w 7630403"/>
              <a:gd name="connsiteY14" fmla="*/ 6746373 h 6858000"/>
              <a:gd name="connsiteX15" fmla="*/ 2603718 w 7630403"/>
              <a:gd name="connsiteY15" fmla="*/ 6737479 h 6858000"/>
              <a:gd name="connsiteX16" fmla="*/ 2467962 w 7630403"/>
              <a:gd name="connsiteY16" fmla="*/ 6713604 h 6858000"/>
              <a:gd name="connsiteX17" fmla="*/ 2445024 w 7630403"/>
              <a:gd name="connsiteY17" fmla="*/ 6689262 h 6858000"/>
              <a:gd name="connsiteX18" fmla="*/ 2411787 w 7630403"/>
              <a:gd name="connsiteY18" fmla="*/ 6672878 h 6858000"/>
              <a:gd name="connsiteX19" fmla="*/ 2380891 w 7630403"/>
              <a:gd name="connsiteY19" fmla="*/ 6668665 h 6858000"/>
              <a:gd name="connsiteX20" fmla="*/ 2328461 w 7630403"/>
              <a:gd name="connsiteY20" fmla="*/ 6660707 h 6858000"/>
              <a:gd name="connsiteX21" fmla="*/ 2288203 w 7630403"/>
              <a:gd name="connsiteY21" fmla="*/ 6663515 h 6858000"/>
              <a:gd name="connsiteX22" fmla="*/ 2237177 w 7630403"/>
              <a:gd name="connsiteY22" fmla="*/ 6626066 h 6858000"/>
              <a:gd name="connsiteX23" fmla="*/ 2228283 w 7630403"/>
              <a:gd name="connsiteY23" fmla="*/ 6633555 h 6858000"/>
              <a:gd name="connsiteX24" fmla="*/ 2225474 w 7630403"/>
              <a:gd name="connsiteY24" fmla="*/ 6590020 h 6858000"/>
              <a:gd name="connsiteX25" fmla="*/ 2203004 w 7630403"/>
              <a:gd name="connsiteY25" fmla="*/ 6603596 h 6858000"/>
              <a:gd name="connsiteX26" fmla="*/ 2134190 w 7630403"/>
              <a:gd name="connsiteY26" fmla="*/ 6560528 h 6858000"/>
              <a:gd name="connsiteX27" fmla="*/ 2110784 w 7630403"/>
              <a:gd name="connsiteY27" fmla="*/ 6548825 h 6858000"/>
              <a:gd name="connsiteX28" fmla="*/ 2071462 w 7630403"/>
              <a:gd name="connsiteY28" fmla="*/ 6540867 h 6858000"/>
              <a:gd name="connsiteX29" fmla="*/ 2035884 w 7630403"/>
              <a:gd name="connsiteY29" fmla="*/ 6538995 h 6858000"/>
              <a:gd name="connsiteX30" fmla="*/ 1956304 w 7630403"/>
              <a:gd name="connsiteY30" fmla="*/ 6516993 h 6858000"/>
              <a:gd name="connsiteX31" fmla="*/ 1910896 w 7630403"/>
              <a:gd name="connsiteY31" fmla="*/ 6501545 h 6858000"/>
              <a:gd name="connsiteX32" fmla="*/ 1770927 w 7630403"/>
              <a:gd name="connsiteY32" fmla="*/ 6402771 h 6858000"/>
              <a:gd name="connsiteX33" fmla="*/ 1723646 w 7630403"/>
              <a:gd name="connsiteY33" fmla="*/ 6397153 h 6858000"/>
              <a:gd name="connsiteX34" fmla="*/ 1681984 w 7630403"/>
              <a:gd name="connsiteY34" fmla="*/ 6332552 h 6858000"/>
              <a:gd name="connsiteX35" fmla="*/ 1599126 w 7630403"/>
              <a:gd name="connsiteY35" fmla="*/ 6293698 h 6858000"/>
              <a:gd name="connsiteX36" fmla="*/ 1571506 w 7630403"/>
              <a:gd name="connsiteY36" fmla="*/ 6272633 h 6858000"/>
              <a:gd name="connsiteX37" fmla="*/ 1540610 w 7630403"/>
              <a:gd name="connsiteY37" fmla="*/ 6249695 h 6858000"/>
              <a:gd name="connsiteX38" fmla="*/ 1469456 w 7630403"/>
              <a:gd name="connsiteY38" fmla="*/ 6196797 h 6858000"/>
              <a:gd name="connsiteX39" fmla="*/ 1466647 w 7630403"/>
              <a:gd name="connsiteY39" fmla="*/ 6190243 h 6858000"/>
              <a:gd name="connsiteX40" fmla="*/ 1318720 w 7630403"/>
              <a:gd name="connsiteY40" fmla="*/ 6104109 h 6858000"/>
              <a:gd name="connsiteX41" fmla="*/ 1292973 w 7630403"/>
              <a:gd name="connsiteY41" fmla="*/ 6025464 h 6858000"/>
              <a:gd name="connsiteX42" fmla="*/ 1278930 w 7630403"/>
              <a:gd name="connsiteY42" fmla="*/ 6005335 h 6858000"/>
              <a:gd name="connsiteX43" fmla="*/ 1193263 w 7630403"/>
              <a:gd name="connsiteY43" fmla="*/ 5947755 h 6858000"/>
              <a:gd name="connsiteX44" fmla="*/ 1174538 w 7630403"/>
              <a:gd name="connsiteY44" fmla="*/ 5919200 h 6858000"/>
              <a:gd name="connsiteX45" fmla="*/ 1088404 w 7630403"/>
              <a:gd name="connsiteY45" fmla="*/ 5828384 h 6858000"/>
              <a:gd name="connsiteX46" fmla="*/ 1022398 w 7630403"/>
              <a:gd name="connsiteY46" fmla="*/ 5803573 h 6858000"/>
              <a:gd name="connsiteX47" fmla="*/ 994311 w 7630403"/>
              <a:gd name="connsiteY47" fmla="*/ 5783912 h 6858000"/>
              <a:gd name="connsiteX48" fmla="*/ 963415 w 7630403"/>
              <a:gd name="connsiteY48" fmla="*/ 5761911 h 6858000"/>
              <a:gd name="connsiteX49" fmla="*/ 930178 w 7630403"/>
              <a:gd name="connsiteY49" fmla="*/ 5709949 h 6858000"/>
              <a:gd name="connsiteX50" fmla="*/ 929710 w 7630403"/>
              <a:gd name="connsiteY50" fmla="*/ 5693565 h 6858000"/>
              <a:gd name="connsiteX51" fmla="*/ 887579 w 7630403"/>
              <a:gd name="connsiteY51" fmla="*/ 5652370 h 6858000"/>
              <a:gd name="connsiteX52" fmla="*/ 824850 w 7630403"/>
              <a:gd name="connsiteY52" fmla="*/ 5575130 h 6858000"/>
              <a:gd name="connsiteX53" fmla="*/ 767271 w 7630403"/>
              <a:gd name="connsiteY53" fmla="*/ 5523636 h 6858000"/>
              <a:gd name="connsiteX54" fmla="*/ 791146 w 7630403"/>
              <a:gd name="connsiteY54" fmla="*/ 5474951 h 6858000"/>
              <a:gd name="connsiteX55" fmla="*/ 735439 w 7630403"/>
              <a:gd name="connsiteY55" fmla="*/ 5452481 h 6858000"/>
              <a:gd name="connsiteX56" fmla="*/ 720927 w 7630403"/>
              <a:gd name="connsiteY56" fmla="*/ 5391157 h 6858000"/>
              <a:gd name="connsiteX57" fmla="*/ 694712 w 7630403"/>
              <a:gd name="connsiteY57" fmla="*/ 5377114 h 6858000"/>
              <a:gd name="connsiteX58" fmla="*/ 708756 w 7630403"/>
              <a:gd name="connsiteY58" fmla="*/ 5335919 h 6858000"/>
              <a:gd name="connsiteX59" fmla="*/ 612791 w 7630403"/>
              <a:gd name="connsiteY59" fmla="*/ 5293788 h 6858000"/>
              <a:gd name="connsiteX60" fmla="*/ 608110 w 7630403"/>
              <a:gd name="connsiteY60" fmla="*/ 5263828 h 6858000"/>
              <a:gd name="connsiteX61" fmla="*/ 595002 w 7630403"/>
              <a:gd name="connsiteY61" fmla="*/ 5203440 h 6858000"/>
              <a:gd name="connsiteX62" fmla="*/ 590789 w 7630403"/>
              <a:gd name="connsiteY62" fmla="*/ 5159904 h 6858000"/>
              <a:gd name="connsiteX63" fmla="*/ 546317 w 7630403"/>
              <a:gd name="connsiteY63" fmla="*/ 5045214 h 6858000"/>
              <a:gd name="connsiteX64" fmla="*/ 513549 w 7630403"/>
              <a:gd name="connsiteY64" fmla="*/ 5037725 h 6858000"/>
              <a:gd name="connsiteX65" fmla="*/ 436777 w 7630403"/>
              <a:gd name="connsiteY65" fmla="*/ 4926312 h 6858000"/>
              <a:gd name="connsiteX66" fmla="*/ 409157 w 7630403"/>
              <a:gd name="connsiteY66" fmla="*/ 4857029 h 6858000"/>
              <a:gd name="connsiteX67" fmla="*/ 381070 w 7630403"/>
              <a:gd name="connsiteY67" fmla="*/ 4769958 h 6858000"/>
              <a:gd name="connsiteX68" fmla="*/ 305702 w 7630403"/>
              <a:gd name="connsiteY68" fmla="*/ 4676334 h 6858000"/>
              <a:gd name="connsiteX69" fmla="*/ 303830 w 7630403"/>
              <a:gd name="connsiteY69" fmla="*/ 4648715 h 6858000"/>
              <a:gd name="connsiteX70" fmla="*/ 299148 w 7630403"/>
              <a:gd name="connsiteY70" fmla="*/ 4558835 h 6858000"/>
              <a:gd name="connsiteX71" fmla="*/ 249996 w 7630403"/>
              <a:gd name="connsiteY71" fmla="*/ 4455848 h 6858000"/>
              <a:gd name="connsiteX72" fmla="*/ 220504 w 7630403"/>
              <a:gd name="connsiteY72" fmla="*/ 4418866 h 6858000"/>
              <a:gd name="connsiteX73" fmla="*/ 190076 w 7630403"/>
              <a:gd name="connsiteY73" fmla="*/ 4260173 h 6858000"/>
              <a:gd name="connsiteX74" fmla="*/ 159648 w 7630403"/>
              <a:gd name="connsiteY74" fmla="*/ 4218978 h 6858000"/>
              <a:gd name="connsiteX75" fmla="*/ 131092 w 7630403"/>
              <a:gd name="connsiteY75" fmla="*/ 4128162 h 6858000"/>
              <a:gd name="connsiteX76" fmla="*/ 132497 w 7630403"/>
              <a:gd name="connsiteY76" fmla="*/ 4045304 h 6858000"/>
              <a:gd name="connsiteX77" fmla="*/ 118921 w 7630403"/>
              <a:gd name="connsiteY77" fmla="*/ 4008322 h 6858000"/>
              <a:gd name="connsiteX78" fmla="*/ 115176 w 7630403"/>
              <a:gd name="connsiteY78" fmla="*/ 3998492 h 6858000"/>
              <a:gd name="connsiteX79" fmla="*/ 96451 w 7630403"/>
              <a:gd name="connsiteY79" fmla="*/ 3885206 h 6858000"/>
              <a:gd name="connsiteX80" fmla="*/ 94579 w 7630403"/>
              <a:gd name="connsiteY80" fmla="*/ 3871162 h 6858000"/>
              <a:gd name="connsiteX81" fmla="*/ 109559 w 7630403"/>
              <a:gd name="connsiteY81" fmla="*/ 3803285 h 6858000"/>
              <a:gd name="connsiteX82" fmla="*/ 32318 w 7630403"/>
              <a:gd name="connsiteY82" fmla="*/ 3659103 h 6858000"/>
              <a:gd name="connsiteX83" fmla="*/ 56661 w 7630403"/>
              <a:gd name="connsiteY83" fmla="*/ 3551434 h 6858000"/>
              <a:gd name="connsiteX84" fmla="*/ 54320 w 7630403"/>
              <a:gd name="connsiteY84" fmla="*/ 3432531 h 6858000"/>
              <a:gd name="connsiteX85" fmla="*/ 53852 w 7630403"/>
              <a:gd name="connsiteY85" fmla="*/ 3404444 h 6858000"/>
              <a:gd name="connsiteX86" fmla="*/ 19211 w 7630403"/>
              <a:gd name="connsiteY86" fmla="*/ 3237324 h 6858000"/>
              <a:gd name="connsiteX87" fmla="*/ 19211 w 7630403"/>
              <a:gd name="connsiteY87" fmla="*/ 3102973 h 6858000"/>
              <a:gd name="connsiteX88" fmla="*/ 26233 w 7630403"/>
              <a:gd name="connsiteY88" fmla="*/ 3003731 h 6858000"/>
              <a:gd name="connsiteX89" fmla="*/ 19679 w 7630403"/>
              <a:gd name="connsiteY89" fmla="*/ 2905893 h 6858000"/>
              <a:gd name="connsiteX90" fmla="*/ 22956 w 7630403"/>
              <a:gd name="connsiteY90" fmla="*/ 2892317 h 6858000"/>
              <a:gd name="connsiteX91" fmla="*/ 20147 w 7630403"/>
              <a:gd name="connsiteY91" fmla="*/ 2786990 h 6858000"/>
              <a:gd name="connsiteX92" fmla="*/ 37936 w 7630403"/>
              <a:gd name="connsiteY92" fmla="*/ 2765456 h 6858000"/>
              <a:gd name="connsiteX93" fmla="*/ 70704 w 7630403"/>
              <a:gd name="connsiteY93" fmla="*/ 2761243 h 6858000"/>
              <a:gd name="connsiteX94" fmla="*/ 33255 w 7630403"/>
              <a:gd name="connsiteY94" fmla="*/ 2677449 h 6858000"/>
              <a:gd name="connsiteX95" fmla="*/ 51511 w 7630403"/>
              <a:gd name="connsiteY95" fmla="*/ 2666682 h 6858000"/>
              <a:gd name="connsiteX96" fmla="*/ 35127 w 7630403"/>
              <a:gd name="connsiteY96" fmla="*/ 2504712 h 6858000"/>
              <a:gd name="connsiteX97" fmla="*/ 41213 w 7630403"/>
              <a:gd name="connsiteY97" fmla="*/ 2418109 h 6858000"/>
              <a:gd name="connsiteX98" fmla="*/ 56193 w 7630403"/>
              <a:gd name="connsiteY98" fmla="*/ 2338528 h 6858000"/>
              <a:gd name="connsiteX99" fmla="*/ 68364 w 7630403"/>
              <a:gd name="connsiteY99" fmla="*/ 2268310 h 6858000"/>
              <a:gd name="connsiteX100" fmla="*/ 89429 w 7630403"/>
              <a:gd name="connsiteY100" fmla="*/ 2163450 h 6858000"/>
              <a:gd name="connsiteX101" fmla="*/ 109091 w 7630403"/>
              <a:gd name="connsiteY101" fmla="*/ 2079656 h 6858000"/>
              <a:gd name="connsiteX102" fmla="*/ 110963 w 7630403"/>
              <a:gd name="connsiteY102" fmla="*/ 2076379 h 6858000"/>
              <a:gd name="connsiteX103" fmla="*/ 165265 w 7630403"/>
              <a:gd name="connsiteY103" fmla="*/ 1927048 h 6858000"/>
              <a:gd name="connsiteX104" fmla="*/ 191012 w 7630403"/>
              <a:gd name="connsiteY104" fmla="*/ 1818443 h 6858000"/>
              <a:gd name="connsiteX105" fmla="*/ 221908 w 7630403"/>
              <a:gd name="connsiteY105" fmla="*/ 1782866 h 6858000"/>
              <a:gd name="connsiteX106" fmla="*/ 254677 w 7630403"/>
              <a:gd name="connsiteY106" fmla="*/ 1729968 h 6858000"/>
              <a:gd name="connsiteX107" fmla="*/ 279487 w 7630403"/>
              <a:gd name="connsiteY107" fmla="*/ 1662090 h 6858000"/>
              <a:gd name="connsiteX108" fmla="*/ 281360 w 7630403"/>
              <a:gd name="connsiteY108" fmla="*/ 1635876 h 6858000"/>
              <a:gd name="connsiteX109" fmla="*/ 315065 w 7630403"/>
              <a:gd name="connsiteY109" fmla="*/ 1523526 h 6858000"/>
              <a:gd name="connsiteX110" fmla="*/ 368431 w 7630403"/>
              <a:gd name="connsiteY110" fmla="*/ 1355938 h 6858000"/>
              <a:gd name="connsiteX111" fmla="*/ 419456 w 7630403"/>
              <a:gd name="connsiteY111" fmla="*/ 1236567 h 6858000"/>
              <a:gd name="connsiteX112" fmla="*/ 483589 w 7630403"/>
              <a:gd name="connsiteY112" fmla="*/ 1107365 h 6858000"/>
              <a:gd name="connsiteX113" fmla="*/ 487802 w 7630403"/>
              <a:gd name="connsiteY113" fmla="*/ 1101747 h 6858000"/>
              <a:gd name="connsiteX114" fmla="*/ 590321 w 7630403"/>
              <a:gd name="connsiteY114" fmla="*/ 965992 h 6858000"/>
              <a:gd name="connsiteX115" fmla="*/ 611386 w 7630403"/>
              <a:gd name="connsiteY115" fmla="*/ 915903 h 6858000"/>
              <a:gd name="connsiteX116" fmla="*/ 619345 w 7630403"/>
              <a:gd name="connsiteY116" fmla="*/ 897646 h 6858000"/>
              <a:gd name="connsiteX117" fmla="*/ 707352 w 7630403"/>
              <a:gd name="connsiteY117" fmla="*/ 806362 h 6858000"/>
              <a:gd name="connsiteX118" fmla="*/ 746206 w 7630403"/>
              <a:gd name="connsiteY118" fmla="*/ 721163 h 6858000"/>
              <a:gd name="connsiteX119" fmla="*/ 789273 w 7630403"/>
              <a:gd name="connsiteY119" fmla="*/ 656094 h 6858000"/>
              <a:gd name="connsiteX120" fmla="*/ 811743 w 7630403"/>
              <a:gd name="connsiteY120" fmla="*/ 620049 h 6858000"/>
              <a:gd name="connsiteX121" fmla="*/ 843107 w 7630403"/>
              <a:gd name="connsiteY121" fmla="*/ 574641 h 6858000"/>
              <a:gd name="connsiteX122" fmla="*/ 850129 w 7630403"/>
              <a:gd name="connsiteY122" fmla="*/ 566683 h 6858000"/>
              <a:gd name="connsiteX123" fmla="*/ 954989 w 7630403"/>
              <a:gd name="connsiteY123" fmla="*/ 446375 h 6858000"/>
              <a:gd name="connsiteX124" fmla="*/ 988225 w 7630403"/>
              <a:gd name="connsiteY124" fmla="*/ 408457 h 6858000"/>
              <a:gd name="connsiteX125" fmla="*/ 1040655 w 7630403"/>
              <a:gd name="connsiteY125" fmla="*/ 303598 h 6858000"/>
              <a:gd name="connsiteX126" fmla="*/ 1059848 w 7630403"/>
              <a:gd name="connsiteY126" fmla="*/ 283937 h 6858000"/>
              <a:gd name="connsiteX127" fmla="*/ 1307485 w 7630403"/>
              <a:gd name="connsiteY127" fmla="*/ 175332 h 6858000"/>
              <a:gd name="connsiteX128" fmla="*/ 1330423 w 7630403"/>
              <a:gd name="connsiteY128" fmla="*/ 153330 h 6858000"/>
              <a:gd name="connsiteX129" fmla="*/ 1336977 w 7630403"/>
              <a:gd name="connsiteY129" fmla="*/ 140691 h 6858000"/>
              <a:gd name="connsiteX130" fmla="*/ 1455880 w 7630403"/>
              <a:gd name="connsiteY130" fmla="*/ 83112 h 6858000"/>
              <a:gd name="connsiteX131" fmla="*/ 1626745 w 7630403"/>
              <a:gd name="connsiteY131" fmla="*/ 19447 h 6858000"/>
              <a:gd name="connsiteX132" fmla="*/ 1751734 w 7630403"/>
              <a:gd name="connsiteY132" fmla="*/ 7276 h 6858000"/>
              <a:gd name="connsiteX133" fmla="*/ 1765777 w 7630403"/>
              <a:gd name="connsiteY133" fmla="*/ 46598 h 6858000"/>
              <a:gd name="connsiteX134" fmla="*/ 1732541 w 7630403"/>
              <a:gd name="connsiteY134" fmla="*/ 125243 h 6858000"/>
              <a:gd name="connsiteX135" fmla="*/ 1703517 w 7630403"/>
              <a:gd name="connsiteY135" fmla="*/ 165502 h 6858000"/>
              <a:gd name="connsiteX136" fmla="*/ 1623468 w 7630403"/>
              <a:gd name="connsiteY136" fmla="*/ 244146 h 6858000"/>
              <a:gd name="connsiteX137" fmla="*/ 1614106 w 7630403"/>
              <a:gd name="connsiteY137" fmla="*/ 254913 h 6858000"/>
              <a:gd name="connsiteX138" fmla="*/ 1450731 w 7630403"/>
              <a:gd name="connsiteY138" fmla="*/ 410330 h 6858000"/>
              <a:gd name="connsiteX139" fmla="*/ 1374895 w 7630403"/>
              <a:gd name="connsiteY139" fmla="*/ 521743 h 6858000"/>
              <a:gd name="connsiteX140" fmla="*/ 1313103 w 7630403"/>
              <a:gd name="connsiteY140" fmla="*/ 583535 h 6858000"/>
              <a:gd name="connsiteX141" fmla="*/ 1245225 w 7630403"/>
              <a:gd name="connsiteY141" fmla="*/ 663116 h 6858000"/>
              <a:gd name="connsiteX142" fmla="*/ 1222287 w 7630403"/>
              <a:gd name="connsiteY142" fmla="*/ 714610 h 6858000"/>
              <a:gd name="connsiteX143" fmla="*/ 1146919 w 7630403"/>
              <a:gd name="connsiteY143" fmla="*/ 792318 h 6858000"/>
              <a:gd name="connsiteX144" fmla="*/ 1070615 w 7630403"/>
              <a:gd name="connsiteY144" fmla="*/ 866750 h 6858000"/>
              <a:gd name="connsiteX145" fmla="*/ 996183 w 7630403"/>
              <a:gd name="connsiteY145" fmla="*/ 948671 h 6858000"/>
              <a:gd name="connsiteX146" fmla="*/ 979331 w 7630403"/>
              <a:gd name="connsiteY146" fmla="*/ 975822 h 6858000"/>
              <a:gd name="connsiteX147" fmla="*/ 978395 w 7630403"/>
              <a:gd name="connsiteY147" fmla="*/ 989866 h 6858000"/>
              <a:gd name="connsiteX148" fmla="*/ 908644 w 7630403"/>
              <a:gd name="connsiteY148" fmla="*/ 1124685 h 6858000"/>
              <a:gd name="connsiteX149" fmla="*/ 818297 w 7630403"/>
              <a:gd name="connsiteY149" fmla="*/ 1257164 h 6858000"/>
              <a:gd name="connsiteX150" fmla="*/ 777570 w 7630403"/>
              <a:gd name="connsiteY150" fmla="*/ 1373727 h 6858000"/>
              <a:gd name="connsiteX151" fmla="*/ 755568 w 7630403"/>
              <a:gd name="connsiteY151" fmla="*/ 1469692 h 6858000"/>
              <a:gd name="connsiteX152" fmla="*/ 723268 w 7630403"/>
              <a:gd name="connsiteY152" fmla="*/ 1537102 h 6858000"/>
              <a:gd name="connsiteX153" fmla="*/ 719055 w 7630403"/>
              <a:gd name="connsiteY153" fmla="*/ 1562380 h 6858000"/>
              <a:gd name="connsiteX154" fmla="*/ 709224 w 7630403"/>
              <a:gd name="connsiteY154" fmla="*/ 1612001 h 6858000"/>
              <a:gd name="connsiteX155" fmla="*/ 646496 w 7630403"/>
              <a:gd name="connsiteY155" fmla="*/ 1710307 h 6858000"/>
              <a:gd name="connsiteX156" fmla="*/ 636665 w 7630403"/>
              <a:gd name="connsiteY156" fmla="*/ 1735586 h 6858000"/>
              <a:gd name="connsiteX157" fmla="*/ 616068 w 7630403"/>
              <a:gd name="connsiteY157" fmla="*/ 1824529 h 6858000"/>
              <a:gd name="connsiteX158" fmla="*/ 620749 w 7630403"/>
              <a:gd name="connsiteY158" fmla="*/ 1891471 h 6858000"/>
              <a:gd name="connsiteX159" fmla="*/ 600151 w 7630403"/>
              <a:gd name="connsiteY159" fmla="*/ 1987436 h 6858000"/>
              <a:gd name="connsiteX160" fmla="*/ 585172 w 7630403"/>
              <a:gd name="connsiteY160" fmla="*/ 2101658 h 6858000"/>
              <a:gd name="connsiteX161" fmla="*/ 571128 w 7630403"/>
              <a:gd name="connsiteY161" fmla="*/ 2140980 h 6858000"/>
              <a:gd name="connsiteX162" fmla="*/ 551935 w 7630403"/>
              <a:gd name="connsiteY162" fmla="*/ 2218689 h 6858000"/>
              <a:gd name="connsiteX163" fmla="*/ 540700 w 7630403"/>
              <a:gd name="connsiteY163" fmla="*/ 2322612 h 6858000"/>
              <a:gd name="connsiteX164" fmla="*/ 505591 w 7630403"/>
              <a:gd name="connsiteY164" fmla="*/ 2325889 h 6858000"/>
              <a:gd name="connsiteX165" fmla="*/ 511208 w 7630403"/>
              <a:gd name="connsiteY165" fmla="*/ 2359594 h 6858000"/>
              <a:gd name="connsiteX166" fmla="*/ 507463 w 7630403"/>
              <a:gd name="connsiteY166" fmla="*/ 2358189 h 6858000"/>
              <a:gd name="connsiteX167" fmla="*/ 499505 w 7630403"/>
              <a:gd name="connsiteY167" fmla="*/ 2402193 h 6858000"/>
              <a:gd name="connsiteX168" fmla="*/ 488738 w 7630403"/>
              <a:gd name="connsiteY168" fmla="*/ 2434493 h 6858000"/>
              <a:gd name="connsiteX169" fmla="*/ 466268 w 7630403"/>
              <a:gd name="connsiteY169" fmla="*/ 2475688 h 6858000"/>
              <a:gd name="connsiteX170" fmla="*/ 439585 w 7630403"/>
              <a:gd name="connsiteY170" fmla="*/ 2551992 h 6858000"/>
              <a:gd name="connsiteX171" fmla="*/ 447543 w 7630403"/>
              <a:gd name="connsiteY171" fmla="*/ 2624551 h 6858000"/>
              <a:gd name="connsiteX172" fmla="*/ 452693 w 7630403"/>
              <a:gd name="connsiteY172" fmla="*/ 2651702 h 6858000"/>
              <a:gd name="connsiteX173" fmla="*/ 477971 w 7630403"/>
              <a:gd name="connsiteY173" fmla="*/ 2735496 h 6858000"/>
              <a:gd name="connsiteX174" fmla="*/ 446607 w 7630403"/>
              <a:gd name="connsiteY174" fmla="*/ 2848314 h 6858000"/>
              <a:gd name="connsiteX175" fmla="*/ 455033 w 7630403"/>
              <a:gd name="connsiteY175" fmla="*/ 2867039 h 6858000"/>
              <a:gd name="connsiteX176" fmla="*/ 465332 w 7630403"/>
              <a:gd name="connsiteY176" fmla="*/ 2885764 h 6858000"/>
              <a:gd name="connsiteX177" fmla="*/ 482184 w 7630403"/>
              <a:gd name="connsiteY177" fmla="*/ 3019179 h 6858000"/>
              <a:gd name="connsiteX178" fmla="*/ 470013 w 7630403"/>
              <a:gd name="connsiteY178" fmla="*/ 3161020 h 6858000"/>
              <a:gd name="connsiteX179" fmla="*/ 472354 w 7630403"/>
              <a:gd name="connsiteY179" fmla="*/ 3177872 h 6858000"/>
              <a:gd name="connsiteX180" fmla="*/ 469077 w 7630403"/>
              <a:gd name="connsiteY180" fmla="*/ 3261198 h 6858000"/>
              <a:gd name="connsiteX181" fmla="*/ 525252 w 7630403"/>
              <a:gd name="connsiteY181" fmla="*/ 3261198 h 6858000"/>
              <a:gd name="connsiteX182" fmla="*/ 530869 w 7630403"/>
              <a:gd name="connsiteY182" fmla="*/ 3268688 h 6858000"/>
              <a:gd name="connsiteX183" fmla="*/ 517294 w 7630403"/>
              <a:gd name="connsiteY183" fmla="*/ 3323459 h 6858000"/>
              <a:gd name="connsiteX184" fmla="*/ 532274 w 7630403"/>
              <a:gd name="connsiteY184" fmla="*/ 3453597 h 6858000"/>
              <a:gd name="connsiteX185" fmla="*/ 540232 w 7630403"/>
              <a:gd name="connsiteY185" fmla="*/ 3490110 h 6858000"/>
              <a:gd name="connsiteX186" fmla="*/ 584235 w 7630403"/>
              <a:gd name="connsiteY186" fmla="*/ 3591693 h 6858000"/>
              <a:gd name="connsiteX187" fmla="*/ 590321 w 7630403"/>
              <a:gd name="connsiteY187" fmla="*/ 3618376 h 6858000"/>
              <a:gd name="connsiteX188" fmla="*/ 603896 w 7630403"/>
              <a:gd name="connsiteY188" fmla="*/ 3645995 h 6858000"/>
              <a:gd name="connsiteX189" fmla="*/ 629643 w 7630403"/>
              <a:gd name="connsiteY189" fmla="*/ 3740556 h 6858000"/>
              <a:gd name="connsiteX190" fmla="*/ 682073 w 7630403"/>
              <a:gd name="connsiteY190" fmla="*/ 3862736 h 6858000"/>
              <a:gd name="connsiteX191" fmla="*/ 690967 w 7630403"/>
              <a:gd name="connsiteY191" fmla="*/ 3893164 h 6858000"/>
              <a:gd name="connsiteX192" fmla="*/ 684882 w 7630403"/>
              <a:gd name="connsiteY192" fmla="*/ 3975554 h 6858000"/>
              <a:gd name="connsiteX193" fmla="*/ 735439 w 7630403"/>
              <a:gd name="connsiteY193" fmla="*/ 4053730 h 6858000"/>
              <a:gd name="connsiteX194" fmla="*/ 749951 w 7630403"/>
              <a:gd name="connsiteY194" fmla="*/ 4073391 h 6858000"/>
              <a:gd name="connsiteX195" fmla="*/ 815488 w 7630403"/>
              <a:gd name="connsiteY195" fmla="*/ 4161399 h 6858000"/>
              <a:gd name="connsiteX196" fmla="*/ 899282 w 7630403"/>
              <a:gd name="connsiteY196" fmla="*/ 4321965 h 6858000"/>
              <a:gd name="connsiteX197" fmla="*/ 952180 w 7630403"/>
              <a:gd name="connsiteY197" fmla="*/ 4388438 h 6858000"/>
              <a:gd name="connsiteX198" fmla="*/ 1008823 w 7630403"/>
              <a:gd name="connsiteY198" fmla="*/ 4468019 h 6858000"/>
              <a:gd name="connsiteX199" fmla="*/ 1013036 w 7630403"/>
              <a:gd name="connsiteY199" fmla="*/ 4502660 h 6858000"/>
              <a:gd name="connsiteX200" fmla="*/ 1048613 w 7630403"/>
              <a:gd name="connsiteY200" fmla="*/ 4574283 h 6858000"/>
              <a:gd name="connsiteX201" fmla="*/ 1116023 w 7630403"/>
              <a:gd name="connsiteY201" fmla="*/ 4695059 h 6858000"/>
              <a:gd name="connsiteX202" fmla="*/ 1143174 w 7630403"/>
              <a:gd name="connsiteY202" fmla="*/ 4724550 h 6858000"/>
              <a:gd name="connsiteX203" fmla="*/ 1211052 w 7630403"/>
              <a:gd name="connsiteY203" fmla="*/ 4798982 h 6858000"/>
              <a:gd name="connsiteX204" fmla="*/ 1239139 w 7630403"/>
              <a:gd name="connsiteY204" fmla="*/ 4822388 h 6858000"/>
              <a:gd name="connsiteX205" fmla="*/ 1320593 w 7630403"/>
              <a:gd name="connsiteY205" fmla="*/ 4910395 h 6858000"/>
              <a:gd name="connsiteX206" fmla="*/ 1413749 w 7630403"/>
              <a:gd name="connsiteY206" fmla="*/ 4989508 h 6858000"/>
              <a:gd name="connsiteX207" fmla="*/ 1492862 w 7630403"/>
              <a:gd name="connsiteY207" fmla="*/ 5048024 h 6858000"/>
              <a:gd name="connsiteX208" fmla="*/ 1502224 w 7630403"/>
              <a:gd name="connsiteY208" fmla="*/ 5066280 h 6858000"/>
              <a:gd name="connsiteX209" fmla="*/ 1561208 w 7630403"/>
              <a:gd name="connsiteY209" fmla="*/ 5124795 h 6858000"/>
              <a:gd name="connsiteX210" fmla="*/ 1555590 w 7630403"/>
              <a:gd name="connsiteY210" fmla="*/ 5172076 h 6858000"/>
              <a:gd name="connsiteX211" fmla="*/ 1616914 w 7630403"/>
              <a:gd name="connsiteY211" fmla="*/ 5217484 h 6858000"/>
              <a:gd name="connsiteX212" fmla="*/ 1662790 w 7630403"/>
              <a:gd name="connsiteY212" fmla="*/ 5262423 h 6858000"/>
              <a:gd name="connsiteX213" fmla="*/ 1713348 w 7630403"/>
              <a:gd name="connsiteY213" fmla="*/ 5331706 h 6858000"/>
              <a:gd name="connsiteX214" fmla="*/ 1737690 w 7630403"/>
              <a:gd name="connsiteY214" fmla="*/ 5351835 h 6858000"/>
              <a:gd name="connsiteX215" fmla="*/ 1779353 w 7630403"/>
              <a:gd name="connsiteY215" fmla="*/ 5371028 h 6858000"/>
              <a:gd name="connsiteX216" fmla="*/ 1779353 w 7630403"/>
              <a:gd name="connsiteY216" fmla="*/ 5427203 h 6858000"/>
              <a:gd name="connsiteX217" fmla="*/ 1800887 w 7630403"/>
              <a:gd name="connsiteY217" fmla="*/ 5404265 h 6858000"/>
              <a:gd name="connsiteX218" fmla="*/ 1822420 w 7630403"/>
              <a:gd name="connsiteY218" fmla="*/ 5396307 h 6858000"/>
              <a:gd name="connsiteX219" fmla="*/ 1836464 w 7630403"/>
              <a:gd name="connsiteY219" fmla="*/ 5414095 h 6858000"/>
              <a:gd name="connsiteX220" fmla="*/ 1861275 w 7630403"/>
              <a:gd name="connsiteY220" fmla="*/ 5444523 h 6858000"/>
              <a:gd name="connsiteX221" fmla="*/ 1998435 w 7630403"/>
              <a:gd name="connsiteY221" fmla="*/ 5473079 h 6858000"/>
              <a:gd name="connsiteX222" fmla="*/ 2012478 w 7630403"/>
              <a:gd name="connsiteY222" fmla="*/ 5534403 h 6858000"/>
              <a:gd name="connsiteX223" fmla="*/ 2020904 w 7630403"/>
              <a:gd name="connsiteY223" fmla="*/ 5540021 h 6858000"/>
              <a:gd name="connsiteX224" fmla="*/ 2085974 w 7630403"/>
              <a:gd name="connsiteY224" fmla="*/ 5583556 h 6858000"/>
              <a:gd name="connsiteX225" fmla="*/ 2195046 w 7630403"/>
              <a:gd name="connsiteY225" fmla="*/ 5650965 h 6858000"/>
              <a:gd name="connsiteX226" fmla="*/ 2274627 w 7630403"/>
              <a:gd name="connsiteY226" fmla="*/ 5706672 h 6858000"/>
              <a:gd name="connsiteX227" fmla="*/ 2305523 w 7630403"/>
              <a:gd name="connsiteY227" fmla="*/ 5723525 h 6858000"/>
              <a:gd name="connsiteX228" fmla="*/ 2455791 w 7630403"/>
              <a:gd name="connsiteY228" fmla="*/ 5743186 h 6858000"/>
              <a:gd name="connsiteX229" fmla="*/ 2518519 w 7630403"/>
              <a:gd name="connsiteY229" fmla="*/ 5752548 h 6858000"/>
              <a:gd name="connsiteX230" fmla="*/ 2604186 w 7630403"/>
              <a:gd name="connsiteY230" fmla="*/ 5819022 h 6858000"/>
              <a:gd name="connsiteX231" fmla="*/ 2709045 w 7630403"/>
              <a:gd name="connsiteY231" fmla="*/ 5848045 h 6858000"/>
              <a:gd name="connsiteX232" fmla="*/ 2711386 w 7630403"/>
              <a:gd name="connsiteY232" fmla="*/ 5909370 h 6858000"/>
              <a:gd name="connsiteX233" fmla="*/ 2794712 w 7630403"/>
              <a:gd name="connsiteY233" fmla="*/ 5909838 h 6858000"/>
              <a:gd name="connsiteX234" fmla="*/ 2865398 w 7630403"/>
              <a:gd name="connsiteY234" fmla="*/ 5920136 h 6858000"/>
              <a:gd name="connsiteX235" fmla="*/ 2962300 w 7630403"/>
              <a:gd name="connsiteY235" fmla="*/ 5918264 h 6858000"/>
              <a:gd name="connsiteX236" fmla="*/ 2972598 w 7630403"/>
              <a:gd name="connsiteY236" fmla="*/ 5915455 h 6858000"/>
              <a:gd name="connsiteX237" fmla="*/ 2976811 w 7630403"/>
              <a:gd name="connsiteY237" fmla="*/ 5917328 h 6858000"/>
              <a:gd name="connsiteX238" fmla="*/ 3001622 w 7630403"/>
              <a:gd name="connsiteY238" fmla="*/ 5944947 h 6858000"/>
              <a:gd name="connsiteX239" fmla="*/ 3136910 w 7630403"/>
              <a:gd name="connsiteY239" fmla="*/ 5960395 h 6858000"/>
              <a:gd name="connsiteX240" fmla="*/ 3168274 w 7630403"/>
              <a:gd name="connsiteY240" fmla="*/ 5982865 h 6858000"/>
              <a:gd name="connsiteX241" fmla="*/ 3292794 w 7630403"/>
              <a:gd name="connsiteY241" fmla="*/ 6002058 h 6858000"/>
              <a:gd name="connsiteX242" fmla="*/ 3355991 w 7630403"/>
              <a:gd name="connsiteY242" fmla="*/ 6032018 h 6858000"/>
              <a:gd name="connsiteX243" fmla="*/ 3397654 w 7630403"/>
              <a:gd name="connsiteY243" fmla="*/ 6049807 h 6858000"/>
              <a:gd name="connsiteX244" fmla="*/ 3502045 w 7630403"/>
              <a:gd name="connsiteY244" fmla="*/ 6054488 h 6858000"/>
              <a:gd name="connsiteX245" fmla="*/ 3600351 w 7630403"/>
              <a:gd name="connsiteY245" fmla="*/ 6031550 h 6858000"/>
              <a:gd name="connsiteX246" fmla="*/ 3640610 w 7630403"/>
              <a:gd name="connsiteY246" fmla="*/ 6027336 h 6858000"/>
              <a:gd name="connsiteX247" fmla="*/ 3738447 w 7630403"/>
              <a:gd name="connsiteY247" fmla="*/ 6040444 h 6858000"/>
              <a:gd name="connsiteX248" fmla="*/ 3847520 w 7630403"/>
              <a:gd name="connsiteY248" fmla="*/ 6014229 h 6858000"/>
              <a:gd name="connsiteX249" fmla="*/ 3952379 w 7630403"/>
              <a:gd name="connsiteY249" fmla="*/ 6005335 h 6858000"/>
              <a:gd name="connsiteX250" fmla="*/ 4024470 w 7630403"/>
              <a:gd name="connsiteY250" fmla="*/ 6021719 h 6858000"/>
              <a:gd name="connsiteX251" fmla="*/ 4095157 w 7630403"/>
              <a:gd name="connsiteY251" fmla="*/ 6014697 h 6858000"/>
              <a:gd name="connsiteX252" fmla="*/ 4227168 w 7630403"/>
              <a:gd name="connsiteY252" fmla="*/ 5975843 h 6858000"/>
              <a:gd name="connsiteX253" fmla="*/ 4248233 w 7630403"/>
              <a:gd name="connsiteY253" fmla="*/ 5968353 h 6858000"/>
              <a:gd name="connsiteX254" fmla="*/ 4311430 w 7630403"/>
              <a:gd name="connsiteY254" fmla="*/ 5961799 h 6858000"/>
              <a:gd name="connsiteX255" fmla="*/ 4384925 w 7630403"/>
              <a:gd name="connsiteY255" fmla="*/ 5966480 h 6858000"/>
              <a:gd name="connsiteX256" fmla="*/ 4426588 w 7630403"/>
              <a:gd name="connsiteY256" fmla="*/ 5966948 h 6858000"/>
              <a:gd name="connsiteX257" fmla="*/ 4491189 w 7630403"/>
              <a:gd name="connsiteY257" fmla="*/ 5949160 h 6858000"/>
              <a:gd name="connsiteX258" fmla="*/ 4538469 w 7630403"/>
              <a:gd name="connsiteY258" fmla="*/ 5933712 h 6858000"/>
              <a:gd name="connsiteX259" fmla="*/ 4586218 w 7630403"/>
              <a:gd name="connsiteY259" fmla="*/ 5927158 h 6858000"/>
              <a:gd name="connsiteX260" fmla="*/ 4651755 w 7630403"/>
              <a:gd name="connsiteY260" fmla="*/ 5910306 h 6858000"/>
              <a:gd name="connsiteX261" fmla="*/ 4690609 w 7630403"/>
              <a:gd name="connsiteY261" fmla="*/ 5873792 h 6858000"/>
              <a:gd name="connsiteX262" fmla="*/ 4736954 w 7630403"/>
              <a:gd name="connsiteY262" fmla="*/ 5839619 h 6858000"/>
              <a:gd name="connsiteX263" fmla="*/ 4865219 w 7630403"/>
              <a:gd name="connsiteY263" fmla="*/ 5805914 h 6858000"/>
              <a:gd name="connsiteX264" fmla="*/ 4987868 w 7630403"/>
              <a:gd name="connsiteY264" fmla="*/ 5772677 h 6858000"/>
              <a:gd name="connsiteX265" fmla="*/ 5066980 w 7630403"/>
              <a:gd name="connsiteY265" fmla="*/ 5740845 h 6858000"/>
              <a:gd name="connsiteX266" fmla="*/ 5192437 w 7630403"/>
              <a:gd name="connsiteY266" fmla="*/ 5678117 h 6858000"/>
              <a:gd name="connsiteX267" fmla="*/ 5228482 w 7630403"/>
              <a:gd name="connsiteY267" fmla="*/ 5659860 h 6858000"/>
              <a:gd name="connsiteX268" fmla="*/ 5281381 w 7630403"/>
              <a:gd name="connsiteY268" fmla="*/ 5615856 h 6858000"/>
              <a:gd name="connsiteX269" fmla="*/ 5256102 w 7630403"/>
              <a:gd name="connsiteY269" fmla="*/ 5597599 h 6858000"/>
              <a:gd name="connsiteX270" fmla="*/ 5312745 w 7630403"/>
              <a:gd name="connsiteY270" fmla="*/ 5527850 h 6858000"/>
              <a:gd name="connsiteX271" fmla="*/ 5355812 w 7630403"/>
              <a:gd name="connsiteY271" fmla="*/ 5540957 h 6858000"/>
              <a:gd name="connsiteX272" fmla="*/ 5350194 w 7630403"/>
              <a:gd name="connsiteY272" fmla="*/ 5506784 h 6858000"/>
              <a:gd name="connsiteX273" fmla="*/ 5389517 w 7630403"/>
              <a:gd name="connsiteY273" fmla="*/ 5503039 h 6858000"/>
              <a:gd name="connsiteX274" fmla="*/ 5432116 w 7630403"/>
              <a:gd name="connsiteY274" fmla="*/ 5481505 h 6858000"/>
              <a:gd name="connsiteX275" fmla="*/ 5481269 w 7630403"/>
              <a:gd name="connsiteY275" fmla="*/ 5416904 h 6858000"/>
              <a:gd name="connsiteX276" fmla="*/ 5511229 w 7630403"/>
              <a:gd name="connsiteY276" fmla="*/ 5393966 h 6858000"/>
              <a:gd name="connsiteX277" fmla="*/ 5582384 w 7630403"/>
              <a:gd name="connsiteY277" fmla="*/ 5323279 h 6858000"/>
              <a:gd name="connsiteX278" fmla="*/ 5617024 w 7630403"/>
              <a:gd name="connsiteY278" fmla="*/ 5297065 h 6858000"/>
              <a:gd name="connsiteX279" fmla="*/ 5637154 w 7630403"/>
              <a:gd name="connsiteY279" fmla="*/ 5281148 h 6858000"/>
              <a:gd name="connsiteX280" fmla="*/ 5672263 w 7630403"/>
              <a:gd name="connsiteY280" fmla="*/ 5292383 h 6858000"/>
              <a:gd name="connsiteX281" fmla="*/ 5658219 w 7630403"/>
              <a:gd name="connsiteY281" fmla="*/ 5275063 h 6858000"/>
              <a:gd name="connsiteX282" fmla="*/ 5724225 w 7630403"/>
              <a:gd name="connsiteY282" fmla="*/ 5237145 h 6858000"/>
              <a:gd name="connsiteX283" fmla="*/ 5788358 w 7630403"/>
              <a:gd name="connsiteY283" fmla="*/ 5204376 h 6858000"/>
              <a:gd name="connsiteX284" fmla="*/ 5795380 w 7630403"/>
              <a:gd name="connsiteY284" fmla="*/ 5174417 h 6858000"/>
              <a:gd name="connsiteX285" fmla="*/ 5785081 w 7630403"/>
              <a:gd name="connsiteY285" fmla="*/ 5102326 h 6858000"/>
              <a:gd name="connsiteX286" fmla="*/ 5869811 w 7630403"/>
              <a:gd name="connsiteY286" fmla="*/ 5089686 h 6858000"/>
              <a:gd name="connsiteX287" fmla="*/ 5977948 w 7630403"/>
              <a:gd name="connsiteY287" fmla="*/ 4981082 h 6858000"/>
              <a:gd name="connsiteX288" fmla="*/ 5988246 w 7630403"/>
              <a:gd name="connsiteY288" fmla="*/ 4958612 h 6858000"/>
              <a:gd name="connsiteX289" fmla="*/ 6026632 w 7630403"/>
              <a:gd name="connsiteY289" fmla="*/ 4910863 h 6858000"/>
              <a:gd name="connsiteX290" fmla="*/ 6084679 w 7630403"/>
              <a:gd name="connsiteY290" fmla="*/ 4844390 h 6858000"/>
              <a:gd name="connsiteX291" fmla="*/ 6140854 w 7630403"/>
              <a:gd name="connsiteY291" fmla="*/ 4767150 h 6858000"/>
              <a:gd name="connsiteX292" fmla="*/ 6152089 w 7630403"/>
              <a:gd name="connsiteY292" fmla="*/ 4719869 h 6858000"/>
              <a:gd name="connsiteX293" fmla="*/ 6130088 w 7630403"/>
              <a:gd name="connsiteY293" fmla="*/ 4689909 h 6858000"/>
              <a:gd name="connsiteX294" fmla="*/ 6159579 w 7630403"/>
              <a:gd name="connsiteY294" fmla="*/ 4671653 h 6858000"/>
              <a:gd name="connsiteX295" fmla="*/ 6196561 w 7630403"/>
              <a:gd name="connsiteY295" fmla="*/ 4661354 h 6858000"/>
              <a:gd name="connsiteX296" fmla="*/ 6226053 w 7630403"/>
              <a:gd name="connsiteY296" fmla="*/ 4590667 h 6858000"/>
              <a:gd name="connsiteX297" fmla="*/ 6264439 w 7630403"/>
              <a:gd name="connsiteY297" fmla="*/ 4533088 h 6858000"/>
              <a:gd name="connsiteX298" fmla="*/ 6330912 w 7630403"/>
              <a:gd name="connsiteY298" fmla="*/ 4462402 h 6858000"/>
              <a:gd name="connsiteX299" fmla="*/ 6310783 w 7630403"/>
              <a:gd name="connsiteY299" fmla="*/ 4437591 h 6858000"/>
              <a:gd name="connsiteX300" fmla="*/ 6355255 w 7630403"/>
              <a:gd name="connsiteY300" fmla="*/ 4370181 h 6858000"/>
              <a:gd name="connsiteX301" fmla="*/ 6389427 w 7630403"/>
              <a:gd name="connsiteY301" fmla="*/ 4284047 h 6858000"/>
              <a:gd name="connsiteX302" fmla="*/ 6457305 w 7630403"/>
              <a:gd name="connsiteY302" fmla="*/ 4157185 h 6858000"/>
              <a:gd name="connsiteX303" fmla="*/ 6455901 w 7630403"/>
              <a:gd name="connsiteY303" fmla="*/ 4137524 h 6858000"/>
              <a:gd name="connsiteX304" fmla="*/ 6461050 w 7630403"/>
              <a:gd name="connsiteY304" fmla="*/ 4092585 h 6858000"/>
              <a:gd name="connsiteX305" fmla="*/ 6480711 w 7630403"/>
              <a:gd name="connsiteY305" fmla="*/ 3994747 h 6858000"/>
              <a:gd name="connsiteX306" fmla="*/ 6505522 w 7630403"/>
              <a:gd name="connsiteY306" fmla="*/ 3908144 h 6858000"/>
              <a:gd name="connsiteX307" fmla="*/ 6489606 w 7630403"/>
              <a:gd name="connsiteY307" fmla="*/ 3866013 h 6858000"/>
              <a:gd name="connsiteX308" fmla="*/ 6542504 w 7630403"/>
              <a:gd name="connsiteY308" fmla="*/ 3870226 h 6858000"/>
              <a:gd name="connsiteX309" fmla="*/ 6584167 w 7630403"/>
              <a:gd name="connsiteY309" fmla="*/ 3738683 h 6858000"/>
              <a:gd name="connsiteX310" fmla="*/ 6564037 w 7630403"/>
              <a:gd name="connsiteY310" fmla="*/ 3731194 h 6858000"/>
              <a:gd name="connsiteX311" fmla="*/ 6579486 w 7630403"/>
              <a:gd name="connsiteY311" fmla="*/ 3665656 h 6858000"/>
              <a:gd name="connsiteX312" fmla="*/ 6632851 w 7630403"/>
              <a:gd name="connsiteY312" fmla="*/ 3579054 h 6858000"/>
              <a:gd name="connsiteX313" fmla="*/ 6647363 w 7630403"/>
              <a:gd name="connsiteY313" fmla="*/ 3534582 h 6858000"/>
              <a:gd name="connsiteX314" fmla="*/ 6659066 w 7630403"/>
              <a:gd name="connsiteY314" fmla="*/ 3487302 h 6858000"/>
              <a:gd name="connsiteX315" fmla="*/ 6652513 w 7630403"/>
              <a:gd name="connsiteY315" fmla="*/ 3420828 h 6858000"/>
              <a:gd name="connsiteX316" fmla="*/ 6637064 w 7630403"/>
              <a:gd name="connsiteY316" fmla="*/ 3374484 h 6858000"/>
              <a:gd name="connsiteX317" fmla="*/ 6684813 w 7630403"/>
              <a:gd name="connsiteY317" fmla="*/ 3289285 h 6858000"/>
              <a:gd name="connsiteX318" fmla="*/ 6675919 w 7630403"/>
              <a:gd name="connsiteY318" fmla="*/ 3148381 h 6858000"/>
              <a:gd name="connsiteX319" fmla="*/ 6645491 w 7630403"/>
              <a:gd name="connsiteY319" fmla="*/ 3026201 h 6858000"/>
              <a:gd name="connsiteX320" fmla="*/ 6621617 w 7630403"/>
              <a:gd name="connsiteY320" fmla="*/ 2961131 h 6858000"/>
              <a:gd name="connsiteX321" fmla="*/ 6637532 w 7630403"/>
              <a:gd name="connsiteY321" fmla="*/ 2936321 h 6858000"/>
              <a:gd name="connsiteX322" fmla="*/ 6635192 w 7630403"/>
              <a:gd name="connsiteY322" fmla="*/ 2895126 h 6858000"/>
              <a:gd name="connsiteX323" fmla="*/ 6603828 w 7630403"/>
              <a:gd name="connsiteY323" fmla="*/ 2861889 h 6858000"/>
              <a:gd name="connsiteX324" fmla="*/ 6588848 w 7630403"/>
              <a:gd name="connsiteY324" fmla="*/ 2736432 h 6858000"/>
              <a:gd name="connsiteX325" fmla="*/ 6583698 w 7630403"/>
              <a:gd name="connsiteY325" fmla="*/ 2688684 h 6858000"/>
              <a:gd name="connsiteX326" fmla="*/ 6560761 w 7630403"/>
              <a:gd name="connsiteY326" fmla="*/ 2616593 h 6858000"/>
              <a:gd name="connsiteX327" fmla="*/ 6564973 w 7630403"/>
              <a:gd name="connsiteY327" fmla="*/ 2491136 h 6858000"/>
              <a:gd name="connsiteX328" fmla="*/ 6541099 w 7630403"/>
              <a:gd name="connsiteY328" fmla="*/ 2401725 h 6858000"/>
              <a:gd name="connsiteX329" fmla="*/ 6530333 w 7630403"/>
              <a:gd name="connsiteY329" fmla="*/ 2375510 h 6858000"/>
              <a:gd name="connsiteX330" fmla="*/ 6508798 w 7630403"/>
              <a:gd name="connsiteY330" fmla="*/ 2308100 h 6858000"/>
              <a:gd name="connsiteX331" fmla="*/ 6507394 w 7630403"/>
              <a:gd name="connsiteY331" fmla="*/ 2253798 h 6858000"/>
              <a:gd name="connsiteX332" fmla="*/ 6486797 w 7630403"/>
              <a:gd name="connsiteY332" fmla="*/ 2173281 h 6858000"/>
              <a:gd name="connsiteX333" fmla="*/ 6444198 w 7630403"/>
              <a:gd name="connsiteY333" fmla="*/ 2101658 h 6858000"/>
              <a:gd name="connsiteX334" fmla="*/ 6384746 w 7630403"/>
              <a:gd name="connsiteY334" fmla="*/ 1957944 h 6858000"/>
              <a:gd name="connsiteX335" fmla="*/ 6333721 w 7630403"/>
              <a:gd name="connsiteY335" fmla="*/ 1904110 h 6858000"/>
              <a:gd name="connsiteX336" fmla="*/ 6318741 w 7630403"/>
              <a:gd name="connsiteY336" fmla="*/ 1823125 h 6858000"/>
              <a:gd name="connsiteX337" fmla="*/ 6304229 w 7630403"/>
              <a:gd name="connsiteY337" fmla="*/ 1750097 h 6858000"/>
              <a:gd name="connsiteX338" fmla="*/ 6287845 w 7630403"/>
              <a:gd name="connsiteY338" fmla="*/ 1721074 h 6858000"/>
              <a:gd name="connsiteX339" fmla="*/ 6260225 w 7630403"/>
              <a:gd name="connsiteY339" fmla="*/ 1670517 h 6858000"/>
              <a:gd name="connsiteX340" fmla="*/ 6250863 w 7630403"/>
              <a:gd name="connsiteY340" fmla="*/ 1661154 h 6858000"/>
              <a:gd name="connsiteX341" fmla="*/ 6198433 w 7630403"/>
              <a:gd name="connsiteY341" fmla="*/ 1573615 h 6858000"/>
              <a:gd name="connsiteX342" fmla="*/ 6176900 w 7630403"/>
              <a:gd name="connsiteY342" fmla="*/ 1568466 h 6858000"/>
              <a:gd name="connsiteX343" fmla="*/ 6133832 w 7630403"/>
              <a:gd name="connsiteY343" fmla="*/ 1524462 h 6858000"/>
              <a:gd name="connsiteX344" fmla="*/ 6084211 w 7630403"/>
              <a:gd name="connsiteY344" fmla="*/ 1433647 h 6858000"/>
              <a:gd name="connsiteX345" fmla="*/ 6045357 w 7630403"/>
              <a:gd name="connsiteY345" fmla="*/ 1361088 h 6858000"/>
              <a:gd name="connsiteX346" fmla="*/ 6014929 w 7630403"/>
              <a:gd name="connsiteY346" fmla="*/ 1275421 h 6858000"/>
              <a:gd name="connsiteX347" fmla="*/ 5970457 w 7630403"/>
              <a:gd name="connsiteY347" fmla="*/ 1204734 h 6858000"/>
              <a:gd name="connsiteX348" fmla="*/ 5962499 w 7630403"/>
              <a:gd name="connsiteY348" fmla="*/ 1136388 h 6858000"/>
              <a:gd name="connsiteX349" fmla="*/ 5889004 w 7630403"/>
              <a:gd name="connsiteY349" fmla="*/ 1066170 h 6858000"/>
              <a:gd name="connsiteX350" fmla="*/ 5885727 w 7630403"/>
              <a:gd name="connsiteY350" fmla="*/ 1052594 h 6858000"/>
              <a:gd name="connsiteX351" fmla="*/ 5815509 w 7630403"/>
              <a:gd name="connsiteY351" fmla="*/ 875644 h 6858000"/>
              <a:gd name="connsiteX352" fmla="*/ 5795380 w 7630403"/>
              <a:gd name="connsiteY352" fmla="*/ 819469 h 6858000"/>
              <a:gd name="connsiteX353" fmla="*/ 5772442 w 7630403"/>
              <a:gd name="connsiteY353" fmla="*/ 772189 h 6858000"/>
              <a:gd name="connsiteX354" fmla="*/ 5736864 w 7630403"/>
              <a:gd name="connsiteY354" fmla="*/ 695417 h 6858000"/>
              <a:gd name="connsiteX355" fmla="*/ 5732183 w 7630403"/>
              <a:gd name="connsiteY355" fmla="*/ 679501 h 6858000"/>
              <a:gd name="connsiteX356" fmla="*/ 5620302 w 7630403"/>
              <a:gd name="connsiteY356" fmla="*/ 544681 h 6858000"/>
              <a:gd name="connsiteX357" fmla="*/ 5625451 w 7630403"/>
              <a:gd name="connsiteY357" fmla="*/ 491783 h 6858000"/>
              <a:gd name="connsiteX358" fmla="*/ 5615620 w 7630403"/>
              <a:gd name="connsiteY358" fmla="*/ 434204 h 6858000"/>
              <a:gd name="connsiteX359" fmla="*/ 5721884 w 7630403"/>
              <a:gd name="connsiteY359" fmla="*/ 400499 h 6858000"/>
              <a:gd name="connsiteX360" fmla="*/ 5801465 w 7630403"/>
              <a:gd name="connsiteY360" fmla="*/ 362113 h 6858000"/>
              <a:gd name="connsiteX361" fmla="*/ 5865598 w 7630403"/>
              <a:gd name="connsiteY361" fmla="*/ 361177 h 6858000"/>
              <a:gd name="connsiteX362" fmla="*/ 5893217 w 7630403"/>
              <a:gd name="connsiteY362" fmla="*/ 359304 h 6858000"/>
              <a:gd name="connsiteX363" fmla="*/ 5978884 w 7630403"/>
              <a:gd name="connsiteY363" fmla="*/ 372412 h 6858000"/>
              <a:gd name="connsiteX364" fmla="*/ 6053783 w 7630403"/>
              <a:gd name="connsiteY364" fmla="*/ 405181 h 6858000"/>
              <a:gd name="connsiteX365" fmla="*/ 6104809 w 7630403"/>
              <a:gd name="connsiteY365" fmla="*/ 455270 h 6858000"/>
              <a:gd name="connsiteX366" fmla="*/ 6118852 w 7630403"/>
              <a:gd name="connsiteY366" fmla="*/ 479612 h 6858000"/>
              <a:gd name="connsiteX367" fmla="*/ 6265843 w 7630403"/>
              <a:gd name="connsiteY367" fmla="*/ 560129 h 6858000"/>
              <a:gd name="connsiteX368" fmla="*/ 6334189 w 7630403"/>
              <a:gd name="connsiteY368" fmla="*/ 605069 h 6858000"/>
              <a:gd name="connsiteX369" fmla="*/ 6355255 w 7630403"/>
              <a:gd name="connsiteY369" fmla="*/ 623794 h 6858000"/>
              <a:gd name="connsiteX370" fmla="*/ 6494755 w 7630403"/>
              <a:gd name="connsiteY370" fmla="*/ 742697 h 6858000"/>
              <a:gd name="connsiteX371" fmla="*/ 6617403 w 7630403"/>
              <a:gd name="connsiteY371" fmla="*/ 876580 h 6858000"/>
              <a:gd name="connsiteX372" fmla="*/ 6720390 w 7630403"/>
              <a:gd name="connsiteY372" fmla="*/ 971609 h 6858000"/>
              <a:gd name="connsiteX373" fmla="*/ 6742860 w 7630403"/>
              <a:gd name="connsiteY373" fmla="*/ 993143 h 6858000"/>
              <a:gd name="connsiteX374" fmla="*/ 6808397 w 7630403"/>
              <a:gd name="connsiteY374" fmla="*/ 1042764 h 6858000"/>
              <a:gd name="connsiteX375" fmla="*/ 6870190 w 7630403"/>
              <a:gd name="connsiteY375" fmla="*/ 1117664 h 6858000"/>
              <a:gd name="connsiteX376" fmla="*/ 6909980 w 7630403"/>
              <a:gd name="connsiteY376" fmla="*/ 1157922 h 6858000"/>
              <a:gd name="connsiteX377" fmla="*/ 6919811 w 7630403"/>
              <a:gd name="connsiteY377" fmla="*/ 1161667 h 6858000"/>
              <a:gd name="connsiteX378" fmla="*/ 6980199 w 7630403"/>
              <a:gd name="connsiteY378" fmla="*/ 1263250 h 6858000"/>
              <a:gd name="connsiteX379" fmla="*/ 7032628 w 7630403"/>
              <a:gd name="connsiteY379" fmla="*/ 1334404 h 6858000"/>
              <a:gd name="connsiteX380" fmla="*/ 7106592 w 7630403"/>
              <a:gd name="connsiteY380" fmla="*/ 1385430 h 6858000"/>
              <a:gd name="connsiteX381" fmla="*/ 7123912 w 7630403"/>
              <a:gd name="connsiteY381" fmla="*/ 1434583 h 6858000"/>
              <a:gd name="connsiteX382" fmla="*/ 7158085 w 7630403"/>
              <a:gd name="connsiteY382" fmla="*/ 1539442 h 6858000"/>
              <a:gd name="connsiteX383" fmla="*/ 7228304 w 7630403"/>
              <a:gd name="connsiteY383" fmla="*/ 1674730 h 6858000"/>
              <a:gd name="connsiteX384" fmla="*/ 7269030 w 7630403"/>
              <a:gd name="connsiteY384" fmla="*/ 1769291 h 6858000"/>
              <a:gd name="connsiteX385" fmla="*/ 7334567 w 7630403"/>
              <a:gd name="connsiteY385" fmla="*/ 1831551 h 6858000"/>
              <a:gd name="connsiteX386" fmla="*/ 7366400 w 7630403"/>
              <a:gd name="connsiteY386" fmla="*/ 1921899 h 6858000"/>
              <a:gd name="connsiteX387" fmla="*/ 7366868 w 7630403"/>
              <a:gd name="connsiteY387" fmla="*/ 2021141 h 6858000"/>
              <a:gd name="connsiteX388" fmla="*/ 7395891 w 7630403"/>
              <a:gd name="connsiteY388" fmla="*/ 2116170 h 6858000"/>
              <a:gd name="connsiteX389" fmla="*/ 7431469 w 7630403"/>
              <a:gd name="connsiteY389" fmla="*/ 2158301 h 6858000"/>
              <a:gd name="connsiteX390" fmla="*/ 7449725 w 7630403"/>
              <a:gd name="connsiteY390" fmla="*/ 2177962 h 6858000"/>
              <a:gd name="connsiteX391" fmla="*/ 7539137 w 7630403"/>
              <a:gd name="connsiteY391" fmla="*/ 2317931 h 6858000"/>
              <a:gd name="connsiteX392" fmla="*/ 7544755 w 7630403"/>
              <a:gd name="connsiteY392" fmla="*/ 2376914 h 6858000"/>
              <a:gd name="connsiteX393" fmla="*/ 7567693 w 7630403"/>
              <a:gd name="connsiteY393" fmla="*/ 2499094 h 6858000"/>
              <a:gd name="connsiteX394" fmla="*/ 7585013 w 7630403"/>
              <a:gd name="connsiteY394" fmla="*/ 2537480 h 6858000"/>
              <a:gd name="connsiteX395" fmla="*/ 7591099 w 7630403"/>
              <a:gd name="connsiteY395" fmla="*/ 2568845 h 6858000"/>
              <a:gd name="connsiteX396" fmla="*/ 7585950 w 7630403"/>
              <a:gd name="connsiteY396" fmla="*/ 2664341 h 6858000"/>
              <a:gd name="connsiteX397" fmla="*/ 7563480 w 7630403"/>
              <a:gd name="connsiteY397" fmla="*/ 2680726 h 6858000"/>
              <a:gd name="connsiteX398" fmla="*/ 7589226 w 7630403"/>
              <a:gd name="connsiteY398" fmla="*/ 2711154 h 6858000"/>
              <a:gd name="connsiteX399" fmla="*/ 7587822 w 7630403"/>
              <a:gd name="connsiteY399" fmla="*/ 2714431 h 6858000"/>
              <a:gd name="connsiteX400" fmla="*/ 7617314 w 7630403"/>
              <a:gd name="connsiteY400" fmla="*/ 2848314 h 6858000"/>
              <a:gd name="connsiteX401" fmla="*/ 7631825 w 7630403"/>
              <a:gd name="connsiteY401" fmla="*/ 2923214 h 6858000"/>
              <a:gd name="connsiteX402" fmla="*/ 7604675 w 7630403"/>
              <a:gd name="connsiteY402" fmla="*/ 3019647 h 6858000"/>
              <a:gd name="connsiteX403" fmla="*/ 7580332 w 7630403"/>
              <a:gd name="connsiteY403" fmla="*/ 3107654 h 6858000"/>
              <a:gd name="connsiteX404" fmla="*/ 7533520 w 7630403"/>
              <a:gd name="connsiteY404" fmla="*/ 3168978 h 6858000"/>
              <a:gd name="connsiteX405" fmla="*/ 7512922 w 7630403"/>
              <a:gd name="connsiteY405" fmla="*/ 3231706 h 6858000"/>
              <a:gd name="connsiteX406" fmla="*/ 7504496 w 7630403"/>
              <a:gd name="connsiteY406" fmla="*/ 3258389 h 6858000"/>
              <a:gd name="connsiteX407" fmla="*/ 7520881 w 7630403"/>
              <a:gd name="connsiteY407" fmla="*/ 3350610 h 6858000"/>
              <a:gd name="connsiteX408" fmla="*/ 7510581 w 7630403"/>
              <a:gd name="connsiteY408" fmla="*/ 3440021 h 6858000"/>
              <a:gd name="connsiteX409" fmla="*/ 7508241 w 7630403"/>
              <a:gd name="connsiteY409" fmla="*/ 3520538 h 6858000"/>
              <a:gd name="connsiteX410" fmla="*/ 7472664 w 7630403"/>
              <a:gd name="connsiteY410" fmla="*/ 3616971 h 6858000"/>
              <a:gd name="connsiteX411" fmla="*/ 7462365 w 7630403"/>
              <a:gd name="connsiteY411" fmla="*/ 3655826 h 6858000"/>
              <a:gd name="connsiteX412" fmla="*/ 7441300 w 7630403"/>
              <a:gd name="connsiteY412" fmla="*/ 3719491 h 6858000"/>
              <a:gd name="connsiteX413" fmla="*/ 7402445 w 7630403"/>
              <a:gd name="connsiteY413" fmla="*/ 3794858 h 6858000"/>
              <a:gd name="connsiteX414" fmla="*/ 7380444 w 7630403"/>
              <a:gd name="connsiteY414" fmla="*/ 3838862 h 6858000"/>
              <a:gd name="connsiteX415" fmla="*/ 7355633 w 7630403"/>
              <a:gd name="connsiteY415" fmla="*/ 3941849 h 6858000"/>
              <a:gd name="connsiteX416" fmla="*/ 7348143 w 7630403"/>
              <a:gd name="connsiteY416" fmla="*/ 4001301 h 6858000"/>
              <a:gd name="connsiteX417" fmla="*/ 7335972 w 7630403"/>
              <a:gd name="connsiteY417" fmla="*/ 4046709 h 6858000"/>
              <a:gd name="connsiteX418" fmla="*/ 7306480 w 7630403"/>
              <a:gd name="connsiteY418" fmla="*/ 4102415 h 6858000"/>
              <a:gd name="connsiteX419" fmla="*/ 7246561 w 7630403"/>
              <a:gd name="connsiteY419" fmla="*/ 4216169 h 6858000"/>
              <a:gd name="connsiteX420" fmla="*/ 7236262 w 7630403"/>
              <a:gd name="connsiteY420" fmla="*/ 4258768 h 6858000"/>
              <a:gd name="connsiteX421" fmla="*/ 7239539 w 7630403"/>
              <a:gd name="connsiteY421" fmla="*/ 4264854 h 6858000"/>
              <a:gd name="connsiteX422" fmla="*/ 7203961 w 7630403"/>
              <a:gd name="connsiteY422" fmla="*/ 4418398 h 6858000"/>
              <a:gd name="connsiteX423" fmla="*/ 7198812 w 7630403"/>
              <a:gd name="connsiteY423" fmla="*/ 4441804 h 6858000"/>
              <a:gd name="connsiteX424" fmla="*/ 7196003 w 7630403"/>
              <a:gd name="connsiteY424" fmla="*/ 4488616 h 6858000"/>
              <a:gd name="connsiteX425" fmla="*/ 7183364 w 7630403"/>
              <a:gd name="connsiteY425" fmla="*/ 4489553 h 6858000"/>
              <a:gd name="connsiteX426" fmla="*/ 7208174 w 7630403"/>
              <a:gd name="connsiteY426" fmla="*/ 4517640 h 6858000"/>
              <a:gd name="connsiteX427" fmla="*/ 7141233 w 7630403"/>
              <a:gd name="connsiteY427" fmla="*/ 4545728 h 6858000"/>
              <a:gd name="connsiteX428" fmla="*/ 7045268 w 7630403"/>
              <a:gd name="connsiteY428" fmla="*/ 4749829 h 6858000"/>
              <a:gd name="connsiteX429" fmla="*/ 7000796 w 7630403"/>
              <a:gd name="connsiteY429" fmla="*/ 4791024 h 6858000"/>
              <a:gd name="connsiteX430" fmla="*/ 6956792 w 7630403"/>
              <a:gd name="connsiteY430" fmla="*/ 4866860 h 6858000"/>
              <a:gd name="connsiteX431" fmla="*/ 6940408 w 7630403"/>
              <a:gd name="connsiteY431" fmla="*/ 4892606 h 6858000"/>
              <a:gd name="connsiteX432" fmla="*/ 6877680 w 7630403"/>
              <a:gd name="connsiteY432" fmla="*/ 4989040 h 6858000"/>
              <a:gd name="connsiteX433" fmla="*/ 6828527 w 7630403"/>
              <a:gd name="connsiteY433" fmla="*/ 5077515 h 6858000"/>
              <a:gd name="connsiteX434" fmla="*/ 6811206 w 7630403"/>
              <a:gd name="connsiteY434" fmla="*/ 5114497 h 6858000"/>
              <a:gd name="connsiteX435" fmla="*/ 6796694 w 7630403"/>
              <a:gd name="connsiteY435" fmla="*/ 5137435 h 6858000"/>
              <a:gd name="connsiteX436" fmla="*/ 6737711 w 7630403"/>
              <a:gd name="connsiteY436" fmla="*/ 5232932 h 6858000"/>
              <a:gd name="connsiteX437" fmla="*/ 6708687 w 7630403"/>
              <a:gd name="connsiteY437" fmla="*/ 5271318 h 6858000"/>
              <a:gd name="connsiteX438" fmla="*/ 6668897 w 7630403"/>
              <a:gd name="connsiteY438" fmla="*/ 5313449 h 6858000"/>
              <a:gd name="connsiteX439" fmla="*/ 6630979 w 7630403"/>
              <a:gd name="connsiteY439" fmla="*/ 5356048 h 6858000"/>
              <a:gd name="connsiteX440" fmla="*/ 6568250 w 7630403"/>
              <a:gd name="connsiteY440" fmla="*/ 5435629 h 6858000"/>
              <a:gd name="connsiteX441" fmla="*/ 6497564 w 7630403"/>
              <a:gd name="connsiteY441" fmla="*/ 5500230 h 6858000"/>
              <a:gd name="connsiteX442" fmla="*/ 6489138 w 7630403"/>
              <a:gd name="connsiteY442" fmla="*/ 5518487 h 6858000"/>
              <a:gd name="connsiteX443" fmla="*/ 6476498 w 7630403"/>
              <a:gd name="connsiteY443" fmla="*/ 5585896 h 6858000"/>
              <a:gd name="connsiteX444" fmla="*/ 6403471 w 7630403"/>
              <a:gd name="connsiteY444" fmla="*/ 5674372 h 6858000"/>
              <a:gd name="connsiteX445" fmla="*/ 6377256 w 7630403"/>
              <a:gd name="connsiteY445" fmla="*/ 5678117 h 6858000"/>
              <a:gd name="connsiteX446" fmla="*/ 6341211 w 7630403"/>
              <a:gd name="connsiteY446" fmla="*/ 5731483 h 6858000"/>
              <a:gd name="connsiteX447" fmla="*/ 6301888 w 7630403"/>
              <a:gd name="connsiteY447" fmla="*/ 5771741 h 6858000"/>
              <a:gd name="connsiteX448" fmla="*/ 6248054 w 7630403"/>
              <a:gd name="connsiteY448" fmla="*/ 5809659 h 6858000"/>
              <a:gd name="connsiteX449" fmla="*/ 6225584 w 7630403"/>
              <a:gd name="connsiteY449" fmla="*/ 5817617 h 6858000"/>
              <a:gd name="connsiteX450" fmla="*/ 6158175 w 7630403"/>
              <a:gd name="connsiteY450" fmla="*/ 5899071 h 6858000"/>
              <a:gd name="connsiteX451" fmla="*/ 6107617 w 7630403"/>
              <a:gd name="connsiteY451" fmla="*/ 5928095 h 6858000"/>
              <a:gd name="connsiteX452" fmla="*/ 6025228 w 7630403"/>
              <a:gd name="connsiteY452" fmla="*/ 6006271 h 6858000"/>
              <a:gd name="connsiteX453" fmla="*/ 5936753 w 7630403"/>
              <a:gd name="connsiteY453" fmla="*/ 6065722 h 6858000"/>
              <a:gd name="connsiteX454" fmla="*/ 5856704 w 7630403"/>
              <a:gd name="connsiteY454" fmla="*/ 6179944 h 6858000"/>
              <a:gd name="connsiteX455" fmla="*/ 5848745 w 7630403"/>
              <a:gd name="connsiteY455" fmla="*/ 6191179 h 6858000"/>
              <a:gd name="connsiteX456" fmla="*/ 5658687 w 7630403"/>
              <a:gd name="connsiteY456" fmla="*/ 6303529 h 6858000"/>
              <a:gd name="connsiteX457" fmla="*/ 5639027 w 7630403"/>
              <a:gd name="connsiteY457" fmla="*/ 6307274 h 6858000"/>
              <a:gd name="connsiteX458" fmla="*/ 5559446 w 7630403"/>
              <a:gd name="connsiteY458" fmla="*/ 6320849 h 6858000"/>
              <a:gd name="connsiteX459" fmla="*/ 5487355 w 7630403"/>
              <a:gd name="connsiteY459" fmla="*/ 6344724 h 6858000"/>
              <a:gd name="connsiteX460" fmla="*/ 5463480 w 7630403"/>
              <a:gd name="connsiteY460" fmla="*/ 6367193 h 6858000"/>
              <a:gd name="connsiteX461" fmla="*/ 5435393 w 7630403"/>
              <a:gd name="connsiteY461" fmla="*/ 6392472 h 6858000"/>
              <a:gd name="connsiteX462" fmla="*/ 5422285 w 7630403"/>
              <a:gd name="connsiteY462" fmla="*/ 6397621 h 6858000"/>
              <a:gd name="connsiteX463" fmla="*/ 5341300 w 7630403"/>
              <a:gd name="connsiteY463" fmla="*/ 6438348 h 6858000"/>
              <a:gd name="connsiteX464" fmla="*/ 5311340 w 7630403"/>
              <a:gd name="connsiteY464" fmla="*/ 6459414 h 6858000"/>
              <a:gd name="connsiteX465" fmla="*/ 5274827 w 7630403"/>
              <a:gd name="connsiteY465" fmla="*/ 6485629 h 6858000"/>
              <a:gd name="connsiteX466" fmla="*/ 5215375 w 7630403"/>
              <a:gd name="connsiteY466" fmla="*/ 6518865 h 6858000"/>
              <a:gd name="connsiteX467" fmla="*/ 5108643 w 7630403"/>
              <a:gd name="connsiteY467" fmla="*/ 6576913 h 6858000"/>
              <a:gd name="connsiteX468" fmla="*/ 5054809 w 7630403"/>
              <a:gd name="connsiteY468" fmla="*/ 6600319 h 6858000"/>
              <a:gd name="connsiteX469" fmla="*/ 4999571 w 7630403"/>
              <a:gd name="connsiteY469" fmla="*/ 6601255 h 6858000"/>
              <a:gd name="connsiteX470" fmla="*/ 4931693 w 7630403"/>
              <a:gd name="connsiteY470" fmla="*/ 6621852 h 6858000"/>
              <a:gd name="connsiteX471" fmla="*/ 4826365 w 7630403"/>
              <a:gd name="connsiteY471" fmla="*/ 6645727 h 6858000"/>
              <a:gd name="connsiteX472" fmla="*/ 4797341 w 7630403"/>
              <a:gd name="connsiteY472" fmla="*/ 6655557 h 6858000"/>
              <a:gd name="connsiteX473" fmla="*/ 4715420 w 7630403"/>
              <a:gd name="connsiteY473" fmla="*/ 6698157 h 6858000"/>
              <a:gd name="connsiteX474" fmla="*/ 4596049 w 7630403"/>
              <a:gd name="connsiteY474" fmla="*/ 6733734 h 6858000"/>
              <a:gd name="connsiteX475" fmla="*/ 4469655 w 7630403"/>
              <a:gd name="connsiteY475" fmla="*/ 6756203 h 6858000"/>
              <a:gd name="connsiteX476" fmla="*/ 4448590 w 7630403"/>
              <a:gd name="connsiteY476" fmla="*/ 6759013 h 6858000"/>
              <a:gd name="connsiteX477" fmla="*/ 4325942 w 7630403"/>
              <a:gd name="connsiteY477" fmla="*/ 6781950 h 6858000"/>
              <a:gd name="connsiteX478" fmla="*/ 4295046 w 7630403"/>
              <a:gd name="connsiteY478" fmla="*/ 6798803 h 6858000"/>
              <a:gd name="connsiteX479" fmla="*/ 4186441 w 7630403"/>
              <a:gd name="connsiteY479" fmla="*/ 6810506 h 6858000"/>
              <a:gd name="connsiteX480" fmla="*/ 4148523 w 7630403"/>
              <a:gd name="connsiteY480" fmla="*/ 6814251 h 6858000"/>
              <a:gd name="connsiteX481" fmla="*/ 4005746 w 7630403"/>
              <a:gd name="connsiteY481" fmla="*/ 6825954 h 6858000"/>
              <a:gd name="connsiteX482" fmla="*/ 3951443 w 7630403"/>
              <a:gd name="connsiteY482" fmla="*/ 6836253 h 6858000"/>
              <a:gd name="connsiteX483" fmla="*/ 3917270 w 7630403"/>
              <a:gd name="connsiteY483" fmla="*/ 6834848 h 6858000"/>
              <a:gd name="connsiteX484" fmla="*/ 3824114 w 7630403"/>
              <a:gd name="connsiteY484" fmla="*/ 6837189 h 6858000"/>
              <a:gd name="connsiteX485" fmla="*/ 3709424 w 7630403"/>
              <a:gd name="connsiteY485" fmla="*/ 6848424 h 6858000"/>
              <a:gd name="connsiteX486" fmla="*/ 3682741 w 7630403"/>
              <a:gd name="connsiteY486" fmla="*/ 6849360 h 6858000"/>
              <a:gd name="connsiteX487" fmla="*/ 3615331 w 7630403"/>
              <a:gd name="connsiteY487" fmla="*/ 6840466 h 6858000"/>
              <a:gd name="connsiteX488" fmla="*/ 3585371 w 7630403"/>
              <a:gd name="connsiteY488" fmla="*/ 6843743 h 6858000"/>
              <a:gd name="connsiteX489" fmla="*/ 3532005 w 7630403"/>
              <a:gd name="connsiteY489" fmla="*/ 686153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Lst>
            <a:rect l="l" t="t" r="r" b="b"/>
            <a:pathLst>
              <a:path w="7630403" h="6858000">
                <a:moveTo>
                  <a:pt x="3532005" y="6861531"/>
                </a:moveTo>
                <a:cubicBezTo>
                  <a:pt x="3528728" y="6842338"/>
                  <a:pt x="3526388" y="6831103"/>
                  <a:pt x="3523579" y="6813315"/>
                </a:cubicBezTo>
                <a:cubicBezTo>
                  <a:pt x="3500173" y="6826422"/>
                  <a:pt x="3480044" y="6837189"/>
                  <a:pt x="3459446" y="6848424"/>
                </a:cubicBezTo>
                <a:cubicBezTo>
                  <a:pt x="3459446" y="6846083"/>
                  <a:pt x="3459446" y="6843743"/>
                  <a:pt x="3459446" y="6841402"/>
                </a:cubicBezTo>
                <a:cubicBezTo>
                  <a:pt x="3441189" y="6842806"/>
                  <a:pt x="3422465" y="6844211"/>
                  <a:pt x="3404208" y="6845615"/>
                </a:cubicBezTo>
                <a:cubicBezTo>
                  <a:pt x="3398122" y="6846083"/>
                  <a:pt x="3389228" y="6850765"/>
                  <a:pt x="3387355" y="6847956"/>
                </a:cubicBezTo>
                <a:cubicBezTo>
                  <a:pt x="3360672" y="6818932"/>
                  <a:pt x="3324627" y="6837189"/>
                  <a:pt x="3293731" y="6827826"/>
                </a:cubicBezTo>
                <a:cubicBezTo>
                  <a:pt x="3282028" y="6824081"/>
                  <a:pt x="3266579" y="6828762"/>
                  <a:pt x="3254408" y="6832976"/>
                </a:cubicBezTo>
                <a:cubicBezTo>
                  <a:pt x="3208064" y="6849360"/>
                  <a:pt x="3160316" y="6839998"/>
                  <a:pt x="3113971" y="6838594"/>
                </a:cubicBezTo>
                <a:cubicBezTo>
                  <a:pt x="3063882" y="6837189"/>
                  <a:pt x="3014261" y="6829231"/>
                  <a:pt x="2964640" y="6824081"/>
                </a:cubicBezTo>
                <a:cubicBezTo>
                  <a:pt x="2959023" y="6823613"/>
                  <a:pt x="2951065" y="6821273"/>
                  <a:pt x="2948724" y="6817059"/>
                </a:cubicBezTo>
                <a:cubicBezTo>
                  <a:pt x="2927190" y="6780078"/>
                  <a:pt x="2893017" y="6788504"/>
                  <a:pt x="2859312" y="6788504"/>
                </a:cubicBezTo>
                <a:cubicBezTo>
                  <a:pt x="2827012" y="6788504"/>
                  <a:pt x="2794244" y="6781482"/>
                  <a:pt x="2761943" y="6779142"/>
                </a:cubicBezTo>
                <a:cubicBezTo>
                  <a:pt x="2729643" y="6776801"/>
                  <a:pt x="2696406" y="6778674"/>
                  <a:pt x="2664573" y="6773056"/>
                </a:cubicBezTo>
                <a:cubicBezTo>
                  <a:pt x="2647721" y="6770247"/>
                  <a:pt x="2632741" y="6755735"/>
                  <a:pt x="2616825" y="6746373"/>
                </a:cubicBezTo>
                <a:cubicBezTo>
                  <a:pt x="2612144" y="6743564"/>
                  <a:pt x="2608399" y="6737947"/>
                  <a:pt x="2603718" y="6737479"/>
                </a:cubicBezTo>
                <a:cubicBezTo>
                  <a:pt x="2558310" y="6729521"/>
                  <a:pt x="2512902" y="6722967"/>
                  <a:pt x="2467962" y="6713604"/>
                </a:cubicBezTo>
                <a:cubicBezTo>
                  <a:pt x="2458599" y="6711732"/>
                  <a:pt x="2447833" y="6699093"/>
                  <a:pt x="2445024" y="6689262"/>
                </a:cubicBezTo>
                <a:cubicBezTo>
                  <a:pt x="2439406" y="6669133"/>
                  <a:pt x="2434725" y="6658366"/>
                  <a:pt x="2411787" y="6672878"/>
                </a:cubicBezTo>
                <a:cubicBezTo>
                  <a:pt x="2405233" y="6677091"/>
                  <a:pt x="2391658" y="6670069"/>
                  <a:pt x="2380891" y="6668665"/>
                </a:cubicBezTo>
                <a:cubicBezTo>
                  <a:pt x="2363571" y="6665856"/>
                  <a:pt x="2346250" y="6661175"/>
                  <a:pt x="2328461" y="6660707"/>
                </a:cubicBezTo>
                <a:cubicBezTo>
                  <a:pt x="2312077" y="6659770"/>
                  <a:pt x="2295693" y="6663047"/>
                  <a:pt x="2288203" y="6663515"/>
                </a:cubicBezTo>
                <a:cubicBezTo>
                  <a:pt x="2267137" y="6648067"/>
                  <a:pt x="2252157" y="6637301"/>
                  <a:pt x="2237177" y="6626066"/>
                </a:cubicBezTo>
                <a:cubicBezTo>
                  <a:pt x="2234369" y="6628406"/>
                  <a:pt x="2231092" y="6630747"/>
                  <a:pt x="2228283" y="6633555"/>
                </a:cubicBezTo>
                <a:cubicBezTo>
                  <a:pt x="2227347" y="6619980"/>
                  <a:pt x="2226410" y="6605936"/>
                  <a:pt x="2225474" y="6590020"/>
                </a:cubicBezTo>
                <a:cubicBezTo>
                  <a:pt x="2217984" y="6594701"/>
                  <a:pt x="2211431" y="6598446"/>
                  <a:pt x="2203004" y="6603596"/>
                </a:cubicBezTo>
                <a:cubicBezTo>
                  <a:pt x="2189429" y="6572232"/>
                  <a:pt x="2167895" y="6557720"/>
                  <a:pt x="2134190" y="6560528"/>
                </a:cubicBezTo>
                <a:cubicBezTo>
                  <a:pt x="2126700" y="6560996"/>
                  <a:pt x="2115933" y="6555379"/>
                  <a:pt x="2110784" y="6548825"/>
                </a:cubicBezTo>
                <a:cubicBezTo>
                  <a:pt x="2099081" y="6534782"/>
                  <a:pt x="2089250" y="6529632"/>
                  <a:pt x="2071462" y="6540867"/>
                </a:cubicBezTo>
                <a:cubicBezTo>
                  <a:pt x="2063036" y="6546485"/>
                  <a:pt x="2039161" y="6544612"/>
                  <a:pt x="2035884" y="6538995"/>
                </a:cubicBezTo>
                <a:cubicBezTo>
                  <a:pt x="2016223" y="6501545"/>
                  <a:pt x="1982050" y="6526355"/>
                  <a:pt x="1956304" y="6516993"/>
                </a:cubicBezTo>
                <a:cubicBezTo>
                  <a:pt x="1941324" y="6511376"/>
                  <a:pt x="1924003" y="6509971"/>
                  <a:pt x="1910896" y="6501545"/>
                </a:cubicBezTo>
                <a:cubicBezTo>
                  <a:pt x="1863615" y="6469712"/>
                  <a:pt x="1818675" y="6434135"/>
                  <a:pt x="1770927" y="6402771"/>
                </a:cubicBezTo>
                <a:cubicBezTo>
                  <a:pt x="1759692" y="6395281"/>
                  <a:pt x="1741435" y="6398558"/>
                  <a:pt x="1723646" y="6397153"/>
                </a:cubicBezTo>
                <a:cubicBezTo>
                  <a:pt x="1749393" y="6353150"/>
                  <a:pt x="1698836" y="6350341"/>
                  <a:pt x="1681984" y="6332552"/>
                </a:cubicBezTo>
                <a:cubicBezTo>
                  <a:pt x="1662322" y="6311955"/>
                  <a:pt x="1627213" y="6306806"/>
                  <a:pt x="1599126" y="6293698"/>
                </a:cubicBezTo>
                <a:cubicBezTo>
                  <a:pt x="1588359" y="6288549"/>
                  <a:pt x="1571506" y="6279655"/>
                  <a:pt x="1571506" y="6272633"/>
                </a:cubicBezTo>
                <a:cubicBezTo>
                  <a:pt x="1571506" y="6247822"/>
                  <a:pt x="1552782" y="6248290"/>
                  <a:pt x="1540610" y="6249695"/>
                </a:cubicBezTo>
                <a:cubicBezTo>
                  <a:pt x="1498011" y="6255312"/>
                  <a:pt x="1489117" y="6219735"/>
                  <a:pt x="1469456" y="6196797"/>
                </a:cubicBezTo>
                <a:cubicBezTo>
                  <a:pt x="1468051" y="6194925"/>
                  <a:pt x="1468519" y="6191179"/>
                  <a:pt x="1466647" y="6190243"/>
                </a:cubicBezTo>
                <a:cubicBezTo>
                  <a:pt x="1420771" y="6163560"/>
                  <a:pt x="1375363" y="6136877"/>
                  <a:pt x="1318720" y="6104109"/>
                </a:cubicBezTo>
                <a:cubicBezTo>
                  <a:pt x="1313103" y="6087256"/>
                  <a:pt x="1303740" y="6056360"/>
                  <a:pt x="1292973" y="6025464"/>
                </a:cubicBezTo>
                <a:cubicBezTo>
                  <a:pt x="1290165" y="6017974"/>
                  <a:pt x="1284079" y="6005803"/>
                  <a:pt x="1278930" y="6005335"/>
                </a:cubicBezTo>
                <a:cubicBezTo>
                  <a:pt x="1238671" y="6003462"/>
                  <a:pt x="1223691" y="5963672"/>
                  <a:pt x="1193263" y="5947755"/>
                </a:cubicBezTo>
                <a:cubicBezTo>
                  <a:pt x="1184369" y="5943074"/>
                  <a:pt x="1182028" y="5927626"/>
                  <a:pt x="1174538" y="5919200"/>
                </a:cubicBezTo>
                <a:cubicBezTo>
                  <a:pt x="1146451" y="5888304"/>
                  <a:pt x="1120236" y="5855067"/>
                  <a:pt x="1088404" y="5828384"/>
                </a:cubicBezTo>
                <a:cubicBezTo>
                  <a:pt x="1071551" y="5814340"/>
                  <a:pt x="1044400" y="5812468"/>
                  <a:pt x="1022398" y="5803573"/>
                </a:cubicBezTo>
                <a:cubicBezTo>
                  <a:pt x="1012100" y="5799361"/>
                  <a:pt x="1003673" y="5790934"/>
                  <a:pt x="994311" y="5783912"/>
                </a:cubicBezTo>
                <a:cubicBezTo>
                  <a:pt x="984012" y="5776423"/>
                  <a:pt x="974182" y="5762847"/>
                  <a:pt x="963415" y="5761911"/>
                </a:cubicBezTo>
                <a:cubicBezTo>
                  <a:pt x="927369" y="5758634"/>
                  <a:pt x="921284" y="5740377"/>
                  <a:pt x="930178" y="5709949"/>
                </a:cubicBezTo>
                <a:cubicBezTo>
                  <a:pt x="931582" y="5705736"/>
                  <a:pt x="929710" y="5700586"/>
                  <a:pt x="929710" y="5693565"/>
                </a:cubicBezTo>
                <a:cubicBezTo>
                  <a:pt x="902091" y="5692629"/>
                  <a:pt x="896941" y="5675308"/>
                  <a:pt x="887579" y="5652370"/>
                </a:cubicBezTo>
                <a:cubicBezTo>
                  <a:pt x="875408" y="5622878"/>
                  <a:pt x="847788" y="5599472"/>
                  <a:pt x="824850" y="5575130"/>
                </a:cubicBezTo>
                <a:cubicBezTo>
                  <a:pt x="807062" y="5556405"/>
                  <a:pt x="783188" y="5543297"/>
                  <a:pt x="767271" y="5523636"/>
                </a:cubicBezTo>
                <a:cubicBezTo>
                  <a:pt x="741993" y="5493208"/>
                  <a:pt x="744333" y="5489931"/>
                  <a:pt x="791146" y="5474951"/>
                </a:cubicBezTo>
                <a:cubicBezTo>
                  <a:pt x="767271" y="5466057"/>
                  <a:pt x="744801" y="5464184"/>
                  <a:pt x="735439" y="5452481"/>
                </a:cubicBezTo>
                <a:cubicBezTo>
                  <a:pt x="724672" y="5438906"/>
                  <a:pt x="726076" y="5415968"/>
                  <a:pt x="720927" y="5391157"/>
                </a:cubicBezTo>
                <a:cubicBezTo>
                  <a:pt x="717182" y="5388817"/>
                  <a:pt x="706415" y="5383667"/>
                  <a:pt x="694712" y="5377114"/>
                </a:cubicBezTo>
                <a:cubicBezTo>
                  <a:pt x="698925" y="5364007"/>
                  <a:pt x="703139" y="5352303"/>
                  <a:pt x="708756" y="5335919"/>
                </a:cubicBezTo>
                <a:cubicBezTo>
                  <a:pt x="664752" y="5344345"/>
                  <a:pt x="631516" y="5332174"/>
                  <a:pt x="612791" y="5293788"/>
                </a:cubicBezTo>
                <a:cubicBezTo>
                  <a:pt x="608578" y="5284894"/>
                  <a:pt x="609982" y="5273659"/>
                  <a:pt x="608110" y="5263828"/>
                </a:cubicBezTo>
                <a:cubicBezTo>
                  <a:pt x="603896" y="5243699"/>
                  <a:pt x="598747" y="5223570"/>
                  <a:pt x="595002" y="5203440"/>
                </a:cubicBezTo>
                <a:cubicBezTo>
                  <a:pt x="592662" y="5189864"/>
                  <a:pt x="592193" y="5175353"/>
                  <a:pt x="590789" y="5159904"/>
                </a:cubicBezTo>
                <a:cubicBezTo>
                  <a:pt x="529933" y="5112624"/>
                  <a:pt x="522443" y="5094367"/>
                  <a:pt x="546317" y="5045214"/>
                </a:cubicBezTo>
                <a:cubicBezTo>
                  <a:pt x="533210" y="5042406"/>
                  <a:pt x="521039" y="5039129"/>
                  <a:pt x="513549" y="5037725"/>
                </a:cubicBezTo>
                <a:cubicBezTo>
                  <a:pt x="484993" y="4999339"/>
                  <a:pt x="477503" y="4954399"/>
                  <a:pt x="436777" y="4926312"/>
                </a:cubicBezTo>
                <a:cubicBezTo>
                  <a:pt x="419456" y="4914140"/>
                  <a:pt x="410094" y="4880903"/>
                  <a:pt x="409157" y="4857029"/>
                </a:cubicBezTo>
                <a:cubicBezTo>
                  <a:pt x="407753" y="4823793"/>
                  <a:pt x="396050" y="4798982"/>
                  <a:pt x="381070" y="4769958"/>
                </a:cubicBezTo>
                <a:cubicBezTo>
                  <a:pt x="361409" y="4732509"/>
                  <a:pt x="333790" y="4705357"/>
                  <a:pt x="305702" y="4676334"/>
                </a:cubicBezTo>
                <a:cubicBezTo>
                  <a:pt x="301021" y="4671184"/>
                  <a:pt x="304298" y="4658077"/>
                  <a:pt x="303830" y="4648715"/>
                </a:cubicBezTo>
                <a:cubicBezTo>
                  <a:pt x="302893" y="4618755"/>
                  <a:pt x="307575" y="4586922"/>
                  <a:pt x="299148" y="4558835"/>
                </a:cubicBezTo>
                <a:cubicBezTo>
                  <a:pt x="288382" y="4522789"/>
                  <a:pt x="267316" y="4489553"/>
                  <a:pt x="249996" y="4455848"/>
                </a:cubicBezTo>
                <a:cubicBezTo>
                  <a:pt x="244378" y="4445081"/>
                  <a:pt x="235016" y="4436187"/>
                  <a:pt x="220504" y="4418866"/>
                </a:cubicBezTo>
                <a:cubicBezTo>
                  <a:pt x="212078" y="4373458"/>
                  <a:pt x="203183" y="4316347"/>
                  <a:pt x="190076" y="4260173"/>
                </a:cubicBezTo>
                <a:cubicBezTo>
                  <a:pt x="186331" y="4245193"/>
                  <a:pt x="166202" y="4234426"/>
                  <a:pt x="159648" y="4218978"/>
                </a:cubicBezTo>
                <a:cubicBezTo>
                  <a:pt x="147477" y="4189954"/>
                  <a:pt x="136242" y="4159058"/>
                  <a:pt x="131092" y="4128162"/>
                </a:cubicBezTo>
                <a:cubicBezTo>
                  <a:pt x="126879" y="4101479"/>
                  <a:pt x="133901" y="4072923"/>
                  <a:pt x="132497" y="4045304"/>
                </a:cubicBezTo>
                <a:cubicBezTo>
                  <a:pt x="132029" y="4032665"/>
                  <a:pt x="123602" y="4020493"/>
                  <a:pt x="118921" y="4008322"/>
                </a:cubicBezTo>
                <a:cubicBezTo>
                  <a:pt x="117517" y="4005045"/>
                  <a:pt x="114240" y="4000832"/>
                  <a:pt x="115176" y="3998492"/>
                </a:cubicBezTo>
                <a:cubicBezTo>
                  <a:pt x="132497" y="3956829"/>
                  <a:pt x="109559" y="3921720"/>
                  <a:pt x="96451" y="3885206"/>
                </a:cubicBezTo>
                <a:cubicBezTo>
                  <a:pt x="95047" y="3880993"/>
                  <a:pt x="97387" y="3873503"/>
                  <a:pt x="94579" y="3871162"/>
                </a:cubicBezTo>
                <a:cubicBezTo>
                  <a:pt x="59470" y="3842607"/>
                  <a:pt x="81003" y="3823414"/>
                  <a:pt x="109559" y="3803285"/>
                </a:cubicBezTo>
                <a:cubicBezTo>
                  <a:pt x="47298" y="3771452"/>
                  <a:pt x="63683" y="3703574"/>
                  <a:pt x="32318" y="3659103"/>
                </a:cubicBezTo>
                <a:cubicBezTo>
                  <a:pt x="59001" y="3626802"/>
                  <a:pt x="60874" y="3590757"/>
                  <a:pt x="56661" y="3551434"/>
                </a:cubicBezTo>
                <a:cubicBezTo>
                  <a:pt x="52916" y="3512112"/>
                  <a:pt x="54788" y="3471853"/>
                  <a:pt x="54320" y="3432531"/>
                </a:cubicBezTo>
                <a:cubicBezTo>
                  <a:pt x="54320" y="3423169"/>
                  <a:pt x="55725" y="3413338"/>
                  <a:pt x="53852" y="3404444"/>
                </a:cubicBezTo>
                <a:cubicBezTo>
                  <a:pt x="42149" y="3348737"/>
                  <a:pt x="26701" y="3293499"/>
                  <a:pt x="19211" y="3237324"/>
                </a:cubicBezTo>
                <a:cubicBezTo>
                  <a:pt x="13593" y="3193320"/>
                  <a:pt x="17807" y="3147913"/>
                  <a:pt x="19211" y="3102973"/>
                </a:cubicBezTo>
                <a:cubicBezTo>
                  <a:pt x="20147" y="3072077"/>
                  <a:pt x="23424" y="3041649"/>
                  <a:pt x="26233" y="3003731"/>
                </a:cubicBezTo>
                <a:cubicBezTo>
                  <a:pt x="-6068" y="2976579"/>
                  <a:pt x="-8876" y="2957855"/>
                  <a:pt x="19679" y="2905893"/>
                </a:cubicBezTo>
                <a:cubicBezTo>
                  <a:pt x="22020" y="2901680"/>
                  <a:pt x="23424" y="2896999"/>
                  <a:pt x="22956" y="2892317"/>
                </a:cubicBezTo>
                <a:cubicBezTo>
                  <a:pt x="22020" y="2857208"/>
                  <a:pt x="19211" y="2822099"/>
                  <a:pt x="20147" y="2786990"/>
                </a:cubicBezTo>
                <a:cubicBezTo>
                  <a:pt x="20147" y="2779500"/>
                  <a:pt x="29978" y="2769201"/>
                  <a:pt x="37936" y="2765456"/>
                </a:cubicBezTo>
                <a:cubicBezTo>
                  <a:pt x="48235" y="2760775"/>
                  <a:pt x="60406" y="2762179"/>
                  <a:pt x="70704" y="2761243"/>
                </a:cubicBezTo>
                <a:cubicBezTo>
                  <a:pt x="57597" y="2732688"/>
                  <a:pt x="44958" y="2705068"/>
                  <a:pt x="33255" y="2677449"/>
                </a:cubicBezTo>
                <a:cubicBezTo>
                  <a:pt x="32787" y="2676513"/>
                  <a:pt x="44490" y="2670895"/>
                  <a:pt x="51511" y="2666682"/>
                </a:cubicBezTo>
                <a:cubicBezTo>
                  <a:pt x="26233" y="2614253"/>
                  <a:pt x="37000" y="2559482"/>
                  <a:pt x="35127" y="2504712"/>
                </a:cubicBezTo>
                <a:cubicBezTo>
                  <a:pt x="34191" y="2473816"/>
                  <a:pt x="44490" y="2445260"/>
                  <a:pt x="41213" y="2418109"/>
                </a:cubicBezTo>
                <a:cubicBezTo>
                  <a:pt x="37468" y="2387213"/>
                  <a:pt x="37468" y="2365211"/>
                  <a:pt x="56193" y="2338528"/>
                </a:cubicBezTo>
                <a:cubicBezTo>
                  <a:pt x="68832" y="2320739"/>
                  <a:pt x="70704" y="2291716"/>
                  <a:pt x="68364" y="2268310"/>
                </a:cubicBezTo>
                <a:cubicBezTo>
                  <a:pt x="64619" y="2228519"/>
                  <a:pt x="71641" y="2194814"/>
                  <a:pt x="89429" y="2163450"/>
                </a:cubicBezTo>
                <a:cubicBezTo>
                  <a:pt x="95983" y="2135363"/>
                  <a:pt x="102537" y="2107744"/>
                  <a:pt x="109091" y="2079656"/>
                </a:cubicBezTo>
                <a:cubicBezTo>
                  <a:pt x="109559" y="2078720"/>
                  <a:pt x="110963" y="2077315"/>
                  <a:pt x="110963" y="2076379"/>
                </a:cubicBezTo>
                <a:cubicBezTo>
                  <a:pt x="88961" y="2011778"/>
                  <a:pt x="174628" y="1986500"/>
                  <a:pt x="165265" y="1927048"/>
                </a:cubicBezTo>
                <a:cubicBezTo>
                  <a:pt x="198034" y="1896152"/>
                  <a:pt x="184926" y="1855425"/>
                  <a:pt x="191012" y="1818443"/>
                </a:cubicBezTo>
                <a:cubicBezTo>
                  <a:pt x="193353" y="1804868"/>
                  <a:pt x="208801" y="1788015"/>
                  <a:pt x="221908" y="1782866"/>
                </a:cubicBezTo>
                <a:cubicBezTo>
                  <a:pt x="249059" y="1772567"/>
                  <a:pt x="258890" y="1753843"/>
                  <a:pt x="254677" y="1729968"/>
                </a:cubicBezTo>
                <a:cubicBezTo>
                  <a:pt x="249059" y="1700477"/>
                  <a:pt x="266380" y="1683156"/>
                  <a:pt x="279487" y="1662090"/>
                </a:cubicBezTo>
                <a:cubicBezTo>
                  <a:pt x="283700" y="1655069"/>
                  <a:pt x="284637" y="1645706"/>
                  <a:pt x="281360" y="1635876"/>
                </a:cubicBezTo>
                <a:cubicBezTo>
                  <a:pt x="316469" y="1606852"/>
                  <a:pt x="301021" y="1560040"/>
                  <a:pt x="315065" y="1523526"/>
                </a:cubicBezTo>
                <a:cubicBezTo>
                  <a:pt x="336130" y="1468756"/>
                  <a:pt x="331917" y="1407432"/>
                  <a:pt x="368431" y="1355938"/>
                </a:cubicBezTo>
                <a:cubicBezTo>
                  <a:pt x="392773" y="1321297"/>
                  <a:pt x="396986" y="1273080"/>
                  <a:pt x="419456" y="1236567"/>
                </a:cubicBezTo>
                <a:cubicBezTo>
                  <a:pt x="444735" y="1194904"/>
                  <a:pt x="434436" y="1136388"/>
                  <a:pt x="483589" y="1107365"/>
                </a:cubicBezTo>
                <a:cubicBezTo>
                  <a:pt x="485461" y="1106429"/>
                  <a:pt x="487802" y="1103620"/>
                  <a:pt x="487802" y="1101747"/>
                </a:cubicBezTo>
                <a:cubicBezTo>
                  <a:pt x="492015" y="1033401"/>
                  <a:pt x="558020" y="1012804"/>
                  <a:pt x="590321" y="965992"/>
                </a:cubicBezTo>
                <a:cubicBezTo>
                  <a:pt x="600151" y="951480"/>
                  <a:pt x="604833" y="932755"/>
                  <a:pt x="611386" y="915903"/>
                </a:cubicBezTo>
                <a:cubicBezTo>
                  <a:pt x="614195" y="909817"/>
                  <a:pt x="615131" y="901859"/>
                  <a:pt x="619345" y="897646"/>
                </a:cubicBezTo>
                <a:cubicBezTo>
                  <a:pt x="648836" y="867218"/>
                  <a:pt x="682073" y="839599"/>
                  <a:pt x="707352" y="806362"/>
                </a:cubicBezTo>
                <a:cubicBezTo>
                  <a:pt x="725608" y="782019"/>
                  <a:pt x="731694" y="748783"/>
                  <a:pt x="746206" y="721163"/>
                </a:cubicBezTo>
                <a:cubicBezTo>
                  <a:pt x="758377" y="698225"/>
                  <a:pt x="774761" y="677628"/>
                  <a:pt x="789273" y="656094"/>
                </a:cubicBezTo>
                <a:cubicBezTo>
                  <a:pt x="797231" y="643923"/>
                  <a:pt x="811743" y="631752"/>
                  <a:pt x="811743" y="620049"/>
                </a:cubicBezTo>
                <a:cubicBezTo>
                  <a:pt x="811743" y="595238"/>
                  <a:pt x="821574" y="582599"/>
                  <a:pt x="843107" y="574641"/>
                </a:cubicBezTo>
                <a:cubicBezTo>
                  <a:pt x="845916" y="573705"/>
                  <a:pt x="849661" y="569960"/>
                  <a:pt x="850129" y="566683"/>
                </a:cubicBezTo>
                <a:cubicBezTo>
                  <a:pt x="859023" y="503486"/>
                  <a:pt x="913794" y="481485"/>
                  <a:pt x="954989" y="446375"/>
                </a:cubicBezTo>
                <a:cubicBezTo>
                  <a:pt x="967628" y="435608"/>
                  <a:pt x="980267" y="422969"/>
                  <a:pt x="988225" y="408457"/>
                </a:cubicBezTo>
                <a:cubicBezTo>
                  <a:pt x="1006950" y="374284"/>
                  <a:pt x="1022866" y="338239"/>
                  <a:pt x="1040655" y="303598"/>
                </a:cubicBezTo>
                <a:cubicBezTo>
                  <a:pt x="1044868" y="295640"/>
                  <a:pt x="1051890" y="287214"/>
                  <a:pt x="1059848" y="283937"/>
                </a:cubicBezTo>
                <a:cubicBezTo>
                  <a:pt x="1142238" y="247423"/>
                  <a:pt x="1225096" y="211846"/>
                  <a:pt x="1307485" y="175332"/>
                </a:cubicBezTo>
                <a:cubicBezTo>
                  <a:pt x="1316848" y="171119"/>
                  <a:pt x="1323401" y="161288"/>
                  <a:pt x="1330423" y="153330"/>
                </a:cubicBezTo>
                <a:cubicBezTo>
                  <a:pt x="1333700" y="150054"/>
                  <a:pt x="1333700" y="142564"/>
                  <a:pt x="1336977" y="140691"/>
                </a:cubicBezTo>
                <a:cubicBezTo>
                  <a:pt x="1376299" y="121030"/>
                  <a:pt x="1415153" y="99964"/>
                  <a:pt x="1455880" y="83112"/>
                </a:cubicBezTo>
                <a:cubicBezTo>
                  <a:pt x="1512055" y="60174"/>
                  <a:pt x="1571506" y="44726"/>
                  <a:pt x="1626745" y="19447"/>
                </a:cubicBezTo>
                <a:cubicBezTo>
                  <a:pt x="1668408" y="722"/>
                  <a:pt x="1708198" y="-6768"/>
                  <a:pt x="1751734" y="7276"/>
                </a:cubicBezTo>
                <a:cubicBezTo>
                  <a:pt x="1773267" y="14298"/>
                  <a:pt x="1775608" y="26937"/>
                  <a:pt x="1765777" y="46598"/>
                </a:cubicBezTo>
                <a:cubicBezTo>
                  <a:pt x="1753138" y="71877"/>
                  <a:pt x="1745180" y="99496"/>
                  <a:pt x="1732541" y="125243"/>
                </a:cubicBezTo>
                <a:cubicBezTo>
                  <a:pt x="1725519" y="139755"/>
                  <a:pt x="1714752" y="153330"/>
                  <a:pt x="1703517" y="165502"/>
                </a:cubicBezTo>
                <a:cubicBezTo>
                  <a:pt x="1677770" y="192185"/>
                  <a:pt x="1650151" y="217931"/>
                  <a:pt x="1623468" y="244146"/>
                </a:cubicBezTo>
                <a:cubicBezTo>
                  <a:pt x="1620191" y="247423"/>
                  <a:pt x="1617851" y="253977"/>
                  <a:pt x="1614106" y="254913"/>
                </a:cubicBezTo>
                <a:cubicBezTo>
                  <a:pt x="1533120" y="278787"/>
                  <a:pt x="1502224" y="356028"/>
                  <a:pt x="1450731" y="410330"/>
                </a:cubicBezTo>
                <a:cubicBezTo>
                  <a:pt x="1420303" y="442630"/>
                  <a:pt x="1402046" y="486166"/>
                  <a:pt x="1374895" y="521743"/>
                </a:cubicBezTo>
                <a:cubicBezTo>
                  <a:pt x="1357574" y="544681"/>
                  <a:pt x="1332764" y="562470"/>
                  <a:pt x="1313103" y="583535"/>
                </a:cubicBezTo>
                <a:cubicBezTo>
                  <a:pt x="1289228" y="609282"/>
                  <a:pt x="1265822" y="635029"/>
                  <a:pt x="1245225" y="663116"/>
                </a:cubicBezTo>
                <a:cubicBezTo>
                  <a:pt x="1234458" y="677628"/>
                  <a:pt x="1228372" y="696821"/>
                  <a:pt x="1222287" y="714610"/>
                </a:cubicBezTo>
                <a:cubicBezTo>
                  <a:pt x="1208711" y="752528"/>
                  <a:pt x="1176411" y="768912"/>
                  <a:pt x="1146919" y="792318"/>
                </a:cubicBezTo>
                <a:cubicBezTo>
                  <a:pt x="1120236" y="813384"/>
                  <a:pt x="1086999" y="828364"/>
                  <a:pt x="1070615" y="866750"/>
                </a:cubicBezTo>
                <a:cubicBezTo>
                  <a:pt x="1057039" y="899050"/>
                  <a:pt x="1021462" y="921520"/>
                  <a:pt x="996183" y="948671"/>
                </a:cubicBezTo>
                <a:cubicBezTo>
                  <a:pt x="989162" y="956629"/>
                  <a:pt x="984012" y="966460"/>
                  <a:pt x="979331" y="975822"/>
                </a:cubicBezTo>
                <a:cubicBezTo>
                  <a:pt x="977459" y="979567"/>
                  <a:pt x="980735" y="986121"/>
                  <a:pt x="978395" y="989866"/>
                </a:cubicBezTo>
                <a:cubicBezTo>
                  <a:pt x="954989" y="1034806"/>
                  <a:pt x="929242" y="1078341"/>
                  <a:pt x="908644" y="1124685"/>
                </a:cubicBezTo>
                <a:cubicBezTo>
                  <a:pt x="886643" y="1174306"/>
                  <a:pt x="837958" y="1202862"/>
                  <a:pt x="818297" y="1257164"/>
                </a:cubicBezTo>
                <a:cubicBezTo>
                  <a:pt x="804253" y="1296018"/>
                  <a:pt x="793954" y="1336745"/>
                  <a:pt x="777570" y="1373727"/>
                </a:cubicBezTo>
                <a:cubicBezTo>
                  <a:pt x="763058" y="1406495"/>
                  <a:pt x="753696" y="1434115"/>
                  <a:pt x="755568" y="1469692"/>
                </a:cubicBezTo>
                <a:cubicBezTo>
                  <a:pt x="756504" y="1493566"/>
                  <a:pt x="759781" y="1526335"/>
                  <a:pt x="723268" y="1537102"/>
                </a:cubicBezTo>
                <a:cubicBezTo>
                  <a:pt x="719523" y="1538038"/>
                  <a:pt x="720459" y="1553486"/>
                  <a:pt x="719055" y="1562380"/>
                </a:cubicBezTo>
                <a:cubicBezTo>
                  <a:pt x="716246" y="1579233"/>
                  <a:pt x="719055" y="1601234"/>
                  <a:pt x="709224" y="1612001"/>
                </a:cubicBezTo>
                <a:cubicBezTo>
                  <a:pt x="682073" y="1641493"/>
                  <a:pt x="658199" y="1671453"/>
                  <a:pt x="646496" y="1710307"/>
                </a:cubicBezTo>
                <a:cubicBezTo>
                  <a:pt x="643687" y="1719202"/>
                  <a:pt x="639006" y="1727160"/>
                  <a:pt x="636665" y="1735586"/>
                </a:cubicBezTo>
                <a:cubicBezTo>
                  <a:pt x="629175" y="1765077"/>
                  <a:pt x="619813" y="1794569"/>
                  <a:pt x="616068" y="1824529"/>
                </a:cubicBezTo>
                <a:cubicBezTo>
                  <a:pt x="613259" y="1846531"/>
                  <a:pt x="613259" y="1871341"/>
                  <a:pt x="620749" y="1891471"/>
                </a:cubicBezTo>
                <a:cubicBezTo>
                  <a:pt x="634793" y="1928920"/>
                  <a:pt x="609046" y="1957944"/>
                  <a:pt x="600151" y="1987436"/>
                </a:cubicBezTo>
                <a:cubicBezTo>
                  <a:pt x="588448" y="2026290"/>
                  <a:pt x="580022" y="2061399"/>
                  <a:pt x="585172" y="2101658"/>
                </a:cubicBezTo>
                <a:cubicBezTo>
                  <a:pt x="586576" y="2113829"/>
                  <a:pt x="574873" y="2127405"/>
                  <a:pt x="571128" y="2140980"/>
                </a:cubicBezTo>
                <a:cubicBezTo>
                  <a:pt x="564106" y="2166727"/>
                  <a:pt x="556148" y="2192474"/>
                  <a:pt x="551935" y="2218689"/>
                </a:cubicBezTo>
                <a:cubicBezTo>
                  <a:pt x="546317" y="2254266"/>
                  <a:pt x="544445" y="2290311"/>
                  <a:pt x="540700" y="2322612"/>
                </a:cubicBezTo>
                <a:cubicBezTo>
                  <a:pt x="527592" y="2324016"/>
                  <a:pt x="516357" y="2324953"/>
                  <a:pt x="505591" y="2325889"/>
                </a:cubicBezTo>
                <a:cubicBezTo>
                  <a:pt x="507463" y="2337124"/>
                  <a:pt x="509336" y="2348359"/>
                  <a:pt x="511208" y="2359594"/>
                </a:cubicBezTo>
                <a:cubicBezTo>
                  <a:pt x="509804" y="2359125"/>
                  <a:pt x="508867" y="2358657"/>
                  <a:pt x="507463" y="2358189"/>
                </a:cubicBezTo>
                <a:cubicBezTo>
                  <a:pt x="505122" y="2372701"/>
                  <a:pt x="502782" y="2387681"/>
                  <a:pt x="499505" y="2402193"/>
                </a:cubicBezTo>
                <a:cubicBezTo>
                  <a:pt x="496696" y="2413428"/>
                  <a:pt x="493419" y="2424194"/>
                  <a:pt x="488738" y="2434493"/>
                </a:cubicBezTo>
                <a:cubicBezTo>
                  <a:pt x="482184" y="2448537"/>
                  <a:pt x="471886" y="2461176"/>
                  <a:pt x="466268" y="2475688"/>
                </a:cubicBezTo>
                <a:cubicBezTo>
                  <a:pt x="455970" y="2500498"/>
                  <a:pt x="442862" y="2525777"/>
                  <a:pt x="439585" y="2551992"/>
                </a:cubicBezTo>
                <a:cubicBezTo>
                  <a:pt x="436308" y="2575398"/>
                  <a:pt x="444267" y="2600209"/>
                  <a:pt x="447543" y="2624551"/>
                </a:cubicBezTo>
                <a:cubicBezTo>
                  <a:pt x="448948" y="2633913"/>
                  <a:pt x="455501" y="2644681"/>
                  <a:pt x="452693" y="2651702"/>
                </a:cubicBezTo>
                <a:cubicBezTo>
                  <a:pt x="436308" y="2689152"/>
                  <a:pt x="447543" y="2716303"/>
                  <a:pt x="477971" y="2735496"/>
                </a:cubicBezTo>
                <a:cubicBezTo>
                  <a:pt x="466736" y="2774819"/>
                  <a:pt x="455970" y="2811332"/>
                  <a:pt x="446607" y="2848314"/>
                </a:cubicBezTo>
                <a:cubicBezTo>
                  <a:pt x="445203" y="2853463"/>
                  <a:pt x="451757" y="2860953"/>
                  <a:pt x="455033" y="2867039"/>
                </a:cubicBezTo>
                <a:cubicBezTo>
                  <a:pt x="458310" y="2873592"/>
                  <a:pt x="464396" y="2879210"/>
                  <a:pt x="465332" y="2885764"/>
                </a:cubicBezTo>
                <a:cubicBezTo>
                  <a:pt x="471886" y="2930235"/>
                  <a:pt x="481248" y="2974707"/>
                  <a:pt x="482184" y="3019179"/>
                </a:cubicBezTo>
                <a:cubicBezTo>
                  <a:pt x="482653" y="3066459"/>
                  <a:pt x="474226" y="3113739"/>
                  <a:pt x="470013" y="3161020"/>
                </a:cubicBezTo>
                <a:cubicBezTo>
                  <a:pt x="469545" y="3166638"/>
                  <a:pt x="469077" y="3175064"/>
                  <a:pt x="472354" y="3177872"/>
                </a:cubicBezTo>
                <a:cubicBezTo>
                  <a:pt x="505122" y="3206428"/>
                  <a:pt x="494824" y="3233579"/>
                  <a:pt x="469077" y="3261198"/>
                </a:cubicBezTo>
                <a:cubicBezTo>
                  <a:pt x="489206" y="3261198"/>
                  <a:pt x="507463" y="3261198"/>
                  <a:pt x="525252" y="3261198"/>
                </a:cubicBezTo>
                <a:cubicBezTo>
                  <a:pt x="527124" y="3263539"/>
                  <a:pt x="528997" y="3266348"/>
                  <a:pt x="530869" y="3268688"/>
                </a:cubicBezTo>
                <a:cubicBezTo>
                  <a:pt x="499505" y="3283668"/>
                  <a:pt x="505591" y="3299584"/>
                  <a:pt x="517294" y="3323459"/>
                </a:cubicBezTo>
                <a:cubicBezTo>
                  <a:pt x="536955" y="3363717"/>
                  <a:pt x="543977" y="3407721"/>
                  <a:pt x="532274" y="3453597"/>
                </a:cubicBezTo>
                <a:cubicBezTo>
                  <a:pt x="529465" y="3464364"/>
                  <a:pt x="535550" y="3478407"/>
                  <a:pt x="540232" y="3490110"/>
                </a:cubicBezTo>
                <a:cubicBezTo>
                  <a:pt x="554275" y="3524283"/>
                  <a:pt x="570192" y="3557988"/>
                  <a:pt x="584235" y="3591693"/>
                </a:cubicBezTo>
                <a:cubicBezTo>
                  <a:pt x="587980" y="3600119"/>
                  <a:pt x="591257" y="3609950"/>
                  <a:pt x="590321" y="3618376"/>
                </a:cubicBezTo>
                <a:cubicBezTo>
                  <a:pt x="587980" y="3641782"/>
                  <a:pt x="587044" y="3641782"/>
                  <a:pt x="603896" y="3645995"/>
                </a:cubicBezTo>
                <a:cubicBezTo>
                  <a:pt x="612791" y="3680168"/>
                  <a:pt x="615131" y="3713405"/>
                  <a:pt x="629643" y="3740556"/>
                </a:cubicBezTo>
                <a:cubicBezTo>
                  <a:pt x="650709" y="3779878"/>
                  <a:pt x="681605" y="3814051"/>
                  <a:pt x="682073" y="3862736"/>
                </a:cubicBezTo>
                <a:cubicBezTo>
                  <a:pt x="682073" y="3873035"/>
                  <a:pt x="685818" y="3884738"/>
                  <a:pt x="690967" y="3893164"/>
                </a:cubicBezTo>
                <a:cubicBezTo>
                  <a:pt x="708288" y="3920783"/>
                  <a:pt x="717650" y="3947934"/>
                  <a:pt x="684882" y="3975554"/>
                </a:cubicBezTo>
                <a:cubicBezTo>
                  <a:pt x="725140" y="3990065"/>
                  <a:pt x="745738" y="4012067"/>
                  <a:pt x="735439" y="4053730"/>
                </a:cubicBezTo>
                <a:cubicBezTo>
                  <a:pt x="734035" y="4058880"/>
                  <a:pt x="744801" y="4066838"/>
                  <a:pt x="749951" y="4073391"/>
                </a:cubicBezTo>
                <a:cubicBezTo>
                  <a:pt x="772421" y="4102415"/>
                  <a:pt x="805189" y="4128630"/>
                  <a:pt x="815488" y="4161399"/>
                </a:cubicBezTo>
                <a:cubicBezTo>
                  <a:pt x="834681" y="4220382"/>
                  <a:pt x="879153" y="4263917"/>
                  <a:pt x="899282" y="4321965"/>
                </a:cubicBezTo>
                <a:cubicBezTo>
                  <a:pt x="908176" y="4347243"/>
                  <a:pt x="934859" y="4365968"/>
                  <a:pt x="952180" y="4388438"/>
                </a:cubicBezTo>
                <a:cubicBezTo>
                  <a:pt x="971841" y="4414185"/>
                  <a:pt x="991502" y="4440400"/>
                  <a:pt x="1008823" y="4468019"/>
                </a:cubicBezTo>
                <a:cubicBezTo>
                  <a:pt x="1014440" y="4476445"/>
                  <a:pt x="1011631" y="4490021"/>
                  <a:pt x="1013036" y="4502660"/>
                </a:cubicBezTo>
                <a:cubicBezTo>
                  <a:pt x="1044868" y="4511555"/>
                  <a:pt x="1055635" y="4532620"/>
                  <a:pt x="1048613" y="4574283"/>
                </a:cubicBezTo>
                <a:cubicBezTo>
                  <a:pt x="1079977" y="4610328"/>
                  <a:pt x="1123045" y="4637479"/>
                  <a:pt x="1116023" y="4695059"/>
                </a:cubicBezTo>
                <a:cubicBezTo>
                  <a:pt x="1115087" y="4703953"/>
                  <a:pt x="1131471" y="4719401"/>
                  <a:pt x="1143174" y="4724550"/>
                </a:cubicBezTo>
                <a:cubicBezTo>
                  <a:pt x="1177815" y="4739062"/>
                  <a:pt x="1204030" y="4758255"/>
                  <a:pt x="1211052" y="4798982"/>
                </a:cubicBezTo>
                <a:cubicBezTo>
                  <a:pt x="1212456" y="4807876"/>
                  <a:pt x="1230713" y="4813494"/>
                  <a:pt x="1239139" y="4822388"/>
                </a:cubicBezTo>
                <a:cubicBezTo>
                  <a:pt x="1266758" y="4851412"/>
                  <a:pt x="1292037" y="4882776"/>
                  <a:pt x="1320593" y="4910395"/>
                </a:cubicBezTo>
                <a:cubicBezTo>
                  <a:pt x="1349616" y="4938483"/>
                  <a:pt x="1372086" y="4973124"/>
                  <a:pt x="1413749" y="4989508"/>
                </a:cubicBezTo>
                <a:cubicBezTo>
                  <a:pt x="1443241" y="5001211"/>
                  <a:pt x="1467115" y="5027426"/>
                  <a:pt x="1492862" y="5048024"/>
                </a:cubicBezTo>
                <a:cubicBezTo>
                  <a:pt x="1498011" y="5051768"/>
                  <a:pt x="1502692" y="5060195"/>
                  <a:pt x="1502224" y="5066280"/>
                </a:cubicBezTo>
                <a:cubicBezTo>
                  <a:pt x="1500820" y="5105602"/>
                  <a:pt x="1523290" y="5121051"/>
                  <a:pt x="1561208" y="5124795"/>
                </a:cubicBezTo>
                <a:cubicBezTo>
                  <a:pt x="1559335" y="5139776"/>
                  <a:pt x="1557463" y="5153819"/>
                  <a:pt x="1555590" y="5172076"/>
                </a:cubicBezTo>
                <a:cubicBezTo>
                  <a:pt x="1604743" y="5151479"/>
                  <a:pt x="1611765" y="5185651"/>
                  <a:pt x="1616914" y="5217484"/>
                </a:cubicBezTo>
                <a:cubicBezTo>
                  <a:pt x="1621128" y="5246507"/>
                  <a:pt x="1643597" y="5251188"/>
                  <a:pt x="1662790" y="5262423"/>
                </a:cubicBezTo>
                <a:cubicBezTo>
                  <a:pt x="1689474" y="5277872"/>
                  <a:pt x="1718029" y="5291915"/>
                  <a:pt x="1713348" y="5331706"/>
                </a:cubicBezTo>
                <a:cubicBezTo>
                  <a:pt x="1712411" y="5337323"/>
                  <a:pt x="1728328" y="5346686"/>
                  <a:pt x="1737690" y="5351835"/>
                </a:cubicBezTo>
                <a:cubicBezTo>
                  <a:pt x="1749861" y="5358857"/>
                  <a:pt x="1763905" y="5364007"/>
                  <a:pt x="1779353" y="5371028"/>
                </a:cubicBezTo>
                <a:cubicBezTo>
                  <a:pt x="1779353" y="5386008"/>
                  <a:pt x="1779353" y="5401924"/>
                  <a:pt x="1779353" y="5427203"/>
                </a:cubicBezTo>
                <a:cubicBezTo>
                  <a:pt x="1790588" y="5415031"/>
                  <a:pt x="1794801" y="5408010"/>
                  <a:pt x="1800887" y="5404265"/>
                </a:cubicBezTo>
                <a:cubicBezTo>
                  <a:pt x="1807440" y="5400052"/>
                  <a:pt x="1816335" y="5394434"/>
                  <a:pt x="1822420" y="5396307"/>
                </a:cubicBezTo>
                <a:cubicBezTo>
                  <a:pt x="1828506" y="5398179"/>
                  <a:pt x="1836932" y="5408478"/>
                  <a:pt x="1836464" y="5414095"/>
                </a:cubicBezTo>
                <a:cubicBezTo>
                  <a:pt x="1834123" y="5434225"/>
                  <a:pt x="1841145" y="5441247"/>
                  <a:pt x="1861275" y="5444523"/>
                </a:cubicBezTo>
                <a:cubicBezTo>
                  <a:pt x="1906214" y="5452013"/>
                  <a:pt x="1950686" y="5462780"/>
                  <a:pt x="1998435" y="5473079"/>
                </a:cubicBezTo>
                <a:cubicBezTo>
                  <a:pt x="1999839" y="5487122"/>
                  <a:pt x="1981582" y="5516146"/>
                  <a:pt x="2012478" y="5534403"/>
                </a:cubicBezTo>
                <a:cubicBezTo>
                  <a:pt x="2015287" y="5536275"/>
                  <a:pt x="2018564" y="5540489"/>
                  <a:pt x="2020904" y="5540021"/>
                </a:cubicBezTo>
                <a:cubicBezTo>
                  <a:pt x="2061163" y="5528318"/>
                  <a:pt x="2066312" y="5562022"/>
                  <a:pt x="2085974" y="5583556"/>
                </a:cubicBezTo>
                <a:cubicBezTo>
                  <a:pt x="2114061" y="5614452"/>
                  <a:pt x="2147766" y="5641603"/>
                  <a:pt x="2195046" y="5650965"/>
                </a:cubicBezTo>
                <a:cubicBezTo>
                  <a:pt x="2224070" y="5656583"/>
                  <a:pt x="2247944" y="5687947"/>
                  <a:pt x="2274627" y="5706672"/>
                </a:cubicBezTo>
                <a:cubicBezTo>
                  <a:pt x="2283990" y="5713226"/>
                  <a:pt x="2296161" y="5716503"/>
                  <a:pt x="2305523" y="5723525"/>
                </a:cubicBezTo>
                <a:cubicBezTo>
                  <a:pt x="2352335" y="5759102"/>
                  <a:pt x="2404765" y="5742249"/>
                  <a:pt x="2455791" y="5743186"/>
                </a:cubicBezTo>
                <a:cubicBezTo>
                  <a:pt x="2476856" y="5743654"/>
                  <a:pt x="2501198" y="5743186"/>
                  <a:pt x="2518519" y="5752548"/>
                </a:cubicBezTo>
                <a:cubicBezTo>
                  <a:pt x="2547075" y="5768933"/>
                  <a:pt x="2571417" y="5792807"/>
                  <a:pt x="2604186" y="5819022"/>
                </a:cubicBezTo>
                <a:cubicBezTo>
                  <a:pt x="2631337" y="5826044"/>
                  <a:pt x="2672532" y="5832129"/>
                  <a:pt x="2709045" y="5848045"/>
                </a:cubicBezTo>
                <a:cubicBezTo>
                  <a:pt x="2734792" y="5859280"/>
                  <a:pt x="2729174" y="5885964"/>
                  <a:pt x="2711386" y="5909370"/>
                </a:cubicBezTo>
                <a:cubicBezTo>
                  <a:pt x="2740877" y="5909370"/>
                  <a:pt x="2767561" y="5907965"/>
                  <a:pt x="2794712" y="5909838"/>
                </a:cubicBezTo>
                <a:cubicBezTo>
                  <a:pt x="2818586" y="5911242"/>
                  <a:pt x="2846205" y="5909370"/>
                  <a:pt x="2865398" y="5920136"/>
                </a:cubicBezTo>
                <a:cubicBezTo>
                  <a:pt x="2900508" y="5940266"/>
                  <a:pt x="2929999" y="5930435"/>
                  <a:pt x="2962300" y="5918264"/>
                </a:cubicBezTo>
                <a:cubicBezTo>
                  <a:pt x="2965576" y="5916859"/>
                  <a:pt x="2968853" y="5915923"/>
                  <a:pt x="2972598" y="5915455"/>
                </a:cubicBezTo>
                <a:cubicBezTo>
                  <a:pt x="2973535" y="5915455"/>
                  <a:pt x="2974939" y="5916391"/>
                  <a:pt x="2976811" y="5917328"/>
                </a:cubicBezTo>
                <a:cubicBezTo>
                  <a:pt x="2969321" y="5940734"/>
                  <a:pt x="2973535" y="5945415"/>
                  <a:pt x="3001622" y="5944947"/>
                </a:cubicBezTo>
                <a:cubicBezTo>
                  <a:pt x="3046562" y="5943542"/>
                  <a:pt x="3091970" y="5952905"/>
                  <a:pt x="3136910" y="5960395"/>
                </a:cubicBezTo>
                <a:cubicBezTo>
                  <a:pt x="3148144" y="5962267"/>
                  <a:pt x="3157975" y="5974907"/>
                  <a:pt x="3168274" y="5982865"/>
                </a:cubicBezTo>
                <a:cubicBezTo>
                  <a:pt x="3207596" y="5952905"/>
                  <a:pt x="3259090" y="5964140"/>
                  <a:pt x="3292794" y="6002058"/>
                </a:cubicBezTo>
                <a:cubicBezTo>
                  <a:pt x="3306838" y="6017974"/>
                  <a:pt x="3334457" y="6022655"/>
                  <a:pt x="3355991" y="6032018"/>
                </a:cubicBezTo>
                <a:cubicBezTo>
                  <a:pt x="3368162" y="6037635"/>
                  <a:pt x="3380801" y="6042785"/>
                  <a:pt x="3397654" y="6049807"/>
                </a:cubicBezTo>
                <a:cubicBezTo>
                  <a:pt x="3427146" y="6051211"/>
                  <a:pt x="3462723" y="6052615"/>
                  <a:pt x="3502045" y="6054488"/>
                </a:cubicBezTo>
                <a:cubicBezTo>
                  <a:pt x="3518898" y="6000185"/>
                  <a:pt x="3566646" y="6041848"/>
                  <a:pt x="3600351" y="6031550"/>
                </a:cubicBezTo>
                <a:cubicBezTo>
                  <a:pt x="3614863" y="6027336"/>
                  <a:pt x="3631247" y="6028272"/>
                  <a:pt x="3640610" y="6027336"/>
                </a:cubicBezTo>
                <a:cubicBezTo>
                  <a:pt x="3676655" y="6032018"/>
                  <a:pt x="3708019" y="6036231"/>
                  <a:pt x="3738447" y="6040444"/>
                </a:cubicBezTo>
                <a:cubicBezTo>
                  <a:pt x="3767471" y="5998313"/>
                  <a:pt x="3810070" y="6008611"/>
                  <a:pt x="3847520" y="6014229"/>
                </a:cubicBezTo>
                <a:cubicBezTo>
                  <a:pt x="3905567" y="6023123"/>
                  <a:pt x="3905099" y="6025932"/>
                  <a:pt x="3952379" y="6005335"/>
                </a:cubicBezTo>
                <a:cubicBezTo>
                  <a:pt x="3969232" y="6038103"/>
                  <a:pt x="3998724" y="6023123"/>
                  <a:pt x="4024470" y="6021719"/>
                </a:cubicBezTo>
                <a:cubicBezTo>
                  <a:pt x="4045068" y="6020315"/>
                  <a:pt x="4065197" y="6017506"/>
                  <a:pt x="4095157" y="6014697"/>
                </a:cubicBezTo>
                <a:cubicBezTo>
                  <a:pt x="4122776" y="5974907"/>
                  <a:pt x="4176610" y="5980524"/>
                  <a:pt x="4227168" y="5975843"/>
                </a:cubicBezTo>
                <a:cubicBezTo>
                  <a:pt x="4234658" y="5974907"/>
                  <a:pt x="4244020" y="5973502"/>
                  <a:pt x="4248233" y="5968353"/>
                </a:cubicBezTo>
                <a:cubicBezTo>
                  <a:pt x="4267894" y="5947287"/>
                  <a:pt x="4295046" y="5949160"/>
                  <a:pt x="4311430" y="5961799"/>
                </a:cubicBezTo>
                <a:cubicBezTo>
                  <a:pt x="4337645" y="5982397"/>
                  <a:pt x="4359646" y="5972566"/>
                  <a:pt x="4384925" y="5966480"/>
                </a:cubicBezTo>
                <a:cubicBezTo>
                  <a:pt x="4398033" y="5963204"/>
                  <a:pt x="4416289" y="5960863"/>
                  <a:pt x="4426588" y="5966948"/>
                </a:cubicBezTo>
                <a:cubicBezTo>
                  <a:pt x="4456548" y="5984737"/>
                  <a:pt x="4474337" y="5969289"/>
                  <a:pt x="4491189" y="5949160"/>
                </a:cubicBezTo>
                <a:cubicBezTo>
                  <a:pt x="4504297" y="5933712"/>
                  <a:pt x="4512723" y="5919200"/>
                  <a:pt x="4538469" y="5933712"/>
                </a:cubicBezTo>
                <a:cubicBezTo>
                  <a:pt x="4549705" y="5939798"/>
                  <a:pt x="4570302" y="5930435"/>
                  <a:pt x="4586218" y="5927158"/>
                </a:cubicBezTo>
                <a:cubicBezTo>
                  <a:pt x="4608220" y="5922477"/>
                  <a:pt x="4631626" y="5919668"/>
                  <a:pt x="4651755" y="5910306"/>
                </a:cubicBezTo>
                <a:cubicBezTo>
                  <a:pt x="4666735" y="5903284"/>
                  <a:pt x="4686396" y="5900943"/>
                  <a:pt x="4690609" y="5873792"/>
                </a:cubicBezTo>
                <a:cubicBezTo>
                  <a:pt x="4692950" y="5859748"/>
                  <a:pt x="4721037" y="5839151"/>
                  <a:pt x="4736954" y="5839619"/>
                </a:cubicBezTo>
                <a:cubicBezTo>
                  <a:pt x="4784234" y="5841023"/>
                  <a:pt x="4823556" y="5829789"/>
                  <a:pt x="4865219" y="5805914"/>
                </a:cubicBezTo>
                <a:cubicBezTo>
                  <a:pt x="4900796" y="5785317"/>
                  <a:pt x="4947141" y="5784380"/>
                  <a:pt x="4987868" y="5772677"/>
                </a:cubicBezTo>
                <a:cubicBezTo>
                  <a:pt x="5015018" y="5764720"/>
                  <a:pt x="5044978" y="5757698"/>
                  <a:pt x="5066980" y="5740845"/>
                </a:cubicBezTo>
                <a:cubicBezTo>
                  <a:pt x="5104898" y="5711353"/>
                  <a:pt x="5167626" y="5734292"/>
                  <a:pt x="5192437" y="5678117"/>
                </a:cubicBezTo>
                <a:cubicBezTo>
                  <a:pt x="5196650" y="5669222"/>
                  <a:pt x="5214439" y="5666414"/>
                  <a:pt x="5228482" y="5659860"/>
                </a:cubicBezTo>
                <a:cubicBezTo>
                  <a:pt x="5214439" y="5612112"/>
                  <a:pt x="5271082" y="5643476"/>
                  <a:pt x="5281381" y="5615856"/>
                </a:cubicBezTo>
                <a:cubicBezTo>
                  <a:pt x="5273891" y="5610239"/>
                  <a:pt x="5265932" y="5604621"/>
                  <a:pt x="5256102" y="5597599"/>
                </a:cubicBezTo>
                <a:cubicBezTo>
                  <a:pt x="5276231" y="5572789"/>
                  <a:pt x="5295424" y="5549383"/>
                  <a:pt x="5312745" y="5527850"/>
                </a:cubicBezTo>
                <a:cubicBezTo>
                  <a:pt x="5326788" y="5532062"/>
                  <a:pt x="5341300" y="5536743"/>
                  <a:pt x="5355812" y="5540957"/>
                </a:cubicBezTo>
                <a:cubicBezTo>
                  <a:pt x="5353940" y="5531126"/>
                  <a:pt x="5352535" y="5521296"/>
                  <a:pt x="5350194" y="5506784"/>
                </a:cubicBezTo>
                <a:cubicBezTo>
                  <a:pt x="5362366" y="5505847"/>
                  <a:pt x="5376878" y="5506784"/>
                  <a:pt x="5389517" y="5503039"/>
                </a:cubicBezTo>
                <a:cubicBezTo>
                  <a:pt x="5404497" y="5498358"/>
                  <a:pt x="5417604" y="5488059"/>
                  <a:pt x="5432116" y="5481505"/>
                </a:cubicBezTo>
                <a:cubicBezTo>
                  <a:pt x="5460203" y="5468866"/>
                  <a:pt x="5491568" y="5460440"/>
                  <a:pt x="5481269" y="5416904"/>
                </a:cubicBezTo>
                <a:cubicBezTo>
                  <a:pt x="5479865" y="5411755"/>
                  <a:pt x="5500462" y="5394434"/>
                  <a:pt x="5511229" y="5393966"/>
                </a:cubicBezTo>
                <a:cubicBezTo>
                  <a:pt x="5558041" y="5392094"/>
                  <a:pt x="5570212" y="5354175"/>
                  <a:pt x="5582384" y="5323279"/>
                </a:cubicBezTo>
                <a:cubicBezTo>
                  <a:pt x="5590342" y="5303151"/>
                  <a:pt x="5591278" y="5290511"/>
                  <a:pt x="5617024" y="5297065"/>
                </a:cubicBezTo>
                <a:cubicBezTo>
                  <a:pt x="5621706" y="5298469"/>
                  <a:pt x="5630132" y="5287234"/>
                  <a:pt x="5637154" y="5281148"/>
                </a:cubicBezTo>
                <a:cubicBezTo>
                  <a:pt x="5647452" y="5284426"/>
                  <a:pt x="5659624" y="5288638"/>
                  <a:pt x="5672263" y="5292383"/>
                </a:cubicBezTo>
                <a:cubicBezTo>
                  <a:pt x="5667582" y="5286766"/>
                  <a:pt x="5662901" y="5280680"/>
                  <a:pt x="5658219" y="5275063"/>
                </a:cubicBezTo>
                <a:cubicBezTo>
                  <a:pt x="5680221" y="5261487"/>
                  <a:pt x="5706436" y="5232464"/>
                  <a:pt x="5724225" y="5237145"/>
                </a:cubicBezTo>
                <a:cubicBezTo>
                  <a:pt x="5760738" y="5246039"/>
                  <a:pt x="5767760" y="5215143"/>
                  <a:pt x="5788358" y="5204376"/>
                </a:cubicBezTo>
                <a:cubicBezTo>
                  <a:pt x="5794443" y="5201100"/>
                  <a:pt x="5796316" y="5184715"/>
                  <a:pt x="5795380" y="5174417"/>
                </a:cubicBezTo>
                <a:cubicBezTo>
                  <a:pt x="5793975" y="5153351"/>
                  <a:pt x="5789762" y="5132754"/>
                  <a:pt x="5785081" y="5102326"/>
                </a:cubicBezTo>
                <a:cubicBezTo>
                  <a:pt x="5827680" y="5125732"/>
                  <a:pt x="5842660" y="5111220"/>
                  <a:pt x="5869811" y="5089686"/>
                </a:cubicBezTo>
                <a:cubicBezTo>
                  <a:pt x="5911006" y="5057386"/>
                  <a:pt x="5943774" y="5019468"/>
                  <a:pt x="5977948" y="4981082"/>
                </a:cubicBezTo>
                <a:cubicBezTo>
                  <a:pt x="5983097" y="4974996"/>
                  <a:pt x="5986841" y="4966570"/>
                  <a:pt x="5988246" y="4958612"/>
                </a:cubicBezTo>
                <a:cubicBezTo>
                  <a:pt x="5994332" y="4923034"/>
                  <a:pt x="5993863" y="4923034"/>
                  <a:pt x="6026632" y="4910863"/>
                </a:cubicBezTo>
                <a:cubicBezTo>
                  <a:pt x="6012588" y="4861710"/>
                  <a:pt x="6062210" y="4851412"/>
                  <a:pt x="6084679" y="4844390"/>
                </a:cubicBezTo>
                <a:cubicBezTo>
                  <a:pt x="6129151" y="4830814"/>
                  <a:pt x="6129151" y="4797109"/>
                  <a:pt x="6140854" y="4767150"/>
                </a:cubicBezTo>
                <a:cubicBezTo>
                  <a:pt x="6146940" y="4752170"/>
                  <a:pt x="6148812" y="4735317"/>
                  <a:pt x="6152089" y="4719869"/>
                </a:cubicBezTo>
                <a:cubicBezTo>
                  <a:pt x="6145535" y="4710507"/>
                  <a:pt x="6138045" y="4700208"/>
                  <a:pt x="6130088" y="4689909"/>
                </a:cubicBezTo>
                <a:cubicBezTo>
                  <a:pt x="6139918" y="4683824"/>
                  <a:pt x="6148812" y="4675866"/>
                  <a:pt x="6159579" y="4671653"/>
                </a:cubicBezTo>
                <a:cubicBezTo>
                  <a:pt x="6171750" y="4666971"/>
                  <a:pt x="6191412" y="4669312"/>
                  <a:pt x="6196561" y="4661354"/>
                </a:cubicBezTo>
                <a:cubicBezTo>
                  <a:pt x="6210136" y="4639820"/>
                  <a:pt x="6221840" y="4615478"/>
                  <a:pt x="6226053" y="4590667"/>
                </a:cubicBezTo>
                <a:cubicBezTo>
                  <a:pt x="6231202" y="4564452"/>
                  <a:pt x="6235415" y="4547132"/>
                  <a:pt x="6264439" y="4533088"/>
                </a:cubicBezTo>
                <a:cubicBezTo>
                  <a:pt x="6291121" y="4520449"/>
                  <a:pt x="6307974" y="4487680"/>
                  <a:pt x="6330912" y="4462402"/>
                </a:cubicBezTo>
                <a:cubicBezTo>
                  <a:pt x="6325295" y="4455380"/>
                  <a:pt x="6318741" y="4447422"/>
                  <a:pt x="6310783" y="4437591"/>
                </a:cubicBezTo>
                <a:cubicBezTo>
                  <a:pt x="6344019" y="4425420"/>
                  <a:pt x="6350573" y="4401077"/>
                  <a:pt x="6355255" y="4370181"/>
                </a:cubicBezTo>
                <a:cubicBezTo>
                  <a:pt x="6359936" y="4340221"/>
                  <a:pt x="6375852" y="4311666"/>
                  <a:pt x="6389427" y="4284047"/>
                </a:cubicBezTo>
                <a:cubicBezTo>
                  <a:pt x="6410961" y="4241448"/>
                  <a:pt x="6435303" y="4199785"/>
                  <a:pt x="6457305" y="4157185"/>
                </a:cubicBezTo>
                <a:cubicBezTo>
                  <a:pt x="6460114" y="4152036"/>
                  <a:pt x="6458242" y="4143142"/>
                  <a:pt x="6455901" y="4137524"/>
                </a:cubicBezTo>
                <a:cubicBezTo>
                  <a:pt x="6439517" y="4102883"/>
                  <a:pt x="6439049" y="4102883"/>
                  <a:pt x="6461050" y="4092585"/>
                </a:cubicBezTo>
                <a:cubicBezTo>
                  <a:pt x="6469477" y="4054198"/>
                  <a:pt x="6484924" y="4023302"/>
                  <a:pt x="6480711" y="3994747"/>
                </a:cubicBezTo>
                <a:cubicBezTo>
                  <a:pt x="6475562" y="3959169"/>
                  <a:pt x="6484456" y="3933891"/>
                  <a:pt x="6505522" y="3908144"/>
                </a:cubicBezTo>
                <a:cubicBezTo>
                  <a:pt x="6501309" y="3896909"/>
                  <a:pt x="6497095" y="3885206"/>
                  <a:pt x="6489606" y="3866013"/>
                </a:cubicBezTo>
                <a:cubicBezTo>
                  <a:pt x="6511608" y="3867886"/>
                  <a:pt x="6527055" y="3869290"/>
                  <a:pt x="6542504" y="3870226"/>
                </a:cubicBezTo>
                <a:cubicBezTo>
                  <a:pt x="6555611" y="3828563"/>
                  <a:pt x="6569186" y="3785028"/>
                  <a:pt x="6584167" y="3738683"/>
                </a:cubicBezTo>
                <a:cubicBezTo>
                  <a:pt x="6578549" y="3736811"/>
                  <a:pt x="6570591" y="3734002"/>
                  <a:pt x="6564037" y="3731194"/>
                </a:cubicBezTo>
                <a:cubicBezTo>
                  <a:pt x="6569186" y="3707787"/>
                  <a:pt x="6570123" y="3684849"/>
                  <a:pt x="6579486" y="3665656"/>
                </a:cubicBezTo>
                <a:cubicBezTo>
                  <a:pt x="6594465" y="3635696"/>
                  <a:pt x="6615999" y="3608545"/>
                  <a:pt x="6632851" y="3579054"/>
                </a:cubicBezTo>
                <a:cubicBezTo>
                  <a:pt x="6640341" y="3565946"/>
                  <a:pt x="6643150" y="3549562"/>
                  <a:pt x="6647363" y="3534582"/>
                </a:cubicBezTo>
                <a:cubicBezTo>
                  <a:pt x="6651576" y="3520070"/>
                  <a:pt x="6654385" y="3505090"/>
                  <a:pt x="6659066" y="3487302"/>
                </a:cubicBezTo>
                <a:cubicBezTo>
                  <a:pt x="6636596" y="3470917"/>
                  <a:pt x="6636128" y="3443298"/>
                  <a:pt x="6652513" y="3420828"/>
                </a:cubicBezTo>
                <a:cubicBezTo>
                  <a:pt x="6670301" y="3396486"/>
                  <a:pt x="6673110" y="3382442"/>
                  <a:pt x="6637064" y="3374484"/>
                </a:cubicBezTo>
                <a:cubicBezTo>
                  <a:pt x="6654853" y="3343120"/>
                  <a:pt x="6669833" y="3315969"/>
                  <a:pt x="6684813" y="3289285"/>
                </a:cubicBezTo>
                <a:cubicBezTo>
                  <a:pt x="6647831" y="3274774"/>
                  <a:pt x="6641746" y="3194725"/>
                  <a:pt x="6675919" y="3148381"/>
                </a:cubicBezTo>
                <a:cubicBezTo>
                  <a:pt x="6664216" y="3106718"/>
                  <a:pt x="6628170" y="3076290"/>
                  <a:pt x="6645491" y="3026201"/>
                </a:cubicBezTo>
                <a:cubicBezTo>
                  <a:pt x="6651108" y="3010284"/>
                  <a:pt x="6631447" y="2985942"/>
                  <a:pt x="6621617" y="2961131"/>
                </a:cubicBezTo>
                <a:cubicBezTo>
                  <a:pt x="6624893" y="2955982"/>
                  <a:pt x="6635192" y="2947088"/>
                  <a:pt x="6637532" y="2936321"/>
                </a:cubicBezTo>
                <a:cubicBezTo>
                  <a:pt x="6640341" y="2923214"/>
                  <a:pt x="6640809" y="2906829"/>
                  <a:pt x="6635192" y="2895126"/>
                </a:cubicBezTo>
                <a:cubicBezTo>
                  <a:pt x="6628638" y="2882019"/>
                  <a:pt x="6614595" y="2872656"/>
                  <a:pt x="6603828" y="2861889"/>
                </a:cubicBezTo>
                <a:cubicBezTo>
                  <a:pt x="6568250" y="2825844"/>
                  <a:pt x="6561697" y="2780904"/>
                  <a:pt x="6588848" y="2736432"/>
                </a:cubicBezTo>
                <a:cubicBezTo>
                  <a:pt x="6604296" y="2711622"/>
                  <a:pt x="6603828" y="2693833"/>
                  <a:pt x="6583698" y="2688684"/>
                </a:cubicBezTo>
                <a:cubicBezTo>
                  <a:pt x="6574336" y="2659192"/>
                  <a:pt x="6566846" y="2638127"/>
                  <a:pt x="6560761" y="2616593"/>
                </a:cubicBezTo>
                <a:cubicBezTo>
                  <a:pt x="6548589" y="2574462"/>
                  <a:pt x="6569186" y="2533735"/>
                  <a:pt x="6564973" y="2491136"/>
                </a:cubicBezTo>
                <a:cubicBezTo>
                  <a:pt x="6561697" y="2459304"/>
                  <a:pt x="6569186" y="2427003"/>
                  <a:pt x="6541099" y="2401725"/>
                </a:cubicBezTo>
                <a:cubicBezTo>
                  <a:pt x="6534545" y="2396107"/>
                  <a:pt x="6533609" y="2384404"/>
                  <a:pt x="6530333" y="2375510"/>
                </a:cubicBezTo>
                <a:cubicBezTo>
                  <a:pt x="6522842" y="2353040"/>
                  <a:pt x="6513948" y="2331038"/>
                  <a:pt x="6508798" y="2308100"/>
                </a:cubicBezTo>
                <a:cubicBezTo>
                  <a:pt x="6505054" y="2290779"/>
                  <a:pt x="6504586" y="2271587"/>
                  <a:pt x="6507394" y="2253798"/>
                </a:cubicBezTo>
                <a:cubicBezTo>
                  <a:pt x="6511608" y="2223838"/>
                  <a:pt x="6517693" y="2197623"/>
                  <a:pt x="6486797" y="2173281"/>
                </a:cubicBezTo>
                <a:cubicBezTo>
                  <a:pt x="6466199" y="2157364"/>
                  <a:pt x="6455433" y="2126936"/>
                  <a:pt x="6444198" y="2101658"/>
                </a:cubicBezTo>
                <a:cubicBezTo>
                  <a:pt x="6423132" y="2054377"/>
                  <a:pt x="6407684" y="2004288"/>
                  <a:pt x="6384746" y="1957944"/>
                </a:cubicBezTo>
                <a:cubicBezTo>
                  <a:pt x="6374447" y="1936879"/>
                  <a:pt x="6352914" y="1920026"/>
                  <a:pt x="6333721" y="1904110"/>
                </a:cubicBezTo>
                <a:cubicBezTo>
                  <a:pt x="6304697" y="1880236"/>
                  <a:pt x="6306102" y="1851680"/>
                  <a:pt x="6318741" y="1823125"/>
                </a:cubicBezTo>
                <a:cubicBezTo>
                  <a:pt x="6332316" y="1793633"/>
                  <a:pt x="6330444" y="1771163"/>
                  <a:pt x="6304229" y="1750097"/>
                </a:cubicBezTo>
                <a:cubicBezTo>
                  <a:pt x="6295803" y="1743544"/>
                  <a:pt x="6287377" y="1730436"/>
                  <a:pt x="6287845" y="1721074"/>
                </a:cubicBezTo>
                <a:cubicBezTo>
                  <a:pt x="6289249" y="1696732"/>
                  <a:pt x="6287845" y="1678007"/>
                  <a:pt x="6260225" y="1670517"/>
                </a:cubicBezTo>
                <a:cubicBezTo>
                  <a:pt x="6256481" y="1669580"/>
                  <a:pt x="6249927" y="1663027"/>
                  <a:pt x="6250863" y="1661154"/>
                </a:cubicBezTo>
                <a:cubicBezTo>
                  <a:pt x="6268184" y="1611533"/>
                  <a:pt x="6201242" y="1612001"/>
                  <a:pt x="6198433" y="1573615"/>
                </a:cubicBezTo>
                <a:cubicBezTo>
                  <a:pt x="6198433" y="1571275"/>
                  <a:pt x="6184390" y="1569870"/>
                  <a:pt x="6176900" y="1568466"/>
                </a:cubicBezTo>
                <a:cubicBezTo>
                  <a:pt x="6153494" y="1562848"/>
                  <a:pt x="6132896" y="1552082"/>
                  <a:pt x="6133832" y="1524462"/>
                </a:cubicBezTo>
                <a:cubicBezTo>
                  <a:pt x="6135237" y="1483736"/>
                  <a:pt x="6110426" y="1457989"/>
                  <a:pt x="6084211" y="1433647"/>
                </a:cubicBezTo>
                <a:cubicBezTo>
                  <a:pt x="6062678" y="1413517"/>
                  <a:pt x="6047229" y="1394324"/>
                  <a:pt x="6045357" y="1361088"/>
                </a:cubicBezTo>
                <a:cubicBezTo>
                  <a:pt x="6043485" y="1332064"/>
                  <a:pt x="6028505" y="1302572"/>
                  <a:pt x="6014929" y="1275421"/>
                </a:cubicBezTo>
                <a:cubicBezTo>
                  <a:pt x="6002758" y="1250610"/>
                  <a:pt x="5982629" y="1229545"/>
                  <a:pt x="5970457" y="1204734"/>
                </a:cubicBezTo>
                <a:cubicBezTo>
                  <a:pt x="5960159" y="1184137"/>
                  <a:pt x="5949860" y="1163540"/>
                  <a:pt x="5962499" y="1136388"/>
                </a:cubicBezTo>
                <a:cubicBezTo>
                  <a:pt x="5977479" y="1103620"/>
                  <a:pt x="5936285" y="1066170"/>
                  <a:pt x="5889004" y="1066170"/>
                </a:cubicBezTo>
                <a:cubicBezTo>
                  <a:pt x="5888068" y="1061957"/>
                  <a:pt x="5885727" y="1057276"/>
                  <a:pt x="5885727" y="1052594"/>
                </a:cubicBezTo>
                <a:cubicBezTo>
                  <a:pt x="5884323" y="984717"/>
                  <a:pt x="5849682" y="930414"/>
                  <a:pt x="5815509" y="875644"/>
                </a:cubicBezTo>
                <a:cubicBezTo>
                  <a:pt x="5805210" y="859260"/>
                  <a:pt x="5802870" y="837726"/>
                  <a:pt x="5795380" y="819469"/>
                </a:cubicBezTo>
                <a:cubicBezTo>
                  <a:pt x="5788826" y="803085"/>
                  <a:pt x="5783677" y="784828"/>
                  <a:pt x="5772442" y="772189"/>
                </a:cubicBezTo>
                <a:cubicBezTo>
                  <a:pt x="5752780" y="749719"/>
                  <a:pt x="5727970" y="730994"/>
                  <a:pt x="5736864" y="695417"/>
                </a:cubicBezTo>
                <a:cubicBezTo>
                  <a:pt x="5738268" y="690735"/>
                  <a:pt x="5735460" y="680905"/>
                  <a:pt x="5732183" y="679501"/>
                </a:cubicBezTo>
                <a:cubicBezTo>
                  <a:pt x="5673199" y="652349"/>
                  <a:pt x="5656815" y="591493"/>
                  <a:pt x="5620302" y="544681"/>
                </a:cubicBezTo>
                <a:cubicBezTo>
                  <a:pt x="5639027" y="528297"/>
                  <a:pt x="5648857" y="514721"/>
                  <a:pt x="5625451" y="491783"/>
                </a:cubicBezTo>
                <a:cubicBezTo>
                  <a:pt x="5614684" y="481485"/>
                  <a:pt x="5618897" y="455738"/>
                  <a:pt x="5615620" y="434204"/>
                </a:cubicBezTo>
                <a:cubicBezTo>
                  <a:pt x="5651666" y="422969"/>
                  <a:pt x="5687711" y="413607"/>
                  <a:pt x="5721884" y="400499"/>
                </a:cubicBezTo>
                <a:cubicBezTo>
                  <a:pt x="5749503" y="389732"/>
                  <a:pt x="5773846" y="370539"/>
                  <a:pt x="5801465" y="362113"/>
                </a:cubicBezTo>
                <a:cubicBezTo>
                  <a:pt x="5821126" y="356028"/>
                  <a:pt x="5844064" y="361645"/>
                  <a:pt x="5865598" y="361177"/>
                </a:cubicBezTo>
                <a:cubicBezTo>
                  <a:pt x="5874961" y="361177"/>
                  <a:pt x="5883854" y="359773"/>
                  <a:pt x="5893217" y="359304"/>
                </a:cubicBezTo>
                <a:cubicBezTo>
                  <a:pt x="5922709" y="357900"/>
                  <a:pt x="5950796" y="351346"/>
                  <a:pt x="5978884" y="372412"/>
                </a:cubicBezTo>
                <a:cubicBezTo>
                  <a:pt x="5999949" y="388328"/>
                  <a:pt x="6028505" y="394882"/>
                  <a:pt x="6053783" y="405181"/>
                </a:cubicBezTo>
                <a:cubicBezTo>
                  <a:pt x="6078125" y="415011"/>
                  <a:pt x="6100128" y="425310"/>
                  <a:pt x="6104809" y="455270"/>
                </a:cubicBezTo>
                <a:cubicBezTo>
                  <a:pt x="6106213" y="464164"/>
                  <a:pt x="6111831" y="475399"/>
                  <a:pt x="6118852" y="479612"/>
                </a:cubicBezTo>
                <a:cubicBezTo>
                  <a:pt x="6167537" y="507231"/>
                  <a:pt x="6218094" y="531106"/>
                  <a:pt x="6265843" y="560129"/>
                </a:cubicBezTo>
                <a:cubicBezTo>
                  <a:pt x="6288781" y="574173"/>
                  <a:pt x="6323422" y="570896"/>
                  <a:pt x="6334189" y="605069"/>
                </a:cubicBezTo>
                <a:cubicBezTo>
                  <a:pt x="6336530" y="613027"/>
                  <a:pt x="6346828" y="620985"/>
                  <a:pt x="6355255" y="623794"/>
                </a:cubicBezTo>
                <a:cubicBezTo>
                  <a:pt x="6417515" y="644391"/>
                  <a:pt x="6461518" y="696353"/>
                  <a:pt x="6494755" y="742697"/>
                </a:cubicBezTo>
                <a:cubicBezTo>
                  <a:pt x="6531269" y="793254"/>
                  <a:pt x="6580890" y="827895"/>
                  <a:pt x="6617403" y="876580"/>
                </a:cubicBezTo>
                <a:cubicBezTo>
                  <a:pt x="6645023" y="913094"/>
                  <a:pt x="6685749" y="940245"/>
                  <a:pt x="6720390" y="971609"/>
                </a:cubicBezTo>
                <a:cubicBezTo>
                  <a:pt x="6727880" y="978631"/>
                  <a:pt x="6735838" y="985185"/>
                  <a:pt x="6742860" y="993143"/>
                </a:cubicBezTo>
                <a:cubicBezTo>
                  <a:pt x="6761117" y="1014676"/>
                  <a:pt x="6776565" y="1036210"/>
                  <a:pt x="6808397" y="1042764"/>
                </a:cubicBezTo>
                <a:cubicBezTo>
                  <a:pt x="6845847" y="1050722"/>
                  <a:pt x="6851933" y="1090044"/>
                  <a:pt x="6870190" y="1117664"/>
                </a:cubicBezTo>
                <a:cubicBezTo>
                  <a:pt x="6880488" y="1133112"/>
                  <a:pt x="6896404" y="1144815"/>
                  <a:pt x="6909980" y="1157922"/>
                </a:cubicBezTo>
                <a:cubicBezTo>
                  <a:pt x="6912321" y="1160263"/>
                  <a:pt x="6918406" y="1159327"/>
                  <a:pt x="6919811" y="1161667"/>
                </a:cubicBezTo>
                <a:cubicBezTo>
                  <a:pt x="6940876" y="1195372"/>
                  <a:pt x="6966155" y="1227204"/>
                  <a:pt x="6980199" y="1263250"/>
                </a:cubicBezTo>
                <a:cubicBezTo>
                  <a:pt x="6991902" y="1293210"/>
                  <a:pt x="6990029" y="1324106"/>
                  <a:pt x="7032628" y="1334404"/>
                </a:cubicBezTo>
                <a:cubicBezTo>
                  <a:pt x="7060247" y="1340958"/>
                  <a:pt x="7085526" y="1364364"/>
                  <a:pt x="7106592" y="1385430"/>
                </a:cubicBezTo>
                <a:cubicBezTo>
                  <a:pt x="7117827" y="1396197"/>
                  <a:pt x="7118763" y="1417730"/>
                  <a:pt x="7123912" y="1434583"/>
                </a:cubicBezTo>
                <a:cubicBezTo>
                  <a:pt x="7135147" y="1469692"/>
                  <a:pt x="7143105" y="1506206"/>
                  <a:pt x="7158085" y="1539442"/>
                </a:cubicBezTo>
                <a:cubicBezTo>
                  <a:pt x="7178683" y="1585786"/>
                  <a:pt x="7205834" y="1629322"/>
                  <a:pt x="7228304" y="1674730"/>
                </a:cubicBezTo>
                <a:cubicBezTo>
                  <a:pt x="7243283" y="1705626"/>
                  <a:pt x="7250305" y="1740735"/>
                  <a:pt x="7269030" y="1769291"/>
                </a:cubicBezTo>
                <a:cubicBezTo>
                  <a:pt x="7284946" y="1794101"/>
                  <a:pt x="7309289" y="1815635"/>
                  <a:pt x="7334567" y="1831551"/>
                </a:cubicBezTo>
                <a:cubicBezTo>
                  <a:pt x="7364059" y="1849808"/>
                  <a:pt x="7389806" y="1900833"/>
                  <a:pt x="7366400" y="1921899"/>
                </a:cubicBezTo>
                <a:cubicBezTo>
                  <a:pt x="7324269" y="1958880"/>
                  <a:pt x="7360782" y="1989308"/>
                  <a:pt x="7366868" y="2021141"/>
                </a:cubicBezTo>
                <a:cubicBezTo>
                  <a:pt x="7372954" y="2053441"/>
                  <a:pt x="7382784" y="2085742"/>
                  <a:pt x="7395891" y="2116170"/>
                </a:cubicBezTo>
                <a:cubicBezTo>
                  <a:pt x="7402913" y="2132554"/>
                  <a:pt x="7419297" y="2144725"/>
                  <a:pt x="7431469" y="2158301"/>
                </a:cubicBezTo>
                <a:cubicBezTo>
                  <a:pt x="7437554" y="2164854"/>
                  <a:pt x="7447385" y="2170472"/>
                  <a:pt x="7449725" y="2177962"/>
                </a:cubicBezTo>
                <a:cubicBezTo>
                  <a:pt x="7467982" y="2232264"/>
                  <a:pt x="7491389" y="2281417"/>
                  <a:pt x="7539137" y="2317931"/>
                </a:cubicBezTo>
                <a:cubicBezTo>
                  <a:pt x="7550372" y="2326357"/>
                  <a:pt x="7551777" y="2360530"/>
                  <a:pt x="7544755" y="2376914"/>
                </a:cubicBezTo>
                <a:cubicBezTo>
                  <a:pt x="7523221" y="2425131"/>
                  <a:pt x="7526966" y="2463517"/>
                  <a:pt x="7567693" y="2499094"/>
                </a:cubicBezTo>
                <a:cubicBezTo>
                  <a:pt x="7577523" y="2507520"/>
                  <a:pt x="7580332" y="2523905"/>
                  <a:pt x="7585013" y="2537480"/>
                </a:cubicBezTo>
                <a:cubicBezTo>
                  <a:pt x="7588290" y="2547779"/>
                  <a:pt x="7585013" y="2562759"/>
                  <a:pt x="7591099" y="2568845"/>
                </a:cubicBezTo>
                <a:cubicBezTo>
                  <a:pt x="7628081" y="2603485"/>
                  <a:pt x="7586886" y="2632977"/>
                  <a:pt x="7585950" y="2664341"/>
                </a:cubicBezTo>
                <a:cubicBezTo>
                  <a:pt x="7585950" y="2669023"/>
                  <a:pt x="7573778" y="2673704"/>
                  <a:pt x="7563480" y="2680726"/>
                </a:cubicBezTo>
                <a:cubicBezTo>
                  <a:pt x="7584545" y="2683535"/>
                  <a:pt x="7607483" y="2683535"/>
                  <a:pt x="7589226" y="2711154"/>
                </a:cubicBezTo>
                <a:cubicBezTo>
                  <a:pt x="7588758" y="2712090"/>
                  <a:pt x="7587822" y="2713494"/>
                  <a:pt x="7587822" y="2714431"/>
                </a:cubicBezTo>
                <a:cubicBezTo>
                  <a:pt x="7597653" y="2758902"/>
                  <a:pt x="7607483" y="2803842"/>
                  <a:pt x="7617314" y="2848314"/>
                </a:cubicBezTo>
                <a:cubicBezTo>
                  <a:pt x="7622931" y="2873592"/>
                  <a:pt x="7640720" y="2904489"/>
                  <a:pt x="7631825" y="2923214"/>
                </a:cubicBezTo>
                <a:cubicBezTo>
                  <a:pt x="7616846" y="2955514"/>
                  <a:pt x="7614505" y="2988283"/>
                  <a:pt x="7604675" y="3019647"/>
                </a:cubicBezTo>
                <a:cubicBezTo>
                  <a:pt x="7595312" y="3048671"/>
                  <a:pt x="7578459" y="3072077"/>
                  <a:pt x="7580332" y="3107654"/>
                </a:cubicBezTo>
                <a:cubicBezTo>
                  <a:pt x="7581736" y="3128719"/>
                  <a:pt x="7552245" y="3151189"/>
                  <a:pt x="7533520" y="3168978"/>
                </a:cubicBezTo>
                <a:cubicBezTo>
                  <a:pt x="7526498" y="3190044"/>
                  <a:pt x="7519944" y="3210641"/>
                  <a:pt x="7512922" y="3231706"/>
                </a:cubicBezTo>
                <a:cubicBezTo>
                  <a:pt x="7510113" y="3240601"/>
                  <a:pt x="7502156" y="3251368"/>
                  <a:pt x="7504496" y="3258389"/>
                </a:cubicBezTo>
                <a:cubicBezTo>
                  <a:pt x="7515263" y="3288349"/>
                  <a:pt x="7520412" y="3316905"/>
                  <a:pt x="7520881" y="3350610"/>
                </a:cubicBezTo>
                <a:cubicBezTo>
                  <a:pt x="7521349" y="3381974"/>
                  <a:pt x="7515731" y="3410061"/>
                  <a:pt x="7510581" y="3440021"/>
                </a:cubicBezTo>
                <a:cubicBezTo>
                  <a:pt x="7505900" y="3466236"/>
                  <a:pt x="7513859" y="3494792"/>
                  <a:pt x="7508241" y="3520538"/>
                </a:cubicBezTo>
                <a:cubicBezTo>
                  <a:pt x="7500751" y="3553775"/>
                  <a:pt x="7484367" y="3584671"/>
                  <a:pt x="7472664" y="3616971"/>
                </a:cubicBezTo>
                <a:cubicBezTo>
                  <a:pt x="7467982" y="3629611"/>
                  <a:pt x="7464238" y="3642718"/>
                  <a:pt x="7462365" y="3655826"/>
                </a:cubicBezTo>
                <a:cubicBezTo>
                  <a:pt x="7459088" y="3678296"/>
                  <a:pt x="7460493" y="3697489"/>
                  <a:pt x="7441300" y="3719491"/>
                </a:cubicBezTo>
                <a:cubicBezTo>
                  <a:pt x="7425851" y="3737747"/>
                  <a:pt x="7398232" y="3759749"/>
                  <a:pt x="7402445" y="3794858"/>
                </a:cubicBezTo>
                <a:cubicBezTo>
                  <a:pt x="7403850" y="3808902"/>
                  <a:pt x="7391210" y="3826691"/>
                  <a:pt x="7380444" y="3838862"/>
                </a:cubicBezTo>
                <a:cubicBezTo>
                  <a:pt x="7361251" y="3860395"/>
                  <a:pt x="7350016" y="3914230"/>
                  <a:pt x="7355633" y="3941849"/>
                </a:cubicBezTo>
                <a:cubicBezTo>
                  <a:pt x="7359378" y="3960574"/>
                  <a:pt x="7351888" y="3981639"/>
                  <a:pt x="7348143" y="4001301"/>
                </a:cubicBezTo>
                <a:cubicBezTo>
                  <a:pt x="7345802" y="4014408"/>
                  <a:pt x="7341121" y="4027515"/>
                  <a:pt x="7335972" y="4046709"/>
                </a:cubicBezTo>
                <a:cubicBezTo>
                  <a:pt x="7315374" y="4053730"/>
                  <a:pt x="7311161" y="4071987"/>
                  <a:pt x="7306480" y="4102415"/>
                </a:cubicBezTo>
                <a:cubicBezTo>
                  <a:pt x="7299926" y="4142674"/>
                  <a:pt x="7285414" y="4188081"/>
                  <a:pt x="7246561" y="4216169"/>
                </a:cubicBezTo>
                <a:cubicBezTo>
                  <a:pt x="7232985" y="4226000"/>
                  <a:pt x="7212855" y="4238171"/>
                  <a:pt x="7236262" y="4258768"/>
                </a:cubicBezTo>
                <a:cubicBezTo>
                  <a:pt x="7238134" y="4260173"/>
                  <a:pt x="7240007" y="4262981"/>
                  <a:pt x="7239539" y="4264854"/>
                </a:cubicBezTo>
                <a:cubicBezTo>
                  <a:pt x="7227836" y="4315879"/>
                  <a:pt x="7215664" y="4367373"/>
                  <a:pt x="7203961" y="4418398"/>
                </a:cubicBezTo>
                <a:cubicBezTo>
                  <a:pt x="7202089" y="4426356"/>
                  <a:pt x="7199748" y="4433846"/>
                  <a:pt x="7198812" y="4441804"/>
                </a:cubicBezTo>
                <a:cubicBezTo>
                  <a:pt x="7197408" y="4457252"/>
                  <a:pt x="7196939" y="4473168"/>
                  <a:pt x="7196003" y="4488616"/>
                </a:cubicBezTo>
                <a:cubicBezTo>
                  <a:pt x="7191790" y="4489085"/>
                  <a:pt x="7187577" y="4489553"/>
                  <a:pt x="7183364" y="4489553"/>
                </a:cubicBezTo>
                <a:cubicBezTo>
                  <a:pt x="7189449" y="4496107"/>
                  <a:pt x="7195535" y="4503128"/>
                  <a:pt x="7208174" y="4517640"/>
                </a:cubicBezTo>
                <a:cubicBezTo>
                  <a:pt x="7184768" y="4527471"/>
                  <a:pt x="7164639" y="4535897"/>
                  <a:pt x="7141233" y="4545728"/>
                </a:cubicBezTo>
                <a:cubicBezTo>
                  <a:pt x="7129998" y="4618287"/>
                  <a:pt x="7082718" y="4681951"/>
                  <a:pt x="7045268" y="4749829"/>
                </a:cubicBezTo>
                <a:cubicBezTo>
                  <a:pt x="7035905" y="4766682"/>
                  <a:pt x="7012499" y="4775108"/>
                  <a:pt x="7000796" y="4791024"/>
                </a:cubicBezTo>
                <a:cubicBezTo>
                  <a:pt x="6983475" y="4814430"/>
                  <a:pt x="6971304" y="4841581"/>
                  <a:pt x="6956792" y="4866860"/>
                </a:cubicBezTo>
                <a:cubicBezTo>
                  <a:pt x="6951643" y="4875754"/>
                  <a:pt x="6947898" y="4886521"/>
                  <a:pt x="6940408" y="4892606"/>
                </a:cubicBezTo>
                <a:cubicBezTo>
                  <a:pt x="6908576" y="4917885"/>
                  <a:pt x="6889383" y="4948781"/>
                  <a:pt x="6877680" y="4989040"/>
                </a:cubicBezTo>
                <a:cubicBezTo>
                  <a:pt x="6868785" y="5020404"/>
                  <a:pt x="6844911" y="5047555"/>
                  <a:pt x="6828527" y="5077515"/>
                </a:cubicBezTo>
                <a:cubicBezTo>
                  <a:pt x="6821973" y="5089218"/>
                  <a:pt x="6817292" y="5102326"/>
                  <a:pt x="6811206" y="5114497"/>
                </a:cubicBezTo>
                <a:cubicBezTo>
                  <a:pt x="6806993" y="5122923"/>
                  <a:pt x="6803248" y="5134626"/>
                  <a:pt x="6796694" y="5137435"/>
                </a:cubicBezTo>
                <a:cubicBezTo>
                  <a:pt x="6752691" y="5155223"/>
                  <a:pt x="6750350" y="5195950"/>
                  <a:pt x="6737711" y="5232932"/>
                </a:cubicBezTo>
                <a:cubicBezTo>
                  <a:pt x="6732561" y="5247444"/>
                  <a:pt x="6719454" y="5259147"/>
                  <a:pt x="6708687" y="5271318"/>
                </a:cubicBezTo>
                <a:cubicBezTo>
                  <a:pt x="6695580" y="5285830"/>
                  <a:pt x="6673110" y="5297065"/>
                  <a:pt x="6668897" y="5313449"/>
                </a:cubicBezTo>
                <a:cubicBezTo>
                  <a:pt x="6662811" y="5337323"/>
                  <a:pt x="6652045" y="5349026"/>
                  <a:pt x="6630979" y="5356048"/>
                </a:cubicBezTo>
                <a:cubicBezTo>
                  <a:pt x="6593061" y="5368688"/>
                  <a:pt x="6590252" y="5409882"/>
                  <a:pt x="6568250" y="5435629"/>
                </a:cubicBezTo>
                <a:cubicBezTo>
                  <a:pt x="6547185" y="5460440"/>
                  <a:pt x="6545780" y="5504443"/>
                  <a:pt x="6497564" y="5500230"/>
                </a:cubicBezTo>
                <a:cubicBezTo>
                  <a:pt x="6495223" y="5500230"/>
                  <a:pt x="6487265" y="5516146"/>
                  <a:pt x="6489138" y="5518487"/>
                </a:cubicBezTo>
                <a:cubicBezTo>
                  <a:pt x="6511608" y="5546106"/>
                  <a:pt x="6490074" y="5566703"/>
                  <a:pt x="6476498" y="5585896"/>
                </a:cubicBezTo>
                <a:cubicBezTo>
                  <a:pt x="6454496" y="5616793"/>
                  <a:pt x="6429218" y="5645816"/>
                  <a:pt x="6403471" y="5674372"/>
                </a:cubicBezTo>
                <a:cubicBezTo>
                  <a:pt x="6399258" y="5679053"/>
                  <a:pt x="6388023" y="5676712"/>
                  <a:pt x="6377256" y="5678117"/>
                </a:cubicBezTo>
                <a:cubicBezTo>
                  <a:pt x="6386619" y="5709013"/>
                  <a:pt x="6369298" y="5720716"/>
                  <a:pt x="6341211" y="5731483"/>
                </a:cubicBezTo>
                <a:cubicBezTo>
                  <a:pt x="6325295" y="5737568"/>
                  <a:pt x="6316400" y="5759570"/>
                  <a:pt x="6301888" y="5771741"/>
                </a:cubicBezTo>
                <a:cubicBezTo>
                  <a:pt x="6285504" y="5785785"/>
                  <a:pt x="6266779" y="5797956"/>
                  <a:pt x="6248054" y="5809659"/>
                </a:cubicBezTo>
                <a:cubicBezTo>
                  <a:pt x="6241500" y="5813872"/>
                  <a:pt x="6225584" y="5814808"/>
                  <a:pt x="6225584" y="5817617"/>
                </a:cubicBezTo>
                <a:cubicBezTo>
                  <a:pt x="6222776" y="5861153"/>
                  <a:pt x="6180644" y="5871920"/>
                  <a:pt x="6158175" y="5899071"/>
                </a:cubicBezTo>
                <a:cubicBezTo>
                  <a:pt x="6147408" y="5912646"/>
                  <a:pt x="6126342" y="5917796"/>
                  <a:pt x="6107617" y="5928095"/>
                </a:cubicBezTo>
                <a:cubicBezTo>
                  <a:pt x="6096382" y="5966948"/>
                  <a:pt x="6067827" y="5990823"/>
                  <a:pt x="6025228" y="6006271"/>
                </a:cubicBezTo>
                <a:cubicBezTo>
                  <a:pt x="5992459" y="6018442"/>
                  <a:pt x="5960159" y="6039975"/>
                  <a:pt x="5936753" y="6065722"/>
                </a:cubicBezTo>
                <a:cubicBezTo>
                  <a:pt x="5905389" y="6099427"/>
                  <a:pt x="5882918" y="6141558"/>
                  <a:pt x="5856704" y="6179944"/>
                </a:cubicBezTo>
                <a:cubicBezTo>
                  <a:pt x="5853895" y="6183690"/>
                  <a:pt x="5852022" y="6188839"/>
                  <a:pt x="5848745" y="6191179"/>
                </a:cubicBezTo>
                <a:cubicBezTo>
                  <a:pt x="5785549" y="6229097"/>
                  <a:pt x="5722352" y="6266547"/>
                  <a:pt x="5658687" y="6303529"/>
                </a:cubicBezTo>
                <a:cubicBezTo>
                  <a:pt x="5653070" y="6306806"/>
                  <a:pt x="5643708" y="6309615"/>
                  <a:pt x="5639027" y="6307274"/>
                </a:cubicBezTo>
                <a:cubicBezTo>
                  <a:pt x="5608131" y="6290421"/>
                  <a:pt x="5585192" y="6307742"/>
                  <a:pt x="5559446" y="6320849"/>
                </a:cubicBezTo>
                <a:cubicBezTo>
                  <a:pt x="5536975" y="6332084"/>
                  <a:pt x="5510761" y="6335361"/>
                  <a:pt x="5487355" y="6344724"/>
                </a:cubicBezTo>
                <a:cubicBezTo>
                  <a:pt x="5477992" y="6348469"/>
                  <a:pt x="5471438" y="6359704"/>
                  <a:pt x="5463480" y="6367193"/>
                </a:cubicBezTo>
                <a:cubicBezTo>
                  <a:pt x="5454118" y="6375620"/>
                  <a:pt x="5445224" y="6384514"/>
                  <a:pt x="5435393" y="6392472"/>
                </a:cubicBezTo>
                <a:cubicBezTo>
                  <a:pt x="5431648" y="6395281"/>
                  <a:pt x="5423222" y="6395281"/>
                  <a:pt x="5422285" y="6397621"/>
                </a:cubicBezTo>
                <a:cubicBezTo>
                  <a:pt x="5411519" y="6444434"/>
                  <a:pt x="5371728" y="6430858"/>
                  <a:pt x="5341300" y="6438348"/>
                </a:cubicBezTo>
                <a:cubicBezTo>
                  <a:pt x="5330065" y="6441157"/>
                  <a:pt x="5313681" y="6450052"/>
                  <a:pt x="5311340" y="6459414"/>
                </a:cubicBezTo>
                <a:cubicBezTo>
                  <a:pt x="5305723" y="6480948"/>
                  <a:pt x="5292148" y="6481416"/>
                  <a:pt x="5274827" y="6485629"/>
                </a:cubicBezTo>
                <a:cubicBezTo>
                  <a:pt x="5253293" y="6490778"/>
                  <a:pt x="5233632" y="6504354"/>
                  <a:pt x="5215375" y="6518865"/>
                </a:cubicBezTo>
                <a:cubicBezTo>
                  <a:pt x="5175117" y="6528228"/>
                  <a:pt x="5134390" y="6533377"/>
                  <a:pt x="5108643" y="6576913"/>
                </a:cubicBezTo>
                <a:cubicBezTo>
                  <a:pt x="5100217" y="6590488"/>
                  <a:pt x="5073534" y="6593765"/>
                  <a:pt x="5054809" y="6600319"/>
                </a:cubicBezTo>
                <a:cubicBezTo>
                  <a:pt x="5037021" y="6606404"/>
                  <a:pt x="5023445" y="6620448"/>
                  <a:pt x="4999571" y="6601255"/>
                </a:cubicBezTo>
                <a:cubicBezTo>
                  <a:pt x="4989272" y="6592829"/>
                  <a:pt x="4952758" y="6609681"/>
                  <a:pt x="4931693" y="6621852"/>
                </a:cubicBezTo>
                <a:cubicBezTo>
                  <a:pt x="4897988" y="6640577"/>
                  <a:pt x="4865219" y="6653216"/>
                  <a:pt x="4826365" y="6645727"/>
                </a:cubicBezTo>
                <a:cubicBezTo>
                  <a:pt x="4817003" y="6643854"/>
                  <a:pt x="4801087" y="6648535"/>
                  <a:pt x="4797341" y="6655557"/>
                </a:cubicBezTo>
                <a:cubicBezTo>
                  <a:pt x="4778148" y="6687390"/>
                  <a:pt x="4745848" y="6689262"/>
                  <a:pt x="4715420" y="6698157"/>
                </a:cubicBezTo>
                <a:cubicBezTo>
                  <a:pt x="4675629" y="6709391"/>
                  <a:pt x="4636307" y="6724371"/>
                  <a:pt x="4596049" y="6733734"/>
                </a:cubicBezTo>
                <a:cubicBezTo>
                  <a:pt x="4554386" y="6743564"/>
                  <a:pt x="4511786" y="6749182"/>
                  <a:pt x="4469655" y="6756203"/>
                </a:cubicBezTo>
                <a:cubicBezTo>
                  <a:pt x="4462633" y="6757608"/>
                  <a:pt x="4451399" y="6755267"/>
                  <a:pt x="4448590" y="6759013"/>
                </a:cubicBezTo>
                <a:cubicBezTo>
                  <a:pt x="4414417" y="6806761"/>
                  <a:pt x="4367137" y="6776801"/>
                  <a:pt x="4325942" y="6781950"/>
                </a:cubicBezTo>
                <a:cubicBezTo>
                  <a:pt x="4315175" y="6783355"/>
                  <a:pt x="4305812" y="6796930"/>
                  <a:pt x="4295046" y="6798803"/>
                </a:cubicBezTo>
                <a:cubicBezTo>
                  <a:pt x="4259000" y="6804420"/>
                  <a:pt x="4222955" y="6807229"/>
                  <a:pt x="4186441" y="6810506"/>
                </a:cubicBezTo>
                <a:cubicBezTo>
                  <a:pt x="4173802" y="6811910"/>
                  <a:pt x="4156013" y="6807229"/>
                  <a:pt x="4148523" y="6814251"/>
                </a:cubicBezTo>
                <a:cubicBezTo>
                  <a:pt x="4103115" y="6856382"/>
                  <a:pt x="4054898" y="6835316"/>
                  <a:pt x="4005746" y="6825954"/>
                </a:cubicBezTo>
                <a:cubicBezTo>
                  <a:pt x="3988893" y="6822677"/>
                  <a:pt x="3969700" y="6833912"/>
                  <a:pt x="3951443" y="6836253"/>
                </a:cubicBezTo>
                <a:cubicBezTo>
                  <a:pt x="3940208" y="6837657"/>
                  <a:pt x="3928037" y="6838594"/>
                  <a:pt x="3917270" y="6834848"/>
                </a:cubicBezTo>
                <a:cubicBezTo>
                  <a:pt x="3884970" y="6824081"/>
                  <a:pt x="3855010" y="6835316"/>
                  <a:pt x="3824114" y="6837189"/>
                </a:cubicBezTo>
                <a:cubicBezTo>
                  <a:pt x="3785728" y="6839530"/>
                  <a:pt x="3750619" y="6877447"/>
                  <a:pt x="3709424" y="6848424"/>
                </a:cubicBezTo>
                <a:cubicBezTo>
                  <a:pt x="3703806" y="6844211"/>
                  <a:pt x="3691635" y="6850297"/>
                  <a:pt x="3682741" y="6849360"/>
                </a:cubicBezTo>
                <a:cubicBezTo>
                  <a:pt x="3660271" y="6847019"/>
                  <a:pt x="3637801" y="6842338"/>
                  <a:pt x="3615331" y="6840466"/>
                </a:cubicBezTo>
                <a:cubicBezTo>
                  <a:pt x="3605500" y="6839530"/>
                  <a:pt x="3595202" y="6840934"/>
                  <a:pt x="3585371" y="6843743"/>
                </a:cubicBezTo>
                <a:cubicBezTo>
                  <a:pt x="3567114" y="6849360"/>
                  <a:pt x="3552134" y="6854978"/>
                  <a:pt x="3532005" y="6861531"/>
                </a:cubicBezTo>
                <a:close/>
              </a:path>
            </a:pathLst>
          </a:custGeom>
          <a:solidFill>
            <a:srgbClr val="000000"/>
          </a:solidFill>
          <a:ln w="4681"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C14C5458-CE41-4C9C-A700-6C16466BB50B}"/>
              </a:ext>
            </a:extLst>
          </p:cNvPr>
          <p:cNvSpPr/>
          <p:nvPr/>
        </p:nvSpPr>
        <p:spPr>
          <a:xfrm>
            <a:off x="1406640" y="4021878"/>
            <a:ext cx="2256242" cy="2180493"/>
          </a:xfrm>
          <a:custGeom>
            <a:avLst/>
            <a:gdLst>
              <a:gd name="connsiteX0" fmla="*/ 2447477 w 7091843"/>
              <a:gd name="connsiteY0" fmla="*/ 85354 h 6853748"/>
              <a:gd name="connsiteX1" fmla="*/ 2401134 w 7091843"/>
              <a:gd name="connsiteY1" fmla="*/ 112565 h 6853748"/>
              <a:gd name="connsiteX2" fmla="*/ 2405385 w 7091843"/>
              <a:gd name="connsiteY2" fmla="*/ 121494 h 6853748"/>
              <a:gd name="connsiteX3" fmla="*/ 2531661 w 7091843"/>
              <a:gd name="connsiteY3" fmla="*/ 70473 h 6853748"/>
              <a:gd name="connsiteX4" fmla="*/ 2671967 w 7091843"/>
              <a:gd name="connsiteY4" fmla="*/ 24130 h 6853748"/>
              <a:gd name="connsiteX5" fmla="*/ 2734042 w 7091843"/>
              <a:gd name="connsiteY5" fmla="*/ 22429 h 6853748"/>
              <a:gd name="connsiteX6" fmla="*/ 2901984 w 7091843"/>
              <a:gd name="connsiteY6" fmla="*/ 320 h 6853748"/>
              <a:gd name="connsiteX7" fmla="*/ 2961083 w 7091843"/>
              <a:gd name="connsiteY7" fmla="*/ 6273 h 6853748"/>
              <a:gd name="connsiteX8" fmla="*/ 2963209 w 7091843"/>
              <a:gd name="connsiteY8" fmla="*/ 17752 h 6853748"/>
              <a:gd name="connsiteX9" fmla="*/ 2728515 w 7091843"/>
              <a:gd name="connsiteY9" fmla="*/ 142327 h 6853748"/>
              <a:gd name="connsiteX10" fmla="*/ 2986168 w 7091843"/>
              <a:gd name="connsiteY10" fmla="*/ 101086 h 6853748"/>
              <a:gd name="connsiteX11" fmla="*/ 2990845 w 7091843"/>
              <a:gd name="connsiteY11" fmla="*/ 115116 h 6853748"/>
              <a:gd name="connsiteX12" fmla="*/ 2873498 w 7091843"/>
              <a:gd name="connsiteY12" fmla="*/ 167412 h 6853748"/>
              <a:gd name="connsiteX13" fmla="*/ 2876474 w 7091843"/>
              <a:gd name="connsiteY13" fmla="*/ 176341 h 6853748"/>
              <a:gd name="connsiteX14" fmla="*/ 3217036 w 7091843"/>
              <a:gd name="connsiteY14" fmla="*/ 104487 h 6853748"/>
              <a:gd name="connsiteX15" fmla="*/ 3222138 w 7091843"/>
              <a:gd name="connsiteY15" fmla="*/ 115967 h 6853748"/>
              <a:gd name="connsiteX16" fmla="*/ 3183873 w 7091843"/>
              <a:gd name="connsiteY16" fmla="*/ 137225 h 6853748"/>
              <a:gd name="connsiteX17" fmla="*/ 2899858 w 7091843"/>
              <a:gd name="connsiteY17" fmla="*/ 235439 h 6853748"/>
              <a:gd name="connsiteX18" fmla="*/ 2598413 w 7091843"/>
              <a:gd name="connsiteY18" fmla="*/ 373620 h 6853748"/>
              <a:gd name="connsiteX19" fmla="*/ 2449178 w 7091843"/>
              <a:gd name="connsiteY19" fmla="*/ 449300 h 6853748"/>
              <a:gd name="connsiteX20" fmla="*/ 2282936 w 7091843"/>
              <a:gd name="connsiteY20" fmla="*/ 564521 h 6853748"/>
              <a:gd name="connsiteX21" fmla="*/ 2145181 w 7091843"/>
              <a:gd name="connsiteY21" fmla="*/ 671239 h 6853748"/>
              <a:gd name="connsiteX22" fmla="*/ 2058446 w 7091843"/>
              <a:gd name="connsiteY22" fmla="*/ 745644 h 6853748"/>
              <a:gd name="connsiteX23" fmla="*/ 1989143 w 7091843"/>
              <a:gd name="connsiteY23" fmla="*/ 803892 h 6853748"/>
              <a:gd name="connsiteX24" fmla="*/ 1872221 w 7091843"/>
              <a:gd name="connsiteY24" fmla="*/ 887226 h 6853748"/>
              <a:gd name="connsiteX25" fmla="*/ 1830980 w 7091843"/>
              <a:gd name="connsiteY25" fmla="*/ 926342 h 6853748"/>
              <a:gd name="connsiteX26" fmla="*/ 1766354 w 7091843"/>
              <a:gd name="connsiteY26" fmla="*/ 1022005 h 6853748"/>
              <a:gd name="connsiteX27" fmla="*/ 1714058 w 7091843"/>
              <a:gd name="connsiteY27" fmla="*/ 1074726 h 6853748"/>
              <a:gd name="connsiteX28" fmla="*/ 1600538 w 7091843"/>
              <a:gd name="connsiteY28" fmla="*/ 1223111 h 6853748"/>
              <a:gd name="connsiteX29" fmla="*/ 1542714 w 7091843"/>
              <a:gd name="connsiteY29" fmla="*/ 1287311 h 6853748"/>
              <a:gd name="connsiteX30" fmla="*/ 1531660 w 7091843"/>
              <a:gd name="connsiteY30" fmla="*/ 1299641 h 6853748"/>
              <a:gd name="connsiteX31" fmla="*/ 1488718 w 7091843"/>
              <a:gd name="connsiteY31" fmla="*/ 1370220 h 6853748"/>
              <a:gd name="connsiteX32" fmla="*/ 1482340 w 7091843"/>
              <a:gd name="connsiteY32" fmla="*/ 1393604 h 6853748"/>
              <a:gd name="connsiteX33" fmla="*/ 1413888 w 7091843"/>
              <a:gd name="connsiteY33" fmla="*/ 1463757 h 6853748"/>
              <a:gd name="connsiteX34" fmla="*/ 1310996 w 7091843"/>
              <a:gd name="connsiteY34" fmla="*/ 1620220 h 6853748"/>
              <a:gd name="connsiteX35" fmla="*/ 1215758 w 7091843"/>
              <a:gd name="connsiteY35" fmla="*/ 1754148 h 6853748"/>
              <a:gd name="connsiteX36" fmla="*/ 1176218 w 7091843"/>
              <a:gd name="connsiteY36" fmla="*/ 1863417 h 6853748"/>
              <a:gd name="connsiteX37" fmla="*/ 1156234 w 7091843"/>
              <a:gd name="connsiteY37" fmla="*/ 1907210 h 6853748"/>
              <a:gd name="connsiteX38" fmla="*/ 1142629 w 7091843"/>
              <a:gd name="connsiteY38" fmla="*/ 1937822 h 6853748"/>
              <a:gd name="connsiteX39" fmla="*/ 1129874 w 7091843"/>
              <a:gd name="connsiteY39" fmla="*/ 1983741 h 6853748"/>
              <a:gd name="connsiteX40" fmla="*/ 1112867 w 7091843"/>
              <a:gd name="connsiteY40" fmla="*/ 2008401 h 6853748"/>
              <a:gd name="connsiteX41" fmla="*/ 1026983 w 7091843"/>
              <a:gd name="connsiteY41" fmla="*/ 2203554 h 6853748"/>
              <a:gd name="connsiteX42" fmla="*/ 999772 w 7091843"/>
              <a:gd name="connsiteY42" fmla="*/ 2249472 h 6853748"/>
              <a:gd name="connsiteX43" fmla="*/ 950027 w 7091843"/>
              <a:gd name="connsiteY43" fmla="*/ 2431870 h 6853748"/>
              <a:gd name="connsiteX44" fmla="*/ 930044 w 7091843"/>
              <a:gd name="connsiteY44" fmla="*/ 2485442 h 6853748"/>
              <a:gd name="connsiteX45" fmla="*/ 915588 w 7091843"/>
              <a:gd name="connsiteY45" fmla="*/ 2588758 h 6853748"/>
              <a:gd name="connsiteX46" fmla="*/ 888377 w 7091843"/>
              <a:gd name="connsiteY46" fmla="*/ 2661462 h 6853748"/>
              <a:gd name="connsiteX47" fmla="*/ 864993 w 7091843"/>
              <a:gd name="connsiteY47" fmla="*/ 2775833 h 6853748"/>
              <a:gd name="connsiteX48" fmla="*/ 862016 w 7091843"/>
              <a:gd name="connsiteY48" fmla="*/ 2799218 h 6853748"/>
              <a:gd name="connsiteX49" fmla="*/ 853513 w 7091843"/>
              <a:gd name="connsiteY49" fmla="*/ 2881701 h 6853748"/>
              <a:gd name="connsiteX50" fmla="*/ 845860 w 7091843"/>
              <a:gd name="connsiteY50" fmla="*/ 2927619 h 6853748"/>
              <a:gd name="connsiteX51" fmla="*/ 831829 w 7091843"/>
              <a:gd name="connsiteY51" fmla="*/ 3081106 h 6853748"/>
              <a:gd name="connsiteX52" fmla="*/ 808870 w 7091843"/>
              <a:gd name="connsiteY52" fmla="*/ 3180596 h 6853748"/>
              <a:gd name="connsiteX53" fmla="*/ 813122 w 7091843"/>
              <a:gd name="connsiteY53" fmla="*/ 3257126 h 6853748"/>
              <a:gd name="connsiteX54" fmla="*/ 817374 w 7091843"/>
              <a:gd name="connsiteY54" fmla="*/ 3328980 h 6853748"/>
              <a:gd name="connsiteX55" fmla="*/ 830554 w 7091843"/>
              <a:gd name="connsiteY55" fmla="*/ 3553470 h 6853748"/>
              <a:gd name="connsiteX56" fmla="*/ 842884 w 7091843"/>
              <a:gd name="connsiteY56" fmla="*/ 3568351 h 6853748"/>
              <a:gd name="connsiteX57" fmla="*/ 831829 w 7091843"/>
              <a:gd name="connsiteY57" fmla="*/ 3637654 h 6853748"/>
              <a:gd name="connsiteX58" fmla="*/ 837782 w 7091843"/>
              <a:gd name="connsiteY58" fmla="*/ 3706531 h 6853748"/>
              <a:gd name="connsiteX59" fmla="*/ 841183 w 7091843"/>
              <a:gd name="connsiteY59" fmla="*/ 3807722 h 6853748"/>
              <a:gd name="connsiteX60" fmla="*/ 852663 w 7091843"/>
              <a:gd name="connsiteY60" fmla="*/ 3831532 h 6853748"/>
              <a:gd name="connsiteX61" fmla="*/ 865418 w 7091843"/>
              <a:gd name="connsiteY61" fmla="*/ 3888079 h 6853748"/>
              <a:gd name="connsiteX62" fmla="*/ 901132 w 7091843"/>
              <a:gd name="connsiteY62" fmla="*/ 4024559 h 6853748"/>
              <a:gd name="connsiteX63" fmla="*/ 914738 w 7091843"/>
              <a:gd name="connsiteY63" fmla="*/ 4053896 h 6853748"/>
              <a:gd name="connsiteX64" fmla="*/ 970435 w 7091843"/>
              <a:gd name="connsiteY64" fmla="*/ 4258403 h 6853748"/>
              <a:gd name="connsiteX65" fmla="*/ 1008700 w 7091843"/>
              <a:gd name="connsiteY65" fmla="*/ 4388505 h 6853748"/>
              <a:gd name="connsiteX66" fmla="*/ 1007850 w 7091843"/>
              <a:gd name="connsiteY66" fmla="*/ 4394883 h 6853748"/>
              <a:gd name="connsiteX67" fmla="*/ 1069075 w 7091843"/>
              <a:gd name="connsiteY67" fmla="*/ 4516056 h 6853748"/>
              <a:gd name="connsiteX68" fmla="*/ 1112017 w 7091843"/>
              <a:gd name="connsiteY68" fmla="*/ 4622349 h 6853748"/>
              <a:gd name="connsiteX69" fmla="*/ 1127323 w 7091843"/>
              <a:gd name="connsiteY69" fmla="*/ 4645308 h 6853748"/>
              <a:gd name="connsiteX70" fmla="*/ 1207255 w 7091843"/>
              <a:gd name="connsiteY70" fmla="*/ 4743097 h 6853748"/>
              <a:gd name="connsiteX71" fmla="*/ 1259126 w 7091843"/>
              <a:gd name="connsiteY71" fmla="*/ 4836635 h 6853748"/>
              <a:gd name="connsiteX72" fmla="*/ 1280809 w 7091843"/>
              <a:gd name="connsiteY72" fmla="*/ 4877026 h 6853748"/>
              <a:gd name="connsiteX73" fmla="*/ 1318650 w 7091843"/>
              <a:gd name="connsiteY73" fmla="*/ 4928472 h 6853748"/>
              <a:gd name="connsiteX74" fmla="*/ 1363293 w 7091843"/>
              <a:gd name="connsiteY74" fmla="*/ 4979067 h 6853748"/>
              <a:gd name="connsiteX75" fmla="*/ 1427493 w 7091843"/>
              <a:gd name="connsiteY75" fmla="*/ 5047944 h 6853748"/>
              <a:gd name="connsiteX76" fmla="*/ 1476388 w 7091843"/>
              <a:gd name="connsiteY76" fmla="*/ 5090461 h 6853748"/>
              <a:gd name="connsiteX77" fmla="*/ 1524432 w 7091843"/>
              <a:gd name="connsiteY77" fmla="*/ 5167843 h 6853748"/>
              <a:gd name="connsiteX78" fmla="*/ 1619245 w 7091843"/>
              <a:gd name="connsiteY78" fmla="*/ 5220138 h 6853748"/>
              <a:gd name="connsiteX79" fmla="*/ 1718735 w 7091843"/>
              <a:gd name="connsiteY79" fmla="*/ 5322179 h 6853748"/>
              <a:gd name="connsiteX80" fmla="*/ 1734041 w 7091843"/>
              <a:gd name="connsiteY80" fmla="*/ 5335785 h 6853748"/>
              <a:gd name="connsiteX81" fmla="*/ 1792715 w 7091843"/>
              <a:gd name="connsiteY81" fmla="*/ 5394033 h 6853748"/>
              <a:gd name="connsiteX82" fmla="*/ 1807596 w 7091843"/>
              <a:gd name="connsiteY82" fmla="*/ 5407638 h 6853748"/>
              <a:gd name="connsiteX83" fmla="*/ 1868820 w 7091843"/>
              <a:gd name="connsiteY83" fmla="*/ 5460360 h 6853748"/>
              <a:gd name="connsiteX84" fmla="*/ 1883276 w 7091843"/>
              <a:gd name="connsiteY84" fmla="*/ 5473966 h 6853748"/>
              <a:gd name="connsiteX85" fmla="*/ 1972137 w 7091843"/>
              <a:gd name="connsiteY85" fmla="*/ 5511380 h 6853748"/>
              <a:gd name="connsiteX86" fmla="*/ 2047392 w 7091843"/>
              <a:gd name="connsiteY86" fmla="*/ 5566227 h 6853748"/>
              <a:gd name="connsiteX87" fmla="*/ 2103089 w 7091843"/>
              <a:gd name="connsiteY87" fmla="*/ 5603643 h 6853748"/>
              <a:gd name="connsiteX88" fmla="*/ 2203429 w 7091843"/>
              <a:gd name="connsiteY88" fmla="*/ 5666142 h 6853748"/>
              <a:gd name="connsiteX89" fmla="*/ 2246797 w 7091843"/>
              <a:gd name="connsiteY89" fmla="*/ 5700581 h 6853748"/>
              <a:gd name="connsiteX90" fmla="*/ 2321627 w 7091843"/>
              <a:gd name="connsiteY90" fmla="*/ 5750326 h 6853748"/>
              <a:gd name="connsiteX91" fmla="*/ 2424093 w 7091843"/>
              <a:gd name="connsiteY91" fmla="*/ 5792843 h 6853748"/>
              <a:gd name="connsiteX92" fmla="*/ 2480215 w 7091843"/>
              <a:gd name="connsiteY92" fmla="*/ 5792843 h 6853748"/>
              <a:gd name="connsiteX93" fmla="*/ 2508277 w 7091843"/>
              <a:gd name="connsiteY93" fmla="*/ 5795394 h 6853748"/>
              <a:gd name="connsiteX94" fmla="*/ 2595862 w 7091843"/>
              <a:gd name="connsiteY94" fmla="*/ 5840462 h 6853748"/>
              <a:gd name="connsiteX95" fmla="*/ 2686848 w 7091843"/>
              <a:gd name="connsiteY95" fmla="*/ 5891483 h 6853748"/>
              <a:gd name="connsiteX96" fmla="*/ 2722988 w 7091843"/>
              <a:gd name="connsiteY96" fmla="*/ 5903813 h 6853748"/>
              <a:gd name="connsiteX97" fmla="*/ 2822478 w 7091843"/>
              <a:gd name="connsiteY97" fmla="*/ 5924646 h 6853748"/>
              <a:gd name="connsiteX98" fmla="*/ 2880301 w 7091843"/>
              <a:gd name="connsiteY98" fmla="*/ 5933575 h 6853748"/>
              <a:gd name="connsiteX99" fmla="*/ 2926219 w 7091843"/>
              <a:gd name="connsiteY99" fmla="*/ 5966738 h 6853748"/>
              <a:gd name="connsiteX100" fmla="*/ 2987018 w 7091843"/>
              <a:gd name="connsiteY100" fmla="*/ 5981619 h 6853748"/>
              <a:gd name="connsiteX101" fmla="*/ 3033787 w 7091843"/>
              <a:gd name="connsiteY101" fmla="*/ 5974816 h 6853748"/>
              <a:gd name="connsiteX102" fmla="*/ 3086933 w 7091843"/>
              <a:gd name="connsiteY102" fmla="*/ 5974391 h 6853748"/>
              <a:gd name="connsiteX103" fmla="*/ 3195352 w 7091843"/>
              <a:gd name="connsiteY103" fmla="*/ 5989272 h 6853748"/>
              <a:gd name="connsiteX104" fmla="*/ 3229366 w 7091843"/>
              <a:gd name="connsiteY104" fmla="*/ 5993949 h 6853748"/>
              <a:gd name="connsiteX105" fmla="*/ 3278260 w 7091843"/>
              <a:gd name="connsiteY105" fmla="*/ 5995649 h 6853748"/>
              <a:gd name="connsiteX106" fmla="*/ 3378175 w 7091843"/>
              <a:gd name="connsiteY106" fmla="*/ 6014357 h 6853748"/>
              <a:gd name="connsiteX107" fmla="*/ 3457682 w 7091843"/>
              <a:gd name="connsiteY107" fmla="*/ 6019884 h 6853748"/>
              <a:gd name="connsiteX108" fmla="*/ 3482767 w 7091843"/>
              <a:gd name="connsiteY108" fmla="*/ 6019884 h 6853748"/>
              <a:gd name="connsiteX109" fmla="*/ 3674944 w 7091843"/>
              <a:gd name="connsiteY109" fmla="*/ 6007980 h 6853748"/>
              <a:gd name="connsiteX110" fmla="*/ 3703856 w 7091843"/>
              <a:gd name="connsiteY110" fmla="*/ 5989272 h 6853748"/>
              <a:gd name="connsiteX111" fmla="*/ 3750625 w 7091843"/>
              <a:gd name="connsiteY111" fmla="*/ 5995649 h 6853748"/>
              <a:gd name="connsiteX112" fmla="*/ 3777410 w 7091843"/>
              <a:gd name="connsiteY112" fmla="*/ 6013081 h 6853748"/>
              <a:gd name="connsiteX113" fmla="*/ 3914740 w 7091843"/>
              <a:gd name="connsiteY113" fmla="*/ 5986721 h 6853748"/>
              <a:gd name="connsiteX114" fmla="*/ 3995098 w 7091843"/>
              <a:gd name="connsiteY114" fmla="*/ 5948881 h 6853748"/>
              <a:gd name="connsiteX115" fmla="*/ 4008278 w 7091843"/>
              <a:gd name="connsiteY115" fmla="*/ 5947180 h 6853748"/>
              <a:gd name="connsiteX116" fmla="*/ 4147309 w 7091843"/>
              <a:gd name="connsiteY116" fmla="*/ 5949306 h 6853748"/>
              <a:gd name="connsiteX117" fmla="*/ 4169418 w 7091843"/>
              <a:gd name="connsiteY117" fmla="*/ 5941227 h 6853748"/>
              <a:gd name="connsiteX118" fmla="*/ 4218312 w 7091843"/>
              <a:gd name="connsiteY118" fmla="*/ 5927622 h 6853748"/>
              <a:gd name="connsiteX119" fmla="*/ 4274435 w 7091843"/>
              <a:gd name="connsiteY119" fmla="*/ 5901262 h 6853748"/>
              <a:gd name="connsiteX120" fmla="*/ 4335234 w 7091843"/>
              <a:gd name="connsiteY120" fmla="*/ 5860445 h 6853748"/>
              <a:gd name="connsiteX121" fmla="*/ 4396884 w 7091843"/>
              <a:gd name="connsiteY121" fmla="*/ 5842163 h 6853748"/>
              <a:gd name="connsiteX122" fmla="*/ 4495524 w 7091843"/>
              <a:gd name="connsiteY122" fmla="*/ 5814952 h 6853748"/>
              <a:gd name="connsiteX123" fmla="*/ 4549520 w 7091843"/>
              <a:gd name="connsiteY123" fmla="*/ 5780938 h 6853748"/>
              <a:gd name="connsiteX124" fmla="*/ 4649435 w 7091843"/>
              <a:gd name="connsiteY124" fmla="*/ 5752877 h 6853748"/>
              <a:gd name="connsiteX125" fmla="*/ 4748500 w 7091843"/>
              <a:gd name="connsiteY125" fmla="*/ 5688677 h 6853748"/>
              <a:gd name="connsiteX126" fmla="*/ 4800796 w 7091843"/>
              <a:gd name="connsiteY126" fmla="*/ 5689527 h 6853748"/>
              <a:gd name="connsiteX127" fmla="*/ 4902837 w 7091843"/>
              <a:gd name="connsiteY127" fmla="*/ 5647010 h 6853748"/>
              <a:gd name="connsiteX128" fmla="*/ 4936000 w 7091843"/>
              <a:gd name="connsiteY128" fmla="*/ 5613846 h 6853748"/>
              <a:gd name="connsiteX129" fmla="*/ 4990847 w 7091843"/>
              <a:gd name="connsiteY129" fmla="*/ 5585785 h 6853748"/>
              <a:gd name="connsiteX130" fmla="*/ 5081834 w 7091843"/>
              <a:gd name="connsiteY130" fmla="*/ 5534340 h 6853748"/>
              <a:gd name="connsiteX131" fmla="*/ 5105218 w 7091843"/>
              <a:gd name="connsiteY131" fmla="*/ 5468438 h 6853748"/>
              <a:gd name="connsiteX132" fmla="*/ 5127327 w 7091843"/>
              <a:gd name="connsiteY132" fmla="*/ 5456108 h 6853748"/>
              <a:gd name="connsiteX133" fmla="*/ 5177497 w 7091843"/>
              <a:gd name="connsiteY133" fmla="*/ 5450156 h 6853748"/>
              <a:gd name="connsiteX134" fmla="*/ 5219163 w 7091843"/>
              <a:gd name="connsiteY134" fmla="*/ 5444629 h 6853748"/>
              <a:gd name="connsiteX135" fmla="*/ 5241698 w 7091843"/>
              <a:gd name="connsiteY135" fmla="*/ 5384254 h 6853748"/>
              <a:gd name="connsiteX136" fmla="*/ 5306323 w 7091843"/>
              <a:gd name="connsiteY136" fmla="*/ 5297945 h 6853748"/>
              <a:gd name="connsiteX137" fmla="*/ 5324606 w 7091843"/>
              <a:gd name="connsiteY137" fmla="*/ 5280513 h 6853748"/>
              <a:gd name="connsiteX138" fmla="*/ 5410490 w 7091843"/>
              <a:gd name="connsiteY138" fmla="*/ 5211635 h 6853748"/>
              <a:gd name="connsiteX139" fmla="*/ 5444079 w 7091843"/>
              <a:gd name="connsiteY139" fmla="*/ 5182724 h 6853748"/>
              <a:gd name="connsiteX140" fmla="*/ 5493398 w 7091843"/>
              <a:gd name="connsiteY140" fmla="*/ 5158489 h 6853748"/>
              <a:gd name="connsiteX141" fmla="*/ 5539742 w 7091843"/>
              <a:gd name="connsiteY141" fmla="*/ 5107468 h 6853748"/>
              <a:gd name="connsiteX142" fmla="*/ 5557174 w 7091843"/>
              <a:gd name="connsiteY142" fmla="*/ 5079407 h 6853748"/>
              <a:gd name="connsiteX143" fmla="*/ 5592463 w 7091843"/>
              <a:gd name="connsiteY143" fmla="*/ 5040292 h 6853748"/>
              <a:gd name="connsiteX144" fmla="*/ 5658365 w 7091843"/>
              <a:gd name="connsiteY144" fmla="*/ 4961635 h 6853748"/>
              <a:gd name="connsiteX145" fmla="*/ 5700882 w 7091843"/>
              <a:gd name="connsiteY145" fmla="*/ 4908914 h 6853748"/>
              <a:gd name="connsiteX146" fmla="*/ 5757855 w 7091843"/>
              <a:gd name="connsiteY146" fmla="*/ 4882979 h 6853748"/>
              <a:gd name="connsiteX147" fmla="*/ 5832260 w 7091843"/>
              <a:gd name="connsiteY147" fmla="*/ 4818777 h 6853748"/>
              <a:gd name="connsiteX148" fmla="*/ 5869674 w 7091843"/>
              <a:gd name="connsiteY148" fmla="*/ 4748624 h 6853748"/>
              <a:gd name="connsiteX149" fmla="*/ 5868399 w 7091843"/>
              <a:gd name="connsiteY149" fmla="*/ 4716311 h 6853748"/>
              <a:gd name="connsiteX150" fmla="*/ 5917719 w 7091843"/>
              <a:gd name="connsiteY150" fmla="*/ 4690376 h 6853748"/>
              <a:gd name="connsiteX151" fmla="*/ 5937702 w 7091843"/>
              <a:gd name="connsiteY151" fmla="*/ 4660189 h 6853748"/>
              <a:gd name="connsiteX152" fmla="*/ 5973416 w 7091843"/>
              <a:gd name="connsiteY152" fmla="*/ 4617247 h 6853748"/>
              <a:gd name="connsiteX153" fmla="*/ 6024011 w 7091843"/>
              <a:gd name="connsiteY153" fmla="*/ 4539866 h 6853748"/>
              <a:gd name="connsiteX154" fmla="*/ 6038467 w 7091843"/>
              <a:gd name="connsiteY154" fmla="*/ 4508403 h 6853748"/>
              <a:gd name="connsiteX155" fmla="*/ 6090338 w 7091843"/>
              <a:gd name="connsiteY155" fmla="*/ 4412740 h 6853748"/>
              <a:gd name="connsiteX156" fmla="*/ 6095865 w 7091843"/>
              <a:gd name="connsiteY156" fmla="*/ 4394032 h 6853748"/>
              <a:gd name="connsiteX157" fmla="*/ 6126052 w 7091843"/>
              <a:gd name="connsiteY157" fmla="*/ 4304321 h 6853748"/>
              <a:gd name="connsiteX158" fmla="*/ 6157089 w 7091843"/>
              <a:gd name="connsiteY158" fmla="*/ 4261379 h 6853748"/>
              <a:gd name="connsiteX159" fmla="*/ 6140933 w 7091843"/>
              <a:gd name="connsiteY159" fmla="*/ 4257553 h 6853748"/>
              <a:gd name="connsiteX160" fmla="*/ 6181324 w 7091843"/>
              <a:gd name="connsiteY160" fmla="*/ 4195903 h 6853748"/>
              <a:gd name="connsiteX161" fmla="*/ 6201732 w 7091843"/>
              <a:gd name="connsiteY161" fmla="*/ 4142756 h 6853748"/>
              <a:gd name="connsiteX162" fmla="*/ 6250627 w 7091843"/>
              <a:gd name="connsiteY162" fmla="*/ 4089610 h 6853748"/>
              <a:gd name="connsiteX163" fmla="*/ 6274862 w 7091843"/>
              <a:gd name="connsiteY163" fmla="*/ 4070903 h 6853748"/>
              <a:gd name="connsiteX164" fmla="*/ 6274862 w 7091843"/>
              <a:gd name="connsiteY164" fmla="*/ 3987144 h 6853748"/>
              <a:gd name="connsiteX165" fmla="*/ 6317379 w 7091843"/>
              <a:gd name="connsiteY165" fmla="*/ 3881277 h 6853748"/>
              <a:gd name="connsiteX166" fmla="*/ 6338638 w 7091843"/>
              <a:gd name="connsiteY166" fmla="*/ 3827705 h 6853748"/>
              <a:gd name="connsiteX167" fmla="*/ 6358195 w 7091843"/>
              <a:gd name="connsiteY167" fmla="*/ 3763504 h 6853748"/>
              <a:gd name="connsiteX168" fmla="*/ 6393910 w 7091843"/>
              <a:gd name="connsiteY168" fmla="*/ 3662739 h 6853748"/>
              <a:gd name="connsiteX169" fmla="*/ 6407515 w 7091843"/>
              <a:gd name="connsiteY169" fmla="*/ 3600239 h 6853748"/>
              <a:gd name="connsiteX170" fmla="*/ 6421546 w 7091843"/>
              <a:gd name="connsiteY170" fmla="*/ 3551769 h 6853748"/>
              <a:gd name="connsiteX171" fmla="*/ 6424522 w 7091843"/>
              <a:gd name="connsiteY171" fmla="*/ 3490120 h 6853748"/>
              <a:gd name="connsiteX172" fmla="*/ 6441954 w 7091843"/>
              <a:gd name="connsiteY172" fmla="*/ 3408487 h 6853748"/>
              <a:gd name="connsiteX173" fmla="*/ 6456410 w 7091843"/>
              <a:gd name="connsiteY173" fmla="*/ 3326429 h 6853748"/>
              <a:gd name="connsiteX174" fmla="*/ 6460661 w 7091843"/>
              <a:gd name="connsiteY174" fmla="*/ 3286038 h 6853748"/>
              <a:gd name="connsiteX175" fmla="*/ 6450883 w 7091843"/>
              <a:gd name="connsiteY175" fmla="*/ 3282637 h 6853748"/>
              <a:gd name="connsiteX176" fmla="*/ 6467464 w 7091843"/>
              <a:gd name="connsiteY176" fmla="*/ 3255000 h 6853748"/>
              <a:gd name="connsiteX177" fmla="*/ 6447906 w 7091843"/>
              <a:gd name="connsiteY177" fmla="*/ 3228640 h 6853748"/>
              <a:gd name="connsiteX178" fmla="*/ 6467039 w 7091843"/>
              <a:gd name="connsiteY178" fmla="*/ 3217585 h 6853748"/>
              <a:gd name="connsiteX179" fmla="*/ 6446631 w 7091843"/>
              <a:gd name="connsiteY179" fmla="*/ 3152109 h 6853748"/>
              <a:gd name="connsiteX180" fmla="*/ 6467464 w 7091843"/>
              <a:gd name="connsiteY180" fmla="*/ 3143180 h 6853748"/>
              <a:gd name="connsiteX181" fmla="*/ 6456410 w 7091843"/>
              <a:gd name="connsiteY181" fmla="*/ 3005425 h 6853748"/>
              <a:gd name="connsiteX182" fmla="*/ 6454709 w 7091843"/>
              <a:gd name="connsiteY182" fmla="*/ 2931871 h 6853748"/>
              <a:gd name="connsiteX183" fmla="*/ 6451733 w 7091843"/>
              <a:gd name="connsiteY183" fmla="*/ 2876599 h 6853748"/>
              <a:gd name="connsiteX184" fmla="*/ 6433876 w 7091843"/>
              <a:gd name="connsiteY184" fmla="*/ 2826854 h 6853748"/>
              <a:gd name="connsiteX185" fmla="*/ 6423247 w 7091843"/>
              <a:gd name="connsiteY185" fmla="*/ 2780935 h 6853748"/>
              <a:gd name="connsiteX186" fmla="*/ 6420270 w 7091843"/>
              <a:gd name="connsiteY186" fmla="*/ 2728214 h 6853748"/>
              <a:gd name="connsiteX187" fmla="*/ 6421546 w 7091843"/>
              <a:gd name="connsiteY187" fmla="*/ 2653384 h 6853748"/>
              <a:gd name="connsiteX188" fmla="*/ 6379454 w 7091843"/>
              <a:gd name="connsiteY188" fmla="*/ 2596411 h 6853748"/>
              <a:gd name="connsiteX189" fmla="*/ 6354794 w 7091843"/>
              <a:gd name="connsiteY189" fmla="*/ 2515629 h 6853748"/>
              <a:gd name="connsiteX190" fmla="*/ 6347141 w 7091843"/>
              <a:gd name="connsiteY190" fmla="*/ 2398282 h 6853748"/>
              <a:gd name="connsiteX191" fmla="*/ 6348842 w 7091843"/>
              <a:gd name="connsiteY191" fmla="*/ 2388503 h 6853748"/>
              <a:gd name="connsiteX192" fmla="*/ 6302498 w 7091843"/>
              <a:gd name="connsiteY192" fmla="*/ 2240969 h 6853748"/>
              <a:gd name="connsiteX193" fmla="*/ 6293995 w 7091843"/>
              <a:gd name="connsiteY193" fmla="*/ 2181020 h 6853748"/>
              <a:gd name="connsiteX194" fmla="*/ 6276563 w 7091843"/>
              <a:gd name="connsiteY194" fmla="*/ 2115543 h 6853748"/>
              <a:gd name="connsiteX195" fmla="*/ 6268484 w 7091843"/>
              <a:gd name="connsiteY195" fmla="*/ 2077703 h 6853748"/>
              <a:gd name="connsiteX196" fmla="*/ 6236597 w 7091843"/>
              <a:gd name="connsiteY196" fmla="*/ 1979914 h 6853748"/>
              <a:gd name="connsiteX197" fmla="*/ 6192804 w 7091843"/>
              <a:gd name="connsiteY197" fmla="*/ 1888077 h 6853748"/>
              <a:gd name="connsiteX198" fmla="*/ 6188127 w 7091843"/>
              <a:gd name="connsiteY198" fmla="*/ 1845985 h 6853748"/>
              <a:gd name="connsiteX199" fmla="*/ 6142634 w 7091843"/>
              <a:gd name="connsiteY199" fmla="*/ 1752023 h 6853748"/>
              <a:gd name="connsiteX200" fmla="*/ 6098416 w 7091843"/>
              <a:gd name="connsiteY200" fmla="*/ 1657210 h 6853748"/>
              <a:gd name="connsiteX201" fmla="*/ 6045270 w 7091843"/>
              <a:gd name="connsiteY201" fmla="*/ 1593434 h 6853748"/>
              <a:gd name="connsiteX202" fmla="*/ 6041443 w 7091843"/>
              <a:gd name="connsiteY202" fmla="*/ 1584080 h 6853748"/>
              <a:gd name="connsiteX203" fmla="*/ 5971715 w 7091843"/>
              <a:gd name="connsiteY203" fmla="*/ 1484165 h 6853748"/>
              <a:gd name="connsiteX204" fmla="*/ 5917294 w 7091843"/>
              <a:gd name="connsiteY204" fmla="*/ 1435271 h 6853748"/>
              <a:gd name="connsiteX205" fmla="*/ 5875202 w 7091843"/>
              <a:gd name="connsiteY205" fmla="*/ 1429318 h 6853748"/>
              <a:gd name="connsiteX206" fmla="*/ 5833535 w 7091843"/>
              <a:gd name="connsiteY206" fmla="*/ 1415713 h 6853748"/>
              <a:gd name="connsiteX207" fmla="*/ 5780388 w 7091843"/>
              <a:gd name="connsiteY207" fmla="*/ 1385101 h 6853748"/>
              <a:gd name="connsiteX208" fmla="*/ 5748926 w 7091843"/>
              <a:gd name="connsiteY208" fmla="*/ 1355339 h 6853748"/>
              <a:gd name="connsiteX209" fmla="*/ 5655388 w 7091843"/>
              <a:gd name="connsiteY209" fmla="*/ 1260951 h 6853748"/>
              <a:gd name="connsiteX210" fmla="*/ 5612446 w 7091843"/>
              <a:gd name="connsiteY210" fmla="*/ 1175491 h 6853748"/>
              <a:gd name="connsiteX211" fmla="*/ 5516358 w 7091843"/>
              <a:gd name="connsiteY211" fmla="*/ 1084505 h 6853748"/>
              <a:gd name="connsiteX212" fmla="*/ 5487872 w 7091843"/>
              <a:gd name="connsiteY212" fmla="*/ 1033484 h 6853748"/>
              <a:gd name="connsiteX213" fmla="*/ 5482769 w 7091843"/>
              <a:gd name="connsiteY213" fmla="*/ 1018178 h 6853748"/>
              <a:gd name="connsiteX214" fmla="*/ 5450881 w 7091843"/>
              <a:gd name="connsiteY214" fmla="*/ 950151 h 6853748"/>
              <a:gd name="connsiteX215" fmla="*/ 5395609 w 7091843"/>
              <a:gd name="connsiteY215" fmla="*/ 857464 h 6853748"/>
              <a:gd name="connsiteX216" fmla="*/ 5327582 w 7091843"/>
              <a:gd name="connsiteY216" fmla="*/ 773705 h 6853748"/>
              <a:gd name="connsiteX217" fmla="*/ 5301647 w 7091843"/>
              <a:gd name="connsiteY217" fmla="*/ 707379 h 6853748"/>
              <a:gd name="connsiteX218" fmla="*/ 5301647 w 7091843"/>
              <a:gd name="connsiteY218" fmla="*/ 684420 h 6853748"/>
              <a:gd name="connsiteX219" fmla="*/ 5305898 w 7091843"/>
              <a:gd name="connsiteY219" fmla="*/ 668263 h 6853748"/>
              <a:gd name="connsiteX220" fmla="*/ 5265932 w 7091843"/>
              <a:gd name="connsiteY220" fmla="*/ 591732 h 6853748"/>
              <a:gd name="connsiteX221" fmla="*/ 5257004 w 7091843"/>
              <a:gd name="connsiteY221" fmla="*/ 553892 h 6853748"/>
              <a:gd name="connsiteX222" fmla="*/ 5251476 w 7091843"/>
              <a:gd name="connsiteY222" fmla="*/ 521579 h 6853748"/>
              <a:gd name="connsiteX223" fmla="*/ 5260830 w 7091843"/>
              <a:gd name="connsiteY223" fmla="*/ 525406 h 6853748"/>
              <a:gd name="connsiteX224" fmla="*/ 5304623 w 7091843"/>
              <a:gd name="connsiteY224" fmla="*/ 430593 h 6853748"/>
              <a:gd name="connsiteX225" fmla="*/ 5340337 w 7091843"/>
              <a:gd name="connsiteY225" fmla="*/ 385099 h 6853748"/>
              <a:gd name="connsiteX226" fmla="*/ 5461511 w 7091843"/>
              <a:gd name="connsiteY226" fmla="*/ 340031 h 6853748"/>
              <a:gd name="connsiteX227" fmla="*/ 5625626 w 7091843"/>
              <a:gd name="connsiteY227" fmla="*/ 363841 h 6853748"/>
              <a:gd name="connsiteX228" fmla="*/ 5738722 w 7091843"/>
              <a:gd name="connsiteY228" fmla="*/ 439946 h 6853748"/>
              <a:gd name="connsiteX229" fmla="*/ 5815678 w 7091843"/>
              <a:gd name="connsiteY229" fmla="*/ 502021 h 6853748"/>
              <a:gd name="connsiteX230" fmla="*/ 5930049 w 7091843"/>
              <a:gd name="connsiteY230" fmla="*/ 600661 h 6853748"/>
              <a:gd name="connsiteX231" fmla="*/ 5967889 w 7091843"/>
              <a:gd name="connsiteY231" fmla="*/ 621919 h 6853748"/>
              <a:gd name="connsiteX232" fmla="*/ 6073331 w 7091843"/>
              <a:gd name="connsiteY232" fmla="*/ 668263 h 6853748"/>
              <a:gd name="connsiteX233" fmla="*/ 6179199 w 7091843"/>
              <a:gd name="connsiteY233" fmla="*/ 780933 h 6853748"/>
              <a:gd name="connsiteX234" fmla="*/ 6219590 w 7091843"/>
              <a:gd name="connsiteY234" fmla="*/ 850661 h 6853748"/>
              <a:gd name="connsiteX235" fmla="*/ 6255304 w 7091843"/>
              <a:gd name="connsiteY235" fmla="*/ 949301 h 6853748"/>
              <a:gd name="connsiteX236" fmla="*/ 6297821 w 7091843"/>
              <a:gd name="connsiteY236" fmla="*/ 1005423 h 6853748"/>
              <a:gd name="connsiteX237" fmla="*/ 6322481 w 7091843"/>
              <a:gd name="connsiteY237" fmla="*/ 1084930 h 6853748"/>
              <a:gd name="connsiteX238" fmla="*/ 6412192 w 7091843"/>
              <a:gd name="connsiteY238" fmla="*/ 1163587 h 6853748"/>
              <a:gd name="connsiteX239" fmla="*/ 6481070 w 7091843"/>
              <a:gd name="connsiteY239" fmla="*/ 1229488 h 6853748"/>
              <a:gd name="connsiteX240" fmla="*/ 6518059 w 7091843"/>
              <a:gd name="connsiteY240" fmla="*/ 1289012 h 6853748"/>
              <a:gd name="connsiteX241" fmla="*/ 6548246 w 7091843"/>
              <a:gd name="connsiteY241" fmla="*/ 1368519 h 6853748"/>
              <a:gd name="connsiteX242" fmla="*/ 6600117 w 7091843"/>
              <a:gd name="connsiteY242" fmla="*/ 1442499 h 6853748"/>
              <a:gd name="connsiteX243" fmla="*/ 6626903 w 7091843"/>
              <a:gd name="connsiteY243" fmla="*/ 1490968 h 6853748"/>
              <a:gd name="connsiteX244" fmla="*/ 6626903 w 7091843"/>
              <a:gd name="connsiteY244" fmla="*/ 1497346 h 6853748"/>
              <a:gd name="connsiteX245" fmla="*/ 6684301 w 7091843"/>
              <a:gd name="connsiteY245" fmla="*/ 1566223 h 6853748"/>
              <a:gd name="connsiteX246" fmla="*/ 6705134 w 7091843"/>
              <a:gd name="connsiteY246" fmla="*/ 1609165 h 6853748"/>
              <a:gd name="connsiteX247" fmla="*/ 6745525 w 7091843"/>
              <a:gd name="connsiteY247" fmla="*/ 1671240 h 6853748"/>
              <a:gd name="connsiteX248" fmla="*/ 6757005 w 7091843"/>
              <a:gd name="connsiteY248" fmla="*/ 1691648 h 6853748"/>
              <a:gd name="connsiteX249" fmla="*/ 6794845 w 7091843"/>
              <a:gd name="connsiteY249" fmla="*/ 1820900 h 6853748"/>
              <a:gd name="connsiteX250" fmla="*/ 6903264 w 7091843"/>
              <a:gd name="connsiteY250" fmla="*/ 1985866 h 6853748"/>
              <a:gd name="connsiteX251" fmla="*/ 6928349 w 7091843"/>
              <a:gd name="connsiteY251" fmla="*/ 2042414 h 6853748"/>
              <a:gd name="connsiteX252" fmla="*/ 6963638 w 7091843"/>
              <a:gd name="connsiteY252" fmla="*/ 2120220 h 6853748"/>
              <a:gd name="connsiteX253" fmla="*/ 6961512 w 7091843"/>
              <a:gd name="connsiteY253" fmla="*/ 2162312 h 6853748"/>
              <a:gd name="connsiteX254" fmla="*/ 6961512 w 7091843"/>
              <a:gd name="connsiteY254" fmla="*/ 2220135 h 6853748"/>
              <a:gd name="connsiteX255" fmla="*/ 6972141 w 7091843"/>
              <a:gd name="connsiteY255" fmla="*/ 2263503 h 6853748"/>
              <a:gd name="connsiteX256" fmla="*/ 7010407 w 7091843"/>
              <a:gd name="connsiteY256" fmla="*/ 2371921 h 6853748"/>
              <a:gd name="connsiteX257" fmla="*/ 7046121 w 7091843"/>
              <a:gd name="connsiteY257" fmla="*/ 2435697 h 6853748"/>
              <a:gd name="connsiteX258" fmla="*/ 7050798 w 7091843"/>
              <a:gd name="connsiteY258" fmla="*/ 2465459 h 6853748"/>
              <a:gd name="connsiteX259" fmla="*/ 7042720 w 7091843"/>
              <a:gd name="connsiteY259" fmla="*/ 2486717 h 6853748"/>
              <a:gd name="connsiteX260" fmla="*/ 7058451 w 7091843"/>
              <a:gd name="connsiteY260" fmla="*/ 2550068 h 6853748"/>
              <a:gd name="connsiteX261" fmla="*/ 7080135 w 7091843"/>
              <a:gd name="connsiteY261" fmla="*/ 2567500 h 6853748"/>
              <a:gd name="connsiteX262" fmla="*/ 7049947 w 7091843"/>
              <a:gd name="connsiteY262" fmla="*/ 2700153 h 6853748"/>
              <a:gd name="connsiteX263" fmla="*/ 7066529 w 7091843"/>
              <a:gd name="connsiteY263" fmla="*/ 2771582 h 6853748"/>
              <a:gd name="connsiteX264" fmla="*/ 7081410 w 7091843"/>
              <a:gd name="connsiteY264" fmla="*/ 2808997 h 6853748"/>
              <a:gd name="connsiteX265" fmla="*/ 7089488 w 7091843"/>
              <a:gd name="connsiteY265" fmla="*/ 2842160 h 6853748"/>
              <a:gd name="connsiteX266" fmla="*/ 7095441 w 7091843"/>
              <a:gd name="connsiteY266" fmla="*/ 2919116 h 6853748"/>
              <a:gd name="connsiteX267" fmla="*/ 7093740 w 7091843"/>
              <a:gd name="connsiteY267" fmla="*/ 3055170 h 6853748"/>
              <a:gd name="connsiteX268" fmla="*/ 7090764 w 7091843"/>
              <a:gd name="connsiteY268" fmla="*/ 3156361 h 6853748"/>
              <a:gd name="connsiteX269" fmla="*/ 7083111 w 7091843"/>
              <a:gd name="connsiteY269" fmla="*/ 3398708 h 6853748"/>
              <a:gd name="connsiteX270" fmla="*/ 7089063 w 7091843"/>
              <a:gd name="connsiteY270" fmla="*/ 3528810 h 6853748"/>
              <a:gd name="connsiteX271" fmla="*/ 7087363 w 7091843"/>
              <a:gd name="connsiteY271" fmla="*/ 3658062 h 6853748"/>
              <a:gd name="connsiteX272" fmla="*/ 7071631 w 7091843"/>
              <a:gd name="connsiteY272" fmla="*/ 3772433 h 6853748"/>
              <a:gd name="connsiteX273" fmla="*/ 7059301 w 7091843"/>
              <a:gd name="connsiteY273" fmla="*/ 3848113 h 6853748"/>
              <a:gd name="connsiteX274" fmla="*/ 7025713 w 7091843"/>
              <a:gd name="connsiteY274" fmla="*/ 3973964 h 6853748"/>
              <a:gd name="connsiteX275" fmla="*/ 7003179 w 7091843"/>
              <a:gd name="connsiteY275" fmla="*/ 4054746 h 6853748"/>
              <a:gd name="connsiteX276" fmla="*/ 6998077 w 7091843"/>
              <a:gd name="connsiteY276" fmla="*/ 4115971 h 6853748"/>
              <a:gd name="connsiteX277" fmla="*/ 6990849 w 7091843"/>
              <a:gd name="connsiteY277" fmla="*/ 4178896 h 6853748"/>
              <a:gd name="connsiteX278" fmla="*/ 6976393 w 7091843"/>
              <a:gd name="connsiteY278" fmla="*/ 4235869 h 6853748"/>
              <a:gd name="connsiteX279" fmla="*/ 6956835 w 7091843"/>
              <a:gd name="connsiteY279" fmla="*/ 4288590 h 6853748"/>
              <a:gd name="connsiteX280" fmla="*/ 6949182 w 7091843"/>
              <a:gd name="connsiteY280" fmla="*/ 4308148 h 6853748"/>
              <a:gd name="connsiteX281" fmla="*/ 6918145 w 7091843"/>
              <a:gd name="connsiteY281" fmla="*/ 4390631 h 6853748"/>
              <a:gd name="connsiteX282" fmla="*/ 6879454 w 7091843"/>
              <a:gd name="connsiteY282" fmla="*/ 4469287 h 6853748"/>
              <a:gd name="connsiteX283" fmla="*/ 6844590 w 7091843"/>
              <a:gd name="connsiteY283" fmla="*/ 4577706 h 6853748"/>
              <a:gd name="connsiteX284" fmla="*/ 6778689 w 7091843"/>
              <a:gd name="connsiteY284" fmla="*/ 4733318 h 6853748"/>
              <a:gd name="connsiteX285" fmla="*/ 6715338 w 7091843"/>
              <a:gd name="connsiteY285" fmla="*/ 4854492 h 6853748"/>
              <a:gd name="connsiteX286" fmla="*/ 6637958 w 7091843"/>
              <a:gd name="connsiteY286" fmla="*/ 5002026 h 6853748"/>
              <a:gd name="connsiteX287" fmla="*/ 6567804 w 7091843"/>
              <a:gd name="connsiteY287" fmla="*/ 5166992 h 6853748"/>
              <a:gd name="connsiteX288" fmla="*/ 6509556 w 7091843"/>
              <a:gd name="connsiteY288" fmla="*/ 5241822 h 6853748"/>
              <a:gd name="connsiteX289" fmla="*/ 6398161 w 7091843"/>
              <a:gd name="connsiteY289" fmla="*/ 5398285 h 6853748"/>
              <a:gd name="connsiteX290" fmla="*/ 6242123 w 7091843"/>
              <a:gd name="connsiteY290" fmla="*/ 5595139 h 6853748"/>
              <a:gd name="connsiteX291" fmla="*/ 6180474 w 7091843"/>
              <a:gd name="connsiteY291" fmla="*/ 5668693 h 6853748"/>
              <a:gd name="connsiteX292" fmla="*/ 6059300 w 7091843"/>
              <a:gd name="connsiteY292" fmla="*/ 5798795 h 6853748"/>
              <a:gd name="connsiteX293" fmla="*/ 5975542 w 7091843"/>
              <a:gd name="connsiteY293" fmla="*/ 5888932 h 6853748"/>
              <a:gd name="connsiteX294" fmla="*/ 5913042 w 7091843"/>
              <a:gd name="connsiteY294" fmla="*/ 5944204 h 6853748"/>
              <a:gd name="connsiteX295" fmla="*/ 5762106 w 7091843"/>
              <a:gd name="connsiteY295" fmla="*/ 6063252 h 6853748"/>
              <a:gd name="connsiteX296" fmla="*/ 5602242 w 7091843"/>
              <a:gd name="connsiteY296" fmla="*/ 6185275 h 6853748"/>
              <a:gd name="connsiteX297" fmla="*/ 5499351 w 7091843"/>
              <a:gd name="connsiteY297" fmla="*/ 6260105 h 6853748"/>
              <a:gd name="connsiteX298" fmla="*/ 5353943 w 7091843"/>
              <a:gd name="connsiteY298" fmla="*/ 6343439 h 6853748"/>
              <a:gd name="connsiteX299" fmla="*/ 5242548 w 7091843"/>
              <a:gd name="connsiteY299" fmla="*/ 6405514 h 6853748"/>
              <a:gd name="connsiteX300" fmla="*/ 4986595 w 7091843"/>
              <a:gd name="connsiteY300" fmla="*/ 6542844 h 6853748"/>
              <a:gd name="connsiteX301" fmla="*/ 4723415 w 7091843"/>
              <a:gd name="connsiteY301" fmla="*/ 6650837 h 6853748"/>
              <a:gd name="connsiteX302" fmla="*/ 4549520 w 7091843"/>
              <a:gd name="connsiteY302" fmla="*/ 6700157 h 6853748"/>
              <a:gd name="connsiteX303" fmla="*/ 4430047 w 7091843"/>
              <a:gd name="connsiteY303" fmla="*/ 6731620 h 6853748"/>
              <a:gd name="connsiteX304" fmla="*/ 4187700 w 7091843"/>
              <a:gd name="connsiteY304" fmla="*/ 6791994 h 6853748"/>
              <a:gd name="connsiteX305" fmla="*/ 4076305 w 7091843"/>
              <a:gd name="connsiteY305" fmla="*/ 6806024 h 6853748"/>
              <a:gd name="connsiteX306" fmla="*/ 3731917 w 7091843"/>
              <a:gd name="connsiteY306" fmla="*/ 6856620 h 6853748"/>
              <a:gd name="connsiteX307" fmla="*/ 3728516 w 7091843"/>
              <a:gd name="connsiteY307" fmla="*/ 6857470 h 6853748"/>
              <a:gd name="connsiteX308" fmla="*/ 3522308 w 7091843"/>
              <a:gd name="connsiteY308" fmla="*/ 6843440 h 6853748"/>
              <a:gd name="connsiteX309" fmla="*/ 3380726 w 7091843"/>
              <a:gd name="connsiteY309" fmla="*/ 6847691 h 6853748"/>
              <a:gd name="connsiteX310" fmla="*/ 3243396 w 7091843"/>
              <a:gd name="connsiteY310" fmla="*/ 6838763 h 6853748"/>
              <a:gd name="connsiteX311" fmla="*/ 3134978 w 7091843"/>
              <a:gd name="connsiteY311" fmla="*/ 6834085 h 6853748"/>
              <a:gd name="connsiteX312" fmla="*/ 3085658 w 7091843"/>
              <a:gd name="connsiteY312" fmla="*/ 6821756 h 6853748"/>
              <a:gd name="connsiteX313" fmla="*/ 2921967 w 7091843"/>
              <a:gd name="connsiteY313" fmla="*/ 6794970 h 6853748"/>
              <a:gd name="connsiteX314" fmla="*/ 2729365 w 7091843"/>
              <a:gd name="connsiteY314" fmla="*/ 6759256 h 6853748"/>
              <a:gd name="connsiteX315" fmla="*/ 2472137 w 7091843"/>
              <a:gd name="connsiteY315" fmla="*/ 6696756 h 6853748"/>
              <a:gd name="connsiteX316" fmla="*/ 2167290 w 7091843"/>
              <a:gd name="connsiteY316" fmla="*/ 6588762 h 6853748"/>
              <a:gd name="connsiteX317" fmla="*/ 1904109 w 7091843"/>
              <a:gd name="connsiteY317" fmla="*/ 6469715 h 6853748"/>
              <a:gd name="connsiteX318" fmla="*/ 1676643 w 7091843"/>
              <a:gd name="connsiteY318" fmla="*/ 6345565 h 6853748"/>
              <a:gd name="connsiteX319" fmla="*/ 1562272 w 7091843"/>
              <a:gd name="connsiteY319" fmla="*/ 6274561 h 6853748"/>
              <a:gd name="connsiteX320" fmla="*/ 1395605 w 7091843"/>
              <a:gd name="connsiteY320" fmla="*/ 6149136 h 6853748"/>
              <a:gd name="connsiteX321" fmla="*/ 1326303 w 7091843"/>
              <a:gd name="connsiteY321" fmla="*/ 6100241 h 6853748"/>
              <a:gd name="connsiteX322" fmla="*/ 1238718 w 7091843"/>
              <a:gd name="connsiteY322" fmla="*/ 6012656 h 6853748"/>
              <a:gd name="connsiteX323" fmla="*/ 1083955 w 7091843"/>
              <a:gd name="connsiteY323" fmla="*/ 5886381 h 6853748"/>
              <a:gd name="connsiteX324" fmla="*/ 1040163 w 7091843"/>
              <a:gd name="connsiteY324" fmla="*/ 5828983 h 6853748"/>
              <a:gd name="connsiteX325" fmla="*/ 954704 w 7091843"/>
              <a:gd name="connsiteY325" fmla="*/ 5750751 h 6853748"/>
              <a:gd name="connsiteX326" fmla="*/ 888377 w 7091843"/>
              <a:gd name="connsiteY326" fmla="*/ 5682299 h 6853748"/>
              <a:gd name="connsiteX327" fmla="*/ 837357 w 7091843"/>
              <a:gd name="connsiteY327" fmla="*/ 5619374 h 6853748"/>
              <a:gd name="connsiteX328" fmla="*/ 589482 w 7091843"/>
              <a:gd name="connsiteY328" fmla="*/ 5301771 h 6853748"/>
              <a:gd name="connsiteX329" fmla="*/ 504448 w 7091843"/>
              <a:gd name="connsiteY329" fmla="*/ 5147859 h 6853748"/>
              <a:gd name="connsiteX330" fmla="*/ 498071 w 7091843"/>
              <a:gd name="connsiteY330" fmla="*/ 5132978 h 6853748"/>
              <a:gd name="connsiteX331" fmla="*/ 411336 w 7091843"/>
              <a:gd name="connsiteY331" fmla="*/ 4987145 h 6853748"/>
              <a:gd name="connsiteX332" fmla="*/ 390502 w 7091843"/>
              <a:gd name="connsiteY332" fmla="*/ 4947604 h 6853748"/>
              <a:gd name="connsiteX333" fmla="*/ 290162 w 7091843"/>
              <a:gd name="connsiteY333" fmla="*/ 4754577 h 6853748"/>
              <a:gd name="connsiteX334" fmla="*/ 230638 w 7091843"/>
              <a:gd name="connsiteY334" fmla="*/ 4627026 h 6853748"/>
              <a:gd name="connsiteX335" fmla="*/ 182594 w 7091843"/>
              <a:gd name="connsiteY335" fmla="*/ 4482043 h 6853748"/>
              <a:gd name="connsiteX336" fmla="*/ 168138 w 7091843"/>
              <a:gd name="connsiteY336" fmla="*/ 4443352 h 6853748"/>
              <a:gd name="connsiteX337" fmla="*/ 144754 w 7091843"/>
              <a:gd name="connsiteY337" fmla="*/ 4326430 h 6853748"/>
              <a:gd name="connsiteX338" fmla="*/ 109040 w 7091843"/>
              <a:gd name="connsiteY338" fmla="*/ 4228216 h 6853748"/>
              <a:gd name="connsiteX339" fmla="*/ 76301 w 7091843"/>
              <a:gd name="connsiteY339" fmla="*/ 4107892 h 6853748"/>
              <a:gd name="connsiteX340" fmla="*/ 36761 w 7091843"/>
              <a:gd name="connsiteY340" fmla="*/ 3973113 h 6853748"/>
              <a:gd name="connsiteX341" fmla="*/ 35910 w 7091843"/>
              <a:gd name="connsiteY341" fmla="*/ 3931872 h 6853748"/>
              <a:gd name="connsiteX342" fmla="*/ 30808 w 7091843"/>
              <a:gd name="connsiteY342" fmla="*/ 3805171 h 6853748"/>
              <a:gd name="connsiteX343" fmla="*/ 18053 w 7091843"/>
              <a:gd name="connsiteY343" fmla="*/ 3638079 h 6853748"/>
              <a:gd name="connsiteX344" fmla="*/ 1046 w 7091843"/>
              <a:gd name="connsiteY344" fmla="*/ 3445902 h 6853748"/>
              <a:gd name="connsiteX345" fmla="*/ 4022 w 7091843"/>
              <a:gd name="connsiteY345" fmla="*/ 3324303 h 6853748"/>
              <a:gd name="connsiteX346" fmla="*/ 21880 w 7091843"/>
              <a:gd name="connsiteY346" fmla="*/ 3107891 h 6853748"/>
              <a:gd name="connsiteX347" fmla="*/ 51216 w 7091843"/>
              <a:gd name="connsiteY347" fmla="*/ 2868520 h 6853748"/>
              <a:gd name="connsiteX348" fmla="*/ 70349 w 7091843"/>
              <a:gd name="connsiteY348" fmla="*/ 2806020 h 6853748"/>
              <a:gd name="connsiteX349" fmla="*/ 72900 w 7091843"/>
              <a:gd name="connsiteY349" fmla="*/ 2761803 h 6853748"/>
              <a:gd name="connsiteX350" fmla="*/ 85655 w 7091843"/>
              <a:gd name="connsiteY350" fmla="*/ 2681445 h 6853748"/>
              <a:gd name="connsiteX351" fmla="*/ 150706 w 7091843"/>
              <a:gd name="connsiteY351" fmla="*/ 2484592 h 6853748"/>
              <a:gd name="connsiteX352" fmla="*/ 166863 w 7091843"/>
              <a:gd name="connsiteY352" fmla="*/ 2430170 h 6853748"/>
              <a:gd name="connsiteX353" fmla="*/ 198325 w 7091843"/>
              <a:gd name="connsiteY353" fmla="*/ 2280510 h 6853748"/>
              <a:gd name="connsiteX354" fmla="*/ 252747 w 7091843"/>
              <a:gd name="connsiteY354" fmla="*/ 2160186 h 6853748"/>
              <a:gd name="connsiteX355" fmla="*/ 290162 w 7091843"/>
              <a:gd name="connsiteY355" fmla="*/ 2053043 h 6853748"/>
              <a:gd name="connsiteX356" fmla="*/ 414737 w 7091843"/>
              <a:gd name="connsiteY356" fmla="*/ 1803468 h 6853748"/>
              <a:gd name="connsiteX357" fmla="*/ 521030 w 7091843"/>
              <a:gd name="connsiteY357" fmla="*/ 1654233 h 6853748"/>
              <a:gd name="connsiteX358" fmla="*/ 549516 w 7091843"/>
              <a:gd name="connsiteY358" fmla="*/ 1592584 h 6853748"/>
              <a:gd name="connsiteX359" fmla="*/ 668564 w 7091843"/>
              <a:gd name="connsiteY359" fmla="*/ 1416988 h 6853748"/>
              <a:gd name="connsiteX360" fmla="*/ 806744 w 7091843"/>
              <a:gd name="connsiteY360" fmla="*/ 1230339 h 6853748"/>
              <a:gd name="connsiteX361" fmla="*/ 925792 w 7091843"/>
              <a:gd name="connsiteY361" fmla="*/ 1101087 h 6853748"/>
              <a:gd name="connsiteX362" fmla="*/ 1140928 w 7091843"/>
              <a:gd name="connsiteY362" fmla="*/ 872345 h 6853748"/>
              <a:gd name="connsiteX363" fmla="*/ 1366269 w 7091843"/>
              <a:gd name="connsiteY363" fmla="*/ 685695 h 6853748"/>
              <a:gd name="connsiteX364" fmla="*/ 1502748 w 7091843"/>
              <a:gd name="connsiteY364" fmla="*/ 568348 h 6853748"/>
              <a:gd name="connsiteX365" fmla="*/ 1549517 w 7091843"/>
              <a:gd name="connsiteY365" fmla="*/ 538161 h 6853748"/>
              <a:gd name="connsiteX366" fmla="*/ 1706405 w 7091843"/>
              <a:gd name="connsiteY366" fmla="*/ 431868 h 6853748"/>
              <a:gd name="connsiteX367" fmla="*/ 1861167 w 7091843"/>
              <a:gd name="connsiteY367" fmla="*/ 340031 h 6853748"/>
              <a:gd name="connsiteX368" fmla="*/ 2018480 w 7091843"/>
              <a:gd name="connsiteY368" fmla="*/ 258824 h 6853748"/>
              <a:gd name="connsiteX369" fmla="*/ 2207256 w 7091843"/>
              <a:gd name="connsiteY369" fmla="*/ 181018 h 6853748"/>
              <a:gd name="connsiteX370" fmla="*/ 2345861 w 7091843"/>
              <a:gd name="connsiteY370" fmla="*/ 116817 h 6853748"/>
              <a:gd name="connsiteX371" fmla="*/ 2444501 w 7091843"/>
              <a:gd name="connsiteY371" fmla="*/ 79402 h 6853748"/>
              <a:gd name="connsiteX372" fmla="*/ 2447477 w 7091843"/>
              <a:gd name="connsiteY372" fmla="*/ 85354 h 685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Lst>
            <a:rect l="l" t="t" r="r" b="b"/>
            <a:pathLst>
              <a:path w="7091843" h="6853748">
                <a:moveTo>
                  <a:pt x="2447477" y="85354"/>
                </a:moveTo>
                <a:cubicBezTo>
                  <a:pt x="2432171" y="94283"/>
                  <a:pt x="2416440" y="103211"/>
                  <a:pt x="2401134" y="112565"/>
                </a:cubicBezTo>
                <a:cubicBezTo>
                  <a:pt x="2402409" y="115541"/>
                  <a:pt x="2404110" y="118518"/>
                  <a:pt x="2405385" y="121494"/>
                </a:cubicBezTo>
                <a:cubicBezTo>
                  <a:pt x="2447477" y="104487"/>
                  <a:pt x="2489144" y="86630"/>
                  <a:pt x="2531661" y="70473"/>
                </a:cubicBezTo>
                <a:cubicBezTo>
                  <a:pt x="2578005" y="53041"/>
                  <a:pt x="2623923" y="33058"/>
                  <a:pt x="2671967" y="24130"/>
                </a:cubicBezTo>
                <a:cubicBezTo>
                  <a:pt x="2689824" y="20728"/>
                  <a:pt x="2712358" y="26681"/>
                  <a:pt x="2734042" y="22429"/>
                </a:cubicBezTo>
                <a:cubicBezTo>
                  <a:pt x="2789739" y="12650"/>
                  <a:pt x="2845862" y="5847"/>
                  <a:pt x="2901984" y="320"/>
                </a:cubicBezTo>
                <a:cubicBezTo>
                  <a:pt x="2921542" y="-1381"/>
                  <a:pt x="2941525" y="4147"/>
                  <a:pt x="2961083" y="6273"/>
                </a:cubicBezTo>
                <a:cubicBezTo>
                  <a:pt x="2961934" y="10099"/>
                  <a:pt x="2962359" y="13926"/>
                  <a:pt x="2963209" y="17752"/>
                </a:cubicBezTo>
                <a:cubicBezTo>
                  <a:pt x="2884552" y="59419"/>
                  <a:pt x="2805896" y="101086"/>
                  <a:pt x="2728515" y="142327"/>
                </a:cubicBezTo>
                <a:cubicBezTo>
                  <a:pt x="2815675" y="143177"/>
                  <a:pt x="2901984" y="130422"/>
                  <a:pt x="2986168" y="101086"/>
                </a:cubicBezTo>
                <a:cubicBezTo>
                  <a:pt x="2987869" y="105762"/>
                  <a:pt x="2989144" y="110439"/>
                  <a:pt x="2990845" y="115116"/>
                </a:cubicBezTo>
                <a:cubicBezTo>
                  <a:pt x="2951729" y="132548"/>
                  <a:pt x="2912614" y="149980"/>
                  <a:pt x="2873498" y="167412"/>
                </a:cubicBezTo>
                <a:cubicBezTo>
                  <a:pt x="2874348" y="170388"/>
                  <a:pt x="2875624" y="173365"/>
                  <a:pt x="2876474" y="176341"/>
                </a:cubicBezTo>
                <a:cubicBezTo>
                  <a:pt x="2990845" y="156358"/>
                  <a:pt x="3098413" y="102361"/>
                  <a:pt x="3217036" y="104487"/>
                </a:cubicBezTo>
                <a:cubicBezTo>
                  <a:pt x="3218736" y="108313"/>
                  <a:pt x="3220437" y="112140"/>
                  <a:pt x="3222138" y="115967"/>
                </a:cubicBezTo>
                <a:cubicBezTo>
                  <a:pt x="3209383" y="123194"/>
                  <a:pt x="3197478" y="132123"/>
                  <a:pt x="3183873" y="137225"/>
                </a:cubicBezTo>
                <a:cubicBezTo>
                  <a:pt x="3089485" y="169963"/>
                  <a:pt x="2992546" y="198024"/>
                  <a:pt x="2899858" y="235439"/>
                </a:cubicBezTo>
                <a:cubicBezTo>
                  <a:pt x="2797393" y="276681"/>
                  <a:pt x="2698328" y="326426"/>
                  <a:pt x="2598413" y="373620"/>
                </a:cubicBezTo>
                <a:cubicBezTo>
                  <a:pt x="2547817" y="397429"/>
                  <a:pt x="2496372" y="420389"/>
                  <a:pt x="2449178" y="449300"/>
                </a:cubicBezTo>
                <a:cubicBezTo>
                  <a:pt x="2391780" y="484589"/>
                  <a:pt x="2337358" y="524555"/>
                  <a:pt x="2282936" y="564521"/>
                </a:cubicBezTo>
                <a:cubicBezTo>
                  <a:pt x="2236167" y="598535"/>
                  <a:pt x="2190674" y="634675"/>
                  <a:pt x="2145181" y="671239"/>
                </a:cubicBezTo>
                <a:cubicBezTo>
                  <a:pt x="2115419" y="695049"/>
                  <a:pt x="2087358" y="720984"/>
                  <a:pt x="2058446" y="745644"/>
                </a:cubicBezTo>
                <a:cubicBezTo>
                  <a:pt x="2035487" y="765202"/>
                  <a:pt x="2010402" y="782209"/>
                  <a:pt x="1989143" y="803892"/>
                </a:cubicBezTo>
                <a:cubicBezTo>
                  <a:pt x="1954705" y="838756"/>
                  <a:pt x="1915164" y="864692"/>
                  <a:pt x="1872221" y="887226"/>
                </a:cubicBezTo>
                <a:cubicBezTo>
                  <a:pt x="1856065" y="895729"/>
                  <a:pt x="1842034" y="911461"/>
                  <a:pt x="1830980" y="926342"/>
                </a:cubicBezTo>
                <a:cubicBezTo>
                  <a:pt x="1808021" y="957379"/>
                  <a:pt x="1789313" y="991393"/>
                  <a:pt x="1766354" y="1022005"/>
                </a:cubicBezTo>
                <a:cubicBezTo>
                  <a:pt x="1751473" y="1041563"/>
                  <a:pt x="1729789" y="1055593"/>
                  <a:pt x="1714058" y="1074726"/>
                </a:cubicBezTo>
                <a:cubicBezTo>
                  <a:pt x="1675368" y="1123195"/>
                  <a:pt x="1639228" y="1174216"/>
                  <a:pt x="1600538" y="1223111"/>
                </a:cubicBezTo>
                <a:cubicBezTo>
                  <a:pt x="1582680" y="1245645"/>
                  <a:pt x="1561847" y="1266053"/>
                  <a:pt x="1542714" y="1287311"/>
                </a:cubicBezTo>
                <a:cubicBezTo>
                  <a:pt x="1538888" y="1291563"/>
                  <a:pt x="1534636" y="1295390"/>
                  <a:pt x="1531660" y="1299641"/>
                </a:cubicBezTo>
                <a:cubicBezTo>
                  <a:pt x="1517204" y="1323026"/>
                  <a:pt x="1501898" y="1346410"/>
                  <a:pt x="1488718" y="1370220"/>
                </a:cubicBezTo>
                <a:cubicBezTo>
                  <a:pt x="1484041" y="1379148"/>
                  <a:pt x="1483191" y="1390203"/>
                  <a:pt x="1482340" y="1393604"/>
                </a:cubicBezTo>
                <a:cubicBezTo>
                  <a:pt x="1457255" y="1419114"/>
                  <a:pt x="1433871" y="1439948"/>
                  <a:pt x="1413888" y="1463757"/>
                </a:cubicBezTo>
                <a:cubicBezTo>
                  <a:pt x="1373497" y="1511801"/>
                  <a:pt x="1337782" y="1561971"/>
                  <a:pt x="1310996" y="1620220"/>
                </a:cubicBezTo>
                <a:cubicBezTo>
                  <a:pt x="1288462" y="1669114"/>
                  <a:pt x="1243820" y="1707380"/>
                  <a:pt x="1215758" y="1754148"/>
                </a:cubicBezTo>
                <a:cubicBezTo>
                  <a:pt x="1196200" y="1786887"/>
                  <a:pt x="1185996" y="1826002"/>
                  <a:pt x="1176218" y="1863417"/>
                </a:cubicBezTo>
                <a:cubicBezTo>
                  <a:pt x="1171966" y="1879999"/>
                  <a:pt x="1175367" y="1896155"/>
                  <a:pt x="1156234" y="1907210"/>
                </a:cubicBezTo>
                <a:cubicBezTo>
                  <a:pt x="1148581" y="1911887"/>
                  <a:pt x="1146030" y="1927193"/>
                  <a:pt x="1142629" y="1937822"/>
                </a:cubicBezTo>
                <a:cubicBezTo>
                  <a:pt x="1137952" y="1953128"/>
                  <a:pt x="1135401" y="1969285"/>
                  <a:pt x="1129874" y="1983741"/>
                </a:cubicBezTo>
                <a:cubicBezTo>
                  <a:pt x="1126473" y="1992669"/>
                  <a:pt x="1114993" y="1999472"/>
                  <a:pt x="1112867" y="2008401"/>
                </a:cubicBezTo>
                <a:cubicBezTo>
                  <a:pt x="1098836" y="2079829"/>
                  <a:pt x="1041013" y="2131700"/>
                  <a:pt x="1026983" y="2203554"/>
                </a:cubicBezTo>
                <a:cubicBezTo>
                  <a:pt x="1023581" y="2220135"/>
                  <a:pt x="1008700" y="2233741"/>
                  <a:pt x="999772" y="2249472"/>
                </a:cubicBezTo>
                <a:cubicBezTo>
                  <a:pt x="967034" y="2306020"/>
                  <a:pt x="961932" y="2369795"/>
                  <a:pt x="950027" y="2431870"/>
                </a:cubicBezTo>
                <a:cubicBezTo>
                  <a:pt x="946625" y="2450153"/>
                  <a:pt x="933445" y="2466734"/>
                  <a:pt x="930044" y="2485442"/>
                </a:cubicBezTo>
                <a:cubicBezTo>
                  <a:pt x="923666" y="2519456"/>
                  <a:pt x="922816" y="2554745"/>
                  <a:pt x="915588" y="2588758"/>
                </a:cubicBezTo>
                <a:cubicBezTo>
                  <a:pt x="910061" y="2613843"/>
                  <a:pt x="903683" y="2641905"/>
                  <a:pt x="888377" y="2661462"/>
                </a:cubicBezTo>
                <a:cubicBezTo>
                  <a:pt x="860316" y="2697177"/>
                  <a:pt x="865418" y="2736292"/>
                  <a:pt x="864993" y="2775833"/>
                </a:cubicBezTo>
                <a:cubicBezTo>
                  <a:pt x="864993" y="2783911"/>
                  <a:pt x="864993" y="2792415"/>
                  <a:pt x="862016" y="2799218"/>
                </a:cubicBezTo>
                <a:cubicBezTo>
                  <a:pt x="851387" y="2826003"/>
                  <a:pt x="847986" y="2852364"/>
                  <a:pt x="853513" y="2881701"/>
                </a:cubicBezTo>
                <a:cubicBezTo>
                  <a:pt x="856064" y="2896156"/>
                  <a:pt x="847136" y="2912313"/>
                  <a:pt x="845860" y="2927619"/>
                </a:cubicBezTo>
                <a:cubicBezTo>
                  <a:pt x="840758" y="2978640"/>
                  <a:pt x="838632" y="3030510"/>
                  <a:pt x="831829" y="3081106"/>
                </a:cubicBezTo>
                <a:cubicBezTo>
                  <a:pt x="827153" y="3114694"/>
                  <a:pt x="813122" y="3147007"/>
                  <a:pt x="808870" y="3180596"/>
                </a:cubicBezTo>
                <a:cubicBezTo>
                  <a:pt x="805894" y="3205681"/>
                  <a:pt x="811846" y="3231616"/>
                  <a:pt x="813122" y="3257126"/>
                </a:cubicBezTo>
                <a:cubicBezTo>
                  <a:pt x="814397" y="3280936"/>
                  <a:pt x="813547" y="3305171"/>
                  <a:pt x="817374" y="3328980"/>
                </a:cubicBezTo>
                <a:cubicBezTo>
                  <a:pt x="829278" y="3403385"/>
                  <a:pt x="806319" y="3479916"/>
                  <a:pt x="830554" y="3553470"/>
                </a:cubicBezTo>
                <a:cubicBezTo>
                  <a:pt x="832255" y="3558147"/>
                  <a:pt x="837357" y="3561973"/>
                  <a:pt x="842884" y="3568351"/>
                </a:cubicBezTo>
                <a:cubicBezTo>
                  <a:pt x="808020" y="3587909"/>
                  <a:pt x="804193" y="3606616"/>
                  <a:pt x="831829" y="3637654"/>
                </a:cubicBezTo>
                <a:cubicBezTo>
                  <a:pt x="844159" y="3651259"/>
                  <a:pt x="836931" y="3682722"/>
                  <a:pt x="837782" y="3706531"/>
                </a:cubicBezTo>
                <a:cubicBezTo>
                  <a:pt x="839057" y="3740120"/>
                  <a:pt x="839057" y="3774134"/>
                  <a:pt x="841183" y="3807722"/>
                </a:cubicBezTo>
                <a:cubicBezTo>
                  <a:pt x="841608" y="3816226"/>
                  <a:pt x="846285" y="3827705"/>
                  <a:pt x="852663" y="3831532"/>
                </a:cubicBezTo>
                <a:cubicBezTo>
                  <a:pt x="878173" y="3846413"/>
                  <a:pt x="874772" y="3865120"/>
                  <a:pt x="865418" y="3888079"/>
                </a:cubicBezTo>
                <a:cubicBezTo>
                  <a:pt x="842884" y="3942076"/>
                  <a:pt x="865843" y="3983317"/>
                  <a:pt x="901132" y="4024559"/>
                </a:cubicBezTo>
                <a:cubicBezTo>
                  <a:pt x="907935" y="4032637"/>
                  <a:pt x="914312" y="4044117"/>
                  <a:pt x="914738" y="4053896"/>
                </a:cubicBezTo>
                <a:cubicBezTo>
                  <a:pt x="917714" y="4126600"/>
                  <a:pt x="938547" y="4192926"/>
                  <a:pt x="970435" y="4258403"/>
                </a:cubicBezTo>
                <a:cubicBezTo>
                  <a:pt x="989993" y="4298369"/>
                  <a:pt x="996796" y="4345138"/>
                  <a:pt x="1008700" y="4388505"/>
                </a:cubicBezTo>
                <a:cubicBezTo>
                  <a:pt x="1009125" y="4390631"/>
                  <a:pt x="1007000" y="4394458"/>
                  <a:pt x="1007850" y="4394883"/>
                </a:cubicBezTo>
                <a:cubicBezTo>
                  <a:pt x="1048241" y="4425495"/>
                  <a:pt x="1033360" y="4485019"/>
                  <a:pt x="1069075" y="4516056"/>
                </a:cubicBezTo>
                <a:cubicBezTo>
                  <a:pt x="1103513" y="4545818"/>
                  <a:pt x="1097136" y="4587485"/>
                  <a:pt x="1112017" y="4622349"/>
                </a:cubicBezTo>
                <a:cubicBezTo>
                  <a:pt x="1115418" y="4630852"/>
                  <a:pt x="1120945" y="4638931"/>
                  <a:pt x="1127323" y="4645308"/>
                </a:cubicBezTo>
                <a:cubicBezTo>
                  <a:pt x="1157510" y="4674645"/>
                  <a:pt x="1169840" y="4718012"/>
                  <a:pt x="1207255" y="4743097"/>
                </a:cubicBezTo>
                <a:cubicBezTo>
                  <a:pt x="1238718" y="4763931"/>
                  <a:pt x="1254874" y="4797519"/>
                  <a:pt x="1259126" y="4836635"/>
                </a:cubicBezTo>
                <a:cubicBezTo>
                  <a:pt x="1260826" y="4850665"/>
                  <a:pt x="1272306" y="4864271"/>
                  <a:pt x="1280809" y="4877026"/>
                </a:cubicBezTo>
                <a:cubicBezTo>
                  <a:pt x="1292714" y="4894883"/>
                  <a:pt x="1305469" y="4911890"/>
                  <a:pt x="1318650" y="4928472"/>
                </a:cubicBezTo>
                <a:cubicBezTo>
                  <a:pt x="1332680" y="4945903"/>
                  <a:pt x="1348412" y="4962485"/>
                  <a:pt x="1363293" y="4979067"/>
                </a:cubicBezTo>
                <a:cubicBezTo>
                  <a:pt x="1384551" y="5002451"/>
                  <a:pt x="1404959" y="5026261"/>
                  <a:pt x="1427493" y="5047944"/>
                </a:cubicBezTo>
                <a:cubicBezTo>
                  <a:pt x="1445350" y="5065376"/>
                  <a:pt x="1465333" y="5080683"/>
                  <a:pt x="1476388" y="5090461"/>
                </a:cubicBezTo>
                <a:cubicBezTo>
                  <a:pt x="1494670" y="5121074"/>
                  <a:pt x="1504874" y="5149560"/>
                  <a:pt x="1524432" y="5167843"/>
                </a:cubicBezTo>
                <a:cubicBezTo>
                  <a:pt x="1550368" y="5192077"/>
                  <a:pt x="1588208" y="5199305"/>
                  <a:pt x="1619245" y="5220138"/>
                </a:cubicBezTo>
                <a:cubicBezTo>
                  <a:pt x="1661762" y="5248625"/>
                  <a:pt x="1690249" y="5283489"/>
                  <a:pt x="1718735" y="5322179"/>
                </a:cubicBezTo>
                <a:cubicBezTo>
                  <a:pt x="1722562" y="5327707"/>
                  <a:pt x="1729364" y="5331108"/>
                  <a:pt x="1734041" y="5335785"/>
                </a:cubicBezTo>
                <a:cubicBezTo>
                  <a:pt x="1753599" y="5354918"/>
                  <a:pt x="1773157" y="5374476"/>
                  <a:pt x="1792715" y="5394033"/>
                </a:cubicBezTo>
                <a:cubicBezTo>
                  <a:pt x="1797391" y="5398710"/>
                  <a:pt x="1802494" y="5407638"/>
                  <a:pt x="1807596" y="5407638"/>
                </a:cubicBezTo>
                <a:cubicBezTo>
                  <a:pt x="1844585" y="5406788"/>
                  <a:pt x="1853089" y="5437400"/>
                  <a:pt x="1868820" y="5460360"/>
                </a:cubicBezTo>
                <a:cubicBezTo>
                  <a:pt x="1872647" y="5465887"/>
                  <a:pt x="1878174" y="5473540"/>
                  <a:pt x="1883276" y="5473966"/>
                </a:cubicBezTo>
                <a:cubicBezTo>
                  <a:pt x="1917290" y="5476091"/>
                  <a:pt x="1948752" y="5496074"/>
                  <a:pt x="1972137" y="5511380"/>
                </a:cubicBezTo>
                <a:cubicBezTo>
                  <a:pt x="1995946" y="5526261"/>
                  <a:pt x="2035062" y="5527537"/>
                  <a:pt x="2047392" y="5566227"/>
                </a:cubicBezTo>
                <a:cubicBezTo>
                  <a:pt x="2052494" y="5581958"/>
                  <a:pt x="2081831" y="5590037"/>
                  <a:pt x="2103089" y="5603643"/>
                </a:cubicBezTo>
                <a:cubicBezTo>
                  <a:pt x="2134977" y="5623625"/>
                  <a:pt x="2169841" y="5644034"/>
                  <a:pt x="2203429" y="5666142"/>
                </a:cubicBezTo>
                <a:cubicBezTo>
                  <a:pt x="2219161" y="5676347"/>
                  <a:pt x="2243395" y="5686551"/>
                  <a:pt x="2246797" y="5700581"/>
                </a:cubicBezTo>
                <a:cubicBezTo>
                  <a:pt x="2257426" y="5743949"/>
                  <a:pt x="2290589" y="5741823"/>
                  <a:pt x="2321627" y="5750326"/>
                </a:cubicBezTo>
                <a:cubicBezTo>
                  <a:pt x="2357341" y="5760530"/>
                  <a:pt x="2394331" y="5772010"/>
                  <a:pt x="2424093" y="5792843"/>
                </a:cubicBezTo>
                <a:cubicBezTo>
                  <a:pt x="2447477" y="5809425"/>
                  <a:pt x="2460232" y="5809850"/>
                  <a:pt x="2480215" y="5792843"/>
                </a:cubicBezTo>
                <a:cubicBezTo>
                  <a:pt x="2485743" y="5788166"/>
                  <a:pt x="2505726" y="5790718"/>
                  <a:pt x="2508277" y="5795394"/>
                </a:cubicBezTo>
                <a:cubicBezTo>
                  <a:pt x="2527409" y="5831534"/>
                  <a:pt x="2556321" y="5849391"/>
                  <a:pt x="2595862" y="5840462"/>
                </a:cubicBezTo>
                <a:cubicBezTo>
                  <a:pt x="2643481" y="5829833"/>
                  <a:pt x="2654960" y="5877452"/>
                  <a:pt x="2686848" y="5891483"/>
                </a:cubicBezTo>
                <a:cubicBezTo>
                  <a:pt x="2698328" y="5896585"/>
                  <a:pt x="2710658" y="5900836"/>
                  <a:pt x="2722988" y="5903813"/>
                </a:cubicBezTo>
                <a:cubicBezTo>
                  <a:pt x="2756151" y="5911466"/>
                  <a:pt x="2789314" y="5918269"/>
                  <a:pt x="2822478" y="5924646"/>
                </a:cubicBezTo>
                <a:cubicBezTo>
                  <a:pt x="2841610" y="5928472"/>
                  <a:pt x="2862444" y="5927197"/>
                  <a:pt x="2880301" y="5933575"/>
                </a:cubicBezTo>
                <a:cubicBezTo>
                  <a:pt x="2898158" y="5939952"/>
                  <a:pt x="2913039" y="5953558"/>
                  <a:pt x="2926219" y="5966738"/>
                </a:cubicBezTo>
                <a:cubicBezTo>
                  <a:pt x="2946627" y="5971840"/>
                  <a:pt x="2966610" y="5979493"/>
                  <a:pt x="2987018" y="5981619"/>
                </a:cubicBezTo>
                <a:cubicBezTo>
                  <a:pt x="3002325" y="5983319"/>
                  <a:pt x="3018056" y="5976092"/>
                  <a:pt x="3033787" y="5974816"/>
                </a:cubicBezTo>
                <a:cubicBezTo>
                  <a:pt x="3051644" y="5973541"/>
                  <a:pt x="3069502" y="5972690"/>
                  <a:pt x="3086933" y="5974391"/>
                </a:cubicBezTo>
                <a:cubicBezTo>
                  <a:pt x="3123073" y="5978218"/>
                  <a:pt x="3159212" y="5984170"/>
                  <a:pt x="3195352" y="5989272"/>
                </a:cubicBezTo>
                <a:cubicBezTo>
                  <a:pt x="3206832" y="5990973"/>
                  <a:pt x="3217886" y="5993099"/>
                  <a:pt x="3229366" y="5993949"/>
                </a:cubicBezTo>
                <a:cubicBezTo>
                  <a:pt x="3245522" y="5994799"/>
                  <a:pt x="3262104" y="5993099"/>
                  <a:pt x="3278260" y="5995649"/>
                </a:cubicBezTo>
                <a:cubicBezTo>
                  <a:pt x="3311849" y="6000751"/>
                  <a:pt x="3346287" y="6003728"/>
                  <a:pt x="3378175" y="6014357"/>
                </a:cubicBezTo>
                <a:cubicBezTo>
                  <a:pt x="3405386" y="6023711"/>
                  <a:pt x="3429621" y="6031789"/>
                  <a:pt x="3457682" y="6019884"/>
                </a:cubicBezTo>
                <a:cubicBezTo>
                  <a:pt x="3464910" y="6016908"/>
                  <a:pt x="3474689" y="6018184"/>
                  <a:pt x="3482767" y="6019884"/>
                </a:cubicBezTo>
                <a:cubicBezTo>
                  <a:pt x="3547818" y="6034340"/>
                  <a:pt x="3612444" y="6037741"/>
                  <a:pt x="3674944" y="6007980"/>
                </a:cubicBezTo>
                <a:cubicBezTo>
                  <a:pt x="3685148" y="6002877"/>
                  <a:pt x="3694502" y="5995649"/>
                  <a:pt x="3703856" y="5989272"/>
                </a:cubicBezTo>
                <a:cubicBezTo>
                  <a:pt x="3721288" y="5977367"/>
                  <a:pt x="3736169" y="5973541"/>
                  <a:pt x="3750625" y="5995649"/>
                </a:cubicBezTo>
                <a:cubicBezTo>
                  <a:pt x="3756152" y="6004153"/>
                  <a:pt x="3769757" y="6014782"/>
                  <a:pt x="3777410" y="6013081"/>
                </a:cubicBezTo>
                <a:cubicBezTo>
                  <a:pt x="3822904" y="6003303"/>
                  <a:pt x="3872223" y="6016483"/>
                  <a:pt x="3914740" y="5986721"/>
                </a:cubicBezTo>
                <a:cubicBezTo>
                  <a:pt x="3938550" y="5970139"/>
                  <a:pt x="3967887" y="5960786"/>
                  <a:pt x="3995098" y="5948881"/>
                </a:cubicBezTo>
                <a:cubicBezTo>
                  <a:pt x="3998924" y="5947180"/>
                  <a:pt x="4005302" y="5945479"/>
                  <a:pt x="4008278" y="5947180"/>
                </a:cubicBezTo>
                <a:cubicBezTo>
                  <a:pt x="4054196" y="5972690"/>
                  <a:pt x="4100965" y="5949306"/>
                  <a:pt x="4147309" y="5949306"/>
                </a:cubicBezTo>
                <a:cubicBezTo>
                  <a:pt x="4154962" y="5949306"/>
                  <a:pt x="4166441" y="5946330"/>
                  <a:pt x="4169418" y="5941227"/>
                </a:cubicBezTo>
                <a:cubicBezTo>
                  <a:pt x="4181747" y="5918694"/>
                  <a:pt x="4200455" y="5925071"/>
                  <a:pt x="4218312" y="5927622"/>
                </a:cubicBezTo>
                <a:cubicBezTo>
                  <a:pt x="4242972" y="5931449"/>
                  <a:pt x="4264656" y="5936126"/>
                  <a:pt x="4274435" y="5901262"/>
                </a:cubicBezTo>
                <a:cubicBezTo>
                  <a:pt x="4281663" y="5874476"/>
                  <a:pt x="4304622" y="5862146"/>
                  <a:pt x="4335234" y="5860445"/>
                </a:cubicBezTo>
                <a:cubicBezTo>
                  <a:pt x="4356067" y="5859595"/>
                  <a:pt x="4376051" y="5848116"/>
                  <a:pt x="4396884" y="5842163"/>
                </a:cubicBezTo>
                <a:cubicBezTo>
                  <a:pt x="4429622" y="5832809"/>
                  <a:pt x="4463636" y="5826431"/>
                  <a:pt x="4495524" y="5814952"/>
                </a:cubicBezTo>
                <a:cubicBezTo>
                  <a:pt x="4513381" y="5808574"/>
                  <a:pt x="4528687" y="5794544"/>
                  <a:pt x="4549520" y="5780938"/>
                </a:cubicBezTo>
                <a:cubicBezTo>
                  <a:pt x="4586510" y="5807299"/>
                  <a:pt x="4616272" y="5767333"/>
                  <a:pt x="4649435" y="5752877"/>
                </a:cubicBezTo>
                <a:cubicBezTo>
                  <a:pt x="4685149" y="5737571"/>
                  <a:pt x="4715762" y="5710785"/>
                  <a:pt x="4748500" y="5688677"/>
                </a:cubicBezTo>
                <a:cubicBezTo>
                  <a:pt x="4767208" y="5676347"/>
                  <a:pt x="4785490" y="5662741"/>
                  <a:pt x="4800796" y="5689527"/>
                </a:cubicBezTo>
                <a:cubicBezTo>
                  <a:pt x="4836510" y="5674646"/>
                  <a:pt x="4868823" y="5661041"/>
                  <a:pt x="4902837" y="5647010"/>
                </a:cubicBezTo>
                <a:cubicBezTo>
                  <a:pt x="4897735" y="5619799"/>
                  <a:pt x="4901136" y="5606193"/>
                  <a:pt x="4936000" y="5613846"/>
                </a:cubicBezTo>
                <a:cubicBezTo>
                  <a:pt x="4951306" y="5617248"/>
                  <a:pt x="4972565" y="5595989"/>
                  <a:pt x="4990847" y="5585785"/>
                </a:cubicBezTo>
                <a:cubicBezTo>
                  <a:pt x="5022310" y="5567928"/>
                  <a:pt x="5054198" y="5550071"/>
                  <a:pt x="5081834" y="5534340"/>
                </a:cubicBezTo>
                <a:cubicBezTo>
                  <a:pt x="5089912" y="5510955"/>
                  <a:pt x="5095864" y="5488846"/>
                  <a:pt x="5105218" y="5468438"/>
                </a:cubicBezTo>
                <a:cubicBezTo>
                  <a:pt x="5108194" y="5462061"/>
                  <a:pt x="5119248" y="5457384"/>
                  <a:pt x="5127327" y="5456108"/>
                </a:cubicBezTo>
                <a:cubicBezTo>
                  <a:pt x="5143909" y="5452707"/>
                  <a:pt x="5160490" y="5451856"/>
                  <a:pt x="5177497" y="5450156"/>
                </a:cubicBezTo>
                <a:cubicBezTo>
                  <a:pt x="5191952" y="5448455"/>
                  <a:pt x="5213637" y="5452707"/>
                  <a:pt x="5219163" y="5444629"/>
                </a:cubicBezTo>
                <a:cubicBezTo>
                  <a:pt x="5231494" y="5427622"/>
                  <a:pt x="5241273" y="5405088"/>
                  <a:pt x="5241698" y="5384254"/>
                </a:cubicBezTo>
                <a:cubicBezTo>
                  <a:pt x="5242548" y="5337911"/>
                  <a:pt x="5271035" y="5316652"/>
                  <a:pt x="5306323" y="5297945"/>
                </a:cubicBezTo>
                <a:cubicBezTo>
                  <a:pt x="5313552" y="5294118"/>
                  <a:pt x="5320779" y="5287741"/>
                  <a:pt x="5324606" y="5280513"/>
                </a:cubicBezTo>
                <a:cubicBezTo>
                  <a:pt x="5344589" y="5246499"/>
                  <a:pt x="5376477" y="5228217"/>
                  <a:pt x="5410490" y="5211635"/>
                </a:cubicBezTo>
                <a:cubicBezTo>
                  <a:pt x="5423245" y="5205257"/>
                  <a:pt x="5431749" y="5190802"/>
                  <a:pt x="5444079" y="5182724"/>
                </a:cubicBezTo>
                <a:cubicBezTo>
                  <a:pt x="5459385" y="5172520"/>
                  <a:pt x="5476392" y="5160189"/>
                  <a:pt x="5493398" y="5158489"/>
                </a:cubicBezTo>
                <a:cubicBezTo>
                  <a:pt x="5530814" y="5154662"/>
                  <a:pt x="5542718" y="5142758"/>
                  <a:pt x="5539742" y="5107468"/>
                </a:cubicBezTo>
                <a:cubicBezTo>
                  <a:pt x="5538892" y="5098115"/>
                  <a:pt x="5549096" y="5081533"/>
                  <a:pt x="5557174" y="5079407"/>
                </a:cubicBezTo>
                <a:cubicBezTo>
                  <a:pt x="5579708" y="5073455"/>
                  <a:pt x="5588212" y="5070479"/>
                  <a:pt x="5592463" y="5040292"/>
                </a:cubicBezTo>
                <a:cubicBezTo>
                  <a:pt x="5596715" y="5011380"/>
                  <a:pt x="5632855" y="4985445"/>
                  <a:pt x="5658365" y="4961635"/>
                </a:cubicBezTo>
                <a:cubicBezTo>
                  <a:pt x="5674947" y="4945903"/>
                  <a:pt x="5704283" y="4944628"/>
                  <a:pt x="5700882" y="4908914"/>
                </a:cubicBezTo>
                <a:cubicBezTo>
                  <a:pt x="5700031" y="4901686"/>
                  <a:pt x="5737871" y="4882979"/>
                  <a:pt x="5757855" y="4882979"/>
                </a:cubicBezTo>
                <a:cubicBezTo>
                  <a:pt x="5804198" y="4882979"/>
                  <a:pt x="5817379" y="4851941"/>
                  <a:pt x="5832260" y="4818777"/>
                </a:cubicBezTo>
                <a:cubicBezTo>
                  <a:pt x="5842889" y="4794543"/>
                  <a:pt x="5857344" y="4771584"/>
                  <a:pt x="5869674" y="4748624"/>
                </a:cubicBezTo>
                <a:cubicBezTo>
                  <a:pt x="5854368" y="4742247"/>
                  <a:pt x="5837786" y="4732893"/>
                  <a:pt x="5868399" y="4716311"/>
                </a:cubicBezTo>
                <a:cubicBezTo>
                  <a:pt x="5884555" y="4707383"/>
                  <a:pt x="5902838" y="4701430"/>
                  <a:pt x="5917719" y="4690376"/>
                </a:cubicBezTo>
                <a:cubicBezTo>
                  <a:pt x="5927072" y="4683573"/>
                  <a:pt x="5939827" y="4668267"/>
                  <a:pt x="5937702" y="4660189"/>
                </a:cubicBezTo>
                <a:cubicBezTo>
                  <a:pt x="5927923" y="4625750"/>
                  <a:pt x="5948331" y="4621073"/>
                  <a:pt x="5973416" y="4617247"/>
                </a:cubicBezTo>
                <a:cubicBezTo>
                  <a:pt x="5999776" y="4613420"/>
                  <a:pt x="6034216" y="4564101"/>
                  <a:pt x="6024011" y="4539866"/>
                </a:cubicBezTo>
                <a:cubicBezTo>
                  <a:pt x="6015933" y="4519883"/>
                  <a:pt x="6026137" y="4515631"/>
                  <a:pt x="6038467" y="4508403"/>
                </a:cubicBezTo>
                <a:cubicBezTo>
                  <a:pt x="6075032" y="4486719"/>
                  <a:pt x="6091614" y="4454832"/>
                  <a:pt x="6090338" y="4412740"/>
                </a:cubicBezTo>
                <a:cubicBezTo>
                  <a:pt x="6090338" y="4406788"/>
                  <a:pt x="6094164" y="4400410"/>
                  <a:pt x="6095865" y="4394032"/>
                </a:cubicBezTo>
                <a:cubicBezTo>
                  <a:pt x="6103518" y="4363845"/>
                  <a:pt x="6137107" y="4343437"/>
                  <a:pt x="6126052" y="4304321"/>
                </a:cubicBezTo>
                <a:cubicBezTo>
                  <a:pt x="6123076" y="4293692"/>
                  <a:pt x="6146035" y="4275835"/>
                  <a:pt x="6157089" y="4261379"/>
                </a:cubicBezTo>
                <a:cubicBezTo>
                  <a:pt x="6153688" y="4260529"/>
                  <a:pt x="6147736" y="4259253"/>
                  <a:pt x="6140933" y="4257553"/>
                </a:cubicBezTo>
                <a:cubicBezTo>
                  <a:pt x="6154964" y="4235869"/>
                  <a:pt x="6166869" y="4215036"/>
                  <a:pt x="6181324" y="4195903"/>
                </a:cubicBezTo>
                <a:cubicBezTo>
                  <a:pt x="6193654" y="4179746"/>
                  <a:pt x="6197906" y="4163165"/>
                  <a:pt x="6201732" y="4142756"/>
                </a:cubicBezTo>
                <a:cubicBezTo>
                  <a:pt x="6205559" y="4122773"/>
                  <a:pt x="6232770" y="4106617"/>
                  <a:pt x="6250627" y="4089610"/>
                </a:cubicBezTo>
                <a:cubicBezTo>
                  <a:pt x="6259981" y="4080681"/>
                  <a:pt x="6271460" y="4073454"/>
                  <a:pt x="6274862" y="4070903"/>
                </a:cubicBezTo>
                <a:cubicBezTo>
                  <a:pt x="6274862" y="4039865"/>
                  <a:pt x="6274862" y="4017756"/>
                  <a:pt x="6274862" y="3987144"/>
                </a:cubicBezTo>
                <a:cubicBezTo>
                  <a:pt x="6303773" y="3965460"/>
                  <a:pt x="6323331" y="3930171"/>
                  <a:pt x="6317379" y="3881277"/>
                </a:cubicBezTo>
                <a:cubicBezTo>
                  <a:pt x="6315253" y="3864695"/>
                  <a:pt x="6332260" y="3845987"/>
                  <a:pt x="6338638" y="3827705"/>
                </a:cubicBezTo>
                <a:cubicBezTo>
                  <a:pt x="6346290" y="3806872"/>
                  <a:pt x="6350968" y="3784763"/>
                  <a:pt x="6358195" y="3763504"/>
                </a:cubicBezTo>
                <a:cubicBezTo>
                  <a:pt x="6369675" y="3729916"/>
                  <a:pt x="6383280" y="3696752"/>
                  <a:pt x="6393910" y="3662739"/>
                </a:cubicBezTo>
                <a:cubicBezTo>
                  <a:pt x="6400287" y="3642331"/>
                  <a:pt x="6402413" y="3621072"/>
                  <a:pt x="6407515" y="3600239"/>
                </a:cubicBezTo>
                <a:cubicBezTo>
                  <a:pt x="6410916" y="3585358"/>
                  <a:pt x="6416018" y="3570902"/>
                  <a:pt x="6421546" y="3551769"/>
                </a:cubicBezTo>
                <a:cubicBezTo>
                  <a:pt x="6406665" y="3534763"/>
                  <a:pt x="6401988" y="3517330"/>
                  <a:pt x="6424522" y="3490120"/>
                </a:cubicBezTo>
                <a:cubicBezTo>
                  <a:pt x="6440253" y="3470987"/>
                  <a:pt x="6436852" y="3436123"/>
                  <a:pt x="6441954" y="3408487"/>
                </a:cubicBezTo>
                <a:cubicBezTo>
                  <a:pt x="6447056" y="3381276"/>
                  <a:pt x="6452158" y="3354065"/>
                  <a:pt x="6456410" y="3326429"/>
                </a:cubicBezTo>
                <a:cubicBezTo>
                  <a:pt x="6458535" y="3313249"/>
                  <a:pt x="6459386" y="3299218"/>
                  <a:pt x="6460661" y="3286038"/>
                </a:cubicBezTo>
                <a:cubicBezTo>
                  <a:pt x="6457260" y="3284762"/>
                  <a:pt x="6454284" y="3283912"/>
                  <a:pt x="6450883" y="3282637"/>
                </a:cubicBezTo>
                <a:cubicBezTo>
                  <a:pt x="6455984" y="3273708"/>
                  <a:pt x="6461512" y="3265204"/>
                  <a:pt x="6467464" y="3255000"/>
                </a:cubicBezTo>
                <a:cubicBezTo>
                  <a:pt x="6461937" y="3247347"/>
                  <a:pt x="6455559" y="3238844"/>
                  <a:pt x="6447906" y="3228640"/>
                </a:cubicBezTo>
                <a:cubicBezTo>
                  <a:pt x="6454709" y="3224813"/>
                  <a:pt x="6460661" y="3221412"/>
                  <a:pt x="6467039" y="3217585"/>
                </a:cubicBezTo>
                <a:cubicBezTo>
                  <a:pt x="6460661" y="3197177"/>
                  <a:pt x="6454284" y="3175919"/>
                  <a:pt x="6446631" y="3152109"/>
                </a:cubicBezTo>
                <a:cubicBezTo>
                  <a:pt x="6450032" y="3150408"/>
                  <a:pt x="6458110" y="3147432"/>
                  <a:pt x="6467464" y="3143180"/>
                </a:cubicBezTo>
                <a:cubicBezTo>
                  <a:pt x="6435151" y="3099388"/>
                  <a:pt x="6454709" y="3051769"/>
                  <a:pt x="6456410" y="3005425"/>
                </a:cubicBezTo>
                <a:cubicBezTo>
                  <a:pt x="6457260" y="2981191"/>
                  <a:pt x="6455559" y="2956531"/>
                  <a:pt x="6454709" y="2931871"/>
                </a:cubicBezTo>
                <a:cubicBezTo>
                  <a:pt x="6454284" y="2913588"/>
                  <a:pt x="6455559" y="2894456"/>
                  <a:pt x="6451733" y="2876599"/>
                </a:cubicBezTo>
                <a:cubicBezTo>
                  <a:pt x="6448331" y="2859592"/>
                  <a:pt x="6438978" y="2843435"/>
                  <a:pt x="6433876" y="2826854"/>
                </a:cubicBezTo>
                <a:cubicBezTo>
                  <a:pt x="6429198" y="2811122"/>
                  <a:pt x="6426648" y="2794966"/>
                  <a:pt x="6423247" y="2780935"/>
                </a:cubicBezTo>
                <a:cubicBezTo>
                  <a:pt x="6421971" y="2759677"/>
                  <a:pt x="6420270" y="2743946"/>
                  <a:pt x="6420270" y="2728214"/>
                </a:cubicBezTo>
                <a:cubicBezTo>
                  <a:pt x="6420270" y="2703129"/>
                  <a:pt x="6423672" y="2678044"/>
                  <a:pt x="6421546" y="2653384"/>
                </a:cubicBezTo>
                <a:cubicBezTo>
                  <a:pt x="6418995" y="2623197"/>
                  <a:pt x="6400712" y="2602789"/>
                  <a:pt x="6379454" y="2596411"/>
                </a:cubicBezTo>
                <a:cubicBezTo>
                  <a:pt x="6370525" y="2565374"/>
                  <a:pt x="6366699" y="2538163"/>
                  <a:pt x="6354794" y="2515629"/>
                </a:cubicBezTo>
                <a:cubicBezTo>
                  <a:pt x="6333961" y="2476513"/>
                  <a:pt x="6322481" y="2439523"/>
                  <a:pt x="6347141" y="2398282"/>
                </a:cubicBezTo>
                <a:cubicBezTo>
                  <a:pt x="6348842" y="2395731"/>
                  <a:pt x="6349692" y="2391479"/>
                  <a:pt x="6348842" y="2388503"/>
                </a:cubicBezTo>
                <a:cubicBezTo>
                  <a:pt x="6334386" y="2338758"/>
                  <a:pt x="6325882" y="2286037"/>
                  <a:pt x="6302498" y="2240969"/>
                </a:cubicBezTo>
                <a:cubicBezTo>
                  <a:pt x="6290168" y="2217584"/>
                  <a:pt x="6295270" y="2201428"/>
                  <a:pt x="6293995" y="2181020"/>
                </a:cubicBezTo>
                <a:cubicBezTo>
                  <a:pt x="6292719" y="2158911"/>
                  <a:pt x="6288467" y="2133401"/>
                  <a:pt x="6276563" y="2115543"/>
                </a:cubicBezTo>
                <a:cubicBezTo>
                  <a:pt x="6267209" y="2101513"/>
                  <a:pt x="6262532" y="2092584"/>
                  <a:pt x="6268484" y="2077703"/>
                </a:cubicBezTo>
                <a:cubicBezTo>
                  <a:pt x="6284641" y="2036887"/>
                  <a:pt x="6248076" y="2012227"/>
                  <a:pt x="6236597" y="1979914"/>
                </a:cubicBezTo>
                <a:cubicBezTo>
                  <a:pt x="6225117" y="1948026"/>
                  <a:pt x="6205984" y="1919115"/>
                  <a:pt x="6192804" y="1888077"/>
                </a:cubicBezTo>
                <a:cubicBezTo>
                  <a:pt x="6187702" y="1876172"/>
                  <a:pt x="6189828" y="1861291"/>
                  <a:pt x="6188127" y="1845985"/>
                </a:cubicBezTo>
                <a:cubicBezTo>
                  <a:pt x="6154964" y="1829829"/>
                  <a:pt x="6135831" y="1792414"/>
                  <a:pt x="6142634" y="1752023"/>
                </a:cubicBezTo>
                <a:cubicBezTo>
                  <a:pt x="6149012" y="1714608"/>
                  <a:pt x="6127753" y="1678893"/>
                  <a:pt x="6098416" y="1657210"/>
                </a:cubicBezTo>
                <a:cubicBezTo>
                  <a:pt x="6076733" y="1641478"/>
                  <a:pt x="6062702" y="1615118"/>
                  <a:pt x="6045270" y="1593434"/>
                </a:cubicBezTo>
                <a:cubicBezTo>
                  <a:pt x="6043144" y="1590883"/>
                  <a:pt x="6043569" y="1584505"/>
                  <a:pt x="6041443" y="1584080"/>
                </a:cubicBezTo>
                <a:cubicBezTo>
                  <a:pt x="5990848" y="1570050"/>
                  <a:pt x="6008280" y="1508825"/>
                  <a:pt x="5971715" y="1484165"/>
                </a:cubicBezTo>
                <a:cubicBezTo>
                  <a:pt x="5951732" y="1470560"/>
                  <a:pt x="5937276" y="1448876"/>
                  <a:pt x="5917294" y="1435271"/>
                </a:cubicBezTo>
                <a:cubicBezTo>
                  <a:pt x="5906664" y="1428043"/>
                  <a:pt x="5889232" y="1432294"/>
                  <a:pt x="5875202" y="1429318"/>
                </a:cubicBezTo>
                <a:cubicBezTo>
                  <a:pt x="5860321" y="1426342"/>
                  <a:pt x="5836511" y="1424216"/>
                  <a:pt x="5833535" y="1415713"/>
                </a:cubicBezTo>
                <a:cubicBezTo>
                  <a:pt x="5822480" y="1384250"/>
                  <a:pt x="5797820" y="1386801"/>
                  <a:pt x="5780388" y="1385101"/>
                </a:cubicBezTo>
                <a:cubicBezTo>
                  <a:pt x="5767633" y="1372345"/>
                  <a:pt x="5759555" y="1357464"/>
                  <a:pt x="5748926" y="1355339"/>
                </a:cubicBezTo>
                <a:cubicBezTo>
                  <a:pt x="5696205" y="1343859"/>
                  <a:pt x="5674521" y="1304318"/>
                  <a:pt x="5655388" y="1260951"/>
                </a:cubicBezTo>
                <a:cubicBezTo>
                  <a:pt x="5642208" y="1231614"/>
                  <a:pt x="5632429" y="1199301"/>
                  <a:pt x="5612446" y="1175491"/>
                </a:cubicBezTo>
                <a:cubicBezTo>
                  <a:pt x="5584385" y="1141903"/>
                  <a:pt x="5549521" y="1113417"/>
                  <a:pt x="5516358" y="1084505"/>
                </a:cubicBezTo>
                <a:cubicBezTo>
                  <a:pt x="5500201" y="1070474"/>
                  <a:pt x="5482344" y="1059420"/>
                  <a:pt x="5487872" y="1033484"/>
                </a:cubicBezTo>
                <a:cubicBezTo>
                  <a:pt x="5488722" y="1028808"/>
                  <a:pt x="5486171" y="1019029"/>
                  <a:pt x="5482769" y="1018178"/>
                </a:cubicBezTo>
                <a:cubicBezTo>
                  <a:pt x="5447905" y="1006274"/>
                  <a:pt x="5447905" y="984165"/>
                  <a:pt x="5450881" y="950151"/>
                </a:cubicBezTo>
                <a:cubicBezTo>
                  <a:pt x="5454283" y="911461"/>
                  <a:pt x="5431749" y="877022"/>
                  <a:pt x="5395609" y="857464"/>
                </a:cubicBezTo>
                <a:cubicBezTo>
                  <a:pt x="5361171" y="838756"/>
                  <a:pt x="5341613" y="808569"/>
                  <a:pt x="5327582" y="773705"/>
                </a:cubicBezTo>
                <a:cubicBezTo>
                  <a:pt x="5318653" y="751596"/>
                  <a:pt x="5309300" y="729913"/>
                  <a:pt x="5301647" y="707379"/>
                </a:cubicBezTo>
                <a:cubicBezTo>
                  <a:pt x="5299096" y="700576"/>
                  <a:pt x="5300797" y="692073"/>
                  <a:pt x="5301647" y="684420"/>
                </a:cubicBezTo>
                <a:cubicBezTo>
                  <a:pt x="5302072" y="678892"/>
                  <a:pt x="5307599" y="672090"/>
                  <a:pt x="5305898" y="668263"/>
                </a:cubicBezTo>
                <a:cubicBezTo>
                  <a:pt x="5293143" y="642328"/>
                  <a:pt x="5278687" y="617243"/>
                  <a:pt x="5265932" y="591732"/>
                </a:cubicBezTo>
                <a:cubicBezTo>
                  <a:pt x="5260405" y="580253"/>
                  <a:pt x="5244249" y="572174"/>
                  <a:pt x="5257004" y="553892"/>
                </a:cubicBezTo>
                <a:cubicBezTo>
                  <a:pt x="5261255" y="547515"/>
                  <a:pt x="5253602" y="532634"/>
                  <a:pt x="5251476" y="521579"/>
                </a:cubicBezTo>
                <a:cubicBezTo>
                  <a:pt x="5254453" y="522855"/>
                  <a:pt x="5257854" y="524130"/>
                  <a:pt x="5260830" y="525406"/>
                </a:cubicBezTo>
                <a:cubicBezTo>
                  <a:pt x="5275286" y="493518"/>
                  <a:pt x="5288466" y="461205"/>
                  <a:pt x="5304623" y="430593"/>
                </a:cubicBezTo>
                <a:cubicBezTo>
                  <a:pt x="5313552" y="413586"/>
                  <a:pt x="5324606" y="392753"/>
                  <a:pt x="5340337" y="385099"/>
                </a:cubicBezTo>
                <a:cubicBezTo>
                  <a:pt x="5379027" y="366392"/>
                  <a:pt x="5421119" y="355338"/>
                  <a:pt x="5461511" y="340031"/>
                </a:cubicBezTo>
                <a:cubicBezTo>
                  <a:pt x="5520609" y="317923"/>
                  <a:pt x="5574606" y="339181"/>
                  <a:pt x="5625626" y="363841"/>
                </a:cubicBezTo>
                <a:cubicBezTo>
                  <a:pt x="5666018" y="383399"/>
                  <a:pt x="5701732" y="413161"/>
                  <a:pt x="5738722" y="439946"/>
                </a:cubicBezTo>
                <a:cubicBezTo>
                  <a:pt x="5765508" y="459079"/>
                  <a:pt x="5799096" y="475661"/>
                  <a:pt x="5815678" y="502021"/>
                </a:cubicBezTo>
                <a:cubicBezTo>
                  <a:pt x="5844589" y="547515"/>
                  <a:pt x="5895610" y="563671"/>
                  <a:pt x="5930049" y="600661"/>
                </a:cubicBezTo>
                <a:cubicBezTo>
                  <a:pt x="5939402" y="610865"/>
                  <a:pt x="5954708" y="615967"/>
                  <a:pt x="5967889" y="621919"/>
                </a:cubicBezTo>
                <a:cubicBezTo>
                  <a:pt x="6002753" y="637651"/>
                  <a:pt x="6037617" y="654232"/>
                  <a:pt x="6073331" y="668263"/>
                </a:cubicBezTo>
                <a:cubicBezTo>
                  <a:pt x="6126902" y="689522"/>
                  <a:pt x="6157089" y="726937"/>
                  <a:pt x="6179199" y="780933"/>
                </a:cubicBezTo>
                <a:cubicBezTo>
                  <a:pt x="6187277" y="800916"/>
                  <a:pt x="6186851" y="831954"/>
                  <a:pt x="6219590" y="850661"/>
                </a:cubicBezTo>
                <a:cubicBezTo>
                  <a:pt x="6242549" y="863416"/>
                  <a:pt x="6240848" y="916563"/>
                  <a:pt x="6255304" y="949301"/>
                </a:cubicBezTo>
                <a:cubicBezTo>
                  <a:pt x="6264233" y="969709"/>
                  <a:pt x="6282940" y="986291"/>
                  <a:pt x="6297821" y="1005423"/>
                </a:cubicBezTo>
                <a:cubicBezTo>
                  <a:pt x="6290593" y="1020304"/>
                  <a:pt x="6307175" y="1073025"/>
                  <a:pt x="6322481" y="1084930"/>
                </a:cubicBezTo>
                <a:cubicBezTo>
                  <a:pt x="6353093" y="1110015"/>
                  <a:pt x="6382855" y="1136801"/>
                  <a:pt x="6412192" y="1163587"/>
                </a:cubicBezTo>
                <a:cubicBezTo>
                  <a:pt x="6436002" y="1184845"/>
                  <a:pt x="6460236" y="1205679"/>
                  <a:pt x="6481070" y="1229488"/>
                </a:cubicBezTo>
                <a:cubicBezTo>
                  <a:pt x="6496376" y="1246920"/>
                  <a:pt x="6508281" y="1268179"/>
                  <a:pt x="6518059" y="1289012"/>
                </a:cubicBezTo>
                <a:cubicBezTo>
                  <a:pt x="6529964" y="1314522"/>
                  <a:pt x="6535066" y="1343434"/>
                  <a:pt x="6548246" y="1368519"/>
                </a:cubicBezTo>
                <a:cubicBezTo>
                  <a:pt x="6562277" y="1394879"/>
                  <a:pt x="6583111" y="1417414"/>
                  <a:pt x="6600117" y="1442499"/>
                </a:cubicBezTo>
                <a:cubicBezTo>
                  <a:pt x="6610322" y="1457805"/>
                  <a:pt x="6617974" y="1474386"/>
                  <a:pt x="6626903" y="1490968"/>
                </a:cubicBezTo>
                <a:cubicBezTo>
                  <a:pt x="6627753" y="1492669"/>
                  <a:pt x="6626478" y="1497346"/>
                  <a:pt x="6626903" y="1497346"/>
                </a:cubicBezTo>
                <a:cubicBezTo>
                  <a:pt x="6663468" y="1505849"/>
                  <a:pt x="6663893" y="1544114"/>
                  <a:pt x="6684301" y="1566223"/>
                </a:cubicBezTo>
                <a:cubicBezTo>
                  <a:pt x="6694505" y="1577703"/>
                  <a:pt x="6697056" y="1595560"/>
                  <a:pt x="6705134" y="1609165"/>
                </a:cubicBezTo>
                <a:cubicBezTo>
                  <a:pt x="6717464" y="1630424"/>
                  <a:pt x="6731920" y="1650407"/>
                  <a:pt x="6745525" y="1671240"/>
                </a:cubicBezTo>
                <a:cubicBezTo>
                  <a:pt x="6749777" y="1678043"/>
                  <a:pt x="6757005" y="1684846"/>
                  <a:pt x="6757005" y="1691648"/>
                </a:cubicBezTo>
                <a:cubicBezTo>
                  <a:pt x="6757430" y="1738417"/>
                  <a:pt x="6780815" y="1778383"/>
                  <a:pt x="6794845" y="1820900"/>
                </a:cubicBezTo>
                <a:cubicBezTo>
                  <a:pt x="6816104" y="1884676"/>
                  <a:pt x="6850968" y="1940373"/>
                  <a:pt x="6903264" y="1985866"/>
                </a:cubicBezTo>
                <a:cubicBezTo>
                  <a:pt x="6915594" y="1996496"/>
                  <a:pt x="6934726" y="2013928"/>
                  <a:pt x="6928349" y="2042414"/>
                </a:cubicBezTo>
                <a:cubicBezTo>
                  <a:pt x="6921546" y="2073026"/>
                  <a:pt x="6947056" y="2098111"/>
                  <a:pt x="6963638" y="2120220"/>
                </a:cubicBezTo>
                <a:cubicBezTo>
                  <a:pt x="6978519" y="2139778"/>
                  <a:pt x="6975543" y="2148707"/>
                  <a:pt x="6961512" y="2162312"/>
                </a:cubicBezTo>
                <a:cubicBezTo>
                  <a:pt x="6990424" y="2177618"/>
                  <a:pt x="6990424" y="2185271"/>
                  <a:pt x="6961512" y="2220135"/>
                </a:cubicBezTo>
                <a:cubicBezTo>
                  <a:pt x="6993400" y="2227363"/>
                  <a:pt x="6981920" y="2246071"/>
                  <a:pt x="6972141" y="2263503"/>
                </a:cubicBezTo>
                <a:cubicBezTo>
                  <a:pt x="7008281" y="2292414"/>
                  <a:pt x="7023162" y="2331955"/>
                  <a:pt x="7010407" y="2371921"/>
                </a:cubicBezTo>
                <a:cubicBezTo>
                  <a:pt x="6997652" y="2412313"/>
                  <a:pt x="7025288" y="2420816"/>
                  <a:pt x="7046121" y="2435697"/>
                </a:cubicBezTo>
                <a:cubicBezTo>
                  <a:pt x="7060577" y="2445901"/>
                  <a:pt x="7069931" y="2451003"/>
                  <a:pt x="7050798" y="2465459"/>
                </a:cubicBezTo>
                <a:cubicBezTo>
                  <a:pt x="7045696" y="2469285"/>
                  <a:pt x="7041444" y="2479914"/>
                  <a:pt x="7042720" y="2486717"/>
                </a:cubicBezTo>
                <a:cubicBezTo>
                  <a:pt x="7046121" y="2508401"/>
                  <a:pt x="7051223" y="2529659"/>
                  <a:pt x="7058451" y="2550068"/>
                </a:cubicBezTo>
                <a:cubicBezTo>
                  <a:pt x="7061002" y="2557296"/>
                  <a:pt x="7072482" y="2561547"/>
                  <a:pt x="7080135" y="2567500"/>
                </a:cubicBezTo>
                <a:cubicBezTo>
                  <a:pt x="7041444" y="2596411"/>
                  <a:pt x="7030390" y="2653384"/>
                  <a:pt x="7049947" y="2700153"/>
                </a:cubicBezTo>
                <a:cubicBezTo>
                  <a:pt x="7059301" y="2722262"/>
                  <a:pt x="7060152" y="2748197"/>
                  <a:pt x="7066529" y="2771582"/>
                </a:cubicBezTo>
                <a:cubicBezTo>
                  <a:pt x="7069931" y="2784337"/>
                  <a:pt x="7077158" y="2796241"/>
                  <a:pt x="7081410" y="2808997"/>
                </a:cubicBezTo>
                <a:cubicBezTo>
                  <a:pt x="7085237" y="2819626"/>
                  <a:pt x="7088213" y="2831105"/>
                  <a:pt x="7089488" y="2842160"/>
                </a:cubicBezTo>
                <a:cubicBezTo>
                  <a:pt x="7092464" y="2867670"/>
                  <a:pt x="7095441" y="2893606"/>
                  <a:pt x="7095441" y="2919116"/>
                </a:cubicBezTo>
                <a:cubicBezTo>
                  <a:pt x="7095866" y="2964609"/>
                  <a:pt x="7094590" y="3009677"/>
                  <a:pt x="7093740" y="3055170"/>
                </a:cubicBezTo>
                <a:cubicBezTo>
                  <a:pt x="7092890" y="3088759"/>
                  <a:pt x="7094590" y="3122772"/>
                  <a:pt x="7090764" y="3156361"/>
                </a:cubicBezTo>
                <a:cubicBezTo>
                  <a:pt x="7080985" y="3236718"/>
                  <a:pt x="7108621" y="3316650"/>
                  <a:pt x="7083111" y="3398708"/>
                </a:cubicBezTo>
                <a:cubicBezTo>
                  <a:pt x="7070781" y="3437824"/>
                  <a:pt x="7082686" y="3485868"/>
                  <a:pt x="7089063" y="3528810"/>
                </a:cubicBezTo>
                <a:cubicBezTo>
                  <a:pt x="7095441" y="3572603"/>
                  <a:pt x="7097142" y="3614270"/>
                  <a:pt x="7087363" y="3658062"/>
                </a:cubicBezTo>
                <a:cubicBezTo>
                  <a:pt x="7079284" y="3695477"/>
                  <a:pt x="7076733" y="3734593"/>
                  <a:pt x="7071631" y="3772433"/>
                </a:cubicBezTo>
                <a:cubicBezTo>
                  <a:pt x="7068230" y="3797518"/>
                  <a:pt x="7065254" y="3823028"/>
                  <a:pt x="7059301" y="3848113"/>
                </a:cubicBezTo>
                <a:cubicBezTo>
                  <a:pt x="7049097" y="3890205"/>
                  <a:pt x="7037192" y="3931872"/>
                  <a:pt x="7025713" y="3973964"/>
                </a:cubicBezTo>
                <a:cubicBezTo>
                  <a:pt x="7018060" y="4001175"/>
                  <a:pt x="7008706" y="4027535"/>
                  <a:pt x="7003179" y="4054746"/>
                </a:cubicBezTo>
                <a:cubicBezTo>
                  <a:pt x="6998927" y="4074729"/>
                  <a:pt x="7000203" y="4095562"/>
                  <a:pt x="6998077" y="4115971"/>
                </a:cubicBezTo>
                <a:cubicBezTo>
                  <a:pt x="6995951" y="4136804"/>
                  <a:pt x="6994250" y="4158062"/>
                  <a:pt x="6990849" y="4178896"/>
                </a:cubicBezTo>
                <a:cubicBezTo>
                  <a:pt x="6987448" y="4198029"/>
                  <a:pt x="6982346" y="4217161"/>
                  <a:pt x="6976393" y="4235869"/>
                </a:cubicBezTo>
                <a:cubicBezTo>
                  <a:pt x="6970866" y="4253726"/>
                  <a:pt x="6963638" y="4271158"/>
                  <a:pt x="6956835" y="4288590"/>
                </a:cubicBezTo>
                <a:cubicBezTo>
                  <a:pt x="6954284" y="4294968"/>
                  <a:pt x="6951733" y="4301770"/>
                  <a:pt x="6949182" y="4308148"/>
                </a:cubicBezTo>
                <a:cubicBezTo>
                  <a:pt x="6938978" y="4335784"/>
                  <a:pt x="6930050" y="4363845"/>
                  <a:pt x="6918145" y="4390631"/>
                </a:cubicBezTo>
                <a:cubicBezTo>
                  <a:pt x="6906240" y="4417417"/>
                  <a:pt x="6882856" y="4442076"/>
                  <a:pt x="6879454" y="4469287"/>
                </a:cubicBezTo>
                <a:cubicBezTo>
                  <a:pt x="6874777" y="4509254"/>
                  <a:pt x="6848417" y="4541566"/>
                  <a:pt x="6844590" y="4577706"/>
                </a:cubicBezTo>
                <a:cubicBezTo>
                  <a:pt x="6838638" y="4638080"/>
                  <a:pt x="6811427" y="4685274"/>
                  <a:pt x="6778689" y="4733318"/>
                </a:cubicBezTo>
                <a:cubicBezTo>
                  <a:pt x="6753179" y="4770733"/>
                  <a:pt x="6736597" y="4814101"/>
                  <a:pt x="6715338" y="4854492"/>
                </a:cubicBezTo>
                <a:cubicBezTo>
                  <a:pt x="6689403" y="4903811"/>
                  <a:pt x="6652839" y="4949730"/>
                  <a:pt x="6637958" y="5002026"/>
                </a:cubicBezTo>
                <a:cubicBezTo>
                  <a:pt x="6621376" y="5061125"/>
                  <a:pt x="6594165" y="5113846"/>
                  <a:pt x="6567804" y="5166992"/>
                </a:cubicBezTo>
                <a:cubicBezTo>
                  <a:pt x="6553774" y="5194628"/>
                  <a:pt x="6528263" y="5216312"/>
                  <a:pt x="6509556" y="5241822"/>
                </a:cubicBezTo>
                <a:cubicBezTo>
                  <a:pt x="6471716" y="5293693"/>
                  <a:pt x="6436852" y="5347264"/>
                  <a:pt x="6398161" y="5398285"/>
                </a:cubicBezTo>
                <a:cubicBezTo>
                  <a:pt x="6347566" y="5465037"/>
                  <a:pt x="6294420" y="5529663"/>
                  <a:pt x="6242123" y="5595139"/>
                </a:cubicBezTo>
                <a:cubicBezTo>
                  <a:pt x="6222141" y="5620224"/>
                  <a:pt x="6202158" y="5644884"/>
                  <a:pt x="6180474" y="5668693"/>
                </a:cubicBezTo>
                <a:cubicBezTo>
                  <a:pt x="6140933" y="5712486"/>
                  <a:pt x="6100967" y="5756704"/>
                  <a:pt x="6059300" y="5798795"/>
                </a:cubicBezTo>
                <a:cubicBezTo>
                  <a:pt x="6030389" y="5827707"/>
                  <a:pt x="5993399" y="5846415"/>
                  <a:pt x="5975542" y="5888932"/>
                </a:cubicBezTo>
                <a:cubicBezTo>
                  <a:pt x="5965763" y="5911891"/>
                  <a:pt x="5935151" y="5926772"/>
                  <a:pt x="5913042" y="5944204"/>
                </a:cubicBezTo>
                <a:cubicBezTo>
                  <a:pt x="5862447" y="5984170"/>
                  <a:pt x="5808025" y="6019034"/>
                  <a:pt x="5762106" y="6063252"/>
                </a:cubicBezTo>
                <a:cubicBezTo>
                  <a:pt x="5713212" y="6110446"/>
                  <a:pt x="5659215" y="6149136"/>
                  <a:pt x="5602242" y="6185275"/>
                </a:cubicBezTo>
                <a:cubicBezTo>
                  <a:pt x="5566528" y="6207810"/>
                  <a:pt x="5535065" y="6237572"/>
                  <a:pt x="5499351" y="6260105"/>
                </a:cubicBezTo>
                <a:cubicBezTo>
                  <a:pt x="5452157" y="6289867"/>
                  <a:pt x="5402412" y="6315803"/>
                  <a:pt x="5353943" y="6343439"/>
                </a:cubicBezTo>
                <a:cubicBezTo>
                  <a:pt x="5316953" y="6364272"/>
                  <a:pt x="5279112" y="6383830"/>
                  <a:pt x="5242548" y="6405514"/>
                </a:cubicBezTo>
                <a:cubicBezTo>
                  <a:pt x="5158789" y="6454409"/>
                  <a:pt x="5076731" y="6505854"/>
                  <a:pt x="4986595" y="6542844"/>
                </a:cubicBezTo>
                <a:cubicBezTo>
                  <a:pt x="4898585" y="6578558"/>
                  <a:pt x="4812276" y="6617674"/>
                  <a:pt x="4723415" y="6650837"/>
                </a:cubicBezTo>
                <a:cubicBezTo>
                  <a:pt x="4667293" y="6671671"/>
                  <a:pt x="4607769" y="6684426"/>
                  <a:pt x="4549520" y="6700157"/>
                </a:cubicBezTo>
                <a:cubicBezTo>
                  <a:pt x="4509979" y="6710786"/>
                  <a:pt x="4470013" y="6721415"/>
                  <a:pt x="4430047" y="6731620"/>
                </a:cubicBezTo>
                <a:cubicBezTo>
                  <a:pt x="4349265" y="6752028"/>
                  <a:pt x="4268907" y="6773711"/>
                  <a:pt x="4187700" y="6791994"/>
                </a:cubicBezTo>
                <a:cubicBezTo>
                  <a:pt x="4151560" y="6800072"/>
                  <a:pt x="4113295" y="6800497"/>
                  <a:pt x="4076305" y="6806024"/>
                </a:cubicBezTo>
                <a:cubicBezTo>
                  <a:pt x="3961509" y="6822606"/>
                  <a:pt x="3846713" y="6839613"/>
                  <a:pt x="3731917" y="6856620"/>
                </a:cubicBezTo>
                <a:cubicBezTo>
                  <a:pt x="3730642" y="6856620"/>
                  <a:pt x="3729791" y="6857895"/>
                  <a:pt x="3728516" y="6857470"/>
                </a:cubicBezTo>
                <a:cubicBezTo>
                  <a:pt x="3659638" y="6852793"/>
                  <a:pt x="3591186" y="6845565"/>
                  <a:pt x="3522308" y="6843440"/>
                </a:cubicBezTo>
                <a:cubicBezTo>
                  <a:pt x="3475114" y="6842164"/>
                  <a:pt x="3427070" y="6853644"/>
                  <a:pt x="3380726" y="6847691"/>
                </a:cubicBezTo>
                <a:cubicBezTo>
                  <a:pt x="3335233" y="6841739"/>
                  <a:pt x="3289740" y="6853644"/>
                  <a:pt x="3243396" y="6838763"/>
                </a:cubicBezTo>
                <a:cubicBezTo>
                  <a:pt x="3210233" y="6828134"/>
                  <a:pt x="3171117" y="6836637"/>
                  <a:pt x="3134978" y="6834085"/>
                </a:cubicBezTo>
                <a:cubicBezTo>
                  <a:pt x="3118396" y="6832810"/>
                  <a:pt x="3102240" y="6824732"/>
                  <a:pt x="3085658" y="6821756"/>
                </a:cubicBezTo>
                <a:cubicBezTo>
                  <a:pt x="3031236" y="6811552"/>
                  <a:pt x="2976389" y="6795820"/>
                  <a:pt x="2921967" y="6794970"/>
                </a:cubicBezTo>
                <a:cubicBezTo>
                  <a:pt x="2854791" y="6794120"/>
                  <a:pt x="2792716" y="6775412"/>
                  <a:pt x="2729365" y="6759256"/>
                </a:cubicBezTo>
                <a:cubicBezTo>
                  <a:pt x="2643906" y="6737147"/>
                  <a:pt x="2556321" y="6722691"/>
                  <a:pt x="2472137" y="6696756"/>
                </a:cubicBezTo>
                <a:cubicBezTo>
                  <a:pt x="2369246" y="6665293"/>
                  <a:pt x="2267205" y="6628728"/>
                  <a:pt x="2167290" y="6588762"/>
                </a:cubicBezTo>
                <a:cubicBezTo>
                  <a:pt x="2078004" y="6553048"/>
                  <a:pt x="1990419" y="6512232"/>
                  <a:pt x="1904109" y="6469715"/>
                </a:cubicBezTo>
                <a:cubicBezTo>
                  <a:pt x="1826728" y="6431449"/>
                  <a:pt x="1751898" y="6388082"/>
                  <a:pt x="1676643" y="6345565"/>
                </a:cubicBezTo>
                <a:cubicBezTo>
                  <a:pt x="1637527" y="6323456"/>
                  <a:pt x="1598837" y="6300497"/>
                  <a:pt x="1562272" y="6274561"/>
                </a:cubicBezTo>
                <a:cubicBezTo>
                  <a:pt x="1505725" y="6234170"/>
                  <a:pt x="1451303" y="6190803"/>
                  <a:pt x="1395605" y="6149136"/>
                </a:cubicBezTo>
                <a:cubicBezTo>
                  <a:pt x="1373071" y="6132129"/>
                  <a:pt x="1347136" y="6118949"/>
                  <a:pt x="1326303" y="6100241"/>
                </a:cubicBezTo>
                <a:cubicBezTo>
                  <a:pt x="1295690" y="6072605"/>
                  <a:pt x="1269755" y="6039442"/>
                  <a:pt x="1238718" y="6012656"/>
                </a:cubicBezTo>
                <a:cubicBezTo>
                  <a:pt x="1188547" y="5969289"/>
                  <a:pt x="1134126" y="5929748"/>
                  <a:pt x="1083955" y="5886381"/>
                </a:cubicBezTo>
                <a:cubicBezTo>
                  <a:pt x="1066098" y="5871074"/>
                  <a:pt x="1056745" y="5845990"/>
                  <a:pt x="1040163" y="5828983"/>
                </a:cubicBezTo>
                <a:cubicBezTo>
                  <a:pt x="1013377" y="5801347"/>
                  <a:pt x="984891" y="5774561"/>
                  <a:pt x="954704" y="5750751"/>
                </a:cubicBezTo>
                <a:cubicBezTo>
                  <a:pt x="929193" y="5730768"/>
                  <a:pt x="904959" y="5711635"/>
                  <a:pt x="888377" y="5682299"/>
                </a:cubicBezTo>
                <a:cubicBezTo>
                  <a:pt x="875197" y="5658915"/>
                  <a:pt x="853938" y="5640632"/>
                  <a:pt x="837357" y="5619374"/>
                </a:cubicBezTo>
                <a:cubicBezTo>
                  <a:pt x="754448" y="5513931"/>
                  <a:pt x="668989" y="5409764"/>
                  <a:pt x="589482" y="5301771"/>
                </a:cubicBezTo>
                <a:cubicBezTo>
                  <a:pt x="555043" y="5255003"/>
                  <a:pt x="532084" y="5199305"/>
                  <a:pt x="504448" y="5147859"/>
                </a:cubicBezTo>
                <a:cubicBezTo>
                  <a:pt x="501897" y="5143183"/>
                  <a:pt x="501897" y="5135104"/>
                  <a:pt x="498071" y="5132978"/>
                </a:cubicBezTo>
                <a:cubicBezTo>
                  <a:pt x="439822" y="5101516"/>
                  <a:pt x="439397" y="5036040"/>
                  <a:pt x="411336" y="4987145"/>
                </a:cubicBezTo>
                <a:cubicBezTo>
                  <a:pt x="404108" y="4973965"/>
                  <a:pt x="399431" y="4959084"/>
                  <a:pt x="390502" y="4947604"/>
                </a:cubicBezTo>
                <a:cubicBezTo>
                  <a:pt x="343734" y="4889781"/>
                  <a:pt x="316098" y="4823029"/>
                  <a:pt x="290162" y="4754577"/>
                </a:cubicBezTo>
                <a:cubicBezTo>
                  <a:pt x="273581" y="4710784"/>
                  <a:pt x="247645" y="4670393"/>
                  <a:pt x="230638" y="4627026"/>
                </a:cubicBezTo>
                <a:cubicBezTo>
                  <a:pt x="211931" y="4579832"/>
                  <a:pt x="198751" y="4530512"/>
                  <a:pt x="182594" y="4482043"/>
                </a:cubicBezTo>
                <a:cubicBezTo>
                  <a:pt x="178342" y="4468862"/>
                  <a:pt x="171114" y="4456532"/>
                  <a:pt x="168138" y="4443352"/>
                </a:cubicBezTo>
                <a:cubicBezTo>
                  <a:pt x="159635" y="4404662"/>
                  <a:pt x="154958" y="4364696"/>
                  <a:pt x="144754" y="4326430"/>
                </a:cubicBezTo>
                <a:cubicBezTo>
                  <a:pt x="135825" y="4292842"/>
                  <a:pt x="119244" y="4261379"/>
                  <a:pt x="109040" y="4228216"/>
                </a:cubicBezTo>
                <a:cubicBezTo>
                  <a:pt x="96710" y="4188675"/>
                  <a:pt x="87781" y="4147859"/>
                  <a:pt x="76301" y="4107892"/>
                </a:cubicBezTo>
                <a:cubicBezTo>
                  <a:pt x="63546" y="4062824"/>
                  <a:pt x="49091" y="4018182"/>
                  <a:pt x="36761" y="3973113"/>
                </a:cubicBezTo>
                <a:cubicBezTo>
                  <a:pt x="33359" y="3959933"/>
                  <a:pt x="31233" y="3943777"/>
                  <a:pt x="35910" y="3931872"/>
                </a:cubicBezTo>
                <a:cubicBezTo>
                  <a:pt x="53342" y="3888505"/>
                  <a:pt x="32934" y="3847263"/>
                  <a:pt x="30808" y="3805171"/>
                </a:cubicBezTo>
                <a:cubicBezTo>
                  <a:pt x="27832" y="3749474"/>
                  <a:pt x="12526" y="3696327"/>
                  <a:pt x="18053" y="3638079"/>
                </a:cubicBezTo>
                <a:cubicBezTo>
                  <a:pt x="23580" y="3575154"/>
                  <a:pt x="5298" y="3510103"/>
                  <a:pt x="1046" y="3445902"/>
                </a:cubicBezTo>
                <a:cubicBezTo>
                  <a:pt x="-1505" y="3405511"/>
                  <a:pt x="1046" y="3364694"/>
                  <a:pt x="4022" y="3324303"/>
                </a:cubicBezTo>
                <a:cubicBezTo>
                  <a:pt x="8274" y="3252875"/>
                  <a:pt x="8274" y="3178895"/>
                  <a:pt x="21880" y="3107891"/>
                </a:cubicBezTo>
                <a:cubicBezTo>
                  <a:pt x="36761" y="3028384"/>
                  <a:pt x="19329" y="2945901"/>
                  <a:pt x="51216" y="2868520"/>
                </a:cubicBezTo>
                <a:cubicBezTo>
                  <a:pt x="59295" y="2848537"/>
                  <a:pt x="65672" y="2827279"/>
                  <a:pt x="70349" y="2806020"/>
                </a:cubicBezTo>
                <a:cubicBezTo>
                  <a:pt x="73325" y="2791565"/>
                  <a:pt x="70774" y="2776258"/>
                  <a:pt x="72900" y="2761803"/>
                </a:cubicBezTo>
                <a:cubicBezTo>
                  <a:pt x="76301" y="2735017"/>
                  <a:pt x="77577" y="2706956"/>
                  <a:pt x="85655" y="2681445"/>
                </a:cubicBezTo>
                <a:cubicBezTo>
                  <a:pt x="105638" y="2615544"/>
                  <a:pt x="129023" y="2550068"/>
                  <a:pt x="150706" y="2484592"/>
                </a:cubicBezTo>
                <a:cubicBezTo>
                  <a:pt x="156659" y="2466734"/>
                  <a:pt x="163036" y="2448452"/>
                  <a:pt x="166863" y="2430170"/>
                </a:cubicBezTo>
                <a:cubicBezTo>
                  <a:pt x="177492" y="2380425"/>
                  <a:pt x="183444" y="2328979"/>
                  <a:pt x="198325" y="2280510"/>
                </a:cubicBezTo>
                <a:cubicBezTo>
                  <a:pt x="211506" y="2238843"/>
                  <a:pt x="235740" y="2201003"/>
                  <a:pt x="252747" y="2160186"/>
                </a:cubicBezTo>
                <a:cubicBezTo>
                  <a:pt x="267203" y="2125322"/>
                  <a:pt x="274431" y="2087057"/>
                  <a:pt x="290162" y="2053043"/>
                </a:cubicBezTo>
                <a:cubicBezTo>
                  <a:pt x="329703" y="1968860"/>
                  <a:pt x="368819" y="1884251"/>
                  <a:pt x="414737" y="1803468"/>
                </a:cubicBezTo>
                <a:cubicBezTo>
                  <a:pt x="444499" y="1750747"/>
                  <a:pt x="486591" y="1704829"/>
                  <a:pt x="521030" y="1654233"/>
                </a:cubicBezTo>
                <a:cubicBezTo>
                  <a:pt x="533785" y="1635951"/>
                  <a:pt x="537186" y="1611291"/>
                  <a:pt x="549516" y="1592584"/>
                </a:cubicBezTo>
                <a:cubicBezTo>
                  <a:pt x="588207" y="1533485"/>
                  <a:pt x="627748" y="1474812"/>
                  <a:pt x="668564" y="1416988"/>
                </a:cubicBezTo>
                <a:cubicBezTo>
                  <a:pt x="713207" y="1354063"/>
                  <a:pt x="757850" y="1290287"/>
                  <a:pt x="806744" y="1230339"/>
                </a:cubicBezTo>
                <a:cubicBezTo>
                  <a:pt x="843309" y="1184845"/>
                  <a:pt x="888377" y="1146155"/>
                  <a:pt x="925792" y="1101087"/>
                </a:cubicBezTo>
                <a:cubicBezTo>
                  <a:pt x="992544" y="1020304"/>
                  <a:pt x="1065248" y="944199"/>
                  <a:pt x="1140928" y="872345"/>
                </a:cubicBezTo>
                <a:cubicBezTo>
                  <a:pt x="1211507" y="805593"/>
                  <a:pt x="1291439" y="748195"/>
                  <a:pt x="1366269" y="685695"/>
                </a:cubicBezTo>
                <a:cubicBezTo>
                  <a:pt x="1412612" y="647430"/>
                  <a:pt x="1456830" y="606613"/>
                  <a:pt x="1502748" y="568348"/>
                </a:cubicBezTo>
                <a:cubicBezTo>
                  <a:pt x="1516779" y="556443"/>
                  <a:pt x="1534211" y="548790"/>
                  <a:pt x="1549517" y="538161"/>
                </a:cubicBezTo>
                <a:cubicBezTo>
                  <a:pt x="1601813" y="502872"/>
                  <a:pt x="1653259" y="465882"/>
                  <a:pt x="1706405" y="431868"/>
                </a:cubicBezTo>
                <a:cubicBezTo>
                  <a:pt x="1757000" y="399555"/>
                  <a:pt x="1808871" y="369368"/>
                  <a:pt x="1861167" y="340031"/>
                </a:cubicBezTo>
                <a:cubicBezTo>
                  <a:pt x="1912613" y="311120"/>
                  <a:pt x="1962783" y="274555"/>
                  <a:pt x="2018480" y="258824"/>
                </a:cubicBezTo>
                <a:cubicBezTo>
                  <a:pt x="2085232" y="240116"/>
                  <a:pt x="2142630" y="203126"/>
                  <a:pt x="2207256" y="181018"/>
                </a:cubicBezTo>
                <a:cubicBezTo>
                  <a:pt x="2255300" y="164436"/>
                  <a:pt x="2299093" y="137225"/>
                  <a:pt x="2345861" y="116817"/>
                </a:cubicBezTo>
                <a:cubicBezTo>
                  <a:pt x="2378175" y="102786"/>
                  <a:pt x="2411763" y="91732"/>
                  <a:pt x="2444501" y="79402"/>
                </a:cubicBezTo>
                <a:cubicBezTo>
                  <a:pt x="2445351" y="81528"/>
                  <a:pt x="2446627" y="83654"/>
                  <a:pt x="2447477" y="85354"/>
                </a:cubicBezTo>
                <a:close/>
              </a:path>
            </a:pathLst>
          </a:custGeom>
          <a:solidFill>
            <a:srgbClr val="000000"/>
          </a:solidFill>
          <a:ln w="4246" cap="flat">
            <a:noFill/>
            <a:prstDash val="solid"/>
            <a:miter/>
          </a:ln>
        </p:spPr>
        <p:txBody>
          <a:bodyPr rtlCol="0" anchor="ctr"/>
          <a:lstStyle/>
          <a:p>
            <a:endParaRPr lang="zh-CN" altLang="en-US"/>
          </a:p>
        </p:txBody>
      </p:sp>
      <p:sp>
        <p:nvSpPr>
          <p:cNvPr id="11" name="图形 9">
            <a:extLst>
              <a:ext uri="{FF2B5EF4-FFF2-40B4-BE49-F238E27FC236}">
                <a16:creationId xmlns:a16="http://schemas.microsoft.com/office/drawing/2014/main" xmlns="" id="{39AA586E-F9FA-4F4F-BF45-120348535B3A}"/>
              </a:ext>
            </a:extLst>
          </p:cNvPr>
          <p:cNvSpPr/>
          <p:nvPr/>
        </p:nvSpPr>
        <p:spPr>
          <a:xfrm>
            <a:off x="4859130" y="3670632"/>
            <a:ext cx="2473739" cy="2602863"/>
          </a:xfrm>
          <a:custGeom>
            <a:avLst/>
            <a:gdLst>
              <a:gd name="connsiteX0" fmla="*/ 2180703 w 6517785"/>
              <a:gd name="connsiteY0" fmla="*/ 6458805 h 6858000"/>
              <a:gd name="connsiteX1" fmla="*/ 2150711 w 6517785"/>
              <a:gd name="connsiteY1" fmla="*/ 6472234 h 6858000"/>
              <a:gd name="connsiteX2" fmla="*/ 2086697 w 6517785"/>
              <a:gd name="connsiteY2" fmla="*/ 6441346 h 6858000"/>
              <a:gd name="connsiteX3" fmla="*/ 2120270 w 6517785"/>
              <a:gd name="connsiteY3" fmla="*/ 6425231 h 6858000"/>
              <a:gd name="connsiteX4" fmla="*/ 2088935 w 6517785"/>
              <a:gd name="connsiteY4" fmla="*/ 6392552 h 6858000"/>
              <a:gd name="connsiteX5" fmla="*/ 2015968 w 6517785"/>
              <a:gd name="connsiteY5" fmla="*/ 6391210 h 6858000"/>
              <a:gd name="connsiteX6" fmla="*/ 1963145 w 6517785"/>
              <a:gd name="connsiteY6" fmla="*/ 6398820 h 6858000"/>
              <a:gd name="connsiteX7" fmla="*/ 2014625 w 6517785"/>
              <a:gd name="connsiteY7" fmla="*/ 6373304 h 6858000"/>
              <a:gd name="connsiteX8" fmla="*/ 1977918 w 6517785"/>
              <a:gd name="connsiteY8" fmla="*/ 6340625 h 6858000"/>
              <a:gd name="connsiteX9" fmla="*/ 1923752 w 6517785"/>
              <a:gd name="connsiteY9" fmla="*/ 6409116 h 6858000"/>
              <a:gd name="connsiteX10" fmla="*/ 1911218 w 6517785"/>
              <a:gd name="connsiteY10" fmla="*/ 6406430 h 6858000"/>
              <a:gd name="connsiteX11" fmla="*/ 1901369 w 6517785"/>
              <a:gd name="connsiteY11" fmla="*/ 6342416 h 6858000"/>
              <a:gd name="connsiteX12" fmla="*/ 1928676 w 6517785"/>
              <a:gd name="connsiteY12" fmla="*/ 6351369 h 6858000"/>
              <a:gd name="connsiteX13" fmla="*/ 1885254 w 6517785"/>
              <a:gd name="connsiteY13" fmla="*/ 6302575 h 6858000"/>
              <a:gd name="connsiteX14" fmla="*/ 1857500 w 6517785"/>
              <a:gd name="connsiteY14" fmla="*/ 6327643 h 6858000"/>
              <a:gd name="connsiteX15" fmla="*/ 1882568 w 6517785"/>
              <a:gd name="connsiteY15" fmla="*/ 6334806 h 6858000"/>
              <a:gd name="connsiteX16" fmla="*/ 1871825 w 6517785"/>
              <a:gd name="connsiteY16" fmla="*/ 6350921 h 6858000"/>
              <a:gd name="connsiteX17" fmla="*/ 1746483 w 6517785"/>
              <a:gd name="connsiteY17" fmla="*/ 6297651 h 6858000"/>
              <a:gd name="connsiteX18" fmla="*/ 1817211 w 6517785"/>
              <a:gd name="connsiteY18" fmla="*/ 6277954 h 6858000"/>
              <a:gd name="connsiteX19" fmla="*/ 1820345 w 6517785"/>
              <a:gd name="connsiteY19" fmla="*/ 6265420 h 6858000"/>
              <a:gd name="connsiteX20" fmla="*/ 1774237 w 6517785"/>
              <a:gd name="connsiteY20" fmla="*/ 6247962 h 6858000"/>
              <a:gd name="connsiteX21" fmla="*/ 1730815 w 6517785"/>
              <a:gd name="connsiteY21" fmla="*/ 6242142 h 6858000"/>
              <a:gd name="connsiteX22" fmla="*/ 1696793 w 6517785"/>
              <a:gd name="connsiteY22" fmla="*/ 6266763 h 6858000"/>
              <a:gd name="connsiteX23" fmla="*/ 1635465 w 6517785"/>
              <a:gd name="connsiteY23" fmla="*/ 6209464 h 6858000"/>
              <a:gd name="connsiteX24" fmla="*/ 1626065 w 6517785"/>
              <a:gd name="connsiteY24" fmla="*/ 6172756 h 6858000"/>
              <a:gd name="connsiteX25" fmla="*/ 1581747 w 6517785"/>
              <a:gd name="connsiteY25" fmla="*/ 6171414 h 6858000"/>
              <a:gd name="connsiteX26" fmla="*/ 1600549 w 6517785"/>
              <a:gd name="connsiteY26" fmla="*/ 6206778 h 6858000"/>
              <a:gd name="connsiteX27" fmla="*/ 1596967 w 6517785"/>
              <a:gd name="connsiteY27" fmla="*/ 6211702 h 6858000"/>
              <a:gd name="connsiteX28" fmla="*/ 1538325 w 6517785"/>
              <a:gd name="connsiteY28" fmla="*/ 6172756 h 6858000"/>
              <a:gd name="connsiteX29" fmla="*/ 1584881 w 6517785"/>
              <a:gd name="connsiteY29" fmla="*/ 6146793 h 6858000"/>
              <a:gd name="connsiteX30" fmla="*/ 1536535 w 6517785"/>
              <a:gd name="connsiteY30" fmla="*/ 6135602 h 6858000"/>
              <a:gd name="connsiteX31" fmla="*/ 1498037 w 6517785"/>
              <a:gd name="connsiteY31" fmla="*/ 6152164 h 6858000"/>
              <a:gd name="connsiteX32" fmla="*/ 1489979 w 6517785"/>
              <a:gd name="connsiteY32" fmla="*/ 6143659 h 6858000"/>
              <a:gd name="connsiteX33" fmla="*/ 1535192 w 6517785"/>
              <a:gd name="connsiteY33" fmla="*/ 6080093 h 6858000"/>
              <a:gd name="connsiteX34" fmla="*/ 1451481 w 6517785"/>
              <a:gd name="connsiteY34" fmla="*/ 6106952 h 6858000"/>
              <a:gd name="connsiteX35" fmla="*/ 1423279 w 6517785"/>
              <a:gd name="connsiteY35" fmla="*/ 6076959 h 6858000"/>
              <a:gd name="connsiteX36" fmla="*/ 1455958 w 6517785"/>
              <a:gd name="connsiteY36" fmla="*/ 6041595 h 6858000"/>
              <a:gd name="connsiteX37" fmla="*/ 1453272 w 6517785"/>
              <a:gd name="connsiteY37" fmla="*/ 6032194 h 6858000"/>
              <a:gd name="connsiteX38" fmla="*/ 1399106 w 6517785"/>
              <a:gd name="connsiteY38" fmla="*/ 6045176 h 6858000"/>
              <a:gd name="connsiteX39" fmla="*/ 1316738 w 6517785"/>
              <a:gd name="connsiteY39" fmla="*/ 5995487 h 6858000"/>
              <a:gd name="connsiteX40" fmla="*/ 1376724 w 6517785"/>
              <a:gd name="connsiteY40" fmla="*/ 5964599 h 6858000"/>
              <a:gd name="connsiteX41" fmla="*/ 1269287 w 6517785"/>
              <a:gd name="connsiteY41" fmla="*/ 5963256 h 6858000"/>
              <a:gd name="connsiteX42" fmla="*/ 1279136 w 6517785"/>
              <a:gd name="connsiteY42" fmla="*/ 5907300 h 6858000"/>
              <a:gd name="connsiteX43" fmla="*/ 1201245 w 6517785"/>
              <a:gd name="connsiteY43" fmla="*/ 5907300 h 6858000"/>
              <a:gd name="connsiteX44" fmla="*/ 1101866 w 6517785"/>
              <a:gd name="connsiteY44" fmla="*/ 5803892 h 6858000"/>
              <a:gd name="connsiteX45" fmla="*/ 1122906 w 6517785"/>
              <a:gd name="connsiteY45" fmla="*/ 5762261 h 6858000"/>
              <a:gd name="connsiteX46" fmla="*/ 979210 w 6517785"/>
              <a:gd name="connsiteY46" fmla="*/ 5668255 h 6858000"/>
              <a:gd name="connsiteX47" fmla="*/ 867745 w 6517785"/>
              <a:gd name="connsiteY47" fmla="*/ 5544703 h 6858000"/>
              <a:gd name="connsiteX48" fmla="*/ 840886 w 6517785"/>
              <a:gd name="connsiteY48" fmla="*/ 5510234 h 6858000"/>
              <a:gd name="connsiteX49" fmla="*/ 774186 w 6517785"/>
              <a:gd name="connsiteY49" fmla="*/ 5458754 h 6858000"/>
              <a:gd name="connsiteX50" fmla="*/ 784930 w 6517785"/>
              <a:gd name="connsiteY50" fmla="*/ 5442639 h 6858000"/>
              <a:gd name="connsiteX51" fmla="*/ 774634 w 6517785"/>
              <a:gd name="connsiteY51" fmla="*/ 5444877 h 6858000"/>
              <a:gd name="connsiteX52" fmla="*/ 753147 w 6517785"/>
              <a:gd name="connsiteY52" fmla="*/ 5389369 h 6858000"/>
              <a:gd name="connsiteX53" fmla="*/ 685552 w 6517785"/>
              <a:gd name="connsiteY53" fmla="*/ 5325355 h 6858000"/>
              <a:gd name="connsiteX54" fmla="*/ 630491 w 6517785"/>
              <a:gd name="connsiteY54" fmla="*/ 5229558 h 6858000"/>
              <a:gd name="connsiteX55" fmla="*/ 642577 w 6517785"/>
              <a:gd name="connsiteY55" fmla="*/ 5203594 h 6858000"/>
              <a:gd name="connsiteX56" fmla="*/ 649740 w 6517785"/>
              <a:gd name="connsiteY56" fmla="*/ 5185240 h 6858000"/>
              <a:gd name="connsiteX57" fmla="*/ 635863 w 6517785"/>
              <a:gd name="connsiteY57" fmla="*/ 5191060 h 6858000"/>
              <a:gd name="connsiteX58" fmla="*/ 605422 w 6517785"/>
              <a:gd name="connsiteY58" fmla="*/ 5183449 h 6858000"/>
              <a:gd name="connsiteX59" fmla="*/ 598708 w 6517785"/>
              <a:gd name="connsiteY59" fmla="*/ 5150323 h 6858000"/>
              <a:gd name="connsiteX60" fmla="*/ 570953 w 6517785"/>
              <a:gd name="connsiteY60" fmla="*/ 5100634 h 6858000"/>
              <a:gd name="connsiteX61" fmla="*/ 502910 w 6517785"/>
              <a:gd name="connsiteY61" fmla="*/ 4995884 h 6858000"/>
              <a:gd name="connsiteX62" fmla="*/ 530217 w 6517785"/>
              <a:gd name="connsiteY62" fmla="*/ 4974397 h 6858000"/>
              <a:gd name="connsiteX63" fmla="*/ 496196 w 6517785"/>
              <a:gd name="connsiteY63" fmla="*/ 4967682 h 6858000"/>
              <a:gd name="connsiteX64" fmla="*/ 455012 w 6517785"/>
              <a:gd name="connsiteY64" fmla="*/ 4935004 h 6858000"/>
              <a:gd name="connsiteX65" fmla="*/ 389655 w 6517785"/>
              <a:gd name="connsiteY65" fmla="*/ 4776535 h 6858000"/>
              <a:gd name="connsiteX66" fmla="*/ 376673 w 6517785"/>
              <a:gd name="connsiteY66" fmla="*/ 4726399 h 6858000"/>
              <a:gd name="connsiteX67" fmla="*/ 304601 w 6517785"/>
              <a:gd name="connsiteY67" fmla="*/ 4610457 h 6858000"/>
              <a:gd name="connsiteX68" fmla="*/ 305944 w 6517785"/>
              <a:gd name="connsiteY68" fmla="*/ 4584494 h 6858000"/>
              <a:gd name="connsiteX69" fmla="*/ 265208 w 6517785"/>
              <a:gd name="connsiteY69" fmla="*/ 4564349 h 6858000"/>
              <a:gd name="connsiteX70" fmla="*/ 178812 w 6517785"/>
              <a:gd name="connsiteY70" fmla="*/ 4423340 h 6858000"/>
              <a:gd name="connsiteX71" fmla="*/ 155982 w 6517785"/>
              <a:gd name="connsiteY71" fmla="*/ 4351268 h 6858000"/>
              <a:gd name="connsiteX72" fmla="*/ 114798 w 6517785"/>
              <a:gd name="connsiteY72" fmla="*/ 4261738 h 6858000"/>
              <a:gd name="connsiteX73" fmla="*/ 66004 w 6517785"/>
              <a:gd name="connsiteY73" fmla="*/ 4169970 h 6858000"/>
              <a:gd name="connsiteX74" fmla="*/ 83910 w 6517785"/>
              <a:gd name="connsiteY74" fmla="*/ 4155645 h 6858000"/>
              <a:gd name="connsiteX75" fmla="*/ 42726 w 6517785"/>
              <a:gd name="connsiteY75" fmla="*/ 4121623 h 6858000"/>
              <a:gd name="connsiteX76" fmla="*/ 64213 w 6517785"/>
              <a:gd name="connsiteY76" fmla="*/ 4067905 h 6858000"/>
              <a:gd name="connsiteX77" fmla="*/ 38697 w 6517785"/>
              <a:gd name="connsiteY77" fmla="*/ 4076858 h 6858000"/>
              <a:gd name="connsiteX78" fmla="*/ 38697 w 6517785"/>
              <a:gd name="connsiteY78" fmla="*/ 3996281 h 6858000"/>
              <a:gd name="connsiteX79" fmla="*/ 12286 w 6517785"/>
              <a:gd name="connsiteY79" fmla="*/ 3996281 h 6858000"/>
              <a:gd name="connsiteX80" fmla="*/ 26611 w 6517785"/>
              <a:gd name="connsiteY80" fmla="*/ 3906751 h 6858000"/>
              <a:gd name="connsiteX81" fmla="*/ 12734 w 6517785"/>
              <a:gd name="connsiteY81" fmla="*/ 3748731 h 6858000"/>
              <a:gd name="connsiteX82" fmla="*/ 75852 w 6517785"/>
              <a:gd name="connsiteY82" fmla="*/ 3791257 h 6858000"/>
              <a:gd name="connsiteX83" fmla="*/ 118827 w 6517785"/>
              <a:gd name="connsiteY83" fmla="*/ 3774247 h 6858000"/>
              <a:gd name="connsiteX84" fmla="*/ 132704 w 6517785"/>
              <a:gd name="connsiteY84" fmla="*/ 3746045 h 6858000"/>
              <a:gd name="connsiteX85" fmla="*/ 146581 w 6517785"/>
              <a:gd name="connsiteY85" fmla="*/ 3664125 h 6858000"/>
              <a:gd name="connsiteX86" fmla="*/ 222681 w 6517785"/>
              <a:gd name="connsiteY86" fmla="*/ 3590710 h 6858000"/>
              <a:gd name="connsiteX87" fmla="*/ 142552 w 6517785"/>
              <a:gd name="connsiteY87" fmla="*/ 3585338 h 6858000"/>
              <a:gd name="connsiteX88" fmla="*/ 175678 w 6517785"/>
              <a:gd name="connsiteY88" fmla="*/ 3515058 h 6858000"/>
              <a:gd name="connsiteX89" fmla="*/ 229844 w 6517785"/>
              <a:gd name="connsiteY89" fmla="*/ 3519982 h 6858000"/>
              <a:gd name="connsiteX90" fmla="*/ 207014 w 6517785"/>
              <a:gd name="connsiteY90" fmla="*/ 3454177 h 6858000"/>
              <a:gd name="connsiteX91" fmla="*/ 149267 w 6517785"/>
              <a:gd name="connsiteY91" fmla="*/ 3497152 h 6858000"/>
              <a:gd name="connsiteX92" fmla="*/ 156429 w 6517785"/>
              <a:gd name="connsiteY92" fmla="*/ 3385239 h 6858000"/>
              <a:gd name="connsiteX93" fmla="*/ 204775 w 6517785"/>
              <a:gd name="connsiteY93" fmla="*/ 3378076 h 6858000"/>
              <a:gd name="connsiteX94" fmla="*/ 273714 w 6517785"/>
              <a:gd name="connsiteY94" fmla="*/ 3421051 h 6858000"/>
              <a:gd name="connsiteX95" fmla="*/ 326536 w 6517785"/>
              <a:gd name="connsiteY95" fmla="*/ 3342264 h 6858000"/>
              <a:gd name="connsiteX96" fmla="*/ 377121 w 6517785"/>
              <a:gd name="connsiteY96" fmla="*/ 3265716 h 6858000"/>
              <a:gd name="connsiteX97" fmla="*/ 406666 w 6517785"/>
              <a:gd name="connsiteY97" fmla="*/ 3241991 h 6858000"/>
              <a:gd name="connsiteX98" fmla="*/ 471127 w 6517785"/>
              <a:gd name="connsiteY98" fmla="*/ 3183796 h 6858000"/>
              <a:gd name="connsiteX99" fmla="*/ 529769 w 6517785"/>
              <a:gd name="connsiteY99" fmla="*/ 3071436 h 6858000"/>
              <a:gd name="connsiteX100" fmla="*/ 539170 w 6517785"/>
              <a:gd name="connsiteY100" fmla="*/ 3043682 h 6858000"/>
              <a:gd name="connsiteX101" fmla="*/ 520369 w 6517785"/>
              <a:gd name="connsiteY101" fmla="*/ 2951466 h 6858000"/>
              <a:gd name="connsiteX102" fmla="*/ 483662 w 6517785"/>
              <a:gd name="connsiteY102" fmla="*/ 2923264 h 6858000"/>
              <a:gd name="connsiteX103" fmla="*/ 427705 w 6517785"/>
              <a:gd name="connsiteY103" fmla="*/ 2927293 h 6858000"/>
              <a:gd name="connsiteX104" fmla="*/ 419200 w 6517785"/>
              <a:gd name="connsiteY104" fmla="*/ 2848954 h 6858000"/>
              <a:gd name="connsiteX105" fmla="*/ 501568 w 6517785"/>
              <a:gd name="connsiteY105" fmla="*/ 2865070 h 6858000"/>
              <a:gd name="connsiteX106" fmla="*/ 530217 w 6517785"/>
              <a:gd name="connsiteY106" fmla="*/ 2803294 h 6858000"/>
              <a:gd name="connsiteX107" fmla="*/ 549914 w 6517785"/>
              <a:gd name="connsiteY107" fmla="*/ 2769272 h 6858000"/>
              <a:gd name="connsiteX108" fmla="*/ 569163 w 6517785"/>
              <a:gd name="connsiteY108" fmla="*/ 2717345 h 6858000"/>
              <a:gd name="connsiteX109" fmla="*/ 613032 w 6517785"/>
              <a:gd name="connsiteY109" fmla="*/ 2643930 h 6858000"/>
              <a:gd name="connsiteX110" fmla="*/ 660931 w 6517785"/>
              <a:gd name="connsiteY110" fmla="*/ 2668551 h 6858000"/>
              <a:gd name="connsiteX111" fmla="*/ 672122 w 6517785"/>
              <a:gd name="connsiteY111" fmla="*/ 2697201 h 6858000"/>
              <a:gd name="connsiteX112" fmla="*/ 672570 w 6517785"/>
              <a:gd name="connsiteY112" fmla="*/ 2788521 h 6858000"/>
              <a:gd name="connsiteX113" fmla="*/ 675256 w 6517785"/>
              <a:gd name="connsiteY113" fmla="*/ 2795236 h 6858000"/>
              <a:gd name="connsiteX114" fmla="*/ 656454 w 6517785"/>
              <a:gd name="connsiteY114" fmla="*/ 2887900 h 6858000"/>
              <a:gd name="connsiteX115" fmla="*/ 600946 w 6517785"/>
              <a:gd name="connsiteY115" fmla="*/ 2953704 h 6858000"/>
              <a:gd name="connsiteX116" fmla="*/ 592441 w 6517785"/>
              <a:gd name="connsiteY116" fmla="*/ 2989964 h 6858000"/>
              <a:gd name="connsiteX117" fmla="*/ 594231 w 6517785"/>
              <a:gd name="connsiteY117" fmla="*/ 3042339 h 6858000"/>
              <a:gd name="connsiteX118" fmla="*/ 601841 w 6517785"/>
              <a:gd name="connsiteY118" fmla="*/ 3104562 h 6858000"/>
              <a:gd name="connsiteX119" fmla="*/ 607213 w 6517785"/>
              <a:gd name="connsiteY119" fmla="*/ 3117544 h 6858000"/>
              <a:gd name="connsiteX120" fmla="*/ 598260 w 6517785"/>
              <a:gd name="connsiteY120" fmla="*/ 3210208 h 6858000"/>
              <a:gd name="connsiteX121" fmla="*/ 608108 w 6517785"/>
              <a:gd name="connsiteY121" fmla="*/ 3236619 h 6858000"/>
              <a:gd name="connsiteX122" fmla="*/ 669884 w 6517785"/>
              <a:gd name="connsiteY122" fmla="*/ 3321225 h 6858000"/>
              <a:gd name="connsiteX123" fmla="*/ 730764 w 6517785"/>
              <a:gd name="connsiteY123" fmla="*/ 3463578 h 6858000"/>
              <a:gd name="connsiteX124" fmla="*/ 771053 w 6517785"/>
              <a:gd name="connsiteY124" fmla="*/ 3576833 h 6858000"/>
              <a:gd name="connsiteX125" fmla="*/ 792540 w 6517785"/>
              <a:gd name="connsiteY125" fmla="*/ 3638609 h 6858000"/>
              <a:gd name="connsiteX126" fmla="*/ 765681 w 6517785"/>
              <a:gd name="connsiteY126" fmla="*/ 3714262 h 6858000"/>
              <a:gd name="connsiteX127" fmla="*/ 754490 w 6517785"/>
              <a:gd name="connsiteY127" fmla="*/ 3728586 h 6858000"/>
              <a:gd name="connsiteX128" fmla="*/ 764786 w 6517785"/>
              <a:gd name="connsiteY128" fmla="*/ 3731720 h 6858000"/>
              <a:gd name="connsiteX129" fmla="*/ 753595 w 6517785"/>
              <a:gd name="connsiteY129" fmla="*/ 3794839 h 6858000"/>
              <a:gd name="connsiteX130" fmla="*/ 741956 w 6517785"/>
              <a:gd name="connsiteY130" fmla="*/ 3849004 h 6858000"/>
              <a:gd name="connsiteX131" fmla="*/ 771948 w 6517785"/>
              <a:gd name="connsiteY131" fmla="*/ 3993148 h 6858000"/>
              <a:gd name="connsiteX132" fmla="*/ 762995 w 6517785"/>
              <a:gd name="connsiteY132" fmla="*/ 4129681 h 6858000"/>
              <a:gd name="connsiteX133" fmla="*/ 786721 w 6517785"/>
              <a:gd name="connsiteY133" fmla="*/ 4131472 h 6858000"/>
              <a:gd name="connsiteX134" fmla="*/ 831933 w 6517785"/>
              <a:gd name="connsiteY134" fmla="*/ 4313218 h 6858000"/>
              <a:gd name="connsiteX135" fmla="*/ 849392 w 6517785"/>
              <a:gd name="connsiteY135" fmla="*/ 4302474 h 6858000"/>
              <a:gd name="connsiteX136" fmla="*/ 873565 w 6517785"/>
              <a:gd name="connsiteY136" fmla="*/ 4334705 h 6858000"/>
              <a:gd name="connsiteX137" fmla="*/ 945189 w 6517785"/>
              <a:gd name="connsiteY137" fmla="*/ 4480191 h 6858000"/>
              <a:gd name="connsiteX138" fmla="*/ 926835 w 6517785"/>
              <a:gd name="connsiteY138" fmla="*/ 4531671 h 6858000"/>
              <a:gd name="connsiteX139" fmla="*/ 925045 w 6517785"/>
              <a:gd name="connsiteY139" fmla="*/ 4597028 h 6858000"/>
              <a:gd name="connsiteX140" fmla="*/ 931759 w 6517785"/>
              <a:gd name="connsiteY140" fmla="*/ 4654775 h 6858000"/>
              <a:gd name="connsiteX141" fmla="*/ 946979 w 6517785"/>
              <a:gd name="connsiteY141" fmla="*/ 4682977 h 6858000"/>
              <a:gd name="connsiteX142" fmla="*/ 985030 w 6517785"/>
              <a:gd name="connsiteY142" fmla="*/ 4682977 h 6858000"/>
              <a:gd name="connsiteX143" fmla="*/ 987268 w 6517785"/>
              <a:gd name="connsiteY143" fmla="*/ 4690587 h 6858000"/>
              <a:gd name="connsiteX144" fmla="*/ 945189 w 6517785"/>
              <a:gd name="connsiteY144" fmla="*/ 4706255 h 6858000"/>
              <a:gd name="connsiteX145" fmla="*/ 990849 w 6517785"/>
              <a:gd name="connsiteY145" fmla="*/ 4807871 h 6858000"/>
              <a:gd name="connsiteX146" fmla="*/ 987268 w 6517785"/>
              <a:gd name="connsiteY146" fmla="*/ 4807423 h 6858000"/>
              <a:gd name="connsiteX147" fmla="*/ 995326 w 6517785"/>
              <a:gd name="connsiteY147" fmla="*/ 4857112 h 6858000"/>
              <a:gd name="connsiteX148" fmla="*/ 1058444 w 6517785"/>
              <a:gd name="connsiteY148" fmla="*/ 4941718 h 6858000"/>
              <a:gd name="connsiteX149" fmla="*/ 1074112 w 6517785"/>
              <a:gd name="connsiteY149" fmla="*/ 4963653 h 6858000"/>
              <a:gd name="connsiteX150" fmla="*/ 1119325 w 6517785"/>
              <a:gd name="connsiteY150" fmla="*/ 5053183 h 6858000"/>
              <a:gd name="connsiteX151" fmla="*/ 1122906 w 6517785"/>
              <a:gd name="connsiteY151" fmla="*/ 5097948 h 6858000"/>
              <a:gd name="connsiteX152" fmla="*/ 1152451 w 6517785"/>
              <a:gd name="connsiteY152" fmla="*/ 5132865 h 6858000"/>
              <a:gd name="connsiteX153" fmla="*/ 1250934 w 6517785"/>
              <a:gd name="connsiteY153" fmla="*/ 5197775 h 6858000"/>
              <a:gd name="connsiteX154" fmla="*/ 1384781 w 6517785"/>
              <a:gd name="connsiteY154" fmla="*/ 5383101 h 6858000"/>
              <a:gd name="connsiteX155" fmla="*/ 1435813 w 6517785"/>
              <a:gd name="connsiteY155" fmla="*/ 5413989 h 6858000"/>
              <a:gd name="connsiteX156" fmla="*/ 1473864 w 6517785"/>
              <a:gd name="connsiteY156" fmla="*/ 5457859 h 6858000"/>
              <a:gd name="connsiteX157" fmla="*/ 1559365 w 6517785"/>
              <a:gd name="connsiteY157" fmla="*/ 5510234 h 6858000"/>
              <a:gd name="connsiteX158" fmla="*/ 1616216 w 6517785"/>
              <a:gd name="connsiteY158" fmla="*/ 5553208 h 6858000"/>
              <a:gd name="connsiteX159" fmla="*/ 1659638 w 6517785"/>
              <a:gd name="connsiteY159" fmla="*/ 5553208 h 6858000"/>
              <a:gd name="connsiteX160" fmla="*/ 1660086 w 6517785"/>
              <a:gd name="connsiteY160" fmla="*/ 5565743 h 6858000"/>
              <a:gd name="connsiteX161" fmla="*/ 1639494 w 6517785"/>
              <a:gd name="connsiteY161" fmla="*/ 5568876 h 6858000"/>
              <a:gd name="connsiteX162" fmla="*/ 1707089 w 6517785"/>
              <a:gd name="connsiteY162" fmla="*/ 5647663 h 6858000"/>
              <a:gd name="connsiteX163" fmla="*/ 1769313 w 6517785"/>
              <a:gd name="connsiteY163" fmla="*/ 5696905 h 6858000"/>
              <a:gd name="connsiteX164" fmla="*/ 1817211 w 6517785"/>
              <a:gd name="connsiteY164" fmla="*/ 5726449 h 6858000"/>
              <a:gd name="connsiteX165" fmla="*/ 1859290 w 6517785"/>
              <a:gd name="connsiteY165" fmla="*/ 5767633 h 6858000"/>
              <a:gd name="connsiteX166" fmla="*/ 1870034 w 6517785"/>
              <a:gd name="connsiteY166" fmla="*/ 5775691 h 6858000"/>
              <a:gd name="connsiteX167" fmla="*/ 2032979 w 6517785"/>
              <a:gd name="connsiteY167" fmla="*/ 5882679 h 6858000"/>
              <a:gd name="connsiteX168" fmla="*/ 2201295 w 6517785"/>
              <a:gd name="connsiteY168" fmla="*/ 5961466 h 6858000"/>
              <a:gd name="connsiteX169" fmla="*/ 2283215 w 6517785"/>
              <a:gd name="connsiteY169" fmla="*/ 5975790 h 6858000"/>
              <a:gd name="connsiteX170" fmla="*/ 2302912 w 6517785"/>
              <a:gd name="connsiteY170" fmla="*/ 5979819 h 6858000"/>
              <a:gd name="connsiteX171" fmla="*/ 2306493 w 6517785"/>
              <a:gd name="connsiteY171" fmla="*/ 5980267 h 6858000"/>
              <a:gd name="connsiteX172" fmla="*/ 2393337 w 6517785"/>
              <a:gd name="connsiteY172" fmla="*/ 6038014 h 6858000"/>
              <a:gd name="connsiteX173" fmla="*/ 2446160 w 6517785"/>
              <a:gd name="connsiteY173" fmla="*/ 6075169 h 6858000"/>
              <a:gd name="connsiteX174" fmla="*/ 2498535 w 6517785"/>
              <a:gd name="connsiteY174" fmla="*/ 6083674 h 6858000"/>
              <a:gd name="connsiteX175" fmla="*/ 2549119 w 6517785"/>
              <a:gd name="connsiteY175" fmla="*/ 6093970 h 6858000"/>
              <a:gd name="connsiteX176" fmla="*/ 2613133 w 6517785"/>
              <a:gd name="connsiteY176" fmla="*/ 6106504 h 6858000"/>
              <a:gd name="connsiteX177" fmla="*/ 2742952 w 6517785"/>
              <a:gd name="connsiteY177" fmla="*/ 6141868 h 6858000"/>
              <a:gd name="connsiteX178" fmla="*/ 2842778 w 6517785"/>
              <a:gd name="connsiteY178" fmla="*/ 6179471 h 6858000"/>
              <a:gd name="connsiteX179" fmla="*/ 2900972 w 6517785"/>
              <a:gd name="connsiteY179" fmla="*/ 6182157 h 6858000"/>
              <a:gd name="connsiteX180" fmla="*/ 2953795 w 6517785"/>
              <a:gd name="connsiteY180" fmla="*/ 6178128 h 6858000"/>
              <a:gd name="connsiteX181" fmla="*/ 3012437 w 6517785"/>
              <a:gd name="connsiteY181" fmla="*/ 6202301 h 6858000"/>
              <a:gd name="connsiteX182" fmla="*/ 3076451 w 6517785"/>
              <a:gd name="connsiteY182" fmla="*/ 6222445 h 6858000"/>
              <a:gd name="connsiteX183" fmla="*/ 3174486 w 6517785"/>
              <a:gd name="connsiteY183" fmla="*/ 6217074 h 6858000"/>
              <a:gd name="connsiteX184" fmla="*/ 3242082 w 6517785"/>
              <a:gd name="connsiteY184" fmla="*/ 6253333 h 6858000"/>
              <a:gd name="connsiteX185" fmla="*/ 3265359 w 6517785"/>
              <a:gd name="connsiteY185" fmla="*/ 6254676 h 6858000"/>
              <a:gd name="connsiteX186" fmla="*/ 3332955 w 6517785"/>
              <a:gd name="connsiteY186" fmla="*/ 6216626 h 6858000"/>
              <a:gd name="connsiteX187" fmla="*/ 3382196 w 6517785"/>
              <a:gd name="connsiteY187" fmla="*/ 6214388 h 6858000"/>
              <a:gd name="connsiteX188" fmla="*/ 3487394 w 6517785"/>
              <a:gd name="connsiteY188" fmla="*/ 6213492 h 6858000"/>
              <a:gd name="connsiteX189" fmla="*/ 3508881 w 6517785"/>
              <a:gd name="connsiteY189" fmla="*/ 6213492 h 6858000"/>
              <a:gd name="connsiteX190" fmla="*/ 3674511 w 6517785"/>
              <a:gd name="connsiteY190" fmla="*/ 6204987 h 6858000"/>
              <a:gd name="connsiteX191" fmla="*/ 3827608 w 6517785"/>
              <a:gd name="connsiteY191" fmla="*/ 6194691 h 6858000"/>
              <a:gd name="connsiteX192" fmla="*/ 3939520 w 6517785"/>
              <a:gd name="connsiteY192" fmla="*/ 6180814 h 6858000"/>
              <a:gd name="connsiteX193" fmla="*/ 3992343 w 6517785"/>
              <a:gd name="connsiteY193" fmla="*/ 6181709 h 6858000"/>
              <a:gd name="connsiteX194" fmla="*/ 4031289 w 6517785"/>
              <a:gd name="connsiteY194" fmla="*/ 6196034 h 6858000"/>
              <a:gd name="connsiteX195" fmla="*/ 4057252 w 6517785"/>
              <a:gd name="connsiteY195" fmla="*/ 6152612 h 6858000"/>
              <a:gd name="connsiteX196" fmla="*/ 4084559 w 6517785"/>
              <a:gd name="connsiteY196" fmla="*/ 6183948 h 6858000"/>
              <a:gd name="connsiteX197" fmla="*/ 4168270 w 6517785"/>
              <a:gd name="connsiteY197" fmla="*/ 6108743 h 6858000"/>
              <a:gd name="connsiteX198" fmla="*/ 4219302 w 6517785"/>
              <a:gd name="connsiteY198" fmla="*/ 6078302 h 6858000"/>
              <a:gd name="connsiteX199" fmla="*/ 4328081 w 6517785"/>
              <a:gd name="connsiteY199" fmla="*/ 6057263 h 6858000"/>
              <a:gd name="connsiteX200" fmla="*/ 4341510 w 6517785"/>
              <a:gd name="connsiteY200" fmla="*/ 6053234 h 6858000"/>
              <a:gd name="connsiteX201" fmla="*/ 4407762 w 6517785"/>
              <a:gd name="connsiteY201" fmla="*/ 6028166 h 6858000"/>
              <a:gd name="connsiteX202" fmla="*/ 4490130 w 6517785"/>
              <a:gd name="connsiteY202" fmla="*/ 6003097 h 6858000"/>
              <a:gd name="connsiteX203" fmla="*/ 4523704 w 6517785"/>
              <a:gd name="connsiteY203" fmla="*/ 5993249 h 6858000"/>
              <a:gd name="connsiteX204" fmla="*/ 4692468 w 6517785"/>
              <a:gd name="connsiteY204" fmla="*/ 5922072 h 6858000"/>
              <a:gd name="connsiteX205" fmla="*/ 4779312 w 6517785"/>
              <a:gd name="connsiteY205" fmla="*/ 5897004 h 6858000"/>
              <a:gd name="connsiteX206" fmla="*/ 4830792 w 6517785"/>
              <a:gd name="connsiteY206" fmla="*/ 5868802 h 6858000"/>
              <a:gd name="connsiteX207" fmla="*/ 4928380 w 6517785"/>
              <a:gd name="connsiteY207" fmla="*/ 5799864 h 6858000"/>
              <a:gd name="connsiteX208" fmla="*/ 5062227 w 6517785"/>
              <a:gd name="connsiteY208" fmla="*/ 5717496 h 6858000"/>
              <a:gd name="connsiteX209" fmla="*/ 5200103 w 6517785"/>
              <a:gd name="connsiteY209" fmla="*/ 5607822 h 6858000"/>
              <a:gd name="connsiteX210" fmla="*/ 5372448 w 6517785"/>
              <a:gd name="connsiteY210" fmla="*/ 5467707 h 6858000"/>
              <a:gd name="connsiteX211" fmla="*/ 5474065 w 6517785"/>
              <a:gd name="connsiteY211" fmla="*/ 5343261 h 6858000"/>
              <a:gd name="connsiteX212" fmla="*/ 5570758 w 6517785"/>
              <a:gd name="connsiteY212" fmla="*/ 5208966 h 6858000"/>
              <a:gd name="connsiteX213" fmla="*/ 5619552 w 6517785"/>
              <a:gd name="connsiteY213" fmla="*/ 5177630 h 6858000"/>
              <a:gd name="connsiteX214" fmla="*/ 5667897 w 6517785"/>
              <a:gd name="connsiteY214" fmla="*/ 5134208 h 6858000"/>
              <a:gd name="connsiteX215" fmla="*/ 5715796 w 6517785"/>
              <a:gd name="connsiteY215" fmla="*/ 5068404 h 6858000"/>
              <a:gd name="connsiteX216" fmla="*/ 5741312 w 6517785"/>
              <a:gd name="connsiteY216" fmla="*/ 5034830 h 6858000"/>
              <a:gd name="connsiteX217" fmla="*/ 5788315 w 6517785"/>
              <a:gd name="connsiteY217" fmla="*/ 4972159 h 6858000"/>
              <a:gd name="connsiteX218" fmla="*/ 5798612 w 6517785"/>
              <a:gd name="connsiteY218" fmla="*/ 4961863 h 6858000"/>
              <a:gd name="connsiteX219" fmla="*/ 5879636 w 6517785"/>
              <a:gd name="connsiteY219" fmla="*/ 4800709 h 6858000"/>
              <a:gd name="connsiteX220" fmla="*/ 5927535 w 6517785"/>
              <a:gd name="connsiteY220" fmla="*/ 4706255 h 6858000"/>
              <a:gd name="connsiteX221" fmla="*/ 5982596 w 6517785"/>
              <a:gd name="connsiteY221" fmla="*/ 4629707 h 6858000"/>
              <a:gd name="connsiteX222" fmla="*/ 6023779 w 6517785"/>
              <a:gd name="connsiteY222" fmla="*/ 4553606 h 6858000"/>
              <a:gd name="connsiteX223" fmla="*/ 6061382 w 6517785"/>
              <a:gd name="connsiteY223" fmla="*/ 4458704 h 6858000"/>
              <a:gd name="connsiteX224" fmla="*/ 6107490 w 6517785"/>
              <a:gd name="connsiteY224" fmla="*/ 4278301 h 6858000"/>
              <a:gd name="connsiteX225" fmla="*/ 6107490 w 6517785"/>
              <a:gd name="connsiteY225" fmla="*/ 4267557 h 6858000"/>
              <a:gd name="connsiteX226" fmla="*/ 6167027 w 6517785"/>
              <a:gd name="connsiteY226" fmla="*/ 4112670 h 6858000"/>
              <a:gd name="connsiteX227" fmla="*/ 6173295 w 6517785"/>
              <a:gd name="connsiteY227" fmla="*/ 4092526 h 6858000"/>
              <a:gd name="connsiteX228" fmla="*/ 6191201 w 6517785"/>
              <a:gd name="connsiteY228" fmla="*/ 4031198 h 6858000"/>
              <a:gd name="connsiteX229" fmla="*/ 6198810 w 6517785"/>
              <a:gd name="connsiteY229" fmla="*/ 4020007 h 6858000"/>
              <a:gd name="connsiteX230" fmla="*/ 6212240 w 6517785"/>
              <a:gd name="connsiteY230" fmla="*/ 3831098 h 6858000"/>
              <a:gd name="connsiteX231" fmla="*/ 6244919 w 6517785"/>
              <a:gd name="connsiteY231" fmla="*/ 3775142 h 6858000"/>
              <a:gd name="connsiteX232" fmla="*/ 6232384 w 6517785"/>
              <a:gd name="connsiteY232" fmla="*/ 3713814 h 6858000"/>
              <a:gd name="connsiteX233" fmla="*/ 6249395 w 6517785"/>
              <a:gd name="connsiteY233" fmla="*/ 3640400 h 6858000"/>
              <a:gd name="connsiteX234" fmla="*/ 6239547 w 6517785"/>
              <a:gd name="connsiteY234" fmla="*/ 3566090 h 6858000"/>
              <a:gd name="connsiteX235" fmla="*/ 6237309 w 6517785"/>
              <a:gd name="connsiteY235" fmla="*/ 3544155 h 6858000"/>
              <a:gd name="connsiteX236" fmla="*/ 6238651 w 6517785"/>
              <a:gd name="connsiteY236" fmla="*/ 3377629 h 6858000"/>
              <a:gd name="connsiteX237" fmla="*/ 6241785 w 6517785"/>
              <a:gd name="connsiteY237" fmla="*/ 3367781 h 6858000"/>
              <a:gd name="connsiteX238" fmla="*/ 6253424 w 6517785"/>
              <a:gd name="connsiteY238" fmla="*/ 3314510 h 6858000"/>
              <a:gd name="connsiteX239" fmla="*/ 6231042 w 6517785"/>
              <a:gd name="connsiteY239" fmla="*/ 3194988 h 6858000"/>
              <a:gd name="connsiteX240" fmla="*/ 6239099 w 6517785"/>
              <a:gd name="connsiteY240" fmla="*/ 3176186 h 6858000"/>
              <a:gd name="connsiteX241" fmla="*/ 6235518 w 6517785"/>
              <a:gd name="connsiteY241" fmla="*/ 3113515 h 6858000"/>
              <a:gd name="connsiteX242" fmla="*/ 6234175 w 6517785"/>
              <a:gd name="connsiteY242" fmla="*/ 3070541 h 6858000"/>
              <a:gd name="connsiteX243" fmla="*/ 6213136 w 6517785"/>
              <a:gd name="connsiteY243" fmla="*/ 2964000 h 6858000"/>
              <a:gd name="connsiteX244" fmla="*/ 6196125 w 6517785"/>
              <a:gd name="connsiteY244" fmla="*/ 2891033 h 6858000"/>
              <a:gd name="connsiteX245" fmla="*/ 6179114 w 6517785"/>
              <a:gd name="connsiteY245" fmla="*/ 2821647 h 6858000"/>
              <a:gd name="connsiteX246" fmla="*/ 6160760 w 6517785"/>
              <a:gd name="connsiteY246" fmla="*/ 2757633 h 6858000"/>
              <a:gd name="connsiteX247" fmla="*/ 6163894 w 6517785"/>
              <a:gd name="connsiteY247" fmla="*/ 2737489 h 6858000"/>
              <a:gd name="connsiteX248" fmla="*/ 6145092 w 6517785"/>
              <a:gd name="connsiteY248" fmla="*/ 2676161 h 6858000"/>
              <a:gd name="connsiteX249" fmla="*/ 6154941 w 6517785"/>
              <a:gd name="connsiteY249" fmla="*/ 2672132 h 6858000"/>
              <a:gd name="connsiteX250" fmla="*/ 6131215 w 6517785"/>
              <a:gd name="connsiteY250" fmla="*/ 2608566 h 6858000"/>
              <a:gd name="connsiteX251" fmla="*/ 6127634 w 6517785"/>
              <a:gd name="connsiteY251" fmla="*/ 2587974 h 6858000"/>
              <a:gd name="connsiteX252" fmla="*/ 6102566 w 6517785"/>
              <a:gd name="connsiteY252" fmla="*/ 2480538 h 6858000"/>
              <a:gd name="connsiteX253" fmla="*/ 6088689 w 6517785"/>
              <a:gd name="connsiteY253" fmla="*/ 2435773 h 6858000"/>
              <a:gd name="connsiteX254" fmla="*/ 6058249 w 6517785"/>
              <a:gd name="connsiteY254" fmla="*/ 2378921 h 6858000"/>
              <a:gd name="connsiteX255" fmla="*/ 6053772 w 6517785"/>
              <a:gd name="connsiteY255" fmla="*/ 2373550 h 6858000"/>
              <a:gd name="connsiteX256" fmla="*/ 6041238 w 6517785"/>
              <a:gd name="connsiteY256" fmla="*/ 2284020 h 6858000"/>
              <a:gd name="connsiteX257" fmla="*/ 5974090 w 6517785"/>
              <a:gd name="connsiteY257" fmla="*/ 2185089 h 6858000"/>
              <a:gd name="connsiteX258" fmla="*/ 5912762 w 6517785"/>
              <a:gd name="connsiteY258" fmla="*/ 2090635 h 6858000"/>
              <a:gd name="connsiteX259" fmla="*/ 5853225 w 6517785"/>
              <a:gd name="connsiteY259" fmla="*/ 1963054 h 6858000"/>
              <a:gd name="connsiteX260" fmla="*/ 5837557 w 6517785"/>
              <a:gd name="connsiteY260" fmla="*/ 1940224 h 6858000"/>
              <a:gd name="connsiteX261" fmla="*/ 5787868 w 6517785"/>
              <a:gd name="connsiteY261" fmla="*/ 1849351 h 6858000"/>
              <a:gd name="connsiteX262" fmla="*/ 5787868 w 6517785"/>
              <a:gd name="connsiteY262" fmla="*/ 1845770 h 6858000"/>
              <a:gd name="connsiteX263" fmla="*/ 5713558 w 6517785"/>
              <a:gd name="connsiteY263" fmla="*/ 1742363 h 6858000"/>
              <a:gd name="connsiteX264" fmla="*/ 5665659 w 6517785"/>
              <a:gd name="connsiteY264" fmla="*/ 1691331 h 6858000"/>
              <a:gd name="connsiteX265" fmla="*/ 5598512 w 6517785"/>
              <a:gd name="connsiteY265" fmla="*/ 1610754 h 6858000"/>
              <a:gd name="connsiteX266" fmla="*/ 5539422 w 6517785"/>
              <a:gd name="connsiteY266" fmla="*/ 1548978 h 6858000"/>
              <a:gd name="connsiteX267" fmla="*/ 5459293 w 6517785"/>
              <a:gd name="connsiteY267" fmla="*/ 1400358 h 6858000"/>
              <a:gd name="connsiteX268" fmla="*/ 5359019 w 6517785"/>
              <a:gd name="connsiteY268" fmla="*/ 1323810 h 6858000"/>
              <a:gd name="connsiteX269" fmla="*/ 5293662 w 6517785"/>
              <a:gd name="connsiteY269" fmla="*/ 1277702 h 6858000"/>
              <a:gd name="connsiteX270" fmla="*/ 5244421 w 6517785"/>
              <a:gd name="connsiteY270" fmla="*/ 1243233 h 6858000"/>
              <a:gd name="connsiteX271" fmla="*/ 5049245 w 6517785"/>
              <a:gd name="connsiteY271" fmla="*/ 1093718 h 6858000"/>
              <a:gd name="connsiteX272" fmla="*/ 5039397 w 6517785"/>
              <a:gd name="connsiteY272" fmla="*/ 1051191 h 6858000"/>
              <a:gd name="connsiteX273" fmla="*/ 4802142 w 6517785"/>
              <a:gd name="connsiteY273" fmla="*/ 933459 h 6858000"/>
              <a:gd name="connsiteX274" fmla="*/ 4635169 w 6517785"/>
              <a:gd name="connsiteY274" fmla="*/ 847510 h 6858000"/>
              <a:gd name="connsiteX275" fmla="*/ 4515198 w 6517785"/>
              <a:gd name="connsiteY275" fmla="*/ 783049 h 6858000"/>
              <a:gd name="connsiteX276" fmla="*/ 4420744 w 6517785"/>
              <a:gd name="connsiteY276" fmla="*/ 746789 h 6858000"/>
              <a:gd name="connsiteX277" fmla="*/ 4275706 w 6517785"/>
              <a:gd name="connsiteY277" fmla="*/ 703367 h 6858000"/>
              <a:gd name="connsiteX278" fmla="*/ 4250637 w 6517785"/>
              <a:gd name="connsiteY278" fmla="*/ 702024 h 6858000"/>
              <a:gd name="connsiteX279" fmla="*/ 4226017 w 6517785"/>
              <a:gd name="connsiteY279" fmla="*/ 702024 h 6858000"/>
              <a:gd name="connsiteX280" fmla="*/ 4121714 w 6517785"/>
              <a:gd name="connsiteY280" fmla="*/ 667107 h 6858000"/>
              <a:gd name="connsiteX281" fmla="*/ 4053224 w 6517785"/>
              <a:gd name="connsiteY281" fmla="*/ 660392 h 6858000"/>
              <a:gd name="connsiteX282" fmla="*/ 4020993 w 6517785"/>
              <a:gd name="connsiteY282" fmla="*/ 658602 h 6858000"/>
              <a:gd name="connsiteX283" fmla="*/ 3757775 w 6517785"/>
              <a:gd name="connsiteY283" fmla="*/ 639353 h 6858000"/>
              <a:gd name="connsiteX284" fmla="*/ 3604678 w 6517785"/>
              <a:gd name="connsiteY284" fmla="*/ 640248 h 6858000"/>
              <a:gd name="connsiteX285" fmla="*/ 3494556 w 6517785"/>
              <a:gd name="connsiteY285" fmla="*/ 671136 h 6858000"/>
              <a:gd name="connsiteX286" fmla="*/ 3384434 w 6517785"/>
              <a:gd name="connsiteY286" fmla="*/ 710977 h 6858000"/>
              <a:gd name="connsiteX287" fmla="*/ 3290428 w 6517785"/>
              <a:gd name="connsiteY287" fmla="*/ 748132 h 6858000"/>
              <a:gd name="connsiteX288" fmla="*/ 3270284 w 6517785"/>
              <a:gd name="connsiteY288" fmla="*/ 753056 h 6858000"/>
              <a:gd name="connsiteX289" fmla="*/ 3154342 w 6517785"/>
              <a:gd name="connsiteY289" fmla="*/ 748580 h 6858000"/>
              <a:gd name="connsiteX290" fmla="*/ 3029000 w 6517785"/>
              <a:gd name="connsiteY290" fmla="*/ 769619 h 6858000"/>
              <a:gd name="connsiteX291" fmla="*/ 2999455 w 6517785"/>
              <a:gd name="connsiteY291" fmla="*/ 860492 h 6858000"/>
              <a:gd name="connsiteX292" fmla="*/ 2995874 w 6517785"/>
              <a:gd name="connsiteY292" fmla="*/ 919134 h 6858000"/>
              <a:gd name="connsiteX293" fmla="*/ 2979311 w 6517785"/>
              <a:gd name="connsiteY293" fmla="*/ 944203 h 6858000"/>
              <a:gd name="connsiteX294" fmla="*/ 2918878 w 6517785"/>
              <a:gd name="connsiteY294" fmla="*/ 982253 h 6858000"/>
              <a:gd name="connsiteX295" fmla="*/ 2840092 w 6517785"/>
              <a:gd name="connsiteY295" fmla="*/ 1016722 h 6858000"/>
              <a:gd name="connsiteX296" fmla="*/ 2790850 w 6517785"/>
              <a:gd name="connsiteY296" fmla="*/ 1021646 h 6858000"/>
              <a:gd name="connsiteX297" fmla="*/ 2577321 w 6517785"/>
              <a:gd name="connsiteY297" fmla="*/ 1005531 h 6858000"/>
              <a:gd name="connsiteX298" fmla="*/ 2435864 w 6517785"/>
              <a:gd name="connsiteY298" fmla="*/ 963899 h 6858000"/>
              <a:gd name="connsiteX299" fmla="*/ 2424225 w 6517785"/>
              <a:gd name="connsiteY299" fmla="*/ 1049400 h 6858000"/>
              <a:gd name="connsiteX300" fmla="*/ 2411243 w 6517785"/>
              <a:gd name="connsiteY300" fmla="*/ 1073574 h 6858000"/>
              <a:gd name="connsiteX301" fmla="*/ 2156530 w 6517785"/>
              <a:gd name="connsiteY301" fmla="*/ 1073126 h 6858000"/>
              <a:gd name="connsiteX302" fmla="*/ 2144443 w 6517785"/>
              <a:gd name="connsiteY302" fmla="*/ 1069097 h 6858000"/>
              <a:gd name="connsiteX303" fmla="*/ 2068343 w 6517785"/>
              <a:gd name="connsiteY303" fmla="*/ 1043133 h 6858000"/>
              <a:gd name="connsiteX304" fmla="*/ 1991795 w 6517785"/>
              <a:gd name="connsiteY304" fmla="*/ 987177 h 6858000"/>
              <a:gd name="connsiteX305" fmla="*/ 1902712 w 6517785"/>
              <a:gd name="connsiteY305" fmla="*/ 1036866 h 6858000"/>
              <a:gd name="connsiteX306" fmla="*/ 1877644 w 6517785"/>
              <a:gd name="connsiteY306" fmla="*/ 1093270 h 6858000"/>
              <a:gd name="connsiteX307" fmla="*/ 1831088 w 6517785"/>
              <a:gd name="connsiteY307" fmla="*/ 1164446 h 6858000"/>
              <a:gd name="connsiteX308" fmla="*/ 1708880 w 6517785"/>
              <a:gd name="connsiteY308" fmla="*/ 1228461 h 6858000"/>
              <a:gd name="connsiteX309" fmla="*/ 1673963 w 6517785"/>
              <a:gd name="connsiteY309" fmla="*/ 1253529 h 6858000"/>
              <a:gd name="connsiteX310" fmla="*/ 1556679 w 6517785"/>
              <a:gd name="connsiteY310" fmla="*/ 1233385 h 6858000"/>
              <a:gd name="connsiteX311" fmla="*/ 1533401 w 6517785"/>
              <a:gd name="connsiteY311" fmla="*/ 1240995 h 6858000"/>
              <a:gd name="connsiteX312" fmla="*/ 1462672 w 6517785"/>
              <a:gd name="connsiteY312" fmla="*/ 1304561 h 6858000"/>
              <a:gd name="connsiteX313" fmla="*/ 1323901 w 6517785"/>
              <a:gd name="connsiteY313" fmla="*/ 1292027 h 6858000"/>
              <a:gd name="connsiteX314" fmla="*/ 1295251 w 6517785"/>
              <a:gd name="connsiteY314" fmla="*/ 1238756 h 6858000"/>
              <a:gd name="connsiteX315" fmla="*/ 1331063 w 6517785"/>
              <a:gd name="connsiteY315" fmla="*/ 1185934 h 6858000"/>
              <a:gd name="connsiteX316" fmla="*/ 1428203 w 6517785"/>
              <a:gd name="connsiteY316" fmla="*/ 1121472 h 6858000"/>
              <a:gd name="connsiteX317" fmla="*/ 1455958 w 6517785"/>
              <a:gd name="connsiteY317" fmla="*/ 1090584 h 6858000"/>
              <a:gd name="connsiteX318" fmla="*/ 1378514 w 6517785"/>
              <a:gd name="connsiteY318" fmla="*/ 1101776 h 6858000"/>
              <a:gd name="connsiteX319" fmla="*/ 1382991 w 6517785"/>
              <a:gd name="connsiteY319" fmla="*/ 1067306 h 6858000"/>
              <a:gd name="connsiteX320" fmla="*/ 1351207 w 6517785"/>
              <a:gd name="connsiteY320" fmla="*/ 1072231 h 6858000"/>
              <a:gd name="connsiteX321" fmla="*/ 1283612 w 6517785"/>
              <a:gd name="connsiteY321" fmla="*/ 1045372 h 6858000"/>
              <a:gd name="connsiteX322" fmla="*/ 1196321 w 6517785"/>
              <a:gd name="connsiteY322" fmla="*/ 952260 h 6858000"/>
              <a:gd name="connsiteX323" fmla="*/ 1216912 w 6517785"/>
              <a:gd name="connsiteY323" fmla="*/ 927192 h 6858000"/>
              <a:gd name="connsiteX324" fmla="*/ 1225865 w 6517785"/>
              <a:gd name="connsiteY324" fmla="*/ 902124 h 6858000"/>
              <a:gd name="connsiteX325" fmla="*/ 1237504 w 6517785"/>
              <a:gd name="connsiteY325" fmla="*/ 828709 h 6858000"/>
              <a:gd name="connsiteX326" fmla="*/ 1313605 w 6517785"/>
              <a:gd name="connsiteY326" fmla="*/ 774991 h 6858000"/>
              <a:gd name="connsiteX327" fmla="*/ 1363742 w 6517785"/>
              <a:gd name="connsiteY327" fmla="*/ 758875 h 6858000"/>
              <a:gd name="connsiteX328" fmla="*/ 1345836 w 6517785"/>
              <a:gd name="connsiteY328" fmla="*/ 732464 h 6858000"/>
              <a:gd name="connsiteX329" fmla="*/ 1352550 w 6517785"/>
              <a:gd name="connsiteY329" fmla="*/ 730226 h 6858000"/>
              <a:gd name="connsiteX330" fmla="*/ 1457301 w 6517785"/>
              <a:gd name="connsiteY330" fmla="*/ 665317 h 6858000"/>
              <a:gd name="connsiteX331" fmla="*/ 1519524 w 6517785"/>
              <a:gd name="connsiteY331" fmla="*/ 638010 h 6858000"/>
              <a:gd name="connsiteX332" fmla="*/ 1638599 w 6517785"/>
              <a:gd name="connsiteY332" fmla="*/ 599512 h 6858000"/>
              <a:gd name="connsiteX333" fmla="*/ 1648895 w 6517785"/>
              <a:gd name="connsiteY333" fmla="*/ 595931 h 6858000"/>
              <a:gd name="connsiteX334" fmla="*/ 1775132 w 6517785"/>
              <a:gd name="connsiteY334" fmla="*/ 507744 h 6858000"/>
              <a:gd name="connsiteX335" fmla="*/ 1842727 w 6517785"/>
              <a:gd name="connsiteY335" fmla="*/ 454026 h 6858000"/>
              <a:gd name="connsiteX336" fmla="*/ 1939420 w 6517785"/>
              <a:gd name="connsiteY336" fmla="*/ 375687 h 6858000"/>
              <a:gd name="connsiteX337" fmla="*/ 1995824 w 6517785"/>
              <a:gd name="connsiteY337" fmla="*/ 343456 h 6858000"/>
              <a:gd name="connsiteX338" fmla="*/ 2144443 w 6517785"/>
              <a:gd name="connsiteY338" fmla="*/ 297348 h 6858000"/>
              <a:gd name="connsiteX339" fmla="*/ 2240241 w 6517785"/>
              <a:gd name="connsiteY339" fmla="*/ 241840 h 6858000"/>
              <a:gd name="connsiteX340" fmla="*/ 2301121 w 6517785"/>
              <a:gd name="connsiteY340" fmla="*/ 223038 h 6858000"/>
              <a:gd name="connsiteX341" fmla="*/ 2398261 w 6517785"/>
              <a:gd name="connsiteY341" fmla="*/ 180512 h 6858000"/>
              <a:gd name="connsiteX342" fmla="*/ 2524051 w 6517785"/>
              <a:gd name="connsiteY342" fmla="*/ 167082 h 6858000"/>
              <a:gd name="connsiteX343" fmla="*/ 2517336 w 6517785"/>
              <a:gd name="connsiteY343" fmla="*/ 136642 h 6858000"/>
              <a:gd name="connsiteX344" fmla="*/ 2527632 w 6517785"/>
              <a:gd name="connsiteY344" fmla="*/ 133956 h 6858000"/>
              <a:gd name="connsiteX345" fmla="*/ 2588960 w 6517785"/>
              <a:gd name="connsiteY345" fmla="*/ 139328 h 6858000"/>
              <a:gd name="connsiteX346" fmla="*/ 2683414 w 6517785"/>
              <a:gd name="connsiteY346" fmla="*/ 120974 h 6858000"/>
              <a:gd name="connsiteX347" fmla="*/ 2716093 w 6517785"/>
              <a:gd name="connsiteY347" fmla="*/ 136642 h 6858000"/>
              <a:gd name="connsiteX348" fmla="*/ 2719674 w 6517785"/>
              <a:gd name="connsiteY348" fmla="*/ 116945 h 6858000"/>
              <a:gd name="connsiteX349" fmla="*/ 2739371 w 6517785"/>
              <a:gd name="connsiteY349" fmla="*/ 96353 h 6858000"/>
              <a:gd name="connsiteX350" fmla="*/ 2777868 w 6517785"/>
              <a:gd name="connsiteY350" fmla="*/ 85162 h 6858000"/>
              <a:gd name="connsiteX351" fmla="*/ 2844121 w 6517785"/>
              <a:gd name="connsiteY351" fmla="*/ 42635 h 6858000"/>
              <a:gd name="connsiteX352" fmla="*/ 2836958 w 6517785"/>
              <a:gd name="connsiteY352" fmla="*/ 22043 h 6858000"/>
              <a:gd name="connsiteX353" fmla="*/ 2930069 w 6517785"/>
              <a:gd name="connsiteY353" fmla="*/ 32787 h 6858000"/>
              <a:gd name="connsiteX354" fmla="*/ 2962300 w 6517785"/>
              <a:gd name="connsiteY354" fmla="*/ 23834 h 6858000"/>
              <a:gd name="connsiteX355" fmla="*/ 3037505 w 6517785"/>
              <a:gd name="connsiteY355" fmla="*/ 15776 h 6858000"/>
              <a:gd name="connsiteX356" fmla="*/ 3060783 w 6517785"/>
              <a:gd name="connsiteY356" fmla="*/ 18462 h 6858000"/>
              <a:gd name="connsiteX357" fmla="*/ 3093462 w 6517785"/>
              <a:gd name="connsiteY357" fmla="*/ 25625 h 6858000"/>
              <a:gd name="connsiteX358" fmla="*/ 3122559 w 6517785"/>
              <a:gd name="connsiteY358" fmla="*/ 26968 h 6858000"/>
              <a:gd name="connsiteX359" fmla="*/ 3290875 w 6517785"/>
              <a:gd name="connsiteY359" fmla="*/ 37263 h 6858000"/>
              <a:gd name="connsiteX360" fmla="*/ 3331164 w 6517785"/>
              <a:gd name="connsiteY360" fmla="*/ 62332 h 6858000"/>
              <a:gd name="connsiteX361" fmla="*/ 3437257 w 6517785"/>
              <a:gd name="connsiteY361" fmla="*/ 50245 h 6858000"/>
              <a:gd name="connsiteX362" fmla="*/ 3469488 w 6517785"/>
              <a:gd name="connsiteY362" fmla="*/ 103068 h 6858000"/>
              <a:gd name="connsiteX363" fmla="*/ 3501719 w 6517785"/>
              <a:gd name="connsiteY363" fmla="*/ 91877 h 6858000"/>
              <a:gd name="connsiteX364" fmla="*/ 3526339 w 6517785"/>
              <a:gd name="connsiteY364" fmla="*/ 88743 h 6858000"/>
              <a:gd name="connsiteX365" fmla="*/ 3688389 w 6517785"/>
              <a:gd name="connsiteY365" fmla="*/ 125898 h 6858000"/>
              <a:gd name="connsiteX366" fmla="*/ 3789110 w 6517785"/>
              <a:gd name="connsiteY366" fmla="*/ 119183 h 6858000"/>
              <a:gd name="connsiteX367" fmla="*/ 3816864 w 6517785"/>
              <a:gd name="connsiteY367" fmla="*/ 117393 h 6858000"/>
              <a:gd name="connsiteX368" fmla="*/ 3962798 w 6517785"/>
              <a:gd name="connsiteY368" fmla="*/ 136642 h 6858000"/>
              <a:gd name="connsiteX369" fmla="*/ 3969513 w 6517785"/>
              <a:gd name="connsiteY369" fmla="*/ 134851 h 6858000"/>
              <a:gd name="connsiteX370" fmla="*/ 4059938 w 6517785"/>
              <a:gd name="connsiteY370" fmla="*/ 142461 h 6858000"/>
              <a:gd name="connsiteX371" fmla="*/ 4044271 w 6517785"/>
              <a:gd name="connsiteY371" fmla="*/ 172006 h 6858000"/>
              <a:gd name="connsiteX372" fmla="*/ 4070234 w 6517785"/>
              <a:gd name="connsiteY372" fmla="*/ 214533 h 6858000"/>
              <a:gd name="connsiteX373" fmla="*/ 4116790 w 6517785"/>
              <a:gd name="connsiteY373" fmla="*/ 221695 h 6858000"/>
              <a:gd name="connsiteX374" fmla="*/ 4119028 w 6517785"/>
              <a:gd name="connsiteY374" fmla="*/ 280785 h 6858000"/>
              <a:gd name="connsiteX375" fmla="*/ 4083216 w 6517785"/>
              <a:gd name="connsiteY375" fmla="*/ 315254 h 6858000"/>
              <a:gd name="connsiteX376" fmla="*/ 4088588 w 6517785"/>
              <a:gd name="connsiteY376" fmla="*/ 338532 h 6858000"/>
              <a:gd name="connsiteX377" fmla="*/ 4114551 w 6517785"/>
              <a:gd name="connsiteY377" fmla="*/ 367629 h 6858000"/>
              <a:gd name="connsiteX378" fmla="*/ 4179013 w 6517785"/>
              <a:gd name="connsiteY378" fmla="*/ 383745 h 6858000"/>
              <a:gd name="connsiteX379" fmla="*/ 4260038 w 6517785"/>
              <a:gd name="connsiteY379" fmla="*/ 391355 h 6858000"/>
              <a:gd name="connsiteX380" fmla="*/ 4322261 w 6517785"/>
              <a:gd name="connsiteY380" fmla="*/ 421347 h 6858000"/>
              <a:gd name="connsiteX381" fmla="*/ 4404181 w 6517785"/>
              <a:gd name="connsiteY381" fmla="*/ 462531 h 6858000"/>
              <a:gd name="connsiteX382" fmla="*/ 4563097 w 6517785"/>
              <a:gd name="connsiteY382" fmla="*/ 514906 h 6858000"/>
              <a:gd name="connsiteX383" fmla="*/ 4658446 w 6517785"/>
              <a:gd name="connsiteY383" fmla="*/ 535498 h 6858000"/>
              <a:gd name="connsiteX384" fmla="*/ 4646808 w 6517785"/>
              <a:gd name="connsiteY384" fmla="*/ 566834 h 6858000"/>
              <a:gd name="connsiteX385" fmla="*/ 4602490 w 6517785"/>
              <a:gd name="connsiteY385" fmla="*/ 575339 h 6858000"/>
              <a:gd name="connsiteX386" fmla="*/ 4405077 w 6517785"/>
              <a:gd name="connsiteY386" fmla="*/ 498343 h 6858000"/>
              <a:gd name="connsiteX387" fmla="*/ 4298984 w 6517785"/>
              <a:gd name="connsiteY387" fmla="*/ 452683 h 6858000"/>
              <a:gd name="connsiteX388" fmla="*/ 4197367 w 6517785"/>
              <a:gd name="connsiteY388" fmla="*/ 436567 h 6858000"/>
              <a:gd name="connsiteX389" fmla="*/ 4051880 w 6517785"/>
              <a:gd name="connsiteY389" fmla="*/ 418661 h 6858000"/>
              <a:gd name="connsiteX390" fmla="*/ 4026812 w 6517785"/>
              <a:gd name="connsiteY390" fmla="*/ 427167 h 6858000"/>
              <a:gd name="connsiteX391" fmla="*/ 4074711 w 6517785"/>
              <a:gd name="connsiteY391" fmla="*/ 458950 h 6858000"/>
              <a:gd name="connsiteX392" fmla="*/ 4168717 w 6517785"/>
              <a:gd name="connsiteY392" fmla="*/ 479989 h 6858000"/>
              <a:gd name="connsiteX393" fmla="*/ 4308384 w 6517785"/>
              <a:gd name="connsiteY393" fmla="*/ 515801 h 6858000"/>
              <a:gd name="connsiteX394" fmla="*/ 4391200 w 6517785"/>
              <a:gd name="connsiteY394" fmla="*/ 551166 h 6858000"/>
              <a:gd name="connsiteX395" fmla="*/ 4440441 w 6517785"/>
              <a:gd name="connsiteY395" fmla="*/ 562357 h 6858000"/>
              <a:gd name="connsiteX396" fmla="*/ 4573393 w 6517785"/>
              <a:gd name="connsiteY396" fmla="*/ 629505 h 6858000"/>
              <a:gd name="connsiteX397" fmla="*/ 4651732 w 6517785"/>
              <a:gd name="connsiteY397" fmla="*/ 659049 h 6858000"/>
              <a:gd name="connsiteX398" fmla="*/ 4743948 w 6517785"/>
              <a:gd name="connsiteY398" fmla="*/ 695757 h 6858000"/>
              <a:gd name="connsiteX399" fmla="*/ 4920322 w 6517785"/>
              <a:gd name="connsiteY399" fmla="*/ 789316 h 6858000"/>
              <a:gd name="connsiteX400" fmla="*/ 5052826 w 6517785"/>
              <a:gd name="connsiteY400" fmla="*/ 794240 h 6858000"/>
              <a:gd name="connsiteX401" fmla="*/ 5119974 w 6517785"/>
              <a:gd name="connsiteY401" fmla="*/ 796478 h 6858000"/>
              <a:gd name="connsiteX402" fmla="*/ 5143252 w 6517785"/>
              <a:gd name="connsiteY402" fmla="*/ 826023 h 6858000"/>
              <a:gd name="connsiteX403" fmla="*/ 5126241 w 6517785"/>
              <a:gd name="connsiteY403" fmla="*/ 851091 h 6858000"/>
              <a:gd name="connsiteX404" fmla="*/ 5098487 w 6517785"/>
              <a:gd name="connsiteY404" fmla="*/ 869893 h 6858000"/>
              <a:gd name="connsiteX405" fmla="*/ 5197865 w 6517785"/>
              <a:gd name="connsiteY405" fmla="*/ 845720 h 6858000"/>
              <a:gd name="connsiteX406" fmla="*/ 5284262 w 6517785"/>
              <a:gd name="connsiteY406" fmla="*/ 904362 h 6858000"/>
              <a:gd name="connsiteX407" fmla="*/ 5298586 w 6517785"/>
              <a:gd name="connsiteY407" fmla="*/ 1007321 h 6858000"/>
              <a:gd name="connsiteX408" fmla="*/ 5360362 w 6517785"/>
              <a:gd name="connsiteY408" fmla="*/ 1003740 h 6858000"/>
              <a:gd name="connsiteX409" fmla="*/ 5488390 w 6517785"/>
              <a:gd name="connsiteY409" fmla="*/ 1083870 h 6858000"/>
              <a:gd name="connsiteX410" fmla="*/ 5509877 w 6517785"/>
              <a:gd name="connsiteY410" fmla="*/ 1098194 h 6858000"/>
              <a:gd name="connsiteX411" fmla="*/ 5528678 w 6517785"/>
              <a:gd name="connsiteY411" fmla="*/ 1143855 h 6858000"/>
              <a:gd name="connsiteX412" fmla="*/ 5548375 w 6517785"/>
              <a:gd name="connsiteY412" fmla="*/ 1168028 h 6858000"/>
              <a:gd name="connsiteX413" fmla="*/ 5611494 w 6517785"/>
              <a:gd name="connsiteY413" fmla="*/ 1169371 h 6858000"/>
              <a:gd name="connsiteX414" fmla="*/ 5608360 w 6517785"/>
              <a:gd name="connsiteY414" fmla="*/ 1241442 h 6858000"/>
              <a:gd name="connsiteX415" fmla="*/ 5629400 w 6517785"/>
              <a:gd name="connsiteY415" fmla="*/ 1243233 h 6858000"/>
              <a:gd name="connsiteX416" fmla="*/ 5623132 w 6517785"/>
              <a:gd name="connsiteY416" fmla="*/ 1287103 h 6858000"/>
              <a:gd name="connsiteX417" fmla="*/ 5632085 w 6517785"/>
              <a:gd name="connsiteY417" fmla="*/ 1289341 h 6858000"/>
              <a:gd name="connsiteX418" fmla="*/ 5683118 w 6517785"/>
              <a:gd name="connsiteY418" fmla="*/ 1270092 h 6858000"/>
              <a:gd name="connsiteX419" fmla="*/ 5748027 w 6517785"/>
              <a:gd name="connsiteY419" fmla="*/ 1331868 h 6858000"/>
              <a:gd name="connsiteX420" fmla="*/ 5730121 w 6517785"/>
              <a:gd name="connsiteY420" fmla="*/ 1372604 h 6858000"/>
              <a:gd name="connsiteX421" fmla="*/ 5783391 w 6517785"/>
              <a:gd name="connsiteY421" fmla="*/ 1378423 h 6858000"/>
              <a:gd name="connsiteX422" fmla="*/ 5783839 w 6517785"/>
              <a:gd name="connsiteY422" fmla="*/ 1387824 h 6858000"/>
              <a:gd name="connsiteX423" fmla="*/ 5752503 w 6517785"/>
              <a:gd name="connsiteY423" fmla="*/ 1399015 h 6858000"/>
              <a:gd name="connsiteX424" fmla="*/ 5774438 w 6517785"/>
              <a:gd name="connsiteY424" fmla="*/ 1413340 h 6858000"/>
              <a:gd name="connsiteX425" fmla="*/ 5861283 w 6517785"/>
              <a:gd name="connsiteY425" fmla="*/ 1463477 h 6858000"/>
              <a:gd name="connsiteX426" fmla="*/ 5884113 w 6517785"/>
              <a:gd name="connsiteY426" fmla="*/ 1507794 h 6858000"/>
              <a:gd name="connsiteX427" fmla="*/ 5939621 w 6517785"/>
              <a:gd name="connsiteY427" fmla="*/ 1601353 h 6858000"/>
              <a:gd name="connsiteX428" fmla="*/ 5954841 w 6517785"/>
              <a:gd name="connsiteY428" fmla="*/ 1615678 h 6858000"/>
              <a:gd name="connsiteX429" fmla="*/ 6010797 w 6517785"/>
              <a:gd name="connsiteY429" fmla="*/ 1690883 h 6858000"/>
              <a:gd name="connsiteX430" fmla="*/ 6041685 w 6517785"/>
              <a:gd name="connsiteY430" fmla="*/ 1730724 h 6858000"/>
              <a:gd name="connsiteX431" fmla="*/ 6052429 w 6517785"/>
              <a:gd name="connsiteY431" fmla="*/ 1741020 h 6858000"/>
              <a:gd name="connsiteX432" fmla="*/ 6101223 w 6517785"/>
              <a:gd name="connsiteY432" fmla="*/ 1834131 h 6858000"/>
              <a:gd name="connsiteX433" fmla="*/ 6089136 w 6517785"/>
              <a:gd name="connsiteY433" fmla="*/ 1884268 h 6858000"/>
              <a:gd name="connsiteX434" fmla="*/ 6192544 w 6517785"/>
              <a:gd name="connsiteY434" fmla="*/ 2020354 h 6858000"/>
              <a:gd name="connsiteX435" fmla="*/ 6158522 w 6517785"/>
              <a:gd name="connsiteY435" fmla="*/ 2082577 h 6858000"/>
              <a:gd name="connsiteX436" fmla="*/ 6130768 w 6517785"/>
              <a:gd name="connsiteY436" fmla="*/ 2105855 h 6858000"/>
              <a:gd name="connsiteX437" fmla="*/ 6193886 w 6517785"/>
              <a:gd name="connsiteY437" fmla="*/ 2156887 h 6858000"/>
              <a:gd name="connsiteX438" fmla="*/ 6180904 w 6517785"/>
              <a:gd name="connsiteY438" fmla="*/ 2224034 h 6858000"/>
              <a:gd name="connsiteX439" fmla="*/ 6210002 w 6517785"/>
              <a:gd name="connsiteY439" fmla="*/ 2294763 h 6858000"/>
              <a:gd name="connsiteX440" fmla="*/ 6214478 w 6517785"/>
              <a:gd name="connsiteY440" fmla="*/ 2322517 h 6858000"/>
              <a:gd name="connsiteX441" fmla="*/ 6272225 w 6517785"/>
              <a:gd name="connsiteY441" fmla="*/ 2375340 h 6858000"/>
              <a:gd name="connsiteX442" fmla="*/ 6246262 w 6517785"/>
              <a:gd name="connsiteY442" fmla="*/ 2456365 h 6858000"/>
              <a:gd name="connsiteX443" fmla="*/ 6299532 w 6517785"/>
              <a:gd name="connsiteY443" fmla="*/ 2514112 h 6858000"/>
              <a:gd name="connsiteX444" fmla="*/ 6330420 w 6517785"/>
              <a:gd name="connsiteY444" fmla="*/ 2610804 h 6858000"/>
              <a:gd name="connsiteX445" fmla="*/ 6366232 w 6517785"/>
              <a:gd name="connsiteY445" fmla="*/ 2664970 h 6858000"/>
              <a:gd name="connsiteX446" fmla="*/ 6372051 w 6517785"/>
              <a:gd name="connsiteY446" fmla="*/ 2719135 h 6858000"/>
              <a:gd name="connsiteX447" fmla="*/ 6375185 w 6517785"/>
              <a:gd name="connsiteY447" fmla="*/ 2795684 h 6858000"/>
              <a:gd name="connsiteX448" fmla="*/ 6394881 w 6517785"/>
              <a:gd name="connsiteY448" fmla="*/ 2870441 h 6858000"/>
              <a:gd name="connsiteX449" fmla="*/ 6446361 w 6517785"/>
              <a:gd name="connsiteY449" fmla="*/ 2916549 h 6858000"/>
              <a:gd name="connsiteX450" fmla="*/ 6414578 w 6517785"/>
              <a:gd name="connsiteY450" fmla="*/ 2940722 h 6858000"/>
              <a:gd name="connsiteX451" fmla="*/ 6432484 w 6517785"/>
              <a:gd name="connsiteY451" fmla="*/ 2965791 h 6858000"/>
              <a:gd name="connsiteX452" fmla="*/ 6423979 w 6517785"/>
              <a:gd name="connsiteY452" fmla="*/ 2964895 h 6858000"/>
              <a:gd name="connsiteX453" fmla="*/ 6416369 w 6517785"/>
              <a:gd name="connsiteY453" fmla="*/ 3029357 h 6858000"/>
              <a:gd name="connsiteX454" fmla="*/ 6458000 w 6517785"/>
              <a:gd name="connsiteY454" fmla="*/ 3065169 h 6858000"/>
              <a:gd name="connsiteX455" fmla="*/ 6428008 w 6517785"/>
              <a:gd name="connsiteY455" fmla="*/ 3088895 h 6858000"/>
              <a:gd name="connsiteX456" fmla="*/ 6423979 w 6517785"/>
              <a:gd name="connsiteY456" fmla="*/ 3135002 h 6858000"/>
              <a:gd name="connsiteX457" fmla="*/ 6473668 w 6517785"/>
              <a:gd name="connsiteY457" fmla="*/ 3201255 h 6858000"/>
              <a:gd name="connsiteX458" fmla="*/ 6504556 w 6517785"/>
              <a:gd name="connsiteY458" fmla="*/ 3179320 h 6858000"/>
              <a:gd name="connsiteX459" fmla="*/ 6522014 w 6517785"/>
              <a:gd name="connsiteY459" fmla="*/ 3217818 h 6858000"/>
              <a:gd name="connsiteX460" fmla="*/ 6436065 w 6517785"/>
              <a:gd name="connsiteY460" fmla="*/ 3229009 h 6858000"/>
              <a:gd name="connsiteX461" fmla="*/ 6450838 w 6517785"/>
              <a:gd name="connsiteY461" fmla="*/ 3288994 h 6858000"/>
              <a:gd name="connsiteX462" fmla="*/ 6517538 w 6517785"/>
              <a:gd name="connsiteY462" fmla="*/ 3278251 h 6858000"/>
              <a:gd name="connsiteX463" fmla="*/ 6506794 w 6517785"/>
              <a:gd name="connsiteY463" fmla="*/ 3401354 h 6858000"/>
              <a:gd name="connsiteX464" fmla="*/ 6513956 w 6517785"/>
              <a:gd name="connsiteY464" fmla="*/ 3438957 h 6858000"/>
              <a:gd name="connsiteX465" fmla="*/ 6476802 w 6517785"/>
              <a:gd name="connsiteY465" fmla="*/ 3513714 h 6858000"/>
              <a:gd name="connsiteX466" fmla="*/ 6437408 w 6517785"/>
              <a:gd name="connsiteY466" fmla="*/ 3581310 h 6858000"/>
              <a:gd name="connsiteX467" fmla="*/ 6471877 w 6517785"/>
              <a:gd name="connsiteY467" fmla="*/ 3595635 h 6858000"/>
              <a:gd name="connsiteX468" fmla="*/ 6504556 w 6517785"/>
              <a:gd name="connsiteY468" fmla="*/ 3594739 h 6858000"/>
              <a:gd name="connsiteX469" fmla="*/ 6510375 w 6517785"/>
              <a:gd name="connsiteY469" fmla="*/ 3619808 h 6858000"/>
              <a:gd name="connsiteX470" fmla="*/ 6476353 w 6517785"/>
              <a:gd name="connsiteY470" fmla="*/ 3635923 h 6858000"/>
              <a:gd name="connsiteX471" fmla="*/ 6444123 w 6517785"/>
              <a:gd name="connsiteY471" fmla="*/ 3634580 h 6858000"/>
              <a:gd name="connsiteX472" fmla="*/ 6448152 w 6517785"/>
              <a:gd name="connsiteY472" fmla="*/ 3740673 h 6858000"/>
              <a:gd name="connsiteX473" fmla="*/ 6455762 w 6517785"/>
              <a:gd name="connsiteY473" fmla="*/ 3719633 h 6858000"/>
              <a:gd name="connsiteX474" fmla="*/ 6475011 w 6517785"/>
              <a:gd name="connsiteY474" fmla="*/ 3715605 h 6858000"/>
              <a:gd name="connsiteX475" fmla="*/ 6492469 w 6517785"/>
              <a:gd name="connsiteY475" fmla="*/ 3733063 h 6858000"/>
              <a:gd name="connsiteX476" fmla="*/ 6482173 w 6517785"/>
              <a:gd name="connsiteY476" fmla="*/ 3749626 h 6858000"/>
              <a:gd name="connsiteX477" fmla="*/ 6441437 w 6517785"/>
              <a:gd name="connsiteY477" fmla="*/ 3763951 h 6858000"/>
              <a:gd name="connsiteX478" fmla="*/ 6408311 w 6517785"/>
              <a:gd name="connsiteY478" fmla="*/ 3854376 h 6858000"/>
              <a:gd name="connsiteX479" fmla="*/ 6444123 w 6517785"/>
              <a:gd name="connsiteY479" fmla="*/ 3885712 h 6858000"/>
              <a:gd name="connsiteX480" fmla="*/ 6478144 w 6517785"/>
              <a:gd name="connsiteY480" fmla="*/ 3917495 h 6858000"/>
              <a:gd name="connsiteX481" fmla="*/ 6425322 w 6517785"/>
              <a:gd name="connsiteY481" fmla="*/ 3950621 h 6858000"/>
              <a:gd name="connsiteX482" fmla="*/ 6410102 w 6517785"/>
              <a:gd name="connsiteY482" fmla="*/ 3938982 h 6858000"/>
              <a:gd name="connsiteX483" fmla="*/ 6379214 w 6517785"/>
              <a:gd name="connsiteY483" fmla="*/ 4059848 h 6858000"/>
              <a:gd name="connsiteX484" fmla="*/ 6399805 w 6517785"/>
              <a:gd name="connsiteY484" fmla="*/ 4082230 h 6858000"/>
              <a:gd name="connsiteX485" fmla="*/ 6415921 w 6517785"/>
              <a:gd name="connsiteY485" fmla="*/ 4119385 h 6858000"/>
              <a:gd name="connsiteX486" fmla="*/ 6402491 w 6517785"/>
              <a:gd name="connsiteY486" fmla="*/ 4164150 h 6858000"/>
              <a:gd name="connsiteX487" fmla="*/ 6387272 w 6517785"/>
              <a:gd name="connsiteY487" fmla="*/ 4188323 h 6858000"/>
              <a:gd name="connsiteX488" fmla="*/ 6387272 w 6517785"/>
              <a:gd name="connsiteY488" fmla="*/ 4120280 h 6858000"/>
              <a:gd name="connsiteX489" fmla="*/ 6363098 w 6517785"/>
              <a:gd name="connsiteY489" fmla="*/ 4255023 h 6858000"/>
              <a:gd name="connsiteX490" fmla="*/ 6327734 w 6517785"/>
              <a:gd name="connsiteY490" fmla="*/ 4282778 h 6858000"/>
              <a:gd name="connsiteX491" fmla="*/ 6368022 w 6517785"/>
              <a:gd name="connsiteY491" fmla="*/ 4306055 h 6858000"/>
              <a:gd name="connsiteX492" fmla="*/ 6341611 w 6517785"/>
              <a:gd name="connsiteY492" fmla="*/ 4322171 h 6858000"/>
              <a:gd name="connsiteX493" fmla="*/ 6368917 w 6517785"/>
              <a:gd name="connsiteY493" fmla="*/ 4367383 h 6858000"/>
              <a:gd name="connsiteX494" fmla="*/ 6337582 w 6517785"/>
              <a:gd name="connsiteY494" fmla="*/ 4409463 h 6858000"/>
              <a:gd name="connsiteX495" fmla="*/ 6278940 w 6517785"/>
              <a:gd name="connsiteY495" fmla="*/ 4418416 h 6858000"/>
              <a:gd name="connsiteX496" fmla="*/ 6336687 w 6517785"/>
              <a:gd name="connsiteY496" fmla="*/ 4454228 h 6858000"/>
              <a:gd name="connsiteX497" fmla="*/ 6286550 w 6517785"/>
              <a:gd name="connsiteY497" fmla="*/ 4496754 h 6858000"/>
              <a:gd name="connsiteX498" fmla="*/ 6275359 w 6517785"/>
              <a:gd name="connsiteY498" fmla="*/ 4545548 h 6858000"/>
              <a:gd name="connsiteX499" fmla="*/ 6292369 w 6517785"/>
              <a:gd name="connsiteY499" fmla="*/ 4562559 h 6858000"/>
              <a:gd name="connsiteX500" fmla="*/ 6253424 w 6517785"/>
              <a:gd name="connsiteY500" fmla="*/ 4610010 h 6858000"/>
              <a:gd name="connsiteX501" fmla="*/ 6207763 w 6517785"/>
              <a:gd name="connsiteY501" fmla="*/ 4606876 h 6858000"/>
              <a:gd name="connsiteX502" fmla="*/ 6203287 w 6517785"/>
              <a:gd name="connsiteY502" fmla="*/ 4624782 h 6858000"/>
              <a:gd name="connsiteX503" fmla="*/ 6239547 w 6517785"/>
              <a:gd name="connsiteY503" fmla="*/ 4635974 h 6858000"/>
              <a:gd name="connsiteX504" fmla="*/ 6243575 w 6517785"/>
              <a:gd name="connsiteY504" fmla="*/ 4661937 h 6858000"/>
              <a:gd name="connsiteX505" fmla="*/ 6227908 w 6517785"/>
              <a:gd name="connsiteY505" fmla="*/ 4738485 h 6858000"/>
              <a:gd name="connsiteX506" fmla="*/ 6197468 w 6517785"/>
              <a:gd name="connsiteY506" fmla="*/ 4790413 h 6858000"/>
              <a:gd name="connsiteX507" fmla="*/ 6154493 w 6517785"/>
              <a:gd name="connsiteY507" fmla="*/ 4879495 h 6858000"/>
              <a:gd name="connsiteX508" fmla="*/ 6119577 w 6517785"/>
              <a:gd name="connsiteY508" fmla="*/ 4927841 h 6858000"/>
              <a:gd name="connsiteX509" fmla="*/ 6045267 w 6517785"/>
              <a:gd name="connsiteY509" fmla="*/ 5035277 h 6858000"/>
              <a:gd name="connsiteX510" fmla="*/ 6023332 w 6517785"/>
              <a:gd name="connsiteY510" fmla="*/ 5047364 h 6858000"/>
              <a:gd name="connsiteX511" fmla="*/ 6001397 w 6517785"/>
              <a:gd name="connsiteY511" fmla="*/ 5086310 h 6858000"/>
              <a:gd name="connsiteX512" fmla="*/ 5992444 w 6517785"/>
              <a:gd name="connsiteY512" fmla="*/ 5114959 h 6858000"/>
              <a:gd name="connsiteX513" fmla="*/ 5964242 w 6517785"/>
              <a:gd name="connsiteY513" fmla="*/ 5113616 h 6858000"/>
              <a:gd name="connsiteX514" fmla="*/ 5917686 w 6517785"/>
              <a:gd name="connsiteY514" fmla="*/ 5115854 h 6858000"/>
              <a:gd name="connsiteX515" fmla="*/ 5923954 w 6517785"/>
              <a:gd name="connsiteY515" fmla="*/ 5193746 h 6858000"/>
              <a:gd name="connsiteX516" fmla="*/ 5910972 w 6517785"/>
              <a:gd name="connsiteY516" fmla="*/ 5214785 h 6858000"/>
              <a:gd name="connsiteX517" fmla="*/ 5840690 w 6517785"/>
              <a:gd name="connsiteY517" fmla="*/ 5319535 h 6858000"/>
              <a:gd name="connsiteX518" fmla="*/ 5805774 w 6517785"/>
              <a:gd name="connsiteY518" fmla="*/ 5333412 h 6858000"/>
              <a:gd name="connsiteX519" fmla="*/ 5789659 w 6517785"/>
              <a:gd name="connsiteY519" fmla="*/ 5388473 h 6858000"/>
              <a:gd name="connsiteX520" fmla="*/ 5771305 w 6517785"/>
              <a:gd name="connsiteY520" fmla="*/ 5386683 h 6858000"/>
              <a:gd name="connsiteX521" fmla="*/ 5767276 w 6517785"/>
              <a:gd name="connsiteY521" fmla="*/ 5338784 h 6858000"/>
              <a:gd name="connsiteX522" fmla="*/ 5752951 w 6517785"/>
              <a:gd name="connsiteY522" fmla="*/ 5387578 h 6858000"/>
              <a:gd name="connsiteX523" fmla="*/ 5741760 w 6517785"/>
              <a:gd name="connsiteY523" fmla="*/ 5433686 h 6858000"/>
              <a:gd name="connsiteX524" fmla="*/ 5685356 w 6517785"/>
              <a:gd name="connsiteY524" fmla="*/ 5418018 h 6858000"/>
              <a:gd name="connsiteX525" fmla="*/ 5672374 w 6517785"/>
              <a:gd name="connsiteY525" fmla="*/ 5480689 h 6858000"/>
              <a:gd name="connsiteX526" fmla="*/ 5642829 w 6517785"/>
              <a:gd name="connsiteY526" fmla="*/ 5550970 h 6858000"/>
              <a:gd name="connsiteX527" fmla="*/ 5592693 w 6517785"/>
              <a:gd name="connsiteY527" fmla="*/ 5518740 h 6858000"/>
              <a:gd name="connsiteX528" fmla="*/ 5547928 w 6517785"/>
              <a:gd name="connsiteY528" fmla="*/ 5591707 h 6858000"/>
              <a:gd name="connsiteX529" fmla="*/ 5542108 w 6517785"/>
              <a:gd name="connsiteY529" fmla="*/ 5626176 h 6858000"/>
              <a:gd name="connsiteX530" fmla="*/ 5500029 w 6517785"/>
              <a:gd name="connsiteY530" fmla="*/ 5659749 h 6858000"/>
              <a:gd name="connsiteX531" fmla="*/ 5458845 w 6517785"/>
              <a:gd name="connsiteY531" fmla="*/ 5652140 h 6858000"/>
              <a:gd name="connsiteX532" fmla="*/ 5404680 w 6517785"/>
              <a:gd name="connsiteY532" fmla="*/ 5700038 h 6858000"/>
              <a:gd name="connsiteX533" fmla="*/ 5416318 w 6517785"/>
              <a:gd name="connsiteY533" fmla="*/ 5718391 h 6858000"/>
              <a:gd name="connsiteX534" fmla="*/ 5441387 w 6517785"/>
              <a:gd name="connsiteY534" fmla="*/ 5720630 h 6858000"/>
              <a:gd name="connsiteX535" fmla="*/ 5458845 w 6517785"/>
              <a:gd name="connsiteY535" fmla="*/ 5744355 h 6858000"/>
              <a:gd name="connsiteX536" fmla="*/ 5397069 w 6517785"/>
              <a:gd name="connsiteY536" fmla="*/ 5781510 h 6858000"/>
              <a:gd name="connsiteX537" fmla="*/ 5354542 w 6517785"/>
              <a:gd name="connsiteY537" fmla="*/ 5767185 h 6858000"/>
              <a:gd name="connsiteX538" fmla="*/ 5330369 w 6517785"/>
              <a:gd name="connsiteY538" fmla="*/ 5795835 h 6858000"/>
              <a:gd name="connsiteX539" fmla="*/ 5275756 w 6517785"/>
              <a:gd name="connsiteY539" fmla="*/ 5880889 h 6858000"/>
              <a:gd name="connsiteX540" fmla="*/ 5250688 w 6517785"/>
              <a:gd name="connsiteY540" fmla="*/ 5858059 h 6858000"/>
              <a:gd name="connsiteX541" fmla="*/ 5164739 w 6517785"/>
              <a:gd name="connsiteY541" fmla="*/ 5910433 h 6858000"/>
              <a:gd name="connsiteX542" fmla="*/ 5204580 w 6517785"/>
              <a:gd name="connsiteY542" fmla="*/ 5922968 h 6858000"/>
              <a:gd name="connsiteX543" fmla="*/ 5162500 w 6517785"/>
              <a:gd name="connsiteY543" fmla="*/ 5939531 h 6858000"/>
              <a:gd name="connsiteX544" fmla="*/ 5106097 w 6517785"/>
              <a:gd name="connsiteY544" fmla="*/ 5976238 h 6858000"/>
              <a:gd name="connsiteX545" fmla="*/ 5072523 w 6517785"/>
              <a:gd name="connsiteY545" fmla="*/ 6012945 h 6858000"/>
              <a:gd name="connsiteX546" fmla="*/ 5036263 w 6517785"/>
              <a:gd name="connsiteY546" fmla="*/ 6043833 h 6858000"/>
              <a:gd name="connsiteX547" fmla="*/ 4979412 w 6517785"/>
              <a:gd name="connsiteY547" fmla="*/ 6101580 h 6858000"/>
              <a:gd name="connsiteX548" fmla="*/ 4931961 w 6517785"/>
              <a:gd name="connsiteY548" fmla="*/ 6134706 h 6858000"/>
              <a:gd name="connsiteX549" fmla="*/ 4906445 w 6517785"/>
              <a:gd name="connsiteY549" fmla="*/ 6141868 h 6858000"/>
              <a:gd name="connsiteX550" fmla="*/ 4865261 w 6517785"/>
              <a:gd name="connsiteY550" fmla="*/ 6162908 h 6858000"/>
              <a:gd name="connsiteX551" fmla="*/ 4729175 w 6517785"/>
              <a:gd name="connsiteY551" fmla="*/ 6265420 h 6858000"/>
              <a:gd name="connsiteX552" fmla="*/ 4622634 w 6517785"/>
              <a:gd name="connsiteY552" fmla="*/ 6297203 h 6858000"/>
              <a:gd name="connsiteX553" fmla="*/ 4612786 w 6517785"/>
              <a:gd name="connsiteY553" fmla="*/ 6301232 h 6858000"/>
              <a:gd name="connsiteX554" fmla="*/ 4530866 w 6517785"/>
              <a:gd name="connsiteY554" fmla="*/ 6332568 h 6858000"/>
              <a:gd name="connsiteX555" fmla="*/ 4478044 w 6517785"/>
              <a:gd name="connsiteY555" fmla="*/ 6356740 h 6858000"/>
              <a:gd name="connsiteX556" fmla="*/ 4331662 w 6517785"/>
              <a:gd name="connsiteY556" fmla="*/ 6414040 h 6858000"/>
              <a:gd name="connsiteX557" fmla="*/ 4312413 w 6517785"/>
              <a:gd name="connsiteY557" fmla="*/ 6424336 h 6858000"/>
              <a:gd name="connsiteX558" fmla="*/ 4144992 w 6517785"/>
              <a:gd name="connsiteY558" fmla="*/ 6476711 h 6858000"/>
              <a:gd name="connsiteX559" fmla="*/ 4130219 w 6517785"/>
              <a:gd name="connsiteY559" fmla="*/ 6478502 h 6858000"/>
              <a:gd name="connsiteX560" fmla="*/ 4018307 w 6517785"/>
              <a:gd name="connsiteY560" fmla="*/ 6534905 h 6858000"/>
              <a:gd name="connsiteX561" fmla="*/ 4135591 w 6517785"/>
              <a:gd name="connsiteY561" fmla="*/ 6542963 h 6858000"/>
              <a:gd name="connsiteX562" fmla="*/ 4164241 w 6517785"/>
              <a:gd name="connsiteY562" fmla="*/ 6542515 h 6858000"/>
              <a:gd name="connsiteX563" fmla="*/ 4296298 w 6517785"/>
              <a:gd name="connsiteY563" fmla="*/ 6517447 h 6858000"/>
              <a:gd name="connsiteX564" fmla="*/ 4411791 w 6517785"/>
              <a:gd name="connsiteY564" fmla="*/ 6493274 h 6858000"/>
              <a:gd name="connsiteX565" fmla="*/ 4417163 w 6517785"/>
              <a:gd name="connsiteY565" fmla="*/ 6505808 h 6858000"/>
              <a:gd name="connsiteX566" fmla="*/ 4461928 w 6517785"/>
              <a:gd name="connsiteY566" fmla="*/ 6452090 h 6858000"/>
              <a:gd name="connsiteX567" fmla="*/ 4512065 w 6517785"/>
              <a:gd name="connsiteY567" fmla="*/ 6434632 h 6858000"/>
              <a:gd name="connsiteX568" fmla="*/ 4602043 w 6517785"/>
              <a:gd name="connsiteY568" fmla="*/ 6418964 h 6858000"/>
              <a:gd name="connsiteX569" fmla="*/ 4653970 w 6517785"/>
              <a:gd name="connsiteY569" fmla="*/ 6406430 h 6858000"/>
              <a:gd name="connsiteX570" fmla="*/ 4653075 w 6517785"/>
              <a:gd name="connsiteY570" fmla="*/ 6391657 h 6858000"/>
              <a:gd name="connsiteX571" fmla="*/ 4708584 w 6517785"/>
              <a:gd name="connsiteY571" fmla="*/ 6356740 h 6858000"/>
              <a:gd name="connsiteX572" fmla="*/ 4726937 w 6517785"/>
              <a:gd name="connsiteY572" fmla="*/ 6347340 h 6858000"/>
              <a:gd name="connsiteX573" fmla="*/ 4802590 w 6517785"/>
              <a:gd name="connsiteY573" fmla="*/ 6325853 h 6858000"/>
              <a:gd name="connsiteX574" fmla="*/ 4881376 w 6517785"/>
              <a:gd name="connsiteY574" fmla="*/ 6300784 h 6858000"/>
              <a:gd name="connsiteX575" fmla="*/ 4932856 w 6517785"/>
              <a:gd name="connsiteY575" fmla="*/ 6273030 h 6858000"/>
              <a:gd name="connsiteX576" fmla="*/ 5005375 w 6517785"/>
              <a:gd name="connsiteY576" fmla="*/ 6240799 h 6858000"/>
              <a:gd name="connsiteX577" fmla="*/ 5053274 w 6517785"/>
              <a:gd name="connsiteY577" fmla="*/ 6218417 h 6858000"/>
              <a:gd name="connsiteX578" fmla="*/ 5131613 w 6517785"/>
              <a:gd name="connsiteY578" fmla="*/ 6162908 h 6858000"/>
              <a:gd name="connsiteX579" fmla="*/ 5248450 w 6517785"/>
              <a:gd name="connsiteY579" fmla="*/ 6086808 h 6858000"/>
              <a:gd name="connsiteX580" fmla="*/ 5331712 w 6517785"/>
              <a:gd name="connsiteY580" fmla="*/ 6027270 h 6858000"/>
              <a:gd name="connsiteX581" fmla="*/ 5441387 w 6517785"/>
              <a:gd name="connsiteY581" fmla="*/ 5902375 h 6858000"/>
              <a:gd name="connsiteX582" fmla="*/ 5486152 w 6517785"/>
              <a:gd name="connsiteY582" fmla="*/ 5888946 h 6858000"/>
              <a:gd name="connsiteX583" fmla="*/ 5534946 w 6517785"/>
              <a:gd name="connsiteY583" fmla="*/ 5855820 h 6858000"/>
              <a:gd name="connsiteX584" fmla="*/ 5546584 w 6517785"/>
              <a:gd name="connsiteY584" fmla="*/ 5838809 h 6858000"/>
              <a:gd name="connsiteX585" fmla="*/ 5628952 w 6517785"/>
              <a:gd name="connsiteY585" fmla="*/ 5752413 h 6858000"/>
              <a:gd name="connsiteX586" fmla="*/ 5723854 w 6517785"/>
              <a:gd name="connsiteY586" fmla="*/ 5788225 h 6858000"/>
              <a:gd name="connsiteX587" fmla="*/ 5721168 w 6517785"/>
              <a:gd name="connsiteY587" fmla="*/ 5801654 h 6858000"/>
              <a:gd name="connsiteX588" fmla="*/ 5598959 w 6517785"/>
              <a:gd name="connsiteY588" fmla="*/ 5836124 h 6858000"/>
              <a:gd name="connsiteX589" fmla="*/ 5599855 w 6517785"/>
              <a:gd name="connsiteY589" fmla="*/ 5844629 h 6858000"/>
              <a:gd name="connsiteX590" fmla="*/ 5660735 w 6517785"/>
              <a:gd name="connsiteY590" fmla="*/ 5871488 h 6858000"/>
              <a:gd name="connsiteX591" fmla="*/ 5530917 w 6517785"/>
              <a:gd name="connsiteY591" fmla="*/ 5962808 h 6858000"/>
              <a:gd name="connsiteX592" fmla="*/ 5443625 w 6517785"/>
              <a:gd name="connsiteY592" fmla="*/ 5973104 h 6858000"/>
              <a:gd name="connsiteX593" fmla="*/ 5476304 w 6517785"/>
              <a:gd name="connsiteY593" fmla="*/ 6012945 h 6858000"/>
              <a:gd name="connsiteX594" fmla="*/ 5443177 w 6517785"/>
              <a:gd name="connsiteY594" fmla="*/ 6036671 h 6858000"/>
              <a:gd name="connsiteX595" fmla="*/ 5376925 w 6517785"/>
              <a:gd name="connsiteY595" fmla="*/ 6048757 h 6858000"/>
              <a:gd name="connsiteX596" fmla="*/ 5331265 w 6517785"/>
              <a:gd name="connsiteY596" fmla="*/ 6089046 h 6858000"/>
              <a:gd name="connsiteX597" fmla="*/ 5305301 w 6517785"/>
              <a:gd name="connsiteY597" fmla="*/ 6126201 h 6858000"/>
              <a:gd name="connsiteX598" fmla="*/ 5296348 w 6517785"/>
              <a:gd name="connsiteY598" fmla="*/ 6130230 h 6858000"/>
              <a:gd name="connsiteX599" fmla="*/ 5221591 w 6517785"/>
              <a:gd name="connsiteY599" fmla="*/ 6173204 h 6858000"/>
              <a:gd name="connsiteX600" fmla="*/ 5197417 w 6517785"/>
              <a:gd name="connsiteY600" fmla="*/ 6238561 h 6858000"/>
              <a:gd name="connsiteX601" fmla="*/ 5136985 w 6517785"/>
              <a:gd name="connsiteY601" fmla="*/ 6243038 h 6858000"/>
              <a:gd name="connsiteX602" fmla="*/ 5146833 w 6517785"/>
              <a:gd name="connsiteY602" fmla="*/ 6213492 h 6858000"/>
              <a:gd name="connsiteX603" fmla="*/ 5124450 w 6517785"/>
              <a:gd name="connsiteY603" fmla="*/ 6220207 h 6858000"/>
              <a:gd name="connsiteX604" fmla="*/ 5061332 w 6517785"/>
              <a:gd name="connsiteY604" fmla="*/ 6299441 h 6858000"/>
              <a:gd name="connsiteX605" fmla="*/ 4965087 w 6517785"/>
              <a:gd name="connsiteY605" fmla="*/ 6367484 h 6858000"/>
              <a:gd name="connsiteX606" fmla="*/ 4945390 w 6517785"/>
              <a:gd name="connsiteY606" fmla="*/ 6380466 h 6858000"/>
              <a:gd name="connsiteX607" fmla="*/ 4947628 w 6517785"/>
              <a:gd name="connsiteY607" fmla="*/ 6389419 h 6858000"/>
              <a:gd name="connsiteX608" fmla="*/ 5003585 w 6517785"/>
              <a:gd name="connsiteY608" fmla="*/ 6381809 h 6858000"/>
              <a:gd name="connsiteX609" fmla="*/ 4928380 w 6517785"/>
              <a:gd name="connsiteY609" fmla="*/ 6401953 h 6858000"/>
              <a:gd name="connsiteX610" fmla="*/ 4886748 w 6517785"/>
              <a:gd name="connsiteY610" fmla="*/ 6402401 h 6858000"/>
              <a:gd name="connsiteX611" fmla="*/ 4902416 w 6517785"/>
              <a:gd name="connsiteY611" fmla="*/ 6417173 h 6858000"/>
              <a:gd name="connsiteX612" fmla="*/ 4900178 w 6517785"/>
              <a:gd name="connsiteY612" fmla="*/ 6453433 h 6858000"/>
              <a:gd name="connsiteX613" fmla="*/ 4828554 w 6517785"/>
              <a:gd name="connsiteY613" fmla="*/ 6493722 h 6858000"/>
              <a:gd name="connsiteX614" fmla="*/ 4725594 w 6517785"/>
              <a:gd name="connsiteY614" fmla="*/ 6560421 h 6858000"/>
              <a:gd name="connsiteX615" fmla="*/ 4662028 w 6517785"/>
              <a:gd name="connsiteY615" fmla="*/ 6572956 h 6858000"/>
              <a:gd name="connsiteX616" fmla="*/ 4596671 w 6517785"/>
              <a:gd name="connsiteY616" fmla="*/ 6589071 h 6858000"/>
              <a:gd name="connsiteX617" fmla="*/ 4528628 w 6517785"/>
              <a:gd name="connsiteY617" fmla="*/ 6621750 h 6858000"/>
              <a:gd name="connsiteX618" fmla="*/ 4520123 w 6517785"/>
              <a:gd name="connsiteY618" fmla="*/ 6628464 h 6858000"/>
              <a:gd name="connsiteX619" fmla="*/ 4393438 w 6517785"/>
              <a:gd name="connsiteY619" fmla="*/ 6656666 h 6858000"/>
              <a:gd name="connsiteX620" fmla="*/ 4327633 w 6517785"/>
              <a:gd name="connsiteY620" fmla="*/ 6688897 h 6858000"/>
              <a:gd name="connsiteX621" fmla="*/ 4264067 w 6517785"/>
              <a:gd name="connsiteY621" fmla="*/ 6713070 h 6858000"/>
              <a:gd name="connsiteX622" fmla="*/ 4166031 w 6517785"/>
              <a:gd name="connsiteY622" fmla="*/ 6739929 h 6858000"/>
              <a:gd name="connsiteX623" fmla="*/ 4159764 w 6517785"/>
              <a:gd name="connsiteY623" fmla="*/ 6742168 h 6858000"/>
              <a:gd name="connsiteX624" fmla="*/ 4141858 w 6517785"/>
              <a:gd name="connsiteY624" fmla="*/ 6796781 h 6858000"/>
              <a:gd name="connsiteX625" fmla="*/ 4101570 w 6517785"/>
              <a:gd name="connsiteY625" fmla="*/ 6767236 h 6858000"/>
              <a:gd name="connsiteX626" fmla="*/ 4105598 w 6517785"/>
              <a:gd name="connsiteY626" fmla="*/ 6775741 h 6858000"/>
              <a:gd name="connsiteX627" fmla="*/ 4036213 w 6517785"/>
              <a:gd name="connsiteY627" fmla="*/ 6797676 h 6858000"/>
              <a:gd name="connsiteX628" fmla="*/ 3867449 w 6517785"/>
              <a:gd name="connsiteY628" fmla="*/ 6847813 h 6858000"/>
              <a:gd name="connsiteX629" fmla="*/ 3758670 w 6517785"/>
              <a:gd name="connsiteY629" fmla="*/ 6830802 h 6858000"/>
              <a:gd name="connsiteX630" fmla="*/ 3702266 w 6517785"/>
              <a:gd name="connsiteY630" fmla="*/ 6801705 h 6858000"/>
              <a:gd name="connsiteX631" fmla="*/ 3544245 w 6517785"/>
              <a:gd name="connsiteY631" fmla="*/ 6748882 h 6858000"/>
              <a:gd name="connsiteX632" fmla="*/ 3578715 w 6517785"/>
              <a:gd name="connsiteY632" fmla="*/ 6703669 h 6858000"/>
              <a:gd name="connsiteX633" fmla="*/ 3521415 w 6517785"/>
              <a:gd name="connsiteY633" fmla="*/ 6675020 h 6858000"/>
              <a:gd name="connsiteX634" fmla="*/ 3456506 w 6517785"/>
              <a:gd name="connsiteY634" fmla="*/ 6709041 h 6858000"/>
              <a:gd name="connsiteX635" fmla="*/ 3482470 w 6517785"/>
              <a:gd name="connsiteY635" fmla="*/ 6733215 h 6858000"/>
              <a:gd name="connsiteX636" fmla="*/ 3532606 w 6517785"/>
              <a:gd name="connsiteY636" fmla="*/ 6746196 h 6858000"/>
              <a:gd name="connsiteX637" fmla="*/ 3324002 w 6517785"/>
              <a:gd name="connsiteY637" fmla="*/ 6715309 h 6858000"/>
              <a:gd name="connsiteX638" fmla="*/ 3312810 w 6517785"/>
              <a:gd name="connsiteY638" fmla="*/ 6774398 h 6858000"/>
              <a:gd name="connsiteX639" fmla="*/ 3315049 w 6517785"/>
              <a:gd name="connsiteY639" fmla="*/ 6717994 h 6858000"/>
              <a:gd name="connsiteX640" fmla="*/ 3259092 w 6517785"/>
              <a:gd name="connsiteY640" fmla="*/ 6705460 h 6858000"/>
              <a:gd name="connsiteX641" fmla="*/ 3221490 w 6517785"/>
              <a:gd name="connsiteY641" fmla="*/ 6709489 h 6858000"/>
              <a:gd name="connsiteX642" fmla="*/ 3235814 w 6517785"/>
              <a:gd name="connsiteY642" fmla="*/ 6754701 h 6858000"/>
              <a:gd name="connsiteX643" fmla="*/ 3171353 w 6517785"/>
              <a:gd name="connsiteY643" fmla="*/ 6754701 h 6858000"/>
              <a:gd name="connsiteX644" fmla="*/ 3022733 w 6517785"/>
              <a:gd name="connsiteY644" fmla="*/ 6744406 h 6858000"/>
              <a:gd name="connsiteX645" fmla="*/ 2848597 w 6517785"/>
              <a:gd name="connsiteY645" fmla="*/ 6730976 h 6858000"/>
              <a:gd name="connsiteX646" fmla="*/ 2724598 w 6517785"/>
              <a:gd name="connsiteY646" fmla="*/ 6692478 h 6858000"/>
              <a:gd name="connsiteX647" fmla="*/ 2725941 w 6517785"/>
              <a:gd name="connsiteY647" fmla="*/ 6677706 h 6858000"/>
              <a:gd name="connsiteX648" fmla="*/ 2685653 w 6517785"/>
              <a:gd name="connsiteY648" fmla="*/ 6643236 h 6858000"/>
              <a:gd name="connsiteX649" fmla="*/ 2562101 w 6517785"/>
              <a:gd name="connsiteY649" fmla="*/ 6657562 h 6858000"/>
              <a:gd name="connsiteX650" fmla="*/ 2320818 w 6517785"/>
              <a:gd name="connsiteY650" fmla="*/ 6578775 h 6858000"/>
              <a:gd name="connsiteX651" fmla="*/ 2315893 w 6517785"/>
              <a:gd name="connsiteY651" fmla="*/ 6567136 h 6858000"/>
              <a:gd name="connsiteX652" fmla="*/ 2351258 w 6517785"/>
              <a:gd name="connsiteY652" fmla="*/ 6552811 h 6858000"/>
              <a:gd name="connsiteX653" fmla="*/ 2365135 w 6517785"/>
              <a:gd name="connsiteY653" fmla="*/ 6497303 h 6858000"/>
              <a:gd name="connsiteX654" fmla="*/ 2296197 w 6517785"/>
              <a:gd name="connsiteY654" fmla="*/ 6512970 h 6858000"/>
              <a:gd name="connsiteX655" fmla="*/ 2219201 w 6517785"/>
              <a:gd name="connsiteY655" fmla="*/ 6503570 h 6858000"/>
              <a:gd name="connsiteX656" fmla="*/ 2179808 w 6517785"/>
              <a:gd name="connsiteY656" fmla="*/ 6460596 h 6858000"/>
              <a:gd name="connsiteX657" fmla="*/ 2219649 w 6517785"/>
              <a:gd name="connsiteY657" fmla="*/ 6478949 h 6858000"/>
              <a:gd name="connsiteX658" fmla="*/ 2283663 w 6517785"/>
              <a:gd name="connsiteY658" fmla="*/ 6479397 h 6858000"/>
              <a:gd name="connsiteX659" fmla="*/ 2220096 w 6517785"/>
              <a:gd name="connsiteY659" fmla="*/ 6457462 h 6858000"/>
              <a:gd name="connsiteX660" fmla="*/ 2180703 w 6517785"/>
              <a:gd name="connsiteY660" fmla="*/ 6458805 h 6858000"/>
              <a:gd name="connsiteX661" fmla="*/ 663169 w 6517785"/>
              <a:gd name="connsiteY661" fmla="*/ 4888000 h 6858000"/>
              <a:gd name="connsiteX662" fmla="*/ 638548 w 6517785"/>
              <a:gd name="connsiteY662" fmla="*/ 4838759 h 6858000"/>
              <a:gd name="connsiteX663" fmla="*/ 597812 w 6517785"/>
              <a:gd name="connsiteY663" fmla="*/ 4738485 h 6858000"/>
              <a:gd name="connsiteX664" fmla="*/ 598708 w 6517785"/>
              <a:gd name="connsiteY664" fmla="*/ 4722370 h 6858000"/>
              <a:gd name="connsiteX665" fmla="*/ 573192 w 6517785"/>
              <a:gd name="connsiteY665" fmla="*/ 4692825 h 6858000"/>
              <a:gd name="connsiteX666" fmla="*/ 556629 w 6517785"/>
              <a:gd name="connsiteY666" fmla="*/ 4700435 h 6858000"/>
              <a:gd name="connsiteX667" fmla="*/ 560657 w 6517785"/>
              <a:gd name="connsiteY667" fmla="*/ 4736695 h 6858000"/>
              <a:gd name="connsiteX668" fmla="*/ 583488 w 6517785"/>
              <a:gd name="connsiteY668" fmla="*/ 4798918 h 6858000"/>
              <a:gd name="connsiteX669" fmla="*/ 608108 w 6517785"/>
              <a:gd name="connsiteY669" fmla="*/ 4848608 h 6858000"/>
              <a:gd name="connsiteX670" fmla="*/ 631834 w 6517785"/>
              <a:gd name="connsiteY670" fmla="*/ 4867409 h 6858000"/>
              <a:gd name="connsiteX671" fmla="*/ 664512 w 6517785"/>
              <a:gd name="connsiteY671" fmla="*/ 4886210 h 6858000"/>
              <a:gd name="connsiteX672" fmla="*/ 651083 w 6517785"/>
              <a:gd name="connsiteY672" fmla="*/ 4952910 h 6858000"/>
              <a:gd name="connsiteX673" fmla="*/ 661826 w 6517785"/>
              <a:gd name="connsiteY673" fmla="*/ 4950224 h 6858000"/>
              <a:gd name="connsiteX674" fmla="*/ 688238 w 6517785"/>
              <a:gd name="connsiteY674" fmla="*/ 4991407 h 6858000"/>
              <a:gd name="connsiteX675" fmla="*/ 716440 w 6517785"/>
              <a:gd name="connsiteY675" fmla="*/ 5087652 h 6858000"/>
              <a:gd name="connsiteX676" fmla="*/ 724945 w 6517785"/>
              <a:gd name="connsiteY676" fmla="*/ 5091681 h 6858000"/>
              <a:gd name="connsiteX677" fmla="*/ 783139 w 6517785"/>
              <a:gd name="connsiteY677" fmla="*/ 5155248 h 6858000"/>
              <a:gd name="connsiteX678" fmla="*/ 829247 w 6517785"/>
              <a:gd name="connsiteY678" fmla="*/ 5226424 h 6858000"/>
              <a:gd name="connsiteX679" fmla="*/ 905348 w 6517785"/>
              <a:gd name="connsiteY679" fmla="*/ 5327593 h 6858000"/>
              <a:gd name="connsiteX680" fmla="*/ 970257 w 6517785"/>
              <a:gd name="connsiteY680" fmla="*/ 5424733 h 6858000"/>
              <a:gd name="connsiteX681" fmla="*/ 987268 w 6517785"/>
              <a:gd name="connsiteY681" fmla="*/ 5443534 h 6858000"/>
              <a:gd name="connsiteX682" fmla="*/ 1062025 w 6517785"/>
              <a:gd name="connsiteY682" fmla="*/ 5542465 h 6858000"/>
              <a:gd name="connsiteX683" fmla="*/ 1087094 w 6517785"/>
              <a:gd name="connsiteY683" fmla="*/ 5561714 h 6858000"/>
              <a:gd name="connsiteX684" fmla="*/ 1113058 w 6517785"/>
              <a:gd name="connsiteY684" fmla="*/ 5625728 h 6858000"/>
              <a:gd name="connsiteX685" fmla="*/ 1064711 w 6517785"/>
              <a:gd name="connsiteY685" fmla="*/ 5653930 h 6858000"/>
              <a:gd name="connsiteX686" fmla="*/ 1052177 w 6517785"/>
              <a:gd name="connsiteY686" fmla="*/ 5657064 h 6858000"/>
              <a:gd name="connsiteX687" fmla="*/ 1107686 w 6517785"/>
              <a:gd name="connsiteY687" fmla="*/ 5662435 h 6858000"/>
              <a:gd name="connsiteX688" fmla="*/ 1137678 w 6517785"/>
              <a:gd name="connsiteY688" fmla="*/ 5648111 h 6858000"/>
              <a:gd name="connsiteX689" fmla="*/ 1167671 w 6517785"/>
              <a:gd name="connsiteY689" fmla="*/ 5687503 h 6858000"/>
              <a:gd name="connsiteX690" fmla="*/ 1209302 w 6517785"/>
              <a:gd name="connsiteY690" fmla="*/ 5695114 h 6858000"/>
              <a:gd name="connsiteX691" fmla="*/ 1302861 w 6517785"/>
              <a:gd name="connsiteY691" fmla="*/ 5773453 h 6858000"/>
              <a:gd name="connsiteX692" fmla="*/ 1386572 w 6517785"/>
              <a:gd name="connsiteY692" fmla="*/ 5867907 h 6858000"/>
              <a:gd name="connsiteX693" fmla="*/ 1396868 w 6517785"/>
              <a:gd name="connsiteY693" fmla="*/ 5878203 h 6858000"/>
              <a:gd name="connsiteX694" fmla="*/ 1524448 w 6517785"/>
              <a:gd name="connsiteY694" fmla="*/ 5984743 h 6858000"/>
              <a:gd name="connsiteX695" fmla="*/ 1531610 w 6517785"/>
              <a:gd name="connsiteY695" fmla="*/ 6029061 h 6858000"/>
              <a:gd name="connsiteX696" fmla="*/ 1583985 w 6517785"/>
              <a:gd name="connsiteY696" fmla="*/ 6070244 h 6858000"/>
              <a:gd name="connsiteX697" fmla="*/ 1682468 w 6517785"/>
              <a:gd name="connsiteY697" fmla="*/ 6093970 h 6858000"/>
              <a:gd name="connsiteX698" fmla="*/ 1695898 w 6517785"/>
              <a:gd name="connsiteY698" fmla="*/ 6106056 h 6858000"/>
              <a:gd name="connsiteX699" fmla="*/ 1807811 w 6517785"/>
              <a:gd name="connsiteY699" fmla="*/ 6197825 h 6858000"/>
              <a:gd name="connsiteX700" fmla="*/ 1859290 w 6517785"/>
              <a:gd name="connsiteY700" fmla="*/ 6211702 h 6858000"/>
              <a:gd name="connsiteX701" fmla="*/ 1887045 w 6517785"/>
              <a:gd name="connsiteY701" fmla="*/ 6241247 h 6858000"/>
              <a:gd name="connsiteX702" fmla="*/ 1914351 w 6517785"/>
              <a:gd name="connsiteY702" fmla="*/ 6291384 h 6858000"/>
              <a:gd name="connsiteX703" fmla="*/ 1990452 w 6517785"/>
              <a:gd name="connsiteY703" fmla="*/ 6265420 h 6858000"/>
              <a:gd name="connsiteX704" fmla="*/ 2028502 w 6517785"/>
              <a:gd name="connsiteY704" fmla="*/ 6309737 h 6858000"/>
              <a:gd name="connsiteX705" fmla="*/ 2141310 w 6517785"/>
              <a:gd name="connsiteY705" fmla="*/ 6354950 h 6858000"/>
              <a:gd name="connsiteX706" fmla="*/ 2237555 w 6517785"/>
              <a:gd name="connsiteY706" fmla="*/ 6405982 h 6858000"/>
              <a:gd name="connsiteX707" fmla="*/ 2257699 w 6517785"/>
              <a:gd name="connsiteY707" fmla="*/ 6388972 h 6858000"/>
              <a:gd name="connsiteX708" fmla="*/ 2357525 w 6517785"/>
              <a:gd name="connsiteY708" fmla="*/ 6410906 h 6858000"/>
              <a:gd name="connsiteX709" fmla="*/ 2537928 w 6517785"/>
              <a:gd name="connsiteY709" fmla="*/ 6478502 h 6858000"/>
              <a:gd name="connsiteX710" fmla="*/ 2489582 w 6517785"/>
              <a:gd name="connsiteY710" fmla="*/ 6508046 h 6858000"/>
              <a:gd name="connsiteX711" fmla="*/ 2560311 w 6517785"/>
              <a:gd name="connsiteY711" fmla="*/ 6520133 h 6858000"/>
              <a:gd name="connsiteX712" fmla="*/ 2597913 w 6517785"/>
              <a:gd name="connsiteY712" fmla="*/ 6504465 h 6858000"/>
              <a:gd name="connsiteX713" fmla="*/ 2575530 w 6517785"/>
              <a:gd name="connsiteY713" fmla="*/ 6487455 h 6858000"/>
              <a:gd name="connsiteX714" fmla="*/ 2649393 w 6517785"/>
              <a:gd name="connsiteY714" fmla="*/ 6495960 h 6858000"/>
              <a:gd name="connsiteX715" fmla="*/ 2700873 w 6517785"/>
              <a:gd name="connsiteY715" fmla="*/ 6495512 h 6858000"/>
              <a:gd name="connsiteX716" fmla="*/ 2755933 w 6517785"/>
              <a:gd name="connsiteY716" fmla="*/ 6504465 h 6858000"/>
              <a:gd name="connsiteX717" fmla="*/ 2708483 w 6517785"/>
              <a:gd name="connsiteY717" fmla="*/ 6520581 h 6858000"/>
              <a:gd name="connsiteX718" fmla="*/ 2726836 w 6517785"/>
              <a:gd name="connsiteY718" fmla="*/ 6538487 h 6858000"/>
              <a:gd name="connsiteX719" fmla="*/ 2704454 w 6517785"/>
              <a:gd name="connsiteY719" fmla="*/ 6562659 h 6858000"/>
              <a:gd name="connsiteX720" fmla="*/ 2832482 w 6517785"/>
              <a:gd name="connsiteY720" fmla="*/ 6580118 h 6858000"/>
              <a:gd name="connsiteX721" fmla="*/ 2821738 w 6517785"/>
              <a:gd name="connsiteY721" fmla="*/ 6557735 h 6858000"/>
              <a:gd name="connsiteX722" fmla="*/ 2835615 w 6517785"/>
              <a:gd name="connsiteY722" fmla="*/ 6508046 h 6858000"/>
              <a:gd name="connsiteX723" fmla="*/ 2898734 w 6517785"/>
              <a:gd name="connsiteY723" fmla="*/ 6524609 h 6858000"/>
              <a:gd name="connsiteX724" fmla="*/ 2951109 w 6517785"/>
              <a:gd name="connsiteY724" fmla="*/ 6510285 h 6858000"/>
              <a:gd name="connsiteX725" fmla="*/ 2924250 w 6517785"/>
              <a:gd name="connsiteY725" fmla="*/ 6478054 h 6858000"/>
              <a:gd name="connsiteX726" fmla="*/ 2883514 w 6517785"/>
              <a:gd name="connsiteY726" fmla="*/ 6472682 h 6858000"/>
              <a:gd name="connsiteX727" fmla="*/ 2849492 w 6517785"/>
              <a:gd name="connsiteY727" fmla="*/ 6437765 h 6858000"/>
              <a:gd name="connsiteX728" fmla="*/ 2768468 w 6517785"/>
              <a:gd name="connsiteY728" fmla="*/ 6450747 h 6858000"/>
              <a:gd name="connsiteX729" fmla="*/ 2779211 w 6517785"/>
              <a:gd name="connsiteY729" fmla="*/ 6481635 h 6858000"/>
              <a:gd name="connsiteX730" fmla="*/ 2692815 w 6517785"/>
              <a:gd name="connsiteY730" fmla="*/ 6457910 h 6858000"/>
              <a:gd name="connsiteX731" fmla="*/ 2619848 w 6517785"/>
              <a:gd name="connsiteY731" fmla="*/ 6408220 h 6858000"/>
              <a:gd name="connsiteX732" fmla="*/ 2549119 w 6517785"/>
              <a:gd name="connsiteY732" fmla="*/ 6393896 h 6858000"/>
              <a:gd name="connsiteX733" fmla="*/ 2493611 w 6517785"/>
              <a:gd name="connsiteY733" fmla="*/ 6388076 h 6858000"/>
              <a:gd name="connsiteX734" fmla="*/ 2412586 w 6517785"/>
              <a:gd name="connsiteY734" fmla="*/ 6365693 h 6858000"/>
              <a:gd name="connsiteX735" fmla="*/ 2370507 w 6517785"/>
              <a:gd name="connsiteY735" fmla="*/ 6328986 h 6858000"/>
              <a:gd name="connsiteX736" fmla="*/ 2288139 w 6517785"/>
              <a:gd name="connsiteY736" fmla="*/ 6302127 h 6858000"/>
              <a:gd name="connsiteX737" fmla="*/ 2255461 w 6517785"/>
              <a:gd name="connsiteY737" fmla="*/ 6292727 h 6858000"/>
              <a:gd name="connsiteX738" fmla="*/ 2207115 w 6517785"/>
              <a:gd name="connsiteY738" fmla="*/ 6276611 h 6858000"/>
              <a:gd name="connsiteX739" fmla="*/ 2155635 w 6517785"/>
              <a:gd name="connsiteY739" fmla="*/ 6251095 h 6858000"/>
              <a:gd name="connsiteX740" fmla="*/ 2135043 w 6517785"/>
              <a:gd name="connsiteY740" fmla="*/ 6246619 h 6858000"/>
              <a:gd name="connsiteX741" fmla="*/ 1993138 w 6517785"/>
              <a:gd name="connsiteY741" fmla="*/ 6178576 h 6858000"/>
              <a:gd name="connsiteX742" fmla="*/ 1880778 w 6517785"/>
              <a:gd name="connsiteY742" fmla="*/ 6124858 h 6858000"/>
              <a:gd name="connsiteX743" fmla="*/ 1676201 w 6517785"/>
              <a:gd name="connsiteY743" fmla="*/ 5982953 h 6858000"/>
              <a:gd name="connsiteX744" fmla="*/ 1639494 w 6517785"/>
              <a:gd name="connsiteY744" fmla="*/ 5951169 h 6858000"/>
              <a:gd name="connsiteX745" fmla="*/ 1654714 w 6517785"/>
              <a:gd name="connsiteY745" fmla="*/ 5907300 h 6858000"/>
              <a:gd name="connsiteX746" fmla="*/ 1583090 w 6517785"/>
              <a:gd name="connsiteY746" fmla="*/ 5888051 h 6858000"/>
              <a:gd name="connsiteX747" fmla="*/ 1546383 w 6517785"/>
              <a:gd name="connsiteY747" fmla="*/ 5884918 h 6858000"/>
              <a:gd name="connsiteX748" fmla="*/ 1556231 w 6517785"/>
              <a:gd name="connsiteY748" fmla="*/ 5844181 h 6858000"/>
              <a:gd name="connsiteX749" fmla="*/ 1458643 w 6517785"/>
              <a:gd name="connsiteY749" fmla="*/ 5826723 h 6858000"/>
              <a:gd name="connsiteX750" fmla="*/ 1326587 w 6517785"/>
              <a:gd name="connsiteY750" fmla="*/ 5714811 h 6858000"/>
              <a:gd name="connsiteX751" fmla="*/ 1324348 w 6517785"/>
              <a:gd name="connsiteY751" fmla="*/ 5712124 h 6858000"/>
              <a:gd name="connsiteX752" fmla="*/ 1279136 w 6517785"/>
              <a:gd name="connsiteY752" fmla="*/ 5673179 h 6858000"/>
              <a:gd name="connsiteX753" fmla="*/ 1228104 w 6517785"/>
              <a:gd name="connsiteY753" fmla="*/ 5632890 h 6858000"/>
              <a:gd name="connsiteX754" fmla="*/ 1200349 w 6517785"/>
              <a:gd name="connsiteY754" fmla="*/ 5593049 h 6858000"/>
              <a:gd name="connsiteX755" fmla="*/ 1238847 w 6517785"/>
              <a:gd name="connsiteY755" fmla="*/ 5567086 h 6858000"/>
              <a:gd name="connsiteX756" fmla="*/ 1184234 w 6517785"/>
              <a:gd name="connsiteY756" fmla="*/ 5546494 h 6858000"/>
              <a:gd name="connsiteX757" fmla="*/ 1095152 w 6517785"/>
              <a:gd name="connsiteY757" fmla="*/ 5482480 h 6858000"/>
              <a:gd name="connsiteX758" fmla="*/ 1101866 w 6517785"/>
              <a:gd name="connsiteY758" fmla="*/ 5429657 h 6858000"/>
              <a:gd name="connsiteX759" fmla="*/ 1035614 w 6517785"/>
              <a:gd name="connsiteY759" fmla="*/ 5392502 h 6858000"/>
              <a:gd name="connsiteX760" fmla="*/ 986373 w 6517785"/>
              <a:gd name="connsiteY760" fmla="*/ 5349976 h 6858000"/>
              <a:gd name="connsiteX761" fmla="*/ 919225 w 6517785"/>
              <a:gd name="connsiteY761" fmla="*/ 5249702 h 6858000"/>
              <a:gd name="connsiteX762" fmla="*/ 925045 w 6517785"/>
              <a:gd name="connsiteY762" fmla="*/ 5195536 h 6858000"/>
              <a:gd name="connsiteX763" fmla="*/ 887442 w 6517785"/>
              <a:gd name="connsiteY763" fmla="*/ 5119436 h 6858000"/>
              <a:gd name="connsiteX764" fmla="*/ 852525 w 6517785"/>
              <a:gd name="connsiteY764" fmla="*/ 5096605 h 6858000"/>
              <a:gd name="connsiteX765" fmla="*/ 805074 w 6517785"/>
              <a:gd name="connsiteY765" fmla="*/ 5051393 h 6858000"/>
              <a:gd name="connsiteX766" fmla="*/ 777320 w 6517785"/>
              <a:gd name="connsiteY766" fmla="*/ 4979769 h 6858000"/>
              <a:gd name="connsiteX767" fmla="*/ 720021 w 6517785"/>
              <a:gd name="connsiteY767" fmla="*/ 4975292 h 6858000"/>
              <a:gd name="connsiteX768" fmla="*/ 690924 w 6517785"/>
              <a:gd name="connsiteY768" fmla="*/ 4913517 h 6858000"/>
              <a:gd name="connsiteX769" fmla="*/ 663169 w 6517785"/>
              <a:gd name="connsiteY769" fmla="*/ 4888000 h 6858000"/>
              <a:gd name="connsiteX770" fmla="*/ 1988214 w 6517785"/>
              <a:gd name="connsiteY770" fmla="*/ 599960 h 6858000"/>
              <a:gd name="connsiteX771" fmla="*/ 1951506 w 6517785"/>
              <a:gd name="connsiteY771" fmla="*/ 613837 h 6858000"/>
              <a:gd name="connsiteX772" fmla="*/ 1877196 w 6517785"/>
              <a:gd name="connsiteY772" fmla="*/ 642486 h 6858000"/>
              <a:gd name="connsiteX773" fmla="*/ 1820792 w 6517785"/>
              <a:gd name="connsiteY773" fmla="*/ 668898 h 6858000"/>
              <a:gd name="connsiteX774" fmla="*/ 1756331 w 6517785"/>
              <a:gd name="connsiteY774" fmla="*/ 702024 h 6858000"/>
              <a:gd name="connsiteX775" fmla="*/ 1703956 w 6517785"/>
              <a:gd name="connsiteY775" fmla="*/ 757085 h 6858000"/>
              <a:gd name="connsiteX776" fmla="*/ 1677992 w 6517785"/>
              <a:gd name="connsiteY776" fmla="*/ 804088 h 6858000"/>
              <a:gd name="connsiteX777" fmla="*/ 1663667 w 6517785"/>
              <a:gd name="connsiteY777" fmla="*/ 830947 h 6858000"/>
              <a:gd name="connsiteX778" fmla="*/ 1691869 w 6517785"/>
              <a:gd name="connsiteY778" fmla="*/ 837214 h 6858000"/>
              <a:gd name="connsiteX779" fmla="*/ 1713804 w 6517785"/>
              <a:gd name="connsiteY779" fmla="*/ 839453 h 6858000"/>
              <a:gd name="connsiteX780" fmla="*/ 1761255 w 6517785"/>
              <a:gd name="connsiteY780" fmla="*/ 843929 h 6858000"/>
              <a:gd name="connsiteX781" fmla="*/ 1747378 w 6517785"/>
              <a:gd name="connsiteY781" fmla="*/ 901228 h 6858000"/>
              <a:gd name="connsiteX782" fmla="*/ 1734844 w 6517785"/>
              <a:gd name="connsiteY782" fmla="*/ 920477 h 6858000"/>
              <a:gd name="connsiteX783" fmla="*/ 1836013 w 6517785"/>
              <a:gd name="connsiteY783" fmla="*/ 857359 h 6858000"/>
              <a:gd name="connsiteX784" fmla="*/ 1776475 w 6517785"/>
              <a:gd name="connsiteY784" fmla="*/ 817070 h 6858000"/>
              <a:gd name="connsiteX785" fmla="*/ 1858395 w 6517785"/>
              <a:gd name="connsiteY785" fmla="*/ 773648 h 6858000"/>
              <a:gd name="connsiteX786" fmla="*/ 1898684 w 6517785"/>
              <a:gd name="connsiteY786" fmla="*/ 703815 h 6858000"/>
              <a:gd name="connsiteX787" fmla="*/ 1988214 w 6517785"/>
              <a:gd name="connsiteY787" fmla="*/ 599960 h 6858000"/>
              <a:gd name="connsiteX788" fmla="*/ 3409950 w 6517785"/>
              <a:gd name="connsiteY788" fmla="*/ 6642341 h 6858000"/>
              <a:gd name="connsiteX789" fmla="*/ 3340565 w 6517785"/>
              <a:gd name="connsiteY789" fmla="*/ 6614587 h 6858000"/>
              <a:gd name="connsiteX790" fmla="*/ 3272074 w 6517785"/>
              <a:gd name="connsiteY790" fmla="*/ 6598024 h 6858000"/>
              <a:gd name="connsiteX791" fmla="*/ 3252825 w 6517785"/>
              <a:gd name="connsiteY791" fmla="*/ 6589518 h 6858000"/>
              <a:gd name="connsiteX792" fmla="*/ 3141808 w 6517785"/>
              <a:gd name="connsiteY792" fmla="*/ 6570717 h 6858000"/>
              <a:gd name="connsiteX793" fmla="*/ 3064364 w 6517785"/>
              <a:gd name="connsiteY793" fmla="*/ 6600710 h 6858000"/>
              <a:gd name="connsiteX794" fmla="*/ 3002589 w 6517785"/>
              <a:gd name="connsiteY794" fmla="*/ 6620854 h 6858000"/>
              <a:gd name="connsiteX795" fmla="*/ 3053173 w 6517785"/>
              <a:gd name="connsiteY795" fmla="*/ 6637865 h 6858000"/>
              <a:gd name="connsiteX796" fmla="*/ 3108682 w 6517785"/>
              <a:gd name="connsiteY796" fmla="*/ 6628017 h 6858000"/>
              <a:gd name="connsiteX797" fmla="*/ 3115844 w 6517785"/>
              <a:gd name="connsiteY797" fmla="*/ 6628912 h 6858000"/>
              <a:gd name="connsiteX798" fmla="*/ 3218804 w 6517785"/>
              <a:gd name="connsiteY798" fmla="*/ 6628017 h 6858000"/>
              <a:gd name="connsiteX799" fmla="*/ 3258645 w 6517785"/>
              <a:gd name="connsiteY799" fmla="*/ 6636970 h 6858000"/>
              <a:gd name="connsiteX800" fmla="*/ 3310572 w 6517785"/>
              <a:gd name="connsiteY800" fmla="*/ 6661142 h 6858000"/>
              <a:gd name="connsiteX801" fmla="*/ 3359366 w 6517785"/>
              <a:gd name="connsiteY801" fmla="*/ 6670095 h 6858000"/>
              <a:gd name="connsiteX802" fmla="*/ 3358023 w 6517785"/>
              <a:gd name="connsiteY802" fmla="*/ 6678153 h 6858000"/>
              <a:gd name="connsiteX803" fmla="*/ 3409950 w 6517785"/>
              <a:gd name="connsiteY803" fmla="*/ 6642341 h 6858000"/>
              <a:gd name="connsiteX804" fmla="*/ 559762 w 6517785"/>
              <a:gd name="connsiteY804" fmla="*/ 4650298 h 6858000"/>
              <a:gd name="connsiteX805" fmla="*/ 502463 w 6517785"/>
              <a:gd name="connsiteY805" fmla="*/ 4562111 h 6858000"/>
              <a:gd name="connsiteX806" fmla="*/ 457698 w 6517785"/>
              <a:gd name="connsiteY806" fmla="*/ 4650298 h 6858000"/>
              <a:gd name="connsiteX807" fmla="*/ 559762 w 6517785"/>
              <a:gd name="connsiteY807" fmla="*/ 4650298 h 6858000"/>
              <a:gd name="connsiteX808" fmla="*/ 3968170 w 6517785"/>
              <a:gd name="connsiteY808" fmla="*/ 305406 h 6858000"/>
              <a:gd name="connsiteX809" fmla="*/ 4072473 w 6517785"/>
              <a:gd name="connsiteY809" fmla="*/ 296453 h 6858000"/>
              <a:gd name="connsiteX810" fmla="*/ 4003982 w 6517785"/>
              <a:gd name="connsiteY810" fmla="*/ 267356 h 6858000"/>
              <a:gd name="connsiteX811" fmla="*/ 3968170 w 6517785"/>
              <a:gd name="connsiteY811" fmla="*/ 305406 h 6858000"/>
              <a:gd name="connsiteX812" fmla="*/ 3890279 w 6517785"/>
              <a:gd name="connsiteY812" fmla="*/ 237811 h 6858000"/>
              <a:gd name="connsiteX813" fmla="*/ 3888936 w 6517785"/>
              <a:gd name="connsiteY813" fmla="*/ 229753 h 6858000"/>
              <a:gd name="connsiteX814" fmla="*/ 3818655 w 6517785"/>
              <a:gd name="connsiteY814" fmla="*/ 236020 h 6858000"/>
              <a:gd name="connsiteX815" fmla="*/ 3819998 w 6517785"/>
              <a:gd name="connsiteY815" fmla="*/ 248554 h 6858000"/>
              <a:gd name="connsiteX816" fmla="*/ 3848647 w 6517785"/>
              <a:gd name="connsiteY816" fmla="*/ 241392 h 6858000"/>
              <a:gd name="connsiteX817" fmla="*/ 3870135 w 6517785"/>
              <a:gd name="connsiteY817" fmla="*/ 275413 h 6858000"/>
              <a:gd name="connsiteX818" fmla="*/ 3924300 w 6517785"/>
              <a:gd name="connsiteY818" fmla="*/ 271384 h 6858000"/>
              <a:gd name="connsiteX819" fmla="*/ 3925643 w 6517785"/>
              <a:gd name="connsiteY819" fmla="*/ 261984 h 6858000"/>
              <a:gd name="connsiteX820" fmla="*/ 3870582 w 6517785"/>
              <a:gd name="connsiteY820" fmla="*/ 249897 h 6858000"/>
              <a:gd name="connsiteX821" fmla="*/ 3890279 w 6517785"/>
              <a:gd name="connsiteY821" fmla="*/ 237811 h 6858000"/>
              <a:gd name="connsiteX822" fmla="*/ 3888936 w 6517785"/>
              <a:gd name="connsiteY822" fmla="*/ 159024 h 6858000"/>
              <a:gd name="connsiteX823" fmla="*/ 3936835 w 6517785"/>
              <a:gd name="connsiteY823" fmla="*/ 191255 h 6858000"/>
              <a:gd name="connsiteX824" fmla="*/ 3968170 w 6517785"/>
              <a:gd name="connsiteY824" fmla="*/ 161710 h 6858000"/>
              <a:gd name="connsiteX825" fmla="*/ 3961455 w 6517785"/>
              <a:gd name="connsiteY825" fmla="*/ 150519 h 6858000"/>
              <a:gd name="connsiteX826" fmla="*/ 3888936 w 6517785"/>
              <a:gd name="connsiteY826" fmla="*/ 159024 h 6858000"/>
              <a:gd name="connsiteX827" fmla="*/ 6440541 w 6517785"/>
              <a:gd name="connsiteY827" fmla="*/ 3442090 h 6858000"/>
              <a:gd name="connsiteX828" fmla="*/ 6475011 w 6517785"/>
              <a:gd name="connsiteY828" fmla="*/ 3365095 h 6858000"/>
              <a:gd name="connsiteX829" fmla="*/ 6440541 w 6517785"/>
              <a:gd name="connsiteY829" fmla="*/ 3442090 h 6858000"/>
              <a:gd name="connsiteX830" fmla="*/ 2942604 w 6517785"/>
              <a:gd name="connsiteY830" fmla="*/ 6614139 h 6858000"/>
              <a:gd name="connsiteX831" fmla="*/ 2945737 w 6517785"/>
              <a:gd name="connsiteY831" fmla="*/ 6598024 h 6858000"/>
              <a:gd name="connsiteX832" fmla="*/ 2883962 w 6517785"/>
              <a:gd name="connsiteY832" fmla="*/ 6594443 h 6858000"/>
              <a:gd name="connsiteX833" fmla="*/ 2882619 w 6517785"/>
              <a:gd name="connsiteY833" fmla="*/ 6607424 h 6858000"/>
              <a:gd name="connsiteX834" fmla="*/ 2942604 w 6517785"/>
              <a:gd name="connsiteY834" fmla="*/ 6614139 h 6858000"/>
              <a:gd name="connsiteX835" fmla="*/ 3935044 w 6517785"/>
              <a:gd name="connsiteY835" fmla="*/ 261984 h 6858000"/>
              <a:gd name="connsiteX836" fmla="*/ 3940863 w 6517785"/>
              <a:gd name="connsiteY836" fmla="*/ 268251 h 6858000"/>
              <a:gd name="connsiteX837" fmla="*/ 3986524 w 6517785"/>
              <a:gd name="connsiteY837" fmla="*/ 258403 h 6858000"/>
              <a:gd name="connsiteX838" fmla="*/ 3989209 w 6517785"/>
              <a:gd name="connsiteY838" fmla="*/ 217666 h 6858000"/>
              <a:gd name="connsiteX839" fmla="*/ 3935044 w 6517785"/>
              <a:gd name="connsiteY839" fmla="*/ 261984 h 6858000"/>
              <a:gd name="connsiteX840" fmla="*/ 4024126 w 6517785"/>
              <a:gd name="connsiteY840" fmla="*/ 420900 h 6858000"/>
              <a:gd name="connsiteX841" fmla="*/ 3979809 w 6517785"/>
              <a:gd name="connsiteY841" fmla="*/ 401651 h 6858000"/>
              <a:gd name="connsiteX842" fmla="*/ 3969065 w 6517785"/>
              <a:gd name="connsiteY842" fmla="*/ 433881 h 6858000"/>
              <a:gd name="connsiteX843" fmla="*/ 4024126 w 6517785"/>
              <a:gd name="connsiteY843" fmla="*/ 4209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Lst>
            <a:rect l="l" t="t" r="r" b="b"/>
            <a:pathLst>
              <a:path w="6517785" h="6858000">
                <a:moveTo>
                  <a:pt x="2180703" y="6458805"/>
                </a:moveTo>
                <a:cubicBezTo>
                  <a:pt x="2167274" y="6464624"/>
                  <a:pt x="2154292" y="6470891"/>
                  <a:pt x="2150711" y="6472234"/>
                </a:cubicBezTo>
                <a:cubicBezTo>
                  <a:pt x="2125642" y="6460148"/>
                  <a:pt x="2106393" y="6450747"/>
                  <a:pt x="2086697" y="6441346"/>
                </a:cubicBezTo>
                <a:cubicBezTo>
                  <a:pt x="2098336" y="6435975"/>
                  <a:pt x="2109079" y="6430603"/>
                  <a:pt x="2120270" y="6425231"/>
                </a:cubicBezTo>
                <a:cubicBezTo>
                  <a:pt x="2109974" y="6414040"/>
                  <a:pt x="2101021" y="6394791"/>
                  <a:pt x="2088935" y="6392552"/>
                </a:cubicBezTo>
                <a:cubicBezTo>
                  <a:pt x="2065657" y="6388972"/>
                  <a:pt x="2042827" y="6369722"/>
                  <a:pt x="2015968" y="6391210"/>
                </a:cubicBezTo>
                <a:cubicBezTo>
                  <a:pt x="2003881" y="6400610"/>
                  <a:pt x="1981051" y="6396581"/>
                  <a:pt x="1963145" y="6398820"/>
                </a:cubicBezTo>
                <a:cubicBezTo>
                  <a:pt x="1967622" y="6360769"/>
                  <a:pt x="1972098" y="6358979"/>
                  <a:pt x="2014625" y="6373304"/>
                </a:cubicBezTo>
                <a:cubicBezTo>
                  <a:pt x="2003434" y="6363455"/>
                  <a:pt x="1992242" y="6353607"/>
                  <a:pt x="1977918" y="6340625"/>
                </a:cubicBezTo>
                <a:cubicBezTo>
                  <a:pt x="1965831" y="6370618"/>
                  <a:pt x="1910322" y="6355398"/>
                  <a:pt x="1923752" y="6409116"/>
                </a:cubicBezTo>
                <a:cubicBezTo>
                  <a:pt x="1919723" y="6408220"/>
                  <a:pt x="1915247" y="6407325"/>
                  <a:pt x="1911218" y="6406430"/>
                </a:cubicBezTo>
                <a:cubicBezTo>
                  <a:pt x="1908084" y="6386286"/>
                  <a:pt x="1904951" y="6365693"/>
                  <a:pt x="1901369" y="6342416"/>
                </a:cubicBezTo>
                <a:cubicBezTo>
                  <a:pt x="1911665" y="6345549"/>
                  <a:pt x="1917037" y="6347340"/>
                  <a:pt x="1928676" y="6351369"/>
                </a:cubicBezTo>
                <a:cubicBezTo>
                  <a:pt x="1912561" y="6333463"/>
                  <a:pt x="1900922" y="6320033"/>
                  <a:pt x="1885254" y="6302575"/>
                </a:cubicBezTo>
                <a:cubicBezTo>
                  <a:pt x="1878539" y="6308842"/>
                  <a:pt x="1868243" y="6317795"/>
                  <a:pt x="1857500" y="6327643"/>
                </a:cubicBezTo>
                <a:cubicBezTo>
                  <a:pt x="1866900" y="6330329"/>
                  <a:pt x="1874958" y="6332568"/>
                  <a:pt x="1882568" y="6334806"/>
                </a:cubicBezTo>
                <a:cubicBezTo>
                  <a:pt x="1878987" y="6340178"/>
                  <a:pt x="1876749" y="6348235"/>
                  <a:pt x="1871825" y="6350921"/>
                </a:cubicBezTo>
                <a:cubicBezTo>
                  <a:pt x="1847204" y="6363455"/>
                  <a:pt x="1761703" y="6328986"/>
                  <a:pt x="1746483" y="6297651"/>
                </a:cubicBezTo>
                <a:cubicBezTo>
                  <a:pt x="1770656" y="6290936"/>
                  <a:pt x="1793933" y="6284669"/>
                  <a:pt x="1817211" y="6277954"/>
                </a:cubicBezTo>
                <a:cubicBezTo>
                  <a:pt x="1818107" y="6273925"/>
                  <a:pt x="1819449" y="6269897"/>
                  <a:pt x="1820345" y="6265420"/>
                </a:cubicBezTo>
                <a:cubicBezTo>
                  <a:pt x="1805125" y="6259601"/>
                  <a:pt x="1789904" y="6251991"/>
                  <a:pt x="1774237" y="6247962"/>
                </a:cubicBezTo>
                <a:cubicBezTo>
                  <a:pt x="1759912" y="6244380"/>
                  <a:pt x="1744692" y="6243933"/>
                  <a:pt x="1730815" y="6242142"/>
                </a:cubicBezTo>
                <a:cubicBezTo>
                  <a:pt x="1719624" y="6250648"/>
                  <a:pt x="1709327" y="6262734"/>
                  <a:pt x="1696793" y="6266763"/>
                </a:cubicBezTo>
                <a:cubicBezTo>
                  <a:pt x="1655609" y="6278850"/>
                  <a:pt x="1629646" y="6252886"/>
                  <a:pt x="1635465" y="6209464"/>
                </a:cubicBezTo>
                <a:cubicBezTo>
                  <a:pt x="1636808" y="6197377"/>
                  <a:pt x="1634122" y="6179471"/>
                  <a:pt x="1626065" y="6172756"/>
                </a:cubicBezTo>
                <a:cubicBezTo>
                  <a:pt x="1618455" y="6166489"/>
                  <a:pt x="1601444" y="6171414"/>
                  <a:pt x="1581747" y="6171414"/>
                </a:cubicBezTo>
                <a:cubicBezTo>
                  <a:pt x="1590700" y="6188872"/>
                  <a:pt x="1595624" y="6197825"/>
                  <a:pt x="1600549" y="6206778"/>
                </a:cubicBezTo>
                <a:cubicBezTo>
                  <a:pt x="1599206" y="6208568"/>
                  <a:pt x="1597863" y="6209911"/>
                  <a:pt x="1596967" y="6211702"/>
                </a:cubicBezTo>
                <a:cubicBezTo>
                  <a:pt x="1579509" y="6200063"/>
                  <a:pt x="1562051" y="6188424"/>
                  <a:pt x="1538325" y="6172756"/>
                </a:cubicBezTo>
                <a:cubicBezTo>
                  <a:pt x="1556231" y="6162908"/>
                  <a:pt x="1569213" y="6155298"/>
                  <a:pt x="1584881" y="6146793"/>
                </a:cubicBezTo>
                <a:cubicBezTo>
                  <a:pt x="1571004" y="6130677"/>
                  <a:pt x="1561155" y="6111428"/>
                  <a:pt x="1536535" y="6135602"/>
                </a:cubicBezTo>
                <a:cubicBezTo>
                  <a:pt x="1527134" y="6144555"/>
                  <a:pt x="1511019" y="6146793"/>
                  <a:pt x="1498037" y="6152164"/>
                </a:cubicBezTo>
                <a:cubicBezTo>
                  <a:pt x="1495351" y="6149479"/>
                  <a:pt x="1492665" y="6146345"/>
                  <a:pt x="1489979" y="6143659"/>
                </a:cubicBezTo>
                <a:cubicBezTo>
                  <a:pt x="1504751" y="6123067"/>
                  <a:pt x="1519076" y="6102475"/>
                  <a:pt x="1535192" y="6080093"/>
                </a:cubicBezTo>
                <a:cubicBezTo>
                  <a:pt x="1500275" y="6065320"/>
                  <a:pt x="1473864" y="6077407"/>
                  <a:pt x="1451481" y="6106952"/>
                </a:cubicBezTo>
                <a:cubicBezTo>
                  <a:pt x="1440290" y="6094865"/>
                  <a:pt x="1432232" y="6086360"/>
                  <a:pt x="1423279" y="6076959"/>
                </a:cubicBezTo>
                <a:cubicBezTo>
                  <a:pt x="1434918" y="6064425"/>
                  <a:pt x="1445214" y="6053234"/>
                  <a:pt x="1455958" y="6041595"/>
                </a:cubicBezTo>
                <a:cubicBezTo>
                  <a:pt x="1455062" y="6038461"/>
                  <a:pt x="1454167" y="6035328"/>
                  <a:pt x="1453272" y="6032194"/>
                </a:cubicBezTo>
                <a:cubicBezTo>
                  <a:pt x="1434918" y="6036223"/>
                  <a:pt x="1415669" y="6038014"/>
                  <a:pt x="1399106" y="6045176"/>
                </a:cubicBezTo>
                <a:cubicBezTo>
                  <a:pt x="1370904" y="6057263"/>
                  <a:pt x="1339121" y="6039357"/>
                  <a:pt x="1316738" y="5995487"/>
                </a:cubicBezTo>
                <a:cubicBezTo>
                  <a:pt x="1336435" y="5985639"/>
                  <a:pt x="1356132" y="5975343"/>
                  <a:pt x="1376724" y="5964599"/>
                </a:cubicBezTo>
                <a:cubicBezTo>
                  <a:pt x="1345836" y="5931473"/>
                  <a:pt x="1335540" y="5931025"/>
                  <a:pt x="1269287" y="5963256"/>
                </a:cubicBezTo>
                <a:cubicBezTo>
                  <a:pt x="1272869" y="5943560"/>
                  <a:pt x="1275107" y="5928339"/>
                  <a:pt x="1279136" y="5907300"/>
                </a:cubicBezTo>
                <a:cubicBezTo>
                  <a:pt x="1252724" y="5907300"/>
                  <a:pt x="1225865" y="5907300"/>
                  <a:pt x="1201245" y="5907300"/>
                </a:cubicBezTo>
                <a:cubicBezTo>
                  <a:pt x="1170357" y="5875069"/>
                  <a:pt x="1136783" y="5840153"/>
                  <a:pt x="1101866" y="5803892"/>
                </a:cubicBezTo>
                <a:cubicBezTo>
                  <a:pt x="1107238" y="5793149"/>
                  <a:pt x="1113953" y="5780167"/>
                  <a:pt x="1122906" y="5762261"/>
                </a:cubicBezTo>
                <a:cubicBezTo>
                  <a:pt x="1050834" y="5764500"/>
                  <a:pt x="1013679" y="5720630"/>
                  <a:pt x="979210" y="5668255"/>
                </a:cubicBezTo>
                <a:cubicBezTo>
                  <a:pt x="948770" y="5622147"/>
                  <a:pt x="906243" y="5584544"/>
                  <a:pt x="867745" y="5544703"/>
                </a:cubicBezTo>
                <a:cubicBezTo>
                  <a:pt x="857897" y="5534407"/>
                  <a:pt x="851630" y="5519635"/>
                  <a:pt x="840886" y="5510234"/>
                </a:cubicBezTo>
                <a:cubicBezTo>
                  <a:pt x="820742" y="5492776"/>
                  <a:pt x="798807" y="5477556"/>
                  <a:pt x="774186" y="5458754"/>
                </a:cubicBezTo>
                <a:cubicBezTo>
                  <a:pt x="775082" y="5457412"/>
                  <a:pt x="780006" y="5449801"/>
                  <a:pt x="784930" y="5442639"/>
                </a:cubicBezTo>
                <a:cubicBezTo>
                  <a:pt x="781349" y="5443534"/>
                  <a:pt x="777768" y="5443982"/>
                  <a:pt x="774634" y="5444877"/>
                </a:cubicBezTo>
                <a:cubicBezTo>
                  <a:pt x="767919" y="5426076"/>
                  <a:pt x="764786" y="5404141"/>
                  <a:pt x="753147" y="5389369"/>
                </a:cubicBezTo>
                <a:cubicBezTo>
                  <a:pt x="733898" y="5365195"/>
                  <a:pt x="711515" y="5340575"/>
                  <a:pt x="685552" y="5325355"/>
                </a:cubicBezTo>
                <a:cubicBezTo>
                  <a:pt x="647054" y="5302972"/>
                  <a:pt x="658693" y="5255521"/>
                  <a:pt x="630491" y="5229558"/>
                </a:cubicBezTo>
                <a:cubicBezTo>
                  <a:pt x="628253" y="5227319"/>
                  <a:pt x="638548" y="5212547"/>
                  <a:pt x="642577" y="5203594"/>
                </a:cubicBezTo>
                <a:cubicBezTo>
                  <a:pt x="645263" y="5197327"/>
                  <a:pt x="647501" y="5191060"/>
                  <a:pt x="649740" y="5185240"/>
                </a:cubicBezTo>
                <a:cubicBezTo>
                  <a:pt x="645263" y="5187478"/>
                  <a:pt x="640339" y="5191507"/>
                  <a:pt x="635863" y="5191060"/>
                </a:cubicBezTo>
                <a:cubicBezTo>
                  <a:pt x="625119" y="5189717"/>
                  <a:pt x="608556" y="5189717"/>
                  <a:pt x="605422" y="5183449"/>
                </a:cubicBezTo>
                <a:cubicBezTo>
                  <a:pt x="600051" y="5173601"/>
                  <a:pt x="604079" y="5159276"/>
                  <a:pt x="598708" y="5150323"/>
                </a:cubicBezTo>
                <a:cubicBezTo>
                  <a:pt x="588859" y="5133760"/>
                  <a:pt x="572744" y="5118093"/>
                  <a:pt x="570953" y="5100634"/>
                </a:cubicBezTo>
                <a:cubicBezTo>
                  <a:pt x="566029" y="5053183"/>
                  <a:pt x="530217" y="5029906"/>
                  <a:pt x="502910" y="4995884"/>
                </a:cubicBezTo>
                <a:cubicBezTo>
                  <a:pt x="509178" y="4990960"/>
                  <a:pt x="516340" y="4985141"/>
                  <a:pt x="530217" y="4974397"/>
                </a:cubicBezTo>
                <a:cubicBezTo>
                  <a:pt x="513654" y="4971263"/>
                  <a:pt x="503358" y="4972159"/>
                  <a:pt x="496196" y="4967682"/>
                </a:cubicBezTo>
                <a:cubicBezTo>
                  <a:pt x="480976" y="4958282"/>
                  <a:pt x="461727" y="4949329"/>
                  <a:pt x="455012" y="4935004"/>
                </a:cubicBezTo>
                <a:cubicBezTo>
                  <a:pt x="430839" y="4883524"/>
                  <a:pt x="410247" y="4829806"/>
                  <a:pt x="389655" y="4776535"/>
                </a:cubicBezTo>
                <a:cubicBezTo>
                  <a:pt x="383388" y="4760420"/>
                  <a:pt x="382493" y="4742514"/>
                  <a:pt x="376673" y="4726399"/>
                </a:cubicBezTo>
                <a:cubicBezTo>
                  <a:pt x="361453" y="4682529"/>
                  <a:pt x="336385" y="4644479"/>
                  <a:pt x="304601" y="4610457"/>
                </a:cubicBezTo>
                <a:cubicBezTo>
                  <a:pt x="300573" y="4605981"/>
                  <a:pt x="305497" y="4592999"/>
                  <a:pt x="305944" y="4584494"/>
                </a:cubicBezTo>
                <a:cubicBezTo>
                  <a:pt x="291172" y="4577331"/>
                  <a:pt x="278190" y="4570617"/>
                  <a:pt x="265208" y="4564349"/>
                </a:cubicBezTo>
                <a:cubicBezTo>
                  <a:pt x="280876" y="4533462"/>
                  <a:pt x="224920" y="4443484"/>
                  <a:pt x="178812" y="4423340"/>
                </a:cubicBezTo>
                <a:cubicBezTo>
                  <a:pt x="188212" y="4407672"/>
                  <a:pt x="173888" y="4362907"/>
                  <a:pt x="155982" y="4351268"/>
                </a:cubicBezTo>
                <a:cubicBezTo>
                  <a:pt x="117484" y="4326199"/>
                  <a:pt x="105845" y="4295759"/>
                  <a:pt x="114798" y="4261738"/>
                </a:cubicBezTo>
                <a:cubicBezTo>
                  <a:pt x="96444" y="4226821"/>
                  <a:pt x="81672" y="4199515"/>
                  <a:pt x="66004" y="4169970"/>
                </a:cubicBezTo>
                <a:cubicBezTo>
                  <a:pt x="68690" y="4167731"/>
                  <a:pt x="75405" y="4162807"/>
                  <a:pt x="83910" y="4155645"/>
                </a:cubicBezTo>
                <a:cubicBezTo>
                  <a:pt x="70480" y="4144901"/>
                  <a:pt x="59737" y="4135501"/>
                  <a:pt x="42726" y="4121623"/>
                </a:cubicBezTo>
                <a:cubicBezTo>
                  <a:pt x="87939" y="4115356"/>
                  <a:pt x="82567" y="4094317"/>
                  <a:pt x="64213" y="4067905"/>
                </a:cubicBezTo>
                <a:cubicBezTo>
                  <a:pt x="56156" y="4070591"/>
                  <a:pt x="47650" y="4073725"/>
                  <a:pt x="38697" y="4076858"/>
                </a:cubicBezTo>
                <a:cubicBezTo>
                  <a:pt x="38697" y="4049552"/>
                  <a:pt x="38697" y="4024483"/>
                  <a:pt x="38697" y="3996281"/>
                </a:cubicBezTo>
                <a:cubicBezTo>
                  <a:pt x="32430" y="3996281"/>
                  <a:pt x="22582" y="3996281"/>
                  <a:pt x="12286" y="3996281"/>
                </a:cubicBezTo>
                <a:cubicBezTo>
                  <a:pt x="16762" y="3967632"/>
                  <a:pt x="21239" y="3940325"/>
                  <a:pt x="26611" y="3906751"/>
                </a:cubicBezTo>
                <a:cubicBezTo>
                  <a:pt x="-32031" y="3865120"/>
                  <a:pt x="26611" y="3802897"/>
                  <a:pt x="12734" y="3748731"/>
                </a:cubicBezTo>
                <a:cubicBezTo>
                  <a:pt x="56603" y="3726796"/>
                  <a:pt x="58394" y="3728586"/>
                  <a:pt x="75852" y="3791257"/>
                </a:cubicBezTo>
                <a:cubicBezTo>
                  <a:pt x="90177" y="3785886"/>
                  <a:pt x="106740" y="3782752"/>
                  <a:pt x="118827" y="3774247"/>
                </a:cubicBezTo>
                <a:cubicBezTo>
                  <a:pt x="126884" y="3768875"/>
                  <a:pt x="135390" y="3751417"/>
                  <a:pt x="132704" y="3746045"/>
                </a:cubicBezTo>
                <a:cubicBezTo>
                  <a:pt x="113455" y="3712919"/>
                  <a:pt x="144790" y="3690536"/>
                  <a:pt x="146581" y="3664125"/>
                </a:cubicBezTo>
                <a:cubicBezTo>
                  <a:pt x="150162" y="3617122"/>
                  <a:pt x="188660" y="3612197"/>
                  <a:pt x="222681" y="3590710"/>
                </a:cubicBezTo>
                <a:cubicBezTo>
                  <a:pt x="190898" y="3586682"/>
                  <a:pt x="163592" y="3622046"/>
                  <a:pt x="142552" y="3585338"/>
                </a:cubicBezTo>
                <a:cubicBezTo>
                  <a:pt x="118827" y="3544155"/>
                  <a:pt x="179707" y="3545498"/>
                  <a:pt x="175678" y="3515058"/>
                </a:cubicBezTo>
                <a:cubicBezTo>
                  <a:pt x="194927" y="3516848"/>
                  <a:pt x="211938" y="3518639"/>
                  <a:pt x="229844" y="3519982"/>
                </a:cubicBezTo>
                <a:cubicBezTo>
                  <a:pt x="240587" y="3489541"/>
                  <a:pt x="243273" y="3465368"/>
                  <a:pt x="207014" y="3454177"/>
                </a:cubicBezTo>
                <a:cubicBezTo>
                  <a:pt x="207909" y="3483274"/>
                  <a:pt x="186869" y="3497599"/>
                  <a:pt x="149267" y="3497152"/>
                </a:cubicBezTo>
                <a:cubicBezTo>
                  <a:pt x="151505" y="3459549"/>
                  <a:pt x="154191" y="3421946"/>
                  <a:pt x="156429" y="3385239"/>
                </a:cubicBezTo>
                <a:cubicBezTo>
                  <a:pt x="169859" y="3383448"/>
                  <a:pt x="185974" y="3380763"/>
                  <a:pt x="204775" y="3378076"/>
                </a:cubicBezTo>
                <a:cubicBezTo>
                  <a:pt x="209252" y="3428213"/>
                  <a:pt x="245064" y="3424184"/>
                  <a:pt x="273714" y="3421051"/>
                </a:cubicBezTo>
                <a:cubicBezTo>
                  <a:pt x="293410" y="3391954"/>
                  <a:pt x="309973" y="3367333"/>
                  <a:pt x="326536" y="3342264"/>
                </a:cubicBezTo>
                <a:cubicBezTo>
                  <a:pt x="343547" y="3316748"/>
                  <a:pt x="359215" y="3290337"/>
                  <a:pt x="377121" y="3265716"/>
                </a:cubicBezTo>
                <a:cubicBezTo>
                  <a:pt x="384283" y="3255868"/>
                  <a:pt x="395474" y="3244229"/>
                  <a:pt x="406666" y="3241991"/>
                </a:cubicBezTo>
                <a:cubicBezTo>
                  <a:pt x="440687" y="3235276"/>
                  <a:pt x="469784" y="3240648"/>
                  <a:pt x="471127" y="3183796"/>
                </a:cubicBezTo>
                <a:cubicBezTo>
                  <a:pt x="471575" y="3148880"/>
                  <a:pt x="496196" y="3102324"/>
                  <a:pt x="529769" y="3071436"/>
                </a:cubicBezTo>
                <a:cubicBezTo>
                  <a:pt x="536037" y="3065617"/>
                  <a:pt x="540513" y="3052635"/>
                  <a:pt x="539170" y="3043682"/>
                </a:cubicBezTo>
                <a:cubicBezTo>
                  <a:pt x="534246" y="3012794"/>
                  <a:pt x="522159" y="2982354"/>
                  <a:pt x="520369" y="2951466"/>
                </a:cubicBezTo>
                <a:cubicBezTo>
                  <a:pt x="519026" y="2922816"/>
                  <a:pt x="502463" y="2922816"/>
                  <a:pt x="483662" y="2923264"/>
                </a:cubicBezTo>
                <a:cubicBezTo>
                  <a:pt x="464413" y="2923264"/>
                  <a:pt x="445164" y="2925950"/>
                  <a:pt x="427705" y="2927293"/>
                </a:cubicBezTo>
                <a:cubicBezTo>
                  <a:pt x="424124" y="2896853"/>
                  <a:pt x="421886" y="2872680"/>
                  <a:pt x="419200" y="2848954"/>
                </a:cubicBezTo>
                <a:cubicBezTo>
                  <a:pt x="457250" y="2825229"/>
                  <a:pt x="488138" y="2830153"/>
                  <a:pt x="501568" y="2865070"/>
                </a:cubicBezTo>
                <a:cubicBezTo>
                  <a:pt x="510968" y="2844477"/>
                  <a:pt x="520369" y="2823886"/>
                  <a:pt x="530217" y="2803294"/>
                </a:cubicBezTo>
                <a:cubicBezTo>
                  <a:pt x="536037" y="2791207"/>
                  <a:pt x="540065" y="2774644"/>
                  <a:pt x="549914" y="2769272"/>
                </a:cubicBezTo>
                <a:cubicBezTo>
                  <a:pt x="573639" y="2756738"/>
                  <a:pt x="571401" y="2726746"/>
                  <a:pt x="569163" y="2717345"/>
                </a:cubicBezTo>
                <a:cubicBezTo>
                  <a:pt x="557971" y="2671685"/>
                  <a:pt x="600051" y="2667656"/>
                  <a:pt x="613032" y="2643930"/>
                </a:cubicBezTo>
                <a:cubicBezTo>
                  <a:pt x="631386" y="2652883"/>
                  <a:pt x="647949" y="2658255"/>
                  <a:pt x="660931" y="2668551"/>
                </a:cubicBezTo>
                <a:cubicBezTo>
                  <a:pt x="668093" y="2674370"/>
                  <a:pt x="674808" y="2689143"/>
                  <a:pt x="672122" y="2697201"/>
                </a:cubicBezTo>
                <a:cubicBezTo>
                  <a:pt x="663169" y="2728088"/>
                  <a:pt x="648844" y="2758081"/>
                  <a:pt x="672570" y="2788521"/>
                </a:cubicBezTo>
                <a:cubicBezTo>
                  <a:pt x="673913" y="2790312"/>
                  <a:pt x="675703" y="2792998"/>
                  <a:pt x="675256" y="2795236"/>
                </a:cubicBezTo>
                <a:cubicBezTo>
                  <a:pt x="669884" y="2826571"/>
                  <a:pt x="668989" y="2859698"/>
                  <a:pt x="656454" y="2887900"/>
                </a:cubicBezTo>
                <a:cubicBezTo>
                  <a:pt x="645263" y="2912968"/>
                  <a:pt x="622881" y="2935351"/>
                  <a:pt x="600946" y="2953704"/>
                </a:cubicBezTo>
                <a:cubicBezTo>
                  <a:pt x="585726" y="2966238"/>
                  <a:pt x="580354" y="2970267"/>
                  <a:pt x="592441" y="2989964"/>
                </a:cubicBezTo>
                <a:cubicBezTo>
                  <a:pt x="600498" y="3002946"/>
                  <a:pt x="592888" y="3024881"/>
                  <a:pt x="594231" y="3042339"/>
                </a:cubicBezTo>
                <a:cubicBezTo>
                  <a:pt x="595574" y="3063378"/>
                  <a:pt x="599155" y="3083970"/>
                  <a:pt x="601841" y="3104562"/>
                </a:cubicBezTo>
                <a:cubicBezTo>
                  <a:pt x="602736" y="3109039"/>
                  <a:pt x="608556" y="3115754"/>
                  <a:pt x="607213" y="3117544"/>
                </a:cubicBezTo>
                <a:cubicBezTo>
                  <a:pt x="582145" y="3146194"/>
                  <a:pt x="599603" y="3179320"/>
                  <a:pt x="598260" y="3210208"/>
                </a:cubicBezTo>
                <a:cubicBezTo>
                  <a:pt x="597812" y="3219161"/>
                  <a:pt x="602289" y="3234828"/>
                  <a:pt x="608108" y="3236619"/>
                </a:cubicBezTo>
                <a:cubicBezTo>
                  <a:pt x="650635" y="3249601"/>
                  <a:pt x="653769" y="3291680"/>
                  <a:pt x="669884" y="3321225"/>
                </a:cubicBezTo>
                <a:cubicBezTo>
                  <a:pt x="694505" y="3366885"/>
                  <a:pt x="696743" y="3430004"/>
                  <a:pt x="730764" y="3463578"/>
                </a:cubicBezTo>
                <a:cubicBezTo>
                  <a:pt x="767472" y="3500285"/>
                  <a:pt x="771948" y="3532516"/>
                  <a:pt x="771053" y="3576833"/>
                </a:cubicBezTo>
                <a:cubicBezTo>
                  <a:pt x="770605" y="3596977"/>
                  <a:pt x="793883" y="3618465"/>
                  <a:pt x="792540" y="3638609"/>
                </a:cubicBezTo>
                <a:cubicBezTo>
                  <a:pt x="790750" y="3664125"/>
                  <a:pt x="775529" y="3689193"/>
                  <a:pt x="765681" y="3714262"/>
                </a:cubicBezTo>
                <a:cubicBezTo>
                  <a:pt x="763443" y="3719633"/>
                  <a:pt x="758071" y="3724110"/>
                  <a:pt x="754490" y="3728586"/>
                </a:cubicBezTo>
                <a:cubicBezTo>
                  <a:pt x="758071" y="3729482"/>
                  <a:pt x="761652" y="3730825"/>
                  <a:pt x="764786" y="3731720"/>
                </a:cubicBezTo>
                <a:cubicBezTo>
                  <a:pt x="760309" y="3753207"/>
                  <a:pt x="745537" y="3781409"/>
                  <a:pt x="753595" y="3794839"/>
                </a:cubicBezTo>
                <a:cubicBezTo>
                  <a:pt x="774634" y="3827965"/>
                  <a:pt x="751804" y="3839156"/>
                  <a:pt x="741956" y="3849004"/>
                </a:cubicBezTo>
                <a:cubicBezTo>
                  <a:pt x="753147" y="3900484"/>
                  <a:pt x="766576" y="3946592"/>
                  <a:pt x="771948" y="3993148"/>
                </a:cubicBezTo>
                <a:cubicBezTo>
                  <a:pt x="776872" y="4037017"/>
                  <a:pt x="802388" y="4084468"/>
                  <a:pt x="762995" y="4129681"/>
                </a:cubicBezTo>
                <a:cubicBezTo>
                  <a:pt x="769262" y="4130129"/>
                  <a:pt x="778663" y="4130576"/>
                  <a:pt x="786721" y="4131472"/>
                </a:cubicBezTo>
                <a:cubicBezTo>
                  <a:pt x="801493" y="4191009"/>
                  <a:pt x="816266" y="4250099"/>
                  <a:pt x="831933" y="4313218"/>
                </a:cubicBezTo>
                <a:cubicBezTo>
                  <a:pt x="843572" y="4306055"/>
                  <a:pt x="850287" y="4302027"/>
                  <a:pt x="849392" y="4302474"/>
                </a:cubicBezTo>
                <a:cubicBezTo>
                  <a:pt x="858792" y="4315456"/>
                  <a:pt x="864612" y="4326647"/>
                  <a:pt x="873565" y="4334705"/>
                </a:cubicBezTo>
                <a:cubicBezTo>
                  <a:pt x="916987" y="4373651"/>
                  <a:pt x="936236" y="4425130"/>
                  <a:pt x="945189" y="4480191"/>
                </a:cubicBezTo>
                <a:cubicBezTo>
                  <a:pt x="947427" y="4494516"/>
                  <a:pt x="934445" y="4511527"/>
                  <a:pt x="926835" y="4531671"/>
                </a:cubicBezTo>
                <a:cubicBezTo>
                  <a:pt x="951456" y="4548234"/>
                  <a:pt x="947875" y="4571512"/>
                  <a:pt x="925045" y="4597028"/>
                </a:cubicBezTo>
                <a:cubicBezTo>
                  <a:pt x="905796" y="4618068"/>
                  <a:pt x="908929" y="4637316"/>
                  <a:pt x="931759" y="4654775"/>
                </a:cubicBezTo>
                <a:cubicBezTo>
                  <a:pt x="938474" y="4660146"/>
                  <a:pt x="940712" y="4670890"/>
                  <a:pt x="946979" y="4682977"/>
                </a:cubicBezTo>
                <a:cubicBezTo>
                  <a:pt x="956380" y="4682977"/>
                  <a:pt x="970705" y="4682977"/>
                  <a:pt x="985030" y="4682977"/>
                </a:cubicBezTo>
                <a:cubicBezTo>
                  <a:pt x="985925" y="4685663"/>
                  <a:pt x="986373" y="4688349"/>
                  <a:pt x="987268" y="4690587"/>
                </a:cubicBezTo>
                <a:cubicBezTo>
                  <a:pt x="975629" y="4695063"/>
                  <a:pt x="963990" y="4699092"/>
                  <a:pt x="945189" y="4706255"/>
                </a:cubicBezTo>
                <a:cubicBezTo>
                  <a:pt x="959514" y="4738038"/>
                  <a:pt x="975181" y="4772955"/>
                  <a:pt x="990849" y="4807871"/>
                </a:cubicBezTo>
                <a:cubicBezTo>
                  <a:pt x="989506" y="4807871"/>
                  <a:pt x="988611" y="4807871"/>
                  <a:pt x="987268" y="4807423"/>
                </a:cubicBezTo>
                <a:cubicBezTo>
                  <a:pt x="989506" y="4824434"/>
                  <a:pt x="987716" y="4843235"/>
                  <a:pt x="995326" y="4857112"/>
                </a:cubicBezTo>
                <a:cubicBezTo>
                  <a:pt x="1012336" y="4887553"/>
                  <a:pt x="1016813" y="4928289"/>
                  <a:pt x="1058444" y="4941718"/>
                </a:cubicBezTo>
                <a:cubicBezTo>
                  <a:pt x="1065607" y="4943957"/>
                  <a:pt x="1075007" y="4956491"/>
                  <a:pt x="1074112" y="4963653"/>
                </a:cubicBezTo>
                <a:cubicBezTo>
                  <a:pt x="1069636" y="5004389"/>
                  <a:pt x="1105000" y="5023191"/>
                  <a:pt x="1119325" y="5053183"/>
                </a:cubicBezTo>
                <a:cubicBezTo>
                  <a:pt x="1125592" y="5065718"/>
                  <a:pt x="1150213" y="5081386"/>
                  <a:pt x="1122906" y="5097948"/>
                </a:cubicBezTo>
                <a:cubicBezTo>
                  <a:pt x="1132754" y="5109587"/>
                  <a:pt x="1140364" y="5124360"/>
                  <a:pt x="1152451" y="5132865"/>
                </a:cubicBezTo>
                <a:cubicBezTo>
                  <a:pt x="1184682" y="5155248"/>
                  <a:pt x="1227208" y="5168677"/>
                  <a:pt x="1250934" y="5197775"/>
                </a:cubicBezTo>
                <a:cubicBezTo>
                  <a:pt x="1299280" y="5256417"/>
                  <a:pt x="1370456" y="5299839"/>
                  <a:pt x="1384781" y="5383101"/>
                </a:cubicBezTo>
                <a:cubicBezTo>
                  <a:pt x="1391048" y="5418466"/>
                  <a:pt x="1413878" y="5422047"/>
                  <a:pt x="1435813" y="5413989"/>
                </a:cubicBezTo>
                <a:cubicBezTo>
                  <a:pt x="1450586" y="5431448"/>
                  <a:pt x="1459539" y="5451592"/>
                  <a:pt x="1473864" y="5457859"/>
                </a:cubicBezTo>
                <a:cubicBezTo>
                  <a:pt x="1504751" y="5471736"/>
                  <a:pt x="1519524" y="5506653"/>
                  <a:pt x="1559365" y="5510234"/>
                </a:cubicBezTo>
                <a:cubicBezTo>
                  <a:pt x="1579957" y="5512025"/>
                  <a:pt x="1598310" y="5538884"/>
                  <a:pt x="1616216" y="5553208"/>
                </a:cubicBezTo>
                <a:cubicBezTo>
                  <a:pt x="1630093" y="5553208"/>
                  <a:pt x="1644866" y="5553208"/>
                  <a:pt x="1659638" y="5553208"/>
                </a:cubicBezTo>
                <a:cubicBezTo>
                  <a:pt x="1659638" y="5557237"/>
                  <a:pt x="1660086" y="5561266"/>
                  <a:pt x="1660086" y="5565743"/>
                </a:cubicBezTo>
                <a:cubicBezTo>
                  <a:pt x="1653371" y="5566638"/>
                  <a:pt x="1646656" y="5567981"/>
                  <a:pt x="1639494" y="5568876"/>
                </a:cubicBezTo>
                <a:cubicBezTo>
                  <a:pt x="1635913" y="5617670"/>
                  <a:pt x="1685154" y="5621252"/>
                  <a:pt x="1707089" y="5647663"/>
                </a:cubicBezTo>
                <a:cubicBezTo>
                  <a:pt x="1723652" y="5667807"/>
                  <a:pt x="1747825" y="5681684"/>
                  <a:pt x="1769313" y="5696905"/>
                </a:cubicBezTo>
                <a:cubicBezTo>
                  <a:pt x="1784533" y="5707648"/>
                  <a:pt x="1803334" y="5714362"/>
                  <a:pt x="1817211" y="5726449"/>
                </a:cubicBezTo>
                <a:cubicBezTo>
                  <a:pt x="1831984" y="5738983"/>
                  <a:pt x="1865110" y="5733164"/>
                  <a:pt x="1859290" y="5767633"/>
                </a:cubicBezTo>
                <a:cubicBezTo>
                  <a:pt x="1858843" y="5769871"/>
                  <a:pt x="1866005" y="5774795"/>
                  <a:pt x="1870034" y="5775691"/>
                </a:cubicBezTo>
                <a:cubicBezTo>
                  <a:pt x="1937629" y="5790911"/>
                  <a:pt x="1984632" y="5841943"/>
                  <a:pt x="2032979" y="5882679"/>
                </a:cubicBezTo>
                <a:cubicBezTo>
                  <a:pt x="2084906" y="5926549"/>
                  <a:pt x="2142653" y="5940874"/>
                  <a:pt x="2201295" y="5961466"/>
                </a:cubicBezTo>
                <a:cubicBezTo>
                  <a:pt x="2227259" y="5970419"/>
                  <a:pt x="2250537" y="6000411"/>
                  <a:pt x="2283215" y="5975790"/>
                </a:cubicBezTo>
                <a:cubicBezTo>
                  <a:pt x="2286796" y="5973104"/>
                  <a:pt x="2296197" y="5978476"/>
                  <a:pt x="2302912" y="5979819"/>
                </a:cubicBezTo>
                <a:cubicBezTo>
                  <a:pt x="2304255" y="5980267"/>
                  <a:pt x="2306493" y="5980267"/>
                  <a:pt x="2306493" y="5980267"/>
                </a:cubicBezTo>
                <a:cubicBezTo>
                  <a:pt x="2311865" y="6033985"/>
                  <a:pt x="2369164" y="6010260"/>
                  <a:pt x="2393337" y="6038014"/>
                </a:cubicBezTo>
                <a:cubicBezTo>
                  <a:pt x="2407214" y="6053681"/>
                  <a:pt x="2428254" y="6063082"/>
                  <a:pt x="2446160" y="6075169"/>
                </a:cubicBezTo>
                <a:cubicBezTo>
                  <a:pt x="2462275" y="6085912"/>
                  <a:pt x="2474809" y="6098894"/>
                  <a:pt x="2498535" y="6083674"/>
                </a:cubicBezTo>
                <a:cubicBezTo>
                  <a:pt x="2508831" y="6076959"/>
                  <a:pt x="2531661" y="6089941"/>
                  <a:pt x="2549119" y="6093970"/>
                </a:cubicBezTo>
                <a:cubicBezTo>
                  <a:pt x="2570606" y="6098894"/>
                  <a:pt x="2594779" y="6111876"/>
                  <a:pt x="2613133" y="6106504"/>
                </a:cubicBezTo>
                <a:cubicBezTo>
                  <a:pt x="2665956" y="6089941"/>
                  <a:pt x="2712959" y="6110981"/>
                  <a:pt x="2742952" y="6141868"/>
                </a:cubicBezTo>
                <a:cubicBezTo>
                  <a:pt x="2774287" y="6174099"/>
                  <a:pt x="2803832" y="6181262"/>
                  <a:pt x="2842778" y="6179471"/>
                </a:cubicBezTo>
                <a:cubicBezTo>
                  <a:pt x="2862027" y="6178576"/>
                  <a:pt x="2881723" y="6182157"/>
                  <a:pt x="2900972" y="6182157"/>
                </a:cubicBezTo>
                <a:cubicBezTo>
                  <a:pt x="2918431" y="6182157"/>
                  <a:pt x="2936337" y="6180814"/>
                  <a:pt x="2953795" y="6178128"/>
                </a:cubicBezTo>
                <a:cubicBezTo>
                  <a:pt x="2978863" y="6174099"/>
                  <a:pt x="2999455" y="6176785"/>
                  <a:pt x="3012437" y="6202301"/>
                </a:cubicBezTo>
                <a:cubicBezTo>
                  <a:pt x="3026314" y="6230056"/>
                  <a:pt x="3041982" y="6238113"/>
                  <a:pt x="3076451" y="6222445"/>
                </a:cubicBezTo>
                <a:cubicBezTo>
                  <a:pt x="3104205" y="6209911"/>
                  <a:pt x="3142703" y="6223789"/>
                  <a:pt x="3174486" y="6217074"/>
                </a:cubicBezTo>
                <a:cubicBezTo>
                  <a:pt x="3210746" y="6209464"/>
                  <a:pt x="3221937" y="6236770"/>
                  <a:pt x="3242082" y="6253333"/>
                </a:cubicBezTo>
                <a:cubicBezTo>
                  <a:pt x="3247006" y="6257362"/>
                  <a:pt x="3259092" y="6257810"/>
                  <a:pt x="3265359" y="6254676"/>
                </a:cubicBezTo>
                <a:cubicBezTo>
                  <a:pt x="3288637" y="6242590"/>
                  <a:pt x="3309229" y="6226027"/>
                  <a:pt x="3332955" y="6216626"/>
                </a:cubicBezTo>
                <a:cubicBezTo>
                  <a:pt x="3347279" y="6210807"/>
                  <a:pt x="3368319" y="6208121"/>
                  <a:pt x="3382196" y="6214388"/>
                </a:cubicBezTo>
                <a:cubicBezTo>
                  <a:pt x="3418456" y="6230951"/>
                  <a:pt x="3452029" y="6226474"/>
                  <a:pt x="3487394" y="6213492"/>
                </a:cubicBezTo>
                <a:cubicBezTo>
                  <a:pt x="3493661" y="6211254"/>
                  <a:pt x="3502166" y="6211254"/>
                  <a:pt x="3508881" y="6213492"/>
                </a:cubicBezTo>
                <a:cubicBezTo>
                  <a:pt x="3565285" y="6229608"/>
                  <a:pt x="3619451" y="6208121"/>
                  <a:pt x="3674511" y="6204987"/>
                </a:cubicBezTo>
                <a:cubicBezTo>
                  <a:pt x="3725544" y="6202301"/>
                  <a:pt x="3777023" y="6199168"/>
                  <a:pt x="3827608" y="6194691"/>
                </a:cubicBezTo>
                <a:cubicBezTo>
                  <a:pt x="3865211" y="6191110"/>
                  <a:pt x="3902366" y="6184395"/>
                  <a:pt x="3939520" y="6180814"/>
                </a:cubicBezTo>
                <a:cubicBezTo>
                  <a:pt x="3956979" y="6179023"/>
                  <a:pt x="3975332" y="6178576"/>
                  <a:pt x="3992343" y="6181709"/>
                </a:cubicBezTo>
                <a:cubicBezTo>
                  <a:pt x="4008011" y="6184395"/>
                  <a:pt x="4022336" y="6192453"/>
                  <a:pt x="4031289" y="6196034"/>
                </a:cubicBezTo>
                <a:cubicBezTo>
                  <a:pt x="4043375" y="6176338"/>
                  <a:pt x="4050090" y="6164251"/>
                  <a:pt x="4057252" y="6152612"/>
                </a:cubicBezTo>
                <a:cubicBezTo>
                  <a:pt x="4064415" y="6160670"/>
                  <a:pt x="4071577" y="6169175"/>
                  <a:pt x="4084559" y="6183948"/>
                </a:cubicBezTo>
                <a:cubicBezTo>
                  <a:pt x="4110523" y="6160222"/>
                  <a:pt x="4138725" y="6133363"/>
                  <a:pt x="4168270" y="6108743"/>
                </a:cubicBezTo>
                <a:cubicBezTo>
                  <a:pt x="4183490" y="6096208"/>
                  <a:pt x="4200948" y="6083226"/>
                  <a:pt x="4219302" y="6078302"/>
                </a:cubicBezTo>
                <a:cubicBezTo>
                  <a:pt x="4254666" y="6068454"/>
                  <a:pt x="4287792" y="6044281"/>
                  <a:pt x="4328081" y="6057263"/>
                </a:cubicBezTo>
                <a:cubicBezTo>
                  <a:pt x="4332110" y="6058605"/>
                  <a:pt x="4340615" y="6055920"/>
                  <a:pt x="4341510" y="6053234"/>
                </a:cubicBezTo>
                <a:cubicBezTo>
                  <a:pt x="4353149" y="6016974"/>
                  <a:pt x="4391647" y="6022346"/>
                  <a:pt x="4407762" y="6028166"/>
                </a:cubicBezTo>
                <a:cubicBezTo>
                  <a:pt x="4446261" y="6042490"/>
                  <a:pt x="4469986" y="6040252"/>
                  <a:pt x="4490130" y="6003097"/>
                </a:cubicBezTo>
                <a:cubicBezTo>
                  <a:pt x="4494159" y="5995934"/>
                  <a:pt x="4512513" y="5997725"/>
                  <a:pt x="4523704" y="5993249"/>
                </a:cubicBezTo>
                <a:cubicBezTo>
                  <a:pt x="4580108" y="5969971"/>
                  <a:pt x="4636064" y="5944455"/>
                  <a:pt x="4692468" y="5922072"/>
                </a:cubicBezTo>
                <a:cubicBezTo>
                  <a:pt x="4720670" y="5910881"/>
                  <a:pt x="4750215" y="5897899"/>
                  <a:pt x="4779312" y="5897004"/>
                </a:cubicBezTo>
                <a:cubicBezTo>
                  <a:pt x="4805276" y="5896109"/>
                  <a:pt x="4814676" y="5881336"/>
                  <a:pt x="4830792" y="5868802"/>
                </a:cubicBezTo>
                <a:cubicBezTo>
                  <a:pt x="4862127" y="5844181"/>
                  <a:pt x="4900625" y="5828066"/>
                  <a:pt x="4928380" y="5799864"/>
                </a:cubicBezTo>
                <a:cubicBezTo>
                  <a:pt x="4967773" y="5760023"/>
                  <a:pt x="5030444" y="5755994"/>
                  <a:pt x="5062227" y="5717496"/>
                </a:cubicBezTo>
                <a:cubicBezTo>
                  <a:pt x="5101620" y="5669597"/>
                  <a:pt x="5157576" y="5649453"/>
                  <a:pt x="5200103" y="5607822"/>
                </a:cubicBezTo>
                <a:cubicBezTo>
                  <a:pt x="5252926" y="5556342"/>
                  <a:pt x="5318283" y="5517844"/>
                  <a:pt x="5372448" y="5467707"/>
                </a:cubicBezTo>
                <a:cubicBezTo>
                  <a:pt x="5411394" y="5431448"/>
                  <a:pt x="5438253" y="5383549"/>
                  <a:pt x="5474065" y="5343261"/>
                </a:cubicBezTo>
                <a:cubicBezTo>
                  <a:pt x="5510772" y="5301629"/>
                  <a:pt x="5547479" y="5261341"/>
                  <a:pt x="5570758" y="5208966"/>
                </a:cubicBezTo>
                <a:cubicBezTo>
                  <a:pt x="5577472" y="5194193"/>
                  <a:pt x="5601646" y="5183897"/>
                  <a:pt x="5619552" y="5177630"/>
                </a:cubicBezTo>
                <a:cubicBezTo>
                  <a:pt x="5642829" y="5169572"/>
                  <a:pt x="5658944" y="5161963"/>
                  <a:pt x="5667897" y="5134208"/>
                </a:cubicBezTo>
                <a:cubicBezTo>
                  <a:pt x="5675955" y="5109587"/>
                  <a:pt x="5684013" y="5080490"/>
                  <a:pt x="5715796" y="5068404"/>
                </a:cubicBezTo>
                <a:cubicBezTo>
                  <a:pt x="5726988" y="5064375"/>
                  <a:pt x="5732807" y="5046469"/>
                  <a:pt x="5741312" y="5034830"/>
                </a:cubicBezTo>
                <a:cubicBezTo>
                  <a:pt x="5756980" y="5013790"/>
                  <a:pt x="5772200" y="4992751"/>
                  <a:pt x="5788315" y="4972159"/>
                </a:cubicBezTo>
                <a:cubicBezTo>
                  <a:pt x="5791449" y="4968130"/>
                  <a:pt x="5796821" y="4965892"/>
                  <a:pt x="5798612" y="4961863"/>
                </a:cubicBezTo>
                <a:cubicBezTo>
                  <a:pt x="5825023" y="4907697"/>
                  <a:pt x="5846062" y="4849950"/>
                  <a:pt x="5879636" y="4800709"/>
                </a:cubicBezTo>
                <a:cubicBezTo>
                  <a:pt x="5900228" y="4770269"/>
                  <a:pt x="5923506" y="4748334"/>
                  <a:pt x="5927535" y="4706255"/>
                </a:cubicBezTo>
                <a:cubicBezTo>
                  <a:pt x="5930220" y="4679396"/>
                  <a:pt x="5972300" y="4658356"/>
                  <a:pt x="5982596" y="4629707"/>
                </a:cubicBezTo>
                <a:cubicBezTo>
                  <a:pt x="5993339" y="4600162"/>
                  <a:pt x="6015722" y="4577779"/>
                  <a:pt x="6023779" y="4553606"/>
                </a:cubicBezTo>
                <a:cubicBezTo>
                  <a:pt x="6034971" y="4520927"/>
                  <a:pt x="6051981" y="4490040"/>
                  <a:pt x="6061382" y="4458704"/>
                </a:cubicBezTo>
                <a:cubicBezTo>
                  <a:pt x="6079288" y="4399614"/>
                  <a:pt x="6120920" y="4345449"/>
                  <a:pt x="6107490" y="4278301"/>
                </a:cubicBezTo>
                <a:cubicBezTo>
                  <a:pt x="6106595" y="4274720"/>
                  <a:pt x="6105699" y="4268900"/>
                  <a:pt x="6107490" y="4267557"/>
                </a:cubicBezTo>
                <a:cubicBezTo>
                  <a:pt x="6157179" y="4227269"/>
                  <a:pt x="6135244" y="4159674"/>
                  <a:pt x="6167027" y="4112670"/>
                </a:cubicBezTo>
                <a:cubicBezTo>
                  <a:pt x="6171056" y="4106851"/>
                  <a:pt x="6175980" y="4095660"/>
                  <a:pt x="6173295" y="4092526"/>
                </a:cubicBezTo>
                <a:cubicBezTo>
                  <a:pt x="6148674" y="4062534"/>
                  <a:pt x="6168818" y="4046866"/>
                  <a:pt x="6191201" y="4031198"/>
                </a:cubicBezTo>
                <a:cubicBezTo>
                  <a:pt x="6194782" y="4028512"/>
                  <a:pt x="6199258" y="4023588"/>
                  <a:pt x="6198810" y="4020007"/>
                </a:cubicBezTo>
                <a:cubicBezTo>
                  <a:pt x="6194782" y="3956888"/>
                  <a:pt x="6230146" y="3896903"/>
                  <a:pt x="6212240" y="3831098"/>
                </a:cubicBezTo>
                <a:cubicBezTo>
                  <a:pt x="6208659" y="3817221"/>
                  <a:pt x="6231937" y="3796182"/>
                  <a:pt x="6244919" y="3775142"/>
                </a:cubicBezTo>
                <a:cubicBezTo>
                  <a:pt x="6230146" y="3762608"/>
                  <a:pt x="6227460" y="3744702"/>
                  <a:pt x="6232384" y="3713814"/>
                </a:cubicBezTo>
                <a:cubicBezTo>
                  <a:pt x="6235966" y="3687850"/>
                  <a:pt x="6241785" y="3665468"/>
                  <a:pt x="6249395" y="3640400"/>
                </a:cubicBezTo>
                <a:cubicBezTo>
                  <a:pt x="6256110" y="3618465"/>
                  <a:pt x="6243128" y="3591158"/>
                  <a:pt x="6239547" y="3566090"/>
                </a:cubicBezTo>
                <a:cubicBezTo>
                  <a:pt x="6238204" y="3558927"/>
                  <a:pt x="6235518" y="3550870"/>
                  <a:pt x="6237309" y="3544155"/>
                </a:cubicBezTo>
                <a:cubicBezTo>
                  <a:pt x="6254767" y="3488646"/>
                  <a:pt x="6248500" y="3433585"/>
                  <a:pt x="6238651" y="3377629"/>
                </a:cubicBezTo>
                <a:cubicBezTo>
                  <a:pt x="6238204" y="3374495"/>
                  <a:pt x="6239547" y="3368676"/>
                  <a:pt x="6241785" y="3367781"/>
                </a:cubicBezTo>
                <a:cubicBezTo>
                  <a:pt x="6269092" y="3354799"/>
                  <a:pt x="6257453" y="3333759"/>
                  <a:pt x="6253424" y="3314510"/>
                </a:cubicBezTo>
                <a:cubicBezTo>
                  <a:pt x="6245366" y="3274669"/>
                  <a:pt x="6237756" y="3234828"/>
                  <a:pt x="6231042" y="3194988"/>
                </a:cubicBezTo>
                <a:cubicBezTo>
                  <a:pt x="6230146" y="3189168"/>
                  <a:pt x="6236861" y="3182453"/>
                  <a:pt x="6239099" y="3176186"/>
                </a:cubicBezTo>
                <a:cubicBezTo>
                  <a:pt x="6247604" y="3155147"/>
                  <a:pt x="6259243" y="3135898"/>
                  <a:pt x="6235518" y="3113515"/>
                </a:cubicBezTo>
                <a:cubicBezTo>
                  <a:pt x="6227460" y="3105905"/>
                  <a:pt x="6234175" y="3082627"/>
                  <a:pt x="6234175" y="3070541"/>
                </a:cubicBezTo>
                <a:cubicBezTo>
                  <a:pt x="6226565" y="3033386"/>
                  <a:pt x="6217164" y="2999365"/>
                  <a:pt x="6213136" y="2964000"/>
                </a:cubicBezTo>
                <a:cubicBezTo>
                  <a:pt x="6210450" y="2938932"/>
                  <a:pt x="6219850" y="2915206"/>
                  <a:pt x="6196125" y="2891033"/>
                </a:cubicBezTo>
                <a:cubicBezTo>
                  <a:pt x="6181800" y="2876708"/>
                  <a:pt x="6183591" y="2845373"/>
                  <a:pt x="6179114" y="2821647"/>
                </a:cubicBezTo>
                <a:cubicBezTo>
                  <a:pt x="6175085" y="2799712"/>
                  <a:pt x="6184933" y="2774197"/>
                  <a:pt x="6160760" y="2757633"/>
                </a:cubicBezTo>
                <a:cubicBezTo>
                  <a:pt x="6158074" y="2755843"/>
                  <a:pt x="6161656" y="2744204"/>
                  <a:pt x="6163894" y="2737489"/>
                </a:cubicBezTo>
                <a:cubicBezTo>
                  <a:pt x="6175533" y="2700334"/>
                  <a:pt x="6175533" y="2700334"/>
                  <a:pt x="6145092" y="2676161"/>
                </a:cubicBezTo>
                <a:cubicBezTo>
                  <a:pt x="6148226" y="2674818"/>
                  <a:pt x="6151807" y="2673475"/>
                  <a:pt x="6154941" y="2672132"/>
                </a:cubicBezTo>
                <a:cubicBezTo>
                  <a:pt x="6146883" y="2651093"/>
                  <a:pt x="6138826" y="2630053"/>
                  <a:pt x="6131215" y="2608566"/>
                </a:cubicBezTo>
                <a:cubicBezTo>
                  <a:pt x="6128977" y="2601851"/>
                  <a:pt x="6125844" y="2594241"/>
                  <a:pt x="6127634" y="2587974"/>
                </a:cubicBezTo>
                <a:cubicBezTo>
                  <a:pt x="6139273" y="2547238"/>
                  <a:pt x="6120472" y="2514560"/>
                  <a:pt x="6102566" y="2480538"/>
                </a:cubicBezTo>
                <a:cubicBezTo>
                  <a:pt x="6095403" y="2466661"/>
                  <a:pt x="6087346" y="2450098"/>
                  <a:pt x="6088689" y="2435773"/>
                </a:cubicBezTo>
                <a:cubicBezTo>
                  <a:pt x="6090927" y="2408466"/>
                  <a:pt x="6094508" y="2384293"/>
                  <a:pt x="6058249" y="2378921"/>
                </a:cubicBezTo>
                <a:cubicBezTo>
                  <a:pt x="6056458" y="2378474"/>
                  <a:pt x="6053772" y="2375788"/>
                  <a:pt x="6053772" y="2373550"/>
                </a:cubicBezTo>
                <a:cubicBezTo>
                  <a:pt x="6048848" y="2340423"/>
                  <a:pt x="6044819" y="2307745"/>
                  <a:pt x="6041238" y="2284020"/>
                </a:cubicBezTo>
                <a:cubicBezTo>
                  <a:pt x="6016169" y="2246417"/>
                  <a:pt x="5998711" y="2212843"/>
                  <a:pt x="5974090" y="2185089"/>
                </a:cubicBezTo>
                <a:cubicBezTo>
                  <a:pt x="5948126" y="2156439"/>
                  <a:pt x="5954394" y="2107645"/>
                  <a:pt x="5912762" y="2090635"/>
                </a:cubicBezTo>
                <a:cubicBezTo>
                  <a:pt x="5918134" y="2036917"/>
                  <a:pt x="5855463" y="2014087"/>
                  <a:pt x="5853225" y="1963054"/>
                </a:cubicBezTo>
                <a:cubicBezTo>
                  <a:pt x="5852777" y="1955444"/>
                  <a:pt x="5842033" y="1948282"/>
                  <a:pt x="5837557" y="1940224"/>
                </a:cubicBezTo>
                <a:cubicBezTo>
                  <a:pt x="5820546" y="1910232"/>
                  <a:pt x="5803983" y="1879791"/>
                  <a:pt x="5787868" y="1849351"/>
                </a:cubicBezTo>
                <a:cubicBezTo>
                  <a:pt x="5787420" y="1848456"/>
                  <a:pt x="5788315" y="1846665"/>
                  <a:pt x="5787868" y="1845770"/>
                </a:cubicBezTo>
                <a:cubicBezTo>
                  <a:pt x="5763247" y="1811301"/>
                  <a:pt x="5739521" y="1775937"/>
                  <a:pt x="5713558" y="1742363"/>
                </a:cubicBezTo>
                <a:cubicBezTo>
                  <a:pt x="5699233" y="1724009"/>
                  <a:pt x="5681327" y="1708789"/>
                  <a:pt x="5665659" y="1691331"/>
                </a:cubicBezTo>
                <a:cubicBezTo>
                  <a:pt x="5642382" y="1664919"/>
                  <a:pt x="5617761" y="1639403"/>
                  <a:pt x="5598512" y="1610754"/>
                </a:cubicBezTo>
                <a:cubicBezTo>
                  <a:pt x="5581501" y="1586133"/>
                  <a:pt x="5556432" y="1569570"/>
                  <a:pt x="5539422" y="1548978"/>
                </a:cubicBezTo>
                <a:cubicBezTo>
                  <a:pt x="5505848" y="1507347"/>
                  <a:pt x="5486599" y="1453629"/>
                  <a:pt x="5459293" y="1400358"/>
                </a:cubicBezTo>
                <a:cubicBezTo>
                  <a:pt x="5410499" y="1405282"/>
                  <a:pt x="5382745" y="1369470"/>
                  <a:pt x="5359019" y="1323810"/>
                </a:cubicBezTo>
                <a:cubicBezTo>
                  <a:pt x="5346037" y="1298742"/>
                  <a:pt x="5328579" y="1279045"/>
                  <a:pt x="5293662" y="1277702"/>
                </a:cubicBezTo>
                <a:cubicBezTo>
                  <a:pt x="5276651" y="1276807"/>
                  <a:pt x="5260983" y="1255320"/>
                  <a:pt x="5244421" y="1243233"/>
                </a:cubicBezTo>
                <a:cubicBezTo>
                  <a:pt x="5179064" y="1193991"/>
                  <a:pt x="5113259" y="1144750"/>
                  <a:pt x="5049245" y="1093718"/>
                </a:cubicBezTo>
                <a:cubicBezTo>
                  <a:pt x="5041635" y="1087451"/>
                  <a:pt x="5043426" y="1069545"/>
                  <a:pt x="5039397" y="1051191"/>
                </a:cubicBezTo>
                <a:cubicBezTo>
                  <a:pt x="4955239" y="1035076"/>
                  <a:pt x="4881824" y="977776"/>
                  <a:pt x="4802142" y="933459"/>
                </a:cubicBezTo>
                <a:cubicBezTo>
                  <a:pt x="4747529" y="903019"/>
                  <a:pt x="4690678" y="876607"/>
                  <a:pt x="4635169" y="847510"/>
                </a:cubicBezTo>
                <a:cubicBezTo>
                  <a:pt x="4594880" y="826471"/>
                  <a:pt x="4555935" y="802745"/>
                  <a:pt x="4515198" y="783049"/>
                </a:cubicBezTo>
                <a:cubicBezTo>
                  <a:pt x="4484758" y="768276"/>
                  <a:pt x="4452975" y="757085"/>
                  <a:pt x="4420744" y="746789"/>
                </a:cubicBezTo>
                <a:cubicBezTo>
                  <a:pt x="4372846" y="731121"/>
                  <a:pt x="4324052" y="717244"/>
                  <a:pt x="4275706" y="703367"/>
                </a:cubicBezTo>
                <a:cubicBezTo>
                  <a:pt x="4268096" y="701129"/>
                  <a:pt x="4259143" y="702024"/>
                  <a:pt x="4250637" y="702024"/>
                </a:cubicBezTo>
                <a:cubicBezTo>
                  <a:pt x="4242132" y="702024"/>
                  <a:pt x="4230493" y="706053"/>
                  <a:pt x="4226017" y="702024"/>
                </a:cubicBezTo>
                <a:cubicBezTo>
                  <a:pt x="4196024" y="675165"/>
                  <a:pt x="4158421" y="672479"/>
                  <a:pt x="4121714" y="667107"/>
                </a:cubicBezTo>
                <a:cubicBezTo>
                  <a:pt x="4098884" y="663526"/>
                  <a:pt x="4076054" y="662183"/>
                  <a:pt x="4053224" y="660392"/>
                </a:cubicBezTo>
                <a:cubicBezTo>
                  <a:pt x="4042480" y="659497"/>
                  <a:pt x="4031289" y="661735"/>
                  <a:pt x="4020993" y="658602"/>
                </a:cubicBezTo>
                <a:cubicBezTo>
                  <a:pt x="3934149" y="634429"/>
                  <a:pt x="3845514" y="643829"/>
                  <a:pt x="3757775" y="639353"/>
                </a:cubicBezTo>
                <a:cubicBezTo>
                  <a:pt x="3706742" y="636667"/>
                  <a:pt x="3657501" y="651439"/>
                  <a:pt x="3604678" y="640248"/>
                </a:cubicBezTo>
                <a:cubicBezTo>
                  <a:pt x="3573790" y="633981"/>
                  <a:pt x="3529473" y="644725"/>
                  <a:pt x="3494556" y="671136"/>
                </a:cubicBezTo>
                <a:cubicBezTo>
                  <a:pt x="3464116" y="693966"/>
                  <a:pt x="3419799" y="715006"/>
                  <a:pt x="3384434" y="710977"/>
                </a:cubicBezTo>
                <a:cubicBezTo>
                  <a:pt x="3340117" y="706053"/>
                  <a:pt x="3314153" y="714558"/>
                  <a:pt x="3290428" y="748132"/>
                </a:cubicBezTo>
                <a:cubicBezTo>
                  <a:pt x="3287294" y="752608"/>
                  <a:pt x="3276998" y="753056"/>
                  <a:pt x="3270284" y="753056"/>
                </a:cubicBezTo>
                <a:cubicBezTo>
                  <a:pt x="3231786" y="751713"/>
                  <a:pt x="3192840" y="745446"/>
                  <a:pt x="3154342" y="748580"/>
                </a:cubicBezTo>
                <a:cubicBezTo>
                  <a:pt x="3110025" y="752161"/>
                  <a:pt x="3066155" y="762904"/>
                  <a:pt x="3029000" y="769619"/>
                </a:cubicBezTo>
                <a:cubicBezTo>
                  <a:pt x="3016914" y="805431"/>
                  <a:pt x="3006170" y="832738"/>
                  <a:pt x="2999455" y="860492"/>
                </a:cubicBezTo>
                <a:cubicBezTo>
                  <a:pt x="2994979" y="879293"/>
                  <a:pt x="2999008" y="899885"/>
                  <a:pt x="2995874" y="919134"/>
                </a:cubicBezTo>
                <a:cubicBezTo>
                  <a:pt x="2994531" y="928535"/>
                  <a:pt x="2985130" y="944203"/>
                  <a:pt x="2979311" y="944203"/>
                </a:cubicBezTo>
                <a:cubicBezTo>
                  <a:pt x="2950214" y="944203"/>
                  <a:pt x="2933203" y="956289"/>
                  <a:pt x="2918878" y="982253"/>
                </a:cubicBezTo>
                <a:cubicBezTo>
                  <a:pt x="2902763" y="1011798"/>
                  <a:pt x="2874561" y="1022094"/>
                  <a:pt x="2840092" y="1016722"/>
                </a:cubicBezTo>
                <a:cubicBezTo>
                  <a:pt x="2823976" y="1014484"/>
                  <a:pt x="2805175" y="1014931"/>
                  <a:pt x="2790850" y="1021646"/>
                </a:cubicBezTo>
                <a:cubicBezTo>
                  <a:pt x="2716093" y="1056563"/>
                  <a:pt x="2648497" y="1048057"/>
                  <a:pt x="2577321" y="1005531"/>
                </a:cubicBezTo>
                <a:cubicBezTo>
                  <a:pt x="2537928" y="982253"/>
                  <a:pt x="2487343" y="978224"/>
                  <a:pt x="2435864" y="963899"/>
                </a:cubicBezTo>
                <a:cubicBezTo>
                  <a:pt x="2431387" y="998368"/>
                  <a:pt x="2428701" y="1023884"/>
                  <a:pt x="2424225" y="1049400"/>
                </a:cubicBezTo>
                <a:cubicBezTo>
                  <a:pt x="2422434" y="1058353"/>
                  <a:pt x="2417958" y="1070888"/>
                  <a:pt x="2411243" y="1073574"/>
                </a:cubicBezTo>
                <a:cubicBezTo>
                  <a:pt x="2326637" y="1111624"/>
                  <a:pt x="2241136" y="1128187"/>
                  <a:pt x="2156530" y="1073126"/>
                </a:cubicBezTo>
                <a:cubicBezTo>
                  <a:pt x="2152949" y="1070888"/>
                  <a:pt x="2146234" y="1067754"/>
                  <a:pt x="2144443" y="1069097"/>
                </a:cubicBezTo>
                <a:cubicBezTo>
                  <a:pt x="2105498" y="1099090"/>
                  <a:pt x="2091173" y="1058353"/>
                  <a:pt x="2068343" y="1043133"/>
                </a:cubicBezTo>
                <a:cubicBezTo>
                  <a:pt x="2045065" y="1027466"/>
                  <a:pt x="2023130" y="1010007"/>
                  <a:pt x="1991795" y="987177"/>
                </a:cubicBezTo>
                <a:cubicBezTo>
                  <a:pt x="1964040" y="988520"/>
                  <a:pt x="1924647" y="996130"/>
                  <a:pt x="1902712" y="1036866"/>
                </a:cubicBezTo>
                <a:cubicBezTo>
                  <a:pt x="1892864" y="1054772"/>
                  <a:pt x="1887940" y="1075364"/>
                  <a:pt x="1877644" y="1093270"/>
                </a:cubicBezTo>
                <a:cubicBezTo>
                  <a:pt x="1863767" y="1117891"/>
                  <a:pt x="1846308" y="1140721"/>
                  <a:pt x="1831088" y="1164446"/>
                </a:cubicBezTo>
                <a:cubicBezTo>
                  <a:pt x="1793486" y="1223089"/>
                  <a:pt x="1779161" y="1231146"/>
                  <a:pt x="1708880" y="1228461"/>
                </a:cubicBezTo>
                <a:cubicBezTo>
                  <a:pt x="1712909" y="1258005"/>
                  <a:pt x="1698584" y="1259348"/>
                  <a:pt x="1673963" y="1253529"/>
                </a:cubicBezTo>
                <a:cubicBezTo>
                  <a:pt x="1635465" y="1244576"/>
                  <a:pt x="1595624" y="1238756"/>
                  <a:pt x="1556679" y="1233385"/>
                </a:cubicBezTo>
                <a:cubicBezTo>
                  <a:pt x="1549516" y="1232489"/>
                  <a:pt x="1539220" y="1236071"/>
                  <a:pt x="1533401" y="1240995"/>
                </a:cubicBezTo>
                <a:cubicBezTo>
                  <a:pt x="1509228" y="1261587"/>
                  <a:pt x="1486398" y="1283521"/>
                  <a:pt x="1462672" y="1304561"/>
                </a:cubicBezTo>
                <a:cubicBezTo>
                  <a:pt x="1434470" y="1329629"/>
                  <a:pt x="1350312" y="1323362"/>
                  <a:pt x="1323901" y="1292027"/>
                </a:cubicBezTo>
                <a:cubicBezTo>
                  <a:pt x="1311367" y="1276807"/>
                  <a:pt x="1274212" y="1272330"/>
                  <a:pt x="1295251" y="1238756"/>
                </a:cubicBezTo>
                <a:cubicBezTo>
                  <a:pt x="1306442" y="1220850"/>
                  <a:pt x="1315395" y="1198916"/>
                  <a:pt x="1331063" y="1185934"/>
                </a:cubicBezTo>
                <a:cubicBezTo>
                  <a:pt x="1361056" y="1161761"/>
                  <a:pt x="1395972" y="1143407"/>
                  <a:pt x="1428203" y="1121472"/>
                </a:cubicBezTo>
                <a:cubicBezTo>
                  <a:pt x="1437604" y="1115205"/>
                  <a:pt x="1443871" y="1104461"/>
                  <a:pt x="1455958" y="1090584"/>
                </a:cubicBezTo>
                <a:cubicBezTo>
                  <a:pt x="1424622" y="1095061"/>
                  <a:pt x="1403583" y="1098194"/>
                  <a:pt x="1378514" y="1101776"/>
                </a:cubicBezTo>
                <a:cubicBezTo>
                  <a:pt x="1380305" y="1089689"/>
                  <a:pt x="1381648" y="1080288"/>
                  <a:pt x="1382991" y="1067306"/>
                </a:cubicBezTo>
                <a:cubicBezTo>
                  <a:pt x="1370009" y="1069545"/>
                  <a:pt x="1360608" y="1072678"/>
                  <a:pt x="1351207" y="1072231"/>
                </a:cubicBezTo>
                <a:cubicBezTo>
                  <a:pt x="1326139" y="1071335"/>
                  <a:pt x="1302414" y="1074917"/>
                  <a:pt x="1283612" y="1045372"/>
                </a:cubicBezTo>
                <a:cubicBezTo>
                  <a:pt x="1261677" y="1011350"/>
                  <a:pt x="1227656" y="984939"/>
                  <a:pt x="1196321" y="952260"/>
                </a:cubicBezTo>
                <a:cubicBezTo>
                  <a:pt x="1202140" y="945098"/>
                  <a:pt x="1210645" y="936593"/>
                  <a:pt x="1216912" y="927192"/>
                </a:cubicBezTo>
                <a:cubicBezTo>
                  <a:pt x="1221837" y="919582"/>
                  <a:pt x="1228999" y="907048"/>
                  <a:pt x="1225865" y="902124"/>
                </a:cubicBezTo>
                <a:cubicBezTo>
                  <a:pt x="1210198" y="873474"/>
                  <a:pt x="1224522" y="853777"/>
                  <a:pt x="1237504" y="828709"/>
                </a:cubicBezTo>
                <a:cubicBezTo>
                  <a:pt x="1254963" y="794687"/>
                  <a:pt x="1276898" y="778124"/>
                  <a:pt x="1313605" y="774991"/>
                </a:cubicBezTo>
                <a:cubicBezTo>
                  <a:pt x="1328825" y="773648"/>
                  <a:pt x="1343597" y="765590"/>
                  <a:pt x="1363742" y="758875"/>
                </a:cubicBezTo>
                <a:cubicBezTo>
                  <a:pt x="1357027" y="749475"/>
                  <a:pt x="1351655" y="741417"/>
                  <a:pt x="1345836" y="732464"/>
                </a:cubicBezTo>
                <a:cubicBezTo>
                  <a:pt x="1346731" y="732016"/>
                  <a:pt x="1349865" y="731569"/>
                  <a:pt x="1352550" y="730226"/>
                </a:cubicBezTo>
                <a:cubicBezTo>
                  <a:pt x="1387467" y="708739"/>
                  <a:pt x="1421936" y="685908"/>
                  <a:pt x="1457301" y="665317"/>
                </a:cubicBezTo>
                <a:cubicBezTo>
                  <a:pt x="1476997" y="654125"/>
                  <a:pt x="1498037" y="639353"/>
                  <a:pt x="1519524" y="638010"/>
                </a:cubicBezTo>
                <a:cubicBezTo>
                  <a:pt x="1563394" y="635772"/>
                  <a:pt x="1603234" y="625923"/>
                  <a:pt x="1638599" y="599512"/>
                </a:cubicBezTo>
                <a:cubicBezTo>
                  <a:pt x="1641285" y="597274"/>
                  <a:pt x="1646656" y="598169"/>
                  <a:pt x="1648895" y="595931"/>
                </a:cubicBezTo>
                <a:cubicBezTo>
                  <a:pt x="1689631" y="548032"/>
                  <a:pt x="1716490" y="533260"/>
                  <a:pt x="1775132" y="507744"/>
                </a:cubicBezTo>
                <a:cubicBezTo>
                  <a:pt x="1800648" y="496552"/>
                  <a:pt x="1818107" y="468351"/>
                  <a:pt x="1842727" y="454026"/>
                </a:cubicBezTo>
                <a:cubicBezTo>
                  <a:pt x="1879435" y="432986"/>
                  <a:pt x="1912113" y="408813"/>
                  <a:pt x="1939420" y="375687"/>
                </a:cubicBezTo>
                <a:cubicBezTo>
                  <a:pt x="1952402" y="360019"/>
                  <a:pt x="1975232" y="350171"/>
                  <a:pt x="1995824" y="343456"/>
                </a:cubicBezTo>
                <a:cubicBezTo>
                  <a:pt x="2045065" y="326893"/>
                  <a:pt x="2096097" y="316597"/>
                  <a:pt x="2144443" y="297348"/>
                </a:cubicBezTo>
                <a:cubicBezTo>
                  <a:pt x="2178465" y="283919"/>
                  <a:pt x="2207562" y="258850"/>
                  <a:pt x="2240241" y="241840"/>
                </a:cubicBezTo>
                <a:cubicBezTo>
                  <a:pt x="2259042" y="231991"/>
                  <a:pt x="2281872" y="219905"/>
                  <a:pt x="2301121" y="223038"/>
                </a:cubicBezTo>
                <a:cubicBezTo>
                  <a:pt x="2344543" y="230201"/>
                  <a:pt x="2366926" y="195284"/>
                  <a:pt x="2398261" y="180512"/>
                </a:cubicBezTo>
                <a:cubicBezTo>
                  <a:pt x="2440788" y="160367"/>
                  <a:pt x="2482867" y="150071"/>
                  <a:pt x="2524051" y="167082"/>
                </a:cubicBezTo>
                <a:cubicBezTo>
                  <a:pt x="2521365" y="155443"/>
                  <a:pt x="2519574" y="146490"/>
                  <a:pt x="2517336" y="136642"/>
                </a:cubicBezTo>
                <a:cubicBezTo>
                  <a:pt x="2520917" y="135746"/>
                  <a:pt x="2524499" y="133956"/>
                  <a:pt x="2527632" y="133956"/>
                </a:cubicBezTo>
                <a:cubicBezTo>
                  <a:pt x="2548224" y="135746"/>
                  <a:pt x="2568816" y="141566"/>
                  <a:pt x="2588960" y="139328"/>
                </a:cubicBezTo>
                <a:cubicBezTo>
                  <a:pt x="2620743" y="135746"/>
                  <a:pt x="2651631" y="125451"/>
                  <a:pt x="2683414" y="120974"/>
                </a:cubicBezTo>
                <a:cubicBezTo>
                  <a:pt x="2692815" y="119631"/>
                  <a:pt x="2703559" y="130375"/>
                  <a:pt x="2716093" y="136642"/>
                </a:cubicBezTo>
                <a:cubicBezTo>
                  <a:pt x="2716093" y="135299"/>
                  <a:pt x="2715645" y="125003"/>
                  <a:pt x="2719674" y="116945"/>
                </a:cubicBezTo>
                <a:cubicBezTo>
                  <a:pt x="2723703" y="108887"/>
                  <a:pt x="2732656" y="103068"/>
                  <a:pt x="2739371" y="96353"/>
                </a:cubicBezTo>
                <a:cubicBezTo>
                  <a:pt x="2758619" y="115602"/>
                  <a:pt x="2766230" y="91429"/>
                  <a:pt x="2777868" y="85162"/>
                </a:cubicBezTo>
                <a:cubicBezTo>
                  <a:pt x="2798908" y="73075"/>
                  <a:pt x="2819052" y="58751"/>
                  <a:pt x="2844121" y="42635"/>
                </a:cubicBezTo>
                <a:cubicBezTo>
                  <a:pt x="2844121" y="42188"/>
                  <a:pt x="2840539" y="32339"/>
                  <a:pt x="2836958" y="22043"/>
                </a:cubicBezTo>
                <a:cubicBezTo>
                  <a:pt x="2870532" y="15329"/>
                  <a:pt x="2901868" y="2794"/>
                  <a:pt x="2930069" y="32787"/>
                </a:cubicBezTo>
                <a:cubicBezTo>
                  <a:pt x="2933651" y="36816"/>
                  <a:pt x="2952899" y="29653"/>
                  <a:pt x="2962300" y="23834"/>
                </a:cubicBezTo>
                <a:cubicBezTo>
                  <a:pt x="2986473" y="8166"/>
                  <a:pt x="3007961" y="-16455"/>
                  <a:pt x="3037505" y="15776"/>
                </a:cubicBezTo>
                <a:cubicBezTo>
                  <a:pt x="3041534" y="20253"/>
                  <a:pt x="3053173" y="17119"/>
                  <a:pt x="3060783" y="18462"/>
                </a:cubicBezTo>
                <a:cubicBezTo>
                  <a:pt x="3071527" y="20253"/>
                  <a:pt x="3082270" y="23834"/>
                  <a:pt x="3093462" y="25625"/>
                </a:cubicBezTo>
                <a:cubicBezTo>
                  <a:pt x="3103310" y="26968"/>
                  <a:pt x="3114054" y="29653"/>
                  <a:pt x="3122559" y="26968"/>
                </a:cubicBezTo>
                <a:cubicBezTo>
                  <a:pt x="3180306" y="8614"/>
                  <a:pt x="3236710" y="4137"/>
                  <a:pt x="3290875" y="37263"/>
                </a:cubicBezTo>
                <a:cubicBezTo>
                  <a:pt x="3304753" y="45769"/>
                  <a:pt x="3318630" y="54274"/>
                  <a:pt x="3331164" y="62332"/>
                </a:cubicBezTo>
                <a:cubicBezTo>
                  <a:pt x="3367871" y="58303"/>
                  <a:pt x="3405921" y="53827"/>
                  <a:pt x="3437257" y="50245"/>
                </a:cubicBezTo>
                <a:cubicBezTo>
                  <a:pt x="3448896" y="70390"/>
                  <a:pt x="3456954" y="88743"/>
                  <a:pt x="3469488" y="103068"/>
                </a:cubicBezTo>
                <a:cubicBezTo>
                  <a:pt x="3472174" y="106202"/>
                  <a:pt x="3490080" y="95010"/>
                  <a:pt x="3501719" y="91877"/>
                </a:cubicBezTo>
                <a:cubicBezTo>
                  <a:pt x="3509776" y="89639"/>
                  <a:pt x="3518729" y="86953"/>
                  <a:pt x="3526339" y="88743"/>
                </a:cubicBezTo>
                <a:cubicBezTo>
                  <a:pt x="3580505" y="100830"/>
                  <a:pt x="3633775" y="117840"/>
                  <a:pt x="3688389" y="125898"/>
                </a:cubicBezTo>
                <a:cubicBezTo>
                  <a:pt x="3721067" y="130822"/>
                  <a:pt x="3755536" y="121869"/>
                  <a:pt x="3789110" y="119183"/>
                </a:cubicBezTo>
                <a:cubicBezTo>
                  <a:pt x="3798511" y="118288"/>
                  <a:pt x="3811045" y="113364"/>
                  <a:pt x="3816864" y="117393"/>
                </a:cubicBezTo>
                <a:cubicBezTo>
                  <a:pt x="3862525" y="147833"/>
                  <a:pt x="3914004" y="133061"/>
                  <a:pt x="3962798" y="136642"/>
                </a:cubicBezTo>
                <a:cubicBezTo>
                  <a:pt x="3965037" y="136642"/>
                  <a:pt x="3969513" y="134404"/>
                  <a:pt x="3969513" y="134851"/>
                </a:cubicBezTo>
                <a:cubicBezTo>
                  <a:pt x="3993686" y="175587"/>
                  <a:pt x="4027260" y="138432"/>
                  <a:pt x="4059938" y="142461"/>
                </a:cubicBezTo>
                <a:cubicBezTo>
                  <a:pt x="4053224" y="154548"/>
                  <a:pt x="4048747" y="163053"/>
                  <a:pt x="4044271" y="172006"/>
                </a:cubicBezTo>
                <a:cubicBezTo>
                  <a:pt x="4080978" y="172901"/>
                  <a:pt x="4086350" y="181854"/>
                  <a:pt x="4070234" y="214533"/>
                </a:cubicBezTo>
                <a:cubicBezTo>
                  <a:pt x="4085902" y="216771"/>
                  <a:pt x="4103360" y="215428"/>
                  <a:pt x="4116790" y="221695"/>
                </a:cubicBezTo>
                <a:cubicBezTo>
                  <a:pt x="4140963" y="233334"/>
                  <a:pt x="4140515" y="264670"/>
                  <a:pt x="4119028" y="280785"/>
                </a:cubicBezTo>
                <a:cubicBezTo>
                  <a:pt x="4105598" y="290633"/>
                  <a:pt x="4093064" y="302272"/>
                  <a:pt x="4083216" y="315254"/>
                </a:cubicBezTo>
                <a:cubicBezTo>
                  <a:pt x="4080083" y="319283"/>
                  <a:pt x="4084559" y="331817"/>
                  <a:pt x="4088588" y="338532"/>
                </a:cubicBezTo>
                <a:cubicBezTo>
                  <a:pt x="4094407" y="347485"/>
                  <a:pt x="4102913" y="354647"/>
                  <a:pt x="4114551" y="367629"/>
                </a:cubicBezTo>
                <a:cubicBezTo>
                  <a:pt x="4131115" y="370315"/>
                  <a:pt x="4156183" y="351962"/>
                  <a:pt x="4179013" y="383745"/>
                </a:cubicBezTo>
                <a:cubicBezTo>
                  <a:pt x="4189309" y="398069"/>
                  <a:pt x="4231836" y="389116"/>
                  <a:pt x="4260038" y="391355"/>
                </a:cubicBezTo>
                <a:cubicBezTo>
                  <a:pt x="4284211" y="393593"/>
                  <a:pt x="4303012" y="402994"/>
                  <a:pt x="4322261" y="421347"/>
                </a:cubicBezTo>
                <a:cubicBezTo>
                  <a:pt x="4343749" y="441492"/>
                  <a:pt x="4375532" y="451787"/>
                  <a:pt x="4404181" y="462531"/>
                </a:cubicBezTo>
                <a:cubicBezTo>
                  <a:pt x="4456556" y="481780"/>
                  <a:pt x="4509827" y="498791"/>
                  <a:pt x="4563097" y="514906"/>
                </a:cubicBezTo>
                <a:cubicBezTo>
                  <a:pt x="4591747" y="523412"/>
                  <a:pt x="4621739" y="527888"/>
                  <a:pt x="4658446" y="535498"/>
                </a:cubicBezTo>
                <a:cubicBezTo>
                  <a:pt x="4655761" y="543556"/>
                  <a:pt x="4655313" y="561014"/>
                  <a:pt x="4646808" y="566834"/>
                </a:cubicBezTo>
                <a:cubicBezTo>
                  <a:pt x="4635169" y="574891"/>
                  <a:pt x="4615025" y="579815"/>
                  <a:pt x="4602490" y="575339"/>
                </a:cubicBezTo>
                <a:cubicBezTo>
                  <a:pt x="4535791" y="551613"/>
                  <a:pt x="4470433" y="524754"/>
                  <a:pt x="4405077" y="498343"/>
                </a:cubicBezTo>
                <a:cubicBezTo>
                  <a:pt x="4369265" y="483571"/>
                  <a:pt x="4335691" y="463426"/>
                  <a:pt x="4298984" y="452683"/>
                </a:cubicBezTo>
                <a:cubicBezTo>
                  <a:pt x="4266305" y="442834"/>
                  <a:pt x="4227807" y="449997"/>
                  <a:pt x="4197367" y="436567"/>
                </a:cubicBezTo>
                <a:cubicBezTo>
                  <a:pt x="4149021" y="415528"/>
                  <a:pt x="4101122" y="418214"/>
                  <a:pt x="4051880" y="418661"/>
                </a:cubicBezTo>
                <a:cubicBezTo>
                  <a:pt x="4046509" y="418661"/>
                  <a:pt x="4041137" y="422243"/>
                  <a:pt x="4026812" y="427167"/>
                </a:cubicBezTo>
                <a:cubicBezTo>
                  <a:pt x="4046509" y="440596"/>
                  <a:pt x="4059491" y="456264"/>
                  <a:pt x="4074711" y="458950"/>
                </a:cubicBezTo>
                <a:cubicBezTo>
                  <a:pt x="4106046" y="464769"/>
                  <a:pt x="4133353" y="479542"/>
                  <a:pt x="4168717" y="479989"/>
                </a:cubicBezTo>
                <a:cubicBezTo>
                  <a:pt x="4214378" y="479989"/>
                  <a:pt x="4269439" y="462531"/>
                  <a:pt x="4308384" y="515801"/>
                </a:cubicBezTo>
                <a:cubicBezTo>
                  <a:pt x="4323604" y="536393"/>
                  <a:pt x="4351806" y="562357"/>
                  <a:pt x="4391200" y="551166"/>
                </a:cubicBezTo>
                <a:cubicBezTo>
                  <a:pt x="4405524" y="547137"/>
                  <a:pt x="4425221" y="555195"/>
                  <a:pt x="4440441" y="562357"/>
                </a:cubicBezTo>
                <a:cubicBezTo>
                  <a:pt x="4485654" y="582501"/>
                  <a:pt x="4533552" y="595931"/>
                  <a:pt x="4573393" y="629505"/>
                </a:cubicBezTo>
                <a:cubicBezTo>
                  <a:pt x="4593537" y="646515"/>
                  <a:pt x="4625768" y="648754"/>
                  <a:pt x="4651732" y="659049"/>
                </a:cubicBezTo>
                <a:cubicBezTo>
                  <a:pt x="4682620" y="671136"/>
                  <a:pt x="4712165" y="690833"/>
                  <a:pt x="4743948" y="695757"/>
                </a:cubicBezTo>
                <a:cubicBezTo>
                  <a:pt x="4815124" y="706948"/>
                  <a:pt x="4854070" y="776334"/>
                  <a:pt x="4920322" y="789316"/>
                </a:cubicBezTo>
                <a:cubicBezTo>
                  <a:pt x="4962401" y="797821"/>
                  <a:pt x="5004928" y="829157"/>
                  <a:pt x="5052826" y="794240"/>
                </a:cubicBezTo>
                <a:cubicBezTo>
                  <a:pt x="5067151" y="783496"/>
                  <a:pt x="5098039" y="791554"/>
                  <a:pt x="5119974" y="796478"/>
                </a:cubicBezTo>
                <a:cubicBezTo>
                  <a:pt x="5129822" y="798716"/>
                  <a:pt x="5140118" y="814384"/>
                  <a:pt x="5143252" y="826023"/>
                </a:cubicBezTo>
                <a:cubicBezTo>
                  <a:pt x="5145042" y="832290"/>
                  <a:pt x="5133403" y="843929"/>
                  <a:pt x="5126241" y="851091"/>
                </a:cubicBezTo>
                <a:cubicBezTo>
                  <a:pt x="5118631" y="858254"/>
                  <a:pt x="5108782" y="862730"/>
                  <a:pt x="5098487" y="869893"/>
                </a:cubicBezTo>
                <a:cubicBezTo>
                  <a:pt x="5145490" y="895856"/>
                  <a:pt x="5148176" y="895409"/>
                  <a:pt x="5197865" y="845720"/>
                </a:cubicBezTo>
                <a:cubicBezTo>
                  <a:pt x="5224276" y="867207"/>
                  <a:pt x="5259641" y="868997"/>
                  <a:pt x="5284262" y="904362"/>
                </a:cubicBezTo>
                <a:cubicBezTo>
                  <a:pt x="5307987" y="938383"/>
                  <a:pt x="5321416" y="963899"/>
                  <a:pt x="5298586" y="1007321"/>
                </a:cubicBezTo>
                <a:cubicBezTo>
                  <a:pt x="5323654" y="1005531"/>
                  <a:pt x="5342904" y="1000607"/>
                  <a:pt x="5360362" y="1003740"/>
                </a:cubicBezTo>
                <a:cubicBezTo>
                  <a:pt x="5412737" y="1013588"/>
                  <a:pt x="5443625" y="1060144"/>
                  <a:pt x="5488390" y="1083870"/>
                </a:cubicBezTo>
                <a:cubicBezTo>
                  <a:pt x="5496000" y="1087898"/>
                  <a:pt x="5501819" y="1095061"/>
                  <a:pt x="5509877" y="1098194"/>
                </a:cubicBezTo>
                <a:cubicBezTo>
                  <a:pt x="5531364" y="1107595"/>
                  <a:pt x="5562252" y="1111624"/>
                  <a:pt x="5528678" y="1143855"/>
                </a:cubicBezTo>
                <a:cubicBezTo>
                  <a:pt x="5527783" y="1144750"/>
                  <a:pt x="5540317" y="1166237"/>
                  <a:pt x="5548375" y="1168028"/>
                </a:cubicBezTo>
                <a:cubicBezTo>
                  <a:pt x="5567176" y="1171609"/>
                  <a:pt x="5587320" y="1169371"/>
                  <a:pt x="5611494" y="1169371"/>
                </a:cubicBezTo>
                <a:cubicBezTo>
                  <a:pt x="5610151" y="1194887"/>
                  <a:pt x="5609255" y="1216822"/>
                  <a:pt x="5608360" y="1241442"/>
                </a:cubicBezTo>
                <a:cubicBezTo>
                  <a:pt x="5615075" y="1241890"/>
                  <a:pt x="5623132" y="1242785"/>
                  <a:pt x="5629400" y="1243233"/>
                </a:cubicBezTo>
                <a:cubicBezTo>
                  <a:pt x="5627609" y="1256662"/>
                  <a:pt x="5625371" y="1272330"/>
                  <a:pt x="5623132" y="1287103"/>
                </a:cubicBezTo>
                <a:cubicBezTo>
                  <a:pt x="5627161" y="1287998"/>
                  <a:pt x="5630295" y="1289789"/>
                  <a:pt x="5632085" y="1289341"/>
                </a:cubicBezTo>
                <a:cubicBezTo>
                  <a:pt x="5649544" y="1282179"/>
                  <a:pt x="5673270" y="1264273"/>
                  <a:pt x="5683118" y="1270092"/>
                </a:cubicBezTo>
                <a:cubicBezTo>
                  <a:pt x="5708634" y="1284417"/>
                  <a:pt x="5729226" y="1308590"/>
                  <a:pt x="5748027" y="1331868"/>
                </a:cubicBezTo>
                <a:cubicBezTo>
                  <a:pt x="5751608" y="1336344"/>
                  <a:pt x="5738179" y="1355145"/>
                  <a:pt x="5730121" y="1372604"/>
                </a:cubicBezTo>
                <a:cubicBezTo>
                  <a:pt x="5745789" y="1374395"/>
                  <a:pt x="5764590" y="1376185"/>
                  <a:pt x="5783391" y="1378423"/>
                </a:cubicBezTo>
                <a:cubicBezTo>
                  <a:pt x="5783391" y="1381557"/>
                  <a:pt x="5783839" y="1384690"/>
                  <a:pt x="5783839" y="1387824"/>
                </a:cubicBezTo>
                <a:cubicBezTo>
                  <a:pt x="5774438" y="1390957"/>
                  <a:pt x="5765485" y="1394539"/>
                  <a:pt x="5752503" y="1399015"/>
                </a:cubicBezTo>
                <a:cubicBezTo>
                  <a:pt x="5761456" y="1405282"/>
                  <a:pt x="5767724" y="1412445"/>
                  <a:pt x="5774438" y="1413340"/>
                </a:cubicBezTo>
                <a:cubicBezTo>
                  <a:pt x="5810250" y="1418712"/>
                  <a:pt x="5838452" y="1437513"/>
                  <a:pt x="5861283" y="1463477"/>
                </a:cubicBezTo>
                <a:cubicBezTo>
                  <a:pt x="5872026" y="1475563"/>
                  <a:pt x="5872474" y="1497051"/>
                  <a:pt x="5884113" y="1507794"/>
                </a:cubicBezTo>
                <a:cubicBezTo>
                  <a:pt x="5912314" y="1533758"/>
                  <a:pt x="5939173" y="1558826"/>
                  <a:pt x="5939621" y="1601353"/>
                </a:cubicBezTo>
                <a:cubicBezTo>
                  <a:pt x="5939621" y="1606277"/>
                  <a:pt x="5950813" y="1609858"/>
                  <a:pt x="5954841" y="1615678"/>
                </a:cubicBezTo>
                <a:cubicBezTo>
                  <a:pt x="5973643" y="1640299"/>
                  <a:pt x="5991996" y="1665815"/>
                  <a:pt x="6010797" y="1690883"/>
                </a:cubicBezTo>
                <a:cubicBezTo>
                  <a:pt x="6020646" y="1704313"/>
                  <a:pt x="6030942" y="1717294"/>
                  <a:pt x="6041685" y="1730724"/>
                </a:cubicBezTo>
                <a:cubicBezTo>
                  <a:pt x="6044819" y="1734305"/>
                  <a:pt x="6049743" y="1736991"/>
                  <a:pt x="6052429" y="1741020"/>
                </a:cubicBezTo>
                <a:cubicBezTo>
                  <a:pt x="6069440" y="1771908"/>
                  <a:pt x="6089136" y="1801453"/>
                  <a:pt x="6101223" y="1834131"/>
                </a:cubicBezTo>
                <a:cubicBezTo>
                  <a:pt x="6106147" y="1848008"/>
                  <a:pt x="6093613" y="1867705"/>
                  <a:pt x="6089136" y="1884268"/>
                </a:cubicBezTo>
                <a:cubicBezTo>
                  <a:pt x="6151360" y="1904860"/>
                  <a:pt x="6181800" y="1954101"/>
                  <a:pt x="6192544" y="2020354"/>
                </a:cubicBezTo>
                <a:cubicBezTo>
                  <a:pt x="6175980" y="2036917"/>
                  <a:pt x="6144645" y="2046317"/>
                  <a:pt x="6158522" y="2082577"/>
                </a:cubicBezTo>
                <a:cubicBezTo>
                  <a:pt x="6160313" y="2087053"/>
                  <a:pt x="6135692" y="2101826"/>
                  <a:pt x="6130768" y="2105855"/>
                </a:cubicBezTo>
                <a:cubicBezTo>
                  <a:pt x="6153598" y="2123313"/>
                  <a:pt x="6181800" y="2135400"/>
                  <a:pt x="6193886" y="2156887"/>
                </a:cubicBezTo>
                <a:cubicBezTo>
                  <a:pt x="6201944" y="2171212"/>
                  <a:pt x="6186724" y="2198966"/>
                  <a:pt x="6180904" y="2224034"/>
                </a:cubicBezTo>
                <a:cubicBezTo>
                  <a:pt x="6214031" y="2232092"/>
                  <a:pt x="6206421" y="2266114"/>
                  <a:pt x="6210002" y="2294763"/>
                </a:cubicBezTo>
                <a:cubicBezTo>
                  <a:pt x="6211345" y="2304164"/>
                  <a:pt x="6213136" y="2313117"/>
                  <a:pt x="6214478" y="2322517"/>
                </a:cubicBezTo>
                <a:cubicBezTo>
                  <a:pt x="6218955" y="2356539"/>
                  <a:pt x="6244471" y="2368625"/>
                  <a:pt x="6272225" y="2375340"/>
                </a:cubicBezTo>
                <a:cubicBezTo>
                  <a:pt x="6262377" y="2406676"/>
                  <a:pt x="6253424" y="2434430"/>
                  <a:pt x="6246262" y="2456365"/>
                </a:cubicBezTo>
                <a:cubicBezTo>
                  <a:pt x="6267749" y="2479195"/>
                  <a:pt x="6289684" y="2493520"/>
                  <a:pt x="6299532" y="2514112"/>
                </a:cubicBezTo>
                <a:cubicBezTo>
                  <a:pt x="6313857" y="2544552"/>
                  <a:pt x="6317886" y="2579469"/>
                  <a:pt x="6330420" y="2610804"/>
                </a:cubicBezTo>
                <a:cubicBezTo>
                  <a:pt x="6338478" y="2630501"/>
                  <a:pt x="6354145" y="2647064"/>
                  <a:pt x="6366232" y="2664970"/>
                </a:cubicBezTo>
                <a:cubicBezTo>
                  <a:pt x="6335792" y="2687352"/>
                  <a:pt x="6335792" y="2691829"/>
                  <a:pt x="6372051" y="2719135"/>
                </a:cubicBezTo>
                <a:cubicBezTo>
                  <a:pt x="6353698" y="2744652"/>
                  <a:pt x="6353250" y="2767482"/>
                  <a:pt x="6375185" y="2795684"/>
                </a:cubicBezTo>
                <a:cubicBezTo>
                  <a:pt x="6389957" y="2814485"/>
                  <a:pt x="6395329" y="2845373"/>
                  <a:pt x="6394881" y="2870441"/>
                </a:cubicBezTo>
                <a:cubicBezTo>
                  <a:pt x="6393986" y="2904015"/>
                  <a:pt x="6412340" y="2912520"/>
                  <a:pt x="6446361" y="2916549"/>
                </a:cubicBezTo>
                <a:cubicBezTo>
                  <a:pt x="6432484" y="2926845"/>
                  <a:pt x="6424874" y="2933112"/>
                  <a:pt x="6414578" y="2940722"/>
                </a:cubicBezTo>
                <a:cubicBezTo>
                  <a:pt x="6420397" y="2948780"/>
                  <a:pt x="6426217" y="2957285"/>
                  <a:pt x="6432484" y="2965791"/>
                </a:cubicBezTo>
                <a:cubicBezTo>
                  <a:pt x="6429798" y="2965343"/>
                  <a:pt x="6426664" y="2964895"/>
                  <a:pt x="6423979" y="2964895"/>
                </a:cubicBezTo>
                <a:cubicBezTo>
                  <a:pt x="6420845" y="2986383"/>
                  <a:pt x="6412340" y="3009213"/>
                  <a:pt x="6416369" y="3029357"/>
                </a:cubicBezTo>
                <a:cubicBezTo>
                  <a:pt x="6418607" y="3041891"/>
                  <a:pt x="6439646" y="3050396"/>
                  <a:pt x="6458000" y="3065169"/>
                </a:cubicBezTo>
                <a:cubicBezTo>
                  <a:pt x="6449047" y="3072331"/>
                  <a:pt x="6436961" y="3081732"/>
                  <a:pt x="6428008" y="3088895"/>
                </a:cubicBezTo>
                <a:cubicBezTo>
                  <a:pt x="6426664" y="3103667"/>
                  <a:pt x="6427112" y="3119335"/>
                  <a:pt x="6423979" y="3135002"/>
                </a:cubicBezTo>
                <a:cubicBezTo>
                  <a:pt x="6414578" y="3182901"/>
                  <a:pt x="6432037" y="3207969"/>
                  <a:pt x="6473668" y="3201255"/>
                </a:cubicBezTo>
                <a:cubicBezTo>
                  <a:pt x="6483964" y="3199464"/>
                  <a:pt x="6492917" y="3187825"/>
                  <a:pt x="6504556" y="3179320"/>
                </a:cubicBezTo>
                <a:cubicBezTo>
                  <a:pt x="6508137" y="3186930"/>
                  <a:pt x="6513061" y="3198569"/>
                  <a:pt x="6522014" y="3217818"/>
                </a:cubicBezTo>
                <a:cubicBezTo>
                  <a:pt x="6492469" y="3221847"/>
                  <a:pt x="6467400" y="3224980"/>
                  <a:pt x="6436065" y="3229009"/>
                </a:cubicBezTo>
                <a:cubicBezTo>
                  <a:pt x="6440094" y="3248706"/>
                  <a:pt x="6438751" y="3283175"/>
                  <a:pt x="6450838" y="3288994"/>
                </a:cubicBezTo>
                <a:cubicBezTo>
                  <a:pt x="6467400" y="3297052"/>
                  <a:pt x="6494259" y="3283175"/>
                  <a:pt x="6517538" y="3278251"/>
                </a:cubicBezTo>
                <a:cubicBezTo>
                  <a:pt x="6513509" y="3321673"/>
                  <a:pt x="6509032" y="3361513"/>
                  <a:pt x="6506794" y="3401354"/>
                </a:cubicBezTo>
                <a:cubicBezTo>
                  <a:pt x="6505899" y="3413888"/>
                  <a:pt x="6509480" y="3427318"/>
                  <a:pt x="6513956" y="3438957"/>
                </a:cubicBezTo>
                <a:cubicBezTo>
                  <a:pt x="6530071" y="3481484"/>
                  <a:pt x="6519776" y="3502971"/>
                  <a:pt x="6476802" y="3513714"/>
                </a:cubicBezTo>
                <a:cubicBezTo>
                  <a:pt x="6443675" y="3521772"/>
                  <a:pt x="6428455" y="3547736"/>
                  <a:pt x="6437408" y="3581310"/>
                </a:cubicBezTo>
                <a:cubicBezTo>
                  <a:pt x="6442780" y="3601454"/>
                  <a:pt x="6455762" y="3600111"/>
                  <a:pt x="6471877" y="3595635"/>
                </a:cubicBezTo>
                <a:cubicBezTo>
                  <a:pt x="6482173" y="3592949"/>
                  <a:pt x="6495155" y="3591158"/>
                  <a:pt x="6504556" y="3594739"/>
                </a:cubicBezTo>
                <a:cubicBezTo>
                  <a:pt x="6509480" y="3596977"/>
                  <a:pt x="6513956" y="3616674"/>
                  <a:pt x="6510375" y="3619808"/>
                </a:cubicBezTo>
                <a:cubicBezTo>
                  <a:pt x="6501422" y="3627865"/>
                  <a:pt x="6488440" y="3632789"/>
                  <a:pt x="6476353" y="3635923"/>
                </a:cubicBezTo>
                <a:cubicBezTo>
                  <a:pt x="6467400" y="3638161"/>
                  <a:pt x="6457105" y="3635475"/>
                  <a:pt x="6444123" y="3634580"/>
                </a:cubicBezTo>
                <a:cubicBezTo>
                  <a:pt x="6458000" y="3669497"/>
                  <a:pt x="6401149" y="3702623"/>
                  <a:pt x="6448152" y="3740673"/>
                </a:cubicBezTo>
                <a:cubicBezTo>
                  <a:pt x="6450838" y="3732615"/>
                  <a:pt x="6451285" y="3723662"/>
                  <a:pt x="6455762" y="3719633"/>
                </a:cubicBezTo>
                <a:cubicBezTo>
                  <a:pt x="6460238" y="3715605"/>
                  <a:pt x="6470087" y="3713367"/>
                  <a:pt x="6475011" y="3715605"/>
                </a:cubicBezTo>
                <a:cubicBezTo>
                  <a:pt x="6482173" y="3718738"/>
                  <a:pt x="6489783" y="3725901"/>
                  <a:pt x="6492469" y="3733063"/>
                </a:cubicBezTo>
                <a:cubicBezTo>
                  <a:pt x="6493812" y="3736644"/>
                  <a:pt x="6487545" y="3746940"/>
                  <a:pt x="6482173" y="3749626"/>
                </a:cubicBezTo>
                <a:cubicBezTo>
                  <a:pt x="6469191" y="3755893"/>
                  <a:pt x="6453971" y="3757236"/>
                  <a:pt x="6441437" y="3763951"/>
                </a:cubicBezTo>
                <a:cubicBezTo>
                  <a:pt x="6404282" y="3783648"/>
                  <a:pt x="6406968" y="3821250"/>
                  <a:pt x="6408311" y="3854376"/>
                </a:cubicBezTo>
                <a:cubicBezTo>
                  <a:pt x="6408758" y="3865120"/>
                  <a:pt x="6430693" y="3876311"/>
                  <a:pt x="6444123" y="3885712"/>
                </a:cubicBezTo>
                <a:cubicBezTo>
                  <a:pt x="6458000" y="3895112"/>
                  <a:pt x="6489783" y="3892427"/>
                  <a:pt x="6478144" y="3917495"/>
                </a:cubicBezTo>
                <a:cubicBezTo>
                  <a:pt x="6470982" y="3933163"/>
                  <a:pt x="6443675" y="3939877"/>
                  <a:pt x="6425322" y="3950621"/>
                </a:cubicBezTo>
                <a:cubicBezTo>
                  <a:pt x="6420397" y="3946592"/>
                  <a:pt x="6415026" y="3943011"/>
                  <a:pt x="6410102" y="3938982"/>
                </a:cubicBezTo>
                <a:cubicBezTo>
                  <a:pt x="6399358" y="3979271"/>
                  <a:pt x="6387719" y="4019111"/>
                  <a:pt x="6379214" y="4059848"/>
                </a:cubicBezTo>
                <a:cubicBezTo>
                  <a:pt x="6377870" y="4066115"/>
                  <a:pt x="6391300" y="4079992"/>
                  <a:pt x="6399805" y="4082230"/>
                </a:cubicBezTo>
                <a:cubicBezTo>
                  <a:pt x="6423531" y="4088497"/>
                  <a:pt x="6426664" y="4098346"/>
                  <a:pt x="6415921" y="4119385"/>
                </a:cubicBezTo>
                <a:cubicBezTo>
                  <a:pt x="6408758" y="4133262"/>
                  <a:pt x="6407416" y="4149378"/>
                  <a:pt x="6402491" y="4164150"/>
                </a:cubicBezTo>
                <a:cubicBezTo>
                  <a:pt x="6399805" y="4173103"/>
                  <a:pt x="6395329" y="4182056"/>
                  <a:pt x="6387272" y="4188323"/>
                </a:cubicBezTo>
                <a:cubicBezTo>
                  <a:pt x="6387272" y="4165941"/>
                  <a:pt x="6387272" y="4143558"/>
                  <a:pt x="6387272" y="4120280"/>
                </a:cubicBezTo>
                <a:cubicBezTo>
                  <a:pt x="6348326" y="4145796"/>
                  <a:pt x="6335344" y="4237565"/>
                  <a:pt x="6363098" y="4255023"/>
                </a:cubicBezTo>
                <a:cubicBezTo>
                  <a:pt x="6353250" y="4262633"/>
                  <a:pt x="6342058" y="4271139"/>
                  <a:pt x="6327734" y="4282778"/>
                </a:cubicBezTo>
                <a:cubicBezTo>
                  <a:pt x="6344297" y="4292178"/>
                  <a:pt x="6354593" y="4298445"/>
                  <a:pt x="6368022" y="4306055"/>
                </a:cubicBezTo>
                <a:cubicBezTo>
                  <a:pt x="6356831" y="4312770"/>
                  <a:pt x="6346983" y="4318590"/>
                  <a:pt x="6341611" y="4322171"/>
                </a:cubicBezTo>
                <a:cubicBezTo>
                  <a:pt x="6351011" y="4336943"/>
                  <a:pt x="6369366" y="4352611"/>
                  <a:pt x="6368917" y="4367383"/>
                </a:cubicBezTo>
                <a:cubicBezTo>
                  <a:pt x="6368470" y="4382156"/>
                  <a:pt x="6351907" y="4400957"/>
                  <a:pt x="6337582" y="4409463"/>
                </a:cubicBezTo>
                <a:cubicBezTo>
                  <a:pt x="6324152" y="4417520"/>
                  <a:pt x="6304008" y="4415282"/>
                  <a:pt x="6278940" y="4418416"/>
                </a:cubicBezTo>
                <a:cubicBezTo>
                  <a:pt x="6299532" y="4431397"/>
                  <a:pt x="6313409" y="4439455"/>
                  <a:pt x="6336687" y="4454228"/>
                </a:cubicBezTo>
                <a:cubicBezTo>
                  <a:pt x="6316990" y="4471238"/>
                  <a:pt x="6303113" y="4486458"/>
                  <a:pt x="6286550" y="4496754"/>
                </a:cubicBezTo>
                <a:cubicBezTo>
                  <a:pt x="6264615" y="4510184"/>
                  <a:pt x="6265063" y="4526747"/>
                  <a:pt x="6275359" y="4545548"/>
                </a:cubicBezTo>
                <a:cubicBezTo>
                  <a:pt x="6278940" y="4552711"/>
                  <a:pt x="6286998" y="4557187"/>
                  <a:pt x="6292369" y="4562559"/>
                </a:cubicBezTo>
                <a:cubicBezTo>
                  <a:pt x="6278045" y="4580465"/>
                  <a:pt x="6264168" y="4597028"/>
                  <a:pt x="6253424" y="4610010"/>
                </a:cubicBezTo>
                <a:cubicBezTo>
                  <a:pt x="6238204" y="4608667"/>
                  <a:pt x="6222984" y="4606876"/>
                  <a:pt x="6207763" y="4606876"/>
                </a:cubicBezTo>
                <a:cubicBezTo>
                  <a:pt x="6205973" y="4606876"/>
                  <a:pt x="6201944" y="4624334"/>
                  <a:pt x="6203287" y="4624782"/>
                </a:cubicBezTo>
                <a:cubicBezTo>
                  <a:pt x="6213136" y="4628811"/>
                  <a:pt x="6223431" y="4631497"/>
                  <a:pt x="6239547" y="4635974"/>
                </a:cubicBezTo>
                <a:cubicBezTo>
                  <a:pt x="6246262" y="4639555"/>
                  <a:pt x="6210450" y="4670443"/>
                  <a:pt x="6243575" y="4661937"/>
                </a:cubicBezTo>
                <a:cubicBezTo>
                  <a:pt x="6238651" y="4688349"/>
                  <a:pt x="6235518" y="4714312"/>
                  <a:pt x="6227908" y="4738485"/>
                </a:cubicBezTo>
                <a:cubicBezTo>
                  <a:pt x="6222984" y="4753705"/>
                  <a:pt x="6211345" y="4767135"/>
                  <a:pt x="6197468" y="4790413"/>
                </a:cubicBezTo>
                <a:cubicBezTo>
                  <a:pt x="6198810" y="4818615"/>
                  <a:pt x="6186277" y="4852188"/>
                  <a:pt x="6154493" y="4879495"/>
                </a:cubicBezTo>
                <a:cubicBezTo>
                  <a:pt x="6139721" y="4892477"/>
                  <a:pt x="6130768" y="4911279"/>
                  <a:pt x="6119577" y="4927841"/>
                </a:cubicBezTo>
                <a:cubicBezTo>
                  <a:pt x="6094956" y="4963653"/>
                  <a:pt x="6070783" y="4999913"/>
                  <a:pt x="6045267" y="5035277"/>
                </a:cubicBezTo>
                <a:cubicBezTo>
                  <a:pt x="6040790" y="5041545"/>
                  <a:pt x="6030942" y="5047364"/>
                  <a:pt x="6023332" y="5047364"/>
                </a:cubicBezTo>
                <a:cubicBezTo>
                  <a:pt x="5990653" y="5047364"/>
                  <a:pt x="5987520" y="5059898"/>
                  <a:pt x="6001397" y="5086310"/>
                </a:cubicBezTo>
                <a:cubicBezTo>
                  <a:pt x="6004978" y="5093024"/>
                  <a:pt x="5999159" y="5109140"/>
                  <a:pt x="5992444" y="5114959"/>
                </a:cubicBezTo>
                <a:cubicBezTo>
                  <a:pt x="5987072" y="5119436"/>
                  <a:pt x="5973643" y="5114064"/>
                  <a:pt x="5964242" y="5113616"/>
                </a:cubicBezTo>
                <a:cubicBezTo>
                  <a:pt x="5951708" y="5113616"/>
                  <a:pt x="5939621" y="5114511"/>
                  <a:pt x="5917686" y="5115854"/>
                </a:cubicBezTo>
                <a:cubicBezTo>
                  <a:pt x="5962451" y="5155248"/>
                  <a:pt x="5962004" y="5163305"/>
                  <a:pt x="5923954" y="5193746"/>
                </a:cubicBezTo>
                <a:cubicBezTo>
                  <a:pt x="5917686" y="5198670"/>
                  <a:pt x="5915448" y="5208070"/>
                  <a:pt x="5910972" y="5214785"/>
                </a:cubicBezTo>
                <a:cubicBezTo>
                  <a:pt x="5887694" y="5250149"/>
                  <a:pt x="5866207" y="5285961"/>
                  <a:pt x="5840690" y="5319535"/>
                </a:cubicBezTo>
                <a:cubicBezTo>
                  <a:pt x="5833080" y="5329383"/>
                  <a:pt x="5814727" y="5330279"/>
                  <a:pt x="5805774" y="5333412"/>
                </a:cubicBezTo>
                <a:cubicBezTo>
                  <a:pt x="5799954" y="5354452"/>
                  <a:pt x="5794583" y="5371463"/>
                  <a:pt x="5789659" y="5388473"/>
                </a:cubicBezTo>
                <a:cubicBezTo>
                  <a:pt x="5783391" y="5388026"/>
                  <a:pt x="5777572" y="5387130"/>
                  <a:pt x="5771305" y="5386683"/>
                </a:cubicBezTo>
                <a:cubicBezTo>
                  <a:pt x="5769962" y="5370120"/>
                  <a:pt x="5768619" y="5353109"/>
                  <a:pt x="5767276" y="5338784"/>
                </a:cubicBezTo>
                <a:cubicBezTo>
                  <a:pt x="5753847" y="5345947"/>
                  <a:pt x="5717139" y="5347737"/>
                  <a:pt x="5752951" y="5387578"/>
                </a:cubicBezTo>
                <a:cubicBezTo>
                  <a:pt x="5759218" y="5394741"/>
                  <a:pt x="5745341" y="5420257"/>
                  <a:pt x="5741760" y="5433686"/>
                </a:cubicBezTo>
                <a:cubicBezTo>
                  <a:pt x="5719377" y="5427419"/>
                  <a:pt x="5702367" y="5422495"/>
                  <a:pt x="5685356" y="5418018"/>
                </a:cubicBezTo>
                <a:cubicBezTo>
                  <a:pt x="5716691" y="5461888"/>
                  <a:pt x="5715348" y="5465917"/>
                  <a:pt x="5672374" y="5480689"/>
                </a:cubicBezTo>
                <a:cubicBezTo>
                  <a:pt x="5661183" y="5507996"/>
                  <a:pt x="5651335" y="5530826"/>
                  <a:pt x="5642829" y="5550970"/>
                </a:cubicBezTo>
                <a:cubicBezTo>
                  <a:pt x="5619552" y="5536198"/>
                  <a:pt x="5604331" y="5526349"/>
                  <a:pt x="5592693" y="5518740"/>
                </a:cubicBezTo>
                <a:cubicBezTo>
                  <a:pt x="5575682" y="5545599"/>
                  <a:pt x="5560461" y="5567981"/>
                  <a:pt x="5547928" y="5591707"/>
                </a:cubicBezTo>
                <a:cubicBezTo>
                  <a:pt x="5542555" y="5601555"/>
                  <a:pt x="5542108" y="5614537"/>
                  <a:pt x="5542108" y="5626176"/>
                </a:cubicBezTo>
                <a:cubicBezTo>
                  <a:pt x="5541660" y="5651691"/>
                  <a:pt x="5524202" y="5666017"/>
                  <a:pt x="5500029" y="5659749"/>
                </a:cubicBezTo>
                <a:cubicBezTo>
                  <a:pt x="5486152" y="5656168"/>
                  <a:pt x="5468246" y="5647215"/>
                  <a:pt x="5458845" y="5652140"/>
                </a:cubicBezTo>
                <a:cubicBezTo>
                  <a:pt x="5438253" y="5663778"/>
                  <a:pt x="5421690" y="5682579"/>
                  <a:pt x="5404680" y="5700038"/>
                </a:cubicBezTo>
                <a:cubicBezTo>
                  <a:pt x="5403336" y="5701381"/>
                  <a:pt x="5410499" y="5715706"/>
                  <a:pt x="5416318" y="5718391"/>
                </a:cubicBezTo>
                <a:cubicBezTo>
                  <a:pt x="5423481" y="5721973"/>
                  <a:pt x="5435119" y="5716601"/>
                  <a:pt x="5441387" y="5720630"/>
                </a:cubicBezTo>
                <a:cubicBezTo>
                  <a:pt x="5448996" y="5725554"/>
                  <a:pt x="5453025" y="5735850"/>
                  <a:pt x="5458845" y="5744355"/>
                </a:cubicBezTo>
                <a:cubicBezTo>
                  <a:pt x="5438253" y="5757337"/>
                  <a:pt x="5419004" y="5772557"/>
                  <a:pt x="5397069" y="5781510"/>
                </a:cubicBezTo>
                <a:cubicBezTo>
                  <a:pt x="5388116" y="5785091"/>
                  <a:pt x="5373792" y="5774348"/>
                  <a:pt x="5354542" y="5767185"/>
                </a:cubicBezTo>
                <a:cubicBezTo>
                  <a:pt x="5349618" y="5773005"/>
                  <a:pt x="5338875" y="5783301"/>
                  <a:pt x="5330369" y="5795835"/>
                </a:cubicBezTo>
                <a:cubicBezTo>
                  <a:pt x="5312016" y="5822694"/>
                  <a:pt x="5295453" y="5850001"/>
                  <a:pt x="5275756" y="5880889"/>
                </a:cubicBezTo>
                <a:cubicBezTo>
                  <a:pt x="5272175" y="5877755"/>
                  <a:pt x="5262774" y="5869250"/>
                  <a:pt x="5250688" y="5858059"/>
                </a:cubicBezTo>
                <a:cubicBezTo>
                  <a:pt x="5225171" y="5873726"/>
                  <a:pt x="5198312" y="5889842"/>
                  <a:pt x="5164739" y="5910433"/>
                </a:cubicBezTo>
                <a:cubicBezTo>
                  <a:pt x="5183540" y="5916253"/>
                  <a:pt x="5193388" y="5919386"/>
                  <a:pt x="5204580" y="5922968"/>
                </a:cubicBezTo>
                <a:cubicBezTo>
                  <a:pt x="5199208" y="5954751"/>
                  <a:pt x="5178616" y="5943112"/>
                  <a:pt x="5162500" y="5939531"/>
                </a:cubicBezTo>
                <a:cubicBezTo>
                  <a:pt x="5129822" y="5932816"/>
                  <a:pt x="5116840" y="5943560"/>
                  <a:pt x="5106097" y="5976238"/>
                </a:cubicBezTo>
                <a:cubicBezTo>
                  <a:pt x="5101173" y="5990563"/>
                  <a:pt x="5084610" y="6001307"/>
                  <a:pt x="5072523" y="6012945"/>
                </a:cubicBezTo>
                <a:cubicBezTo>
                  <a:pt x="5063122" y="6021898"/>
                  <a:pt x="5053274" y="6029508"/>
                  <a:pt x="5036263" y="6043833"/>
                </a:cubicBezTo>
                <a:cubicBezTo>
                  <a:pt x="5038054" y="6075616"/>
                  <a:pt x="5026863" y="6086360"/>
                  <a:pt x="4979412" y="6101580"/>
                </a:cubicBezTo>
                <a:cubicBezTo>
                  <a:pt x="4961953" y="6106952"/>
                  <a:pt x="4948076" y="6124410"/>
                  <a:pt x="4931961" y="6134706"/>
                </a:cubicBezTo>
                <a:cubicBezTo>
                  <a:pt x="4924798" y="6139183"/>
                  <a:pt x="4914503" y="6138287"/>
                  <a:pt x="4906445" y="6141868"/>
                </a:cubicBezTo>
                <a:cubicBezTo>
                  <a:pt x="4892120" y="6148136"/>
                  <a:pt x="4871976" y="6151717"/>
                  <a:pt x="4865261" y="6162908"/>
                </a:cubicBezTo>
                <a:cubicBezTo>
                  <a:pt x="4833926" y="6216626"/>
                  <a:pt x="4778864" y="6238561"/>
                  <a:pt x="4729175" y="6265420"/>
                </a:cubicBezTo>
                <a:cubicBezTo>
                  <a:pt x="4696944" y="6282431"/>
                  <a:pt x="4658446" y="6286907"/>
                  <a:pt x="4622634" y="6297203"/>
                </a:cubicBezTo>
                <a:cubicBezTo>
                  <a:pt x="4619054" y="6298098"/>
                  <a:pt x="4613234" y="6298994"/>
                  <a:pt x="4612786" y="6301232"/>
                </a:cubicBezTo>
                <a:cubicBezTo>
                  <a:pt x="4600252" y="6350474"/>
                  <a:pt x="4557725" y="6320928"/>
                  <a:pt x="4530866" y="6332568"/>
                </a:cubicBezTo>
                <a:cubicBezTo>
                  <a:pt x="4512960" y="6340178"/>
                  <a:pt x="4494159" y="6346445"/>
                  <a:pt x="4478044" y="6356740"/>
                </a:cubicBezTo>
                <a:cubicBezTo>
                  <a:pt x="4433279" y="6385838"/>
                  <a:pt x="4386723" y="6410458"/>
                  <a:pt x="4331662" y="6414040"/>
                </a:cubicBezTo>
                <a:cubicBezTo>
                  <a:pt x="4324947" y="6414487"/>
                  <a:pt x="4317785" y="6419859"/>
                  <a:pt x="4312413" y="6424336"/>
                </a:cubicBezTo>
                <a:cubicBezTo>
                  <a:pt x="4264067" y="6465072"/>
                  <a:pt x="4208558" y="6483873"/>
                  <a:pt x="4144992" y="6476711"/>
                </a:cubicBezTo>
                <a:cubicBezTo>
                  <a:pt x="4140068" y="6476263"/>
                  <a:pt x="4134696" y="6476263"/>
                  <a:pt x="4130219" y="6478502"/>
                </a:cubicBezTo>
                <a:cubicBezTo>
                  <a:pt x="4094855" y="6495960"/>
                  <a:pt x="4059491" y="6514314"/>
                  <a:pt x="4018307" y="6534905"/>
                </a:cubicBezTo>
                <a:cubicBezTo>
                  <a:pt x="4061281" y="6551021"/>
                  <a:pt x="4096645" y="6562212"/>
                  <a:pt x="4135591" y="6542963"/>
                </a:cubicBezTo>
                <a:cubicBezTo>
                  <a:pt x="4143201" y="6538934"/>
                  <a:pt x="4154840" y="6541173"/>
                  <a:pt x="4164241" y="6542515"/>
                </a:cubicBezTo>
                <a:cubicBezTo>
                  <a:pt x="4211244" y="6549678"/>
                  <a:pt x="4252876" y="6528191"/>
                  <a:pt x="4296298" y="6517447"/>
                </a:cubicBezTo>
                <a:cubicBezTo>
                  <a:pt x="4334348" y="6508046"/>
                  <a:pt x="4373294" y="6501332"/>
                  <a:pt x="4411791" y="6493274"/>
                </a:cubicBezTo>
                <a:cubicBezTo>
                  <a:pt x="4413582" y="6497303"/>
                  <a:pt x="4415373" y="6501779"/>
                  <a:pt x="4417163" y="6505808"/>
                </a:cubicBezTo>
                <a:cubicBezTo>
                  <a:pt x="4431936" y="6487455"/>
                  <a:pt x="4444022" y="6466415"/>
                  <a:pt x="4461928" y="6452090"/>
                </a:cubicBezTo>
                <a:cubicBezTo>
                  <a:pt x="4474910" y="6441346"/>
                  <a:pt x="4497292" y="6430603"/>
                  <a:pt x="4512065" y="6434632"/>
                </a:cubicBezTo>
                <a:cubicBezTo>
                  <a:pt x="4546086" y="6443585"/>
                  <a:pt x="4573393" y="6441346"/>
                  <a:pt x="4602043" y="6418964"/>
                </a:cubicBezTo>
                <a:cubicBezTo>
                  <a:pt x="4614129" y="6409563"/>
                  <a:pt x="4634273" y="6410458"/>
                  <a:pt x="4653970" y="6406430"/>
                </a:cubicBezTo>
                <a:cubicBezTo>
                  <a:pt x="4653522" y="6400163"/>
                  <a:pt x="4653075" y="6392552"/>
                  <a:pt x="4653075" y="6391657"/>
                </a:cubicBezTo>
                <a:cubicBezTo>
                  <a:pt x="4673667" y="6378675"/>
                  <a:pt x="4691125" y="6367484"/>
                  <a:pt x="4708584" y="6356740"/>
                </a:cubicBezTo>
                <a:cubicBezTo>
                  <a:pt x="4714403" y="6353160"/>
                  <a:pt x="4722461" y="6345997"/>
                  <a:pt x="4726937" y="6347340"/>
                </a:cubicBezTo>
                <a:cubicBezTo>
                  <a:pt x="4757825" y="6356740"/>
                  <a:pt x="4777969" y="6344207"/>
                  <a:pt x="4802590" y="6325853"/>
                </a:cubicBezTo>
                <a:cubicBezTo>
                  <a:pt x="4823182" y="6310185"/>
                  <a:pt x="4854965" y="6309290"/>
                  <a:pt x="4881376" y="6300784"/>
                </a:cubicBezTo>
                <a:cubicBezTo>
                  <a:pt x="4899730" y="6294517"/>
                  <a:pt x="4917188" y="6286012"/>
                  <a:pt x="4932856" y="6273030"/>
                </a:cubicBezTo>
                <a:cubicBezTo>
                  <a:pt x="4961506" y="6273925"/>
                  <a:pt x="4986574" y="6273030"/>
                  <a:pt x="5005375" y="6240799"/>
                </a:cubicBezTo>
                <a:cubicBezTo>
                  <a:pt x="5012538" y="6228265"/>
                  <a:pt x="5038502" y="6227817"/>
                  <a:pt x="5053274" y="6218417"/>
                </a:cubicBezTo>
                <a:cubicBezTo>
                  <a:pt x="5080133" y="6201406"/>
                  <a:pt x="5105202" y="6180814"/>
                  <a:pt x="5131613" y="6162908"/>
                </a:cubicBezTo>
                <a:cubicBezTo>
                  <a:pt x="5170111" y="6136944"/>
                  <a:pt x="5209952" y="6112771"/>
                  <a:pt x="5248450" y="6086808"/>
                </a:cubicBezTo>
                <a:cubicBezTo>
                  <a:pt x="5276651" y="6067559"/>
                  <a:pt x="5302168" y="6043385"/>
                  <a:pt x="5331712" y="6027270"/>
                </a:cubicBezTo>
                <a:cubicBezTo>
                  <a:pt x="5384087" y="5998620"/>
                  <a:pt x="5425271" y="5962808"/>
                  <a:pt x="5441387" y="5902375"/>
                </a:cubicBezTo>
                <a:cubicBezTo>
                  <a:pt x="5443625" y="5894318"/>
                  <a:pt x="5470931" y="5887603"/>
                  <a:pt x="5486152" y="5888946"/>
                </a:cubicBezTo>
                <a:cubicBezTo>
                  <a:pt x="5514354" y="5891632"/>
                  <a:pt x="5532260" y="5887603"/>
                  <a:pt x="5534946" y="5855820"/>
                </a:cubicBezTo>
                <a:cubicBezTo>
                  <a:pt x="5535393" y="5850001"/>
                  <a:pt x="5542108" y="5843733"/>
                  <a:pt x="5546584" y="5838809"/>
                </a:cubicBezTo>
                <a:cubicBezTo>
                  <a:pt x="5572996" y="5811055"/>
                  <a:pt x="5599407" y="5783301"/>
                  <a:pt x="5628952" y="5752413"/>
                </a:cubicBezTo>
                <a:cubicBezTo>
                  <a:pt x="5654468" y="5762261"/>
                  <a:pt x="5689385" y="5775243"/>
                  <a:pt x="5723854" y="5788225"/>
                </a:cubicBezTo>
                <a:cubicBezTo>
                  <a:pt x="5722959" y="5792701"/>
                  <a:pt x="5722063" y="5797178"/>
                  <a:pt x="5721168" y="5801654"/>
                </a:cubicBezTo>
                <a:cubicBezTo>
                  <a:pt x="5680432" y="5813294"/>
                  <a:pt x="5639696" y="5824932"/>
                  <a:pt x="5598959" y="5836124"/>
                </a:cubicBezTo>
                <a:cubicBezTo>
                  <a:pt x="5599407" y="5838809"/>
                  <a:pt x="5599407" y="5841943"/>
                  <a:pt x="5599855" y="5844629"/>
                </a:cubicBezTo>
                <a:cubicBezTo>
                  <a:pt x="5619552" y="5853134"/>
                  <a:pt x="5639248" y="5862087"/>
                  <a:pt x="5660735" y="5871488"/>
                </a:cubicBezTo>
                <a:cubicBezTo>
                  <a:pt x="5615075" y="5903719"/>
                  <a:pt x="5574338" y="5932368"/>
                  <a:pt x="5530917" y="5962808"/>
                </a:cubicBezTo>
                <a:cubicBezTo>
                  <a:pt x="5498686" y="5920282"/>
                  <a:pt x="5479884" y="5973104"/>
                  <a:pt x="5443625" y="5973104"/>
                </a:cubicBezTo>
                <a:cubicBezTo>
                  <a:pt x="5457949" y="5990563"/>
                  <a:pt x="5467351" y="6002202"/>
                  <a:pt x="5476304" y="6012945"/>
                </a:cubicBezTo>
                <a:cubicBezTo>
                  <a:pt x="5466007" y="6020555"/>
                  <a:pt x="5455264" y="6029956"/>
                  <a:pt x="5443177" y="6036671"/>
                </a:cubicBezTo>
                <a:cubicBezTo>
                  <a:pt x="5422586" y="6047862"/>
                  <a:pt x="5403784" y="6064873"/>
                  <a:pt x="5376925" y="6048757"/>
                </a:cubicBezTo>
                <a:cubicBezTo>
                  <a:pt x="5358124" y="6037566"/>
                  <a:pt x="5329474" y="6062634"/>
                  <a:pt x="5331265" y="6089046"/>
                </a:cubicBezTo>
                <a:cubicBezTo>
                  <a:pt x="5333056" y="6110085"/>
                  <a:pt x="5337980" y="6130230"/>
                  <a:pt x="5305301" y="6126201"/>
                </a:cubicBezTo>
                <a:cubicBezTo>
                  <a:pt x="5302615" y="6125753"/>
                  <a:pt x="5296795" y="6128439"/>
                  <a:pt x="5296348" y="6130230"/>
                </a:cubicBezTo>
                <a:cubicBezTo>
                  <a:pt x="5289186" y="6176338"/>
                  <a:pt x="5261432" y="6178128"/>
                  <a:pt x="5221591" y="6173204"/>
                </a:cubicBezTo>
                <a:cubicBezTo>
                  <a:pt x="5196074" y="6170070"/>
                  <a:pt x="5181750" y="6213045"/>
                  <a:pt x="5197417" y="6238561"/>
                </a:cubicBezTo>
                <a:cubicBezTo>
                  <a:pt x="5177721" y="6239904"/>
                  <a:pt x="5158472" y="6241695"/>
                  <a:pt x="5136985" y="6243038"/>
                </a:cubicBezTo>
                <a:cubicBezTo>
                  <a:pt x="5139223" y="6235875"/>
                  <a:pt x="5142356" y="6226474"/>
                  <a:pt x="5146833" y="6213492"/>
                </a:cubicBezTo>
                <a:cubicBezTo>
                  <a:pt x="5138328" y="6215731"/>
                  <a:pt x="5128479" y="6215731"/>
                  <a:pt x="5124450" y="6220207"/>
                </a:cubicBezTo>
                <a:cubicBezTo>
                  <a:pt x="5102963" y="6246171"/>
                  <a:pt x="5085952" y="6277059"/>
                  <a:pt x="5061332" y="6299441"/>
                </a:cubicBezTo>
                <a:cubicBezTo>
                  <a:pt x="5032682" y="6325853"/>
                  <a:pt x="4997765" y="6345102"/>
                  <a:pt x="4965087" y="6367484"/>
                </a:cubicBezTo>
                <a:cubicBezTo>
                  <a:pt x="4958820" y="6371961"/>
                  <a:pt x="4951657" y="6375990"/>
                  <a:pt x="4945390" y="6380466"/>
                </a:cubicBezTo>
                <a:cubicBezTo>
                  <a:pt x="4946286" y="6383599"/>
                  <a:pt x="4947181" y="6386733"/>
                  <a:pt x="4947628" y="6389419"/>
                </a:cubicBezTo>
                <a:cubicBezTo>
                  <a:pt x="4966430" y="6386733"/>
                  <a:pt x="4985679" y="6384047"/>
                  <a:pt x="5003585" y="6381809"/>
                </a:cubicBezTo>
                <a:cubicBezTo>
                  <a:pt x="4987469" y="6410458"/>
                  <a:pt x="4955239" y="6418069"/>
                  <a:pt x="4928380" y="6401953"/>
                </a:cubicBezTo>
                <a:cubicBezTo>
                  <a:pt x="4918084" y="6395686"/>
                  <a:pt x="4902863" y="6397477"/>
                  <a:pt x="4886748" y="6402401"/>
                </a:cubicBezTo>
                <a:cubicBezTo>
                  <a:pt x="4892120" y="6407325"/>
                  <a:pt x="4901521" y="6411802"/>
                  <a:pt x="4902416" y="6417173"/>
                </a:cubicBezTo>
                <a:cubicBezTo>
                  <a:pt x="4904207" y="6428812"/>
                  <a:pt x="4901073" y="6441346"/>
                  <a:pt x="4900178" y="6453433"/>
                </a:cubicBezTo>
                <a:cubicBezTo>
                  <a:pt x="4868842" y="6450299"/>
                  <a:pt x="4862575" y="6488350"/>
                  <a:pt x="4828554" y="6493722"/>
                </a:cubicBezTo>
                <a:cubicBezTo>
                  <a:pt x="4791846" y="6499541"/>
                  <a:pt x="4761854" y="6540277"/>
                  <a:pt x="4725594" y="6560421"/>
                </a:cubicBezTo>
                <a:cubicBezTo>
                  <a:pt x="4707688" y="6570717"/>
                  <a:pt x="4683067" y="6568479"/>
                  <a:pt x="4662028" y="6572956"/>
                </a:cubicBezTo>
                <a:cubicBezTo>
                  <a:pt x="4640093" y="6577880"/>
                  <a:pt x="4619054" y="6587280"/>
                  <a:pt x="4596671" y="6589071"/>
                </a:cubicBezTo>
                <a:cubicBezTo>
                  <a:pt x="4568916" y="6591757"/>
                  <a:pt x="4541610" y="6589967"/>
                  <a:pt x="4528628" y="6621750"/>
                </a:cubicBezTo>
                <a:cubicBezTo>
                  <a:pt x="4527285" y="6624883"/>
                  <a:pt x="4523256" y="6627569"/>
                  <a:pt x="4520123" y="6628464"/>
                </a:cubicBezTo>
                <a:cubicBezTo>
                  <a:pt x="4478044" y="6637865"/>
                  <a:pt x="4435069" y="6645475"/>
                  <a:pt x="4393438" y="6656666"/>
                </a:cubicBezTo>
                <a:cubicBezTo>
                  <a:pt x="4370608" y="6662933"/>
                  <a:pt x="4344196" y="6658009"/>
                  <a:pt x="4327633" y="6688897"/>
                </a:cubicBezTo>
                <a:cubicBezTo>
                  <a:pt x="4319576" y="6704565"/>
                  <a:pt x="4286002" y="6713518"/>
                  <a:pt x="4264067" y="6713070"/>
                </a:cubicBezTo>
                <a:cubicBezTo>
                  <a:pt x="4227359" y="6712175"/>
                  <a:pt x="4191995" y="6704565"/>
                  <a:pt x="4166031" y="6739929"/>
                </a:cubicBezTo>
                <a:cubicBezTo>
                  <a:pt x="4165136" y="6741272"/>
                  <a:pt x="4161555" y="6742615"/>
                  <a:pt x="4159764" y="6742168"/>
                </a:cubicBezTo>
                <a:cubicBezTo>
                  <a:pt x="4108732" y="6735005"/>
                  <a:pt x="4135591" y="6766340"/>
                  <a:pt x="4141858" y="6796781"/>
                </a:cubicBezTo>
                <a:cubicBezTo>
                  <a:pt x="4123504" y="6783351"/>
                  <a:pt x="4112761" y="6775293"/>
                  <a:pt x="4101570" y="6767236"/>
                </a:cubicBezTo>
                <a:cubicBezTo>
                  <a:pt x="4102913" y="6769922"/>
                  <a:pt x="4104256" y="6773055"/>
                  <a:pt x="4105598" y="6775741"/>
                </a:cubicBezTo>
                <a:cubicBezTo>
                  <a:pt x="4082321" y="6782904"/>
                  <a:pt x="4059491" y="6790961"/>
                  <a:pt x="4036213" y="6797676"/>
                </a:cubicBezTo>
                <a:cubicBezTo>
                  <a:pt x="3979809" y="6814239"/>
                  <a:pt x="3921614" y="6825430"/>
                  <a:pt x="3867449" y="6847813"/>
                </a:cubicBezTo>
                <a:cubicBezTo>
                  <a:pt x="3826265" y="6864823"/>
                  <a:pt x="3805673" y="6866614"/>
                  <a:pt x="3758670" y="6830802"/>
                </a:cubicBezTo>
                <a:cubicBezTo>
                  <a:pt x="3744345" y="6820058"/>
                  <a:pt x="3726439" y="6813792"/>
                  <a:pt x="3702266" y="6801705"/>
                </a:cubicBezTo>
                <a:cubicBezTo>
                  <a:pt x="3672273" y="6747539"/>
                  <a:pt x="3607364" y="6756045"/>
                  <a:pt x="3544245" y="6748882"/>
                </a:cubicBezTo>
                <a:cubicBezTo>
                  <a:pt x="3557227" y="6731871"/>
                  <a:pt x="3567075" y="6718889"/>
                  <a:pt x="3578715" y="6703669"/>
                </a:cubicBezTo>
                <a:cubicBezTo>
                  <a:pt x="3558122" y="6692926"/>
                  <a:pt x="3540216" y="6682630"/>
                  <a:pt x="3521415" y="6675020"/>
                </a:cubicBezTo>
                <a:cubicBezTo>
                  <a:pt x="3499928" y="6666067"/>
                  <a:pt x="3458744" y="6686659"/>
                  <a:pt x="3456506" y="6709041"/>
                </a:cubicBezTo>
                <a:cubicBezTo>
                  <a:pt x="3455611" y="6716204"/>
                  <a:pt x="3471726" y="6728738"/>
                  <a:pt x="3482470" y="6733215"/>
                </a:cubicBezTo>
                <a:cubicBezTo>
                  <a:pt x="3498138" y="6739481"/>
                  <a:pt x="3516044" y="6739929"/>
                  <a:pt x="3532606" y="6746196"/>
                </a:cubicBezTo>
                <a:cubicBezTo>
                  <a:pt x="3480232" y="6764102"/>
                  <a:pt x="3378615" y="6762312"/>
                  <a:pt x="3324002" y="6715309"/>
                </a:cubicBezTo>
                <a:cubicBezTo>
                  <a:pt x="3320868" y="6732319"/>
                  <a:pt x="3317734" y="6748434"/>
                  <a:pt x="3312810" y="6774398"/>
                </a:cubicBezTo>
                <a:cubicBezTo>
                  <a:pt x="3293561" y="6748882"/>
                  <a:pt x="3272969" y="6735453"/>
                  <a:pt x="3315049" y="6717994"/>
                </a:cubicBezTo>
                <a:cubicBezTo>
                  <a:pt x="3289532" y="6712175"/>
                  <a:pt x="3274760" y="6706803"/>
                  <a:pt x="3259092" y="6705460"/>
                </a:cubicBezTo>
                <a:cubicBezTo>
                  <a:pt x="3246558" y="6704565"/>
                  <a:pt x="3234024" y="6708146"/>
                  <a:pt x="3221490" y="6709489"/>
                </a:cubicBezTo>
                <a:cubicBezTo>
                  <a:pt x="3225518" y="6722023"/>
                  <a:pt x="3229547" y="6735005"/>
                  <a:pt x="3235814" y="6754701"/>
                </a:cubicBezTo>
                <a:cubicBezTo>
                  <a:pt x="3215670" y="6754701"/>
                  <a:pt x="3193288" y="6755597"/>
                  <a:pt x="3171353" y="6754701"/>
                </a:cubicBezTo>
                <a:cubicBezTo>
                  <a:pt x="3121664" y="6752016"/>
                  <a:pt x="3072422" y="6747987"/>
                  <a:pt x="3022733" y="6744406"/>
                </a:cubicBezTo>
                <a:cubicBezTo>
                  <a:pt x="2964539" y="6740377"/>
                  <a:pt x="2905896" y="6739929"/>
                  <a:pt x="2848597" y="6730976"/>
                </a:cubicBezTo>
                <a:cubicBezTo>
                  <a:pt x="2807861" y="6724709"/>
                  <a:pt x="2768915" y="6706803"/>
                  <a:pt x="2724598" y="6692478"/>
                </a:cubicBezTo>
                <a:cubicBezTo>
                  <a:pt x="2724598" y="6693374"/>
                  <a:pt x="2725493" y="6685763"/>
                  <a:pt x="2725941" y="6677706"/>
                </a:cubicBezTo>
                <a:cubicBezTo>
                  <a:pt x="2726389" y="6656218"/>
                  <a:pt x="2700425" y="6632045"/>
                  <a:pt x="2685653" y="6643236"/>
                </a:cubicBezTo>
                <a:cubicBezTo>
                  <a:pt x="2646259" y="6672782"/>
                  <a:pt x="2601942" y="6666067"/>
                  <a:pt x="2562101" y="6657562"/>
                </a:cubicBezTo>
                <a:cubicBezTo>
                  <a:pt x="2479286" y="6639208"/>
                  <a:pt x="2394680" y="6624435"/>
                  <a:pt x="2320818" y="6578775"/>
                </a:cubicBezTo>
                <a:cubicBezTo>
                  <a:pt x="2319027" y="6577880"/>
                  <a:pt x="2319027" y="6574746"/>
                  <a:pt x="2315893" y="6567136"/>
                </a:cubicBezTo>
                <a:cubicBezTo>
                  <a:pt x="2327532" y="6562659"/>
                  <a:pt x="2338724" y="6558183"/>
                  <a:pt x="2351258" y="6552811"/>
                </a:cubicBezTo>
                <a:cubicBezTo>
                  <a:pt x="2355287" y="6537591"/>
                  <a:pt x="2359316" y="6521028"/>
                  <a:pt x="2365135" y="6497303"/>
                </a:cubicBezTo>
                <a:cubicBezTo>
                  <a:pt x="2339619" y="6502675"/>
                  <a:pt x="2315446" y="6503570"/>
                  <a:pt x="2296197" y="6512970"/>
                </a:cubicBezTo>
                <a:cubicBezTo>
                  <a:pt x="2266652" y="6527743"/>
                  <a:pt x="2240688" y="6561317"/>
                  <a:pt x="2219201" y="6503570"/>
                </a:cubicBezTo>
                <a:cubicBezTo>
                  <a:pt x="2212934" y="6486559"/>
                  <a:pt x="2193237" y="6474473"/>
                  <a:pt x="2179808" y="6460596"/>
                </a:cubicBezTo>
                <a:cubicBezTo>
                  <a:pt x="2193237" y="6466863"/>
                  <a:pt x="2205772" y="6475368"/>
                  <a:pt x="2219649" y="6478949"/>
                </a:cubicBezTo>
                <a:cubicBezTo>
                  <a:pt x="2239345" y="6483873"/>
                  <a:pt x="2260385" y="6507151"/>
                  <a:pt x="2283663" y="6479397"/>
                </a:cubicBezTo>
                <a:cubicBezTo>
                  <a:pt x="2259937" y="6470891"/>
                  <a:pt x="2240241" y="6461938"/>
                  <a:pt x="2220096" y="6457462"/>
                </a:cubicBezTo>
                <a:cubicBezTo>
                  <a:pt x="2208010" y="6452538"/>
                  <a:pt x="2194133" y="6457014"/>
                  <a:pt x="2180703" y="6458805"/>
                </a:cubicBezTo>
                <a:close/>
                <a:moveTo>
                  <a:pt x="663169" y="4888000"/>
                </a:moveTo>
                <a:cubicBezTo>
                  <a:pt x="655559" y="4872333"/>
                  <a:pt x="647501" y="4857112"/>
                  <a:pt x="638548" y="4838759"/>
                </a:cubicBezTo>
                <a:cubicBezTo>
                  <a:pt x="664512" y="4802947"/>
                  <a:pt x="647501" y="4752810"/>
                  <a:pt x="597812" y="4738485"/>
                </a:cubicBezTo>
                <a:cubicBezTo>
                  <a:pt x="598260" y="4733561"/>
                  <a:pt x="601394" y="4725951"/>
                  <a:pt x="598708" y="4722370"/>
                </a:cubicBezTo>
                <a:cubicBezTo>
                  <a:pt x="591545" y="4711626"/>
                  <a:pt x="583040" y="4701331"/>
                  <a:pt x="573192" y="4692825"/>
                </a:cubicBezTo>
                <a:cubicBezTo>
                  <a:pt x="570953" y="4691034"/>
                  <a:pt x="556629" y="4697302"/>
                  <a:pt x="556629" y="4700435"/>
                </a:cubicBezTo>
                <a:cubicBezTo>
                  <a:pt x="555733" y="4712522"/>
                  <a:pt x="556629" y="4725056"/>
                  <a:pt x="560657" y="4736695"/>
                </a:cubicBezTo>
                <a:cubicBezTo>
                  <a:pt x="567820" y="4758182"/>
                  <a:pt x="587516" y="4781012"/>
                  <a:pt x="583488" y="4798918"/>
                </a:cubicBezTo>
                <a:cubicBezTo>
                  <a:pt x="576773" y="4827568"/>
                  <a:pt x="595574" y="4834730"/>
                  <a:pt x="608108" y="4848608"/>
                </a:cubicBezTo>
                <a:cubicBezTo>
                  <a:pt x="614823" y="4856217"/>
                  <a:pt x="623328" y="4862037"/>
                  <a:pt x="631834" y="4867409"/>
                </a:cubicBezTo>
                <a:cubicBezTo>
                  <a:pt x="642577" y="4874123"/>
                  <a:pt x="653769" y="4879943"/>
                  <a:pt x="664512" y="4886210"/>
                </a:cubicBezTo>
                <a:cubicBezTo>
                  <a:pt x="660036" y="4908592"/>
                  <a:pt x="655559" y="4930527"/>
                  <a:pt x="651083" y="4952910"/>
                </a:cubicBezTo>
                <a:cubicBezTo>
                  <a:pt x="654664" y="4952015"/>
                  <a:pt x="658245" y="4951119"/>
                  <a:pt x="661826" y="4950224"/>
                </a:cubicBezTo>
                <a:cubicBezTo>
                  <a:pt x="670779" y="4963653"/>
                  <a:pt x="682866" y="4976188"/>
                  <a:pt x="688238" y="4991407"/>
                </a:cubicBezTo>
                <a:cubicBezTo>
                  <a:pt x="699429" y="5022743"/>
                  <a:pt x="707039" y="5055422"/>
                  <a:pt x="716440" y="5087652"/>
                </a:cubicBezTo>
                <a:cubicBezTo>
                  <a:pt x="716887" y="5089443"/>
                  <a:pt x="723154" y="5089443"/>
                  <a:pt x="724945" y="5091681"/>
                </a:cubicBezTo>
                <a:cubicBezTo>
                  <a:pt x="744642" y="5112721"/>
                  <a:pt x="765681" y="5132417"/>
                  <a:pt x="783139" y="5155248"/>
                </a:cubicBezTo>
                <a:cubicBezTo>
                  <a:pt x="800150" y="5177630"/>
                  <a:pt x="812684" y="5203594"/>
                  <a:pt x="829247" y="5226424"/>
                </a:cubicBezTo>
                <a:cubicBezTo>
                  <a:pt x="854316" y="5260446"/>
                  <a:pt x="889233" y="5289990"/>
                  <a:pt x="905348" y="5327593"/>
                </a:cubicBezTo>
                <a:cubicBezTo>
                  <a:pt x="921463" y="5365643"/>
                  <a:pt x="936236" y="5400560"/>
                  <a:pt x="970257" y="5424733"/>
                </a:cubicBezTo>
                <a:cubicBezTo>
                  <a:pt x="976972" y="5429657"/>
                  <a:pt x="985030" y="5436372"/>
                  <a:pt x="987268" y="5443534"/>
                </a:cubicBezTo>
                <a:cubicBezTo>
                  <a:pt x="1000250" y="5485613"/>
                  <a:pt x="1019946" y="5521873"/>
                  <a:pt x="1062025" y="5542465"/>
                </a:cubicBezTo>
                <a:cubicBezTo>
                  <a:pt x="1071426" y="5546942"/>
                  <a:pt x="1082617" y="5553208"/>
                  <a:pt x="1087094" y="5561714"/>
                </a:cubicBezTo>
                <a:cubicBezTo>
                  <a:pt x="1098285" y="5582306"/>
                  <a:pt x="1112162" y="5604241"/>
                  <a:pt x="1113058" y="5625728"/>
                </a:cubicBezTo>
                <a:cubicBezTo>
                  <a:pt x="1113058" y="5634681"/>
                  <a:pt x="1082170" y="5644529"/>
                  <a:pt x="1064711" y="5653930"/>
                </a:cubicBezTo>
                <a:cubicBezTo>
                  <a:pt x="1061130" y="5655720"/>
                  <a:pt x="1057101" y="5655720"/>
                  <a:pt x="1052177" y="5657064"/>
                </a:cubicBezTo>
                <a:cubicBezTo>
                  <a:pt x="1079036" y="5698247"/>
                  <a:pt x="1084856" y="5698247"/>
                  <a:pt x="1107686" y="5662435"/>
                </a:cubicBezTo>
                <a:cubicBezTo>
                  <a:pt x="1112162" y="5655720"/>
                  <a:pt x="1124696" y="5653930"/>
                  <a:pt x="1137678" y="5648111"/>
                </a:cubicBezTo>
                <a:cubicBezTo>
                  <a:pt x="1132754" y="5678999"/>
                  <a:pt x="1134545" y="5696456"/>
                  <a:pt x="1167671" y="5687503"/>
                </a:cubicBezTo>
                <a:cubicBezTo>
                  <a:pt x="1180205" y="5683923"/>
                  <a:pt x="1199006" y="5687503"/>
                  <a:pt x="1209302" y="5695114"/>
                </a:cubicBezTo>
                <a:cubicBezTo>
                  <a:pt x="1241981" y="5719287"/>
                  <a:pt x="1273764" y="5744803"/>
                  <a:pt x="1302861" y="5773453"/>
                </a:cubicBezTo>
                <a:cubicBezTo>
                  <a:pt x="1332854" y="5802997"/>
                  <a:pt x="1358818" y="5836124"/>
                  <a:pt x="1386572" y="5867907"/>
                </a:cubicBezTo>
                <a:cubicBezTo>
                  <a:pt x="1389705" y="5871488"/>
                  <a:pt x="1393287" y="5875069"/>
                  <a:pt x="1396868" y="5878203"/>
                </a:cubicBezTo>
                <a:cubicBezTo>
                  <a:pt x="1438947" y="5913567"/>
                  <a:pt x="1481026" y="5948484"/>
                  <a:pt x="1524448" y="5984743"/>
                </a:cubicBezTo>
                <a:cubicBezTo>
                  <a:pt x="1497589" y="6004440"/>
                  <a:pt x="1515943" y="6016526"/>
                  <a:pt x="1531610" y="6029061"/>
                </a:cubicBezTo>
                <a:cubicBezTo>
                  <a:pt x="1548173" y="6042043"/>
                  <a:pt x="1564289" y="6055025"/>
                  <a:pt x="1583985" y="6070244"/>
                </a:cubicBezTo>
                <a:cubicBezTo>
                  <a:pt x="1630989" y="6048310"/>
                  <a:pt x="1635465" y="6049205"/>
                  <a:pt x="1682468" y="6093970"/>
                </a:cubicBezTo>
                <a:cubicBezTo>
                  <a:pt x="1686945" y="6097999"/>
                  <a:pt x="1690526" y="6104714"/>
                  <a:pt x="1695898" y="6106056"/>
                </a:cubicBezTo>
                <a:cubicBezTo>
                  <a:pt x="1746930" y="6120829"/>
                  <a:pt x="1782295" y="6154403"/>
                  <a:pt x="1807811" y="6197825"/>
                </a:cubicBezTo>
                <a:cubicBezTo>
                  <a:pt x="1828402" y="6197377"/>
                  <a:pt x="1856604" y="6175890"/>
                  <a:pt x="1859290" y="6211702"/>
                </a:cubicBezTo>
                <a:cubicBezTo>
                  <a:pt x="1861081" y="6234532"/>
                  <a:pt x="1873615" y="6240351"/>
                  <a:pt x="1887045" y="6241247"/>
                </a:cubicBezTo>
                <a:cubicBezTo>
                  <a:pt x="1920171" y="6242590"/>
                  <a:pt x="1925990" y="6259601"/>
                  <a:pt x="1914351" y="6291384"/>
                </a:cubicBezTo>
                <a:cubicBezTo>
                  <a:pt x="1946582" y="6280192"/>
                  <a:pt x="1972098" y="6271687"/>
                  <a:pt x="1990452" y="6265420"/>
                </a:cubicBezTo>
                <a:cubicBezTo>
                  <a:pt x="2006567" y="6285116"/>
                  <a:pt x="2014625" y="6304366"/>
                  <a:pt x="2028502" y="6309737"/>
                </a:cubicBezTo>
                <a:cubicBezTo>
                  <a:pt x="2066105" y="6324510"/>
                  <a:pt x="2108184" y="6320928"/>
                  <a:pt x="2141310" y="6354950"/>
                </a:cubicBezTo>
                <a:cubicBezTo>
                  <a:pt x="2165483" y="6379571"/>
                  <a:pt x="2204429" y="6389419"/>
                  <a:pt x="2237555" y="6405982"/>
                </a:cubicBezTo>
                <a:cubicBezTo>
                  <a:pt x="2243822" y="6400610"/>
                  <a:pt x="2251880" y="6388076"/>
                  <a:pt x="2257699" y="6388972"/>
                </a:cubicBezTo>
                <a:cubicBezTo>
                  <a:pt x="2291273" y="6394343"/>
                  <a:pt x="2326637" y="6397925"/>
                  <a:pt x="2357525" y="6410906"/>
                </a:cubicBezTo>
                <a:cubicBezTo>
                  <a:pt x="2416167" y="6435527"/>
                  <a:pt x="2469885" y="6472234"/>
                  <a:pt x="2537928" y="6478502"/>
                </a:cubicBezTo>
                <a:cubicBezTo>
                  <a:pt x="2521812" y="6488350"/>
                  <a:pt x="2507935" y="6496855"/>
                  <a:pt x="2489582" y="6508046"/>
                </a:cubicBezTo>
                <a:cubicBezTo>
                  <a:pt x="2515993" y="6512523"/>
                  <a:pt x="2537033" y="6516104"/>
                  <a:pt x="2560311" y="6520133"/>
                </a:cubicBezTo>
                <a:cubicBezTo>
                  <a:pt x="2570606" y="6515656"/>
                  <a:pt x="2584036" y="6510285"/>
                  <a:pt x="2597913" y="6504465"/>
                </a:cubicBezTo>
                <a:cubicBezTo>
                  <a:pt x="2590751" y="6499093"/>
                  <a:pt x="2584931" y="6494617"/>
                  <a:pt x="2575530" y="6487455"/>
                </a:cubicBezTo>
                <a:cubicBezTo>
                  <a:pt x="2605076" y="6478054"/>
                  <a:pt x="2626563" y="6467310"/>
                  <a:pt x="2649393" y="6495960"/>
                </a:cubicBezTo>
                <a:cubicBezTo>
                  <a:pt x="2656555" y="6504913"/>
                  <a:pt x="2695053" y="6504017"/>
                  <a:pt x="2700873" y="6495512"/>
                </a:cubicBezTo>
                <a:cubicBezTo>
                  <a:pt x="2725493" y="6459252"/>
                  <a:pt x="2738475" y="6485216"/>
                  <a:pt x="2755933" y="6504465"/>
                </a:cubicBezTo>
                <a:cubicBezTo>
                  <a:pt x="2740713" y="6509837"/>
                  <a:pt x="2725046" y="6514761"/>
                  <a:pt x="2708483" y="6520581"/>
                </a:cubicBezTo>
                <a:cubicBezTo>
                  <a:pt x="2715645" y="6527743"/>
                  <a:pt x="2721465" y="6533115"/>
                  <a:pt x="2726836" y="6538487"/>
                </a:cubicBezTo>
                <a:cubicBezTo>
                  <a:pt x="2718779" y="6547440"/>
                  <a:pt x="2712064" y="6554155"/>
                  <a:pt x="2704454" y="6562659"/>
                </a:cubicBezTo>
                <a:cubicBezTo>
                  <a:pt x="2743847" y="6607424"/>
                  <a:pt x="2788164" y="6574746"/>
                  <a:pt x="2832482" y="6580118"/>
                </a:cubicBezTo>
                <a:cubicBezTo>
                  <a:pt x="2827110" y="6568479"/>
                  <a:pt x="2825767" y="6562212"/>
                  <a:pt x="2821738" y="6557735"/>
                </a:cubicBezTo>
                <a:cubicBezTo>
                  <a:pt x="2792641" y="6525505"/>
                  <a:pt x="2793984" y="6513866"/>
                  <a:pt x="2835615" y="6508046"/>
                </a:cubicBezTo>
                <a:cubicBezTo>
                  <a:pt x="2855312" y="6504913"/>
                  <a:pt x="2877247" y="6523267"/>
                  <a:pt x="2898734" y="6524609"/>
                </a:cubicBezTo>
                <a:cubicBezTo>
                  <a:pt x="2916192" y="6525952"/>
                  <a:pt x="2943051" y="6521923"/>
                  <a:pt x="2951109" y="6510285"/>
                </a:cubicBezTo>
                <a:cubicBezTo>
                  <a:pt x="2965881" y="6487902"/>
                  <a:pt x="2937232" y="6484321"/>
                  <a:pt x="2924250" y="6478054"/>
                </a:cubicBezTo>
                <a:cubicBezTo>
                  <a:pt x="2912163" y="6472682"/>
                  <a:pt x="2897391" y="6474025"/>
                  <a:pt x="2883514" y="6472682"/>
                </a:cubicBezTo>
                <a:cubicBezTo>
                  <a:pt x="2875456" y="6457014"/>
                  <a:pt x="2862922" y="6438213"/>
                  <a:pt x="2849492" y="6437765"/>
                </a:cubicBezTo>
                <a:cubicBezTo>
                  <a:pt x="2823081" y="6436422"/>
                  <a:pt x="2796222" y="6445375"/>
                  <a:pt x="2768468" y="6450747"/>
                </a:cubicBezTo>
                <a:cubicBezTo>
                  <a:pt x="2773392" y="6465072"/>
                  <a:pt x="2776973" y="6474920"/>
                  <a:pt x="2779211" y="6481635"/>
                </a:cubicBezTo>
                <a:cubicBezTo>
                  <a:pt x="2749219" y="6474025"/>
                  <a:pt x="2719226" y="6469996"/>
                  <a:pt x="2692815" y="6457910"/>
                </a:cubicBezTo>
                <a:cubicBezTo>
                  <a:pt x="2666403" y="6445823"/>
                  <a:pt x="2640440" y="6428812"/>
                  <a:pt x="2619848" y="6408220"/>
                </a:cubicBezTo>
                <a:cubicBezTo>
                  <a:pt x="2603285" y="6391657"/>
                  <a:pt x="2563892" y="6375990"/>
                  <a:pt x="2549119" y="6393896"/>
                </a:cubicBezTo>
                <a:cubicBezTo>
                  <a:pt x="2524946" y="6422545"/>
                  <a:pt x="2502116" y="6398372"/>
                  <a:pt x="2493611" y="6388076"/>
                </a:cubicBezTo>
                <a:cubicBezTo>
                  <a:pt x="2470781" y="6362113"/>
                  <a:pt x="2446160" y="6359874"/>
                  <a:pt x="2412586" y="6365693"/>
                </a:cubicBezTo>
                <a:cubicBezTo>
                  <a:pt x="2422882" y="6325405"/>
                  <a:pt x="2399604" y="6327196"/>
                  <a:pt x="2370507" y="6328986"/>
                </a:cubicBezTo>
                <a:cubicBezTo>
                  <a:pt x="2341410" y="6330777"/>
                  <a:pt x="2308731" y="6335701"/>
                  <a:pt x="2288139" y="6302127"/>
                </a:cubicBezTo>
                <a:cubicBezTo>
                  <a:pt x="2284110" y="6294965"/>
                  <a:pt x="2266652" y="6296308"/>
                  <a:pt x="2255461" y="6292727"/>
                </a:cubicBezTo>
                <a:cubicBezTo>
                  <a:pt x="2238450" y="6287803"/>
                  <a:pt x="2210248" y="6286460"/>
                  <a:pt x="2207115" y="6276611"/>
                </a:cubicBezTo>
                <a:cubicBezTo>
                  <a:pt x="2196819" y="6246619"/>
                  <a:pt x="2179808" y="6246171"/>
                  <a:pt x="2155635" y="6251095"/>
                </a:cubicBezTo>
                <a:cubicBezTo>
                  <a:pt x="2149368" y="6252438"/>
                  <a:pt x="2141310" y="6249304"/>
                  <a:pt x="2135043" y="6246619"/>
                </a:cubicBezTo>
                <a:cubicBezTo>
                  <a:pt x="2087592" y="6224236"/>
                  <a:pt x="2040589" y="6201406"/>
                  <a:pt x="1993138" y="6178576"/>
                </a:cubicBezTo>
                <a:cubicBezTo>
                  <a:pt x="1955535" y="6160670"/>
                  <a:pt x="1915247" y="6147240"/>
                  <a:pt x="1880778" y="6124858"/>
                </a:cubicBezTo>
                <a:cubicBezTo>
                  <a:pt x="1810944" y="6080093"/>
                  <a:pt x="1744244" y="6030851"/>
                  <a:pt x="1676201" y="5982953"/>
                </a:cubicBezTo>
                <a:cubicBezTo>
                  <a:pt x="1662772" y="5973552"/>
                  <a:pt x="1643971" y="5964151"/>
                  <a:pt x="1639494" y="5951169"/>
                </a:cubicBezTo>
                <a:cubicBezTo>
                  <a:pt x="1635913" y="5939531"/>
                  <a:pt x="1648895" y="5922520"/>
                  <a:pt x="1654714" y="5907300"/>
                </a:cubicBezTo>
                <a:cubicBezTo>
                  <a:pt x="1630541" y="5903719"/>
                  <a:pt x="1594281" y="5939083"/>
                  <a:pt x="1583090" y="5888051"/>
                </a:cubicBezTo>
                <a:cubicBezTo>
                  <a:pt x="1571004" y="5887156"/>
                  <a:pt x="1559365" y="5885813"/>
                  <a:pt x="1546383" y="5884918"/>
                </a:cubicBezTo>
                <a:cubicBezTo>
                  <a:pt x="1549964" y="5870145"/>
                  <a:pt x="1552650" y="5858954"/>
                  <a:pt x="1556231" y="5844181"/>
                </a:cubicBezTo>
                <a:cubicBezTo>
                  <a:pt x="1517286" y="5855372"/>
                  <a:pt x="1490874" y="5845077"/>
                  <a:pt x="1458643" y="5826723"/>
                </a:cubicBezTo>
                <a:cubicBezTo>
                  <a:pt x="1406716" y="5796730"/>
                  <a:pt x="1384334" y="5735402"/>
                  <a:pt x="1326587" y="5714811"/>
                </a:cubicBezTo>
                <a:cubicBezTo>
                  <a:pt x="1325691" y="5714362"/>
                  <a:pt x="1325244" y="5712572"/>
                  <a:pt x="1324348" y="5712124"/>
                </a:cubicBezTo>
                <a:cubicBezTo>
                  <a:pt x="1309128" y="5699143"/>
                  <a:pt x="1294356" y="5685713"/>
                  <a:pt x="1279136" y="5673179"/>
                </a:cubicBezTo>
                <a:cubicBezTo>
                  <a:pt x="1262125" y="5659749"/>
                  <a:pt x="1243771" y="5648111"/>
                  <a:pt x="1228104" y="5632890"/>
                </a:cubicBezTo>
                <a:cubicBezTo>
                  <a:pt x="1216912" y="5622147"/>
                  <a:pt x="1210198" y="5607374"/>
                  <a:pt x="1200349" y="5593049"/>
                </a:cubicBezTo>
                <a:cubicBezTo>
                  <a:pt x="1210645" y="5586335"/>
                  <a:pt x="1219151" y="5580515"/>
                  <a:pt x="1238847" y="5567086"/>
                </a:cubicBezTo>
                <a:cubicBezTo>
                  <a:pt x="1214227" y="5558133"/>
                  <a:pt x="1198111" y="5554104"/>
                  <a:pt x="1184234" y="5546494"/>
                </a:cubicBezTo>
                <a:cubicBezTo>
                  <a:pt x="1151556" y="5529036"/>
                  <a:pt x="1103657" y="5531274"/>
                  <a:pt x="1095152" y="5482480"/>
                </a:cubicBezTo>
                <a:cubicBezTo>
                  <a:pt x="1092466" y="5467260"/>
                  <a:pt x="1098733" y="5450249"/>
                  <a:pt x="1101866" y="5429657"/>
                </a:cubicBezTo>
                <a:cubicBezTo>
                  <a:pt x="1071874" y="5433238"/>
                  <a:pt x="1046358" y="5431000"/>
                  <a:pt x="1035614" y="5392502"/>
                </a:cubicBezTo>
                <a:cubicBezTo>
                  <a:pt x="1030690" y="5375044"/>
                  <a:pt x="999802" y="5366986"/>
                  <a:pt x="986373" y="5349976"/>
                </a:cubicBezTo>
                <a:cubicBezTo>
                  <a:pt x="961304" y="5318640"/>
                  <a:pt x="937579" y="5285514"/>
                  <a:pt x="919225" y="5249702"/>
                </a:cubicBezTo>
                <a:cubicBezTo>
                  <a:pt x="912510" y="5236272"/>
                  <a:pt x="922806" y="5214337"/>
                  <a:pt x="925045" y="5195536"/>
                </a:cubicBezTo>
                <a:cubicBezTo>
                  <a:pt x="852973" y="5167334"/>
                  <a:pt x="848496" y="5159276"/>
                  <a:pt x="887442" y="5119436"/>
                </a:cubicBezTo>
                <a:cubicBezTo>
                  <a:pt x="875355" y="5110930"/>
                  <a:pt x="861478" y="5093919"/>
                  <a:pt x="852525" y="5096605"/>
                </a:cubicBezTo>
                <a:cubicBezTo>
                  <a:pt x="809551" y="5107349"/>
                  <a:pt x="810894" y="5076013"/>
                  <a:pt x="805074" y="5051393"/>
                </a:cubicBezTo>
                <a:cubicBezTo>
                  <a:pt x="754042" y="5040201"/>
                  <a:pt x="746432" y="5024086"/>
                  <a:pt x="777320" y="4979769"/>
                </a:cubicBezTo>
                <a:cubicBezTo>
                  <a:pt x="754490" y="4977978"/>
                  <a:pt x="734793" y="4976188"/>
                  <a:pt x="720021" y="4975292"/>
                </a:cubicBezTo>
                <a:cubicBezTo>
                  <a:pt x="708382" y="4952462"/>
                  <a:pt x="692714" y="4933661"/>
                  <a:pt x="690924" y="4913517"/>
                </a:cubicBezTo>
                <a:cubicBezTo>
                  <a:pt x="689133" y="4889344"/>
                  <a:pt x="678389" y="4889344"/>
                  <a:pt x="663169" y="4888000"/>
                </a:cubicBezTo>
                <a:close/>
                <a:moveTo>
                  <a:pt x="1988214" y="599960"/>
                </a:moveTo>
                <a:cubicBezTo>
                  <a:pt x="1970755" y="606227"/>
                  <a:pt x="1956430" y="606674"/>
                  <a:pt x="1951506" y="613837"/>
                </a:cubicBezTo>
                <a:cubicBezTo>
                  <a:pt x="1932705" y="642039"/>
                  <a:pt x="1903160" y="636219"/>
                  <a:pt x="1877196" y="642486"/>
                </a:cubicBezTo>
                <a:cubicBezTo>
                  <a:pt x="1857500" y="647411"/>
                  <a:pt x="1839146" y="659497"/>
                  <a:pt x="1820792" y="668898"/>
                </a:cubicBezTo>
                <a:cubicBezTo>
                  <a:pt x="1799305" y="679641"/>
                  <a:pt x="1778266" y="692176"/>
                  <a:pt x="1756331" y="702024"/>
                </a:cubicBezTo>
                <a:cubicBezTo>
                  <a:pt x="1730367" y="713215"/>
                  <a:pt x="1709327" y="724854"/>
                  <a:pt x="1703956" y="757085"/>
                </a:cubicBezTo>
                <a:cubicBezTo>
                  <a:pt x="1701270" y="773648"/>
                  <a:pt x="1686945" y="788420"/>
                  <a:pt x="1677992" y="804088"/>
                </a:cubicBezTo>
                <a:cubicBezTo>
                  <a:pt x="1673068" y="813041"/>
                  <a:pt x="1668591" y="821994"/>
                  <a:pt x="1663667" y="830947"/>
                </a:cubicBezTo>
                <a:cubicBezTo>
                  <a:pt x="1673068" y="833185"/>
                  <a:pt x="1682468" y="835424"/>
                  <a:pt x="1691869" y="837214"/>
                </a:cubicBezTo>
                <a:cubicBezTo>
                  <a:pt x="1699032" y="838557"/>
                  <a:pt x="1706642" y="838557"/>
                  <a:pt x="1713804" y="839453"/>
                </a:cubicBezTo>
                <a:cubicBezTo>
                  <a:pt x="1729472" y="840795"/>
                  <a:pt x="1745587" y="842138"/>
                  <a:pt x="1761255" y="843929"/>
                </a:cubicBezTo>
                <a:cubicBezTo>
                  <a:pt x="1756778" y="863178"/>
                  <a:pt x="1752302" y="881979"/>
                  <a:pt x="1747378" y="901228"/>
                </a:cubicBezTo>
                <a:cubicBezTo>
                  <a:pt x="1746483" y="905257"/>
                  <a:pt x="1742901" y="908391"/>
                  <a:pt x="1734844" y="920477"/>
                </a:cubicBezTo>
                <a:cubicBezTo>
                  <a:pt x="1789009" y="917791"/>
                  <a:pt x="1785876" y="856911"/>
                  <a:pt x="1836013" y="857359"/>
                </a:cubicBezTo>
                <a:cubicBezTo>
                  <a:pt x="1810049" y="839900"/>
                  <a:pt x="1795276" y="829604"/>
                  <a:pt x="1776475" y="817070"/>
                </a:cubicBezTo>
                <a:cubicBezTo>
                  <a:pt x="1807811" y="800059"/>
                  <a:pt x="1831536" y="779915"/>
                  <a:pt x="1858395" y="773648"/>
                </a:cubicBezTo>
                <a:cubicBezTo>
                  <a:pt x="1898236" y="764247"/>
                  <a:pt x="1905398" y="740969"/>
                  <a:pt x="1898684" y="703815"/>
                </a:cubicBezTo>
                <a:cubicBezTo>
                  <a:pt x="1962697" y="699786"/>
                  <a:pt x="1974336" y="653678"/>
                  <a:pt x="1988214" y="599960"/>
                </a:cubicBezTo>
                <a:close/>
                <a:moveTo>
                  <a:pt x="3409950" y="6642341"/>
                </a:moveTo>
                <a:cubicBezTo>
                  <a:pt x="3383091" y="6632493"/>
                  <a:pt x="3352203" y="6630255"/>
                  <a:pt x="3340565" y="6614587"/>
                </a:cubicBezTo>
                <a:cubicBezTo>
                  <a:pt x="3319077" y="6585490"/>
                  <a:pt x="3294009" y="6603844"/>
                  <a:pt x="3272074" y="6598024"/>
                </a:cubicBezTo>
                <a:cubicBezTo>
                  <a:pt x="3265359" y="6596233"/>
                  <a:pt x="3259540" y="6589967"/>
                  <a:pt x="3252825" y="6589518"/>
                </a:cubicBezTo>
                <a:cubicBezTo>
                  <a:pt x="3214775" y="6587728"/>
                  <a:pt x="3182544" y="6554602"/>
                  <a:pt x="3141808" y="6570717"/>
                </a:cubicBezTo>
                <a:cubicBezTo>
                  <a:pt x="3115844" y="6581014"/>
                  <a:pt x="3090328" y="6591309"/>
                  <a:pt x="3064364" y="6600710"/>
                </a:cubicBezTo>
                <a:cubicBezTo>
                  <a:pt x="3044220" y="6608320"/>
                  <a:pt x="3023181" y="6614139"/>
                  <a:pt x="3002589" y="6620854"/>
                </a:cubicBezTo>
                <a:cubicBezTo>
                  <a:pt x="3020942" y="6627569"/>
                  <a:pt x="3036610" y="6636970"/>
                  <a:pt x="3053173" y="6637865"/>
                </a:cubicBezTo>
                <a:cubicBezTo>
                  <a:pt x="3071527" y="6638760"/>
                  <a:pt x="3090328" y="6631598"/>
                  <a:pt x="3108682" y="6628017"/>
                </a:cubicBezTo>
                <a:cubicBezTo>
                  <a:pt x="3110920" y="6627569"/>
                  <a:pt x="3114054" y="6627569"/>
                  <a:pt x="3115844" y="6628912"/>
                </a:cubicBezTo>
                <a:cubicBezTo>
                  <a:pt x="3150761" y="6656218"/>
                  <a:pt x="3183439" y="6648161"/>
                  <a:pt x="3218804" y="6628017"/>
                </a:cubicBezTo>
                <a:cubicBezTo>
                  <a:pt x="3227757" y="6623092"/>
                  <a:pt x="3245663" y="6632045"/>
                  <a:pt x="3258645" y="6636970"/>
                </a:cubicBezTo>
                <a:cubicBezTo>
                  <a:pt x="3276551" y="6643685"/>
                  <a:pt x="3292666" y="6654876"/>
                  <a:pt x="3310572" y="6661142"/>
                </a:cubicBezTo>
                <a:cubicBezTo>
                  <a:pt x="3325792" y="6666515"/>
                  <a:pt x="3342803" y="6667410"/>
                  <a:pt x="3359366" y="6670095"/>
                </a:cubicBezTo>
                <a:cubicBezTo>
                  <a:pt x="3358918" y="6672782"/>
                  <a:pt x="3358471" y="6675468"/>
                  <a:pt x="3358023" y="6678153"/>
                </a:cubicBezTo>
                <a:cubicBezTo>
                  <a:pt x="3373691" y="6666962"/>
                  <a:pt x="3389358" y="6656218"/>
                  <a:pt x="3409950" y="6642341"/>
                </a:cubicBezTo>
                <a:close/>
                <a:moveTo>
                  <a:pt x="559762" y="4650298"/>
                </a:moveTo>
                <a:cubicBezTo>
                  <a:pt x="539618" y="4619410"/>
                  <a:pt x="522607" y="4592999"/>
                  <a:pt x="502463" y="4562111"/>
                </a:cubicBezTo>
                <a:cubicBezTo>
                  <a:pt x="483662" y="4598819"/>
                  <a:pt x="470232" y="4625678"/>
                  <a:pt x="457698" y="4650298"/>
                </a:cubicBezTo>
                <a:cubicBezTo>
                  <a:pt x="490824" y="4650298"/>
                  <a:pt x="519474" y="4650298"/>
                  <a:pt x="559762" y="4650298"/>
                </a:cubicBezTo>
                <a:close/>
                <a:moveTo>
                  <a:pt x="3968170" y="305406"/>
                </a:moveTo>
                <a:cubicBezTo>
                  <a:pt x="4006668" y="302272"/>
                  <a:pt x="4039794" y="299586"/>
                  <a:pt x="4072473" y="296453"/>
                </a:cubicBezTo>
                <a:cubicBezTo>
                  <a:pt x="4061729" y="257507"/>
                  <a:pt x="4029050" y="264670"/>
                  <a:pt x="4003982" y="267356"/>
                </a:cubicBezTo>
                <a:cubicBezTo>
                  <a:pt x="3987867" y="269594"/>
                  <a:pt x="3962350" y="278995"/>
                  <a:pt x="3968170" y="305406"/>
                </a:cubicBezTo>
                <a:close/>
                <a:moveTo>
                  <a:pt x="3890279" y="237811"/>
                </a:moveTo>
                <a:cubicBezTo>
                  <a:pt x="3889831" y="235125"/>
                  <a:pt x="3889384" y="232439"/>
                  <a:pt x="3888936" y="229753"/>
                </a:cubicBezTo>
                <a:cubicBezTo>
                  <a:pt x="3865658" y="231991"/>
                  <a:pt x="3841933" y="233782"/>
                  <a:pt x="3818655" y="236020"/>
                </a:cubicBezTo>
                <a:cubicBezTo>
                  <a:pt x="3819102" y="240049"/>
                  <a:pt x="3819550" y="244525"/>
                  <a:pt x="3819998" y="248554"/>
                </a:cubicBezTo>
                <a:cubicBezTo>
                  <a:pt x="3829846" y="245868"/>
                  <a:pt x="3839694" y="243630"/>
                  <a:pt x="3848647" y="241392"/>
                </a:cubicBezTo>
                <a:cubicBezTo>
                  <a:pt x="3857153" y="254821"/>
                  <a:pt x="3864315" y="266013"/>
                  <a:pt x="3870135" y="275413"/>
                </a:cubicBezTo>
                <a:cubicBezTo>
                  <a:pt x="3890279" y="274070"/>
                  <a:pt x="3907290" y="272727"/>
                  <a:pt x="3924300" y="271384"/>
                </a:cubicBezTo>
                <a:cubicBezTo>
                  <a:pt x="3924748" y="268251"/>
                  <a:pt x="3925196" y="265117"/>
                  <a:pt x="3925643" y="261984"/>
                </a:cubicBezTo>
                <a:cubicBezTo>
                  <a:pt x="3908632" y="258403"/>
                  <a:pt x="3892070" y="254374"/>
                  <a:pt x="3870582" y="249897"/>
                </a:cubicBezTo>
                <a:cubicBezTo>
                  <a:pt x="3879088" y="244525"/>
                  <a:pt x="3884460" y="241392"/>
                  <a:pt x="3890279" y="237811"/>
                </a:cubicBezTo>
                <a:close/>
                <a:moveTo>
                  <a:pt x="3888936" y="159024"/>
                </a:moveTo>
                <a:cubicBezTo>
                  <a:pt x="3910423" y="174692"/>
                  <a:pt x="3922957" y="190360"/>
                  <a:pt x="3936835" y="191255"/>
                </a:cubicBezTo>
                <a:cubicBezTo>
                  <a:pt x="3946683" y="192150"/>
                  <a:pt x="3957874" y="172454"/>
                  <a:pt x="3968170" y="161710"/>
                </a:cubicBezTo>
                <a:cubicBezTo>
                  <a:pt x="3965932" y="158129"/>
                  <a:pt x="3963694" y="154548"/>
                  <a:pt x="3961455" y="150519"/>
                </a:cubicBezTo>
                <a:cubicBezTo>
                  <a:pt x="3941311" y="153205"/>
                  <a:pt x="3921167" y="155443"/>
                  <a:pt x="3888936" y="159024"/>
                </a:cubicBezTo>
                <a:close/>
                <a:moveTo>
                  <a:pt x="6440541" y="3442090"/>
                </a:moveTo>
                <a:cubicBezTo>
                  <a:pt x="6497393" y="3429109"/>
                  <a:pt x="6498736" y="3424632"/>
                  <a:pt x="6475011" y="3365095"/>
                </a:cubicBezTo>
                <a:cubicBezTo>
                  <a:pt x="6463820" y="3390163"/>
                  <a:pt x="6453971" y="3412098"/>
                  <a:pt x="6440541" y="3442090"/>
                </a:cubicBezTo>
                <a:close/>
                <a:moveTo>
                  <a:pt x="2942604" y="6614139"/>
                </a:moveTo>
                <a:cubicBezTo>
                  <a:pt x="2943499" y="6608768"/>
                  <a:pt x="2944842" y="6603396"/>
                  <a:pt x="2945737" y="6598024"/>
                </a:cubicBezTo>
                <a:cubicBezTo>
                  <a:pt x="2927384" y="6567136"/>
                  <a:pt x="2905449" y="6579223"/>
                  <a:pt x="2883962" y="6594443"/>
                </a:cubicBezTo>
                <a:cubicBezTo>
                  <a:pt x="2883514" y="6598920"/>
                  <a:pt x="2883066" y="6602948"/>
                  <a:pt x="2882619" y="6607424"/>
                </a:cubicBezTo>
                <a:cubicBezTo>
                  <a:pt x="2902763" y="6609663"/>
                  <a:pt x="2922459" y="6611901"/>
                  <a:pt x="2942604" y="6614139"/>
                </a:cubicBezTo>
                <a:close/>
                <a:moveTo>
                  <a:pt x="3935044" y="261984"/>
                </a:moveTo>
                <a:cubicBezTo>
                  <a:pt x="3936835" y="264222"/>
                  <a:pt x="3939073" y="266460"/>
                  <a:pt x="3940863" y="268251"/>
                </a:cubicBezTo>
                <a:cubicBezTo>
                  <a:pt x="3955636" y="265117"/>
                  <a:pt x="3969961" y="261984"/>
                  <a:pt x="3986524" y="258403"/>
                </a:cubicBezTo>
                <a:cubicBezTo>
                  <a:pt x="3987419" y="247659"/>
                  <a:pt x="3987867" y="236915"/>
                  <a:pt x="3989209" y="217666"/>
                </a:cubicBezTo>
                <a:cubicBezTo>
                  <a:pt x="3966827" y="235572"/>
                  <a:pt x="3951159" y="249002"/>
                  <a:pt x="3935044" y="261984"/>
                </a:cubicBezTo>
                <a:close/>
                <a:moveTo>
                  <a:pt x="4024126" y="420900"/>
                </a:moveTo>
                <a:cubicBezTo>
                  <a:pt x="4001296" y="410604"/>
                  <a:pt x="3990553" y="401651"/>
                  <a:pt x="3979809" y="401651"/>
                </a:cubicBezTo>
                <a:cubicBezTo>
                  <a:pt x="3948473" y="401651"/>
                  <a:pt x="3952055" y="422690"/>
                  <a:pt x="3969065" y="433881"/>
                </a:cubicBezTo>
                <a:cubicBezTo>
                  <a:pt x="3978466" y="439701"/>
                  <a:pt x="3999506" y="427167"/>
                  <a:pt x="4024126" y="420900"/>
                </a:cubicBezTo>
                <a:close/>
              </a:path>
            </a:pathLst>
          </a:custGeom>
          <a:solidFill>
            <a:srgbClr val="000000"/>
          </a:solidFill>
          <a:ln w="4472"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043C348C-EC59-4554-B959-2CED895ED244}"/>
              </a:ext>
            </a:extLst>
          </p:cNvPr>
          <p:cNvSpPr/>
          <p:nvPr/>
        </p:nvSpPr>
        <p:spPr>
          <a:xfrm>
            <a:off x="8431093" y="3670632"/>
            <a:ext cx="2327831" cy="2374858"/>
          </a:xfrm>
          <a:custGeom>
            <a:avLst/>
            <a:gdLst>
              <a:gd name="connsiteX0" fmla="*/ 3592179 w 6717447"/>
              <a:gd name="connsiteY0" fmla="*/ 6840617 h 6853153"/>
              <a:gd name="connsiteX1" fmla="*/ 3440480 w 6717447"/>
              <a:gd name="connsiteY1" fmla="*/ 6848856 h 6853153"/>
              <a:gd name="connsiteX2" fmla="*/ 3313497 w 6717447"/>
              <a:gd name="connsiteY2" fmla="*/ 6844494 h 6853153"/>
              <a:gd name="connsiteX3" fmla="*/ 3191362 w 6717447"/>
              <a:gd name="connsiteY3" fmla="*/ 6850795 h 6853153"/>
              <a:gd name="connsiteX4" fmla="*/ 3036269 w 6717447"/>
              <a:gd name="connsiteY4" fmla="*/ 6854672 h 6853153"/>
              <a:gd name="connsiteX5" fmla="*/ 2950969 w 6717447"/>
              <a:gd name="connsiteY5" fmla="*/ 6853703 h 6853153"/>
              <a:gd name="connsiteX6" fmla="*/ 2792968 w 6717447"/>
              <a:gd name="connsiteY6" fmla="*/ 6841586 h 6853153"/>
              <a:gd name="connsiteX7" fmla="*/ 2720268 w 6717447"/>
              <a:gd name="connsiteY7" fmla="*/ 6826562 h 6853153"/>
              <a:gd name="connsiteX8" fmla="*/ 2582624 w 6717447"/>
              <a:gd name="connsiteY8" fmla="*/ 6797966 h 6853153"/>
              <a:gd name="connsiteX9" fmla="*/ 2549666 w 6717447"/>
              <a:gd name="connsiteY9" fmla="*/ 6781488 h 6853153"/>
              <a:gd name="connsiteX10" fmla="*/ 2429954 w 6717447"/>
              <a:gd name="connsiteY10" fmla="*/ 6757254 h 6853153"/>
              <a:gd name="connsiteX11" fmla="*/ 2310727 w 6717447"/>
              <a:gd name="connsiteY11" fmla="*/ 6723328 h 6853153"/>
              <a:gd name="connsiteX12" fmla="*/ 2177929 w 6717447"/>
              <a:gd name="connsiteY12" fmla="*/ 6675347 h 6853153"/>
              <a:gd name="connsiteX13" fmla="*/ 2076149 w 6717447"/>
              <a:gd name="connsiteY13" fmla="*/ 6654990 h 6853153"/>
              <a:gd name="connsiteX14" fmla="*/ 1966131 w 6717447"/>
              <a:gd name="connsiteY14" fmla="*/ 6578898 h 6853153"/>
              <a:gd name="connsiteX15" fmla="*/ 1943836 w 6717447"/>
              <a:gd name="connsiteY15" fmla="*/ 6560965 h 6853153"/>
              <a:gd name="connsiteX16" fmla="*/ 1862412 w 6717447"/>
              <a:gd name="connsiteY16" fmla="*/ 6516861 h 6853153"/>
              <a:gd name="connsiteX17" fmla="*/ 1747062 w 6717447"/>
              <a:gd name="connsiteY17" fmla="*/ 6474211 h 6853153"/>
              <a:gd name="connsiteX18" fmla="*/ 1716044 w 6717447"/>
              <a:gd name="connsiteY18" fmla="*/ 6435922 h 6853153"/>
              <a:gd name="connsiteX19" fmla="*/ 1534779 w 6717447"/>
              <a:gd name="connsiteY19" fmla="*/ 6319603 h 6853153"/>
              <a:gd name="connsiteX20" fmla="*/ 1483890 w 6717447"/>
              <a:gd name="connsiteY20" fmla="*/ 6285676 h 6853153"/>
              <a:gd name="connsiteX21" fmla="*/ 1358846 w 6717447"/>
              <a:gd name="connsiteY21" fmla="*/ 6203283 h 6853153"/>
              <a:gd name="connsiteX22" fmla="*/ 1341398 w 6717447"/>
              <a:gd name="connsiteY22" fmla="*/ 6187289 h 6853153"/>
              <a:gd name="connsiteX23" fmla="*/ 1240103 w 6717447"/>
              <a:gd name="connsiteY23" fmla="*/ 6097142 h 6853153"/>
              <a:gd name="connsiteX24" fmla="*/ 1148017 w 6717447"/>
              <a:gd name="connsiteY24" fmla="*/ 6013780 h 6853153"/>
              <a:gd name="connsiteX25" fmla="*/ 1116999 w 6717447"/>
              <a:gd name="connsiteY25" fmla="*/ 5990516 h 6853153"/>
              <a:gd name="connsiteX26" fmla="*/ 1096643 w 6717447"/>
              <a:gd name="connsiteY26" fmla="*/ 5976945 h 6853153"/>
              <a:gd name="connsiteX27" fmla="*/ 1071925 w 6717447"/>
              <a:gd name="connsiteY27" fmla="*/ 5939141 h 6853153"/>
              <a:gd name="connsiteX28" fmla="*/ 913924 w 6717447"/>
              <a:gd name="connsiteY28" fmla="*/ 5795681 h 6853153"/>
              <a:gd name="connsiteX29" fmla="*/ 794697 w 6717447"/>
              <a:gd name="connsiteY29" fmla="*/ 5687601 h 6853153"/>
              <a:gd name="connsiteX30" fmla="*/ 761740 w 6717447"/>
              <a:gd name="connsiteY30" fmla="*/ 5660944 h 6853153"/>
              <a:gd name="connsiteX31" fmla="*/ 704549 w 6717447"/>
              <a:gd name="connsiteY31" fmla="*/ 5568858 h 6853153"/>
              <a:gd name="connsiteX32" fmla="*/ 676439 w 6717447"/>
              <a:gd name="connsiteY32" fmla="*/ 5537355 h 6853153"/>
              <a:gd name="connsiteX33" fmla="*/ 573205 w 6717447"/>
              <a:gd name="connsiteY33" fmla="*/ 5409888 h 6853153"/>
              <a:gd name="connsiteX34" fmla="*/ 489358 w 6717447"/>
              <a:gd name="connsiteY34" fmla="*/ 5286783 h 6853153"/>
              <a:gd name="connsiteX35" fmla="*/ 378370 w 6717447"/>
              <a:gd name="connsiteY35" fmla="*/ 5148169 h 6853153"/>
              <a:gd name="connsiteX36" fmla="*/ 362376 w 6717447"/>
              <a:gd name="connsiteY36" fmla="*/ 5108911 h 6853153"/>
              <a:gd name="connsiteX37" fmla="*/ 339112 w 6717447"/>
              <a:gd name="connsiteY37" fmla="*/ 5061899 h 6853153"/>
              <a:gd name="connsiteX38" fmla="*/ 314395 w 6717447"/>
              <a:gd name="connsiteY38" fmla="*/ 5030396 h 6853153"/>
              <a:gd name="connsiteX39" fmla="*/ 280468 w 6717447"/>
              <a:gd name="connsiteY39" fmla="*/ 4929101 h 6853153"/>
              <a:gd name="connsiteX40" fmla="*/ 244603 w 6717447"/>
              <a:gd name="connsiteY40" fmla="*/ 4845254 h 6853153"/>
              <a:gd name="connsiteX41" fmla="*/ 187412 w 6717447"/>
              <a:gd name="connsiteY41" fmla="*/ 4726511 h 6853153"/>
              <a:gd name="connsiteX42" fmla="*/ 136038 w 6717447"/>
              <a:gd name="connsiteY42" fmla="*/ 4647026 h 6853153"/>
              <a:gd name="connsiteX43" fmla="*/ 132645 w 6717447"/>
              <a:gd name="connsiteY43" fmla="*/ 4640241 h 6853153"/>
              <a:gd name="connsiteX44" fmla="*/ 93388 w 6717447"/>
              <a:gd name="connsiteY44" fmla="*/ 4530222 h 6853153"/>
              <a:gd name="connsiteX45" fmla="*/ 89995 w 6717447"/>
              <a:gd name="connsiteY45" fmla="*/ 4520044 h 6853153"/>
              <a:gd name="connsiteX46" fmla="*/ 82240 w 6717447"/>
              <a:gd name="connsiteY46" fmla="*/ 4419719 h 6853153"/>
              <a:gd name="connsiteX47" fmla="*/ 79817 w 6717447"/>
              <a:gd name="connsiteY47" fmla="*/ 4373191 h 6853153"/>
              <a:gd name="connsiteX48" fmla="*/ 63338 w 6717447"/>
              <a:gd name="connsiteY48" fmla="*/ 4311638 h 6853153"/>
              <a:gd name="connsiteX49" fmla="*/ 55584 w 6717447"/>
              <a:gd name="connsiteY49" fmla="*/ 4234577 h 6853153"/>
              <a:gd name="connsiteX50" fmla="*/ 42983 w 6717447"/>
              <a:gd name="connsiteY50" fmla="*/ 4117288 h 6853153"/>
              <a:gd name="connsiteX51" fmla="*/ 48314 w 6717447"/>
              <a:gd name="connsiteY51" fmla="*/ 4086269 h 6853153"/>
              <a:gd name="connsiteX52" fmla="*/ 54130 w 6717447"/>
              <a:gd name="connsiteY52" fmla="*/ 4047496 h 6853153"/>
              <a:gd name="connsiteX53" fmla="*/ 26504 w 6717447"/>
              <a:gd name="connsiteY53" fmla="*/ 3901612 h 6853153"/>
              <a:gd name="connsiteX54" fmla="*/ 36682 w 6717447"/>
              <a:gd name="connsiteY54" fmla="*/ 3764937 h 6853153"/>
              <a:gd name="connsiteX55" fmla="*/ 35228 w 6717447"/>
              <a:gd name="connsiteY55" fmla="*/ 3744097 h 6853153"/>
              <a:gd name="connsiteX56" fmla="*/ 332 w 6717447"/>
              <a:gd name="connsiteY56" fmla="*/ 3596274 h 6853153"/>
              <a:gd name="connsiteX57" fmla="*/ 21173 w 6717447"/>
              <a:gd name="connsiteY57" fmla="*/ 3473169 h 6853153"/>
              <a:gd name="connsiteX58" fmla="*/ 25535 w 6717447"/>
              <a:gd name="connsiteY58" fmla="*/ 3407255 h 6853153"/>
              <a:gd name="connsiteX59" fmla="*/ 26019 w 6717447"/>
              <a:gd name="connsiteY59" fmla="*/ 3306929 h 6853153"/>
              <a:gd name="connsiteX60" fmla="*/ 30866 w 6717447"/>
              <a:gd name="connsiteY60" fmla="*/ 3277365 h 6853153"/>
              <a:gd name="connsiteX61" fmla="*/ 53645 w 6717447"/>
              <a:gd name="connsiteY61" fmla="*/ 3108217 h 6853153"/>
              <a:gd name="connsiteX62" fmla="*/ 52676 w 6717447"/>
              <a:gd name="connsiteY62" fmla="*/ 3100947 h 6853153"/>
              <a:gd name="connsiteX63" fmla="*/ 88056 w 6717447"/>
              <a:gd name="connsiteY63" fmla="*/ 2953124 h 6853153"/>
              <a:gd name="connsiteX64" fmla="*/ 98234 w 6717447"/>
              <a:gd name="connsiteY64" fmla="*/ 2892541 h 6853153"/>
              <a:gd name="connsiteX65" fmla="*/ 181597 w 6717447"/>
              <a:gd name="connsiteY65" fmla="*/ 2586233 h 6853153"/>
              <a:gd name="connsiteX66" fmla="*/ 222308 w 6717447"/>
              <a:gd name="connsiteY66" fmla="*/ 2446166 h 6853153"/>
              <a:gd name="connsiteX67" fmla="*/ 240241 w 6717447"/>
              <a:gd name="connsiteY67" fmla="*/ 2423871 h 6853153"/>
              <a:gd name="connsiteX68" fmla="*/ 335235 w 6717447"/>
              <a:gd name="connsiteY68" fmla="*/ 2316275 h 6853153"/>
              <a:gd name="connsiteX69" fmla="*/ 350260 w 6717447"/>
              <a:gd name="connsiteY69" fmla="*/ 2295435 h 6853153"/>
              <a:gd name="connsiteX70" fmla="*/ 380794 w 6717447"/>
              <a:gd name="connsiteY70" fmla="*/ 2268294 h 6853153"/>
              <a:gd name="connsiteX71" fmla="*/ 408904 w 6717447"/>
              <a:gd name="connsiteY71" fmla="*/ 2294950 h 6853153"/>
              <a:gd name="connsiteX72" fmla="*/ 400180 w 6717447"/>
              <a:gd name="connsiteY72" fmla="*/ 2325484 h 6853153"/>
              <a:gd name="connsiteX73" fmla="*/ 394849 w 6717447"/>
              <a:gd name="connsiteY73" fmla="*/ 2340993 h 6853153"/>
              <a:gd name="connsiteX74" fmla="*/ 385156 w 6717447"/>
              <a:gd name="connsiteY74" fmla="*/ 2416601 h 6853153"/>
              <a:gd name="connsiteX75" fmla="*/ 339597 w 6717447"/>
              <a:gd name="connsiteY75" fmla="*/ 2562970 h 6853153"/>
              <a:gd name="connsiteX76" fmla="*/ 321665 w 6717447"/>
              <a:gd name="connsiteY76" fmla="*/ 2581387 h 6853153"/>
              <a:gd name="connsiteX77" fmla="*/ 304217 w 6717447"/>
              <a:gd name="connsiteY77" fmla="*/ 2612405 h 6853153"/>
              <a:gd name="connsiteX78" fmla="*/ 237333 w 6717447"/>
              <a:gd name="connsiteY78" fmla="*/ 2925014 h 6853153"/>
              <a:gd name="connsiteX79" fmla="*/ 216977 w 6717447"/>
              <a:gd name="connsiteY79" fmla="*/ 3096585 h 6853153"/>
              <a:gd name="connsiteX80" fmla="*/ 206314 w 6717447"/>
              <a:gd name="connsiteY80" fmla="*/ 3189156 h 6853153"/>
              <a:gd name="connsiteX81" fmla="*/ 205830 w 6717447"/>
              <a:gd name="connsiteY81" fmla="*/ 3226960 h 6853153"/>
              <a:gd name="connsiteX82" fmla="*/ 190805 w 6717447"/>
              <a:gd name="connsiteY82" fmla="*/ 3310322 h 6853153"/>
              <a:gd name="connsiteX83" fmla="*/ 191774 w 6717447"/>
              <a:gd name="connsiteY83" fmla="*/ 3422764 h 6853153"/>
              <a:gd name="connsiteX84" fmla="*/ 189351 w 6717447"/>
              <a:gd name="connsiteY84" fmla="*/ 3433427 h 6853153"/>
              <a:gd name="connsiteX85" fmla="*/ 203406 w 6717447"/>
              <a:gd name="connsiteY85" fmla="*/ 3620992 h 6853153"/>
              <a:gd name="connsiteX86" fmla="*/ 222793 w 6717447"/>
              <a:gd name="connsiteY86" fmla="*/ 3698053 h 6853153"/>
              <a:gd name="connsiteX87" fmla="*/ 217946 w 6717447"/>
              <a:gd name="connsiteY87" fmla="*/ 3785293 h 6853153"/>
              <a:gd name="connsiteX88" fmla="*/ 232002 w 6717447"/>
              <a:gd name="connsiteY88" fmla="*/ 3817766 h 6853153"/>
              <a:gd name="connsiteX89" fmla="*/ 248480 w 6717447"/>
              <a:gd name="connsiteY89" fmla="*/ 3841514 h 6853153"/>
              <a:gd name="connsiteX90" fmla="*/ 269321 w 6717447"/>
              <a:gd name="connsiteY90" fmla="*/ 3997091 h 6853153"/>
              <a:gd name="connsiteX91" fmla="*/ 323603 w 6717447"/>
              <a:gd name="connsiteY91" fmla="*/ 4182233 h 6853153"/>
              <a:gd name="connsiteX92" fmla="*/ 350260 w 6717447"/>
              <a:gd name="connsiteY92" fmla="*/ 4275289 h 6853153"/>
              <a:gd name="connsiteX93" fmla="*/ 403573 w 6717447"/>
              <a:gd name="connsiteY93" fmla="*/ 4385792 h 6853153"/>
              <a:gd name="connsiteX94" fmla="*/ 407935 w 6717447"/>
              <a:gd name="connsiteY94" fmla="*/ 4391608 h 6853153"/>
              <a:gd name="connsiteX95" fmla="*/ 420051 w 6717447"/>
              <a:gd name="connsiteY95" fmla="*/ 4487087 h 6853153"/>
              <a:gd name="connsiteX96" fmla="*/ 451555 w 6717447"/>
              <a:gd name="connsiteY96" fmla="*/ 4554940 h 6853153"/>
              <a:gd name="connsiteX97" fmla="*/ 491782 w 6717447"/>
              <a:gd name="connsiteY97" fmla="*/ 4675622 h 6853153"/>
              <a:gd name="connsiteX98" fmla="*/ 520862 w 6717447"/>
              <a:gd name="connsiteY98" fmla="*/ 4730389 h 6853153"/>
              <a:gd name="connsiteX99" fmla="*/ 540733 w 6717447"/>
              <a:gd name="connsiteY99" fmla="*/ 4761407 h 6853153"/>
              <a:gd name="connsiteX100" fmla="*/ 569813 w 6717447"/>
              <a:gd name="connsiteY100" fmla="*/ 4800665 h 6853153"/>
              <a:gd name="connsiteX101" fmla="*/ 619248 w 6717447"/>
              <a:gd name="connsiteY101" fmla="*/ 4886450 h 6853153"/>
              <a:gd name="connsiteX102" fmla="*/ 637181 w 6717447"/>
              <a:gd name="connsiteY102" fmla="*/ 4959635 h 6853153"/>
              <a:gd name="connsiteX103" fmla="*/ 640574 w 6717447"/>
              <a:gd name="connsiteY103" fmla="*/ 4969328 h 6853153"/>
              <a:gd name="connsiteX104" fmla="*/ 705034 w 6717447"/>
              <a:gd name="connsiteY104" fmla="*/ 5078862 h 6853153"/>
              <a:gd name="connsiteX105" fmla="*/ 779672 w 6717447"/>
              <a:gd name="connsiteY105" fmla="*/ 5175795 h 6853153"/>
              <a:gd name="connsiteX106" fmla="*/ 844133 w 6717447"/>
              <a:gd name="connsiteY106" fmla="*/ 5252857 h 6853153"/>
              <a:gd name="connsiteX107" fmla="*/ 894053 w 6717447"/>
              <a:gd name="connsiteY107" fmla="*/ 5311986 h 6853153"/>
              <a:gd name="connsiteX108" fmla="*/ 909078 w 6717447"/>
              <a:gd name="connsiteY108" fmla="*/ 5322648 h 6853153"/>
              <a:gd name="connsiteX109" fmla="*/ 1001164 w 6717447"/>
              <a:gd name="connsiteY109" fmla="*/ 5451569 h 6853153"/>
              <a:gd name="connsiteX110" fmla="*/ 1062716 w 6717447"/>
              <a:gd name="connsiteY110" fmla="*/ 5516999 h 6853153"/>
              <a:gd name="connsiteX111" fmla="*/ 1108275 w 6717447"/>
              <a:gd name="connsiteY111" fmla="*/ 5556257 h 6853153"/>
              <a:gd name="connsiteX112" fmla="*/ 1240588 w 6717447"/>
              <a:gd name="connsiteY112" fmla="*/ 5685662 h 6853153"/>
              <a:gd name="connsiteX113" fmla="*/ 1273545 w 6717447"/>
              <a:gd name="connsiteY113" fmla="*/ 5702140 h 6853153"/>
              <a:gd name="connsiteX114" fmla="*/ 1299232 w 6717447"/>
              <a:gd name="connsiteY114" fmla="*/ 5721042 h 6853153"/>
              <a:gd name="connsiteX115" fmla="*/ 1414098 w 6717447"/>
              <a:gd name="connsiteY115" fmla="*/ 5832031 h 6853153"/>
              <a:gd name="connsiteX116" fmla="*/ 1462564 w 6717447"/>
              <a:gd name="connsiteY116" fmla="*/ 5888252 h 6853153"/>
              <a:gd name="connsiteX117" fmla="*/ 1591000 w 6717447"/>
              <a:gd name="connsiteY117" fmla="*/ 5967252 h 6853153"/>
              <a:gd name="connsiteX118" fmla="*/ 1846418 w 6717447"/>
              <a:gd name="connsiteY118" fmla="*/ 6114590 h 6853153"/>
              <a:gd name="connsiteX119" fmla="*/ 1919118 w 6717447"/>
              <a:gd name="connsiteY119" fmla="*/ 6149486 h 6853153"/>
              <a:gd name="connsiteX120" fmla="*/ 2092143 w 6717447"/>
              <a:gd name="connsiteY120" fmla="*/ 6224609 h 6853153"/>
              <a:gd name="connsiteX121" fmla="*/ 2111530 w 6717447"/>
              <a:gd name="connsiteY121" fmla="*/ 6235756 h 6853153"/>
              <a:gd name="connsiteX122" fmla="*/ 2286009 w 6717447"/>
              <a:gd name="connsiteY122" fmla="*/ 6279376 h 6853153"/>
              <a:gd name="connsiteX123" fmla="*/ 2325752 w 6717447"/>
              <a:gd name="connsiteY123" fmla="*/ 6288584 h 6853153"/>
              <a:gd name="connsiteX124" fmla="*/ 2455157 w 6717447"/>
              <a:gd name="connsiteY124" fmla="*/ 6342866 h 6853153"/>
              <a:gd name="connsiteX125" fmla="*/ 2557906 w 6717447"/>
              <a:gd name="connsiteY125" fmla="*/ 6383094 h 6853153"/>
              <a:gd name="connsiteX126" fmla="*/ 2760495 w 6717447"/>
              <a:gd name="connsiteY126" fmla="*/ 6436407 h 6853153"/>
              <a:gd name="connsiteX127" fmla="*/ 2899594 w 6717447"/>
              <a:gd name="connsiteY127" fmla="*/ 6453370 h 6853153"/>
              <a:gd name="connsiteX128" fmla="*/ 3000889 w 6717447"/>
              <a:gd name="connsiteY128" fmla="*/ 6482450 h 6853153"/>
              <a:gd name="connsiteX129" fmla="*/ 3047417 w 6717447"/>
              <a:gd name="connsiteY129" fmla="*/ 6491659 h 6853153"/>
              <a:gd name="connsiteX130" fmla="*/ 3193785 w 6717447"/>
              <a:gd name="connsiteY130" fmla="*/ 6491174 h 6853153"/>
              <a:gd name="connsiteX131" fmla="*/ 3255822 w 6717447"/>
              <a:gd name="connsiteY131" fmla="*/ 6491174 h 6853153"/>
              <a:gd name="connsiteX132" fmla="*/ 3525296 w 6717447"/>
              <a:gd name="connsiteY132" fmla="*/ 6455309 h 6853153"/>
              <a:gd name="connsiteX133" fmla="*/ 3558737 w 6717447"/>
              <a:gd name="connsiteY133" fmla="*/ 6458701 h 6853153"/>
              <a:gd name="connsiteX134" fmla="*/ 3626590 w 6717447"/>
              <a:gd name="connsiteY134" fmla="*/ 6436407 h 6853153"/>
              <a:gd name="connsiteX135" fmla="*/ 3737579 w 6717447"/>
              <a:gd name="connsiteY135" fmla="*/ 6407327 h 6853153"/>
              <a:gd name="connsiteX136" fmla="*/ 3928536 w 6717447"/>
              <a:gd name="connsiteY136" fmla="*/ 6403449 h 6853153"/>
              <a:gd name="connsiteX137" fmla="*/ 4076844 w 6717447"/>
              <a:gd name="connsiteY137" fmla="*/ 6381640 h 6853153"/>
              <a:gd name="connsiteX138" fmla="*/ 4273133 w 6717447"/>
              <a:gd name="connsiteY138" fmla="*/ 6318633 h 6853153"/>
              <a:gd name="connsiteX139" fmla="*/ 4316268 w 6717447"/>
              <a:gd name="connsiteY139" fmla="*/ 6300216 h 6853153"/>
              <a:gd name="connsiteX140" fmla="*/ 4354072 w 6717447"/>
              <a:gd name="connsiteY140" fmla="*/ 6287615 h 6853153"/>
              <a:gd name="connsiteX141" fmla="*/ 4441796 w 6717447"/>
              <a:gd name="connsiteY141" fmla="*/ 6260959 h 6853153"/>
              <a:gd name="connsiteX142" fmla="*/ 4658441 w 6717447"/>
              <a:gd name="connsiteY142" fmla="*/ 6181474 h 6853153"/>
              <a:gd name="connsiteX143" fmla="*/ 4697214 w 6717447"/>
              <a:gd name="connsiteY143" fmla="*/ 6168387 h 6853153"/>
              <a:gd name="connsiteX144" fmla="*/ 4769914 w 6717447"/>
              <a:gd name="connsiteY144" fmla="*/ 6145608 h 6853153"/>
              <a:gd name="connsiteX145" fmla="*/ 4823711 w 6717447"/>
              <a:gd name="connsiteY145" fmla="*/ 6116528 h 6853153"/>
              <a:gd name="connsiteX146" fmla="*/ 4939062 w 6717447"/>
              <a:gd name="connsiteY146" fmla="*/ 6051099 h 6853153"/>
              <a:gd name="connsiteX147" fmla="*/ 5007399 w 6717447"/>
              <a:gd name="connsiteY147" fmla="*/ 5997301 h 6853153"/>
              <a:gd name="connsiteX148" fmla="*/ 5107725 w 6717447"/>
              <a:gd name="connsiteY148" fmla="*/ 5911031 h 6853153"/>
              <a:gd name="connsiteX149" fmla="*/ 5178486 w 6717447"/>
              <a:gd name="connsiteY149" fmla="*/ 5877104 h 6853153"/>
              <a:gd name="connsiteX150" fmla="*/ 5220651 w 6717447"/>
              <a:gd name="connsiteY150" fmla="*/ 5849479 h 6853153"/>
              <a:gd name="connsiteX151" fmla="*/ 5318554 w 6717447"/>
              <a:gd name="connsiteY151" fmla="*/ 5778233 h 6853153"/>
              <a:gd name="connsiteX152" fmla="*/ 5408217 w 6717447"/>
              <a:gd name="connsiteY152" fmla="*/ 5706018 h 6853153"/>
              <a:gd name="connsiteX153" fmla="*/ 5419364 w 6717447"/>
              <a:gd name="connsiteY153" fmla="*/ 5693416 h 6853153"/>
              <a:gd name="connsiteX154" fmla="*/ 5471708 w 6717447"/>
              <a:gd name="connsiteY154" fmla="*/ 5631380 h 6853153"/>
              <a:gd name="connsiteX155" fmla="*/ 5513873 w 6717447"/>
              <a:gd name="connsiteY155" fmla="*/ 5586306 h 6853153"/>
              <a:gd name="connsiteX156" fmla="*/ 5608868 w 6717447"/>
              <a:gd name="connsiteY156" fmla="*/ 5466109 h 6853153"/>
              <a:gd name="connsiteX157" fmla="*/ 5613715 w 6717447"/>
              <a:gd name="connsiteY157" fmla="*/ 5456416 h 6853153"/>
              <a:gd name="connsiteX158" fmla="*/ 5751359 w 6717447"/>
              <a:gd name="connsiteY158" fmla="*/ 5328949 h 6853153"/>
              <a:gd name="connsiteX159" fmla="*/ 5767837 w 6717447"/>
              <a:gd name="connsiteY159" fmla="*/ 5289207 h 6853153"/>
              <a:gd name="connsiteX160" fmla="*/ 5839083 w 6717447"/>
              <a:gd name="connsiteY160" fmla="*/ 5169979 h 6853153"/>
              <a:gd name="connsiteX161" fmla="*/ 5882218 w 6717447"/>
              <a:gd name="connsiteY161" fmla="*/ 5097279 h 6853153"/>
              <a:gd name="connsiteX162" fmla="*/ 5925838 w 6717447"/>
              <a:gd name="connsiteY162" fmla="*/ 5011009 h 6853153"/>
              <a:gd name="connsiteX163" fmla="*/ 5938924 w 6717447"/>
              <a:gd name="connsiteY163" fmla="*/ 4948972 h 6853153"/>
              <a:gd name="connsiteX164" fmla="*/ 5973820 w 6717447"/>
              <a:gd name="connsiteY164" fmla="*/ 4870941 h 6853153"/>
              <a:gd name="connsiteX165" fmla="*/ 6063967 w 6717447"/>
              <a:gd name="connsiteY165" fmla="*/ 4711971 h 6853153"/>
              <a:gd name="connsiteX166" fmla="*/ 6095470 w 6717447"/>
              <a:gd name="connsiteY166" fmla="*/ 4606799 h 6853153"/>
              <a:gd name="connsiteX167" fmla="*/ 6108557 w 6717447"/>
              <a:gd name="connsiteY167" fmla="*/ 4572873 h 6853153"/>
              <a:gd name="connsiteX168" fmla="*/ 6205005 w 6717447"/>
              <a:gd name="connsiteY168" fmla="*/ 4346534 h 6853153"/>
              <a:gd name="connsiteX169" fmla="*/ 6238446 w 6717447"/>
              <a:gd name="connsiteY169" fmla="*/ 4152668 h 6853153"/>
              <a:gd name="connsiteX170" fmla="*/ 6248625 w 6717447"/>
              <a:gd name="connsiteY170" fmla="*/ 4122135 h 6853153"/>
              <a:gd name="connsiteX171" fmla="*/ 6277705 w 6717447"/>
              <a:gd name="connsiteY171" fmla="*/ 4011631 h 6853153"/>
              <a:gd name="connsiteX172" fmla="*/ 6274796 w 6717447"/>
              <a:gd name="connsiteY172" fmla="*/ 3985944 h 6853153"/>
              <a:gd name="connsiteX173" fmla="*/ 6304846 w 6717447"/>
              <a:gd name="connsiteY173" fmla="*/ 3853631 h 6853153"/>
              <a:gd name="connsiteX174" fmla="*/ 6306299 w 6717447"/>
              <a:gd name="connsiteY174" fmla="*/ 3761060 h 6853153"/>
              <a:gd name="connsiteX175" fmla="*/ 6313569 w 6717447"/>
              <a:gd name="connsiteY175" fmla="*/ 3722287 h 6853153"/>
              <a:gd name="connsiteX176" fmla="*/ 6317447 w 6717447"/>
              <a:gd name="connsiteY176" fmla="*/ 3701446 h 6853153"/>
              <a:gd name="connsiteX177" fmla="*/ 6312600 w 6717447"/>
              <a:gd name="connsiteY177" fmla="*/ 3587065 h 6853153"/>
              <a:gd name="connsiteX178" fmla="*/ 6331987 w 6717447"/>
              <a:gd name="connsiteY178" fmla="*/ 3357334 h 6853153"/>
              <a:gd name="connsiteX179" fmla="*/ 6315024 w 6717447"/>
              <a:gd name="connsiteY179" fmla="*/ 3264279 h 6853153"/>
              <a:gd name="connsiteX180" fmla="*/ 6309692 w 6717447"/>
              <a:gd name="connsiteY180" fmla="*/ 3207089 h 6853153"/>
              <a:gd name="connsiteX181" fmla="*/ 6291275 w 6717447"/>
              <a:gd name="connsiteY181" fmla="*/ 2998198 h 6853153"/>
              <a:gd name="connsiteX182" fmla="*/ 6269465 w 6717447"/>
              <a:gd name="connsiteY182" fmla="*/ 2892057 h 6853153"/>
              <a:gd name="connsiteX183" fmla="*/ 6257348 w 6717447"/>
              <a:gd name="connsiteY183" fmla="*/ 2869762 h 6853153"/>
              <a:gd name="connsiteX184" fmla="*/ 6245232 w 6717447"/>
              <a:gd name="connsiteY184" fmla="*/ 2815964 h 6853153"/>
              <a:gd name="connsiteX185" fmla="*/ 6243778 w 6717447"/>
              <a:gd name="connsiteY185" fmla="*/ 2799001 h 6853153"/>
              <a:gd name="connsiteX186" fmla="*/ 6232631 w 6717447"/>
              <a:gd name="connsiteY186" fmla="*/ 2761682 h 6853153"/>
              <a:gd name="connsiteX187" fmla="*/ 6217606 w 6717447"/>
              <a:gd name="connsiteY187" fmla="*/ 2741326 h 6853153"/>
              <a:gd name="connsiteX188" fmla="*/ 6211790 w 6717447"/>
              <a:gd name="connsiteY188" fmla="*/ 2660387 h 6853153"/>
              <a:gd name="connsiteX189" fmla="*/ 6201612 w 6717447"/>
              <a:gd name="connsiteY189" fmla="*/ 2650209 h 6853153"/>
              <a:gd name="connsiteX190" fmla="*/ 6136182 w 6717447"/>
              <a:gd name="connsiteY190" fmla="*/ 2510141 h 6853153"/>
              <a:gd name="connsiteX191" fmla="*/ 6087716 w 6717447"/>
              <a:gd name="connsiteY191" fmla="*/ 2418540 h 6853153"/>
              <a:gd name="connsiteX192" fmla="*/ 6077538 w 6717447"/>
              <a:gd name="connsiteY192" fmla="*/ 2361349 h 6853153"/>
              <a:gd name="connsiteX193" fmla="*/ 6013078 w 6717447"/>
              <a:gd name="connsiteY193" fmla="*/ 2252300 h 6853153"/>
              <a:gd name="connsiteX194" fmla="*/ 6002415 w 6717447"/>
              <a:gd name="connsiteY194" fmla="*/ 2241637 h 6853153"/>
              <a:gd name="connsiteX195" fmla="*/ 5958795 w 6717447"/>
              <a:gd name="connsiteY195" fmla="*/ 2141796 h 6853153"/>
              <a:gd name="connsiteX196" fmla="*/ 5915660 w 6717447"/>
              <a:gd name="connsiteY196" fmla="*/ 2040986 h 6853153"/>
              <a:gd name="connsiteX197" fmla="*/ 5914206 w 6717447"/>
              <a:gd name="connsiteY197" fmla="*/ 2033716 h 6853153"/>
              <a:gd name="connsiteX198" fmla="*/ 5836660 w 6717447"/>
              <a:gd name="connsiteY198" fmla="*/ 1927090 h 6853153"/>
              <a:gd name="connsiteX199" fmla="*/ 5780439 w 6717447"/>
              <a:gd name="connsiteY199" fmla="*/ 1812224 h 6853153"/>
              <a:gd name="connsiteX200" fmla="*/ 5749421 w 6717447"/>
              <a:gd name="connsiteY200" fmla="*/ 1776359 h 6853153"/>
              <a:gd name="connsiteX201" fmla="*/ 5719856 w 6717447"/>
              <a:gd name="connsiteY201" fmla="*/ 1741463 h 6853153"/>
              <a:gd name="connsiteX202" fmla="*/ 5675751 w 6717447"/>
              <a:gd name="connsiteY202" fmla="*/ 1672157 h 6853153"/>
              <a:gd name="connsiteX203" fmla="*/ 5593843 w 6717447"/>
              <a:gd name="connsiteY203" fmla="*/ 1595580 h 6853153"/>
              <a:gd name="connsiteX204" fmla="*/ 5534714 w 6717447"/>
              <a:gd name="connsiteY204" fmla="*/ 1548082 h 6853153"/>
              <a:gd name="connsiteX205" fmla="*/ 5508058 w 6717447"/>
              <a:gd name="connsiteY205" fmla="*/ 1508825 h 6853153"/>
              <a:gd name="connsiteX206" fmla="*/ 5453775 w 6717447"/>
              <a:gd name="connsiteY206" fmla="*/ 1455996 h 6853153"/>
              <a:gd name="connsiteX207" fmla="*/ 5412094 w 6717447"/>
              <a:gd name="connsiteY207" fmla="*/ 1442910 h 6853153"/>
              <a:gd name="connsiteX208" fmla="*/ 5352965 w 6717447"/>
              <a:gd name="connsiteY208" fmla="*/ 1413831 h 6853153"/>
              <a:gd name="connsiteX209" fmla="*/ 5224529 w 6717447"/>
              <a:gd name="connsiteY209" fmla="*/ 1276186 h 6853153"/>
              <a:gd name="connsiteX210" fmla="*/ 5056835 w 6717447"/>
              <a:gd name="connsiteY210" fmla="*/ 1132241 h 6853153"/>
              <a:gd name="connsiteX211" fmla="*/ 5041811 w 6717447"/>
              <a:gd name="connsiteY211" fmla="*/ 1116247 h 6853153"/>
              <a:gd name="connsiteX212" fmla="*/ 4972503 w 6717447"/>
              <a:gd name="connsiteY212" fmla="*/ 1038216 h 6853153"/>
              <a:gd name="connsiteX213" fmla="*/ 4964264 w 6717447"/>
              <a:gd name="connsiteY213" fmla="*/ 1030461 h 6853153"/>
              <a:gd name="connsiteX214" fmla="*/ 4796570 w 6717447"/>
              <a:gd name="connsiteY214" fmla="*/ 862282 h 6853153"/>
              <a:gd name="connsiteX215" fmla="*/ 4722417 w 6717447"/>
              <a:gd name="connsiteY215" fmla="*/ 835141 h 6853153"/>
              <a:gd name="connsiteX216" fmla="*/ 4671042 w 6717447"/>
              <a:gd name="connsiteY216" fmla="*/ 798307 h 6853153"/>
              <a:gd name="connsiteX217" fmla="*/ 4666196 w 6717447"/>
              <a:gd name="connsiteY217" fmla="*/ 792975 h 6853153"/>
              <a:gd name="connsiteX218" fmla="*/ 4546483 w 6717447"/>
              <a:gd name="connsiteY218" fmla="*/ 722699 h 6853153"/>
              <a:gd name="connsiteX219" fmla="*/ 4478630 w 6717447"/>
              <a:gd name="connsiteY219" fmla="*/ 696043 h 6853153"/>
              <a:gd name="connsiteX220" fmla="*/ 4328869 w 6717447"/>
              <a:gd name="connsiteY220" fmla="*/ 652907 h 6853153"/>
              <a:gd name="connsiteX221" fmla="*/ 4224182 w 6717447"/>
              <a:gd name="connsiteY221" fmla="*/ 609772 h 6853153"/>
              <a:gd name="connsiteX222" fmla="*/ 4155359 w 6717447"/>
              <a:gd name="connsiteY222" fmla="*/ 591355 h 6853153"/>
              <a:gd name="connsiteX223" fmla="*/ 4131126 w 6717447"/>
              <a:gd name="connsiteY223" fmla="*/ 579723 h 6853153"/>
              <a:gd name="connsiteX224" fmla="*/ 4051157 w 6717447"/>
              <a:gd name="connsiteY224" fmla="*/ 546766 h 6853153"/>
              <a:gd name="connsiteX225" fmla="*/ 3973125 w 6717447"/>
              <a:gd name="connsiteY225" fmla="*/ 519140 h 6853153"/>
              <a:gd name="connsiteX226" fmla="*/ 3872800 w 6717447"/>
              <a:gd name="connsiteY226" fmla="*/ 483760 h 6853153"/>
              <a:gd name="connsiteX227" fmla="*/ 3732732 w 6717447"/>
              <a:gd name="connsiteY227" fmla="*/ 449833 h 6853153"/>
              <a:gd name="connsiteX228" fmla="*/ 3665848 w 6717447"/>
              <a:gd name="connsiteY228" fmla="*/ 456618 h 6853153"/>
              <a:gd name="connsiteX229" fmla="*/ 3639676 w 6717447"/>
              <a:gd name="connsiteY229" fmla="*/ 457103 h 6853153"/>
              <a:gd name="connsiteX230" fmla="*/ 3545167 w 6717447"/>
              <a:gd name="connsiteY230" fmla="*/ 429962 h 6853153"/>
              <a:gd name="connsiteX231" fmla="*/ 3343062 w 6717447"/>
              <a:gd name="connsiteY231" fmla="*/ 452256 h 6853153"/>
              <a:gd name="connsiteX232" fmla="*/ 3325129 w 6717447"/>
              <a:gd name="connsiteY232" fmla="*/ 451772 h 6853153"/>
              <a:gd name="connsiteX233" fmla="*/ 3187000 w 6717447"/>
              <a:gd name="connsiteY233" fmla="*/ 434808 h 6853153"/>
              <a:gd name="connsiteX234" fmla="*/ 3052748 w 6717447"/>
              <a:gd name="connsiteY234" fmla="*/ 423177 h 6853153"/>
              <a:gd name="connsiteX235" fmla="*/ 2831256 w 6717447"/>
              <a:gd name="connsiteY235" fmla="*/ 470189 h 6853153"/>
              <a:gd name="connsiteX236" fmla="*/ 2743048 w 6717447"/>
              <a:gd name="connsiteY236" fmla="*/ 478428 h 6853153"/>
              <a:gd name="connsiteX237" fmla="*/ 2698458 w 6717447"/>
              <a:gd name="connsiteY237" fmla="*/ 490545 h 6853153"/>
              <a:gd name="connsiteX238" fmla="*/ 2618974 w 6717447"/>
              <a:gd name="connsiteY238" fmla="*/ 501208 h 6853153"/>
              <a:gd name="connsiteX239" fmla="*/ 2608311 w 6717447"/>
              <a:gd name="connsiteY239" fmla="*/ 501208 h 6853153"/>
              <a:gd name="connsiteX240" fmla="*/ 2418807 w 6717447"/>
              <a:gd name="connsiteY240" fmla="*/ 566153 h 6853153"/>
              <a:gd name="connsiteX241" fmla="*/ 2368402 w 6717447"/>
              <a:gd name="connsiteY241" fmla="*/ 586993 h 6853153"/>
              <a:gd name="connsiteX242" fmla="*/ 2309758 w 6717447"/>
              <a:gd name="connsiteY242" fmla="*/ 630128 h 6853153"/>
              <a:gd name="connsiteX243" fmla="*/ 2276316 w 6717447"/>
              <a:gd name="connsiteY243" fmla="*/ 650969 h 6853153"/>
              <a:gd name="connsiteX244" fmla="*/ 2154665 w 6717447"/>
              <a:gd name="connsiteY244" fmla="*/ 711067 h 6853153"/>
              <a:gd name="connsiteX245" fmla="*/ 2035438 w 6717447"/>
              <a:gd name="connsiteY245" fmla="*/ 822540 h 6853153"/>
              <a:gd name="connsiteX246" fmla="*/ 1997634 w 6717447"/>
              <a:gd name="connsiteY246" fmla="*/ 842411 h 6853153"/>
              <a:gd name="connsiteX247" fmla="*/ 1930265 w 6717447"/>
              <a:gd name="connsiteY247" fmla="*/ 861313 h 6853153"/>
              <a:gd name="connsiteX248" fmla="*/ 1923480 w 6717447"/>
              <a:gd name="connsiteY248" fmla="*/ 863252 h 6853153"/>
              <a:gd name="connsiteX249" fmla="*/ 1715074 w 6717447"/>
              <a:gd name="connsiteY249" fmla="*/ 825933 h 6853153"/>
              <a:gd name="connsiteX250" fmla="*/ 1609418 w 6717447"/>
              <a:gd name="connsiteY250" fmla="*/ 776497 h 6853153"/>
              <a:gd name="connsiteX251" fmla="*/ 1512485 w 6717447"/>
              <a:gd name="connsiteY251" fmla="*/ 710583 h 6853153"/>
              <a:gd name="connsiteX252" fmla="*/ 1507153 w 6717447"/>
              <a:gd name="connsiteY252" fmla="*/ 705251 h 6853153"/>
              <a:gd name="connsiteX253" fmla="*/ 1463534 w 6717447"/>
              <a:gd name="connsiteY253" fmla="*/ 598140 h 6853153"/>
              <a:gd name="connsiteX254" fmla="*/ 1470319 w 6717447"/>
              <a:gd name="connsiteY254" fmla="*/ 530772 h 6853153"/>
              <a:gd name="connsiteX255" fmla="*/ 1542534 w 6717447"/>
              <a:gd name="connsiteY255" fmla="*/ 435778 h 6853153"/>
              <a:gd name="connsiteX256" fmla="*/ 1542534 w 6717447"/>
              <a:gd name="connsiteY256" fmla="*/ 365986 h 6853153"/>
              <a:gd name="connsiteX257" fmla="*/ 1635589 w 6717447"/>
              <a:gd name="connsiteY257" fmla="*/ 347569 h 6853153"/>
              <a:gd name="connsiteX258" fmla="*/ 1707804 w 6717447"/>
              <a:gd name="connsiteY258" fmla="*/ 312188 h 6853153"/>
              <a:gd name="connsiteX259" fmla="*/ 1733007 w 6717447"/>
              <a:gd name="connsiteY259" fmla="*/ 306372 h 6853153"/>
              <a:gd name="connsiteX260" fmla="*/ 1878891 w 6717447"/>
              <a:gd name="connsiteY260" fmla="*/ 310734 h 6853153"/>
              <a:gd name="connsiteX261" fmla="*/ 2029137 w 6717447"/>
              <a:gd name="connsiteY261" fmla="*/ 267599 h 6853153"/>
              <a:gd name="connsiteX262" fmla="*/ 2068879 w 6717447"/>
              <a:gd name="connsiteY262" fmla="*/ 258875 h 6853153"/>
              <a:gd name="connsiteX263" fmla="*/ 2165328 w 6717447"/>
              <a:gd name="connsiteY263" fmla="*/ 240458 h 6853153"/>
              <a:gd name="connsiteX264" fmla="*/ 2272923 w 6717447"/>
              <a:gd name="connsiteY264" fmla="*/ 208955 h 6853153"/>
              <a:gd name="connsiteX265" fmla="*/ 2374218 w 6717447"/>
              <a:gd name="connsiteY265" fmla="*/ 180360 h 6853153"/>
              <a:gd name="connsiteX266" fmla="*/ 2505077 w 6717447"/>
              <a:gd name="connsiteY266" fmla="*/ 131409 h 6853153"/>
              <a:gd name="connsiteX267" fmla="*/ 2648538 w 6717447"/>
              <a:gd name="connsiteY267" fmla="*/ 97482 h 6853153"/>
              <a:gd name="connsiteX268" fmla="*/ 2746925 w 6717447"/>
              <a:gd name="connsiteY268" fmla="*/ 77126 h 6853153"/>
              <a:gd name="connsiteX269" fmla="*/ 2879238 w 6717447"/>
              <a:gd name="connsiteY269" fmla="*/ 64040 h 6853153"/>
              <a:gd name="connsiteX270" fmla="*/ 2935459 w 6717447"/>
              <a:gd name="connsiteY270" fmla="*/ 54347 h 6853153"/>
              <a:gd name="connsiteX271" fmla="*/ 3024153 w 6717447"/>
              <a:gd name="connsiteY271" fmla="*/ 48531 h 6853153"/>
              <a:gd name="connsiteX272" fmla="*/ 3078920 w 6717447"/>
              <a:gd name="connsiteY272" fmla="*/ 22844 h 6853153"/>
              <a:gd name="connsiteX273" fmla="*/ 3108000 w 6717447"/>
              <a:gd name="connsiteY273" fmla="*/ 16543 h 6853153"/>
              <a:gd name="connsiteX274" fmla="*/ 3350817 w 6717447"/>
              <a:gd name="connsiteY274" fmla="*/ 65 h 6853153"/>
              <a:gd name="connsiteX275" fmla="*/ 3430786 w 6717447"/>
              <a:gd name="connsiteY275" fmla="*/ 14605 h 6853153"/>
              <a:gd name="connsiteX276" fmla="*/ 3455989 w 6717447"/>
              <a:gd name="connsiteY276" fmla="*/ 19936 h 6853153"/>
              <a:gd name="connsiteX277" fmla="*/ 3603811 w 6717447"/>
              <a:gd name="connsiteY277" fmla="*/ 28660 h 6853153"/>
              <a:gd name="connsiteX278" fmla="*/ 3773929 w 6717447"/>
              <a:gd name="connsiteY278" fmla="*/ 28660 h 6853153"/>
              <a:gd name="connsiteX279" fmla="*/ 3904788 w 6717447"/>
              <a:gd name="connsiteY279" fmla="*/ 52893 h 6853153"/>
              <a:gd name="connsiteX280" fmla="*/ 4011414 w 6717447"/>
              <a:gd name="connsiteY280" fmla="*/ 68887 h 6853153"/>
              <a:gd name="connsiteX281" fmla="*/ 4090414 w 6717447"/>
              <a:gd name="connsiteY281" fmla="*/ 87304 h 6853153"/>
              <a:gd name="connsiteX282" fmla="*/ 4138396 w 6717447"/>
              <a:gd name="connsiteY282" fmla="*/ 97482 h 6853153"/>
              <a:gd name="connsiteX283" fmla="*/ 4245022 w 6717447"/>
              <a:gd name="connsiteY283" fmla="*/ 119292 h 6853153"/>
              <a:gd name="connsiteX284" fmla="*/ 4380244 w 6717447"/>
              <a:gd name="connsiteY284" fmla="*/ 152734 h 6853153"/>
              <a:gd name="connsiteX285" fmla="*/ 4556177 w 6717447"/>
              <a:gd name="connsiteY285" fmla="*/ 228341 h 6853153"/>
              <a:gd name="connsiteX286" fmla="*/ 4621606 w 6717447"/>
              <a:gd name="connsiteY286" fmla="*/ 250151 h 6853153"/>
              <a:gd name="connsiteX287" fmla="*/ 4755858 w 6717447"/>
              <a:gd name="connsiteY287" fmla="*/ 324790 h 6853153"/>
              <a:gd name="connsiteX288" fmla="*/ 4796570 w 6717447"/>
              <a:gd name="connsiteY288" fmla="*/ 346115 h 6853153"/>
              <a:gd name="connsiteX289" fmla="*/ 4952148 w 6717447"/>
              <a:gd name="connsiteY289" fmla="*/ 403305 h 6853153"/>
              <a:gd name="connsiteX290" fmla="*/ 5011761 w 6717447"/>
              <a:gd name="connsiteY290" fmla="*/ 440624 h 6853153"/>
              <a:gd name="connsiteX291" fmla="*/ 5049081 w 6717447"/>
              <a:gd name="connsiteY291" fmla="*/ 465342 h 6853153"/>
              <a:gd name="connsiteX292" fmla="*/ 5203204 w 6717447"/>
              <a:gd name="connsiteY292" fmla="*/ 545312 h 6853153"/>
              <a:gd name="connsiteX293" fmla="*/ 5220651 w 6717447"/>
              <a:gd name="connsiteY293" fmla="*/ 552097 h 6853153"/>
              <a:gd name="connsiteX294" fmla="*/ 5339394 w 6717447"/>
              <a:gd name="connsiteY294" fmla="*/ 626251 h 6853153"/>
              <a:gd name="connsiteX295" fmla="*/ 5400947 w 6717447"/>
              <a:gd name="connsiteY295" fmla="*/ 658723 h 6853153"/>
              <a:gd name="connsiteX296" fmla="*/ 5467830 w 6717447"/>
              <a:gd name="connsiteY296" fmla="*/ 701374 h 6853153"/>
              <a:gd name="connsiteX297" fmla="*/ 5482370 w 6717447"/>
              <a:gd name="connsiteY297" fmla="*/ 714944 h 6853153"/>
              <a:gd name="connsiteX298" fmla="*/ 5533745 w 6717447"/>
              <a:gd name="connsiteY298" fmla="*/ 764380 h 6853153"/>
              <a:gd name="connsiteX299" fmla="*/ 5586573 w 6717447"/>
              <a:gd name="connsiteY299" fmla="*/ 815270 h 6853153"/>
              <a:gd name="connsiteX300" fmla="*/ 5645702 w 6717447"/>
              <a:gd name="connsiteY300" fmla="*/ 861313 h 6853153"/>
              <a:gd name="connsiteX301" fmla="*/ 5672843 w 6717447"/>
              <a:gd name="connsiteY301" fmla="*/ 872945 h 6853153"/>
              <a:gd name="connsiteX302" fmla="*/ 5715979 w 6717447"/>
              <a:gd name="connsiteY302" fmla="*/ 904448 h 6853153"/>
              <a:gd name="connsiteX303" fmla="*/ 5774138 w 6717447"/>
              <a:gd name="connsiteY303" fmla="*/ 966001 h 6853153"/>
              <a:gd name="connsiteX304" fmla="*/ 5832783 w 6717447"/>
              <a:gd name="connsiteY304" fmla="*/ 1049363 h 6853153"/>
              <a:gd name="connsiteX305" fmla="*/ 5843930 w 6717447"/>
              <a:gd name="connsiteY305" fmla="*/ 1063903 h 6853153"/>
              <a:gd name="connsiteX306" fmla="*/ 5959764 w 6717447"/>
              <a:gd name="connsiteY306" fmla="*/ 1225781 h 6853153"/>
              <a:gd name="connsiteX307" fmla="*/ 6025679 w 6717447"/>
              <a:gd name="connsiteY307" fmla="*/ 1272308 h 6853153"/>
              <a:gd name="connsiteX308" fmla="*/ 6175440 w 6717447"/>
              <a:gd name="connsiteY308" fmla="*/ 1410438 h 6853153"/>
              <a:gd name="connsiteX309" fmla="*/ 6244747 w 6717447"/>
              <a:gd name="connsiteY309" fmla="*/ 1555352 h 6853153"/>
              <a:gd name="connsiteX310" fmla="*/ 6313085 w 6717447"/>
              <a:gd name="connsiteY310" fmla="*/ 1627083 h 6853153"/>
              <a:gd name="connsiteX311" fmla="*/ 6328594 w 6717447"/>
              <a:gd name="connsiteY311" fmla="*/ 1686212 h 6853153"/>
              <a:gd name="connsiteX312" fmla="*/ 6339257 w 6717447"/>
              <a:gd name="connsiteY312" fmla="*/ 1730316 h 6853153"/>
              <a:gd name="connsiteX313" fmla="*/ 6341680 w 6717447"/>
              <a:gd name="connsiteY313" fmla="*/ 1762789 h 6853153"/>
              <a:gd name="connsiteX314" fmla="*/ 6418742 w 6717447"/>
              <a:gd name="connsiteY314" fmla="*/ 1890255 h 6853153"/>
              <a:gd name="connsiteX315" fmla="*/ 6416803 w 6717447"/>
              <a:gd name="connsiteY315" fmla="*/ 1904311 h 6853153"/>
              <a:gd name="connsiteX316" fmla="*/ 6472540 w 6717447"/>
              <a:gd name="connsiteY316" fmla="*/ 1998820 h 6853153"/>
              <a:gd name="connsiteX317" fmla="*/ 6483687 w 6717447"/>
              <a:gd name="connsiteY317" fmla="*/ 2032262 h 6853153"/>
              <a:gd name="connsiteX318" fmla="*/ 6500165 w 6717447"/>
              <a:gd name="connsiteY318" fmla="*/ 2185901 h 6853153"/>
              <a:gd name="connsiteX319" fmla="*/ 6522945 w 6717447"/>
              <a:gd name="connsiteY319" fmla="*/ 2320153 h 6853153"/>
              <a:gd name="connsiteX320" fmla="*/ 6532153 w 6717447"/>
              <a:gd name="connsiteY320" fmla="*/ 2395760 h 6853153"/>
              <a:gd name="connsiteX321" fmla="*/ 6587405 w 6717447"/>
              <a:gd name="connsiteY321" fmla="*/ 2478153 h 6853153"/>
              <a:gd name="connsiteX322" fmla="*/ 6607761 w 6717447"/>
              <a:gd name="connsiteY322" fmla="*/ 2576540 h 6853153"/>
              <a:gd name="connsiteX323" fmla="*/ 6627148 w 6717447"/>
              <a:gd name="connsiteY323" fmla="*/ 2751019 h 6853153"/>
              <a:gd name="connsiteX324" fmla="*/ 6631994 w 6717447"/>
              <a:gd name="connsiteY324" fmla="*/ 2760713 h 6853153"/>
              <a:gd name="connsiteX325" fmla="*/ 6664951 w 6717447"/>
              <a:gd name="connsiteY325" fmla="*/ 2870247 h 6853153"/>
              <a:gd name="connsiteX326" fmla="*/ 6682399 w 6717447"/>
              <a:gd name="connsiteY326" fmla="*/ 3002560 h 6853153"/>
              <a:gd name="connsiteX327" fmla="*/ 6685307 w 6717447"/>
              <a:gd name="connsiteY327" fmla="*/ 3097554 h 6853153"/>
              <a:gd name="connsiteX328" fmla="*/ 6700816 w 6717447"/>
              <a:gd name="connsiteY328" fmla="*/ 3198849 h 6853153"/>
              <a:gd name="connsiteX329" fmla="*/ 6693546 w 6717447"/>
              <a:gd name="connsiteY329" fmla="*/ 3278334 h 6853153"/>
              <a:gd name="connsiteX330" fmla="*/ 6681430 w 6717447"/>
              <a:gd name="connsiteY330" fmla="*/ 3345702 h 6853153"/>
              <a:gd name="connsiteX331" fmla="*/ 6691608 w 6717447"/>
              <a:gd name="connsiteY331" fmla="*/ 3416464 h 6853153"/>
              <a:gd name="connsiteX332" fmla="*/ 6700816 w 6717447"/>
              <a:gd name="connsiteY332" fmla="*/ 3474623 h 6853153"/>
              <a:gd name="connsiteX333" fmla="*/ 6696454 w 6717447"/>
              <a:gd name="connsiteY333" fmla="*/ 3536660 h 6853153"/>
              <a:gd name="connsiteX334" fmla="*/ 6693546 w 6717447"/>
              <a:gd name="connsiteY334" fmla="*/ 3595305 h 6853153"/>
              <a:gd name="connsiteX335" fmla="*/ 6713417 w 6717447"/>
              <a:gd name="connsiteY335" fmla="*/ 3713078 h 6853153"/>
              <a:gd name="connsiteX336" fmla="*/ 6717780 w 6717447"/>
              <a:gd name="connsiteY336" fmla="*/ 3821158 h 6853153"/>
              <a:gd name="connsiteX337" fmla="*/ 6692577 w 6717447"/>
              <a:gd name="connsiteY337" fmla="*/ 3973828 h 6853153"/>
              <a:gd name="connsiteX338" fmla="*/ 6660589 w 6717447"/>
              <a:gd name="connsiteY338" fmla="*/ 4062036 h 6853153"/>
              <a:gd name="connsiteX339" fmla="*/ 6658166 w 6717447"/>
              <a:gd name="connsiteY339" fmla="*/ 4175448 h 6853153"/>
              <a:gd name="connsiteX340" fmla="*/ 6618423 w 6717447"/>
              <a:gd name="connsiteY340" fmla="*/ 4307277 h 6853153"/>
              <a:gd name="connsiteX341" fmla="*/ 6605822 w 6717447"/>
              <a:gd name="connsiteY341" fmla="*/ 4345080 h 6853153"/>
              <a:gd name="connsiteX342" fmla="*/ 6584981 w 6717447"/>
              <a:gd name="connsiteY342" fmla="*/ 4485633 h 6853153"/>
              <a:gd name="connsiteX343" fmla="*/ 6540877 w 6717447"/>
              <a:gd name="connsiteY343" fmla="*/ 4571903 h 6853153"/>
              <a:gd name="connsiteX344" fmla="*/ 6487079 w 6717447"/>
              <a:gd name="connsiteY344" fmla="*/ 4727965 h 6853153"/>
              <a:gd name="connsiteX345" fmla="*/ 6402748 w 6717447"/>
              <a:gd name="connsiteY345" fmla="*/ 4911168 h 6853153"/>
              <a:gd name="connsiteX346" fmla="*/ 6384331 w 6717447"/>
              <a:gd name="connsiteY346" fmla="*/ 4944610 h 6853153"/>
              <a:gd name="connsiteX347" fmla="*/ 6378515 w 6717447"/>
              <a:gd name="connsiteY347" fmla="*/ 4958181 h 6853153"/>
              <a:gd name="connsiteX348" fmla="*/ 6301453 w 6717447"/>
              <a:gd name="connsiteY348" fmla="*/ 5079831 h 6853153"/>
              <a:gd name="connsiteX349" fmla="*/ 6266557 w 6717447"/>
              <a:gd name="connsiteY349" fmla="*/ 5108911 h 6853153"/>
              <a:gd name="connsiteX350" fmla="*/ 6237477 w 6717447"/>
              <a:gd name="connsiteY350" fmla="*/ 5173372 h 6853153"/>
              <a:gd name="connsiteX351" fmla="*/ 6141514 w 6717447"/>
              <a:gd name="connsiteY351" fmla="*/ 5275151 h 6853153"/>
              <a:gd name="connsiteX352" fmla="*/ 6107587 w 6717447"/>
              <a:gd name="connsiteY352" fmla="*/ 5324102 h 6853153"/>
              <a:gd name="connsiteX353" fmla="*/ 6035857 w 6717447"/>
              <a:gd name="connsiteY353" fmla="*/ 5402133 h 6853153"/>
              <a:gd name="connsiteX354" fmla="*/ 6014047 w 6717447"/>
              <a:gd name="connsiteY354" fmla="*/ 5442845 h 6853153"/>
              <a:gd name="connsiteX355" fmla="*/ 5978182 w 6717447"/>
              <a:gd name="connsiteY355" fmla="*/ 5485496 h 6853153"/>
              <a:gd name="connsiteX356" fmla="*/ 5946679 w 6717447"/>
              <a:gd name="connsiteY356" fmla="*/ 5531054 h 6853153"/>
              <a:gd name="connsiteX357" fmla="*/ 5928261 w 6717447"/>
              <a:gd name="connsiteY357" fmla="*/ 5552379 h 6853153"/>
              <a:gd name="connsiteX358" fmla="*/ 5844415 w 6717447"/>
              <a:gd name="connsiteY358" fmla="*/ 5635742 h 6853153"/>
              <a:gd name="connsiteX359" fmla="*/ 5811942 w 6717447"/>
              <a:gd name="connsiteY359" fmla="*/ 5671606 h 6853153"/>
              <a:gd name="connsiteX360" fmla="*/ 5798856 w 6717447"/>
              <a:gd name="connsiteY360" fmla="*/ 5707472 h 6853153"/>
              <a:gd name="connsiteX361" fmla="*/ 5702408 w 6717447"/>
              <a:gd name="connsiteY361" fmla="*/ 5781141 h 6853153"/>
              <a:gd name="connsiteX362" fmla="*/ 5675267 w 6717447"/>
              <a:gd name="connsiteY362" fmla="*/ 5806343 h 6853153"/>
              <a:gd name="connsiteX363" fmla="*/ 5512904 w 6717447"/>
              <a:gd name="connsiteY363" fmla="*/ 5965313 h 6853153"/>
              <a:gd name="connsiteX364" fmla="*/ 5446990 w 6717447"/>
              <a:gd name="connsiteY364" fmla="*/ 6013780 h 6853153"/>
              <a:gd name="connsiteX365" fmla="*/ 5423241 w 6717447"/>
              <a:gd name="connsiteY365" fmla="*/ 6041405 h 6853153"/>
              <a:gd name="connsiteX366" fmla="*/ 5323885 w 6717447"/>
              <a:gd name="connsiteY366" fmla="*/ 6122344 h 6853153"/>
              <a:gd name="connsiteX367" fmla="*/ 5243915 w 6717447"/>
              <a:gd name="connsiteY367" fmla="*/ 6176627 h 6853153"/>
              <a:gd name="connsiteX368" fmla="*/ 5137289 w 6717447"/>
              <a:gd name="connsiteY368" fmla="*/ 6265320 h 6853153"/>
              <a:gd name="connsiteX369" fmla="*/ 5086884 w 6717447"/>
              <a:gd name="connsiteY369" fmla="*/ 6287130 h 6853153"/>
              <a:gd name="connsiteX370" fmla="*/ 5037933 w 6717447"/>
              <a:gd name="connsiteY370" fmla="*/ 6322995 h 6853153"/>
              <a:gd name="connsiteX371" fmla="*/ 5034056 w 6717447"/>
              <a:gd name="connsiteY371" fmla="*/ 6329296 h 6853153"/>
              <a:gd name="connsiteX372" fmla="*/ 4927914 w 6717447"/>
              <a:gd name="connsiteY372" fmla="*/ 6395210 h 6853153"/>
              <a:gd name="connsiteX373" fmla="*/ 4819834 w 6717447"/>
              <a:gd name="connsiteY373" fmla="*/ 6453855 h 6853153"/>
              <a:gd name="connsiteX374" fmla="*/ 4680251 w 6717447"/>
              <a:gd name="connsiteY374" fmla="*/ 6531401 h 6853153"/>
              <a:gd name="connsiteX375" fmla="*/ 4613367 w 6717447"/>
              <a:gd name="connsiteY375" fmla="*/ 6574536 h 6853153"/>
              <a:gd name="connsiteX376" fmla="*/ 4568293 w 6717447"/>
              <a:gd name="connsiteY376" fmla="*/ 6585684 h 6853153"/>
              <a:gd name="connsiteX377" fmla="*/ 4465545 w 6717447"/>
              <a:gd name="connsiteY377" fmla="*/ 6621064 h 6853153"/>
              <a:gd name="connsiteX378" fmla="*/ 4417563 w 6717447"/>
              <a:gd name="connsiteY378" fmla="*/ 6652567 h 6853153"/>
              <a:gd name="connsiteX379" fmla="*/ 4348740 w 6717447"/>
              <a:gd name="connsiteY379" fmla="*/ 6668077 h 6853153"/>
              <a:gd name="connsiteX380" fmla="*/ 4329354 w 6717447"/>
              <a:gd name="connsiteY380" fmla="*/ 6670985 h 6853153"/>
              <a:gd name="connsiteX381" fmla="*/ 4283311 w 6717447"/>
              <a:gd name="connsiteY381" fmla="*/ 6700549 h 6853153"/>
              <a:gd name="connsiteX382" fmla="*/ 4148574 w 6717447"/>
              <a:gd name="connsiteY382" fmla="*/ 6733991 h 6853153"/>
              <a:gd name="connsiteX383" fmla="*/ 4052126 w 6717447"/>
              <a:gd name="connsiteY383" fmla="*/ 6771310 h 6853153"/>
              <a:gd name="connsiteX384" fmla="*/ 3986696 w 6717447"/>
              <a:gd name="connsiteY384" fmla="*/ 6794574 h 6853153"/>
              <a:gd name="connsiteX385" fmla="*/ 3970702 w 6717447"/>
              <a:gd name="connsiteY385" fmla="*/ 6802328 h 6853153"/>
              <a:gd name="connsiteX386" fmla="*/ 3934352 w 6717447"/>
              <a:gd name="connsiteY386" fmla="*/ 6825593 h 6853153"/>
              <a:gd name="connsiteX387" fmla="*/ 3773929 w 6717447"/>
              <a:gd name="connsiteY387" fmla="*/ 6840133 h 6853153"/>
              <a:gd name="connsiteX388" fmla="*/ 3653732 w 6717447"/>
              <a:gd name="connsiteY388" fmla="*/ 6847402 h 6853153"/>
              <a:gd name="connsiteX389" fmla="*/ 3592179 w 6717447"/>
              <a:gd name="connsiteY389" fmla="*/ 6840617 h 685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6717447" h="6853153">
                <a:moveTo>
                  <a:pt x="3592179" y="6840617"/>
                </a:moveTo>
                <a:cubicBezTo>
                  <a:pt x="3549529" y="6857580"/>
                  <a:pt x="3496216" y="6857580"/>
                  <a:pt x="3440480" y="6848856"/>
                </a:cubicBezTo>
                <a:cubicBezTo>
                  <a:pt x="3398798" y="6842556"/>
                  <a:pt x="3355663" y="6844009"/>
                  <a:pt x="3313497" y="6844494"/>
                </a:cubicBezTo>
                <a:cubicBezTo>
                  <a:pt x="3272786" y="6844979"/>
                  <a:pt x="3232074" y="6849341"/>
                  <a:pt x="3191362" y="6850795"/>
                </a:cubicBezTo>
                <a:cubicBezTo>
                  <a:pt x="3139503" y="6852734"/>
                  <a:pt x="3088129" y="6853703"/>
                  <a:pt x="3036269" y="6854672"/>
                </a:cubicBezTo>
                <a:cubicBezTo>
                  <a:pt x="3007674" y="6855157"/>
                  <a:pt x="2979564" y="6855642"/>
                  <a:pt x="2950969" y="6853703"/>
                </a:cubicBezTo>
                <a:cubicBezTo>
                  <a:pt x="2898140" y="6850795"/>
                  <a:pt x="2845312" y="6847402"/>
                  <a:pt x="2792968" y="6841586"/>
                </a:cubicBezTo>
                <a:cubicBezTo>
                  <a:pt x="2768250" y="6839163"/>
                  <a:pt x="2744501" y="6831408"/>
                  <a:pt x="2720268" y="6826562"/>
                </a:cubicBezTo>
                <a:cubicBezTo>
                  <a:pt x="2674225" y="6817353"/>
                  <a:pt x="2628182" y="6808629"/>
                  <a:pt x="2582624" y="6797966"/>
                </a:cubicBezTo>
                <a:cubicBezTo>
                  <a:pt x="2570992" y="6795058"/>
                  <a:pt x="2561298" y="6783911"/>
                  <a:pt x="2549666" y="6781488"/>
                </a:cubicBezTo>
                <a:cubicBezTo>
                  <a:pt x="2509924" y="6772280"/>
                  <a:pt x="2469697" y="6766948"/>
                  <a:pt x="2429954" y="6757254"/>
                </a:cubicBezTo>
                <a:cubicBezTo>
                  <a:pt x="2389727" y="6747561"/>
                  <a:pt x="2349985" y="6736414"/>
                  <a:pt x="2310727" y="6723328"/>
                </a:cubicBezTo>
                <a:cubicBezTo>
                  <a:pt x="2266138" y="6708303"/>
                  <a:pt x="2223003" y="6688917"/>
                  <a:pt x="2177929" y="6675347"/>
                </a:cubicBezTo>
                <a:cubicBezTo>
                  <a:pt x="2144972" y="6665168"/>
                  <a:pt x="2110561" y="6657414"/>
                  <a:pt x="2076149" y="6654990"/>
                </a:cubicBezTo>
                <a:cubicBezTo>
                  <a:pt x="2022836" y="6651598"/>
                  <a:pt x="1997634" y="6611371"/>
                  <a:pt x="1966131" y="6578898"/>
                </a:cubicBezTo>
                <a:cubicBezTo>
                  <a:pt x="1959345" y="6572113"/>
                  <a:pt x="1951106" y="6560965"/>
                  <a:pt x="1943836" y="6560965"/>
                </a:cubicBezTo>
                <a:cubicBezTo>
                  <a:pt x="1908455" y="6560481"/>
                  <a:pt x="1883253" y="6539641"/>
                  <a:pt x="1862412" y="6516861"/>
                </a:cubicBezTo>
                <a:cubicBezTo>
                  <a:pt x="1830909" y="6482935"/>
                  <a:pt x="1792136" y="6477603"/>
                  <a:pt x="1747062" y="6474211"/>
                </a:cubicBezTo>
                <a:cubicBezTo>
                  <a:pt x="1752394" y="6449008"/>
                  <a:pt x="1739308" y="6444161"/>
                  <a:pt x="1716044" y="6435922"/>
                </a:cubicBezTo>
                <a:cubicBezTo>
                  <a:pt x="1647706" y="6411689"/>
                  <a:pt x="1575976" y="6390364"/>
                  <a:pt x="1534779" y="6319603"/>
                </a:cubicBezTo>
                <a:cubicBezTo>
                  <a:pt x="1525571" y="6304093"/>
                  <a:pt x="1498430" y="6299732"/>
                  <a:pt x="1483890" y="6285676"/>
                </a:cubicBezTo>
                <a:cubicBezTo>
                  <a:pt x="1447540" y="6249811"/>
                  <a:pt x="1408282" y="6219277"/>
                  <a:pt x="1358846" y="6203283"/>
                </a:cubicBezTo>
                <a:cubicBezTo>
                  <a:pt x="1351576" y="6200860"/>
                  <a:pt x="1342368" y="6193590"/>
                  <a:pt x="1341398" y="6187289"/>
                </a:cubicBezTo>
                <a:cubicBezTo>
                  <a:pt x="1330736" y="6131553"/>
                  <a:pt x="1279846" y="6117013"/>
                  <a:pt x="1240103" y="6097142"/>
                </a:cubicBezTo>
                <a:cubicBezTo>
                  <a:pt x="1199876" y="6076786"/>
                  <a:pt x="1170312" y="6051583"/>
                  <a:pt x="1148017" y="6013780"/>
                </a:cubicBezTo>
                <a:cubicBezTo>
                  <a:pt x="1142201" y="6003601"/>
                  <a:pt x="1127661" y="5998270"/>
                  <a:pt x="1116999" y="5990516"/>
                </a:cubicBezTo>
                <a:cubicBezTo>
                  <a:pt x="1110213" y="5985669"/>
                  <a:pt x="1101489" y="5983246"/>
                  <a:pt x="1096643" y="5976945"/>
                </a:cubicBezTo>
                <a:cubicBezTo>
                  <a:pt x="1087434" y="5964828"/>
                  <a:pt x="1083557" y="5945927"/>
                  <a:pt x="1071925" y="5939141"/>
                </a:cubicBezTo>
                <a:cubicBezTo>
                  <a:pt x="1009888" y="5900853"/>
                  <a:pt x="964814" y="5845116"/>
                  <a:pt x="913924" y="5795681"/>
                </a:cubicBezTo>
                <a:cubicBezTo>
                  <a:pt x="875151" y="5758361"/>
                  <a:pt x="834439" y="5723466"/>
                  <a:pt x="794697" y="5687601"/>
                </a:cubicBezTo>
                <a:cubicBezTo>
                  <a:pt x="784034" y="5678392"/>
                  <a:pt x="769494" y="5672092"/>
                  <a:pt x="761740" y="5660944"/>
                </a:cubicBezTo>
                <a:cubicBezTo>
                  <a:pt x="741384" y="5631380"/>
                  <a:pt x="724421" y="5598907"/>
                  <a:pt x="704549" y="5568858"/>
                </a:cubicBezTo>
                <a:cubicBezTo>
                  <a:pt x="696795" y="5557226"/>
                  <a:pt x="685163" y="5548502"/>
                  <a:pt x="676439" y="5537355"/>
                </a:cubicBezTo>
                <a:cubicBezTo>
                  <a:pt x="642512" y="5493735"/>
                  <a:pt x="617310" y="5436544"/>
                  <a:pt x="573205" y="5409888"/>
                </a:cubicBezTo>
                <a:cubicBezTo>
                  <a:pt x="520862" y="5378384"/>
                  <a:pt x="527647" y="5319256"/>
                  <a:pt x="489358" y="5286783"/>
                </a:cubicBezTo>
                <a:cubicBezTo>
                  <a:pt x="443315" y="5247525"/>
                  <a:pt x="437015" y="5178218"/>
                  <a:pt x="378370" y="5148169"/>
                </a:cubicBezTo>
                <a:cubicBezTo>
                  <a:pt x="369162" y="5143807"/>
                  <a:pt x="369162" y="5121512"/>
                  <a:pt x="362376" y="5108911"/>
                </a:cubicBezTo>
                <a:cubicBezTo>
                  <a:pt x="354622" y="5092918"/>
                  <a:pt x="348321" y="5076439"/>
                  <a:pt x="339112" y="5061899"/>
                </a:cubicBezTo>
                <a:cubicBezTo>
                  <a:pt x="332327" y="5050752"/>
                  <a:pt x="319241" y="5042512"/>
                  <a:pt x="314395" y="5030396"/>
                </a:cubicBezTo>
                <a:cubicBezTo>
                  <a:pt x="301793" y="4997438"/>
                  <a:pt x="292585" y="4962543"/>
                  <a:pt x="280468" y="4929101"/>
                </a:cubicBezTo>
                <a:cubicBezTo>
                  <a:pt x="270290" y="4900021"/>
                  <a:pt x="265928" y="4860278"/>
                  <a:pt x="244603" y="4845254"/>
                </a:cubicBezTo>
                <a:cubicBezTo>
                  <a:pt x="200014" y="4813751"/>
                  <a:pt x="205830" y="4765769"/>
                  <a:pt x="187412" y="4726511"/>
                </a:cubicBezTo>
                <a:cubicBezTo>
                  <a:pt x="174327" y="4698401"/>
                  <a:pt x="153486" y="4673683"/>
                  <a:pt x="136038" y="4647026"/>
                </a:cubicBezTo>
                <a:cubicBezTo>
                  <a:pt x="134584" y="4645088"/>
                  <a:pt x="132161" y="4642180"/>
                  <a:pt x="132645" y="4640241"/>
                </a:cubicBezTo>
                <a:cubicBezTo>
                  <a:pt x="146216" y="4593713"/>
                  <a:pt x="101142" y="4568511"/>
                  <a:pt x="93388" y="4530222"/>
                </a:cubicBezTo>
                <a:cubicBezTo>
                  <a:pt x="92903" y="4526830"/>
                  <a:pt x="88541" y="4521498"/>
                  <a:pt x="89995" y="4520044"/>
                </a:cubicBezTo>
                <a:cubicBezTo>
                  <a:pt x="119559" y="4483694"/>
                  <a:pt x="96296" y="4453160"/>
                  <a:pt x="82240" y="4419719"/>
                </a:cubicBezTo>
                <a:cubicBezTo>
                  <a:pt x="76909" y="4406148"/>
                  <a:pt x="82725" y="4388216"/>
                  <a:pt x="79817" y="4373191"/>
                </a:cubicBezTo>
                <a:cubicBezTo>
                  <a:pt x="75940" y="4352350"/>
                  <a:pt x="66731" y="4332479"/>
                  <a:pt x="63338" y="4311638"/>
                </a:cubicBezTo>
                <a:cubicBezTo>
                  <a:pt x="58976" y="4286436"/>
                  <a:pt x="58492" y="4260264"/>
                  <a:pt x="55584" y="4234577"/>
                </a:cubicBezTo>
                <a:cubicBezTo>
                  <a:pt x="51706" y="4195319"/>
                  <a:pt x="46375" y="4156546"/>
                  <a:pt x="42983" y="4117288"/>
                </a:cubicBezTo>
                <a:cubicBezTo>
                  <a:pt x="42013" y="4107110"/>
                  <a:pt x="46860" y="4096932"/>
                  <a:pt x="48314" y="4086269"/>
                </a:cubicBezTo>
                <a:cubicBezTo>
                  <a:pt x="50737" y="4073184"/>
                  <a:pt x="59461" y="4053797"/>
                  <a:pt x="54130" y="4047496"/>
                </a:cubicBezTo>
                <a:cubicBezTo>
                  <a:pt x="13418" y="4003876"/>
                  <a:pt x="46375" y="3947656"/>
                  <a:pt x="26504" y="3901612"/>
                </a:cubicBezTo>
                <a:cubicBezTo>
                  <a:pt x="6148" y="3854115"/>
                  <a:pt x="21657" y="3809526"/>
                  <a:pt x="36682" y="3764937"/>
                </a:cubicBezTo>
                <a:cubicBezTo>
                  <a:pt x="38621" y="3758636"/>
                  <a:pt x="37167" y="3750882"/>
                  <a:pt x="35228" y="3744097"/>
                </a:cubicBezTo>
                <a:cubicBezTo>
                  <a:pt x="24081" y="3695630"/>
                  <a:pt x="4209" y="3646679"/>
                  <a:pt x="332" y="3596274"/>
                </a:cubicBezTo>
                <a:cubicBezTo>
                  <a:pt x="-2576" y="3556047"/>
                  <a:pt x="14387" y="3514366"/>
                  <a:pt x="21173" y="3473169"/>
                </a:cubicBezTo>
                <a:cubicBezTo>
                  <a:pt x="24565" y="3451359"/>
                  <a:pt x="25050" y="3429065"/>
                  <a:pt x="25535" y="3407255"/>
                </a:cubicBezTo>
                <a:cubicBezTo>
                  <a:pt x="26504" y="3373813"/>
                  <a:pt x="25535" y="3340371"/>
                  <a:pt x="26019" y="3306929"/>
                </a:cubicBezTo>
                <a:cubicBezTo>
                  <a:pt x="26019" y="3296751"/>
                  <a:pt x="26019" y="3285604"/>
                  <a:pt x="30866" y="3277365"/>
                </a:cubicBezTo>
                <a:cubicBezTo>
                  <a:pt x="62369" y="3224052"/>
                  <a:pt x="46375" y="3164438"/>
                  <a:pt x="53645" y="3108217"/>
                </a:cubicBezTo>
                <a:cubicBezTo>
                  <a:pt x="54130" y="3105794"/>
                  <a:pt x="51706" y="3101916"/>
                  <a:pt x="52676" y="3100947"/>
                </a:cubicBezTo>
                <a:cubicBezTo>
                  <a:pt x="97750" y="3059750"/>
                  <a:pt x="59946" y="2999167"/>
                  <a:pt x="88056" y="2953124"/>
                </a:cubicBezTo>
                <a:cubicBezTo>
                  <a:pt x="97750" y="2937130"/>
                  <a:pt x="92903" y="2912413"/>
                  <a:pt x="98234" y="2892541"/>
                </a:cubicBezTo>
                <a:cubicBezTo>
                  <a:pt x="125375" y="2790277"/>
                  <a:pt x="153486" y="2688498"/>
                  <a:pt x="181597" y="2586233"/>
                </a:cubicBezTo>
                <a:cubicBezTo>
                  <a:pt x="194682" y="2539221"/>
                  <a:pt x="207768" y="2492693"/>
                  <a:pt x="222308" y="2446166"/>
                </a:cubicBezTo>
                <a:cubicBezTo>
                  <a:pt x="224732" y="2437926"/>
                  <a:pt x="233940" y="2431141"/>
                  <a:pt x="240241" y="2423871"/>
                </a:cubicBezTo>
                <a:cubicBezTo>
                  <a:pt x="271744" y="2388006"/>
                  <a:pt x="303732" y="2352141"/>
                  <a:pt x="335235" y="2316275"/>
                </a:cubicBezTo>
                <a:cubicBezTo>
                  <a:pt x="341051" y="2309975"/>
                  <a:pt x="344444" y="2301736"/>
                  <a:pt x="350260" y="2295435"/>
                </a:cubicBezTo>
                <a:cubicBezTo>
                  <a:pt x="359953" y="2285257"/>
                  <a:pt x="370131" y="2269263"/>
                  <a:pt x="380794" y="2268294"/>
                </a:cubicBezTo>
                <a:cubicBezTo>
                  <a:pt x="389518" y="2267324"/>
                  <a:pt x="404057" y="2283318"/>
                  <a:pt x="408904" y="2294950"/>
                </a:cubicBezTo>
                <a:cubicBezTo>
                  <a:pt x="412297" y="2302220"/>
                  <a:pt x="403573" y="2315306"/>
                  <a:pt x="400180" y="2325484"/>
                </a:cubicBezTo>
                <a:cubicBezTo>
                  <a:pt x="398241" y="2330815"/>
                  <a:pt x="395333" y="2335662"/>
                  <a:pt x="394849" y="2340993"/>
                </a:cubicBezTo>
                <a:cubicBezTo>
                  <a:pt x="391456" y="2366196"/>
                  <a:pt x="391456" y="2392368"/>
                  <a:pt x="385156" y="2416601"/>
                </a:cubicBezTo>
                <a:cubicBezTo>
                  <a:pt x="372070" y="2466037"/>
                  <a:pt x="356076" y="2514503"/>
                  <a:pt x="339597" y="2562970"/>
                </a:cubicBezTo>
                <a:cubicBezTo>
                  <a:pt x="337174" y="2570240"/>
                  <a:pt x="326511" y="2574602"/>
                  <a:pt x="321665" y="2581387"/>
                </a:cubicBezTo>
                <a:cubicBezTo>
                  <a:pt x="314879" y="2591080"/>
                  <a:pt x="306640" y="2601258"/>
                  <a:pt x="304217" y="2612405"/>
                </a:cubicBezTo>
                <a:cubicBezTo>
                  <a:pt x="280953" y="2716608"/>
                  <a:pt x="255265" y="2820326"/>
                  <a:pt x="237333" y="2925014"/>
                </a:cubicBezTo>
                <a:cubicBezTo>
                  <a:pt x="227640" y="2981235"/>
                  <a:pt x="204376" y="3036002"/>
                  <a:pt x="216977" y="3096585"/>
                </a:cubicBezTo>
                <a:cubicBezTo>
                  <a:pt x="223278" y="3125180"/>
                  <a:pt x="209707" y="3158137"/>
                  <a:pt x="206314" y="3189156"/>
                </a:cubicBezTo>
                <a:cubicBezTo>
                  <a:pt x="204860" y="3201757"/>
                  <a:pt x="202437" y="3215812"/>
                  <a:pt x="205830" y="3226960"/>
                </a:cubicBezTo>
                <a:cubicBezTo>
                  <a:pt x="217946" y="3266218"/>
                  <a:pt x="216492" y="3279788"/>
                  <a:pt x="190805" y="3310322"/>
                </a:cubicBezTo>
                <a:cubicBezTo>
                  <a:pt x="201952" y="3348126"/>
                  <a:pt x="223278" y="3384960"/>
                  <a:pt x="191774" y="3422764"/>
                </a:cubicBezTo>
                <a:cubicBezTo>
                  <a:pt x="189836" y="3425187"/>
                  <a:pt x="187897" y="3431003"/>
                  <a:pt x="189351" y="3433427"/>
                </a:cubicBezTo>
                <a:cubicBezTo>
                  <a:pt x="228124" y="3493525"/>
                  <a:pt x="192259" y="3558955"/>
                  <a:pt x="203406" y="3620992"/>
                </a:cubicBezTo>
                <a:cubicBezTo>
                  <a:pt x="208253" y="3647164"/>
                  <a:pt x="220370" y="3672366"/>
                  <a:pt x="222793" y="3698053"/>
                </a:cubicBezTo>
                <a:cubicBezTo>
                  <a:pt x="224732" y="3727133"/>
                  <a:pt x="217946" y="3756213"/>
                  <a:pt x="217946" y="3785293"/>
                </a:cubicBezTo>
                <a:cubicBezTo>
                  <a:pt x="217946" y="3796440"/>
                  <a:pt x="226186" y="3807587"/>
                  <a:pt x="232002" y="3817766"/>
                </a:cubicBezTo>
                <a:cubicBezTo>
                  <a:pt x="236848" y="3826489"/>
                  <a:pt x="250419" y="3836183"/>
                  <a:pt x="248480" y="3841514"/>
                </a:cubicBezTo>
                <a:cubicBezTo>
                  <a:pt x="230063" y="3896766"/>
                  <a:pt x="257204" y="3946686"/>
                  <a:pt x="269321" y="3997091"/>
                </a:cubicBezTo>
                <a:cubicBezTo>
                  <a:pt x="284345" y="4059128"/>
                  <a:pt x="289192" y="4124073"/>
                  <a:pt x="323603" y="4182233"/>
                </a:cubicBezTo>
                <a:cubicBezTo>
                  <a:pt x="339597" y="4208890"/>
                  <a:pt x="338628" y="4245240"/>
                  <a:pt x="350260" y="4275289"/>
                </a:cubicBezTo>
                <a:cubicBezTo>
                  <a:pt x="365284" y="4313093"/>
                  <a:pt x="385156" y="4348958"/>
                  <a:pt x="403573" y="4385792"/>
                </a:cubicBezTo>
                <a:cubicBezTo>
                  <a:pt x="404542" y="4388216"/>
                  <a:pt x="407450" y="4389670"/>
                  <a:pt x="407935" y="4391608"/>
                </a:cubicBezTo>
                <a:cubicBezTo>
                  <a:pt x="411812" y="4423596"/>
                  <a:pt x="412297" y="4456069"/>
                  <a:pt x="420051" y="4487087"/>
                </a:cubicBezTo>
                <a:cubicBezTo>
                  <a:pt x="425867" y="4510836"/>
                  <a:pt x="443315" y="4531676"/>
                  <a:pt x="451555" y="4554940"/>
                </a:cubicBezTo>
                <a:cubicBezTo>
                  <a:pt x="466094" y="4594683"/>
                  <a:pt x="476757" y="4635879"/>
                  <a:pt x="491782" y="4675622"/>
                </a:cubicBezTo>
                <a:cubicBezTo>
                  <a:pt x="499052" y="4695008"/>
                  <a:pt x="510684" y="4712456"/>
                  <a:pt x="520862" y="4730389"/>
                </a:cubicBezTo>
                <a:cubicBezTo>
                  <a:pt x="526678" y="4741051"/>
                  <a:pt x="533463" y="4751229"/>
                  <a:pt x="540733" y="4761407"/>
                </a:cubicBezTo>
                <a:cubicBezTo>
                  <a:pt x="549941" y="4774493"/>
                  <a:pt x="561089" y="4786609"/>
                  <a:pt x="569813" y="4800665"/>
                </a:cubicBezTo>
                <a:cubicBezTo>
                  <a:pt x="587261" y="4828775"/>
                  <a:pt x="606162" y="4856401"/>
                  <a:pt x="619248" y="4886450"/>
                </a:cubicBezTo>
                <a:cubicBezTo>
                  <a:pt x="629426" y="4909230"/>
                  <a:pt x="631365" y="4935401"/>
                  <a:pt x="637181" y="4959635"/>
                </a:cubicBezTo>
                <a:cubicBezTo>
                  <a:pt x="638150" y="4963027"/>
                  <a:pt x="639120" y="4968843"/>
                  <a:pt x="640574" y="4969328"/>
                </a:cubicBezTo>
                <a:cubicBezTo>
                  <a:pt x="700672" y="4982899"/>
                  <a:pt x="673531" y="5047359"/>
                  <a:pt x="705034" y="5078862"/>
                </a:cubicBezTo>
                <a:cubicBezTo>
                  <a:pt x="733629" y="5107458"/>
                  <a:pt x="755439" y="5142838"/>
                  <a:pt x="779672" y="5175795"/>
                </a:cubicBezTo>
                <a:cubicBezTo>
                  <a:pt x="799059" y="5202452"/>
                  <a:pt x="837832" y="5210206"/>
                  <a:pt x="844133" y="5252857"/>
                </a:cubicBezTo>
                <a:cubicBezTo>
                  <a:pt x="847525" y="5274667"/>
                  <a:pt x="876120" y="5293084"/>
                  <a:pt x="894053" y="5311986"/>
                </a:cubicBezTo>
                <a:cubicBezTo>
                  <a:pt x="897930" y="5316348"/>
                  <a:pt x="905685" y="5317801"/>
                  <a:pt x="909078" y="5322648"/>
                </a:cubicBezTo>
                <a:cubicBezTo>
                  <a:pt x="940096" y="5365299"/>
                  <a:pt x="969176" y="5409403"/>
                  <a:pt x="1001164" y="5451569"/>
                </a:cubicBezTo>
                <a:cubicBezTo>
                  <a:pt x="1019096" y="5475317"/>
                  <a:pt x="1041391" y="5495674"/>
                  <a:pt x="1062716" y="5516999"/>
                </a:cubicBezTo>
                <a:cubicBezTo>
                  <a:pt x="1077256" y="5531054"/>
                  <a:pt x="1094219" y="5542201"/>
                  <a:pt x="1108275" y="5556257"/>
                </a:cubicBezTo>
                <a:cubicBezTo>
                  <a:pt x="1152864" y="5598907"/>
                  <a:pt x="1195999" y="5643012"/>
                  <a:pt x="1240588" y="5685662"/>
                </a:cubicBezTo>
                <a:cubicBezTo>
                  <a:pt x="1249312" y="5693901"/>
                  <a:pt x="1262883" y="5695840"/>
                  <a:pt x="1273545" y="5702140"/>
                </a:cubicBezTo>
                <a:cubicBezTo>
                  <a:pt x="1282754" y="5707472"/>
                  <a:pt x="1296809" y="5712803"/>
                  <a:pt x="1299232" y="5721042"/>
                </a:cubicBezTo>
                <a:cubicBezTo>
                  <a:pt x="1318619" y="5781141"/>
                  <a:pt x="1372901" y="5799558"/>
                  <a:pt x="1414098" y="5832031"/>
                </a:cubicBezTo>
                <a:cubicBezTo>
                  <a:pt x="1430092" y="5850932"/>
                  <a:pt x="1443178" y="5874196"/>
                  <a:pt x="1462564" y="5888252"/>
                </a:cubicBezTo>
                <a:cubicBezTo>
                  <a:pt x="1503276" y="5917332"/>
                  <a:pt x="1544957" y="5947865"/>
                  <a:pt x="1591000" y="5967252"/>
                </a:cubicBezTo>
                <a:cubicBezTo>
                  <a:pt x="1682117" y="6006510"/>
                  <a:pt x="1766449" y="6056430"/>
                  <a:pt x="1846418" y="6114590"/>
                </a:cubicBezTo>
                <a:cubicBezTo>
                  <a:pt x="1867744" y="6130099"/>
                  <a:pt x="1894885" y="6138338"/>
                  <a:pt x="1919118" y="6149486"/>
                </a:cubicBezTo>
                <a:cubicBezTo>
                  <a:pt x="1976793" y="6174688"/>
                  <a:pt x="2034468" y="6199406"/>
                  <a:pt x="2092143" y="6224609"/>
                </a:cubicBezTo>
                <a:cubicBezTo>
                  <a:pt x="2098929" y="6227517"/>
                  <a:pt x="2105714" y="6231394"/>
                  <a:pt x="2111530" y="6235756"/>
                </a:cubicBezTo>
                <a:cubicBezTo>
                  <a:pt x="2163389" y="6275499"/>
                  <a:pt x="2223003" y="6283738"/>
                  <a:pt x="2286009" y="6279376"/>
                </a:cubicBezTo>
                <a:cubicBezTo>
                  <a:pt x="2299095" y="6278406"/>
                  <a:pt x="2313150" y="6283738"/>
                  <a:pt x="2325752" y="6288584"/>
                </a:cubicBezTo>
                <a:cubicBezTo>
                  <a:pt x="2368887" y="6306032"/>
                  <a:pt x="2411537" y="6324934"/>
                  <a:pt x="2455157" y="6342866"/>
                </a:cubicBezTo>
                <a:cubicBezTo>
                  <a:pt x="2489083" y="6356922"/>
                  <a:pt x="2523495" y="6369523"/>
                  <a:pt x="2557906" y="6383094"/>
                </a:cubicBezTo>
                <a:cubicBezTo>
                  <a:pt x="2623335" y="6409266"/>
                  <a:pt x="2686342" y="6439315"/>
                  <a:pt x="2760495" y="6436407"/>
                </a:cubicBezTo>
                <a:cubicBezTo>
                  <a:pt x="2806538" y="6434468"/>
                  <a:pt x="2853066" y="6451431"/>
                  <a:pt x="2899594" y="6453370"/>
                </a:cubicBezTo>
                <a:cubicBezTo>
                  <a:pt x="2936913" y="6454824"/>
                  <a:pt x="2970840" y="6454824"/>
                  <a:pt x="3000889" y="6482450"/>
                </a:cubicBezTo>
                <a:cubicBezTo>
                  <a:pt x="3011067" y="6491659"/>
                  <a:pt x="3032392" y="6493112"/>
                  <a:pt x="3047417" y="6491659"/>
                </a:cubicBezTo>
                <a:cubicBezTo>
                  <a:pt x="3095883" y="6485842"/>
                  <a:pt x="3143865" y="6517831"/>
                  <a:pt x="3193785" y="6491174"/>
                </a:cubicBezTo>
                <a:cubicBezTo>
                  <a:pt x="3209779" y="6482450"/>
                  <a:pt x="3234982" y="6491174"/>
                  <a:pt x="3255822" y="6491174"/>
                </a:cubicBezTo>
                <a:cubicBezTo>
                  <a:pt x="3346939" y="6490689"/>
                  <a:pt x="3437571" y="6483419"/>
                  <a:pt x="3525296" y="6455309"/>
                </a:cubicBezTo>
                <a:cubicBezTo>
                  <a:pt x="3534989" y="6452401"/>
                  <a:pt x="3548560" y="6461125"/>
                  <a:pt x="3558737" y="6458701"/>
                </a:cubicBezTo>
                <a:cubicBezTo>
                  <a:pt x="3582001" y="6453370"/>
                  <a:pt x="3603811" y="6443192"/>
                  <a:pt x="3626590" y="6436407"/>
                </a:cubicBezTo>
                <a:cubicBezTo>
                  <a:pt x="3663425" y="6425745"/>
                  <a:pt x="3700260" y="6410719"/>
                  <a:pt x="3737579" y="6407327"/>
                </a:cubicBezTo>
                <a:cubicBezTo>
                  <a:pt x="3801070" y="6401996"/>
                  <a:pt x="3865045" y="6402965"/>
                  <a:pt x="3928536" y="6403449"/>
                </a:cubicBezTo>
                <a:cubicBezTo>
                  <a:pt x="3979426" y="6403935"/>
                  <a:pt x="4028377" y="6399088"/>
                  <a:pt x="4076844" y="6381640"/>
                </a:cubicBezTo>
                <a:cubicBezTo>
                  <a:pt x="4141789" y="6358376"/>
                  <a:pt x="4207703" y="6339959"/>
                  <a:pt x="4273133" y="6318633"/>
                </a:cubicBezTo>
                <a:cubicBezTo>
                  <a:pt x="4288157" y="6313787"/>
                  <a:pt x="4301728" y="6305548"/>
                  <a:pt x="4316268" y="6300216"/>
                </a:cubicBezTo>
                <a:cubicBezTo>
                  <a:pt x="4328869" y="6295370"/>
                  <a:pt x="4341470" y="6291492"/>
                  <a:pt x="4354072" y="6287615"/>
                </a:cubicBezTo>
                <a:cubicBezTo>
                  <a:pt x="4383152" y="6278406"/>
                  <a:pt x="4412716" y="6269682"/>
                  <a:pt x="4441796" y="6260959"/>
                </a:cubicBezTo>
                <a:cubicBezTo>
                  <a:pt x="4515465" y="6239149"/>
                  <a:pt x="4577502" y="6184866"/>
                  <a:pt x="4658441" y="6181474"/>
                </a:cubicBezTo>
                <a:cubicBezTo>
                  <a:pt x="4671527" y="6180989"/>
                  <a:pt x="4684128" y="6172265"/>
                  <a:pt x="4697214" y="6168387"/>
                </a:cubicBezTo>
                <a:cubicBezTo>
                  <a:pt x="4721447" y="6160633"/>
                  <a:pt x="4746650" y="6154817"/>
                  <a:pt x="4769914" y="6145608"/>
                </a:cubicBezTo>
                <a:cubicBezTo>
                  <a:pt x="4788816" y="6138338"/>
                  <a:pt x="4809656" y="6130584"/>
                  <a:pt x="4823711" y="6116528"/>
                </a:cubicBezTo>
                <a:cubicBezTo>
                  <a:pt x="4856669" y="6084056"/>
                  <a:pt x="4893988" y="6064184"/>
                  <a:pt x="4939062" y="6051099"/>
                </a:cubicBezTo>
                <a:cubicBezTo>
                  <a:pt x="4964749" y="6043344"/>
                  <a:pt x="4985105" y="6016203"/>
                  <a:pt x="5007399" y="5997301"/>
                </a:cubicBezTo>
                <a:cubicBezTo>
                  <a:pt x="5040841" y="5968706"/>
                  <a:pt x="5072344" y="5937203"/>
                  <a:pt x="5107725" y="5911031"/>
                </a:cubicBezTo>
                <a:cubicBezTo>
                  <a:pt x="5128565" y="5895522"/>
                  <a:pt x="5155222" y="5889221"/>
                  <a:pt x="5178486" y="5877104"/>
                </a:cubicBezTo>
                <a:cubicBezTo>
                  <a:pt x="5193510" y="5869350"/>
                  <a:pt x="5207081" y="5859172"/>
                  <a:pt x="5220651" y="5849479"/>
                </a:cubicBezTo>
                <a:cubicBezTo>
                  <a:pt x="5253609" y="5826214"/>
                  <a:pt x="5286566" y="5802466"/>
                  <a:pt x="5318554" y="5778233"/>
                </a:cubicBezTo>
                <a:cubicBezTo>
                  <a:pt x="5349087" y="5754969"/>
                  <a:pt x="5378652" y="5730251"/>
                  <a:pt x="5408217" y="5706018"/>
                </a:cubicBezTo>
                <a:cubicBezTo>
                  <a:pt x="5412579" y="5702625"/>
                  <a:pt x="5416456" y="5698263"/>
                  <a:pt x="5419364" y="5693416"/>
                </a:cubicBezTo>
                <a:cubicBezTo>
                  <a:pt x="5432935" y="5670153"/>
                  <a:pt x="5432935" y="5638650"/>
                  <a:pt x="5471708" y="5631380"/>
                </a:cubicBezTo>
                <a:cubicBezTo>
                  <a:pt x="5488186" y="5628472"/>
                  <a:pt x="5500788" y="5602784"/>
                  <a:pt x="5513873" y="5586306"/>
                </a:cubicBezTo>
                <a:cubicBezTo>
                  <a:pt x="5545862" y="5546563"/>
                  <a:pt x="5577365" y="5506336"/>
                  <a:pt x="5608868" y="5466109"/>
                </a:cubicBezTo>
                <a:cubicBezTo>
                  <a:pt x="5611291" y="5463201"/>
                  <a:pt x="5611291" y="5458839"/>
                  <a:pt x="5613715" y="5456416"/>
                </a:cubicBezTo>
                <a:cubicBezTo>
                  <a:pt x="5659758" y="5413765"/>
                  <a:pt x="5706770" y="5372569"/>
                  <a:pt x="5751359" y="5328949"/>
                </a:cubicBezTo>
                <a:cubicBezTo>
                  <a:pt x="5761052" y="5319740"/>
                  <a:pt x="5765899" y="5303262"/>
                  <a:pt x="5767837" y="5289207"/>
                </a:cubicBezTo>
                <a:cubicBezTo>
                  <a:pt x="5775592" y="5239286"/>
                  <a:pt x="5790132" y="5198090"/>
                  <a:pt x="5839083" y="5169979"/>
                </a:cubicBezTo>
                <a:cubicBezTo>
                  <a:pt x="5860408" y="5157862"/>
                  <a:pt x="5868648" y="5122482"/>
                  <a:pt x="5882218" y="5097279"/>
                </a:cubicBezTo>
                <a:cubicBezTo>
                  <a:pt x="5897243" y="5068684"/>
                  <a:pt x="5913237" y="5040574"/>
                  <a:pt x="5925838" y="5011009"/>
                </a:cubicBezTo>
                <a:cubicBezTo>
                  <a:pt x="5933108" y="4994046"/>
                  <a:pt x="5933593" y="4974175"/>
                  <a:pt x="5938924" y="4948972"/>
                </a:cubicBezTo>
                <a:cubicBezTo>
                  <a:pt x="5978666" y="4917469"/>
                  <a:pt x="5984967" y="4905352"/>
                  <a:pt x="5973820" y="4870941"/>
                </a:cubicBezTo>
                <a:cubicBezTo>
                  <a:pt x="6028103" y="4832168"/>
                  <a:pt x="6038280" y="4767223"/>
                  <a:pt x="6063967" y="4711971"/>
                </a:cubicBezTo>
                <a:cubicBezTo>
                  <a:pt x="6079477" y="4679014"/>
                  <a:pt x="6084808" y="4641695"/>
                  <a:pt x="6095470" y="4606799"/>
                </a:cubicBezTo>
                <a:cubicBezTo>
                  <a:pt x="6098863" y="4595167"/>
                  <a:pt x="6102740" y="4583535"/>
                  <a:pt x="6108557" y="4572873"/>
                </a:cubicBezTo>
                <a:cubicBezTo>
                  <a:pt x="6145391" y="4499204"/>
                  <a:pt x="6178833" y="4424565"/>
                  <a:pt x="6205005" y="4346534"/>
                </a:cubicBezTo>
                <a:cubicBezTo>
                  <a:pt x="6226330" y="4283043"/>
                  <a:pt x="6239416" y="4219552"/>
                  <a:pt x="6238446" y="4152668"/>
                </a:cubicBezTo>
                <a:cubicBezTo>
                  <a:pt x="6238446" y="4142491"/>
                  <a:pt x="6241839" y="4129405"/>
                  <a:pt x="6248625" y="4122135"/>
                </a:cubicBezTo>
                <a:cubicBezTo>
                  <a:pt x="6278189" y="4090147"/>
                  <a:pt x="6285459" y="4052828"/>
                  <a:pt x="6277705" y="4011631"/>
                </a:cubicBezTo>
                <a:cubicBezTo>
                  <a:pt x="6276250" y="4002907"/>
                  <a:pt x="6270919" y="3990791"/>
                  <a:pt x="6274796" y="3985944"/>
                </a:cubicBezTo>
                <a:cubicBezTo>
                  <a:pt x="6305815" y="3946686"/>
                  <a:pt x="6290306" y="3896766"/>
                  <a:pt x="6304846" y="3853631"/>
                </a:cubicBezTo>
                <a:cubicBezTo>
                  <a:pt x="6314055" y="3825520"/>
                  <a:pt x="6305330" y="3792078"/>
                  <a:pt x="6306299" y="3761060"/>
                </a:cubicBezTo>
                <a:cubicBezTo>
                  <a:pt x="6306785" y="3747974"/>
                  <a:pt x="6311146" y="3734888"/>
                  <a:pt x="6313569" y="3722287"/>
                </a:cubicBezTo>
                <a:cubicBezTo>
                  <a:pt x="6315024" y="3715017"/>
                  <a:pt x="6319870" y="3706293"/>
                  <a:pt x="6317447" y="3701446"/>
                </a:cubicBezTo>
                <a:cubicBezTo>
                  <a:pt x="6297091" y="3664127"/>
                  <a:pt x="6311631" y="3624869"/>
                  <a:pt x="6312600" y="3587065"/>
                </a:cubicBezTo>
                <a:cubicBezTo>
                  <a:pt x="6315024" y="3510488"/>
                  <a:pt x="6328109" y="3433911"/>
                  <a:pt x="6331987" y="3357334"/>
                </a:cubicBezTo>
                <a:cubicBezTo>
                  <a:pt x="6333441" y="3326316"/>
                  <a:pt x="6331018" y="3288997"/>
                  <a:pt x="6315024" y="3264279"/>
                </a:cubicBezTo>
                <a:cubicBezTo>
                  <a:pt x="6300484" y="3241984"/>
                  <a:pt x="6306299" y="3225506"/>
                  <a:pt x="6309692" y="3207089"/>
                </a:cubicBezTo>
                <a:cubicBezTo>
                  <a:pt x="6321324" y="3135358"/>
                  <a:pt x="6312116" y="3066536"/>
                  <a:pt x="6291275" y="2998198"/>
                </a:cubicBezTo>
                <a:cubicBezTo>
                  <a:pt x="6280613" y="2963787"/>
                  <a:pt x="6277220" y="2927437"/>
                  <a:pt x="6269465" y="2892057"/>
                </a:cubicBezTo>
                <a:cubicBezTo>
                  <a:pt x="6267526" y="2884302"/>
                  <a:pt x="6259772" y="2877517"/>
                  <a:pt x="6257348" y="2869762"/>
                </a:cubicBezTo>
                <a:cubicBezTo>
                  <a:pt x="6252017" y="2851830"/>
                  <a:pt x="6248625" y="2833897"/>
                  <a:pt x="6245232" y="2815964"/>
                </a:cubicBezTo>
                <a:cubicBezTo>
                  <a:pt x="6244263" y="2810148"/>
                  <a:pt x="6246202" y="2799971"/>
                  <a:pt x="6243778" y="2799001"/>
                </a:cubicBezTo>
                <a:cubicBezTo>
                  <a:pt x="6223422" y="2790762"/>
                  <a:pt x="6224392" y="2778645"/>
                  <a:pt x="6232631" y="2761682"/>
                </a:cubicBezTo>
                <a:cubicBezTo>
                  <a:pt x="6234569" y="2758289"/>
                  <a:pt x="6222937" y="2748596"/>
                  <a:pt x="6217606" y="2741326"/>
                </a:cubicBezTo>
                <a:cubicBezTo>
                  <a:pt x="6235539" y="2721455"/>
                  <a:pt x="6232146" y="2674442"/>
                  <a:pt x="6211790" y="2660387"/>
                </a:cubicBezTo>
                <a:cubicBezTo>
                  <a:pt x="6207913" y="2657479"/>
                  <a:pt x="6203551" y="2654571"/>
                  <a:pt x="6201612" y="2650209"/>
                </a:cubicBezTo>
                <a:cubicBezTo>
                  <a:pt x="6179802" y="2603681"/>
                  <a:pt x="6158962" y="2556184"/>
                  <a:pt x="6136182" y="2510141"/>
                </a:cubicBezTo>
                <a:cubicBezTo>
                  <a:pt x="6121158" y="2479123"/>
                  <a:pt x="6101287" y="2450043"/>
                  <a:pt x="6087716" y="2418540"/>
                </a:cubicBezTo>
                <a:cubicBezTo>
                  <a:pt x="6079961" y="2401092"/>
                  <a:pt x="6078507" y="2380736"/>
                  <a:pt x="6077538" y="2361349"/>
                </a:cubicBezTo>
                <a:cubicBezTo>
                  <a:pt x="6076569" y="2338570"/>
                  <a:pt x="6032949" y="2261024"/>
                  <a:pt x="6013078" y="2252300"/>
                </a:cubicBezTo>
                <a:cubicBezTo>
                  <a:pt x="6006777" y="2249392"/>
                  <a:pt x="5999023" y="2249392"/>
                  <a:pt x="6002415" y="2241637"/>
                </a:cubicBezTo>
                <a:cubicBezTo>
                  <a:pt x="5988360" y="2208195"/>
                  <a:pt x="5978182" y="2171846"/>
                  <a:pt x="5958795" y="2141796"/>
                </a:cubicBezTo>
                <a:cubicBezTo>
                  <a:pt x="5937955" y="2110293"/>
                  <a:pt x="5905967" y="2085091"/>
                  <a:pt x="5915660" y="2040986"/>
                </a:cubicBezTo>
                <a:cubicBezTo>
                  <a:pt x="5916145" y="2038563"/>
                  <a:pt x="5915176" y="2035655"/>
                  <a:pt x="5914206" y="2033716"/>
                </a:cubicBezTo>
                <a:cubicBezTo>
                  <a:pt x="5888034" y="1998336"/>
                  <a:pt x="5859439" y="1964409"/>
                  <a:pt x="5836660" y="1927090"/>
                </a:cubicBezTo>
                <a:cubicBezTo>
                  <a:pt x="5814850" y="1890740"/>
                  <a:pt x="5800310" y="1850028"/>
                  <a:pt x="5780439" y="1812224"/>
                </a:cubicBezTo>
                <a:cubicBezTo>
                  <a:pt x="5773169" y="1798654"/>
                  <a:pt x="5760083" y="1787991"/>
                  <a:pt x="5749421" y="1776359"/>
                </a:cubicBezTo>
                <a:cubicBezTo>
                  <a:pt x="5739242" y="1764727"/>
                  <a:pt x="5722279" y="1754549"/>
                  <a:pt x="5719856" y="1741463"/>
                </a:cubicBezTo>
                <a:cubicBezTo>
                  <a:pt x="5714040" y="1710930"/>
                  <a:pt x="5710162" y="1688635"/>
                  <a:pt x="5675751" y="1672157"/>
                </a:cubicBezTo>
                <a:cubicBezTo>
                  <a:pt x="5643764" y="1656647"/>
                  <a:pt x="5621469" y="1620782"/>
                  <a:pt x="5593843" y="1595580"/>
                </a:cubicBezTo>
                <a:cubicBezTo>
                  <a:pt x="5574941" y="1578616"/>
                  <a:pt x="5553132" y="1565046"/>
                  <a:pt x="5534714" y="1548082"/>
                </a:cubicBezTo>
                <a:cubicBezTo>
                  <a:pt x="5523082" y="1537904"/>
                  <a:pt x="5514843" y="1523849"/>
                  <a:pt x="5508058" y="1508825"/>
                </a:cubicBezTo>
                <a:cubicBezTo>
                  <a:pt x="5484793" y="1498162"/>
                  <a:pt x="5453290" y="1497677"/>
                  <a:pt x="5453775" y="1455996"/>
                </a:cubicBezTo>
                <a:cubicBezTo>
                  <a:pt x="5453775" y="1451150"/>
                  <a:pt x="5426149" y="1441941"/>
                  <a:pt x="5412094" y="1442910"/>
                </a:cubicBezTo>
                <a:cubicBezTo>
                  <a:pt x="5385437" y="1444364"/>
                  <a:pt x="5369928" y="1435640"/>
                  <a:pt x="5352965" y="1413831"/>
                </a:cubicBezTo>
                <a:cubicBezTo>
                  <a:pt x="5314676" y="1364395"/>
                  <a:pt x="5277357" y="1314474"/>
                  <a:pt x="5224529" y="1276186"/>
                </a:cubicBezTo>
                <a:cubicBezTo>
                  <a:pt x="5164915" y="1233535"/>
                  <a:pt x="5112572" y="1180707"/>
                  <a:pt x="5056835" y="1132241"/>
                </a:cubicBezTo>
                <a:cubicBezTo>
                  <a:pt x="5051019" y="1127394"/>
                  <a:pt x="5042780" y="1122063"/>
                  <a:pt x="5041811" y="1116247"/>
                </a:cubicBezTo>
                <a:cubicBezTo>
                  <a:pt x="5034541" y="1075535"/>
                  <a:pt x="5019031" y="1044032"/>
                  <a:pt x="4972503" y="1038216"/>
                </a:cubicBezTo>
                <a:cubicBezTo>
                  <a:pt x="4969596" y="1037731"/>
                  <a:pt x="4965718" y="1033854"/>
                  <a:pt x="4964264" y="1030461"/>
                </a:cubicBezTo>
                <a:cubicBezTo>
                  <a:pt x="4933246" y="950007"/>
                  <a:pt x="4852307" y="918503"/>
                  <a:pt x="4796570" y="862282"/>
                </a:cubicBezTo>
                <a:cubicBezTo>
                  <a:pt x="4779607" y="845319"/>
                  <a:pt x="4748104" y="842411"/>
                  <a:pt x="4722417" y="835141"/>
                </a:cubicBezTo>
                <a:cubicBezTo>
                  <a:pt x="4700607" y="828841"/>
                  <a:pt x="4672496" y="832718"/>
                  <a:pt x="4671042" y="798307"/>
                </a:cubicBezTo>
                <a:cubicBezTo>
                  <a:pt x="4671042" y="796368"/>
                  <a:pt x="4668134" y="792975"/>
                  <a:pt x="4666196" y="792975"/>
                </a:cubicBezTo>
                <a:cubicBezTo>
                  <a:pt x="4615791" y="787159"/>
                  <a:pt x="4587680" y="743540"/>
                  <a:pt x="4546483" y="722699"/>
                </a:cubicBezTo>
                <a:cubicBezTo>
                  <a:pt x="4525158" y="711552"/>
                  <a:pt x="4501895" y="703313"/>
                  <a:pt x="4478630" y="696043"/>
                </a:cubicBezTo>
                <a:cubicBezTo>
                  <a:pt x="4428710" y="681018"/>
                  <a:pt x="4378305" y="668901"/>
                  <a:pt x="4328869" y="652907"/>
                </a:cubicBezTo>
                <a:cubicBezTo>
                  <a:pt x="4293004" y="641276"/>
                  <a:pt x="4259562" y="622858"/>
                  <a:pt x="4224182" y="609772"/>
                </a:cubicBezTo>
                <a:cubicBezTo>
                  <a:pt x="4201887" y="601533"/>
                  <a:pt x="4178138" y="597656"/>
                  <a:pt x="4155359" y="591355"/>
                </a:cubicBezTo>
                <a:cubicBezTo>
                  <a:pt x="4146635" y="588932"/>
                  <a:pt x="4137911" y="585054"/>
                  <a:pt x="4131126" y="579723"/>
                </a:cubicBezTo>
                <a:cubicBezTo>
                  <a:pt x="4107378" y="561791"/>
                  <a:pt x="4089930" y="539496"/>
                  <a:pt x="4051157" y="546766"/>
                </a:cubicBezTo>
                <a:cubicBezTo>
                  <a:pt x="4027408" y="551128"/>
                  <a:pt x="3995905" y="534165"/>
                  <a:pt x="3973125" y="519140"/>
                </a:cubicBezTo>
                <a:cubicBezTo>
                  <a:pt x="3941622" y="498300"/>
                  <a:pt x="3911573" y="486668"/>
                  <a:pt x="3872800" y="483760"/>
                </a:cubicBezTo>
                <a:cubicBezTo>
                  <a:pt x="3825788" y="480367"/>
                  <a:pt x="3779745" y="458557"/>
                  <a:pt x="3732732" y="449833"/>
                </a:cubicBezTo>
                <a:cubicBezTo>
                  <a:pt x="3711407" y="445956"/>
                  <a:pt x="3688143" y="454195"/>
                  <a:pt x="3665848" y="456618"/>
                </a:cubicBezTo>
                <a:cubicBezTo>
                  <a:pt x="3657124" y="457588"/>
                  <a:pt x="3642584" y="460980"/>
                  <a:pt x="3639676" y="457103"/>
                </a:cubicBezTo>
                <a:cubicBezTo>
                  <a:pt x="3614959" y="421723"/>
                  <a:pt x="3579093" y="426569"/>
                  <a:pt x="3545167" y="429962"/>
                </a:cubicBezTo>
                <a:cubicBezTo>
                  <a:pt x="3477798" y="436262"/>
                  <a:pt x="3410430" y="444986"/>
                  <a:pt x="3343062" y="452256"/>
                </a:cubicBezTo>
                <a:cubicBezTo>
                  <a:pt x="3337246" y="452741"/>
                  <a:pt x="3330945" y="452741"/>
                  <a:pt x="3325129" y="451772"/>
                </a:cubicBezTo>
                <a:cubicBezTo>
                  <a:pt x="3278602" y="444986"/>
                  <a:pt x="3229166" y="424631"/>
                  <a:pt x="3187000" y="434808"/>
                </a:cubicBezTo>
                <a:cubicBezTo>
                  <a:pt x="3137080" y="447410"/>
                  <a:pt x="3098306" y="417361"/>
                  <a:pt x="3052748" y="423177"/>
                </a:cubicBezTo>
                <a:cubicBezTo>
                  <a:pt x="2978110" y="432870"/>
                  <a:pt x="2900079" y="420269"/>
                  <a:pt x="2831256" y="470189"/>
                </a:cubicBezTo>
                <a:cubicBezTo>
                  <a:pt x="2810901" y="485214"/>
                  <a:pt x="2773097" y="475036"/>
                  <a:pt x="2743048" y="478428"/>
                </a:cubicBezTo>
                <a:cubicBezTo>
                  <a:pt x="2728023" y="480367"/>
                  <a:pt x="2712029" y="484244"/>
                  <a:pt x="2698458" y="490545"/>
                </a:cubicBezTo>
                <a:cubicBezTo>
                  <a:pt x="2672771" y="502661"/>
                  <a:pt x="2648538" y="519140"/>
                  <a:pt x="2618974" y="501208"/>
                </a:cubicBezTo>
                <a:cubicBezTo>
                  <a:pt x="2616065" y="499754"/>
                  <a:pt x="2610249" y="499269"/>
                  <a:pt x="2608311" y="501208"/>
                </a:cubicBezTo>
                <a:cubicBezTo>
                  <a:pt x="2553059" y="544343"/>
                  <a:pt x="2466304" y="494422"/>
                  <a:pt x="2418807" y="566153"/>
                </a:cubicBezTo>
                <a:cubicBezTo>
                  <a:pt x="2410568" y="578754"/>
                  <a:pt x="2383911" y="577784"/>
                  <a:pt x="2368402" y="586993"/>
                </a:cubicBezTo>
                <a:cubicBezTo>
                  <a:pt x="2348046" y="599110"/>
                  <a:pt x="2321390" y="602502"/>
                  <a:pt x="2309758" y="630128"/>
                </a:cubicBezTo>
                <a:cubicBezTo>
                  <a:pt x="2305396" y="640306"/>
                  <a:pt x="2288432" y="645153"/>
                  <a:pt x="2276316" y="650969"/>
                </a:cubicBezTo>
                <a:cubicBezTo>
                  <a:pt x="2235604" y="670840"/>
                  <a:pt x="2190530" y="684895"/>
                  <a:pt x="2154665" y="711067"/>
                </a:cubicBezTo>
                <a:cubicBezTo>
                  <a:pt x="2111045" y="743055"/>
                  <a:pt x="2075665" y="785706"/>
                  <a:pt x="2035438" y="822540"/>
                </a:cubicBezTo>
                <a:cubicBezTo>
                  <a:pt x="2025260" y="831749"/>
                  <a:pt x="2010720" y="841442"/>
                  <a:pt x="1997634" y="842411"/>
                </a:cubicBezTo>
                <a:cubicBezTo>
                  <a:pt x="1973401" y="844350"/>
                  <a:pt x="1947229" y="833203"/>
                  <a:pt x="1930265" y="861313"/>
                </a:cubicBezTo>
                <a:cubicBezTo>
                  <a:pt x="1929296" y="862767"/>
                  <a:pt x="1925419" y="863736"/>
                  <a:pt x="1923480" y="863252"/>
                </a:cubicBezTo>
                <a:cubicBezTo>
                  <a:pt x="1854173" y="850650"/>
                  <a:pt x="1784381" y="838534"/>
                  <a:pt x="1715074" y="825933"/>
                </a:cubicBezTo>
                <a:cubicBezTo>
                  <a:pt x="1692780" y="782313"/>
                  <a:pt x="1640921" y="802669"/>
                  <a:pt x="1609418" y="776497"/>
                </a:cubicBezTo>
                <a:cubicBezTo>
                  <a:pt x="1579853" y="751779"/>
                  <a:pt x="1544957" y="732392"/>
                  <a:pt x="1512485" y="710583"/>
                </a:cubicBezTo>
                <a:cubicBezTo>
                  <a:pt x="1510546" y="709129"/>
                  <a:pt x="1508123" y="707675"/>
                  <a:pt x="1507153" y="705251"/>
                </a:cubicBezTo>
                <a:cubicBezTo>
                  <a:pt x="1492129" y="669871"/>
                  <a:pt x="1473227" y="634975"/>
                  <a:pt x="1463534" y="598140"/>
                </a:cubicBezTo>
                <a:cubicBezTo>
                  <a:pt x="1458202" y="577784"/>
                  <a:pt x="1470319" y="553067"/>
                  <a:pt x="1470319" y="530772"/>
                </a:cubicBezTo>
                <a:cubicBezTo>
                  <a:pt x="1470804" y="471643"/>
                  <a:pt x="1482436" y="454195"/>
                  <a:pt x="1542534" y="435778"/>
                </a:cubicBezTo>
                <a:cubicBezTo>
                  <a:pt x="1542534" y="414453"/>
                  <a:pt x="1542534" y="392158"/>
                  <a:pt x="1542534" y="365986"/>
                </a:cubicBezTo>
                <a:cubicBezTo>
                  <a:pt x="1574522" y="360170"/>
                  <a:pt x="1606025" y="357262"/>
                  <a:pt x="1635589" y="347569"/>
                </a:cubicBezTo>
                <a:cubicBezTo>
                  <a:pt x="1660792" y="339330"/>
                  <a:pt x="1683571" y="323336"/>
                  <a:pt x="1707804" y="312188"/>
                </a:cubicBezTo>
                <a:cubicBezTo>
                  <a:pt x="1715559" y="308311"/>
                  <a:pt x="1724768" y="305888"/>
                  <a:pt x="1733007" y="306372"/>
                </a:cubicBezTo>
                <a:cubicBezTo>
                  <a:pt x="1781473" y="307342"/>
                  <a:pt x="1830425" y="311704"/>
                  <a:pt x="1878891" y="310734"/>
                </a:cubicBezTo>
                <a:cubicBezTo>
                  <a:pt x="1932204" y="309765"/>
                  <a:pt x="1984548" y="303949"/>
                  <a:pt x="2029137" y="267599"/>
                </a:cubicBezTo>
                <a:cubicBezTo>
                  <a:pt x="2038346" y="259845"/>
                  <a:pt x="2055309" y="259845"/>
                  <a:pt x="2068879" y="258875"/>
                </a:cubicBezTo>
                <a:cubicBezTo>
                  <a:pt x="2101352" y="255967"/>
                  <a:pt x="2132370" y="263722"/>
                  <a:pt x="2165328" y="240458"/>
                </a:cubicBezTo>
                <a:cubicBezTo>
                  <a:pt x="2193923" y="220102"/>
                  <a:pt x="2236573" y="218164"/>
                  <a:pt x="2272923" y="208955"/>
                </a:cubicBezTo>
                <a:cubicBezTo>
                  <a:pt x="2307334" y="199746"/>
                  <a:pt x="2351439" y="201685"/>
                  <a:pt x="2374218" y="180360"/>
                </a:cubicBezTo>
                <a:cubicBezTo>
                  <a:pt x="2413476" y="143525"/>
                  <a:pt x="2458065" y="137225"/>
                  <a:pt x="2505077" y="131409"/>
                </a:cubicBezTo>
                <a:cubicBezTo>
                  <a:pt x="2554028" y="125593"/>
                  <a:pt x="2595709" y="94089"/>
                  <a:pt x="2648538" y="97482"/>
                </a:cubicBezTo>
                <a:cubicBezTo>
                  <a:pt x="2680526" y="99421"/>
                  <a:pt x="2713968" y="81973"/>
                  <a:pt x="2746925" y="77126"/>
                </a:cubicBezTo>
                <a:cubicBezTo>
                  <a:pt x="2791029" y="70826"/>
                  <a:pt x="2835134" y="68887"/>
                  <a:pt x="2879238" y="64040"/>
                </a:cubicBezTo>
                <a:cubicBezTo>
                  <a:pt x="2898140" y="62102"/>
                  <a:pt x="2921889" y="65010"/>
                  <a:pt x="2935459" y="54347"/>
                </a:cubicBezTo>
                <a:cubicBezTo>
                  <a:pt x="2965509" y="31083"/>
                  <a:pt x="2995557" y="60648"/>
                  <a:pt x="3024153" y="48531"/>
                </a:cubicBezTo>
                <a:cubicBezTo>
                  <a:pt x="3042570" y="40292"/>
                  <a:pt x="3060018" y="30598"/>
                  <a:pt x="3078920" y="22844"/>
                </a:cubicBezTo>
                <a:cubicBezTo>
                  <a:pt x="3088129" y="18967"/>
                  <a:pt x="3098306" y="17028"/>
                  <a:pt x="3108000" y="16543"/>
                </a:cubicBezTo>
                <a:cubicBezTo>
                  <a:pt x="3188454" y="9758"/>
                  <a:pt x="3269393" y="2973"/>
                  <a:pt x="3350817" y="65"/>
                </a:cubicBezTo>
                <a:cubicBezTo>
                  <a:pt x="3377473" y="-905"/>
                  <a:pt x="3404130" y="9273"/>
                  <a:pt x="3430786" y="14605"/>
                </a:cubicBezTo>
                <a:cubicBezTo>
                  <a:pt x="3439510" y="16543"/>
                  <a:pt x="3450173" y="22844"/>
                  <a:pt x="3455989" y="19936"/>
                </a:cubicBezTo>
                <a:cubicBezTo>
                  <a:pt x="3506878" y="-3813"/>
                  <a:pt x="3553891" y="32052"/>
                  <a:pt x="3603811" y="28660"/>
                </a:cubicBezTo>
                <a:cubicBezTo>
                  <a:pt x="3660517" y="24782"/>
                  <a:pt x="3717707" y="24298"/>
                  <a:pt x="3773929" y="28660"/>
                </a:cubicBezTo>
                <a:cubicBezTo>
                  <a:pt x="3818033" y="32052"/>
                  <a:pt x="3861168" y="45138"/>
                  <a:pt x="3904788" y="52893"/>
                </a:cubicBezTo>
                <a:cubicBezTo>
                  <a:pt x="3940168" y="59194"/>
                  <a:pt x="3976034" y="62586"/>
                  <a:pt x="4011414" y="68887"/>
                </a:cubicBezTo>
                <a:cubicBezTo>
                  <a:pt x="4038071" y="73734"/>
                  <a:pt x="4064242" y="81488"/>
                  <a:pt x="4090414" y="87304"/>
                </a:cubicBezTo>
                <a:cubicBezTo>
                  <a:pt x="4106408" y="91181"/>
                  <a:pt x="4122402" y="94089"/>
                  <a:pt x="4138396" y="97482"/>
                </a:cubicBezTo>
                <a:cubicBezTo>
                  <a:pt x="4173777" y="104752"/>
                  <a:pt x="4209642" y="111537"/>
                  <a:pt x="4245022" y="119292"/>
                </a:cubicBezTo>
                <a:cubicBezTo>
                  <a:pt x="4290581" y="129470"/>
                  <a:pt x="4337109" y="136740"/>
                  <a:pt x="4380244" y="152734"/>
                </a:cubicBezTo>
                <a:cubicBezTo>
                  <a:pt x="4440342" y="174544"/>
                  <a:pt x="4497048" y="203624"/>
                  <a:pt x="4556177" y="228341"/>
                </a:cubicBezTo>
                <a:cubicBezTo>
                  <a:pt x="4577502" y="237065"/>
                  <a:pt x="4601251" y="239973"/>
                  <a:pt x="4621606" y="250151"/>
                </a:cubicBezTo>
                <a:cubicBezTo>
                  <a:pt x="4667165" y="273415"/>
                  <a:pt x="4729687" y="264207"/>
                  <a:pt x="4755858" y="324790"/>
                </a:cubicBezTo>
                <a:cubicBezTo>
                  <a:pt x="4760705" y="335452"/>
                  <a:pt x="4783000" y="337876"/>
                  <a:pt x="4796570" y="346115"/>
                </a:cubicBezTo>
                <a:cubicBezTo>
                  <a:pt x="4844552" y="376164"/>
                  <a:pt x="4893988" y="399428"/>
                  <a:pt x="4952148" y="403305"/>
                </a:cubicBezTo>
                <a:cubicBezTo>
                  <a:pt x="4972503" y="404759"/>
                  <a:pt x="4991890" y="427539"/>
                  <a:pt x="5011761" y="440624"/>
                </a:cubicBezTo>
                <a:cubicBezTo>
                  <a:pt x="5024362" y="448864"/>
                  <a:pt x="5035994" y="458557"/>
                  <a:pt x="5049081" y="465342"/>
                </a:cubicBezTo>
                <a:cubicBezTo>
                  <a:pt x="5099970" y="492484"/>
                  <a:pt x="5151829" y="518655"/>
                  <a:pt x="5203204" y="545312"/>
                </a:cubicBezTo>
                <a:cubicBezTo>
                  <a:pt x="5208535" y="548220"/>
                  <a:pt x="5214836" y="551613"/>
                  <a:pt x="5220651" y="552097"/>
                </a:cubicBezTo>
                <a:cubicBezTo>
                  <a:pt x="5272995" y="556459"/>
                  <a:pt x="5306437" y="588932"/>
                  <a:pt x="5339394" y="626251"/>
                </a:cubicBezTo>
                <a:cubicBezTo>
                  <a:pt x="5353934" y="642245"/>
                  <a:pt x="5380591" y="647091"/>
                  <a:pt x="5400947" y="658723"/>
                </a:cubicBezTo>
                <a:cubicBezTo>
                  <a:pt x="5423726" y="671809"/>
                  <a:pt x="5445536" y="686834"/>
                  <a:pt x="5467830" y="701374"/>
                </a:cubicBezTo>
                <a:cubicBezTo>
                  <a:pt x="5473162" y="705251"/>
                  <a:pt x="5477039" y="711552"/>
                  <a:pt x="5482370" y="714944"/>
                </a:cubicBezTo>
                <a:cubicBezTo>
                  <a:pt x="5502726" y="728030"/>
                  <a:pt x="5522113" y="738693"/>
                  <a:pt x="5533745" y="764380"/>
                </a:cubicBezTo>
                <a:cubicBezTo>
                  <a:pt x="5542953" y="785221"/>
                  <a:pt x="5567671" y="799276"/>
                  <a:pt x="5586573" y="815270"/>
                </a:cubicBezTo>
                <a:cubicBezTo>
                  <a:pt x="5605475" y="831264"/>
                  <a:pt x="5625346" y="846773"/>
                  <a:pt x="5645702" y="861313"/>
                </a:cubicBezTo>
                <a:cubicBezTo>
                  <a:pt x="5653457" y="867129"/>
                  <a:pt x="5664604" y="868098"/>
                  <a:pt x="5672843" y="872945"/>
                </a:cubicBezTo>
                <a:cubicBezTo>
                  <a:pt x="5687868" y="882638"/>
                  <a:pt x="5702892" y="892332"/>
                  <a:pt x="5715979" y="904448"/>
                </a:cubicBezTo>
                <a:cubicBezTo>
                  <a:pt x="5737304" y="923835"/>
                  <a:pt x="5757175" y="944675"/>
                  <a:pt x="5774138" y="966001"/>
                </a:cubicBezTo>
                <a:cubicBezTo>
                  <a:pt x="5793525" y="993626"/>
                  <a:pt x="5812911" y="1021737"/>
                  <a:pt x="5832783" y="1049363"/>
                </a:cubicBezTo>
                <a:cubicBezTo>
                  <a:pt x="5836175" y="1054210"/>
                  <a:pt x="5841507" y="1058087"/>
                  <a:pt x="5843930" y="1063903"/>
                </a:cubicBezTo>
                <a:cubicBezTo>
                  <a:pt x="5869132" y="1127394"/>
                  <a:pt x="5916145" y="1175860"/>
                  <a:pt x="5959764" y="1225781"/>
                </a:cubicBezTo>
                <a:cubicBezTo>
                  <a:pt x="5976728" y="1245652"/>
                  <a:pt x="6001931" y="1260192"/>
                  <a:pt x="6025679" y="1272308"/>
                </a:cubicBezTo>
                <a:cubicBezTo>
                  <a:pt x="6088686" y="1304781"/>
                  <a:pt x="6131336" y="1357125"/>
                  <a:pt x="6175440" y="1410438"/>
                </a:cubicBezTo>
                <a:cubicBezTo>
                  <a:pt x="6211305" y="1454058"/>
                  <a:pt x="6229723" y="1502039"/>
                  <a:pt x="6244747" y="1555352"/>
                </a:cubicBezTo>
                <a:cubicBezTo>
                  <a:pt x="6252986" y="1583463"/>
                  <a:pt x="6288367" y="1604304"/>
                  <a:pt x="6313085" y="1627083"/>
                </a:cubicBezTo>
                <a:cubicBezTo>
                  <a:pt x="6331502" y="1644046"/>
                  <a:pt x="6357674" y="1654709"/>
                  <a:pt x="6328594" y="1686212"/>
                </a:cubicBezTo>
                <a:cubicBezTo>
                  <a:pt x="6322778" y="1692028"/>
                  <a:pt x="6335864" y="1715292"/>
                  <a:pt x="6339257" y="1730316"/>
                </a:cubicBezTo>
                <a:cubicBezTo>
                  <a:pt x="6341196" y="1739525"/>
                  <a:pt x="6340711" y="1749703"/>
                  <a:pt x="6341680" y="1762789"/>
                </a:cubicBezTo>
                <a:cubicBezTo>
                  <a:pt x="6385784" y="1788961"/>
                  <a:pt x="6410018" y="1834519"/>
                  <a:pt x="6418742" y="1890255"/>
                </a:cubicBezTo>
                <a:cubicBezTo>
                  <a:pt x="6419226" y="1894617"/>
                  <a:pt x="6415349" y="1903341"/>
                  <a:pt x="6416803" y="1904311"/>
                </a:cubicBezTo>
                <a:cubicBezTo>
                  <a:pt x="6452668" y="1925636"/>
                  <a:pt x="6462846" y="1961986"/>
                  <a:pt x="6472540" y="1998820"/>
                </a:cubicBezTo>
                <a:cubicBezTo>
                  <a:pt x="6475447" y="2009968"/>
                  <a:pt x="6482233" y="2020630"/>
                  <a:pt x="6483687" y="2032262"/>
                </a:cubicBezTo>
                <a:cubicBezTo>
                  <a:pt x="6489503" y="2083152"/>
                  <a:pt x="6493380" y="2134526"/>
                  <a:pt x="6500165" y="2185901"/>
                </a:cubicBezTo>
                <a:cubicBezTo>
                  <a:pt x="6505981" y="2230974"/>
                  <a:pt x="6516159" y="2275079"/>
                  <a:pt x="6522945" y="2320153"/>
                </a:cubicBezTo>
                <a:cubicBezTo>
                  <a:pt x="6526822" y="2345355"/>
                  <a:pt x="6522460" y="2373466"/>
                  <a:pt x="6532153" y="2395760"/>
                </a:cubicBezTo>
                <a:cubicBezTo>
                  <a:pt x="6545724" y="2425325"/>
                  <a:pt x="6574319" y="2448589"/>
                  <a:pt x="6587405" y="2478153"/>
                </a:cubicBezTo>
                <a:cubicBezTo>
                  <a:pt x="6600491" y="2508203"/>
                  <a:pt x="6609215" y="2544068"/>
                  <a:pt x="6607761" y="2576540"/>
                </a:cubicBezTo>
                <a:cubicBezTo>
                  <a:pt x="6605338" y="2636154"/>
                  <a:pt x="6620362" y="2692860"/>
                  <a:pt x="6627148" y="2751019"/>
                </a:cubicBezTo>
                <a:cubicBezTo>
                  <a:pt x="6627632" y="2754412"/>
                  <a:pt x="6629086" y="2758774"/>
                  <a:pt x="6631994" y="2760713"/>
                </a:cubicBezTo>
                <a:cubicBezTo>
                  <a:pt x="6665436" y="2790762"/>
                  <a:pt x="6678037" y="2822750"/>
                  <a:pt x="6664951" y="2870247"/>
                </a:cubicBezTo>
                <a:cubicBezTo>
                  <a:pt x="6653320" y="2913382"/>
                  <a:pt x="6665921" y="2958456"/>
                  <a:pt x="6682399" y="3002560"/>
                </a:cubicBezTo>
                <a:cubicBezTo>
                  <a:pt x="6693062" y="3030671"/>
                  <a:pt x="6682399" y="3066051"/>
                  <a:pt x="6685307" y="3097554"/>
                </a:cubicBezTo>
                <a:cubicBezTo>
                  <a:pt x="6688215" y="3131481"/>
                  <a:pt x="6698393" y="3164923"/>
                  <a:pt x="6700816" y="3198849"/>
                </a:cubicBezTo>
                <a:cubicBezTo>
                  <a:pt x="6702271" y="3225021"/>
                  <a:pt x="6696939" y="3252162"/>
                  <a:pt x="6693546" y="3278334"/>
                </a:cubicBezTo>
                <a:cubicBezTo>
                  <a:pt x="6690154" y="3301113"/>
                  <a:pt x="6681914" y="3323408"/>
                  <a:pt x="6681430" y="3345702"/>
                </a:cubicBezTo>
                <a:cubicBezTo>
                  <a:pt x="6680945" y="3369451"/>
                  <a:pt x="6687731" y="3392715"/>
                  <a:pt x="6691608" y="3416464"/>
                </a:cubicBezTo>
                <a:cubicBezTo>
                  <a:pt x="6694516" y="3435850"/>
                  <a:pt x="6699847" y="3455237"/>
                  <a:pt x="6700816" y="3474623"/>
                </a:cubicBezTo>
                <a:cubicBezTo>
                  <a:pt x="6701301" y="3495464"/>
                  <a:pt x="6697424" y="3515820"/>
                  <a:pt x="6696454" y="3536660"/>
                </a:cubicBezTo>
                <a:cubicBezTo>
                  <a:pt x="6695485" y="3556047"/>
                  <a:pt x="6700332" y="3578341"/>
                  <a:pt x="6693546" y="3595305"/>
                </a:cubicBezTo>
                <a:cubicBezTo>
                  <a:pt x="6675129" y="3639894"/>
                  <a:pt x="6698393" y="3679636"/>
                  <a:pt x="6713417" y="3713078"/>
                </a:cubicBezTo>
                <a:cubicBezTo>
                  <a:pt x="6730866" y="3751851"/>
                  <a:pt x="6716810" y="3786262"/>
                  <a:pt x="6717780" y="3821158"/>
                </a:cubicBezTo>
                <a:cubicBezTo>
                  <a:pt x="6719234" y="3872048"/>
                  <a:pt x="6704694" y="3923422"/>
                  <a:pt x="6692577" y="3973828"/>
                </a:cubicBezTo>
                <a:cubicBezTo>
                  <a:pt x="6685307" y="4004361"/>
                  <a:pt x="6665436" y="4031987"/>
                  <a:pt x="6660589" y="4062036"/>
                </a:cubicBezTo>
                <a:cubicBezTo>
                  <a:pt x="6654773" y="4098871"/>
                  <a:pt x="6658166" y="4137644"/>
                  <a:pt x="6658166" y="4175448"/>
                </a:cubicBezTo>
                <a:cubicBezTo>
                  <a:pt x="6657681" y="4223430"/>
                  <a:pt x="6641687" y="4266080"/>
                  <a:pt x="6618423" y="4307277"/>
                </a:cubicBezTo>
                <a:cubicBezTo>
                  <a:pt x="6612123" y="4318908"/>
                  <a:pt x="6604853" y="4332479"/>
                  <a:pt x="6605822" y="4345080"/>
                </a:cubicBezTo>
                <a:cubicBezTo>
                  <a:pt x="6609215" y="4394031"/>
                  <a:pt x="6604368" y="4441044"/>
                  <a:pt x="6584981" y="4485633"/>
                </a:cubicBezTo>
                <a:cubicBezTo>
                  <a:pt x="6572380" y="4515197"/>
                  <a:pt x="6555417" y="4543308"/>
                  <a:pt x="6540877" y="4571903"/>
                </a:cubicBezTo>
                <a:cubicBezTo>
                  <a:pt x="6516159" y="4621824"/>
                  <a:pt x="6500650" y="4673683"/>
                  <a:pt x="6487079" y="4727965"/>
                </a:cubicBezTo>
                <a:cubicBezTo>
                  <a:pt x="6471085" y="4792425"/>
                  <a:pt x="6465270" y="4866095"/>
                  <a:pt x="6402748" y="4911168"/>
                </a:cubicBezTo>
                <a:cubicBezTo>
                  <a:pt x="6393539" y="4917954"/>
                  <a:pt x="6390147" y="4933463"/>
                  <a:pt x="6384331" y="4944610"/>
                </a:cubicBezTo>
                <a:cubicBezTo>
                  <a:pt x="6381908" y="4948972"/>
                  <a:pt x="6380938" y="4954303"/>
                  <a:pt x="6378515" y="4958181"/>
                </a:cubicBezTo>
                <a:cubicBezTo>
                  <a:pt x="6353312" y="4998893"/>
                  <a:pt x="6328109" y="5040089"/>
                  <a:pt x="6301453" y="5079831"/>
                </a:cubicBezTo>
                <a:cubicBezTo>
                  <a:pt x="6294668" y="5090494"/>
                  <a:pt x="6281582" y="5096795"/>
                  <a:pt x="6266557" y="5108911"/>
                </a:cubicBezTo>
                <a:cubicBezTo>
                  <a:pt x="6275766" y="5133144"/>
                  <a:pt x="6261226" y="5152531"/>
                  <a:pt x="6237477" y="5173372"/>
                </a:cubicBezTo>
                <a:cubicBezTo>
                  <a:pt x="6202582" y="5203905"/>
                  <a:pt x="6172532" y="5240255"/>
                  <a:pt x="6141514" y="5275151"/>
                </a:cubicBezTo>
                <a:cubicBezTo>
                  <a:pt x="6128428" y="5290176"/>
                  <a:pt x="6112919" y="5305685"/>
                  <a:pt x="6107587" y="5324102"/>
                </a:cubicBezTo>
                <a:cubicBezTo>
                  <a:pt x="6096440" y="5363845"/>
                  <a:pt x="6066876" y="5381777"/>
                  <a:pt x="6035857" y="5402133"/>
                </a:cubicBezTo>
                <a:cubicBezTo>
                  <a:pt x="6024710" y="5409403"/>
                  <a:pt x="6022771" y="5430244"/>
                  <a:pt x="6014047" y="5442845"/>
                </a:cubicBezTo>
                <a:cubicBezTo>
                  <a:pt x="6003384" y="5457870"/>
                  <a:pt x="5989814" y="5470471"/>
                  <a:pt x="5978182" y="5485496"/>
                </a:cubicBezTo>
                <a:cubicBezTo>
                  <a:pt x="5967034" y="5500036"/>
                  <a:pt x="5957341" y="5516029"/>
                  <a:pt x="5946679" y="5531054"/>
                </a:cubicBezTo>
                <a:cubicBezTo>
                  <a:pt x="5941348" y="5538809"/>
                  <a:pt x="5936016" y="5548017"/>
                  <a:pt x="5928261" y="5552379"/>
                </a:cubicBezTo>
                <a:cubicBezTo>
                  <a:pt x="5891911" y="5571766"/>
                  <a:pt x="5857016" y="5591152"/>
                  <a:pt x="5844415" y="5635742"/>
                </a:cubicBezTo>
                <a:cubicBezTo>
                  <a:pt x="5840537" y="5649312"/>
                  <a:pt x="5821635" y="5658521"/>
                  <a:pt x="5811942" y="5671606"/>
                </a:cubicBezTo>
                <a:cubicBezTo>
                  <a:pt x="5805157" y="5680815"/>
                  <a:pt x="5803218" y="5693901"/>
                  <a:pt x="5798856" y="5707472"/>
                </a:cubicBezTo>
                <a:cubicBezTo>
                  <a:pt x="5747966" y="5705533"/>
                  <a:pt x="5726641" y="5744306"/>
                  <a:pt x="5702408" y="5781141"/>
                </a:cubicBezTo>
                <a:cubicBezTo>
                  <a:pt x="5695622" y="5791319"/>
                  <a:pt x="5683991" y="5797619"/>
                  <a:pt x="5675267" y="5806343"/>
                </a:cubicBezTo>
                <a:cubicBezTo>
                  <a:pt x="5620985" y="5859172"/>
                  <a:pt x="5568156" y="5913454"/>
                  <a:pt x="5512904" y="5965313"/>
                </a:cubicBezTo>
                <a:cubicBezTo>
                  <a:pt x="5493033" y="5983730"/>
                  <a:pt x="5468315" y="5996817"/>
                  <a:pt x="5446990" y="6013780"/>
                </a:cubicBezTo>
                <a:cubicBezTo>
                  <a:pt x="5437781" y="6021050"/>
                  <a:pt x="5429542" y="6031228"/>
                  <a:pt x="5423241" y="6041405"/>
                </a:cubicBezTo>
                <a:cubicBezTo>
                  <a:pt x="5399008" y="6079694"/>
                  <a:pt x="5372352" y="6109743"/>
                  <a:pt x="5323885" y="6122344"/>
                </a:cubicBezTo>
                <a:cubicBezTo>
                  <a:pt x="5294321" y="6130099"/>
                  <a:pt x="5269118" y="6156756"/>
                  <a:pt x="5243915" y="6176627"/>
                </a:cubicBezTo>
                <a:cubicBezTo>
                  <a:pt x="5207566" y="6205222"/>
                  <a:pt x="5174124" y="6237210"/>
                  <a:pt x="5137289" y="6265320"/>
                </a:cubicBezTo>
                <a:cubicBezTo>
                  <a:pt x="5123234" y="6275983"/>
                  <a:pt x="5102394" y="6278406"/>
                  <a:pt x="5086884" y="6287130"/>
                </a:cubicBezTo>
                <a:cubicBezTo>
                  <a:pt x="5069436" y="6297308"/>
                  <a:pt x="5053927" y="6310879"/>
                  <a:pt x="5037933" y="6322995"/>
                </a:cubicBezTo>
                <a:cubicBezTo>
                  <a:pt x="5035994" y="6324450"/>
                  <a:pt x="5035994" y="6327842"/>
                  <a:pt x="5034056" y="6329296"/>
                </a:cubicBezTo>
                <a:cubicBezTo>
                  <a:pt x="4998675" y="6351591"/>
                  <a:pt x="4964264" y="6374370"/>
                  <a:pt x="4927914" y="6395210"/>
                </a:cubicBezTo>
                <a:cubicBezTo>
                  <a:pt x="4892534" y="6416051"/>
                  <a:pt x="4855699" y="6433984"/>
                  <a:pt x="4819834" y="6453855"/>
                </a:cubicBezTo>
                <a:cubicBezTo>
                  <a:pt x="4773307" y="6480027"/>
                  <a:pt x="4729202" y="6511045"/>
                  <a:pt x="4680251" y="6531401"/>
                </a:cubicBezTo>
                <a:cubicBezTo>
                  <a:pt x="4654079" y="6542064"/>
                  <a:pt x="4627422" y="6543033"/>
                  <a:pt x="4613367" y="6574536"/>
                </a:cubicBezTo>
                <a:cubicBezTo>
                  <a:pt x="4609490" y="6583260"/>
                  <a:pt x="4583318" y="6580837"/>
                  <a:pt x="4568293" y="6585684"/>
                </a:cubicBezTo>
                <a:cubicBezTo>
                  <a:pt x="4533882" y="6596831"/>
                  <a:pt x="4498986" y="6607494"/>
                  <a:pt x="4465545" y="6621064"/>
                </a:cubicBezTo>
                <a:cubicBezTo>
                  <a:pt x="4448097" y="6628334"/>
                  <a:pt x="4429195" y="6638512"/>
                  <a:pt x="4417563" y="6652567"/>
                </a:cubicBezTo>
                <a:cubicBezTo>
                  <a:pt x="4397207" y="6677770"/>
                  <a:pt x="4371520" y="6663230"/>
                  <a:pt x="4348740" y="6668077"/>
                </a:cubicBezTo>
                <a:cubicBezTo>
                  <a:pt x="4342440" y="6669530"/>
                  <a:pt x="4334201" y="6667592"/>
                  <a:pt x="4329354" y="6670985"/>
                </a:cubicBezTo>
                <a:cubicBezTo>
                  <a:pt x="4313360" y="6680193"/>
                  <a:pt x="4300274" y="6695702"/>
                  <a:pt x="4283311" y="6700549"/>
                </a:cubicBezTo>
                <a:cubicBezTo>
                  <a:pt x="4238722" y="6713150"/>
                  <a:pt x="4187832" y="6712666"/>
                  <a:pt x="4148574" y="6733991"/>
                </a:cubicBezTo>
                <a:cubicBezTo>
                  <a:pt x="4117071" y="6750954"/>
                  <a:pt x="4085083" y="6760647"/>
                  <a:pt x="4052126" y="6771310"/>
                </a:cubicBezTo>
                <a:cubicBezTo>
                  <a:pt x="4030316" y="6778580"/>
                  <a:pt x="4008506" y="6786334"/>
                  <a:pt x="3986696" y="6794574"/>
                </a:cubicBezTo>
                <a:cubicBezTo>
                  <a:pt x="3981365" y="6796513"/>
                  <a:pt x="3975549" y="6799421"/>
                  <a:pt x="3970702" y="6802328"/>
                </a:cubicBezTo>
                <a:cubicBezTo>
                  <a:pt x="3958586" y="6810083"/>
                  <a:pt x="3946954" y="6823654"/>
                  <a:pt x="3934352" y="6825593"/>
                </a:cubicBezTo>
                <a:cubicBezTo>
                  <a:pt x="3881039" y="6832377"/>
                  <a:pt x="3827726" y="6835770"/>
                  <a:pt x="3773929" y="6840133"/>
                </a:cubicBezTo>
                <a:cubicBezTo>
                  <a:pt x="3734186" y="6843040"/>
                  <a:pt x="3693959" y="6846433"/>
                  <a:pt x="3653732" y="6847402"/>
                </a:cubicBezTo>
                <a:cubicBezTo>
                  <a:pt x="3635314" y="6848856"/>
                  <a:pt x="3617867" y="6844009"/>
                  <a:pt x="3592179" y="6840617"/>
                </a:cubicBezTo>
                <a:close/>
              </a:path>
            </a:pathLst>
          </a:custGeom>
          <a:solidFill>
            <a:srgbClr val="000000"/>
          </a:solidFill>
          <a:ln w="4841" cap="flat">
            <a:noFill/>
            <a:prstDash val="solid"/>
            <a:miter/>
          </a:ln>
        </p:spPr>
        <p:txBody>
          <a:bodyPr rtlCol="0" anchor="ctr"/>
          <a:lstStyle/>
          <a:p>
            <a:endParaRPr lang="zh-CN" altLang="en-US"/>
          </a:p>
        </p:txBody>
      </p:sp>
    </p:spTree>
    <p:extLst>
      <p:ext uri="{BB962C8B-B14F-4D97-AF65-F5344CB8AC3E}">
        <p14:creationId xmlns:p14="http://schemas.microsoft.com/office/powerpoint/2010/main" val="234091625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70F66042-2477-4A39-8892-4FF27D0DAE11}"/>
              </a:ext>
            </a:extLst>
          </p:cNvPr>
          <p:cNvSpPr/>
          <p:nvPr/>
        </p:nvSpPr>
        <p:spPr>
          <a:xfrm>
            <a:off x="1407653" y="929413"/>
            <a:ext cx="2496132" cy="2147418"/>
          </a:xfrm>
          <a:custGeom>
            <a:avLst/>
            <a:gdLst>
              <a:gd name="connsiteX0" fmla="*/ 424226 w 7966123"/>
              <a:gd name="connsiteY0" fmla="*/ 2549635 h 6853244"/>
              <a:gd name="connsiteX1" fmla="*/ 412812 w 7966123"/>
              <a:gd name="connsiteY1" fmla="*/ 2581500 h 6853244"/>
              <a:gd name="connsiteX2" fmla="*/ 453237 w 7966123"/>
              <a:gd name="connsiteY2" fmla="*/ 2581500 h 6853244"/>
              <a:gd name="connsiteX3" fmla="*/ 412812 w 7966123"/>
              <a:gd name="connsiteY3" fmla="*/ 2638571 h 6853244"/>
              <a:gd name="connsiteX4" fmla="*/ 473687 w 7966123"/>
              <a:gd name="connsiteY4" fmla="*/ 2665679 h 6853244"/>
              <a:gd name="connsiteX5" fmla="*/ 462273 w 7966123"/>
              <a:gd name="connsiteY5" fmla="*/ 2666155 h 6853244"/>
              <a:gd name="connsiteX6" fmla="*/ 475589 w 7966123"/>
              <a:gd name="connsiteY6" fmla="*/ 2767931 h 6853244"/>
              <a:gd name="connsiteX7" fmla="*/ 418519 w 7966123"/>
              <a:gd name="connsiteY7" fmla="*/ 2816917 h 6853244"/>
              <a:gd name="connsiteX8" fmla="*/ 440871 w 7966123"/>
              <a:gd name="connsiteY8" fmla="*/ 2857817 h 6853244"/>
              <a:gd name="connsiteX9" fmla="*/ 441823 w 7966123"/>
              <a:gd name="connsiteY9" fmla="*/ 2902523 h 6853244"/>
              <a:gd name="connsiteX10" fmla="*/ 461322 w 7966123"/>
              <a:gd name="connsiteY10" fmla="*/ 2927253 h 6853244"/>
              <a:gd name="connsiteX11" fmla="*/ 471785 w 7966123"/>
              <a:gd name="connsiteY11" fmla="*/ 3002396 h 6853244"/>
              <a:gd name="connsiteX12" fmla="*/ 448005 w 7966123"/>
              <a:gd name="connsiteY12" fmla="*/ 3066601 h 6853244"/>
              <a:gd name="connsiteX13" fmla="*/ 472736 w 7966123"/>
              <a:gd name="connsiteY13" fmla="*/ 3117489 h 6853244"/>
              <a:gd name="connsiteX14" fmla="*/ 500796 w 7966123"/>
              <a:gd name="connsiteY14" fmla="*/ 3245423 h 6853244"/>
              <a:gd name="connsiteX15" fmla="*/ 514112 w 7966123"/>
              <a:gd name="connsiteY15" fmla="*/ 3291555 h 6853244"/>
              <a:gd name="connsiteX16" fmla="*/ 525526 w 7966123"/>
              <a:gd name="connsiteY16" fmla="*/ 3341492 h 6853244"/>
              <a:gd name="connsiteX17" fmla="*/ 538843 w 7966123"/>
              <a:gd name="connsiteY17" fmla="*/ 3412355 h 6853244"/>
              <a:gd name="connsiteX18" fmla="*/ 545501 w 7966123"/>
              <a:gd name="connsiteY18" fmla="*/ 3455633 h 6853244"/>
              <a:gd name="connsiteX19" fmla="*/ 530758 w 7966123"/>
              <a:gd name="connsiteY19" fmla="*/ 3462767 h 6853244"/>
              <a:gd name="connsiteX20" fmla="*/ 604474 w 7966123"/>
              <a:gd name="connsiteY20" fmla="*/ 3523167 h 6853244"/>
              <a:gd name="connsiteX21" fmla="*/ 609706 w 7966123"/>
              <a:gd name="connsiteY21" fmla="*/ 3621138 h 6853244"/>
              <a:gd name="connsiteX22" fmla="*/ 609706 w 7966123"/>
              <a:gd name="connsiteY22" fmla="*/ 3559312 h 6853244"/>
              <a:gd name="connsiteX23" fmla="*/ 620644 w 7966123"/>
              <a:gd name="connsiteY23" fmla="*/ 3555031 h 6853244"/>
              <a:gd name="connsiteX24" fmla="*/ 673910 w 7966123"/>
              <a:gd name="connsiteY24" fmla="*/ 3599737 h 6853244"/>
              <a:gd name="connsiteX25" fmla="*/ 694836 w 7966123"/>
              <a:gd name="connsiteY25" fmla="*/ 3623041 h 6853244"/>
              <a:gd name="connsiteX26" fmla="*/ 711957 w 7966123"/>
              <a:gd name="connsiteY26" fmla="*/ 3686294 h 6853244"/>
              <a:gd name="connsiteX27" fmla="*/ 735737 w 7966123"/>
              <a:gd name="connsiteY27" fmla="*/ 3779509 h 6853244"/>
              <a:gd name="connsiteX28" fmla="*/ 699592 w 7966123"/>
              <a:gd name="connsiteY28" fmla="*/ 3803289 h 6853244"/>
              <a:gd name="connsiteX29" fmla="*/ 712909 w 7966123"/>
              <a:gd name="connsiteY29" fmla="*/ 3812325 h 6853244"/>
              <a:gd name="connsiteX30" fmla="*/ 764272 w 7966123"/>
              <a:gd name="connsiteY30" fmla="*/ 3855128 h 6853244"/>
              <a:gd name="connsiteX31" fmla="*/ 768077 w 7966123"/>
              <a:gd name="connsiteY31" fmla="*/ 3906016 h 6853244"/>
              <a:gd name="connsiteX32" fmla="*/ 690080 w 7966123"/>
              <a:gd name="connsiteY32" fmla="*/ 3920760 h 6853244"/>
              <a:gd name="connsiteX33" fmla="*/ 728127 w 7966123"/>
              <a:gd name="connsiteY33" fmla="*/ 3963563 h 6853244"/>
              <a:gd name="connsiteX34" fmla="*/ 754285 w 7966123"/>
              <a:gd name="connsiteY34" fmla="*/ 3963563 h 6853244"/>
              <a:gd name="connsiteX35" fmla="*/ 789003 w 7966123"/>
              <a:gd name="connsiteY35" fmla="*/ 3914101 h 6853244"/>
              <a:gd name="connsiteX36" fmla="*/ 830855 w 7966123"/>
              <a:gd name="connsiteY36" fmla="*/ 4054400 h 6853244"/>
              <a:gd name="connsiteX37" fmla="*/ 839415 w 7966123"/>
              <a:gd name="connsiteY37" fmla="*/ 4150945 h 6853244"/>
              <a:gd name="connsiteX38" fmla="*/ 841318 w 7966123"/>
              <a:gd name="connsiteY38" fmla="*/ 4184236 h 6853244"/>
              <a:gd name="connsiteX39" fmla="*/ 801844 w 7966123"/>
              <a:gd name="connsiteY39" fmla="*/ 4184236 h 6853244"/>
              <a:gd name="connsiteX40" fmla="*/ 860341 w 7966123"/>
              <a:gd name="connsiteY40" fmla="*/ 4271269 h 6853244"/>
              <a:gd name="connsiteX41" fmla="*/ 865573 w 7966123"/>
              <a:gd name="connsiteY41" fmla="*/ 4266513 h 6853244"/>
              <a:gd name="connsiteX42" fmla="*/ 840367 w 7966123"/>
              <a:gd name="connsiteY42" fmla="*/ 4182810 h 6853244"/>
              <a:gd name="connsiteX43" fmla="*/ 923119 w 7966123"/>
              <a:gd name="connsiteY43" fmla="*/ 4220857 h 6853244"/>
              <a:gd name="connsiteX44" fmla="*/ 1079112 w 7966123"/>
              <a:gd name="connsiteY44" fmla="*/ 4478151 h 6853244"/>
              <a:gd name="connsiteX45" fmla="*/ 1188974 w 7966123"/>
              <a:gd name="connsiteY45" fmla="*/ 4649363 h 6853244"/>
              <a:gd name="connsiteX46" fmla="*/ 1430097 w 7966123"/>
              <a:gd name="connsiteY46" fmla="*/ 4939472 h 6853244"/>
              <a:gd name="connsiteX47" fmla="*/ 1636503 w 7966123"/>
              <a:gd name="connsiteY47" fmla="*/ 5176792 h 6853244"/>
              <a:gd name="connsiteX48" fmla="*/ 1720683 w 7966123"/>
              <a:gd name="connsiteY48" fmla="*/ 5241472 h 6853244"/>
              <a:gd name="connsiteX49" fmla="*/ 1795826 w 7966123"/>
              <a:gd name="connsiteY49" fmla="*/ 5307103 h 6853244"/>
              <a:gd name="connsiteX50" fmla="*/ 1966087 w 7966123"/>
              <a:gd name="connsiteY50" fmla="*/ 5435512 h 6853244"/>
              <a:gd name="connsiteX51" fmla="*/ 2275220 w 7966123"/>
              <a:gd name="connsiteY51" fmla="*/ 5637162 h 6853244"/>
              <a:gd name="connsiteX52" fmla="*/ 2379850 w 7966123"/>
              <a:gd name="connsiteY52" fmla="*/ 5681867 h 6853244"/>
              <a:gd name="connsiteX53" fmla="*/ 2520149 w 7966123"/>
              <a:gd name="connsiteY53" fmla="*/ 5743219 h 6853244"/>
              <a:gd name="connsiteX54" fmla="*/ 2727505 w 7966123"/>
              <a:gd name="connsiteY54" fmla="*/ 5822642 h 6853244"/>
              <a:gd name="connsiteX55" fmla="*/ 2854964 w 7966123"/>
              <a:gd name="connsiteY55" fmla="*/ 5851653 h 6853244"/>
              <a:gd name="connsiteX56" fmla="*/ 2870182 w 7966123"/>
              <a:gd name="connsiteY56" fmla="*/ 5857360 h 6853244"/>
              <a:gd name="connsiteX57" fmla="*/ 3045675 w 7966123"/>
              <a:gd name="connsiteY57" fmla="*/ 5925370 h 6853244"/>
              <a:gd name="connsiteX58" fmla="*/ 3103697 w 7966123"/>
              <a:gd name="connsiteY58" fmla="*/ 5950100 h 6853244"/>
              <a:gd name="connsiteX59" fmla="*/ 3203095 w 7966123"/>
              <a:gd name="connsiteY59" fmla="*/ 5960087 h 6853244"/>
              <a:gd name="connsiteX60" fmla="*/ 3406172 w 7966123"/>
              <a:gd name="connsiteY60" fmla="*/ 6002415 h 6853244"/>
              <a:gd name="connsiteX61" fmla="*/ 3540288 w 7966123"/>
              <a:gd name="connsiteY61" fmla="*/ 6020487 h 6853244"/>
              <a:gd name="connsiteX62" fmla="*/ 3625894 w 7966123"/>
              <a:gd name="connsiteY62" fmla="*/ 6035231 h 6853244"/>
              <a:gd name="connsiteX63" fmla="*/ 3746218 w 7966123"/>
              <a:gd name="connsiteY63" fmla="*/ 6040462 h 6853244"/>
              <a:gd name="connsiteX64" fmla="*/ 3777607 w 7966123"/>
              <a:gd name="connsiteY64" fmla="*/ 6039035 h 6853244"/>
              <a:gd name="connsiteX65" fmla="*/ 3928844 w 7966123"/>
              <a:gd name="connsiteY65" fmla="*/ 6045218 h 6853244"/>
              <a:gd name="connsiteX66" fmla="*/ 4271744 w 7966123"/>
              <a:gd name="connsiteY66" fmla="*/ 6007171 h 6853244"/>
              <a:gd name="connsiteX67" fmla="*/ 4300756 w 7966123"/>
              <a:gd name="connsiteY67" fmla="*/ 6009549 h 6853244"/>
              <a:gd name="connsiteX68" fmla="*/ 4481004 w 7966123"/>
              <a:gd name="connsiteY68" fmla="*/ 6009073 h 6853244"/>
              <a:gd name="connsiteX69" fmla="*/ 4614169 w 7966123"/>
              <a:gd name="connsiteY69" fmla="*/ 5996232 h 6853244"/>
              <a:gd name="connsiteX70" fmla="*/ 4676471 w 7966123"/>
              <a:gd name="connsiteY70" fmla="*/ 6019060 h 6853244"/>
              <a:gd name="connsiteX71" fmla="*/ 4683605 w 7966123"/>
              <a:gd name="connsiteY71" fmla="*/ 6004793 h 6853244"/>
              <a:gd name="connsiteX72" fmla="*/ 4807734 w 7966123"/>
              <a:gd name="connsiteY72" fmla="*/ 5944869 h 6853244"/>
              <a:gd name="connsiteX73" fmla="*/ 4834367 w 7966123"/>
              <a:gd name="connsiteY73" fmla="*/ 5940113 h 6853244"/>
              <a:gd name="connsiteX74" fmla="*/ 4945655 w 7966123"/>
              <a:gd name="connsiteY74" fmla="*/ 5894932 h 6853244"/>
              <a:gd name="connsiteX75" fmla="*/ 4974190 w 7966123"/>
              <a:gd name="connsiteY75" fmla="*/ 5879237 h 6853244"/>
              <a:gd name="connsiteX76" fmla="*/ 5085003 w 7966123"/>
              <a:gd name="connsiteY76" fmla="*/ 5829300 h 6853244"/>
              <a:gd name="connsiteX77" fmla="*/ 5145402 w 7966123"/>
              <a:gd name="connsiteY77" fmla="*/ 5803143 h 6853244"/>
              <a:gd name="connsiteX78" fmla="*/ 5167279 w 7966123"/>
              <a:gd name="connsiteY78" fmla="*/ 5791728 h 6853244"/>
              <a:gd name="connsiteX79" fmla="*/ 5344199 w 7966123"/>
              <a:gd name="connsiteY79" fmla="*/ 5751303 h 6853244"/>
              <a:gd name="connsiteX80" fmla="*/ 5351808 w 7966123"/>
              <a:gd name="connsiteY80" fmla="*/ 5748450 h 6853244"/>
              <a:gd name="connsiteX81" fmla="*/ 5469754 w 7966123"/>
              <a:gd name="connsiteY81" fmla="*/ 5738938 h 6853244"/>
              <a:gd name="connsiteX82" fmla="*/ 5518740 w 7966123"/>
              <a:gd name="connsiteY82" fmla="*/ 5703744 h 6853244"/>
              <a:gd name="connsiteX83" fmla="*/ 5561543 w 7966123"/>
              <a:gd name="connsiteY83" fmla="*/ 5669978 h 6853244"/>
              <a:gd name="connsiteX84" fmla="*/ 5598639 w 7966123"/>
              <a:gd name="connsiteY84" fmla="*/ 5627650 h 6853244"/>
              <a:gd name="connsiteX85" fmla="*/ 5746072 w 7966123"/>
              <a:gd name="connsiteY85" fmla="*/ 5510655 h 6853244"/>
              <a:gd name="connsiteX86" fmla="*/ 5778887 w 7966123"/>
              <a:gd name="connsiteY86" fmla="*/ 5506375 h 6853244"/>
              <a:gd name="connsiteX87" fmla="*/ 5842616 w 7966123"/>
              <a:gd name="connsiteY87" fmla="*/ 5522545 h 6853244"/>
              <a:gd name="connsiteX88" fmla="*/ 5937259 w 7966123"/>
              <a:gd name="connsiteY88" fmla="*/ 5457389 h 6853244"/>
              <a:gd name="connsiteX89" fmla="*/ 5919186 w 7966123"/>
              <a:gd name="connsiteY89" fmla="*/ 5431707 h 6853244"/>
              <a:gd name="connsiteX90" fmla="*/ 5995756 w 7966123"/>
              <a:gd name="connsiteY90" fmla="*/ 5367027 h 6853244"/>
              <a:gd name="connsiteX91" fmla="*/ 6043315 w 7966123"/>
              <a:gd name="connsiteY91" fmla="*/ 5349906 h 6853244"/>
              <a:gd name="connsiteX92" fmla="*/ 6107044 w 7966123"/>
              <a:gd name="connsiteY92" fmla="*/ 5288080 h 6853244"/>
              <a:gd name="connsiteX93" fmla="*/ 6155079 w 7966123"/>
              <a:gd name="connsiteY93" fmla="*/ 5258117 h 6853244"/>
              <a:gd name="connsiteX94" fmla="*/ 6224039 w 7966123"/>
              <a:gd name="connsiteY94" fmla="*/ 5192010 h 6853244"/>
              <a:gd name="connsiteX95" fmla="*/ 6269220 w 7966123"/>
              <a:gd name="connsiteY95" fmla="*/ 5147305 h 6853244"/>
              <a:gd name="connsiteX96" fmla="*/ 6419507 w 7966123"/>
              <a:gd name="connsiteY96" fmla="*/ 5010335 h 6853244"/>
              <a:gd name="connsiteX97" fmla="*/ 6434725 w 7966123"/>
              <a:gd name="connsiteY97" fmla="*/ 4981324 h 6853244"/>
              <a:gd name="connsiteX98" fmla="*/ 6515575 w 7966123"/>
              <a:gd name="connsiteY98" fmla="*/ 4888585 h 6853244"/>
              <a:gd name="connsiteX99" fmla="*/ 6586438 w 7966123"/>
              <a:gd name="connsiteY99" fmla="*/ 4791088 h 6853244"/>
              <a:gd name="connsiteX100" fmla="*/ 6646838 w 7966123"/>
              <a:gd name="connsiteY100" fmla="*/ 4699300 h 6853244"/>
              <a:gd name="connsiteX101" fmla="*/ 6694873 w 7966123"/>
              <a:gd name="connsiteY101" fmla="*/ 4635095 h 6853244"/>
              <a:gd name="connsiteX102" fmla="*/ 6753846 w 7966123"/>
              <a:gd name="connsiteY102" fmla="*/ 4551391 h 6853244"/>
              <a:gd name="connsiteX103" fmla="*/ 6844684 w 7966123"/>
              <a:gd name="connsiteY103" fmla="*/ 4440103 h 6853244"/>
              <a:gd name="connsiteX104" fmla="*/ 6905083 w 7966123"/>
              <a:gd name="connsiteY104" fmla="*/ 4366863 h 6853244"/>
              <a:gd name="connsiteX105" fmla="*/ 6964532 w 7966123"/>
              <a:gd name="connsiteY105" fmla="*/ 4203260 h 6853244"/>
              <a:gd name="connsiteX106" fmla="*/ 7013518 w 7966123"/>
              <a:gd name="connsiteY106" fmla="*/ 4081033 h 6853244"/>
              <a:gd name="connsiteX107" fmla="*/ 7059650 w 7966123"/>
              <a:gd name="connsiteY107" fmla="*/ 3956429 h 6853244"/>
              <a:gd name="connsiteX108" fmla="*/ 7085807 w 7966123"/>
              <a:gd name="connsiteY108" fmla="*/ 3911248 h 6853244"/>
              <a:gd name="connsiteX109" fmla="*/ 7117671 w 7966123"/>
              <a:gd name="connsiteY109" fmla="*/ 3857982 h 6853244"/>
              <a:gd name="connsiteX110" fmla="*/ 7140975 w 7966123"/>
              <a:gd name="connsiteY110" fmla="*/ 3779034 h 6853244"/>
              <a:gd name="connsiteX111" fmla="*/ 7169035 w 7966123"/>
              <a:gd name="connsiteY111" fmla="*/ 3691525 h 6853244"/>
              <a:gd name="connsiteX112" fmla="*/ 7194717 w 7966123"/>
              <a:gd name="connsiteY112" fmla="*/ 3629223 h 6853244"/>
              <a:gd name="connsiteX113" fmla="*/ 7186156 w 7966123"/>
              <a:gd name="connsiteY113" fmla="*/ 3552178 h 6853244"/>
              <a:gd name="connsiteX114" fmla="*/ 7212314 w 7966123"/>
              <a:gd name="connsiteY114" fmla="*/ 3445170 h 6853244"/>
              <a:gd name="connsiteX115" fmla="*/ 7234191 w 7966123"/>
              <a:gd name="connsiteY115" fmla="*/ 3375734 h 6853244"/>
              <a:gd name="connsiteX116" fmla="*/ 7233715 w 7966123"/>
              <a:gd name="connsiteY116" fmla="*/ 3363844 h 6853244"/>
              <a:gd name="connsiteX117" fmla="*/ 7230387 w 7966123"/>
              <a:gd name="connsiteY117" fmla="*/ 3237813 h 6853244"/>
              <a:gd name="connsiteX118" fmla="*/ 7228009 w 7966123"/>
              <a:gd name="connsiteY118" fmla="*/ 3196437 h 6853244"/>
              <a:gd name="connsiteX119" fmla="*/ 7245130 w 7966123"/>
              <a:gd name="connsiteY119" fmla="*/ 3123672 h 6853244"/>
              <a:gd name="connsiteX120" fmla="*/ 7263202 w 7966123"/>
              <a:gd name="connsiteY120" fmla="*/ 3064699 h 6853244"/>
              <a:gd name="connsiteX121" fmla="*/ 7261300 w 7966123"/>
              <a:gd name="connsiteY121" fmla="*/ 2965301 h 6853244"/>
              <a:gd name="connsiteX122" fmla="*/ 7281274 w 7966123"/>
              <a:gd name="connsiteY122" fmla="*/ 2900145 h 6853244"/>
              <a:gd name="connsiteX123" fmla="*/ 7262251 w 7966123"/>
              <a:gd name="connsiteY123" fmla="*/ 2828806 h 6853244"/>
              <a:gd name="connsiteX124" fmla="*/ 7306481 w 7966123"/>
              <a:gd name="connsiteY124" fmla="*/ 2753187 h 6853244"/>
              <a:gd name="connsiteX125" fmla="*/ 7267958 w 7966123"/>
              <a:gd name="connsiteY125" fmla="*/ 2684703 h 6853244"/>
              <a:gd name="connsiteX126" fmla="*/ 7251313 w 7966123"/>
              <a:gd name="connsiteY126" fmla="*/ 2544879 h 6853244"/>
              <a:gd name="connsiteX127" fmla="*/ 7261300 w 7966123"/>
              <a:gd name="connsiteY127" fmla="*/ 2468310 h 6853244"/>
              <a:gd name="connsiteX128" fmla="*/ 7258446 w 7966123"/>
              <a:gd name="connsiteY128" fmla="*/ 2409336 h 6853244"/>
              <a:gd name="connsiteX129" fmla="*/ 7209936 w 7966123"/>
              <a:gd name="connsiteY129" fmla="*/ 2157274 h 6853244"/>
              <a:gd name="connsiteX130" fmla="*/ 7212789 w 7966123"/>
              <a:gd name="connsiteY130" fmla="*/ 2068814 h 6853244"/>
              <a:gd name="connsiteX131" fmla="*/ 7197571 w 7966123"/>
              <a:gd name="connsiteY131" fmla="*/ 1996525 h 6853244"/>
              <a:gd name="connsiteX132" fmla="*/ 7179023 w 7966123"/>
              <a:gd name="connsiteY132" fmla="*/ 1931369 h 6853244"/>
              <a:gd name="connsiteX133" fmla="*/ 7153341 w 7966123"/>
              <a:gd name="connsiteY133" fmla="*/ 1812471 h 6853244"/>
              <a:gd name="connsiteX134" fmla="*/ 7145256 w 7966123"/>
              <a:gd name="connsiteY134" fmla="*/ 1794875 h 6853244"/>
              <a:gd name="connsiteX135" fmla="*/ 7101026 w 7966123"/>
              <a:gd name="connsiteY135" fmla="*/ 1599883 h 6853244"/>
              <a:gd name="connsiteX136" fmla="*/ 7093417 w 7966123"/>
              <a:gd name="connsiteY136" fmla="*/ 1580859 h 6853244"/>
              <a:gd name="connsiteX137" fmla="*/ 7049187 w 7966123"/>
              <a:gd name="connsiteY137" fmla="*/ 1466718 h 6853244"/>
              <a:gd name="connsiteX138" fmla="*/ 7018749 w 7966123"/>
              <a:gd name="connsiteY138" fmla="*/ 1420110 h 6853244"/>
              <a:gd name="connsiteX139" fmla="*/ 7001152 w 7966123"/>
              <a:gd name="connsiteY139" fmla="*/ 1368271 h 6853244"/>
              <a:gd name="connsiteX140" fmla="*/ 6897949 w 7966123"/>
              <a:gd name="connsiteY140" fmla="*/ 1176133 h 6853244"/>
              <a:gd name="connsiteX141" fmla="*/ 6848488 w 7966123"/>
              <a:gd name="connsiteY141" fmla="*/ 1047248 h 6853244"/>
              <a:gd name="connsiteX142" fmla="*/ 6814721 w 7966123"/>
              <a:gd name="connsiteY142" fmla="*/ 963544 h 6853244"/>
              <a:gd name="connsiteX143" fmla="*/ 6785710 w 7966123"/>
              <a:gd name="connsiteY143" fmla="*/ 937862 h 6853244"/>
              <a:gd name="connsiteX144" fmla="*/ 6652070 w 7966123"/>
              <a:gd name="connsiteY144" fmla="*/ 840367 h 6853244"/>
              <a:gd name="connsiteX145" fmla="*/ 6699153 w 7966123"/>
              <a:gd name="connsiteY145" fmla="*/ 736212 h 6853244"/>
              <a:gd name="connsiteX146" fmla="*/ 6772394 w 7966123"/>
              <a:gd name="connsiteY146" fmla="*/ 646326 h 6853244"/>
              <a:gd name="connsiteX147" fmla="*/ 6780003 w 7966123"/>
              <a:gd name="connsiteY147" fmla="*/ 623022 h 6853244"/>
              <a:gd name="connsiteX148" fmla="*/ 6905559 w 7966123"/>
              <a:gd name="connsiteY148" fmla="*/ 489382 h 6853244"/>
              <a:gd name="connsiteX149" fmla="*/ 7077722 w 7966123"/>
              <a:gd name="connsiteY149" fmla="*/ 452761 h 6853244"/>
              <a:gd name="connsiteX150" fmla="*/ 7184254 w 7966123"/>
              <a:gd name="connsiteY150" fmla="*/ 468456 h 6853244"/>
              <a:gd name="connsiteX151" fmla="*/ 7279372 w 7966123"/>
              <a:gd name="connsiteY151" fmla="*/ 528380 h 6853244"/>
              <a:gd name="connsiteX152" fmla="*/ 7333589 w 7966123"/>
              <a:gd name="connsiteY152" fmla="*/ 529331 h 6853244"/>
              <a:gd name="connsiteX153" fmla="*/ 7354991 w 7966123"/>
              <a:gd name="connsiteY153" fmla="*/ 544550 h 6853244"/>
              <a:gd name="connsiteX154" fmla="*/ 7365930 w 7966123"/>
              <a:gd name="connsiteY154" fmla="*/ 623973 h 6853244"/>
              <a:gd name="connsiteX155" fmla="*/ 7492436 w 7966123"/>
              <a:gd name="connsiteY155" fmla="*/ 785674 h 6853244"/>
              <a:gd name="connsiteX156" fmla="*/ 7510033 w 7966123"/>
              <a:gd name="connsiteY156" fmla="*/ 816112 h 6853244"/>
              <a:gd name="connsiteX157" fmla="*/ 7573286 w 7966123"/>
              <a:gd name="connsiteY157" fmla="*/ 911705 h 6853244"/>
              <a:gd name="connsiteX158" fmla="*/ 7742596 w 7966123"/>
              <a:gd name="connsiteY158" fmla="*/ 1218460 h 6853244"/>
              <a:gd name="connsiteX159" fmla="*/ 7758766 w 7966123"/>
              <a:gd name="connsiteY159" fmla="*/ 1294555 h 6853244"/>
              <a:gd name="connsiteX160" fmla="*/ 7787302 w 7966123"/>
              <a:gd name="connsiteY160" fmla="*/ 1385392 h 6853244"/>
              <a:gd name="connsiteX161" fmla="*/ 7831056 w 7966123"/>
              <a:gd name="connsiteY161" fmla="*/ 1536154 h 6853244"/>
              <a:gd name="connsiteX162" fmla="*/ 7845799 w 7966123"/>
              <a:gd name="connsiteY162" fmla="*/ 1642211 h 6853244"/>
              <a:gd name="connsiteX163" fmla="*/ 7847701 w 7966123"/>
              <a:gd name="connsiteY163" fmla="*/ 1654100 h 6853244"/>
              <a:gd name="connsiteX164" fmla="*/ 7869103 w 7966123"/>
              <a:gd name="connsiteY164" fmla="*/ 1805338 h 6853244"/>
              <a:gd name="connsiteX165" fmla="*/ 7882895 w 7966123"/>
              <a:gd name="connsiteY165" fmla="*/ 1860982 h 6853244"/>
              <a:gd name="connsiteX166" fmla="*/ 7917613 w 7966123"/>
              <a:gd name="connsiteY166" fmla="*/ 2032669 h 6853244"/>
              <a:gd name="connsiteX167" fmla="*/ 7941868 w 7966123"/>
              <a:gd name="connsiteY167" fmla="*/ 2186285 h 6853244"/>
              <a:gd name="connsiteX168" fmla="*/ 7947575 w 7966123"/>
              <a:gd name="connsiteY168" fmla="*/ 2298048 h 6853244"/>
              <a:gd name="connsiteX169" fmla="*/ 7947100 w 7966123"/>
              <a:gd name="connsiteY169" fmla="*/ 2314218 h 6853244"/>
              <a:gd name="connsiteX170" fmla="*/ 7963270 w 7966123"/>
              <a:gd name="connsiteY170" fmla="*/ 2420275 h 6853244"/>
              <a:gd name="connsiteX171" fmla="*/ 7965648 w 7966123"/>
              <a:gd name="connsiteY171" fmla="*/ 2566756 h 6853244"/>
              <a:gd name="connsiteX172" fmla="*/ 7948527 w 7966123"/>
              <a:gd name="connsiteY172" fmla="*/ 2749383 h 6853244"/>
              <a:gd name="connsiteX173" fmla="*/ 7923796 w 7966123"/>
              <a:gd name="connsiteY173" fmla="*/ 2976239 h 6853244"/>
              <a:gd name="connsiteX174" fmla="*/ 7882420 w 7966123"/>
              <a:gd name="connsiteY174" fmla="*/ 3173133 h 6853244"/>
              <a:gd name="connsiteX175" fmla="*/ 7860067 w 7966123"/>
              <a:gd name="connsiteY175" fmla="*/ 3328651 h 6853244"/>
              <a:gd name="connsiteX176" fmla="*/ 7841043 w 7966123"/>
              <a:gd name="connsiteY176" fmla="*/ 3436610 h 6853244"/>
              <a:gd name="connsiteX177" fmla="*/ 7796813 w 7966123"/>
              <a:gd name="connsiteY177" fmla="*/ 3605444 h 6853244"/>
              <a:gd name="connsiteX178" fmla="*/ 7788253 w 7966123"/>
              <a:gd name="connsiteY178" fmla="*/ 3626370 h 6853244"/>
              <a:gd name="connsiteX179" fmla="*/ 7767327 w 7966123"/>
              <a:gd name="connsiteY179" fmla="*/ 3675356 h 6853244"/>
              <a:gd name="connsiteX180" fmla="*/ 7722146 w 7966123"/>
              <a:gd name="connsiteY180" fmla="*/ 3763340 h 6853244"/>
              <a:gd name="connsiteX181" fmla="*/ 7650332 w 7966123"/>
              <a:gd name="connsiteY181" fmla="*/ 3929320 h 6853244"/>
              <a:gd name="connsiteX182" fmla="*/ 7646527 w 7966123"/>
              <a:gd name="connsiteY182" fmla="*/ 3969745 h 6853244"/>
              <a:gd name="connsiteX183" fmla="*/ 7619894 w 7966123"/>
              <a:gd name="connsiteY183" fmla="*/ 4011597 h 6853244"/>
              <a:gd name="connsiteX184" fmla="*/ 7630357 w 7966123"/>
              <a:gd name="connsiteY184" fmla="*/ 4097203 h 6853244"/>
              <a:gd name="connsiteX185" fmla="*/ 7591834 w 7966123"/>
              <a:gd name="connsiteY185" fmla="*/ 4102910 h 6853244"/>
              <a:gd name="connsiteX186" fmla="*/ 7571859 w 7966123"/>
              <a:gd name="connsiteY186" fmla="*/ 4164261 h 6853244"/>
              <a:gd name="connsiteX187" fmla="*/ 7568530 w 7966123"/>
              <a:gd name="connsiteY187" fmla="*/ 4163310 h 6853244"/>
              <a:gd name="connsiteX188" fmla="*/ 7554263 w 7966123"/>
              <a:gd name="connsiteY188" fmla="*/ 4225137 h 6853244"/>
              <a:gd name="connsiteX189" fmla="*/ 7534764 w 7966123"/>
              <a:gd name="connsiteY189" fmla="*/ 4295049 h 6853244"/>
              <a:gd name="connsiteX190" fmla="*/ 7520021 w 7966123"/>
              <a:gd name="connsiteY190" fmla="*/ 4362107 h 6853244"/>
              <a:gd name="connsiteX191" fmla="*/ 7378770 w 7966123"/>
              <a:gd name="connsiteY191" fmla="*/ 4576598 h 6853244"/>
              <a:gd name="connsiteX192" fmla="*/ 7371636 w 7966123"/>
              <a:gd name="connsiteY192" fmla="*/ 4655545 h 6853244"/>
              <a:gd name="connsiteX193" fmla="*/ 7369734 w 7966123"/>
              <a:gd name="connsiteY193" fmla="*/ 4676947 h 6853244"/>
              <a:gd name="connsiteX194" fmla="*/ 7244654 w 7966123"/>
              <a:gd name="connsiteY194" fmla="*/ 4850537 h 6853244"/>
              <a:gd name="connsiteX195" fmla="*/ 7209936 w 7966123"/>
              <a:gd name="connsiteY195" fmla="*/ 4938045 h 6853244"/>
              <a:gd name="connsiteX196" fmla="*/ 7193290 w 7966123"/>
              <a:gd name="connsiteY196" fmla="*/ 5009384 h 6853244"/>
              <a:gd name="connsiteX197" fmla="*/ 7179974 w 7966123"/>
              <a:gd name="connsiteY197" fmla="*/ 5018896 h 6853244"/>
              <a:gd name="connsiteX198" fmla="*/ 7104355 w 7966123"/>
              <a:gd name="connsiteY198" fmla="*/ 5086430 h 6853244"/>
              <a:gd name="connsiteX199" fmla="*/ 7068211 w 7966123"/>
              <a:gd name="connsiteY199" fmla="*/ 5145878 h 6853244"/>
              <a:gd name="connsiteX200" fmla="*/ 7101502 w 7966123"/>
              <a:gd name="connsiteY200" fmla="*/ 5168706 h 6853244"/>
              <a:gd name="connsiteX201" fmla="*/ 7008762 w 7966123"/>
              <a:gd name="connsiteY201" fmla="*/ 5266202 h 6853244"/>
              <a:gd name="connsiteX202" fmla="*/ 6946935 w 7966123"/>
              <a:gd name="connsiteY202" fmla="*/ 5360845 h 6853244"/>
              <a:gd name="connsiteX203" fmla="*/ 6923631 w 7966123"/>
              <a:gd name="connsiteY203" fmla="*/ 5375588 h 6853244"/>
              <a:gd name="connsiteX204" fmla="*/ 6867512 w 7966123"/>
              <a:gd name="connsiteY204" fmla="*/ 5432658 h 6853244"/>
              <a:gd name="connsiteX205" fmla="*/ 6848963 w 7966123"/>
              <a:gd name="connsiteY205" fmla="*/ 5446451 h 6853244"/>
              <a:gd name="connsiteX206" fmla="*/ 6855146 w 7966123"/>
              <a:gd name="connsiteY206" fmla="*/ 5473084 h 6853244"/>
              <a:gd name="connsiteX207" fmla="*/ 6734822 w 7966123"/>
              <a:gd name="connsiteY207" fmla="*/ 5549654 h 6853244"/>
              <a:gd name="connsiteX208" fmla="*/ 6677276 w 7966123"/>
              <a:gd name="connsiteY208" fmla="*/ 5593408 h 6853244"/>
              <a:gd name="connsiteX209" fmla="*/ 6656350 w 7966123"/>
              <a:gd name="connsiteY209" fmla="*/ 5643345 h 6853244"/>
              <a:gd name="connsiteX210" fmla="*/ 6608791 w 7966123"/>
              <a:gd name="connsiteY210" fmla="*/ 5679965 h 6853244"/>
              <a:gd name="connsiteX211" fmla="*/ 6420933 w 7966123"/>
              <a:gd name="connsiteY211" fmla="*/ 5844995 h 6853244"/>
              <a:gd name="connsiteX212" fmla="*/ 6390496 w 7966123"/>
              <a:gd name="connsiteY212" fmla="*/ 5875908 h 6853244"/>
              <a:gd name="connsiteX213" fmla="*/ 6378606 w 7966123"/>
              <a:gd name="connsiteY213" fmla="*/ 5885420 h 6853244"/>
              <a:gd name="connsiteX214" fmla="*/ 6331998 w 7966123"/>
              <a:gd name="connsiteY214" fmla="*/ 5942491 h 6853244"/>
              <a:gd name="connsiteX215" fmla="*/ 6293951 w 7966123"/>
              <a:gd name="connsiteY215" fmla="*/ 5977208 h 6853244"/>
              <a:gd name="connsiteX216" fmla="*/ 6263513 w 7966123"/>
              <a:gd name="connsiteY216" fmla="*/ 6009073 h 6853244"/>
              <a:gd name="connsiteX217" fmla="*/ 6223563 w 7966123"/>
              <a:gd name="connsiteY217" fmla="*/ 6059486 h 6853244"/>
              <a:gd name="connsiteX218" fmla="*/ 6219759 w 7966123"/>
              <a:gd name="connsiteY218" fmla="*/ 6032377 h 6853244"/>
              <a:gd name="connsiteX219" fmla="*/ 6192650 w 7966123"/>
              <a:gd name="connsiteY219" fmla="*/ 6051401 h 6853244"/>
              <a:gd name="connsiteX220" fmla="*/ 6131299 w 7966123"/>
              <a:gd name="connsiteY220" fmla="*/ 6089448 h 6853244"/>
              <a:gd name="connsiteX221" fmla="*/ 6105142 w 7966123"/>
              <a:gd name="connsiteY221" fmla="*/ 6133677 h 6853244"/>
              <a:gd name="connsiteX222" fmla="*/ 6022865 w 7966123"/>
              <a:gd name="connsiteY222" fmla="*/ 6193126 h 6853244"/>
              <a:gd name="connsiteX223" fmla="*/ 5835007 w 7966123"/>
              <a:gd name="connsiteY223" fmla="*/ 6276354 h 6853244"/>
              <a:gd name="connsiteX224" fmla="*/ 5775083 w 7966123"/>
              <a:gd name="connsiteY224" fmla="*/ 6332949 h 6853244"/>
              <a:gd name="connsiteX225" fmla="*/ 5732280 w 7966123"/>
              <a:gd name="connsiteY225" fmla="*/ 6387167 h 6853244"/>
              <a:gd name="connsiteX226" fmla="*/ 5621467 w 7966123"/>
              <a:gd name="connsiteY226" fmla="*/ 6438530 h 6853244"/>
              <a:gd name="connsiteX227" fmla="*/ 5566299 w 7966123"/>
              <a:gd name="connsiteY227" fmla="*/ 6439957 h 6853244"/>
              <a:gd name="connsiteX228" fmla="*/ 5401745 w 7966123"/>
              <a:gd name="connsiteY228" fmla="*/ 6532222 h 6853244"/>
              <a:gd name="connsiteX229" fmla="*/ 5287128 w 7966123"/>
              <a:gd name="connsiteY229" fmla="*/ 6551245 h 6853244"/>
              <a:gd name="connsiteX230" fmla="*/ 5100697 w 7966123"/>
              <a:gd name="connsiteY230" fmla="*/ 6594048 h 6853244"/>
              <a:gd name="connsiteX231" fmla="*/ 5040773 w 7966123"/>
              <a:gd name="connsiteY231" fmla="*/ 6612596 h 6853244"/>
              <a:gd name="connsiteX232" fmla="*/ 4967532 w 7966123"/>
              <a:gd name="connsiteY232" fmla="*/ 6651119 h 6853244"/>
              <a:gd name="connsiteX233" fmla="*/ 4852439 w 7966123"/>
              <a:gd name="connsiteY233" fmla="*/ 6667289 h 6853244"/>
              <a:gd name="connsiteX234" fmla="*/ 4818672 w 7966123"/>
              <a:gd name="connsiteY234" fmla="*/ 6684410 h 6853244"/>
              <a:gd name="connsiteX235" fmla="*/ 4785381 w 7966123"/>
              <a:gd name="connsiteY235" fmla="*/ 6697251 h 6853244"/>
              <a:gd name="connsiteX236" fmla="*/ 4708336 w 7966123"/>
              <a:gd name="connsiteY236" fmla="*/ 6711043 h 6853244"/>
              <a:gd name="connsiteX237" fmla="*/ 4693117 w 7966123"/>
              <a:gd name="connsiteY237" fmla="*/ 6736250 h 6853244"/>
              <a:gd name="connsiteX238" fmla="*/ 4557098 w 7966123"/>
              <a:gd name="connsiteY238" fmla="*/ 6791418 h 6853244"/>
              <a:gd name="connsiteX239" fmla="*/ 4450566 w 7966123"/>
              <a:gd name="connsiteY239" fmla="*/ 6789515 h 6853244"/>
              <a:gd name="connsiteX240" fmla="*/ 4291719 w 7966123"/>
              <a:gd name="connsiteY240" fmla="*/ 6810917 h 6853244"/>
              <a:gd name="connsiteX241" fmla="*/ 4126690 w 7966123"/>
              <a:gd name="connsiteY241" fmla="*/ 6843733 h 6853244"/>
              <a:gd name="connsiteX242" fmla="*/ 4074375 w 7966123"/>
              <a:gd name="connsiteY242" fmla="*/ 6843257 h 6853244"/>
              <a:gd name="connsiteX243" fmla="*/ 3940258 w 7966123"/>
              <a:gd name="connsiteY243" fmla="*/ 6820904 h 6853244"/>
              <a:gd name="connsiteX244" fmla="*/ 3845141 w 7966123"/>
              <a:gd name="connsiteY244" fmla="*/ 6849915 h 6853244"/>
              <a:gd name="connsiteX245" fmla="*/ 3763815 w 7966123"/>
              <a:gd name="connsiteY245" fmla="*/ 6819478 h 6853244"/>
              <a:gd name="connsiteX246" fmla="*/ 3608297 w 7966123"/>
              <a:gd name="connsiteY246" fmla="*/ 6836599 h 6853244"/>
              <a:gd name="connsiteX247" fmla="*/ 3584042 w 7966123"/>
              <a:gd name="connsiteY247" fmla="*/ 6838025 h 6853244"/>
              <a:gd name="connsiteX248" fmla="*/ 3538861 w 7966123"/>
              <a:gd name="connsiteY248" fmla="*/ 6838501 h 6853244"/>
              <a:gd name="connsiteX249" fmla="*/ 3425195 w 7966123"/>
              <a:gd name="connsiteY249" fmla="*/ 6829465 h 6853244"/>
              <a:gd name="connsiteX250" fmla="*/ 3341967 w 7966123"/>
              <a:gd name="connsiteY250" fmla="*/ 6796649 h 6853244"/>
              <a:gd name="connsiteX251" fmla="*/ 3215460 w 7966123"/>
              <a:gd name="connsiteY251" fmla="*/ 6794271 h 6853244"/>
              <a:gd name="connsiteX252" fmla="*/ 2967678 w 7966123"/>
              <a:gd name="connsiteY252" fmla="*/ 6707714 h 6853244"/>
              <a:gd name="connsiteX253" fmla="*/ 2956264 w 7966123"/>
              <a:gd name="connsiteY253" fmla="*/ 6702482 h 6853244"/>
              <a:gd name="connsiteX254" fmla="*/ 2864000 w 7966123"/>
              <a:gd name="connsiteY254" fmla="*/ 6672996 h 6853244"/>
              <a:gd name="connsiteX255" fmla="*/ 2828806 w 7966123"/>
              <a:gd name="connsiteY255" fmla="*/ 6662533 h 6853244"/>
              <a:gd name="connsiteX256" fmla="*/ 2778869 w 7966123"/>
              <a:gd name="connsiteY256" fmla="*/ 6648741 h 6853244"/>
              <a:gd name="connsiteX257" fmla="*/ 2774589 w 7966123"/>
              <a:gd name="connsiteY257" fmla="*/ 6628766 h 6853244"/>
              <a:gd name="connsiteX258" fmla="*/ 2766028 w 7966123"/>
              <a:gd name="connsiteY258" fmla="*/ 6626864 h 6853244"/>
              <a:gd name="connsiteX259" fmla="*/ 2666630 w 7966123"/>
              <a:gd name="connsiteY259" fmla="*/ 6617828 h 6853244"/>
              <a:gd name="connsiteX260" fmla="*/ 2661399 w 7966123"/>
              <a:gd name="connsiteY260" fmla="*/ 6611645 h 6853244"/>
              <a:gd name="connsiteX261" fmla="*/ 2491138 w 7966123"/>
              <a:gd name="connsiteY261" fmla="*/ 6551721 h 6853244"/>
              <a:gd name="connsiteX262" fmla="*/ 2333242 w 7966123"/>
              <a:gd name="connsiteY262" fmla="*/ 6507491 h 6853244"/>
              <a:gd name="connsiteX263" fmla="*/ 2266659 w 7966123"/>
              <a:gd name="connsiteY263" fmla="*/ 6488467 h 6853244"/>
              <a:gd name="connsiteX264" fmla="*/ 2113044 w 7966123"/>
              <a:gd name="connsiteY264" fmla="*/ 6385740 h 6853244"/>
              <a:gd name="connsiteX265" fmla="*/ 2049791 w 7966123"/>
              <a:gd name="connsiteY265" fmla="*/ 6365290 h 6853244"/>
              <a:gd name="connsiteX266" fmla="*/ 1948014 w 7966123"/>
              <a:gd name="connsiteY266" fmla="*/ 6313926 h 6853244"/>
              <a:gd name="connsiteX267" fmla="*/ 1891895 w 7966123"/>
              <a:gd name="connsiteY267" fmla="*/ 6268745 h 6853244"/>
              <a:gd name="connsiteX268" fmla="*/ 1800582 w 7966123"/>
              <a:gd name="connsiteY268" fmla="*/ 6218333 h 6853244"/>
              <a:gd name="connsiteX269" fmla="*/ 1704988 w 7966123"/>
              <a:gd name="connsiteY269" fmla="*/ 6174578 h 6853244"/>
              <a:gd name="connsiteX270" fmla="*/ 1504765 w 7966123"/>
              <a:gd name="connsiteY270" fmla="*/ 6063766 h 6853244"/>
              <a:gd name="connsiteX271" fmla="*/ 1471474 w 7966123"/>
              <a:gd name="connsiteY271" fmla="*/ 6012402 h 6853244"/>
              <a:gd name="connsiteX272" fmla="*/ 1353052 w 7966123"/>
              <a:gd name="connsiteY272" fmla="*/ 5896834 h 6853244"/>
              <a:gd name="connsiteX273" fmla="*/ 1262690 w 7966123"/>
              <a:gd name="connsiteY273" fmla="*/ 5874957 h 6853244"/>
              <a:gd name="connsiteX274" fmla="*/ 1182315 w 7966123"/>
              <a:gd name="connsiteY274" fmla="*/ 5813130 h 6853244"/>
              <a:gd name="connsiteX275" fmla="*/ 1106697 w 7966123"/>
              <a:gd name="connsiteY275" fmla="*/ 5755584 h 6853244"/>
              <a:gd name="connsiteX276" fmla="*/ 1037736 w 7966123"/>
              <a:gd name="connsiteY276" fmla="*/ 5689477 h 6853244"/>
              <a:gd name="connsiteX277" fmla="*/ 996360 w 7966123"/>
              <a:gd name="connsiteY277" fmla="*/ 5650479 h 6853244"/>
              <a:gd name="connsiteX278" fmla="*/ 973056 w 7966123"/>
              <a:gd name="connsiteY278" fmla="*/ 5629077 h 6853244"/>
              <a:gd name="connsiteX279" fmla="*/ 937387 w 7966123"/>
              <a:gd name="connsiteY279" fmla="*/ 5590554 h 6853244"/>
              <a:gd name="connsiteX280" fmla="*/ 919314 w 7966123"/>
              <a:gd name="connsiteY280" fmla="*/ 5580091 h 6853244"/>
              <a:gd name="connsiteX281" fmla="*/ 779015 w 7966123"/>
              <a:gd name="connsiteY281" fmla="*/ 5438841 h 6853244"/>
              <a:gd name="connsiteX282" fmla="*/ 615888 w 7966123"/>
              <a:gd name="connsiteY282" fmla="*/ 5207229 h 6853244"/>
              <a:gd name="connsiteX283" fmla="*/ 544550 w 7966123"/>
              <a:gd name="connsiteY283" fmla="*/ 5107356 h 6853244"/>
              <a:gd name="connsiteX284" fmla="*/ 522197 w 7966123"/>
              <a:gd name="connsiteY284" fmla="*/ 5033163 h 6853244"/>
              <a:gd name="connsiteX285" fmla="*/ 428506 w 7966123"/>
              <a:gd name="connsiteY285" fmla="*/ 4894291 h 6853244"/>
              <a:gd name="connsiteX286" fmla="*/ 427555 w 7966123"/>
              <a:gd name="connsiteY286" fmla="*/ 4850062 h 6853244"/>
              <a:gd name="connsiteX287" fmla="*/ 440396 w 7966123"/>
              <a:gd name="connsiteY287" fmla="*/ 4845306 h 6853244"/>
              <a:gd name="connsiteX288" fmla="*/ 384276 w 7966123"/>
              <a:gd name="connsiteY288" fmla="*/ 4792040 h 6853244"/>
              <a:gd name="connsiteX289" fmla="*/ 369057 w 7966123"/>
              <a:gd name="connsiteY289" fmla="*/ 4746859 h 6853244"/>
              <a:gd name="connsiteX290" fmla="*/ 333864 w 7966123"/>
              <a:gd name="connsiteY290" fmla="*/ 4677898 h 6853244"/>
              <a:gd name="connsiteX291" fmla="*/ 331486 w 7966123"/>
              <a:gd name="connsiteY291" fmla="*/ 4640802 h 6853244"/>
              <a:gd name="connsiteX292" fmla="*/ 332437 w 7966123"/>
              <a:gd name="connsiteY292" fmla="*/ 4617023 h 6853244"/>
              <a:gd name="connsiteX293" fmla="*/ 288683 w 7966123"/>
              <a:gd name="connsiteY293" fmla="*/ 4481004 h 6853244"/>
              <a:gd name="connsiteX294" fmla="*/ 246355 w 7966123"/>
              <a:gd name="connsiteY294" fmla="*/ 4398727 h 6853244"/>
              <a:gd name="connsiteX295" fmla="*/ 165030 w 7966123"/>
              <a:gd name="connsiteY295" fmla="*/ 4264135 h 6853244"/>
              <a:gd name="connsiteX296" fmla="*/ 142201 w 7966123"/>
              <a:gd name="connsiteY296" fmla="*/ 4204211 h 6853244"/>
              <a:gd name="connsiteX297" fmla="*/ 98923 w 7966123"/>
              <a:gd name="connsiteY297" fmla="*/ 4053925 h 6853244"/>
              <a:gd name="connsiteX298" fmla="*/ 92740 w 7966123"/>
              <a:gd name="connsiteY298" fmla="*/ 3964038 h 6853244"/>
              <a:gd name="connsiteX299" fmla="*/ 60875 w 7966123"/>
              <a:gd name="connsiteY299" fmla="*/ 3807569 h 6853244"/>
              <a:gd name="connsiteX300" fmla="*/ 43754 w 7966123"/>
              <a:gd name="connsiteY300" fmla="*/ 3739560 h 6853244"/>
              <a:gd name="connsiteX301" fmla="*/ 17121 w 7966123"/>
              <a:gd name="connsiteY301" fmla="*/ 3638735 h 6853244"/>
              <a:gd name="connsiteX302" fmla="*/ 5231 w 7966123"/>
              <a:gd name="connsiteY302" fmla="*/ 3482266 h 6853244"/>
              <a:gd name="connsiteX303" fmla="*/ 0 w 7966123"/>
              <a:gd name="connsiteY303" fmla="*/ 3434707 h 6853244"/>
              <a:gd name="connsiteX304" fmla="*/ 1902 w 7966123"/>
              <a:gd name="connsiteY304" fmla="*/ 3249703 h 6853244"/>
              <a:gd name="connsiteX305" fmla="*/ 13792 w 7966123"/>
              <a:gd name="connsiteY305" fmla="*/ 3117489 h 6853244"/>
              <a:gd name="connsiteX306" fmla="*/ 34242 w 7966123"/>
              <a:gd name="connsiteY306" fmla="*/ 3077540 h 6853244"/>
              <a:gd name="connsiteX307" fmla="*/ 18072 w 7966123"/>
              <a:gd name="connsiteY307" fmla="*/ 3053760 h 6853244"/>
              <a:gd name="connsiteX308" fmla="*/ 73241 w 7966123"/>
              <a:gd name="connsiteY308" fmla="*/ 3029505 h 6853244"/>
              <a:gd name="connsiteX309" fmla="*/ 36145 w 7966123"/>
              <a:gd name="connsiteY309" fmla="*/ 3007628 h 6853244"/>
              <a:gd name="connsiteX310" fmla="*/ 19975 w 7966123"/>
              <a:gd name="connsiteY310" fmla="*/ 2988129 h 6853244"/>
              <a:gd name="connsiteX311" fmla="*/ 32340 w 7966123"/>
              <a:gd name="connsiteY311" fmla="*/ 2831184 h 6853244"/>
              <a:gd name="connsiteX312" fmla="*/ 134592 w 7966123"/>
              <a:gd name="connsiteY312" fmla="*/ 2780296 h 6853244"/>
              <a:gd name="connsiteX313" fmla="*/ 85131 w 7966123"/>
              <a:gd name="connsiteY313" fmla="*/ 2766504 h 6853244"/>
              <a:gd name="connsiteX314" fmla="*/ 29487 w 7966123"/>
              <a:gd name="connsiteY314" fmla="*/ 2667106 h 6853244"/>
              <a:gd name="connsiteX315" fmla="*/ 25682 w 7966123"/>
              <a:gd name="connsiteY315" fmla="*/ 2631912 h 6853244"/>
              <a:gd name="connsiteX316" fmla="*/ 27109 w 7966123"/>
              <a:gd name="connsiteY316" fmla="*/ 2589109 h 6853244"/>
              <a:gd name="connsiteX317" fmla="*/ 37096 w 7966123"/>
              <a:gd name="connsiteY317" fmla="*/ 2554391 h 6853244"/>
              <a:gd name="connsiteX318" fmla="*/ 67534 w 7966123"/>
              <a:gd name="connsiteY318" fmla="*/ 2526807 h 6853244"/>
              <a:gd name="connsiteX319" fmla="*/ 32340 w 7966123"/>
              <a:gd name="connsiteY319" fmla="*/ 2494467 h 6853244"/>
              <a:gd name="connsiteX320" fmla="*/ 27109 w 7966123"/>
              <a:gd name="connsiteY320" fmla="*/ 2444054 h 6853244"/>
              <a:gd name="connsiteX321" fmla="*/ 91789 w 7966123"/>
              <a:gd name="connsiteY321" fmla="*/ 2369387 h 6853244"/>
              <a:gd name="connsiteX322" fmla="*/ 104154 w 7966123"/>
              <a:gd name="connsiteY322" fmla="*/ 2336096 h 6853244"/>
              <a:gd name="connsiteX323" fmla="*/ 113666 w 7966123"/>
              <a:gd name="connsiteY323" fmla="*/ 2299475 h 6853244"/>
              <a:gd name="connsiteX324" fmla="*/ 176919 w 7966123"/>
              <a:gd name="connsiteY324" fmla="*/ 2260952 h 6853244"/>
              <a:gd name="connsiteX325" fmla="*/ 184053 w 7966123"/>
              <a:gd name="connsiteY325" fmla="*/ 2240026 h 6853244"/>
              <a:gd name="connsiteX326" fmla="*/ 162652 w 7966123"/>
              <a:gd name="connsiteY326" fmla="*/ 2237173 h 6853244"/>
              <a:gd name="connsiteX327" fmla="*/ 131263 w 7966123"/>
              <a:gd name="connsiteY327" fmla="*/ 2240026 h 6853244"/>
              <a:gd name="connsiteX328" fmla="*/ 115093 w 7966123"/>
              <a:gd name="connsiteY328" fmla="*/ 2153469 h 6853244"/>
              <a:gd name="connsiteX329" fmla="*/ 151713 w 7966123"/>
              <a:gd name="connsiteY329" fmla="*/ 2122080 h 6853244"/>
              <a:gd name="connsiteX330" fmla="*/ 189760 w 7966123"/>
              <a:gd name="connsiteY330" fmla="*/ 2112569 h 6853244"/>
              <a:gd name="connsiteX331" fmla="*/ 138397 w 7966123"/>
              <a:gd name="connsiteY331" fmla="*/ 2102106 h 6853244"/>
              <a:gd name="connsiteX332" fmla="*/ 107483 w 7966123"/>
              <a:gd name="connsiteY332" fmla="*/ 2070241 h 6853244"/>
              <a:gd name="connsiteX333" fmla="*/ 158847 w 7966123"/>
              <a:gd name="connsiteY333" fmla="*/ 2038852 h 6853244"/>
              <a:gd name="connsiteX334" fmla="*/ 142677 w 7966123"/>
              <a:gd name="connsiteY334" fmla="*/ 2016499 h 6853244"/>
              <a:gd name="connsiteX335" fmla="*/ 144104 w 7966123"/>
              <a:gd name="connsiteY335" fmla="*/ 1966087 h 6853244"/>
              <a:gd name="connsiteX336" fmla="*/ 190711 w 7966123"/>
              <a:gd name="connsiteY336" fmla="*/ 1897602 h 6853244"/>
              <a:gd name="connsiteX337" fmla="*/ 210686 w 7966123"/>
              <a:gd name="connsiteY337" fmla="*/ 1870493 h 6853244"/>
              <a:gd name="connsiteX338" fmla="*/ 199272 w 7966123"/>
              <a:gd name="connsiteY338" fmla="*/ 1861933 h 6853244"/>
              <a:gd name="connsiteX339" fmla="*/ 166456 w 7966123"/>
              <a:gd name="connsiteY339" fmla="*/ 1913772 h 6853244"/>
              <a:gd name="connsiteX340" fmla="*/ 148859 w 7966123"/>
              <a:gd name="connsiteY340" fmla="*/ 1890468 h 6853244"/>
              <a:gd name="connsiteX341" fmla="*/ 165505 w 7966123"/>
              <a:gd name="connsiteY341" fmla="*/ 1861457 h 6853244"/>
              <a:gd name="connsiteX342" fmla="*/ 213064 w 7966123"/>
              <a:gd name="connsiteY342" fmla="*/ 1840056 h 6853244"/>
              <a:gd name="connsiteX343" fmla="*/ 227807 w 7966123"/>
              <a:gd name="connsiteY343" fmla="*/ 1820081 h 6853244"/>
              <a:gd name="connsiteX344" fmla="*/ 260623 w 7966123"/>
              <a:gd name="connsiteY344" fmla="*/ 1777754 h 6853244"/>
              <a:gd name="connsiteX345" fmla="*/ 219722 w 7966123"/>
              <a:gd name="connsiteY345" fmla="*/ 1768717 h 6853244"/>
              <a:gd name="connsiteX346" fmla="*/ 254440 w 7966123"/>
              <a:gd name="connsiteY346" fmla="*/ 1747791 h 6853244"/>
              <a:gd name="connsiteX347" fmla="*/ 231612 w 7966123"/>
              <a:gd name="connsiteY347" fmla="*/ 1711646 h 6853244"/>
              <a:gd name="connsiteX348" fmla="*/ 226381 w 7966123"/>
              <a:gd name="connsiteY348" fmla="*/ 1730670 h 6853244"/>
              <a:gd name="connsiteX349" fmla="*/ 211637 w 7966123"/>
              <a:gd name="connsiteY349" fmla="*/ 1749218 h 6853244"/>
              <a:gd name="connsiteX350" fmla="*/ 207357 w 7966123"/>
              <a:gd name="connsiteY350" fmla="*/ 1725439 h 6853244"/>
              <a:gd name="connsiteX351" fmla="*/ 252062 w 7966123"/>
              <a:gd name="connsiteY351" fmla="*/ 1657905 h 6853244"/>
              <a:gd name="connsiteX352" fmla="*/ 272988 w 7966123"/>
              <a:gd name="connsiteY352" fmla="*/ 1617480 h 6853244"/>
              <a:gd name="connsiteX353" fmla="*/ 322450 w 7966123"/>
              <a:gd name="connsiteY353" fmla="*/ 1605114 h 6853244"/>
              <a:gd name="connsiteX354" fmla="*/ 336242 w 7966123"/>
              <a:gd name="connsiteY354" fmla="*/ 1504765 h 6853244"/>
              <a:gd name="connsiteX355" fmla="*/ 285354 w 7966123"/>
              <a:gd name="connsiteY355" fmla="*/ 1477657 h 6853244"/>
              <a:gd name="connsiteX356" fmla="*/ 307706 w 7966123"/>
              <a:gd name="connsiteY356" fmla="*/ 1436756 h 6853244"/>
              <a:gd name="connsiteX357" fmla="*/ 334815 w 7966123"/>
              <a:gd name="connsiteY357" fmla="*/ 1472425 h 6853244"/>
              <a:gd name="connsiteX358" fmla="*/ 398544 w 7966123"/>
              <a:gd name="connsiteY358" fmla="*/ 1457206 h 6853244"/>
              <a:gd name="connsiteX359" fmla="*/ 364302 w 7966123"/>
              <a:gd name="connsiteY359" fmla="*/ 1437231 h 6853244"/>
              <a:gd name="connsiteX360" fmla="*/ 397117 w 7966123"/>
              <a:gd name="connsiteY360" fmla="*/ 1426293 h 6853244"/>
              <a:gd name="connsiteX361" fmla="*/ 366679 w 7966123"/>
              <a:gd name="connsiteY361" fmla="*/ 1373978 h 6853244"/>
              <a:gd name="connsiteX362" fmla="*/ 392361 w 7966123"/>
              <a:gd name="connsiteY362" fmla="*/ 1356857 h 6853244"/>
              <a:gd name="connsiteX363" fmla="*/ 376191 w 7966123"/>
              <a:gd name="connsiteY363" fmla="*/ 1337833 h 6853244"/>
              <a:gd name="connsiteX364" fmla="*/ 346705 w 7966123"/>
              <a:gd name="connsiteY364" fmla="*/ 1359235 h 6853244"/>
              <a:gd name="connsiteX365" fmla="*/ 382850 w 7966123"/>
              <a:gd name="connsiteY365" fmla="*/ 1274104 h 6853244"/>
              <a:gd name="connsiteX366" fmla="*/ 382850 w 7966123"/>
              <a:gd name="connsiteY366" fmla="*/ 1317858 h 6853244"/>
              <a:gd name="connsiteX367" fmla="*/ 389983 w 7966123"/>
              <a:gd name="connsiteY367" fmla="*/ 1321188 h 6853244"/>
              <a:gd name="connsiteX368" fmla="*/ 407580 w 7966123"/>
              <a:gd name="connsiteY368" fmla="*/ 1284092 h 6853244"/>
              <a:gd name="connsiteX369" fmla="*/ 424701 w 7966123"/>
              <a:gd name="connsiteY369" fmla="*/ 1266019 h 6853244"/>
              <a:gd name="connsiteX370" fmla="*/ 442298 w 7966123"/>
              <a:gd name="connsiteY370" fmla="*/ 1256507 h 6853244"/>
              <a:gd name="connsiteX371" fmla="*/ 509356 w 7966123"/>
              <a:gd name="connsiteY371" fmla="*/ 1217985 h 6853244"/>
              <a:gd name="connsiteX372" fmla="*/ 478919 w 7966123"/>
              <a:gd name="connsiteY372" fmla="*/ 1190400 h 6853244"/>
              <a:gd name="connsiteX373" fmla="*/ 483674 w 7966123"/>
              <a:gd name="connsiteY373" fmla="*/ 1160438 h 6853244"/>
              <a:gd name="connsiteX374" fmla="*/ 548355 w 7966123"/>
              <a:gd name="connsiteY374" fmla="*/ 1100990 h 6853244"/>
              <a:gd name="connsiteX375" fmla="*/ 502222 w 7966123"/>
              <a:gd name="connsiteY375" fmla="*/ 1098612 h 6853244"/>
              <a:gd name="connsiteX376" fmla="*/ 545977 w 7966123"/>
              <a:gd name="connsiteY376" fmla="*/ 1056284 h 6853244"/>
              <a:gd name="connsiteX377" fmla="*/ 551684 w 7966123"/>
              <a:gd name="connsiteY377" fmla="*/ 993982 h 6853244"/>
              <a:gd name="connsiteX378" fmla="*/ 626351 w 7966123"/>
              <a:gd name="connsiteY378" fmla="*/ 1003018 h 6853244"/>
              <a:gd name="connsiteX379" fmla="*/ 575939 w 7966123"/>
              <a:gd name="connsiteY379" fmla="*/ 1008250 h 6853244"/>
              <a:gd name="connsiteX380" fmla="*/ 566427 w 7966123"/>
              <a:gd name="connsiteY380" fmla="*/ 995884 h 6853244"/>
              <a:gd name="connsiteX381" fmla="*/ 620169 w 7966123"/>
              <a:gd name="connsiteY381" fmla="*/ 961166 h 6853244"/>
              <a:gd name="connsiteX382" fmla="*/ 591158 w 7966123"/>
              <a:gd name="connsiteY382" fmla="*/ 908376 h 6853244"/>
              <a:gd name="connsiteX383" fmla="*/ 668679 w 7966123"/>
              <a:gd name="connsiteY383" fmla="*/ 884596 h 6853244"/>
              <a:gd name="connsiteX384" fmla="*/ 669154 w 7966123"/>
              <a:gd name="connsiteY384" fmla="*/ 824197 h 6853244"/>
              <a:gd name="connsiteX385" fmla="*/ 684373 w 7966123"/>
              <a:gd name="connsiteY385" fmla="*/ 766650 h 6853244"/>
              <a:gd name="connsiteX386" fmla="*/ 759992 w 7966123"/>
              <a:gd name="connsiteY386" fmla="*/ 753334 h 6853244"/>
              <a:gd name="connsiteX387" fmla="*/ 762845 w 7966123"/>
              <a:gd name="connsiteY387" fmla="*/ 735737 h 6853244"/>
              <a:gd name="connsiteX388" fmla="*/ 733359 w 7966123"/>
              <a:gd name="connsiteY388" fmla="*/ 710531 h 6853244"/>
              <a:gd name="connsiteX389" fmla="*/ 803271 w 7966123"/>
              <a:gd name="connsiteY389" fmla="*/ 686276 h 6853244"/>
              <a:gd name="connsiteX390" fmla="*/ 828001 w 7966123"/>
              <a:gd name="connsiteY390" fmla="*/ 653460 h 6853244"/>
              <a:gd name="connsiteX391" fmla="*/ 763321 w 7966123"/>
              <a:gd name="connsiteY391" fmla="*/ 685800 h 6853244"/>
              <a:gd name="connsiteX392" fmla="*/ 758565 w 7966123"/>
              <a:gd name="connsiteY392" fmla="*/ 680093 h 6853244"/>
              <a:gd name="connsiteX393" fmla="*/ 788052 w 7966123"/>
              <a:gd name="connsiteY393" fmla="*/ 645851 h 6853244"/>
              <a:gd name="connsiteX394" fmla="*/ 815636 w 7966123"/>
              <a:gd name="connsiteY394" fmla="*/ 595914 h 6853244"/>
              <a:gd name="connsiteX395" fmla="*/ 865573 w 7966123"/>
              <a:gd name="connsiteY395" fmla="*/ 561671 h 6853244"/>
              <a:gd name="connsiteX396" fmla="*/ 915510 w 7966123"/>
              <a:gd name="connsiteY396" fmla="*/ 493662 h 6853244"/>
              <a:gd name="connsiteX397" fmla="*/ 938814 w 7966123"/>
              <a:gd name="connsiteY397" fmla="*/ 453237 h 6853244"/>
              <a:gd name="connsiteX398" fmla="*/ 1016335 w 7966123"/>
              <a:gd name="connsiteY398" fmla="*/ 366679 h 6853244"/>
              <a:gd name="connsiteX399" fmla="*/ 1077210 w 7966123"/>
              <a:gd name="connsiteY399" fmla="*/ 282500 h 6853244"/>
              <a:gd name="connsiteX400" fmla="*/ 1106697 w 7966123"/>
              <a:gd name="connsiteY400" fmla="*/ 286780 h 6853244"/>
              <a:gd name="connsiteX401" fmla="*/ 1071979 w 7966123"/>
              <a:gd name="connsiteY401" fmla="*/ 360972 h 6853244"/>
              <a:gd name="connsiteX402" fmla="*/ 1138086 w 7966123"/>
              <a:gd name="connsiteY402" fmla="*/ 299146 h 6853244"/>
              <a:gd name="connsiteX403" fmla="*/ 1160914 w 7966123"/>
              <a:gd name="connsiteY403" fmla="*/ 344327 h 6853244"/>
              <a:gd name="connsiteX404" fmla="*/ 1193730 w 7966123"/>
              <a:gd name="connsiteY404" fmla="*/ 345278 h 6853244"/>
              <a:gd name="connsiteX405" fmla="*/ 1232252 w 7966123"/>
              <a:gd name="connsiteY405" fmla="*/ 301048 h 6853244"/>
              <a:gd name="connsiteX406" fmla="*/ 1191352 w 7966123"/>
              <a:gd name="connsiteY406" fmla="*/ 303902 h 6853244"/>
              <a:gd name="connsiteX407" fmla="*/ 1164243 w 7966123"/>
              <a:gd name="connsiteY407" fmla="*/ 306755 h 6853244"/>
              <a:gd name="connsiteX408" fmla="*/ 1104794 w 7966123"/>
              <a:gd name="connsiteY408" fmla="*/ 287732 h 6853244"/>
              <a:gd name="connsiteX409" fmla="*/ 1116684 w 7966123"/>
              <a:gd name="connsiteY409" fmla="*/ 267281 h 6853244"/>
              <a:gd name="connsiteX410" fmla="*/ 1237959 w 7966123"/>
              <a:gd name="connsiteY410" fmla="*/ 257769 h 6853244"/>
              <a:gd name="connsiteX411" fmla="*/ 1301213 w 7966123"/>
              <a:gd name="connsiteY411" fmla="*/ 257769 h 6853244"/>
              <a:gd name="connsiteX412" fmla="*/ 1267446 w 7966123"/>
              <a:gd name="connsiteY412" fmla="*/ 192614 h 6853244"/>
              <a:gd name="connsiteX413" fmla="*/ 1314529 w 7966123"/>
              <a:gd name="connsiteY413" fmla="*/ 151237 h 6853244"/>
              <a:gd name="connsiteX414" fmla="*/ 1255556 w 7966123"/>
              <a:gd name="connsiteY414" fmla="*/ 140299 h 6853244"/>
              <a:gd name="connsiteX415" fmla="*/ 1270299 w 7966123"/>
              <a:gd name="connsiteY415" fmla="*/ 177870 h 6853244"/>
              <a:gd name="connsiteX416" fmla="*/ 1233679 w 7966123"/>
              <a:gd name="connsiteY416" fmla="*/ 144579 h 6853244"/>
              <a:gd name="connsiteX417" fmla="*/ 1321663 w 7966123"/>
              <a:gd name="connsiteY417" fmla="*/ 100825 h 6853244"/>
              <a:gd name="connsiteX418" fmla="*/ 1327370 w 7966123"/>
              <a:gd name="connsiteY418" fmla="*/ 107008 h 6853244"/>
              <a:gd name="connsiteX419" fmla="*/ 1350674 w 7966123"/>
              <a:gd name="connsiteY419" fmla="*/ 121275 h 6853244"/>
              <a:gd name="connsiteX420" fmla="*/ 1398709 w 7966123"/>
              <a:gd name="connsiteY420" fmla="*/ 91313 h 6853244"/>
              <a:gd name="connsiteX421" fmla="*/ 1395379 w 7966123"/>
              <a:gd name="connsiteY421" fmla="*/ 48035 h 6853244"/>
              <a:gd name="connsiteX422" fmla="*/ 1396331 w 7966123"/>
              <a:gd name="connsiteY422" fmla="*/ 48986 h 6853244"/>
              <a:gd name="connsiteX423" fmla="*/ 1509521 w 7966123"/>
              <a:gd name="connsiteY423" fmla="*/ 41852 h 6853244"/>
              <a:gd name="connsiteX424" fmla="*/ 1487168 w 7966123"/>
              <a:gd name="connsiteY424" fmla="*/ 10463 h 6853244"/>
              <a:gd name="connsiteX425" fmla="*/ 1497156 w 7966123"/>
              <a:gd name="connsiteY425" fmla="*/ 0 h 6853244"/>
              <a:gd name="connsiteX426" fmla="*/ 1550422 w 7966123"/>
              <a:gd name="connsiteY426" fmla="*/ 43279 h 6853244"/>
              <a:gd name="connsiteX427" fmla="*/ 1548519 w 7966123"/>
              <a:gd name="connsiteY427" fmla="*/ 55168 h 6853244"/>
              <a:gd name="connsiteX428" fmla="*/ 1492400 w 7966123"/>
              <a:gd name="connsiteY428" fmla="*/ 114617 h 6853244"/>
              <a:gd name="connsiteX429" fmla="*/ 1474327 w 7966123"/>
              <a:gd name="connsiteY429" fmla="*/ 146957 h 6853244"/>
              <a:gd name="connsiteX430" fmla="*/ 1461011 w 7966123"/>
              <a:gd name="connsiteY430" fmla="*/ 110337 h 6853244"/>
              <a:gd name="connsiteX431" fmla="*/ 1450072 w 7966123"/>
              <a:gd name="connsiteY431" fmla="*/ 118897 h 6853244"/>
              <a:gd name="connsiteX432" fmla="*/ 1464340 w 7966123"/>
              <a:gd name="connsiteY432" fmla="*/ 148860 h 6853244"/>
              <a:gd name="connsiteX433" fmla="*/ 1404891 w 7966123"/>
              <a:gd name="connsiteY433" fmla="*/ 202601 h 6853244"/>
              <a:gd name="connsiteX434" fmla="*/ 1406794 w 7966123"/>
              <a:gd name="connsiteY434" fmla="*/ 236844 h 6853244"/>
              <a:gd name="connsiteX435" fmla="*/ 1358284 w 7966123"/>
              <a:gd name="connsiteY435" fmla="*/ 228759 h 6853244"/>
              <a:gd name="connsiteX436" fmla="*/ 1326419 w 7966123"/>
              <a:gd name="connsiteY436" fmla="*/ 284403 h 6853244"/>
              <a:gd name="connsiteX437" fmla="*/ 1334028 w 7966123"/>
              <a:gd name="connsiteY437" fmla="*/ 287732 h 6853244"/>
              <a:gd name="connsiteX438" fmla="*/ 1324041 w 7966123"/>
              <a:gd name="connsiteY438" fmla="*/ 320547 h 6853244"/>
              <a:gd name="connsiteX439" fmla="*/ 1200388 w 7966123"/>
              <a:gd name="connsiteY439" fmla="*/ 439920 h 6853244"/>
              <a:gd name="connsiteX440" fmla="*/ 1237008 w 7966123"/>
              <a:gd name="connsiteY440" fmla="*/ 448481 h 6853244"/>
              <a:gd name="connsiteX441" fmla="*/ 1237008 w 7966123"/>
              <a:gd name="connsiteY441" fmla="*/ 455139 h 6853244"/>
              <a:gd name="connsiteX442" fmla="*/ 1204193 w 7966123"/>
              <a:gd name="connsiteY442" fmla="*/ 463224 h 6853244"/>
              <a:gd name="connsiteX443" fmla="*/ 1206570 w 7966123"/>
              <a:gd name="connsiteY443" fmla="*/ 495564 h 6853244"/>
              <a:gd name="connsiteX444" fmla="*/ 1198485 w 7966123"/>
              <a:gd name="connsiteY444" fmla="*/ 499369 h 6853244"/>
              <a:gd name="connsiteX445" fmla="*/ 1169950 w 7966123"/>
              <a:gd name="connsiteY445" fmla="*/ 467029 h 6853244"/>
              <a:gd name="connsiteX446" fmla="*/ 1136183 w 7966123"/>
              <a:gd name="connsiteY446" fmla="*/ 536941 h 6853244"/>
              <a:gd name="connsiteX447" fmla="*/ 1177559 w 7966123"/>
              <a:gd name="connsiteY447" fmla="*/ 588304 h 6853244"/>
              <a:gd name="connsiteX448" fmla="*/ 1091002 w 7966123"/>
              <a:gd name="connsiteY448" fmla="*/ 588304 h 6853244"/>
              <a:gd name="connsiteX449" fmla="*/ 1103368 w 7966123"/>
              <a:gd name="connsiteY449" fmla="*/ 651082 h 6853244"/>
              <a:gd name="connsiteX450" fmla="*/ 1051528 w 7966123"/>
              <a:gd name="connsiteY450" fmla="*/ 738115 h 6853244"/>
              <a:gd name="connsiteX451" fmla="*/ 975910 w 7966123"/>
              <a:gd name="connsiteY451" fmla="*/ 728603 h 6853244"/>
              <a:gd name="connsiteX452" fmla="*/ 949277 w 7966123"/>
              <a:gd name="connsiteY452" fmla="*/ 771406 h 6853244"/>
              <a:gd name="connsiteX453" fmla="*/ 1012054 w 7966123"/>
              <a:gd name="connsiteY453" fmla="*/ 785674 h 6853244"/>
              <a:gd name="connsiteX454" fmla="*/ 1011579 w 7966123"/>
              <a:gd name="connsiteY454" fmla="*/ 795661 h 6853244"/>
              <a:gd name="connsiteX455" fmla="*/ 977812 w 7966123"/>
              <a:gd name="connsiteY455" fmla="*/ 797564 h 6853244"/>
              <a:gd name="connsiteX456" fmla="*/ 988750 w 7966123"/>
              <a:gd name="connsiteY456" fmla="*/ 802319 h 6853244"/>
              <a:gd name="connsiteX457" fmla="*/ 970678 w 7966123"/>
              <a:gd name="connsiteY457" fmla="*/ 837989 h 6853244"/>
              <a:gd name="connsiteX458" fmla="*/ 968776 w 7966123"/>
              <a:gd name="connsiteY458" fmla="*/ 858915 h 6853244"/>
              <a:gd name="connsiteX459" fmla="*/ 935009 w 7966123"/>
              <a:gd name="connsiteY459" fmla="*/ 885548 h 6853244"/>
              <a:gd name="connsiteX460" fmla="*/ 916461 w 7966123"/>
              <a:gd name="connsiteY460" fmla="*/ 859390 h 6853244"/>
              <a:gd name="connsiteX461" fmla="*/ 905047 w 7966123"/>
              <a:gd name="connsiteY461" fmla="*/ 827526 h 6853244"/>
              <a:gd name="connsiteX462" fmla="*/ 853683 w 7966123"/>
              <a:gd name="connsiteY462" fmla="*/ 901242 h 6853244"/>
              <a:gd name="connsiteX463" fmla="*/ 883645 w 7966123"/>
              <a:gd name="connsiteY463" fmla="*/ 929302 h 6853244"/>
              <a:gd name="connsiteX464" fmla="*/ 869853 w 7966123"/>
              <a:gd name="connsiteY464" fmla="*/ 938814 h 6853244"/>
              <a:gd name="connsiteX465" fmla="*/ 893157 w 7966123"/>
              <a:gd name="connsiteY465" fmla="*/ 997787 h 6853244"/>
              <a:gd name="connsiteX466" fmla="*/ 837037 w 7966123"/>
              <a:gd name="connsiteY466" fmla="*/ 1015859 h 6853244"/>
              <a:gd name="connsiteX467" fmla="*/ 831330 w 7966123"/>
              <a:gd name="connsiteY467" fmla="*/ 961642 h 6853244"/>
              <a:gd name="connsiteX468" fmla="*/ 817538 w 7966123"/>
              <a:gd name="connsiteY468" fmla="*/ 963069 h 6853244"/>
              <a:gd name="connsiteX469" fmla="*/ 817538 w 7966123"/>
              <a:gd name="connsiteY469" fmla="*/ 1045346 h 6853244"/>
              <a:gd name="connsiteX470" fmla="*/ 857488 w 7966123"/>
              <a:gd name="connsiteY470" fmla="*/ 1048675 h 6853244"/>
              <a:gd name="connsiteX471" fmla="*/ 830855 w 7966123"/>
              <a:gd name="connsiteY471" fmla="*/ 1093380 h 6853244"/>
              <a:gd name="connsiteX472" fmla="*/ 801368 w 7966123"/>
              <a:gd name="connsiteY472" fmla="*/ 1075783 h 6853244"/>
              <a:gd name="connsiteX473" fmla="*/ 775211 w 7966123"/>
              <a:gd name="connsiteY473" fmla="*/ 1038687 h 6853244"/>
              <a:gd name="connsiteX474" fmla="*/ 757138 w 7966123"/>
              <a:gd name="connsiteY474" fmla="*/ 1088149 h 6853244"/>
              <a:gd name="connsiteX475" fmla="*/ 768077 w 7966123"/>
              <a:gd name="connsiteY475" fmla="*/ 1082442 h 6853244"/>
              <a:gd name="connsiteX476" fmla="*/ 808978 w 7966123"/>
              <a:gd name="connsiteY476" fmla="*/ 1133805 h 6853244"/>
              <a:gd name="connsiteX477" fmla="*/ 780918 w 7966123"/>
              <a:gd name="connsiteY477" fmla="*/ 1160438 h 6853244"/>
              <a:gd name="connsiteX478" fmla="*/ 787576 w 7966123"/>
              <a:gd name="connsiteY478" fmla="*/ 1187547 h 6853244"/>
              <a:gd name="connsiteX479" fmla="*/ 744298 w 7966123"/>
              <a:gd name="connsiteY479" fmla="*/ 1187547 h 6853244"/>
              <a:gd name="connsiteX480" fmla="*/ 716713 w 7966123"/>
              <a:gd name="connsiteY480" fmla="*/ 1218460 h 6853244"/>
              <a:gd name="connsiteX481" fmla="*/ 683898 w 7966123"/>
              <a:gd name="connsiteY481" fmla="*/ 1267446 h 6853244"/>
              <a:gd name="connsiteX482" fmla="*/ 683898 w 7966123"/>
              <a:gd name="connsiteY482" fmla="*/ 1265544 h 6853244"/>
              <a:gd name="connsiteX483" fmla="*/ 709104 w 7966123"/>
              <a:gd name="connsiteY483" fmla="*/ 1327370 h 6853244"/>
              <a:gd name="connsiteX484" fmla="*/ 700068 w 7966123"/>
              <a:gd name="connsiteY484" fmla="*/ 1336882 h 6853244"/>
              <a:gd name="connsiteX485" fmla="*/ 647277 w 7966123"/>
              <a:gd name="connsiteY485" fmla="*/ 1312627 h 6853244"/>
              <a:gd name="connsiteX486" fmla="*/ 614937 w 7966123"/>
              <a:gd name="connsiteY486" fmla="*/ 1351150 h 6853244"/>
              <a:gd name="connsiteX487" fmla="*/ 668679 w 7966123"/>
              <a:gd name="connsiteY487" fmla="*/ 1345918 h 6853244"/>
              <a:gd name="connsiteX488" fmla="*/ 699592 w 7966123"/>
              <a:gd name="connsiteY488" fmla="*/ 1379685 h 6853244"/>
              <a:gd name="connsiteX489" fmla="*/ 673435 w 7966123"/>
              <a:gd name="connsiteY489" fmla="*/ 1427244 h 6853244"/>
              <a:gd name="connsiteX490" fmla="*/ 695312 w 7966123"/>
              <a:gd name="connsiteY490" fmla="*/ 1508570 h 6853244"/>
              <a:gd name="connsiteX491" fmla="*/ 573085 w 7966123"/>
              <a:gd name="connsiteY491" fmla="*/ 1551849 h 6853244"/>
              <a:gd name="connsiteX492" fmla="*/ 612084 w 7966123"/>
              <a:gd name="connsiteY492" fmla="*/ 1598932 h 6853244"/>
              <a:gd name="connsiteX493" fmla="*/ 586877 w 7966123"/>
              <a:gd name="connsiteY493" fmla="*/ 1672648 h 6853244"/>
              <a:gd name="connsiteX494" fmla="*/ 640619 w 7966123"/>
              <a:gd name="connsiteY494" fmla="*/ 1687392 h 6853244"/>
              <a:gd name="connsiteX495" fmla="*/ 609230 w 7966123"/>
              <a:gd name="connsiteY495" fmla="*/ 1706891 h 6853244"/>
              <a:gd name="connsiteX496" fmla="*/ 570232 w 7966123"/>
              <a:gd name="connsiteY496" fmla="*/ 1738755 h 6853244"/>
              <a:gd name="connsiteX497" fmla="*/ 500796 w 7966123"/>
              <a:gd name="connsiteY497" fmla="*/ 1755401 h 6853244"/>
              <a:gd name="connsiteX498" fmla="*/ 497942 w 7966123"/>
              <a:gd name="connsiteY498" fmla="*/ 1743511 h 6853244"/>
              <a:gd name="connsiteX499" fmla="*/ 472260 w 7966123"/>
              <a:gd name="connsiteY499" fmla="*/ 1780131 h 6853244"/>
              <a:gd name="connsiteX500" fmla="*/ 564049 w 7966123"/>
              <a:gd name="connsiteY500" fmla="*/ 1811045 h 6853244"/>
              <a:gd name="connsiteX501" fmla="*/ 588304 w 7966123"/>
              <a:gd name="connsiteY501" fmla="*/ 1898078 h 6853244"/>
              <a:gd name="connsiteX502" fmla="*/ 516490 w 7966123"/>
              <a:gd name="connsiteY502" fmla="*/ 1916150 h 6853244"/>
              <a:gd name="connsiteX503" fmla="*/ 513637 w 7966123"/>
              <a:gd name="connsiteY503" fmla="*/ 1928991 h 6853244"/>
              <a:gd name="connsiteX504" fmla="*/ 584024 w 7966123"/>
              <a:gd name="connsiteY504" fmla="*/ 1967038 h 6853244"/>
              <a:gd name="connsiteX505" fmla="*/ 495564 w 7966123"/>
              <a:gd name="connsiteY505" fmla="*/ 1992244 h 6853244"/>
              <a:gd name="connsiteX506" fmla="*/ 503649 w 7966123"/>
              <a:gd name="connsiteY506" fmla="*/ 2017451 h 6853244"/>
              <a:gd name="connsiteX507" fmla="*/ 538367 w 7966123"/>
              <a:gd name="connsiteY507" fmla="*/ 1987488 h 6853244"/>
              <a:gd name="connsiteX508" fmla="*/ 531709 w 7966123"/>
              <a:gd name="connsiteY508" fmla="*/ 2086887 h 6853244"/>
              <a:gd name="connsiteX509" fmla="*/ 529807 w 7966123"/>
              <a:gd name="connsiteY509" fmla="*/ 2098776 h 6853244"/>
              <a:gd name="connsiteX510" fmla="*/ 489382 w 7966123"/>
              <a:gd name="connsiteY510" fmla="*/ 2176297 h 6853244"/>
              <a:gd name="connsiteX511" fmla="*/ 473211 w 7966123"/>
              <a:gd name="connsiteY511" fmla="*/ 2190090 h 6853244"/>
              <a:gd name="connsiteX512" fmla="*/ 455139 w 7966123"/>
              <a:gd name="connsiteY512" fmla="*/ 2217198 h 6853244"/>
              <a:gd name="connsiteX513" fmla="*/ 484150 w 7966123"/>
              <a:gd name="connsiteY513" fmla="*/ 2211491 h 6853244"/>
              <a:gd name="connsiteX514" fmla="*/ 502698 w 7966123"/>
              <a:gd name="connsiteY514" fmla="*/ 2202455 h 6853244"/>
              <a:gd name="connsiteX515" fmla="*/ 514112 w 7966123"/>
              <a:gd name="connsiteY515" fmla="*/ 2208638 h 6853244"/>
              <a:gd name="connsiteX516" fmla="*/ 491284 w 7966123"/>
              <a:gd name="connsiteY516" fmla="*/ 2248112 h 6853244"/>
              <a:gd name="connsiteX517" fmla="*/ 471309 w 7966123"/>
              <a:gd name="connsiteY517" fmla="*/ 2290439 h 6853244"/>
              <a:gd name="connsiteX518" fmla="*/ 473687 w 7966123"/>
              <a:gd name="connsiteY518" fmla="*/ 2322779 h 6853244"/>
              <a:gd name="connsiteX519" fmla="*/ 496040 w 7966123"/>
              <a:gd name="connsiteY519" fmla="*/ 2316121 h 6853244"/>
              <a:gd name="connsiteX520" fmla="*/ 487004 w 7966123"/>
              <a:gd name="connsiteY520" fmla="*/ 2387935 h 6853244"/>
              <a:gd name="connsiteX521" fmla="*/ 465602 w 7966123"/>
              <a:gd name="connsiteY521" fmla="*/ 2428360 h 6853244"/>
              <a:gd name="connsiteX522" fmla="*/ 415665 w 7966123"/>
              <a:gd name="connsiteY522" fmla="*/ 2432640 h 6853244"/>
              <a:gd name="connsiteX523" fmla="*/ 473211 w 7966123"/>
              <a:gd name="connsiteY523" fmla="*/ 2485431 h 6853244"/>
              <a:gd name="connsiteX524" fmla="*/ 395215 w 7966123"/>
              <a:gd name="connsiteY524" fmla="*/ 2501125 h 6853244"/>
              <a:gd name="connsiteX525" fmla="*/ 424226 w 7966123"/>
              <a:gd name="connsiteY525" fmla="*/ 2549635 h 6853244"/>
              <a:gd name="connsiteX526" fmla="*/ 424226 w 7966123"/>
              <a:gd name="connsiteY526" fmla="*/ 2549635 h 6853244"/>
              <a:gd name="connsiteX527" fmla="*/ 610181 w 7966123"/>
              <a:gd name="connsiteY527" fmla="*/ 3640162 h 6853244"/>
              <a:gd name="connsiteX528" fmla="*/ 599243 w 7966123"/>
              <a:gd name="connsiteY528" fmla="*/ 3645869 h 6853244"/>
              <a:gd name="connsiteX529" fmla="*/ 662496 w 7966123"/>
              <a:gd name="connsiteY529" fmla="*/ 3841336 h 6853244"/>
              <a:gd name="connsiteX530" fmla="*/ 684849 w 7966123"/>
              <a:gd name="connsiteY530" fmla="*/ 3823739 h 6853244"/>
              <a:gd name="connsiteX531" fmla="*/ 664398 w 7966123"/>
              <a:gd name="connsiteY531" fmla="*/ 3638260 h 6853244"/>
              <a:gd name="connsiteX532" fmla="*/ 642521 w 7966123"/>
              <a:gd name="connsiteY532" fmla="*/ 3667746 h 6853244"/>
              <a:gd name="connsiteX533" fmla="*/ 610181 w 7966123"/>
              <a:gd name="connsiteY533" fmla="*/ 3640162 h 6853244"/>
              <a:gd name="connsiteX534" fmla="*/ 6476577 w 7966123"/>
              <a:gd name="connsiteY534" fmla="*/ 5125903 h 6853244"/>
              <a:gd name="connsiteX535" fmla="*/ 6480382 w 7966123"/>
              <a:gd name="connsiteY535" fmla="*/ 5136367 h 6853244"/>
              <a:gd name="connsiteX536" fmla="*/ 6496552 w 7966123"/>
              <a:gd name="connsiteY536" fmla="*/ 5111636 h 6853244"/>
              <a:gd name="connsiteX537" fmla="*/ 6552196 w 7966123"/>
              <a:gd name="connsiteY537" fmla="*/ 5036017 h 6853244"/>
              <a:gd name="connsiteX538" fmla="*/ 6568366 w 7966123"/>
              <a:gd name="connsiteY538" fmla="*/ 5011286 h 6853244"/>
              <a:gd name="connsiteX539" fmla="*/ 6497027 w 7966123"/>
              <a:gd name="connsiteY539" fmla="*/ 5026505 h 6853244"/>
              <a:gd name="connsiteX540" fmla="*/ 6476577 w 7966123"/>
              <a:gd name="connsiteY540" fmla="*/ 5125903 h 6853244"/>
              <a:gd name="connsiteX541" fmla="*/ 559293 w 7966123"/>
              <a:gd name="connsiteY541" fmla="*/ 1162341 h 6853244"/>
              <a:gd name="connsiteX542" fmla="*/ 555013 w 7966123"/>
              <a:gd name="connsiteY542" fmla="*/ 1178511 h 6853244"/>
              <a:gd name="connsiteX543" fmla="*/ 605901 w 7966123"/>
              <a:gd name="connsiteY543" fmla="*/ 1225594 h 6853244"/>
              <a:gd name="connsiteX544" fmla="*/ 620644 w 7966123"/>
              <a:gd name="connsiteY544" fmla="*/ 1218936 h 6853244"/>
              <a:gd name="connsiteX545" fmla="*/ 607803 w 7966123"/>
              <a:gd name="connsiteY545" fmla="*/ 1168048 h 6853244"/>
              <a:gd name="connsiteX546" fmla="*/ 559293 w 7966123"/>
              <a:gd name="connsiteY546" fmla="*/ 1162341 h 6853244"/>
              <a:gd name="connsiteX547" fmla="*/ 907425 w 7966123"/>
              <a:gd name="connsiteY547" fmla="*/ 643948 h 6853244"/>
              <a:gd name="connsiteX548" fmla="*/ 904096 w 7966123"/>
              <a:gd name="connsiteY548" fmla="*/ 655362 h 6853244"/>
              <a:gd name="connsiteX549" fmla="*/ 970203 w 7966123"/>
              <a:gd name="connsiteY549" fmla="*/ 675337 h 6853244"/>
              <a:gd name="connsiteX550" fmla="*/ 984946 w 7966123"/>
              <a:gd name="connsiteY550" fmla="*/ 604474 h 6853244"/>
              <a:gd name="connsiteX551" fmla="*/ 907425 w 7966123"/>
              <a:gd name="connsiteY551" fmla="*/ 643948 h 6853244"/>
              <a:gd name="connsiteX552" fmla="*/ 1069125 w 7966123"/>
              <a:gd name="connsiteY552" fmla="*/ 652033 h 6853244"/>
              <a:gd name="connsiteX553" fmla="*/ 1005872 w 7966123"/>
              <a:gd name="connsiteY553" fmla="*/ 685324 h 6853244"/>
              <a:gd name="connsiteX554" fmla="*/ 1016810 w 7966123"/>
              <a:gd name="connsiteY554" fmla="*/ 703397 h 6853244"/>
              <a:gd name="connsiteX555" fmla="*/ 1069125 w 7966123"/>
              <a:gd name="connsiteY555" fmla="*/ 652033 h 6853244"/>
              <a:gd name="connsiteX556" fmla="*/ 399971 w 7966123"/>
              <a:gd name="connsiteY556" fmla="*/ 1678355 h 6853244"/>
              <a:gd name="connsiteX557" fmla="*/ 452761 w 7966123"/>
              <a:gd name="connsiteY557" fmla="*/ 1678355 h 6853244"/>
              <a:gd name="connsiteX558" fmla="*/ 370484 w 7966123"/>
              <a:gd name="connsiteY558" fmla="*/ 1668368 h 6853244"/>
              <a:gd name="connsiteX559" fmla="*/ 391410 w 7966123"/>
              <a:gd name="connsiteY559" fmla="*/ 1729243 h 6853244"/>
              <a:gd name="connsiteX560" fmla="*/ 399971 w 7966123"/>
              <a:gd name="connsiteY560" fmla="*/ 1726390 h 6853244"/>
              <a:gd name="connsiteX561" fmla="*/ 399971 w 7966123"/>
              <a:gd name="connsiteY561" fmla="*/ 1678355 h 6853244"/>
              <a:gd name="connsiteX562" fmla="*/ 6772869 w 7966123"/>
              <a:gd name="connsiteY562" fmla="*/ 4685032 h 6853244"/>
              <a:gd name="connsiteX563" fmla="*/ 6771443 w 7966123"/>
              <a:gd name="connsiteY563" fmla="*/ 4698348 h 6853244"/>
              <a:gd name="connsiteX564" fmla="*/ 6831367 w 7966123"/>
              <a:gd name="connsiteY564" fmla="*/ 4718799 h 6853244"/>
              <a:gd name="connsiteX565" fmla="*/ 6841830 w 7966123"/>
              <a:gd name="connsiteY565" fmla="*/ 4671716 h 6853244"/>
              <a:gd name="connsiteX566" fmla="*/ 6772869 w 7966123"/>
              <a:gd name="connsiteY566" fmla="*/ 4685032 h 6853244"/>
              <a:gd name="connsiteX567" fmla="*/ 825148 w 7966123"/>
              <a:gd name="connsiteY567" fmla="*/ 4085789 h 6853244"/>
              <a:gd name="connsiteX568" fmla="*/ 812782 w 7966123"/>
              <a:gd name="connsiteY568" fmla="*/ 4078180 h 6853244"/>
              <a:gd name="connsiteX569" fmla="*/ 760468 w 7966123"/>
              <a:gd name="connsiteY569" fmla="*/ 4126214 h 6853244"/>
              <a:gd name="connsiteX570" fmla="*/ 807551 w 7966123"/>
              <a:gd name="connsiteY570" fmla="*/ 4139531 h 6853244"/>
              <a:gd name="connsiteX571" fmla="*/ 825148 w 7966123"/>
              <a:gd name="connsiteY571" fmla="*/ 4085789 h 6853244"/>
              <a:gd name="connsiteX572" fmla="*/ 6682507 w 7966123"/>
              <a:gd name="connsiteY572" fmla="*/ 4836745 h 6853244"/>
              <a:gd name="connsiteX573" fmla="*/ 6669666 w 7966123"/>
              <a:gd name="connsiteY573" fmla="*/ 4850062 h 6853244"/>
              <a:gd name="connsiteX574" fmla="*/ 6692970 w 7966123"/>
              <a:gd name="connsiteY574" fmla="*/ 4894291 h 6853244"/>
              <a:gd name="connsiteX575" fmla="*/ 6728640 w 7966123"/>
              <a:gd name="connsiteY575" fmla="*/ 4878121 h 6853244"/>
              <a:gd name="connsiteX576" fmla="*/ 6732920 w 7966123"/>
              <a:gd name="connsiteY576" fmla="*/ 4864805 h 6853244"/>
              <a:gd name="connsiteX577" fmla="*/ 6682507 w 7966123"/>
              <a:gd name="connsiteY577" fmla="*/ 4836745 h 68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7966123" h="6853244">
                <a:moveTo>
                  <a:pt x="424226" y="2549635"/>
                </a:moveTo>
                <a:cubicBezTo>
                  <a:pt x="420421" y="2559622"/>
                  <a:pt x="417092" y="2570086"/>
                  <a:pt x="412812" y="2581500"/>
                </a:cubicBezTo>
                <a:cubicBezTo>
                  <a:pt x="425653" y="2581500"/>
                  <a:pt x="439445" y="2581500"/>
                  <a:pt x="453237" y="2581500"/>
                </a:cubicBezTo>
                <a:cubicBezTo>
                  <a:pt x="478443" y="2631437"/>
                  <a:pt x="408531" y="2601475"/>
                  <a:pt x="412812" y="2638571"/>
                </a:cubicBezTo>
                <a:cubicBezTo>
                  <a:pt x="430884" y="2646656"/>
                  <a:pt x="452286" y="2656167"/>
                  <a:pt x="473687" y="2665679"/>
                </a:cubicBezTo>
                <a:cubicBezTo>
                  <a:pt x="469882" y="2665679"/>
                  <a:pt x="466078" y="2666155"/>
                  <a:pt x="462273" y="2666155"/>
                </a:cubicBezTo>
                <a:cubicBezTo>
                  <a:pt x="466553" y="2699921"/>
                  <a:pt x="466553" y="2735115"/>
                  <a:pt x="475589" y="2767931"/>
                </a:cubicBezTo>
                <a:cubicBezTo>
                  <a:pt x="488906" y="2815490"/>
                  <a:pt x="454663" y="2809783"/>
                  <a:pt x="418519" y="2816917"/>
                </a:cubicBezTo>
                <a:cubicBezTo>
                  <a:pt x="427079" y="2832135"/>
                  <a:pt x="437067" y="2844025"/>
                  <a:pt x="440871" y="2857817"/>
                </a:cubicBezTo>
                <a:cubicBezTo>
                  <a:pt x="444676" y="2872085"/>
                  <a:pt x="477492" y="2887304"/>
                  <a:pt x="441823" y="2902523"/>
                </a:cubicBezTo>
                <a:cubicBezTo>
                  <a:pt x="449432" y="2912510"/>
                  <a:pt x="457041" y="2922497"/>
                  <a:pt x="461322" y="2927253"/>
                </a:cubicBezTo>
                <a:cubicBezTo>
                  <a:pt x="464651" y="2954837"/>
                  <a:pt x="461797" y="2981470"/>
                  <a:pt x="471785" y="3002396"/>
                </a:cubicBezTo>
                <a:cubicBezTo>
                  <a:pt x="486528" y="3033785"/>
                  <a:pt x="476065" y="3051382"/>
                  <a:pt x="448005" y="3066601"/>
                </a:cubicBezTo>
                <a:cubicBezTo>
                  <a:pt x="478443" y="3083247"/>
                  <a:pt x="498893" y="3099892"/>
                  <a:pt x="472736" y="3117489"/>
                </a:cubicBezTo>
                <a:cubicBezTo>
                  <a:pt x="484150" y="3165524"/>
                  <a:pt x="496991" y="3204997"/>
                  <a:pt x="500796" y="3245423"/>
                </a:cubicBezTo>
                <a:cubicBezTo>
                  <a:pt x="502698" y="3263019"/>
                  <a:pt x="503174" y="3275860"/>
                  <a:pt x="514112" y="3291555"/>
                </a:cubicBezTo>
                <a:cubicBezTo>
                  <a:pt x="523148" y="3304871"/>
                  <a:pt x="529331" y="3326749"/>
                  <a:pt x="525526" y="3341492"/>
                </a:cubicBezTo>
                <a:cubicBezTo>
                  <a:pt x="518392" y="3369076"/>
                  <a:pt x="532660" y="3389051"/>
                  <a:pt x="538843" y="3412355"/>
                </a:cubicBezTo>
                <a:cubicBezTo>
                  <a:pt x="542648" y="3426147"/>
                  <a:pt x="543123" y="3440890"/>
                  <a:pt x="545501" y="3455633"/>
                </a:cubicBezTo>
                <a:cubicBezTo>
                  <a:pt x="540745" y="3458011"/>
                  <a:pt x="535514" y="3460389"/>
                  <a:pt x="530758" y="3462767"/>
                </a:cubicBezTo>
                <a:cubicBezTo>
                  <a:pt x="555488" y="3483217"/>
                  <a:pt x="580219" y="3503668"/>
                  <a:pt x="604474" y="3523167"/>
                </a:cubicBezTo>
                <a:cubicBezTo>
                  <a:pt x="604950" y="3555982"/>
                  <a:pt x="568329" y="3591176"/>
                  <a:pt x="609706" y="3621138"/>
                </a:cubicBezTo>
                <a:cubicBezTo>
                  <a:pt x="609706" y="3599261"/>
                  <a:pt x="609706" y="3579286"/>
                  <a:pt x="609706" y="3559312"/>
                </a:cubicBezTo>
                <a:cubicBezTo>
                  <a:pt x="613510" y="3557885"/>
                  <a:pt x="617315" y="3556458"/>
                  <a:pt x="620644" y="3555031"/>
                </a:cubicBezTo>
                <a:cubicBezTo>
                  <a:pt x="624449" y="3590225"/>
                  <a:pt x="641095" y="3604493"/>
                  <a:pt x="673910" y="3599737"/>
                </a:cubicBezTo>
                <a:cubicBezTo>
                  <a:pt x="680093" y="3598785"/>
                  <a:pt x="691507" y="3613529"/>
                  <a:pt x="694836" y="3623041"/>
                </a:cubicBezTo>
                <a:cubicBezTo>
                  <a:pt x="702446" y="3643491"/>
                  <a:pt x="706250" y="3665368"/>
                  <a:pt x="711957" y="3686294"/>
                </a:cubicBezTo>
                <a:cubicBezTo>
                  <a:pt x="720518" y="3717207"/>
                  <a:pt x="730981" y="3748121"/>
                  <a:pt x="735737" y="3779509"/>
                </a:cubicBezTo>
                <a:cubicBezTo>
                  <a:pt x="736688" y="3785217"/>
                  <a:pt x="712909" y="3794728"/>
                  <a:pt x="699592" y="3803289"/>
                </a:cubicBezTo>
                <a:cubicBezTo>
                  <a:pt x="701019" y="3804240"/>
                  <a:pt x="708153" y="3813752"/>
                  <a:pt x="712909" y="3812325"/>
                </a:cubicBezTo>
                <a:cubicBezTo>
                  <a:pt x="750005" y="3803289"/>
                  <a:pt x="765223" y="3818032"/>
                  <a:pt x="764272" y="3855128"/>
                </a:cubicBezTo>
                <a:cubicBezTo>
                  <a:pt x="763797" y="3872725"/>
                  <a:pt x="772833" y="3904590"/>
                  <a:pt x="768077" y="3906016"/>
                </a:cubicBezTo>
                <a:cubicBezTo>
                  <a:pt x="745249" y="3915052"/>
                  <a:pt x="719091" y="3916004"/>
                  <a:pt x="690080" y="3920760"/>
                </a:cubicBezTo>
                <a:cubicBezTo>
                  <a:pt x="698641" y="3930747"/>
                  <a:pt x="710055" y="3943588"/>
                  <a:pt x="728127" y="3963563"/>
                </a:cubicBezTo>
                <a:cubicBezTo>
                  <a:pt x="730505" y="3963563"/>
                  <a:pt x="742871" y="3963563"/>
                  <a:pt x="754285" y="3963563"/>
                </a:cubicBezTo>
                <a:cubicBezTo>
                  <a:pt x="763321" y="3950246"/>
                  <a:pt x="772833" y="3937405"/>
                  <a:pt x="789003" y="3914101"/>
                </a:cubicBezTo>
                <a:cubicBezTo>
                  <a:pt x="804697" y="3966416"/>
                  <a:pt x="816111" y="4005414"/>
                  <a:pt x="830855" y="4054400"/>
                </a:cubicBezTo>
                <a:cubicBezTo>
                  <a:pt x="869853" y="4070570"/>
                  <a:pt x="877463" y="4107666"/>
                  <a:pt x="839415" y="4150945"/>
                </a:cubicBezTo>
                <a:cubicBezTo>
                  <a:pt x="834184" y="4157128"/>
                  <a:pt x="840367" y="4172822"/>
                  <a:pt x="841318" y="4184236"/>
                </a:cubicBezTo>
                <a:cubicBezTo>
                  <a:pt x="828001" y="4184236"/>
                  <a:pt x="814209" y="4184236"/>
                  <a:pt x="801844" y="4184236"/>
                </a:cubicBezTo>
                <a:cubicBezTo>
                  <a:pt x="822294" y="4214674"/>
                  <a:pt x="841318" y="4243209"/>
                  <a:pt x="860341" y="4271269"/>
                </a:cubicBezTo>
                <a:cubicBezTo>
                  <a:pt x="862244" y="4269842"/>
                  <a:pt x="863670" y="4267940"/>
                  <a:pt x="865573" y="4266513"/>
                </a:cubicBezTo>
                <a:cubicBezTo>
                  <a:pt x="857012" y="4238453"/>
                  <a:pt x="848452" y="4210869"/>
                  <a:pt x="840367" y="4182810"/>
                </a:cubicBezTo>
                <a:cubicBezTo>
                  <a:pt x="877938" y="4159981"/>
                  <a:pt x="893633" y="4169969"/>
                  <a:pt x="923119" y="4220857"/>
                </a:cubicBezTo>
                <a:cubicBezTo>
                  <a:pt x="973056" y="4307890"/>
                  <a:pt x="1026322" y="4392544"/>
                  <a:pt x="1079112" y="4478151"/>
                </a:cubicBezTo>
                <a:cubicBezTo>
                  <a:pt x="1114782" y="4535697"/>
                  <a:pt x="1147122" y="4596097"/>
                  <a:pt x="1188974" y="4649363"/>
                </a:cubicBezTo>
                <a:cubicBezTo>
                  <a:pt x="1266495" y="4748285"/>
                  <a:pt x="1348772" y="4843403"/>
                  <a:pt x="1430097" y="4939472"/>
                </a:cubicBezTo>
                <a:cubicBezTo>
                  <a:pt x="1498107" y="5019372"/>
                  <a:pt x="1566116" y="5099270"/>
                  <a:pt x="1636503" y="5176792"/>
                </a:cubicBezTo>
                <a:cubicBezTo>
                  <a:pt x="1660283" y="5202474"/>
                  <a:pt x="1693098" y="5219119"/>
                  <a:pt x="1720683" y="5241472"/>
                </a:cubicBezTo>
                <a:cubicBezTo>
                  <a:pt x="1746364" y="5262398"/>
                  <a:pt x="1769668" y="5286653"/>
                  <a:pt x="1795826" y="5307103"/>
                </a:cubicBezTo>
                <a:cubicBezTo>
                  <a:pt x="1851945" y="5350857"/>
                  <a:pt x="1907589" y="5395563"/>
                  <a:pt x="1966087" y="5435512"/>
                </a:cubicBezTo>
                <a:cubicBezTo>
                  <a:pt x="2067863" y="5504948"/>
                  <a:pt x="2171066" y="5572006"/>
                  <a:pt x="2275220" y="5637162"/>
                </a:cubicBezTo>
                <a:cubicBezTo>
                  <a:pt x="2307085" y="5657137"/>
                  <a:pt x="2345132" y="5667124"/>
                  <a:pt x="2379850" y="5681867"/>
                </a:cubicBezTo>
                <a:cubicBezTo>
                  <a:pt x="2426933" y="5702318"/>
                  <a:pt x="2472590" y="5724670"/>
                  <a:pt x="2520149" y="5743219"/>
                </a:cubicBezTo>
                <a:cubicBezTo>
                  <a:pt x="2589584" y="5770327"/>
                  <a:pt x="2664728" y="5785546"/>
                  <a:pt x="2727505" y="5822642"/>
                </a:cubicBezTo>
                <a:cubicBezTo>
                  <a:pt x="2770784" y="5848324"/>
                  <a:pt x="2811209" y="5848799"/>
                  <a:pt x="2854964" y="5851653"/>
                </a:cubicBezTo>
                <a:cubicBezTo>
                  <a:pt x="2860195" y="5852129"/>
                  <a:pt x="2867804" y="5853555"/>
                  <a:pt x="2870182" y="5857360"/>
                </a:cubicBezTo>
                <a:cubicBezTo>
                  <a:pt x="2910607" y="5927748"/>
                  <a:pt x="2986226" y="5905394"/>
                  <a:pt x="3045675" y="5925370"/>
                </a:cubicBezTo>
                <a:cubicBezTo>
                  <a:pt x="3065650" y="5932027"/>
                  <a:pt x="3083247" y="5946295"/>
                  <a:pt x="3103697" y="5950100"/>
                </a:cubicBezTo>
                <a:cubicBezTo>
                  <a:pt x="3136512" y="5956283"/>
                  <a:pt x="3171231" y="5952478"/>
                  <a:pt x="3203095" y="5960087"/>
                </a:cubicBezTo>
                <a:cubicBezTo>
                  <a:pt x="3270153" y="5975782"/>
                  <a:pt x="3340540" y="5971501"/>
                  <a:pt x="3406172" y="6002415"/>
                </a:cubicBezTo>
                <a:cubicBezTo>
                  <a:pt x="3445170" y="6020963"/>
                  <a:pt x="3495107" y="6014780"/>
                  <a:pt x="3540288" y="6020487"/>
                </a:cubicBezTo>
                <a:cubicBezTo>
                  <a:pt x="3569299" y="6024292"/>
                  <a:pt x="3601639" y="6022389"/>
                  <a:pt x="3625894" y="6035231"/>
                </a:cubicBezTo>
                <a:cubicBezTo>
                  <a:pt x="3667270" y="6057108"/>
                  <a:pt x="3706269" y="6042840"/>
                  <a:pt x="3746218" y="6040462"/>
                </a:cubicBezTo>
                <a:cubicBezTo>
                  <a:pt x="3756681" y="6039986"/>
                  <a:pt x="3767144" y="6038559"/>
                  <a:pt x="3777607" y="6039035"/>
                </a:cubicBezTo>
                <a:cubicBezTo>
                  <a:pt x="3828019" y="6041413"/>
                  <a:pt x="3878908" y="6049498"/>
                  <a:pt x="3928844" y="6045218"/>
                </a:cubicBezTo>
                <a:cubicBezTo>
                  <a:pt x="4043461" y="6035706"/>
                  <a:pt x="4157603" y="6020011"/>
                  <a:pt x="4271744" y="6007171"/>
                </a:cubicBezTo>
                <a:cubicBezTo>
                  <a:pt x="4281256" y="6006220"/>
                  <a:pt x="4292671" y="6005268"/>
                  <a:pt x="4300756" y="6009549"/>
                </a:cubicBezTo>
                <a:cubicBezTo>
                  <a:pt x="4361155" y="6040937"/>
                  <a:pt x="4420604" y="6018585"/>
                  <a:pt x="4481004" y="6009073"/>
                </a:cubicBezTo>
                <a:cubicBezTo>
                  <a:pt x="4525234" y="6002415"/>
                  <a:pt x="4569464" y="5997183"/>
                  <a:pt x="4614169" y="5996232"/>
                </a:cubicBezTo>
                <a:cubicBezTo>
                  <a:pt x="4631290" y="5995756"/>
                  <a:pt x="4648887" y="6008598"/>
                  <a:pt x="4676471" y="6019060"/>
                </a:cubicBezTo>
                <a:cubicBezTo>
                  <a:pt x="4676471" y="6019536"/>
                  <a:pt x="4679800" y="6011927"/>
                  <a:pt x="4683605" y="6004793"/>
                </a:cubicBezTo>
                <a:cubicBezTo>
                  <a:pt x="4705482" y="5967221"/>
                  <a:pt x="4763504" y="5939637"/>
                  <a:pt x="4807734" y="5944869"/>
                </a:cubicBezTo>
                <a:cubicBezTo>
                  <a:pt x="4816294" y="5945820"/>
                  <a:pt x="4829135" y="5945344"/>
                  <a:pt x="4834367" y="5940113"/>
                </a:cubicBezTo>
                <a:cubicBezTo>
                  <a:pt x="4865280" y="5908724"/>
                  <a:pt x="4904279" y="5899688"/>
                  <a:pt x="4945655" y="5894932"/>
                </a:cubicBezTo>
                <a:cubicBezTo>
                  <a:pt x="4956117" y="5893505"/>
                  <a:pt x="4970385" y="5887322"/>
                  <a:pt x="4974190" y="5879237"/>
                </a:cubicBezTo>
                <a:cubicBezTo>
                  <a:pt x="4997970" y="5831203"/>
                  <a:pt x="5040773" y="5832630"/>
                  <a:pt x="5085003" y="5829300"/>
                </a:cubicBezTo>
                <a:cubicBezTo>
                  <a:pt x="5105453" y="5827874"/>
                  <a:pt x="5125428" y="5812179"/>
                  <a:pt x="5145402" y="5803143"/>
                </a:cubicBezTo>
                <a:cubicBezTo>
                  <a:pt x="5153012" y="5799814"/>
                  <a:pt x="5159670" y="5793631"/>
                  <a:pt x="5167279" y="5791728"/>
                </a:cubicBezTo>
                <a:cubicBezTo>
                  <a:pt x="5226253" y="5777937"/>
                  <a:pt x="5285226" y="5764620"/>
                  <a:pt x="5344199" y="5751303"/>
                </a:cubicBezTo>
                <a:cubicBezTo>
                  <a:pt x="5347052" y="5750828"/>
                  <a:pt x="5350857" y="5750352"/>
                  <a:pt x="5351808" y="5748450"/>
                </a:cubicBezTo>
                <a:cubicBezTo>
                  <a:pt x="5386050" y="5686148"/>
                  <a:pt x="5430756" y="5724195"/>
                  <a:pt x="5469754" y="5738938"/>
                </a:cubicBezTo>
                <a:cubicBezTo>
                  <a:pt x="5509704" y="5754157"/>
                  <a:pt x="5520167" y="5740841"/>
                  <a:pt x="5518740" y="5703744"/>
                </a:cubicBezTo>
                <a:cubicBezTo>
                  <a:pt x="5517313" y="5665222"/>
                  <a:pt x="5535861" y="5657137"/>
                  <a:pt x="5561543" y="5669978"/>
                </a:cubicBezTo>
                <a:cubicBezTo>
                  <a:pt x="5575335" y="5654284"/>
                  <a:pt x="5585323" y="5638589"/>
                  <a:pt x="5598639" y="5627650"/>
                </a:cubicBezTo>
                <a:cubicBezTo>
                  <a:pt x="5647149" y="5587701"/>
                  <a:pt x="5696135" y="5548227"/>
                  <a:pt x="5746072" y="5510655"/>
                </a:cubicBezTo>
                <a:cubicBezTo>
                  <a:pt x="5753681" y="5504948"/>
                  <a:pt x="5769375" y="5503046"/>
                  <a:pt x="5778887" y="5506375"/>
                </a:cubicBezTo>
                <a:cubicBezTo>
                  <a:pt x="5802667" y="5513985"/>
                  <a:pt x="5825020" y="5524923"/>
                  <a:pt x="5842616" y="5522545"/>
                </a:cubicBezTo>
                <a:cubicBezTo>
                  <a:pt x="5873530" y="5501143"/>
                  <a:pt x="5903967" y="5480217"/>
                  <a:pt x="5937259" y="5457389"/>
                </a:cubicBezTo>
                <a:cubicBezTo>
                  <a:pt x="5933930" y="5452158"/>
                  <a:pt x="5925844" y="5441219"/>
                  <a:pt x="5919186" y="5431707"/>
                </a:cubicBezTo>
                <a:cubicBezTo>
                  <a:pt x="5945344" y="5409355"/>
                  <a:pt x="5969123" y="5386051"/>
                  <a:pt x="5995756" y="5367027"/>
                </a:cubicBezTo>
                <a:cubicBezTo>
                  <a:pt x="6009073" y="5357516"/>
                  <a:pt x="6030474" y="5359418"/>
                  <a:pt x="6043315" y="5349906"/>
                </a:cubicBezTo>
                <a:cubicBezTo>
                  <a:pt x="6066619" y="5331834"/>
                  <a:pt x="6085167" y="5308054"/>
                  <a:pt x="6107044" y="5288080"/>
                </a:cubicBezTo>
                <a:cubicBezTo>
                  <a:pt x="6120836" y="5275714"/>
                  <a:pt x="6137006" y="5265727"/>
                  <a:pt x="6155079" y="5258117"/>
                </a:cubicBezTo>
                <a:cubicBezTo>
                  <a:pt x="6168395" y="5227679"/>
                  <a:pt x="6178382" y="5196766"/>
                  <a:pt x="6224039" y="5192010"/>
                </a:cubicBezTo>
                <a:cubicBezTo>
                  <a:pt x="6240685" y="5190108"/>
                  <a:pt x="6257806" y="5165377"/>
                  <a:pt x="6269220" y="5147305"/>
                </a:cubicBezTo>
                <a:cubicBezTo>
                  <a:pt x="6306791" y="5086905"/>
                  <a:pt x="6356728" y="5042200"/>
                  <a:pt x="6419507" y="5010335"/>
                </a:cubicBezTo>
                <a:cubicBezTo>
                  <a:pt x="6427591" y="5006055"/>
                  <a:pt x="6429018" y="4990836"/>
                  <a:pt x="6434725" y="4981324"/>
                </a:cubicBezTo>
                <a:cubicBezTo>
                  <a:pt x="6454700" y="4945179"/>
                  <a:pt x="6464688" y="4905230"/>
                  <a:pt x="6515575" y="4888585"/>
                </a:cubicBezTo>
                <a:cubicBezTo>
                  <a:pt x="6552672" y="4876695"/>
                  <a:pt x="6580255" y="4836269"/>
                  <a:pt x="6586438" y="4791088"/>
                </a:cubicBezTo>
                <a:cubicBezTo>
                  <a:pt x="6592145" y="4751139"/>
                  <a:pt x="6605462" y="4719750"/>
                  <a:pt x="6646838" y="4699300"/>
                </a:cubicBezTo>
                <a:cubicBezTo>
                  <a:pt x="6668239" y="4688837"/>
                  <a:pt x="6679178" y="4656972"/>
                  <a:pt x="6694873" y="4635095"/>
                </a:cubicBezTo>
                <a:cubicBezTo>
                  <a:pt x="6714372" y="4607035"/>
                  <a:pt x="6732920" y="4578500"/>
                  <a:pt x="6753846" y="4551391"/>
                </a:cubicBezTo>
                <a:cubicBezTo>
                  <a:pt x="6783332" y="4513344"/>
                  <a:pt x="6814246" y="4476724"/>
                  <a:pt x="6844684" y="4440103"/>
                </a:cubicBezTo>
                <a:cubicBezTo>
                  <a:pt x="6865134" y="4415373"/>
                  <a:pt x="6892243" y="4394447"/>
                  <a:pt x="6905083" y="4366863"/>
                </a:cubicBezTo>
                <a:cubicBezTo>
                  <a:pt x="6929338" y="4314072"/>
                  <a:pt x="6944081" y="4257477"/>
                  <a:pt x="6964532" y="4203260"/>
                </a:cubicBezTo>
                <a:cubicBezTo>
                  <a:pt x="6979751" y="4161883"/>
                  <a:pt x="6997823" y="4121934"/>
                  <a:pt x="7013518" y="4081033"/>
                </a:cubicBezTo>
                <a:cubicBezTo>
                  <a:pt x="7029212" y="4039657"/>
                  <a:pt x="7043480" y="3997805"/>
                  <a:pt x="7059650" y="3956429"/>
                </a:cubicBezTo>
                <a:cubicBezTo>
                  <a:pt x="7066308" y="3939783"/>
                  <a:pt x="7072967" y="3916955"/>
                  <a:pt x="7085807" y="3911248"/>
                </a:cubicBezTo>
                <a:cubicBezTo>
                  <a:pt x="7111965" y="3899834"/>
                  <a:pt x="7111965" y="3878908"/>
                  <a:pt x="7117671" y="3857982"/>
                </a:cubicBezTo>
                <a:cubicBezTo>
                  <a:pt x="7124805" y="3831349"/>
                  <a:pt x="7132891" y="3805191"/>
                  <a:pt x="7140975" y="3779034"/>
                </a:cubicBezTo>
                <a:cubicBezTo>
                  <a:pt x="7150012" y="3749547"/>
                  <a:pt x="7158573" y="3720061"/>
                  <a:pt x="7169035" y="3691525"/>
                </a:cubicBezTo>
                <a:cubicBezTo>
                  <a:pt x="7175694" y="3672502"/>
                  <a:pt x="7184730" y="3653954"/>
                  <a:pt x="7194717" y="3629223"/>
                </a:cubicBezTo>
                <a:cubicBezTo>
                  <a:pt x="7192815" y="3609724"/>
                  <a:pt x="7195668" y="3578811"/>
                  <a:pt x="7186156" y="3552178"/>
                </a:cubicBezTo>
                <a:cubicBezTo>
                  <a:pt x="7170462" y="3508899"/>
                  <a:pt x="7217545" y="3485595"/>
                  <a:pt x="7212314" y="3445170"/>
                </a:cubicBezTo>
                <a:cubicBezTo>
                  <a:pt x="7209460" y="3423293"/>
                  <a:pt x="7226582" y="3399038"/>
                  <a:pt x="7234191" y="3375734"/>
                </a:cubicBezTo>
                <a:cubicBezTo>
                  <a:pt x="7235618" y="3371930"/>
                  <a:pt x="7236093" y="3366222"/>
                  <a:pt x="7233715" y="3363844"/>
                </a:cubicBezTo>
                <a:cubicBezTo>
                  <a:pt x="7198522" y="3322468"/>
                  <a:pt x="7223253" y="3280141"/>
                  <a:pt x="7230387" y="3237813"/>
                </a:cubicBezTo>
                <a:cubicBezTo>
                  <a:pt x="7232764" y="3224497"/>
                  <a:pt x="7233715" y="3208327"/>
                  <a:pt x="7228009" y="3196437"/>
                </a:cubicBezTo>
                <a:cubicBezTo>
                  <a:pt x="7213741" y="3165999"/>
                  <a:pt x="7232289" y="3146975"/>
                  <a:pt x="7245130" y="3123672"/>
                </a:cubicBezTo>
                <a:cubicBezTo>
                  <a:pt x="7254641" y="3105599"/>
                  <a:pt x="7262251" y="3084673"/>
                  <a:pt x="7263202" y="3064699"/>
                </a:cubicBezTo>
                <a:cubicBezTo>
                  <a:pt x="7265104" y="3031883"/>
                  <a:pt x="7258922" y="2998592"/>
                  <a:pt x="7261300" y="2965301"/>
                </a:cubicBezTo>
                <a:cubicBezTo>
                  <a:pt x="7262726" y="2944850"/>
                  <a:pt x="7273190" y="2925351"/>
                  <a:pt x="7281274" y="2900145"/>
                </a:cubicBezTo>
                <a:cubicBezTo>
                  <a:pt x="7257019" y="2887304"/>
                  <a:pt x="7266531" y="2857342"/>
                  <a:pt x="7262251" y="2828806"/>
                </a:cubicBezTo>
                <a:cubicBezTo>
                  <a:pt x="7255592" y="2786954"/>
                  <a:pt x="7293164" y="2779345"/>
                  <a:pt x="7306481" y="2753187"/>
                </a:cubicBezTo>
                <a:cubicBezTo>
                  <a:pt x="7279372" y="2737969"/>
                  <a:pt x="7263678" y="2723701"/>
                  <a:pt x="7267958" y="2684703"/>
                </a:cubicBezTo>
                <a:cubicBezTo>
                  <a:pt x="7272714" y="2639522"/>
                  <a:pt x="7254641" y="2591963"/>
                  <a:pt x="7251313" y="2544879"/>
                </a:cubicBezTo>
                <a:cubicBezTo>
                  <a:pt x="7249410" y="2519673"/>
                  <a:pt x="7259397" y="2493991"/>
                  <a:pt x="7261300" y="2468310"/>
                </a:cubicBezTo>
                <a:cubicBezTo>
                  <a:pt x="7262726" y="2448810"/>
                  <a:pt x="7260348" y="2428836"/>
                  <a:pt x="7258446" y="2409336"/>
                </a:cubicBezTo>
                <a:cubicBezTo>
                  <a:pt x="7248935" y="2324206"/>
                  <a:pt x="7258446" y="2236697"/>
                  <a:pt x="7209936" y="2157274"/>
                </a:cubicBezTo>
                <a:cubicBezTo>
                  <a:pt x="7197095" y="2136348"/>
                  <a:pt x="7208033" y="2098301"/>
                  <a:pt x="7212789" y="2068814"/>
                </a:cubicBezTo>
                <a:cubicBezTo>
                  <a:pt x="7217070" y="2041706"/>
                  <a:pt x="7219448" y="2020304"/>
                  <a:pt x="7197571" y="1996525"/>
                </a:cubicBezTo>
                <a:cubicBezTo>
                  <a:pt x="7183779" y="1981781"/>
                  <a:pt x="7184254" y="1953722"/>
                  <a:pt x="7179023" y="1931369"/>
                </a:cubicBezTo>
                <a:cubicBezTo>
                  <a:pt x="7169986" y="1891895"/>
                  <a:pt x="7162377" y="1851945"/>
                  <a:pt x="7153341" y="1812471"/>
                </a:cubicBezTo>
                <a:cubicBezTo>
                  <a:pt x="7151914" y="1806289"/>
                  <a:pt x="7144305" y="1800106"/>
                  <a:pt x="7145256" y="1794875"/>
                </a:cubicBezTo>
                <a:cubicBezTo>
                  <a:pt x="7158097" y="1723536"/>
                  <a:pt x="7106733" y="1666941"/>
                  <a:pt x="7101026" y="1599883"/>
                </a:cubicBezTo>
                <a:cubicBezTo>
                  <a:pt x="7100550" y="1593225"/>
                  <a:pt x="7097697" y="1585615"/>
                  <a:pt x="7093417" y="1580859"/>
                </a:cubicBezTo>
                <a:cubicBezTo>
                  <a:pt x="7063930" y="1548519"/>
                  <a:pt x="7050138" y="1511423"/>
                  <a:pt x="7049187" y="1466718"/>
                </a:cubicBezTo>
                <a:cubicBezTo>
                  <a:pt x="7048711" y="1451499"/>
                  <a:pt x="7030163" y="1436756"/>
                  <a:pt x="7018749" y="1420110"/>
                </a:cubicBezTo>
                <a:cubicBezTo>
                  <a:pt x="7013518" y="1404416"/>
                  <a:pt x="7009713" y="1385392"/>
                  <a:pt x="7001152" y="1368271"/>
                </a:cubicBezTo>
                <a:cubicBezTo>
                  <a:pt x="6969288" y="1303115"/>
                  <a:pt x="6941703" y="1236057"/>
                  <a:pt x="6897949" y="1176133"/>
                </a:cubicBezTo>
                <a:cubicBezTo>
                  <a:pt x="6871792" y="1139988"/>
                  <a:pt x="6864658" y="1090527"/>
                  <a:pt x="6848488" y="1047248"/>
                </a:cubicBezTo>
                <a:cubicBezTo>
                  <a:pt x="6838025" y="1019188"/>
                  <a:pt x="6828038" y="990177"/>
                  <a:pt x="6814721" y="963544"/>
                </a:cubicBezTo>
                <a:cubicBezTo>
                  <a:pt x="6809490" y="952606"/>
                  <a:pt x="6796173" y="939289"/>
                  <a:pt x="6785710" y="937862"/>
                </a:cubicBezTo>
                <a:cubicBezTo>
                  <a:pt x="6721030" y="931680"/>
                  <a:pt x="6691068" y="879841"/>
                  <a:pt x="6652070" y="840367"/>
                </a:cubicBezTo>
                <a:cubicBezTo>
                  <a:pt x="6636851" y="825148"/>
                  <a:pt x="6675849" y="740968"/>
                  <a:pt x="6699153" y="736212"/>
                </a:cubicBezTo>
                <a:cubicBezTo>
                  <a:pt x="6780479" y="719091"/>
                  <a:pt x="6761455" y="726701"/>
                  <a:pt x="6772394" y="646326"/>
                </a:cubicBezTo>
                <a:cubicBezTo>
                  <a:pt x="6773345" y="638241"/>
                  <a:pt x="6774772" y="628254"/>
                  <a:pt x="6780003" y="623022"/>
                </a:cubicBezTo>
                <a:cubicBezTo>
                  <a:pt x="6821380" y="578317"/>
                  <a:pt x="6866561" y="536465"/>
                  <a:pt x="6905559" y="489382"/>
                </a:cubicBezTo>
                <a:cubicBezTo>
                  <a:pt x="6955020" y="429933"/>
                  <a:pt x="7016371" y="445627"/>
                  <a:pt x="7077722" y="452761"/>
                </a:cubicBezTo>
                <a:cubicBezTo>
                  <a:pt x="7113392" y="457041"/>
                  <a:pt x="7151439" y="456090"/>
                  <a:pt x="7184254" y="468456"/>
                </a:cubicBezTo>
                <a:cubicBezTo>
                  <a:pt x="7218497" y="481297"/>
                  <a:pt x="7247983" y="507930"/>
                  <a:pt x="7279372" y="528380"/>
                </a:cubicBezTo>
                <a:cubicBezTo>
                  <a:pt x="7295542" y="528380"/>
                  <a:pt x="7315041" y="526953"/>
                  <a:pt x="7333589" y="529331"/>
                </a:cubicBezTo>
                <a:cubicBezTo>
                  <a:pt x="7341675" y="530282"/>
                  <a:pt x="7353564" y="538367"/>
                  <a:pt x="7354991" y="544550"/>
                </a:cubicBezTo>
                <a:cubicBezTo>
                  <a:pt x="7360698" y="570707"/>
                  <a:pt x="7362600" y="597816"/>
                  <a:pt x="7365930" y="623973"/>
                </a:cubicBezTo>
                <a:cubicBezTo>
                  <a:pt x="7429183" y="662496"/>
                  <a:pt x="7464376" y="720994"/>
                  <a:pt x="7492436" y="785674"/>
                </a:cubicBezTo>
                <a:cubicBezTo>
                  <a:pt x="7497192" y="796612"/>
                  <a:pt x="7503375" y="806600"/>
                  <a:pt x="7510033" y="816112"/>
                </a:cubicBezTo>
                <a:cubicBezTo>
                  <a:pt x="7530483" y="848452"/>
                  <a:pt x="7546178" y="886499"/>
                  <a:pt x="7573286" y="911705"/>
                </a:cubicBezTo>
                <a:cubicBezTo>
                  <a:pt x="7664599" y="995409"/>
                  <a:pt x="7678392" y="1120489"/>
                  <a:pt x="7742596" y="1218460"/>
                </a:cubicBezTo>
                <a:cubicBezTo>
                  <a:pt x="7755913" y="1238435"/>
                  <a:pt x="7752108" y="1269348"/>
                  <a:pt x="7758766" y="1294555"/>
                </a:cubicBezTo>
                <a:cubicBezTo>
                  <a:pt x="7766851" y="1325468"/>
                  <a:pt x="7778265" y="1354954"/>
                  <a:pt x="7787302" y="1385392"/>
                </a:cubicBezTo>
                <a:cubicBezTo>
                  <a:pt x="7802520" y="1435329"/>
                  <a:pt x="7819166" y="1485266"/>
                  <a:pt x="7831056" y="1536154"/>
                </a:cubicBezTo>
                <a:cubicBezTo>
                  <a:pt x="7839141" y="1570872"/>
                  <a:pt x="7841043" y="1607017"/>
                  <a:pt x="7845799" y="1642211"/>
                </a:cubicBezTo>
                <a:cubicBezTo>
                  <a:pt x="7846275" y="1646015"/>
                  <a:pt x="7845799" y="1652198"/>
                  <a:pt x="7847701" y="1654100"/>
                </a:cubicBezTo>
                <a:cubicBezTo>
                  <a:pt x="7900968" y="1698330"/>
                  <a:pt x="7871957" y="1753023"/>
                  <a:pt x="7869103" y="1805338"/>
                </a:cubicBezTo>
                <a:cubicBezTo>
                  <a:pt x="7868152" y="1823886"/>
                  <a:pt x="7878615" y="1842434"/>
                  <a:pt x="7882895" y="1860982"/>
                </a:cubicBezTo>
                <a:cubicBezTo>
                  <a:pt x="7894785" y="1918052"/>
                  <a:pt x="7907150" y="1975123"/>
                  <a:pt x="7917613" y="2032669"/>
                </a:cubicBezTo>
                <a:cubicBezTo>
                  <a:pt x="7926650" y="2083557"/>
                  <a:pt x="7917613" y="2135397"/>
                  <a:pt x="7941868" y="2186285"/>
                </a:cubicBezTo>
                <a:cubicBezTo>
                  <a:pt x="7956611" y="2217198"/>
                  <a:pt x="7946624" y="2260477"/>
                  <a:pt x="7947575" y="2298048"/>
                </a:cubicBezTo>
                <a:cubicBezTo>
                  <a:pt x="7947575" y="2303755"/>
                  <a:pt x="7944722" y="2312316"/>
                  <a:pt x="7947100" y="2314218"/>
                </a:cubicBezTo>
                <a:cubicBezTo>
                  <a:pt x="7984671" y="2344656"/>
                  <a:pt x="7960892" y="2385081"/>
                  <a:pt x="7963270" y="2420275"/>
                </a:cubicBezTo>
                <a:cubicBezTo>
                  <a:pt x="7966599" y="2468785"/>
                  <a:pt x="7968026" y="2518246"/>
                  <a:pt x="7965648" y="2566756"/>
                </a:cubicBezTo>
                <a:cubicBezTo>
                  <a:pt x="7962319" y="2627632"/>
                  <a:pt x="7955185" y="2688507"/>
                  <a:pt x="7948527" y="2749383"/>
                </a:cubicBezTo>
                <a:cubicBezTo>
                  <a:pt x="7940441" y="2825002"/>
                  <a:pt x="7927125" y="2900620"/>
                  <a:pt x="7923796" y="2976239"/>
                </a:cubicBezTo>
                <a:cubicBezTo>
                  <a:pt x="7920467" y="3044724"/>
                  <a:pt x="7903346" y="3108453"/>
                  <a:pt x="7882420" y="3173133"/>
                </a:cubicBezTo>
                <a:cubicBezTo>
                  <a:pt x="7866725" y="3222119"/>
                  <a:pt x="7870054" y="3277287"/>
                  <a:pt x="7860067" y="3328651"/>
                </a:cubicBezTo>
                <a:cubicBezTo>
                  <a:pt x="7852933" y="3364320"/>
                  <a:pt x="7854835" y="3400465"/>
                  <a:pt x="7841043" y="3436610"/>
                </a:cubicBezTo>
                <a:cubicBezTo>
                  <a:pt x="7820593" y="3490827"/>
                  <a:pt x="7811081" y="3548849"/>
                  <a:pt x="7796813" y="3605444"/>
                </a:cubicBezTo>
                <a:cubicBezTo>
                  <a:pt x="7794911" y="3612578"/>
                  <a:pt x="7793485" y="3621614"/>
                  <a:pt x="7788253" y="3626370"/>
                </a:cubicBezTo>
                <a:cubicBezTo>
                  <a:pt x="7759717" y="3653478"/>
                  <a:pt x="7759242" y="3653003"/>
                  <a:pt x="7767327" y="3675356"/>
                </a:cubicBezTo>
                <a:cubicBezTo>
                  <a:pt x="7749730" y="3709122"/>
                  <a:pt x="7732609" y="3734804"/>
                  <a:pt x="7722146" y="3763340"/>
                </a:cubicBezTo>
                <a:cubicBezTo>
                  <a:pt x="7701696" y="3819935"/>
                  <a:pt x="7688379" y="3879383"/>
                  <a:pt x="7650332" y="3929320"/>
                </a:cubicBezTo>
                <a:cubicBezTo>
                  <a:pt x="7643198" y="3938356"/>
                  <a:pt x="7651283" y="3957380"/>
                  <a:pt x="7646527" y="3969745"/>
                </a:cubicBezTo>
                <a:cubicBezTo>
                  <a:pt x="7641296" y="3984489"/>
                  <a:pt x="7629882" y="3996854"/>
                  <a:pt x="7619894" y="4011597"/>
                </a:cubicBezTo>
                <a:cubicBezTo>
                  <a:pt x="7622748" y="4035377"/>
                  <a:pt x="7626552" y="4063912"/>
                  <a:pt x="7630357" y="4097203"/>
                </a:cubicBezTo>
                <a:cubicBezTo>
                  <a:pt x="7621321" y="4098630"/>
                  <a:pt x="7606578" y="4100532"/>
                  <a:pt x="7591834" y="4102910"/>
                </a:cubicBezTo>
                <a:cubicBezTo>
                  <a:pt x="7585176" y="4123361"/>
                  <a:pt x="7578518" y="4143811"/>
                  <a:pt x="7571859" y="4164261"/>
                </a:cubicBezTo>
                <a:cubicBezTo>
                  <a:pt x="7570908" y="4163786"/>
                  <a:pt x="7569481" y="4163786"/>
                  <a:pt x="7568530" y="4163310"/>
                </a:cubicBezTo>
                <a:cubicBezTo>
                  <a:pt x="7563775" y="4183760"/>
                  <a:pt x="7559494" y="4204687"/>
                  <a:pt x="7554263" y="4225137"/>
                </a:cubicBezTo>
                <a:cubicBezTo>
                  <a:pt x="7548080" y="4248441"/>
                  <a:pt x="7540471" y="4271269"/>
                  <a:pt x="7534764" y="4295049"/>
                </a:cubicBezTo>
                <a:cubicBezTo>
                  <a:pt x="7529056" y="4317401"/>
                  <a:pt x="7530959" y="4343559"/>
                  <a:pt x="7520021" y="4362107"/>
                </a:cubicBezTo>
                <a:cubicBezTo>
                  <a:pt x="7475791" y="4435823"/>
                  <a:pt x="7434890" y="4512869"/>
                  <a:pt x="7378770" y="4576598"/>
                </a:cubicBezTo>
                <a:cubicBezTo>
                  <a:pt x="7348808" y="4610364"/>
                  <a:pt x="7346906" y="4625583"/>
                  <a:pt x="7371636" y="4655545"/>
                </a:cubicBezTo>
                <a:cubicBezTo>
                  <a:pt x="7374966" y="4659350"/>
                  <a:pt x="7371636" y="4670289"/>
                  <a:pt x="7369734" y="4676947"/>
                </a:cubicBezTo>
                <a:cubicBezTo>
                  <a:pt x="7346906" y="4747810"/>
                  <a:pt x="7308859" y="4808210"/>
                  <a:pt x="7244654" y="4850537"/>
                </a:cubicBezTo>
                <a:cubicBezTo>
                  <a:pt x="7290786" y="4903803"/>
                  <a:pt x="7223728" y="4908559"/>
                  <a:pt x="7209936" y="4938045"/>
                </a:cubicBezTo>
                <a:cubicBezTo>
                  <a:pt x="7228484" y="4965630"/>
                  <a:pt x="7225631" y="4990836"/>
                  <a:pt x="7193290" y="5009384"/>
                </a:cubicBezTo>
                <a:cubicBezTo>
                  <a:pt x="7188534" y="5012238"/>
                  <a:pt x="7179498" y="5016042"/>
                  <a:pt x="7179974" y="5018896"/>
                </a:cubicBezTo>
                <a:cubicBezTo>
                  <a:pt x="7188059" y="5077393"/>
                  <a:pt x="7139549" y="5075491"/>
                  <a:pt x="7104355" y="5086430"/>
                </a:cubicBezTo>
                <a:cubicBezTo>
                  <a:pt x="7127659" y="5137793"/>
                  <a:pt x="7124330" y="5143025"/>
                  <a:pt x="7068211" y="5145878"/>
                </a:cubicBezTo>
                <a:cubicBezTo>
                  <a:pt x="7079149" y="5153488"/>
                  <a:pt x="7088185" y="5159671"/>
                  <a:pt x="7101502" y="5168706"/>
                </a:cubicBezTo>
                <a:cubicBezTo>
                  <a:pt x="7037297" y="5169182"/>
                  <a:pt x="6987360" y="5227679"/>
                  <a:pt x="7008762" y="5266202"/>
                </a:cubicBezTo>
                <a:cubicBezTo>
                  <a:pt x="6987836" y="5299018"/>
                  <a:pt x="6968337" y="5330407"/>
                  <a:pt x="6946935" y="5360845"/>
                </a:cubicBezTo>
                <a:cubicBezTo>
                  <a:pt x="6942179" y="5367978"/>
                  <a:pt x="6932192" y="5373210"/>
                  <a:pt x="6923631" y="5375588"/>
                </a:cubicBezTo>
                <a:cubicBezTo>
                  <a:pt x="6879877" y="5386526"/>
                  <a:pt x="6880353" y="5386526"/>
                  <a:pt x="6867512" y="5432658"/>
                </a:cubicBezTo>
                <a:cubicBezTo>
                  <a:pt x="6866085" y="5438366"/>
                  <a:pt x="6851817" y="5440268"/>
                  <a:pt x="6848963" y="5446451"/>
                </a:cubicBezTo>
                <a:cubicBezTo>
                  <a:pt x="6846585" y="5451682"/>
                  <a:pt x="6851817" y="5460718"/>
                  <a:pt x="6855146" y="5473084"/>
                </a:cubicBezTo>
                <a:cubicBezTo>
                  <a:pt x="6787613" y="5459767"/>
                  <a:pt x="6777150" y="5527301"/>
                  <a:pt x="6734822" y="5549654"/>
                </a:cubicBezTo>
                <a:cubicBezTo>
                  <a:pt x="6713897" y="5560592"/>
                  <a:pt x="6698677" y="5583421"/>
                  <a:pt x="6677276" y="5593408"/>
                </a:cubicBezTo>
                <a:cubicBezTo>
                  <a:pt x="6652545" y="5604822"/>
                  <a:pt x="6658728" y="5628126"/>
                  <a:pt x="6656350" y="5643345"/>
                </a:cubicBezTo>
                <a:cubicBezTo>
                  <a:pt x="6652070" y="5672831"/>
                  <a:pt x="6638753" y="5687099"/>
                  <a:pt x="6608791" y="5679965"/>
                </a:cubicBezTo>
                <a:cubicBezTo>
                  <a:pt x="6551720" y="5742743"/>
                  <a:pt x="6504637" y="5813606"/>
                  <a:pt x="6420933" y="5844995"/>
                </a:cubicBezTo>
                <a:cubicBezTo>
                  <a:pt x="6407141" y="5850226"/>
                  <a:pt x="6381459" y="5846421"/>
                  <a:pt x="6390496" y="5875908"/>
                </a:cubicBezTo>
                <a:cubicBezTo>
                  <a:pt x="6390971" y="5877811"/>
                  <a:pt x="6382886" y="5885420"/>
                  <a:pt x="6378606" y="5885420"/>
                </a:cubicBezTo>
                <a:cubicBezTo>
                  <a:pt x="6338181" y="5884944"/>
                  <a:pt x="6340559" y="5915858"/>
                  <a:pt x="6331998" y="5942491"/>
                </a:cubicBezTo>
                <a:cubicBezTo>
                  <a:pt x="6327242" y="5956758"/>
                  <a:pt x="6306791" y="5965319"/>
                  <a:pt x="6293951" y="5977208"/>
                </a:cubicBezTo>
                <a:cubicBezTo>
                  <a:pt x="6283012" y="5987196"/>
                  <a:pt x="6273025" y="5997659"/>
                  <a:pt x="6263513" y="6009073"/>
                </a:cubicBezTo>
                <a:cubicBezTo>
                  <a:pt x="6250672" y="6024292"/>
                  <a:pt x="6238783" y="6039986"/>
                  <a:pt x="6223563" y="6059486"/>
                </a:cubicBezTo>
                <a:cubicBezTo>
                  <a:pt x="6222137" y="6049974"/>
                  <a:pt x="6221185" y="6043315"/>
                  <a:pt x="6219759" y="6032377"/>
                </a:cubicBezTo>
                <a:cubicBezTo>
                  <a:pt x="6209772" y="6039511"/>
                  <a:pt x="6202162" y="6046645"/>
                  <a:pt x="6192650" y="6051401"/>
                </a:cubicBezTo>
                <a:cubicBezTo>
                  <a:pt x="6171248" y="6061863"/>
                  <a:pt x="6165542" y="6095630"/>
                  <a:pt x="6131299" y="6089448"/>
                </a:cubicBezTo>
                <a:cubicBezTo>
                  <a:pt x="6125592" y="6088496"/>
                  <a:pt x="6117983" y="6122739"/>
                  <a:pt x="6105142" y="6133677"/>
                </a:cubicBezTo>
                <a:cubicBezTo>
                  <a:pt x="6079460" y="6155554"/>
                  <a:pt x="6043791" y="6167920"/>
                  <a:pt x="6022865" y="6193126"/>
                </a:cubicBezTo>
                <a:cubicBezTo>
                  <a:pt x="5972452" y="6253050"/>
                  <a:pt x="5888749" y="6227844"/>
                  <a:pt x="5835007" y="6276354"/>
                </a:cubicBezTo>
                <a:cubicBezTo>
                  <a:pt x="5850702" y="6329145"/>
                  <a:pt x="5798862" y="6319633"/>
                  <a:pt x="5775083" y="6332949"/>
                </a:cubicBezTo>
                <a:cubicBezTo>
                  <a:pt x="5747974" y="6347693"/>
                  <a:pt x="5722293" y="6358156"/>
                  <a:pt x="5732280" y="6387167"/>
                </a:cubicBezTo>
                <a:cubicBezTo>
                  <a:pt x="5693757" y="6405239"/>
                  <a:pt x="5659039" y="6424738"/>
                  <a:pt x="5621467" y="6438530"/>
                </a:cubicBezTo>
                <a:cubicBezTo>
                  <a:pt x="5605297" y="6444713"/>
                  <a:pt x="5583896" y="6435677"/>
                  <a:pt x="5566299" y="6439957"/>
                </a:cubicBezTo>
                <a:cubicBezTo>
                  <a:pt x="5499716" y="6456603"/>
                  <a:pt x="5426951" y="6463737"/>
                  <a:pt x="5401745" y="6532222"/>
                </a:cubicBezTo>
                <a:cubicBezTo>
                  <a:pt x="5357991" y="6539355"/>
                  <a:pt x="5322321" y="6543636"/>
                  <a:pt x="5287128" y="6551245"/>
                </a:cubicBezTo>
                <a:cubicBezTo>
                  <a:pt x="5224826" y="6564561"/>
                  <a:pt x="5162523" y="6579305"/>
                  <a:pt x="5100697" y="6594048"/>
                </a:cubicBezTo>
                <a:cubicBezTo>
                  <a:pt x="5080247" y="6598804"/>
                  <a:pt x="5059796" y="6604035"/>
                  <a:pt x="5040773" y="6612596"/>
                </a:cubicBezTo>
                <a:cubicBezTo>
                  <a:pt x="5015566" y="6623535"/>
                  <a:pt x="4991311" y="6636851"/>
                  <a:pt x="4967532" y="6651119"/>
                </a:cubicBezTo>
                <a:cubicBezTo>
                  <a:pt x="4930912" y="6672996"/>
                  <a:pt x="4891913" y="6668240"/>
                  <a:pt x="4852439" y="6667289"/>
                </a:cubicBezTo>
                <a:cubicBezTo>
                  <a:pt x="4841501" y="6666813"/>
                  <a:pt x="4830087" y="6679179"/>
                  <a:pt x="4818672" y="6684410"/>
                </a:cubicBezTo>
                <a:cubicBezTo>
                  <a:pt x="4807734" y="6689642"/>
                  <a:pt x="4796795" y="6694873"/>
                  <a:pt x="4785381" y="6697251"/>
                </a:cubicBezTo>
                <a:cubicBezTo>
                  <a:pt x="4759699" y="6702482"/>
                  <a:pt x="4733542" y="6704385"/>
                  <a:pt x="4708336" y="6711043"/>
                </a:cubicBezTo>
                <a:cubicBezTo>
                  <a:pt x="4701677" y="6712946"/>
                  <a:pt x="4698348" y="6727213"/>
                  <a:pt x="4693117" y="6736250"/>
                </a:cubicBezTo>
                <a:cubicBezTo>
                  <a:pt x="4639375" y="6726262"/>
                  <a:pt x="4598950" y="6753846"/>
                  <a:pt x="4557098" y="6791418"/>
                </a:cubicBezTo>
                <a:cubicBezTo>
                  <a:pt x="4523807" y="6766211"/>
                  <a:pt x="4492418" y="6771443"/>
                  <a:pt x="4450566" y="6789515"/>
                </a:cubicBezTo>
                <a:cubicBezTo>
                  <a:pt x="4403483" y="6809966"/>
                  <a:pt x="4344985" y="6802832"/>
                  <a:pt x="4291719" y="6810917"/>
                </a:cubicBezTo>
                <a:cubicBezTo>
                  <a:pt x="4236551" y="6819478"/>
                  <a:pt x="4181858" y="6833745"/>
                  <a:pt x="4126690" y="6843733"/>
                </a:cubicBezTo>
                <a:cubicBezTo>
                  <a:pt x="4109568" y="6846586"/>
                  <a:pt x="4091496" y="6846111"/>
                  <a:pt x="4074375" y="6843257"/>
                </a:cubicBezTo>
                <a:cubicBezTo>
                  <a:pt x="4029670" y="6836123"/>
                  <a:pt x="3984964" y="6821380"/>
                  <a:pt x="3940258" y="6820904"/>
                </a:cubicBezTo>
                <a:cubicBezTo>
                  <a:pt x="3908870" y="6820904"/>
                  <a:pt x="3877956" y="6839452"/>
                  <a:pt x="3845141" y="6849915"/>
                </a:cubicBezTo>
                <a:cubicBezTo>
                  <a:pt x="3818983" y="6839928"/>
                  <a:pt x="3790448" y="6829465"/>
                  <a:pt x="3763815" y="6819478"/>
                </a:cubicBezTo>
                <a:cubicBezTo>
                  <a:pt x="3713878" y="6850867"/>
                  <a:pt x="3663941" y="6868463"/>
                  <a:pt x="3608297" y="6836599"/>
                </a:cubicBezTo>
                <a:cubicBezTo>
                  <a:pt x="3602590" y="6833269"/>
                  <a:pt x="3592127" y="6837550"/>
                  <a:pt x="3584042" y="6838025"/>
                </a:cubicBezTo>
                <a:cubicBezTo>
                  <a:pt x="3568823" y="6838501"/>
                  <a:pt x="3552653" y="6842781"/>
                  <a:pt x="3538861" y="6838501"/>
                </a:cubicBezTo>
                <a:cubicBezTo>
                  <a:pt x="3501765" y="6826136"/>
                  <a:pt x="3469425" y="6808539"/>
                  <a:pt x="3425195" y="6829465"/>
                </a:cubicBezTo>
                <a:cubicBezTo>
                  <a:pt x="3407123" y="6838025"/>
                  <a:pt x="3372405" y="6809490"/>
                  <a:pt x="3341967" y="6796649"/>
                </a:cubicBezTo>
                <a:cubicBezTo>
                  <a:pt x="3303444" y="6793320"/>
                  <a:pt x="3260166" y="6833745"/>
                  <a:pt x="3215460" y="6794271"/>
                </a:cubicBezTo>
                <a:cubicBezTo>
                  <a:pt x="3120342" y="6800930"/>
                  <a:pt x="3058516" y="6713421"/>
                  <a:pt x="2967678" y="6707714"/>
                </a:cubicBezTo>
                <a:cubicBezTo>
                  <a:pt x="2963873" y="6707238"/>
                  <a:pt x="2959118" y="6705336"/>
                  <a:pt x="2956264" y="6702482"/>
                </a:cubicBezTo>
                <a:cubicBezTo>
                  <a:pt x="2931058" y="6674423"/>
                  <a:pt x="2900145" y="6667765"/>
                  <a:pt x="2864000" y="6672996"/>
                </a:cubicBezTo>
                <a:cubicBezTo>
                  <a:pt x="2853061" y="6674423"/>
                  <a:pt x="2840696" y="6665862"/>
                  <a:pt x="2828806" y="6662533"/>
                </a:cubicBezTo>
                <a:cubicBezTo>
                  <a:pt x="2814063" y="6658253"/>
                  <a:pt x="2798844" y="6654448"/>
                  <a:pt x="2778869" y="6648741"/>
                </a:cubicBezTo>
                <a:cubicBezTo>
                  <a:pt x="2778394" y="6646839"/>
                  <a:pt x="2776491" y="6637802"/>
                  <a:pt x="2774589" y="6628766"/>
                </a:cubicBezTo>
                <a:cubicBezTo>
                  <a:pt x="2771260" y="6627815"/>
                  <a:pt x="2767455" y="6625912"/>
                  <a:pt x="2766028" y="6626864"/>
                </a:cubicBezTo>
                <a:cubicBezTo>
                  <a:pt x="2733213" y="6647789"/>
                  <a:pt x="2692787" y="6643985"/>
                  <a:pt x="2666630" y="6617828"/>
                </a:cubicBezTo>
                <a:cubicBezTo>
                  <a:pt x="2664728" y="6615925"/>
                  <a:pt x="2663777" y="6612120"/>
                  <a:pt x="2661399" y="6611645"/>
                </a:cubicBezTo>
                <a:cubicBezTo>
                  <a:pt x="2604803" y="6591195"/>
                  <a:pt x="2548684" y="6569793"/>
                  <a:pt x="2491138" y="6551721"/>
                </a:cubicBezTo>
                <a:cubicBezTo>
                  <a:pt x="2439298" y="6535075"/>
                  <a:pt x="2386032" y="6522234"/>
                  <a:pt x="2333242" y="6507491"/>
                </a:cubicBezTo>
                <a:cubicBezTo>
                  <a:pt x="2310889" y="6501308"/>
                  <a:pt x="2289012" y="6494174"/>
                  <a:pt x="2266659" y="6488467"/>
                </a:cubicBezTo>
                <a:cubicBezTo>
                  <a:pt x="2203406" y="6472297"/>
                  <a:pt x="2156323" y="6433774"/>
                  <a:pt x="2113044" y="6385740"/>
                </a:cubicBezTo>
                <a:cubicBezTo>
                  <a:pt x="2099728" y="6370997"/>
                  <a:pt x="2070716" y="6362912"/>
                  <a:pt x="2049791" y="6365290"/>
                </a:cubicBezTo>
                <a:cubicBezTo>
                  <a:pt x="2002707" y="6370046"/>
                  <a:pt x="1979879" y="6334376"/>
                  <a:pt x="1948014" y="6313926"/>
                </a:cubicBezTo>
                <a:cubicBezTo>
                  <a:pt x="1928040" y="6301085"/>
                  <a:pt x="1913296" y="6277781"/>
                  <a:pt x="1891895" y="6268745"/>
                </a:cubicBezTo>
                <a:cubicBezTo>
                  <a:pt x="1859079" y="6254953"/>
                  <a:pt x="1830068" y="6243063"/>
                  <a:pt x="1800582" y="6218333"/>
                </a:cubicBezTo>
                <a:cubicBezTo>
                  <a:pt x="1778229" y="6199784"/>
                  <a:pt x="1736377" y="6192651"/>
                  <a:pt x="1704988" y="6174578"/>
                </a:cubicBezTo>
                <a:cubicBezTo>
                  <a:pt x="1638881" y="6136531"/>
                  <a:pt x="1570396" y="6103240"/>
                  <a:pt x="1504765" y="6063766"/>
                </a:cubicBezTo>
                <a:cubicBezTo>
                  <a:pt x="1489071" y="6054254"/>
                  <a:pt x="1476230" y="6031426"/>
                  <a:pt x="1471474" y="6012402"/>
                </a:cubicBezTo>
                <a:cubicBezTo>
                  <a:pt x="1455779" y="5947722"/>
                  <a:pt x="1402989" y="5922516"/>
                  <a:pt x="1353052" y="5896834"/>
                </a:cubicBezTo>
                <a:cubicBezTo>
                  <a:pt x="1326419" y="5883042"/>
                  <a:pt x="1289799" y="5888273"/>
                  <a:pt x="1262690" y="5874957"/>
                </a:cubicBezTo>
                <a:cubicBezTo>
                  <a:pt x="1233203" y="5860213"/>
                  <a:pt x="1208948" y="5834532"/>
                  <a:pt x="1182315" y="5813130"/>
                </a:cubicBezTo>
                <a:cubicBezTo>
                  <a:pt x="1157109" y="5793155"/>
                  <a:pt x="1134756" y="5761291"/>
                  <a:pt x="1106697" y="5755584"/>
                </a:cubicBezTo>
                <a:cubicBezTo>
                  <a:pt x="1064845" y="5746547"/>
                  <a:pt x="1057235" y="5715159"/>
                  <a:pt x="1037736" y="5689477"/>
                </a:cubicBezTo>
                <a:cubicBezTo>
                  <a:pt x="1026322" y="5674734"/>
                  <a:pt x="1010628" y="5663319"/>
                  <a:pt x="996360" y="5650479"/>
                </a:cubicBezTo>
                <a:cubicBezTo>
                  <a:pt x="988750" y="5643345"/>
                  <a:pt x="980665" y="5636686"/>
                  <a:pt x="973056" y="5629077"/>
                </a:cubicBezTo>
                <a:cubicBezTo>
                  <a:pt x="961166" y="5616712"/>
                  <a:pt x="949752" y="5602920"/>
                  <a:pt x="937387" y="5590554"/>
                </a:cubicBezTo>
                <a:cubicBezTo>
                  <a:pt x="932631" y="5585799"/>
                  <a:pt x="921692" y="5585323"/>
                  <a:pt x="919314" y="5580091"/>
                </a:cubicBezTo>
                <a:cubicBezTo>
                  <a:pt x="889352" y="5516363"/>
                  <a:pt x="816111" y="5496863"/>
                  <a:pt x="779015" y="5438841"/>
                </a:cubicBezTo>
                <a:cubicBezTo>
                  <a:pt x="728603" y="5359418"/>
                  <a:pt x="670581" y="5284275"/>
                  <a:pt x="615888" y="5207229"/>
                </a:cubicBezTo>
                <a:cubicBezTo>
                  <a:pt x="592109" y="5173938"/>
                  <a:pt x="565000" y="5142549"/>
                  <a:pt x="544550" y="5107356"/>
                </a:cubicBezTo>
                <a:cubicBezTo>
                  <a:pt x="532185" y="5085478"/>
                  <a:pt x="526478" y="5058845"/>
                  <a:pt x="522197" y="5033163"/>
                </a:cubicBezTo>
                <a:cubicBezTo>
                  <a:pt x="512685" y="4971337"/>
                  <a:pt x="471785" y="4932814"/>
                  <a:pt x="428506" y="4894291"/>
                </a:cubicBezTo>
                <a:cubicBezTo>
                  <a:pt x="420897" y="4887633"/>
                  <a:pt x="427555" y="4865281"/>
                  <a:pt x="427555" y="4850062"/>
                </a:cubicBezTo>
                <a:cubicBezTo>
                  <a:pt x="431835" y="4848635"/>
                  <a:pt x="436116" y="4847208"/>
                  <a:pt x="440396" y="4845306"/>
                </a:cubicBezTo>
                <a:cubicBezTo>
                  <a:pt x="421372" y="4827709"/>
                  <a:pt x="400446" y="4812014"/>
                  <a:pt x="384276" y="4792040"/>
                </a:cubicBezTo>
                <a:cubicBezTo>
                  <a:pt x="374764" y="4780150"/>
                  <a:pt x="375716" y="4761126"/>
                  <a:pt x="369057" y="4746859"/>
                </a:cubicBezTo>
                <a:cubicBezTo>
                  <a:pt x="358119" y="4723555"/>
                  <a:pt x="343851" y="4701678"/>
                  <a:pt x="333864" y="4677898"/>
                </a:cubicBezTo>
                <a:cubicBezTo>
                  <a:pt x="329108" y="4666960"/>
                  <a:pt x="331486" y="4653167"/>
                  <a:pt x="331486" y="4640802"/>
                </a:cubicBezTo>
                <a:cubicBezTo>
                  <a:pt x="331486" y="4632717"/>
                  <a:pt x="334815" y="4624157"/>
                  <a:pt x="332437" y="4617023"/>
                </a:cubicBezTo>
                <a:cubicBezTo>
                  <a:pt x="318645" y="4571366"/>
                  <a:pt x="305328" y="4525234"/>
                  <a:pt x="288683" y="4481004"/>
                </a:cubicBezTo>
                <a:cubicBezTo>
                  <a:pt x="277744" y="4452469"/>
                  <a:pt x="262050" y="4425360"/>
                  <a:pt x="246355" y="4398727"/>
                </a:cubicBezTo>
                <a:cubicBezTo>
                  <a:pt x="219722" y="4353546"/>
                  <a:pt x="190711" y="4309792"/>
                  <a:pt x="165030" y="4264135"/>
                </a:cubicBezTo>
                <a:cubicBezTo>
                  <a:pt x="154567" y="4245587"/>
                  <a:pt x="148859" y="4224661"/>
                  <a:pt x="142201" y="4204211"/>
                </a:cubicBezTo>
                <a:cubicBezTo>
                  <a:pt x="126982" y="4154274"/>
                  <a:pt x="110337" y="4104813"/>
                  <a:pt x="98923" y="4053925"/>
                </a:cubicBezTo>
                <a:cubicBezTo>
                  <a:pt x="92264" y="4024914"/>
                  <a:pt x="97496" y="3993525"/>
                  <a:pt x="92740" y="3964038"/>
                </a:cubicBezTo>
                <a:cubicBezTo>
                  <a:pt x="83704" y="3911724"/>
                  <a:pt x="68960" y="3860360"/>
                  <a:pt x="60875" y="3807569"/>
                </a:cubicBezTo>
                <a:cubicBezTo>
                  <a:pt x="56595" y="3779034"/>
                  <a:pt x="68960" y="3745267"/>
                  <a:pt x="43754" y="3739560"/>
                </a:cubicBezTo>
                <a:cubicBezTo>
                  <a:pt x="32816" y="3699135"/>
                  <a:pt x="20926" y="3669173"/>
                  <a:pt x="17121" y="3638735"/>
                </a:cubicBezTo>
                <a:cubicBezTo>
                  <a:pt x="10463" y="3586896"/>
                  <a:pt x="9036" y="3534105"/>
                  <a:pt x="5231" y="3482266"/>
                </a:cubicBezTo>
                <a:cubicBezTo>
                  <a:pt x="3805" y="3466572"/>
                  <a:pt x="0" y="3450402"/>
                  <a:pt x="0" y="3434707"/>
                </a:cubicBezTo>
                <a:cubicBezTo>
                  <a:pt x="476" y="3372880"/>
                  <a:pt x="4756" y="3311054"/>
                  <a:pt x="1902" y="3249703"/>
                </a:cubicBezTo>
                <a:cubicBezTo>
                  <a:pt x="0" y="3204997"/>
                  <a:pt x="31389" y="3164097"/>
                  <a:pt x="13792" y="3117489"/>
                </a:cubicBezTo>
                <a:cubicBezTo>
                  <a:pt x="10463" y="3108453"/>
                  <a:pt x="26633" y="3092283"/>
                  <a:pt x="34242" y="3077540"/>
                </a:cubicBezTo>
                <a:cubicBezTo>
                  <a:pt x="30438" y="3071832"/>
                  <a:pt x="24731" y="3063272"/>
                  <a:pt x="18072" y="3053760"/>
                </a:cubicBezTo>
                <a:cubicBezTo>
                  <a:pt x="35669" y="3046151"/>
                  <a:pt x="50412" y="3039492"/>
                  <a:pt x="73241" y="3029505"/>
                </a:cubicBezTo>
                <a:cubicBezTo>
                  <a:pt x="56120" y="3019518"/>
                  <a:pt x="45657" y="3014762"/>
                  <a:pt x="36145" y="3007628"/>
                </a:cubicBezTo>
                <a:cubicBezTo>
                  <a:pt x="29487" y="3002396"/>
                  <a:pt x="19499" y="2994311"/>
                  <a:pt x="19975" y="2988129"/>
                </a:cubicBezTo>
                <a:cubicBezTo>
                  <a:pt x="22828" y="2937241"/>
                  <a:pt x="28060" y="2885877"/>
                  <a:pt x="32340" y="2831184"/>
                </a:cubicBezTo>
                <a:cubicBezTo>
                  <a:pt x="84179" y="2842598"/>
                  <a:pt x="113666" y="2823575"/>
                  <a:pt x="134592" y="2780296"/>
                </a:cubicBezTo>
                <a:cubicBezTo>
                  <a:pt x="115093" y="2775065"/>
                  <a:pt x="99874" y="2772211"/>
                  <a:pt x="85131" y="2766504"/>
                </a:cubicBezTo>
                <a:cubicBezTo>
                  <a:pt x="47559" y="2752712"/>
                  <a:pt x="23304" y="2707055"/>
                  <a:pt x="29487" y="2667106"/>
                </a:cubicBezTo>
                <a:cubicBezTo>
                  <a:pt x="31389" y="2655216"/>
                  <a:pt x="32340" y="2638095"/>
                  <a:pt x="25682" y="2631912"/>
                </a:cubicBezTo>
                <a:cubicBezTo>
                  <a:pt x="7134" y="2614791"/>
                  <a:pt x="16646" y="2604328"/>
                  <a:pt x="27109" y="2589109"/>
                </a:cubicBezTo>
                <a:cubicBezTo>
                  <a:pt x="33767" y="2579597"/>
                  <a:pt x="30438" y="2563903"/>
                  <a:pt x="37096" y="2554391"/>
                </a:cubicBezTo>
                <a:cubicBezTo>
                  <a:pt x="44705" y="2542977"/>
                  <a:pt x="58022" y="2534892"/>
                  <a:pt x="67534" y="2526807"/>
                </a:cubicBezTo>
                <a:cubicBezTo>
                  <a:pt x="57546" y="2517771"/>
                  <a:pt x="39950" y="2508735"/>
                  <a:pt x="32340" y="2494467"/>
                </a:cubicBezTo>
                <a:cubicBezTo>
                  <a:pt x="24731" y="2480199"/>
                  <a:pt x="19499" y="2454042"/>
                  <a:pt x="27109" y="2444054"/>
                </a:cubicBezTo>
                <a:cubicBezTo>
                  <a:pt x="47559" y="2418372"/>
                  <a:pt x="41376" y="2365582"/>
                  <a:pt x="91789" y="2369387"/>
                </a:cubicBezTo>
                <a:cubicBezTo>
                  <a:pt x="96069" y="2358448"/>
                  <a:pt x="100825" y="2347510"/>
                  <a:pt x="104154" y="2336096"/>
                </a:cubicBezTo>
                <a:cubicBezTo>
                  <a:pt x="107959" y="2323255"/>
                  <a:pt x="110812" y="2309463"/>
                  <a:pt x="113666" y="2299475"/>
                </a:cubicBezTo>
                <a:cubicBezTo>
                  <a:pt x="135543" y="2286159"/>
                  <a:pt x="156945" y="2274745"/>
                  <a:pt x="176919" y="2260952"/>
                </a:cubicBezTo>
                <a:cubicBezTo>
                  <a:pt x="181675" y="2257623"/>
                  <a:pt x="181675" y="2247160"/>
                  <a:pt x="184053" y="2240026"/>
                </a:cubicBezTo>
                <a:cubicBezTo>
                  <a:pt x="176919" y="2239075"/>
                  <a:pt x="169785" y="2236697"/>
                  <a:pt x="162652" y="2237173"/>
                </a:cubicBezTo>
                <a:cubicBezTo>
                  <a:pt x="152189" y="2237173"/>
                  <a:pt x="141250" y="2239075"/>
                  <a:pt x="131263" y="2240026"/>
                </a:cubicBezTo>
                <a:cubicBezTo>
                  <a:pt x="124604" y="2208638"/>
                  <a:pt x="114617" y="2181053"/>
                  <a:pt x="115093" y="2153469"/>
                </a:cubicBezTo>
                <a:cubicBezTo>
                  <a:pt x="115093" y="2142531"/>
                  <a:pt x="137921" y="2130641"/>
                  <a:pt x="151713" y="2122080"/>
                </a:cubicBezTo>
                <a:cubicBezTo>
                  <a:pt x="160749" y="2116849"/>
                  <a:pt x="172639" y="2116849"/>
                  <a:pt x="189760" y="2112569"/>
                </a:cubicBezTo>
                <a:cubicBezTo>
                  <a:pt x="166456" y="2107337"/>
                  <a:pt x="151237" y="2098776"/>
                  <a:pt x="138397" y="2102106"/>
                </a:cubicBezTo>
                <a:cubicBezTo>
                  <a:pt x="109861" y="2109239"/>
                  <a:pt x="107959" y="2095447"/>
                  <a:pt x="107483" y="2070241"/>
                </a:cubicBezTo>
                <a:cubicBezTo>
                  <a:pt x="139348" y="2080228"/>
                  <a:pt x="158371" y="2070717"/>
                  <a:pt x="158847" y="2038852"/>
                </a:cubicBezTo>
                <a:cubicBezTo>
                  <a:pt x="158847" y="2031243"/>
                  <a:pt x="149811" y="2021731"/>
                  <a:pt x="142677" y="2016499"/>
                </a:cubicBezTo>
                <a:cubicBezTo>
                  <a:pt x="124604" y="2003659"/>
                  <a:pt x="123178" y="1972745"/>
                  <a:pt x="144104" y="1966087"/>
                </a:cubicBezTo>
                <a:cubicBezTo>
                  <a:pt x="179773" y="1954673"/>
                  <a:pt x="191663" y="1932796"/>
                  <a:pt x="190711" y="1897602"/>
                </a:cubicBezTo>
                <a:cubicBezTo>
                  <a:pt x="190711" y="1888566"/>
                  <a:pt x="203552" y="1879530"/>
                  <a:pt x="210686" y="1870493"/>
                </a:cubicBezTo>
                <a:cubicBezTo>
                  <a:pt x="206881" y="1867640"/>
                  <a:pt x="203077" y="1864786"/>
                  <a:pt x="199272" y="1861933"/>
                </a:cubicBezTo>
                <a:cubicBezTo>
                  <a:pt x="189760" y="1877152"/>
                  <a:pt x="179773" y="1892846"/>
                  <a:pt x="166456" y="1913772"/>
                </a:cubicBezTo>
                <a:cubicBezTo>
                  <a:pt x="160274" y="1906163"/>
                  <a:pt x="148384" y="1898078"/>
                  <a:pt x="148859" y="1890468"/>
                </a:cubicBezTo>
                <a:cubicBezTo>
                  <a:pt x="149335" y="1880005"/>
                  <a:pt x="156945" y="1867164"/>
                  <a:pt x="165505" y="1861457"/>
                </a:cubicBezTo>
                <a:cubicBezTo>
                  <a:pt x="179773" y="1851945"/>
                  <a:pt x="197845" y="1848616"/>
                  <a:pt x="213064" y="1840056"/>
                </a:cubicBezTo>
                <a:cubicBezTo>
                  <a:pt x="219722" y="1836251"/>
                  <a:pt x="229710" y="1823410"/>
                  <a:pt x="227807" y="1820081"/>
                </a:cubicBezTo>
                <a:cubicBezTo>
                  <a:pt x="204979" y="1778229"/>
                  <a:pt x="240173" y="1787741"/>
                  <a:pt x="260623" y="1777754"/>
                </a:cubicBezTo>
                <a:cubicBezTo>
                  <a:pt x="251587" y="1775851"/>
                  <a:pt x="242075" y="1773473"/>
                  <a:pt x="219722" y="1768717"/>
                </a:cubicBezTo>
                <a:cubicBezTo>
                  <a:pt x="234941" y="1759681"/>
                  <a:pt x="243977" y="1753974"/>
                  <a:pt x="254440" y="1747791"/>
                </a:cubicBezTo>
                <a:cubicBezTo>
                  <a:pt x="247307" y="1736853"/>
                  <a:pt x="241124" y="1726865"/>
                  <a:pt x="231612" y="1711646"/>
                </a:cubicBezTo>
                <a:cubicBezTo>
                  <a:pt x="228759" y="1722109"/>
                  <a:pt x="228759" y="1726865"/>
                  <a:pt x="226381" y="1730670"/>
                </a:cubicBezTo>
                <a:cubicBezTo>
                  <a:pt x="222100" y="1737328"/>
                  <a:pt x="216869" y="1743035"/>
                  <a:pt x="211637" y="1749218"/>
                </a:cubicBezTo>
                <a:cubicBezTo>
                  <a:pt x="209735" y="1741133"/>
                  <a:pt x="204028" y="1730670"/>
                  <a:pt x="207357" y="1725439"/>
                </a:cubicBezTo>
                <a:cubicBezTo>
                  <a:pt x="221149" y="1702135"/>
                  <a:pt x="237795" y="1680733"/>
                  <a:pt x="252062" y="1657905"/>
                </a:cubicBezTo>
                <a:cubicBezTo>
                  <a:pt x="260147" y="1645064"/>
                  <a:pt x="266330" y="1630796"/>
                  <a:pt x="272988" y="1617480"/>
                </a:cubicBezTo>
                <a:cubicBezTo>
                  <a:pt x="288207" y="1613675"/>
                  <a:pt x="305804" y="1609395"/>
                  <a:pt x="322450" y="1605114"/>
                </a:cubicBezTo>
                <a:cubicBezTo>
                  <a:pt x="302475" y="1581811"/>
                  <a:pt x="309133" y="1531874"/>
                  <a:pt x="336242" y="1504765"/>
                </a:cubicBezTo>
                <a:cubicBezTo>
                  <a:pt x="321023" y="1496680"/>
                  <a:pt x="305804" y="1488595"/>
                  <a:pt x="285354" y="1477657"/>
                </a:cubicBezTo>
                <a:cubicBezTo>
                  <a:pt x="289634" y="1469571"/>
                  <a:pt x="296292" y="1457206"/>
                  <a:pt x="307706" y="1436756"/>
                </a:cubicBezTo>
                <a:cubicBezTo>
                  <a:pt x="320072" y="1453401"/>
                  <a:pt x="329108" y="1464816"/>
                  <a:pt x="334815" y="1472425"/>
                </a:cubicBezTo>
                <a:cubicBezTo>
                  <a:pt x="358119" y="1467194"/>
                  <a:pt x="377618" y="1462438"/>
                  <a:pt x="398544" y="1457206"/>
                </a:cubicBezTo>
                <a:cubicBezTo>
                  <a:pt x="389508" y="1451975"/>
                  <a:pt x="379996" y="1446268"/>
                  <a:pt x="364302" y="1437231"/>
                </a:cubicBezTo>
                <a:cubicBezTo>
                  <a:pt x="379520" y="1432000"/>
                  <a:pt x="390459" y="1428671"/>
                  <a:pt x="397117" y="1426293"/>
                </a:cubicBezTo>
                <a:cubicBezTo>
                  <a:pt x="387130" y="1410123"/>
                  <a:pt x="375716" y="1392526"/>
                  <a:pt x="366679" y="1373978"/>
                </a:cubicBezTo>
                <a:cubicBezTo>
                  <a:pt x="366204" y="1372551"/>
                  <a:pt x="383325" y="1362564"/>
                  <a:pt x="392361" y="1356857"/>
                </a:cubicBezTo>
                <a:cubicBezTo>
                  <a:pt x="388081" y="1352101"/>
                  <a:pt x="382374" y="1344967"/>
                  <a:pt x="376191" y="1337833"/>
                </a:cubicBezTo>
                <a:cubicBezTo>
                  <a:pt x="370009" y="1342589"/>
                  <a:pt x="362399" y="1347821"/>
                  <a:pt x="346705" y="1359235"/>
                </a:cubicBezTo>
                <a:cubicBezTo>
                  <a:pt x="359070" y="1325468"/>
                  <a:pt x="335766" y="1289323"/>
                  <a:pt x="382850" y="1274104"/>
                </a:cubicBezTo>
                <a:cubicBezTo>
                  <a:pt x="382850" y="1290750"/>
                  <a:pt x="382850" y="1304542"/>
                  <a:pt x="382850" y="1317858"/>
                </a:cubicBezTo>
                <a:cubicBezTo>
                  <a:pt x="385227" y="1318810"/>
                  <a:pt x="387605" y="1320236"/>
                  <a:pt x="389983" y="1321188"/>
                </a:cubicBezTo>
                <a:cubicBezTo>
                  <a:pt x="395690" y="1308822"/>
                  <a:pt x="400922" y="1295981"/>
                  <a:pt x="407580" y="1284092"/>
                </a:cubicBezTo>
                <a:cubicBezTo>
                  <a:pt x="411860" y="1276958"/>
                  <a:pt x="418043" y="1271251"/>
                  <a:pt x="424701" y="1266019"/>
                </a:cubicBezTo>
                <a:cubicBezTo>
                  <a:pt x="429933" y="1261739"/>
                  <a:pt x="442774" y="1258410"/>
                  <a:pt x="442298" y="1256507"/>
                </a:cubicBezTo>
                <a:cubicBezTo>
                  <a:pt x="431360" y="1197534"/>
                  <a:pt x="477016" y="1222265"/>
                  <a:pt x="509356" y="1217985"/>
                </a:cubicBezTo>
                <a:cubicBezTo>
                  <a:pt x="495089" y="1205619"/>
                  <a:pt x="482723" y="1199912"/>
                  <a:pt x="478919" y="1190400"/>
                </a:cubicBezTo>
                <a:cubicBezTo>
                  <a:pt x="475589" y="1182315"/>
                  <a:pt x="477492" y="1166621"/>
                  <a:pt x="483674" y="1160438"/>
                </a:cubicBezTo>
                <a:cubicBezTo>
                  <a:pt x="501747" y="1140939"/>
                  <a:pt x="522673" y="1124294"/>
                  <a:pt x="548355" y="1100990"/>
                </a:cubicBezTo>
                <a:cubicBezTo>
                  <a:pt x="529807" y="1100038"/>
                  <a:pt x="518392" y="1099563"/>
                  <a:pt x="502222" y="1098612"/>
                </a:cubicBezTo>
                <a:cubicBezTo>
                  <a:pt x="520295" y="1081966"/>
                  <a:pt x="539794" y="1071979"/>
                  <a:pt x="545977" y="1056284"/>
                </a:cubicBezTo>
                <a:cubicBezTo>
                  <a:pt x="553111" y="1039639"/>
                  <a:pt x="547403" y="1017761"/>
                  <a:pt x="551684" y="993982"/>
                </a:cubicBezTo>
                <a:cubicBezTo>
                  <a:pt x="576890" y="1033932"/>
                  <a:pt x="601621" y="1030127"/>
                  <a:pt x="626351" y="1003018"/>
                </a:cubicBezTo>
                <a:cubicBezTo>
                  <a:pt x="610181" y="1004445"/>
                  <a:pt x="593060" y="1006347"/>
                  <a:pt x="575939" y="1008250"/>
                </a:cubicBezTo>
                <a:cubicBezTo>
                  <a:pt x="572610" y="1003969"/>
                  <a:pt x="569281" y="1000165"/>
                  <a:pt x="566427" y="995884"/>
                </a:cubicBezTo>
                <a:cubicBezTo>
                  <a:pt x="584975" y="983995"/>
                  <a:pt x="603047" y="972105"/>
                  <a:pt x="620169" y="961166"/>
                </a:cubicBezTo>
                <a:cubicBezTo>
                  <a:pt x="609230" y="941192"/>
                  <a:pt x="602096" y="928351"/>
                  <a:pt x="591158" y="908376"/>
                </a:cubicBezTo>
                <a:cubicBezTo>
                  <a:pt x="619217" y="899815"/>
                  <a:pt x="643948" y="891730"/>
                  <a:pt x="668679" y="884596"/>
                </a:cubicBezTo>
                <a:cubicBezTo>
                  <a:pt x="696739" y="876036"/>
                  <a:pt x="697214" y="852256"/>
                  <a:pt x="669154" y="824197"/>
                </a:cubicBezTo>
                <a:cubicBezTo>
                  <a:pt x="673435" y="808027"/>
                  <a:pt x="677715" y="791856"/>
                  <a:pt x="684373" y="766650"/>
                </a:cubicBezTo>
                <a:cubicBezTo>
                  <a:pt x="704824" y="763321"/>
                  <a:pt x="732408" y="759041"/>
                  <a:pt x="759992" y="753334"/>
                </a:cubicBezTo>
                <a:cubicBezTo>
                  <a:pt x="762370" y="752858"/>
                  <a:pt x="765223" y="739542"/>
                  <a:pt x="762845" y="735737"/>
                </a:cubicBezTo>
                <a:cubicBezTo>
                  <a:pt x="757614" y="728127"/>
                  <a:pt x="749053" y="723372"/>
                  <a:pt x="733359" y="710531"/>
                </a:cubicBezTo>
                <a:cubicBezTo>
                  <a:pt x="761419" y="700543"/>
                  <a:pt x="781393" y="689605"/>
                  <a:pt x="803271" y="686276"/>
                </a:cubicBezTo>
                <a:cubicBezTo>
                  <a:pt x="823721" y="682946"/>
                  <a:pt x="824196" y="686276"/>
                  <a:pt x="828001" y="653460"/>
                </a:cubicBezTo>
                <a:cubicBezTo>
                  <a:pt x="804222" y="665350"/>
                  <a:pt x="783771" y="675813"/>
                  <a:pt x="763321" y="685800"/>
                </a:cubicBezTo>
                <a:cubicBezTo>
                  <a:pt x="761894" y="683898"/>
                  <a:pt x="759992" y="681995"/>
                  <a:pt x="758565" y="680093"/>
                </a:cubicBezTo>
                <a:cubicBezTo>
                  <a:pt x="768077" y="668679"/>
                  <a:pt x="777589" y="656789"/>
                  <a:pt x="788052" y="645851"/>
                </a:cubicBezTo>
                <a:cubicBezTo>
                  <a:pt x="801368" y="632058"/>
                  <a:pt x="833708" y="629205"/>
                  <a:pt x="815636" y="595914"/>
                </a:cubicBezTo>
                <a:cubicBezTo>
                  <a:pt x="814685" y="594487"/>
                  <a:pt x="844647" y="575939"/>
                  <a:pt x="865573" y="561671"/>
                </a:cubicBezTo>
                <a:cubicBezTo>
                  <a:pt x="877938" y="541221"/>
                  <a:pt x="881743" y="503649"/>
                  <a:pt x="915510" y="493662"/>
                </a:cubicBezTo>
                <a:cubicBezTo>
                  <a:pt x="923595" y="479394"/>
                  <a:pt x="929302" y="464651"/>
                  <a:pt x="938814" y="453237"/>
                </a:cubicBezTo>
                <a:cubicBezTo>
                  <a:pt x="964020" y="423750"/>
                  <a:pt x="992080" y="396642"/>
                  <a:pt x="1016335" y="366679"/>
                </a:cubicBezTo>
                <a:cubicBezTo>
                  <a:pt x="1038212" y="339571"/>
                  <a:pt x="1055809" y="309609"/>
                  <a:pt x="1077210" y="282500"/>
                </a:cubicBezTo>
                <a:cubicBezTo>
                  <a:pt x="1080539" y="278695"/>
                  <a:pt x="1096709" y="285354"/>
                  <a:pt x="1106697" y="286780"/>
                </a:cubicBezTo>
                <a:cubicBezTo>
                  <a:pt x="1095282" y="311036"/>
                  <a:pt x="1083868" y="335291"/>
                  <a:pt x="1071979" y="360972"/>
                </a:cubicBezTo>
                <a:cubicBezTo>
                  <a:pt x="1114306" y="368106"/>
                  <a:pt x="1108123" y="311036"/>
                  <a:pt x="1138086" y="299146"/>
                </a:cubicBezTo>
                <a:cubicBezTo>
                  <a:pt x="1146171" y="316267"/>
                  <a:pt x="1150451" y="333388"/>
                  <a:pt x="1160914" y="344327"/>
                </a:cubicBezTo>
                <a:cubicBezTo>
                  <a:pt x="1166145" y="350034"/>
                  <a:pt x="1182315" y="345278"/>
                  <a:pt x="1193730" y="345278"/>
                </a:cubicBezTo>
                <a:cubicBezTo>
                  <a:pt x="1180413" y="306755"/>
                  <a:pt x="1217985" y="316743"/>
                  <a:pt x="1232252" y="301048"/>
                </a:cubicBezTo>
                <a:cubicBezTo>
                  <a:pt x="1217985" y="299146"/>
                  <a:pt x="1204668" y="301524"/>
                  <a:pt x="1191352" y="303902"/>
                </a:cubicBezTo>
                <a:cubicBezTo>
                  <a:pt x="1182315" y="305328"/>
                  <a:pt x="1172328" y="308658"/>
                  <a:pt x="1164243" y="306755"/>
                </a:cubicBezTo>
                <a:cubicBezTo>
                  <a:pt x="1144268" y="301999"/>
                  <a:pt x="1124769" y="294390"/>
                  <a:pt x="1104794" y="287732"/>
                </a:cubicBezTo>
                <a:cubicBezTo>
                  <a:pt x="1108599" y="280598"/>
                  <a:pt x="1111928" y="268232"/>
                  <a:pt x="1116684" y="267281"/>
                </a:cubicBezTo>
                <a:cubicBezTo>
                  <a:pt x="1157109" y="263001"/>
                  <a:pt x="1197534" y="260147"/>
                  <a:pt x="1237959" y="257769"/>
                </a:cubicBezTo>
                <a:cubicBezTo>
                  <a:pt x="1256032" y="256818"/>
                  <a:pt x="1273629" y="257769"/>
                  <a:pt x="1301213" y="257769"/>
                </a:cubicBezTo>
                <a:cubicBezTo>
                  <a:pt x="1286470" y="229710"/>
                  <a:pt x="1277909" y="212113"/>
                  <a:pt x="1267446" y="192614"/>
                </a:cubicBezTo>
                <a:cubicBezTo>
                  <a:pt x="1282665" y="178822"/>
                  <a:pt x="1299310" y="164554"/>
                  <a:pt x="1314529" y="151237"/>
                </a:cubicBezTo>
                <a:cubicBezTo>
                  <a:pt x="1300262" y="148384"/>
                  <a:pt x="1280287" y="145055"/>
                  <a:pt x="1255556" y="140299"/>
                </a:cubicBezTo>
                <a:cubicBezTo>
                  <a:pt x="1260312" y="153140"/>
                  <a:pt x="1263641" y="160749"/>
                  <a:pt x="1270299" y="177870"/>
                </a:cubicBezTo>
                <a:cubicBezTo>
                  <a:pt x="1253178" y="162176"/>
                  <a:pt x="1243666" y="153615"/>
                  <a:pt x="1233679" y="144579"/>
                </a:cubicBezTo>
                <a:cubicBezTo>
                  <a:pt x="1256507" y="114141"/>
                  <a:pt x="1270299" y="68485"/>
                  <a:pt x="1321663" y="100825"/>
                </a:cubicBezTo>
                <a:cubicBezTo>
                  <a:pt x="1323565" y="102727"/>
                  <a:pt x="1325468" y="104630"/>
                  <a:pt x="1327370" y="107008"/>
                </a:cubicBezTo>
                <a:cubicBezTo>
                  <a:pt x="1335455" y="112239"/>
                  <a:pt x="1345918" y="123178"/>
                  <a:pt x="1350674" y="121275"/>
                </a:cubicBezTo>
                <a:cubicBezTo>
                  <a:pt x="1367795" y="113666"/>
                  <a:pt x="1382538" y="101301"/>
                  <a:pt x="1398709" y="91313"/>
                </a:cubicBezTo>
                <a:cubicBezTo>
                  <a:pt x="1427244" y="74192"/>
                  <a:pt x="1425342" y="60400"/>
                  <a:pt x="1395379" y="48035"/>
                </a:cubicBezTo>
                <a:lnTo>
                  <a:pt x="1396331" y="48986"/>
                </a:lnTo>
                <a:cubicBezTo>
                  <a:pt x="1435329" y="46608"/>
                  <a:pt x="1474327" y="43754"/>
                  <a:pt x="1509521" y="41852"/>
                </a:cubicBezTo>
                <a:cubicBezTo>
                  <a:pt x="1505241" y="36145"/>
                  <a:pt x="1496204" y="23304"/>
                  <a:pt x="1487168" y="10463"/>
                </a:cubicBezTo>
                <a:cubicBezTo>
                  <a:pt x="1490497" y="7134"/>
                  <a:pt x="1493827" y="3329"/>
                  <a:pt x="1497156" y="0"/>
                </a:cubicBezTo>
                <a:cubicBezTo>
                  <a:pt x="1514752" y="14268"/>
                  <a:pt x="1532825" y="28535"/>
                  <a:pt x="1550422" y="43279"/>
                </a:cubicBezTo>
                <a:cubicBezTo>
                  <a:pt x="1552324" y="44705"/>
                  <a:pt x="1550897" y="52315"/>
                  <a:pt x="1548519" y="55168"/>
                </a:cubicBezTo>
                <a:cubicBezTo>
                  <a:pt x="1529971" y="75143"/>
                  <a:pt x="1510948" y="94642"/>
                  <a:pt x="1492400" y="114617"/>
                </a:cubicBezTo>
                <a:cubicBezTo>
                  <a:pt x="1487168" y="120324"/>
                  <a:pt x="1484790" y="127934"/>
                  <a:pt x="1474327" y="146957"/>
                </a:cubicBezTo>
                <a:cubicBezTo>
                  <a:pt x="1468145" y="129836"/>
                  <a:pt x="1464816" y="120324"/>
                  <a:pt x="1461011" y="110337"/>
                </a:cubicBezTo>
                <a:cubicBezTo>
                  <a:pt x="1457206" y="113190"/>
                  <a:pt x="1453877" y="116044"/>
                  <a:pt x="1450072" y="118897"/>
                </a:cubicBezTo>
                <a:cubicBezTo>
                  <a:pt x="1454828" y="128885"/>
                  <a:pt x="1460060" y="139348"/>
                  <a:pt x="1464340" y="148860"/>
                </a:cubicBezTo>
                <a:cubicBezTo>
                  <a:pt x="1443414" y="167407"/>
                  <a:pt x="1422488" y="183578"/>
                  <a:pt x="1404891" y="202601"/>
                </a:cubicBezTo>
                <a:cubicBezTo>
                  <a:pt x="1400135" y="207357"/>
                  <a:pt x="1405367" y="221625"/>
                  <a:pt x="1406794" y="236844"/>
                </a:cubicBezTo>
                <a:cubicBezTo>
                  <a:pt x="1389672" y="233990"/>
                  <a:pt x="1371600" y="230661"/>
                  <a:pt x="1358284" y="228759"/>
                </a:cubicBezTo>
                <a:cubicBezTo>
                  <a:pt x="1347821" y="247307"/>
                  <a:pt x="1336882" y="265855"/>
                  <a:pt x="1326419" y="284403"/>
                </a:cubicBezTo>
                <a:cubicBezTo>
                  <a:pt x="1328797" y="285354"/>
                  <a:pt x="1331651" y="286780"/>
                  <a:pt x="1334028" y="287732"/>
                </a:cubicBezTo>
                <a:cubicBezTo>
                  <a:pt x="1330699" y="298670"/>
                  <a:pt x="1331175" y="313413"/>
                  <a:pt x="1324041" y="320547"/>
                </a:cubicBezTo>
                <a:cubicBezTo>
                  <a:pt x="1284092" y="360972"/>
                  <a:pt x="1242240" y="399971"/>
                  <a:pt x="1200388" y="439920"/>
                </a:cubicBezTo>
                <a:cubicBezTo>
                  <a:pt x="1213229" y="443249"/>
                  <a:pt x="1225118" y="446103"/>
                  <a:pt x="1237008" y="448481"/>
                </a:cubicBezTo>
                <a:cubicBezTo>
                  <a:pt x="1237008" y="450859"/>
                  <a:pt x="1237008" y="453237"/>
                  <a:pt x="1237008" y="455139"/>
                </a:cubicBezTo>
                <a:cubicBezTo>
                  <a:pt x="1227021" y="457517"/>
                  <a:pt x="1217509" y="459895"/>
                  <a:pt x="1204193" y="463224"/>
                </a:cubicBezTo>
                <a:cubicBezTo>
                  <a:pt x="1205144" y="473687"/>
                  <a:pt x="1205619" y="484626"/>
                  <a:pt x="1206570" y="495564"/>
                </a:cubicBezTo>
                <a:cubicBezTo>
                  <a:pt x="1203717" y="496991"/>
                  <a:pt x="1200863" y="498418"/>
                  <a:pt x="1198485" y="499369"/>
                </a:cubicBezTo>
                <a:cubicBezTo>
                  <a:pt x="1190400" y="490333"/>
                  <a:pt x="1182315" y="481297"/>
                  <a:pt x="1169950" y="467029"/>
                </a:cubicBezTo>
                <a:cubicBezTo>
                  <a:pt x="1158536" y="490808"/>
                  <a:pt x="1148073" y="512210"/>
                  <a:pt x="1136183" y="536941"/>
                </a:cubicBezTo>
                <a:cubicBezTo>
                  <a:pt x="1145219" y="548355"/>
                  <a:pt x="1158060" y="564525"/>
                  <a:pt x="1177559" y="588304"/>
                </a:cubicBezTo>
                <a:cubicBezTo>
                  <a:pt x="1141890" y="588304"/>
                  <a:pt x="1117160" y="588304"/>
                  <a:pt x="1091002" y="588304"/>
                </a:cubicBezTo>
                <a:cubicBezTo>
                  <a:pt x="1110501" y="607803"/>
                  <a:pt x="1118586" y="626827"/>
                  <a:pt x="1103368" y="651082"/>
                </a:cubicBezTo>
                <a:cubicBezTo>
                  <a:pt x="1085771" y="679617"/>
                  <a:pt x="1069601" y="709580"/>
                  <a:pt x="1051528" y="738115"/>
                </a:cubicBezTo>
                <a:cubicBezTo>
                  <a:pt x="1035358" y="763321"/>
                  <a:pt x="998738" y="759041"/>
                  <a:pt x="975910" y="728603"/>
                </a:cubicBezTo>
                <a:cubicBezTo>
                  <a:pt x="965922" y="744773"/>
                  <a:pt x="956410" y="759516"/>
                  <a:pt x="949277" y="771406"/>
                </a:cubicBezTo>
                <a:cubicBezTo>
                  <a:pt x="973056" y="776638"/>
                  <a:pt x="992555" y="781393"/>
                  <a:pt x="1012054" y="785674"/>
                </a:cubicBezTo>
                <a:cubicBezTo>
                  <a:pt x="1012054" y="789003"/>
                  <a:pt x="1011579" y="792332"/>
                  <a:pt x="1011579" y="795661"/>
                </a:cubicBezTo>
                <a:cubicBezTo>
                  <a:pt x="1000165" y="796137"/>
                  <a:pt x="988750" y="797088"/>
                  <a:pt x="977812" y="797564"/>
                </a:cubicBezTo>
                <a:cubicBezTo>
                  <a:pt x="981617" y="798990"/>
                  <a:pt x="984946" y="800893"/>
                  <a:pt x="988750" y="802319"/>
                </a:cubicBezTo>
                <a:cubicBezTo>
                  <a:pt x="982568" y="814209"/>
                  <a:pt x="975434" y="825623"/>
                  <a:pt x="970678" y="837989"/>
                </a:cubicBezTo>
                <a:cubicBezTo>
                  <a:pt x="968300" y="844171"/>
                  <a:pt x="972580" y="855110"/>
                  <a:pt x="968776" y="858915"/>
                </a:cubicBezTo>
                <a:cubicBezTo>
                  <a:pt x="958788" y="869378"/>
                  <a:pt x="946423" y="876987"/>
                  <a:pt x="935009" y="885548"/>
                </a:cubicBezTo>
                <a:cubicBezTo>
                  <a:pt x="928826" y="876987"/>
                  <a:pt x="921692" y="868902"/>
                  <a:pt x="916461" y="859390"/>
                </a:cubicBezTo>
                <a:cubicBezTo>
                  <a:pt x="911705" y="849878"/>
                  <a:pt x="909327" y="839415"/>
                  <a:pt x="905047" y="827526"/>
                </a:cubicBezTo>
                <a:cubicBezTo>
                  <a:pt x="885072" y="855585"/>
                  <a:pt x="867000" y="876987"/>
                  <a:pt x="853683" y="901242"/>
                </a:cubicBezTo>
                <a:cubicBezTo>
                  <a:pt x="837037" y="931204"/>
                  <a:pt x="862719" y="927875"/>
                  <a:pt x="883645" y="929302"/>
                </a:cubicBezTo>
                <a:cubicBezTo>
                  <a:pt x="875560" y="935009"/>
                  <a:pt x="870329" y="938338"/>
                  <a:pt x="869853" y="938814"/>
                </a:cubicBezTo>
                <a:cubicBezTo>
                  <a:pt x="877938" y="959264"/>
                  <a:pt x="885548" y="978763"/>
                  <a:pt x="893157" y="997787"/>
                </a:cubicBezTo>
                <a:cubicBezTo>
                  <a:pt x="874609" y="1003494"/>
                  <a:pt x="856537" y="1009676"/>
                  <a:pt x="837037" y="1015859"/>
                </a:cubicBezTo>
                <a:cubicBezTo>
                  <a:pt x="834660" y="993506"/>
                  <a:pt x="832757" y="977336"/>
                  <a:pt x="831330" y="961642"/>
                </a:cubicBezTo>
                <a:cubicBezTo>
                  <a:pt x="826574" y="962117"/>
                  <a:pt x="822294" y="962593"/>
                  <a:pt x="817538" y="963069"/>
                </a:cubicBezTo>
                <a:cubicBezTo>
                  <a:pt x="817538" y="990177"/>
                  <a:pt x="817538" y="1017286"/>
                  <a:pt x="817538" y="1045346"/>
                </a:cubicBezTo>
                <a:cubicBezTo>
                  <a:pt x="832282" y="1046772"/>
                  <a:pt x="844171" y="1047724"/>
                  <a:pt x="857488" y="1048675"/>
                </a:cubicBezTo>
                <a:cubicBezTo>
                  <a:pt x="847500" y="1065320"/>
                  <a:pt x="839415" y="1079113"/>
                  <a:pt x="830855" y="1093380"/>
                </a:cubicBezTo>
                <a:cubicBezTo>
                  <a:pt x="820867" y="1087673"/>
                  <a:pt x="809453" y="1083868"/>
                  <a:pt x="801368" y="1075783"/>
                </a:cubicBezTo>
                <a:cubicBezTo>
                  <a:pt x="791856" y="1066272"/>
                  <a:pt x="785674" y="1053906"/>
                  <a:pt x="775211" y="1038687"/>
                </a:cubicBezTo>
                <a:cubicBezTo>
                  <a:pt x="769028" y="1055333"/>
                  <a:pt x="763321" y="1071979"/>
                  <a:pt x="757138" y="1088149"/>
                </a:cubicBezTo>
                <a:cubicBezTo>
                  <a:pt x="760943" y="1086246"/>
                  <a:pt x="764748" y="1084344"/>
                  <a:pt x="768077" y="1082442"/>
                </a:cubicBezTo>
                <a:cubicBezTo>
                  <a:pt x="782345" y="1099087"/>
                  <a:pt x="797088" y="1115257"/>
                  <a:pt x="808978" y="1133805"/>
                </a:cubicBezTo>
                <a:cubicBezTo>
                  <a:pt x="809929" y="1135708"/>
                  <a:pt x="792808" y="1149500"/>
                  <a:pt x="780918" y="1160438"/>
                </a:cubicBezTo>
                <a:cubicBezTo>
                  <a:pt x="781869" y="1163292"/>
                  <a:pt x="784247" y="1173279"/>
                  <a:pt x="787576" y="1187547"/>
                </a:cubicBezTo>
                <a:cubicBezTo>
                  <a:pt x="767601" y="1187547"/>
                  <a:pt x="751431" y="1187547"/>
                  <a:pt x="744298" y="1187547"/>
                </a:cubicBezTo>
                <a:cubicBezTo>
                  <a:pt x="731457" y="1202766"/>
                  <a:pt x="724323" y="1218460"/>
                  <a:pt x="716713" y="1218460"/>
                </a:cubicBezTo>
                <a:cubicBezTo>
                  <a:pt x="680568" y="1219887"/>
                  <a:pt x="681520" y="1242240"/>
                  <a:pt x="683898" y="1267446"/>
                </a:cubicBezTo>
                <a:cubicBezTo>
                  <a:pt x="683898" y="1267446"/>
                  <a:pt x="683898" y="1265544"/>
                  <a:pt x="683898" y="1265544"/>
                </a:cubicBezTo>
                <a:cubicBezTo>
                  <a:pt x="692458" y="1285994"/>
                  <a:pt x="701019" y="1306920"/>
                  <a:pt x="709104" y="1327370"/>
                </a:cubicBezTo>
                <a:cubicBezTo>
                  <a:pt x="706250" y="1330699"/>
                  <a:pt x="702921" y="1333553"/>
                  <a:pt x="700068" y="1336882"/>
                </a:cubicBezTo>
                <a:cubicBezTo>
                  <a:pt x="682471" y="1328797"/>
                  <a:pt x="664398" y="1320236"/>
                  <a:pt x="647277" y="1312627"/>
                </a:cubicBezTo>
                <a:cubicBezTo>
                  <a:pt x="638241" y="1323090"/>
                  <a:pt x="629680" y="1333553"/>
                  <a:pt x="614937" y="1351150"/>
                </a:cubicBezTo>
                <a:cubicBezTo>
                  <a:pt x="637765" y="1349247"/>
                  <a:pt x="653936" y="1349723"/>
                  <a:pt x="668679" y="1345918"/>
                </a:cubicBezTo>
                <a:cubicBezTo>
                  <a:pt x="703397" y="1336406"/>
                  <a:pt x="706250" y="1356381"/>
                  <a:pt x="699592" y="1379685"/>
                </a:cubicBezTo>
                <a:cubicBezTo>
                  <a:pt x="694836" y="1396806"/>
                  <a:pt x="683422" y="1412025"/>
                  <a:pt x="673435" y="1427244"/>
                </a:cubicBezTo>
                <a:cubicBezTo>
                  <a:pt x="643473" y="1473376"/>
                  <a:pt x="646326" y="1486217"/>
                  <a:pt x="695312" y="1508570"/>
                </a:cubicBezTo>
                <a:cubicBezTo>
                  <a:pt x="672008" y="1565641"/>
                  <a:pt x="613986" y="1523789"/>
                  <a:pt x="573085" y="1551849"/>
                </a:cubicBezTo>
                <a:cubicBezTo>
                  <a:pt x="614937" y="1549946"/>
                  <a:pt x="633961" y="1559458"/>
                  <a:pt x="612084" y="1598932"/>
                </a:cubicBezTo>
                <a:cubicBezTo>
                  <a:pt x="600194" y="1620333"/>
                  <a:pt x="595438" y="1645540"/>
                  <a:pt x="586877" y="1672648"/>
                </a:cubicBezTo>
                <a:cubicBezTo>
                  <a:pt x="602096" y="1676928"/>
                  <a:pt x="617315" y="1681209"/>
                  <a:pt x="640619" y="1687392"/>
                </a:cubicBezTo>
                <a:cubicBezTo>
                  <a:pt x="626351" y="1696428"/>
                  <a:pt x="617315" y="1700708"/>
                  <a:pt x="609230" y="1706891"/>
                </a:cubicBezTo>
                <a:cubicBezTo>
                  <a:pt x="595914" y="1717354"/>
                  <a:pt x="584975" y="1732573"/>
                  <a:pt x="570232" y="1738755"/>
                </a:cubicBezTo>
                <a:cubicBezTo>
                  <a:pt x="548355" y="1747791"/>
                  <a:pt x="524100" y="1750169"/>
                  <a:pt x="500796" y="1755401"/>
                </a:cubicBezTo>
                <a:cubicBezTo>
                  <a:pt x="499844" y="1751596"/>
                  <a:pt x="498893" y="1747791"/>
                  <a:pt x="497942" y="1743511"/>
                </a:cubicBezTo>
                <a:cubicBezTo>
                  <a:pt x="490333" y="1753974"/>
                  <a:pt x="483199" y="1764913"/>
                  <a:pt x="472260" y="1780131"/>
                </a:cubicBezTo>
                <a:cubicBezTo>
                  <a:pt x="515063" y="1764913"/>
                  <a:pt x="535514" y="1800582"/>
                  <a:pt x="564049" y="1811045"/>
                </a:cubicBezTo>
                <a:cubicBezTo>
                  <a:pt x="630632" y="1835775"/>
                  <a:pt x="549781" y="1874774"/>
                  <a:pt x="588304" y="1898078"/>
                </a:cubicBezTo>
                <a:cubicBezTo>
                  <a:pt x="559293" y="1905211"/>
                  <a:pt x="537892" y="1910443"/>
                  <a:pt x="516490" y="1916150"/>
                </a:cubicBezTo>
                <a:cubicBezTo>
                  <a:pt x="515539" y="1920430"/>
                  <a:pt x="514588" y="1924711"/>
                  <a:pt x="513637" y="1928991"/>
                </a:cubicBezTo>
                <a:cubicBezTo>
                  <a:pt x="535038" y="1940405"/>
                  <a:pt x="556440" y="1952295"/>
                  <a:pt x="584024" y="1967038"/>
                </a:cubicBezTo>
                <a:cubicBezTo>
                  <a:pt x="552159" y="1976074"/>
                  <a:pt x="525051" y="1983684"/>
                  <a:pt x="495564" y="1992244"/>
                </a:cubicBezTo>
                <a:cubicBezTo>
                  <a:pt x="498893" y="2002232"/>
                  <a:pt x="502222" y="2013170"/>
                  <a:pt x="503649" y="2017451"/>
                </a:cubicBezTo>
                <a:cubicBezTo>
                  <a:pt x="514112" y="2008414"/>
                  <a:pt x="523624" y="2000329"/>
                  <a:pt x="538367" y="1987488"/>
                </a:cubicBezTo>
                <a:cubicBezTo>
                  <a:pt x="535514" y="2027438"/>
                  <a:pt x="533611" y="2056924"/>
                  <a:pt x="531709" y="2086887"/>
                </a:cubicBezTo>
                <a:cubicBezTo>
                  <a:pt x="531233" y="2091167"/>
                  <a:pt x="531709" y="2098301"/>
                  <a:pt x="529807" y="2098776"/>
                </a:cubicBezTo>
                <a:cubicBezTo>
                  <a:pt x="491759" y="2112093"/>
                  <a:pt x="499369" y="2148713"/>
                  <a:pt x="489382" y="2176297"/>
                </a:cubicBezTo>
                <a:cubicBezTo>
                  <a:pt x="487004" y="2182005"/>
                  <a:pt x="477967" y="2184858"/>
                  <a:pt x="473211" y="2190090"/>
                </a:cubicBezTo>
                <a:cubicBezTo>
                  <a:pt x="466553" y="2198650"/>
                  <a:pt x="460846" y="2208162"/>
                  <a:pt x="455139" y="2217198"/>
                </a:cubicBezTo>
                <a:cubicBezTo>
                  <a:pt x="464651" y="2215296"/>
                  <a:pt x="474638" y="2214345"/>
                  <a:pt x="484150" y="2211491"/>
                </a:cubicBezTo>
                <a:cubicBezTo>
                  <a:pt x="490808" y="2209589"/>
                  <a:pt x="496515" y="2205308"/>
                  <a:pt x="502698" y="2202455"/>
                </a:cubicBezTo>
                <a:cubicBezTo>
                  <a:pt x="506503" y="2204357"/>
                  <a:pt x="510307" y="2206735"/>
                  <a:pt x="514112" y="2208638"/>
                </a:cubicBezTo>
                <a:cubicBezTo>
                  <a:pt x="506503" y="2222430"/>
                  <a:pt x="501271" y="2246209"/>
                  <a:pt x="491284" y="2248112"/>
                </a:cubicBezTo>
                <a:cubicBezTo>
                  <a:pt x="460846" y="2254294"/>
                  <a:pt x="464175" y="2269037"/>
                  <a:pt x="471309" y="2290439"/>
                </a:cubicBezTo>
                <a:cubicBezTo>
                  <a:pt x="474638" y="2299951"/>
                  <a:pt x="472736" y="2311365"/>
                  <a:pt x="473687" y="2322779"/>
                </a:cubicBezTo>
                <a:cubicBezTo>
                  <a:pt x="479394" y="2321352"/>
                  <a:pt x="488430" y="2318499"/>
                  <a:pt x="496040" y="2316121"/>
                </a:cubicBezTo>
                <a:cubicBezTo>
                  <a:pt x="493186" y="2338474"/>
                  <a:pt x="490808" y="2358924"/>
                  <a:pt x="487004" y="2387935"/>
                </a:cubicBezTo>
                <a:cubicBezTo>
                  <a:pt x="482723" y="2395544"/>
                  <a:pt x="474163" y="2412190"/>
                  <a:pt x="465602" y="2428360"/>
                </a:cubicBezTo>
                <a:cubicBezTo>
                  <a:pt x="446578" y="2399349"/>
                  <a:pt x="431835" y="2401251"/>
                  <a:pt x="415665" y="2432640"/>
                </a:cubicBezTo>
                <a:cubicBezTo>
                  <a:pt x="432311" y="2447859"/>
                  <a:pt x="448956" y="2463078"/>
                  <a:pt x="473211" y="2485431"/>
                </a:cubicBezTo>
                <a:cubicBezTo>
                  <a:pt x="441823" y="2491613"/>
                  <a:pt x="422799" y="2495418"/>
                  <a:pt x="395215" y="2501125"/>
                </a:cubicBezTo>
                <a:cubicBezTo>
                  <a:pt x="407580" y="2517771"/>
                  <a:pt x="415665" y="2533465"/>
                  <a:pt x="424226" y="2549635"/>
                </a:cubicBezTo>
                <a:lnTo>
                  <a:pt x="424226" y="2549635"/>
                </a:lnTo>
                <a:close/>
                <a:moveTo>
                  <a:pt x="610181" y="3640162"/>
                </a:moveTo>
                <a:cubicBezTo>
                  <a:pt x="606377" y="3642064"/>
                  <a:pt x="603047" y="3643966"/>
                  <a:pt x="599243" y="3645869"/>
                </a:cubicBezTo>
                <a:cubicBezTo>
                  <a:pt x="619693" y="3709598"/>
                  <a:pt x="640619" y="3773327"/>
                  <a:pt x="662496" y="3841336"/>
                </a:cubicBezTo>
                <a:cubicBezTo>
                  <a:pt x="672959" y="3833251"/>
                  <a:pt x="680093" y="3827544"/>
                  <a:pt x="684849" y="3823739"/>
                </a:cubicBezTo>
                <a:cubicBezTo>
                  <a:pt x="647753" y="3762864"/>
                  <a:pt x="643473" y="3701988"/>
                  <a:pt x="664398" y="3638260"/>
                </a:cubicBezTo>
                <a:cubicBezTo>
                  <a:pt x="657265" y="3647771"/>
                  <a:pt x="650606" y="3657283"/>
                  <a:pt x="642521" y="3667746"/>
                </a:cubicBezTo>
                <a:cubicBezTo>
                  <a:pt x="630156" y="3656807"/>
                  <a:pt x="620169" y="3648722"/>
                  <a:pt x="610181" y="3640162"/>
                </a:cubicBezTo>
                <a:close/>
                <a:moveTo>
                  <a:pt x="6476577" y="5125903"/>
                </a:moveTo>
                <a:cubicBezTo>
                  <a:pt x="6478004" y="5129233"/>
                  <a:pt x="6478955" y="5133037"/>
                  <a:pt x="6480382" y="5136367"/>
                </a:cubicBezTo>
                <a:cubicBezTo>
                  <a:pt x="6486089" y="5128281"/>
                  <a:pt x="6495601" y="5120196"/>
                  <a:pt x="6496552" y="5111636"/>
                </a:cubicBezTo>
                <a:cubicBezTo>
                  <a:pt x="6499881" y="5074540"/>
                  <a:pt x="6510819" y="5045529"/>
                  <a:pt x="6552196" y="5036017"/>
                </a:cubicBezTo>
                <a:cubicBezTo>
                  <a:pt x="6557903" y="5034590"/>
                  <a:pt x="6561708" y="5022225"/>
                  <a:pt x="6568366" y="5011286"/>
                </a:cubicBezTo>
                <a:cubicBezTo>
                  <a:pt x="6538879" y="5017469"/>
                  <a:pt x="6517953" y="5022225"/>
                  <a:pt x="6497027" y="5026505"/>
                </a:cubicBezTo>
                <a:cubicBezTo>
                  <a:pt x="6490369" y="5059321"/>
                  <a:pt x="6483711" y="5092612"/>
                  <a:pt x="6476577" y="5125903"/>
                </a:cubicBezTo>
                <a:close/>
                <a:moveTo>
                  <a:pt x="559293" y="1162341"/>
                </a:moveTo>
                <a:cubicBezTo>
                  <a:pt x="557866" y="1167572"/>
                  <a:pt x="556440" y="1173279"/>
                  <a:pt x="555013" y="1178511"/>
                </a:cubicBezTo>
                <a:cubicBezTo>
                  <a:pt x="572134" y="1194205"/>
                  <a:pt x="588780" y="1209900"/>
                  <a:pt x="605901" y="1225594"/>
                </a:cubicBezTo>
                <a:cubicBezTo>
                  <a:pt x="610657" y="1223216"/>
                  <a:pt x="615413" y="1220838"/>
                  <a:pt x="620644" y="1218936"/>
                </a:cubicBezTo>
                <a:cubicBezTo>
                  <a:pt x="616840" y="1201339"/>
                  <a:pt x="618266" y="1178986"/>
                  <a:pt x="607803" y="1168048"/>
                </a:cubicBezTo>
                <a:cubicBezTo>
                  <a:pt x="598767" y="1159012"/>
                  <a:pt x="575939" y="1163767"/>
                  <a:pt x="559293" y="1162341"/>
                </a:cubicBezTo>
                <a:close/>
                <a:moveTo>
                  <a:pt x="907425" y="643948"/>
                </a:moveTo>
                <a:cubicBezTo>
                  <a:pt x="906473" y="647753"/>
                  <a:pt x="905522" y="651558"/>
                  <a:pt x="904096" y="655362"/>
                </a:cubicBezTo>
                <a:cubicBezTo>
                  <a:pt x="925497" y="662021"/>
                  <a:pt x="946899" y="668203"/>
                  <a:pt x="970203" y="675337"/>
                </a:cubicBezTo>
                <a:cubicBezTo>
                  <a:pt x="974483" y="655362"/>
                  <a:pt x="978288" y="635388"/>
                  <a:pt x="984946" y="604474"/>
                </a:cubicBezTo>
                <a:cubicBezTo>
                  <a:pt x="952130" y="621120"/>
                  <a:pt x="929777" y="632534"/>
                  <a:pt x="907425" y="643948"/>
                </a:cubicBezTo>
                <a:close/>
                <a:moveTo>
                  <a:pt x="1069125" y="652033"/>
                </a:moveTo>
                <a:cubicBezTo>
                  <a:pt x="1032029" y="632058"/>
                  <a:pt x="1016810" y="656789"/>
                  <a:pt x="1005872" y="685324"/>
                </a:cubicBezTo>
                <a:cubicBezTo>
                  <a:pt x="1004445" y="689129"/>
                  <a:pt x="1013006" y="697214"/>
                  <a:pt x="1016810" y="703397"/>
                </a:cubicBezTo>
                <a:cubicBezTo>
                  <a:pt x="1037736" y="690080"/>
                  <a:pt x="1080064" y="697690"/>
                  <a:pt x="1069125" y="652033"/>
                </a:cubicBezTo>
                <a:close/>
                <a:moveTo>
                  <a:pt x="399971" y="1678355"/>
                </a:moveTo>
                <a:cubicBezTo>
                  <a:pt x="418519" y="1678355"/>
                  <a:pt x="434213" y="1678355"/>
                  <a:pt x="452761" y="1678355"/>
                </a:cubicBezTo>
                <a:cubicBezTo>
                  <a:pt x="428030" y="1618907"/>
                  <a:pt x="401873" y="1678831"/>
                  <a:pt x="370484" y="1668368"/>
                </a:cubicBezTo>
                <a:cubicBezTo>
                  <a:pt x="379045" y="1693574"/>
                  <a:pt x="385227" y="1711646"/>
                  <a:pt x="391410" y="1729243"/>
                </a:cubicBezTo>
                <a:cubicBezTo>
                  <a:pt x="394264" y="1728292"/>
                  <a:pt x="397117" y="1727341"/>
                  <a:pt x="399971" y="1726390"/>
                </a:cubicBezTo>
                <a:cubicBezTo>
                  <a:pt x="399971" y="1710695"/>
                  <a:pt x="399971" y="1695001"/>
                  <a:pt x="399971" y="1678355"/>
                </a:cubicBezTo>
                <a:close/>
                <a:moveTo>
                  <a:pt x="6772869" y="4685032"/>
                </a:moveTo>
                <a:cubicBezTo>
                  <a:pt x="6772394" y="4689312"/>
                  <a:pt x="6771918" y="4694068"/>
                  <a:pt x="6771443" y="4698348"/>
                </a:cubicBezTo>
                <a:cubicBezTo>
                  <a:pt x="6790942" y="4705007"/>
                  <a:pt x="6809965" y="4711665"/>
                  <a:pt x="6831367" y="4718799"/>
                </a:cubicBezTo>
                <a:cubicBezTo>
                  <a:pt x="6835172" y="4702629"/>
                  <a:pt x="6838501" y="4686934"/>
                  <a:pt x="6841830" y="4671716"/>
                </a:cubicBezTo>
                <a:cubicBezTo>
                  <a:pt x="6819002" y="4676471"/>
                  <a:pt x="6796173" y="4680752"/>
                  <a:pt x="6772869" y="4685032"/>
                </a:cubicBezTo>
                <a:close/>
                <a:moveTo>
                  <a:pt x="825148" y="4085789"/>
                </a:moveTo>
                <a:cubicBezTo>
                  <a:pt x="820867" y="4083411"/>
                  <a:pt x="816587" y="4081033"/>
                  <a:pt x="812782" y="4078180"/>
                </a:cubicBezTo>
                <a:cubicBezTo>
                  <a:pt x="798515" y="4091496"/>
                  <a:pt x="783771" y="4104813"/>
                  <a:pt x="760468" y="4126214"/>
                </a:cubicBezTo>
                <a:cubicBezTo>
                  <a:pt x="783296" y="4132873"/>
                  <a:pt x="806600" y="4141433"/>
                  <a:pt x="807551" y="4139531"/>
                </a:cubicBezTo>
                <a:cubicBezTo>
                  <a:pt x="815636" y="4122885"/>
                  <a:pt x="819916" y="4103862"/>
                  <a:pt x="825148" y="4085789"/>
                </a:cubicBezTo>
                <a:close/>
                <a:moveTo>
                  <a:pt x="6682507" y="4836745"/>
                </a:moveTo>
                <a:cubicBezTo>
                  <a:pt x="6678227" y="4841025"/>
                  <a:pt x="6673947" y="4845306"/>
                  <a:pt x="6669666" y="4850062"/>
                </a:cubicBezTo>
                <a:cubicBezTo>
                  <a:pt x="6677276" y="4863854"/>
                  <a:pt x="6684410" y="4878121"/>
                  <a:pt x="6692970" y="4894291"/>
                </a:cubicBezTo>
                <a:cubicBezTo>
                  <a:pt x="6704860" y="4889060"/>
                  <a:pt x="6716750" y="4883829"/>
                  <a:pt x="6728640" y="4878121"/>
                </a:cubicBezTo>
                <a:cubicBezTo>
                  <a:pt x="6730066" y="4873841"/>
                  <a:pt x="6731493" y="4869085"/>
                  <a:pt x="6732920" y="4864805"/>
                </a:cubicBezTo>
                <a:cubicBezTo>
                  <a:pt x="6716274" y="4855293"/>
                  <a:pt x="6699153" y="4845781"/>
                  <a:pt x="6682507" y="4836745"/>
                </a:cubicBezTo>
                <a:close/>
              </a:path>
            </a:pathLst>
          </a:custGeom>
          <a:solidFill>
            <a:srgbClr val="000000"/>
          </a:solidFill>
          <a:ln w="4754"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64FD1CC1-41AF-40EE-8F58-B4D04935E4BF}"/>
              </a:ext>
            </a:extLst>
          </p:cNvPr>
          <p:cNvSpPr/>
          <p:nvPr/>
        </p:nvSpPr>
        <p:spPr>
          <a:xfrm>
            <a:off x="4957589" y="794952"/>
            <a:ext cx="2496133" cy="2416340"/>
          </a:xfrm>
          <a:custGeom>
            <a:avLst/>
            <a:gdLst>
              <a:gd name="connsiteX0" fmla="*/ 3132322 w 7084466"/>
              <a:gd name="connsiteY0" fmla="*/ 6808020 h 6857999"/>
              <a:gd name="connsiteX1" fmla="*/ 3107706 w 7084466"/>
              <a:gd name="connsiteY1" fmla="*/ 6777496 h 6857999"/>
              <a:gd name="connsiteX2" fmla="*/ 3026473 w 7084466"/>
              <a:gd name="connsiteY2" fmla="*/ 6784881 h 6857999"/>
              <a:gd name="connsiteX3" fmla="*/ 2978718 w 7084466"/>
              <a:gd name="connsiteY3" fmla="*/ 6751403 h 6857999"/>
              <a:gd name="connsiteX4" fmla="*/ 2880747 w 7084466"/>
              <a:gd name="connsiteY4" fmla="*/ 6776512 h 6857999"/>
              <a:gd name="connsiteX5" fmla="*/ 2852192 w 7084466"/>
              <a:gd name="connsiteY5" fmla="*/ 6790297 h 6857999"/>
              <a:gd name="connsiteX6" fmla="*/ 2705482 w 7084466"/>
              <a:gd name="connsiteY6" fmla="*/ 6778481 h 6857999"/>
              <a:gd name="connsiteX7" fmla="*/ 2588310 w 7084466"/>
              <a:gd name="connsiteY7" fmla="*/ 6723834 h 6857999"/>
              <a:gd name="connsiteX8" fmla="*/ 2553847 w 7084466"/>
              <a:gd name="connsiteY8" fmla="*/ 6709556 h 6857999"/>
              <a:gd name="connsiteX9" fmla="*/ 2484430 w 7084466"/>
              <a:gd name="connsiteY9" fmla="*/ 6705126 h 6857999"/>
              <a:gd name="connsiteX10" fmla="*/ 2431752 w 7084466"/>
              <a:gd name="connsiteY10" fmla="*/ 6696756 h 6857999"/>
              <a:gd name="connsiteX11" fmla="*/ 2414029 w 7084466"/>
              <a:gd name="connsiteY11" fmla="*/ 6691341 h 6857999"/>
              <a:gd name="connsiteX12" fmla="*/ 2340181 w 7084466"/>
              <a:gd name="connsiteY12" fmla="*/ 6638170 h 6857999"/>
              <a:gd name="connsiteX13" fmla="*/ 2256487 w 7084466"/>
              <a:gd name="connsiteY13" fmla="*/ 6649494 h 6857999"/>
              <a:gd name="connsiteX14" fmla="*/ 2220548 w 7084466"/>
              <a:gd name="connsiteY14" fmla="*/ 6604693 h 6857999"/>
              <a:gd name="connsiteX15" fmla="*/ 2200855 w 7084466"/>
              <a:gd name="connsiteY15" fmla="*/ 6591400 h 6857999"/>
              <a:gd name="connsiteX16" fmla="*/ 2159008 w 7084466"/>
              <a:gd name="connsiteY16" fmla="*/ 6573676 h 6857999"/>
              <a:gd name="connsiteX17" fmla="*/ 2132915 w 7084466"/>
              <a:gd name="connsiteY17" fmla="*/ 6557430 h 6857999"/>
              <a:gd name="connsiteX18" fmla="*/ 2119130 w 7084466"/>
              <a:gd name="connsiteY18" fmla="*/ 6517060 h 6857999"/>
              <a:gd name="connsiteX19" fmla="*/ 2095006 w 7084466"/>
              <a:gd name="connsiteY19" fmla="*/ 6530845 h 6857999"/>
              <a:gd name="connsiteX20" fmla="*/ 2049713 w 7084466"/>
              <a:gd name="connsiteY20" fmla="*/ 6534783 h 6857999"/>
              <a:gd name="connsiteX21" fmla="*/ 1938449 w 7084466"/>
              <a:gd name="connsiteY21" fmla="*/ 6528383 h 6857999"/>
              <a:gd name="connsiteX22" fmla="*/ 1893648 w 7084466"/>
              <a:gd name="connsiteY22" fmla="*/ 6516075 h 6857999"/>
              <a:gd name="connsiteX23" fmla="*/ 1792723 w 7084466"/>
              <a:gd name="connsiteY23" fmla="*/ 6426966 h 6857999"/>
              <a:gd name="connsiteX24" fmla="*/ 1778938 w 7084466"/>
              <a:gd name="connsiteY24" fmla="*/ 6402350 h 6857999"/>
              <a:gd name="connsiteX25" fmla="*/ 1803554 w 7084466"/>
              <a:gd name="connsiteY25" fmla="*/ 6374779 h 6857999"/>
              <a:gd name="connsiteX26" fmla="*/ 1766630 w 7084466"/>
              <a:gd name="connsiteY26" fmla="*/ 6382164 h 6857999"/>
              <a:gd name="connsiteX27" fmla="*/ 1670135 w 7084466"/>
              <a:gd name="connsiteY27" fmla="*/ 6355579 h 6857999"/>
              <a:gd name="connsiteX28" fmla="*/ 1612042 w 7084466"/>
              <a:gd name="connsiteY28" fmla="*/ 6359025 h 6857999"/>
              <a:gd name="connsiteX29" fmla="*/ 1599734 w 7084466"/>
              <a:gd name="connsiteY29" fmla="*/ 6347210 h 6857999"/>
              <a:gd name="connsiteX30" fmla="*/ 1561825 w 7084466"/>
              <a:gd name="connsiteY30" fmla="*/ 6271885 h 6857999"/>
              <a:gd name="connsiteX31" fmla="*/ 1525886 w 7084466"/>
              <a:gd name="connsiteY31" fmla="*/ 6189176 h 6857999"/>
              <a:gd name="connsiteX32" fmla="*/ 1558871 w 7084466"/>
              <a:gd name="connsiteY32" fmla="*/ 6178345 h 6857999"/>
              <a:gd name="connsiteX33" fmla="*/ 1414129 w 7084466"/>
              <a:gd name="connsiteY33" fmla="*/ 6046895 h 6857999"/>
              <a:gd name="connsiteX34" fmla="*/ 1339789 w 7084466"/>
              <a:gd name="connsiteY34" fmla="*/ 5990771 h 6857999"/>
              <a:gd name="connsiteX35" fmla="*/ 1258557 w 7084466"/>
              <a:gd name="connsiteY35" fmla="*/ 5905600 h 6857999"/>
              <a:gd name="connsiteX36" fmla="*/ 1233448 w 7084466"/>
              <a:gd name="connsiteY36" fmla="*/ 5877045 h 6857999"/>
              <a:gd name="connsiteX37" fmla="*/ 1206371 w 7084466"/>
              <a:gd name="connsiteY37" fmla="*/ 5767259 h 6857999"/>
              <a:gd name="connsiteX38" fmla="*/ 1099045 w 7084466"/>
              <a:gd name="connsiteY38" fmla="*/ 5684057 h 6857999"/>
              <a:gd name="connsiteX39" fmla="*/ 1026182 w 7084466"/>
              <a:gd name="connsiteY39" fmla="*/ 5620055 h 6857999"/>
              <a:gd name="connsiteX40" fmla="*/ 949381 w 7084466"/>
              <a:gd name="connsiteY40" fmla="*/ 5549653 h 6857999"/>
              <a:gd name="connsiteX41" fmla="*/ 884394 w 7084466"/>
              <a:gd name="connsiteY41" fmla="*/ 5488114 h 6857999"/>
              <a:gd name="connsiteX42" fmla="*/ 846978 w 7084466"/>
              <a:gd name="connsiteY42" fmla="*/ 5425589 h 6857999"/>
              <a:gd name="connsiteX43" fmla="*/ 790854 w 7084466"/>
              <a:gd name="connsiteY43" fmla="*/ 5346326 h 6857999"/>
              <a:gd name="connsiteX44" fmla="*/ 806608 w 7084466"/>
              <a:gd name="connsiteY44" fmla="*/ 5315310 h 6857999"/>
              <a:gd name="connsiteX45" fmla="*/ 739160 w 7084466"/>
              <a:gd name="connsiteY45" fmla="*/ 5266570 h 6857999"/>
              <a:gd name="connsiteX46" fmla="*/ 694359 w 7084466"/>
              <a:gd name="connsiteY46" fmla="*/ 5202569 h 6857999"/>
              <a:gd name="connsiteX47" fmla="*/ 650543 w 7084466"/>
              <a:gd name="connsiteY47" fmla="*/ 5119367 h 6857999"/>
              <a:gd name="connsiteX48" fmla="*/ 611650 w 7084466"/>
              <a:gd name="connsiteY48" fmla="*/ 5033211 h 6857999"/>
              <a:gd name="connsiteX49" fmla="*/ 575711 w 7084466"/>
              <a:gd name="connsiteY49" fmla="*/ 5001210 h 6857999"/>
              <a:gd name="connsiteX50" fmla="*/ 553556 w 7084466"/>
              <a:gd name="connsiteY50" fmla="*/ 4972656 h 6857999"/>
              <a:gd name="connsiteX51" fmla="*/ 502355 w 7084466"/>
              <a:gd name="connsiteY51" fmla="*/ 4893885 h 6857999"/>
              <a:gd name="connsiteX52" fmla="*/ 449185 w 7084466"/>
              <a:gd name="connsiteY52" fmla="*/ 4818560 h 6857999"/>
              <a:gd name="connsiteX53" fmla="*/ 424569 w 7084466"/>
              <a:gd name="connsiteY53" fmla="*/ 4780652 h 6857999"/>
              <a:gd name="connsiteX54" fmla="*/ 358598 w 7084466"/>
              <a:gd name="connsiteY54" fmla="*/ 4650679 h 6857999"/>
              <a:gd name="connsiteX55" fmla="*/ 337921 w 7084466"/>
              <a:gd name="connsiteY55" fmla="*/ 4637879 h 6857999"/>
              <a:gd name="connsiteX56" fmla="*/ 356629 w 7084466"/>
              <a:gd name="connsiteY56" fmla="*/ 4614248 h 6857999"/>
              <a:gd name="connsiteX57" fmla="*/ 322166 w 7084466"/>
              <a:gd name="connsiteY57" fmla="*/ 4569939 h 6857999"/>
              <a:gd name="connsiteX58" fmla="*/ 312812 w 7084466"/>
              <a:gd name="connsiteY58" fmla="*/ 4559108 h 6857999"/>
              <a:gd name="connsiteX59" fmla="*/ 303458 w 7084466"/>
              <a:gd name="connsiteY59" fmla="*/ 4465568 h 6857999"/>
              <a:gd name="connsiteX60" fmla="*/ 286719 w 7084466"/>
              <a:gd name="connsiteY60" fmla="*/ 4446367 h 6857999"/>
              <a:gd name="connsiteX61" fmla="*/ 247334 w 7084466"/>
              <a:gd name="connsiteY61" fmla="*/ 4376458 h 6857999"/>
              <a:gd name="connsiteX62" fmla="*/ 224687 w 7084466"/>
              <a:gd name="connsiteY62" fmla="*/ 4328211 h 6857999"/>
              <a:gd name="connsiteX63" fmla="*/ 214349 w 7084466"/>
              <a:gd name="connsiteY63" fmla="*/ 4302610 h 6857999"/>
              <a:gd name="connsiteX64" fmla="*/ 198102 w 7084466"/>
              <a:gd name="connsiteY64" fmla="*/ 4187408 h 6857999"/>
              <a:gd name="connsiteX65" fmla="*/ 193179 w 7084466"/>
              <a:gd name="connsiteY65" fmla="*/ 4145068 h 6857999"/>
              <a:gd name="connsiteX66" fmla="*/ 189733 w 7084466"/>
              <a:gd name="connsiteY66" fmla="*/ 4134237 h 6857999"/>
              <a:gd name="connsiteX67" fmla="*/ 139024 w 7084466"/>
              <a:gd name="connsiteY67" fmla="*/ 4046604 h 6857999"/>
              <a:gd name="connsiteX68" fmla="*/ 118346 w 7084466"/>
              <a:gd name="connsiteY68" fmla="*/ 3963403 h 6857999"/>
              <a:gd name="connsiteX69" fmla="*/ 72561 w 7084466"/>
              <a:gd name="connsiteY69" fmla="*/ 3862969 h 6857999"/>
              <a:gd name="connsiteX70" fmla="*/ 76007 w 7084466"/>
              <a:gd name="connsiteY70" fmla="*/ 3827522 h 6857999"/>
              <a:gd name="connsiteX71" fmla="*/ 56314 w 7084466"/>
              <a:gd name="connsiteY71" fmla="*/ 3730536 h 6857999"/>
              <a:gd name="connsiteX72" fmla="*/ 33668 w 7084466"/>
              <a:gd name="connsiteY72" fmla="*/ 3625179 h 6857999"/>
              <a:gd name="connsiteX73" fmla="*/ 25298 w 7084466"/>
              <a:gd name="connsiteY73" fmla="*/ 3589240 h 6857999"/>
              <a:gd name="connsiteX74" fmla="*/ 19390 w 7084466"/>
              <a:gd name="connsiteY74" fmla="*/ 3542962 h 6857999"/>
              <a:gd name="connsiteX75" fmla="*/ 26775 w 7084466"/>
              <a:gd name="connsiteY75" fmla="*/ 3484376 h 6857999"/>
              <a:gd name="connsiteX76" fmla="*/ 22837 w 7084466"/>
              <a:gd name="connsiteY76" fmla="*/ 3429729 h 6857999"/>
              <a:gd name="connsiteX77" fmla="*/ 30221 w 7084466"/>
              <a:gd name="connsiteY77" fmla="*/ 3309603 h 6857999"/>
              <a:gd name="connsiteX78" fmla="*/ 28744 w 7084466"/>
              <a:gd name="connsiteY78" fmla="*/ 3267756 h 6857999"/>
              <a:gd name="connsiteX79" fmla="*/ 11513 w 7084466"/>
              <a:gd name="connsiteY79" fmla="*/ 3186523 h 6857999"/>
              <a:gd name="connsiteX80" fmla="*/ 11021 w 7084466"/>
              <a:gd name="connsiteY80" fmla="*/ 3115630 h 6857999"/>
              <a:gd name="connsiteX81" fmla="*/ 12990 w 7084466"/>
              <a:gd name="connsiteY81" fmla="*/ 3056551 h 6857999"/>
              <a:gd name="connsiteX82" fmla="*/ 34160 w 7084466"/>
              <a:gd name="connsiteY82" fmla="*/ 3012243 h 6857999"/>
              <a:gd name="connsiteX83" fmla="*/ 44006 w 7084466"/>
              <a:gd name="connsiteY83" fmla="*/ 2984673 h 6857999"/>
              <a:gd name="connsiteX84" fmla="*/ 40560 w 7084466"/>
              <a:gd name="connsiteY84" fmla="*/ 2973349 h 6857999"/>
              <a:gd name="connsiteX85" fmla="*/ 55330 w 7084466"/>
              <a:gd name="connsiteY85" fmla="*/ 2837962 h 6857999"/>
              <a:gd name="connsiteX86" fmla="*/ 56807 w 7084466"/>
              <a:gd name="connsiteY86" fmla="*/ 2834515 h 6857999"/>
              <a:gd name="connsiteX87" fmla="*/ 76499 w 7084466"/>
              <a:gd name="connsiteY87" fmla="*/ 2712420 h 6857999"/>
              <a:gd name="connsiteX88" fmla="*/ 114900 w 7084466"/>
              <a:gd name="connsiteY88" fmla="*/ 2583925 h 6857999"/>
              <a:gd name="connsiteX89" fmla="*/ 99638 w 7084466"/>
              <a:gd name="connsiteY89" fmla="*/ 2538140 h 6857999"/>
              <a:gd name="connsiteX90" fmla="*/ 248811 w 7084466"/>
              <a:gd name="connsiteY90" fmla="*/ 2359428 h 6857999"/>
              <a:gd name="connsiteX91" fmla="*/ 217303 w 7084466"/>
              <a:gd name="connsiteY91" fmla="*/ 2345643 h 6857999"/>
              <a:gd name="connsiteX92" fmla="*/ 233549 w 7084466"/>
              <a:gd name="connsiteY92" fmla="*/ 2273765 h 6857999"/>
              <a:gd name="connsiteX93" fmla="*/ 250780 w 7084466"/>
              <a:gd name="connsiteY93" fmla="*/ 2226994 h 6857999"/>
              <a:gd name="connsiteX94" fmla="*/ 294597 w 7084466"/>
              <a:gd name="connsiteY94" fmla="*/ 2137392 h 6857999"/>
              <a:gd name="connsiteX95" fmla="*/ 317736 w 7084466"/>
              <a:gd name="connsiteY95" fmla="*/ 2112284 h 6857999"/>
              <a:gd name="connsiteX96" fmla="*/ 335459 w 7084466"/>
              <a:gd name="connsiteY96" fmla="*/ 2091114 h 6857999"/>
              <a:gd name="connsiteX97" fmla="*/ 376814 w 7084466"/>
              <a:gd name="connsiteY97" fmla="*/ 1999051 h 6857999"/>
              <a:gd name="connsiteX98" fmla="*/ 354659 w 7084466"/>
              <a:gd name="connsiteY98" fmla="*/ 1989204 h 6857999"/>
              <a:gd name="connsiteX99" fmla="*/ 413738 w 7084466"/>
              <a:gd name="connsiteY99" fmla="*/ 1889264 h 6857999"/>
              <a:gd name="connsiteX100" fmla="*/ 446723 w 7084466"/>
              <a:gd name="connsiteY100" fmla="*/ 1841016 h 6857999"/>
              <a:gd name="connsiteX101" fmla="*/ 450169 w 7084466"/>
              <a:gd name="connsiteY101" fmla="*/ 1803108 h 6857999"/>
              <a:gd name="connsiteX102" fmla="*/ 558972 w 7084466"/>
              <a:gd name="connsiteY102" fmla="*/ 1593872 h 6857999"/>
              <a:gd name="connsiteX103" fmla="*/ 596880 w 7084466"/>
              <a:gd name="connsiteY103" fmla="*/ 1502793 h 6857999"/>
              <a:gd name="connsiteX104" fmla="*/ 684513 w 7084466"/>
              <a:gd name="connsiteY104" fmla="*/ 1365929 h 6857999"/>
              <a:gd name="connsiteX105" fmla="*/ 726360 w 7084466"/>
              <a:gd name="connsiteY105" fmla="*/ 1316205 h 6857999"/>
              <a:gd name="connsiteX106" fmla="*/ 739160 w 7084466"/>
              <a:gd name="connsiteY106" fmla="*/ 1269434 h 6857999"/>
              <a:gd name="connsiteX107" fmla="*/ 795285 w 7084466"/>
              <a:gd name="connsiteY107" fmla="*/ 1232510 h 6857999"/>
              <a:gd name="connsiteX108" fmla="*/ 796269 w 7084466"/>
              <a:gd name="connsiteY108" fmla="*/ 1157185 h 6857999"/>
              <a:gd name="connsiteX109" fmla="*/ 813993 w 7084466"/>
              <a:gd name="connsiteY109" fmla="*/ 1118785 h 6857999"/>
              <a:gd name="connsiteX110" fmla="*/ 824824 w 7084466"/>
              <a:gd name="connsiteY110" fmla="*/ 1103030 h 6857999"/>
              <a:gd name="connsiteX111" fmla="*/ 865194 w 7084466"/>
              <a:gd name="connsiteY111" fmla="*/ 989797 h 6857999"/>
              <a:gd name="connsiteX112" fmla="*/ 889810 w 7084466"/>
              <a:gd name="connsiteY112" fmla="*/ 924811 h 6857999"/>
              <a:gd name="connsiteX113" fmla="*/ 982858 w 7084466"/>
              <a:gd name="connsiteY113" fmla="*/ 840625 h 6857999"/>
              <a:gd name="connsiteX114" fmla="*/ 1046367 w 7084466"/>
              <a:gd name="connsiteY114" fmla="*/ 771700 h 6857999"/>
              <a:gd name="connsiteX115" fmla="*/ 1099045 w 7084466"/>
              <a:gd name="connsiteY115" fmla="*/ 681113 h 6857999"/>
              <a:gd name="connsiteX116" fmla="*/ 1141877 w 7084466"/>
              <a:gd name="connsiteY116" fmla="*/ 654036 h 6857999"/>
              <a:gd name="connsiteX117" fmla="*/ 1180278 w 7084466"/>
              <a:gd name="connsiteY117" fmla="*/ 624989 h 6857999"/>
              <a:gd name="connsiteX118" fmla="*/ 1227048 w 7084466"/>
              <a:gd name="connsiteY118" fmla="*/ 574280 h 6857999"/>
              <a:gd name="connsiteX119" fmla="*/ 1225571 w 7084466"/>
              <a:gd name="connsiteY119" fmla="*/ 571326 h 6857999"/>
              <a:gd name="connsiteX120" fmla="*/ 1280219 w 7084466"/>
              <a:gd name="connsiteY120" fmla="*/ 512248 h 6857999"/>
              <a:gd name="connsiteX121" fmla="*/ 1355051 w 7084466"/>
              <a:gd name="connsiteY121" fmla="*/ 443323 h 6857999"/>
              <a:gd name="connsiteX122" fmla="*/ 1387052 w 7084466"/>
              <a:gd name="connsiteY122" fmla="*/ 423138 h 6857999"/>
              <a:gd name="connsiteX123" fmla="*/ 1501762 w 7084466"/>
              <a:gd name="connsiteY123" fmla="*/ 399507 h 6857999"/>
              <a:gd name="connsiteX124" fmla="*/ 1538194 w 7084466"/>
              <a:gd name="connsiteY124" fmla="*/ 367999 h 6857999"/>
              <a:gd name="connsiteX125" fmla="*/ 1621396 w 7084466"/>
              <a:gd name="connsiteY125" fmla="*/ 359629 h 6857999"/>
              <a:gd name="connsiteX126" fmla="*/ 1648966 w 7084466"/>
              <a:gd name="connsiteY126" fmla="*/ 358644 h 6857999"/>
              <a:gd name="connsiteX127" fmla="*/ 1803554 w 7084466"/>
              <a:gd name="connsiteY127" fmla="*/ 399999 h 6857999"/>
              <a:gd name="connsiteX128" fmla="*/ 1852785 w 7084466"/>
              <a:gd name="connsiteY128" fmla="*/ 428061 h 6857999"/>
              <a:gd name="connsiteX129" fmla="*/ 1875432 w 7084466"/>
              <a:gd name="connsiteY129" fmla="*/ 452185 h 6857999"/>
              <a:gd name="connsiteX130" fmla="*/ 1886263 w 7084466"/>
              <a:gd name="connsiteY130" fmla="*/ 523079 h 6857999"/>
              <a:gd name="connsiteX131" fmla="*/ 1879371 w 7084466"/>
              <a:gd name="connsiteY131" fmla="*/ 603819 h 6857999"/>
              <a:gd name="connsiteX132" fmla="*/ 1855739 w 7084466"/>
              <a:gd name="connsiteY132" fmla="*/ 623512 h 6857999"/>
              <a:gd name="connsiteX133" fmla="*/ 1855247 w 7084466"/>
              <a:gd name="connsiteY133" fmla="*/ 713114 h 6857999"/>
              <a:gd name="connsiteX134" fmla="*/ 1841954 w 7084466"/>
              <a:gd name="connsiteY134" fmla="*/ 729853 h 6857999"/>
              <a:gd name="connsiteX135" fmla="*/ 1791738 w 7084466"/>
              <a:gd name="connsiteY135" fmla="*/ 791393 h 6857999"/>
              <a:gd name="connsiteX136" fmla="*/ 1772537 w 7084466"/>
              <a:gd name="connsiteY136" fmla="*/ 814532 h 6857999"/>
              <a:gd name="connsiteX137" fmla="*/ 1747429 w 7084466"/>
              <a:gd name="connsiteY137" fmla="*/ 860810 h 6857999"/>
              <a:gd name="connsiteX138" fmla="*/ 1695736 w 7084466"/>
              <a:gd name="connsiteY138" fmla="*/ 942042 h 6857999"/>
              <a:gd name="connsiteX139" fmla="*/ 1550009 w 7084466"/>
              <a:gd name="connsiteY139" fmla="*/ 1046414 h 6857999"/>
              <a:gd name="connsiteX140" fmla="*/ 1504716 w 7084466"/>
              <a:gd name="connsiteY140" fmla="*/ 1102046 h 6857999"/>
              <a:gd name="connsiteX141" fmla="*/ 1469761 w 7084466"/>
              <a:gd name="connsiteY141" fmla="*/ 1141924 h 6857999"/>
              <a:gd name="connsiteX142" fmla="*/ 1419545 w 7084466"/>
              <a:gd name="connsiteY142" fmla="*/ 1214295 h 6857999"/>
              <a:gd name="connsiteX143" fmla="*/ 1319604 w 7084466"/>
              <a:gd name="connsiteY143" fmla="*/ 1356082 h 6857999"/>
              <a:gd name="connsiteX144" fmla="*/ 1199971 w 7084466"/>
              <a:gd name="connsiteY144" fmla="*/ 1553010 h 6857999"/>
              <a:gd name="connsiteX145" fmla="*/ 1136462 w 7084466"/>
              <a:gd name="connsiteY145" fmla="*/ 1648520 h 6857999"/>
              <a:gd name="connsiteX146" fmla="*/ 1073445 w 7084466"/>
              <a:gd name="connsiteY146" fmla="*/ 1771599 h 6857999"/>
              <a:gd name="connsiteX147" fmla="*/ 975966 w 7084466"/>
              <a:gd name="connsiteY147" fmla="*/ 1949819 h 6857999"/>
              <a:gd name="connsiteX148" fmla="*/ 969073 w 7084466"/>
              <a:gd name="connsiteY148" fmla="*/ 1959173 h 6857999"/>
              <a:gd name="connsiteX149" fmla="*/ 904580 w 7084466"/>
              <a:gd name="connsiteY149" fmla="*/ 2146254 h 6857999"/>
              <a:gd name="connsiteX150" fmla="*/ 841070 w 7084466"/>
              <a:gd name="connsiteY150" fmla="*/ 2359428 h 6857999"/>
              <a:gd name="connsiteX151" fmla="*/ 795777 w 7084466"/>
              <a:gd name="connsiteY151" fmla="*/ 2540601 h 6857999"/>
              <a:gd name="connsiteX152" fmla="*/ 764761 w 7084466"/>
              <a:gd name="connsiteY152" fmla="*/ 2765099 h 6857999"/>
              <a:gd name="connsiteX153" fmla="*/ 753438 w 7084466"/>
              <a:gd name="connsiteY153" fmla="*/ 2992057 h 6857999"/>
              <a:gd name="connsiteX154" fmla="*/ 767223 w 7084466"/>
              <a:gd name="connsiteY154" fmla="*/ 3146646 h 6857999"/>
              <a:gd name="connsiteX155" fmla="*/ 769684 w 7084466"/>
              <a:gd name="connsiteY155" fmla="*/ 3279572 h 6857999"/>
              <a:gd name="connsiteX156" fmla="*/ 792331 w 7084466"/>
              <a:gd name="connsiteY156" fmla="*/ 3443022 h 6857999"/>
              <a:gd name="connsiteX157" fmla="*/ 810054 w 7084466"/>
              <a:gd name="connsiteY157" fmla="*/ 3538531 h 6857999"/>
              <a:gd name="connsiteX158" fmla="*/ 832209 w 7084466"/>
              <a:gd name="connsiteY158" fmla="*/ 3623703 h 6857999"/>
              <a:gd name="connsiteX159" fmla="*/ 850424 w 7084466"/>
              <a:gd name="connsiteY159" fmla="*/ 3705427 h 6857999"/>
              <a:gd name="connsiteX160" fmla="*/ 884394 w 7084466"/>
              <a:gd name="connsiteY160" fmla="*/ 3806353 h 6857999"/>
              <a:gd name="connsiteX161" fmla="*/ 929195 w 7084466"/>
              <a:gd name="connsiteY161" fmla="*/ 3940756 h 6857999"/>
              <a:gd name="connsiteX162" fmla="*/ 985812 w 7084466"/>
              <a:gd name="connsiteY162" fmla="*/ 4085005 h 6857999"/>
              <a:gd name="connsiteX163" fmla="*/ 1039967 w 7084466"/>
              <a:gd name="connsiteY163" fmla="*/ 4234178 h 6857999"/>
              <a:gd name="connsiteX164" fmla="*/ 1088707 w 7084466"/>
              <a:gd name="connsiteY164" fmla="*/ 4303103 h 6857999"/>
              <a:gd name="connsiteX165" fmla="*/ 1110369 w 7084466"/>
              <a:gd name="connsiteY165" fmla="*/ 4334119 h 6857999"/>
              <a:gd name="connsiteX166" fmla="*/ 1166985 w 7084466"/>
              <a:gd name="connsiteY166" fmla="*/ 4439967 h 6857999"/>
              <a:gd name="connsiteX167" fmla="*/ 1257572 w 7084466"/>
              <a:gd name="connsiteY167" fmla="*/ 4590617 h 6857999"/>
              <a:gd name="connsiteX168" fmla="*/ 1332897 w 7084466"/>
              <a:gd name="connsiteY168" fmla="*/ 4717635 h 6857999"/>
              <a:gd name="connsiteX169" fmla="*/ 1358990 w 7084466"/>
              <a:gd name="connsiteY169" fmla="*/ 4759974 h 6857999"/>
              <a:gd name="connsiteX170" fmla="*/ 1408222 w 7084466"/>
              <a:gd name="connsiteY170" fmla="*/ 4806252 h 6857999"/>
              <a:gd name="connsiteX171" fmla="*/ 1428899 w 7084466"/>
              <a:gd name="connsiteY171" fmla="*/ 4823976 h 6857999"/>
              <a:gd name="connsiteX172" fmla="*/ 1582995 w 7084466"/>
              <a:gd name="connsiteY172" fmla="*/ 5009087 h 6857999"/>
              <a:gd name="connsiteX173" fmla="*/ 1743491 w 7084466"/>
              <a:gd name="connsiteY173" fmla="*/ 5148414 h 6857999"/>
              <a:gd name="connsiteX174" fmla="*/ 1831616 w 7084466"/>
              <a:gd name="connsiteY174" fmla="*/ 5215369 h 6857999"/>
              <a:gd name="connsiteX175" fmla="*/ 1870017 w 7084466"/>
              <a:gd name="connsiteY175" fmla="*/ 5242446 h 6857999"/>
              <a:gd name="connsiteX176" fmla="*/ 1938941 w 7084466"/>
              <a:gd name="connsiteY176" fmla="*/ 5307433 h 6857999"/>
              <a:gd name="connsiteX177" fmla="*/ 2105345 w 7084466"/>
              <a:gd name="connsiteY177" fmla="*/ 5400481 h 6857999"/>
              <a:gd name="connsiteX178" fmla="*/ 2158516 w 7084466"/>
              <a:gd name="connsiteY178" fmla="*/ 5443805 h 6857999"/>
              <a:gd name="connsiteX179" fmla="*/ 2344612 w 7084466"/>
              <a:gd name="connsiteY179" fmla="*/ 5524053 h 6857999"/>
              <a:gd name="connsiteX180" fmla="*/ 2362828 w 7084466"/>
              <a:gd name="connsiteY180" fmla="*/ 5531930 h 6857999"/>
              <a:gd name="connsiteX181" fmla="*/ 2583879 w 7084466"/>
              <a:gd name="connsiteY181" fmla="*/ 5614640 h 6857999"/>
              <a:gd name="connsiteX182" fmla="*/ 2645911 w 7084466"/>
              <a:gd name="connsiteY182" fmla="*/ 5636794 h 6857999"/>
              <a:gd name="connsiteX183" fmla="*/ 2784253 w 7084466"/>
              <a:gd name="connsiteY183" fmla="*/ 5655502 h 6857999"/>
              <a:gd name="connsiteX184" fmla="*/ 2832992 w 7084466"/>
              <a:gd name="connsiteY184" fmla="*/ 5678641 h 6857999"/>
              <a:gd name="connsiteX185" fmla="*/ 2888132 w 7084466"/>
              <a:gd name="connsiteY185" fmla="*/ 5692918 h 6857999"/>
              <a:gd name="connsiteX186" fmla="*/ 2953118 w 7084466"/>
              <a:gd name="connsiteY186" fmla="*/ 5710642 h 6857999"/>
              <a:gd name="connsiteX187" fmla="*/ 3085059 w 7084466"/>
              <a:gd name="connsiteY187" fmla="*/ 5718027 h 6857999"/>
              <a:gd name="connsiteX188" fmla="*/ 3180077 w 7084466"/>
              <a:gd name="connsiteY188" fmla="*/ 5741658 h 6857999"/>
              <a:gd name="connsiteX189" fmla="*/ 3232263 w 7084466"/>
              <a:gd name="connsiteY189" fmla="*/ 5751012 h 6857999"/>
              <a:gd name="connsiteX190" fmla="*/ 3346481 w 7084466"/>
              <a:gd name="connsiteY190" fmla="*/ 5758397 h 6857999"/>
              <a:gd name="connsiteX191" fmla="*/ 3483838 w 7084466"/>
              <a:gd name="connsiteY191" fmla="*/ 5762828 h 6857999"/>
              <a:gd name="connsiteX192" fmla="*/ 3668457 w 7084466"/>
              <a:gd name="connsiteY192" fmla="*/ 5743135 h 6857999"/>
              <a:gd name="connsiteX193" fmla="*/ 3753628 w 7084466"/>
              <a:gd name="connsiteY193" fmla="*/ 5732796 h 6857999"/>
              <a:gd name="connsiteX194" fmla="*/ 3918063 w 7084466"/>
              <a:gd name="connsiteY194" fmla="*/ 5708180 h 6857999"/>
              <a:gd name="connsiteX195" fmla="*/ 3992403 w 7084466"/>
              <a:gd name="connsiteY195" fmla="*/ 5686518 h 6857999"/>
              <a:gd name="connsiteX196" fmla="*/ 4052466 w 7084466"/>
              <a:gd name="connsiteY196" fmla="*/ 5684549 h 6857999"/>
              <a:gd name="connsiteX197" fmla="*/ 4203608 w 7084466"/>
              <a:gd name="connsiteY197" fmla="*/ 5655010 h 6857999"/>
              <a:gd name="connsiteX198" fmla="*/ 4282871 w 7084466"/>
              <a:gd name="connsiteY198" fmla="*/ 5617101 h 6857999"/>
              <a:gd name="connsiteX199" fmla="*/ 4295671 w 7084466"/>
              <a:gd name="connsiteY199" fmla="*/ 5608732 h 6857999"/>
              <a:gd name="connsiteX200" fmla="*/ 4417274 w 7084466"/>
              <a:gd name="connsiteY200" fmla="*/ 5580177 h 6857999"/>
              <a:gd name="connsiteX201" fmla="*/ 4539369 w 7084466"/>
              <a:gd name="connsiteY201" fmla="*/ 5517653 h 6857999"/>
              <a:gd name="connsiteX202" fmla="*/ 4664910 w 7084466"/>
              <a:gd name="connsiteY202" fmla="*/ 5454636 h 6857999"/>
              <a:gd name="connsiteX203" fmla="*/ 4763867 w 7084466"/>
              <a:gd name="connsiteY203" fmla="*/ 5391619 h 6857999"/>
              <a:gd name="connsiteX204" fmla="*/ 4796359 w 7084466"/>
              <a:gd name="connsiteY204" fmla="*/ 5380788 h 6857999"/>
              <a:gd name="connsiteX205" fmla="*/ 4848545 w 7084466"/>
              <a:gd name="connsiteY205" fmla="*/ 5342387 h 6857999"/>
              <a:gd name="connsiteX206" fmla="*/ 4877592 w 7084466"/>
              <a:gd name="connsiteY206" fmla="*/ 5320725 h 6857999"/>
              <a:gd name="connsiteX207" fmla="*/ 4963256 w 7084466"/>
              <a:gd name="connsiteY207" fmla="*/ 5240970 h 6857999"/>
              <a:gd name="connsiteX208" fmla="*/ 5037103 w 7084466"/>
              <a:gd name="connsiteY208" fmla="*/ 5177461 h 6857999"/>
              <a:gd name="connsiteX209" fmla="*/ 5156737 w 7084466"/>
              <a:gd name="connsiteY209" fmla="*/ 5109028 h 6857999"/>
              <a:gd name="connsiteX210" fmla="*/ 5210892 w 7084466"/>
              <a:gd name="connsiteY210" fmla="*/ 5036657 h 6857999"/>
              <a:gd name="connsiteX211" fmla="*/ 5261108 w 7084466"/>
              <a:gd name="connsiteY211" fmla="*/ 4967240 h 6857999"/>
              <a:gd name="connsiteX212" fmla="*/ 5325110 w 7084466"/>
              <a:gd name="connsiteY212" fmla="*/ 4950994 h 6857999"/>
              <a:gd name="connsiteX213" fmla="*/ 5321663 w 7084466"/>
              <a:gd name="connsiteY213" fmla="*/ 4922439 h 6857999"/>
              <a:gd name="connsiteX214" fmla="*/ 5379265 w 7084466"/>
              <a:gd name="connsiteY214" fmla="*/ 4868284 h 6857999"/>
              <a:gd name="connsiteX215" fmla="*/ 5459513 w 7084466"/>
              <a:gd name="connsiteY215" fmla="*/ 4793944 h 6857999"/>
              <a:gd name="connsiteX216" fmla="*/ 5500375 w 7084466"/>
              <a:gd name="connsiteY216" fmla="*/ 4750620 h 6857999"/>
              <a:gd name="connsiteX217" fmla="*/ 5597362 w 7084466"/>
              <a:gd name="connsiteY217" fmla="*/ 4622125 h 6857999"/>
              <a:gd name="connsiteX218" fmla="*/ 5664318 w 7084466"/>
              <a:gd name="connsiteY218" fmla="*/ 4502492 h 6857999"/>
              <a:gd name="connsiteX219" fmla="*/ 5707149 w 7084466"/>
              <a:gd name="connsiteY219" fmla="*/ 4434551 h 6857999"/>
              <a:gd name="connsiteX220" fmla="*/ 5730288 w 7084466"/>
              <a:gd name="connsiteY220" fmla="*/ 4416828 h 6857999"/>
              <a:gd name="connsiteX221" fmla="*/ 5791828 w 7084466"/>
              <a:gd name="connsiteY221" fmla="*/ 4312949 h 6857999"/>
              <a:gd name="connsiteX222" fmla="*/ 5798720 w 7084466"/>
              <a:gd name="connsiteY222" fmla="*/ 4279471 h 6857999"/>
              <a:gd name="connsiteX223" fmla="*/ 5824321 w 7084466"/>
              <a:gd name="connsiteY223" fmla="*/ 4233685 h 6857999"/>
              <a:gd name="connsiteX224" fmla="*/ 5867153 w 7084466"/>
              <a:gd name="connsiteY224" fmla="*/ 4187900 h 6857999"/>
              <a:gd name="connsiteX225" fmla="*/ 5881922 w 7084466"/>
              <a:gd name="connsiteY225" fmla="*/ 4150976 h 6857999"/>
              <a:gd name="connsiteX226" fmla="*/ 5911461 w 7084466"/>
              <a:gd name="connsiteY226" fmla="*/ 4073682 h 6857999"/>
              <a:gd name="connsiteX227" fmla="*/ 5913431 w 7084466"/>
              <a:gd name="connsiteY227" fmla="*/ 4066789 h 6857999"/>
              <a:gd name="connsiteX228" fmla="*/ 5984325 w 7084466"/>
              <a:gd name="connsiteY228" fmla="*/ 3929925 h 6857999"/>
              <a:gd name="connsiteX229" fmla="*/ 6031587 w 7084466"/>
              <a:gd name="connsiteY229" fmla="*/ 3768444 h 6857999"/>
              <a:gd name="connsiteX230" fmla="*/ 6062111 w 7084466"/>
              <a:gd name="connsiteY230" fmla="*/ 3655211 h 6857999"/>
              <a:gd name="connsiteX231" fmla="*/ 6064080 w 7084466"/>
              <a:gd name="connsiteY231" fmla="*/ 3644380 h 6857999"/>
              <a:gd name="connsiteX232" fmla="*/ 6071957 w 7084466"/>
              <a:gd name="connsiteY232" fmla="*/ 3558224 h 6857999"/>
              <a:gd name="connsiteX233" fmla="*/ 6081804 w 7084466"/>
              <a:gd name="connsiteY233" fmla="*/ 3488315 h 6857999"/>
              <a:gd name="connsiteX234" fmla="*/ 6104943 w 7084466"/>
              <a:gd name="connsiteY234" fmla="*/ 3442037 h 6857999"/>
              <a:gd name="connsiteX235" fmla="*/ 6111835 w 7084466"/>
              <a:gd name="connsiteY235" fmla="*/ 3424313 h 6857999"/>
              <a:gd name="connsiteX236" fmla="*/ 6120205 w 7084466"/>
              <a:gd name="connsiteY236" fmla="*/ 3333727 h 6857999"/>
              <a:gd name="connsiteX237" fmla="*/ 6139405 w 7084466"/>
              <a:gd name="connsiteY237" fmla="*/ 3315019 h 6857999"/>
              <a:gd name="connsiteX238" fmla="*/ 6118727 w 7084466"/>
              <a:gd name="connsiteY238" fmla="*/ 3280064 h 6857999"/>
              <a:gd name="connsiteX239" fmla="*/ 6157129 w 7084466"/>
              <a:gd name="connsiteY239" fmla="*/ 3145169 h 6857999"/>
              <a:gd name="connsiteX240" fmla="*/ 6155651 w 7084466"/>
              <a:gd name="connsiteY240" fmla="*/ 3122522 h 6857999"/>
              <a:gd name="connsiteX241" fmla="*/ 6146790 w 7084466"/>
              <a:gd name="connsiteY241" fmla="*/ 3049167 h 6857999"/>
              <a:gd name="connsiteX242" fmla="*/ 6143343 w 7084466"/>
              <a:gd name="connsiteY242" fmla="*/ 3031935 h 6857999"/>
              <a:gd name="connsiteX243" fmla="*/ 6149744 w 7084466"/>
              <a:gd name="connsiteY243" fmla="*/ 2946272 h 6857999"/>
              <a:gd name="connsiteX244" fmla="*/ 6158113 w 7084466"/>
              <a:gd name="connsiteY244" fmla="*/ 2934949 h 6857999"/>
              <a:gd name="connsiteX245" fmla="*/ 6134974 w 7084466"/>
              <a:gd name="connsiteY245" fmla="*/ 2790699 h 6857999"/>
              <a:gd name="connsiteX246" fmla="*/ 6130543 w 7084466"/>
              <a:gd name="connsiteY246" fmla="*/ 2705528 h 6857999"/>
              <a:gd name="connsiteX247" fmla="*/ 6130051 w 7084466"/>
              <a:gd name="connsiteY247" fmla="*/ 2701589 h 6857999"/>
              <a:gd name="connsiteX248" fmla="*/ 6126112 w 7084466"/>
              <a:gd name="connsiteY248" fmla="*/ 2560294 h 6857999"/>
              <a:gd name="connsiteX249" fmla="*/ 6100512 w 7084466"/>
              <a:gd name="connsiteY249" fmla="*/ 2503185 h 6857999"/>
              <a:gd name="connsiteX250" fmla="*/ 6108881 w 7084466"/>
              <a:gd name="connsiteY250" fmla="*/ 2419491 h 6857999"/>
              <a:gd name="connsiteX251" fmla="*/ 6078850 w 7084466"/>
              <a:gd name="connsiteY251" fmla="*/ 2289026 h 6857999"/>
              <a:gd name="connsiteX252" fmla="*/ 6082789 w 7084466"/>
              <a:gd name="connsiteY252" fmla="*/ 2205332 h 6857999"/>
              <a:gd name="connsiteX253" fmla="*/ 6051772 w 7084466"/>
              <a:gd name="connsiteY253" fmla="*/ 2114253 h 6857999"/>
              <a:gd name="connsiteX254" fmla="*/ 6028141 w 7084466"/>
              <a:gd name="connsiteY254" fmla="*/ 2113761 h 6857999"/>
              <a:gd name="connsiteX255" fmla="*/ 6016818 w 7084466"/>
              <a:gd name="connsiteY255" fmla="*/ 1979358 h 6857999"/>
              <a:gd name="connsiteX256" fmla="*/ 6000079 w 7084466"/>
              <a:gd name="connsiteY256" fmla="*/ 1931603 h 6857999"/>
              <a:gd name="connsiteX257" fmla="*/ 5980878 w 7084466"/>
              <a:gd name="connsiteY257" fmla="*/ 1857755 h 6857999"/>
              <a:gd name="connsiteX258" fmla="*/ 5944447 w 7084466"/>
              <a:gd name="connsiteY258" fmla="*/ 1788338 h 6857999"/>
              <a:gd name="connsiteX259" fmla="*/ 5924262 w 7084466"/>
              <a:gd name="connsiteY259" fmla="*/ 1774553 h 6857999"/>
              <a:gd name="connsiteX260" fmla="*/ 5901123 w 7084466"/>
              <a:gd name="connsiteY260" fmla="*/ 1748953 h 6857999"/>
              <a:gd name="connsiteX261" fmla="*/ 5882414 w 7084466"/>
              <a:gd name="connsiteY261" fmla="*/ 1671166 h 6857999"/>
              <a:gd name="connsiteX262" fmla="*/ 5862230 w 7084466"/>
              <a:gd name="connsiteY262" fmla="*/ 1637196 h 6857999"/>
              <a:gd name="connsiteX263" fmla="*/ 5831213 w 7084466"/>
              <a:gd name="connsiteY263" fmla="*/ 1582549 h 6857999"/>
              <a:gd name="connsiteX264" fmla="*/ 5811520 w 7084466"/>
              <a:gd name="connsiteY264" fmla="*/ 1559902 h 6857999"/>
              <a:gd name="connsiteX265" fmla="*/ 5795767 w 7084466"/>
              <a:gd name="connsiteY265" fmla="*/ 1550056 h 6857999"/>
              <a:gd name="connsiteX266" fmla="*/ 5736196 w 7084466"/>
              <a:gd name="connsiteY266" fmla="*/ 1464885 h 6857999"/>
              <a:gd name="connsiteX267" fmla="*/ 5728319 w 7084466"/>
              <a:gd name="connsiteY267" fmla="*/ 1443223 h 6857999"/>
              <a:gd name="connsiteX268" fmla="*/ 5681549 w 7084466"/>
              <a:gd name="connsiteY268" fmla="*/ 1379714 h 6857999"/>
              <a:gd name="connsiteX269" fmla="*/ 5642163 w 7084466"/>
              <a:gd name="connsiteY269" fmla="*/ 1334420 h 6857999"/>
              <a:gd name="connsiteX270" fmla="*/ 5613116 w 7084466"/>
              <a:gd name="connsiteY270" fmla="*/ 1304389 h 6857999"/>
              <a:gd name="connsiteX271" fmla="*/ 5582100 w 7084466"/>
              <a:gd name="connsiteY271" fmla="*/ 1216264 h 6857999"/>
              <a:gd name="connsiteX272" fmla="*/ 5530899 w 7084466"/>
              <a:gd name="connsiteY272" fmla="*/ 1114846 h 6857999"/>
              <a:gd name="connsiteX273" fmla="*/ 5473790 w 7084466"/>
              <a:gd name="connsiteY273" fmla="*/ 1046414 h 6857999"/>
              <a:gd name="connsiteX274" fmla="*/ 5411758 w 7084466"/>
              <a:gd name="connsiteY274" fmla="*/ 997674 h 6857999"/>
              <a:gd name="connsiteX275" fmla="*/ 5365972 w 7084466"/>
              <a:gd name="connsiteY275" fmla="*/ 971089 h 6857999"/>
              <a:gd name="connsiteX276" fmla="*/ 5302463 w 7084466"/>
              <a:gd name="connsiteY276" fmla="*/ 898718 h 6857999"/>
              <a:gd name="connsiteX277" fmla="*/ 5275386 w 7084466"/>
              <a:gd name="connsiteY277" fmla="*/ 876072 h 6857999"/>
              <a:gd name="connsiteX278" fmla="*/ 5290155 w 7084466"/>
              <a:gd name="connsiteY278" fmla="*/ 851456 h 6857999"/>
              <a:gd name="connsiteX279" fmla="*/ 5284247 w 7084466"/>
              <a:gd name="connsiteY279" fmla="*/ 846040 h 6857999"/>
              <a:gd name="connsiteX280" fmla="*/ 5226646 w 7084466"/>
              <a:gd name="connsiteY280" fmla="*/ 804193 h 6857999"/>
              <a:gd name="connsiteX281" fmla="*/ 5196615 w 7084466"/>
              <a:gd name="connsiteY281" fmla="*/ 766284 h 6857999"/>
              <a:gd name="connsiteX282" fmla="*/ 5137044 w 7084466"/>
              <a:gd name="connsiteY282" fmla="*/ 716068 h 6857999"/>
              <a:gd name="connsiteX283" fmla="*/ 5123259 w 7084466"/>
              <a:gd name="connsiteY283" fmla="*/ 709668 h 6857999"/>
              <a:gd name="connsiteX284" fmla="*/ 4992302 w 7084466"/>
              <a:gd name="connsiteY284" fmla="*/ 653051 h 6857999"/>
              <a:gd name="connsiteX285" fmla="*/ 4977040 w 7084466"/>
              <a:gd name="connsiteY285" fmla="*/ 642712 h 6857999"/>
              <a:gd name="connsiteX286" fmla="*/ 4916485 w 7084466"/>
              <a:gd name="connsiteY286" fmla="*/ 583142 h 6857999"/>
              <a:gd name="connsiteX287" fmla="*/ 4807683 w 7084466"/>
              <a:gd name="connsiteY287" fmla="*/ 503879 h 6857999"/>
              <a:gd name="connsiteX288" fmla="*/ 4713157 w 7084466"/>
              <a:gd name="connsiteY288" fmla="*/ 427077 h 6857999"/>
              <a:gd name="connsiteX289" fmla="*/ 4637341 w 7084466"/>
              <a:gd name="connsiteY289" fmla="*/ 371445 h 6857999"/>
              <a:gd name="connsiteX290" fmla="*/ 4492107 w 7084466"/>
              <a:gd name="connsiteY290" fmla="*/ 288243 h 6857999"/>
              <a:gd name="connsiteX291" fmla="*/ 4422197 w 7084466"/>
              <a:gd name="connsiteY291" fmla="*/ 240980 h 6857999"/>
              <a:gd name="connsiteX292" fmla="*/ 4426628 w 7084466"/>
              <a:gd name="connsiteY292" fmla="*/ 231626 h 6857999"/>
              <a:gd name="connsiteX293" fmla="*/ 4541831 w 7084466"/>
              <a:gd name="connsiteY293" fmla="*/ 254765 h 6857999"/>
              <a:gd name="connsiteX294" fmla="*/ 4580231 w 7084466"/>
              <a:gd name="connsiteY294" fmla="*/ 231626 h 6857999"/>
              <a:gd name="connsiteX295" fmla="*/ 4428105 w 7084466"/>
              <a:gd name="connsiteY295" fmla="*/ 142517 h 6857999"/>
              <a:gd name="connsiteX296" fmla="*/ 4415797 w 7084466"/>
              <a:gd name="connsiteY296" fmla="*/ 114454 h 6857999"/>
              <a:gd name="connsiteX297" fmla="*/ 4597955 w 7084466"/>
              <a:gd name="connsiteY297" fmla="*/ 7129 h 6857999"/>
              <a:gd name="connsiteX298" fmla="*/ 4830330 w 7084466"/>
              <a:gd name="connsiteY298" fmla="*/ 62761 h 6857999"/>
              <a:gd name="connsiteX299" fmla="*/ 4966209 w 7084466"/>
              <a:gd name="connsiteY299" fmla="*/ 113470 h 6857999"/>
              <a:gd name="connsiteX300" fmla="*/ 5082397 w 7084466"/>
              <a:gd name="connsiteY300" fmla="*/ 163686 h 6857999"/>
              <a:gd name="connsiteX301" fmla="*/ 5192184 w 7084466"/>
              <a:gd name="connsiteY301" fmla="*/ 225226 h 6857999"/>
              <a:gd name="connsiteX302" fmla="*/ 5224185 w 7084466"/>
              <a:gd name="connsiteY302" fmla="*/ 232119 h 6857999"/>
              <a:gd name="connsiteX303" fmla="*/ 5305417 w 7084466"/>
              <a:gd name="connsiteY303" fmla="*/ 258704 h 6857999"/>
              <a:gd name="connsiteX304" fmla="*/ 5460005 w 7084466"/>
              <a:gd name="connsiteY304" fmla="*/ 352737 h 6857999"/>
              <a:gd name="connsiteX305" fmla="*/ 5580623 w 7084466"/>
              <a:gd name="connsiteY305" fmla="*/ 442339 h 6857999"/>
              <a:gd name="connsiteX306" fmla="*/ 5621486 w 7084466"/>
              <a:gd name="connsiteY306" fmla="*/ 463508 h 6857999"/>
              <a:gd name="connsiteX307" fmla="*/ 5648071 w 7084466"/>
              <a:gd name="connsiteY307" fmla="*/ 483693 h 6857999"/>
              <a:gd name="connsiteX308" fmla="*/ 5693364 w 7084466"/>
              <a:gd name="connsiteY308" fmla="*/ 514217 h 6857999"/>
              <a:gd name="connsiteX309" fmla="*/ 5743581 w 7084466"/>
              <a:gd name="connsiteY309" fmla="*/ 553110 h 6857999"/>
              <a:gd name="connsiteX310" fmla="*/ 5737673 w 7084466"/>
              <a:gd name="connsiteY310" fmla="*/ 577234 h 6857999"/>
              <a:gd name="connsiteX311" fmla="*/ 5741119 w 7084466"/>
              <a:gd name="connsiteY311" fmla="*/ 582650 h 6857999"/>
              <a:gd name="connsiteX312" fmla="*/ 5855337 w 7084466"/>
              <a:gd name="connsiteY312" fmla="*/ 634343 h 6857999"/>
              <a:gd name="connsiteX313" fmla="*/ 5980878 w 7084466"/>
              <a:gd name="connsiteY313" fmla="*/ 713114 h 6857999"/>
              <a:gd name="connsiteX314" fmla="*/ 6074911 w 7084466"/>
              <a:gd name="connsiteY314" fmla="*/ 776131 h 6857999"/>
              <a:gd name="connsiteX315" fmla="*/ 6165498 w 7084466"/>
              <a:gd name="connsiteY315" fmla="*/ 845055 h 6857999"/>
              <a:gd name="connsiteX316" fmla="*/ 6214237 w 7084466"/>
              <a:gd name="connsiteY316" fmla="*/ 866717 h 6857999"/>
              <a:gd name="connsiteX317" fmla="*/ 6208822 w 7084466"/>
              <a:gd name="connsiteY317" fmla="*/ 899703 h 6857999"/>
              <a:gd name="connsiteX318" fmla="*/ 6281685 w 7084466"/>
              <a:gd name="connsiteY318" fmla="*/ 922842 h 6857999"/>
              <a:gd name="connsiteX319" fmla="*/ 6300885 w 7084466"/>
              <a:gd name="connsiteY319" fmla="*/ 985859 h 6857999"/>
              <a:gd name="connsiteX320" fmla="*/ 6332886 w 7084466"/>
              <a:gd name="connsiteY320" fmla="*/ 1035090 h 6857999"/>
              <a:gd name="connsiteX321" fmla="*/ 6371779 w 7084466"/>
              <a:gd name="connsiteY321" fmla="*/ 1046906 h 6857999"/>
              <a:gd name="connsiteX322" fmla="*/ 6381626 w 7084466"/>
              <a:gd name="connsiteY322" fmla="*/ 1104015 h 6857999"/>
              <a:gd name="connsiteX323" fmla="*/ 6459905 w 7084466"/>
              <a:gd name="connsiteY323" fmla="*/ 1192140 h 6857999"/>
              <a:gd name="connsiteX324" fmla="*/ 6498305 w 7084466"/>
              <a:gd name="connsiteY324" fmla="*/ 1272880 h 6857999"/>
              <a:gd name="connsiteX325" fmla="*/ 6521444 w 7084466"/>
              <a:gd name="connsiteY325" fmla="*/ 1326051 h 6857999"/>
              <a:gd name="connsiteX326" fmla="*/ 6534245 w 7084466"/>
              <a:gd name="connsiteY326" fmla="*/ 1329005 h 6857999"/>
              <a:gd name="connsiteX327" fmla="*/ 6558368 w 7084466"/>
              <a:gd name="connsiteY327" fmla="*/ 1367406 h 6857999"/>
              <a:gd name="connsiteX328" fmla="*/ 6601200 w 7084466"/>
              <a:gd name="connsiteY328" fmla="*/ 1454054 h 6857999"/>
              <a:gd name="connsiteX329" fmla="*/ 6615969 w 7084466"/>
              <a:gd name="connsiteY329" fmla="*/ 1483593 h 6857999"/>
              <a:gd name="connsiteX330" fmla="*/ 6646494 w 7084466"/>
              <a:gd name="connsiteY330" fmla="*/ 1584026 h 6857999"/>
              <a:gd name="connsiteX331" fmla="*/ 6684402 w 7084466"/>
              <a:gd name="connsiteY331" fmla="*/ 1629811 h 6857999"/>
              <a:gd name="connsiteX332" fmla="*/ 6688833 w 7084466"/>
              <a:gd name="connsiteY332" fmla="*/ 1665258 h 6857999"/>
              <a:gd name="connsiteX333" fmla="*/ 6740526 w 7084466"/>
              <a:gd name="connsiteY333" fmla="*/ 1677074 h 6857999"/>
              <a:gd name="connsiteX334" fmla="*/ 6730680 w 7084466"/>
              <a:gd name="connsiteY334" fmla="*/ 1683474 h 6857999"/>
              <a:gd name="connsiteX335" fmla="*/ 6755296 w 7084466"/>
              <a:gd name="connsiteY335" fmla="*/ 1790800 h 6857999"/>
              <a:gd name="connsiteX336" fmla="*/ 6760711 w 7084466"/>
              <a:gd name="connsiteY336" fmla="*/ 1821323 h 6857999"/>
              <a:gd name="connsiteX337" fmla="*/ 6789266 w 7084466"/>
              <a:gd name="connsiteY337" fmla="*/ 1895171 h 6857999"/>
              <a:gd name="connsiteX338" fmla="*/ 6851298 w 7084466"/>
              <a:gd name="connsiteY338" fmla="*/ 2050744 h 6857999"/>
              <a:gd name="connsiteX339" fmla="*/ 6913330 w 7084466"/>
              <a:gd name="connsiteY339" fmla="*/ 2162500 h 6857999"/>
              <a:gd name="connsiteX340" fmla="*/ 6916776 w 7084466"/>
              <a:gd name="connsiteY340" fmla="*/ 2184162 h 6857999"/>
              <a:gd name="connsiteX341" fmla="*/ 6943361 w 7084466"/>
              <a:gd name="connsiteY341" fmla="*/ 2305273 h 6857999"/>
              <a:gd name="connsiteX342" fmla="*/ 6958131 w 7084466"/>
              <a:gd name="connsiteY342" fmla="*/ 2366320 h 6857999"/>
              <a:gd name="connsiteX343" fmla="*/ 6986686 w 7084466"/>
              <a:gd name="connsiteY343" fmla="*/ 2379121 h 6857999"/>
              <a:gd name="connsiteX344" fmla="*/ 6986193 w 7084466"/>
              <a:gd name="connsiteY344" fmla="*/ 2446568 h 6857999"/>
              <a:gd name="connsiteX345" fmla="*/ 6999486 w 7084466"/>
              <a:gd name="connsiteY345" fmla="*/ 2486446 h 6857999"/>
              <a:gd name="connsiteX346" fmla="*/ 7019179 w 7084466"/>
              <a:gd name="connsiteY346" fmla="*/ 2616418 h 6857999"/>
              <a:gd name="connsiteX347" fmla="*/ 7011794 w 7084466"/>
              <a:gd name="connsiteY347" fmla="*/ 2694205 h 6857999"/>
              <a:gd name="connsiteX348" fmla="*/ 7046256 w 7084466"/>
              <a:gd name="connsiteY348" fmla="*/ 2713405 h 6857999"/>
              <a:gd name="connsiteX349" fmla="*/ 7050195 w 7084466"/>
              <a:gd name="connsiteY349" fmla="*/ 2786268 h 6857999"/>
              <a:gd name="connsiteX350" fmla="*/ 7052164 w 7084466"/>
              <a:gd name="connsiteY350" fmla="*/ 2806946 h 6857999"/>
              <a:gd name="connsiteX351" fmla="*/ 7044779 w 7084466"/>
              <a:gd name="connsiteY351" fmla="*/ 2930518 h 6857999"/>
              <a:gd name="connsiteX352" fmla="*/ 7045764 w 7084466"/>
              <a:gd name="connsiteY352" fmla="*/ 3143692 h 6857999"/>
              <a:gd name="connsiteX353" fmla="*/ 7053641 w 7084466"/>
              <a:gd name="connsiteY353" fmla="*/ 3168800 h 6857999"/>
              <a:gd name="connsiteX354" fmla="*/ 7084164 w 7084466"/>
              <a:gd name="connsiteY354" fmla="*/ 3277110 h 6857999"/>
              <a:gd name="connsiteX355" fmla="*/ 7063979 w 7084466"/>
              <a:gd name="connsiteY355" fmla="*/ 3333235 h 6857999"/>
              <a:gd name="connsiteX356" fmla="*/ 7062010 w 7084466"/>
              <a:gd name="connsiteY356" fmla="*/ 3336188 h 6857999"/>
              <a:gd name="connsiteX357" fmla="*/ 7078749 w 7084466"/>
              <a:gd name="connsiteY357" fmla="*/ 3384435 h 6857999"/>
              <a:gd name="connsiteX358" fmla="*/ 7054133 w 7084466"/>
              <a:gd name="connsiteY358" fmla="*/ 3432190 h 6857999"/>
              <a:gd name="connsiteX359" fmla="*/ 7061518 w 7084466"/>
              <a:gd name="connsiteY359" fmla="*/ 3477484 h 6857999"/>
              <a:gd name="connsiteX360" fmla="*/ 7063979 w 7084466"/>
              <a:gd name="connsiteY360" fmla="*/ 3545916 h 6857999"/>
              <a:gd name="connsiteX361" fmla="*/ 7062995 w 7084466"/>
              <a:gd name="connsiteY361" fmla="*/ 3592194 h 6857999"/>
              <a:gd name="connsiteX362" fmla="*/ 6995547 w 7084466"/>
              <a:gd name="connsiteY362" fmla="*/ 3692135 h 6857999"/>
              <a:gd name="connsiteX363" fmla="*/ 6980285 w 7084466"/>
              <a:gd name="connsiteY363" fmla="*/ 3800937 h 6857999"/>
              <a:gd name="connsiteX364" fmla="*/ 6966501 w 7084466"/>
              <a:gd name="connsiteY364" fmla="*/ 3858538 h 6857999"/>
              <a:gd name="connsiteX365" fmla="*/ 6957639 w 7084466"/>
              <a:gd name="connsiteY365" fmla="*/ 3870846 h 6857999"/>
              <a:gd name="connsiteX366" fmla="*/ 6928100 w 7084466"/>
              <a:gd name="connsiteY366" fmla="*/ 3989495 h 6857999"/>
              <a:gd name="connsiteX367" fmla="*/ 6902006 w 7084466"/>
              <a:gd name="connsiteY367" fmla="*/ 4038727 h 6857999"/>
              <a:gd name="connsiteX368" fmla="*/ 6920715 w 7084466"/>
              <a:gd name="connsiteY368" fmla="*/ 4063343 h 6857999"/>
              <a:gd name="connsiteX369" fmla="*/ 6906437 w 7084466"/>
              <a:gd name="connsiteY369" fmla="*/ 4130298 h 6857999"/>
              <a:gd name="connsiteX370" fmla="*/ 6879852 w 7084466"/>
              <a:gd name="connsiteY370" fmla="*/ 4189869 h 6857999"/>
              <a:gd name="connsiteX371" fmla="*/ 6874929 w 7084466"/>
              <a:gd name="connsiteY371" fmla="*/ 4194792 h 6857999"/>
              <a:gd name="connsiteX372" fmla="*/ 6846867 w 7084466"/>
              <a:gd name="connsiteY372" fmla="*/ 4280948 h 6857999"/>
              <a:gd name="connsiteX373" fmla="*/ 6809451 w 7084466"/>
              <a:gd name="connsiteY373" fmla="*/ 4341011 h 6857999"/>
              <a:gd name="connsiteX374" fmla="*/ 6767604 w 7084466"/>
              <a:gd name="connsiteY374" fmla="*/ 4462121 h 6857999"/>
              <a:gd name="connsiteX375" fmla="*/ 6745942 w 7084466"/>
              <a:gd name="connsiteY375" fmla="*/ 4535477 h 6857999"/>
              <a:gd name="connsiteX376" fmla="*/ 6736095 w 7084466"/>
              <a:gd name="connsiteY376" fmla="*/ 4550246 h 6857999"/>
              <a:gd name="connsiteX377" fmla="*/ 6674555 w 7084466"/>
              <a:gd name="connsiteY377" fmla="*/ 4631479 h 6857999"/>
              <a:gd name="connsiteX378" fmla="*/ 6619908 w 7084466"/>
              <a:gd name="connsiteY378" fmla="*/ 4693019 h 6857999"/>
              <a:gd name="connsiteX379" fmla="*/ 6575107 w 7084466"/>
              <a:gd name="connsiteY379" fmla="*/ 4772774 h 6857999"/>
              <a:gd name="connsiteX380" fmla="*/ 6555907 w 7084466"/>
              <a:gd name="connsiteY380" fmla="*/ 4807729 h 6857999"/>
              <a:gd name="connsiteX381" fmla="*/ 6499782 w 7084466"/>
              <a:gd name="connsiteY381" fmla="*/ 4896839 h 6857999"/>
              <a:gd name="connsiteX382" fmla="*/ 6479597 w 7084466"/>
              <a:gd name="connsiteY382" fmla="*/ 4935240 h 6857999"/>
              <a:gd name="connsiteX383" fmla="*/ 6401811 w 7084466"/>
              <a:gd name="connsiteY383" fmla="*/ 5041581 h 6857999"/>
              <a:gd name="connsiteX384" fmla="*/ 6379164 w 7084466"/>
              <a:gd name="connsiteY384" fmla="*/ 5055858 h 6857999"/>
              <a:gd name="connsiteX385" fmla="*/ 6359964 w 7084466"/>
              <a:gd name="connsiteY385" fmla="*/ 5073581 h 6857999"/>
              <a:gd name="connsiteX386" fmla="*/ 6293993 w 7084466"/>
              <a:gd name="connsiteY386" fmla="*/ 5209953 h 6857999"/>
              <a:gd name="connsiteX387" fmla="*/ 6258054 w 7084466"/>
              <a:gd name="connsiteY387" fmla="*/ 5250816 h 6857999"/>
              <a:gd name="connsiteX388" fmla="*/ 6191099 w 7084466"/>
              <a:gd name="connsiteY388" fmla="*/ 5356172 h 6857999"/>
              <a:gd name="connsiteX389" fmla="*/ 6143343 w 7084466"/>
              <a:gd name="connsiteY389" fmla="*/ 5425097 h 6857999"/>
              <a:gd name="connsiteX390" fmla="*/ 6045865 w 7084466"/>
              <a:gd name="connsiteY390" fmla="*/ 5545715 h 6857999"/>
              <a:gd name="connsiteX391" fmla="*/ 6042910 w 7084466"/>
              <a:gd name="connsiteY391" fmla="*/ 5547684 h 6857999"/>
              <a:gd name="connsiteX392" fmla="*/ 5978417 w 7084466"/>
              <a:gd name="connsiteY392" fmla="*/ 5642702 h 6857999"/>
              <a:gd name="connsiteX393" fmla="*/ 5932631 w 7084466"/>
              <a:gd name="connsiteY393" fmla="*/ 5710149 h 6857999"/>
              <a:gd name="connsiteX394" fmla="*/ 5904077 w 7084466"/>
              <a:gd name="connsiteY394" fmla="*/ 5714580 h 6857999"/>
              <a:gd name="connsiteX395" fmla="*/ 5917862 w 7084466"/>
              <a:gd name="connsiteY395" fmla="*/ 5747073 h 6857999"/>
              <a:gd name="connsiteX396" fmla="*/ 5846476 w 7084466"/>
              <a:gd name="connsiteY396" fmla="*/ 5799259 h 6857999"/>
              <a:gd name="connsiteX397" fmla="*/ 5765735 w 7084466"/>
              <a:gd name="connsiteY397" fmla="*/ 5854399 h 6857999"/>
              <a:gd name="connsiteX398" fmla="*/ 5726350 w 7084466"/>
              <a:gd name="connsiteY398" fmla="*/ 5876061 h 6857999"/>
              <a:gd name="connsiteX399" fmla="*/ 5652994 w 7084466"/>
              <a:gd name="connsiteY399" fmla="*/ 5926277 h 6857999"/>
              <a:gd name="connsiteX400" fmla="*/ 5626409 w 7084466"/>
              <a:gd name="connsiteY400" fmla="*/ 5941047 h 6857999"/>
              <a:gd name="connsiteX401" fmla="*/ 5514653 w 7084466"/>
              <a:gd name="connsiteY401" fmla="*/ 6022279 h 6857999"/>
              <a:gd name="connsiteX402" fmla="*/ 5471328 w 7084466"/>
              <a:gd name="connsiteY402" fmla="*/ 6062157 h 6857999"/>
              <a:gd name="connsiteX403" fmla="*/ 5448682 w 7084466"/>
              <a:gd name="connsiteY403" fmla="*/ 6113358 h 6857999"/>
              <a:gd name="connsiteX404" fmla="*/ 5390096 w 7084466"/>
              <a:gd name="connsiteY404" fmla="*/ 6172929 h 6857999"/>
              <a:gd name="connsiteX405" fmla="*/ 5310340 w 7084466"/>
              <a:gd name="connsiteY405" fmla="*/ 6200006 h 6857999"/>
              <a:gd name="connsiteX406" fmla="*/ 5270463 w 7084466"/>
              <a:gd name="connsiteY406" fmla="*/ 6236930 h 6857999"/>
              <a:gd name="connsiteX407" fmla="*/ 5243877 w 7084466"/>
              <a:gd name="connsiteY407" fmla="*/ 6265485 h 6857999"/>
              <a:gd name="connsiteX408" fmla="*/ 5104059 w 7084466"/>
              <a:gd name="connsiteY408" fmla="*/ 6326040 h 6857999"/>
              <a:gd name="connsiteX409" fmla="*/ 5047442 w 7084466"/>
              <a:gd name="connsiteY409" fmla="*/ 6332932 h 6857999"/>
              <a:gd name="connsiteX410" fmla="*/ 5007564 w 7084466"/>
              <a:gd name="connsiteY410" fmla="*/ 6364933 h 6857999"/>
              <a:gd name="connsiteX411" fmla="*/ 4957348 w 7084466"/>
              <a:gd name="connsiteY411" fmla="*/ 6405304 h 6857999"/>
              <a:gd name="connsiteX412" fmla="*/ 4933224 w 7084466"/>
              <a:gd name="connsiteY412" fmla="*/ 6442720 h 6857999"/>
              <a:gd name="connsiteX413" fmla="*/ 4885469 w 7084466"/>
              <a:gd name="connsiteY413" fmla="*/ 6431889 h 6857999"/>
              <a:gd name="connsiteX414" fmla="*/ 4844114 w 7084466"/>
              <a:gd name="connsiteY414" fmla="*/ 6513614 h 6857999"/>
              <a:gd name="connsiteX415" fmla="*/ 4737773 w 7084466"/>
              <a:gd name="connsiteY415" fmla="*/ 6517060 h 6857999"/>
              <a:gd name="connsiteX416" fmla="*/ 4685096 w 7084466"/>
              <a:gd name="connsiteY416" fmla="*/ 6498352 h 6857999"/>
              <a:gd name="connsiteX417" fmla="*/ 4614694 w 7084466"/>
              <a:gd name="connsiteY417" fmla="*/ 6577123 h 6857999"/>
              <a:gd name="connsiteX418" fmla="*/ 4551185 w 7084466"/>
              <a:gd name="connsiteY418" fmla="*/ 6577615 h 6857999"/>
              <a:gd name="connsiteX419" fmla="*/ 4520169 w 7084466"/>
              <a:gd name="connsiteY419" fmla="*/ 6590907 h 6857999"/>
              <a:gd name="connsiteX420" fmla="*/ 4480783 w 7084466"/>
              <a:gd name="connsiteY420" fmla="*/ 6596323 h 6857999"/>
              <a:gd name="connsiteX421" fmla="*/ 4406935 w 7084466"/>
              <a:gd name="connsiteY421" fmla="*/ 6607154 h 6857999"/>
              <a:gd name="connsiteX422" fmla="*/ 4315856 w 7084466"/>
              <a:gd name="connsiteY422" fmla="*/ 6638663 h 6857999"/>
              <a:gd name="connsiteX423" fmla="*/ 4238070 w 7084466"/>
              <a:gd name="connsiteY423" fmla="*/ 6657863 h 6857999"/>
              <a:gd name="connsiteX424" fmla="*/ 4106128 w 7084466"/>
              <a:gd name="connsiteY424" fmla="*/ 6685433 h 6857999"/>
              <a:gd name="connsiteX425" fmla="*/ 4102190 w 7084466"/>
              <a:gd name="connsiteY425" fmla="*/ 6691833 h 6857999"/>
              <a:gd name="connsiteX426" fmla="*/ 4037204 w 7084466"/>
              <a:gd name="connsiteY426" fmla="*/ 6763711 h 6857999"/>
              <a:gd name="connsiteX427" fmla="*/ 4026373 w 7084466"/>
              <a:gd name="connsiteY427" fmla="*/ 6729249 h 6857999"/>
              <a:gd name="connsiteX428" fmla="*/ 3999295 w 7084466"/>
              <a:gd name="connsiteY428" fmla="*/ 6752880 h 6857999"/>
              <a:gd name="connsiteX429" fmla="*/ 3901324 w 7084466"/>
              <a:gd name="connsiteY429" fmla="*/ 6777004 h 6857999"/>
              <a:gd name="connsiteX430" fmla="*/ 3771352 w 7084466"/>
              <a:gd name="connsiteY430" fmla="*/ 6772573 h 6857999"/>
              <a:gd name="connsiteX431" fmla="*/ 3750182 w 7084466"/>
              <a:gd name="connsiteY431" fmla="*/ 6819836 h 6857999"/>
              <a:gd name="connsiteX432" fmla="*/ 3672888 w 7084466"/>
              <a:gd name="connsiteY432" fmla="*/ 6852821 h 6857999"/>
              <a:gd name="connsiteX433" fmla="*/ 3464145 w 7084466"/>
              <a:gd name="connsiteY433" fmla="*/ 6797189 h 6857999"/>
              <a:gd name="connsiteX434" fmla="*/ 3414913 w 7084466"/>
              <a:gd name="connsiteY434" fmla="*/ 6802605 h 6857999"/>
              <a:gd name="connsiteX435" fmla="*/ 3400636 w 7084466"/>
              <a:gd name="connsiteY435" fmla="*/ 6813928 h 6857999"/>
              <a:gd name="connsiteX436" fmla="*/ 3269186 w 7084466"/>
              <a:gd name="connsiteY436" fmla="*/ 6831651 h 6857999"/>
              <a:gd name="connsiteX437" fmla="*/ 3221432 w 7084466"/>
              <a:gd name="connsiteY437" fmla="*/ 6809497 h 6857999"/>
              <a:gd name="connsiteX438" fmla="*/ 3165800 w 7084466"/>
              <a:gd name="connsiteY438" fmla="*/ 6799159 h 6857999"/>
              <a:gd name="connsiteX439" fmla="*/ 3132322 w 7084466"/>
              <a:gd name="connsiteY439" fmla="*/ 6808020 h 6857999"/>
              <a:gd name="connsiteX440" fmla="*/ 859286 w 7084466"/>
              <a:gd name="connsiteY440" fmla="*/ 2030067 h 6857999"/>
              <a:gd name="connsiteX441" fmla="*/ 882918 w 7084466"/>
              <a:gd name="connsiteY441" fmla="*/ 2007420 h 6857999"/>
              <a:gd name="connsiteX442" fmla="*/ 970550 w 7084466"/>
              <a:gd name="connsiteY442" fmla="*/ 1811969 h 6857999"/>
              <a:gd name="connsiteX443" fmla="*/ 977443 w 7084466"/>
              <a:gd name="connsiteY443" fmla="*/ 1791292 h 6857999"/>
              <a:gd name="connsiteX444" fmla="*/ 1062122 w 7084466"/>
              <a:gd name="connsiteY444" fmla="*/ 1666243 h 6857999"/>
              <a:gd name="connsiteX445" fmla="*/ 1192094 w 7084466"/>
              <a:gd name="connsiteY445" fmla="*/ 1484085 h 6857999"/>
              <a:gd name="connsiteX446" fmla="*/ 1330435 w 7084466"/>
              <a:gd name="connsiteY446" fmla="*/ 1257619 h 6857999"/>
              <a:gd name="connsiteX447" fmla="*/ 1362436 w 7084466"/>
              <a:gd name="connsiteY447" fmla="*/ 1213310 h 6857999"/>
              <a:gd name="connsiteX448" fmla="*/ 1379175 w 7084466"/>
              <a:gd name="connsiteY448" fmla="*/ 1174417 h 6857999"/>
              <a:gd name="connsiteX449" fmla="*/ 1337820 w 7084466"/>
              <a:gd name="connsiteY449" fmla="*/ 1188694 h 6857999"/>
              <a:gd name="connsiteX450" fmla="*/ 1325512 w 7084466"/>
              <a:gd name="connsiteY450" fmla="*/ 1203464 h 6857999"/>
              <a:gd name="connsiteX451" fmla="*/ 1252649 w 7084466"/>
              <a:gd name="connsiteY451" fmla="*/ 1273373 h 6857999"/>
              <a:gd name="connsiteX452" fmla="*/ 1183724 w 7084466"/>
              <a:gd name="connsiteY452" fmla="*/ 1362482 h 6857999"/>
              <a:gd name="connsiteX453" fmla="*/ 1146308 w 7084466"/>
              <a:gd name="connsiteY453" fmla="*/ 1427961 h 6857999"/>
              <a:gd name="connsiteX454" fmla="*/ 1105938 w 7084466"/>
              <a:gd name="connsiteY454" fmla="*/ 1488024 h 6857999"/>
              <a:gd name="connsiteX455" fmla="*/ 1069999 w 7084466"/>
              <a:gd name="connsiteY455" fmla="*/ 1541686 h 6857999"/>
              <a:gd name="connsiteX456" fmla="*/ 1026675 w 7084466"/>
              <a:gd name="connsiteY456" fmla="*/ 1586980 h 6857999"/>
              <a:gd name="connsiteX457" fmla="*/ 984335 w 7084466"/>
              <a:gd name="connsiteY457" fmla="*/ 1690859 h 6857999"/>
              <a:gd name="connsiteX458" fmla="*/ 918364 w 7084466"/>
              <a:gd name="connsiteY458" fmla="*/ 1817385 h 6857999"/>
              <a:gd name="connsiteX459" fmla="*/ 868640 w 7084466"/>
              <a:gd name="connsiteY459" fmla="*/ 1943911 h 6857999"/>
              <a:gd name="connsiteX460" fmla="*/ 846486 w 7084466"/>
              <a:gd name="connsiteY460" fmla="*/ 1991173 h 6857999"/>
              <a:gd name="connsiteX461" fmla="*/ 830239 w 7084466"/>
              <a:gd name="connsiteY461" fmla="*/ 2012836 h 6857999"/>
              <a:gd name="connsiteX462" fmla="*/ 859286 w 7084466"/>
              <a:gd name="connsiteY462" fmla="*/ 2030067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Lst>
            <a:rect l="l" t="t" r="r" b="b"/>
            <a:pathLst>
              <a:path w="7084466" h="6857999">
                <a:moveTo>
                  <a:pt x="3132322" y="6808020"/>
                </a:moveTo>
                <a:cubicBezTo>
                  <a:pt x="3136260" y="6783404"/>
                  <a:pt x="3138722" y="6768142"/>
                  <a:pt x="3107706" y="6777496"/>
                </a:cubicBezTo>
                <a:cubicBezTo>
                  <a:pt x="3082105" y="6785373"/>
                  <a:pt x="3053059" y="6788327"/>
                  <a:pt x="3026473" y="6784881"/>
                </a:cubicBezTo>
                <a:cubicBezTo>
                  <a:pt x="3010719" y="6782912"/>
                  <a:pt x="2996442" y="6764696"/>
                  <a:pt x="2978718" y="6751403"/>
                </a:cubicBezTo>
                <a:cubicBezTo>
                  <a:pt x="2956072" y="6779958"/>
                  <a:pt x="2921117" y="6785866"/>
                  <a:pt x="2880747" y="6776512"/>
                </a:cubicBezTo>
                <a:cubicBezTo>
                  <a:pt x="2872378" y="6774543"/>
                  <a:pt x="2860562" y="6783897"/>
                  <a:pt x="2852192" y="6790297"/>
                </a:cubicBezTo>
                <a:cubicBezTo>
                  <a:pt x="2800007" y="6827220"/>
                  <a:pt x="2755698" y="6818359"/>
                  <a:pt x="2705482" y="6778481"/>
                </a:cubicBezTo>
                <a:cubicBezTo>
                  <a:pt x="2672496" y="6752388"/>
                  <a:pt x="2627695" y="6741557"/>
                  <a:pt x="2588310" y="6723834"/>
                </a:cubicBezTo>
                <a:cubicBezTo>
                  <a:pt x="2576986" y="6718910"/>
                  <a:pt x="2566155" y="6711526"/>
                  <a:pt x="2553847" y="6709556"/>
                </a:cubicBezTo>
                <a:cubicBezTo>
                  <a:pt x="2530708" y="6706110"/>
                  <a:pt x="2507569" y="6704141"/>
                  <a:pt x="2484430" y="6705126"/>
                </a:cubicBezTo>
                <a:cubicBezTo>
                  <a:pt x="2465722" y="6706110"/>
                  <a:pt x="2445537" y="6727772"/>
                  <a:pt x="2431752" y="6696756"/>
                </a:cubicBezTo>
                <a:cubicBezTo>
                  <a:pt x="2429783" y="6692818"/>
                  <a:pt x="2419937" y="6691341"/>
                  <a:pt x="2414029" y="6691341"/>
                </a:cubicBezTo>
                <a:cubicBezTo>
                  <a:pt x="2375136" y="6690848"/>
                  <a:pt x="2354458" y="6665248"/>
                  <a:pt x="2340181" y="6638170"/>
                </a:cubicBezTo>
                <a:cubicBezTo>
                  <a:pt x="2311627" y="6642109"/>
                  <a:pt x="2286026" y="6645555"/>
                  <a:pt x="2256487" y="6649494"/>
                </a:cubicBezTo>
                <a:cubicBezTo>
                  <a:pt x="2260425" y="6617985"/>
                  <a:pt x="2251071" y="6602231"/>
                  <a:pt x="2220548" y="6604693"/>
                </a:cubicBezTo>
                <a:cubicBezTo>
                  <a:pt x="2214147" y="6605185"/>
                  <a:pt x="2203316" y="6597800"/>
                  <a:pt x="2200855" y="6591400"/>
                </a:cubicBezTo>
                <a:cubicBezTo>
                  <a:pt x="2191993" y="6571215"/>
                  <a:pt x="2181654" y="6562353"/>
                  <a:pt x="2159008" y="6573676"/>
                </a:cubicBezTo>
                <a:cubicBezTo>
                  <a:pt x="2153592" y="6576138"/>
                  <a:pt x="2138330" y="6565307"/>
                  <a:pt x="2132915" y="6557430"/>
                </a:cubicBezTo>
                <a:cubicBezTo>
                  <a:pt x="2126022" y="6547091"/>
                  <a:pt x="2124545" y="6533306"/>
                  <a:pt x="2119130" y="6517060"/>
                </a:cubicBezTo>
                <a:cubicBezTo>
                  <a:pt x="2109284" y="6522475"/>
                  <a:pt x="2099929" y="6524937"/>
                  <a:pt x="2095006" y="6530845"/>
                </a:cubicBezTo>
                <a:cubicBezTo>
                  <a:pt x="2080729" y="6548568"/>
                  <a:pt x="2070390" y="6549553"/>
                  <a:pt x="2049713" y="6534783"/>
                </a:cubicBezTo>
                <a:cubicBezTo>
                  <a:pt x="2016235" y="6511152"/>
                  <a:pt x="1977834" y="6514106"/>
                  <a:pt x="1938449" y="6528383"/>
                </a:cubicBezTo>
                <a:cubicBezTo>
                  <a:pt x="1926141" y="6532814"/>
                  <a:pt x="1898571" y="6525922"/>
                  <a:pt x="1893648" y="6516075"/>
                </a:cubicBezTo>
                <a:cubicBezTo>
                  <a:pt x="1871001" y="6472259"/>
                  <a:pt x="1829646" y="6453058"/>
                  <a:pt x="1792723" y="6426966"/>
                </a:cubicBezTo>
                <a:cubicBezTo>
                  <a:pt x="1785338" y="6422043"/>
                  <a:pt x="1776968" y="6408750"/>
                  <a:pt x="1778938" y="6402350"/>
                </a:cubicBezTo>
                <a:cubicBezTo>
                  <a:pt x="1781399" y="6394472"/>
                  <a:pt x="1794200" y="6390042"/>
                  <a:pt x="1803554" y="6374779"/>
                </a:cubicBezTo>
                <a:cubicBezTo>
                  <a:pt x="1791246" y="6377241"/>
                  <a:pt x="1779430" y="6379703"/>
                  <a:pt x="1766630" y="6382164"/>
                </a:cubicBezTo>
                <a:cubicBezTo>
                  <a:pt x="1734629" y="6336871"/>
                  <a:pt x="1724290" y="6335394"/>
                  <a:pt x="1670135" y="6355579"/>
                </a:cubicBezTo>
                <a:cubicBezTo>
                  <a:pt x="1652904" y="6361979"/>
                  <a:pt x="1631242" y="6359518"/>
                  <a:pt x="1612042" y="6359025"/>
                </a:cubicBezTo>
                <a:cubicBezTo>
                  <a:pt x="1607611" y="6359025"/>
                  <a:pt x="1598749" y="6349179"/>
                  <a:pt x="1599734" y="6347210"/>
                </a:cubicBezTo>
                <a:cubicBezTo>
                  <a:pt x="1614011" y="6307824"/>
                  <a:pt x="1573641" y="6296993"/>
                  <a:pt x="1561825" y="6271885"/>
                </a:cubicBezTo>
                <a:cubicBezTo>
                  <a:pt x="1549025" y="6245792"/>
                  <a:pt x="1538686" y="6218715"/>
                  <a:pt x="1525886" y="6189176"/>
                </a:cubicBezTo>
                <a:cubicBezTo>
                  <a:pt x="1536224" y="6185730"/>
                  <a:pt x="1546071" y="6182283"/>
                  <a:pt x="1558871" y="6178345"/>
                </a:cubicBezTo>
                <a:cubicBezTo>
                  <a:pt x="1532286" y="6107943"/>
                  <a:pt x="1478131" y="6073481"/>
                  <a:pt x="1414129" y="6046895"/>
                </a:cubicBezTo>
                <a:cubicBezTo>
                  <a:pt x="1386560" y="6035080"/>
                  <a:pt x="1352097" y="6026710"/>
                  <a:pt x="1339789" y="5990771"/>
                </a:cubicBezTo>
                <a:cubicBezTo>
                  <a:pt x="1326004" y="5949909"/>
                  <a:pt x="1294496" y="5926277"/>
                  <a:pt x="1258557" y="5905600"/>
                </a:cubicBezTo>
                <a:cubicBezTo>
                  <a:pt x="1248218" y="5899692"/>
                  <a:pt x="1236895" y="5888369"/>
                  <a:pt x="1233448" y="5877045"/>
                </a:cubicBezTo>
                <a:cubicBezTo>
                  <a:pt x="1222617" y="5841599"/>
                  <a:pt x="1215233" y="5805659"/>
                  <a:pt x="1206371" y="5767259"/>
                </a:cubicBezTo>
                <a:cubicBezTo>
                  <a:pt x="1143354" y="5775628"/>
                  <a:pt x="1124154" y="5725412"/>
                  <a:pt x="1099045" y="5684057"/>
                </a:cubicBezTo>
                <a:cubicBezTo>
                  <a:pt x="1081322" y="5654517"/>
                  <a:pt x="1059660" y="5634825"/>
                  <a:pt x="1026182" y="5620055"/>
                </a:cubicBezTo>
                <a:cubicBezTo>
                  <a:pt x="996151" y="5606762"/>
                  <a:pt x="974489" y="5574269"/>
                  <a:pt x="949381" y="5549653"/>
                </a:cubicBezTo>
                <a:cubicBezTo>
                  <a:pt x="927718" y="5528976"/>
                  <a:pt x="909503" y="5502391"/>
                  <a:pt x="884394" y="5488114"/>
                </a:cubicBezTo>
                <a:cubicBezTo>
                  <a:pt x="857317" y="5472360"/>
                  <a:pt x="857809" y="5447744"/>
                  <a:pt x="846978" y="5425589"/>
                </a:cubicBezTo>
                <a:cubicBezTo>
                  <a:pt x="833686" y="5398020"/>
                  <a:pt x="811531" y="5374388"/>
                  <a:pt x="790854" y="5346326"/>
                </a:cubicBezTo>
                <a:cubicBezTo>
                  <a:pt x="794300" y="5339434"/>
                  <a:pt x="799716" y="5329095"/>
                  <a:pt x="806608" y="5315310"/>
                </a:cubicBezTo>
                <a:cubicBezTo>
                  <a:pt x="784946" y="5299063"/>
                  <a:pt x="763776" y="5280355"/>
                  <a:pt x="739160" y="5266570"/>
                </a:cubicBezTo>
                <a:cubicBezTo>
                  <a:pt x="712575" y="5251801"/>
                  <a:pt x="695836" y="5239493"/>
                  <a:pt x="694359" y="5202569"/>
                </a:cubicBezTo>
                <a:cubicBezTo>
                  <a:pt x="692882" y="5174015"/>
                  <a:pt x="670728" y="5142998"/>
                  <a:pt x="650543" y="5119367"/>
                </a:cubicBezTo>
                <a:cubicBezTo>
                  <a:pt x="628389" y="5093274"/>
                  <a:pt x="606234" y="5072596"/>
                  <a:pt x="611650" y="5033211"/>
                </a:cubicBezTo>
                <a:cubicBezTo>
                  <a:pt x="612634" y="5024350"/>
                  <a:pt x="589003" y="5012534"/>
                  <a:pt x="575711" y="5001210"/>
                </a:cubicBezTo>
                <a:cubicBezTo>
                  <a:pt x="568818" y="4992841"/>
                  <a:pt x="560449" y="4982995"/>
                  <a:pt x="553556" y="4972656"/>
                </a:cubicBezTo>
                <a:cubicBezTo>
                  <a:pt x="535833" y="4946563"/>
                  <a:pt x="516632" y="4921455"/>
                  <a:pt x="502355" y="4893885"/>
                </a:cubicBezTo>
                <a:cubicBezTo>
                  <a:pt x="488570" y="4865330"/>
                  <a:pt x="484632" y="4832837"/>
                  <a:pt x="449185" y="4818560"/>
                </a:cubicBezTo>
                <a:cubicBezTo>
                  <a:pt x="437369" y="4813637"/>
                  <a:pt x="425061" y="4793944"/>
                  <a:pt x="424569" y="4780652"/>
                </a:cubicBezTo>
                <a:cubicBezTo>
                  <a:pt x="424569" y="4725019"/>
                  <a:pt x="377798" y="4694988"/>
                  <a:pt x="358598" y="4650679"/>
                </a:cubicBezTo>
                <a:cubicBezTo>
                  <a:pt x="356136" y="4645264"/>
                  <a:pt x="346290" y="4642802"/>
                  <a:pt x="337921" y="4637879"/>
                </a:cubicBezTo>
                <a:cubicBezTo>
                  <a:pt x="345305" y="4628525"/>
                  <a:pt x="351706" y="4620156"/>
                  <a:pt x="356629" y="4614248"/>
                </a:cubicBezTo>
                <a:cubicBezTo>
                  <a:pt x="344813" y="4598986"/>
                  <a:pt x="333490" y="4584709"/>
                  <a:pt x="322166" y="4569939"/>
                </a:cubicBezTo>
                <a:cubicBezTo>
                  <a:pt x="319212" y="4566001"/>
                  <a:pt x="312320" y="4559601"/>
                  <a:pt x="312812" y="4559108"/>
                </a:cubicBezTo>
                <a:cubicBezTo>
                  <a:pt x="342351" y="4525138"/>
                  <a:pt x="283273" y="4499538"/>
                  <a:pt x="303458" y="4465568"/>
                </a:cubicBezTo>
                <a:cubicBezTo>
                  <a:pt x="304935" y="4463106"/>
                  <a:pt x="294104" y="4449321"/>
                  <a:pt x="286719" y="4446367"/>
                </a:cubicBezTo>
                <a:cubicBezTo>
                  <a:pt x="252749" y="4434059"/>
                  <a:pt x="251272" y="4405997"/>
                  <a:pt x="247334" y="4376458"/>
                </a:cubicBezTo>
                <a:cubicBezTo>
                  <a:pt x="244872" y="4359719"/>
                  <a:pt x="232072" y="4344457"/>
                  <a:pt x="224687" y="4328211"/>
                </a:cubicBezTo>
                <a:cubicBezTo>
                  <a:pt x="220749" y="4319841"/>
                  <a:pt x="211887" y="4306549"/>
                  <a:pt x="214349" y="4302610"/>
                </a:cubicBezTo>
                <a:cubicBezTo>
                  <a:pt x="246842" y="4258301"/>
                  <a:pt x="195148" y="4226793"/>
                  <a:pt x="198102" y="4187408"/>
                </a:cubicBezTo>
                <a:cubicBezTo>
                  <a:pt x="199087" y="4173622"/>
                  <a:pt x="195148" y="4159345"/>
                  <a:pt x="193179" y="4145068"/>
                </a:cubicBezTo>
                <a:cubicBezTo>
                  <a:pt x="192687" y="4141129"/>
                  <a:pt x="191702" y="4137191"/>
                  <a:pt x="189733" y="4134237"/>
                </a:cubicBezTo>
                <a:cubicBezTo>
                  <a:pt x="172501" y="4105190"/>
                  <a:pt x="152316" y="4077620"/>
                  <a:pt x="139024" y="4046604"/>
                </a:cubicBezTo>
                <a:cubicBezTo>
                  <a:pt x="128193" y="4020511"/>
                  <a:pt x="128193" y="3989988"/>
                  <a:pt x="118346" y="3963403"/>
                </a:cubicBezTo>
                <a:cubicBezTo>
                  <a:pt x="105546" y="3928940"/>
                  <a:pt x="86346" y="3896939"/>
                  <a:pt x="72561" y="3862969"/>
                </a:cubicBezTo>
                <a:cubicBezTo>
                  <a:pt x="68622" y="3853123"/>
                  <a:pt x="71576" y="3837861"/>
                  <a:pt x="76007" y="3827522"/>
                </a:cubicBezTo>
                <a:cubicBezTo>
                  <a:pt x="92254" y="3790598"/>
                  <a:pt x="86346" y="3756629"/>
                  <a:pt x="56314" y="3730536"/>
                </a:cubicBezTo>
                <a:cubicBezTo>
                  <a:pt x="28744" y="3706412"/>
                  <a:pt x="20867" y="3660626"/>
                  <a:pt x="33668" y="3625179"/>
                </a:cubicBezTo>
                <a:cubicBezTo>
                  <a:pt x="37606" y="3614841"/>
                  <a:pt x="32191" y="3591702"/>
                  <a:pt x="25298" y="3589240"/>
                </a:cubicBezTo>
                <a:cubicBezTo>
                  <a:pt x="-10641" y="3576440"/>
                  <a:pt x="3636" y="3559209"/>
                  <a:pt x="19390" y="3542962"/>
                </a:cubicBezTo>
                <a:cubicBezTo>
                  <a:pt x="37606" y="3524746"/>
                  <a:pt x="38591" y="3508008"/>
                  <a:pt x="26775" y="3484376"/>
                </a:cubicBezTo>
                <a:cubicBezTo>
                  <a:pt x="18898" y="3468622"/>
                  <a:pt x="14467" y="3442037"/>
                  <a:pt x="22837" y="3429729"/>
                </a:cubicBezTo>
                <a:cubicBezTo>
                  <a:pt x="49914" y="3389359"/>
                  <a:pt x="30714" y="3349481"/>
                  <a:pt x="30221" y="3309603"/>
                </a:cubicBezTo>
                <a:cubicBezTo>
                  <a:pt x="30221" y="3295326"/>
                  <a:pt x="23821" y="3279079"/>
                  <a:pt x="28744" y="3267756"/>
                </a:cubicBezTo>
                <a:cubicBezTo>
                  <a:pt x="43514" y="3235263"/>
                  <a:pt x="25791" y="3206709"/>
                  <a:pt x="11513" y="3186523"/>
                </a:cubicBezTo>
                <a:cubicBezTo>
                  <a:pt x="-7687" y="3158954"/>
                  <a:pt x="682" y="3138276"/>
                  <a:pt x="11021" y="3115630"/>
                </a:cubicBezTo>
                <a:cubicBezTo>
                  <a:pt x="19883" y="3095444"/>
                  <a:pt x="30714" y="3080183"/>
                  <a:pt x="12990" y="3056551"/>
                </a:cubicBezTo>
                <a:cubicBezTo>
                  <a:pt x="1175" y="3040797"/>
                  <a:pt x="8559" y="3019627"/>
                  <a:pt x="34160" y="3012243"/>
                </a:cubicBezTo>
                <a:cubicBezTo>
                  <a:pt x="55330" y="3006335"/>
                  <a:pt x="54837" y="3004858"/>
                  <a:pt x="44006" y="2984673"/>
                </a:cubicBezTo>
                <a:cubicBezTo>
                  <a:pt x="42037" y="2981227"/>
                  <a:pt x="40068" y="2977288"/>
                  <a:pt x="40560" y="2973349"/>
                </a:cubicBezTo>
                <a:cubicBezTo>
                  <a:pt x="45483" y="2928056"/>
                  <a:pt x="50406" y="2883255"/>
                  <a:pt x="55330" y="2837962"/>
                </a:cubicBezTo>
                <a:cubicBezTo>
                  <a:pt x="55330" y="2836485"/>
                  <a:pt x="56807" y="2835008"/>
                  <a:pt x="56807" y="2834515"/>
                </a:cubicBezTo>
                <a:cubicBezTo>
                  <a:pt x="31698" y="2787253"/>
                  <a:pt x="86838" y="2748852"/>
                  <a:pt x="76499" y="2712420"/>
                </a:cubicBezTo>
                <a:cubicBezTo>
                  <a:pt x="59761" y="2655312"/>
                  <a:pt x="110962" y="2628234"/>
                  <a:pt x="114900" y="2583925"/>
                </a:cubicBezTo>
                <a:cubicBezTo>
                  <a:pt x="115885" y="2571125"/>
                  <a:pt x="106531" y="2557340"/>
                  <a:pt x="99638" y="2538140"/>
                </a:cubicBezTo>
                <a:cubicBezTo>
                  <a:pt x="159209" y="2496293"/>
                  <a:pt x="152316" y="2390936"/>
                  <a:pt x="248811" y="2359428"/>
                </a:cubicBezTo>
                <a:cubicBezTo>
                  <a:pt x="232564" y="2352043"/>
                  <a:pt x="225180" y="2349089"/>
                  <a:pt x="217303" y="2345643"/>
                </a:cubicBezTo>
                <a:cubicBezTo>
                  <a:pt x="226164" y="2322504"/>
                  <a:pt x="250780" y="2304781"/>
                  <a:pt x="233549" y="2273765"/>
                </a:cubicBezTo>
                <a:cubicBezTo>
                  <a:pt x="228134" y="2264410"/>
                  <a:pt x="243888" y="2242748"/>
                  <a:pt x="250780" y="2226994"/>
                </a:cubicBezTo>
                <a:cubicBezTo>
                  <a:pt x="264565" y="2196963"/>
                  <a:pt x="278842" y="2166931"/>
                  <a:pt x="294597" y="2137392"/>
                </a:cubicBezTo>
                <a:cubicBezTo>
                  <a:pt x="300012" y="2127546"/>
                  <a:pt x="309858" y="2120653"/>
                  <a:pt x="317736" y="2112284"/>
                </a:cubicBezTo>
                <a:cubicBezTo>
                  <a:pt x="324136" y="2105391"/>
                  <a:pt x="336936" y="2095545"/>
                  <a:pt x="335459" y="2091114"/>
                </a:cubicBezTo>
                <a:cubicBezTo>
                  <a:pt x="321674" y="2048282"/>
                  <a:pt x="353675" y="2027605"/>
                  <a:pt x="376814" y="1999051"/>
                </a:cubicBezTo>
                <a:cubicBezTo>
                  <a:pt x="368444" y="1995604"/>
                  <a:pt x="361552" y="1992158"/>
                  <a:pt x="354659" y="1989204"/>
                </a:cubicBezTo>
                <a:cubicBezTo>
                  <a:pt x="374352" y="1955727"/>
                  <a:pt x="393060" y="1923726"/>
                  <a:pt x="413738" y="1889264"/>
                </a:cubicBezTo>
                <a:cubicBezTo>
                  <a:pt x="447215" y="1893202"/>
                  <a:pt x="447708" y="1868094"/>
                  <a:pt x="446723" y="1841016"/>
                </a:cubicBezTo>
                <a:cubicBezTo>
                  <a:pt x="446231" y="1828216"/>
                  <a:pt x="446723" y="1814923"/>
                  <a:pt x="450169" y="1803108"/>
                </a:cubicBezTo>
                <a:cubicBezTo>
                  <a:pt x="470354" y="1725321"/>
                  <a:pt x="530910" y="1667720"/>
                  <a:pt x="558972" y="1593872"/>
                </a:cubicBezTo>
                <a:cubicBezTo>
                  <a:pt x="570787" y="1563348"/>
                  <a:pt x="580634" y="1530855"/>
                  <a:pt x="596880" y="1502793"/>
                </a:cubicBezTo>
                <a:cubicBezTo>
                  <a:pt x="624450" y="1456023"/>
                  <a:pt x="662851" y="1415160"/>
                  <a:pt x="684513" y="1365929"/>
                </a:cubicBezTo>
                <a:cubicBezTo>
                  <a:pt x="695344" y="1341313"/>
                  <a:pt x="710114" y="1331466"/>
                  <a:pt x="726360" y="1316205"/>
                </a:cubicBezTo>
                <a:cubicBezTo>
                  <a:pt x="736207" y="1306850"/>
                  <a:pt x="734237" y="1285188"/>
                  <a:pt x="739160" y="1269434"/>
                </a:cubicBezTo>
                <a:cubicBezTo>
                  <a:pt x="747038" y="1243341"/>
                  <a:pt x="758361" y="1220202"/>
                  <a:pt x="795285" y="1232510"/>
                </a:cubicBezTo>
                <a:cubicBezTo>
                  <a:pt x="795285" y="1203464"/>
                  <a:pt x="793315" y="1179832"/>
                  <a:pt x="796269" y="1157185"/>
                </a:cubicBezTo>
                <a:cubicBezTo>
                  <a:pt x="798239" y="1143893"/>
                  <a:pt x="807593" y="1131585"/>
                  <a:pt x="813993" y="1118785"/>
                </a:cubicBezTo>
                <a:cubicBezTo>
                  <a:pt x="816947" y="1113369"/>
                  <a:pt x="822855" y="1108938"/>
                  <a:pt x="824824" y="1103030"/>
                </a:cubicBezTo>
                <a:cubicBezTo>
                  <a:pt x="838116" y="1067091"/>
                  <a:pt x="850424" y="1030660"/>
                  <a:pt x="865194" y="989797"/>
                </a:cubicBezTo>
                <a:cubicBezTo>
                  <a:pt x="845994" y="961243"/>
                  <a:pt x="851901" y="950904"/>
                  <a:pt x="889810" y="924811"/>
                </a:cubicBezTo>
                <a:cubicBezTo>
                  <a:pt x="923780" y="901180"/>
                  <a:pt x="952827" y="869671"/>
                  <a:pt x="982858" y="840625"/>
                </a:cubicBezTo>
                <a:cubicBezTo>
                  <a:pt x="1005505" y="818963"/>
                  <a:pt x="1028644" y="796808"/>
                  <a:pt x="1046367" y="771700"/>
                </a:cubicBezTo>
                <a:cubicBezTo>
                  <a:pt x="1066552" y="743145"/>
                  <a:pt x="1078860" y="709668"/>
                  <a:pt x="1099045" y="681113"/>
                </a:cubicBezTo>
                <a:cubicBezTo>
                  <a:pt x="1107907" y="668313"/>
                  <a:pt x="1128092" y="663390"/>
                  <a:pt x="1141877" y="654036"/>
                </a:cubicBezTo>
                <a:cubicBezTo>
                  <a:pt x="1155170" y="645174"/>
                  <a:pt x="1168462" y="636312"/>
                  <a:pt x="1180278" y="624989"/>
                </a:cubicBezTo>
                <a:cubicBezTo>
                  <a:pt x="1195540" y="610712"/>
                  <a:pt x="1208833" y="593973"/>
                  <a:pt x="1227048" y="574280"/>
                </a:cubicBezTo>
                <a:cubicBezTo>
                  <a:pt x="1230002" y="579696"/>
                  <a:pt x="1224587" y="572803"/>
                  <a:pt x="1225571" y="571326"/>
                </a:cubicBezTo>
                <a:cubicBezTo>
                  <a:pt x="1243295" y="550156"/>
                  <a:pt x="1258557" y="517171"/>
                  <a:pt x="1280219" y="512248"/>
                </a:cubicBezTo>
                <a:cubicBezTo>
                  <a:pt x="1322558" y="502402"/>
                  <a:pt x="1335358" y="472370"/>
                  <a:pt x="1355051" y="443323"/>
                </a:cubicBezTo>
                <a:cubicBezTo>
                  <a:pt x="1361944" y="433477"/>
                  <a:pt x="1381144" y="420184"/>
                  <a:pt x="1387052" y="423138"/>
                </a:cubicBezTo>
                <a:cubicBezTo>
                  <a:pt x="1432345" y="446277"/>
                  <a:pt x="1465823" y="417230"/>
                  <a:pt x="1501762" y="399507"/>
                </a:cubicBezTo>
                <a:cubicBezTo>
                  <a:pt x="1515547" y="392614"/>
                  <a:pt x="1524409" y="371937"/>
                  <a:pt x="1538194" y="367999"/>
                </a:cubicBezTo>
                <a:cubicBezTo>
                  <a:pt x="1564779" y="361106"/>
                  <a:pt x="1593333" y="361598"/>
                  <a:pt x="1621396" y="359629"/>
                </a:cubicBezTo>
                <a:cubicBezTo>
                  <a:pt x="1630750" y="359137"/>
                  <a:pt x="1641581" y="362583"/>
                  <a:pt x="1648966" y="358644"/>
                </a:cubicBezTo>
                <a:cubicBezTo>
                  <a:pt x="1712967" y="323690"/>
                  <a:pt x="1762199" y="338459"/>
                  <a:pt x="1803554" y="399999"/>
                </a:cubicBezTo>
                <a:cubicBezTo>
                  <a:pt x="1813400" y="414277"/>
                  <a:pt x="1836047" y="428061"/>
                  <a:pt x="1852785" y="428061"/>
                </a:cubicBezTo>
                <a:cubicBezTo>
                  <a:pt x="1875924" y="427569"/>
                  <a:pt x="1880355" y="445785"/>
                  <a:pt x="1875432" y="452185"/>
                </a:cubicBezTo>
                <a:cubicBezTo>
                  <a:pt x="1854262" y="480740"/>
                  <a:pt x="1897587" y="494524"/>
                  <a:pt x="1886263" y="523079"/>
                </a:cubicBezTo>
                <a:cubicBezTo>
                  <a:pt x="1876909" y="547203"/>
                  <a:pt x="1883309" y="577234"/>
                  <a:pt x="1879371" y="603819"/>
                </a:cubicBezTo>
                <a:cubicBezTo>
                  <a:pt x="1877894" y="611696"/>
                  <a:pt x="1863616" y="617604"/>
                  <a:pt x="1855739" y="623512"/>
                </a:cubicBezTo>
                <a:cubicBezTo>
                  <a:pt x="1855739" y="653051"/>
                  <a:pt x="1856232" y="683083"/>
                  <a:pt x="1855247" y="713114"/>
                </a:cubicBezTo>
                <a:cubicBezTo>
                  <a:pt x="1854755" y="719022"/>
                  <a:pt x="1847862" y="726899"/>
                  <a:pt x="1841954" y="729853"/>
                </a:cubicBezTo>
                <a:cubicBezTo>
                  <a:pt x="1815862" y="743145"/>
                  <a:pt x="1793215" y="757423"/>
                  <a:pt x="1791738" y="791393"/>
                </a:cubicBezTo>
                <a:cubicBezTo>
                  <a:pt x="1791246" y="799270"/>
                  <a:pt x="1777953" y="806162"/>
                  <a:pt x="1772537" y="814532"/>
                </a:cubicBezTo>
                <a:cubicBezTo>
                  <a:pt x="1762691" y="829301"/>
                  <a:pt x="1746445" y="846040"/>
                  <a:pt x="1747429" y="860810"/>
                </a:cubicBezTo>
                <a:cubicBezTo>
                  <a:pt x="1750875" y="902657"/>
                  <a:pt x="1717890" y="920872"/>
                  <a:pt x="1695736" y="942042"/>
                </a:cubicBezTo>
                <a:cubicBezTo>
                  <a:pt x="1652412" y="983397"/>
                  <a:pt x="1603672" y="1018352"/>
                  <a:pt x="1550009" y="1046414"/>
                </a:cubicBezTo>
                <a:cubicBezTo>
                  <a:pt x="1530317" y="1056753"/>
                  <a:pt x="1519978" y="1083338"/>
                  <a:pt x="1504716" y="1102046"/>
                </a:cubicBezTo>
                <a:cubicBezTo>
                  <a:pt x="1493393" y="1115831"/>
                  <a:pt x="1480592" y="1128139"/>
                  <a:pt x="1469761" y="1141924"/>
                </a:cubicBezTo>
                <a:cubicBezTo>
                  <a:pt x="1452038" y="1165555"/>
                  <a:pt x="1436284" y="1190171"/>
                  <a:pt x="1419545" y="1214295"/>
                </a:cubicBezTo>
                <a:cubicBezTo>
                  <a:pt x="1386067" y="1261557"/>
                  <a:pt x="1350620" y="1307343"/>
                  <a:pt x="1319604" y="1356082"/>
                </a:cubicBezTo>
                <a:cubicBezTo>
                  <a:pt x="1278249" y="1420576"/>
                  <a:pt x="1240341" y="1487531"/>
                  <a:pt x="1199971" y="1553010"/>
                </a:cubicBezTo>
                <a:cubicBezTo>
                  <a:pt x="1179786" y="1585503"/>
                  <a:pt x="1155170" y="1615042"/>
                  <a:pt x="1136462" y="1648520"/>
                </a:cubicBezTo>
                <a:cubicBezTo>
                  <a:pt x="1113323" y="1688397"/>
                  <a:pt x="1095107" y="1731229"/>
                  <a:pt x="1073445" y="1771599"/>
                </a:cubicBezTo>
                <a:cubicBezTo>
                  <a:pt x="1041444" y="1831170"/>
                  <a:pt x="1008459" y="1890248"/>
                  <a:pt x="975966" y="1949819"/>
                </a:cubicBezTo>
                <a:cubicBezTo>
                  <a:pt x="973996" y="1953265"/>
                  <a:pt x="968581" y="1956711"/>
                  <a:pt x="969073" y="1959173"/>
                </a:cubicBezTo>
                <a:cubicBezTo>
                  <a:pt x="981874" y="2033021"/>
                  <a:pt x="927718" y="2084714"/>
                  <a:pt x="904580" y="2146254"/>
                </a:cubicBezTo>
                <a:cubicBezTo>
                  <a:pt x="878487" y="2216163"/>
                  <a:pt x="854363" y="2285580"/>
                  <a:pt x="841070" y="2359428"/>
                </a:cubicBezTo>
                <a:cubicBezTo>
                  <a:pt x="830239" y="2420475"/>
                  <a:pt x="807100" y="2479554"/>
                  <a:pt x="795777" y="2540601"/>
                </a:cubicBezTo>
                <a:cubicBezTo>
                  <a:pt x="781992" y="2614941"/>
                  <a:pt x="771653" y="2689774"/>
                  <a:pt x="764761" y="2765099"/>
                </a:cubicBezTo>
                <a:cubicBezTo>
                  <a:pt x="758361" y="2840423"/>
                  <a:pt x="762299" y="2917225"/>
                  <a:pt x="753438" y="2992057"/>
                </a:cubicBezTo>
                <a:cubicBezTo>
                  <a:pt x="747038" y="3045720"/>
                  <a:pt x="754422" y="3094460"/>
                  <a:pt x="767223" y="3146646"/>
                </a:cubicBezTo>
                <a:cubicBezTo>
                  <a:pt x="777561" y="3188493"/>
                  <a:pt x="765746" y="3235263"/>
                  <a:pt x="769684" y="3279572"/>
                </a:cubicBezTo>
                <a:cubicBezTo>
                  <a:pt x="774115" y="3334219"/>
                  <a:pt x="783961" y="3388866"/>
                  <a:pt x="792331" y="3443022"/>
                </a:cubicBezTo>
                <a:cubicBezTo>
                  <a:pt x="797254" y="3475022"/>
                  <a:pt x="803162" y="3507023"/>
                  <a:pt x="810054" y="3538531"/>
                </a:cubicBezTo>
                <a:cubicBezTo>
                  <a:pt x="816454" y="3567086"/>
                  <a:pt x="825316" y="3595148"/>
                  <a:pt x="832209" y="3623703"/>
                </a:cubicBezTo>
                <a:cubicBezTo>
                  <a:pt x="838609" y="3650780"/>
                  <a:pt x="843040" y="3678842"/>
                  <a:pt x="850424" y="3705427"/>
                </a:cubicBezTo>
                <a:cubicBezTo>
                  <a:pt x="860271" y="3739397"/>
                  <a:pt x="873071" y="3772875"/>
                  <a:pt x="884394" y="3806353"/>
                </a:cubicBezTo>
                <a:cubicBezTo>
                  <a:pt x="899164" y="3851154"/>
                  <a:pt x="912949" y="3896447"/>
                  <a:pt x="929195" y="3940756"/>
                </a:cubicBezTo>
                <a:cubicBezTo>
                  <a:pt x="946919" y="3989495"/>
                  <a:pt x="967596" y="4036758"/>
                  <a:pt x="985812" y="4085005"/>
                </a:cubicBezTo>
                <a:cubicBezTo>
                  <a:pt x="1004520" y="4134729"/>
                  <a:pt x="1018305" y="4185930"/>
                  <a:pt x="1039967" y="4234178"/>
                </a:cubicBezTo>
                <a:cubicBezTo>
                  <a:pt x="1051291" y="4258794"/>
                  <a:pt x="1052275" y="4293748"/>
                  <a:pt x="1088707" y="4303103"/>
                </a:cubicBezTo>
                <a:cubicBezTo>
                  <a:pt x="1098061" y="4305564"/>
                  <a:pt x="1107415" y="4322303"/>
                  <a:pt x="1110369" y="4334119"/>
                </a:cubicBezTo>
                <a:cubicBezTo>
                  <a:pt x="1120215" y="4374981"/>
                  <a:pt x="1140400" y="4405997"/>
                  <a:pt x="1166985" y="4439967"/>
                </a:cubicBezTo>
                <a:cubicBezTo>
                  <a:pt x="1201940" y="4484768"/>
                  <a:pt x="1242310" y="4528584"/>
                  <a:pt x="1257572" y="4590617"/>
                </a:cubicBezTo>
                <a:cubicBezTo>
                  <a:pt x="1268895" y="4636402"/>
                  <a:pt x="1306804" y="4675295"/>
                  <a:pt x="1332897" y="4717635"/>
                </a:cubicBezTo>
                <a:cubicBezTo>
                  <a:pt x="1341759" y="4731912"/>
                  <a:pt x="1348159" y="4747666"/>
                  <a:pt x="1358990" y="4759974"/>
                </a:cubicBezTo>
                <a:cubicBezTo>
                  <a:pt x="1373759" y="4776713"/>
                  <a:pt x="1391483" y="4790990"/>
                  <a:pt x="1408222" y="4806252"/>
                </a:cubicBezTo>
                <a:cubicBezTo>
                  <a:pt x="1415114" y="4812160"/>
                  <a:pt x="1422991" y="4817083"/>
                  <a:pt x="1428899" y="4823976"/>
                </a:cubicBezTo>
                <a:cubicBezTo>
                  <a:pt x="1480100" y="4886008"/>
                  <a:pt x="1526870" y="4951979"/>
                  <a:pt x="1582995" y="5009087"/>
                </a:cubicBezTo>
                <a:cubicBezTo>
                  <a:pt x="1632227" y="5059796"/>
                  <a:pt x="1697705" y="5095244"/>
                  <a:pt x="1743491" y="5148414"/>
                </a:cubicBezTo>
                <a:cubicBezTo>
                  <a:pt x="1770076" y="5178938"/>
                  <a:pt x="1806015" y="5188291"/>
                  <a:pt x="1831616" y="5215369"/>
                </a:cubicBezTo>
                <a:cubicBezTo>
                  <a:pt x="1842447" y="5226692"/>
                  <a:pt x="1859186" y="5231616"/>
                  <a:pt x="1870017" y="5242446"/>
                </a:cubicBezTo>
                <a:cubicBezTo>
                  <a:pt x="1892663" y="5264601"/>
                  <a:pt x="1912848" y="5291186"/>
                  <a:pt x="1938941" y="5307433"/>
                </a:cubicBezTo>
                <a:cubicBezTo>
                  <a:pt x="1992604" y="5340910"/>
                  <a:pt x="2050698" y="5368480"/>
                  <a:pt x="2105345" y="5400481"/>
                </a:cubicBezTo>
                <a:cubicBezTo>
                  <a:pt x="2125038" y="5411804"/>
                  <a:pt x="2140792" y="5429035"/>
                  <a:pt x="2158516" y="5443805"/>
                </a:cubicBezTo>
                <a:cubicBezTo>
                  <a:pt x="2213163" y="5488114"/>
                  <a:pt x="2277657" y="5508791"/>
                  <a:pt x="2344612" y="5524053"/>
                </a:cubicBezTo>
                <a:cubicBezTo>
                  <a:pt x="2351012" y="5525530"/>
                  <a:pt x="2357412" y="5527991"/>
                  <a:pt x="2362828" y="5531930"/>
                </a:cubicBezTo>
                <a:cubicBezTo>
                  <a:pt x="2428798" y="5579685"/>
                  <a:pt x="2506092" y="5596916"/>
                  <a:pt x="2583879" y="5614640"/>
                </a:cubicBezTo>
                <a:cubicBezTo>
                  <a:pt x="2605049" y="5619563"/>
                  <a:pt x="2624741" y="5632855"/>
                  <a:pt x="2645911" y="5636794"/>
                </a:cubicBezTo>
                <a:cubicBezTo>
                  <a:pt x="2691697" y="5644671"/>
                  <a:pt x="2738467" y="5647133"/>
                  <a:pt x="2784253" y="5655502"/>
                </a:cubicBezTo>
                <a:cubicBezTo>
                  <a:pt x="2801484" y="5658456"/>
                  <a:pt x="2816253" y="5672241"/>
                  <a:pt x="2832992" y="5678641"/>
                </a:cubicBezTo>
                <a:cubicBezTo>
                  <a:pt x="2850716" y="5685041"/>
                  <a:pt x="2869916" y="5687995"/>
                  <a:pt x="2888132" y="5692918"/>
                </a:cubicBezTo>
                <a:cubicBezTo>
                  <a:pt x="2909794" y="5698826"/>
                  <a:pt x="2930963" y="5708673"/>
                  <a:pt x="2953118" y="5710642"/>
                </a:cubicBezTo>
                <a:cubicBezTo>
                  <a:pt x="2996934" y="5715072"/>
                  <a:pt x="3041243" y="5713596"/>
                  <a:pt x="3085059" y="5718027"/>
                </a:cubicBezTo>
                <a:cubicBezTo>
                  <a:pt x="3117552" y="5721473"/>
                  <a:pt x="3149061" y="5729842"/>
                  <a:pt x="3180077" y="5741658"/>
                </a:cubicBezTo>
                <a:cubicBezTo>
                  <a:pt x="3199770" y="5726396"/>
                  <a:pt x="3211585" y="5743135"/>
                  <a:pt x="3232263" y="5751012"/>
                </a:cubicBezTo>
                <a:cubicBezTo>
                  <a:pt x="3266233" y="5764304"/>
                  <a:pt x="3308080" y="5756919"/>
                  <a:pt x="3346481" y="5758397"/>
                </a:cubicBezTo>
                <a:cubicBezTo>
                  <a:pt x="3392266" y="5759874"/>
                  <a:pt x="3438052" y="5765289"/>
                  <a:pt x="3483838" y="5762828"/>
                </a:cubicBezTo>
                <a:cubicBezTo>
                  <a:pt x="3545377" y="5759381"/>
                  <a:pt x="3606917" y="5750027"/>
                  <a:pt x="3668457" y="5743135"/>
                </a:cubicBezTo>
                <a:cubicBezTo>
                  <a:pt x="3697012" y="5739688"/>
                  <a:pt x="3725566" y="5736734"/>
                  <a:pt x="3753628" y="5732796"/>
                </a:cubicBezTo>
                <a:cubicBezTo>
                  <a:pt x="3808768" y="5724919"/>
                  <a:pt x="3863415" y="5718027"/>
                  <a:pt x="3918063" y="5708180"/>
                </a:cubicBezTo>
                <a:cubicBezTo>
                  <a:pt x="3943171" y="5703749"/>
                  <a:pt x="3967294" y="5691441"/>
                  <a:pt x="3992403" y="5686518"/>
                </a:cubicBezTo>
                <a:cubicBezTo>
                  <a:pt x="4012096" y="5683072"/>
                  <a:pt x="4032773" y="5687995"/>
                  <a:pt x="4052466" y="5684549"/>
                </a:cubicBezTo>
                <a:cubicBezTo>
                  <a:pt x="4103175" y="5676180"/>
                  <a:pt x="4154376" y="5668302"/>
                  <a:pt x="4203608" y="5655010"/>
                </a:cubicBezTo>
                <a:cubicBezTo>
                  <a:pt x="4231670" y="5647625"/>
                  <a:pt x="4256778" y="5630394"/>
                  <a:pt x="4282871" y="5617101"/>
                </a:cubicBezTo>
                <a:cubicBezTo>
                  <a:pt x="4287302" y="5614640"/>
                  <a:pt x="4291241" y="5610209"/>
                  <a:pt x="4295671" y="5608732"/>
                </a:cubicBezTo>
                <a:cubicBezTo>
                  <a:pt x="4336041" y="5599377"/>
                  <a:pt x="4378381" y="5594947"/>
                  <a:pt x="4417274" y="5580177"/>
                </a:cubicBezTo>
                <a:cubicBezTo>
                  <a:pt x="4459613" y="5563931"/>
                  <a:pt x="4498999" y="5538823"/>
                  <a:pt x="4539369" y="5517653"/>
                </a:cubicBezTo>
                <a:cubicBezTo>
                  <a:pt x="4581216" y="5495498"/>
                  <a:pt x="4620602" y="5462021"/>
                  <a:pt x="4664910" y="5454636"/>
                </a:cubicBezTo>
                <a:cubicBezTo>
                  <a:pt x="4711681" y="5446759"/>
                  <a:pt x="4733835" y="5416727"/>
                  <a:pt x="4763867" y="5391619"/>
                </a:cubicBezTo>
                <a:cubicBezTo>
                  <a:pt x="4772236" y="5384727"/>
                  <a:pt x="4785528" y="5384727"/>
                  <a:pt x="4796359" y="5380788"/>
                </a:cubicBezTo>
                <a:cubicBezTo>
                  <a:pt x="4816544" y="5372419"/>
                  <a:pt x="4842638" y="5373404"/>
                  <a:pt x="4848545" y="5342387"/>
                </a:cubicBezTo>
                <a:cubicBezTo>
                  <a:pt x="4850515" y="5333525"/>
                  <a:pt x="4866761" y="5326633"/>
                  <a:pt x="4877592" y="5320725"/>
                </a:cubicBezTo>
                <a:cubicBezTo>
                  <a:pt x="4913039" y="5301525"/>
                  <a:pt x="4959809" y="5294633"/>
                  <a:pt x="4963256" y="5240970"/>
                </a:cubicBezTo>
                <a:cubicBezTo>
                  <a:pt x="4996733" y="5232108"/>
                  <a:pt x="4986887" y="5181399"/>
                  <a:pt x="5037103" y="5177461"/>
                </a:cubicBezTo>
                <a:cubicBezTo>
                  <a:pt x="5078951" y="5174507"/>
                  <a:pt x="5120305" y="5137583"/>
                  <a:pt x="5156737" y="5109028"/>
                </a:cubicBezTo>
                <a:cubicBezTo>
                  <a:pt x="5179384" y="5091305"/>
                  <a:pt x="5189230" y="5057335"/>
                  <a:pt x="5210892" y="5036657"/>
                </a:cubicBezTo>
                <a:cubicBezTo>
                  <a:pt x="5233046" y="5015980"/>
                  <a:pt x="5246831" y="4992841"/>
                  <a:pt x="5261108" y="4967240"/>
                </a:cubicBezTo>
                <a:cubicBezTo>
                  <a:pt x="5268001" y="4954440"/>
                  <a:pt x="5300986" y="4956409"/>
                  <a:pt x="5325110" y="4950994"/>
                </a:cubicBezTo>
                <a:cubicBezTo>
                  <a:pt x="5323633" y="4942132"/>
                  <a:pt x="5317233" y="4927363"/>
                  <a:pt x="5321663" y="4922439"/>
                </a:cubicBezTo>
                <a:cubicBezTo>
                  <a:pt x="5338894" y="4902747"/>
                  <a:pt x="5359572" y="4886008"/>
                  <a:pt x="5379265" y="4868284"/>
                </a:cubicBezTo>
                <a:cubicBezTo>
                  <a:pt x="5405850" y="4843668"/>
                  <a:pt x="5433420" y="4819053"/>
                  <a:pt x="5459513" y="4793944"/>
                </a:cubicBezTo>
                <a:cubicBezTo>
                  <a:pt x="5473790" y="4780159"/>
                  <a:pt x="5483636" y="4760466"/>
                  <a:pt x="5500375" y="4750620"/>
                </a:cubicBezTo>
                <a:cubicBezTo>
                  <a:pt x="5550592" y="4720589"/>
                  <a:pt x="5578162" y="4677265"/>
                  <a:pt x="5597362" y="4622125"/>
                </a:cubicBezTo>
                <a:cubicBezTo>
                  <a:pt x="5612131" y="4579785"/>
                  <a:pt x="5641178" y="4541877"/>
                  <a:pt x="5664318" y="4502492"/>
                </a:cubicBezTo>
                <a:cubicBezTo>
                  <a:pt x="5678102" y="4479353"/>
                  <a:pt x="5691887" y="4456214"/>
                  <a:pt x="5707149" y="4434551"/>
                </a:cubicBezTo>
                <a:cubicBezTo>
                  <a:pt x="5713057" y="4426674"/>
                  <a:pt x="5723396" y="4421751"/>
                  <a:pt x="5730288" y="4416828"/>
                </a:cubicBezTo>
                <a:cubicBezTo>
                  <a:pt x="5744565" y="4378919"/>
                  <a:pt x="5739642" y="4330672"/>
                  <a:pt x="5791828" y="4312949"/>
                </a:cubicBezTo>
                <a:cubicBezTo>
                  <a:pt x="5797244" y="4310980"/>
                  <a:pt x="5796259" y="4292271"/>
                  <a:pt x="5798720" y="4279471"/>
                </a:cubicBezTo>
                <a:cubicBezTo>
                  <a:pt x="5806105" y="4266179"/>
                  <a:pt x="5812998" y="4248455"/>
                  <a:pt x="5824321" y="4233685"/>
                </a:cubicBezTo>
                <a:cubicBezTo>
                  <a:pt x="5836629" y="4216947"/>
                  <a:pt x="5851399" y="4201685"/>
                  <a:pt x="5867153" y="4187900"/>
                </a:cubicBezTo>
                <a:cubicBezTo>
                  <a:pt x="5883399" y="4173622"/>
                  <a:pt x="5901123" y="4162299"/>
                  <a:pt x="5881922" y="4150976"/>
                </a:cubicBezTo>
                <a:cubicBezTo>
                  <a:pt x="5892753" y="4121929"/>
                  <a:pt x="5902107" y="4097805"/>
                  <a:pt x="5911461" y="4073682"/>
                </a:cubicBezTo>
                <a:cubicBezTo>
                  <a:pt x="5912446" y="4071220"/>
                  <a:pt x="5911954" y="4067282"/>
                  <a:pt x="5913431" y="4066789"/>
                </a:cubicBezTo>
                <a:cubicBezTo>
                  <a:pt x="5971032" y="4038727"/>
                  <a:pt x="5956754" y="3973741"/>
                  <a:pt x="5984325" y="3929925"/>
                </a:cubicBezTo>
                <a:cubicBezTo>
                  <a:pt x="5958724" y="3863954"/>
                  <a:pt x="6020264" y="3823584"/>
                  <a:pt x="6031587" y="3768444"/>
                </a:cubicBezTo>
                <a:cubicBezTo>
                  <a:pt x="6039464" y="3730043"/>
                  <a:pt x="6051772" y="3693119"/>
                  <a:pt x="6062111" y="3655211"/>
                </a:cubicBezTo>
                <a:cubicBezTo>
                  <a:pt x="6063096" y="3651765"/>
                  <a:pt x="6065557" y="3645364"/>
                  <a:pt x="6064080" y="3644380"/>
                </a:cubicBezTo>
                <a:cubicBezTo>
                  <a:pt x="6022233" y="3611395"/>
                  <a:pt x="6069003" y="3586779"/>
                  <a:pt x="6071957" y="3558224"/>
                </a:cubicBezTo>
                <a:cubicBezTo>
                  <a:pt x="6074419" y="3534593"/>
                  <a:pt x="6082296" y="3511454"/>
                  <a:pt x="6081804" y="3488315"/>
                </a:cubicBezTo>
                <a:cubicBezTo>
                  <a:pt x="6080819" y="3466653"/>
                  <a:pt x="6073434" y="3446960"/>
                  <a:pt x="6104943" y="3442037"/>
                </a:cubicBezTo>
                <a:cubicBezTo>
                  <a:pt x="6108389" y="3441545"/>
                  <a:pt x="6111343" y="3430714"/>
                  <a:pt x="6111835" y="3424313"/>
                </a:cubicBezTo>
                <a:cubicBezTo>
                  <a:pt x="6114789" y="3394282"/>
                  <a:pt x="6115774" y="3363758"/>
                  <a:pt x="6120205" y="3333727"/>
                </a:cubicBezTo>
                <a:cubicBezTo>
                  <a:pt x="6121189" y="3327327"/>
                  <a:pt x="6131528" y="3321911"/>
                  <a:pt x="6139405" y="3315019"/>
                </a:cubicBezTo>
                <a:cubicBezTo>
                  <a:pt x="6109866" y="3314526"/>
                  <a:pt x="6099527" y="3303695"/>
                  <a:pt x="6118727" y="3280064"/>
                </a:cubicBezTo>
                <a:cubicBezTo>
                  <a:pt x="6151220" y="3240186"/>
                  <a:pt x="6147282" y="3190954"/>
                  <a:pt x="6157129" y="3145169"/>
                </a:cubicBezTo>
                <a:cubicBezTo>
                  <a:pt x="6158605" y="3137784"/>
                  <a:pt x="6159590" y="3124491"/>
                  <a:pt x="6155651" y="3122522"/>
                </a:cubicBezTo>
                <a:cubicBezTo>
                  <a:pt x="6117251" y="3101352"/>
                  <a:pt x="6150236" y="3073290"/>
                  <a:pt x="6146790" y="3049167"/>
                </a:cubicBezTo>
                <a:cubicBezTo>
                  <a:pt x="6145805" y="3043259"/>
                  <a:pt x="6146790" y="3035874"/>
                  <a:pt x="6143343" y="3031935"/>
                </a:cubicBezTo>
                <a:cubicBezTo>
                  <a:pt x="6115281" y="3000919"/>
                  <a:pt x="6126604" y="2973349"/>
                  <a:pt x="6149744" y="2946272"/>
                </a:cubicBezTo>
                <a:cubicBezTo>
                  <a:pt x="6152698" y="2942826"/>
                  <a:pt x="6158605" y="2938395"/>
                  <a:pt x="6158113" y="2934949"/>
                </a:cubicBezTo>
                <a:cubicBezTo>
                  <a:pt x="6152205" y="2885717"/>
                  <a:pt x="6160575" y="2825162"/>
                  <a:pt x="6134974" y="2790699"/>
                </a:cubicBezTo>
                <a:cubicBezTo>
                  <a:pt x="6107405" y="2753775"/>
                  <a:pt x="6107897" y="2735559"/>
                  <a:pt x="6130543" y="2705528"/>
                </a:cubicBezTo>
                <a:cubicBezTo>
                  <a:pt x="6131035" y="2705036"/>
                  <a:pt x="6130543" y="2702574"/>
                  <a:pt x="6130051" y="2701589"/>
                </a:cubicBezTo>
                <a:cubicBezTo>
                  <a:pt x="6081311" y="2655804"/>
                  <a:pt x="6139405" y="2606572"/>
                  <a:pt x="6126112" y="2560294"/>
                </a:cubicBezTo>
                <a:cubicBezTo>
                  <a:pt x="6120205" y="2540109"/>
                  <a:pt x="6111835" y="2520416"/>
                  <a:pt x="6100512" y="2503185"/>
                </a:cubicBezTo>
                <a:cubicBezTo>
                  <a:pt x="6079834" y="2472661"/>
                  <a:pt x="6090666" y="2447061"/>
                  <a:pt x="6108881" y="2419491"/>
                </a:cubicBezTo>
                <a:cubicBezTo>
                  <a:pt x="6059157" y="2386013"/>
                  <a:pt x="6089681" y="2332843"/>
                  <a:pt x="6078850" y="2289026"/>
                </a:cubicBezTo>
                <a:cubicBezTo>
                  <a:pt x="6072449" y="2262933"/>
                  <a:pt x="6091650" y="2229456"/>
                  <a:pt x="6082789" y="2205332"/>
                </a:cubicBezTo>
                <a:cubicBezTo>
                  <a:pt x="6071957" y="2174808"/>
                  <a:pt x="6079342" y="2137885"/>
                  <a:pt x="6051772" y="2114253"/>
                </a:cubicBezTo>
                <a:cubicBezTo>
                  <a:pt x="6046849" y="2110315"/>
                  <a:pt x="6035525" y="2113761"/>
                  <a:pt x="6028141" y="2113761"/>
                </a:cubicBezTo>
                <a:cubicBezTo>
                  <a:pt x="6024695" y="2068960"/>
                  <a:pt x="6022233" y="2024159"/>
                  <a:pt x="6016818" y="1979358"/>
                </a:cubicBezTo>
                <a:cubicBezTo>
                  <a:pt x="6014848" y="1963111"/>
                  <a:pt x="6005002" y="1947849"/>
                  <a:pt x="6000079" y="1931603"/>
                </a:cubicBezTo>
                <a:cubicBezTo>
                  <a:pt x="5993186" y="1906987"/>
                  <a:pt x="5989740" y="1881386"/>
                  <a:pt x="5980878" y="1857755"/>
                </a:cubicBezTo>
                <a:cubicBezTo>
                  <a:pt x="5971524" y="1833631"/>
                  <a:pt x="5957739" y="1810985"/>
                  <a:pt x="5944447" y="1788338"/>
                </a:cubicBezTo>
                <a:cubicBezTo>
                  <a:pt x="5940508" y="1781938"/>
                  <a:pt x="5930170" y="1779969"/>
                  <a:pt x="5924262" y="1774553"/>
                </a:cubicBezTo>
                <a:cubicBezTo>
                  <a:pt x="5915892" y="1766676"/>
                  <a:pt x="5904569" y="1758799"/>
                  <a:pt x="5901123" y="1748953"/>
                </a:cubicBezTo>
                <a:cubicBezTo>
                  <a:pt x="5892753" y="1723844"/>
                  <a:pt x="5889799" y="1696767"/>
                  <a:pt x="5882414" y="1671166"/>
                </a:cubicBezTo>
                <a:cubicBezTo>
                  <a:pt x="5878476" y="1658858"/>
                  <a:pt x="5872076" y="1644089"/>
                  <a:pt x="5862230" y="1637196"/>
                </a:cubicBezTo>
                <a:cubicBezTo>
                  <a:pt x="5842045" y="1623411"/>
                  <a:pt x="5824321" y="1612088"/>
                  <a:pt x="5831213" y="1582549"/>
                </a:cubicBezTo>
                <a:cubicBezTo>
                  <a:pt x="5832690" y="1576641"/>
                  <a:pt x="5819398" y="1566795"/>
                  <a:pt x="5811520" y="1559902"/>
                </a:cubicBezTo>
                <a:cubicBezTo>
                  <a:pt x="5807090" y="1555964"/>
                  <a:pt x="5799212" y="1554487"/>
                  <a:pt x="5795767" y="1550056"/>
                </a:cubicBezTo>
                <a:cubicBezTo>
                  <a:pt x="5775582" y="1521994"/>
                  <a:pt x="5755397" y="1493439"/>
                  <a:pt x="5736196" y="1464885"/>
                </a:cubicBezTo>
                <a:cubicBezTo>
                  <a:pt x="5731765" y="1458485"/>
                  <a:pt x="5727334" y="1449623"/>
                  <a:pt x="5728319" y="1443223"/>
                </a:cubicBezTo>
                <a:cubicBezTo>
                  <a:pt x="5734719" y="1404822"/>
                  <a:pt x="5706165" y="1395468"/>
                  <a:pt x="5681549" y="1379714"/>
                </a:cubicBezTo>
                <a:cubicBezTo>
                  <a:pt x="5665302" y="1369375"/>
                  <a:pt x="5655456" y="1349190"/>
                  <a:pt x="5642163" y="1334420"/>
                </a:cubicBezTo>
                <a:cubicBezTo>
                  <a:pt x="5631824" y="1322605"/>
                  <a:pt x="5620009" y="1311774"/>
                  <a:pt x="5613116" y="1304389"/>
                </a:cubicBezTo>
                <a:cubicBezTo>
                  <a:pt x="5601793" y="1272388"/>
                  <a:pt x="5594408" y="1243341"/>
                  <a:pt x="5582100" y="1216264"/>
                </a:cubicBezTo>
                <a:cubicBezTo>
                  <a:pt x="5566346" y="1181801"/>
                  <a:pt x="5543700" y="1150293"/>
                  <a:pt x="5530899" y="1114846"/>
                </a:cubicBezTo>
                <a:cubicBezTo>
                  <a:pt x="5519576" y="1082845"/>
                  <a:pt x="5503329" y="1062168"/>
                  <a:pt x="5473790" y="1046414"/>
                </a:cubicBezTo>
                <a:cubicBezTo>
                  <a:pt x="5450651" y="1034598"/>
                  <a:pt x="5432928" y="1012936"/>
                  <a:pt x="5411758" y="997674"/>
                </a:cubicBezTo>
                <a:cubicBezTo>
                  <a:pt x="5397481" y="987336"/>
                  <a:pt x="5378280" y="982905"/>
                  <a:pt x="5365972" y="971089"/>
                </a:cubicBezTo>
                <a:cubicBezTo>
                  <a:pt x="5342833" y="948935"/>
                  <a:pt x="5324125" y="922349"/>
                  <a:pt x="5302463" y="898718"/>
                </a:cubicBezTo>
                <a:cubicBezTo>
                  <a:pt x="5295079" y="890349"/>
                  <a:pt x="5285232" y="884441"/>
                  <a:pt x="5275386" y="876072"/>
                </a:cubicBezTo>
                <a:cubicBezTo>
                  <a:pt x="5280309" y="868194"/>
                  <a:pt x="5285232" y="859825"/>
                  <a:pt x="5290155" y="851456"/>
                </a:cubicBezTo>
                <a:cubicBezTo>
                  <a:pt x="5287694" y="849486"/>
                  <a:pt x="5285724" y="846040"/>
                  <a:pt x="5284247" y="846040"/>
                </a:cubicBezTo>
                <a:cubicBezTo>
                  <a:pt x="5251754" y="850471"/>
                  <a:pt x="5237969" y="831270"/>
                  <a:pt x="5226646" y="804193"/>
                </a:cubicBezTo>
                <a:cubicBezTo>
                  <a:pt x="5220738" y="789423"/>
                  <a:pt x="5206461" y="778592"/>
                  <a:pt x="5196615" y="766284"/>
                </a:cubicBezTo>
                <a:cubicBezTo>
                  <a:pt x="5174953" y="748069"/>
                  <a:pt x="5156244" y="731822"/>
                  <a:pt x="5137044" y="716068"/>
                </a:cubicBezTo>
                <a:cubicBezTo>
                  <a:pt x="5133106" y="713114"/>
                  <a:pt x="5124244" y="713114"/>
                  <a:pt x="5123259" y="709668"/>
                </a:cubicBezTo>
                <a:cubicBezTo>
                  <a:pt x="5101105" y="639759"/>
                  <a:pt x="5036119" y="670775"/>
                  <a:pt x="4992302" y="653051"/>
                </a:cubicBezTo>
                <a:cubicBezTo>
                  <a:pt x="4986887" y="650590"/>
                  <a:pt x="4978025" y="647143"/>
                  <a:pt x="4977040" y="642712"/>
                </a:cubicBezTo>
                <a:cubicBezTo>
                  <a:pt x="4970640" y="608250"/>
                  <a:pt x="4942086" y="598896"/>
                  <a:pt x="4916485" y="583142"/>
                </a:cubicBezTo>
                <a:cubicBezTo>
                  <a:pt x="4878577" y="559018"/>
                  <a:pt x="4847561" y="521110"/>
                  <a:pt x="4807683" y="503879"/>
                </a:cubicBezTo>
                <a:cubicBezTo>
                  <a:pt x="4767313" y="486155"/>
                  <a:pt x="4752543" y="444308"/>
                  <a:pt x="4713157" y="427077"/>
                </a:cubicBezTo>
                <a:cubicBezTo>
                  <a:pt x="4685096" y="414769"/>
                  <a:pt x="4663926" y="388184"/>
                  <a:pt x="4637341" y="371445"/>
                </a:cubicBezTo>
                <a:cubicBezTo>
                  <a:pt x="4590078" y="342398"/>
                  <a:pt x="4540354" y="316797"/>
                  <a:pt x="4492107" y="288243"/>
                </a:cubicBezTo>
                <a:cubicBezTo>
                  <a:pt x="4467983" y="273966"/>
                  <a:pt x="4445336" y="256735"/>
                  <a:pt x="4422197" y="240980"/>
                </a:cubicBezTo>
                <a:cubicBezTo>
                  <a:pt x="4423674" y="238026"/>
                  <a:pt x="4425151" y="234580"/>
                  <a:pt x="4426628" y="231626"/>
                </a:cubicBezTo>
                <a:cubicBezTo>
                  <a:pt x="4465029" y="239503"/>
                  <a:pt x="4503430" y="246396"/>
                  <a:pt x="4541831" y="254765"/>
                </a:cubicBezTo>
                <a:cubicBezTo>
                  <a:pt x="4572847" y="261165"/>
                  <a:pt x="4572354" y="262150"/>
                  <a:pt x="4580231" y="231626"/>
                </a:cubicBezTo>
                <a:cubicBezTo>
                  <a:pt x="4529030" y="202087"/>
                  <a:pt x="4477829" y="173040"/>
                  <a:pt x="4428105" y="142517"/>
                </a:cubicBezTo>
                <a:cubicBezTo>
                  <a:pt x="4420720" y="138086"/>
                  <a:pt x="4414320" y="123316"/>
                  <a:pt x="4415797" y="114454"/>
                </a:cubicBezTo>
                <a:cubicBezTo>
                  <a:pt x="4428105" y="18452"/>
                  <a:pt x="4518199" y="-16502"/>
                  <a:pt x="4597955" y="7129"/>
                </a:cubicBezTo>
                <a:cubicBezTo>
                  <a:pt x="4674264" y="29776"/>
                  <a:pt x="4754512" y="38637"/>
                  <a:pt x="4830330" y="62761"/>
                </a:cubicBezTo>
                <a:cubicBezTo>
                  <a:pt x="4875623" y="77038"/>
                  <a:pt x="4925839" y="74577"/>
                  <a:pt x="4966209" y="113470"/>
                </a:cubicBezTo>
                <a:cubicBezTo>
                  <a:pt x="4994764" y="140547"/>
                  <a:pt x="5043996" y="145470"/>
                  <a:pt x="5082397" y="163686"/>
                </a:cubicBezTo>
                <a:cubicBezTo>
                  <a:pt x="5119813" y="181902"/>
                  <a:pt x="5155260" y="205533"/>
                  <a:pt x="5192184" y="225226"/>
                </a:cubicBezTo>
                <a:cubicBezTo>
                  <a:pt x="5201538" y="230149"/>
                  <a:pt x="5213846" y="229165"/>
                  <a:pt x="5224185" y="232119"/>
                </a:cubicBezTo>
                <a:cubicBezTo>
                  <a:pt x="5251262" y="240488"/>
                  <a:pt x="5280801" y="245411"/>
                  <a:pt x="5305417" y="258704"/>
                </a:cubicBezTo>
                <a:cubicBezTo>
                  <a:pt x="5358587" y="287258"/>
                  <a:pt x="5409788" y="319259"/>
                  <a:pt x="5460005" y="352737"/>
                </a:cubicBezTo>
                <a:cubicBezTo>
                  <a:pt x="5501360" y="380307"/>
                  <a:pt x="5539761" y="412800"/>
                  <a:pt x="5580623" y="442339"/>
                </a:cubicBezTo>
                <a:cubicBezTo>
                  <a:pt x="5592931" y="451200"/>
                  <a:pt x="5608193" y="455631"/>
                  <a:pt x="5621486" y="463508"/>
                </a:cubicBezTo>
                <a:cubicBezTo>
                  <a:pt x="5631332" y="469416"/>
                  <a:pt x="5639209" y="477293"/>
                  <a:pt x="5648071" y="483693"/>
                </a:cubicBezTo>
                <a:cubicBezTo>
                  <a:pt x="5662840" y="494032"/>
                  <a:pt x="5678594" y="503386"/>
                  <a:pt x="5693364" y="514217"/>
                </a:cubicBezTo>
                <a:cubicBezTo>
                  <a:pt x="5709119" y="525541"/>
                  <a:pt x="5724380" y="537849"/>
                  <a:pt x="5743581" y="553110"/>
                </a:cubicBezTo>
                <a:cubicBezTo>
                  <a:pt x="5742104" y="558034"/>
                  <a:pt x="5740134" y="567388"/>
                  <a:pt x="5737673" y="577234"/>
                </a:cubicBezTo>
                <a:cubicBezTo>
                  <a:pt x="5738658" y="579203"/>
                  <a:pt x="5740627" y="583142"/>
                  <a:pt x="5741119" y="582650"/>
                </a:cubicBezTo>
                <a:cubicBezTo>
                  <a:pt x="5795274" y="562957"/>
                  <a:pt x="5817429" y="617112"/>
                  <a:pt x="5855337" y="634343"/>
                </a:cubicBezTo>
                <a:cubicBezTo>
                  <a:pt x="5899646" y="654528"/>
                  <a:pt x="5939031" y="686529"/>
                  <a:pt x="5980878" y="713114"/>
                </a:cubicBezTo>
                <a:cubicBezTo>
                  <a:pt x="6012879" y="733791"/>
                  <a:pt x="6057188" y="747084"/>
                  <a:pt x="6074911" y="776131"/>
                </a:cubicBezTo>
                <a:cubicBezTo>
                  <a:pt x="6098050" y="814039"/>
                  <a:pt x="6135466" y="822901"/>
                  <a:pt x="6165498" y="845055"/>
                </a:cubicBezTo>
                <a:cubicBezTo>
                  <a:pt x="6178791" y="854902"/>
                  <a:pt x="6196022" y="858840"/>
                  <a:pt x="6214237" y="866717"/>
                </a:cubicBezTo>
                <a:cubicBezTo>
                  <a:pt x="6212760" y="875087"/>
                  <a:pt x="6211284" y="884933"/>
                  <a:pt x="6208822" y="899703"/>
                </a:cubicBezTo>
                <a:cubicBezTo>
                  <a:pt x="6230484" y="906595"/>
                  <a:pt x="6253131" y="913980"/>
                  <a:pt x="6281685" y="922842"/>
                </a:cubicBezTo>
                <a:cubicBezTo>
                  <a:pt x="6286608" y="938104"/>
                  <a:pt x="6293008" y="960258"/>
                  <a:pt x="6300885" y="985859"/>
                </a:cubicBezTo>
                <a:cubicBezTo>
                  <a:pt x="6325994" y="987828"/>
                  <a:pt x="6349625" y="996690"/>
                  <a:pt x="6332886" y="1035090"/>
                </a:cubicBezTo>
                <a:cubicBezTo>
                  <a:pt x="6345686" y="1039029"/>
                  <a:pt x="6356518" y="1041983"/>
                  <a:pt x="6371779" y="1046906"/>
                </a:cubicBezTo>
                <a:cubicBezTo>
                  <a:pt x="6343718" y="1073491"/>
                  <a:pt x="6363410" y="1085799"/>
                  <a:pt x="6381626" y="1104015"/>
                </a:cubicBezTo>
                <a:cubicBezTo>
                  <a:pt x="6408703" y="1131585"/>
                  <a:pt x="6455966" y="1139462"/>
                  <a:pt x="6459905" y="1192140"/>
                </a:cubicBezTo>
                <a:cubicBezTo>
                  <a:pt x="6461874" y="1219710"/>
                  <a:pt x="6485013" y="1245803"/>
                  <a:pt x="6498305" y="1272880"/>
                </a:cubicBezTo>
                <a:cubicBezTo>
                  <a:pt x="6506183" y="1288635"/>
                  <a:pt x="6512582" y="1305373"/>
                  <a:pt x="6521444" y="1326051"/>
                </a:cubicBezTo>
                <a:cubicBezTo>
                  <a:pt x="6525875" y="1327035"/>
                  <a:pt x="6535229" y="1329005"/>
                  <a:pt x="6534245" y="1329005"/>
                </a:cubicBezTo>
                <a:cubicBezTo>
                  <a:pt x="6545568" y="1347713"/>
                  <a:pt x="6549506" y="1360513"/>
                  <a:pt x="6558368" y="1367406"/>
                </a:cubicBezTo>
                <a:cubicBezTo>
                  <a:pt x="6586430" y="1390052"/>
                  <a:pt x="6613016" y="1411222"/>
                  <a:pt x="6601200" y="1454054"/>
                </a:cubicBezTo>
                <a:cubicBezTo>
                  <a:pt x="6599230" y="1461931"/>
                  <a:pt x="6612523" y="1473254"/>
                  <a:pt x="6615969" y="1483593"/>
                </a:cubicBezTo>
                <a:cubicBezTo>
                  <a:pt x="6627785" y="1517071"/>
                  <a:pt x="6650432" y="1552518"/>
                  <a:pt x="6646494" y="1584026"/>
                </a:cubicBezTo>
                <a:cubicBezTo>
                  <a:pt x="6642063" y="1621442"/>
                  <a:pt x="6647970" y="1632765"/>
                  <a:pt x="6684402" y="1629811"/>
                </a:cubicBezTo>
                <a:cubicBezTo>
                  <a:pt x="6685879" y="1643104"/>
                  <a:pt x="6687356" y="1654920"/>
                  <a:pt x="6688833" y="1665258"/>
                </a:cubicBezTo>
                <a:cubicBezTo>
                  <a:pt x="6706556" y="1669197"/>
                  <a:pt x="6723295" y="1673136"/>
                  <a:pt x="6740526" y="1677074"/>
                </a:cubicBezTo>
                <a:cubicBezTo>
                  <a:pt x="6737080" y="1679043"/>
                  <a:pt x="6734126" y="1681505"/>
                  <a:pt x="6730680" y="1683474"/>
                </a:cubicBezTo>
                <a:cubicBezTo>
                  <a:pt x="6739049" y="1719414"/>
                  <a:pt x="6747419" y="1754860"/>
                  <a:pt x="6755296" y="1790800"/>
                </a:cubicBezTo>
                <a:cubicBezTo>
                  <a:pt x="6757757" y="1800646"/>
                  <a:pt x="6757265" y="1811477"/>
                  <a:pt x="6760711" y="1821323"/>
                </a:cubicBezTo>
                <a:cubicBezTo>
                  <a:pt x="6769573" y="1845939"/>
                  <a:pt x="6779912" y="1870555"/>
                  <a:pt x="6789266" y="1895171"/>
                </a:cubicBezTo>
                <a:cubicBezTo>
                  <a:pt x="6809943" y="1946865"/>
                  <a:pt x="6828159" y="2000035"/>
                  <a:pt x="6851298" y="2050744"/>
                </a:cubicBezTo>
                <a:cubicBezTo>
                  <a:pt x="6869021" y="2089145"/>
                  <a:pt x="6892653" y="2125084"/>
                  <a:pt x="6913330" y="2162500"/>
                </a:cubicBezTo>
                <a:cubicBezTo>
                  <a:pt x="6916776" y="2168901"/>
                  <a:pt x="6918253" y="2177762"/>
                  <a:pt x="6916776" y="2184162"/>
                </a:cubicBezTo>
                <a:cubicBezTo>
                  <a:pt x="6906930" y="2228964"/>
                  <a:pt x="6907422" y="2269334"/>
                  <a:pt x="6943361" y="2305273"/>
                </a:cubicBezTo>
                <a:cubicBezTo>
                  <a:pt x="6955177" y="2317089"/>
                  <a:pt x="6952716" y="2342689"/>
                  <a:pt x="6958131" y="2366320"/>
                </a:cubicBezTo>
                <a:cubicBezTo>
                  <a:pt x="6962070" y="2368290"/>
                  <a:pt x="6972408" y="2372720"/>
                  <a:pt x="6986686" y="2379121"/>
                </a:cubicBezTo>
                <a:cubicBezTo>
                  <a:pt x="6959608" y="2403244"/>
                  <a:pt x="6958131" y="2423922"/>
                  <a:pt x="6986193" y="2446568"/>
                </a:cubicBezTo>
                <a:cubicBezTo>
                  <a:pt x="6995547" y="2453953"/>
                  <a:pt x="6997024" y="2472661"/>
                  <a:pt x="6999486" y="2486446"/>
                </a:cubicBezTo>
                <a:cubicBezTo>
                  <a:pt x="7006378" y="2526816"/>
                  <a:pt x="7011794" y="2567679"/>
                  <a:pt x="7019179" y="2616418"/>
                </a:cubicBezTo>
                <a:cubicBezTo>
                  <a:pt x="7048718" y="2638080"/>
                  <a:pt x="7048718" y="2638080"/>
                  <a:pt x="7011794" y="2694205"/>
                </a:cubicBezTo>
                <a:cubicBezTo>
                  <a:pt x="7022625" y="2700112"/>
                  <a:pt x="7032964" y="2706020"/>
                  <a:pt x="7046256" y="2713405"/>
                </a:cubicBezTo>
                <a:cubicBezTo>
                  <a:pt x="7024594" y="2738513"/>
                  <a:pt x="7013763" y="2763622"/>
                  <a:pt x="7050195" y="2786268"/>
                </a:cubicBezTo>
                <a:cubicBezTo>
                  <a:pt x="7053641" y="2788238"/>
                  <a:pt x="7052164" y="2800053"/>
                  <a:pt x="7052164" y="2806946"/>
                </a:cubicBezTo>
                <a:cubicBezTo>
                  <a:pt x="7049702" y="2848301"/>
                  <a:pt x="7045272" y="2889163"/>
                  <a:pt x="7044779" y="2930518"/>
                </a:cubicBezTo>
                <a:cubicBezTo>
                  <a:pt x="7043795" y="3001412"/>
                  <a:pt x="7044779" y="3072798"/>
                  <a:pt x="7045764" y="3143692"/>
                </a:cubicBezTo>
                <a:cubicBezTo>
                  <a:pt x="7045764" y="3152061"/>
                  <a:pt x="7048226" y="3162892"/>
                  <a:pt x="7053641" y="3168800"/>
                </a:cubicBezTo>
                <a:cubicBezTo>
                  <a:pt x="7080226" y="3200801"/>
                  <a:pt x="7086134" y="3238709"/>
                  <a:pt x="7084164" y="3277110"/>
                </a:cubicBezTo>
                <a:cubicBezTo>
                  <a:pt x="7083180" y="3295818"/>
                  <a:pt x="7070872" y="3314526"/>
                  <a:pt x="7063979" y="3333235"/>
                </a:cubicBezTo>
                <a:cubicBezTo>
                  <a:pt x="7063487" y="3334219"/>
                  <a:pt x="7061518" y="3335696"/>
                  <a:pt x="7062010" y="3336188"/>
                </a:cubicBezTo>
                <a:cubicBezTo>
                  <a:pt x="7067918" y="3352435"/>
                  <a:pt x="7080718" y="3369174"/>
                  <a:pt x="7078749" y="3384435"/>
                </a:cubicBezTo>
                <a:cubicBezTo>
                  <a:pt x="7076780" y="3401174"/>
                  <a:pt x="7058564" y="3415452"/>
                  <a:pt x="7054133" y="3432190"/>
                </a:cubicBezTo>
                <a:cubicBezTo>
                  <a:pt x="7050687" y="3445975"/>
                  <a:pt x="7053641" y="3465668"/>
                  <a:pt x="7061518" y="3477484"/>
                </a:cubicBezTo>
                <a:cubicBezTo>
                  <a:pt x="7078257" y="3501607"/>
                  <a:pt x="7074811" y="3521300"/>
                  <a:pt x="7063979" y="3545916"/>
                </a:cubicBezTo>
                <a:cubicBezTo>
                  <a:pt x="7058564" y="3557732"/>
                  <a:pt x="7062995" y="3573978"/>
                  <a:pt x="7062995" y="3592194"/>
                </a:cubicBezTo>
                <a:cubicBezTo>
                  <a:pt x="7042810" y="3622225"/>
                  <a:pt x="7019671" y="3656688"/>
                  <a:pt x="6995547" y="3692135"/>
                </a:cubicBezTo>
                <a:cubicBezTo>
                  <a:pt x="7043302" y="3726597"/>
                  <a:pt x="7042810" y="3734474"/>
                  <a:pt x="6980285" y="3800937"/>
                </a:cubicBezTo>
                <a:cubicBezTo>
                  <a:pt x="6995055" y="3823584"/>
                  <a:pt x="6994563" y="3844261"/>
                  <a:pt x="6966501" y="3858538"/>
                </a:cubicBezTo>
                <a:cubicBezTo>
                  <a:pt x="6962562" y="3860508"/>
                  <a:pt x="6957147" y="3866908"/>
                  <a:pt x="6957639" y="3870846"/>
                </a:cubicBezTo>
                <a:cubicBezTo>
                  <a:pt x="6963546" y="3914171"/>
                  <a:pt x="6933515" y="3948633"/>
                  <a:pt x="6928100" y="3989495"/>
                </a:cubicBezTo>
                <a:cubicBezTo>
                  <a:pt x="6926130" y="4005250"/>
                  <a:pt x="6912346" y="4019527"/>
                  <a:pt x="6902006" y="4038727"/>
                </a:cubicBezTo>
                <a:cubicBezTo>
                  <a:pt x="6906437" y="4044635"/>
                  <a:pt x="6916776" y="4058420"/>
                  <a:pt x="6920715" y="4063343"/>
                </a:cubicBezTo>
                <a:cubicBezTo>
                  <a:pt x="6914807" y="4091898"/>
                  <a:pt x="6912346" y="4111590"/>
                  <a:pt x="6906437" y="4130298"/>
                </a:cubicBezTo>
                <a:cubicBezTo>
                  <a:pt x="6899545" y="4150976"/>
                  <a:pt x="6888714" y="4170176"/>
                  <a:pt x="6879852" y="4189869"/>
                </a:cubicBezTo>
                <a:cubicBezTo>
                  <a:pt x="6878868" y="4191838"/>
                  <a:pt x="6874437" y="4194300"/>
                  <a:pt x="6874929" y="4194792"/>
                </a:cubicBezTo>
                <a:cubicBezTo>
                  <a:pt x="6898561" y="4234178"/>
                  <a:pt x="6861144" y="4253871"/>
                  <a:pt x="6846867" y="4280948"/>
                </a:cubicBezTo>
                <a:cubicBezTo>
                  <a:pt x="6835543" y="4301625"/>
                  <a:pt x="6817820" y="4319349"/>
                  <a:pt x="6809451" y="4341011"/>
                </a:cubicBezTo>
                <a:cubicBezTo>
                  <a:pt x="6793696" y="4380396"/>
                  <a:pt x="6785327" y="4423721"/>
                  <a:pt x="6767604" y="4462121"/>
                </a:cubicBezTo>
                <a:cubicBezTo>
                  <a:pt x="6756280" y="4486245"/>
                  <a:pt x="6737573" y="4505445"/>
                  <a:pt x="6745942" y="4535477"/>
                </a:cubicBezTo>
                <a:cubicBezTo>
                  <a:pt x="6746926" y="4539416"/>
                  <a:pt x="6740034" y="4549754"/>
                  <a:pt x="6736095" y="4550246"/>
                </a:cubicBezTo>
                <a:cubicBezTo>
                  <a:pt x="6687356" y="4556154"/>
                  <a:pt x="6691787" y="4602432"/>
                  <a:pt x="6674555" y="4631479"/>
                </a:cubicBezTo>
                <a:cubicBezTo>
                  <a:pt x="6659786" y="4655603"/>
                  <a:pt x="6650924" y="4678742"/>
                  <a:pt x="6619908" y="4693019"/>
                </a:cubicBezTo>
                <a:cubicBezTo>
                  <a:pt x="6594307" y="4704835"/>
                  <a:pt x="6561814" y="4728958"/>
                  <a:pt x="6575107" y="4772774"/>
                </a:cubicBezTo>
                <a:cubicBezTo>
                  <a:pt x="6577569" y="4781636"/>
                  <a:pt x="6563292" y="4795913"/>
                  <a:pt x="6555907" y="4807729"/>
                </a:cubicBezTo>
                <a:cubicBezTo>
                  <a:pt x="6537198" y="4837268"/>
                  <a:pt x="6517998" y="4866808"/>
                  <a:pt x="6499782" y="4896839"/>
                </a:cubicBezTo>
                <a:cubicBezTo>
                  <a:pt x="6492398" y="4909147"/>
                  <a:pt x="6487474" y="4923424"/>
                  <a:pt x="6479597" y="4935240"/>
                </a:cubicBezTo>
                <a:cubicBezTo>
                  <a:pt x="6454489" y="4971179"/>
                  <a:pt x="6428396" y="5006626"/>
                  <a:pt x="6401811" y="5041581"/>
                </a:cubicBezTo>
                <a:cubicBezTo>
                  <a:pt x="6396888" y="5047980"/>
                  <a:pt x="6386549" y="5050935"/>
                  <a:pt x="6379164" y="5055858"/>
                </a:cubicBezTo>
                <a:cubicBezTo>
                  <a:pt x="6372272" y="5061273"/>
                  <a:pt x="6359964" y="5067673"/>
                  <a:pt x="6359964" y="5073581"/>
                </a:cubicBezTo>
                <a:cubicBezTo>
                  <a:pt x="6362917" y="5131182"/>
                  <a:pt x="6313686" y="5163183"/>
                  <a:pt x="6293993" y="5209953"/>
                </a:cubicBezTo>
                <a:cubicBezTo>
                  <a:pt x="6287101" y="5225708"/>
                  <a:pt x="6267408" y="5236047"/>
                  <a:pt x="6258054" y="5250816"/>
                </a:cubicBezTo>
                <a:cubicBezTo>
                  <a:pt x="6235900" y="5285771"/>
                  <a:pt x="6213745" y="5321217"/>
                  <a:pt x="6191099" y="5356172"/>
                </a:cubicBezTo>
                <a:cubicBezTo>
                  <a:pt x="6175344" y="5379311"/>
                  <a:pt x="6150236" y="5399496"/>
                  <a:pt x="6143343" y="5425097"/>
                </a:cubicBezTo>
                <a:cubicBezTo>
                  <a:pt x="6128082" y="5481221"/>
                  <a:pt x="6085742" y="5511745"/>
                  <a:pt x="6045865" y="5545715"/>
                </a:cubicBezTo>
                <a:cubicBezTo>
                  <a:pt x="6044880" y="5546700"/>
                  <a:pt x="6042910" y="5547192"/>
                  <a:pt x="6042910" y="5547684"/>
                </a:cubicBezTo>
                <a:cubicBezTo>
                  <a:pt x="6041434" y="5592978"/>
                  <a:pt x="6004510" y="5613655"/>
                  <a:pt x="5978417" y="5642702"/>
                </a:cubicBezTo>
                <a:cubicBezTo>
                  <a:pt x="5960201" y="5662394"/>
                  <a:pt x="5949370" y="5688980"/>
                  <a:pt x="5932631" y="5710149"/>
                </a:cubicBezTo>
                <a:cubicBezTo>
                  <a:pt x="5928200" y="5715565"/>
                  <a:pt x="5913431" y="5713104"/>
                  <a:pt x="5904077" y="5714580"/>
                </a:cubicBezTo>
                <a:cubicBezTo>
                  <a:pt x="5907523" y="5722457"/>
                  <a:pt x="5911954" y="5732796"/>
                  <a:pt x="5917862" y="5747073"/>
                </a:cubicBezTo>
                <a:cubicBezTo>
                  <a:pt x="5882414" y="5751012"/>
                  <a:pt x="5859276" y="5759381"/>
                  <a:pt x="5846476" y="5799259"/>
                </a:cubicBezTo>
                <a:cubicBezTo>
                  <a:pt x="5838598" y="5823875"/>
                  <a:pt x="5794289" y="5836675"/>
                  <a:pt x="5765735" y="5854399"/>
                </a:cubicBezTo>
                <a:cubicBezTo>
                  <a:pt x="5752935" y="5862276"/>
                  <a:pt x="5731273" y="5865230"/>
                  <a:pt x="5726350" y="5876061"/>
                </a:cubicBezTo>
                <a:cubicBezTo>
                  <a:pt x="5711580" y="5909538"/>
                  <a:pt x="5682041" y="5915939"/>
                  <a:pt x="5652994" y="5926277"/>
                </a:cubicBezTo>
                <a:cubicBezTo>
                  <a:pt x="5643148" y="5929724"/>
                  <a:pt x="5629855" y="5933170"/>
                  <a:pt x="5626409" y="5941047"/>
                </a:cubicBezTo>
                <a:cubicBezTo>
                  <a:pt x="5603270" y="5988802"/>
                  <a:pt x="5558469" y="6003572"/>
                  <a:pt x="5514653" y="6022279"/>
                </a:cubicBezTo>
                <a:cubicBezTo>
                  <a:pt x="5497421" y="6029664"/>
                  <a:pt x="5484621" y="6047387"/>
                  <a:pt x="5471328" y="6062157"/>
                </a:cubicBezTo>
                <a:cubicBezTo>
                  <a:pt x="5459020" y="6075942"/>
                  <a:pt x="5442774" y="6083819"/>
                  <a:pt x="5448682" y="6113358"/>
                </a:cubicBezTo>
                <a:cubicBezTo>
                  <a:pt x="5452128" y="6129113"/>
                  <a:pt x="5414219" y="6158159"/>
                  <a:pt x="5390096" y="6172929"/>
                </a:cubicBezTo>
                <a:cubicBezTo>
                  <a:pt x="5366957" y="6187206"/>
                  <a:pt x="5337418" y="6192622"/>
                  <a:pt x="5310340" y="6200006"/>
                </a:cubicBezTo>
                <a:cubicBezTo>
                  <a:pt x="5290155" y="6205422"/>
                  <a:pt x="5268493" y="6204929"/>
                  <a:pt x="5270463" y="6236930"/>
                </a:cubicBezTo>
                <a:cubicBezTo>
                  <a:pt x="5270955" y="6246284"/>
                  <a:pt x="5255200" y="6260070"/>
                  <a:pt x="5243877" y="6265485"/>
                </a:cubicBezTo>
                <a:cubicBezTo>
                  <a:pt x="5198091" y="6287147"/>
                  <a:pt x="5151813" y="6308316"/>
                  <a:pt x="5104059" y="6326040"/>
                </a:cubicBezTo>
                <a:cubicBezTo>
                  <a:pt x="5086828" y="6332440"/>
                  <a:pt x="5064673" y="6326533"/>
                  <a:pt x="5047442" y="6332932"/>
                </a:cubicBezTo>
                <a:cubicBezTo>
                  <a:pt x="5032180" y="6338348"/>
                  <a:pt x="5019872" y="6353118"/>
                  <a:pt x="5007564" y="6364933"/>
                </a:cubicBezTo>
                <a:cubicBezTo>
                  <a:pt x="4992302" y="6379210"/>
                  <a:pt x="4992795" y="6412196"/>
                  <a:pt x="4957348" y="6405304"/>
                </a:cubicBezTo>
                <a:cubicBezTo>
                  <a:pt x="4951932" y="6404319"/>
                  <a:pt x="4941593" y="6429427"/>
                  <a:pt x="4933224" y="6442720"/>
                </a:cubicBezTo>
                <a:cubicBezTo>
                  <a:pt x="4917962" y="6439274"/>
                  <a:pt x="4901223" y="6435335"/>
                  <a:pt x="4885469" y="6431889"/>
                </a:cubicBezTo>
                <a:cubicBezTo>
                  <a:pt x="4871684" y="6461428"/>
                  <a:pt x="4865776" y="6503275"/>
                  <a:pt x="4844114" y="6513614"/>
                </a:cubicBezTo>
                <a:cubicBezTo>
                  <a:pt x="4815067" y="6527891"/>
                  <a:pt x="4773713" y="6519521"/>
                  <a:pt x="4737773" y="6517060"/>
                </a:cubicBezTo>
                <a:cubicBezTo>
                  <a:pt x="4721035" y="6516075"/>
                  <a:pt x="4704788" y="6505737"/>
                  <a:pt x="4685096" y="6498352"/>
                </a:cubicBezTo>
                <a:cubicBezTo>
                  <a:pt x="4661956" y="6523952"/>
                  <a:pt x="4637833" y="6550538"/>
                  <a:pt x="4614694" y="6577123"/>
                </a:cubicBezTo>
                <a:cubicBezTo>
                  <a:pt x="4595001" y="6577123"/>
                  <a:pt x="4572847" y="6575646"/>
                  <a:pt x="4551185" y="6577615"/>
                </a:cubicBezTo>
                <a:cubicBezTo>
                  <a:pt x="4540354" y="6578600"/>
                  <a:pt x="4531000" y="6587954"/>
                  <a:pt x="4520169" y="6590907"/>
                </a:cubicBezTo>
                <a:cubicBezTo>
                  <a:pt x="4507368" y="6594354"/>
                  <a:pt x="4489645" y="6601739"/>
                  <a:pt x="4480783" y="6596323"/>
                </a:cubicBezTo>
                <a:cubicBezTo>
                  <a:pt x="4451244" y="6579092"/>
                  <a:pt x="4430567" y="6599769"/>
                  <a:pt x="4406935" y="6607154"/>
                </a:cubicBezTo>
                <a:cubicBezTo>
                  <a:pt x="4379858" y="6615523"/>
                  <a:pt x="4353273" y="6625862"/>
                  <a:pt x="4315856" y="6638663"/>
                </a:cubicBezTo>
                <a:cubicBezTo>
                  <a:pt x="4303056" y="6661802"/>
                  <a:pt x="4276471" y="6671648"/>
                  <a:pt x="4238070" y="6657863"/>
                </a:cubicBezTo>
                <a:cubicBezTo>
                  <a:pt x="4217393" y="6650478"/>
                  <a:pt x="4118929" y="6670663"/>
                  <a:pt x="4106128" y="6685433"/>
                </a:cubicBezTo>
                <a:cubicBezTo>
                  <a:pt x="4104651" y="6687402"/>
                  <a:pt x="4101698" y="6689863"/>
                  <a:pt x="4102190" y="6691833"/>
                </a:cubicBezTo>
                <a:cubicBezTo>
                  <a:pt x="4115975" y="6746480"/>
                  <a:pt x="4074128" y="6751403"/>
                  <a:pt x="4037204" y="6763711"/>
                </a:cubicBezTo>
                <a:cubicBezTo>
                  <a:pt x="4034250" y="6754358"/>
                  <a:pt x="4031296" y="6745003"/>
                  <a:pt x="4026373" y="6729249"/>
                </a:cubicBezTo>
                <a:cubicBezTo>
                  <a:pt x="4015049" y="6738603"/>
                  <a:pt x="4004711" y="6744511"/>
                  <a:pt x="3999295" y="6752880"/>
                </a:cubicBezTo>
                <a:cubicBezTo>
                  <a:pt x="3973695" y="6791282"/>
                  <a:pt x="3935294" y="6776512"/>
                  <a:pt x="3901324" y="6777004"/>
                </a:cubicBezTo>
                <a:cubicBezTo>
                  <a:pt x="3858000" y="6777496"/>
                  <a:pt x="3814676" y="6773065"/>
                  <a:pt x="3771352" y="6772573"/>
                </a:cubicBezTo>
                <a:cubicBezTo>
                  <a:pt x="3734920" y="6772081"/>
                  <a:pt x="3721628" y="6786358"/>
                  <a:pt x="3750182" y="6819836"/>
                </a:cubicBezTo>
                <a:cubicBezTo>
                  <a:pt x="3722120" y="6832144"/>
                  <a:pt x="3698489" y="6847898"/>
                  <a:pt x="3672888" y="6852821"/>
                </a:cubicBezTo>
                <a:cubicBezTo>
                  <a:pt x="3595102" y="6868575"/>
                  <a:pt x="3525192" y="6849867"/>
                  <a:pt x="3464145" y="6797189"/>
                </a:cubicBezTo>
                <a:cubicBezTo>
                  <a:pt x="3447898" y="6783404"/>
                  <a:pt x="3427221" y="6763711"/>
                  <a:pt x="3414913" y="6802605"/>
                </a:cubicBezTo>
                <a:cubicBezTo>
                  <a:pt x="3413436" y="6807528"/>
                  <a:pt x="3406051" y="6812943"/>
                  <a:pt x="3400636" y="6813928"/>
                </a:cubicBezTo>
                <a:cubicBezTo>
                  <a:pt x="3356819" y="6820328"/>
                  <a:pt x="3312510" y="6823282"/>
                  <a:pt x="3269186" y="6831651"/>
                </a:cubicBezTo>
                <a:cubicBezTo>
                  <a:pt x="3245063" y="6836575"/>
                  <a:pt x="3231278" y="6826236"/>
                  <a:pt x="3221432" y="6809497"/>
                </a:cubicBezTo>
                <a:cubicBezTo>
                  <a:pt x="3205678" y="6783897"/>
                  <a:pt x="3190908" y="6775527"/>
                  <a:pt x="3165800" y="6799159"/>
                </a:cubicBezTo>
                <a:cubicBezTo>
                  <a:pt x="3160384" y="6803097"/>
                  <a:pt x="3148076" y="6803097"/>
                  <a:pt x="3132322" y="6808020"/>
                </a:cubicBezTo>
                <a:close/>
                <a:moveTo>
                  <a:pt x="859286" y="2030067"/>
                </a:moveTo>
                <a:cubicBezTo>
                  <a:pt x="868148" y="2021697"/>
                  <a:pt x="878979" y="2016282"/>
                  <a:pt x="882918" y="2007420"/>
                </a:cubicBezTo>
                <a:cubicBezTo>
                  <a:pt x="912949" y="1942434"/>
                  <a:pt x="941503" y="1876956"/>
                  <a:pt x="970550" y="1811969"/>
                </a:cubicBezTo>
                <a:cubicBezTo>
                  <a:pt x="973504" y="1805569"/>
                  <a:pt x="973504" y="1797200"/>
                  <a:pt x="977443" y="1791292"/>
                </a:cubicBezTo>
                <a:cubicBezTo>
                  <a:pt x="1005013" y="1749445"/>
                  <a:pt x="1033075" y="1707598"/>
                  <a:pt x="1062122" y="1666243"/>
                </a:cubicBezTo>
                <a:cubicBezTo>
                  <a:pt x="1104953" y="1605196"/>
                  <a:pt x="1151231" y="1546610"/>
                  <a:pt x="1192094" y="1484085"/>
                </a:cubicBezTo>
                <a:cubicBezTo>
                  <a:pt x="1240341" y="1410237"/>
                  <a:pt x="1284157" y="1332943"/>
                  <a:pt x="1330435" y="1257619"/>
                </a:cubicBezTo>
                <a:cubicBezTo>
                  <a:pt x="1339789" y="1242357"/>
                  <a:pt x="1353082" y="1229064"/>
                  <a:pt x="1362436" y="1213310"/>
                </a:cubicBezTo>
                <a:cubicBezTo>
                  <a:pt x="1369821" y="1201494"/>
                  <a:pt x="1373759" y="1187217"/>
                  <a:pt x="1379175" y="1174417"/>
                </a:cubicBezTo>
                <a:cubicBezTo>
                  <a:pt x="1365390" y="1178848"/>
                  <a:pt x="1351113" y="1182786"/>
                  <a:pt x="1337820" y="1188694"/>
                </a:cubicBezTo>
                <a:cubicBezTo>
                  <a:pt x="1332405" y="1191156"/>
                  <a:pt x="1329943" y="1199033"/>
                  <a:pt x="1325512" y="1203464"/>
                </a:cubicBezTo>
                <a:cubicBezTo>
                  <a:pt x="1301388" y="1227095"/>
                  <a:pt x="1279726" y="1253680"/>
                  <a:pt x="1252649" y="1273373"/>
                </a:cubicBezTo>
                <a:cubicBezTo>
                  <a:pt x="1220156" y="1297004"/>
                  <a:pt x="1190124" y="1317189"/>
                  <a:pt x="1183724" y="1362482"/>
                </a:cubicBezTo>
                <a:cubicBezTo>
                  <a:pt x="1180278" y="1386606"/>
                  <a:pt x="1163539" y="1423530"/>
                  <a:pt x="1146308" y="1427961"/>
                </a:cubicBezTo>
                <a:cubicBezTo>
                  <a:pt x="1107415" y="1437315"/>
                  <a:pt x="1115784" y="1465377"/>
                  <a:pt x="1105938" y="1488024"/>
                </a:cubicBezTo>
                <a:cubicBezTo>
                  <a:pt x="1097568" y="1507717"/>
                  <a:pt x="1083291" y="1524948"/>
                  <a:pt x="1069999" y="1541686"/>
                </a:cubicBezTo>
                <a:cubicBezTo>
                  <a:pt x="1056706" y="1557933"/>
                  <a:pt x="1036029" y="1569256"/>
                  <a:pt x="1026675" y="1586980"/>
                </a:cubicBezTo>
                <a:cubicBezTo>
                  <a:pt x="1009443" y="1619965"/>
                  <a:pt x="1000089" y="1656889"/>
                  <a:pt x="984335" y="1690859"/>
                </a:cubicBezTo>
                <a:cubicBezTo>
                  <a:pt x="964150" y="1734183"/>
                  <a:pt x="948396" y="1782430"/>
                  <a:pt x="918364" y="1817385"/>
                </a:cubicBezTo>
                <a:cubicBezTo>
                  <a:pt x="884887" y="1855786"/>
                  <a:pt x="887348" y="1903048"/>
                  <a:pt x="868640" y="1943911"/>
                </a:cubicBezTo>
                <a:cubicBezTo>
                  <a:pt x="861255" y="1959665"/>
                  <a:pt x="854363" y="1975912"/>
                  <a:pt x="846486" y="1991173"/>
                </a:cubicBezTo>
                <a:cubicBezTo>
                  <a:pt x="842547" y="1999051"/>
                  <a:pt x="835655" y="2005451"/>
                  <a:pt x="830239" y="2012836"/>
                </a:cubicBezTo>
                <a:cubicBezTo>
                  <a:pt x="838116" y="2017266"/>
                  <a:pt x="846978" y="2022190"/>
                  <a:pt x="859286" y="2030067"/>
                </a:cubicBezTo>
                <a:close/>
              </a:path>
            </a:pathLst>
          </a:custGeom>
          <a:solidFill>
            <a:srgbClr val="000000"/>
          </a:solidFill>
          <a:ln w="4921"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93A1F981-1758-4D7C-8B84-FE061496255E}"/>
              </a:ext>
            </a:extLst>
          </p:cNvPr>
          <p:cNvSpPr/>
          <p:nvPr/>
        </p:nvSpPr>
        <p:spPr>
          <a:xfrm>
            <a:off x="8264142" y="917567"/>
            <a:ext cx="2520205" cy="2255261"/>
          </a:xfrm>
          <a:custGeom>
            <a:avLst/>
            <a:gdLst>
              <a:gd name="connsiteX0" fmla="*/ 3751527 w 7658181"/>
              <a:gd name="connsiteY0" fmla="*/ 6838920 h 6853090"/>
              <a:gd name="connsiteX1" fmla="*/ 3746127 w 7658181"/>
              <a:gd name="connsiteY1" fmla="*/ 6856593 h 6853090"/>
              <a:gd name="connsiteX2" fmla="*/ 3736309 w 7658181"/>
              <a:gd name="connsiteY2" fmla="*/ 6857575 h 6853090"/>
              <a:gd name="connsiteX3" fmla="*/ 3724527 w 7658181"/>
              <a:gd name="connsiteY3" fmla="*/ 6806520 h 6853090"/>
              <a:gd name="connsiteX4" fmla="*/ 3695564 w 7658181"/>
              <a:gd name="connsiteY4" fmla="*/ 6827629 h 6853090"/>
              <a:gd name="connsiteX5" fmla="*/ 3662673 w 7658181"/>
              <a:gd name="connsiteY5" fmla="*/ 6840884 h 6853090"/>
              <a:gd name="connsiteX6" fmla="*/ 3541418 w 7658181"/>
              <a:gd name="connsiteY6" fmla="*/ 6835484 h 6853090"/>
              <a:gd name="connsiteX7" fmla="*/ 3462382 w 7658181"/>
              <a:gd name="connsiteY7" fmla="*/ 6842357 h 6853090"/>
              <a:gd name="connsiteX8" fmla="*/ 3407891 w 7658181"/>
              <a:gd name="connsiteY8" fmla="*/ 6830084 h 6853090"/>
              <a:gd name="connsiteX9" fmla="*/ 3301855 w 7658181"/>
              <a:gd name="connsiteY9" fmla="*/ 6833520 h 6853090"/>
              <a:gd name="connsiteX10" fmla="*/ 3265527 w 7658181"/>
              <a:gd name="connsiteY10" fmla="*/ 6802102 h 6853090"/>
              <a:gd name="connsiteX11" fmla="*/ 3171764 w 7658181"/>
              <a:gd name="connsiteY11" fmla="*/ 6833029 h 6853090"/>
              <a:gd name="connsiteX12" fmla="*/ 3110891 w 7658181"/>
              <a:gd name="connsiteY12" fmla="*/ 6832048 h 6853090"/>
              <a:gd name="connsiteX13" fmla="*/ 3099600 w 7658181"/>
              <a:gd name="connsiteY13" fmla="*/ 6831556 h 6853090"/>
              <a:gd name="connsiteX14" fmla="*/ 2988164 w 7658181"/>
              <a:gd name="connsiteY14" fmla="*/ 6813393 h 6853090"/>
              <a:gd name="connsiteX15" fmla="*/ 3015164 w 7658181"/>
              <a:gd name="connsiteY15" fmla="*/ 6768720 h 6853090"/>
              <a:gd name="connsiteX16" fmla="*/ 2890964 w 7658181"/>
              <a:gd name="connsiteY16" fmla="*/ 6763321 h 6853090"/>
              <a:gd name="connsiteX17" fmla="*/ 2686255 w 7658181"/>
              <a:gd name="connsiteY17" fmla="*/ 6704902 h 6853090"/>
              <a:gd name="connsiteX18" fmla="*/ 2624891 w 7658181"/>
              <a:gd name="connsiteY18" fmla="*/ 6693120 h 6853090"/>
              <a:gd name="connsiteX19" fmla="*/ 2570400 w 7658181"/>
              <a:gd name="connsiteY19" fmla="*/ 6676429 h 6853090"/>
              <a:gd name="connsiteX20" fmla="*/ 2433437 w 7658181"/>
              <a:gd name="connsiteY20" fmla="*/ 6630284 h 6853090"/>
              <a:gd name="connsiteX21" fmla="*/ 2296473 w 7658181"/>
              <a:gd name="connsiteY21" fmla="*/ 6579720 h 6853090"/>
              <a:gd name="connsiteX22" fmla="*/ 2244928 w 7658181"/>
              <a:gd name="connsiteY22" fmla="*/ 6570884 h 6853090"/>
              <a:gd name="connsiteX23" fmla="*/ 2210073 w 7658181"/>
              <a:gd name="connsiteY23" fmla="*/ 6541920 h 6853090"/>
              <a:gd name="connsiteX24" fmla="*/ 2169818 w 7658181"/>
              <a:gd name="connsiteY24" fmla="*/ 6518357 h 6853090"/>
              <a:gd name="connsiteX25" fmla="*/ 2123673 w 7658181"/>
              <a:gd name="connsiteY25" fmla="*/ 6469757 h 6853090"/>
              <a:gd name="connsiteX26" fmla="*/ 2040218 w 7658181"/>
              <a:gd name="connsiteY26" fmla="*/ 6459938 h 6853090"/>
              <a:gd name="connsiteX27" fmla="*/ 2017636 w 7658181"/>
              <a:gd name="connsiteY27" fmla="*/ 6450611 h 6853090"/>
              <a:gd name="connsiteX28" fmla="*/ 1919946 w 7658181"/>
              <a:gd name="connsiteY28" fmla="*/ 6407902 h 6853090"/>
              <a:gd name="connsiteX29" fmla="*/ 1822746 w 7658181"/>
              <a:gd name="connsiteY29" fmla="*/ 6359302 h 6853090"/>
              <a:gd name="connsiteX30" fmla="*/ 1794273 w 7658181"/>
              <a:gd name="connsiteY30" fmla="*/ 6320029 h 6853090"/>
              <a:gd name="connsiteX31" fmla="*/ 1772673 w 7658181"/>
              <a:gd name="connsiteY31" fmla="*/ 6333284 h 6853090"/>
              <a:gd name="connsiteX32" fmla="*/ 1693145 w 7658181"/>
              <a:gd name="connsiteY32" fmla="*/ 6282230 h 6853090"/>
              <a:gd name="connsiteX33" fmla="*/ 1600855 w 7658181"/>
              <a:gd name="connsiteY33" fmla="*/ 6232647 h 6853090"/>
              <a:gd name="connsiteX34" fmla="*/ 1524273 w 7658181"/>
              <a:gd name="connsiteY34" fmla="*/ 6160975 h 6853090"/>
              <a:gd name="connsiteX35" fmla="*/ 1498255 w 7658181"/>
              <a:gd name="connsiteY35" fmla="*/ 6124647 h 6853090"/>
              <a:gd name="connsiteX36" fmla="*/ 1460946 w 7658181"/>
              <a:gd name="connsiteY36" fmla="*/ 6133484 h 6853090"/>
              <a:gd name="connsiteX37" fmla="*/ 1342636 w 7658181"/>
              <a:gd name="connsiteY37" fmla="*/ 6013211 h 6853090"/>
              <a:gd name="connsiteX38" fmla="*/ 1321036 w 7658181"/>
              <a:gd name="connsiteY38" fmla="*/ 6041193 h 6853090"/>
              <a:gd name="connsiteX39" fmla="*/ 1287655 w 7658181"/>
              <a:gd name="connsiteY39" fmla="*/ 5994066 h 6853090"/>
              <a:gd name="connsiteX40" fmla="*/ 1236600 w 7658181"/>
              <a:gd name="connsiteY40" fmla="*/ 5937611 h 6853090"/>
              <a:gd name="connsiteX41" fmla="*/ 1203218 w 7658181"/>
              <a:gd name="connsiteY41" fmla="*/ 5867411 h 6853090"/>
              <a:gd name="connsiteX42" fmla="*/ 1143327 w 7658181"/>
              <a:gd name="connsiteY42" fmla="*/ 5809975 h 6853090"/>
              <a:gd name="connsiteX43" fmla="*/ 1086382 w 7658181"/>
              <a:gd name="connsiteY43" fmla="*/ 5773647 h 6853090"/>
              <a:gd name="connsiteX44" fmla="*/ 1019127 w 7658181"/>
              <a:gd name="connsiteY44" fmla="*/ 5717193 h 6853090"/>
              <a:gd name="connsiteX45" fmla="*/ 987218 w 7658181"/>
              <a:gd name="connsiteY45" fmla="*/ 5667120 h 6853090"/>
              <a:gd name="connsiteX46" fmla="*/ 948436 w 7658181"/>
              <a:gd name="connsiteY46" fmla="*/ 5648957 h 6853090"/>
              <a:gd name="connsiteX47" fmla="*/ 916527 w 7658181"/>
              <a:gd name="connsiteY47" fmla="*/ 5622448 h 6853090"/>
              <a:gd name="connsiteX48" fmla="*/ 905236 w 7658181"/>
              <a:gd name="connsiteY48" fmla="*/ 5600357 h 6853090"/>
              <a:gd name="connsiteX49" fmla="*/ 840436 w 7658181"/>
              <a:gd name="connsiteY49" fmla="*/ 5535556 h 6853090"/>
              <a:gd name="connsiteX50" fmla="*/ 781036 w 7658181"/>
              <a:gd name="connsiteY50" fmla="*/ 5480084 h 6853090"/>
              <a:gd name="connsiteX51" fmla="*/ 762873 w 7658181"/>
              <a:gd name="connsiteY51" fmla="*/ 5448175 h 6853090"/>
              <a:gd name="connsiteX52" fmla="*/ 726055 w 7658181"/>
              <a:gd name="connsiteY52" fmla="*/ 5383866 h 6853090"/>
              <a:gd name="connsiteX53" fmla="*/ 709364 w 7658181"/>
              <a:gd name="connsiteY53" fmla="*/ 5357357 h 6853090"/>
              <a:gd name="connsiteX54" fmla="*/ 668618 w 7658181"/>
              <a:gd name="connsiteY54" fmla="*/ 5313175 h 6853090"/>
              <a:gd name="connsiteX55" fmla="*/ 615109 w 7658181"/>
              <a:gd name="connsiteY55" fmla="*/ 5227266 h 6853090"/>
              <a:gd name="connsiteX56" fmla="*/ 487473 w 7658181"/>
              <a:gd name="connsiteY56" fmla="*/ 5098157 h 6853090"/>
              <a:gd name="connsiteX57" fmla="*/ 492382 w 7658181"/>
              <a:gd name="connsiteY57" fmla="*/ 5095702 h 6853090"/>
              <a:gd name="connsiteX58" fmla="*/ 438382 w 7658181"/>
              <a:gd name="connsiteY58" fmla="*/ 5011266 h 6853090"/>
              <a:gd name="connsiteX59" fmla="*/ 424145 w 7658181"/>
              <a:gd name="connsiteY59" fmla="*/ 4993102 h 6853090"/>
              <a:gd name="connsiteX60" fmla="*/ 341182 w 7658181"/>
              <a:gd name="connsiteY60" fmla="*/ 4850739 h 6853090"/>
              <a:gd name="connsiteX61" fmla="*/ 357382 w 7658181"/>
              <a:gd name="connsiteY61" fmla="*/ 4831593 h 6853090"/>
              <a:gd name="connsiteX62" fmla="*/ 340200 w 7658181"/>
              <a:gd name="connsiteY62" fmla="*/ 4807047 h 6853090"/>
              <a:gd name="connsiteX63" fmla="*/ 284236 w 7658181"/>
              <a:gd name="connsiteY63" fmla="*/ 4679902 h 6853090"/>
              <a:gd name="connsiteX64" fmla="*/ 263127 w 7658181"/>
              <a:gd name="connsiteY64" fmla="*/ 4614120 h 6853090"/>
              <a:gd name="connsiteX65" fmla="*/ 240545 w 7658181"/>
              <a:gd name="connsiteY65" fmla="*/ 4567484 h 6853090"/>
              <a:gd name="connsiteX66" fmla="*/ 200291 w 7658181"/>
              <a:gd name="connsiteY66" fmla="*/ 4475684 h 6853090"/>
              <a:gd name="connsiteX67" fmla="*/ 211582 w 7658181"/>
              <a:gd name="connsiteY67" fmla="*/ 4402539 h 6853090"/>
              <a:gd name="connsiteX68" fmla="*/ 185564 w 7658181"/>
              <a:gd name="connsiteY68" fmla="*/ 4380938 h 6853090"/>
              <a:gd name="connsiteX69" fmla="*/ 217473 w 7658181"/>
              <a:gd name="connsiteY69" fmla="*/ 4355411 h 6853090"/>
              <a:gd name="connsiteX70" fmla="*/ 178691 w 7658181"/>
              <a:gd name="connsiteY70" fmla="*/ 4326938 h 6853090"/>
              <a:gd name="connsiteX71" fmla="*/ 217473 w 7658181"/>
              <a:gd name="connsiteY71" fmla="*/ 4306320 h 6853090"/>
              <a:gd name="connsiteX72" fmla="*/ 169364 w 7658181"/>
              <a:gd name="connsiteY72" fmla="*/ 4298466 h 6853090"/>
              <a:gd name="connsiteX73" fmla="*/ 143836 w 7658181"/>
              <a:gd name="connsiteY73" fmla="*/ 4232193 h 6853090"/>
              <a:gd name="connsiteX74" fmla="*/ 142855 w 7658181"/>
              <a:gd name="connsiteY74" fmla="*/ 4149229 h 6853090"/>
              <a:gd name="connsiteX75" fmla="*/ 114873 w 7658181"/>
              <a:gd name="connsiteY75" fmla="*/ 4050065 h 6853090"/>
              <a:gd name="connsiteX76" fmla="*/ 83945 w 7658181"/>
              <a:gd name="connsiteY76" fmla="*/ 3953847 h 6853090"/>
              <a:gd name="connsiteX77" fmla="*/ 119291 w 7658181"/>
              <a:gd name="connsiteY77" fmla="*/ 3943047 h 6853090"/>
              <a:gd name="connsiteX78" fmla="*/ 114873 w 7658181"/>
              <a:gd name="connsiteY78" fmla="*/ 3929793 h 6853090"/>
              <a:gd name="connsiteX79" fmla="*/ 66273 w 7658181"/>
              <a:gd name="connsiteY79" fmla="*/ 3882175 h 6853090"/>
              <a:gd name="connsiteX80" fmla="*/ 68236 w 7658181"/>
              <a:gd name="connsiteY80" fmla="*/ 3823757 h 6853090"/>
              <a:gd name="connsiteX81" fmla="*/ 44673 w 7658181"/>
              <a:gd name="connsiteY81" fmla="*/ 3769266 h 6853090"/>
              <a:gd name="connsiteX82" fmla="*/ 15709 w 7658181"/>
              <a:gd name="connsiteY82" fmla="*/ 3702502 h 6853090"/>
              <a:gd name="connsiteX83" fmla="*/ 35836 w 7658181"/>
              <a:gd name="connsiteY83" fmla="*/ 3639175 h 6853090"/>
              <a:gd name="connsiteX84" fmla="*/ 6873 w 7658181"/>
              <a:gd name="connsiteY84" fmla="*/ 3631320 h 6853090"/>
              <a:gd name="connsiteX85" fmla="*/ 47618 w 7658181"/>
              <a:gd name="connsiteY85" fmla="*/ 3610211 h 6853090"/>
              <a:gd name="connsiteX86" fmla="*/ 1473 w 7658181"/>
              <a:gd name="connsiteY86" fmla="*/ 3438393 h 6853090"/>
              <a:gd name="connsiteX87" fmla="*/ 22582 w 7658181"/>
              <a:gd name="connsiteY87" fmla="*/ 3441829 h 6853090"/>
              <a:gd name="connsiteX88" fmla="*/ 11782 w 7658181"/>
              <a:gd name="connsiteY88" fmla="*/ 3345120 h 6853090"/>
              <a:gd name="connsiteX89" fmla="*/ 36818 w 7658181"/>
              <a:gd name="connsiteY89" fmla="*/ 3328920 h 6853090"/>
              <a:gd name="connsiteX90" fmla="*/ 0 w 7658181"/>
              <a:gd name="connsiteY90" fmla="*/ 3296029 h 6853090"/>
              <a:gd name="connsiteX91" fmla="*/ 25036 w 7658181"/>
              <a:gd name="connsiteY91" fmla="*/ 3269029 h 6853090"/>
              <a:gd name="connsiteX92" fmla="*/ 34855 w 7658181"/>
              <a:gd name="connsiteY92" fmla="*/ 3249884 h 6853090"/>
              <a:gd name="connsiteX93" fmla="*/ 59400 w 7658181"/>
              <a:gd name="connsiteY93" fmla="*/ 3177229 h 6853090"/>
              <a:gd name="connsiteX94" fmla="*/ 25036 w 7658181"/>
              <a:gd name="connsiteY94" fmla="*/ 3152193 h 6853090"/>
              <a:gd name="connsiteX95" fmla="*/ 65782 w 7658181"/>
              <a:gd name="connsiteY95" fmla="*/ 3073156 h 6853090"/>
              <a:gd name="connsiteX96" fmla="*/ 27982 w 7658181"/>
              <a:gd name="connsiteY96" fmla="*/ 3058429 h 6853090"/>
              <a:gd name="connsiteX97" fmla="*/ 56455 w 7658181"/>
              <a:gd name="connsiteY97" fmla="*/ 3038302 h 6853090"/>
              <a:gd name="connsiteX98" fmla="*/ 77564 w 7658181"/>
              <a:gd name="connsiteY98" fmla="*/ 2985775 h 6853090"/>
              <a:gd name="connsiteX99" fmla="*/ 36327 w 7658181"/>
              <a:gd name="connsiteY99" fmla="*/ 2855684 h 6853090"/>
              <a:gd name="connsiteX100" fmla="*/ 73636 w 7658181"/>
              <a:gd name="connsiteY100" fmla="*/ 2787448 h 6853090"/>
              <a:gd name="connsiteX101" fmla="*/ 93764 w 7658181"/>
              <a:gd name="connsiteY101" fmla="*/ 2705466 h 6853090"/>
              <a:gd name="connsiteX102" fmla="*/ 131073 w 7658181"/>
              <a:gd name="connsiteY102" fmla="*/ 2638702 h 6853090"/>
              <a:gd name="connsiteX103" fmla="*/ 108000 w 7658181"/>
              <a:gd name="connsiteY103" fmla="*/ 2572920 h 6853090"/>
              <a:gd name="connsiteX104" fmla="*/ 137455 w 7658181"/>
              <a:gd name="connsiteY104" fmla="*/ 2550829 h 6853090"/>
              <a:gd name="connsiteX105" fmla="*/ 114873 w 7658181"/>
              <a:gd name="connsiteY105" fmla="*/ 2516466 h 6853090"/>
              <a:gd name="connsiteX106" fmla="*/ 122727 w 7658181"/>
              <a:gd name="connsiteY106" fmla="*/ 2515975 h 6853090"/>
              <a:gd name="connsiteX107" fmla="*/ 122727 w 7658181"/>
              <a:gd name="connsiteY107" fmla="*/ 2442338 h 6853090"/>
              <a:gd name="connsiteX108" fmla="*/ 150218 w 7658181"/>
              <a:gd name="connsiteY108" fmla="*/ 2386375 h 6853090"/>
              <a:gd name="connsiteX109" fmla="*/ 153164 w 7658181"/>
              <a:gd name="connsiteY109" fmla="*/ 2354466 h 6853090"/>
              <a:gd name="connsiteX110" fmla="*/ 174273 w 7658181"/>
              <a:gd name="connsiteY110" fmla="*/ 2268557 h 6853090"/>
              <a:gd name="connsiteX111" fmla="*/ 191945 w 7658181"/>
              <a:gd name="connsiteY111" fmla="*/ 2215047 h 6853090"/>
              <a:gd name="connsiteX112" fmla="*/ 214036 w 7658181"/>
              <a:gd name="connsiteY112" fmla="*/ 2142884 h 6853090"/>
              <a:gd name="connsiteX113" fmla="*/ 234164 w 7658181"/>
              <a:gd name="connsiteY113" fmla="*/ 2058447 h 6853090"/>
              <a:gd name="connsiteX114" fmla="*/ 242509 w 7658181"/>
              <a:gd name="connsiteY114" fmla="*/ 1989229 h 6853090"/>
              <a:gd name="connsiteX115" fmla="*/ 330382 w 7658181"/>
              <a:gd name="connsiteY115" fmla="*/ 1866993 h 6853090"/>
              <a:gd name="connsiteX116" fmla="*/ 400582 w 7658181"/>
              <a:gd name="connsiteY116" fmla="*/ 1812011 h 6853090"/>
              <a:gd name="connsiteX117" fmla="*/ 402545 w 7658181"/>
              <a:gd name="connsiteY117" fmla="*/ 1746720 h 6853090"/>
              <a:gd name="connsiteX118" fmla="*/ 446727 w 7658181"/>
              <a:gd name="connsiteY118" fmla="*/ 1678484 h 6853090"/>
              <a:gd name="connsiteX119" fmla="*/ 449182 w 7658181"/>
              <a:gd name="connsiteY119" fmla="*/ 1663266 h 6853090"/>
              <a:gd name="connsiteX120" fmla="*/ 455564 w 7658181"/>
              <a:gd name="connsiteY120" fmla="*/ 1642156 h 6853090"/>
              <a:gd name="connsiteX121" fmla="*/ 504655 w 7658181"/>
              <a:gd name="connsiteY121" fmla="*/ 1613684 h 6853090"/>
              <a:gd name="connsiteX122" fmla="*/ 468327 w 7658181"/>
              <a:gd name="connsiteY122" fmla="*/ 1583247 h 6853090"/>
              <a:gd name="connsiteX123" fmla="*/ 543927 w 7658181"/>
              <a:gd name="connsiteY123" fmla="*/ 1550847 h 6853090"/>
              <a:gd name="connsiteX124" fmla="*/ 556691 w 7658181"/>
              <a:gd name="connsiteY124" fmla="*/ 1482611 h 6853090"/>
              <a:gd name="connsiteX125" fmla="*/ 562091 w 7658181"/>
              <a:gd name="connsiteY125" fmla="*/ 1487029 h 6853090"/>
              <a:gd name="connsiteX126" fmla="*/ 623946 w 7658181"/>
              <a:gd name="connsiteY126" fmla="*/ 1381975 h 6853090"/>
              <a:gd name="connsiteX127" fmla="*/ 676964 w 7658181"/>
              <a:gd name="connsiteY127" fmla="*/ 1316684 h 6853090"/>
              <a:gd name="connsiteX128" fmla="*/ 724582 w 7658181"/>
              <a:gd name="connsiteY128" fmla="*/ 1250902 h 6853090"/>
              <a:gd name="connsiteX129" fmla="*/ 733418 w 7658181"/>
              <a:gd name="connsiteY129" fmla="*/ 1210647 h 6853090"/>
              <a:gd name="connsiteX130" fmla="*/ 785946 w 7658181"/>
              <a:gd name="connsiteY130" fmla="*/ 1193466 h 6853090"/>
              <a:gd name="connsiteX131" fmla="*/ 776127 w 7658181"/>
              <a:gd name="connsiteY131" fmla="*/ 1187575 h 6853090"/>
              <a:gd name="connsiteX132" fmla="*/ 815400 w 7658181"/>
              <a:gd name="connsiteY132" fmla="*/ 1117866 h 6853090"/>
              <a:gd name="connsiteX133" fmla="*/ 954818 w 7658181"/>
              <a:gd name="connsiteY133" fmla="*/ 958811 h 6853090"/>
              <a:gd name="connsiteX134" fmla="*/ 993109 w 7658181"/>
              <a:gd name="connsiteY134" fmla="*/ 939175 h 6853090"/>
              <a:gd name="connsiteX135" fmla="*/ 1021582 w 7658181"/>
              <a:gd name="connsiteY135" fmla="*/ 866520 h 6853090"/>
              <a:gd name="connsiteX136" fmla="*/ 1053000 w 7658181"/>
              <a:gd name="connsiteY136" fmla="*/ 820375 h 6853090"/>
              <a:gd name="connsiteX137" fmla="*/ 1074109 w 7658181"/>
              <a:gd name="connsiteY137" fmla="*/ 803193 h 6853090"/>
              <a:gd name="connsiteX138" fmla="*/ 1119273 w 7658181"/>
              <a:gd name="connsiteY138" fmla="*/ 748211 h 6853090"/>
              <a:gd name="connsiteX139" fmla="*/ 1130073 w 7658181"/>
              <a:gd name="connsiteY139" fmla="*/ 732502 h 6853090"/>
              <a:gd name="connsiteX140" fmla="*/ 1260164 w 7658181"/>
              <a:gd name="connsiteY140" fmla="*/ 610756 h 6853090"/>
              <a:gd name="connsiteX141" fmla="*/ 1315636 w 7658181"/>
              <a:gd name="connsiteY141" fmla="*/ 588175 h 6853090"/>
              <a:gd name="connsiteX142" fmla="*/ 1427073 w 7658181"/>
              <a:gd name="connsiteY142" fmla="*/ 495884 h 6853090"/>
              <a:gd name="connsiteX143" fmla="*/ 1457509 w 7658181"/>
              <a:gd name="connsiteY143" fmla="*/ 516993 h 6853090"/>
              <a:gd name="connsiteX144" fmla="*/ 1462418 w 7658181"/>
              <a:gd name="connsiteY144" fmla="*/ 508156 h 6853090"/>
              <a:gd name="connsiteX145" fmla="*/ 1489418 w 7658181"/>
              <a:gd name="connsiteY145" fmla="*/ 453665 h 6853090"/>
              <a:gd name="connsiteX146" fmla="*/ 1645527 w 7658181"/>
              <a:gd name="connsiteY146" fmla="*/ 408993 h 6853090"/>
              <a:gd name="connsiteX147" fmla="*/ 1654855 w 7658181"/>
              <a:gd name="connsiteY147" fmla="*/ 361866 h 6853090"/>
              <a:gd name="connsiteX148" fmla="*/ 1756964 w 7658181"/>
              <a:gd name="connsiteY148" fmla="*/ 291175 h 6853090"/>
              <a:gd name="connsiteX149" fmla="*/ 1773164 w 7658181"/>
              <a:gd name="connsiteY149" fmla="*/ 280865 h 6853090"/>
              <a:gd name="connsiteX150" fmla="*/ 1835018 w 7658181"/>
              <a:gd name="connsiteY150" fmla="*/ 245520 h 6853090"/>
              <a:gd name="connsiteX151" fmla="*/ 1974437 w 7658181"/>
              <a:gd name="connsiteY151" fmla="*/ 184647 h 6853090"/>
              <a:gd name="connsiteX152" fmla="*/ 2052000 w 7658181"/>
              <a:gd name="connsiteY152" fmla="*/ 145865 h 6853090"/>
              <a:gd name="connsiteX153" fmla="*/ 2064273 w 7658181"/>
              <a:gd name="connsiteY153" fmla="*/ 137029 h 6853090"/>
              <a:gd name="connsiteX154" fmla="*/ 2223327 w 7658181"/>
              <a:gd name="connsiteY154" fmla="*/ 104629 h 6853090"/>
              <a:gd name="connsiteX155" fmla="*/ 2261127 w 7658181"/>
              <a:gd name="connsiteY155" fmla="*/ 82047 h 6853090"/>
              <a:gd name="connsiteX156" fmla="*/ 2374037 w 7658181"/>
              <a:gd name="connsiteY156" fmla="*/ 57993 h 6853090"/>
              <a:gd name="connsiteX157" fmla="*/ 2439818 w 7658181"/>
              <a:gd name="connsiteY157" fmla="*/ 43265 h 6853090"/>
              <a:gd name="connsiteX158" fmla="*/ 2540946 w 7658181"/>
              <a:gd name="connsiteY158" fmla="*/ 22156 h 6853090"/>
              <a:gd name="connsiteX159" fmla="*/ 2710800 w 7658181"/>
              <a:gd name="connsiteY159" fmla="*/ 556 h 6853090"/>
              <a:gd name="connsiteX160" fmla="*/ 2780509 w 7658181"/>
              <a:gd name="connsiteY160" fmla="*/ 13811 h 6853090"/>
              <a:gd name="connsiteX161" fmla="*/ 2641582 w 7658181"/>
              <a:gd name="connsiteY161" fmla="*/ 53084 h 6853090"/>
              <a:gd name="connsiteX162" fmla="*/ 2427055 w 7658181"/>
              <a:gd name="connsiteY162" fmla="*/ 200847 h 6853090"/>
              <a:gd name="connsiteX163" fmla="*/ 2405946 w 7658181"/>
              <a:gd name="connsiteY163" fmla="*/ 218029 h 6853090"/>
              <a:gd name="connsiteX164" fmla="*/ 2323964 w 7658181"/>
              <a:gd name="connsiteY164" fmla="*/ 290193 h 6853090"/>
              <a:gd name="connsiteX165" fmla="*/ 2315618 w 7658181"/>
              <a:gd name="connsiteY165" fmla="*/ 298047 h 6853090"/>
              <a:gd name="connsiteX166" fmla="*/ 2237564 w 7658181"/>
              <a:gd name="connsiteY166" fmla="*/ 367756 h 6853090"/>
              <a:gd name="connsiteX167" fmla="*/ 2128091 w 7658181"/>
              <a:gd name="connsiteY167" fmla="*/ 448266 h 6853090"/>
              <a:gd name="connsiteX168" fmla="*/ 2111400 w 7658181"/>
              <a:gd name="connsiteY168" fmla="*/ 462993 h 6853090"/>
              <a:gd name="connsiteX169" fmla="*/ 2027946 w 7658181"/>
              <a:gd name="connsiteY169" fmla="*/ 569520 h 6853090"/>
              <a:gd name="connsiteX170" fmla="*/ 1868400 w 7658181"/>
              <a:gd name="connsiteY170" fmla="*/ 681447 h 6853090"/>
              <a:gd name="connsiteX171" fmla="*/ 1763346 w 7658181"/>
              <a:gd name="connsiteY171" fmla="*/ 743302 h 6853090"/>
              <a:gd name="connsiteX172" fmla="*/ 1690200 w 7658181"/>
              <a:gd name="connsiteY172" fmla="*/ 819393 h 6853090"/>
              <a:gd name="connsiteX173" fmla="*/ 1621964 w 7658181"/>
              <a:gd name="connsiteY173" fmla="*/ 944084 h 6853090"/>
              <a:gd name="connsiteX174" fmla="*/ 1619018 w 7658181"/>
              <a:gd name="connsiteY174" fmla="*/ 951447 h 6853090"/>
              <a:gd name="connsiteX175" fmla="*/ 1541455 w 7658181"/>
              <a:gd name="connsiteY175" fmla="*/ 1025575 h 6853090"/>
              <a:gd name="connsiteX176" fmla="*/ 1439346 w 7658181"/>
              <a:gd name="connsiteY176" fmla="*/ 1112956 h 6853090"/>
              <a:gd name="connsiteX177" fmla="*/ 1390746 w 7658181"/>
              <a:gd name="connsiteY177" fmla="*/ 1191502 h 6853090"/>
              <a:gd name="connsiteX178" fmla="*/ 1374055 w 7658181"/>
              <a:gd name="connsiteY178" fmla="*/ 1218011 h 6853090"/>
              <a:gd name="connsiteX179" fmla="*/ 1319564 w 7658181"/>
              <a:gd name="connsiteY179" fmla="*/ 1301956 h 6853090"/>
              <a:gd name="connsiteX180" fmla="*/ 1257709 w 7658181"/>
              <a:gd name="connsiteY180" fmla="*/ 1395720 h 6853090"/>
              <a:gd name="connsiteX181" fmla="*/ 1152164 w 7658181"/>
              <a:gd name="connsiteY181" fmla="*/ 1550356 h 6853090"/>
              <a:gd name="connsiteX182" fmla="*/ 1106509 w 7658181"/>
              <a:gd name="connsiteY182" fmla="*/ 1623011 h 6853090"/>
              <a:gd name="connsiteX183" fmla="*/ 1082946 w 7658181"/>
              <a:gd name="connsiteY183" fmla="*/ 1723647 h 6853090"/>
              <a:gd name="connsiteX184" fmla="*/ 1037782 w 7658181"/>
              <a:gd name="connsiteY184" fmla="*/ 1832629 h 6853090"/>
              <a:gd name="connsiteX185" fmla="*/ 1011764 w 7658181"/>
              <a:gd name="connsiteY185" fmla="*/ 1894975 h 6853090"/>
              <a:gd name="connsiteX186" fmla="*/ 879218 w 7658181"/>
              <a:gd name="connsiteY186" fmla="*/ 2157120 h 6853090"/>
              <a:gd name="connsiteX187" fmla="*/ 880691 w 7658181"/>
              <a:gd name="connsiteY187" fmla="*/ 2196393 h 6853090"/>
              <a:gd name="connsiteX188" fmla="*/ 885600 w 7658181"/>
              <a:gd name="connsiteY188" fmla="*/ 2249411 h 6853090"/>
              <a:gd name="connsiteX189" fmla="*/ 859582 w 7658181"/>
              <a:gd name="connsiteY189" fmla="*/ 2316175 h 6853090"/>
              <a:gd name="connsiteX190" fmla="*/ 826691 w 7658181"/>
              <a:gd name="connsiteY190" fmla="*/ 2401102 h 6853090"/>
              <a:gd name="connsiteX191" fmla="*/ 825709 w 7658181"/>
              <a:gd name="connsiteY191" fmla="*/ 2486029 h 6853090"/>
              <a:gd name="connsiteX192" fmla="*/ 803618 w 7658181"/>
              <a:gd name="connsiteY192" fmla="*/ 2499284 h 6853090"/>
              <a:gd name="connsiteX193" fmla="*/ 784964 w 7658181"/>
              <a:gd name="connsiteY193" fmla="*/ 2556720 h 6853090"/>
              <a:gd name="connsiteX194" fmla="*/ 778582 w 7658181"/>
              <a:gd name="connsiteY194" fmla="*/ 2601393 h 6853090"/>
              <a:gd name="connsiteX195" fmla="*/ 763364 w 7658181"/>
              <a:gd name="connsiteY195" fmla="*/ 2671593 h 6853090"/>
              <a:gd name="connsiteX196" fmla="*/ 770236 w 7658181"/>
              <a:gd name="connsiteY196" fmla="*/ 2751120 h 6853090"/>
              <a:gd name="connsiteX197" fmla="*/ 727527 w 7658181"/>
              <a:gd name="connsiteY197" fmla="*/ 2869429 h 6853090"/>
              <a:gd name="connsiteX198" fmla="*/ 756000 w 7658181"/>
              <a:gd name="connsiteY198" fmla="*/ 3177720 h 6853090"/>
              <a:gd name="connsiteX199" fmla="*/ 761400 w 7658181"/>
              <a:gd name="connsiteY199" fmla="*/ 3311247 h 6853090"/>
              <a:gd name="connsiteX200" fmla="*/ 732927 w 7658181"/>
              <a:gd name="connsiteY200" fmla="*/ 3461956 h 6853090"/>
              <a:gd name="connsiteX201" fmla="*/ 744709 w 7658181"/>
              <a:gd name="connsiteY201" fmla="*/ 3525775 h 6853090"/>
              <a:gd name="connsiteX202" fmla="*/ 764346 w 7658181"/>
              <a:gd name="connsiteY202" fmla="*/ 3595975 h 6853090"/>
              <a:gd name="connsiteX203" fmla="*/ 790364 w 7658181"/>
              <a:gd name="connsiteY203" fmla="*/ 3650466 h 6853090"/>
              <a:gd name="connsiteX204" fmla="*/ 774655 w 7658181"/>
              <a:gd name="connsiteY204" fmla="*/ 3711338 h 6853090"/>
              <a:gd name="connsiteX205" fmla="*/ 758946 w 7658181"/>
              <a:gd name="connsiteY205" fmla="*/ 3751102 h 6853090"/>
              <a:gd name="connsiteX206" fmla="*/ 775636 w 7658181"/>
              <a:gd name="connsiteY206" fmla="*/ 3815902 h 6853090"/>
              <a:gd name="connsiteX207" fmla="*/ 824727 w 7658181"/>
              <a:gd name="connsiteY207" fmla="*/ 3930284 h 6853090"/>
              <a:gd name="connsiteX208" fmla="*/ 847800 w 7658181"/>
              <a:gd name="connsiteY208" fmla="*/ 4004902 h 6853090"/>
              <a:gd name="connsiteX209" fmla="*/ 882655 w 7658181"/>
              <a:gd name="connsiteY209" fmla="*/ 4099647 h 6853090"/>
              <a:gd name="connsiteX210" fmla="*/ 918491 w 7658181"/>
              <a:gd name="connsiteY210" fmla="*/ 4274411 h 6853090"/>
              <a:gd name="connsiteX211" fmla="*/ 918000 w 7658181"/>
              <a:gd name="connsiteY211" fmla="*/ 4289629 h 6853090"/>
              <a:gd name="connsiteX212" fmla="*/ 995564 w 7658181"/>
              <a:gd name="connsiteY212" fmla="*/ 4424138 h 6853090"/>
              <a:gd name="connsiteX213" fmla="*/ 1082455 w 7658181"/>
              <a:gd name="connsiteY213" fmla="*/ 4583684 h 6853090"/>
              <a:gd name="connsiteX214" fmla="*/ 1100618 w 7658181"/>
              <a:gd name="connsiteY214" fmla="*/ 4601848 h 6853090"/>
              <a:gd name="connsiteX215" fmla="*/ 1148236 w 7658181"/>
              <a:gd name="connsiteY215" fmla="*/ 4687266 h 6853090"/>
              <a:gd name="connsiteX216" fmla="*/ 1156091 w 7658181"/>
              <a:gd name="connsiteY216" fmla="*/ 4708375 h 6853090"/>
              <a:gd name="connsiteX217" fmla="*/ 1211564 w 7658181"/>
              <a:gd name="connsiteY217" fmla="*/ 4782011 h 6853090"/>
              <a:gd name="connsiteX218" fmla="*/ 1209600 w 7658181"/>
              <a:gd name="connsiteY218" fmla="*/ 4832084 h 6853090"/>
              <a:gd name="connsiteX219" fmla="*/ 1264091 w 7658181"/>
              <a:gd name="connsiteY219" fmla="*/ 4850247 h 6853090"/>
              <a:gd name="connsiteX220" fmla="*/ 1276364 w 7658181"/>
              <a:gd name="connsiteY220" fmla="*/ 4900320 h 6853090"/>
              <a:gd name="connsiteX221" fmla="*/ 1339691 w 7658181"/>
              <a:gd name="connsiteY221" fmla="*/ 4997029 h 6853090"/>
              <a:gd name="connsiteX222" fmla="*/ 1352946 w 7658181"/>
              <a:gd name="connsiteY222" fmla="*/ 5027957 h 6853090"/>
              <a:gd name="connsiteX223" fmla="*/ 1449164 w 7658181"/>
              <a:gd name="connsiteY223" fmla="*/ 5123193 h 6853090"/>
              <a:gd name="connsiteX224" fmla="*/ 1492855 w 7658181"/>
              <a:gd name="connsiteY224" fmla="*/ 5242975 h 6853090"/>
              <a:gd name="connsiteX225" fmla="*/ 1535564 w 7658181"/>
              <a:gd name="connsiteY225" fmla="*/ 5292556 h 6853090"/>
              <a:gd name="connsiteX226" fmla="*/ 1592509 w 7658181"/>
              <a:gd name="connsiteY226" fmla="*/ 5356866 h 6853090"/>
              <a:gd name="connsiteX227" fmla="*/ 1646509 w 7658181"/>
              <a:gd name="connsiteY227" fmla="*/ 5411848 h 6853090"/>
              <a:gd name="connsiteX228" fmla="*/ 1758436 w 7658181"/>
              <a:gd name="connsiteY228" fmla="*/ 5483520 h 6853090"/>
              <a:gd name="connsiteX229" fmla="*/ 1800655 w 7658181"/>
              <a:gd name="connsiteY229" fmla="*/ 5555193 h 6853090"/>
              <a:gd name="connsiteX230" fmla="*/ 1855146 w 7658181"/>
              <a:gd name="connsiteY230" fmla="*/ 5600357 h 6853090"/>
              <a:gd name="connsiteX231" fmla="*/ 1944491 w 7658181"/>
              <a:gd name="connsiteY231" fmla="*/ 5698048 h 6853090"/>
              <a:gd name="connsiteX232" fmla="*/ 1955291 w 7658181"/>
              <a:gd name="connsiteY232" fmla="*/ 5702465 h 6853090"/>
              <a:gd name="connsiteX233" fmla="*/ 2047091 w 7658181"/>
              <a:gd name="connsiteY233" fmla="*/ 5754011 h 6853090"/>
              <a:gd name="connsiteX234" fmla="*/ 2162455 w 7658181"/>
              <a:gd name="connsiteY234" fmla="*/ 5807520 h 6853090"/>
              <a:gd name="connsiteX235" fmla="*/ 2191418 w 7658181"/>
              <a:gd name="connsiteY235" fmla="*/ 5835993 h 6853090"/>
              <a:gd name="connsiteX236" fmla="*/ 2233637 w 7658181"/>
              <a:gd name="connsiteY236" fmla="*/ 5880666 h 6853090"/>
              <a:gd name="connsiteX237" fmla="*/ 2337709 w 7658181"/>
              <a:gd name="connsiteY237" fmla="*/ 5904720 h 6853090"/>
              <a:gd name="connsiteX238" fmla="*/ 2365200 w 7658181"/>
              <a:gd name="connsiteY238" fmla="*/ 5919938 h 6853090"/>
              <a:gd name="connsiteX239" fmla="*/ 2458964 w 7658181"/>
              <a:gd name="connsiteY239" fmla="*/ 5950375 h 6853090"/>
              <a:gd name="connsiteX240" fmla="*/ 2531618 w 7658181"/>
              <a:gd name="connsiteY240" fmla="*/ 5983266 h 6853090"/>
              <a:gd name="connsiteX241" fmla="*/ 2731909 w 7658181"/>
              <a:gd name="connsiteY241" fmla="*/ 6066720 h 6853090"/>
              <a:gd name="connsiteX242" fmla="*/ 2888018 w 7658181"/>
              <a:gd name="connsiteY242" fmla="*/ 6108938 h 6853090"/>
              <a:gd name="connsiteX243" fmla="*/ 3030873 w 7658181"/>
              <a:gd name="connsiteY243" fmla="*/ 6161465 h 6853090"/>
              <a:gd name="connsiteX244" fmla="*/ 3086346 w 7658181"/>
              <a:gd name="connsiteY244" fmla="*/ 6160975 h 6853090"/>
              <a:gd name="connsiteX245" fmla="*/ 3121200 w 7658181"/>
              <a:gd name="connsiteY245" fmla="*/ 6155575 h 6853090"/>
              <a:gd name="connsiteX246" fmla="*/ 3371564 w 7658181"/>
              <a:gd name="connsiteY246" fmla="*/ 6186011 h 6853090"/>
              <a:gd name="connsiteX247" fmla="*/ 3474164 w 7658181"/>
              <a:gd name="connsiteY247" fmla="*/ 6212520 h 6853090"/>
              <a:gd name="connsiteX248" fmla="*/ 3632237 w 7658181"/>
              <a:gd name="connsiteY248" fmla="*/ 6213993 h 6853090"/>
              <a:gd name="connsiteX249" fmla="*/ 3663164 w 7658181"/>
              <a:gd name="connsiteY249" fmla="*/ 6217429 h 6853090"/>
              <a:gd name="connsiteX250" fmla="*/ 3796691 w 7658181"/>
              <a:gd name="connsiteY250" fmla="*/ 6222338 h 6853090"/>
              <a:gd name="connsiteX251" fmla="*/ 3827127 w 7658181"/>
              <a:gd name="connsiteY251" fmla="*/ 6218411 h 6853090"/>
              <a:gd name="connsiteX252" fmla="*/ 3932182 w 7658181"/>
              <a:gd name="connsiteY252" fmla="*/ 6213502 h 6853090"/>
              <a:gd name="connsiteX253" fmla="*/ 4049509 w 7658181"/>
              <a:gd name="connsiteY253" fmla="*/ 6208593 h 6853090"/>
              <a:gd name="connsiteX254" fmla="*/ 4115291 w 7658181"/>
              <a:gd name="connsiteY254" fmla="*/ 6182575 h 6853090"/>
              <a:gd name="connsiteX255" fmla="*/ 4179600 w 7658181"/>
              <a:gd name="connsiteY255" fmla="*/ 6157048 h 6853090"/>
              <a:gd name="connsiteX256" fmla="*/ 4234091 w 7658181"/>
              <a:gd name="connsiteY256" fmla="*/ 6138393 h 6853090"/>
              <a:gd name="connsiteX257" fmla="*/ 4281709 w 7658181"/>
              <a:gd name="connsiteY257" fmla="*/ 6118757 h 6853090"/>
              <a:gd name="connsiteX258" fmla="*/ 4563000 w 7658181"/>
              <a:gd name="connsiteY258" fmla="*/ 6067211 h 6853090"/>
              <a:gd name="connsiteX259" fmla="*/ 4700455 w 7658181"/>
              <a:gd name="connsiteY259" fmla="*/ 6013702 h 6853090"/>
              <a:gd name="connsiteX260" fmla="*/ 4742182 w 7658181"/>
              <a:gd name="connsiteY260" fmla="*/ 5999957 h 6853090"/>
              <a:gd name="connsiteX261" fmla="*/ 4897309 w 7658181"/>
              <a:gd name="connsiteY261" fmla="*/ 5970011 h 6853090"/>
              <a:gd name="connsiteX262" fmla="*/ 4976346 w 7658181"/>
              <a:gd name="connsiteY262" fmla="*/ 5931720 h 6853090"/>
              <a:gd name="connsiteX263" fmla="*/ 5087782 w 7658181"/>
              <a:gd name="connsiteY263" fmla="*/ 5903247 h 6853090"/>
              <a:gd name="connsiteX264" fmla="*/ 5184000 w 7658181"/>
              <a:gd name="connsiteY264" fmla="*/ 5843848 h 6853090"/>
              <a:gd name="connsiteX265" fmla="*/ 5270400 w 7658181"/>
              <a:gd name="connsiteY265" fmla="*/ 5789848 h 6853090"/>
              <a:gd name="connsiteX266" fmla="*/ 5362692 w 7658181"/>
              <a:gd name="connsiteY266" fmla="*/ 5648957 h 6853090"/>
              <a:gd name="connsiteX267" fmla="*/ 5475601 w 7658181"/>
              <a:gd name="connsiteY267" fmla="*/ 5576302 h 6853090"/>
              <a:gd name="connsiteX268" fmla="*/ 5566419 w 7658181"/>
              <a:gd name="connsiteY268" fmla="*/ 5530647 h 6853090"/>
              <a:gd name="connsiteX269" fmla="*/ 5680309 w 7658181"/>
              <a:gd name="connsiteY269" fmla="*/ 5439829 h 6853090"/>
              <a:gd name="connsiteX270" fmla="*/ 5824637 w 7658181"/>
              <a:gd name="connsiteY270" fmla="*/ 5273902 h 6853090"/>
              <a:gd name="connsiteX271" fmla="*/ 5846728 w 7658181"/>
              <a:gd name="connsiteY271" fmla="*/ 5228247 h 6853090"/>
              <a:gd name="connsiteX272" fmla="*/ 5861946 w 7658181"/>
              <a:gd name="connsiteY272" fmla="*/ 5228247 h 6853090"/>
              <a:gd name="connsiteX273" fmla="*/ 5935582 w 7658181"/>
              <a:gd name="connsiteY273" fmla="*/ 5167866 h 6853090"/>
              <a:gd name="connsiteX274" fmla="*/ 5937055 w 7658181"/>
              <a:gd name="connsiteY274" fmla="*/ 5152647 h 6853090"/>
              <a:gd name="connsiteX275" fmla="*/ 6037692 w 7658181"/>
              <a:gd name="connsiteY275" fmla="*/ 5089321 h 6853090"/>
              <a:gd name="connsiteX276" fmla="*/ 6072055 w 7658181"/>
              <a:gd name="connsiteY276" fmla="*/ 5060848 h 6853090"/>
              <a:gd name="connsiteX277" fmla="*/ 6099546 w 7658181"/>
              <a:gd name="connsiteY277" fmla="*/ 4961193 h 6853090"/>
              <a:gd name="connsiteX278" fmla="*/ 6186437 w 7658181"/>
              <a:gd name="connsiteY278" fmla="*/ 4843866 h 6853090"/>
              <a:gd name="connsiteX279" fmla="*/ 6201655 w 7658181"/>
              <a:gd name="connsiteY279" fmla="*/ 4799684 h 6853090"/>
              <a:gd name="connsiteX280" fmla="*/ 6281673 w 7658181"/>
              <a:gd name="connsiteY280" fmla="*/ 4701011 h 6853090"/>
              <a:gd name="connsiteX281" fmla="*/ 6291982 w 7658181"/>
              <a:gd name="connsiteY281" fmla="*/ 4645047 h 6853090"/>
              <a:gd name="connsiteX282" fmla="*/ 6336164 w 7658181"/>
              <a:gd name="connsiteY282" fmla="*/ 4618539 h 6853090"/>
              <a:gd name="connsiteX283" fmla="*/ 6356291 w 7658181"/>
              <a:gd name="connsiteY283" fmla="*/ 4551775 h 6853090"/>
              <a:gd name="connsiteX284" fmla="*/ 6396055 w 7658181"/>
              <a:gd name="connsiteY284" fmla="*/ 4478629 h 6853090"/>
              <a:gd name="connsiteX285" fmla="*/ 6406364 w 7658181"/>
              <a:gd name="connsiteY285" fmla="*/ 4353448 h 6853090"/>
              <a:gd name="connsiteX286" fmla="*/ 6483927 w 7658181"/>
              <a:gd name="connsiteY286" fmla="*/ 4194884 h 6853090"/>
              <a:gd name="connsiteX287" fmla="*/ 6489328 w 7658181"/>
              <a:gd name="connsiteY287" fmla="*/ 4114866 h 6853090"/>
              <a:gd name="connsiteX288" fmla="*/ 6498655 w 7658181"/>
              <a:gd name="connsiteY288" fmla="*/ 4053011 h 6853090"/>
              <a:gd name="connsiteX289" fmla="*/ 6553146 w 7658181"/>
              <a:gd name="connsiteY289" fmla="*/ 3909175 h 6853090"/>
              <a:gd name="connsiteX290" fmla="*/ 6596346 w 7658181"/>
              <a:gd name="connsiteY290" fmla="*/ 3871866 h 6853090"/>
              <a:gd name="connsiteX291" fmla="*/ 6538910 w 7658181"/>
              <a:gd name="connsiteY291" fmla="*/ 3713302 h 6853090"/>
              <a:gd name="connsiteX292" fmla="*/ 6635618 w 7658181"/>
              <a:gd name="connsiteY292" fmla="*/ 3561611 h 6853090"/>
              <a:gd name="connsiteX293" fmla="*/ 6649364 w 7658181"/>
              <a:gd name="connsiteY293" fmla="*/ 3452629 h 6853090"/>
              <a:gd name="connsiteX294" fmla="*/ 6647891 w 7658181"/>
              <a:gd name="connsiteY294" fmla="*/ 3348557 h 6853090"/>
              <a:gd name="connsiteX295" fmla="*/ 6688146 w 7658181"/>
              <a:gd name="connsiteY295" fmla="*/ 3249393 h 6853090"/>
              <a:gd name="connsiteX296" fmla="*/ 6666546 w 7658181"/>
              <a:gd name="connsiteY296" fmla="*/ 3101629 h 6853090"/>
              <a:gd name="connsiteX297" fmla="*/ 6655746 w 7658181"/>
              <a:gd name="connsiteY297" fmla="*/ 2999029 h 6853090"/>
              <a:gd name="connsiteX298" fmla="*/ 6647400 w 7658181"/>
              <a:gd name="connsiteY298" fmla="*/ 2911647 h 6853090"/>
              <a:gd name="connsiteX299" fmla="*/ 6646419 w 7658181"/>
              <a:gd name="connsiteY299" fmla="*/ 2865011 h 6853090"/>
              <a:gd name="connsiteX300" fmla="*/ 6625309 w 7658181"/>
              <a:gd name="connsiteY300" fmla="*/ 2789902 h 6853090"/>
              <a:gd name="connsiteX301" fmla="*/ 6610091 w 7658181"/>
              <a:gd name="connsiteY301" fmla="*/ 2778120 h 6853090"/>
              <a:gd name="connsiteX302" fmla="*/ 6598309 w 7658181"/>
              <a:gd name="connsiteY302" fmla="*/ 2648029 h 6853090"/>
              <a:gd name="connsiteX303" fmla="*/ 6632673 w 7658181"/>
              <a:gd name="connsiteY303" fmla="*/ 2540029 h 6853090"/>
              <a:gd name="connsiteX304" fmla="*/ 6595364 w 7658181"/>
              <a:gd name="connsiteY304" fmla="*/ 2390793 h 6853090"/>
              <a:gd name="connsiteX305" fmla="*/ 6567873 w 7658181"/>
              <a:gd name="connsiteY305" fmla="*/ 2337284 h 6853090"/>
              <a:gd name="connsiteX306" fmla="*/ 6552164 w 7658181"/>
              <a:gd name="connsiteY306" fmla="*/ 2274938 h 6853090"/>
              <a:gd name="connsiteX307" fmla="*/ 6491782 w 7658181"/>
              <a:gd name="connsiteY307" fmla="*/ 2202775 h 6853090"/>
              <a:gd name="connsiteX308" fmla="*/ 6453491 w 7658181"/>
              <a:gd name="connsiteY308" fmla="*/ 2125702 h 6853090"/>
              <a:gd name="connsiteX309" fmla="*/ 6475091 w 7658181"/>
              <a:gd name="connsiteY309" fmla="*/ 2095266 h 6853090"/>
              <a:gd name="connsiteX310" fmla="*/ 6383782 w 7658181"/>
              <a:gd name="connsiteY310" fmla="*/ 2015247 h 6853090"/>
              <a:gd name="connsiteX311" fmla="*/ 6376910 w 7658181"/>
              <a:gd name="connsiteY311" fmla="*/ 2011320 h 6853090"/>
              <a:gd name="connsiteX312" fmla="*/ 6219328 w 7658181"/>
              <a:gd name="connsiteY312" fmla="*/ 1964193 h 6853090"/>
              <a:gd name="connsiteX313" fmla="*/ 6148637 w 7658181"/>
              <a:gd name="connsiteY313" fmla="*/ 1926884 h 6853090"/>
              <a:gd name="connsiteX314" fmla="*/ 6101018 w 7658181"/>
              <a:gd name="connsiteY314" fmla="*/ 1921975 h 6853090"/>
              <a:gd name="connsiteX315" fmla="*/ 6034255 w 7658181"/>
              <a:gd name="connsiteY315" fmla="*/ 1897429 h 6853090"/>
              <a:gd name="connsiteX316" fmla="*/ 5993018 w 7658181"/>
              <a:gd name="connsiteY316" fmla="*/ 1858156 h 6853090"/>
              <a:gd name="connsiteX317" fmla="*/ 5962091 w 7658181"/>
              <a:gd name="connsiteY317" fmla="*/ 1834593 h 6853090"/>
              <a:gd name="connsiteX318" fmla="*/ 5901709 w 7658181"/>
              <a:gd name="connsiteY318" fmla="*/ 1767338 h 6853090"/>
              <a:gd name="connsiteX319" fmla="*/ 5893855 w 7658181"/>
              <a:gd name="connsiteY319" fmla="*/ 1758993 h 6853090"/>
              <a:gd name="connsiteX320" fmla="*/ 5809419 w 7658181"/>
              <a:gd name="connsiteY320" fmla="*/ 1702538 h 6853090"/>
              <a:gd name="connsiteX321" fmla="*/ 5821200 w 7658181"/>
              <a:gd name="connsiteY321" fmla="*/ 1609756 h 6853090"/>
              <a:gd name="connsiteX322" fmla="*/ 5816291 w 7658181"/>
              <a:gd name="connsiteY322" fmla="*/ 1591102 h 6853090"/>
              <a:gd name="connsiteX323" fmla="*/ 5766709 w 7658181"/>
              <a:gd name="connsiteY323" fmla="*/ 1499793 h 6853090"/>
              <a:gd name="connsiteX324" fmla="*/ 5736273 w 7658181"/>
              <a:gd name="connsiteY324" fmla="*/ 1451193 h 6853090"/>
              <a:gd name="connsiteX325" fmla="*/ 5762782 w 7658181"/>
              <a:gd name="connsiteY325" fmla="*/ 1433029 h 6853090"/>
              <a:gd name="connsiteX326" fmla="*/ 5755910 w 7658181"/>
              <a:gd name="connsiteY326" fmla="*/ 1418302 h 6853090"/>
              <a:gd name="connsiteX327" fmla="*/ 5747564 w 7658181"/>
              <a:gd name="connsiteY327" fmla="*/ 1372647 h 6853090"/>
              <a:gd name="connsiteX328" fmla="*/ 5732346 w 7658181"/>
              <a:gd name="connsiteY328" fmla="*/ 1304411 h 6853090"/>
              <a:gd name="connsiteX329" fmla="*/ 5768182 w 7658181"/>
              <a:gd name="connsiteY329" fmla="*/ 1226847 h 6853090"/>
              <a:gd name="connsiteX330" fmla="*/ 5834455 w 7658181"/>
              <a:gd name="connsiteY330" fmla="*/ 1123266 h 6853090"/>
              <a:gd name="connsiteX331" fmla="*/ 5823655 w 7658181"/>
              <a:gd name="connsiteY331" fmla="*/ 1098720 h 6853090"/>
              <a:gd name="connsiteX332" fmla="*/ 5908582 w 7658181"/>
              <a:gd name="connsiteY332" fmla="*/ 925920 h 6853090"/>
              <a:gd name="connsiteX333" fmla="*/ 6004309 w 7658181"/>
              <a:gd name="connsiteY333" fmla="*/ 906284 h 6853090"/>
              <a:gd name="connsiteX334" fmla="*/ 6124582 w 7658181"/>
              <a:gd name="connsiteY334" fmla="*/ 878793 h 6853090"/>
              <a:gd name="connsiteX335" fmla="*/ 6182018 w 7658181"/>
              <a:gd name="connsiteY335" fmla="*/ 816447 h 6853090"/>
              <a:gd name="connsiteX336" fmla="*/ 6216873 w 7658181"/>
              <a:gd name="connsiteY336" fmla="*/ 827247 h 6853090"/>
              <a:gd name="connsiteX337" fmla="*/ 6344018 w 7658181"/>
              <a:gd name="connsiteY337" fmla="*/ 758520 h 6853090"/>
              <a:gd name="connsiteX338" fmla="*/ 6464291 w 7658181"/>
              <a:gd name="connsiteY338" fmla="*/ 747720 h 6853090"/>
              <a:gd name="connsiteX339" fmla="*/ 6597328 w 7658181"/>
              <a:gd name="connsiteY339" fmla="*/ 720720 h 6853090"/>
              <a:gd name="connsiteX340" fmla="*/ 6705819 w 7658181"/>
              <a:gd name="connsiteY340" fmla="*/ 755575 h 6853090"/>
              <a:gd name="connsiteX341" fmla="*/ 6738219 w 7658181"/>
              <a:gd name="connsiteY341" fmla="*/ 759011 h 6853090"/>
              <a:gd name="connsiteX342" fmla="*/ 6781419 w 7658181"/>
              <a:gd name="connsiteY342" fmla="*/ 770302 h 6853090"/>
              <a:gd name="connsiteX343" fmla="*/ 6828546 w 7658181"/>
              <a:gd name="connsiteY343" fmla="*/ 786502 h 6853090"/>
              <a:gd name="connsiteX344" fmla="*/ 6873219 w 7658181"/>
              <a:gd name="connsiteY344" fmla="*/ 788465 h 6853090"/>
              <a:gd name="connsiteX345" fmla="*/ 6930164 w 7658181"/>
              <a:gd name="connsiteY345" fmla="*/ 832156 h 6853090"/>
              <a:gd name="connsiteX346" fmla="*/ 6978273 w 7658181"/>
              <a:gd name="connsiteY346" fmla="*/ 860629 h 6853090"/>
              <a:gd name="connsiteX347" fmla="*/ 7038164 w 7658181"/>
              <a:gd name="connsiteY347" fmla="*/ 868975 h 6853090"/>
              <a:gd name="connsiteX348" fmla="*/ 7010673 w 7658181"/>
              <a:gd name="connsiteY348" fmla="*/ 879284 h 6853090"/>
              <a:gd name="connsiteX349" fmla="*/ 7016073 w 7658181"/>
              <a:gd name="connsiteY349" fmla="*/ 923465 h 6853090"/>
              <a:gd name="connsiteX350" fmla="*/ 7099528 w 7658181"/>
              <a:gd name="connsiteY350" fmla="*/ 909229 h 6853090"/>
              <a:gd name="connsiteX351" fmla="*/ 7160891 w 7658181"/>
              <a:gd name="connsiteY351" fmla="*/ 983356 h 6853090"/>
              <a:gd name="connsiteX352" fmla="*/ 7231091 w 7658181"/>
              <a:gd name="connsiteY352" fmla="*/ 1038829 h 6853090"/>
              <a:gd name="connsiteX353" fmla="*/ 7239927 w 7658181"/>
              <a:gd name="connsiteY353" fmla="*/ 1045702 h 6853090"/>
              <a:gd name="connsiteX354" fmla="*/ 7284601 w 7658181"/>
              <a:gd name="connsiteY354" fmla="*/ 1086447 h 6853090"/>
              <a:gd name="connsiteX355" fmla="*/ 7335164 w 7658181"/>
              <a:gd name="connsiteY355" fmla="*/ 1153702 h 6853090"/>
              <a:gd name="connsiteX356" fmla="*/ 7357746 w 7658181"/>
              <a:gd name="connsiteY356" fmla="*/ 1212120 h 6853090"/>
              <a:gd name="connsiteX357" fmla="*/ 7371001 w 7658181"/>
              <a:gd name="connsiteY357" fmla="*/ 1234702 h 6853090"/>
              <a:gd name="connsiteX358" fmla="*/ 7375910 w 7658181"/>
              <a:gd name="connsiteY358" fmla="*/ 1313247 h 6853090"/>
              <a:gd name="connsiteX359" fmla="*/ 7360692 w 7658181"/>
              <a:gd name="connsiteY359" fmla="*/ 1331411 h 6853090"/>
              <a:gd name="connsiteX360" fmla="*/ 7379837 w 7658181"/>
              <a:gd name="connsiteY360" fmla="*/ 1430084 h 6853090"/>
              <a:gd name="connsiteX361" fmla="*/ 7366582 w 7658181"/>
              <a:gd name="connsiteY361" fmla="*/ 1494393 h 6853090"/>
              <a:gd name="connsiteX362" fmla="*/ 7425982 w 7658181"/>
              <a:gd name="connsiteY362" fmla="*/ 1650502 h 6853090"/>
              <a:gd name="connsiteX363" fmla="*/ 7448564 w 7658181"/>
              <a:gd name="connsiteY363" fmla="*/ 1706466 h 6853090"/>
              <a:gd name="connsiteX364" fmla="*/ 7466728 w 7658181"/>
              <a:gd name="connsiteY364" fmla="*/ 1799738 h 6853090"/>
              <a:gd name="connsiteX365" fmla="*/ 7466728 w 7658181"/>
              <a:gd name="connsiteY365" fmla="*/ 1815447 h 6853090"/>
              <a:gd name="connsiteX366" fmla="*/ 7490291 w 7658181"/>
              <a:gd name="connsiteY366" fmla="*/ 1888102 h 6853090"/>
              <a:gd name="connsiteX367" fmla="*/ 7499618 w 7658181"/>
              <a:gd name="connsiteY367" fmla="*/ 1931302 h 6853090"/>
              <a:gd name="connsiteX368" fmla="*/ 7485873 w 7658181"/>
              <a:gd name="connsiteY368" fmla="*/ 1936702 h 6853090"/>
              <a:gd name="connsiteX369" fmla="*/ 7520728 w 7658181"/>
              <a:gd name="connsiteY369" fmla="*/ 1967138 h 6853090"/>
              <a:gd name="connsiteX370" fmla="*/ 7525637 w 7658181"/>
              <a:gd name="connsiteY370" fmla="*/ 2040775 h 6853090"/>
              <a:gd name="connsiteX371" fmla="*/ 7510910 w 7658181"/>
              <a:gd name="connsiteY371" fmla="*/ 2109993 h 6853090"/>
              <a:gd name="connsiteX372" fmla="*/ 7524655 w 7658181"/>
              <a:gd name="connsiteY372" fmla="*/ 2175775 h 6853090"/>
              <a:gd name="connsiteX373" fmla="*/ 7552637 w 7658181"/>
              <a:gd name="connsiteY373" fmla="*/ 2220938 h 6853090"/>
              <a:gd name="connsiteX374" fmla="*/ 7565400 w 7658181"/>
              <a:gd name="connsiteY374" fmla="*/ 2214066 h 6853090"/>
              <a:gd name="connsiteX375" fmla="*/ 7542328 w 7658181"/>
              <a:gd name="connsiteY375" fmla="*/ 2243029 h 6853090"/>
              <a:gd name="connsiteX376" fmla="*/ 7552637 w 7658181"/>
              <a:gd name="connsiteY376" fmla="*/ 2243029 h 6853090"/>
              <a:gd name="connsiteX377" fmla="*/ 7557055 w 7658181"/>
              <a:gd name="connsiteY377" fmla="*/ 2285738 h 6853090"/>
              <a:gd name="connsiteX378" fmla="*/ 7564419 w 7658181"/>
              <a:gd name="connsiteY378" fmla="*/ 2361829 h 6853090"/>
              <a:gd name="connsiteX379" fmla="*/ 7572273 w 7658181"/>
              <a:gd name="connsiteY379" fmla="*/ 2472284 h 6853090"/>
              <a:gd name="connsiteX380" fmla="*/ 7614982 w 7658181"/>
              <a:gd name="connsiteY380" fmla="*/ 2583229 h 6853090"/>
              <a:gd name="connsiteX381" fmla="*/ 7628237 w 7658181"/>
              <a:gd name="connsiteY381" fmla="*/ 2581266 h 6853090"/>
              <a:gd name="connsiteX382" fmla="*/ 7593873 w 7658181"/>
              <a:gd name="connsiteY382" fmla="*/ 2646065 h 6853090"/>
              <a:gd name="connsiteX383" fmla="*/ 7619400 w 7658181"/>
              <a:gd name="connsiteY383" fmla="*/ 2656866 h 6853090"/>
              <a:gd name="connsiteX384" fmla="*/ 7591419 w 7658181"/>
              <a:gd name="connsiteY384" fmla="*/ 2696138 h 6853090"/>
              <a:gd name="connsiteX385" fmla="*/ 7595346 w 7658181"/>
              <a:gd name="connsiteY385" fmla="*/ 2796775 h 6853090"/>
              <a:gd name="connsiteX386" fmla="*/ 7585528 w 7658181"/>
              <a:gd name="connsiteY386" fmla="*/ 2867466 h 6853090"/>
              <a:gd name="connsiteX387" fmla="*/ 7622837 w 7658181"/>
              <a:gd name="connsiteY387" fmla="*/ 2959266 h 6853090"/>
              <a:gd name="connsiteX388" fmla="*/ 7603692 w 7658181"/>
              <a:gd name="connsiteY388" fmla="*/ 2973502 h 6853090"/>
              <a:gd name="connsiteX389" fmla="*/ 7603692 w 7658181"/>
              <a:gd name="connsiteY389" fmla="*/ 3091811 h 6853090"/>
              <a:gd name="connsiteX390" fmla="*/ 7650328 w 7658181"/>
              <a:gd name="connsiteY390" fmla="*/ 3135502 h 6853090"/>
              <a:gd name="connsiteX391" fmla="*/ 7620873 w 7658181"/>
              <a:gd name="connsiteY391" fmla="*/ 3242520 h 6853090"/>
              <a:gd name="connsiteX392" fmla="*/ 7631673 w 7658181"/>
              <a:gd name="connsiteY392" fmla="*/ 3300938 h 6853090"/>
              <a:gd name="connsiteX393" fmla="*/ 7629219 w 7658181"/>
              <a:gd name="connsiteY393" fmla="*/ 3332357 h 6853090"/>
              <a:gd name="connsiteX394" fmla="*/ 7599764 w 7658181"/>
              <a:gd name="connsiteY394" fmla="*/ 3366720 h 6853090"/>
              <a:gd name="connsiteX395" fmla="*/ 7638546 w 7658181"/>
              <a:gd name="connsiteY395" fmla="*/ 3359847 h 6853090"/>
              <a:gd name="connsiteX396" fmla="*/ 7637564 w 7658181"/>
              <a:gd name="connsiteY396" fmla="*/ 3473247 h 6853090"/>
              <a:gd name="connsiteX397" fmla="*/ 7642964 w 7658181"/>
              <a:gd name="connsiteY397" fmla="*/ 3488466 h 6853090"/>
              <a:gd name="connsiteX398" fmla="*/ 7639528 w 7658181"/>
              <a:gd name="connsiteY398" fmla="*/ 3565047 h 6853090"/>
              <a:gd name="connsiteX399" fmla="*/ 7620873 w 7658181"/>
              <a:gd name="connsiteY399" fmla="*/ 3608738 h 6853090"/>
              <a:gd name="connsiteX400" fmla="*/ 7609091 w 7658181"/>
              <a:gd name="connsiteY400" fmla="*/ 3627884 h 6853090"/>
              <a:gd name="connsiteX401" fmla="*/ 7624800 w 7658181"/>
              <a:gd name="connsiteY401" fmla="*/ 3689247 h 6853090"/>
              <a:gd name="connsiteX402" fmla="*/ 7583073 w 7658181"/>
              <a:gd name="connsiteY402" fmla="*/ 3720175 h 6853090"/>
              <a:gd name="connsiteX403" fmla="*/ 7606146 w 7658181"/>
              <a:gd name="connsiteY403" fmla="*/ 3744229 h 6853090"/>
              <a:gd name="connsiteX404" fmla="*/ 7584546 w 7658181"/>
              <a:gd name="connsiteY404" fmla="*/ 3775156 h 6853090"/>
              <a:gd name="connsiteX405" fmla="*/ 7522200 w 7658181"/>
              <a:gd name="connsiteY405" fmla="*/ 3894448 h 6853090"/>
              <a:gd name="connsiteX406" fmla="*/ 7519255 w 7658181"/>
              <a:gd name="connsiteY406" fmla="*/ 4064302 h 6853090"/>
              <a:gd name="connsiteX407" fmla="*/ 7539382 w 7658181"/>
              <a:gd name="connsiteY407" fmla="*/ 4071666 h 6853090"/>
              <a:gd name="connsiteX408" fmla="*/ 7514346 w 7658181"/>
              <a:gd name="connsiteY408" fmla="*/ 4153647 h 6853090"/>
              <a:gd name="connsiteX409" fmla="*/ 7523182 w 7658181"/>
              <a:gd name="connsiteY409" fmla="*/ 4156102 h 6853090"/>
              <a:gd name="connsiteX410" fmla="*/ 7477037 w 7658181"/>
              <a:gd name="connsiteY410" fmla="*/ 4187520 h 6853090"/>
              <a:gd name="connsiteX411" fmla="*/ 7503055 w 7658181"/>
              <a:gd name="connsiteY411" fmla="*/ 4228757 h 6853090"/>
              <a:gd name="connsiteX412" fmla="*/ 7476055 w 7658181"/>
              <a:gd name="connsiteY412" fmla="*/ 4222866 h 6853090"/>
              <a:gd name="connsiteX413" fmla="*/ 7480473 w 7658181"/>
              <a:gd name="connsiteY413" fmla="*/ 4231211 h 6853090"/>
              <a:gd name="connsiteX414" fmla="*/ 7400946 w 7658181"/>
              <a:gd name="connsiteY414" fmla="*/ 4279811 h 6853090"/>
              <a:gd name="connsiteX415" fmla="*/ 7423037 w 7658181"/>
              <a:gd name="connsiteY415" fmla="*/ 4298466 h 6853090"/>
              <a:gd name="connsiteX416" fmla="*/ 7368055 w 7658181"/>
              <a:gd name="connsiteY416" fmla="*/ 4440338 h 6853090"/>
              <a:gd name="connsiteX417" fmla="*/ 7347437 w 7658181"/>
              <a:gd name="connsiteY417" fmla="*/ 4466357 h 6853090"/>
              <a:gd name="connsiteX418" fmla="*/ 7316018 w 7658181"/>
              <a:gd name="connsiteY418" fmla="*/ 4613138 h 6853090"/>
              <a:gd name="connsiteX419" fmla="*/ 7300800 w 7658181"/>
              <a:gd name="connsiteY419" fmla="*/ 4662229 h 6853090"/>
              <a:gd name="connsiteX420" fmla="*/ 7247291 w 7658181"/>
              <a:gd name="connsiteY420" fmla="*/ 4737829 h 6853090"/>
              <a:gd name="connsiteX421" fmla="*/ 7155982 w 7658181"/>
              <a:gd name="connsiteY421" fmla="*/ 4875775 h 6853090"/>
              <a:gd name="connsiteX422" fmla="*/ 7150582 w 7658181"/>
              <a:gd name="connsiteY422" fmla="*/ 4886575 h 6853090"/>
              <a:gd name="connsiteX423" fmla="*/ 7134382 w 7658181"/>
              <a:gd name="connsiteY423" fmla="*/ 4978866 h 6853090"/>
              <a:gd name="connsiteX424" fmla="*/ 7096091 w 7658181"/>
              <a:gd name="connsiteY424" fmla="*/ 4971502 h 6853090"/>
              <a:gd name="connsiteX425" fmla="*/ 7090692 w 7658181"/>
              <a:gd name="connsiteY425" fmla="*/ 4976902 h 6853090"/>
              <a:gd name="connsiteX426" fmla="*/ 7117200 w 7658181"/>
              <a:gd name="connsiteY426" fmla="*/ 4980829 h 6853090"/>
              <a:gd name="connsiteX427" fmla="*/ 7041109 w 7658181"/>
              <a:gd name="connsiteY427" fmla="*/ 5108465 h 6853090"/>
              <a:gd name="connsiteX428" fmla="*/ 7012637 w 7658181"/>
              <a:gd name="connsiteY428" fmla="*/ 5156575 h 6853090"/>
              <a:gd name="connsiteX429" fmla="*/ 6992510 w 7658181"/>
              <a:gd name="connsiteY429" fmla="*/ 5220884 h 6853090"/>
              <a:gd name="connsiteX430" fmla="*/ 6924273 w 7658181"/>
              <a:gd name="connsiteY430" fmla="*/ 5250829 h 6853090"/>
              <a:gd name="connsiteX431" fmla="*/ 6859964 w 7658181"/>
              <a:gd name="connsiteY431" fmla="*/ 5329866 h 6853090"/>
              <a:gd name="connsiteX432" fmla="*/ 6831001 w 7658181"/>
              <a:gd name="connsiteY432" fmla="*/ 5354902 h 6853090"/>
              <a:gd name="connsiteX433" fmla="*/ 6770128 w 7658181"/>
              <a:gd name="connsiteY433" fmla="*/ 5382393 h 6853090"/>
              <a:gd name="connsiteX434" fmla="*/ 6760800 w 7658181"/>
              <a:gd name="connsiteY434" fmla="*/ 5405957 h 6853090"/>
              <a:gd name="connsiteX435" fmla="*/ 6731837 w 7658181"/>
              <a:gd name="connsiteY435" fmla="*/ 5463393 h 6853090"/>
              <a:gd name="connsiteX436" fmla="*/ 6664582 w 7658181"/>
              <a:gd name="connsiteY436" fmla="*/ 5544393 h 6853090"/>
              <a:gd name="connsiteX437" fmla="*/ 6555109 w 7658181"/>
              <a:gd name="connsiteY437" fmla="*/ 5646502 h 6853090"/>
              <a:gd name="connsiteX438" fmla="*/ 6516819 w 7658181"/>
              <a:gd name="connsiteY438" fmla="*/ 5662211 h 6853090"/>
              <a:gd name="connsiteX439" fmla="*/ 6530564 w 7658181"/>
              <a:gd name="connsiteY439" fmla="*/ 5684793 h 6853090"/>
              <a:gd name="connsiteX440" fmla="*/ 6522709 w 7658181"/>
              <a:gd name="connsiteY440" fmla="*/ 5691666 h 6853090"/>
              <a:gd name="connsiteX441" fmla="*/ 6466746 w 7658181"/>
              <a:gd name="connsiteY441" fmla="*/ 5723575 h 6853090"/>
              <a:gd name="connsiteX442" fmla="*/ 6367582 w 7658181"/>
              <a:gd name="connsiteY442" fmla="*/ 5838448 h 6853090"/>
              <a:gd name="connsiteX443" fmla="*/ 6243873 w 7658181"/>
              <a:gd name="connsiteY443" fmla="*/ 5930247 h 6853090"/>
              <a:gd name="connsiteX444" fmla="*/ 6127037 w 7658181"/>
              <a:gd name="connsiteY444" fmla="*/ 5998484 h 6853090"/>
              <a:gd name="connsiteX445" fmla="*/ 6104455 w 7658181"/>
              <a:gd name="connsiteY445" fmla="*/ 6035302 h 6853090"/>
              <a:gd name="connsiteX446" fmla="*/ 6094146 w 7658181"/>
              <a:gd name="connsiteY446" fmla="*/ 6068684 h 6853090"/>
              <a:gd name="connsiteX447" fmla="*/ 6084328 w 7658181"/>
              <a:gd name="connsiteY447" fmla="*/ 6068193 h 6853090"/>
              <a:gd name="connsiteX448" fmla="*/ 6081382 w 7658181"/>
              <a:gd name="connsiteY448" fmla="*/ 6024993 h 6853090"/>
              <a:gd name="connsiteX449" fmla="*/ 5970437 w 7658181"/>
              <a:gd name="connsiteY449" fmla="*/ 6110902 h 6853090"/>
              <a:gd name="connsiteX450" fmla="*/ 5945891 w 7658181"/>
              <a:gd name="connsiteY450" fmla="*/ 6134957 h 6853090"/>
              <a:gd name="connsiteX451" fmla="*/ 5872255 w 7658181"/>
              <a:gd name="connsiteY451" fmla="*/ 6138393 h 6853090"/>
              <a:gd name="connsiteX452" fmla="*/ 5835437 w 7658181"/>
              <a:gd name="connsiteY452" fmla="*/ 6201720 h 6853090"/>
              <a:gd name="connsiteX453" fmla="*/ 5709764 w 7658181"/>
              <a:gd name="connsiteY453" fmla="*/ 6252284 h 6853090"/>
              <a:gd name="connsiteX454" fmla="*/ 5669018 w 7658181"/>
              <a:gd name="connsiteY454" fmla="*/ 6235593 h 6853090"/>
              <a:gd name="connsiteX455" fmla="*/ 5622873 w 7658181"/>
              <a:gd name="connsiteY455" fmla="*/ 6328866 h 6853090"/>
              <a:gd name="connsiteX456" fmla="*/ 5596855 w 7658181"/>
              <a:gd name="connsiteY456" fmla="*/ 6362247 h 6853090"/>
              <a:gd name="connsiteX457" fmla="*/ 5516837 w 7658181"/>
              <a:gd name="connsiteY457" fmla="*/ 6411829 h 6853090"/>
              <a:gd name="connsiteX458" fmla="*/ 5469709 w 7658181"/>
              <a:gd name="connsiteY458" fmla="*/ 6436866 h 6853090"/>
              <a:gd name="connsiteX459" fmla="*/ 5433873 w 7658181"/>
              <a:gd name="connsiteY459" fmla="*/ 6477120 h 6853090"/>
              <a:gd name="connsiteX460" fmla="*/ 5416692 w 7658181"/>
              <a:gd name="connsiteY460" fmla="*/ 6484975 h 6853090"/>
              <a:gd name="connsiteX461" fmla="*/ 5324891 w 7658181"/>
              <a:gd name="connsiteY461" fmla="*/ 6499702 h 6853090"/>
              <a:gd name="connsiteX462" fmla="*/ 5263528 w 7658181"/>
              <a:gd name="connsiteY462" fmla="*/ 6518848 h 6853090"/>
              <a:gd name="connsiteX463" fmla="*/ 5220819 w 7658181"/>
              <a:gd name="connsiteY463" fmla="*/ 6540938 h 6853090"/>
              <a:gd name="connsiteX464" fmla="*/ 5094164 w 7658181"/>
              <a:gd name="connsiteY464" fmla="*/ 6578738 h 6853090"/>
              <a:gd name="connsiteX465" fmla="*/ 5056364 w 7658181"/>
              <a:gd name="connsiteY465" fmla="*/ 6575302 h 6853090"/>
              <a:gd name="connsiteX466" fmla="*/ 5054891 w 7658181"/>
              <a:gd name="connsiteY466" fmla="*/ 6582175 h 6853090"/>
              <a:gd name="connsiteX467" fmla="*/ 4927746 w 7658181"/>
              <a:gd name="connsiteY467" fmla="*/ 6634702 h 6853090"/>
              <a:gd name="connsiteX468" fmla="*/ 4786364 w 7658181"/>
              <a:gd name="connsiteY468" fmla="*/ 6662193 h 6853090"/>
              <a:gd name="connsiteX469" fmla="*/ 4698982 w 7658181"/>
              <a:gd name="connsiteY469" fmla="*/ 6717175 h 6853090"/>
              <a:gd name="connsiteX470" fmla="*/ 4617982 w 7658181"/>
              <a:gd name="connsiteY470" fmla="*/ 6729938 h 6853090"/>
              <a:gd name="connsiteX471" fmla="*/ 4479546 w 7658181"/>
              <a:gd name="connsiteY471" fmla="*/ 6762829 h 6853090"/>
              <a:gd name="connsiteX472" fmla="*/ 4449110 w 7658181"/>
              <a:gd name="connsiteY472" fmla="*/ 6765775 h 6853090"/>
              <a:gd name="connsiteX473" fmla="*/ 4361237 w 7658181"/>
              <a:gd name="connsiteY473" fmla="*/ 6814866 h 6853090"/>
              <a:gd name="connsiteX474" fmla="*/ 4329328 w 7658181"/>
              <a:gd name="connsiteY474" fmla="*/ 6813884 h 6853090"/>
              <a:gd name="connsiteX475" fmla="*/ 4285637 w 7658181"/>
              <a:gd name="connsiteY475" fmla="*/ 6812411 h 6853090"/>
              <a:gd name="connsiteX476" fmla="*/ 3960164 w 7658181"/>
              <a:gd name="connsiteY476" fmla="*/ 6834011 h 6853090"/>
              <a:gd name="connsiteX477" fmla="*/ 3833509 w 7658181"/>
              <a:gd name="connsiteY477" fmla="*/ 6848738 h 6853090"/>
              <a:gd name="connsiteX478" fmla="*/ 3751527 w 7658181"/>
              <a:gd name="connsiteY478" fmla="*/ 6838920 h 685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Lst>
            <a:rect l="l" t="t" r="r" b="b"/>
            <a:pathLst>
              <a:path w="7658181" h="6853090">
                <a:moveTo>
                  <a:pt x="3751527" y="6838920"/>
                </a:moveTo>
                <a:cubicBezTo>
                  <a:pt x="3751527" y="6838920"/>
                  <a:pt x="3748582" y="6847757"/>
                  <a:pt x="3746127" y="6856593"/>
                </a:cubicBezTo>
                <a:cubicBezTo>
                  <a:pt x="3742691" y="6857084"/>
                  <a:pt x="3739746" y="6857575"/>
                  <a:pt x="3736309" y="6857575"/>
                </a:cubicBezTo>
                <a:cubicBezTo>
                  <a:pt x="3732873" y="6843829"/>
                  <a:pt x="3729928" y="6829593"/>
                  <a:pt x="3724527" y="6806520"/>
                </a:cubicBezTo>
                <a:cubicBezTo>
                  <a:pt x="3713237" y="6814866"/>
                  <a:pt x="3705382" y="6822230"/>
                  <a:pt x="3695564" y="6827629"/>
                </a:cubicBezTo>
                <a:cubicBezTo>
                  <a:pt x="3685255" y="6833520"/>
                  <a:pt x="3673473" y="6840884"/>
                  <a:pt x="3662673" y="6840884"/>
                </a:cubicBezTo>
                <a:cubicBezTo>
                  <a:pt x="3622418" y="6840393"/>
                  <a:pt x="3581673" y="6835975"/>
                  <a:pt x="3541418" y="6835484"/>
                </a:cubicBezTo>
                <a:cubicBezTo>
                  <a:pt x="3515891" y="6834993"/>
                  <a:pt x="3490855" y="6839411"/>
                  <a:pt x="3462382" y="6842357"/>
                </a:cubicBezTo>
                <a:cubicBezTo>
                  <a:pt x="3453055" y="6813393"/>
                  <a:pt x="3432928" y="6813884"/>
                  <a:pt x="3407891" y="6830084"/>
                </a:cubicBezTo>
                <a:cubicBezTo>
                  <a:pt x="3373527" y="6852666"/>
                  <a:pt x="3336709" y="6844811"/>
                  <a:pt x="3301855" y="6833520"/>
                </a:cubicBezTo>
                <a:cubicBezTo>
                  <a:pt x="3289091" y="6829593"/>
                  <a:pt x="3279273" y="6814375"/>
                  <a:pt x="3265527" y="6802102"/>
                </a:cubicBezTo>
                <a:cubicBezTo>
                  <a:pt x="3246382" y="6843829"/>
                  <a:pt x="3211037" y="6840884"/>
                  <a:pt x="3171764" y="6833029"/>
                </a:cubicBezTo>
                <a:cubicBezTo>
                  <a:pt x="3152127" y="6829102"/>
                  <a:pt x="3131018" y="6832048"/>
                  <a:pt x="3110891" y="6832048"/>
                </a:cubicBezTo>
                <a:cubicBezTo>
                  <a:pt x="3106964" y="6832048"/>
                  <a:pt x="3100582" y="6833520"/>
                  <a:pt x="3099600" y="6831556"/>
                </a:cubicBezTo>
                <a:cubicBezTo>
                  <a:pt x="3072109" y="6782465"/>
                  <a:pt x="3029400" y="6814866"/>
                  <a:pt x="2988164" y="6813393"/>
                </a:cubicBezTo>
                <a:cubicBezTo>
                  <a:pt x="2996509" y="6799157"/>
                  <a:pt x="3003382" y="6788357"/>
                  <a:pt x="3015164" y="6768720"/>
                </a:cubicBezTo>
                <a:cubicBezTo>
                  <a:pt x="2965091" y="6787866"/>
                  <a:pt x="2921400" y="6811429"/>
                  <a:pt x="2890964" y="6763321"/>
                </a:cubicBezTo>
                <a:cubicBezTo>
                  <a:pt x="2821746" y="6743684"/>
                  <a:pt x="2754491" y="6723556"/>
                  <a:pt x="2686255" y="6704902"/>
                </a:cubicBezTo>
                <a:cubicBezTo>
                  <a:pt x="2666127" y="6699502"/>
                  <a:pt x="2645018" y="6698029"/>
                  <a:pt x="2624891" y="6693120"/>
                </a:cubicBezTo>
                <a:cubicBezTo>
                  <a:pt x="2606728" y="6688702"/>
                  <a:pt x="2588564" y="6682321"/>
                  <a:pt x="2570400" y="6676429"/>
                </a:cubicBezTo>
                <a:cubicBezTo>
                  <a:pt x="2524746" y="6661211"/>
                  <a:pt x="2478600" y="6646484"/>
                  <a:pt x="2433437" y="6630284"/>
                </a:cubicBezTo>
                <a:cubicBezTo>
                  <a:pt x="2387782" y="6614084"/>
                  <a:pt x="2342618" y="6595429"/>
                  <a:pt x="2296473" y="6579720"/>
                </a:cubicBezTo>
                <a:cubicBezTo>
                  <a:pt x="2280273" y="6573829"/>
                  <a:pt x="2262109" y="6570393"/>
                  <a:pt x="2244928" y="6570884"/>
                </a:cubicBezTo>
                <a:cubicBezTo>
                  <a:pt x="2222837" y="6571375"/>
                  <a:pt x="2213018" y="6564502"/>
                  <a:pt x="2210073" y="6541920"/>
                </a:cubicBezTo>
                <a:cubicBezTo>
                  <a:pt x="2207127" y="6519829"/>
                  <a:pt x="2194364" y="6510993"/>
                  <a:pt x="2169818" y="6518357"/>
                </a:cubicBezTo>
                <a:cubicBezTo>
                  <a:pt x="2135455" y="6528666"/>
                  <a:pt x="2121709" y="6515902"/>
                  <a:pt x="2123673" y="6469757"/>
                </a:cubicBezTo>
                <a:cubicBezTo>
                  <a:pt x="2096182" y="6466811"/>
                  <a:pt x="2068200" y="6463866"/>
                  <a:pt x="2040218" y="6459938"/>
                </a:cubicBezTo>
                <a:cubicBezTo>
                  <a:pt x="2032364" y="6458957"/>
                  <a:pt x="2025000" y="6454539"/>
                  <a:pt x="2017636" y="6450611"/>
                </a:cubicBezTo>
                <a:cubicBezTo>
                  <a:pt x="1986218" y="6434902"/>
                  <a:pt x="1961182" y="6410357"/>
                  <a:pt x="1919946" y="6407902"/>
                </a:cubicBezTo>
                <a:cubicBezTo>
                  <a:pt x="1886564" y="6405938"/>
                  <a:pt x="1853673" y="6378448"/>
                  <a:pt x="1822746" y="6359302"/>
                </a:cubicBezTo>
                <a:cubicBezTo>
                  <a:pt x="1810964" y="6351938"/>
                  <a:pt x="1805073" y="6335738"/>
                  <a:pt x="1794273" y="6320029"/>
                </a:cubicBezTo>
                <a:cubicBezTo>
                  <a:pt x="1792309" y="6321011"/>
                  <a:pt x="1783964" y="6326411"/>
                  <a:pt x="1772673" y="6333284"/>
                </a:cubicBezTo>
                <a:cubicBezTo>
                  <a:pt x="1761873" y="6290575"/>
                  <a:pt x="1688236" y="6344084"/>
                  <a:pt x="1693145" y="6282230"/>
                </a:cubicBezTo>
                <a:cubicBezTo>
                  <a:pt x="1663691" y="6257193"/>
                  <a:pt x="1610673" y="6288611"/>
                  <a:pt x="1600855" y="6232647"/>
                </a:cubicBezTo>
                <a:cubicBezTo>
                  <a:pt x="1549800" y="6235102"/>
                  <a:pt x="1547346" y="6187975"/>
                  <a:pt x="1524273" y="6160975"/>
                </a:cubicBezTo>
                <a:cubicBezTo>
                  <a:pt x="1513964" y="6149193"/>
                  <a:pt x="1499236" y="6142811"/>
                  <a:pt x="1498255" y="6124647"/>
                </a:cubicBezTo>
                <a:cubicBezTo>
                  <a:pt x="1485000" y="6127593"/>
                  <a:pt x="1471746" y="6131029"/>
                  <a:pt x="1460946" y="6133484"/>
                </a:cubicBezTo>
                <a:cubicBezTo>
                  <a:pt x="1422164" y="6094211"/>
                  <a:pt x="1382891" y="6053957"/>
                  <a:pt x="1342636" y="6013211"/>
                </a:cubicBezTo>
                <a:cubicBezTo>
                  <a:pt x="1332818" y="6025975"/>
                  <a:pt x="1327418" y="6032357"/>
                  <a:pt x="1321036" y="6041193"/>
                </a:cubicBezTo>
                <a:cubicBezTo>
                  <a:pt x="1308764" y="6023520"/>
                  <a:pt x="1298946" y="6007811"/>
                  <a:pt x="1287655" y="5994066"/>
                </a:cubicBezTo>
                <a:cubicBezTo>
                  <a:pt x="1271455" y="5974429"/>
                  <a:pt x="1257218" y="5950866"/>
                  <a:pt x="1236600" y="5937611"/>
                </a:cubicBezTo>
                <a:cubicBezTo>
                  <a:pt x="1208618" y="5919448"/>
                  <a:pt x="1199782" y="5902757"/>
                  <a:pt x="1203218" y="5867411"/>
                </a:cubicBezTo>
                <a:cubicBezTo>
                  <a:pt x="1206655" y="5836975"/>
                  <a:pt x="1167382" y="5825684"/>
                  <a:pt x="1143327" y="5809975"/>
                </a:cubicBezTo>
                <a:cubicBezTo>
                  <a:pt x="1124182" y="5797702"/>
                  <a:pt x="1104055" y="5787393"/>
                  <a:pt x="1086382" y="5773647"/>
                </a:cubicBezTo>
                <a:cubicBezTo>
                  <a:pt x="1063309" y="5755975"/>
                  <a:pt x="1042691" y="5734375"/>
                  <a:pt x="1019127" y="5717193"/>
                </a:cubicBezTo>
                <a:cubicBezTo>
                  <a:pt x="1001455" y="5704429"/>
                  <a:pt x="973473" y="5700993"/>
                  <a:pt x="987218" y="5667120"/>
                </a:cubicBezTo>
                <a:cubicBezTo>
                  <a:pt x="987709" y="5666139"/>
                  <a:pt x="959727" y="5646011"/>
                  <a:pt x="948436" y="5648957"/>
                </a:cubicBezTo>
                <a:cubicBezTo>
                  <a:pt x="920946" y="5655338"/>
                  <a:pt x="906709" y="5657302"/>
                  <a:pt x="916527" y="5622448"/>
                </a:cubicBezTo>
                <a:cubicBezTo>
                  <a:pt x="918000" y="5616556"/>
                  <a:pt x="911127" y="5606247"/>
                  <a:pt x="905236" y="5600357"/>
                </a:cubicBezTo>
                <a:cubicBezTo>
                  <a:pt x="884127" y="5578266"/>
                  <a:pt x="862527" y="5556666"/>
                  <a:pt x="840436" y="5535556"/>
                </a:cubicBezTo>
                <a:cubicBezTo>
                  <a:pt x="820800" y="5516902"/>
                  <a:pt x="799691" y="5499720"/>
                  <a:pt x="781036" y="5480084"/>
                </a:cubicBezTo>
                <a:cubicBezTo>
                  <a:pt x="772691" y="5471247"/>
                  <a:pt x="760909" y="5457011"/>
                  <a:pt x="762873" y="5448175"/>
                </a:cubicBezTo>
                <a:cubicBezTo>
                  <a:pt x="771218" y="5413321"/>
                  <a:pt x="747655" y="5400556"/>
                  <a:pt x="726055" y="5383866"/>
                </a:cubicBezTo>
                <a:cubicBezTo>
                  <a:pt x="718200" y="5377975"/>
                  <a:pt x="713782" y="5366684"/>
                  <a:pt x="709364" y="5357357"/>
                </a:cubicBezTo>
                <a:cubicBezTo>
                  <a:pt x="700527" y="5338211"/>
                  <a:pt x="694636" y="5321029"/>
                  <a:pt x="668618" y="5313175"/>
                </a:cubicBezTo>
                <a:cubicBezTo>
                  <a:pt x="632782" y="5302375"/>
                  <a:pt x="606273" y="5245920"/>
                  <a:pt x="615109" y="5227266"/>
                </a:cubicBezTo>
                <a:cubicBezTo>
                  <a:pt x="571418" y="5182593"/>
                  <a:pt x="529200" y="5140375"/>
                  <a:pt x="487473" y="5098157"/>
                </a:cubicBezTo>
                <a:cubicBezTo>
                  <a:pt x="488945" y="5097175"/>
                  <a:pt x="490418" y="5096684"/>
                  <a:pt x="492382" y="5095702"/>
                </a:cubicBezTo>
                <a:cubicBezTo>
                  <a:pt x="474709" y="5067720"/>
                  <a:pt x="456545" y="5039247"/>
                  <a:pt x="438382" y="5011266"/>
                </a:cubicBezTo>
                <a:cubicBezTo>
                  <a:pt x="433964" y="5004884"/>
                  <a:pt x="423655" y="4998993"/>
                  <a:pt x="424145" y="4993102"/>
                </a:cubicBezTo>
                <a:cubicBezTo>
                  <a:pt x="427582" y="4927811"/>
                  <a:pt x="376036" y="4894920"/>
                  <a:pt x="341182" y="4850739"/>
                </a:cubicBezTo>
                <a:cubicBezTo>
                  <a:pt x="348055" y="4842393"/>
                  <a:pt x="355418" y="4834047"/>
                  <a:pt x="357382" y="4831593"/>
                </a:cubicBezTo>
                <a:cubicBezTo>
                  <a:pt x="349527" y="4820302"/>
                  <a:pt x="343145" y="4814411"/>
                  <a:pt x="340200" y="4807047"/>
                </a:cubicBezTo>
                <a:cubicBezTo>
                  <a:pt x="322036" y="4764338"/>
                  <a:pt x="304855" y="4721138"/>
                  <a:pt x="284236" y="4679902"/>
                </a:cubicBezTo>
                <a:cubicBezTo>
                  <a:pt x="277364" y="4657811"/>
                  <a:pt x="271473" y="4635229"/>
                  <a:pt x="263127" y="4614120"/>
                </a:cubicBezTo>
                <a:cubicBezTo>
                  <a:pt x="256745" y="4597920"/>
                  <a:pt x="243491" y="4583684"/>
                  <a:pt x="240545" y="4567484"/>
                </a:cubicBezTo>
                <a:cubicBezTo>
                  <a:pt x="234164" y="4533120"/>
                  <a:pt x="227782" y="4502684"/>
                  <a:pt x="200291" y="4475684"/>
                </a:cubicBezTo>
                <a:cubicBezTo>
                  <a:pt x="190473" y="4466357"/>
                  <a:pt x="206673" y="4430520"/>
                  <a:pt x="211582" y="4402539"/>
                </a:cubicBezTo>
                <a:cubicBezTo>
                  <a:pt x="206673" y="4398611"/>
                  <a:pt x="197836" y="4390757"/>
                  <a:pt x="185564" y="4380938"/>
                </a:cubicBezTo>
                <a:cubicBezTo>
                  <a:pt x="196364" y="4372102"/>
                  <a:pt x="206182" y="4364247"/>
                  <a:pt x="217473" y="4355411"/>
                </a:cubicBezTo>
                <a:cubicBezTo>
                  <a:pt x="204709" y="4346084"/>
                  <a:pt x="192436" y="4336757"/>
                  <a:pt x="178691" y="4326938"/>
                </a:cubicBezTo>
                <a:cubicBezTo>
                  <a:pt x="189982" y="4321047"/>
                  <a:pt x="198327" y="4316138"/>
                  <a:pt x="217473" y="4306320"/>
                </a:cubicBezTo>
                <a:cubicBezTo>
                  <a:pt x="190473" y="4301902"/>
                  <a:pt x="176727" y="4299938"/>
                  <a:pt x="169364" y="4298466"/>
                </a:cubicBezTo>
                <a:cubicBezTo>
                  <a:pt x="160036" y="4274411"/>
                  <a:pt x="152673" y="4255266"/>
                  <a:pt x="143836" y="4232193"/>
                </a:cubicBezTo>
                <a:cubicBezTo>
                  <a:pt x="143836" y="4209120"/>
                  <a:pt x="147764" y="4178684"/>
                  <a:pt x="142855" y="4149229"/>
                </a:cubicBezTo>
                <a:cubicBezTo>
                  <a:pt x="137455" y="4115357"/>
                  <a:pt x="125182" y="4082956"/>
                  <a:pt x="114873" y="4050065"/>
                </a:cubicBezTo>
                <a:cubicBezTo>
                  <a:pt x="105055" y="4018156"/>
                  <a:pt x="94255" y="3986247"/>
                  <a:pt x="83945" y="3953847"/>
                </a:cubicBezTo>
                <a:cubicBezTo>
                  <a:pt x="98673" y="3949429"/>
                  <a:pt x="108491" y="3946484"/>
                  <a:pt x="119291" y="3943047"/>
                </a:cubicBezTo>
                <a:cubicBezTo>
                  <a:pt x="117327" y="3936666"/>
                  <a:pt x="117327" y="3932247"/>
                  <a:pt x="114873" y="3929793"/>
                </a:cubicBezTo>
                <a:cubicBezTo>
                  <a:pt x="98673" y="3914084"/>
                  <a:pt x="77564" y="3901320"/>
                  <a:pt x="66273" y="3882175"/>
                </a:cubicBezTo>
                <a:cubicBezTo>
                  <a:pt x="59400" y="3870393"/>
                  <a:pt x="66764" y="3849775"/>
                  <a:pt x="68236" y="3823757"/>
                </a:cubicBezTo>
                <a:cubicBezTo>
                  <a:pt x="56455" y="3813938"/>
                  <a:pt x="7364" y="3805593"/>
                  <a:pt x="44673" y="3769266"/>
                </a:cubicBezTo>
                <a:cubicBezTo>
                  <a:pt x="33382" y="3744720"/>
                  <a:pt x="17182" y="3724102"/>
                  <a:pt x="15709" y="3702502"/>
                </a:cubicBezTo>
                <a:cubicBezTo>
                  <a:pt x="14236" y="3682866"/>
                  <a:pt x="27982" y="3661757"/>
                  <a:pt x="35836" y="3639175"/>
                </a:cubicBezTo>
                <a:cubicBezTo>
                  <a:pt x="32400" y="3638193"/>
                  <a:pt x="23073" y="3635738"/>
                  <a:pt x="6873" y="3631320"/>
                </a:cubicBezTo>
                <a:cubicBezTo>
                  <a:pt x="22091" y="3623466"/>
                  <a:pt x="30927" y="3619047"/>
                  <a:pt x="47618" y="3610211"/>
                </a:cubicBezTo>
                <a:cubicBezTo>
                  <a:pt x="-28473" y="3566029"/>
                  <a:pt x="15709" y="3497793"/>
                  <a:pt x="1473" y="3438393"/>
                </a:cubicBezTo>
                <a:cubicBezTo>
                  <a:pt x="10800" y="3439866"/>
                  <a:pt x="17182" y="3440847"/>
                  <a:pt x="22582" y="3441829"/>
                </a:cubicBezTo>
                <a:cubicBezTo>
                  <a:pt x="19145" y="3411393"/>
                  <a:pt x="15709" y="3380956"/>
                  <a:pt x="11782" y="3345120"/>
                </a:cubicBezTo>
                <a:cubicBezTo>
                  <a:pt x="14236" y="3343647"/>
                  <a:pt x="24055" y="3337266"/>
                  <a:pt x="36818" y="3328920"/>
                </a:cubicBezTo>
                <a:cubicBezTo>
                  <a:pt x="20618" y="3314684"/>
                  <a:pt x="11782" y="3306829"/>
                  <a:pt x="0" y="3296029"/>
                </a:cubicBezTo>
                <a:cubicBezTo>
                  <a:pt x="8345" y="3287684"/>
                  <a:pt x="17182" y="3278847"/>
                  <a:pt x="25036" y="3269029"/>
                </a:cubicBezTo>
                <a:cubicBezTo>
                  <a:pt x="29455" y="3263138"/>
                  <a:pt x="36818" y="3252338"/>
                  <a:pt x="34855" y="3249884"/>
                </a:cubicBezTo>
                <a:cubicBezTo>
                  <a:pt x="6873" y="3211102"/>
                  <a:pt x="25527" y="3189502"/>
                  <a:pt x="59400" y="3177229"/>
                </a:cubicBezTo>
                <a:cubicBezTo>
                  <a:pt x="46636" y="3167902"/>
                  <a:pt x="24055" y="3154156"/>
                  <a:pt x="25036" y="3152193"/>
                </a:cubicBezTo>
                <a:cubicBezTo>
                  <a:pt x="37800" y="3126666"/>
                  <a:pt x="8345" y="3079047"/>
                  <a:pt x="65782" y="3073156"/>
                </a:cubicBezTo>
                <a:cubicBezTo>
                  <a:pt x="54000" y="3068738"/>
                  <a:pt x="43691" y="3064811"/>
                  <a:pt x="27982" y="3058429"/>
                </a:cubicBezTo>
                <a:cubicBezTo>
                  <a:pt x="39764" y="3050084"/>
                  <a:pt x="47127" y="3044684"/>
                  <a:pt x="56455" y="3038302"/>
                </a:cubicBezTo>
                <a:cubicBezTo>
                  <a:pt x="44673" y="3018666"/>
                  <a:pt x="26018" y="2994611"/>
                  <a:pt x="77564" y="2985775"/>
                </a:cubicBezTo>
                <a:cubicBezTo>
                  <a:pt x="26509" y="2950429"/>
                  <a:pt x="34364" y="2899866"/>
                  <a:pt x="36327" y="2855684"/>
                </a:cubicBezTo>
                <a:cubicBezTo>
                  <a:pt x="37309" y="2832120"/>
                  <a:pt x="57436" y="2807575"/>
                  <a:pt x="73636" y="2787448"/>
                </a:cubicBezTo>
                <a:cubicBezTo>
                  <a:pt x="93764" y="2762411"/>
                  <a:pt x="119782" y="2742775"/>
                  <a:pt x="93764" y="2705466"/>
                </a:cubicBezTo>
                <a:cubicBezTo>
                  <a:pt x="80509" y="2685829"/>
                  <a:pt x="105055" y="2646557"/>
                  <a:pt x="131073" y="2638702"/>
                </a:cubicBezTo>
                <a:cubicBezTo>
                  <a:pt x="123709" y="2618084"/>
                  <a:pt x="116345" y="2597466"/>
                  <a:pt x="108000" y="2572920"/>
                </a:cubicBezTo>
                <a:cubicBezTo>
                  <a:pt x="115855" y="2567029"/>
                  <a:pt x="125673" y="2559666"/>
                  <a:pt x="137455" y="2550829"/>
                </a:cubicBezTo>
                <a:cubicBezTo>
                  <a:pt x="129600" y="2538557"/>
                  <a:pt x="122236" y="2527266"/>
                  <a:pt x="114873" y="2516466"/>
                </a:cubicBezTo>
                <a:cubicBezTo>
                  <a:pt x="117327" y="2516466"/>
                  <a:pt x="120273" y="2516466"/>
                  <a:pt x="122727" y="2515975"/>
                </a:cubicBezTo>
                <a:cubicBezTo>
                  <a:pt x="122727" y="2491920"/>
                  <a:pt x="122727" y="2467375"/>
                  <a:pt x="122727" y="2442338"/>
                </a:cubicBezTo>
                <a:cubicBezTo>
                  <a:pt x="139909" y="2439884"/>
                  <a:pt x="157582" y="2407975"/>
                  <a:pt x="150218" y="2386375"/>
                </a:cubicBezTo>
                <a:cubicBezTo>
                  <a:pt x="147273" y="2377047"/>
                  <a:pt x="150709" y="2364775"/>
                  <a:pt x="153164" y="2354466"/>
                </a:cubicBezTo>
                <a:cubicBezTo>
                  <a:pt x="159545" y="2325993"/>
                  <a:pt x="166418" y="2297029"/>
                  <a:pt x="174273" y="2268557"/>
                </a:cubicBezTo>
                <a:cubicBezTo>
                  <a:pt x="179182" y="2250393"/>
                  <a:pt x="186545" y="2232720"/>
                  <a:pt x="191945" y="2215047"/>
                </a:cubicBezTo>
                <a:cubicBezTo>
                  <a:pt x="199800" y="2190993"/>
                  <a:pt x="208636" y="2167429"/>
                  <a:pt x="214036" y="2142884"/>
                </a:cubicBezTo>
                <a:cubicBezTo>
                  <a:pt x="219927" y="2114902"/>
                  <a:pt x="207164" y="2084956"/>
                  <a:pt x="234164" y="2058447"/>
                </a:cubicBezTo>
                <a:cubicBezTo>
                  <a:pt x="246436" y="2046666"/>
                  <a:pt x="240055" y="2016229"/>
                  <a:pt x="242509" y="1989229"/>
                </a:cubicBezTo>
                <a:cubicBezTo>
                  <a:pt x="286200" y="1966156"/>
                  <a:pt x="303382" y="1913138"/>
                  <a:pt x="330382" y="1866993"/>
                </a:cubicBezTo>
                <a:cubicBezTo>
                  <a:pt x="346582" y="1839502"/>
                  <a:pt x="365236" y="1812993"/>
                  <a:pt x="400582" y="1812011"/>
                </a:cubicBezTo>
                <a:cubicBezTo>
                  <a:pt x="400582" y="1790411"/>
                  <a:pt x="391255" y="1759484"/>
                  <a:pt x="402545" y="1746720"/>
                </a:cubicBezTo>
                <a:cubicBezTo>
                  <a:pt x="421200" y="1725611"/>
                  <a:pt x="405000" y="1682902"/>
                  <a:pt x="446727" y="1678484"/>
                </a:cubicBezTo>
                <a:cubicBezTo>
                  <a:pt x="448200" y="1678484"/>
                  <a:pt x="448200" y="1668175"/>
                  <a:pt x="449182" y="1663266"/>
                </a:cubicBezTo>
                <a:cubicBezTo>
                  <a:pt x="450655" y="1655902"/>
                  <a:pt x="450655" y="1645593"/>
                  <a:pt x="455564" y="1642156"/>
                </a:cubicBezTo>
                <a:cubicBezTo>
                  <a:pt x="470291" y="1631847"/>
                  <a:pt x="486491" y="1623993"/>
                  <a:pt x="504655" y="1613684"/>
                </a:cubicBezTo>
                <a:cubicBezTo>
                  <a:pt x="490418" y="1601411"/>
                  <a:pt x="481091" y="1594047"/>
                  <a:pt x="468327" y="1583247"/>
                </a:cubicBezTo>
                <a:cubicBezTo>
                  <a:pt x="497291" y="1570484"/>
                  <a:pt x="521345" y="1560175"/>
                  <a:pt x="543927" y="1550847"/>
                </a:cubicBezTo>
                <a:cubicBezTo>
                  <a:pt x="547855" y="1528266"/>
                  <a:pt x="552273" y="1505193"/>
                  <a:pt x="556691" y="1482611"/>
                </a:cubicBezTo>
                <a:cubicBezTo>
                  <a:pt x="558655" y="1484084"/>
                  <a:pt x="560618" y="1485557"/>
                  <a:pt x="562091" y="1487029"/>
                </a:cubicBezTo>
                <a:cubicBezTo>
                  <a:pt x="582709" y="1451684"/>
                  <a:pt x="601364" y="1415847"/>
                  <a:pt x="623946" y="1381975"/>
                </a:cubicBezTo>
                <a:cubicBezTo>
                  <a:pt x="639164" y="1358902"/>
                  <a:pt x="659782" y="1338775"/>
                  <a:pt x="676964" y="1316684"/>
                </a:cubicBezTo>
                <a:cubicBezTo>
                  <a:pt x="693655" y="1295575"/>
                  <a:pt x="709364" y="1273484"/>
                  <a:pt x="724582" y="1250902"/>
                </a:cubicBezTo>
                <a:cubicBezTo>
                  <a:pt x="731455" y="1240593"/>
                  <a:pt x="735382" y="1228320"/>
                  <a:pt x="733418" y="1210647"/>
                </a:cubicBezTo>
                <a:cubicBezTo>
                  <a:pt x="751091" y="1204756"/>
                  <a:pt x="768273" y="1199356"/>
                  <a:pt x="785946" y="1193466"/>
                </a:cubicBezTo>
                <a:cubicBezTo>
                  <a:pt x="782509" y="1191502"/>
                  <a:pt x="779073" y="1189538"/>
                  <a:pt x="776127" y="1187575"/>
                </a:cubicBezTo>
                <a:cubicBezTo>
                  <a:pt x="788891" y="1164011"/>
                  <a:pt x="798709" y="1137993"/>
                  <a:pt x="815400" y="1117866"/>
                </a:cubicBezTo>
                <a:cubicBezTo>
                  <a:pt x="860073" y="1063375"/>
                  <a:pt x="907200" y="1010847"/>
                  <a:pt x="954818" y="958811"/>
                </a:cubicBezTo>
                <a:cubicBezTo>
                  <a:pt x="963164" y="949484"/>
                  <a:pt x="978382" y="946538"/>
                  <a:pt x="993109" y="939175"/>
                </a:cubicBezTo>
                <a:cubicBezTo>
                  <a:pt x="977400" y="905302"/>
                  <a:pt x="984273" y="882229"/>
                  <a:pt x="1021582" y="866520"/>
                </a:cubicBezTo>
                <a:cubicBezTo>
                  <a:pt x="1033855" y="861611"/>
                  <a:pt x="1060855" y="848847"/>
                  <a:pt x="1053000" y="820375"/>
                </a:cubicBezTo>
                <a:cubicBezTo>
                  <a:pt x="1052018" y="816938"/>
                  <a:pt x="1065764" y="807611"/>
                  <a:pt x="1074109" y="803193"/>
                </a:cubicBezTo>
                <a:cubicBezTo>
                  <a:pt x="1096200" y="790429"/>
                  <a:pt x="1118291" y="779138"/>
                  <a:pt x="1119273" y="748211"/>
                </a:cubicBezTo>
                <a:cubicBezTo>
                  <a:pt x="1119273" y="742811"/>
                  <a:pt x="1125164" y="733975"/>
                  <a:pt x="1130073" y="732502"/>
                </a:cubicBezTo>
                <a:cubicBezTo>
                  <a:pt x="1191436" y="710902"/>
                  <a:pt x="1216964" y="651502"/>
                  <a:pt x="1260164" y="610756"/>
                </a:cubicBezTo>
                <a:cubicBezTo>
                  <a:pt x="1273909" y="597993"/>
                  <a:pt x="1299927" y="599956"/>
                  <a:pt x="1315636" y="588175"/>
                </a:cubicBezTo>
                <a:cubicBezTo>
                  <a:pt x="1353927" y="559702"/>
                  <a:pt x="1389273" y="527793"/>
                  <a:pt x="1427073" y="495884"/>
                </a:cubicBezTo>
                <a:cubicBezTo>
                  <a:pt x="1438855" y="504229"/>
                  <a:pt x="1448182" y="510611"/>
                  <a:pt x="1457509" y="516993"/>
                </a:cubicBezTo>
                <a:cubicBezTo>
                  <a:pt x="1459964" y="512575"/>
                  <a:pt x="1462909" y="509629"/>
                  <a:pt x="1462418" y="508156"/>
                </a:cubicBezTo>
                <a:cubicBezTo>
                  <a:pt x="1452600" y="480665"/>
                  <a:pt x="1452600" y="461520"/>
                  <a:pt x="1489418" y="453665"/>
                </a:cubicBezTo>
                <a:cubicBezTo>
                  <a:pt x="1542436" y="442375"/>
                  <a:pt x="1594473" y="426665"/>
                  <a:pt x="1645527" y="408993"/>
                </a:cubicBezTo>
                <a:cubicBezTo>
                  <a:pt x="1652400" y="406538"/>
                  <a:pt x="1651418" y="381011"/>
                  <a:pt x="1654855" y="361866"/>
                </a:cubicBezTo>
                <a:cubicBezTo>
                  <a:pt x="1695109" y="355975"/>
                  <a:pt x="1735855" y="338302"/>
                  <a:pt x="1756964" y="291175"/>
                </a:cubicBezTo>
                <a:cubicBezTo>
                  <a:pt x="1759418" y="286266"/>
                  <a:pt x="1767764" y="284302"/>
                  <a:pt x="1773164" y="280865"/>
                </a:cubicBezTo>
                <a:cubicBezTo>
                  <a:pt x="1793782" y="269084"/>
                  <a:pt x="1813418" y="255829"/>
                  <a:pt x="1835018" y="245520"/>
                </a:cubicBezTo>
                <a:cubicBezTo>
                  <a:pt x="1880673" y="223429"/>
                  <a:pt x="1925837" y="196429"/>
                  <a:pt x="1974437" y="184647"/>
                </a:cubicBezTo>
                <a:cubicBezTo>
                  <a:pt x="2005364" y="177284"/>
                  <a:pt x="2031873" y="171393"/>
                  <a:pt x="2052000" y="145865"/>
                </a:cubicBezTo>
                <a:cubicBezTo>
                  <a:pt x="2054946" y="141938"/>
                  <a:pt x="2059855" y="138011"/>
                  <a:pt x="2064273" y="137029"/>
                </a:cubicBezTo>
                <a:cubicBezTo>
                  <a:pt x="2117291" y="126229"/>
                  <a:pt x="2170800" y="116902"/>
                  <a:pt x="2223327" y="104629"/>
                </a:cubicBezTo>
                <a:cubicBezTo>
                  <a:pt x="2237073" y="101684"/>
                  <a:pt x="2247382" y="87447"/>
                  <a:pt x="2261127" y="82047"/>
                </a:cubicBezTo>
                <a:cubicBezTo>
                  <a:pt x="2296964" y="67320"/>
                  <a:pt x="2328382" y="39338"/>
                  <a:pt x="2374037" y="57993"/>
                </a:cubicBezTo>
                <a:cubicBezTo>
                  <a:pt x="2391709" y="64865"/>
                  <a:pt x="2423618" y="56520"/>
                  <a:pt x="2439818" y="43265"/>
                </a:cubicBezTo>
                <a:cubicBezTo>
                  <a:pt x="2472218" y="17738"/>
                  <a:pt x="2505600" y="24120"/>
                  <a:pt x="2540946" y="22156"/>
                </a:cubicBezTo>
                <a:cubicBezTo>
                  <a:pt x="2597891" y="19211"/>
                  <a:pt x="2653855" y="5956"/>
                  <a:pt x="2710800" y="556"/>
                </a:cubicBezTo>
                <a:cubicBezTo>
                  <a:pt x="2733382" y="-1898"/>
                  <a:pt x="2756946" y="3993"/>
                  <a:pt x="2780509" y="13811"/>
                </a:cubicBezTo>
                <a:cubicBezTo>
                  <a:pt x="2733873" y="26575"/>
                  <a:pt x="2686746" y="37375"/>
                  <a:pt x="2641582" y="53084"/>
                </a:cubicBezTo>
                <a:cubicBezTo>
                  <a:pt x="2557146" y="83029"/>
                  <a:pt x="2484982" y="131629"/>
                  <a:pt x="2427055" y="200847"/>
                </a:cubicBezTo>
                <a:cubicBezTo>
                  <a:pt x="2421164" y="207720"/>
                  <a:pt x="2413309" y="213120"/>
                  <a:pt x="2405946" y="218029"/>
                </a:cubicBezTo>
                <a:cubicBezTo>
                  <a:pt x="2375018" y="238156"/>
                  <a:pt x="2338200" y="251411"/>
                  <a:pt x="2323964" y="290193"/>
                </a:cubicBezTo>
                <a:cubicBezTo>
                  <a:pt x="2322491" y="293629"/>
                  <a:pt x="2318564" y="298538"/>
                  <a:pt x="2315618" y="298047"/>
                </a:cubicBezTo>
                <a:cubicBezTo>
                  <a:pt x="2268000" y="297065"/>
                  <a:pt x="2258673" y="341247"/>
                  <a:pt x="2237564" y="367756"/>
                </a:cubicBezTo>
                <a:cubicBezTo>
                  <a:pt x="2207618" y="405556"/>
                  <a:pt x="2175709" y="435502"/>
                  <a:pt x="2128091" y="448266"/>
                </a:cubicBezTo>
                <a:cubicBezTo>
                  <a:pt x="2121709" y="450229"/>
                  <a:pt x="2114346" y="456611"/>
                  <a:pt x="2111400" y="462993"/>
                </a:cubicBezTo>
                <a:cubicBezTo>
                  <a:pt x="2093236" y="506684"/>
                  <a:pt x="2057400" y="534666"/>
                  <a:pt x="2027946" y="569520"/>
                </a:cubicBezTo>
                <a:cubicBezTo>
                  <a:pt x="1982782" y="622047"/>
                  <a:pt x="1921418" y="644138"/>
                  <a:pt x="1868400" y="681447"/>
                </a:cubicBezTo>
                <a:cubicBezTo>
                  <a:pt x="1835018" y="705011"/>
                  <a:pt x="1805564" y="730538"/>
                  <a:pt x="1763346" y="743302"/>
                </a:cubicBezTo>
                <a:cubicBezTo>
                  <a:pt x="1733891" y="752138"/>
                  <a:pt x="1709837" y="789938"/>
                  <a:pt x="1690200" y="819393"/>
                </a:cubicBezTo>
                <a:cubicBezTo>
                  <a:pt x="1664182" y="858666"/>
                  <a:pt x="1644546" y="902356"/>
                  <a:pt x="1621964" y="944084"/>
                </a:cubicBezTo>
                <a:cubicBezTo>
                  <a:pt x="1620491" y="946538"/>
                  <a:pt x="1620982" y="949975"/>
                  <a:pt x="1619018" y="951447"/>
                </a:cubicBezTo>
                <a:cubicBezTo>
                  <a:pt x="1590055" y="973047"/>
                  <a:pt x="1565509" y="998084"/>
                  <a:pt x="1541455" y="1025575"/>
                </a:cubicBezTo>
                <a:cubicBezTo>
                  <a:pt x="1512000" y="1058466"/>
                  <a:pt x="1470273" y="1081047"/>
                  <a:pt x="1439346" y="1112956"/>
                </a:cubicBezTo>
                <a:cubicBezTo>
                  <a:pt x="1418236" y="1134556"/>
                  <a:pt x="1406946" y="1164993"/>
                  <a:pt x="1390746" y="1191502"/>
                </a:cubicBezTo>
                <a:cubicBezTo>
                  <a:pt x="1385346" y="1200338"/>
                  <a:pt x="1379455" y="1209175"/>
                  <a:pt x="1374055" y="1218011"/>
                </a:cubicBezTo>
                <a:cubicBezTo>
                  <a:pt x="1356382" y="1245502"/>
                  <a:pt x="1323491" y="1258266"/>
                  <a:pt x="1319564" y="1301956"/>
                </a:cubicBezTo>
                <a:cubicBezTo>
                  <a:pt x="1316618" y="1334847"/>
                  <a:pt x="1278327" y="1363811"/>
                  <a:pt x="1257709" y="1395720"/>
                </a:cubicBezTo>
                <a:cubicBezTo>
                  <a:pt x="1224818" y="1448247"/>
                  <a:pt x="1161000" y="1478684"/>
                  <a:pt x="1152164" y="1550356"/>
                </a:cubicBezTo>
                <a:cubicBezTo>
                  <a:pt x="1148727" y="1575884"/>
                  <a:pt x="1117309" y="1596502"/>
                  <a:pt x="1106509" y="1623011"/>
                </a:cubicBezTo>
                <a:cubicBezTo>
                  <a:pt x="1093746" y="1654429"/>
                  <a:pt x="1085891" y="1689284"/>
                  <a:pt x="1082946" y="1723647"/>
                </a:cubicBezTo>
                <a:cubicBezTo>
                  <a:pt x="1079509" y="1765865"/>
                  <a:pt x="1063309" y="1799738"/>
                  <a:pt x="1037782" y="1832629"/>
                </a:cubicBezTo>
                <a:cubicBezTo>
                  <a:pt x="1024527" y="1849811"/>
                  <a:pt x="1013727" y="1873375"/>
                  <a:pt x="1011764" y="1894975"/>
                </a:cubicBezTo>
                <a:cubicBezTo>
                  <a:pt x="1001455" y="2000029"/>
                  <a:pt x="949418" y="2083484"/>
                  <a:pt x="879218" y="2157120"/>
                </a:cubicBezTo>
                <a:cubicBezTo>
                  <a:pt x="863509" y="2173320"/>
                  <a:pt x="864000" y="2183138"/>
                  <a:pt x="880691" y="2196393"/>
                </a:cubicBezTo>
                <a:cubicBezTo>
                  <a:pt x="899836" y="2211611"/>
                  <a:pt x="899836" y="2227811"/>
                  <a:pt x="885600" y="2249411"/>
                </a:cubicBezTo>
                <a:cubicBezTo>
                  <a:pt x="872836" y="2269047"/>
                  <a:pt x="868418" y="2293593"/>
                  <a:pt x="859582" y="2316175"/>
                </a:cubicBezTo>
                <a:cubicBezTo>
                  <a:pt x="848782" y="2344647"/>
                  <a:pt x="833564" y="2371647"/>
                  <a:pt x="826691" y="2401102"/>
                </a:cubicBezTo>
                <a:cubicBezTo>
                  <a:pt x="821291" y="2426138"/>
                  <a:pt x="825709" y="2453138"/>
                  <a:pt x="825709" y="2486029"/>
                </a:cubicBezTo>
                <a:cubicBezTo>
                  <a:pt x="820800" y="2488975"/>
                  <a:pt x="807055" y="2497320"/>
                  <a:pt x="803618" y="2499284"/>
                </a:cubicBezTo>
                <a:cubicBezTo>
                  <a:pt x="795273" y="2524811"/>
                  <a:pt x="790364" y="2540520"/>
                  <a:pt x="784964" y="2556720"/>
                </a:cubicBezTo>
                <a:cubicBezTo>
                  <a:pt x="779073" y="2568993"/>
                  <a:pt x="817855" y="2579302"/>
                  <a:pt x="778582" y="2601393"/>
                </a:cubicBezTo>
                <a:cubicBezTo>
                  <a:pt x="764346" y="2609247"/>
                  <a:pt x="764346" y="2647047"/>
                  <a:pt x="763364" y="2671593"/>
                </a:cubicBezTo>
                <a:cubicBezTo>
                  <a:pt x="761891" y="2697611"/>
                  <a:pt x="756982" y="2720193"/>
                  <a:pt x="770236" y="2751120"/>
                </a:cubicBezTo>
                <a:cubicBezTo>
                  <a:pt x="783982" y="2784502"/>
                  <a:pt x="784473" y="2846357"/>
                  <a:pt x="727527" y="2869429"/>
                </a:cubicBezTo>
                <a:cubicBezTo>
                  <a:pt x="778091" y="2951902"/>
                  <a:pt x="790855" y="3143847"/>
                  <a:pt x="756000" y="3177720"/>
                </a:cubicBezTo>
                <a:cubicBezTo>
                  <a:pt x="757964" y="3225829"/>
                  <a:pt x="762873" y="3268538"/>
                  <a:pt x="761400" y="3311247"/>
                </a:cubicBezTo>
                <a:cubicBezTo>
                  <a:pt x="759436" y="3362302"/>
                  <a:pt x="756982" y="3413357"/>
                  <a:pt x="732927" y="3461956"/>
                </a:cubicBezTo>
                <a:cubicBezTo>
                  <a:pt x="725073" y="3477666"/>
                  <a:pt x="739309" y="3504175"/>
                  <a:pt x="744709" y="3525775"/>
                </a:cubicBezTo>
                <a:cubicBezTo>
                  <a:pt x="750600" y="3549338"/>
                  <a:pt x="756000" y="3573393"/>
                  <a:pt x="764346" y="3595975"/>
                </a:cubicBezTo>
                <a:cubicBezTo>
                  <a:pt x="770236" y="3613156"/>
                  <a:pt x="780055" y="3629357"/>
                  <a:pt x="790364" y="3650466"/>
                </a:cubicBezTo>
                <a:cubicBezTo>
                  <a:pt x="758946" y="3663229"/>
                  <a:pt x="751091" y="3681884"/>
                  <a:pt x="774655" y="3711338"/>
                </a:cubicBezTo>
                <a:cubicBezTo>
                  <a:pt x="779073" y="3716738"/>
                  <a:pt x="764346" y="3737847"/>
                  <a:pt x="758946" y="3751102"/>
                </a:cubicBezTo>
                <a:cubicBezTo>
                  <a:pt x="764346" y="3770247"/>
                  <a:pt x="774164" y="3792829"/>
                  <a:pt x="775636" y="3815902"/>
                </a:cubicBezTo>
                <a:cubicBezTo>
                  <a:pt x="778582" y="3860575"/>
                  <a:pt x="784473" y="3899357"/>
                  <a:pt x="824727" y="3930284"/>
                </a:cubicBezTo>
                <a:cubicBezTo>
                  <a:pt x="841909" y="3943538"/>
                  <a:pt x="850745" y="3980357"/>
                  <a:pt x="847800" y="4004902"/>
                </a:cubicBezTo>
                <a:cubicBezTo>
                  <a:pt x="843382" y="4044666"/>
                  <a:pt x="873818" y="4067247"/>
                  <a:pt x="882655" y="4099647"/>
                </a:cubicBezTo>
                <a:cubicBezTo>
                  <a:pt x="897873" y="4157084"/>
                  <a:pt x="964636" y="4203720"/>
                  <a:pt x="918491" y="4274411"/>
                </a:cubicBezTo>
                <a:cubicBezTo>
                  <a:pt x="916036" y="4278338"/>
                  <a:pt x="915545" y="4286193"/>
                  <a:pt x="918000" y="4289629"/>
                </a:cubicBezTo>
                <a:cubicBezTo>
                  <a:pt x="945000" y="4334793"/>
                  <a:pt x="989673" y="4377011"/>
                  <a:pt x="995564" y="4424138"/>
                </a:cubicBezTo>
                <a:cubicBezTo>
                  <a:pt x="1003909" y="4493357"/>
                  <a:pt x="1083436" y="4514957"/>
                  <a:pt x="1082455" y="4583684"/>
                </a:cubicBezTo>
                <a:cubicBezTo>
                  <a:pt x="1082455" y="4589575"/>
                  <a:pt x="1093255" y="4596938"/>
                  <a:pt x="1100618" y="4601848"/>
                </a:cubicBezTo>
                <a:cubicBezTo>
                  <a:pt x="1131055" y="4622466"/>
                  <a:pt x="1156582" y="4644557"/>
                  <a:pt x="1148236" y="4687266"/>
                </a:cubicBezTo>
                <a:cubicBezTo>
                  <a:pt x="1146764" y="4693648"/>
                  <a:pt x="1151673" y="4702484"/>
                  <a:pt x="1156091" y="4708375"/>
                </a:cubicBezTo>
                <a:cubicBezTo>
                  <a:pt x="1174746" y="4732920"/>
                  <a:pt x="1196836" y="4755502"/>
                  <a:pt x="1211564" y="4782011"/>
                </a:cubicBezTo>
                <a:cubicBezTo>
                  <a:pt x="1218436" y="4793793"/>
                  <a:pt x="1211073" y="4813429"/>
                  <a:pt x="1209600" y="4832084"/>
                </a:cubicBezTo>
                <a:cubicBezTo>
                  <a:pt x="1226291" y="4837484"/>
                  <a:pt x="1243473" y="4843375"/>
                  <a:pt x="1264091" y="4850247"/>
                </a:cubicBezTo>
                <a:cubicBezTo>
                  <a:pt x="1253291" y="4871848"/>
                  <a:pt x="1242982" y="4891975"/>
                  <a:pt x="1276364" y="4900320"/>
                </a:cubicBezTo>
                <a:cubicBezTo>
                  <a:pt x="1306309" y="4907684"/>
                  <a:pt x="1340673" y="4966102"/>
                  <a:pt x="1339691" y="4997029"/>
                </a:cubicBezTo>
                <a:cubicBezTo>
                  <a:pt x="1339200" y="5007338"/>
                  <a:pt x="1345582" y="5020102"/>
                  <a:pt x="1352946" y="5027957"/>
                </a:cubicBezTo>
                <a:cubicBezTo>
                  <a:pt x="1384855" y="5060357"/>
                  <a:pt x="1425109" y="5086375"/>
                  <a:pt x="1449164" y="5123193"/>
                </a:cubicBezTo>
                <a:cubicBezTo>
                  <a:pt x="1471746" y="5157556"/>
                  <a:pt x="1475673" y="5204193"/>
                  <a:pt x="1492855" y="5242975"/>
                </a:cubicBezTo>
                <a:cubicBezTo>
                  <a:pt x="1501200" y="5262120"/>
                  <a:pt x="1520837" y="5276357"/>
                  <a:pt x="1535564" y="5292556"/>
                </a:cubicBezTo>
                <a:cubicBezTo>
                  <a:pt x="1555200" y="5313666"/>
                  <a:pt x="1582200" y="5331829"/>
                  <a:pt x="1592509" y="5356866"/>
                </a:cubicBezTo>
                <a:cubicBezTo>
                  <a:pt x="1604291" y="5384848"/>
                  <a:pt x="1622455" y="5398593"/>
                  <a:pt x="1646509" y="5411848"/>
                </a:cubicBezTo>
                <a:cubicBezTo>
                  <a:pt x="1685291" y="5433448"/>
                  <a:pt x="1724073" y="5456029"/>
                  <a:pt x="1758436" y="5483520"/>
                </a:cubicBezTo>
                <a:cubicBezTo>
                  <a:pt x="1775618" y="5497757"/>
                  <a:pt x="1782982" y="5523775"/>
                  <a:pt x="1800655" y="5555193"/>
                </a:cubicBezTo>
                <a:cubicBezTo>
                  <a:pt x="1811946" y="5564520"/>
                  <a:pt x="1835509" y="5580720"/>
                  <a:pt x="1855146" y="5600357"/>
                </a:cubicBezTo>
                <a:cubicBezTo>
                  <a:pt x="1886073" y="5631775"/>
                  <a:pt x="1914546" y="5665647"/>
                  <a:pt x="1944491" y="5698048"/>
                </a:cubicBezTo>
                <a:cubicBezTo>
                  <a:pt x="1946946" y="5700502"/>
                  <a:pt x="1952346" y="5702957"/>
                  <a:pt x="1955291" y="5702465"/>
                </a:cubicBezTo>
                <a:cubicBezTo>
                  <a:pt x="2002909" y="5688720"/>
                  <a:pt x="2022546" y="5729957"/>
                  <a:pt x="2047091" y="5754011"/>
                </a:cubicBezTo>
                <a:cubicBezTo>
                  <a:pt x="2080473" y="5786411"/>
                  <a:pt x="2120236" y="5796720"/>
                  <a:pt x="2162455" y="5807520"/>
                </a:cubicBezTo>
                <a:cubicBezTo>
                  <a:pt x="2174236" y="5810465"/>
                  <a:pt x="2189455" y="5825193"/>
                  <a:pt x="2191418" y="5835993"/>
                </a:cubicBezTo>
                <a:cubicBezTo>
                  <a:pt x="2195837" y="5862502"/>
                  <a:pt x="2206146" y="5878702"/>
                  <a:pt x="2233637" y="5880666"/>
                </a:cubicBezTo>
                <a:cubicBezTo>
                  <a:pt x="2269473" y="5883611"/>
                  <a:pt x="2296964" y="5919448"/>
                  <a:pt x="2337709" y="5904720"/>
                </a:cubicBezTo>
                <a:cubicBezTo>
                  <a:pt x="2344091" y="5902266"/>
                  <a:pt x="2356855" y="5913556"/>
                  <a:pt x="2365200" y="5919938"/>
                </a:cubicBezTo>
                <a:cubicBezTo>
                  <a:pt x="2393182" y="5940556"/>
                  <a:pt x="2422146" y="5949884"/>
                  <a:pt x="2458964" y="5950375"/>
                </a:cubicBezTo>
                <a:cubicBezTo>
                  <a:pt x="2483509" y="5950866"/>
                  <a:pt x="2507073" y="5972957"/>
                  <a:pt x="2531618" y="5983266"/>
                </a:cubicBezTo>
                <a:cubicBezTo>
                  <a:pt x="2598382" y="6011247"/>
                  <a:pt x="2667109" y="6034811"/>
                  <a:pt x="2731909" y="6066720"/>
                </a:cubicBezTo>
                <a:cubicBezTo>
                  <a:pt x="2782473" y="6091266"/>
                  <a:pt x="2834018" y="6099611"/>
                  <a:pt x="2888018" y="6108938"/>
                </a:cubicBezTo>
                <a:cubicBezTo>
                  <a:pt x="2937109" y="6117284"/>
                  <a:pt x="2982764" y="6145757"/>
                  <a:pt x="3030873" y="6161465"/>
                </a:cubicBezTo>
                <a:cubicBezTo>
                  <a:pt x="3047564" y="6166866"/>
                  <a:pt x="3067691" y="6162448"/>
                  <a:pt x="3086346" y="6160975"/>
                </a:cubicBezTo>
                <a:cubicBezTo>
                  <a:pt x="3098127" y="6159993"/>
                  <a:pt x="3112364" y="6151647"/>
                  <a:pt x="3121200" y="6155575"/>
                </a:cubicBezTo>
                <a:cubicBezTo>
                  <a:pt x="3202200" y="6190920"/>
                  <a:pt x="3288109" y="6175702"/>
                  <a:pt x="3371564" y="6186011"/>
                </a:cubicBezTo>
                <a:cubicBezTo>
                  <a:pt x="3406418" y="6190429"/>
                  <a:pt x="3439800" y="6209084"/>
                  <a:pt x="3474164" y="6212520"/>
                </a:cubicBezTo>
                <a:cubicBezTo>
                  <a:pt x="3526200" y="6217429"/>
                  <a:pt x="3579218" y="6242957"/>
                  <a:pt x="3632237" y="6213993"/>
                </a:cubicBezTo>
                <a:cubicBezTo>
                  <a:pt x="3640091" y="6210066"/>
                  <a:pt x="3656291" y="6211539"/>
                  <a:pt x="3663164" y="6217429"/>
                </a:cubicBezTo>
                <a:cubicBezTo>
                  <a:pt x="3706855" y="6254738"/>
                  <a:pt x="3751527" y="6234611"/>
                  <a:pt x="3796691" y="6222338"/>
                </a:cubicBezTo>
                <a:cubicBezTo>
                  <a:pt x="3806509" y="6219884"/>
                  <a:pt x="3817800" y="6215957"/>
                  <a:pt x="3827127" y="6218411"/>
                </a:cubicBezTo>
                <a:cubicBezTo>
                  <a:pt x="3862964" y="6229211"/>
                  <a:pt x="3896837" y="6220375"/>
                  <a:pt x="3932182" y="6213502"/>
                </a:cubicBezTo>
                <a:cubicBezTo>
                  <a:pt x="3969982" y="6206139"/>
                  <a:pt x="4007782" y="6193866"/>
                  <a:pt x="4049509" y="6208593"/>
                </a:cubicBezTo>
                <a:cubicBezTo>
                  <a:pt x="4066691" y="6214484"/>
                  <a:pt x="4095655" y="6195829"/>
                  <a:pt x="4115291" y="6182575"/>
                </a:cubicBezTo>
                <a:cubicBezTo>
                  <a:pt x="4135418" y="6168829"/>
                  <a:pt x="4151618" y="6154593"/>
                  <a:pt x="4179600" y="6157048"/>
                </a:cubicBezTo>
                <a:cubicBezTo>
                  <a:pt x="4197273" y="6158520"/>
                  <a:pt x="4215928" y="6145266"/>
                  <a:pt x="4234091" y="6138393"/>
                </a:cubicBezTo>
                <a:cubicBezTo>
                  <a:pt x="4250291" y="6132011"/>
                  <a:pt x="4265509" y="6118757"/>
                  <a:pt x="4281709" y="6118757"/>
                </a:cubicBezTo>
                <a:cubicBezTo>
                  <a:pt x="4378910" y="6119247"/>
                  <a:pt x="4468746" y="6078993"/>
                  <a:pt x="4563000" y="6067211"/>
                </a:cubicBezTo>
                <a:cubicBezTo>
                  <a:pt x="4615528" y="6060829"/>
                  <a:pt x="4660691" y="6048556"/>
                  <a:pt x="4700455" y="6013702"/>
                </a:cubicBezTo>
                <a:cubicBezTo>
                  <a:pt x="4710764" y="6004866"/>
                  <a:pt x="4727946" y="6002902"/>
                  <a:pt x="4742182" y="5999957"/>
                </a:cubicBezTo>
                <a:cubicBezTo>
                  <a:pt x="4793728" y="5989647"/>
                  <a:pt x="4846746" y="5983757"/>
                  <a:pt x="4897309" y="5970011"/>
                </a:cubicBezTo>
                <a:cubicBezTo>
                  <a:pt x="4925291" y="5962647"/>
                  <a:pt x="4948855" y="5941048"/>
                  <a:pt x="4976346" y="5931720"/>
                </a:cubicBezTo>
                <a:cubicBezTo>
                  <a:pt x="5012673" y="5919448"/>
                  <a:pt x="5052927" y="5917484"/>
                  <a:pt x="5087782" y="5903247"/>
                </a:cubicBezTo>
                <a:cubicBezTo>
                  <a:pt x="5123128" y="5889011"/>
                  <a:pt x="5176637" y="5870357"/>
                  <a:pt x="5184000" y="5843848"/>
                </a:cubicBezTo>
                <a:cubicBezTo>
                  <a:pt x="5198728" y="5787884"/>
                  <a:pt x="5239964" y="5803593"/>
                  <a:pt x="5270400" y="5789848"/>
                </a:cubicBezTo>
                <a:cubicBezTo>
                  <a:pt x="5267455" y="5752539"/>
                  <a:pt x="5323910" y="5670556"/>
                  <a:pt x="5362692" y="5648957"/>
                </a:cubicBezTo>
                <a:cubicBezTo>
                  <a:pt x="5401964" y="5627357"/>
                  <a:pt x="5436819" y="5598884"/>
                  <a:pt x="5475601" y="5576302"/>
                </a:cubicBezTo>
                <a:cubicBezTo>
                  <a:pt x="5504564" y="5559120"/>
                  <a:pt x="5538927" y="5549793"/>
                  <a:pt x="5566419" y="5530647"/>
                </a:cubicBezTo>
                <a:cubicBezTo>
                  <a:pt x="5606673" y="5503647"/>
                  <a:pt x="5646927" y="5474193"/>
                  <a:pt x="5680309" y="5439829"/>
                </a:cubicBezTo>
                <a:cubicBezTo>
                  <a:pt x="5731364" y="5387302"/>
                  <a:pt x="5777510" y="5329866"/>
                  <a:pt x="5824637" y="5273902"/>
                </a:cubicBezTo>
                <a:cubicBezTo>
                  <a:pt x="5833473" y="5263102"/>
                  <a:pt x="5837400" y="5248375"/>
                  <a:pt x="5846728" y="5228247"/>
                </a:cubicBezTo>
                <a:cubicBezTo>
                  <a:pt x="5844273" y="5228247"/>
                  <a:pt x="5853109" y="5227757"/>
                  <a:pt x="5861946" y="5228247"/>
                </a:cubicBezTo>
                <a:cubicBezTo>
                  <a:pt x="5912018" y="5232175"/>
                  <a:pt x="5930673" y="5216957"/>
                  <a:pt x="5935582" y="5167866"/>
                </a:cubicBezTo>
                <a:cubicBezTo>
                  <a:pt x="5936073" y="5162465"/>
                  <a:pt x="5935091" y="5157066"/>
                  <a:pt x="5937055" y="5152647"/>
                </a:cubicBezTo>
                <a:cubicBezTo>
                  <a:pt x="5945400" y="5131539"/>
                  <a:pt x="6014128" y="5087848"/>
                  <a:pt x="6037692" y="5089321"/>
                </a:cubicBezTo>
                <a:cubicBezTo>
                  <a:pt x="6059291" y="5090793"/>
                  <a:pt x="6080400" y="5087848"/>
                  <a:pt x="6072055" y="5060848"/>
                </a:cubicBezTo>
                <a:cubicBezTo>
                  <a:pt x="6059782" y="5020102"/>
                  <a:pt x="6080400" y="4990648"/>
                  <a:pt x="6099546" y="4961193"/>
                </a:cubicBezTo>
                <a:cubicBezTo>
                  <a:pt x="6126055" y="4920448"/>
                  <a:pt x="6158455" y="4883629"/>
                  <a:pt x="6186437" y="4843866"/>
                </a:cubicBezTo>
                <a:cubicBezTo>
                  <a:pt x="6195273" y="4831593"/>
                  <a:pt x="6201655" y="4814411"/>
                  <a:pt x="6201655" y="4799684"/>
                </a:cubicBezTo>
                <a:cubicBezTo>
                  <a:pt x="6201655" y="4763357"/>
                  <a:pt x="6236018" y="4717211"/>
                  <a:pt x="6281673" y="4701011"/>
                </a:cubicBezTo>
                <a:cubicBezTo>
                  <a:pt x="6248291" y="4674993"/>
                  <a:pt x="6269891" y="4659775"/>
                  <a:pt x="6291982" y="4645047"/>
                </a:cubicBezTo>
                <a:cubicBezTo>
                  <a:pt x="6306219" y="4635720"/>
                  <a:pt x="6320946" y="4626884"/>
                  <a:pt x="6336164" y="4618539"/>
                </a:cubicBezTo>
                <a:cubicBezTo>
                  <a:pt x="6365618" y="4602338"/>
                  <a:pt x="6349419" y="4573866"/>
                  <a:pt x="6356291" y="4551775"/>
                </a:cubicBezTo>
                <a:cubicBezTo>
                  <a:pt x="6363164" y="4528211"/>
                  <a:pt x="6379364" y="4507593"/>
                  <a:pt x="6396055" y="4478629"/>
                </a:cubicBezTo>
                <a:cubicBezTo>
                  <a:pt x="6367582" y="4443284"/>
                  <a:pt x="6377400" y="4400575"/>
                  <a:pt x="6406364" y="4353448"/>
                </a:cubicBezTo>
                <a:cubicBezTo>
                  <a:pt x="6437291" y="4303375"/>
                  <a:pt x="6462328" y="4249375"/>
                  <a:pt x="6483927" y="4194884"/>
                </a:cubicBezTo>
                <a:cubicBezTo>
                  <a:pt x="6493255" y="4171320"/>
                  <a:pt x="6487364" y="4141375"/>
                  <a:pt x="6489328" y="4114866"/>
                </a:cubicBezTo>
                <a:cubicBezTo>
                  <a:pt x="6491291" y="4094247"/>
                  <a:pt x="6492273" y="4072647"/>
                  <a:pt x="6498655" y="4053011"/>
                </a:cubicBezTo>
                <a:cubicBezTo>
                  <a:pt x="6514855" y="4004411"/>
                  <a:pt x="6532037" y="3955811"/>
                  <a:pt x="6553146" y="3909175"/>
                </a:cubicBezTo>
                <a:cubicBezTo>
                  <a:pt x="6560018" y="3894448"/>
                  <a:pt x="6579655" y="3885611"/>
                  <a:pt x="6596346" y="3871866"/>
                </a:cubicBezTo>
                <a:cubicBezTo>
                  <a:pt x="6561001" y="3826702"/>
                  <a:pt x="6536455" y="3777120"/>
                  <a:pt x="6538910" y="3713302"/>
                </a:cubicBezTo>
                <a:cubicBezTo>
                  <a:pt x="6541855" y="3641629"/>
                  <a:pt x="6579655" y="3598920"/>
                  <a:pt x="6635618" y="3561611"/>
                </a:cubicBezTo>
                <a:cubicBezTo>
                  <a:pt x="6574746" y="3511047"/>
                  <a:pt x="6673419" y="3501229"/>
                  <a:pt x="6649364" y="3452629"/>
                </a:cubicBezTo>
                <a:cubicBezTo>
                  <a:pt x="6605673" y="3422193"/>
                  <a:pt x="6597819" y="3383411"/>
                  <a:pt x="6647891" y="3348557"/>
                </a:cubicBezTo>
                <a:cubicBezTo>
                  <a:pt x="6687655" y="3321065"/>
                  <a:pt x="6673419" y="3281302"/>
                  <a:pt x="6688146" y="3249393"/>
                </a:cubicBezTo>
                <a:cubicBezTo>
                  <a:pt x="6713673" y="3193920"/>
                  <a:pt x="6694037" y="3139920"/>
                  <a:pt x="6666546" y="3101629"/>
                </a:cubicBezTo>
                <a:cubicBezTo>
                  <a:pt x="6638073" y="3062357"/>
                  <a:pt x="6652309" y="3034866"/>
                  <a:pt x="6655746" y="2999029"/>
                </a:cubicBezTo>
                <a:cubicBezTo>
                  <a:pt x="6658692" y="2970557"/>
                  <a:pt x="6649855" y="2941102"/>
                  <a:pt x="6647400" y="2911647"/>
                </a:cubicBezTo>
                <a:cubicBezTo>
                  <a:pt x="6645927" y="2895938"/>
                  <a:pt x="6638564" y="2872375"/>
                  <a:pt x="6646419" y="2865011"/>
                </a:cubicBezTo>
                <a:cubicBezTo>
                  <a:pt x="6689128" y="2823775"/>
                  <a:pt x="6643473" y="2811011"/>
                  <a:pt x="6625309" y="2789902"/>
                </a:cubicBezTo>
                <a:cubicBezTo>
                  <a:pt x="6620891" y="2784993"/>
                  <a:pt x="6615001" y="2782047"/>
                  <a:pt x="6610091" y="2778120"/>
                </a:cubicBezTo>
                <a:cubicBezTo>
                  <a:pt x="6627273" y="2731975"/>
                  <a:pt x="6629728" y="2688775"/>
                  <a:pt x="6598309" y="2648029"/>
                </a:cubicBezTo>
                <a:cubicBezTo>
                  <a:pt x="6624819" y="2617102"/>
                  <a:pt x="6567382" y="2563593"/>
                  <a:pt x="6632673" y="2540029"/>
                </a:cubicBezTo>
                <a:cubicBezTo>
                  <a:pt x="6569837" y="2497811"/>
                  <a:pt x="6593400" y="2439884"/>
                  <a:pt x="6595364" y="2390793"/>
                </a:cubicBezTo>
                <a:cubicBezTo>
                  <a:pt x="6596837" y="2360847"/>
                  <a:pt x="6588491" y="2349557"/>
                  <a:pt x="6567873" y="2337284"/>
                </a:cubicBezTo>
                <a:cubicBezTo>
                  <a:pt x="6531546" y="2315193"/>
                  <a:pt x="6531546" y="2315193"/>
                  <a:pt x="6552164" y="2274938"/>
                </a:cubicBezTo>
                <a:cubicBezTo>
                  <a:pt x="6532037" y="2251375"/>
                  <a:pt x="6509455" y="2228793"/>
                  <a:pt x="6491782" y="2202775"/>
                </a:cubicBezTo>
                <a:cubicBezTo>
                  <a:pt x="6475582" y="2179211"/>
                  <a:pt x="6464291" y="2152211"/>
                  <a:pt x="6453491" y="2125702"/>
                </a:cubicBezTo>
                <a:cubicBezTo>
                  <a:pt x="6451528" y="2120793"/>
                  <a:pt x="6464291" y="2109993"/>
                  <a:pt x="6475091" y="2095266"/>
                </a:cubicBezTo>
                <a:cubicBezTo>
                  <a:pt x="6446618" y="2070229"/>
                  <a:pt x="6415200" y="2042738"/>
                  <a:pt x="6383782" y="2015247"/>
                </a:cubicBezTo>
                <a:cubicBezTo>
                  <a:pt x="6381819" y="2013284"/>
                  <a:pt x="6378873" y="2010829"/>
                  <a:pt x="6376910" y="2011320"/>
                </a:cubicBezTo>
                <a:cubicBezTo>
                  <a:pt x="6315055" y="2028502"/>
                  <a:pt x="6274309" y="1972538"/>
                  <a:pt x="6219328" y="1964193"/>
                </a:cubicBezTo>
                <a:cubicBezTo>
                  <a:pt x="6194291" y="1960266"/>
                  <a:pt x="6173182" y="1937193"/>
                  <a:pt x="6148637" y="1926884"/>
                </a:cubicBezTo>
                <a:cubicBezTo>
                  <a:pt x="6134400" y="1920993"/>
                  <a:pt x="6116237" y="1918538"/>
                  <a:pt x="6101018" y="1921975"/>
                </a:cubicBezTo>
                <a:cubicBezTo>
                  <a:pt x="6061255" y="1930811"/>
                  <a:pt x="6035237" y="1917557"/>
                  <a:pt x="6034255" y="1897429"/>
                </a:cubicBezTo>
                <a:cubicBezTo>
                  <a:pt x="6015109" y="1879266"/>
                  <a:pt x="6004309" y="1868466"/>
                  <a:pt x="5993018" y="1858156"/>
                </a:cubicBezTo>
                <a:cubicBezTo>
                  <a:pt x="5983200" y="1849811"/>
                  <a:pt x="5973873" y="1839502"/>
                  <a:pt x="5962091" y="1834593"/>
                </a:cubicBezTo>
                <a:cubicBezTo>
                  <a:pt x="5930673" y="1821338"/>
                  <a:pt x="5901219" y="1808575"/>
                  <a:pt x="5901709" y="1767338"/>
                </a:cubicBezTo>
                <a:cubicBezTo>
                  <a:pt x="5901709" y="1764393"/>
                  <a:pt x="5896800" y="1760956"/>
                  <a:pt x="5893855" y="1758993"/>
                </a:cubicBezTo>
                <a:cubicBezTo>
                  <a:pt x="5862437" y="1737884"/>
                  <a:pt x="5831018" y="1717266"/>
                  <a:pt x="5809419" y="1702538"/>
                </a:cubicBezTo>
                <a:cubicBezTo>
                  <a:pt x="5814328" y="1666211"/>
                  <a:pt x="5818255" y="1638229"/>
                  <a:pt x="5821200" y="1609756"/>
                </a:cubicBezTo>
                <a:cubicBezTo>
                  <a:pt x="5821692" y="1603375"/>
                  <a:pt x="5820219" y="1593066"/>
                  <a:pt x="5816291" y="1591102"/>
                </a:cubicBezTo>
                <a:cubicBezTo>
                  <a:pt x="5778491" y="1571466"/>
                  <a:pt x="5778491" y="1532684"/>
                  <a:pt x="5766709" y="1499793"/>
                </a:cubicBezTo>
                <a:cubicBezTo>
                  <a:pt x="5760819" y="1483102"/>
                  <a:pt x="5747564" y="1468375"/>
                  <a:pt x="5736273" y="1451193"/>
                </a:cubicBezTo>
                <a:cubicBezTo>
                  <a:pt x="5744618" y="1445302"/>
                  <a:pt x="5753455" y="1439411"/>
                  <a:pt x="5762782" y="1433029"/>
                </a:cubicBezTo>
                <a:cubicBezTo>
                  <a:pt x="5760328" y="1427629"/>
                  <a:pt x="5759346" y="1421738"/>
                  <a:pt x="5755910" y="1418302"/>
                </a:cubicBezTo>
                <a:cubicBezTo>
                  <a:pt x="5743146" y="1404557"/>
                  <a:pt x="5736764" y="1394738"/>
                  <a:pt x="5747564" y="1372647"/>
                </a:cubicBezTo>
                <a:cubicBezTo>
                  <a:pt x="5754437" y="1358411"/>
                  <a:pt x="5739709" y="1333375"/>
                  <a:pt x="5732346" y="1304411"/>
                </a:cubicBezTo>
                <a:cubicBezTo>
                  <a:pt x="5750510" y="1291647"/>
                  <a:pt x="5781927" y="1270047"/>
                  <a:pt x="5768182" y="1226847"/>
                </a:cubicBezTo>
                <a:cubicBezTo>
                  <a:pt x="5813837" y="1205738"/>
                  <a:pt x="5796655" y="1144866"/>
                  <a:pt x="5834455" y="1123266"/>
                </a:cubicBezTo>
                <a:cubicBezTo>
                  <a:pt x="5830037" y="1113447"/>
                  <a:pt x="5822182" y="1105102"/>
                  <a:pt x="5823655" y="1098720"/>
                </a:cubicBezTo>
                <a:cubicBezTo>
                  <a:pt x="5836910" y="1033429"/>
                  <a:pt x="5856055" y="968138"/>
                  <a:pt x="5908582" y="925920"/>
                </a:cubicBezTo>
                <a:cubicBezTo>
                  <a:pt x="5931164" y="907756"/>
                  <a:pt x="5971910" y="912666"/>
                  <a:pt x="6004309" y="906284"/>
                </a:cubicBezTo>
                <a:cubicBezTo>
                  <a:pt x="6044564" y="898429"/>
                  <a:pt x="6087273" y="894011"/>
                  <a:pt x="6124582" y="878793"/>
                </a:cubicBezTo>
                <a:cubicBezTo>
                  <a:pt x="6146182" y="869956"/>
                  <a:pt x="6159927" y="841975"/>
                  <a:pt x="6182018" y="816447"/>
                </a:cubicBezTo>
                <a:cubicBezTo>
                  <a:pt x="6187910" y="818411"/>
                  <a:pt x="6202146" y="822829"/>
                  <a:pt x="6216873" y="827247"/>
                </a:cubicBezTo>
                <a:cubicBezTo>
                  <a:pt x="6228164" y="791411"/>
                  <a:pt x="6293946" y="758520"/>
                  <a:pt x="6344018" y="758520"/>
                </a:cubicBezTo>
                <a:cubicBezTo>
                  <a:pt x="6384764" y="759011"/>
                  <a:pt x="6437291" y="768829"/>
                  <a:pt x="6464291" y="747720"/>
                </a:cubicBezTo>
                <a:cubicBezTo>
                  <a:pt x="6507982" y="713356"/>
                  <a:pt x="6554128" y="725629"/>
                  <a:pt x="6597328" y="720720"/>
                </a:cubicBezTo>
                <a:cubicBezTo>
                  <a:pt x="6631200" y="716793"/>
                  <a:pt x="6677346" y="717775"/>
                  <a:pt x="6705819" y="755575"/>
                </a:cubicBezTo>
                <a:cubicBezTo>
                  <a:pt x="6710237" y="761465"/>
                  <a:pt x="6728400" y="762447"/>
                  <a:pt x="6738219" y="759011"/>
                </a:cubicBezTo>
                <a:cubicBezTo>
                  <a:pt x="6756382" y="752629"/>
                  <a:pt x="6773073" y="731520"/>
                  <a:pt x="6781419" y="770302"/>
                </a:cubicBezTo>
                <a:cubicBezTo>
                  <a:pt x="6783382" y="778647"/>
                  <a:pt x="6811855" y="783066"/>
                  <a:pt x="6828546" y="786502"/>
                </a:cubicBezTo>
                <a:cubicBezTo>
                  <a:pt x="6842782" y="789447"/>
                  <a:pt x="6858001" y="788956"/>
                  <a:pt x="6873219" y="788465"/>
                </a:cubicBezTo>
                <a:cubicBezTo>
                  <a:pt x="6903655" y="787975"/>
                  <a:pt x="6924764" y="797793"/>
                  <a:pt x="6930164" y="832156"/>
                </a:cubicBezTo>
                <a:cubicBezTo>
                  <a:pt x="6934091" y="859647"/>
                  <a:pt x="6950291" y="867502"/>
                  <a:pt x="6978273" y="860629"/>
                </a:cubicBezTo>
                <a:cubicBezTo>
                  <a:pt x="6996437" y="856211"/>
                  <a:pt x="7017055" y="859647"/>
                  <a:pt x="7038164" y="868975"/>
                </a:cubicBezTo>
                <a:cubicBezTo>
                  <a:pt x="7026873" y="873393"/>
                  <a:pt x="7015091" y="877320"/>
                  <a:pt x="7010673" y="879284"/>
                </a:cubicBezTo>
                <a:cubicBezTo>
                  <a:pt x="7012637" y="897447"/>
                  <a:pt x="7015091" y="914629"/>
                  <a:pt x="7016073" y="923465"/>
                </a:cubicBezTo>
                <a:cubicBezTo>
                  <a:pt x="7044055" y="917575"/>
                  <a:pt x="7076455" y="900884"/>
                  <a:pt x="7099528" y="909229"/>
                </a:cubicBezTo>
                <a:cubicBezTo>
                  <a:pt x="7122601" y="917575"/>
                  <a:pt x="7136346" y="951447"/>
                  <a:pt x="7160891" y="983356"/>
                </a:cubicBezTo>
                <a:cubicBezTo>
                  <a:pt x="7182001" y="989738"/>
                  <a:pt x="7215382" y="1001520"/>
                  <a:pt x="7231091" y="1038829"/>
                </a:cubicBezTo>
                <a:cubicBezTo>
                  <a:pt x="7232564" y="1041775"/>
                  <a:pt x="7237473" y="1046193"/>
                  <a:pt x="7239927" y="1045702"/>
                </a:cubicBezTo>
                <a:cubicBezTo>
                  <a:pt x="7272328" y="1041284"/>
                  <a:pt x="7273310" y="1066320"/>
                  <a:pt x="7284601" y="1086447"/>
                </a:cubicBezTo>
                <a:cubicBezTo>
                  <a:pt x="7297855" y="1110011"/>
                  <a:pt x="7296382" y="1144375"/>
                  <a:pt x="7335164" y="1153702"/>
                </a:cubicBezTo>
                <a:cubicBezTo>
                  <a:pt x="7346946" y="1156647"/>
                  <a:pt x="7349891" y="1191993"/>
                  <a:pt x="7357746" y="1212120"/>
                </a:cubicBezTo>
                <a:cubicBezTo>
                  <a:pt x="7360692" y="1220466"/>
                  <a:pt x="7364618" y="1229302"/>
                  <a:pt x="7371001" y="1234702"/>
                </a:cubicBezTo>
                <a:cubicBezTo>
                  <a:pt x="7411255" y="1270047"/>
                  <a:pt x="7411746" y="1271520"/>
                  <a:pt x="7375910" y="1313247"/>
                </a:cubicBezTo>
                <a:cubicBezTo>
                  <a:pt x="7371001" y="1319138"/>
                  <a:pt x="7365601" y="1325029"/>
                  <a:pt x="7360692" y="1331411"/>
                </a:cubicBezTo>
                <a:cubicBezTo>
                  <a:pt x="7399473" y="1363320"/>
                  <a:pt x="7401927" y="1385902"/>
                  <a:pt x="7379837" y="1430084"/>
                </a:cubicBezTo>
                <a:cubicBezTo>
                  <a:pt x="7370018" y="1449229"/>
                  <a:pt x="7362164" y="1474756"/>
                  <a:pt x="7366582" y="1494393"/>
                </a:cubicBezTo>
                <a:cubicBezTo>
                  <a:pt x="7379837" y="1547902"/>
                  <a:pt x="7360692" y="1614175"/>
                  <a:pt x="7425982" y="1650502"/>
                </a:cubicBezTo>
                <a:cubicBezTo>
                  <a:pt x="7439728" y="1658356"/>
                  <a:pt x="7444637" y="1686338"/>
                  <a:pt x="7448564" y="1706466"/>
                </a:cubicBezTo>
                <a:cubicBezTo>
                  <a:pt x="7454455" y="1737393"/>
                  <a:pt x="7440709" y="1772247"/>
                  <a:pt x="7466728" y="1799738"/>
                </a:cubicBezTo>
                <a:cubicBezTo>
                  <a:pt x="7469673" y="1802684"/>
                  <a:pt x="7469182" y="1811029"/>
                  <a:pt x="7466728" y="1815447"/>
                </a:cubicBezTo>
                <a:cubicBezTo>
                  <a:pt x="7450037" y="1848338"/>
                  <a:pt x="7472618" y="1866011"/>
                  <a:pt x="7490291" y="1888102"/>
                </a:cubicBezTo>
                <a:cubicBezTo>
                  <a:pt x="7498637" y="1898411"/>
                  <a:pt x="7496673" y="1916575"/>
                  <a:pt x="7499618" y="1931302"/>
                </a:cubicBezTo>
                <a:cubicBezTo>
                  <a:pt x="7495200" y="1933266"/>
                  <a:pt x="7490291" y="1934738"/>
                  <a:pt x="7485873" y="1936702"/>
                </a:cubicBezTo>
                <a:cubicBezTo>
                  <a:pt x="7499128" y="1948484"/>
                  <a:pt x="7512873" y="1960266"/>
                  <a:pt x="7520728" y="1967138"/>
                </a:cubicBezTo>
                <a:cubicBezTo>
                  <a:pt x="7522692" y="1994138"/>
                  <a:pt x="7527109" y="2017702"/>
                  <a:pt x="7525637" y="2040775"/>
                </a:cubicBezTo>
                <a:cubicBezTo>
                  <a:pt x="7524164" y="2064338"/>
                  <a:pt x="7521709" y="2090356"/>
                  <a:pt x="7510910" y="2109993"/>
                </a:cubicBezTo>
                <a:cubicBezTo>
                  <a:pt x="7495200" y="2138956"/>
                  <a:pt x="7513364" y="2155647"/>
                  <a:pt x="7524655" y="2175775"/>
                </a:cubicBezTo>
                <a:cubicBezTo>
                  <a:pt x="7533001" y="2190993"/>
                  <a:pt x="7543310" y="2205720"/>
                  <a:pt x="7552637" y="2220938"/>
                </a:cubicBezTo>
                <a:cubicBezTo>
                  <a:pt x="7557055" y="2218484"/>
                  <a:pt x="7560982" y="2216520"/>
                  <a:pt x="7565400" y="2214066"/>
                </a:cubicBezTo>
                <a:cubicBezTo>
                  <a:pt x="7557546" y="2223884"/>
                  <a:pt x="7550182" y="2233211"/>
                  <a:pt x="7542328" y="2243029"/>
                </a:cubicBezTo>
                <a:cubicBezTo>
                  <a:pt x="7545764" y="2243029"/>
                  <a:pt x="7549200" y="2243029"/>
                  <a:pt x="7552637" y="2243029"/>
                </a:cubicBezTo>
                <a:cubicBezTo>
                  <a:pt x="7554109" y="2257266"/>
                  <a:pt x="7555582" y="2271502"/>
                  <a:pt x="7557055" y="2285738"/>
                </a:cubicBezTo>
                <a:cubicBezTo>
                  <a:pt x="7559510" y="2311266"/>
                  <a:pt x="7560491" y="2336793"/>
                  <a:pt x="7564419" y="2361829"/>
                </a:cubicBezTo>
                <a:cubicBezTo>
                  <a:pt x="7569819" y="2398157"/>
                  <a:pt x="7576200" y="2433011"/>
                  <a:pt x="7572273" y="2472284"/>
                </a:cubicBezTo>
                <a:cubicBezTo>
                  <a:pt x="7568837" y="2507629"/>
                  <a:pt x="7599273" y="2545920"/>
                  <a:pt x="7614982" y="2583229"/>
                </a:cubicBezTo>
                <a:cubicBezTo>
                  <a:pt x="7619400" y="2582738"/>
                  <a:pt x="7623819" y="2582247"/>
                  <a:pt x="7628237" y="2581266"/>
                </a:cubicBezTo>
                <a:cubicBezTo>
                  <a:pt x="7618419" y="2599920"/>
                  <a:pt x="7608109" y="2618575"/>
                  <a:pt x="7593873" y="2646065"/>
                </a:cubicBezTo>
                <a:cubicBezTo>
                  <a:pt x="7598291" y="2648029"/>
                  <a:pt x="7608109" y="2651956"/>
                  <a:pt x="7619400" y="2656866"/>
                </a:cubicBezTo>
                <a:cubicBezTo>
                  <a:pt x="7608109" y="2673065"/>
                  <a:pt x="7599764" y="2684847"/>
                  <a:pt x="7591419" y="2696138"/>
                </a:cubicBezTo>
                <a:cubicBezTo>
                  <a:pt x="7633637" y="2733938"/>
                  <a:pt x="7631182" y="2766829"/>
                  <a:pt x="7595346" y="2796775"/>
                </a:cubicBezTo>
                <a:cubicBezTo>
                  <a:pt x="7591419" y="2824757"/>
                  <a:pt x="7588964" y="2842920"/>
                  <a:pt x="7585528" y="2867466"/>
                </a:cubicBezTo>
                <a:cubicBezTo>
                  <a:pt x="7595346" y="2891520"/>
                  <a:pt x="7608601" y="2924902"/>
                  <a:pt x="7622837" y="2959266"/>
                </a:cubicBezTo>
                <a:cubicBezTo>
                  <a:pt x="7618419" y="2962702"/>
                  <a:pt x="7611546" y="2967611"/>
                  <a:pt x="7603692" y="2973502"/>
                </a:cubicBezTo>
                <a:cubicBezTo>
                  <a:pt x="7640018" y="2992647"/>
                  <a:pt x="7639528" y="3040266"/>
                  <a:pt x="7603692" y="3091811"/>
                </a:cubicBezTo>
                <a:cubicBezTo>
                  <a:pt x="7618910" y="3106047"/>
                  <a:pt x="7634128" y="3120284"/>
                  <a:pt x="7650328" y="3135502"/>
                </a:cubicBezTo>
                <a:cubicBezTo>
                  <a:pt x="7640018" y="3170847"/>
                  <a:pt x="7626764" y="3206193"/>
                  <a:pt x="7620873" y="3242520"/>
                </a:cubicBezTo>
                <a:cubicBezTo>
                  <a:pt x="7617927" y="3260684"/>
                  <a:pt x="7628728" y="3281302"/>
                  <a:pt x="7631673" y="3300938"/>
                </a:cubicBezTo>
                <a:cubicBezTo>
                  <a:pt x="7633146" y="3311247"/>
                  <a:pt x="7633637" y="3323520"/>
                  <a:pt x="7629219" y="3332357"/>
                </a:cubicBezTo>
                <a:cubicBezTo>
                  <a:pt x="7624800" y="3342666"/>
                  <a:pt x="7614491" y="3350029"/>
                  <a:pt x="7599764" y="3366720"/>
                </a:cubicBezTo>
                <a:cubicBezTo>
                  <a:pt x="7619400" y="3363284"/>
                  <a:pt x="7629219" y="3361320"/>
                  <a:pt x="7638546" y="3359847"/>
                </a:cubicBezTo>
                <a:cubicBezTo>
                  <a:pt x="7660637" y="3398138"/>
                  <a:pt x="7651310" y="3435448"/>
                  <a:pt x="7637564" y="3473247"/>
                </a:cubicBezTo>
                <a:cubicBezTo>
                  <a:pt x="7636091" y="3477175"/>
                  <a:pt x="7640018" y="3484538"/>
                  <a:pt x="7642964" y="3488466"/>
                </a:cubicBezTo>
                <a:cubicBezTo>
                  <a:pt x="7664564" y="3515466"/>
                  <a:pt x="7664073" y="3539520"/>
                  <a:pt x="7639528" y="3565047"/>
                </a:cubicBezTo>
                <a:cubicBezTo>
                  <a:pt x="7629219" y="3575847"/>
                  <a:pt x="7602709" y="3582229"/>
                  <a:pt x="7620873" y="3608738"/>
                </a:cubicBezTo>
                <a:cubicBezTo>
                  <a:pt x="7623328" y="3612175"/>
                  <a:pt x="7609582" y="3627393"/>
                  <a:pt x="7609091" y="3627884"/>
                </a:cubicBezTo>
                <a:cubicBezTo>
                  <a:pt x="7616455" y="3653411"/>
                  <a:pt x="7628728" y="3673538"/>
                  <a:pt x="7624800" y="3689247"/>
                </a:cubicBezTo>
                <a:cubicBezTo>
                  <a:pt x="7621855" y="3702011"/>
                  <a:pt x="7598291" y="3709375"/>
                  <a:pt x="7583073" y="3720175"/>
                </a:cubicBezTo>
                <a:cubicBezTo>
                  <a:pt x="7588473" y="3725084"/>
                  <a:pt x="7603200" y="3732938"/>
                  <a:pt x="7606146" y="3744229"/>
                </a:cubicBezTo>
                <a:cubicBezTo>
                  <a:pt x="7608109" y="3751593"/>
                  <a:pt x="7593382" y="3763375"/>
                  <a:pt x="7584546" y="3775156"/>
                </a:cubicBezTo>
                <a:cubicBezTo>
                  <a:pt x="7603200" y="3811975"/>
                  <a:pt x="7572273" y="3880702"/>
                  <a:pt x="7522200" y="3894448"/>
                </a:cubicBezTo>
                <a:cubicBezTo>
                  <a:pt x="7547728" y="3951393"/>
                  <a:pt x="7557546" y="4008829"/>
                  <a:pt x="7519255" y="4064302"/>
                </a:cubicBezTo>
                <a:cubicBezTo>
                  <a:pt x="7529564" y="4068229"/>
                  <a:pt x="7536927" y="4070684"/>
                  <a:pt x="7539382" y="4071666"/>
                </a:cubicBezTo>
                <a:cubicBezTo>
                  <a:pt x="7530546" y="4100629"/>
                  <a:pt x="7522200" y="4127138"/>
                  <a:pt x="7514346" y="4153647"/>
                </a:cubicBezTo>
                <a:cubicBezTo>
                  <a:pt x="7517291" y="4154629"/>
                  <a:pt x="7520237" y="4155120"/>
                  <a:pt x="7523182" y="4156102"/>
                </a:cubicBezTo>
                <a:cubicBezTo>
                  <a:pt x="7507964" y="4166411"/>
                  <a:pt x="7492255" y="4177211"/>
                  <a:pt x="7477037" y="4187520"/>
                </a:cubicBezTo>
                <a:cubicBezTo>
                  <a:pt x="7485382" y="4200284"/>
                  <a:pt x="7492255" y="4211575"/>
                  <a:pt x="7503055" y="4228757"/>
                </a:cubicBezTo>
                <a:cubicBezTo>
                  <a:pt x="7490291" y="4226302"/>
                  <a:pt x="7483419" y="4224338"/>
                  <a:pt x="7476055" y="4222866"/>
                </a:cubicBezTo>
                <a:cubicBezTo>
                  <a:pt x="7477528" y="4225811"/>
                  <a:pt x="7479001" y="4228266"/>
                  <a:pt x="7480473" y="4231211"/>
                </a:cubicBezTo>
                <a:cubicBezTo>
                  <a:pt x="7454455" y="4246920"/>
                  <a:pt x="7428927" y="4262629"/>
                  <a:pt x="7400946" y="4279811"/>
                </a:cubicBezTo>
                <a:cubicBezTo>
                  <a:pt x="7410273" y="4287666"/>
                  <a:pt x="7419109" y="4295029"/>
                  <a:pt x="7423037" y="4298466"/>
                </a:cubicBezTo>
                <a:cubicBezTo>
                  <a:pt x="7404382" y="4347557"/>
                  <a:pt x="7386709" y="4394684"/>
                  <a:pt x="7368055" y="4440338"/>
                </a:cubicBezTo>
                <a:cubicBezTo>
                  <a:pt x="7364128" y="4449666"/>
                  <a:pt x="7355291" y="4456539"/>
                  <a:pt x="7347437" y="4466357"/>
                </a:cubicBezTo>
                <a:cubicBezTo>
                  <a:pt x="7370018" y="4521338"/>
                  <a:pt x="7358728" y="4570429"/>
                  <a:pt x="7316018" y="4613138"/>
                </a:cubicBezTo>
                <a:cubicBezTo>
                  <a:pt x="7306200" y="4622957"/>
                  <a:pt x="7306200" y="4642593"/>
                  <a:pt x="7300800" y="4662229"/>
                </a:cubicBezTo>
                <a:cubicBezTo>
                  <a:pt x="7285091" y="4683829"/>
                  <a:pt x="7265455" y="4710338"/>
                  <a:pt x="7247291" y="4737829"/>
                </a:cubicBezTo>
                <a:cubicBezTo>
                  <a:pt x="7216364" y="4783484"/>
                  <a:pt x="7186419" y="4829629"/>
                  <a:pt x="7155982" y="4875775"/>
                </a:cubicBezTo>
                <a:cubicBezTo>
                  <a:pt x="7154018" y="4879211"/>
                  <a:pt x="7151073" y="4882648"/>
                  <a:pt x="7150582" y="4886575"/>
                </a:cubicBezTo>
                <a:cubicBezTo>
                  <a:pt x="7145182" y="4916520"/>
                  <a:pt x="7140273" y="4945975"/>
                  <a:pt x="7134382" y="4978866"/>
                </a:cubicBezTo>
                <a:cubicBezTo>
                  <a:pt x="7118673" y="4975920"/>
                  <a:pt x="7107382" y="4973466"/>
                  <a:pt x="7096091" y="4971502"/>
                </a:cubicBezTo>
                <a:cubicBezTo>
                  <a:pt x="7094128" y="4973466"/>
                  <a:pt x="7092655" y="4974938"/>
                  <a:pt x="7090692" y="4976902"/>
                </a:cubicBezTo>
                <a:cubicBezTo>
                  <a:pt x="7101001" y="4978375"/>
                  <a:pt x="7111310" y="4979848"/>
                  <a:pt x="7117200" y="4980829"/>
                </a:cubicBezTo>
                <a:cubicBezTo>
                  <a:pt x="7087746" y="5030902"/>
                  <a:pt x="7064182" y="5069684"/>
                  <a:pt x="7041109" y="5108465"/>
                </a:cubicBezTo>
                <a:cubicBezTo>
                  <a:pt x="7031782" y="5124666"/>
                  <a:pt x="7024419" y="5142829"/>
                  <a:pt x="7012637" y="5156575"/>
                </a:cubicBezTo>
                <a:cubicBezTo>
                  <a:pt x="6985146" y="5188975"/>
                  <a:pt x="6984164" y="5188484"/>
                  <a:pt x="6992510" y="5220884"/>
                </a:cubicBezTo>
                <a:cubicBezTo>
                  <a:pt x="6969927" y="5231193"/>
                  <a:pt x="6947837" y="5244448"/>
                  <a:pt x="6924273" y="5250829"/>
                </a:cubicBezTo>
                <a:cubicBezTo>
                  <a:pt x="6883037" y="5262611"/>
                  <a:pt x="6869291" y="5292556"/>
                  <a:pt x="6859964" y="5329866"/>
                </a:cubicBezTo>
                <a:cubicBezTo>
                  <a:pt x="6857510" y="5340175"/>
                  <a:pt x="6842291" y="5349011"/>
                  <a:pt x="6831001" y="5354902"/>
                </a:cubicBezTo>
                <a:cubicBezTo>
                  <a:pt x="6811364" y="5365211"/>
                  <a:pt x="6789273" y="5371593"/>
                  <a:pt x="6770128" y="5382393"/>
                </a:cubicBezTo>
                <a:cubicBezTo>
                  <a:pt x="6764237" y="5385338"/>
                  <a:pt x="6764728" y="5398102"/>
                  <a:pt x="6760800" y="5405957"/>
                </a:cubicBezTo>
                <a:cubicBezTo>
                  <a:pt x="6751473" y="5425593"/>
                  <a:pt x="6744601" y="5447193"/>
                  <a:pt x="6731837" y="5463393"/>
                </a:cubicBezTo>
                <a:cubicBezTo>
                  <a:pt x="6710237" y="5490884"/>
                  <a:pt x="6684709" y="5514938"/>
                  <a:pt x="6664582" y="5544393"/>
                </a:cubicBezTo>
                <a:cubicBezTo>
                  <a:pt x="6613037" y="5564029"/>
                  <a:pt x="6556091" y="5612139"/>
                  <a:pt x="6555109" y="5646502"/>
                </a:cubicBezTo>
                <a:cubicBezTo>
                  <a:pt x="6542837" y="5651411"/>
                  <a:pt x="6531055" y="5656321"/>
                  <a:pt x="6516819" y="5662211"/>
                </a:cubicBezTo>
                <a:cubicBezTo>
                  <a:pt x="6522219" y="5671048"/>
                  <a:pt x="6526637" y="5677920"/>
                  <a:pt x="6530564" y="5684793"/>
                </a:cubicBezTo>
                <a:cubicBezTo>
                  <a:pt x="6526637" y="5688720"/>
                  <a:pt x="6524673" y="5691666"/>
                  <a:pt x="6522709" y="5691666"/>
                </a:cubicBezTo>
                <a:cubicBezTo>
                  <a:pt x="6499146" y="5695102"/>
                  <a:pt x="6485400" y="5710321"/>
                  <a:pt x="6466746" y="5723575"/>
                </a:cubicBezTo>
                <a:cubicBezTo>
                  <a:pt x="6423546" y="5755975"/>
                  <a:pt x="6401946" y="5801629"/>
                  <a:pt x="6367582" y="5838448"/>
                </a:cubicBezTo>
                <a:cubicBezTo>
                  <a:pt x="6333219" y="5875266"/>
                  <a:pt x="6278237" y="5893429"/>
                  <a:pt x="6243873" y="5930247"/>
                </a:cubicBezTo>
                <a:cubicBezTo>
                  <a:pt x="6210001" y="5967066"/>
                  <a:pt x="6166800" y="5977375"/>
                  <a:pt x="6127037" y="5998484"/>
                </a:cubicBezTo>
                <a:cubicBezTo>
                  <a:pt x="6116237" y="6004375"/>
                  <a:pt x="6110346" y="6022048"/>
                  <a:pt x="6104455" y="6035302"/>
                </a:cubicBezTo>
                <a:cubicBezTo>
                  <a:pt x="6099546" y="6045611"/>
                  <a:pt x="6097582" y="6057393"/>
                  <a:pt x="6094146" y="6068684"/>
                </a:cubicBezTo>
                <a:cubicBezTo>
                  <a:pt x="6090709" y="6068684"/>
                  <a:pt x="6087273" y="6068193"/>
                  <a:pt x="6084328" y="6068193"/>
                </a:cubicBezTo>
                <a:cubicBezTo>
                  <a:pt x="6083346" y="6053957"/>
                  <a:pt x="6082364" y="6039230"/>
                  <a:pt x="6081382" y="6024993"/>
                </a:cubicBezTo>
                <a:cubicBezTo>
                  <a:pt x="6075982" y="6097157"/>
                  <a:pt x="6017564" y="6096666"/>
                  <a:pt x="5970437" y="6110902"/>
                </a:cubicBezTo>
                <a:cubicBezTo>
                  <a:pt x="5963073" y="6113357"/>
                  <a:pt x="5957673" y="6123175"/>
                  <a:pt x="5945891" y="6134957"/>
                </a:cubicBezTo>
                <a:cubicBezTo>
                  <a:pt x="5928709" y="6135938"/>
                  <a:pt x="5900728" y="6136920"/>
                  <a:pt x="5872255" y="6138393"/>
                </a:cubicBezTo>
                <a:cubicBezTo>
                  <a:pt x="5894837" y="6181102"/>
                  <a:pt x="5885018" y="6199757"/>
                  <a:pt x="5835437" y="6201720"/>
                </a:cubicBezTo>
                <a:cubicBezTo>
                  <a:pt x="5787328" y="6203684"/>
                  <a:pt x="5749528" y="6225775"/>
                  <a:pt x="5709764" y="6252284"/>
                </a:cubicBezTo>
                <a:cubicBezTo>
                  <a:pt x="5699946" y="6248357"/>
                  <a:pt x="5686200" y="6242465"/>
                  <a:pt x="5669018" y="6235593"/>
                </a:cubicBezTo>
                <a:cubicBezTo>
                  <a:pt x="5678346" y="6272411"/>
                  <a:pt x="5652328" y="6315120"/>
                  <a:pt x="5622873" y="6328866"/>
                </a:cubicBezTo>
                <a:cubicBezTo>
                  <a:pt x="5611582" y="6334266"/>
                  <a:pt x="5608146" y="6354393"/>
                  <a:pt x="5596855" y="6362247"/>
                </a:cubicBezTo>
                <a:cubicBezTo>
                  <a:pt x="5571328" y="6380411"/>
                  <a:pt x="5543837" y="6395629"/>
                  <a:pt x="5516837" y="6411829"/>
                </a:cubicBezTo>
                <a:cubicBezTo>
                  <a:pt x="5501618" y="6421157"/>
                  <a:pt x="5486400" y="6434902"/>
                  <a:pt x="5469709" y="6436866"/>
                </a:cubicBezTo>
                <a:cubicBezTo>
                  <a:pt x="5443200" y="6440302"/>
                  <a:pt x="5430437" y="6449629"/>
                  <a:pt x="5433873" y="6477120"/>
                </a:cubicBezTo>
                <a:cubicBezTo>
                  <a:pt x="5433873" y="6479084"/>
                  <a:pt x="5423073" y="6483502"/>
                  <a:pt x="5416692" y="6484975"/>
                </a:cubicBezTo>
                <a:cubicBezTo>
                  <a:pt x="5386255" y="6490866"/>
                  <a:pt x="5355328" y="6501175"/>
                  <a:pt x="5324891" y="6499702"/>
                </a:cubicBezTo>
                <a:cubicBezTo>
                  <a:pt x="5299364" y="6498230"/>
                  <a:pt x="5282182" y="6503139"/>
                  <a:pt x="5263528" y="6518848"/>
                </a:cubicBezTo>
                <a:cubicBezTo>
                  <a:pt x="5251746" y="6529157"/>
                  <a:pt x="5236037" y="6536029"/>
                  <a:pt x="5220819" y="6540938"/>
                </a:cubicBezTo>
                <a:cubicBezTo>
                  <a:pt x="5179091" y="6554684"/>
                  <a:pt x="5136873" y="6567448"/>
                  <a:pt x="5094164" y="6578738"/>
                </a:cubicBezTo>
                <a:cubicBezTo>
                  <a:pt x="5083855" y="6581684"/>
                  <a:pt x="5071582" y="6576775"/>
                  <a:pt x="5056364" y="6575302"/>
                </a:cubicBezTo>
                <a:cubicBezTo>
                  <a:pt x="5055382" y="6579230"/>
                  <a:pt x="5054400" y="6586593"/>
                  <a:pt x="5054891" y="6582175"/>
                </a:cubicBezTo>
                <a:cubicBezTo>
                  <a:pt x="5008255" y="6600338"/>
                  <a:pt x="4959164" y="6607211"/>
                  <a:pt x="4927746" y="6634702"/>
                </a:cubicBezTo>
                <a:cubicBezTo>
                  <a:pt x="4881600" y="6674957"/>
                  <a:pt x="4834964" y="6659247"/>
                  <a:pt x="4786364" y="6662193"/>
                </a:cubicBezTo>
                <a:cubicBezTo>
                  <a:pt x="4785382" y="6699993"/>
                  <a:pt x="4741200" y="6725029"/>
                  <a:pt x="4698982" y="6717175"/>
                </a:cubicBezTo>
                <a:cubicBezTo>
                  <a:pt x="4673455" y="6712266"/>
                  <a:pt x="4641546" y="6717666"/>
                  <a:pt x="4617982" y="6729938"/>
                </a:cubicBezTo>
                <a:cubicBezTo>
                  <a:pt x="4573800" y="6752520"/>
                  <a:pt x="4527655" y="6760866"/>
                  <a:pt x="4479546" y="6762829"/>
                </a:cubicBezTo>
                <a:cubicBezTo>
                  <a:pt x="4469237" y="6763321"/>
                  <a:pt x="4457455" y="6761848"/>
                  <a:pt x="4449110" y="6765775"/>
                </a:cubicBezTo>
                <a:cubicBezTo>
                  <a:pt x="4419164" y="6781484"/>
                  <a:pt x="4391182" y="6800139"/>
                  <a:pt x="4361237" y="6814866"/>
                </a:cubicBezTo>
                <a:cubicBezTo>
                  <a:pt x="4352891" y="6819284"/>
                  <a:pt x="4340128" y="6814375"/>
                  <a:pt x="4329328" y="6813884"/>
                </a:cubicBezTo>
                <a:cubicBezTo>
                  <a:pt x="4314600" y="6813393"/>
                  <a:pt x="4298891" y="6808484"/>
                  <a:pt x="4285637" y="6812411"/>
                </a:cubicBezTo>
                <a:cubicBezTo>
                  <a:pt x="4178618" y="6844321"/>
                  <a:pt x="4068655" y="6827629"/>
                  <a:pt x="3960164" y="6834011"/>
                </a:cubicBezTo>
                <a:cubicBezTo>
                  <a:pt x="3917946" y="6836465"/>
                  <a:pt x="3875728" y="6847266"/>
                  <a:pt x="3833509" y="6848738"/>
                </a:cubicBezTo>
                <a:cubicBezTo>
                  <a:pt x="3807491" y="6854629"/>
                  <a:pt x="3781473" y="6844811"/>
                  <a:pt x="3751527" y="6838920"/>
                </a:cubicBezTo>
                <a:close/>
              </a:path>
            </a:pathLst>
          </a:custGeom>
          <a:solidFill>
            <a:srgbClr val="000000"/>
          </a:solidFill>
          <a:ln w="4909"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505190DD-C938-4ED1-BBFA-410E45AF5427}"/>
              </a:ext>
            </a:extLst>
          </p:cNvPr>
          <p:cNvSpPr/>
          <p:nvPr/>
        </p:nvSpPr>
        <p:spPr>
          <a:xfrm>
            <a:off x="597327" y="4323298"/>
            <a:ext cx="3135617" cy="1605289"/>
          </a:xfrm>
          <a:custGeom>
            <a:avLst/>
            <a:gdLst>
              <a:gd name="connsiteX0" fmla="*/ 2123289 w 12192000"/>
              <a:gd name="connsiteY0" fmla="*/ 2648474 h 6241731"/>
              <a:gd name="connsiteX1" fmla="*/ 2084244 w 12192000"/>
              <a:gd name="connsiteY1" fmla="*/ 2593481 h 6241731"/>
              <a:gd name="connsiteX2" fmla="*/ 2023751 w 12192000"/>
              <a:gd name="connsiteY2" fmla="*/ 2584682 h 6241731"/>
              <a:gd name="connsiteX3" fmla="*/ 2104041 w 12192000"/>
              <a:gd name="connsiteY3" fmla="*/ 2620977 h 6241731"/>
              <a:gd name="connsiteX4" fmla="*/ 2177182 w 12192000"/>
              <a:gd name="connsiteY4" fmla="*/ 2596781 h 6241731"/>
              <a:gd name="connsiteX5" fmla="*/ 2213478 w 12192000"/>
              <a:gd name="connsiteY5" fmla="*/ 2509891 h 6241731"/>
              <a:gd name="connsiteX6" fmla="*/ 2253623 w 12192000"/>
              <a:gd name="connsiteY6" fmla="*/ 2485144 h 6241731"/>
              <a:gd name="connsiteX7" fmla="*/ 2342162 w 12192000"/>
              <a:gd name="connsiteY7" fmla="*/ 2484044 h 6241731"/>
              <a:gd name="connsiteX8" fmla="*/ 2355360 w 12192000"/>
              <a:gd name="connsiteY8" fmla="*/ 2380657 h 6241731"/>
              <a:gd name="connsiteX9" fmla="*/ 2665522 w 12192000"/>
              <a:gd name="connsiteY9" fmla="*/ 2295967 h 6241731"/>
              <a:gd name="connsiteX10" fmla="*/ 2686420 w 12192000"/>
              <a:gd name="connsiteY10" fmla="*/ 2330613 h 6241731"/>
              <a:gd name="connsiteX11" fmla="*/ 2857449 w 12192000"/>
              <a:gd name="connsiteY11" fmla="*/ 2262422 h 6241731"/>
              <a:gd name="connsiteX12" fmla="*/ 3011430 w 12192000"/>
              <a:gd name="connsiteY12" fmla="*/ 2229976 h 6241731"/>
              <a:gd name="connsiteX13" fmla="*/ 2724365 w 12192000"/>
              <a:gd name="connsiteY13" fmla="*/ 2229976 h 6241731"/>
              <a:gd name="connsiteX14" fmla="*/ 2730964 w 12192000"/>
              <a:gd name="connsiteY14" fmla="*/ 2244274 h 6241731"/>
              <a:gd name="connsiteX15" fmla="*/ 2625927 w 12192000"/>
              <a:gd name="connsiteY15" fmla="*/ 2294868 h 6241731"/>
              <a:gd name="connsiteX16" fmla="*/ 2575883 w 12192000"/>
              <a:gd name="connsiteY16" fmla="*/ 2273420 h 6241731"/>
              <a:gd name="connsiteX17" fmla="*/ 2628677 w 12192000"/>
              <a:gd name="connsiteY17" fmla="*/ 2238225 h 6241731"/>
              <a:gd name="connsiteX18" fmla="*/ 2614928 w 12192000"/>
              <a:gd name="connsiteY18" fmla="*/ 2217327 h 6241731"/>
              <a:gd name="connsiteX19" fmla="*/ 2243174 w 12192000"/>
              <a:gd name="connsiteY19" fmla="*/ 2195330 h 6241731"/>
              <a:gd name="connsiteX20" fmla="*/ 2025401 w 12192000"/>
              <a:gd name="connsiteY20" fmla="*/ 2191480 h 6241731"/>
              <a:gd name="connsiteX21" fmla="*/ 1566757 w 12192000"/>
              <a:gd name="connsiteY21" fmla="*/ 2235475 h 6241731"/>
              <a:gd name="connsiteX22" fmla="*/ 1513414 w 12192000"/>
              <a:gd name="connsiteY22" fmla="*/ 2227776 h 6241731"/>
              <a:gd name="connsiteX23" fmla="*/ 1467769 w 12192000"/>
              <a:gd name="connsiteY23" fmla="*/ 2224476 h 6241731"/>
              <a:gd name="connsiteX24" fmla="*/ 1337436 w 12192000"/>
              <a:gd name="connsiteY24" fmla="*/ 2228326 h 6241731"/>
              <a:gd name="connsiteX25" fmla="*/ 1524963 w 12192000"/>
              <a:gd name="connsiteY25" fmla="*/ 2178832 h 6241731"/>
              <a:gd name="connsiteX26" fmla="*/ 1500216 w 12192000"/>
              <a:gd name="connsiteY26" fmla="*/ 2145286 h 6241731"/>
              <a:gd name="connsiteX27" fmla="*/ 1506265 w 12192000"/>
              <a:gd name="connsiteY27" fmla="*/ 2130988 h 6241731"/>
              <a:gd name="connsiteX28" fmla="*/ 1575006 w 12192000"/>
              <a:gd name="connsiteY28" fmla="*/ 2162334 h 6241731"/>
              <a:gd name="connsiteX29" fmla="*/ 1648697 w 12192000"/>
              <a:gd name="connsiteY29" fmla="*/ 2183781 h 6241731"/>
              <a:gd name="connsiteX30" fmla="*/ 1603603 w 12192000"/>
              <a:gd name="connsiteY30" fmla="*/ 2164534 h 6241731"/>
              <a:gd name="connsiteX31" fmla="*/ 1664645 w 12192000"/>
              <a:gd name="connsiteY31" fmla="*/ 2104591 h 6241731"/>
              <a:gd name="connsiteX32" fmla="*/ 1693792 w 12192000"/>
              <a:gd name="connsiteY32" fmla="*/ 2038049 h 6241731"/>
              <a:gd name="connsiteX33" fmla="*/ 1709740 w 12192000"/>
              <a:gd name="connsiteY33" fmla="*/ 2044648 h 6241731"/>
              <a:gd name="connsiteX34" fmla="*/ 1690492 w 12192000"/>
              <a:gd name="connsiteY34" fmla="*/ 2146386 h 6241731"/>
              <a:gd name="connsiteX35" fmla="*/ 1853272 w 12192000"/>
              <a:gd name="connsiteY35" fmla="*/ 2093042 h 6241731"/>
              <a:gd name="connsiteX36" fmla="*/ 1852172 w 12192000"/>
              <a:gd name="connsiteY36" fmla="*/ 2083694 h 6241731"/>
              <a:gd name="connsiteX37" fmla="*/ 1777381 w 12192000"/>
              <a:gd name="connsiteY37" fmla="*/ 2079294 h 6241731"/>
              <a:gd name="connsiteX38" fmla="*/ 1775732 w 12192000"/>
              <a:gd name="connsiteY38" fmla="*/ 2068295 h 6241731"/>
              <a:gd name="connsiteX39" fmla="*/ 2133738 w 12192000"/>
              <a:gd name="connsiteY39" fmla="*/ 1975357 h 6241731"/>
              <a:gd name="connsiteX40" fmla="*/ 2130988 w 12192000"/>
              <a:gd name="connsiteY40" fmla="*/ 1959959 h 6241731"/>
              <a:gd name="connsiteX41" fmla="*/ 1845023 w 12192000"/>
              <a:gd name="connsiteY41" fmla="*/ 1893967 h 6241731"/>
              <a:gd name="connsiteX42" fmla="*/ 1732837 w 12192000"/>
              <a:gd name="connsiteY42" fmla="*/ 1830175 h 6241731"/>
              <a:gd name="connsiteX43" fmla="*/ 1556859 w 12192000"/>
              <a:gd name="connsiteY43" fmla="*/ 1795529 h 6241731"/>
              <a:gd name="connsiteX44" fmla="*/ 1526612 w 12192000"/>
              <a:gd name="connsiteY44" fmla="*/ 1790580 h 6241731"/>
              <a:gd name="connsiteX45" fmla="*/ 1381430 w 12192000"/>
              <a:gd name="connsiteY45" fmla="*/ 1763083 h 6241731"/>
              <a:gd name="connsiteX46" fmla="*/ 1347884 w 12192000"/>
              <a:gd name="connsiteY46" fmla="*/ 1760333 h 6241731"/>
              <a:gd name="connsiteX47" fmla="*/ 1286842 w 12192000"/>
              <a:gd name="connsiteY47" fmla="*/ 1832375 h 6241731"/>
              <a:gd name="connsiteX48" fmla="*/ 1267594 w 12192000"/>
              <a:gd name="connsiteY48" fmla="*/ 1817526 h 6241731"/>
              <a:gd name="connsiteX49" fmla="*/ 1300040 w 12192000"/>
              <a:gd name="connsiteY49" fmla="*/ 1764183 h 6241731"/>
              <a:gd name="connsiteX50" fmla="*/ 1159807 w 12192000"/>
              <a:gd name="connsiteY50" fmla="*/ 1731737 h 6241731"/>
              <a:gd name="connsiteX51" fmla="*/ 983279 w 12192000"/>
              <a:gd name="connsiteY51" fmla="*/ 1696541 h 6241731"/>
              <a:gd name="connsiteX52" fmla="*/ 886491 w 12192000"/>
              <a:gd name="connsiteY52" fmla="*/ 1692142 h 6241731"/>
              <a:gd name="connsiteX53" fmla="*/ 80290 w 12192000"/>
              <a:gd name="connsiteY53" fmla="*/ 1669045 h 6241731"/>
              <a:gd name="connsiteX54" fmla="*/ 3850 w 12192000"/>
              <a:gd name="connsiteY54" fmla="*/ 1674544 h 6241731"/>
              <a:gd name="connsiteX55" fmla="*/ 0 w 12192000"/>
              <a:gd name="connsiteY55" fmla="*/ 1657496 h 6241731"/>
              <a:gd name="connsiteX56" fmla="*/ 159480 w 12192000"/>
              <a:gd name="connsiteY56" fmla="*/ 1628350 h 6241731"/>
              <a:gd name="connsiteX57" fmla="*/ 196876 w 12192000"/>
              <a:gd name="connsiteY57" fmla="*/ 1622300 h 6241731"/>
              <a:gd name="connsiteX58" fmla="*/ 350307 w 12192000"/>
              <a:gd name="connsiteY58" fmla="*/ 1589304 h 6241731"/>
              <a:gd name="connsiteX59" fmla="*/ 450945 w 12192000"/>
              <a:gd name="connsiteY59" fmla="*/ 1559058 h 6241731"/>
              <a:gd name="connsiteX60" fmla="*/ 615374 w 12192000"/>
              <a:gd name="connsiteY60" fmla="*/ 1565107 h 6241731"/>
              <a:gd name="connsiteX61" fmla="*/ 662669 w 12192000"/>
              <a:gd name="connsiteY61" fmla="*/ 1554109 h 6241731"/>
              <a:gd name="connsiteX62" fmla="*/ 634072 w 12192000"/>
              <a:gd name="connsiteY62" fmla="*/ 1532111 h 6241731"/>
              <a:gd name="connsiteX63" fmla="*/ 650570 w 12192000"/>
              <a:gd name="connsiteY63" fmla="*/ 1521663 h 6241731"/>
              <a:gd name="connsiteX64" fmla="*/ 675867 w 12192000"/>
              <a:gd name="connsiteY64" fmla="*/ 1520013 h 6241731"/>
              <a:gd name="connsiteX65" fmla="*/ 698964 w 12192000"/>
              <a:gd name="connsiteY65" fmla="*/ 1477118 h 6241731"/>
              <a:gd name="connsiteX66" fmla="*/ 735809 w 12192000"/>
              <a:gd name="connsiteY66" fmla="*/ 1516163 h 6241731"/>
              <a:gd name="connsiteX67" fmla="*/ 796852 w 12192000"/>
              <a:gd name="connsiteY67" fmla="*/ 1511764 h 6241731"/>
              <a:gd name="connsiteX68" fmla="*/ 877692 w 12192000"/>
              <a:gd name="connsiteY68" fmla="*/ 1530462 h 6241731"/>
              <a:gd name="connsiteX69" fmla="*/ 847446 w 12192000"/>
              <a:gd name="connsiteY69" fmla="*/ 1526612 h 6241731"/>
              <a:gd name="connsiteX70" fmla="*/ 850195 w 12192000"/>
              <a:gd name="connsiteY70" fmla="*/ 1577756 h 6241731"/>
              <a:gd name="connsiteX71" fmla="*/ 966231 w 12192000"/>
              <a:gd name="connsiteY71" fmla="*/ 1570607 h 6241731"/>
              <a:gd name="connsiteX72" fmla="*/ 971731 w 12192000"/>
              <a:gd name="connsiteY72" fmla="*/ 1501315 h 6241731"/>
              <a:gd name="connsiteX73" fmla="*/ 1071818 w 12192000"/>
              <a:gd name="connsiteY73" fmla="*/ 1518913 h 6241731"/>
              <a:gd name="connsiteX74" fmla="*/ 1115263 w 12192000"/>
              <a:gd name="connsiteY74" fmla="*/ 1511214 h 6241731"/>
              <a:gd name="connsiteX75" fmla="*/ 1218650 w 12192000"/>
              <a:gd name="connsiteY75" fmla="*/ 1542010 h 6241731"/>
              <a:gd name="connsiteX76" fmla="*/ 1274193 w 12192000"/>
              <a:gd name="connsiteY76" fmla="*/ 1611852 h 6241731"/>
              <a:gd name="connsiteX77" fmla="*/ 1266494 w 12192000"/>
              <a:gd name="connsiteY77" fmla="*/ 1559608 h 6241731"/>
              <a:gd name="connsiteX78" fmla="*/ 1141110 w 12192000"/>
              <a:gd name="connsiteY78" fmla="*/ 1609652 h 6241731"/>
              <a:gd name="connsiteX79" fmla="*/ 1135060 w 12192000"/>
              <a:gd name="connsiteY79" fmla="*/ 1595354 h 6241731"/>
              <a:gd name="connsiteX80" fmla="*/ 1175755 w 12192000"/>
              <a:gd name="connsiteY80" fmla="*/ 1574456 h 6241731"/>
              <a:gd name="connsiteX81" fmla="*/ 1110863 w 12192000"/>
              <a:gd name="connsiteY81" fmla="*/ 1562908 h 6241731"/>
              <a:gd name="connsiteX82" fmla="*/ 1231848 w 12192000"/>
              <a:gd name="connsiteY82" fmla="*/ 1643198 h 6241731"/>
              <a:gd name="connsiteX83" fmla="*/ 1495816 w 12192000"/>
              <a:gd name="connsiteY83" fmla="*/ 1654746 h 6241731"/>
              <a:gd name="connsiteX84" fmla="*/ 1557408 w 12192000"/>
              <a:gd name="connsiteY84" fmla="*/ 1632749 h 6241731"/>
              <a:gd name="connsiteX85" fmla="*/ 1301690 w 12192000"/>
              <a:gd name="connsiteY85" fmla="*/ 1573356 h 6241731"/>
              <a:gd name="connsiteX86" fmla="*/ 1376481 w 12192000"/>
              <a:gd name="connsiteY86" fmla="*/ 1523862 h 6241731"/>
              <a:gd name="connsiteX87" fmla="*/ 1530462 w 12192000"/>
              <a:gd name="connsiteY87" fmla="*/ 1575006 h 6241731"/>
              <a:gd name="connsiteX88" fmla="*/ 1581605 w 12192000"/>
              <a:gd name="connsiteY88" fmla="*/ 1581055 h 6241731"/>
              <a:gd name="connsiteX89" fmla="*/ 1659146 w 12192000"/>
              <a:gd name="connsiteY89" fmla="*/ 1594804 h 6241731"/>
              <a:gd name="connsiteX90" fmla="*/ 1786730 w 12192000"/>
              <a:gd name="connsiteY90" fmla="*/ 1615701 h 6241731"/>
              <a:gd name="connsiteX91" fmla="*/ 1732287 w 12192000"/>
              <a:gd name="connsiteY91" fmla="*/ 1686093 h 6241731"/>
              <a:gd name="connsiteX92" fmla="*/ 1846673 w 12192000"/>
              <a:gd name="connsiteY92" fmla="*/ 1707540 h 6241731"/>
              <a:gd name="connsiteX93" fmla="*/ 1880769 w 12192000"/>
              <a:gd name="connsiteY93" fmla="*/ 1702041 h 6241731"/>
              <a:gd name="connsiteX94" fmla="*/ 1994605 w 12192000"/>
              <a:gd name="connsiteY94" fmla="*/ 1726238 h 6241731"/>
              <a:gd name="connsiteX95" fmla="*/ 1961059 w 12192000"/>
              <a:gd name="connsiteY95" fmla="*/ 1651997 h 6241731"/>
              <a:gd name="connsiteX96" fmla="*/ 2089193 w 12192000"/>
              <a:gd name="connsiteY96" fmla="*/ 1667395 h 6241731"/>
              <a:gd name="connsiteX97" fmla="*/ 2155735 w 12192000"/>
              <a:gd name="connsiteY97" fmla="*/ 1568957 h 6241731"/>
              <a:gd name="connsiteX98" fmla="*/ 2278370 w 12192000"/>
              <a:gd name="connsiteY98" fmla="*/ 1503515 h 6241731"/>
              <a:gd name="connsiteX99" fmla="*/ 2344912 w 12192000"/>
              <a:gd name="connsiteY99" fmla="*/ 1555758 h 6241731"/>
              <a:gd name="connsiteX100" fmla="*/ 2394405 w 12192000"/>
              <a:gd name="connsiteY100" fmla="*/ 1465570 h 6241731"/>
              <a:gd name="connsiteX101" fmla="*/ 2488994 w 12192000"/>
              <a:gd name="connsiteY101" fmla="*/ 1433674 h 6241731"/>
              <a:gd name="connsiteX102" fmla="*/ 2462597 w 12192000"/>
              <a:gd name="connsiteY102" fmla="*/ 1497466 h 6241731"/>
              <a:gd name="connsiteX103" fmla="*/ 2520340 w 12192000"/>
              <a:gd name="connsiteY103" fmla="*/ 1515613 h 6241731"/>
              <a:gd name="connsiteX104" fmla="*/ 2499443 w 12192000"/>
              <a:gd name="connsiteY104" fmla="*/ 1461720 h 6241731"/>
              <a:gd name="connsiteX105" fmla="*/ 2600630 w 12192000"/>
              <a:gd name="connsiteY105" fmla="*/ 1523313 h 6241731"/>
              <a:gd name="connsiteX106" fmla="*/ 2659473 w 12192000"/>
              <a:gd name="connsiteY106" fmla="*/ 1441923 h 6241731"/>
              <a:gd name="connsiteX107" fmla="*/ 2830502 w 12192000"/>
              <a:gd name="connsiteY107" fmla="*/ 1469419 h 6241731"/>
              <a:gd name="connsiteX108" fmla="*/ 2809604 w 12192000"/>
              <a:gd name="connsiteY108" fmla="*/ 1417726 h 6241731"/>
              <a:gd name="connsiteX109" fmla="*/ 2822253 w 12192000"/>
              <a:gd name="connsiteY109" fmla="*/ 1403977 h 6241731"/>
              <a:gd name="connsiteX110" fmla="*/ 2878346 w 12192000"/>
              <a:gd name="connsiteY110" fmla="*/ 1445772 h 6241731"/>
              <a:gd name="connsiteX111" fmla="*/ 2930040 w 12192000"/>
              <a:gd name="connsiteY111" fmla="*/ 1413326 h 6241731"/>
              <a:gd name="connsiteX112" fmla="*/ 2945438 w 12192000"/>
              <a:gd name="connsiteY112" fmla="*/ 1438623 h 6241731"/>
              <a:gd name="connsiteX113" fmla="*/ 3021878 w 12192000"/>
              <a:gd name="connsiteY113" fmla="*/ 1429824 h 6241731"/>
              <a:gd name="connsiteX114" fmla="*/ 3174209 w 12192000"/>
              <a:gd name="connsiteY114" fmla="*/ 1454021 h 6241731"/>
              <a:gd name="connsiteX115" fmla="*/ 3180259 w 12192000"/>
              <a:gd name="connsiteY115" fmla="*/ 1549709 h 6241731"/>
              <a:gd name="connsiteX116" fmla="*/ 3331490 w 12192000"/>
              <a:gd name="connsiteY116" fmla="*/ 1516163 h 6241731"/>
              <a:gd name="connsiteX117" fmla="*/ 3449176 w 12192000"/>
              <a:gd name="connsiteY117" fmla="*/ 1537611 h 6241731"/>
              <a:gd name="connsiteX118" fmla="*/ 3356237 w 12192000"/>
              <a:gd name="connsiteY118" fmla="*/ 1543660 h 6241731"/>
              <a:gd name="connsiteX119" fmla="*/ 3581710 w 12192000"/>
              <a:gd name="connsiteY119" fmla="*/ 1590954 h 6241731"/>
              <a:gd name="connsiteX120" fmla="*/ 3643302 w 12192000"/>
              <a:gd name="connsiteY120" fmla="*/ 1521113 h 6241731"/>
              <a:gd name="connsiteX121" fmla="*/ 3752738 w 12192000"/>
              <a:gd name="connsiteY121" fmla="*/ 1578306 h 6241731"/>
              <a:gd name="connsiteX122" fmla="*/ 3889672 w 12192000"/>
              <a:gd name="connsiteY122" fmla="*/ 1621750 h 6241731"/>
              <a:gd name="connsiteX123" fmla="*/ 3951264 w 12192000"/>
              <a:gd name="connsiteY123" fmla="*/ 1625050 h 6241731"/>
              <a:gd name="connsiteX124" fmla="*/ 4152539 w 12192000"/>
              <a:gd name="connsiteY124" fmla="*/ 1604703 h 6241731"/>
              <a:gd name="connsiteX125" fmla="*/ 4310370 w 12192000"/>
              <a:gd name="connsiteY125" fmla="*/ 1590404 h 6241731"/>
              <a:gd name="connsiteX126" fmla="*/ 4436854 w 12192000"/>
              <a:gd name="connsiteY126" fmla="*/ 1598653 h 6241731"/>
              <a:gd name="connsiteX127" fmla="*/ 4493497 w 12192000"/>
              <a:gd name="connsiteY127" fmla="*/ 1603603 h 6241731"/>
              <a:gd name="connsiteX128" fmla="*/ 4624931 w 12192000"/>
              <a:gd name="connsiteY128" fmla="*/ 1604703 h 6241731"/>
              <a:gd name="connsiteX129" fmla="*/ 4918595 w 12192000"/>
              <a:gd name="connsiteY129" fmla="*/ 1584905 h 6241731"/>
              <a:gd name="connsiteX130" fmla="*/ 4989536 w 12192000"/>
              <a:gd name="connsiteY130" fmla="*/ 1604703 h 6241731"/>
              <a:gd name="connsiteX131" fmla="*/ 5129769 w 12192000"/>
              <a:gd name="connsiteY131" fmla="*/ 1545310 h 6241731"/>
              <a:gd name="connsiteX132" fmla="*/ 5191362 w 12192000"/>
              <a:gd name="connsiteY132" fmla="*/ 1578856 h 6241731"/>
              <a:gd name="connsiteX133" fmla="*/ 5474027 w 12192000"/>
              <a:gd name="connsiteY133" fmla="*/ 1515064 h 6241731"/>
              <a:gd name="connsiteX134" fmla="*/ 5514172 w 12192000"/>
              <a:gd name="connsiteY134" fmla="*/ 1488667 h 6241731"/>
              <a:gd name="connsiteX135" fmla="*/ 5387687 w 12192000"/>
              <a:gd name="connsiteY135" fmla="*/ 1507365 h 6241731"/>
              <a:gd name="connsiteX136" fmla="*/ 5425083 w 12192000"/>
              <a:gd name="connsiteY136" fmla="*/ 1424875 h 6241731"/>
              <a:gd name="connsiteX137" fmla="*/ 5460829 w 12192000"/>
              <a:gd name="connsiteY137" fmla="*/ 1429274 h 6241731"/>
              <a:gd name="connsiteX138" fmla="*/ 5630757 w 12192000"/>
              <a:gd name="connsiteY138" fmla="*/ 1361082 h 6241731"/>
              <a:gd name="connsiteX139" fmla="*/ 5545518 w 12192000"/>
              <a:gd name="connsiteY139" fmla="*/ 1553559 h 6241731"/>
              <a:gd name="connsiteX140" fmla="*/ 5365140 w 12192000"/>
              <a:gd name="connsiteY140" fmla="*/ 1579956 h 6241731"/>
              <a:gd name="connsiteX141" fmla="*/ 5367890 w 12192000"/>
              <a:gd name="connsiteY141" fmla="*/ 1609652 h 6241731"/>
              <a:gd name="connsiteX142" fmla="*/ 5432782 w 12192000"/>
              <a:gd name="connsiteY142" fmla="*/ 1605802 h 6241731"/>
              <a:gd name="connsiteX143" fmla="*/ 5568615 w 12192000"/>
              <a:gd name="connsiteY143" fmla="*/ 1584355 h 6241731"/>
              <a:gd name="connsiteX144" fmla="*/ 5725896 w 12192000"/>
              <a:gd name="connsiteY144" fmla="*/ 1498016 h 6241731"/>
              <a:gd name="connsiteX145" fmla="*/ 5731945 w 12192000"/>
              <a:gd name="connsiteY145" fmla="*/ 1445772 h 6241731"/>
              <a:gd name="connsiteX146" fmla="*/ 5750093 w 12192000"/>
              <a:gd name="connsiteY146" fmla="*/ 1399578 h 6241731"/>
              <a:gd name="connsiteX147" fmla="*/ 5816634 w 12192000"/>
              <a:gd name="connsiteY147" fmla="*/ 1465020 h 6241731"/>
              <a:gd name="connsiteX148" fmla="*/ 5893625 w 12192000"/>
              <a:gd name="connsiteY148" fmla="*/ 1427074 h 6241731"/>
              <a:gd name="connsiteX149" fmla="*/ 6178490 w 12192000"/>
              <a:gd name="connsiteY149" fmla="*/ 1320388 h 6241731"/>
              <a:gd name="connsiteX150" fmla="*/ 6127346 w 12192000"/>
              <a:gd name="connsiteY150" fmla="*/ 1276393 h 6241731"/>
              <a:gd name="connsiteX151" fmla="*/ 6230734 w 12192000"/>
              <a:gd name="connsiteY151" fmla="*/ 1243397 h 6241731"/>
              <a:gd name="connsiteX152" fmla="*/ 6177940 w 12192000"/>
              <a:gd name="connsiteY152" fmla="*/ 1397378 h 6241731"/>
              <a:gd name="connsiteX153" fmla="*/ 6380315 w 12192000"/>
              <a:gd name="connsiteY153" fmla="*/ 1328637 h 6241731"/>
              <a:gd name="connsiteX154" fmla="*/ 6581590 w 12192000"/>
              <a:gd name="connsiteY154" fmla="*/ 1218650 h 6241731"/>
              <a:gd name="connsiteX155" fmla="*/ 6843359 w 12192000"/>
              <a:gd name="connsiteY155" fmla="*/ 1137260 h 6241731"/>
              <a:gd name="connsiteX156" fmla="*/ 6874704 w 12192000"/>
              <a:gd name="connsiteY156" fmla="*/ 1110313 h 6241731"/>
              <a:gd name="connsiteX157" fmla="*/ 7021536 w 12192000"/>
              <a:gd name="connsiteY157" fmla="*/ 996477 h 6241731"/>
              <a:gd name="connsiteX158" fmla="*/ 6986891 w 12192000"/>
              <a:gd name="connsiteY158" fmla="*/ 1058620 h 6241731"/>
              <a:gd name="connsiteX159" fmla="*/ 6993490 w 12192000"/>
              <a:gd name="connsiteY159" fmla="*/ 1074568 h 6241731"/>
              <a:gd name="connsiteX160" fmla="*/ 7049033 w 12192000"/>
              <a:gd name="connsiteY160" fmla="*/ 1048171 h 6241731"/>
              <a:gd name="connsiteX161" fmla="*/ 7189265 w 12192000"/>
              <a:gd name="connsiteY161" fmla="*/ 1015175 h 6241731"/>
              <a:gd name="connsiteX162" fmla="*/ 7308051 w 12192000"/>
              <a:gd name="connsiteY162" fmla="*/ 976130 h 6241731"/>
              <a:gd name="connsiteX163" fmla="*/ 7443884 w 12192000"/>
              <a:gd name="connsiteY163" fmla="*/ 902439 h 6241731"/>
              <a:gd name="connsiteX164" fmla="*/ 7548921 w 12192000"/>
              <a:gd name="connsiteY164" fmla="*/ 874942 h 6241731"/>
              <a:gd name="connsiteX165" fmla="*/ 7636911 w 12192000"/>
              <a:gd name="connsiteY165" fmla="*/ 788603 h 6241731"/>
              <a:gd name="connsiteX166" fmla="*/ 7726000 w 12192000"/>
              <a:gd name="connsiteY166" fmla="*/ 774305 h 6241731"/>
              <a:gd name="connsiteX167" fmla="*/ 7724900 w 12192000"/>
              <a:gd name="connsiteY167" fmla="*/ 756707 h 6241731"/>
              <a:gd name="connsiteX168" fmla="*/ 7603365 w 12192000"/>
              <a:gd name="connsiteY168" fmla="*/ 743509 h 6241731"/>
              <a:gd name="connsiteX169" fmla="*/ 7567619 w 12192000"/>
              <a:gd name="connsiteY169" fmla="*/ 706113 h 6241731"/>
              <a:gd name="connsiteX170" fmla="*/ 7618763 w 12192000"/>
              <a:gd name="connsiteY170" fmla="*/ 573029 h 6241731"/>
              <a:gd name="connsiteX171" fmla="*/ 7631411 w 12192000"/>
              <a:gd name="connsiteY171" fmla="*/ 615374 h 6241731"/>
              <a:gd name="connsiteX172" fmla="*/ 7761746 w 12192000"/>
              <a:gd name="connsiteY172" fmla="*/ 544433 h 6241731"/>
              <a:gd name="connsiteX173" fmla="*/ 7790342 w 12192000"/>
              <a:gd name="connsiteY173" fmla="*/ 483391 h 6241731"/>
              <a:gd name="connsiteX174" fmla="*/ 7836536 w 12192000"/>
              <a:gd name="connsiteY174" fmla="*/ 508687 h 6241731"/>
              <a:gd name="connsiteX175" fmla="*/ 7888780 w 12192000"/>
              <a:gd name="connsiteY175" fmla="*/ 496589 h 6241731"/>
              <a:gd name="connsiteX176" fmla="*/ 7888780 w 12192000"/>
              <a:gd name="connsiteY176" fmla="*/ 530135 h 6241731"/>
              <a:gd name="connsiteX177" fmla="*/ 7948172 w 12192000"/>
              <a:gd name="connsiteY177" fmla="*/ 486140 h 6241731"/>
              <a:gd name="connsiteX178" fmla="*/ 8025713 w 12192000"/>
              <a:gd name="connsiteY178" fmla="*/ 500438 h 6241731"/>
              <a:gd name="connsiteX179" fmla="*/ 8039461 w 12192000"/>
              <a:gd name="connsiteY179" fmla="*/ 554882 h 6241731"/>
              <a:gd name="connsiteX180" fmla="*/ 8146698 w 12192000"/>
              <a:gd name="connsiteY180" fmla="*/ 507588 h 6241731"/>
              <a:gd name="connsiteX181" fmla="*/ 8259984 w 12192000"/>
              <a:gd name="connsiteY181" fmla="*/ 469642 h 6241731"/>
              <a:gd name="connsiteX182" fmla="*/ 8410665 w 12192000"/>
              <a:gd name="connsiteY182" fmla="*/ 450945 h 6241731"/>
              <a:gd name="connsiteX183" fmla="*/ 8578945 w 12192000"/>
              <a:gd name="connsiteY183" fmla="*/ 423998 h 6241731"/>
              <a:gd name="connsiteX184" fmla="*/ 8640537 w 12192000"/>
              <a:gd name="connsiteY184" fmla="*/ 367905 h 6241731"/>
              <a:gd name="connsiteX185" fmla="*/ 8626788 w 12192000"/>
              <a:gd name="connsiteY185" fmla="*/ 353606 h 6241731"/>
              <a:gd name="connsiteX186" fmla="*/ 8703779 w 12192000"/>
              <a:gd name="connsiteY186" fmla="*/ 336009 h 6241731"/>
              <a:gd name="connsiteX187" fmla="*/ 8727426 w 12192000"/>
              <a:gd name="connsiteY187" fmla="*/ 311262 h 6241731"/>
              <a:gd name="connsiteX188" fmla="*/ 8716428 w 12192000"/>
              <a:gd name="connsiteY188" fmla="*/ 284315 h 6241731"/>
              <a:gd name="connsiteX189" fmla="*/ 8676282 w 12192000"/>
              <a:gd name="connsiteY189" fmla="*/ 292014 h 6241731"/>
              <a:gd name="connsiteX190" fmla="*/ 8545399 w 12192000"/>
              <a:gd name="connsiteY190" fmla="*/ 351407 h 6241731"/>
              <a:gd name="connsiteX191" fmla="*/ 8571245 w 12192000"/>
              <a:gd name="connsiteY191" fmla="*/ 314011 h 6241731"/>
              <a:gd name="connsiteX192" fmla="*/ 8470058 w 12192000"/>
              <a:gd name="connsiteY192" fmla="*/ 278816 h 6241731"/>
              <a:gd name="connsiteX193" fmla="*/ 8473357 w 12192000"/>
              <a:gd name="connsiteY193" fmla="*/ 260668 h 6241731"/>
              <a:gd name="connsiteX194" fmla="*/ 8540999 w 12192000"/>
              <a:gd name="connsiteY194" fmla="*/ 263968 h 6241731"/>
              <a:gd name="connsiteX195" fmla="*/ 8616890 w 12192000"/>
              <a:gd name="connsiteY195" fmla="*/ 239221 h 6241731"/>
              <a:gd name="connsiteX196" fmla="*/ 8618540 w 12192000"/>
              <a:gd name="connsiteY196" fmla="*/ 265617 h 6241731"/>
              <a:gd name="connsiteX197" fmla="*/ 9720054 w 12192000"/>
              <a:gd name="connsiteY197" fmla="*/ 125385 h 6241731"/>
              <a:gd name="connsiteX198" fmla="*/ 9725554 w 12192000"/>
              <a:gd name="connsiteY198" fmla="*/ 178728 h 6241731"/>
              <a:gd name="connsiteX199" fmla="*/ 9856988 w 12192000"/>
              <a:gd name="connsiteY199" fmla="*/ 96238 h 6241731"/>
              <a:gd name="connsiteX200" fmla="*/ 9803644 w 12192000"/>
              <a:gd name="connsiteY200" fmla="*/ 161130 h 6241731"/>
              <a:gd name="connsiteX201" fmla="*/ 9672210 w 12192000"/>
              <a:gd name="connsiteY201" fmla="*/ 249119 h 6241731"/>
              <a:gd name="connsiteX202" fmla="*/ 9824541 w 12192000"/>
              <a:gd name="connsiteY202" fmla="*/ 223822 h 6241731"/>
              <a:gd name="connsiteX203" fmla="*/ 9924629 w 12192000"/>
              <a:gd name="connsiteY203" fmla="*/ 207324 h 6241731"/>
              <a:gd name="connsiteX204" fmla="*/ 9898782 w 12192000"/>
              <a:gd name="connsiteY204" fmla="*/ 167729 h 6241731"/>
              <a:gd name="connsiteX205" fmla="*/ 10210044 w 12192000"/>
              <a:gd name="connsiteY205" fmla="*/ 80290 h 6241731"/>
              <a:gd name="connsiteX206" fmla="*/ 10221592 w 12192000"/>
              <a:gd name="connsiteY206" fmla="*/ 112186 h 6241731"/>
              <a:gd name="connsiteX207" fmla="*/ 10257338 w 12192000"/>
              <a:gd name="connsiteY207" fmla="*/ 47294 h 6241731"/>
              <a:gd name="connsiteX208" fmla="*/ 10187497 w 12192000"/>
              <a:gd name="connsiteY208" fmla="*/ 59943 h 6241731"/>
              <a:gd name="connsiteX209" fmla="*/ 10183097 w 12192000"/>
              <a:gd name="connsiteY209" fmla="*/ 53343 h 6241731"/>
              <a:gd name="connsiteX210" fmla="*/ 10274386 w 12192000"/>
              <a:gd name="connsiteY210" fmla="*/ 0 h 6241731"/>
              <a:gd name="connsiteX211" fmla="*/ 10305732 w 12192000"/>
              <a:gd name="connsiteY211" fmla="*/ 96238 h 6241731"/>
              <a:gd name="connsiteX212" fmla="*/ 10350277 w 12192000"/>
              <a:gd name="connsiteY212" fmla="*/ 100638 h 6241731"/>
              <a:gd name="connsiteX213" fmla="*/ 10336528 w 12192000"/>
              <a:gd name="connsiteY213" fmla="*/ 167179 h 6241731"/>
              <a:gd name="connsiteX214" fmla="*/ 10345327 w 12192000"/>
              <a:gd name="connsiteY214" fmla="*/ 170479 h 6241731"/>
              <a:gd name="connsiteX215" fmla="*/ 10382723 w 12192000"/>
              <a:gd name="connsiteY215" fmla="*/ 93488 h 6241731"/>
              <a:gd name="connsiteX216" fmla="*/ 10393172 w 12192000"/>
              <a:gd name="connsiteY216" fmla="*/ 96788 h 6241731"/>
              <a:gd name="connsiteX217" fmla="*/ 10383273 w 12192000"/>
              <a:gd name="connsiteY217" fmla="*/ 151231 h 6241731"/>
              <a:gd name="connsiteX218" fmla="*/ 10555951 w 12192000"/>
              <a:gd name="connsiteY218" fmla="*/ 83590 h 6241731"/>
              <a:gd name="connsiteX219" fmla="*/ 10491059 w 12192000"/>
              <a:gd name="connsiteY219" fmla="*/ 69291 h 6241731"/>
              <a:gd name="connsiteX220" fmla="*/ 10508657 w 12192000"/>
              <a:gd name="connsiteY220" fmla="*/ 1100 h 6241731"/>
              <a:gd name="connsiteX221" fmla="*/ 10565300 w 12192000"/>
              <a:gd name="connsiteY221" fmla="*/ 56643 h 6241731"/>
              <a:gd name="connsiteX222" fmla="*/ 10622493 w 12192000"/>
              <a:gd name="connsiteY222" fmla="*/ 77540 h 6241731"/>
              <a:gd name="connsiteX223" fmla="*/ 10658788 w 12192000"/>
              <a:gd name="connsiteY223" fmla="*/ 114386 h 6241731"/>
              <a:gd name="connsiteX224" fmla="*/ 10729180 w 12192000"/>
              <a:gd name="connsiteY224" fmla="*/ 44545 h 6241731"/>
              <a:gd name="connsiteX225" fmla="*/ 10840816 w 12192000"/>
              <a:gd name="connsiteY225" fmla="*/ 87989 h 6241731"/>
              <a:gd name="connsiteX226" fmla="*/ 10797372 w 12192000"/>
              <a:gd name="connsiteY226" fmla="*/ 200725 h 6241731"/>
              <a:gd name="connsiteX227" fmla="*/ 10970601 w 12192000"/>
              <a:gd name="connsiteY227" fmla="*/ 270017 h 6241731"/>
              <a:gd name="connsiteX228" fmla="*/ 10934304 w 12192000"/>
              <a:gd name="connsiteY228" fmla="*/ 301913 h 6241731"/>
              <a:gd name="connsiteX229" fmla="*/ 11007996 w 12192000"/>
              <a:gd name="connsiteY229" fmla="*/ 350857 h 6241731"/>
              <a:gd name="connsiteX230" fmla="*/ 10999197 w 12192000"/>
              <a:gd name="connsiteY230" fmla="*/ 369005 h 6241731"/>
              <a:gd name="connsiteX231" fmla="*/ 10930455 w 12192000"/>
              <a:gd name="connsiteY231" fmla="*/ 362955 h 6241731"/>
              <a:gd name="connsiteX232" fmla="*/ 11065189 w 12192000"/>
              <a:gd name="connsiteY232" fmla="*/ 455894 h 6241731"/>
              <a:gd name="connsiteX233" fmla="*/ 11142179 w 12192000"/>
              <a:gd name="connsiteY233" fmla="*/ 498239 h 6241731"/>
              <a:gd name="connsiteX234" fmla="*/ 11276913 w 12192000"/>
              <a:gd name="connsiteY234" fmla="*/ 529585 h 6241731"/>
              <a:gd name="connsiteX235" fmla="*/ 11225769 w 12192000"/>
              <a:gd name="connsiteY235" fmla="*/ 513637 h 6241731"/>
              <a:gd name="connsiteX236" fmla="*/ 11247216 w 12192000"/>
              <a:gd name="connsiteY236" fmla="*/ 502088 h 6241731"/>
              <a:gd name="connsiteX237" fmla="*/ 11423195 w 12192000"/>
              <a:gd name="connsiteY237" fmla="*/ 532334 h 6241731"/>
              <a:gd name="connsiteX238" fmla="*/ 11465540 w 12192000"/>
              <a:gd name="connsiteY238" fmla="*/ 517486 h 6241731"/>
              <a:gd name="connsiteX239" fmla="*/ 11463890 w 12192000"/>
              <a:gd name="connsiteY239" fmla="*/ 481741 h 6241731"/>
              <a:gd name="connsiteX240" fmla="*/ 11553529 w 12192000"/>
              <a:gd name="connsiteY240" fmla="*/ 510337 h 6241731"/>
              <a:gd name="connsiteX241" fmla="*/ 11539781 w 12192000"/>
              <a:gd name="connsiteY241" fmla="*/ 457544 h 6241731"/>
              <a:gd name="connsiteX242" fmla="*/ 11642618 w 12192000"/>
              <a:gd name="connsiteY242" fmla="*/ 442696 h 6241731"/>
              <a:gd name="connsiteX243" fmla="*/ 11584875 w 12192000"/>
              <a:gd name="connsiteY243" fmla="*/ 387702 h 6241731"/>
              <a:gd name="connsiteX244" fmla="*/ 11614021 w 12192000"/>
              <a:gd name="connsiteY244" fmla="*/ 392652 h 6241731"/>
              <a:gd name="connsiteX245" fmla="*/ 11815846 w 12192000"/>
              <a:gd name="connsiteY245" fmla="*/ 577979 h 6241731"/>
              <a:gd name="connsiteX246" fmla="*/ 12051218 w 12192000"/>
              <a:gd name="connsiteY246" fmla="*/ 679716 h 6241731"/>
              <a:gd name="connsiteX247" fmla="*/ 12156804 w 12192000"/>
              <a:gd name="connsiteY247" fmla="*/ 700614 h 6241731"/>
              <a:gd name="connsiteX248" fmla="*/ 12182102 w 12192000"/>
              <a:gd name="connsiteY248" fmla="*/ 751208 h 6241731"/>
              <a:gd name="connsiteX249" fmla="*/ 12183201 w 12192000"/>
              <a:gd name="connsiteY249" fmla="*/ 1576106 h 6241731"/>
              <a:gd name="connsiteX250" fmla="*/ 12121609 w 12192000"/>
              <a:gd name="connsiteY250" fmla="*/ 1598103 h 6241731"/>
              <a:gd name="connsiteX251" fmla="*/ 12073764 w 12192000"/>
              <a:gd name="connsiteY251" fmla="*/ 1592604 h 6241731"/>
              <a:gd name="connsiteX252" fmla="*/ 12112259 w 12192000"/>
              <a:gd name="connsiteY252" fmla="*/ 1660796 h 6241731"/>
              <a:gd name="connsiteX253" fmla="*/ 12183750 w 12192000"/>
              <a:gd name="connsiteY253" fmla="*/ 1636599 h 6241731"/>
              <a:gd name="connsiteX254" fmla="*/ 12171652 w 12192000"/>
              <a:gd name="connsiteY254" fmla="*/ 1730087 h 6241731"/>
              <a:gd name="connsiteX255" fmla="*/ 12123258 w 12192000"/>
              <a:gd name="connsiteY255" fmla="*/ 1703690 h 6241731"/>
              <a:gd name="connsiteX256" fmla="*/ 12105660 w 12192000"/>
              <a:gd name="connsiteY256" fmla="*/ 1785080 h 6241731"/>
              <a:gd name="connsiteX257" fmla="*/ 12155705 w 12192000"/>
              <a:gd name="connsiteY257" fmla="*/ 1842823 h 6241731"/>
              <a:gd name="connsiteX258" fmla="*/ 12160104 w 12192000"/>
              <a:gd name="connsiteY258" fmla="*/ 1760333 h 6241731"/>
              <a:gd name="connsiteX259" fmla="*/ 12174952 w 12192000"/>
              <a:gd name="connsiteY259" fmla="*/ 1760883 h 6241731"/>
              <a:gd name="connsiteX260" fmla="*/ 12174952 w 12192000"/>
              <a:gd name="connsiteY260" fmla="*/ 5731395 h 6241731"/>
              <a:gd name="connsiteX261" fmla="*/ 12157904 w 12192000"/>
              <a:gd name="connsiteY261" fmla="*/ 5735245 h 6241731"/>
              <a:gd name="connsiteX262" fmla="*/ 12193650 w 12192000"/>
              <a:gd name="connsiteY262" fmla="*/ 5935419 h 6241731"/>
              <a:gd name="connsiteX263" fmla="*/ 12094662 w 12192000"/>
              <a:gd name="connsiteY263" fmla="*/ 5863928 h 6241731"/>
              <a:gd name="connsiteX264" fmla="*/ 11936831 w 12192000"/>
              <a:gd name="connsiteY264" fmla="*/ 5786388 h 6241731"/>
              <a:gd name="connsiteX265" fmla="*/ 11964328 w 12192000"/>
              <a:gd name="connsiteY265" fmla="*/ 5844681 h 6241731"/>
              <a:gd name="connsiteX266" fmla="*/ 11952779 w 12192000"/>
              <a:gd name="connsiteY266" fmla="*/ 5856779 h 6241731"/>
              <a:gd name="connsiteX267" fmla="*/ 11905486 w 12192000"/>
              <a:gd name="connsiteY267" fmla="*/ 5822133 h 6241731"/>
              <a:gd name="connsiteX268" fmla="*/ 11899436 w 12192000"/>
              <a:gd name="connsiteY268" fmla="*/ 5844681 h 6241731"/>
              <a:gd name="connsiteX269" fmla="*/ 11853791 w 12192000"/>
              <a:gd name="connsiteY269" fmla="*/ 5867778 h 6241731"/>
              <a:gd name="connsiteX270" fmla="*/ 11921983 w 12192000"/>
              <a:gd name="connsiteY270" fmla="*/ 5923321 h 6241731"/>
              <a:gd name="connsiteX271" fmla="*/ 11970378 w 12192000"/>
              <a:gd name="connsiteY271" fmla="*/ 5953567 h 6241731"/>
              <a:gd name="connsiteX272" fmla="*/ 12041869 w 12192000"/>
              <a:gd name="connsiteY272" fmla="*/ 5968415 h 6241731"/>
              <a:gd name="connsiteX273" fmla="*/ 12119959 w 12192000"/>
              <a:gd name="connsiteY273" fmla="*/ 5972815 h 6241731"/>
              <a:gd name="connsiteX274" fmla="*/ 12178802 w 12192000"/>
              <a:gd name="connsiteY274" fmla="*/ 6064653 h 6241731"/>
              <a:gd name="connsiteX275" fmla="*/ 12181551 w 12192000"/>
              <a:gd name="connsiteY275" fmla="*/ 6199937 h 6241731"/>
              <a:gd name="connsiteX276" fmla="*/ 12066616 w 12192000"/>
              <a:gd name="connsiteY276" fmla="*/ 6165841 h 6241731"/>
              <a:gd name="connsiteX277" fmla="*/ 12176602 w 12192000"/>
              <a:gd name="connsiteY277" fmla="*/ 6233483 h 6241731"/>
              <a:gd name="connsiteX278" fmla="*/ 12172752 w 12192000"/>
              <a:gd name="connsiteY278" fmla="*/ 6246131 h 6241731"/>
              <a:gd name="connsiteX279" fmla="*/ 12125458 w 12192000"/>
              <a:gd name="connsiteY279" fmla="*/ 6235683 h 6241731"/>
              <a:gd name="connsiteX280" fmla="*/ 12005573 w 12192000"/>
              <a:gd name="connsiteY280" fmla="*/ 6149343 h 6241731"/>
              <a:gd name="connsiteX281" fmla="*/ 11965978 w 12192000"/>
              <a:gd name="connsiteY281" fmla="*/ 6152093 h 6241731"/>
              <a:gd name="connsiteX282" fmla="*/ 11875788 w 12192000"/>
              <a:gd name="connsiteY282" fmla="*/ 6102599 h 6241731"/>
              <a:gd name="connsiteX283" fmla="*/ 11801548 w 12192000"/>
              <a:gd name="connsiteY283" fmla="*/ 6009660 h 6241731"/>
              <a:gd name="connsiteX284" fmla="*/ 11749854 w 12192000"/>
              <a:gd name="connsiteY284" fmla="*/ 5986563 h 6241731"/>
              <a:gd name="connsiteX285" fmla="*/ 11727307 w 12192000"/>
              <a:gd name="connsiteY285" fmla="*/ 6039357 h 6241731"/>
              <a:gd name="connsiteX286" fmla="*/ 11538681 w 12192000"/>
              <a:gd name="connsiteY286" fmla="*/ 5942569 h 6241731"/>
              <a:gd name="connsiteX287" fmla="*/ 11538130 w 12192000"/>
              <a:gd name="connsiteY287" fmla="*/ 5931570 h 6241731"/>
              <a:gd name="connsiteX288" fmla="*/ 11672864 w 12192000"/>
              <a:gd name="connsiteY288" fmla="*/ 5931570 h 6241731"/>
              <a:gd name="connsiteX289" fmla="*/ 11626120 w 12192000"/>
              <a:gd name="connsiteY289" fmla="*/ 5822683 h 6241731"/>
              <a:gd name="connsiteX290" fmla="*/ 11812546 w 12192000"/>
              <a:gd name="connsiteY290" fmla="*/ 5881526 h 6241731"/>
              <a:gd name="connsiteX291" fmla="*/ 11700911 w 12192000"/>
              <a:gd name="connsiteY291" fmla="*/ 5699499 h 6241731"/>
              <a:gd name="connsiteX292" fmla="*/ 11412746 w 12192000"/>
              <a:gd name="connsiteY292" fmla="*/ 5644506 h 6241731"/>
              <a:gd name="connsiteX293" fmla="*/ 11308809 w 12192000"/>
              <a:gd name="connsiteY293" fmla="*/ 5530120 h 6241731"/>
              <a:gd name="connsiteX294" fmla="*/ 11155927 w 12192000"/>
              <a:gd name="connsiteY294" fmla="*/ 5486125 h 6241731"/>
              <a:gd name="connsiteX295" fmla="*/ 11029443 w 12192000"/>
              <a:gd name="connsiteY295" fmla="*/ 5448730 h 6241731"/>
              <a:gd name="connsiteX296" fmla="*/ 10726980 w 12192000"/>
              <a:gd name="connsiteY296" fmla="*/ 5387137 h 6241731"/>
              <a:gd name="connsiteX297" fmla="*/ 10407470 w 12192000"/>
              <a:gd name="connsiteY297" fmla="*/ 5360190 h 6241731"/>
              <a:gd name="connsiteX298" fmla="*/ 10202894 w 12192000"/>
              <a:gd name="connsiteY298" fmla="*/ 5346442 h 6241731"/>
              <a:gd name="connsiteX299" fmla="*/ 10158350 w 12192000"/>
              <a:gd name="connsiteY299" fmla="*/ 5300248 h 6241731"/>
              <a:gd name="connsiteX300" fmla="*/ 10222142 w 12192000"/>
              <a:gd name="connsiteY300" fmla="*/ 5295848 h 6241731"/>
              <a:gd name="connsiteX301" fmla="*/ 10409670 w 12192000"/>
              <a:gd name="connsiteY301" fmla="*/ 5299698 h 6241731"/>
              <a:gd name="connsiteX302" fmla="*/ 10547702 w 12192000"/>
              <a:gd name="connsiteY302" fmla="*/ 5306297 h 6241731"/>
              <a:gd name="connsiteX303" fmla="*/ 10626342 w 12192000"/>
              <a:gd name="connsiteY303" fmla="*/ 5245804 h 6241731"/>
              <a:gd name="connsiteX304" fmla="*/ 10567500 w 12192000"/>
              <a:gd name="connsiteY304" fmla="*/ 5162765 h 6241731"/>
              <a:gd name="connsiteX305" fmla="*/ 10140203 w 12192000"/>
              <a:gd name="connsiteY305" fmla="*/ 5118770 h 6241731"/>
              <a:gd name="connsiteX306" fmla="*/ 10009319 w 12192000"/>
              <a:gd name="connsiteY306" fmla="*/ 5157265 h 6241731"/>
              <a:gd name="connsiteX307" fmla="*/ 10002169 w 12192000"/>
              <a:gd name="connsiteY307" fmla="*/ 5139118 h 6241731"/>
              <a:gd name="connsiteX308" fmla="*/ 10160550 w 12192000"/>
              <a:gd name="connsiteY308" fmla="*/ 5083574 h 6241731"/>
              <a:gd name="connsiteX309" fmla="*/ 10040115 w 12192000"/>
              <a:gd name="connsiteY309" fmla="*/ 5032981 h 6241731"/>
              <a:gd name="connsiteX310" fmla="*/ 10029666 w 12192000"/>
              <a:gd name="connsiteY310" fmla="*/ 5085774 h 6241731"/>
              <a:gd name="connsiteX311" fmla="*/ 10004919 w 12192000"/>
              <a:gd name="connsiteY311" fmla="*/ 5103372 h 6241731"/>
              <a:gd name="connsiteX312" fmla="*/ 9985121 w 12192000"/>
              <a:gd name="connsiteY312" fmla="*/ 5087974 h 6241731"/>
              <a:gd name="connsiteX313" fmla="*/ 10008219 w 12192000"/>
              <a:gd name="connsiteY313" fmla="*/ 5072026 h 6241731"/>
              <a:gd name="connsiteX314" fmla="*/ 10012068 w 12192000"/>
              <a:gd name="connsiteY314" fmla="*/ 5052778 h 6241731"/>
              <a:gd name="connsiteX315" fmla="*/ 9992271 w 12192000"/>
              <a:gd name="connsiteY315" fmla="*/ 5014833 h 6241731"/>
              <a:gd name="connsiteX316" fmla="*/ 9786046 w 12192000"/>
              <a:gd name="connsiteY316" fmla="*/ 4921344 h 6241731"/>
              <a:gd name="connsiteX317" fmla="*/ 9711805 w 12192000"/>
              <a:gd name="connsiteY317" fmla="*/ 4909246 h 6241731"/>
              <a:gd name="connsiteX318" fmla="*/ 9703556 w 12192000"/>
              <a:gd name="connsiteY318" fmla="*/ 4924644 h 6241731"/>
              <a:gd name="connsiteX319" fmla="*/ 9289457 w 12192000"/>
              <a:gd name="connsiteY319" fmla="*/ 4857002 h 6241731"/>
              <a:gd name="connsiteX320" fmla="*/ 9290557 w 12192000"/>
              <a:gd name="connsiteY320" fmla="*/ 4836105 h 6241731"/>
              <a:gd name="connsiteX321" fmla="*/ 9548475 w 12192000"/>
              <a:gd name="connsiteY321" fmla="*/ 4836105 h 6241731"/>
              <a:gd name="connsiteX322" fmla="*/ 9586970 w 12192000"/>
              <a:gd name="connsiteY322" fmla="*/ 4723919 h 6241731"/>
              <a:gd name="connsiteX323" fmla="*/ 9465985 w 12192000"/>
              <a:gd name="connsiteY323" fmla="*/ 4706871 h 6241731"/>
              <a:gd name="connsiteX324" fmla="*/ 9502281 w 12192000"/>
              <a:gd name="connsiteY324" fmla="*/ 4652977 h 6241731"/>
              <a:gd name="connsiteX325" fmla="*/ 9361498 w 12192000"/>
              <a:gd name="connsiteY325" fmla="*/ 4643079 h 6241731"/>
              <a:gd name="connsiteX326" fmla="*/ 9358748 w 12192000"/>
              <a:gd name="connsiteY326" fmla="*/ 4664526 h 6241731"/>
              <a:gd name="connsiteX327" fmla="*/ 9450587 w 12192000"/>
              <a:gd name="connsiteY327" fmla="*/ 4685424 h 6241731"/>
              <a:gd name="connsiteX328" fmla="*/ 9275709 w 12192000"/>
              <a:gd name="connsiteY328" fmla="*/ 4671675 h 6241731"/>
              <a:gd name="connsiteX329" fmla="*/ 9317503 w 12192000"/>
              <a:gd name="connsiteY329" fmla="*/ 4671675 h 6241731"/>
              <a:gd name="connsiteX330" fmla="*/ 9319703 w 12192000"/>
              <a:gd name="connsiteY330" fmla="*/ 4657377 h 6241731"/>
              <a:gd name="connsiteX331" fmla="*/ 9115678 w 12192000"/>
              <a:gd name="connsiteY331" fmla="*/ 4622731 h 6241731"/>
              <a:gd name="connsiteX332" fmla="*/ 9076084 w 12192000"/>
              <a:gd name="connsiteY332" fmla="*/ 4605133 h 6241731"/>
              <a:gd name="connsiteX333" fmla="*/ 9613367 w 12192000"/>
              <a:gd name="connsiteY333" fmla="*/ 4596884 h 6241731"/>
              <a:gd name="connsiteX334" fmla="*/ 9507230 w 12192000"/>
              <a:gd name="connsiteY334" fmla="*/ 4528143 h 6241731"/>
              <a:gd name="connsiteX335" fmla="*/ 9289457 w 12192000"/>
              <a:gd name="connsiteY335" fmla="*/ 4506146 h 6241731"/>
              <a:gd name="connsiteX336" fmla="*/ 9107429 w 12192000"/>
              <a:gd name="connsiteY336" fmla="*/ 4516044 h 6241731"/>
              <a:gd name="connsiteX337" fmla="*/ 9064535 w 12192000"/>
              <a:gd name="connsiteY337" fmla="*/ 4489098 h 6241731"/>
              <a:gd name="connsiteX338" fmla="*/ 9028239 w 12192000"/>
              <a:gd name="connsiteY338" fmla="*/ 4561139 h 6241731"/>
              <a:gd name="connsiteX339" fmla="*/ 9110729 w 12192000"/>
              <a:gd name="connsiteY339" fmla="*/ 4553990 h 6241731"/>
              <a:gd name="connsiteX340" fmla="*/ 9077733 w 12192000"/>
              <a:gd name="connsiteY340" fmla="*/ 4606783 h 6241731"/>
              <a:gd name="connsiteX341" fmla="*/ 8901205 w 12192000"/>
              <a:gd name="connsiteY341" fmla="*/ 4582036 h 6241731"/>
              <a:gd name="connsiteX342" fmla="*/ 8946299 w 12192000"/>
              <a:gd name="connsiteY342" fmla="*/ 4648578 h 6241731"/>
              <a:gd name="connsiteX343" fmla="*/ 8857210 w 12192000"/>
              <a:gd name="connsiteY343" fmla="*/ 4604033 h 6241731"/>
              <a:gd name="connsiteX344" fmla="*/ 8829714 w 12192000"/>
              <a:gd name="connsiteY344" fmla="*/ 4575987 h 6241731"/>
              <a:gd name="connsiteX345" fmla="*/ 8745574 w 12192000"/>
              <a:gd name="connsiteY345" fmla="*/ 4534742 h 6241731"/>
              <a:gd name="connsiteX346" fmla="*/ 8717527 w 12192000"/>
              <a:gd name="connsiteY346" fmla="*/ 4504496 h 6241731"/>
              <a:gd name="connsiteX347" fmla="*/ 8611941 w 12192000"/>
              <a:gd name="connsiteY347" fmla="*/ 4479199 h 6241731"/>
              <a:gd name="connsiteX348" fmla="*/ 8535500 w 12192000"/>
              <a:gd name="connsiteY348" fmla="*/ 4508895 h 6241731"/>
              <a:gd name="connsiteX349" fmla="*/ 8470058 w 12192000"/>
              <a:gd name="connsiteY349" fmla="*/ 4489098 h 6241731"/>
              <a:gd name="connsiteX350" fmla="*/ 8589394 w 12192000"/>
              <a:gd name="connsiteY350" fmla="*/ 4400009 h 6241731"/>
              <a:gd name="connsiteX351" fmla="*/ 8273732 w 12192000"/>
              <a:gd name="connsiteY351" fmla="*/ 4365913 h 6241731"/>
              <a:gd name="connsiteX352" fmla="*/ 8295730 w 12192000"/>
              <a:gd name="connsiteY352" fmla="*/ 4296621 h 6241731"/>
              <a:gd name="connsiteX353" fmla="*/ 8188493 w 12192000"/>
              <a:gd name="connsiteY353" fmla="*/ 4227880 h 6241731"/>
              <a:gd name="connsiteX354" fmla="*/ 8176944 w 12192000"/>
              <a:gd name="connsiteY354" fmla="*/ 4298271 h 6241731"/>
              <a:gd name="connsiteX355" fmla="*/ 8164846 w 12192000"/>
              <a:gd name="connsiteY355" fmla="*/ 4301021 h 6241731"/>
              <a:gd name="connsiteX356" fmla="*/ 8136799 w 12192000"/>
              <a:gd name="connsiteY356" fmla="*/ 4237229 h 6241731"/>
              <a:gd name="connsiteX357" fmla="*/ 8005365 w 12192000"/>
              <a:gd name="connsiteY357" fmla="*/ 4279024 h 6241731"/>
              <a:gd name="connsiteX358" fmla="*/ 7887680 w 12192000"/>
              <a:gd name="connsiteY358" fmla="*/ 4310920 h 6241731"/>
              <a:gd name="connsiteX359" fmla="*/ 7792542 w 12192000"/>
              <a:gd name="connsiteY359" fmla="*/ 4292772 h 6241731"/>
              <a:gd name="connsiteX360" fmla="*/ 7684755 w 12192000"/>
              <a:gd name="connsiteY360" fmla="*/ 4280673 h 6241731"/>
              <a:gd name="connsiteX361" fmla="*/ 7680355 w 12192000"/>
              <a:gd name="connsiteY361" fmla="*/ 4247128 h 6241731"/>
              <a:gd name="connsiteX362" fmla="*/ 7546721 w 12192000"/>
              <a:gd name="connsiteY362" fmla="*/ 4281773 h 6241731"/>
              <a:gd name="connsiteX363" fmla="*/ 7540672 w 12192000"/>
              <a:gd name="connsiteY363" fmla="*/ 4249327 h 6241731"/>
              <a:gd name="connsiteX364" fmla="*/ 7963570 w 12192000"/>
              <a:gd name="connsiteY364" fmla="*/ 4217431 h 6241731"/>
              <a:gd name="connsiteX365" fmla="*/ 7964670 w 12192000"/>
              <a:gd name="connsiteY365" fmla="*/ 4208082 h 6241731"/>
              <a:gd name="connsiteX366" fmla="*/ 7890980 w 12192000"/>
              <a:gd name="connsiteY366" fmla="*/ 4189934 h 6241731"/>
              <a:gd name="connsiteX367" fmla="*/ 7949272 w 12192000"/>
              <a:gd name="connsiteY367" fmla="*/ 4167387 h 6241731"/>
              <a:gd name="connsiteX368" fmla="*/ 7873381 w 12192000"/>
              <a:gd name="connsiteY368" fmla="*/ 4165187 h 6241731"/>
              <a:gd name="connsiteX369" fmla="*/ 7812889 w 12192000"/>
              <a:gd name="connsiteY369" fmla="*/ 4158038 h 6241731"/>
              <a:gd name="connsiteX370" fmla="*/ 7761746 w 12192000"/>
              <a:gd name="connsiteY370" fmla="*/ 4151439 h 6241731"/>
              <a:gd name="connsiteX371" fmla="*/ 7220612 w 12192000"/>
              <a:gd name="connsiteY371" fmla="*/ 4139340 h 6241731"/>
              <a:gd name="connsiteX372" fmla="*/ 6835659 w 12192000"/>
              <a:gd name="connsiteY372" fmla="*/ 4112944 h 6241731"/>
              <a:gd name="connsiteX373" fmla="*/ 6638234 w 12192000"/>
              <a:gd name="connsiteY373" fmla="*/ 4136591 h 6241731"/>
              <a:gd name="connsiteX374" fmla="*/ 6594239 w 12192000"/>
              <a:gd name="connsiteY374" fmla="*/ 4119543 h 6241731"/>
              <a:gd name="connsiteX375" fmla="*/ 6458956 w 12192000"/>
              <a:gd name="connsiteY375" fmla="*/ 4059050 h 6241731"/>
              <a:gd name="connsiteX376" fmla="*/ 6364367 w 12192000"/>
              <a:gd name="connsiteY376" fmla="*/ 4061250 h 6241731"/>
              <a:gd name="connsiteX377" fmla="*/ 6321473 w 12192000"/>
              <a:gd name="connsiteY377" fmla="*/ 4016706 h 6241731"/>
              <a:gd name="connsiteX378" fmla="*/ 6265379 w 12192000"/>
              <a:gd name="connsiteY378" fmla="*/ 3968312 h 6241731"/>
              <a:gd name="connsiteX379" fmla="*/ 6012410 w 12192000"/>
              <a:gd name="connsiteY379" fmla="*/ 3949064 h 6241731"/>
              <a:gd name="connsiteX380" fmla="*/ 5687400 w 12192000"/>
              <a:gd name="connsiteY380" fmla="*/ 3927067 h 6241731"/>
              <a:gd name="connsiteX381" fmla="*/ 5494374 w 12192000"/>
              <a:gd name="connsiteY381" fmla="*/ 3908919 h 6241731"/>
              <a:gd name="connsiteX382" fmla="*/ 5237556 w 12192000"/>
              <a:gd name="connsiteY382" fmla="*/ 3911119 h 6241731"/>
              <a:gd name="connsiteX383" fmla="*/ 5090174 w 12192000"/>
              <a:gd name="connsiteY383" fmla="*/ 3947414 h 6241731"/>
              <a:gd name="connsiteX384" fmla="*/ 5112721 w 12192000"/>
              <a:gd name="connsiteY384" fmla="*/ 3899570 h 6241731"/>
              <a:gd name="connsiteX385" fmla="*/ 4174537 w 12192000"/>
              <a:gd name="connsiteY385" fmla="*/ 3872073 h 6241731"/>
              <a:gd name="connsiteX386" fmla="*/ 4170687 w 12192000"/>
              <a:gd name="connsiteY386" fmla="*/ 3853376 h 6241731"/>
              <a:gd name="connsiteX387" fmla="*/ 4211932 w 12192000"/>
              <a:gd name="connsiteY387" fmla="*/ 3817080 h 6241731"/>
              <a:gd name="connsiteX388" fmla="*/ 4210282 w 12192000"/>
              <a:gd name="connsiteY388" fmla="*/ 3819280 h 6241731"/>
              <a:gd name="connsiteX389" fmla="*/ 4300471 w 12192000"/>
              <a:gd name="connsiteY389" fmla="*/ 3787934 h 6241731"/>
              <a:gd name="connsiteX390" fmla="*/ 4605134 w 12192000"/>
              <a:gd name="connsiteY390" fmla="*/ 3786284 h 6241731"/>
              <a:gd name="connsiteX391" fmla="*/ 4575987 w 12192000"/>
              <a:gd name="connsiteY391" fmla="*/ 3727991 h 6241731"/>
              <a:gd name="connsiteX392" fmla="*/ 4622732 w 12192000"/>
              <a:gd name="connsiteY392" fmla="*/ 3719742 h 6241731"/>
              <a:gd name="connsiteX393" fmla="*/ 4443454 w 12192000"/>
              <a:gd name="connsiteY393" fmla="*/ 3731841 h 6241731"/>
              <a:gd name="connsiteX394" fmla="*/ 4427506 w 12192000"/>
              <a:gd name="connsiteY394" fmla="*/ 3769236 h 6241731"/>
              <a:gd name="connsiteX395" fmla="*/ 4427506 w 12192000"/>
              <a:gd name="connsiteY395" fmla="*/ 3694445 h 6241731"/>
              <a:gd name="connsiteX396" fmla="*/ 4246028 w 12192000"/>
              <a:gd name="connsiteY396" fmla="*/ 3691696 h 6241731"/>
              <a:gd name="connsiteX397" fmla="*/ 4095346 w 12192000"/>
              <a:gd name="connsiteY397" fmla="*/ 3691696 h 6241731"/>
              <a:gd name="connsiteX398" fmla="*/ 4090397 w 12192000"/>
              <a:gd name="connsiteY398" fmla="*/ 3679047 h 6241731"/>
              <a:gd name="connsiteX399" fmla="*/ 4176186 w 12192000"/>
              <a:gd name="connsiteY399" fmla="*/ 3637802 h 6241731"/>
              <a:gd name="connsiteX400" fmla="*/ 4175086 w 12192000"/>
              <a:gd name="connsiteY400" fmla="*/ 3627354 h 6241731"/>
              <a:gd name="connsiteX401" fmla="*/ 3620755 w 12192000"/>
              <a:gd name="connsiteY401" fmla="*/ 3669148 h 6241731"/>
              <a:gd name="connsiteX402" fmla="*/ 3616355 w 12192000"/>
              <a:gd name="connsiteY402" fmla="*/ 3649351 h 6241731"/>
              <a:gd name="connsiteX403" fmla="*/ 3694446 w 12192000"/>
              <a:gd name="connsiteY403" fmla="*/ 3585009 h 6241731"/>
              <a:gd name="connsiteX404" fmla="*/ 3941365 w 12192000"/>
              <a:gd name="connsiteY404" fmla="*/ 3578960 h 6241731"/>
              <a:gd name="connsiteX405" fmla="*/ 3905619 w 12192000"/>
              <a:gd name="connsiteY405" fmla="*/ 3575110 h 6241731"/>
              <a:gd name="connsiteX406" fmla="*/ 3903970 w 12192000"/>
              <a:gd name="connsiteY406" fmla="*/ 3558612 h 6241731"/>
              <a:gd name="connsiteX407" fmla="*/ 4514395 w 12192000"/>
              <a:gd name="connsiteY407" fmla="*/ 3483821 h 6241731"/>
              <a:gd name="connsiteX408" fmla="*/ 4447853 w 12192000"/>
              <a:gd name="connsiteY408" fmla="*/ 3432128 h 6241731"/>
              <a:gd name="connsiteX409" fmla="*/ 4458302 w 12192000"/>
              <a:gd name="connsiteY409" fmla="*/ 3409030 h 6241731"/>
              <a:gd name="connsiteX410" fmla="*/ 4336767 w 12192000"/>
              <a:gd name="connsiteY410" fmla="*/ 3420029 h 6241731"/>
              <a:gd name="connsiteX411" fmla="*/ 4083798 w 12192000"/>
              <a:gd name="connsiteY411" fmla="*/ 3427178 h 6241731"/>
              <a:gd name="connsiteX412" fmla="*/ 4024405 w 12192000"/>
              <a:gd name="connsiteY412" fmla="*/ 3462924 h 6241731"/>
              <a:gd name="connsiteX413" fmla="*/ 3996908 w 12192000"/>
              <a:gd name="connsiteY413" fmla="*/ 3520667 h 6241731"/>
              <a:gd name="connsiteX414" fmla="*/ 3860525 w 12192000"/>
              <a:gd name="connsiteY414" fmla="*/ 3425528 h 6241731"/>
              <a:gd name="connsiteX415" fmla="*/ 4000758 w 12192000"/>
              <a:gd name="connsiteY415" fmla="*/ 3398582 h 6241731"/>
              <a:gd name="connsiteX416" fmla="*/ 3803332 w 12192000"/>
              <a:gd name="connsiteY416" fmla="*/ 3431028 h 6241731"/>
              <a:gd name="connsiteX417" fmla="*/ 3752738 w 12192000"/>
              <a:gd name="connsiteY417" fmla="*/ 3399132 h 6241731"/>
              <a:gd name="connsiteX418" fmla="*/ 3850626 w 12192000"/>
              <a:gd name="connsiteY418" fmla="*/ 3341939 h 6241731"/>
              <a:gd name="connsiteX419" fmla="*/ 3853926 w 12192000"/>
              <a:gd name="connsiteY419" fmla="*/ 3379884 h 6241731"/>
              <a:gd name="connsiteX420" fmla="*/ 4072249 w 12192000"/>
              <a:gd name="connsiteY420" fmla="*/ 3338639 h 6241731"/>
              <a:gd name="connsiteX421" fmla="*/ 4035954 w 12192000"/>
              <a:gd name="connsiteY421" fmla="*/ 3286945 h 6241731"/>
              <a:gd name="connsiteX422" fmla="*/ 4001858 w 12192000"/>
              <a:gd name="connsiteY422" fmla="*/ 3324341 h 6241731"/>
              <a:gd name="connsiteX423" fmla="*/ 3945765 w 12192000"/>
              <a:gd name="connsiteY423" fmla="*/ 3356237 h 6241731"/>
              <a:gd name="connsiteX424" fmla="*/ 3975461 w 12192000"/>
              <a:gd name="connsiteY424" fmla="*/ 3297394 h 6241731"/>
              <a:gd name="connsiteX425" fmla="*/ 3813781 w 12192000"/>
              <a:gd name="connsiteY425" fmla="*/ 3297394 h 6241731"/>
              <a:gd name="connsiteX426" fmla="*/ 3812131 w 12192000"/>
              <a:gd name="connsiteY426" fmla="*/ 3283646 h 6241731"/>
              <a:gd name="connsiteX427" fmla="*/ 3850076 w 12192000"/>
              <a:gd name="connsiteY427" fmla="*/ 3267698 h 6241731"/>
              <a:gd name="connsiteX428" fmla="*/ 3660900 w 12192000"/>
              <a:gd name="connsiteY428" fmla="*/ 3334240 h 6241731"/>
              <a:gd name="connsiteX429" fmla="*/ 3651001 w 12192000"/>
              <a:gd name="connsiteY429" fmla="*/ 3280896 h 6241731"/>
              <a:gd name="connsiteX430" fmla="*/ 3586109 w 12192000"/>
              <a:gd name="connsiteY430" fmla="*/ 3442576 h 6241731"/>
              <a:gd name="connsiteX431" fmla="*/ 3620205 w 12192000"/>
              <a:gd name="connsiteY431" fmla="*/ 3456325 h 6241731"/>
              <a:gd name="connsiteX432" fmla="*/ 3461274 w 12192000"/>
              <a:gd name="connsiteY432" fmla="*/ 3490970 h 6241731"/>
              <a:gd name="connsiteX433" fmla="*/ 3413980 w 12192000"/>
              <a:gd name="connsiteY433" fmla="*/ 3516267 h 6241731"/>
              <a:gd name="connsiteX434" fmla="*/ 3181359 w 12192000"/>
              <a:gd name="connsiteY434" fmla="*/ 3489871 h 6241731"/>
              <a:gd name="connsiteX435" fmla="*/ 3146713 w 12192000"/>
              <a:gd name="connsiteY435" fmla="*/ 3485471 h 6241731"/>
              <a:gd name="connsiteX436" fmla="*/ 3164861 w 12192000"/>
              <a:gd name="connsiteY436" fmla="*/ 3400232 h 6241731"/>
              <a:gd name="connsiteX437" fmla="*/ 3186308 w 12192000"/>
              <a:gd name="connsiteY437" fmla="*/ 3404631 h 6241731"/>
              <a:gd name="connsiteX438" fmla="*/ 3176959 w 12192000"/>
              <a:gd name="connsiteY438" fmla="*/ 3463474 h 6241731"/>
              <a:gd name="connsiteX439" fmla="*/ 3549814 w 12192000"/>
              <a:gd name="connsiteY439" fmla="*/ 3436527 h 6241731"/>
              <a:gd name="connsiteX440" fmla="*/ 3492071 w 12192000"/>
              <a:gd name="connsiteY440" fmla="*/ 3340839 h 6241731"/>
              <a:gd name="connsiteX441" fmla="*/ 3505819 w 12192000"/>
              <a:gd name="connsiteY441" fmla="*/ 3334240 h 6241731"/>
              <a:gd name="connsiteX442" fmla="*/ 3500869 w 12192000"/>
              <a:gd name="connsiteY442" fmla="*/ 3323241 h 6241731"/>
              <a:gd name="connsiteX443" fmla="*/ 3456875 w 12192000"/>
              <a:gd name="connsiteY443" fmla="*/ 3346338 h 6241731"/>
              <a:gd name="connsiteX444" fmla="*/ 3382634 w 12192000"/>
              <a:gd name="connsiteY444" fmla="*/ 3335340 h 6241731"/>
              <a:gd name="connsiteX445" fmla="*/ 3385933 w 12192000"/>
              <a:gd name="connsiteY445" fmla="*/ 3286945 h 6241731"/>
              <a:gd name="connsiteX446" fmla="*/ 3244051 w 12192000"/>
              <a:gd name="connsiteY446" fmla="*/ 3316642 h 6241731"/>
              <a:gd name="connsiteX447" fmla="*/ 3097769 w 12192000"/>
              <a:gd name="connsiteY447" fmla="*/ 3329290 h 6241731"/>
              <a:gd name="connsiteX448" fmla="*/ 3105468 w 12192000"/>
              <a:gd name="connsiteY448" fmla="*/ 3389233 h 6241731"/>
              <a:gd name="connsiteX449" fmla="*/ 3091720 w 12192000"/>
              <a:gd name="connsiteY449" fmla="*/ 3394732 h 6241731"/>
              <a:gd name="connsiteX450" fmla="*/ 3049925 w 12192000"/>
              <a:gd name="connsiteY450" fmla="*/ 3329290 h 6241731"/>
              <a:gd name="connsiteX451" fmla="*/ 3041676 w 12192000"/>
              <a:gd name="connsiteY451" fmla="*/ 3483271 h 6241731"/>
              <a:gd name="connsiteX452" fmla="*/ 2996032 w 12192000"/>
              <a:gd name="connsiteY452" fmla="*/ 3628454 h 6241731"/>
              <a:gd name="connsiteX453" fmla="*/ 3006480 w 12192000"/>
              <a:gd name="connsiteY453" fmla="*/ 3646601 h 6241731"/>
              <a:gd name="connsiteX454" fmla="*/ 3137364 w 12192000"/>
              <a:gd name="connsiteY454" fmla="*/ 3599857 h 6241731"/>
              <a:gd name="connsiteX455" fmla="*/ 3165960 w 12192000"/>
              <a:gd name="connsiteY455" fmla="*/ 3625154 h 6241731"/>
              <a:gd name="connsiteX456" fmla="*/ 3235802 w 12192000"/>
              <a:gd name="connsiteY456" fmla="*/ 3567411 h 6241731"/>
              <a:gd name="connsiteX457" fmla="*/ 3216554 w 12192000"/>
              <a:gd name="connsiteY457" fmla="*/ 3647701 h 6241731"/>
              <a:gd name="connsiteX458" fmla="*/ 3362286 w 12192000"/>
              <a:gd name="connsiteY458" fmla="*/ 3647701 h 6241731"/>
              <a:gd name="connsiteX459" fmla="*/ 3437077 w 12192000"/>
              <a:gd name="connsiteY459" fmla="*/ 3648801 h 6241731"/>
              <a:gd name="connsiteX460" fmla="*/ 3523416 w 12192000"/>
              <a:gd name="connsiteY460" fmla="*/ 3607006 h 6241731"/>
              <a:gd name="connsiteX461" fmla="*/ 3602057 w 12192000"/>
              <a:gd name="connsiteY461" fmla="*/ 3659800 h 6241731"/>
              <a:gd name="connsiteX462" fmla="*/ 3505819 w 12192000"/>
              <a:gd name="connsiteY462" fmla="*/ 3670248 h 6241731"/>
              <a:gd name="connsiteX463" fmla="*/ 3500320 w 12192000"/>
              <a:gd name="connsiteY463" fmla="*/ 3709843 h 6241731"/>
              <a:gd name="connsiteX464" fmla="*/ 3318842 w 12192000"/>
              <a:gd name="connsiteY464" fmla="*/ 3688396 h 6241731"/>
              <a:gd name="connsiteX465" fmla="*/ 3313892 w 12192000"/>
              <a:gd name="connsiteY465" fmla="*/ 3703794 h 6241731"/>
              <a:gd name="connsiteX466" fmla="*/ 3377684 w 12192000"/>
              <a:gd name="connsiteY466" fmla="*/ 3740090 h 6241731"/>
              <a:gd name="connsiteX467" fmla="*/ 3374935 w 12192000"/>
              <a:gd name="connsiteY467" fmla="*/ 3751638 h 6241731"/>
              <a:gd name="connsiteX468" fmla="*/ 3259999 w 12192000"/>
              <a:gd name="connsiteY468" fmla="*/ 3751638 h 6241731"/>
              <a:gd name="connsiteX469" fmla="*/ 3280896 w 12192000"/>
              <a:gd name="connsiteY469" fmla="*/ 3680697 h 6241731"/>
              <a:gd name="connsiteX470" fmla="*/ 3189058 w 12192000"/>
              <a:gd name="connsiteY470" fmla="*/ 3674098 h 6241731"/>
              <a:gd name="connsiteX471" fmla="*/ 3061473 w 12192000"/>
              <a:gd name="connsiteY471" fmla="*/ 3672448 h 6241731"/>
              <a:gd name="connsiteX472" fmla="*/ 3005381 w 12192000"/>
              <a:gd name="connsiteY472" fmla="*/ 3676298 h 6241731"/>
              <a:gd name="connsiteX473" fmla="*/ 3007580 w 12192000"/>
              <a:gd name="connsiteY473" fmla="*/ 3677947 h 6241731"/>
              <a:gd name="connsiteX474" fmla="*/ 2949287 w 12192000"/>
              <a:gd name="connsiteY474" fmla="*/ 3668049 h 6241731"/>
              <a:gd name="connsiteX475" fmla="*/ 2523640 w 12192000"/>
              <a:gd name="connsiteY475" fmla="*/ 3599307 h 6241731"/>
              <a:gd name="connsiteX476" fmla="*/ 2559935 w 12192000"/>
              <a:gd name="connsiteY476" fmla="*/ 3590508 h 6241731"/>
              <a:gd name="connsiteX477" fmla="*/ 2455448 w 12192000"/>
              <a:gd name="connsiteY477" fmla="*/ 3545414 h 6241731"/>
              <a:gd name="connsiteX478" fmla="*/ 2372958 w 12192000"/>
              <a:gd name="connsiteY478" fmla="*/ 3543214 h 6241731"/>
              <a:gd name="connsiteX479" fmla="*/ 2276170 w 12192000"/>
              <a:gd name="connsiteY479" fmla="*/ 3578960 h 6241731"/>
              <a:gd name="connsiteX480" fmla="*/ 2222827 w 12192000"/>
              <a:gd name="connsiteY480" fmla="*/ 3586109 h 6241731"/>
              <a:gd name="connsiteX481" fmla="*/ 2215677 w 12192000"/>
              <a:gd name="connsiteY481" fmla="*/ 3547064 h 6241731"/>
              <a:gd name="connsiteX482" fmla="*/ 2263522 w 12192000"/>
              <a:gd name="connsiteY482" fmla="*/ 3476122 h 6241731"/>
              <a:gd name="connsiteX483" fmla="*/ 2308066 w 12192000"/>
              <a:gd name="connsiteY483" fmla="*/ 3501419 h 6241731"/>
              <a:gd name="connsiteX484" fmla="*/ 2349861 w 12192000"/>
              <a:gd name="connsiteY484" fmla="*/ 3509118 h 6241731"/>
              <a:gd name="connsiteX485" fmla="*/ 2404304 w 12192000"/>
              <a:gd name="connsiteY485" fmla="*/ 3486571 h 6241731"/>
              <a:gd name="connsiteX486" fmla="*/ 2526939 w 12192000"/>
              <a:gd name="connsiteY486" fmla="*/ 3510218 h 6241731"/>
              <a:gd name="connsiteX487" fmla="*/ 2605580 w 12192000"/>
              <a:gd name="connsiteY487" fmla="*/ 3467323 h 6241731"/>
              <a:gd name="connsiteX488" fmla="*/ 2539588 w 12192000"/>
              <a:gd name="connsiteY488" fmla="*/ 3428278 h 6241731"/>
              <a:gd name="connsiteX489" fmla="*/ 2596231 w 12192000"/>
              <a:gd name="connsiteY489" fmla="*/ 3357887 h 6241731"/>
              <a:gd name="connsiteX490" fmla="*/ 2589082 w 12192000"/>
              <a:gd name="connsiteY490" fmla="*/ 3341389 h 6241731"/>
              <a:gd name="connsiteX491" fmla="*/ 2375158 w 12192000"/>
              <a:gd name="connsiteY491" fmla="*/ 3355687 h 6241731"/>
              <a:gd name="connsiteX492" fmla="*/ 2210728 w 12192000"/>
              <a:gd name="connsiteY492" fmla="*/ 3370535 h 6241731"/>
              <a:gd name="connsiteX493" fmla="*/ 2107341 w 12192000"/>
              <a:gd name="connsiteY493" fmla="*/ 3398582 h 6241731"/>
              <a:gd name="connsiteX494" fmla="*/ 1979206 w 12192000"/>
              <a:gd name="connsiteY494" fmla="*/ 3393632 h 6241731"/>
              <a:gd name="connsiteX495" fmla="*/ 1939611 w 12192000"/>
              <a:gd name="connsiteY495" fmla="*/ 3399132 h 6241731"/>
              <a:gd name="connsiteX496" fmla="*/ 1906616 w 12192000"/>
              <a:gd name="connsiteY496" fmla="*/ 3379884 h 6241731"/>
              <a:gd name="connsiteX497" fmla="*/ 1900016 w 12192000"/>
              <a:gd name="connsiteY497" fmla="*/ 3356787 h 6241731"/>
              <a:gd name="connsiteX498" fmla="*/ 1920364 w 12192000"/>
              <a:gd name="connsiteY498" fmla="*/ 3331490 h 6241731"/>
              <a:gd name="connsiteX499" fmla="*/ 1993505 w 12192000"/>
              <a:gd name="connsiteY499" fmla="*/ 3274297 h 6241731"/>
              <a:gd name="connsiteX500" fmla="*/ 2027051 w 12192000"/>
              <a:gd name="connsiteY500" fmla="*/ 3263848 h 6241731"/>
              <a:gd name="connsiteX501" fmla="*/ 2107891 w 12192000"/>
              <a:gd name="connsiteY501" fmla="*/ 3218754 h 6241731"/>
              <a:gd name="connsiteX502" fmla="*/ 2105691 w 12192000"/>
              <a:gd name="connsiteY502" fmla="*/ 3220404 h 6241731"/>
              <a:gd name="connsiteX503" fmla="*/ 2160684 w 12192000"/>
              <a:gd name="connsiteY503" fmla="*/ 3248450 h 6241731"/>
              <a:gd name="connsiteX504" fmla="*/ 2463147 w 12192000"/>
              <a:gd name="connsiteY504" fmla="*/ 3174209 h 6241731"/>
              <a:gd name="connsiteX505" fmla="*/ 2457098 w 12192000"/>
              <a:gd name="connsiteY505" fmla="*/ 3154962 h 6241731"/>
              <a:gd name="connsiteX506" fmla="*/ 2932789 w 12192000"/>
              <a:gd name="connsiteY506" fmla="*/ 3081821 h 6241731"/>
              <a:gd name="connsiteX507" fmla="*/ 2874496 w 12192000"/>
              <a:gd name="connsiteY507" fmla="*/ 3049375 h 6241731"/>
              <a:gd name="connsiteX508" fmla="*/ 2425752 w 12192000"/>
              <a:gd name="connsiteY508" fmla="*/ 3077421 h 6241731"/>
              <a:gd name="connsiteX509" fmla="*/ 2328414 w 12192000"/>
              <a:gd name="connsiteY509" fmla="*/ 3088420 h 6241731"/>
              <a:gd name="connsiteX510" fmla="*/ 2339962 w 12192000"/>
              <a:gd name="connsiteY510" fmla="*/ 3040576 h 6241731"/>
              <a:gd name="connsiteX511" fmla="*/ 2331163 w 12192000"/>
              <a:gd name="connsiteY511" fmla="*/ 3034527 h 6241731"/>
              <a:gd name="connsiteX512" fmla="*/ 2115040 w 12192000"/>
              <a:gd name="connsiteY512" fmla="*/ 2992182 h 6241731"/>
              <a:gd name="connsiteX513" fmla="*/ 2035300 w 12192000"/>
              <a:gd name="connsiteY513" fmla="*/ 3041676 h 6241731"/>
              <a:gd name="connsiteX514" fmla="*/ 2022651 w 12192000"/>
              <a:gd name="connsiteY514" fmla="*/ 3054874 h 6241731"/>
              <a:gd name="connsiteX515" fmla="*/ 2001754 w 12192000"/>
              <a:gd name="connsiteY515" fmla="*/ 3044425 h 6241731"/>
              <a:gd name="connsiteX516" fmla="*/ 2000654 w 12192000"/>
              <a:gd name="connsiteY516" fmla="*/ 2999331 h 6241731"/>
              <a:gd name="connsiteX517" fmla="*/ 1867020 w 12192000"/>
              <a:gd name="connsiteY517" fmla="*/ 3024078 h 6241731"/>
              <a:gd name="connsiteX518" fmla="*/ 1858771 w 12192000"/>
              <a:gd name="connsiteY518" fmla="*/ 2990532 h 6241731"/>
              <a:gd name="connsiteX519" fmla="*/ 2006703 w 12192000"/>
              <a:gd name="connsiteY519" fmla="*/ 2947087 h 6241731"/>
              <a:gd name="connsiteX520" fmla="*/ 2217877 w 12192000"/>
              <a:gd name="connsiteY520" fmla="*/ 2923990 h 6241731"/>
              <a:gd name="connsiteX521" fmla="*/ 2379557 w 12192000"/>
              <a:gd name="connsiteY521" fmla="*/ 2910792 h 6241731"/>
              <a:gd name="connsiteX522" fmla="*/ 2402654 w 12192000"/>
              <a:gd name="connsiteY522" fmla="*/ 2903643 h 6241731"/>
              <a:gd name="connsiteX523" fmla="*/ 2603380 w 12192000"/>
              <a:gd name="connsiteY523" fmla="*/ 2847550 h 6241731"/>
              <a:gd name="connsiteX524" fmla="*/ 2820603 w 12192000"/>
              <a:gd name="connsiteY524" fmla="*/ 2816753 h 6241731"/>
              <a:gd name="connsiteX525" fmla="*/ 2819503 w 12192000"/>
              <a:gd name="connsiteY525" fmla="*/ 2799156 h 6241731"/>
              <a:gd name="connsiteX526" fmla="*/ 2607779 w 12192000"/>
              <a:gd name="connsiteY526" fmla="*/ 2799156 h 6241731"/>
              <a:gd name="connsiteX527" fmla="*/ 2607779 w 12192000"/>
              <a:gd name="connsiteY527" fmla="*/ 2739763 h 6241731"/>
              <a:gd name="connsiteX528" fmla="*/ 2838751 w 12192000"/>
              <a:gd name="connsiteY528" fmla="*/ 2682020 h 6241731"/>
              <a:gd name="connsiteX529" fmla="*/ 2851399 w 12192000"/>
              <a:gd name="connsiteY529" fmla="*/ 2716116 h 6241731"/>
              <a:gd name="connsiteX530" fmla="*/ 2903643 w 12192000"/>
              <a:gd name="connsiteY530" fmla="*/ 2681470 h 6241731"/>
              <a:gd name="connsiteX531" fmla="*/ 2857449 w 12192000"/>
              <a:gd name="connsiteY531" fmla="*/ 2661672 h 6241731"/>
              <a:gd name="connsiteX532" fmla="*/ 2575883 w 12192000"/>
              <a:gd name="connsiteY532" fmla="*/ 2651224 h 6241731"/>
              <a:gd name="connsiteX533" fmla="*/ 2414203 w 12192000"/>
              <a:gd name="connsiteY533" fmla="*/ 2648474 h 6241731"/>
              <a:gd name="connsiteX534" fmla="*/ 2319065 w 12192000"/>
              <a:gd name="connsiteY534" fmla="*/ 2647374 h 6241731"/>
              <a:gd name="connsiteX535" fmla="*/ 2283319 w 12192000"/>
              <a:gd name="connsiteY535" fmla="*/ 2622627 h 6241731"/>
              <a:gd name="connsiteX536" fmla="*/ 2309166 w 12192000"/>
              <a:gd name="connsiteY536" fmla="*/ 2577533 h 6241731"/>
              <a:gd name="connsiteX537" fmla="*/ 2214578 w 12192000"/>
              <a:gd name="connsiteY537" fmla="*/ 2672671 h 6241731"/>
              <a:gd name="connsiteX538" fmla="*/ 2123289 w 12192000"/>
              <a:gd name="connsiteY538" fmla="*/ 2648474 h 6241731"/>
              <a:gd name="connsiteX539" fmla="*/ 2123289 w 12192000"/>
              <a:gd name="connsiteY539" fmla="*/ 2648474 h 6241731"/>
              <a:gd name="connsiteX540" fmla="*/ 11580475 w 12192000"/>
              <a:gd name="connsiteY540" fmla="*/ 675867 h 6241731"/>
              <a:gd name="connsiteX541" fmla="*/ 11529331 w 12192000"/>
              <a:gd name="connsiteY541" fmla="*/ 626373 h 6241731"/>
              <a:gd name="connsiteX542" fmla="*/ 11365452 w 12192000"/>
              <a:gd name="connsiteY542" fmla="*/ 615924 h 6241731"/>
              <a:gd name="connsiteX543" fmla="*/ 11518883 w 12192000"/>
              <a:gd name="connsiteY543" fmla="*/ 666518 h 6241731"/>
              <a:gd name="connsiteX544" fmla="*/ 11523832 w 12192000"/>
              <a:gd name="connsiteY544" fmla="*/ 685766 h 6241731"/>
              <a:gd name="connsiteX545" fmla="*/ 11582676 w 12192000"/>
              <a:gd name="connsiteY545" fmla="*/ 673667 h 6241731"/>
              <a:gd name="connsiteX546" fmla="*/ 11577725 w 12192000"/>
              <a:gd name="connsiteY546" fmla="*/ 761656 h 6241731"/>
              <a:gd name="connsiteX547" fmla="*/ 11725107 w 12192000"/>
              <a:gd name="connsiteY547" fmla="*/ 793002 h 6241731"/>
              <a:gd name="connsiteX548" fmla="*/ 11771301 w 12192000"/>
              <a:gd name="connsiteY548" fmla="*/ 784204 h 6241731"/>
              <a:gd name="connsiteX549" fmla="*/ 11663515 w 12192000"/>
              <a:gd name="connsiteY549" fmla="*/ 701164 h 6241731"/>
              <a:gd name="connsiteX550" fmla="*/ 11671764 w 12192000"/>
              <a:gd name="connsiteY550" fmla="*/ 645071 h 6241731"/>
              <a:gd name="connsiteX551" fmla="*/ 11580475 w 12192000"/>
              <a:gd name="connsiteY551" fmla="*/ 675867 h 6241731"/>
              <a:gd name="connsiteX552" fmla="*/ 4540242 w 12192000"/>
              <a:gd name="connsiteY552" fmla="*/ 2192030 h 6241731"/>
              <a:gd name="connsiteX553" fmla="*/ 4500646 w 12192000"/>
              <a:gd name="connsiteY553" fmla="*/ 2123289 h 6241731"/>
              <a:gd name="connsiteX554" fmla="*/ 4386810 w 12192000"/>
              <a:gd name="connsiteY554" fmla="*/ 2090843 h 6241731"/>
              <a:gd name="connsiteX555" fmla="*/ 4387910 w 12192000"/>
              <a:gd name="connsiteY555" fmla="*/ 2068845 h 6241731"/>
              <a:gd name="connsiteX556" fmla="*/ 4496247 w 12192000"/>
              <a:gd name="connsiteY556" fmla="*/ 2052897 h 6241731"/>
              <a:gd name="connsiteX557" fmla="*/ 4607333 w 12192000"/>
              <a:gd name="connsiteY557" fmla="*/ 2011103 h 6241731"/>
              <a:gd name="connsiteX558" fmla="*/ 3796733 w 12192000"/>
              <a:gd name="connsiteY558" fmla="*/ 2064996 h 6241731"/>
              <a:gd name="connsiteX559" fmla="*/ 3798383 w 12192000"/>
              <a:gd name="connsiteY559" fmla="*/ 2082594 h 6241731"/>
              <a:gd name="connsiteX560" fmla="*/ 4081048 w 12192000"/>
              <a:gd name="connsiteY560" fmla="*/ 2067746 h 6241731"/>
              <a:gd name="connsiteX561" fmla="*/ 4070049 w 12192000"/>
              <a:gd name="connsiteY561" fmla="*/ 2119439 h 6241731"/>
              <a:gd name="connsiteX562" fmla="*/ 4188285 w 12192000"/>
              <a:gd name="connsiteY562" fmla="*/ 2200829 h 6241731"/>
              <a:gd name="connsiteX563" fmla="*/ 4305971 w 12192000"/>
              <a:gd name="connsiteY563" fmla="*/ 2186531 h 6241731"/>
              <a:gd name="connsiteX564" fmla="*/ 4415407 w 12192000"/>
              <a:gd name="connsiteY564" fmla="*/ 2189281 h 6241731"/>
              <a:gd name="connsiteX565" fmla="*/ 4401659 w 12192000"/>
              <a:gd name="connsiteY565" fmla="*/ 2218427 h 6241731"/>
              <a:gd name="connsiteX566" fmla="*/ 4537492 w 12192000"/>
              <a:gd name="connsiteY566" fmla="*/ 2189831 h 6241731"/>
              <a:gd name="connsiteX567" fmla="*/ 4651878 w 12192000"/>
              <a:gd name="connsiteY567" fmla="*/ 2200279 h 6241731"/>
              <a:gd name="connsiteX568" fmla="*/ 4652428 w 12192000"/>
              <a:gd name="connsiteY568" fmla="*/ 2185431 h 6241731"/>
              <a:gd name="connsiteX569" fmla="*/ 4534193 w 12192000"/>
              <a:gd name="connsiteY569" fmla="*/ 2141436 h 6241731"/>
              <a:gd name="connsiteX570" fmla="*/ 4540242 w 12192000"/>
              <a:gd name="connsiteY570" fmla="*/ 2192030 h 6241731"/>
              <a:gd name="connsiteX571" fmla="*/ 3214355 w 12192000"/>
              <a:gd name="connsiteY571" fmla="*/ 1835124 h 6241731"/>
              <a:gd name="connsiteX572" fmla="*/ 3225353 w 12192000"/>
              <a:gd name="connsiteY572" fmla="*/ 1846123 h 6241731"/>
              <a:gd name="connsiteX573" fmla="*/ 3191807 w 12192000"/>
              <a:gd name="connsiteY573" fmla="*/ 1873619 h 6241731"/>
              <a:gd name="connsiteX574" fmla="*/ 3230853 w 12192000"/>
              <a:gd name="connsiteY574" fmla="*/ 1885718 h 6241731"/>
              <a:gd name="connsiteX575" fmla="*/ 3219854 w 12192000"/>
              <a:gd name="connsiteY575" fmla="*/ 1955009 h 6241731"/>
              <a:gd name="connsiteX576" fmla="*/ 3294095 w 12192000"/>
              <a:gd name="connsiteY576" fmla="*/ 1966558 h 6241731"/>
              <a:gd name="connsiteX577" fmla="*/ 3288596 w 12192000"/>
              <a:gd name="connsiteY577" fmla="*/ 1921463 h 6241731"/>
              <a:gd name="connsiteX578" fmla="*/ 3472823 w 12192000"/>
              <a:gd name="connsiteY578" fmla="*/ 1933562 h 6241731"/>
              <a:gd name="connsiteX579" fmla="*/ 3589408 w 12192000"/>
              <a:gd name="connsiteY579" fmla="*/ 1814227 h 6241731"/>
              <a:gd name="connsiteX580" fmla="*/ 3616355 w 12192000"/>
              <a:gd name="connsiteY580" fmla="*/ 1860971 h 6241731"/>
              <a:gd name="connsiteX581" fmla="*/ 3756038 w 12192000"/>
              <a:gd name="connsiteY581" fmla="*/ 1871970 h 6241731"/>
              <a:gd name="connsiteX582" fmla="*/ 3904520 w 12192000"/>
              <a:gd name="connsiteY582" fmla="*/ 1825775 h 6241731"/>
              <a:gd name="connsiteX583" fmla="*/ 4021105 w 12192000"/>
              <a:gd name="connsiteY583" fmla="*/ 1805978 h 6241731"/>
              <a:gd name="connsiteX584" fmla="*/ 3950714 w 12192000"/>
              <a:gd name="connsiteY584" fmla="*/ 1750984 h 6241731"/>
              <a:gd name="connsiteX585" fmla="*/ 3642752 w 12192000"/>
              <a:gd name="connsiteY585" fmla="*/ 1759783 h 6241731"/>
              <a:gd name="connsiteX586" fmla="*/ 3489321 w 12192000"/>
              <a:gd name="connsiteY586" fmla="*/ 1743285 h 6241731"/>
              <a:gd name="connsiteX587" fmla="*/ 3355687 w 12192000"/>
              <a:gd name="connsiteY587" fmla="*/ 1741636 h 6241731"/>
              <a:gd name="connsiteX588" fmla="*/ 2901993 w 12192000"/>
              <a:gd name="connsiteY588" fmla="*/ 1778481 h 6241731"/>
              <a:gd name="connsiteX589" fmla="*/ 2873947 w 12192000"/>
              <a:gd name="connsiteY589" fmla="*/ 1769132 h 6241731"/>
              <a:gd name="connsiteX590" fmla="*/ 2744162 w 12192000"/>
              <a:gd name="connsiteY590" fmla="*/ 1738336 h 6241731"/>
              <a:gd name="connsiteX591" fmla="*/ 2613279 w 12192000"/>
              <a:gd name="connsiteY591" fmla="*/ 1748785 h 6241731"/>
              <a:gd name="connsiteX592" fmla="*/ 2644075 w 12192000"/>
              <a:gd name="connsiteY592" fmla="*/ 1858771 h 6241731"/>
              <a:gd name="connsiteX593" fmla="*/ 2664972 w 12192000"/>
              <a:gd name="connsiteY593" fmla="*/ 1818076 h 6241731"/>
              <a:gd name="connsiteX594" fmla="*/ 2680920 w 12192000"/>
              <a:gd name="connsiteY594" fmla="*/ 1796629 h 6241731"/>
              <a:gd name="connsiteX595" fmla="*/ 2708417 w 12192000"/>
              <a:gd name="connsiteY595" fmla="*/ 1808178 h 6241731"/>
              <a:gd name="connsiteX596" fmla="*/ 2702368 w 12192000"/>
              <a:gd name="connsiteY596" fmla="*/ 1855472 h 6241731"/>
              <a:gd name="connsiteX597" fmla="*/ 2781008 w 12192000"/>
              <a:gd name="connsiteY597" fmla="*/ 1870870 h 6241731"/>
              <a:gd name="connsiteX598" fmla="*/ 2849749 w 12192000"/>
              <a:gd name="connsiteY598" fmla="*/ 1774082 h 6241731"/>
              <a:gd name="connsiteX599" fmla="*/ 2983933 w 12192000"/>
              <a:gd name="connsiteY599" fmla="*/ 1866470 h 6241731"/>
              <a:gd name="connsiteX600" fmla="*/ 3016379 w 12192000"/>
              <a:gd name="connsiteY600" fmla="*/ 1887368 h 6241731"/>
              <a:gd name="connsiteX601" fmla="*/ 3118117 w 12192000"/>
              <a:gd name="connsiteY601" fmla="*/ 1901116 h 6241731"/>
              <a:gd name="connsiteX602" fmla="*/ 3214355 w 12192000"/>
              <a:gd name="connsiteY602" fmla="*/ 1835124 h 6241731"/>
              <a:gd name="connsiteX603" fmla="*/ 6441357 w 12192000"/>
              <a:gd name="connsiteY603" fmla="*/ 1477668 h 6241731"/>
              <a:gd name="connsiteX604" fmla="*/ 6387465 w 12192000"/>
              <a:gd name="connsiteY604" fmla="*/ 1459520 h 6241731"/>
              <a:gd name="connsiteX605" fmla="*/ 6416061 w 12192000"/>
              <a:gd name="connsiteY605" fmla="*/ 1433674 h 6241731"/>
              <a:gd name="connsiteX606" fmla="*/ 6408912 w 12192000"/>
              <a:gd name="connsiteY606" fmla="*/ 1417176 h 6241731"/>
              <a:gd name="connsiteX607" fmla="*/ 6309924 w 12192000"/>
              <a:gd name="connsiteY607" fmla="*/ 1444672 h 6241731"/>
              <a:gd name="connsiteX608" fmla="*/ 6182339 w 12192000"/>
              <a:gd name="connsiteY608" fmla="*/ 1500765 h 6241731"/>
              <a:gd name="connsiteX609" fmla="*/ 5894725 w 12192000"/>
              <a:gd name="connsiteY609" fmla="*/ 1559058 h 6241731"/>
              <a:gd name="connsiteX610" fmla="*/ 5822684 w 12192000"/>
              <a:gd name="connsiteY610" fmla="*/ 1590954 h 6241731"/>
              <a:gd name="connsiteX611" fmla="*/ 5829283 w 12192000"/>
              <a:gd name="connsiteY611" fmla="*/ 1614051 h 6241731"/>
              <a:gd name="connsiteX612" fmla="*/ 6316523 w 12192000"/>
              <a:gd name="connsiteY612" fmla="*/ 1523313 h 6241731"/>
              <a:gd name="connsiteX613" fmla="*/ 6319273 w 12192000"/>
              <a:gd name="connsiteY613" fmla="*/ 1539810 h 6241731"/>
              <a:gd name="connsiteX614" fmla="*/ 6178490 w 12192000"/>
              <a:gd name="connsiteY614" fmla="*/ 1574456 h 6241731"/>
              <a:gd name="connsiteX615" fmla="*/ 6174640 w 12192000"/>
              <a:gd name="connsiteY615" fmla="*/ 1593704 h 6241731"/>
              <a:gd name="connsiteX616" fmla="*/ 6246682 w 12192000"/>
              <a:gd name="connsiteY616" fmla="*/ 1608002 h 6241731"/>
              <a:gd name="connsiteX617" fmla="*/ 6331371 w 12192000"/>
              <a:gd name="connsiteY617" fmla="*/ 1553559 h 6241731"/>
              <a:gd name="connsiteX618" fmla="*/ 6291776 w 12192000"/>
              <a:gd name="connsiteY618" fmla="*/ 1620101 h 6241731"/>
              <a:gd name="connsiteX619" fmla="*/ 6368217 w 12192000"/>
              <a:gd name="connsiteY619" fmla="*/ 1604153 h 6241731"/>
              <a:gd name="connsiteX620" fmla="*/ 6347869 w 12192000"/>
              <a:gd name="connsiteY620" fmla="*/ 1559608 h 6241731"/>
              <a:gd name="connsiteX621" fmla="*/ 6438608 w 12192000"/>
              <a:gd name="connsiteY621" fmla="*/ 1538161 h 6241731"/>
              <a:gd name="connsiteX622" fmla="*/ 6364917 w 12192000"/>
              <a:gd name="connsiteY622" fmla="*/ 1520563 h 6241731"/>
              <a:gd name="connsiteX623" fmla="*/ 6363267 w 12192000"/>
              <a:gd name="connsiteY623" fmla="*/ 1505165 h 6241731"/>
              <a:gd name="connsiteX624" fmla="*/ 6441357 w 12192000"/>
              <a:gd name="connsiteY624" fmla="*/ 1477668 h 6241731"/>
              <a:gd name="connsiteX625" fmla="*/ 2970185 w 12192000"/>
              <a:gd name="connsiteY625" fmla="*/ 3558062 h 6241731"/>
              <a:gd name="connsiteX626" fmla="*/ 2975684 w 12192000"/>
              <a:gd name="connsiteY626" fmla="*/ 3525616 h 6241731"/>
              <a:gd name="connsiteX627" fmla="*/ 2911342 w 12192000"/>
              <a:gd name="connsiteY627" fmla="*/ 3517917 h 6241731"/>
              <a:gd name="connsiteX628" fmla="*/ 2722715 w 12192000"/>
              <a:gd name="connsiteY628" fmla="*/ 3494820 h 6241731"/>
              <a:gd name="connsiteX629" fmla="*/ 2630876 w 12192000"/>
              <a:gd name="connsiteY629" fmla="*/ 3453575 h 6241731"/>
              <a:gd name="connsiteX630" fmla="*/ 2588532 w 12192000"/>
              <a:gd name="connsiteY630" fmla="*/ 3593808 h 6241731"/>
              <a:gd name="connsiteX631" fmla="*/ 2867347 w 12192000"/>
              <a:gd name="connsiteY631" fmla="*/ 3606456 h 6241731"/>
              <a:gd name="connsiteX632" fmla="*/ 2867347 w 12192000"/>
              <a:gd name="connsiteY632" fmla="*/ 3542114 h 6241731"/>
              <a:gd name="connsiteX633" fmla="*/ 2970185 w 12192000"/>
              <a:gd name="connsiteY633" fmla="*/ 3558062 h 6241731"/>
              <a:gd name="connsiteX634" fmla="*/ 3321041 w 12192000"/>
              <a:gd name="connsiteY634" fmla="*/ 3138464 h 6241731"/>
              <a:gd name="connsiteX635" fmla="*/ 3315542 w 12192000"/>
              <a:gd name="connsiteY635" fmla="*/ 3060923 h 6241731"/>
              <a:gd name="connsiteX636" fmla="*/ 3339189 w 12192000"/>
              <a:gd name="connsiteY636" fmla="*/ 3048275 h 6241731"/>
              <a:gd name="connsiteX637" fmla="*/ 3335890 w 12192000"/>
              <a:gd name="connsiteY637" fmla="*/ 3035627 h 6241731"/>
              <a:gd name="connsiteX638" fmla="*/ 2997132 w 12192000"/>
              <a:gd name="connsiteY638" fmla="*/ 3060374 h 6241731"/>
              <a:gd name="connsiteX639" fmla="*/ 2995481 w 12192000"/>
              <a:gd name="connsiteY639" fmla="*/ 3082921 h 6241731"/>
              <a:gd name="connsiteX640" fmla="*/ 3183558 w 12192000"/>
              <a:gd name="connsiteY640" fmla="*/ 3096669 h 6241731"/>
              <a:gd name="connsiteX641" fmla="*/ 3168710 w 12192000"/>
              <a:gd name="connsiteY641" fmla="*/ 3169260 h 6241731"/>
              <a:gd name="connsiteX642" fmla="*/ 3332590 w 12192000"/>
              <a:gd name="connsiteY642" fmla="*/ 3176409 h 6241731"/>
              <a:gd name="connsiteX643" fmla="*/ 3360087 w 12192000"/>
              <a:gd name="connsiteY643" fmla="*/ 3143963 h 6241731"/>
              <a:gd name="connsiteX644" fmla="*/ 3321041 w 12192000"/>
              <a:gd name="connsiteY644" fmla="*/ 3138464 h 6241731"/>
              <a:gd name="connsiteX645" fmla="*/ 6521098 w 12192000"/>
              <a:gd name="connsiteY645" fmla="*/ 1369331 h 6241731"/>
              <a:gd name="connsiteX646" fmla="*/ 6520548 w 12192000"/>
              <a:gd name="connsiteY646" fmla="*/ 1392429 h 6241731"/>
              <a:gd name="connsiteX647" fmla="*/ 6605787 w 12192000"/>
              <a:gd name="connsiteY647" fmla="*/ 1427624 h 6241731"/>
              <a:gd name="connsiteX648" fmla="*/ 6680578 w 12192000"/>
              <a:gd name="connsiteY648" fmla="*/ 1405627 h 6241731"/>
              <a:gd name="connsiteX649" fmla="*/ 6819161 w 12192000"/>
              <a:gd name="connsiteY649" fmla="*/ 1361082 h 6241731"/>
              <a:gd name="connsiteX650" fmla="*/ 6942346 w 12192000"/>
              <a:gd name="connsiteY650" fmla="*/ 1343485 h 6241731"/>
              <a:gd name="connsiteX651" fmla="*/ 6941246 w 12192000"/>
              <a:gd name="connsiteY651" fmla="*/ 1322037 h 6241731"/>
              <a:gd name="connsiteX652" fmla="*/ 6809262 w 12192000"/>
              <a:gd name="connsiteY652" fmla="*/ 1282442 h 6241731"/>
              <a:gd name="connsiteX653" fmla="*/ 6769118 w 12192000"/>
              <a:gd name="connsiteY653" fmla="*/ 1331386 h 6241731"/>
              <a:gd name="connsiteX654" fmla="*/ 6640433 w 12192000"/>
              <a:gd name="connsiteY654" fmla="*/ 1341835 h 6241731"/>
              <a:gd name="connsiteX655" fmla="*/ 6521098 w 12192000"/>
              <a:gd name="connsiteY655" fmla="*/ 1369331 h 6241731"/>
              <a:gd name="connsiteX656" fmla="*/ 9413192 w 12192000"/>
              <a:gd name="connsiteY656" fmla="*/ 202925 h 6241731"/>
              <a:gd name="connsiteX657" fmla="*/ 9324653 w 12192000"/>
              <a:gd name="connsiteY657" fmla="*/ 247470 h 6241731"/>
              <a:gd name="connsiteX658" fmla="*/ 9274059 w 12192000"/>
              <a:gd name="connsiteY658" fmla="*/ 248019 h 6241731"/>
              <a:gd name="connsiteX659" fmla="*/ 9252612 w 12192000"/>
              <a:gd name="connsiteY659" fmla="*/ 244720 h 6241731"/>
              <a:gd name="connsiteX660" fmla="*/ 9252612 w 12192000"/>
              <a:gd name="connsiteY660" fmla="*/ 303563 h 6241731"/>
              <a:gd name="connsiteX661" fmla="*/ 9531427 w 12192000"/>
              <a:gd name="connsiteY661" fmla="*/ 176528 h 6241731"/>
              <a:gd name="connsiteX662" fmla="*/ 9353799 w 12192000"/>
              <a:gd name="connsiteY662" fmla="*/ 233721 h 6241731"/>
              <a:gd name="connsiteX663" fmla="*/ 9413192 w 12192000"/>
              <a:gd name="connsiteY663" fmla="*/ 202925 h 6241731"/>
              <a:gd name="connsiteX664" fmla="*/ 5102822 w 12192000"/>
              <a:gd name="connsiteY664" fmla="*/ 2239874 h 6241731"/>
              <a:gd name="connsiteX665" fmla="*/ 5276601 w 12192000"/>
              <a:gd name="connsiteY665" fmla="*/ 2185431 h 6241731"/>
              <a:gd name="connsiteX666" fmla="*/ 5230957 w 12192000"/>
              <a:gd name="connsiteY666" fmla="*/ 2174432 h 6241731"/>
              <a:gd name="connsiteX667" fmla="*/ 4965339 w 12192000"/>
              <a:gd name="connsiteY667" fmla="*/ 2217877 h 6241731"/>
              <a:gd name="connsiteX668" fmla="*/ 4935093 w 12192000"/>
              <a:gd name="connsiteY668" fmla="*/ 2258022 h 6241731"/>
              <a:gd name="connsiteX669" fmla="*/ 4948292 w 12192000"/>
              <a:gd name="connsiteY669" fmla="*/ 2269571 h 6241731"/>
              <a:gd name="connsiteX670" fmla="*/ 5102822 w 12192000"/>
              <a:gd name="connsiteY670" fmla="*/ 2239874 h 6241731"/>
              <a:gd name="connsiteX671" fmla="*/ 4769564 w 12192000"/>
              <a:gd name="connsiteY671" fmla="*/ 2064446 h 6241731"/>
              <a:gd name="connsiteX672" fmla="*/ 4910346 w 12192000"/>
              <a:gd name="connsiteY672" fmla="*/ 1993505 h 6241731"/>
              <a:gd name="connsiteX673" fmla="*/ 5012084 w 12192000"/>
              <a:gd name="connsiteY673" fmla="*/ 1978657 h 6241731"/>
              <a:gd name="connsiteX674" fmla="*/ 4895498 w 12192000"/>
              <a:gd name="connsiteY674" fmla="*/ 1973157 h 6241731"/>
              <a:gd name="connsiteX675" fmla="*/ 4785511 w 12192000"/>
              <a:gd name="connsiteY675" fmla="*/ 1979756 h 6241731"/>
              <a:gd name="connsiteX676" fmla="*/ 4720619 w 12192000"/>
              <a:gd name="connsiteY676" fmla="*/ 2024851 h 6241731"/>
              <a:gd name="connsiteX677" fmla="*/ 4866351 w 12192000"/>
              <a:gd name="connsiteY677" fmla="*/ 2024851 h 6241731"/>
              <a:gd name="connsiteX678" fmla="*/ 4868551 w 12192000"/>
              <a:gd name="connsiteY678" fmla="*/ 2042449 h 6241731"/>
              <a:gd name="connsiteX679" fmla="*/ 4769564 w 12192000"/>
              <a:gd name="connsiteY679" fmla="*/ 2064446 h 6241731"/>
              <a:gd name="connsiteX680" fmla="*/ 11870840 w 12192000"/>
              <a:gd name="connsiteY680" fmla="*/ 1800478 h 6241731"/>
              <a:gd name="connsiteX681" fmla="*/ 11891187 w 12192000"/>
              <a:gd name="connsiteY681" fmla="*/ 1813677 h 6241731"/>
              <a:gd name="connsiteX682" fmla="*/ 11949480 w 12192000"/>
              <a:gd name="connsiteY682" fmla="*/ 1733387 h 6241731"/>
              <a:gd name="connsiteX683" fmla="*/ 12013271 w 12192000"/>
              <a:gd name="connsiteY683" fmla="*/ 1800478 h 6241731"/>
              <a:gd name="connsiteX684" fmla="*/ 11983025 w 12192000"/>
              <a:gd name="connsiteY684" fmla="*/ 1712489 h 6241731"/>
              <a:gd name="connsiteX685" fmla="*/ 11905486 w 12192000"/>
              <a:gd name="connsiteY685" fmla="*/ 1631649 h 6241731"/>
              <a:gd name="connsiteX686" fmla="*/ 11870840 w 12192000"/>
              <a:gd name="connsiteY686" fmla="*/ 1591504 h 6241731"/>
              <a:gd name="connsiteX687" fmla="*/ 11870840 w 12192000"/>
              <a:gd name="connsiteY687" fmla="*/ 1800478 h 6241731"/>
              <a:gd name="connsiteX688" fmla="*/ 5676402 w 12192000"/>
              <a:gd name="connsiteY688" fmla="*/ 2221177 h 6241731"/>
              <a:gd name="connsiteX689" fmla="*/ 5575214 w 12192000"/>
              <a:gd name="connsiteY689" fmla="*/ 2250873 h 6241731"/>
              <a:gd name="connsiteX690" fmla="*/ 5509772 w 12192000"/>
              <a:gd name="connsiteY690" fmla="*/ 2343812 h 6241731"/>
              <a:gd name="connsiteX691" fmla="*/ 5560366 w 12192000"/>
              <a:gd name="connsiteY691" fmla="*/ 2282219 h 6241731"/>
              <a:gd name="connsiteX692" fmla="*/ 5543318 w 12192000"/>
              <a:gd name="connsiteY692" fmla="*/ 2346011 h 6241731"/>
              <a:gd name="connsiteX693" fmla="*/ 5716547 w 12192000"/>
              <a:gd name="connsiteY693" fmla="*/ 2287169 h 6241731"/>
              <a:gd name="connsiteX694" fmla="*/ 5737995 w 12192000"/>
              <a:gd name="connsiteY694" fmla="*/ 2325664 h 6241731"/>
              <a:gd name="connsiteX695" fmla="*/ 5754493 w 12192000"/>
              <a:gd name="connsiteY695" fmla="*/ 2313015 h 6241731"/>
              <a:gd name="connsiteX696" fmla="*/ 5676402 w 12192000"/>
              <a:gd name="connsiteY696" fmla="*/ 2221177 h 6241731"/>
              <a:gd name="connsiteX697" fmla="*/ 4802559 w 12192000"/>
              <a:gd name="connsiteY697" fmla="*/ 2168383 h 6241731"/>
              <a:gd name="connsiteX698" fmla="*/ 5058828 w 12192000"/>
              <a:gd name="connsiteY698" fmla="*/ 2117239 h 6241731"/>
              <a:gd name="connsiteX699" fmla="*/ 4791011 w 12192000"/>
              <a:gd name="connsiteY699" fmla="*/ 2097442 h 6241731"/>
              <a:gd name="connsiteX700" fmla="*/ 4794310 w 12192000"/>
              <a:gd name="connsiteY700" fmla="*/ 2158484 h 6241731"/>
              <a:gd name="connsiteX701" fmla="*/ 4802559 w 12192000"/>
              <a:gd name="connsiteY701" fmla="*/ 2168383 h 6241731"/>
              <a:gd name="connsiteX702" fmla="*/ 11985226 w 12192000"/>
              <a:gd name="connsiteY702" fmla="*/ 6006361 h 6241731"/>
              <a:gd name="connsiteX703" fmla="*/ 11992924 w 12192000"/>
              <a:gd name="connsiteY703" fmla="*/ 5988213 h 6241731"/>
              <a:gd name="connsiteX704" fmla="*/ 11879088 w 12192000"/>
              <a:gd name="connsiteY704" fmla="*/ 5954117 h 6241731"/>
              <a:gd name="connsiteX705" fmla="*/ 11805947 w 12192000"/>
              <a:gd name="connsiteY705" fmla="*/ 5927721 h 6241731"/>
              <a:gd name="connsiteX706" fmla="*/ 11723457 w 12192000"/>
              <a:gd name="connsiteY706" fmla="*/ 5911223 h 6241731"/>
              <a:gd name="connsiteX707" fmla="*/ 11686062 w 12192000"/>
              <a:gd name="connsiteY707" fmla="*/ 5922222 h 6241731"/>
              <a:gd name="connsiteX708" fmla="*/ 11985226 w 12192000"/>
              <a:gd name="connsiteY708" fmla="*/ 6006361 h 6241731"/>
              <a:gd name="connsiteX709" fmla="*/ 3626254 w 12192000"/>
              <a:gd name="connsiteY709" fmla="*/ 2977884 h 6241731"/>
              <a:gd name="connsiteX710" fmla="*/ 3652651 w 12192000"/>
              <a:gd name="connsiteY710" fmla="*/ 2988332 h 6241731"/>
              <a:gd name="connsiteX711" fmla="*/ 3698295 w 12192000"/>
              <a:gd name="connsiteY711" fmla="*/ 2896493 h 6241731"/>
              <a:gd name="connsiteX712" fmla="*/ 3649351 w 12192000"/>
              <a:gd name="connsiteY712" fmla="*/ 2864048 h 6241731"/>
              <a:gd name="connsiteX713" fmla="*/ 3548163 w 12192000"/>
              <a:gd name="connsiteY713" fmla="*/ 2893744 h 6241731"/>
              <a:gd name="connsiteX714" fmla="*/ 3580610 w 12192000"/>
              <a:gd name="connsiteY714" fmla="*/ 2965785 h 6241731"/>
              <a:gd name="connsiteX715" fmla="*/ 3618555 w 12192000"/>
              <a:gd name="connsiteY715" fmla="*/ 2942138 h 6241731"/>
              <a:gd name="connsiteX716" fmla="*/ 3626254 w 12192000"/>
              <a:gd name="connsiteY716" fmla="*/ 2977884 h 6241731"/>
              <a:gd name="connsiteX717" fmla="*/ 6394063 w 12192000"/>
              <a:gd name="connsiteY717" fmla="*/ 1584905 h 6241731"/>
              <a:gd name="connsiteX718" fmla="*/ 6398463 w 12192000"/>
              <a:gd name="connsiteY718" fmla="*/ 1605252 h 6241731"/>
              <a:gd name="connsiteX719" fmla="*/ 6534296 w 12192000"/>
              <a:gd name="connsiteY719" fmla="*/ 1602503 h 6241731"/>
              <a:gd name="connsiteX720" fmla="*/ 6633834 w 12192000"/>
              <a:gd name="connsiteY720" fmla="*/ 1531562 h 6241731"/>
              <a:gd name="connsiteX721" fmla="*/ 6564542 w 12192000"/>
              <a:gd name="connsiteY721" fmla="*/ 1538161 h 6241731"/>
              <a:gd name="connsiteX722" fmla="*/ 6560693 w 12192000"/>
              <a:gd name="connsiteY722" fmla="*/ 1522213 h 6241731"/>
              <a:gd name="connsiteX723" fmla="*/ 6645383 w 12192000"/>
              <a:gd name="connsiteY723" fmla="*/ 1491417 h 6241731"/>
              <a:gd name="connsiteX724" fmla="*/ 6637684 w 12192000"/>
              <a:gd name="connsiteY724" fmla="*/ 1472719 h 6241731"/>
              <a:gd name="connsiteX725" fmla="*/ 6538696 w 12192000"/>
              <a:gd name="connsiteY725" fmla="*/ 1517813 h 6241731"/>
              <a:gd name="connsiteX726" fmla="*/ 6458406 w 12192000"/>
              <a:gd name="connsiteY726" fmla="*/ 1572256 h 6241731"/>
              <a:gd name="connsiteX727" fmla="*/ 6394063 w 12192000"/>
              <a:gd name="connsiteY727" fmla="*/ 1584905 h 6241731"/>
              <a:gd name="connsiteX728" fmla="*/ 11688811 w 12192000"/>
              <a:gd name="connsiteY728" fmla="*/ 1761433 h 6241731"/>
              <a:gd name="connsiteX729" fmla="*/ 11849393 w 12192000"/>
              <a:gd name="connsiteY729" fmla="*/ 1794429 h 6241731"/>
              <a:gd name="connsiteX730" fmla="*/ 11826845 w 12192000"/>
              <a:gd name="connsiteY730" fmla="*/ 1717439 h 6241731"/>
              <a:gd name="connsiteX731" fmla="*/ 11783950 w 12192000"/>
              <a:gd name="connsiteY731" fmla="*/ 1664645 h 6241731"/>
              <a:gd name="connsiteX732" fmla="*/ 11732257 w 12192000"/>
              <a:gd name="connsiteY732" fmla="*/ 1670145 h 6241731"/>
              <a:gd name="connsiteX733" fmla="*/ 11688811 w 12192000"/>
              <a:gd name="connsiteY733" fmla="*/ 1761433 h 6241731"/>
              <a:gd name="connsiteX734" fmla="*/ 2591831 w 12192000"/>
              <a:gd name="connsiteY734" fmla="*/ 3411230 h 6241731"/>
              <a:gd name="connsiteX735" fmla="*/ 2591831 w 12192000"/>
              <a:gd name="connsiteY735" fmla="*/ 3428828 h 6241731"/>
              <a:gd name="connsiteX736" fmla="*/ 2739213 w 12192000"/>
              <a:gd name="connsiteY736" fmla="*/ 3428828 h 6241731"/>
              <a:gd name="connsiteX737" fmla="*/ 2739763 w 12192000"/>
              <a:gd name="connsiteY737" fmla="*/ 3413980 h 6241731"/>
              <a:gd name="connsiteX738" fmla="*/ 2697968 w 12192000"/>
              <a:gd name="connsiteY738" fmla="*/ 3401332 h 6241731"/>
              <a:gd name="connsiteX739" fmla="*/ 2764510 w 12192000"/>
              <a:gd name="connsiteY739" fmla="*/ 3365036 h 6241731"/>
              <a:gd name="connsiteX740" fmla="*/ 2759011 w 12192000"/>
              <a:gd name="connsiteY740" fmla="*/ 3351838 h 6241731"/>
              <a:gd name="connsiteX741" fmla="*/ 2614378 w 12192000"/>
              <a:gd name="connsiteY741" fmla="*/ 3351838 h 6241731"/>
              <a:gd name="connsiteX742" fmla="*/ 2633626 w 12192000"/>
              <a:gd name="connsiteY742" fmla="*/ 3410680 h 6241731"/>
              <a:gd name="connsiteX743" fmla="*/ 2591831 w 12192000"/>
              <a:gd name="connsiteY743" fmla="*/ 3411230 h 6241731"/>
              <a:gd name="connsiteX744" fmla="*/ 9834990 w 12192000"/>
              <a:gd name="connsiteY744" fmla="*/ 4880650 h 6241731"/>
              <a:gd name="connsiteX745" fmla="*/ 9983472 w 12192000"/>
              <a:gd name="connsiteY745" fmla="*/ 4919145 h 6241731"/>
              <a:gd name="connsiteX746" fmla="*/ 9998320 w 12192000"/>
              <a:gd name="connsiteY746" fmla="*/ 4903197 h 6241731"/>
              <a:gd name="connsiteX747" fmla="*/ 9963674 w 12192000"/>
              <a:gd name="connsiteY747" fmla="*/ 4850403 h 6241731"/>
              <a:gd name="connsiteX748" fmla="*/ 9834990 w 12192000"/>
              <a:gd name="connsiteY748" fmla="*/ 4880650 h 6241731"/>
              <a:gd name="connsiteX749" fmla="*/ 2564884 w 12192000"/>
              <a:gd name="connsiteY749" fmla="*/ 2475795 h 6241731"/>
              <a:gd name="connsiteX750" fmla="*/ 2570934 w 12192000"/>
              <a:gd name="connsiteY750" fmla="*/ 2446649 h 6241731"/>
              <a:gd name="connsiteX751" fmla="*/ 2432351 w 12192000"/>
              <a:gd name="connsiteY751" fmla="*/ 2410903 h 6241731"/>
              <a:gd name="connsiteX752" fmla="*/ 2383407 w 12192000"/>
              <a:gd name="connsiteY752" fmla="*/ 2447199 h 6241731"/>
              <a:gd name="connsiteX753" fmla="*/ 2564884 w 12192000"/>
              <a:gd name="connsiteY753" fmla="*/ 2475795 h 6241731"/>
              <a:gd name="connsiteX754" fmla="*/ 3927617 w 12192000"/>
              <a:gd name="connsiteY754" fmla="*/ 1993505 h 6241731"/>
              <a:gd name="connsiteX755" fmla="*/ 3935316 w 12192000"/>
              <a:gd name="connsiteY755" fmla="*/ 1967658 h 6241731"/>
              <a:gd name="connsiteX756" fmla="*/ 3835228 w 12192000"/>
              <a:gd name="connsiteY756" fmla="*/ 1957209 h 6241731"/>
              <a:gd name="connsiteX757" fmla="*/ 3751089 w 12192000"/>
              <a:gd name="connsiteY757" fmla="*/ 1991855 h 6241731"/>
              <a:gd name="connsiteX758" fmla="*/ 3760438 w 12192000"/>
              <a:gd name="connsiteY758" fmla="*/ 2018802 h 6241731"/>
              <a:gd name="connsiteX759" fmla="*/ 3927617 w 12192000"/>
              <a:gd name="connsiteY759" fmla="*/ 1993505 h 6241731"/>
              <a:gd name="connsiteX760" fmla="*/ 8402417 w 12192000"/>
              <a:gd name="connsiteY760" fmla="*/ 4161888 h 6241731"/>
              <a:gd name="connsiteX761" fmla="*/ 8401316 w 12192000"/>
              <a:gd name="connsiteY761" fmla="*/ 4199283 h 6241731"/>
              <a:gd name="connsiteX762" fmla="*/ 8602591 w 12192000"/>
              <a:gd name="connsiteY762" fmla="*/ 4208632 h 6241731"/>
              <a:gd name="connsiteX763" fmla="*/ 8604241 w 12192000"/>
              <a:gd name="connsiteY763" fmla="*/ 4177286 h 6241731"/>
              <a:gd name="connsiteX764" fmla="*/ 8402417 w 12192000"/>
              <a:gd name="connsiteY764" fmla="*/ 4161888 h 6241731"/>
              <a:gd name="connsiteX765" fmla="*/ 3248450 w 12192000"/>
              <a:gd name="connsiteY765" fmla="*/ 2773309 h 6241731"/>
              <a:gd name="connsiteX766" fmla="*/ 3244051 w 12192000"/>
              <a:gd name="connsiteY766" fmla="*/ 2801355 h 6241731"/>
              <a:gd name="connsiteX767" fmla="*/ 3294645 w 12192000"/>
              <a:gd name="connsiteY767" fmla="*/ 2829952 h 6241731"/>
              <a:gd name="connsiteX768" fmla="*/ 3442577 w 12192000"/>
              <a:gd name="connsiteY768" fmla="*/ 2767260 h 6241731"/>
              <a:gd name="connsiteX769" fmla="*/ 3441477 w 12192000"/>
              <a:gd name="connsiteY769" fmla="*/ 2756811 h 6241731"/>
              <a:gd name="connsiteX770" fmla="*/ 3248450 w 12192000"/>
              <a:gd name="connsiteY770" fmla="*/ 2773309 h 6241731"/>
              <a:gd name="connsiteX771" fmla="*/ 6099850 w 12192000"/>
              <a:gd name="connsiteY771" fmla="*/ 2224476 h 6241731"/>
              <a:gd name="connsiteX772" fmla="*/ 6097100 w 12192000"/>
              <a:gd name="connsiteY772" fmla="*/ 2217327 h 6241731"/>
              <a:gd name="connsiteX773" fmla="*/ 5937070 w 12192000"/>
              <a:gd name="connsiteY773" fmla="*/ 2244824 h 6241731"/>
              <a:gd name="connsiteX774" fmla="*/ 5921122 w 12192000"/>
              <a:gd name="connsiteY774" fmla="*/ 2302567 h 6241731"/>
              <a:gd name="connsiteX775" fmla="*/ 6099850 w 12192000"/>
              <a:gd name="connsiteY775" fmla="*/ 2224476 h 6241731"/>
              <a:gd name="connsiteX776" fmla="*/ 2424652 w 12192000"/>
              <a:gd name="connsiteY776" fmla="*/ 1767482 h 6241731"/>
              <a:gd name="connsiteX777" fmla="*/ 2328964 w 12192000"/>
              <a:gd name="connsiteY777" fmla="*/ 1731737 h 6241731"/>
              <a:gd name="connsiteX778" fmla="*/ 2293218 w 12192000"/>
              <a:gd name="connsiteY778" fmla="*/ 1754284 h 6241731"/>
              <a:gd name="connsiteX779" fmla="*/ 2298167 w 12192000"/>
              <a:gd name="connsiteY779" fmla="*/ 1786180 h 6241731"/>
              <a:gd name="connsiteX780" fmla="*/ 2424652 w 12192000"/>
              <a:gd name="connsiteY780" fmla="*/ 1767482 h 6241731"/>
              <a:gd name="connsiteX781" fmla="*/ 11533182 w 12192000"/>
              <a:gd name="connsiteY781" fmla="*/ 1710839 h 6241731"/>
              <a:gd name="connsiteX782" fmla="*/ 11607422 w 12192000"/>
              <a:gd name="connsiteY782" fmla="*/ 1752634 h 6241731"/>
              <a:gd name="connsiteX783" fmla="*/ 11654167 w 12192000"/>
              <a:gd name="connsiteY783" fmla="*/ 1708640 h 6241731"/>
              <a:gd name="connsiteX784" fmla="*/ 11699810 w 12192000"/>
              <a:gd name="connsiteY784" fmla="*/ 1723488 h 6241731"/>
              <a:gd name="connsiteX785" fmla="*/ 11706959 w 12192000"/>
              <a:gd name="connsiteY785" fmla="*/ 1703690 h 6241731"/>
              <a:gd name="connsiteX786" fmla="*/ 11650316 w 12192000"/>
              <a:gd name="connsiteY786" fmla="*/ 1688842 h 6241731"/>
              <a:gd name="connsiteX787" fmla="*/ 11533182 w 12192000"/>
              <a:gd name="connsiteY787" fmla="*/ 1710839 h 6241731"/>
              <a:gd name="connsiteX788" fmla="*/ 3386484 w 12192000"/>
              <a:gd name="connsiteY788" fmla="*/ 3147263 h 6241731"/>
              <a:gd name="connsiteX789" fmla="*/ 3388683 w 12192000"/>
              <a:gd name="connsiteY789" fmla="*/ 3169810 h 6241731"/>
              <a:gd name="connsiteX790" fmla="*/ 3467873 w 12192000"/>
              <a:gd name="connsiteY790" fmla="*/ 3167610 h 6241731"/>
              <a:gd name="connsiteX791" fmla="*/ 3507469 w 12192000"/>
              <a:gd name="connsiteY791" fmla="*/ 3117566 h 6241731"/>
              <a:gd name="connsiteX792" fmla="*/ 3489871 w 12192000"/>
              <a:gd name="connsiteY792" fmla="*/ 3100519 h 6241731"/>
              <a:gd name="connsiteX793" fmla="*/ 3386484 w 12192000"/>
              <a:gd name="connsiteY793" fmla="*/ 3147263 h 6241731"/>
              <a:gd name="connsiteX794" fmla="*/ 3514618 w 12192000"/>
              <a:gd name="connsiteY794" fmla="*/ 3060923 h 6241731"/>
              <a:gd name="connsiteX795" fmla="*/ 3511868 w 12192000"/>
              <a:gd name="connsiteY795" fmla="*/ 3029577 h 6241731"/>
              <a:gd name="connsiteX796" fmla="*/ 3358437 w 12192000"/>
              <a:gd name="connsiteY796" fmla="*/ 3040576 h 6241731"/>
              <a:gd name="connsiteX797" fmla="*/ 3360637 w 12192000"/>
              <a:gd name="connsiteY797" fmla="*/ 3069722 h 6241731"/>
              <a:gd name="connsiteX798" fmla="*/ 3514618 w 12192000"/>
              <a:gd name="connsiteY798" fmla="*/ 3060923 h 6241731"/>
              <a:gd name="connsiteX799" fmla="*/ 3365586 w 12192000"/>
              <a:gd name="connsiteY799" fmla="*/ 2644075 h 6241731"/>
              <a:gd name="connsiteX800" fmla="*/ 3360087 w 12192000"/>
              <a:gd name="connsiteY800" fmla="*/ 2624277 h 6241731"/>
              <a:gd name="connsiteX801" fmla="*/ 3246251 w 12192000"/>
              <a:gd name="connsiteY801" fmla="*/ 2672671 h 6241731"/>
              <a:gd name="connsiteX802" fmla="*/ 3246251 w 12192000"/>
              <a:gd name="connsiteY802" fmla="*/ 2628677 h 6241731"/>
              <a:gd name="connsiteX803" fmla="*/ 3225353 w 12192000"/>
              <a:gd name="connsiteY803" fmla="*/ 2634726 h 6241731"/>
              <a:gd name="connsiteX804" fmla="*/ 3257249 w 12192000"/>
              <a:gd name="connsiteY804" fmla="*/ 2688069 h 6241731"/>
              <a:gd name="connsiteX805" fmla="*/ 3328741 w 12192000"/>
              <a:gd name="connsiteY805" fmla="*/ 2696318 h 6241731"/>
              <a:gd name="connsiteX806" fmla="*/ 3317192 w 12192000"/>
              <a:gd name="connsiteY806" fmla="*/ 2646274 h 6241731"/>
              <a:gd name="connsiteX807" fmla="*/ 3365586 w 12192000"/>
              <a:gd name="connsiteY807" fmla="*/ 2644075 h 6241731"/>
              <a:gd name="connsiteX808" fmla="*/ 3538265 w 12192000"/>
              <a:gd name="connsiteY808" fmla="*/ 3125265 h 6241731"/>
              <a:gd name="connsiteX809" fmla="*/ 3672998 w 12192000"/>
              <a:gd name="connsiteY809" fmla="*/ 3022978 h 6241731"/>
              <a:gd name="connsiteX810" fmla="*/ 3575110 w 12192000"/>
              <a:gd name="connsiteY810" fmla="*/ 3022978 h 6241731"/>
              <a:gd name="connsiteX811" fmla="*/ 3538265 w 12192000"/>
              <a:gd name="connsiteY811" fmla="*/ 3125265 h 624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2192000" h="6241731">
                <a:moveTo>
                  <a:pt x="2123289" y="2648474"/>
                </a:moveTo>
                <a:cubicBezTo>
                  <a:pt x="2050148" y="2639675"/>
                  <a:pt x="2050148" y="2639675"/>
                  <a:pt x="2084244" y="2593481"/>
                </a:cubicBezTo>
                <a:cubicBezTo>
                  <a:pt x="2062796" y="2590181"/>
                  <a:pt x="2042999" y="2587432"/>
                  <a:pt x="2023751" y="2584682"/>
                </a:cubicBezTo>
                <a:cubicBezTo>
                  <a:pt x="2049048" y="2597330"/>
                  <a:pt x="2107341" y="2552236"/>
                  <a:pt x="2104041" y="2620977"/>
                </a:cubicBezTo>
                <a:cubicBezTo>
                  <a:pt x="2129338" y="2613278"/>
                  <a:pt x="2162884" y="2613278"/>
                  <a:pt x="2177182" y="2596781"/>
                </a:cubicBezTo>
                <a:cubicBezTo>
                  <a:pt x="2196430" y="2574233"/>
                  <a:pt x="2198630" y="2537388"/>
                  <a:pt x="2213478" y="2509891"/>
                </a:cubicBezTo>
                <a:cubicBezTo>
                  <a:pt x="2220077" y="2497793"/>
                  <a:pt x="2238775" y="2487344"/>
                  <a:pt x="2253623" y="2485144"/>
                </a:cubicBezTo>
                <a:cubicBezTo>
                  <a:pt x="2279470" y="2481295"/>
                  <a:pt x="2306966" y="2484044"/>
                  <a:pt x="2342162" y="2484044"/>
                </a:cubicBezTo>
                <a:cubicBezTo>
                  <a:pt x="2346561" y="2448299"/>
                  <a:pt x="2350961" y="2415853"/>
                  <a:pt x="2355360" y="2380657"/>
                </a:cubicBezTo>
                <a:cubicBezTo>
                  <a:pt x="2454898" y="2353160"/>
                  <a:pt x="2579183" y="2395505"/>
                  <a:pt x="2665522" y="2295967"/>
                </a:cubicBezTo>
                <a:cubicBezTo>
                  <a:pt x="2673771" y="2310266"/>
                  <a:pt x="2684220" y="2331163"/>
                  <a:pt x="2686420" y="2330613"/>
                </a:cubicBezTo>
                <a:cubicBezTo>
                  <a:pt x="2743613" y="2307516"/>
                  <a:pt x="2829952" y="2354810"/>
                  <a:pt x="2857449" y="2262422"/>
                </a:cubicBezTo>
                <a:cubicBezTo>
                  <a:pt x="2921791" y="2335013"/>
                  <a:pt x="2959186" y="2240424"/>
                  <a:pt x="3011430" y="2229976"/>
                </a:cubicBezTo>
                <a:cubicBezTo>
                  <a:pt x="2915741" y="2229976"/>
                  <a:pt x="2820053" y="2229976"/>
                  <a:pt x="2724365" y="2229976"/>
                </a:cubicBezTo>
                <a:cubicBezTo>
                  <a:pt x="2726565" y="2234925"/>
                  <a:pt x="2728764" y="2239325"/>
                  <a:pt x="2730964" y="2244274"/>
                </a:cubicBezTo>
                <a:cubicBezTo>
                  <a:pt x="2696318" y="2261872"/>
                  <a:pt x="2662773" y="2282769"/>
                  <a:pt x="2625927" y="2294868"/>
                </a:cubicBezTo>
                <a:cubicBezTo>
                  <a:pt x="2612729" y="2299267"/>
                  <a:pt x="2592381" y="2281119"/>
                  <a:pt x="2575883" y="2273420"/>
                </a:cubicBezTo>
                <a:cubicBezTo>
                  <a:pt x="2597880" y="2258572"/>
                  <a:pt x="2613279" y="2248123"/>
                  <a:pt x="2628677" y="2238225"/>
                </a:cubicBezTo>
                <a:cubicBezTo>
                  <a:pt x="2624277" y="2231076"/>
                  <a:pt x="2619328" y="2223926"/>
                  <a:pt x="2614928" y="2217327"/>
                </a:cubicBezTo>
                <a:cubicBezTo>
                  <a:pt x="2491194" y="2212378"/>
                  <a:pt x="2371308" y="2173883"/>
                  <a:pt x="2243174" y="2195330"/>
                </a:cubicBezTo>
                <a:cubicBezTo>
                  <a:pt x="2172783" y="2206879"/>
                  <a:pt x="2097442" y="2186531"/>
                  <a:pt x="2025401" y="2191480"/>
                </a:cubicBezTo>
                <a:cubicBezTo>
                  <a:pt x="1871970" y="2202479"/>
                  <a:pt x="1719639" y="2221177"/>
                  <a:pt x="1566757" y="2235475"/>
                </a:cubicBezTo>
                <a:cubicBezTo>
                  <a:pt x="1549160" y="2237125"/>
                  <a:pt x="1531012" y="2229976"/>
                  <a:pt x="1513414" y="2227776"/>
                </a:cubicBezTo>
                <a:cubicBezTo>
                  <a:pt x="1498016" y="2225576"/>
                  <a:pt x="1472719" y="2217877"/>
                  <a:pt x="1467769" y="2224476"/>
                </a:cubicBezTo>
                <a:cubicBezTo>
                  <a:pt x="1432574" y="2271221"/>
                  <a:pt x="1394079" y="2254723"/>
                  <a:pt x="1337436" y="2228326"/>
                </a:cubicBezTo>
                <a:cubicBezTo>
                  <a:pt x="1407277" y="2210178"/>
                  <a:pt x="1462820" y="2195330"/>
                  <a:pt x="1524963" y="2178832"/>
                </a:cubicBezTo>
                <a:cubicBezTo>
                  <a:pt x="1513964" y="2163434"/>
                  <a:pt x="1507365" y="2154635"/>
                  <a:pt x="1500216" y="2145286"/>
                </a:cubicBezTo>
                <a:cubicBezTo>
                  <a:pt x="1502415" y="2140337"/>
                  <a:pt x="1504065" y="2135387"/>
                  <a:pt x="1506265" y="2130988"/>
                </a:cubicBezTo>
                <a:cubicBezTo>
                  <a:pt x="1530462" y="2140887"/>
                  <a:pt x="1570607" y="2146386"/>
                  <a:pt x="1575006" y="2162334"/>
                </a:cubicBezTo>
                <a:cubicBezTo>
                  <a:pt x="1584905" y="2196430"/>
                  <a:pt x="1589304" y="2217327"/>
                  <a:pt x="1648697" y="2183781"/>
                </a:cubicBezTo>
                <a:cubicBezTo>
                  <a:pt x="1628900" y="2175532"/>
                  <a:pt x="1616251" y="2170033"/>
                  <a:pt x="1603603" y="2164534"/>
                </a:cubicBezTo>
                <a:cubicBezTo>
                  <a:pt x="1626700" y="2141986"/>
                  <a:pt x="1647047" y="2121639"/>
                  <a:pt x="1664645" y="2104591"/>
                </a:cubicBezTo>
                <a:cubicBezTo>
                  <a:pt x="1674544" y="2082594"/>
                  <a:pt x="1683893" y="2060046"/>
                  <a:pt x="1693792" y="2038049"/>
                </a:cubicBezTo>
                <a:cubicBezTo>
                  <a:pt x="1699291" y="2040249"/>
                  <a:pt x="1704240" y="2042449"/>
                  <a:pt x="1709740" y="2044648"/>
                </a:cubicBezTo>
                <a:cubicBezTo>
                  <a:pt x="1704240" y="2074345"/>
                  <a:pt x="1698741" y="2103491"/>
                  <a:pt x="1690492" y="2146386"/>
                </a:cubicBezTo>
                <a:cubicBezTo>
                  <a:pt x="1753184" y="2125488"/>
                  <a:pt x="1803228" y="2109540"/>
                  <a:pt x="1853272" y="2093042"/>
                </a:cubicBezTo>
                <a:cubicBezTo>
                  <a:pt x="1852722" y="2089743"/>
                  <a:pt x="1852722" y="2086443"/>
                  <a:pt x="1852172" y="2083694"/>
                </a:cubicBezTo>
                <a:cubicBezTo>
                  <a:pt x="1827425" y="2082044"/>
                  <a:pt x="1802678" y="2080944"/>
                  <a:pt x="1777381" y="2079294"/>
                </a:cubicBezTo>
                <a:cubicBezTo>
                  <a:pt x="1776831" y="2075445"/>
                  <a:pt x="1776281" y="2072145"/>
                  <a:pt x="1775732" y="2068295"/>
                </a:cubicBezTo>
                <a:cubicBezTo>
                  <a:pt x="1895067" y="2037499"/>
                  <a:pt x="2014402" y="2006703"/>
                  <a:pt x="2133738" y="1975357"/>
                </a:cubicBezTo>
                <a:cubicBezTo>
                  <a:pt x="2132638" y="1970408"/>
                  <a:pt x="2132088" y="1965458"/>
                  <a:pt x="2130988" y="1959959"/>
                </a:cubicBezTo>
                <a:cubicBezTo>
                  <a:pt x="2038049" y="1938511"/>
                  <a:pt x="1944561" y="1917064"/>
                  <a:pt x="1845023" y="1893967"/>
                </a:cubicBezTo>
                <a:cubicBezTo>
                  <a:pt x="1850522" y="1817526"/>
                  <a:pt x="1774082" y="1846123"/>
                  <a:pt x="1732837" y="1830175"/>
                </a:cubicBezTo>
                <a:cubicBezTo>
                  <a:pt x="1677844" y="1809277"/>
                  <a:pt x="1615701" y="1805978"/>
                  <a:pt x="1556859" y="1795529"/>
                </a:cubicBezTo>
                <a:cubicBezTo>
                  <a:pt x="1546960" y="1793879"/>
                  <a:pt x="1536511" y="1790030"/>
                  <a:pt x="1526612" y="1790580"/>
                </a:cubicBezTo>
                <a:cubicBezTo>
                  <a:pt x="1476018" y="1794429"/>
                  <a:pt x="1422125" y="1819176"/>
                  <a:pt x="1381430" y="1763083"/>
                </a:cubicBezTo>
                <a:cubicBezTo>
                  <a:pt x="1375931" y="1755384"/>
                  <a:pt x="1352284" y="1760333"/>
                  <a:pt x="1347884" y="1760333"/>
                </a:cubicBezTo>
                <a:cubicBezTo>
                  <a:pt x="1323687" y="1788930"/>
                  <a:pt x="1304989" y="1810377"/>
                  <a:pt x="1286842" y="1832375"/>
                </a:cubicBezTo>
                <a:cubicBezTo>
                  <a:pt x="1280243" y="1827425"/>
                  <a:pt x="1274193" y="1822476"/>
                  <a:pt x="1267594" y="1817526"/>
                </a:cubicBezTo>
                <a:cubicBezTo>
                  <a:pt x="1275843" y="1803778"/>
                  <a:pt x="1284092" y="1790030"/>
                  <a:pt x="1300040" y="1764183"/>
                </a:cubicBezTo>
                <a:cubicBezTo>
                  <a:pt x="1253296" y="1753184"/>
                  <a:pt x="1206552" y="1742186"/>
                  <a:pt x="1159807" y="1731737"/>
                </a:cubicBezTo>
                <a:cubicBezTo>
                  <a:pt x="1100965" y="1719088"/>
                  <a:pt x="1042672" y="1705890"/>
                  <a:pt x="983279" y="1696541"/>
                </a:cubicBezTo>
                <a:cubicBezTo>
                  <a:pt x="951383" y="1691592"/>
                  <a:pt x="918937" y="1693242"/>
                  <a:pt x="886491" y="1692142"/>
                </a:cubicBezTo>
                <a:cubicBezTo>
                  <a:pt x="617574" y="1684443"/>
                  <a:pt x="349207" y="1676194"/>
                  <a:pt x="80290" y="1669045"/>
                </a:cubicBezTo>
                <a:cubicBezTo>
                  <a:pt x="54993" y="1668495"/>
                  <a:pt x="29146" y="1672344"/>
                  <a:pt x="3850" y="1674544"/>
                </a:cubicBezTo>
                <a:cubicBezTo>
                  <a:pt x="2750" y="1669045"/>
                  <a:pt x="1100" y="1662995"/>
                  <a:pt x="0" y="1657496"/>
                </a:cubicBezTo>
                <a:cubicBezTo>
                  <a:pt x="53343" y="1647597"/>
                  <a:pt x="106137" y="1637699"/>
                  <a:pt x="159480" y="1628350"/>
                </a:cubicBezTo>
                <a:cubicBezTo>
                  <a:pt x="172129" y="1626150"/>
                  <a:pt x="193576" y="1628900"/>
                  <a:pt x="196876" y="1622300"/>
                </a:cubicBezTo>
                <a:cubicBezTo>
                  <a:pt x="235921" y="1544760"/>
                  <a:pt x="292014" y="1579956"/>
                  <a:pt x="350307" y="1589304"/>
                </a:cubicBezTo>
                <a:cubicBezTo>
                  <a:pt x="381103" y="1594254"/>
                  <a:pt x="416849" y="1561258"/>
                  <a:pt x="450945" y="1559058"/>
                </a:cubicBezTo>
                <a:cubicBezTo>
                  <a:pt x="505388" y="1555209"/>
                  <a:pt x="560381" y="1563458"/>
                  <a:pt x="615374" y="1565107"/>
                </a:cubicBezTo>
                <a:cubicBezTo>
                  <a:pt x="629673" y="1565657"/>
                  <a:pt x="644521" y="1558508"/>
                  <a:pt x="662669" y="1554109"/>
                </a:cubicBezTo>
                <a:cubicBezTo>
                  <a:pt x="651670" y="1545860"/>
                  <a:pt x="643971" y="1539810"/>
                  <a:pt x="634072" y="1532111"/>
                </a:cubicBezTo>
                <a:cubicBezTo>
                  <a:pt x="640671" y="1527712"/>
                  <a:pt x="645071" y="1522763"/>
                  <a:pt x="650570" y="1521663"/>
                </a:cubicBezTo>
                <a:cubicBezTo>
                  <a:pt x="658819" y="1520013"/>
                  <a:pt x="672567" y="1524412"/>
                  <a:pt x="675867" y="1520013"/>
                </a:cubicBezTo>
                <a:cubicBezTo>
                  <a:pt x="685766" y="1507365"/>
                  <a:pt x="691815" y="1491417"/>
                  <a:pt x="698964" y="1477118"/>
                </a:cubicBezTo>
                <a:cubicBezTo>
                  <a:pt x="711063" y="1490867"/>
                  <a:pt x="720961" y="1511764"/>
                  <a:pt x="735809" y="1516163"/>
                </a:cubicBezTo>
                <a:cubicBezTo>
                  <a:pt x="754507" y="1522213"/>
                  <a:pt x="790803" y="1522213"/>
                  <a:pt x="796852" y="1511764"/>
                </a:cubicBezTo>
                <a:cubicBezTo>
                  <a:pt x="838097" y="1438623"/>
                  <a:pt x="853495" y="1488667"/>
                  <a:pt x="877692" y="1530462"/>
                </a:cubicBezTo>
                <a:cubicBezTo>
                  <a:pt x="863394" y="1528812"/>
                  <a:pt x="854595" y="1527712"/>
                  <a:pt x="847446" y="1526612"/>
                </a:cubicBezTo>
                <a:cubicBezTo>
                  <a:pt x="847996" y="1540910"/>
                  <a:pt x="849096" y="1557958"/>
                  <a:pt x="850195" y="1577756"/>
                </a:cubicBezTo>
                <a:cubicBezTo>
                  <a:pt x="959632" y="1588205"/>
                  <a:pt x="961832" y="1588754"/>
                  <a:pt x="966231" y="1570607"/>
                </a:cubicBezTo>
                <a:cubicBezTo>
                  <a:pt x="970631" y="1551359"/>
                  <a:pt x="969531" y="1531012"/>
                  <a:pt x="971731" y="1501315"/>
                </a:cubicBezTo>
                <a:cubicBezTo>
                  <a:pt x="1006376" y="1481518"/>
                  <a:pt x="1005826" y="1482618"/>
                  <a:pt x="1071818" y="1518913"/>
                </a:cubicBezTo>
                <a:cubicBezTo>
                  <a:pt x="1081717" y="1524412"/>
                  <a:pt x="1102614" y="1517813"/>
                  <a:pt x="1115263" y="1511214"/>
                </a:cubicBezTo>
                <a:cubicBezTo>
                  <a:pt x="1162007" y="1484817"/>
                  <a:pt x="1197753" y="1490317"/>
                  <a:pt x="1218650" y="1542010"/>
                </a:cubicBezTo>
                <a:cubicBezTo>
                  <a:pt x="1286292" y="1509564"/>
                  <a:pt x="1289591" y="1513414"/>
                  <a:pt x="1274193" y="1611852"/>
                </a:cubicBezTo>
                <a:cubicBezTo>
                  <a:pt x="1271994" y="1598103"/>
                  <a:pt x="1269794" y="1583805"/>
                  <a:pt x="1266494" y="1559608"/>
                </a:cubicBezTo>
                <a:cubicBezTo>
                  <a:pt x="1223599" y="1576656"/>
                  <a:pt x="1182355" y="1593154"/>
                  <a:pt x="1141110" y="1609652"/>
                </a:cubicBezTo>
                <a:cubicBezTo>
                  <a:pt x="1138910" y="1604703"/>
                  <a:pt x="1137260" y="1600303"/>
                  <a:pt x="1135060" y="1595354"/>
                </a:cubicBezTo>
                <a:cubicBezTo>
                  <a:pt x="1147709" y="1588754"/>
                  <a:pt x="1159807" y="1582705"/>
                  <a:pt x="1175755" y="1574456"/>
                </a:cubicBezTo>
                <a:cubicBezTo>
                  <a:pt x="1152658" y="1570607"/>
                  <a:pt x="1131761" y="1566757"/>
                  <a:pt x="1110863" y="1562908"/>
                </a:cubicBezTo>
                <a:cubicBezTo>
                  <a:pt x="1107564" y="1631099"/>
                  <a:pt x="1141110" y="1660246"/>
                  <a:pt x="1231848" y="1643198"/>
                </a:cubicBezTo>
                <a:cubicBezTo>
                  <a:pt x="1322587" y="1626150"/>
                  <a:pt x="1407277" y="1665195"/>
                  <a:pt x="1495816" y="1654746"/>
                </a:cubicBezTo>
                <a:cubicBezTo>
                  <a:pt x="1517813" y="1651997"/>
                  <a:pt x="1539261" y="1647597"/>
                  <a:pt x="1557408" y="1632749"/>
                </a:cubicBezTo>
                <a:cubicBezTo>
                  <a:pt x="1476568" y="1614051"/>
                  <a:pt x="1395728" y="1595354"/>
                  <a:pt x="1301690" y="1573356"/>
                </a:cubicBezTo>
                <a:cubicBezTo>
                  <a:pt x="1335786" y="1550809"/>
                  <a:pt x="1356133" y="1537611"/>
                  <a:pt x="1376481" y="1523862"/>
                </a:cubicBezTo>
                <a:cubicBezTo>
                  <a:pt x="1406177" y="1579956"/>
                  <a:pt x="1463920" y="1601953"/>
                  <a:pt x="1530462" y="1575006"/>
                </a:cubicBezTo>
                <a:cubicBezTo>
                  <a:pt x="1554109" y="1565657"/>
                  <a:pt x="1562908" y="1572806"/>
                  <a:pt x="1581605" y="1581055"/>
                </a:cubicBezTo>
                <a:cubicBezTo>
                  <a:pt x="1604703" y="1592054"/>
                  <a:pt x="1633299" y="1590404"/>
                  <a:pt x="1659146" y="1594804"/>
                </a:cubicBezTo>
                <a:cubicBezTo>
                  <a:pt x="1699841" y="1601403"/>
                  <a:pt x="1741086" y="1608002"/>
                  <a:pt x="1786730" y="1615701"/>
                </a:cubicBezTo>
                <a:cubicBezTo>
                  <a:pt x="1760883" y="1648697"/>
                  <a:pt x="1746585" y="1667395"/>
                  <a:pt x="1732287" y="1686093"/>
                </a:cubicBezTo>
                <a:cubicBezTo>
                  <a:pt x="1770232" y="1693242"/>
                  <a:pt x="1808178" y="1701491"/>
                  <a:pt x="1846673" y="1707540"/>
                </a:cubicBezTo>
                <a:cubicBezTo>
                  <a:pt x="1857672" y="1709190"/>
                  <a:pt x="1870320" y="1700391"/>
                  <a:pt x="1880769" y="1702041"/>
                </a:cubicBezTo>
                <a:cubicBezTo>
                  <a:pt x="1917614" y="1708090"/>
                  <a:pt x="1953360" y="1717439"/>
                  <a:pt x="1994605" y="1726238"/>
                </a:cubicBezTo>
                <a:cubicBezTo>
                  <a:pt x="1980306" y="1694891"/>
                  <a:pt x="1970408" y="1673444"/>
                  <a:pt x="1961059" y="1651997"/>
                </a:cubicBezTo>
                <a:cubicBezTo>
                  <a:pt x="2010003" y="1658046"/>
                  <a:pt x="2046848" y="1662445"/>
                  <a:pt x="2089193" y="1667395"/>
                </a:cubicBezTo>
                <a:cubicBezTo>
                  <a:pt x="2091393" y="1625050"/>
                  <a:pt x="2104041" y="1587105"/>
                  <a:pt x="2155735" y="1568957"/>
                </a:cubicBezTo>
                <a:cubicBezTo>
                  <a:pt x="2199729" y="1553009"/>
                  <a:pt x="2239325" y="1524412"/>
                  <a:pt x="2278370" y="1503515"/>
                </a:cubicBezTo>
                <a:cubicBezTo>
                  <a:pt x="2300917" y="1521113"/>
                  <a:pt x="2320715" y="1536511"/>
                  <a:pt x="2344912" y="1555758"/>
                </a:cubicBezTo>
                <a:cubicBezTo>
                  <a:pt x="2360860" y="1527162"/>
                  <a:pt x="2374058" y="1502965"/>
                  <a:pt x="2394405" y="1465570"/>
                </a:cubicBezTo>
                <a:cubicBezTo>
                  <a:pt x="2413103" y="1459520"/>
                  <a:pt x="2449399" y="1446872"/>
                  <a:pt x="2488994" y="1433674"/>
                </a:cubicBezTo>
                <a:cubicBezTo>
                  <a:pt x="2481295" y="1452921"/>
                  <a:pt x="2471946" y="1474919"/>
                  <a:pt x="2462597" y="1497466"/>
                </a:cubicBezTo>
                <a:cubicBezTo>
                  <a:pt x="2476346" y="1501865"/>
                  <a:pt x="2493943" y="1507365"/>
                  <a:pt x="2520340" y="1515613"/>
                </a:cubicBezTo>
                <a:cubicBezTo>
                  <a:pt x="2510991" y="1491966"/>
                  <a:pt x="2505492" y="1477118"/>
                  <a:pt x="2499443" y="1461720"/>
                </a:cubicBezTo>
                <a:cubicBezTo>
                  <a:pt x="2537938" y="1484817"/>
                  <a:pt x="2573133" y="1506265"/>
                  <a:pt x="2600630" y="1523313"/>
                </a:cubicBezTo>
                <a:cubicBezTo>
                  <a:pt x="2627577" y="1485367"/>
                  <a:pt x="2644625" y="1462270"/>
                  <a:pt x="2659473" y="1441923"/>
                </a:cubicBezTo>
                <a:cubicBezTo>
                  <a:pt x="2715566" y="1450722"/>
                  <a:pt x="2769459" y="1459520"/>
                  <a:pt x="2830502" y="1469419"/>
                </a:cubicBezTo>
                <a:cubicBezTo>
                  <a:pt x="2820053" y="1444122"/>
                  <a:pt x="2815104" y="1430924"/>
                  <a:pt x="2809604" y="1417726"/>
                </a:cubicBezTo>
                <a:cubicBezTo>
                  <a:pt x="2814004" y="1413326"/>
                  <a:pt x="2817853" y="1408927"/>
                  <a:pt x="2822253" y="1403977"/>
                </a:cubicBezTo>
                <a:cubicBezTo>
                  <a:pt x="2840951" y="1418275"/>
                  <a:pt x="2858549" y="1434224"/>
                  <a:pt x="2878346" y="1445772"/>
                </a:cubicBezTo>
                <a:cubicBezTo>
                  <a:pt x="2902543" y="1460070"/>
                  <a:pt x="2931140" y="1477668"/>
                  <a:pt x="2930040" y="1413326"/>
                </a:cubicBezTo>
                <a:cubicBezTo>
                  <a:pt x="2941588" y="1432024"/>
                  <a:pt x="2947087" y="1441373"/>
                  <a:pt x="2945438" y="1438623"/>
                </a:cubicBezTo>
                <a:cubicBezTo>
                  <a:pt x="2974584" y="1434773"/>
                  <a:pt x="2999331" y="1426524"/>
                  <a:pt x="3021878" y="1429824"/>
                </a:cubicBezTo>
                <a:cubicBezTo>
                  <a:pt x="3072472" y="1436973"/>
                  <a:pt x="3122516" y="1450172"/>
                  <a:pt x="3174209" y="1454021"/>
                </a:cubicBezTo>
                <a:cubicBezTo>
                  <a:pt x="3196207" y="1480418"/>
                  <a:pt x="3103268" y="1538161"/>
                  <a:pt x="3180259" y="1549709"/>
                </a:cubicBezTo>
                <a:cubicBezTo>
                  <a:pt x="3216554" y="1555209"/>
                  <a:pt x="3304543" y="1637149"/>
                  <a:pt x="3331490" y="1516163"/>
                </a:cubicBezTo>
                <a:cubicBezTo>
                  <a:pt x="3363936" y="1537611"/>
                  <a:pt x="3409031" y="1471069"/>
                  <a:pt x="3449176" y="1537611"/>
                </a:cubicBezTo>
                <a:cubicBezTo>
                  <a:pt x="3412330" y="1539810"/>
                  <a:pt x="3384284" y="1541460"/>
                  <a:pt x="3356237" y="1543660"/>
                </a:cubicBezTo>
                <a:cubicBezTo>
                  <a:pt x="3426079" y="1587655"/>
                  <a:pt x="3517367" y="1527712"/>
                  <a:pt x="3581710" y="1590954"/>
                </a:cubicBezTo>
                <a:cubicBezTo>
                  <a:pt x="3588309" y="1557958"/>
                  <a:pt x="3672998" y="1603603"/>
                  <a:pt x="3643302" y="1521113"/>
                </a:cubicBezTo>
                <a:cubicBezTo>
                  <a:pt x="3667499" y="1581605"/>
                  <a:pt x="3690596" y="1599203"/>
                  <a:pt x="3752738" y="1578306"/>
                </a:cubicBezTo>
                <a:cubicBezTo>
                  <a:pt x="3789034" y="1566207"/>
                  <a:pt x="3842927" y="1608002"/>
                  <a:pt x="3889672" y="1621750"/>
                </a:cubicBezTo>
                <a:cubicBezTo>
                  <a:pt x="3908919" y="1627800"/>
                  <a:pt x="3930917" y="1627250"/>
                  <a:pt x="3951264" y="1625050"/>
                </a:cubicBezTo>
                <a:cubicBezTo>
                  <a:pt x="4018906" y="1617901"/>
                  <a:pt x="4089847" y="1590954"/>
                  <a:pt x="4152539" y="1604703"/>
                </a:cubicBezTo>
                <a:cubicBezTo>
                  <a:pt x="4214682" y="1618451"/>
                  <a:pt x="4260876" y="1590404"/>
                  <a:pt x="4310370" y="1590404"/>
                </a:cubicBezTo>
                <a:cubicBezTo>
                  <a:pt x="4348315" y="1590404"/>
                  <a:pt x="4394510" y="1591504"/>
                  <a:pt x="4436854" y="1598653"/>
                </a:cubicBezTo>
                <a:cubicBezTo>
                  <a:pt x="4455552" y="1601953"/>
                  <a:pt x="4475900" y="1607452"/>
                  <a:pt x="4493497" y="1603603"/>
                </a:cubicBezTo>
                <a:cubicBezTo>
                  <a:pt x="4538042" y="1593704"/>
                  <a:pt x="4579837" y="1600853"/>
                  <a:pt x="4624931" y="1604703"/>
                </a:cubicBezTo>
                <a:cubicBezTo>
                  <a:pt x="4721719" y="1612952"/>
                  <a:pt x="4820707" y="1590404"/>
                  <a:pt x="4918595" y="1584905"/>
                </a:cubicBezTo>
                <a:cubicBezTo>
                  <a:pt x="4941692" y="1583805"/>
                  <a:pt x="4965889" y="1603603"/>
                  <a:pt x="4989536" y="1604703"/>
                </a:cubicBezTo>
                <a:cubicBezTo>
                  <a:pt x="5067627" y="1608552"/>
                  <a:pt x="5067627" y="1606902"/>
                  <a:pt x="5129769" y="1545310"/>
                </a:cubicBezTo>
                <a:cubicBezTo>
                  <a:pt x="5133619" y="1589854"/>
                  <a:pt x="5133619" y="1590954"/>
                  <a:pt x="5191362" y="1578856"/>
                </a:cubicBezTo>
                <a:cubicBezTo>
                  <a:pt x="5285950" y="1558508"/>
                  <a:pt x="5379988" y="1537061"/>
                  <a:pt x="5474027" y="1515064"/>
                </a:cubicBezTo>
                <a:cubicBezTo>
                  <a:pt x="5483376" y="1512864"/>
                  <a:pt x="5491625" y="1504065"/>
                  <a:pt x="5514172" y="1488667"/>
                </a:cubicBezTo>
                <a:cubicBezTo>
                  <a:pt x="5463028" y="1496366"/>
                  <a:pt x="5427833" y="1501315"/>
                  <a:pt x="5387687" y="1507365"/>
                </a:cubicBezTo>
                <a:cubicBezTo>
                  <a:pt x="5401986" y="1476568"/>
                  <a:pt x="5412434" y="1453471"/>
                  <a:pt x="5425083" y="1424875"/>
                </a:cubicBezTo>
                <a:cubicBezTo>
                  <a:pt x="5437731" y="1426524"/>
                  <a:pt x="5454229" y="1428724"/>
                  <a:pt x="5460829" y="1429274"/>
                </a:cubicBezTo>
                <a:cubicBezTo>
                  <a:pt x="5503173" y="1358333"/>
                  <a:pt x="5581814" y="1407827"/>
                  <a:pt x="5630757" y="1361082"/>
                </a:cubicBezTo>
                <a:cubicBezTo>
                  <a:pt x="5646705" y="1458971"/>
                  <a:pt x="5560366" y="1496916"/>
                  <a:pt x="5545518" y="1553559"/>
                </a:cubicBezTo>
                <a:cubicBezTo>
                  <a:pt x="5479526" y="1562908"/>
                  <a:pt x="5422333" y="1571707"/>
                  <a:pt x="5365140" y="1579956"/>
                </a:cubicBezTo>
                <a:cubicBezTo>
                  <a:pt x="5366240" y="1589854"/>
                  <a:pt x="5366790" y="1599753"/>
                  <a:pt x="5367890" y="1609652"/>
                </a:cubicBezTo>
                <a:cubicBezTo>
                  <a:pt x="5389337" y="1608552"/>
                  <a:pt x="5411335" y="1608552"/>
                  <a:pt x="5432782" y="1605802"/>
                </a:cubicBezTo>
                <a:cubicBezTo>
                  <a:pt x="5478426" y="1599203"/>
                  <a:pt x="5522971" y="1588205"/>
                  <a:pt x="5568615" y="1584355"/>
                </a:cubicBezTo>
                <a:cubicBezTo>
                  <a:pt x="5635157" y="1579406"/>
                  <a:pt x="5674752" y="1528812"/>
                  <a:pt x="5725896" y="1498016"/>
                </a:cubicBezTo>
                <a:cubicBezTo>
                  <a:pt x="5735245" y="1492516"/>
                  <a:pt x="5728096" y="1463370"/>
                  <a:pt x="5731945" y="1445772"/>
                </a:cubicBezTo>
                <a:cubicBezTo>
                  <a:pt x="5735795" y="1429824"/>
                  <a:pt x="5744044" y="1414976"/>
                  <a:pt x="5750093" y="1399578"/>
                </a:cubicBezTo>
                <a:cubicBezTo>
                  <a:pt x="5779789" y="1430374"/>
                  <a:pt x="5796837" y="1462820"/>
                  <a:pt x="5816634" y="1465020"/>
                </a:cubicBezTo>
                <a:cubicBezTo>
                  <a:pt x="5841381" y="1467220"/>
                  <a:pt x="5868878" y="1444122"/>
                  <a:pt x="5893625" y="1427074"/>
                </a:cubicBezTo>
                <a:cubicBezTo>
                  <a:pt x="5985464" y="1392979"/>
                  <a:pt x="6076753" y="1358333"/>
                  <a:pt x="6178490" y="1320388"/>
                </a:cubicBezTo>
                <a:cubicBezTo>
                  <a:pt x="6157043" y="1302240"/>
                  <a:pt x="6146594" y="1292891"/>
                  <a:pt x="6127346" y="1276393"/>
                </a:cubicBezTo>
                <a:cubicBezTo>
                  <a:pt x="6168041" y="1263195"/>
                  <a:pt x="6199938" y="1253296"/>
                  <a:pt x="6230734" y="1243397"/>
                </a:cubicBezTo>
                <a:cubicBezTo>
                  <a:pt x="6213686" y="1292891"/>
                  <a:pt x="6198288" y="1338535"/>
                  <a:pt x="6177940" y="1397378"/>
                </a:cubicBezTo>
                <a:cubicBezTo>
                  <a:pt x="6248331" y="1373731"/>
                  <a:pt x="6317073" y="1357233"/>
                  <a:pt x="6380315" y="1328637"/>
                </a:cubicBezTo>
                <a:cubicBezTo>
                  <a:pt x="6449606" y="1297290"/>
                  <a:pt x="6511199" y="1247247"/>
                  <a:pt x="6581590" y="1218650"/>
                </a:cubicBezTo>
                <a:cubicBezTo>
                  <a:pt x="6665730" y="1184554"/>
                  <a:pt x="6755919" y="1164757"/>
                  <a:pt x="6843359" y="1137260"/>
                </a:cubicBezTo>
                <a:cubicBezTo>
                  <a:pt x="6856007" y="1133411"/>
                  <a:pt x="6872505" y="1121312"/>
                  <a:pt x="6874704" y="1110313"/>
                </a:cubicBezTo>
                <a:cubicBezTo>
                  <a:pt x="6891202" y="1035523"/>
                  <a:pt x="6973692" y="1039372"/>
                  <a:pt x="7021536" y="996477"/>
                </a:cubicBezTo>
                <a:cubicBezTo>
                  <a:pt x="7009988" y="1017375"/>
                  <a:pt x="6998439" y="1037722"/>
                  <a:pt x="6986891" y="1058620"/>
                </a:cubicBezTo>
                <a:cubicBezTo>
                  <a:pt x="6989091" y="1064119"/>
                  <a:pt x="6991290" y="1069068"/>
                  <a:pt x="6993490" y="1074568"/>
                </a:cubicBezTo>
                <a:cubicBezTo>
                  <a:pt x="7011638" y="1065769"/>
                  <a:pt x="7029235" y="1053120"/>
                  <a:pt x="7049033" y="1048171"/>
                </a:cubicBezTo>
                <a:cubicBezTo>
                  <a:pt x="7095227" y="1035523"/>
                  <a:pt x="7143072" y="1028373"/>
                  <a:pt x="7189265" y="1015175"/>
                </a:cubicBezTo>
                <a:cubicBezTo>
                  <a:pt x="7229411" y="1003626"/>
                  <a:pt x="7269556" y="972830"/>
                  <a:pt x="7308051" y="976130"/>
                </a:cubicBezTo>
                <a:cubicBezTo>
                  <a:pt x="7374043" y="981629"/>
                  <a:pt x="7409789" y="934885"/>
                  <a:pt x="7443884" y="902439"/>
                </a:cubicBezTo>
                <a:cubicBezTo>
                  <a:pt x="7480180" y="868343"/>
                  <a:pt x="7514826" y="884291"/>
                  <a:pt x="7548921" y="874942"/>
                </a:cubicBezTo>
                <a:cubicBezTo>
                  <a:pt x="7594566" y="862294"/>
                  <a:pt x="7641860" y="846896"/>
                  <a:pt x="7636911" y="788603"/>
                </a:cubicBezTo>
                <a:cubicBezTo>
                  <a:pt x="7669357" y="783654"/>
                  <a:pt x="7697953" y="778704"/>
                  <a:pt x="7726000" y="774305"/>
                </a:cubicBezTo>
                <a:cubicBezTo>
                  <a:pt x="7725450" y="768255"/>
                  <a:pt x="7725450" y="762756"/>
                  <a:pt x="7724900" y="756707"/>
                </a:cubicBezTo>
                <a:cubicBezTo>
                  <a:pt x="7684205" y="751208"/>
                  <a:pt x="7641860" y="736359"/>
                  <a:pt x="7603365" y="743509"/>
                </a:cubicBezTo>
                <a:cubicBezTo>
                  <a:pt x="7559920" y="751208"/>
                  <a:pt x="7561020" y="729760"/>
                  <a:pt x="7567619" y="706113"/>
                </a:cubicBezTo>
                <a:cubicBezTo>
                  <a:pt x="7579717" y="664318"/>
                  <a:pt x="7598415" y="624723"/>
                  <a:pt x="7618763" y="573029"/>
                </a:cubicBezTo>
                <a:cubicBezTo>
                  <a:pt x="7624812" y="593927"/>
                  <a:pt x="7628112" y="604376"/>
                  <a:pt x="7631411" y="615374"/>
                </a:cubicBezTo>
                <a:cubicBezTo>
                  <a:pt x="7675406" y="592277"/>
                  <a:pt x="7720501" y="571380"/>
                  <a:pt x="7761746" y="544433"/>
                </a:cubicBezTo>
                <a:cubicBezTo>
                  <a:pt x="7775494" y="535084"/>
                  <a:pt x="7778793" y="509787"/>
                  <a:pt x="7790342" y="483391"/>
                </a:cubicBezTo>
                <a:cubicBezTo>
                  <a:pt x="7814539" y="535634"/>
                  <a:pt x="7811789" y="532884"/>
                  <a:pt x="7836536" y="508687"/>
                </a:cubicBezTo>
                <a:cubicBezTo>
                  <a:pt x="7847535" y="497689"/>
                  <a:pt x="7871182" y="500438"/>
                  <a:pt x="7888780" y="496589"/>
                </a:cubicBezTo>
                <a:cubicBezTo>
                  <a:pt x="7888780" y="507038"/>
                  <a:pt x="7888780" y="518036"/>
                  <a:pt x="7888780" y="530135"/>
                </a:cubicBezTo>
                <a:cubicBezTo>
                  <a:pt x="7913527" y="529035"/>
                  <a:pt x="7957521" y="547733"/>
                  <a:pt x="7948172" y="486140"/>
                </a:cubicBezTo>
                <a:cubicBezTo>
                  <a:pt x="7971819" y="490540"/>
                  <a:pt x="7995467" y="494939"/>
                  <a:pt x="8025713" y="500438"/>
                </a:cubicBezTo>
                <a:cubicBezTo>
                  <a:pt x="8028463" y="511437"/>
                  <a:pt x="8032312" y="527385"/>
                  <a:pt x="8039461" y="554882"/>
                </a:cubicBezTo>
                <a:cubicBezTo>
                  <a:pt x="8077957" y="538934"/>
                  <a:pt x="8121401" y="532334"/>
                  <a:pt x="8146698" y="507588"/>
                </a:cubicBezTo>
                <a:cubicBezTo>
                  <a:pt x="8181344" y="472942"/>
                  <a:pt x="8204441" y="454794"/>
                  <a:pt x="8259984" y="469642"/>
                </a:cubicBezTo>
                <a:cubicBezTo>
                  <a:pt x="8305078" y="481741"/>
                  <a:pt x="8360072" y="458644"/>
                  <a:pt x="8410665" y="450945"/>
                </a:cubicBezTo>
                <a:cubicBezTo>
                  <a:pt x="8466758" y="442696"/>
                  <a:pt x="8524501" y="438846"/>
                  <a:pt x="8578945" y="423998"/>
                </a:cubicBezTo>
                <a:cubicBezTo>
                  <a:pt x="8603142" y="417399"/>
                  <a:pt x="8620190" y="387152"/>
                  <a:pt x="8640537" y="367905"/>
                </a:cubicBezTo>
                <a:cubicBezTo>
                  <a:pt x="8636138" y="362955"/>
                  <a:pt x="8631738" y="358556"/>
                  <a:pt x="8626788" y="353606"/>
                </a:cubicBezTo>
                <a:cubicBezTo>
                  <a:pt x="8652636" y="348107"/>
                  <a:pt x="8679032" y="344258"/>
                  <a:pt x="8703779" y="336009"/>
                </a:cubicBezTo>
                <a:cubicBezTo>
                  <a:pt x="8713678" y="332709"/>
                  <a:pt x="8724127" y="321160"/>
                  <a:pt x="8727426" y="311262"/>
                </a:cubicBezTo>
                <a:cubicBezTo>
                  <a:pt x="8729626" y="303563"/>
                  <a:pt x="8721377" y="284865"/>
                  <a:pt x="8716428" y="284315"/>
                </a:cubicBezTo>
                <a:cubicBezTo>
                  <a:pt x="8703229" y="282665"/>
                  <a:pt x="8688931" y="286515"/>
                  <a:pt x="8676282" y="292014"/>
                </a:cubicBezTo>
                <a:cubicBezTo>
                  <a:pt x="8637237" y="308512"/>
                  <a:pt x="8599292" y="326660"/>
                  <a:pt x="8545399" y="351407"/>
                </a:cubicBezTo>
                <a:cubicBezTo>
                  <a:pt x="8560247" y="329959"/>
                  <a:pt x="8565746" y="322260"/>
                  <a:pt x="8571245" y="314011"/>
                </a:cubicBezTo>
                <a:cubicBezTo>
                  <a:pt x="8539349" y="303013"/>
                  <a:pt x="8504704" y="290914"/>
                  <a:pt x="8470058" y="278816"/>
                </a:cubicBezTo>
                <a:cubicBezTo>
                  <a:pt x="8471158" y="272766"/>
                  <a:pt x="8472258" y="266717"/>
                  <a:pt x="8473357" y="260668"/>
                </a:cubicBezTo>
                <a:cubicBezTo>
                  <a:pt x="8495905" y="262318"/>
                  <a:pt x="8519002" y="267267"/>
                  <a:pt x="8540999" y="263968"/>
                </a:cubicBezTo>
                <a:cubicBezTo>
                  <a:pt x="8566296" y="260118"/>
                  <a:pt x="8589943" y="248569"/>
                  <a:pt x="8616890" y="239221"/>
                </a:cubicBezTo>
                <a:cubicBezTo>
                  <a:pt x="8617440" y="251869"/>
                  <a:pt x="8618540" y="263418"/>
                  <a:pt x="8618540" y="265617"/>
                </a:cubicBezTo>
                <a:cubicBezTo>
                  <a:pt x="8979845" y="180378"/>
                  <a:pt x="9347200" y="152331"/>
                  <a:pt x="9720054" y="125385"/>
                </a:cubicBezTo>
                <a:cubicBezTo>
                  <a:pt x="9722254" y="146832"/>
                  <a:pt x="9723904" y="165530"/>
                  <a:pt x="9725554" y="178728"/>
                </a:cubicBezTo>
                <a:cubicBezTo>
                  <a:pt x="9764049" y="154531"/>
                  <a:pt x="9804194" y="129234"/>
                  <a:pt x="9856988" y="96238"/>
                </a:cubicBezTo>
                <a:cubicBezTo>
                  <a:pt x="9841589" y="153431"/>
                  <a:pt x="9834440" y="147932"/>
                  <a:pt x="9803644" y="161130"/>
                </a:cubicBezTo>
                <a:cubicBezTo>
                  <a:pt x="9755800" y="182028"/>
                  <a:pt x="9713455" y="215573"/>
                  <a:pt x="9672210" y="249119"/>
                </a:cubicBezTo>
                <a:cubicBezTo>
                  <a:pt x="9811343" y="269467"/>
                  <a:pt x="9811343" y="269467"/>
                  <a:pt x="9824541" y="223822"/>
                </a:cubicBezTo>
                <a:cubicBezTo>
                  <a:pt x="9859737" y="217773"/>
                  <a:pt x="9892183" y="212824"/>
                  <a:pt x="9924629" y="207324"/>
                </a:cubicBezTo>
                <a:cubicBezTo>
                  <a:pt x="9916380" y="194676"/>
                  <a:pt x="9908131" y="181478"/>
                  <a:pt x="9898782" y="167729"/>
                </a:cubicBezTo>
                <a:cubicBezTo>
                  <a:pt x="9982922" y="87439"/>
                  <a:pt x="10101707" y="100638"/>
                  <a:pt x="10210044" y="80290"/>
                </a:cubicBezTo>
                <a:cubicBezTo>
                  <a:pt x="10211143" y="80290"/>
                  <a:pt x="10215543" y="95688"/>
                  <a:pt x="10221592" y="112186"/>
                </a:cubicBezTo>
                <a:cubicBezTo>
                  <a:pt x="10233691" y="90739"/>
                  <a:pt x="10241940" y="75341"/>
                  <a:pt x="10257338" y="47294"/>
                </a:cubicBezTo>
                <a:cubicBezTo>
                  <a:pt x="10225442" y="53343"/>
                  <a:pt x="10206195" y="56643"/>
                  <a:pt x="10187497" y="59943"/>
                </a:cubicBezTo>
                <a:cubicBezTo>
                  <a:pt x="10185847" y="57743"/>
                  <a:pt x="10184747" y="55543"/>
                  <a:pt x="10183097" y="53343"/>
                </a:cubicBezTo>
                <a:cubicBezTo>
                  <a:pt x="10215543" y="34646"/>
                  <a:pt x="10247440" y="15948"/>
                  <a:pt x="10274386" y="0"/>
                </a:cubicBezTo>
                <a:cubicBezTo>
                  <a:pt x="10283185" y="28047"/>
                  <a:pt x="10291434" y="63792"/>
                  <a:pt x="10305732" y="96238"/>
                </a:cubicBezTo>
                <a:cubicBezTo>
                  <a:pt x="10308482" y="102837"/>
                  <a:pt x="10334878" y="99538"/>
                  <a:pt x="10350277" y="100638"/>
                </a:cubicBezTo>
                <a:cubicBezTo>
                  <a:pt x="10346427" y="119885"/>
                  <a:pt x="10341478" y="143532"/>
                  <a:pt x="10336528" y="167179"/>
                </a:cubicBezTo>
                <a:cubicBezTo>
                  <a:pt x="10339278" y="168279"/>
                  <a:pt x="10342577" y="169379"/>
                  <a:pt x="10345327" y="170479"/>
                </a:cubicBezTo>
                <a:cubicBezTo>
                  <a:pt x="10357976" y="144632"/>
                  <a:pt x="10370074" y="118785"/>
                  <a:pt x="10382723" y="93488"/>
                </a:cubicBezTo>
                <a:cubicBezTo>
                  <a:pt x="10386022" y="94588"/>
                  <a:pt x="10389871" y="95688"/>
                  <a:pt x="10393172" y="96788"/>
                </a:cubicBezTo>
                <a:cubicBezTo>
                  <a:pt x="10390972" y="109437"/>
                  <a:pt x="10388772" y="122085"/>
                  <a:pt x="10383273" y="151231"/>
                </a:cubicBezTo>
                <a:cubicBezTo>
                  <a:pt x="10442115" y="128134"/>
                  <a:pt x="10492709" y="108337"/>
                  <a:pt x="10555951" y="83590"/>
                </a:cubicBezTo>
                <a:cubicBezTo>
                  <a:pt x="10530104" y="78090"/>
                  <a:pt x="10513606" y="74241"/>
                  <a:pt x="10491059" y="69291"/>
                </a:cubicBezTo>
                <a:cubicBezTo>
                  <a:pt x="10496009" y="50594"/>
                  <a:pt x="10500408" y="32446"/>
                  <a:pt x="10508657" y="1100"/>
                </a:cubicBezTo>
                <a:cubicBezTo>
                  <a:pt x="10532304" y="23097"/>
                  <a:pt x="10565300" y="40145"/>
                  <a:pt x="10565300" y="56643"/>
                </a:cubicBezTo>
                <a:cubicBezTo>
                  <a:pt x="10564750" y="128134"/>
                  <a:pt x="10593346" y="102837"/>
                  <a:pt x="10622493" y="77540"/>
                </a:cubicBezTo>
                <a:cubicBezTo>
                  <a:pt x="10635692" y="90739"/>
                  <a:pt x="10647240" y="102837"/>
                  <a:pt x="10658788" y="114386"/>
                </a:cubicBezTo>
                <a:cubicBezTo>
                  <a:pt x="10683535" y="89639"/>
                  <a:pt x="10708282" y="64892"/>
                  <a:pt x="10729180" y="44545"/>
                </a:cubicBezTo>
                <a:cubicBezTo>
                  <a:pt x="10764376" y="58293"/>
                  <a:pt x="10805070" y="74241"/>
                  <a:pt x="10840816" y="87989"/>
                </a:cubicBezTo>
                <a:cubicBezTo>
                  <a:pt x="10828168" y="119885"/>
                  <a:pt x="10813319" y="158381"/>
                  <a:pt x="10797372" y="200725"/>
                </a:cubicBezTo>
                <a:cubicBezTo>
                  <a:pt x="10850165" y="244170"/>
                  <a:pt x="10943654" y="164980"/>
                  <a:pt x="10970601" y="270017"/>
                </a:cubicBezTo>
                <a:cubicBezTo>
                  <a:pt x="10961801" y="277716"/>
                  <a:pt x="10948603" y="289264"/>
                  <a:pt x="10934304" y="301913"/>
                </a:cubicBezTo>
                <a:cubicBezTo>
                  <a:pt x="10960701" y="319511"/>
                  <a:pt x="10984349" y="335459"/>
                  <a:pt x="11007996" y="350857"/>
                </a:cubicBezTo>
                <a:cubicBezTo>
                  <a:pt x="11005246" y="356906"/>
                  <a:pt x="11001946" y="362955"/>
                  <a:pt x="10999197" y="369005"/>
                </a:cubicBezTo>
                <a:cubicBezTo>
                  <a:pt x="10977749" y="367355"/>
                  <a:pt x="10956852" y="365705"/>
                  <a:pt x="10930455" y="362955"/>
                </a:cubicBezTo>
                <a:cubicBezTo>
                  <a:pt x="10961801" y="422898"/>
                  <a:pt x="11007996" y="444895"/>
                  <a:pt x="11065189" y="455894"/>
                </a:cubicBezTo>
                <a:cubicBezTo>
                  <a:pt x="11093235" y="461393"/>
                  <a:pt x="11126781" y="476791"/>
                  <a:pt x="11142179" y="498239"/>
                </a:cubicBezTo>
                <a:cubicBezTo>
                  <a:pt x="11177925" y="548832"/>
                  <a:pt x="11219170" y="548832"/>
                  <a:pt x="11276913" y="529585"/>
                </a:cubicBezTo>
                <a:cubicBezTo>
                  <a:pt x="11257115" y="523536"/>
                  <a:pt x="11244466" y="519686"/>
                  <a:pt x="11225769" y="513637"/>
                </a:cubicBezTo>
                <a:cubicBezTo>
                  <a:pt x="11237318" y="507588"/>
                  <a:pt x="11242817" y="501538"/>
                  <a:pt x="11247216" y="502088"/>
                </a:cubicBezTo>
                <a:cubicBezTo>
                  <a:pt x="11306059" y="511987"/>
                  <a:pt x="11364351" y="524085"/>
                  <a:pt x="11423195" y="532334"/>
                </a:cubicBezTo>
                <a:cubicBezTo>
                  <a:pt x="11436943" y="533984"/>
                  <a:pt x="11453441" y="525735"/>
                  <a:pt x="11465540" y="517486"/>
                </a:cubicBezTo>
                <a:cubicBezTo>
                  <a:pt x="11469389" y="515287"/>
                  <a:pt x="11464989" y="499339"/>
                  <a:pt x="11463890" y="481741"/>
                </a:cubicBezTo>
                <a:cubicBezTo>
                  <a:pt x="11486986" y="489440"/>
                  <a:pt x="11516133" y="498239"/>
                  <a:pt x="11553529" y="510337"/>
                </a:cubicBezTo>
                <a:cubicBezTo>
                  <a:pt x="11547479" y="486140"/>
                  <a:pt x="11543630" y="472942"/>
                  <a:pt x="11539781" y="457544"/>
                </a:cubicBezTo>
                <a:cubicBezTo>
                  <a:pt x="11571126" y="453144"/>
                  <a:pt x="11599723" y="448745"/>
                  <a:pt x="11642618" y="442696"/>
                </a:cubicBezTo>
                <a:cubicBezTo>
                  <a:pt x="11617871" y="419048"/>
                  <a:pt x="11604122" y="405850"/>
                  <a:pt x="11584875" y="387702"/>
                </a:cubicBezTo>
                <a:cubicBezTo>
                  <a:pt x="11598623" y="389902"/>
                  <a:pt x="11609071" y="388252"/>
                  <a:pt x="11614021" y="392652"/>
                </a:cubicBezTo>
                <a:cubicBezTo>
                  <a:pt x="11681113" y="454244"/>
                  <a:pt x="11763052" y="496039"/>
                  <a:pt x="11815846" y="577979"/>
                </a:cubicBezTo>
                <a:cubicBezTo>
                  <a:pt x="11866990" y="657169"/>
                  <a:pt x="11966527" y="659919"/>
                  <a:pt x="12051218" y="679716"/>
                </a:cubicBezTo>
                <a:cubicBezTo>
                  <a:pt x="12086413" y="687965"/>
                  <a:pt x="12123808" y="688515"/>
                  <a:pt x="12156804" y="700614"/>
                </a:cubicBezTo>
                <a:cubicBezTo>
                  <a:pt x="12170002" y="705563"/>
                  <a:pt x="12182102" y="733610"/>
                  <a:pt x="12182102" y="751208"/>
                </a:cubicBezTo>
                <a:cubicBezTo>
                  <a:pt x="12183750" y="1026724"/>
                  <a:pt x="12183201" y="1302240"/>
                  <a:pt x="12183201" y="1576106"/>
                </a:cubicBezTo>
                <a:cubicBezTo>
                  <a:pt x="12162304" y="1583805"/>
                  <a:pt x="12141956" y="1590954"/>
                  <a:pt x="12121609" y="1598103"/>
                </a:cubicBezTo>
                <a:cubicBezTo>
                  <a:pt x="12114460" y="1589304"/>
                  <a:pt x="12111710" y="1549159"/>
                  <a:pt x="12073764" y="1592604"/>
                </a:cubicBezTo>
                <a:cubicBezTo>
                  <a:pt x="12084763" y="1611852"/>
                  <a:pt x="12096862" y="1633849"/>
                  <a:pt x="12112259" y="1660796"/>
                </a:cubicBezTo>
                <a:cubicBezTo>
                  <a:pt x="12132608" y="1654197"/>
                  <a:pt x="12155154" y="1645948"/>
                  <a:pt x="12183750" y="1636599"/>
                </a:cubicBezTo>
                <a:cubicBezTo>
                  <a:pt x="12180452" y="1663545"/>
                  <a:pt x="12176602" y="1692142"/>
                  <a:pt x="12171652" y="1730087"/>
                </a:cubicBezTo>
                <a:cubicBezTo>
                  <a:pt x="12147456" y="1716889"/>
                  <a:pt x="12132608" y="1708640"/>
                  <a:pt x="12123258" y="1703690"/>
                </a:cubicBezTo>
                <a:cubicBezTo>
                  <a:pt x="12117759" y="1730087"/>
                  <a:pt x="12115559" y="1758684"/>
                  <a:pt x="12105660" y="1785080"/>
                </a:cubicBezTo>
                <a:cubicBezTo>
                  <a:pt x="12087512" y="1834024"/>
                  <a:pt x="12128208" y="1829625"/>
                  <a:pt x="12155705" y="1842823"/>
                </a:cubicBezTo>
                <a:cubicBezTo>
                  <a:pt x="12157355" y="1814227"/>
                  <a:pt x="12159004" y="1787280"/>
                  <a:pt x="12160104" y="1760333"/>
                </a:cubicBezTo>
                <a:cubicBezTo>
                  <a:pt x="12165053" y="1760333"/>
                  <a:pt x="12170002" y="1760333"/>
                  <a:pt x="12174952" y="1760883"/>
                </a:cubicBezTo>
                <a:cubicBezTo>
                  <a:pt x="12174952" y="3083470"/>
                  <a:pt x="12174952" y="4406058"/>
                  <a:pt x="12174952" y="5731395"/>
                </a:cubicBezTo>
                <a:cubicBezTo>
                  <a:pt x="12166153" y="5733045"/>
                  <a:pt x="12152405" y="5736344"/>
                  <a:pt x="12157904" y="5735245"/>
                </a:cubicBezTo>
                <a:cubicBezTo>
                  <a:pt x="12169453" y="5801786"/>
                  <a:pt x="12181001" y="5863928"/>
                  <a:pt x="12193650" y="5935419"/>
                </a:cubicBezTo>
                <a:cubicBezTo>
                  <a:pt x="12141956" y="5920022"/>
                  <a:pt x="12111160" y="5913422"/>
                  <a:pt x="12094662" y="5863928"/>
                </a:cubicBezTo>
                <a:cubicBezTo>
                  <a:pt x="12072115" y="5796837"/>
                  <a:pt x="12002823" y="5791337"/>
                  <a:pt x="11936831" y="5786388"/>
                </a:cubicBezTo>
                <a:cubicBezTo>
                  <a:pt x="11946730" y="5807286"/>
                  <a:pt x="11955529" y="5825983"/>
                  <a:pt x="11964328" y="5844681"/>
                </a:cubicBezTo>
                <a:cubicBezTo>
                  <a:pt x="11960479" y="5848530"/>
                  <a:pt x="11956629" y="5852380"/>
                  <a:pt x="11952779" y="5856779"/>
                </a:cubicBezTo>
                <a:cubicBezTo>
                  <a:pt x="11938481" y="5846331"/>
                  <a:pt x="11924183" y="5835882"/>
                  <a:pt x="11905486" y="5822133"/>
                </a:cubicBezTo>
                <a:cubicBezTo>
                  <a:pt x="11903835" y="5828183"/>
                  <a:pt x="11904935" y="5840831"/>
                  <a:pt x="11899436" y="5844681"/>
                </a:cubicBezTo>
                <a:cubicBezTo>
                  <a:pt x="11885687" y="5854580"/>
                  <a:pt x="11869189" y="5860079"/>
                  <a:pt x="11853791" y="5867778"/>
                </a:cubicBezTo>
                <a:cubicBezTo>
                  <a:pt x="11876339" y="5886476"/>
                  <a:pt x="11898887" y="5905724"/>
                  <a:pt x="11921983" y="5923321"/>
                </a:cubicBezTo>
                <a:cubicBezTo>
                  <a:pt x="11937382" y="5934870"/>
                  <a:pt x="11952779" y="5946968"/>
                  <a:pt x="11970378" y="5953567"/>
                </a:cubicBezTo>
                <a:cubicBezTo>
                  <a:pt x="11992924" y="5961816"/>
                  <a:pt x="12017671" y="5965116"/>
                  <a:pt x="12041869" y="5968415"/>
                </a:cubicBezTo>
                <a:cubicBezTo>
                  <a:pt x="12068815" y="5971715"/>
                  <a:pt x="12095761" y="5971715"/>
                  <a:pt x="12119959" y="5972815"/>
                </a:cubicBezTo>
                <a:cubicBezTo>
                  <a:pt x="12137557" y="5999212"/>
                  <a:pt x="12168903" y="6028908"/>
                  <a:pt x="12178802" y="6064653"/>
                </a:cubicBezTo>
                <a:cubicBezTo>
                  <a:pt x="12189800" y="6103699"/>
                  <a:pt x="12181551" y="6148793"/>
                  <a:pt x="12181551" y="6199937"/>
                </a:cubicBezTo>
                <a:cubicBezTo>
                  <a:pt x="12146905" y="6189488"/>
                  <a:pt x="12116659" y="6180690"/>
                  <a:pt x="12066616" y="6165841"/>
                </a:cubicBezTo>
                <a:cubicBezTo>
                  <a:pt x="12114460" y="6194988"/>
                  <a:pt x="12145255" y="6214235"/>
                  <a:pt x="12176602" y="6233483"/>
                </a:cubicBezTo>
                <a:cubicBezTo>
                  <a:pt x="12175501" y="6237882"/>
                  <a:pt x="12173853" y="6241732"/>
                  <a:pt x="12172752" y="6246131"/>
                </a:cubicBezTo>
                <a:cubicBezTo>
                  <a:pt x="12156804" y="6242832"/>
                  <a:pt x="12138107" y="6243932"/>
                  <a:pt x="12125458" y="6235683"/>
                </a:cubicBezTo>
                <a:cubicBezTo>
                  <a:pt x="12084763" y="6208186"/>
                  <a:pt x="12046818" y="6176290"/>
                  <a:pt x="12005573" y="6149343"/>
                </a:cubicBezTo>
                <a:cubicBezTo>
                  <a:pt x="11996773" y="6143844"/>
                  <a:pt x="11976977" y="6156493"/>
                  <a:pt x="11965978" y="6152093"/>
                </a:cubicBezTo>
                <a:cubicBezTo>
                  <a:pt x="11934082" y="6138894"/>
                  <a:pt x="11894487" y="6127896"/>
                  <a:pt x="11875788" y="6102599"/>
                </a:cubicBezTo>
                <a:cubicBezTo>
                  <a:pt x="11852142" y="6071253"/>
                  <a:pt x="11792199" y="6067954"/>
                  <a:pt x="11801548" y="6009660"/>
                </a:cubicBezTo>
                <a:cubicBezTo>
                  <a:pt x="11802098" y="6005261"/>
                  <a:pt x="11771301" y="5995912"/>
                  <a:pt x="11749854" y="5986563"/>
                </a:cubicBezTo>
                <a:cubicBezTo>
                  <a:pt x="11742705" y="6003611"/>
                  <a:pt x="11736657" y="6017909"/>
                  <a:pt x="11727307" y="6039357"/>
                </a:cubicBezTo>
                <a:cubicBezTo>
                  <a:pt x="11662416" y="6005811"/>
                  <a:pt x="11600273" y="5974465"/>
                  <a:pt x="11538681" y="5942569"/>
                </a:cubicBezTo>
                <a:cubicBezTo>
                  <a:pt x="11538681" y="5938719"/>
                  <a:pt x="11538130" y="5935419"/>
                  <a:pt x="11538130" y="5931570"/>
                </a:cubicBezTo>
                <a:cubicBezTo>
                  <a:pt x="11578276" y="5931570"/>
                  <a:pt x="11618970" y="5931570"/>
                  <a:pt x="11672864" y="5931570"/>
                </a:cubicBezTo>
                <a:cubicBezTo>
                  <a:pt x="11658565" y="5898024"/>
                  <a:pt x="11644268" y="5865578"/>
                  <a:pt x="11626120" y="5822683"/>
                </a:cubicBezTo>
                <a:cubicBezTo>
                  <a:pt x="11690461" y="5843031"/>
                  <a:pt x="11751504" y="5862279"/>
                  <a:pt x="11812546" y="5881526"/>
                </a:cubicBezTo>
                <a:cubicBezTo>
                  <a:pt x="11853242" y="5799037"/>
                  <a:pt x="11808697" y="5723146"/>
                  <a:pt x="11700911" y="5699499"/>
                </a:cubicBezTo>
                <a:cubicBezTo>
                  <a:pt x="11605772" y="5678601"/>
                  <a:pt x="11508984" y="5662653"/>
                  <a:pt x="11412746" y="5644506"/>
                </a:cubicBezTo>
                <a:cubicBezTo>
                  <a:pt x="11436943" y="5565315"/>
                  <a:pt x="11389649" y="5510322"/>
                  <a:pt x="11308809" y="5530120"/>
                </a:cubicBezTo>
                <a:cubicBezTo>
                  <a:pt x="11242817" y="5546617"/>
                  <a:pt x="11203222" y="5533969"/>
                  <a:pt x="11155927" y="5486125"/>
                </a:cubicBezTo>
                <a:cubicBezTo>
                  <a:pt x="11128981" y="5458628"/>
                  <a:pt x="11072888" y="5458079"/>
                  <a:pt x="11029443" y="5448730"/>
                </a:cubicBezTo>
                <a:cubicBezTo>
                  <a:pt x="10928805" y="5426732"/>
                  <a:pt x="10828718" y="5401435"/>
                  <a:pt x="10726980" y="5387137"/>
                </a:cubicBezTo>
                <a:cubicBezTo>
                  <a:pt x="10621394" y="5372289"/>
                  <a:pt x="10514157" y="5367889"/>
                  <a:pt x="10407470" y="5360190"/>
                </a:cubicBezTo>
                <a:cubicBezTo>
                  <a:pt x="10339278" y="5355241"/>
                  <a:pt x="10271086" y="5353591"/>
                  <a:pt x="10202894" y="5346442"/>
                </a:cubicBezTo>
                <a:cubicBezTo>
                  <a:pt x="10189697" y="5344792"/>
                  <a:pt x="10179248" y="5322795"/>
                  <a:pt x="10158350" y="5300248"/>
                </a:cubicBezTo>
                <a:cubicBezTo>
                  <a:pt x="10189146" y="5297498"/>
                  <a:pt x="10207294" y="5290899"/>
                  <a:pt x="10222142" y="5295848"/>
                </a:cubicBezTo>
                <a:cubicBezTo>
                  <a:pt x="10284835" y="5315646"/>
                  <a:pt x="10345877" y="5310147"/>
                  <a:pt x="10409670" y="5299698"/>
                </a:cubicBezTo>
                <a:cubicBezTo>
                  <a:pt x="10454214" y="5292549"/>
                  <a:pt x="10501508" y="5305197"/>
                  <a:pt x="10547702" y="5306297"/>
                </a:cubicBezTo>
                <a:cubicBezTo>
                  <a:pt x="10589497" y="5307947"/>
                  <a:pt x="10618644" y="5296948"/>
                  <a:pt x="10626342" y="5245804"/>
                </a:cubicBezTo>
                <a:cubicBezTo>
                  <a:pt x="10634042" y="5193561"/>
                  <a:pt x="10615894" y="5172114"/>
                  <a:pt x="10567500" y="5162765"/>
                </a:cubicBezTo>
                <a:cubicBezTo>
                  <a:pt x="10426168" y="5135818"/>
                  <a:pt x="10287034" y="5087424"/>
                  <a:pt x="10140203" y="5118770"/>
                </a:cubicBezTo>
                <a:cubicBezTo>
                  <a:pt x="10095658" y="5128119"/>
                  <a:pt x="10052763" y="5144067"/>
                  <a:pt x="10009319" y="5157265"/>
                </a:cubicBezTo>
                <a:cubicBezTo>
                  <a:pt x="10007119" y="5151216"/>
                  <a:pt x="10004919" y="5145167"/>
                  <a:pt x="10002169" y="5139118"/>
                </a:cubicBezTo>
                <a:cubicBezTo>
                  <a:pt x="10052763" y="5121520"/>
                  <a:pt x="10102807" y="5103922"/>
                  <a:pt x="10160550" y="5083574"/>
                </a:cubicBezTo>
                <a:cubicBezTo>
                  <a:pt x="10117105" y="5065427"/>
                  <a:pt x="10081909" y="5050578"/>
                  <a:pt x="10040115" y="5032981"/>
                </a:cubicBezTo>
                <a:cubicBezTo>
                  <a:pt x="10036265" y="5053878"/>
                  <a:pt x="10035716" y="5070926"/>
                  <a:pt x="10029666" y="5085774"/>
                </a:cubicBezTo>
                <a:cubicBezTo>
                  <a:pt x="10026366" y="5094023"/>
                  <a:pt x="10014268" y="5101722"/>
                  <a:pt x="10004919" y="5103372"/>
                </a:cubicBezTo>
                <a:cubicBezTo>
                  <a:pt x="9999419" y="5104472"/>
                  <a:pt x="9991721" y="5093473"/>
                  <a:pt x="9985121" y="5087974"/>
                </a:cubicBezTo>
                <a:cubicBezTo>
                  <a:pt x="9992821" y="5082474"/>
                  <a:pt x="10002169" y="5078625"/>
                  <a:pt x="10008219" y="5072026"/>
                </a:cubicBezTo>
                <a:cubicBezTo>
                  <a:pt x="10012068" y="5067627"/>
                  <a:pt x="10014268" y="5057728"/>
                  <a:pt x="10012068" y="5052778"/>
                </a:cubicBezTo>
                <a:cubicBezTo>
                  <a:pt x="10007119" y="5039030"/>
                  <a:pt x="10002720" y="5019782"/>
                  <a:pt x="9992271" y="5014833"/>
                </a:cubicBezTo>
                <a:cubicBezTo>
                  <a:pt x="9924629" y="4981837"/>
                  <a:pt x="9855887" y="4949941"/>
                  <a:pt x="9786046" y="4921344"/>
                </a:cubicBezTo>
                <a:cubicBezTo>
                  <a:pt x="9763499" y="4911995"/>
                  <a:pt x="9737102" y="4911446"/>
                  <a:pt x="9711805" y="4909246"/>
                </a:cubicBezTo>
                <a:cubicBezTo>
                  <a:pt x="9709056" y="4908696"/>
                  <a:pt x="9704656" y="4921895"/>
                  <a:pt x="9703556" y="4924644"/>
                </a:cubicBezTo>
                <a:cubicBezTo>
                  <a:pt x="9567173" y="4902097"/>
                  <a:pt x="9428590" y="4879550"/>
                  <a:pt x="9289457" y="4857002"/>
                </a:cubicBezTo>
                <a:cubicBezTo>
                  <a:pt x="9290007" y="4849853"/>
                  <a:pt x="9290007" y="4843254"/>
                  <a:pt x="9290557" y="4836105"/>
                </a:cubicBezTo>
                <a:cubicBezTo>
                  <a:pt x="9378546" y="4836105"/>
                  <a:pt x="9465985" y="4836105"/>
                  <a:pt x="9548475" y="4836105"/>
                </a:cubicBezTo>
                <a:cubicBezTo>
                  <a:pt x="9561124" y="4798710"/>
                  <a:pt x="9572672" y="4765164"/>
                  <a:pt x="9586970" y="4723919"/>
                </a:cubicBezTo>
                <a:cubicBezTo>
                  <a:pt x="9549025" y="4718420"/>
                  <a:pt x="9511630" y="4713470"/>
                  <a:pt x="9465985" y="4706871"/>
                </a:cubicBezTo>
                <a:cubicBezTo>
                  <a:pt x="9479184" y="4687073"/>
                  <a:pt x="9487982" y="4674425"/>
                  <a:pt x="9502281" y="4652977"/>
                </a:cubicBezTo>
                <a:cubicBezTo>
                  <a:pt x="9448937" y="4649128"/>
                  <a:pt x="9405493" y="4646378"/>
                  <a:pt x="9361498" y="4643079"/>
                </a:cubicBezTo>
                <a:cubicBezTo>
                  <a:pt x="9360398" y="4650228"/>
                  <a:pt x="9359849" y="4657377"/>
                  <a:pt x="9358748" y="4664526"/>
                </a:cubicBezTo>
                <a:cubicBezTo>
                  <a:pt x="9389545" y="4671675"/>
                  <a:pt x="9419791" y="4678274"/>
                  <a:pt x="9450587" y="4685424"/>
                </a:cubicBezTo>
                <a:cubicBezTo>
                  <a:pt x="9395044" y="4657927"/>
                  <a:pt x="9331252" y="4754165"/>
                  <a:pt x="9275709" y="4671675"/>
                </a:cubicBezTo>
                <a:cubicBezTo>
                  <a:pt x="9292756" y="4671675"/>
                  <a:pt x="9305405" y="4671675"/>
                  <a:pt x="9317503" y="4671675"/>
                </a:cubicBezTo>
                <a:cubicBezTo>
                  <a:pt x="9318054" y="4666726"/>
                  <a:pt x="9318604" y="4662326"/>
                  <a:pt x="9319703" y="4657377"/>
                </a:cubicBezTo>
                <a:cubicBezTo>
                  <a:pt x="9251512" y="4645828"/>
                  <a:pt x="9183320" y="4635380"/>
                  <a:pt x="9115678" y="4622731"/>
                </a:cubicBezTo>
                <a:cubicBezTo>
                  <a:pt x="9101930" y="4619982"/>
                  <a:pt x="9089281" y="4611183"/>
                  <a:pt x="9076084" y="4605133"/>
                </a:cubicBezTo>
                <a:cubicBezTo>
                  <a:pt x="9251512" y="4602384"/>
                  <a:pt x="9426940" y="4599634"/>
                  <a:pt x="9613367" y="4596884"/>
                </a:cubicBezTo>
                <a:cubicBezTo>
                  <a:pt x="9582021" y="4560039"/>
                  <a:pt x="9556724" y="4530343"/>
                  <a:pt x="9507230" y="4528143"/>
                </a:cubicBezTo>
                <a:cubicBezTo>
                  <a:pt x="9434089" y="4524843"/>
                  <a:pt x="9357099" y="4529243"/>
                  <a:pt x="9289457" y="4506146"/>
                </a:cubicBezTo>
                <a:cubicBezTo>
                  <a:pt x="9222365" y="4483598"/>
                  <a:pt x="9166822" y="4480849"/>
                  <a:pt x="9107429" y="4516044"/>
                </a:cubicBezTo>
                <a:cubicBezTo>
                  <a:pt x="9093131" y="4507245"/>
                  <a:pt x="9078833" y="4497897"/>
                  <a:pt x="9064535" y="4489098"/>
                </a:cubicBezTo>
                <a:cubicBezTo>
                  <a:pt x="9052436" y="4512745"/>
                  <a:pt x="9040338" y="4536392"/>
                  <a:pt x="9028239" y="4561139"/>
                </a:cubicBezTo>
                <a:cubicBezTo>
                  <a:pt x="9065085" y="4557839"/>
                  <a:pt x="9088182" y="4556190"/>
                  <a:pt x="9110729" y="4553990"/>
                </a:cubicBezTo>
                <a:cubicBezTo>
                  <a:pt x="9099730" y="4571588"/>
                  <a:pt x="9088732" y="4589185"/>
                  <a:pt x="9077733" y="4606783"/>
                </a:cubicBezTo>
                <a:cubicBezTo>
                  <a:pt x="9025489" y="4599634"/>
                  <a:pt x="8973246" y="4591935"/>
                  <a:pt x="8901205" y="4582036"/>
                </a:cubicBezTo>
                <a:cubicBezTo>
                  <a:pt x="8923202" y="4613932"/>
                  <a:pt x="8935300" y="4632080"/>
                  <a:pt x="8946299" y="4648578"/>
                </a:cubicBezTo>
                <a:cubicBezTo>
                  <a:pt x="8920453" y="4660127"/>
                  <a:pt x="8849511" y="4629330"/>
                  <a:pt x="8857210" y="4604033"/>
                </a:cubicBezTo>
                <a:cubicBezTo>
                  <a:pt x="8869309" y="4563888"/>
                  <a:pt x="8835213" y="4572688"/>
                  <a:pt x="8829714" y="4575987"/>
                </a:cubicBezTo>
                <a:cubicBezTo>
                  <a:pt x="8778570" y="4607883"/>
                  <a:pt x="8771421" y="4551790"/>
                  <a:pt x="8745574" y="4534742"/>
                </a:cubicBezTo>
                <a:cubicBezTo>
                  <a:pt x="8734025" y="4527043"/>
                  <a:pt x="8727426" y="4505596"/>
                  <a:pt x="8717527" y="4504496"/>
                </a:cubicBezTo>
                <a:cubicBezTo>
                  <a:pt x="8681232" y="4501746"/>
                  <a:pt x="8643286" y="4519894"/>
                  <a:pt x="8611941" y="4479199"/>
                </a:cubicBezTo>
                <a:cubicBezTo>
                  <a:pt x="8606991" y="4472600"/>
                  <a:pt x="8553097" y="4489648"/>
                  <a:pt x="8535500" y="4508895"/>
                </a:cubicBezTo>
                <a:cubicBezTo>
                  <a:pt x="8488756" y="4558939"/>
                  <a:pt x="8484906" y="4510545"/>
                  <a:pt x="8470058" y="4489098"/>
                </a:cubicBezTo>
                <a:cubicBezTo>
                  <a:pt x="8505803" y="4462701"/>
                  <a:pt x="8539349" y="4437404"/>
                  <a:pt x="8589394" y="4400009"/>
                </a:cubicBezTo>
                <a:cubicBezTo>
                  <a:pt x="8477757" y="4387910"/>
                  <a:pt x="8379319" y="4377462"/>
                  <a:pt x="8273732" y="4365913"/>
                </a:cubicBezTo>
                <a:cubicBezTo>
                  <a:pt x="8278682" y="4350515"/>
                  <a:pt x="8285281" y="4329067"/>
                  <a:pt x="8295730" y="4296621"/>
                </a:cubicBezTo>
                <a:cubicBezTo>
                  <a:pt x="8268233" y="4279024"/>
                  <a:pt x="8234137" y="4257026"/>
                  <a:pt x="8188493" y="4227880"/>
                </a:cubicBezTo>
                <a:cubicBezTo>
                  <a:pt x="8182444" y="4264175"/>
                  <a:pt x="8179694" y="4281223"/>
                  <a:pt x="8176944" y="4298271"/>
                </a:cubicBezTo>
                <a:cubicBezTo>
                  <a:pt x="8173095" y="4299371"/>
                  <a:pt x="8169245" y="4300471"/>
                  <a:pt x="8164846" y="4301021"/>
                </a:cubicBezTo>
                <a:cubicBezTo>
                  <a:pt x="8157146" y="4283973"/>
                  <a:pt x="8149448" y="4266375"/>
                  <a:pt x="8136799" y="4237229"/>
                </a:cubicBezTo>
                <a:cubicBezTo>
                  <a:pt x="8106553" y="4309270"/>
                  <a:pt x="8056509" y="4282873"/>
                  <a:pt x="8005365" y="4279024"/>
                </a:cubicBezTo>
                <a:cubicBezTo>
                  <a:pt x="7967420" y="4276274"/>
                  <a:pt x="7927825" y="4307070"/>
                  <a:pt x="7887680" y="4310920"/>
                </a:cubicBezTo>
                <a:cubicBezTo>
                  <a:pt x="7856883" y="4314219"/>
                  <a:pt x="7824437" y="4297721"/>
                  <a:pt x="7792542" y="4292772"/>
                </a:cubicBezTo>
                <a:cubicBezTo>
                  <a:pt x="7757896" y="4287273"/>
                  <a:pt x="7723250" y="4284523"/>
                  <a:pt x="7684755" y="4280673"/>
                </a:cubicBezTo>
                <a:cubicBezTo>
                  <a:pt x="7684205" y="4274074"/>
                  <a:pt x="7682555" y="4261976"/>
                  <a:pt x="7680355" y="4247128"/>
                </a:cubicBezTo>
                <a:cubicBezTo>
                  <a:pt x="7635811" y="4258676"/>
                  <a:pt x="7591267" y="4270225"/>
                  <a:pt x="7546721" y="4281773"/>
                </a:cubicBezTo>
                <a:cubicBezTo>
                  <a:pt x="7544522" y="4270775"/>
                  <a:pt x="7542872" y="4260326"/>
                  <a:pt x="7540672" y="4249327"/>
                </a:cubicBezTo>
                <a:cubicBezTo>
                  <a:pt x="7681455" y="4238879"/>
                  <a:pt x="7822788" y="4227880"/>
                  <a:pt x="7963570" y="4217431"/>
                </a:cubicBezTo>
                <a:cubicBezTo>
                  <a:pt x="7964120" y="4214132"/>
                  <a:pt x="7964120" y="4211382"/>
                  <a:pt x="7964670" y="4208082"/>
                </a:cubicBezTo>
                <a:cubicBezTo>
                  <a:pt x="7944323" y="4203133"/>
                  <a:pt x="7923425" y="4198183"/>
                  <a:pt x="7890980" y="4189934"/>
                </a:cubicBezTo>
                <a:cubicBezTo>
                  <a:pt x="7912977" y="4181685"/>
                  <a:pt x="7923976" y="4177286"/>
                  <a:pt x="7949272" y="4167387"/>
                </a:cubicBezTo>
                <a:cubicBezTo>
                  <a:pt x="7914077" y="4165737"/>
                  <a:pt x="7891529" y="4159138"/>
                  <a:pt x="7873381" y="4165187"/>
                </a:cubicBezTo>
                <a:cubicBezTo>
                  <a:pt x="7849735" y="4173436"/>
                  <a:pt x="7833237" y="4190484"/>
                  <a:pt x="7812889" y="4158038"/>
                </a:cubicBezTo>
                <a:cubicBezTo>
                  <a:pt x="7806840" y="4148689"/>
                  <a:pt x="7779343" y="4151439"/>
                  <a:pt x="7761746" y="4151439"/>
                </a:cubicBezTo>
                <a:cubicBezTo>
                  <a:pt x="7581368" y="4147589"/>
                  <a:pt x="7400989" y="4146490"/>
                  <a:pt x="7220612" y="4139340"/>
                </a:cubicBezTo>
                <a:cubicBezTo>
                  <a:pt x="7091928" y="4134391"/>
                  <a:pt x="6963793" y="4116793"/>
                  <a:pt x="6835659" y="4112944"/>
                </a:cubicBezTo>
                <a:cubicBezTo>
                  <a:pt x="6770217" y="4111294"/>
                  <a:pt x="6704225" y="4129992"/>
                  <a:pt x="6638234" y="4136591"/>
                </a:cubicBezTo>
                <a:cubicBezTo>
                  <a:pt x="6623935" y="4138241"/>
                  <a:pt x="6599188" y="4129992"/>
                  <a:pt x="6594239" y="4119543"/>
                </a:cubicBezTo>
                <a:cubicBezTo>
                  <a:pt x="6565092" y="4059600"/>
                  <a:pt x="6516699" y="4052451"/>
                  <a:pt x="6458956" y="4059050"/>
                </a:cubicBezTo>
                <a:cubicBezTo>
                  <a:pt x="6427609" y="4062350"/>
                  <a:pt x="6396263" y="4060700"/>
                  <a:pt x="6364367" y="4061250"/>
                </a:cubicBezTo>
                <a:cubicBezTo>
                  <a:pt x="6319823" y="4062350"/>
                  <a:pt x="6325872" y="4061800"/>
                  <a:pt x="6321473" y="4016706"/>
                </a:cubicBezTo>
                <a:cubicBezTo>
                  <a:pt x="6319823" y="3998558"/>
                  <a:pt x="6286827" y="3971061"/>
                  <a:pt x="6265379" y="3968312"/>
                </a:cubicBezTo>
                <a:cubicBezTo>
                  <a:pt x="6181790" y="3957313"/>
                  <a:pt x="6097100" y="3954563"/>
                  <a:pt x="6012410" y="3949064"/>
                </a:cubicBezTo>
                <a:cubicBezTo>
                  <a:pt x="5904074" y="3942465"/>
                  <a:pt x="5792437" y="3949614"/>
                  <a:pt x="5687400" y="3927067"/>
                </a:cubicBezTo>
                <a:cubicBezTo>
                  <a:pt x="5619759" y="3912769"/>
                  <a:pt x="5547718" y="3925967"/>
                  <a:pt x="5494374" y="3908919"/>
                </a:cubicBezTo>
                <a:cubicBezTo>
                  <a:pt x="5402536" y="3880322"/>
                  <a:pt x="5322795" y="3919918"/>
                  <a:pt x="5237556" y="3911119"/>
                </a:cubicBezTo>
                <a:cubicBezTo>
                  <a:pt x="5191911" y="3906169"/>
                  <a:pt x="5142418" y="3933666"/>
                  <a:pt x="5090174" y="3947414"/>
                </a:cubicBezTo>
                <a:cubicBezTo>
                  <a:pt x="5098423" y="3930366"/>
                  <a:pt x="5105022" y="3915518"/>
                  <a:pt x="5112721" y="3899570"/>
                </a:cubicBezTo>
                <a:cubicBezTo>
                  <a:pt x="4796510" y="3890221"/>
                  <a:pt x="4485798" y="3881422"/>
                  <a:pt x="4174537" y="3872073"/>
                </a:cubicBezTo>
                <a:cubicBezTo>
                  <a:pt x="4173437" y="3866024"/>
                  <a:pt x="4172337" y="3859975"/>
                  <a:pt x="4170687" y="3853376"/>
                </a:cubicBezTo>
                <a:cubicBezTo>
                  <a:pt x="4184435" y="3841277"/>
                  <a:pt x="4198184" y="3829179"/>
                  <a:pt x="4211932" y="3817080"/>
                </a:cubicBezTo>
                <a:lnTo>
                  <a:pt x="4210282" y="3819280"/>
                </a:lnTo>
                <a:cubicBezTo>
                  <a:pt x="4240529" y="3808281"/>
                  <a:pt x="4270225" y="3789034"/>
                  <a:pt x="4300471" y="3787934"/>
                </a:cubicBezTo>
                <a:cubicBezTo>
                  <a:pt x="4399459" y="3784084"/>
                  <a:pt x="4498997" y="3786284"/>
                  <a:pt x="4605134" y="3786284"/>
                </a:cubicBezTo>
                <a:cubicBezTo>
                  <a:pt x="4594135" y="3764287"/>
                  <a:pt x="4585886" y="3748339"/>
                  <a:pt x="4575987" y="3727991"/>
                </a:cubicBezTo>
                <a:cubicBezTo>
                  <a:pt x="4592485" y="3725242"/>
                  <a:pt x="4607883" y="3722492"/>
                  <a:pt x="4622732" y="3719742"/>
                </a:cubicBezTo>
                <a:cubicBezTo>
                  <a:pt x="4563339" y="3731291"/>
                  <a:pt x="4495147" y="3641652"/>
                  <a:pt x="4443454" y="3731841"/>
                </a:cubicBezTo>
                <a:cubicBezTo>
                  <a:pt x="4437954" y="3741739"/>
                  <a:pt x="4440704" y="3756038"/>
                  <a:pt x="4427506" y="3769236"/>
                </a:cubicBezTo>
                <a:cubicBezTo>
                  <a:pt x="4427506" y="3746139"/>
                  <a:pt x="4427506" y="3723042"/>
                  <a:pt x="4427506" y="3694445"/>
                </a:cubicBezTo>
                <a:cubicBezTo>
                  <a:pt x="4360964" y="3708744"/>
                  <a:pt x="4294972" y="3636152"/>
                  <a:pt x="4246028" y="3691696"/>
                </a:cubicBezTo>
                <a:cubicBezTo>
                  <a:pt x="4186085" y="3691696"/>
                  <a:pt x="4140441" y="3691696"/>
                  <a:pt x="4095346" y="3691696"/>
                </a:cubicBezTo>
                <a:cubicBezTo>
                  <a:pt x="4093696" y="3687296"/>
                  <a:pt x="4092047" y="3683447"/>
                  <a:pt x="4090397" y="3679047"/>
                </a:cubicBezTo>
                <a:cubicBezTo>
                  <a:pt x="4118993" y="3665299"/>
                  <a:pt x="4147590" y="3651551"/>
                  <a:pt x="4176186" y="3637802"/>
                </a:cubicBezTo>
                <a:cubicBezTo>
                  <a:pt x="4175636" y="3634503"/>
                  <a:pt x="4175086" y="3630653"/>
                  <a:pt x="4175086" y="3627354"/>
                </a:cubicBezTo>
                <a:cubicBezTo>
                  <a:pt x="3990309" y="3641102"/>
                  <a:pt x="3805532" y="3654850"/>
                  <a:pt x="3620755" y="3669148"/>
                </a:cubicBezTo>
                <a:cubicBezTo>
                  <a:pt x="3619105" y="3662549"/>
                  <a:pt x="3618005" y="3655950"/>
                  <a:pt x="3616355" y="3649351"/>
                </a:cubicBezTo>
                <a:cubicBezTo>
                  <a:pt x="3642202" y="3627903"/>
                  <a:pt x="3668049" y="3607006"/>
                  <a:pt x="3694446" y="3585009"/>
                </a:cubicBezTo>
                <a:cubicBezTo>
                  <a:pt x="3723042" y="3637802"/>
                  <a:pt x="3871524" y="3634503"/>
                  <a:pt x="3941365" y="3578960"/>
                </a:cubicBezTo>
                <a:cubicBezTo>
                  <a:pt x="3927067" y="3577310"/>
                  <a:pt x="3916068" y="3576210"/>
                  <a:pt x="3905619" y="3575110"/>
                </a:cubicBezTo>
                <a:cubicBezTo>
                  <a:pt x="3905070" y="3569611"/>
                  <a:pt x="3904520" y="3564111"/>
                  <a:pt x="3903970" y="3558612"/>
                </a:cubicBezTo>
                <a:cubicBezTo>
                  <a:pt x="4106345" y="3533865"/>
                  <a:pt x="4308720" y="3509118"/>
                  <a:pt x="4514395" y="3483821"/>
                </a:cubicBezTo>
                <a:cubicBezTo>
                  <a:pt x="4490198" y="3465124"/>
                  <a:pt x="4469300" y="3448626"/>
                  <a:pt x="4447853" y="3432128"/>
                </a:cubicBezTo>
                <a:cubicBezTo>
                  <a:pt x="4451153" y="3424428"/>
                  <a:pt x="4454452" y="3416730"/>
                  <a:pt x="4458302" y="3409030"/>
                </a:cubicBezTo>
                <a:cubicBezTo>
                  <a:pt x="4417607" y="3412880"/>
                  <a:pt x="4376912" y="3418379"/>
                  <a:pt x="4336767" y="3420029"/>
                </a:cubicBezTo>
                <a:cubicBezTo>
                  <a:pt x="4252627" y="3423329"/>
                  <a:pt x="4167937" y="3421679"/>
                  <a:pt x="4083798" y="3427178"/>
                </a:cubicBezTo>
                <a:cubicBezTo>
                  <a:pt x="4062900" y="3428828"/>
                  <a:pt x="4040353" y="3446976"/>
                  <a:pt x="4024405" y="3462924"/>
                </a:cubicBezTo>
                <a:cubicBezTo>
                  <a:pt x="4011757" y="3476122"/>
                  <a:pt x="4007357" y="3497570"/>
                  <a:pt x="3996908" y="3520667"/>
                </a:cubicBezTo>
                <a:cubicBezTo>
                  <a:pt x="3949064" y="3438727"/>
                  <a:pt x="3949064" y="3438727"/>
                  <a:pt x="3860525" y="3425528"/>
                </a:cubicBezTo>
                <a:cubicBezTo>
                  <a:pt x="3907270" y="3416730"/>
                  <a:pt x="3954014" y="3407381"/>
                  <a:pt x="4000758" y="3398582"/>
                </a:cubicBezTo>
                <a:cubicBezTo>
                  <a:pt x="3912769" y="3379334"/>
                  <a:pt x="3901220" y="3383184"/>
                  <a:pt x="3803332" y="3431028"/>
                </a:cubicBezTo>
                <a:cubicBezTo>
                  <a:pt x="3794533" y="3435427"/>
                  <a:pt x="3772536" y="3411780"/>
                  <a:pt x="3752738" y="3399132"/>
                </a:cubicBezTo>
                <a:cubicBezTo>
                  <a:pt x="3790684" y="3377134"/>
                  <a:pt x="3818180" y="3360636"/>
                  <a:pt x="3850626" y="3341939"/>
                </a:cubicBezTo>
                <a:cubicBezTo>
                  <a:pt x="3851726" y="3353487"/>
                  <a:pt x="3852276" y="3362836"/>
                  <a:pt x="3853926" y="3379884"/>
                </a:cubicBezTo>
                <a:cubicBezTo>
                  <a:pt x="3923217" y="3366686"/>
                  <a:pt x="3991409" y="3354037"/>
                  <a:pt x="4072249" y="3338639"/>
                </a:cubicBezTo>
                <a:cubicBezTo>
                  <a:pt x="4054651" y="3313892"/>
                  <a:pt x="4045302" y="3300144"/>
                  <a:pt x="4035954" y="3286945"/>
                </a:cubicBezTo>
                <a:cubicBezTo>
                  <a:pt x="4024405" y="3299594"/>
                  <a:pt x="4014506" y="3313892"/>
                  <a:pt x="4001858" y="3324341"/>
                </a:cubicBezTo>
                <a:cubicBezTo>
                  <a:pt x="3990859" y="3333690"/>
                  <a:pt x="3976011" y="3339189"/>
                  <a:pt x="3945765" y="3356237"/>
                </a:cubicBezTo>
                <a:cubicBezTo>
                  <a:pt x="3962813" y="3322691"/>
                  <a:pt x="3969962" y="3308393"/>
                  <a:pt x="3975461" y="3297394"/>
                </a:cubicBezTo>
                <a:cubicBezTo>
                  <a:pt x="3919918" y="3297394"/>
                  <a:pt x="3867124" y="3297394"/>
                  <a:pt x="3813781" y="3297394"/>
                </a:cubicBezTo>
                <a:cubicBezTo>
                  <a:pt x="3813231" y="3292995"/>
                  <a:pt x="3812681" y="3288045"/>
                  <a:pt x="3812131" y="3283646"/>
                </a:cubicBezTo>
                <a:cubicBezTo>
                  <a:pt x="3824780" y="3278147"/>
                  <a:pt x="3837428" y="3273197"/>
                  <a:pt x="3850076" y="3267698"/>
                </a:cubicBezTo>
                <a:cubicBezTo>
                  <a:pt x="3822030" y="3219854"/>
                  <a:pt x="3708194" y="3256699"/>
                  <a:pt x="3660900" y="3334240"/>
                </a:cubicBezTo>
                <a:cubicBezTo>
                  <a:pt x="3657600" y="3316092"/>
                  <a:pt x="3655400" y="3304543"/>
                  <a:pt x="3651001" y="3280896"/>
                </a:cubicBezTo>
                <a:cubicBezTo>
                  <a:pt x="3627354" y="3340289"/>
                  <a:pt x="3607006" y="3390333"/>
                  <a:pt x="3586109" y="3442576"/>
                </a:cubicBezTo>
                <a:cubicBezTo>
                  <a:pt x="3596558" y="3446426"/>
                  <a:pt x="3607006" y="3450825"/>
                  <a:pt x="3620205" y="3456325"/>
                </a:cubicBezTo>
                <a:cubicBezTo>
                  <a:pt x="3569061" y="3502519"/>
                  <a:pt x="3518467" y="3527266"/>
                  <a:pt x="3461274" y="3490970"/>
                </a:cubicBezTo>
                <a:cubicBezTo>
                  <a:pt x="3444776" y="3500319"/>
                  <a:pt x="3421679" y="3521217"/>
                  <a:pt x="3413980" y="3516267"/>
                </a:cubicBezTo>
                <a:cubicBezTo>
                  <a:pt x="3339739" y="3470623"/>
                  <a:pt x="3258899" y="3495370"/>
                  <a:pt x="3181359" y="3489871"/>
                </a:cubicBezTo>
                <a:cubicBezTo>
                  <a:pt x="3172560" y="3489321"/>
                  <a:pt x="3164311" y="3487671"/>
                  <a:pt x="3146713" y="3485471"/>
                </a:cubicBezTo>
                <a:cubicBezTo>
                  <a:pt x="3153312" y="3455225"/>
                  <a:pt x="3158811" y="3427728"/>
                  <a:pt x="3164861" y="3400232"/>
                </a:cubicBezTo>
                <a:cubicBezTo>
                  <a:pt x="3172010" y="3401881"/>
                  <a:pt x="3179159" y="3403531"/>
                  <a:pt x="3186308" y="3404631"/>
                </a:cubicBezTo>
                <a:cubicBezTo>
                  <a:pt x="3183558" y="3421679"/>
                  <a:pt x="3180809" y="3438727"/>
                  <a:pt x="3176959" y="3463474"/>
                </a:cubicBezTo>
                <a:cubicBezTo>
                  <a:pt x="3299594" y="3454675"/>
                  <a:pt x="3419479" y="3445876"/>
                  <a:pt x="3549814" y="3436527"/>
                </a:cubicBezTo>
                <a:cubicBezTo>
                  <a:pt x="3531116" y="3405181"/>
                  <a:pt x="3511868" y="3373835"/>
                  <a:pt x="3492071" y="3340839"/>
                </a:cubicBezTo>
                <a:cubicBezTo>
                  <a:pt x="3488221" y="3342489"/>
                  <a:pt x="3497020" y="3338639"/>
                  <a:pt x="3505819" y="3334240"/>
                </a:cubicBezTo>
                <a:cubicBezTo>
                  <a:pt x="3504169" y="3330390"/>
                  <a:pt x="3502519" y="3327091"/>
                  <a:pt x="3500869" y="3323241"/>
                </a:cubicBezTo>
                <a:cubicBezTo>
                  <a:pt x="3486021" y="3331490"/>
                  <a:pt x="3471723" y="3345788"/>
                  <a:pt x="3456875" y="3346338"/>
                </a:cubicBezTo>
                <a:cubicBezTo>
                  <a:pt x="3432128" y="3347988"/>
                  <a:pt x="3406831" y="3341939"/>
                  <a:pt x="3382634" y="3335340"/>
                </a:cubicBezTo>
                <a:cubicBezTo>
                  <a:pt x="3379884" y="3334240"/>
                  <a:pt x="3384284" y="3307293"/>
                  <a:pt x="3385933" y="3286945"/>
                </a:cubicBezTo>
                <a:cubicBezTo>
                  <a:pt x="3344139" y="3270998"/>
                  <a:pt x="3289695" y="3270447"/>
                  <a:pt x="3244051" y="3316642"/>
                </a:cubicBezTo>
                <a:cubicBezTo>
                  <a:pt x="3198407" y="3362836"/>
                  <a:pt x="3146713" y="3324341"/>
                  <a:pt x="3097769" y="3329290"/>
                </a:cubicBezTo>
                <a:cubicBezTo>
                  <a:pt x="3100519" y="3349638"/>
                  <a:pt x="3102718" y="3369435"/>
                  <a:pt x="3105468" y="3389233"/>
                </a:cubicBezTo>
                <a:cubicBezTo>
                  <a:pt x="3101069" y="3390883"/>
                  <a:pt x="3096669" y="3393083"/>
                  <a:pt x="3091720" y="3394732"/>
                </a:cubicBezTo>
                <a:cubicBezTo>
                  <a:pt x="3077971" y="3372735"/>
                  <a:pt x="3063673" y="3351288"/>
                  <a:pt x="3049925" y="3329290"/>
                </a:cubicBezTo>
                <a:cubicBezTo>
                  <a:pt x="3005930" y="3376034"/>
                  <a:pt x="3008680" y="3463474"/>
                  <a:pt x="3041676" y="3483271"/>
                </a:cubicBezTo>
                <a:cubicBezTo>
                  <a:pt x="3025728" y="3533865"/>
                  <a:pt x="3010880" y="3581159"/>
                  <a:pt x="2996032" y="3628454"/>
                </a:cubicBezTo>
                <a:cubicBezTo>
                  <a:pt x="2999331" y="3634503"/>
                  <a:pt x="3003181" y="3640552"/>
                  <a:pt x="3006480" y="3646601"/>
                </a:cubicBezTo>
                <a:cubicBezTo>
                  <a:pt x="3048275" y="3631753"/>
                  <a:pt x="3090070" y="3616905"/>
                  <a:pt x="3137364" y="3599857"/>
                </a:cubicBezTo>
                <a:cubicBezTo>
                  <a:pt x="3140114" y="3602607"/>
                  <a:pt x="3159911" y="3627903"/>
                  <a:pt x="3165960" y="3625154"/>
                </a:cubicBezTo>
                <a:cubicBezTo>
                  <a:pt x="3187958" y="3614705"/>
                  <a:pt x="3205006" y="3594358"/>
                  <a:pt x="3235802" y="3567411"/>
                </a:cubicBezTo>
                <a:cubicBezTo>
                  <a:pt x="3228103" y="3600407"/>
                  <a:pt x="3222604" y="3623504"/>
                  <a:pt x="3216554" y="3647701"/>
                </a:cubicBezTo>
                <a:cubicBezTo>
                  <a:pt x="3258349" y="3647701"/>
                  <a:pt x="3310043" y="3647701"/>
                  <a:pt x="3362286" y="3647701"/>
                </a:cubicBezTo>
                <a:cubicBezTo>
                  <a:pt x="3387033" y="3647701"/>
                  <a:pt x="3412330" y="3649351"/>
                  <a:pt x="3437077" y="3648801"/>
                </a:cubicBezTo>
                <a:cubicBezTo>
                  <a:pt x="3472823" y="3648251"/>
                  <a:pt x="3516818" y="3666949"/>
                  <a:pt x="3523416" y="3607006"/>
                </a:cubicBezTo>
                <a:cubicBezTo>
                  <a:pt x="3549814" y="3624604"/>
                  <a:pt x="3571261" y="3639452"/>
                  <a:pt x="3602057" y="3659800"/>
                </a:cubicBezTo>
                <a:cubicBezTo>
                  <a:pt x="3565761" y="3663649"/>
                  <a:pt x="3538265" y="3666949"/>
                  <a:pt x="3505819" y="3670248"/>
                </a:cubicBezTo>
                <a:cubicBezTo>
                  <a:pt x="3503069" y="3688396"/>
                  <a:pt x="3500320" y="3708744"/>
                  <a:pt x="3500320" y="3709843"/>
                </a:cubicBezTo>
                <a:cubicBezTo>
                  <a:pt x="3438727" y="3702694"/>
                  <a:pt x="3378784" y="3695545"/>
                  <a:pt x="3318842" y="3688396"/>
                </a:cubicBezTo>
                <a:cubicBezTo>
                  <a:pt x="3317192" y="3693345"/>
                  <a:pt x="3315542" y="3698845"/>
                  <a:pt x="3313892" y="3703794"/>
                </a:cubicBezTo>
                <a:cubicBezTo>
                  <a:pt x="3335340" y="3715893"/>
                  <a:pt x="3356237" y="3727991"/>
                  <a:pt x="3377684" y="3740090"/>
                </a:cubicBezTo>
                <a:cubicBezTo>
                  <a:pt x="3376585" y="3743939"/>
                  <a:pt x="3376035" y="3747789"/>
                  <a:pt x="3374935" y="3751638"/>
                </a:cubicBezTo>
                <a:cubicBezTo>
                  <a:pt x="3338639" y="3751638"/>
                  <a:pt x="3302344" y="3751638"/>
                  <a:pt x="3259999" y="3751638"/>
                </a:cubicBezTo>
                <a:cubicBezTo>
                  <a:pt x="3265498" y="3732941"/>
                  <a:pt x="3270448" y="3715343"/>
                  <a:pt x="3280896" y="3680697"/>
                </a:cubicBezTo>
                <a:cubicBezTo>
                  <a:pt x="3252850" y="3678497"/>
                  <a:pt x="3220954" y="3675748"/>
                  <a:pt x="3189058" y="3674098"/>
                </a:cubicBezTo>
                <a:cubicBezTo>
                  <a:pt x="3146713" y="3672448"/>
                  <a:pt x="3104368" y="3672448"/>
                  <a:pt x="3061473" y="3672448"/>
                </a:cubicBezTo>
                <a:cubicBezTo>
                  <a:pt x="3042776" y="3672448"/>
                  <a:pt x="3024078" y="3674648"/>
                  <a:pt x="3005381" y="3676298"/>
                </a:cubicBezTo>
                <a:lnTo>
                  <a:pt x="3007580" y="3677947"/>
                </a:lnTo>
                <a:cubicBezTo>
                  <a:pt x="2988332" y="3674648"/>
                  <a:pt x="2969085" y="3670798"/>
                  <a:pt x="2949287" y="3668049"/>
                </a:cubicBezTo>
                <a:cubicBezTo>
                  <a:pt x="2812354" y="3646051"/>
                  <a:pt x="2675971" y="3624054"/>
                  <a:pt x="2523640" y="3599307"/>
                </a:cubicBezTo>
                <a:cubicBezTo>
                  <a:pt x="2545087" y="3594358"/>
                  <a:pt x="2552236" y="3592158"/>
                  <a:pt x="2559935" y="3590508"/>
                </a:cubicBezTo>
                <a:cubicBezTo>
                  <a:pt x="2552786" y="3517367"/>
                  <a:pt x="2492294" y="3554762"/>
                  <a:pt x="2455448" y="3545414"/>
                </a:cubicBezTo>
                <a:cubicBezTo>
                  <a:pt x="2429601" y="3538815"/>
                  <a:pt x="2399905" y="3546514"/>
                  <a:pt x="2372958" y="3543214"/>
                </a:cubicBezTo>
                <a:cubicBezTo>
                  <a:pt x="2333913" y="3538265"/>
                  <a:pt x="2295968" y="3526166"/>
                  <a:pt x="2276170" y="3578960"/>
                </a:cubicBezTo>
                <a:cubicBezTo>
                  <a:pt x="2272871" y="3587209"/>
                  <a:pt x="2240974" y="3587758"/>
                  <a:pt x="2222827" y="3586109"/>
                </a:cubicBezTo>
                <a:cubicBezTo>
                  <a:pt x="2218427" y="3585559"/>
                  <a:pt x="2210728" y="3556962"/>
                  <a:pt x="2215677" y="3547064"/>
                </a:cubicBezTo>
                <a:cubicBezTo>
                  <a:pt x="2228326" y="3521767"/>
                  <a:pt x="2247574" y="3499769"/>
                  <a:pt x="2263522" y="3476122"/>
                </a:cubicBezTo>
                <a:cubicBezTo>
                  <a:pt x="2276720" y="3487671"/>
                  <a:pt x="2319065" y="3446976"/>
                  <a:pt x="2308066" y="3501419"/>
                </a:cubicBezTo>
                <a:cubicBezTo>
                  <a:pt x="2321815" y="3504169"/>
                  <a:pt x="2336113" y="3506369"/>
                  <a:pt x="2349861" y="3509118"/>
                </a:cubicBezTo>
                <a:cubicBezTo>
                  <a:pt x="2346011" y="3449726"/>
                  <a:pt x="2382857" y="3482721"/>
                  <a:pt x="2404304" y="3486571"/>
                </a:cubicBezTo>
                <a:cubicBezTo>
                  <a:pt x="2445549" y="3493720"/>
                  <a:pt x="2486244" y="3511318"/>
                  <a:pt x="2526939" y="3510218"/>
                </a:cubicBezTo>
                <a:cubicBezTo>
                  <a:pt x="2553886" y="3509118"/>
                  <a:pt x="2579183" y="3482721"/>
                  <a:pt x="2605580" y="3467323"/>
                </a:cubicBezTo>
                <a:cubicBezTo>
                  <a:pt x="2573683" y="3448626"/>
                  <a:pt x="2556086" y="3438177"/>
                  <a:pt x="2539588" y="3428278"/>
                </a:cubicBezTo>
                <a:cubicBezTo>
                  <a:pt x="2559935" y="3402981"/>
                  <a:pt x="2578083" y="3380434"/>
                  <a:pt x="2596231" y="3357887"/>
                </a:cubicBezTo>
                <a:cubicBezTo>
                  <a:pt x="2594031" y="3352387"/>
                  <a:pt x="2591831" y="3346888"/>
                  <a:pt x="2589082" y="3341389"/>
                </a:cubicBezTo>
                <a:cubicBezTo>
                  <a:pt x="2517590" y="3346338"/>
                  <a:pt x="2446099" y="3350738"/>
                  <a:pt x="2375158" y="3355687"/>
                </a:cubicBezTo>
                <a:cubicBezTo>
                  <a:pt x="2320165" y="3359537"/>
                  <a:pt x="2265171" y="3362286"/>
                  <a:pt x="2210728" y="3370535"/>
                </a:cubicBezTo>
                <a:cubicBezTo>
                  <a:pt x="2175532" y="3376034"/>
                  <a:pt x="2141987" y="3395832"/>
                  <a:pt x="2107341" y="3398582"/>
                </a:cubicBezTo>
                <a:cubicBezTo>
                  <a:pt x="2064996" y="3402431"/>
                  <a:pt x="2022101" y="3394732"/>
                  <a:pt x="1979206" y="3393632"/>
                </a:cubicBezTo>
                <a:cubicBezTo>
                  <a:pt x="1966008" y="3393083"/>
                  <a:pt x="1952810" y="3397482"/>
                  <a:pt x="1939611" y="3399132"/>
                </a:cubicBezTo>
                <a:cubicBezTo>
                  <a:pt x="1933562" y="3395832"/>
                  <a:pt x="1918714" y="3389233"/>
                  <a:pt x="1906616" y="3379884"/>
                </a:cubicBezTo>
                <a:cubicBezTo>
                  <a:pt x="1901116" y="3375485"/>
                  <a:pt x="1897817" y="3363386"/>
                  <a:pt x="1900016" y="3356787"/>
                </a:cubicBezTo>
                <a:cubicBezTo>
                  <a:pt x="1903866" y="3346888"/>
                  <a:pt x="1911565" y="3334240"/>
                  <a:pt x="1920364" y="3331490"/>
                </a:cubicBezTo>
                <a:cubicBezTo>
                  <a:pt x="1951160" y="3320491"/>
                  <a:pt x="2003953" y="3339739"/>
                  <a:pt x="1993505" y="3274297"/>
                </a:cubicBezTo>
                <a:cubicBezTo>
                  <a:pt x="1992955" y="3272097"/>
                  <a:pt x="2019352" y="3259449"/>
                  <a:pt x="2027051" y="3263848"/>
                </a:cubicBezTo>
                <a:cubicBezTo>
                  <a:pt x="2078194" y="3289695"/>
                  <a:pt x="2094692" y="3258349"/>
                  <a:pt x="2107891" y="3218754"/>
                </a:cubicBezTo>
                <a:lnTo>
                  <a:pt x="2105691" y="3220404"/>
                </a:lnTo>
                <a:cubicBezTo>
                  <a:pt x="2124389" y="3229753"/>
                  <a:pt x="2143086" y="3239651"/>
                  <a:pt x="2160684" y="3248450"/>
                </a:cubicBezTo>
                <a:cubicBezTo>
                  <a:pt x="2243174" y="3164311"/>
                  <a:pt x="2366909" y="3234702"/>
                  <a:pt x="2463147" y="3174209"/>
                </a:cubicBezTo>
                <a:cubicBezTo>
                  <a:pt x="2462597" y="3173110"/>
                  <a:pt x="2458748" y="3159911"/>
                  <a:pt x="2457098" y="3154962"/>
                </a:cubicBezTo>
                <a:cubicBezTo>
                  <a:pt x="2610529" y="3131315"/>
                  <a:pt x="2761760" y="3107668"/>
                  <a:pt x="2932789" y="3081821"/>
                </a:cubicBezTo>
                <a:cubicBezTo>
                  <a:pt x="2903643" y="3065323"/>
                  <a:pt x="2888795" y="3048825"/>
                  <a:pt x="2874496" y="3049375"/>
                </a:cubicBezTo>
                <a:cubicBezTo>
                  <a:pt x="2724915" y="3057074"/>
                  <a:pt x="2575333" y="3066972"/>
                  <a:pt x="2425752" y="3077421"/>
                </a:cubicBezTo>
                <a:cubicBezTo>
                  <a:pt x="2395505" y="3079621"/>
                  <a:pt x="2365809" y="3084021"/>
                  <a:pt x="2328414" y="3088420"/>
                </a:cubicBezTo>
                <a:cubicBezTo>
                  <a:pt x="2333363" y="3068072"/>
                  <a:pt x="2336663" y="3054874"/>
                  <a:pt x="2339962" y="3040576"/>
                </a:cubicBezTo>
                <a:cubicBezTo>
                  <a:pt x="2337213" y="3038926"/>
                  <a:pt x="2334463" y="3035627"/>
                  <a:pt x="2331163" y="3034527"/>
                </a:cubicBezTo>
                <a:cubicBezTo>
                  <a:pt x="2259122" y="3019678"/>
                  <a:pt x="2187631" y="3000981"/>
                  <a:pt x="2115040" y="2992182"/>
                </a:cubicBezTo>
                <a:cubicBezTo>
                  <a:pt x="2083694" y="2988332"/>
                  <a:pt x="2021001" y="2959736"/>
                  <a:pt x="2035300" y="3041676"/>
                </a:cubicBezTo>
                <a:cubicBezTo>
                  <a:pt x="2035850" y="3045525"/>
                  <a:pt x="2026501" y="3055424"/>
                  <a:pt x="2022651" y="3054874"/>
                </a:cubicBezTo>
                <a:cubicBezTo>
                  <a:pt x="2014952" y="3054324"/>
                  <a:pt x="2002854" y="3049375"/>
                  <a:pt x="2001754" y="3044425"/>
                </a:cubicBezTo>
                <a:cubicBezTo>
                  <a:pt x="1999004" y="3030127"/>
                  <a:pt x="2000654" y="3015279"/>
                  <a:pt x="2000654" y="2999331"/>
                </a:cubicBezTo>
                <a:cubicBezTo>
                  <a:pt x="1953360" y="3008130"/>
                  <a:pt x="1909915" y="3015829"/>
                  <a:pt x="1867020" y="3024078"/>
                </a:cubicBezTo>
                <a:cubicBezTo>
                  <a:pt x="1864271" y="3013079"/>
                  <a:pt x="1861521" y="3001531"/>
                  <a:pt x="1858771" y="2990532"/>
                </a:cubicBezTo>
                <a:cubicBezTo>
                  <a:pt x="1907715" y="2975684"/>
                  <a:pt x="1956109" y="2955886"/>
                  <a:pt x="2006703" y="2947087"/>
                </a:cubicBezTo>
                <a:cubicBezTo>
                  <a:pt x="2076545" y="2935539"/>
                  <a:pt x="2149686" y="2940488"/>
                  <a:pt x="2217877" y="2923990"/>
                </a:cubicBezTo>
                <a:cubicBezTo>
                  <a:pt x="2272321" y="2910792"/>
                  <a:pt x="2326214" y="2918491"/>
                  <a:pt x="2379557" y="2910792"/>
                </a:cubicBezTo>
                <a:cubicBezTo>
                  <a:pt x="2387806" y="2909692"/>
                  <a:pt x="2399905" y="2909142"/>
                  <a:pt x="2402654" y="2903643"/>
                </a:cubicBezTo>
                <a:cubicBezTo>
                  <a:pt x="2451049" y="2818953"/>
                  <a:pt x="2536838" y="2866247"/>
                  <a:pt x="2603380" y="2847550"/>
                </a:cubicBezTo>
                <a:cubicBezTo>
                  <a:pt x="2673221" y="2828302"/>
                  <a:pt x="2748012" y="2826102"/>
                  <a:pt x="2820603" y="2816753"/>
                </a:cubicBezTo>
                <a:cubicBezTo>
                  <a:pt x="2820053" y="2810704"/>
                  <a:pt x="2820053" y="2805205"/>
                  <a:pt x="2819503" y="2799156"/>
                </a:cubicBezTo>
                <a:cubicBezTo>
                  <a:pt x="2749112" y="2799156"/>
                  <a:pt x="2678171" y="2799156"/>
                  <a:pt x="2607779" y="2799156"/>
                </a:cubicBezTo>
                <a:cubicBezTo>
                  <a:pt x="2607779" y="2778258"/>
                  <a:pt x="2607779" y="2762310"/>
                  <a:pt x="2607779" y="2739763"/>
                </a:cubicBezTo>
                <a:cubicBezTo>
                  <a:pt x="2693019" y="2773309"/>
                  <a:pt x="2753511" y="2696868"/>
                  <a:pt x="2838751" y="2682020"/>
                </a:cubicBezTo>
                <a:cubicBezTo>
                  <a:pt x="2839851" y="2685869"/>
                  <a:pt x="2845350" y="2699068"/>
                  <a:pt x="2851399" y="2716116"/>
                </a:cubicBezTo>
                <a:cubicBezTo>
                  <a:pt x="2865148" y="2706767"/>
                  <a:pt x="2880546" y="2696868"/>
                  <a:pt x="2903643" y="2681470"/>
                </a:cubicBezTo>
                <a:cubicBezTo>
                  <a:pt x="2883295" y="2672121"/>
                  <a:pt x="2870647" y="2662222"/>
                  <a:pt x="2857449" y="2661672"/>
                </a:cubicBezTo>
                <a:cubicBezTo>
                  <a:pt x="2763410" y="2657273"/>
                  <a:pt x="2669372" y="2654523"/>
                  <a:pt x="2575883" y="2651224"/>
                </a:cubicBezTo>
                <a:cubicBezTo>
                  <a:pt x="2521990" y="2649574"/>
                  <a:pt x="2467547" y="2645174"/>
                  <a:pt x="2414203" y="2648474"/>
                </a:cubicBezTo>
                <a:cubicBezTo>
                  <a:pt x="2382307" y="2650674"/>
                  <a:pt x="2350961" y="2673771"/>
                  <a:pt x="2319065" y="2647374"/>
                </a:cubicBezTo>
                <a:cubicBezTo>
                  <a:pt x="2307516" y="2637475"/>
                  <a:pt x="2282769" y="2629226"/>
                  <a:pt x="2283319" y="2622627"/>
                </a:cubicBezTo>
                <a:cubicBezTo>
                  <a:pt x="2284969" y="2607229"/>
                  <a:pt x="2299267" y="2593481"/>
                  <a:pt x="2309166" y="2577533"/>
                </a:cubicBezTo>
                <a:cubicBezTo>
                  <a:pt x="2238775" y="2565434"/>
                  <a:pt x="2248673" y="2637475"/>
                  <a:pt x="2214578" y="2672671"/>
                </a:cubicBezTo>
                <a:cubicBezTo>
                  <a:pt x="2185431" y="2664972"/>
                  <a:pt x="2154085" y="2656723"/>
                  <a:pt x="2123289" y="2648474"/>
                </a:cubicBezTo>
                <a:lnTo>
                  <a:pt x="2123289" y="2648474"/>
                </a:lnTo>
                <a:close/>
                <a:moveTo>
                  <a:pt x="11580475" y="675867"/>
                </a:moveTo>
                <a:cubicBezTo>
                  <a:pt x="11574427" y="648370"/>
                  <a:pt x="11582125" y="617574"/>
                  <a:pt x="11529331" y="626373"/>
                </a:cubicBezTo>
                <a:cubicBezTo>
                  <a:pt x="11477638" y="635172"/>
                  <a:pt x="11422094" y="620324"/>
                  <a:pt x="11365452" y="615924"/>
                </a:cubicBezTo>
                <a:cubicBezTo>
                  <a:pt x="11396798" y="701714"/>
                  <a:pt x="11433643" y="712712"/>
                  <a:pt x="11518883" y="666518"/>
                </a:cubicBezTo>
                <a:cubicBezTo>
                  <a:pt x="11520533" y="673117"/>
                  <a:pt x="11522183" y="679716"/>
                  <a:pt x="11523832" y="685766"/>
                </a:cubicBezTo>
                <a:cubicBezTo>
                  <a:pt x="11543630" y="681916"/>
                  <a:pt x="11562877" y="677517"/>
                  <a:pt x="11582676" y="673667"/>
                </a:cubicBezTo>
                <a:cubicBezTo>
                  <a:pt x="11580475" y="703363"/>
                  <a:pt x="11530981" y="736909"/>
                  <a:pt x="11577725" y="761656"/>
                </a:cubicBezTo>
                <a:cubicBezTo>
                  <a:pt x="11621720" y="784753"/>
                  <a:pt x="11666265" y="826548"/>
                  <a:pt x="11725107" y="793002"/>
                </a:cubicBezTo>
                <a:cubicBezTo>
                  <a:pt x="11734456" y="787503"/>
                  <a:pt x="11747655" y="788603"/>
                  <a:pt x="11771301" y="784204"/>
                </a:cubicBezTo>
                <a:cubicBezTo>
                  <a:pt x="11730056" y="752307"/>
                  <a:pt x="11698710" y="728110"/>
                  <a:pt x="11663515" y="701164"/>
                </a:cubicBezTo>
                <a:cubicBezTo>
                  <a:pt x="11664615" y="692915"/>
                  <a:pt x="11667365" y="676967"/>
                  <a:pt x="11671764" y="645071"/>
                </a:cubicBezTo>
                <a:cubicBezTo>
                  <a:pt x="11634369" y="657719"/>
                  <a:pt x="11607422" y="666518"/>
                  <a:pt x="11580475" y="675867"/>
                </a:cubicBezTo>
                <a:close/>
                <a:moveTo>
                  <a:pt x="4540242" y="2192030"/>
                </a:moveTo>
                <a:cubicBezTo>
                  <a:pt x="4526493" y="2168383"/>
                  <a:pt x="4512745" y="2144186"/>
                  <a:pt x="4500646" y="2123289"/>
                </a:cubicBezTo>
                <a:cubicBezTo>
                  <a:pt x="4463801" y="2112840"/>
                  <a:pt x="4425306" y="2101841"/>
                  <a:pt x="4386810" y="2090843"/>
                </a:cubicBezTo>
                <a:cubicBezTo>
                  <a:pt x="4387361" y="2083694"/>
                  <a:pt x="4387910" y="2075994"/>
                  <a:pt x="4387910" y="2068845"/>
                </a:cubicBezTo>
                <a:cubicBezTo>
                  <a:pt x="4424206" y="2063896"/>
                  <a:pt x="4460501" y="2060596"/>
                  <a:pt x="4496247" y="2052897"/>
                </a:cubicBezTo>
                <a:cubicBezTo>
                  <a:pt x="4533093" y="2045198"/>
                  <a:pt x="4583686" y="2069395"/>
                  <a:pt x="4607333" y="2011103"/>
                </a:cubicBezTo>
                <a:cubicBezTo>
                  <a:pt x="4333467" y="2039149"/>
                  <a:pt x="4062900" y="2024851"/>
                  <a:pt x="3796733" y="2064996"/>
                </a:cubicBezTo>
                <a:cubicBezTo>
                  <a:pt x="3797283" y="2071045"/>
                  <a:pt x="3797833" y="2076544"/>
                  <a:pt x="3798383" y="2082594"/>
                </a:cubicBezTo>
                <a:cubicBezTo>
                  <a:pt x="3892421" y="2077644"/>
                  <a:pt x="3987010" y="2072695"/>
                  <a:pt x="4081048" y="2067746"/>
                </a:cubicBezTo>
                <a:cubicBezTo>
                  <a:pt x="4079398" y="2076544"/>
                  <a:pt x="4074999" y="2096342"/>
                  <a:pt x="4070049" y="2119439"/>
                </a:cubicBezTo>
                <a:cubicBezTo>
                  <a:pt x="4127792" y="2117239"/>
                  <a:pt x="4176736" y="2132088"/>
                  <a:pt x="4188285" y="2200829"/>
                </a:cubicBezTo>
                <a:cubicBezTo>
                  <a:pt x="4242178" y="2144736"/>
                  <a:pt x="4241078" y="2150235"/>
                  <a:pt x="4305971" y="2186531"/>
                </a:cubicBezTo>
                <a:cubicBezTo>
                  <a:pt x="4334567" y="2202479"/>
                  <a:pt x="4379112" y="2189281"/>
                  <a:pt x="4415407" y="2189281"/>
                </a:cubicBezTo>
                <a:cubicBezTo>
                  <a:pt x="4415407" y="2189281"/>
                  <a:pt x="4410458" y="2199729"/>
                  <a:pt x="4401659" y="2218427"/>
                </a:cubicBezTo>
                <a:cubicBezTo>
                  <a:pt x="4450603" y="2208528"/>
                  <a:pt x="4494047" y="2199179"/>
                  <a:pt x="4537492" y="2189831"/>
                </a:cubicBezTo>
                <a:cubicBezTo>
                  <a:pt x="4575437" y="2193130"/>
                  <a:pt x="4613383" y="2196980"/>
                  <a:pt x="4651878" y="2200279"/>
                </a:cubicBezTo>
                <a:cubicBezTo>
                  <a:pt x="4651878" y="2195330"/>
                  <a:pt x="4651878" y="2190381"/>
                  <a:pt x="4652428" y="2185431"/>
                </a:cubicBezTo>
                <a:cubicBezTo>
                  <a:pt x="4615032" y="2171683"/>
                  <a:pt x="4577637" y="2157385"/>
                  <a:pt x="4534193" y="2141436"/>
                </a:cubicBezTo>
                <a:cubicBezTo>
                  <a:pt x="4536392" y="2159584"/>
                  <a:pt x="4538592" y="2175532"/>
                  <a:pt x="4540242" y="2192030"/>
                </a:cubicBezTo>
                <a:close/>
                <a:moveTo>
                  <a:pt x="3214355" y="1835124"/>
                </a:moveTo>
                <a:cubicBezTo>
                  <a:pt x="3218204" y="1838974"/>
                  <a:pt x="3222054" y="1842823"/>
                  <a:pt x="3225353" y="1846123"/>
                </a:cubicBezTo>
                <a:cubicBezTo>
                  <a:pt x="3214905" y="1854922"/>
                  <a:pt x="3204456" y="1863171"/>
                  <a:pt x="3191807" y="1873619"/>
                </a:cubicBezTo>
                <a:cubicBezTo>
                  <a:pt x="3208305" y="1878569"/>
                  <a:pt x="3219854" y="1882418"/>
                  <a:pt x="3230853" y="1885718"/>
                </a:cubicBezTo>
                <a:cubicBezTo>
                  <a:pt x="3227003" y="1909915"/>
                  <a:pt x="3223703" y="1930812"/>
                  <a:pt x="3219854" y="1955009"/>
                </a:cubicBezTo>
                <a:cubicBezTo>
                  <a:pt x="3249550" y="1959409"/>
                  <a:pt x="3274297" y="1963258"/>
                  <a:pt x="3294095" y="1966558"/>
                </a:cubicBezTo>
                <a:cubicBezTo>
                  <a:pt x="3290795" y="1941261"/>
                  <a:pt x="3288596" y="1924213"/>
                  <a:pt x="3288596" y="1921463"/>
                </a:cubicBezTo>
                <a:cubicBezTo>
                  <a:pt x="3356237" y="1926963"/>
                  <a:pt x="3416180" y="1941811"/>
                  <a:pt x="3472823" y="1933562"/>
                </a:cubicBezTo>
                <a:cubicBezTo>
                  <a:pt x="3534415" y="1924763"/>
                  <a:pt x="3571811" y="1873069"/>
                  <a:pt x="3589408" y="1814227"/>
                </a:cubicBezTo>
                <a:cubicBezTo>
                  <a:pt x="3598757" y="1831825"/>
                  <a:pt x="3605357" y="1858771"/>
                  <a:pt x="3616355" y="1860971"/>
                </a:cubicBezTo>
                <a:cubicBezTo>
                  <a:pt x="3662550" y="1869770"/>
                  <a:pt x="3710944" y="1878569"/>
                  <a:pt x="3756038" y="1871970"/>
                </a:cubicBezTo>
                <a:cubicBezTo>
                  <a:pt x="3806632" y="1864821"/>
                  <a:pt x="3854476" y="1838974"/>
                  <a:pt x="3904520" y="1825775"/>
                </a:cubicBezTo>
                <a:cubicBezTo>
                  <a:pt x="3942465" y="1815877"/>
                  <a:pt x="3982060" y="1812577"/>
                  <a:pt x="4021105" y="1805978"/>
                </a:cubicBezTo>
                <a:cubicBezTo>
                  <a:pt x="3996908" y="1776281"/>
                  <a:pt x="3974361" y="1750984"/>
                  <a:pt x="3950714" y="1750984"/>
                </a:cubicBezTo>
                <a:cubicBezTo>
                  <a:pt x="3847877" y="1749335"/>
                  <a:pt x="3745040" y="1750435"/>
                  <a:pt x="3642752" y="1759783"/>
                </a:cubicBezTo>
                <a:cubicBezTo>
                  <a:pt x="3588859" y="1764733"/>
                  <a:pt x="3543214" y="1775182"/>
                  <a:pt x="3489321" y="1743285"/>
                </a:cubicBezTo>
                <a:cubicBezTo>
                  <a:pt x="3455775" y="1723488"/>
                  <a:pt x="3400782" y="1740536"/>
                  <a:pt x="3355687" y="1741636"/>
                </a:cubicBezTo>
                <a:cubicBezTo>
                  <a:pt x="3203906" y="1746035"/>
                  <a:pt x="3052125" y="1749335"/>
                  <a:pt x="2901993" y="1778481"/>
                </a:cubicBezTo>
                <a:cubicBezTo>
                  <a:pt x="2893744" y="1780131"/>
                  <a:pt x="2883295" y="1771882"/>
                  <a:pt x="2873947" y="1769132"/>
                </a:cubicBezTo>
                <a:cubicBezTo>
                  <a:pt x="2829952" y="1757034"/>
                  <a:pt x="2772209" y="1722388"/>
                  <a:pt x="2744162" y="1738336"/>
                </a:cubicBezTo>
                <a:cubicBezTo>
                  <a:pt x="2695768" y="1766383"/>
                  <a:pt x="2658923" y="1778481"/>
                  <a:pt x="2613279" y="1748785"/>
                </a:cubicBezTo>
                <a:cubicBezTo>
                  <a:pt x="2623177" y="1783980"/>
                  <a:pt x="2631976" y="1814777"/>
                  <a:pt x="2644075" y="1858771"/>
                </a:cubicBezTo>
                <a:cubicBezTo>
                  <a:pt x="2652874" y="1841723"/>
                  <a:pt x="2658373" y="1829625"/>
                  <a:pt x="2664972" y="1818076"/>
                </a:cubicBezTo>
                <a:cubicBezTo>
                  <a:pt x="2669372" y="1810377"/>
                  <a:pt x="2674871" y="1797179"/>
                  <a:pt x="2680920" y="1796629"/>
                </a:cubicBezTo>
                <a:cubicBezTo>
                  <a:pt x="2690269" y="1796079"/>
                  <a:pt x="2708417" y="1803228"/>
                  <a:pt x="2708417" y="1808178"/>
                </a:cubicBezTo>
                <a:cubicBezTo>
                  <a:pt x="2709517" y="1825225"/>
                  <a:pt x="2704567" y="1842823"/>
                  <a:pt x="2702368" y="1855472"/>
                </a:cubicBezTo>
                <a:cubicBezTo>
                  <a:pt x="2727115" y="1860421"/>
                  <a:pt x="2751861" y="1864821"/>
                  <a:pt x="2781008" y="1870870"/>
                </a:cubicBezTo>
                <a:cubicBezTo>
                  <a:pt x="2741413" y="1794979"/>
                  <a:pt x="2841500" y="1821926"/>
                  <a:pt x="2849749" y="1774082"/>
                </a:cubicBezTo>
                <a:cubicBezTo>
                  <a:pt x="2867347" y="1848873"/>
                  <a:pt x="2913542" y="1873619"/>
                  <a:pt x="2983933" y="1866470"/>
                </a:cubicBezTo>
                <a:cubicBezTo>
                  <a:pt x="2994382" y="1865370"/>
                  <a:pt x="3009780" y="1876919"/>
                  <a:pt x="3016379" y="1887368"/>
                </a:cubicBezTo>
                <a:cubicBezTo>
                  <a:pt x="3043876" y="1928063"/>
                  <a:pt x="3078521" y="1932462"/>
                  <a:pt x="3118117" y="1901116"/>
                </a:cubicBezTo>
                <a:cubicBezTo>
                  <a:pt x="3148913" y="1876919"/>
                  <a:pt x="3182458" y="1856572"/>
                  <a:pt x="3214355" y="1835124"/>
                </a:cubicBezTo>
                <a:close/>
                <a:moveTo>
                  <a:pt x="6441357" y="1477668"/>
                </a:moveTo>
                <a:cubicBezTo>
                  <a:pt x="6416611" y="1469419"/>
                  <a:pt x="6403413" y="1465020"/>
                  <a:pt x="6387465" y="1459520"/>
                </a:cubicBezTo>
                <a:cubicBezTo>
                  <a:pt x="6400113" y="1447972"/>
                  <a:pt x="6407812" y="1440823"/>
                  <a:pt x="6416061" y="1433674"/>
                </a:cubicBezTo>
                <a:cubicBezTo>
                  <a:pt x="6413861" y="1428174"/>
                  <a:pt x="6411111" y="1422675"/>
                  <a:pt x="6408912" y="1417176"/>
                </a:cubicBezTo>
                <a:cubicBezTo>
                  <a:pt x="6375916" y="1426524"/>
                  <a:pt x="6342920" y="1436423"/>
                  <a:pt x="6309924" y="1444672"/>
                </a:cubicBezTo>
                <a:cubicBezTo>
                  <a:pt x="6264829" y="1455671"/>
                  <a:pt x="6238983" y="1498016"/>
                  <a:pt x="6182339" y="1500765"/>
                </a:cubicBezTo>
                <a:cubicBezTo>
                  <a:pt x="6085552" y="1505715"/>
                  <a:pt x="5990413" y="1536511"/>
                  <a:pt x="5894725" y="1559058"/>
                </a:cubicBezTo>
                <a:cubicBezTo>
                  <a:pt x="5869428" y="1565107"/>
                  <a:pt x="5846881" y="1579956"/>
                  <a:pt x="5822684" y="1590954"/>
                </a:cubicBezTo>
                <a:cubicBezTo>
                  <a:pt x="5824883" y="1598653"/>
                  <a:pt x="5827083" y="1606352"/>
                  <a:pt x="5829283" y="1614051"/>
                </a:cubicBezTo>
                <a:cubicBezTo>
                  <a:pt x="5993163" y="1596454"/>
                  <a:pt x="6149344" y="1520563"/>
                  <a:pt x="6316523" y="1523313"/>
                </a:cubicBezTo>
                <a:cubicBezTo>
                  <a:pt x="6317623" y="1528812"/>
                  <a:pt x="6318173" y="1534311"/>
                  <a:pt x="6319273" y="1539810"/>
                </a:cubicBezTo>
                <a:cubicBezTo>
                  <a:pt x="6272529" y="1551359"/>
                  <a:pt x="6225784" y="1562908"/>
                  <a:pt x="6178490" y="1574456"/>
                </a:cubicBezTo>
                <a:cubicBezTo>
                  <a:pt x="6177390" y="1581055"/>
                  <a:pt x="6176290" y="1587105"/>
                  <a:pt x="6174640" y="1593704"/>
                </a:cubicBezTo>
                <a:cubicBezTo>
                  <a:pt x="6198837" y="1599203"/>
                  <a:pt x="6224685" y="1613501"/>
                  <a:pt x="6246682" y="1608002"/>
                </a:cubicBezTo>
                <a:cubicBezTo>
                  <a:pt x="6271429" y="1602503"/>
                  <a:pt x="6292326" y="1579956"/>
                  <a:pt x="6331371" y="1553559"/>
                </a:cubicBezTo>
                <a:cubicBezTo>
                  <a:pt x="6313224" y="1583805"/>
                  <a:pt x="6306074" y="1596454"/>
                  <a:pt x="6291776" y="1620101"/>
                </a:cubicBezTo>
                <a:cubicBezTo>
                  <a:pt x="6324772" y="1612952"/>
                  <a:pt x="6344020" y="1609102"/>
                  <a:pt x="6368217" y="1604153"/>
                </a:cubicBezTo>
                <a:cubicBezTo>
                  <a:pt x="6359418" y="1585455"/>
                  <a:pt x="6353919" y="1573356"/>
                  <a:pt x="6347869" y="1559608"/>
                </a:cubicBezTo>
                <a:cubicBezTo>
                  <a:pt x="6373166" y="1553559"/>
                  <a:pt x="6398463" y="1547510"/>
                  <a:pt x="6438608" y="1538161"/>
                </a:cubicBezTo>
                <a:cubicBezTo>
                  <a:pt x="6402862" y="1529912"/>
                  <a:pt x="6384165" y="1524962"/>
                  <a:pt x="6364917" y="1520563"/>
                </a:cubicBezTo>
                <a:cubicBezTo>
                  <a:pt x="6364367" y="1515613"/>
                  <a:pt x="6363817" y="1510114"/>
                  <a:pt x="6363267" y="1505165"/>
                </a:cubicBezTo>
                <a:cubicBezTo>
                  <a:pt x="6383615" y="1497466"/>
                  <a:pt x="6404512" y="1490317"/>
                  <a:pt x="6441357" y="1477668"/>
                </a:cubicBezTo>
                <a:close/>
                <a:moveTo>
                  <a:pt x="2970185" y="3558062"/>
                </a:moveTo>
                <a:cubicBezTo>
                  <a:pt x="2971834" y="3547064"/>
                  <a:pt x="2974034" y="3536615"/>
                  <a:pt x="2975684" y="3525616"/>
                </a:cubicBezTo>
                <a:cubicBezTo>
                  <a:pt x="2954237" y="3522866"/>
                  <a:pt x="2932789" y="3520117"/>
                  <a:pt x="2911342" y="3517917"/>
                </a:cubicBezTo>
                <a:cubicBezTo>
                  <a:pt x="2848100" y="3510768"/>
                  <a:pt x="2784308" y="3507468"/>
                  <a:pt x="2722715" y="3494820"/>
                </a:cubicBezTo>
                <a:cubicBezTo>
                  <a:pt x="2688619" y="3488221"/>
                  <a:pt x="2657273" y="3466224"/>
                  <a:pt x="2630876" y="3453575"/>
                </a:cubicBezTo>
                <a:cubicBezTo>
                  <a:pt x="2614928" y="3507468"/>
                  <a:pt x="2603930" y="3543764"/>
                  <a:pt x="2588532" y="3593808"/>
                </a:cubicBezTo>
                <a:cubicBezTo>
                  <a:pt x="2680920" y="3598207"/>
                  <a:pt x="2772759" y="3602057"/>
                  <a:pt x="2867347" y="3606456"/>
                </a:cubicBezTo>
                <a:cubicBezTo>
                  <a:pt x="2867347" y="3583909"/>
                  <a:pt x="2867347" y="3563011"/>
                  <a:pt x="2867347" y="3542114"/>
                </a:cubicBezTo>
                <a:cubicBezTo>
                  <a:pt x="2903643" y="3547613"/>
                  <a:pt x="2936639" y="3552563"/>
                  <a:pt x="2970185" y="3558062"/>
                </a:cubicBezTo>
                <a:close/>
                <a:moveTo>
                  <a:pt x="3321041" y="3138464"/>
                </a:moveTo>
                <a:cubicBezTo>
                  <a:pt x="3318842" y="3107118"/>
                  <a:pt x="3317192" y="3085120"/>
                  <a:pt x="3315542" y="3060923"/>
                </a:cubicBezTo>
                <a:cubicBezTo>
                  <a:pt x="3318292" y="3059274"/>
                  <a:pt x="3328741" y="3053774"/>
                  <a:pt x="3339189" y="3048275"/>
                </a:cubicBezTo>
                <a:cubicBezTo>
                  <a:pt x="3338090" y="3043876"/>
                  <a:pt x="3336990" y="3040026"/>
                  <a:pt x="3335890" y="3035627"/>
                </a:cubicBezTo>
                <a:cubicBezTo>
                  <a:pt x="3223154" y="3043876"/>
                  <a:pt x="3110417" y="3052125"/>
                  <a:pt x="2997132" y="3060374"/>
                </a:cubicBezTo>
                <a:cubicBezTo>
                  <a:pt x="2996581" y="3068072"/>
                  <a:pt x="2996032" y="3075221"/>
                  <a:pt x="2995481" y="3082921"/>
                </a:cubicBezTo>
                <a:cubicBezTo>
                  <a:pt x="3056524" y="3087320"/>
                  <a:pt x="3117566" y="3092270"/>
                  <a:pt x="3183558" y="3096669"/>
                </a:cubicBezTo>
                <a:cubicBezTo>
                  <a:pt x="3177509" y="3126915"/>
                  <a:pt x="3173110" y="3147263"/>
                  <a:pt x="3168710" y="3169260"/>
                </a:cubicBezTo>
                <a:cubicBezTo>
                  <a:pt x="3224803" y="3172010"/>
                  <a:pt x="3278697" y="3175859"/>
                  <a:pt x="3332590" y="3176409"/>
                </a:cubicBezTo>
                <a:cubicBezTo>
                  <a:pt x="3339739" y="3176409"/>
                  <a:pt x="3347438" y="3159911"/>
                  <a:pt x="3360087" y="3143963"/>
                </a:cubicBezTo>
                <a:cubicBezTo>
                  <a:pt x="3336990" y="3140664"/>
                  <a:pt x="3323241" y="3139014"/>
                  <a:pt x="3321041" y="3138464"/>
                </a:cubicBezTo>
                <a:close/>
                <a:moveTo>
                  <a:pt x="6521098" y="1369331"/>
                </a:moveTo>
                <a:cubicBezTo>
                  <a:pt x="6521098" y="1377031"/>
                  <a:pt x="6520548" y="1384730"/>
                  <a:pt x="6520548" y="1392429"/>
                </a:cubicBezTo>
                <a:cubicBezTo>
                  <a:pt x="6549145" y="1405077"/>
                  <a:pt x="6576641" y="1424325"/>
                  <a:pt x="6605787" y="1427624"/>
                </a:cubicBezTo>
                <a:cubicBezTo>
                  <a:pt x="6630534" y="1430374"/>
                  <a:pt x="6671229" y="1422125"/>
                  <a:pt x="6680578" y="1405627"/>
                </a:cubicBezTo>
                <a:cubicBezTo>
                  <a:pt x="6713574" y="1344585"/>
                  <a:pt x="6776266" y="1394628"/>
                  <a:pt x="6819161" y="1361082"/>
                </a:cubicBezTo>
                <a:cubicBezTo>
                  <a:pt x="6847758" y="1339085"/>
                  <a:pt x="6900551" y="1348434"/>
                  <a:pt x="6942346" y="1343485"/>
                </a:cubicBezTo>
                <a:cubicBezTo>
                  <a:pt x="6941796" y="1336336"/>
                  <a:pt x="6941796" y="1329186"/>
                  <a:pt x="6941246" y="1322037"/>
                </a:cubicBezTo>
                <a:cubicBezTo>
                  <a:pt x="6894502" y="1308289"/>
                  <a:pt x="6847758" y="1293991"/>
                  <a:pt x="6809262" y="1282442"/>
                </a:cubicBezTo>
                <a:cubicBezTo>
                  <a:pt x="6794964" y="1300590"/>
                  <a:pt x="6784515" y="1328087"/>
                  <a:pt x="6769118" y="1331386"/>
                </a:cubicBezTo>
                <a:cubicBezTo>
                  <a:pt x="6727322" y="1340185"/>
                  <a:pt x="6683328" y="1335786"/>
                  <a:pt x="6640433" y="1341835"/>
                </a:cubicBezTo>
                <a:cubicBezTo>
                  <a:pt x="6600288" y="1347334"/>
                  <a:pt x="6560693" y="1359983"/>
                  <a:pt x="6521098" y="1369331"/>
                </a:cubicBezTo>
                <a:close/>
                <a:moveTo>
                  <a:pt x="9413192" y="202925"/>
                </a:moveTo>
                <a:cubicBezTo>
                  <a:pt x="9374696" y="202375"/>
                  <a:pt x="9329053" y="183677"/>
                  <a:pt x="9324653" y="247470"/>
                </a:cubicBezTo>
                <a:cubicBezTo>
                  <a:pt x="9324653" y="249119"/>
                  <a:pt x="9291657" y="248019"/>
                  <a:pt x="9274059" y="248019"/>
                </a:cubicBezTo>
                <a:cubicBezTo>
                  <a:pt x="9268560" y="248019"/>
                  <a:pt x="9262510" y="246370"/>
                  <a:pt x="9252612" y="244720"/>
                </a:cubicBezTo>
                <a:cubicBezTo>
                  <a:pt x="9252612" y="266717"/>
                  <a:pt x="9252612" y="285415"/>
                  <a:pt x="9252612" y="303563"/>
                </a:cubicBezTo>
                <a:cubicBezTo>
                  <a:pt x="9434639" y="312911"/>
                  <a:pt x="9519329" y="280466"/>
                  <a:pt x="9531427" y="176528"/>
                </a:cubicBezTo>
                <a:cubicBezTo>
                  <a:pt x="9480834" y="253519"/>
                  <a:pt x="9423091" y="255169"/>
                  <a:pt x="9353799" y="233721"/>
                </a:cubicBezTo>
                <a:cubicBezTo>
                  <a:pt x="9376896" y="222173"/>
                  <a:pt x="9393944" y="213374"/>
                  <a:pt x="9413192" y="202925"/>
                </a:cubicBezTo>
                <a:close/>
                <a:moveTo>
                  <a:pt x="5102822" y="2239874"/>
                </a:moveTo>
                <a:cubicBezTo>
                  <a:pt x="5127569" y="2273970"/>
                  <a:pt x="5167165" y="2266271"/>
                  <a:pt x="5276601" y="2185431"/>
                </a:cubicBezTo>
                <a:cubicBezTo>
                  <a:pt x="5257903" y="2180482"/>
                  <a:pt x="5243605" y="2172783"/>
                  <a:pt x="5230957" y="2174432"/>
                </a:cubicBezTo>
                <a:cubicBezTo>
                  <a:pt x="5142418" y="2187081"/>
                  <a:pt x="5053328" y="2200829"/>
                  <a:pt x="4965339" y="2217877"/>
                </a:cubicBezTo>
                <a:cubicBezTo>
                  <a:pt x="4953241" y="2220077"/>
                  <a:pt x="4944992" y="2243724"/>
                  <a:pt x="4935093" y="2258022"/>
                </a:cubicBezTo>
                <a:cubicBezTo>
                  <a:pt x="4939492" y="2261872"/>
                  <a:pt x="4943892" y="2265721"/>
                  <a:pt x="4948292" y="2269571"/>
                </a:cubicBezTo>
                <a:cubicBezTo>
                  <a:pt x="4997235" y="2260222"/>
                  <a:pt x="5046179" y="2250873"/>
                  <a:pt x="5102822" y="2239874"/>
                </a:cubicBezTo>
                <a:close/>
                <a:moveTo>
                  <a:pt x="4769564" y="2064446"/>
                </a:moveTo>
                <a:cubicBezTo>
                  <a:pt x="4843254" y="2088093"/>
                  <a:pt x="4868551" y="2073795"/>
                  <a:pt x="4910346" y="1993505"/>
                </a:cubicBezTo>
                <a:cubicBezTo>
                  <a:pt x="4940043" y="2040249"/>
                  <a:pt x="4970289" y="2030900"/>
                  <a:pt x="5012084" y="1978657"/>
                </a:cubicBezTo>
                <a:cubicBezTo>
                  <a:pt x="4965339" y="1976457"/>
                  <a:pt x="4930694" y="1972057"/>
                  <a:pt x="4895498" y="1973157"/>
                </a:cubicBezTo>
                <a:cubicBezTo>
                  <a:pt x="4858653" y="1973707"/>
                  <a:pt x="4818507" y="1989655"/>
                  <a:pt x="4785511" y="1979756"/>
                </a:cubicBezTo>
                <a:cubicBezTo>
                  <a:pt x="4737117" y="1964908"/>
                  <a:pt x="4736017" y="1993505"/>
                  <a:pt x="4720619" y="2024851"/>
                </a:cubicBezTo>
                <a:cubicBezTo>
                  <a:pt x="4773963" y="2024851"/>
                  <a:pt x="4820157" y="2024851"/>
                  <a:pt x="4866351" y="2024851"/>
                </a:cubicBezTo>
                <a:cubicBezTo>
                  <a:pt x="4866902" y="2030900"/>
                  <a:pt x="4868001" y="2036399"/>
                  <a:pt x="4868551" y="2042449"/>
                </a:cubicBezTo>
                <a:cubicBezTo>
                  <a:pt x="4839405" y="2049048"/>
                  <a:pt x="4809709" y="2055647"/>
                  <a:pt x="4769564" y="2064446"/>
                </a:cubicBezTo>
                <a:close/>
                <a:moveTo>
                  <a:pt x="11870840" y="1800478"/>
                </a:moveTo>
                <a:cubicBezTo>
                  <a:pt x="11877438" y="1804878"/>
                  <a:pt x="11884588" y="1809277"/>
                  <a:pt x="11891187" y="1813677"/>
                </a:cubicBezTo>
                <a:cubicBezTo>
                  <a:pt x="11913184" y="1783431"/>
                  <a:pt x="11935181" y="1753184"/>
                  <a:pt x="11949480" y="1733387"/>
                </a:cubicBezTo>
                <a:cubicBezTo>
                  <a:pt x="11969827" y="1754834"/>
                  <a:pt x="11990725" y="1776281"/>
                  <a:pt x="12013271" y="1800478"/>
                </a:cubicBezTo>
                <a:cubicBezTo>
                  <a:pt x="12045718" y="1742186"/>
                  <a:pt x="12037469" y="1728987"/>
                  <a:pt x="11983025" y="1712489"/>
                </a:cubicBezTo>
                <a:cubicBezTo>
                  <a:pt x="11944530" y="1700941"/>
                  <a:pt x="11895036" y="1694341"/>
                  <a:pt x="11905486" y="1631649"/>
                </a:cubicBezTo>
                <a:cubicBezTo>
                  <a:pt x="11906585" y="1625050"/>
                  <a:pt x="11892837" y="1616251"/>
                  <a:pt x="11870840" y="1591504"/>
                </a:cubicBezTo>
                <a:cubicBezTo>
                  <a:pt x="11870840" y="1673994"/>
                  <a:pt x="11870840" y="1737236"/>
                  <a:pt x="11870840" y="1800478"/>
                </a:cubicBezTo>
                <a:close/>
                <a:moveTo>
                  <a:pt x="5676402" y="2221177"/>
                </a:moveTo>
                <a:cubicBezTo>
                  <a:pt x="5653305" y="2254723"/>
                  <a:pt x="5611510" y="2254723"/>
                  <a:pt x="5575214" y="2250873"/>
                </a:cubicBezTo>
                <a:cubicBezTo>
                  <a:pt x="5504273" y="2242624"/>
                  <a:pt x="5513072" y="2286069"/>
                  <a:pt x="5509772" y="2343812"/>
                </a:cubicBezTo>
                <a:cubicBezTo>
                  <a:pt x="5529020" y="2320164"/>
                  <a:pt x="5538369" y="2308616"/>
                  <a:pt x="5560366" y="2282219"/>
                </a:cubicBezTo>
                <a:cubicBezTo>
                  <a:pt x="5552117" y="2313015"/>
                  <a:pt x="5548818" y="2326214"/>
                  <a:pt x="5543318" y="2346011"/>
                </a:cubicBezTo>
                <a:cubicBezTo>
                  <a:pt x="5604361" y="2325114"/>
                  <a:pt x="5661004" y="2305866"/>
                  <a:pt x="5716547" y="2287169"/>
                </a:cubicBezTo>
                <a:cubicBezTo>
                  <a:pt x="5724796" y="2301467"/>
                  <a:pt x="5731395" y="2313565"/>
                  <a:pt x="5737995" y="2325664"/>
                </a:cubicBezTo>
                <a:cubicBezTo>
                  <a:pt x="5743494" y="2321264"/>
                  <a:pt x="5748993" y="2316865"/>
                  <a:pt x="5754493" y="2313015"/>
                </a:cubicBezTo>
                <a:cubicBezTo>
                  <a:pt x="5729195" y="2283869"/>
                  <a:pt x="5704448" y="2254723"/>
                  <a:pt x="5676402" y="2221177"/>
                </a:cubicBezTo>
                <a:close/>
                <a:moveTo>
                  <a:pt x="4802559" y="2168383"/>
                </a:moveTo>
                <a:cubicBezTo>
                  <a:pt x="4891649" y="2150785"/>
                  <a:pt x="4975238" y="2133737"/>
                  <a:pt x="5058828" y="2117239"/>
                </a:cubicBezTo>
                <a:cubicBezTo>
                  <a:pt x="4966439" y="2032550"/>
                  <a:pt x="4883400" y="2165634"/>
                  <a:pt x="4791011" y="2097442"/>
                </a:cubicBezTo>
                <a:cubicBezTo>
                  <a:pt x="4792661" y="2128238"/>
                  <a:pt x="4792661" y="2143086"/>
                  <a:pt x="4794310" y="2158484"/>
                </a:cubicBezTo>
                <a:cubicBezTo>
                  <a:pt x="4794860" y="2161784"/>
                  <a:pt x="4799810" y="2165084"/>
                  <a:pt x="4802559" y="2168383"/>
                </a:cubicBezTo>
                <a:close/>
                <a:moveTo>
                  <a:pt x="11985226" y="6006361"/>
                </a:moveTo>
                <a:cubicBezTo>
                  <a:pt x="11987975" y="6000312"/>
                  <a:pt x="11990175" y="5994263"/>
                  <a:pt x="11992924" y="5988213"/>
                </a:cubicBezTo>
                <a:cubicBezTo>
                  <a:pt x="11954429" y="5975015"/>
                  <a:pt x="11905486" y="5941469"/>
                  <a:pt x="11879088" y="5954117"/>
                </a:cubicBezTo>
                <a:cubicBezTo>
                  <a:pt x="11833444" y="5976114"/>
                  <a:pt x="11822445" y="5951368"/>
                  <a:pt x="11805947" y="5927721"/>
                </a:cubicBezTo>
                <a:cubicBezTo>
                  <a:pt x="11782300" y="5893625"/>
                  <a:pt x="11759753" y="5878777"/>
                  <a:pt x="11723457" y="5911223"/>
                </a:cubicBezTo>
                <a:cubicBezTo>
                  <a:pt x="11714659" y="5918921"/>
                  <a:pt x="11698710" y="5918372"/>
                  <a:pt x="11686062" y="5922222"/>
                </a:cubicBezTo>
                <a:cubicBezTo>
                  <a:pt x="11734456" y="5967866"/>
                  <a:pt x="11790549" y="5983264"/>
                  <a:pt x="11985226" y="6006361"/>
                </a:cubicBezTo>
                <a:close/>
                <a:moveTo>
                  <a:pt x="3626254" y="2977884"/>
                </a:moveTo>
                <a:cubicBezTo>
                  <a:pt x="3635053" y="2981183"/>
                  <a:pt x="3643852" y="2985033"/>
                  <a:pt x="3652651" y="2988332"/>
                </a:cubicBezTo>
                <a:cubicBezTo>
                  <a:pt x="3668599" y="2958086"/>
                  <a:pt x="3687846" y="2928940"/>
                  <a:pt x="3698295" y="2896493"/>
                </a:cubicBezTo>
                <a:cubicBezTo>
                  <a:pt x="3699945" y="2890994"/>
                  <a:pt x="3665299" y="2862398"/>
                  <a:pt x="3649351" y="2864048"/>
                </a:cubicBezTo>
                <a:cubicBezTo>
                  <a:pt x="3616355" y="2866797"/>
                  <a:pt x="3583909" y="2882745"/>
                  <a:pt x="3548163" y="2893744"/>
                </a:cubicBezTo>
                <a:cubicBezTo>
                  <a:pt x="3558612" y="2917391"/>
                  <a:pt x="3569061" y="2940488"/>
                  <a:pt x="3580610" y="2965785"/>
                </a:cubicBezTo>
                <a:cubicBezTo>
                  <a:pt x="3595458" y="2956436"/>
                  <a:pt x="3606456" y="2949837"/>
                  <a:pt x="3618555" y="2942138"/>
                </a:cubicBezTo>
                <a:cubicBezTo>
                  <a:pt x="3621305" y="2957536"/>
                  <a:pt x="3624054" y="2967435"/>
                  <a:pt x="3626254" y="2977884"/>
                </a:cubicBezTo>
                <a:close/>
                <a:moveTo>
                  <a:pt x="6394063" y="1584905"/>
                </a:moveTo>
                <a:cubicBezTo>
                  <a:pt x="6395714" y="1591504"/>
                  <a:pt x="6396813" y="1598653"/>
                  <a:pt x="6398463" y="1605252"/>
                </a:cubicBezTo>
                <a:cubicBezTo>
                  <a:pt x="6444107" y="1605252"/>
                  <a:pt x="6491402" y="1612952"/>
                  <a:pt x="6534296" y="1602503"/>
                </a:cubicBezTo>
                <a:cubicBezTo>
                  <a:pt x="6565643" y="1594804"/>
                  <a:pt x="6590939" y="1563458"/>
                  <a:pt x="6633834" y="1531562"/>
                </a:cubicBezTo>
                <a:cubicBezTo>
                  <a:pt x="6596989" y="1535411"/>
                  <a:pt x="6581040" y="1536511"/>
                  <a:pt x="6564542" y="1538161"/>
                </a:cubicBezTo>
                <a:cubicBezTo>
                  <a:pt x="6563443" y="1532661"/>
                  <a:pt x="6561793" y="1527712"/>
                  <a:pt x="6560693" y="1522213"/>
                </a:cubicBezTo>
                <a:cubicBezTo>
                  <a:pt x="6588740" y="1511764"/>
                  <a:pt x="6617336" y="1501865"/>
                  <a:pt x="6645383" y="1491417"/>
                </a:cubicBezTo>
                <a:cubicBezTo>
                  <a:pt x="6642633" y="1485367"/>
                  <a:pt x="6640433" y="1478768"/>
                  <a:pt x="6637684" y="1472719"/>
                </a:cubicBezTo>
                <a:cubicBezTo>
                  <a:pt x="6604688" y="1487567"/>
                  <a:pt x="6570592" y="1500215"/>
                  <a:pt x="6538696" y="1517813"/>
                </a:cubicBezTo>
                <a:cubicBezTo>
                  <a:pt x="6510650" y="1533761"/>
                  <a:pt x="6487002" y="1557958"/>
                  <a:pt x="6458406" y="1572256"/>
                </a:cubicBezTo>
                <a:cubicBezTo>
                  <a:pt x="6439708" y="1582705"/>
                  <a:pt x="6416061" y="1581605"/>
                  <a:pt x="6394063" y="1584905"/>
                </a:cubicBezTo>
                <a:close/>
                <a:moveTo>
                  <a:pt x="11688811" y="1761433"/>
                </a:moveTo>
                <a:cubicBezTo>
                  <a:pt x="11753704" y="1774632"/>
                  <a:pt x="11797698" y="1783980"/>
                  <a:pt x="11849393" y="1794429"/>
                </a:cubicBezTo>
                <a:cubicBezTo>
                  <a:pt x="11841144" y="1765283"/>
                  <a:pt x="11837844" y="1739436"/>
                  <a:pt x="11826845" y="1717439"/>
                </a:cubicBezTo>
                <a:cubicBezTo>
                  <a:pt x="11818045" y="1699291"/>
                  <a:pt x="11800998" y="1684993"/>
                  <a:pt x="11783950" y="1664645"/>
                </a:cubicBezTo>
                <a:cubicBezTo>
                  <a:pt x="11774601" y="1665745"/>
                  <a:pt x="11753155" y="1667945"/>
                  <a:pt x="11732257" y="1670145"/>
                </a:cubicBezTo>
                <a:cubicBezTo>
                  <a:pt x="11736106" y="1703690"/>
                  <a:pt x="11777901" y="1745485"/>
                  <a:pt x="11688811" y="1761433"/>
                </a:cubicBezTo>
                <a:close/>
                <a:moveTo>
                  <a:pt x="2591831" y="3411230"/>
                </a:moveTo>
                <a:cubicBezTo>
                  <a:pt x="2591831" y="3417279"/>
                  <a:pt x="2591831" y="3423329"/>
                  <a:pt x="2591831" y="3428828"/>
                </a:cubicBezTo>
                <a:cubicBezTo>
                  <a:pt x="2640775" y="3428828"/>
                  <a:pt x="2690269" y="3428828"/>
                  <a:pt x="2739213" y="3428828"/>
                </a:cubicBezTo>
                <a:cubicBezTo>
                  <a:pt x="2739213" y="3423879"/>
                  <a:pt x="2739763" y="3418929"/>
                  <a:pt x="2739763" y="3413980"/>
                </a:cubicBezTo>
                <a:cubicBezTo>
                  <a:pt x="2727665" y="3410130"/>
                  <a:pt x="2715016" y="3406281"/>
                  <a:pt x="2697968" y="3401332"/>
                </a:cubicBezTo>
                <a:cubicBezTo>
                  <a:pt x="2724365" y="3387033"/>
                  <a:pt x="2744162" y="3376034"/>
                  <a:pt x="2764510" y="3365036"/>
                </a:cubicBezTo>
                <a:cubicBezTo>
                  <a:pt x="2762860" y="3360636"/>
                  <a:pt x="2761210" y="3356237"/>
                  <a:pt x="2759011" y="3351838"/>
                </a:cubicBezTo>
                <a:cubicBezTo>
                  <a:pt x="2712266" y="3351838"/>
                  <a:pt x="2665522" y="3351838"/>
                  <a:pt x="2614378" y="3351838"/>
                </a:cubicBezTo>
                <a:cubicBezTo>
                  <a:pt x="2622627" y="3376585"/>
                  <a:pt x="2627577" y="3391983"/>
                  <a:pt x="2633626" y="3410680"/>
                </a:cubicBezTo>
                <a:cubicBezTo>
                  <a:pt x="2618778" y="3411230"/>
                  <a:pt x="2605580" y="3411230"/>
                  <a:pt x="2591831" y="3411230"/>
                </a:cubicBezTo>
                <a:close/>
                <a:moveTo>
                  <a:pt x="9834990" y="4880650"/>
                </a:moveTo>
                <a:cubicBezTo>
                  <a:pt x="9891083" y="4895498"/>
                  <a:pt x="9937278" y="4907046"/>
                  <a:pt x="9983472" y="4919145"/>
                </a:cubicBezTo>
                <a:cubicBezTo>
                  <a:pt x="9988421" y="4913646"/>
                  <a:pt x="9993370" y="4908696"/>
                  <a:pt x="9998320" y="4903197"/>
                </a:cubicBezTo>
                <a:cubicBezTo>
                  <a:pt x="9986771" y="4885049"/>
                  <a:pt x="9979072" y="4855903"/>
                  <a:pt x="9963674" y="4850403"/>
                </a:cubicBezTo>
                <a:cubicBezTo>
                  <a:pt x="9923529" y="4836655"/>
                  <a:pt x="9876235" y="4806959"/>
                  <a:pt x="9834990" y="4880650"/>
                </a:cubicBezTo>
                <a:close/>
                <a:moveTo>
                  <a:pt x="2564884" y="2475795"/>
                </a:moveTo>
                <a:cubicBezTo>
                  <a:pt x="2567084" y="2465897"/>
                  <a:pt x="2569284" y="2456548"/>
                  <a:pt x="2570934" y="2446649"/>
                </a:cubicBezTo>
                <a:cubicBezTo>
                  <a:pt x="2526939" y="2435100"/>
                  <a:pt x="2482945" y="2424102"/>
                  <a:pt x="2432351" y="2410903"/>
                </a:cubicBezTo>
                <a:cubicBezTo>
                  <a:pt x="2421902" y="2418602"/>
                  <a:pt x="2404304" y="2431801"/>
                  <a:pt x="2383407" y="2447199"/>
                </a:cubicBezTo>
                <a:cubicBezTo>
                  <a:pt x="2439500" y="2525839"/>
                  <a:pt x="2509341" y="2437300"/>
                  <a:pt x="2564884" y="2475795"/>
                </a:cubicBezTo>
                <a:close/>
                <a:moveTo>
                  <a:pt x="3927617" y="1993505"/>
                </a:moveTo>
                <a:cubicBezTo>
                  <a:pt x="3930366" y="1984706"/>
                  <a:pt x="3932566" y="1975907"/>
                  <a:pt x="3935316" y="1967658"/>
                </a:cubicBezTo>
                <a:cubicBezTo>
                  <a:pt x="3901770" y="1963808"/>
                  <a:pt x="3867674" y="1953360"/>
                  <a:pt x="3835228" y="1957209"/>
                </a:cubicBezTo>
                <a:cubicBezTo>
                  <a:pt x="3806082" y="1960509"/>
                  <a:pt x="3779135" y="1979756"/>
                  <a:pt x="3751089" y="1991855"/>
                </a:cubicBezTo>
                <a:cubicBezTo>
                  <a:pt x="3754388" y="2000654"/>
                  <a:pt x="3757688" y="2009453"/>
                  <a:pt x="3760438" y="2018802"/>
                </a:cubicBezTo>
                <a:cubicBezTo>
                  <a:pt x="3816531" y="2010003"/>
                  <a:pt x="3872074" y="2001754"/>
                  <a:pt x="3927617" y="1993505"/>
                </a:cubicBezTo>
                <a:close/>
                <a:moveTo>
                  <a:pt x="8402417" y="4161888"/>
                </a:moveTo>
                <a:cubicBezTo>
                  <a:pt x="8401866" y="4174536"/>
                  <a:pt x="8401316" y="4186635"/>
                  <a:pt x="8401316" y="4199283"/>
                </a:cubicBezTo>
                <a:cubicBezTo>
                  <a:pt x="8468408" y="4202583"/>
                  <a:pt x="8535500" y="4205332"/>
                  <a:pt x="8602591" y="4208632"/>
                </a:cubicBezTo>
                <a:cubicBezTo>
                  <a:pt x="8603142" y="4198183"/>
                  <a:pt x="8603692" y="4187735"/>
                  <a:pt x="8604241" y="4177286"/>
                </a:cubicBezTo>
                <a:cubicBezTo>
                  <a:pt x="8536599" y="4172336"/>
                  <a:pt x="8469508" y="4167387"/>
                  <a:pt x="8402417" y="4161888"/>
                </a:cubicBezTo>
                <a:close/>
                <a:moveTo>
                  <a:pt x="3248450" y="2773309"/>
                </a:moveTo>
                <a:cubicBezTo>
                  <a:pt x="3246801" y="2782658"/>
                  <a:pt x="3245701" y="2792006"/>
                  <a:pt x="3244051" y="2801355"/>
                </a:cubicBezTo>
                <a:cubicBezTo>
                  <a:pt x="3261099" y="2811804"/>
                  <a:pt x="3281996" y="2833801"/>
                  <a:pt x="3294645" y="2829952"/>
                </a:cubicBezTo>
                <a:cubicBezTo>
                  <a:pt x="3345239" y="2813454"/>
                  <a:pt x="3393633" y="2789257"/>
                  <a:pt x="3442577" y="2767260"/>
                </a:cubicBezTo>
                <a:cubicBezTo>
                  <a:pt x="3442027" y="2763960"/>
                  <a:pt x="3442027" y="2760110"/>
                  <a:pt x="3441477" y="2756811"/>
                </a:cubicBezTo>
                <a:cubicBezTo>
                  <a:pt x="3376585" y="2762310"/>
                  <a:pt x="3312792" y="2767809"/>
                  <a:pt x="3248450" y="2773309"/>
                </a:cubicBezTo>
                <a:close/>
                <a:moveTo>
                  <a:pt x="6099850" y="2224476"/>
                </a:moveTo>
                <a:cubicBezTo>
                  <a:pt x="6098750" y="2222277"/>
                  <a:pt x="6097650" y="2219527"/>
                  <a:pt x="6097100" y="2217327"/>
                </a:cubicBezTo>
                <a:cubicBezTo>
                  <a:pt x="6043757" y="2226126"/>
                  <a:pt x="5989313" y="2232175"/>
                  <a:pt x="5937070" y="2244824"/>
                </a:cubicBezTo>
                <a:cubicBezTo>
                  <a:pt x="5900225" y="2253623"/>
                  <a:pt x="5889776" y="2276170"/>
                  <a:pt x="5921122" y="2302567"/>
                </a:cubicBezTo>
                <a:cubicBezTo>
                  <a:pt x="5982164" y="2275620"/>
                  <a:pt x="6041007" y="2249773"/>
                  <a:pt x="6099850" y="2224476"/>
                </a:cubicBezTo>
                <a:close/>
                <a:moveTo>
                  <a:pt x="2424652" y="1767482"/>
                </a:moveTo>
                <a:cubicBezTo>
                  <a:pt x="2395505" y="1737786"/>
                  <a:pt x="2343812" y="1791130"/>
                  <a:pt x="2328964" y="1731737"/>
                </a:cubicBezTo>
                <a:cubicBezTo>
                  <a:pt x="2316865" y="1738886"/>
                  <a:pt x="2300917" y="1743835"/>
                  <a:pt x="2293218" y="1754284"/>
                </a:cubicBezTo>
                <a:cubicBezTo>
                  <a:pt x="2288269" y="1760333"/>
                  <a:pt x="2291568" y="1779581"/>
                  <a:pt x="2298167" y="1786180"/>
                </a:cubicBezTo>
                <a:cubicBezTo>
                  <a:pt x="2326214" y="1814777"/>
                  <a:pt x="2398805" y="1803228"/>
                  <a:pt x="2424652" y="1767482"/>
                </a:cubicBezTo>
                <a:close/>
                <a:moveTo>
                  <a:pt x="11533182" y="1710839"/>
                </a:moveTo>
                <a:cubicBezTo>
                  <a:pt x="11560128" y="1727337"/>
                  <a:pt x="11582125" y="1748235"/>
                  <a:pt x="11607422" y="1752634"/>
                </a:cubicBezTo>
                <a:cubicBezTo>
                  <a:pt x="11619521" y="1754834"/>
                  <a:pt x="11637118" y="1725688"/>
                  <a:pt x="11654167" y="1708640"/>
                </a:cubicBezTo>
                <a:cubicBezTo>
                  <a:pt x="11666265" y="1712489"/>
                  <a:pt x="11683312" y="1717989"/>
                  <a:pt x="11699810" y="1723488"/>
                </a:cubicBezTo>
                <a:cubicBezTo>
                  <a:pt x="11702011" y="1716889"/>
                  <a:pt x="11704760" y="1710290"/>
                  <a:pt x="11706959" y="1703690"/>
                </a:cubicBezTo>
                <a:cubicBezTo>
                  <a:pt x="11688262" y="1698191"/>
                  <a:pt x="11669015" y="1687192"/>
                  <a:pt x="11650316" y="1688842"/>
                </a:cubicBezTo>
                <a:cubicBezTo>
                  <a:pt x="11617871" y="1691042"/>
                  <a:pt x="11584875" y="1700391"/>
                  <a:pt x="11533182" y="1710839"/>
                </a:cubicBezTo>
                <a:close/>
                <a:moveTo>
                  <a:pt x="3386484" y="3147263"/>
                </a:moveTo>
                <a:cubicBezTo>
                  <a:pt x="3387033" y="3154962"/>
                  <a:pt x="3388133" y="3162111"/>
                  <a:pt x="3388683" y="3169810"/>
                </a:cubicBezTo>
                <a:cubicBezTo>
                  <a:pt x="3415080" y="3169810"/>
                  <a:pt x="3444226" y="3176409"/>
                  <a:pt x="3467873" y="3167610"/>
                </a:cubicBezTo>
                <a:cubicBezTo>
                  <a:pt x="3484921" y="3161561"/>
                  <a:pt x="3494270" y="3135164"/>
                  <a:pt x="3507469" y="3117566"/>
                </a:cubicBezTo>
                <a:cubicBezTo>
                  <a:pt x="3501419" y="3112067"/>
                  <a:pt x="3495920" y="3106018"/>
                  <a:pt x="3489871" y="3100519"/>
                </a:cubicBezTo>
                <a:cubicBezTo>
                  <a:pt x="3455225" y="3115917"/>
                  <a:pt x="3420579" y="3131315"/>
                  <a:pt x="3386484" y="3147263"/>
                </a:cubicBezTo>
                <a:close/>
                <a:moveTo>
                  <a:pt x="3514618" y="3060923"/>
                </a:moveTo>
                <a:cubicBezTo>
                  <a:pt x="3513518" y="3050474"/>
                  <a:pt x="3512968" y="3040026"/>
                  <a:pt x="3511868" y="3029577"/>
                </a:cubicBezTo>
                <a:cubicBezTo>
                  <a:pt x="3460724" y="3033427"/>
                  <a:pt x="3409581" y="3036726"/>
                  <a:pt x="3358437" y="3040576"/>
                </a:cubicBezTo>
                <a:cubicBezTo>
                  <a:pt x="3358987" y="3050474"/>
                  <a:pt x="3360087" y="3060374"/>
                  <a:pt x="3360637" y="3069722"/>
                </a:cubicBezTo>
                <a:cubicBezTo>
                  <a:pt x="3412330" y="3066972"/>
                  <a:pt x="3463474" y="3064223"/>
                  <a:pt x="3514618" y="3060923"/>
                </a:cubicBezTo>
                <a:close/>
                <a:moveTo>
                  <a:pt x="3365586" y="2644075"/>
                </a:moveTo>
                <a:cubicBezTo>
                  <a:pt x="3363936" y="2637475"/>
                  <a:pt x="3361737" y="2630876"/>
                  <a:pt x="3360087" y="2624277"/>
                </a:cubicBezTo>
                <a:cubicBezTo>
                  <a:pt x="3323241" y="2640225"/>
                  <a:pt x="3285846" y="2656173"/>
                  <a:pt x="3246251" y="2672671"/>
                </a:cubicBezTo>
                <a:cubicBezTo>
                  <a:pt x="3246251" y="2651224"/>
                  <a:pt x="3246251" y="2640225"/>
                  <a:pt x="3246251" y="2628677"/>
                </a:cubicBezTo>
                <a:cubicBezTo>
                  <a:pt x="3239102" y="2630876"/>
                  <a:pt x="3232502" y="2633076"/>
                  <a:pt x="3225353" y="2634726"/>
                </a:cubicBezTo>
                <a:cubicBezTo>
                  <a:pt x="3235252" y="2652874"/>
                  <a:pt x="3241301" y="2678720"/>
                  <a:pt x="3257249" y="2688069"/>
                </a:cubicBezTo>
                <a:cubicBezTo>
                  <a:pt x="3274847" y="2698518"/>
                  <a:pt x="3301244" y="2694118"/>
                  <a:pt x="3328741" y="2696318"/>
                </a:cubicBezTo>
                <a:cubicBezTo>
                  <a:pt x="3323791" y="2675971"/>
                  <a:pt x="3321041" y="2662222"/>
                  <a:pt x="3317192" y="2646274"/>
                </a:cubicBezTo>
                <a:cubicBezTo>
                  <a:pt x="3335890" y="2645724"/>
                  <a:pt x="3350738" y="2644625"/>
                  <a:pt x="3365586" y="2644075"/>
                </a:cubicBezTo>
                <a:close/>
                <a:moveTo>
                  <a:pt x="3538265" y="3125265"/>
                </a:moveTo>
                <a:cubicBezTo>
                  <a:pt x="3607006" y="3099419"/>
                  <a:pt x="3587759" y="2992182"/>
                  <a:pt x="3672998" y="3022978"/>
                </a:cubicBezTo>
                <a:cubicBezTo>
                  <a:pt x="3640552" y="3022978"/>
                  <a:pt x="3608106" y="3022978"/>
                  <a:pt x="3575110" y="3022978"/>
                </a:cubicBezTo>
                <a:cubicBezTo>
                  <a:pt x="3564661" y="3052125"/>
                  <a:pt x="3554763" y="3079621"/>
                  <a:pt x="3538265" y="3125265"/>
                </a:cubicBezTo>
                <a:close/>
              </a:path>
            </a:pathLst>
          </a:custGeom>
          <a:solidFill>
            <a:srgbClr val="000000"/>
          </a:solidFill>
          <a:ln w="5499" cap="flat">
            <a:noFill/>
            <a:prstDash val="solid"/>
            <a:miter/>
          </a:ln>
        </p:spPr>
        <p:txBody>
          <a:bodyPr rtlCol="0" anchor="ctr"/>
          <a:lstStyle/>
          <a:p>
            <a:endParaRPr lang="zh-CN" altLang="en-US"/>
          </a:p>
        </p:txBody>
      </p:sp>
      <p:sp>
        <p:nvSpPr>
          <p:cNvPr id="11" name="图形 9">
            <a:extLst>
              <a:ext uri="{FF2B5EF4-FFF2-40B4-BE49-F238E27FC236}">
                <a16:creationId xmlns:a16="http://schemas.microsoft.com/office/drawing/2014/main" xmlns="" id="{EE5A01D6-DC90-465B-890C-3ADA36A686B2}"/>
              </a:ext>
            </a:extLst>
          </p:cNvPr>
          <p:cNvSpPr/>
          <p:nvPr/>
        </p:nvSpPr>
        <p:spPr>
          <a:xfrm>
            <a:off x="4957589" y="4030871"/>
            <a:ext cx="2931719" cy="1897716"/>
          </a:xfrm>
          <a:custGeom>
            <a:avLst/>
            <a:gdLst>
              <a:gd name="connsiteX0" fmla="*/ 6922448 w 10587099"/>
              <a:gd name="connsiteY0" fmla="*/ 5529693 h 6853080"/>
              <a:gd name="connsiteX1" fmla="*/ 7078893 w 10587099"/>
              <a:gd name="connsiteY1" fmla="*/ 5489844 h 6853080"/>
              <a:gd name="connsiteX2" fmla="*/ 7308641 w 10587099"/>
              <a:gd name="connsiteY2" fmla="*/ 5429824 h 6853080"/>
              <a:gd name="connsiteX3" fmla="*/ 7415397 w 10587099"/>
              <a:gd name="connsiteY3" fmla="*/ 5393419 h 6853080"/>
              <a:gd name="connsiteX4" fmla="*/ 7501983 w 10587099"/>
              <a:gd name="connsiteY4" fmla="*/ 5392435 h 6853080"/>
              <a:gd name="connsiteX5" fmla="*/ 7570858 w 10587099"/>
              <a:gd name="connsiteY5" fmla="*/ 5387023 h 6853080"/>
              <a:gd name="connsiteX6" fmla="*/ 7495588 w 10587099"/>
              <a:gd name="connsiteY6" fmla="*/ 5427365 h 6853080"/>
              <a:gd name="connsiteX7" fmla="*/ 7395226 w 10587099"/>
              <a:gd name="connsiteY7" fmla="*/ 5459834 h 6853080"/>
              <a:gd name="connsiteX8" fmla="*/ 7473449 w 10587099"/>
              <a:gd name="connsiteY8" fmla="*/ 5496240 h 6853080"/>
              <a:gd name="connsiteX9" fmla="*/ 7473941 w 10587099"/>
              <a:gd name="connsiteY9" fmla="*/ 5512967 h 6853080"/>
              <a:gd name="connsiteX10" fmla="*/ 7445899 w 10587099"/>
              <a:gd name="connsiteY10" fmla="*/ 5530185 h 6853080"/>
              <a:gd name="connsiteX11" fmla="*/ 7311100 w 10587099"/>
              <a:gd name="connsiteY11" fmla="*/ 5592173 h 6853080"/>
              <a:gd name="connsiteX12" fmla="*/ 7375548 w 10587099"/>
              <a:gd name="connsiteY12" fmla="*/ 5590205 h 6853080"/>
              <a:gd name="connsiteX13" fmla="*/ 7444423 w 10587099"/>
              <a:gd name="connsiteY13" fmla="*/ 5529201 h 6853080"/>
              <a:gd name="connsiteX14" fmla="*/ 7487716 w 10587099"/>
              <a:gd name="connsiteY14" fmla="*/ 5545928 h 6853080"/>
              <a:gd name="connsiteX15" fmla="*/ 7772073 w 10587099"/>
              <a:gd name="connsiteY15" fmla="*/ 5452455 h 6853080"/>
              <a:gd name="connsiteX16" fmla="*/ 7808970 w 10587099"/>
              <a:gd name="connsiteY16" fmla="*/ 5426873 h 6853080"/>
              <a:gd name="connsiteX17" fmla="*/ 7807002 w 10587099"/>
              <a:gd name="connsiteY17" fmla="*/ 5416049 h 6853080"/>
              <a:gd name="connsiteX18" fmla="*/ 7739602 w 10587099"/>
              <a:gd name="connsiteY18" fmla="*/ 5419493 h 6853080"/>
              <a:gd name="connsiteX19" fmla="*/ 7708117 w 10587099"/>
              <a:gd name="connsiteY19" fmla="*/ 5368820 h 6853080"/>
              <a:gd name="connsiteX20" fmla="*/ 7570367 w 10587099"/>
              <a:gd name="connsiteY20" fmla="*/ 5388499 h 6853080"/>
              <a:gd name="connsiteX21" fmla="*/ 7873417 w 10587099"/>
              <a:gd name="connsiteY21" fmla="*/ 5287646 h 6853080"/>
              <a:gd name="connsiteX22" fmla="*/ 7975254 w 10587099"/>
              <a:gd name="connsiteY22" fmla="*/ 5243369 h 6853080"/>
              <a:gd name="connsiteX23" fmla="*/ 8011660 w 10587099"/>
              <a:gd name="connsiteY23" fmla="*/ 5210408 h 6853080"/>
              <a:gd name="connsiteX24" fmla="*/ 8003296 w 10587099"/>
              <a:gd name="connsiteY24" fmla="*/ 5198109 h 6853080"/>
              <a:gd name="connsiteX25" fmla="*/ 7674663 w 10587099"/>
              <a:gd name="connsiteY25" fmla="*/ 5316672 h 6853080"/>
              <a:gd name="connsiteX26" fmla="*/ 7668267 w 10587099"/>
              <a:gd name="connsiteY26" fmla="*/ 5297977 h 6853080"/>
              <a:gd name="connsiteX27" fmla="*/ 8262070 w 10587099"/>
              <a:gd name="connsiteY27" fmla="*/ 5079053 h 6853080"/>
              <a:gd name="connsiteX28" fmla="*/ 8267973 w 10587099"/>
              <a:gd name="connsiteY28" fmla="*/ 5091352 h 6853080"/>
              <a:gd name="connsiteX29" fmla="*/ 8106117 w 10587099"/>
              <a:gd name="connsiteY29" fmla="*/ 5171542 h 6853080"/>
              <a:gd name="connsiteX30" fmla="*/ 8517892 w 10587099"/>
              <a:gd name="connsiteY30" fmla="*/ 5045599 h 6853080"/>
              <a:gd name="connsiteX31" fmla="*/ 8355052 w 10587099"/>
              <a:gd name="connsiteY31" fmla="*/ 5134153 h 6853080"/>
              <a:gd name="connsiteX32" fmla="*/ 8197130 w 10587099"/>
              <a:gd name="connsiteY32" fmla="*/ 5221231 h 6853080"/>
              <a:gd name="connsiteX33" fmla="*/ 8113496 w 10587099"/>
              <a:gd name="connsiteY33" fmla="*/ 5251732 h 6853080"/>
              <a:gd name="connsiteX34" fmla="*/ 8044129 w 10587099"/>
              <a:gd name="connsiteY34" fmla="*/ 5270919 h 6853080"/>
              <a:gd name="connsiteX35" fmla="*/ 8023467 w 10587099"/>
              <a:gd name="connsiteY35" fmla="*/ 5279283 h 6853080"/>
              <a:gd name="connsiteX36" fmla="*/ 7834060 w 10587099"/>
              <a:gd name="connsiteY36" fmla="*/ 5369804 h 6853080"/>
              <a:gd name="connsiteX37" fmla="*/ 7817825 w 10587099"/>
              <a:gd name="connsiteY37" fmla="*/ 5382596 h 6853080"/>
              <a:gd name="connsiteX38" fmla="*/ 7816349 w 10587099"/>
              <a:gd name="connsiteY38" fmla="*/ 5383088 h 6853080"/>
              <a:gd name="connsiteX39" fmla="*/ 7836028 w 10587099"/>
              <a:gd name="connsiteY39" fmla="*/ 5491320 h 6853080"/>
              <a:gd name="connsiteX40" fmla="*/ 7656461 w 10587099"/>
              <a:gd name="connsiteY40" fmla="*/ 5630546 h 6853080"/>
              <a:gd name="connsiteX41" fmla="*/ 7633338 w 10587099"/>
              <a:gd name="connsiteY41" fmla="*/ 5567083 h 6853080"/>
              <a:gd name="connsiteX42" fmla="*/ 7464594 w 10587099"/>
              <a:gd name="connsiteY42" fmla="*/ 5666951 h 6853080"/>
              <a:gd name="connsiteX43" fmla="*/ 7450819 w 10587099"/>
              <a:gd name="connsiteY43" fmla="*/ 5639893 h 6853080"/>
              <a:gd name="connsiteX44" fmla="*/ 7383912 w 10587099"/>
              <a:gd name="connsiteY44" fmla="*/ 5677775 h 6853080"/>
              <a:gd name="connsiteX45" fmla="*/ 7248129 w 10587099"/>
              <a:gd name="connsiteY45" fmla="*/ 5756981 h 6853080"/>
              <a:gd name="connsiteX46" fmla="*/ 7237797 w 10587099"/>
              <a:gd name="connsiteY46" fmla="*/ 5764361 h 6853080"/>
              <a:gd name="connsiteX47" fmla="*/ 7123170 w 10587099"/>
              <a:gd name="connsiteY47" fmla="*/ 5740254 h 6853080"/>
              <a:gd name="connsiteX48" fmla="*/ 7117266 w 10587099"/>
              <a:gd name="connsiteY48" fmla="*/ 5755997 h 6853080"/>
              <a:gd name="connsiteX49" fmla="*/ 7136944 w 10587099"/>
              <a:gd name="connsiteY49" fmla="*/ 5784040 h 6853080"/>
              <a:gd name="connsiteX50" fmla="*/ 6994274 w 10587099"/>
              <a:gd name="connsiteY50" fmla="*/ 5832744 h 6853080"/>
              <a:gd name="connsiteX51" fmla="*/ 7049867 w 10587099"/>
              <a:gd name="connsiteY51" fmla="*/ 5761901 h 6853080"/>
              <a:gd name="connsiteX52" fmla="*/ 6939175 w 10587099"/>
              <a:gd name="connsiteY52" fmla="*/ 5822905 h 6853080"/>
              <a:gd name="connsiteX53" fmla="*/ 6944586 w 10587099"/>
              <a:gd name="connsiteY53" fmla="*/ 5833728 h 6853080"/>
              <a:gd name="connsiteX54" fmla="*/ 6986895 w 10587099"/>
              <a:gd name="connsiteY54" fmla="*/ 5815033 h 6853080"/>
              <a:gd name="connsiteX55" fmla="*/ 6994274 w 10587099"/>
              <a:gd name="connsiteY55" fmla="*/ 5832252 h 6853080"/>
              <a:gd name="connsiteX56" fmla="*/ 6877187 w 10587099"/>
              <a:gd name="connsiteY56" fmla="*/ 5878989 h 6853080"/>
              <a:gd name="connsiteX57" fmla="*/ 6865380 w 10587099"/>
              <a:gd name="connsiteY57" fmla="*/ 5862262 h 6853080"/>
              <a:gd name="connsiteX58" fmla="*/ 6901785 w 10587099"/>
              <a:gd name="connsiteY58" fmla="*/ 5849471 h 6853080"/>
              <a:gd name="connsiteX59" fmla="*/ 6893422 w 10587099"/>
              <a:gd name="connsiteY59" fmla="*/ 5840124 h 6853080"/>
              <a:gd name="connsiteX60" fmla="*/ 6877187 w 10587099"/>
              <a:gd name="connsiteY60" fmla="*/ 5839139 h 6853080"/>
              <a:gd name="connsiteX61" fmla="*/ 6695160 w 10587099"/>
              <a:gd name="connsiteY61" fmla="*/ 5924742 h 6853080"/>
              <a:gd name="connsiteX62" fmla="*/ 6619889 w 10587099"/>
              <a:gd name="connsiteY62" fmla="*/ 5983286 h 6853080"/>
              <a:gd name="connsiteX63" fmla="*/ 6568232 w 10587099"/>
              <a:gd name="connsiteY63" fmla="*/ 6010836 h 6853080"/>
              <a:gd name="connsiteX64" fmla="*/ 6508705 w 10587099"/>
              <a:gd name="connsiteY64" fmla="*/ 5979350 h 6853080"/>
              <a:gd name="connsiteX65" fmla="*/ 6395553 w 10587099"/>
              <a:gd name="connsiteY65" fmla="*/ 6013295 h 6853080"/>
              <a:gd name="connsiteX66" fmla="*/ 6174660 w 10587099"/>
              <a:gd name="connsiteY66" fmla="*/ 6083647 h 6853080"/>
              <a:gd name="connsiteX67" fmla="*/ 6072331 w 10587099"/>
              <a:gd name="connsiteY67" fmla="*/ 6151538 h 6853080"/>
              <a:gd name="connsiteX68" fmla="*/ 6073807 w 10587099"/>
              <a:gd name="connsiteY68" fmla="*/ 6149570 h 6853080"/>
              <a:gd name="connsiteX69" fmla="*/ 5962623 w 10587099"/>
              <a:gd name="connsiteY69" fmla="*/ 6144158 h 6853080"/>
              <a:gd name="connsiteX70" fmla="*/ 5879972 w 10587099"/>
              <a:gd name="connsiteY70" fmla="*/ 6151046 h 6853080"/>
              <a:gd name="connsiteX71" fmla="*/ 5720576 w 10587099"/>
              <a:gd name="connsiteY71" fmla="*/ 6206146 h 6853080"/>
              <a:gd name="connsiteX72" fmla="*/ 5422937 w 10587099"/>
              <a:gd name="connsiteY72" fmla="*/ 6272069 h 6853080"/>
              <a:gd name="connsiteX73" fmla="*/ 5256652 w 10587099"/>
              <a:gd name="connsiteY73" fmla="*/ 6294699 h 6853080"/>
              <a:gd name="connsiteX74" fmla="*/ 5119394 w 10587099"/>
              <a:gd name="connsiteY74" fmla="*/ 6338484 h 6853080"/>
              <a:gd name="connsiteX75" fmla="*/ 5093320 w 10587099"/>
              <a:gd name="connsiteY75" fmla="*/ 6334549 h 6853080"/>
              <a:gd name="connsiteX76" fmla="*/ 5051995 w 10587099"/>
              <a:gd name="connsiteY76" fmla="*/ 6335041 h 6853080"/>
              <a:gd name="connsiteX77" fmla="*/ 4979184 w 10587099"/>
              <a:gd name="connsiteY77" fmla="*/ 6394077 h 6853080"/>
              <a:gd name="connsiteX78" fmla="*/ 5043139 w 10587099"/>
              <a:gd name="connsiteY78" fmla="*/ 6373414 h 6853080"/>
              <a:gd name="connsiteX79" fmla="*/ 5053470 w 10587099"/>
              <a:gd name="connsiteY79" fmla="*/ 6386206 h 6853080"/>
              <a:gd name="connsiteX80" fmla="*/ 5001322 w 10587099"/>
              <a:gd name="connsiteY80" fmla="*/ 6424578 h 6853080"/>
              <a:gd name="connsiteX81" fmla="*/ 4737137 w 10587099"/>
              <a:gd name="connsiteY81" fmla="*/ 6497881 h 6853080"/>
              <a:gd name="connsiteX82" fmla="*/ 4511816 w 10587099"/>
              <a:gd name="connsiteY82" fmla="*/ 6538715 h 6853080"/>
              <a:gd name="connsiteX83" fmla="*/ 4320442 w 10587099"/>
              <a:gd name="connsiteY83" fmla="*/ 6606606 h 6853080"/>
              <a:gd name="connsiteX84" fmla="*/ 4020343 w 10587099"/>
              <a:gd name="connsiteY84" fmla="*/ 6696636 h 6853080"/>
              <a:gd name="connsiteX85" fmla="*/ 4005092 w 10587099"/>
              <a:gd name="connsiteY85" fmla="*/ 6664658 h 6853080"/>
              <a:gd name="connsiteX86" fmla="*/ 3992793 w 10587099"/>
              <a:gd name="connsiteY86" fmla="*/ 6668593 h 6853080"/>
              <a:gd name="connsiteX87" fmla="*/ 3907683 w 10587099"/>
              <a:gd name="connsiteY87" fmla="*/ 6721726 h 6853080"/>
              <a:gd name="connsiteX88" fmla="*/ 3788627 w 10587099"/>
              <a:gd name="connsiteY88" fmla="*/ 6755672 h 6853080"/>
              <a:gd name="connsiteX89" fmla="*/ 3650385 w 10587099"/>
              <a:gd name="connsiteY89" fmla="*/ 6790109 h 6853080"/>
              <a:gd name="connsiteX90" fmla="*/ 3324703 w 10587099"/>
              <a:gd name="connsiteY90" fmla="*/ 6855048 h 6853080"/>
              <a:gd name="connsiteX91" fmla="*/ 3105287 w 10587099"/>
              <a:gd name="connsiteY91" fmla="*/ 6827007 h 6853080"/>
              <a:gd name="connsiteX92" fmla="*/ 2855368 w 10587099"/>
              <a:gd name="connsiteY92" fmla="*/ 6785189 h 6853080"/>
              <a:gd name="connsiteX93" fmla="*/ 2840117 w 10587099"/>
              <a:gd name="connsiteY93" fmla="*/ 6785681 h 6853080"/>
              <a:gd name="connsiteX94" fmla="*/ 2675801 w 10587099"/>
              <a:gd name="connsiteY94" fmla="*/ 6726154 h 6853080"/>
              <a:gd name="connsiteX95" fmla="*/ 2509517 w 10587099"/>
              <a:gd name="connsiteY95" fmla="*/ 6660230 h 6853080"/>
              <a:gd name="connsiteX96" fmla="*/ 2413091 w 10587099"/>
              <a:gd name="connsiteY96" fmla="*/ 6585943 h 6853080"/>
              <a:gd name="connsiteX97" fmla="*/ 2388493 w 10587099"/>
              <a:gd name="connsiteY97" fmla="*/ 6619397 h 6853080"/>
              <a:gd name="connsiteX98" fmla="*/ 2233524 w 10587099"/>
              <a:gd name="connsiteY98" fmla="*/ 6460984 h 6853080"/>
              <a:gd name="connsiteX99" fmla="*/ 2178916 w 10587099"/>
              <a:gd name="connsiteY99" fmla="*/ 6416707 h 6853080"/>
              <a:gd name="connsiteX100" fmla="*/ 2134147 w 10587099"/>
              <a:gd name="connsiteY100" fmla="*/ 6373414 h 6853080"/>
              <a:gd name="connsiteX101" fmla="*/ 2047561 w 10587099"/>
              <a:gd name="connsiteY101" fmla="*/ 6303555 h 6853080"/>
              <a:gd name="connsiteX102" fmla="*/ 1894067 w 10587099"/>
              <a:gd name="connsiteY102" fmla="*/ 6178596 h 6853080"/>
              <a:gd name="connsiteX103" fmla="*/ 1728767 w 10587099"/>
              <a:gd name="connsiteY103" fmla="*/ 5886368 h 6853080"/>
              <a:gd name="connsiteX104" fmla="*/ 1698757 w 10587099"/>
              <a:gd name="connsiteY104" fmla="*/ 5872101 h 6853080"/>
              <a:gd name="connsiteX105" fmla="*/ 1717944 w 10587099"/>
              <a:gd name="connsiteY105" fmla="*/ 5908999 h 6853080"/>
              <a:gd name="connsiteX106" fmla="*/ 1707613 w 10587099"/>
              <a:gd name="connsiteY106" fmla="*/ 5915886 h 6853080"/>
              <a:gd name="connsiteX107" fmla="*/ 1670715 w 10587099"/>
              <a:gd name="connsiteY107" fmla="*/ 5863246 h 6853080"/>
              <a:gd name="connsiteX108" fmla="*/ 1563959 w 10587099"/>
              <a:gd name="connsiteY108" fmla="*/ 5629562 h 6853080"/>
              <a:gd name="connsiteX109" fmla="*/ 1502463 w 10587099"/>
              <a:gd name="connsiteY109" fmla="*/ 5499683 h 6853080"/>
              <a:gd name="connsiteX110" fmla="*/ 1321420 w 10587099"/>
              <a:gd name="connsiteY110" fmla="*/ 5292566 h 6853080"/>
              <a:gd name="connsiteX111" fmla="*/ 1252544 w 10587099"/>
              <a:gd name="connsiteY111" fmla="*/ 5222707 h 6853080"/>
              <a:gd name="connsiteX112" fmla="*/ 1218107 w 10587099"/>
              <a:gd name="connsiteY112" fmla="*/ 5123330 h 6853080"/>
              <a:gd name="connsiteX113" fmla="*/ 1259924 w 10587099"/>
              <a:gd name="connsiteY113" fmla="*/ 5179906 h 6853080"/>
              <a:gd name="connsiteX114" fmla="*/ 1146280 w 10587099"/>
              <a:gd name="connsiteY114" fmla="*/ 5078069 h 6853080"/>
              <a:gd name="connsiteX115" fmla="*/ 1097575 w 10587099"/>
              <a:gd name="connsiteY115" fmla="*/ 4965901 h 6853080"/>
              <a:gd name="connsiteX116" fmla="*/ 1002626 w 10587099"/>
              <a:gd name="connsiteY116" fmla="*/ 4808472 h 6853080"/>
              <a:gd name="connsiteX117" fmla="*/ 923419 w 10587099"/>
              <a:gd name="connsiteY117" fmla="*/ 4733201 h 6853080"/>
              <a:gd name="connsiteX118" fmla="*/ 822566 w 10587099"/>
              <a:gd name="connsiteY118" fmla="*/ 4578724 h 6853080"/>
              <a:gd name="connsiteX119" fmla="*/ 836341 w 10587099"/>
              <a:gd name="connsiteY119" fmla="*/ 4518704 h 6853080"/>
              <a:gd name="connsiteX120" fmla="*/ 850117 w 10587099"/>
              <a:gd name="connsiteY120" fmla="*/ 4452781 h 6853080"/>
              <a:gd name="connsiteX121" fmla="*/ 783701 w 10587099"/>
              <a:gd name="connsiteY121" fmla="*/ 4443433 h 6853080"/>
              <a:gd name="connsiteX122" fmla="*/ 778782 w 10587099"/>
              <a:gd name="connsiteY122" fmla="*/ 4458192 h 6853080"/>
              <a:gd name="connsiteX123" fmla="*/ 746312 w 10587099"/>
              <a:gd name="connsiteY123" fmla="*/ 4385873 h 6853080"/>
              <a:gd name="connsiteX124" fmla="*/ 796000 w 10587099"/>
              <a:gd name="connsiteY124" fmla="*/ 4373574 h 6853080"/>
              <a:gd name="connsiteX125" fmla="*/ 716302 w 10587099"/>
              <a:gd name="connsiteY125" fmla="*/ 4288956 h 6853080"/>
              <a:gd name="connsiteX126" fmla="*/ 608561 w 10587099"/>
              <a:gd name="connsiteY126" fmla="*/ 4263374 h 6853080"/>
              <a:gd name="connsiteX127" fmla="*/ 580519 w 10587099"/>
              <a:gd name="connsiteY127" fmla="*/ 4370622 h 6853080"/>
              <a:gd name="connsiteX128" fmla="*/ 331093 w 10587099"/>
              <a:gd name="connsiteY128" fmla="*/ 4150222 h 6853080"/>
              <a:gd name="connsiteX129" fmla="*/ 407348 w 10587099"/>
              <a:gd name="connsiteY129" fmla="*/ 4132019 h 6853080"/>
              <a:gd name="connsiteX130" fmla="*/ 496885 w 10587099"/>
              <a:gd name="connsiteY130" fmla="*/ 4110372 h 6853080"/>
              <a:gd name="connsiteX131" fmla="*/ 471303 w 10587099"/>
              <a:gd name="connsiteY131" fmla="*/ 4052321 h 6853080"/>
              <a:gd name="connsiteX132" fmla="*/ 404396 w 10587099"/>
              <a:gd name="connsiteY132" fmla="*/ 4042481 h 6853080"/>
              <a:gd name="connsiteX133" fmla="*/ 365530 w 10587099"/>
              <a:gd name="connsiteY133" fmla="*/ 3963767 h 6853080"/>
              <a:gd name="connsiteX134" fmla="*/ 360611 w 10587099"/>
              <a:gd name="connsiteY134" fmla="*/ 3867341 h 6853080"/>
              <a:gd name="connsiteX135" fmla="*/ 258282 w 10587099"/>
              <a:gd name="connsiteY135" fmla="*/ 3755665 h 6853080"/>
              <a:gd name="connsiteX136" fmla="*/ 198754 w 10587099"/>
              <a:gd name="connsiteY136" fmla="*/ 3810273 h 6853080"/>
              <a:gd name="connsiteX137" fmla="*/ 190883 w 10587099"/>
              <a:gd name="connsiteY137" fmla="*/ 3750745 h 6853080"/>
              <a:gd name="connsiteX138" fmla="*/ 162349 w 10587099"/>
              <a:gd name="connsiteY138" fmla="*/ 3698105 h 6853080"/>
              <a:gd name="connsiteX139" fmla="*/ 225320 w 10587099"/>
              <a:gd name="connsiteY139" fmla="*/ 3714832 h 6853080"/>
              <a:gd name="connsiteX140" fmla="*/ 277469 w 10587099"/>
              <a:gd name="connsiteY140" fmla="*/ 3650385 h 6853080"/>
              <a:gd name="connsiteX141" fmla="*/ 175140 w 10587099"/>
              <a:gd name="connsiteY141" fmla="*/ 3547072 h 6853080"/>
              <a:gd name="connsiteX142" fmla="*/ 157429 w 10587099"/>
              <a:gd name="connsiteY142" fmla="*/ 3469341 h 6853080"/>
              <a:gd name="connsiteX143" fmla="*/ 141194 w 10587099"/>
              <a:gd name="connsiteY143" fmla="*/ 3337987 h 6853080"/>
              <a:gd name="connsiteX144" fmla="*/ 124959 w 10587099"/>
              <a:gd name="connsiteY144" fmla="*/ 3303549 h 6853080"/>
              <a:gd name="connsiteX145" fmla="*/ 35422 w 10587099"/>
              <a:gd name="connsiteY145" fmla="*/ 3148580 h 6853080"/>
              <a:gd name="connsiteX146" fmla="*/ 171204 w 10587099"/>
              <a:gd name="connsiteY146" fmla="*/ 3177114 h 6853080"/>
              <a:gd name="connsiteX147" fmla="*/ 246967 w 10587099"/>
              <a:gd name="connsiteY147" fmla="*/ 3191873 h 6853080"/>
              <a:gd name="connsiteX148" fmla="*/ 269105 w 10587099"/>
              <a:gd name="connsiteY148" fmla="*/ 3136773 h 6853080"/>
              <a:gd name="connsiteX149" fmla="*/ 186947 w 10587099"/>
              <a:gd name="connsiteY149" fmla="*/ 2975408 h 6853080"/>
              <a:gd name="connsiteX150" fmla="*/ 202690 w 10587099"/>
              <a:gd name="connsiteY150" fmla="*/ 2869635 h 6853080"/>
              <a:gd name="connsiteX151" fmla="*/ 155461 w 10587099"/>
              <a:gd name="connsiteY151" fmla="*/ 2839133 h 6853080"/>
              <a:gd name="connsiteX152" fmla="*/ 72811 w 10587099"/>
              <a:gd name="connsiteY152" fmla="*/ 2710730 h 6853080"/>
              <a:gd name="connsiteX153" fmla="*/ 83634 w 10587099"/>
              <a:gd name="connsiteY153" fmla="*/ 2694496 h 6853080"/>
              <a:gd name="connsiteX154" fmla="*/ 183503 w 10587099"/>
              <a:gd name="connsiteY154" fmla="*/ 2744184 h 6853080"/>
              <a:gd name="connsiteX155" fmla="*/ 249919 w 10587099"/>
              <a:gd name="connsiteY155" fmla="*/ 2763863 h 6853080"/>
              <a:gd name="connsiteX156" fmla="*/ 244999 w 10587099"/>
              <a:gd name="connsiteY156" fmla="*/ 2683672 h 6853080"/>
              <a:gd name="connsiteX157" fmla="*/ 182519 w 10587099"/>
              <a:gd name="connsiteY157" fmla="*/ 2520832 h 6853080"/>
              <a:gd name="connsiteX158" fmla="*/ 154477 w 10587099"/>
              <a:gd name="connsiteY158" fmla="*/ 2477047 h 6853080"/>
              <a:gd name="connsiteX159" fmla="*/ 215481 w 10587099"/>
              <a:gd name="connsiteY159" fmla="*/ 2467208 h 6853080"/>
              <a:gd name="connsiteX160" fmla="*/ 214005 w 10587099"/>
              <a:gd name="connsiteY160" fmla="*/ 2445561 h 6853080"/>
              <a:gd name="connsiteX161" fmla="*/ 136274 w 10587099"/>
              <a:gd name="connsiteY161" fmla="*/ 2445561 h 6853080"/>
              <a:gd name="connsiteX162" fmla="*/ 179567 w 10587099"/>
              <a:gd name="connsiteY162" fmla="*/ 2338804 h 6853080"/>
              <a:gd name="connsiteX163" fmla="*/ 212037 w 10587099"/>
              <a:gd name="connsiteY163" fmla="*/ 2291084 h 6853080"/>
              <a:gd name="connsiteX164" fmla="*/ 170712 w 10587099"/>
              <a:gd name="connsiteY164" fmla="*/ 2268453 h 6853080"/>
              <a:gd name="connsiteX165" fmla="*/ 122007 w 10587099"/>
              <a:gd name="connsiteY165" fmla="*/ 2217781 h 6853080"/>
              <a:gd name="connsiteX166" fmla="*/ 177600 w 10587099"/>
              <a:gd name="connsiteY166" fmla="*/ 2168584 h 6853080"/>
              <a:gd name="connsiteX167" fmla="*/ 329617 w 10587099"/>
              <a:gd name="connsiteY167" fmla="*/ 2137099 h 6853080"/>
              <a:gd name="connsiteX168" fmla="*/ 0 w 10587099"/>
              <a:gd name="connsiteY168" fmla="*/ 1926045 h 6853080"/>
              <a:gd name="connsiteX169" fmla="*/ 23122 w 10587099"/>
              <a:gd name="connsiteY169" fmla="*/ 1916698 h 6853080"/>
              <a:gd name="connsiteX170" fmla="*/ 52148 w 10587099"/>
              <a:gd name="connsiteY170" fmla="*/ 1849791 h 6853080"/>
              <a:gd name="connsiteX171" fmla="*/ 128895 w 10587099"/>
              <a:gd name="connsiteY171" fmla="*/ 1781407 h 6853080"/>
              <a:gd name="connsiteX172" fmla="*/ 104297 w 10587099"/>
              <a:gd name="connsiteY172" fmla="*/ 1748446 h 6853080"/>
              <a:gd name="connsiteX173" fmla="*/ 136274 w 10587099"/>
              <a:gd name="connsiteY173" fmla="*/ 1702201 h 6853080"/>
              <a:gd name="connsiteX174" fmla="*/ 97901 w 10587099"/>
              <a:gd name="connsiteY174" fmla="*/ 1560515 h 6853080"/>
              <a:gd name="connsiteX175" fmla="*/ 94949 w 10587099"/>
              <a:gd name="connsiteY175" fmla="*/ 1457694 h 6853080"/>
              <a:gd name="connsiteX176" fmla="*/ 391113 w 10587099"/>
              <a:gd name="connsiteY176" fmla="*/ 1436048 h 6853080"/>
              <a:gd name="connsiteX177" fmla="*/ 430470 w 10587099"/>
              <a:gd name="connsiteY177" fmla="*/ 1374060 h 6853080"/>
              <a:gd name="connsiteX178" fmla="*/ 533783 w 10587099"/>
              <a:gd name="connsiteY178" fmla="*/ 1400134 h 6853080"/>
              <a:gd name="connsiteX179" fmla="*/ 560841 w 10587099"/>
              <a:gd name="connsiteY179" fmla="*/ 1406530 h 6853080"/>
              <a:gd name="connsiteX180" fmla="*/ 757135 w 10587099"/>
              <a:gd name="connsiteY180" fmla="*/ 1415877 h 6853080"/>
              <a:gd name="connsiteX181" fmla="*/ 727617 w 10587099"/>
              <a:gd name="connsiteY181" fmla="*/ 1369632 h 6853080"/>
              <a:gd name="connsiteX182" fmla="*/ 528371 w 10587099"/>
              <a:gd name="connsiteY182" fmla="*/ 1239261 h 6853080"/>
              <a:gd name="connsiteX183" fmla="*/ 511644 w 10587099"/>
              <a:gd name="connsiteY183" fmla="*/ 1222043 h 6853080"/>
              <a:gd name="connsiteX184" fmla="*/ 510660 w 10587099"/>
              <a:gd name="connsiteY184" fmla="*/ 1083308 h 6853080"/>
              <a:gd name="connsiteX185" fmla="*/ 457036 w 10587099"/>
              <a:gd name="connsiteY185" fmla="*/ 1073961 h 6853080"/>
              <a:gd name="connsiteX186" fmla="*/ 528863 w 10587099"/>
              <a:gd name="connsiteY186" fmla="*/ 955397 h 6853080"/>
              <a:gd name="connsiteX187" fmla="*/ 564285 w 10587099"/>
              <a:gd name="connsiteY187" fmla="*/ 999182 h 6853080"/>
              <a:gd name="connsiteX188" fmla="*/ 644475 w 10587099"/>
              <a:gd name="connsiteY188" fmla="*/ 915056 h 6853080"/>
              <a:gd name="connsiteX189" fmla="*/ 406364 w 10587099"/>
              <a:gd name="connsiteY189" fmla="*/ 822566 h 6853080"/>
              <a:gd name="connsiteX190" fmla="*/ 658742 w 10587099"/>
              <a:gd name="connsiteY190" fmla="*/ 818631 h 6853080"/>
              <a:gd name="connsiteX191" fmla="*/ 677437 w 10587099"/>
              <a:gd name="connsiteY191" fmla="*/ 744836 h 6853080"/>
              <a:gd name="connsiteX192" fmla="*/ 713350 w 10587099"/>
              <a:gd name="connsiteY192" fmla="*/ 755167 h 6853080"/>
              <a:gd name="connsiteX193" fmla="*/ 790589 w 10587099"/>
              <a:gd name="connsiteY193" fmla="*/ 781733 h 6853080"/>
              <a:gd name="connsiteX194" fmla="*/ 812235 w 10587099"/>
              <a:gd name="connsiteY194" fmla="*/ 784193 h 6853080"/>
              <a:gd name="connsiteX195" fmla="*/ 900789 w 10587099"/>
              <a:gd name="connsiteY195" fmla="*/ 857004 h 6853080"/>
              <a:gd name="connsiteX196" fmla="*/ 952445 w 10587099"/>
              <a:gd name="connsiteY196" fmla="*/ 870779 h 6853080"/>
              <a:gd name="connsiteX197" fmla="*/ 1039523 w 10587099"/>
              <a:gd name="connsiteY197" fmla="*/ 918992 h 6853080"/>
              <a:gd name="connsiteX198" fmla="*/ 1051330 w 10587099"/>
              <a:gd name="connsiteY198" fmla="*/ 933751 h 6853080"/>
              <a:gd name="connsiteX199" fmla="*/ 1070025 w 10587099"/>
              <a:gd name="connsiteY199" fmla="*/ 923419 h 6853080"/>
              <a:gd name="connsiteX200" fmla="*/ 1007546 w 10587099"/>
              <a:gd name="connsiteY200" fmla="*/ 799936 h 6853080"/>
              <a:gd name="connsiteX201" fmla="*/ 988359 w 10587099"/>
              <a:gd name="connsiteY201" fmla="*/ 734505 h 6853080"/>
              <a:gd name="connsiteX202" fmla="*/ 978028 w 10587099"/>
              <a:gd name="connsiteY202" fmla="*/ 688752 h 6853080"/>
              <a:gd name="connsiteX203" fmla="*/ 957365 w 10587099"/>
              <a:gd name="connsiteY203" fmla="*/ 628240 h 6853080"/>
              <a:gd name="connsiteX204" fmla="*/ 1037555 w 10587099"/>
              <a:gd name="connsiteY204" fmla="*/ 673009 h 6853080"/>
              <a:gd name="connsiteX205" fmla="*/ 1037555 w 10587099"/>
              <a:gd name="connsiteY205" fmla="*/ 743360 h 6853080"/>
              <a:gd name="connsiteX206" fmla="*/ 1064122 w 10587099"/>
              <a:gd name="connsiteY206" fmla="*/ 743852 h 6853080"/>
              <a:gd name="connsiteX207" fmla="*/ 1063138 w 10587099"/>
              <a:gd name="connsiteY207" fmla="*/ 654806 h 6853080"/>
              <a:gd name="connsiteX208" fmla="*/ 1132505 w 10587099"/>
              <a:gd name="connsiteY208" fmla="*/ 585931 h 6853080"/>
              <a:gd name="connsiteX209" fmla="*/ 1229422 w 10587099"/>
              <a:gd name="connsiteY209" fmla="*/ 576584 h 6853080"/>
              <a:gd name="connsiteX210" fmla="*/ 1262384 w 10587099"/>
              <a:gd name="connsiteY210" fmla="*/ 572156 h 6853080"/>
              <a:gd name="connsiteX211" fmla="*/ 1336179 w 10587099"/>
              <a:gd name="connsiteY211" fmla="*/ 566252 h 6853080"/>
              <a:gd name="connsiteX212" fmla="*/ 1422273 w 10587099"/>
              <a:gd name="connsiteY212" fmla="*/ 638571 h 6853080"/>
              <a:gd name="connsiteX213" fmla="*/ 1377996 w 10587099"/>
              <a:gd name="connsiteY213" fmla="*/ 511152 h 6853080"/>
              <a:gd name="connsiteX214" fmla="*/ 1477865 w 10587099"/>
              <a:gd name="connsiteY214" fmla="*/ 513120 h 6853080"/>
              <a:gd name="connsiteX215" fmla="*/ 1489180 w 10587099"/>
              <a:gd name="connsiteY215" fmla="*/ 410791 h 6853080"/>
              <a:gd name="connsiteX216" fmla="*/ 1483768 w 10587099"/>
              <a:gd name="connsiteY216" fmla="*/ 298623 h 6853080"/>
              <a:gd name="connsiteX217" fmla="*/ 1562975 w 10587099"/>
              <a:gd name="connsiteY217" fmla="*/ 299115 h 6853080"/>
              <a:gd name="connsiteX218" fmla="*/ 1590033 w 10587099"/>
              <a:gd name="connsiteY218" fmla="*/ 325189 h 6853080"/>
              <a:gd name="connsiteX219" fmla="*/ 1599380 w 10587099"/>
              <a:gd name="connsiteY219" fmla="*/ 325681 h 6853080"/>
              <a:gd name="connsiteX220" fmla="*/ 1624470 w 10587099"/>
              <a:gd name="connsiteY220" fmla="*/ 266153 h 6853080"/>
              <a:gd name="connsiteX221" fmla="*/ 1642673 w 10587099"/>
              <a:gd name="connsiteY221" fmla="*/ 265169 h 6853080"/>
              <a:gd name="connsiteX222" fmla="*/ 1687442 w 10587099"/>
              <a:gd name="connsiteY222" fmla="*/ 400460 h 6853080"/>
              <a:gd name="connsiteX223" fmla="*/ 1775012 w 10587099"/>
              <a:gd name="connsiteY223" fmla="*/ 578552 h 6853080"/>
              <a:gd name="connsiteX224" fmla="*/ 2218765 w 10587099"/>
              <a:gd name="connsiteY224" fmla="*/ 1015909 h 6853080"/>
              <a:gd name="connsiteX225" fmla="*/ 2635460 w 10587099"/>
              <a:gd name="connsiteY225" fmla="*/ 1256972 h 6853080"/>
              <a:gd name="connsiteX226" fmla="*/ 2738772 w 10587099"/>
              <a:gd name="connsiteY226" fmla="*/ 1331751 h 6853080"/>
              <a:gd name="connsiteX227" fmla="*/ 2821423 w 10587099"/>
              <a:gd name="connsiteY227" fmla="*/ 1376520 h 6853080"/>
              <a:gd name="connsiteX228" fmla="*/ 3068881 w 10587099"/>
              <a:gd name="connsiteY228" fmla="*/ 1484752 h 6853080"/>
              <a:gd name="connsiteX229" fmla="*/ 3644973 w 10587099"/>
              <a:gd name="connsiteY229" fmla="*/ 1636277 h 6853080"/>
              <a:gd name="connsiteX230" fmla="*/ 3769440 w 10587099"/>
              <a:gd name="connsiteY230" fmla="*/ 1658908 h 6853080"/>
              <a:gd name="connsiteX231" fmla="*/ 3713356 w 10587099"/>
              <a:gd name="connsiteY231" fmla="*/ 1683506 h 6853080"/>
              <a:gd name="connsiteX232" fmla="*/ 3822573 w 10587099"/>
              <a:gd name="connsiteY232" fmla="*/ 1732703 h 6853080"/>
              <a:gd name="connsiteX233" fmla="*/ 4249107 w 10587099"/>
              <a:gd name="connsiteY233" fmla="*/ 1816829 h 6853080"/>
              <a:gd name="connsiteX234" fmla="*/ 4653995 w 10587099"/>
              <a:gd name="connsiteY234" fmla="*/ 1877341 h 6853080"/>
              <a:gd name="connsiteX235" fmla="*/ 5017557 w 10587099"/>
              <a:gd name="connsiteY235" fmla="*/ 1920634 h 6853080"/>
              <a:gd name="connsiteX236" fmla="*/ 5527233 w 10587099"/>
              <a:gd name="connsiteY236" fmla="*/ 1929981 h 6853080"/>
              <a:gd name="connsiteX237" fmla="*/ 5828809 w 10587099"/>
              <a:gd name="connsiteY237" fmla="*/ 1871929 h 6853080"/>
              <a:gd name="connsiteX238" fmla="*/ 5889812 w 10587099"/>
              <a:gd name="connsiteY238" fmla="*/ 1871437 h 6853080"/>
              <a:gd name="connsiteX239" fmla="*/ 5801258 w 10587099"/>
              <a:gd name="connsiteY239" fmla="*/ 1914730 h 6853080"/>
              <a:gd name="connsiteX240" fmla="*/ 5974430 w 10587099"/>
              <a:gd name="connsiteY240" fmla="*/ 1932441 h 6853080"/>
              <a:gd name="connsiteX241" fmla="*/ 5951800 w 10587099"/>
              <a:gd name="connsiteY241" fmla="*/ 1970322 h 6853080"/>
              <a:gd name="connsiteX242" fmla="*/ 6027070 w 10587099"/>
              <a:gd name="connsiteY242" fmla="*/ 1961959 h 6853080"/>
              <a:gd name="connsiteX243" fmla="*/ 6303063 w 10587099"/>
              <a:gd name="connsiteY243" fmla="*/ 1906859 h 6853080"/>
              <a:gd name="connsiteX244" fmla="*/ 6603654 w 10587099"/>
              <a:gd name="connsiteY244" fmla="*/ 1844379 h 6853080"/>
              <a:gd name="connsiteX245" fmla="*/ 6845209 w 10587099"/>
              <a:gd name="connsiteY245" fmla="*/ 1748938 h 6853080"/>
              <a:gd name="connsiteX246" fmla="*/ 7446883 w 10587099"/>
              <a:gd name="connsiteY246" fmla="*/ 1395214 h 6853080"/>
              <a:gd name="connsiteX247" fmla="*/ 7656952 w 10587099"/>
              <a:gd name="connsiteY247" fmla="*/ 1270255 h 6853080"/>
              <a:gd name="connsiteX248" fmla="*/ 7713037 w 10587099"/>
              <a:gd name="connsiteY248" fmla="*/ 1223518 h 6853080"/>
              <a:gd name="connsiteX249" fmla="*/ 7936881 w 10587099"/>
              <a:gd name="connsiteY249" fmla="*/ 1110366 h 6853080"/>
              <a:gd name="connsiteX250" fmla="*/ 8259610 w 10587099"/>
              <a:gd name="connsiteY250" fmla="*/ 848149 h 6853080"/>
              <a:gd name="connsiteX251" fmla="*/ 8399328 w 10587099"/>
              <a:gd name="connsiteY251" fmla="*/ 732537 h 6853080"/>
              <a:gd name="connsiteX252" fmla="*/ 8450000 w 10587099"/>
              <a:gd name="connsiteY252" fmla="*/ 676945 h 6853080"/>
              <a:gd name="connsiteX253" fmla="*/ 9169254 w 10587099"/>
              <a:gd name="connsiteY253" fmla="*/ 78223 h 6853080"/>
              <a:gd name="connsiteX254" fmla="*/ 9253380 w 10587099"/>
              <a:gd name="connsiteY254" fmla="*/ 0 h 6853080"/>
              <a:gd name="connsiteX255" fmla="*/ 9267155 w 10587099"/>
              <a:gd name="connsiteY255" fmla="*/ 13775 h 6853080"/>
              <a:gd name="connsiteX256" fmla="*/ 9149576 w 10587099"/>
              <a:gd name="connsiteY256" fmla="*/ 111184 h 6853080"/>
              <a:gd name="connsiteX257" fmla="*/ 9168762 w 10587099"/>
              <a:gd name="connsiteY257" fmla="*/ 124467 h 6853080"/>
              <a:gd name="connsiteX258" fmla="*/ 9155479 w 10587099"/>
              <a:gd name="connsiteY258" fmla="*/ 172188 h 6853080"/>
              <a:gd name="connsiteX259" fmla="*/ 8909496 w 10587099"/>
              <a:gd name="connsiteY259" fmla="*/ 375862 h 6853080"/>
              <a:gd name="connsiteX260" fmla="*/ 8672861 w 10587099"/>
              <a:gd name="connsiteY260" fmla="*/ 572156 h 6853080"/>
              <a:gd name="connsiteX261" fmla="*/ 8621697 w 10587099"/>
              <a:gd name="connsiteY261" fmla="*/ 600198 h 6853080"/>
              <a:gd name="connsiteX262" fmla="*/ 8578403 w 10587099"/>
              <a:gd name="connsiteY262" fmla="*/ 641031 h 6853080"/>
              <a:gd name="connsiteX263" fmla="*/ 8536586 w 10587099"/>
              <a:gd name="connsiteY263" fmla="*/ 646443 h 6853080"/>
              <a:gd name="connsiteX264" fmla="*/ 8108576 w 10587099"/>
              <a:gd name="connsiteY264" fmla="*/ 1020829 h 6853080"/>
              <a:gd name="connsiteX265" fmla="*/ 8120876 w 10587099"/>
              <a:gd name="connsiteY265" fmla="*/ 1039031 h 6853080"/>
              <a:gd name="connsiteX266" fmla="*/ 8260102 w 10587099"/>
              <a:gd name="connsiteY266" fmla="*/ 979011 h 6853080"/>
              <a:gd name="connsiteX267" fmla="*/ 8038226 w 10587099"/>
              <a:gd name="connsiteY267" fmla="*/ 1264352 h 6853080"/>
              <a:gd name="connsiteX268" fmla="*/ 8646295 w 10587099"/>
              <a:gd name="connsiteY268" fmla="*/ 753199 h 6853080"/>
              <a:gd name="connsiteX269" fmla="*/ 8660562 w 10587099"/>
              <a:gd name="connsiteY269" fmla="*/ 765990 h 6853080"/>
              <a:gd name="connsiteX270" fmla="*/ 8543966 w 10587099"/>
              <a:gd name="connsiteY270" fmla="*/ 904233 h 6853080"/>
              <a:gd name="connsiteX271" fmla="*/ 8550362 w 10587099"/>
              <a:gd name="connsiteY271" fmla="*/ 917516 h 6853080"/>
              <a:gd name="connsiteX272" fmla="*/ 8626616 w 10587099"/>
              <a:gd name="connsiteY272" fmla="*/ 888490 h 6853080"/>
              <a:gd name="connsiteX273" fmla="*/ 8634488 w 10587099"/>
              <a:gd name="connsiteY273" fmla="*/ 896853 h 6853080"/>
              <a:gd name="connsiteX274" fmla="*/ 8513956 w 10587099"/>
              <a:gd name="connsiteY274" fmla="*/ 1004594 h 6853080"/>
              <a:gd name="connsiteX275" fmla="*/ 8293556 w 10587099"/>
              <a:gd name="connsiteY275" fmla="*/ 1227946 h 6853080"/>
              <a:gd name="connsiteX276" fmla="*/ 8095294 w 10587099"/>
              <a:gd name="connsiteY276" fmla="*/ 1442935 h 6853080"/>
              <a:gd name="connsiteX277" fmla="*/ 7998869 w 10587099"/>
              <a:gd name="connsiteY277" fmla="*/ 1514270 h 6853080"/>
              <a:gd name="connsiteX278" fmla="*/ 7930977 w 10587099"/>
              <a:gd name="connsiteY278" fmla="*/ 1610695 h 6853080"/>
              <a:gd name="connsiteX279" fmla="*/ 7654001 w 10587099"/>
              <a:gd name="connsiteY279" fmla="*/ 1879309 h 6853080"/>
              <a:gd name="connsiteX280" fmla="*/ 7444915 w 10587099"/>
              <a:gd name="connsiteY280" fmla="*/ 2071667 h 6853080"/>
              <a:gd name="connsiteX281" fmla="*/ 7436552 w 10587099"/>
              <a:gd name="connsiteY281" fmla="*/ 2132671 h 6853080"/>
              <a:gd name="connsiteX282" fmla="*/ 7654001 w 10587099"/>
              <a:gd name="connsiteY282" fmla="*/ 1991969 h 6853080"/>
              <a:gd name="connsiteX283" fmla="*/ 7478861 w 10587099"/>
              <a:gd name="connsiteY283" fmla="*/ 2120864 h 6853080"/>
              <a:gd name="connsiteX284" fmla="*/ 7486732 w 10587099"/>
              <a:gd name="connsiteY284" fmla="*/ 2196626 h 6853080"/>
              <a:gd name="connsiteX285" fmla="*/ 7416873 w 10587099"/>
              <a:gd name="connsiteY285" fmla="*/ 2250743 h 6853080"/>
              <a:gd name="connsiteX286" fmla="*/ 7804050 w 10587099"/>
              <a:gd name="connsiteY286" fmla="*/ 2003284 h 6853080"/>
              <a:gd name="connsiteX287" fmla="*/ 8125303 w 10587099"/>
              <a:gd name="connsiteY287" fmla="*/ 1658908 h 6853080"/>
              <a:gd name="connsiteX288" fmla="*/ 7875385 w 10587099"/>
              <a:gd name="connsiteY288" fmla="*/ 2012631 h 6853080"/>
              <a:gd name="connsiteX289" fmla="*/ 7768628 w 10587099"/>
              <a:gd name="connsiteY289" fmla="*/ 2155301 h 6853080"/>
              <a:gd name="connsiteX290" fmla="*/ 7732223 w 10587099"/>
              <a:gd name="connsiteY290" fmla="*/ 2190723 h 6853080"/>
              <a:gd name="connsiteX291" fmla="*/ 7623990 w 10587099"/>
              <a:gd name="connsiteY291" fmla="*/ 2269929 h 6853080"/>
              <a:gd name="connsiteX292" fmla="*/ 7479845 w 10587099"/>
              <a:gd name="connsiteY292" fmla="*/ 2417027 h 6853080"/>
              <a:gd name="connsiteX293" fmla="*/ 7462134 w 10587099"/>
              <a:gd name="connsiteY293" fmla="*/ 2403252 h 6853080"/>
              <a:gd name="connsiteX294" fmla="*/ 7500507 w 10587099"/>
              <a:gd name="connsiteY294" fmla="*/ 2346676 h 6853080"/>
              <a:gd name="connsiteX295" fmla="*/ 7436060 w 10587099"/>
              <a:gd name="connsiteY295" fmla="*/ 2501645 h 6853080"/>
              <a:gd name="connsiteX296" fmla="*/ 7397686 w 10587099"/>
              <a:gd name="connsiteY296" fmla="*/ 2505581 h 6853080"/>
              <a:gd name="connsiteX297" fmla="*/ 7159083 w 10587099"/>
              <a:gd name="connsiteY297" fmla="*/ 2708271 h 6853080"/>
              <a:gd name="connsiteX298" fmla="*/ 7147768 w 10587099"/>
              <a:gd name="connsiteY298" fmla="*/ 2721554 h 6853080"/>
              <a:gd name="connsiteX299" fmla="*/ 7170890 w 10587099"/>
              <a:gd name="connsiteY299" fmla="*/ 2774194 h 6853080"/>
              <a:gd name="connsiteX300" fmla="*/ 7276171 w 10587099"/>
              <a:gd name="connsiteY300" fmla="*/ 2751072 h 6853080"/>
              <a:gd name="connsiteX301" fmla="*/ 7291914 w 10587099"/>
              <a:gd name="connsiteY301" fmla="*/ 2708762 h 6853080"/>
              <a:gd name="connsiteX302" fmla="*/ 7289946 w 10587099"/>
              <a:gd name="connsiteY302" fmla="*/ 2631032 h 6853080"/>
              <a:gd name="connsiteX303" fmla="*/ 7306673 w 10587099"/>
              <a:gd name="connsiteY303" fmla="*/ 2631524 h 6853080"/>
              <a:gd name="connsiteX304" fmla="*/ 7313068 w 10587099"/>
              <a:gd name="connsiteY304" fmla="*/ 2676293 h 6853080"/>
              <a:gd name="connsiteX305" fmla="*/ 7325368 w 10587099"/>
              <a:gd name="connsiteY305" fmla="*/ 2685640 h 6853080"/>
              <a:gd name="connsiteX306" fmla="*/ 7628418 w 10587099"/>
              <a:gd name="connsiteY306" fmla="*/ 2417519 h 6853080"/>
              <a:gd name="connsiteX307" fmla="*/ 7602344 w 10587099"/>
              <a:gd name="connsiteY307" fmla="*/ 2455892 h 6853080"/>
              <a:gd name="connsiteX308" fmla="*/ 7543800 w 10587099"/>
              <a:gd name="connsiteY308" fmla="*/ 2510008 h 6853080"/>
              <a:gd name="connsiteX309" fmla="*/ 7543800 w 10587099"/>
              <a:gd name="connsiteY309" fmla="*/ 2555269 h 6853080"/>
              <a:gd name="connsiteX310" fmla="*/ 7597917 w 10587099"/>
              <a:gd name="connsiteY310" fmla="*/ 2544938 h 6853080"/>
              <a:gd name="connsiteX311" fmla="*/ 7646621 w 10587099"/>
              <a:gd name="connsiteY311" fmla="*/ 2478523 h 6853080"/>
              <a:gd name="connsiteX312" fmla="*/ 7725336 w 10587099"/>
              <a:gd name="connsiteY312" fmla="*/ 2447529 h 6853080"/>
              <a:gd name="connsiteX313" fmla="*/ 7806018 w 10587099"/>
              <a:gd name="connsiteY313" fmla="*/ 2393905 h 6853080"/>
              <a:gd name="connsiteX314" fmla="*/ 7941801 w 10587099"/>
              <a:gd name="connsiteY314" fmla="*/ 2237952 h 6853080"/>
              <a:gd name="connsiteX315" fmla="*/ 7900475 w 10587099"/>
              <a:gd name="connsiteY315" fmla="*/ 2207942 h 6853080"/>
              <a:gd name="connsiteX316" fmla="*/ 7917694 w 10587099"/>
              <a:gd name="connsiteY316" fmla="*/ 2163665 h 6853080"/>
              <a:gd name="connsiteX317" fmla="*/ 7953115 w 10587099"/>
              <a:gd name="connsiteY317" fmla="*/ 2106105 h 6853080"/>
              <a:gd name="connsiteX318" fmla="*/ 7951148 w 10587099"/>
              <a:gd name="connsiteY318" fmla="*/ 2107581 h 6853080"/>
              <a:gd name="connsiteX319" fmla="*/ 8035766 w 10587099"/>
              <a:gd name="connsiteY319" fmla="*/ 2037721 h 6853080"/>
              <a:gd name="connsiteX320" fmla="*/ 8081518 w 10587099"/>
              <a:gd name="connsiteY320" fmla="*/ 1972782 h 6853080"/>
              <a:gd name="connsiteX321" fmla="*/ 8096277 w 10587099"/>
              <a:gd name="connsiteY321" fmla="*/ 1986557 h 6853080"/>
              <a:gd name="connsiteX322" fmla="*/ 7975746 w 10587099"/>
              <a:gd name="connsiteY322" fmla="*/ 2181375 h 6853080"/>
              <a:gd name="connsiteX323" fmla="*/ 7993457 w 10587099"/>
              <a:gd name="connsiteY323" fmla="*/ 2197118 h 6853080"/>
              <a:gd name="connsiteX324" fmla="*/ 8146950 w 10587099"/>
              <a:gd name="connsiteY324" fmla="*/ 2109056 h 6853080"/>
              <a:gd name="connsiteX325" fmla="*/ 8239932 w 10587099"/>
              <a:gd name="connsiteY325" fmla="*/ 1968846 h 6853080"/>
              <a:gd name="connsiteX326" fmla="*/ 8260594 w 10587099"/>
              <a:gd name="connsiteY326" fmla="*/ 1953595 h 6853080"/>
              <a:gd name="connsiteX327" fmla="*/ 8268465 w 10587099"/>
              <a:gd name="connsiteY327" fmla="*/ 1987049 h 6853080"/>
              <a:gd name="connsiteX328" fmla="*/ 8339800 w 10587099"/>
              <a:gd name="connsiteY328" fmla="*/ 1894068 h 6853080"/>
              <a:gd name="connsiteX329" fmla="*/ 8348656 w 10587099"/>
              <a:gd name="connsiteY329" fmla="*/ 1923585 h 6853080"/>
              <a:gd name="connsiteX330" fmla="*/ 8397360 w 10587099"/>
              <a:gd name="connsiteY330" fmla="*/ 1886688 h 6853080"/>
              <a:gd name="connsiteX331" fmla="*/ 8406708 w 10587099"/>
              <a:gd name="connsiteY331" fmla="*/ 1977702 h 6853080"/>
              <a:gd name="connsiteX332" fmla="*/ 8384570 w 10587099"/>
              <a:gd name="connsiteY332" fmla="*/ 2054940 h 6853080"/>
              <a:gd name="connsiteX333" fmla="*/ 8361939 w 10587099"/>
              <a:gd name="connsiteY333" fmla="*/ 2051988 h 6853080"/>
              <a:gd name="connsiteX334" fmla="*/ 8343244 w 10587099"/>
              <a:gd name="connsiteY334" fmla="*/ 1978686 h 6853080"/>
              <a:gd name="connsiteX335" fmla="*/ 8278797 w 10587099"/>
              <a:gd name="connsiteY335" fmla="*/ 2065272 h 6853080"/>
              <a:gd name="connsiteX336" fmla="*/ 8239440 w 10587099"/>
              <a:gd name="connsiteY336" fmla="*/ 2198594 h 6853080"/>
              <a:gd name="connsiteX337" fmla="*/ 8217793 w 10587099"/>
              <a:gd name="connsiteY337" fmla="*/ 2192199 h 6853080"/>
              <a:gd name="connsiteX338" fmla="*/ 8237964 w 10587099"/>
              <a:gd name="connsiteY338" fmla="*/ 2117912 h 6853080"/>
              <a:gd name="connsiteX339" fmla="*/ 8071679 w 10587099"/>
              <a:gd name="connsiteY339" fmla="*/ 2284196 h 6853080"/>
              <a:gd name="connsiteX340" fmla="*/ 8108576 w 10587099"/>
              <a:gd name="connsiteY340" fmla="*/ 2293052 h 6853080"/>
              <a:gd name="connsiteX341" fmla="*/ 8109561 w 10587099"/>
              <a:gd name="connsiteY341" fmla="*/ 2301415 h 6853080"/>
              <a:gd name="connsiteX342" fmla="*/ 8058888 w 10587099"/>
              <a:gd name="connsiteY342" fmla="*/ 2311254 h 6853080"/>
              <a:gd name="connsiteX343" fmla="*/ 8064300 w 10587099"/>
              <a:gd name="connsiteY343" fmla="*/ 2254678 h 6853080"/>
              <a:gd name="connsiteX344" fmla="*/ 8066759 w 10587099"/>
              <a:gd name="connsiteY344" fmla="*/ 2213353 h 6853080"/>
              <a:gd name="connsiteX345" fmla="*/ 8048065 w 10587099"/>
              <a:gd name="connsiteY345" fmla="*/ 2206958 h 6853080"/>
              <a:gd name="connsiteX346" fmla="*/ 8002804 w 10587099"/>
              <a:gd name="connsiteY346" fmla="*/ 2319618 h 6853080"/>
              <a:gd name="connsiteX347" fmla="*/ 7963447 w 10587099"/>
              <a:gd name="connsiteY347" fmla="*/ 2391937 h 6853080"/>
              <a:gd name="connsiteX348" fmla="*/ 7919170 w 10587099"/>
              <a:gd name="connsiteY348" fmla="*/ 2442609 h 6853080"/>
              <a:gd name="connsiteX349" fmla="*/ 7887684 w 10587099"/>
              <a:gd name="connsiteY349" fmla="*/ 2380622 h 6853080"/>
              <a:gd name="connsiteX350" fmla="*/ 7870957 w 10587099"/>
              <a:gd name="connsiteY350" fmla="*/ 2380130 h 6853080"/>
              <a:gd name="connsiteX351" fmla="*/ 7870957 w 10587099"/>
              <a:gd name="connsiteY351" fmla="*/ 2431786 h 6853080"/>
              <a:gd name="connsiteX352" fmla="*/ 7867513 w 10587099"/>
              <a:gd name="connsiteY352" fmla="*/ 2451957 h 6853080"/>
              <a:gd name="connsiteX353" fmla="*/ 7853247 w 10587099"/>
              <a:gd name="connsiteY353" fmla="*/ 2438181 h 6853080"/>
              <a:gd name="connsiteX354" fmla="*/ 7834060 w 10587099"/>
              <a:gd name="connsiteY354" fmla="*/ 2433754 h 6853080"/>
              <a:gd name="connsiteX355" fmla="*/ 7730255 w 10587099"/>
              <a:gd name="connsiteY355" fmla="*/ 2526735 h 6853080"/>
              <a:gd name="connsiteX356" fmla="*/ 7722876 w 10587099"/>
              <a:gd name="connsiteY356" fmla="*/ 2541986 h 6853080"/>
              <a:gd name="connsiteX357" fmla="*/ 7653508 w 10587099"/>
              <a:gd name="connsiteY357" fmla="*/ 2700399 h 6853080"/>
              <a:gd name="connsiteX358" fmla="*/ 7637766 w 10587099"/>
              <a:gd name="connsiteY358" fmla="*/ 2717618 h 6853080"/>
              <a:gd name="connsiteX359" fmla="*/ 7630878 w 10587099"/>
              <a:gd name="connsiteY359" fmla="*/ 2741232 h 6853080"/>
              <a:gd name="connsiteX360" fmla="*/ 7707133 w 10587099"/>
              <a:gd name="connsiteY360" fmla="*/ 2714666 h 6853080"/>
              <a:gd name="connsiteX361" fmla="*/ 8047573 w 10587099"/>
              <a:gd name="connsiteY361" fmla="*/ 2417519 h 6853080"/>
              <a:gd name="connsiteX362" fmla="*/ 8423927 w 10587099"/>
              <a:gd name="connsiteY362" fmla="*/ 2097249 h 6853080"/>
              <a:gd name="connsiteX363" fmla="*/ 8783062 w 10587099"/>
              <a:gd name="connsiteY363" fmla="*/ 1715484 h 6853080"/>
              <a:gd name="connsiteX364" fmla="*/ 8997558 w 10587099"/>
              <a:gd name="connsiteY364" fmla="*/ 1471961 h 6853080"/>
              <a:gd name="connsiteX365" fmla="*/ 9035931 w 10587099"/>
              <a:gd name="connsiteY365" fmla="*/ 1458186 h 6853080"/>
              <a:gd name="connsiteX366" fmla="*/ 8995590 w 10587099"/>
              <a:gd name="connsiteY366" fmla="*/ 1567894 h 6853080"/>
              <a:gd name="connsiteX367" fmla="*/ 8915400 w 10587099"/>
              <a:gd name="connsiteY367" fmla="*/ 1625946 h 6853080"/>
              <a:gd name="connsiteX368" fmla="*/ 8871615 w 10587099"/>
              <a:gd name="connsiteY368" fmla="*/ 1697281 h 6853080"/>
              <a:gd name="connsiteX369" fmla="*/ 8701887 w 10587099"/>
              <a:gd name="connsiteY369" fmla="*/ 1921126 h 6853080"/>
              <a:gd name="connsiteX370" fmla="*/ 8634488 w 10587099"/>
              <a:gd name="connsiteY370" fmla="*/ 2013123 h 6853080"/>
              <a:gd name="connsiteX371" fmla="*/ 8589227 w 10587099"/>
              <a:gd name="connsiteY371" fmla="*/ 2063796 h 6853080"/>
              <a:gd name="connsiteX372" fmla="*/ 8589227 w 10587099"/>
              <a:gd name="connsiteY372" fmla="*/ 2145462 h 6853080"/>
              <a:gd name="connsiteX373" fmla="*/ 8450000 w 10587099"/>
              <a:gd name="connsiteY373" fmla="*/ 2231064 h 6853080"/>
              <a:gd name="connsiteX374" fmla="*/ 8347180 w 10587099"/>
              <a:gd name="connsiteY374" fmla="*/ 2321586 h 6853080"/>
              <a:gd name="connsiteX375" fmla="*/ 8318646 w 10587099"/>
              <a:gd name="connsiteY375" fmla="*/ 2374718 h 6853080"/>
              <a:gd name="connsiteX376" fmla="*/ 8271418 w 10587099"/>
              <a:gd name="connsiteY376" fmla="*/ 2413583 h 6853080"/>
              <a:gd name="connsiteX377" fmla="*/ 8284209 w 10587099"/>
              <a:gd name="connsiteY377" fmla="*/ 2357499 h 6853080"/>
              <a:gd name="connsiteX378" fmla="*/ 8275353 w 10587099"/>
              <a:gd name="connsiteY378" fmla="*/ 2345200 h 6853080"/>
              <a:gd name="connsiteX379" fmla="*/ 7903919 w 10587099"/>
              <a:gd name="connsiteY379" fmla="*/ 2654646 h 6853080"/>
              <a:gd name="connsiteX380" fmla="*/ 8114480 w 10587099"/>
              <a:gd name="connsiteY380" fmla="*/ 2608402 h 6853080"/>
              <a:gd name="connsiteX381" fmla="*/ 8266498 w 10587099"/>
              <a:gd name="connsiteY381" fmla="*/ 2479015 h 6853080"/>
              <a:gd name="connsiteX382" fmla="*/ 8349640 w 10587099"/>
              <a:gd name="connsiteY382" fmla="*/ 2410631 h 6853080"/>
              <a:gd name="connsiteX383" fmla="*/ 8456888 w 10587099"/>
              <a:gd name="connsiteY383" fmla="*/ 2309287 h 6853080"/>
              <a:gd name="connsiteX384" fmla="*/ 8451477 w 10587099"/>
              <a:gd name="connsiteY384" fmla="*/ 2381114 h 6853080"/>
              <a:gd name="connsiteX385" fmla="*/ 8422942 w 10587099"/>
              <a:gd name="connsiteY385" fmla="*/ 2410631 h 6853080"/>
              <a:gd name="connsiteX386" fmla="*/ 8315694 w 10587099"/>
              <a:gd name="connsiteY386" fmla="*/ 2519356 h 6853080"/>
              <a:gd name="connsiteX387" fmla="*/ 8275845 w 10587099"/>
              <a:gd name="connsiteY387" fmla="*/ 2576916 h 6853080"/>
              <a:gd name="connsiteX388" fmla="*/ 8610381 w 10587099"/>
              <a:gd name="connsiteY388" fmla="*/ 2438673 h 6853080"/>
              <a:gd name="connsiteX389" fmla="*/ 8828814 w 10587099"/>
              <a:gd name="connsiteY389" fmla="*/ 2192199 h 6853080"/>
              <a:gd name="connsiteX390" fmla="*/ 8860792 w 10587099"/>
              <a:gd name="connsiteY390" fmla="*/ 2173012 h 6853080"/>
              <a:gd name="connsiteX391" fmla="*/ 8874075 w 10587099"/>
              <a:gd name="connsiteY391" fmla="*/ 2183343 h 6853080"/>
              <a:gd name="connsiteX392" fmla="*/ 8770762 w 10587099"/>
              <a:gd name="connsiteY392" fmla="*/ 2341756 h 6853080"/>
              <a:gd name="connsiteX393" fmla="*/ 8750591 w 10587099"/>
              <a:gd name="connsiteY393" fmla="*/ 2327981 h 6853080"/>
              <a:gd name="connsiteX394" fmla="*/ 8627600 w 10587099"/>
              <a:gd name="connsiteY394" fmla="*/ 2473111 h 6853080"/>
              <a:gd name="connsiteX395" fmla="*/ 8793885 w 10587099"/>
              <a:gd name="connsiteY395" fmla="*/ 2445069 h 6853080"/>
              <a:gd name="connsiteX396" fmla="*/ 8797328 w 10587099"/>
              <a:gd name="connsiteY396" fmla="*/ 2402268 h 6853080"/>
              <a:gd name="connsiteX397" fmla="*/ 8806184 w 10587099"/>
              <a:gd name="connsiteY397" fmla="*/ 2400792 h 6853080"/>
              <a:gd name="connsiteX398" fmla="*/ 8822911 w 10587099"/>
              <a:gd name="connsiteY398" fmla="*/ 2439165 h 6853080"/>
              <a:gd name="connsiteX399" fmla="*/ 9491984 w 10587099"/>
              <a:gd name="connsiteY399" fmla="*/ 2129719 h 6853080"/>
              <a:gd name="connsiteX400" fmla="*/ 9863910 w 10587099"/>
              <a:gd name="connsiteY400" fmla="*/ 1890624 h 6853080"/>
              <a:gd name="connsiteX401" fmla="*/ 9927373 w 10587099"/>
              <a:gd name="connsiteY401" fmla="*/ 1872421 h 6853080"/>
              <a:gd name="connsiteX402" fmla="*/ 10039541 w 10587099"/>
              <a:gd name="connsiteY402" fmla="*/ 1810925 h 6853080"/>
              <a:gd name="connsiteX403" fmla="*/ 10105465 w 10587099"/>
              <a:gd name="connsiteY403" fmla="*/ 1798134 h 6853080"/>
              <a:gd name="connsiteX404" fmla="*/ 10133998 w 10587099"/>
              <a:gd name="connsiteY404" fmla="*/ 1780423 h 6853080"/>
              <a:gd name="connsiteX405" fmla="*/ 9906710 w 10587099"/>
              <a:gd name="connsiteY405" fmla="*/ 2109548 h 6853080"/>
              <a:gd name="connsiteX406" fmla="*/ 10035606 w 10587099"/>
              <a:gd name="connsiteY406" fmla="*/ 2019027 h 6853080"/>
              <a:gd name="connsiteX407" fmla="*/ 10175815 w 10587099"/>
              <a:gd name="connsiteY407" fmla="*/ 1924569 h 6853080"/>
              <a:gd name="connsiteX408" fmla="*/ 10133015 w 10587099"/>
              <a:gd name="connsiteY408" fmla="*/ 1970322 h 6853080"/>
              <a:gd name="connsiteX409" fmla="*/ 10096117 w 10587099"/>
              <a:gd name="connsiteY409" fmla="*/ 2014107 h 6853080"/>
              <a:gd name="connsiteX410" fmla="*/ 9857022 w 10587099"/>
              <a:gd name="connsiteY410" fmla="*/ 2273865 h 6853080"/>
              <a:gd name="connsiteX411" fmla="*/ 9792575 w 10587099"/>
              <a:gd name="connsiteY411" fmla="*/ 2346184 h 6853080"/>
              <a:gd name="connsiteX412" fmla="*/ 9501823 w 10587099"/>
              <a:gd name="connsiteY412" fmla="*/ 2592659 h 6853080"/>
              <a:gd name="connsiteX413" fmla="*/ 9333079 w 10587099"/>
              <a:gd name="connsiteY413" fmla="*/ 2724505 h 6853080"/>
              <a:gd name="connsiteX414" fmla="*/ 9106283 w 10587099"/>
              <a:gd name="connsiteY414" fmla="*/ 2927687 h 6853080"/>
              <a:gd name="connsiteX415" fmla="*/ 8961153 w 10587099"/>
              <a:gd name="connsiteY415" fmla="*/ 3020669 h 6853080"/>
              <a:gd name="connsiteX416" fmla="*/ 8987719 w 10587099"/>
              <a:gd name="connsiteY416" fmla="*/ 3040347 h 6853080"/>
              <a:gd name="connsiteX417" fmla="*/ 8823402 w 10587099"/>
              <a:gd name="connsiteY417" fmla="*/ 3178098 h 6853080"/>
              <a:gd name="connsiteX418" fmla="*/ 8737308 w 10587099"/>
              <a:gd name="connsiteY418" fmla="*/ 3275999 h 6853080"/>
              <a:gd name="connsiteX419" fmla="*/ 8877519 w 10587099"/>
              <a:gd name="connsiteY419" fmla="*/ 3229754 h 6853080"/>
              <a:gd name="connsiteX420" fmla="*/ 8860300 w 10587099"/>
              <a:gd name="connsiteY420" fmla="*/ 3190397 h 6853080"/>
              <a:gd name="connsiteX421" fmla="*/ 9008873 w 10587099"/>
              <a:gd name="connsiteY421" fmla="*/ 3129393 h 6853080"/>
              <a:gd name="connsiteX422" fmla="*/ 8992639 w 10587099"/>
              <a:gd name="connsiteY422" fmla="*/ 3162355 h 6853080"/>
              <a:gd name="connsiteX423" fmla="*/ 8999526 w 10587099"/>
              <a:gd name="connsiteY423" fmla="*/ 3169242 h 6853080"/>
              <a:gd name="connsiteX424" fmla="*/ 9084636 w 10587099"/>
              <a:gd name="connsiteY424" fmla="*/ 3072325 h 6853080"/>
              <a:gd name="connsiteX425" fmla="*/ 9096935 w 10587099"/>
              <a:gd name="connsiteY425" fmla="*/ 3078721 h 6853080"/>
              <a:gd name="connsiteX426" fmla="*/ 9076765 w 10587099"/>
              <a:gd name="connsiteY426" fmla="*/ 3123489 h 6853080"/>
              <a:gd name="connsiteX427" fmla="*/ 9258792 w 10587099"/>
              <a:gd name="connsiteY427" fmla="*/ 3017225 h 6853080"/>
              <a:gd name="connsiteX428" fmla="*/ 9250429 w 10587099"/>
              <a:gd name="connsiteY428" fmla="*/ 3000498 h 6853080"/>
              <a:gd name="connsiteX429" fmla="*/ 9173682 w 10587099"/>
              <a:gd name="connsiteY429" fmla="*/ 3050679 h 6853080"/>
              <a:gd name="connsiteX430" fmla="*/ 9300609 w 10587099"/>
              <a:gd name="connsiteY430" fmla="*/ 2989675 h 6853080"/>
              <a:gd name="connsiteX431" fmla="*/ 9384735 w 10587099"/>
              <a:gd name="connsiteY431" fmla="*/ 2884394 h 6853080"/>
              <a:gd name="connsiteX432" fmla="*/ 9585457 w 10587099"/>
              <a:gd name="connsiteY432" fmla="*/ 2784525 h 6853080"/>
              <a:gd name="connsiteX433" fmla="*/ 9793066 w 10587099"/>
              <a:gd name="connsiteY433" fmla="*/ 2585279 h 6853080"/>
              <a:gd name="connsiteX434" fmla="*/ 9791591 w 10587099"/>
              <a:gd name="connsiteY434" fmla="*/ 2583803 h 6853080"/>
              <a:gd name="connsiteX435" fmla="*/ 9754694 w 10587099"/>
              <a:gd name="connsiteY435" fmla="*/ 2655138 h 6853080"/>
              <a:gd name="connsiteX436" fmla="*/ 9718780 w 10587099"/>
              <a:gd name="connsiteY436" fmla="*/ 2701875 h 6853080"/>
              <a:gd name="connsiteX437" fmla="*/ 9768468 w 10587099"/>
              <a:gd name="connsiteY437" fmla="*/ 2708762 h 6853080"/>
              <a:gd name="connsiteX438" fmla="*/ 9793558 w 10587099"/>
              <a:gd name="connsiteY438" fmla="*/ 2736805 h 6853080"/>
              <a:gd name="connsiteX439" fmla="*/ 9668600 w 10587099"/>
              <a:gd name="connsiteY439" fmla="*/ 2820931 h 6853080"/>
              <a:gd name="connsiteX440" fmla="*/ 9664664 w 10587099"/>
              <a:gd name="connsiteY440" fmla="*/ 2857336 h 6853080"/>
              <a:gd name="connsiteX441" fmla="*/ 9699101 w 10587099"/>
              <a:gd name="connsiteY441" fmla="*/ 2863732 h 6853080"/>
              <a:gd name="connsiteX442" fmla="*/ 9890476 w 10587099"/>
              <a:gd name="connsiteY442" fmla="*/ 2737789 h 6853080"/>
              <a:gd name="connsiteX443" fmla="*/ 10015435 w 10587099"/>
              <a:gd name="connsiteY443" fmla="*/ 2669405 h 6853080"/>
              <a:gd name="connsiteX444" fmla="*/ 10235344 w 10587099"/>
              <a:gd name="connsiteY444" fmla="*/ 2525259 h 6853080"/>
              <a:gd name="connsiteX445" fmla="*/ 10420323 w 10587099"/>
              <a:gd name="connsiteY445" fmla="*/ 2432278 h 6853080"/>
              <a:gd name="connsiteX446" fmla="*/ 10544789 w 10587099"/>
              <a:gd name="connsiteY446" fmla="*/ 2367338 h 6853080"/>
              <a:gd name="connsiteX447" fmla="*/ 10449841 w 10587099"/>
              <a:gd name="connsiteY447" fmla="*/ 2463764 h 6853080"/>
              <a:gd name="connsiteX448" fmla="*/ 10461155 w 10587099"/>
              <a:gd name="connsiteY448" fmla="*/ 2473603 h 6853080"/>
              <a:gd name="connsiteX449" fmla="*/ 10427703 w 10587099"/>
              <a:gd name="connsiteY449" fmla="*/ 2474587 h 6853080"/>
              <a:gd name="connsiteX450" fmla="*/ 10426226 w 10587099"/>
              <a:gd name="connsiteY450" fmla="*/ 2519356 h 6853080"/>
              <a:gd name="connsiteX451" fmla="*/ 10578736 w 10587099"/>
              <a:gd name="connsiteY451" fmla="*/ 2434738 h 6853080"/>
              <a:gd name="connsiteX452" fmla="*/ 10589066 w 10587099"/>
              <a:gd name="connsiteY452" fmla="*/ 2451957 h 6853080"/>
              <a:gd name="connsiteX453" fmla="*/ 10445413 w 10587099"/>
              <a:gd name="connsiteY453" fmla="*/ 2540510 h 6853080"/>
              <a:gd name="connsiteX454" fmla="*/ 10448365 w 10587099"/>
              <a:gd name="connsiteY454" fmla="*/ 2542478 h 6853080"/>
              <a:gd name="connsiteX455" fmla="*/ 10349972 w 10587099"/>
              <a:gd name="connsiteY455" fmla="*/ 2622669 h 6853080"/>
              <a:gd name="connsiteX456" fmla="*/ 10252562 w 10587099"/>
              <a:gd name="connsiteY456" fmla="*/ 2682688 h 6853080"/>
              <a:gd name="connsiteX457" fmla="*/ 10263385 w 10587099"/>
              <a:gd name="connsiteY457" fmla="*/ 2701383 h 6853080"/>
              <a:gd name="connsiteX458" fmla="*/ 10420323 w 10587099"/>
              <a:gd name="connsiteY458" fmla="*/ 2619225 h 6853080"/>
              <a:gd name="connsiteX459" fmla="*/ 10406055 w 10587099"/>
              <a:gd name="connsiteY459" fmla="*/ 2675801 h 6853080"/>
              <a:gd name="connsiteX460" fmla="*/ 10514288 w 10587099"/>
              <a:gd name="connsiteY460" fmla="*/ 2632508 h 6853080"/>
              <a:gd name="connsiteX461" fmla="*/ 10513304 w 10587099"/>
              <a:gd name="connsiteY461" fmla="*/ 2631524 h 6853080"/>
              <a:gd name="connsiteX462" fmla="*/ 10501497 w 10587099"/>
              <a:gd name="connsiteY462" fmla="*/ 2662026 h 6853080"/>
              <a:gd name="connsiteX463" fmla="*/ 10251579 w 10587099"/>
              <a:gd name="connsiteY463" fmla="*/ 2888330 h 6853080"/>
              <a:gd name="connsiteX464" fmla="*/ 10207302 w 10587099"/>
              <a:gd name="connsiteY464" fmla="*/ 2890298 h 6853080"/>
              <a:gd name="connsiteX465" fmla="*/ 10175815 w 10587099"/>
              <a:gd name="connsiteY465" fmla="*/ 2900629 h 6853080"/>
              <a:gd name="connsiteX466" fmla="*/ 10137934 w 10587099"/>
              <a:gd name="connsiteY466" fmla="*/ 2951794 h 6853080"/>
              <a:gd name="connsiteX467" fmla="*/ 10004120 w 10587099"/>
              <a:gd name="connsiteY467" fmla="*/ 3086100 h 6853080"/>
              <a:gd name="connsiteX468" fmla="*/ 9910155 w 10587099"/>
              <a:gd name="connsiteY468" fmla="*/ 3151531 h 6853080"/>
              <a:gd name="connsiteX469" fmla="*/ 9915074 w 10587099"/>
              <a:gd name="connsiteY469" fmla="*/ 3125457 h 6853080"/>
              <a:gd name="connsiteX470" fmla="*/ 9909663 w 10587099"/>
              <a:gd name="connsiteY470" fmla="*/ 3122014 h 6853080"/>
              <a:gd name="connsiteX471" fmla="*/ 9868337 w 10587099"/>
              <a:gd name="connsiteY471" fmla="*/ 3191381 h 6853080"/>
              <a:gd name="connsiteX472" fmla="*/ 10144822 w 10587099"/>
              <a:gd name="connsiteY472" fmla="*/ 3073309 h 6853080"/>
              <a:gd name="connsiteX473" fmla="*/ 10154662 w 10587099"/>
              <a:gd name="connsiteY473" fmla="*/ 3086100 h 6853080"/>
              <a:gd name="connsiteX474" fmla="*/ 9873749 w 10587099"/>
              <a:gd name="connsiteY474" fmla="*/ 3332083 h 6853080"/>
              <a:gd name="connsiteX475" fmla="*/ 9911138 w 10587099"/>
              <a:gd name="connsiteY475" fmla="*/ 3327163 h 6853080"/>
              <a:gd name="connsiteX476" fmla="*/ 9769452 w 10587099"/>
              <a:gd name="connsiteY476" fmla="*/ 3440807 h 6853080"/>
              <a:gd name="connsiteX477" fmla="*/ 9583981 w 10587099"/>
              <a:gd name="connsiteY477" fmla="*/ 3589873 h 6853080"/>
              <a:gd name="connsiteX478" fmla="*/ 9449675 w 10587099"/>
              <a:gd name="connsiteY478" fmla="*/ 3669079 h 6853080"/>
              <a:gd name="connsiteX479" fmla="*/ 9403430 w 10587099"/>
              <a:gd name="connsiteY479" fmla="*/ 3715324 h 6853080"/>
              <a:gd name="connsiteX480" fmla="*/ 9419173 w 10587099"/>
              <a:gd name="connsiteY480" fmla="*/ 3732051 h 6853080"/>
              <a:gd name="connsiteX481" fmla="*/ 9579553 w 10587099"/>
              <a:gd name="connsiteY481" fmla="*/ 3624802 h 6853080"/>
              <a:gd name="connsiteX482" fmla="*/ 9734031 w 10587099"/>
              <a:gd name="connsiteY482" fmla="*/ 3509682 h 6853080"/>
              <a:gd name="connsiteX483" fmla="*/ 9826520 w 10587099"/>
              <a:gd name="connsiteY483" fmla="*/ 3463930 h 6853080"/>
              <a:gd name="connsiteX484" fmla="*/ 9911138 w 10587099"/>
              <a:gd name="connsiteY484" fmla="*/ 3380295 h 6853080"/>
              <a:gd name="connsiteX485" fmla="*/ 9988869 w 10587099"/>
              <a:gd name="connsiteY485" fmla="*/ 3299121 h 6853080"/>
              <a:gd name="connsiteX486" fmla="*/ 9909663 w 10587099"/>
              <a:gd name="connsiteY486" fmla="*/ 3328639 h 6853080"/>
              <a:gd name="connsiteX487" fmla="*/ 10015435 w 10587099"/>
              <a:gd name="connsiteY487" fmla="*/ 3253368 h 6853080"/>
              <a:gd name="connsiteX488" fmla="*/ 10096117 w 10587099"/>
              <a:gd name="connsiteY488" fmla="*/ 3177606 h 6853080"/>
              <a:gd name="connsiteX489" fmla="*/ 10118748 w 10587099"/>
              <a:gd name="connsiteY489" fmla="*/ 3169734 h 6853080"/>
              <a:gd name="connsiteX490" fmla="*/ 10161549 w 10587099"/>
              <a:gd name="connsiteY490" fmla="*/ 3145136 h 6853080"/>
              <a:gd name="connsiteX491" fmla="*/ 10327341 w 10587099"/>
              <a:gd name="connsiteY491" fmla="*/ 3038872 h 6853080"/>
              <a:gd name="connsiteX492" fmla="*/ 10326850 w 10587099"/>
              <a:gd name="connsiteY492" fmla="*/ 3037395 h 6853080"/>
              <a:gd name="connsiteX493" fmla="*/ 10313566 w 10587099"/>
              <a:gd name="connsiteY493" fmla="*/ 3129393 h 6853080"/>
              <a:gd name="connsiteX494" fmla="*/ 10304711 w 10587099"/>
              <a:gd name="connsiteY494" fmla="*/ 3148580 h 6853080"/>
              <a:gd name="connsiteX495" fmla="*/ 10184180 w 10587099"/>
              <a:gd name="connsiteY495" fmla="*/ 3256320 h 6853080"/>
              <a:gd name="connsiteX496" fmla="*/ 10090706 w 10587099"/>
              <a:gd name="connsiteY496" fmla="*/ 3407354 h 6853080"/>
              <a:gd name="connsiteX497" fmla="*/ 10069551 w 10587099"/>
              <a:gd name="connsiteY497" fmla="*/ 3450646 h 6853080"/>
              <a:gd name="connsiteX498" fmla="*/ 10050857 w 10587099"/>
              <a:gd name="connsiteY498" fmla="*/ 3407846 h 6853080"/>
              <a:gd name="connsiteX499" fmla="*/ 10005596 w 10587099"/>
              <a:gd name="connsiteY499" fmla="*/ 3550516 h 6853080"/>
              <a:gd name="connsiteX500" fmla="*/ 9953447 w 10587099"/>
              <a:gd name="connsiteY500" fmla="*/ 3473277 h 6853080"/>
              <a:gd name="connsiteX501" fmla="*/ 9960827 w 10587099"/>
              <a:gd name="connsiteY501" fmla="*/ 3551992 h 6853080"/>
              <a:gd name="connsiteX502" fmla="*/ 9979030 w 10587099"/>
              <a:gd name="connsiteY502" fmla="*/ 3551499 h 6853080"/>
              <a:gd name="connsiteX503" fmla="*/ 9868337 w 10587099"/>
              <a:gd name="connsiteY503" fmla="*/ 3692694 h 6853080"/>
              <a:gd name="connsiteX504" fmla="*/ 9705989 w 10587099"/>
              <a:gd name="connsiteY504" fmla="*/ 3830444 h 6853080"/>
              <a:gd name="connsiteX505" fmla="*/ 9517566 w 10587099"/>
              <a:gd name="connsiteY505" fmla="*/ 3958847 h 6853080"/>
              <a:gd name="connsiteX506" fmla="*/ 9422124 w 10587099"/>
              <a:gd name="connsiteY506" fmla="*/ 4010504 h 6853080"/>
              <a:gd name="connsiteX507" fmla="*/ 9417697 w 10587099"/>
              <a:gd name="connsiteY507" fmla="*/ 4014439 h 6853080"/>
              <a:gd name="connsiteX508" fmla="*/ 9340950 w 10587099"/>
              <a:gd name="connsiteY508" fmla="*/ 4096598 h 6853080"/>
              <a:gd name="connsiteX509" fmla="*/ 9328159 w 10587099"/>
              <a:gd name="connsiteY509" fmla="*/ 4155633 h 6853080"/>
              <a:gd name="connsiteX510" fmla="*/ 9267648 w 10587099"/>
              <a:gd name="connsiteY510" fmla="*/ 4219097 h 6853080"/>
              <a:gd name="connsiteX511" fmla="*/ 9250429 w 10587099"/>
              <a:gd name="connsiteY511" fmla="*/ 4113816 h 6853080"/>
              <a:gd name="connsiteX512" fmla="*/ 9144656 w 10587099"/>
              <a:gd name="connsiteY512" fmla="*/ 4264850 h 6853080"/>
              <a:gd name="connsiteX513" fmla="*/ 9028552 w 10587099"/>
              <a:gd name="connsiteY513" fmla="*/ 4317982 h 6853080"/>
              <a:gd name="connsiteX514" fmla="*/ 8998542 w 10587099"/>
              <a:gd name="connsiteY514" fmla="*/ 4297320 h 6853080"/>
              <a:gd name="connsiteX515" fmla="*/ 8837178 w 10587099"/>
              <a:gd name="connsiteY515" fmla="*/ 4388825 h 6853080"/>
              <a:gd name="connsiteX516" fmla="*/ 8668433 w 10587099"/>
              <a:gd name="connsiteY516" fmla="*/ 4474919 h 6853080"/>
              <a:gd name="connsiteX517" fmla="*/ 8606446 w 10587099"/>
              <a:gd name="connsiteY517" fmla="*/ 4536415 h 6853080"/>
              <a:gd name="connsiteX518" fmla="*/ 8598082 w 10587099"/>
              <a:gd name="connsiteY518" fmla="*/ 4499517 h 6853080"/>
              <a:gd name="connsiteX519" fmla="*/ 8461808 w 10587099"/>
              <a:gd name="connsiteY519" fmla="*/ 4577740 h 6853080"/>
              <a:gd name="connsiteX520" fmla="*/ 8407692 w 10587099"/>
              <a:gd name="connsiteY520" fmla="*/ 4567408 h 6853080"/>
              <a:gd name="connsiteX521" fmla="*/ 8241900 w 10587099"/>
              <a:gd name="connsiteY521" fmla="*/ 4671705 h 6853080"/>
              <a:gd name="connsiteX522" fmla="*/ 8141047 w 10587099"/>
              <a:gd name="connsiteY522" fmla="*/ 4722870 h 6853080"/>
              <a:gd name="connsiteX523" fmla="*/ 7881780 w 10587099"/>
              <a:gd name="connsiteY523" fmla="*/ 4839957 h 6853080"/>
              <a:gd name="connsiteX524" fmla="*/ 7655968 w 10587099"/>
              <a:gd name="connsiteY524" fmla="*/ 4947698 h 6853080"/>
              <a:gd name="connsiteX525" fmla="*/ 7609231 w 10587099"/>
              <a:gd name="connsiteY525" fmla="*/ 4956061 h 6853080"/>
              <a:gd name="connsiteX526" fmla="*/ 7565447 w 10587099"/>
              <a:gd name="connsiteY526" fmla="*/ 4956553 h 6853080"/>
              <a:gd name="connsiteX527" fmla="*/ 7341110 w 10587099"/>
              <a:gd name="connsiteY527" fmla="*/ 5039695 h 6853080"/>
              <a:gd name="connsiteX528" fmla="*/ 7146784 w 10587099"/>
              <a:gd name="connsiteY528" fmla="*/ 5109555 h 6853080"/>
              <a:gd name="connsiteX529" fmla="*/ 7349966 w 10587099"/>
              <a:gd name="connsiteY529" fmla="*/ 5161703 h 6853080"/>
              <a:gd name="connsiteX530" fmla="*/ 7546752 w 10587099"/>
              <a:gd name="connsiteY530" fmla="*/ 5192697 h 6853080"/>
              <a:gd name="connsiteX531" fmla="*/ 7492636 w 10587099"/>
              <a:gd name="connsiteY531" fmla="*/ 5216311 h 6853080"/>
              <a:gd name="connsiteX532" fmla="*/ 7476401 w 10587099"/>
              <a:gd name="connsiteY532" fmla="*/ 5242386 h 6853080"/>
              <a:gd name="connsiteX533" fmla="*/ 7499032 w 10587099"/>
              <a:gd name="connsiteY533" fmla="*/ 5262556 h 6853080"/>
              <a:gd name="connsiteX534" fmla="*/ 7584141 w 10587099"/>
              <a:gd name="connsiteY534" fmla="*/ 5227627 h 6853080"/>
              <a:gd name="connsiteX535" fmla="*/ 7646621 w 10587099"/>
              <a:gd name="connsiteY535" fmla="*/ 5174002 h 6853080"/>
              <a:gd name="connsiteX536" fmla="*/ 7730747 w 10587099"/>
              <a:gd name="connsiteY536" fmla="*/ 5096763 h 6853080"/>
              <a:gd name="connsiteX537" fmla="*/ 7799622 w 10587099"/>
              <a:gd name="connsiteY537" fmla="*/ 5074133 h 6853080"/>
              <a:gd name="connsiteX538" fmla="*/ 8043145 w 10587099"/>
              <a:gd name="connsiteY538" fmla="*/ 4971804 h 6853080"/>
              <a:gd name="connsiteX539" fmla="*/ 8253706 w 10587099"/>
              <a:gd name="connsiteY539" fmla="*/ 4913752 h 6853080"/>
              <a:gd name="connsiteX540" fmla="*/ 8466727 w 10587099"/>
              <a:gd name="connsiteY540" fmla="*/ 4873411 h 6853080"/>
              <a:gd name="connsiteX541" fmla="*/ 8352099 w 10587099"/>
              <a:gd name="connsiteY541" fmla="*/ 4959505 h 6853080"/>
              <a:gd name="connsiteX542" fmla="*/ 8158757 w 10587099"/>
              <a:gd name="connsiteY542" fmla="*/ 5064294 h 6853080"/>
              <a:gd name="connsiteX543" fmla="*/ 7966891 w 10587099"/>
              <a:gd name="connsiteY543" fmla="*/ 5150879 h 6853080"/>
              <a:gd name="connsiteX544" fmla="*/ 7740095 w 10587099"/>
              <a:gd name="connsiteY544" fmla="*/ 5245337 h 6853080"/>
              <a:gd name="connsiteX545" fmla="*/ 7662364 w 10587099"/>
              <a:gd name="connsiteY545" fmla="*/ 5225167 h 6853080"/>
              <a:gd name="connsiteX546" fmla="*/ 7511331 w 10587099"/>
              <a:gd name="connsiteY546" fmla="*/ 5307325 h 6853080"/>
              <a:gd name="connsiteX547" fmla="*/ 6984435 w 10587099"/>
              <a:gd name="connsiteY547" fmla="*/ 5498700 h 6853080"/>
              <a:gd name="connsiteX548" fmla="*/ 6925399 w 10587099"/>
              <a:gd name="connsiteY548" fmla="*/ 5531661 h 6853080"/>
              <a:gd name="connsiteX549" fmla="*/ 6693684 w 10587099"/>
              <a:gd name="connsiteY549" fmla="*/ 5597093 h 6853080"/>
              <a:gd name="connsiteX550" fmla="*/ 6698603 w 10587099"/>
              <a:gd name="connsiteY550" fmla="*/ 5613327 h 6853080"/>
              <a:gd name="connsiteX551" fmla="*/ 6853081 w 10587099"/>
              <a:gd name="connsiteY551" fmla="*/ 5564623 h 6853080"/>
              <a:gd name="connsiteX552" fmla="*/ 6922448 w 10587099"/>
              <a:gd name="connsiteY552" fmla="*/ 5529693 h 6853080"/>
              <a:gd name="connsiteX553" fmla="*/ 7097095 w 10587099"/>
              <a:gd name="connsiteY553" fmla="*/ 5656620 h 6853080"/>
              <a:gd name="connsiteX554" fmla="*/ 6866363 w 10587099"/>
              <a:gd name="connsiteY554" fmla="*/ 5726479 h 6853080"/>
              <a:gd name="connsiteX555" fmla="*/ 6454588 w 10587099"/>
              <a:gd name="connsiteY555" fmla="*/ 5843075 h 6853080"/>
              <a:gd name="connsiteX556" fmla="*/ 6314870 w 10587099"/>
              <a:gd name="connsiteY556" fmla="*/ 5881448 h 6853080"/>
              <a:gd name="connsiteX557" fmla="*/ 6318314 w 10587099"/>
              <a:gd name="connsiteY557" fmla="*/ 5895224 h 6853080"/>
              <a:gd name="connsiteX558" fmla="*/ 6460984 w 10587099"/>
              <a:gd name="connsiteY558" fmla="*/ 5862262 h 6853080"/>
              <a:gd name="connsiteX559" fmla="*/ 6790109 w 10587099"/>
              <a:gd name="connsiteY559" fmla="*/ 5769281 h 6853080"/>
              <a:gd name="connsiteX560" fmla="*/ 7067577 w 10587099"/>
              <a:gd name="connsiteY560" fmla="*/ 5683187 h 6853080"/>
              <a:gd name="connsiteX561" fmla="*/ 7096604 w 10587099"/>
              <a:gd name="connsiteY561" fmla="*/ 5654161 h 6853080"/>
              <a:gd name="connsiteX562" fmla="*/ 7256001 w 10587099"/>
              <a:gd name="connsiteY562" fmla="*/ 5588237 h 6853080"/>
              <a:gd name="connsiteX563" fmla="*/ 7097095 w 10587099"/>
              <a:gd name="connsiteY563" fmla="*/ 5656620 h 6853080"/>
              <a:gd name="connsiteX564" fmla="*/ 1294361 w 10587099"/>
              <a:gd name="connsiteY564" fmla="*/ 1928505 h 6853080"/>
              <a:gd name="connsiteX565" fmla="*/ 1400134 w 10587099"/>
              <a:gd name="connsiteY565" fmla="*/ 1956547 h 6853080"/>
              <a:gd name="connsiteX566" fmla="*/ 1430144 w 10587099"/>
              <a:gd name="connsiteY566" fmla="*/ 1945724 h 6853080"/>
              <a:gd name="connsiteX567" fmla="*/ 1438015 w 10587099"/>
              <a:gd name="connsiteY567" fmla="*/ 1785343 h 6853080"/>
              <a:gd name="connsiteX568" fmla="*/ 1392755 w 10587099"/>
              <a:gd name="connsiteY568" fmla="*/ 1714008 h 6853080"/>
              <a:gd name="connsiteX569" fmla="*/ 1493116 w 10587099"/>
              <a:gd name="connsiteY569" fmla="*/ 1723847 h 6853080"/>
              <a:gd name="connsiteX570" fmla="*/ 1503447 w 10587099"/>
              <a:gd name="connsiteY570" fmla="*/ 1701709 h 6853080"/>
              <a:gd name="connsiteX571" fmla="*/ 1424240 w 10587099"/>
              <a:gd name="connsiteY571" fmla="*/ 1654972 h 6853080"/>
              <a:gd name="connsiteX572" fmla="*/ 1160547 w 10587099"/>
              <a:gd name="connsiteY572" fmla="*/ 1558547 h 6853080"/>
              <a:gd name="connsiteX573" fmla="*/ 989343 w 10587099"/>
              <a:gd name="connsiteY573" fmla="*/ 1435064 h 6853080"/>
              <a:gd name="connsiteX574" fmla="*/ 888490 w 10587099"/>
              <a:gd name="connsiteY574" fmla="*/ 1379472 h 6853080"/>
              <a:gd name="connsiteX575" fmla="*/ 874223 w 10587099"/>
              <a:gd name="connsiteY575" fmla="*/ 1399150 h 6853080"/>
              <a:gd name="connsiteX576" fmla="*/ 918992 w 10587099"/>
              <a:gd name="connsiteY576" fmla="*/ 1457694 h 6853080"/>
              <a:gd name="connsiteX577" fmla="*/ 920468 w 10587099"/>
              <a:gd name="connsiteY577" fmla="*/ 1510334 h 6853080"/>
              <a:gd name="connsiteX578" fmla="*/ 899805 w 10587099"/>
              <a:gd name="connsiteY578" fmla="*/ 1520174 h 6853080"/>
              <a:gd name="connsiteX579" fmla="*/ 1061662 w 10587099"/>
              <a:gd name="connsiteY579" fmla="*/ 1660384 h 6853080"/>
              <a:gd name="connsiteX580" fmla="*/ 1054282 w 10587099"/>
              <a:gd name="connsiteY580" fmla="*/ 1668747 h 6853080"/>
              <a:gd name="connsiteX581" fmla="*/ 922927 w 10587099"/>
              <a:gd name="connsiteY581" fmla="*/ 1572322 h 6853080"/>
              <a:gd name="connsiteX582" fmla="*/ 873239 w 10587099"/>
              <a:gd name="connsiteY582" fmla="*/ 1612663 h 6853080"/>
              <a:gd name="connsiteX583" fmla="*/ 876683 w 10587099"/>
              <a:gd name="connsiteY583" fmla="*/ 1692854 h 6853080"/>
              <a:gd name="connsiteX584" fmla="*/ 931291 w 10587099"/>
              <a:gd name="connsiteY584" fmla="*/ 1799118 h 6853080"/>
              <a:gd name="connsiteX585" fmla="*/ 1050347 w 10587099"/>
              <a:gd name="connsiteY585" fmla="*/ 1888656 h 6853080"/>
              <a:gd name="connsiteX586" fmla="*/ 1209743 w 10587099"/>
              <a:gd name="connsiteY586" fmla="*/ 2007220 h 6853080"/>
              <a:gd name="connsiteX587" fmla="*/ 917516 w 10587099"/>
              <a:gd name="connsiteY587" fmla="*/ 1905875 h 6853080"/>
              <a:gd name="connsiteX588" fmla="*/ 903741 w 10587099"/>
              <a:gd name="connsiteY588" fmla="*/ 1925061 h 6853080"/>
              <a:gd name="connsiteX589" fmla="*/ 967204 w 10587099"/>
              <a:gd name="connsiteY589" fmla="*/ 1987049 h 6853080"/>
              <a:gd name="connsiteX590" fmla="*/ 1017877 w 10587099"/>
              <a:gd name="connsiteY590" fmla="*/ 2094789 h 6853080"/>
              <a:gd name="connsiteX591" fmla="*/ 1135949 w 10587099"/>
              <a:gd name="connsiteY591" fmla="*/ 2060844 h 6853080"/>
              <a:gd name="connsiteX592" fmla="*/ 1114794 w 10587099"/>
              <a:gd name="connsiteY592" fmla="*/ 2006728 h 6853080"/>
              <a:gd name="connsiteX593" fmla="*/ 1266319 w 10587099"/>
              <a:gd name="connsiteY593" fmla="*/ 2143494 h 6853080"/>
              <a:gd name="connsiteX594" fmla="*/ 1250577 w 10587099"/>
              <a:gd name="connsiteY594" fmla="*/ 2073635 h 6853080"/>
              <a:gd name="connsiteX595" fmla="*/ 1304693 w 10587099"/>
              <a:gd name="connsiteY595" fmla="*/ 2051005 h 6853080"/>
              <a:gd name="connsiteX596" fmla="*/ 1254020 w 10587099"/>
              <a:gd name="connsiteY596" fmla="*/ 2023454 h 6853080"/>
              <a:gd name="connsiteX597" fmla="*/ 1256972 w 10587099"/>
              <a:gd name="connsiteY597" fmla="*/ 2015583 h 6853080"/>
              <a:gd name="connsiteX598" fmla="*/ 1309120 w 10587099"/>
              <a:gd name="connsiteY598" fmla="*/ 2023454 h 6853080"/>
              <a:gd name="connsiteX599" fmla="*/ 1294361 w 10587099"/>
              <a:gd name="connsiteY599" fmla="*/ 1928505 h 6853080"/>
              <a:gd name="connsiteX600" fmla="*/ 5493288 w 10587099"/>
              <a:gd name="connsiteY600" fmla="*/ 5555767 h 6853080"/>
              <a:gd name="connsiteX601" fmla="*/ 5494764 w 10587099"/>
              <a:gd name="connsiteY601" fmla="*/ 5573478 h 6853080"/>
              <a:gd name="connsiteX602" fmla="*/ 5551832 w 10587099"/>
              <a:gd name="connsiteY602" fmla="*/ 5572494 h 6853080"/>
              <a:gd name="connsiteX603" fmla="*/ 5708277 w 10587099"/>
              <a:gd name="connsiteY603" fmla="*/ 5525758 h 6853080"/>
              <a:gd name="connsiteX604" fmla="*/ 5937533 w 10587099"/>
              <a:gd name="connsiteY604" fmla="*/ 5489352 h 6853080"/>
              <a:gd name="connsiteX605" fmla="*/ 6049209 w 10587099"/>
              <a:gd name="connsiteY605" fmla="*/ 5494272 h 6853080"/>
              <a:gd name="connsiteX606" fmla="*/ 6219921 w 10587099"/>
              <a:gd name="connsiteY606" fmla="*/ 5508539 h 6853080"/>
              <a:gd name="connsiteX607" fmla="*/ 6411295 w 10587099"/>
              <a:gd name="connsiteY607" fmla="*/ 5450487 h 6853080"/>
              <a:gd name="connsiteX608" fmla="*/ 6357179 w 10587099"/>
              <a:gd name="connsiteY608" fmla="*/ 5443107 h 6853080"/>
              <a:gd name="connsiteX609" fmla="*/ 6308967 w 10587099"/>
              <a:gd name="connsiteY609" fmla="*/ 5448519 h 6853080"/>
              <a:gd name="connsiteX610" fmla="*/ 6308967 w 10587099"/>
              <a:gd name="connsiteY610" fmla="*/ 5439664 h 6853080"/>
              <a:gd name="connsiteX611" fmla="*/ 6389649 w 10587099"/>
              <a:gd name="connsiteY611" fmla="*/ 5393911 h 6853080"/>
              <a:gd name="connsiteX612" fmla="*/ 6392109 w 10587099"/>
              <a:gd name="connsiteY612" fmla="*/ 5375216 h 6853080"/>
              <a:gd name="connsiteX613" fmla="*/ 6314378 w 10587099"/>
              <a:gd name="connsiteY613" fmla="*/ 5346682 h 6853080"/>
              <a:gd name="connsiteX614" fmla="*/ 6147602 w 10587099"/>
              <a:gd name="connsiteY614" fmla="*/ 5379643 h 6853080"/>
              <a:gd name="connsiteX615" fmla="*/ 6055605 w 10587099"/>
              <a:gd name="connsiteY615" fmla="*/ 5375216 h 6853080"/>
              <a:gd name="connsiteX616" fmla="*/ 6031006 w 10587099"/>
              <a:gd name="connsiteY616" fmla="*/ 5413097 h 6853080"/>
              <a:gd name="connsiteX617" fmla="*/ 6025595 w 10587099"/>
              <a:gd name="connsiteY617" fmla="*/ 5398338 h 6853080"/>
              <a:gd name="connsiteX618" fmla="*/ 5861278 w 10587099"/>
              <a:gd name="connsiteY618" fmla="*/ 5459834 h 6853080"/>
              <a:gd name="connsiteX619" fmla="*/ 5680235 w 10587099"/>
              <a:gd name="connsiteY619" fmla="*/ 5516902 h 6853080"/>
              <a:gd name="connsiteX620" fmla="*/ 5493288 w 10587099"/>
              <a:gd name="connsiteY620" fmla="*/ 5555767 h 6853080"/>
              <a:gd name="connsiteX621" fmla="*/ 6362591 w 10587099"/>
              <a:gd name="connsiteY621" fmla="*/ 5639893 h 6853080"/>
              <a:gd name="connsiteX622" fmla="*/ 6166789 w 10587099"/>
              <a:gd name="connsiteY622" fmla="*/ 5716640 h 6853080"/>
              <a:gd name="connsiteX623" fmla="*/ 5878989 w 10587099"/>
              <a:gd name="connsiteY623" fmla="*/ 5732383 h 6853080"/>
              <a:gd name="connsiteX624" fmla="*/ 5852423 w 10587099"/>
              <a:gd name="connsiteY624" fmla="*/ 5738778 h 6853080"/>
              <a:gd name="connsiteX625" fmla="*/ 5808637 w 10587099"/>
              <a:gd name="connsiteY625" fmla="*/ 5740254 h 6853080"/>
              <a:gd name="connsiteX626" fmla="*/ 5599552 w 10587099"/>
              <a:gd name="connsiteY626" fmla="*/ 5787975 h 6853080"/>
              <a:gd name="connsiteX627" fmla="*/ 5500667 w 10587099"/>
              <a:gd name="connsiteY627" fmla="*/ 5837171 h 6853080"/>
              <a:gd name="connsiteX628" fmla="*/ 5401290 w 10587099"/>
              <a:gd name="connsiteY628" fmla="*/ 5876529 h 6853080"/>
              <a:gd name="connsiteX629" fmla="*/ 5406210 w 10587099"/>
              <a:gd name="connsiteY629" fmla="*/ 5893256 h 6853080"/>
              <a:gd name="connsiteX630" fmla="*/ 5650717 w 10587099"/>
              <a:gd name="connsiteY630" fmla="*/ 5865214 h 6853080"/>
              <a:gd name="connsiteX631" fmla="*/ 6061016 w 10587099"/>
              <a:gd name="connsiteY631" fmla="*/ 5756490 h 6853080"/>
              <a:gd name="connsiteX632" fmla="*/ 6396044 w 10587099"/>
              <a:gd name="connsiteY632" fmla="*/ 5683187 h 6853080"/>
              <a:gd name="connsiteX633" fmla="*/ 6362591 w 10587099"/>
              <a:gd name="connsiteY633" fmla="*/ 5639893 h 6853080"/>
              <a:gd name="connsiteX634" fmla="*/ 6047241 w 10587099"/>
              <a:gd name="connsiteY634" fmla="*/ 5822412 h 6853080"/>
              <a:gd name="connsiteX635" fmla="*/ 6058556 w 10587099"/>
              <a:gd name="connsiteY635" fmla="*/ 5847995 h 6853080"/>
              <a:gd name="connsiteX636" fmla="*/ 7025760 w 10587099"/>
              <a:gd name="connsiteY636" fmla="*/ 5594141 h 6853080"/>
              <a:gd name="connsiteX637" fmla="*/ 7024777 w 10587099"/>
              <a:gd name="connsiteY637" fmla="*/ 5577414 h 6853080"/>
              <a:gd name="connsiteX638" fmla="*/ 6967216 w 10587099"/>
              <a:gd name="connsiteY638" fmla="*/ 5559703 h 6853080"/>
              <a:gd name="connsiteX639" fmla="*/ 6829958 w 10587099"/>
              <a:gd name="connsiteY639" fmla="*/ 5605456 h 6853080"/>
              <a:gd name="connsiteX640" fmla="*/ 6555933 w 10587099"/>
              <a:gd name="connsiteY640" fmla="*/ 5684170 h 6853080"/>
              <a:gd name="connsiteX641" fmla="*/ 6090042 w 10587099"/>
              <a:gd name="connsiteY641" fmla="*/ 5790927 h 6853080"/>
              <a:gd name="connsiteX642" fmla="*/ 6047241 w 10587099"/>
              <a:gd name="connsiteY642" fmla="*/ 5822412 h 6853080"/>
              <a:gd name="connsiteX643" fmla="*/ 6102341 w 10587099"/>
              <a:gd name="connsiteY643" fmla="*/ 5240909 h 6853080"/>
              <a:gd name="connsiteX644" fmla="*/ 6100865 w 10587099"/>
              <a:gd name="connsiteY644" fmla="*/ 5222707 h 6853080"/>
              <a:gd name="connsiteX645" fmla="*/ 6232220 w 10587099"/>
              <a:gd name="connsiteY645" fmla="*/ 5205488 h 6853080"/>
              <a:gd name="connsiteX646" fmla="*/ 6264198 w 10587099"/>
              <a:gd name="connsiteY646" fmla="*/ 5178430 h 6853080"/>
              <a:gd name="connsiteX647" fmla="*/ 6227301 w 10587099"/>
              <a:gd name="connsiteY647" fmla="*/ 5172526 h 6853080"/>
              <a:gd name="connsiteX648" fmla="*/ 6177612 w 10587099"/>
              <a:gd name="connsiteY648" fmla="*/ 5183842 h 6853080"/>
              <a:gd name="connsiteX649" fmla="*/ 5965575 w 10587099"/>
              <a:gd name="connsiteY649" fmla="*/ 5237466 h 6853080"/>
              <a:gd name="connsiteX650" fmla="*/ 5917854 w 10587099"/>
              <a:gd name="connsiteY650" fmla="*/ 5325527 h 6853080"/>
              <a:gd name="connsiteX651" fmla="*/ 6103817 w 10587099"/>
              <a:gd name="connsiteY651" fmla="*/ 5305357 h 6853080"/>
              <a:gd name="connsiteX652" fmla="*/ 6113656 w 10587099"/>
              <a:gd name="connsiteY652" fmla="*/ 5347666 h 6853080"/>
              <a:gd name="connsiteX653" fmla="*/ 6126940 w 10587099"/>
              <a:gd name="connsiteY653" fmla="*/ 5345698 h 6853080"/>
              <a:gd name="connsiteX654" fmla="*/ 6126940 w 10587099"/>
              <a:gd name="connsiteY654" fmla="*/ 5283218 h 6853080"/>
              <a:gd name="connsiteX655" fmla="*/ 6175152 w 10587099"/>
              <a:gd name="connsiteY655" fmla="*/ 5343730 h 6853080"/>
              <a:gd name="connsiteX656" fmla="*/ 6161377 w 10587099"/>
              <a:gd name="connsiteY656" fmla="*/ 5240909 h 6853080"/>
              <a:gd name="connsiteX657" fmla="*/ 6102341 w 10587099"/>
              <a:gd name="connsiteY657" fmla="*/ 5240909 h 6853080"/>
              <a:gd name="connsiteX658" fmla="*/ 9051675 w 10587099"/>
              <a:gd name="connsiteY658" fmla="*/ 3991317 h 6853080"/>
              <a:gd name="connsiteX659" fmla="*/ 9125961 w 10587099"/>
              <a:gd name="connsiteY659" fmla="*/ 3932773 h 6853080"/>
              <a:gd name="connsiteX660" fmla="*/ 9325207 w 10587099"/>
              <a:gd name="connsiteY660" fmla="*/ 3777804 h 6853080"/>
              <a:gd name="connsiteX661" fmla="*/ 9313400 w 10587099"/>
              <a:gd name="connsiteY661" fmla="*/ 3760585 h 6853080"/>
              <a:gd name="connsiteX662" fmla="*/ 9094475 w 10587099"/>
              <a:gd name="connsiteY662" fmla="*/ 3871277 h 6853080"/>
              <a:gd name="connsiteX663" fmla="*/ 9090540 w 10587099"/>
              <a:gd name="connsiteY663" fmla="*/ 3875213 h 6853080"/>
              <a:gd name="connsiteX664" fmla="*/ 8837670 w 10587099"/>
              <a:gd name="connsiteY664" fmla="*/ 4019359 h 6853080"/>
              <a:gd name="connsiteX665" fmla="*/ 8790933 w 10587099"/>
              <a:gd name="connsiteY665" fmla="*/ 4073967 h 6853080"/>
              <a:gd name="connsiteX666" fmla="*/ 8990671 w 10587099"/>
              <a:gd name="connsiteY666" fmla="*/ 3982461 h 6853080"/>
              <a:gd name="connsiteX667" fmla="*/ 9051675 w 10587099"/>
              <a:gd name="connsiteY667" fmla="*/ 3991317 h 6853080"/>
              <a:gd name="connsiteX668" fmla="*/ 7091192 w 10587099"/>
              <a:gd name="connsiteY668" fmla="*/ 4948190 h 6853080"/>
              <a:gd name="connsiteX669" fmla="*/ 7274695 w 10587099"/>
              <a:gd name="connsiteY669" fmla="*/ 4896042 h 6853080"/>
              <a:gd name="connsiteX670" fmla="*/ 7484765 w 10587099"/>
              <a:gd name="connsiteY670" fmla="*/ 4849305 h 6853080"/>
              <a:gd name="connsiteX671" fmla="*/ 7448851 w 10587099"/>
              <a:gd name="connsiteY671" fmla="*/ 4763703 h 6853080"/>
              <a:gd name="connsiteX672" fmla="*/ 7389323 w 10587099"/>
              <a:gd name="connsiteY672" fmla="*/ 4803060 h 6853080"/>
              <a:gd name="connsiteX673" fmla="*/ 7186633 w 10587099"/>
              <a:gd name="connsiteY673" fmla="*/ 4901453 h 6853080"/>
              <a:gd name="connsiteX674" fmla="*/ 7091192 w 10587099"/>
              <a:gd name="connsiteY674" fmla="*/ 4948190 h 6853080"/>
              <a:gd name="connsiteX675" fmla="*/ 5895716 w 10587099"/>
              <a:gd name="connsiteY675" fmla="*/ 5106111 h 6853080"/>
              <a:gd name="connsiteX676" fmla="*/ 6296176 w 10587099"/>
              <a:gd name="connsiteY676" fmla="*/ 5015589 h 6853080"/>
              <a:gd name="connsiteX677" fmla="*/ 5895716 w 10587099"/>
              <a:gd name="connsiteY677" fmla="*/ 5106111 h 6853080"/>
              <a:gd name="connsiteX678" fmla="*/ 1028700 w 10587099"/>
              <a:gd name="connsiteY678" fmla="*/ 991803 h 6853080"/>
              <a:gd name="connsiteX679" fmla="*/ 1192033 w 10587099"/>
              <a:gd name="connsiteY679" fmla="*/ 1142344 h 6853080"/>
              <a:gd name="connsiteX680" fmla="*/ 1209743 w 10587099"/>
              <a:gd name="connsiteY680" fmla="*/ 1128569 h 6853080"/>
              <a:gd name="connsiteX681" fmla="*/ 1177766 w 10587099"/>
              <a:gd name="connsiteY681" fmla="*/ 1022796 h 6853080"/>
              <a:gd name="connsiteX682" fmla="*/ 1028700 w 10587099"/>
              <a:gd name="connsiteY682" fmla="*/ 991803 h 6853080"/>
              <a:gd name="connsiteX683" fmla="*/ 5985745 w 10587099"/>
              <a:gd name="connsiteY683" fmla="*/ 5125298 h 6853080"/>
              <a:gd name="connsiteX684" fmla="*/ 6289288 w 10587099"/>
              <a:gd name="connsiteY684" fmla="*/ 5036744 h 6853080"/>
              <a:gd name="connsiteX685" fmla="*/ 5985745 w 10587099"/>
              <a:gd name="connsiteY685" fmla="*/ 5125298 h 6853080"/>
              <a:gd name="connsiteX686" fmla="*/ 8686636 w 10587099"/>
              <a:gd name="connsiteY686" fmla="*/ 3290266 h 6853080"/>
              <a:gd name="connsiteX687" fmla="*/ 8676796 w 10587099"/>
              <a:gd name="connsiteY687" fmla="*/ 3275507 h 6853080"/>
              <a:gd name="connsiteX688" fmla="*/ 8372762 w 10587099"/>
              <a:gd name="connsiteY688" fmla="*/ 3428016 h 6853080"/>
              <a:gd name="connsiteX689" fmla="*/ 8380142 w 10587099"/>
              <a:gd name="connsiteY689" fmla="*/ 3442283 h 6853080"/>
              <a:gd name="connsiteX690" fmla="*/ 8686636 w 10587099"/>
              <a:gd name="connsiteY690" fmla="*/ 3290266 h 6853080"/>
              <a:gd name="connsiteX691" fmla="*/ 10113828 w 10587099"/>
              <a:gd name="connsiteY691" fmla="*/ 2735821 h 6853080"/>
              <a:gd name="connsiteX692" fmla="*/ 9996248 w 10587099"/>
              <a:gd name="connsiteY692" fmla="*/ 2768290 h 6853080"/>
              <a:gd name="connsiteX693" fmla="*/ 9973618 w 10587099"/>
              <a:gd name="connsiteY693" fmla="*/ 2755007 h 6853080"/>
              <a:gd name="connsiteX694" fmla="*/ 9889000 w 10587099"/>
              <a:gd name="connsiteY694" fmla="*/ 2854384 h 6853080"/>
              <a:gd name="connsiteX695" fmla="*/ 9898839 w 10587099"/>
              <a:gd name="connsiteY695" fmla="*/ 2864716 h 6853080"/>
              <a:gd name="connsiteX696" fmla="*/ 10113828 w 10587099"/>
              <a:gd name="connsiteY696" fmla="*/ 2735821 h 6853080"/>
              <a:gd name="connsiteX697" fmla="*/ 5786007 w 10587099"/>
              <a:gd name="connsiteY697" fmla="*/ 5913919 h 6853080"/>
              <a:gd name="connsiteX698" fmla="*/ 5749602 w 10587099"/>
              <a:gd name="connsiteY698" fmla="*/ 5855866 h 6853080"/>
              <a:gd name="connsiteX699" fmla="*/ 5627594 w 10587099"/>
              <a:gd name="connsiteY699" fmla="*/ 5894732 h 6853080"/>
              <a:gd name="connsiteX700" fmla="*/ 5786007 w 10587099"/>
              <a:gd name="connsiteY700" fmla="*/ 5913919 h 6853080"/>
              <a:gd name="connsiteX701" fmla="*/ 10011991 w 10587099"/>
              <a:gd name="connsiteY701" fmla="*/ 2870127 h 6853080"/>
              <a:gd name="connsiteX702" fmla="*/ 10000676 w 10587099"/>
              <a:gd name="connsiteY702" fmla="*/ 2849465 h 6853080"/>
              <a:gd name="connsiteX703" fmla="*/ 9889492 w 10587099"/>
              <a:gd name="connsiteY703" fmla="*/ 2924735 h 6853080"/>
              <a:gd name="connsiteX704" fmla="*/ 9811761 w 10587099"/>
              <a:gd name="connsiteY704" fmla="*/ 3015749 h 6853080"/>
              <a:gd name="connsiteX705" fmla="*/ 10011991 w 10587099"/>
              <a:gd name="connsiteY705" fmla="*/ 2870127 h 6853080"/>
              <a:gd name="connsiteX706" fmla="*/ 196294 w 10587099"/>
              <a:gd name="connsiteY706" fmla="*/ 3240085 h 6853080"/>
              <a:gd name="connsiteX707" fmla="*/ 196294 w 10587099"/>
              <a:gd name="connsiteY707" fmla="*/ 3331099 h 6853080"/>
              <a:gd name="connsiteX708" fmla="*/ 299607 w 10587099"/>
              <a:gd name="connsiteY708" fmla="*/ 3291250 h 6853080"/>
              <a:gd name="connsiteX709" fmla="*/ 296655 w 10587099"/>
              <a:gd name="connsiteY709" fmla="*/ 3270587 h 6853080"/>
              <a:gd name="connsiteX710" fmla="*/ 196294 w 10587099"/>
              <a:gd name="connsiteY710" fmla="*/ 3240085 h 6853080"/>
              <a:gd name="connsiteX711" fmla="*/ 768942 w 10587099"/>
              <a:gd name="connsiteY711" fmla="*/ 1526569 h 6853080"/>
              <a:gd name="connsiteX712" fmla="*/ 906693 w 10587099"/>
              <a:gd name="connsiteY712" fmla="*/ 1563959 h 6853080"/>
              <a:gd name="connsiteX713" fmla="*/ 911612 w 10587099"/>
              <a:gd name="connsiteY713" fmla="*/ 1556579 h 6853080"/>
              <a:gd name="connsiteX714" fmla="*/ 810759 w 10587099"/>
              <a:gd name="connsiteY714" fmla="*/ 1482784 h 6853080"/>
              <a:gd name="connsiteX715" fmla="*/ 768942 w 10587099"/>
              <a:gd name="connsiteY715" fmla="*/ 1526569 h 6853080"/>
              <a:gd name="connsiteX716" fmla="*/ 9246985 w 10587099"/>
              <a:gd name="connsiteY716" fmla="*/ 3645957 h 6853080"/>
              <a:gd name="connsiteX717" fmla="*/ 9173190 w 10587099"/>
              <a:gd name="connsiteY717" fmla="*/ 3739430 h 6853080"/>
              <a:gd name="connsiteX718" fmla="*/ 9246985 w 10587099"/>
              <a:gd name="connsiteY718" fmla="*/ 3645957 h 6853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Lst>
            <a:rect l="l" t="t" r="r" b="b"/>
            <a:pathLst>
              <a:path w="10587099" h="6853080">
                <a:moveTo>
                  <a:pt x="6922448" y="5529693"/>
                </a:moveTo>
                <a:cubicBezTo>
                  <a:pt x="6974596" y="5516410"/>
                  <a:pt x="7026745" y="5503619"/>
                  <a:pt x="7078893" y="5489844"/>
                </a:cubicBezTo>
                <a:cubicBezTo>
                  <a:pt x="7155639" y="5469673"/>
                  <a:pt x="7231402" y="5446059"/>
                  <a:pt x="7308641" y="5429824"/>
                </a:cubicBezTo>
                <a:cubicBezTo>
                  <a:pt x="7346030" y="5421953"/>
                  <a:pt x="7386863" y="5441632"/>
                  <a:pt x="7415397" y="5393419"/>
                </a:cubicBezTo>
                <a:cubicBezTo>
                  <a:pt x="7422777" y="5380628"/>
                  <a:pt x="7471974" y="5393419"/>
                  <a:pt x="7501983" y="5392435"/>
                </a:cubicBezTo>
                <a:cubicBezTo>
                  <a:pt x="7525105" y="5391943"/>
                  <a:pt x="7547736" y="5388991"/>
                  <a:pt x="7570858" y="5387023"/>
                </a:cubicBezTo>
                <a:cubicBezTo>
                  <a:pt x="7545768" y="5400798"/>
                  <a:pt x="7521662" y="5416541"/>
                  <a:pt x="7495588" y="5427365"/>
                </a:cubicBezTo>
                <a:cubicBezTo>
                  <a:pt x="7463610" y="5440155"/>
                  <a:pt x="7429664" y="5449011"/>
                  <a:pt x="7395226" y="5459834"/>
                </a:cubicBezTo>
                <a:cubicBezTo>
                  <a:pt x="7427204" y="5474593"/>
                  <a:pt x="7450327" y="5485416"/>
                  <a:pt x="7473449" y="5496240"/>
                </a:cubicBezTo>
                <a:cubicBezTo>
                  <a:pt x="7473449" y="5501651"/>
                  <a:pt x="7473449" y="5507063"/>
                  <a:pt x="7473941" y="5512967"/>
                </a:cubicBezTo>
                <a:cubicBezTo>
                  <a:pt x="7464594" y="5518870"/>
                  <a:pt x="7455247" y="5524281"/>
                  <a:pt x="7445899" y="5530185"/>
                </a:cubicBezTo>
                <a:cubicBezTo>
                  <a:pt x="7400146" y="5549372"/>
                  <a:pt x="7346030" y="5553799"/>
                  <a:pt x="7311100" y="5592173"/>
                </a:cubicBezTo>
                <a:cubicBezTo>
                  <a:pt x="7335207" y="5596108"/>
                  <a:pt x="7360789" y="5600536"/>
                  <a:pt x="7375548" y="5590205"/>
                </a:cubicBezTo>
                <a:cubicBezTo>
                  <a:pt x="7400146" y="5572494"/>
                  <a:pt x="7454262" y="5585285"/>
                  <a:pt x="7444423" y="5529201"/>
                </a:cubicBezTo>
                <a:cubicBezTo>
                  <a:pt x="7459182" y="5535105"/>
                  <a:pt x="7476401" y="5549372"/>
                  <a:pt x="7487716" y="5545928"/>
                </a:cubicBezTo>
                <a:cubicBezTo>
                  <a:pt x="7583158" y="5516902"/>
                  <a:pt x="7677615" y="5484924"/>
                  <a:pt x="7772073" y="5452455"/>
                </a:cubicBezTo>
                <a:cubicBezTo>
                  <a:pt x="7785847" y="5447535"/>
                  <a:pt x="7796671" y="5435728"/>
                  <a:pt x="7808970" y="5426873"/>
                </a:cubicBezTo>
                <a:cubicBezTo>
                  <a:pt x="7808477" y="5423429"/>
                  <a:pt x="7807494" y="5419493"/>
                  <a:pt x="7807002" y="5416049"/>
                </a:cubicBezTo>
                <a:cubicBezTo>
                  <a:pt x="7784372" y="5417033"/>
                  <a:pt x="7762233" y="5418509"/>
                  <a:pt x="7739602" y="5419493"/>
                </a:cubicBezTo>
                <a:cubicBezTo>
                  <a:pt x="7728779" y="5401782"/>
                  <a:pt x="7717464" y="5383579"/>
                  <a:pt x="7708117" y="5368820"/>
                </a:cubicBezTo>
                <a:cubicBezTo>
                  <a:pt x="7664332" y="5375216"/>
                  <a:pt x="7617595" y="5381611"/>
                  <a:pt x="7570367" y="5388499"/>
                </a:cubicBezTo>
                <a:cubicBezTo>
                  <a:pt x="7671220" y="5355045"/>
                  <a:pt x="7772564" y="5322576"/>
                  <a:pt x="7873417" y="5287646"/>
                </a:cubicBezTo>
                <a:cubicBezTo>
                  <a:pt x="7908347" y="5275839"/>
                  <a:pt x="7942292" y="5260096"/>
                  <a:pt x="7975254" y="5243369"/>
                </a:cubicBezTo>
                <a:cubicBezTo>
                  <a:pt x="7989521" y="5235990"/>
                  <a:pt x="7999852" y="5221723"/>
                  <a:pt x="8011660" y="5210408"/>
                </a:cubicBezTo>
                <a:cubicBezTo>
                  <a:pt x="8008708" y="5206472"/>
                  <a:pt x="8006248" y="5202044"/>
                  <a:pt x="8003296" y="5198109"/>
                </a:cubicBezTo>
                <a:cubicBezTo>
                  <a:pt x="7893588" y="5237466"/>
                  <a:pt x="7784372" y="5276823"/>
                  <a:pt x="7674663" y="5316672"/>
                </a:cubicBezTo>
                <a:cubicBezTo>
                  <a:pt x="7672695" y="5310276"/>
                  <a:pt x="7670235" y="5304373"/>
                  <a:pt x="7668267" y="5297977"/>
                </a:cubicBezTo>
                <a:cubicBezTo>
                  <a:pt x="7866038" y="5225167"/>
                  <a:pt x="8064300" y="5151864"/>
                  <a:pt x="8262070" y="5079053"/>
                </a:cubicBezTo>
                <a:cubicBezTo>
                  <a:pt x="8264038" y="5082989"/>
                  <a:pt x="8266005" y="5087416"/>
                  <a:pt x="8267973" y="5091352"/>
                </a:cubicBezTo>
                <a:cubicBezTo>
                  <a:pt x="8213857" y="5117918"/>
                  <a:pt x="8160233" y="5144976"/>
                  <a:pt x="8106117" y="5171542"/>
                </a:cubicBezTo>
                <a:cubicBezTo>
                  <a:pt x="8256166" y="5166623"/>
                  <a:pt x="8382602" y="5095288"/>
                  <a:pt x="8517892" y="5045599"/>
                </a:cubicBezTo>
                <a:cubicBezTo>
                  <a:pt x="8463776" y="5075117"/>
                  <a:pt x="8409168" y="5104635"/>
                  <a:pt x="8355052" y="5134153"/>
                </a:cubicBezTo>
                <a:cubicBezTo>
                  <a:pt x="8302411" y="5163179"/>
                  <a:pt x="8250755" y="5193681"/>
                  <a:pt x="8197130" y="5221231"/>
                </a:cubicBezTo>
                <a:cubicBezTo>
                  <a:pt x="8171056" y="5234514"/>
                  <a:pt x="8141539" y="5242386"/>
                  <a:pt x="8113496" y="5251732"/>
                </a:cubicBezTo>
                <a:cubicBezTo>
                  <a:pt x="8090866" y="5259112"/>
                  <a:pt x="8067252" y="5264524"/>
                  <a:pt x="8044129" y="5270919"/>
                </a:cubicBezTo>
                <a:cubicBezTo>
                  <a:pt x="8036750" y="5272887"/>
                  <a:pt x="8028386" y="5281250"/>
                  <a:pt x="8023467" y="5279283"/>
                </a:cubicBezTo>
                <a:cubicBezTo>
                  <a:pt x="7928517" y="5243861"/>
                  <a:pt x="7889652" y="5324052"/>
                  <a:pt x="7834060" y="5369804"/>
                </a:cubicBezTo>
                <a:cubicBezTo>
                  <a:pt x="7828649" y="5374232"/>
                  <a:pt x="7823729" y="5379152"/>
                  <a:pt x="7817825" y="5382596"/>
                </a:cubicBezTo>
                <a:cubicBezTo>
                  <a:pt x="7814873" y="5384563"/>
                  <a:pt x="7810445" y="5384071"/>
                  <a:pt x="7816349" y="5383088"/>
                </a:cubicBezTo>
                <a:cubicBezTo>
                  <a:pt x="7822745" y="5418017"/>
                  <a:pt x="7828649" y="5451963"/>
                  <a:pt x="7836028" y="5491320"/>
                </a:cubicBezTo>
                <a:cubicBezTo>
                  <a:pt x="7781419" y="5533629"/>
                  <a:pt x="7721892" y="5579874"/>
                  <a:pt x="7656461" y="5630546"/>
                </a:cubicBezTo>
                <a:cubicBezTo>
                  <a:pt x="7647605" y="5606932"/>
                  <a:pt x="7641209" y="5589221"/>
                  <a:pt x="7633338" y="5567083"/>
                </a:cubicBezTo>
                <a:cubicBezTo>
                  <a:pt x="7586109" y="5611852"/>
                  <a:pt x="7493620" y="5584793"/>
                  <a:pt x="7464594" y="5666951"/>
                </a:cubicBezTo>
                <a:cubicBezTo>
                  <a:pt x="7461642" y="5661540"/>
                  <a:pt x="7457706" y="5653177"/>
                  <a:pt x="7450819" y="5639893"/>
                </a:cubicBezTo>
                <a:cubicBezTo>
                  <a:pt x="7437536" y="5678267"/>
                  <a:pt x="7436060" y="5732875"/>
                  <a:pt x="7383912" y="5677775"/>
                </a:cubicBezTo>
                <a:cubicBezTo>
                  <a:pt x="7338650" y="5703849"/>
                  <a:pt x="7293390" y="5730415"/>
                  <a:pt x="7248129" y="5756981"/>
                </a:cubicBezTo>
                <a:cubicBezTo>
                  <a:pt x="7239765" y="5761901"/>
                  <a:pt x="7232386" y="5768296"/>
                  <a:pt x="7237797" y="5764361"/>
                </a:cubicBezTo>
                <a:cubicBezTo>
                  <a:pt x="7192045" y="5755013"/>
                  <a:pt x="7157607" y="5747634"/>
                  <a:pt x="7123170" y="5740254"/>
                </a:cubicBezTo>
                <a:cubicBezTo>
                  <a:pt x="7121202" y="5745666"/>
                  <a:pt x="7119234" y="5750586"/>
                  <a:pt x="7117266" y="5755997"/>
                </a:cubicBezTo>
                <a:cubicBezTo>
                  <a:pt x="7123170" y="5764361"/>
                  <a:pt x="7129073" y="5773216"/>
                  <a:pt x="7136944" y="5784040"/>
                </a:cubicBezTo>
                <a:cubicBezTo>
                  <a:pt x="7092668" y="5799290"/>
                  <a:pt x="7052327" y="5813066"/>
                  <a:pt x="6994274" y="5832744"/>
                </a:cubicBezTo>
                <a:cubicBezTo>
                  <a:pt x="7015921" y="5805194"/>
                  <a:pt x="7027728" y="5789943"/>
                  <a:pt x="7049867" y="5761901"/>
                </a:cubicBezTo>
                <a:cubicBezTo>
                  <a:pt x="7003622" y="5787483"/>
                  <a:pt x="6971644" y="5805194"/>
                  <a:pt x="6939175" y="5822905"/>
                </a:cubicBezTo>
                <a:cubicBezTo>
                  <a:pt x="6941143" y="5826348"/>
                  <a:pt x="6942618" y="5829792"/>
                  <a:pt x="6944586" y="5833728"/>
                </a:cubicBezTo>
                <a:cubicBezTo>
                  <a:pt x="6958853" y="5827332"/>
                  <a:pt x="6972628" y="5820937"/>
                  <a:pt x="6986895" y="5815033"/>
                </a:cubicBezTo>
                <a:cubicBezTo>
                  <a:pt x="6989355" y="5820937"/>
                  <a:pt x="6991815" y="5826348"/>
                  <a:pt x="6994274" y="5832252"/>
                </a:cubicBezTo>
                <a:cubicBezTo>
                  <a:pt x="6955410" y="5847995"/>
                  <a:pt x="6916052" y="5863246"/>
                  <a:pt x="6877187" y="5878989"/>
                </a:cubicBezTo>
                <a:cubicBezTo>
                  <a:pt x="6873251" y="5873577"/>
                  <a:pt x="6869316" y="5867674"/>
                  <a:pt x="6865380" y="5862262"/>
                </a:cubicBezTo>
                <a:cubicBezTo>
                  <a:pt x="6877679" y="5857834"/>
                  <a:pt x="6889486" y="5853898"/>
                  <a:pt x="6901785" y="5849471"/>
                </a:cubicBezTo>
                <a:cubicBezTo>
                  <a:pt x="6898834" y="5846519"/>
                  <a:pt x="6896374" y="5843567"/>
                  <a:pt x="6893422" y="5840124"/>
                </a:cubicBezTo>
                <a:cubicBezTo>
                  <a:pt x="6888010" y="5839631"/>
                  <a:pt x="6878171" y="5836680"/>
                  <a:pt x="6877187" y="5839139"/>
                </a:cubicBezTo>
                <a:cubicBezTo>
                  <a:pt x="6836354" y="5910966"/>
                  <a:pt x="6756655" y="5898667"/>
                  <a:pt x="6695160" y="5924742"/>
                </a:cubicBezTo>
                <a:cubicBezTo>
                  <a:pt x="6667117" y="5937041"/>
                  <a:pt x="6645471" y="5964591"/>
                  <a:pt x="6619889" y="5983286"/>
                </a:cubicBezTo>
                <a:cubicBezTo>
                  <a:pt x="6605130" y="5994109"/>
                  <a:pt x="6587419" y="6000996"/>
                  <a:pt x="6568232" y="6010836"/>
                </a:cubicBezTo>
                <a:cubicBezTo>
                  <a:pt x="6564789" y="5966559"/>
                  <a:pt x="6546586" y="5961147"/>
                  <a:pt x="6508705" y="5979350"/>
                </a:cubicBezTo>
                <a:cubicBezTo>
                  <a:pt x="6473775" y="5996077"/>
                  <a:pt x="6433434" y="6001488"/>
                  <a:pt x="6395553" y="6013295"/>
                </a:cubicBezTo>
                <a:cubicBezTo>
                  <a:pt x="6321758" y="6035926"/>
                  <a:pt x="6246979" y="6056589"/>
                  <a:pt x="6174660" y="6083647"/>
                </a:cubicBezTo>
                <a:cubicBezTo>
                  <a:pt x="6136779" y="6097913"/>
                  <a:pt x="6086106" y="6098898"/>
                  <a:pt x="6072331" y="6151538"/>
                </a:cubicBezTo>
                <a:lnTo>
                  <a:pt x="6073807" y="6149570"/>
                </a:lnTo>
                <a:cubicBezTo>
                  <a:pt x="6037894" y="6117592"/>
                  <a:pt x="6000996" y="6136287"/>
                  <a:pt x="5962623" y="6144158"/>
                </a:cubicBezTo>
                <a:cubicBezTo>
                  <a:pt x="5933597" y="6150554"/>
                  <a:pt x="5902603" y="6149078"/>
                  <a:pt x="5879972" y="6151046"/>
                </a:cubicBezTo>
                <a:cubicBezTo>
                  <a:pt x="5823889" y="6170724"/>
                  <a:pt x="5773708" y="6192863"/>
                  <a:pt x="5720576" y="6206146"/>
                </a:cubicBezTo>
                <a:cubicBezTo>
                  <a:pt x="5622183" y="6231236"/>
                  <a:pt x="5522806" y="6251899"/>
                  <a:pt x="5422937" y="6272069"/>
                </a:cubicBezTo>
                <a:cubicBezTo>
                  <a:pt x="5367345" y="6283385"/>
                  <a:pt x="5304373" y="6310443"/>
                  <a:pt x="5256652" y="6294699"/>
                </a:cubicBezTo>
                <a:cubicBezTo>
                  <a:pt x="5189253" y="6272561"/>
                  <a:pt x="5163179" y="6319298"/>
                  <a:pt x="5119394" y="6338484"/>
                </a:cubicBezTo>
                <a:cubicBezTo>
                  <a:pt x="5112506" y="6341436"/>
                  <a:pt x="5102175" y="6335041"/>
                  <a:pt x="5093320" y="6334549"/>
                </a:cubicBezTo>
                <a:cubicBezTo>
                  <a:pt x="5079545" y="6333565"/>
                  <a:pt x="5062818" y="6329137"/>
                  <a:pt x="5051995" y="6335041"/>
                </a:cubicBezTo>
                <a:cubicBezTo>
                  <a:pt x="5025429" y="6349800"/>
                  <a:pt x="5002306" y="6369479"/>
                  <a:pt x="4979184" y="6394077"/>
                </a:cubicBezTo>
                <a:cubicBezTo>
                  <a:pt x="5000338" y="6387189"/>
                  <a:pt x="5021985" y="6380302"/>
                  <a:pt x="5043139" y="6373414"/>
                </a:cubicBezTo>
                <a:cubicBezTo>
                  <a:pt x="5046583" y="6377842"/>
                  <a:pt x="5050027" y="6381778"/>
                  <a:pt x="5053470" y="6386206"/>
                </a:cubicBezTo>
                <a:cubicBezTo>
                  <a:pt x="5036252" y="6399488"/>
                  <a:pt x="5020509" y="6418183"/>
                  <a:pt x="5001322" y="6424578"/>
                </a:cubicBezTo>
                <a:cubicBezTo>
                  <a:pt x="4913752" y="6451637"/>
                  <a:pt x="4826182" y="6477219"/>
                  <a:pt x="4737137" y="6497881"/>
                </a:cubicBezTo>
                <a:cubicBezTo>
                  <a:pt x="4662850" y="6515100"/>
                  <a:pt x="4585611" y="6520020"/>
                  <a:pt x="4511816" y="6538715"/>
                </a:cubicBezTo>
                <a:cubicBezTo>
                  <a:pt x="4446385" y="6555441"/>
                  <a:pt x="4384889" y="6585943"/>
                  <a:pt x="4320442" y="6606606"/>
                </a:cubicBezTo>
                <a:cubicBezTo>
                  <a:pt x="4222049" y="6638092"/>
                  <a:pt x="4122672" y="6666133"/>
                  <a:pt x="4020343" y="6696636"/>
                </a:cubicBezTo>
                <a:cubicBezTo>
                  <a:pt x="4015423" y="6686305"/>
                  <a:pt x="4010011" y="6675481"/>
                  <a:pt x="4005092" y="6664658"/>
                </a:cubicBezTo>
                <a:cubicBezTo>
                  <a:pt x="3999188" y="6666626"/>
                  <a:pt x="3993285" y="6667118"/>
                  <a:pt x="3992793" y="6668593"/>
                </a:cubicBezTo>
                <a:cubicBezTo>
                  <a:pt x="3982461" y="6715330"/>
                  <a:pt x="3939660" y="6725169"/>
                  <a:pt x="3907683" y="6721726"/>
                </a:cubicBezTo>
                <a:cubicBezTo>
                  <a:pt x="3859962" y="6716806"/>
                  <a:pt x="3828476" y="6723202"/>
                  <a:pt x="3788627" y="6755672"/>
                </a:cubicBezTo>
                <a:cubicBezTo>
                  <a:pt x="3755173" y="6782730"/>
                  <a:pt x="3697121" y="6780270"/>
                  <a:pt x="3650385" y="6790109"/>
                </a:cubicBezTo>
                <a:cubicBezTo>
                  <a:pt x="3542152" y="6813231"/>
                  <a:pt x="3434412" y="6844717"/>
                  <a:pt x="3324703" y="6855048"/>
                </a:cubicBezTo>
                <a:cubicBezTo>
                  <a:pt x="3252877" y="6861936"/>
                  <a:pt x="3178098" y="6838814"/>
                  <a:pt x="3105287" y="6827007"/>
                </a:cubicBezTo>
                <a:cubicBezTo>
                  <a:pt x="3021653" y="6813723"/>
                  <a:pt x="2938510" y="6798964"/>
                  <a:pt x="2855368" y="6785189"/>
                </a:cubicBezTo>
                <a:cubicBezTo>
                  <a:pt x="2850449" y="6784205"/>
                  <a:pt x="2841101" y="6787649"/>
                  <a:pt x="2840117" y="6785681"/>
                </a:cubicBezTo>
                <a:cubicBezTo>
                  <a:pt x="2804204" y="6716314"/>
                  <a:pt x="2727457" y="6761575"/>
                  <a:pt x="2675801" y="6726154"/>
                </a:cubicBezTo>
                <a:cubicBezTo>
                  <a:pt x="2628080" y="6693192"/>
                  <a:pt x="2563141" y="6686305"/>
                  <a:pt x="2509517" y="6660230"/>
                </a:cubicBezTo>
                <a:cubicBezTo>
                  <a:pt x="2475079" y="6643503"/>
                  <a:pt x="2447529" y="6613002"/>
                  <a:pt x="2413091" y="6585943"/>
                </a:cubicBezTo>
                <a:cubicBezTo>
                  <a:pt x="2409647" y="6590863"/>
                  <a:pt x="2402268" y="6600702"/>
                  <a:pt x="2388493" y="6619397"/>
                </a:cubicBezTo>
                <a:cubicBezTo>
                  <a:pt x="2384065" y="6505753"/>
                  <a:pt x="2297971" y="6496898"/>
                  <a:pt x="2233524" y="6460984"/>
                </a:cubicBezTo>
                <a:cubicBezTo>
                  <a:pt x="2215321" y="6446225"/>
                  <a:pt x="2196626" y="6431958"/>
                  <a:pt x="2178916" y="6416707"/>
                </a:cubicBezTo>
                <a:cubicBezTo>
                  <a:pt x="2163173" y="6402932"/>
                  <a:pt x="2139558" y="6390633"/>
                  <a:pt x="2134147" y="6373414"/>
                </a:cubicBezTo>
                <a:cubicBezTo>
                  <a:pt x="2120372" y="6328153"/>
                  <a:pt x="2081014" y="6314378"/>
                  <a:pt x="2047561" y="6303555"/>
                </a:cubicBezTo>
                <a:cubicBezTo>
                  <a:pt x="1978194" y="6280925"/>
                  <a:pt x="1937360" y="6230744"/>
                  <a:pt x="1894067" y="6178596"/>
                </a:cubicBezTo>
                <a:cubicBezTo>
                  <a:pt x="1820765" y="6091026"/>
                  <a:pt x="1779931" y="5985745"/>
                  <a:pt x="1728767" y="5886368"/>
                </a:cubicBezTo>
                <a:cubicBezTo>
                  <a:pt x="1724339" y="5878005"/>
                  <a:pt x="1714500" y="5873085"/>
                  <a:pt x="1698757" y="5872101"/>
                </a:cubicBezTo>
                <a:cubicBezTo>
                  <a:pt x="1705153" y="5884401"/>
                  <a:pt x="1711548" y="5896700"/>
                  <a:pt x="1717944" y="5908999"/>
                </a:cubicBezTo>
                <a:cubicBezTo>
                  <a:pt x="1714500" y="5911459"/>
                  <a:pt x="1711056" y="5913426"/>
                  <a:pt x="1707613" y="5915886"/>
                </a:cubicBezTo>
                <a:cubicBezTo>
                  <a:pt x="1694821" y="5898175"/>
                  <a:pt x="1671699" y="5881448"/>
                  <a:pt x="1670715" y="5863246"/>
                </a:cubicBezTo>
                <a:cubicBezTo>
                  <a:pt x="1666779" y="5769772"/>
                  <a:pt x="1588065" y="5712213"/>
                  <a:pt x="1563959" y="5629562"/>
                </a:cubicBezTo>
                <a:cubicBezTo>
                  <a:pt x="1550184" y="5582334"/>
                  <a:pt x="1551659" y="5527726"/>
                  <a:pt x="1502463" y="5499683"/>
                </a:cubicBezTo>
                <a:cubicBezTo>
                  <a:pt x="1417845" y="5450978"/>
                  <a:pt x="1385375" y="5357997"/>
                  <a:pt x="1321420" y="5292566"/>
                </a:cubicBezTo>
                <a:cubicBezTo>
                  <a:pt x="1298297" y="5268951"/>
                  <a:pt x="1270747" y="5249273"/>
                  <a:pt x="1252544" y="5222707"/>
                </a:cubicBezTo>
                <a:cubicBezTo>
                  <a:pt x="1233358" y="5194665"/>
                  <a:pt x="1223026" y="5160719"/>
                  <a:pt x="1218107" y="5123330"/>
                </a:cubicBezTo>
                <a:cubicBezTo>
                  <a:pt x="1232374" y="5142516"/>
                  <a:pt x="1246149" y="5161211"/>
                  <a:pt x="1259924" y="5179906"/>
                </a:cubicBezTo>
                <a:cubicBezTo>
                  <a:pt x="1260908" y="5108079"/>
                  <a:pt x="1217615" y="5073641"/>
                  <a:pt x="1146280" y="5078069"/>
                </a:cubicBezTo>
                <a:cubicBezTo>
                  <a:pt x="1129061" y="5037727"/>
                  <a:pt x="1115778" y="5000338"/>
                  <a:pt x="1097575" y="4965901"/>
                </a:cubicBezTo>
                <a:cubicBezTo>
                  <a:pt x="1068549" y="4911784"/>
                  <a:pt x="1042967" y="4853241"/>
                  <a:pt x="1002626" y="4808472"/>
                </a:cubicBezTo>
                <a:cubicBezTo>
                  <a:pt x="979012" y="4782397"/>
                  <a:pt x="952445" y="4751404"/>
                  <a:pt x="923419" y="4733201"/>
                </a:cubicBezTo>
                <a:cubicBezTo>
                  <a:pt x="863400" y="4695812"/>
                  <a:pt x="860448" y="4627428"/>
                  <a:pt x="822566" y="4578724"/>
                </a:cubicBezTo>
                <a:cubicBezTo>
                  <a:pt x="814203" y="4567901"/>
                  <a:pt x="824042" y="4524116"/>
                  <a:pt x="836341" y="4518704"/>
                </a:cubicBezTo>
                <a:cubicBezTo>
                  <a:pt x="876683" y="4500009"/>
                  <a:pt x="837325" y="4471967"/>
                  <a:pt x="850117" y="4452781"/>
                </a:cubicBezTo>
                <a:cubicBezTo>
                  <a:pt x="827978" y="4449829"/>
                  <a:pt x="805840" y="4446385"/>
                  <a:pt x="783701" y="4443433"/>
                </a:cubicBezTo>
                <a:cubicBezTo>
                  <a:pt x="782225" y="4448353"/>
                  <a:pt x="780257" y="4453273"/>
                  <a:pt x="778782" y="4458192"/>
                </a:cubicBezTo>
                <a:cubicBezTo>
                  <a:pt x="767958" y="4434086"/>
                  <a:pt x="757135" y="4409979"/>
                  <a:pt x="746312" y="4385873"/>
                </a:cubicBezTo>
                <a:cubicBezTo>
                  <a:pt x="760579" y="4382430"/>
                  <a:pt x="774846" y="4378986"/>
                  <a:pt x="796000" y="4373574"/>
                </a:cubicBezTo>
                <a:cubicBezTo>
                  <a:pt x="768942" y="4343564"/>
                  <a:pt x="747788" y="4307651"/>
                  <a:pt x="716302" y="4288956"/>
                </a:cubicBezTo>
                <a:cubicBezTo>
                  <a:pt x="686292" y="4271245"/>
                  <a:pt x="645459" y="4271245"/>
                  <a:pt x="608561" y="4263374"/>
                </a:cubicBezTo>
                <a:cubicBezTo>
                  <a:pt x="598722" y="4301747"/>
                  <a:pt x="589867" y="4333725"/>
                  <a:pt x="580519" y="4370622"/>
                </a:cubicBezTo>
                <a:cubicBezTo>
                  <a:pt x="495901" y="4295844"/>
                  <a:pt x="414235" y="4223525"/>
                  <a:pt x="331093" y="4150222"/>
                </a:cubicBezTo>
                <a:cubicBezTo>
                  <a:pt x="341916" y="4110864"/>
                  <a:pt x="367498" y="4102009"/>
                  <a:pt x="407348" y="4132019"/>
                </a:cubicBezTo>
                <a:cubicBezTo>
                  <a:pt x="424566" y="4075935"/>
                  <a:pt x="459004" y="4082822"/>
                  <a:pt x="496885" y="4110372"/>
                </a:cubicBezTo>
                <a:cubicBezTo>
                  <a:pt x="513120" y="4073475"/>
                  <a:pt x="506233" y="4057732"/>
                  <a:pt x="471303" y="4052321"/>
                </a:cubicBezTo>
                <a:cubicBezTo>
                  <a:pt x="449165" y="4048877"/>
                  <a:pt x="426534" y="4045433"/>
                  <a:pt x="404396" y="4042481"/>
                </a:cubicBezTo>
                <a:cubicBezTo>
                  <a:pt x="353723" y="4036086"/>
                  <a:pt x="333061" y="4001156"/>
                  <a:pt x="365530" y="3963767"/>
                </a:cubicBezTo>
                <a:cubicBezTo>
                  <a:pt x="398492" y="3925393"/>
                  <a:pt x="390621" y="3898827"/>
                  <a:pt x="360611" y="3867341"/>
                </a:cubicBezTo>
                <a:cubicBezTo>
                  <a:pt x="326173" y="3830936"/>
                  <a:pt x="292720" y="3793547"/>
                  <a:pt x="258282" y="3755665"/>
                </a:cubicBezTo>
                <a:cubicBezTo>
                  <a:pt x="234668" y="3777312"/>
                  <a:pt x="219909" y="3791087"/>
                  <a:pt x="198754" y="3810273"/>
                </a:cubicBezTo>
                <a:cubicBezTo>
                  <a:pt x="195802" y="3786659"/>
                  <a:pt x="196294" y="3767964"/>
                  <a:pt x="190883" y="3750745"/>
                </a:cubicBezTo>
                <a:cubicBezTo>
                  <a:pt x="185963" y="3735003"/>
                  <a:pt x="175140" y="3720736"/>
                  <a:pt x="162349" y="3698105"/>
                </a:cubicBezTo>
                <a:cubicBezTo>
                  <a:pt x="183503" y="3704009"/>
                  <a:pt x="203674" y="3708928"/>
                  <a:pt x="225320" y="3714832"/>
                </a:cubicBezTo>
                <a:cubicBezTo>
                  <a:pt x="240571" y="3695646"/>
                  <a:pt x="256314" y="3675967"/>
                  <a:pt x="277469" y="3650385"/>
                </a:cubicBezTo>
                <a:cubicBezTo>
                  <a:pt x="243523" y="3616931"/>
                  <a:pt x="204658" y="3585445"/>
                  <a:pt x="175140" y="3547072"/>
                </a:cubicBezTo>
                <a:cubicBezTo>
                  <a:pt x="160381" y="3527885"/>
                  <a:pt x="157429" y="3495907"/>
                  <a:pt x="157429" y="3469341"/>
                </a:cubicBezTo>
                <a:cubicBezTo>
                  <a:pt x="156937" y="3425065"/>
                  <a:pt x="101345" y="3387675"/>
                  <a:pt x="141194" y="3337987"/>
                </a:cubicBezTo>
                <a:cubicBezTo>
                  <a:pt x="144638" y="3333559"/>
                  <a:pt x="131355" y="3314864"/>
                  <a:pt x="124959" y="3303549"/>
                </a:cubicBezTo>
                <a:cubicBezTo>
                  <a:pt x="97901" y="3256320"/>
                  <a:pt x="70843" y="3209583"/>
                  <a:pt x="35422" y="3148580"/>
                </a:cubicBezTo>
                <a:cubicBezTo>
                  <a:pt x="90522" y="3160387"/>
                  <a:pt x="130863" y="3168750"/>
                  <a:pt x="171204" y="3177114"/>
                </a:cubicBezTo>
                <a:cubicBezTo>
                  <a:pt x="196786" y="3182525"/>
                  <a:pt x="222368" y="3193841"/>
                  <a:pt x="246967" y="3191873"/>
                </a:cubicBezTo>
                <a:cubicBezTo>
                  <a:pt x="281896" y="3189413"/>
                  <a:pt x="280420" y="3160387"/>
                  <a:pt x="269105" y="3136773"/>
                </a:cubicBezTo>
                <a:cubicBezTo>
                  <a:pt x="243523" y="3081672"/>
                  <a:pt x="222368" y="3023620"/>
                  <a:pt x="186947" y="2975408"/>
                </a:cubicBezTo>
                <a:cubicBezTo>
                  <a:pt x="154477" y="2930639"/>
                  <a:pt x="164317" y="2903581"/>
                  <a:pt x="202690" y="2869635"/>
                </a:cubicBezTo>
                <a:cubicBezTo>
                  <a:pt x="187439" y="2859796"/>
                  <a:pt x="173172" y="2850448"/>
                  <a:pt x="155461" y="2839133"/>
                </a:cubicBezTo>
                <a:cubicBezTo>
                  <a:pt x="209577" y="2752055"/>
                  <a:pt x="92981" y="2759927"/>
                  <a:pt x="72811" y="2710730"/>
                </a:cubicBezTo>
                <a:cubicBezTo>
                  <a:pt x="76255" y="2705319"/>
                  <a:pt x="80190" y="2699907"/>
                  <a:pt x="83634" y="2694496"/>
                </a:cubicBezTo>
                <a:cubicBezTo>
                  <a:pt x="116596" y="2711222"/>
                  <a:pt x="149558" y="2729425"/>
                  <a:pt x="183503" y="2744184"/>
                </a:cubicBezTo>
                <a:cubicBezTo>
                  <a:pt x="204658" y="2753532"/>
                  <a:pt x="227780" y="2757467"/>
                  <a:pt x="249919" y="2763863"/>
                </a:cubicBezTo>
                <a:cubicBezTo>
                  <a:pt x="248935" y="2736805"/>
                  <a:pt x="257298" y="2703843"/>
                  <a:pt x="244999" y="2683672"/>
                </a:cubicBezTo>
                <a:cubicBezTo>
                  <a:pt x="213513" y="2632508"/>
                  <a:pt x="177108" y="2586263"/>
                  <a:pt x="182519" y="2520832"/>
                </a:cubicBezTo>
                <a:cubicBezTo>
                  <a:pt x="183503" y="2507549"/>
                  <a:pt x="164808" y="2492790"/>
                  <a:pt x="154477" y="2477047"/>
                </a:cubicBezTo>
                <a:cubicBezTo>
                  <a:pt x="177108" y="2473603"/>
                  <a:pt x="196294" y="2470159"/>
                  <a:pt x="215481" y="2467208"/>
                </a:cubicBezTo>
                <a:cubicBezTo>
                  <a:pt x="214989" y="2459828"/>
                  <a:pt x="214497" y="2452940"/>
                  <a:pt x="214005" y="2445561"/>
                </a:cubicBezTo>
                <a:cubicBezTo>
                  <a:pt x="189899" y="2445561"/>
                  <a:pt x="166284" y="2445561"/>
                  <a:pt x="136274" y="2445561"/>
                </a:cubicBezTo>
                <a:cubicBezTo>
                  <a:pt x="126927" y="2406696"/>
                  <a:pt x="153001" y="2372750"/>
                  <a:pt x="179567" y="2338804"/>
                </a:cubicBezTo>
                <a:cubicBezTo>
                  <a:pt x="191375" y="2323553"/>
                  <a:pt x="201214" y="2306827"/>
                  <a:pt x="212037" y="2291084"/>
                </a:cubicBezTo>
                <a:cubicBezTo>
                  <a:pt x="198262" y="2283704"/>
                  <a:pt x="182519" y="2278293"/>
                  <a:pt x="170712" y="2268453"/>
                </a:cubicBezTo>
                <a:cubicBezTo>
                  <a:pt x="153001" y="2253202"/>
                  <a:pt x="137750" y="2235000"/>
                  <a:pt x="122007" y="2217781"/>
                </a:cubicBezTo>
                <a:cubicBezTo>
                  <a:pt x="140210" y="2200562"/>
                  <a:pt x="156445" y="2173996"/>
                  <a:pt x="177600" y="2168584"/>
                </a:cubicBezTo>
                <a:cubicBezTo>
                  <a:pt x="224828" y="2156777"/>
                  <a:pt x="274517" y="2156285"/>
                  <a:pt x="329617" y="2137099"/>
                </a:cubicBezTo>
                <a:cubicBezTo>
                  <a:pt x="219417" y="2067731"/>
                  <a:pt x="110692" y="1997380"/>
                  <a:pt x="0" y="1926045"/>
                </a:cubicBezTo>
                <a:cubicBezTo>
                  <a:pt x="4920" y="1924077"/>
                  <a:pt x="13775" y="1920634"/>
                  <a:pt x="23122" y="1916698"/>
                </a:cubicBezTo>
                <a:cubicBezTo>
                  <a:pt x="-9839" y="1875373"/>
                  <a:pt x="12791" y="1864550"/>
                  <a:pt x="52148" y="1849791"/>
                </a:cubicBezTo>
                <a:cubicBezTo>
                  <a:pt x="80190" y="1839459"/>
                  <a:pt x="100361" y="1808465"/>
                  <a:pt x="128895" y="1781407"/>
                </a:cubicBezTo>
                <a:cubicBezTo>
                  <a:pt x="123975" y="1774520"/>
                  <a:pt x="114628" y="1762221"/>
                  <a:pt x="104297" y="1748446"/>
                </a:cubicBezTo>
                <a:cubicBezTo>
                  <a:pt x="123483" y="1740574"/>
                  <a:pt x="180551" y="1754841"/>
                  <a:pt x="136274" y="1702201"/>
                </a:cubicBezTo>
                <a:cubicBezTo>
                  <a:pt x="177108" y="1639721"/>
                  <a:pt x="133323" y="1605284"/>
                  <a:pt x="97901" y="1560515"/>
                </a:cubicBezTo>
                <a:cubicBezTo>
                  <a:pt x="80682" y="1539360"/>
                  <a:pt x="94949" y="1493116"/>
                  <a:pt x="94949" y="1457694"/>
                </a:cubicBezTo>
                <a:cubicBezTo>
                  <a:pt x="196294" y="1450315"/>
                  <a:pt x="290260" y="1443427"/>
                  <a:pt x="391113" y="1436048"/>
                </a:cubicBezTo>
                <a:cubicBezTo>
                  <a:pt x="372910" y="1382915"/>
                  <a:pt x="389145" y="1364713"/>
                  <a:pt x="430470" y="1374060"/>
                </a:cubicBezTo>
                <a:cubicBezTo>
                  <a:pt x="464907" y="1381439"/>
                  <a:pt x="499345" y="1391279"/>
                  <a:pt x="533783" y="1400134"/>
                </a:cubicBezTo>
                <a:cubicBezTo>
                  <a:pt x="542638" y="1402594"/>
                  <a:pt x="551985" y="1406038"/>
                  <a:pt x="560841" y="1406530"/>
                </a:cubicBezTo>
                <a:cubicBezTo>
                  <a:pt x="621353" y="1409973"/>
                  <a:pt x="681864" y="1412433"/>
                  <a:pt x="757135" y="1415877"/>
                </a:cubicBezTo>
                <a:cubicBezTo>
                  <a:pt x="745328" y="1397182"/>
                  <a:pt x="739916" y="1378488"/>
                  <a:pt x="727617" y="1369632"/>
                </a:cubicBezTo>
                <a:cubicBezTo>
                  <a:pt x="662186" y="1324863"/>
                  <a:pt x="594786" y="1282554"/>
                  <a:pt x="528371" y="1239261"/>
                </a:cubicBezTo>
                <a:cubicBezTo>
                  <a:pt x="521484" y="1234834"/>
                  <a:pt x="512136" y="1227946"/>
                  <a:pt x="511644" y="1222043"/>
                </a:cubicBezTo>
                <a:cubicBezTo>
                  <a:pt x="510168" y="1175306"/>
                  <a:pt x="510660" y="1128569"/>
                  <a:pt x="510660" y="1083308"/>
                </a:cubicBezTo>
                <a:cubicBezTo>
                  <a:pt x="491474" y="1079864"/>
                  <a:pt x="470319" y="1076421"/>
                  <a:pt x="457036" y="1073961"/>
                </a:cubicBezTo>
                <a:cubicBezTo>
                  <a:pt x="482618" y="1031652"/>
                  <a:pt x="505249" y="994262"/>
                  <a:pt x="528863" y="955397"/>
                </a:cubicBezTo>
                <a:cubicBezTo>
                  <a:pt x="536734" y="965236"/>
                  <a:pt x="545590" y="976552"/>
                  <a:pt x="564285" y="999182"/>
                </a:cubicBezTo>
                <a:cubicBezTo>
                  <a:pt x="591835" y="970156"/>
                  <a:pt x="617417" y="943590"/>
                  <a:pt x="644475" y="915056"/>
                </a:cubicBezTo>
                <a:cubicBezTo>
                  <a:pt x="579535" y="844213"/>
                  <a:pt x="495409" y="830438"/>
                  <a:pt x="406364" y="822566"/>
                </a:cubicBezTo>
                <a:cubicBezTo>
                  <a:pt x="502297" y="740900"/>
                  <a:pt x="551493" y="739916"/>
                  <a:pt x="658742" y="818631"/>
                </a:cubicBezTo>
                <a:cubicBezTo>
                  <a:pt x="665137" y="793540"/>
                  <a:pt x="670549" y="771894"/>
                  <a:pt x="677437" y="744836"/>
                </a:cubicBezTo>
                <a:cubicBezTo>
                  <a:pt x="687276" y="747296"/>
                  <a:pt x="708430" y="746312"/>
                  <a:pt x="713350" y="755167"/>
                </a:cubicBezTo>
                <a:cubicBezTo>
                  <a:pt x="732537" y="788129"/>
                  <a:pt x="755659" y="796984"/>
                  <a:pt x="790589" y="781733"/>
                </a:cubicBezTo>
                <a:cubicBezTo>
                  <a:pt x="796492" y="779274"/>
                  <a:pt x="811743" y="781733"/>
                  <a:pt x="812235" y="784193"/>
                </a:cubicBezTo>
                <a:cubicBezTo>
                  <a:pt x="822075" y="832406"/>
                  <a:pt x="867335" y="838309"/>
                  <a:pt x="900789" y="857004"/>
                </a:cubicBezTo>
                <a:cubicBezTo>
                  <a:pt x="916040" y="865859"/>
                  <a:pt x="937686" y="875699"/>
                  <a:pt x="952445" y="870779"/>
                </a:cubicBezTo>
                <a:cubicBezTo>
                  <a:pt x="1013449" y="852084"/>
                  <a:pt x="1024272" y="856512"/>
                  <a:pt x="1039523" y="918992"/>
                </a:cubicBezTo>
                <a:cubicBezTo>
                  <a:pt x="1040999" y="924403"/>
                  <a:pt x="1047395" y="928831"/>
                  <a:pt x="1051330" y="933751"/>
                </a:cubicBezTo>
                <a:cubicBezTo>
                  <a:pt x="1057726" y="930307"/>
                  <a:pt x="1063630" y="926863"/>
                  <a:pt x="1070025" y="923419"/>
                </a:cubicBezTo>
                <a:cubicBezTo>
                  <a:pt x="1048871" y="882586"/>
                  <a:pt x="1026732" y="841753"/>
                  <a:pt x="1007546" y="799936"/>
                </a:cubicBezTo>
                <a:cubicBezTo>
                  <a:pt x="998198" y="779765"/>
                  <a:pt x="994262" y="756643"/>
                  <a:pt x="988359" y="734505"/>
                </a:cubicBezTo>
                <a:cubicBezTo>
                  <a:pt x="984423" y="719254"/>
                  <a:pt x="982455" y="703511"/>
                  <a:pt x="978028" y="688752"/>
                </a:cubicBezTo>
                <a:cubicBezTo>
                  <a:pt x="972616" y="670549"/>
                  <a:pt x="966220" y="652838"/>
                  <a:pt x="957365" y="628240"/>
                </a:cubicBezTo>
                <a:cubicBezTo>
                  <a:pt x="990819" y="646935"/>
                  <a:pt x="1013941" y="660218"/>
                  <a:pt x="1037555" y="673009"/>
                </a:cubicBezTo>
                <a:cubicBezTo>
                  <a:pt x="1037555" y="694163"/>
                  <a:pt x="1037555" y="718762"/>
                  <a:pt x="1037555" y="743360"/>
                </a:cubicBezTo>
                <a:cubicBezTo>
                  <a:pt x="1046411" y="743360"/>
                  <a:pt x="1055266" y="743852"/>
                  <a:pt x="1064122" y="743852"/>
                </a:cubicBezTo>
                <a:cubicBezTo>
                  <a:pt x="1064122" y="713842"/>
                  <a:pt x="1068549" y="683340"/>
                  <a:pt x="1063138" y="654806"/>
                </a:cubicBezTo>
                <a:cubicBezTo>
                  <a:pt x="1051822" y="595278"/>
                  <a:pt x="1071993" y="576584"/>
                  <a:pt x="1132505" y="585931"/>
                </a:cubicBezTo>
                <a:cubicBezTo>
                  <a:pt x="1163499" y="590851"/>
                  <a:pt x="1196952" y="580519"/>
                  <a:pt x="1229422" y="576584"/>
                </a:cubicBezTo>
                <a:cubicBezTo>
                  <a:pt x="1240245" y="575108"/>
                  <a:pt x="1251560" y="571664"/>
                  <a:pt x="1262384" y="572156"/>
                </a:cubicBezTo>
                <a:cubicBezTo>
                  <a:pt x="1287474" y="573140"/>
                  <a:pt x="1312072" y="575600"/>
                  <a:pt x="1336179" y="566252"/>
                </a:cubicBezTo>
                <a:cubicBezTo>
                  <a:pt x="1361269" y="586915"/>
                  <a:pt x="1385867" y="608069"/>
                  <a:pt x="1422273" y="638571"/>
                </a:cubicBezTo>
                <a:cubicBezTo>
                  <a:pt x="1404562" y="587407"/>
                  <a:pt x="1390295" y="547066"/>
                  <a:pt x="1377996" y="511152"/>
                </a:cubicBezTo>
                <a:cubicBezTo>
                  <a:pt x="1416369" y="513120"/>
                  <a:pt x="1462122" y="528371"/>
                  <a:pt x="1477865" y="513120"/>
                </a:cubicBezTo>
                <a:cubicBezTo>
                  <a:pt x="1500495" y="491474"/>
                  <a:pt x="1517714" y="445721"/>
                  <a:pt x="1489180" y="410791"/>
                </a:cubicBezTo>
                <a:cubicBezTo>
                  <a:pt x="1458186" y="372910"/>
                  <a:pt x="1495083" y="335029"/>
                  <a:pt x="1483768" y="298623"/>
                </a:cubicBezTo>
                <a:cubicBezTo>
                  <a:pt x="1510334" y="298623"/>
                  <a:pt x="1536900" y="295671"/>
                  <a:pt x="1562975" y="299115"/>
                </a:cubicBezTo>
                <a:cubicBezTo>
                  <a:pt x="1572814" y="300591"/>
                  <a:pt x="1580685" y="316334"/>
                  <a:pt x="1590033" y="325189"/>
                </a:cubicBezTo>
                <a:cubicBezTo>
                  <a:pt x="1592001" y="327157"/>
                  <a:pt x="1597412" y="325681"/>
                  <a:pt x="1599380" y="325681"/>
                </a:cubicBezTo>
                <a:cubicBezTo>
                  <a:pt x="1607743" y="305511"/>
                  <a:pt x="1616107" y="285832"/>
                  <a:pt x="1624470" y="266153"/>
                </a:cubicBezTo>
                <a:cubicBezTo>
                  <a:pt x="1630374" y="265661"/>
                  <a:pt x="1636278" y="265661"/>
                  <a:pt x="1642673" y="265169"/>
                </a:cubicBezTo>
                <a:cubicBezTo>
                  <a:pt x="1658416" y="310430"/>
                  <a:pt x="1683998" y="354707"/>
                  <a:pt x="1687442" y="400460"/>
                </a:cubicBezTo>
                <a:cubicBezTo>
                  <a:pt x="1692854" y="474255"/>
                  <a:pt x="1735655" y="527387"/>
                  <a:pt x="1775012" y="578552"/>
                </a:cubicBezTo>
                <a:cubicBezTo>
                  <a:pt x="1901939" y="744836"/>
                  <a:pt x="2044609" y="898821"/>
                  <a:pt x="2218765" y="1015909"/>
                </a:cubicBezTo>
                <a:cubicBezTo>
                  <a:pt x="2351596" y="1104955"/>
                  <a:pt x="2496725" y="1175798"/>
                  <a:pt x="2635460" y="1256972"/>
                </a:cubicBezTo>
                <a:cubicBezTo>
                  <a:pt x="2670881" y="1277635"/>
                  <a:pt x="2718110" y="1280586"/>
                  <a:pt x="2738772" y="1331751"/>
                </a:cubicBezTo>
                <a:cubicBezTo>
                  <a:pt x="2744184" y="1345034"/>
                  <a:pt x="2792889" y="1361269"/>
                  <a:pt x="2821423" y="1376520"/>
                </a:cubicBezTo>
                <a:cubicBezTo>
                  <a:pt x="2901613" y="1418337"/>
                  <a:pt x="2982787" y="1471469"/>
                  <a:pt x="3068881" y="1484752"/>
                </a:cubicBezTo>
                <a:cubicBezTo>
                  <a:pt x="3267143" y="1515254"/>
                  <a:pt x="3448679" y="1602824"/>
                  <a:pt x="3644973" y="1636277"/>
                </a:cubicBezTo>
                <a:cubicBezTo>
                  <a:pt x="3686298" y="1643165"/>
                  <a:pt x="3728115" y="1651528"/>
                  <a:pt x="3769440" y="1658908"/>
                </a:cubicBezTo>
                <a:cubicBezTo>
                  <a:pt x="3755173" y="1665304"/>
                  <a:pt x="3739430" y="1672191"/>
                  <a:pt x="3713356" y="1683506"/>
                </a:cubicBezTo>
                <a:cubicBezTo>
                  <a:pt x="3755665" y="1703185"/>
                  <a:pt x="3787643" y="1724831"/>
                  <a:pt x="3822573" y="1732703"/>
                </a:cubicBezTo>
                <a:cubicBezTo>
                  <a:pt x="3964259" y="1763205"/>
                  <a:pt x="4106437" y="1792231"/>
                  <a:pt x="4249107" y="1816829"/>
                </a:cubicBezTo>
                <a:cubicBezTo>
                  <a:pt x="4383413" y="1839951"/>
                  <a:pt x="4518704" y="1858646"/>
                  <a:pt x="4653995" y="1877341"/>
                </a:cubicBezTo>
                <a:cubicBezTo>
                  <a:pt x="4775018" y="1894068"/>
                  <a:pt x="4896042" y="1913746"/>
                  <a:pt x="5017557" y="1920634"/>
                </a:cubicBezTo>
                <a:cubicBezTo>
                  <a:pt x="5187285" y="1930473"/>
                  <a:pt x="5357997" y="1937360"/>
                  <a:pt x="5527233" y="1929981"/>
                </a:cubicBezTo>
                <a:cubicBezTo>
                  <a:pt x="5628578" y="1925553"/>
                  <a:pt x="5727956" y="1891608"/>
                  <a:pt x="5828809" y="1871929"/>
                </a:cubicBezTo>
                <a:cubicBezTo>
                  <a:pt x="5843567" y="1868977"/>
                  <a:pt x="5858818" y="1871437"/>
                  <a:pt x="5889812" y="1871437"/>
                </a:cubicBezTo>
                <a:cubicBezTo>
                  <a:pt x="5849963" y="1891116"/>
                  <a:pt x="5826841" y="1902431"/>
                  <a:pt x="5801258" y="1914730"/>
                </a:cubicBezTo>
                <a:cubicBezTo>
                  <a:pt x="5854390" y="1972290"/>
                  <a:pt x="5912935" y="1945232"/>
                  <a:pt x="5974430" y="1932441"/>
                </a:cubicBezTo>
                <a:cubicBezTo>
                  <a:pt x="5967051" y="1944740"/>
                  <a:pt x="5962131" y="1952611"/>
                  <a:pt x="5951800" y="1970322"/>
                </a:cubicBezTo>
                <a:cubicBezTo>
                  <a:pt x="5983285" y="1966878"/>
                  <a:pt x="6005424" y="1965894"/>
                  <a:pt x="6027070" y="1961959"/>
                </a:cubicBezTo>
                <a:cubicBezTo>
                  <a:pt x="6119560" y="1945232"/>
                  <a:pt x="6217953" y="1942280"/>
                  <a:pt x="6303063" y="1906859"/>
                </a:cubicBezTo>
                <a:cubicBezTo>
                  <a:pt x="6401456" y="1866025"/>
                  <a:pt x="6507721" y="1890132"/>
                  <a:pt x="6603654" y="1844379"/>
                </a:cubicBezTo>
                <a:cubicBezTo>
                  <a:pt x="6681384" y="1806990"/>
                  <a:pt x="6770430" y="1790755"/>
                  <a:pt x="6845209" y="1748938"/>
                </a:cubicBezTo>
                <a:cubicBezTo>
                  <a:pt x="7048391" y="1635786"/>
                  <a:pt x="7246653" y="1513778"/>
                  <a:pt x="7446883" y="1395214"/>
                </a:cubicBezTo>
                <a:cubicBezTo>
                  <a:pt x="7517234" y="1353889"/>
                  <a:pt x="7587585" y="1313056"/>
                  <a:pt x="7656952" y="1270255"/>
                </a:cubicBezTo>
                <a:cubicBezTo>
                  <a:pt x="7677615" y="1257464"/>
                  <a:pt x="7698278" y="1242213"/>
                  <a:pt x="7713037" y="1223518"/>
                </a:cubicBezTo>
                <a:cubicBezTo>
                  <a:pt x="7770596" y="1151691"/>
                  <a:pt x="7870957" y="1171862"/>
                  <a:pt x="7936881" y="1110366"/>
                </a:cubicBezTo>
                <a:cubicBezTo>
                  <a:pt x="8038226" y="1016401"/>
                  <a:pt x="8151870" y="935227"/>
                  <a:pt x="8259610" y="848149"/>
                </a:cubicBezTo>
                <a:cubicBezTo>
                  <a:pt x="8306839" y="810267"/>
                  <a:pt x="8354067" y="771894"/>
                  <a:pt x="8399328" y="732537"/>
                </a:cubicBezTo>
                <a:cubicBezTo>
                  <a:pt x="8418023" y="716302"/>
                  <a:pt x="8430814" y="693180"/>
                  <a:pt x="8450000" y="676945"/>
                </a:cubicBezTo>
                <a:cubicBezTo>
                  <a:pt x="8689588" y="477207"/>
                  <a:pt x="8929667" y="277961"/>
                  <a:pt x="9169254" y="78223"/>
                </a:cubicBezTo>
                <a:cubicBezTo>
                  <a:pt x="9198772" y="53624"/>
                  <a:pt x="9225338" y="26074"/>
                  <a:pt x="9253380" y="0"/>
                </a:cubicBezTo>
                <a:cubicBezTo>
                  <a:pt x="9257808" y="4428"/>
                  <a:pt x="9262728" y="9347"/>
                  <a:pt x="9267155" y="13775"/>
                </a:cubicBezTo>
                <a:cubicBezTo>
                  <a:pt x="9227798" y="46245"/>
                  <a:pt x="9188441" y="78714"/>
                  <a:pt x="9149576" y="111184"/>
                </a:cubicBezTo>
                <a:cubicBezTo>
                  <a:pt x="9155971" y="115612"/>
                  <a:pt x="9162367" y="120040"/>
                  <a:pt x="9168762" y="124467"/>
                </a:cubicBezTo>
                <a:cubicBezTo>
                  <a:pt x="9164335" y="140702"/>
                  <a:pt x="9165810" y="162841"/>
                  <a:pt x="9155479" y="172188"/>
                </a:cubicBezTo>
                <a:cubicBezTo>
                  <a:pt x="9074797" y="241555"/>
                  <a:pt x="8991163" y="307970"/>
                  <a:pt x="8909496" y="375862"/>
                </a:cubicBezTo>
                <a:cubicBezTo>
                  <a:pt x="8830290" y="441293"/>
                  <a:pt x="8752559" y="507217"/>
                  <a:pt x="8672861" y="572156"/>
                </a:cubicBezTo>
                <a:cubicBezTo>
                  <a:pt x="8658102" y="584455"/>
                  <a:pt x="8637439" y="588883"/>
                  <a:pt x="8621697" y="600198"/>
                </a:cubicBezTo>
                <a:cubicBezTo>
                  <a:pt x="8605954" y="612005"/>
                  <a:pt x="8593655" y="628732"/>
                  <a:pt x="8578403" y="641031"/>
                </a:cubicBezTo>
                <a:cubicBezTo>
                  <a:pt x="8569056" y="648411"/>
                  <a:pt x="8556265" y="651854"/>
                  <a:pt x="8536586" y="646443"/>
                </a:cubicBezTo>
                <a:cubicBezTo>
                  <a:pt x="8393916" y="771402"/>
                  <a:pt x="8251246" y="896361"/>
                  <a:pt x="8108576" y="1020829"/>
                </a:cubicBezTo>
                <a:cubicBezTo>
                  <a:pt x="8112512" y="1026732"/>
                  <a:pt x="8116940" y="1033128"/>
                  <a:pt x="8120876" y="1039031"/>
                </a:cubicBezTo>
                <a:cubicBezTo>
                  <a:pt x="8167121" y="1018861"/>
                  <a:pt x="8213365" y="999182"/>
                  <a:pt x="8260102" y="979011"/>
                </a:cubicBezTo>
                <a:cubicBezTo>
                  <a:pt x="8169088" y="1058710"/>
                  <a:pt x="8077091" y="1139884"/>
                  <a:pt x="8038226" y="1264352"/>
                </a:cubicBezTo>
                <a:cubicBezTo>
                  <a:pt x="8240915" y="1094132"/>
                  <a:pt x="8443605" y="923419"/>
                  <a:pt x="8646295" y="753199"/>
                </a:cubicBezTo>
                <a:cubicBezTo>
                  <a:pt x="8651214" y="757627"/>
                  <a:pt x="8655642" y="762055"/>
                  <a:pt x="8660562" y="765990"/>
                </a:cubicBezTo>
                <a:cubicBezTo>
                  <a:pt x="8621697" y="812235"/>
                  <a:pt x="8582831" y="857988"/>
                  <a:pt x="8543966" y="904233"/>
                </a:cubicBezTo>
                <a:cubicBezTo>
                  <a:pt x="8545934" y="908660"/>
                  <a:pt x="8547902" y="913088"/>
                  <a:pt x="8550362" y="917516"/>
                </a:cubicBezTo>
                <a:cubicBezTo>
                  <a:pt x="8575944" y="907676"/>
                  <a:pt x="8601034" y="898329"/>
                  <a:pt x="8626616" y="888490"/>
                </a:cubicBezTo>
                <a:cubicBezTo>
                  <a:pt x="8629076" y="891442"/>
                  <a:pt x="8632028" y="893901"/>
                  <a:pt x="8634488" y="896853"/>
                </a:cubicBezTo>
                <a:cubicBezTo>
                  <a:pt x="8594147" y="932767"/>
                  <a:pt x="8552330" y="966712"/>
                  <a:pt x="8513956" y="1004594"/>
                </a:cubicBezTo>
                <a:cubicBezTo>
                  <a:pt x="8439177" y="1077897"/>
                  <a:pt x="8365383" y="1152183"/>
                  <a:pt x="8293556" y="1227946"/>
                </a:cubicBezTo>
                <a:cubicBezTo>
                  <a:pt x="8226648" y="1298789"/>
                  <a:pt x="8164169" y="1374060"/>
                  <a:pt x="8095294" y="1442935"/>
                </a:cubicBezTo>
                <a:cubicBezTo>
                  <a:pt x="8068727" y="1469501"/>
                  <a:pt x="8054953" y="1512302"/>
                  <a:pt x="7998869" y="1514270"/>
                </a:cubicBezTo>
                <a:cubicBezTo>
                  <a:pt x="7975254" y="1515254"/>
                  <a:pt x="7958527" y="1581669"/>
                  <a:pt x="7930977" y="1610695"/>
                </a:cubicBezTo>
                <a:cubicBezTo>
                  <a:pt x="7842915" y="1704661"/>
                  <a:pt x="7760757" y="1803054"/>
                  <a:pt x="7654001" y="1879309"/>
                </a:cubicBezTo>
                <a:cubicBezTo>
                  <a:pt x="7577746" y="1933917"/>
                  <a:pt x="7512806" y="2005744"/>
                  <a:pt x="7444915" y="2071667"/>
                </a:cubicBezTo>
                <a:cubicBezTo>
                  <a:pt x="7436060" y="2080030"/>
                  <a:pt x="7439996" y="2101677"/>
                  <a:pt x="7436552" y="2132671"/>
                </a:cubicBezTo>
                <a:cubicBezTo>
                  <a:pt x="7519694" y="2079046"/>
                  <a:pt x="7589061" y="2034278"/>
                  <a:pt x="7654001" y="1991969"/>
                </a:cubicBezTo>
                <a:cubicBezTo>
                  <a:pt x="7652525" y="2086918"/>
                  <a:pt x="7593489" y="2130211"/>
                  <a:pt x="7478861" y="2120864"/>
                </a:cubicBezTo>
                <a:cubicBezTo>
                  <a:pt x="7522646" y="2160713"/>
                  <a:pt x="7546752" y="2182359"/>
                  <a:pt x="7486732" y="2196626"/>
                </a:cubicBezTo>
                <a:cubicBezTo>
                  <a:pt x="7459674" y="2203022"/>
                  <a:pt x="7437536" y="2228604"/>
                  <a:pt x="7416873" y="2250743"/>
                </a:cubicBezTo>
                <a:cubicBezTo>
                  <a:pt x="7558559" y="2188263"/>
                  <a:pt x="7695818" y="2117420"/>
                  <a:pt x="7804050" y="2003284"/>
                </a:cubicBezTo>
                <a:cubicBezTo>
                  <a:pt x="7911790" y="1889640"/>
                  <a:pt x="8017071" y="1773044"/>
                  <a:pt x="8125303" y="1658908"/>
                </a:cubicBezTo>
                <a:cubicBezTo>
                  <a:pt x="8050525" y="1782391"/>
                  <a:pt x="7988537" y="1914238"/>
                  <a:pt x="7875385" y="2012631"/>
                </a:cubicBezTo>
                <a:cubicBezTo>
                  <a:pt x="7831600" y="2051005"/>
                  <a:pt x="7804542" y="2107581"/>
                  <a:pt x="7768628" y="2155301"/>
                </a:cubicBezTo>
                <a:cubicBezTo>
                  <a:pt x="7758297" y="2168584"/>
                  <a:pt x="7745506" y="2180391"/>
                  <a:pt x="7732223" y="2190723"/>
                </a:cubicBezTo>
                <a:cubicBezTo>
                  <a:pt x="7696310" y="2217781"/>
                  <a:pt x="7656461" y="2239919"/>
                  <a:pt x="7623990" y="2269929"/>
                </a:cubicBezTo>
                <a:cubicBezTo>
                  <a:pt x="7573318" y="2316174"/>
                  <a:pt x="7527565" y="2367830"/>
                  <a:pt x="7479845" y="2417027"/>
                </a:cubicBezTo>
                <a:cubicBezTo>
                  <a:pt x="7473941" y="2412599"/>
                  <a:pt x="7468038" y="2407680"/>
                  <a:pt x="7462134" y="2403252"/>
                </a:cubicBezTo>
                <a:cubicBezTo>
                  <a:pt x="7474433" y="2385049"/>
                  <a:pt x="7486732" y="2367338"/>
                  <a:pt x="7500507" y="2346676"/>
                </a:cubicBezTo>
                <a:cubicBezTo>
                  <a:pt x="7412938" y="2352087"/>
                  <a:pt x="7392275" y="2408663"/>
                  <a:pt x="7436060" y="2501645"/>
                </a:cubicBezTo>
                <a:cubicBezTo>
                  <a:pt x="7423761" y="2502629"/>
                  <a:pt x="7406050" y="2498693"/>
                  <a:pt x="7397686" y="2505581"/>
                </a:cubicBezTo>
                <a:cubicBezTo>
                  <a:pt x="7317496" y="2571996"/>
                  <a:pt x="7238290" y="2640379"/>
                  <a:pt x="7159083" y="2708271"/>
                </a:cubicBezTo>
                <a:cubicBezTo>
                  <a:pt x="7154656" y="2712206"/>
                  <a:pt x="7151703" y="2717126"/>
                  <a:pt x="7147768" y="2721554"/>
                </a:cubicBezTo>
                <a:cubicBezTo>
                  <a:pt x="7156623" y="2741724"/>
                  <a:pt x="7165971" y="2761895"/>
                  <a:pt x="7170890" y="2774194"/>
                </a:cubicBezTo>
                <a:cubicBezTo>
                  <a:pt x="7207296" y="2766814"/>
                  <a:pt x="7243210" y="2762879"/>
                  <a:pt x="7276171" y="2751072"/>
                </a:cubicBezTo>
                <a:cubicBezTo>
                  <a:pt x="7285518" y="2747628"/>
                  <a:pt x="7295850" y="2712206"/>
                  <a:pt x="7291914" y="2708762"/>
                </a:cubicBezTo>
                <a:cubicBezTo>
                  <a:pt x="7249113" y="2675801"/>
                  <a:pt x="7302245" y="2657598"/>
                  <a:pt x="7289946" y="2631032"/>
                </a:cubicBezTo>
                <a:cubicBezTo>
                  <a:pt x="7295358" y="2631032"/>
                  <a:pt x="7301261" y="2631524"/>
                  <a:pt x="7306673" y="2631524"/>
                </a:cubicBezTo>
                <a:cubicBezTo>
                  <a:pt x="7308641" y="2646283"/>
                  <a:pt x="7311100" y="2661534"/>
                  <a:pt x="7313068" y="2676293"/>
                </a:cubicBezTo>
                <a:cubicBezTo>
                  <a:pt x="7317004" y="2679245"/>
                  <a:pt x="7321432" y="2682688"/>
                  <a:pt x="7325368" y="2685640"/>
                </a:cubicBezTo>
                <a:cubicBezTo>
                  <a:pt x="7372104" y="2535591"/>
                  <a:pt x="7530025" y="2513944"/>
                  <a:pt x="7628418" y="2417519"/>
                </a:cubicBezTo>
                <a:cubicBezTo>
                  <a:pt x="7620055" y="2430310"/>
                  <a:pt x="7613167" y="2445069"/>
                  <a:pt x="7602344" y="2455892"/>
                </a:cubicBezTo>
                <a:cubicBezTo>
                  <a:pt x="7583649" y="2475079"/>
                  <a:pt x="7559543" y="2489346"/>
                  <a:pt x="7543800" y="2510008"/>
                </a:cubicBezTo>
                <a:cubicBezTo>
                  <a:pt x="7536421" y="2519356"/>
                  <a:pt x="7543309" y="2540018"/>
                  <a:pt x="7543800" y="2555269"/>
                </a:cubicBezTo>
                <a:cubicBezTo>
                  <a:pt x="7562495" y="2552317"/>
                  <a:pt x="7586109" y="2555269"/>
                  <a:pt x="7597917" y="2544938"/>
                </a:cubicBezTo>
                <a:cubicBezTo>
                  <a:pt x="7618087" y="2527227"/>
                  <a:pt x="7628910" y="2499677"/>
                  <a:pt x="7646621" y="2478523"/>
                </a:cubicBezTo>
                <a:cubicBezTo>
                  <a:pt x="7666300" y="2454908"/>
                  <a:pt x="7681059" y="2430310"/>
                  <a:pt x="7725336" y="2447529"/>
                </a:cubicBezTo>
                <a:cubicBezTo>
                  <a:pt x="7743046" y="2454416"/>
                  <a:pt x="7790767" y="2419979"/>
                  <a:pt x="7806018" y="2393905"/>
                </a:cubicBezTo>
                <a:cubicBezTo>
                  <a:pt x="7844883" y="2326997"/>
                  <a:pt x="7893096" y="2264518"/>
                  <a:pt x="7941801" y="2237952"/>
                </a:cubicBezTo>
                <a:cubicBezTo>
                  <a:pt x="7929009" y="2229588"/>
                  <a:pt x="7907363" y="2222209"/>
                  <a:pt x="7900475" y="2207942"/>
                </a:cubicBezTo>
                <a:cubicBezTo>
                  <a:pt x="7895556" y="2198102"/>
                  <a:pt x="7909823" y="2177932"/>
                  <a:pt x="7917694" y="2163665"/>
                </a:cubicBezTo>
                <a:cubicBezTo>
                  <a:pt x="7928517" y="2143986"/>
                  <a:pt x="7941308" y="2125291"/>
                  <a:pt x="7953115" y="2106105"/>
                </a:cubicBezTo>
                <a:lnTo>
                  <a:pt x="7951148" y="2107581"/>
                </a:lnTo>
                <a:cubicBezTo>
                  <a:pt x="7979682" y="2084458"/>
                  <a:pt x="8009692" y="2063304"/>
                  <a:pt x="8035766" y="2037721"/>
                </a:cubicBezTo>
                <a:cubicBezTo>
                  <a:pt x="8054460" y="2019519"/>
                  <a:pt x="8066759" y="1994920"/>
                  <a:pt x="8081518" y="1972782"/>
                </a:cubicBezTo>
                <a:cubicBezTo>
                  <a:pt x="8086438" y="1977210"/>
                  <a:pt x="8091358" y="1982129"/>
                  <a:pt x="8096277" y="1986557"/>
                </a:cubicBezTo>
                <a:cubicBezTo>
                  <a:pt x="8055936" y="2051497"/>
                  <a:pt x="8016087" y="2116436"/>
                  <a:pt x="7975746" y="2181375"/>
                </a:cubicBezTo>
                <a:cubicBezTo>
                  <a:pt x="7981650" y="2186787"/>
                  <a:pt x="7987553" y="2191707"/>
                  <a:pt x="7993457" y="2197118"/>
                </a:cubicBezTo>
                <a:cubicBezTo>
                  <a:pt x="8044621" y="2168092"/>
                  <a:pt x="8097262" y="2141034"/>
                  <a:pt x="8146950" y="2109056"/>
                </a:cubicBezTo>
                <a:cubicBezTo>
                  <a:pt x="8197130" y="2076587"/>
                  <a:pt x="8240915" y="2037721"/>
                  <a:pt x="8239932" y="1968846"/>
                </a:cubicBezTo>
                <a:cubicBezTo>
                  <a:pt x="8239932" y="1963927"/>
                  <a:pt x="8253214" y="1958515"/>
                  <a:pt x="8260594" y="1953595"/>
                </a:cubicBezTo>
                <a:cubicBezTo>
                  <a:pt x="8262070" y="1960483"/>
                  <a:pt x="8264038" y="1967370"/>
                  <a:pt x="8268465" y="1987049"/>
                </a:cubicBezTo>
                <a:cubicBezTo>
                  <a:pt x="8294048" y="1953103"/>
                  <a:pt x="8315202" y="1926045"/>
                  <a:pt x="8339800" y="1894068"/>
                </a:cubicBezTo>
                <a:cubicBezTo>
                  <a:pt x="8343244" y="1906367"/>
                  <a:pt x="8346196" y="1915222"/>
                  <a:pt x="8348656" y="1923585"/>
                </a:cubicBezTo>
                <a:cubicBezTo>
                  <a:pt x="8362431" y="1913254"/>
                  <a:pt x="8378174" y="1901447"/>
                  <a:pt x="8397360" y="1886688"/>
                </a:cubicBezTo>
                <a:cubicBezTo>
                  <a:pt x="8401788" y="1924077"/>
                  <a:pt x="8409168" y="1951627"/>
                  <a:pt x="8406708" y="1977702"/>
                </a:cubicBezTo>
                <a:cubicBezTo>
                  <a:pt x="8404248" y="2003776"/>
                  <a:pt x="8392441" y="2029358"/>
                  <a:pt x="8384570" y="2054940"/>
                </a:cubicBezTo>
                <a:cubicBezTo>
                  <a:pt x="8377190" y="2053956"/>
                  <a:pt x="8369318" y="2052972"/>
                  <a:pt x="8361939" y="2051988"/>
                </a:cubicBezTo>
                <a:cubicBezTo>
                  <a:pt x="8357019" y="2032802"/>
                  <a:pt x="8352099" y="2013123"/>
                  <a:pt x="8343244" y="1978686"/>
                </a:cubicBezTo>
                <a:cubicBezTo>
                  <a:pt x="8318646" y="2011647"/>
                  <a:pt x="8297491" y="2039689"/>
                  <a:pt x="8278797" y="2065272"/>
                </a:cubicBezTo>
                <a:cubicBezTo>
                  <a:pt x="8348164" y="2143986"/>
                  <a:pt x="8223697" y="2144970"/>
                  <a:pt x="8239440" y="2198594"/>
                </a:cubicBezTo>
                <a:cubicBezTo>
                  <a:pt x="8232060" y="2196626"/>
                  <a:pt x="8225173" y="2194167"/>
                  <a:pt x="8217793" y="2192199"/>
                </a:cubicBezTo>
                <a:cubicBezTo>
                  <a:pt x="8224188" y="2168584"/>
                  <a:pt x="8230584" y="2144478"/>
                  <a:pt x="8237964" y="2117912"/>
                </a:cubicBezTo>
                <a:cubicBezTo>
                  <a:pt x="8153346" y="2143986"/>
                  <a:pt x="8130223" y="2227128"/>
                  <a:pt x="8071679" y="2284196"/>
                </a:cubicBezTo>
                <a:cubicBezTo>
                  <a:pt x="8090374" y="2288624"/>
                  <a:pt x="8099721" y="2291084"/>
                  <a:pt x="8108576" y="2293052"/>
                </a:cubicBezTo>
                <a:cubicBezTo>
                  <a:pt x="8109069" y="2296003"/>
                  <a:pt x="8109069" y="2298463"/>
                  <a:pt x="8109561" y="2301415"/>
                </a:cubicBezTo>
                <a:cubicBezTo>
                  <a:pt x="8092834" y="2304859"/>
                  <a:pt x="8076107" y="2307811"/>
                  <a:pt x="8058888" y="2311254"/>
                </a:cubicBezTo>
                <a:cubicBezTo>
                  <a:pt x="8060856" y="2292560"/>
                  <a:pt x="8062824" y="2273373"/>
                  <a:pt x="8064300" y="2254678"/>
                </a:cubicBezTo>
                <a:cubicBezTo>
                  <a:pt x="8065284" y="2240903"/>
                  <a:pt x="8065776" y="2227128"/>
                  <a:pt x="8066759" y="2213353"/>
                </a:cubicBezTo>
                <a:cubicBezTo>
                  <a:pt x="8060364" y="2211385"/>
                  <a:pt x="8054460" y="2209417"/>
                  <a:pt x="8048065" y="2206958"/>
                </a:cubicBezTo>
                <a:cubicBezTo>
                  <a:pt x="8031830" y="2244347"/>
                  <a:pt x="8000837" y="2283212"/>
                  <a:pt x="8002804" y="2319618"/>
                </a:cubicBezTo>
                <a:cubicBezTo>
                  <a:pt x="8005264" y="2359959"/>
                  <a:pt x="7989521" y="2373242"/>
                  <a:pt x="7963447" y="2391937"/>
                </a:cubicBezTo>
                <a:cubicBezTo>
                  <a:pt x="7947704" y="2402760"/>
                  <a:pt x="7936881" y="2421455"/>
                  <a:pt x="7919170" y="2442609"/>
                </a:cubicBezTo>
                <a:cubicBezTo>
                  <a:pt x="7906871" y="2418011"/>
                  <a:pt x="7897031" y="2399316"/>
                  <a:pt x="7887684" y="2380622"/>
                </a:cubicBezTo>
                <a:cubicBezTo>
                  <a:pt x="7882272" y="2380622"/>
                  <a:pt x="7876369" y="2380130"/>
                  <a:pt x="7870957" y="2380130"/>
                </a:cubicBezTo>
                <a:cubicBezTo>
                  <a:pt x="7870957" y="2397348"/>
                  <a:pt x="7871449" y="2414567"/>
                  <a:pt x="7870957" y="2431786"/>
                </a:cubicBezTo>
                <a:cubicBezTo>
                  <a:pt x="7870957" y="2438673"/>
                  <a:pt x="7868989" y="2445069"/>
                  <a:pt x="7867513" y="2451957"/>
                </a:cubicBezTo>
                <a:cubicBezTo>
                  <a:pt x="7863086" y="2447529"/>
                  <a:pt x="7859150" y="2441133"/>
                  <a:pt x="7853247" y="2438181"/>
                </a:cubicBezTo>
                <a:cubicBezTo>
                  <a:pt x="7847343" y="2435230"/>
                  <a:pt x="7837012" y="2431294"/>
                  <a:pt x="7834060" y="2433754"/>
                </a:cubicBezTo>
                <a:cubicBezTo>
                  <a:pt x="7798638" y="2463764"/>
                  <a:pt x="7764201" y="2495249"/>
                  <a:pt x="7730255" y="2526735"/>
                </a:cubicBezTo>
                <a:cubicBezTo>
                  <a:pt x="7726319" y="2530179"/>
                  <a:pt x="7721400" y="2539034"/>
                  <a:pt x="7722876" y="2541986"/>
                </a:cubicBezTo>
                <a:cubicBezTo>
                  <a:pt x="7778960" y="2630048"/>
                  <a:pt x="7691882" y="2654646"/>
                  <a:pt x="7653508" y="2700399"/>
                </a:cubicBezTo>
                <a:cubicBezTo>
                  <a:pt x="7648589" y="2706303"/>
                  <a:pt x="7642685" y="2711222"/>
                  <a:pt x="7637766" y="2717618"/>
                </a:cubicBezTo>
                <a:cubicBezTo>
                  <a:pt x="7635798" y="2720570"/>
                  <a:pt x="7635306" y="2724997"/>
                  <a:pt x="7630878" y="2741232"/>
                </a:cubicBezTo>
                <a:cubicBezTo>
                  <a:pt x="7660888" y="2730901"/>
                  <a:pt x="7689422" y="2729425"/>
                  <a:pt x="7707133" y="2714666"/>
                </a:cubicBezTo>
                <a:cubicBezTo>
                  <a:pt x="7822253" y="2617749"/>
                  <a:pt x="7939341" y="2521816"/>
                  <a:pt x="8047573" y="2417519"/>
                </a:cubicBezTo>
                <a:cubicBezTo>
                  <a:pt x="8166629" y="2302891"/>
                  <a:pt x="8298476" y="2204006"/>
                  <a:pt x="8423927" y="2097249"/>
                </a:cubicBezTo>
                <a:cubicBezTo>
                  <a:pt x="8556265" y="1985081"/>
                  <a:pt x="8664990" y="1844871"/>
                  <a:pt x="8783062" y="1715484"/>
                </a:cubicBezTo>
                <a:cubicBezTo>
                  <a:pt x="8855872" y="1635294"/>
                  <a:pt x="8925732" y="1553135"/>
                  <a:pt x="8997558" y="1471961"/>
                </a:cubicBezTo>
                <a:cubicBezTo>
                  <a:pt x="9004446" y="1464090"/>
                  <a:pt x="9014777" y="1458186"/>
                  <a:pt x="9035931" y="1458186"/>
                </a:cubicBezTo>
                <a:cubicBezTo>
                  <a:pt x="9022648" y="1494591"/>
                  <a:pt x="9009366" y="1530997"/>
                  <a:pt x="8995590" y="1567894"/>
                </a:cubicBezTo>
                <a:cubicBezTo>
                  <a:pt x="8935078" y="1556579"/>
                  <a:pt x="8924255" y="1567894"/>
                  <a:pt x="8915400" y="1625946"/>
                </a:cubicBezTo>
                <a:cubicBezTo>
                  <a:pt x="8911464" y="1651528"/>
                  <a:pt x="8888342" y="1674651"/>
                  <a:pt x="8871615" y="1697281"/>
                </a:cubicBezTo>
                <a:cubicBezTo>
                  <a:pt x="8815531" y="1772552"/>
                  <a:pt x="8758955" y="1846839"/>
                  <a:pt x="8701887" y="1921126"/>
                </a:cubicBezTo>
                <a:cubicBezTo>
                  <a:pt x="8678764" y="1951135"/>
                  <a:pt x="8626124" y="1959499"/>
                  <a:pt x="8634488" y="2013123"/>
                </a:cubicBezTo>
                <a:cubicBezTo>
                  <a:pt x="8601034" y="2013615"/>
                  <a:pt x="8586275" y="2028866"/>
                  <a:pt x="8589227" y="2063796"/>
                </a:cubicBezTo>
                <a:cubicBezTo>
                  <a:pt x="8591687" y="2091838"/>
                  <a:pt x="8603002" y="2133655"/>
                  <a:pt x="8589227" y="2145462"/>
                </a:cubicBezTo>
                <a:cubicBezTo>
                  <a:pt x="8548885" y="2181375"/>
                  <a:pt x="8500673" y="2221717"/>
                  <a:pt x="8450000" y="2231064"/>
                </a:cubicBezTo>
                <a:cubicBezTo>
                  <a:pt x="8377190" y="2244347"/>
                  <a:pt x="8357512" y="2249759"/>
                  <a:pt x="8347180" y="2321586"/>
                </a:cubicBezTo>
                <a:cubicBezTo>
                  <a:pt x="8344228" y="2340280"/>
                  <a:pt x="8329961" y="2357991"/>
                  <a:pt x="8318646" y="2374718"/>
                </a:cubicBezTo>
                <a:cubicBezTo>
                  <a:pt x="8308315" y="2389969"/>
                  <a:pt x="8294540" y="2402268"/>
                  <a:pt x="8271418" y="2413583"/>
                </a:cubicBezTo>
                <a:cubicBezTo>
                  <a:pt x="8275845" y="2394889"/>
                  <a:pt x="8279781" y="2376194"/>
                  <a:pt x="8284209" y="2357499"/>
                </a:cubicBezTo>
                <a:cubicBezTo>
                  <a:pt x="8281257" y="2353563"/>
                  <a:pt x="8278305" y="2349136"/>
                  <a:pt x="8275353" y="2345200"/>
                </a:cubicBezTo>
                <a:cubicBezTo>
                  <a:pt x="8151870" y="2448021"/>
                  <a:pt x="8028386" y="2550842"/>
                  <a:pt x="7903919" y="2654646"/>
                </a:cubicBezTo>
                <a:cubicBezTo>
                  <a:pt x="7967874" y="2676293"/>
                  <a:pt x="8086438" y="2649235"/>
                  <a:pt x="8114480" y="2608402"/>
                </a:cubicBezTo>
                <a:cubicBezTo>
                  <a:pt x="8165153" y="2565108"/>
                  <a:pt x="8215825" y="2522308"/>
                  <a:pt x="8266498" y="2479015"/>
                </a:cubicBezTo>
                <a:cubicBezTo>
                  <a:pt x="8294540" y="2456384"/>
                  <a:pt x="8323074" y="2434738"/>
                  <a:pt x="8349640" y="2410631"/>
                </a:cubicBezTo>
                <a:cubicBezTo>
                  <a:pt x="8386045" y="2377670"/>
                  <a:pt x="8420974" y="2343232"/>
                  <a:pt x="8456888" y="2309287"/>
                </a:cubicBezTo>
                <a:cubicBezTo>
                  <a:pt x="8487882" y="2343232"/>
                  <a:pt x="8481486" y="2370290"/>
                  <a:pt x="8451477" y="2381114"/>
                </a:cubicBezTo>
                <a:cubicBezTo>
                  <a:pt x="8440161" y="2385541"/>
                  <a:pt x="8432782" y="2400792"/>
                  <a:pt x="8422942" y="2410631"/>
                </a:cubicBezTo>
                <a:cubicBezTo>
                  <a:pt x="8387029" y="2447037"/>
                  <a:pt x="8350624" y="2482458"/>
                  <a:pt x="8315694" y="2519356"/>
                </a:cubicBezTo>
                <a:cubicBezTo>
                  <a:pt x="8303887" y="2532147"/>
                  <a:pt x="8295523" y="2548382"/>
                  <a:pt x="8275845" y="2576916"/>
                </a:cubicBezTo>
                <a:cubicBezTo>
                  <a:pt x="8409660" y="2553793"/>
                  <a:pt x="8528223" y="2550842"/>
                  <a:pt x="8610381" y="2438673"/>
                </a:cubicBezTo>
                <a:cubicBezTo>
                  <a:pt x="8674829" y="2350612"/>
                  <a:pt x="8755019" y="2273373"/>
                  <a:pt x="8828814" y="2192199"/>
                </a:cubicBezTo>
                <a:cubicBezTo>
                  <a:pt x="8836685" y="2183343"/>
                  <a:pt x="8849969" y="2179408"/>
                  <a:pt x="8860792" y="2173012"/>
                </a:cubicBezTo>
                <a:cubicBezTo>
                  <a:pt x="8865220" y="2176456"/>
                  <a:pt x="8869647" y="2179899"/>
                  <a:pt x="8874075" y="2183343"/>
                </a:cubicBezTo>
                <a:cubicBezTo>
                  <a:pt x="8839638" y="2235984"/>
                  <a:pt x="8805200" y="2289116"/>
                  <a:pt x="8770762" y="2341756"/>
                </a:cubicBezTo>
                <a:cubicBezTo>
                  <a:pt x="8762890" y="2336345"/>
                  <a:pt x="8755019" y="2330933"/>
                  <a:pt x="8750591" y="2327981"/>
                </a:cubicBezTo>
                <a:cubicBezTo>
                  <a:pt x="8714186" y="2370782"/>
                  <a:pt x="8676305" y="2415551"/>
                  <a:pt x="8627600" y="2473111"/>
                </a:cubicBezTo>
                <a:cubicBezTo>
                  <a:pt x="8693523" y="2461796"/>
                  <a:pt x="8744196" y="2453432"/>
                  <a:pt x="8793885" y="2445069"/>
                </a:cubicBezTo>
                <a:cubicBezTo>
                  <a:pt x="8795361" y="2428834"/>
                  <a:pt x="8796344" y="2415551"/>
                  <a:pt x="8797328" y="2402268"/>
                </a:cubicBezTo>
                <a:cubicBezTo>
                  <a:pt x="8800280" y="2401776"/>
                  <a:pt x="8803232" y="2401284"/>
                  <a:pt x="8806184" y="2400792"/>
                </a:cubicBezTo>
                <a:cubicBezTo>
                  <a:pt x="8810611" y="2411123"/>
                  <a:pt x="8815039" y="2421455"/>
                  <a:pt x="8822911" y="2439165"/>
                </a:cubicBezTo>
                <a:cubicBezTo>
                  <a:pt x="9047247" y="2336345"/>
                  <a:pt x="9274043" y="2241395"/>
                  <a:pt x="9491984" y="2129719"/>
                </a:cubicBezTo>
                <a:cubicBezTo>
                  <a:pt x="9622355" y="2062812"/>
                  <a:pt x="9739442" y="1969830"/>
                  <a:pt x="9863910" y="1890624"/>
                </a:cubicBezTo>
                <a:cubicBezTo>
                  <a:pt x="9881620" y="1879309"/>
                  <a:pt x="9907695" y="1881768"/>
                  <a:pt x="9927373" y="1872421"/>
                </a:cubicBezTo>
                <a:cubicBezTo>
                  <a:pt x="9966239" y="1854710"/>
                  <a:pt x="10008056" y="1838475"/>
                  <a:pt x="10039541" y="1810925"/>
                </a:cubicBezTo>
                <a:cubicBezTo>
                  <a:pt x="10063156" y="1790263"/>
                  <a:pt x="10073979" y="1760745"/>
                  <a:pt x="10105465" y="1798134"/>
                </a:cubicBezTo>
                <a:cubicBezTo>
                  <a:pt x="10106449" y="1799118"/>
                  <a:pt x="10119239" y="1789771"/>
                  <a:pt x="10133998" y="1780423"/>
                </a:cubicBezTo>
                <a:cubicBezTo>
                  <a:pt x="10084310" y="1915222"/>
                  <a:pt x="9973126" y="1992461"/>
                  <a:pt x="9906710" y="2109548"/>
                </a:cubicBezTo>
                <a:cubicBezTo>
                  <a:pt x="9949512" y="2079538"/>
                  <a:pt x="9993297" y="2050021"/>
                  <a:pt x="10035606" y="2019027"/>
                </a:cubicBezTo>
                <a:cubicBezTo>
                  <a:pt x="10080374" y="1986557"/>
                  <a:pt x="10123668" y="1952119"/>
                  <a:pt x="10175815" y="1924569"/>
                </a:cubicBezTo>
                <a:cubicBezTo>
                  <a:pt x="10161549" y="1939820"/>
                  <a:pt x="10147282" y="1954579"/>
                  <a:pt x="10133015" y="1970322"/>
                </a:cubicBezTo>
                <a:cubicBezTo>
                  <a:pt x="10120224" y="1984589"/>
                  <a:pt x="10103005" y="1997380"/>
                  <a:pt x="10096117" y="2014107"/>
                </a:cubicBezTo>
                <a:cubicBezTo>
                  <a:pt x="10048889" y="2131195"/>
                  <a:pt x="9956891" y="2204990"/>
                  <a:pt x="9857022" y="2273865"/>
                </a:cubicBezTo>
                <a:cubicBezTo>
                  <a:pt x="9830948" y="2291576"/>
                  <a:pt x="9816681" y="2325029"/>
                  <a:pt x="9792575" y="2346184"/>
                </a:cubicBezTo>
                <a:cubicBezTo>
                  <a:pt x="9696641" y="2429818"/>
                  <a:pt x="9599724" y="2511976"/>
                  <a:pt x="9501823" y="2592659"/>
                </a:cubicBezTo>
                <a:cubicBezTo>
                  <a:pt x="9446723" y="2637920"/>
                  <a:pt x="9387195" y="2677769"/>
                  <a:pt x="9333079" y="2724505"/>
                </a:cubicBezTo>
                <a:cubicBezTo>
                  <a:pt x="9256332" y="2790429"/>
                  <a:pt x="9184505" y="2862748"/>
                  <a:pt x="9106283" y="2927687"/>
                </a:cubicBezTo>
                <a:cubicBezTo>
                  <a:pt x="9063482" y="2963109"/>
                  <a:pt x="9012317" y="2988691"/>
                  <a:pt x="8961153" y="3020669"/>
                </a:cubicBezTo>
                <a:cubicBezTo>
                  <a:pt x="8965089" y="3023620"/>
                  <a:pt x="8970992" y="3028048"/>
                  <a:pt x="8987719" y="3040347"/>
                </a:cubicBezTo>
                <a:cubicBezTo>
                  <a:pt x="8932127" y="3087084"/>
                  <a:pt x="8878011" y="3132345"/>
                  <a:pt x="8823402" y="3178098"/>
                </a:cubicBezTo>
                <a:cubicBezTo>
                  <a:pt x="8797820" y="3207124"/>
                  <a:pt x="8772238" y="3236641"/>
                  <a:pt x="8737308" y="3275999"/>
                </a:cubicBezTo>
                <a:cubicBezTo>
                  <a:pt x="8791425" y="3258288"/>
                  <a:pt x="8834225" y="3244021"/>
                  <a:pt x="8877519" y="3229754"/>
                </a:cubicBezTo>
                <a:cubicBezTo>
                  <a:pt x="8872107" y="3216963"/>
                  <a:pt x="8866203" y="3203680"/>
                  <a:pt x="8860300" y="3190397"/>
                </a:cubicBezTo>
                <a:cubicBezTo>
                  <a:pt x="8907037" y="3171210"/>
                  <a:pt x="8954265" y="3151531"/>
                  <a:pt x="9008873" y="3129393"/>
                </a:cubicBezTo>
                <a:cubicBezTo>
                  <a:pt x="9001986" y="3143168"/>
                  <a:pt x="8997558" y="3153007"/>
                  <a:pt x="8992639" y="3162355"/>
                </a:cubicBezTo>
                <a:cubicBezTo>
                  <a:pt x="8995099" y="3164815"/>
                  <a:pt x="8997067" y="3166783"/>
                  <a:pt x="8999526" y="3169242"/>
                </a:cubicBezTo>
                <a:cubicBezTo>
                  <a:pt x="9028060" y="3136773"/>
                  <a:pt x="9056594" y="3104795"/>
                  <a:pt x="9084636" y="3072325"/>
                </a:cubicBezTo>
                <a:cubicBezTo>
                  <a:pt x="9088572" y="3074293"/>
                  <a:pt x="9092507" y="3076753"/>
                  <a:pt x="9096935" y="3078721"/>
                </a:cubicBezTo>
                <a:cubicBezTo>
                  <a:pt x="9092016" y="3089544"/>
                  <a:pt x="9087096" y="3100859"/>
                  <a:pt x="9076765" y="3123489"/>
                </a:cubicBezTo>
                <a:cubicBezTo>
                  <a:pt x="9143672" y="3084624"/>
                  <a:pt x="9201232" y="3050679"/>
                  <a:pt x="9258792" y="3017225"/>
                </a:cubicBezTo>
                <a:cubicBezTo>
                  <a:pt x="9255840" y="3011813"/>
                  <a:pt x="9253380" y="3005910"/>
                  <a:pt x="9250429" y="3000498"/>
                </a:cubicBezTo>
                <a:cubicBezTo>
                  <a:pt x="9226322" y="3016241"/>
                  <a:pt x="9202216" y="3031984"/>
                  <a:pt x="9173682" y="3050679"/>
                </a:cubicBezTo>
                <a:cubicBezTo>
                  <a:pt x="9188441" y="2983771"/>
                  <a:pt x="9249445" y="2956221"/>
                  <a:pt x="9300609" y="2989675"/>
                </a:cubicBezTo>
                <a:cubicBezTo>
                  <a:pt x="9328651" y="2954745"/>
                  <a:pt x="9356693" y="2919324"/>
                  <a:pt x="9384735" y="2884394"/>
                </a:cubicBezTo>
                <a:cubicBezTo>
                  <a:pt x="9452135" y="2851925"/>
                  <a:pt x="9526913" y="2828802"/>
                  <a:pt x="9585457" y="2784525"/>
                </a:cubicBezTo>
                <a:cubicBezTo>
                  <a:pt x="9661220" y="2726965"/>
                  <a:pt x="9724683" y="2652186"/>
                  <a:pt x="9793066" y="2585279"/>
                </a:cubicBezTo>
                <a:lnTo>
                  <a:pt x="9791591" y="2583803"/>
                </a:lnTo>
                <a:cubicBezTo>
                  <a:pt x="9779292" y="2607418"/>
                  <a:pt x="9767976" y="2632016"/>
                  <a:pt x="9754694" y="2655138"/>
                </a:cubicBezTo>
                <a:cubicBezTo>
                  <a:pt x="9745838" y="2670389"/>
                  <a:pt x="9733047" y="2683672"/>
                  <a:pt x="9718780" y="2701875"/>
                </a:cubicBezTo>
                <a:cubicBezTo>
                  <a:pt x="9740918" y="2704827"/>
                  <a:pt x="9754694" y="2706795"/>
                  <a:pt x="9768468" y="2708762"/>
                </a:cubicBezTo>
                <a:cubicBezTo>
                  <a:pt x="9776832" y="2718110"/>
                  <a:pt x="9785195" y="2727457"/>
                  <a:pt x="9793558" y="2736805"/>
                </a:cubicBezTo>
                <a:cubicBezTo>
                  <a:pt x="9751741" y="2764355"/>
                  <a:pt x="9708940" y="2790921"/>
                  <a:pt x="9668600" y="2820931"/>
                </a:cubicBezTo>
                <a:cubicBezTo>
                  <a:pt x="9661712" y="2826342"/>
                  <a:pt x="9659744" y="2848481"/>
                  <a:pt x="9664664" y="2857336"/>
                </a:cubicBezTo>
                <a:cubicBezTo>
                  <a:pt x="9669091" y="2864224"/>
                  <a:pt x="9691230" y="2868651"/>
                  <a:pt x="9699101" y="2863732"/>
                </a:cubicBezTo>
                <a:cubicBezTo>
                  <a:pt x="9763549" y="2822899"/>
                  <a:pt x="9826029" y="2778622"/>
                  <a:pt x="9890476" y="2737789"/>
                </a:cubicBezTo>
                <a:cubicBezTo>
                  <a:pt x="9930817" y="2712698"/>
                  <a:pt x="9973618" y="2691544"/>
                  <a:pt x="10015435" y="2669405"/>
                </a:cubicBezTo>
                <a:cubicBezTo>
                  <a:pt x="10093657" y="2628572"/>
                  <a:pt x="10166961" y="2583311"/>
                  <a:pt x="10235344" y="2525259"/>
                </a:cubicBezTo>
                <a:cubicBezTo>
                  <a:pt x="10286508" y="2481966"/>
                  <a:pt x="10358827" y="2463764"/>
                  <a:pt x="10420323" y="2432278"/>
                </a:cubicBezTo>
                <a:cubicBezTo>
                  <a:pt x="10461648" y="2411123"/>
                  <a:pt x="10500513" y="2385541"/>
                  <a:pt x="10544789" y="2367338"/>
                </a:cubicBezTo>
                <a:cubicBezTo>
                  <a:pt x="10513304" y="2399316"/>
                  <a:pt x="10481819" y="2431786"/>
                  <a:pt x="10449841" y="2463764"/>
                </a:cubicBezTo>
                <a:cubicBezTo>
                  <a:pt x="10453776" y="2467208"/>
                  <a:pt x="10457221" y="2470159"/>
                  <a:pt x="10461155" y="2473603"/>
                </a:cubicBezTo>
                <a:cubicBezTo>
                  <a:pt x="10449349" y="2473603"/>
                  <a:pt x="10430162" y="2469667"/>
                  <a:pt x="10427703" y="2474587"/>
                </a:cubicBezTo>
                <a:cubicBezTo>
                  <a:pt x="10422291" y="2484426"/>
                  <a:pt x="10426226" y="2499185"/>
                  <a:pt x="10426226" y="2519356"/>
                </a:cubicBezTo>
                <a:cubicBezTo>
                  <a:pt x="10480343" y="2489346"/>
                  <a:pt x="10529539" y="2462288"/>
                  <a:pt x="10578736" y="2434738"/>
                </a:cubicBezTo>
                <a:cubicBezTo>
                  <a:pt x="10582179" y="2440641"/>
                  <a:pt x="10585623" y="2446053"/>
                  <a:pt x="10589066" y="2451957"/>
                </a:cubicBezTo>
                <a:cubicBezTo>
                  <a:pt x="10541346" y="2481474"/>
                  <a:pt x="10493133" y="2510992"/>
                  <a:pt x="10445413" y="2540510"/>
                </a:cubicBezTo>
                <a:cubicBezTo>
                  <a:pt x="10446396" y="2541002"/>
                  <a:pt x="10447381" y="2541986"/>
                  <a:pt x="10448365" y="2542478"/>
                </a:cubicBezTo>
                <a:cubicBezTo>
                  <a:pt x="10415895" y="2569536"/>
                  <a:pt x="10384409" y="2598070"/>
                  <a:pt x="10349972" y="2622669"/>
                </a:cubicBezTo>
                <a:cubicBezTo>
                  <a:pt x="10318978" y="2644807"/>
                  <a:pt x="10285033" y="2662518"/>
                  <a:pt x="10252562" y="2682688"/>
                </a:cubicBezTo>
                <a:cubicBezTo>
                  <a:pt x="10256006" y="2689084"/>
                  <a:pt x="10259942" y="2694987"/>
                  <a:pt x="10263385" y="2701383"/>
                </a:cubicBezTo>
                <a:cubicBezTo>
                  <a:pt x="10311598" y="2676293"/>
                  <a:pt x="10359319" y="2651202"/>
                  <a:pt x="10420323" y="2619225"/>
                </a:cubicBezTo>
                <a:cubicBezTo>
                  <a:pt x="10413927" y="2644315"/>
                  <a:pt x="10409991" y="2660058"/>
                  <a:pt x="10406055" y="2675801"/>
                </a:cubicBezTo>
                <a:cubicBezTo>
                  <a:pt x="10441969" y="2661534"/>
                  <a:pt x="10477883" y="2646775"/>
                  <a:pt x="10514288" y="2632508"/>
                </a:cubicBezTo>
                <a:lnTo>
                  <a:pt x="10513304" y="2631524"/>
                </a:lnTo>
                <a:cubicBezTo>
                  <a:pt x="10509368" y="2641855"/>
                  <a:pt x="10508385" y="2655138"/>
                  <a:pt x="10501497" y="2662026"/>
                </a:cubicBezTo>
                <a:cubicBezTo>
                  <a:pt x="10418847" y="2738280"/>
                  <a:pt x="10336197" y="2814535"/>
                  <a:pt x="10251579" y="2888330"/>
                </a:cubicBezTo>
                <a:cubicBezTo>
                  <a:pt x="10244199" y="2894725"/>
                  <a:pt x="10224028" y="2938019"/>
                  <a:pt x="10207302" y="2890298"/>
                </a:cubicBezTo>
                <a:cubicBezTo>
                  <a:pt x="10207302" y="2889806"/>
                  <a:pt x="10179751" y="2893250"/>
                  <a:pt x="10175815" y="2900629"/>
                </a:cubicBezTo>
                <a:cubicBezTo>
                  <a:pt x="10164992" y="2921292"/>
                  <a:pt x="10139903" y="2944414"/>
                  <a:pt x="10137934" y="2951794"/>
                </a:cubicBezTo>
                <a:cubicBezTo>
                  <a:pt x="10119239" y="3025096"/>
                  <a:pt x="10044953" y="3038379"/>
                  <a:pt x="10004120" y="3086100"/>
                </a:cubicBezTo>
                <a:cubicBezTo>
                  <a:pt x="9980013" y="3114634"/>
                  <a:pt x="9948036" y="3136281"/>
                  <a:pt x="9910155" y="3151531"/>
                </a:cubicBezTo>
                <a:cubicBezTo>
                  <a:pt x="9911630" y="3142676"/>
                  <a:pt x="9913598" y="3134313"/>
                  <a:pt x="9915074" y="3125457"/>
                </a:cubicBezTo>
                <a:cubicBezTo>
                  <a:pt x="9913106" y="3124473"/>
                  <a:pt x="9911630" y="3123489"/>
                  <a:pt x="9909663" y="3122014"/>
                </a:cubicBezTo>
                <a:cubicBezTo>
                  <a:pt x="9897364" y="3142676"/>
                  <a:pt x="9885064" y="3163339"/>
                  <a:pt x="9868337" y="3191381"/>
                </a:cubicBezTo>
                <a:cubicBezTo>
                  <a:pt x="9981490" y="3187445"/>
                  <a:pt x="10053808" y="3107255"/>
                  <a:pt x="10144822" y="3073309"/>
                </a:cubicBezTo>
                <a:cubicBezTo>
                  <a:pt x="10148266" y="3077737"/>
                  <a:pt x="10151217" y="3081672"/>
                  <a:pt x="10154662" y="3086100"/>
                </a:cubicBezTo>
                <a:cubicBezTo>
                  <a:pt x="10065124" y="3164815"/>
                  <a:pt x="9975094" y="3243037"/>
                  <a:pt x="9873749" y="3332083"/>
                </a:cubicBezTo>
                <a:cubicBezTo>
                  <a:pt x="9897364" y="3329131"/>
                  <a:pt x="9904251" y="3328147"/>
                  <a:pt x="9911138" y="3327163"/>
                </a:cubicBezTo>
                <a:cubicBezTo>
                  <a:pt x="9863910" y="3365045"/>
                  <a:pt x="9816681" y="3402926"/>
                  <a:pt x="9769452" y="3440807"/>
                </a:cubicBezTo>
                <a:cubicBezTo>
                  <a:pt x="9707957" y="3490496"/>
                  <a:pt x="9647937" y="3543136"/>
                  <a:pt x="9583981" y="3589873"/>
                </a:cubicBezTo>
                <a:cubicBezTo>
                  <a:pt x="9542164" y="3620375"/>
                  <a:pt x="9493459" y="3641037"/>
                  <a:pt x="9449675" y="3669079"/>
                </a:cubicBezTo>
                <a:cubicBezTo>
                  <a:pt x="9431964" y="3680394"/>
                  <a:pt x="9418681" y="3699581"/>
                  <a:pt x="9403430" y="3715324"/>
                </a:cubicBezTo>
                <a:cubicBezTo>
                  <a:pt x="9408841" y="3720736"/>
                  <a:pt x="9413761" y="3726639"/>
                  <a:pt x="9419173" y="3732051"/>
                </a:cubicBezTo>
                <a:cubicBezTo>
                  <a:pt x="9468861" y="3692202"/>
                  <a:pt x="9537736" y="3693678"/>
                  <a:pt x="9579553" y="3624802"/>
                </a:cubicBezTo>
                <a:cubicBezTo>
                  <a:pt x="9610547" y="3573638"/>
                  <a:pt x="9679423" y="3544120"/>
                  <a:pt x="9734031" y="3509682"/>
                </a:cubicBezTo>
                <a:cubicBezTo>
                  <a:pt x="9752234" y="3497875"/>
                  <a:pt x="9814713" y="3475737"/>
                  <a:pt x="9826520" y="3463930"/>
                </a:cubicBezTo>
                <a:cubicBezTo>
                  <a:pt x="9854562" y="3435888"/>
                  <a:pt x="9883096" y="3408338"/>
                  <a:pt x="9911138" y="3380295"/>
                </a:cubicBezTo>
                <a:cubicBezTo>
                  <a:pt x="9935245" y="3356189"/>
                  <a:pt x="9958367" y="3331099"/>
                  <a:pt x="9988869" y="3299121"/>
                </a:cubicBezTo>
                <a:cubicBezTo>
                  <a:pt x="9953940" y="3312404"/>
                  <a:pt x="9931801" y="3320768"/>
                  <a:pt x="9909663" y="3328639"/>
                </a:cubicBezTo>
                <a:cubicBezTo>
                  <a:pt x="9945084" y="3303549"/>
                  <a:pt x="9981981" y="3280427"/>
                  <a:pt x="10015435" y="3253368"/>
                </a:cubicBezTo>
                <a:cubicBezTo>
                  <a:pt x="10043969" y="3230246"/>
                  <a:pt x="10069059" y="3202696"/>
                  <a:pt x="10096117" y="3177606"/>
                </a:cubicBezTo>
                <a:cubicBezTo>
                  <a:pt x="10101529" y="3172686"/>
                  <a:pt x="10111860" y="3174162"/>
                  <a:pt x="10118748" y="3169734"/>
                </a:cubicBezTo>
                <a:cubicBezTo>
                  <a:pt x="10133015" y="3160879"/>
                  <a:pt x="10146297" y="3150056"/>
                  <a:pt x="10161549" y="3145136"/>
                </a:cubicBezTo>
                <a:cubicBezTo>
                  <a:pt x="10216649" y="3109714"/>
                  <a:pt x="10272241" y="3074293"/>
                  <a:pt x="10327341" y="3038872"/>
                </a:cubicBezTo>
                <a:cubicBezTo>
                  <a:pt x="10327341" y="3038872"/>
                  <a:pt x="10326850" y="3037395"/>
                  <a:pt x="10326850" y="3037395"/>
                </a:cubicBezTo>
                <a:cubicBezTo>
                  <a:pt x="10315042" y="3057074"/>
                  <a:pt x="10310122" y="3097415"/>
                  <a:pt x="10313566" y="3129393"/>
                </a:cubicBezTo>
                <a:cubicBezTo>
                  <a:pt x="10314058" y="3135297"/>
                  <a:pt x="10309631" y="3144152"/>
                  <a:pt x="10304711" y="3148580"/>
                </a:cubicBezTo>
                <a:cubicBezTo>
                  <a:pt x="10265354" y="3185477"/>
                  <a:pt x="10228457" y="3226310"/>
                  <a:pt x="10184180" y="3256320"/>
                </a:cubicBezTo>
                <a:cubicBezTo>
                  <a:pt x="10128095" y="3293710"/>
                  <a:pt x="10084802" y="3333067"/>
                  <a:pt x="10090706" y="3407354"/>
                </a:cubicBezTo>
                <a:cubicBezTo>
                  <a:pt x="10091690" y="3418669"/>
                  <a:pt x="10079391" y="3430968"/>
                  <a:pt x="10069551" y="3450646"/>
                </a:cubicBezTo>
                <a:cubicBezTo>
                  <a:pt x="10062172" y="3433428"/>
                  <a:pt x="10057252" y="3422605"/>
                  <a:pt x="10050857" y="3407846"/>
                </a:cubicBezTo>
                <a:cubicBezTo>
                  <a:pt x="10036098" y="3455074"/>
                  <a:pt x="10022815" y="3496891"/>
                  <a:pt x="10005596" y="3550516"/>
                </a:cubicBezTo>
                <a:cubicBezTo>
                  <a:pt x="9987885" y="3524441"/>
                  <a:pt x="9976078" y="3507223"/>
                  <a:pt x="9953447" y="3473277"/>
                </a:cubicBezTo>
                <a:cubicBezTo>
                  <a:pt x="9956891" y="3509191"/>
                  <a:pt x="9958859" y="3530345"/>
                  <a:pt x="9960827" y="3551992"/>
                </a:cubicBezTo>
                <a:cubicBezTo>
                  <a:pt x="9966731" y="3551992"/>
                  <a:pt x="9973126" y="3551499"/>
                  <a:pt x="9979030" y="3551499"/>
                </a:cubicBezTo>
                <a:cubicBezTo>
                  <a:pt x="9943116" y="3600204"/>
                  <a:pt x="9916550" y="3667603"/>
                  <a:pt x="9868337" y="3692694"/>
                </a:cubicBezTo>
                <a:cubicBezTo>
                  <a:pt x="9800938" y="3728115"/>
                  <a:pt x="9765025" y="3791087"/>
                  <a:pt x="9705989" y="3830444"/>
                </a:cubicBezTo>
                <a:cubicBezTo>
                  <a:pt x="9642525" y="3872261"/>
                  <a:pt x="9581521" y="3917030"/>
                  <a:pt x="9517566" y="3958847"/>
                </a:cubicBezTo>
                <a:cubicBezTo>
                  <a:pt x="9487556" y="3978526"/>
                  <a:pt x="9454102" y="3993285"/>
                  <a:pt x="9422124" y="4010504"/>
                </a:cubicBezTo>
                <a:cubicBezTo>
                  <a:pt x="9420649" y="4011487"/>
                  <a:pt x="9418189" y="4012963"/>
                  <a:pt x="9417697" y="4014439"/>
                </a:cubicBezTo>
                <a:cubicBezTo>
                  <a:pt x="9405890" y="4054780"/>
                  <a:pt x="9385227" y="4083806"/>
                  <a:pt x="9340950" y="4096598"/>
                </a:cubicBezTo>
                <a:cubicBezTo>
                  <a:pt x="9330619" y="4099549"/>
                  <a:pt x="9285850" y="4125623"/>
                  <a:pt x="9328159" y="4155633"/>
                </a:cubicBezTo>
                <a:cubicBezTo>
                  <a:pt x="9311924" y="4172852"/>
                  <a:pt x="9295198" y="4190071"/>
                  <a:pt x="9267648" y="4219097"/>
                </a:cubicBezTo>
                <a:cubicBezTo>
                  <a:pt x="9261252" y="4179248"/>
                  <a:pt x="9256824" y="4153174"/>
                  <a:pt x="9250429" y="4113816"/>
                </a:cubicBezTo>
                <a:cubicBezTo>
                  <a:pt x="9212055" y="4168916"/>
                  <a:pt x="9178601" y="4216145"/>
                  <a:pt x="9144656" y="4264850"/>
                </a:cubicBezTo>
                <a:cubicBezTo>
                  <a:pt x="9110710" y="4246155"/>
                  <a:pt x="9066434" y="4262390"/>
                  <a:pt x="9028552" y="4317982"/>
                </a:cubicBezTo>
                <a:cubicBezTo>
                  <a:pt x="9018713" y="4311095"/>
                  <a:pt x="9008381" y="4304207"/>
                  <a:pt x="8998542" y="4297320"/>
                </a:cubicBezTo>
                <a:cubicBezTo>
                  <a:pt x="8977880" y="4387349"/>
                  <a:pt x="8890310" y="4357831"/>
                  <a:pt x="8837178" y="4388825"/>
                </a:cubicBezTo>
                <a:cubicBezTo>
                  <a:pt x="8785029" y="4419327"/>
                  <a:pt x="8740260" y="4478855"/>
                  <a:pt x="8668433" y="4474919"/>
                </a:cubicBezTo>
                <a:cubicBezTo>
                  <a:pt x="8652691" y="4490662"/>
                  <a:pt x="8631536" y="4511325"/>
                  <a:pt x="8606446" y="4536415"/>
                </a:cubicBezTo>
                <a:cubicBezTo>
                  <a:pt x="8602510" y="4519688"/>
                  <a:pt x="8600542" y="4510832"/>
                  <a:pt x="8598082" y="4499517"/>
                </a:cubicBezTo>
                <a:cubicBezTo>
                  <a:pt x="8547902" y="4528051"/>
                  <a:pt x="8498705" y="4556585"/>
                  <a:pt x="8461808" y="4577740"/>
                </a:cubicBezTo>
                <a:cubicBezTo>
                  <a:pt x="8436718" y="4572328"/>
                  <a:pt x="8417039" y="4561505"/>
                  <a:pt x="8407692" y="4567408"/>
                </a:cubicBezTo>
                <a:cubicBezTo>
                  <a:pt x="8353084" y="4602338"/>
                  <a:pt x="8282732" y="4608734"/>
                  <a:pt x="8241900" y="4671705"/>
                </a:cubicBezTo>
                <a:cubicBezTo>
                  <a:pt x="8224188" y="4699255"/>
                  <a:pt x="8175976" y="4707127"/>
                  <a:pt x="8141047" y="4722870"/>
                </a:cubicBezTo>
                <a:cubicBezTo>
                  <a:pt x="8054953" y="4762227"/>
                  <a:pt x="7967874" y="4800108"/>
                  <a:pt x="7881780" y="4839957"/>
                </a:cubicBezTo>
                <a:cubicBezTo>
                  <a:pt x="7806018" y="4874887"/>
                  <a:pt x="7731731" y="4912768"/>
                  <a:pt x="7655968" y="4947698"/>
                </a:cubicBezTo>
                <a:cubicBezTo>
                  <a:pt x="7642193" y="4954094"/>
                  <a:pt x="7624975" y="4954585"/>
                  <a:pt x="7609231" y="4956061"/>
                </a:cubicBezTo>
                <a:cubicBezTo>
                  <a:pt x="7594472" y="4957537"/>
                  <a:pt x="7578238" y="4952126"/>
                  <a:pt x="7565447" y="4956553"/>
                </a:cubicBezTo>
                <a:cubicBezTo>
                  <a:pt x="7490176" y="4983119"/>
                  <a:pt x="7416381" y="5013621"/>
                  <a:pt x="7341110" y="5039695"/>
                </a:cubicBezTo>
                <a:cubicBezTo>
                  <a:pt x="7277155" y="5061834"/>
                  <a:pt x="7211724" y="5080037"/>
                  <a:pt x="7146784" y="5109555"/>
                </a:cubicBezTo>
                <a:cubicBezTo>
                  <a:pt x="7210739" y="5149404"/>
                  <a:pt x="7281091" y="5152356"/>
                  <a:pt x="7349966" y="5161703"/>
                </a:cubicBezTo>
                <a:cubicBezTo>
                  <a:pt x="7413429" y="5170066"/>
                  <a:pt x="7476401" y="5181382"/>
                  <a:pt x="7546752" y="5192697"/>
                </a:cubicBezTo>
                <a:cubicBezTo>
                  <a:pt x="7525597" y="5201552"/>
                  <a:pt x="7507395" y="5206964"/>
                  <a:pt x="7492636" y="5216311"/>
                </a:cubicBezTo>
                <a:cubicBezTo>
                  <a:pt x="7484273" y="5221231"/>
                  <a:pt x="7475417" y="5234514"/>
                  <a:pt x="7476401" y="5242386"/>
                </a:cubicBezTo>
                <a:cubicBezTo>
                  <a:pt x="7477877" y="5250749"/>
                  <a:pt x="7492144" y="5263540"/>
                  <a:pt x="7499032" y="5262556"/>
                </a:cubicBezTo>
                <a:cubicBezTo>
                  <a:pt x="7529533" y="5259112"/>
                  <a:pt x="7568890" y="5282727"/>
                  <a:pt x="7584141" y="5227627"/>
                </a:cubicBezTo>
                <a:cubicBezTo>
                  <a:pt x="7590045" y="5205488"/>
                  <a:pt x="7642685" y="5195156"/>
                  <a:pt x="7646621" y="5174002"/>
                </a:cubicBezTo>
                <a:cubicBezTo>
                  <a:pt x="7656461" y="5122346"/>
                  <a:pt x="7696310" y="5113982"/>
                  <a:pt x="7730747" y="5096763"/>
                </a:cubicBezTo>
                <a:cubicBezTo>
                  <a:pt x="7752394" y="5085940"/>
                  <a:pt x="7776500" y="5075609"/>
                  <a:pt x="7799622" y="5074133"/>
                </a:cubicBezTo>
                <a:cubicBezTo>
                  <a:pt x="7894080" y="5070198"/>
                  <a:pt x="7966891" y="5016573"/>
                  <a:pt x="8043145" y="4971804"/>
                </a:cubicBezTo>
                <a:cubicBezTo>
                  <a:pt x="8109069" y="4932939"/>
                  <a:pt x="8189259" y="4897518"/>
                  <a:pt x="8253706" y="4913752"/>
                </a:cubicBezTo>
                <a:cubicBezTo>
                  <a:pt x="8341768" y="4935891"/>
                  <a:pt x="8383585" y="4852748"/>
                  <a:pt x="8466727" y="4873411"/>
                </a:cubicBezTo>
                <a:cubicBezTo>
                  <a:pt x="8428846" y="4902437"/>
                  <a:pt x="8392441" y="4934907"/>
                  <a:pt x="8352099" y="4959505"/>
                </a:cubicBezTo>
                <a:cubicBezTo>
                  <a:pt x="8289620" y="4997386"/>
                  <a:pt x="8224681" y="5031824"/>
                  <a:pt x="8158757" y="5064294"/>
                </a:cubicBezTo>
                <a:cubicBezTo>
                  <a:pt x="8095785" y="5095288"/>
                  <a:pt x="8031338" y="5122838"/>
                  <a:pt x="7966891" y="5150879"/>
                </a:cubicBezTo>
                <a:cubicBezTo>
                  <a:pt x="7891620" y="5183842"/>
                  <a:pt x="7817333" y="5218771"/>
                  <a:pt x="7740095" y="5245337"/>
                </a:cubicBezTo>
                <a:cubicBezTo>
                  <a:pt x="7719432" y="5252717"/>
                  <a:pt x="7689422" y="5233038"/>
                  <a:pt x="7662364" y="5225167"/>
                </a:cubicBezTo>
                <a:cubicBezTo>
                  <a:pt x="7641702" y="5297485"/>
                  <a:pt x="7563971" y="5286170"/>
                  <a:pt x="7511331" y="5307325"/>
                </a:cubicBezTo>
                <a:cubicBezTo>
                  <a:pt x="7338159" y="5377676"/>
                  <a:pt x="7160067" y="5435236"/>
                  <a:pt x="6984435" y="5498700"/>
                </a:cubicBezTo>
                <a:cubicBezTo>
                  <a:pt x="6963281" y="5506079"/>
                  <a:pt x="6945078" y="5520346"/>
                  <a:pt x="6925399" y="5531661"/>
                </a:cubicBezTo>
                <a:cubicBezTo>
                  <a:pt x="6848161" y="5553799"/>
                  <a:pt x="6770923" y="5575446"/>
                  <a:pt x="6693684" y="5597093"/>
                </a:cubicBezTo>
                <a:cubicBezTo>
                  <a:pt x="6695160" y="5602504"/>
                  <a:pt x="6697128" y="5607916"/>
                  <a:pt x="6698603" y="5613327"/>
                </a:cubicBezTo>
                <a:cubicBezTo>
                  <a:pt x="6750260" y="5597093"/>
                  <a:pt x="6802408" y="5582826"/>
                  <a:pt x="6853081" y="5564623"/>
                </a:cubicBezTo>
                <a:cubicBezTo>
                  <a:pt x="6876203" y="5556259"/>
                  <a:pt x="6898834" y="5541992"/>
                  <a:pt x="6922448" y="5529693"/>
                </a:cubicBezTo>
                <a:close/>
                <a:moveTo>
                  <a:pt x="7097095" y="5656620"/>
                </a:moveTo>
                <a:cubicBezTo>
                  <a:pt x="7020349" y="5680235"/>
                  <a:pt x="6943602" y="5704341"/>
                  <a:pt x="6866363" y="5726479"/>
                </a:cubicBezTo>
                <a:cubicBezTo>
                  <a:pt x="6729106" y="5766329"/>
                  <a:pt x="6591847" y="5804702"/>
                  <a:pt x="6454588" y="5843075"/>
                </a:cubicBezTo>
                <a:cubicBezTo>
                  <a:pt x="6407852" y="5856358"/>
                  <a:pt x="6361115" y="5868657"/>
                  <a:pt x="6314870" y="5881448"/>
                </a:cubicBezTo>
                <a:cubicBezTo>
                  <a:pt x="6315854" y="5885876"/>
                  <a:pt x="6317330" y="5890796"/>
                  <a:pt x="6318314" y="5895224"/>
                </a:cubicBezTo>
                <a:cubicBezTo>
                  <a:pt x="6366035" y="5884401"/>
                  <a:pt x="6413755" y="5875053"/>
                  <a:pt x="6460984" y="5862262"/>
                </a:cubicBezTo>
                <a:cubicBezTo>
                  <a:pt x="6571184" y="5832252"/>
                  <a:pt x="6680893" y="5801750"/>
                  <a:pt x="6790109" y="5769281"/>
                </a:cubicBezTo>
                <a:cubicBezTo>
                  <a:pt x="6883090" y="5742222"/>
                  <a:pt x="6975580" y="5713196"/>
                  <a:pt x="7067577" y="5683187"/>
                </a:cubicBezTo>
                <a:cubicBezTo>
                  <a:pt x="7078893" y="5679251"/>
                  <a:pt x="7086764" y="5664000"/>
                  <a:pt x="7096604" y="5654161"/>
                </a:cubicBezTo>
                <a:cubicBezTo>
                  <a:pt x="7146784" y="5674331"/>
                  <a:pt x="7254524" y="5633006"/>
                  <a:pt x="7256001" y="5588237"/>
                </a:cubicBezTo>
                <a:cubicBezTo>
                  <a:pt x="7201884" y="5612343"/>
                  <a:pt x="7149244" y="5634482"/>
                  <a:pt x="7097095" y="5656620"/>
                </a:cubicBezTo>
                <a:close/>
                <a:moveTo>
                  <a:pt x="1294361" y="1928505"/>
                </a:moveTo>
                <a:cubicBezTo>
                  <a:pt x="1335687" y="1939820"/>
                  <a:pt x="1367664" y="1949660"/>
                  <a:pt x="1400134" y="1956547"/>
                </a:cubicBezTo>
                <a:cubicBezTo>
                  <a:pt x="1409481" y="1958515"/>
                  <a:pt x="1428176" y="1952119"/>
                  <a:pt x="1430144" y="1945724"/>
                </a:cubicBezTo>
                <a:cubicBezTo>
                  <a:pt x="1445887" y="1893576"/>
                  <a:pt x="1495083" y="1842903"/>
                  <a:pt x="1438015" y="1785343"/>
                </a:cubicBezTo>
                <a:cubicBezTo>
                  <a:pt x="1419321" y="1766648"/>
                  <a:pt x="1408497" y="1739590"/>
                  <a:pt x="1392755" y="1714008"/>
                </a:cubicBezTo>
                <a:cubicBezTo>
                  <a:pt x="1427192" y="1717452"/>
                  <a:pt x="1460154" y="1720404"/>
                  <a:pt x="1493116" y="1723847"/>
                </a:cubicBezTo>
                <a:cubicBezTo>
                  <a:pt x="1496559" y="1716468"/>
                  <a:pt x="1500003" y="1709088"/>
                  <a:pt x="1503447" y="1701709"/>
                </a:cubicBezTo>
                <a:cubicBezTo>
                  <a:pt x="1477373" y="1685966"/>
                  <a:pt x="1452282" y="1665795"/>
                  <a:pt x="1424240" y="1654972"/>
                </a:cubicBezTo>
                <a:cubicBezTo>
                  <a:pt x="1336671" y="1621519"/>
                  <a:pt x="1244181" y="1598888"/>
                  <a:pt x="1160547" y="1558547"/>
                </a:cubicBezTo>
                <a:cubicBezTo>
                  <a:pt x="1098067" y="1528537"/>
                  <a:pt x="1047395" y="1474913"/>
                  <a:pt x="989343" y="1435064"/>
                </a:cubicBezTo>
                <a:cubicBezTo>
                  <a:pt x="957857" y="1413417"/>
                  <a:pt x="921943" y="1397674"/>
                  <a:pt x="888490" y="1379472"/>
                </a:cubicBezTo>
                <a:cubicBezTo>
                  <a:pt x="883570" y="1385867"/>
                  <a:pt x="879142" y="1392755"/>
                  <a:pt x="874223" y="1399150"/>
                </a:cubicBezTo>
                <a:cubicBezTo>
                  <a:pt x="889474" y="1418337"/>
                  <a:pt x="908660" y="1436048"/>
                  <a:pt x="918992" y="1457694"/>
                </a:cubicBezTo>
                <a:cubicBezTo>
                  <a:pt x="925879" y="1471961"/>
                  <a:pt x="920468" y="1492624"/>
                  <a:pt x="920468" y="1510334"/>
                </a:cubicBezTo>
                <a:cubicBezTo>
                  <a:pt x="913580" y="1513778"/>
                  <a:pt x="906693" y="1516730"/>
                  <a:pt x="899805" y="1520174"/>
                </a:cubicBezTo>
                <a:cubicBezTo>
                  <a:pt x="953921" y="1566910"/>
                  <a:pt x="1007546" y="1613647"/>
                  <a:pt x="1061662" y="1660384"/>
                </a:cubicBezTo>
                <a:cubicBezTo>
                  <a:pt x="1059202" y="1663336"/>
                  <a:pt x="1056742" y="1665795"/>
                  <a:pt x="1054282" y="1668747"/>
                </a:cubicBezTo>
                <a:cubicBezTo>
                  <a:pt x="1010005" y="1636277"/>
                  <a:pt x="966220" y="1604300"/>
                  <a:pt x="922927" y="1572322"/>
                </a:cubicBezTo>
                <a:cubicBezTo>
                  <a:pt x="904233" y="1587573"/>
                  <a:pt x="886030" y="1602332"/>
                  <a:pt x="873239" y="1612663"/>
                </a:cubicBezTo>
                <a:cubicBezTo>
                  <a:pt x="875207" y="1642673"/>
                  <a:pt x="884062" y="1670715"/>
                  <a:pt x="876683" y="1692854"/>
                </a:cubicBezTo>
                <a:cubicBezTo>
                  <a:pt x="849133" y="1772552"/>
                  <a:pt x="854544" y="1786327"/>
                  <a:pt x="931291" y="1799118"/>
                </a:cubicBezTo>
                <a:cubicBezTo>
                  <a:pt x="959333" y="1901939"/>
                  <a:pt x="996722" y="1900955"/>
                  <a:pt x="1050347" y="1888656"/>
                </a:cubicBezTo>
                <a:cubicBezTo>
                  <a:pt x="1068057" y="1969338"/>
                  <a:pt x="1165466" y="1941788"/>
                  <a:pt x="1209743" y="2007220"/>
                </a:cubicBezTo>
                <a:cubicBezTo>
                  <a:pt x="1105447" y="1971306"/>
                  <a:pt x="1011481" y="1938344"/>
                  <a:pt x="917516" y="1905875"/>
                </a:cubicBezTo>
                <a:cubicBezTo>
                  <a:pt x="913088" y="1912270"/>
                  <a:pt x="908660" y="1918666"/>
                  <a:pt x="903741" y="1925061"/>
                </a:cubicBezTo>
                <a:cubicBezTo>
                  <a:pt x="924403" y="1946708"/>
                  <a:pt x="942114" y="1980653"/>
                  <a:pt x="967204" y="1987049"/>
                </a:cubicBezTo>
                <a:cubicBezTo>
                  <a:pt x="1021812" y="2001316"/>
                  <a:pt x="1047887" y="2023454"/>
                  <a:pt x="1017877" y="2094789"/>
                </a:cubicBezTo>
                <a:cubicBezTo>
                  <a:pt x="1066089" y="2081014"/>
                  <a:pt x="1101019" y="2071175"/>
                  <a:pt x="1135949" y="2060844"/>
                </a:cubicBezTo>
                <a:cubicBezTo>
                  <a:pt x="1127585" y="2040181"/>
                  <a:pt x="1122665" y="2026898"/>
                  <a:pt x="1114794" y="2006728"/>
                </a:cubicBezTo>
                <a:cubicBezTo>
                  <a:pt x="1184161" y="2038705"/>
                  <a:pt x="1179734" y="2134639"/>
                  <a:pt x="1266319" y="2143494"/>
                </a:cubicBezTo>
                <a:cubicBezTo>
                  <a:pt x="1258448" y="2114468"/>
                  <a:pt x="1244181" y="2090854"/>
                  <a:pt x="1250577" y="2073635"/>
                </a:cubicBezTo>
                <a:cubicBezTo>
                  <a:pt x="1255004" y="2061336"/>
                  <a:pt x="1285506" y="2058384"/>
                  <a:pt x="1304693" y="2051005"/>
                </a:cubicBezTo>
                <a:cubicBezTo>
                  <a:pt x="1288950" y="2042641"/>
                  <a:pt x="1271731" y="2032802"/>
                  <a:pt x="1254020" y="2023454"/>
                </a:cubicBezTo>
                <a:cubicBezTo>
                  <a:pt x="1255004" y="2020995"/>
                  <a:pt x="1255988" y="2018043"/>
                  <a:pt x="1256972" y="2015583"/>
                </a:cubicBezTo>
                <a:cubicBezTo>
                  <a:pt x="1273699" y="2018043"/>
                  <a:pt x="1290918" y="2020503"/>
                  <a:pt x="1309120" y="2023454"/>
                </a:cubicBezTo>
                <a:cubicBezTo>
                  <a:pt x="1303709" y="1992461"/>
                  <a:pt x="1299773" y="1965894"/>
                  <a:pt x="1294361" y="1928505"/>
                </a:cubicBezTo>
                <a:close/>
                <a:moveTo>
                  <a:pt x="5493288" y="5555767"/>
                </a:moveTo>
                <a:cubicBezTo>
                  <a:pt x="5493779" y="5561671"/>
                  <a:pt x="5494272" y="5567575"/>
                  <a:pt x="5494764" y="5573478"/>
                </a:cubicBezTo>
                <a:cubicBezTo>
                  <a:pt x="5513951" y="5573478"/>
                  <a:pt x="5534121" y="5577414"/>
                  <a:pt x="5551832" y="5572494"/>
                </a:cubicBezTo>
                <a:cubicBezTo>
                  <a:pt x="5604472" y="5558227"/>
                  <a:pt x="5655144" y="5536581"/>
                  <a:pt x="5708277" y="5525758"/>
                </a:cubicBezTo>
                <a:cubicBezTo>
                  <a:pt x="5784039" y="5510014"/>
                  <a:pt x="5860786" y="5498700"/>
                  <a:pt x="5937533" y="5489352"/>
                </a:cubicBezTo>
                <a:cubicBezTo>
                  <a:pt x="5974922" y="5484924"/>
                  <a:pt x="6022151" y="5476561"/>
                  <a:pt x="6049209" y="5494272"/>
                </a:cubicBezTo>
                <a:cubicBezTo>
                  <a:pt x="6107261" y="5532645"/>
                  <a:pt x="6163345" y="5521330"/>
                  <a:pt x="6219921" y="5508539"/>
                </a:cubicBezTo>
                <a:cubicBezTo>
                  <a:pt x="6284860" y="5493288"/>
                  <a:pt x="6347340" y="5470165"/>
                  <a:pt x="6411295" y="5450487"/>
                </a:cubicBezTo>
                <a:cubicBezTo>
                  <a:pt x="6391617" y="5440647"/>
                  <a:pt x="6374398" y="5441632"/>
                  <a:pt x="6357179" y="5443107"/>
                </a:cubicBezTo>
                <a:cubicBezTo>
                  <a:pt x="6340945" y="5444583"/>
                  <a:pt x="6325201" y="5447043"/>
                  <a:pt x="6308967" y="5448519"/>
                </a:cubicBezTo>
                <a:cubicBezTo>
                  <a:pt x="6308967" y="5445567"/>
                  <a:pt x="6308967" y="5442615"/>
                  <a:pt x="6308967" y="5439664"/>
                </a:cubicBezTo>
                <a:cubicBezTo>
                  <a:pt x="6336025" y="5424413"/>
                  <a:pt x="6362591" y="5409161"/>
                  <a:pt x="6389649" y="5393911"/>
                </a:cubicBezTo>
                <a:cubicBezTo>
                  <a:pt x="6390633" y="5387515"/>
                  <a:pt x="6391125" y="5381611"/>
                  <a:pt x="6392109" y="5375216"/>
                </a:cubicBezTo>
                <a:cubicBezTo>
                  <a:pt x="6366035" y="5364885"/>
                  <a:pt x="6338977" y="5344714"/>
                  <a:pt x="6314378" y="5346682"/>
                </a:cubicBezTo>
                <a:cubicBezTo>
                  <a:pt x="6258294" y="5352094"/>
                  <a:pt x="6203686" y="5370788"/>
                  <a:pt x="6147602" y="5379643"/>
                </a:cubicBezTo>
                <a:cubicBezTo>
                  <a:pt x="6121036" y="5383579"/>
                  <a:pt x="6092994" y="5377184"/>
                  <a:pt x="6055605" y="5375216"/>
                </a:cubicBezTo>
                <a:cubicBezTo>
                  <a:pt x="6053637" y="5378168"/>
                  <a:pt x="6042321" y="5395879"/>
                  <a:pt x="6031006" y="5413097"/>
                </a:cubicBezTo>
                <a:cubicBezTo>
                  <a:pt x="6029038" y="5408178"/>
                  <a:pt x="6027562" y="5403258"/>
                  <a:pt x="6025595" y="5398338"/>
                </a:cubicBezTo>
                <a:cubicBezTo>
                  <a:pt x="5970986" y="5419001"/>
                  <a:pt x="5916378" y="5440155"/>
                  <a:pt x="5861278" y="5459834"/>
                </a:cubicBezTo>
                <a:cubicBezTo>
                  <a:pt x="5801258" y="5480989"/>
                  <a:pt x="5741730" y="5511982"/>
                  <a:pt x="5680235" y="5516902"/>
                </a:cubicBezTo>
                <a:cubicBezTo>
                  <a:pt x="5613819" y="5522313"/>
                  <a:pt x="5552324" y="5530185"/>
                  <a:pt x="5493288" y="5555767"/>
                </a:cubicBezTo>
                <a:close/>
                <a:moveTo>
                  <a:pt x="6362591" y="5639893"/>
                </a:moveTo>
                <a:cubicBezTo>
                  <a:pt x="6294208" y="5667443"/>
                  <a:pt x="6232712" y="5701389"/>
                  <a:pt x="6166789" y="5716640"/>
                </a:cubicBezTo>
                <a:cubicBezTo>
                  <a:pt x="6072823" y="5738287"/>
                  <a:pt x="5977874" y="5781580"/>
                  <a:pt x="5878989" y="5732383"/>
                </a:cubicBezTo>
                <a:cubicBezTo>
                  <a:pt x="5872593" y="5729431"/>
                  <a:pt x="5861770" y="5737795"/>
                  <a:pt x="5852423" y="5738778"/>
                </a:cubicBezTo>
                <a:cubicBezTo>
                  <a:pt x="5837664" y="5740254"/>
                  <a:pt x="5822413" y="5737303"/>
                  <a:pt x="5808637" y="5740254"/>
                </a:cubicBezTo>
                <a:cubicBezTo>
                  <a:pt x="5738779" y="5755013"/>
                  <a:pt x="5668427" y="5768296"/>
                  <a:pt x="5599552" y="5787975"/>
                </a:cubicBezTo>
                <a:cubicBezTo>
                  <a:pt x="5564623" y="5797814"/>
                  <a:pt x="5534121" y="5821921"/>
                  <a:pt x="5500667" y="5837171"/>
                </a:cubicBezTo>
                <a:cubicBezTo>
                  <a:pt x="5468198" y="5851930"/>
                  <a:pt x="5434252" y="5863738"/>
                  <a:pt x="5401290" y="5876529"/>
                </a:cubicBezTo>
                <a:cubicBezTo>
                  <a:pt x="5402766" y="5881941"/>
                  <a:pt x="5404734" y="5887844"/>
                  <a:pt x="5406210" y="5893256"/>
                </a:cubicBezTo>
                <a:cubicBezTo>
                  <a:pt x="5487876" y="5884401"/>
                  <a:pt x="5571510" y="5883416"/>
                  <a:pt x="5650717" y="5865214"/>
                </a:cubicBezTo>
                <a:cubicBezTo>
                  <a:pt x="5788467" y="5834220"/>
                  <a:pt x="5923758" y="5790927"/>
                  <a:pt x="6061016" y="5756490"/>
                </a:cubicBezTo>
                <a:cubicBezTo>
                  <a:pt x="6170232" y="5729431"/>
                  <a:pt x="6280433" y="5708277"/>
                  <a:pt x="6396044" y="5683187"/>
                </a:cubicBezTo>
                <a:cubicBezTo>
                  <a:pt x="6382270" y="5665968"/>
                  <a:pt x="6373414" y="5653669"/>
                  <a:pt x="6362591" y="5639893"/>
                </a:cubicBezTo>
                <a:close/>
                <a:moveTo>
                  <a:pt x="6047241" y="5822412"/>
                </a:moveTo>
                <a:cubicBezTo>
                  <a:pt x="6051177" y="5830776"/>
                  <a:pt x="6054620" y="5839631"/>
                  <a:pt x="6058556" y="5847995"/>
                </a:cubicBezTo>
                <a:cubicBezTo>
                  <a:pt x="6380794" y="5763377"/>
                  <a:pt x="6703523" y="5678759"/>
                  <a:pt x="7025760" y="5594141"/>
                </a:cubicBezTo>
                <a:cubicBezTo>
                  <a:pt x="7025269" y="5588729"/>
                  <a:pt x="7025269" y="5582826"/>
                  <a:pt x="7024777" y="5577414"/>
                </a:cubicBezTo>
                <a:cubicBezTo>
                  <a:pt x="7005590" y="5571018"/>
                  <a:pt x="6983943" y="5555276"/>
                  <a:pt x="6967216" y="5559703"/>
                </a:cubicBezTo>
                <a:cubicBezTo>
                  <a:pt x="6920480" y="5570526"/>
                  <a:pt x="6876203" y="5591189"/>
                  <a:pt x="6829958" y="5605456"/>
                </a:cubicBezTo>
                <a:cubicBezTo>
                  <a:pt x="6738945" y="5633006"/>
                  <a:pt x="6648423" y="5662032"/>
                  <a:pt x="6555933" y="5684170"/>
                </a:cubicBezTo>
                <a:cubicBezTo>
                  <a:pt x="6401456" y="5722052"/>
                  <a:pt x="6245011" y="5754522"/>
                  <a:pt x="6090042" y="5790927"/>
                </a:cubicBezTo>
                <a:cubicBezTo>
                  <a:pt x="6074299" y="5794371"/>
                  <a:pt x="6061508" y="5811589"/>
                  <a:pt x="6047241" y="5822412"/>
                </a:cubicBezTo>
                <a:close/>
                <a:moveTo>
                  <a:pt x="6102341" y="5240909"/>
                </a:moveTo>
                <a:cubicBezTo>
                  <a:pt x="6101849" y="5235006"/>
                  <a:pt x="6101357" y="5228610"/>
                  <a:pt x="6100865" y="5222707"/>
                </a:cubicBezTo>
                <a:cubicBezTo>
                  <a:pt x="6144650" y="5217295"/>
                  <a:pt x="6188927" y="5213359"/>
                  <a:pt x="6232220" y="5205488"/>
                </a:cubicBezTo>
                <a:cubicBezTo>
                  <a:pt x="6244027" y="5203028"/>
                  <a:pt x="6253866" y="5187777"/>
                  <a:pt x="6264198" y="5178430"/>
                </a:cubicBezTo>
                <a:cubicBezTo>
                  <a:pt x="6251899" y="5176462"/>
                  <a:pt x="6239107" y="5171542"/>
                  <a:pt x="6227301" y="5172526"/>
                </a:cubicBezTo>
                <a:cubicBezTo>
                  <a:pt x="6210574" y="5174002"/>
                  <a:pt x="6193847" y="5179414"/>
                  <a:pt x="6177612" y="5183842"/>
                </a:cubicBezTo>
                <a:cubicBezTo>
                  <a:pt x="6106277" y="5201552"/>
                  <a:pt x="6034942" y="5219755"/>
                  <a:pt x="5965575" y="5237466"/>
                </a:cubicBezTo>
                <a:cubicBezTo>
                  <a:pt x="6003456" y="5305357"/>
                  <a:pt x="5917362" y="5283710"/>
                  <a:pt x="5917854" y="5325527"/>
                </a:cubicBezTo>
                <a:cubicBezTo>
                  <a:pt x="5980825" y="5330939"/>
                  <a:pt x="6044781" y="5377184"/>
                  <a:pt x="6103817" y="5305357"/>
                </a:cubicBezTo>
                <a:cubicBezTo>
                  <a:pt x="6108245" y="5324052"/>
                  <a:pt x="6110704" y="5335859"/>
                  <a:pt x="6113656" y="5347666"/>
                </a:cubicBezTo>
                <a:cubicBezTo>
                  <a:pt x="6118084" y="5347174"/>
                  <a:pt x="6122512" y="5346190"/>
                  <a:pt x="6126940" y="5345698"/>
                </a:cubicBezTo>
                <a:cubicBezTo>
                  <a:pt x="6126940" y="5327003"/>
                  <a:pt x="6126940" y="5307817"/>
                  <a:pt x="6126940" y="5283218"/>
                </a:cubicBezTo>
                <a:cubicBezTo>
                  <a:pt x="6145142" y="5306341"/>
                  <a:pt x="6158425" y="5322576"/>
                  <a:pt x="6175152" y="5343730"/>
                </a:cubicBezTo>
                <a:cubicBezTo>
                  <a:pt x="6169740" y="5303389"/>
                  <a:pt x="6165805" y="5274855"/>
                  <a:pt x="6161377" y="5240909"/>
                </a:cubicBezTo>
                <a:cubicBezTo>
                  <a:pt x="6142682" y="5240909"/>
                  <a:pt x="6122512" y="5240909"/>
                  <a:pt x="6102341" y="5240909"/>
                </a:cubicBezTo>
                <a:close/>
                <a:moveTo>
                  <a:pt x="9051675" y="3991317"/>
                </a:moveTo>
                <a:cubicBezTo>
                  <a:pt x="9060530" y="3938185"/>
                  <a:pt x="9102347" y="3949008"/>
                  <a:pt x="9125961" y="3932773"/>
                </a:cubicBezTo>
                <a:cubicBezTo>
                  <a:pt x="9195328" y="3885544"/>
                  <a:pt x="9259284" y="3829952"/>
                  <a:pt x="9325207" y="3777804"/>
                </a:cubicBezTo>
                <a:cubicBezTo>
                  <a:pt x="9321271" y="3771900"/>
                  <a:pt x="9317336" y="3766488"/>
                  <a:pt x="9313400" y="3760585"/>
                </a:cubicBezTo>
                <a:cubicBezTo>
                  <a:pt x="9242065" y="3801418"/>
                  <a:pt x="9183029" y="3867341"/>
                  <a:pt x="9094475" y="3871277"/>
                </a:cubicBezTo>
                <a:cubicBezTo>
                  <a:pt x="9093000" y="3871277"/>
                  <a:pt x="9091524" y="3873737"/>
                  <a:pt x="9090540" y="3875213"/>
                </a:cubicBezTo>
                <a:cubicBezTo>
                  <a:pt x="9032980" y="3970654"/>
                  <a:pt x="8918352" y="3965734"/>
                  <a:pt x="8837670" y="4019359"/>
                </a:cubicBezTo>
                <a:cubicBezTo>
                  <a:pt x="8821434" y="4030182"/>
                  <a:pt x="8811103" y="4049861"/>
                  <a:pt x="8790933" y="4073967"/>
                </a:cubicBezTo>
                <a:cubicBezTo>
                  <a:pt x="8890801" y="4081839"/>
                  <a:pt x="8948362" y="4042481"/>
                  <a:pt x="8990671" y="3982461"/>
                </a:cubicBezTo>
                <a:cubicBezTo>
                  <a:pt x="9013793" y="3949500"/>
                  <a:pt x="9026584" y="3959831"/>
                  <a:pt x="9051675" y="3991317"/>
                </a:cubicBezTo>
                <a:close/>
                <a:moveTo>
                  <a:pt x="7091192" y="4948190"/>
                </a:moveTo>
                <a:cubicBezTo>
                  <a:pt x="7141372" y="4894074"/>
                  <a:pt x="7214183" y="4925560"/>
                  <a:pt x="7274695" y="4896042"/>
                </a:cubicBezTo>
                <a:cubicBezTo>
                  <a:pt x="7337175" y="4865540"/>
                  <a:pt x="7412938" y="4864064"/>
                  <a:pt x="7484765" y="4849305"/>
                </a:cubicBezTo>
                <a:cubicBezTo>
                  <a:pt x="7470497" y="4814867"/>
                  <a:pt x="7461150" y="4792729"/>
                  <a:pt x="7448851" y="4763703"/>
                </a:cubicBezTo>
                <a:cubicBezTo>
                  <a:pt x="7428188" y="4776986"/>
                  <a:pt x="7402606" y="4785349"/>
                  <a:pt x="7389323" y="4803060"/>
                </a:cubicBezTo>
                <a:cubicBezTo>
                  <a:pt x="7337667" y="4870951"/>
                  <a:pt x="7250097" y="4860620"/>
                  <a:pt x="7186633" y="4901453"/>
                </a:cubicBezTo>
                <a:cubicBezTo>
                  <a:pt x="7133009" y="4861112"/>
                  <a:pt x="7117266" y="4916212"/>
                  <a:pt x="7091192" y="4948190"/>
                </a:cubicBezTo>
                <a:close/>
                <a:moveTo>
                  <a:pt x="5895716" y="5106111"/>
                </a:moveTo>
                <a:cubicBezTo>
                  <a:pt x="6029038" y="5076101"/>
                  <a:pt x="6162853" y="5046091"/>
                  <a:pt x="6296176" y="5015589"/>
                </a:cubicBezTo>
                <a:cubicBezTo>
                  <a:pt x="6155473" y="5008702"/>
                  <a:pt x="6009360" y="4979184"/>
                  <a:pt x="5895716" y="5106111"/>
                </a:cubicBezTo>
                <a:close/>
                <a:moveTo>
                  <a:pt x="1028700" y="991803"/>
                </a:moveTo>
                <a:cubicBezTo>
                  <a:pt x="1085768" y="1044443"/>
                  <a:pt x="1138900" y="1093148"/>
                  <a:pt x="1192033" y="1142344"/>
                </a:cubicBezTo>
                <a:cubicBezTo>
                  <a:pt x="1197936" y="1137916"/>
                  <a:pt x="1203840" y="1133489"/>
                  <a:pt x="1209743" y="1128569"/>
                </a:cubicBezTo>
                <a:cubicBezTo>
                  <a:pt x="1199904" y="1091672"/>
                  <a:pt x="1199412" y="1031160"/>
                  <a:pt x="1177766" y="1022796"/>
                </a:cubicBezTo>
                <a:cubicBezTo>
                  <a:pt x="1134965" y="1005578"/>
                  <a:pt x="1089704" y="958349"/>
                  <a:pt x="1028700" y="991803"/>
                </a:cubicBezTo>
                <a:close/>
                <a:moveTo>
                  <a:pt x="5985745" y="5125298"/>
                </a:moveTo>
                <a:cubicBezTo>
                  <a:pt x="6091518" y="5141040"/>
                  <a:pt x="6254851" y="5092336"/>
                  <a:pt x="6289288" y="5036744"/>
                </a:cubicBezTo>
                <a:cubicBezTo>
                  <a:pt x="6183024" y="5068230"/>
                  <a:pt x="6077743" y="5074133"/>
                  <a:pt x="5985745" y="5125298"/>
                </a:cubicBezTo>
                <a:close/>
                <a:moveTo>
                  <a:pt x="8686636" y="3290266"/>
                </a:moveTo>
                <a:cubicBezTo>
                  <a:pt x="8683192" y="3285346"/>
                  <a:pt x="8679749" y="3280427"/>
                  <a:pt x="8676796" y="3275507"/>
                </a:cubicBezTo>
                <a:cubicBezTo>
                  <a:pt x="8566104" y="3307976"/>
                  <a:pt x="8454920" y="3339954"/>
                  <a:pt x="8372762" y="3428016"/>
                </a:cubicBezTo>
                <a:cubicBezTo>
                  <a:pt x="8375222" y="3432936"/>
                  <a:pt x="8377682" y="3437364"/>
                  <a:pt x="8380142" y="3442283"/>
                </a:cubicBezTo>
                <a:cubicBezTo>
                  <a:pt x="8482470" y="3391119"/>
                  <a:pt x="8584799" y="3340938"/>
                  <a:pt x="8686636" y="3290266"/>
                </a:cubicBezTo>
                <a:close/>
                <a:moveTo>
                  <a:pt x="10113828" y="2735821"/>
                </a:moveTo>
                <a:cubicBezTo>
                  <a:pt x="10062664" y="2710730"/>
                  <a:pt x="10025275" y="2726473"/>
                  <a:pt x="9996248" y="2768290"/>
                </a:cubicBezTo>
                <a:cubicBezTo>
                  <a:pt x="9995757" y="2768782"/>
                  <a:pt x="9978045" y="2757467"/>
                  <a:pt x="9973618" y="2755007"/>
                </a:cubicBezTo>
                <a:cubicBezTo>
                  <a:pt x="9946560" y="2786985"/>
                  <a:pt x="9917534" y="2820931"/>
                  <a:pt x="9889000" y="2854384"/>
                </a:cubicBezTo>
                <a:cubicBezTo>
                  <a:pt x="9892444" y="2857828"/>
                  <a:pt x="9895887" y="2861272"/>
                  <a:pt x="9898839" y="2864716"/>
                </a:cubicBezTo>
                <a:cubicBezTo>
                  <a:pt x="9970666" y="2821423"/>
                  <a:pt x="10042493" y="2778622"/>
                  <a:pt x="10113828" y="2735821"/>
                </a:cubicBezTo>
                <a:close/>
                <a:moveTo>
                  <a:pt x="5786007" y="5913919"/>
                </a:moveTo>
                <a:cubicBezTo>
                  <a:pt x="5773216" y="5893747"/>
                  <a:pt x="5761901" y="5876037"/>
                  <a:pt x="5749602" y="5855866"/>
                </a:cubicBezTo>
                <a:cubicBezTo>
                  <a:pt x="5708277" y="5869149"/>
                  <a:pt x="5669903" y="5881448"/>
                  <a:pt x="5627594" y="5894732"/>
                </a:cubicBezTo>
                <a:cubicBezTo>
                  <a:pt x="5672855" y="5942452"/>
                  <a:pt x="5717132" y="5945896"/>
                  <a:pt x="5786007" y="5913919"/>
                </a:cubicBezTo>
                <a:close/>
                <a:moveTo>
                  <a:pt x="10011991" y="2870127"/>
                </a:moveTo>
                <a:cubicBezTo>
                  <a:pt x="10008056" y="2863240"/>
                  <a:pt x="10004612" y="2856352"/>
                  <a:pt x="10000676" y="2849465"/>
                </a:cubicBezTo>
                <a:cubicBezTo>
                  <a:pt x="9963286" y="2874555"/>
                  <a:pt x="9923437" y="2896202"/>
                  <a:pt x="9889492" y="2924735"/>
                </a:cubicBezTo>
                <a:cubicBezTo>
                  <a:pt x="9821109" y="2982787"/>
                  <a:pt x="9808810" y="3000006"/>
                  <a:pt x="9811761" y="3015749"/>
                </a:cubicBezTo>
                <a:cubicBezTo>
                  <a:pt x="9878669" y="2967044"/>
                  <a:pt x="9945576" y="2918340"/>
                  <a:pt x="10011991" y="2870127"/>
                </a:cubicBezTo>
                <a:close/>
                <a:moveTo>
                  <a:pt x="196294" y="3240085"/>
                </a:moveTo>
                <a:cubicBezTo>
                  <a:pt x="196294" y="3275507"/>
                  <a:pt x="196294" y="3299613"/>
                  <a:pt x="196294" y="3331099"/>
                </a:cubicBezTo>
                <a:cubicBezTo>
                  <a:pt x="231716" y="3317324"/>
                  <a:pt x="265661" y="3304041"/>
                  <a:pt x="299607" y="3291250"/>
                </a:cubicBezTo>
                <a:cubicBezTo>
                  <a:pt x="298623" y="3284362"/>
                  <a:pt x="297639" y="3277475"/>
                  <a:pt x="296655" y="3270587"/>
                </a:cubicBezTo>
                <a:cubicBezTo>
                  <a:pt x="266645" y="3261732"/>
                  <a:pt x="236635" y="3252384"/>
                  <a:pt x="196294" y="3240085"/>
                </a:cubicBezTo>
                <a:close/>
                <a:moveTo>
                  <a:pt x="768942" y="1526569"/>
                </a:moveTo>
                <a:cubicBezTo>
                  <a:pt x="820599" y="1540344"/>
                  <a:pt x="863400" y="1552151"/>
                  <a:pt x="906693" y="1563959"/>
                </a:cubicBezTo>
                <a:cubicBezTo>
                  <a:pt x="908168" y="1561499"/>
                  <a:pt x="910136" y="1559039"/>
                  <a:pt x="911612" y="1556579"/>
                </a:cubicBezTo>
                <a:cubicBezTo>
                  <a:pt x="879142" y="1532965"/>
                  <a:pt x="847165" y="1509350"/>
                  <a:pt x="810759" y="1482784"/>
                </a:cubicBezTo>
                <a:cubicBezTo>
                  <a:pt x="797476" y="1496067"/>
                  <a:pt x="782717" y="1511810"/>
                  <a:pt x="768942" y="1526569"/>
                </a:cubicBezTo>
                <a:close/>
                <a:moveTo>
                  <a:pt x="9246985" y="3645957"/>
                </a:moveTo>
                <a:cubicBezTo>
                  <a:pt x="9220911" y="3678919"/>
                  <a:pt x="9196804" y="3708928"/>
                  <a:pt x="9173190" y="3739430"/>
                </a:cubicBezTo>
                <a:cubicBezTo>
                  <a:pt x="9199264" y="3709912"/>
                  <a:pt x="9289294" y="3724671"/>
                  <a:pt x="9246985" y="3645957"/>
                </a:cubicBezTo>
                <a:close/>
              </a:path>
            </a:pathLst>
          </a:custGeom>
          <a:solidFill>
            <a:srgbClr val="000000"/>
          </a:solidFill>
          <a:ln w="4917"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60F98A4E-AC5A-48BA-BBD4-F9671D4D085E}"/>
              </a:ext>
            </a:extLst>
          </p:cNvPr>
          <p:cNvSpPr/>
          <p:nvPr/>
        </p:nvSpPr>
        <p:spPr>
          <a:xfrm>
            <a:off x="8280259" y="4323298"/>
            <a:ext cx="2728269" cy="1578621"/>
          </a:xfrm>
          <a:custGeom>
            <a:avLst/>
            <a:gdLst>
              <a:gd name="connsiteX0" fmla="*/ 8639756 w 11845260"/>
              <a:gd name="connsiteY0" fmla="*/ 4527439 h 6853861"/>
              <a:gd name="connsiteX1" fmla="*/ 8657553 w 11845260"/>
              <a:gd name="connsiteY1" fmla="*/ 4541925 h 6853861"/>
              <a:gd name="connsiteX2" fmla="*/ 8702665 w 11845260"/>
              <a:gd name="connsiteY2" fmla="*/ 4520817 h 6853861"/>
              <a:gd name="connsiteX3" fmla="*/ 8712185 w 11845260"/>
              <a:gd name="connsiteY3" fmla="*/ 4543994 h 6853861"/>
              <a:gd name="connsiteX4" fmla="*/ 8145169 w 11845260"/>
              <a:gd name="connsiteY4" fmla="*/ 4736449 h 6853861"/>
              <a:gd name="connsiteX5" fmla="*/ 8147652 w 11845260"/>
              <a:gd name="connsiteY5" fmla="*/ 4752176 h 6853861"/>
              <a:gd name="connsiteX6" fmla="*/ 8240361 w 11845260"/>
              <a:gd name="connsiteY6" fmla="*/ 4744726 h 6853861"/>
              <a:gd name="connsiteX7" fmla="*/ 8244914 w 11845260"/>
              <a:gd name="connsiteY7" fmla="*/ 4788598 h 6853861"/>
              <a:gd name="connsiteX8" fmla="*/ 8265608 w 11845260"/>
              <a:gd name="connsiteY8" fmla="*/ 4748038 h 6853861"/>
              <a:gd name="connsiteX9" fmla="*/ 8328104 w 11845260"/>
              <a:gd name="connsiteY9" fmla="*/ 4720722 h 6853861"/>
              <a:gd name="connsiteX10" fmla="*/ 8431160 w 11845260"/>
              <a:gd name="connsiteY10" fmla="*/ 4711616 h 6853861"/>
              <a:gd name="connsiteX11" fmla="*/ 8535044 w 11845260"/>
              <a:gd name="connsiteY11" fmla="*/ 4711202 h 6853861"/>
              <a:gd name="connsiteX12" fmla="*/ 8608714 w 11845260"/>
              <a:gd name="connsiteY12" fmla="*/ 4695061 h 6853861"/>
              <a:gd name="connsiteX13" fmla="*/ 8632720 w 11845260"/>
              <a:gd name="connsiteY13" fmla="*/ 4613113 h 6853861"/>
              <a:gd name="connsiteX14" fmla="*/ 8640583 w 11845260"/>
              <a:gd name="connsiteY14" fmla="*/ 4629668 h 6853861"/>
              <a:gd name="connsiteX15" fmla="*/ 8895534 w 11845260"/>
              <a:gd name="connsiteY15" fmla="*/ 4555169 h 6853861"/>
              <a:gd name="connsiteX16" fmla="*/ 8870701 w 11845260"/>
              <a:gd name="connsiteY16" fmla="*/ 4609801 h 6853861"/>
              <a:gd name="connsiteX17" fmla="*/ 8716323 w 11845260"/>
              <a:gd name="connsiteY17" fmla="*/ 4659467 h 6853861"/>
              <a:gd name="connsiteX18" fmla="*/ 8721290 w 11845260"/>
              <a:gd name="connsiteY18" fmla="*/ 4676022 h 6853861"/>
              <a:gd name="connsiteX19" fmla="*/ 8928644 w 11845260"/>
              <a:gd name="connsiteY19" fmla="*/ 4646223 h 6853861"/>
              <a:gd name="connsiteX20" fmla="*/ 9148001 w 11845260"/>
              <a:gd name="connsiteY20" fmla="*/ 4604835 h 6853861"/>
              <a:gd name="connsiteX21" fmla="*/ 9578437 w 11845260"/>
              <a:gd name="connsiteY21" fmla="*/ 4453769 h 6853861"/>
              <a:gd name="connsiteX22" fmla="*/ 9864428 w 11845260"/>
              <a:gd name="connsiteY22" fmla="*/ 4354437 h 6853861"/>
              <a:gd name="connsiteX23" fmla="*/ 10337080 w 11845260"/>
              <a:gd name="connsiteY23" fmla="*/ 4116042 h 6853861"/>
              <a:gd name="connsiteX24" fmla="*/ 10526636 w 11845260"/>
              <a:gd name="connsiteY24" fmla="*/ 4005949 h 6853861"/>
              <a:gd name="connsiteX25" fmla="*/ 10559333 w 11845260"/>
              <a:gd name="connsiteY25" fmla="*/ 4008847 h 6853861"/>
              <a:gd name="connsiteX26" fmla="*/ 10252234 w 11845260"/>
              <a:gd name="connsiteY26" fmla="*/ 4227376 h 6853861"/>
              <a:gd name="connsiteX27" fmla="*/ 9914922 w 11845260"/>
              <a:gd name="connsiteY27" fmla="*/ 4379270 h 6853861"/>
              <a:gd name="connsiteX28" fmla="*/ 9565193 w 11845260"/>
              <a:gd name="connsiteY28" fmla="*/ 4508401 h 6853861"/>
              <a:gd name="connsiteX29" fmla="*/ 9594164 w 11845260"/>
              <a:gd name="connsiteY29" fmla="*/ 4512953 h 6853861"/>
              <a:gd name="connsiteX30" fmla="*/ 9599131 w 11845260"/>
              <a:gd name="connsiteY30" fmla="*/ 4531578 h 6853861"/>
              <a:gd name="connsiteX31" fmla="*/ 9253126 w 11845260"/>
              <a:gd name="connsiteY31" fmla="*/ 4628840 h 6853861"/>
              <a:gd name="connsiteX32" fmla="*/ 9196425 w 11845260"/>
              <a:gd name="connsiteY32" fmla="*/ 4685127 h 6853861"/>
              <a:gd name="connsiteX33" fmla="*/ 9124823 w 11845260"/>
              <a:gd name="connsiteY33" fmla="*/ 4733552 h 6853861"/>
              <a:gd name="connsiteX34" fmla="*/ 9114476 w 11845260"/>
              <a:gd name="connsiteY34" fmla="*/ 4711202 h 6853861"/>
              <a:gd name="connsiteX35" fmla="*/ 9164142 w 11845260"/>
              <a:gd name="connsiteY35" fmla="*/ 4693819 h 6853861"/>
              <a:gd name="connsiteX36" fmla="*/ 9161245 w 11845260"/>
              <a:gd name="connsiteY36" fmla="*/ 4681817 h 6853861"/>
              <a:gd name="connsiteX37" fmla="*/ 9019284 w 11845260"/>
              <a:gd name="connsiteY37" fmla="*/ 4714927 h 6853861"/>
              <a:gd name="connsiteX38" fmla="*/ 9059844 w 11845260"/>
              <a:gd name="connsiteY38" fmla="*/ 4668158 h 6853861"/>
              <a:gd name="connsiteX39" fmla="*/ 8931956 w 11845260"/>
              <a:gd name="connsiteY39" fmla="*/ 4709133 h 6853861"/>
              <a:gd name="connsiteX40" fmla="*/ 8874840 w 11845260"/>
              <a:gd name="connsiteY40" fmla="*/ 4724032 h 6853861"/>
              <a:gd name="connsiteX41" fmla="*/ 8847938 w 11845260"/>
              <a:gd name="connsiteY41" fmla="*/ 4702097 h 6853861"/>
              <a:gd name="connsiteX42" fmla="*/ 8786683 w 11845260"/>
              <a:gd name="connsiteY42" fmla="*/ 4723205 h 6853861"/>
              <a:gd name="connsiteX43" fmla="*/ 8713012 w 11845260"/>
              <a:gd name="connsiteY43" fmla="*/ 4752176 h 6853861"/>
              <a:gd name="connsiteX44" fmla="*/ 8530077 w 11845260"/>
              <a:gd name="connsiteY44" fmla="*/ 4821294 h 6853861"/>
              <a:gd name="connsiteX45" fmla="*/ 8513522 w 11845260"/>
              <a:gd name="connsiteY45" fmla="*/ 4793978 h 6853861"/>
              <a:gd name="connsiteX46" fmla="*/ 8340106 w 11845260"/>
              <a:gd name="connsiteY46" fmla="*/ 4839505 h 6853861"/>
              <a:gd name="connsiteX47" fmla="*/ 8214286 w 11845260"/>
              <a:gd name="connsiteY47" fmla="*/ 4910692 h 6853861"/>
              <a:gd name="connsiteX48" fmla="*/ 8148066 w 11845260"/>
              <a:gd name="connsiteY48" fmla="*/ 4919384 h 6853861"/>
              <a:gd name="connsiteX49" fmla="*/ 8141030 w 11845260"/>
              <a:gd name="connsiteY49" fmla="*/ 4976499 h 6853861"/>
              <a:gd name="connsiteX50" fmla="*/ 8446059 w 11845260"/>
              <a:gd name="connsiteY50" fmla="*/ 4881307 h 6853861"/>
              <a:gd name="connsiteX51" fmla="*/ 8753987 w 11845260"/>
              <a:gd name="connsiteY51" fmla="*/ 4798531 h 6853861"/>
              <a:gd name="connsiteX52" fmla="*/ 8590504 w 11845260"/>
              <a:gd name="connsiteY52" fmla="*/ 4875927 h 6853861"/>
              <a:gd name="connsiteX53" fmla="*/ 8395152 w 11845260"/>
              <a:gd name="connsiteY53" fmla="*/ 4956633 h 6853861"/>
              <a:gd name="connsiteX54" fmla="*/ 8403844 w 11845260"/>
              <a:gd name="connsiteY54" fmla="*/ 5022440 h 6853861"/>
              <a:gd name="connsiteX55" fmla="*/ 8496552 w 11845260"/>
              <a:gd name="connsiteY55" fmla="*/ 4990571 h 6853861"/>
              <a:gd name="connsiteX56" fmla="*/ 8734948 w 11845260"/>
              <a:gd name="connsiteY56" fmla="*/ 4924764 h 6853861"/>
              <a:gd name="connsiteX57" fmla="*/ 8742811 w 11845260"/>
              <a:gd name="connsiteY57" fmla="*/ 4962427 h 6853861"/>
              <a:gd name="connsiteX58" fmla="*/ 8754814 w 11845260"/>
              <a:gd name="connsiteY58" fmla="*/ 4959117 h 6853861"/>
              <a:gd name="connsiteX59" fmla="*/ 8876909 w 11845260"/>
              <a:gd name="connsiteY59" fmla="*/ 4884204 h 6853861"/>
              <a:gd name="connsiteX60" fmla="*/ 8922436 w 11845260"/>
              <a:gd name="connsiteY60" fmla="*/ 4827916 h 6853861"/>
              <a:gd name="connsiteX61" fmla="*/ 8960513 w 11845260"/>
              <a:gd name="connsiteY61" fmla="*/ 4842816 h 6853861"/>
              <a:gd name="connsiteX62" fmla="*/ 8931956 w 11845260"/>
              <a:gd name="connsiteY62" fmla="*/ 4873857 h 6853861"/>
              <a:gd name="connsiteX63" fmla="*/ 8992381 w 11845260"/>
              <a:gd name="connsiteY63" fmla="*/ 4864752 h 6853861"/>
              <a:gd name="connsiteX64" fmla="*/ 8994865 w 11845260"/>
              <a:gd name="connsiteY64" fmla="*/ 4872615 h 6853861"/>
              <a:gd name="connsiteX65" fmla="*/ 8931956 w 11845260"/>
              <a:gd name="connsiteY65" fmla="*/ 4904898 h 6853861"/>
              <a:gd name="connsiteX66" fmla="*/ 8934025 w 11845260"/>
              <a:gd name="connsiteY66" fmla="*/ 4914831 h 6853861"/>
              <a:gd name="connsiteX67" fmla="*/ 9034597 w 11845260"/>
              <a:gd name="connsiteY67" fmla="*/ 4898276 h 6853861"/>
              <a:gd name="connsiteX68" fmla="*/ 9069777 w 11845260"/>
              <a:gd name="connsiteY68" fmla="*/ 4805981 h 6853861"/>
              <a:gd name="connsiteX69" fmla="*/ 9112821 w 11845260"/>
              <a:gd name="connsiteY69" fmla="*/ 4904484 h 6853861"/>
              <a:gd name="connsiteX70" fmla="*/ 8985346 w 11845260"/>
              <a:gd name="connsiteY70" fmla="*/ 4936767 h 6853861"/>
              <a:gd name="connsiteX71" fmla="*/ 8883117 w 11845260"/>
              <a:gd name="connsiteY71" fmla="*/ 5021612 h 6853861"/>
              <a:gd name="connsiteX72" fmla="*/ 8911262 w 11845260"/>
              <a:gd name="connsiteY72" fmla="*/ 5046031 h 6853861"/>
              <a:gd name="connsiteX73" fmla="*/ 8870287 w 11845260"/>
              <a:gd name="connsiteY73" fmla="*/ 5067139 h 6853861"/>
              <a:gd name="connsiteX74" fmla="*/ 8825174 w 11845260"/>
              <a:gd name="connsiteY74" fmla="*/ 4972361 h 6853861"/>
              <a:gd name="connsiteX75" fmla="*/ 8643894 w 11845260"/>
              <a:gd name="connsiteY75" fmla="*/ 5018715 h 6853861"/>
              <a:gd name="connsiteX76" fmla="*/ 8647206 w 11845260"/>
              <a:gd name="connsiteY76" fmla="*/ 5033201 h 6853861"/>
              <a:gd name="connsiteX77" fmla="*/ 8675350 w 11845260"/>
              <a:gd name="connsiteY77" fmla="*/ 5026993 h 6853861"/>
              <a:gd name="connsiteX78" fmla="*/ 8706391 w 11845260"/>
              <a:gd name="connsiteY78" fmla="*/ 5030304 h 6853861"/>
              <a:gd name="connsiteX79" fmla="*/ 8694388 w 11845260"/>
              <a:gd name="connsiteY79" fmla="*/ 5061345 h 6853861"/>
              <a:gd name="connsiteX80" fmla="*/ 8631064 w 11845260"/>
              <a:gd name="connsiteY80" fmla="*/ 5110597 h 6853861"/>
              <a:gd name="connsiteX81" fmla="*/ 8578501 w 11845260"/>
              <a:gd name="connsiteY81" fmla="*/ 5101905 h 6853861"/>
              <a:gd name="connsiteX82" fmla="*/ 8458476 w 11845260"/>
              <a:gd name="connsiteY82" fmla="*/ 5132118 h 6853861"/>
              <a:gd name="connsiteX83" fmla="*/ 8344245 w 11845260"/>
              <a:gd name="connsiteY83" fmla="*/ 5197925 h 6853861"/>
              <a:gd name="connsiteX84" fmla="*/ 8364111 w 11845260"/>
              <a:gd name="connsiteY84" fmla="*/ 5125910 h 6853861"/>
              <a:gd name="connsiteX85" fmla="*/ 8291682 w 11845260"/>
              <a:gd name="connsiteY85" fmla="*/ 5192131 h 6853861"/>
              <a:gd name="connsiteX86" fmla="*/ 8139374 w 11845260"/>
              <a:gd name="connsiteY86" fmla="*/ 5270355 h 6853861"/>
              <a:gd name="connsiteX87" fmla="*/ 8130269 w 11845260"/>
              <a:gd name="connsiteY87" fmla="*/ 5260008 h 6853861"/>
              <a:gd name="connsiteX88" fmla="*/ 8162551 w 11845260"/>
              <a:gd name="connsiteY88" fmla="*/ 5214067 h 6853861"/>
              <a:gd name="connsiteX89" fmla="*/ 8116197 w 11845260"/>
              <a:gd name="connsiteY89" fmla="*/ 5230622 h 6853861"/>
              <a:gd name="connsiteX90" fmla="*/ 8008174 w 11845260"/>
              <a:gd name="connsiteY90" fmla="*/ 5324159 h 6853861"/>
              <a:gd name="connsiteX91" fmla="*/ 7992033 w 11845260"/>
              <a:gd name="connsiteY91" fmla="*/ 5310087 h 6853861"/>
              <a:gd name="connsiteX92" fmla="*/ 8024316 w 11845260"/>
              <a:gd name="connsiteY92" fmla="*/ 5270355 h 6853861"/>
              <a:gd name="connsiteX93" fmla="*/ 7948575 w 11845260"/>
              <a:gd name="connsiteY93" fmla="*/ 5281530 h 6853861"/>
              <a:gd name="connsiteX94" fmla="*/ 7950231 w 11845260"/>
              <a:gd name="connsiteY94" fmla="*/ 5317951 h 6853861"/>
              <a:gd name="connsiteX95" fmla="*/ 7899323 w 11845260"/>
              <a:gd name="connsiteY95" fmla="*/ 5380447 h 6853861"/>
              <a:gd name="connsiteX96" fmla="*/ 7784265 w 11845260"/>
              <a:gd name="connsiteY96" fmla="*/ 5414385 h 6853861"/>
              <a:gd name="connsiteX97" fmla="*/ 7744946 w 11845260"/>
              <a:gd name="connsiteY97" fmla="*/ 5410660 h 6853861"/>
              <a:gd name="connsiteX98" fmla="*/ 7736669 w 11845260"/>
              <a:gd name="connsiteY98" fmla="*/ 5425560 h 6853861"/>
              <a:gd name="connsiteX99" fmla="*/ 7777642 w 11845260"/>
              <a:gd name="connsiteY99" fmla="*/ 5442943 h 6853861"/>
              <a:gd name="connsiteX100" fmla="*/ 8373217 w 11845260"/>
              <a:gd name="connsiteY100" fmla="*/ 5333678 h 6853861"/>
              <a:gd name="connsiteX101" fmla="*/ 8545805 w 11845260"/>
              <a:gd name="connsiteY101" fmla="*/ 5300154 h 6853861"/>
              <a:gd name="connsiteX102" fmla="*/ 8563188 w 11845260"/>
              <a:gd name="connsiteY102" fmla="*/ 5337403 h 6853861"/>
              <a:gd name="connsiteX103" fmla="*/ 8493655 w 11845260"/>
              <a:gd name="connsiteY103" fmla="*/ 5390794 h 6853861"/>
              <a:gd name="connsiteX104" fmla="*/ 8505659 w 11845260"/>
              <a:gd name="connsiteY104" fmla="*/ 5413557 h 6853861"/>
              <a:gd name="connsiteX105" fmla="*/ 9029217 w 11845260"/>
              <a:gd name="connsiteY105" fmla="*/ 5284840 h 6853861"/>
              <a:gd name="connsiteX106" fmla="*/ 9075572 w 11845260"/>
              <a:gd name="connsiteY106" fmla="*/ 5284840 h 6853861"/>
              <a:gd name="connsiteX107" fmla="*/ 9196425 w 11845260"/>
              <a:gd name="connsiteY107" fmla="*/ 5272424 h 6853861"/>
              <a:gd name="connsiteX108" fmla="*/ 9300309 w 11845260"/>
              <a:gd name="connsiteY108" fmla="*/ 5241797 h 6853861"/>
              <a:gd name="connsiteX109" fmla="*/ 9377290 w 11845260"/>
              <a:gd name="connsiteY109" fmla="*/ 5235175 h 6853861"/>
              <a:gd name="connsiteX110" fmla="*/ 9742747 w 11845260"/>
              <a:gd name="connsiteY110" fmla="*/ 5149502 h 6853861"/>
              <a:gd name="connsiteX111" fmla="*/ 9870636 w 11845260"/>
              <a:gd name="connsiteY111" fmla="*/ 5114322 h 6853861"/>
              <a:gd name="connsiteX112" fmla="*/ 9871464 w 11845260"/>
              <a:gd name="connsiteY112" fmla="*/ 5128808 h 6853861"/>
              <a:gd name="connsiteX113" fmla="*/ 9811452 w 11845260"/>
              <a:gd name="connsiteY113" fmla="*/ 5197512 h 6853861"/>
              <a:gd name="connsiteX114" fmla="*/ 9808554 w 11845260"/>
              <a:gd name="connsiteY114" fmla="*/ 5185509 h 6853861"/>
              <a:gd name="connsiteX115" fmla="*/ 9537049 w 11845260"/>
              <a:gd name="connsiteY115" fmla="*/ 5302637 h 6853861"/>
              <a:gd name="connsiteX116" fmla="*/ 9531254 w 11845260"/>
              <a:gd name="connsiteY116" fmla="*/ 5289807 h 6853861"/>
              <a:gd name="connsiteX117" fmla="*/ 9557743 w 11845260"/>
              <a:gd name="connsiteY117" fmla="*/ 5269527 h 6853861"/>
              <a:gd name="connsiteX118" fmla="*/ 9284582 w 11845260"/>
              <a:gd name="connsiteY118" fmla="*/ 5364306 h 6853861"/>
              <a:gd name="connsiteX119" fmla="*/ 9284582 w 11845260"/>
              <a:gd name="connsiteY119" fmla="*/ 5311743 h 6853861"/>
              <a:gd name="connsiteX120" fmla="*/ 9188147 w 11845260"/>
              <a:gd name="connsiteY120" fmla="*/ 5336162 h 6853861"/>
              <a:gd name="connsiteX121" fmla="*/ 9184423 w 11845260"/>
              <a:gd name="connsiteY121" fmla="*/ 5439218 h 6853861"/>
              <a:gd name="connsiteX122" fmla="*/ 9156279 w 11845260"/>
              <a:gd name="connsiteY122" fmla="*/ 5352717 h 6853861"/>
              <a:gd name="connsiteX123" fmla="*/ 9098335 w 11845260"/>
              <a:gd name="connsiteY123" fmla="*/ 5350234 h 6853861"/>
              <a:gd name="connsiteX124" fmla="*/ 8961755 w 11845260"/>
              <a:gd name="connsiteY124" fmla="*/ 5420180 h 6853861"/>
              <a:gd name="connsiteX125" fmla="*/ 8941888 w 11845260"/>
              <a:gd name="connsiteY125" fmla="*/ 5368030 h 6853861"/>
              <a:gd name="connsiteX126" fmla="*/ 8926575 w 11845260"/>
              <a:gd name="connsiteY126" fmla="*/ 5373411 h 6853861"/>
              <a:gd name="connsiteX127" fmla="*/ 8939819 w 11845260"/>
              <a:gd name="connsiteY127" fmla="*/ 5425146 h 6853861"/>
              <a:gd name="connsiteX128" fmla="*/ 8911675 w 11845260"/>
              <a:gd name="connsiteY128" fmla="*/ 5406521 h 6853861"/>
              <a:gd name="connsiteX129" fmla="*/ 8847523 w 11845260"/>
              <a:gd name="connsiteY129" fmla="*/ 5389966 h 6853861"/>
              <a:gd name="connsiteX130" fmla="*/ 8700596 w 11845260"/>
              <a:gd name="connsiteY130" fmla="*/ 5434251 h 6853861"/>
              <a:gd name="connsiteX131" fmla="*/ 8612439 w 11845260"/>
              <a:gd name="connsiteY131" fmla="*/ 5473156 h 6853861"/>
              <a:gd name="connsiteX132" fmla="*/ 8523041 w 11845260"/>
              <a:gd name="connsiteY132" fmla="*/ 5485159 h 6853861"/>
              <a:gd name="connsiteX133" fmla="*/ 8478756 w 11845260"/>
              <a:gd name="connsiteY133" fmla="*/ 5501300 h 6853861"/>
              <a:gd name="connsiteX134" fmla="*/ 8402188 w 11845260"/>
              <a:gd name="connsiteY134" fmla="*/ 5525719 h 6853861"/>
              <a:gd name="connsiteX135" fmla="*/ 8263952 w 11845260"/>
              <a:gd name="connsiteY135" fmla="*/ 5586973 h 6853861"/>
              <a:gd name="connsiteX136" fmla="*/ 8225048 w 11845260"/>
              <a:gd name="connsiteY136" fmla="*/ 5573729 h 6853861"/>
              <a:gd name="connsiteX137" fmla="*/ 7933676 w 11845260"/>
              <a:gd name="connsiteY137" fmla="*/ 5666438 h 6853861"/>
              <a:gd name="connsiteX138" fmla="*/ 7824411 w 11845260"/>
              <a:gd name="connsiteY138" fmla="*/ 5630431 h 6853861"/>
              <a:gd name="connsiteX139" fmla="*/ 7767295 w 11845260"/>
              <a:gd name="connsiteY139" fmla="*/ 5696238 h 6853861"/>
              <a:gd name="connsiteX140" fmla="*/ 7750326 w 11845260"/>
              <a:gd name="connsiteY140" fmla="*/ 5647400 h 6853861"/>
              <a:gd name="connsiteX141" fmla="*/ 7648512 w 11845260"/>
              <a:gd name="connsiteY141" fmla="*/ 5718587 h 6853861"/>
              <a:gd name="connsiteX142" fmla="*/ 7566150 w 11845260"/>
              <a:gd name="connsiteY142" fmla="*/ 5733901 h 6853861"/>
              <a:gd name="connsiteX143" fmla="*/ 7554561 w 11845260"/>
              <a:gd name="connsiteY143" fmla="*/ 5699549 h 6853861"/>
              <a:gd name="connsiteX144" fmla="*/ 7602158 w 11845260"/>
              <a:gd name="connsiteY144" fmla="*/ 5614289 h 6853861"/>
              <a:gd name="connsiteX145" fmla="*/ 7414256 w 11845260"/>
              <a:gd name="connsiteY145" fmla="*/ 5695824 h 6853861"/>
              <a:gd name="connsiteX146" fmla="*/ 7379076 w 11845260"/>
              <a:gd name="connsiteY146" fmla="*/ 5623809 h 6853861"/>
              <a:gd name="connsiteX147" fmla="*/ 7349276 w 11845260"/>
              <a:gd name="connsiteY147" fmla="*/ 5675544 h 6853861"/>
              <a:gd name="connsiteX148" fmla="*/ 7355899 w 11845260"/>
              <a:gd name="connsiteY148" fmla="*/ 5697480 h 6853861"/>
              <a:gd name="connsiteX149" fmla="*/ 7234631 w 11845260"/>
              <a:gd name="connsiteY149" fmla="*/ 5694168 h 6853861"/>
              <a:gd name="connsiteX150" fmla="*/ 7229665 w 11845260"/>
              <a:gd name="connsiteY150" fmla="*/ 5622567 h 6853861"/>
              <a:gd name="connsiteX151" fmla="*/ 7247462 w 11845260"/>
              <a:gd name="connsiteY151" fmla="*/ 5634156 h 6853861"/>
              <a:gd name="connsiteX152" fmla="*/ 7399770 w 11845260"/>
              <a:gd name="connsiteY152" fmla="*/ 5509991 h 6853861"/>
              <a:gd name="connsiteX153" fmla="*/ 7276433 w 11845260"/>
              <a:gd name="connsiteY153" fmla="*/ 5475639 h 6853861"/>
              <a:gd name="connsiteX154" fmla="*/ 7163858 w 11845260"/>
              <a:gd name="connsiteY154" fmla="*/ 5514958 h 6853861"/>
              <a:gd name="connsiteX155" fmla="*/ 7179171 w 11845260"/>
              <a:gd name="connsiteY155" fmla="*/ 5574970 h 6853861"/>
              <a:gd name="connsiteX156" fmla="*/ 7050041 w 11845260"/>
              <a:gd name="connsiteY156" fmla="*/ 5660644 h 6853861"/>
              <a:gd name="connsiteX157" fmla="*/ 7131161 w 11845260"/>
              <a:gd name="connsiteY157" fmla="*/ 5702032 h 6853861"/>
              <a:gd name="connsiteX158" fmla="*/ 6972231 w 11845260"/>
              <a:gd name="connsiteY158" fmla="*/ 5738039 h 6853861"/>
              <a:gd name="connsiteX159" fmla="*/ 6968920 w 11845260"/>
              <a:gd name="connsiteY159" fmla="*/ 5728934 h 6853861"/>
              <a:gd name="connsiteX160" fmla="*/ 7052524 w 11845260"/>
              <a:gd name="connsiteY160" fmla="*/ 5689616 h 6853861"/>
              <a:gd name="connsiteX161" fmla="*/ 6773568 w 11845260"/>
              <a:gd name="connsiteY161" fmla="*/ 5780256 h 6853861"/>
              <a:gd name="connsiteX162" fmla="*/ 6850964 w 11845260"/>
              <a:gd name="connsiteY162" fmla="*/ 5776117 h 6853861"/>
              <a:gd name="connsiteX163" fmla="*/ 6894422 w 11845260"/>
              <a:gd name="connsiteY163" fmla="*/ 5812952 h 6853861"/>
              <a:gd name="connsiteX164" fmla="*/ 6738802 w 11845260"/>
              <a:gd name="connsiteY164" fmla="*/ 5855168 h 6853861"/>
              <a:gd name="connsiteX165" fmla="*/ 6750391 w 11845260"/>
              <a:gd name="connsiteY165" fmla="*/ 5866756 h 6853861"/>
              <a:gd name="connsiteX166" fmla="*/ 6723489 w 11845260"/>
              <a:gd name="connsiteY166" fmla="*/ 5893245 h 6853861"/>
              <a:gd name="connsiteX167" fmla="*/ 6108876 w 11845260"/>
              <a:gd name="connsiteY167" fmla="*/ 6044311 h 6853861"/>
              <a:gd name="connsiteX168" fmla="*/ 5968157 w 11845260"/>
              <a:gd name="connsiteY168" fmla="*/ 6111360 h 6853861"/>
              <a:gd name="connsiteX169" fmla="*/ 5741350 w 11845260"/>
              <a:gd name="connsiteY169" fmla="*/ 6153162 h 6853861"/>
              <a:gd name="connsiteX170" fmla="*/ 5546413 w 11845260"/>
              <a:gd name="connsiteY170" fmla="*/ 6167648 h 6853861"/>
              <a:gd name="connsiteX171" fmla="*/ 5493022 w 11845260"/>
              <a:gd name="connsiteY171" fmla="*/ 6211105 h 6853861"/>
              <a:gd name="connsiteX172" fmla="*/ 5452048 w 11845260"/>
              <a:gd name="connsiteY172" fmla="*/ 6239663 h 6853861"/>
              <a:gd name="connsiteX173" fmla="*/ 5443771 w 11845260"/>
              <a:gd name="connsiteY173" fmla="*/ 6226005 h 6853861"/>
              <a:gd name="connsiteX174" fmla="*/ 5477295 w 11845260"/>
              <a:gd name="connsiteY174" fmla="*/ 6195791 h 6853861"/>
              <a:gd name="connsiteX175" fmla="*/ 5281943 w 11845260"/>
              <a:gd name="connsiteY175" fmla="*/ 6244216 h 6853861"/>
              <a:gd name="connsiteX176" fmla="*/ 5304706 w 11845260"/>
              <a:gd name="connsiteY176" fmla="*/ 6282292 h 6853861"/>
              <a:gd name="connsiteX177" fmla="*/ 5232692 w 11845260"/>
              <a:gd name="connsiteY177" fmla="*/ 6308781 h 6853861"/>
              <a:gd name="connsiteX178" fmla="*/ 5207445 w 11845260"/>
              <a:gd name="connsiteY178" fmla="*/ 6245457 h 6853861"/>
              <a:gd name="connsiteX179" fmla="*/ 5079142 w 11845260"/>
              <a:gd name="connsiteY179" fmla="*/ 6350996 h 6853861"/>
              <a:gd name="connsiteX180" fmla="*/ 4874271 w 11845260"/>
              <a:gd name="connsiteY180" fmla="*/ 6430048 h 6853861"/>
              <a:gd name="connsiteX181" fmla="*/ 4817156 w 11845260"/>
              <a:gd name="connsiteY181" fmla="*/ 6395282 h 6853861"/>
              <a:gd name="connsiteX182" fmla="*/ 4720721 w 11845260"/>
              <a:gd name="connsiteY182" fmla="*/ 6429220 h 6853861"/>
              <a:gd name="connsiteX183" fmla="*/ 4620562 w 11845260"/>
              <a:gd name="connsiteY183" fmla="*/ 6453639 h 6853861"/>
              <a:gd name="connsiteX184" fmla="*/ 4422727 w 11845260"/>
              <a:gd name="connsiteY184" fmla="*/ 6572009 h 6853861"/>
              <a:gd name="connsiteX185" fmla="*/ 4354023 w 11845260"/>
              <a:gd name="connsiteY185" fmla="*/ 6597670 h 6853861"/>
              <a:gd name="connsiteX186" fmla="*/ 4179779 w 11845260"/>
              <a:gd name="connsiteY186" fmla="*/ 6685826 h 6853861"/>
              <a:gd name="connsiteX187" fmla="*/ 4098659 w 11845260"/>
              <a:gd name="connsiteY187" fmla="*/ 6721006 h 6853861"/>
              <a:gd name="connsiteX188" fmla="*/ 4074240 w 11845260"/>
              <a:gd name="connsiteY188" fmla="*/ 6724731 h 6853861"/>
              <a:gd name="connsiteX189" fmla="*/ 3898341 w 11845260"/>
              <a:gd name="connsiteY189" fmla="*/ 6794677 h 6853861"/>
              <a:gd name="connsiteX190" fmla="*/ 3770452 w 11845260"/>
              <a:gd name="connsiteY190" fmla="*/ 6803368 h 6853861"/>
              <a:gd name="connsiteX191" fmla="*/ 3711267 w 11845260"/>
              <a:gd name="connsiteY191" fmla="*/ 6820751 h 6853861"/>
              <a:gd name="connsiteX192" fmla="*/ 3554820 w 11845260"/>
              <a:gd name="connsiteY192" fmla="*/ 6850964 h 6853861"/>
              <a:gd name="connsiteX193" fmla="*/ 3491910 w 11845260"/>
              <a:gd name="connsiteY193" fmla="*/ 6831926 h 6853861"/>
              <a:gd name="connsiteX194" fmla="*/ 3531229 w 11845260"/>
              <a:gd name="connsiteY194" fmla="*/ 6790952 h 6853861"/>
              <a:gd name="connsiteX195" fmla="*/ 3550681 w 11845260"/>
              <a:gd name="connsiteY195" fmla="*/ 6770671 h 6853861"/>
              <a:gd name="connsiteX196" fmla="*/ 3438933 w 11845260"/>
              <a:gd name="connsiteY196" fmla="*/ 6857172 h 6853861"/>
              <a:gd name="connsiteX197" fmla="*/ 3371885 w 11845260"/>
              <a:gd name="connsiteY197" fmla="*/ 6800471 h 6853861"/>
              <a:gd name="connsiteX198" fmla="*/ 3264276 w 11845260"/>
              <a:gd name="connsiteY198" fmla="*/ 6795504 h 6853861"/>
              <a:gd name="connsiteX199" fmla="*/ 3160392 w 11845260"/>
              <a:gd name="connsiteY199" fmla="*/ 6727628 h 6853861"/>
              <a:gd name="connsiteX200" fmla="*/ 3177361 w 11845260"/>
              <a:gd name="connsiteY200" fmla="*/ 6666787 h 6853861"/>
              <a:gd name="connsiteX201" fmla="*/ 3196813 w 11845260"/>
              <a:gd name="connsiteY201" fmla="*/ 6672582 h 6853861"/>
              <a:gd name="connsiteX202" fmla="*/ 3193916 w 11845260"/>
              <a:gd name="connsiteY202" fmla="*/ 6703623 h 6853861"/>
              <a:gd name="connsiteX203" fmla="*/ 3246893 w 11845260"/>
              <a:gd name="connsiteY203" fmla="*/ 6718936 h 6853861"/>
              <a:gd name="connsiteX204" fmla="*/ 3304008 w 11845260"/>
              <a:gd name="connsiteY204" fmla="*/ 6727628 h 6853861"/>
              <a:gd name="connsiteX205" fmla="*/ 3276278 w 11845260"/>
              <a:gd name="connsiteY205" fmla="*/ 6705279 h 6853861"/>
              <a:gd name="connsiteX206" fmla="*/ 3298628 w 11845260"/>
              <a:gd name="connsiteY206" fmla="*/ 6696587 h 6853861"/>
              <a:gd name="connsiteX207" fmla="*/ 3478666 w 11845260"/>
              <a:gd name="connsiteY207" fmla="*/ 6668029 h 6853861"/>
              <a:gd name="connsiteX208" fmla="*/ 3505982 w 11845260"/>
              <a:gd name="connsiteY208" fmla="*/ 6624572 h 6853861"/>
              <a:gd name="connsiteX209" fmla="*/ 3490668 w 11845260"/>
              <a:gd name="connsiteY209" fmla="*/ 6615052 h 6853861"/>
              <a:gd name="connsiteX210" fmla="*/ 3483218 w 11845260"/>
              <a:gd name="connsiteY210" fmla="*/ 6632021 h 6853861"/>
              <a:gd name="connsiteX211" fmla="*/ 3261792 w 11845260"/>
              <a:gd name="connsiteY211" fmla="*/ 6607189 h 6853861"/>
              <a:gd name="connsiteX212" fmla="*/ 3219577 w 11845260"/>
              <a:gd name="connsiteY212" fmla="*/ 6589392 h 6853861"/>
              <a:gd name="connsiteX213" fmla="*/ 3106587 w 11845260"/>
              <a:gd name="connsiteY213" fmla="*/ 6570353 h 6853861"/>
              <a:gd name="connsiteX214" fmla="*/ 3066027 w 11845260"/>
              <a:gd name="connsiteY214" fmla="*/ 6523999 h 6853861"/>
              <a:gd name="connsiteX215" fmla="*/ 3032503 w 11845260"/>
              <a:gd name="connsiteY215" fmla="*/ 6602222 h 6853861"/>
              <a:gd name="connsiteX216" fmla="*/ 2967937 w 11845260"/>
              <a:gd name="connsiteY216" fmla="*/ 6522343 h 6853861"/>
              <a:gd name="connsiteX217" fmla="*/ 3100793 w 11845260"/>
              <a:gd name="connsiteY217" fmla="*/ 6476816 h 6853861"/>
              <a:gd name="connsiteX218" fmla="*/ 3143009 w 11845260"/>
              <a:gd name="connsiteY218" fmla="*/ 6498338 h 6853861"/>
              <a:gd name="connsiteX219" fmla="*/ 3215438 w 11845260"/>
              <a:gd name="connsiteY219" fmla="*/ 6524412 h 6853861"/>
              <a:gd name="connsiteX220" fmla="*/ 3370229 w 11845260"/>
              <a:gd name="connsiteY220" fmla="*/ 6516549 h 6853861"/>
              <a:gd name="connsiteX221" fmla="*/ 3401684 w 11845260"/>
              <a:gd name="connsiteY221" fmla="*/ 6462330 h 6853861"/>
              <a:gd name="connsiteX222" fmla="*/ 3523779 w 11845260"/>
              <a:gd name="connsiteY222" fmla="*/ 6493371 h 6853861"/>
              <a:gd name="connsiteX223" fmla="*/ 3644632 w 11845260"/>
              <a:gd name="connsiteY223" fmla="*/ 6444120 h 6853861"/>
              <a:gd name="connsiteX224" fmla="*/ 3648771 w 11845260"/>
              <a:gd name="connsiteY224" fmla="*/ 6428806 h 6853861"/>
              <a:gd name="connsiteX225" fmla="*/ 3562270 w 11845260"/>
              <a:gd name="connsiteY225" fmla="*/ 6412665 h 6853861"/>
              <a:gd name="connsiteX226" fmla="*/ 3401684 w 11845260"/>
              <a:gd name="connsiteY226" fmla="*/ 6462330 h 6853861"/>
              <a:gd name="connsiteX227" fmla="*/ 3374368 w 11845260"/>
              <a:gd name="connsiteY227" fmla="*/ 6362999 h 6853861"/>
              <a:gd name="connsiteX228" fmla="*/ 3298628 w 11845260"/>
              <a:gd name="connsiteY228" fmla="*/ 6328233 h 6853861"/>
              <a:gd name="connsiteX229" fmla="*/ 3482805 w 11845260"/>
              <a:gd name="connsiteY229" fmla="*/ 6309608 h 6853861"/>
              <a:gd name="connsiteX230" fmla="*/ 3454661 w 11845260"/>
              <a:gd name="connsiteY230" fmla="*/ 6290984 h 6853861"/>
              <a:gd name="connsiteX231" fmla="*/ 3265931 w 11845260"/>
              <a:gd name="connsiteY231" fmla="*/ 6290156 h 6853861"/>
              <a:gd name="connsiteX232" fmla="*/ 3188536 w 11845260"/>
              <a:gd name="connsiteY232" fmla="*/ 6306298 h 6853861"/>
              <a:gd name="connsiteX233" fmla="*/ 3128937 w 11845260"/>
              <a:gd name="connsiteY233" fmla="*/ 6341064 h 6853861"/>
              <a:gd name="connsiteX234" fmla="*/ 3098724 w 11845260"/>
              <a:gd name="connsiteY234" fmla="*/ 6379968 h 6853861"/>
              <a:gd name="connsiteX235" fmla="*/ 2980354 w 11845260"/>
              <a:gd name="connsiteY235" fmla="*/ 6314161 h 6853861"/>
              <a:gd name="connsiteX236" fmla="*/ 2816457 w 11845260"/>
              <a:gd name="connsiteY236" fmla="*/ 6347272 h 6853861"/>
              <a:gd name="connsiteX237" fmla="*/ 2828046 w 11845260"/>
              <a:gd name="connsiteY237" fmla="*/ 6312920 h 6853861"/>
              <a:gd name="connsiteX238" fmla="*/ 2777138 w 11845260"/>
              <a:gd name="connsiteY238" fmla="*/ 6326992 h 6853861"/>
              <a:gd name="connsiteX239" fmla="*/ 2565645 w 11845260"/>
              <a:gd name="connsiteY239" fmla="*/ 6403973 h 6853861"/>
              <a:gd name="connsiteX240" fmla="*/ 2473350 w 11845260"/>
              <a:gd name="connsiteY240" fmla="*/ 6437911 h 6853861"/>
              <a:gd name="connsiteX241" fmla="*/ 2459278 w 11845260"/>
              <a:gd name="connsiteY241" fmla="*/ 6409354 h 6853861"/>
              <a:gd name="connsiteX242" fmla="*/ 2257718 w 11845260"/>
              <a:gd name="connsiteY242" fmla="*/ 6350169 h 6853861"/>
              <a:gd name="connsiteX243" fmla="*/ 2273446 w 11845260"/>
              <a:gd name="connsiteY243" fmla="*/ 6420115 h 6853861"/>
              <a:gd name="connsiteX244" fmla="*/ 2128588 w 11845260"/>
              <a:gd name="connsiteY244" fmla="*/ 6420115 h 6853861"/>
              <a:gd name="connsiteX245" fmla="*/ 2185703 w 11845260"/>
              <a:gd name="connsiteY245" fmla="*/ 6365068 h 6853861"/>
              <a:gd name="connsiteX246" fmla="*/ 2000284 w 11845260"/>
              <a:gd name="connsiteY246" fmla="*/ 6323267 h 6853861"/>
              <a:gd name="connsiteX247" fmla="*/ 1985799 w 11845260"/>
              <a:gd name="connsiteY247" fmla="*/ 6355550 h 6853861"/>
              <a:gd name="connsiteX248" fmla="*/ 1772236 w 11845260"/>
              <a:gd name="connsiteY248" fmla="*/ 6178408 h 6853861"/>
              <a:gd name="connsiteX249" fmla="*/ 1951861 w 11845260"/>
              <a:gd name="connsiteY249" fmla="*/ 6260771 h 6853861"/>
              <a:gd name="connsiteX250" fmla="*/ 1951033 w 11845260"/>
              <a:gd name="connsiteY250" fmla="*/ 6260357 h 6853861"/>
              <a:gd name="connsiteX251" fmla="*/ 1983315 w 11845260"/>
              <a:gd name="connsiteY251" fmla="*/ 6289329 h 6853861"/>
              <a:gd name="connsiteX252" fmla="*/ 2014770 w 11845260"/>
              <a:gd name="connsiteY252" fmla="*/ 6262840 h 6853861"/>
              <a:gd name="connsiteX253" fmla="*/ 2026359 w 11845260"/>
              <a:gd name="connsiteY253" fmla="*/ 6287673 h 6853861"/>
              <a:gd name="connsiteX254" fmla="*/ 2065678 w 11845260"/>
              <a:gd name="connsiteY254" fmla="*/ 6204483 h 6853861"/>
              <a:gd name="connsiteX255" fmla="*/ 2140590 w 11845260"/>
              <a:gd name="connsiteY255" fmla="*/ 6189169 h 6853861"/>
              <a:gd name="connsiteX256" fmla="*/ 1879431 w 11845260"/>
              <a:gd name="connsiteY256" fmla="*/ 6166406 h 6853861"/>
              <a:gd name="connsiteX257" fmla="*/ 1869498 w 11845260"/>
              <a:gd name="connsiteY257" fmla="*/ 6107221 h 6853861"/>
              <a:gd name="connsiteX258" fmla="*/ 1715535 w 11845260"/>
              <a:gd name="connsiteY258" fmla="*/ 6132882 h 6853861"/>
              <a:gd name="connsiteX259" fmla="*/ 1599234 w 11845260"/>
              <a:gd name="connsiteY259" fmla="*/ 6151920 h 6853861"/>
              <a:gd name="connsiteX260" fmla="*/ 1599234 w 11845260"/>
              <a:gd name="connsiteY260" fmla="*/ 6080319 h 6853861"/>
              <a:gd name="connsiteX261" fmla="*/ 1770995 w 11845260"/>
              <a:gd name="connsiteY261" fmla="*/ 6080319 h 6853861"/>
              <a:gd name="connsiteX262" fmla="*/ 1782583 w 11845260"/>
              <a:gd name="connsiteY262" fmla="*/ 6008717 h 6853861"/>
              <a:gd name="connsiteX263" fmla="*/ 1881087 w 11845260"/>
              <a:gd name="connsiteY263" fmla="*/ 5966088 h 6853861"/>
              <a:gd name="connsiteX264" fmla="*/ 1791275 w 11845260"/>
              <a:gd name="connsiteY264" fmla="*/ 5829921 h 6853861"/>
              <a:gd name="connsiteX265" fmla="*/ 1863704 w 11845260"/>
              <a:gd name="connsiteY265" fmla="*/ 5854754 h 6853861"/>
              <a:gd name="connsiteX266" fmla="*/ 1854599 w 11845260"/>
              <a:gd name="connsiteY266" fmla="*/ 5803433 h 6853861"/>
              <a:gd name="connsiteX267" fmla="*/ 1940272 w 11845260"/>
              <a:gd name="connsiteY267" fmla="*/ 5812952 h 6853861"/>
              <a:gd name="connsiteX268" fmla="*/ 1969243 w 11845260"/>
              <a:gd name="connsiteY268" fmla="*/ 5740109 h 6853861"/>
              <a:gd name="connsiteX269" fmla="*/ 2016840 w 11845260"/>
              <a:gd name="connsiteY269" fmla="*/ 5805916 h 6853861"/>
              <a:gd name="connsiteX270" fmla="*/ 2129002 w 11845260"/>
              <a:gd name="connsiteY270" fmla="*/ 5743420 h 6853861"/>
              <a:gd name="connsiteX271" fmla="*/ 2201431 w 11845260"/>
              <a:gd name="connsiteY271" fmla="*/ 5755837 h 6853861"/>
              <a:gd name="connsiteX272" fmla="*/ 2279654 w 11845260"/>
              <a:gd name="connsiteY272" fmla="*/ 5706998 h 6853861"/>
              <a:gd name="connsiteX273" fmla="*/ 2389332 w 11845260"/>
              <a:gd name="connsiteY273" fmla="*/ 5672232 h 6853861"/>
              <a:gd name="connsiteX274" fmla="*/ 2590478 w 11845260"/>
              <a:gd name="connsiteY274" fmla="*/ 5627534 h 6853861"/>
              <a:gd name="connsiteX275" fmla="*/ 2316075 w 11845260"/>
              <a:gd name="connsiteY275" fmla="*/ 5511647 h 6853861"/>
              <a:gd name="connsiteX276" fmla="*/ 2280895 w 11845260"/>
              <a:gd name="connsiteY276" fmla="*/ 5519511 h 6853861"/>
              <a:gd name="connsiteX277" fmla="*/ 2159629 w 11845260"/>
              <a:gd name="connsiteY277" fmla="*/ 5519925 h 6853861"/>
              <a:gd name="connsiteX278" fmla="*/ 2157559 w 11845260"/>
              <a:gd name="connsiteY278" fmla="*/ 5503783 h 6853861"/>
              <a:gd name="connsiteX279" fmla="*/ 2359119 w 11845260"/>
              <a:gd name="connsiteY279" fmla="*/ 5424318 h 6853861"/>
              <a:gd name="connsiteX280" fmla="*/ 2457623 w 11845260"/>
              <a:gd name="connsiteY280" fmla="*/ 5422249 h 6853861"/>
              <a:gd name="connsiteX281" fmla="*/ 2534190 w 11845260"/>
              <a:gd name="connsiteY281" fmla="*/ 5408591 h 6853861"/>
              <a:gd name="connsiteX282" fmla="*/ 2373605 w 11845260"/>
              <a:gd name="connsiteY282" fmla="*/ 5376722 h 6853861"/>
              <a:gd name="connsiteX283" fmla="*/ 2186531 w 11845260"/>
              <a:gd name="connsiteY283" fmla="*/ 5326642 h 6853861"/>
              <a:gd name="connsiteX284" fmla="*/ 2186531 w 11845260"/>
              <a:gd name="connsiteY284" fmla="*/ 5279046 h 6853861"/>
              <a:gd name="connsiteX285" fmla="*/ 2026359 w 11845260"/>
              <a:gd name="connsiteY285" fmla="*/ 5140396 h 6853861"/>
              <a:gd name="connsiteX286" fmla="*/ 2001112 w 11845260"/>
              <a:gd name="connsiteY286" fmla="*/ 5157779 h 6853861"/>
              <a:gd name="connsiteX287" fmla="*/ 1993662 w 11845260"/>
              <a:gd name="connsiteY287" fmla="*/ 5210342 h 6853861"/>
              <a:gd name="connsiteX288" fmla="*/ 1907161 w 11845260"/>
              <a:gd name="connsiteY288" fmla="*/ 5183853 h 6853861"/>
              <a:gd name="connsiteX289" fmla="*/ 1828938 w 11845260"/>
              <a:gd name="connsiteY289" fmla="*/ 5164815 h 6853861"/>
              <a:gd name="connsiteX290" fmla="*/ 1865360 w 11845260"/>
              <a:gd name="connsiteY290" fmla="*/ 5293118 h 6853861"/>
              <a:gd name="connsiteX291" fmla="*/ 1806175 w 11845260"/>
              <a:gd name="connsiteY291" fmla="*/ 5264146 h 6853861"/>
              <a:gd name="connsiteX292" fmla="*/ 1734159 w 11845260"/>
              <a:gd name="connsiteY292" fmla="*/ 5159021 h 6853861"/>
              <a:gd name="connsiteX293" fmla="*/ 1672077 w 11845260"/>
              <a:gd name="connsiteY293" fmla="*/ 5131291 h 6853861"/>
              <a:gd name="connsiteX294" fmla="*/ 1622412 w 11845260"/>
              <a:gd name="connsiteY294" fmla="*/ 5072106 h 6853861"/>
              <a:gd name="connsiteX295" fmla="*/ 1739126 w 11845260"/>
              <a:gd name="connsiteY295" fmla="*/ 5078314 h 6853861"/>
              <a:gd name="connsiteX296" fmla="*/ 1742023 w 11845260"/>
              <a:gd name="connsiteY296" fmla="*/ 5059275 h 6853861"/>
              <a:gd name="connsiteX297" fmla="*/ 1602959 w 11845260"/>
              <a:gd name="connsiteY297" fmla="*/ 5037340 h 6853861"/>
              <a:gd name="connsiteX298" fmla="*/ 1604615 w 11845260"/>
              <a:gd name="connsiteY298" fmla="*/ 5025337 h 6853861"/>
              <a:gd name="connsiteX299" fmla="*/ 1809072 w 11845260"/>
              <a:gd name="connsiteY299" fmla="*/ 4989744 h 6853861"/>
              <a:gd name="connsiteX300" fmla="*/ 1744920 w 11845260"/>
              <a:gd name="connsiteY300" fmla="*/ 4938009 h 6853861"/>
              <a:gd name="connsiteX301" fmla="*/ 1821902 w 11845260"/>
              <a:gd name="connsiteY301" fmla="*/ 4966566 h 6853861"/>
              <a:gd name="connsiteX302" fmla="*/ 1882329 w 11845260"/>
              <a:gd name="connsiteY302" fmla="*/ 5039410 h 6853861"/>
              <a:gd name="connsiteX303" fmla="*/ 1975452 w 11845260"/>
              <a:gd name="connsiteY303" fmla="*/ 4926834 h 6853861"/>
              <a:gd name="connsiteX304" fmla="*/ 2025945 w 11845260"/>
              <a:gd name="connsiteY304" fmla="*/ 4900760 h 6853861"/>
              <a:gd name="connsiteX305" fmla="*/ 2018909 w 11845260"/>
              <a:gd name="connsiteY305" fmla="*/ 4875512 h 6853861"/>
              <a:gd name="connsiteX306" fmla="*/ 1891434 w 11845260"/>
              <a:gd name="connsiteY306" fmla="*/ 4875512 h 6853861"/>
              <a:gd name="connsiteX307" fmla="*/ 1889778 w 11845260"/>
              <a:gd name="connsiteY307" fmla="*/ 4889998 h 6853861"/>
              <a:gd name="connsiteX308" fmla="*/ 1837216 w 11845260"/>
              <a:gd name="connsiteY308" fmla="*/ 4833297 h 6853861"/>
              <a:gd name="connsiteX309" fmla="*/ 1955172 w 11845260"/>
              <a:gd name="connsiteY309" fmla="*/ 4833297 h 6853861"/>
              <a:gd name="connsiteX310" fmla="*/ 1955172 w 11845260"/>
              <a:gd name="connsiteY310" fmla="*/ 4824192 h 6853861"/>
              <a:gd name="connsiteX311" fmla="*/ 1764373 w 11845260"/>
              <a:gd name="connsiteY311" fmla="*/ 4802670 h 6853861"/>
              <a:gd name="connsiteX312" fmla="*/ 1562399 w 11845260"/>
              <a:gd name="connsiteY312" fmla="*/ 4803083 h 6853861"/>
              <a:gd name="connsiteX313" fmla="*/ 1395191 w 11845260"/>
              <a:gd name="connsiteY313" fmla="*/ 4879237 h 6853861"/>
              <a:gd name="connsiteX314" fmla="*/ 1510664 w 11845260"/>
              <a:gd name="connsiteY314" fmla="*/ 4908623 h 6853861"/>
              <a:gd name="connsiteX315" fmla="*/ 1510250 w 11845260"/>
              <a:gd name="connsiteY315" fmla="*/ 4918970 h 6853861"/>
              <a:gd name="connsiteX316" fmla="*/ 1411333 w 11845260"/>
              <a:gd name="connsiteY316" fmla="*/ 4914004 h 6853861"/>
              <a:gd name="connsiteX317" fmla="*/ 1010696 w 11845260"/>
              <a:gd name="connsiteY317" fmla="*/ 4873029 h 6853861"/>
              <a:gd name="connsiteX318" fmla="*/ 790512 w 11845260"/>
              <a:gd name="connsiteY318" fmla="*/ 4790667 h 6853861"/>
              <a:gd name="connsiteX319" fmla="*/ 759471 w 11845260"/>
              <a:gd name="connsiteY319" fmla="*/ 4717410 h 6853861"/>
              <a:gd name="connsiteX320" fmla="*/ 610888 w 11845260"/>
              <a:gd name="connsiteY320" fmla="*/ 4652431 h 6853861"/>
              <a:gd name="connsiteX321" fmla="*/ 788442 w 11845260"/>
              <a:gd name="connsiteY321" fmla="*/ 4670642 h 6853861"/>
              <a:gd name="connsiteX322" fmla="*/ 848041 w 11845260"/>
              <a:gd name="connsiteY322" fmla="*/ 4680161 h 6853861"/>
              <a:gd name="connsiteX323" fmla="*/ 852594 w 11845260"/>
              <a:gd name="connsiteY323" fmla="*/ 4657811 h 6853861"/>
              <a:gd name="connsiteX324" fmla="*/ 603438 w 11845260"/>
              <a:gd name="connsiteY324" fmla="*/ 4580830 h 6853861"/>
              <a:gd name="connsiteX325" fmla="*/ 684558 w 11845260"/>
              <a:gd name="connsiteY325" fmla="*/ 4549789 h 6853861"/>
              <a:gd name="connsiteX326" fmla="*/ 790512 w 11845260"/>
              <a:gd name="connsiteY326" fmla="*/ 4447974 h 6853861"/>
              <a:gd name="connsiteX327" fmla="*/ 913434 w 11845260"/>
              <a:gd name="connsiteY327" fmla="*/ 4432660 h 6853861"/>
              <a:gd name="connsiteX328" fmla="*/ 612543 w 11845260"/>
              <a:gd name="connsiteY328" fmla="*/ 4342435 h 6853861"/>
              <a:gd name="connsiteX329" fmla="*/ 609646 w 11845260"/>
              <a:gd name="connsiteY329" fmla="*/ 4323810 h 6853861"/>
              <a:gd name="connsiteX330" fmla="*/ 689111 w 11845260"/>
              <a:gd name="connsiteY330" fmla="*/ 4287802 h 6853861"/>
              <a:gd name="connsiteX331" fmla="*/ 805825 w 11845260"/>
              <a:gd name="connsiteY331" fmla="*/ 4255520 h 6853861"/>
              <a:gd name="connsiteX332" fmla="*/ 676695 w 11845260"/>
              <a:gd name="connsiteY332" fmla="*/ 4173157 h 6853861"/>
              <a:gd name="connsiteX333" fmla="*/ 963928 w 11845260"/>
              <a:gd name="connsiteY333" fmla="*/ 4143358 h 6853861"/>
              <a:gd name="connsiteX334" fmla="*/ 1121202 w 11845260"/>
              <a:gd name="connsiteY334" fmla="*/ 4146669 h 6853861"/>
              <a:gd name="connsiteX335" fmla="*/ 1075262 w 11845260"/>
              <a:gd name="connsiteY335" fmla="*/ 4088312 h 6853861"/>
              <a:gd name="connsiteX336" fmla="*/ 1075262 w 11845260"/>
              <a:gd name="connsiteY336" fmla="*/ 4003880 h 6853861"/>
              <a:gd name="connsiteX337" fmla="*/ 1080228 w 11845260"/>
              <a:gd name="connsiteY337" fmla="*/ 4041543 h 6853861"/>
              <a:gd name="connsiteX338" fmla="*/ 1341801 w 11845260"/>
              <a:gd name="connsiteY338" fmla="*/ 4073826 h 6853861"/>
              <a:gd name="connsiteX339" fmla="*/ 1071951 w 11845260"/>
              <a:gd name="connsiteY339" fmla="*/ 3985255 h 6853861"/>
              <a:gd name="connsiteX340" fmla="*/ 1029321 w 11845260"/>
              <a:gd name="connsiteY340" fmla="*/ 3970770 h 6853861"/>
              <a:gd name="connsiteX341" fmla="*/ 1030562 w 11845260"/>
              <a:gd name="connsiteY341" fmla="*/ 3895030 h 6853861"/>
              <a:gd name="connsiteX342" fmla="*/ 1071537 w 11845260"/>
              <a:gd name="connsiteY342" fmla="*/ 3895030 h 6853861"/>
              <a:gd name="connsiteX343" fmla="*/ 1118719 w 11845260"/>
              <a:gd name="connsiteY343" fmla="*/ 3864816 h 6853861"/>
              <a:gd name="connsiteX344" fmla="*/ 1079400 w 11845260"/>
              <a:gd name="connsiteY344" fmla="*/ 3864816 h 6853861"/>
              <a:gd name="connsiteX345" fmla="*/ 1065328 w 11845260"/>
              <a:gd name="connsiteY345" fmla="*/ 3820531 h 6853861"/>
              <a:gd name="connsiteX346" fmla="*/ 925023 w 11845260"/>
              <a:gd name="connsiteY346" fmla="*/ 3729477 h 6853861"/>
              <a:gd name="connsiteX347" fmla="*/ 702769 w 11845260"/>
              <a:gd name="connsiteY347" fmla="*/ 3568892 h 6853861"/>
              <a:gd name="connsiteX348" fmla="*/ 569500 w 11845260"/>
              <a:gd name="connsiteY348" fmla="*/ 3485288 h 6853861"/>
              <a:gd name="connsiteX349" fmla="*/ 461477 w 11845260"/>
              <a:gd name="connsiteY349" fmla="*/ 3400029 h 6853861"/>
              <a:gd name="connsiteX350" fmla="*/ 214390 w 11845260"/>
              <a:gd name="connsiteY350" fmla="*/ 3129765 h 6853861"/>
              <a:gd name="connsiteX351" fmla="*/ 139892 w 11845260"/>
              <a:gd name="connsiteY351" fmla="*/ 3090446 h 6853861"/>
              <a:gd name="connsiteX352" fmla="*/ 115887 w 11845260"/>
              <a:gd name="connsiteY352" fmla="*/ 3077616 h 6853861"/>
              <a:gd name="connsiteX353" fmla="*/ 0 w 11845260"/>
              <a:gd name="connsiteY353" fmla="*/ 2931516 h 6853861"/>
              <a:gd name="connsiteX354" fmla="*/ 52977 w 11845260"/>
              <a:gd name="connsiteY354" fmla="*/ 2791624 h 6853861"/>
              <a:gd name="connsiteX355" fmla="*/ 128717 w 11845260"/>
              <a:gd name="connsiteY355" fmla="*/ 2933585 h 6853861"/>
              <a:gd name="connsiteX356" fmla="*/ 219771 w 11845260"/>
              <a:gd name="connsiteY356" fmla="*/ 2916616 h 6853861"/>
              <a:gd name="connsiteX357" fmla="*/ 223495 w 11845260"/>
              <a:gd name="connsiteY357" fmla="*/ 2832598 h 6853861"/>
              <a:gd name="connsiteX358" fmla="*/ 243776 w 11845260"/>
              <a:gd name="connsiteY358" fmla="*/ 2829701 h 6853861"/>
              <a:gd name="connsiteX359" fmla="*/ 273575 w 11845260"/>
              <a:gd name="connsiteY359" fmla="*/ 2909994 h 6853861"/>
              <a:gd name="connsiteX360" fmla="*/ 298822 w 11845260"/>
              <a:gd name="connsiteY360" fmla="*/ 2910822 h 6853861"/>
              <a:gd name="connsiteX361" fmla="*/ 337313 w 11845260"/>
              <a:gd name="connsiteY361" fmla="*/ 2893853 h 6853861"/>
              <a:gd name="connsiteX362" fmla="*/ 353868 w 11845260"/>
              <a:gd name="connsiteY362" fmla="*/ 2832184 h 6853861"/>
              <a:gd name="connsiteX363" fmla="*/ 423814 w 11845260"/>
              <a:gd name="connsiteY363" fmla="*/ 2864053 h 6853861"/>
              <a:gd name="connsiteX364" fmla="*/ 421744 w 11845260"/>
              <a:gd name="connsiteY364" fmla="*/ 2857017 h 6853861"/>
              <a:gd name="connsiteX365" fmla="*/ 558325 w 11845260"/>
              <a:gd name="connsiteY365" fmla="*/ 2872331 h 6853861"/>
              <a:gd name="connsiteX366" fmla="*/ 755332 w 11845260"/>
              <a:gd name="connsiteY366" fmla="*/ 2923652 h 6853861"/>
              <a:gd name="connsiteX367" fmla="*/ 842661 w 11845260"/>
              <a:gd name="connsiteY367" fmla="*/ 2971248 h 6853861"/>
              <a:gd name="connsiteX368" fmla="*/ 1013180 w 11845260"/>
              <a:gd name="connsiteY368" fmla="*/ 2929033 h 6853861"/>
              <a:gd name="connsiteX369" fmla="*/ 938681 w 11845260"/>
              <a:gd name="connsiteY369" fmla="*/ 2831357 h 6853861"/>
              <a:gd name="connsiteX370" fmla="*/ 720566 w 11845260"/>
              <a:gd name="connsiteY370" fmla="*/ 2527154 h 6853861"/>
              <a:gd name="connsiteX371" fmla="*/ 531423 w 11845260"/>
              <a:gd name="connsiteY371" fmla="*/ 2391815 h 6853861"/>
              <a:gd name="connsiteX372" fmla="*/ 452785 w 11845260"/>
              <a:gd name="connsiteY372" fmla="*/ 2359533 h 6853861"/>
              <a:gd name="connsiteX373" fmla="*/ 508659 w 11845260"/>
              <a:gd name="connsiteY373" fmla="*/ 2306970 h 6853861"/>
              <a:gd name="connsiteX374" fmla="*/ 387392 w 11845260"/>
              <a:gd name="connsiteY374" fmla="*/ 2290829 h 6853861"/>
              <a:gd name="connsiteX375" fmla="*/ 444508 w 11845260"/>
              <a:gd name="connsiteY375" fmla="*/ 2258960 h 6853861"/>
              <a:gd name="connsiteX376" fmla="*/ 488793 w 11845260"/>
              <a:gd name="connsiteY376" fmla="*/ 2268893 h 6853861"/>
              <a:gd name="connsiteX377" fmla="*/ 705666 w 11845260"/>
              <a:gd name="connsiteY377" fmla="*/ 2388919 h 6853861"/>
              <a:gd name="connsiteX378" fmla="*/ 494587 w 11845260"/>
              <a:gd name="connsiteY378" fmla="*/ 2155076 h 6853861"/>
              <a:gd name="connsiteX379" fmla="*/ 367940 w 11845260"/>
              <a:gd name="connsiteY379" fmla="*/ 2114516 h 6853861"/>
              <a:gd name="connsiteX380" fmla="*/ 329035 w 11845260"/>
              <a:gd name="connsiteY380" fmla="*/ 2141418 h 6853861"/>
              <a:gd name="connsiteX381" fmla="*/ 468927 w 11845260"/>
              <a:gd name="connsiteY381" fmla="*/ 2066919 h 6853861"/>
              <a:gd name="connsiteX382" fmla="*/ 734224 w 11845260"/>
              <a:gd name="connsiteY382" fmla="*/ 2104583 h 6853861"/>
              <a:gd name="connsiteX383" fmla="*/ 755332 w 11845260"/>
              <a:gd name="connsiteY383" fmla="*/ 2115343 h 6853861"/>
              <a:gd name="connsiteX384" fmla="*/ 743743 w 11845260"/>
              <a:gd name="connsiteY384" fmla="*/ 2124449 h 6853861"/>
              <a:gd name="connsiteX385" fmla="*/ 727188 w 11845260"/>
              <a:gd name="connsiteY385" fmla="*/ 2127346 h 6853861"/>
              <a:gd name="connsiteX386" fmla="*/ 733810 w 11845260"/>
              <a:gd name="connsiteY386" fmla="*/ 2178253 h 6853861"/>
              <a:gd name="connsiteX387" fmla="*/ 692836 w 11845260"/>
              <a:gd name="connsiteY387" fmla="*/ 2168734 h 6853861"/>
              <a:gd name="connsiteX388" fmla="*/ 692836 w 11845260"/>
              <a:gd name="connsiteY388" fmla="*/ 2217986 h 6853861"/>
              <a:gd name="connsiteX389" fmla="*/ 737121 w 11845260"/>
              <a:gd name="connsiteY389" fmla="*/ 2203914 h 6853861"/>
              <a:gd name="connsiteX390" fmla="*/ 766093 w 11845260"/>
              <a:gd name="connsiteY390" fmla="*/ 2256477 h 6853861"/>
              <a:gd name="connsiteX391" fmla="*/ 998280 w 11845260"/>
              <a:gd name="connsiteY391" fmla="*/ 2271376 h 6853861"/>
              <a:gd name="connsiteX392" fmla="*/ 957719 w 11845260"/>
              <a:gd name="connsiteY392" fmla="*/ 2156731 h 6853861"/>
              <a:gd name="connsiteX393" fmla="*/ 798375 w 11845260"/>
              <a:gd name="connsiteY393" fmla="*/ 1948963 h 6853861"/>
              <a:gd name="connsiteX394" fmla="*/ 710633 w 11845260"/>
              <a:gd name="connsiteY394" fmla="*/ 1890192 h 6853861"/>
              <a:gd name="connsiteX395" fmla="*/ 610060 w 11845260"/>
              <a:gd name="connsiteY395" fmla="*/ 1852529 h 6853861"/>
              <a:gd name="connsiteX396" fmla="*/ 697803 w 11845260"/>
              <a:gd name="connsiteY396" fmla="*/ 1803277 h 6853861"/>
              <a:gd name="connsiteX397" fmla="*/ 1211428 w 11845260"/>
              <a:gd name="connsiteY397" fmla="*/ 2046225 h 6853861"/>
              <a:gd name="connsiteX398" fmla="*/ 1085609 w 11845260"/>
              <a:gd name="connsiteY398" fmla="*/ 1822316 h 6853861"/>
              <a:gd name="connsiteX399" fmla="*/ 947786 w 11845260"/>
              <a:gd name="connsiteY399" fmla="*/ 1626137 h 6853861"/>
              <a:gd name="connsiteX400" fmla="*/ 989588 w 11845260"/>
              <a:gd name="connsiteY400" fmla="*/ 1618273 h 6853861"/>
              <a:gd name="connsiteX401" fmla="*/ 892326 w 11845260"/>
              <a:gd name="connsiteY401" fmla="*/ 1384017 h 6853861"/>
              <a:gd name="connsiteX402" fmla="*/ 838522 w 11845260"/>
              <a:gd name="connsiteY402" fmla="*/ 1348423 h 6853861"/>
              <a:gd name="connsiteX403" fmla="*/ 857560 w 11845260"/>
              <a:gd name="connsiteY403" fmla="*/ 1446926 h 6853861"/>
              <a:gd name="connsiteX404" fmla="*/ 771887 w 11845260"/>
              <a:gd name="connsiteY404" fmla="*/ 1331040 h 6853861"/>
              <a:gd name="connsiteX405" fmla="*/ 762782 w 11845260"/>
              <a:gd name="connsiteY405" fmla="*/ 1314898 h 6853861"/>
              <a:gd name="connsiteX406" fmla="*/ 613785 w 11845260"/>
              <a:gd name="connsiteY406" fmla="*/ 1162590 h 6853861"/>
              <a:gd name="connsiteX407" fmla="*/ 728430 w 11845260"/>
              <a:gd name="connsiteY407" fmla="*/ 1144380 h 6853861"/>
              <a:gd name="connsiteX408" fmla="*/ 684145 w 11845260"/>
              <a:gd name="connsiteY408" fmla="*/ 1085609 h 6853861"/>
              <a:gd name="connsiteX409" fmla="*/ 745813 w 11845260"/>
              <a:gd name="connsiteY409" fmla="*/ 1077331 h 6853861"/>
              <a:gd name="connsiteX410" fmla="*/ 746227 w 11845260"/>
              <a:gd name="connsiteY410" fmla="*/ 1064915 h 6853861"/>
              <a:gd name="connsiteX411" fmla="*/ 681661 w 11845260"/>
              <a:gd name="connsiteY411" fmla="*/ 1052912 h 6853861"/>
              <a:gd name="connsiteX412" fmla="*/ 681661 w 11845260"/>
              <a:gd name="connsiteY412" fmla="*/ 1028079 h 6853861"/>
              <a:gd name="connsiteX413" fmla="*/ 758643 w 11845260"/>
              <a:gd name="connsiteY413" fmla="*/ 993727 h 6853861"/>
              <a:gd name="connsiteX414" fmla="*/ 824864 w 11845260"/>
              <a:gd name="connsiteY414" fmla="*/ 1011524 h 6853861"/>
              <a:gd name="connsiteX415" fmla="*/ 866252 w 11845260"/>
              <a:gd name="connsiteY415" fmla="*/ 949442 h 6853861"/>
              <a:gd name="connsiteX416" fmla="*/ 938267 w 11845260"/>
              <a:gd name="connsiteY416" fmla="*/ 992072 h 6853861"/>
              <a:gd name="connsiteX417" fmla="*/ 955236 w 11845260"/>
              <a:gd name="connsiteY417" fmla="*/ 1059534 h 6853861"/>
              <a:gd name="connsiteX418" fmla="*/ 865838 w 11845260"/>
              <a:gd name="connsiteY418" fmla="*/ 1033460 h 6853861"/>
              <a:gd name="connsiteX419" fmla="*/ 856733 w 11845260"/>
              <a:gd name="connsiteY419" fmla="*/ 1051257 h 6853861"/>
              <a:gd name="connsiteX420" fmla="*/ 916745 w 11845260"/>
              <a:gd name="connsiteY420" fmla="*/ 1098025 h 6853861"/>
              <a:gd name="connsiteX421" fmla="*/ 957306 w 11845260"/>
              <a:gd name="connsiteY421" fmla="*/ 1082711 h 6853861"/>
              <a:gd name="connsiteX422" fmla="*/ 968067 w 11845260"/>
              <a:gd name="connsiteY422" fmla="*/ 1122030 h 6853861"/>
              <a:gd name="connsiteX423" fmla="*/ 988761 w 11845260"/>
              <a:gd name="connsiteY423" fmla="*/ 1156382 h 6853861"/>
              <a:gd name="connsiteX424" fmla="*/ 1117064 w 11845260"/>
              <a:gd name="connsiteY424" fmla="*/ 1220120 h 6853861"/>
              <a:gd name="connsiteX425" fmla="*/ 1405952 w 11845260"/>
              <a:gd name="connsiteY425" fmla="*/ 1391466 h 6853861"/>
              <a:gd name="connsiteX426" fmla="*/ 1433268 w 11845260"/>
              <a:gd name="connsiteY426" fmla="*/ 1331454 h 6853861"/>
              <a:gd name="connsiteX427" fmla="*/ 1447754 w 11845260"/>
              <a:gd name="connsiteY427" fmla="*/ 1332695 h 6853861"/>
              <a:gd name="connsiteX428" fmla="*/ 1437821 w 11845260"/>
              <a:gd name="connsiteY428" fmla="*/ 1423749 h 6853861"/>
              <a:gd name="connsiteX429" fmla="*/ 1521839 w 11845260"/>
              <a:gd name="connsiteY429" fmla="*/ 1409263 h 6853861"/>
              <a:gd name="connsiteX430" fmla="*/ 1450651 w 11845260"/>
              <a:gd name="connsiteY430" fmla="*/ 1345939 h 6853861"/>
              <a:gd name="connsiteX431" fmla="*/ 1512733 w 11845260"/>
              <a:gd name="connsiteY431" fmla="*/ 1352148 h 6853861"/>
              <a:gd name="connsiteX432" fmla="*/ 1462240 w 11845260"/>
              <a:gd name="connsiteY432" fmla="*/ 1244125 h 6853861"/>
              <a:gd name="connsiteX433" fmla="*/ 1444857 w 11845260"/>
              <a:gd name="connsiteY433" fmla="*/ 1259025 h 6853861"/>
              <a:gd name="connsiteX434" fmla="*/ 1359184 w 11845260"/>
              <a:gd name="connsiteY434" fmla="*/ 1188665 h 6853861"/>
              <a:gd name="connsiteX435" fmla="*/ 1451893 w 11845260"/>
              <a:gd name="connsiteY435" fmla="*/ 1193218 h 6853861"/>
              <a:gd name="connsiteX436" fmla="*/ 1473829 w 11845260"/>
              <a:gd name="connsiteY436" fmla="*/ 1160935 h 6853861"/>
              <a:gd name="connsiteX437" fmla="*/ 1533427 w 11845260"/>
              <a:gd name="connsiteY437" fmla="*/ 1215981 h 6853861"/>
              <a:gd name="connsiteX438" fmla="*/ 1641036 w 11845260"/>
              <a:gd name="connsiteY438" fmla="*/ 1208531 h 6853861"/>
              <a:gd name="connsiteX439" fmla="*/ 1595923 w 11845260"/>
              <a:gd name="connsiteY439" fmla="*/ 1189079 h 6853861"/>
              <a:gd name="connsiteX440" fmla="*/ 1525978 w 11845260"/>
              <a:gd name="connsiteY440" fmla="*/ 1064915 h 6853861"/>
              <a:gd name="connsiteX441" fmla="*/ 1443201 w 11845260"/>
              <a:gd name="connsiteY441" fmla="*/ 984208 h 6853861"/>
              <a:gd name="connsiteX442" fmla="*/ 1353389 w 11845260"/>
              <a:gd name="connsiteY442" fmla="*/ 997452 h 6853861"/>
              <a:gd name="connsiteX443" fmla="*/ 1353803 w 11845260"/>
              <a:gd name="connsiteY443" fmla="*/ 999108 h 6853861"/>
              <a:gd name="connsiteX444" fmla="*/ 1375739 w 11845260"/>
              <a:gd name="connsiteY444" fmla="*/ 915090 h 6853861"/>
              <a:gd name="connsiteX445" fmla="*/ 1284685 w 11845260"/>
              <a:gd name="connsiteY445" fmla="*/ 890671 h 6853861"/>
              <a:gd name="connsiteX446" fmla="*/ 1126169 w 11845260"/>
              <a:gd name="connsiteY446" fmla="*/ 759057 h 6853861"/>
              <a:gd name="connsiteX447" fmla="*/ 1116236 w 11845260"/>
              <a:gd name="connsiteY447" fmla="*/ 707736 h 6853861"/>
              <a:gd name="connsiteX448" fmla="*/ 1098439 w 11845260"/>
              <a:gd name="connsiteY448" fmla="*/ 683731 h 6853861"/>
              <a:gd name="connsiteX449" fmla="*/ 1035115 w 11845260"/>
              <a:gd name="connsiteY449" fmla="*/ 649792 h 6853861"/>
              <a:gd name="connsiteX450" fmla="*/ 1043393 w 11845260"/>
              <a:gd name="connsiteY450" fmla="*/ 629926 h 6853861"/>
              <a:gd name="connsiteX451" fmla="*/ 1183284 w 11845260"/>
              <a:gd name="connsiteY451" fmla="*/ 690353 h 6853861"/>
              <a:gd name="connsiteX452" fmla="*/ 1178732 w 11845260"/>
              <a:gd name="connsiteY452" fmla="*/ 653103 h 6853861"/>
              <a:gd name="connsiteX453" fmla="*/ 1138585 w 11845260"/>
              <a:gd name="connsiteY453" fmla="*/ 572397 h 6853861"/>
              <a:gd name="connsiteX454" fmla="*/ 1079814 w 11845260"/>
              <a:gd name="connsiteY454" fmla="*/ 466443 h 6853861"/>
              <a:gd name="connsiteX455" fmla="*/ 1034287 w 11845260"/>
              <a:gd name="connsiteY455" fmla="*/ 350971 h 6853861"/>
              <a:gd name="connsiteX456" fmla="*/ 1066156 w 11845260"/>
              <a:gd name="connsiteY456" fmla="*/ 313308 h 6853861"/>
              <a:gd name="connsiteX457" fmla="*/ 1132377 w 11845260"/>
              <a:gd name="connsiteY457" fmla="*/ 293855 h 6853861"/>
              <a:gd name="connsiteX458" fmla="*/ 1283444 w 11845260"/>
              <a:gd name="connsiteY458" fmla="*/ 419261 h 6853861"/>
              <a:gd name="connsiteX459" fmla="*/ 1303724 w 11845260"/>
              <a:gd name="connsiteY459" fmla="*/ 374148 h 6853861"/>
              <a:gd name="connsiteX460" fmla="*/ 1338490 w 11845260"/>
              <a:gd name="connsiteY460" fmla="*/ 397739 h 6853861"/>
              <a:gd name="connsiteX461" fmla="*/ 1346353 w 11845260"/>
              <a:gd name="connsiteY461" fmla="*/ 384081 h 6853861"/>
              <a:gd name="connsiteX462" fmla="*/ 1326487 w 11845260"/>
              <a:gd name="connsiteY462" fmla="*/ 295511 h 6853861"/>
              <a:gd name="connsiteX463" fmla="*/ 1310346 w 11845260"/>
              <a:gd name="connsiteY463" fmla="*/ 296338 h 6853861"/>
              <a:gd name="connsiteX464" fmla="*/ 1352561 w 11845260"/>
              <a:gd name="connsiteY464" fmla="*/ 249570 h 6853861"/>
              <a:gd name="connsiteX465" fmla="*/ 1406366 w 11845260"/>
              <a:gd name="connsiteY465" fmla="*/ 360490 h 6853861"/>
              <a:gd name="connsiteX466" fmla="*/ 1480037 w 11845260"/>
              <a:gd name="connsiteY466" fmla="*/ 291372 h 6853861"/>
              <a:gd name="connsiteX467" fmla="*/ 1437407 w 11845260"/>
              <a:gd name="connsiteY467" fmla="*/ 381598 h 6853861"/>
              <a:gd name="connsiteX468" fmla="*/ 1511905 w 11845260"/>
              <a:gd name="connsiteY468" fmla="*/ 431264 h 6853861"/>
              <a:gd name="connsiteX469" fmla="*/ 1757337 w 11845260"/>
              <a:gd name="connsiteY469" fmla="*/ 466029 h 6853861"/>
              <a:gd name="connsiteX470" fmla="*/ 1700221 w 11845260"/>
              <a:gd name="connsiteY470" fmla="*/ 353040 h 6853861"/>
              <a:gd name="connsiteX471" fmla="*/ 1655522 w 11845260"/>
              <a:gd name="connsiteY471" fmla="*/ 256606 h 6853861"/>
              <a:gd name="connsiteX472" fmla="*/ 1575643 w 11845260"/>
              <a:gd name="connsiteY472" fmla="*/ 220598 h 6853861"/>
              <a:gd name="connsiteX473" fmla="*/ 1537980 w 11845260"/>
              <a:gd name="connsiteY473" fmla="*/ 182107 h 6853861"/>
              <a:gd name="connsiteX474" fmla="*/ 1512319 w 11845260"/>
              <a:gd name="connsiteY474" fmla="*/ 144858 h 6853861"/>
              <a:gd name="connsiteX475" fmla="*/ 1527633 w 11845260"/>
              <a:gd name="connsiteY475" fmla="*/ 132856 h 6853861"/>
              <a:gd name="connsiteX476" fmla="*/ 1565710 w 11845260"/>
              <a:gd name="connsiteY476" fmla="*/ 165966 h 6853861"/>
              <a:gd name="connsiteX477" fmla="*/ 1619101 w 11845260"/>
              <a:gd name="connsiteY477" fmla="*/ 155619 h 6853861"/>
              <a:gd name="connsiteX478" fmla="*/ 1667938 w 11845260"/>
              <a:gd name="connsiteY478" fmla="*/ 147755 h 6853861"/>
              <a:gd name="connsiteX479" fmla="*/ 1725468 w 11845260"/>
              <a:gd name="connsiteY479" fmla="*/ 195352 h 6853861"/>
              <a:gd name="connsiteX480" fmla="*/ 1763959 w 11845260"/>
              <a:gd name="connsiteY480" fmla="*/ 248742 h 6853861"/>
              <a:gd name="connsiteX481" fmla="*/ 1845907 w 11845260"/>
              <a:gd name="connsiteY481" fmla="*/ 220184 h 6853861"/>
              <a:gd name="connsiteX482" fmla="*/ 1726710 w 11845260"/>
              <a:gd name="connsiteY482" fmla="*/ 120025 h 6853861"/>
              <a:gd name="connsiteX483" fmla="*/ 1771409 w 11845260"/>
              <a:gd name="connsiteY483" fmla="*/ 93951 h 6853861"/>
              <a:gd name="connsiteX484" fmla="*/ 1834732 w 11845260"/>
              <a:gd name="connsiteY484" fmla="*/ 86915 h 6853861"/>
              <a:gd name="connsiteX485" fmla="*/ 1863290 w 11845260"/>
              <a:gd name="connsiteY485" fmla="*/ 130786 h 6853861"/>
              <a:gd name="connsiteX486" fmla="*/ 1884398 w 11845260"/>
              <a:gd name="connsiteY486" fmla="*/ 123750 h 6853861"/>
              <a:gd name="connsiteX487" fmla="*/ 1860807 w 11845260"/>
              <a:gd name="connsiteY487" fmla="*/ 60427 h 6853861"/>
              <a:gd name="connsiteX488" fmla="*/ 1802864 w 11845260"/>
              <a:gd name="connsiteY488" fmla="*/ 26488 h 6853861"/>
              <a:gd name="connsiteX489" fmla="*/ 1901781 w 11845260"/>
              <a:gd name="connsiteY489" fmla="*/ 0 h 6853861"/>
              <a:gd name="connsiteX490" fmla="*/ 2080991 w 11845260"/>
              <a:gd name="connsiteY490" fmla="*/ 135339 h 6853861"/>
              <a:gd name="connsiteX491" fmla="*/ 2068161 w 11845260"/>
              <a:gd name="connsiteY491" fmla="*/ 82776 h 6853861"/>
              <a:gd name="connsiteX492" fmla="*/ 2181564 w 11845260"/>
              <a:gd name="connsiteY492" fmla="*/ 148997 h 6853861"/>
              <a:gd name="connsiteX493" fmla="*/ 2261029 w 11845260"/>
              <a:gd name="connsiteY493" fmla="*/ 180866 h 6853861"/>
              <a:gd name="connsiteX494" fmla="*/ 2357877 w 11845260"/>
              <a:gd name="connsiteY494" fmla="*/ 200732 h 6853861"/>
              <a:gd name="connsiteX495" fmla="*/ 2429892 w 11845260"/>
              <a:gd name="connsiteY495" fmla="*/ 241292 h 6853861"/>
              <a:gd name="connsiteX496" fmla="*/ 2448931 w 11845260"/>
              <a:gd name="connsiteY496" fmla="*/ 281025 h 6853861"/>
              <a:gd name="connsiteX497" fmla="*/ 2514324 w 11845260"/>
              <a:gd name="connsiteY497" fmla="*/ 273161 h 6853861"/>
              <a:gd name="connsiteX498" fmla="*/ 2471281 w 11845260"/>
              <a:gd name="connsiteY498" fmla="*/ 243362 h 6853861"/>
              <a:gd name="connsiteX499" fmla="*/ 2443551 w 11845260"/>
              <a:gd name="connsiteY499" fmla="*/ 223909 h 6853861"/>
              <a:gd name="connsiteX500" fmla="*/ 2470867 w 11845260"/>
              <a:gd name="connsiteY500" fmla="*/ 188316 h 6853861"/>
              <a:gd name="connsiteX501" fmla="*/ 2360361 w 11845260"/>
              <a:gd name="connsiteY501" fmla="*/ 106367 h 6853861"/>
              <a:gd name="connsiteX502" fmla="*/ 2360361 w 11845260"/>
              <a:gd name="connsiteY502" fmla="*/ 90640 h 6853861"/>
              <a:gd name="connsiteX503" fmla="*/ 2429892 w 11845260"/>
              <a:gd name="connsiteY503" fmla="*/ 88157 h 6853861"/>
              <a:gd name="connsiteX504" fmla="*/ 2602067 w 11845260"/>
              <a:gd name="connsiteY504" fmla="*/ 188316 h 6853861"/>
              <a:gd name="connsiteX505" fmla="*/ 2856189 w 11845260"/>
              <a:gd name="connsiteY505" fmla="*/ 366284 h 6853861"/>
              <a:gd name="connsiteX506" fmla="*/ 2916616 w 11845260"/>
              <a:gd name="connsiteY506" fmla="*/ 363387 h 6853861"/>
              <a:gd name="connsiteX507" fmla="*/ 2994012 w 11845260"/>
              <a:gd name="connsiteY507" fmla="*/ 396084 h 6853861"/>
              <a:gd name="connsiteX508" fmla="*/ 3207988 w 11845260"/>
              <a:gd name="connsiteY508" fmla="*/ 426297 h 6853861"/>
              <a:gd name="connsiteX509" fmla="*/ 3038711 w 11845260"/>
              <a:gd name="connsiteY509" fmla="*/ 307927 h 6853861"/>
              <a:gd name="connsiteX510" fmla="*/ 3268415 w 11845260"/>
              <a:gd name="connsiteY510" fmla="*/ 407258 h 6853861"/>
              <a:gd name="connsiteX511" fmla="*/ 3456316 w 11845260"/>
              <a:gd name="connsiteY511" fmla="*/ 519834 h 6853861"/>
              <a:gd name="connsiteX512" fmla="*/ 3496049 w 11845260"/>
              <a:gd name="connsiteY512" fmla="*/ 564533 h 6853861"/>
              <a:gd name="connsiteX513" fmla="*/ 3572203 w 11845260"/>
              <a:gd name="connsiteY513" fmla="*/ 534320 h 6853861"/>
              <a:gd name="connsiteX514" fmla="*/ 3549025 w 11845260"/>
              <a:gd name="connsiteY514" fmla="*/ 589780 h 6853861"/>
              <a:gd name="connsiteX515" fmla="*/ 3674431 w 11845260"/>
              <a:gd name="connsiteY515" fmla="*/ 598057 h 6853861"/>
              <a:gd name="connsiteX516" fmla="*/ 3720786 w 11845260"/>
              <a:gd name="connsiteY516" fmla="*/ 569500 h 6853861"/>
              <a:gd name="connsiteX517" fmla="*/ 3687675 w 11845260"/>
              <a:gd name="connsiteY517" fmla="*/ 641929 h 6853861"/>
              <a:gd name="connsiteX518" fmla="*/ 3813909 w 11845260"/>
              <a:gd name="connsiteY518" fmla="*/ 659312 h 6853861"/>
              <a:gd name="connsiteX519" fmla="*/ 3922346 w 11845260"/>
              <a:gd name="connsiteY519" fmla="*/ 671728 h 6853861"/>
              <a:gd name="connsiteX520" fmla="*/ 4222823 w 11845260"/>
              <a:gd name="connsiteY520" fmla="*/ 647723 h 6853861"/>
              <a:gd name="connsiteX521" fmla="*/ 4356506 w 11845260"/>
              <a:gd name="connsiteY521" fmla="*/ 627443 h 6853861"/>
              <a:gd name="connsiteX522" fmla="*/ 4689266 w 11845260"/>
              <a:gd name="connsiteY522" fmla="*/ 658484 h 6853861"/>
              <a:gd name="connsiteX523" fmla="*/ 5053895 w 11845260"/>
              <a:gd name="connsiteY523" fmla="*/ 651862 h 6853861"/>
              <a:gd name="connsiteX524" fmla="*/ 5171023 w 11845260"/>
              <a:gd name="connsiteY524" fmla="*/ 659726 h 6853861"/>
              <a:gd name="connsiteX525" fmla="*/ 5228553 w 11845260"/>
              <a:gd name="connsiteY525" fmla="*/ 649379 h 6853861"/>
              <a:gd name="connsiteX526" fmla="*/ 5267871 w 11845260"/>
              <a:gd name="connsiteY526" fmla="*/ 669245 h 6853861"/>
              <a:gd name="connsiteX527" fmla="*/ 5284427 w 11845260"/>
              <a:gd name="connsiteY527" fmla="*/ 672970 h 6853861"/>
              <a:gd name="connsiteX528" fmla="*/ 5423904 w 11845260"/>
              <a:gd name="connsiteY528" fmla="*/ 644412 h 6853861"/>
              <a:gd name="connsiteX529" fmla="*/ 5371342 w 11845260"/>
              <a:gd name="connsiteY529" fmla="*/ 627029 h 6853861"/>
              <a:gd name="connsiteX530" fmla="*/ 5389966 w 11845260"/>
              <a:gd name="connsiteY530" fmla="*/ 564533 h 6853861"/>
              <a:gd name="connsiteX531" fmla="*/ 5465292 w 11845260"/>
              <a:gd name="connsiteY531" fmla="*/ 619993 h 6853861"/>
              <a:gd name="connsiteX532" fmla="*/ 5518269 w 11845260"/>
              <a:gd name="connsiteY532" fmla="*/ 683731 h 6853861"/>
              <a:gd name="connsiteX533" fmla="*/ 5759975 w 11845260"/>
              <a:gd name="connsiteY533" fmla="*/ 735466 h 6853861"/>
              <a:gd name="connsiteX534" fmla="*/ 5928838 w 11845260"/>
              <a:gd name="connsiteY534" fmla="*/ 736707 h 6853861"/>
              <a:gd name="connsiteX535" fmla="*/ 5930494 w 11845260"/>
              <a:gd name="connsiteY535" fmla="*/ 756574 h 6853861"/>
              <a:gd name="connsiteX536" fmla="*/ 5852271 w 11845260"/>
              <a:gd name="connsiteY536" fmla="*/ 766507 h 6853861"/>
              <a:gd name="connsiteX537" fmla="*/ 5851857 w 11845260"/>
              <a:gd name="connsiteY537" fmla="*/ 772301 h 6853861"/>
              <a:gd name="connsiteX538" fmla="*/ 5978090 w 11845260"/>
              <a:gd name="connsiteY538" fmla="*/ 795892 h 6853861"/>
              <a:gd name="connsiteX539" fmla="*/ 5985954 w 11845260"/>
              <a:gd name="connsiteY539" fmla="*/ 778509 h 6853861"/>
              <a:gd name="connsiteX540" fmla="*/ 5945394 w 11845260"/>
              <a:gd name="connsiteY540" fmla="*/ 744571 h 6853861"/>
              <a:gd name="connsiteX541" fmla="*/ 6001268 w 11845260"/>
              <a:gd name="connsiteY541" fmla="*/ 682903 h 6853861"/>
              <a:gd name="connsiteX542" fmla="*/ 6126674 w 11845260"/>
              <a:gd name="connsiteY542" fmla="*/ 760298 h 6853861"/>
              <a:gd name="connsiteX543" fmla="*/ 6159784 w 11845260"/>
              <a:gd name="connsiteY543" fmla="*/ 735052 h 6853861"/>
              <a:gd name="connsiteX544" fmla="*/ 6034792 w 11845260"/>
              <a:gd name="connsiteY544" fmla="*/ 789270 h 6853861"/>
              <a:gd name="connsiteX545" fmla="*/ 6112602 w 11845260"/>
              <a:gd name="connsiteY545" fmla="*/ 827761 h 6853861"/>
              <a:gd name="connsiteX546" fmla="*/ 6107221 w 11845260"/>
              <a:gd name="connsiteY546" fmla="*/ 841833 h 6853861"/>
              <a:gd name="connsiteX547" fmla="*/ 6044725 w 11845260"/>
              <a:gd name="connsiteY547" fmla="*/ 838522 h 6853861"/>
              <a:gd name="connsiteX548" fmla="*/ 6043483 w 11845260"/>
              <a:gd name="connsiteY548" fmla="*/ 860044 h 6853861"/>
              <a:gd name="connsiteX549" fmla="*/ 6456122 w 11845260"/>
              <a:gd name="connsiteY549" fmla="*/ 889843 h 6853861"/>
              <a:gd name="connsiteX550" fmla="*/ 6299262 w 11845260"/>
              <a:gd name="connsiteY550" fmla="*/ 851352 h 6853861"/>
              <a:gd name="connsiteX551" fmla="*/ 6125432 w 11845260"/>
              <a:gd name="connsiteY551" fmla="*/ 841833 h 6853861"/>
              <a:gd name="connsiteX552" fmla="*/ 6125018 w 11845260"/>
              <a:gd name="connsiteY552" fmla="*/ 818242 h 6853861"/>
              <a:gd name="connsiteX553" fmla="*/ 6557937 w 11845260"/>
              <a:gd name="connsiteY553" fmla="*/ 818242 h 6853861"/>
              <a:gd name="connsiteX554" fmla="*/ 6588564 w 11845260"/>
              <a:gd name="connsiteY554" fmla="*/ 711047 h 6853861"/>
              <a:gd name="connsiteX555" fmla="*/ 6675065 w 11845260"/>
              <a:gd name="connsiteY555" fmla="*/ 699044 h 6853861"/>
              <a:gd name="connsiteX556" fmla="*/ 6792193 w 11845260"/>
              <a:gd name="connsiteY556" fmla="*/ 699044 h 6853861"/>
              <a:gd name="connsiteX557" fmla="*/ 6717281 w 11845260"/>
              <a:gd name="connsiteY557" fmla="*/ 735880 h 6853861"/>
              <a:gd name="connsiteX558" fmla="*/ 6718108 w 11845260"/>
              <a:gd name="connsiteY558" fmla="*/ 754504 h 6853861"/>
              <a:gd name="connsiteX559" fmla="*/ 6924635 w 11845260"/>
              <a:gd name="connsiteY559" fmla="*/ 749951 h 6853861"/>
              <a:gd name="connsiteX560" fmla="*/ 6992098 w 11845260"/>
              <a:gd name="connsiteY560" fmla="*/ 788856 h 6853861"/>
              <a:gd name="connsiteX561" fmla="*/ 6905596 w 11845260"/>
              <a:gd name="connsiteY561" fmla="*/ 794651 h 6853861"/>
              <a:gd name="connsiteX562" fmla="*/ 6904355 w 11845260"/>
              <a:gd name="connsiteY562" fmla="*/ 802928 h 6853861"/>
              <a:gd name="connsiteX563" fmla="*/ 6997478 w 11845260"/>
              <a:gd name="connsiteY563" fmla="*/ 823208 h 6853861"/>
              <a:gd name="connsiteX564" fmla="*/ 7037624 w 11845260"/>
              <a:gd name="connsiteY564" fmla="*/ 763196 h 6853861"/>
              <a:gd name="connsiteX565" fmla="*/ 7108812 w 11845260"/>
              <a:gd name="connsiteY565" fmla="*/ 727602 h 6853861"/>
              <a:gd name="connsiteX566" fmla="*/ 7238770 w 11845260"/>
              <a:gd name="connsiteY566" fmla="*/ 716841 h 6853861"/>
              <a:gd name="connsiteX567" fmla="*/ 7242495 w 11845260"/>
              <a:gd name="connsiteY567" fmla="*/ 735052 h 6853861"/>
              <a:gd name="connsiteX568" fmla="*/ 7204004 w 11845260"/>
              <a:gd name="connsiteY568" fmla="*/ 766507 h 6853861"/>
              <a:gd name="connsiteX569" fmla="*/ 7453574 w 11845260"/>
              <a:gd name="connsiteY569" fmla="*/ 838522 h 6853861"/>
              <a:gd name="connsiteX570" fmla="*/ 7408461 w 11845260"/>
              <a:gd name="connsiteY570" fmla="*/ 889843 h 6853861"/>
              <a:gd name="connsiteX571" fmla="*/ 7556216 w 11845260"/>
              <a:gd name="connsiteY571" fmla="*/ 930817 h 6853861"/>
              <a:gd name="connsiteX572" fmla="*/ 7539247 w 11845260"/>
              <a:gd name="connsiteY572" fmla="*/ 953581 h 6853861"/>
              <a:gd name="connsiteX573" fmla="*/ 7675000 w 11845260"/>
              <a:gd name="connsiteY573" fmla="*/ 1023527 h 6853861"/>
              <a:gd name="connsiteX574" fmla="*/ 7674587 w 11845260"/>
              <a:gd name="connsiteY574" fmla="*/ 1043807 h 6853861"/>
              <a:gd name="connsiteX575" fmla="*/ 7336032 w 11845260"/>
              <a:gd name="connsiteY575" fmla="*/ 1069053 h 6853861"/>
              <a:gd name="connsiteX576" fmla="*/ 7335618 w 11845260"/>
              <a:gd name="connsiteY576" fmla="*/ 1082298 h 6853861"/>
              <a:gd name="connsiteX577" fmla="*/ 7651823 w 11845260"/>
              <a:gd name="connsiteY577" fmla="*/ 1112925 h 6853861"/>
              <a:gd name="connsiteX578" fmla="*/ 7651823 w 11845260"/>
              <a:gd name="connsiteY578" fmla="*/ 1124513 h 6853861"/>
              <a:gd name="connsiteX579" fmla="*/ 7613746 w 11845260"/>
              <a:gd name="connsiteY579" fmla="*/ 1133619 h 6853861"/>
              <a:gd name="connsiteX580" fmla="*/ 7612090 w 11845260"/>
              <a:gd name="connsiteY580" fmla="*/ 1142724 h 6853861"/>
              <a:gd name="connsiteX581" fmla="*/ 7723010 w 11845260"/>
              <a:gd name="connsiteY581" fmla="*/ 1156382 h 6853861"/>
              <a:gd name="connsiteX582" fmla="*/ 7721769 w 11845260"/>
              <a:gd name="connsiteY582" fmla="*/ 1172937 h 6853861"/>
              <a:gd name="connsiteX583" fmla="*/ 7687417 w 11845260"/>
              <a:gd name="connsiteY583" fmla="*/ 1174593 h 6853861"/>
              <a:gd name="connsiteX584" fmla="*/ 7840553 w 11845260"/>
              <a:gd name="connsiteY584" fmla="*/ 1178318 h 6853861"/>
              <a:gd name="connsiteX585" fmla="*/ 7989963 w 11845260"/>
              <a:gd name="connsiteY585" fmla="*/ 1113339 h 6853861"/>
              <a:gd name="connsiteX586" fmla="*/ 8026799 w 11845260"/>
              <a:gd name="connsiteY586" fmla="*/ 1065329 h 6853861"/>
              <a:gd name="connsiteX587" fmla="*/ 8165035 w 11845260"/>
              <a:gd name="connsiteY587" fmla="*/ 1069053 h 6853861"/>
              <a:gd name="connsiteX588" fmla="*/ 8176623 w 11845260"/>
              <a:gd name="connsiteY588" fmla="*/ 990830 h 6853861"/>
              <a:gd name="connsiteX589" fmla="*/ 8160896 w 11845260"/>
              <a:gd name="connsiteY589" fmla="*/ 989588 h 6853861"/>
              <a:gd name="connsiteX590" fmla="*/ 8127786 w 11845260"/>
              <a:gd name="connsiteY590" fmla="*/ 1019388 h 6853861"/>
              <a:gd name="connsiteX591" fmla="*/ 8069843 w 11845260"/>
              <a:gd name="connsiteY591" fmla="*/ 901432 h 6853861"/>
              <a:gd name="connsiteX592" fmla="*/ 8107506 w 11845260"/>
              <a:gd name="connsiteY592" fmla="*/ 853836 h 6853861"/>
              <a:gd name="connsiteX593" fmla="*/ 8198973 w 11845260"/>
              <a:gd name="connsiteY593" fmla="*/ 824864 h 6853861"/>
              <a:gd name="connsiteX594" fmla="*/ 8329759 w 11845260"/>
              <a:gd name="connsiteY594" fmla="*/ 836453 h 6853861"/>
              <a:gd name="connsiteX595" fmla="*/ 8341762 w 11845260"/>
              <a:gd name="connsiteY595" fmla="*/ 839350 h 6853861"/>
              <a:gd name="connsiteX596" fmla="*/ 8415432 w 11845260"/>
              <a:gd name="connsiteY596" fmla="*/ 857560 h 6853861"/>
              <a:gd name="connsiteX597" fmla="*/ 8515177 w 11845260"/>
              <a:gd name="connsiteY597" fmla="*/ 866666 h 6853861"/>
              <a:gd name="connsiteX598" fmla="*/ 8515177 w 11845260"/>
              <a:gd name="connsiteY598" fmla="*/ 846800 h 6853861"/>
              <a:gd name="connsiteX599" fmla="*/ 8602506 w 11845260"/>
              <a:gd name="connsiteY599" fmla="*/ 848455 h 6853861"/>
              <a:gd name="connsiteX600" fmla="*/ 8738673 w 11845260"/>
              <a:gd name="connsiteY600" fmla="*/ 870391 h 6853861"/>
              <a:gd name="connsiteX601" fmla="*/ 8943543 w 11845260"/>
              <a:gd name="connsiteY601" fmla="*/ 884049 h 6853861"/>
              <a:gd name="connsiteX602" fmla="*/ 9076814 w 11845260"/>
              <a:gd name="connsiteY602" fmla="*/ 874530 h 6853861"/>
              <a:gd name="connsiteX603" fmla="*/ 9055705 w 11845260"/>
              <a:gd name="connsiteY603" fmla="*/ 912193 h 6853861"/>
              <a:gd name="connsiteX604" fmla="*/ 9112407 w 11845260"/>
              <a:gd name="connsiteY604" fmla="*/ 939095 h 6853861"/>
              <a:gd name="connsiteX605" fmla="*/ 9405020 w 11845260"/>
              <a:gd name="connsiteY605" fmla="*/ 931231 h 6853861"/>
              <a:gd name="connsiteX606" fmla="*/ 9460894 w 11845260"/>
              <a:gd name="connsiteY606" fmla="*/ 937853 h 6853861"/>
              <a:gd name="connsiteX607" fmla="*/ 8924091 w 11845260"/>
              <a:gd name="connsiteY607" fmla="*/ 1004074 h 6853861"/>
              <a:gd name="connsiteX608" fmla="*/ 9412057 w 11845260"/>
              <a:gd name="connsiteY608" fmla="*/ 1004074 h 6853861"/>
              <a:gd name="connsiteX609" fmla="*/ 9412057 w 11845260"/>
              <a:gd name="connsiteY609" fmla="*/ 1032218 h 6853861"/>
              <a:gd name="connsiteX610" fmla="*/ 9230777 w 11845260"/>
              <a:gd name="connsiteY610" fmla="*/ 1033046 h 6853861"/>
              <a:gd name="connsiteX611" fmla="*/ 9162900 w 11845260"/>
              <a:gd name="connsiteY611" fmla="*/ 1052084 h 6853861"/>
              <a:gd name="connsiteX612" fmla="*/ 9066052 w 11845260"/>
              <a:gd name="connsiteY612" fmla="*/ 1038012 h 6853861"/>
              <a:gd name="connsiteX613" fmla="*/ 9069364 w 11845260"/>
              <a:gd name="connsiteY613" fmla="*/ 1086023 h 6853861"/>
              <a:gd name="connsiteX614" fmla="*/ 8827657 w 11845260"/>
              <a:gd name="connsiteY614" fmla="*/ 1079400 h 6853861"/>
              <a:gd name="connsiteX615" fmla="*/ 8963824 w 11845260"/>
              <a:gd name="connsiteY615" fmla="*/ 1088506 h 6853861"/>
              <a:gd name="connsiteX616" fmla="*/ 9069364 w 11845260"/>
              <a:gd name="connsiteY616" fmla="*/ 1085609 h 6853861"/>
              <a:gd name="connsiteX617" fmla="*/ 9226224 w 11845260"/>
              <a:gd name="connsiteY617" fmla="*/ 1122858 h 6853861"/>
              <a:gd name="connsiteX618" fmla="*/ 9489866 w 11845260"/>
              <a:gd name="connsiteY618" fmla="*/ 1122858 h 6853861"/>
              <a:gd name="connsiteX619" fmla="*/ 9871464 w 11845260"/>
              <a:gd name="connsiteY619" fmla="*/ 1049601 h 6853861"/>
              <a:gd name="connsiteX620" fmla="*/ 10113584 w 11845260"/>
              <a:gd name="connsiteY620" fmla="*/ 1010696 h 6853861"/>
              <a:gd name="connsiteX621" fmla="*/ 10261753 w 11845260"/>
              <a:gd name="connsiteY621" fmla="*/ 984208 h 6853861"/>
              <a:gd name="connsiteX622" fmla="*/ 10296519 w 11845260"/>
              <a:gd name="connsiteY622" fmla="*/ 988347 h 6853861"/>
              <a:gd name="connsiteX623" fmla="*/ 10294863 w 11845260"/>
              <a:gd name="connsiteY623" fmla="*/ 986691 h 6853861"/>
              <a:gd name="connsiteX624" fmla="*/ 10168216 w 11845260"/>
              <a:gd name="connsiteY624" fmla="*/ 1040496 h 6853861"/>
              <a:gd name="connsiteX625" fmla="*/ 9895469 w 11845260"/>
              <a:gd name="connsiteY625" fmla="*/ 1106717 h 6853861"/>
              <a:gd name="connsiteX626" fmla="*/ 9875189 w 11845260"/>
              <a:gd name="connsiteY626" fmla="*/ 1114994 h 6853861"/>
              <a:gd name="connsiteX627" fmla="*/ 9722053 w 11845260"/>
              <a:gd name="connsiteY627" fmla="*/ 1115408 h 6853861"/>
              <a:gd name="connsiteX628" fmla="*/ 9963759 w 11845260"/>
              <a:gd name="connsiteY628" fmla="*/ 1151002 h 6853861"/>
              <a:gd name="connsiteX629" fmla="*/ 9949273 w 11845260"/>
              <a:gd name="connsiteY629" fmla="*/ 1202737 h 6853861"/>
              <a:gd name="connsiteX630" fmla="*/ 9940582 w 11845260"/>
              <a:gd name="connsiteY630" fmla="*/ 1185768 h 6853861"/>
              <a:gd name="connsiteX631" fmla="*/ 9738194 w 11845260"/>
              <a:gd name="connsiteY631" fmla="*/ 1217636 h 6853861"/>
              <a:gd name="connsiteX632" fmla="*/ 9740263 w 11845260"/>
              <a:gd name="connsiteY632" fmla="*/ 1237917 h 6853861"/>
              <a:gd name="connsiteX633" fmla="*/ 9902091 w 11845260"/>
              <a:gd name="connsiteY633" fmla="*/ 1210187 h 6853861"/>
              <a:gd name="connsiteX634" fmla="*/ 9907472 w 11845260"/>
              <a:gd name="connsiteY634" fmla="*/ 1227156 h 6853861"/>
              <a:gd name="connsiteX635" fmla="*/ 9371082 w 11845260"/>
              <a:gd name="connsiteY635" fmla="*/ 1387741 h 6853861"/>
              <a:gd name="connsiteX636" fmla="*/ 9663282 w 11845260"/>
              <a:gd name="connsiteY636" fmla="*/ 1374083 h 6853861"/>
              <a:gd name="connsiteX637" fmla="*/ 9645485 w 11845260"/>
              <a:gd name="connsiteY637" fmla="*/ 1428716 h 6853861"/>
              <a:gd name="connsiteX638" fmla="*/ 9491935 w 11845260"/>
              <a:gd name="connsiteY638" fmla="*/ 1505283 h 6853861"/>
              <a:gd name="connsiteX639" fmla="*/ 9447237 w 11845260"/>
              <a:gd name="connsiteY639" fmla="*/ 1521011 h 6853861"/>
              <a:gd name="connsiteX640" fmla="*/ 9421575 w 11845260"/>
              <a:gd name="connsiteY640" fmla="*/ 1545016 h 6853861"/>
              <a:gd name="connsiteX641" fmla="*/ 9393846 w 11845260"/>
              <a:gd name="connsiteY641" fmla="*/ 1525150 h 6853861"/>
              <a:gd name="connsiteX642" fmla="*/ 9361149 w 11845260"/>
              <a:gd name="connsiteY642" fmla="*/ 1511078 h 6853861"/>
              <a:gd name="connsiteX643" fmla="*/ 9225811 w 11845260"/>
              <a:gd name="connsiteY643" fmla="*/ 1553708 h 6853861"/>
              <a:gd name="connsiteX644" fmla="*/ 9253540 w 11845260"/>
              <a:gd name="connsiteY644" fmla="*/ 1577713 h 6853861"/>
              <a:gd name="connsiteX645" fmla="*/ 8963410 w 11845260"/>
              <a:gd name="connsiteY645" fmla="*/ 1610823 h 6853861"/>
              <a:gd name="connsiteX646" fmla="*/ 8965894 w 11845260"/>
              <a:gd name="connsiteY646" fmla="*/ 1630275 h 6853861"/>
              <a:gd name="connsiteX647" fmla="*/ 10473246 w 11845260"/>
              <a:gd name="connsiteY647" fmla="*/ 1454376 h 6853861"/>
              <a:gd name="connsiteX648" fmla="*/ 10487318 w 11845260"/>
              <a:gd name="connsiteY648" fmla="*/ 1577299 h 6853861"/>
              <a:gd name="connsiteX649" fmla="*/ 10473246 w 11845260"/>
              <a:gd name="connsiteY649" fmla="*/ 1580196 h 6853861"/>
              <a:gd name="connsiteX650" fmla="*/ 10439721 w 11845260"/>
              <a:gd name="connsiteY650" fmla="*/ 1537566 h 6853861"/>
              <a:gd name="connsiteX651" fmla="*/ 10445930 w 11845260"/>
              <a:gd name="connsiteY651" fmla="*/ 1629448 h 6853861"/>
              <a:gd name="connsiteX652" fmla="*/ 10430616 w 11845260"/>
              <a:gd name="connsiteY652" fmla="*/ 1528875 h 6853861"/>
              <a:gd name="connsiteX653" fmla="*/ 10439308 w 11845260"/>
              <a:gd name="connsiteY653" fmla="*/ 1488314 h 6853861"/>
              <a:gd name="connsiteX654" fmla="*/ 10419442 w 11845260"/>
              <a:gd name="connsiteY654" fmla="*/ 1477967 h 6853861"/>
              <a:gd name="connsiteX655" fmla="*/ 10350737 w 11845260"/>
              <a:gd name="connsiteY655" fmla="*/ 1558260 h 6853861"/>
              <a:gd name="connsiteX656" fmla="*/ 10226987 w 11845260"/>
              <a:gd name="connsiteY656" fmla="*/ 1547913 h 6853861"/>
              <a:gd name="connsiteX657" fmla="*/ 10014253 w 11845260"/>
              <a:gd name="connsiteY657" fmla="*/ 1590957 h 6853861"/>
              <a:gd name="connsiteX658" fmla="*/ 9808968 w 11845260"/>
              <a:gd name="connsiteY658" fmla="*/ 1614134 h 6853861"/>
              <a:gd name="connsiteX659" fmla="*/ 9854495 w 11845260"/>
              <a:gd name="connsiteY659" fmla="*/ 1700635 h 6853861"/>
              <a:gd name="connsiteX660" fmla="*/ 9868566 w 11845260"/>
              <a:gd name="connsiteY660" fmla="*/ 1694841 h 6853861"/>
              <a:gd name="connsiteX661" fmla="*/ 9903746 w 11845260"/>
              <a:gd name="connsiteY661" fmla="*/ 1774720 h 6853861"/>
              <a:gd name="connsiteX662" fmla="*/ 9648382 w 11845260"/>
              <a:gd name="connsiteY662" fmla="*/ 1836802 h 6853861"/>
              <a:gd name="connsiteX663" fmla="*/ 9803174 w 11845260"/>
              <a:gd name="connsiteY663" fmla="*/ 1746576 h 6853861"/>
              <a:gd name="connsiteX664" fmla="*/ 9562295 w 11845260"/>
              <a:gd name="connsiteY664" fmla="*/ 1771822 h 6853861"/>
              <a:gd name="connsiteX665" fmla="*/ 9643001 w 11845260"/>
              <a:gd name="connsiteY665" fmla="*/ 1777203 h 6853861"/>
              <a:gd name="connsiteX666" fmla="*/ 9438545 w 11845260"/>
              <a:gd name="connsiteY666" fmla="*/ 1865773 h 6853861"/>
              <a:gd name="connsiteX667" fmla="*/ 9561467 w 11845260"/>
              <a:gd name="connsiteY667" fmla="*/ 1876120 h 6853861"/>
              <a:gd name="connsiteX668" fmla="*/ 9585058 w 11845260"/>
              <a:gd name="connsiteY668" fmla="*/ 1909645 h 6853861"/>
              <a:gd name="connsiteX669" fmla="*/ 9751025 w 11845260"/>
              <a:gd name="connsiteY669" fmla="*/ 1854599 h 6853861"/>
              <a:gd name="connsiteX670" fmla="*/ 9775443 w 11845260"/>
              <a:gd name="connsiteY670" fmla="*/ 1885640 h 6853861"/>
              <a:gd name="connsiteX671" fmla="*/ 9681079 w 11845260"/>
              <a:gd name="connsiteY671" fmla="*/ 1916681 h 6853861"/>
              <a:gd name="connsiteX672" fmla="*/ 9678596 w 11845260"/>
              <a:gd name="connsiteY672" fmla="*/ 1931166 h 6853861"/>
              <a:gd name="connsiteX673" fmla="*/ 9729503 w 11845260"/>
              <a:gd name="connsiteY673" fmla="*/ 1946894 h 6853861"/>
              <a:gd name="connsiteX674" fmla="*/ 10490216 w 11845260"/>
              <a:gd name="connsiteY674" fmla="*/ 1811969 h 6853861"/>
              <a:gd name="connsiteX675" fmla="*/ 11249686 w 11845260"/>
              <a:gd name="connsiteY675" fmla="*/ 1581437 h 6853861"/>
              <a:gd name="connsiteX676" fmla="*/ 11558855 w 11845260"/>
              <a:gd name="connsiteY676" fmla="*/ 1421680 h 6853861"/>
              <a:gd name="connsiteX677" fmla="*/ 11797249 w 11845260"/>
              <a:gd name="connsiteY677" fmla="*/ 1255714 h 6853861"/>
              <a:gd name="connsiteX678" fmla="*/ 11845260 w 11845260"/>
              <a:gd name="connsiteY678" fmla="*/ 1237089 h 6853861"/>
              <a:gd name="connsiteX679" fmla="*/ 11673085 w 11845260"/>
              <a:gd name="connsiteY679" fmla="*/ 1448168 h 6853861"/>
              <a:gd name="connsiteX680" fmla="*/ 11681363 w 11845260"/>
              <a:gd name="connsiteY680" fmla="*/ 1410091 h 6853861"/>
              <a:gd name="connsiteX681" fmla="*/ 11668947 w 11845260"/>
              <a:gd name="connsiteY681" fmla="*/ 1405952 h 6853861"/>
              <a:gd name="connsiteX682" fmla="*/ 11635423 w 11845260"/>
              <a:gd name="connsiteY682" fmla="*/ 1495350 h 6853861"/>
              <a:gd name="connsiteX683" fmla="*/ 11603554 w 11845260"/>
              <a:gd name="connsiteY683" fmla="*/ 1444029 h 6853861"/>
              <a:gd name="connsiteX684" fmla="*/ 11332876 w 11845260"/>
              <a:gd name="connsiteY684" fmla="*/ 1584335 h 6853861"/>
              <a:gd name="connsiteX685" fmla="*/ 11315907 w 11845260"/>
              <a:gd name="connsiteY685" fmla="*/ 1601718 h 6853861"/>
              <a:gd name="connsiteX686" fmla="*/ 11255895 w 11845260"/>
              <a:gd name="connsiteY686" fmla="*/ 1601304 h 6853861"/>
              <a:gd name="connsiteX687" fmla="*/ 11023707 w 11845260"/>
              <a:gd name="connsiteY687" fmla="*/ 1712224 h 6853861"/>
              <a:gd name="connsiteX688" fmla="*/ 10943001 w 11845260"/>
              <a:gd name="connsiteY688" fmla="*/ 1764373 h 6853861"/>
              <a:gd name="connsiteX689" fmla="*/ 10879677 w 11845260"/>
              <a:gd name="connsiteY689" fmla="*/ 1785895 h 6853861"/>
              <a:gd name="connsiteX690" fmla="*/ 10792348 w 11845260"/>
              <a:gd name="connsiteY690" fmla="*/ 1763959 h 6853861"/>
              <a:gd name="connsiteX691" fmla="*/ 10785312 w 11845260"/>
              <a:gd name="connsiteY691" fmla="*/ 1830594 h 6853861"/>
              <a:gd name="connsiteX692" fmla="*/ 10777863 w 11845260"/>
              <a:gd name="connsiteY692" fmla="*/ 1828524 h 6853861"/>
              <a:gd name="connsiteX693" fmla="*/ 10730680 w 11845260"/>
              <a:gd name="connsiteY693" fmla="*/ 1774720 h 6853861"/>
              <a:gd name="connsiteX694" fmla="*/ 10701295 w 11845260"/>
              <a:gd name="connsiteY694" fmla="*/ 1845493 h 6853861"/>
              <a:gd name="connsiteX695" fmla="*/ 10667356 w 11845260"/>
              <a:gd name="connsiteY695" fmla="*/ 1921647 h 6853861"/>
              <a:gd name="connsiteX696" fmla="*/ 10597825 w 11845260"/>
              <a:gd name="connsiteY696" fmla="*/ 1823971 h 6853861"/>
              <a:gd name="connsiteX697" fmla="*/ 10562645 w 11845260"/>
              <a:gd name="connsiteY697" fmla="*/ 1896401 h 6853861"/>
              <a:gd name="connsiteX698" fmla="*/ 10429789 w 11845260"/>
              <a:gd name="connsiteY698" fmla="*/ 1869912 h 6853861"/>
              <a:gd name="connsiteX699" fmla="*/ 10381365 w 11845260"/>
              <a:gd name="connsiteY699" fmla="*/ 1886881 h 6853861"/>
              <a:gd name="connsiteX700" fmla="*/ 10268790 w 11845260"/>
              <a:gd name="connsiteY700" fmla="*/ 1949791 h 6853861"/>
              <a:gd name="connsiteX701" fmla="*/ 9815590 w 11845260"/>
              <a:gd name="connsiteY701" fmla="*/ 2115343 h 6853861"/>
              <a:gd name="connsiteX702" fmla="*/ 9790758 w 11845260"/>
              <a:gd name="connsiteY702" fmla="*/ 2138521 h 6853861"/>
              <a:gd name="connsiteX703" fmla="*/ 10027910 w 11845260"/>
              <a:gd name="connsiteY703" fmla="*/ 2100444 h 6853861"/>
              <a:gd name="connsiteX704" fmla="*/ 10035360 w 11845260"/>
              <a:gd name="connsiteY704" fmla="*/ 2118654 h 6853861"/>
              <a:gd name="connsiteX705" fmla="*/ 9699290 w 11845260"/>
              <a:gd name="connsiteY705" fmla="*/ 2270963 h 6853861"/>
              <a:gd name="connsiteX706" fmla="*/ 10038672 w 11845260"/>
              <a:gd name="connsiteY706" fmla="*/ 2237852 h 6853861"/>
              <a:gd name="connsiteX707" fmla="*/ 10321765 w 11845260"/>
              <a:gd name="connsiteY707" fmla="*/ 2149282 h 6853861"/>
              <a:gd name="connsiteX708" fmla="*/ 10354048 w 11845260"/>
              <a:gd name="connsiteY708" fmla="*/ 2150523 h 6853861"/>
              <a:gd name="connsiteX709" fmla="*/ 10443860 w 11845260"/>
              <a:gd name="connsiteY709" fmla="*/ 2165009 h 6853861"/>
              <a:gd name="connsiteX710" fmla="*/ 10615621 w 11845260"/>
              <a:gd name="connsiteY710" fmla="*/ 2159629 h 6853861"/>
              <a:gd name="connsiteX711" fmla="*/ 10719505 w 11845260"/>
              <a:gd name="connsiteY711" fmla="*/ 2131899 h 6853861"/>
              <a:gd name="connsiteX712" fmla="*/ 10814698 w 11845260"/>
              <a:gd name="connsiteY712" fmla="*/ 2086372 h 6853861"/>
              <a:gd name="connsiteX713" fmla="*/ 11073373 w 11845260"/>
              <a:gd name="connsiteY713" fmla="*/ 2001526 h 6853861"/>
              <a:gd name="connsiteX714" fmla="*/ 10914443 w 11845260"/>
              <a:gd name="connsiteY714" fmla="*/ 2124035 h 6853861"/>
              <a:gd name="connsiteX715" fmla="*/ 11413582 w 11845260"/>
              <a:gd name="connsiteY715" fmla="*/ 1888537 h 6853861"/>
              <a:gd name="connsiteX716" fmla="*/ 11128419 w 11845260"/>
              <a:gd name="connsiteY716" fmla="*/ 2134796 h 6853861"/>
              <a:gd name="connsiteX717" fmla="*/ 10999289 w 11845260"/>
              <a:gd name="connsiteY717" fmla="*/ 2268065 h 6853861"/>
              <a:gd name="connsiteX718" fmla="*/ 11110208 w 11845260"/>
              <a:gd name="connsiteY718" fmla="*/ 2212191 h 6853861"/>
              <a:gd name="connsiteX719" fmla="*/ 11127177 w 11845260"/>
              <a:gd name="connsiteY719" fmla="*/ 2133554 h 6853861"/>
              <a:gd name="connsiteX720" fmla="*/ 11176015 w 11845260"/>
              <a:gd name="connsiteY720" fmla="*/ 2177012 h 6853861"/>
              <a:gd name="connsiteX721" fmla="*/ 11500497 w 11845260"/>
              <a:gd name="connsiteY721" fmla="*/ 1922889 h 6853861"/>
              <a:gd name="connsiteX722" fmla="*/ 11511672 w 11845260"/>
              <a:gd name="connsiteY722" fmla="*/ 1934891 h 6853861"/>
              <a:gd name="connsiteX723" fmla="*/ 11466974 w 11845260"/>
              <a:gd name="connsiteY723" fmla="*/ 1973796 h 6853861"/>
              <a:gd name="connsiteX724" fmla="*/ 11255066 w 11845260"/>
              <a:gd name="connsiteY724" fmla="*/ 2139762 h 6853861"/>
              <a:gd name="connsiteX725" fmla="*/ 11243064 w 11845260"/>
              <a:gd name="connsiteY725" fmla="*/ 2186531 h 6853861"/>
              <a:gd name="connsiteX726" fmla="*/ 11211195 w 11845260"/>
              <a:gd name="connsiteY726" fmla="*/ 2221711 h 6853861"/>
              <a:gd name="connsiteX727" fmla="*/ 11134627 w 11845260"/>
              <a:gd name="connsiteY727" fmla="*/ 2282137 h 6853861"/>
              <a:gd name="connsiteX728" fmla="*/ 11144974 w 11845260"/>
              <a:gd name="connsiteY728" fmla="*/ 2297865 h 6853861"/>
              <a:gd name="connsiteX729" fmla="*/ 11255066 w 11845260"/>
              <a:gd name="connsiteY729" fmla="*/ 2225436 h 6853861"/>
              <a:gd name="connsiteX730" fmla="*/ 11206642 w 11845260"/>
              <a:gd name="connsiteY730" fmla="*/ 2355394 h 6853861"/>
              <a:gd name="connsiteX731" fmla="*/ 11337429 w 11845260"/>
              <a:gd name="connsiteY731" fmla="*/ 2299106 h 6853861"/>
              <a:gd name="connsiteX732" fmla="*/ 11474009 w 11845260"/>
              <a:gd name="connsiteY732" fmla="*/ 2285862 h 6853861"/>
              <a:gd name="connsiteX733" fmla="*/ 11290246 w 11845260"/>
              <a:gd name="connsiteY733" fmla="*/ 2367810 h 6853861"/>
              <a:gd name="connsiteX734" fmla="*/ 11243064 w 11845260"/>
              <a:gd name="connsiteY734" fmla="*/ 2446862 h 6853861"/>
              <a:gd name="connsiteX735" fmla="*/ 10986872 w 11845260"/>
              <a:gd name="connsiteY735" fmla="*/ 2659182 h 6853861"/>
              <a:gd name="connsiteX736" fmla="*/ 11013360 w 11845260"/>
              <a:gd name="connsiteY736" fmla="*/ 2678221 h 6853861"/>
              <a:gd name="connsiteX737" fmla="*/ 10949623 w 11845260"/>
              <a:gd name="connsiteY737" fmla="*/ 2759342 h 6853861"/>
              <a:gd name="connsiteX738" fmla="*/ 10967833 w 11845260"/>
              <a:gd name="connsiteY738" fmla="*/ 2774655 h 6853861"/>
              <a:gd name="connsiteX739" fmla="*/ 11528641 w 11845260"/>
              <a:gd name="connsiteY739" fmla="*/ 2245716 h 6853861"/>
              <a:gd name="connsiteX740" fmla="*/ 11494703 w 11845260"/>
              <a:gd name="connsiteY740" fmla="*/ 2235783 h 6853861"/>
              <a:gd name="connsiteX741" fmla="*/ 11499670 w 11845260"/>
              <a:gd name="connsiteY741" fmla="*/ 2227505 h 6853861"/>
              <a:gd name="connsiteX742" fmla="*/ 11628387 w 11845260"/>
              <a:gd name="connsiteY742" fmla="*/ 2174528 h 6853861"/>
              <a:gd name="connsiteX743" fmla="*/ 11647425 w 11845260"/>
              <a:gd name="connsiteY743" fmla="*/ 2151765 h 6853861"/>
              <a:gd name="connsiteX744" fmla="*/ 11627973 w 11845260"/>
              <a:gd name="connsiteY744" fmla="*/ 2136865 h 6853861"/>
              <a:gd name="connsiteX745" fmla="*/ 11782764 w 11845260"/>
              <a:gd name="connsiteY745" fmla="*/ 2001112 h 6853861"/>
              <a:gd name="connsiteX746" fmla="*/ 11790214 w 11845260"/>
              <a:gd name="connsiteY746" fmla="*/ 2007734 h 6853861"/>
              <a:gd name="connsiteX747" fmla="*/ 11777384 w 11845260"/>
              <a:gd name="connsiteY747" fmla="*/ 2032567 h 6853861"/>
              <a:gd name="connsiteX748" fmla="*/ 11813391 w 11845260"/>
              <a:gd name="connsiteY748" fmla="*/ 2085958 h 6853861"/>
              <a:gd name="connsiteX749" fmla="*/ 11710749 w 11845260"/>
              <a:gd name="connsiteY749" fmla="*/ 2116999 h 6853861"/>
              <a:gd name="connsiteX750" fmla="*/ 11596104 w 11845260"/>
              <a:gd name="connsiteY750" fmla="*/ 2265582 h 6853861"/>
              <a:gd name="connsiteX751" fmla="*/ 11620937 w 11845260"/>
              <a:gd name="connsiteY751" fmla="*/ 2287518 h 6853861"/>
              <a:gd name="connsiteX752" fmla="*/ 11561752 w 11845260"/>
              <a:gd name="connsiteY752" fmla="*/ 2335942 h 6853861"/>
              <a:gd name="connsiteX753" fmla="*/ 11538161 w 11845260"/>
              <a:gd name="connsiteY753" fmla="*/ 2276757 h 6853861"/>
              <a:gd name="connsiteX754" fmla="*/ 11490978 w 11845260"/>
              <a:gd name="connsiteY754" fmla="*/ 2355394 h 6853861"/>
              <a:gd name="connsiteX755" fmla="*/ 11457040 w 11845260"/>
              <a:gd name="connsiteY755" fmla="*/ 2365741 h 6853861"/>
              <a:gd name="connsiteX756" fmla="*/ 11369712 w 11845260"/>
              <a:gd name="connsiteY756" fmla="*/ 2453070 h 6853861"/>
              <a:gd name="connsiteX757" fmla="*/ 11323771 w 11845260"/>
              <a:gd name="connsiteY757" fmla="*/ 2526327 h 6853861"/>
              <a:gd name="connsiteX758" fmla="*/ 11262103 w 11845260"/>
              <a:gd name="connsiteY758" fmla="*/ 2595445 h 6853861"/>
              <a:gd name="connsiteX759" fmla="*/ 11266242 w 11845260"/>
              <a:gd name="connsiteY759" fmla="*/ 2650905 h 6853861"/>
              <a:gd name="connsiteX760" fmla="*/ 11200434 w 11845260"/>
              <a:gd name="connsiteY760" fmla="*/ 2598342 h 6853861"/>
              <a:gd name="connsiteX761" fmla="*/ 11168151 w 11845260"/>
              <a:gd name="connsiteY761" fmla="*/ 2679049 h 6853861"/>
              <a:gd name="connsiteX762" fmla="*/ 11151596 w 11845260"/>
              <a:gd name="connsiteY762" fmla="*/ 2695604 h 6853861"/>
              <a:gd name="connsiteX763" fmla="*/ 10998874 w 11845260"/>
              <a:gd name="connsiteY763" fmla="*/ 2857845 h 6853861"/>
              <a:gd name="connsiteX764" fmla="*/ 10881746 w 11845260"/>
              <a:gd name="connsiteY764" fmla="*/ 2984906 h 6853861"/>
              <a:gd name="connsiteX765" fmla="*/ 10879677 w 11845260"/>
              <a:gd name="connsiteY765" fmla="*/ 3047816 h 6853861"/>
              <a:gd name="connsiteX766" fmla="*/ 10834564 w 11845260"/>
              <a:gd name="connsiteY766" fmla="*/ 3018017 h 6853861"/>
              <a:gd name="connsiteX767" fmla="*/ 10712055 w 11845260"/>
              <a:gd name="connsiteY767" fmla="*/ 3209644 h 6853861"/>
              <a:gd name="connsiteX768" fmla="*/ 10623485 w 11845260"/>
              <a:gd name="connsiteY768" fmla="*/ 3275864 h 6853861"/>
              <a:gd name="connsiteX769" fmla="*/ 10623485 w 11845260"/>
              <a:gd name="connsiteY769" fmla="*/ 3244409 h 6853861"/>
              <a:gd name="connsiteX770" fmla="*/ 10611069 w 11845260"/>
              <a:gd name="connsiteY770" fmla="*/ 3243996 h 6853861"/>
              <a:gd name="connsiteX771" fmla="*/ 10611069 w 11845260"/>
              <a:gd name="connsiteY771" fmla="*/ 3379335 h 6853861"/>
              <a:gd name="connsiteX772" fmla="*/ 10796900 w 11845260"/>
              <a:gd name="connsiteY772" fmla="*/ 3275864 h 6853861"/>
              <a:gd name="connsiteX773" fmla="*/ 10862708 w 11845260"/>
              <a:gd name="connsiteY773" fmla="*/ 3150459 h 6853861"/>
              <a:gd name="connsiteX774" fmla="*/ 10879263 w 11845260"/>
              <a:gd name="connsiteY774" fmla="*/ 3087549 h 6853861"/>
              <a:gd name="connsiteX775" fmla="*/ 10879263 w 11845260"/>
              <a:gd name="connsiteY775" fmla="*/ 3167841 h 6853861"/>
              <a:gd name="connsiteX776" fmla="*/ 10890024 w 11845260"/>
              <a:gd name="connsiteY776" fmla="*/ 3168669 h 6853861"/>
              <a:gd name="connsiteX777" fmla="*/ 10947554 w 11845260"/>
              <a:gd name="connsiteY777" fmla="*/ 2991942 h 6853861"/>
              <a:gd name="connsiteX778" fmla="*/ 10962867 w 11845260"/>
              <a:gd name="connsiteY778" fmla="*/ 2993184 h 6853861"/>
              <a:gd name="connsiteX779" fmla="*/ 10956244 w 11845260"/>
              <a:gd name="connsiteY779" fmla="*/ 3068096 h 6853861"/>
              <a:gd name="connsiteX780" fmla="*/ 11027432 w 11845260"/>
              <a:gd name="connsiteY780" fmla="*/ 3051541 h 6853861"/>
              <a:gd name="connsiteX781" fmla="*/ 11030330 w 11845260"/>
              <a:gd name="connsiteY781" fmla="*/ 3061060 h 6853861"/>
              <a:gd name="connsiteX782" fmla="*/ 11229406 w 11845260"/>
              <a:gd name="connsiteY782" fmla="*/ 2888472 h 6853861"/>
              <a:gd name="connsiteX783" fmla="*/ 11239753 w 11845260"/>
              <a:gd name="connsiteY783" fmla="*/ 2893025 h 6853861"/>
              <a:gd name="connsiteX784" fmla="*/ 11123866 w 11845260"/>
              <a:gd name="connsiteY784" fmla="*/ 3085065 h 6853861"/>
              <a:gd name="connsiteX785" fmla="*/ 11129247 w 11845260"/>
              <a:gd name="connsiteY785" fmla="*/ 3094171 h 6853861"/>
              <a:gd name="connsiteX786" fmla="*/ 11213265 w 11845260"/>
              <a:gd name="connsiteY786" fmla="*/ 3036227 h 6853861"/>
              <a:gd name="connsiteX787" fmla="*/ 11112277 w 11845260"/>
              <a:gd name="connsiteY787" fmla="*/ 3138042 h 6853861"/>
              <a:gd name="connsiteX788" fmla="*/ 11095722 w 11845260"/>
              <a:gd name="connsiteY788" fmla="*/ 3175705 h 6853861"/>
              <a:gd name="connsiteX789" fmla="*/ 11008807 w 11845260"/>
              <a:gd name="connsiteY789" fmla="*/ 3303594 h 6853861"/>
              <a:gd name="connsiteX790" fmla="*/ 10934723 w 11845260"/>
              <a:gd name="connsiteY790" fmla="*/ 3412445 h 6853861"/>
              <a:gd name="connsiteX791" fmla="*/ 10831253 w 11845260"/>
              <a:gd name="connsiteY791" fmla="*/ 3487357 h 6853861"/>
              <a:gd name="connsiteX792" fmla="*/ 10831253 w 11845260"/>
              <a:gd name="connsiteY792" fmla="*/ 3406651 h 6853861"/>
              <a:gd name="connsiteX793" fmla="*/ 10803936 w 11845260"/>
              <a:gd name="connsiteY793" fmla="*/ 3427759 h 6853861"/>
              <a:gd name="connsiteX794" fmla="*/ 10759238 w 11845260"/>
              <a:gd name="connsiteY794" fmla="*/ 3446797 h 6853861"/>
              <a:gd name="connsiteX795" fmla="*/ 10723644 w 11845260"/>
              <a:gd name="connsiteY795" fmla="*/ 3445555 h 6853861"/>
              <a:gd name="connsiteX796" fmla="*/ 10648731 w 11845260"/>
              <a:gd name="connsiteY796" fmla="*/ 3568064 h 6853861"/>
              <a:gd name="connsiteX797" fmla="*/ 10640453 w 11845260"/>
              <a:gd name="connsiteY797" fmla="*/ 3602830 h 6853861"/>
              <a:gd name="connsiteX798" fmla="*/ 10604860 w 11845260"/>
              <a:gd name="connsiteY798" fmla="*/ 3645873 h 6853861"/>
              <a:gd name="connsiteX799" fmla="*/ 10565127 w 11845260"/>
              <a:gd name="connsiteY799" fmla="*/ 3710439 h 6853861"/>
              <a:gd name="connsiteX800" fmla="*/ 10553953 w 11845260"/>
              <a:gd name="connsiteY800" fmla="*/ 3628904 h 6853861"/>
              <a:gd name="connsiteX801" fmla="*/ 10462485 w 11845260"/>
              <a:gd name="connsiteY801" fmla="*/ 3750585 h 6853861"/>
              <a:gd name="connsiteX802" fmla="*/ 10473660 w 11845260"/>
              <a:gd name="connsiteY802" fmla="*/ 3702575 h 6853861"/>
              <a:gd name="connsiteX803" fmla="*/ 10342874 w 11845260"/>
              <a:gd name="connsiteY803" fmla="*/ 3861505 h 6853861"/>
              <a:gd name="connsiteX804" fmla="*/ 10342874 w 11845260"/>
              <a:gd name="connsiteY804" fmla="*/ 3861505 h 6853861"/>
              <a:gd name="connsiteX805" fmla="*/ 10313075 w 11845260"/>
              <a:gd name="connsiteY805" fmla="*/ 3863161 h 6853861"/>
              <a:gd name="connsiteX806" fmla="*/ 10237334 w 11845260"/>
              <a:gd name="connsiteY806" fmla="*/ 3851572 h 6853861"/>
              <a:gd name="connsiteX807" fmla="*/ 10196360 w 11845260"/>
              <a:gd name="connsiteY807" fmla="*/ 3952973 h 6853861"/>
              <a:gd name="connsiteX808" fmla="*/ 10240231 w 11845260"/>
              <a:gd name="connsiteY808" fmla="*/ 3930623 h 6853861"/>
              <a:gd name="connsiteX809" fmla="*/ 10247681 w 11845260"/>
              <a:gd name="connsiteY809" fmla="*/ 3937659 h 6853861"/>
              <a:gd name="connsiteX810" fmla="*/ 10205051 w 11845260"/>
              <a:gd name="connsiteY810" fmla="*/ 3994361 h 6853861"/>
              <a:gd name="connsiteX811" fmla="*/ 10157042 w 11845260"/>
              <a:gd name="connsiteY811" fmla="*/ 3914482 h 6853861"/>
              <a:gd name="connsiteX812" fmla="*/ 9837525 w 11845260"/>
              <a:gd name="connsiteY812" fmla="*/ 4095762 h 6853861"/>
              <a:gd name="connsiteX813" fmla="*/ 9800690 w 11845260"/>
              <a:gd name="connsiteY813" fmla="*/ 4114800 h 6853861"/>
              <a:gd name="connsiteX814" fmla="*/ 9814349 w 11845260"/>
              <a:gd name="connsiteY814" fmla="*/ 4134666 h 6853861"/>
              <a:gd name="connsiteX815" fmla="*/ 10231540 w 11845260"/>
              <a:gd name="connsiteY815" fmla="*/ 4046510 h 6853861"/>
              <a:gd name="connsiteX816" fmla="*/ 10236507 w 11845260"/>
              <a:gd name="connsiteY816" fmla="*/ 4066376 h 6853861"/>
              <a:gd name="connsiteX817" fmla="*/ 10000595 w 11845260"/>
              <a:gd name="connsiteY817" fmla="*/ 4103211 h 6853861"/>
              <a:gd name="connsiteX818" fmla="*/ 10013839 w 11845260"/>
              <a:gd name="connsiteY818" fmla="*/ 4171916 h 6853861"/>
              <a:gd name="connsiteX819" fmla="*/ 9923199 w 11845260"/>
              <a:gd name="connsiteY819" fmla="*/ 4222409 h 6853861"/>
              <a:gd name="connsiteX820" fmla="*/ 9928579 w 11845260"/>
              <a:gd name="connsiteY820" fmla="*/ 4233584 h 6853861"/>
              <a:gd name="connsiteX821" fmla="*/ 10005147 w 11845260"/>
              <a:gd name="connsiteY821" fmla="*/ 4221167 h 6853861"/>
              <a:gd name="connsiteX822" fmla="*/ 10008872 w 11845260"/>
              <a:gd name="connsiteY822" fmla="*/ 4232756 h 6853861"/>
              <a:gd name="connsiteX823" fmla="*/ 9885122 w 11845260"/>
              <a:gd name="connsiteY823" fmla="*/ 4282422 h 6853861"/>
              <a:gd name="connsiteX824" fmla="*/ 9886778 w 11845260"/>
              <a:gd name="connsiteY824" fmla="*/ 4247656 h 6853861"/>
              <a:gd name="connsiteX825" fmla="*/ 9768407 w 11845260"/>
              <a:gd name="connsiteY825" fmla="*/ 4373889 h 6853861"/>
              <a:gd name="connsiteX826" fmla="*/ 9722053 w 11845260"/>
              <a:gd name="connsiteY826" fmla="*/ 4297322 h 6853861"/>
              <a:gd name="connsiteX827" fmla="*/ 9384326 w 11845260"/>
              <a:gd name="connsiteY827" fmla="*/ 4493087 h 6853861"/>
              <a:gd name="connsiteX828" fmla="*/ 9405849 w 11845260"/>
              <a:gd name="connsiteY828" fmla="*/ 4506331 h 6853861"/>
              <a:gd name="connsiteX829" fmla="*/ 9403365 w 11845260"/>
              <a:gd name="connsiteY829" fmla="*/ 4512126 h 6853861"/>
              <a:gd name="connsiteX830" fmla="*/ 9326797 w 11845260"/>
              <a:gd name="connsiteY830" fmla="*/ 4485637 h 6853861"/>
              <a:gd name="connsiteX831" fmla="*/ 9376463 w 11845260"/>
              <a:gd name="connsiteY831" fmla="*/ 4451285 h 6853861"/>
              <a:gd name="connsiteX832" fmla="*/ 9373979 w 11845260"/>
              <a:gd name="connsiteY832" fmla="*/ 4443835 h 6853861"/>
              <a:gd name="connsiteX833" fmla="*/ 9269681 w 11845260"/>
              <a:gd name="connsiteY833" fmla="*/ 4470738 h 6853861"/>
              <a:gd name="connsiteX834" fmla="*/ 9264715 w 11845260"/>
              <a:gd name="connsiteY834" fmla="*/ 4456666 h 6853861"/>
              <a:gd name="connsiteX835" fmla="*/ 9354527 w 11845260"/>
              <a:gd name="connsiteY835" fmla="*/ 4419416 h 6853861"/>
              <a:gd name="connsiteX836" fmla="*/ 9315623 w 11845260"/>
              <a:gd name="connsiteY836" fmla="*/ 4394997 h 6853861"/>
              <a:gd name="connsiteX837" fmla="*/ 9350802 w 11845260"/>
              <a:gd name="connsiteY837" fmla="*/ 4313877 h 6853861"/>
              <a:gd name="connsiteX838" fmla="*/ 9161659 w 11845260"/>
              <a:gd name="connsiteY838" fmla="*/ 4373062 h 6853861"/>
              <a:gd name="connsiteX839" fmla="*/ 9199736 w 11845260"/>
              <a:gd name="connsiteY839" fmla="*/ 4364370 h 6853861"/>
              <a:gd name="connsiteX840" fmla="*/ 9200564 w 11845260"/>
              <a:gd name="connsiteY840" fmla="*/ 4388375 h 6853861"/>
              <a:gd name="connsiteX841" fmla="*/ 9095852 w 11845260"/>
              <a:gd name="connsiteY841" fmla="*/ 4440110 h 6853861"/>
              <a:gd name="connsiteX842" fmla="*/ 9074330 w 11845260"/>
              <a:gd name="connsiteY842" fmla="*/ 4423141 h 6853861"/>
              <a:gd name="connsiteX843" fmla="*/ 9067708 w 11845260"/>
              <a:gd name="connsiteY843" fmla="*/ 4517920 h 6853861"/>
              <a:gd name="connsiteX844" fmla="*/ 9046600 w 11845260"/>
              <a:gd name="connsiteY844" fmla="*/ 4558066 h 6853861"/>
              <a:gd name="connsiteX845" fmla="*/ 9009351 w 11845260"/>
              <a:gd name="connsiteY845" fmla="*/ 4524956 h 6853861"/>
              <a:gd name="connsiteX846" fmla="*/ 9010179 w 11845260"/>
              <a:gd name="connsiteY846" fmla="*/ 4467426 h 6853861"/>
              <a:gd name="connsiteX847" fmla="*/ 8867804 w 11845260"/>
              <a:gd name="connsiteY847" fmla="*/ 4528267 h 6853861"/>
              <a:gd name="connsiteX848" fmla="*/ 8819794 w 11845260"/>
              <a:gd name="connsiteY848" fmla="*/ 4483154 h 6853861"/>
              <a:gd name="connsiteX849" fmla="*/ 8782130 w 11845260"/>
              <a:gd name="connsiteY849" fmla="*/ 4502192 h 6853861"/>
              <a:gd name="connsiteX850" fmla="*/ 8750676 w 11845260"/>
              <a:gd name="connsiteY850" fmla="*/ 4517920 h 6853861"/>
              <a:gd name="connsiteX851" fmla="*/ 8638928 w 11845260"/>
              <a:gd name="connsiteY851" fmla="*/ 4529508 h 6853861"/>
              <a:gd name="connsiteX852" fmla="*/ 8572707 w 11845260"/>
              <a:gd name="connsiteY852" fmla="*/ 4495984 h 6853861"/>
              <a:gd name="connsiteX853" fmla="*/ 8560704 w 11845260"/>
              <a:gd name="connsiteY853" fmla="*/ 4563447 h 6853861"/>
              <a:gd name="connsiteX854" fmla="*/ 8446059 w 11845260"/>
              <a:gd name="connsiteY854" fmla="*/ 4563447 h 6853861"/>
              <a:gd name="connsiteX855" fmla="*/ 8517661 w 11845260"/>
              <a:gd name="connsiteY855" fmla="*/ 4551858 h 6853861"/>
              <a:gd name="connsiteX856" fmla="*/ 8639756 w 11845260"/>
              <a:gd name="connsiteY856" fmla="*/ 4527439 h 6853861"/>
              <a:gd name="connsiteX857" fmla="*/ 7418808 w 11845260"/>
              <a:gd name="connsiteY857" fmla="*/ 1130308 h 6853861"/>
              <a:gd name="connsiteX858" fmla="*/ 7456058 w 11845260"/>
              <a:gd name="connsiteY858" fmla="*/ 1134446 h 6853861"/>
              <a:gd name="connsiteX859" fmla="*/ 7622023 w 11845260"/>
              <a:gd name="connsiteY859" fmla="*/ 1198598 h 6853861"/>
              <a:gd name="connsiteX860" fmla="*/ 7579394 w 11845260"/>
              <a:gd name="connsiteY860" fmla="*/ 1127824 h 6853861"/>
              <a:gd name="connsiteX861" fmla="*/ 7543386 w 11845260"/>
              <a:gd name="connsiteY861" fmla="*/ 1166729 h 6853861"/>
              <a:gd name="connsiteX862" fmla="*/ 7418808 w 11845260"/>
              <a:gd name="connsiteY862" fmla="*/ 1131135 h 6853861"/>
              <a:gd name="connsiteX863" fmla="*/ 7395217 w 11845260"/>
              <a:gd name="connsiteY863" fmla="*/ 1151830 h 6853861"/>
              <a:gd name="connsiteX864" fmla="*/ 7389009 w 11845260"/>
              <a:gd name="connsiteY864" fmla="*/ 1089747 h 6853861"/>
              <a:gd name="connsiteX865" fmla="*/ 7264431 w 11845260"/>
              <a:gd name="connsiteY865" fmla="*/ 1155554 h 6853861"/>
              <a:gd name="connsiteX866" fmla="*/ 7349276 w 11845260"/>
              <a:gd name="connsiteY866" fmla="*/ 1172937 h 6853861"/>
              <a:gd name="connsiteX867" fmla="*/ 7418808 w 11845260"/>
              <a:gd name="connsiteY867" fmla="*/ 1130308 h 6853861"/>
              <a:gd name="connsiteX868" fmla="*/ 2327664 w 11845260"/>
              <a:gd name="connsiteY868" fmla="*/ 6096460 h 6853861"/>
              <a:gd name="connsiteX869" fmla="*/ 2194808 w 11845260"/>
              <a:gd name="connsiteY869" fmla="*/ 6110118 h 6853861"/>
              <a:gd name="connsiteX870" fmla="*/ 2190256 w 11845260"/>
              <a:gd name="connsiteY870" fmla="*/ 6128743 h 6853861"/>
              <a:gd name="connsiteX871" fmla="*/ 2230816 w 11845260"/>
              <a:gd name="connsiteY871" fmla="*/ 6161853 h 6853861"/>
              <a:gd name="connsiteX872" fmla="*/ 2279240 w 11845260"/>
              <a:gd name="connsiteY872" fmla="*/ 6129157 h 6853861"/>
              <a:gd name="connsiteX873" fmla="*/ 2329320 w 11845260"/>
              <a:gd name="connsiteY873" fmla="*/ 6095219 h 6853861"/>
              <a:gd name="connsiteX874" fmla="*/ 2338839 w 11845260"/>
              <a:gd name="connsiteY874" fmla="*/ 6113015 h 6853861"/>
              <a:gd name="connsiteX875" fmla="*/ 2548262 w 11845260"/>
              <a:gd name="connsiteY875" fmla="*/ 6130398 h 6853861"/>
              <a:gd name="connsiteX876" fmla="*/ 2671599 w 11845260"/>
              <a:gd name="connsiteY876" fmla="*/ 6105152 h 6853861"/>
              <a:gd name="connsiteX877" fmla="*/ 2327664 w 11845260"/>
              <a:gd name="connsiteY877" fmla="*/ 6096460 h 6853861"/>
              <a:gd name="connsiteX878" fmla="*/ 10082129 w 11845260"/>
              <a:gd name="connsiteY878" fmla="*/ 1991179 h 6853861"/>
              <a:gd name="connsiteX879" fmla="*/ 10078818 w 11845260"/>
              <a:gd name="connsiteY879" fmla="*/ 1920819 h 6853861"/>
              <a:gd name="connsiteX880" fmla="*/ 9568503 w 11845260"/>
              <a:gd name="connsiteY880" fmla="*/ 2119482 h 6853861"/>
              <a:gd name="connsiteX881" fmla="*/ 9690184 w 11845260"/>
              <a:gd name="connsiteY881" fmla="*/ 2104996 h 6853861"/>
              <a:gd name="connsiteX882" fmla="*/ 10082129 w 11845260"/>
              <a:gd name="connsiteY882" fmla="*/ 1991179 h 6853861"/>
              <a:gd name="connsiteX883" fmla="*/ 9873534 w 11845260"/>
              <a:gd name="connsiteY883" fmla="*/ 4151222 h 6853861"/>
              <a:gd name="connsiteX884" fmla="*/ 9868153 w 11845260"/>
              <a:gd name="connsiteY884" fmla="*/ 4133425 h 6853861"/>
              <a:gd name="connsiteX885" fmla="*/ 9416196 w 11845260"/>
              <a:gd name="connsiteY885" fmla="*/ 4284905 h 6853861"/>
              <a:gd name="connsiteX886" fmla="*/ 9506835 w 11845260"/>
              <a:gd name="connsiteY886" fmla="*/ 4348229 h 6853861"/>
              <a:gd name="connsiteX887" fmla="*/ 9599131 w 11845260"/>
              <a:gd name="connsiteY887" fmla="*/ 4301874 h 6853861"/>
              <a:gd name="connsiteX888" fmla="*/ 9664524 w 11845260"/>
              <a:gd name="connsiteY888" fmla="*/ 4281180 h 6853861"/>
              <a:gd name="connsiteX889" fmla="*/ 9679837 w 11845260"/>
              <a:gd name="connsiteY889" fmla="*/ 4279111 h 6853861"/>
              <a:gd name="connsiteX890" fmla="*/ 9690598 w 11845260"/>
              <a:gd name="connsiteY890" fmla="*/ 4242690 h 6853861"/>
              <a:gd name="connsiteX891" fmla="*/ 9734469 w 11845260"/>
              <a:gd name="connsiteY891" fmla="*/ 4245586 h 6853861"/>
              <a:gd name="connsiteX892" fmla="*/ 9844148 w 11845260"/>
              <a:gd name="connsiteY892" fmla="*/ 4214959 h 6853861"/>
              <a:gd name="connsiteX893" fmla="*/ 9873534 w 11845260"/>
              <a:gd name="connsiteY893" fmla="*/ 4151222 h 6853861"/>
              <a:gd name="connsiteX894" fmla="*/ 8458062 w 11845260"/>
              <a:gd name="connsiteY894" fmla="*/ 909295 h 6853861"/>
              <a:gd name="connsiteX895" fmla="*/ 8456821 w 11845260"/>
              <a:gd name="connsiteY895" fmla="*/ 917573 h 6853861"/>
              <a:gd name="connsiteX896" fmla="*/ 8633962 w 11845260"/>
              <a:gd name="connsiteY896" fmla="*/ 941992 h 6853861"/>
              <a:gd name="connsiteX897" fmla="*/ 8837591 w 11845260"/>
              <a:gd name="connsiteY897" fmla="*/ 960617 h 6853861"/>
              <a:gd name="connsiteX898" fmla="*/ 9025906 w 11845260"/>
              <a:gd name="connsiteY898" fmla="*/ 924195 h 6853861"/>
              <a:gd name="connsiteX899" fmla="*/ 9022181 w 11845260"/>
              <a:gd name="connsiteY899" fmla="*/ 909295 h 6853861"/>
              <a:gd name="connsiteX900" fmla="*/ 8458062 w 11845260"/>
              <a:gd name="connsiteY900" fmla="*/ 909295 h 6853861"/>
              <a:gd name="connsiteX901" fmla="*/ 7581049 w 11845260"/>
              <a:gd name="connsiteY901" fmla="*/ 5249247 h 6853861"/>
              <a:gd name="connsiteX902" fmla="*/ 7763157 w 11845260"/>
              <a:gd name="connsiteY902" fmla="*/ 5228966 h 6853861"/>
              <a:gd name="connsiteX903" fmla="*/ 7776815 w 11845260"/>
              <a:gd name="connsiteY903" fmla="*/ 5219033 h 6853861"/>
              <a:gd name="connsiteX904" fmla="*/ 7937401 w 11845260"/>
              <a:gd name="connsiteY904" fmla="*/ 5178473 h 6853861"/>
              <a:gd name="connsiteX905" fmla="*/ 8005691 w 11845260"/>
              <a:gd name="connsiteY905" fmla="*/ 5140396 h 6853861"/>
              <a:gd name="connsiteX906" fmla="*/ 7967614 w 11845260"/>
              <a:gd name="connsiteY906" fmla="*/ 5113908 h 6853861"/>
              <a:gd name="connsiteX907" fmla="*/ 7876146 w 11845260"/>
              <a:gd name="connsiteY907" fmla="*/ 5143707 h 6853861"/>
              <a:gd name="connsiteX908" fmla="*/ 7845519 w 11845260"/>
              <a:gd name="connsiteY908" fmla="*/ 5143707 h 6853861"/>
              <a:gd name="connsiteX909" fmla="*/ 7581049 w 11845260"/>
              <a:gd name="connsiteY909" fmla="*/ 5249247 h 6853861"/>
              <a:gd name="connsiteX910" fmla="*/ 9545740 w 11845260"/>
              <a:gd name="connsiteY910" fmla="*/ 2040845 h 6853861"/>
              <a:gd name="connsiteX911" fmla="*/ 9543257 w 11845260"/>
              <a:gd name="connsiteY911" fmla="*/ 2026359 h 6853861"/>
              <a:gd name="connsiteX912" fmla="*/ 9473310 w 11845260"/>
              <a:gd name="connsiteY912" fmla="*/ 2027187 h 6853861"/>
              <a:gd name="connsiteX913" fmla="*/ 9152140 w 11845260"/>
              <a:gd name="connsiteY913" fmla="*/ 2131485 h 6853861"/>
              <a:gd name="connsiteX914" fmla="*/ 9015972 w 11845260"/>
              <a:gd name="connsiteY914" fmla="*/ 2151351 h 6853861"/>
              <a:gd name="connsiteX915" fmla="*/ 8987415 w 11845260"/>
              <a:gd name="connsiteY915" fmla="*/ 2180736 h 6853861"/>
              <a:gd name="connsiteX916" fmla="*/ 9029631 w 11845260"/>
              <a:gd name="connsiteY916" fmla="*/ 2191497 h 6853861"/>
              <a:gd name="connsiteX917" fmla="*/ 9304861 w 11845260"/>
              <a:gd name="connsiteY917" fmla="*/ 2119896 h 6853861"/>
              <a:gd name="connsiteX918" fmla="*/ 9545740 w 11845260"/>
              <a:gd name="connsiteY918" fmla="*/ 2040845 h 6853861"/>
              <a:gd name="connsiteX919" fmla="*/ 1549569 w 11845260"/>
              <a:gd name="connsiteY919" fmla="*/ 4570896 h 6853861"/>
              <a:gd name="connsiteX920" fmla="*/ 1222603 w 11845260"/>
              <a:gd name="connsiteY920" fmla="*/ 4466599 h 6853861"/>
              <a:gd name="connsiteX921" fmla="*/ 1266060 w 11845260"/>
              <a:gd name="connsiteY921" fmla="*/ 4525370 h 6853861"/>
              <a:gd name="connsiteX922" fmla="*/ 1294204 w 11845260"/>
              <a:gd name="connsiteY922" fmla="*/ 4513367 h 6853861"/>
              <a:gd name="connsiteX923" fmla="*/ 1417127 w 11845260"/>
              <a:gd name="connsiteY923" fmla="*/ 4567171 h 6853861"/>
              <a:gd name="connsiteX924" fmla="*/ 1549569 w 11845260"/>
              <a:gd name="connsiteY924" fmla="*/ 4570896 h 6853861"/>
              <a:gd name="connsiteX925" fmla="*/ 9490280 w 11845260"/>
              <a:gd name="connsiteY925" fmla="*/ 3888408 h 6853861"/>
              <a:gd name="connsiteX926" fmla="*/ 9562295 w 11845260"/>
              <a:gd name="connsiteY926" fmla="*/ 3933107 h 6853861"/>
              <a:gd name="connsiteX927" fmla="*/ 9567675 w 11845260"/>
              <a:gd name="connsiteY927" fmla="*/ 3920690 h 6853861"/>
              <a:gd name="connsiteX928" fmla="*/ 9557328 w 11845260"/>
              <a:gd name="connsiteY928" fmla="*/ 3898341 h 6853861"/>
              <a:gd name="connsiteX929" fmla="*/ 9816004 w 11845260"/>
              <a:gd name="connsiteY929" fmla="*/ 3825911 h 6853861"/>
              <a:gd name="connsiteX930" fmla="*/ 9720811 w 11845260"/>
              <a:gd name="connsiteY930" fmla="*/ 3800665 h 6853861"/>
              <a:gd name="connsiteX931" fmla="*/ 9711292 w 11845260"/>
              <a:gd name="connsiteY931" fmla="*/ 3814323 h 6853861"/>
              <a:gd name="connsiteX932" fmla="*/ 9490280 w 11845260"/>
              <a:gd name="connsiteY932" fmla="*/ 3888408 h 6853861"/>
              <a:gd name="connsiteX933" fmla="*/ 9609063 w 11845260"/>
              <a:gd name="connsiteY933" fmla="*/ 1229639 h 6853861"/>
              <a:gd name="connsiteX934" fmla="*/ 9619410 w 11845260"/>
              <a:gd name="connsiteY934" fmla="*/ 1174593 h 6853861"/>
              <a:gd name="connsiteX935" fmla="*/ 9468758 w 11845260"/>
              <a:gd name="connsiteY935" fmla="*/ 1215567 h 6853861"/>
              <a:gd name="connsiteX936" fmla="*/ 9474139 w 11845260"/>
              <a:gd name="connsiteY936" fmla="*/ 1285513 h 6853861"/>
              <a:gd name="connsiteX937" fmla="*/ 9719984 w 11845260"/>
              <a:gd name="connsiteY937" fmla="*/ 1236675 h 6853861"/>
              <a:gd name="connsiteX938" fmla="*/ 9717500 w 11845260"/>
              <a:gd name="connsiteY938" fmla="*/ 1220120 h 6853861"/>
              <a:gd name="connsiteX939" fmla="*/ 9609063 w 11845260"/>
              <a:gd name="connsiteY939" fmla="*/ 1229639 h 6853861"/>
              <a:gd name="connsiteX940" fmla="*/ 9189802 w 11845260"/>
              <a:gd name="connsiteY940" fmla="*/ 4021677 h 6853861"/>
              <a:gd name="connsiteX941" fmla="*/ 9200149 w 11845260"/>
              <a:gd name="connsiteY941" fmla="*/ 4051890 h 6853861"/>
              <a:gd name="connsiteX942" fmla="*/ 9512629 w 11845260"/>
              <a:gd name="connsiteY942" fmla="*/ 3945523 h 6853861"/>
              <a:gd name="connsiteX943" fmla="*/ 9504351 w 11845260"/>
              <a:gd name="connsiteY943" fmla="*/ 3921104 h 6853861"/>
              <a:gd name="connsiteX944" fmla="*/ 9189802 w 11845260"/>
              <a:gd name="connsiteY944" fmla="*/ 4021677 h 6853861"/>
              <a:gd name="connsiteX945" fmla="*/ 9782893 w 11845260"/>
              <a:gd name="connsiteY945" fmla="*/ 1631517 h 6853861"/>
              <a:gd name="connsiteX946" fmla="*/ 9541187 w 11845260"/>
              <a:gd name="connsiteY946" fmla="*/ 1698152 h 6853861"/>
              <a:gd name="connsiteX947" fmla="*/ 9782893 w 11845260"/>
              <a:gd name="connsiteY947" fmla="*/ 1631517 h 6853861"/>
              <a:gd name="connsiteX948" fmla="*/ 8957616 w 11845260"/>
              <a:gd name="connsiteY948" fmla="*/ 1922889 h 6853861"/>
              <a:gd name="connsiteX949" fmla="*/ 8978723 w 11845260"/>
              <a:gd name="connsiteY949" fmla="*/ 1930753 h 6853861"/>
              <a:gd name="connsiteX950" fmla="*/ 9080538 w 11845260"/>
              <a:gd name="connsiteY950" fmla="*/ 1888123 h 6853861"/>
              <a:gd name="connsiteX951" fmla="*/ 8996107 w 11845260"/>
              <a:gd name="connsiteY951" fmla="*/ 1848390 h 6853861"/>
              <a:gd name="connsiteX952" fmla="*/ 8957616 w 11845260"/>
              <a:gd name="connsiteY952" fmla="*/ 1922889 h 6853861"/>
              <a:gd name="connsiteX953" fmla="*/ 3068924 w 11845260"/>
              <a:gd name="connsiteY953" fmla="*/ 486310 h 6853861"/>
              <a:gd name="connsiteX954" fmla="*/ 3172808 w 11845260"/>
              <a:gd name="connsiteY954" fmla="*/ 561222 h 6853861"/>
              <a:gd name="connsiteX955" fmla="*/ 3287453 w 11845260"/>
              <a:gd name="connsiteY955" fmla="*/ 631582 h 6853861"/>
              <a:gd name="connsiteX956" fmla="*/ 3068924 w 11845260"/>
              <a:gd name="connsiteY956" fmla="*/ 486310 h 6853861"/>
              <a:gd name="connsiteX957" fmla="*/ 8308238 w 11845260"/>
              <a:gd name="connsiteY957" fmla="*/ 1595923 h 6853861"/>
              <a:gd name="connsiteX958" fmla="*/ 8238292 w 11845260"/>
              <a:gd name="connsiteY958" fmla="*/ 1660075 h 6853861"/>
              <a:gd name="connsiteX959" fmla="*/ 8306168 w 11845260"/>
              <a:gd name="connsiteY959" fmla="*/ 1715535 h 6853861"/>
              <a:gd name="connsiteX960" fmla="*/ 8349212 w 11845260"/>
              <a:gd name="connsiteY960" fmla="*/ 1676216 h 6853861"/>
              <a:gd name="connsiteX961" fmla="*/ 8308238 w 11845260"/>
              <a:gd name="connsiteY961" fmla="*/ 1595923 h 6853861"/>
              <a:gd name="connsiteX962" fmla="*/ 9883881 w 11845260"/>
              <a:gd name="connsiteY962" fmla="*/ 3736927 h 6853861"/>
              <a:gd name="connsiteX963" fmla="*/ 10003077 w 11845260"/>
              <a:gd name="connsiteY963" fmla="*/ 3719130 h 6853861"/>
              <a:gd name="connsiteX964" fmla="*/ 10006803 w 11845260"/>
              <a:gd name="connsiteY964" fmla="*/ 3684778 h 6853861"/>
              <a:gd name="connsiteX965" fmla="*/ 9987351 w 11845260"/>
              <a:gd name="connsiteY965" fmla="*/ 3642149 h 6853861"/>
              <a:gd name="connsiteX966" fmla="*/ 9883881 w 11845260"/>
              <a:gd name="connsiteY966" fmla="*/ 3736927 h 6853861"/>
              <a:gd name="connsiteX967" fmla="*/ 8802824 w 11845260"/>
              <a:gd name="connsiteY967" fmla="*/ 1895159 h 6853861"/>
              <a:gd name="connsiteX968" fmla="*/ 8948511 w 11845260"/>
              <a:gd name="connsiteY968" fmla="*/ 1947722 h 6853861"/>
              <a:gd name="connsiteX969" fmla="*/ 8948511 w 11845260"/>
              <a:gd name="connsiteY969" fmla="*/ 1844252 h 6853861"/>
              <a:gd name="connsiteX970" fmla="*/ 8802824 w 11845260"/>
              <a:gd name="connsiteY970" fmla="*/ 1895159 h 6853861"/>
              <a:gd name="connsiteX971" fmla="*/ 10949623 w 11845260"/>
              <a:gd name="connsiteY971" fmla="*/ 2581373 h 6853861"/>
              <a:gd name="connsiteX972" fmla="*/ 11006324 w 11845260"/>
              <a:gd name="connsiteY972" fmla="*/ 2554057 h 6853861"/>
              <a:gd name="connsiteX973" fmla="*/ 11092412 w 11845260"/>
              <a:gd name="connsiteY973" fmla="*/ 2499424 h 6853861"/>
              <a:gd name="connsiteX974" fmla="*/ 11099448 w 11845260"/>
              <a:gd name="connsiteY974" fmla="*/ 2469211 h 6853861"/>
              <a:gd name="connsiteX975" fmla="*/ 11075857 w 11845260"/>
              <a:gd name="connsiteY975" fmla="*/ 2476247 h 6853861"/>
              <a:gd name="connsiteX976" fmla="*/ 10959556 w 11845260"/>
              <a:gd name="connsiteY976" fmla="*/ 2558610 h 6853861"/>
              <a:gd name="connsiteX977" fmla="*/ 10949623 w 11845260"/>
              <a:gd name="connsiteY977" fmla="*/ 2581373 h 6853861"/>
              <a:gd name="connsiteX978" fmla="*/ 9112407 w 11845260"/>
              <a:gd name="connsiteY978" fmla="*/ 1408022 h 6853861"/>
              <a:gd name="connsiteX979" fmla="*/ 9114891 w 11845260"/>
              <a:gd name="connsiteY979" fmla="*/ 1434096 h 6853861"/>
              <a:gd name="connsiteX980" fmla="*/ 9350802 w 11845260"/>
              <a:gd name="connsiteY980" fmla="*/ 1402641 h 6853861"/>
              <a:gd name="connsiteX981" fmla="*/ 9347077 w 11845260"/>
              <a:gd name="connsiteY981" fmla="*/ 1376567 h 6853861"/>
              <a:gd name="connsiteX982" fmla="*/ 9112407 w 11845260"/>
              <a:gd name="connsiteY982" fmla="*/ 1408022 h 6853861"/>
              <a:gd name="connsiteX983" fmla="*/ 8120750 w 11845260"/>
              <a:gd name="connsiteY983" fmla="*/ 1523080 h 6853861"/>
              <a:gd name="connsiteX984" fmla="*/ 8128613 w 11845260"/>
              <a:gd name="connsiteY984" fmla="*/ 1500317 h 6853861"/>
              <a:gd name="connsiteX985" fmla="*/ 7997827 w 11845260"/>
              <a:gd name="connsiteY985" fmla="*/ 1445271 h 6853861"/>
              <a:gd name="connsiteX986" fmla="*/ 7963061 w 11845260"/>
              <a:gd name="connsiteY986" fmla="*/ 1504042 h 6853861"/>
              <a:gd name="connsiteX987" fmla="*/ 8120750 w 11845260"/>
              <a:gd name="connsiteY987" fmla="*/ 1523080 h 6853861"/>
              <a:gd name="connsiteX988" fmla="*/ 8665416 w 11845260"/>
              <a:gd name="connsiteY988" fmla="*/ 1901367 h 6853861"/>
              <a:gd name="connsiteX989" fmla="*/ 8823518 w 11845260"/>
              <a:gd name="connsiteY989" fmla="*/ 1959310 h 6853861"/>
              <a:gd name="connsiteX990" fmla="*/ 8665416 w 11845260"/>
              <a:gd name="connsiteY990" fmla="*/ 1901367 h 6853861"/>
              <a:gd name="connsiteX991" fmla="*/ 9114476 w 11845260"/>
              <a:gd name="connsiteY991" fmla="*/ 4277041 h 6853861"/>
              <a:gd name="connsiteX992" fmla="*/ 9284582 w 11845260"/>
              <a:gd name="connsiteY992" fmla="*/ 4203371 h 6853861"/>
              <a:gd name="connsiteX993" fmla="*/ 9114476 w 11845260"/>
              <a:gd name="connsiteY993" fmla="*/ 4277041 h 6853861"/>
              <a:gd name="connsiteX994" fmla="*/ 9321416 w 11845260"/>
              <a:gd name="connsiteY994" fmla="*/ 3911171 h 6853861"/>
              <a:gd name="connsiteX995" fmla="*/ 9310656 w 11845260"/>
              <a:gd name="connsiteY995" fmla="*/ 3878474 h 6853861"/>
              <a:gd name="connsiteX996" fmla="*/ 9090885 w 11845260"/>
              <a:gd name="connsiteY996" fmla="*/ 3966631 h 6853861"/>
              <a:gd name="connsiteX997" fmla="*/ 9097093 w 11845260"/>
              <a:gd name="connsiteY997" fmla="*/ 3984014 h 6853861"/>
              <a:gd name="connsiteX998" fmla="*/ 9321416 w 11845260"/>
              <a:gd name="connsiteY998" fmla="*/ 3911171 h 6853861"/>
              <a:gd name="connsiteX999" fmla="*/ 10500563 w 11845260"/>
              <a:gd name="connsiteY999" fmla="*/ 3576342 h 6853861"/>
              <a:gd name="connsiteX1000" fmla="*/ 10347840 w 11845260"/>
              <a:gd name="connsiteY1000" fmla="*/ 3691814 h 6853861"/>
              <a:gd name="connsiteX1001" fmla="*/ 10500563 w 11845260"/>
              <a:gd name="connsiteY1001" fmla="*/ 3576342 h 6853861"/>
              <a:gd name="connsiteX1002" fmla="*/ 10114825 w 11845260"/>
              <a:gd name="connsiteY1002" fmla="*/ 1949791 h 6853861"/>
              <a:gd name="connsiteX1003" fmla="*/ 10129311 w 11845260"/>
              <a:gd name="connsiteY1003" fmla="*/ 1975452 h 6853861"/>
              <a:gd name="connsiteX1004" fmla="*/ 10247681 w 11845260"/>
              <a:gd name="connsiteY1004" fmla="*/ 1934064 h 6853861"/>
              <a:gd name="connsiteX1005" fmla="*/ 10222848 w 11845260"/>
              <a:gd name="connsiteY1005" fmla="*/ 1883984 h 6853861"/>
              <a:gd name="connsiteX1006" fmla="*/ 10114825 w 11845260"/>
              <a:gd name="connsiteY1006" fmla="*/ 1949791 h 6853861"/>
              <a:gd name="connsiteX1007" fmla="*/ 8170829 w 11845260"/>
              <a:gd name="connsiteY1007" fmla="*/ 1290893 h 6853861"/>
              <a:gd name="connsiteX1008" fmla="*/ 8169174 w 11845260"/>
              <a:gd name="connsiteY1008" fmla="*/ 1268130 h 6853861"/>
              <a:gd name="connsiteX1009" fmla="*/ 7965958 w 11845260"/>
              <a:gd name="connsiteY1009" fmla="*/ 1256127 h 6853861"/>
              <a:gd name="connsiteX1010" fmla="*/ 7992860 w 11845260"/>
              <a:gd name="connsiteY1010" fmla="*/ 1289652 h 6853861"/>
              <a:gd name="connsiteX1011" fmla="*/ 8170829 w 11845260"/>
              <a:gd name="connsiteY1011" fmla="*/ 1290893 h 6853861"/>
              <a:gd name="connsiteX1012" fmla="*/ 9213808 w 11845260"/>
              <a:gd name="connsiteY1012" fmla="*/ 1179146 h 6853861"/>
              <a:gd name="connsiteX1013" fmla="*/ 9467102 w 11845260"/>
              <a:gd name="connsiteY1013" fmla="*/ 1132791 h 6853861"/>
              <a:gd name="connsiteX1014" fmla="*/ 9466689 w 11845260"/>
              <a:gd name="connsiteY1014" fmla="*/ 1127824 h 6853861"/>
              <a:gd name="connsiteX1015" fmla="*/ 9202219 w 11845260"/>
              <a:gd name="connsiteY1015" fmla="*/ 1144793 h 6853861"/>
              <a:gd name="connsiteX1016" fmla="*/ 9213808 w 11845260"/>
              <a:gd name="connsiteY1016" fmla="*/ 1179146 h 6853861"/>
              <a:gd name="connsiteX1017" fmla="*/ 8962582 w 11845260"/>
              <a:gd name="connsiteY1017" fmla="*/ 4365612 h 6853861"/>
              <a:gd name="connsiteX1018" fmla="*/ 8967135 w 11845260"/>
              <a:gd name="connsiteY1018" fmla="*/ 4379270 h 6853861"/>
              <a:gd name="connsiteX1019" fmla="*/ 9029631 w 11845260"/>
              <a:gd name="connsiteY1019" fmla="*/ 4325051 h 6853861"/>
              <a:gd name="connsiteX1020" fmla="*/ 8854973 w 11845260"/>
              <a:gd name="connsiteY1020" fmla="*/ 4409483 h 6853861"/>
              <a:gd name="connsiteX1021" fmla="*/ 8962582 w 11845260"/>
              <a:gd name="connsiteY1021" fmla="*/ 4365612 h 6853861"/>
              <a:gd name="connsiteX1022" fmla="*/ 8441507 w 11845260"/>
              <a:gd name="connsiteY1022" fmla="*/ 4134666 h 6853861"/>
              <a:gd name="connsiteX1023" fmla="*/ 8616578 w 11845260"/>
              <a:gd name="connsiteY1023" fmla="*/ 4081690 h 6853861"/>
              <a:gd name="connsiteX1024" fmla="*/ 8441507 w 11845260"/>
              <a:gd name="connsiteY1024" fmla="*/ 4134666 h 6853861"/>
              <a:gd name="connsiteX1025" fmla="*/ 8304513 w 11845260"/>
              <a:gd name="connsiteY1025" fmla="*/ 5464465 h 6853861"/>
              <a:gd name="connsiteX1026" fmla="*/ 8458890 w 11845260"/>
              <a:gd name="connsiteY1026" fmla="*/ 5425146 h 6853861"/>
              <a:gd name="connsiteX1027" fmla="*/ 8453509 w 11845260"/>
              <a:gd name="connsiteY1027" fmla="*/ 5403210 h 6853861"/>
              <a:gd name="connsiteX1028" fmla="*/ 8286302 w 11845260"/>
              <a:gd name="connsiteY1028" fmla="*/ 5435079 h 6853861"/>
              <a:gd name="connsiteX1029" fmla="*/ 8304513 w 11845260"/>
              <a:gd name="connsiteY1029" fmla="*/ 5464465 h 6853861"/>
              <a:gd name="connsiteX1030" fmla="*/ 7996172 w 11845260"/>
              <a:gd name="connsiteY1030" fmla="*/ 4780734 h 6853861"/>
              <a:gd name="connsiteX1031" fmla="*/ 8000310 w 11845260"/>
              <a:gd name="connsiteY1031" fmla="*/ 4799773 h 6853861"/>
              <a:gd name="connsiteX1032" fmla="*/ 8107919 w 11845260"/>
              <a:gd name="connsiteY1032" fmla="*/ 4770801 h 6853861"/>
              <a:gd name="connsiteX1033" fmla="*/ 8097986 w 11845260"/>
              <a:gd name="connsiteY1033" fmla="*/ 4716996 h 6853861"/>
              <a:gd name="connsiteX1034" fmla="*/ 7996172 w 11845260"/>
              <a:gd name="connsiteY1034" fmla="*/ 4780734 h 6853861"/>
              <a:gd name="connsiteX1035" fmla="*/ 1351734 w 11845260"/>
              <a:gd name="connsiteY1035" fmla="*/ 4875927 h 6853861"/>
              <a:gd name="connsiteX1036" fmla="*/ 1363322 w 11845260"/>
              <a:gd name="connsiteY1036" fmla="*/ 4864338 h 6853861"/>
              <a:gd name="connsiteX1037" fmla="*/ 1328143 w 11845260"/>
              <a:gd name="connsiteY1037" fmla="*/ 4817983 h 6853861"/>
              <a:gd name="connsiteX1038" fmla="*/ 1247436 w 11845260"/>
              <a:gd name="connsiteY1038" fmla="*/ 4829158 h 6853861"/>
              <a:gd name="connsiteX1039" fmla="*/ 1248264 w 11845260"/>
              <a:gd name="connsiteY1039" fmla="*/ 4853991 h 6853861"/>
              <a:gd name="connsiteX1040" fmla="*/ 1351734 w 11845260"/>
              <a:gd name="connsiteY1040" fmla="*/ 4875927 h 6853861"/>
              <a:gd name="connsiteX1041" fmla="*/ 8256503 w 11845260"/>
              <a:gd name="connsiteY1041" fmla="*/ 1878190 h 6853861"/>
              <a:gd name="connsiteX1042" fmla="*/ 8233739 w 11845260"/>
              <a:gd name="connsiteY1042" fmla="*/ 1944825 h 6853861"/>
              <a:gd name="connsiteX1043" fmla="*/ 8373217 w 11845260"/>
              <a:gd name="connsiteY1043" fmla="*/ 1903850 h 6853861"/>
              <a:gd name="connsiteX1044" fmla="*/ 8256503 w 11845260"/>
              <a:gd name="connsiteY1044" fmla="*/ 1878190 h 6853861"/>
              <a:gd name="connsiteX1045" fmla="*/ 7436605 w 11845260"/>
              <a:gd name="connsiteY1045" fmla="*/ 5284840 h 6853861"/>
              <a:gd name="connsiteX1046" fmla="*/ 7543800 w 11845260"/>
              <a:gd name="connsiteY1046" fmla="*/ 5243866 h 6853861"/>
              <a:gd name="connsiteX1047" fmla="*/ 7436605 w 11845260"/>
              <a:gd name="connsiteY1047" fmla="*/ 5284840 h 6853861"/>
              <a:gd name="connsiteX1048" fmla="*/ 7142336 w 11845260"/>
              <a:gd name="connsiteY1048" fmla="*/ 5539377 h 6853861"/>
              <a:gd name="connsiteX1049" fmla="*/ 7136542 w 11845260"/>
              <a:gd name="connsiteY1049" fmla="*/ 5529444 h 6853861"/>
              <a:gd name="connsiteX1050" fmla="*/ 7046730 w 11845260"/>
              <a:gd name="connsiteY1050" fmla="*/ 5537307 h 6853861"/>
              <a:gd name="connsiteX1051" fmla="*/ 7002031 w 11845260"/>
              <a:gd name="connsiteY1051" fmla="*/ 5586973 h 6853861"/>
              <a:gd name="connsiteX1052" fmla="*/ 7142336 w 11845260"/>
              <a:gd name="connsiteY1052" fmla="*/ 5539377 h 6853861"/>
              <a:gd name="connsiteX1053" fmla="*/ 1322348 w 11845260"/>
              <a:gd name="connsiteY1053" fmla="*/ 4373062 h 6853861"/>
              <a:gd name="connsiteX1054" fmla="*/ 1332281 w 11845260"/>
              <a:gd name="connsiteY1054" fmla="*/ 4339123 h 6853861"/>
              <a:gd name="connsiteX1055" fmla="*/ 1184940 w 11845260"/>
              <a:gd name="connsiteY1055" fmla="*/ 4306841 h 6853861"/>
              <a:gd name="connsiteX1056" fmla="*/ 1180387 w 11845260"/>
              <a:gd name="connsiteY1056" fmla="*/ 4320499 h 6853861"/>
              <a:gd name="connsiteX1057" fmla="*/ 1322348 w 11845260"/>
              <a:gd name="connsiteY1057" fmla="*/ 4373062 h 6853861"/>
              <a:gd name="connsiteX1058" fmla="*/ 8504417 w 11845260"/>
              <a:gd name="connsiteY1058" fmla="*/ 1963449 h 6853861"/>
              <a:gd name="connsiteX1059" fmla="*/ 8577673 w 11845260"/>
              <a:gd name="connsiteY1059" fmla="*/ 1895159 h 6853861"/>
              <a:gd name="connsiteX1060" fmla="*/ 8484136 w 11845260"/>
              <a:gd name="connsiteY1060" fmla="*/ 1881501 h 6853861"/>
              <a:gd name="connsiteX1061" fmla="*/ 8504417 w 11845260"/>
              <a:gd name="connsiteY1061" fmla="*/ 1963449 h 685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Lst>
            <a:rect l="l" t="t" r="r" b="b"/>
            <a:pathLst>
              <a:path w="11845260" h="6853861">
                <a:moveTo>
                  <a:pt x="8639756" y="4527439"/>
                </a:moveTo>
                <a:cubicBezTo>
                  <a:pt x="8645964" y="4532406"/>
                  <a:pt x="8653414" y="4543167"/>
                  <a:pt x="8657553" y="4541925"/>
                </a:cubicBezTo>
                <a:cubicBezTo>
                  <a:pt x="8673280" y="4536958"/>
                  <a:pt x="8687766" y="4528267"/>
                  <a:pt x="8702665" y="4520817"/>
                </a:cubicBezTo>
                <a:cubicBezTo>
                  <a:pt x="8705976" y="4528681"/>
                  <a:pt x="8709288" y="4536130"/>
                  <a:pt x="8712185" y="4543994"/>
                </a:cubicBezTo>
                <a:cubicBezTo>
                  <a:pt x="8523041" y="4608146"/>
                  <a:pt x="8333898" y="4672297"/>
                  <a:pt x="8145169" y="4736449"/>
                </a:cubicBezTo>
                <a:cubicBezTo>
                  <a:pt x="8145996" y="4741829"/>
                  <a:pt x="8146824" y="4746796"/>
                  <a:pt x="8147652" y="4752176"/>
                </a:cubicBezTo>
                <a:cubicBezTo>
                  <a:pt x="8177451" y="4749693"/>
                  <a:pt x="8207251" y="4747209"/>
                  <a:pt x="8240361" y="4744726"/>
                </a:cubicBezTo>
                <a:cubicBezTo>
                  <a:pt x="8241189" y="4750934"/>
                  <a:pt x="8242017" y="4760454"/>
                  <a:pt x="8244914" y="4788598"/>
                </a:cubicBezTo>
                <a:cubicBezTo>
                  <a:pt x="8256089" y="4766248"/>
                  <a:pt x="8258158" y="4752590"/>
                  <a:pt x="8265608" y="4748038"/>
                </a:cubicBezTo>
                <a:cubicBezTo>
                  <a:pt x="8285474" y="4736035"/>
                  <a:pt x="8312790" y="4714927"/>
                  <a:pt x="8328104" y="4720722"/>
                </a:cubicBezTo>
                <a:cubicBezTo>
                  <a:pt x="8367008" y="4735207"/>
                  <a:pt x="8393910" y="4731896"/>
                  <a:pt x="8431160" y="4711616"/>
                </a:cubicBezTo>
                <a:cubicBezTo>
                  <a:pt x="8458062" y="4697130"/>
                  <a:pt x="8500278" y="4713685"/>
                  <a:pt x="8535044" y="4711202"/>
                </a:cubicBezTo>
                <a:cubicBezTo>
                  <a:pt x="8563602" y="4709133"/>
                  <a:pt x="8591332" y="4698786"/>
                  <a:pt x="8608714" y="4695061"/>
                </a:cubicBezTo>
                <a:cubicBezTo>
                  <a:pt x="8617406" y="4665675"/>
                  <a:pt x="8624855" y="4639187"/>
                  <a:pt x="8632720" y="4613113"/>
                </a:cubicBezTo>
                <a:cubicBezTo>
                  <a:pt x="8635202" y="4618493"/>
                  <a:pt x="8638100" y="4624287"/>
                  <a:pt x="8640583" y="4629668"/>
                </a:cubicBezTo>
                <a:cubicBezTo>
                  <a:pt x="8725015" y="4619735"/>
                  <a:pt x="8808619" y="4604421"/>
                  <a:pt x="8895534" y="4555169"/>
                </a:cubicBezTo>
                <a:cubicBezTo>
                  <a:pt x="8881876" y="4584969"/>
                  <a:pt x="8874012" y="4602766"/>
                  <a:pt x="8870701" y="4609801"/>
                </a:cubicBezTo>
                <a:cubicBezTo>
                  <a:pt x="8813585" y="4628012"/>
                  <a:pt x="8764747" y="4643739"/>
                  <a:pt x="8716323" y="4659467"/>
                </a:cubicBezTo>
                <a:cubicBezTo>
                  <a:pt x="8717979" y="4664848"/>
                  <a:pt x="8719635" y="4670642"/>
                  <a:pt x="8721290" y="4676022"/>
                </a:cubicBezTo>
                <a:cubicBezTo>
                  <a:pt x="8790408" y="4666089"/>
                  <a:pt x="8859940" y="4658225"/>
                  <a:pt x="8928644" y="4646223"/>
                </a:cubicBezTo>
                <a:cubicBezTo>
                  <a:pt x="9001901" y="4633807"/>
                  <a:pt x="9074330" y="4611043"/>
                  <a:pt x="9148001" y="4604835"/>
                </a:cubicBezTo>
                <a:cubicBezTo>
                  <a:pt x="9305689" y="4591590"/>
                  <a:pt x="9438545" y="4515023"/>
                  <a:pt x="9578437" y="4453769"/>
                </a:cubicBezTo>
                <a:cubicBezTo>
                  <a:pt x="9670732" y="4413622"/>
                  <a:pt x="9772961" y="4396239"/>
                  <a:pt x="9864428" y="4354437"/>
                </a:cubicBezTo>
                <a:cubicBezTo>
                  <a:pt x="10024600" y="4281180"/>
                  <a:pt x="10180633" y="4197576"/>
                  <a:pt x="10337080" y="4116042"/>
                </a:cubicBezTo>
                <a:cubicBezTo>
                  <a:pt x="10401645" y="4082104"/>
                  <a:pt x="10463313" y="4041957"/>
                  <a:pt x="10526636" y="4005949"/>
                </a:cubicBezTo>
                <a:cubicBezTo>
                  <a:pt x="10532431" y="4002638"/>
                  <a:pt x="10542364" y="4007191"/>
                  <a:pt x="10559333" y="4008847"/>
                </a:cubicBezTo>
                <a:cubicBezTo>
                  <a:pt x="10484007" y="4125975"/>
                  <a:pt x="10327146" y="4124733"/>
                  <a:pt x="10252234" y="4227376"/>
                </a:cubicBezTo>
                <a:cubicBezTo>
                  <a:pt x="10123103" y="4231101"/>
                  <a:pt x="10050674" y="4365198"/>
                  <a:pt x="9914922" y="4379270"/>
                </a:cubicBezTo>
                <a:cubicBezTo>
                  <a:pt x="9794068" y="4391687"/>
                  <a:pt x="9679423" y="4463701"/>
                  <a:pt x="9565193" y="4508401"/>
                </a:cubicBezTo>
                <a:cubicBezTo>
                  <a:pt x="9571814" y="4509228"/>
                  <a:pt x="9582989" y="4511298"/>
                  <a:pt x="9594164" y="4512953"/>
                </a:cubicBezTo>
                <a:cubicBezTo>
                  <a:pt x="9595819" y="4519161"/>
                  <a:pt x="9597475" y="4525370"/>
                  <a:pt x="9599131" y="4531578"/>
                </a:cubicBezTo>
                <a:cubicBezTo>
                  <a:pt x="9483657" y="4563447"/>
                  <a:pt x="9367358" y="4592832"/>
                  <a:pt x="9253126" y="4628840"/>
                </a:cubicBezTo>
                <a:cubicBezTo>
                  <a:pt x="9230777" y="4635876"/>
                  <a:pt x="9217119" y="4668158"/>
                  <a:pt x="9196425" y="4685127"/>
                </a:cubicBezTo>
                <a:cubicBezTo>
                  <a:pt x="9174489" y="4703338"/>
                  <a:pt x="9148829" y="4717410"/>
                  <a:pt x="9124823" y="4733552"/>
                </a:cubicBezTo>
                <a:cubicBezTo>
                  <a:pt x="9121512" y="4726102"/>
                  <a:pt x="9117787" y="4718652"/>
                  <a:pt x="9114476" y="4711202"/>
                </a:cubicBezTo>
                <a:cubicBezTo>
                  <a:pt x="9131031" y="4705408"/>
                  <a:pt x="9147587" y="4699613"/>
                  <a:pt x="9164142" y="4693819"/>
                </a:cubicBezTo>
                <a:cubicBezTo>
                  <a:pt x="9163314" y="4689680"/>
                  <a:pt x="9162072" y="4685955"/>
                  <a:pt x="9161245" y="4681817"/>
                </a:cubicBezTo>
                <a:cubicBezTo>
                  <a:pt x="9116132" y="4692577"/>
                  <a:pt x="9071019" y="4702924"/>
                  <a:pt x="9019284" y="4714927"/>
                </a:cubicBezTo>
                <a:cubicBezTo>
                  <a:pt x="9032114" y="4700027"/>
                  <a:pt x="9040392" y="4690922"/>
                  <a:pt x="9059844" y="4668158"/>
                </a:cubicBezTo>
                <a:cubicBezTo>
                  <a:pt x="9009764" y="4691750"/>
                  <a:pt x="8964237" y="4664848"/>
                  <a:pt x="8931956" y="4709133"/>
                </a:cubicBezTo>
                <a:cubicBezTo>
                  <a:pt x="8922849" y="4721963"/>
                  <a:pt x="8894292" y="4723618"/>
                  <a:pt x="8874840" y="4724032"/>
                </a:cubicBezTo>
                <a:cubicBezTo>
                  <a:pt x="8866148" y="4724446"/>
                  <a:pt x="8855801" y="4700855"/>
                  <a:pt x="8847938" y="4702097"/>
                </a:cubicBezTo>
                <a:cubicBezTo>
                  <a:pt x="8826829" y="4705408"/>
                  <a:pt x="8806963" y="4715341"/>
                  <a:pt x="8786683" y="4723205"/>
                </a:cubicBezTo>
                <a:cubicBezTo>
                  <a:pt x="8761850" y="4732724"/>
                  <a:pt x="8738259" y="4746796"/>
                  <a:pt x="8713012" y="4752176"/>
                </a:cubicBezTo>
                <a:cubicBezTo>
                  <a:pt x="8649688" y="4766248"/>
                  <a:pt x="8578501" y="4755901"/>
                  <a:pt x="8530077" y="4821294"/>
                </a:cubicBezTo>
                <a:cubicBezTo>
                  <a:pt x="8523041" y="4809706"/>
                  <a:pt x="8517246" y="4800600"/>
                  <a:pt x="8513522" y="4793978"/>
                </a:cubicBezTo>
                <a:cubicBezTo>
                  <a:pt x="8454337" y="4809706"/>
                  <a:pt x="8397635" y="4825433"/>
                  <a:pt x="8340106" y="4839505"/>
                </a:cubicBezTo>
                <a:cubicBezTo>
                  <a:pt x="8291269" y="4851094"/>
                  <a:pt x="8245742" y="4864752"/>
                  <a:pt x="8214286" y="4910692"/>
                </a:cubicBezTo>
                <a:cubicBezTo>
                  <a:pt x="8206009" y="4922695"/>
                  <a:pt x="8172071" y="4916900"/>
                  <a:pt x="8148066" y="4919384"/>
                </a:cubicBezTo>
                <a:cubicBezTo>
                  <a:pt x="8147238" y="4926420"/>
                  <a:pt x="8144755" y="4944631"/>
                  <a:pt x="8141030" y="4976499"/>
                </a:cubicBezTo>
                <a:cubicBezTo>
                  <a:pt x="8245742" y="4959944"/>
                  <a:pt x="8344659" y="4919798"/>
                  <a:pt x="8446059" y="4881307"/>
                </a:cubicBezTo>
                <a:cubicBezTo>
                  <a:pt x="8546218" y="4843230"/>
                  <a:pt x="8653414" y="4824605"/>
                  <a:pt x="8753987" y="4798531"/>
                </a:cubicBezTo>
                <a:cubicBezTo>
                  <a:pt x="8725015" y="4867235"/>
                  <a:pt x="8644309" y="4844886"/>
                  <a:pt x="8590504" y="4875927"/>
                </a:cubicBezTo>
                <a:cubicBezTo>
                  <a:pt x="8528835" y="4911520"/>
                  <a:pt x="8457648" y="4931386"/>
                  <a:pt x="8395152" y="4956633"/>
                </a:cubicBezTo>
                <a:cubicBezTo>
                  <a:pt x="8397222" y="4973602"/>
                  <a:pt x="8399705" y="4992641"/>
                  <a:pt x="8403844" y="5022440"/>
                </a:cubicBezTo>
                <a:cubicBezTo>
                  <a:pt x="8431160" y="5012921"/>
                  <a:pt x="8457648" y="5004230"/>
                  <a:pt x="8496552" y="4990571"/>
                </a:cubicBezTo>
                <a:cubicBezTo>
                  <a:pt x="8577673" y="5031132"/>
                  <a:pt x="8646378" y="4943803"/>
                  <a:pt x="8734948" y="4924764"/>
                </a:cubicBezTo>
                <a:cubicBezTo>
                  <a:pt x="8737432" y="4937181"/>
                  <a:pt x="8740329" y="4949597"/>
                  <a:pt x="8742811" y="4962427"/>
                </a:cubicBezTo>
                <a:cubicBezTo>
                  <a:pt x="8747364" y="4961186"/>
                  <a:pt x="8754400" y="4961186"/>
                  <a:pt x="8754814" y="4959117"/>
                </a:cubicBezTo>
                <a:cubicBezTo>
                  <a:pt x="8771370" y="4895793"/>
                  <a:pt x="8832210" y="4893309"/>
                  <a:pt x="8876909" y="4884204"/>
                </a:cubicBezTo>
                <a:cubicBezTo>
                  <a:pt x="8915400" y="4876340"/>
                  <a:pt x="8918297" y="4859371"/>
                  <a:pt x="8922436" y="4827916"/>
                </a:cubicBezTo>
                <a:cubicBezTo>
                  <a:pt x="8935266" y="4832883"/>
                  <a:pt x="8947269" y="4837436"/>
                  <a:pt x="8960513" y="4842816"/>
                </a:cubicBezTo>
                <a:cubicBezTo>
                  <a:pt x="8951408" y="4852749"/>
                  <a:pt x="8944785" y="4860199"/>
                  <a:pt x="8931956" y="4873857"/>
                </a:cubicBezTo>
                <a:cubicBezTo>
                  <a:pt x="8956788" y="4870132"/>
                  <a:pt x="8974584" y="4867235"/>
                  <a:pt x="8992381" y="4864752"/>
                </a:cubicBezTo>
                <a:cubicBezTo>
                  <a:pt x="8993209" y="4867235"/>
                  <a:pt x="8994038" y="4869718"/>
                  <a:pt x="8994865" y="4872615"/>
                </a:cubicBezTo>
                <a:cubicBezTo>
                  <a:pt x="8973757" y="4883376"/>
                  <a:pt x="8953063" y="4894137"/>
                  <a:pt x="8931956" y="4904898"/>
                </a:cubicBezTo>
                <a:cubicBezTo>
                  <a:pt x="8932783" y="4908209"/>
                  <a:pt x="8933196" y="4911520"/>
                  <a:pt x="8934025" y="4914831"/>
                </a:cubicBezTo>
                <a:cubicBezTo>
                  <a:pt x="8967963" y="4910278"/>
                  <a:pt x="9007282" y="4914417"/>
                  <a:pt x="9034597" y="4898276"/>
                </a:cubicBezTo>
                <a:cubicBezTo>
                  <a:pt x="9052808" y="4887515"/>
                  <a:pt x="9054878" y="4848610"/>
                  <a:pt x="9069777" y="4805981"/>
                </a:cubicBezTo>
                <a:cubicBezTo>
                  <a:pt x="9088816" y="4849438"/>
                  <a:pt x="9099163" y="4873029"/>
                  <a:pt x="9112821" y="4904484"/>
                </a:cubicBezTo>
                <a:cubicBezTo>
                  <a:pt x="9069777" y="4914831"/>
                  <a:pt x="9023009" y="4917315"/>
                  <a:pt x="8985346" y="4936767"/>
                </a:cubicBezTo>
                <a:cubicBezTo>
                  <a:pt x="8946855" y="4956633"/>
                  <a:pt x="8916641" y="4992641"/>
                  <a:pt x="8883117" y="5021612"/>
                </a:cubicBezTo>
                <a:cubicBezTo>
                  <a:pt x="8889326" y="5026993"/>
                  <a:pt x="8898017" y="5034443"/>
                  <a:pt x="8911262" y="5046031"/>
                </a:cubicBezTo>
                <a:cubicBezTo>
                  <a:pt x="8894706" y="5054309"/>
                  <a:pt x="8881876" y="5060931"/>
                  <a:pt x="8870287" y="5067139"/>
                </a:cubicBezTo>
                <a:cubicBezTo>
                  <a:pt x="8855388" y="5035684"/>
                  <a:pt x="8842557" y="5008782"/>
                  <a:pt x="8825174" y="4972361"/>
                </a:cubicBezTo>
                <a:cubicBezTo>
                  <a:pt x="8769300" y="4986846"/>
                  <a:pt x="8706804" y="5002988"/>
                  <a:pt x="8643894" y="5018715"/>
                </a:cubicBezTo>
                <a:cubicBezTo>
                  <a:pt x="8645136" y="5023682"/>
                  <a:pt x="8645964" y="5028234"/>
                  <a:pt x="8647206" y="5033201"/>
                </a:cubicBezTo>
                <a:cubicBezTo>
                  <a:pt x="8656725" y="5031132"/>
                  <a:pt x="8665830" y="5027407"/>
                  <a:pt x="8675350" y="5026993"/>
                </a:cubicBezTo>
                <a:cubicBezTo>
                  <a:pt x="8685697" y="5026579"/>
                  <a:pt x="8696044" y="5029062"/>
                  <a:pt x="8706391" y="5030304"/>
                </a:cubicBezTo>
                <a:cubicBezTo>
                  <a:pt x="8702665" y="5040651"/>
                  <a:pt x="8701838" y="5054309"/>
                  <a:pt x="8694388" y="5061345"/>
                </a:cubicBezTo>
                <a:cubicBezTo>
                  <a:pt x="8675763" y="5078728"/>
                  <a:pt x="8653827" y="5093214"/>
                  <a:pt x="8631064" y="5110597"/>
                </a:cubicBezTo>
                <a:cubicBezTo>
                  <a:pt x="8610370" y="5091145"/>
                  <a:pt x="8584709" y="5066312"/>
                  <a:pt x="8578501" y="5101905"/>
                </a:cubicBezTo>
                <a:cubicBezTo>
                  <a:pt x="8528835" y="5113080"/>
                  <a:pt x="8472548" y="5109355"/>
                  <a:pt x="8458476" y="5132118"/>
                </a:cubicBezTo>
                <a:cubicBezTo>
                  <a:pt x="8429090" y="5180129"/>
                  <a:pt x="8379425" y="5160676"/>
                  <a:pt x="8344245" y="5197925"/>
                </a:cubicBezTo>
                <a:cubicBezTo>
                  <a:pt x="8352109" y="5169782"/>
                  <a:pt x="8356661" y="5152812"/>
                  <a:pt x="8364111" y="5125910"/>
                </a:cubicBezTo>
                <a:cubicBezTo>
                  <a:pt x="8313618" y="5139982"/>
                  <a:pt x="8276368" y="5149502"/>
                  <a:pt x="8291682" y="5192131"/>
                </a:cubicBezTo>
                <a:cubicBezTo>
                  <a:pt x="8236222" y="5220689"/>
                  <a:pt x="8187798" y="5245522"/>
                  <a:pt x="8139374" y="5270355"/>
                </a:cubicBezTo>
                <a:cubicBezTo>
                  <a:pt x="8136477" y="5267044"/>
                  <a:pt x="8133580" y="5263319"/>
                  <a:pt x="8130269" y="5260008"/>
                </a:cubicBezTo>
                <a:cubicBezTo>
                  <a:pt x="8138133" y="5248833"/>
                  <a:pt x="8145996" y="5237658"/>
                  <a:pt x="8162551" y="5214067"/>
                </a:cubicBezTo>
                <a:cubicBezTo>
                  <a:pt x="8138547" y="5222344"/>
                  <a:pt x="8116197" y="5227311"/>
                  <a:pt x="8116197" y="5230622"/>
                </a:cubicBezTo>
                <a:cubicBezTo>
                  <a:pt x="8123647" y="5316295"/>
                  <a:pt x="8040871" y="5289807"/>
                  <a:pt x="8008174" y="5324159"/>
                </a:cubicBezTo>
                <a:cubicBezTo>
                  <a:pt x="8002794" y="5319606"/>
                  <a:pt x="7997413" y="5314640"/>
                  <a:pt x="7992033" y="5310087"/>
                </a:cubicBezTo>
                <a:cubicBezTo>
                  <a:pt x="8001138" y="5298912"/>
                  <a:pt x="8009830" y="5288152"/>
                  <a:pt x="8024316" y="5270355"/>
                </a:cubicBezTo>
                <a:cubicBezTo>
                  <a:pt x="7999483" y="5273252"/>
                  <a:pt x="7973822" y="5275735"/>
                  <a:pt x="7948575" y="5281530"/>
                </a:cubicBezTo>
                <a:cubicBezTo>
                  <a:pt x="7946920" y="5281943"/>
                  <a:pt x="7956025" y="5309259"/>
                  <a:pt x="7950231" y="5317951"/>
                </a:cubicBezTo>
                <a:cubicBezTo>
                  <a:pt x="7935745" y="5341542"/>
                  <a:pt x="7913395" y="5382516"/>
                  <a:pt x="7899323" y="5380447"/>
                </a:cubicBezTo>
                <a:cubicBezTo>
                  <a:pt x="7852555" y="5373411"/>
                  <a:pt x="7819859" y="5393277"/>
                  <a:pt x="7784265" y="5414385"/>
                </a:cubicBezTo>
                <a:cubicBezTo>
                  <a:pt x="7775159" y="5419765"/>
                  <a:pt x="7758190" y="5412316"/>
                  <a:pt x="7744946" y="5410660"/>
                </a:cubicBezTo>
                <a:cubicBezTo>
                  <a:pt x="7742049" y="5415626"/>
                  <a:pt x="7739152" y="5420593"/>
                  <a:pt x="7736669" y="5425560"/>
                </a:cubicBezTo>
                <a:cubicBezTo>
                  <a:pt x="7750326" y="5431768"/>
                  <a:pt x="7765226" y="5445012"/>
                  <a:pt x="7777642" y="5442943"/>
                </a:cubicBezTo>
                <a:cubicBezTo>
                  <a:pt x="7976305" y="5407763"/>
                  <a:pt x="8174554" y="5370514"/>
                  <a:pt x="8373217" y="5333678"/>
                </a:cubicBezTo>
                <a:cubicBezTo>
                  <a:pt x="8431573" y="5322918"/>
                  <a:pt x="8489931" y="5310915"/>
                  <a:pt x="8545805" y="5300154"/>
                </a:cubicBezTo>
                <a:cubicBezTo>
                  <a:pt x="8552841" y="5314640"/>
                  <a:pt x="8559463" y="5329126"/>
                  <a:pt x="8563188" y="5337403"/>
                </a:cubicBezTo>
                <a:cubicBezTo>
                  <a:pt x="8539182" y="5356028"/>
                  <a:pt x="8516419" y="5373411"/>
                  <a:pt x="8493655" y="5390794"/>
                </a:cubicBezTo>
                <a:cubicBezTo>
                  <a:pt x="8497794" y="5398244"/>
                  <a:pt x="8501520" y="5406108"/>
                  <a:pt x="8505659" y="5413557"/>
                </a:cubicBezTo>
                <a:cubicBezTo>
                  <a:pt x="8681558" y="5370514"/>
                  <a:pt x="8861596" y="5344853"/>
                  <a:pt x="9029217" y="5284840"/>
                </a:cubicBezTo>
                <a:cubicBezTo>
                  <a:pt x="9045773" y="5284840"/>
                  <a:pt x="9060672" y="5286082"/>
                  <a:pt x="9075572" y="5284840"/>
                </a:cubicBezTo>
                <a:cubicBezTo>
                  <a:pt x="9116132" y="5281530"/>
                  <a:pt x="9156692" y="5279874"/>
                  <a:pt x="9196425" y="5272424"/>
                </a:cubicBezTo>
                <a:cubicBezTo>
                  <a:pt x="9231605" y="5265802"/>
                  <a:pt x="9265129" y="5249660"/>
                  <a:pt x="9300309" y="5241797"/>
                </a:cubicBezTo>
                <a:cubicBezTo>
                  <a:pt x="9325142" y="5236417"/>
                  <a:pt x="9352458" y="5240555"/>
                  <a:pt x="9377290" y="5235175"/>
                </a:cubicBezTo>
                <a:cubicBezTo>
                  <a:pt x="9499799" y="5209101"/>
                  <a:pt x="9624377" y="5188406"/>
                  <a:pt x="9742747" y="5149502"/>
                </a:cubicBezTo>
                <a:cubicBezTo>
                  <a:pt x="9784963" y="5135843"/>
                  <a:pt x="9828834" y="5127980"/>
                  <a:pt x="9870636" y="5114322"/>
                </a:cubicBezTo>
                <a:cubicBezTo>
                  <a:pt x="9871050" y="5119288"/>
                  <a:pt x="9871464" y="5123841"/>
                  <a:pt x="9871464" y="5128808"/>
                </a:cubicBezTo>
                <a:cubicBezTo>
                  <a:pt x="9851598" y="5151571"/>
                  <a:pt x="9831317" y="5174334"/>
                  <a:pt x="9811452" y="5197512"/>
                </a:cubicBezTo>
                <a:cubicBezTo>
                  <a:pt x="9810623" y="5193373"/>
                  <a:pt x="9809382" y="5189234"/>
                  <a:pt x="9808554" y="5185509"/>
                </a:cubicBezTo>
                <a:cubicBezTo>
                  <a:pt x="9717914" y="5224414"/>
                  <a:pt x="9627275" y="5263733"/>
                  <a:pt x="9537049" y="5302637"/>
                </a:cubicBezTo>
                <a:cubicBezTo>
                  <a:pt x="9534979" y="5298499"/>
                  <a:pt x="9532910" y="5293946"/>
                  <a:pt x="9531254" y="5289807"/>
                </a:cubicBezTo>
                <a:cubicBezTo>
                  <a:pt x="9539531" y="5283185"/>
                  <a:pt x="9548223" y="5276977"/>
                  <a:pt x="9557743" y="5269527"/>
                </a:cubicBezTo>
                <a:cubicBezTo>
                  <a:pt x="9463378" y="5228139"/>
                  <a:pt x="9319347" y="5282357"/>
                  <a:pt x="9284582" y="5364306"/>
                </a:cubicBezTo>
                <a:cubicBezTo>
                  <a:pt x="9284582" y="5348992"/>
                  <a:pt x="9284582" y="5334092"/>
                  <a:pt x="9284582" y="5311743"/>
                </a:cubicBezTo>
                <a:cubicBezTo>
                  <a:pt x="9250644" y="5293118"/>
                  <a:pt x="9206772" y="5292290"/>
                  <a:pt x="9188147" y="5336162"/>
                </a:cubicBezTo>
                <a:cubicBezTo>
                  <a:pt x="9176558" y="5363891"/>
                  <a:pt x="9194355" y="5403624"/>
                  <a:pt x="9184423" y="5439218"/>
                </a:cubicBezTo>
                <a:cubicBezTo>
                  <a:pt x="9174903" y="5410660"/>
                  <a:pt x="9165798" y="5382102"/>
                  <a:pt x="9156279" y="5352717"/>
                </a:cubicBezTo>
                <a:cubicBezTo>
                  <a:pt x="9138067" y="5351889"/>
                  <a:pt x="9117373" y="5351061"/>
                  <a:pt x="9098335" y="5350234"/>
                </a:cubicBezTo>
                <a:cubicBezTo>
                  <a:pt x="9054878" y="5372583"/>
                  <a:pt x="9008523" y="5396174"/>
                  <a:pt x="8961755" y="5420180"/>
                </a:cubicBezTo>
                <a:cubicBezTo>
                  <a:pt x="8953890" y="5399486"/>
                  <a:pt x="8947682" y="5383758"/>
                  <a:pt x="8941888" y="5368030"/>
                </a:cubicBezTo>
                <a:cubicBezTo>
                  <a:pt x="8936922" y="5369686"/>
                  <a:pt x="8931541" y="5371755"/>
                  <a:pt x="8926575" y="5373411"/>
                </a:cubicBezTo>
                <a:cubicBezTo>
                  <a:pt x="8929886" y="5387069"/>
                  <a:pt x="8933611" y="5401141"/>
                  <a:pt x="8939819" y="5425146"/>
                </a:cubicBezTo>
                <a:cubicBezTo>
                  <a:pt x="8924919" y="5415626"/>
                  <a:pt x="8914986" y="5412730"/>
                  <a:pt x="8911675" y="5406521"/>
                </a:cubicBezTo>
                <a:cubicBezTo>
                  <a:pt x="8895947" y="5375480"/>
                  <a:pt x="8883531" y="5370100"/>
                  <a:pt x="8847523" y="5389966"/>
                </a:cubicBezTo>
                <a:cubicBezTo>
                  <a:pt x="8804066" y="5414385"/>
                  <a:pt x="8749434" y="5418110"/>
                  <a:pt x="8700596" y="5434251"/>
                </a:cubicBezTo>
                <a:cubicBezTo>
                  <a:pt x="8670382" y="5444184"/>
                  <a:pt x="8643067" y="5464051"/>
                  <a:pt x="8612439" y="5473156"/>
                </a:cubicBezTo>
                <a:cubicBezTo>
                  <a:pt x="8583882" y="5481434"/>
                  <a:pt x="8552841" y="5479778"/>
                  <a:pt x="8523041" y="5485159"/>
                </a:cubicBezTo>
                <a:cubicBezTo>
                  <a:pt x="8507314" y="5487642"/>
                  <a:pt x="8485378" y="5490953"/>
                  <a:pt x="8478756" y="5501300"/>
                </a:cubicBezTo>
                <a:cubicBezTo>
                  <a:pt x="8457648" y="5534824"/>
                  <a:pt x="8433643" y="5523650"/>
                  <a:pt x="8402188" y="5525719"/>
                </a:cubicBezTo>
                <a:cubicBezTo>
                  <a:pt x="8356248" y="5528616"/>
                  <a:pt x="8312790" y="5563796"/>
                  <a:pt x="8263952" y="5586973"/>
                </a:cubicBezTo>
                <a:cubicBezTo>
                  <a:pt x="8258158" y="5584904"/>
                  <a:pt x="8238705" y="5569590"/>
                  <a:pt x="8225048" y="5573729"/>
                </a:cubicBezTo>
                <a:cubicBezTo>
                  <a:pt x="8127371" y="5603528"/>
                  <a:pt x="8032179" y="5641191"/>
                  <a:pt x="7933676" y="5666438"/>
                </a:cubicBezTo>
                <a:cubicBezTo>
                  <a:pt x="7910499" y="5672232"/>
                  <a:pt x="7861247" y="5715690"/>
                  <a:pt x="7824411" y="5630431"/>
                </a:cubicBezTo>
                <a:cubicBezTo>
                  <a:pt x="7805373" y="5652780"/>
                  <a:pt x="7785920" y="5674716"/>
                  <a:pt x="7767295" y="5696238"/>
                </a:cubicBezTo>
                <a:cubicBezTo>
                  <a:pt x="7766882" y="5694996"/>
                  <a:pt x="7761502" y="5679269"/>
                  <a:pt x="7750326" y="5647400"/>
                </a:cubicBezTo>
                <a:cubicBezTo>
                  <a:pt x="7714319" y="5673474"/>
                  <a:pt x="7683692" y="5700376"/>
                  <a:pt x="7648512" y="5718587"/>
                </a:cubicBezTo>
                <a:cubicBezTo>
                  <a:pt x="7624507" y="5731004"/>
                  <a:pt x="7593880" y="5731418"/>
                  <a:pt x="7566150" y="5733901"/>
                </a:cubicBezTo>
                <a:cubicBezTo>
                  <a:pt x="7562839" y="5734314"/>
                  <a:pt x="7550836" y="5708240"/>
                  <a:pt x="7554561" y="5699549"/>
                </a:cubicBezTo>
                <a:cubicBezTo>
                  <a:pt x="7567391" y="5670163"/>
                  <a:pt x="7586016" y="5642847"/>
                  <a:pt x="7602158" y="5614289"/>
                </a:cubicBezTo>
                <a:cubicBezTo>
                  <a:pt x="7512345" y="5583662"/>
                  <a:pt x="7475510" y="5683821"/>
                  <a:pt x="7414256" y="5695824"/>
                </a:cubicBezTo>
                <a:cubicBezTo>
                  <a:pt x="7400184" y="5666852"/>
                  <a:pt x="7389837" y="5645330"/>
                  <a:pt x="7379076" y="5623809"/>
                </a:cubicBezTo>
                <a:cubicBezTo>
                  <a:pt x="7369143" y="5641191"/>
                  <a:pt x="7359209" y="5658161"/>
                  <a:pt x="7349276" y="5675544"/>
                </a:cubicBezTo>
                <a:cubicBezTo>
                  <a:pt x="7351346" y="5682994"/>
                  <a:pt x="7353415" y="5690029"/>
                  <a:pt x="7355899" y="5697480"/>
                </a:cubicBezTo>
                <a:cubicBezTo>
                  <a:pt x="7315338" y="5697480"/>
                  <a:pt x="7274364" y="5700376"/>
                  <a:pt x="7234631" y="5694168"/>
                </a:cubicBezTo>
                <a:cubicBezTo>
                  <a:pt x="7229665" y="5693341"/>
                  <a:pt x="7231320" y="5647400"/>
                  <a:pt x="7229665" y="5622567"/>
                </a:cubicBezTo>
                <a:cubicBezTo>
                  <a:pt x="7235459" y="5626292"/>
                  <a:pt x="7241667" y="5630431"/>
                  <a:pt x="7247462" y="5634156"/>
                </a:cubicBezTo>
                <a:cubicBezTo>
                  <a:pt x="7297955" y="5592768"/>
                  <a:pt x="7348862" y="5551793"/>
                  <a:pt x="7399770" y="5509991"/>
                </a:cubicBezTo>
                <a:cubicBezTo>
                  <a:pt x="7358382" y="5450393"/>
                  <a:pt x="7339757" y="5446668"/>
                  <a:pt x="7276433" y="5475639"/>
                </a:cubicBezTo>
                <a:cubicBezTo>
                  <a:pt x="7240840" y="5491781"/>
                  <a:pt x="7202763" y="5501714"/>
                  <a:pt x="7163858" y="5514958"/>
                </a:cubicBezTo>
                <a:cubicBezTo>
                  <a:pt x="7168824" y="5533582"/>
                  <a:pt x="7174205" y="5555105"/>
                  <a:pt x="7179171" y="5574970"/>
                </a:cubicBezTo>
                <a:cubicBezTo>
                  <a:pt x="7138197" y="5602287"/>
                  <a:pt x="7098465" y="5628775"/>
                  <a:pt x="7050041" y="5660644"/>
                </a:cubicBezTo>
                <a:cubicBezTo>
                  <a:pt x="7076943" y="5674302"/>
                  <a:pt x="7097223" y="5684649"/>
                  <a:pt x="7131161" y="5702032"/>
                </a:cubicBezTo>
                <a:cubicBezTo>
                  <a:pt x="7070735" y="5715690"/>
                  <a:pt x="7021483" y="5726865"/>
                  <a:pt x="6972231" y="5738039"/>
                </a:cubicBezTo>
                <a:cubicBezTo>
                  <a:pt x="6970990" y="5735143"/>
                  <a:pt x="6970162" y="5732245"/>
                  <a:pt x="6968920" y="5728934"/>
                </a:cubicBezTo>
                <a:cubicBezTo>
                  <a:pt x="6994167" y="5716932"/>
                  <a:pt x="7019827" y="5704929"/>
                  <a:pt x="7052524" y="5689616"/>
                </a:cubicBezTo>
                <a:cubicBezTo>
                  <a:pt x="6987131" y="5665197"/>
                  <a:pt x="6876211" y="5702860"/>
                  <a:pt x="6773568" y="5780256"/>
                </a:cubicBezTo>
                <a:cubicBezTo>
                  <a:pt x="6804610" y="5778186"/>
                  <a:pt x="6829029" y="5771564"/>
                  <a:pt x="6850964" y="5776117"/>
                </a:cubicBezTo>
                <a:cubicBezTo>
                  <a:pt x="6866278" y="5779428"/>
                  <a:pt x="6878280" y="5798466"/>
                  <a:pt x="6894422" y="5812952"/>
                </a:cubicBezTo>
                <a:cubicBezTo>
                  <a:pt x="6843928" y="5826610"/>
                  <a:pt x="6791366" y="5841096"/>
                  <a:pt x="6738802" y="5855168"/>
                </a:cubicBezTo>
                <a:cubicBezTo>
                  <a:pt x="6742527" y="5858893"/>
                  <a:pt x="6746666" y="5862617"/>
                  <a:pt x="6750391" y="5866756"/>
                </a:cubicBezTo>
                <a:cubicBezTo>
                  <a:pt x="6741700" y="5875862"/>
                  <a:pt x="6734250" y="5890762"/>
                  <a:pt x="6723489" y="5893245"/>
                </a:cubicBezTo>
                <a:cubicBezTo>
                  <a:pt x="6519032" y="5944152"/>
                  <a:pt x="6321611" y="6024445"/>
                  <a:pt x="6108876" y="6044311"/>
                </a:cubicBezTo>
                <a:cubicBezTo>
                  <a:pt x="6060038" y="6048864"/>
                  <a:pt x="6011201" y="6082802"/>
                  <a:pt x="5968157" y="6111360"/>
                </a:cubicBezTo>
                <a:cubicBezTo>
                  <a:pt x="5897384" y="6158542"/>
                  <a:pt x="5818333" y="6146954"/>
                  <a:pt x="5741350" y="6153162"/>
                </a:cubicBezTo>
                <a:cubicBezTo>
                  <a:pt x="5676371" y="6158542"/>
                  <a:pt x="5610564" y="6158542"/>
                  <a:pt x="5546413" y="6167648"/>
                </a:cubicBezTo>
                <a:cubicBezTo>
                  <a:pt x="5526961" y="6170545"/>
                  <a:pt x="5511233" y="6196619"/>
                  <a:pt x="5493022" y="6211105"/>
                </a:cubicBezTo>
                <a:cubicBezTo>
                  <a:pt x="5479778" y="6221452"/>
                  <a:pt x="5465706" y="6230144"/>
                  <a:pt x="5452048" y="6239663"/>
                </a:cubicBezTo>
                <a:cubicBezTo>
                  <a:pt x="5449151" y="6235110"/>
                  <a:pt x="5446254" y="6230557"/>
                  <a:pt x="5443771" y="6226005"/>
                </a:cubicBezTo>
                <a:cubicBezTo>
                  <a:pt x="5454532" y="6216485"/>
                  <a:pt x="5464879" y="6206966"/>
                  <a:pt x="5477295" y="6195791"/>
                </a:cubicBezTo>
                <a:cubicBezTo>
                  <a:pt x="5397416" y="6165992"/>
                  <a:pt x="5340714" y="6207794"/>
                  <a:pt x="5281943" y="6244216"/>
                </a:cubicBezTo>
                <a:cubicBezTo>
                  <a:pt x="5289393" y="6256632"/>
                  <a:pt x="5295601" y="6267807"/>
                  <a:pt x="5304706" y="6282292"/>
                </a:cubicBezTo>
                <a:cubicBezTo>
                  <a:pt x="5279046" y="6291812"/>
                  <a:pt x="5257938" y="6299261"/>
                  <a:pt x="5232692" y="6308781"/>
                </a:cubicBezTo>
                <a:cubicBezTo>
                  <a:pt x="5226069" y="6292639"/>
                  <a:pt x="5219861" y="6276498"/>
                  <a:pt x="5207445" y="6245457"/>
                </a:cubicBezTo>
                <a:cubicBezTo>
                  <a:pt x="5163160" y="6283120"/>
                  <a:pt x="5125910" y="6326164"/>
                  <a:pt x="5079142" y="6350996"/>
                </a:cubicBezTo>
                <a:cubicBezTo>
                  <a:pt x="5014990" y="6385349"/>
                  <a:pt x="4944217" y="6408526"/>
                  <a:pt x="4874271" y="6430048"/>
                </a:cubicBezTo>
                <a:cubicBezTo>
                  <a:pt x="4861027" y="6434187"/>
                  <a:pt x="4839091" y="6409354"/>
                  <a:pt x="4817156" y="6395282"/>
                </a:cubicBezTo>
                <a:cubicBezTo>
                  <a:pt x="4794392" y="6403146"/>
                  <a:pt x="4759626" y="6415562"/>
                  <a:pt x="4720721" y="6429220"/>
                </a:cubicBezTo>
                <a:cubicBezTo>
                  <a:pt x="4712444" y="6488405"/>
                  <a:pt x="4683472" y="6499580"/>
                  <a:pt x="4620562" y="6453639"/>
                </a:cubicBezTo>
                <a:cubicBezTo>
                  <a:pt x="4580830" y="6536415"/>
                  <a:pt x="4498881" y="6548832"/>
                  <a:pt x="4422727" y="6572009"/>
                </a:cubicBezTo>
                <a:cubicBezTo>
                  <a:pt x="4399136" y="6579045"/>
                  <a:pt x="4375545" y="6586908"/>
                  <a:pt x="4354023" y="6597670"/>
                </a:cubicBezTo>
                <a:cubicBezTo>
                  <a:pt x="4296494" y="6627055"/>
                  <a:pt x="4224479" y="6624986"/>
                  <a:pt x="4179779" y="6685826"/>
                </a:cubicBezTo>
                <a:cubicBezTo>
                  <a:pt x="4164466" y="6706520"/>
                  <a:pt x="4126803" y="6710245"/>
                  <a:pt x="4098659" y="6721006"/>
                </a:cubicBezTo>
                <a:cubicBezTo>
                  <a:pt x="4091209" y="6723903"/>
                  <a:pt x="4079620" y="6720178"/>
                  <a:pt x="4074240" y="6724731"/>
                </a:cubicBezTo>
                <a:cubicBezTo>
                  <a:pt x="4022505" y="6765291"/>
                  <a:pt x="3958767" y="6777708"/>
                  <a:pt x="3898341" y="6794677"/>
                </a:cubicBezTo>
                <a:cubicBezTo>
                  <a:pt x="3858194" y="6805851"/>
                  <a:pt x="3813081" y="6798815"/>
                  <a:pt x="3770452" y="6803368"/>
                </a:cubicBezTo>
                <a:cubicBezTo>
                  <a:pt x="3750171" y="6805437"/>
                  <a:pt x="3731547" y="6816198"/>
                  <a:pt x="3711267" y="6820751"/>
                </a:cubicBezTo>
                <a:cubicBezTo>
                  <a:pt x="3659118" y="6831926"/>
                  <a:pt x="3607382" y="6844756"/>
                  <a:pt x="3554820" y="6850964"/>
                </a:cubicBezTo>
                <a:cubicBezTo>
                  <a:pt x="3534953" y="6853447"/>
                  <a:pt x="3513018" y="6838962"/>
                  <a:pt x="3491910" y="6831926"/>
                </a:cubicBezTo>
                <a:cubicBezTo>
                  <a:pt x="3505154" y="6818268"/>
                  <a:pt x="3517984" y="6804610"/>
                  <a:pt x="3531229" y="6790952"/>
                </a:cubicBezTo>
                <a:cubicBezTo>
                  <a:pt x="3536609" y="6785157"/>
                  <a:pt x="3541989" y="6779363"/>
                  <a:pt x="3550681" y="6770671"/>
                </a:cubicBezTo>
                <a:cubicBezTo>
                  <a:pt x="3453833" y="6727628"/>
                  <a:pt x="3491910" y="6850551"/>
                  <a:pt x="3438933" y="6857172"/>
                </a:cubicBezTo>
                <a:cubicBezTo>
                  <a:pt x="3424861" y="6768602"/>
                  <a:pt x="3416170" y="6764463"/>
                  <a:pt x="3371885" y="6800471"/>
                </a:cubicBezTo>
                <a:cubicBezTo>
                  <a:pt x="3323461" y="6797574"/>
                  <a:pt x="3291178" y="6787227"/>
                  <a:pt x="3264276" y="6795504"/>
                </a:cubicBezTo>
                <a:cubicBezTo>
                  <a:pt x="3200124" y="6814957"/>
                  <a:pt x="3194330" y="6749977"/>
                  <a:pt x="3160392" y="6727628"/>
                </a:cubicBezTo>
                <a:cubicBezTo>
                  <a:pt x="3155011" y="6723903"/>
                  <a:pt x="3171153" y="6687895"/>
                  <a:pt x="3177361" y="6666787"/>
                </a:cubicBezTo>
                <a:cubicBezTo>
                  <a:pt x="3183983" y="6668857"/>
                  <a:pt x="3190605" y="6670926"/>
                  <a:pt x="3196813" y="6672582"/>
                </a:cubicBezTo>
                <a:cubicBezTo>
                  <a:pt x="3195985" y="6682515"/>
                  <a:pt x="3195158" y="6692862"/>
                  <a:pt x="3193916" y="6703623"/>
                </a:cubicBezTo>
                <a:cubicBezTo>
                  <a:pt x="3230337" y="6680859"/>
                  <a:pt x="3226612" y="6682929"/>
                  <a:pt x="3246893" y="6718936"/>
                </a:cubicBezTo>
                <a:cubicBezTo>
                  <a:pt x="3253929" y="6731766"/>
                  <a:pt x="3282486" y="6732181"/>
                  <a:pt x="3304008" y="6727628"/>
                </a:cubicBezTo>
                <a:cubicBezTo>
                  <a:pt x="3296145" y="6721419"/>
                  <a:pt x="3288281" y="6715211"/>
                  <a:pt x="3276278" y="6705279"/>
                </a:cubicBezTo>
                <a:cubicBezTo>
                  <a:pt x="3288281" y="6700312"/>
                  <a:pt x="3293247" y="6696173"/>
                  <a:pt x="3298628" y="6696587"/>
                </a:cubicBezTo>
                <a:cubicBezTo>
                  <a:pt x="3360296" y="6698242"/>
                  <a:pt x="3424033" y="6707762"/>
                  <a:pt x="3478666" y="6668029"/>
                </a:cubicBezTo>
                <a:cubicBezTo>
                  <a:pt x="3491496" y="6658510"/>
                  <a:pt x="3496877" y="6639471"/>
                  <a:pt x="3505982" y="6624572"/>
                </a:cubicBezTo>
                <a:cubicBezTo>
                  <a:pt x="3501015" y="6621261"/>
                  <a:pt x="3495635" y="6618364"/>
                  <a:pt x="3490668" y="6615052"/>
                </a:cubicBezTo>
                <a:cubicBezTo>
                  <a:pt x="3486530" y="6624158"/>
                  <a:pt x="3482391" y="6633263"/>
                  <a:pt x="3483218" y="6632021"/>
                </a:cubicBezTo>
                <a:cubicBezTo>
                  <a:pt x="3406237" y="6623744"/>
                  <a:pt x="3333808" y="6616294"/>
                  <a:pt x="3261792" y="6607189"/>
                </a:cubicBezTo>
                <a:cubicBezTo>
                  <a:pt x="3246893" y="6605119"/>
                  <a:pt x="3231165" y="6598497"/>
                  <a:pt x="3219577" y="6589392"/>
                </a:cubicBezTo>
                <a:cubicBezTo>
                  <a:pt x="3184397" y="6562490"/>
                  <a:pt x="3151286" y="6531863"/>
                  <a:pt x="3106587" y="6570353"/>
                </a:cubicBezTo>
                <a:cubicBezTo>
                  <a:pt x="3093343" y="6555040"/>
                  <a:pt x="3082168" y="6542623"/>
                  <a:pt x="3066027" y="6523999"/>
                </a:cubicBezTo>
                <a:cubicBezTo>
                  <a:pt x="3054438" y="6551315"/>
                  <a:pt x="3045747" y="6571595"/>
                  <a:pt x="3032503" y="6602222"/>
                </a:cubicBezTo>
                <a:cubicBezTo>
                  <a:pt x="3009325" y="6573251"/>
                  <a:pt x="2989045" y="6548418"/>
                  <a:pt x="2967937" y="6522343"/>
                </a:cubicBezTo>
                <a:cubicBezTo>
                  <a:pt x="3015120" y="6505374"/>
                  <a:pt x="3057335" y="6487991"/>
                  <a:pt x="3100793" y="6476816"/>
                </a:cubicBezTo>
                <a:cubicBezTo>
                  <a:pt x="3112382" y="6473919"/>
                  <a:pt x="3128523" y="6491716"/>
                  <a:pt x="3143009" y="6498338"/>
                </a:cubicBezTo>
                <a:cubicBezTo>
                  <a:pt x="3166600" y="6508271"/>
                  <a:pt x="3191019" y="6523999"/>
                  <a:pt x="3215438" y="6524412"/>
                </a:cubicBezTo>
                <a:cubicBezTo>
                  <a:pt x="3266759" y="6525654"/>
                  <a:pt x="3318494" y="6516549"/>
                  <a:pt x="3370229" y="6516549"/>
                </a:cubicBezTo>
                <a:cubicBezTo>
                  <a:pt x="3416584" y="6516135"/>
                  <a:pt x="3429414" y="6502477"/>
                  <a:pt x="3401684" y="6462330"/>
                </a:cubicBezTo>
                <a:cubicBezTo>
                  <a:pt x="3437691" y="6471436"/>
                  <a:pt x="3473285" y="6480541"/>
                  <a:pt x="3523779" y="6493371"/>
                </a:cubicBezTo>
                <a:cubicBezTo>
                  <a:pt x="3553164" y="6481369"/>
                  <a:pt x="3598691" y="6462744"/>
                  <a:pt x="3644632" y="6444120"/>
                </a:cubicBezTo>
                <a:cubicBezTo>
                  <a:pt x="3645874" y="6439153"/>
                  <a:pt x="3647115" y="6433773"/>
                  <a:pt x="3648771" y="6428806"/>
                </a:cubicBezTo>
                <a:cubicBezTo>
                  <a:pt x="3619799" y="6423012"/>
                  <a:pt x="3589172" y="6407698"/>
                  <a:pt x="3562270" y="6412665"/>
                </a:cubicBezTo>
                <a:cubicBezTo>
                  <a:pt x="3507637" y="6423426"/>
                  <a:pt x="3455075" y="6444948"/>
                  <a:pt x="3401684" y="6462330"/>
                </a:cubicBezTo>
                <a:cubicBezTo>
                  <a:pt x="3341671" y="6446189"/>
                  <a:pt x="3359882" y="6404801"/>
                  <a:pt x="3374368" y="6362999"/>
                </a:cubicBezTo>
                <a:cubicBezTo>
                  <a:pt x="3351191" y="6352238"/>
                  <a:pt x="3330497" y="6342719"/>
                  <a:pt x="3298628" y="6328233"/>
                </a:cubicBezTo>
                <a:cubicBezTo>
                  <a:pt x="3363193" y="6321611"/>
                  <a:pt x="3416170" y="6316231"/>
                  <a:pt x="3482805" y="6309608"/>
                </a:cubicBezTo>
                <a:cubicBezTo>
                  <a:pt x="3464180" y="6297192"/>
                  <a:pt x="3458800" y="6294709"/>
                  <a:pt x="3454661" y="6290984"/>
                </a:cubicBezTo>
                <a:cubicBezTo>
                  <a:pt x="3391751" y="6231799"/>
                  <a:pt x="3330083" y="6255804"/>
                  <a:pt x="3265931" y="6290156"/>
                </a:cubicBezTo>
                <a:cubicBezTo>
                  <a:pt x="3243582" y="6302159"/>
                  <a:pt x="3213368" y="6297606"/>
                  <a:pt x="3188536" y="6306298"/>
                </a:cubicBezTo>
                <a:cubicBezTo>
                  <a:pt x="3167014" y="6313747"/>
                  <a:pt x="3146320" y="6326164"/>
                  <a:pt x="3128937" y="6341064"/>
                </a:cubicBezTo>
                <a:cubicBezTo>
                  <a:pt x="3113623" y="6353894"/>
                  <a:pt x="3103690" y="6373346"/>
                  <a:pt x="3098724" y="6379968"/>
                </a:cubicBezTo>
                <a:cubicBezTo>
                  <a:pt x="3051127" y="6353480"/>
                  <a:pt x="3017189" y="6334441"/>
                  <a:pt x="2980354" y="6314161"/>
                </a:cubicBezTo>
                <a:cubicBezTo>
                  <a:pt x="2932757" y="6323680"/>
                  <a:pt x="2877297" y="6334855"/>
                  <a:pt x="2816457" y="6347272"/>
                </a:cubicBezTo>
                <a:cubicBezTo>
                  <a:pt x="2821010" y="6333200"/>
                  <a:pt x="2823493" y="6326578"/>
                  <a:pt x="2828046" y="6312920"/>
                </a:cubicBezTo>
                <a:cubicBezTo>
                  <a:pt x="2808593" y="6317886"/>
                  <a:pt x="2782519" y="6317058"/>
                  <a:pt x="2777138" y="6326992"/>
                </a:cubicBezTo>
                <a:cubicBezTo>
                  <a:pt x="2728300" y="6417217"/>
                  <a:pt x="2643041" y="6396523"/>
                  <a:pt x="2565645" y="6403973"/>
                </a:cubicBezTo>
                <a:cubicBezTo>
                  <a:pt x="2535846" y="6406870"/>
                  <a:pt x="2507702" y="6424667"/>
                  <a:pt x="2473350" y="6437911"/>
                </a:cubicBezTo>
                <a:cubicBezTo>
                  <a:pt x="2471281" y="6433359"/>
                  <a:pt x="2461761" y="6414320"/>
                  <a:pt x="2459278" y="6409354"/>
                </a:cubicBezTo>
                <a:cubicBezTo>
                  <a:pt x="2388918" y="6388660"/>
                  <a:pt x="2328492" y="6370863"/>
                  <a:pt x="2257718" y="6350169"/>
                </a:cubicBezTo>
                <a:cubicBezTo>
                  <a:pt x="2264754" y="6380796"/>
                  <a:pt x="2268065" y="6396110"/>
                  <a:pt x="2273446" y="6420115"/>
                </a:cubicBezTo>
                <a:cubicBezTo>
                  <a:pt x="2228333" y="6420115"/>
                  <a:pt x="2186531" y="6420115"/>
                  <a:pt x="2128588" y="6420115"/>
                </a:cubicBezTo>
                <a:cubicBezTo>
                  <a:pt x="2149696" y="6399835"/>
                  <a:pt x="2166251" y="6383693"/>
                  <a:pt x="2185703" y="6365068"/>
                </a:cubicBezTo>
                <a:cubicBezTo>
                  <a:pt x="2124035" y="6339822"/>
                  <a:pt x="2050364" y="6384935"/>
                  <a:pt x="2000284" y="6323267"/>
                </a:cubicBezTo>
                <a:cubicBezTo>
                  <a:pt x="1995318" y="6334441"/>
                  <a:pt x="1988696" y="6348927"/>
                  <a:pt x="1985799" y="6355550"/>
                </a:cubicBezTo>
                <a:cubicBezTo>
                  <a:pt x="1885226" y="6334855"/>
                  <a:pt x="1793344" y="6300917"/>
                  <a:pt x="1772236" y="6178408"/>
                </a:cubicBezTo>
                <a:cubicBezTo>
                  <a:pt x="1812383" y="6254149"/>
                  <a:pt x="1873637" y="6277326"/>
                  <a:pt x="1951861" y="6260771"/>
                </a:cubicBezTo>
                <a:lnTo>
                  <a:pt x="1951033" y="6260357"/>
                </a:lnTo>
                <a:cubicBezTo>
                  <a:pt x="1961794" y="6270704"/>
                  <a:pt x="1971727" y="6288087"/>
                  <a:pt x="1983315" y="6289329"/>
                </a:cubicBezTo>
                <a:cubicBezTo>
                  <a:pt x="1992835" y="6290570"/>
                  <a:pt x="2004423" y="6272359"/>
                  <a:pt x="2014770" y="6262840"/>
                </a:cubicBezTo>
                <a:cubicBezTo>
                  <a:pt x="2016840" y="6267393"/>
                  <a:pt x="2021806" y="6277326"/>
                  <a:pt x="2026359" y="6287673"/>
                </a:cubicBezTo>
                <a:cubicBezTo>
                  <a:pt x="2061125" y="6258701"/>
                  <a:pt x="1980004" y="6201172"/>
                  <a:pt x="2065678" y="6204483"/>
                </a:cubicBezTo>
                <a:cubicBezTo>
                  <a:pt x="2091338" y="6205724"/>
                  <a:pt x="2116999" y="6194136"/>
                  <a:pt x="2140590" y="6189169"/>
                </a:cubicBezTo>
                <a:cubicBezTo>
                  <a:pt x="2087199" y="6105979"/>
                  <a:pt x="1976693" y="6089838"/>
                  <a:pt x="1879431" y="6166406"/>
                </a:cubicBezTo>
                <a:cubicBezTo>
                  <a:pt x="1875707" y="6143642"/>
                  <a:pt x="1872395" y="6125018"/>
                  <a:pt x="1869498" y="6107221"/>
                </a:cubicBezTo>
                <a:cubicBezTo>
                  <a:pt x="1814452" y="6078250"/>
                  <a:pt x="1766442" y="6083216"/>
                  <a:pt x="1715535" y="6132882"/>
                </a:cubicBezTo>
                <a:cubicBezTo>
                  <a:pt x="1693185" y="6154817"/>
                  <a:pt x="1641450" y="6146126"/>
                  <a:pt x="1599234" y="6151920"/>
                </a:cubicBezTo>
                <a:cubicBezTo>
                  <a:pt x="1599234" y="6125018"/>
                  <a:pt x="1599234" y="6102254"/>
                  <a:pt x="1599234" y="6080319"/>
                </a:cubicBezTo>
                <a:cubicBezTo>
                  <a:pt x="1653453" y="6080319"/>
                  <a:pt x="1708085" y="6080319"/>
                  <a:pt x="1770995" y="6080319"/>
                </a:cubicBezTo>
                <a:cubicBezTo>
                  <a:pt x="1737057" y="6041414"/>
                  <a:pt x="1734159" y="6020306"/>
                  <a:pt x="1782583" y="6008717"/>
                </a:cubicBezTo>
                <a:cubicBezTo>
                  <a:pt x="1815694" y="6000854"/>
                  <a:pt x="1846321" y="5981401"/>
                  <a:pt x="1881087" y="5966088"/>
                </a:cubicBezTo>
                <a:cubicBezTo>
                  <a:pt x="1851701" y="5921389"/>
                  <a:pt x="1826455" y="5883311"/>
                  <a:pt x="1791275" y="5829921"/>
                </a:cubicBezTo>
                <a:cubicBezTo>
                  <a:pt x="1826455" y="5841923"/>
                  <a:pt x="1842596" y="5847718"/>
                  <a:pt x="1863704" y="5854754"/>
                </a:cubicBezTo>
                <a:cubicBezTo>
                  <a:pt x="1860807" y="5837371"/>
                  <a:pt x="1857910" y="5822885"/>
                  <a:pt x="1854599" y="5803433"/>
                </a:cubicBezTo>
                <a:cubicBezTo>
                  <a:pt x="1884398" y="5806744"/>
                  <a:pt x="1911300" y="5809641"/>
                  <a:pt x="1940272" y="5812952"/>
                </a:cubicBezTo>
                <a:cubicBezTo>
                  <a:pt x="1947308" y="5795155"/>
                  <a:pt x="1953930" y="5778600"/>
                  <a:pt x="1969243" y="5740109"/>
                </a:cubicBezTo>
                <a:cubicBezTo>
                  <a:pt x="1987454" y="5765770"/>
                  <a:pt x="1998629" y="5781083"/>
                  <a:pt x="2016840" y="5805916"/>
                </a:cubicBezTo>
                <a:cubicBezTo>
                  <a:pt x="2051192" y="5786050"/>
                  <a:pt x="2088027" y="5759562"/>
                  <a:pt x="2129002" y="5743420"/>
                </a:cubicBezTo>
                <a:cubicBezTo>
                  <a:pt x="2147212" y="5736384"/>
                  <a:pt x="2173701" y="5750456"/>
                  <a:pt x="2201431" y="5755837"/>
                </a:cubicBezTo>
                <a:cubicBezTo>
                  <a:pt x="2203500" y="5719001"/>
                  <a:pt x="2215916" y="5690029"/>
                  <a:pt x="2279654" y="5706998"/>
                </a:cubicBezTo>
                <a:cubicBezTo>
                  <a:pt x="2311937" y="5715690"/>
                  <a:pt x="2353739" y="5690443"/>
                  <a:pt x="2389332" y="5672232"/>
                </a:cubicBezTo>
                <a:cubicBezTo>
                  <a:pt x="2477075" y="5698721"/>
                  <a:pt x="2559437" y="5687132"/>
                  <a:pt x="2590478" y="5627534"/>
                </a:cubicBezTo>
                <a:cubicBezTo>
                  <a:pt x="2499011" y="5588629"/>
                  <a:pt x="2407957" y="5548896"/>
                  <a:pt x="2316075" y="5511647"/>
                </a:cubicBezTo>
                <a:cubicBezTo>
                  <a:pt x="2306970" y="5507922"/>
                  <a:pt x="2292898" y="5519097"/>
                  <a:pt x="2280895" y="5519511"/>
                </a:cubicBezTo>
                <a:cubicBezTo>
                  <a:pt x="2240335" y="5520752"/>
                  <a:pt x="2199775" y="5519925"/>
                  <a:pt x="2159629" y="5519925"/>
                </a:cubicBezTo>
                <a:cubicBezTo>
                  <a:pt x="2158801" y="5514544"/>
                  <a:pt x="2158387" y="5509164"/>
                  <a:pt x="2157559" y="5503783"/>
                </a:cubicBezTo>
                <a:cubicBezTo>
                  <a:pt x="2221711" y="5478537"/>
                  <a:pt x="2286276" y="5452876"/>
                  <a:pt x="2359119" y="5424318"/>
                </a:cubicBezTo>
                <a:cubicBezTo>
                  <a:pt x="2380227" y="5444598"/>
                  <a:pt x="2412923" y="5464051"/>
                  <a:pt x="2457623" y="5422249"/>
                </a:cubicBezTo>
                <a:cubicBezTo>
                  <a:pt x="2472108" y="5408591"/>
                  <a:pt x="2508116" y="5418110"/>
                  <a:pt x="2534190" y="5408591"/>
                </a:cubicBezTo>
                <a:cubicBezTo>
                  <a:pt x="2476247" y="5423490"/>
                  <a:pt x="2433204" y="5372997"/>
                  <a:pt x="2373605" y="5376722"/>
                </a:cubicBezTo>
                <a:cubicBezTo>
                  <a:pt x="2313592" y="5380447"/>
                  <a:pt x="2251096" y="5345267"/>
                  <a:pt x="2186531" y="5326642"/>
                </a:cubicBezTo>
                <a:cubicBezTo>
                  <a:pt x="2186531" y="5310501"/>
                  <a:pt x="2186531" y="5294360"/>
                  <a:pt x="2186531" y="5279046"/>
                </a:cubicBezTo>
                <a:cubicBezTo>
                  <a:pt x="2016840" y="5256282"/>
                  <a:pt x="2016840" y="5225656"/>
                  <a:pt x="2026359" y="5140396"/>
                </a:cubicBezTo>
                <a:cubicBezTo>
                  <a:pt x="2015598" y="5147432"/>
                  <a:pt x="2003182" y="5151157"/>
                  <a:pt x="2001112" y="5157779"/>
                </a:cubicBezTo>
                <a:cubicBezTo>
                  <a:pt x="1996146" y="5174748"/>
                  <a:pt x="1995732" y="5192545"/>
                  <a:pt x="1993662" y="5210342"/>
                </a:cubicBezTo>
                <a:cubicBezTo>
                  <a:pt x="1964691" y="5201650"/>
                  <a:pt x="1936133" y="5192131"/>
                  <a:pt x="1907161" y="5183853"/>
                </a:cubicBezTo>
                <a:cubicBezTo>
                  <a:pt x="1884398" y="5177231"/>
                  <a:pt x="1860807" y="5172679"/>
                  <a:pt x="1828938" y="5164815"/>
                </a:cubicBezTo>
                <a:cubicBezTo>
                  <a:pt x="1843010" y="5214481"/>
                  <a:pt x="1851288" y="5243866"/>
                  <a:pt x="1865360" y="5293118"/>
                </a:cubicBezTo>
                <a:cubicBezTo>
                  <a:pt x="1833077" y="5277805"/>
                  <a:pt x="1814452" y="5274907"/>
                  <a:pt x="1806175" y="5264146"/>
                </a:cubicBezTo>
                <a:cubicBezTo>
                  <a:pt x="1780514" y="5230208"/>
                  <a:pt x="1761889" y="5190476"/>
                  <a:pt x="1734159" y="5159021"/>
                </a:cubicBezTo>
                <a:cubicBezTo>
                  <a:pt x="1720501" y="5143707"/>
                  <a:pt x="1690702" y="5144121"/>
                  <a:pt x="1672077" y="5131291"/>
                </a:cubicBezTo>
                <a:cubicBezTo>
                  <a:pt x="1655936" y="5120116"/>
                  <a:pt x="1645589" y="5100250"/>
                  <a:pt x="1622412" y="5072106"/>
                </a:cubicBezTo>
                <a:cubicBezTo>
                  <a:pt x="1677044" y="5075003"/>
                  <a:pt x="1708085" y="5076659"/>
                  <a:pt x="1739126" y="5078314"/>
                </a:cubicBezTo>
                <a:cubicBezTo>
                  <a:pt x="1739954" y="5072106"/>
                  <a:pt x="1741195" y="5065484"/>
                  <a:pt x="1742023" y="5059275"/>
                </a:cubicBezTo>
                <a:cubicBezTo>
                  <a:pt x="1695669" y="5051826"/>
                  <a:pt x="1649314" y="5044790"/>
                  <a:pt x="1602959" y="5037340"/>
                </a:cubicBezTo>
                <a:cubicBezTo>
                  <a:pt x="1603373" y="5033201"/>
                  <a:pt x="1604201" y="5029476"/>
                  <a:pt x="1604615" y="5025337"/>
                </a:cubicBezTo>
                <a:cubicBezTo>
                  <a:pt x="1668766" y="5014162"/>
                  <a:pt x="1732918" y="5002988"/>
                  <a:pt x="1809072" y="4989744"/>
                </a:cubicBezTo>
                <a:cubicBezTo>
                  <a:pt x="1782583" y="4968636"/>
                  <a:pt x="1764373" y="4953736"/>
                  <a:pt x="1744920" y="4938009"/>
                </a:cubicBezTo>
                <a:cubicBezTo>
                  <a:pt x="1793758" y="4924351"/>
                  <a:pt x="1794172" y="4923937"/>
                  <a:pt x="1821902" y="4966566"/>
                </a:cubicBezTo>
                <a:cubicBezTo>
                  <a:pt x="1839699" y="4993468"/>
                  <a:pt x="1855840" y="5021612"/>
                  <a:pt x="1882329" y="5039410"/>
                </a:cubicBezTo>
                <a:cubicBezTo>
                  <a:pt x="1890606" y="4961186"/>
                  <a:pt x="1911714" y="4937181"/>
                  <a:pt x="1975452" y="4926834"/>
                </a:cubicBezTo>
                <a:cubicBezTo>
                  <a:pt x="1993249" y="4923937"/>
                  <a:pt x="2008976" y="4909865"/>
                  <a:pt x="2025945" y="4900760"/>
                </a:cubicBezTo>
                <a:cubicBezTo>
                  <a:pt x="2023462" y="4892482"/>
                  <a:pt x="2020979" y="4883790"/>
                  <a:pt x="2018909" y="4875512"/>
                </a:cubicBezTo>
                <a:cubicBezTo>
                  <a:pt x="1976279" y="4875512"/>
                  <a:pt x="1934064" y="4875512"/>
                  <a:pt x="1891434" y="4875512"/>
                </a:cubicBezTo>
                <a:cubicBezTo>
                  <a:pt x="1891020" y="4880479"/>
                  <a:pt x="1890192" y="4885032"/>
                  <a:pt x="1889778" y="4889998"/>
                </a:cubicBezTo>
                <a:cubicBezTo>
                  <a:pt x="1874051" y="4873029"/>
                  <a:pt x="1858324" y="4856060"/>
                  <a:pt x="1837216" y="4833297"/>
                </a:cubicBezTo>
                <a:cubicBezTo>
                  <a:pt x="1881915" y="4833297"/>
                  <a:pt x="1918750" y="4833297"/>
                  <a:pt x="1955172" y="4833297"/>
                </a:cubicBezTo>
                <a:cubicBezTo>
                  <a:pt x="1955172" y="4830400"/>
                  <a:pt x="1955172" y="4827089"/>
                  <a:pt x="1955172" y="4824192"/>
                </a:cubicBezTo>
                <a:cubicBezTo>
                  <a:pt x="1891434" y="4816742"/>
                  <a:pt x="1828110" y="4806395"/>
                  <a:pt x="1764373" y="4802670"/>
                </a:cubicBezTo>
                <a:cubicBezTo>
                  <a:pt x="1696910" y="4798531"/>
                  <a:pt x="1627792" y="4791495"/>
                  <a:pt x="1562399" y="4803083"/>
                </a:cubicBezTo>
                <a:cubicBezTo>
                  <a:pt x="1509422" y="4812603"/>
                  <a:pt x="1461412" y="4847783"/>
                  <a:pt x="1395191" y="4879237"/>
                </a:cubicBezTo>
                <a:cubicBezTo>
                  <a:pt x="1446099" y="4892068"/>
                  <a:pt x="1478381" y="4900345"/>
                  <a:pt x="1510664" y="4908623"/>
                </a:cubicBezTo>
                <a:cubicBezTo>
                  <a:pt x="1510664" y="4911934"/>
                  <a:pt x="1510250" y="4915659"/>
                  <a:pt x="1510250" y="4918970"/>
                </a:cubicBezTo>
                <a:cubicBezTo>
                  <a:pt x="1477140" y="4917315"/>
                  <a:pt x="1444443" y="4916900"/>
                  <a:pt x="1411333" y="4914004"/>
                </a:cubicBezTo>
                <a:cubicBezTo>
                  <a:pt x="1277649" y="4901587"/>
                  <a:pt x="1142310" y="4896206"/>
                  <a:pt x="1010696" y="4873029"/>
                </a:cubicBezTo>
                <a:cubicBezTo>
                  <a:pt x="934956" y="4859785"/>
                  <a:pt x="840177" y="4877996"/>
                  <a:pt x="790512" y="4790667"/>
                </a:cubicBezTo>
                <a:cubicBezTo>
                  <a:pt x="778095" y="4768732"/>
                  <a:pt x="770646" y="4744313"/>
                  <a:pt x="759471" y="4717410"/>
                </a:cubicBezTo>
                <a:cubicBezTo>
                  <a:pt x="717669" y="4699199"/>
                  <a:pt x="664278" y="4675608"/>
                  <a:pt x="610888" y="4652431"/>
                </a:cubicBezTo>
                <a:cubicBezTo>
                  <a:pt x="667589" y="4673125"/>
                  <a:pt x="733810" y="4596143"/>
                  <a:pt x="788442" y="4670642"/>
                </a:cubicBezTo>
                <a:cubicBezTo>
                  <a:pt x="797134" y="4682230"/>
                  <a:pt x="827761" y="4677264"/>
                  <a:pt x="848041" y="4680161"/>
                </a:cubicBezTo>
                <a:cubicBezTo>
                  <a:pt x="849697" y="4672711"/>
                  <a:pt x="850938" y="4665261"/>
                  <a:pt x="852594" y="4657811"/>
                </a:cubicBezTo>
                <a:cubicBezTo>
                  <a:pt x="770646" y="4632565"/>
                  <a:pt x="688697" y="4607318"/>
                  <a:pt x="603438" y="4580830"/>
                </a:cubicBezTo>
                <a:cubicBezTo>
                  <a:pt x="607577" y="4531992"/>
                  <a:pt x="607577" y="4531992"/>
                  <a:pt x="684558" y="4549789"/>
                </a:cubicBezTo>
                <a:cubicBezTo>
                  <a:pt x="688283" y="4473635"/>
                  <a:pt x="698216" y="4463701"/>
                  <a:pt x="790512" y="4447974"/>
                </a:cubicBezTo>
                <a:cubicBezTo>
                  <a:pt x="829417" y="4441352"/>
                  <a:pt x="868735" y="4438041"/>
                  <a:pt x="913434" y="4432660"/>
                </a:cubicBezTo>
                <a:cubicBezTo>
                  <a:pt x="809550" y="4401619"/>
                  <a:pt x="711047" y="4371820"/>
                  <a:pt x="612543" y="4342435"/>
                </a:cubicBezTo>
                <a:cubicBezTo>
                  <a:pt x="611715" y="4336226"/>
                  <a:pt x="610888" y="4330018"/>
                  <a:pt x="609646" y="4323810"/>
                </a:cubicBezTo>
                <a:cubicBezTo>
                  <a:pt x="636548" y="4310566"/>
                  <a:pt x="671728" y="4279939"/>
                  <a:pt x="689111" y="4287802"/>
                </a:cubicBezTo>
                <a:cubicBezTo>
                  <a:pt x="745399" y="4313463"/>
                  <a:pt x="772715" y="4265453"/>
                  <a:pt x="805825" y="4255520"/>
                </a:cubicBezTo>
                <a:cubicBezTo>
                  <a:pt x="770646" y="4233170"/>
                  <a:pt x="731327" y="4207923"/>
                  <a:pt x="676695" y="4173157"/>
                </a:cubicBezTo>
                <a:cubicBezTo>
                  <a:pt x="783890" y="4150808"/>
                  <a:pt x="862941" y="4093278"/>
                  <a:pt x="963928" y="4143358"/>
                </a:cubicBezTo>
                <a:cubicBezTo>
                  <a:pt x="1005316" y="4164052"/>
                  <a:pt x="1065742" y="4146669"/>
                  <a:pt x="1121202" y="4146669"/>
                </a:cubicBezTo>
                <a:cubicBezTo>
                  <a:pt x="1120788" y="4108178"/>
                  <a:pt x="1124100" y="4093278"/>
                  <a:pt x="1075262" y="4088312"/>
                </a:cubicBezTo>
                <a:cubicBezTo>
                  <a:pt x="1014421" y="4082104"/>
                  <a:pt x="1066570" y="4034507"/>
                  <a:pt x="1075262" y="4003880"/>
                </a:cubicBezTo>
                <a:cubicBezTo>
                  <a:pt x="1076917" y="4015055"/>
                  <a:pt x="1078159" y="4026230"/>
                  <a:pt x="1080228" y="4041543"/>
                </a:cubicBezTo>
                <a:cubicBezTo>
                  <a:pt x="1169212" y="4031610"/>
                  <a:pt x="1254058" y="4062237"/>
                  <a:pt x="1341801" y="4073826"/>
                </a:cubicBezTo>
                <a:cubicBezTo>
                  <a:pt x="1258197" y="4020021"/>
                  <a:pt x="1178732" y="3960009"/>
                  <a:pt x="1071951" y="3985255"/>
                </a:cubicBezTo>
                <a:cubicBezTo>
                  <a:pt x="1058706" y="3988153"/>
                  <a:pt x="1030976" y="3978633"/>
                  <a:pt x="1029321" y="3970770"/>
                </a:cubicBezTo>
                <a:cubicBezTo>
                  <a:pt x="1023940" y="3946351"/>
                  <a:pt x="1027665" y="3920276"/>
                  <a:pt x="1030562" y="3895030"/>
                </a:cubicBezTo>
                <a:cubicBezTo>
                  <a:pt x="1030562" y="3893788"/>
                  <a:pt x="1057879" y="3897927"/>
                  <a:pt x="1071537" y="3895030"/>
                </a:cubicBezTo>
                <a:cubicBezTo>
                  <a:pt x="1088506" y="3891305"/>
                  <a:pt x="1104233" y="3883027"/>
                  <a:pt x="1118719" y="3864816"/>
                </a:cubicBezTo>
                <a:cubicBezTo>
                  <a:pt x="1105475" y="3864816"/>
                  <a:pt x="1092231" y="3864816"/>
                  <a:pt x="1079400" y="3864816"/>
                </a:cubicBezTo>
                <a:cubicBezTo>
                  <a:pt x="1074848" y="3849089"/>
                  <a:pt x="1074434" y="3823842"/>
                  <a:pt x="1065328" y="3820531"/>
                </a:cubicBezTo>
                <a:cubicBezTo>
                  <a:pt x="1012766" y="3800251"/>
                  <a:pt x="982966" y="3751413"/>
                  <a:pt x="925023" y="3729477"/>
                </a:cubicBezTo>
                <a:cubicBezTo>
                  <a:pt x="842661" y="3698850"/>
                  <a:pt x="777268" y="3622696"/>
                  <a:pt x="702769" y="3568892"/>
                </a:cubicBezTo>
                <a:cubicBezTo>
                  <a:pt x="660139" y="3538264"/>
                  <a:pt x="612543" y="3514673"/>
                  <a:pt x="569500" y="3485288"/>
                </a:cubicBezTo>
                <a:cubicBezTo>
                  <a:pt x="531836" y="3459213"/>
                  <a:pt x="492518" y="3433139"/>
                  <a:pt x="461477" y="3400029"/>
                </a:cubicBezTo>
                <a:cubicBezTo>
                  <a:pt x="377459" y="3311458"/>
                  <a:pt x="298408" y="3218335"/>
                  <a:pt x="214390" y="3129765"/>
                </a:cubicBezTo>
                <a:cubicBezTo>
                  <a:pt x="196179" y="3110312"/>
                  <a:pt x="165138" y="3103276"/>
                  <a:pt x="139892" y="3090446"/>
                </a:cubicBezTo>
                <a:cubicBezTo>
                  <a:pt x="131614" y="3086307"/>
                  <a:pt x="121267" y="3084238"/>
                  <a:pt x="115887" y="3077616"/>
                </a:cubicBezTo>
                <a:cubicBezTo>
                  <a:pt x="76154" y="3029191"/>
                  <a:pt x="38077" y="2979940"/>
                  <a:pt x="0" y="2931516"/>
                </a:cubicBezTo>
                <a:cubicBezTo>
                  <a:pt x="15314" y="2891369"/>
                  <a:pt x="30213" y="2851637"/>
                  <a:pt x="52977" y="2791624"/>
                </a:cubicBezTo>
                <a:cubicBezTo>
                  <a:pt x="83604" y="2848740"/>
                  <a:pt x="105126" y="2889300"/>
                  <a:pt x="128717" y="2933585"/>
                </a:cubicBezTo>
                <a:cubicBezTo>
                  <a:pt x="154791" y="2928619"/>
                  <a:pt x="187488" y="2922824"/>
                  <a:pt x="219771" y="2916616"/>
                </a:cubicBezTo>
                <a:cubicBezTo>
                  <a:pt x="221012" y="2888886"/>
                  <a:pt x="222254" y="2860742"/>
                  <a:pt x="223495" y="2832598"/>
                </a:cubicBezTo>
                <a:cubicBezTo>
                  <a:pt x="230118" y="2831771"/>
                  <a:pt x="236740" y="2830943"/>
                  <a:pt x="243776" y="2829701"/>
                </a:cubicBezTo>
                <a:cubicBezTo>
                  <a:pt x="252467" y="2853292"/>
                  <a:pt x="261159" y="2876470"/>
                  <a:pt x="273575" y="2909994"/>
                </a:cubicBezTo>
                <a:cubicBezTo>
                  <a:pt x="271506" y="2909994"/>
                  <a:pt x="285578" y="2913305"/>
                  <a:pt x="298822" y="2910822"/>
                </a:cubicBezTo>
                <a:cubicBezTo>
                  <a:pt x="312480" y="2908339"/>
                  <a:pt x="331932" y="2903786"/>
                  <a:pt x="337313" y="2893853"/>
                </a:cubicBezTo>
                <a:cubicBezTo>
                  <a:pt x="347246" y="2875642"/>
                  <a:pt x="348901" y="2852878"/>
                  <a:pt x="353868" y="2832184"/>
                </a:cubicBezTo>
                <a:cubicBezTo>
                  <a:pt x="377045" y="2842945"/>
                  <a:pt x="400636" y="2853292"/>
                  <a:pt x="423814" y="2864053"/>
                </a:cubicBezTo>
                <a:cubicBezTo>
                  <a:pt x="422986" y="2861570"/>
                  <a:pt x="422572" y="2859500"/>
                  <a:pt x="421744" y="2857017"/>
                </a:cubicBezTo>
                <a:cubicBezTo>
                  <a:pt x="467685" y="2861156"/>
                  <a:pt x="519006" y="2854120"/>
                  <a:pt x="558325" y="2872331"/>
                </a:cubicBezTo>
                <a:cubicBezTo>
                  <a:pt x="622476" y="2901716"/>
                  <a:pt x="683317" y="2924066"/>
                  <a:pt x="755332" y="2923652"/>
                </a:cubicBezTo>
                <a:cubicBezTo>
                  <a:pt x="784717" y="2923238"/>
                  <a:pt x="814103" y="2954693"/>
                  <a:pt x="842661" y="2971248"/>
                </a:cubicBezTo>
                <a:cubicBezTo>
                  <a:pt x="876185" y="2891369"/>
                  <a:pt x="963928" y="2996495"/>
                  <a:pt x="1013180" y="2929033"/>
                </a:cubicBezTo>
                <a:cubicBezTo>
                  <a:pt x="994555" y="2904614"/>
                  <a:pt x="965583" y="2868606"/>
                  <a:pt x="938681" y="2831357"/>
                </a:cubicBezTo>
                <a:cubicBezTo>
                  <a:pt x="865424" y="2730370"/>
                  <a:pt x="792995" y="2628969"/>
                  <a:pt x="720566" y="2527154"/>
                </a:cubicBezTo>
                <a:cubicBezTo>
                  <a:pt x="672970" y="2460106"/>
                  <a:pt x="599713" y="2429479"/>
                  <a:pt x="531423" y="2391815"/>
                </a:cubicBezTo>
                <a:cubicBezTo>
                  <a:pt x="507004" y="2378571"/>
                  <a:pt x="479688" y="2370294"/>
                  <a:pt x="452785" y="2359533"/>
                </a:cubicBezTo>
                <a:cubicBezTo>
                  <a:pt x="469754" y="2343805"/>
                  <a:pt x="482585" y="2331389"/>
                  <a:pt x="508659" y="2306970"/>
                </a:cubicBezTo>
                <a:cubicBezTo>
                  <a:pt x="453199" y="2300762"/>
                  <a:pt x="392773" y="2383124"/>
                  <a:pt x="387392" y="2290829"/>
                </a:cubicBezTo>
                <a:cubicBezTo>
                  <a:pt x="411811" y="2276343"/>
                  <a:pt x="427125" y="2263099"/>
                  <a:pt x="444508" y="2258960"/>
                </a:cubicBezTo>
                <a:cubicBezTo>
                  <a:pt x="457752" y="2255649"/>
                  <a:pt x="475963" y="2261443"/>
                  <a:pt x="488793" y="2268893"/>
                </a:cubicBezTo>
                <a:cubicBezTo>
                  <a:pt x="558739" y="2310281"/>
                  <a:pt x="627857" y="2353739"/>
                  <a:pt x="705666" y="2388919"/>
                </a:cubicBezTo>
                <a:cubicBezTo>
                  <a:pt x="634893" y="2310281"/>
                  <a:pt x="563705" y="2231644"/>
                  <a:pt x="494587" y="2155076"/>
                </a:cubicBezTo>
                <a:cubicBezTo>
                  <a:pt x="401878" y="2187359"/>
                  <a:pt x="387392" y="2181978"/>
                  <a:pt x="367940" y="2114516"/>
                </a:cubicBezTo>
                <a:cubicBezTo>
                  <a:pt x="356351" y="2122379"/>
                  <a:pt x="345590" y="2129829"/>
                  <a:pt x="329035" y="2141418"/>
                </a:cubicBezTo>
                <a:cubicBezTo>
                  <a:pt x="358007" y="2037120"/>
                  <a:pt x="363387" y="2025531"/>
                  <a:pt x="468927" y="2066919"/>
                </a:cubicBezTo>
                <a:cubicBezTo>
                  <a:pt x="557497" y="2101271"/>
                  <a:pt x="640273" y="2128174"/>
                  <a:pt x="734224" y="2104583"/>
                </a:cubicBezTo>
                <a:cubicBezTo>
                  <a:pt x="738777" y="2103341"/>
                  <a:pt x="744985" y="2109963"/>
                  <a:pt x="755332" y="2115343"/>
                </a:cubicBezTo>
                <a:cubicBezTo>
                  <a:pt x="750365" y="2119482"/>
                  <a:pt x="747468" y="2123207"/>
                  <a:pt x="743743" y="2124449"/>
                </a:cubicBezTo>
                <a:cubicBezTo>
                  <a:pt x="737949" y="2126518"/>
                  <a:pt x="731327" y="2126518"/>
                  <a:pt x="727188" y="2127346"/>
                </a:cubicBezTo>
                <a:cubicBezTo>
                  <a:pt x="729671" y="2144729"/>
                  <a:pt x="731741" y="2161698"/>
                  <a:pt x="733810" y="2178253"/>
                </a:cubicBezTo>
                <a:cubicBezTo>
                  <a:pt x="723463" y="2175770"/>
                  <a:pt x="712702" y="2173287"/>
                  <a:pt x="692836" y="2168734"/>
                </a:cubicBezTo>
                <a:cubicBezTo>
                  <a:pt x="692836" y="2183634"/>
                  <a:pt x="692836" y="2200603"/>
                  <a:pt x="692836" y="2217986"/>
                </a:cubicBezTo>
                <a:cubicBezTo>
                  <a:pt x="706908" y="2213433"/>
                  <a:pt x="721394" y="2208880"/>
                  <a:pt x="737121" y="2203914"/>
                </a:cubicBezTo>
                <a:cubicBezTo>
                  <a:pt x="744985" y="2217986"/>
                  <a:pt x="753676" y="2234127"/>
                  <a:pt x="766093" y="2256477"/>
                </a:cubicBezTo>
                <a:cubicBezTo>
                  <a:pt x="839350" y="2155076"/>
                  <a:pt x="905157" y="2256063"/>
                  <a:pt x="998280" y="2271376"/>
                </a:cubicBezTo>
                <a:cubicBezTo>
                  <a:pt x="981725" y="2222124"/>
                  <a:pt x="976758" y="2184461"/>
                  <a:pt x="957719" y="2156731"/>
                </a:cubicBezTo>
                <a:cubicBezTo>
                  <a:pt x="908468" y="2084716"/>
                  <a:pt x="854249" y="2015598"/>
                  <a:pt x="798375" y="1948963"/>
                </a:cubicBezTo>
                <a:cubicBezTo>
                  <a:pt x="775612" y="1921647"/>
                  <a:pt x="742088" y="1903437"/>
                  <a:pt x="710633" y="1890192"/>
                </a:cubicBezTo>
                <a:cubicBezTo>
                  <a:pt x="679178" y="1878604"/>
                  <a:pt x="648137" y="1867015"/>
                  <a:pt x="610060" y="1852529"/>
                </a:cubicBezTo>
                <a:cubicBezTo>
                  <a:pt x="642343" y="1834318"/>
                  <a:pt x="667175" y="1820660"/>
                  <a:pt x="697803" y="1803277"/>
                </a:cubicBezTo>
                <a:cubicBezTo>
                  <a:pt x="858802" y="1879431"/>
                  <a:pt x="1028493" y="1959724"/>
                  <a:pt x="1211428" y="2046225"/>
                </a:cubicBezTo>
                <a:cubicBezTo>
                  <a:pt x="1163004" y="1962621"/>
                  <a:pt x="1109614" y="1897228"/>
                  <a:pt x="1085609" y="1822316"/>
                </a:cubicBezTo>
                <a:cubicBezTo>
                  <a:pt x="1059948" y="1742437"/>
                  <a:pt x="1014835" y="1683252"/>
                  <a:pt x="947786" y="1626137"/>
                </a:cubicBezTo>
                <a:cubicBezTo>
                  <a:pt x="970964" y="1621998"/>
                  <a:pt x="985863" y="1619101"/>
                  <a:pt x="989588" y="1618273"/>
                </a:cubicBezTo>
                <a:cubicBezTo>
                  <a:pt x="957719" y="1540463"/>
                  <a:pt x="927092" y="1461412"/>
                  <a:pt x="892326" y="1384017"/>
                </a:cubicBezTo>
                <a:cubicBezTo>
                  <a:pt x="886532" y="1371186"/>
                  <a:pt x="865010" y="1365392"/>
                  <a:pt x="838522" y="1348423"/>
                </a:cubicBezTo>
                <a:cubicBezTo>
                  <a:pt x="845972" y="1387741"/>
                  <a:pt x="850524" y="1410919"/>
                  <a:pt x="857560" y="1446926"/>
                </a:cubicBezTo>
                <a:cubicBezTo>
                  <a:pt x="824036" y="1401399"/>
                  <a:pt x="797962" y="1366220"/>
                  <a:pt x="771887" y="1331040"/>
                </a:cubicBezTo>
                <a:cubicBezTo>
                  <a:pt x="768162" y="1326073"/>
                  <a:pt x="762782" y="1320279"/>
                  <a:pt x="762782" y="1314898"/>
                </a:cubicBezTo>
                <a:cubicBezTo>
                  <a:pt x="757815" y="1208117"/>
                  <a:pt x="722635" y="1171696"/>
                  <a:pt x="613785" y="1162590"/>
                </a:cubicBezTo>
                <a:cubicBezTo>
                  <a:pt x="639445" y="1122858"/>
                  <a:pt x="646068" y="1121202"/>
                  <a:pt x="728430" y="1144380"/>
                </a:cubicBezTo>
                <a:cubicBezTo>
                  <a:pt x="706908" y="1115822"/>
                  <a:pt x="695733" y="1100508"/>
                  <a:pt x="684145" y="1085609"/>
                </a:cubicBezTo>
                <a:cubicBezTo>
                  <a:pt x="703183" y="1083125"/>
                  <a:pt x="724291" y="1080228"/>
                  <a:pt x="745813" y="1077331"/>
                </a:cubicBezTo>
                <a:cubicBezTo>
                  <a:pt x="745813" y="1073192"/>
                  <a:pt x="746227" y="1069053"/>
                  <a:pt x="746227" y="1064915"/>
                </a:cubicBezTo>
                <a:cubicBezTo>
                  <a:pt x="725533" y="1061190"/>
                  <a:pt x="704839" y="1057051"/>
                  <a:pt x="681661" y="1052912"/>
                </a:cubicBezTo>
                <a:cubicBezTo>
                  <a:pt x="681661" y="1044634"/>
                  <a:pt x="681661" y="1030562"/>
                  <a:pt x="681661" y="1028079"/>
                </a:cubicBezTo>
                <a:cubicBezTo>
                  <a:pt x="711874" y="1014007"/>
                  <a:pt x="734638" y="995797"/>
                  <a:pt x="758643" y="993727"/>
                </a:cubicBezTo>
                <a:cubicBezTo>
                  <a:pt x="782234" y="991658"/>
                  <a:pt x="807481" y="1006557"/>
                  <a:pt x="824864" y="1011524"/>
                </a:cubicBezTo>
                <a:cubicBezTo>
                  <a:pt x="838108" y="990830"/>
                  <a:pt x="846800" y="961444"/>
                  <a:pt x="866252" y="949442"/>
                </a:cubicBezTo>
                <a:cubicBezTo>
                  <a:pt x="916745" y="918401"/>
                  <a:pt x="935370" y="932473"/>
                  <a:pt x="938267" y="992072"/>
                </a:cubicBezTo>
                <a:cubicBezTo>
                  <a:pt x="939095" y="1013180"/>
                  <a:pt x="948614" y="1034287"/>
                  <a:pt x="955236" y="1059534"/>
                </a:cubicBezTo>
                <a:cubicBezTo>
                  <a:pt x="923367" y="1050015"/>
                  <a:pt x="894396" y="1041737"/>
                  <a:pt x="865838" y="1033460"/>
                </a:cubicBezTo>
                <a:cubicBezTo>
                  <a:pt x="862941" y="1039254"/>
                  <a:pt x="859630" y="1045462"/>
                  <a:pt x="856733" y="1051257"/>
                </a:cubicBezTo>
                <a:cubicBezTo>
                  <a:pt x="876185" y="1066570"/>
                  <a:pt x="895637" y="1081884"/>
                  <a:pt x="916745" y="1098025"/>
                </a:cubicBezTo>
                <a:cubicBezTo>
                  <a:pt x="927506" y="1093886"/>
                  <a:pt x="942406" y="1088506"/>
                  <a:pt x="957306" y="1082711"/>
                </a:cubicBezTo>
                <a:cubicBezTo>
                  <a:pt x="960617" y="1095956"/>
                  <a:pt x="963100" y="1109614"/>
                  <a:pt x="968067" y="1122030"/>
                </a:cubicBezTo>
                <a:cubicBezTo>
                  <a:pt x="973033" y="1134446"/>
                  <a:pt x="978414" y="1151002"/>
                  <a:pt x="988761" y="1156382"/>
                </a:cubicBezTo>
                <a:cubicBezTo>
                  <a:pt x="1030562" y="1179146"/>
                  <a:pt x="1075675" y="1196115"/>
                  <a:pt x="1117064" y="1220120"/>
                </a:cubicBezTo>
                <a:cubicBezTo>
                  <a:pt x="1213084" y="1275166"/>
                  <a:pt x="1307449" y="1332695"/>
                  <a:pt x="1405952" y="1391466"/>
                </a:cubicBezTo>
                <a:cubicBezTo>
                  <a:pt x="1413816" y="1373669"/>
                  <a:pt x="1423749" y="1352562"/>
                  <a:pt x="1433268" y="1331454"/>
                </a:cubicBezTo>
                <a:cubicBezTo>
                  <a:pt x="1438235" y="1331868"/>
                  <a:pt x="1442788" y="1332281"/>
                  <a:pt x="1447754" y="1332695"/>
                </a:cubicBezTo>
                <a:cubicBezTo>
                  <a:pt x="1444443" y="1362909"/>
                  <a:pt x="1441132" y="1393536"/>
                  <a:pt x="1437821" y="1423749"/>
                </a:cubicBezTo>
                <a:cubicBezTo>
                  <a:pt x="1463895" y="1419196"/>
                  <a:pt x="1487900" y="1415058"/>
                  <a:pt x="1521839" y="1409263"/>
                </a:cubicBezTo>
                <a:cubicBezTo>
                  <a:pt x="1498661" y="1388569"/>
                  <a:pt x="1479623" y="1372014"/>
                  <a:pt x="1450651" y="1345939"/>
                </a:cubicBezTo>
                <a:cubicBezTo>
                  <a:pt x="1477140" y="1348423"/>
                  <a:pt x="1490798" y="1350078"/>
                  <a:pt x="1512733" y="1352148"/>
                </a:cubicBezTo>
                <a:cubicBezTo>
                  <a:pt x="1494936" y="1314485"/>
                  <a:pt x="1479209" y="1280960"/>
                  <a:pt x="1462240" y="1244125"/>
                </a:cubicBezTo>
                <a:cubicBezTo>
                  <a:pt x="1457687" y="1247850"/>
                  <a:pt x="1449823" y="1254472"/>
                  <a:pt x="1444857" y="1259025"/>
                </a:cubicBezTo>
                <a:cubicBezTo>
                  <a:pt x="1418782" y="1237503"/>
                  <a:pt x="1392294" y="1215981"/>
                  <a:pt x="1359184" y="1188665"/>
                </a:cubicBezTo>
                <a:cubicBezTo>
                  <a:pt x="1393122" y="1190320"/>
                  <a:pt x="1419196" y="1191562"/>
                  <a:pt x="1451893" y="1193218"/>
                </a:cubicBezTo>
                <a:cubicBezTo>
                  <a:pt x="1451893" y="1193218"/>
                  <a:pt x="1461412" y="1179146"/>
                  <a:pt x="1473829" y="1160935"/>
                </a:cubicBezTo>
                <a:cubicBezTo>
                  <a:pt x="1498247" y="1183698"/>
                  <a:pt x="1517700" y="1201495"/>
                  <a:pt x="1533427" y="1215981"/>
                </a:cubicBezTo>
                <a:cubicBezTo>
                  <a:pt x="1569021" y="1213498"/>
                  <a:pt x="1600476" y="1211428"/>
                  <a:pt x="1641036" y="1208531"/>
                </a:cubicBezTo>
                <a:cubicBezTo>
                  <a:pt x="1622412" y="1200254"/>
                  <a:pt x="1609167" y="1194873"/>
                  <a:pt x="1595923" y="1189079"/>
                </a:cubicBezTo>
                <a:cubicBezTo>
                  <a:pt x="1542119" y="1165074"/>
                  <a:pt x="1541291" y="1111269"/>
                  <a:pt x="1525978" y="1064915"/>
                </a:cubicBezTo>
                <a:cubicBezTo>
                  <a:pt x="1512733" y="1025596"/>
                  <a:pt x="1506525" y="991658"/>
                  <a:pt x="1443201" y="984208"/>
                </a:cubicBezTo>
                <a:cubicBezTo>
                  <a:pt x="1405952" y="979655"/>
                  <a:pt x="1384016" y="1014007"/>
                  <a:pt x="1353389" y="997452"/>
                </a:cubicBezTo>
                <a:lnTo>
                  <a:pt x="1353803" y="999108"/>
                </a:lnTo>
                <a:cubicBezTo>
                  <a:pt x="1360011" y="975103"/>
                  <a:pt x="1366220" y="951097"/>
                  <a:pt x="1375739" y="915090"/>
                </a:cubicBezTo>
                <a:cubicBezTo>
                  <a:pt x="1353803" y="909709"/>
                  <a:pt x="1312829" y="909709"/>
                  <a:pt x="1284685" y="890671"/>
                </a:cubicBezTo>
                <a:cubicBezTo>
                  <a:pt x="1227984" y="852594"/>
                  <a:pt x="1176662" y="805825"/>
                  <a:pt x="1126169" y="759057"/>
                </a:cubicBezTo>
                <a:cubicBezTo>
                  <a:pt x="1115822" y="749538"/>
                  <a:pt x="1121202" y="724705"/>
                  <a:pt x="1116236" y="707736"/>
                </a:cubicBezTo>
                <a:cubicBezTo>
                  <a:pt x="1113753" y="698630"/>
                  <a:pt x="1106303" y="688697"/>
                  <a:pt x="1098439" y="683731"/>
                </a:cubicBezTo>
                <a:cubicBezTo>
                  <a:pt x="1078159" y="670900"/>
                  <a:pt x="1056223" y="660967"/>
                  <a:pt x="1035115" y="649792"/>
                </a:cubicBezTo>
                <a:cubicBezTo>
                  <a:pt x="1038012" y="643170"/>
                  <a:pt x="1040496" y="636548"/>
                  <a:pt x="1043393" y="629926"/>
                </a:cubicBezTo>
                <a:cubicBezTo>
                  <a:pt x="1088920" y="649792"/>
                  <a:pt x="1134447" y="669245"/>
                  <a:pt x="1183284" y="690353"/>
                </a:cubicBezTo>
                <a:cubicBezTo>
                  <a:pt x="1182043" y="676281"/>
                  <a:pt x="1185354" y="658484"/>
                  <a:pt x="1178732" y="653103"/>
                </a:cubicBezTo>
                <a:cubicBezTo>
                  <a:pt x="1152657" y="631582"/>
                  <a:pt x="1137758" y="614199"/>
                  <a:pt x="1138585" y="572397"/>
                </a:cubicBezTo>
                <a:cubicBezTo>
                  <a:pt x="1139413" y="536803"/>
                  <a:pt x="1110028" y="490448"/>
                  <a:pt x="1079814" y="466443"/>
                </a:cubicBezTo>
                <a:cubicBezTo>
                  <a:pt x="1038426" y="433333"/>
                  <a:pt x="1035529" y="393600"/>
                  <a:pt x="1034287" y="350971"/>
                </a:cubicBezTo>
                <a:cubicBezTo>
                  <a:pt x="1033874" y="338554"/>
                  <a:pt x="1052084" y="321171"/>
                  <a:pt x="1066156" y="313308"/>
                </a:cubicBezTo>
                <a:cubicBezTo>
                  <a:pt x="1083539" y="303374"/>
                  <a:pt x="1105475" y="301305"/>
                  <a:pt x="1132377" y="293855"/>
                </a:cubicBezTo>
                <a:cubicBezTo>
                  <a:pt x="1175835" y="329863"/>
                  <a:pt x="1228397" y="373734"/>
                  <a:pt x="1283444" y="419261"/>
                </a:cubicBezTo>
                <a:cubicBezTo>
                  <a:pt x="1290479" y="403533"/>
                  <a:pt x="1297102" y="389048"/>
                  <a:pt x="1303724" y="374148"/>
                </a:cubicBezTo>
                <a:cubicBezTo>
                  <a:pt x="1315312" y="382012"/>
                  <a:pt x="1326901" y="389462"/>
                  <a:pt x="1338490" y="397739"/>
                </a:cubicBezTo>
                <a:cubicBezTo>
                  <a:pt x="1342628" y="390703"/>
                  <a:pt x="1346767" y="386978"/>
                  <a:pt x="1346353" y="384081"/>
                </a:cubicBezTo>
                <a:cubicBezTo>
                  <a:pt x="1340145" y="354696"/>
                  <a:pt x="1333109" y="324896"/>
                  <a:pt x="1326487" y="295511"/>
                </a:cubicBezTo>
                <a:cubicBezTo>
                  <a:pt x="1321107" y="295925"/>
                  <a:pt x="1315726" y="296338"/>
                  <a:pt x="1310346" y="296338"/>
                </a:cubicBezTo>
                <a:cubicBezTo>
                  <a:pt x="1322762" y="282680"/>
                  <a:pt x="1334765" y="269022"/>
                  <a:pt x="1352561" y="249570"/>
                </a:cubicBezTo>
                <a:cubicBezTo>
                  <a:pt x="1372014" y="289302"/>
                  <a:pt x="1388569" y="323655"/>
                  <a:pt x="1406366" y="360490"/>
                </a:cubicBezTo>
                <a:cubicBezTo>
                  <a:pt x="1425818" y="341865"/>
                  <a:pt x="1446926" y="322413"/>
                  <a:pt x="1480037" y="291372"/>
                </a:cubicBezTo>
                <a:cubicBezTo>
                  <a:pt x="1463482" y="326966"/>
                  <a:pt x="1452307" y="349729"/>
                  <a:pt x="1437407" y="381598"/>
                </a:cubicBezTo>
                <a:cubicBezTo>
                  <a:pt x="1460170" y="396911"/>
                  <a:pt x="1486659" y="414294"/>
                  <a:pt x="1511905" y="431264"/>
                </a:cubicBezTo>
                <a:cubicBezTo>
                  <a:pt x="1611651" y="335243"/>
                  <a:pt x="1666697" y="497484"/>
                  <a:pt x="1757337" y="466029"/>
                </a:cubicBezTo>
                <a:cubicBezTo>
                  <a:pt x="1742851" y="423814"/>
                  <a:pt x="1607926" y="428780"/>
                  <a:pt x="1700221" y="353040"/>
                </a:cubicBezTo>
                <a:cubicBezTo>
                  <a:pt x="1684080" y="317860"/>
                  <a:pt x="1670422" y="288889"/>
                  <a:pt x="1655522" y="256606"/>
                </a:cubicBezTo>
                <a:cubicBezTo>
                  <a:pt x="1617445" y="271920"/>
                  <a:pt x="1588473" y="268195"/>
                  <a:pt x="1575643" y="220598"/>
                </a:cubicBezTo>
                <a:cubicBezTo>
                  <a:pt x="1571504" y="205699"/>
                  <a:pt x="1549983" y="195765"/>
                  <a:pt x="1537980" y="182107"/>
                </a:cubicBezTo>
                <a:cubicBezTo>
                  <a:pt x="1528047" y="170933"/>
                  <a:pt x="1521011" y="157275"/>
                  <a:pt x="1512319" y="144858"/>
                </a:cubicBezTo>
                <a:cubicBezTo>
                  <a:pt x="1517286" y="140719"/>
                  <a:pt x="1522666" y="136581"/>
                  <a:pt x="1527633" y="132856"/>
                </a:cubicBezTo>
                <a:cubicBezTo>
                  <a:pt x="1540463" y="144030"/>
                  <a:pt x="1553707" y="154377"/>
                  <a:pt x="1565710" y="165966"/>
                </a:cubicBezTo>
                <a:cubicBezTo>
                  <a:pt x="1589301" y="189143"/>
                  <a:pt x="1607098" y="192041"/>
                  <a:pt x="1619101" y="155619"/>
                </a:cubicBezTo>
                <a:cubicBezTo>
                  <a:pt x="1629861" y="122923"/>
                  <a:pt x="1645589" y="124164"/>
                  <a:pt x="1667938" y="147755"/>
                </a:cubicBezTo>
                <a:cubicBezTo>
                  <a:pt x="1684908" y="165552"/>
                  <a:pt x="1708085" y="177555"/>
                  <a:pt x="1725468" y="195352"/>
                </a:cubicBezTo>
                <a:cubicBezTo>
                  <a:pt x="1740368" y="210665"/>
                  <a:pt x="1750715" y="230118"/>
                  <a:pt x="1763959" y="248742"/>
                </a:cubicBezTo>
                <a:cubicBezTo>
                  <a:pt x="1789205" y="240051"/>
                  <a:pt x="1817763" y="230118"/>
                  <a:pt x="1845907" y="220184"/>
                </a:cubicBezTo>
                <a:cubicBezTo>
                  <a:pt x="1830593" y="137822"/>
                  <a:pt x="1806175" y="118370"/>
                  <a:pt x="1726710" y="120025"/>
                </a:cubicBezTo>
                <a:cubicBezTo>
                  <a:pt x="1741609" y="110920"/>
                  <a:pt x="1755267" y="98917"/>
                  <a:pt x="1771409" y="93951"/>
                </a:cubicBezTo>
                <a:cubicBezTo>
                  <a:pt x="1789619" y="88570"/>
                  <a:pt x="1809899" y="89398"/>
                  <a:pt x="1834732" y="86915"/>
                </a:cubicBezTo>
                <a:cubicBezTo>
                  <a:pt x="1841768" y="97676"/>
                  <a:pt x="1852529" y="114231"/>
                  <a:pt x="1863290" y="130786"/>
                </a:cubicBezTo>
                <a:cubicBezTo>
                  <a:pt x="1870326" y="128303"/>
                  <a:pt x="1877362" y="125820"/>
                  <a:pt x="1884398" y="123750"/>
                </a:cubicBezTo>
                <a:cubicBezTo>
                  <a:pt x="1876948" y="102228"/>
                  <a:pt x="1874051" y="77396"/>
                  <a:pt x="1860807" y="60427"/>
                </a:cubicBezTo>
                <a:cubicBezTo>
                  <a:pt x="1849218" y="45527"/>
                  <a:pt x="1826041" y="39319"/>
                  <a:pt x="1802864" y="26488"/>
                </a:cubicBezTo>
                <a:cubicBezTo>
                  <a:pt x="1840527" y="16141"/>
                  <a:pt x="1862876" y="10347"/>
                  <a:pt x="1901781" y="0"/>
                </a:cubicBezTo>
                <a:cubicBezTo>
                  <a:pt x="1951033" y="37249"/>
                  <a:pt x="2013943" y="84846"/>
                  <a:pt x="2080991" y="135339"/>
                </a:cubicBezTo>
                <a:cubicBezTo>
                  <a:pt x="2076025" y="114645"/>
                  <a:pt x="2071886" y="98504"/>
                  <a:pt x="2068161" y="82776"/>
                </a:cubicBezTo>
                <a:cubicBezTo>
                  <a:pt x="2108721" y="107609"/>
                  <a:pt x="2128588" y="170105"/>
                  <a:pt x="2181564" y="148997"/>
                </a:cubicBezTo>
                <a:cubicBezTo>
                  <a:pt x="2227505" y="130786"/>
                  <a:pt x="2242405" y="157275"/>
                  <a:pt x="2261029" y="180866"/>
                </a:cubicBezTo>
                <a:cubicBezTo>
                  <a:pt x="2289173" y="216460"/>
                  <a:pt x="2321870" y="216046"/>
                  <a:pt x="2357877" y="200732"/>
                </a:cubicBezTo>
                <a:cubicBezTo>
                  <a:pt x="2395127" y="185005"/>
                  <a:pt x="2426168" y="203215"/>
                  <a:pt x="2429892" y="241292"/>
                </a:cubicBezTo>
                <a:cubicBezTo>
                  <a:pt x="2431134" y="255778"/>
                  <a:pt x="2438998" y="276886"/>
                  <a:pt x="2448931" y="281025"/>
                </a:cubicBezTo>
                <a:cubicBezTo>
                  <a:pt x="2462589" y="286405"/>
                  <a:pt x="2482042" y="278128"/>
                  <a:pt x="2514324" y="273161"/>
                </a:cubicBezTo>
                <a:cubicBezTo>
                  <a:pt x="2489078" y="255778"/>
                  <a:pt x="2479972" y="249570"/>
                  <a:pt x="2471281" y="243362"/>
                </a:cubicBezTo>
                <a:cubicBezTo>
                  <a:pt x="2463003" y="237567"/>
                  <a:pt x="2454725" y="231773"/>
                  <a:pt x="2443551" y="223909"/>
                </a:cubicBezTo>
                <a:cubicBezTo>
                  <a:pt x="2453070" y="211079"/>
                  <a:pt x="2461348" y="200318"/>
                  <a:pt x="2470867" y="188316"/>
                </a:cubicBezTo>
                <a:cubicBezTo>
                  <a:pt x="2433617" y="160586"/>
                  <a:pt x="2397196" y="133683"/>
                  <a:pt x="2360361" y="106367"/>
                </a:cubicBezTo>
                <a:cubicBezTo>
                  <a:pt x="2360361" y="100987"/>
                  <a:pt x="2360361" y="96020"/>
                  <a:pt x="2360361" y="90640"/>
                </a:cubicBezTo>
                <a:cubicBezTo>
                  <a:pt x="2383952" y="89398"/>
                  <a:pt x="2411682" y="79051"/>
                  <a:pt x="2429892" y="88157"/>
                </a:cubicBezTo>
                <a:cubicBezTo>
                  <a:pt x="2489078" y="117542"/>
                  <a:pt x="2547021" y="151066"/>
                  <a:pt x="2602067" y="188316"/>
                </a:cubicBezTo>
                <a:cubicBezTo>
                  <a:pt x="2687740" y="245845"/>
                  <a:pt x="2770102" y="309169"/>
                  <a:pt x="2856189" y="366284"/>
                </a:cubicBezTo>
                <a:cubicBezTo>
                  <a:pt x="2869848" y="375390"/>
                  <a:pt x="2896336" y="364215"/>
                  <a:pt x="2916616" y="363387"/>
                </a:cubicBezTo>
                <a:cubicBezTo>
                  <a:pt x="2947657" y="362145"/>
                  <a:pt x="2967523" y="390289"/>
                  <a:pt x="2994012" y="396084"/>
                </a:cubicBezTo>
                <a:cubicBezTo>
                  <a:pt x="3063544" y="411397"/>
                  <a:pt x="3134731" y="420089"/>
                  <a:pt x="3207988" y="426297"/>
                </a:cubicBezTo>
                <a:cubicBezTo>
                  <a:pt x="3149217" y="392359"/>
                  <a:pt x="3067268" y="394014"/>
                  <a:pt x="3038711" y="307927"/>
                </a:cubicBezTo>
                <a:cubicBezTo>
                  <a:pt x="3122729" y="333174"/>
                  <a:pt x="3227854" y="326138"/>
                  <a:pt x="3268415" y="407258"/>
                </a:cubicBezTo>
                <a:cubicBezTo>
                  <a:pt x="3311872" y="494587"/>
                  <a:pt x="3395890" y="480929"/>
                  <a:pt x="3456316" y="519834"/>
                </a:cubicBezTo>
                <a:cubicBezTo>
                  <a:pt x="3485702" y="538872"/>
                  <a:pt x="3497704" y="538872"/>
                  <a:pt x="3496049" y="564533"/>
                </a:cubicBezTo>
                <a:cubicBezTo>
                  <a:pt x="3518812" y="555428"/>
                  <a:pt x="3538265" y="547978"/>
                  <a:pt x="3572203" y="534320"/>
                </a:cubicBezTo>
                <a:cubicBezTo>
                  <a:pt x="3561856" y="559153"/>
                  <a:pt x="3555647" y="573638"/>
                  <a:pt x="3549025" y="589780"/>
                </a:cubicBezTo>
                <a:cubicBezTo>
                  <a:pt x="3585447" y="592263"/>
                  <a:pt x="3624352" y="594746"/>
                  <a:pt x="3674431" y="598057"/>
                </a:cubicBezTo>
                <a:cubicBezTo>
                  <a:pt x="3680639" y="590194"/>
                  <a:pt x="3674845" y="530595"/>
                  <a:pt x="3720786" y="569500"/>
                </a:cubicBezTo>
                <a:cubicBezTo>
                  <a:pt x="3710853" y="591021"/>
                  <a:pt x="3701333" y="611715"/>
                  <a:pt x="3687675" y="641929"/>
                </a:cubicBezTo>
                <a:cubicBezTo>
                  <a:pt x="3741066" y="629512"/>
                  <a:pt x="3775832" y="625373"/>
                  <a:pt x="3813909" y="659312"/>
                </a:cubicBezTo>
                <a:cubicBezTo>
                  <a:pt x="3836259" y="679178"/>
                  <a:pt x="3885510" y="673797"/>
                  <a:pt x="3922346" y="671728"/>
                </a:cubicBezTo>
                <a:cubicBezTo>
                  <a:pt x="4022505" y="666348"/>
                  <a:pt x="4122664" y="657656"/>
                  <a:pt x="4222823" y="647723"/>
                </a:cubicBezTo>
                <a:cubicBezTo>
                  <a:pt x="4268350" y="643170"/>
                  <a:pt x="4326293" y="609646"/>
                  <a:pt x="4356506" y="627443"/>
                </a:cubicBezTo>
                <a:cubicBezTo>
                  <a:pt x="4465357" y="690353"/>
                  <a:pt x="4579174" y="649379"/>
                  <a:pt x="4689266" y="658484"/>
                </a:cubicBezTo>
                <a:cubicBezTo>
                  <a:pt x="4809705" y="668831"/>
                  <a:pt x="4932214" y="653931"/>
                  <a:pt x="5053895" y="651862"/>
                </a:cubicBezTo>
                <a:cubicBezTo>
                  <a:pt x="5092800" y="651448"/>
                  <a:pt x="5132118" y="659312"/>
                  <a:pt x="5171023" y="659726"/>
                </a:cubicBezTo>
                <a:cubicBezTo>
                  <a:pt x="5190062" y="660139"/>
                  <a:pt x="5209100" y="651448"/>
                  <a:pt x="5228553" y="649379"/>
                </a:cubicBezTo>
                <a:cubicBezTo>
                  <a:pt x="5244694" y="647723"/>
                  <a:pt x="5269527" y="632823"/>
                  <a:pt x="5267871" y="669245"/>
                </a:cubicBezTo>
                <a:cubicBezTo>
                  <a:pt x="5267871" y="670486"/>
                  <a:pt x="5279046" y="673797"/>
                  <a:pt x="5284427" y="672970"/>
                </a:cubicBezTo>
                <a:cubicBezTo>
                  <a:pt x="5330781" y="667175"/>
                  <a:pt x="5376722" y="660553"/>
                  <a:pt x="5423904" y="644412"/>
                </a:cubicBezTo>
                <a:cubicBezTo>
                  <a:pt x="5408177" y="639032"/>
                  <a:pt x="5392449" y="634065"/>
                  <a:pt x="5371342" y="627029"/>
                </a:cubicBezTo>
                <a:cubicBezTo>
                  <a:pt x="5377964" y="605093"/>
                  <a:pt x="5384172" y="583572"/>
                  <a:pt x="5389966" y="564533"/>
                </a:cubicBezTo>
                <a:cubicBezTo>
                  <a:pt x="5416040" y="583158"/>
                  <a:pt x="5442943" y="599299"/>
                  <a:pt x="5465292" y="619993"/>
                </a:cubicBezTo>
                <a:cubicBezTo>
                  <a:pt x="5485159" y="638618"/>
                  <a:pt x="5497575" y="665934"/>
                  <a:pt x="5518269" y="683731"/>
                </a:cubicBezTo>
                <a:cubicBezTo>
                  <a:pt x="5588629" y="744571"/>
                  <a:pt x="5677613" y="726774"/>
                  <a:pt x="5759975" y="735466"/>
                </a:cubicBezTo>
                <a:cubicBezTo>
                  <a:pt x="5815849" y="741260"/>
                  <a:pt x="5872551" y="736707"/>
                  <a:pt x="5928838" y="736707"/>
                </a:cubicBezTo>
                <a:cubicBezTo>
                  <a:pt x="5929252" y="743329"/>
                  <a:pt x="5930080" y="749951"/>
                  <a:pt x="5930494" y="756574"/>
                </a:cubicBezTo>
                <a:cubicBezTo>
                  <a:pt x="5904419" y="759885"/>
                  <a:pt x="5878345" y="763196"/>
                  <a:pt x="5852271" y="766507"/>
                </a:cubicBezTo>
                <a:cubicBezTo>
                  <a:pt x="5852271" y="768576"/>
                  <a:pt x="5851857" y="770646"/>
                  <a:pt x="5851857" y="772301"/>
                </a:cubicBezTo>
                <a:cubicBezTo>
                  <a:pt x="5894072" y="780165"/>
                  <a:pt x="5936289" y="788029"/>
                  <a:pt x="5978090" y="795892"/>
                </a:cubicBezTo>
                <a:cubicBezTo>
                  <a:pt x="5980574" y="790098"/>
                  <a:pt x="5983057" y="784304"/>
                  <a:pt x="5985954" y="778509"/>
                </a:cubicBezTo>
                <a:cubicBezTo>
                  <a:pt x="5973952" y="768162"/>
                  <a:pt x="5961535" y="757815"/>
                  <a:pt x="5945394" y="744571"/>
                </a:cubicBezTo>
                <a:cubicBezTo>
                  <a:pt x="5961121" y="723877"/>
                  <a:pt x="6028997" y="766921"/>
                  <a:pt x="6001268" y="682903"/>
                </a:cubicBezTo>
                <a:cubicBezTo>
                  <a:pt x="6008303" y="777682"/>
                  <a:pt x="6088596" y="731327"/>
                  <a:pt x="6126674" y="760298"/>
                </a:cubicBezTo>
                <a:cubicBezTo>
                  <a:pt x="6129984" y="757815"/>
                  <a:pt x="6144884" y="746640"/>
                  <a:pt x="6159784" y="735052"/>
                </a:cubicBezTo>
                <a:cubicBezTo>
                  <a:pt x="6146126" y="812861"/>
                  <a:pt x="6087355" y="783062"/>
                  <a:pt x="6034792" y="789270"/>
                </a:cubicBezTo>
                <a:cubicBezTo>
                  <a:pt x="6065833" y="804584"/>
                  <a:pt x="6089010" y="816172"/>
                  <a:pt x="6112602" y="827761"/>
                </a:cubicBezTo>
                <a:cubicBezTo>
                  <a:pt x="6110946" y="832314"/>
                  <a:pt x="6108876" y="836866"/>
                  <a:pt x="6107221" y="841833"/>
                </a:cubicBezTo>
                <a:cubicBezTo>
                  <a:pt x="6086527" y="840591"/>
                  <a:pt x="6065833" y="839350"/>
                  <a:pt x="6044725" y="838522"/>
                </a:cubicBezTo>
                <a:cubicBezTo>
                  <a:pt x="6044311" y="845558"/>
                  <a:pt x="6043897" y="852594"/>
                  <a:pt x="6043483" y="860044"/>
                </a:cubicBezTo>
                <a:cubicBezTo>
                  <a:pt x="6180064" y="869977"/>
                  <a:pt x="6316231" y="879910"/>
                  <a:pt x="6456122" y="889843"/>
                </a:cubicBezTo>
                <a:cubicBezTo>
                  <a:pt x="6439153" y="862527"/>
                  <a:pt x="6439153" y="862113"/>
                  <a:pt x="6299262" y="851352"/>
                </a:cubicBezTo>
                <a:cubicBezTo>
                  <a:pt x="6241318" y="847213"/>
                  <a:pt x="6183375" y="844730"/>
                  <a:pt x="6125432" y="841833"/>
                </a:cubicBezTo>
                <a:cubicBezTo>
                  <a:pt x="6125432" y="833969"/>
                  <a:pt x="6125432" y="826106"/>
                  <a:pt x="6125018" y="818242"/>
                </a:cubicBezTo>
                <a:cubicBezTo>
                  <a:pt x="6270704" y="818242"/>
                  <a:pt x="6416804" y="818242"/>
                  <a:pt x="6557937" y="818242"/>
                </a:cubicBezTo>
                <a:cubicBezTo>
                  <a:pt x="6569939" y="776854"/>
                  <a:pt x="6579045" y="744157"/>
                  <a:pt x="6588564" y="711047"/>
                </a:cubicBezTo>
                <a:cubicBezTo>
                  <a:pt x="6617536" y="706908"/>
                  <a:pt x="6646094" y="703183"/>
                  <a:pt x="6675065" y="699044"/>
                </a:cubicBezTo>
                <a:cubicBezTo>
                  <a:pt x="6707348" y="699044"/>
                  <a:pt x="6739630" y="699044"/>
                  <a:pt x="6792193" y="699044"/>
                </a:cubicBezTo>
                <a:cubicBezTo>
                  <a:pt x="6756186" y="716427"/>
                  <a:pt x="6736733" y="726360"/>
                  <a:pt x="6717281" y="735880"/>
                </a:cubicBezTo>
                <a:cubicBezTo>
                  <a:pt x="6717695" y="742088"/>
                  <a:pt x="6717695" y="748296"/>
                  <a:pt x="6718108" y="754504"/>
                </a:cubicBezTo>
                <a:cubicBezTo>
                  <a:pt x="6787227" y="754504"/>
                  <a:pt x="6860070" y="767748"/>
                  <a:pt x="6924635" y="749951"/>
                </a:cubicBezTo>
                <a:cubicBezTo>
                  <a:pt x="6966023" y="738363"/>
                  <a:pt x="6967679" y="772715"/>
                  <a:pt x="6992098" y="788856"/>
                </a:cubicBezTo>
                <a:cubicBezTo>
                  <a:pt x="6963126" y="790926"/>
                  <a:pt x="6934568" y="792995"/>
                  <a:pt x="6905596" y="794651"/>
                </a:cubicBezTo>
                <a:cubicBezTo>
                  <a:pt x="6905183" y="797548"/>
                  <a:pt x="6904769" y="800445"/>
                  <a:pt x="6904355" y="802928"/>
                </a:cubicBezTo>
                <a:cubicBezTo>
                  <a:pt x="6938293" y="810378"/>
                  <a:pt x="6972231" y="817414"/>
                  <a:pt x="6997478" y="823208"/>
                </a:cubicBezTo>
                <a:cubicBezTo>
                  <a:pt x="7012378" y="799617"/>
                  <a:pt x="7021483" y="777682"/>
                  <a:pt x="7037624" y="763196"/>
                </a:cubicBezTo>
                <a:cubicBezTo>
                  <a:pt x="7051696" y="749951"/>
                  <a:pt x="7073218" y="744571"/>
                  <a:pt x="7108812" y="727602"/>
                </a:cubicBezTo>
                <a:cubicBezTo>
                  <a:pt x="7138611" y="725119"/>
                  <a:pt x="7188691" y="720980"/>
                  <a:pt x="7238770" y="716841"/>
                </a:cubicBezTo>
                <a:cubicBezTo>
                  <a:pt x="7240012" y="723049"/>
                  <a:pt x="7241253" y="729257"/>
                  <a:pt x="7242495" y="735052"/>
                </a:cubicBezTo>
                <a:cubicBezTo>
                  <a:pt x="7231320" y="744157"/>
                  <a:pt x="7220146" y="753263"/>
                  <a:pt x="7204004" y="766507"/>
                </a:cubicBezTo>
                <a:cubicBezTo>
                  <a:pt x="7289678" y="791340"/>
                  <a:pt x="7371626" y="814931"/>
                  <a:pt x="7453574" y="838522"/>
                </a:cubicBezTo>
                <a:cubicBezTo>
                  <a:pt x="7441985" y="851766"/>
                  <a:pt x="7426672" y="869149"/>
                  <a:pt x="7408461" y="889843"/>
                </a:cubicBezTo>
                <a:cubicBezTo>
                  <a:pt x="7460610" y="904329"/>
                  <a:pt x="7507379" y="917159"/>
                  <a:pt x="7556216" y="930817"/>
                </a:cubicBezTo>
                <a:cubicBezTo>
                  <a:pt x="7549181" y="940337"/>
                  <a:pt x="7543386" y="948200"/>
                  <a:pt x="7539247" y="953581"/>
                </a:cubicBezTo>
                <a:cubicBezTo>
                  <a:pt x="7584774" y="977172"/>
                  <a:pt x="7629887" y="1000349"/>
                  <a:pt x="7675000" y="1023527"/>
                </a:cubicBezTo>
                <a:cubicBezTo>
                  <a:pt x="7675000" y="1030149"/>
                  <a:pt x="7674587" y="1036771"/>
                  <a:pt x="7674587" y="1043807"/>
                </a:cubicBezTo>
                <a:cubicBezTo>
                  <a:pt x="7561597" y="1052084"/>
                  <a:pt x="7449022" y="1060776"/>
                  <a:pt x="7336032" y="1069053"/>
                </a:cubicBezTo>
                <a:cubicBezTo>
                  <a:pt x="7336032" y="1073606"/>
                  <a:pt x="7335618" y="1077745"/>
                  <a:pt x="7335618" y="1082298"/>
                </a:cubicBezTo>
                <a:cubicBezTo>
                  <a:pt x="7441158" y="1092645"/>
                  <a:pt x="7546284" y="1102578"/>
                  <a:pt x="7651823" y="1112925"/>
                </a:cubicBezTo>
                <a:cubicBezTo>
                  <a:pt x="7651823" y="1116650"/>
                  <a:pt x="7651823" y="1120375"/>
                  <a:pt x="7651823" y="1124513"/>
                </a:cubicBezTo>
                <a:cubicBezTo>
                  <a:pt x="7638992" y="1127411"/>
                  <a:pt x="7626576" y="1130722"/>
                  <a:pt x="7613746" y="1133619"/>
                </a:cubicBezTo>
                <a:cubicBezTo>
                  <a:pt x="7613332" y="1136516"/>
                  <a:pt x="7612505" y="1139827"/>
                  <a:pt x="7612090" y="1142724"/>
                </a:cubicBezTo>
                <a:cubicBezTo>
                  <a:pt x="7648926" y="1147277"/>
                  <a:pt x="7686175" y="1151830"/>
                  <a:pt x="7723010" y="1156382"/>
                </a:cubicBezTo>
                <a:cubicBezTo>
                  <a:pt x="7722597" y="1161763"/>
                  <a:pt x="7722183" y="1167557"/>
                  <a:pt x="7721769" y="1172937"/>
                </a:cubicBezTo>
                <a:cubicBezTo>
                  <a:pt x="7710180" y="1173351"/>
                  <a:pt x="7699005" y="1174179"/>
                  <a:pt x="7687417" y="1174593"/>
                </a:cubicBezTo>
                <a:cubicBezTo>
                  <a:pt x="7724252" y="1213498"/>
                  <a:pt x="7815306" y="1218050"/>
                  <a:pt x="7840553" y="1178318"/>
                </a:cubicBezTo>
                <a:cubicBezTo>
                  <a:pt x="7876974" y="1121202"/>
                  <a:pt x="7930778" y="1114994"/>
                  <a:pt x="7989963" y="1113339"/>
                </a:cubicBezTo>
                <a:cubicBezTo>
                  <a:pt x="8013554" y="1112511"/>
                  <a:pt x="8056598" y="1119547"/>
                  <a:pt x="8026799" y="1065329"/>
                </a:cubicBezTo>
                <a:cubicBezTo>
                  <a:pt x="8074809" y="1088506"/>
                  <a:pt x="8123233" y="1126997"/>
                  <a:pt x="8165035" y="1069053"/>
                </a:cubicBezTo>
                <a:cubicBezTo>
                  <a:pt x="8178693" y="1050015"/>
                  <a:pt x="8173313" y="1017318"/>
                  <a:pt x="8176623" y="990830"/>
                </a:cubicBezTo>
                <a:cubicBezTo>
                  <a:pt x="8171243" y="990416"/>
                  <a:pt x="8166276" y="990002"/>
                  <a:pt x="8160896" y="989588"/>
                </a:cubicBezTo>
                <a:cubicBezTo>
                  <a:pt x="8148894" y="1000349"/>
                  <a:pt x="8136891" y="1011110"/>
                  <a:pt x="8127786" y="1019388"/>
                </a:cubicBezTo>
                <a:cubicBezTo>
                  <a:pt x="8105850" y="975103"/>
                  <a:pt x="8084742" y="932473"/>
                  <a:pt x="8069843" y="901432"/>
                </a:cubicBezTo>
                <a:cubicBezTo>
                  <a:pt x="8082259" y="884877"/>
                  <a:pt x="8091364" y="862113"/>
                  <a:pt x="8107506" y="853836"/>
                </a:cubicBezTo>
                <a:cubicBezTo>
                  <a:pt x="8135649" y="838936"/>
                  <a:pt x="8167518" y="827347"/>
                  <a:pt x="8198973" y="824864"/>
                </a:cubicBezTo>
                <a:cubicBezTo>
                  <a:pt x="8242430" y="821553"/>
                  <a:pt x="8289199" y="801273"/>
                  <a:pt x="8329759" y="836453"/>
                </a:cubicBezTo>
                <a:cubicBezTo>
                  <a:pt x="8332657" y="838936"/>
                  <a:pt x="8338037" y="839764"/>
                  <a:pt x="8341762" y="839350"/>
                </a:cubicBezTo>
                <a:cubicBezTo>
                  <a:pt x="8367836" y="836453"/>
                  <a:pt x="8391841" y="817414"/>
                  <a:pt x="8415432" y="857560"/>
                </a:cubicBezTo>
                <a:cubicBezTo>
                  <a:pt x="8424951" y="873702"/>
                  <a:pt x="8478342" y="864183"/>
                  <a:pt x="8515177" y="866666"/>
                </a:cubicBezTo>
                <a:cubicBezTo>
                  <a:pt x="8515177" y="855077"/>
                  <a:pt x="8515177" y="842247"/>
                  <a:pt x="8515177" y="846800"/>
                </a:cubicBezTo>
                <a:cubicBezTo>
                  <a:pt x="8547460" y="846800"/>
                  <a:pt x="8578501" y="838936"/>
                  <a:pt x="8602506" y="848455"/>
                </a:cubicBezTo>
                <a:cubicBezTo>
                  <a:pt x="8647206" y="866666"/>
                  <a:pt x="8693146" y="865424"/>
                  <a:pt x="8738673" y="870391"/>
                </a:cubicBezTo>
                <a:cubicBezTo>
                  <a:pt x="8806550" y="877427"/>
                  <a:pt x="8875253" y="882393"/>
                  <a:pt x="8943543" y="884049"/>
                </a:cubicBezTo>
                <a:cubicBezTo>
                  <a:pt x="8986588" y="884877"/>
                  <a:pt x="9029631" y="878254"/>
                  <a:pt x="9076814" y="874530"/>
                </a:cubicBezTo>
                <a:cubicBezTo>
                  <a:pt x="9067294" y="891499"/>
                  <a:pt x="9061499" y="901846"/>
                  <a:pt x="9055705" y="912193"/>
                </a:cubicBezTo>
                <a:cubicBezTo>
                  <a:pt x="9074744" y="921712"/>
                  <a:pt x="9093369" y="939095"/>
                  <a:pt x="9112407" y="939095"/>
                </a:cubicBezTo>
                <a:cubicBezTo>
                  <a:pt x="9210083" y="938681"/>
                  <a:pt x="9307345" y="934128"/>
                  <a:pt x="9405020" y="931231"/>
                </a:cubicBezTo>
                <a:cubicBezTo>
                  <a:pt x="9423231" y="930817"/>
                  <a:pt x="9441442" y="929576"/>
                  <a:pt x="9460894" y="937853"/>
                </a:cubicBezTo>
                <a:cubicBezTo>
                  <a:pt x="9284167" y="977172"/>
                  <a:pt x="9104544" y="991658"/>
                  <a:pt x="8924091" y="1004074"/>
                </a:cubicBezTo>
                <a:cubicBezTo>
                  <a:pt x="9086746" y="1004074"/>
                  <a:pt x="9249402" y="1004074"/>
                  <a:pt x="9412057" y="1004074"/>
                </a:cubicBezTo>
                <a:cubicBezTo>
                  <a:pt x="9412057" y="1013593"/>
                  <a:pt x="9412057" y="1023113"/>
                  <a:pt x="9412057" y="1032218"/>
                </a:cubicBezTo>
                <a:cubicBezTo>
                  <a:pt x="9351630" y="1032218"/>
                  <a:pt x="9291203" y="1030149"/>
                  <a:pt x="9230777" y="1033046"/>
                </a:cubicBezTo>
                <a:cubicBezTo>
                  <a:pt x="9208014" y="1034287"/>
                  <a:pt x="9185663" y="1051257"/>
                  <a:pt x="9162900" y="1052084"/>
                </a:cubicBezTo>
                <a:cubicBezTo>
                  <a:pt x="9133928" y="1052912"/>
                  <a:pt x="9104544" y="1044221"/>
                  <a:pt x="9066052" y="1038012"/>
                </a:cubicBezTo>
                <a:cubicBezTo>
                  <a:pt x="9066880" y="1050429"/>
                  <a:pt x="9068122" y="1068226"/>
                  <a:pt x="9069364" y="1086023"/>
                </a:cubicBezTo>
                <a:cubicBezTo>
                  <a:pt x="8988657" y="999108"/>
                  <a:pt x="8907950" y="1075262"/>
                  <a:pt x="8827657" y="1079400"/>
                </a:cubicBezTo>
                <a:cubicBezTo>
                  <a:pt x="8873184" y="1088920"/>
                  <a:pt x="8918297" y="1088920"/>
                  <a:pt x="8963824" y="1088506"/>
                </a:cubicBezTo>
                <a:cubicBezTo>
                  <a:pt x="8999004" y="1088092"/>
                  <a:pt x="9034184" y="1086436"/>
                  <a:pt x="9069364" y="1085609"/>
                </a:cubicBezTo>
                <a:cubicBezTo>
                  <a:pt x="9109510" y="1150588"/>
                  <a:pt x="9169937" y="1123686"/>
                  <a:pt x="9226224" y="1122858"/>
                </a:cubicBezTo>
                <a:cubicBezTo>
                  <a:pt x="9314381" y="1121202"/>
                  <a:pt x="9403365" y="1134033"/>
                  <a:pt x="9489866" y="1122858"/>
                </a:cubicBezTo>
                <a:cubicBezTo>
                  <a:pt x="9618169" y="1106303"/>
                  <a:pt x="9743989" y="1072778"/>
                  <a:pt x="9871464" y="1049601"/>
                </a:cubicBezTo>
                <a:cubicBezTo>
                  <a:pt x="9952171" y="1034701"/>
                  <a:pt x="10036602" y="1035529"/>
                  <a:pt x="10113584" y="1010696"/>
                </a:cubicBezTo>
                <a:cubicBezTo>
                  <a:pt x="10163250" y="994555"/>
                  <a:pt x="10212087" y="990416"/>
                  <a:pt x="10261753" y="984208"/>
                </a:cubicBezTo>
                <a:cubicBezTo>
                  <a:pt x="10272928" y="982966"/>
                  <a:pt x="10284931" y="986691"/>
                  <a:pt x="10296519" y="988347"/>
                </a:cubicBezTo>
                <a:cubicBezTo>
                  <a:pt x="10296519" y="988347"/>
                  <a:pt x="10294863" y="986691"/>
                  <a:pt x="10294863" y="986691"/>
                </a:cubicBezTo>
                <a:cubicBezTo>
                  <a:pt x="10252648" y="1004902"/>
                  <a:pt x="10212087" y="1028493"/>
                  <a:pt x="10168216" y="1040496"/>
                </a:cubicBezTo>
                <a:cubicBezTo>
                  <a:pt x="10077990" y="1065742"/>
                  <a:pt x="9986522" y="1084781"/>
                  <a:pt x="9895469" y="1106717"/>
                </a:cubicBezTo>
                <a:cubicBezTo>
                  <a:pt x="9888433" y="1108372"/>
                  <a:pt x="9882225" y="1114994"/>
                  <a:pt x="9875189" y="1114994"/>
                </a:cubicBezTo>
                <a:cubicBezTo>
                  <a:pt x="9824696" y="1115822"/>
                  <a:pt x="9774202" y="1115408"/>
                  <a:pt x="9722053" y="1115408"/>
                </a:cubicBezTo>
                <a:cubicBezTo>
                  <a:pt x="9749370" y="1192390"/>
                  <a:pt x="9783308" y="1196942"/>
                  <a:pt x="9963759" y="1151002"/>
                </a:cubicBezTo>
                <a:cubicBezTo>
                  <a:pt x="9958379" y="1170868"/>
                  <a:pt x="9953826" y="1186595"/>
                  <a:pt x="9949273" y="1202737"/>
                </a:cubicBezTo>
                <a:cubicBezTo>
                  <a:pt x="9946376" y="1196942"/>
                  <a:pt x="9943479" y="1191562"/>
                  <a:pt x="9940582" y="1185768"/>
                </a:cubicBezTo>
                <a:cubicBezTo>
                  <a:pt x="9873119" y="1196529"/>
                  <a:pt x="9805657" y="1207289"/>
                  <a:pt x="9738194" y="1217636"/>
                </a:cubicBezTo>
                <a:cubicBezTo>
                  <a:pt x="9739023" y="1224259"/>
                  <a:pt x="9739850" y="1231295"/>
                  <a:pt x="9740263" y="1237917"/>
                </a:cubicBezTo>
                <a:cubicBezTo>
                  <a:pt x="9794068" y="1228811"/>
                  <a:pt x="9847872" y="1219292"/>
                  <a:pt x="9902091" y="1210187"/>
                </a:cubicBezTo>
                <a:cubicBezTo>
                  <a:pt x="9903746" y="1215981"/>
                  <a:pt x="9905402" y="1221361"/>
                  <a:pt x="9907472" y="1227156"/>
                </a:cubicBezTo>
                <a:cubicBezTo>
                  <a:pt x="9730331" y="1280132"/>
                  <a:pt x="9552776" y="1333523"/>
                  <a:pt x="9371082" y="1387741"/>
                </a:cubicBezTo>
                <a:cubicBezTo>
                  <a:pt x="9470828" y="1383189"/>
                  <a:pt x="9567675" y="1378636"/>
                  <a:pt x="9663282" y="1374083"/>
                </a:cubicBezTo>
                <a:cubicBezTo>
                  <a:pt x="9657902" y="1389811"/>
                  <a:pt x="9648382" y="1408849"/>
                  <a:pt x="9645485" y="1428716"/>
                </a:cubicBezTo>
                <a:cubicBezTo>
                  <a:pt x="9631414" y="1519769"/>
                  <a:pt x="9571814" y="1548741"/>
                  <a:pt x="9491935" y="1505283"/>
                </a:cubicBezTo>
                <a:cubicBezTo>
                  <a:pt x="9482417" y="1499903"/>
                  <a:pt x="9460894" y="1513147"/>
                  <a:pt x="9447237" y="1521011"/>
                </a:cubicBezTo>
                <a:cubicBezTo>
                  <a:pt x="9437303" y="1526805"/>
                  <a:pt x="9431095" y="1543774"/>
                  <a:pt x="9421575" y="1545016"/>
                </a:cubicBezTo>
                <a:cubicBezTo>
                  <a:pt x="9413298" y="1546258"/>
                  <a:pt x="9403779" y="1530944"/>
                  <a:pt x="9393846" y="1525150"/>
                </a:cubicBezTo>
                <a:cubicBezTo>
                  <a:pt x="9383085" y="1518942"/>
                  <a:pt x="9361977" y="1509836"/>
                  <a:pt x="9361149" y="1511078"/>
                </a:cubicBezTo>
                <a:cubicBezTo>
                  <a:pt x="9329281" y="1570263"/>
                  <a:pt x="9269268" y="1528875"/>
                  <a:pt x="9225811" y="1553708"/>
                </a:cubicBezTo>
                <a:cubicBezTo>
                  <a:pt x="9231190" y="1558674"/>
                  <a:pt x="9238640" y="1564882"/>
                  <a:pt x="9253540" y="1577713"/>
                </a:cubicBezTo>
                <a:cubicBezTo>
                  <a:pt x="9152140" y="1589301"/>
                  <a:pt x="9057775" y="1600062"/>
                  <a:pt x="8963410" y="1610823"/>
                </a:cubicBezTo>
                <a:cubicBezTo>
                  <a:pt x="8964237" y="1617445"/>
                  <a:pt x="8965066" y="1623653"/>
                  <a:pt x="8965894" y="1630275"/>
                </a:cubicBezTo>
                <a:cubicBezTo>
                  <a:pt x="9478278" y="1680355"/>
                  <a:pt x="9970796" y="1559088"/>
                  <a:pt x="10473246" y="1454376"/>
                </a:cubicBezTo>
                <a:cubicBezTo>
                  <a:pt x="10477799" y="1492039"/>
                  <a:pt x="10482351" y="1534669"/>
                  <a:pt x="10487318" y="1577299"/>
                </a:cubicBezTo>
                <a:cubicBezTo>
                  <a:pt x="10482766" y="1578126"/>
                  <a:pt x="10477799" y="1578954"/>
                  <a:pt x="10473246" y="1580196"/>
                </a:cubicBezTo>
                <a:cubicBezTo>
                  <a:pt x="10464141" y="1568607"/>
                  <a:pt x="10455036" y="1557019"/>
                  <a:pt x="10439721" y="1537566"/>
                </a:cubicBezTo>
                <a:cubicBezTo>
                  <a:pt x="10442205" y="1572746"/>
                  <a:pt x="10443860" y="1596337"/>
                  <a:pt x="10445930" y="1629448"/>
                </a:cubicBezTo>
                <a:cubicBezTo>
                  <a:pt x="10400817" y="1595509"/>
                  <a:pt x="10387159" y="1567779"/>
                  <a:pt x="10430616" y="1528875"/>
                </a:cubicBezTo>
                <a:cubicBezTo>
                  <a:pt x="10438894" y="1521425"/>
                  <a:pt x="10436411" y="1501972"/>
                  <a:pt x="10439308" y="1488314"/>
                </a:cubicBezTo>
                <a:cubicBezTo>
                  <a:pt x="10432686" y="1485003"/>
                  <a:pt x="10426064" y="1481692"/>
                  <a:pt x="10419442" y="1477967"/>
                </a:cubicBezTo>
                <a:cubicBezTo>
                  <a:pt x="10395851" y="1505283"/>
                  <a:pt x="10372260" y="1533013"/>
                  <a:pt x="10350737" y="1558260"/>
                </a:cubicBezTo>
                <a:cubicBezTo>
                  <a:pt x="10328388" y="1480037"/>
                  <a:pt x="10269203" y="1543774"/>
                  <a:pt x="10226987" y="1547913"/>
                </a:cubicBezTo>
                <a:cubicBezTo>
                  <a:pt x="10155386" y="1554535"/>
                  <a:pt x="10085854" y="1578954"/>
                  <a:pt x="10014253" y="1590957"/>
                </a:cubicBezTo>
                <a:cubicBezTo>
                  <a:pt x="9950515" y="1601718"/>
                  <a:pt x="9885950" y="1605443"/>
                  <a:pt x="9808968" y="1614134"/>
                </a:cubicBezTo>
                <a:cubicBezTo>
                  <a:pt x="9830490" y="1655108"/>
                  <a:pt x="9842493" y="1677872"/>
                  <a:pt x="9854495" y="1700635"/>
                </a:cubicBezTo>
                <a:cubicBezTo>
                  <a:pt x="9859048" y="1698566"/>
                  <a:pt x="9864014" y="1696910"/>
                  <a:pt x="9868566" y="1694841"/>
                </a:cubicBezTo>
                <a:cubicBezTo>
                  <a:pt x="9875603" y="1721329"/>
                  <a:pt x="9793655" y="1752784"/>
                  <a:pt x="9903746" y="1774720"/>
                </a:cubicBezTo>
                <a:cubicBezTo>
                  <a:pt x="9804002" y="1799139"/>
                  <a:pt x="9733228" y="1816108"/>
                  <a:pt x="9648382" y="1836802"/>
                </a:cubicBezTo>
                <a:cubicBezTo>
                  <a:pt x="9697220" y="1782583"/>
                  <a:pt x="9727847" y="1727537"/>
                  <a:pt x="9803174" y="1746576"/>
                </a:cubicBezTo>
                <a:cubicBezTo>
                  <a:pt x="9652108" y="1693599"/>
                  <a:pt x="9592508" y="1700635"/>
                  <a:pt x="9562295" y="1771822"/>
                </a:cubicBezTo>
                <a:cubicBezTo>
                  <a:pt x="9587542" y="1773478"/>
                  <a:pt x="9612375" y="1775134"/>
                  <a:pt x="9643001" y="1777203"/>
                </a:cubicBezTo>
                <a:cubicBezTo>
                  <a:pt x="9584645" y="1838457"/>
                  <a:pt x="9521321" y="1873637"/>
                  <a:pt x="9438545" y="1865773"/>
                </a:cubicBezTo>
                <a:cubicBezTo>
                  <a:pt x="9456755" y="1910886"/>
                  <a:pt x="9496074" y="1913784"/>
                  <a:pt x="9561467" y="1876120"/>
                </a:cubicBezTo>
                <a:cubicBezTo>
                  <a:pt x="9570159" y="1888537"/>
                  <a:pt x="9579264" y="1901367"/>
                  <a:pt x="9585058" y="1909645"/>
                </a:cubicBezTo>
                <a:cubicBezTo>
                  <a:pt x="9639691" y="1891434"/>
                  <a:pt x="9690598" y="1874465"/>
                  <a:pt x="9751025" y="1854599"/>
                </a:cubicBezTo>
                <a:cubicBezTo>
                  <a:pt x="9754336" y="1858737"/>
                  <a:pt x="9765096" y="1872396"/>
                  <a:pt x="9775443" y="1885640"/>
                </a:cubicBezTo>
                <a:cubicBezTo>
                  <a:pt x="9738608" y="1897642"/>
                  <a:pt x="9710051" y="1907161"/>
                  <a:pt x="9681079" y="1916681"/>
                </a:cubicBezTo>
                <a:cubicBezTo>
                  <a:pt x="9680251" y="1921647"/>
                  <a:pt x="9679423" y="1926614"/>
                  <a:pt x="9678596" y="1931166"/>
                </a:cubicBezTo>
                <a:cubicBezTo>
                  <a:pt x="9695565" y="1936961"/>
                  <a:pt x="9713775" y="1949791"/>
                  <a:pt x="9729503" y="1946894"/>
                </a:cubicBezTo>
                <a:cubicBezTo>
                  <a:pt x="9983625" y="1904264"/>
                  <a:pt x="10240231" y="1871982"/>
                  <a:pt x="10490216" y="1811969"/>
                </a:cubicBezTo>
                <a:cubicBezTo>
                  <a:pt x="10747235" y="1750301"/>
                  <a:pt x="10999702" y="1667939"/>
                  <a:pt x="11249686" y="1581437"/>
                </a:cubicBezTo>
                <a:cubicBezTo>
                  <a:pt x="11358123" y="1544188"/>
                  <a:pt x="11452074" y="1466379"/>
                  <a:pt x="11558855" y="1421680"/>
                </a:cubicBezTo>
                <a:cubicBezTo>
                  <a:pt x="11651978" y="1382361"/>
                  <a:pt x="11718199" y="1311174"/>
                  <a:pt x="11797249" y="1255714"/>
                </a:cubicBezTo>
                <a:cubicBezTo>
                  <a:pt x="11810080" y="1246608"/>
                  <a:pt x="11827050" y="1244125"/>
                  <a:pt x="11845260" y="1237089"/>
                </a:cubicBezTo>
                <a:cubicBezTo>
                  <a:pt x="11786075" y="1309932"/>
                  <a:pt x="11731857" y="1376567"/>
                  <a:pt x="11673085" y="1448168"/>
                </a:cubicBezTo>
                <a:cubicBezTo>
                  <a:pt x="11676811" y="1431613"/>
                  <a:pt x="11678880" y="1420852"/>
                  <a:pt x="11681363" y="1410091"/>
                </a:cubicBezTo>
                <a:cubicBezTo>
                  <a:pt x="11677224" y="1408849"/>
                  <a:pt x="11673085" y="1407194"/>
                  <a:pt x="11668947" y="1405952"/>
                </a:cubicBezTo>
                <a:cubicBezTo>
                  <a:pt x="11659841" y="1429957"/>
                  <a:pt x="11651150" y="1453962"/>
                  <a:pt x="11635423" y="1495350"/>
                </a:cubicBezTo>
                <a:cubicBezTo>
                  <a:pt x="11620109" y="1470518"/>
                  <a:pt x="11608934" y="1452721"/>
                  <a:pt x="11603554" y="1444029"/>
                </a:cubicBezTo>
                <a:cubicBezTo>
                  <a:pt x="11513741" y="1490384"/>
                  <a:pt x="11423102" y="1537152"/>
                  <a:pt x="11332876" y="1584335"/>
                </a:cubicBezTo>
                <a:cubicBezTo>
                  <a:pt x="11325840" y="1588060"/>
                  <a:pt x="11318804" y="1594682"/>
                  <a:pt x="11315907" y="1601718"/>
                </a:cubicBezTo>
                <a:cubicBezTo>
                  <a:pt x="11296868" y="1649728"/>
                  <a:pt x="11277002" y="1635656"/>
                  <a:pt x="11255895" y="1601304"/>
                </a:cubicBezTo>
                <a:cubicBezTo>
                  <a:pt x="11196709" y="1678286"/>
                  <a:pt x="11104828" y="1683252"/>
                  <a:pt x="11023707" y="1712224"/>
                </a:cubicBezTo>
                <a:cubicBezTo>
                  <a:pt x="10998047" y="1721329"/>
                  <a:pt x="10976525" y="1742437"/>
                  <a:pt x="10943001" y="1764373"/>
                </a:cubicBezTo>
                <a:cubicBezTo>
                  <a:pt x="10931412" y="1768511"/>
                  <a:pt x="10906166" y="1776789"/>
                  <a:pt x="10879677" y="1785895"/>
                </a:cubicBezTo>
                <a:cubicBezTo>
                  <a:pt x="10856913" y="1780100"/>
                  <a:pt x="10827114" y="1772650"/>
                  <a:pt x="10792348" y="1763959"/>
                </a:cubicBezTo>
                <a:cubicBezTo>
                  <a:pt x="10789865" y="1786722"/>
                  <a:pt x="10787795" y="1808658"/>
                  <a:pt x="10785312" y="1830594"/>
                </a:cubicBezTo>
                <a:cubicBezTo>
                  <a:pt x="10784071" y="1830180"/>
                  <a:pt x="10779932" y="1830594"/>
                  <a:pt x="10777863" y="1828524"/>
                </a:cubicBezTo>
                <a:cubicBezTo>
                  <a:pt x="10761721" y="1810727"/>
                  <a:pt x="10746407" y="1792930"/>
                  <a:pt x="10730680" y="1774720"/>
                </a:cubicBezTo>
                <a:cubicBezTo>
                  <a:pt x="10720747" y="1798311"/>
                  <a:pt x="10711642" y="1821902"/>
                  <a:pt x="10701295" y="1845493"/>
                </a:cubicBezTo>
                <a:cubicBezTo>
                  <a:pt x="10690119" y="1871568"/>
                  <a:pt x="10678117" y="1897228"/>
                  <a:pt x="10667356" y="1921647"/>
                </a:cubicBezTo>
                <a:cubicBezTo>
                  <a:pt x="10639626" y="1883156"/>
                  <a:pt x="10618519" y="1853771"/>
                  <a:pt x="10597825" y="1823971"/>
                </a:cubicBezTo>
                <a:cubicBezTo>
                  <a:pt x="10585821" y="1848804"/>
                  <a:pt x="10573819" y="1873637"/>
                  <a:pt x="10562645" y="1896401"/>
                </a:cubicBezTo>
                <a:cubicBezTo>
                  <a:pt x="10546917" y="1800380"/>
                  <a:pt x="10475730" y="1888951"/>
                  <a:pt x="10429789" y="1869912"/>
                </a:cubicBezTo>
                <a:cubicBezTo>
                  <a:pt x="10415717" y="1864118"/>
                  <a:pt x="10393781" y="1876948"/>
                  <a:pt x="10381365" y="1886881"/>
                </a:cubicBezTo>
                <a:cubicBezTo>
                  <a:pt x="10344116" y="1907989"/>
                  <a:pt x="10308521" y="1934478"/>
                  <a:pt x="10268790" y="1949791"/>
                </a:cubicBezTo>
                <a:cubicBezTo>
                  <a:pt x="10118551" y="2006907"/>
                  <a:pt x="9966657" y="2060297"/>
                  <a:pt x="9815590" y="2115343"/>
                </a:cubicBezTo>
                <a:cubicBezTo>
                  <a:pt x="9806071" y="2118654"/>
                  <a:pt x="9797793" y="2124449"/>
                  <a:pt x="9790758" y="2138521"/>
                </a:cubicBezTo>
                <a:cubicBezTo>
                  <a:pt x="9869808" y="2125690"/>
                  <a:pt x="9948860" y="2113274"/>
                  <a:pt x="10027910" y="2100444"/>
                </a:cubicBezTo>
                <a:cubicBezTo>
                  <a:pt x="10030394" y="2106652"/>
                  <a:pt x="10032878" y="2112446"/>
                  <a:pt x="10035360" y="2118654"/>
                </a:cubicBezTo>
                <a:cubicBezTo>
                  <a:pt x="9913680" y="2144729"/>
                  <a:pt x="9776272" y="2139762"/>
                  <a:pt x="9699290" y="2270963"/>
                </a:cubicBezTo>
                <a:cubicBezTo>
                  <a:pt x="9822626" y="2297037"/>
                  <a:pt x="9931063" y="2265996"/>
                  <a:pt x="10038672" y="2237852"/>
                </a:cubicBezTo>
                <a:cubicBezTo>
                  <a:pt x="10134278" y="2213019"/>
                  <a:pt x="10227402" y="2178667"/>
                  <a:pt x="10321765" y="2149282"/>
                </a:cubicBezTo>
                <a:cubicBezTo>
                  <a:pt x="10332112" y="2145971"/>
                  <a:pt x="10351979" y="2145971"/>
                  <a:pt x="10354048" y="2150523"/>
                </a:cubicBezTo>
                <a:cubicBezTo>
                  <a:pt x="10377639" y="2200603"/>
                  <a:pt x="10411992" y="2173287"/>
                  <a:pt x="10443860" y="2165009"/>
                </a:cubicBezTo>
                <a:cubicBezTo>
                  <a:pt x="10500148" y="2150523"/>
                  <a:pt x="10552298" y="2117413"/>
                  <a:pt x="10615621" y="2159629"/>
                </a:cubicBezTo>
                <a:cubicBezTo>
                  <a:pt x="10635487" y="2172873"/>
                  <a:pt x="10685153" y="2145143"/>
                  <a:pt x="10719505" y="2131899"/>
                </a:cubicBezTo>
                <a:cubicBezTo>
                  <a:pt x="10752201" y="2119482"/>
                  <a:pt x="10781587" y="2097960"/>
                  <a:pt x="10814698" y="2086372"/>
                </a:cubicBezTo>
                <a:cubicBezTo>
                  <a:pt x="10898715" y="2056572"/>
                  <a:pt x="10983974" y="2030498"/>
                  <a:pt x="11073373" y="2001526"/>
                </a:cubicBezTo>
                <a:cubicBezTo>
                  <a:pt x="11024535" y="2039189"/>
                  <a:pt x="10976939" y="2076025"/>
                  <a:pt x="10914443" y="2124035"/>
                </a:cubicBezTo>
                <a:cubicBezTo>
                  <a:pt x="11134213" y="2133968"/>
                  <a:pt x="11246375" y="1968002"/>
                  <a:pt x="11413582" y="1888537"/>
                </a:cubicBezTo>
                <a:cubicBezTo>
                  <a:pt x="11313424" y="1975038"/>
                  <a:pt x="11221128" y="2054917"/>
                  <a:pt x="11128419" y="2134796"/>
                </a:cubicBezTo>
                <a:cubicBezTo>
                  <a:pt x="11085375" y="2179495"/>
                  <a:pt x="11042332" y="2223780"/>
                  <a:pt x="10999289" y="2268065"/>
                </a:cubicBezTo>
                <a:cubicBezTo>
                  <a:pt x="11040262" y="2256063"/>
                  <a:pt x="11081236" y="2240335"/>
                  <a:pt x="11110208" y="2212191"/>
                </a:cubicBezTo>
                <a:cubicBezTo>
                  <a:pt x="11126350" y="2196878"/>
                  <a:pt x="11122211" y="2160456"/>
                  <a:pt x="11127177" y="2133554"/>
                </a:cubicBezTo>
                <a:cubicBezTo>
                  <a:pt x="11140836" y="2145971"/>
                  <a:pt x="11154494" y="2157973"/>
                  <a:pt x="11176015" y="2177012"/>
                </a:cubicBezTo>
                <a:cubicBezTo>
                  <a:pt x="11279899" y="2095477"/>
                  <a:pt x="11389991" y="2008976"/>
                  <a:pt x="11500497" y="1922889"/>
                </a:cubicBezTo>
                <a:cubicBezTo>
                  <a:pt x="11504223" y="1927028"/>
                  <a:pt x="11507947" y="1930753"/>
                  <a:pt x="11511672" y="1934891"/>
                </a:cubicBezTo>
                <a:cubicBezTo>
                  <a:pt x="11496773" y="1947722"/>
                  <a:pt x="11482287" y="1961794"/>
                  <a:pt x="11466974" y="1973796"/>
                </a:cubicBezTo>
                <a:cubicBezTo>
                  <a:pt x="11396200" y="2029256"/>
                  <a:pt x="11324598" y="2083061"/>
                  <a:pt x="11255066" y="2139762"/>
                </a:cubicBezTo>
                <a:cubicBezTo>
                  <a:pt x="11243064" y="2149282"/>
                  <a:pt x="11207056" y="2161284"/>
                  <a:pt x="11243064" y="2186531"/>
                </a:cubicBezTo>
                <a:cubicBezTo>
                  <a:pt x="11232717" y="2198119"/>
                  <a:pt x="11223197" y="2211364"/>
                  <a:pt x="11211195" y="2221711"/>
                </a:cubicBezTo>
                <a:cubicBezTo>
                  <a:pt x="11186362" y="2242818"/>
                  <a:pt x="11160288" y="2262271"/>
                  <a:pt x="11134627" y="2282137"/>
                </a:cubicBezTo>
                <a:cubicBezTo>
                  <a:pt x="11137939" y="2287518"/>
                  <a:pt x="11141663" y="2292484"/>
                  <a:pt x="11144974" y="2297865"/>
                </a:cubicBezTo>
                <a:cubicBezTo>
                  <a:pt x="11178085" y="2275929"/>
                  <a:pt x="11211195" y="2253993"/>
                  <a:pt x="11255066" y="2225436"/>
                </a:cubicBezTo>
                <a:cubicBezTo>
                  <a:pt x="11236856" y="2274274"/>
                  <a:pt x="11221956" y="2314006"/>
                  <a:pt x="11206642" y="2355394"/>
                </a:cubicBezTo>
                <a:cubicBezTo>
                  <a:pt x="11245133" y="2338839"/>
                  <a:pt x="11291488" y="2318559"/>
                  <a:pt x="11337429" y="2299106"/>
                </a:cubicBezTo>
                <a:cubicBezTo>
                  <a:pt x="11380886" y="2340908"/>
                  <a:pt x="11423516" y="2268479"/>
                  <a:pt x="11474009" y="2285862"/>
                </a:cubicBezTo>
                <a:cubicBezTo>
                  <a:pt x="11420205" y="2337183"/>
                  <a:pt x="11353570" y="2347944"/>
                  <a:pt x="11290246" y="2367810"/>
                </a:cubicBezTo>
                <a:cubicBezTo>
                  <a:pt x="11253825" y="2379399"/>
                  <a:pt x="11222370" y="2398851"/>
                  <a:pt x="11243064" y="2446862"/>
                </a:cubicBezTo>
                <a:cubicBezTo>
                  <a:pt x="11106483" y="2453484"/>
                  <a:pt x="11087031" y="2600411"/>
                  <a:pt x="10986872" y="2659182"/>
                </a:cubicBezTo>
                <a:cubicBezTo>
                  <a:pt x="10997633" y="2667046"/>
                  <a:pt x="11007980" y="2674496"/>
                  <a:pt x="11013360" y="2678221"/>
                </a:cubicBezTo>
                <a:cubicBezTo>
                  <a:pt x="10990182" y="2708020"/>
                  <a:pt x="10969903" y="2733681"/>
                  <a:pt x="10949623" y="2759342"/>
                </a:cubicBezTo>
                <a:cubicBezTo>
                  <a:pt x="10955831" y="2764308"/>
                  <a:pt x="10962039" y="2769689"/>
                  <a:pt x="10967833" y="2774655"/>
                </a:cubicBezTo>
                <a:cubicBezTo>
                  <a:pt x="11158633" y="2603722"/>
                  <a:pt x="11373022" y="2458036"/>
                  <a:pt x="11528641" y="2245716"/>
                </a:cubicBezTo>
                <a:cubicBezTo>
                  <a:pt x="11514983" y="2241577"/>
                  <a:pt x="11505050" y="2239094"/>
                  <a:pt x="11494703" y="2235783"/>
                </a:cubicBezTo>
                <a:cubicBezTo>
                  <a:pt x="11496773" y="2232471"/>
                  <a:pt x="11497600" y="2228747"/>
                  <a:pt x="11499670" y="2227505"/>
                </a:cubicBezTo>
                <a:cubicBezTo>
                  <a:pt x="11542713" y="2209708"/>
                  <a:pt x="11585757" y="2193153"/>
                  <a:pt x="11628387" y="2174528"/>
                </a:cubicBezTo>
                <a:cubicBezTo>
                  <a:pt x="11636665" y="2170803"/>
                  <a:pt x="11641217" y="2159629"/>
                  <a:pt x="11647425" y="2151765"/>
                </a:cubicBezTo>
                <a:cubicBezTo>
                  <a:pt x="11638734" y="2145143"/>
                  <a:pt x="11630042" y="2138521"/>
                  <a:pt x="11627973" y="2136865"/>
                </a:cubicBezTo>
                <a:cubicBezTo>
                  <a:pt x="11678053" y="2092994"/>
                  <a:pt x="11730201" y="2047053"/>
                  <a:pt x="11782764" y="2001112"/>
                </a:cubicBezTo>
                <a:cubicBezTo>
                  <a:pt x="11785247" y="2003182"/>
                  <a:pt x="11787731" y="2005665"/>
                  <a:pt x="11790214" y="2007734"/>
                </a:cubicBezTo>
                <a:cubicBezTo>
                  <a:pt x="11784005" y="2019737"/>
                  <a:pt x="11777797" y="2031739"/>
                  <a:pt x="11777384" y="2032567"/>
                </a:cubicBezTo>
                <a:cubicBezTo>
                  <a:pt x="11792697" y="2054917"/>
                  <a:pt x="11816288" y="2083061"/>
                  <a:pt x="11813391" y="2085958"/>
                </a:cubicBezTo>
                <a:cubicBezTo>
                  <a:pt x="11785662" y="2114516"/>
                  <a:pt x="11760414" y="2161284"/>
                  <a:pt x="11710749" y="2116999"/>
                </a:cubicBezTo>
                <a:cubicBezTo>
                  <a:pt x="11681363" y="2170389"/>
                  <a:pt x="11620109" y="2250682"/>
                  <a:pt x="11596104" y="2265582"/>
                </a:cubicBezTo>
                <a:cubicBezTo>
                  <a:pt x="11606451" y="2274687"/>
                  <a:pt x="11616384" y="2283379"/>
                  <a:pt x="11620937" y="2287518"/>
                </a:cubicBezTo>
                <a:cubicBezTo>
                  <a:pt x="11600656" y="2304073"/>
                  <a:pt x="11582032" y="2319386"/>
                  <a:pt x="11561752" y="2335942"/>
                </a:cubicBezTo>
                <a:cubicBezTo>
                  <a:pt x="11558027" y="2326836"/>
                  <a:pt x="11551405" y="2310281"/>
                  <a:pt x="11538161" y="2276757"/>
                </a:cubicBezTo>
                <a:cubicBezTo>
                  <a:pt x="11518709" y="2308626"/>
                  <a:pt x="11505050" y="2331803"/>
                  <a:pt x="11490978" y="2355394"/>
                </a:cubicBezTo>
                <a:cubicBezTo>
                  <a:pt x="11483529" y="2357463"/>
                  <a:pt x="11466559" y="2357463"/>
                  <a:pt x="11457040" y="2365741"/>
                </a:cubicBezTo>
                <a:cubicBezTo>
                  <a:pt x="11426413" y="2393057"/>
                  <a:pt x="11396200" y="2421615"/>
                  <a:pt x="11369712" y="2453070"/>
                </a:cubicBezTo>
                <a:cubicBezTo>
                  <a:pt x="11351500" y="2475006"/>
                  <a:pt x="11340740" y="2503149"/>
                  <a:pt x="11323771" y="2526327"/>
                </a:cubicBezTo>
                <a:cubicBezTo>
                  <a:pt x="11308457" y="2547435"/>
                  <a:pt x="11288591" y="2566059"/>
                  <a:pt x="11262103" y="2595445"/>
                </a:cubicBezTo>
                <a:cubicBezTo>
                  <a:pt x="11262516" y="2600825"/>
                  <a:pt x="11264172" y="2621519"/>
                  <a:pt x="11266242" y="2650905"/>
                </a:cubicBezTo>
                <a:cubicBezTo>
                  <a:pt x="11245133" y="2633936"/>
                  <a:pt x="11229406" y="2621519"/>
                  <a:pt x="11200434" y="2598342"/>
                </a:cubicBezTo>
                <a:cubicBezTo>
                  <a:pt x="11188432" y="2628555"/>
                  <a:pt x="11178912" y="2654216"/>
                  <a:pt x="11168151" y="2679049"/>
                </a:cubicBezTo>
                <a:cubicBezTo>
                  <a:pt x="11165254" y="2685671"/>
                  <a:pt x="11156977" y="2690223"/>
                  <a:pt x="11151596" y="2695604"/>
                </a:cubicBezTo>
                <a:cubicBezTo>
                  <a:pt x="11100275" y="2749408"/>
                  <a:pt x="11047298" y="2801971"/>
                  <a:pt x="10998874" y="2857845"/>
                </a:cubicBezTo>
                <a:cubicBezTo>
                  <a:pt x="10961211" y="2901303"/>
                  <a:pt x="10947554" y="2965040"/>
                  <a:pt x="10881746" y="2984906"/>
                </a:cubicBezTo>
                <a:cubicBezTo>
                  <a:pt x="10875538" y="2986976"/>
                  <a:pt x="10880091" y="3025880"/>
                  <a:pt x="10879677" y="3047816"/>
                </a:cubicBezTo>
                <a:cubicBezTo>
                  <a:pt x="10849463" y="3071407"/>
                  <a:pt x="10833322" y="3063130"/>
                  <a:pt x="10834564" y="3018017"/>
                </a:cubicBezTo>
                <a:cubicBezTo>
                  <a:pt x="10757582" y="3072235"/>
                  <a:pt x="10692603" y="3123142"/>
                  <a:pt x="10712055" y="3209644"/>
                </a:cubicBezTo>
                <a:cubicBezTo>
                  <a:pt x="10678117" y="3234890"/>
                  <a:pt x="10652870" y="3253929"/>
                  <a:pt x="10623485" y="3275864"/>
                </a:cubicBezTo>
                <a:cubicBezTo>
                  <a:pt x="10623485" y="3263448"/>
                  <a:pt x="10623485" y="3253929"/>
                  <a:pt x="10623485" y="3244409"/>
                </a:cubicBezTo>
                <a:cubicBezTo>
                  <a:pt x="10619346" y="3244409"/>
                  <a:pt x="10615207" y="3243996"/>
                  <a:pt x="10611069" y="3243996"/>
                </a:cubicBezTo>
                <a:cubicBezTo>
                  <a:pt x="10611069" y="3288281"/>
                  <a:pt x="10611069" y="3332566"/>
                  <a:pt x="10611069" y="3379335"/>
                </a:cubicBezTo>
                <a:cubicBezTo>
                  <a:pt x="10673151" y="3344568"/>
                  <a:pt x="10733577" y="3307319"/>
                  <a:pt x="10796900" y="3275864"/>
                </a:cubicBezTo>
                <a:cubicBezTo>
                  <a:pt x="10852361" y="3248134"/>
                  <a:pt x="10872227" y="3210885"/>
                  <a:pt x="10862708" y="3150459"/>
                </a:cubicBezTo>
                <a:cubicBezTo>
                  <a:pt x="10859810" y="3130592"/>
                  <a:pt x="10873468" y="3108657"/>
                  <a:pt x="10879263" y="3087549"/>
                </a:cubicBezTo>
                <a:cubicBezTo>
                  <a:pt x="10879263" y="3114451"/>
                  <a:pt x="10879263" y="3140939"/>
                  <a:pt x="10879263" y="3167841"/>
                </a:cubicBezTo>
                <a:cubicBezTo>
                  <a:pt x="10882988" y="3168255"/>
                  <a:pt x="10886712" y="3168255"/>
                  <a:pt x="10890024" y="3168669"/>
                </a:cubicBezTo>
                <a:cubicBezTo>
                  <a:pt x="10909063" y="3109898"/>
                  <a:pt x="10928515" y="3050713"/>
                  <a:pt x="10947554" y="2991942"/>
                </a:cubicBezTo>
                <a:cubicBezTo>
                  <a:pt x="10952520" y="2992356"/>
                  <a:pt x="10957901" y="2992770"/>
                  <a:pt x="10962867" y="2993184"/>
                </a:cubicBezTo>
                <a:cubicBezTo>
                  <a:pt x="10960798" y="3019258"/>
                  <a:pt x="10958314" y="3045333"/>
                  <a:pt x="10956244" y="3068096"/>
                </a:cubicBezTo>
                <a:cubicBezTo>
                  <a:pt x="10972800" y="3064371"/>
                  <a:pt x="11000116" y="3058163"/>
                  <a:pt x="11027432" y="3051541"/>
                </a:cubicBezTo>
                <a:cubicBezTo>
                  <a:pt x="11028260" y="3054852"/>
                  <a:pt x="11029501" y="3057749"/>
                  <a:pt x="11030330" y="3061060"/>
                </a:cubicBezTo>
                <a:cubicBezTo>
                  <a:pt x="11096551" y="3003531"/>
                  <a:pt x="11163185" y="2946002"/>
                  <a:pt x="11229406" y="2888472"/>
                </a:cubicBezTo>
                <a:cubicBezTo>
                  <a:pt x="11232717" y="2890128"/>
                  <a:pt x="11236028" y="2891783"/>
                  <a:pt x="11239753" y="2893025"/>
                </a:cubicBezTo>
                <a:cubicBezTo>
                  <a:pt x="11201262" y="2957176"/>
                  <a:pt x="11162357" y="3020914"/>
                  <a:pt x="11123866" y="3085065"/>
                </a:cubicBezTo>
                <a:cubicBezTo>
                  <a:pt x="11125522" y="3087963"/>
                  <a:pt x="11127592" y="3091274"/>
                  <a:pt x="11129247" y="3094171"/>
                </a:cubicBezTo>
                <a:cubicBezTo>
                  <a:pt x="11157391" y="3074718"/>
                  <a:pt x="11185121" y="3055680"/>
                  <a:pt x="11213265" y="3036227"/>
                </a:cubicBezTo>
                <a:cubicBezTo>
                  <a:pt x="11189259" y="3079271"/>
                  <a:pt x="11186362" y="3142181"/>
                  <a:pt x="11112277" y="3138042"/>
                </a:cubicBezTo>
                <a:cubicBezTo>
                  <a:pt x="11107725" y="3137628"/>
                  <a:pt x="11103586" y="3164117"/>
                  <a:pt x="11095722" y="3175705"/>
                </a:cubicBezTo>
                <a:cubicBezTo>
                  <a:pt x="11067579" y="3218749"/>
                  <a:pt x="11037779" y="3260965"/>
                  <a:pt x="11008807" y="3303594"/>
                </a:cubicBezTo>
                <a:cubicBezTo>
                  <a:pt x="10982733" y="3341671"/>
                  <a:pt x="10957072" y="3379748"/>
                  <a:pt x="10934723" y="3412445"/>
                </a:cubicBezTo>
                <a:cubicBezTo>
                  <a:pt x="10856086" y="3384715"/>
                  <a:pt x="10880504" y="3477424"/>
                  <a:pt x="10831253" y="3487357"/>
                </a:cubicBezTo>
                <a:cubicBezTo>
                  <a:pt x="10831253" y="3460041"/>
                  <a:pt x="10831253" y="3434381"/>
                  <a:pt x="10831253" y="3406651"/>
                </a:cubicBezTo>
                <a:cubicBezTo>
                  <a:pt x="10825872" y="3410789"/>
                  <a:pt x="10815939" y="3421136"/>
                  <a:pt x="10803936" y="3427759"/>
                </a:cubicBezTo>
                <a:cubicBezTo>
                  <a:pt x="10789865" y="3435622"/>
                  <a:pt x="10774137" y="3440589"/>
                  <a:pt x="10759238" y="3446797"/>
                </a:cubicBezTo>
                <a:cubicBezTo>
                  <a:pt x="10748891" y="3403753"/>
                  <a:pt x="10735646" y="3448039"/>
                  <a:pt x="10723644" y="3445555"/>
                </a:cubicBezTo>
                <a:cubicBezTo>
                  <a:pt x="10743510" y="3513846"/>
                  <a:pt x="10667770" y="3523779"/>
                  <a:pt x="10648731" y="3568064"/>
                </a:cubicBezTo>
                <a:cubicBezTo>
                  <a:pt x="10643351" y="3580067"/>
                  <a:pt x="10642523" y="3593725"/>
                  <a:pt x="10640453" y="3602830"/>
                </a:cubicBezTo>
                <a:cubicBezTo>
                  <a:pt x="10628866" y="3616488"/>
                  <a:pt x="10615621" y="3630560"/>
                  <a:pt x="10604860" y="3645873"/>
                </a:cubicBezTo>
                <a:cubicBezTo>
                  <a:pt x="10593686" y="3661601"/>
                  <a:pt x="10584580" y="3678570"/>
                  <a:pt x="10565127" y="3710439"/>
                </a:cubicBezTo>
                <a:cubicBezTo>
                  <a:pt x="10560575" y="3676087"/>
                  <a:pt x="10558506" y="3661187"/>
                  <a:pt x="10553953" y="3628904"/>
                </a:cubicBezTo>
                <a:cubicBezTo>
                  <a:pt x="10522498" y="3670706"/>
                  <a:pt x="10496837" y="3704644"/>
                  <a:pt x="10462485" y="3750585"/>
                </a:cubicBezTo>
                <a:cubicBezTo>
                  <a:pt x="10468280" y="3725753"/>
                  <a:pt x="10470762" y="3714164"/>
                  <a:pt x="10473660" y="3702575"/>
                </a:cubicBezTo>
                <a:cubicBezTo>
                  <a:pt x="10424822" y="3751827"/>
                  <a:pt x="10335838" y="3767141"/>
                  <a:pt x="10342874" y="3861505"/>
                </a:cubicBezTo>
                <a:lnTo>
                  <a:pt x="10342874" y="3861505"/>
                </a:lnTo>
                <a:cubicBezTo>
                  <a:pt x="10332941" y="3862333"/>
                  <a:pt x="10322594" y="3864816"/>
                  <a:pt x="10313075" y="3863161"/>
                </a:cubicBezTo>
                <a:cubicBezTo>
                  <a:pt x="10287414" y="3859436"/>
                  <a:pt x="10257201" y="3842881"/>
                  <a:pt x="10237334" y="3851572"/>
                </a:cubicBezTo>
                <a:cubicBezTo>
                  <a:pt x="10199671" y="3867714"/>
                  <a:pt x="10166975" y="3897099"/>
                  <a:pt x="10196360" y="3952973"/>
                </a:cubicBezTo>
                <a:cubicBezTo>
                  <a:pt x="10211674" y="3945109"/>
                  <a:pt x="10225745" y="3938073"/>
                  <a:pt x="10240231" y="3930623"/>
                </a:cubicBezTo>
                <a:cubicBezTo>
                  <a:pt x="10242715" y="3933107"/>
                  <a:pt x="10245198" y="3935590"/>
                  <a:pt x="10247681" y="3937659"/>
                </a:cubicBezTo>
                <a:cubicBezTo>
                  <a:pt x="10234023" y="3955870"/>
                  <a:pt x="10220779" y="3973667"/>
                  <a:pt x="10205051" y="3994361"/>
                </a:cubicBezTo>
                <a:cubicBezTo>
                  <a:pt x="10186013" y="3962906"/>
                  <a:pt x="10169458" y="3935176"/>
                  <a:pt x="10157042" y="3914482"/>
                </a:cubicBezTo>
                <a:cubicBezTo>
                  <a:pt x="10051088" y="3974495"/>
                  <a:pt x="9944307" y="4035335"/>
                  <a:pt x="9837525" y="4095762"/>
                </a:cubicBezTo>
                <a:cubicBezTo>
                  <a:pt x="9825523" y="4102384"/>
                  <a:pt x="9813107" y="4108592"/>
                  <a:pt x="9800690" y="4114800"/>
                </a:cubicBezTo>
                <a:cubicBezTo>
                  <a:pt x="9805243" y="4121422"/>
                  <a:pt x="9809795" y="4128044"/>
                  <a:pt x="9814349" y="4134666"/>
                </a:cubicBezTo>
                <a:cubicBezTo>
                  <a:pt x="9953412" y="4105281"/>
                  <a:pt x="10092476" y="4075895"/>
                  <a:pt x="10231540" y="4046510"/>
                </a:cubicBezTo>
                <a:cubicBezTo>
                  <a:pt x="10233195" y="4053132"/>
                  <a:pt x="10234851" y="4059754"/>
                  <a:pt x="10236507" y="4066376"/>
                </a:cubicBezTo>
                <a:cubicBezTo>
                  <a:pt x="10157455" y="4077965"/>
                  <a:pt x="10093304" y="4142944"/>
                  <a:pt x="10000595" y="4103211"/>
                </a:cubicBezTo>
                <a:cubicBezTo>
                  <a:pt x="10006389" y="4133011"/>
                  <a:pt x="10010114" y="4152463"/>
                  <a:pt x="10013839" y="4171916"/>
                </a:cubicBezTo>
                <a:cubicBezTo>
                  <a:pt x="9984453" y="4188471"/>
                  <a:pt x="9953826" y="4205440"/>
                  <a:pt x="9923199" y="4222409"/>
                </a:cubicBezTo>
                <a:cubicBezTo>
                  <a:pt x="9924854" y="4226134"/>
                  <a:pt x="9926924" y="4229859"/>
                  <a:pt x="9928579" y="4233584"/>
                </a:cubicBezTo>
                <a:cubicBezTo>
                  <a:pt x="9954240" y="4229445"/>
                  <a:pt x="9979486" y="4225306"/>
                  <a:pt x="10005147" y="4221167"/>
                </a:cubicBezTo>
                <a:cubicBezTo>
                  <a:pt x="10006389" y="4224892"/>
                  <a:pt x="10007631" y="4229031"/>
                  <a:pt x="10008872" y="4232756"/>
                </a:cubicBezTo>
                <a:cubicBezTo>
                  <a:pt x="9969139" y="4248898"/>
                  <a:pt x="9928993" y="4264625"/>
                  <a:pt x="9885122" y="4282422"/>
                </a:cubicBezTo>
                <a:cubicBezTo>
                  <a:pt x="9885536" y="4270006"/>
                  <a:pt x="9886363" y="4258830"/>
                  <a:pt x="9886778" y="4247656"/>
                </a:cubicBezTo>
                <a:cubicBezTo>
                  <a:pt x="9869395" y="4308910"/>
                  <a:pt x="9733228" y="4261728"/>
                  <a:pt x="9768407" y="4373889"/>
                </a:cubicBezTo>
                <a:cubicBezTo>
                  <a:pt x="9751852" y="4346573"/>
                  <a:pt x="9735297" y="4319671"/>
                  <a:pt x="9722053" y="4297322"/>
                </a:cubicBezTo>
                <a:cubicBezTo>
                  <a:pt x="9612789" y="4360645"/>
                  <a:pt x="9498558" y="4426866"/>
                  <a:pt x="9384326" y="4493087"/>
                </a:cubicBezTo>
                <a:cubicBezTo>
                  <a:pt x="9390534" y="4496812"/>
                  <a:pt x="9397984" y="4501779"/>
                  <a:pt x="9405849" y="4506331"/>
                </a:cubicBezTo>
                <a:cubicBezTo>
                  <a:pt x="9405020" y="4508401"/>
                  <a:pt x="9404193" y="4510056"/>
                  <a:pt x="9403365" y="4512126"/>
                </a:cubicBezTo>
                <a:cubicBezTo>
                  <a:pt x="9379360" y="4503848"/>
                  <a:pt x="9354941" y="4495157"/>
                  <a:pt x="9326797" y="4485637"/>
                </a:cubicBezTo>
                <a:cubicBezTo>
                  <a:pt x="9344594" y="4473221"/>
                  <a:pt x="9360735" y="4462046"/>
                  <a:pt x="9376463" y="4451285"/>
                </a:cubicBezTo>
                <a:cubicBezTo>
                  <a:pt x="9375635" y="4448802"/>
                  <a:pt x="9374808" y="4446319"/>
                  <a:pt x="9373979" y="4443835"/>
                </a:cubicBezTo>
                <a:cubicBezTo>
                  <a:pt x="9339214" y="4452941"/>
                  <a:pt x="9304448" y="4461632"/>
                  <a:pt x="9269681" y="4470738"/>
                </a:cubicBezTo>
                <a:cubicBezTo>
                  <a:pt x="9268026" y="4466185"/>
                  <a:pt x="9266370" y="4461218"/>
                  <a:pt x="9264715" y="4456666"/>
                </a:cubicBezTo>
                <a:cubicBezTo>
                  <a:pt x="9289134" y="4446732"/>
                  <a:pt x="9313139" y="4436385"/>
                  <a:pt x="9354527" y="4419416"/>
                </a:cubicBezTo>
                <a:cubicBezTo>
                  <a:pt x="9334247" y="4407000"/>
                  <a:pt x="9321416" y="4398722"/>
                  <a:pt x="9315623" y="4394997"/>
                </a:cubicBezTo>
                <a:cubicBezTo>
                  <a:pt x="9328039" y="4366439"/>
                  <a:pt x="9339214" y="4340365"/>
                  <a:pt x="9350802" y="4313877"/>
                </a:cubicBezTo>
                <a:cubicBezTo>
                  <a:pt x="9286237" y="4304357"/>
                  <a:pt x="9167039" y="4340779"/>
                  <a:pt x="9161659" y="4373062"/>
                </a:cubicBezTo>
                <a:cubicBezTo>
                  <a:pt x="9174076" y="4370164"/>
                  <a:pt x="9186078" y="4367681"/>
                  <a:pt x="9199736" y="4364370"/>
                </a:cubicBezTo>
                <a:cubicBezTo>
                  <a:pt x="9200149" y="4373062"/>
                  <a:pt x="9203461" y="4386720"/>
                  <a:pt x="9200564" y="4388375"/>
                </a:cubicBezTo>
                <a:cubicBezTo>
                  <a:pt x="9166211" y="4406586"/>
                  <a:pt x="9131031" y="4423141"/>
                  <a:pt x="9095852" y="4440110"/>
                </a:cubicBezTo>
                <a:cubicBezTo>
                  <a:pt x="9088816" y="4434316"/>
                  <a:pt x="9081366" y="4428936"/>
                  <a:pt x="9074330" y="4423141"/>
                </a:cubicBezTo>
                <a:cubicBezTo>
                  <a:pt x="9072261" y="4454596"/>
                  <a:pt x="9072675" y="4486465"/>
                  <a:pt x="9067708" y="4517920"/>
                </a:cubicBezTo>
                <a:cubicBezTo>
                  <a:pt x="9065638" y="4531992"/>
                  <a:pt x="9053636" y="4544822"/>
                  <a:pt x="9046600" y="4558066"/>
                </a:cubicBezTo>
                <a:cubicBezTo>
                  <a:pt x="9033770" y="4547305"/>
                  <a:pt x="9014317" y="4538614"/>
                  <a:pt x="9009351" y="4524956"/>
                </a:cubicBezTo>
                <a:cubicBezTo>
                  <a:pt x="9003143" y="4507987"/>
                  <a:pt x="9009351" y="4486879"/>
                  <a:pt x="9010179" y="4467426"/>
                </a:cubicBezTo>
                <a:cubicBezTo>
                  <a:pt x="8949338" y="4460804"/>
                  <a:pt x="8879806" y="4488534"/>
                  <a:pt x="8867804" y="4528267"/>
                </a:cubicBezTo>
                <a:cubicBezTo>
                  <a:pt x="8851249" y="4511712"/>
                  <a:pt x="8838004" y="4493087"/>
                  <a:pt x="8819794" y="4483154"/>
                </a:cubicBezTo>
                <a:cubicBezTo>
                  <a:pt x="8812758" y="4479429"/>
                  <a:pt x="8794961" y="4495570"/>
                  <a:pt x="8782130" y="4502192"/>
                </a:cubicBezTo>
                <a:cubicBezTo>
                  <a:pt x="8771370" y="4507987"/>
                  <a:pt x="8753158" y="4519989"/>
                  <a:pt x="8750676" y="4517920"/>
                </a:cubicBezTo>
                <a:cubicBezTo>
                  <a:pt x="8707218" y="4470738"/>
                  <a:pt x="8672452" y="4489362"/>
                  <a:pt x="8638928" y="4529508"/>
                </a:cubicBezTo>
                <a:cubicBezTo>
                  <a:pt x="8619061" y="4519575"/>
                  <a:pt x="8599609" y="4509642"/>
                  <a:pt x="8572707" y="4495984"/>
                </a:cubicBezTo>
                <a:cubicBezTo>
                  <a:pt x="8568982" y="4517506"/>
                  <a:pt x="8564843" y="4540269"/>
                  <a:pt x="8560704" y="4563447"/>
                </a:cubicBezTo>
                <a:cubicBezTo>
                  <a:pt x="8505659" y="4503020"/>
                  <a:pt x="8480826" y="4501779"/>
                  <a:pt x="8446059" y="4563447"/>
                </a:cubicBezTo>
                <a:cubicBezTo>
                  <a:pt x="8473790" y="4558480"/>
                  <a:pt x="8506486" y="4542339"/>
                  <a:pt x="8517661" y="4551858"/>
                </a:cubicBezTo>
                <a:cubicBezTo>
                  <a:pt x="8572293" y="4596143"/>
                  <a:pt x="8604161" y="4558480"/>
                  <a:pt x="8639756" y="4527439"/>
                </a:cubicBezTo>
                <a:close/>
                <a:moveTo>
                  <a:pt x="7418808" y="1130308"/>
                </a:moveTo>
                <a:cubicBezTo>
                  <a:pt x="7431638" y="1131549"/>
                  <a:pt x="7452746" y="1128238"/>
                  <a:pt x="7456058" y="1134446"/>
                </a:cubicBezTo>
                <a:cubicBezTo>
                  <a:pt x="7491237" y="1205634"/>
                  <a:pt x="7558700" y="1170868"/>
                  <a:pt x="7622023" y="1198598"/>
                </a:cubicBezTo>
                <a:cubicBezTo>
                  <a:pt x="7601329" y="1164660"/>
                  <a:pt x="7590569" y="1146449"/>
                  <a:pt x="7579394" y="1127824"/>
                </a:cubicBezTo>
                <a:cubicBezTo>
                  <a:pt x="7568633" y="1138999"/>
                  <a:pt x="7558286" y="1150588"/>
                  <a:pt x="7543386" y="1166729"/>
                </a:cubicBezTo>
                <a:cubicBezTo>
                  <a:pt x="7517312" y="1107130"/>
                  <a:pt x="7473855" y="1095956"/>
                  <a:pt x="7418808" y="1131135"/>
                </a:cubicBezTo>
                <a:cubicBezTo>
                  <a:pt x="7410944" y="1138172"/>
                  <a:pt x="7403081" y="1144793"/>
                  <a:pt x="7395217" y="1151830"/>
                </a:cubicBezTo>
                <a:cubicBezTo>
                  <a:pt x="7393562" y="1136516"/>
                  <a:pt x="7391906" y="1120788"/>
                  <a:pt x="7389009" y="1089747"/>
                </a:cubicBezTo>
                <a:cubicBezTo>
                  <a:pt x="7345552" y="1112511"/>
                  <a:pt x="7308302" y="1132377"/>
                  <a:pt x="7264431" y="1155554"/>
                </a:cubicBezTo>
                <a:cubicBezTo>
                  <a:pt x="7295472" y="1161763"/>
                  <a:pt x="7323202" y="1165074"/>
                  <a:pt x="7349276" y="1172937"/>
                </a:cubicBezTo>
                <a:cubicBezTo>
                  <a:pt x="7389423" y="1185354"/>
                  <a:pt x="7412600" y="1172937"/>
                  <a:pt x="7418808" y="1130308"/>
                </a:cubicBezTo>
                <a:close/>
                <a:moveTo>
                  <a:pt x="2327664" y="6096460"/>
                </a:moveTo>
                <a:cubicBezTo>
                  <a:pt x="2283379" y="6101013"/>
                  <a:pt x="2239094" y="6105566"/>
                  <a:pt x="2194808" y="6110118"/>
                </a:cubicBezTo>
                <a:cubicBezTo>
                  <a:pt x="2193153" y="6116326"/>
                  <a:pt x="2191911" y="6122535"/>
                  <a:pt x="2190256" y="6128743"/>
                </a:cubicBezTo>
                <a:cubicBezTo>
                  <a:pt x="2203914" y="6140745"/>
                  <a:pt x="2218400" y="6163095"/>
                  <a:pt x="2230816" y="6161853"/>
                </a:cubicBezTo>
                <a:cubicBezTo>
                  <a:pt x="2247785" y="6160198"/>
                  <a:pt x="2263099" y="6140332"/>
                  <a:pt x="2279240" y="6129157"/>
                </a:cubicBezTo>
                <a:cubicBezTo>
                  <a:pt x="2295795" y="6117568"/>
                  <a:pt x="2312764" y="6106393"/>
                  <a:pt x="2329320" y="6095219"/>
                </a:cubicBezTo>
                <a:cubicBezTo>
                  <a:pt x="2332217" y="6101427"/>
                  <a:pt x="2333872" y="6109291"/>
                  <a:pt x="2338839" y="6113015"/>
                </a:cubicBezTo>
                <a:cubicBezTo>
                  <a:pt x="2404646" y="6162267"/>
                  <a:pt x="2477903" y="6135365"/>
                  <a:pt x="2548262" y="6130398"/>
                </a:cubicBezTo>
                <a:cubicBezTo>
                  <a:pt x="2589650" y="6127501"/>
                  <a:pt x="2630625" y="6113843"/>
                  <a:pt x="2671599" y="6105152"/>
                </a:cubicBezTo>
                <a:cubicBezTo>
                  <a:pt x="2556126" y="6059211"/>
                  <a:pt x="2442309" y="6048036"/>
                  <a:pt x="2327664" y="6096460"/>
                </a:cubicBezTo>
                <a:close/>
                <a:moveTo>
                  <a:pt x="10082129" y="1991179"/>
                </a:moveTo>
                <a:cubicBezTo>
                  <a:pt x="10081301" y="1968002"/>
                  <a:pt x="10080060" y="1944411"/>
                  <a:pt x="10078818" y="1920819"/>
                </a:cubicBezTo>
                <a:cubicBezTo>
                  <a:pt x="9919061" y="1917095"/>
                  <a:pt x="9591681" y="2037534"/>
                  <a:pt x="9568503" y="2119482"/>
                </a:cubicBezTo>
                <a:cubicBezTo>
                  <a:pt x="9612789" y="2114516"/>
                  <a:pt x="9652935" y="2115343"/>
                  <a:pt x="9690184" y="2104996"/>
                </a:cubicBezTo>
                <a:cubicBezTo>
                  <a:pt x="9821384" y="2069403"/>
                  <a:pt x="9950929" y="2029670"/>
                  <a:pt x="10082129" y="1991179"/>
                </a:cubicBezTo>
                <a:close/>
                <a:moveTo>
                  <a:pt x="9873534" y="4151222"/>
                </a:moveTo>
                <a:cubicBezTo>
                  <a:pt x="9871878" y="4145427"/>
                  <a:pt x="9869808" y="4139633"/>
                  <a:pt x="9868153" y="4133425"/>
                </a:cubicBezTo>
                <a:cubicBezTo>
                  <a:pt x="9717087" y="4183918"/>
                  <a:pt x="9566020" y="4234826"/>
                  <a:pt x="9416196" y="4284905"/>
                </a:cubicBezTo>
                <a:cubicBezTo>
                  <a:pt x="9431509" y="4350712"/>
                  <a:pt x="9453858" y="4376786"/>
                  <a:pt x="9506835" y="4348229"/>
                </a:cubicBezTo>
                <a:cubicBezTo>
                  <a:pt x="9537462" y="4331674"/>
                  <a:pt x="9578437" y="4325879"/>
                  <a:pt x="9599131" y="4301874"/>
                </a:cubicBezTo>
                <a:cubicBezTo>
                  <a:pt x="9630999" y="4265453"/>
                  <a:pt x="9625205" y="4260900"/>
                  <a:pt x="9664524" y="4281180"/>
                </a:cubicBezTo>
                <a:cubicBezTo>
                  <a:pt x="9667421" y="4282836"/>
                  <a:pt x="9672387" y="4280353"/>
                  <a:pt x="9679837" y="4279111"/>
                </a:cubicBezTo>
                <a:cubicBezTo>
                  <a:pt x="9683562" y="4266281"/>
                  <a:pt x="9688115" y="4251795"/>
                  <a:pt x="9690598" y="4242690"/>
                </a:cubicBezTo>
                <a:cubicBezTo>
                  <a:pt x="9707981" y="4243931"/>
                  <a:pt x="9733642" y="4247656"/>
                  <a:pt x="9734469" y="4245586"/>
                </a:cubicBezTo>
                <a:cubicBezTo>
                  <a:pt x="9750610" y="4175227"/>
                  <a:pt x="9798621" y="4210820"/>
                  <a:pt x="9844148" y="4214959"/>
                </a:cubicBezTo>
                <a:cubicBezTo>
                  <a:pt x="9799035" y="4164052"/>
                  <a:pt x="9854080" y="4168191"/>
                  <a:pt x="9873534" y="4151222"/>
                </a:cubicBezTo>
                <a:close/>
                <a:moveTo>
                  <a:pt x="8458062" y="909295"/>
                </a:moveTo>
                <a:cubicBezTo>
                  <a:pt x="8457648" y="912193"/>
                  <a:pt x="8457234" y="914676"/>
                  <a:pt x="8456821" y="917573"/>
                </a:cubicBezTo>
                <a:cubicBezTo>
                  <a:pt x="8516006" y="925851"/>
                  <a:pt x="8574776" y="934956"/>
                  <a:pt x="8633962" y="941992"/>
                </a:cubicBezTo>
                <a:cubicBezTo>
                  <a:pt x="8701838" y="949856"/>
                  <a:pt x="8770128" y="963514"/>
                  <a:pt x="8837591" y="960617"/>
                </a:cubicBezTo>
                <a:cubicBezTo>
                  <a:pt x="8900915" y="958133"/>
                  <a:pt x="8963410" y="937026"/>
                  <a:pt x="9025906" y="924195"/>
                </a:cubicBezTo>
                <a:cubicBezTo>
                  <a:pt x="9024664" y="919229"/>
                  <a:pt x="9023423" y="914262"/>
                  <a:pt x="9022181" y="909295"/>
                </a:cubicBezTo>
                <a:cubicBezTo>
                  <a:pt x="8834279" y="909295"/>
                  <a:pt x="8646378" y="909295"/>
                  <a:pt x="8458062" y="909295"/>
                </a:cubicBezTo>
                <a:close/>
                <a:moveTo>
                  <a:pt x="7581049" y="5249247"/>
                </a:moveTo>
                <a:cubicBezTo>
                  <a:pt x="7672517" y="5282771"/>
                  <a:pt x="7706041" y="5277391"/>
                  <a:pt x="7763157" y="5228966"/>
                </a:cubicBezTo>
                <a:cubicBezTo>
                  <a:pt x="7767295" y="5225241"/>
                  <a:pt x="7771849" y="5220275"/>
                  <a:pt x="7776815" y="5219033"/>
                </a:cubicBezTo>
                <a:cubicBezTo>
                  <a:pt x="7830206" y="5205375"/>
                  <a:pt x="7884424" y="5194615"/>
                  <a:pt x="7937401" y="5178473"/>
                </a:cubicBezTo>
                <a:cubicBezTo>
                  <a:pt x="7960992" y="5171437"/>
                  <a:pt x="7981272" y="5154468"/>
                  <a:pt x="8005691" y="5140396"/>
                </a:cubicBezTo>
                <a:cubicBezTo>
                  <a:pt x="7989963" y="5129221"/>
                  <a:pt x="7978375" y="5121358"/>
                  <a:pt x="7967614" y="5113908"/>
                </a:cubicBezTo>
                <a:cubicBezTo>
                  <a:pt x="7941540" y="5141638"/>
                  <a:pt x="7921259" y="5180129"/>
                  <a:pt x="7876146" y="5143707"/>
                </a:cubicBezTo>
                <a:cubicBezTo>
                  <a:pt x="7869938" y="5138741"/>
                  <a:pt x="7854625" y="5139982"/>
                  <a:pt x="7845519" y="5143707"/>
                </a:cubicBezTo>
                <a:cubicBezTo>
                  <a:pt x="7761087" y="5176404"/>
                  <a:pt x="7677070" y="5210756"/>
                  <a:pt x="7581049" y="5249247"/>
                </a:cubicBezTo>
                <a:close/>
                <a:moveTo>
                  <a:pt x="9545740" y="2040845"/>
                </a:moveTo>
                <a:cubicBezTo>
                  <a:pt x="9544912" y="2035878"/>
                  <a:pt x="9544084" y="2030912"/>
                  <a:pt x="9543257" y="2026359"/>
                </a:cubicBezTo>
                <a:cubicBezTo>
                  <a:pt x="9519666" y="2026359"/>
                  <a:pt x="9494419" y="2020565"/>
                  <a:pt x="9473310" y="2027187"/>
                </a:cubicBezTo>
                <a:cubicBezTo>
                  <a:pt x="9365702" y="2060711"/>
                  <a:pt x="9260162" y="2099616"/>
                  <a:pt x="9152140" y="2131485"/>
                </a:cubicBezTo>
                <a:cubicBezTo>
                  <a:pt x="9108682" y="2144315"/>
                  <a:pt x="9061086" y="2142660"/>
                  <a:pt x="9015972" y="2151351"/>
                </a:cubicBezTo>
                <a:cubicBezTo>
                  <a:pt x="9004798" y="2153420"/>
                  <a:pt x="8996935" y="2170389"/>
                  <a:pt x="8987415" y="2180736"/>
                </a:cubicBezTo>
                <a:cubicBezTo>
                  <a:pt x="9001487" y="2184461"/>
                  <a:pt x="9017214" y="2194395"/>
                  <a:pt x="9029631" y="2191497"/>
                </a:cubicBezTo>
                <a:cubicBezTo>
                  <a:pt x="9121926" y="2169148"/>
                  <a:pt x="9213808" y="2146384"/>
                  <a:pt x="9304861" y="2119896"/>
                </a:cubicBezTo>
                <a:cubicBezTo>
                  <a:pt x="9385568" y="2096305"/>
                  <a:pt x="9465447" y="2067333"/>
                  <a:pt x="9545740" y="2040845"/>
                </a:cubicBezTo>
                <a:close/>
                <a:moveTo>
                  <a:pt x="1549569" y="4570896"/>
                </a:moveTo>
                <a:cubicBezTo>
                  <a:pt x="1459343" y="4449630"/>
                  <a:pt x="1331867" y="4497226"/>
                  <a:pt x="1222603" y="4466599"/>
                </a:cubicBezTo>
                <a:cubicBezTo>
                  <a:pt x="1240400" y="4490604"/>
                  <a:pt x="1254472" y="4510056"/>
                  <a:pt x="1266060" y="4525370"/>
                </a:cubicBezTo>
                <a:cubicBezTo>
                  <a:pt x="1278063" y="4519989"/>
                  <a:pt x="1288824" y="4510884"/>
                  <a:pt x="1294204" y="4513367"/>
                </a:cubicBezTo>
                <a:cubicBezTo>
                  <a:pt x="1333523" y="4532406"/>
                  <a:pt x="1382361" y="4519989"/>
                  <a:pt x="1417127" y="4567171"/>
                </a:cubicBezTo>
                <a:cubicBezTo>
                  <a:pt x="1431199" y="4587865"/>
                  <a:pt x="1496592" y="4570896"/>
                  <a:pt x="1549569" y="4570896"/>
                </a:cubicBezTo>
                <a:close/>
                <a:moveTo>
                  <a:pt x="9490280" y="3888408"/>
                </a:moveTo>
                <a:cubicBezTo>
                  <a:pt x="9525874" y="3910757"/>
                  <a:pt x="9544084" y="3921932"/>
                  <a:pt x="9562295" y="3933107"/>
                </a:cubicBezTo>
                <a:cubicBezTo>
                  <a:pt x="9563951" y="3928968"/>
                  <a:pt x="9566020" y="3924829"/>
                  <a:pt x="9567675" y="3920690"/>
                </a:cubicBezTo>
                <a:cubicBezTo>
                  <a:pt x="9563951" y="3912826"/>
                  <a:pt x="9560640" y="3905377"/>
                  <a:pt x="9557328" y="3898341"/>
                </a:cubicBezTo>
                <a:cubicBezTo>
                  <a:pt x="9644658" y="3873922"/>
                  <a:pt x="9727847" y="3850330"/>
                  <a:pt x="9816004" y="3825911"/>
                </a:cubicBezTo>
                <a:cubicBezTo>
                  <a:pt x="9784135" y="3766313"/>
                  <a:pt x="9758060" y="3743963"/>
                  <a:pt x="9720811" y="3800665"/>
                </a:cubicBezTo>
                <a:cubicBezTo>
                  <a:pt x="9717500" y="3805631"/>
                  <a:pt x="9713775" y="3814737"/>
                  <a:pt x="9711292" y="3814323"/>
                </a:cubicBezTo>
                <a:cubicBezTo>
                  <a:pt x="9628102" y="3802320"/>
                  <a:pt x="9582161" y="3881372"/>
                  <a:pt x="9490280" y="3888408"/>
                </a:cubicBezTo>
                <a:close/>
                <a:moveTo>
                  <a:pt x="9609063" y="1229639"/>
                </a:moveTo>
                <a:cubicBezTo>
                  <a:pt x="9612789" y="1210601"/>
                  <a:pt x="9615686" y="1195287"/>
                  <a:pt x="9619410" y="1174593"/>
                </a:cubicBezTo>
                <a:cubicBezTo>
                  <a:pt x="9565193" y="1199426"/>
                  <a:pt x="9537462" y="1274752"/>
                  <a:pt x="9468758" y="1215567"/>
                </a:cubicBezTo>
                <a:cubicBezTo>
                  <a:pt x="9470828" y="1241642"/>
                  <a:pt x="9472070" y="1259438"/>
                  <a:pt x="9474139" y="1285513"/>
                </a:cubicBezTo>
                <a:cubicBezTo>
                  <a:pt x="9558985" y="1268544"/>
                  <a:pt x="9639277" y="1252402"/>
                  <a:pt x="9719984" y="1236675"/>
                </a:cubicBezTo>
                <a:cubicBezTo>
                  <a:pt x="9719156" y="1231295"/>
                  <a:pt x="9718328" y="1225500"/>
                  <a:pt x="9717500" y="1220120"/>
                </a:cubicBezTo>
                <a:cubicBezTo>
                  <a:pt x="9681079" y="1223017"/>
                  <a:pt x="9644658" y="1226328"/>
                  <a:pt x="9609063" y="1229639"/>
                </a:cubicBezTo>
                <a:close/>
                <a:moveTo>
                  <a:pt x="9189802" y="4021677"/>
                </a:moveTo>
                <a:cubicBezTo>
                  <a:pt x="9193114" y="4031610"/>
                  <a:pt x="9196425" y="4041957"/>
                  <a:pt x="9200149" y="4051890"/>
                </a:cubicBezTo>
                <a:cubicBezTo>
                  <a:pt x="9304448" y="4016296"/>
                  <a:pt x="9408746" y="3981117"/>
                  <a:pt x="9512629" y="3945523"/>
                </a:cubicBezTo>
                <a:cubicBezTo>
                  <a:pt x="9509732" y="3937245"/>
                  <a:pt x="9507249" y="3928968"/>
                  <a:pt x="9504351" y="3921104"/>
                </a:cubicBezTo>
                <a:cubicBezTo>
                  <a:pt x="9399226" y="3954628"/>
                  <a:pt x="9294514" y="3988153"/>
                  <a:pt x="9189802" y="4021677"/>
                </a:cubicBezTo>
                <a:close/>
                <a:moveTo>
                  <a:pt x="9782893" y="1631517"/>
                </a:moveTo>
                <a:cubicBezTo>
                  <a:pt x="9573056" y="1634414"/>
                  <a:pt x="9545740" y="1641864"/>
                  <a:pt x="9541187" y="1698152"/>
                </a:cubicBezTo>
                <a:cubicBezTo>
                  <a:pt x="9616099" y="1663386"/>
                  <a:pt x="9709222" y="1708913"/>
                  <a:pt x="9782893" y="1631517"/>
                </a:cubicBezTo>
                <a:close/>
                <a:moveTo>
                  <a:pt x="8957616" y="1922889"/>
                </a:moveTo>
                <a:cubicBezTo>
                  <a:pt x="8964652" y="1925372"/>
                  <a:pt x="8971687" y="1928269"/>
                  <a:pt x="8978723" y="1930753"/>
                </a:cubicBezTo>
                <a:cubicBezTo>
                  <a:pt x="9012662" y="1913784"/>
                  <a:pt x="9080124" y="1954344"/>
                  <a:pt x="9080538" y="1888123"/>
                </a:cubicBezTo>
                <a:cubicBezTo>
                  <a:pt x="9080953" y="1857910"/>
                  <a:pt x="9032528" y="1828524"/>
                  <a:pt x="8996107" y="1848390"/>
                </a:cubicBezTo>
                <a:cubicBezTo>
                  <a:pt x="8975826" y="1859151"/>
                  <a:pt x="8970032" y="1897228"/>
                  <a:pt x="8957616" y="1922889"/>
                </a:cubicBezTo>
                <a:close/>
                <a:moveTo>
                  <a:pt x="3068924" y="486310"/>
                </a:moveTo>
                <a:cubicBezTo>
                  <a:pt x="3069338" y="566189"/>
                  <a:pt x="3156253" y="526042"/>
                  <a:pt x="3172808" y="561222"/>
                </a:cubicBezTo>
                <a:cubicBezTo>
                  <a:pt x="3198883" y="616682"/>
                  <a:pt x="3246893" y="612957"/>
                  <a:pt x="3287453" y="631582"/>
                </a:cubicBezTo>
                <a:cubicBezTo>
                  <a:pt x="3210471" y="591021"/>
                  <a:pt x="3179844" y="477618"/>
                  <a:pt x="3068924" y="486310"/>
                </a:cubicBezTo>
                <a:close/>
                <a:moveTo>
                  <a:pt x="8308238" y="1595923"/>
                </a:moveTo>
                <a:cubicBezTo>
                  <a:pt x="8274299" y="1626964"/>
                  <a:pt x="8256503" y="1643520"/>
                  <a:pt x="8238292" y="1660075"/>
                </a:cubicBezTo>
                <a:cubicBezTo>
                  <a:pt x="8260641" y="1679527"/>
                  <a:pt x="8280922" y="1703118"/>
                  <a:pt x="8306168" y="1715535"/>
                </a:cubicBezTo>
                <a:cubicBezTo>
                  <a:pt x="8313204" y="1718846"/>
                  <a:pt x="8349626" y="1689874"/>
                  <a:pt x="8349212" y="1676216"/>
                </a:cubicBezTo>
                <a:cubicBezTo>
                  <a:pt x="8348798" y="1654280"/>
                  <a:pt x="8328518" y="1633172"/>
                  <a:pt x="8308238" y="1595923"/>
                </a:cubicBezTo>
                <a:close/>
                <a:moveTo>
                  <a:pt x="9883881" y="3736927"/>
                </a:moveTo>
                <a:cubicBezTo>
                  <a:pt x="9916991" y="3771279"/>
                  <a:pt x="9992317" y="3758035"/>
                  <a:pt x="10003077" y="3719130"/>
                </a:cubicBezTo>
                <a:cubicBezTo>
                  <a:pt x="10005975" y="3707955"/>
                  <a:pt x="10009286" y="3695539"/>
                  <a:pt x="10006803" y="3684778"/>
                </a:cubicBezTo>
                <a:cubicBezTo>
                  <a:pt x="10004319" y="3672362"/>
                  <a:pt x="9996456" y="3661187"/>
                  <a:pt x="9987351" y="3642149"/>
                </a:cubicBezTo>
                <a:cubicBezTo>
                  <a:pt x="9957137" y="3669879"/>
                  <a:pt x="9920716" y="3703403"/>
                  <a:pt x="9883881" y="3736927"/>
                </a:cubicBezTo>
                <a:close/>
                <a:moveTo>
                  <a:pt x="8802824" y="1895159"/>
                </a:moveTo>
                <a:cubicBezTo>
                  <a:pt x="8857870" y="1915025"/>
                  <a:pt x="8900086" y="1930339"/>
                  <a:pt x="8948511" y="1947722"/>
                </a:cubicBezTo>
                <a:cubicBezTo>
                  <a:pt x="8948511" y="1902609"/>
                  <a:pt x="8948511" y="1875706"/>
                  <a:pt x="8948511" y="1844252"/>
                </a:cubicBezTo>
                <a:cubicBezTo>
                  <a:pt x="8902570" y="1859979"/>
                  <a:pt x="8861182" y="1874465"/>
                  <a:pt x="8802824" y="1895159"/>
                </a:cubicBezTo>
                <a:close/>
                <a:moveTo>
                  <a:pt x="10949623" y="2581373"/>
                </a:moveTo>
                <a:cubicBezTo>
                  <a:pt x="10968248" y="2572268"/>
                  <a:pt x="10988113" y="2564404"/>
                  <a:pt x="11006324" y="2554057"/>
                </a:cubicBezTo>
                <a:cubicBezTo>
                  <a:pt x="11035709" y="2537088"/>
                  <a:pt x="11065095" y="2519291"/>
                  <a:pt x="11092412" y="2499424"/>
                </a:cubicBezTo>
                <a:cubicBezTo>
                  <a:pt x="11098620" y="2494872"/>
                  <a:pt x="11097378" y="2479558"/>
                  <a:pt x="11099448" y="2469211"/>
                </a:cubicBezTo>
                <a:cubicBezTo>
                  <a:pt x="11091583" y="2471695"/>
                  <a:pt x="11083720" y="2477075"/>
                  <a:pt x="11075857" y="2476247"/>
                </a:cubicBezTo>
                <a:cubicBezTo>
                  <a:pt x="11013774" y="2471281"/>
                  <a:pt x="10989769" y="2519291"/>
                  <a:pt x="10959556" y="2558610"/>
                </a:cubicBezTo>
                <a:cubicBezTo>
                  <a:pt x="10954175" y="2564818"/>
                  <a:pt x="10952520" y="2573509"/>
                  <a:pt x="10949623" y="2581373"/>
                </a:cubicBezTo>
                <a:close/>
                <a:moveTo>
                  <a:pt x="9112407" y="1408022"/>
                </a:moveTo>
                <a:cubicBezTo>
                  <a:pt x="9113234" y="1416713"/>
                  <a:pt x="9114063" y="1425405"/>
                  <a:pt x="9114891" y="1434096"/>
                </a:cubicBezTo>
                <a:cubicBezTo>
                  <a:pt x="9193528" y="1423749"/>
                  <a:pt x="9272165" y="1412988"/>
                  <a:pt x="9350802" y="1402641"/>
                </a:cubicBezTo>
                <a:cubicBezTo>
                  <a:pt x="9349561" y="1393950"/>
                  <a:pt x="9348319" y="1385258"/>
                  <a:pt x="9347077" y="1376567"/>
                </a:cubicBezTo>
                <a:cubicBezTo>
                  <a:pt x="9268854" y="1386914"/>
                  <a:pt x="9190631" y="1397261"/>
                  <a:pt x="9112407" y="1408022"/>
                </a:cubicBezTo>
                <a:close/>
                <a:moveTo>
                  <a:pt x="8120750" y="1523080"/>
                </a:moveTo>
                <a:cubicBezTo>
                  <a:pt x="8123233" y="1515630"/>
                  <a:pt x="8126130" y="1507767"/>
                  <a:pt x="8128613" y="1500317"/>
                </a:cubicBezTo>
                <a:cubicBezTo>
                  <a:pt x="8085156" y="1482106"/>
                  <a:pt x="8041285" y="1463481"/>
                  <a:pt x="7997827" y="1445271"/>
                </a:cubicBezTo>
                <a:cubicBezTo>
                  <a:pt x="7986238" y="1464723"/>
                  <a:pt x="7976719" y="1480865"/>
                  <a:pt x="7963061" y="1504042"/>
                </a:cubicBezTo>
                <a:cubicBezTo>
                  <a:pt x="8021004" y="1511078"/>
                  <a:pt x="8070670" y="1516872"/>
                  <a:pt x="8120750" y="1523080"/>
                </a:cubicBezTo>
                <a:close/>
                <a:moveTo>
                  <a:pt x="8665416" y="1901367"/>
                </a:moveTo>
                <a:cubicBezTo>
                  <a:pt x="8720048" y="1921233"/>
                  <a:pt x="8765161" y="1937789"/>
                  <a:pt x="8823518" y="1959310"/>
                </a:cubicBezTo>
                <a:cubicBezTo>
                  <a:pt x="8770128" y="1861221"/>
                  <a:pt x="8727912" y="1845079"/>
                  <a:pt x="8665416" y="1901367"/>
                </a:cubicBezTo>
                <a:close/>
                <a:moveTo>
                  <a:pt x="9114476" y="4277041"/>
                </a:moveTo>
                <a:cubicBezTo>
                  <a:pt x="9194770" y="4301874"/>
                  <a:pt x="9224155" y="4218270"/>
                  <a:pt x="9284582" y="4203371"/>
                </a:cubicBezTo>
                <a:cubicBezTo>
                  <a:pt x="9209255" y="4196335"/>
                  <a:pt x="9130618" y="4231928"/>
                  <a:pt x="9114476" y="4277041"/>
                </a:cubicBezTo>
                <a:close/>
                <a:moveTo>
                  <a:pt x="9321416" y="3911171"/>
                </a:moveTo>
                <a:cubicBezTo>
                  <a:pt x="9317692" y="3900410"/>
                  <a:pt x="9314381" y="3889649"/>
                  <a:pt x="9310656" y="3878474"/>
                </a:cubicBezTo>
                <a:cubicBezTo>
                  <a:pt x="9237399" y="3907860"/>
                  <a:pt x="9164142" y="3937245"/>
                  <a:pt x="9090885" y="3966631"/>
                </a:cubicBezTo>
                <a:cubicBezTo>
                  <a:pt x="9092955" y="3972425"/>
                  <a:pt x="9095024" y="3978220"/>
                  <a:pt x="9097093" y="3984014"/>
                </a:cubicBezTo>
                <a:cubicBezTo>
                  <a:pt x="9172006" y="3960009"/>
                  <a:pt x="9246918" y="3935590"/>
                  <a:pt x="9321416" y="3911171"/>
                </a:cubicBezTo>
                <a:close/>
                <a:moveTo>
                  <a:pt x="10500563" y="3576342"/>
                </a:moveTo>
                <a:cubicBezTo>
                  <a:pt x="10363568" y="3604072"/>
                  <a:pt x="10329630" y="3630560"/>
                  <a:pt x="10347840" y="3691814"/>
                </a:cubicBezTo>
                <a:cubicBezTo>
                  <a:pt x="10395851" y="3655807"/>
                  <a:pt x="10441791" y="3621041"/>
                  <a:pt x="10500563" y="3576342"/>
                </a:cubicBezTo>
                <a:close/>
                <a:moveTo>
                  <a:pt x="10114825" y="1949791"/>
                </a:moveTo>
                <a:cubicBezTo>
                  <a:pt x="10119793" y="1958483"/>
                  <a:pt x="10124345" y="1966760"/>
                  <a:pt x="10129311" y="1975452"/>
                </a:cubicBezTo>
                <a:cubicBezTo>
                  <a:pt x="10168630" y="1961794"/>
                  <a:pt x="10207535" y="1948136"/>
                  <a:pt x="10247681" y="1934064"/>
                </a:cubicBezTo>
                <a:cubicBezTo>
                  <a:pt x="10238576" y="1915853"/>
                  <a:pt x="10232368" y="1903437"/>
                  <a:pt x="10222848" y="1883984"/>
                </a:cubicBezTo>
                <a:cubicBezTo>
                  <a:pt x="10184357" y="1907161"/>
                  <a:pt x="10149592" y="1928269"/>
                  <a:pt x="10114825" y="1949791"/>
                </a:cubicBezTo>
                <a:close/>
                <a:moveTo>
                  <a:pt x="8170829" y="1290893"/>
                </a:moveTo>
                <a:cubicBezTo>
                  <a:pt x="8170415" y="1283443"/>
                  <a:pt x="8169588" y="1275580"/>
                  <a:pt x="8169174" y="1268130"/>
                </a:cubicBezTo>
                <a:cubicBezTo>
                  <a:pt x="8105436" y="1264405"/>
                  <a:pt x="8041285" y="1260680"/>
                  <a:pt x="7965958" y="1256127"/>
                </a:cubicBezTo>
                <a:cubicBezTo>
                  <a:pt x="7978375" y="1272269"/>
                  <a:pt x="7985411" y="1289652"/>
                  <a:pt x="7992860" y="1289652"/>
                </a:cubicBezTo>
                <a:cubicBezTo>
                  <a:pt x="8052045" y="1292135"/>
                  <a:pt x="8111231" y="1290893"/>
                  <a:pt x="8170829" y="1290893"/>
                </a:cubicBezTo>
                <a:close/>
                <a:moveTo>
                  <a:pt x="9213808" y="1179146"/>
                </a:moveTo>
                <a:cubicBezTo>
                  <a:pt x="9303619" y="1162590"/>
                  <a:pt x="9385568" y="1147691"/>
                  <a:pt x="9467102" y="1132791"/>
                </a:cubicBezTo>
                <a:cubicBezTo>
                  <a:pt x="9467102" y="1131135"/>
                  <a:pt x="9466689" y="1129480"/>
                  <a:pt x="9466689" y="1127824"/>
                </a:cubicBezTo>
                <a:cubicBezTo>
                  <a:pt x="9379774" y="1133619"/>
                  <a:pt x="9293272" y="1138999"/>
                  <a:pt x="9202219" y="1144793"/>
                </a:cubicBezTo>
                <a:cubicBezTo>
                  <a:pt x="9207186" y="1160107"/>
                  <a:pt x="9212152" y="1174179"/>
                  <a:pt x="9213808" y="1179146"/>
                </a:cubicBezTo>
                <a:close/>
                <a:moveTo>
                  <a:pt x="8962582" y="4365612"/>
                </a:moveTo>
                <a:cubicBezTo>
                  <a:pt x="8964237" y="4370164"/>
                  <a:pt x="8965479" y="4374717"/>
                  <a:pt x="8967135" y="4379270"/>
                </a:cubicBezTo>
                <a:cubicBezTo>
                  <a:pt x="8987829" y="4361059"/>
                  <a:pt x="9008937" y="4342848"/>
                  <a:pt x="9029631" y="4325051"/>
                </a:cubicBezTo>
                <a:cubicBezTo>
                  <a:pt x="8950166" y="4325466"/>
                  <a:pt x="8869873" y="4363129"/>
                  <a:pt x="8854973" y="4409483"/>
                </a:cubicBezTo>
                <a:cubicBezTo>
                  <a:pt x="8892223" y="4394170"/>
                  <a:pt x="8927402" y="4379684"/>
                  <a:pt x="8962582" y="4365612"/>
                </a:cubicBezTo>
                <a:close/>
                <a:moveTo>
                  <a:pt x="8441507" y="4134666"/>
                </a:moveTo>
                <a:cubicBezTo>
                  <a:pt x="8496967" y="4163638"/>
                  <a:pt x="8564429" y="4145013"/>
                  <a:pt x="8616578" y="4081690"/>
                </a:cubicBezTo>
                <a:cubicBezTo>
                  <a:pt x="8549944" y="4101970"/>
                  <a:pt x="8499450" y="4117283"/>
                  <a:pt x="8441507" y="4134666"/>
                </a:cubicBezTo>
                <a:close/>
                <a:moveTo>
                  <a:pt x="8304513" y="5464465"/>
                </a:moveTo>
                <a:cubicBezTo>
                  <a:pt x="8361628" y="5449979"/>
                  <a:pt x="8410466" y="5437562"/>
                  <a:pt x="8458890" y="5425146"/>
                </a:cubicBezTo>
                <a:cubicBezTo>
                  <a:pt x="8457234" y="5417696"/>
                  <a:pt x="8455165" y="5410660"/>
                  <a:pt x="8453509" y="5403210"/>
                </a:cubicBezTo>
                <a:cubicBezTo>
                  <a:pt x="8398877" y="5413557"/>
                  <a:pt x="8344245" y="5423904"/>
                  <a:pt x="8286302" y="5435079"/>
                </a:cubicBezTo>
                <a:cubicBezTo>
                  <a:pt x="8296235" y="5451221"/>
                  <a:pt x="8303685" y="5463223"/>
                  <a:pt x="8304513" y="5464465"/>
                </a:cubicBezTo>
                <a:close/>
                <a:moveTo>
                  <a:pt x="7996172" y="4780734"/>
                </a:moveTo>
                <a:cubicBezTo>
                  <a:pt x="7997413" y="4786942"/>
                  <a:pt x="7999069" y="4793564"/>
                  <a:pt x="8000310" y="4799773"/>
                </a:cubicBezTo>
                <a:cubicBezTo>
                  <a:pt x="8036732" y="4791081"/>
                  <a:pt x="8073567" y="4784045"/>
                  <a:pt x="8107919" y="4770801"/>
                </a:cubicBezTo>
                <a:cubicBezTo>
                  <a:pt x="8111644" y="4769145"/>
                  <a:pt x="8100469" y="4729413"/>
                  <a:pt x="8097986" y="4716996"/>
                </a:cubicBezTo>
                <a:cubicBezTo>
                  <a:pt x="8058254" y="4741829"/>
                  <a:pt x="8027213" y="4761282"/>
                  <a:pt x="7996172" y="4780734"/>
                </a:cubicBezTo>
                <a:close/>
                <a:moveTo>
                  <a:pt x="1351734" y="4875927"/>
                </a:moveTo>
                <a:cubicBezTo>
                  <a:pt x="1355459" y="4872202"/>
                  <a:pt x="1359598" y="4868477"/>
                  <a:pt x="1363322" y="4864338"/>
                </a:cubicBezTo>
                <a:cubicBezTo>
                  <a:pt x="1351734" y="4848196"/>
                  <a:pt x="1341801" y="4820053"/>
                  <a:pt x="1328143" y="4817983"/>
                </a:cubicBezTo>
                <a:cubicBezTo>
                  <a:pt x="1302482" y="4813845"/>
                  <a:pt x="1274338" y="4824605"/>
                  <a:pt x="1247436" y="4829158"/>
                </a:cubicBezTo>
                <a:cubicBezTo>
                  <a:pt x="1247850" y="4837436"/>
                  <a:pt x="1248264" y="4845713"/>
                  <a:pt x="1248264" y="4853991"/>
                </a:cubicBezTo>
                <a:cubicBezTo>
                  <a:pt x="1283030" y="4861441"/>
                  <a:pt x="1317382" y="4868890"/>
                  <a:pt x="1351734" y="4875927"/>
                </a:cubicBezTo>
                <a:close/>
                <a:moveTo>
                  <a:pt x="8256503" y="1878190"/>
                </a:moveTo>
                <a:cubicBezTo>
                  <a:pt x="8251950" y="1891434"/>
                  <a:pt x="8243258" y="1917508"/>
                  <a:pt x="8233739" y="1944825"/>
                </a:cubicBezTo>
                <a:cubicBezTo>
                  <a:pt x="8285060" y="1929925"/>
                  <a:pt x="8329345" y="1916681"/>
                  <a:pt x="8373217" y="1903850"/>
                </a:cubicBezTo>
                <a:cubicBezTo>
                  <a:pt x="8335140" y="1895573"/>
                  <a:pt x="8297062" y="1887295"/>
                  <a:pt x="8256503" y="1878190"/>
                </a:cubicBezTo>
                <a:close/>
                <a:moveTo>
                  <a:pt x="7436605" y="5284840"/>
                </a:moveTo>
                <a:cubicBezTo>
                  <a:pt x="7521037" y="5327056"/>
                  <a:pt x="7538420" y="5322090"/>
                  <a:pt x="7543800" y="5243866"/>
                </a:cubicBezTo>
                <a:cubicBezTo>
                  <a:pt x="7506137" y="5258352"/>
                  <a:pt x="7473855" y="5270768"/>
                  <a:pt x="7436605" y="5284840"/>
                </a:cubicBezTo>
                <a:close/>
                <a:moveTo>
                  <a:pt x="7142336" y="5539377"/>
                </a:moveTo>
                <a:cubicBezTo>
                  <a:pt x="7140266" y="5536066"/>
                  <a:pt x="7138611" y="5532755"/>
                  <a:pt x="7136542" y="5529444"/>
                </a:cubicBezTo>
                <a:cubicBezTo>
                  <a:pt x="7106328" y="5532341"/>
                  <a:pt x="7076529" y="5538549"/>
                  <a:pt x="7046730" y="5537307"/>
                </a:cubicBezTo>
                <a:cubicBezTo>
                  <a:pt x="7001617" y="5535238"/>
                  <a:pt x="6987959" y="5546413"/>
                  <a:pt x="7002031" y="5586973"/>
                </a:cubicBezTo>
                <a:cubicBezTo>
                  <a:pt x="7048799" y="5571246"/>
                  <a:pt x="7095568" y="5555105"/>
                  <a:pt x="7142336" y="5539377"/>
                </a:cubicBezTo>
                <a:close/>
                <a:moveTo>
                  <a:pt x="1322348" y="4373062"/>
                </a:moveTo>
                <a:cubicBezTo>
                  <a:pt x="1325659" y="4361887"/>
                  <a:pt x="1328970" y="4350712"/>
                  <a:pt x="1332281" y="4339123"/>
                </a:cubicBezTo>
                <a:cubicBezTo>
                  <a:pt x="1283030" y="4328363"/>
                  <a:pt x="1234192" y="4317602"/>
                  <a:pt x="1184940" y="4306841"/>
                </a:cubicBezTo>
                <a:cubicBezTo>
                  <a:pt x="1183284" y="4311394"/>
                  <a:pt x="1182043" y="4315946"/>
                  <a:pt x="1180387" y="4320499"/>
                </a:cubicBezTo>
                <a:cubicBezTo>
                  <a:pt x="1227984" y="4338296"/>
                  <a:pt x="1275166" y="4355679"/>
                  <a:pt x="1322348" y="4373062"/>
                </a:cubicBezTo>
                <a:close/>
                <a:moveTo>
                  <a:pt x="8504417" y="1963449"/>
                </a:moveTo>
                <a:cubicBezTo>
                  <a:pt x="8535458" y="1934478"/>
                  <a:pt x="8549529" y="1921233"/>
                  <a:pt x="8577673" y="1895159"/>
                </a:cubicBezTo>
                <a:cubicBezTo>
                  <a:pt x="8535044" y="1888951"/>
                  <a:pt x="8509383" y="1885226"/>
                  <a:pt x="8484136" y="1881501"/>
                </a:cubicBezTo>
                <a:cubicBezTo>
                  <a:pt x="8489517" y="1903437"/>
                  <a:pt x="8494897" y="1924958"/>
                  <a:pt x="8504417" y="1963449"/>
                </a:cubicBezTo>
                <a:close/>
              </a:path>
            </a:pathLst>
          </a:custGeom>
          <a:solidFill>
            <a:srgbClr val="000000"/>
          </a:solidFill>
          <a:ln w="4137" cap="flat">
            <a:noFill/>
            <a:prstDash val="solid"/>
            <a:miter/>
          </a:ln>
        </p:spPr>
        <p:txBody>
          <a:bodyPr rtlCol="0" anchor="ctr"/>
          <a:lstStyle/>
          <a:p>
            <a:endParaRPr lang="zh-CN" altLang="en-US"/>
          </a:p>
        </p:txBody>
      </p:sp>
    </p:spTree>
    <p:extLst>
      <p:ext uri="{BB962C8B-B14F-4D97-AF65-F5344CB8AC3E}">
        <p14:creationId xmlns:p14="http://schemas.microsoft.com/office/powerpoint/2010/main" val="168476758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0" name="Freeform 296">
            <a:extLst>
              <a:ext uri="{FF2B5EF4-FFF2-40B4-BE49-F238E27FC236}">
                <a16:creationId xmlns:a16="http://schemas.microsoft.com/office/drawing/2014/main" xmlns="" id="{3951E6F1-2535-4FFC-B849-2C6C43E8F955}"/>
              </a:ext>
            </a:extLst>
          </p:cNvPr>
          <p:cNvSpPr>
            <a:spLocks/>
          </p:cNvSpPr>
          <p:nvPr/>
        </p:nvSpPr>
        <p:spPr bwMode="auto">
          <a:xfrm>
            <a:off x="1217961" y="842537"/>
            <a:ext cx="1562100" cy="360363"/>
          </a:xfrm>
          <a:custGeom>
            <a:avLst/>
            <a:gdLst>
              <a:gd name="T0" fmla="*/ 394 w 416"/>
              <a:gd name="T1" fmla="*/ 11 h 48"/>
              <a:gd name="T2" fmla="*/ 416 w 416"/>
              <a:gd name="T3" fmla="*/ 4 h 48"/>
              <a:gd name="T4" fmla="*/ 378 w 416"/>
              <a:gd name="T5" fmla="*/ 7 h 48"/>
              <a:gd name="T6" fmla="*/ 397 w 416"/>
              <a:gd name="T7" fmla="*/ 3 h 48"/>
              <a:gd name="T8" fmla="*/ 260 w 416"/>
              <a:gd name="T9" fmla="*/ 0 h 48"/>
              <a:gd name="T10" fmla="*/ 102 w 416"/>
              <a:gd name="T11" fmla="*/ 3 h 48"/>
              <a:gd name="T12" fmla="*/ 19 w 416"/>
              <a:gd name="T13" fmla="*/ 19 h 48"/>
              <a:gd name="T14" fmla="*/ 0 w 416"/>
              <a:gd name="T15" fmla="*/ 26 h 48"/>
              <a:gd name="T16" fmla="*/ 23 w 416"/>
              <a:gd name="T17" fmla="*/ 44 h 48"/>
              <a:gd name="T18" fmla="*/ 53 w 416"/>
              <a:gd name="T19" fmla="*/ 43 h 48"/>
              <a:gd name="T20" fmla="*/ 220 w 416"/>
              <a:gd name="T21" fmla="*/ 42 h 48"/>
              <a:gd name="T22" fmla="*/ 240 w 416"/>
              <a:gd name="T23" fmla="*/ 39 h 48"/>
              <a:gd name="T24" fmla="*/ 251 w 416"/>
              <a:gd name="T25" fmla="*/ 39 h 48"/>
              <a:gd name="T26" fmla="*/ 346 w 416"/>
              <a:gd name="T27" fmla="*/ 29 h 48"/>
              <a:gd name="T28" fmla="*/ 379 w 416"/>
              <a:gd name="T29" fmla="*/ 24 h 48"/>
              <a:gd name="T30" fmla="*/ 394 w 416"/>
              <a:gd name="T31" fmla="*/ 17 h 48"/>
              <a:gd name="T32" fmla="*/ 410 w 416"/>
              <a:gd name="T33" fmla="*/ 10 h 48"/>
              <a:gd name="T34" fmla="*/ 394 w 416"/>
              <a:gd name="T35"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6" h="48">
                <a:moveTo>
                  <a:pt x="394" y="11"/>
                </a:moveTo>
                <a:cubicBezTo>
                  <a:pt x="400" y="6"/>
                  <a:pt x="409" y="6"/>
                  <a:pt x="416" y="4"/>
                </a:cubicBezTo>
                <a:cubicBezTo>
                  <a:pt x="403" y="5"/>
                  <a:pt x="391" y="9"/>
                  <a:pt x="378" y="7"/>
                </a:cubicBezTo>
                <a:cubicBezTo>
                  <a:pt x="384" y="5"/>
                  <a:pt x="391" y="5"/>
                  <a:pt x="397" y="3"/>
                </a:cubicBezTo>
                <a:cubicBezTo>
                  <a:pt x="356" y="1"/>
                  <a:pt x="303" y="2"/>
                  <a:pt x="260" y="0"/>
                </a:cubicBezTo>
                <a:cubicBezTo>
                  <a:pt x="102" y="3"/>
                  <a:pt x="102" y="3"/>
                  <a:pt x="102" y="3"/>
                </a:cubicBezTo>
                <a:cubicBezTo>
                  <a:pt x="73" y="6"/>
                  <a:pt x="45" y="10"/>
                  <a:pt x="19" y="19"/>
                </a:cubicBezTo>
                <a:cubicBezTo>
                  <a:pt x="13" y="22"/>
                  <a:pt x="3" y="20"/>
                  <a:pt x="0" y="26"/>
                </a:cubicBezTo>
                <a:cubicBezTo>
                  <a:pt x="3" y="36"/>
                  <a:pt x="13" y="40"/>
                  <a:pt x="23" y="44"/>
                </a:cubicBezTo>
                <a:cubicBezTo>
                  <a:pt x="33" y="45"/>
                  <a:pt x="42" y="47"/>
                  <a:pt x="53" y="43"/>
                </a:cubicBezTo>
                <a:cubicBezTo>
                  <a:pt x="108" y="44"/>
                  <a:pt x="165" y="48"/>
                  <a:pt x="220" y="42"/>
                </a:cubicBezTo>
                <a:cubicBezTo>
                  <a:pt x="226" y="42"/>
                  <a:pt x="234" y="41"/>
                  <a:pt x="240" y="39"/>
                </a:cubicBezTo>
                <a:cubicBezTo>
                  <a:pt x="243" y="40"/>
                  <a:pt x="249" y="39"/>
                  <a:pt x="251" y="39"/>
                </a:cubicBezTo>
                <a:cubicBezTo>
                  <a:pt x="282" y="37"/>
                  <a:pt x="317" y="39"/>
                  <a:pt x="346" y="29"/>
                </a:cubicBezTo>
                <a:cubicBezTo>
                  <a:pt x="356" y="27"/>
                  <a:pt x="368" y="25"/>
                  <a:pt x="379" y="24"/>
                </a:cubicBezTo>
                <a:cubicBezTo>
                  <a:pt x="382" y="18"/>
                  <a:pt x="390" y="22"/>
                  <a:pt x="394" y="17"/>
                </a:cubicBezTo>
                <a:cubicBezTo>
                  <a:pt x="400" y="17"/>
                  <a:pt x="405" y="13"/>
                  <a:pt x="410" y="10"/>
                </a:cubicBezTo>
                <a:cubicBezTo>
                  <a:pt x="404" y="10"/>
                  <a:pt x="399" y="13"/>
                  <a:pt x="394"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60">
            <a:extLst>
              <a:ext uri="{FF2B5EF4-FFF2-40B4-BE49-F238E27FC236}">
                <a16:creationId xmlns:a16="http://schemas.microsoft.com/office/drawing/2014/main" xmlns="" id="{68A5FC57-A430-4703-933E-E0280EACFD57}"/>
              </a:ext>
            </a:extLst>
          </p:cNvPr>
          <p:cNvSpPr>
            <a:spLocks/>
          </p:cNvSpPr>
          <p:nvPr/>
        </p:nvSpPr>
        <p:spPr bwMode="auto">
          <a:xfrm>
            <a:off x="4138615" y="842537"/>
            <a:ext cx="1562100" cy="360363"/>
          </a:xfrm>
          <a:custGeom>
            <a:avLst/>
            <a:gdLst>
              <a:gd name="T0" fmla="*/ 435 w 449"/>
              <a:gd name="T1" fmla="*/ 68 h 79"/>
              <a:gd name="T2" fmla="*/ 442 w 449"/>
              <a:gd name="T3" fmla="*/ 65 h 79"/>
              <a:gd name="T4" fmla="*/ 416 w 449"/>
              <a:gd name="T5" fmla="*/ 64 h 79"/>
              <a:gd name="T6" fmla="*/ 431 w 449"/>
              <a:gd name="T7" fmla="*/ 59 h 79"/>
              <a:gd name="T8" fmla="*/ 419 w 449"/>
              <a:gd name="T9" fmla="*/ 57 h 79"/>
              <a:gd name="T10" fmla="*/ 431 w 449"/>
              <a:gd name="T11" fmla="*/ 51 h 79"/>
              <a:gd name="T12" fmla="*/ 427 w 449"/>
              <a:gd name="T13" fmla="*/ 50 h 79"/>
              <a:gd name="T14" fmla="*/ 443 w 449"/>
              <a:gd name="T15" fmla="*/ 47 h 79"/>
              <a:gd name="T16" fmla="*/ 432 w 449"/>
              <a:gd name="T17" fmla="*/ 43 h 79"/>
              <a:gd name="T18" fmla="*/ 415 w 449"/>
              <a:gd name="T19" fmla="*/ 42 h 79"/>
              <a:gd name="T20" fmla="*/ 421 w 449"/>
              <a:gd name="T21" fmla="*/ 38 h 79"/>
              <a:gd name="T22" fmla="*/ 425 w 449"/>
              <a:gd name="T23" fmla="*/ 35 h 79"/>
              <a:gd name="T24" fmla="*/ 422 w 449"/>
              <a:gd name="T25" fmla="*/ 33 h 79"/>
              <a:gd name="T26" fmla="*/ 426 w 449"/>
              <a:gd name="T27" fmla="*/ 29 h 79"/>
              <a:gd name="T28" fmla="*/ 414 w 449"/>
              <a:gd name="T29" fmla="*/ 25 h 79"/>
              <a:gd name="T30" fmla="*/ 418 w 449"/>
              <a:gd name="T31" fmla="*/ 21 h 79"/>
              <a:gd name="T32" fmla="*/ 427 w 449"/>
              <a:gd name="T33" fmla="*/ 17 h 79"/>
              <a:gd name="T34" fmla="*/ 432 w 449"/>
              <a:gd name="T35" fmla="*/ 14 h 79"/>
              <a:gd name="T36" fmla="*/ 420 w 449"/>
              <a:gd name="T37" fmla="*/ 10 h 79"/>
              <a:gd name="T38" fmla="*/ 381 w 449"/>
              <a:gd name="T39" fmla="*/ 6 h 79"/>
              <a:gd name="T40" fmla="*/ 216 w 449"/>
              <a:gd name="T41" fmla="*/ 2 h 79"/>
              <a:gd name="T42" fmla="*/ 62 w 449"/>
              <a:gd name="T43" fmla="*/ 0 h 79"/>
              <a:gd name="T44" fmla="*/ 5 w 449"/>
              <a:gd name="T45" fmla="*/ 4 h 79"/>
              <a:gd name="T46" fmla="*/ 3 w 449"/>
              <a:gd name="T47" fmla="*/ 7 h 79"/>
              <a:gd name="T48" fmla="*/ 3 w 449"/>
              <a:gd name="T49" fmla="*/ 9 h 79"/>
              <a:gd name="T50" fmla="*/ 2 w 449"/>
              <a:gd name="T51" fmla="*/ 13 h 79"/>
              <a:gd name="T52" fmla="*/ 3 w 449"/>
              <a:gd name="T53" fmla="*/ 16 h 79"/>
              <a:gd name="T54" fmla="*/ 3 w 449"/>
              <a:gd name="T55" fmla="*/ 18 h 79"/>
              <a:gd name="T56" fmla="*/ 5 w 449"/>
              <a:gd name="T57" fmla="*/ 20 h 79"/>
              <a:gd name="T58" fmla="*/ 2 w 449"/>
              <a:gd name="T59" fmla="*/ 25 h 79"/>
              <a:gd name="T60" fmla="*/ 6 w 449"/>
              <a:gd name="T61" fmla="*/ 30 h 79"/>
              <a:gd name="T62" fmla="*/ 10 w 449"/>
              <a:gd name="T63" fmla="*/ 36 h 79"/>
              <a:gd name="T64" fmla="*/ 4 w 449"/>
              <a:gd name="T65" fmla="*/ 38 h 79"/>
              <a:gd name="T66" fmla="*/ 9 w 449"/>
              <a:gd name="T67" fmla="*/ 41 h 79"/>
              <a:gd name="T68" fmla="*/ 8 w 449"/>
              <a:gd name="T69" fmla="*/ 44 h 79"/>
              <a:gd name="T70" fmla="*/ 4 w 449"/>
              <a:gd name="T71" fmla="*/ 47 h 79"/>
              <a:gd name="T72" fmla="*/ 9 w 449"/>
              <a:gd name="T73" fmla="*/ 53 h 79"/>
              <a:gd name="T74" fmla="*/ 5 w 449"/>
              <a:gd name="T75" fmla="*/ 55 h 79"/>
              <a:gd name="T76" fmla="*/ 10 w 449"/>
              <a:gd name="T77" fmla="*/ 59 h 79"/>
              <a:gd name="T78" fmla="*/ 3 w 449"/>
              <a:gd name="T79" fmla="*/ 62 h 79"/>
              <a:gd name="T80" fmla="*/ 66 w 449"/>
              <a:gd name="T81" fmla="*/ 73 h 79"/>
              <a:gd name="T82" fmla="*/ 132 w 449"/>
              <a:gd name="T83" fmla="*/ 75 h 79"/>
              <a:gd name="T84" fmla="*/ 196 w 449"/>
              <a:gd name="T85" fmla="*/ 75 h 79"/>
              <a:gd name="T86" fmla="*/ 247 w 449"/>
              <a:gd name="T87" fmla="*/ 76 h 79"/>
              <a:gd name="T88" fmla="*/ 248 w 449"/>
              <a:gd name="T89" fmla="*/ 76 h 79"/>
              <a:gd name="T90" fmla="*/ 256 w 449"/>
              <a:gd name="T91" fmla="*/ 75 h 79"/>
              <a:gd name="T92" fmla="*/ 285 w 449"/>
              <a:gd name="T93" fmla="*/ 76 h 79"/>
              <a:gd name="T94" fmla="*/ 331 w 449"/>
              <a:gd name="T95" fmla="*/ 77 h 79"/>
              <a:gd name="T96" fmla="*/ 444 w 449"/>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9" h="79">
                <a:moveTo>
                  <a:pt x="435" y="69"/>
                </a:moveTo>
                <a:cubicBezTo>
                  <a:pt x="436" y="69"/>
                  <a:pt x="436" y="69"/>
                  <a:pt x="436" y="69"/>
                </a:cubicBezTo>
                <a:cubicBezTo>
                  <a:pt x="436" y="68"/>
                  <a:pt x="435" y="68"/>
                  <a:pt x="435" y="68"/>
                </a:cubicBezTo>
                <a:cubicBezTo>
                  <a:pt x="437" y="67"/>
                  <a:pt x="437" y="67"/>
                  <a:pt x="437" y="67"/>
                </a:cubicBezTo>
                <a:cubicBezTo>
                  <a:pt x="436" y="67"/>
                  <a:pt x="435" y="67"/>
                  <a:pt x="434" y="67"/>
                </a:cubicBezTo>
                <a:cubicBezTo>
                  <a:pt x="437" y="66"/>
                  <a:pt x="439" y="66"/>
                  <a:pt x="442" y="65"/>
                </a:cubicBezTo>
                <a:cubicBezTo>
                  <a:pt x="439" y="64"/>
                  <a:pt x="439" y="64"/>
                  <a:pt x="439" y="64"/>
                </a:cubicBezTo>
                <a:cubicBezTo>
                  <a:pt x="442" y="63"/>
                  <a:pt x="446" y="64"/>
                  <a:pt x="449" y="63"/>
                </a:cubicBezTo>
                <a:cubicBezTo>
                  <a:pt x="416" y="64"/>
                  <a:pt x="416" y="64"/>
                  <a:pt x="416" y="64"/>
                </a:cubicBezTo>
                <a:cubicBezTo>
                  <a:pt x="415" y="63"/>
                  <a:pt x="415" y="63"/>
                  <a:pt x="415" y="63"/>
                </a:cubicBezTo>
                <a:cubicBezTo>
                  <a:pt x="422" y="62"/>
                  <a:pt x="429" y="62"/>
                  <a:pt x="436" y="60"/>
                </a:cubicBezTo>
                <a:cubicBezTo>
                  <a:pt x="434" y="60"/>
                  <a:pt x="429" y="61"/>
                  <a:pt x="431" y="59"/>
                </a:cubicBezTo>
                <a:cubicBezTo>
                  <a:pt x="431" y="59"/>
                  <a:pt x="432" y="58"/>
                  <a:pt x="433" y="59"/>
                </a:cubicBezTo>
                <a:cubicBezTo>
                  <a:pt x="427" y="58"/>
                  <a:pt x="418" y="58"/>
                  <a:pt x="412" y="57"/>
                </a:cubicBezTo>
                <a:cubicBezTo>
                  <a:pt x="414" y="57"/>
                  <a:pt x="416" y="56"/>
                  <a:pt x="419" y="57"/>
                </a:cubicBezTo>
                <a:cubicBezTo>
                  <a:pt x="427" y="55"/>
                  <a:pt x="437" y="55"/>
                  <a:pt x="446" y="54"/>
                </a:cubicBezTo>
                <a:cubicBezTo>
                  <a:pt x="441" y="53"/>
                  <a:pt x="435" y="53"/>
                  <a:pt x="430" y="52"/>
                </a:cubicBezTo>
                <a:cubicBezTo>
                  <a:pt x="431" y="51"/>
                  <a:pt x="431" y="51"/>
                  <a:pt x="431" y="51"/>
                </a:cubicBezTo>
                <a:cubicBezTo>
                  <a:pt x="429" y="51"/>
                  <a:pt x="426" y="52"/>
                  <a:pt x="424" y="51"/>
                </a:cubicBezTo>
                <a:cubicBezTo>
                  <a:pt x="424" y="50"/>
                  <a:pt x="424" y="50"/>
                  <a:pt x="424" y="50"/>
                </a:cubicBezTo>
                <a:cubicBezTo>
                  <a:pt x="425" y="50"/>
                  <a:pt x="425" y="49"/>
                  <a:pt x="427" y="50"/>
                </a:cubicBezTo>
                <a:cubicBezTo>
                  <a:pt x="429" y="49"/>
                  <a:pt x="432" y="49"/>
                  <a:pt x="433" y="48"/>
                </a:cubicBezTo>
                <a:cubicBezTo>
                  <a:pt x="433" y="48"/>
                  <a:pt x="433" y="48"/>
                  <a:pt x="433" y="48"/>
                </a:cubicBezTo>
                <a:cubicBezTo>
                  <a:pt x="436" y="47"/>
                  <a:pt x="440" y="47"/>
                  <a:pt x="443" y="47"/>
                </a:cubicBezTo>
                <a:cubicBezTo>
                  <a:pt x="421" y="47"/>
                  <a:pt x="421" y="47"/>
                  <a:pt x="421" y="47"/>
                </a:cubicBezTo>
                <a:cubicBezTo>
                  <a:pt x="420" y="46"/>
                  <a:pt x="421" y="46"/>
                  <a:pt x="420" y="45"/>
                </a:cubicBezTo>
                <a:cubicBezTo>
                  <a:pt x="423" y="43"/>
                  <a:pt x="428" y="44"/>
                  <a:pt x="432" y="43"/>
                </a:cubicBezTo>
                <a:cubicBezTo>
                  <a:pt x="429" y="42"/>
                  <a:pt x="429" y="42"/>
                  <a:pt x="429" y="42"/>
                </a:cubicBezTo>
                <a:cubicBezTo>
                  <a:pt x="430" y="42"/>
                  <a:pt x="430" y="42"/>
                  <a:pt x="430" y="42"/>
                </a:cubicBezTo>
                <a:cubicBezTo>
                  <a:pt x="415" y="42"/>
                  <a:pt x="415" y="42"/>
                  <a:pt x="415" y="42"/>
                </a:cubicBezTo>
                <a:cubicBezTo>
                  <a:pt x="417" y="41"/>
                  <a:pt x="420" y="41"/>
                  <a:pt x="422" y="41"/>
                </a:cubicBezTo>
                <a:cubicBezTo>
                  <a:pt x="421" y="39"/>
                  <a:pt x="418" y="40"/>
                  <a:pt x="415" y="39"/>
                </a:cubicBezTo>
                <a:cubicBezTo>
                  <a:pt x="421" y="38"/>
                  <a:pt x="421" y="38"/>
                  <a:pt x="421" y="38"/>
                </a:cubicBezTo>
                <a:cubicBezTo>
                  <a:pt x="423" y="38"/>
                  <a:pt x="420" y="37"/>
                  <a:pt x="422" y="37"/>
                </a:cubicBezTo>
                <a:cubicBezTo>
                  <a:pt x="422" y="36"/>
                  <a:pt x="422" y="36"/>
                  <a:pt x="421" y="36"/>
                </a:cubicBezTo>
                <a:cubicBezTo>
                  <a:pt x="422" y="34"/>
                  <a:pt x="424" y="35"/>
                  <a:pt x="425" y="35"/>
                </a:cubicBezTo>
                <a:cubicBezTo>
                  <a:pt x="416" y="34"/>
                  <a:pt x="416" y="34"/>
                  <a:pt x="416" y="34"/>
                </a:cubicBezTo>
                <a:cubicBezTo>
                  <a:pt x="418" y="33"/>
                  <a:pt x="421" y="34"/>
                  <a:pt x="423" y="34"/>
                </a:cubicBezTo>
                <a:cubicBezTo>
                  <a:pt x="422" y="33"/>
                  <a:pt x="422" y="33"/>
                  <a:pt x="422" y="33"/>
                </a:cubicBezTo>
                <a:cubicBezTo>
                  <a:pt x="424" y="32"/>
                  <a:pt x="425" y="32"/>
                  <a:pt x="428" y="32"/>
                </a:cubicBezTo>
                <a:cubicBezTo>
                  <a:pt x="425" y="31"/>
                  <a:pt x="419" y="33"/>
                  <a:pt x="417" y="31"/>
                </a:cubicBezTo>
                <a:cubicBezTo>
                  <a:pt x="420" y="30"/>
                  <a:pt x="423" y="29"/>
                  <a:pt x="426" y="29"/>
                </a:cubicBezTo>
                <a:cubicBezTo>
                  <a:pt x="423" y="28"/>
                  <a:pt x="422" y="27"/>
                  <a:pt x="419" y="27"/>
                </a:cubicBezTo>
                <a:cubicBezTo>
                  <a:pt x="422" y="26"/>
                  <a:pt x="426" y="26"/>
                  <a:pt x="430" y="25"/>
                </a:cubicBezTo>
                <a:cubicBezTo>
                  <a:pt x="414" y="25"/>
                  <a:pt x="414" y="25"/>
                  <a:pt x="414" y="25"/>
                </a:cubicBezTo>
                <a:cubicBezTo>
                  <a:pt x="416" y="24"/>
                  <a:pt x="419" y="24"/>
                  <a:pt x="421" y="24"/>
                </a:cubicBezTo>
                <a:cubicBezTo>
                  <a:pt x="421" y="22"/>
                  <a:pt x="425" y="23"/>
                  <a:pt x="425" y="22"/>
                </a:cubicBezTo>
                <a:cubicBezTo>
                  <a:pt x="424" y="21"/>
                  <a:pt x="420" y="22"/>
                  <a:pt x="418" y="21"/>
                </a:cubicBezTo>
                <a:cubicBezTo>
                  <a:pt x="421" y="21"/>
                  <a:pt x="424" y="19"/>
                  <a:pt x="427" y="20"/>
                </a:cubicBezTo>
                <a:cubicBezTo>
                  <a:pt x="422" y="18"/>
                  <a:pt x="416" y="19"/>
                  <a:pt x="409" y="19"/>
                </a:cubicBezTo>
                <a:cubicBezTo>
                  <a:pt x="415" y="17"/>
                  <a:pt x="421" y="18"/>
                  <a:pt x="427" y="17"/>
                </a:cubicBezTo>
                <a:cubicBezTo>
                  <a:pt x="424" y="16"/>
                  <a:pt x="424" y="16"/>
                  <a:pt x="424" y="16"/>
                </a:cubicBezTo>
                <a:cubicBezTo>
                  <a:pt x="422" y="16"/>
                  <a:pt x="419" y="16"/>
                  <a:pt x="418" y="15"/>
                </a:cubicBezTo>
                <a:cubicBezTo>
                  <a:pt x="432" y="14"/>
                  <a:pt x="432" y="14"/>
                  <a:pt x="432" y="14"/>
                </a:cubicBezTo>
                <a:cubicBezTo>
                  <a:pt x="429" y="14"/>
                  <a:pt x="429" y="14"/>
                  <a:pt x="429" y="14"/>
                </a:cubicBezTo>
                <a:cubicBezTo>
                  <a:pt x="422" y="12"/>
                  <a:pt x="413" y="13"/>
                  <a:pt x="405" y="12"/>
                </a:cubicBezTo>
                <a:cubicBezTo>
                  <a:pt x="409" y="9"/>
                  <a:pt x="415" y="11"/>
                  <a:pt x="420" y="10"/>
                </a:cubicBezTo>
                <a:cubicBezTo>
                  <a:pt x="417" y="10"/>
                  <a:pt x="415" y="10"/>
                  <a:pt x="412" y="10"/>
                </a:cubicBezTo>
                <a:cubicBezTo>
                  <a:pt x="418" y="10"/>
                  <a:pt x="423" y="9"/>
                  <a:pt x="429" y="9"/>
                </a:cubicBezTo>
                <a:cubicBezTo>
                  <a:pt x="413" y="8"/>
                  <a:pt x="397" y="6"/>
                  <a:pt x="381" y="6"/>
                </a:cubicBezTo>
                <a:cubicBezTo>
                  <a:pt x="285" y="3"/>
                  <a:pt x="285" y="3"/>
                  <a:pt x="285" y="3"/>
                </a:cubicBezTo>
                <a:cubicBezTo>
                  <a:pt x="216" y="3"/>
                  <a:pt x="216" y="3"/>
                  <a:pt x="216" y="3"/>
                </a:cubicBezTo>
                <a:cubicBezTo>
                  <a:pt x="216" y="2"/>
                  <a:pt x="216" y="2"/>
                  <a:pt x="216" y="2"/>
                </a:cubicBezTo>
                <a:cubicBezTo>
                  <a:pt x="221" y="2"/>
                  <a:pt x="226" y="2"/>
                  <a:pt x="231" y="2"/>
                </a:cubicBezTo>
                <a:cubicBezTo>
                  <a:pt x="199" y="2"/>
                  <a:pt x="166" y="1"/>
                  <a:pt x="134" y="0"/>
                </a:cubicBezTo>
                <a:cubicBezTo>
                  <a:pt x="62" y="0"/>
                  <a:pt x="62" y="0"/>
                  <a:pt x="62" y="0"/>
                </a:cubicBezTo>
                <a:cubicBezTo>
                  <a:pt x="10" y="2"/>
                  <a:pt x="10" y="2"/>
                  <a:pt x="10" y="2"/>
                </a:cubicBezTo>
                <a:cubicBezTo>
                  <a:pt x="4" y="3"/>
                  <a:pt x="4" y="3"/>
                  <a:pt x="4" y="3"/>
                </a:cubicBezTo>
                <a:cubicBezTo>
                  <a:pt x="5" y="4"/>
                  <a:pt x="5" y="4"/>
                  <a:pt x="5" y="4"/>
                </a:cubicBezTo>
                <a:cubicBezTo>
                  <a:pt x="4" y="4"/>
                  <a:pt x="3" y="5"/>
                  <a:pt x="3" y="5"/>
                </a:cubicBezTo>
                <a:cubicBezTo>
                  <a:pt x="4" y="6"/>
                  <a:pt x="4" y="6"/>
                  <a:pt x="4" y="6"/>
                </a:cubicBezTo>
                <a:cubicBezTo>
                  <a:pt x="3" y="7"/>
                  <a:pt x="3" y="7"/>
                  <a:pt x="3" y="7"/>
                </a:cubicBezTo>
                <a:cubicBezTo>
                  <a:pt x="4" y="7"/>
                  <a:pt x="4" y="7"/>
                  <a:pt x="5" y="7"/>
                </a:cubicBezTo>
                <a:cubicBezTo>
                  <a:pt x="3" y="8"/>
                  <a:pt x="3" y="8"/>
                  <a:pt x="3" y="8"/>
                </a:cubicBezTo>
                <a:cubicBezTo>
                  <a:pt x="3" y="9"/>
                  <a:pt x="3" y="9"/>
                  <a:pt x="3" y="9"/>
                </a:cubicBezTo>
                <a:cubicBezTo>
                  <a:pt x="3" y="9"/>
                  <a:pt x="3" y="9"/>
                  <a:pt x="3" y="9"/>
                </a:cubicBezTo>
                <a:cubicBezTo>
                  <a:pt x="0" y="11"/>
                  <a:pt x="4" y="10"/>
                  <a:pt x="5" y="11"/>
                </a:cubicBezTo>
                <a:cubicBezTo>
                  <a:pt x="2" y="13"/>
                  <a:pt x="2" y="13"/>
                  <a:pt x="2" y="13"/>
                </a:cubicBezTo>
                <a:cubicBezTo>
                  <a:pt x="4" y="13"/>
                  <a:pt x="1" y="14"/>
                  <a:pt x="4" y="15"/>
                </a:cubicBezTo>
                <a:cubicBezTo>
                  <a:pt x="4" y="15"/>
                  <a:pt x="3" y="15"/>
                  <a:pt x="3" y="15"/>
                </a:cubicBezTo>
                <a:cubicBezTo>
                  <a:pt x="3" y="15"/>
                  <a:pt x="3" y="16"/>
                  <a:pt x="3" y="16"/>
                </a:cubicBezTo>
                <a:cubicBezTo>
                  <a:pt x="2" y="17"/>
                  <a:pt x="2" y="17"/>
                  <a:pt x="2" y="17"/>
                </a:cubicBezTo>
                <a:cubicBezTo>
                  <a:pt x="3" y="17"/>
                  <a:pt x="4" y="17"/>
                  <a:pt x="5" y="18"/>
                </a:cubicBezTo>
                <a:cubicBezTo>
                  <a:pt x="3" y="18"/>
                  <a:pt x="3" y="18"/>
                  <a:pt x="3" y="18"/>
                </a:cubicBezTo>
                <a:cubicBezTo>
                  <a:pt x="5" y="19"/>
                  <a:pt x="5" y="19"/>
                  <a:pt x="5" y="19"/>
                </a:cubicBezTo>
                <a:cubicBezTo>
                  <a:pt x="5" y="19"/>
                  <a:pt x="4" y="19"/>
                  <a:pt x="4" y="20"/>
                </a:cubicBezTo>
                <a:cubicBezTo>
                  <a:pt x="5" y="20"/>
                  <a:pt x="5" y="20"/>
                  <a:pt x="5" y="20"/>
                </a:cubicBezTo>
                <a:cubicBezTo>
                  <a:pt x="1" y="21"/>
                  <a:pt x="6" y="22"/>
                  <a:pt x="3" y="23"/>
                </a:cubicBezTo>
                <a:cubicBezTo>
                  <a:pt x="5" y="24"/>
                  <a:pt x="5" y="24"/>
                  <a:pt x="5" y="24"/>
                </a:cubicBezTo>
                <a:cubicBezTo>
                  <a:pt x="4" y="25"/>
                  <a:pt x="3" y="25"/>
                  <a:pt x="2" y="25"/>
                </a:cubicBezTo>
                <a:cubicBezTo>
                  <a:pt x="4" y="26"/>
                  <a:pt x="6" y="26"/>
                  <a:pt x="7" y="27"/>
                </a:cubicBezTo>
                <a:cubicBezTo>
                  <a:pt x="6" y="27"/>
                  <a:pt x="5" y="28"/>
                  <a:pt x="4" y="28"/>
                </a:cubicBezTo>
                <a:cubicBezTo>
                  <a:pt x="4" y="30"/>
                  <a:pt x="4" y="30"/>
                  <a:pt x="6" y="30"/>
                </a:cubicBezTo>
                <a:cubicBezTo>
                  <a:pt x="4" y="32"/>
                  <a:pt x="9" y="32"/>
                  <a:pt x="11" y="33"/>
                </a:cubicBezTo>
                <a:cubicBezTo>
                  <a:pt x="9" y="34"/>
                  <a:pt x="5" y="33"/>
                  <a:pt x="3" y="34"/>
                </a:cubicBezTo>
                <a:cubicBezTo>
                  <a:pt x="5" y="35"/>
                  <a:pt x="8" y="35"/>
                  <a:pt x="10" y="36"/>
                </a:cubicBezTo>
                <a:cubicBezTo>
                  <a:pt x="5" y="37"/>
                  <a:pt x="5" y="37"/>
                  <a:pt x="5" y="37"/>
                </a:cubicBezTo>
                <a:cubicBezTo>
                  <a:pt x="6" y="37"/>
                  <a:pt x="6" y="37"/>
                  <a:pt x="6" y="37"/>
                </a:cubicBezTo>
                <a:cubicBezTo>
                  <a:pt x="6" y="37"/>
                  <a:pt x="5" y="38"/>
                  <a:pt x="4" y="38"/>
                </a:cubicBezTo>
                <a:cubicBezTo>
                  <a:pt x="6" y="39"/>
                  <a:pt x="6" y="39"/>
                  <a:pt x="6" y="39"/>
                </a:cubicBezTo>
                <a:cubicBezTo>
                  <a:pt x="6" y="39"/>
                  <a:pt x="5" y="40"/>
                  <a:pt x="6" y="40"/>
                </a:cubicBezTo>
                <a:cubicBezTo>
                  <a:pt x="7" y="41"/>
                  <a:pt x="8" y="40"/>
                  <a:pt x="9" y="41"/>
                </a:cubicBezTo>
                <a:cubicBezTo>
                  <a:pt x="9" y="42"/>
                  <a:pt x="5" y="41"/>
                  <a:pt x="6" y="42"/>
                </a:cubicBezTo>
                <a:cubicBezTo>
                  <a:pt x="7" y="42"/>
                  <a:pt x="5" y="42"/>
                  <a:pt x="5" y="42"/>
                </a:cubicBezTo>
                <a:cubicBezTo>
                  <a:pt x="8" y="44"/>
                  <a:pt x="8" y="44"/>
                  <a:pt x="8" y="44"/>
                </a:cubicBezTo>
                <a:cubicBezTo>
                  <a:pt x="7" y="45"/>
                  <a:pt x="5" y="44"/>
                  <a:pt x="4" y="45"/>
                </a:cubicBezTo>
                <a:cubicBezTo>
                  <a:pt x="6" y="45"/>
                  <a:pt x="7" y="45"/>
                  <a:pt x="8" y="46"/>
                </a:cubicBezTo>
                <a:cubicBezTo>
                  <a:pt x="4" y="47"/>
                  <a:pt x="4" y="47"/>
                  <a:pt x="4" y="47"/>
                </a:cubicBezTo>
                <a:cubicBezTo>
                  <a:pt x="6" y="47"/>
                  <a:pt x="8" y="48"/>
                  <a:pt x="10" y="48"/>
                </a:cubicBezTo>
                <a:cubicBezTo>
                  <a:pt x="8" y="50"/>
                  <a:pt x="5" y="49"/>
                  <a:pt x="3" y="50"/>
                </a:cubicBezTo>
                <a:cubicBezTo>
                  <a:pt x="6" y="50"/>
                  <a:pt x="7" y="52"/>
                  <a:pt x="9" y="53"/>
                </a:cubicBezTo>
                <a:cubicBezTo>
                  <a:pt x="8" y="53"/>
                  <a:pt x="6" y="53"/>
                  <a:pt x="5" y="54"/>
                </a:cubicBezTo>
                <a:cubicBezTo>
                  <a:pt x="7" y="55"/>
                  <a:pt x="7" y="55"/>
                  <a:pt x="7" y="55"/>
                </a:cubicBezTo>
                <a:cubicBezTo>
                  <a:pt x="5" y="55"/>
                  <a:pt x="5" y="55"/>
                  <a:pt x="5" y="55"/>
                </a:cubicBezTo>
                <a:cubicBezTo>
                  <a:pt x="5" y="56"/>
                  <a:pt x="5" y="56"/>
                  <a:pt x="5" y="56"/>
                </a:cubicBezTo>
                <a:cubicBezTo>
                  <a:pt x="4" y="57"/>
                  <a:pt x="4" y="57"/>
                  <a:pt x="4" y="57"/>
                </a:cubicBezTo>
                <a:cubicBezTo>
                  <a:pt x="10" y="59"/>
                  <a:pt x="10" y="59"/>
                  <a:pt x="10" y="59"/>
                </a:cubicBezTo>
                <a:cubicBezTo>
                  <a:pt x="8" y="60"/>
                  <a:pt x="5" y="59"/>
                  <a:pt x="3" y="60"/>
                </a:cubicBezTo>
                <a:cubicBezTo>
                  <a:pt x="4" y="60"/>
                  <a:pt x="6" y="60"/>
                  <a:pt x="7" y="61"/>
                </a:cubicBezTo>
                <a:cubicBezTo>
                  <a:pt x="6" y="62"/>
                  <a:pt x="4" y="62"/>
                  <a:pt x="3" y="62"/>
                </a:cubicBezTo>
                <a:cubicBezTo>
                  <a:pt x="5" y="63"/>
                  <a:pt x="8" y="64"/>
                  <a:pt x="10" y="64"/>
                </a:cubicBezTo>
                <a:cubicBezTo>
                  <a:pt x="5" y="64"/>
                  <a:pt x="5" y="64"/>
                  <a:pt x="5" y="64"/>
                </a:cubicBezTo>
                <a:cubicBezTo>
                  <a:pt x="23" y="72"/>
                  <a:pt x="44" y="73"/>
                  <a:pt x="66" y="73"/>
                </a:cubicBezTo>
                <a:cubicBezTo>
                  <a:pt x="67" y="73"/>
                  <a:pt x="67" y="73"/>
                  <a:pt x="67" y="73"/>
                </a:cubicBezTo>
                <a:cubicBezTo>
                  <a:pt x="90" y="75"/>
                  <a:pt x="112" y="73"/>
                  <a:pt x="135" y="74"/>
                </a:cubicBezTo>
                <a:cubicBezTo>
                  <a:pt x="132" y="75"/>
                  <a:pt x="132" y="75"/>
                  <a:pt x="132" y="75"/>
                </a:cubicBezTo>
                <a:cubicBezTo>
                  <a:pt x="146" y="75"/>
                  <a:pt x="161" y="74"/>
                  <a:pt x="175" y="75"/>
                </a:cubicBezTo>
                <a:cubicBezTo>
                  <a:pt x="175" y="76"/>
                  <a:pt x="172" y="75"/>
                  <a:pt x="171" y="76"/>
                </a:cubicBezTo>
                <a:cubicBezTo>
                  <a:pt x="180" y="76"/>
                  <a:pt x="187" y="75"/>
                  <a:pt x="196" y="75"/>
                </a:cubicBezTo>
                <a:cubicBezTo>
                  <a:pt x="213" y="76"/>
                  <a:pt x="229" y="74"/>
                  <a:pt x="246" y="75"/>
                </a:cubicBezTo>
                <a:cubicBezTo>
                  <a:pt x="242" y="76"/>
                  <a:pt x="242" y="76"/>
                  <a:pt x="242" y="76"/>
                </a:cubicBezTo>
                <a:cubicBezTo>
                  <a:pt x="244" y="76"/>
                  <a:pt x="245" y="75"/>
                  <a:pt x="247" y="76"/>
                </a:cubicBezTo>
                <a:cubicBezTo>
                  <a:pt x="247" y="76"/>
                  <a:pt x="247" y="76"/>
                  <a:pt x="247" y="76"/>
                </a:cubicBezTo>
                <a:cubicBezTo>
                  <a:pt x="248" y="76"/>
                  <a:pt x="248" y="76"/>
                  <a:pt x="248" y="76"/>
                </a:cubicBezTo>
                <a:cubicBezTo>
                  <a:pt x="248" y="76"/>
                  <a:pt x="248" y="76"/>
                  <a:pt x="248" y="76"/>
                </a:cubicBezTo>
                <a:cubicBezTo>
                  <a:pt x="249" y="75"/>
                  <a:pt x="251" y="75"/>
                  <a:pt x="253" y="76"/>
                </a:cubicBezTo>
                <a:cubicBezTo>
                  <a:pt x="251" y="76"/>
                  <a:pt x="251" y="76"/>
                  <a:pt x="251" y="76"/>
                </a:cubicBezTo>
                <a:cubicBezTo>
                  <a:pt x="254" y="77"/>
                  <a:pt x="254" y="75"/>
                  <a:pt x="256" y="75"/>
                </a:cubicBezTo>
                <a:cubicBezTo>
                  <a:pt x="286" y="75"/>
                  <a:pt x="286" y="75"/>
                  <a:pt x="286" y="75"/>
                </a:cubicBezTo>
                <a:cubicBezTo>
                  <a:pt x="287" y="76"/>
                  <a:pt x="287" y="76"/>
                  <a:pt x="287" y="76"/>
                </a:cubicBezTo>
                <a:cubicBezTo>
                  <a:pt x="285" y="76"/>
                  <a:pt x="285" y="76"/>
                  <a:pt x="285" y="76"/>
                </a:cubicBezTo>
                <a:cubicBezTo>
                  <a:pt x="299" y="76"/>
                  <a:pt x="313" y="75"/>
                  <a:pt x="327" y="77"/>
                </a:cubicBezTo>
                <a:cubicBezTo>
                  <a:pt x="326" y="78"/>
                  <a:pt x="324" y="77"/>
                  <a:pt x="323" y="78"/>
                </a:cubicBezTo>
                <a:cubicBezTo>
                  <a:pt x="325" y="78"/>
                  <a:pt x="329" y="79"/>
                  <a:pt x="331" y="77"/>
                </a:cubicBezTo>
                <a:cubicBezTo>
                  <a:pt x="362" y="77"/>
                  <a:pt x="391" y="79"/>
                  <a:pt x="421" y="75"/>
                </a:cubicBezTo>
                <a:cubicBezTo>
                  <a:pt x="417" y="75"/>
                  <a:pt x="417" y="75"/>
                  <a:pt x="417" y="75"/>
                </a:cubicBezTo>
                <a:cubicBezTo>
                  <a:pt x="427" y="73"/>
                  <a:pt x="434" y="69"/>
                  <a:pt x="444" y="69"/>
                </a:cubicBezTo>
                <a:lnTo>
                  <a:pt x="435"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71">
            <a:extLst>
              <a:ext uri="{FF2B5EF4-FFF2-40B4-BE49-F238E27FC236}">
                <a16:creationId xmlns:a16="http://schemas.microsoft.com/office/drawing/2014/main" xmlns="" id="{40D08F94-D2A7-4781-9974-C3782D160CC2}"/>
              </a:ext>
            </a:extLst>
          </p:cNvPr>
          <p:cNvSpPr>
            <a:spLocks/>
          </p:cNvSpPr>
          <p:nvPr/>
        </p:nvSpPr>
        <p:spPr bwMode="auto">
          <a:xfrm>
            <a:off x="6623620" y="845483"/>
            <a:ext cx="1663700" cy="357417"/>
          </a:xfrm>
          <a:custGeom>
            <a:avLst/>
            <a:gdLst>
              <a:gd name="T0" fmla="*/ 56 w 443"/>
              <a:gd name="T1" fmla="*/ 52 h 72"/>
              <a:gd name="T2" fmla="*/ 123 w 443"/>
              <a:gd name="T3" fmla="*/ 71 h 72"/>
              <a:gd name="T4" fmla="*/ 161 w 443"/>
              <a:gd name="T5" fmla="*/ 71 h 72"/>
              <a:gd name="T6" fmla="*/ 250 w 443"/>
              <a:gd name="T7" fmla="*/ 68 h 72"/>
              <a:gd name="T8" fmla="*/ 308 w 443"/>
              <a:gd name="T9" fmla="*/ 65 h 72"/>
              <a:gd name="T10" fmla="*/ 322 w 443"/>
              <a:gd name="T11" fmla="*/ 65 h 72"/>
              <a:gd name="T12" fmla="*/ 365 w 443"/>
              <a:gd name="T13" fmla="*/ 62 h 72"/>
              <a:gd name="T14" fmla="*/ 383 w 443"/>
              <a:gd name="T15" fmla="*/ 62 h 72"/>
              <a:gd name="T16" fmla="*/ 376 w 443"/>
              <a:gd name="T17" fmla="*/ 59 h 72"/>
              <a:gd name="T18" fmla="*/ 383 w 443"/>
              <a:gd name="T19" fmla="*/ 58 h 72"/>
              <a:gd name="T20" fmla="*/ 386 w 443"/>
              <a:gd name="T21" fmla="*/ 57 h 72"/>
              <a:gd name="T22" fmla="*/ 420 w 443"/>
              <a:gd name="T23" fmla="*/ 55 h 72"/>
              <a:gd name="T24" fmla="*/ 402 w 443"/>
              <a:gd name="T25" fmla="*/ 54 h 72"/>
              <a:gd name="T26" fmla="*/ 394 w 443"/>
              <a:gd name="T27" fmla="*/ 52 h 72"/>
              <a:gd name="T28" fmla="*/ 406 w 443"/>
              <a:gd name="T29" fmla="*/ 49 h 72"/>
              <a:gd name="T30" fmla="*/ 436 w 443"/>
              <a:gd name="T31" fmla="*/ 45 h 72"/>
              <a:gd name="T32" fmla="*/ 393 w 443"/>
              <a:gd name="T33" fmla="*/ 42 h 72"/>
              <a:gd name="T34" fmla="*/ 394 w 443"/>
              <a:gd name="T35" fmla="*/ 38 h 72"/>
              <a:gd name="T36" fmla="*/ 406 w 443"/>
              <a:gd name="T37" fmla="*/ 34 h 72"/>
              <a:gd name="T38" fmla="*/ 419 w 443"/>
              <a:gd name="T39" fmla="*/ 32 h 72"/>
              <a:gd name="T40" fmla="*/ 423 w 443"/>
              <a:gd name="T41" fmla="*/ 30 h 72"/>
              <a:gd name="T42" fmla="*/ 421 w 443"/>
              <a:gd name="T43" fmla="*/ 28 h 72"/>
              <a:gd name="T44" fmla="*/ 429 w 443"/>
              <a:gd name="T45" fmla="*/ 25 h 72"/>
              <a:gd name="T46" fmla="*/ 428 w 443"/>
              <a:gd name="T47" fmla="*/ 22 h 72"/>
              <a:gd name="T48" fmla="*/ 430 w 443"/>
              <a:gd name="T49" fmla="*/ 19 h 72"/>
              <a:gd name="T50" fmla="*/ 404 w 443"/>
              <a:gd name="T51" fmla="*/ 18 h 72"/>
              <a:gd name="T52" fmla="*/ 427 w 443"/>
              <a:gd name="T53" fmla="*/ 16 h 72"/>
              <a:gd name="T54" fmla="*/ 424 w 443"/>
              <a:gd name="T55" fmla="*/ 15 h 72"/>
              <a:gd name="T56" fmla="*/ 407 w 443"/>
              <a:gd name="T57" fmla="*/ 14 h 72"/>
              <a:gd name="T58" fmla="*/ 394 w 443"/>
              <a:gd name="T59" fmla="*/ 14 h 72"/>
              <a:gd name="T60" fmla="*/ 378 w 443"/>
              <a:gd name="T61" fmla="*/ 13 h 72"/>
              <a:gd name="T62" fmla="*/ 379 w 443"/>
              <a:gd name="T63" fmla="*/ 12 h 72"/>
              <a:gd name="T64" fmla="*/ 386 w 443"/>
              <a:gd name="T65" fmla="*/ 11 h 72"/>
              <a:gd name="T66" fmla="*/ 372 w 443"/>
              <a:gd name="T67" fmla="*/ 10 h 72"/>
              <a:gd name="T68" fmla="*/ 342 w 443"/>
              <a:gd name="T69" fmla="*/ 8 h 72"/>
              <a:gd name="T70" fmla="*/ 295 w 443"/>
              <a:gd name="T71" fmla="*/ 5 h 72"/>
              <a:gd name="T72" fmla="*/ 321 w 443"/>
              <a:gd name="T73" fmla="*/ 4 h 72"/>
              <a:gd name="T74" fmla="*/ 225 w 443"/>
              <a:gd name="T75" fmla="*/ 2 h 72"/>
              <a:gd name="T76" fmla="*/ 132 w 443"/>
              <a:gd name="T77" fmla="*/ 0 h 72"/>
              <a:gd name="T78" fmla="*/ 43 w 443"/>
              <a:gd name="T79" fmla="*/ 4 h 72"/>
              <a:gd name="T80" fmla="*/ 27 w 443"/>
              <a:gd name="T81" fmla="*/ 9 h 72"/>
              <a:gd name="T82" fmla="*/ 0 w 443"/>
              <a:gd name="T83"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3" h="72">
                <a:moveTo>
                  <a:pt x="0" y="22"/>
                </a:moveTo>
                <a:cubicBezTo>
                  <a:pt x="8" y="34"/>
                  <a:pt x="34" y="43"/>
                  <a:pt x="56" y="52"/>
                </a:cubicBezTo>
                <a:cubicBezTo>
                  <a:pt x="73" y="57"/>
                  <a:pt x="83" y="62"/>
                  <a:pt x="104" y="66"/>
                </a:cubicBezTo>
                <a:cubicBezTo>
                  <a:pt x="112" y="67"/>
                  <a:pt x="112" y="71"/>
                  <a:pt x="123" y="71"/>
                </a:cubicBezTo>
                <a:cubicBezTo>
                  <a:pt x="129" y="71"/>
                  <a:pt x="138" y="72"/>
                  <a:pt x="143" y="71"/>
                </a:cubicBezTo>
                <a:cubicBezTo>
                  <a:pt x="149" y="71"/>
                  <a:pt x="155" y="71"/>
                  <a:pt x="161" y="71"/>
                </a:cubicBezTo>
                <a:cubicBezTo>
                  <a:pt x="190" y="70"/>
                  <a:pt x="217" y="68"/>
                  <a:pt x="248" y="68"/>
                </a:cubicBezTo>
                <a:cubicBezTo>
                  <a:pt x="250" y="68"/>
                  <a:pt x="250" y="68"/>
                  <a:pt x="250" y="68"/>
                </a:cubicBezTo>
                <a:cubicBezTo>
                  <a:pt x="249" y="68"/>
                  <a:pt x="248" y="68"/>
                  <a:pt x="247" y="67"/>
                </a:cubicBezTo>
                <a:cubicBezTo>
                  <a:pt x="268" y="66"/>
                  <a:pt x="288" y="67"/>
                  <a:pt x="308" y="65"/>
                </a:cubicBezTo>
                <a:cubicBezTo>
                  <a:pt x="309" y="65"/>
                  <a:pt x="310" y="66"/>
                  <a:pt x="310" y="66"/>
                </a:cubicBezTo>
                <a:cubicBezTo>
                  <a:pt x="314" y="64"/>
                  <a:pt x="321" y="67"/>
                  <a:pt x="322" y="65"/>
                </a:cubicBezTo>
                <a:cubicBezTo>
                  <a:pt x="361" y="64"/>
                  <a:pt x="361" y="64"/>
                  <a:pt x="361" y="64"/>
                </a:cubicBezTo>
                <a:cubicBezTo>
                  <a:pt x="363" y="64"/>
                  <a:pt x="366" y="63"/>
                  <a:pt x="365" y="62"/>
                </a:cubicBezTo>
                <a:cubicBezTo>
                  <a:pt x="383" y="62"/>
                  <a:pt x="383" y="62"/>
                  <a:pt x="383" y="62"/>
                </a:cubicBezTo>
                <a:cubicBezTo>
                  <a:pt x="383" y="62"/>
                  <a:pt x="383" y="62"/>
                  <a:pt x="383" y="62"/>
                </a:cubicBezTo>
                <a:cubicBezTo>
                  <a:pt x="382" y="62"/>
                  <a:pt x="382" y="62"/>
                  <a:pt x="382" y="62"/>
                </a:cubicBezTo>
                <a:cubicBezTo>
                  <a:pt x="378" y="61"/>
                  <a:pt x="375" y="60"/>
                  <a:pt x="376" y="59"/>
                </a:cubicBezTo>
                <a:cubicBezTo>
                  <a:pt x="379" y="59"/>
                  <a:pt x="380" y="59"/>
                  <a:pt x="383" y="59"/>
                </a:cubicBezTo>
                <a:cubicBezTo>
                  <a:pt x="383" y="58"/>
                  <a:pt x="383" y="58"/>
                  <a:pt x="383" y="58"/>
                </a:cubicBezTo>
                <a:cubicBezTo>
                  <a:pt x="382" y="58"/>
                  <a:pt x="382" y="58"/>
                  <a:pt x="381" y="58"/>
                </a:cubicBezTo>
                <a:cubicBezTo>
                  <a:pt x="382" y="58"/>
                  <a:pt x="384" y="57"/>
                  <a:pt x="386" y="57"/>
                </a:cubicBezTo>
                <a:cubicBezTo>
                  <a:pt x="387" y="57"/>
                  <a:pt x="384" y="57"/>
                  <a:pt x="384" y="56"/>
                </a:cubicBezTo>
                <a:cubicBezTo>
                  <a:pt x="394" y="55"/>
                  <a:pt x="408" y="55"/>
                  <a:pt x="420" y="55"/>
                </a:cubicBezTo>
                <a:cubicBezTo>
                  <a:pt x="420" y="54"/>
                  <a:pt x="420" y="54"/>
                  <a:pt x="420" y="54"/>
                </a:cubicBezTo>
                <a:cubicBezTo>
                  <a:pt x="415" y="55"/>
                  <a:pt x="407" y="55"/>
                  <a:pt x="402" y="54"/>
                </a:cubicBezTo>
                <a:cubicBezTo>
                  <a:pt x="399" y="54"/>
                  <a:pt x="396" y="53"/>
                  <a:pt x="399" y="52"/>
                </a:cubicBezTo>
                <a:cubicBezTo>
                  <a:pt x="397" y="52"/>
                  <a:pt x="395" y="52"/>
                  <a:pt x="394" y="52"/>
                </a:cubicBezTo>
                <a:cubicBezTo>
                  <a:pt x="395" y="50"/>
                  <a:pt x="406" y="50"/>
                  <a:pt x="410" y="49"/>
                </a:cubicBezTo>
                <a:cubicBezTo>
                  <a:pt x="409" y="49"/>
                  <a:pt x="406" y="49"/>
                  <a:pt x="406" y="49"/>
                </a:cubicBezTo>
                <a:cubicBezTo>
                  <a:pt x="412" y="48"/>
                  <a:pt x="418" y="47"/>
                  <a:pt x="424" y="47"/>
                </a:cubicBezTo>
                <a:cubicBezTo>
                  <a:pt x="427" y="46"/>
                  <a:pt x="434" y="46"/>
                  <a:pt x="436" y="45"/>
                </a:cubicBezTo>
                <a:cubicBezTo>
                  <a:pt x="412" y="47"/>
                  <a:pt x="412" y="47"/>
                  <a:pt x="412" y="47"/>
                </a:cubicBezTo>
                <a:cubicBezTo>
                  <a:pt x="402" y="47"/>
                  <a:pt x="396" y="44"/>
                  <a:pt x="393" y="42"/>
                </a:cubicBezTo>
                <a:cubicBezTo>
                  <a:pt x="395" y="41"/>
                  <a:pt x="399" y="41"/>
                  <a:pt x="402" y="40"/>
                </a:cubicBezTo>
                <a:cubicBezTo>
                  <a:pt x="397" y="40"/>
                  <a:pt x="398" y="39"/>
                  <a:pt x="394" y="38"/>
                </a:cubicBezTo>
                <a:cubicBezTo>
                  <a:pt x="398" y="37"/>
                  <a:pt x="405" y="36"/>
                  <a:pt x="411" y="36"/>
                </a:cubicBezTo>
                <a:cubicBezTo>
                  <a:pt x="411" y="35"/>
                  <a:pt x="408" y="35"/>
                  <a:pt x="406" y="34"/>
                </a:cubicBezTo>
                <a:cubicBezTo>
                  <a:pt x="410" y="33"/>
                  <a:pt x="415" y="33"/>
                  <a:pt x="420" y="32"/>
                </a:cubicBezTo>
                <a:cubicBezTo>
                  <a:pt x="419" y="32"/>
                  <a:pt x="419" y="32"/>
                  <a:pt x="419" y="32"/>
                </a:cubicBezTo>
                <a:cubicBezTo>
                  <a:pt x="418" y="32"/>
                  <a:pt x="414" y="33"/>
                  <a:pt x="413" y="32"/>
                </a:cubicBezTo>
                <a:cubicBezTo>
                  <a:pt x="416" y="31"/>
                  <a:pt x="421" y="31"/>
                  <a:pt x="423" y="30"/>
                </a:cubicBezTo>
                <a:cubicBezTo>
                  <a:pt x="422" y="29"/>
                  <a:pt x="417" y="30"/>
                  <a:pt x="415" y="29"/>
                </a:cubicBezTo>
                <a:cubicBezTo>
                  <a:pt x="415" y="28"/>
                  <a:pt x="419" y="28"/>
                  <a:pt x="421" y="28"/>
                </a:cubicBezTo>
                <a:cubicBezTo>
                  <a:pt x="418" y="26"/>
                  <a:pt x="418" y="26"/>
                  <a:pt x="418" y="26"/>
                </a:cubicBezTo>
                <a:cubicBezTo>
                  <a:pt x="421" y="25"/>
                  <a:pt x="426" y="25"/>
                  <a:pt x="429" y="25"/>
                </a:cubicBezTo>
                <a:cubicBezTo>
                  <a:pt x="420" y="24"/>
                  <a:pt x="420" y="24"/>
                  <a:pt x="420" y="24"/>
                </a:cubicBezTo>
                <a:cubicBezTo>
                  <a:pt x="420" y="23"/>
                  <a:pt x="426" y="23"/>
                  <a:pt x="428" y="22"/>
                </a:cubicBezTo>
                <a:cubicBezTo>
                  <a:pt x="424" y="22"/>
                  <a:pt x="417" y="22"/>
                  <a:pt x="414" y="21"/>
                </a:cubicBezTo>
                <a:cubicBezTo>
                  <a:pt x="419" y="20"/>
                  <a:pt x="426" y="21"/>
                  <a:pt x="430" y="19"/>
                </a:cubicBezTo>
                <a:cubicBezTo>
                  <a:pt x="433" y="18"/>
                  <a:pt x="438" y="19"/>
                  <a:pt x="440" y="18"/>
                </a:cubicBezTo>
                <a:cubicBezTo>
                  <a:pt x="428" y="18"/>
                  <a:pt x="415" y="19"/>
                  <a:pt x="404" y="18"/>
                </a:cubicBezTo>
                <a:cubicBezTo>
                  <a:pt x="403" y="18"/>
                  <a:pt x="401" y="17"/>
                  <a:pt x="403" y="17"/>
                </a:cubicBezTo>
                <a:cubicBezTo>
                  <a:pt x="410" y="15"/>
                  <a:pt x="419" y="16"/>
                  <a:pt x="427" y="16"/>
                </a:cubicBezTo>
                <a:cubicBezTo>
                  <a:pt x="432" y="15"/>
                  <a:pt x="439" y="15"/>
                  <a:pt x="442" y="15"/>
                </a:cubicBezTo>
                <a:cubicBezTo>
                  <a:pt x="436" y="14"/>
                  <a:pt x="431" y="15"/>
                  <a:pt x="424" y="15"/>
                </a:cubicBezTo>
                <a:cubicBezTo>
                  <a:pt x="418" y="15"/>
                  <a:pt x="409" y="16"/>
                  <a:pt x="404" y="15"/>
                </a:cubicBezTo>
                <a:cubicBezTo>
                  <a:pt x="407" y="14"/>
                  <a:pt x="407" y="14"/>
                  <a:pt x="407" y="14"/>
                </a:cubicBezTo>
                <a:cubicBezTo>
                  <a:pt x="418" y="14"/>
                  <a:pt x="433" y="14"/>
                  <a:pt x="443" y="12"/>
                </a:cubicBezTo>
                <a:cubicBezTo>
                  <a:pt x="426" y="13"/>
                  <a:pt x="411" y="14"/>
                  <a:pt x="394" y="14"/>
                </a:cubicBezTo>
                <a:cubicBezTo>
                  <a:pt x="392" y="13"/>
                  <a:pt x="392" y="13"/>
                  <a:pt x="392" y="13"/>
                </a:cubicBezTo>
                <a:cubicBezTo>
                  <a:pt x="388" y="13"/>
                  <a:pt x="380" y="14"/>
                  <a:pt x="378" y="13"/>
                </a:cubicBezTo>
                <a:cubicBezTo>
                  <a:pt x="378" y="13"/>
                  <a:pt x="379" y="12"/>
                  <a:pt x="379" y="12"/>
                </a:cubicBezTo>
                <a:cubicBezTo>
                  <a:pt x="379" y="12"/>
                  <a:pt x="379" y="12"/>
                  <a:pt x="379" y="12"/>
                </a:cubicBezTo>
                <a:cubicBezTo>
                  <a:pt x="380" y="11"/>
                  <a:pt x="384" y="11"/>
                  <a:pt x="386" y="11"/>
                </a:cubicBezTo>
                <a:cubicBezTo>
                  <a:pt x="386" y="11"/>
                  <a:pt x="386" y="11"/>
                  <a:pt x="386" y="11"/>
                </a:cubicBezTo>
                <a:cubicBezTo>
                  <a:pt x="384" y="11"/>
                  <a:pt x="384" y="11"/>
                  <a:pt x="384" y="11"/>
                </a:cubicBezTo>
                <a:cubicBezTo>
                  <a:pt x="385" y="9"/>
                  <a:pt x="375" y="11"/>
                  <a:pt x="372" y="10"/>
                </a:cubicBezTo>
                <a:cubicBezTo>
                  <a:pt x="374" y="7"/>
                  <a:pt x="386" y="9"/>
                  <a:pt x="388" y="8"/>
                </a:cubicBezTo>
                <a:cubicBezTo>
                  <a:pt x="373" y="7"/>
                  <a:pt x="358" y="9"/>
                  <a:pt x="342" y="8"/>
                </a:cubicBezTo>
                <a:cubicBezTo>
                  <a:pt x="326" y="7"/>
                  <a:pt x="308" y="6"/>
                  <a:pt x="291" y="5"/>
                </a:cubicBezTo>
                <a:cubicBezTo>
                  <a:pt x="291" y="5"/>
                  <a:pt x="294" y="5"/>
                  <a:pt x="295" y="5"/>
                </a:cubicBezTo>
                <a:cubicBezTo>
                  <a:pt x="307" y="5"/>
                  <a:pt x="316" y="6"/>
                  <a:pt x="327" y="5"/>
                </a:cubicBezTo>
                <a:cubicBezTo>
                  <a:pt x="326" y="4"/>
                  <a:pt x="323" y="5"/>
                  <a:pt x="321" y="4"/>
                </a:cubicBezTo>
                <a:cubicBezTo>
                  <a:pt x="289" y="4"/>
                  <a:pt x="257" y="3"/>
                  <a:pt x="225" y="2"/>
                </a:cubicBezTo>
                <a:cubicBezTo>
                  <a:pt x="225" y="2"/>
                  <a:pt x="225" y="2"/>
                  <a:pt x="225" y="2"/>
                </a:cubicBezTo>
                <a:cubicBezTo>
                  <a:pt x="226" y="2"/>
                  <a:pt x="226" y="2"/>
                  <a:pt x="227" y="2"/>
                </a:cubicBezTo>
                <a:cubicBezTo>
                  <a:pt x="195" y="1"/>
                  <a:pt x="162" y="2"/>
                  <a:pt x="132" y="0"/>
                </a:cubicBezTo>
                <a:cubicBezTo>
                  <a:pt x="110" y="1"/>
                  <a:pt x="90" y="3"/>
                  <a:pt x="67" y="3"/>
                </a:cubicBezTo>
                <a:cubicBezTo>
                  <a:pt x="62" y="4"/>
                  <a:pt x="50" y="3"/>
                  <a:pt x="43" y="4"/>
                </a:cubicBezTo>
                <a:cubicBezTo>
                  <a:pt x="43" y="5"/>
                  <a:pt x="43" y="5"/>
                  <a:pt x="43" y="5"/>
                </a:cubicBezTo>
                <a:cubicBezTo>
                  <a:pt x="40" y="7"/>
                  <a:pt x="34" y="8"/>
                  <a:pt x="27" y="9"/>
                </a:cubicBezTo>
                <a:cubicBezTo>
                  <a:pt x="25" y="11"/>
                  <a:pt x="16" y="12"/>
                  <a:pt x="19" y="14"/>
                </a:cubicBezTo>
                <a:cubicBezTo>
                  <a:pt x="8" y="16"/>
                  <a:pt x="1" y="19"/>
                  <a:pt x="0"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5">
            <a:extLst>
              <a:ext uri="{FF2B5EF4-FFF2-40B4-BE49-F238E27FC236}">
                <a16:creationId xmlns:a16="http://schemas.microsoft.com/office/drawing/2014/main" xmlns="" id="{D3686876-B6A7-4D00-AFDD-8D0DAA625EE6}"/>
              </a:ext>
            </a:extLst>
          </p:cNvPr>
          <p:cNvSpPr>
            <a:spLocks/>
          </p:cNvSpPr>
          <p:nvPr/>
        </p:nvSpPr>
        <p:spPr bwMode="auto">
          <a:xfrm>
            <a:off x="9234139" y="813227"/>
            <a:ext cx="1739900" cy="484188"/>
          </a:xfrm>
          <a:custGeom>
            <a:avLst/>
            <a:gdLst>
              <a:gd name="T0" fmla="*/ 427 w 463"/>
              <a:gd name="T1" fmla="*/ 37 h 129"/>
              <a:gd name="T2" fmla="*/ 416 w 463"/>
              <a:gd name="T3" fmla="*/ 32 h 129"/>
              <a:gd name="T4" fmla="*/ 383 w 463"/>
              <a:gd name="T5" fmla="*/ 31 h 129"/>
              <a:gd name="T6" fmla="*/ 349 w 463"/>
              <a:gd name="T7" fmla="*/ 28 h 129"/>
              <a:gd name="T8" fmla="*/ 291 w 463"/>
              <a:gd name="T9" fmla="*/ 30 h 129"/>
              <a:gd name="T10" fmla="*/ 261 w 463"/>
              <a:gd name="T11" fmla="*/ 24 h 129"/>
              <a:gd name="T12" fmla="*/ 244 w 463"/>
              <a:gd name="T13" fmla="*/ 16 h 129"/>
              <a:gd name="T14" fmla="*/ 228 w 463"/>
              <a:gd name="T15" fmla="*/ 8 h 129"/>
              <a:gd name="T16" fmla="*/ 210 w 463"/>
              <a:gd name="T17" fmla="*/ 5 h 129"/>
              <a:gd name="T18" fmla="*/ 142 w 463"/>
              <a:gd name="T19" fmla="*/ 17 h 129"/>
              <a:gd name="T20" fmla="*/ 37 w 463"/>
              <a:gd name="T21" fmla="*/ 49 h 129"/>
              <a:gd name="T22" fmla="*/ 15 w 463"/>
              <a:gd name="T23" fmla="*/ 50 h 129"/>
              <a:gd name="T24" fmla="*/ 3 w 463"/>
              <a:gd name="T25" fmla="*/ 54 h 129"/>
              <a:gd name="T26" fmla="*/ 6 w 463"/>
              <a:gd name="T27" fmla="*/ 60 h 129"/>
              <a:gd name="T28" fmla="*/ 2 w 463"/>
              <a:gd name="T29" fmla="*/ 62 h 129"/>
              <a:gd name="T30" fmla="*/ 4 w 463"/>
              <a:gd name="T31" fmla="*/ 68 h 129"/>
              <a:gd name="T32" fmla="*/ 8 w 463"/>
              <a:gd name="T33" fmla="*/ 68 h 129"/>
              <a:gd name="T34" fmla="*/ 8 w 463"/>
              <a:gd name="T35" fmla="*/ 70 h 129"/>
              <a:gd name="T36" fmla="*/ 14 w 463"/>
              <a:gd name="T37" fmla="*/ 75 h 129"/>
              <a:gd name="T38" fmla="*/ 18 w 463"/>
              <a:gd name="T39" fmla="*/ 81 h 129"/>
              <a:gd name="T40" fmla="*/ 19 w 463"/>
              <a:gd name="T41" fmla="*/ 91 h 129"/>
              <a:gd name="T42" fmla="*/ 38 w 463"/>
              <a:gd name="T43" fmla="*/ 103 h 129"/>
              <a:gd name="T44" fmla="*/ 135 w 463"/>
              <a:gd name="T45" fmla="*/ 112 h 129"/>
              <a:gd name="T46" fmla="*/ 185 w 463"/>
              <a:gd name="T47" fmla="*/ 119 h 129"/>
              <a:gd name="T48" fmla="*/ 226 w 463"/>
              <a:gd name="T49" fmla="*/ 121 h 129"/>
              <a:gd name="T50" fmla="*/ 241 w 463"/>
              <a:gd name="T51" fmla="*/ 124 h 129"/>
              <a:gd name="T52" fmla="*/ 234 w 463"/>
              <a:gd name="T53" fmla="*/ 119 h 129"/>
              <a:gd name="T54" fmla="*/ 248 w 463"/>
              <a:gd name="T55" fmla="*/ 119 h 129"/>
              <a:gd name="T56" fmla="*/ 266 w 463"/>
              <a:gd name="T57" fmla="*/ 118 h 129"/>
              <a:gd name="T58" fmla="*/ 276 w 463"/>
              <a:gd name="T59" fmla="*/ 117 h 129"/>
              <a:gd name="T60" fmla="*/ 284 w 463"/>
              <a:gd name="T61" fmla="*/ 119 h 129"/>
              <a:gd name="T62" fmla="*/ 319 w 463"/>
              <a:gd name="T63" fmla="*/ 117 h 129"/>
              <a:gd name="T64" fmla="*/ 339 w 463"/>
              <a:gd name="T65" fmla="*/ 110 h 129"/>
              <a:gd name="T66" fmla="*/ 337 w 463"/>
              <a:gd name="T67" fmla="*/ 110 h 129"/>
              <a:gd name="T68" fmla="*/ 338 w 463"/>
              <a:gd name="T69" fmla="*/ 109 h 129"/>
              <a:gd name="T70" fmla="*/ 349 w 463"/>
              <a:gd name="T71" fmla="*/ 105 h 129"/>
              <a:gd name="T72" fmla="*/ 373 w 463"/>
              <a:gd name="T73" fmla="*/ 94 h 129"/>
              <a:gd name="T74" fmla="*/ 373 w 463"/>
              <a:gd name="T75" fmla="*/ 95 h 129"/>
              <a:gd name="T76" fmla="*/ 387 w 463"/>
              <a:gd name="T77" fmla="*/ 90 h 129"/>
              <a:gd name="T78" fmla="*/ 386 w 463"/>
              <a:gd name="T79" fmla="*/ 90 h 129"/>
              <a:gd name="T80" fmla="*/ 387 w 463"/>
              <a:gd name="T81" fmla="*/ 89 h 129"/>
              <a:gd name="T82" fmla="*/ 447 w 463"/>
              <a:gd name="T83" fmla="*/ 75 h 129"/>
              <a:gd name="T84" fmla="*/ 448 w 463"/>
              <a:gd name="T85" fmla="*/ 73 h 129"/>
              <a:gd name="T86" fmla="*/ 453 w 463"/>
              <a:gd name="T87" fmla="*/ 67 h 129"/>
              <a:gd name="T88" fmla="*/ 463 w 463"/>
              <a:gd name="T89" fmla="*/ 59 h 129"/>
              <a:gd name="T90" fmla="*/ 427 w 463"/>
              <a:gd name="T91" fmla="*/ 3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3" h="129">
                <a:moveTo>
                  <a:pt x="427" y="37"/>
                </a:moveTo>
                <a:cubicBezTo>
                  <a:pt x="424" y="35"/>
                  <a:pt x="416" y="35"/>
                  <a:pt x="416" y="32"/>
                </a:cubicBezTo>
                <a:cubicBezTo>
                  <a:pt x="405" y="31"/>
                  <a:pt x="394" y="31"/>
                  <a:pt x="383" y="31"/>
                </a:cubicBezTo>
                <a:cubicBezTo>
                  <a:pt x="375" y="26"/>
                  <a:pt x="360" y="28"/>
                  <a:pt x="349" y="28"/>
                </a:cubicBezTo>
                <a:cubicBezTo>
                  <a:pt x="330" y="27"/>
                  <a:pt x="310" y="29"/>
                  <a:pt x="291" y="30"/>
                </a:cubicBezTo>
                <a:cubicBezTo>
                  <a:pt x="281" y="28"/>
                  <a:pt x="264" y="31"/>
                  <a:pt x="261" y="24"/>
                </a:cubicBezTo>
                <a:cubicBezTo>
                  <a:pt x="253" y="23"/>
                  <a:pt x="251" y="18"/>
                  <a:pt x="244" y="16"/>
                </a:cubicBezTo>
                <a:cubicBezTo>
                  <a:pt x="242" y="12"/>
                  <a:pt x="230" y="12"/>
                  <a:pt x="228" y="8"/>
                </a:cubicBezTo>
                <a:cubicBezTo>
                  <a:pt x="218" y="9"/>
                  <a:pt x="222" y="0"/>
                  <a:pt x="210" y="5"/>
                </a:cubicBezTo>
                <a:cubicBezTo>
                  <a:pt x="188" y="10"/>
                  <a:pt x="165" y="11"/>
                  <a:pt x="142" y="17"/>
                </a:cubicBezTo>
                <a:cubicBezTo>
                  <a:pt x="102" y="24"/>
                  <a:pt x="76" y="40"/>
                  <a:pt x="37" y="49"/>
                </a:cubicBezTo>
                <a:cubicBezTo>
                  <a:pt x="15" y="50"/>
                  <a:pt x="15" y="50"/>
                  <a:pt x="15" y="50"/>
                </a:cubicBezTo>
                <a:cubicBezTo>
                  <a:pt x="11" y="51"/>
                  <a:pt x="9" y="55"/>
                  <a:pt x="3" y="54"/>
                </a:cubicBezTo>
                <a:cubicBezTo>
                  <a:pt x="8" y="55"/>
                  <a:pt x="4" y="57"/>
                  <a:pt x="6" y="60"/>
                </a:cubicBezTo>
                <a:cubicBezTo>
                  <a:pt x="5" y="61"/>
                  <a:pt x="4" y="61"/>
                  <a:pt x="2" y="62"/>
                </a:cubicBezTo>
                <a:cubicBezTo>
                  <a:pt x="7" y="64"/>
                  <a:pt x="0" y="67"/>
                  <a:pt x="4" y="68"/>
                </a:cubicBezTo>
                <a:cubicBezTo>
                  <a:pt x="4" y="67"/>
                  <a:pt x="6" y="67"/>
                  <a:pt x="8" y="68"/>
                </a:cubicBezTo>
                <a:cubicBezTo>
                  <a:pt x="9" y="68"/>
                  <a:pt x="10" y="69"/>
                  <a:pt x="8" y="70"/>
                </a:cubicBezTo>
                <a:cubicBezTo>
                  <a:pt x="10" y="72"/>
                  <a:pt x="7" y="75"/>
                  <a:pt x="14" y="75"/>
                </a:cubicBezTo>
                <a:cubicBezTo>
                  <a:pt x="19" y="76"/>
                  <a:pt x="17" y="79"/>
                  <a:pt x="18" y="81"/>
                </a:cubicBezTo>
                <a:cubicBezTo>
                  <a:pt x="15" y="84"/>
                  <a:pt x="21" y="88"/>
                  <a:pt x="19" y="91"/>
                </a:cubicBezTo>
                <a:cubicBezTo>
                  <a:pt x="22" y="96"/>
                  <a:pt x="24" y="103"/>
                  <a:pt x="38" y="103"/>
                </a:cubicBezTo>
                <a:cubicBezTo>
                  <a:pt x="69" y="106"/>
                  <a:pt x="103" y="112"/>
                  <a:pt x="135" y="112"/>
                </a:cubicBezTo>
                <a:cubicBezTo>
                  <a:pt x="153" y="112"/>
                  <a:pt x="168" y="118"/>
                  <a:pt x="185" y="119"/>
                </a:cubicBezTo>
                <a:cubicBezTo>
                  <a:pt x="200" y="119"/>
                  <a:pt x="213" y="129"/>
                  <a:pt x="226" y="121"/>
                </a:cubicBezTo>
                <a:cubicBezTo>
                  <a:pt x="230" y="122"/>
                  <a:pt x="237" y="122"/>
                  <a:pt x="241" y="124"/>
                </a:cubicBezTo>
                <a:cubicBezTo>
                  <a:pt x="243" y="121"/>
                  <a:pt x="234" y="121"/>
                  <a:pt x="234" y="119"/>
                </a:cubicBezTo>
                <a:cubicBezTo>
                  <a:pt x="239" y="118"/>
                  <a:pt x="243" y="121"/>
                  <a:pt x="248" y="119"/>
                </a:cubicBezTo>
                <a:cubicBezTo>
                  <a:pt x="254" y="120"/>
                  <a:pt x="260" y="117"/>
                  <a:pt x="266" y="118"/>
                </a:cubicBezTo>
                <a:cubicBezTo>
                  <a:pt x="269" y="114"/>
                  <a:pt x="271" y="120"/>
                  <a:pt x="276" y="117"/>
                </a:cubicBezTo>
                <a:cubicBezTo>
                  <a:pt x="276" y="119"/>
                  <a:pt x="281" y="117"/>
                  <a:pt x="284" y="119"/>
                </a:cubicBezTo>
                <a:cubicBezTo>
                  <a:pt x="296" y="114"/>
                  <a:pt x="307" y="117"/>
                  <a:pt x="319" y="117"/>
                </a:cubicBezTo>
                <a:cubicBezTo>
                  <a:pt x="329" y="117"/>
                  <a:pt x="331" y="111"/>
                  <a:pt x="339" y="110"/>
                </a:cubicBezTo>
                <a:cubicBezTo>
                  <a:pt x="337" y="110"/>
                  <a:pt x="337" y="110"/>
                  <a:pt x="337" y="110"/>
                </a:cubicBezTo>
                <a:cubicBezTo>
                  <a:pt x="338" y="109"/>
                  <a:pt x="338" y="109"/>
                  <a:pt x="338" y="109"/>
                </a:cubicBezTo>
                <a:cubicBezTo>
                  <a:pt x="341" y="108"/>
                  <a:pt x="345" y="104"/>
                  <a:pt x="349" y="105"/>
                </a:cubicBezTo>
                <a:cubicBezTo>
                  <a:pt x="356" y="101"/>
                  <a:pt x="364" y="96"/>
                  <a:pt x="373" y="94"/>
                </a:cubicBezTo>
                <a:cubicBezTo>
                  <a:pt x="373" y="94"/>
                  <a:pt x="373" y="94"/>
                  <a:pt x="373" y="95"/>
                </a:cubicBezTo>
                <a:cubicBezTo>
                  <a:pt x="379" y="94"/>
                  <a:pt x="382" y="91"/>
                  <a:pt x="387" y="90"/>
                </a:cubicBezTo>
                <a:cubicBezTo>
                  <a:pt x="386" y="90"/>
                  <a:pt x="386" y="90"/>
                  <a:pt x="386" y="90"/>
                </a:cubicBezTo>
                <a:cubicBezTo>
                  <a:pt x="387" y="89"/>
                  <a:pt x="387" y="89"/>
                  <a:pt x="387" y="89"/>
                </a:cubicBezTo>
                <a:cubicBezTo>
                  <a:pt x="402" y="82"/>
                  <a:pt x="426" y="76"/>
                  <a:pt x="447" y="75"/>
                </a:cubicBezTo>
                <a:cubicBezTo>
                  <a:pt x="447" y="74"/>
                  <a:pt x="450" y="74"/>
                  <a:pt x="448" y="73"/>
                </a:cubicBezTo>
                <a:cubicBezTo>
                  <a:pt x="438" y="71"/>
                  <a:pt x="453" y="69"/>
                  <a:pt x="453" y="67"/>
                </a:cubicBezTo>
                <a:cubicBezTo>
                  <a:pt x="460" y="66"/>
                  <a:pt x="457" y="60"/>
                  <a:pt x="463" y="59"/>
                </a:cubicBezTo>
                <a:cubicBezTo>
                  <a:pt x="450" y="52"/>
                  <a:pt x="443" y="42"/>
                  <a:pt x="427"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63">
            <a:extLst>
              <a:ext uri="{FF2B5EF4-FFF2-40B4-BE49-F238E27FC236}">
                <a16:creationId xmlns:a16="http://schemas.microsoft.com/office/drawing/2014/main" xmlns="" id="{20932AFB-AA8C-4D4E-B3B5-E6BB57C8C77F}"/>
              </a:ext>
            </a:extLst>
          </p:cNvPr>
          <p:cNvSpPr>
            <a:spLocks/>
          </p:cNvSpPr>
          <p:nvPr/>
        </p:nvSpPr>
        <p:spPr bwMode="auto">
          <a:xfrm>
            <a:off x="1217962" y="1656726"/>
            <a:ext cx="1639094" cy="450793"/>
          </a:xfrm>
          <a:custGeom>
            <a:avLst/>
            <a:gdLst>
              <a:gd name="T0" fmla="*/ 462 w 464"/>
              <a:gd name="T1" fmla="*/ 64 h 145"/>
              <a:gd name="T2" fmla="*/ 461 w 464"/>
              <a:gd name="T3" fmla="*/ 52 h 145"/>
              <a:gd name="T4" fmla="*/ 457 w 464"/>
              <a:gd name="T5" fmla="*/ 48 h 145"/>
              <a:gd name="T6" fmla="*/ 445 w 464"/>
              <a:gd name="T7" fmla="*/ 43 h 145"/>
              <a:gd name="T8" fmla="*/ 450 w 464"/>
              <a:gd name="T9" fmla="*/ 40 h 145"/>
              <a:gd name="T10" fmla="*/ 441 w 464"/>
              <a:gd name="T11" fmla="*/ 37 h 145"/>
              <a:gd name="T12" fmla="*/ 449 w 464"/>
              <a:gd name="T13" fmla="*/ 33 h 145"/>
              <a:gd name="T14" fmla="*/ 439 w 464"/>
              <a:gd name="T15" fmla="*/ 31 h 145"/>
              <a:gd name="T16" fmla="*/ 444 w 464"/>
              <a:gd name="T17" fmla="*/ 29 h 145"/>
              <a:gd name="T18" fmla="*/ 428 w 464"/>
              <a:gd name="T19" fmla="*/ 30 h 145"/>
              <a:gd name="T20" fmla="*/ 439 w 464"/>
              <a:gd name="T21" fmla="*/ 27 h 145"/>
              <a:gd name="T22" fmla="*/ 429 w 464"/>
              <a:gd name="T23" fmla="*/ 27 h 145"/>
              <a:gd name="T24" fmla="*/ 432 w 464"/>
              <a:gd name="T25" fmla="*/ 25 h 145"/>
              <a:gd name="T26" fmla="*/ 428 w 464"/>
              <a:gd name="T27" fmla="*/ 25 h 145"/>
              <a:gd name="T28" fmla="*/ 433 w 464"/>
              <a:gd name="T29" fmla="*/ 23 h 145"/>
              <a:gd name="T30" fmla="*/ 423 w 464"/>
              <a:gd name="T31" fmla="*/ 21 h 145"/>
              <a:gd name="T32" fmla="*/ 428 w 464"/>
              <a:gd name="T33" fmla="*/ 19 h 145"/>
              <a:gd name="T34" fmla="*/ 407 w 464"/>
              <a:gd name="T35" fmla="*/ 19 h 145"/>
              <a:gd name="T36" fmla="*/ 409 w 464"/>
              <a:gd name="T37" fmla="*/ 17 h 145"/>
              <a:gd name="T38" fmla="*/ 396 w 464"/>
              <a:gd name="T39" fmla="*/ 18 h 145"/>
              <a:gd name="T40" fmla="*/ 389 w 464"/>
              <a:gd name="T41" fmla="*/ 16 h 145"/>
              <a:gd name="T42" fmla="*/ 399 w 464"/>
              <a:gd name="T43" fmla="*/ 14 h 145"/>
              <a:gd name="T44" fmla="*/ 390 w 464"/>
              <a:gd name="T45" fmla="*/ 14 h 145"/>
              <a:gd name="T46" fmla="*/ 418 w 464"/>
              <a:gd name="T47" fmla="*/ 9 h 145"/>
              <a:gd name="T48" fmla="*/ 416 w 464"/>
              <a:gd name="T49" fmla="*/ 7 h 145"/>
              <a:gd name="T50" fmla="*/ 392 w 464"/>
              <a:gd name="T51" fmla="*/ 7 h 145"/>
              <a:gd name="T52" fmla="*/ 374 w 464"/>
              <a:gd name="T53" fmla="*/ 6 h 145"/>
              <a:gd name="T54" fmla="*/ 376 w 464"/>
              <a:gd name="T55" fmla="*/ 5 h 145"/>
              <a:gd name="T56" fmla="*/ 413 w 464"/>
              <a:gd name="T57" fmla="*/ 0 h 145"/>
              <a:gd name="T58" fmla="*/ 384 w 464"/>
              <a:gd name="T59" fmla="*/ 1 h 145"/>
              <a:gd name="T60" fmla="*/ 321 w 464"/>
              <a:gd name="T61" fmla="*/ 2 h 145"/>
              <a:gd name="T62" fmla="*/ 26 w 464"/>
              <a:gd name="T63" fmla="*/ 40 h 145"/>
              <a:gd name="T64" fmla="*/ 23 w 464"/>
              <a:gd name="T65" fmla="*/ 43 h 145"/>
              <a:gd name="T66" fmla="*/ 20 w 464"/>
              <a:gd name="T67" fmla="*/ 47 h 145"/>
              <a:gd name="T68" fmla="*/ 24 w 464"/>
              <a:gd name="T69" fmla="*/ 49 h 145"/>
              <a:gd name="T70" fmla="*/ 16 w 464"/>
              <a:gd name="T71" fmla="*/ 55 h 145"/>
              <a:gd name="T72" fmla="*/ 24 w 464"/>
              <a:gd name="T73" fmla="*/ 58 h 145"/>
              <a:gd name="T74" fmla="*/ 21 w 464"/>
              <a:gd name="T75" fmla="*/ 59 h 145"/>
              <a:gd name="T76" fmla="*/ 19 w 464"/>
              <a:gd name="T77" fmla="*/ 64 h 145"/>
              <a:gd name="T78" fmla="*/ 15 w 464"/>
              <a:gd name="T79" fmla="*/ 71 h 145"/>
              <a:gd name="T80" fmla="*/ 9 w 464"/>
              <a:gd name="T81" fmla="*/ 80 h 145"/>
              <a:gd name="T82" fmla="*/ 6 w 464"/>
              <a:gd name="T83" fmla="*/ 114 h 145"/>
              <a:gd name="T84" fmla="*/ 7 w 464"/>
              <a:gd name="T85" fmla="*/ 119 h 145"/>
              <a:gd name="T86" fmla="*/ 7 w 464"/>
              <a:gd name="T87" fmla="*/ 132 h 145"/>
              <a:gd name="T88" fmla="*/ 42 w 464"/>
              <a:gd name="T89" fmla="*/ 140 h 145"/>
              <a:gd name="T90" fmla="*/ 398 w 464"/>
              <a:gd name="T91" fmla="*/ 101 h 145"/>
              <a:gd name="T92" fmla="*/ 456 w 464"/>
              <a:gd name="T93" fmla="*/ 80 h 145"/>
              <a:gd name="T94" fmla="*/ 453 w 464"/>
              <a:gd name="T95" fmla="*/ 80 h 145"/>
              <a:gd name="T96" fmla="*/ 439 w 464"/>
              <a:gd name="T97" fmla="*/ 79 h 145"/>
              <a:gd name="T98" fmla="*/ 460 w 464"/>
              <a:gd name="T99" fmla="*/ 72 h 145"/>
              <a:gd name="T100" fmla="*/ 461 w 464"/>
              <a:gd name="T101" fmla="*/ 70 h 145"/>
              <a:gd name="T102" fmla="*/ 452 w 464"/>
              <a:gd name="T103" fmla="*/ 68 h 145"/>
              <a:gd name="T104" fmla="*/ 462 w 464"/>
              <a:gd name="T105" fmla="*/ 6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145">
                <a:moveTo>
                  <a:pt x="462" y="64"/>
                </a:moveTo>
                <a:cubicBezTo>
                  <a:pt x="464" y="59"/>
                  <a:pt x="463" y="56"/>
                  <a:pt x="461" y="52"/>
                </a:cubicBezTo>
                <a:cubicBezTo>
                  <a:pt x="459" y="51"/>
                  <a:pt x="453" y="50"/>
                  <a:pt x="457" y="48"/>
                </a:cubicBezTo>
                <a:cubicBezTo>
                  <a:pt x="457" y="44"/>
                  <a:pt x="450" y="44"/>
                  <a:pt x="445" y="43"/>
                </a:cubicBezTo>
                <a:cubicBezTo>
                  <a:pt x="450" y="40"/>
                  <a:pt x="450" y="40"/>
                  <a:pt x="450" y="40"/>
                </a:cubicBezTo>
                <a:cubicBezTo>
                  <a:pt x="445" y="41"/>
                  <a:pt x="444" y="38"/>
                  <a:pt x="441" y="37"/>
                </a:cubicBezTo>
                <a:cubicBezTo>
                  <a:pt x="443" y="35"/>
                  <a:pt x="446" y="34"/>
                  <a:pt x="449" y="33"/>
                </a:cubicBezTo>
                <a:cubicBezTo>
                  <a:pt x="446" y="32"/>
                  <a:pt x="443" y="31"/>
                  <a:pt x="439" y="31"/>
                </a:cubicBezTo>
                <a:cubicBezTo>
                  <a:pt x="444" y="29"/>
                  <a:pt x="444" y="29"/>
                  <a:pt x="444" y="29"/>
                </a:cubicBezTo>
                <a:cubicBezTo>
                  <a:pt x="438" y="30"/>
                  <a:pt x="432" y="31"/>
                  <a:pt x="428" y="30"/>
                </a:cubicBezTo>
                <a:cubicBezTo>
                  <a:pt x="430" y="28"/>
                  <a:pt x="437" y="28"/>
                  <a:pt x="439" y="27"/>
                </a:cubicBezTo>
                <a:cubicBezTo>
                  <a:pt x="436" y="27"/>
                  <a:pt x="432" y="28"/>
                  <a:pt x="429" y="27"/>
                </a:cubicBezTo>
                <a:cubicBezTo>
                  <a:pt x="432" y="25"/>
                  <a:pt x="432" y="25"/>
                  <a:pt x="432" y="25"/>
                </a:cubicBezTo>
                <a:cubicBezTo>
                  <a:pt x="430" y="25"/>
                  <a:pt x="429" y="25"/>
                  <a:pt x="428" y="25"/>
                </a:cubicBezTo>
                <a:cubicBezTo>
                  <a:pt x="433" y="23"/>
                  <a:pt x="433" y="23"/>
                  <a:pt x="433" y="23"/>
                </a:cubicBezTo>
                <a:cubicBezTo>
                  <a:pt x="433" y="20"/>
                  <a:pt x="426" y="22"/>
                  <a:pt x="423" y="21"/>
                </a:cubicBezTo>
                <a:cubicBezTo>
                  <a:pt x="424" y="20"/>
                  <a:pt x="427" y="20"/>
                  <a:pt x="428" y="19"/>
                </a:cubicBezTo>
                <a:cubicBezTo>
                  <a:pt x="421" y="18"/>
                  <a:pt x="412" y="22"/>
                  <a:pt x="407" y="19"/>
                </a:cubicBezTo>
                <a:cubicBezTo>
                  <a:pt x="409" y="17"/>
                  <a:pt x="409" y="17"/>
                  <a:pt x="409" y="17"/>
                </a:cubicBezTo>
                <a:cubicBezTo>
                  <a:pt x="396" y="18"/>
                  <a:pt x="396" y="18"/>
                  <a:pt x="396" y="18"/>
                </a:cubicBezTo>
                <a:cubicBezTo>
                  <a:pt x="393" y="18"/>
                  <a:pt x="387" y="19"/>
                  <a:pt x="389" y="16"/>
                </a:cubicBezTo>
                <a:cubicBezTo>
                  <a:pt x="392" y="15"/>
                  <a:pt x="396" y="16"/>
                  <a:pt x="399" y="14"/>
                </a:cubicBezTo>
                <a:cubicBezTo>
                  <a:pt x="390" y="14"/>
                  <a:pt x="390" y="14"/>
                  <a:pt x="390" y="14"/>
                </a:cubicBezTo>
                <a:cubicBezTo>
                  <a:pt x="399" y="12"/>
                  <a:pt x="408" y="9"/>
                  <a:pt x="418" y="9"/>
                </a:cubicBezTo>
                <a:cubicBezTo>
                  <a:pt x="418" y="8"/>
                  <a:pt x="418" y="7"/>
                  <a:pt x="416" y="7"/>
                </a:cubicBezTo>
                <a:cubicBezTo>
                  <a:pt x="408" y="10"/>
                  <a:pt x="400" y="7"/>
                  <a:pt x="392" y="7"/>
                </a:cubicBezTo>
                <a:cubicBezTo>
                  <a:pt x="386" y="7"/>
                  <a:pt x="379" y="8"/>
                  <a:pt x="374" y="6"/>
                </a:cubicBezTo>
                <a:cubicBezTo>
                  <a:pt x="376" y="5"/>
                  <a:pt x="376" y="5"/>
                  <a:pt x="376" y="5"/>
                </a:cubicBezTo>
                <a:cubicBezTo>
                  <a:pt x="413" y="0"/>
                  <a:pt x="413" y="0"/>
                  <a:pt x="413" y="0"/>
                </a:cubicBezTo>
                <a:cubicBezTo>
                  <a:pt x="402" y="1"/>
                  <a:pt x="393" y="0"/>
                  <a:pt x="384" y="1"/>
                </a:cubicBezTo>
                <a:cubicBezTo>
                  <a:pt x="363" y="2"/>
                  <a:pt x="343" y="1"/>
                  <a:pt x="321" y="2"/>
                </a:cubicBezTo>
                <a:cubicBezTo>
                  <a:pt x="222" y="10"/>
                  <a:pt x="112" y="13"/>
                  <a:pt x="26" y="40"/>
                </a:cubicBezTo>
                <a:cubicBezTo>
                  <a:pt x="27" y="41"/>
                  <a:pt x="25" y="43"/>
                  <a:pt x="23" y="43"/>
                </a:cubicBezTo>
                <a:cubicBezTo>
                  <a:pt x="27" y="45"/>
                  <a:pt x="20" y="45"/>
                  <a:pt x="20" y="47"/>
                </a:cubicBezTo>
                <a:cubicBezTo>
                  <a:pt x="24" y="49"/>
                  <a:pt x="24" y="49"/>
                  <a:pt x="24" y="49"/>
                </a:cubicBezTo>
                <a:cubicBezTo>
                  <a:pt x="20" y="51"/>
                  <a:pt x="20" y="53"/>
                  <a:pt x="16" y="55"/>
                </a:cubicBezTo>
                <a:cubicBezTo>
                  <a:pt x="16" y="58"/>
                  <a:pt x="21" y="57"/>
                  <a:pt x="24" y="58"/>
                </a:cubicBezTo>
                <a:cubicBezTo>
                  <a:pt x="23" y="58"/>
                  <a:pt x="23" y="59"/>
                  <a:pt x="21" y="59"/>
                </a:cubicBezTo>
                <a:cubicBezTo>
                  <a:pt x="21" y="61"/>
                  <a:pt x="22" y="63"/>
                  <a:pt x="19" y="64"/>
                </a:cubicBezTo>
                <a:cubicBezTo>
                  <a:pt x="18" y="66"/>
                  <a:pt x="14" y="68"/>
                  <a:pt x="15" y="71"/>
                </a:cubicBezTo>
                <a:cubicBezTo>
                  <a:pt x="9" y="73"/>
                  <a:pt x="16" y="77"/>
                  <a:pt x="9" y="80"/>
                </a:cubicBezTo>
                <a:cubicBezTo>
                  <a:pt x="22" y="91"/>
                  <a:pt x="6" y="102"/>
                  <a:pt x="6" y="114"/>
                </a:cubicBezTo>
                <a:cubicBezTo>
                  <a:pt x="8" y="116"/>
                  <a:pt x="12" y="117"/>
                  <a:pt x="7" y="119"/>
                </a:cubicBezTo>
                <a:cubicBezTo>
                  <a:pt x="0" y="123"/>
                  <a:pt x="13" y="129"/>
                  <a:pt x="7" y="132"/>
                </a:cubicBezTo>
                <a:cubicBezTo>
                  <a:pt x="18" y="135"/>
                  <a:pt x="30" y="138"/>
                  <a:pt x="42" y="140"/>
                </a:cubicBezTo>
                <a:cubicBezTo>
                  <a:pt x="161" y="145"/>
                  <a:pt x="288" y="123"/>
                  <a:pt x="398" y="101"/>
                </a:cubicBezTo>
                <a:cubicBezTo>
                  <a:pt x="420" y="96"/>
                  <a:pt x="438" y="86"/>
                  <a:pt x="456" y="80"/>
                </a:cubicBezTo>
                <a:cubicBezTo>
                  <a:pt x="453" y="80"/>
                  <a:pt x="453" y="80"/>
                  <a:pt x="453" y="80"/>
                </a:cubicBezTo>
                <a:cubicBezTo>
                  <a:pt x="449" y="79"/>
                  <a:pt x="444" y="79"/>
                  <a:pt x="439" y="79"/>
                </a:cubicBezTo>
                <a:cubicBezTo>
                  <a:pt x="445" y="76"/>
                  <a:pt x="452" y="74"/>
                  <a:pt x="460" y="72"/>
                </a:cubicBezTo>
                <a:cubicBezTo>
                  <a:pt x="461" y="70"/>
                  <a:pt x="461" y="70"/>
                  <a:pt x="461" y="70"/>
                </a:cubicBezTo>
                <a:cubicBezTo>
                  <a:pt x="459" y="68"/>
                  <a:pt x="455" y="69"/>
                  <a:pt x="452" y="68"/>
                </a:cubicBezTo>
                <a:cubicBezTo>
                  <a:pt x="453" y="65"/>
                  <a:pt x="460" y="66"/>
                  <a:pt x="462" y="6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0">
            <a:extLst>
              <a:ext uri="{FF2B5EF4-FFF2-40B4-BE49-F238E27FC236}">
                <a16:creationId xmlns:a16="http://schemas.microsoft.com/office/drawing/2014/main" xmlns="" id="{A2FB2F56-E5E4-4BE0-8856-F83F56C983C1}"/>
              </a:ext>
            </a:extLst>
          </p:cNvPr>
          <p:cNvSpPr>
            <a:spLocks/>
          </p:cNvSpPr>
          <p:nvPr/>
        </p:nvSpPr>
        <p:spPr bwMode="auto">
          <a:xfrm>
            <a:off x="4086226" y="1761054"/>
            <a:ext cx="1639094" cy="398463"/>
          </a:xfrm>
          <a:custGeom>
            <a:avLst/>
            <a:gdLst>
              <a:gd name="T0" fmla="*/ 0 w 496"/>
              <a:gd name="T1" fmla="*/ 44 h 89"/>
              <a:gd name="T2" fmla="*/ 14 w 496"/>
              <a:gd name="T3" fmla="*/ 46 h 89"/>
              <a:gd name="T4" fmla="*/ 13 w 496"/>
              <a:gd name="T5" fmla="*/ 52 h 89"/>
              <a:gd name="T6" fmla="*/ 14 w 496"/>
              <a:gd name="T7" fmla="*/ 54 h 89"/>
              <a:gd name="T8" fmla="*/ 32 w 496"/>
              <a:gd name="T9" fmla="*/ 61 h 89"/>
              <a:gd name="T10" fmla="*/ 35 w 496"/>
              <a:gd name="T11" fmla="*/ 73 h 89"/>
              <a:gd name="T12" fmla="*/ 94 w 496"/>
              <a:gd name="T13" fmla="*/ 87 h 89"/>
              <a:gd name="T14" fmla="*/ 224 w 496"/>
              <a:gd name="T15" fmla="*/ 87 h 89"/>
              <a:gd name="T16" fmla="*/ 418 w 496"/>
              <a:gd name="T17" fmla="*/ 62 h 89"/>
              <a:gd name="T18" fmla="*/ 397 w 496"/>
              <a:gd name="T19" fmla="*/ 52 h 89"/>
              <a:gd name="T20" fmla="*/ 399 w 496"/>
              <a:gd name="T21" fmla="*/ 49 h 89"/>
              <a:gd name="T22" fmla="*/ 403 w 496"/>
              <a:gd name="T23" fmla="*/ 39 h 89"/>
              <a:gd name="T24" fmla="*/ 489 w 496"/>
              <a:gd name="T25" fmla="*/ 14 h 89"/>
              <a:gd name="T26" fmla="*/ 494 w 496"/>
              <a:gd name="T27" fmla="*/ 11 h 89"/>
              <a:gd name="T28" fmla="*/ 399 w 496"/>
              <a:gd name="T29" fmla="*/ 26 h 89"/>
              <a:gd name="T30" fmla="*/ 441 w 496"/>
              <a:gd name="T31" fmla="*/ 15 h 89"/>
              <a:gd name="T32" fmla="*/ 446 w 496"/>
              <a:gd name="T33" fmla="*/ 12 h 89"/>
              <a:gd name="T34" fmla="*/ 374 w 496"/>
              <a:gd name="T35" fmla="*/ 25 h 89"/>
              <a:gd name="T36" fmla="*/ 357 w 496"/>
              <a:gd name="T37" fmla="*/ 26 h 89"/>
              <a:gd name="T38" fmla="*/ 357 w 496"/>
              <a:gd name="T39" fmla="*/ 21 h 89"/>
              <a:gd name="T40" fmla="*/ 334 w 496"/>
              <a:gd name="T41" fmla="*/ 20 h 89"/>
              <a:gd name="T42" fmla="*/ 319 w 496"/>
              <a:gd name="T43" fmla="*/ 16 h 89"/>
              <a:gd name="T44" fmla="*/ 315 w 496"/>
              <a:gd name="T45" fmla="*/ 14 h 89"/>
              <a:gd name="T46" fmla="*/ 310 w 496"/>
              <a:gd name="T47" fmla="*/ 12 h 89"/>
              <a:gd name="T48" fmla="*/ 299 w 496"/>
              <a:gd name="T49" fmla="*/ 9 h 89"/>
              <a:gd name="T50" fmla="*/ 297 w 496"/>
              <a:gd name="T51" fmla="*/ 4 h 89"/>
              <a:gd name="T52" fmla="*/ 278 w 496"/>
              <a:gd name="T53" fmla="*/ 4 h 89"/>
              <a:gd name="T54" fmla="*/ 291 w 496"/>
              <a:gd name="T55" fmla="*/ 0 h 89"/>
              <a:gd name="T56" fmla="*/ 231 w 496"/>
              <a:gd name="T57" fmla="*/ 4 h 89"/>
              <a:gd name="T58" fmla="*/ 59 w 496"/>
              <a:gd name="T59" fmla="*/ 20 h 89"/>
              <a:gd name="T60" fmla="*/ 6 w 496"/>
              <a:gd name="T61" fmla="*/ 35 h 89"/>
              <a:gd name="T62" fmla="*/ 2 w 496"/>
              <a:gd name="T63" fmla="*/ 3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6" h="89">
                <a:moveTo>
                  <a:pt x="2" y="39"/>
                </a:moveTo>
                <a:cubicBezTo>
                  <a:pt x="8" y="40"/>
                  <a:pt x="3" y="43"/>
                  <a:pt x="0" y="44"/>
                </a:cubicBezTo>
                <a:cubicBezTo>
                  <a:pt x="6" y="44"/>
                  <a:pt x="12" y="44"/>
                  <a:pt x="17" y="44"/>
                </a:cubicBezTo>
                <a:cubicBezTo>
                  <a:pt x="15" y="45"/>
                  <a:pt x="13" y="45"/>
                  <a:pt x="14" y="46"/>
                </a:cubicBezTo>
                <a:cubicBezTo>
                  <a:pt x="17" y="45"/>
                  <a:pt x="18" y="46"/>
                  <a:pt x="20" y="46"/>
                </a:cubicBezTo>
                <a:cubicBezTo>
                  <a:pt x="12" y="48"/>
                  <a:pt x="26" y="50"/>
                  <a:pt x="13" y="52"/>
                </a:cubicBezTo>
                <a:cubicBezTo>
                  <a:pt x="20" y="52"/>
                  <a:pt x="20" y="52"/>
                  <a:pt x="20" y="52"/>
                </a:cubicBezTo>
                <a:cubicBezTo>
                  <a:pt x="23" y="53"/>
                  <a:pt x="15" y="53"/>
                  <a:pt x="14" y="54"/>
                </a:cubicBezTo>
                <a:cubicBezTo>
                  <a:pt x="7" y="57"/>
                  <a:pt x="23" y="56"/>
                  <a:pt x="14" y="59"/>
                </a:cubicBezTo>
                <a:cubicBezTo>
                  <a:pt x="25" y="58"/>
                  <a:pt x="23" y="61"/>
                  <a:pt x="32" y="61"/>
                </a:cubicBezTo>
                <a:cubicBezTo>
                  <a:pt x="30" y="63"/>
                  <a:pt x="15" y="63"/>
                  <a:pt x="19" y="66"/>
                </a:cubicBezTo>
                <a:cubicBezTo>
                  <a:pt x="25" y="68"/>
                  <a:pt x="25" y="71"/>
                  <a:pt x="35" y="73"/>
                </a:cubicBezTo>
                <a:cubicBezTo>
                  <a:pt x="17" y="78"/>
                  <a:pt x="45" y="79"/>
                  <a:pt x="38" y="84"/>
                </a:cubicBezTo>
                <a:cubicBezTo>
                  <a:pt x="51" y="87"/>
                  <a:pt x="73" y="87"/>
                  <a:pt x="94" y="87"/>
                </a:cubicBezTo>
                <a:cubicBezTo>
                  <a:pt x="113" y="84"/>
                  <a:pt x="125" y="87"/>
                  <a:pt x="142" y="86"/>
                </a:cubicBezTo>
                <a:cubicBezTo>
                  <a:pt x="166" y="88"/>
                  <a:pt x="194" y="89"/>
                  <a:pt x="224" y="87"/>
                </a:cubicBezTo>
                <a:cubicBezTo>
                  <a:pt x="240" y="87"/>
                  <a:pt x="260" y="86"/>
                  <a:pt x="279" y="84"/>
                </a:cubicBezTo>
                <a:cubicBezTo>
                  <a:pt x="333" y="82"/>
                  <a:pt x="369" y="69"/>
                  <a:pt x="418" y="62"/>
                </a:cubicBezTo>
                <a:cubicBezTo>
                  <a:pt x="445" y="58"/>
                  <a:pt x="442" y="51"/>
                  <a:pt x="454" y="46"/>
                </a:cubicBezTo>
                <a:cubicBezTo>
                  <a:pt x="438" y="48"/>
                  <a:pt x="413" y="53"/>
                  <a:pt x="397" y="52"/>
                </a:cubicBezTo>
                <a:cubicBezTo>
                  <a:pt x="394" y="52"/>
                  <a:pt x="400" y="51"/>
                  <a:pt x="401" y="50"/>
                </a:cubicBezTo>
                <a:cubicBezTo>
                  <a:pt x="401" y="49"/>
                  <a:pt x="402" y="48"/>
                  <a:pt x="399" y="49"/>
                </a:cubicBezTo>
                <a:cubicBezTo>
                  <a:pt x="399" y="47"/>
                  <a:pt x="394" y="44"/>
                  <a:pt x="405" y="42"/>
                </a:cubicBezTo>
                <a:cubicBezTo>
                  <a:pt x="395" y="42"/>
                  <a:pt x="409" y="39"/>
                  <a:pt x="403" y="39"/>
                </a:cubicBezTo>
                <a:cubicBezTo>
                  <a:pt x="430" y="30"/>
                  <a:pt x="467" y="22"/>
                  <a:pt x="496" y="13"/>
                </a:cubicBezTo>
                <a:cubicBezTo>
                  <a:pt x="489" y="14"/>
                  <a:pt x="489" y="14"/>
                  <a:pt x="489" y="14"/>
                </a:cubicBezTo>
                <a:cubicBezTo>
                  <a:pt x="476" y="17"/>
                  <a:pt x="464" y="22"/>
                  <a:pt x="450" y="22"/>
                </a:cubicBezTo>
                <a:cubicBezTo>
                  <a:pt x="463" y="18"/>
                  <a:pt x="480" y="15"/>
                  <a:pt x="494" y="11"/>
                </a:cubicBezTo>
                <a:cubicBezTo>
                  <a:pt x="437" y="23"/>
                  <a:pt x="437" y="23"/>
                  <a:pt x="437" y="23"/>
                </a:cubicBezTo>
                <a:cubicBezTo>
                  <a:pt x="425" y="24"/>
                  <a:pt x="403" y="30"/>
                  <a:pt x="399" y="26"/>
                </a:cubicBezTo>
                <a:cubicBezTo>
                  <a:pt x="410" y="22"/>
                  <a:pt x="427" y="19"/>
                  <a:pt x="441" y="16"/>
                </a:cubicBezTo>
                <a:cubicBezTo>
                  <a:pt x="441" y="15"/>
                  <a:pt x="441" y="15"/>
                  <a:pt x="441" y="15"/>
                </a:cubicBezTo>
                <a:cubicBezTo>
                  <a:pt x="429" y="18"/>
                  <a:pt x="415" y="21"/>
                  <a:pt x="401" y="23"/>
                </a:cubicBezTo>
                <a:cubicBezTo>
                  <a:pt x="415" y="19"/>
                  <a:pt x="438" y="16"/>
                  <a:pt x="446" y="12"/>
                </a:cubicBezTo>
                <a:cubicBezTo>
                  <a:pt x="411" y="20"/>
                  <a:pt x="411" y="20"/>
                  <a:pt x="411" y="20"/>
                </a:cubicBezTo>
                <a:cubicBezTo>
                  <a:pt x="398" y="21"/>
                  <a:pt x="387" y="26"/>
                  <a:pt x="374" y="25"/>
                </a:cubicBezTo>
                <a:cubicBezTo>
                  <a:pt x="377" y="24"/>
                  <a:pt x="377" y="24"/>
                  <a:pt x="377" y="24"/>
                </a:cubicBezTo>
                <a:cubicBezTo>
                  <a:pt x="357" y="26"/>
                  <a:pt x="357" y="26"/>
                  <a:pt x="357" y="26"/>
                </a:cubicBezTo>
                <a:cubicBezTo>
                  <a:pt x="360" y="24"/>
                  <a:pt x="348" y="23"/>
                  <a:pt x="359" y="21"/>
                </a:cubicBezTo>
                <a:cubicBezTo>
                  <a:pt x="357" y="21"/>
                  <a:pt x="357" y="21"/>
                  <a:pt x="357" y="21"/>
                </a:cubicBezTo>
                <a:cubicBezTo>
                  <a:pt x="353" y="21"/>
                  <a:pt x="351" y="22"/>
                  <a:pt x="348" y="23"/>
                </a:cubicBezTo>
                <a:cubicBezTo>
                  <a:pt x="341" y="22"/>
                  <a:pt x="337" y="21"/>
                  <a:pt x="334" y="20"/>
                </a:cubicBezTo>
                <a:cubicBezTo>
                  <a:pt x="320" y="22"/>
                  <a:pt x="331" y="16"/>
                  <a:pt x="316" y="18"/>
                </a:cubicBezTo>
                <a:cubicBezTo>
                  <a:pt x="314" y="18"/>
                  <a:pt x="319" y="17"/>
                  <a:pt x="319" y="16"/>
                </a:cubicBezTo>
                <a:cubicBezTo>
                  <a:pt x="316" y="16"/>
                  <a:pt x="312" y="17"/>
                  <a:pt x="310" y="16"/>
                </a:cubicBezTo>
                <a:cubicBezTo>
                  <a:pt x="311" y="16"/>
                  <a:pt x="315" y="15"/>
                  <a:pt x="315" y="14"/>
                </a:cubicBezTo>
                <a:cubicBezTo>
                  <a:pt x="309" y="15"/>
                  <a:pt x="302" y="16"/>
                  <a:pt x="297" y="16"/>
                </a:cubicBezTo>
                <a:cubicBezTo>
                  <a:pt x="295" y="14"/>
                  <a:pt x="306" y="13"/>
                  <a:pt x="310" y="12"/>
                </a:cubicBezTo>
                <a:cubicBezTo>
                  <a:pt x="309" y="11"/>
                  <a:pt x="293" y="14"/>
                  <a:pt x="290" y="13"/>
                </a:cubicBezTo>
                <a:cubicBezTo>
                  <a:pt x="299" y="9"/>
                  <a:pt x="299" y="9"/>
                  <a:pt x="299" y="9"/>
                </a:cubicBezTo>
                <a:cubicBezTo>
                  <a:pt x="289" y="10"/>
                  <a:pt x="290" y="7"/>
                  <a:pt x="280" y="8"/>
                </a:cubicBezTo>
                <a:cubicBezTo>
                  <a:pt x="283" y="7"/>
                  <a:pt x="291" y="5"/>
                  <a:pt x="297" y="4"/>
                </a:cubicBezTo>
                <a:cubicBezTo>
                  <a:pt x="272" y="7"/>
                  <a:pt x="272" y="7"/>
                  <a:pt x="272" y="7"/>
                </a:cubicBezTo>
                <a:cubicBezTo>
                  <a:pt x="273" y="6"/>
                  <a:pt x="276" y="5"/>
                  <a:pt x="278" y="4"/>
                </a:cubicBezTo>
                <a:cubicBezTo>
                  <a:pt x="264" y="6"/>
                  <a:pt x="264" y="6"/>
                  <a:pt x="264" y="6"/>
                </a:cubicBezTo>
                <a:cubicBezTo>
                  <a:pt x="270" y="3"/>
                  <a:pt x="284" y="2"/>
                  <a:pt x="291" y="0"/>
                </a:cubicBezTo>
                <a:cubicBezTo>
                  <a:pt x="274" y="2"/>
                  <a:pt x="274" y="2"/>
                  <a:pt x="274" y="2"/>
                </a:cubicBezTo>
                <a:cubicBezTo>
                  <a:pt x="259" y="3"/>
                  <a:pt x="236" y="6"/>
                  <a:pt x="231" y="4"/>
                </a:cubicBezTo>
                <a:cubicBezTo>
                  <a:pt x="209" y="6"/>
                  <a:pt x="183" y="11"/>
                  <a:pt x="164" y="10"/>
                </a:cubicBezTo>
                <a:cubicBezTo>
                  <a:pt x="137" y="4"/>
                  <a:pt x="93" y="16"/>
                  <a:pt x="59" y="20"/>
                </a:cubicBezTo>
                <a:cubicBezTo>
                  <a:pt x="38" y="23"/>
                  <a:pt x="23" y="29"/>
                  <a:pt x="7" y="33"/>
                </a:cubicBezTo>
                <a:cubicBezTo>
                  <a:pt x="11" y="33"/>
                  <a:pt x="7" y="34"/>
                  <a:pt x="6" y="35"/>
                </a:cubicBezTo>
                <a:cubicBezTo>
                  <a:pt x="10" y="36"/>
                  <a:pt x="0" y="38"/>
                  <a:pt x="0" y="39"/>
                </a:cubicBezTo>
                <a:lnTo>
                  <a:pt x="2"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2">
            <a:extLst>
              <a:ext uri="{FF2B5EF4-FFF2-40B4-BE49-F238E27FC236}">
                <a16:creationId xmlns:a16="http://schemas.microsoft.com/office/drawing/2014/main" xmlns="" id="{DF2E75EB-49D4-4532-8541-548F126013BF}"/>
              </a:ext>
            </a:extLst>
          </p:cNvPr>
          <p:cNvSpPr>
            <a:spLocks/>
          </p:cNvSpPr>
          <p:nvPr/>
        </p:nvSpPr>
        <p:spPr bwMode="auto">
          <a:xfrm>
            <a:off x="6664896" y="1575039"/>
            <a:ext cx="1449387" cy="655516"/>
          </a:xfrm>
          <a:custGeom>
            <a:avLst/>
            <a:gdLst>
              <a:gd name="T0" fmla="*/ 782 w 1778"/>
              <a:gd name="T1" fmla="*/ 124 h 1079"/>
              <a:gd name="T2" fmla="*/ 810 w 1778"/>
              <a:gd name="T3" fmla="*/ 170 h 1079"/>
              <a:gd name="T4" fmla="*/ 802 w 1778"/>
              <a:gd name="T5" fmla="*/ 215 h 1079"/>
              <a:gd name="T6" fmla="*/ 881 w 1778"/>
              <a:gd name="T7" fmla="*/ 197 h 1079"/>
              <a:gd name="T8" fmla="*/ 790 w 1778"/>
              <a:gd name="T9" fmla="*/ 290 h 1079"/>
              <a:gd name="T10" fmla="*/ 1009 w 1778"/>
              <a:gd name="T11" fmla="*/ 184 h 1079"/>
              <a:gd name="T12" fmla="*/ 1232 w 1778"/>
              <a:gd name="T13" fmla="*/ 7 h 1079"/>
              <a:gd name="T14" fmla="*/ 1030 w 1778"/>
              <a:gd name="T15" fmla="*/ 205 h 1079"/>
              <a:gd name="T16" fmla="*/ 1042 w 1778"/>
              <a:gd name="T17" fmla="*/ 209 h 1079"/>
              <a:gd name="T18" fmla="*/ 1177 w 1778"/>
              <a:gd name="T19" fmla="*/ 92 h 1079"/>
              <a:gd name="T20" fmla="*/ 1130 w 1778"/>
              <a:gd name="T21" fmla="*/ 176 h 1079"/>
              <a:gd name="T22" fmla="*/ 1260 w 1778"/>
              <a:gd name="T23" fmla="*/ 97 h 1079"/>
              <a:gd name="T24" fmla="*/ 1120 w 1778"/>
              <a:gd name="T25" fmla="*/ 207 h 1079"/>
              <a:gd name="T26" fmla="*/ 1163 w 1778"/>
              <a:gd name="T27" fmla="*/ 219 h 1079"/>
              <a:gd name="T28" fmla="*/ 1280 w 1778"/>
              <a:gd name="T29" fmla="*/ 136 h 1079"/>
              <a:gd name="T30" fmla="*/ 1368 w 1778"/>
              <a:gd name="T31" fmla="*/ 185 h 1079"/>
              <a:gd name="T32" fmla="*/ 1336 w 1778"/>
              <a:gd name="T33" fmla="*/ 231 h 1079"/>
              <a:gd name="T34" fmla="*/ 1470 w 1778"/>
              <a:gd name="T35" fmla="*/ 275 h 1079"/>
              <a:gd name="T36" fmla="*/ 1610 w 1778"/>
              <a:gd name="T37" fmla="*/ 326 h 1079"/>
              <a:gd name="T38" fmla="*/ 1651 w 1778"/>
              <a:gd name="T39" fmla="*/ 431 h 1079"/>
              <a:gd name="T40" fmla="*/ 1656 w 1778"/>
              <a:gd name="T41" fmla="*/ 473 h 1079"/>
              <a:gd name="T42" fmla="*/ 1408 w 1778"/>
              <a:gd name="T43" fmla="*/ 580 h 1079"/>
              <a:gd name="T44" fmla="*/ 1556 w 1778"/>
              <a:gd name="T45" fmla="*/ 529 h 1079"/>
              <a:gd name="T46" fmla="*/ 1657 w 1778"/>
              <a:gd name="T47" fmla="*/ 511 h 1079"/>
              <a:gd name="T48" fmla="*/ 1682 w 1778"/>
              <a:gd name="T49" fmla="*/ 579 h 1079"/>
              <a:gd name="T50" fmla="*/ 1679 w 1778"/>
              <a:gd name="T51" fmla="*/ 645 h 1079"/>
              <a:gd name="T52" fmla="*/ 1613 w 1778"/>
              <a:gd name="T53" fmla="*/ 699 h 1079"/>
              <a:gd name="T54" fmla="*/ 1702 w 1778"/>
              <a:gd name="T55" fmla="*/ 701 h 1079"/>
              <a:gd name="T56" fmla="*/ 1377 w 1778"/>
              <a:gd name="T57" fmla="*/ 890 h 1079"/>
              <a:gd name="T58" fmla="*/ 1081 w 1778"/>
              <a:gd name="T59" fmla="*/ 1051 h 1079"/>
              <a:gd name="T60" fmla="*/ 970 w 1778"/>
              <a:gd name="T61" fmla="*/ 1036 h 1079"/>
              <a:gd name="T62" fmla="*/ 1066 w 1778"/>
              <a:gd name="T63" fmla="*/ 890 h 1079"/>
              <a:gd name="T64" fmla="*/ 1071 w 1778"/>
              <a:gd name="T65" fmla="*/ 844 h 1079"/>
              <a:gd name="T66" fmla="*/ 579 w 1778"/>
              <a:gd name="T67" fmla="*/ 923 h 1079"/>
              <a:gd name="T68" fmla="*/ 570 w 1778"/>
              <a:gd name="T69" fmla="*/ 903 h 1079"/>
              <a:gd name="T70" fmla="*/ 515 w 1778"/>
              <a:gd name="T71" fmla="*/ 912 h 1079"/>
              <a:gd name="T72" fmla="*/ 355 w 1778"/>
              <a:gd name="T73" fmla="*/ 934 h 1079"/>
              <a:gd name="T74" fmla="*/ 356 w 1778"/>
              <a:gd name="T75" fmla="*/ 977 h 1079"/>
              <a:gd name="T76" fmla="*/ 598 w 1778"/>
              <a:gd name="T77" fmla="*/ 951 h 1079"/>
              <a:gd name="T78" fmla="*/ 858 w 1778"/>
              <a:gd name="T79" fmla="*/ 915 h 1079"/>
              <a:gd name="T80" fmla="*/ 720 w 1778"/>
              <a:gd name="T81" fmla="*/ 940 h 1079"/>
              <a:gd name="T82" fmla="*/ 484 w 1778"/>
              <a:gd name="T83" fmla="*/ 976 h 1079"/>
              <a:gd name="T84" fmla="*/ 287 w 1778"/>
              <a:gd name="T85" fmla="*/ 954 h 1079"/>
              <a:gd name="T86" fmla="*/ 299 w 1778"/>
              <a:gd name="T87" fmla="*/ 868 h 1079"/>
              <a:gd name="T88" fmla="*/ 324 w 1778"/>
              <a:gd name="T89" fmla="*/ 827 h 1079"/>
              <a:gd name="T90" fmla="*/ 309 w 1778"/>
              <a:gd name="T91" fmla="*/ 739 h 1079"/>
              <a:gd name="T92" fmla="*/ 170 w 1778"/>
              <a:gd name="T93" fmla="*/ 754 h 1079"/>
              <a:gd name="T94" fmla="*/ 53 w 1778"/>
              <a:gd name="T95" fmla="*/ 722 h 1079"/>
              <a:gd name="T96" fmla="*/ 27 w 1778"/>
              <a:gd name="T97" fmla="*/ 628 h 1079"/>
              <a:gd name="T98" fmla="*/ 89 w 1778"/>
              <a:gd name="T99" fmla="*/ 508 h 1079"/>
              <a:gd name="T100" fmla="*/ 74 w 1778"/>
              <a:gd name="T101" fmla="*/ 466 h 1079"/>
              <a:gd name="T102" fmla="*/ 45 w 1778"/>
              <a:gd name="T103" fmla="*/ 455 h 1079"/>
              <a:gd name="T104" fmla="*/ 72 w 1778"/>
              <a:gd name="T105" fmla="*/ 400 h 1079"/>
              <a:gd name="T106" fmla="*/ 151 w 1778"/>
              <a:gd name="T107" fmla="*/ 323 h 1079"/>
              <a:gd name="T108" fmla="*/ 179 w 1778"/>
              <a:gd name="T109" fmla="*/ 258 h 1079"/>
              <a:gd name="T110" fmla="*/ 152 w 1778"/>
              <a:gd name="T111" fmla="*/ 188 h 1079"/>
              <a:gd name="T112" fmla="*/ 207 w 1778"/>
              <a:gd name="T113" fmla="*/ 134 h 1079"/>
              <a:gd name="T114" fmla="*/ 114 w 1778"/>
              <a:gd name="T115" fmla="*/ 108 h 1079"/>
              <a:gd name="T116" fmla="*/ 215 w 1778"/>
              <a:gd name="T117" fmla="*/ 80 h 1079"/>
              <a:gd name="T118" fmla="*/ 372 w 1778"/>
              <a:gd name="T119" fmla="*/ 75 h 1079"/>
              <a:gd name="T120" fmla="*/ 570 w 1778"/>
              <a:gd name="T121" fmla="*/ 57 h 1079"/>
              <a:gd name="T122" fmla="*/ 715 w 1778"/>
              <a:gd name="T123" fmla="*/ 21 h 1079"/>
              <a:gd name="T124" fmla="*/ 769 w 1778"/>
              <a:gd name="T125" fmla="*/ 59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8" h="1079">
                <a:moveTo>
                  <a:pt x="876" y="9"/>
                </a:moveTo>
                <a:cubicBezTo>
                  <a:pt x="872" y="10"/>
                  <a:pt x="872" y="10"/>
                  <a:pt x="872" y="10"/>
                </a:cubicBezTo>
                <a:cubicBezTo>
                  <a:pt x="871" y="11"/>
                  <a:pt x="871" y="11"/>
                  <a:pt x="871" y="11"/>
                </a:cubicBezTo>
                <a:cubicBezTo>
                  <a:pt x="869" y="10"/>
                  <a:pt x="869" y="10"/>
                  <a:pt x="869" y="10"/>
                </a:cubicBezTo>
                <a:cubicBezTo>
                  <a:pt x="865" y="14"/>
                  <a:pt x="865" y="14"/>
                  <a:pt x="865" y="14"/>
                </a:cubicBezTo>
                <a:cubicBezTo>
                  <a:pt x="864" y="16"/>
                  <a:pt x="871" y="13"/>
                  <a:pt x="862" y="15"/>
                </a:cubicBezTo>
                <a:cubicBezTo>
                  <a:pt x="867" y="17"/>
                  <a:pt x="867" y="17"/>
                  <a:pt x="867" y="17"/>
                </a:cubicBezTo>
                <a:cubicBezTo>
                  <a:pt x="859" y="21"/>
                  <a:pt x="859" y="21"/>
                  <a:pt x="859" y="21"/>
                </a:cubicBezTo>
                <a:cubicBezTo>
                  <a:pt x="861" y="18"/>
                  <a:pt x="861" y="18"/>
                  <a:pt x="861" y="18"/>
                </a:cubicBezTo>
                <a:cubicBezTo>
                  <a:pt x="861" y="16"/>
                  <a:pt x="869" y="22"/>
                  <a:pt x="858" y="16"/>
                </a:cubicBezTo>
                <a:cubicBezTo>
                  <a:pt x="856" y="19"/>
                  <a:pt x="856" y="19"/>
                  <a:pt x="856" y="19"/>
                </a:cubicBezTo>
                <a:cubicBezTo>
                  <a:pt x="855" y="19"/>
                  <a:pt x="856" y="23"/>
                  <a:pt x="854" y="18"/>
                </a:cubicBezTo>
                <a:cubicBezTo>
                  <a:pt x="853" y="19"/>
                  <a:pt x="853" y="19"/>
                  <a:pt x="853" y="19"/>
                </a:cubicBezTo>
                <a:cubicBezTo>
                  <a:pt x="856" y="22"/>
                  <a:pt x="856" y="22"/>
                  <a:pt x="856" y="22"/>
                </a:cubicBezTo>
                <a:cubicBezTo>
                  <a:pt x="852" y="26"/>
                  <a:pt x="852" y="26"/>
                  <a:pt x="852" y="26"/>
                </a:cubicBezTo>
                <a:cubicBezTo>
                  <a:pt x="859" y="28"/>
                  <a:pt x="859" y="28"/>
                  <a:pt x="859" y="28"/>
                </a:cubicBezTo>
                <a:cubicBezTo>
                  <a:pt x="861" y="28"/>
                  <a:pt x="861" y="28"/>
                  <a:pt x="861" y="28"/>
                </a:cubicBezTo>
                <a:cubicBezTo>
                  <a:pt x="862" y="29"/>
                  <a:pt x="856" y="33"/>
                  <a:pt x="863" y="30"/>
                </a:cubicBezTo>
                <a:cubicBezTo>
                  <a:pt x="862" y="30"/>
                  <a:pt x="860" y="31"/>
                  <a:pt x="863" y="34"/>
                </a:cubicBezTo>
                <a:cubicBezTo>
                  <a:pt x="862" y="34"/>
                  <a:pt x="859" y="35"/>
                  <a:pt x="863" y="38"/>
                </a:cubicBezTo>
                <a:cubicBezTo>
                  <a:pt x="863" y="39"/>
                  <a:pt x="863" y="39"/>
                  <a:pt x="863" y="39"/>
                </a:cubicBezTo>
                <a:cubicBezTo>
                  <a:pt x="862" y="40"/>
                  <a:pt x="862" y="40"/>
                  <a:pt x="862" y="40"/>
                </a:cubicBezTo>
                <a:cubicBezTo>
                  <a:pt x="861" y="37"/>
                  <a:pt x="861" y="37"/>
                  <a:pt x="861" y="37"/>
                </a:cubicBezTo>
                <a:cubicBezTo>
                  <a:pt x="856" y="36"/>
                  <a:pt x="856" y="36"/>
                  <a:pt x="856" y="36"/>
                </a:cubicBezTo>
                <a:cubicBezTo>
                  <a:pt x="850" y="40"/>
                  <a:pt x="850" y="40"/>
                  <a:pt x="850" y="40"/>
                </a:cubicBezTo>
                <a:cubicBezTo>
                  <a:pt x="849" y="40"/>
                  <a:pt x="847" y="40"/>
                  <a:pt x="848" y="43"/>
                </a:cubicBezTo>
                <a:cubicBezTo>
                  <a:pt x="852" y="35"/>
                  <a:pt x="852" y="35"/>
                  <a:pt x="852" y="35"/>
                </a:cubicBezTo>
                <a:cubicBezTo>
                  <a:pt x="845" y="37"/>
                  <a:pt x="845" y="37"/>
                  <a:pt x="845" y="37"/>
                </a:cubicBezTo>
                <a:cubicBezTo>
                  <a:pt x="843" y="40"/>
                  <a:pt x="843" y="40"/>
                  <a:pt x="843" y="40"/>
                </a:cubicBezTo>
                <a:cubicBezTo>
                  <a:pt x="842" y="40"/>
                  <a:pt x="841" y="43"/>
                  <a:pt x="840" y="41"/>
                </a:cubicBezTo>
                <a:cubicBezTo>
                  <a:pt x="839" y="46"/>
                  <a:pt x="839" y="46"/>
                  <a:pt x="839" y="46"/>
                </a:cubicBezTo>
                <a:cubicBezTo>
                  <a:pt x="828" y="49"/>
                  <a:pt x="828" y="49"/>
                  <a:pt x="828" y="49"/>
                </a:cubicBezTo>
                <a:cubicBezTo>
                  <a:pt x="825" y="55"/>
                  <a:pt x="825" y="55"/>
                  <a:pt x="825" y="55"/>
                </a:cubicBezTo>
                <a:cubicBezTo>
                  <a:pt x="816" y="58"/>
                  <a:pt x="816" y="58"/>
                  <a:pt x="816" y="58"/>
                </a:cubicBezTo>
                <a:cubicBezTo>
                  <a:pt x="814" y="63"/>
                  <a:pt x="814" y="63"/>
                  <a:pt x="814" y="63"/>
                </a:cubicBezTo>
                <a:cubicBezTo>
                  <a:pt x="809" y="66"/>
                  <a:pt x="809" y="66"/>
                  <a:pt x="809" y="66"/>
                </a:cubicBezTo>
                <a:cubicBezTo>
                  <a:pt x="807" y="65"/>
                  <a:pt x="807" y="65"/>
                  <a:pt x="807" y="65"/>
                </a:cubicBezTo>
                <a:cubicBezTo>
                  <a:pt x="806" y="66"/>
                  <a:pt x="806" y="66"/>
                  <a:pt x="806" y="66"/>
                </a:cubicBezTo>
                <a:cubicBezTo>
                  <a:pt x="805" y="71"/>
                  <a:pt x="805" y="71"/>
                  <a:pt x="805" y="71"/>
                </a:cubicBezTo>
                <a:cubicBezTo>
                  <a:pt x="802" y="73"/>
                  <a:pt x="802" y="73"/>
                  <a:pt x="802" y="73"/>
                </a:cubicBezTo>
                <a:cubicBezTo>
                  <a:pt x="797" y="73"/>
                  <a:pt x="797" y="73"/>
                  <a:pt x="797" y="73"/>
                </a:cubicBezTo>
                <a:cubicBezTo>
                  <a:pt x="795" y="74"/>
                  <a:pt x="796" y="76"/>
                  <a:pt x="793" y="77"/>
                </a:cubicBezTo>
                <a:cubicBezTo>
                  <a:pt x="794" y="81"/>
                  <a:pt x="794" y="81"/>
                  <a:pt x="794" y="81"/>
                </a:cubicBezTo>
                <a:cubicBezTo>
                  <a:pt x="790" y="83"/>
                  <a:pt x="790" y="83"/>
                  <a:pt x="790" y="83"/>
                </a:cubicBezTo>
                <a:cubicBezTo>
                  <a:pt x="783" y="91"/>
                  <a:pt x="783" y="91"/>
                  <a:pt x="783" y="91"/>
                </a:cubicBezTo>
                <a:cubicBezTo>
                  <a:pt x="780" y="92"/>
                  <a:pt x="780" y="92"/>
                  <a:pt x="780" y="92"/>
                </a:cubicBezTo>
                <a:cubicBezTo>
                  <a:pt x="779" y="95"/>
                  <a:pt x="779" y="95"/>
                  <a:pt x="779" y="95"/>
                </a:cubicBezTo>
                <a:cubicBezTo>
                  <a:pt x="780" y="96"/>
                  <a:pt x="780" y="92"/>
                  <a:pt x="781" y="96"/>
                </a:cubicBezTo>
                <a:cubicBezTo>
                  <a:pt x="782" y="97"/>
                  <a:pt x="783" y="94"/>
                  <a:pt x="784" y="97"/>
                </a:cubicBezTo>
                <a:cubicBezTo>
                  <a:pt x="781" y="99"/>
                  <a:pt x="781" y="99"/>
                  <a:pt x="781" y="99"/>
                </a:cubicBezTo>
                <a:cubicBezTo>
                  <a:pt x="779" y="100"/>
                  <a:pt x="790" y="94"/>
                  <a:pt x="779" y="102"/>
                </a:cubicBezTo>
                <a:cubicBezTo>
                  <a:pt x="777" y="105"/>
                  <a:pt x="777" y="105"/>
                  <a:pt x="777" y="105"/>
                </a:cubicBezTo>
                <a:cubicBezTo>
                  <a:pt x="772" y="105"/>
                  <a:pt x="787" y="95"/>
                  <a:pt x="771" y="109"/>
                </a:cubicBezTo>
                <a:cubicBezTo>
                  <a:pt x="768" y="108"/>
                  <a:pt x="768" y="108"/>
                  <a:pt x="768" y="108"/>
                </a:cubicBezTo>
                <a:cubicBezTo>
                  <a:pt x="767" y="107"/>
                  <a:pt x="772" y="108"/>
                  <a:pt x="766" y="107"/>
                </a:cubicBezTo>
                <a:cubicBezTo>
                  <a:pt x="765" y="112"/>
                  <a:pt x="765" y="112"/>
                  <a:pt x="765" y="112"/>
                </a:cubicBezTo>
                <a:cubicBezTo>
                  <a:pt x="769" y="110"/>
                  <a:pt x="769" y="110"/>
                  <a:pt x="769" y="110"/>
                </a:cubicBezTo>
                <a:cubicBezTo>
                  <a:pt x="769" y="112"/>
                  <a:pt x="769" y="112"/>
                  <a:pt x="769" y="112"/>
                </a:cubicBezTo>
                <a:cubicBezTo>
                  <a:pt x="770" y="113"/>
                  <a:pt x="770" y="113"/>
                  <a:pt x="770" y="113"/>
                </a:cubicBezTo>
                <a:cubicBezTo>
                  <a:pt x="768" y="114"/>
                  <a:pt x="768" y="114"/>
                  <a:pt x="768" y="114"/>
                </a:cubicBezTo>
                <a:cubicBezTo>
                  <a:pt x="770" y="116"/>
                  <a:pt x="770" y="116"/>
                  <a:pt x="770" y="116"/>
                </a:cubicBezTo>
                <a:cubicBezTo>
                  <a:pt x="769" y="117"/>
                  <a:pt x="769" y="117"/>
                  <a:pt x="769" y="117"/>
                </a:cubicBezTo>
                <a:cubicBezTo>
                  <a:pt x="773" y="116"/>
                  <a:pt x="773" y="116"/>
                  <a:pt x="773" y="116"/>
                </a:cubicBezTo>
                <a:cubicBezTo>
                  <a:pt x="774" y="115"/>
                  <a:pt x="774" y="115"/>
                  <a:pt x="774" y="115"/>
                </a:cubicBezTo>
                <a:cubicBezTo>
                  <a:pt x="775" y="116"/>
                  <a:pt x="775" y="116"/>
                  <a:pt x="775" y="116"/>
                </a:cubicBezTo>
                <a:cubicBezTo>
                  <a:pt x="772" y="118"/>
                  <a:pt x="772" y="118"/>
                  <a:pt x="772" y="118"/>
                </a:cubicBezTo>
                <a:cubicBezTo>
                  <a:pt x="774" y="119"/>
                  <a:pt x="774" y="119"/>
                  <a:pt x="774" y="119"/>
                </a:cubicBezTo>
                <a:cubicBezTo>
                  <a:pt x="771" y="121"/>
                  <a:pt x="771" y="121"/>
                  <a:pt x="771" y="121"/>
                </a:cubicBezTo>
                <a:cubicBezTo>
                  <a:pt x="771" y="121"/>
                  <a:pt x="772" y="119"/>
                  <a:pt x="771" y="122"/>
                </a:cubicBezTo>
                <a:cubicBezTo>
                  <a:pt x="769" y="120"/>
                  <a:pt x="769" y="120"/>
                  <a:pt x="769" y="120"/>
                </a:cubicBezTo>
                <a:cubicBezTo>
                  <a:pt x="769" y="124"/>
                  <a:pt x="769" y="124"/>
                  <a:pt x="769" y="124"/>
                </a:cubicBezTo>
                <a:cubicBezTo>
                  <a:pt x="764" y="126"/>
                  <a:pt x="764" y="126"/>
                  <a:pt x="764" y="126"/>
                </a:cubicBezTo>
                <a:cubicBezTo>
                  <a:pt x="761" y="126"/>
                  <a:pt x="761" y="126"/>
                  <a:pt x="761" y="126"/>
                </a:cubicBezTo>
                <a:cubicBezTo>
                  <a:pt x="756" y="130"/>
                  <a:pt x="756" y="130"/>
                  <a:pt x="756" y="130"/>
                </a:cubicBezTo>
                <a:cubicBezTo>
                  <a:pt x="756" y="132"/>
                  <a:pt x="756" y="132"/>
                  <a:pt x="756" y="132"/>
                </a:cubicBezTo>
                <a:cubicBezTo>
                  <a:pt x="750" y="133"/>
                  <a:pt x="750" y="133"/>
                  <a:pt x="750" y="133"/>
                </a:cubicBezTo>
                <a:cubicBezTo>
                  <a:pt x="748" y="136"/>
                  <a:pt x="748" y="136"/>
                  <a:pt x="748" y="136"/>
                </a:cubicBezTo>
                <a:cubicBezTo>
                  <a:pt x="750" y="137"/>
                  <a:pt x="750" y="137"/>
                  <a:pt x="750" y="137"/>
                </a:cubicBezTo>
                <a:cubicBezTo>
                  <a:pt x="742" y="142"/>
                  <a:pt x="742" y="142"/>
                  <a:pt x="742" y="142"/>
                </a:cubicBezTo>
                <a:cubicBezTo>
                  <a:pt x="738" y="139"/>
                  <a:pt x="738" y="139"/>
                  <a:pt x="738" y="139"/>
                </a:cubicBezTo>
                <a:cubicBezTo>
                  <a:pt x="733" y="144"/>
                  <a:pt x="733" y="144"/>
                  <a:pt x="733" y="144"/>
                </a:cubicBezTo>
                <a:cubicBezTo>
                  <a:pt x="736" y="147"/>
                  <a:pt x="736" y="147"/>
                  <a:pt x="736" y="147"/>
                </a:cubicBezTo>
                <a:cubicBezTo>
                  <a:pt x="734" y="148"/>
                  <a:pt x="734" y="148"/>
                  <a:pt x="734" y="148"/>
                </a:cubicBezTo>
                <a:cubicBezTo>
                  <a:pt x="731" y="146"/>
                  <a:pt x="741" y="144"/>
                  <a:pt x="732" y="147"/>
                </a:cubicBezTo>
                <a:cubicBezTo>
                  <a:pt x="732" y="147"/>
                  <a:pt x="732" y="146"/>
                  <a:pt x="733" y="146"/>
                </a:cubicBezTo>
                <a:cubicBezTo>
                  <a:pt x="732" y="145"/>
                  <a:pt x="732" y="145"/>
                  <a:pt x="732" y="145"/>
                </a:cubicBezTo>
                <a:cubicBezTo>
                  <a:pt x="729" y="147"/>
                  <a:pt x="729" y="147"/>
                  <a:pt x="729" y="147"/>
                </a:cubicBezTo>
                <a:cubicBezTo>
                  <a:pt x="729" y="148"/>
                  <a:pt x="729" y="148"/>
                  <a:pt x="729" y="148"/>
                </a:cubicBezTo>
                <a:cubicBezTo>
                  <a:pt x="732" y="149"/>
                  <a:pt x="732" y="149"/>
                  <a:pt x="732" y="149"/>
                </a:cubicBezTo>
                <a:cubicBezTo>
                  <a:pt x="729" y="149"/>
                  <a:pt x="729" y="149"/>
                  <a:pt x="729" y="149"/>
                </a:cubicBezTo>
                <a:cubicBezTo>
                  <a:pt x="730" y="151"/>
                  <a:pt x="730" y="151"/>
                  <a:pt x="730" y="151"/>
                </a:cubicBezTo>
                <a:cubicBezTo>
                  <a:pt x="727" y="152"/>
                  <a:pt x="727" y="152"/>
                  <a:pt x="727" y="152"/>
                </a:cubicBezTo>
                <a:cubicBezTo>
                  <a:pt x="727" y="153"/>
                  <a:pt x="727" y="153"/>
                  <a:pt x="727" y="153"/>
                </a:cubicBezTo>
                <a:cubicBezTo>
                  <a:pt x="731" y="153"/>
                  <a:pt x="731" y="153"/>
                  <a:pt x="731" y="153"/>
                </a:cubicBezTo>
                <a:cubicBezTo>
                  <a:pt x="737" y="148"/>
                  <a:pt x="737" y="148"/>
                  <a:pt x="737" y="148"/>
                </a:cubicBezTo>
                <a:cubicBezTo>
                  <a:pt x="742" y="148"/>
                  <a:pt x="742" y="148"/>
                  <a:pt x="742" y="148"/>
                </a:cubicBezTo>
                <a:cubicBezTo>
                  <a:pt x="751" y="142"/>
                  <a:pt x="751" y="142"/>
                  <a:pt x="751" y="142"/>
                </a:cubicBezTo>
                <a:cubicBezTo>
                  <a:pt x="754" y="144"/>
                  <a:pt x="754" y="144"/>
                  <a:pt x="754" y="144"/>
                </a:cubicBezTo>
                <a:cubicBezTo>
                  <a:pt x="759" y="140"/>
                  <a:pt x="759" y="140"/>
                  <a:pt x="759" y="140"/>
                </a:cubicBezTo>
                <a:cubicBezTo>
                  <a:pt x="765" y="141"/>
                  <a:pt x="765" y="141"/>
                  <a:pt x="765" y="141"/>
                </a:cubicBezTo>
                <a:cubicBezTo>
                  <a:pt x="766" y="141"/>
                  <a:pt x="769" y="140"/>
                  <a:pt x="765" y="138"/>
                </a:cubicBezTo>
                <a:cubicBezTo>
                  <a:pt x="765" y="137"/>
                  <a:pt x="765" y="137"/>
                  <a:pt x="765" y="137"/>
                </a:cubicBezTo>
                <a:cubicBezTo>
                  <a:pt x="776" y="130"/>
                  <a:pt x="776" y="130"/>
                  <a:pt x="776" y="130"/>
                </a:cubicBezTo>
                <a:cubicBezTo>
                  <a:pt x="780" y="130"/>
                  <a:pt x="774" y="125"/>
                  <a:pt x="782" y="126"/>
                </a:cubicBezTo>
                <a:cubicBezTo>
                  <a:pt x="784" y="125"/>
                  <a:pt x="784" y="125"/>
                  <a:pt x="784" y="125"/>
                </a:cubicBezTo>
                <a:cubicBezTo>
                  <a:pt x="782" y="124"/>
                  <a:pt x="782" y="124"/>
                  <a:pt x="782" y="124"/>
                </a:cubicBezTo>
                <a:cubicBezTo>
                  <a:pt x="785" y="121"/>
                  <a:pt x="785" y="121"/>
                  <a:pt x="785" y="121"/>
                </a:cubicBezTo>
                <a:cubicBezTo>
                  <a:pt x="789" y="121"/>
                  <a:pt x="789" y="121"/>
                  <a:pt x="789" y="121"/>
                </a:cubicBezTo>
                <a:cubicBezTo>
                  <a:pt x="792" y="117"/>
                  <a:pt x="792" y="117"/>
                  <a:pt x="792" y="117"/>
                </a:cubicBezTo>
                <a:cubicBezTo>
                  <a:pt x="803" y="108"/>
                  <a:pt x="803" y="108"/>
                  <a:pt x="803" y="108"/>
                </a:cubicBezTo>
                <a:cubicBezTo>
                  <a:pt x="805" y="107"/>
                  <a:pt x="805" y="107"/>
                  <a:pt x="805" y="107"/>
                </a:cubicBezTo>
                <a:cubicBezTo>
                  <a:pt x="810" y="100"/>
                  <a:pt x="810" y="100"/>
                  <a:pt x="810" y="100"/>
                </a:cubicBezTo>
                <a:cubicBezTo>
                  <a:pt x="813" y="99"/>
                  <a:pt x="813" y="99"/>
                  <a:pt x="813" y="99"/>
                </a:cubicBezTo>
                <a:cubicBezTo>
                  <a:pt x="815" y="97"/>
                  <a:pt x="815" y="97"/>
                  <a:pt x="815" y="97"/>
                </a:cubicBezTo>
                <a:cubicBezTo>
                  <a:pt x="812" y="95"/>
                  <a:pt x="812" y="95"/>
                  <a:pt x="812" y="95"/>
                </a:cubicBezTo>
                <a:cubicBezTo>
                  <a:pt x="813" y="92"/>
                  <a:pt x="813" y="96"/>
                  <a:pt x="816" y="94"/>
                </a:cubicBezTo>
                <a:cubicBezTo>
                  <a:pt x="815" y="91"/>
                  <a:pt x="815" y="91"/>
                  <a:pt x="815" y="91"/>
                </a:cubicBezTo>
                <a:cubicBezTo>
                  <a:pt x="817" y="88"/>
                  <a:pt x="817" y="88"/>
                  <a:pt x="817" y="88"/>
                </a:cubicBezTo>
                <a:cubicBezTo>
                  <a:pt x="825" y="88"/>
                  <a:pt x="825" y="88"/>
                  <a:pt x="825" y="88"/>
                </a:cubicBezTo>
                <a:cubicBezTo>
                  <a:pt x="826" y="87"/>
                  <a:pt x="826" y="87"/>
                  <a:pt x="826" y="87"/>
                </a:cubicBezTo>
                <a:cubicBezTo>
                  <a:pt x="825" y="86"/>
                  <a:pt x="825" y="86"/>
                  <a:pt x="825" y="86"/>
                </a:cubicBezTo>
                <a:cubicBezTo>
                  <a:pt x="829" y="87"/>
                  <a:pt x="829" y="87"/>
                  <a:pt x="829" y="87"/>
                </a:cubicBezTo>
                <a:cubicBezTo>
                  <a:pt x="831" y="86"/>
                  <a:pt x="831" y="86"/>
                  <a:pt x="831" y="86"/>
                </a:cubicBezTo>
                <a:cubicBezTo>
                  <a:pt x="832" y="88"/>
                  <a:pt x="827" y="84"/>
                  <a:pt x="834" y="87"/>
                </a:cubicBezTo>
                <a:cubicBezTo>
                  <a:pt x="833" y="81"/>
                  <a:pt x="833" y="81"/>
                  <a:pt x="833" y="81"/>
                </a:cubicBezTo>
                <a:cubicBezTo>
                  <a:pt x="832" y="81"/>
                  <a:pt x="837" y="79"/>
                  <a:pt x="831" y="81"/>
                </a:cubicBezTo>
                <a:cubicBezTo>
                  <a:pt x="837" y="76"/>
                  <a:pt x="837" y="76"/>
                  <a:pt x="837" y="76"/>
                </a:cubicBezTo>
                <a:cubicBezTo>
                  <a:pt x="850" y="69"/>
                  <a:pt x="850" y="69"/>
                  <a:pt x="850" y="69"/>
                </a:cubicBezTo>
                <a:cubicBezTo>
                  <a:pt x="853" y="71"/>
                  <a:pt x="853" y="71"/>
                  <a:pt x="853" y="71"/>
                </a:cubicBezTo>
                <a:cubicBezTo>
                  <a:pt x="857" y="76"/>
                  <a:pt x="857" y="76"/>
                  <a:pt x="857" y="76"/>
                </a:cubicBezTo>
                <a:cubicBezTo>
                  <a:pt x="858" y="76"/>
                  <a:pt x="858" y="76"/>
                  <a:pt x="858" y="76"/>
                </a:cubicBezTo>
                <a:cubicBezTo>
                  <a:pt x="858" y="71"/>
                  <a:pt x="862" y="75"/>
                  <a:pt x="866" y="70"/>
                </a:cubicBezTo>
                <a:cubicBezTo>
                  <a:pt x="868" y="71"/>
                  <a:pt x="868" y="71"/>
                  <a:pt x="868" y="71"/>
                </a:cubicBezTo>
                <a:cubicBezTo>
                  <a:pt x="866" y="74"/>
                  <a:pt x="866" y="74"/>
                  <a:pt x="866" y="74"/>
                </a:cubicBezTo>
                <a:cubicBezTo>
                  <a:pt x="873" y="72"/>
                  <a:pt x="873" y="72"/>
                  <a:pt x="873" y="72"/>
                </a:cubicBezTo>
                <a:cubicBezTo>
                  <a:pt x="873" y="71"/>
                  <a:pt x="873" y="71"/>
                  <a:pt x="873" y="71"/>
                </a:cubicBezTo>
                <a:cubicBezTo>
                  <a:pt x="880" y="67"/>
                  <a:pt x="880" y="67"/>
                  <a:pt x="880" y="67"/>
                </a:cubicBezTo>
                <a:cubicBezTo>
                  <a:pt x="889" y="59"/>
                  <a:pt x="889" y="59"/>
                  <a:pt x="889" y="59"/>
                </a:cubicBezTo>
                <a:cubicBezTo>
                  <a:pt x="898" y="57"/>
                  <a:pt x="898" y="57"/>
                  <a:pt x="898" y="57"/>
                </a:cubicBezTo>
                <a:cubicBezTo>
                  <a:pt x="907" y="57"/>
                  <a:pt x="907" y="57"/>
                  <a:pt x="907" y="57"/>
                </a:cubicBezTo>
                <a:cubicBezTo>
                  <a:pt x="908" y="58"/>
                  <a:pt x="908" y="58"/>
                  <a:pt x="908" y="58"/>
                </a:cubicBezTo>
                <a:cubicBezTo>
                  <a:pt x="900" y="63"/>
                  <a:pt x="900" y="63"/>
                  <a:pt x="900" y="63"/>
                </a:cubicBezTo>
                <a:cubicBezTo>
                  <a:pt x="906" y="63"/>
                  <a:pt x="906" y="63"/>
                  <a:pt x="906" y="63"/>
                </a:cubicBezTo>
                <a:cubicBezTo>
                  <a:pt x="904" y="64"/>
                  <a:pt x="904" y="64"/>
                  <a:pt x="904" y="64"/>
                </a:cubicBezTo>
                <a:cubicBezTo>
                  <a:pt x="910" y="66"/>
                  <a:pt x="910" y="66"/>
                  <a:pt x="910" y="66"/>
                </a:cubicBezTo>
                <a:cubicBezTo>
                  <a:pt x="910" y="69"/>
                  <a:pt x="910" y="69"/>
                  <a:pt x="910" y="69"/>
                </a:cubicBezTo>
                <a:cubicBezTo>
                  <a:pt x="904" y="71"/>
                  <a:pt x="904" y="71"/>
                  <a:pt x="904" y="71"/>
                </a:cubicBezTo>
                <a:cubicBezTo>
                  <a:pt x="901" y="75"/>
                  <a:pt x="901" y="75"/>
                  <a:pt x="901" y="75"/>
                </a:cubicBezTo>
                <a:cubicBezTo>
                  <a:pt x="900" y="73"/>
                  <a:pt x="900" y="73"/>
                  <a:pt x="900" y="73"/>
                </a:cubicBezTo>
                <a:cubicBezTo>
                  <a:pt x="894" y="76"/>
                  <a:pt x="894" y="76"/>
                  <a:pt x="894" y="76"/>
                </a:cubicBezTo>
                <a:cubicBezTo>
                  <a:pt x="894" y="77"/>
                  <a:pt x="895" y="77"/>
                  <a:pt x="894" y="78"/>
                </a:cubicBezTo>
                <a:cubicBezTo>
                  <a:pt x="887" y="79"/>
                  <a:pt x="887" y="79"/>
                  <a:pt x="887" y="79"/>
                </a:cubicBezTo>
                <a:cubicBezTo>
                  <a:pt x="887" y="78"/>
                  <a:pt x="885" y="78"/>
                  <a:pt x="886" y="81"/>
                </a:cubicBezTo>
                <a:cubicBezTo>
                  <a:pt x="889" y="81"/>
                  <a:pt x="889" y="81"/>
                  <a:pt x="889" y="81"/>
                </a:cubicBezTo>
                <a:cubicBezTo>
                  <a:pt x="887" y="82"/>
                  <a:pt x="887" y="82"/>
                  <a:pt x="887" y="82"/>
                </a:cubicBezTo>
                <a:cubicBezTo>
                  <a:pt x="884" y="82"/>
                  <a:pt x="884" y="82"/>
                  <a:pt x="884" y="82"/>
                </a:cubicBezTo>
                <a:cubicBezTo>
                  <a:pt x="875" y="88"/>
                  <a:pt x="875" y="88"/>
                  <a:pt x="875" y="88"/>
                </a:cubicBezTo>
                <a:cubicBezTo>
                  <a:pt x="863" y="97"/>
                  <a:pt x="863" y="97"/>
                  <a:pt x="863" y="97"/>
                </a:cubicBezTo>
                <a:cubicBezTo>
                  <a:pt x="866" y="98"/>
                  <a:pt x="866" y="98"/>
                  <a:pt x="866" y="98"/>
                </a:cubicBezTo>
                <a:cubicBezTo>
                  <a:pt x="867" y="97"/>
                  <a:pt x="867" y="97"/>
                  <a:pt x="867" y="97"/>
                </a:cubicBezTo>
                <a:cubicBezTo>
                  <a:pt x="862" y="103"/>
                  <a:pt x="862" y="103"/>
                  <a:pt x="862" y="103"/>
                </a:cubicBezTo>
                <a:cubicBezTo>
                  <a:pt x="862" y="104"/>
                  <a:pt x="862" y="104"/>
                  <a:pt x="862" y="104"/>
                </a:cubicBezTo>
                <a:cubicBezTo>
                  <a:pt x="858" y="100"/>
                  <a:pt x="858" y="100"/>
                  <a:pt x="858" y="100"/>
                </a:cubicBezTo>
                <a:cubicBezTo>
                  <a:pt x="855" y="103"/>
                  <a:pt x="855" y="103"/>
                  <a:pt x="855" y="103"/>
                </a:cubicBezTo>
                <a:cubicBezTo>
                  <a:pt x="858" y="105"/>
                  <a:pt x="858" y="105"/>
                  <a:pt x="858" y="105"/>
                </a:cubicBezTo>
                <a:cubicBezTo>
                  <a:pt x="858" y="105"/>
                  <a:pt x="857" y="105"/>
                  <a:pt x="857" y="107"/>
                </a:cubicBezTo>
                <a:cubicBezTo>
                  <a:pt x="860" y="110"/>
                  <a:pt x="860" y="110"/>
                  <a:pt x="860" y="110"/>
                </a:cubicBezTo>
                <a:cubicBezTo>
                  <a:pt x="856" y="115"/>
                  <a:pt x="850" y="118"/>
                  <a:pt x="845" y="121"/>
                </a:cubicBezTo>
                <a:cubicBezTo>
                  <a:pt x="834" y="129"/>
                  <a:pt x="834" y="129"/>
                  <a:pt x="834" y="129"/>
                </a:cubicBezTo>
                <a:cubicBezTo>
                  <a:pt x="843" y="121"/>
                  <a:pt x="843" y="121"/>
                  <a:pt x="843" y="121"/>
                </a:cubicBezTo>
                <a:cubicBezTo>
                  <a:pt x="844" y="119"/>
                  <a:pt x="850" y="122"/>
                  <a:pt x="845" y="117"/>
                </a:cubicBezTo>
                <a:cubicBezTo>
                  <a:pt x="836" y="123"/>
                  <a:pt x="836" y="123"/>
                  <a:pt x="836" y="123"/>
                </a:cubicBezTo>
                <a:cubicBezTo>
                  <a:pt x="830" y="132"/>
                  <a:pt x="830" y="132"/>
                  <a:pt x="830" y="132"/>
                </a:cubicBezTo>
                <a:cubicBezTo>
                  <a:pt x="832" y="132"/>
                  <a:pt x="832" y="132"/>
                  <a:pt x="832" y="132"/>
                </a:cubicBezTo>
                <a:cubicBezTo>
                  <a:pt x="830" y="132"/>
                  <a:pt x="847" y="125"/>
                  <a:pt x="829" y="135"/>
                </a:cubicBezTo>
                <a:cubicBezTo>
                  <a:pt x="828" y="132"/>
                  <a:pt x="828" y="132"/>
                  <a:pt x="828" y="132"/>
                </a:cubicBezTo>
                <a:cubicBezTo>
                  <a:pt x="825" y="136"/>
                  <a:pt x="825" y="136"/>
                  <a:pt x="825" y="136"/>
                </a:cubicBezTo>
                <a:cubicBezTo>
                  <a:pt x="826" y="137"/>
                  <a:pt x="826" y="137"/>
                  <a:pt x="826" y="137"/>
                </a:cubicBezTo>
                <a:cubicBezTo>
                  <a:pt x="827" y="136"/>
                  <a:pt x="827" y="136"/>
                  <a:pt x="827" y="136"/>
                </a:cubicBezTo>
                <a:cubicBezTo>
                  <a:pt x="825" y="140"/>
                  <a:pt x="825" y="140"/>
                  <a:pt x="825" y="140"/>
                </a:cubicBezTo>
                <a:cubicBezTo>
                  <a:pt x="825" y="139"/>
                  <a:pt x="827" y="139"/>
                  <a:pt x="825" y="137"/>
                </a:cubicBezTo>
                <a:cubicBezTo>
                  <a:pt x="823" y="137"/>
                  <a:pt x="823" y="137"/>
                  <a:pt x="823" y="137"/>
                </a:cubicBezTo>
                <a:cubicBezTo>
                  <a:pt x="823" y="140"/>
                  <a:pt x="823" y="140"/>
                  <a:pt x="823" y="140"/>
                </a:cubicBezTo>
                <a:cubicBezTo>
                  <a:pt x="809" y="155"/>
                  <a:pt x="809" y="155"/>
                  <a:pt x="809" y="155"/>
                </a:cubicBezTo>
                <a:cubicBezTo>
                  <a:pt x="805" y="157"/>
                  <a:pt x="805" y="157"/>
                  <a:pt x="805" y="157"/>
                </a:cubicBezTo>
                <a:cubicBezTo>
                  <a:pt x="805" y="159"/>
                  <a:pt x="805" y="159"/>
                  <a:pt x="805" y="159"/>
                </a:cubicBezTo>
                <a:cubicBezTo>
                  <a:pt x="801" y="162"/>
                  <a:pt x="801" y="162"/>
                  <a:pt x="801" y="162"/>
                </a:cubicBezTo>
                <a:cubicBezTo>
                  <a:pt x="800" y="161"/>
                  <a:pt x="806" y="161"/>
                  <a:pt x="799" y="161"/>
                </a:cubicBezTo>
                <a:cubicBezTo>
                  <a:pt x="799" y="164"/>
                  <a:pt x="799" y="164"/>
                  <a:pt x="799" y="164"/>
                </a:cubicBezTo>
                <a:cubicBezTo>
                  <a:pt x="804" y="170"/>
                  <a:pt x="804" y="152"/>
                  <a:pt x="799" y="170"/>
                </a:cubicBezTo>
                <a:cubicBezTo>
                  <a:pt x="791" y="170"/>
                  <a:pt x="791" y="170"/>
                  <a:pt x="791" y="170"/>
                </a:cubicBezTo>
                <a:cubicBezTo>
                  <a:pt x="788" y="170"/>
                  <a:pt x="788" y="170"/>
                  <a:pt x="788" y="170"/>
                </a:cubicBezTo>
                <a:cubicBezTo>
                  <a:pt x="787" y="173"/>
                  <a:pt x="787" y="173"/>
                  <a:pt x="787" y="173"/>
                </a:cubicBezTo>
                <a:cubicBezTo>
                  <a:pt x="785" y="172"/>
                  <a:pt x="785" y="172"/>
                  <a:pt x="785" y="172"/>
                </a:cubicBezTo>
                <a:cubicBezTo>
                  <a:pt x="783" y="175"/>
                  <a:pt x="783" y="175"/>
                  <a:pt x="783" y="175"/>
                </a:cubicBezTo>
                <a:cubicBezTo>
                  <a:pt x="788" y="180"/>
                  <a:pt x="788" y="180"/>
                  <a:pt x="788" y="180"/>
                </a:cubicBezTo>
                <a:cubicBezTo>
                  <a:pt x="792" y="177"/>
                  <a:pt x="792" y="177"/>
                  <a:pt x="792" y="177"/>
                </a:cubicBezTo>
                <a:cubicBezTo>
                  <a:pt x="792" y="181"/>
                  <a:pt x="792" y="181"/>
                  <a:pt x="792" y="181"/>
                </a:cubicBezTo>
                <a:cubicBezTo>
                  <a:pt x="789" y="183"/>
                  <a:pt x="789" y="183"/>
                  <a:pt x="789" y="183"/>
                </a:cubicBezTo>
                <a:cubicBezTo>
                  <a:pt x="791" y="185"/>
                  <a:pt x="791" y="185"/>
                  <a:pt x="791" y="185"/>
                </a:cubicBezTo>
                <a:cubicBezTo>
                  <a:pt x="791" y="184"/>
                  <a:pt x="793" y="184"/>
                  <a:pt x="794" y="180"/>
                </a:cubicBezTo>
                <a:cubicBezTo>
                  <a:pt x="795" y="181"/>
                  <a:pt x="795" y="181"/>
                  <a:pt x="795" y="181"/>
                </a:cubicBezTo>
                <a:cubicBezTo>
                  <a:pt x="797" y="181"/>
                  <a:pt x="797" y="181"/>
                  <a:pt x="797" y="181"/>
                </a:cubicBezTo>
                <a:cubicBezTo>
                  <a:pt x="797" y="178"/>
                  <a:pt x="797" y="178"/>
                  <a:pt x="797" y="178"/>
                </a:cubicBezTo>
                <a:cubicBezTo>
                  <a:pt x="795" y="176"/>
                  <a:pt x="795" y="176"/>
                  <a:pt x="795" y="176"/>
                </a:cubicBezTo>
                <a:cubicBezTo>
                  <a:pt x="796" y="172"/>
                  <a:pt x="796" y="172"/>
                  <a:pt x="796" y="172"/>
                </a:cubicBezTo>
                <a:cubicBezTo>
                  <a:pt x="801" y="173"/>
                  <a:pt x="801" y="173"/>
                  <a:pt x="801" y="173"/>
                </a:cubicBezTo>
                <a:cubicBezTo>
                  <a:pt x="798" y="178"/>
                  <a:pt x="798" y="178"/>
                  <a:pt x="798" y="178"/>
                </a:cubicBezTo>
                <a:cubicBezTo>
                  <a:pt x="801" y="177"/>
                  <a:pt x="801" y="177"/>
                  <a:pt x="801" y="177"/>
                </a:cubicBezTo>
                <a:cubicBezTo>
                  <a:pt x="801" y="176"/>
                  <a:pt x="807" y="174"/>
                  <a:pt x="802" y="172"/>
                </a:cubicBezTo>
                <a:cubicBezTo>
                  <a:pt x="809" y="169"/>
                  <a:pt x="809" y="169"/>
                  <a:pt x="809" y="169"/>
                </a:cubicBezTo>
                <a:cubicBezTo>
                  <a:pt x="810" y="169"/>
                  <a:pt x="806" y="170"/>
                  <a:pt x="810" y="170"/>
                </a:cubicBezTo>
                <a:cubicBezTo>
                  <a:pt x="811" y="169"/>
                  <a:pt x="811" y="169"/>
                  <a:pt x="811" y="169"/>
                </a:cubicBezTo>
                <a:cubicBezTo>
                  <a:pt x="808" y="166"/>
                  <a:pt x="808" y="166"/>
                  <a:pt x="808" y="166"/>
                </a:cubicBezTo>
                <a:cubicBezTo>
                  <a:pt x="807" y="168"/>
                  <a:pt x="807" y="168"/>
                  <a:pt x="807" y="168"/>
                </a:cubicBezTo>
                <a:cubicBezTo>
                  <a:pt x="806" y="165"/>
                  <a:pt x="806" y="165"/>
                  <a:pt x="806" y="165"/>
                </a:cubicBezTo>
                <a:cubicBezTo>
                  <a:pt x="811" y="165"/>
                  <a:pt x="811" y="165"/>
                  <a:pt x="811" y="165"/>
                </a:cubicBezTo>
                <a:cubicBezTo>
                  <a:pt x="812" y="165"/>
                  <a:pt x="812" y="165"/>
                  <a:pt x="812" y="165"/>
                </a:cubicBezTo>
                <a:cubicBezTo>
                  <a:pt x="813" y="164"/>
                  <a:pt x="801" y="172"/>
                  <a:pt x="818" y="165"/>
                </a:cubicBezTo>
                <a:cubicBezTo>
                  <a:pt x="819" y="161"/>
                  <a:pt x="819" y="161"/>
                  <a:pt x="819" y="161"/>
                </a:cubicBezTo>
                <a:cubicBezTo>
                  <a:pt x="821" y="160"/>
                  <a:pt x="821" y="160"/>
                  <a:pt x="821" y="160"/>
                </a:cubicBezTo>
                <a:cubicBezTo>
                  <a:pt x="824" y="159"/>
                  <a:pt x="824" y="159"/>
                  <a:pt x="824" y="159"/>
                </a:cubicBezTo>
                <a:cubicBezTo>
                  <a:pt x="825" y="156"/>
                  <a:pt x="825" y="156"/>
                  <a:pt x="825" y="156"/>
                </a:cubicBezTo>
                <a:cubicBezTo>
                  <a:pt x="830" y="155"/>
                  <a:pt x="830" y="155"/>
                  <a:pt x="830" y="155"/>
                </a:cubicBezTo>
                <a:cubicBezTo>
                  <a:pt x="832" y="151"/>
                  <a:pt x="832" y="151"/>
                  <a:pt x="832" y="151"/>
                </a:cubicBezTo>
                <a:cubicBezTo>
                  <a:pt x="834" y="150"/>
                  <a:pt x="834" y="150"/>
                  <a:pt x="834" y="150"/>
                </a:cubicBezTo>
                <a:cubicBezTo>
                  <a:pt x="835" y="147"/>
                  <a:pt x="835" y="147"/>
                  <a:pt x="835" y="147"/>
                </a:cubicBezTo>
                <a:cubicBezTo>
                  <a:pt x="836" y="148"/>
                  <a:pt x="836" y="148"/>
                  <a:pt x="836" y="148"/>
                </a:cubicBezTo>
                <a:cubicBezTo>
                  <a:pt x="841" y="144"/>
                  <a:pt x="841" y="144"/>
                  <a:pt x="841" y="144"/>
                </a:cubicBezTo>
                <a:cubicBezTo>
                  <a:pt x="841" y="143"/>
                  <a:pt x="839" y="148"/>
                  <a:pt x="842" y="142"/>
                </a:cubicBezTo>
                <a:cubicBezTo>
                  <a:pt x="844" y="143"/>
                  <a:pt x="844" y="143"/>
                  <a:pt x="844" y="143"/>
                </a:cubicBezTo>
                <a:cubicBezTo>
                  <a:pt x="845" y="138"/>
                  <a:pt x="845" y="138"/>
                  <a:pt x="845" y="138"/>
                </a:cubicBezTo>
                <a:cubicBezTo>
                  <a:pt x="848" y="137"/>
                  <a:pt x="848" y="137"/>
                  <a:pt x="848" y="137"/>
                </a:cubicBezTo>
                <a:cubicBezTo>
                  <a:pt x="850" y="134"/>
                  <a:pt x="850" y="134"/>
                  <a:pt x="850" y="134"/>
                </a:cubicBezTo>
                <a:cubicBezTo>
                  <a:pt x="854" y="133"/>
                  <a:pt x="854" y="133"/>
                  <a:pt x="854" y="133"/>
                </a:cubicBezTo>
                <a:cubicBezTo>
                  <a:pt x="855" y="130"/>
                  <a:pt x="855" y="130"/>
                  <a:pt x="855" y="130"/>
                </a:cubicBezTo>
                <a:cubicBezTo>
                  <a:pt x="859" y="130"/>
                  <a:pt x="859" y="130"/>
                  <a:pt x="859" y="130"/>
                </a:cubicBezTo>
                <a:cubicBezTo>
                  <a:pt x="862" y="127"/>
                  <a:pt x="862" y="127"/>
                  <a:pt x="862" y="127"/>
                </a:cubicBezTo>
                <a:cubicBezTo>
                  <a:pt x="864" y="127"/>
                  <a:pt x="853" y="131"/>
                  <a:pt x="866" y="126"/>
                </a:cubicBezTo>
                <a:cubicBezTo>
                  <a:pt x="866" y="126"/>
                  <a:pt x="868" y="126"/>
                  <a:pt x="865" y="125"/>
                </a:cubicBezTo>
                <a:cubicBezTo>
                  <a:pt x="867" y="121"/>
                  <a:pt x="867" y="121"/>
                  <a:pt x="867" y="121"/>
                </a:cubicBezTo>
                <a:cubicBezTo>
                  <a:pt x="871" y="120"/>
                  <a:pt x="871" y="120"/>
                  <a:pt x="871" y="120"/>
                </a:cubicBezTo>
                <a:cubicBezTo>
                  <a:pt x="875" y="116"/>
                  <a:pt x="875" y="116"/>
                  <a:pt x="875" y="116"/>
                </a:cubicBezTo>
                <a:cubicBezTo>
                  <a:pt x="876" y="114"/>
                  <a:pt x="876" y="114"/>
                  <a:pt x="876" y="114"/>
                </a:cubicBezTo>
                <a:cubicBezTo>
                  <a:pt x="882" y="111"/>
                  <a:pt x="882" y="111"/>
                  <a:pt x="882" y="111"/>
                </a:cubicBezTo>
                <a:cubicBezTo>
                  <a:pt x="884" y="107"/>
                  <a:pt x="884" y="107"/>
                  <a:pt x="884" y="107"/>
                </a:cubicBezTo>
                <a:cubicBezTo>
                  <a:pt x="891" y="103"/>
                  <a:pt x="891" y="103"/>
                  <a:pt x="891" y="103"/>
                </a:cubicBezTo>
                <a:cubicBezTo>
                  <a:pt x="891" y="100"/>
                  <a:pt x="891" y="100"/>
                  <a:pt x="891" y="100"/>
                </a:cubicBezTo>
                <a:cubicBezTo>
                  <a:pt x="894" y="100"/>
                  <a:pt x="894" y="100"/>
                  <a:pt x="894" y="100"/>
                </a:cubicBezTo>
                <a:cubicBezTo>
                  <a:pt x="898" y="96"/>
                  <a:pt x="898" y="96"/>
                  <a:pt x="898" y="96"/>
                </a:cubicBezTo>
                <a:cubicBezTo>
                  <a:pt x="901" y="96"/>
                  <a:pt x="901" y="96"/>
                  <a:pt x="901" y="96"/>
                </a:cubicBezTo>
                <a:cubicBezTo>
                  <a:pt x="900" y="96"/>
                  <a:pt x="900" y="96"/>
                  <a:pt x="900" y="96"/>
                </a:cubicBezTo>
                <a:cubicBezTo>
                  <a:pt x="900" y="94"/>
                  <a:pt x="900" y="94"/>
                  <a:pt x="900" y="94"/>
                </a:cubicBezTo>
                <a:cubicBezTo>
                  <a:pt x="901" y="94"/>
                  <a:pt x="901" y="94"/>
                  <a:pt x="901" y="94"/>
                </a:cubicBezTo>
                <a:cubicBezTo>
                  <a:pt x="901" y="95"/>
                  <a:pt x="902" y="93"/>
                  <a:pt x="901" y="95"/>
                </a:cubicBezTo>
                <a:cubicBezTo>
                  <a:pt x="903" y="94"/>
                  <a:pt x="903" y="94"/>
                  <a:pt x="903" y="94"/>
                </a:cubicBezTo>
                <a:cubicBezTo>
                  <a:pt x="901" y="93"/>
                  <a:pt x="901" y="93"/>
                  <a:pt x="901" y="93"/>
                </a:cubicBezTo>
                <a:cubicBezTo>
                  <a:pt x="908" y="90"/>
                  <a:pt x="908" y="90"/>
                  <a:pt x="908" y="90"/>
                </a:cubicBezTo>
                <a:cubicBezTo>
                  <a:pt x="910" y="90"/>
                  <a:pt x="910" y="90"/>
                  <a:pt x="910" y="90"/>
                </a:cubicBezTo>
                <a:cubicBezTo>
                  <a:pt x="910" y="94"/>
                  <a:pt x="914" y="86"/>
                  <a:pt x="910" y="94"/>
                </a:cubicBezTo>
                <a:cubicBezTo>
                  <a:pt x="913" y="98"/>
                  <a:pt x="913" y="98"/>
                  <a:pt x="913" y="98"/>
                </a:cubicBezTo>
                <a:cubicBezTo>
                  <a:pt x="912" y="98"/>
                  <a:pt x="912" y="98"/>
                  <a:pt x="912" y="98"/>
                </a:cubicBezTo>
                <a:cubicBezTo>
                  <a:pt x="912" y="100"/>
                  <a:pt x="912" y="100"/>
                  <a:pt x="912" y="100"/>
                </a:cubicBezTo>
                <a:cubicBezTo>
                  <a:pt x="908" y="99"/>
                  <a:pt x="908" y="99"/>
                  <a:pt x="908" y="99"/>
                </a:cubicBezTo>
                <a:cubicBezTo>
                  <a:pt x="902" y="104"/>
                  <a:pt x="902" y="104"/>
                  <a:pt x="902" y="104"/>
                </a:cubicBezTo>
                <a:cubicBezTo>
                  <a:pt x="899" y="102"/>
                  <a:pt x="899" y="102"/>
                  <a:pt x="899" y="102"/>
                </a:cubicBezTo>
                <a:cubicBezTo>
                  <a:pt x="899" y="102"/>
                  <a:pt x="899" y="102"/>
                  <a:pt x="899" y="102"/>
                </a:cubicBezTo>
                <a:cubicBezTo>
                  <a:pt x="899" y="105"/>
                  <a:pt x="899" y="105"/>
                  <a:pt x="899" y="105"/>
                </a:cubicBezTo>
                <a:cubicBezTo>
                  <a:pt x="898" y="105"/>
                  <a:pt x="896" y="104"/>
                  <a:pt x="895" y="105"/>
                </a:cubicBezTo>
                <a:cubicBezTo>
                  <a:pt x="899" y="108"/>
                  <a:pt x="899" y="108"/>
                  <a:pt x="899" y="108"/>
                </a:cubicBezTo>
                <a:cubicBezTo>
                  <a:pt x="903" y="105"/>
                  <a:pt x="903" y="105"/>
                  <a:pt x="903" y="105"/>
                </a:cubicBezTo>
                <a:cubicBezTo>
                  <a:pt x="909" y="109"/>
                  <a:pt x="890" y="102"/>
                  <a:pt x="911" y="109"/>
                </a:cubicBezTo>
                <a:cubicBezTo>
                  <a:pt x="913" y="104"/>
                  <a:pt x="913" y="104"/>
                  <a:pt x="913" y="104"/>
                </a:cubicBezTo>
                <a:cubicBezTo>
                  <a:pt x="915" y="109"/>
                  <a:pt x="915" y="109"/>
                  <a:pt x="915" y="109"/>
                </a:cubicBezTo>
                <a:cubicBezTo>
                  <a:pt x="913" y="114"/>
                  <a:pt x="913" y="108"/>
                  <a:pt x="903" y="112"/>
                </a:cubicBezTo>
                <a:cubicBezTo>
                  <a:pt x="892" y="121"/>
                  <a:pt x="892" y="121"/>
                  <a:pt x="892" y="121"/>
                </a:cubicBezTo>
                <a:cubicBezTo>
                  <a:pt x="890" y="123"/>
                  <a:pt x="890" y="123"/>
                  <a:pt x="890" y="123"/>
                </a:cubicBezTo>
                <a:cubicBezTo>
                  <a:pt x="886" y="126"/>
                  <a:pt x="886" y="126"/>
                  <a:pt x="886" y="126"/>
                </a:cubicBezTo>
                <a:cubicBezTo>
                  <a:pt x="885" y="129"/>
                  <a:pt x="885" y="129"/>
                  <a:pt x="885" y="129"/>
                </a:cubicBezTo>
                <a:cubicBezTo>
                  <a:pt x="879" y="132"/>
                  <a:pt x="879" y="132"/>
                  <a:pt x="879" y="132"/>
                </a:cubicBezTo>
                <a:cubicBezTo>
                  <a:pt x="877" y="137"/>
                  <a:pt x="877" y="137"/>
                  <a:pt x="877" y="137"/>
                </a:cubicBezTo>
                <a:cubicBezTo>
                  <a:pt x="869" y="141"/>
                  <a:pt x="869" y="141"/>
                  <a:pt x="869" y="141"/>
                </a:cubicBezTo>
                <a:cubicBezTo>
                  <a:pt x="868" y="144"/>
                  <a:pt x="868" y="144"/>
                  <a:pt x="868" y="144"/>
                </a:cubicBezTo>
                <a:cubicBezTo>
                  <a:pt x="867" y="143"/>
                  <a:pt x="867" y="143"/>
                  <a:pt x="867" y="143"/>
                </a:cubicBezTo>
                <a:cubicBezTo>
                  <a:pt x="857" y="151"/>
                  <a:pt x="857" y="151"/>
                  <a:pt x="857" y="151"/>
                </a:cubicBezTo>
                <a:cubicBezTo>
                  <a:pt x="855" y="151"/>
                  <a:pt x="855" y="151"/>
                  <a:pt x="855" y="151"/>
                </a:cubicBezTo>
                <a:cubicBezTo>
                  <a:pt x="855" y="153"/>
                  <a:pt x="855" y="153"/>
                  <a:pt x="855" y="153"/>
                </a:cubicBezTo>
                <a:cubicBezTo>
                  <a:pt x="854" y="154"/>
                  <a:pt x="849" y="156"/>
                  <a:pt x="851" y="157"/>
                </a:cubicBezTo>
                <a:cubicBezTo>
                  <a:pt x="843" y="162"/>
                  <a:pt x="843" y="162"/>
                  <a:pt x="843" y="162"/>
                </a:cubicBezTo>
                <a:cubicBezTo>
                  <a:pt x="840" y="165"/>
                  <a:pt x="839" y="165"/>
                  <a:pt x="836" y="170"/>
                </a:cubicBezTo>
                <a:cubicBezTo>
                  <a:pt x="841" y="170"/>
                  <a:pt x="841" y="170"/>
                  <a:pt x="841" y="170"/>
                </a:cubicBezTo>
                <a:cubicBezTo>
                  <a:pt x="849" y="165"/>
                  <a:pt x="849" y="165"/>
                  <a:pt x="849" y="165"/>
                </a:cubicBezTo>
                <a:cubicBezTo>
                  <a:pt x="852" y="164"/>
                  <a:pt x="849" y="175"/>
                  <a:pt x="851" y="161"/>
                </a:cubicBezTo>
                <a:cubicBezTo>
                  <a:pt x="853" y="163"/>
                  <a:pt x="853" y="163"/>
                  <a:pt x="853" y="163"/>
                </a:cubicBezTo>
                <a:cubicBezTo>
                  <a:pt x="849" y="169"/>
                  <a:pt x="849" y="169"/>
                  <a:pt x="849" y="169"/>
                </a:cubicBezTo>
                <a:cubicBezTo>
                  <a:pt x="845" y="170"/>
                  <a:pt x="845" y="170"/>
                  <a:pt x="845" y="170"/>
                </a:cubicBezTo>
                <a:cubicBezTo>
                  <a:pt x="844" y="177"/>
                  <a:pt x="844" y="177"/>
                  <a:pt x="844" y="177"/>
                </a:cubicBezTo>
                <a:cubicBezTo>
                  <a:pt x="840" y="178"/>
                  <a:pt x="840" y="178"/>
                  <a:pt x="840" y="178"/>
                </a:cubicBezTo>
                <a:cubicBezTo>
                  <a:pt x="819" y="198"/>
                  <a:pt x="819" y="198"/>
                  <a:pt x="819" y="198"/>
                </a:cubicBezTo>
                <a:cubicBezTo>
                  <a:pt x="817" y="199"/>
                  <a:pt x="817" y="199"/>
                  <a:pt x="817" y="199"/>
                </a:cubicBezTo>
                <a:cubicBezTo>
                  <a:pt x="817" y="200"/>
                  <a:pt x="817" y="200"/>
                  <a:pt x="817" y="200"/>
                </a:cubicBezTo>
                <a:cubicBezTo>
                  <a:pt x="818" y="201"/>
                  <a:pt x="818" y="201"/>
                  <a:pt x="818" y="201"/>
                </a:cubicBezTo>
                <a:cubicBezTo>
                  <a:pt x="826" y="197"/>
                  <a:pt x="826" y="197"/>
                  <a:pt x="826" y="197"/>
                </a:cubicBezTo>
                <a:cubicBezTo>
                  <a:pt x="828" y="193"/>
                  <a:pt x="828" y="193"/>
                  <a:pt x="828" y="193"/>
                </a:cubicBezTo>
                <a:cubicBezTo>
                  <a:pt x="834" y="189"/>
                  <a:pt x="834" y="189"/>
                  <a:pt x="834" y="189"/>
                </a:cubicBezTo>
                <a:cubicBezTo>
                  <a:pt x="837" y="185"/>
                  <a:pt x="837" y="185"/>
                  <a:pt x="837" y="185"/>
                </a:cubicBezTo>
                <a:cubicBezTo>
                  <a:pt x="838" y="185"/>
                  <a:pt x="840" y="184"/>
                  <a:pt x="841" y="185"/>
                </a:cubicBezTo>
                <a:cubicBezTo>
                  <a:pt x="837" y="189"/>
                  <a:pt x="837" y="189"/>
                  <a:pt x="837" y="189"/>
                </a:cubicBezTo>
                <a:cubicBezTo>
                  <a:pt x="837" y="189"/>
                  <a:pt x="833" y="187"/>
                  <a:pt x="835" y="191"/>
                </a:cubicBezTo>
                <a:cubicBezTo>
                  <a:pt x="831" y="193"/>
                  <a:pt x="831" y="193"/>
                  <a:pt x="831" y="193"/>
                </a:cubicBezTo>
                <a:cubicBezTo>
                  <a:pt x="821" y="202"/>
                  <a:pt x="821" y="202"/>
                  <a:pt x="821" y="202"/>
                </a:cubicBezTo>
                <a:cubicBezTo>
                  <a:pt x="820" y="203"/>
                  <a:pt x="828" y="195"/>
                  <a:pt x="820" y="206"/>
                </a:cubicBezTo>
                <a:cubicBezTo>
                  <a:pt x="817" y="204"/>
                  <a:pt x="817" y="204"/>
                  <a:pt x="817" y="204"/>
                </a:cubicBezTo>
                <a:cubicBezTo>
                  <a:pt x="813" y="206"/>
                  <a:pt x="813" y="206"/>
                  <a:pt x="813" y="206"/>
                </a:cubicBezTo>
                <a:cubicBezTo>
                  <a:pt x="814" y="208"/>
                  <a:pt x="814" y="208"/>
                  <a:pt x="814" y="208"/>
                </a:cubicBezTo>
                <a:cubicBezTo>
                  <a:pt x="808" y="211"/>
                  <a:pt x="808" y="211"/>
                  <a:pt x="808" y="211"/>
                </a:cubicBezTo>
                <a:cubicBezTo>
                  <a:pt x="811" y="213"/>
                  <a:pt x="815" y="204"/>
                  <a:pt x="803" y="211"/>
                </a:cubicBezTo>
                <a:cubicBezTo>
                  <a:pt x="802" y="215"/>
                  <a:pt x="802" y="215"/>
                  <a:pt x="802" y="215"/>
                </a:cubicBezTo>
                <a:cubicBezTo>
                  <a:pt x="795" y="219"/>
                  <a:pt x="795" y="219"/>
                  <a:pt x="795" y="219"/>
                </a:cubicBezTo>
                <a:cubicBezTo>
                  <a:pt x="769" y="238"/>
                  <a:pt x="769" y="238"/>
                  <a:pt x="769" y="238"/>
                </a:cubicBezTo>
                <a:cubicBezTo>
                  <a:pt x="760" y="245"/>
                  <a:pt x="760" y="245"/>
                  <a:pt x="760" y="245"/>
                </a:cubicBezTo>
                <a:cubicBezTo>
                  <a:pt x="742" y="258"/>
                  <a:pt x="742" y="258"/>
                  <a:pt x="742" y="258"/>
                </a:cubicBezTo>
                <a:cubicBezTo>
                  <a:pt x="737" y="260"/>
                  <a:pt x="737" y="260"/>
                  <a:pt x="737" y="260"/>
                </a:cubicBezTo>
                <a:cubicBezTo>
                  <a:pt x="729" y="265"/>
                  <a:pt x="729" y="265"/>
                  <a:pt x="729" y="265"/>
                </a:cubicBezTo>
                <a:cubicBezTo>
                  <a:pt x="729" y="263"/>
                  <a:pt x="739" y="261"/>
                  <a:pt x="725" y="267"/>
                </a:cubicBezTo>
                <a:cubicBezTo>
                  <a:pt x="722" y="270"/>
                  <a:pt x="722" y="270"/>
                  <a:pt x="722" y="270"/>
                </a:cubicBezTo>
                <a:cubicBezTo>
                  <a:pt x="725" y="271"/>
                  <a:pt x="725" y="271"/>
                  <a:pt x="725" y="271"/>
                </a:cubicBezTo>
                <a:cubicBezTo>
                  <a:pt x="723" y="269"/>
                  <a:pt x="724" y="272"/>
                  <a:pt x="721" y="273"/>
                </a:cubicBezTo>
                <a:cubicBezTo>
                  <a:pt x="720" y="272"/>
                  <a:pt x="720" y="272"/>
                  <a:pt x="720" y="272"/>
                </a:cubicBezTo>
                <a:cubicBezTo>
                  <a:pt x="714" y="277"/>
                  <a:pt x="714" y="277"/>
                  <a:pt x="714" y="277"/>
                </a:cubicBezTo>
                <a:cubicBezTo>
                  <a:pt x="712" y="278"/>
                  <a:pt x="713" y="273"/>
                  <a:pt x="709" y="281"/>
                </a:cubicBezTo>
                <a:cubicBezTo>
                  <a:pt x="710" y="283"/>
                  <a:pt x="710" y="283"/>
                  <a:pt x="710" y="283"/>
                </a:cubicBezTo>
                <a:cubicBezTo>
                  <a:pt x="706" y="286"/>
                  <a:pt x="706" y="286"/>
                  <a:pt x="706" y="286"/>
                </a:cubicBezTo>
                <a:cubicBezTo>
                  <a:pt x="707" y="281"/>
                  <a:pt x="707" y="281"/>
                  <a:pt x="707" y="281"/>
                </a:cubicBezTo>
                <a:cubicBezTo>
                  <a:pt x="705" y="282"/>
                  <a:pt x="705" y="282"/>
                  <a:pt x="705" y="282"/>
                </a:cubicBezTo>
                <a:cubicBezTo>
                  <a:pt x="702" y="286"/>
                  <a:pt x="702" y="286"/>
                  <a:pt x="702" y="286"/>
                </a:cubicBezTo>
                <a:cubicBezTo>
                  <a:pt x="704" y="289"/>
                  <a:pt x="704" y="289"/>
                  <a:pt x="704" y="289"/>
                </a:cubicBezTo>
                <a:cubicBezTo>
                  <a:pt x="700" y="291"/>
                  <a:pt x="700" y="291"/>
                  <a:pt x="700" y="291"/>
                </a:cubicBezTo>
                <a:cubicBezTo>
                  <a:pt x="697" y="292"/>
                  <a:pt x="697" y="292"/>
                  <a:pt x="697" y="292"/>
                </a:cubicBezTo>
                <a:cubicBezTo>
                  <a:pt x="682" y="302"/>
                  <a:pt x="682" y="302"/>
                  <a:pt x="682" y="302"/>
                </a:cubicBezTo>
                <a:cubicBezTo>
                  <a:pt x="680" y="304"/>
                  <a:pt x="680" y="304"/>
                  <a:pt x="680" y="304"/>
                </a:cubicBezTo>
                <a:cubicBezTo>
                  <a:pt x="685" y="303"/>
                  <a:pt x="685" y="303"/>
                  <a:pt x="685" y="303"/>
                </a:cubicBezTo>
                <a:cubicBezTo>
                  <a:pt x="696" y="297"/>
                  <a:pt x="696" y="297"/>
                  <a:pt x="696" y="297"/>
                </a:cubicBezTo>
                <a:cubicBezTo>
                  <a:pt x="697" y="295"/>
                  <a:pt x="697" y="295"/>
                  <a:pt x="697" y="295"/>
                </a:cubicBezTo>
                <a:cubicBezTo>
                  <a:pt x="703" y="292"/>
                  <a:pt x="703" y="292"/>
                  <a:pt x="703" y="292"/>
                </a:cubicBezTo>
                <a:cubicBezTo>
                  <a:pt x="708" y="292"/>
                  <a:pt x="708" y="292"/>
                  <a:pt x="708" y="292"/>
                </a:cubicBezTo>
                <a:cubicBezTo>
                  <a:pt x="715" y="287"/>
                  <a:pt x="715" y="287"/>
                  <a:pt x="715" y="287"/>
                </a:cubicBezTo>
                <a:cubicBezTo>
                  <a:pt x="719" y="287"/>
                  <a:pt x="719" y="287"/>
                  <a:pt x="719" y="287"/>
                </a:cubicBezTo>
                <a:cubicBezTo>
                  <a:pt x="720" y="283"/>
                  <a:pt x="720" y="283"/>
                  <a:pt x="720" y="283"/>
                </a:cubicBezTo>
                <a:cubicBezTo>
                  <a:pt x="728" y="280"/>
                  <a:pt x="728" y="280"/>
                  <a:pt x="728" y="280"/>
                </a:cubicBezTo>
                <a:cubicBezTo>
                  <a:pt x="732" y="277"/>
                  <a:pt x="732" y="277"/>
                  <a:pt x="732" y="277"/>
                </a:cubicBezTo>
                <a:cubicBezTo>
                  <a:pt x="732" y="276"/>
                  <a:pt x="726" y="281"/>
                  <a:pt x="733" y="275"/>
                </a:cubicBezTo>
                <a:cubicBezTo>
                  <a:pt x="736" y="277"/>
                  <a:pt x="736" y="277"/>
                  <a:pt x="736" y="277"/>
                </a:cubicBezTo>
                <a:cubicBezTo>
                  <a:pt x="738" y="275"/>
                  <a:pt x="738" y="275"/>
                  <a:pt x="738" y="275"/>
                </a:cubicBezTo>
                <a:cubicBezTo>
                  <a:pt x="735" y="274"/>
                  <a:pt x="735" y="274"/>
                  <a:pt x="735" y="274"/>
                </a:cubicBezTo>
                <a:cubicBezTo>
                  <a:pt x="737" y="272"/>
                  <a:pt x="737" y="272"/>
                  <a:pt x="737" y="272"/>
                </a:cubicBezTo>
                <a:cubicBezTo>
                  <a:pt x="738" y="274"/>
                  <a:pt x="738" y="274"/>
                  <a:pt x="738" y="274"/>
                </a:cubicBezTo>
                <a:cubicBezTo>
                  <a:pt x="743" y="272"/>
                  <a:pt x="743" y="272"/>
                  <a:pt x="743" y="272"/>
                </a:cubicBezTo>
                <a:cubicBezTo>
                  <a:pt x="746" y="268"/>
                  <a:pt x="746" y="268"/>
                  <a:pt x="746" y="268"/>
                </a:cubicBezTo>
                <a:cubicBezTo>
                  <a:pt x="749" y="268"/>
                  <a:pt x="749" y="268"/>
                  <a:pt x="749" y="268"/>
                </a:cubicBezTo>
                <a:cubicBezTo>
                  <a:pt x="751" y="264"/>
                  <a:pt x="751" y="264"/>
                  <a:pt x="751" y="264"/>
                </a:cubicBezTo>
                <a:cubicBezTo>
                  <a:pt x="756" y="263"/>
                  <a:pt x="756" y="263"/>
                  <a:pt x="756" y="263"/>
                </a:cubicBezTo>
                <a:cubicBezTo>
                  <a:pt x="757" y="260"/>
                  <a:pt x="757" y="260"/>
                  <a:pt x="757" y="260"/>
                </a:cubicBezTo>
                <a:cubicBezTo>
                  <a:pt x="765" y="257"/>
                  <a:pt x="765" y="257"/>
                  <a:pt x="765" y="257"/>
                </a:cubicBezTo>
                <a:cubicBezTo>
                  <a:pt x="771" y="252"/>
                  <a:pt x="771" y="252"/>
                  <a:pt x="771" y="252"/>
                </a:cubicBezTo>
                <a:cubicBezTo>
                  <a:pt x="771" y="251"/>
                  <a:pt x="762" y="260"/>
                  <a:pt x="775" y="250"/>
                </a:cubicBezTo>
                <a:cubicBezTo>
                  <a:pt x="774" y="253"/>
                  <a:pt x="774" y="253"/>
                  <a:pt x="774" y="253"/>
                </a:cubicBezTo>
                <a:cubicBezTo>
                  <a:pt x="775" y="254"/>
                  <a:pt x="775" y="254"/>
                  <a:pt x="775" y="254"/>
                </a:cubicBezTo>
                <a:cubicBezTo>
                  <a:pt x="776" y="252"/>
                  <a:pt x="776" y="252"/>
                  <a:pt x="776" y="252"/>
                </a:cubicBezTo>
                <a:cubicBezTo>
                  <a:pt x="781" y="254"/>
                  <a:pt x="781" y="254"/>
                  <a:pt x="781" y="254"/>
                </a:cubicBezTo>
                <a:cubicBezTo>
                  <a:pt x="781" y="250"/>
                  <a:pt x="781" y="250"/>
                  <a:pt x="781" y="250"/>
                </a:cubicBezTo>
                <a:cubicBezTo>
                  <a:pt x="779" y="248"/>
                  <a:pt x="779" y="248"/>
                  <a:pt x="779" y="248"/>
                </a:cubicBezTo>
                <a:cubicBezTo>
                  <a:pt x="779" y="247"/>
                  <a:pt x="771" y="254"/>
                  <a:pt x="781" y="246"/>
                </a:cubicBezTo>
                <a:cubicBezTo>
                  <a:pt x="791" y="238"/>
                  <a:pt x="791" y="238"/>
                  <a:pt x="791" y="238"/>
                </a:cubicBezTo>
                <a:cubicBezTo>
                  <a:pt x="795" y="237"/>
                  <a:pt x="795" y="237"/>
                  <a:pt x="795" y="237"/>
                </a:cubicBezTo>
                <a:cubicBezTo>
                  <a:pt x="798" y="233"/>
                  <a:pt x="798" y="233"/>
                  <a:pt x="798" y="233"/>
                </a:cubicBezTo>
                <a:cubicBezTo>
                  <a:pt x="801" y="233"/>
                  <a:pt x="801" y="233"/>
                  <a:pt x="801" y="233"/>
                </a:cubicBezTo>
                <a:cubicBezTo>
                  <a:pt x="801" y="231"/>
                  <a:pt x="801" y="231"/>
                  <a:pt x="801" y="231"/>
                </a:cubicBezTo>
                <a:cubicBezTo>
                  <a:pt x="802" y="226"/>
                  <a:pt x="808" y="235"/>
                  <a:pt x="808" y="227"/>
                </a:cubicBezTo>
                <a:cubicBezTo>
                  <a:pt x="809" y="224"/>
                  <a:pt x="809" y="224"/>
                  <a:pt x="809" y="224"/>
                </a:cubicBezTo>
                <a:cubicBezTo>
                  <a:pt x="812" y="224"/>
                  <a:pt x="812" y="224"/>
                  <a:pt x="812" y="224"/>
                </a:cubicBezTo>
                <a:cubicBezTo>
                  <a:pt x="811" y="225"/>
                  <a:pt x="811" y="225"/>
                  <a:pt x="811" y="225"/>
                </a:cubicBezTo>
                <a:cubicBezTo>
                  <a:pt x="812" y="225"/>
                  <a:pt x="810" y="222"/>
                  <a:pt x="812" y="226"/>
                </a:cubicBezTo>
                <a:cubicBezTo>
                  <a:pt x="814" y="224"/>
                  <a:pt x="814" y="224"/>
                  <a:pt x="814" y="224"/>
                </a:cubicBezTo>
                <a:cubicBezTo>
                  <a:pt x="813" y="223"/>
                  <a:pt x="813" y="223"/>
                  <a:pt x="813" y="223"/>
                </a:cubicBezTo>
                <a:cubicBezTo>
                  <a:pt x="821" y="216"/>
                  <a:pt x="821" y="216"/>
                  <a:pt x="821" y="216"/>
                </a:cubicBezTo>
                <a:cubicBezTo>
                  <a:pt x="824" y="215"/>
                  <a:pt x="824" y="215"/>
                  <a:pt x="824" y="215"/>
                </a:cubicBezTo>
                <a:cubicBezTo>
                  <a:pt x="826" y="212"/>
                  <a:pt x="826" y="212"/>
                  <a:pt x="826" y="212"/>
                </a:cubicBezTo>
                <a:cubicBezTo>
                  <a:pt x="828" y="213"/>
                  <a:pt x="831" y="208"/>
                  <a:pt x="833" y="212"/>
                </a:cubicBezTo>
                <a:cubicBezTo>
                  <a:pt x="833" y="206"/>
                  <a:pt x="833" y="206"/>
                  <a:pt x="833" y="206"/>
                </a:cubicBezTo>
                <a:cubicBezTo>
                  <a:pt x="834" y="203"/>
                  <a:pt x="835" y="211"/>
                  <a:pt x="839" y="203"/>
                </a:cubicBezTo>
                <a:cubicBezTo>
                  <a:pt x="841" y="203"/>
                  <a:pt x="841" y="203"/>
                  <a:pt x="841" y="203"/>
                </a:cubicBezTo>
                <a:cubicBezTo>
                  <a:pt x="841" y="204"/>
                  <a:pt x="841" y="204"/>
                  <a:pt x="841" y="204"/>
                </a:cubicBezTo>
                <a:cubicBezTo>
                  <a:pt x="843" y="203"/>
                  <a:pt x="843" y="203"/>
                  <a:pt x="843" y="203"/>
                </a:cubicBezTo>
                <a:cubicBezTo>
                  <a:pt x="841" y="201"/>
                  <a:pt x="841" y="201"/>
                  <a:pt x="841" y="201"/>
                </a:cubicBezTo>
                <a:cubicBezTo>
                  <a:pt x="841" y="199"/>
                  <a:pt x="841" y="199"/>
                  <a:pt x="841" y="199"/>
                </a:cubicBezTo>
                <a:cubicBezTo>
                  <a:pt x="846" y="198"/>
                  <a:pt x="846" y="198"/>
                  <a:pt x="846" y="198"/>
                </a:cubicBezTo>
                <a:cubicBezTo>
                  <a:pt x="846" y="196"/>
                  <a:pt x="846" y="196"/>
                  <a:pt x="846" y="196"/>
                </a:cubicBezTo>
                <a:cubicBezTo>
                  <a:pt x="851" y="198"/>
                  <a:pt x="851" y="198"/>
                  <a:pt x="851" y="198"/>
                </a:cubicBezTo>
                <a:cubicBezTo>
                  <a:pt x="852" y="197"/>
                  <a:pt x="848" y="201"/>
                  <a:pt x="853" y="197"/>
                </a:cubicBezTo>
                <a:cubicBezTo>
                  <a:pt x="850" y="194"/>
                  <a:pt x="850" y="194"/>
                  <a:pt x="850" y="194"/>
                </a:cubicBezTo>
                <a:cubicBezTo>
                  <a:pt x="859" y="189"/>
                  <a:pt x="859" y="189"/>
                  <a:pt x="859" y="189"/>
                </a:cubicBezTo>
                <a:cubicBezTo>
                  <a:pt x="859" y="185"/>
                  <a:pt x="859" y="185"/>
                  <a:pt x="859" y="185"/>
                </a:cubicBezTo>
                <a:cubicBezTo>
                  <a:pt x="865" y="183"/>
                  <a:pt x="865" y="183"/>
                  <a:pt x="865" y="183"/>
                </a:cubicBezTo>
                <a:cubicBezTo>
                  <a:pt x="866" y="180"/>
                  <a:pt x="866" y="180"/>
                  <a:pt x="866" y="180"/>
                </a:cubicBezTo>
                <a:cubicBezTo>
                  <a:pt x="872" y="177"/>
                  <a:pt x="872" y="177"/>
                  <a:pt x="872" y="177"/>
                </a:cubicBezTo>
                <a:cubicBezTo>
                  <a:pt x="879" y="178"/>
                  <a:pt x="879" y="178"/>
                  <a:pt x="879" y="178"/>
                </a:cubicBezTo>
                <a:cubicBezTo>
                  <a:pt x="880" y="178"/>
                  <a:pt x="880" y="178"/>
                  <a:pt x="880" y="178"/>
                </a:cubicBezTo>
                <a:cubicBezTo>
                  <a:pt x="879" y="181"/>
                  <a:pt x="879" y="181"/>
                  <a:pt x="879" y="181"/>
                </a:cubicBezTo>
                <a:cubicBezTo>
                  <a:pt x="875" y="180"/>
                  <a:pt x="875" y="180"/>
                  <a:pt x="875" y="180"/>
                </a:cubicBezTo>
                <a:cubicBezTo>
                  <a:pt x="872" y="182"/>
                  <a:pt x="872" y="182"/>
                  <a:pt x="872" y="182"/>
                </a:cubicBezTo>
                <a:cubicBezTo>
                  <a:pt x="874" y="188"/>
                  <a:pt x="871" y="180"/>
                  <a:pt x="879" y="183"/>
                </a:cubicBezTo>
                <a:cubicBezTo>
                  <a:pt x="879" y="184"/>
                  <a:pt x="879" y="184"/>
                  <a:pt x="879" y="184"/>
                </a:cubicBezTo>
                <a:cubicBezTo>
                  <a:pt x="880" y="185"/>
                  <a:pt x="880" y="185"/>
                  <a:pt x="880" y="185"/>
                </a:cubicBezTo>
                <a:cubicBezTo>
                  <a:pt x="881" y="185"/>
                  <a:pt x="887" y="190"/>
                  <a:pt x="882" y="182"/>
                </a:cubicBezTo>
                <a:cubicBezTo>
                  <a:pt x="887" y="182"/>
                  <a:pt x="887" y="182"/>
                  <a:pt x="887" y="182"/>
                </a:cubicBezTo>
                <a:cubicBezTo>
                  <a:pt x="885" y="183"/>
                  <a:pt x="885" y="183"/>
                  <a:pt x="885" y="183"/>
                </a:cubicBezTo>
                <a:cubicBezTo>
                  <a:pt x="884" y="187"/>
                  <a:pt x="884" y="187"/>
                  <a:pt x="884" y="187"/>
                </a:cubicBezTo>
                <a:cubicBezTo>
                  <a:pt x="883" y="187"/>
                  <a:pt x="886" y="188"/>
                  <a:pt x="882" y="187"/>
                </a:cubicBezTo>
                <a:cubicBezTo>
                  <a:pt x="881" y="188"/>
                  <a:pt x="881" y="188"/>
                  <a:pt x="881" y="188"/>
                </a:cubicBezTo>
                <a:cubicBezTo>
                  <a:pt x="882" y="191"/>
                  <a:pt x="882" y="191"/>
                  <a:pt x="882" y="191"/>
                </a:cubicBezTo>
                <a:cubicBezTo>
                  <a:pt x="882" y="194"/>
                  <a:pt x="882" y="194"/>
                  <a:pt x="882" y="194"/>
                </a:cubicBezTo>
                <a:cubicBezTo>
                  <a:pt x="881" y="194"/>
                  <a:pt x="881" y="194"/>
                  <a:pt x="881" y="194"/>
                </a:cubicBezTo>
                <a:cubicBezTo>
                  <a:pt x="881" y="197"/>
                  <a:pt x="881" y="197"/>
                  <a:pt x="881" y="197"/>
                </a:cubicBezTo>
                <a:cubicBezTo>
                  <a:pt x="883" y="199"/>
                  <a:pt x="883" y="199"/>
                  <a:pt x="883" y="199"/>
                </a:cubicBezTo>
                <a:cubicBezTo>
                  <a:pt x="886" y="193"/>
                  <a:pt x="886" y="193"/>
                  <a:pt x="886" y="193"/>
                </a:cubicBezTo>
                <a:cubicBezTo>
                  <a:pt x="891" y="195"/>
                  <a:pt x="891" y="195"/>
                  <a:pt x="891" y="195"/>
                </a:cubicBezTo>
                <a:cubicBezTo>
                  <a:pt x="889" y="198"/>
                  <a:pt x="889" y="198"/>
                  <a:pt x="889" y="198"/>
                </a:cubicBezTo>
                <a:cubicBezTo>
                  <a:pt x="884" y="198"/>
                  <a:pt x="884" y="198"/>
                  <a:pt x="884" y="198"/>
                </a:cubicBezTo>
                <a:cubicBezTo>
                  <a:pt x="884" y="199"/>
                  <a:pt x="887" y="195"/>
                  <a:pt x="884" y="200"/>
                </a:cubicBezTo>
                <a:cubicBezTo>
                  <a:pt x="882" y="198"/>
                  <a:pt x="882" y="198"/>
                  <a:pt x="882" y="198"/>
                </a:cubicBezTo>
                <a:cubicBezTo>
                  <a:pt x="876" y="201"/>
                  <a:pt x="876" y="201"/>
                  <a:pt x="876" y="201"/>
                </a:cubicBezTo>
                <a:cubicBezTo>
                  <a:pt x="873" y="201"/>
                  <a:pt x="873" y="201"/>
                  <a:pt x="873" y="201"/>
                </a:cubicBezTo>
                <a:cubicBezTo>
                  <a:pt x="873" y="205"/>
                  <a:pt x="873" y="205"/>
                  <a:pt x="873" y="205"/>
                </a:cubicBezTo>
                <a:cubicBezTo>
                  <a:pt x="869" y="206"/>
                  <a:pt x="869" y="206"/>
                  <a:pt x="869" y="206"/>
                </a:cubicBezTo>
                <a:cubicBezTo>
                  <a:pt x="867" y="208"/>
                  <a:pt x="867" y="208"/>
                  <a:pt x="867" y="208"/>
                </a:cubicBezTo>
                <a:cubicBezTo>
                  <a:pt x="861" y="209"/>
                  <a:pt x="861" y="209"/>
                  <a:pt x="861" y="209"/>
                </a:cubicBezTo>
                <a:cubicBezTo>
                  <a:pt x="861" y="211"/>
                  <a:pt x="861" y="211"/>
                  <a:pt x="861" y="211"/>
                </a:cubicBezTo>
                <a:cubicBezTo>
                  <a:pt x="852" y="216"/>
                  <a:pt x="852" y="216"/>
                  <a:pt x="852" y="216"/>
                </a:cubicBezTo>
                <a:cubicBezTo>
                  <a:pt x="854" y="212"/>
                  <a:pt x="854" y="212"/>
                  <a:pt x="854" y="212"/>
                </a:cubicBezTo>
                <a:cubicBezTo>
                  <a:pt x="855" y="212"/>
                  <a:pt x="854" y="215"/>
                  <a:pt x="851" y="213"/>
                </a:cubicBezTo>
                <a:cubicBezTo>
                  <a:pt x="851" y="212"/>
                  <a:pt x="858" y="218"/>
                  <a:pt x="851" y="210"/>
                </a:cubicBezTo>
                <a:cubicBezTo>
                  <a:pt x="846" y="212"/>
                  <a:pt x="846" y="212"/>
                  <a:pt x="846" y="212"/>
                </a:cubicBezTo>
                <a:cubicBezTo>
                  <a:pt x="845" y="213"/>
                  <a:pt x="845" y="213"/>
                  <a:pt x="845" y="213"/>
                </a:cubicBezTo>
                <a:cubicBezTo>
                  <a:pt x="851" y="214"/>
                  <a:pt x="851" y="214"/>
                  <a:pt x="851" y="214"/>
                </a:cubicBezTo>
                <a:cubicBezTo>
                  <a:pt x="847" y="219"/>
                  <a:pt x="847" y="219"/>
                  <a:pt x="847" y="219"/>
                </a:cubicBezTo>
                <a:cubicBezTo>
                  <a:pt x="847" y="221"/>
                  <a:pt x="847" y="221"/>
                  <a:pt x="847" y="221"/>
                </a:cubicBezTo>
                <a:cubicBezTo>
                  <a:pt x="851" y="220"/>
                  <a:pt x="851" y="220"/>
                  <a:pt x="851" y="220"/>
                </a:cubicBezTo>
                <a:cubicBezTo>
                  <a:pt x="848" y="223"/>
                  <a:pt x="848" y="223"/>
                  <a:pt x="848" y="223"/>
                </a:cubicBezTo>
                <a:cubicBezTo>
                  <a:pt x="844" y="224"/>
                  <a:pt x="844" y="224"/>
                  <a:pt x="844" y="224"/>
                </a:cubicBezTo>
                <a:cubicBezTo>
                  <a:pt x="839" y="222"/>
                  <a:pt x="839" y="222"/>
                  <a:pt x="839" y="222"/>
                </a:cubicBezTo>
                <a:cubicBezTo>
                  <a:pt x="841" y="220"/>
                  <a:pt x="841" y="220"/>
                  <a:pt x="841" y="220"/>
                </a:cubicBezTo>
                <a:cubicBezTo>
                  <a:pt x="843" y="218"/>
                  <a:pt x="843" y="218"/>
                  <a:pt x="843" y="218"/>
                </a:cubicBezTo>
                <a:cubicBezTo>
                  <a:pt x="841" y="218"/>
                  <a:pt x="841" y="218"/>
                  <a:pt x="841" y="218"/>
                </a:cubicBezTo>
                <a:cubicBezTo>
                  <a:pt x="831" y="225"/>
                  <a:pt x="831" y="225"/>
                  <a:pt x="831" y="225"/>
                </a:cubicBezTo>
                <a:cubicBezTo>
                  <a:pt x="829" y="225"/>
                  <a:pt x="842" y="223"/>
                  <a:pt x="827" y="227"/>
                </a:cubicBezTo>
                <a:cubicBezTo>
                  <a:pt x="821" y="234"/>
                  <a:pt x="821" y="234"/>
                  <a:pt x="821" y="234"/>
                </a:cubicBezTo>
                <a:cubicBezTo>
                  <a:pt x="808" y="242"/>
                  <a:pt x="808" y="242"/>
                  <a:pt x="808" y="242"/>
                </a:cubicBezTo>
                <a:cubicBezTo>
                  <a:pt x="807" y="243"/>
                  <a:pt x="807" y="243"/>
                  <a:pt x="807" y="243"/>
                </a:cubicBezTo>
                <a:cubicBezTo>
                  <a:pt x="808" y="242"/>
                  <a:pt x="808" y="244"/>
                  <a:pt x="809" y="243"/>
                </a:cubicBezTo>
                <a:cubicBezTo>
                  <a:pt x="793" y="254"/>
                  <a:pt x="793" y="254"/>
                  <a:pt x="793" y="254"/>
                </a:cubicBezTo>
                <a:cubicBezTo>
                  <a:pt x="791" y="255"/>
                  <a:pt x="791" y="255"/>
                  <a:pt x="791" y="255"/>
                </a:cubicBezTo>
                <a:cubicBezTo>
                  <a:pt x="792" y="259"/>
                  <a:pt x="792" y="259"/>
                  <a:pt x="792" y="259"/>
                </a:cubicBezTo>
                <a:cubicBezTo>
                  <a:pt x="793" y="259"/>
                  <a:pt x="787" y="261"/>
                  <a:pt x="793" y="258"/>
                </a:cubicBezTo>
                <a:cubicBezTo>
                  <a:pt x="793" y="256"/>
                  <a:pt x="793" y="256"/>
                  <a:pt x="793" y="256"/>
                </a:cubicBezTo>
                <a:cubicBezTo>
                  <a:pt x="793" y="255"/>
                  <a:pt x="786" y="262"/>
                  <a:pt x="797" y="256"/>
                </a:cubicBezTo>
                <a:cubicBezTo>
                  <a:pt x="797" y="254"/>
                  <a:pt x="797" y="254"/>
                  <a:pt x="797" y="254"/>
                </a:cubicBezTo>
                <a:cubicBezTo>
                  <a:pt x="806" y="250"/>
                  <a:pt x="806" y="250"/>
                  <a:pt x="806" y="250"/>
                </a:cubicBezTo>
                <a:cubicBezTo>
                  <a:pt x="812" y="242"/>
                  <a:pt x="812" y="242"/>
                  <a:pt x="812" y="242"/>
                </a:cubicBezTo>
                <a:cubicBezTo>
                  <a:pt x="824" y="234"/>
                  <a:pt x="824" y="234"/>
                  <a:pt x="824" y="234"/>
                </a:cubicBezTo>
                <a:cubicBezTo>
                  <a:pt x="823" y="234"/>
                  <a:pt x="823" y="234"/>
                  <a:pt x="823" y="234"/>
                </a:cubicBezTo>
                <a:cubicBezTo>
                  <a:pt x="829" y="231"/>
                  <a:pt x="829" y="231"/>
                  <a:pt x="829" y="231"/>
                </a:cubicBezTo>
                <a:cubicBezTo>
                  <a:pt x="831" y="227"/>
                  <a:pt x="831" y="227"/>
                  <a:pt x="831" y="227"/>
                </a:cubicBezTo>
                <a:cubicBezTo>
                  <a:pt x="837" y="224"/>
                  <a:pt x="837" y="224"/>
                  <a:pt x="837" y="224"/>
                </a:cubicBezTo>
                <a:cubicBezTo>
                  <a:pt x="838" y="227"/>
                  <a:pt x="846" y="216"/>
                  <a:pt x="837" y="229"/>
                </a:cubicBezTo>
                <a:cubicBezTo>
                  <a:pt x="838" y="229"/>
                  <a:pt x="838" y="229"/>
                  <a:pt x="838" y="229"/>
                </a:cubicBezTo>
                <a:cubicBezTo>
                  <a:pt x="837" y="231"/>
                  <a:pt x="837" y="231"/>
                  <a:pt x="837" y="231"/>
                </a:cubicBezTo>
                <a:cubicBezTo>
                  <a:pt x="834" y="232"/>
                  <a:pt x="834" y="232"/>
                  <a:pt x="834" y="232"/>
                </a:cubicBezTo>
                <a:cubicBezTo>
                  <a:pt x="829" y="231"/>
                  <a:pt x="829" y="231"/>
                  <a:pt x="829" y="231"/>
                </a:cubicBezTo>
                <a:cubicBezTo>
                  <a:pt x="827" y="233"/>
                  <a:pt x="827" y="233"/>
                  <a:pt x="827" y="233"/>
                </a:cubicBezTo>
                <a:cubicBezTo>
                  <a:pt x="830" y="235"/>
                  <a:pt x="830" y="235"/>
                  <a:pt x="830" y="235"/>
                </a:cubicBezTo>
                <a:cubicBezTo>
                  <a:pt x="833" y="235"/>
                  <a:pt x="833" y="235"/>
                  <a:pt x="833" y="235"/>
                </a:cubicBezTo>
                <a:cubicBezTo>
                  <a:pt x="823" y="238"/>
                  <a:pt x="823" y="238"/>
                  <a:pt x="823" y="238"/>
                </a:cubicBezTo>
                <a:cubicBezTo>
                  <a:pt x="823" y="240"/>
                  <a:pt x="823" y="240"/>
                  <a:pt x="823" y="240"/>
                </a:cubicBezTo>
                <a:cubicBezTo>
                  <a:pt x="822" y="241"/>
                  <a:pt x="830" y="241"/>
                  <a:pt x="821" y="240"/>
                </a:cubicBezTo>
                <a:cubicBezTo>
                  <a:pt x="814" y="242"/>
                  <a:pt x="814" y="242"/>
                  <a:pt x="814" y="242"/>
                </a:cubicBezTo>
                <a:cubicBezTo>
                  <a:pt x="818" y="243"/>
                  <a:pt x="818" y="243"/>
                  <a:pt x="818" y="243"/>
                </a:cubicBezTo>
                <a:cubicBezTo>
                  <a:pt x="818" y="244"/>
                  <a:pt x="818" y="245"/>
                  <a:pt x="816" y="244"/>
                </a:cubicBezTo>
                <a:cubicBezTo>
                  <a:pt x="817" y="244"/>
                  <a:pt x="820" y="241"/>
                  <a:pt x="817" y="247"/>
                </a:cubicBezTo>
                <a:cubicBezTo>
                  <a:pt x="818" y="246"/>
                  <a:pt x="822" y="242"/>
                  <a:pt x="813" y="246"/>
                </a:cubicBezTo>
                <a:cubicBezTo>
                  <a:pt x="812" y="246"/>
                  <a:pt x="812" y="246"/>
                  <a:pt x="812" y="246"/>
                </a:cubicBezTo>
                <a:cubicBezTo>
                  <a:pt x="815" y="248"/>
                  <a:pt x="815" y="248"/>
                  <a:pt x="815" y="248"/>
                </a:cubicBezTo>
                <a:cubicBezTo>
                  <a:pt x="810" y="248"/>
                  <a:pt x="810" y="248"/>
                  <a:pt x="810" y="248"/>
                </a:cubicBezTo>
                <a:cubicBezTo>
                  <a:pt x="803" y="254"/>
                  <a:pt x="803" y="254"/>
                  <a:pt x="803" y="254"/>
                </a:cubicBezTo>
                <a:cubicBezTo>
                  <a:pt x="803" y="255"/>
                  <a:pt x="803" y="255"/>
                  <a:pt x="803" y="255"/>
                </a:cubicBezTo>
                <a:cubicBezTo>
                  <a:pt x="802" y="255"/>
                  <a:pt x="802" y="255"/>
                  <a:pt x="802" y="255"/>
                </a:cubicBezTo>
                <a:cubicBezTo>
                  <a:pt x="800" y="256"/>
                  <a:pt x="795" y="255"/>
                  <a:pt x="798" y="259"/>
                </a:cubicBezTo>
                <a:cubicBezTo>
                  <a:pt x="795" y="261"/>
                  <a:pt x="795" y="261"/>
                  <a:pt x="795" y="261"/>
                </a:cubicBezTo>
                <a:cubicBezTo>
                  <a:pt x="795" y="263"/>
                  <a:pt x="795" y="263"/>
                  <a:pt x="795" y="263"/>
                </a:cubicBezTo>
                <a:cubicBezTo>
                  <a:pt x="792" y="263"/>
                  <a:pt x="792" y="263"/>
                  <a:pt x="792" y="263"/>
                </a:cubicBezTo>
                <a:cubicBezTo>
                  <a:pt x="792" y="264"/>
                  <a:pt x="792" y="264"/>
                  <a:pt x="792" y="264"/>
                </a:cubicBezTo>
                <a:cubicBezTo>
                  <a:pt x="785" y="269"/>
                  <a:pt x="785" y="269"/>
                  <a:pt x="785" y="269"/>
                </a:cubicBezTo>
                <a:cubicBezTo>
                  <a:pt x="784" y="272"/>
                  <a:pt x="784" y="272"/>
                  <a:pt x="784" y="272"/>
                </a:cubicBezTo>
                <a:cubicBezTo>
                  <a:pt x="776" y="276"/>
                  <a:pt x="776" y="276"/>
                  <a:pt x="776" y="276"/>
                </a:cubicBezTo>
                <a:cubicBezTo>
                  <a:pt x="775" y="277"/>
                  <a:pt x="775" y="277"/>
                  <a:pt x="775" y="277"/>
                </a:cubicBezTo>
                <a:cubicBezTo>
                  <a:pt x="777" y="278"/>
                  <a:pt x="777" y="278"/>
                  <a:pt x="777" y="278"/>
                </a:cubicBezTo>
                <a:cubicBezTo>
                  <a:pt x="775" y="278"/>
                  <a:pt x="775" y="278"/>
                  <a:pt x="775" y="278"/>
                </a:cubicBezTo>
                <a:cubicBezTo>
                  <a:pt x="758" y="290"/>
                  <a:pt x="758" y="290"/>
                  <a:pt x="758" y="290"/>
                </a:cubicBezTo>
                <a:cubicBezTo>
                  <a:pt x="754" y="294"/>
                  <a:pt x="754" y="294"/>
                  <a:pt x="754" y="294"/>
                </a:cubicBezTo>
                <a:cubicBezTo>
                  <a:pt x="747" y="298"/>
                  <a:pt x="747" y="298"/>
                  <a:pt x="747" y="298"/>
                </a:cubicBezTo>
                <a:cubicBezTo>
                  <a:pt x="745" y="300"/>
                  <a:pt x="745" y="300"/>
                  <a:pt x="745" y="300"/>
                </a:cubicBezTo>
                <a:cubicBezTo>
                  <a:pt x="746" y="301"/>
                  <a:pt x="746" y="301"/>
                  <a:pt x="746" y="301"/>
                </a:cubicBezTo>
                <a:cubicBezTo>
                  <a:pt x="747" y="300"/>
                  <a:pt x="747" y="300"/>
                  <a:pt x="747" y="300"/>
                </a:cubicBezTo>
                <a:cubicBezTo>
                  <a:pt x="748" y="301"/>
                  <a:pt x="748" y="301"/>
                  <a:pt x="748" y="301"/>
                </a:cubicBezTo>
                <a:cubicBezTo>
                  <a:pt x="763" y="293"/>
                  <a:pt x="763" y="293"/>
                  <a:pt x="763" y="293"/>
                </a:cubicBezTo>
                <a:cubicBezTo>
                  <a:pt x="766" y="293"/>
                  <a:pt x="766" y="293"/>
                  <a:pt x="766" y="293"/>
                </a:cubicBezTo>
                <a:cubicBezTo>
                  <a:pt x="784" y="281"/>
                  <a:pt x="784" y="281"/>
                  <a:pt x="784" y="281"/>
                </a:cubicBezTo>
                <a:cubicBezTo>
                  <a:pt x="784" y="278"/>
                  <a:pt x="787" y="284"/>
                  <a:pt x="787" y="280"/>
                </a:cubicBezTo>
                <a:cubicBezTo>
                  <a:pt x="802" y="271"/>
                  <a:pt x="802" y="271"/>
                  <a:pt x="802" y="271"/>
                </a:cubicBezTo>
                <a:cubicBezTo>
                  <a:pt x="793" y="280"/>
                  <a:pt x="793" y="280"/>
                  <a:pt x="793" y="280"/>
                </a:cubicBezTo>
                <a:cubicBezTo>
                  <a:pt x="790" y="283"/>
                  <a:pt x="790" y="283"/>
                  <a:pt x="790" y="283"/>
                </a:cubicBezTo>
                <a:cubicBezTo>
                  <a:pt x="799" y="282"/>
                  <a:pt x="799" y="282"/>
                  <a:pt x="799" y="282"/>
                </a:cubicBezTo>
                <a:cubicBezTo>
                  <a:pt x="800" y="281"/>
                  <a:pt x="801" y="287"/>
                  <a:pt x="802" y="279"/>
                </a:cubicBezTo>
                <a:cubicBezTo>
                  <a:pt x="805" y="281"/>
                  <a:pt x="805" y="281"/>
                  <a:pt x="805" y="281"/>
                </a:cubicBezTo>
                <a:cubicBezTo>
                  <a:pt x="797" y="286"/>
                  <a:pt x="797" y="286"/>
                  <a:pt x="797" y="286"/>
                </a:cubicBezTo>
                <a:cubicBezTo>
                  <a:pt x="797" y="287"/>
                  <a:pt x="797" y="287"/>
                  <a:pt x="797" y="287"/>
                </a:cubicBezTo>
                <a:cubicBezTo>
                  <a:pt x="793" y="290"/>
                  <a:pt x="793" y="290"/>
                  <a:pt x="793" y="290"/>
                </a:cubicBezTo>
                <a:cubicBezTo>
                  <a:pt x="793" y="291"/>
                  <a:pt x="793" y="291"/>
                  <a:pt x="793" y="291"/>
                </a:cubicBezTo>
                <a:cubicBezTo>
                  <a:pt x="792" y="290"/>
                  <a:pt x="792" y="290"/>
                  <a:pt x="792" y="290"/>
                </a:cubicBezTo>
                <a:cubicBezTo>
                  <a:pt x="790" y="290"/>
                  <a:pt x="790" y="290"/>
                  <a:pt x="790" y="290"/>
                </a:cubicBezTo>
                <a:cubicBezTo>
                  <a:pt x="789" y="292"/>
                  <a:pt x="789" y="292"/>
                  <a:pt x="789" y="292"/>
                </a:cubicBezTo>
                <a:cubicBezTo>
                  <a:pt x="790" y="292"/>
                  <a:pt x="790" y="292"/>
                  <a:pt x="790" y="292"/>
                </a:cubicBezTo>
                <a:cubicBezTo>
                  <a:pt x="790" y="294"/>
                  <a:pt x="790" y="294"/>
                  <a:pt x="790" y="294"/>
                </a:cubicBezTo>
                <a:cubicBezTo>
                  <a:pt x="785" y="296"/>
                  <a:pt x="798" y="298"/>
                  <a:pt x="785" y="295"/>
                </a:cubicBezTo>
                <a:cubicBezTo>
                  <a:pt x="783" y="299"/>
                  <a:pt x="783" y="299"/>
                  <a:pt x="783" y="299"/>
                </a:cubicBezTo>
                <a:cubicBezTo>
                  <a:pt x="784" y="301"/>
                  <a:pt x="784" y="301"/>
                  <a:pt x="784" y="301"/>
                </a:cubicBezTo>
                <a:cubicBezTo>
                  <a:pt x="785" y="301"/>
                  <a:pt x="788" y="302"/>
                  <a:pt x="787" y="298"/>
                </a:cubicBezTo>
                <a:cubicBezTo>
                  <a:pt x="788" y="299"/>
                  <a:pt x="790" y="298"/>
                  <a:pt x="791" y="298"/>
                </a:cubicBezTo>
                <a:cubicBezTo>
                  <a:pt x="790" y="297"/>
                  <a:pt x="790" y="297"/>
                  <a:pt x="790" y="297"/>
                </a:cubicBezTo>
                <a:cubicBezTo>
                  <a:pt x="789" y="298"/>
                  <a:pt x="789" y="298"/>
                  <a:pt x="789" y="298"/>
                </a:cubicBezTo>
                <a:cubicBezTo>
                  <a:pt x="790" y="295"/>
                  <a:pt x="780" y="302"/>
                  <a:pt x="793" y="296"/>
                </a:cubicBezTo>
                <a:cubicBezTo>
                  <a:pt x="791" y="301"/>
                  <a:pt x="791" y="301"/>
                  <a:pt x="791" y="301"/>
                </a:cubicBezTo>
                <a:cubicBezTo>
                  <a:pt x="798" y="302"/>
                  <a:pt x="798" y="302"/>
                  <a:pt x="798" y="302"/>
                </a:cubicBezTo>
                <a:cubicBezTo>
                  <a:pt x="794" y="301"/>
                  <a:pt x="800" y="308"/>
                  <a:pt x="798" y="299"/>
                </a:cubicBezTo>
                <a:cubicBezTo>
                  <a:pt x="795" y="299"/>
                  <a:pt x="795" y="299"/>
                  <a:pt x="795" y="299"/>
                </a:cubicBezTo>
                <a:cubicBezTo>
                  <a:pt x="796" y="297"/>
                  <a:pt x="800" y="296"/>
                  <a:pt x="801" y="300"/>
                </a:cubicBezTo>
                <a:cubicBezTo>
                  <a:pt x="809" y="298"/>
                  <a:pt x="809" y="298"/>
                  <a:pt x="809" y="298"/>
                </a:cubicBezTo>
                <a:cubicBezTo>
                  <a:pt x="810" y="294"/>
                  <a:pt x="810" y="294"/>
                  <a:pt x="810" y="294"/>
                </a:cubicBezTo>
                <a:cubicBezTo>
                  <a:pt x="810" y="296"/>
                  <a:pt x="810" y="296"/>
                  <a:pt x="810" y="296"/>
                </a:cubicBezTo>
                <a:cubicBezTo>
                  <a:pt x="819" y="297"/>
                  <a:pt x="819" y="297"/>
                  <a:pt x="819" y="297"/>
                </a:cubicBezTo>
                <a:cubicBezTo>
                  <a:pt x="820" y="295"/>
                  <a:pt x="820" y="295"/>
                  <a:pt x="820" y="295"/>
                </a:cubicBezTo>
                <a:cubicBezTo>
                  <a:pt x="824" y="295"/>
                  <a:pt x="824" y="295"/>
                  <a:pt x="824" y="295"/>
                </a:cubicBezTo>
                <a:cubicBezTo>
                  <a:pt x="824" y="292"/>
                  <a:pt x="824" y="292"/>
                  <a:pt x="824" y="292"/>
                </a:cubicBezTo>
                <a:cubicBezTo>
                  <a:pt x="827" y="289"/>
                  <a:pt x="825" y="295"/>
                  <a:pt x="827" y="295"/>
                </a:cubicBezTo>
                <a:cubicBezTo>
                  <a:pt x="829" y="294"/>
                  <a:pt x="829" y="294"/>
                  <a:pt x="829" y="294"/>
                </a:cubicBezTo>
                <a:cubicBezTo>
                  <a:pt x="831" y="295"/>
                  <a:pt x="831" y="295"/>
                  <a:pt x="831" y="295"/>
                </a:cubicBezTo>
                <a:cubicBezTo>
                  <a:pt x="833" y="292"/>
                  <a:pt x="833" y="292"/>
                  <a:pt x="833" y="292"/>
                </a:cubicBezTo>
                <a:cubicBezTo>
                  <a:pt x="844" y="291"/>
                  <a:pt x="844" y="291"/>
                  <a:pt x="844" y="291"/>
                </a:cubicBezTo>
                <a:cubicBezTo>
                  <a:pt x="844" y="290"/>
                  <a:pt x="844" y="290"/>
                  <a:pt x="844" y="290"/>
                </a:cubicBezTo>
                <a:cubicBezTo>
                  <a:pt x="847" y="291"/>
                  <a:pt x="847" y="291"/>
                  <a:pt x="847" y="291"/>
                </a:cubicBezTo>
                <a:cubicBezTo>
                  <a:pt x="851" y="289"/>
                  <a:pt x="851" y="289"/>
                  <a:pt x="851" y="289"/>
                </a:cubicBezTo>
                <a:cubicBezTo>
                  <a:pt x="860" y="288"/>
                  <a:pt x="860" y="288"/>
                  <a:pt x="860" y="288"/>
                </a:cubicBezTo>
                <a:cubicBezTo>
                  <a:pt x="862" y="286"/>
                  <a:pt x="862" y="286"/>
                  <a:pt x="862" y="286"/>
                </a:cubicBezTo>
                <a:cubicBezTo>
                  <a:pt x="861" y="286"/>
                  <a:pt x="859" y="289"/>
                  <a:pt x="865" y="287"/>
                </a:cubicBezTo>
                <a:cubicBezTo>
                  <a:pt x="866" y="286"/>
                  <a:pt x="866" y="286"/>
                  <a:pt x="866" y="286"/>
                </a:cubicBezTo>
                <a:cubicBezTo>
                  <a:pt x="867" y="287"/>
                  <a:pt x="867" y="287"/>
                  <a:pt x="867" y="287"/>
                </a:cubicBezTo>
                <a:cubicBezTo>
                  <a:pt x="863" y="289"/>
                  <a:pt x="863" y="289"/>
                  <a:pt x="863" y="289"/>
                </a:cubicBezTo>
                <a:cubicBezTo>
                  <a:pt x="863" y="291"/>
                  <a:pt x="863" y="291"/>
                  <a:pt x="863" y="291"/>
                </a:cubicBezTo>
                <a:cubicBezTo>
                  <a:pt x="868" y="291"/>
                  <a:pt x="868" y="291"/>
                  <a:pt x="868" y="291"/>
                </a:cubicBezTo>
                <a:cubicBezTo>
                  <a:pt x="871" y="287"/>
                  <a:pt x="871" y="287"/>
                  <a:pt x="871" y="287"/>
                </a:cubicBezTo>
                <a:cubicBezTo>
                  <a:pt x="869" y="286"/>
                  <a:pt x="869" y="286"/>
                  <a:pt x="869" y="286"/>
                </a:cubicBezTo>
                <a:cubicBezTo>
                  <a:pt x="880" y="283"/>
                  <a:pt x="880" y="283"/>
                  <a:pt x="880" y="283"/>
                </a:cubicBezTo>
                <a:cubicBezTo>
                  <a:pt x="880" y="283"/>
                  <a:pt x="880" y="283"/>
                  <a:pt x="880" y="283"/>
                </a:cubicBezTo>
                <a:cubicBezTo>
                  <a:pt x="882" y="281"/>
                  <a:pt x="882" y="281"/>
                  <a:pt x="882" y="281"/>
                </a:cubicBezTo>
                <a:cubicBezTo>
                  <a:pt x="884" y="282"/>
                  <a:pt x="884" y="282"/>
                  <a:pt x="884" y="282"/>
                </a:cubicBezTo>
                <a:cubicBezTo>
                  <a:pt x="886" y="284"/>
                  <a:pt x="888" y="281"/>
                  <a:pt x="890" y="282"/>
                </a:cubicBezTo>
                <a:cubicBezTo>
                  <a:pt x="890" y="283"/>
                  <a:pt x="892" y="281"/>
                  <a:pt x="890" y="283"/>
                </a:cubicBezTo>
                <a:cubicBezTo>
                  <a:pt x="890" y="283"/>
                  <a:pt x="891" y="283"/>
                  <a:pt x="891" y="283"/>
                </a:cubicBezTo>
                <a:cubicBezTo>
                  <a:pt x="892" y="280"/>
                  <a:pt x="892" y="280"/>
                  <a:pt x="892" y="280"/>
                </a:cubicBezTo>
                <a:cubicBezTo>
                  <a:pt x="899" y="279"/>
                  <a:pt x="899" y="279"/>
                  <a:pt x="899" y="279"/>
                </a:cubicBezTo>
                <a:cubicBezTo>
                  <a:pt x="899" y="275"/>
                  <a:pt x="899" y="275"/>
                  <a:pt x="899" y="275"/>
                </a:cubicBezTo>
                <a:cubicBezTo>
                  <a:pt x="904" y="278"/>
                  <a:pt x="904" y="278"/>
                  <a:pt x="904" y="278"/>
                </a:cubicBezTo>
                <a:cubicBezTo>
                  <a:pt x="909" y="277"/>
                  <a:pt x="909" y="277"/>
                  <a:pt x="909" y="277"/>
                </a:cubicBezTo>
                <a:cubicBezTo>
                  <a:pt x="908" y="275"/>
                  <a:pt x="908" y="275"/>
                  <a:pt x="908" y="275"/>
                </a:cubicBezTo>
                <a:cubicBezTo>
                  <a:pt x="911" y="271"/>
                  <a:pt x="911" y="271"/>
                  <a:pt x="911" y="271"/>
                </a:cubicBezTo>
                <a:cubicBezTo>
                  <a:pt x="913" y="271"/>
                  <a:pt x="913" y="271"/>
                  <a:pt x="913" y="271"/>
                </a:cubicBezTo>
                <a:cubicBezTo>
                  <a:pt x="916" y="271"/>
                  <a:pt x="916" y="271"/>
                  <a:pt x="916" y="271"/>
                </a:cubicBezTo>
                <a:cubicBezTo>
                  <a:pt x="920" y="268"/>
                  <a:pt x="920" y="268"/>
                  <a:pt x="920" y="268"/>
                </a:cubicBezTo>
                <a:cubicBezTo>
                  <a:pt x="921" y="271"/>
                  <a:pt x="921" y="271"/>
                  <a:pt x="921" y="271"/>
                </a:cubicBezTo>
                <a:cubicBezTo>
                  <a:pt x="925" y="271"/>
                  <a:pt x="925" y="271"/>
                  <a:pt x="925" y="271"/>
                </a:cubicBezTo>
                <a:cubicBezTo>
                  <a:pt x="926" y="272"/>
                  <a:pt x="919" y="273"/>
                  <a:pt x="926" y="268"/>
                </a:cubicBezTo>
                <a:cubicBezTo>
                  <a:pt x="923" y="267"/>
                  <a:pt x="923" y="267"/>
                  <a:pt x="923" y="267"/>
                </a:cubicBezTo>
                <a:cubicBezTo>
                  <a:pt x="923" y="267"/>
                  <a:pt x="920" y="268"/>
                  <a:pt x="924" y="266"/>
                </a:cubicBezTo>
                <a:cubicBezTo>
                  <a:pt x="920" y="266"/>
                  <a:pt x="920" y="266"/>
                  <a:pt x="920" y="266"/>
                </a:cubicBezTo>
                <a:cubicBezTo>
                  <a:pt x="920" y="262"/>
                  <a:pt x="920" y="262"/>
                  <a:pt x="920" y="262"/>
                </a:cubicBezTo>
                <a:cubicBezTo>
                  <a:pt x="922" y="260"/>
                  <a:pt x="922" y="260"/>
                  <a:pt x="922" y="260"/>
                </a:cubicBezTo>
                <a:cubicBezTo>
                  <a:pt x="928" y="261"/>
                  <a:pt x="928" y="261"/>
                  <a:pt x="928" y="261"/>
                </a:cubicBezTo>
                <a:cubicBezTo>
                  <a:pt x="934" y="257"/>
                  <a:pt x="934" y="257"/>
                  <a:pt x="934" y="257"/>
                </a:cubicBezTo>
                <a:cubicBezTo>
                  <a:pt x="935" y="258"/>
                  <a:pt x="937" y="256"/>
                  <a:pt x="939" y="255"/>
                </a:cubicBezTo>
                <a:cubicBezTo>
                  <a:pt x="940" y="256"/>
                  <a:pt x="940" y="256"/>
                  <a:pt x="940" y="256"/>
                </a:cubicBezTo>
                <a:cubicBezTo>
                  <a:pt x="944" y="252"/>
                  <a:pt x="944" y="252"/>
                  <a:pt x="944" y="252"/>
                </a:cubicBezTo>
                <a:cubicBezTo>
                  <a:pt x="945" y="250"/>
                  <a:pt x="945" y="250"/>
                  <a:pt x="945" y="250"/>
                </a:cubicBezTo>
                <a:cubicBezTo>
                  <a:pt x="947" y="248"/>
                  <a:pt x="947" y="248"/>
                  <a:pt x="947" y="248"/>
                </a:cubicBezTo>
                <a:cubicBezTo>
                  <a:pt x="955" y="246"/>
                  <a:pt x="955" y="246"/>
                  <a:pt x="955" y="246"/>
                </a:cubicBezTo>
                <a:cubicBezTo>
                  <a:pt x="954" y="245"/>
                  <a:pt x="957" y="242"/>
                  <a:pt x="952" y="243"/>
                </a:cubicBezTo>
                <a:cubicBezTo>
                  <a:pt x="957" y="241"/>
                  <a:pt x="957" y="241"/>
                  <a:pt x="957" y="241"/>
                </a:cubicBezTo>
                <a:cubicBezTo>
                  <a:pt x="956" y="240"/>
                  <a:pt x="956" y="240"/>
                  <a:pt x="956" y="240"/>
                </a:cubicBezTo>
                <a:cubicBezTo>
                  <a:pt x="959" y="239"/>
                  <a:pt x="959" y="239"/>
                  <a:pt x="959" y="239"/>
                </a:cubicBezTo>
                <a:cubicBezTo>
                  <a:pt x="968" y="230"/>
                  <a:pt x="968" y="230"/>
                  <a:pt x="968" y="230"/>
                </a:cubicBezTo>
                <a:cubicBezTo>
                  <a:pt x="968" y="229"/>
                  <a:pt x="965" y="231"/>
                  <a:pt x="968" y="227"/>
                </a:cubicBezTo>
                <a:cubicBezTo>
                  <a:pt x="973" y="229"/>
                  <a:pt x="973" y="229"/>
                  <a:pt x="973" y="229"/>
                </a:cubicBezTo>
                <a:cubicBezTo>
                  <a:pt x="977" y="223"/>
                  <a:pt x="977" y="223"/>
                  <a:pt x="977" y="223"/>
                </a:cubicBezTo>
                <a:cubicBezTo>
                  <a:pt x="973" y="222"/>
                  <a:pt x="973" y="222"/>
                  <a:pt x="973" y="222"/>
                </a:cubicBezTo>
                <a:cubicBezTo>
                  <a:pt x="973" y="222"/>
                  <a:pt x="977" y="222"/>
                  <a:pt x="972" y="220"/>
                </a:cubicBezTo>
                <a:cubicBezTo>
                  <a:pt x="981" y="212"/>
                  <a:pt x="981" y="212"/>
                  <a:pt x="981" y="212"/>
                </a:cubicBezTo>
                <a:cubicBezTo>
                  <a:pt x="981" y="215"/>
                  <a:pt x="981" y="215"/>
                  <a:pt x="981" y="215"/>
                </a:cubicBezTo>
                <a:cubicBezTo>
                  <a:pt x="988" y="214"/>
                  <a:pt x="988" y="214"/>
                  <a:pt x="988" y="214"/>
                </a:cubicBezTo>
                <a:cubicBezTo>
                  <a:pt x="989" y="215"/>
                  <a:pt x="982" y="217"/>
                  <a:pt x="991" y="215"/>
                </a:cubicBezTo>
                <a:cubicBezTo>
                  <a:pt x="989" y="210"/>
                  <a:pt x="989" y="210"/>
                  <a:pt x="989" y="210"/>
                </a:cubicBezTo>
                <a:cubicBezTo>
                  <a:pt x="987" y="211"/>
                  <a:pt x="987" y="211"/>
                  <a:pt x="987" y="211"/>
                </a:cubicBezTo>
                <a:cubicBezTo>
                  <a:pt x="986" y="211"/>
                  <a:pt x="986" y="211"/>
                  <a:pt x="986" y="211"/>
                </a:cubicBezTo>
                <a:cubicBezTo>
                  <a:pt x="989" y="207"/>
                  <a:pt x="989" y="207"/>
                  <a:pt x="989" y="207"/>
                </a:cubicBezTo>
                <a:cubicBezTo>
                  <a:pt x="992" y="208"/>
                  <a:pt x="992" y="208"/>
                  <a:pt x="992" y="208"/>
                </a:cubicBezTo>
                <a:cubicBezTo>
                  <a:pt x="997" y="210"/>
                  <a:pt x="997" y="210"/>
                  <a:pt x="997" y="210"/>
                </a:cubicBezTo>
                <a:cubicBezTo>
                  <a:pt x="998" y="209"/>
                  <a:pt x="998" y="209"/>
                  <a:pt x="998" y="209"/>
                </a:cubicBezTo>
                <a:cubicBezTo>
                  <a:pt x="994" y="206"/>
                  <a:pt x="994" y="206"/>
                  <a:pt x="994" y="206"/>
                </a:cubicBezTo>
                <a:cubicBezTo>
                  <a:pt x="1002" y="200"/>
                  <a:pt x="1002" y="200"/>
                  <a:pt x="1002" y="200"/>
                </a:cubicBezTo>
                <a:cubicBezTo>
                  <a:pt x="1001" y="198"/>
                  <a:pt x="1001" y="198"/>
                  <a:pt x="1001" y="198"/>
                </a:cubicBezTo>
                <a:cubicBezTo>
                  <a:pt x="998" y="198"/>
                  <a:pt x="998" y="198"/>
                  <a:pt x="998" y="198"/>
                </a:cubicBezTo>
                <a:cubicBezTo>
                  <a:pt x="997" y="198"/>
                  <a:pt x="997" y="198"/>
                  <a:pt x="997" y="198"/>
                </a:cubicBezTo>
                <a:cubicBezTo>
                  <a:pt x="1002" y="194"/>
                  <a:pt x="1002" y="194"/>
                  <a:pt x="1002" y="194"/>
                </a:cubicBezTo>
                <a:cubicBezTo>
                  <a:pt x="1004" y="196"/>
                  <a:pt x="997" y="195"/>
                  <a:pt x="1004" y="197"/>
                </a:cubicBezTo>
                <a:cubicBezTo>
                  <a:pt x="1010" y="194"/>
                  <a:pt x="1010" y="194"/>
                  <a:pt x="1010" y="194"/>
                </a:cubicBezTo>
                <a:cubicBezTo>
                  <a:pt x="1008" y="190"/>
                  <a:pt x="1008" y="190"/>
                  <a:pt x="1008" y="190"/>
                </a:cubicBezTo>
                <a:cubicBezTo>
                  <a:pt x="1011" y="187"/>
                  <a:pt x="1011" y="187"/>
                  <a:pt x="1011" y="187"/>
                </a:cubicBezTo>
                <a:cubicBezTo>
                  <a:pt x="1009" y="184"/>
                  <a:pt x="1009" y="184"/>
                  <a:pt x="1009" y="184"/>
                </a:cubicBezTo>
                <a:cubicBezTo>
                  <a:pt x="1009" y="182"/>
                  <a:pt x="1009" y="182"/>
                  <a:pt x="1009" y="182"/>
                </a:cubicBezTo>
                <a:cubicBezTo>
                  <a:pt x="1010" y="184"/>
                  <a:pt x="1010" y="184"/>
                  <a:pt x="1010" y="184"/>
                </a:cubicBezTo>
                <a:cubicBezTo>
                  <a:pt x="1013" y="178"/>
                  <a:pt x="1014" y="188"/>
                  <a:pt x="1022" y="181"/>
                </a:cubicBezTo>
                <a:cubicBezTo>
                  <a:pt x="1023" y="180"/>
                  <a:pt x="1023" y="180"/>
                  <a:pt x="1023" y="180"/>
                </a:cubicBezTo>
                <a:cubicBezTo>
                  <a:pt x="1020" y="177"/>
                  <a:pt x="1020" y="177"/>
                  <a:pt x="1020" y="177"/>
                </a:cubicBezTo>
                <a:cubicBezTo>
                  <a:pt x="1018" y="180"/>
                  <a:pt x="1018" y="180"/>
                  <a:pt x="1018" y="180"/>
                </a:cubicBezTo>
                <a:cubicBezTo>
                  <a:pt x="1018" y="177"/>
                  <a:pt x="1018" y="177"/>
                  <a:pt x="1018" y="177"/>
                </a:cubicBezTo>
                <a:cubicBezTo>
                  <a:pt x="1024" y="174"/>
                  <a:pt x="1024" y="174"/>
                  <a:pt x="1024" y="174"/>
                </a:cubicBezTo>
                <a:cubicBezTo>
                  <a:pt x="1025" y="175"/>
                  <a:pt x="1025" y="175"/>
                  <a:pt x="1025" y="175"/>
                </a:cubicBezTo>
                <a:cubicBezTo>
                  <a:pt x="1025" y="172"/>
                  <a:pt x="1025" y="172"/>
                  <a:pt x="1025" y="172"/>
                </a:cubicBezTo>
                <a:cubicBezTo>
                  <a:pt x="1031" y="173"/>
                  <a:pt x="1031" y="173"/>
                  <a:pt x="1031" y="173"/>
                </a:cubicBezTo>
                <a:cubicBezTo>
                  <a:pt x="1035" y="166"/>
                  <a:pt x="1032" y="178"/>
                  <a:pt x="1037" y="164"/>
                </a:cubicBezTo>
                <a:cubicBezTo>
                  <a:pt x="1037" y="163"/>
                  <a:pt x="1037" y="163"/>
                  <a:pt x="1037" y="163"/>
                </a:cubicBezTo>
                <a:cubicBezTo>
                  <a:pt x="1041" y="164"/>
                  <a:pt x="1041" y="164"/>
                  <a:pt x="1041" y="164"/>
                </a:cubicBezTo>
                <a:cubicBezTo>
                  <a:pt x="1041" y="165"/>
                  <a:pt x="1041" y="165"/>
                  <a:pt x="1041" y="165"/>
                </a:cubicBezTo>
                <a:cubicBezTo>
                  <a:pt x="1042" y="166"/>
                  <a:pt x="1042" y="166"/>
                  <a:pt x="1042" y="166"/>
                </a:cubicBezTo>
                <a:cubicBezTo>
                  <a:pt x="1043" y="166"/>
                  <a:pt x="1043" y="166"/>
                  <a:pt x="1043" y="166"/>
                </a:cubicBezTo>
                <a:cubicBezTo>
                  <a:pt x="1043" y="159"/>
                  <a:pt x="1043" y="159"/>
                  <a:pt x="1043" y="159"/>
                </a:cubicBezTo>
                <a:cubicBezTo>
                  <a:pt x="1039" y="159"/>
                  <a:pt x="1039" y="159"/>
                  <a:pt x="1039" y="159"/>
                </a:cubicBezTo>
                <a:cubicBezTo>
                  <a:pt x="1038" y="156"/>
                  <a:pt x="1038" y="156"/>
                  <a:pt x="1038" y="156"/>
                </a:cubicBezTo>
                <a:cubicBezTo>
                  <a:pt x="1042" y="154"/>
                  <a:pt x="1042" y="154"/>
                  <a:pt x="1042" y="154"/>
                </a:cubicBezTo>
                <a:cubicBezTo>
                  <a:pt x="1044" y="154"/>
                  <a:pt x="1041" y="157"/>
                  <a:pt x="1045" y="156"/>
                </a:cubicBezTo>
                <a:cubicBezTo>
                  <a:pt x="1047" y="155"/>
                  <a:pt x="1036" y="152"/>
                  <a:pt x="1050" y="155"/>
                </a:cubicBezTo>
                <a:cubicBezTo>
                  <a:pt x="1052" y="152"/>
                  <a:pt x="1052" y="152"/>
                  <a:pt x="1052" y="152"/>
                </a:cubicBezTo>
                <a:cubicBezTo>
                  <a:pt x="1048" y="152"/>
                  <a:pt x="1048" y="152"/>
                  <a:pt x="1048" y="152"/>
                </a:cubicBezTo>
                <a:cubicBezTo>
                  <a:pt x="1048" y="150"/>
                  <a:pt x="1048" y="150"/>
                  <a:pt x="1048" y="150"/>
                </a:cubicBezTo>
                <a:cubicBezTo>
                  <a:pt x="1052" y="148"/>
                  <a:pt x="1043" y="161"/>
                  <a:pt x="1052" y="146"/>
                </a:cubicBezTo>
                <a:cubicBezTo>
                  <a:pt x="1055" y="145"/>
                  <a:pt x="1055" y="145"/>
                  <a:pt x="1055" y="145"/>
                </a:cubicBezTo>
                <a:cubicBezTo>
                  <a:pt x="1059" y="148"/>
                  <a:pt x="1044" y="146"/>
                  <a:pt x="1061" y="141"/>
                </a:cubicBezTo>
                <a:cubicBezTo>
                  <a:pt x="1060" y="138"/>
                  <a:pt x="1054" y="145"/>
                  <a:pt x="1066" y="140"/>
                </a:cubicBezTo>
                <a:cubicBezTo>
                  <a:pt x="1064" y="137"/>
                  <a:pt x="1064" y="137"/>
                  <a:pt x="1064" y="137"/>
                </a:cubicBezTo>
                <a:cubicBezTo>
                  <a:pt x="1062" y="136"/>
                  <a:pt x="1062" y="136"/>
                  <a:pt x="1062" y="136"/>
                </a:cubicBezTo>
                <a:cubicBezTo>
                  <a:pt x="1063" y="132"/>
                  <a:pt x="1063" y="132"/>
                  <a:pt x="1063" y="132"/>
                </a:cubicBezTo>
                <a:cubicBezTo>
                  <a:pt x="1071" y="130"/>
                  <a:pt x="1071" y="130"/>
                  <a:pt x="1071" y="130"/>
                </a:cubicBezTo>
                <a:cubicBezTo>
                  <a:pt x="1073" y="128"/>
                  <a:pt x="1073" y="128"/>
                  <a:pt x="1073" y="128"/>
                </a:cubicBezTo>
                <a:cubicBezTo>
                  <a:pt x="1071" y="127"/>
                  <a:pt x="1071" y="127"/>
                  <a:pt x="1071" y="127"/>
                </a:cubicBezTo>
                <a:cubicBezTo>
                  <a:pt x="1074" y="126"/>
                  <a:pt x="1074" y="129"/>
                  <a:pt x="1075" y="123"/>
                </a:cubicBezTo>
                <a:cubicBezTo>
                  <a:pt x="1078" y="123"/>
                  <a:pt x="1078" y="123"/>
                  <a:pt x="1078" y="123"/>
                </a:cubicBezTo>
                <a:cubicBezTo>
                  <a:pt x="1083" y="124"/>
                  <a:pt x="1071" y="125"/>
                  <a:pt x="1082" y="123"/>
                </a:cubicBezTo>
                <a:cubicBezTo>
                  <a:pt x="1080" y="120"/>
                  <a:pt x="1080" y="120"/>
                  <a:pt x="1080" y="120"/>
                </a:cubicBezTo>
                <a:cubicBezTo>
                  <a:pt x="1081" y="120"/>
                  <a:pt x="1072" y="125"/>
                  <a:pt x="1084" y="120"/>
                </a:cubicBezTo>
                <a:cubicBezTo>
                  <a:pt x="1084" y="118"/>
                  <a:pt x="1084" y="118"/>
                  <a:pt x="1084" y="118"/>
                </a:cubicBezTo>
                <a:cubicBezTo>
                  <a:pt x="1089" y="117"/>
                  <a:pt x="1089" y="117"/>
                  <a:pt x="1089" y="117"/>
                </a:cubicBezTo>
                <a:cubicBezTo>
                  <a:pt x="1086" y="115"/>
                  <a:pt x="1086" y="115"/>
                  <a:pt x="1086" y="115"/>
                </a:cubicBezTo>
                <a:cubicBezTo>
                  <a:pt x="1087" y="111"/>
                  <a:pt x="1087" y="111"/>
                  <a:pt x="1087" y="111"/>
                </a:cubicBezTo>
                <a:cubicBezTo>
                  <a:pt x="1090" y="110"/>
                  <a:pt x="1094" y="114"/>
                  <a:pt x="1095" y="112"/>
                </a:cubicBezTo>
                <a:cubicBezTo>
                  <a:pt x="1097" y="108"/>
                  <a:pt x="1097" y="108"/>
                  <a:pt x="1097" y="108"/>
                </a:cubicBezTo>
                <a:cubicBezTo>
                  <a:pt x="1096" y="107"/>
                  <a:pt x="1096" y="107"/>
                  <a:pt x="1096" y="107"/>
                </a:cubicBezTo>
                <a:cubicBezTo>
                  <a:pt x="1102" y="103"/>
                  <a:pt x="1102" y="103"/>
                  <a:pt x="1102" y="103"/>
                </a:cubicBezTo>
                <a:cubicBezTo>
                  <a:pt x="1101" y="101"/>
                  <a:pt x="1101" y="101"/>
                  <a:pt x="1101" y="101"/>
                </a:cubicBezTo>
                <a:cubicBezTo>
                  <a:pt x="1101" y="98"/>
                  <a:pt x="1101" y="98"/>
                  <a:pt x="1101" y="98"/>
                </a:cubicBezTo>
                <a:cubicBezTo>
                  <a:pt x="1106" y="97"/>
                  <a:pt x="1106" y="97"/>
                  <a:pt x="1106" y="97"/>
                </a:cubicBezTo>
                <a:cubicBezTo>
                  <a:pt x="1106" y="98"/>
                  <a:pt x="1105" y="95"/>
                  <a:pt x="1106" y="98"/>
                </a:cubicBezTo>
                <a:cubicBezTo>
                  <a:pt x="1107" y="99"/>
                  <a:pt x="1107" y="99"/>
                  <a:pt x="1107" y="99"/>
                </a:cubicBezTo>
                <a:cubicBezTo>
                  <a:pt x="1109" y="97"/>
                  <a:pt x="1109" y="97"/>
                  <a:pt x="1109" y="97"/>
                </a:cubicBezTo>
                <a:cubicBezTo>
                  <a:pt x="1112" y="92"/>
                  <a:pt x="1112" y="92"/>
                  <a:pt x="1112" y="92"/>
                </a:cubicBezTo>
                <a:cubicBezTo>
                  <a:pt x="1113" y="92"/>
                  <a:pt x="1114" y="94"/>
                  <a:pt x="1115" y="92"/>
                </a:cubicBezTo>
                <a:cubicBezTo>
                  <a:pt x="1113" y="90"/>
                  <a:pt x="1113" y="90"/>
                  <a:pt x="1113" y="90"/>
                </a:cubicBezTo>
                <a:cubicBezTo>
                  <a:pt x="1110" y="91"/>
                  <a:pt x="1110" y="91"/>
                  <a:pt x="1110" y="91"/>
                </a:cubicBezTo>
                <a:cubicBezTo>
                  <a:pt x="1109" y="88"/>
                  <a:pt x="1109" y="88"/>
                  <a:pt x="1109" y="88"/>
                </a:cubicBezTo>
                <a:cubicBezTo>
                  <a:pt x="1107" y="88"/>
                  <a:pt x="1107" y="88"/>
                  <a:pt x="1107" y="88"/>
                </a:cubicBezTo>
                <a:cubicBezTo>
                  <a:pt x="1116" y="85"/>
                  <a:pt x="1116" y="85"/>
                  <a:pt x="1116" y="85"/>
                </a:cubicBezTo>
                <a:cubicBezTo>
                  <a:pt x="1119" y="86"/>
                  <a:pt x="1119" y="86"/>
                  <a:pt x="1119" y="86"/>
                </a:cubicBezTo>
                <a:cubicBezTo>
                  <a:pt x="1121" y="84"/>
                  <a:pt x="1121" y="84"/>
                  <a:pt x="1121" y="84"/>
                </a:cubicBezTo>
                <a:cubicBezTo>
                  <a:pt x="1119" y="83"/>
                  <a:pt x="1119" y="83"/>
                  <a:pt x="1119" y="83"/>
                </a:cubicBezTo>
                <a:cubicBezTo>
                  <a:pt x="1116" y="80"/>
                  <a:pt x="1116" y="91"/>
                  <a:pt x="1119" y="80"/>
                </a:cubicBezTo>
                <a:cubicBezTo>
                  <a:pt x="1123" y="80"/>
                  <a:pt x="1123" y="80"/>
                  <a:pt x="1123" y="80"/>
                </a:cubicBezTo>
                <a:cubicBezTo>
                  <a:pt x="1131" y="73"/>
                  <a:pt x="1131" y="73"/>
                  <a:pt x="1131" y="73"/>
                </a:cubicBezTo>
                <a:cubicBezTo>
                  <a:pt x="1133" y="73"/>
                  <a:pt x="1119" y="78"/>
                  <a:pt x="1135" y="71"/>
                </a:cubicBezTo>
                <a:cubicBezTo>
                  <a:pt x="1135" y="70"/>
                  <a:pt x="1134" y="74"/>
                  <a:pt x="1134" y="69"/>
                </a:cubicBezTo>
                <a:cubicBezTo>
                  <a:pt x="1137" y="68"/>
                  <a:pt x="1137" y="68"/>
                  <a:pt x="1137" y="68"/>
                </a:cubicBezTo>
                <a:cubicBezTo>
                  <a:pt x="1142" y="70"/>
                  <a:pt x="1142" y="70"/>
                  <a:pt x="1142" y="70"/>
                </a:cubicBezTo>
                <a:cubicBezTo>
                  <a:pt x="1143" y="69"/>
                  <a:pt x="1143" y="69"/>
                  <a:pt x="1143" y="69"/>
                </a:cubicBezTo>
                <a:cubicBezTo>
                  <a:pt x="1141" y="63"/>
                  <a:pt x="1141" y="63"/>
                  <a:pt x="1141" y="63"/>
                </a:cubicBezTo>
                <a:cubicBezTo>
                  <a:pt x="1152" y="56"/>
                  <a:pt x="1152" y="56"/>
                  <a:pt x="1152" y="56"/>
                </a:cubicBezTo>
                <a:cubicBezTo>
                  <a:pt x="1153" y="53"/>
                  <a:pt x="1153" y="53"/>
                  <a:pt x="1153" y="53"/>
                </a:cubicBezTo>
                <a:cubicBezTo>
                  <a:pt x="1157" y="53"/>
                  <a:pt x="1157" y="53"/>
                  <a:pt x="1157" y="53"/>
                </a:cubicBezTo>
                <a:cubicBezTo>
                  <a:pt x="1156" y="50"/>
                  <a:pt x="1156" y="50"/>
                  <a:pt x="1156" y="50"/>
                </a:cubicBezTo>
                <a:cubicBezTo>
                  <a:pt x="1158" y="52"/>
                  <a:pt x="1158" y="52"/>
                  <a:pt x="1158" y="52"/>
                </a:cubicBezTo>
                <a:cubicBezTo>
                  <a:pt x="1165" y="50"/>
                  <a:pt x="1165" y="50"/>
                  <a:pt x="1165" y="50"/>
                </a:cubicBezTo>
                <a:cubicBezTo>
                  <a:pt x="1163" y="47"/>
                  <a:pt x="1163" y="47"/>
                  <a:pt x="1163" y="47"/>
                </a:cubicBezTo>
                <a:cubicBezTo>
                  <a:pt x="1164" y="47"/>
                  <a:pt x="1164" y="46"/>
                  <a:pt x="1165" y="47"/>
                </a:cubicBezTo>
                <a:cubicBezTo>
                  <a:pt x="1161" y="44"/>
                  <a:pt x="1161" y="44"/>
                  <a:pt x="1161" y="44"/>
                </a:cubicBezTo>
                <a:cubicBezTo>
                  <a:pt x="1161" y="43"/>
                  <a:pt x="1161" y="43"/>
                  <a:pt x="1161" y="43"/>
                </a:cubicBezTo>
                <a:cubicBezTo>
                  <a:pt x="1168" y="43"/>
                  <a:pt x="1168" y="43"/>
                  <a:pt x="1168" y="43"/>
                </a:cubicBezTo>
                <a:cubicBezTo>
                  <a:pt x="1175" y="40"/>
                  <a:pt x="1175" y="40"/>
                  <a:pt x="1175" y="40"/>
                </a:cubicBezTo>
                <a:cubicBezTo>
                  <a:pt x="1175" y="38"/>
                  <a:pt x="1175" y="38"/>
                  <a:pt x="1175" y="38"/>
                </a:cubicBezTo>
                <a:cubicBezTo>
                  <a:pt x="1182" y="33"/>
                  <a:pt x="1182" y="33"/>
                  <a:pt x="1182" y="33"/>
                </a:cubicBezTo>
                <a:cubicBezTo>
                  <a:pt x="1181" y="31"/>
                  <a:pt x="1187" y="36"/>
                  <a:pt x="1186" y="29"/>
                </a:cubicBezTo>
                <a:cubicBezTo>
                  <a:pt x="1188" y="30"/>
                  <a:pt x="1188" y="30"/>
                  <a:pt x="1188" y="30"/>
                </a:cubicBezTo>
                <a:cubicBezTo>
                  <a:pt x="1192" y="25"/>
                  <a:pt x="1192" y="25"/>
                  <a:pt x="1192" y="25"/>
                </a:cubicBezTo>
                <a:cubicBezTo>
                  <a:pt x="1193" y="25"/>
                  <a:pt x="1193" y="25"/>
                  <a:pt x="1193" y="25"/>
                </a:cubicBezTo>
                <a:cubicBezTo>
                  <a:pt x="1193" y="22"/>
                  <a:pt x="1193" y="22"/>
                  <a:pt x="1193" y="22"/>
                </a:cubicBezTo>
                <a:cubicBezTo>
                  <a:pt x="1195" y="23"/>
                  <a:pt x="1197" y="20"/>
                  <a:pt x="1198" y="19"/>
                </a:cubicBezTo>
                <a:cubicBezTo>
                  <a:pt x="1199" y="17"/>
                  <a:pt x="1204" y="18"/>
                  <a:pt x="1200" y="15"/>
                </a:cubicBezTo>
                <a:cubicBezTo>
                  <a:pt x="1203" y="16"/>
                  <a:pt x="1204" y="10"/>
                  <a:pt x="1207" y="15"/>
                </a:cubicBezTo>
                <a:cubicBezTo>
                  <a:pt x="1210" y="14"/>
                  <a:pt x="1210" y="14"/>
                  <a:pt x="1210" y="14"/>
                </a:cubicBezTo>
                <a:cubicBezTo>
                  <a:pt x="1209" y="9"/>
                  <a:pt x="1209" y="9"/>
                  <a:pt x="1209" y="9"/>
                </a:cubicBezTo>
                <a:cubicBezTo>
                  <a:pt x="1210" y="9"/>
                  <a:pt x="1212" y="9"/>
                  <a:pt x="1211" y="6"/>
                </a:cubicBezTo>
                <a:cubicBezTo>
                  <a:pt x="1214" y="9"/>
                  <a:pt x="1214" y="9"/>
                  <a:pt x="1214" y="9"/>
                </a:cubicBezTo>
                <a:cubicBezTo>
                  <a:pt x="1215" y="7"/>
                  <a:pt x="1215" y="7"/>
                  <a:pt x="1215" y="7"/>
                </a:cubicBezTo>
                <a:cubicBezTo>
                  <a:pt x="1219" y="8"/>
                  <a:pt x="1219" y="8"/>
                  <a:pt x="1219" y="8"/>
                </a:cubicBezTo>
                <a:cubicBezTo>
                  <a:pt x="1218" y="11"/>
                  <a:pt x="1218" y="11"/>
                  <a:pt x="1218" y="11"/>
                </a:cubicBezTo>
                <a:cubicBezTo>
                  <a:pt x="1224" y="7"/>
                  <a:pt x="1224" y="7"/>
                  <a:pt x="1224" y="7"/>
                </a:cubicBezTo>
                <a:cubicBezTo>
                  <a:pt x="1224" y="6"/>
                  <a:pt x="1227" y="6"/>
                  <a:pt x="1227" y="8"/>
                </a:cubicBezTo>
                <a:cubicBezTo>
                  <a:pt x="1228" y="7"/>
                  <a:pt x="1230" y="6"/>
                  <a:pt x="1232" y="7"/>
                </a:cubicBezTo>
                <a:cubicBezTo>
                  <a:pt x="1229" y="10"/>
                  <a:pt x="1238" y="7"/>
                  <a:pt x="1231" y="11"/>
                </a:cubicBezTo>
                <a:cubicBezTo>
                  <a:pt x="1230" y="10"/>
                  <a:pt x="1230" y="10"/>
                  <a:pt x="1230" y="10"/>
                </a:cubicBezTo>
                <a:cubicBezTo>
                  <a:pt x="1223" y="11"/>
                  <a:pt x="1223" y="11"/>
                  <a:pt x="1223" y="11"/>
                </a:cubicBezTo>
                <a:cubicBezTo>
                  <a:pt x="1222" y="12"/>
                  <a:pt x="1232" y="4"/>
                  <a:pt x="1223" y="17"/>
                </a:cubicBezTo>
                <a:cubicBezTo>
                  <a:pt x="1224" y="18"/>
                  <a:pt x="1224" y="18"/>
                  <a:pt x="1224" y="18"/>
                </a:cubicBezTo>
                <a:cubicBezTo>
                  <a:pt x="1225" y="18"/>
                  <a:pt x="1225" y="18"/>
                  <a:pt x="1225" y="18"/>
                </a:cubicBezTo>
                <a:cubicBezTo>
                  <a:pt x="1226" y="17"/>
                  <a:pt x="1226" y="17"/>
                  <a:pt x="1226" y="17"/>
                </a:cubicBezTo>
                <a:cubicBezTo>
                  <a:pt x="1224" y="17"/>
                  <a:pt x="1226" y="17"/>
                  <a:pt x="1225" y="14"/>
                </a:cubicBezTo>
                <a:cubicBezTo>
                  <a:pt x="1226" y="14"/>
                  <a:pt x="1227" y="14"/>
                  <a:pt x="1228" y="14"/>
                </a:cubicBezTo>
                <a:cubicBezTo>
                  <a:pt x="1227" y="17"/>
                  <a:pt x="1227" y="17"/>
                  <a:pt x="1227" y="17"/>
                </a:cubicBezTo>
                <a:cubicBezTo>
                  <a:pt x="1225" y="18"/>
                  <a:pt x="1225" y="18"/>
                  <a:pt x="1225" y="18"/>
                </a:cubicBezTo>
                <a:cubicBezTo>
                  <a:pt x="1229" y="21"/>
                  <a:pt x="1229" y="21"/>
                  <a:pt x="1229" y="21"/>
                </a:cubicBezTo>
                <a:cubicBezTo>
                  <a:pt x="1232" y="18"/>
                  <a:pt x="1232" y="18"/>
                  <a:pt x="1232" y="18"/>
                </a:cubicBezTo>
                <a:cubicBezTo>
                  <a:pt x="1232" y="19"/>
                  <a:pt x="1232" y="19"/>
                  <a:pt x="1232" y="19"/>
                </a:cubicBezTo>
                <a:cubicBezTo>
                  <a:pt x="1237" y="16"/>
                  <a:pt x="1214" y="26"/>
                  <a:pt x="1241" y="14"/>
                </a:cubicBezTo>
                <a:cubicBezTo>
                  <a:pt x="1242" y="15"/>
                  <a:pt x="1242" y="15"/>
                  <a:pt x="1242" y="15"/>
                </a:cubicBezTo>
                <a:cubicBezTo>
                  <a:pt x="1238" y="17"/>
                  <a:pt x="1238" y="17"/>
                  <a:pt x="1238" y="17"/>
                </a:cubicBezTo>
                <a:cubicBezTo>
                  <a:pt x="1234" y="21"/>
                  <a:pt x="1234" y="21"/>
                  <a:pt x="1234" y="21"/>
                </a:cubicBezTo>
                <a:cubicBezTo>
                  <a:pt x="1232" y="21"/>
                  <a:pt x="1232" y="21"/>
                  <a:pt x="1232" y="21"/>
                </a:cubicBezTo>
                <a:cubicBezTo>
                  <a:pt x="1232" y="22"/>
                  <a:pt x="1227" y="21"/>
                  <a:pt x="1232" y="23"/>
                </a:cubicBezTo>
                <a:cubicBezTo>
                  <a:pt x="1231" y="25"/>
                  <a:pt x="1231" y="25"/>
                  <a:pt x="1231" y="25"/>
                </a:cubicBezTo>
                <a:cubicBezTo>
                  <a:pt x="1224" y="26"/>
                  <a:pt x="1224" y="26"/>
                  <a:pt x="1224" y="26"/>
                </a:cubicBezTo>
                <a:cubicBezTo>
                  <a:pt x="1217" y="31"/>
                  <a:pt x="1217" y="31"/>
                  <a:pt x="1217" y="31"/>
                </a:cubicBezTo>
                <a:cubicBezTo>
                  <a:pt x="1215" y="29"/>
                  <a:pt x="1214" y="37"/>
                  <a:pt x="1212" y="30"/>
                </a:cubicBezTo>
                <a:cubicBezTo>
                  <a:pt x="1210" y="32"/>
                  <a:pt x="1210" y="32"/>
                  <a:pt x="1210" y="32"/>
                </a:cubicBezTo>
                <a:cubicBezTo>
                  <a:pt x="1210" y="33"/>
                  <a:pt x="1210" y="33"/>
                  <a:pt x="1210" y="33"/>
                </a:cubicBezTo>
                <a:cubicBezTo>
                  <a:pt x="1210" y="34"/>
                  <a:pt x="1210" y="34"/>
                  <a:pt x="1210" y="34"/>
                </a:cubicBezTo>
                <a:cubicBezTo>
                  <a:pt x="1212" y="32"/>
                  <a:pt x="1212" y="32"/>
                  <a:pt x="1212" y="32"/>
                </a:cubicBezTo>
                <a:cubicBezTo>
                  <a:pt x="1207" y="39"/>
                  <a:pt x="1207" y="39"/>
                  <a:pt x="1207" y="39"/>
                </a:cubicBezTo>
                <a:cubicBezTo>
                  <a:pt x="1206" y="39"/>
                  <a:pt x="1206" y="39"/>
                  <a:pt x="1206" y="39"/>
                </a:cubicBezTo>
                <a:cubicBezTo>
                  <a:pt x="1204" y="38"/>
                  <a:pt x="1204" y="38"/>
                  <a:pt x="1204" y="38"/>
                </a:cubicBezTo>
                <a:cubicBezTo>
                  <a:pt x="1202" y="43"/>
                  <a:pt x="1202" y="43"/>
                  <a:pt x="1202" y="43"/>
                </a:cubicBezTo>
                <a:cubicBezTo>
                  <a:pt x="1197" y="47"/>
                  <a:pt x="1197" y="47"/>
                  <a:pt x="1197" y="47"/>
                </a:cubicBezTo>
                <a:cubicBezTo>
                  <a:pt x="1193" y="53"/>
                  <a:pt x="1193" y="53"/>
                  <a:pt x="1193" y="53"/>
                </a:cubicBezTo>
                <a:cubicBezTo>
                  <a:pt x="1191" y="48"/>
                  <a:pt x="1191" y="48"/>
                  <a:pt x="1191" y="48"/>
                </a:cubicBezTo>
                <a:cubicBezTo>
                  <a:pt x="1188" y="49"/>
                  <a:pt x="1188" y="49"/>
                  <a:pt x="1188" y="49"/>
                </a:cubicBezTo>
                <a:cubicBezTo>
                  <a:pt x="1187" y="52"/>
                  <a:pt x="1187" y="52"/>
                  <a:pt x="1187" y="52"/>
                </a:cubicBezTo>
                <a:cubicBezTo>
                  <a:pt x="1189" y="55"/>
                  <a:pt x="1189" y="55"/>
                  <a:pt x="1189" y="55"/>
                </a:cubicBezTo>
                <a:cubicBezTo>
                  <a:pt x="1186" y="59"/>
                  <a:pt x="1186" y="59"/>
                  <a:pt x="1186" y="59"/>
                </a:cubicBezTo>
                <a:cubicBezTo>
                  <a:pt x="1184" y="60"/>
                  <a:pt x="1184" y="60"/>
                  <a:pt x="1184" y="60"/>
                </a:cubicBezTo>
                <a:cubicBezTo>
                  <a:pt x="1181" y="64"/>
                  <a:pt x="1181" y="64"/>
                  <a:pt x="1181" y="64"/>
                </a:cubicBezTo>
                <a:cubicBezTo>
                  <a:pt x="1179" y="66"/>
                  <a:pt x="1179" y="60"/>
                  <a:pt x="1177" y="66"/>
                </a:cubicBezTo>
                <a:cubicBezTo>
                  <a:pt x="1174" y="65"/>
                  <a:pt x="1184" y="62"/>
                  <a:pt x="1173" y="67"/>
                </a:cubicBezTo>
                <a:cubicBezTo>
                  <a:pt x="1174" y="68"/>
                  <a:pt x="1174" y="68"/>
                  <a:pt x="1174" y="68"/>
                </a:cubicBezTo>
                <a:cubicBezTo>
                  <a:pt x="1172" y="71"/>
                  <a:pt x="1172" y="71"/>
                  <a:pt x="1172" y="71"/>
                </a:cubicBezTo>
                <a:cubicBezTo>
                  <a:pt x="1168" y="72"/>
                  <a:pt x="1168" y="72"/>
                  <a:pt x="1168" y="72"/>
                </a:cubicBezTo>
                <a:cubicBezTo>
                  <a:pt x="1167" y="76"/>
                  <a:pt x="1167" y="76"/>
                  <a:pt x="1167" y="76"/>
                </a:cubicBezTo>
                <a:cubicBezTo>
                  <a:pt x="1159" y="85"/>
                  <a:pt x="1159" y="85"/>
                  <a:pt x="1159" y="85"/>
                </a:cubicBezTo>
                <a:cubicBezTo>
                  <a:pt x="1157" y="87"/>
                  <a:pt x="1157" y="87"/>
                  <a:pt x="1157" y="87"/>
                </a:cubicBezTo>
                <a:cubicBezTo>
                  <a:pt x="1157" y="88"/>
                  <a:pt x="1157" y="88"/>
                  <a:pt x="1157" y="88"/>
                </a:cubicBezTo>
                <a:cubicBezTo>
                  <a:pt x="1155" y="90"/>
                  <a:pt x="1155" y="90"/>
                  <a:pt x="1155" y="90"/>
                </a:cubicBezTo>
                <a:cubicBezTo>
                  <a:pt x="1153" y="91"/>
                  <a:pt x="1151" y="90"/>
                  <a:pt x="1150" y="93"/>
                </a:cubicBezTo>
                <a:cubicBezTo>
                  <a:pt x="1146" y="92"/>
                  <a:pt x="1146" y="92"/>
                  <a:pt x="1146" y="92"/>
                </a:cubicBezTo>
                <a:cubicBezTo>
                  <a:pt x="1144" y="97"/>
                  <a:pt x="1144" y="97"/>
                  <a:pt x="1144" y="97"/>
                </a:cubicBezTo>
                <a:cubicBezTo>
                  <a:pt x="1144" y="97"/>
                  <a:pt x="1144" y="97"/>
                  <a:pt x="1144" y="97"/>
                </a:cubicBezTo>
                <a:cubicBezTo>
                  <a:pt x="1147" y="97"/>
                  <a:pt x="1147" y="97"/>
                  <a:pt x="1147" y="97"/>
                </a:cubicBezTo>
                <a:cubicBezTo>
                  <a:pt x="1145" y="99"/>
                  <a:pt x="1145" y="99"/>
                  <a:pt x="1145" y="99"/>
                </a:cubicBezTo>
                <a:cubicBezTo>
                  <a:pt x="1142" y="100"/>
                  <a:pt x="1142" y="100"/>
                  <a:pt x="1142" y="100"/>
                </a:cubicBezTo>
                <a:cubicBezTo>
                  <a:pt x="1139" y="105"/>
                  <a:pt x="1139" y="105"/>
                  <a:pt x="1139" y="105"/>
                </a:cubicBezTo>
                <a:cubicBezTo>
                  <a:pt x="1138" y="105"/>
                  <a:pt x="1138" y="105"/>
                  <a:pt x="1138" y="105"/>
                </a:cubicBezTo>
                <a:cubicBezTo>
                  <a:pt x="1137" y="108"/>
                  <a:pt x="1137" y="108"/>
                  <a:pt x="1137" y="108"/>
                </a:cubicBezTo>
                <a:cubicBezTo>
                  <a:pt x="1136" y="111"/>
                  <a:pt x="1134" y="105"/>
                  <a:pt x="1133" y="109"/>
                </a:cubicBezTo>
                <a:cubicBezTo>
                  <a:pt x="1130" y="115"/>
                  <a:pt x="1130" y="115"/>
                  <a:pt x="1130" y="115"/>
                </a:cubicBezTo>
                <a:cubicBezTo>
                  <a:pt x="1127" y="114"/>
                  <a:pt x="1123" y="117"/>
                  <a:pt x="1125" y="119"/>
                </a:cubicBezTo>
                <a:cubicBezTo>
                  <a:pt x="1124" y="119"/>
                  <a:pt x="1130" y="118"/>
                  <a:pt x="1123" y="118"/>
                </a:cubicBezTo>
                <a:cubicBezTo>
                  <a:pt x="1121" y="120"/>
                  <a:pt x="1121" y="120"/>
                  <a:pt x="1121" y="120"/>
                </a:cubicBezTo>
                <a:cubicBezTo>
                  <a:pt x="1123" y="121"/>
                  <a:pt x="1123" y="121"/>
                  <a:pt x="1123" y="121"/>
                </a:cubicBezTo>
                <a:cubicBezTo>
                  <a:pt x="1118" y="122"/>
                  <a:pt x="1118" y="122"/>
                  <a:pt x="1118" y="122"/>
                </a:cubicBezTo>
                <a:cubicBezTo>
                  <a:pt x="1117" y="121"/>
                  <a:pt x="1117" y="121"/>
                  <a:pt x="1117" y="121"/>
                </a:cubicBezTo>
                <a:cubicBezTo>
                  <a:pt x="1115" y="123"/>
                  <a:pt x="1115" y="123"/>
                  <a:pt x="1115" y="123"/>
                </a:cubicBezTo>
                <a:cubicBezTo>
                  <a:pt x="1119" y="124"/>
                  <a:pt x="1119" y="124"/>
                  <a:pt x="1119" y="124"/>
                </a:cubicBezTo>
                <a:cubicBezTo>
                  <a:pt x="1117" y="127"/>
                  <a:pt x="1117" y="127"/>
                  <a:pt x="1117" y="127"/>
                </a:cubicBezTo>
                <a:cubicBezTo>
                  <a:pt x="1113" y="132"/>
                  <a:pt x="1113" y="132"/>
                  <a:pt x="1113" y="132"/>
                </a:cubicBezTo>
                <a:cubicBezTo>
                  <a:pt x="1111" y="132"/>
                  <a:pt x="1108" y="135"/>
                  <a:pt x="1106" y="135"/>
                </a:cubicBezTo>
                <a:cubicBezTo>
                  <a:pt x="1103" y="141"/>
                  <a:pt x="1103" y="141"/>
                  <a:pt x="1103" y="141"/>
                </a:cubicBezTo>
                <a:cubicBezTo>
                  <a:pt x="1095" y="148"/>
                  <a:pt x="1095" y="148"/>
                  <a:pt x="1095" y="148"/>
                </a:cubicBezTo>
                <a:cubicBezTo>
                  <a:pt x="1089" y="147"/>
                  <a:pt x="1089" y="147"/>
                  <a:pt x="1089" y="147"/>
                </a:cubicBezTo>
                <a:cubicBezTo>
                  <a:pt x="1087" y="149"/>
                  <a:pt x="1087" y="149"/>
                  <a:pt x="1087" y="149"/>
                </a:cubicBezTo>
                <a:cubicBezTo>
                  <a:pt x="1087" y="152"/>
                  <a:pt x="1087" y="152"/>
                  <a:pt x="1087" y="152"/>
                </a:cubicBezTo>
                <a:cubicBezTo>
                  <a:pt x="1079" y="156"/>
                  <a:pt x="1079" y="156"/>
                  <a:pt x="1079" y="156"/>
                </a:cubicBezTo>
                <a:cubicBezTo>
                  <a:pt x="1079" y="159"/>
                  <a:pt x="1079" y="159"/>
                  <a:pt x="1079" y="159"/>
                </a:cubicBezTo>
                <a:cubicBezTo>
                  <a:pt x="1075" y="161"/>
                  <a:pt x="1075" y="161"/>
                  <a:pt x="1075" y="161"/>
                </a:cubicBezTo>
                <a:cubicBezTo>
                  <a:pt x="1071" y="165"/>
                  <a:pt x="1071" y="165"/>
                  <a:pt x="1071" y="165"/>
                </a:cubicBezTo>
                <a:cubicBezTo>
                  <a:pt x="1069" y="166"/>
                  <a:pt x="1069" y="166"/>
                  <a:pt x="1069" y="166"/>
                </a:cubicBezTo>
                <a:cubicBezTo>
                  <a:pt x="1067" y="169"/>
                  <a:pt x="1067" y="169"/>
                  <a:pt x="1067" y="169"/>
                </a:cubicBezTo>
                <a:cubicBezTo>
                  <a:pt x="1066" y="166"/>
                  <a:pt x="1062" y="177"/>
                  <a:pt x="1066" y="165"/>
                </a:cubicBezTo>
                <a:cubicBezTo>
                  <a:pt x="1065" y="164"/>
                  <a:pt x="1064" y="166"/>
                  <a:pt x="1064" y="165"/>
                </a:cubicBezTo>
                <a:cubicBezTo>
                  <a:pt x="1062" y="166"/>
                  <a:pt x="1062" y="166"/>
                  <a:pt x="1062" y="166"/>
                </a:cubicBezTo>
                <a:cubicBezTo>
                  <a:pt x="1063" y="167"/>
                  <a:pt x="1063" y="167"/>
                  <a:pt x="1063" y="167"/>
                </a:cubicBezTo>
                <a:cubicBezTo>
                  <a:pt x="1061" y="166"/>
                  <a:pt x="1061" y="166"/>
                  <a:pt x="1061" y="166"/>
                </a:cubicBezTo>
                <a:cubicBezTo>
                  <a:pt x="1061" y="168"/>
                  <a:pt x="1061" y="168"/>
                  <a:pt x="1061" y="168"/>
                </a:cubicBezTo>
                <a:cubicBezTo>
                  <a:pt x="1064" y="170"/>
                  <a:pt x="1064" y="170"/>
                  <a:pt x="1064" y="170"/>
                </a:cubicBezTo>
                <a:cubicBezTo>
                  <a:pt x="1063" y="172"/>
                  <a:pt x="1063" y="172"/>
                  <a:pt x="1063" y="172"/>
                </a:cubicBezTo>
                <a:cubicBezTo>
                  <a:pt x="1064" y="173"/>
                  <a:pt x="1064" y="173"/>
                  <a:pt x="1064" y="173"/>
                </a:cubicBezTo>
                <a:cubicBezTo>
                  <a:pt x="1062" y="172"/>
                  <a:pt x="1059" y="174"/>
                  <a:pt x="1060" y="176"/>
                </a:cubicBezTo>
                <a:cubicBezTo>
                  <a:pt x="1059" y="175"/>
                  <a:pt x="1059" y="175"/>
                  <a:pt x="1059" y="175"/>
                </a:cubicBezTo>
                <a:cubicBezTo>
                  <a:pt x="1057" y="179"/>
                  <a:pt x="1057" y="179"/>
                  <a:pt x="1057" y="179"/>
                </a:cubicBezTo>
                <a:cubicBezTo>
                  <a:pt x="1053" y="180"/>
                  <a:pt x="1053" y="180"/>
                  <a:pt x="1053" y="180"/>
                </a:cubicBezTo>
                <a:cubicBezTo>
                  <a:pt x="1054" y="180"/>
                  <a:pt x="1049" y="180"/>
                  <a:pt x="1055" y="180"/>
                </a:cubicBezTo>
                <a:cubicBezTo>
                  <a:pt x="1052" y="186"/>
                  <a:pt x="1054" y="176"/>
                  <a:pt x="1047" y="187"/>
                </a:cubicBezTo>
                <a:cubicBezTo>
                  <a:pt x="1044" y="188"/>
                  <a:pt x="1038" y="189"/>
                  <a:pt x="1039" y="193"/>
                </a:cubicBezTo>
                <a:cubicBezTo>
                  <a:pt x="1037" y="194"/>
                  <a:pt x="1037" y="194"/>
                  <a:pt x="1037" y="194"/>
                </a:cubicBezTo>
                <a:cubicBezTo>
                  <a:pt x="1038" y="197"/>
                  <a:pt x="1038" y="197"/>
                  <a:pt x="1038" y="197"/>
                </a:cubicBezTo>
                <a:cubicBezTo>
                  <a:pt x="1035" y="197"/>
                  <a:pt x="1035" y="197"/>
                  <a:pt x="1035" y="197"/>
                </a:cubicBezTo>
                <a:cubicBezTo>
                  <a:pt x="1034" y="201"/>
                  <a:pt x="1034" y="201"/>
                  <a:pt x="1034" y="201"/>
                </a:cubicBezTo>
                <a:cubicBezTo>
                  <a:pt x="1034" y="204"/>
                  <a:pt x="1028" y="200"/>
                  <a:pt x="1030" y="205"/>
                </a:cubicBezTo>
                <a:cubicBezTo>
                  <a:pt x="1027" y="206"/>
                  <a:pt x="1027" y="206"/>
                  <a:pt x="1027" y="206"/>
                </a:cubicBezTo>
                <a:cubicBezTo>
                  <a:pt x="1024" y="208"/>
                  <a:pt x="1024" y="208"/>
                  <a:pt x="1024" y="208"/>
                </a:cubicBezTo>
                <a:cubicBezTo>
                  <a:pt x="1020" y="210"/>
                  <a:pt x="1016" y="212"/>
                  <a:pt x="1015" y="215"/>
                </a:cubicBezTo>
                <a:cubicBezTo>
                  <a:pt x="1010" y="220"/>
                  <a:pt x="1010" y="220"/>
                  <a:pt x="1010" y="220"/>
                </a:cubicBezTo>
                <a:cubicBezTo>
                  <a:pt x="1011" y="223"/>
                  <a:pt x="1011" y="223"/>
                  <a:pt x="1011" y="223"/>
                </a:cubicBezTo>
                <a:cubicBezTo>
                  <a:pt x="1009" y="226"/>
                  <a:pt x="1009" y="226"/>
                  <a:pt x="1009" y="226"/>
                </a:cubicBezTo>
                <a:cubicBezTo>
                  <a:pt x="1006" y="224"/>
                  <a:pt x="1006" y="224"/>
                  <a:pt x="1006" y="224"/>
                </a:cubicBezTo>
                <a:cubicBezTo>
                  <a:pt x="1002" y="226"/>
                  <a:pt x="1002" y="226"/>
                  <a:pt x="1002" y="226"/>
                </a:cubicBezTo>
                <a:cubicBezTo>
                  <a:pt x="999" y="231"/>
                  <a:pt x="999" y="231"/>
                  <a:pt x="999" y="231"/>
                </a:cubicBezTo>
                <a:cubicBezTo>
                  <a:pt x="995" y="234"/>
                  <a:pt x="989" y="234"/>
                  <a:pt x="990" y="239"/>
                </a:cubicBezTo>
                <a:cubicBezTo>
                  <a:pt x="987" y="240"/>
                  <a:pt x="987" y="240"/>
                  <a:pt x="987" y="240"/>
                </a:cubicBezTo>
                <a:cubicBezTo>
                  <a:pt x="987" y="244"/>
                  <a:pt x="987" y="244"/>
                  <a:pt x="987" y="244"/>
                </a:cubicBezTo>
                <a:cubicBezTo>
                  <a:pt x="991" y="244"/>
                  <a:pt x="991" y="244"/>
                  <a:pt x="991" y="244"/>
                </a:cubicBezTo>
                <a:cubicBezTo>
                  <a:pt x="996" y="240"/>
                  <a:pt x="996" y="240"/>
                  <a:pt x="996" y="240"/>
                </a:cubicBezTo>
                <a:cubicBezTo>
                  <a:pt x="996" y="237"/>
                  <a:pt x="996" y="237"/>
                  <a:pt x="996" y="237"/>
                </a:cubicBezTo>
                <a:cubicBezTo>
                  <a:pt x="999" y="238"/>
                  <a:pt x="999" y="238"/>
                  <a:pt x="999" y="238"/>
                </a:cubicBezTo>
                <a:cubicBezTo>
                  <a:pt x="1004" y="234"/>
                  <a:pt x="1004" y="234"/>
                  <a:pt x="1004" y="234"/>
                </a:cubicBezTo>
                <a:cubicBezTo>
                  <a:pt x="1004" y="231"/>
                  <a:pt x="1004" y="231"/>
                  <a:pt x="1004" y="231"/>
                </a:cubicBezTo>
                <a:cubicBezTo>
                  <a:pt x="1005" y="232"/>
                  <a:pt x="1005" y="232"/>
                  <a:pt x="1005" y="232"/>
                </a:cubicBezTo>
                <a:cubicBezTo>
                  <a:pt x="1006" y="234"/>
                  <a:pt x="1006" y="234"/>
                  <a:pt x="1006" y="234"/>
                </a:cubicBezTo>
                <a:cubicBezTo>
                  <a:pt x="1004" y="238"/>
                  <a:pt x="1004" y="238"/>
                  <a:pt x="1004" y="238"/>
                </a:cubicBezTo>
                <a:cubicBezTo>
                  <a:pt x="1003" y="238"/>
                  <a:pt x="1001" y="231"/>
                  <a:pt x="1000" y="242"/>
                </a:cubicBezTo>
                <a:cubicBezTo>
                  <a:pt x="998" y="241"/>
                  <a:pt x="997" y="239"/>
                  <a:pt x="996" y="245"/>
                </a:cubicBezTo>
                <a:cubicBezTo>
                  <a:pt x="995" y="245"/>
                  <a:pt x="995" y="247"/>
                  <a:pt x="994" y="245"/>
                </a:cubicBezTo>
                <a:cubicBezTo>
                  <a:pt x="993" y="249"/>
                  <a:pt x="993" y="249"/>
                  <a:pt x="993" y="249"/>
                </a:cubicBezTo>
                <a:cubicBezTo>
                  <a:pt x="991" y="250"/>
                  <a:pt x="991" y="250"/>
                  <a:pt x="991" y="250"/>
                </a:cubicBezTo>
                <a:cubicBezTo>
                  <a:pt x="994" y="252"/>
                  <a:pt x="994" y="252"/>
                  <a:pt x="994" y="252"/>
                </a:cubicBezTo>
                <a:cubicBezTo>
                  <a:pt x="991" y="254"/>
                  <a:pt x="991" y="254"/>
                  <a:pt x="991" y="254"/>
                </a:cubicBezTo>
                <a:cubicBezTo>
                  <a:pt x="991" y="252"/>
                  <a:pt x="991" y="252"/>
                  <a:pt x="991" y="252"/>
                </a:cubicBezTo>
                <a:cubicBezTo>
                  <a:pt x="988" y="257"/>
                  <a:pt x="991" y="247"/>
                  <a:pt x="986" y="255"/>
                </a:cubicBezTo>
                <a:cubicBezTo>
                  <a:pt x="987" y="258"/>
                  <a:pt x="987" y="258"/>
                  <a:pt x="987" y="258"/>
                </a:cubicBezTo>
                <a:cubicBezTo>
                  <a:pt x="986" y="260"/>
                  <a:pt x="986" y="260"/>
                  <a:pt x="986" y="260"/>
                </a:cubicBezTo>
                <a:cubicBezTo>
                  <a:pt x="980" y="262"/>
                  <a:pt x="980" y="262"/>
                  <a:pt x="980" y="262"/>
                </a:cubicBezTo>
                <a:cubicBezTo>
                  <a:pt x="974" y="266"/>
                  <a:pt x="974" y="266"/>
                  <a:pt x="974" y="266"/>
                </a:cubicBezTo>
                <a:cubicBezTo>
                  <a:pt x="975" y="268"/>
                  <a:pt x="975" y="268"/>
                  <a:pt x="975" y="268"/>
                </a:cubicBezTo>
                <a:cubicBezTo>
                  <a:pt x="982" y="267"/>
                  <a:pt x="982" y="267"/>
                  <a:pt x="982" y="267"/>
                </a:cubicBezTo>
                <a:cubicBezTo>
                  <a:pt x="984" y="265"/>
                  <a:pt x="984" y="265"/>
                  <a:pt x="984" y="265"/>
                </a:cubicBezTo>
                <a:cubicBezTo>
                  <a:pt x="986" y="265"/>
                  <a:pt x="986" y="265"/>
                  <a:pt x="986" y="265"/>
                </a:cubicBezTo>
                <a:cubicBezTo>
                  <a:pt x="986" y="265"/>
                  <a:pt x="984" y="263"/>
                  <a:pt x="986" y="266"/>
                </a:cubicBezTo>
                <a:cubicBezTo>
                  <a:pt x="988" y="266"/>
                  <a:pt x="988" y="266"/>
                  <a:pt x="988" y="266"/>
                </a:cubicBezTo>
                <a:cubicBezTo>
                  <a:pt x="990" y="260"/>
                  <a:pt x="990" y="260"/>
                  <a:pt x="990" y="260"/>
                </a:cubicBezTo>
                <a:cubicBezTo>
                  <a:pt x="995" y="258"/>
                  <a:pt x="995" y="258"/>
                  <a:pt x="995" y="258"/>
                </a:cubicBezTo>
                <a:cubicBezTo>
                  <a:pt x="998" y="254"/>
                  <a:pt x="998" y="254"/>
                  <a:pt x="998" y="254"/>
                </a:cubicBezTo>
                <a:cubicBezTo>
                  <a:pt x="999" y="254"/>
                  <a:pt x="992" y="255"/>
                  <a:pt x="1000" y="254"/>
                </a:cubicBezTo>
                <a:cubicBezTo>
                  <a:pt x="999" y="252"/>
                  <a:pt x="999" y="252"/>
                  <a:pt x="999" y="252"/>
                </a:cubicBezTo>
                <a:cubicBezTo>
                  <a:pt x="1000" y="252"/>
                  <a:pt x="1000" y="252"/>
                  <a:pt x="1000" y="252"/>
                </a:cubicBezTo>
                <a:cubicBezTo>
                  <a:pt x="1000" y="250"/>
                  <a:pt x="1000" y="250"/>
                  <a:pt x="1000" y="250"/>
                </a:cubicBezTo>
                <a:cubicBezTo>
                  <a:pt x="998" y="249"/>
                  <a:pt x="998" y="249"/>
                  <a:pt x="998" y="249"/>
                </a:cubicBezTo>
                <a:cubicBezTo>
                  <a:pt x="999" y="251"/>
                  <a:pt x="1000" y="248"/>
                  <a:pt x="996" y="251"/>
                </a:cubicBezTo>
                <a:cubicBezTo>
                  <a:pt x="996" y="249"/>
                  <a:pt x="985" y="263"/>
                  <a:pt x="997" y="246"/>
                </a:cubicBezTo>
                <a:cubicBezTo>
                  <a:pt x="1001" y="245"/>
                  <a:pt x="1001" y="245"/>
                  <a:pt x="1001" y="245"/>
                </a:cubicBezTo>
                <a:cubicBezTo>
                  <a:pt x="1005" y="249"/>
                  <a:pt x="1005" y="249"/>
                  <a:pt x="1005" y="249"/>
                </a:cubicBezTo>
                <a:cubicBezTo>
                  <a:pt x="1008" y="246"/>
                  <a:pt x="1008" y="246"/>
                  <a:pt x="1008" y="246"/>
                </a:cubicBezTo>
                <a:cubicBezTo>
                  <a:pt x="1010" y="247"/>
                  <a:pt x="1009" y="245"/>
                  <a:pt x="1011" y="244"/>
                </a:cubicBezTo>
                <a:cubicBezTo>
                  <a:pt x="1010" y="242"/>
                  <a:pt x="1010" y="242"/>
                  <a:pt x="1010" y="242"/>
                </a:cubicBezTo>
                <a:cubicBezTo>
                  <a:pt x="1012" y="242"/>
                  <a:pt x="1015" y="239"/>
                  <a:pt x="1017" y="238"/>
                </a:cubicBezTo>
                <a:cubicBezTo>
                  <a:pt x="1020" y="237"/>
                  <a:pt x="1015" y="237"/>
                  <a:pt x="1018" y="235"/>
                </a:cubicBezTo>
                <a:cubicBezTo>
                  <a:pt x="1014" y="233"/>
                  <a:pt x="1014" y="233"/>
                  <a:pt x="1014" y="233"/>
                </a:cubicBezTo>
                <a:cubicBezTo>
                  <a:pt x="1014" y="231"/>
                  <a:pt x="1014" y="231"/>
                  <a:pt x="1014" y="231"/>
                </a:cubicBezTo>
                <a:cubicBezTo>
                  <a:pt x="1014" y="231"/>
                  <a:pt x="1013" y="238"/>
                  <a:pt x="1019" y="230"/>
                </a:cubicBezTo>
                <a:cubicBezTo>
                  <a:pt x="1016" y="227"/>
                  <a:pt x="1016" y="227"/>
                  <a:pt x="1016" y="227"/>
                </a:cubicBezTo>
                <a:cubicBezTo>
                  <a:pt x="1021" y="227"/>
                  <a:pt x="1021" y="227"/>
                  <a:pt x="1021" y="227"/>
                </a:cubicBezTo>
                <a:cubicBezTo>
                  <a:pt x="1019" y="229"/>
                  <a:pt x="1019" y="229"/>
                  <a:pt x="1019" y="229"/>
                </a:cubicBezTo>
                <a:cubicBezTo>
                  <a:pt x="1021" y="227"/>
                  <a:pt x="1009" y="225"/>
                  <a:pt x="1022" y="233"/>
                </a:cubicBezTo>
                <a:cubicBezTo>
                  <a:pt x="1023" y="227"/>
                  <a:pt x="1023" y="227"/>
                  <a:pt x="1023" y="227"/>
                </a:cubicBezTo>
                <a:cubicBezTo>
                  <a:pt x="1023" y="227"/>
                  <a:pt x="1025" y="226"/>
                  <a:pt x="1023" y="225"/>
                </a:cubicBezTo>
                <a:cubicBezTo>
                  <a:pt x="1025" y="226"/>
                  <a:pt x="1025" y="226"/>
                  <a:pt x="1025" y="226"/>
                </a:cubicBezTo>
                <a:cubicBezTo>
                  <a:pt x="1025" y="229"/>
                  <a:pt x="1025" y="229"/>
                  <a:pt x="1025" y="229"/>
                </a:cubicBezTo>
                <a:cubicBezTo>
                  <a:pt x="1028" y="226"/>
                  <a:pt x="1028" y="226"/>
                  <a:pt x="1028" y="226"/>
                </a:cubicBezTo>
                <a:cubicBezTo>
                  <a:pt x="1029" y="226"/>
                  <a:pt x="1029" y="226"/>
                  <a:pt x="1029" y="226"/>
                </a:cubicBezTo>
                <a:cubicBezTo>
                  <a:pt x="1024" y="222"/>
                  <a:pt x="1024" y="222"/>
                  <a:pt x="1024" y="222"/>
                </a:cubicBezTo>
                <a:cubicBezTo>
                  <a:pt x="1019" y="222"/>
                  <a:pt x="1019" y="222"/>
                  <a:pt x="1019" y="222"/>
                </a:cubicBezTo>
                <a:cubicBezTo>
                  <a:pt x="1018" y="224"/>
                  <a:pt x="1018" y="224"/>
                  <a:pt x="1018" y="224"/>
                </a:cubicBezTo>
                <a:cubicBezTo>
                  <a:pt x="1015" y="225"/>
                  <a:pt x="1015" y="225"/>
                  <a:pt x="1015" y="225"/>
                </a:cubicBezTo>
                <a:cubicBezTo>
                  <a:pt x="1014" y="230"/>
                  <a:pt x="1014" y="230"/>
                  <a:pt x="1014" y="230"/>
                </a:cubicBezTo>
                <a:cubicBezTo>
                  <a:pt x="1012" y="227"/>
                  <a:pt x="1012" y="227"/>
                  <a:pt x="1012" y="227"/>
                </a:cubicBezTo>
                <a:cubicBezTo>
                  <a:pt x="1014" y="223"/>
                  <a:pt x="1014" y="223"/>
                  <a:pt x="1014" y="223"/>
                </a:cubicBezTo>
                <a:cubicBezTo>
                  <a:pt x="1020" y="218"/>
                  <a:pt x="1020" y="218"/>
                  <a:pt x="1020" y="218"/>
                </a:cubicBezTo>
                <a:cubicBezTo>
                  <a:pt x="1017" y="215"/>
                  <a:pt x="1026" y="219"/>
                  <a:pt x="1022" y="212"/>
                </a:cubicBezTo>
                <a:cubicBezTo>
                  <a:pt x="1027" y="209"/>
                  <a:pt x="1018" y="219"/>
                  <a:pt x="1028" y="212"/>
                </a:cubicBezTo>
                <a:cubicBezTo>
                  <a:pt x="1024" y="215"/>
                  <a:pt x="1024" y="215"/>
                  <a:pt x="1024" y="215"/>
                </a:cubicBezTo>
                <a:cubicBezTo>
                  <a:pt x="1024" y="215"/>
                  <a:pt x="1027" y="214"/>
                  <a:pt x="1023" y="214"/>
                </a:cubicBezTo>
                <a:cubicBezTo>
                  <a:pt x="1024" y="216"/>
                  <a:pt x="1024" y="216"/>
                  <a:pt x="1024" y="216"/>
                </a:cubicBezTo>
                <a:cubicBezTo>
                  <a:pt x="1026" y="216"/>
                  <a:pt x="1026" y="216"/>
                  <a:pt x="1026" y="216"/>
                </a:cubicBezTo>
                <a:cubicBezTo>
                  <a:pt x="1028" y="216"/>
                  <a:pt x="1028" y="216"/>
                  <a:pt x="1028" y="216"/>
                </a:cubicBezTo>
                <a:cubicBezTo>
                  <a:pt x="1027" y="218"/>
                  <a:pt x="1027" y="218"/>
                  <a:pt x="1027" y="218"/>
                </a:cubicBezTo>
                <a:cubicBezTo>
                  <a:pt x="1027" y="217"/>
                  <a:pt x="1029" y="218"/>
                  <a:pt x="1029" y="219"/>
                </a:cubicBezTo>
                <a:cubicBezTo>
                  <a:pt x="1029" y="220"/>
                  <a:pt x="1029" y="220"/>
                  <a:pt x="1029" y="220"/>
                </a:cubicBezTo>
                <a:cubicBezTo>
                  <a:pt x="1025" y="220"/>
                  <a:pt x="1025" y="220"/>
                  <a:pt x="1025" y="220"/>
                </a:cubicBezTo>
                <a:cubicBezTo>
                  <a:pt x="1025" y="220"/>
                  <a:pt x="1029" y="218"/>
                  <a:pt x="1024" y="221"/>
                </a:cubicBezTo>
                <a:cubicBezTo>
                  <a:pt x="1027" y="221"/>
                  <a:pt x="1027" y="221"/>
                  <a:pt x="1027" y="221"/>
                </a:cubicBezTo>
                <a:cubicBezTo>
                  <a:pt x="1026" y="223"/>
                  <a:pt x="1026" y="223"/>
                  <a:pt x="1026" y="223"/>
                </a:cubicBezTo>
                <a:cubicBezTo>
                  <a:pt x="1032" y="225"/>
                  <a:pt x="1032" y="225"/>
                  <a:pt x="1032" y="225"/>
                </a:cubicBezTo>
                <a:cubicBezTo>
                  <a:pt x="1033" y="224"/>
                  <a:pt x="1033" y="224"/>
                  <a:pt x="1033" y="224"/>
                </a:cubicBezTo>
                <a:cubicBezTo>
                  <a:pt x="1032" y="224"/>
                  <a:pt x="1035" y="228"/>
                  <a:pt x="1032" y="222"/>
                </a:cubicBezTo>
                <a:cubicBezTo>
                  <a:pt x="1036" y="221"/>
                  <a:pt x="1036" y="221"/>
                  <a:pt x="1036" y="221"/>
                </a:cubicBezTo>
                <a:cubicBezTo>
                  <a:pt x="1035" y="220"/>
                  <a:pt x="1035" y="220"/>
                  <a:pt x="1035" y="220"/>
                </a:cubicBezTo>
                <a:cubicBezTo>
                  <a:pt x="1038" y="219"/>
                  <a:pt x="1038" y="219"/>
                  <a:pt x="1038" y="219"/>
                </a:cubicBezTo>
                <a:cubicBezTo>
                  <a:pt x="1038" y="216"/>
                  <a:pt x="1038" y="216"/>
                  <a:pt x="1038" y="216"/>
                </a:cubicBezTo>
                <a:cubicBezTo>
                  <a:pt x="1039" y="215"/>
                  <a:pt x="1039" y="215"/>
                  <a:pt x="1039" y="215"/>
                </a:cubicBezTo>
                <a:cubicBezTo>
                  <a:pt x="1039" y="215"/>
                  <a:pt x="1044" y="214"/>
                  <a:pt x="1038" y="214"/>
                </a:cubicBezTo>
                <a:cubicBezTo>
                  <a:pt x="1039" y="213"/>
                  <a:pt x="1039" y="213"/>
                  <a:pt x="1039" y="213"/>
                </a:cubicBezTo>
                <a:cubicBezTo>
                  <a:pt x="1044" y="215"/>
                  <a:pt x="1044" y="215"/>
                  <a:pt x="1044" y="215"/>
                </a:cubicBezTo>
                <a:cubicBezTo>
                  <a:pt x="1046" y="209"/>
                  <a:pt x="1046" y="209"/>
                  <a:pt x="1046" y="209"/>
                </a:cubicBezTo>
                <a:cubicBezTo>
                  <a:pt x="1045" y="208"/>
                  <a:pt x="1045" y="208"/>
                  <a:pt x="1045" y="208"/>
                </a:cubicBezTo>
                <a:cubicBezTo>
                  <a:pt x="1042" y="209"/>
                  <a:pt x="1042" y="209"/>
                  <a:pt x="1042" y="209"/>
                </a:cubicBezTo>
                <a:cubicBezTo>
                  <a:pt x="1041" y="208"/>
                  <a:pt x="1045" y="204"/>
                  <a:pt x="1037" y="207"/>
                </a:cubicBezTo>
                <a:cubicBezTo>
                  <a:pt x="1038" y="207"/>
                  <a:pt x="1038" y="207"/>
                  <a:pt x="1038" y="207"/>
                </a:cubicBezTo>
                <a:cubicBezTo>
                  <a:pt x="1037" y="206"/>
                  <a:pt x="1046" y="208"/>
                  <a:pt x="1034" y="206"/>
                </a:cubicBezTo>
                <a:cubicBezTo>
                  <a:pt x="1034" y="205"/>
                  <a:pt x="1034" y="205"/>
                  <a:pt x="1034" y="205"/>
                </a:cubicBezTo>
                <a:cubicBezTo>
                  <a:pt x="1050" y="207"/>
                  <a:pt x="1050" y="207"/>
                  <a:pt x="1050" y="207"/>
                </a:cubicBezTo>
                <a:cubicBezTo>
                  <a:pt x="1048" y="202"/>
                  <a:pt x="1055" y="209"/>
                  <a:pt x="1054" y="201"/>
                </a:cubicBezTo>
                <a:cubicBezTo>
                  <a:pt x="1057" y="199"/>
                  <a:pt x="1057" y="199"/>
                  <a:pt x="1057" y="199"/>
                </a:cubicBezTo>
                <a:cubicBezTo>
                  <a:pt x="1054" y="198"/>
                  <a:pt x="1054" y="198"/>
                  <a:pt x="1054" y="198"/>
                </a:cubicBezTo>
                <a:cubicBezTo>
                  <a:pt x="1051" y="200"/>
                  <a:pt x="1051" y="200"/>
                  <a:pt x="1051" y="200"/>
                </a:cubicBezTo>
                <a:cubicBezTo>
                  <a:pt x="1051" y="200"/>
                  <a:pt x="1048" y="199"/>
                  <a:pt x="1052" y="200"/>
                </a:cubicBezTo>
                <a:cubicBezTo>
                  <a:pt x="1052" y="199"/>
                  <a:pt x="1052" y="199"/>
                  <a:pt x="1051" y="198"/>
                </a:cubicBezTo>
                <a:cubicBezTo>
                  <a:pt x="1052" y="197"/>
                  <a:pt x="1057" y="197"/>
                  <a:pt x="1047" y="200"/>
                </a:cubicBezTo>
                <a:cubicBezTo>
                  <a:pt x="1045" y="202"/>
                  <a:pt x="1045" y="202"/>
                  <a:pt x="1045" y="202"/>
                </a:cubicBezTo>
                <a:cubicBezTo>
                  <a:pt x="1044" y="200"/>
                  <a:pt x="1052" y="201"/>
                  <a:pt x="1042" y="199"/>
                </a:cubicBezTo>
                <a:cubicBezTo>
                  <a:pt x="1045" y="198"/>
                  <a:pt x="1045" y="198"/>
                  <a:pt x="1045" y="198"/>
                </a:cubicBezTo>
                <a:cubicBezTo>
                  <a:pt x="1045" y="195"/>
                  <a:pt x="1051" y="200"/>
                  <a:pt x="1047" y="193"/>
                </a:cubicBezTo>
                <a:cubicBezTo>
                  <a:pt x="1048" y="194"/>
                  <a:pt x="1048" y="194"/>
                  <a:pt x="1049" y="195"/>
                </a:cubicBezTo>
                <a:cubicBezTo>
                  <a:pt x="1052" y="193"/>
                  <a:pt x="1051" y="202"/>
                  <a:pt x="1054" y="193"/>
                </a:cubicBezTo>
                <a:cubicBezTo>
                  <a:pt x="1052" y="196"/>
                  <a:pt x="1052" y="196"/>
                  <a:pt x="1052" y="196"/>
                </a:cubicBezTo>
                <a:cubicBezTo>
                  <a:pt x="1057" y="194"/>
                  <a:pt x="1057" y="194"/>
                  <a:pt x="1057" y="194"/>
                </a:cubicBezTo>
                <a:cubicBezTo>
                  <a:pt x="1060" y="198"/>
                  <a:pt x="1060" y="198"/>
                  <a:pt x="1060" y="198"/>
                </a:cubicBezTo>
                <a:cubicBezTo>
                  <a:pt x="1062" y="198"/>
                  <a:pt x="1061" y="196"/>
                  <a:pt x="1064" y="196"/>
                </a:cubicBezTo>
                <a:cubicBezTo>
                  <a:pt x="1063" y="195"/>
                  <a:pt x="1063" y="195"/>
                  <a:pt x="1063" y="195"/>
                </a:cubicBezTo>
                <a:cubicBezTo>
                  <a:pt x="1064" y="193"/>
                  <a:pt x="1064" y="193"/>
                  <a:pt x="1064" y="193"/>
                </a:cubicBezTo>
                <a:cubicBezTo>
                  <a:pt x="1064" y="192"/>
                  <a:pt x="1069" y="193"/>
                  <a:pt x="1074" y="188"/>
                </a:cubicBezTo>
                <a:cubicBezTo>
                  <a:pt x="1072" y="185"/>
                  <a:pt x="1072" y="185"/>
                  <a:pt x="1072" y="185"/>
                </a:cubicBezTo>
                <a:cubicBezTo>
                  <a:pt x="1072" y="184"/>
                  <a:pt x="1072" y="184"/>
                  <a:pt x="1072" y="184"/>
                </a:cubicBezTo>
                <a:cubicBezTo>
                  <a:pt x="1075" y="185"/>
                  <a:pt x="1075" y="185"/>
                  <a:pt x="1075" y="185"/>
                </a:cubicBezTo>
                <a:cubicBezTo>
                  <a:pt x="1075" y="185"/>
                  <a:pt x="1075" y="185"/>
                  <a:pt x="1075" y="185"/>
                </a:cubicBezTo>
                <a:cubicBezTo>
                  <a:pt x="1075" y="182"/>
                  <a:pt x="1075" y="182"/>
                  <a:pt x="1075" y="182"/>
                </a:cubicBezTo>
                <a:cubicBezTo>
                  <a:pt x="1070" y="180"/>
                  <a:pt x="1070" y="180"/>
                  <a:pt x="1070" y="180"/>
                </a:cubicBezTo>
                <a:cubicBezTo>
                  <a:pt x="1067" y="184"/>
                  <a:pt x="1067" y="184"/>
                  <a:pt x="1067" y="184"/>
                </a:cubicBezTo>
                <a:cubicBezTo>
                  <a:pt x="1068" y="184"/>
                  <a:pt x="1068" y="184"/>
                  <a:pt x="1068" y="184"/>
                </a:cubicBezTo>
                <a:cubicBezTo>
                  <a:pt x="1063" y="184"/>
                  <a:pt x="1063" y="184"/>
                  <a:pt x="1063" y="184"/>
                </a:cubicBezTo>
                <a:cubicBezTo>
                  <a:pt x="1063" y="183"/>
                  <a:pt x="1063" y="183"/>
                  <a:pt x="1063" y="183"/>
                </a:cubicBezTo>
                <a:cubicBezTo>
                  <a:pt x="1063" y="183"/>
                  <a:pt x="1063" y="183"/>
                  <a:pt x="1063" y="183"/>
                </a:cubicBezTo>
                <a:cubicBezTo>
                  <a:pt x="1063" y="183"/>
                  <a:pt x="1063" y="183"/>
                  <a:pt x="1064" y="184"/>
                </a:cubicBezTo>
                <a:cubicBezTo>
                  <a:pt x="1065" y="179"/>
                  <a:pt x="1065" y="179"/>
                  <a:pt x="1065" y="179"/>
                </a:cubicBezTo>
                <a:cubicBezTo>
                  <a:pt x="1065" y="178"/>
                  <a:pt x="1063" y="178"/>
                  <a:pt x="1064" y="177"/>
                </a:cubicBezTo>
                <a:cubicBezTo>
                  <a:pt x="1070" y="177"/>
                  <a:pt x="1070" y="177"/>
                  <a:pt x="1070" y="177"/>
                </a:cubicBezTo>
                <a:cubicBezTo>
                  <a:pt x="1075" y="173"/>
                  <a:pt x="1075" y="173"/>
                  <a:pt x="1075" y="173"/>
                </a:cubicBezTo>
                <a:cubicBezTo>
                  <a:pt x="1076" y="173"/>
                  <a:pt x="1076" y="173"/>
                  <a:pt x="1076" y="173"/>
                </a:cubicBezTo>
                <a:cubicBezTo>
                  <a:pt x="1075" y="170"/>
                  <a:pt x="1075" y="170"/>
                  <a:pt x="1075" y="170"/>
                </a:cubicBezTo>
                <a:cubicBezTo>
                  <a:pt x="1081" y="166"/>
                  <a:pt x="1081" y="166"/>
                  <a:pt x="1081" y="166"/>
                </a:cubicBezTo>
                <a:cubicBezTo>
                  <a:pt x="1083" y="162"/>
                  <a:pt x="1083" y="162"/>
                  <a:pt x="1083" y="162"/>
                </a:cubicBezTo>
                <a:cubicBezTo>
                  <a:pt x="1087" y="162"/>
                  <a:pt x="1087" y="162"/>
                  <a:pt x="1087" y="162"/>
                </a:cubicBezTo>
                <a:cubicBezTo>
                  <a:pt x="1088" y="161"/>
                  <a:pt x="1088" y="161"/>
                  <a:pt x="1088" y="161"/>
                </a:cubicBezTo>
                <a:cubicBezTo>
                  <a:pt x="1086" y="159"/>
                  <a:pt x="1086" y="159"/>
                  <a:pt x="1086" y="159"/>
                </a:cubicBezTo>
                <a:cubicBezTo>
                  <a:pt x="1099" y="150"/>
                  <a:pt x="1099" y="150"/>
                  <a:pt x="1099" y="150"/>
                </a:cubicBezTo>
                <a:cubicBezTo>
                  <a:pt x="1102" y="152"/>
                  <a:pt x="1090" y="151"/>
                  <a:pt x="1103" y="151"/>
                </a:cubicBezTo>
                <a:cubicBezTo>
                  <a:pt x="1103" y="148"/>
                  <a:pt x="1103" y="148"/>
                  <a:pt x="1103" y="148"/>
                </a:cubicBezTo>
                <a:cubicBezTo>
                  <a:pt x="1104" y="148"/>
                  <a:pt x="1104" y="148"/>
                  <a:pt x="1104" y="148"/>
                </a:cubicBezTo>
                <a:cubicBezTo>
                  <a:pt x="1103" y="146"/>
                  <a:pt x="1103" y="146"/>
                  <a:pt x="1103" y="146"/>
                </a:cubicBezTo>
                <a:cubicBezTo>
                  <a:pt x="1106" y="146"/>
                  <a:pt x="1106" y="146"/>
                  <a:pt x="1106" y="146"/>
                </a:cubicBezTo>
                <a:cubicBezTo>
                  <a:pt x="1107" y="147"/>
                  <a:pt x="1107" y="147"/>
                  <a:pt x="1107" y="147"/>
                </a:cubicBezTo>
                <a:cubicBezTo>
                  <a:pt x="1109" y="148"/>
                  <a:pt x="1109" y="151"/>
                  <a:pt x="1111" y="145"/>
                </a:cubicBezTo>
                <a:cubicBezTo>
                  <a:pt x="1111" y="146"/>
                  <a:pt x="1111" y="146"/>
                  <a:pt x="1111" y="146"/>
                </a:cubicBezTo>
                <a:cubicBezTo>
                  <a:pt x="1108" y="147"/>
                  <a:pt x="1108" y="147"/>
                  <a:pt x="1108" y="147"/>
                </a:cubicBezTo>
                <a:cubicBezTo>
                  <a:pt x="1108" y="149"/>
                  <a:pt x="1108" y="149"/>
                  <a:pt x="1108" y="149"/>
                </a:cubicBezTo>
                <a:cubicBezTo>
                  <a:pt x="1107" y="148"/>
                  <a:pt x="1114" y="152"/>
                  <a:pt x="1116" y="144"/>
                </a:cubicBezTo>
                <a:cubicBezTo>
                  <a:pt x="1110" y="141"/>
                  <a:pt x="1110" y="141"/>
                  <a:pt x="1110" y="141"/>
                </a:cubicBezTo>
                <a:cubicBezTo>
                  <a:pt x="1109" y="142"/>
                  <a:pt x="1109" y="142"/>
                  <a:pt x="1109" y="142"/>
                </a:cubicBezTo>
                <a:cubicBezTo>
                  <a:pt x="1109" y="141"/>
                  <a:pt x="1109" y="141"/>
                  <a:pt x="1109" y="141"/>
                </a:cubicBezTo>
                <a:cubicBezTo>
                  <a:pt x="1106" y="141"/>
                  <a:pt x="1106" y="141"/>
                  <a:pt x="1106" y="141"/>
                </a:cubicBezTo>
                <a:cubicBezTo>
                  <a:pt x="1105" y="138"/>
                  <a:pt x="1108" y="137"/>
                  <a:pt x="1112" y="138"/>
                </a:cubicBezTo>
                <a:cubicBezTo>
                  <a:pt x="1109" y="137"/>
                  <a:pt x="1109" y="137"/>
                  <a:pt x="1109" y="137"/>
                </a:cubicBezTo>
                <a:cubicBezTo>
                  <a:pt x="1112" y="134"/>
                  <a:pt x="1112" y="134"/>
                  <a:pt x="1112" y="134"/>
                </a:cubicBezTo>
                <a:cubicBezTo>
                  <a:pt x="1118" y="132"/>
                  <a:pt x="1109" y="138"/>
                  <a:pt x="1117" y="133"/>
                </a:cubicBezTo>
                <a:cubicBezTo>
                  <a:pt x="1121" y="136"/>
                  <a:pt x="1121" y="136"/>
                  <a:pt x="1121" y="136"/>
                </a:cubicBezTo>
                <a:cubicBezTo>
                  <a:pt x="1120" y="136"/>
                  <a:pt x="1123" y="132"/>
                  <a:pt x="1121" y="137"/>
                </a:cubicBezTo>
                <a:cubicBezTo>
                  <a:pt x="1126" y="137"/>
                  <a:pt x="1126" y="137"/>
                  <a:pt x="1126" y="137"/>
                </a:cubicBezTo>
                <a:cubicBezTo>
                  <a:pt x="1131" y="138"/>
                  <a:pt x="1131" y="138"/>
                  <a:pt x="1131" y="138"/>
                </a:cubicBezTo>
                <a:cubicBezTo>
                  <a:pt x="1133" y="137"/>
                  <a:pt x="1133" y="137"/>
                  <a:pt x="1133" y="137"/>
                </a:cubicBezTo>
                <a:cubicBezTo>
                  <a:pt x="1134" y="137"/>
                  <a:pt x="1132" y="142"/>
                  <a:pt x="1134" y="136"/>
                </a:cubicBezTo>
                <a:cubicBezTo>
                  <a:pt x="1133" y="134"/>
                  <a:pt x="1133" y="134"/>
                  <a:pt x="1133" y="134"/>
                </a:cubicBezTo>
                <a:cubicBezTo>
                  <a:pt x="1133" y="135"/>
                  <a:pt x="1133" y="134"/>
                  <a:pt x="1134" y="133"/>
                </a:cubicBezTo>
                <a:cubicBezTo>
                  <a:pt x="1129" y="132"/>
                  <a:pt x="1129" y="132"/>
                  <a:pt x="1129" y="132"/>
                </a:cubicBezTo>
                <a:cubicBezTo>
                  <a:pt x="1129" y="130"/>
                  <a:pt x="1129" y="130"/>
                  <a:pt x="1129" y="130"/>
                </a:cubicBezTo>
                <a:cubicBezTo>
                  <a:pt x="1127" y="130"/>
                  <a:pt x="1127" y="130"/>
                  <a:pt x="1127" y="130"/>
                </a:cubicBezTo>
                <a:cubicBezTo>
                  <a:pt x="1125" y="128"/>
                  <a:pt x="1136" y="130"/>
                  <a:pt x="1125" y="125"/>
                </a:cubicBezTo>
                <a:cubicBezTo>
                  <a:pt x="1130" y="126"/>
                  <a:pt x="1126" y="120"/>
                  <a:pt x="1132" y="123"/>
                </a:cubicBezTo>
                <a:cubicBezTo>
                  <a:pt x="1127" y="125"/>
                  <a:pt x="1127" y="125"/>
                  <a:pt x="1127" y="125"/>
                </a:cubicBezTo>
                <a:cubicBezTo>
                  <a:pt x="1127" y="127"/>
                  <a:pt x="1127" y="127"/>
                  <a:pt x="1127" y="127"/>
                </a:cubicBezTo>
                <a:cubicBezTo>
                  <a:pt x="1134" y="125"/>
                  <a:pt x="1134" y="125"/>
                  <a:pt x="1134" y="125"/>
                </a:cubicBezTo>
                <a:cubicBezTo>
                  <a:pt x="1135" y="123"/>
                  <a:pt x="1135" y="123"/>
                  <a:pt x="1135" y="123"/>
                </a:cubicBezTo>
                <a:cubicBezTo>
                  <a:pt x="1138" y="123"/>
                  <a:pt x="1138" y="123"/>
                  <a:pt x="1138" y="123"/>
                </a:cubicBezTo>
                <a:cubicBezTo>
                  <a:pt x="1138" y="121"/>
                  <a:pt x="1138" y="121"/>
                  <a:pt x="1138" y="121"/>
                </a:cubicBezTo>
                <a:cubicBezTo>
                  <a:pt x="1140" y="121"/>
                  <a:pt x="1140" y="121"/>
                  <a:pt x="1140" y="121"/>
                </a:cubicBezTo>
                <a:cubicBezTo>
                  <a:pt x="1142" y="118"/>
                  <a:pt x="1124" y="136"/>
                  <a:pt x="1147" y="114"/>
                </a:cubicBezTo>
                <a:cubicBezTo>
                  <a:pt x="1148" y="112"/>
                  <a:pt x="1148" y="112"/>
                  <a:pt x="1148" y="112"/>
                </a:cubicBezTo>
                <a:cubicBezTo>
                  <a:pt x="1145" y="111"/>
                  <a:pt x="1145" y="111"/>
                  <a:pt x="1145" y="111"/>
                </a:cubicBezTo>
                <a:cubicBezTo>
                  <a:pt x="1144" y="111"/>
                  <a:pt x="1142" y="115"/>
                  <a:pt x="1140" y="111"/>
                </a:cubicBezTo>
                <a:cubicBezTo>
                  <a:pt x="1144" y="110"/>
                  <a:pt x="1144" y="110"/>
                  <a:pt x="1144" y="110"/>
                </a:cubicBezTo>
                <a:cubicBezTo>
                  <a:pt x="1145" y="109"/>
                  <a:pt x="1135" y="115"/>
                  <a:pt x="1147" y="107"/>
                </a:cubicBezTo>
                <a:cubicBezTo>
                  <a:pt x="1149" y="111"/>
                  <a:pt x="1149" y="111"/>
                  <a:pt x="1149" y="111"/>
                </a:cubicBezTo>
                <a:cubicBezTo>
                  <a:pt x="1156" y="105"/>
                  <a:pt x="1156" y="105"/>
                  <a:pt x="1156" y="105"/>
                </a:cubicBezTo>
                <a:cubicBezTo>
                  <a:pt x="1160" y="104"/>
                  <a:pt x="1160" y="104"/>
                  <a:pt x="1160" y="104"/>
                </a:cubicBezTo>
                <a:cubicBezTo>
                  <a:pt x="1167" y="95"/>
                  <a:pt x="1167" y="95"/>
                  <a:pt x="1167" y="95"/>
                </a:cubicBezTo>
                <a:cubicBezTo>
                  <a:pt x="1174" y="92"/>
                  <a:pt x="1174" y="92"/>
                  <a:pt x="1174" y="92"/>
                </a:cubicBezTo>
                <a:cubicBezTo>
                  <a:pt x="1173" y="90"/>
                  <a:pt x="1173" y="90"/>
                  <a:pt x="1173" y="90"/>
                </a:cubicBezTo>
                <a:cubicBezTo>
                  <a:pt x="1177" y="87"/>
                  <a:pt x="1177" y="87"/>
                  <a:pt x="1177" y="87"/>
                </a:cubicBezTo>
                <a:cubicBezTo>
                  <a:pt x="1179" y="86"/>
                  <a:pt x="1182" y="86"/>
                  <a:pt x="1182" y="85"/>
                </a:cubicBezTo>
                <a:cubicBezTo>
                  <a:pt x="1184" y="86"/>
                  <a:pt x="1184" y="86"/>
                  <a:pt x="1184" y="86"/>
                </a:cubicBezTo>
                <a:cubicBezTo>
                  <a:pt x="1177" y="89"/>
                  <a:pt x="1177" y="89"/>
                  <a:pt x="1177" y="89"/>
                </a:cubicBezTo>
                <a:cubicBezTo>
                  <a:pt x="1179" y="90"/>
                  <a:pt x="1179" y="90"/>
                  <a:pt x="1179" y="90"/>
                </a:cubicBezTo>
                <a:cubicBezTo>
                  <a:pt x="1177" y="92"/>
                  <a:pt x="1177" y="92"/>
                  <a:pt x="1177" y="92"/>
                </a:cubicBezTo>
                <a:cubicBezTo>
                  <a:pt x="1176" y="94"/>
                  <a:pt x="1176" y="94"/>
                  <a:pt x="1176" y="94"/>
                </a:cubicBezTo>
                <a:cubicBezTo>
                  <a:pt x="1176" y="96"/>
                  <a:pt x="1176" y="96"/>
                  <a:pt x="1176" y="96"/>
                </a:cubicBezTo>
                <a:cubicBezTo>
                  <a:pt x="1177" y="97"/>
                  <a:pt x="1177" y="97"/>
                  <a:pt x="1177" y="97"/>
                </a:cubicBezTo>
                <a:cubicBezTo>
                  <a:pt x="1179" y="95"/>
                  <a:pt x="1179" y="95"/>
                  <a:pt x="1179" y="95"/>
                </a:cubicBezTo>
                <a:cubicBezTo>
                  <a:pt x="1182" y="92"/>
                  <a:pt x="1182" y="92"/>
                  <a:pt x="1182" y="92"/>
                </a:cubicBezTo>
                <a:cubicBezTo>
                  <a:pt x="1185" y="91"/>
                  <a:pt x="1187" y="95"/>
                  <a:pt x="1188" y="91"/>
                </a:cubicBezTo>
                <a:cubicBezTo>
                  <a:pt x="1187" y="88"/>
                  <a:pt x="1187" y="88"/>
                  <a:pt x="1187" y="88"/>
                </a:cubicBezTo>
                <a:cubicBezTo>
                  <a:pt x="1190" y="86"/>
                  <a:pt x="1190" y="86"/>
                  <a:pt x="1190" y="86"/>
                </a:cubicBezTo>
                <a:cubicBezTo>
                  <a:pt x="1196" y="86"/>
                  <a:pt x="1196" y="86"/>
                  <a:pt x="1196" y="86"/>
                </a:cubicBezTo>
                <a:cubicBezTo>
                  <a:pt x="1189" y="88"/>
                  <a:pt x="1204" y="88"/>
                  <a:pt x="1192" y="89"/>
                </a:cubicBezTo>
                <a:cubicBezTo>
                  <a:pt x="1189" y="94"/>
                  <a:pt x="1189" y="94"/>
                  <a:pt x="1189" y="94"/>
                </a:cubicBezTo>
                <a:cubicBezTo>
                  <a:pt x="1184" y="98"/>
                  <a:pt x="1184" y="98"/>
                  <a:pt x="1184" y="98"/>
                </a:cubicBezTo>
                <a:cubicBezTo>
                  <a:pt x="1182" y="101"/>
                  <a:pt x="1182" y="101"/>
                  <a:pt x="1182" y="101"/>
                </a:cubicBezTo>
                <a:cubicBezTo>
                  <a:pt x="1177" y="101"/>
                  <a:pt x="1177" y="101"/>
                  <a:pt x="1177" y="101"/>
                </a:cubicBezTo>
                <a:cubicBezTo>
                  <a:pt x="1180" y="104"/>
                  <a:pt x="1180" y="104"/>
                  <a:pt x="1180" y="104"/>
                </a:cubicBezTo>
                <a:cubicBezTo>
                  <a:pt x="1177" y="108"/>
                  <a:pt x="1177" y="108"/>
                  <a:pt x="1177" y="108"/>
                </a:cubicBezTo>
                <a:cubicBezTo>
                  <a:pt x="1171" y="111"/>
                  <a:pt x="1171" y="111"/>
                  <a:pt x="1171" y="111"/>
                </a:cubicBezTo>
                <a:cubicBezTo>
                  <a:pt x="1172" y="110"/>
                  <a:pt x="1172" y="110"/>
                  <a:pt x="1172" y="110"/>
                </a:cubicBezTo>
                <a:cubicBezTo>
                  <a:pt x="1168" y="108"/>
                  <a:pt x="1168" y="108"/>
                  <a:pt x="1168" y="108"/>
                </a:cubicBezTo>
                <a:cubicBezTo>
                  <a:pt x="1165" y="110"/>
                  <a:pt x="1165" y="110"/>
                  <a:pt x="1165" y="110"/>
                </a:cubicBezTo>
                <a:cubicBezTo>
                  <a:pt x="1169" y="114"/>
                  <a:pt x="1169" y="114"/>
                  <a:pt x="1169" y="114"/>
                </a:cubicBezTo>
                <a:cubicBezTo>
                  <a:pt x="1166" y="117"/>
                  <a:pt x="1166" y="117"/>
                  <a:pt x="1166" y="117"/>
                </a:cubicBezTo>
                <a:cubicBezTo>
                  <a:pt x="1166" y="119"/>
                  <a:pt x="1175" y="110"/>
                  <a:pt x="1161" y="120"/>
                </a:cubicBezTo>
                <a:cubicBezTo>
                  <a:pt x="1161" y="122"/>
                  <a:pt x="1161" y="122"/>
                  <a:pt x="1161" y="122"/>
                </a:cubicBezTo>
                <a:cubicBezTo>
                  <a:pt x="1158" y="119"/>
                  <a:pt x="1158" y="119"/>
                  <a:pt x="1158" y="119"/>
                </a:cubicBezTo>
                <a:cubicBezTo>
                  <a:pt x="1154" y="123"/>
                  <a:pt x="1154" y="123"/>
                  <a:pt x="1154" y="123"/>
                </a:cubicBezTo>
                <a:cubicBezTo>
                  <a:pt x="1155" y="125"/>
                  <a:pt x="1155" y="125"/>
                  <a:pt x="1155" y="125"/>
                </a:cubicBezTo>
                <a:cubicBezTo>
                  <a:pt x="1157" y="125"/>
                  <a:pt x="1157" y="125"/>
                  <a:pt x="1157" y="125"/>
                </a:cubicBezTo>
                <a:cubicBezTo>
                  <a:pt x="1155" y="127"/>
                  <a:pt x="1155" y="127"/>
                  <a:pt x="1155" y="127"/>
                </a:cubicBezTo>
                <a:cubicBezTo>
                  <a:pt x="1151" y="126"/>
                  <a:pt x="1151" y="126"/>
                  <a:pt x="1151" y="126"/>
                </a:cubicBezTo>
                <a:cubicBezTo>
                  <a:pt x="1146" y="129"/>
                  <a:pt x="1146" y="129"/>
                  <a:pt x="1146" y="129"/>
                </a:cubicBezTo>
                <a:cubicBezTo>
                  <a:pt x="1147" y="127"/>
                  <a:pt x="1145" y="126"/>
                  <a:pt x="1150" y="132"/>
                </a:cubicBezTo>
                <a:cubicBezTo>
                  <a:pt x="1148" y="134"/>
                  <a:pt x="1148" y="134"/>
                  <a:pt x="1148" y="134"/>
                </a:cubicBezTo>
                <a:cubicBezTo>
                  <a:pt x="1142" y="134"/>
                  <a:pt x="1142" y="134"/>
                  <a:pt x="1142" y="134"/>
                </a:cubicBezTo>
                <a:cubicBezTo>
                  <a:pt x="1140" y="136"/>
                  <a:pt x="1140" y="136"/>
                  <a:pt x="1140" y="136"/>
                </a:cubicBezTo>
                <a:cubicBezTo>
                  <a:pt x="1141" y="137"/>
                  <a:pt x="1141" y="137"/>
                  <a:pt x="1141" y="137"/>
                </a:cubicBezTo>
                <a:cubicBezTo>
                  <a:pt x="1141" y="140"/>
                  <a:pt x="1137" y="136"/>
                  <a:pt x="1138" y="140"/>
                </a:cubicBezTo>
                <a:cubicBezTo>
                  <a:pt x="1136" y="141"/>
                  <a:pt x="1135" y="138"/>
                  <a:pt x="1135" y="143"/>
                </a:cubicBezTo>
                <a:cubicBezTo>
                  <a:pt x="1131" y="144"/>
                  <a:pt x="1131" y="144"/>
                  <a:pt x="1131" y="144"/>
                </a:cubicBezTo>
                <a:cubicBezTo>
                  <a:pt x="1130" y="146"/>
                  <a:pt x="1140" y="143"/>
                  <a:pt x="1128" y="147"/>
                </a:cubicBezTo>
                <a:cubicBezTo>
                  <a:pt x="1126" y="152"/>
                  <a:pt x="1126" y="152"/>
                  <a:pt x="1126" y="152"/>
                </a:cubicBezTo>
                <a:cubicBezTo>
                  <a:pt x="1121" y="154"/>
                  <a:pt x="1121" y="154"/>
                  <a:pt x="1121" y="154"/>
                </a:cubicBezTo>
                <a:cubicBezTo>
                  <a:pt x="1119" y="159"/>
                  <a:pt x="1119" y="159"/>
                  <a:pt x="1119" y="159"/>
                </a:cubicBezTo>
                <a:cubicBezTo>
                  <a:pt x="1112" y="161"/>
                  <a:pt x="1112" y="161"/>
                  <a:pt x="1112" y="161"/>
                </a:cubicBezTo>
                <a:cubicBezTo>
                  <a:pt x="1114" y="162"/>
                  <a:pt x="1114" y="162"/>
                  <a:pt x="1114" y="162"/>
                </a:cubicBezTo>
                <a:cubicBezTo>
                  <a:pt x="1109" y="165"/>
                  <a:pt x="1109" y="165"/>
                  <a:pt x="1109" y="165"/>
                </a:cubicBezTo>
                <a:cubicBezTo>
                  <a:pt x="1103" y="173"/>
                  <a:pt x="1103" y="173"/>
                  <a:pt x="1103" y="173"/>
                </a:cubicBezTo>
                <a:cubicBezTo>
                  <a:pt x="1095" y="179"/>
                  <a:pt x="1095" y="179"/>
                  <a:pt x="1095" y="179"/>
                </a:cubicBezTo>
                <a:cubicBezTo>
                  <a:pt x="1091" y="185"/>
                  <a:pt x="1091" y="185"/>
                  <a:pt x="1091" y="185"/>
                </a:cubicBezTo>
                <a:cubicBezTo>
                  <a:pt x="1060" y="213"/>
                  <a:pt x="1060" y="213"/>
                  <a:pt x="1060" y="213"/>
                </a:cubicBezTo>
                <a:cubicBezTo>
                  <a:pt x="1053" y="220"/>
                  <a:pt x="1053" y="220"/>
                  <a:pt x="1053" y="220"/>
                </a:cubicBezTo>
                <a:cubicBezTo>
                  <a:pt x="1048" y="221"/>
                  <a:pt x="1048" y="221"/>
                  <a:pt x="1048" y="221"/>
                </a:cubicBezTo>
                <a:cubicBezTo>
                  <a:pt x="1049" y="223"/>
                  <a:pt x="1049" y="223"/>
                  <a:pt x="1049" y="223"/>
                </a:cubicBezTo>
                <a:cubicBezTo>
                  <a:pt x="1032" y="239"/>
                  <a:pt x="1032" y="239"/>
                  <a:pt x="1032" y="239"/>
                </a:cubicBezTo>
                <a:cubicBezTo>
                  <a:pt x="1024" y="244"/>
                  <a:pt x="1024" y="244"/>
                  <a:pt x="1024" y="244"/>
                </a:cubicBezTo>
                <a:cubicBezTo>
                  <a:pt x="1021" y="249"/>
                  <a:pt x="1021" y="249"/>
                  <a:pt x="1021" y="249"/>
                </a:cubicBezTo>
                <a:cubicBezTo>
                  <a:pt x="1020" y="249"/>
                  <a:pt x="1020" y="249"/>
                  <a:pt x="1020" y="249"/>
                </a:cubicBezTo>
                <a:cubicBezTo>
                  <a:pt x="1019" y="252"/>
                  <a:pt x="1019" y="252"/>
                  <a:pt x="1019" y="252"/>
                </a:cubicBezTo>
                <a:cubicBezTo>
                  <a:pt x="1014" y="255"/>
                  <a:pt x="1014" y="255"/>
                  <a:pt x="1014" y="255"/>
                </a:cubicBezTo>
                <a:cubicBezTo>
                  <a:pt x="1012" y="256"/>
                  <a:pt x="1012" y="256"/>
                  <a:pt x="1012" y="256"/>
                </a:cubicBezTo>
                <a:cubicBezTo>
                  <a:pt x="1018" y="258"/>
                  <a:pt x="1018" y="258"/>
                  <a:pt x="1018" y="258"/>
                </a:cubicBezTo>
                <a:cubicBezTo>
                  <a:pt x="1020" y="256"/>
                  <a:pt x="1020" y="256"/>
                  <a:pt x="1020" y="256"/>
                </a:cubicBezTo>
                <a:cubicBezTo>
                  <a:pt x="1021" y="256"/>
                  <a:pt x="1022" y="255"/>
                  <a:pt x="1022" y="258"/>
                </a:cubicBezTo>
                <a:cubicBezTo>
                  <a:pt x="1025" y="255"/>
                  <a:pt x="1025" y="255"/>
                  <a:pt x="1025" y="255"/>
                </a:cubicBezTo>
                <a:cubicBezTo>
                  <a:pt x="1025" y="256"/>
                  <a:pt x="1027" y="255"/>
                  <a:pt x="1024" y="256"/>
                </a:cubicBezTo>
                <a:cubicBezTo>
                  <a:pt x="1026" y="255"/>
                  <a:pt x="1030" y="258"/>
                  <a:pt x="1029" y="254"/>
                </a:cubicBezTo>
                <a:cubicBezTo>
                  <a:pt x="1036" y="252"/>
                  <a:pt x="1036" y="252"/>
                  <a:pt x="1036" y="252"/>
                </a:cubicBezTo>
                <a:cubicBezTo>
                  <a:pt x="1044" y="248"/>
                  <a:pt x="1044" y="248"/>
                  <a:pt x="1044" y="248"/>
                </a:cubicBezTo>
                <a:cubicBezTo>
                  <a:pt x="1047" y="244"/>
                  <a:pt x="1047" y="244"/>
                  <a:pt x="1047" y="244"/>
                </a:cubicBezTo>
                <a:cubicBezTo>
                  <a:pt x="1049" y="243"/>
                  <a:pt x="1053" y="244"/>
                  <a:pt x="1053" y="241"/>
                </a:cubicBezTo>
                <a:cubicBezTo>
                  <a:pt x="1055" y="242"/>
                  <a:pt x="1055" y="242"/>
                  <a:pt x="1055" y="242"/>
                </a:cubicBezTo>
                <a:cubicBezTo>
                  <a:pt x="1059" y="240"/>
                  <a:pt x="1059" y="240"/>
                  <a:pt x="1059" y="240"/>
                </a:cubicBezTo>
                <a:cubicBezTo>
                  <a:pt x="1060" y="237"/>
                  <a:pt x="1060" y="237"/>
                  <a:pt x="1060" y="237"/>
                </a:cubicBezTo>
                <a:cubicBezTo>
                  <a:pt x="1063" y="232"/>
                  <a:pt x="1062" y="244"/>
                  <a:pt x="1064" y="233"/>
                </a:cubicBezTo>
                <a:cubicBezTo>
                  <a:pt x="1066" y="234"/>
                  <a:pt x="1066" y="234"/>
                  <a:pt x="1066" y="234"/>
                </a:cubicBezTo>
                <a:cubicBezTo>
                  <a:pt x="1070" y="229"/>
                  <a:pt x="1070" y="229"/>
                  <a:pt x="1070" y="229"/>
                </a:cubicBezTo>
                <a:cubicBezTo>
                  <a:pt x="1074" y="229"/>
                  <a:pt x="1074" y="229"/>
                  <a:pt x="1074" y="229"/>
                </a:cubicBezTo>
                <a:cubicBezTo>
                  <a:pt x="1074" y="226"/>
                  <a:pt x="1074" y="226"/>
                  <a:pt x="1074" y="226"/>
                </a:cubicBezTo>
                <a:cubicBezTo>
                  <a:pt x="1077" y="222"/>
                  <a:pt x="1077" y="222"/>
                  <a:pt x="1077" y="222"/>
                </a:cubicBezTo>
                <a:cubicBezTo>
                  <a:pt x="1077" y="221"/>
                  <a:pt x="1077" y="221"/>
                  <a:pt x="1077" y="221"/>
                </a:cubicBezTo>
                <a:cubicBezTo>
                  <a:pt x="1077" y="220"/>
                  <a:pt x="1077" y="220"/>
                  <a:pt x="1077" y="220"/>
                </a:cubicBezTo>
                <a:cubicBezTo>
                  <a:pt x="1082" y="220"/>
                  <a:pt x="1082" y="220"/>
                  <a:pt x="1082" y="220"/>
                </a:cubicBezTo>
                <a:cubicBezTo>
                  <a:pt x="1083" y="217"/>
                  <a:pt x="1083" y="217"/>
                  <a:pt x="1083" y="217"/>
                </a:cubicBezTo>
                <a:cubicBezTo>
                  <a:pt x="1086" y="215"/>
                  <a:pt x="1086" y="215"/>
                  <a:pt x="1086" y="215"/>
                </a:cubicBezTo>
                <a:cubicBezTo>
                  <a:pt x="1089" y="215"/>
                  <a:pt x="1089" y="215"/>
                  <a:pt x="1089" y="215"/>
                </a:cubicBezTo>
                <a:cubicBezTo>
                  <a:pt x="1092" y="210"/>
                  <a:pt x="1092" y="210"/>
                  <a:pt x="1092" y="210"/>
                </a:cubicBezTo>
                <a:cubicBezTo>
                  <a:pt x="1092" y="209"/>
                  <a:pt x="1092" y="209"/>
                  <a:pt x="1092" y="209"/>
                </a:cubicBezTo>
                <a:cubicBezTo>
                  <a:pt x="1090" y="209"/>
                  <a:pt x="1090" y="209"/>
                  <a:pt x="1090" y="209"/>
                </a:cubicBezTo>
                <a:cubicBezTo>
                  <a:pt x="1088" y="207"/>
                  <a:pt x="1088" y="207"/>
                  <a:pt x="1088" y="207"/>
                </a:cubicBezTo>
                <a:cubicBezTo>
                  <a:pt x="1091" y="205"/>
                  <a:pt x="1091" y="205"/>
                  <a:pt x="1091" y="205"/>
                </a:cubicBezTo>
                <a:cubicBezTo>
                  <a:pt x="1093" y="207"/>
                  <a:pt x="1093" y="207"/>
                  <a:pt x="1093" y="207"/>
                </a:cubicBezTo>
                <a:cubicBezTo>
                  <a:pt x="1101" y="206"/>
                  <a:pt x="1101" y="206"/>
                  <a:pt x="1101" y="206"/>
                </a:cubicBezTo>
                <a:cubicBezTo>
                  <a:pt x="1105" y="199"/>
                  <a:pt x="1105" y="199"/>
                  <a:pt x="1105" y="199"/>
                </a:cubicBezTo>
                <a:cubicBezTo>
                  <a:pt x="1109" y="198"/>
                  <a:pt x="1109" y="198"/>
                  <a:pt x="1109" y="198"/>
                </a:cubicBezTo>
                <a:cubicBezTo>
                  <a:pt x="1109" y="197"/>
                  <a:pt x="1100" y="200"/>
                  <a:pt x="1111" y="194"/>
                </a:cubicBezTo>
                <a:cubicBezTo>
                  <a:pt x="1112" y="195"/>
                  <a:pt x="1112" y="195"/>
                  <a:pt x="1112" y="195"/>
                </a:cubicBezTo>
                <a:cubicBezTo>
                  <a:pt x="1115" y="193"/>
                  <a:pt x="1115" y="193"/>
                  <a:pt x="1115" y="193"/>
                </a:cubicBezTo>
                <a:cubicBezTo>
                  <a:pt x="1114" y="192"/>
                  <a:pt x="1114" y="192"/>
                  <a:pt x="1114" y="192"/>
                </a:cubicBezTo>
                <a:cubicBezTo>
                  <a:pt x="1119" y="187"/>
                  <a:pt x="1119" y="187"/>
                  <a:pt x="1119" y="187"/>
                </a:cubicBezTo>
                <a:cubicBezTo>
                  <a:pt x="1120" y="187"/>
                  <a:pt x="1120" y="187"/>
                  <a:pt x="1120" y="187"/>
                </a:cubicBezTo>
                <a:cubicBezTo>
                  <a:pt x="1121" y="183"/>
                  <a:pt x="1121" y="183"/>
                  <a:pt x="1121" y="183"/>
                </a:cubicBezTo>
                <a:cubicBezTo>
                  <a:pt x="1120" y="183"/>
                  <a:pt x="1120" y="180"/>
                  <a:pt x="1118" y="183"/>
                </a:cubicBezTo>
                <a:cubicBezTo>
                  <a:pt x="1123" y="181"/>
                  <a:pt x="1123" y="181"/>
                  <a:pt x="1123" y="181"/>
                </a:cubicBezTo>
                <a:cubicBezTo>
                  <a:pt x="1126" y="180"/>
                  <a:pt x="1126" y="180"/>
                  <a:pt x="1126" y="180"/>
                </a:cubicBezTo>
                <a:cubicBezTo>
                  <a:pt x="1126" y="178"/>
                  <a:pt x="1126" y="178"/>
                  <a:pt x="1126" y="178"/>
                </a:cubicBezTo>
                <a:cubicBezTo>
                  <a:pt x="1130" y="176"/>
                  <a:pt x="1130" y="176"/>
                  <a:pt x="1130" y="176"/>
                </a:cubicBezTo>
                <a:cubicBezTo>
                  <a:pt x="1139" y="169"/>
                  <a:pt x="1139" y="169"/>
                  <a:pt x="1139" y="169"/>
                </a:cubicBezTo>
                <a:cubicBezTo>
                  <a:pt x="1140" y="165"/>
                  <a:pt x="1140" y="165"/>
                  <a:pt x="1140" y="165"/>
                </a:cubicBezTo>
                <a:cubicBezTo>
                  <a:pt x="1144" y="165"/>
                  <a:pt x="1144" y="165"/>
                  <a:pt x="1144" y="165"/>
                </a:cubicBezTo>
                <a:cubicBezTo>
                  <a:pt x="1146" y="165"/>
                  <a:pt x="1129" y="172"/>
                  <a:pt x="1148" y="158"/>
                </a:cubicBezTo>
                <a:cubicBezTo>
                  <a:pt x="1149" y="157"/>
                  <a:pt x="1149" y="157"/>
                  <a:pt x="1149" y="157"/>
                </a:cubicBezTo>
                <a:cubicBezTo>
                  <a:pt x="1148" y="157"/>
                  <a:pt x="1148" y="160"/>
                  <a:pt x="1147" y="156"/>
                </a:cubicBezTo>
                <a:cubicBezTo>
                  <a:pt x="1153" y="156"/>
                  <a:pt x="1153" y="156"/>
                  <a:pt x="1153" y="156"/>
                </a:cubicBezTo>
                <a:cubicBezTo>
                  <a:pt x="1152" y="154"/>
                  <a:pt x="1149" y="160"/>
                  <a:pt x="1152" y="154"/>
                </a:cubicBezTo>
                <a:cubicBezTo>
                  <a:pt x="1156" y="153"/>
                  <a:pt x="1156" y="153"/>
                  <a:pt x="1156" y="153"/>
                </a:cubicBezTo>
                <a:cubicBezTo>
                  <a:pt x="1156" y="151"/>
                  <a:pt x="1156" y="151"/>
                  <a:pt x="1156" y="151"/>
                </a:cubicBezTo>
                <a:cubicBezTo>
                  <a:pt x="1157" y="149"/>
                  <a:pt x="1157" y="149"/>
                  <a:pt x="1157" y="149"/>
                </a:cubicBezTo>
                <a:cubicBezTo>
                  <a:pt x="1159" y="149"/>
                  <a:pt x="1159" y="149"/>
                  <a:pt x="1159" y="149"/>
                </a:cubicBezTo>
                <a:cubicBezTo>
                  <a:pt x="1165" y="142"/>
                  <a:pt x="1165" y="142"/>
                  <a:pt x="1165" y="142"/>
                </a:cubicBezTo>
                <a:cubicBezTo>
                  <a:pt x="1168" y="141"/>
                  <a:pt x="1168" y="141"/>
                  <a:pt x="1168" y="141"/>
                </a:cubicBezTo>
                <a:cubicBezTo>
                  <a:pt x="1170" y="135"/>
                  <a:pt x="1170" y="135"/>
                  <a:pt x="1170" y="135"/>
                </a:cubicBezTo>
                <a:cubicBezTo>
                  <a:pt x="1176" y="137"/>
                  <a:pt x="1176" y="137"/>
                  <a:pt x="1176" y="137"/>
                </a:cubicBezTo>
                <a:cubicBezTo>
                  <a:pt x="1180" y="134"/>
                  <a:pt x="1180" y="134"/>
                  <a:pt x="1180" y="134"/>
                </a:cubicBezTo>
                <a:cubicBezTo>
                  <a:pt x="1179" y="131"/>
                  <a:pt x="1179" y="131"/>
                  <a:pt x="1179" y="131"/>
                </a:cubicBezTo>
                <a:cubicBezTo>
                  <a:pt x="1180" y="129"/>
                  <a:pt x="1180" y="129"/>
                  <a:pt x="1180" y="129"/>
                </a:cubicBezTo>
                <a:cubicBezTo>
                  <a:pt x="1177" y="126"/>
                  <a:pt x="1177" y="126"/>
                  <a:pt x="1177" y="126"/>
                </a:cubicBezTo>
                <a:cubicBezTo>
                  <a:pt x="1177" y="127"/>
                  <a:pt x="1178" y="127"/>
                  <a:pt x="1178" y="125"/>
                </a:cubicBezTo>
                <a:cubicBezTo>
                  <a:pt x="1178" y="126"/>
                  <a:pt x="1178" y="126"/>
                  <a:pt x="1178" y="126"/>
                </a:cubicBezTo>
                <a:cubicBezTo>
                  <a:pt x="1180" y="127"/>
                  <a:pt x="1180" y="127"/>
                  <a:pt x="1180" y="127"/>
                </a:cubicBezTo>
                <a:cubicBezTo>
                  <a:pt x="1181" y="127"/>
                  <a:pt x="1182" y="128"/>
                  <a:pt x="1183" y="126"/>
                </a:cubicBezTo>
                <a:cubicBezTo>
                  <a:pt x="1177" y="123"/>
                  <a:pt x="1177" y="123"/>
                  <a:pt x="1177" y="123"/>
                </a:cubicBezTo>
                <a:cubicBezTo>
                  <a:pt x="1179" y="120"/>
                  <a:pt x="1179" y="120"/>
                  <a:pt x="1179" y="120"/>
                </a:cubicBezTo>
                <a:cubicBezTo>
                  <a:pt x="1183" y="125"/>
                  <a:pt x="1183" y="125"/>
                  <a:pt x="1183" y="125"/>
                </a:cubicBezTo>
                <a:cubicBezTo>
                  <a:pt x="1194" y="119"/>
                  <a:pt x="1194" y="119"/>
                  <a:pt x="1194" y="119"/>
                </a:cubicBezTo>
                <a:cubicBezTo>
                  <a:pt x="1193" y="117"/>
                  <a:pt x="1193" y="117"/>
                  <a:pt x="1193" y="117"/>
                </a:cubicBezTo>
                <a:cubicBezTo>
                  <a:pt x="1208" y="103"/>
                  <a:pt x="1208" y="103"/>
                  <a:pt x="1208" y="103"/>
                </a:cubicBezTo>
                <a:cubicBezTo>
                  <a:pt x="1211" y="103"/>
                  <a:pt x="1211" y="103"/>
                  <a:pt x="1211" y="103"/>
                </a:cubicBezTo>
                <a:cubicBezTo>
                  <a:pt x="1212" y="102"/>
                  <a:pt x="1212" y="102"/>
                  <a:pt x="1212" y="102"/>
                </a:cubicBezTo>
                <a:cubicBezTo>
                  <a:pt x="1208" y="100"/>
                  <a:pt x="1208" y="100"/>
                  <a:pt x="1208" y="100"/>
                </a:cubicBezTo>
                <a:cubicBezTo>
                  <a:pt x="1207" y="100"/>
                  <a:pt x="1206" y="105"/>
                  <a:pt x="1203" y="101"/>
                </a:cubicBezTo>
                <a:cubicBezTo>
                  <a:pt x="1205" y="101"/>
                  <a:pt x="1205" y="101"/>
                  <a:pt x="1205" y="101"/>
                </a:cubicBezTo>
                <a:cubicBezTo>
                  <a:pt x="1207" y="97"/>
                  <a:pt x="1207" y="97"/>
                  <a:pt x="1207" y="97"/>
                </a:cubicBezTo>
                <a:cubicBezTo>
                  <a:pt x="1211" y="95"/>
                  <a:pt x="1211" y="95"/>
                  <a:pt x="1211" y="95"/>
                </a:cubicBezTo>
                <a:cubicBezTo>
                  <a:pt x="1212" y="91"/>
                  <a:pt x="1212" y="91"/>
                  <a:pt x="1212" y="91"/>
                </a:cubicBezTo>
                <a:cubicBezTo>
                  <a:pt x="1214" y="92"/>
                  <a:pt x="1214" y="92"/>
                  <a:pt x="1214" y="92"/>
                </a:cubicBezTo>
                <a:cubicBezTo>
                  <a:pt x="1216" y="88"/>
                  <a:pt x="1216" y="88"/>
                  <a:pt x="1216" y="88"/>
                </a:cubicBezTo>
                <a:cubicBezTo>
                  <a:pt x="1216" y="88"/>
                  <a:pt x="1216" y="88"/>
                  <a:pt x="1216" y="88"/>
                </a:cubicBezTo>
                <a:cubicBezTo>
                  <a:pt x="1218" y="88"/>
                  <a:pt x="1218" y="88"/>
                  <a:pt x="1218" y="88"/>
                </a:cubicBezTo>
                <a:cubicBezTo>
                  <a:pt x="1221" y="84"/>
                  <a:pt x="1221" y="84"/>
                  <a:pt x="1221" y="84"/>
                </a:cubicBezTo>
                <a:cubicBezTo>
                  <a:pt x="1219" y="83"/>
                  <a:pt x="1219" y="83"/>
                  <a:pt x="1219" y="83"/>
                </a:cubicBezTo>
                <a:cubicBezTo>
                  <a:pt x="1221" y="84"/>
                  <a:pt x="1221" y="84"/>
                  <a:pt x="1221" y="84"/>
                </a:cubicBezTo>
                <a:cubicBezTo>
                  <a:pt x="1224" y="83"/>
                  <a:pt x="1224" y="83"/>
                  <a:pt x="1224" y="83"/>
                </a:cubicBezTo>
                <a:cubicBezTo>
                  <a:pt x="1225" y="80"/>
                  <a:pt x="1225" y="80"/>
                  <a:pt x="1225" y="80"/>
                </a:cubicBezTo>
                <a:cubicBezTo>
                  <a:pt x="1235" y="71"/>
                  <a:pt x="1235" y="71"/>
                  <a:pt x="1235" y="71"/>
                </a:cubicBezTo>
                <a:cubicBezTo>
                  <a:pt x="1235" y="71"/>
                  <a:pt x="1234" y="72"/>
                  <a:pt x="1236" y="72"/>
                </a:cubicBezTo>
                <a:cubicBezTo>
                  <a:pt x="1236" y="72"/>
                  <a:pt x="1237" y="73"/>
                  <a:pt x="1238" y="71"/>
                </a:cubicBezTo>
                <a:cubicBezTo>
                  <a:pt x="1236" y="69"/>
                  <a:pt x="1236" y="69"/>
                  <a:pt x="1236" y="69"/>
                </a:cubicBezTo>
                <a:cubicBezTo>
                  <a:pt x="1236" y="67"/>
                  <a:pt x="1236" y="67"/>
                  <a:pt x="1236" y="67"/>
                </a:cubicBezTo>
                <a:cubicBezTo>
                  <a:pt x="1240" y="66"/>
                  <a:pt x="1240" y="66"/>
                  <a:pt x="1240" y="66"/>
                </a:cubicBezTo>
                <a:cubicBezTo>
                  <a:pt x="1253" y="53"/>
                  <a:pt x="1253" y="53"/>
                  <a:pt x="1253" y="53"/>
                </a:cubicBezTo>
                <a:cubicBezTo>
                  <a:pt x="1257" y="51"/>
                  <a:pt x="1257" y="51"/>
                  <a:pt x="1257" y="51"/>
                </a:cubicBezTo>
                <a:cubicBezTo>
                  <a:pt x="1259" y="46"/>
                  <a:pt x="1251" y="54"/>
                  <a:pt x="1259" y="47"/>
                </a:cubicBezTo>
                <a:cubicBezTo>
                  <a:pt x="1261" y="48"/>
                  <a:pt x="1261" y="48"/>
                  <a:pt x="1261" y="48"/>
                </a:cubicBezTo>
                <a:cubicBezTo>
                  <a:pt x="1255" y="54"/>
                  <a:pt x="1255" y="54"/>
                  <a:pt x="1255" y="54"/>
                </a:cubicBezTo>
                <a:cubicBezTo>
                  <a:pt x="1259" y="55"/>
                  <a:pt x="1259" y="55"/>
                  <a:pt x="1259" y="55"/>
                </a:cubicBezTo>
                <a:cubicBezTo>
                  <a:pt x="1259" y="56"/>
                  <a:pt x="1259" y="56"/>
                  <a:pt x="1259" y="56"/>
                </a:cubicBezTo>
                <a:cubicBezTo>
                  <a:pt x="1256" y="56"/>
                  <a:pt x="1253" y="61"/>
                  <a:pt x="1252" y="59"/>
                </a:cubicBezTo>
                <a:cubicBezTo>
                  <a:pt x="1241" y="69"/>
                  <a:pt x="1241" y="69"/>
                  <a:pt x="1241" y="69"/>
                </a:cubicBezTo>
                <a:cubicBezTo>
                  <a:pt x="1241" y="72"/>
                  <a:pt x="1241" y="72"/>
                  <a:pt x="1241" y="72"/>
                </a:cubicBezTo>
                <a:cubicBezTo>
                  <a:pt x="1247" y="71"/>
                  <a:pt x="1247" y="71"/>
                  <a:pt x="1247" y="71"/>
                </a:cubicBezTo>
                <a:cubicBezTo>
                  <a:pt x="1249" y="66"/>
                  <a:pt x="1249" y="66"/>
                  <a:pt x="1249" y="66"/>
                </a:cubicBezTo>
                <a:cubicBezTo>
                  <a:pt x="1256" y="64"/>
                  <a:pt x="1256" y="64"/>
                  <a:pt x="1256" y="64"/>
                </a:cubicBezTo>
                <a:cubicBezTo>
                  <a:pt x="1266" y="52"/>
                  <a:pt x="1266" y="52"/>
                  <a:pt x="1266" y="52"/>
                </a:cubicBezTo>
                <a:cubicBezTo>
                  <a:pt x="1263" y="52"/>
                  <a:pt x="1263" y="52"/>
                  <a:pt x="1263" y="52"/>
                </a:cubicBezTo>
                <a:cubicBezTo>
                  <a:pt x="1270" y="46"/>
                  <a:pt x="1270" y="46"/>
                  <a:pt x="1270" y="46"/>
                </a:cubicBezTo>
                <a:cubicBezTo>
                  <a:pt x="1272" y="47"/>
                  <a:pt x="1272" y="47"/>
                  <a:pt x="1272" y="47"/>
                </a:cubicBezTo>
                <a:cubicBezTo>
                  <a:pt x="1278" y="44"/>
                  <a:pt x="1278" y="44"/>
                  <a:pt x="1278" y="44"/>
                </a:cubicBezTo>
                <a:cubicBezTo>
                  <a:pt x="1276" y="46"/>
                  <a:pt x="1270" y="40"/>
                  <a:pt x="1265" y="55"/>
                </a:cubicBezTo>
                <a:cubicBezTo>
                  <a:pt x="1268" y="56"/>
                  <a:pt x="1268" y="56"/>
                  <a:pt x="1268" y="56"/>
                </a:cubicBezTo>
                <a:cubicBezTo>
                  <a:pt x="1267" y="58"/>
                  <a:pt x="1267" y="58"/>
                  <a:pt x="1267" y="58"/>
                </a:cubicBezTo>
                <a:cubicBezTo>
                  <a:pt x="1268" y="61"/>
                  <a:pt x="1269" y="56"/>
                  <a:pt x="1272" y="60"/>
                </a:cubicBezTo>
                <a:cubicBezTo>
                  <a:pt x="1268" y="63"/>
                  <a:pt x="1268" y="63"/>
                  <a:pt x="1268" y="63"/>
                </a:cubicBezTo>
                <a:cubicBezTo>
                  <a:pt x="1263" y="67"/>
                  <a:pt x="1263" y="67"/>
                  <a:pt x="1263" y="67"/>
                </a:cubicBezTo>
                <a:cubicBezTo>
                  <a:pt x="1263" y="67"/>
                  <a:pt x="1263" y="67"/>
                  <a:pt x="1263" y="67"/>
                </a:cubicBezTo>
                <a:cubicBezTo>
                  <a:pt x="1262" y="68"/>
                  <a:pt x="1271" y="64"/>
                  <a:pt x="1262" y="71"/>
                </a:cubicBezTo>
                <a:cubicBezTo>
                  <a:pt x="1261" y="70"/>
                  <a:pt x="1267" y="71"/>
                  <a:pt x="1260" y="69"/>
                </a:cubicBezTo>
                <a:cubicBezTo>
                  <a:pt x="1258" y="73"/>
                  <a:pt x="1258" y="73"/>
                  <a:pt x="1258" y="73"/>
                </a:cubicBezTo>
                <a:cubicBezTo>
                  <a:pt x="1260" y="74"/>
                  <a:pt x="1259" y="74"/>
                  <a:pt x="1254" y="76"/>
                </a:cubicBezTo>
                <a:cubicBezTo>
                  <a:pt x="1257" y="80"/>
                  <a:pt x="1257" y="80"/>
                  <a:pt x="1257" y="80"/>
                </a:cubicBezTo>
                <a:cubicBezTo>
                  <a:pt x="1262" y="78"/>
                  <a:pt x="1262" y="78"/>
                  <a:pt x="1262" y="78"/>
                </a:cubicBezTo>
                <a:cubicBezTo>
                  <a:pt x="1264" y="76"/>
                  <a:pt x="1264" y="76"/>
                  <a:pt x="1264" y="76"/>
                </a:cubicBezTo>
                <a:cubicBezTo>
                  <a:pt x="1263" y="74"/>
                  <a:pt x="1263" y="74"/>
                  <a:pt x="1263" y="74"/>
                </a:cubicBezTo>
                <a:cubicBezTo>
                  <a:pt x="1266" y="77"/>
                  <a:pt x="1266" y="77"/>
                  <a:pt x="1266" y="77"/>
                </a:cubicBezTo>
                <a:cubicBezTo>
                  <a:pt x="1276" y="75"/>
                  <a:pt x="1276" y="75"/>
                  <a:pt x="1276" y="75"/>
                </a:cubicBezTo>
                <a:cubicBezTo>
                  <a:pt x="1278" y="72"/>
                  <a:pt x="1278" y="72"/>
                  <a:pt x="1278" y="72"/>
                </a:cubicBezTo>
                <a:cubicBezTo>
                  <a:pt x="1275" y="70"/>
                  <a:pt x="1275" y="70"/>
                  <a:pt x="1275" y="70"/>
                </a:cubicBezTo>
                <a:cubicBezTo>
                  <a:pt x="1274" y="70"/>
                  <a:pt x="1287" y="67"/>
                  <a:pt x="1270" y="71"/>
                </a:cubicBezTo>
                <a:cubicBezTo>
                  <a:pt x="1272" y="68"/>
                  <a:pt x="1272" y="68"/>
                  <a:pt x="1272" y="68"/>
                </a:cubicBezTo>
                <a:cubicBezTo>
                  <a:pt x="1270" y="66"/>
                  <a:pt x="1270" y="66"/>
                  <a:pt x="1270" y="66"/>
                </a:cubicBezTo>
                <a:cubicBezTo>
                  <a:pt x="1273" y="66"/>
                  <a:pt x="1273" y="66"/>
                  <a:pt x="1273" y="66"/>
                </a:cubicBezTo>
                <a:cubicBezTo>
                  <a:pt x="1277" y="63"/>
                  <a:pt x="1277" y="63"/>
                  <a:pt x="1277" y="63"/>
                </a:cubicBezTo>
                <a:cubicBezTo>
                  <a:pt x="1278" y="63"/>
                  <a:pt x="1278" y="63"/>
                  <a:pt x="1278" y="63"/>
                </a:cubicBezTo>
                <a:cubicBezTo>
                  <a:pt x="1277" y="68"/>
                  <a:pt x="1277" y="68"/>
                  <a:pt x="1277" y="68"/>
                </a:cubicBezTo>
                <a:cubicBezTo>
                  <a:pt x="1281" y="70"/>
                  <a:pt x="1281" y="70"/>
                  <a:pt x="1281" y="70"/>
                </a:cubicBezTo>
                <a:cubicBezTo>
                  <a:pt x="1287" y="69"/>
                  <a:pt x="1287" y="69"/>
                  <a:pt x="1287" y="69"/>
                </a:cubicBezTo>
                <a:cubicBezTo>
                  <a:pt x="1285" y="70"/>
                  <a:pt x="1285" y="70"/>
                  <a:pt x="1285" y="70"/>
                </a:cubicBezTo>
                <a:cubicBezTo>
                  <a:pt x="1285" y="71"/>
                  <a:pt x="1285" y="71"/>
                  <a:pt x="1285" y="71"/>
                </a:cubicBezTo>
                <a:cubicBezTo>
                  <a:pt x="1262" y="94"/>
                  <a:pt x="1262" y="94"/>
                  <a:pt x="1262" y="94"/>
                </a:cubicBezTo>
                <a:cubicBezTo>
                  <a:pt x="1262" y="95"/>
                  <a:pt x="1262" y="95"/>
                  <a:pt x="1262" y="95"/>
                </a:cubicBezTo>
                <a:cubicBezTo>
                  <a:pt x="1258" y="95"/>
                  <a:pt x="1258" y="95"/>
                  <a:pt x="1258" y="95"/>
                </a:cubicBezTo>
                <a:cubicBezTo>
                  <a:pt x="1258" y="96"/>
                  <a:pt x="1258" y="96"/>
                  <a:pt x="1258" y="96"/>
                </a:cubicBezTo>
                <a:cubicBezTo>
                  <a:pt x="1259" y="97"/>
                  <a:pt x="1260" y="96"/>
                  <a:pt x="1260" y="97"/>
                </a:cubicBezTo>
                <a:cubicBezTo>
                  <a:pt x="1258" y="98"/>
                  <a:pt x="1258" y="98"/>
                  <a:pt x="1258" y="98"/>
                </a:cubicBezTo>
                <a:cubicBezTo>
                  <a:pt x="1259" y="98"/>
                  <a:pt x="1259" y="98"/>
                  <a:pt x="1259" y="98"/>
                </a:cubicBezTo>
                <a:cubicBezTo>
                  <a:pt x="1255" y="101"/>
                  <a:pt x="1255" y="101"/>
                  <a:pt x="1255" y="101"/>
                </a:cubicBezTo>
                <a:cubicBezTo>
                  <a:pt x="1259" y="104"/>
                  <a:pt x="1259" y="104"/>
                  <a:pt x="1259" y="104"/>
                </a:cubicBezTo>
                <a:cubicBezTo>
                  <a:pt x="1261" y="103"/>
                  <a:pt x="1262" y="105"/>
                  <a:pt x="1264" y="105"/>
                </a:cubicBezTo>
                <a:cubicBezTo>
                  <a:pt x="1262" y="110"/>
                  <a:pt x="1262" y="110"/>
                  <a:pt x="1262" y="110"/>
                </a:cubicBezTo>
                <a:cubicBezTo>
                  <a:pt x="1263" y="113"/>
                  <a:pt x="1263" y="113"/>
                  <a:pt x="1263" y="113"/>
                </a:cubicBezTo>
                <a:cubicBezTo>
                  <a:pt x="1262" y="112"/>
                  <a:pt x="1264" y="110"/>
                  <a:pt x="1268" y="113"/>
                </a:cubicBezTo>
                <a:cubicBezTo>
                  <a:pt x="1269" y="112"/>
                  <a:pt x="1269" y="112"/>
                  <a:pt x="1269" y="112"/>
                </a:cubicBezTo>
                <a:cubicBezTo>
                  <a:pt x="1271" y="116"/>
                  <a:pt x="1271" y="116"/>
                  <a:pt x="1271" y="116"/>
                </a:cubicBezTo>
                <a:cubicBezTo>
                  <a:pt x="1273" y="116"/>
                  <a:pt x="1273" y="116"/>
                  <a:pt x="1273" y="116"/>
                </a:cubicBezTo>
                <a:cubicBezTo>
                  <a:pt x="1269" y="120"/>
                  <a:pt x="1269" y="120"/>
                  <a:pt x="1269" y="120"/>
                </a:cubicBezTo>
                <a:cubicBezTo>
                  <a:pt x="1267" y="120"/>
                  <a:pt x="1267" y="120"/>
                  <a:pt x="1267" y="120"/>
                </a:cubicBezTo>
                <a:cubicBezTo>
                  <a:pt x="1267" y="121"/>
                  <a:pt x="1267" y="121"/>
                  <a:pt x="1267" y="121"/>
                </a:cubicBezTo>
                <a:cubicBezTo>
                  <a:pt x="1266" y="120"/>
                  <a:pt x="1266" y="120"/>
                  <a:pt x="1266" y="120"/>
                </a:cubicBezTo>
                <a:cubicBezTo>
                  <a:pt x="1265" y="121"/>
                  <a:pt x="1274" y="114"/>
                  <a:pt x="1263" y="124"/>
                </a:cubicBezTo>
                <a:cubicBezTo>
                  <a:pt x="1260" y="122"/>
                  <a:pt x="1260" y="122"/>
                  <a:pt x="1260" y="122"/>
                </a:cubicBezTo>
                <a:cubicBezTo>
                  <a:pt x="1257" y="123"/>
                  <a:pt x="1261" y="127"/>
                  <a:pt x="1257" y="125"/>
                </a:cubicBezTo>
                <a:cubicBezTo>
                  <a:pt x="1257" y="126"/>
                  <a:pt x="1257" y="126"/>
                  <a:pt x="1257" y="126"/>
                </a:cubicBezTo>
                <a:cubicBezTo>
                  <a:pt x="1258" y="126"/>
                  <a:pt x="1255" y="129"/>
                  <a:pt x="1259" y="127"/>
                </a:cubicBezTo>
                <a:cubicBezTo>
                  <a:pt x="1256" y="132"/>
                  <a:pt x="1256" y="132"/>
                  <a:pt x="1256" y="132"/>
                </a:cubicBezTo>
                <a:cubicBezTo>
                  <a:pt x="1248" y="137"/>
                  <a:pt x="1248" y="137"/>
                  <a:pt x="1248" y="137"/>
                </a:cubicBezTo>
                <a:cubicBezTo>
                  <a:pt x="1255" y="130"/>
                  <a:pt x="1255" y="130"/>
                  <a:pt x="1255" y="130"/>
                </a:cubicBezTo>
                <a:cubicBezTo>
                  <a:pt x="1250" y="131"/>
                  <a:pt x="1250" y="131"/>
                  <a:pt x="1250" y="131"/>
                </a:cubicBezTo>
                <a:cubicBezTo>
                  <a:pt x="1247" y="136"/>
                  <a:pt x="1247" y="136"/>
                  <a:pt x="1247" y="136"/>
                </a:cubicBezTo>
                <a:cubicBezTo>
                  <a:pt x="1242" y="137"/>
                  <a:pt x="1242" y="137"/>
                  <a:pt x="1242" y="137"/>
                </a:cubicBezTo>
                <a:cubicBezTo>
                  <a:pt x="1240" y="134"/>
                  <a:pt x="1240" y="134"/>
                  <a:pt x="1240" y="134"/>
                </a:cubicBezTo>
                <a:cubicBezTo>
                  <a:pt x="1246" y="132"/>
                  <a:pt x="1246" y="132"/>
                  <a:pt x="1246" y="132"/>
                </a:cubicBezTo>
                <a:cubicBezTo>
                  <a:pt x="1251" y="127"/>
                  <a:pt x="1251" y="127"/>
                  <a:pt x="1251" y="127"/>
                </a:cubicBezTo>
                <a:cubicBezTo>
                  <a:pt x="1254" y="125"/>
                  <a:pt x="1254" y="125"/>
                  <a:pt x="1254" y="125"/>
                </a:cubicBezTo>
                <a:cubicBezTo>
                  <a:pt x="1255" y="126"/>
                  <a:pt x="1255" y="126"/>
                  <a:pt x="1255" y="126"/>
                </a:cubicBezTo>
                <a:cubicBezTo>
                  <a:pt x="1257" y="124"/>
                  <a:pt x="1240" y="132"/>
                  <a:pt x="1260" y="121"/>
                </a:cubicBezTo>
                <a:cubicBezTo>
                  <a:pt x="1257" y="117"/>
                  <a:pt x="1257" y="117"/>
                  <a:pt x="1257" y="117"/>
                </a:cubicBezTo>
                <a:cubicBezTo>
                  <a:pt x="1256" y="116"/>
                  <a:pt x="1256" y="116"/>
                  <a:pt x="1256" y="116"/>
                </a:cubicBezTo>
                <a:cubicBezTo>
                  <a:pt x="1252" y="117"/>
                  <a:pt x="1252" y="117"/>
                  <a:pt x="1252" y="117"/>
                </a:cubicBezTo>
                <a:cubicBezTo>
                  <a:pt x="1254" y="120"/>
                  <a:pt x="1254" y="120"/>
                  <a:pt x="1254" y="120"/>
                </a:cubicBezTo>
                <a:cubicBezTo>
                  <a:pt x="1252" y="122"/>
                  <a:pt x="1248" y="123"/>
                  <a:pt x="1248" y="122"/>
                </a:cubicBezTo>
                <a:cubicBezTo>
                  <a:pt x="1246" y="124"/>
                  <a:pt x="1246" y="124"/>
                  <a:pt x="1246" y="124"/>
                </a:cubicBezTo>
                <a:cubicBezTo>
                  <a:pt x="1247" y="125"/>
                  <a:pt x="1246" y="120"/>
                  <a:pt x="1246" y="125"/>
                </a:cubicBezTo>
                <a:cubicBezTo>
                  <a:pt x="1245" y="124"/>
                  <a:pt x="1245" y="124"/>
                  <a:pt x="1245" y="124"/>
                </a:cubicBezTo>
                <a:cubicBezTo>
                  <a:pt x="1238" y="132"/>
                  <a:pt x="1238" y="132"/>
                  <a:pt x="1238" y="132"/>
                </a:cubicBezTo>
                <a:cubicBezTo>
                  <a:pt x="1237" y="132"/>
                  <a:pt x="1238" y="134"/>
                  <a:pt x="1237" y="132"/>
                </a:cubicBezTo>
                <a:cubicBezTo>
                  <a:pt x="1237" y="134"/>
                  <a:pt x="1237" y="134"/>
                  <a:pt x="1237" y="134"/>
                </a:cubicBezTo>
                <a:cubicBezTo>
                  <a:pt x="1234" y="134"/>
                  <a:pt x="1234" y="134"/>
                  <a:pt x="1234" y="134"/>
                </a:cubicBezTo>
                <a:cubicBezTo>
                  <a:pt x="1230" y="138"/>
                  <a:pt x="1230" y="138"/>
                  <a:pt x="1230" y="138"/>
                </a:cubicBezTo>
                <a:cubicBezTo>
                  <a:pt x="1225" y="142"/>
                  <a:pt x="1225" y="142"/>
                  <a:pt x="1225" y="142"/>
                </a:cubicBezTo>
                <a:cubicBezTo>
                  <a:pt x="1219" y="143"/>
                  <a:pt x="1219" y="143"/>
                  <a:pt x="1219" y="143"/>
                </a:cubicBezTo>
                <a:cubicBezTo>
                  <a:pt x="1218" y="144"/>
                  <a:pt x="1218" y="144"/>
                  <a:pt x="1218" y="144"/>
                </a:cubicBezTo>
                <a:cubicBezTo>
                  <a:pt x="1214" y="138"/>
                  <a:pt x="1214" y="138"/>
                  <a:pt x="1214" y="138"/>
                </a:cubicBezTo>
                <a:cubicBezTo>
                  <a:pt x="1210" y="141"/>
                  <a:pt x="1210" y="141"/>
                  <a:pt x="1210" y="141"/>
                </a:cubicBezTo>
                <a:cubicBezTo>
                  <a:pt x="1207" y="139"/>
                  <a:pt x="1207" y="139"/>
                  <a:pt x="1207" y="139"/>
                </a:cubicBezTo>
                <a:cubicBezTo>
                  <a:pt x="1217" y="132"/>
                  <a:pt x="1201" y="155"/>
                  <a:pt x="1215" y="132"/>
                </a:cubicBezTo>
                <a:cubicBezTo>
                  <a:pt x="1222" y="127"/>
                  <a:pt x="1222" y="127"/>
                  <a:pt x="1222" y="127"/>
                </a:cubicBezTo>
                <a:cubicBezTo>
                  <a:pt x="1229" y="128"/>
                  <a:pt x="1229" y="128"/>
                  <a:pt x="1229" y="128"/>
                </a:cubicBezTo>
                <a:cubicBezTo>
                  <a:pt x="1234" y="126"/>
                  <a:pt x="1234" y="126"/>
                  <a:pt x="1234" y="126"/>
                </a:cubicBezTo>
                <a:cubicBezTo>
                  <a:pt x="1234" y="122"/>
                  <a:pt x="1234" y="122"/>
                  <a:pt x="1234" y="122"/>
                </a:cubicBezTo>
                <a:cubicBezTo>
                  <a:pt x="1237" y="121"/>
                  <a:pt x="1237" y="121"/>
                  <a:pt x="1237" y="121"/>
                </a:cubicBezTo>
                <a:cubicBezTo>
                  <a:pt x="1236" y="118"/>
                  <a:pt x="1236" y="118"/>
                  <a:pt x="1236" y="118"/>
                </a:cubicBezTo>
                <a:cubicBezTo>
                  <a:pt x="1236" y="117"/>
                  <a:pt x="1236" y="117"/>
                  <a:pt x="1236" y="117"/>
                </a:cubicBezTo>
                <a:cubicBezTo>
                  <a:pt x="1236" y="116"/>
                  <a:pt x="1236" y="116"/>
                  <a:pt x="1236" y="116"/>
                </a:cubicBezTo>
                <a:cubicBezTo>
                  <a:pt x="1238" y="117"/>
                  <a:pt x="1238" y="117"/>
                  <a:pt x="1238" y="117"/>
                </a:cubicBezTo>
                <a:cubicBezTo>
                  <a:pt x="1240" y="117"/>
                  <a:pt x="1240" y="117"/>
                  <a:pt x="1240" y="117"/>
                </a:cubicBezTo>
                <a:cubicBezTo>
                  <a:pt x="1240" y="115"/>
                  <a:pt x="1240" y="115"/>
                  <a:pt x="1240" y="115"/>
                </a:cubicBezTo>
                <a:cubicBezTo>
                  <a:pt x="1238" y="112"/>
                  <a:pt x="1238" y="112"/>
                  <a:pt x="1238" y="112"/>
                </a:cubicBezTo>
                <a:cubicBezTo>
                  <a:pt x="1236" y="111"/>
                  <a:pt x="1236" y="111"/>
                  <a:pt x="1236" y="111"/>
                </a:cubicBezTo>
                <a:cubicBezTo>
                  <a:pt x="1243" y="104"/>
                  <a:pt x="1243" y="104"/>
                  <a:pt x="1243" y="104"/>
                </a:cubicBezTo>
                <a:cubicBezTo>
                  <a:pt x="1240" y="104"/>
                  <a:pt x="1240" y="104"/>
                  <a:pt x="1240" y="104"/>
                </a:cubicBezTo>
                <a:cubicBezTo>
                  <a:pt x="1236" y="107"/>
                  <a:pt x="1236" y="107"/>
                  <a:pt x="1236" y="107"/>
                </a:cubicBezTo>
                <a:cubicBezTo>
                  <a:pt x="1236" y="106"/>
                  <a:pt x="1236" y="106"/>
                  <a:pt x="1236" y="106"/>
                </a:cubicBezTo>
                <a:cubicBezTo>
                  <a:pt x="1232" y="107"/>
                  <a:pt x="1232" y="107"/>
                  <a:pt x="1232" y="107"/>
                </a:cubicBezTo>
                <a:cubicBezTo>
                  <a:pt x="1221" y="117"/>
                  <a:pt x="1221" y="117"/>
                  <a:pt x="1221" y="117"/>
                </a:cubicBezTo>
                <a:cubicBezTo>
                  <a:pt x="1217" y="119"/>
                  <a:pt x="1217" y="119"/>
                  <a:pt x="1217" y="119"/>
                </a:cubicBezTo>
                <a:cubicBezTo>
                  <a:pt x="1215" y="122"/>
                  <a:pt x="1215" y="122"/>
                  <a:pt x="1215" y="122"/>
                </a:cubicBezTo>
                <a:cubicBezTo>
                  <a:pt x="1212" y="127"/>
                  <a:pt x="1212" y="127"/>
                  <a:pt x="1212" y="127"/>
                </a:cubicBezTo>
                <a:cubicBezTo>
                  <a:pt x="1209" y="128"/>
                  <a:pt x="1209" y="128"/>
                  <a:pt x="1209" y="128"/>
                </a:cubicBezTo>
                <a:cubicBezTo>
                  <a:pt x="1206" y="133"/>
                  <a:pt x="1206" y="133"/>
                  <a:pt x="1206" y="133"/>
                </a:cubicBezTo>
                <a:cubicBezTo>
                  <a:pt x="1203" y="132"/>
                  <a:pt x="1203" y="132"/>
                  <a:pt x="1203" y="132"/>
                </a:cubicBezTo>
                <a:cubicBezTo>
                  <a:pt x="1202" y="132"/>
                  <a:pt x="1202" y="132"/>
                  <a:pt x="1202" y="132"/>
                </a:cubicBezTo>
                <a:cubicBezTo>
                  <a:pt x="1203" y="135"/>
                  <a:pt x="1203" y="135"/>
                  <a:pt x="1203" y="135"/>
                </a:cubicBezTo>
                <a:cubicBezTo>
                  <a:pt x="1200" y="136"/>
                  <a:pt x="1200" y="136"/>
                  <a:pt x="1200" y="136"/>
                </a:cubicBezTo>
                <a:cubicBezTo>
                  <a:pt x="1200" y="137"/>
                  <a:pt x="1200" y="137"/>
                  <a:pt x="1200" y="137"/>
                </a:cubicBezTo>
                <a:cubicBezTo>
                  <a:pt x="1198" y="136"/>
                  <a:pt x="1203" y="142"/>
                  <a:pt x="1197" y="137"/>
                </a:cubicBezTo>
                <a:cubicBezTo>
                  <a:pt x="1194" y="140"/>
                  <a:pt x="1194" y="140"/>
                  <a:pt x="1194" y="140"/>
                </a:cubicBezTo>
                <a:cubicBezTo>
                  <a:pt x="1195" y="140"/>
                  <a:pt x="1194" y="141"/>
                  <a:pt x="1193" y="139"/>
                </a:cubicBezTo>
                <a:cubicBezTo>
                  <a:pt x="1193" y="146"/>
                  <a:pt x="1193" y="146"/>
                  <a:pt x="1193" y="146"/>
                </a:cubicBezTo>
                <a:cubicBezTo>
                  <a:pt x="1185" y="150"/>
                  <a:pt x="1185" y="150"/>
                  <a:pt x="1185" y="150"/>
                </a:cubicBezTo>
                <a:cubicBezTo>
                  <a:pt x="1185" y="151"/>
                  <a:pt x="1185" y="151"/>
                  <a:pt x="1185" y="151"/>
                </a:cubicBezTo>
                <a:cubicBezTo>
                  <a:pt x="1182" y="152"/>
                  <a:pt x="1177" y="153"/>
                  <a:pt x="1175" y="155"/>
                </a:cubicBezTo>
                <a:cubicBezTo>
                  <a:pt x="1174" y="159"/>
                  <a:pt x="1174" y="159"/>
                  <a:pt x="1174" y="159"/>
                </a:cubicBezTo>
                <a:cubicBezTo>
                  <a:pt x="1172" y="160"/>
                  <a:pt x="1172" y="160"/>
                  <a:pt x="1172" y="160"/>
                </a:cubicBezTo>
                <a:cubicBezTo>
                  <a:pt x="1170" y="163"/>
                  <a:pt x="1170" y="163"/>
                  <a:pt x="1170" y="163"/>
                </a:cubicBezTo>
                <a:cubicBezTo>
                  <a:pt x="1166" y="165"/>
                  <a:pt x="1166" y="165"/>
                  <a:pt x="1166" y="165"/>
                </a:cubicBezTo>
                <a:cubicBezTo>
                  <a:pt x="1165" y="165"/>
                  <a:pt x="1165" y="165"/>
                  <a:pt x="1165" y="165"/>
                </a:cubicBezTo>
                <a:cubicBezTo>
                  <a:pt x="1163" y="169"/>
                  <a:pt x="1163" y="169"/>
                  <a:pt x="1163" y="169"/>
                </a:cubicBezTo>
                <a:cubicBezTo>
                  <a:pt x="1161" y="169"/>
                  <a:pt x="1161" y="169"/>
                  <a:pt x="1161" y="169"/>
                </a:cubicBezTo>
                <a:cubicBezTo>
                  <a:pt x="1161" y="172"/>
                  <a:pt x="1161" y="172"/>
                  <a:pt x="1161" y="172"/>
                </a:cubicBezTo>
                <a:cubicBezTo>
                  <a:pt x="1141" y="189"/>
                  <a:pt x="1141" y="189"/>
                  <a:pt x="1141" y="189"/>
                </a:cubicBezTo>
                <a:cubicBezTo>
                  <a:pt x="1144" y="188"/>
                  <a:pt x="1142" y="189"/>
                  <a:pt x="1140" y="193"/>
                </a:cubicBezTo>
                <a:cubicBezTo>
                  <a:pt x="1144" y="193"/>
                  <a:pt x="1144" y="193"/>
                  <a:pt x="1144" y="193"/>
                </a:cubicBezTo>
                <a:cubicBezTo>
                  <a:pt x="1142" y="196"/>
                  <a:pt x="1142" y="196"/>
                  <a:pt x="1142" y="196"/>
                </a:cubicBezTo>
                <a:cubicBezTo>
                  <a:pt x="1133" y="206"/>
                  <a:pt x="1133" y="206"/>
                  <a:pt x="1133" y="206"/>
                </a:cubicBezTo>
                <a:cubicBezTo>
                  <a:pt x="1130" y="206"/>
                  <a:pt x="1130" y="206"/>
                  <a:pt x="1130" y="206"/>
                </a:cubicBezTo>
                <a:cubicBezTo>
                  <a:pt x="1130" y="202"/>
                  <a:pt x="1130" y="202"/>
                  <a:pt x="1130" y="202"/>
                </a:cubicBezTo>
                <a:cubicBezTo>
                  <a:pt x="1123" y="205"/>
                  <a:pt x="1123" y="205"/>
                  <a:pt x="1123" y="205"/>
                </a:cubicBezTo>
                <a:cubicBezTo>
                  <a:pt x="1123" y="207"/>
                  <a:pt x="1123" y="207"/>
                  <a:pt x="1123" y="207"/>
                </a:cubicBezTo>
                <a:cubicBezTo>
                  <a:pt x="1120" y="207"/>
                  <a:pt x="1120" y="207"/>
                  <a:pt x="1120" y="207"/>
                </a:cubicBezTo>
                <a:cubicBezTo>
                  <a:pt x="1119" y="208"/>
                  <a:pt x="1125" y="205"/>
                  <a:pt x="1117" y="208"/>
                </a:cubicBezTo>
                <a:cubicBezTo>
                  <a:pt x="1119" y="210"/>
                  <a:pt x="1119" y="210"/>
                  <a:pt x="1119" y="210"/>
                </a:cubicBezTo>
                <a:cubicBezTo>
                  <a:pt x="1115" y="214"/>
                  <a:pt x="1115" y="214"/>
                  <a:pt x="1115" y="214"/>
                </a:cubicBezTo>
                <a:cubicBezTo>
                  <a:pt x="1115" y="216"/>
                  <a:pt x="1115" y="216"/>
                  <a:pt x="1115" y="216"/>
                </a:cubicBezTo>
                <a:cubicBezTo>
                  <a:pt x="1112" y="215"/>
                  <a:pt x="1112" y="215"/>
                  <a:pt x="1112" y="215"/>
                </a:cubicBezTo>
                <a:cubicBezTo>
                  <a:pt x="1109" y="221"/>
                  <a:pt x="1109" y="221"/>
                  <a:pt x="1109" y="221"/>
                </a:cubicBezTo>
                <a:cubicBezTo>
                  <a:pt x="1112" y="223"/>
                  <a:pt x="1112" y="223"/>
                  <a:pt x="1112" y="223"/>
                </a:cubicBezTo>
                <a:cubicBezTo>
                  <a:pt x="1113" y="222"/>
                  <a:pt x="1113" y="222"/>
                  <a:pt x="1113" y="222"/>
                </a:cubicBezTo>
                <a:cubicBezTo>
                  <a:pt x="1112" y="226"/>
                  <a:pt x="1112" y="226"/>
                  <a:pt x="1112" y="226"/>
                </a:cubicBezTo>
                <a:cubicBezTo>
                  <a:pt x="1111" y="227"/>
                  <a:pt x="1111" y="227"/>
                  <a:pt x="1111" y="227"/>
                </a:cubicBezTo>
                <a:cubicBezTo>
                  <a:pt x="1103" y="226"/>
                  <a:pt x="1103" y="226"/>
                  <a:pt x="1103" y="226"/>
                </a:cubicBezTo>
                <a:cubicBezTo>
                  <a:pt x="1098" y="229"/>
                  <a:pt x="1098" y="229"/>
                  <a:pt x="1098" y="229"/>
                </a:cubicBezTo>
                <a:cubicBezTo>
                  <a:pt x="1097" y="230"/>
                  <a:pt x="1097" y="230"/>
                  <a:pt x="1097" y="230"/>
                </a:cubicBezTo>
                <a:cubicBezTo>
                  <a:pt x="1103" y="231"/>
                  <a:pt x="1103" y="231"/>
                  <a:pt x="1103" y="231"/>
                </a:cubicBezTo>
                <a:cubicBezTo>
                  <a:pt x="1106" y="232"/>
                  <a:pt x="1110" y="226"/>
                  <a:pt x="1113" y="233"/>
                </a:cubicBezTo>
                <a:cubicBezTo>
                  <a:pt x="1116" y="231"/>
                  <a:pt x="1116" y="231"/>
                  <a:pt x="1116" y="231"/>
                </a:cubicBezTo>
                <a:cubicBezTo>
                  <a:pt x="1117" y="231"/>
                  <a:pt x="1119" y="233"/>
                  <a:pt x="1120" y="230"/>
                </a:cubicBezTo>
                <a:cubicBezTo>
                  <a:pt x="1119" y="227"/>
                  <a:pt x="1119" y="227"/>
                  <a:pt x="1119" y="227"/>
                </a:cubicBezTo>
                <a:cubicBezTo>
                  <a:pt x="1130" y="221"/>
                  <a:pt x="1130" y="221"/>
                  <a:pt x="1130" y="221"/>
                </a:cubicBezTo>
                <a:cubicBezTo>
                  <a:pt x="1130" y="219"/>
                  <a:pt x="1130" y="219"/>
                  <a:pt x="1130" y="219"/>
                </a:cubicBezTo>
                <a:cubicBezTo>
                  <a:pt x="1139" y="215"/>
                  <a:pt x="1139" y="215"/>
                  <a:pt x="1139" y="215"/>
                </a:cubicBezTo>
                <a:cubicBezTo>
                  <a:pt x="1141" y="213"/>
                  <a:pt x="1141" y="213"/>
                  <a:pt x="1141" y="213"/>
                </a:cubicBezTo>
                <a:cubicBezTo>
                  <a:pt x="1141" y="212"/>
                  <a:pt x="1141" y="212"/>
                  <a:pt x="1141" y="212"/>
                </a:cubicBezTo>
                <a:cubicBezTo>
                  <a:pt x="1139" y="211"/>
                  <a:pt x="1139" y="211"/>
                  <a:pt x="1139" y="211"/>
                </a:cubicBezTo>
                <a:cubicBezTo>
                  <a:pt x="1137" y="212"/>
                  <a:pt x="1137" y="212"/>
                  <a:pt x="1137" y="212"/>
                </a:cubicBezTo>
                <a:cubicBezTo>
                  <a:pt x="1138" y="209"/>
                  <a:pt x="1138" y="209"/>
                  <a:pt x="1138" y="209"/>
                </a:cubicBezTo>
                <a:cubicBezTo>
                  <a:pt x="1143" y="211"/>
                  <a:pt x="1143" y="211"/>
                  <a:pt x="1143" y="211"/>
                </a:cubicBezTo>
                <a:cubicBezTo>
                  <a:pt x="1150" y="204"/>
                  <a:pt x="1150" y="204"/>
                  <a:pt x="1150" y="204"/>
                </a:cubicBezTo>
                <a:cubicBezTo>
                  <a:pt x="1154" y="201"/>
                  <a:pt x="1154" y="201"/>
                  <a:pt x="1154" y="201"/>
                </a:cubicBezTo>
                <a:cubicBezTo>
                  <a:pt x="1154" y="200"/>
                  <a:pt x="1154" y="200"/>
                  <a:pt x="1154" y="200"/>
                </a:cubicBezTo>
                <a:cubicBezTo>
                  <a:pt x="1152" y="205"/>
                  <a:pt x="1159" y="205"/>
                  <a:pt x="1162" y="193"/>
                </a:cubicBezTo>
                <a:cubicBezTo>
                  <a:pt x="1170" y="185"/>
                  <a:pt x="1170" y="185"/>
                  <a:pt x="1170" y="185"/>
                </a:cubicBezTo>
                <a:cubicBezTo>
                  <a:pt x="1170" y="186"/>
                  <a:pt x="1167" y="186"/>
                  <a:pt x="1171" y="186"/>
                </a:cubicBezTo>
                <a:cubicBezTo>
                  <a:pt x="1171" y="183"/>
                  <a:pt x="1171" y="183"/>
                  <a:pt x="1171" y="183"/>
                </a:cubicBezTo>
                <a:cubicBezTo>
                  <a:pt x="1175" y="183"/>
                  <a:pt x="1175" y="183"/>
                  <a:pt x="1175" y="183"/>
                </a:cubicBezTo>
                <a:cubicBezTo>
                  <a:pt x="1184" y="173"/>
                  <a:pt x="1184" y="173"/>
                  <a:pt x="1184" y="173"/>
                </a:cubicBezTo>
                <a:cubicBezTo>
                  <a:pt x="1190" y="172"/>
                  <a:pt x="1190" y="172"/>
                  <a:pt x="1190" y="172"/>
                </a:cubicBezTo>
                <a:cubicBezTo>
                  <a:pt x="1192" y="166"/>
                  <a:pt x="1192" y="166"/>
                  <a:pt x="1192" y="166"/>
                </a:cubicBezTo>
                <a:cubicBezTo>
                  <a:pt x="1196" y="164"/>
                  <a:pt x="1196" y="164"/>
                  <a:pt x="1196" y="164"/>
                </a:cubicBezTo>
                <a:cubicBezTo>
                  <a:pt x="1198" y="160"/>
                  <a:pt x="1198" y="160"/>
                  <a:pt x="1198" y="160"/>
                </a:cubicBezTo>
                <a:cubicBezTo>
                  <a:pt x="1202" y="159"/>
                  <a:pt x="1202" y="159"/>
                  <a:pt x="1202" y="159"/>
                </a:cubicBezTo>
                <a:cubicBezTo>
                  <a:pt x="1205" y="153"/>
                  <a:pt x="1205" y="153"/>
                  <a:pt x="1205" y="153"/>
                </a:cubicBezTo>
                <a:cubicBezTo>
                  <a:pt x="1207" y="152"/>
                  <a:pt x="1207" y="152"/>
                  <a:pt x="1207" y="152"/>
                </a:cubicBezTo>
                <a:cubicBezTo>
                  <a:pt x="1204" y="156"/>
                  <a:pt x="1204" y="156"/>
                  <a:pt x="1204" y="156"/>
                </a:cubicBezTo>
                <a:cubicBezTo>
                  <a:pt x="1210" y="155"/>
                  <a:pt x="1210" y="155"/>
                  <a:pt x="1210" y="155"/>
                </a:cubicBezTo>
                <a:cubicBezTo>
                  <a:pt x="1212" y="152"/>
                  <a:pt x="1212" y="152"/>
                  <a:pt x="1212" y="152"/>
                </a:cubicBezTo>
                <a:cubicBezTo>
                  <a:pt x="1210" y="150"/>
                  <a:pt x="1210" y="150"/>
                  <a:pt x="1210" y="150"/>
                </a:cubicBezTo>
                <a:cubicBezTo>
                  <a:pt x="1208" y="150"/>
                  <a:pt x="1207" y="150"/>
                  <a:pt x="1207" y="151"/>
                </a:cubicBezTo>
                <a:cubicBezTo>
                  <a:pt x="1206" y="149"/>
                  <a:pt x="1206" y="149"/>
                  <a:pt x="1206" y="149"/>
                </a:cubicBezTo>
                <a:cubicBezTo>
                  <a:pt x="1202" y="149"/>
                  <a:pt x="1202" y="149"/>
                  <a:pt x="1202" y="149"/>
                </a:cubicBezTo>
                <a:cubicBezTo>
                  <a:pt x="1199" y="151"/>
                  <a:pt x="1199" y="151"/>
                  <a:pt x="1199" y="151"/>
                </a:cubicBezTo>
                <a:cubicBezTo>
                  <a:pt x="1199" y="152"/>
                  <a:pt x="1198" y="151"/>
                  <a:pt x="1197" y="150"/>
                </a:cubicBezTo>
                <a:cubicBezTo>
                  <a:pt x="1199" y="147"/>
                  <a:pt x="1199" y="147"/>
                  <a:pt x="1199" y="147"/>
                </a:cubicBezTo>
                <a:cubicBezTo>
                  <a:pt x="1199" y="147"/>
                  <a:pt x="1202" y="154"/>
                  <a:pt x="1204" y="146"/>
                </a:cubicBezTo>
                <a:cubicBezTo>
                  <a:pt x="1204" y="145"/>
                  <a:pt x="1204" y="145"/>
                  <a:pt x="1204" y="145"/>
                </a:cubicBezTo>
                <a:cubicBezTo>
                  <a:pt x="1202" y="145"/>
                  <a:pt x="1202" y="145"/>
                  <a:pt x="1202" y="145"/>
                </a:cubicBezTo>
                <a:cubicBezTo>
                  <a:pt x="1203" y="144"/>
                  <a:pt x="1203" y="144"/>
                  <a:pt x="1203" y="144"/>
                </a:cubicBezTo>
                <a:cubicBezTo>
                  <a:pt x="1204" y="145"/>
                  <a:pt x="1204" y="145"/>
                  <a:pt x="1204" y="145"/>
                </a:cubicBezTo>
                <a:cubicBezTo>
                  <a:pt x="1207" y="143"/>
                  <a:pt x="1207" y="143"/>
                  <a:pt x="1207" y="143"/>
                </a:cubicBezTo>
                <a:cubicBezTo>
                  <a:pt x="1206" y="144"/>
                  <a:pt x="1203" y="140"/>
                  <a:pt x="1208" y="145"/>
                </a:cubicBezTo>
                <a:cubicBezTo>
                  <a:pt x="1208" y="144"/>
                  <a:pt x="1203" y="141"/>
                  <a:pt x="1207" y="147"/>
                </a:cubicBezTo>
                <a:cubicBezTo>
                  <a:pt x="1217" y="147"/>
                  <a:pt x="1217" y="147"/>
                  <a:pt x="1217" y="147"/>
                </a:cubicBezTo>
                <a:cubicBezTo>
                  <a:pt x="1216" y="148"/>
                  <a:pt x="1216" y="148"/>
                  <a:pt x="1216" y="148"/>
                </a:cubicBezTo>
                <a:cubicBezTo>
                  <a:pt x="1218" y="151"/>
                  <a:pt x="1218" y="151"/>
                  <a:pt x="1218" y="151"/>
                </a:cubicBezTo>
                <a:cubicBezTo>
                  <a:pt x="1216" y="153"/>
                  <a:pt x="1213" y="150"/>
                  <a:pt x="1212" y="155"/>
                </a:cubicBezTo>
                <a:cubicBezTo>
                  <a:pt x="1210" y="157"/>
                  <a:pt x="1210" y="157"/>
                  <a:pt x="1210" y="157"/>
                </a:cubicBezTo>
                <a:cubicBezTo>
                  <a:pt x="1210" y="159"/>
                  <a:pt x="1210" y="159"/>
                  <a:pt x="1210" y="159"/>
                </a:cubicBezTo>
                <a:cubicBezTo>
                  <a:pt x="1207" y="159"/>
                  <a:pt x="1207" y="159"/>
                  <a:pt x="1207" y="159"/>
                </a:cubicBezTo>
                <a:cubicBezTo>
                  <a:pt x="1199" y="166"/>
                  <a:pt x="1199" y="166"/>
                  <a:pt x="1199" y="166"/>
                </a:cubicBezTo>
                <a:cubicBezTo>
                  <a:pt x="1198" y="170"/>
                  <a:pt x="1198" y="170"/>
                  <a:pt x="1198" y="170"/>
                </a:cubicBezTo>
                <a:cubicBezTo>
                  <a:pt x="1195" y="173"/>
                  <a:pt x="1195" y="173"/>
                  <a:pt x="1195" y="173"/>
                </a:cubicBezTo>
                <a:cubicBezTo>
                  <a:pt x="1193" y="173"/>
                  <a:pt x="1193" y="173"/>
                  <a:pt x="1193" y="173"/>
                </a:cubicBezTo>
                <a:cubicBezTo>
                  <a:pt x="1192" y="176"/>
                  <a:pt x="1192" y="176"/>
                  <a:pt x="1192" y="176"/>
                </a:cubicBezTo>
                <a:cubicBezTo>
                  <a:pt x="1180" y="185"/>
                  <a:pt x="1180" y="185"/>
                  <a:pt x="1180" y="185"/>
                </a:cubicBezTo>
                <a:cubicBezTo>
                  <a:pt x="1175" y="190"/>
                  <a:pt x="1175" y="190"/>
                  <a:pt x="1175" y="190"/>
                </a:cubicBezTo>
                <a:cubicBezTo>
                  <a:pt x="1168" y="197"/>
                  <a:pt x="1168" y="197"/>
                  <a:pt x="1168" y="197"/>
                </a:cubicBezTo>
                <a:cubicBezTo>
                  <a:pt x="1167" y="196"/>
                  <a:pt x="1167" y="197"/>
                  <a:pt x="1166" y="195"/>
                </a:cubicBezTo>
                <a:cubicBezTo>
                  <a:pt x="1165" y="197"/>
                  <a:pt x="1165" y="197"/>
                  <a:pt x="1165" y="197"/>
                </a:cubicBezTo>
                <a:cubicBezTo>
                  <a:pt x="1165" y="197"/>
                  <a:pt x="1165" y="197"/>
                  <a:pt x="1165" y="197"/>
                </a:cubicBezTo>
                <a:cubicBezTo>
                  <a:pt x="1163" y="200"/>
                  <a:pt x="1163" y="200"/>
                  <a:pt x="1163" y="200"/>
                </a:cubicBezTo>
                <a:cubicBezTo>
                  <a:pt x="1157" y="203"/>
                  <a:pt x="1157" y="203"/>
                  <a:pt x="1157" y="203"/>
                </a:cubicBezTo>
                <a:cubicBezTo>
                  <a:pt x="1155" y="203"/>
                  <a:pt x="1152" y="204"/>
                  <a:pt x="1157" y="207"/>
                </a:cubicBezTo>
                <a:cubicBezTo>
                  <a:pt x="1154" y="209"/>
                  <a:pt x="1154" y="209"/>
                  <a:pt x="1154" y="209"/>
                </a:cubicBezTo>
                <a:cubicBezTo>
                  <a:pt x="1153" y="210"/>
                  <a:pt x="1153" y="210"/>
                  <a:pt x="1153" y="210"/>
                </a:cubicBezTo>
                <a:cubicBezTo>
                  <a:pt x="1153" y="211"/>
                  <a:pt x="1153" y="211"/>
                  <a:pt x="1153" y="211"/>
                </a:cubicBezTo>
                <a:cubicBezTo>
                  <a:pt x="1156" y="211"/>
                  <a:pt x="1156" y="211"/>
                  <a:pt x="1156" y="211"/>
                </a:cubicBezTo>
                <a:cubicBezTo>
                  <a:pt x="1160" y="207"/>
                  <a:pt x="1160" y="207"/>
                  <a:pt x="1160" y="207"/>
                </a:cubicBezTo>
                <a:cubicBezTo>
                  <a:pt x="1160" y="206"/>
                  <a:pt x="1156" y="211"/>
                  <a:pt x="1162" y="206"/>
                </a:cubicBezTo>
                <a:cubicBezTo>
                  <a:pt x="1153" y="216"/>
                  <a:pt x="1153" y="216"/>
                  <a:pt x="1153" y="216"/>
                </a:cubicBezTo>
                <a:cubicBezTo>
                  <a:pt x="1148" y="215"/>
                  <a:pt x="1148" y="215"/>
                  <a:pt x="1148" y="215"/>
                </a:cubicBezTo>
                <a:cubicBezTo>
                  <a:pt x="1144" y="217"/>
                  <a:pt x="1144" y="217"/>
                  <a:pt x="1144" y="217"/>
                </a:cubicBezTo>
                <a:cubicBezTo>
                  <a:pt x="1145" y="217"/>
                  <a:pt x="1140" y="217"/>
                  <a:pt x="1145" y="217"/>
                </a:cubicBezTo>
                <a:cubicBezTo>
                  <a:pt x="1140" y="222"/>
                  <a:pt x="1140" y="222"/>
                  <a:pt x="1140" y="222"/>
                </a:cubicBezTo>
                <a:cubicBezTo>
                  <a:pt x="1142" y="224"/>
                  <a:pt x="1142" y="224"/>
                  <a:pt x="1142" y="224"/>
                </a:cubicBezTo>
                <a:cubicBezTo>
                  <a:pt x="1147" y="221"/>
                  <a:pt x="1147" y="221"/>
                  <a:pt x="1147" y="221"/>
                </a:cubicBezTo>
                <a:cubicBezTo>
                  <a:pt x="1145" y="224"/>
                  <a:pt x="1145" y="224"/>
                  <a:pt x="1145" y="224"/>
                </a:cubicBezTo>
                <a:cubicBezTo>
                  <a:pt x="1140" y="227"/>
                  <a:pt x="1140" y="227"/>
                  <a:pt x="1140" y="227"/>
                </a:cubicBezTo>
                <a:cubicBezTo>
                  <a:pt x="1138" y="231"/>
                  <a:pt x="1138" y="231"/>
                  <a:pt x="1138" y="231"/>
                </a:cubicBezTo>
                <a:cubicBezTo>
                  <a:pt x="1143" y="230"/>
                  <a:pt x="1143" y="230"/>
                  <a:pt x="1143" y="230"/>
                </a:cubicBezTo>
                <a:cubicBezTo>
                  <a:pt x="1144" y="229"/>
                  <a:pt x="1144" y="229"/>
                  <a:pt x="1144" y="229"/>
                </a:cubicBezTo>
                <a:cubicBezTo>
                  <a:pt x="1147" y="227"/>
                  <a:pt x="1147" y="227"/>
                  <a:pt x="1147" y="227"/>
                </a:cubicBezTo>
                <a:cubicBezTo>
                  <a:pt x="1148" y="227"/>
                  <a:pt x="1148" y="227"/>
                  <a:pt x="1148" y="227"/>
                </a:cubicBezTo>
                <a:cubicBezTo>
                  <a:pt x="1148" y="228"/>
                  <a:pt x="1146" y="226"/>
                  <a:pt x="1147" y="229"/>
                </a:cubicBezTo>
                <a:cubicBezTo>
                  <a:pt x="1157" y="226"/>
                  <a:pt x="1157" y="226"/>
                  <a:pt x="1157" y="226"/>
                </a:cubicBezTo>
                <a:cubicBezTo>
                  <a:pt x="1163" y="224"/>
                  <a:pt x="1163" y="224"/>
                  <a:pt x="1163" y="224"/>
                </a:cubicBezTo>
                <a:cubicBezTo>
                  <a:pt x="1163" y="219"/>
                  <a:pt x="1163" y="219"/>
                  <a:pt x="1163" y="219"/>
                </a:cubicBezTo>
                <a:cubicBezTo>
                  <a:pt x="1166" y="218"/>
                  <a:pt x="1166" y="218"/>
                  <a:pt x="1166" y="218"/>
                </a:cubicBezTo>
                <a:cubicBezTo>
                  <a:pt x="1169" y="219"/>
                  <a:pt x="1169" y="219"/>
                  <a:pt x="1169" y="219"/>
                </a:cubicBezTo>
                <a:cubicBezTo>
                  <a:pt x="1172" y="219"/>
                  <a:pt x="1172" y="219"/>
                  <a:pt x="1172" y="219"/>
                </a:cubicBezTo>
                <a:cubicBezTo>
                  <a:pt x="1172" y="216"/>
                  <a:pt x="1172" y="216"/>
                  <a:pt x="1172" y="216"/>
                </a:cubicBezTo>
                <a:cubicBezTo>
                  <a:pt x="1179" y="213"/>
                  <a:pt x="1179" y="213"/>
                  <a:pt x="1179" y="213"/>
                </a:cubicBezTo>
                <a:cubicBezTo>
                  <a:pt x="1179" y="212"/>
                  <a:pt x="1179" y="212"/>
                  <a:pt x="1179" y="212"/>
                </a:cubicBezTo>
                <a:cubicBezTo>
                  <a:pt x="1184" y="209"/>
                  <a:pt x="1184" y="209"/>
                  <a:pt x="1184" y="209"/>
                </a:cubicBezTo>
                <a:cubicBezTo>
                  <a:pt x="1184" y="206"/>
                  <a:pt x="1184" y="206"/>
                  <a:pt x="1184" y="206"/>
                </a:cubicBezTo>
                <a:cubicBezTo>
                  <a:pt x="1189" y="205"/>
                  <a:pt x="1189" y="205"/>
                  <a:pt x="1189" y="205"/>
                </a:cubicBezTo>
                <a:cubicBezTo>
                  <a:pt x="1195" y="198"/>
                  <a:pt x="1195" y="198"/>
                  <a:pt x="1195" y="198"/>
                </a:cubicBezTo>
                <a:cubicBezTo>
                  <a:pt x="1195" y="197"/>
                  <a:pt x="1196" y="198"/>
                  <a:pt x="1197" y="196"/>
                </a:cubicBezTo>
                <a:cubicBezTo>
                  <a:pt x="1198" y="200"/>
                  <a:pt x="1198" y="200"/>
                  <a:pt x="1198" y="200"/>
                </a:cubicBezTo>
                <a:cubicBezTo>
                  <a:pt x="1201" y="201"/>
                  <a:pt x="1201" y="201"/>
                  <a:pt x="1201" y="201"/>
                </a:cubicBezTo>
                <a:cubicBezTo>
                  <a:pt x="1200" y="203"/>
                  <a:pt x="1200" y="203"/>
                  <a:pt x="1200" y="203"/>
                </a:cubicBezTo>
                <a:cubicBezTo>
                  <a:pt x="1203" y="204"/>
                  <a:pt x="1203" y="204"/>
                  <a:pt x="1203" y="204"/>
                </a:cubicBezTo>
                <a:cubicBezTo>
                  <a:pt x="1205" y="201"/>
                  <a:pt x="1208" y="206"/>
                  <a:pt x="1207" y="200"/>
                </a:cubicBezTo>
                <a:cubicBezTo>
                  <a:pt x="1206" y="195"/>
                  <a:pt x="1206" y="195"/>
                  <a:pt x="1206" y="195"/>
                </a:cubicBezTo>
                <a:cubicBezTo>
                  <a:pt x="1206" y="195"/>
                  <a:pt x="1206" y="195"/>
                  <a:pt x="1206" y="195"/>
                </a:cubicBezTo>
                <a:cubicBezTo>
                  <a:pt x="1209" y="193"/>
                  <a:pt x="1209" y="193"/>
                  <a:pt x="1209" y="193"/>
                </a:cubicBezTo>
                <a:cubicBezTo>
                  <a:pt x="1209" y="194"/>
                  <a:pt x="1209" y="194"/>
                  <a:pt x="1209" y="194"/>
                </a:cubicBezTo>
                <a:cubicBezTo>
                  <a:pt x="1210" y="195"/>
                  <a:pt x="1210" y="195"/>
                  <a:pt x="1210" y="195"/>
                </a:cubicBezTo>
                <a:cubicBezTo>
                  <a:pt x="1216" y="193"/>
                  <a:pt x="1216" y="193"/>
                  <a:pt x="1216" y="193"/>
                </a:cubicBezTo>
                <a:cubicBezTo>
                  <a:pt x="1216" y="195"/>
                  <a:pt x="1216" y="195"/>
                  <a:pt x="1216" y="195"/>
                </a:cubicBezTo>
                <a:cubicBezTo>
                  <a:pt x="1217" y="197"/>
                  <a:pt x="1217" y="197"/>
                  <a:pt x="1217" y="197"/>
                </a:cubicBezTo>
                <a:cubicBezTo>
                  <a:pt x="1219" y="194"/>
                  <a:pt x="1219" y="194"/>
                  <a:pt x="1219" y="194"/>
                </a:cubicBezTo>
                <a:cubicBezTo>
                  <a:pt x="1217" y="191"/>
                  <a:pt x="1217" y="191"/>
                  <a:pt x="1217" y="191"/>
                </a:cubicBezTo>
                <a:cubicBezTo>
                  <a:pt x="1217" y="188"/>
                  <a:pt x="1217" y="188"/>
                  <a:pt x="1217" y="188"/>
                </a:cubicBezTo>
                <a:cubicBezTo>
                  <a:pt x="1221" y="187"/>
                  <a:pt x="1221" y="187"/>
                  <a:pt x="1221" y="187"/>
                </a:cubicBezTo>
                <a:cubicBezTo>
                  <a:pt x="1222" y="183"/>
                  <a:pt x="1222" y="183"/>
                  <a:pt x="1222" y="183"/>
                </a:cubicBezTo>
                <a:cubicBezTo>
                  <a:pt x="1221" y="184"/>
                  <a:pt x="1223" y="186"/>
                  <a:pt x="1226" y="183"/>
                </a:cubicBezTo>
                <a:cubicBezTo>
                  <a:pt x="1224" y="181"/>
                  <a:pt x="1224" y="181"/>
                  <a:pt x="1224" y="181"/>
                </a:cubicBezTo>
                <a:cubicBezTo>
                  <a:pt x="1227" y="178"/>
                  <a:pt x="1227" y="178"/>
                  <a:pt x="1227" y="178"/>
                </a:cubicBezTo>
                <a:cubicBezTo>
                  <a:pt x="1228" y="179"/>
                  <a:pt x="1226" y="178"/>
                  <a:pt x="1228" y="179"/>
                </a:cubicBezTo>
                <a:cubicBezTo>
                  <a:pt x="1230" y="175"/>
                  <a:pt x="1230" y="175"/>
                  <a:pt x="1230" y="175"/>
                </a:cubicBezTo>
                <a:cubicBezTo>
                  <a:pt x="1230" y="176"/>
                  <a:pt x="1230" y="176"/>
                  <a:pt x="1230" y="176"/>
                </a:cubicBezTo>
                <a:cubicBezTo>
                  <a:pt x="1230" y="176"/>
                  <a:pt x="1230" y="176"/>
                  <a:pt x="1230" y="176"/>
                </a:cubicBezTo>
                <a:cubicBezTo>
                  <a:pt x="1236" y="178"/>
                  <a:pt x="1236" y="178"/>
                  <a:pt x="1236" y="178"/>
                </a:cubicBezTo>
                <a:cubicBezTo>
                  <a:pt x="1238" y="178"/>
                  <a:pt x="1238" y="178"/>
                  <a:pt x="1238" y="178"/>
                </a:cubicBezTo>
                <a:cubicBezTo>
                  <a:pt x="1236" y="176"/>
                  <a:pt x="1236" y="176"/>
                  <a:pt x="1236" y="176"/>
                </a:cubicBezTo>
                <a:cubicBezTo>
                  <a:pt x="1232" y="176"/>
                  <a:pt x="1232" y="176"/>
                  <a:pt x="1232" y="176"/>
                </a:cubicBezTo>
                <a:cubicBezTo>
                  <a:pt x="1235" y="170"/>
                  <a:pt x="1235" y="170"/>
                  <a:pt x="1235" y="170"/>
                </a:cubicBezTo>
                <a:cubicBezTo>
                  <a:pt x="1236" y="172"/>
                  <a:pt x="1235" y="171"/>
                  <a:pt x="1241" y="168"/>
                </a:cubicBezTo>
                <a:cubicBezTo>
                  <a:pt x="1240" y="166"/>
                  <a:pt x="1240" y="166"/>
                  <a:pt x="1240" y="166"/>
                </a:cubicBezTo>
                <a:cubicBezTo>
                  <a:pt x="1242" y="163"/>
                  <a:pt x="1242" y="163"/>
                  <a:pt x="1242" y="163"/>
                </a:cubicBezTo>
                <a:cubicBezTo>
                  <a:pt x="1245" y="165"/>
                  <a:pt x="1245" y="165"/>
                  <a:pt x="1245" y="165"/>
                </a:cubicBezTo>
                <a:cubicBezTo>
                  <a:pt x="1247" y="160"/>
                  <a:pt x="1247" y="160"/>
                  <a:pt x="1247" y="160"/>
                </a:cubicBezTo>
                <a:cubicBezTo>
                  <a:pt x="1248" y="161"/>
                  <a:pt x="1249" y="160"/>
                  <a:pt x="1250" y="159"/>
                </a:cubicBezTo>
                <a:cubicBezTo>
                  <a:pt x="1250" y="154"/>
                  <a:pt x="1250" y="154"/>
                  <a:pt x="1250" y="154"/>
                </a:cubicBezTo>
                <a:cubicBezTo>
                  <a:pt x="1254" y="152"/>
                  <a:pt x="1254" y="152"/>
                  <a:pt x="1254" y="152"/>
                </a:cubicBezTo>
                <a:cubicBezTo>
                  <a:pt x="1256" y="156"/>
                  <a:pt x="1256" y="156"/>
                  <a:pt x="1256" y="156"/>
                </a:cubicBezTo>
                <a:cubicBezTo>
                  <a:pt x="1258" y="155"/>
                  <a:pt x="1258" y="155"/>
                  <a:pt x="1258" y="155"/>
                </a:cubicBezTo>
                <a:cubicBezTo>
                  <a:pt x="1259" y="155"/>
                  <a:pt x="1254" y="158"/>
                  <a:pt x="1259" y="153"/>
                </a:cubicBezTo>
                <a:cubicBezTo>
                  <a:pt x="1257" y="151"/>
                  <a:pt x="1257" y="151"/>
                  <a:pt x="1257" y="151"/>
                </a:cubicBezTo>
                <a:cubicBezTo>
                  <a:pt x="1259" y="149"/>
                  <a:pt x="1259" y="149"/>
                  <a:pt x="1259" y="149"/>
                </a:cubicBezTo>
                <a:cubicBezTo>
                  <a:pt x="1258" y="148"/>
                  <a:pt x="1258" y="148"/>
                  <a:pt x="1258" y="148"/>
                </a:cubicBezTo>
                <a:cubicBezTo>
                  <a:pt x="1261" y="148"/>
                  <a:pt x="1261" y="148"/>
                  <a:pt x="1261" y="148"/>
                </a:cubicBezTo>
                <a:cubicBezTo>
                  <a:pt x="1263" y="146"/>
                  <a:pt x="1263" y="146"/>
                  <a:pt x="1263" y="146"/>
                </a:cubicBezTo>
                <a:cubicBezTo>
                  <a:pt x="1261" y="144"/>
                  <a:pt x="1261" y="144"/>
                  <a:pt x="1261" y="144"/>
                </a:cubicBezTo>
                <a:cubicBezTo>
                  <a:pt x="1266" y="138"/>
                  <a:pt x="1266" y="138"/>
                  <a:pt x="1266" y="138"/>
                </a:cubicBezTo>
                <a:cubicBezTo>
                  <a:pt x="1270" y="138"/>
                  <a:pt x="1270" y="138"/>
                  <a:pt x="1270" y="138"/>
                </a:cubicBezTo>
                <a:cubicBezTo>
                  <a:pt x="1272" y="136"/>
                  <a:pt x="1272" y="136"/>
                  <a:pt x="1272" y="136"/>
                </a:cubicBezTo>
                <a:cubicBezTo>
                  <a:pt x="1269" y="134"/>
                  <a:pt x="1269" y="134"/>
                  <a:pt x="1269" y="134"/>
                </a:cubicBezTo>
                <a:cubicBezTo>
                  <a:pt x="1268" y="136"/>
                  <a:pt x="1268" y="136"/>
                  <a:pt x="1268" y="136"/>
                </a:cubicBezTo>
                <a:cubicBezTo>
                  <a:pt x="1269" y="133"/>
                  <a:pt x="1269" y="133"/>
                  <a:pt x="1269" y="133"/>
                </a:cubicBezTo>
                <a:cubicBezTo>
                  <a:pt x="1266" y="132"/>
                  <a:pt x="1266" y="132"/>
                  <a:pt x="1266" y="132"/>
                </a:cubicBezTo>
                <a:cubicBezTo>
                  <a:pt x="1269" y="132"/>
                  <a:pt x="1269" y="132"/>
                  <a:pt x="1269" y="132"/>
                </a:cubicBezTo>
                <a:cubicBezTo>
                  <a:pt x="1270" y="132"/>
                  <a:pt x="1270" y="132"/>
                  <a:pt x="1270" y="132"/>
                </a:cubicBezTo>
                <a:cubicBezTo>
                  <a:pt x="1270" y="133"/>
                  <a:pt x="1275" y="131"/>
                  <a:pt x="1272" y="134"/>
                </a:cubicBezTo>
                <a:cubicBezTo>
                  <a:pt x="1276" y="129"/>
                  <a:pt x="1276" y="129"/>
                  <a:pt x="1276" y="129"/>
                </a:cubicBezTo>
                <a:cubicBezTo>
                  <a:pt x="1280" y="132"/>
                  <a:pt x="1280" y="132"/>
                  <a:pt x="1280" y="132"/>
                </a:cubicBezTo>
                <a:cubicBezTo>
                  <a:pt x="1282" y="129"/>
                  <a:pt x="1282" y="129"/>
                  <a:pt x="1282" y="129"/>
                </a:cubicBezTo>
                <a:cubicBezTo>
                  <a:pt x="1278" y="128"/>
                  <a:pt x="1278" y="128"/>
                  <a:pt x="1278" y="128"/>
                </a:cubicBezTo>
                <a:cubicBezTo>
                  <a:pt x="1278" y="127"/>
                  <a:pt x="1278" y="127"/>
                  <a:pt x="1278" y="127"/>
                </a:cubicBezTo>
                <a:cubicBezTo>
                  <a:pt x="1276" y="127"/>
                  <a:pt x="1276" y="127"/>
                  <a:pt x="1276" y="127"/>
                </a:cubicBezTo>
                <a:cubicBezTo>
                  <a:pt x="1278" y="124"/>
                  <a:pt x="1278" y="124"/>
                  <a:pt x="1278" y="124"/>
                </a:cubicBezTo>
                <a:cubicBezTo>
                  <a:pt x="1280" y="125"/>
                  <a:pt x="1280" y="125"/>
                  <a:pt x="1280" y="125"/>
                </a:cubicBezTo>
                <a:cubicBezTo>
                  <a:pt x="1283" y="122"/>
                  <a:pt x="1283" y="122"/>
                  <a:pt x="1283" y="122"/>
                </a:cubicBezTo>
                <a:cubicBezTo>
                  <a:pt x="1283" y="121"/>
                  <a:pt x="1283" y="121"/>
                  <a:pt x="1283" y="121"/>
                </a:cubicBezTo>
                <a:cubicBezTo>
                  <a:pt x="1281" y="121"/>
                  <a:pt x="1281" y="121"/>
                  <a:pt x="1281" y="121"/>
                </a:cubicBezTo>
                <a:cubicBezTo>
                  <a:pt x="1282" y="118"/>
                  <a:pt x="1282" y="118"/>
                  <a:pt x="1282" y="118"/>
                </a:cubicBezTo>
                <a:cubicBezTo>
                  <a:pt x="1294" y="105"/>
                  <a:pt x="1294" y="105"/>
                  <a:pt x="1294" y="105"/>
                </a:cubicBezTo>
                <a:cubicBezTo>
                  <a:pt x="1299" y="104"/>
                  <a:pt x="1299" y="104"/>
                  <a:pt x="1299" y="104"/>
                </a:cubicBezTo>
                <a:cubicBezTo>
                  <a:pt x="1303" y="97"/>
                  <a:pt x="1303" y="97"/>
                  <a:pt x="1303" y="97"/>
                </a:cubicBezTo>
                <a:cubicBezTo>
                  <a:pt x="1305" y="100"/>
                  <a:pt x="1304" y="95"/>
                  <a:pt x="1307" y="97"/>
                </a:cubicBezTo>
                <a:cubicBezTo>
                  <a:pt x="1307" y="97"/>
                  <a:pt x="1314" y="100"/>
                  <a:pt x="1309" y="93"/>
                </a:cubicBezTo>
                <a:cubicBezTo>
                  <a:pt x="1311" y="90"/>
                  <a:pt x="1311" y="90"/>
                  <a:pt x="1311" y="90"/>
                </a:cubicBezTo>
                <a:cubicBezTo>
                  <a:pt x="1315" y="90"/>
                  <a:pt x="1315" y="90"/>
                  <a:pt x="1315" y="90"/>
                </a:cubicBezTo>
                <a:cubicBezTo>
                  <a:pt x="1317" y="88"/>
                  <a:pt x="1317" y="88"/>
                  <a:pt x="1317" y="88"/>
                </a:cubicBezTo>
                <a:cubicBezTo>
                  <a:pt x="1315" y="92"/>
                  <a:pt x="1315" y="92"/>
                  <a:pt x="1315" y="92"/>
                </a:cubicBezTo>
                <a:cubicBezTo>
                  <a:pt x="1315" y="91"/>
                  <a:pt x="1315" y="93"/>
                  <a:pt x="1314" y="91"/>
                </a:cubicBezTo>
                <a:cubicBezTo>
                  <a:pt x="1313" y="93"/>
                  <a:pt x="1313" y="93"/>
                  <a:pt x="1313" y="93"/>
                </a:cubicBezTo>
                <a:cubicBezTo>
                  <a:pt x="1314" y="94"/>
                  <a:pt x="1314" y="94"/>
                  <a:pt x="1314" y="94"/>
                </a:cubicBezTo>
                <a:cubicBezTo>
                  <a:pt x="1303" y="105"/>
                  <a:pt x="1303" y="105"/>
                  <a:pt x="1303" y="105"/>
                </a:cubicBezTo>
                <a:cubicBezTo>
                  <a:pt x="1304" y="106"/>
                  <a:pt x="1304" y="106"/>
                  <a:pt x="1304" y="106"/>
                </a:cubicBezTo>
                <a:cubicBezTo>
                  <a:pt x="1296" y="115"/>
                  <a:pt x="1296" y="115"/>
                  <a:pt x="1296" y="115"/>
                </a:cubicBezTo>
                <a:cubicBezTo>
                  <a:pt x="1290" y="116"/>
                  <a:pt x="1290" y="116"/>
                  <a:pt x="1290" y="116"/>
                </a:cubicBezTo>
                <a:cubicBezTo>
                  <a:pt x="1290" y="117"/>
                  <a:pt x="1292" y="112"/>
                  <a:pt x="1289" y="118"/>
                </a:cubicBezTo>
                <a:cubicBezTo>
                  <a:pt x="1296" y="116"/>
                  <a:pt x="1296" y="116"/>
                  <a:pt x="1296" y="116"/>
                </a:cubicBezTo>
                <a:cubicBezTo>
                  <a:pt x="1290" y="124"/>
                  <a:pt x="1290" y="124"/>
                  <a:pt x="1290" y="124"/>
                </a:cubicBezTo>
                <a:cubicBezTo>
                  <a:pt x="1287" y="125"/>
                  <a:pt x="1287" y="125"/>
                  <a:pt x="1287" y="125"/>
                </a:cubicBezTo>
                <a:cubicBezTo>
                  <a:pt x="1288" y="126"/>
                  <a:pt x="1288" y="126"/>
                  <a:pt x="1288" y="126"/>
                </a:cubicBezTo>
                <a:cubicBezTo>
                  <a:pt x="1285" y="130"/>
                  <a:pt x="1285" y="130"/>
                  <a:pt x="1285" y="130"/>
                </a:cubicBezTo>
                <a:cubicBezTo>
                  <a:pt x="1283" y="130"/>
                  <a:pt x="1283" y="130"/>
                  <a:pt x="1283" y="130"/>
                </a:cubicBezTo>
                <a:cubicBezTo>
                  <a:pt x="1281" y="132"/>
                  <a:pt x="1281" y="132"/>
                  <a:pt x="1281" y="132"/>
                </a:cubicBezTo>
                <a:cubicBezTo>
                  <a:pt x="1281" y="133"/>
                  <a:pt x="1278" y="134"/>
                  <a:pt x="1283" y="134"/>
                </a:cubicBezTo>
                <a:cubicBezTo>
                  <a:pt x="1280" y="136"/>
                  <a:pt x="1280" y="136"/>
                  <a:pt x="1280" y="136"/>
                </a:cubicBezTo>
                <a:cubicBezTo>
                  <a:pt x="1273" y="147"/>
                  <a:pt x="1273" y="147"/>
                  <a:pt x="1273" y="147"/>
                </a:cubicBezTo>
                <a:cubicBezTo>
                  <a:pt x="1274" y="147"/>
                  <a:pt x="1274" y="147"/>
                  <a:pt x="1274" y="147"/>
                </a:cubicBezTo>
                <a:cubicBezTo>
                  <a:pt x="1274" y="151"/>
                  <a:pt x="1274" y="151"/>
                  <a:pt x="1274" y="151"/>
                </a:cubicBezTo>
                <a:cubicBezTo>
                  <a:pt x="1273" y="149"/>
                  <a:pt x="1273" y="149"/>
                  <a:pt x="1273" y="149"/>
                </a:cubicBezTo>
                <a:cubicBezTo>
                  <a:pt x="1268" y="153"/>
                  <a:pt x="1268" y="153"/>
                  <a:pt x="1268" y="153"/>
                </a:cubicBezTo>
                <a:cubicBezTo>
                  <a:pt x="1269" y="155"/>
                  <a:pt x="1269" y="155"/>
                  <a:pt x="1269" y="155"/>
                </a:cubicBezTo>
                <a:cubicBezTo>
                  <a:pt x="1265" y="154"/>
                  <a:pt x="1267" y="160"/>
                  <a:pt x="1264" y="157"/>
                </a:cubicBezTo>
                <a:cubicBezTo>
                  <a:pt x="1264" y="158"/>
                  <a:pt x="1261" y="156"/>
                  <a:pt x="1263" y="159"/>
                </a:cubicBezTo>
                <a:cubicBezTo>
                  <a:pt x="1260" y="160"/>
                  <a:pt x="1257" y="161"/>
                  <a:pt x="1257" y="164"/>
                </a:cubicBezTo>
                <a:cubicBezTo>
                  <a:pt x="1259" y="168"/>
                  <a:pt x="1259" y="168"/>
                  <a:pt x="1259" y="168"/>
                </a:cubicBezTo>
                <a:cubicBezTo>
                  <a:pt x="1255" y="170"/>
                  <a:pt x="1255" y="170"/>
                  <a:pt x="1255" y="170"/>
                </a:cubicBezTo>
                <a:cubicBezTo>
                  <a:pt x="1254" y="173"/>
                  <a:pt x="1254" y="173"/>
                  <a:pt x="1254" y="173"/>
                </a:cubicBezTo>
                <a:cubicBezTo>
                  <a:pt x="1250" y="175"/>
                  <a:pt x="1250" y="175"/>
                  <a:pt x="1250" y="175"/>
                </a:cubicBezTo>
                <a:cubicBezTo>
                  <a:pt x="1249" y="177"/>
                  <a:pt x="1249" y="177"/>
                  <a:pt x="1249" y="177"/>
                </a:cubicBezTo>
                <a:cubicBezTo>
                  <a:pt x="1249" y="181"/>
                  <a:pt x="1240" y="180"/>
                  <a:pt x="1242" y="184"/>
                </a:cubicBezTo>
                <a:cubicBezTo>
                  <a:pt x="1232" y="193"/>
                  <a:pt x="1232" y="193"/>
                  <a:pt x="1232" y="193"/>
                </a:cubicBezTo>
                <a:cubicBezTo>
                  <a:pt x="1225" y="200"/>
                  <a:pt x="1225" y="200"/>
                  <a:pt x="1225" y="200"/>
                </a:cubicBezTo>
                <a:cubicBezTo>
                  <a:pt x="1223" y="203"/>
                  <a:pt x="1217" y="200"/>
                  <a:pt x="1219" y="208"/>
                </a:cubicBezTo>
                <a:cubicBezTo>
                  <a:pt x="1219" y="206"/>
                  <a:pt x="1217" y="208"/>
                  <a:pt x="1217" y="207"/>
                </a:cubicBezTo>
                <a:cubicBezTo>
                  <a:pt x="1215" y="209"/>
                  <a:pt x="1215" y="209"/>
                  <a:pt x="1215" y="209"/>
                </a:cubicBezTo>
                <a:cubicBezTo>
                  <a:pt x="1219" y="210"/>
                  <a:pt x="1219" y="210"/>
                  <a:pt x="1219" y="210"/>
                </a:cubicBezTo>
                <a:cubicBezTo>
                  <a:pt x="1211" y="212"/>
                  <a:pt x="1211" y="212"/>
                  <a:pt x="1211" y="212"/>
                </a:cubicBezTo>
                <a:cubicBezTo>
                  <a:pt x="1210" y="214"/>
                  <a:pt x="1210" y="214"/>
                  <a:pt x="1210" y="214"/>
                </a:cubicBezTo>
                <a:cubicBezTo>
                  <a:pt x="1214" y="215"/>
                  <a:pt x="1214" y="215"/>
                  <a:pt x="1214" y="215"/>
                </a:cubicBezTo>
                <a:cubicBezTo>
                  <a:pt x="1222" y="212"/>
                  <a:pt x="1222" y="212"/>
                  <a:pt x="1222" y="212"/>
                </a:cubicBezTo>
                <a:cubicBezTo>
                  <a:pt x="1229" y="211"/>
                  <a:pt x="1229" y="211"/>
                  <a:pt x="1229" y="211"/>
                </a:cubicBezTo>
                <a:cubicBezTo>
                  <a:pt x="1230" y="209"/>
                  <a:pt x="1230" y="209"/>
                  <a:pt x="1230" y="209"/>
                </a:cubicBezTo>
                <a:cubicBezTo>
                  <a:pt x="1229" y="207"/>
                  <a:pt x="1229" y="207"/>
                  <a:pt x="1229" y="207"/>
                </a:cubicBezTo>
                <a:cubicBezTo>
                  <a:pt x="1236" y="207"/>
                  <a:pt x="1236" y="207"/>
                  <a:pt x="1236" y="207"/>
                </a:cubicBezTo>
                <a:cubicBezTo>
                  <a:pt x="1236" y="208"/>
                  <a:pt x="1236" y="208"/>
                  <a:pt x="1236" y="208"/>
                </a:cubicBezTo>
                <a:cubicBezTo>
                  <a:pt x="1232" y="209"/>
                  <a:pt x="1232" y="209"/>
                  <a:pt x="1232" y="209"/>
                </a:cubicBezTo>
                <a:cubicBezTo>
                  <a:pt x="1234" y="210"/>
                  <a:pt x="1234" y="210"/>
                  <a:pt x="1234" y="210"/>
                </a:cubicBezTo>
                <a:cubicBezTo>
                  <a:pt x="1249" y="206"/>
                  <a:pt x="1249" y="206"/>
                  <a:pt x="1249" y="206"/>
                </a:cubicBezTo>
                <a:cubicBezTo>
                  <a:pt x="1249" y="204"/>
                  <a:pt x="1249" y="204"/>
                  <a:pt x="1249" y="204"/>
                </a:cubicBezTo>
                <a:cubicBezTo>
                  <a:pt x="1253" y="206"/>
                  <a:pt x="1253" y="206"/>
                  <a:pt x="1253" y="206"/>
                </a:cubicBezTo>
                <a:cubicBezTo>
                  <a:pt x="1262" y="203"/>
                  <a:pt x="1262" y="203"/>
                  <a:pt x="1262" y="203"/>
                </a:cubicBezTo>
                <a:cubicBezTo>
                  <a:pt x="1262" y="202"/>
                  <a:pt x="1262" y="202"/>
                  <a:pt x="1262" y="202"/>
                </a:cubicBezTo>
                <a:cubicBezTo>
                  <a:pt x="1264" y="204"/>
                  <a:pt x="1264" y="204"/>
                  <a:pt x="1264" y="204"/>
                </a:cubicBezTo>
                <a:cubicBezTo>
                  <a:pt x="1265" y="203"/>
                  <a:pt x="1265" y="203"/>
                  <a:pt x="1265" y="203"/>
                </a:cubicBezTo>
                <a:cubicBezTo>
                  <a:pt x="1267" y="204"/>
                  <a:pt x="1267" y="204"/>
                  <a:pt x="1267" y="204"/>
                </a:cubicBezTo>
                <a:cubicBezTo>
                  <a:pt x="1270" y="201"/>
                  <a:pt x="1270" y="201"/>
                  <a:pt x="1270" y="201"/>
                </a:cubicBezTo>
                <a:cubicBezTo>
                  <a:pt x="1273" y="202"/>
                  <a:pt x="1273" y="202"/>
                  <a:pt x="1273" y="202"/>
                </a:cubicBezTo>
                <a:cubicBezTo>
                  <a:pt x="1273" y="199"/>
                  <a:pt x="1273" y="199"/>
                  <a:pt x="1273" y="199"/>
                </a:cubicBezTo>
                <a:cubicBezTo>
                  <a:pt x="1277" y="201"/>
                  <a:pt x="1277" y="201"/>
                  <a:pt x="1277" y="201"/>
                </a:cubicBezTo>
                <a:cubicBezTo>
                  <a:pt x="1278" y="200"/>
                  <a:pt x="1268" y="205"/>
                  <a:pt x="1280" y="198"/>
                </a:cubicBezTo>
                <a:cubicBezTo>
                  <a:pt x="1281" y="200"/>
                  <a:pt x="1281" y="200"/>
                  <a:pt x="1281" y="200"/>
                </a:cubicBezTo>
                <a:cubicBezTo>
                  <a:pt x="1285" y="194"/>
                  <a:pt x="1285" y="194"/>
                  <a:pt x="1285" y="194"/>
                </a:cubicBezTo>
                <a:cubicBezTo>
                  <a:pt x="1288" y="194"/>
                  <a:pt x="1288" y="194"/>
                  <a:pt x="1288" y="194"/>
                </a:cubicBezTo>
                <a:cubicBezTo>
                  <a:pt x="1288" y="193"/>
                  <a:pt x="1284" y="199"/>
                  <a:pt x="1288" y="192"/>
                </a:cubicBezTo>
                <a:cubicBezTo>
                  <a:pt x="1289" y="194"/>
                  <a:pt x="1282" y="191"/>
                  <a:pt x="1291" y="193"/>
                </a:cubicBezTo>
                <a:cubicBezTo>
                  <a:pt x="1291" y="189"/>
                  <a:pt x="1291" y="189"/>
                  <a:pt x="1291" y="189"/>
                </a:cubicBezTo>
                <a:cubicBezTo>
                  <a:pt x="1297" y="187"/>
                  <a:pt x="1297" y="187"/>
                  <a:pt x="1297" y="187"/>
                </a:cubicBezTo>
                <a:cubicBezTo>
                  <a:pt x="1300" y="184"/>
                  <a:pt x="1300" y="184"/>
                  <a:pt x="1300" y="184"/>
                </a:cubicBezTo>
                <a:cubicBezTo>
                  <a:pt x="1299" y="182"/>
                  <a:pt x="1299" y="182"/>
                  <a:pt x="1299" y="182"/>
                </a:cubicBezTo>
                <a:cubicBezTo>
                  <a:pt x="1300" y="182"/>
                  <a:pt x="1300" y="182"/>
                  <a:pt x="1300" y="182"/>
                </a:cubicBezTo>
                <a:cubicBezTo>
                  <a:pt x="1299" y="179"/>
                  <a:pt x="1299" y="179"/>
                  <a:pt x="1299" y="179"/>
                </a:cubicBezTo>
                <a:cubicBezTo>
                  <a:pt x="1304" y="176"/>
                  <a:pt x="1304" y="176"/>
                  <a:pt x="1304" y="176"/>
                </a:cubicBezTo>
                <a:cubicBezTo>
                  <a:pt x="1305" y="174"/>
                  <a:pt x="1293" y="182"/>
                  <a:pt x="1308" y="172"/>
                </a:cubicBezTo>
                <a:cubicBezTo>
                  <a:pt x="1308" y="172"/>
                  <a:pt x="1302" y="175"/>
                  <a:pt x="1309" y="170"/>
                </a:cubicBezTo>
                <a:cubicBezTo>
                  <a:pt x="1310" y="170"/>
                  <a:pt x="1310" y="170"/>
                  <a:pt x="1310" y="170"/>
                </a:cubicBezTo>
                <a:cubicBezTo>
                  <a:pt x="1309" y="172"/>
                  <a:pt x="1309" y="172"/>
                  <a:pt x="1309" y="172"/>
                </a:cubicBezTo>
                <a:cubicBezTo>
                  <a:pt x="1313" y="175"/>
                  <a:pt x="1313" y="175"/>
                  <a:pt x="1313" y="175"/>
                </a:cubicBezTo>
                <a:cubicBezTo>
                  <a:pt x="1314" y="174"/>
                  <a:pt x="1314" y="174"/>
                  <a:pt x="1314" y="174"/>
                </a:cubicBezTo>
                <a:cubicBezTo>
                  <a:pt x="1313" y="170"/>
                  <a:pt x="1313" y="170"/>
                  <a:pt x="1313" y="170"/>
                </a:cubicBezTo>
                <a:cubicBezTo>
                  <a:pt x="1316" y="169"/>
                  <a:pt x="1316" y="169"/>
                  <a:pt x="1316" y="169"/>
                </a:cubicBezTo>
                <a:cubicBezTo>
                  <a:pt x="1317" y="169"/>
                  <a:pt x="1311" y="174"/>
                  <a:pt x="1317" y="165"/>
                </a:cubicBezTo>
                <a:cubicBezTo>
                  <a:pt x="1319" y="165"/>
                  <a:pt x="1319" y="165"/>
                  <a:pt x="1319" y="165"/>
                </a:cubicBezTo>
                <a:cubicBezTo>
                  <a:pt x="1322" y="164"/>
                  <a:pt x="1302" y="173"/>
                  <a:pt x="1326" y="160"/>
                </a:cubicBezTo>
                <a:cubicBezTo>
                  <a:pt x="1335" y="151"/>
                  <a:pt x="1335" y="151"/>
                  <a:pt x="1335" y="151"/>
                </a:cubicBezTo>
                <a:cubicBezTo>
                  <a:pt x="1339" y="148"/>
                  <a:pt x="1339" y="148"/>
                  <a:pt x="1339" y="148"/>
                </a:cubicBezTo>
                <a:cubicBezTo>
                  <a:pt x="1339" y="146"/>
                  <a:pt x="1328" y="156"/>
                  <a:pt x="1342" y="143"/>
                </a:cubicBezTo>
                <a:cubicBezTo>
                  <a:pt x="1335" y="153"/>
                  <a:pt x="1335" y="153"/>
                  <a:pt x="1335" y="153"/>
                </a:cubicBezTo>
                <a:cubicBezTo>
                  <a:pt x="1333" y="155"/>
                  <a:pt x="1333" y="155"/>
                  <a:pt x="1333" y="155"/>
                </a:cubicBezTo>
                <a:cubicBezTo>
                  <a:pt x="1333" y="158"/>
                  <a:pt x="1333" y="158"/>
                  <a:pt x="1333" y="158"/>
                </a:cubicBezTo>
                <a:cubicBezTo>
                  <a:pt x="1322" y="168"/>
                  <a:pt x="1322" y="168"/>
                  <a:pt x="1322" y="168"/>
                </a:cubicBezTo>
                <a:cubicBezTo>
                  <a:pt x="1321" y="173"/>
                  <a:pt x="1315" y="172"/>
                  <a:pt x="1315" y="178"/>
                </a:cubicBezTo>
                <a:cubicBezTo>
                  <a:pt x="1320" y="179"/>
                  <a:pt x="1320" y="179"/>
                  <a:pt x="1320" y="179"/>
                </a:cubicBezTo>
                <a:cubicBezTo>
                  <a:pt x="1317" y="181"/>
                  <a:pt x="1312" y="181"/>
                  <a:pt x="1314" y="185"/>
                </a:cubicBezTo>
                <a:cubicBezTo>
                  <a:pt x="1316" y="186"/>
                  <a:pt x="1316" y="186"/>
                  <a:pt x="1316" y="186"/>
                </a:cubicBezTo>
                <a:cubicBezTo>
                  <a:pt x="1319" y="183"/>
                  <a:pt x="1319" y="183"/>
                  <a:pt x="1319" y="183"/>
                </a:cubicBezTo>
                <a:cubicBezTo>
                  <a:pt x="1319" y="186"/>
                  <a:pt x="1319" y="186"/>
                  <a:pt x="1319" y="186"/>
                </a:cubicBezTo>
                <a:cubicBezTo>
                  <a:pt x="1315" y="190"/>
                  <a:pt x="1315" y="190"/>
                  <a:pt x="1315" y="190"/>
                </a:cubicBezTo>
                <a:cubicBezTo>
                  <a:pt x="1315" y="191"/>
                  <a:pt x="1315" y="191"/>
                  <a:pt x="1315" y="191"/>
                </a:cubicBezTo>
                <a:cubicBezTo>
                  <a:pt x="1320" y="189"/>
                  <a:pt x="1320" y="189"/>
                  <a:pt x="1320" y="189"/>
                </a:cubicBezTo>
                <a:cubicBezTo>
                  <a:pt x="1325" y="182"/>
                  <a:pt x="1325" y="182"/>
                  <a:pt x="1325" y="182"/>
                </a:cubicBezTo>
                <a:cubicBezTo>
                  <a:pt x="1325" y="185"/>
                  <a:pt x="1325" y="185"/>
                  <a:pt x="1325" y="185"/>
                </a:cubicBezTo>
                <a:cubicBezTo>
                  <a:pt x="1327" y="185"/>
                  <a:pt x="1327" y="185"/>
                  <a:pt x="1327" y="185"/>
                </a:cubicBezTo>
                <a:cubicBezTo>
                  <a:pt x="1327" y="186"/>
                  <a:pt x="1327" y="186"/>
                  <a:pt x="1327" y="186"/>
                </a:cubicBezTo>
                <a:cubicBezTo>
                  <a:pt x="1325" y="186"/>
                  <a:pt x="1326" y="190"/>
                  <a:pt x="1323" y="186"/>
                </a:cubicBezTo>
                <a:cubicBezTo>
                  <a:pt x="1320" y="191"/>
                  <a:pt x="1320" y="191"/>
                  <a:pt x="1320" y="191"/>
                </a:cubicBezTo>
                <a:cubicBezTo>
                  <a:pt x="1325" y="191"/>
                  <a:pt x="1325" y="191"/>
                  <a:pt x="1325" y="191"/>
                </a:cubicBezTo>
                <a:cubicBezTo>
                  <a:pt x="1328" y="188"/>
                  <a:pt x="1328" y="188"/>
                  <a:pt x="1328" y="188"/>
                </a:cubicBezTo>
                <a:cubicBezTo>
                  <a:pt x="1333" y="187"/>
                  <a:pt x="1333" y="187"/>
                  <a:pt x="1333" y="187"/>
                </a:cubicBezTo>
                <a:cubicBezTo>
                  <a:pt x="1327" y="193"/>
                  <a:pt x="1331" y="193"/>
                  <a:pt x="1319" y="195"/>
                </a:cubicBezTo>
                <a:cubicBezTo>
                  <a:pt x="1335" y="193"/>
                  <a:pt x="1335" y="193"/>
                  <a:pt x="1335" y="193"/>
                </a:cubicBezTo>
                <a:cubicBezTo>
                  <a:pt x="1340" y="191"/>
                  <a:pt x="1340" y="191"/>
                  <a:pt x="1340" y="191"/>
                </a:cubicBezTo>
                <a:cubicBezTo>
                  <a:pt x="1341" y="194"/>
                  <a:pt x="1330" y="191"/>
                  <a:pt x="1346" y="188"/>
                </a:cubicBezTo>
                <a:cubicBezTo>
                  <a:pt x="1346" y="188"/>
                  <a:pt x="1347" y="189"/>
                  <a:pt x="1346" y="189"/>
                </a:cubicBezTo>
                <a:cubicBezTo>
                  <a:pt x="1351" y="190"/>
                  <a:pt x="1351" y="190"/>
                  <a:pt x="1351" y="190"/>
                </a:cubicBezTo>
                <a:cubicBezTo>
                  <a:pt x="1353" y="188"/>
                  <a:pt x="1353" y="188"/>
                  <a:pt x="1353" y="188"/>
                </a:cubicBezTo>
                <a:cubicBezTo>
                  <a:pt x="1354" y="189"/>
                  <a:pt x="1354" y="189"/>
                  <a:pt x="1354" y="189"/>
                </a:cubicBezTo>
                <a:cubicBezTo>
                  <a:pt x="1358" y="187"/>
                  <a:pt x="1358" y="187"/>
                  <a:pt x="1358" y="187"/>
                </a:cubicBezTo>
                <a:cubicBezTo>
                  <a:pt x="1360" y="188"/>
                  <a:pt x="1360" y="188"/>
                  <a:pt x="1360" y="188"/>
                </a:cubicBezTo>
                <a:cubicBezTo>
                  <a:pt x="1364" y="186"/>
                  <a:pt x="1364" y="186"/>
                  <a:pt x="1364" y="186"/>
                </a:cubicBezTo>
                <a:cubicBezTo>
                  <a:pt x="1369" y="185"/>
                  <a:pt x="1369" y="185"/>
                  <a:pt x="1369" y="185"/>
                </a:cubicBezTo>
                <a:cubicBezTo>
                  <a:pt x="1368" y="185"/>
                  <a:pt x="1368" y="185"/>
                  <a:pt x="1368" y="185"/>
                </a:cubicBezTo>
                <a:cubicBezTo>
                  <a:pt x="1368" y="188"/>
                  <a:pt x="1368" y="188"/>
                  <a:pt x="1368" y="188"/>
                </a:cubicBezTo>
                <a:cubicBezTo>
                  <a:pt x="1372" y="190"/>
                  <a:pt x="1372" y="190"/>
                  <a:pt x="1372" y="190"/>
                </a:cubicBezTo>
                <a:cubicBezTo>
                  <a:pt x="1371" y="191"/>
                  <a:pt x="1371" y="191"/>
                  <a:pt x="1371" y="191"/>
                </a:cubicBezTo>
                <a:cubicBezTo>
                  <a:pt x="1362" y="190"/>
                  <a:pt x="1362" y="190"/>
                  <a:pt x="1362" y="190"/>
                </a:cubicBezTo>
                <a:cubicBezTo>
                  <a:pt x="1358" y="190"/>
                  <a:pt x="1360" y="192"/>
                  <a:pt x="1360" y="194"/>
                </a:cubicBezTo>
                <a:cubicBezTo>
                  <a:pt x="1357" y="193"/>
                  <a:pt x="1357" y="193"/>
                  <a:pt x="1357" y="193"/>
                </a:cubicBezTo>
                <a:cubicBezTo>
                  <a:pt x="1356" y="193"/>
                  <a:pt x="1356" y="193"/>
                  <a:pt x="1356" y="193"/>
                </a:cubicBezTo>
                <a:cubicBezTo>
                  <a:pt x="1348" y="195"/>
                  <a:pt x="1348" y="195"/>
                  <a:pt x="1348" y="195"/>
                </a:cubicBezTo>
                <a:cubicBezTo>
                  <a:pt x="1348" y="195"/>
                  <a:pt x="1346" y="196"/>
                  <a:pt x="1349" y="196"/>
                </a:cubicBezTo>
                <a:cubicBezTo>
                  <a:pt x="1347" y="196"/>
                  <a:pt x="1347" y="200"/>
                  <a:pt x="1346" y="195"/>
                </a:cubicBezTo>
                <a:cubicBezTo>
                  <a:pt x="1344" y="195"/>
                  <a:pt x="1343" y="195"/>
                  <a:pt x="1343" y="198"/>
                </a:cubicBezTo>
                <a:cubicBezTo>
                  <a:pt x="1343" y="198"/>
                  <a:pt x="1343" y="198"/>
                  <a:pt x="1343" y="198"/>
                </a:cubicBezTo>
                <a:cubicBezTo>
                  <a:pt x="1340" y="197"/>
                  <a:pt x="1340" y="197"/>
                  <a:pt x="1340" y="197"/>
                </a:cubicBezTo>
                <a:cubicBezTo>
                  <a:pt x="1339" y="199"/>
                  <a:pt x="1339" y="199"/>
                  <a:pt x="1339" y="199"/>
                </a:cubicBezTo>
                <a:cubicBezTo>
                  <a:pt x="1337" y="198"/>
                  <a:pt x="1337" y="198"/>
                  <a:pt x="1337" y="198"/>
                </a:cubicBezTo>
                <a:cubicBezTo>
                  <a:pt x="1336" y="200"/>
                  <a:pt x="1332" y="199"/>
                  <a:pt x="1334" y="203"/>
                </a:cubicBezTo>
                <a:cubicBezTo>
                  <a:pt x="1332" y="202"/>
                  <a:pt x="1332" y="202"/>
                  <a:pt x="1332" y="202"/>
                </a:cubicBezTo>
                <a:cubicBezTo>
                  <a:pt x="1332" y="200"/>
                  <a:pt x="1332" y="200"/>
                  <a:pt x="1332" y="200"/>
                </a:cubicBezTo>
                <a:cubicBezTo>
                  <a:pt x="1330" y="199"/>
                  <a:pt x="1331" y="197"/>
                  <a:pt x="1325" y="201"/>
                </a:cubicBezTo>
                <a:cubicBezTo>
                  <a:pt x="1324" y="203"/>
                  <a:pt x="1324" y="203"/>
                  <a:pt x="1324" y="203"/>
                </a:cubicBezTo>
                <a:cubicBezTo>
                  <a:pt x="1322" y="201"/>
                  <a:pt x="1322" y="201"/>
                  <a:pt x="1322" y="201"/>
                </a:cubicBezTo>
                <a:cubicBezTo>
                  <a:pt x="1323" y="201"/>
                  <a:pt x="1318" y="202"/>
                  <a:pt x="1323" y="198"/>
                </a:cubicBezTo>
                <a:cubicBezTo>
                  <a:pt x="1318" y="198"/>
                  <a:pt x="1318" y="198"/>
                  <a:pt x="1318" y="198"/>
                </a:cubicBezTo>
                <a:cubicBezTo>
                  <a:pt x="1320" y="203"/>
                  <a:pt x="1320" y="203"/>
                  <a:pt x="1320" y="203"/>
                </a:cubicBezTo>
                <a:cubicBezTo>
                  <a:pt x="1317" y="204"/>
                  <a:pt x="1317" y="204"/>
                  <a:pt x="1317" y="204"/>
                </a:cubicBezTo>
                <a:cubicBezTo>
                  <a:pt x="1317" y="204"/>
                  <a:pt x="1317" y="204"/>
                  <a:pt x="1317" y="204"/>
                </a:cubicBezTo>
                <a:cubicBezTo>
                  <a:pt x="1310" y="204"/>
                  <a:pt x="1310" y="204"/>
                  <a:pt x="1310" y="204"/>
                </a:cubicBezTo>
                <a:cubicBezTo>
                  <a:pt x="1310" y="207"/>
                  <a:pt x="1306" y="208"/>
                  <a:pt x="1303" y="207"/>
                </a:cubicBezTo>
                <a:cubicBezTo>
                  <a:pt x="1296" y="209"/>
                  <a:pt x="1296" y="209"/>
                  <a:pt x="1296" y="209"/>
                </a:cubicBezTo>
                <a:cubicBezTo>
                  <a:pt x="1293" y="210"/>
                  <a:pt x="1294" y="215"/>
                  <a:pt x="1287" y="216"/>
                </a:cubicBezTo>
                <a:cubicBezTo>
                  <a:pt x="1290" y="218"/>
                  <a:pt x="1290" y="218"/>
                  <a:pt x="1290" y="218"/>
                </a:cubicBezTo>
                <a:cubicBezTo>
                  <a:pt x="1278" y="227"/>
                  <a:pt x="1278" y="227"/>
                  <a:pt x="1278" y="227"/>
                </a:cubicBezTo>
                <a:cubicBezTo>
                  <a:pt x="1277" y="228"/>
                  <a:pt x="1271" y="234"/>
                  <a:pt x="1275" y="233"/>
                </a:cubicBezTo>
                <a:cubicBezTo>
                  <a:pt x="1275" y="233"/>
                  <a:pt x="1273" y="235"/>
                  <a:pt x="1277" y="233"/>
                </a:cubicBezTo>
                <a:cubicBezTo>
                  <a:pt x="1278" y="231"/>
                  <a:pt x="1278" y="231"/>
                  <a:pt x="1278" y="231"/>
                </a:cubicBezTo>
                <a:cubicBezTo>
                  <a:pt x="1281" y="237"/>
                  <a:pt x="1281" y="237"/>
                  <a:pt x="1281" y="237"/>
                </a:cubicBezTo>
                <a:cubicBezTo>
                  <a:pt x="1285" y="237"/>
                  <a:pt x="1285" y="237"/>
                  <a:pt x="1285" y="237"/>
                </a:cubicBezTo>
                <a:cubicBezTo>
                  <a:pt x="1286" y="236"/>
                  <a:pt x="1286" y="236"/>
                  <a:pt x="1286" y="236"/>
                </a:cubicBezTo>
                <a:cubicBezTo>
                  <a:pt x="1283" y="235"/>
                  <a:pt x="1283" y="235"/>
                  <a:pt x="1283" y="235"/>
                </a:cubicBezTo>
                <a:cubicBezTo>
                  <a:pt x="1290" y="232"/>
                  <a:pt x="1290" y="232"/>
                  <a:pt x="1290" y="232"/>
                </a:cubicBezTo>
                <a:cubicBezTo>
                  <a:pt x="1291" y="233"/>
                  <a:pt x="1291" y="233"/>
                  <a:pt x="1291" y="233"/>
                </a:cubicBezTo>
                <a:cubicBezTo>
                  <a:pt x="1294" y="231"/>
                  <a:pt x="1294" y="231"/>
                  <a:pt x="1294" y="231"/>
                </a:cubicBezTo>
                <a:cubicBezTo>
                  <a:pt x="1293" y="230"/>
                  <a:pt x="1292" y="236"/>
                  <a:pt x="1292" y="229"/>
                </a:cubicBezTo>
                <a:cubicBezTo>
                  <a:pt x="1296" y="231"/>
                  <a:pt x="1296" y="231"/>
                  <a:pt x="1296" y="231"/>
                </a:cubicBezTo>
                <a:cubicBezTo>
                  <a:pt x="1302" y="231"/>
                  <a:pt x="1302" y="231"/>
                  <a:pt x="1302" y="231"/>
                </a:cubicBezTo>
                <a:cubicBezTo>
                  <a:pt x="1304" y="230"/>
                  <a:pt x="1304" y="230"/>
                  <a:pt x="1304" y="230"/>
                </a:cubicBezTo>
                <a:cubicBezTo>
                  <a:pt x="1310" y="228"/>
                  <a:pt x="1310" y="228"/>
                  <a:pt x="1310" y="228"/>
                </a:cubicBezTo>
                <a:cubicBezTo>
                  <a:pt x="1309" y="231"/>
                  <a:pt x="1309" y="231"/>
                  <a:pt x="1309" y="231"/>
                </a:cubicBezTo>
                <a:cubicBezTo>
                  <a:pt x="1311" y="232"/>
                  <a:pt x="1311" y="232"/>
                  <a:pt x="1311" y="232"/>
                </a:cubicBezTo>
                <a:cubicBezTo>
                  <a:pt x="1324" y="230"/>
                  <a:pt x="1324" y="230"/>
                  <a:pt x="1324" y="230"/>
                </a:cubicBezTo>
                <a:cubicBezTo>
                  <a:pt x="1342" y="226"/>
                  <a:pt x="1342" y="226"/>
                  <a:pt x="1342" y="226"/>
                </a:cubicBezTo>
                <a:cubicBezTo>
                  <a:pt x="1349" y="224"/>
                  <a:pt x="1349" y="224"/>
                  <a:pt x="1349" y="224"/>
                </a:cubicBezTo>
                <a:cubicBezTo>
                  <a:pt x="1350" y="224"/>
                  <a:pt x="1350" y="224"/>
                  <a:pt x="1350" y="224"/>
                </a:cubicBezTo>
                <a:cubicBezTo>
                  <a:pt x="1353" y="222"/>
                  <a:pt x="1353" y="222"/>
                  <a:pt x="1353" y="222"/>
                </a:cubicBezTo>
                <a:cubicBezTo>
                  <a:pt x="1346" y="221"/>
                  <a:pt x="1346" y="221"/>
                  <a:pt x="1346" y="221"/>
                </a:cubicBezTo>
                <a:cubicBezTo>
                  <a:pt x="1350" y="220"/>
                  <a:pt x="1350" y="220"/>
                  <a:pt x="1350" y="220"/>
                </a:cubicBezTo>
                <a:cubicBezTo>
                  <a:pt x="1352" y="219"/>
                  <a:pt x="1352" y="219"/>
                  <a:pt x="1352" y="219"/>
                </a:cubicBezTo>
                <a:cubicBezTo>
                  <a:pt x="1361" y="217"/>
                  <a:pt x="1361" y="217"/>
                  <a:pt x="1361" y="217"/>
                </a:cubicBezTo>
                <a:cubicBezTo>
                  <a:pt x="1362" y="215"/>
                  <a:pt x="1362" y="215"/>
                  <a:pt x="1362" y="215"/>
                </a:cubicBezTo>
                <a:cubicBezTo>
                  <a:pt x="1367" y="216"/>
                  <a:pt x="1367" y="216"/>
                  <a:pt x="1367" y="216"/>
                </a:cubicBezTo>
                <a:cubicBezTo>
                  <a:pt x="1369" y="216"/>
                  <a:pt x="1369" y="216"/>
                  <a:pt x="1369" y="216"/>
                </a:cubicBezTo>
                <a:cubicBezTo>
                  <a:pt x="1371" y="214"/>
                  <a:pt x="1371" y="214"/>
                  <a:pt x="1371" y="214"/>
                </a:cubicBezTo>
                <a:cubicBezTo>
                  <a:pt x="1377" y="213"/>
                  <a:pt x="1377" y="213"/>
                  <a:pt x="1377" y="213"/>
                </a:cubicBezTo>
                <a:cubicBezTo>
                  <a:pt x="1376" y="211"/>
                  <a:pt x="1376" y="211"/>
                  <a:pt x="1376" y="211"/>
                </a:cubicBezTo>
                <a:cubicBezTo>
                  <a:pt x="1378" y="211"/>
                  <a:pt x="1378" y="211"/>
                  <a:pt x="1378" y="211"/>
                </a:cubicBezTo>
                <a:cubicBezTo>
                  <a:pt x="1381" y="213"/>
                  <a:pt x="1381" y="213"/>
                  <a:pt x="1381" y="213"/>
                </a:cubicBezTo>
                <a:cubicBezTo>
                  <a:pt x="1388" y="210"/>
                  <a:pt x="1388" y="210"/>
                  <a:pt x="1388" y="210"/>
                </a:cubicBezTo>
                <a:cubicBezTo>
                  <a:pt x="1390" y="210"/>
                  <a:pt x="1390" y="210"/>
                  <a:pt x="1390" y="210"/>
                </a:cubicBezTo>
                <a:cubicBezTo>
                  <a:pt x="1389" y="211"/>
                  <a:pt x="1389" y="211"/>
                  <a:pt x="1389" y="211"/>
                </a:cubicBezTo>
                <a:cubicBezTo>
                  <a:pt x="1392" y="212"/>
                  <a:pt x="1392" y="212"/>
                  <a:pt x="1392" y="212"/>
                </a:cubicBezTo>
                <a:cubicBezTo>
                  <a:pt x="1402" y="207"/>
                  <a:pt x="1402" y="207"/>
                  <a:pt x="1402" y="207"/>
                </a:cubicBezTo>
                <a:cubicBezTo>
                  <a:pt x="1405" y="209"/>
                  <a:pt x="1405" y="209"/>
                  <a:pt x="1405" y="209"/>
                </a:cubicBezTo>
                <a:cubicBezTo>
                  <a:pt x="1409" y="208"/>
                  <a:pt x="1409" y="208"/>
                  <a:pt x="1409" y="208"/>
                </a:cubicBezTo>
                <a:cubicBezTo>
                  <a:pt x="1410" y="206"/>
                  <a:pt x="1410" y="206"/>
                  <a:pt x="1410" y="206"/>
                </a:cubicBezTo>
                <a:cubicBezTo>
                  <a:pt x="1416" y="203"/>
                  <a:pt x="1416" y="203"/>
                  <a:pt x="1416" y="203"/>
                </a:cubicBezTo>
                <a:cubicBezTo>
                  <a:pt x="1424" y="203"/>
                  <a:pt x="1424" y="203"/>
                  <a:pt x="1424" y="203"/>
                </a:cubicBezTo>
                <a:cubicBezTo>
                  <a:pt x="1416" y="206"/>
                  <a:pt x="1416" y="206"/>
                  <a:pt x="1416" y="206"/>
                </a:cubicBezTo>
                <a:cubicBezTo>
                  <a:pt x="1412" y="208"/>
                  <a:pt x="1417" y="200"/>
                  <a:pt x="1411" y="208"/>
                </a:cubicBezTo>
                <a:cubicBezTo>
                  <a:pt x="1412" y="209"/>
                  <a:pt x="1412" y="209"/>
                  <a:pt x="1412" y="209"/>
                </a:cubicBezTo>
                <a:cubicBezTo>
                  <a:pt x="1408" y="211"/>
                  <a:pt x="1408" y="211"/>
                  <a:pt x="1408" y="211"/>
                </a:cubicBezTo>
                <a:cubicBezTo>
                  <a:pt x="1411" y="212"/>
                  <a:pt x="1411" y="212"/>
                  <a:pt x="1411" y="212"/>
                </a:cubicBezTo>
                <a:cubicBezTo>
                  <a:pt x="1420" y="210"/>
                  <a:pt x="1420" y="210"/>
                  <a:pt x="1420" y="210"/>
                </a:cubicBezTo>
                <a:cubicBezTo>
                  <a:pt x="1420" y="209"/>
                  <a:pt x="1420" y="209"/>
                  <a:pt x="1423" y="211"/>
                </a:cubicBezTo>
                <a:cubicBezTo>
                  <a:pt x="1425" y="209"/>
                  <a:pt x="1425" y="209"/>
                  <a:pt x="1425" y="209"/>
                </a:cubicBezTo>
                <a:cubicBezTo>
                  <a:pt x="1425" y="210"/>
                  <a:pt x="1425" y="210"/>
                  <a:pt x="1425" y="210"/>
                </a:cubicBezTo>
                <a:cubicBezTo>
                  <a:pt x="1423" y="211"/>
                  <a:pt x="1423" y="211"/>
                  <a:pt x="1423" y="211"/>
                </a:cubicBezTo>
                <a:cubicBezTo>
                  <a:pt x="1422" y="211"/>
                  <a:pt x="1421" y="208"/>
                  <a:pt x="1419" y="211"/>
                </a:cubicBezTo>
                <a:cubicBezTo>
                  <a:pt x="1420" y="213"/>
                  <a:pt x="1420" y="213"/>
                  <a:pt x="1420" y="213"/>
                </a:cubicBezTo>
                <a:cubicBezTo>
                  <a:pt x="1420" y="213"/>
                  <a:pt x="1423" y="205"/>
                  <a:pt x="1416" y="214"/>
                </a:cubicBezTo>
                <a:cubicBezTo>
                  <a:pt x="1409" y="213"/>
                  <a:pt x="1409" y="213"/>
                  <a:pt x="1409" y="213"/>
                </a:cubicBezTo>
                <a:cubicBezTo>
                  <a:pt x="1407" y="215"/>
                  <a:pt x="1404" y="210"/>
                  <a:pt x="1406" y="215"/>
                </a:cubicBezTo>
                <a:cubicBezTo>
                  <a:pt x="1404" y="213"/>
                  <a:pt x="1404" y="213"/>
                  <a:pt x="1404" y="213"/>
                </a:cubicBezTo>
                <a:cubicBezTo>
                  <a:pt x="1403" y="215"/>
                  <a:pt x="1403" y="215"/>
                  <a:pt x="1403" y="215"/>
                </a:cubicBezTo>
                <a:cubicBezTo>
                  <a:pt x="1398" y="214"/>
                  <a:pt x="1398" y="214"/>
                  <a:pt x="1398" y="214"/>
                </a:cubicBezTo>
                <a:cubicBezTo>
                  <a:pt x="1388" y="217"/>
                  <a:pt x="1388" y="217"/>
                  <a:pt x="1388" y="217"/>
                </a:cubicBezTo>
                <a:cubicBezTo>
                  <a:pt x="1384" y="219"/>
                  <a:pt x="1384" y="219"/>
                  <a:pt x="1384" y="219"/>
                </a:cubicBezTo>
                <a:cubicBezTo>
                  <a:pt x="1381" y="219"/>
                  <a:pt x="1381" y="219"/>
                  <a:pt x="1381" y="219"/>
                </a:cubicBezTo>
                <a:cubicBezTo>
                  <a:pt x="1367" y="223"/>
                  <a:pt x="1367" y="223"/>
                  <a:pt x="1367" y="223"/>
                </a:cubicBezTo>
                <a:cubicBezTo>
                  <a:pt x="1365" y="223"/>
                  <a:pt x="1365" y="223"/>
                  <a:pt x="1365" y="223"/>
                </a:cubicBezTo>
                <a:cubicBezTo>
                  <a:pt x="1363" y="223"/>
                  <a:pt x="1363" y="223"/>
                  <a:pt x="1363" y="223"/>
                </a:cubicBezTo>
                <a:cubicBezTo>
                  <a:pt x="1360" y="224"/>
                  <a:pt x="1360" y="224"/>
                  <a:pt x="1360" y="224"/>
                </a:cubicBezTo>
                <a:cubicBezTo>
                  <a:pt x="1359" y="226"/>
                  <a:pt x="1359" y="226"/>
                  <a:pt x="1359" y="226"/>
                </a:cubicBezTo>
                <a:cubicBezTo>
                  <a:pt x="1361" y="226"/>
                  <a:pt x="1361" y="226"/>
                  <a:pt x="1361" y="226"/>
                </a:cubicBezTo>
                <a:cubicBezTo>
                  <a:pt x="1346" y="229"/>
                  <a:pt x="1346" y="229"/>
                  <a:pt x="1346" y="229"/>
                </a:cubicBezTo>
                <a:cubicBezTo>
                  <a:pt x="1347" y="230"/>
                  <a:pt x="1347" y="230"/>
                  <a:pt x="1347" y="230"/>
                </a:cubicBezTo>
                <a:cubicBezTo>
                  <a:pt x="1345" y="227"/>
                  <a:pt x="1342" y="231"/>
                  <a:pt x="1336" y="231"/>
                </a:cubicBezTo>
                <a:cubicBezTo>
                  <a:pt x="1328" y="231"/>
                  <a:pt x="1328" y="231"/>
                  <a:pt x="1328" y="231"/>
                </a:cubicBezTo>
                <a:cubicBezTo>
                  <a:pt x="1309" y="235"/>
                  <a:pt x="1309" y="235"/>
                  <a:pt x="1309" y="235"/>
                </a:cubicBezTo>
                <a:cubicBezTo>
                  <a:pt x="1299" y="238"/>
                  <a:pt x="1299" y="238"/>
                  <a:pt x="1299" y="238"/>
                </a:cubicBezTo>
                <a:cubicBezTo>
                  <a:pt x="1303" y="234"/>
                  <a:pt x="1292" y="238"/>
                  <a:pt x="1302" y="234"/>
                </a:cubicBezTo>
                <a:cubicBezTo>
                  <a:pt x="1301" y="233"/>
                  <a:pt x="1301" y="233"/>
                  <a:pt x="1301" y="233"/>
                </a:cubicBezTo>
                <a:cubicBezTo>
                  <a:pt x="1298" y="234"/>
                  <a:pt x="1298" y="234"/>
                  <a:pt x="1298" y="234"/>
                </a:cubicBezTo>
                <a:cubicBezTo>
                  <a:pt x="1296" y="235"/>
                  <a:pt x="1296" y="235"/>
                  <a:pt x="1296" y="235"/>
                </a:cubicBezTo>
                <a:cubicBezTo>
                  <a:pt x="1297" y="236"/>
                  <a:pt x="1297" y="236"/>
                  <a:pt x="1297" y="236"/>
                </a:cubicBezTo>
                <a:cubicBezTo>
                  <a:pt x="1297" y="238"/>
                  <a:pt x="1297" y="238"/>
                  <a:pt x="1297" y="238"/>
                </a:cubicBezTo>
                <a:cubicBezTo>
                  <a:pt x="1291" y="240"/>
                  <a:pt x="1291" y="240"/>
                  <a:pt x="1291" y="240"/>
                </a:cubicBezTo>
                <a:cubicBezTo>
                  <a:pt x="1286" y="240"/>
                  <a:pt x="1286" y="240"/>
                  <a:pt x="1286" y="240"/>
                </a:cubicBezTo>
                <a:cubicBezTo>
                  <a:pt x="1283" y="242"/>
                  <a:pt x="1279" y="246"/>
                  <a:pt x="1278" y="246"/>
                </a:cubicBezTo>
                <a:cubicBezTo>
                  <a:pt x="1279" y="243"/>
                  <a:pt x="1279" y="243"/>
                  <a:pt x="1279" y="243"/>
                </a:cubicBezTo>
                <a:cubicBezTo>
                  <a:pt x="1276" y="242"/>
                  <a:pt x="1276" y="242"/>
                  <a:pt x="1276" y="242"/>
                </a:cubicBezTo>
                <a:cubicBezTo>
                  <a:pt x="1267" y="245"/>
                  <a:pt x="1267" y="245"/>
                  <a:pt x="1267" y="245"/>
                </a:cubicBezTo>
                <a:cubicBezTo>
                  <a:pt x="1265" y="246"/>
                  <a:pt x="1265" y="246"/>
                  <a:pt x="1265" y="246"/>
                </a:cubicBezTo>
                <a:cubicBezTo>
                  <a:pt x="1266" y="247"/>
                  <a:pt x="1266" y="247"/>
                  <a:pt x="1266" y="247"/>
                </a:cubicBezTo>
                <a:cubicBezTo>
                  <a:pt x="1257" y="248"/>
                  <a:pt x="1257" y="248"/>
                  <a:pt x="1257" y="248"/>
                </a:cubicBezTo>
                <a:cubicBezTo>
                  <a:pt x="1254" y="252"/>
                  <a:pt x="1254" y="252"/>
                  <a:pt x="1254" y="252"/>
                </a:cubicBezTo>
                <a:cubicBezTo>
                  <a:pt x="1258" y="252"/>
                  <a:pt x="1258" y="252"/>
                  <a:pt x="1258" y="252"/>
                </a:cubicBezTo>
                <a:cubicBezTo>
                  <a:pt x="1259" y="252"/>
                  <a:pt x="1259" y="252"/>
                  <a:pt x="1259" y="252"/>
                </a:cubicBezTo>
                <a:cubicBezTo>
                  <a:pt x="1255" y="256"/>
                  <a:pt x="1255" y="256"/>
                  <a:pt x="1255" y="256"/>
                </a:cubicBezTo>
                <a:cubicBezTo>
                  <a:pt x="1253" y="256"/>
                  <a:pt x="1270" y="247"/>
                  <a:pt x="1249" y="257"/>
                </a:cubicBezTo>
                <a:cubicBezTo>
                  <a:pt x="1249" y="259"/>
                  <a:pt x="1249" y="259"/>
                  <a:pt x="1249" y="259"/>
                </a:cubicBezTo>
                <a:cubicBezTo>
                  <a:pt x="1256" y="263"/>
                  <a:pt x="1256" y="263"/>
                  <a:pt x="1256" y="263"/>
                </a:cubicBezTo>
                <a:cubicBezTo>
                  <a:pt x="1259" y="263"/>
                  <a:pt x="1259" y="263"/>
                  <a:pt x="1259" y="263"/>
                </a:cubicBezTo>
                <a:cubicBezTo>
                  <a:pt x="1259" y="260"/>
                  <a:pt x="1259" y="260"/>
                  <a:pt x="1259" y="260"/>
                </a:cubicBezTo>
                <a:cubicBezTo>
                  <a:pt x="1263" y="258"/>
                  <a:pt x="1263" y="258"/>
                  <a:pt x="1263" y="258"/>
                </a:cubicBezTo>
                <a:cubicBezTo>
                  <a:pt x="1267" y="259"/>
                  <a:pt x="1267" y="259"/>
                  <a:pt x="1267" y="259"/>
                </a:cubicBezTo>
                <a:cubicBezTo>
                  <a:pt x="1268" y="261"/>
                  <a:pt x="1268" y="261"/>
                  <a:pt x="1268" y="261"/>
                </a:cubicBezTo>
                <a:cubicBezTo>
                  <a:pt x="1272" y="260"/>
                  <a:pt x="1272" y="260"/>
                  <a:pt x="1272" y="260"/>
                </a:cubicBezTo>
                <a:cubicBezTo>
                  <a:pt x="1276" y="256"/>
                  <a:pt x="1276" y="256"/>
                  <a:pt x="1276" y="256"/>
                </a:cubicBezTo>
                <a:cubicBezTo>
                  <a:pt x="1269" y="250"/>
                  <a:pt x="1269" y="250"/>
                  <a:pt x="1269" y="250"/>
                </a:cubicBezTo>
                <a:cubicBezTo>
                  <a:pt x="1281" y="254"/>
                  <a:pt x="1281" y="254"/>
                  <a:pt x="1281" y="254"/>
                </a:cubicBezTo>
                <a:cubicBezTo>
                  <a:pt x="1285" y="252"/>
                  <a:pt x="1285" y="252"/>
                  <a:pt x="1285" y="252"/>
                </a:cubicBezTo>
                <a:cubicBezTo>
                  <a:pt x="1289" y="251"/>
                  <a:pt x="1289" y="251"/>
                  <a:pt x="1289" y="251"/>
                </a:cubicBezTo>
                <a:cubicBezTo>
                  <a:pt x="1290" y="248"/>
                  <a:pt x="1290" y="248"/>
                  <a:pt x="1290" y="248"/>
                </a:cubicBezTo>
                <a:cubicBezTo>
                  <a:pt x="1290" y="247"/>
                  <a:pt x="1290" y="247"/>
                  <a:pt x="1290" y="247"/>
                </a:cubicBezTo>
                <a:cubicBezTo>
                  <a:pt x="1294" y="249"/>
                  <a:pt x="1294" y="249"/>
                  <a:pt x="1294" y="249"/>
                </a:cubicBezTo>
                <a:cubicBezTo>
                  <a:pt x="1295" y="247"/>
                  <a:pt x="1300" y="254"/>
                  <a:pt x="1296" y="245"/>
                </a:cubicBezTo>
                <a:cubicBezTo>
                  <a:pt x="1299" y="249"/>
                  <a:pt x="1299" y="249"/>
                  <a:pt x="1299" y="249"/>
                </a:cubicBezTo>
                <a:cubicBezTo>
                  <a:pt x="1297" y="249"/>
                  <a:pt x="1297" y="249"/>
                  <a:pt x="1297" y="249"/>
                </a:cubicBezTo>
                <a:cubicBezTo>
                  <a:pt x="1292" y="251"/>
                  <a:pt x="1292" y="251"/>
                  <a:pt x="1292" y="251"/>
                </a:cubicBezTo>
                <a:cubicBezTo>
                  <a:pt x="1289" y="251"/>
                  <a:pt x="1289" y="251"/>
                  <a:pt x="1289" y="251"/>
                </a:cubicBezTo>
                <a:cubicBezTo>
                  <a:pt x="1288" y="254"/>
                  <a:pt x="1288" y="254"/>
                  <a:pt x="1288" y="254"/>
                </a:cubicBezTo>
                <a:cubicBezTo>
                  <a:pt x="1284" y="253"/>
                  <a:pt x="1290" y="258"/>
                  <a:pt x="1284" y="254"/>
                </a:cubicBezTo>
                <a:cubicBezTo>
                  <a:pt x="1284" y="257"/>
                  <a:pt x="1277" y="254"/>
                  <a:pt x="1285" y="258"/>
                </a:cubicBezTo>
                <a:cubicBezTo>
                  <a:pt x="1290" y="256"/>
                  <a:pt x="1290" y="256"/>
                  <a:pt x="1290" y="256"/>
                </a:cubicBezTo>
                <a:cubicBezTo>
                  <a:pt x="1292" y="257"/>
                  <a:pt x="1292" y="257"/>
                  <a:pt x="1292" y="257"/>
                </a:cubicBezTo>
                <a:cubicBezTo>
                  <a:pt x="1306" y="252"/>
                  <a:pt x="1306" y="252"/>
                  <a:pt x="1306" y="252"/>
                </a:cubicBezTo>
                <a:cubicBezTo>
                  <a:pt x="1321" y="249"/>
                  <a:pt x="1321" y="249"/>
                  <a:pt x="1321" y="249"/>
                </a:cubicBezTo>
                <a:cubicBezTo>
                  <a:pt x="1327" y="248"/>
                  <a:pt x="1327" y="248"/>
                  <a:pt x="1327" y="248"/>
                </a:cubicBezTo>
                <a:cubicBezTo>
                  <a:pt x="1326" y="249"/>
                  <a:pt x="1324" y="250"/>
                  <a:pt x="1327" y="251"/>
                </a:cubicBezTo>
                <a:cubicBezTo>
                  <a:pt x="1329" y="250"/>
                  <a:pt x="1329" y="250"/>
                  <a:pt x="1329" y="250"/>
                </a:cubicBezTo>
                <a:cubicBezTo>
                  <a:pt x="1328" y="248"/>
                  <a:pt x="1328" y="248"/>
                  <a:pt x="1328" y="248"/>
                </a:cubicBezTo>
                <a:cubicBezTo>
                  <a:pt x="1335" y="249"/>
                  <a:pt x="1335" y="249"/>
                  <a:pt x="1335" y="249"/>
                </a:cubicBezTo>
                <a:cubicBezTo>
                  <a:pt x="1336" y="247"/>
                  <a:pt x="1336" y="247"/>
                  <a:pt x="1336" y="247"/>
                </a:cubicBezTo>
                <a:cubicBezTo>
                  <a:pt x="1346" y="245"/>
                  <a:pt x="1346" y="245"/>
                  <a:pt x="1346" y="245"/>
                </a:cubicBezTo>
                <a:cubicBezTo>
                  <a:pt x="1354" y="245"/>
                  <a:pt x="1354" y="245"/>
                  <a:pt x="1354" y="245"/>
                </a:cubicBezTo>
                <a:cubicBezTo>
                  <a:pt x="1377" y="239"/>
                  <a:pt x="1377" y="239"/>
                  <a:pt x="1377" y="239"/>
                </a:cubicBezTo>
                <a:cubicBezTo>
                  <a:pt x="1379" y="238"/>
                  <a:pt x="1379" y="238"/>
                  <a:pt x="1379" y="238"/>
                </a:cubicBezTo>
                <a:cubicBezTo>
                  <a:pt x="1389" y="236"/>
                  <a:pt x="1389" y="236"/>
                  <a:pt x="1389" y="236"/>
                </a:cubicBezTo>
                <a:cubicBezTo>
                  <a:pt x="1389" y="234"/>
                  <a:pt x="1389" y="234"/>
                  <a:pt x="1389" y="234"/>
                </a:cubicBezTo>
                <a:cubicBezTo>
                  <a:pt x="1392" y="232"/>
                  <a:pt x="1392" y="232"/>
                  <a:pt x="1392" y="232"/>
                </a:cubicBezTo>
                <a:cubicBezTo>
                  <a:pt x="1393" y="234"/>
                  <a:pt x="1393" y="234"/>
                  <a:pt x="1393" y="234"/>
                </a:cubicBezTo>
                <a:cubicBezTo>
                  <a:pt x="1392" y="236"/>
                  <a:pt x="1392" y="236"/>
                  <a:pt x="1392" y="236"/>
                </a:cubicBezTo>
                <a:cubicBezTo>
                  <a:pt x="1384" y="238"/>
                  <a:pt x="1384" y="238"/>
                  <a:pt x="1384" y="238"/>
                </a:cubicBezTo>
                <a:cubicBezTo>
                  <a:pt x="1391" y="240"/>
                  <a:pt x="1391" y="240"/>
                  <a:pt x="1391" y="240"/>
                </a:cubicBezTo>
                <a:cubicBezTo>
                  <a:pt x="1396" y="235"/>
                  <a:pt x="1396" y="235"/>
                  <a:pt x="1396" y="235"/>
                </a:cubicBezTo>
                <a:cubicBezTo>
                  <a:pt x="1397" y="238"/>
                  <a:pt x="1397" y="238"/>
                  <a:pt x="1397" y="238"/>
                </a:cubicBezTo>
                <a:cubicBezTo>
                  <a:pt x="1403" y="239"/>
                  <a:pt x="1403" y="239"/>
                  <a:pt x="1403" y="239"/>
                </a:cubicBezTo>
                <a:cubicBezTo>
                  <a:pt x="1402" y="241"/>
                  <a:pt x="1402" y="241"/>
                  <a:pt x="1402" y="241"/>
                </a:cubicBezTo>
                <a:cubicBezTo>
                  <a:pt x="1409" y="242"/>
                  <a:pt x="1409" y="242"/>
                  <a:pt x="1409" y="242"/>
                </a:cubicBezTo>
                <a:cubicBezTo>
                  <a:pt x="1420" y="240"/>
                  <a:pt x="1420" y="240"/>
                  <a:pt x="1420" y="240"/>
                </a:cubicBezTo>
                <a:cubicBezTo>
                  <a:pt x="1424" y="239"/>
                  <a:pt x="1424" y="239"/>
                  <a:pt x="1424" y="239"/>
                </a:cubicBezTo>
                <a:cubicBezTo>
                  <a:pt x="1423" y="238"/>
                  <a:pt x="1423" y="238"/>
                  <a:pt x="1423" y="238"/>
                </a:cubicBezTo>
                <a:cubicBezTo>
                  <a:pt x="1426" y="238"/>
                  <a:pt x="1426" y="238"/>
                  <a:pt x="1426" y="238"/>
                </a:cubicBezTo>
                <a:cubicBezTo>
                  <a:pt x="1426" y="240"/>
                  <a:pt x="1425" y="233"/>
                  <a:pt x="1428" y="240"/>
                </a:cubicBezTo>
                <a:cubicBezTo>
                  <a:pt x="1435" y="240"/>
                  <a:pt x="1435" y="240"/>
                  <a:pt x="1435" y="240"/>
                </a:cubicBezTo>
                <a:cubicBezTo>
                  <a:pt x="1447" y="239"/>
                  <a:pt x="1447" y="239"/>
                  <a:pt x="1447" y="239"/>
                </a:cubicBezTo>
                <a:cubicBezTo>
                  <a:pt x="1454" y="239"/>
                  <a:pt x="1454" y="239"/>
                  <a:pt x="1454" y="239"/>
                </a:cubicBezTo>
                <a:cubicBezTo>
                  <a:pt x="1454" y="239"/>
                  <a:pt x="1451" y="241"/>
                  <a:pt x="1454" y="237"/>
                </a:cubicBezTo>
                <a:cubicBezTo>
                  <a:pt x="1457" y="239"/>
                  <a:pt x="1457" y="239"/>
                  <a:pt x="1457" y="239"/>
                </a:cubicBezTo>
                <a:cubicBezTo>
                  <a:pt x="1461" y="238"/>
                  <a:pt x="1461" y="238"/>
                  <a:pt x="1461" y="238"/>
                </a:cubicBezTo>
                <a:cubicBezTo>
                  <a:pt x="1480" y="240"/>
                  <a:pt x="1480" y="240"/>
                  <a:pt x="1480" y="240"/>
                </a:cubicBezTo>
                <a:cubicBezTo>
                  <a:pt x="1488" y="241"/>
                  <a:pt x="1488" y="241"/>
                  <a:pt x="1488" y="241"/>
                </a:cubicBezTo>
                <a:cubicBezTo>
                  <a:pt x="1492" y="242"/>
                  <a:pt x="1492" y="242"/>
                  <a:pt x="1492" y="242"/>
                </a:cubicBezTo>
                <a:cubicBezTo>
                  <a:pt x="1490" y="243"/>
                  <a:pt x="1490" y="243"/>
                  <a:pt x="1490" y="243"/>
                </a:cubicBezTo>
                <a:cubicBezTo>
                  <a:pt x="1490" y="244"/>
                  <a:pt x="1489" y="244"/>
                  <a:pt x="1493" y="245"/>
                </a:cubicBezTo>
                <a:cubicBezTo>
                  <a:pt x="1493" y="245"/>
                  <a:pt x="1493" y="245"/>
                  <a:pt x="1493" y="245"/>
                </a:cubicBezTo>
                <a:cubicBezTo>
                  <a:pt x="1494" y="242"/>
                  <a:pt x="1494" y="242"/>
                  <a:pt x="1494" y="242"/>
                </a:cubicBezTo>
                <a:cubicBezTo>
                  <a:pt x="1498" y="244"/>
                  <a:pt x="1498" y="244"/>
                  <a:pt x="1498" y="244"/>
                </a:cubicBezTo>
                <a:cubicBezTo>
                  <a:pt x="1497" y="248"/>
                  <a:pt x="1497" y="248"/>
                  <a:pt x="1497" y="248"/>
                </a:cubicBezTo>
                <a:cubicBezTo>
                  <a:pt x="1494" y="249"/>
                  <a:pt x="1494" y="249"/>
                  <a:pt x="1494" y="249"/>
                </a:cubicBezTo>
                <a:cubicBezTo>
                  <a:pt x="1488" y="256"/>
                  <a:pt x="1488" y="256"/>
                  <a:pt x="1488" y="256"/>
                </a:cubicBezTo>
                <a:cubicBezTo>
                  <a:pt x="1468" y="267"/>
                  <a:pt x="1468" y="267"/>
                  <a:pt x="1468" y="267"/>
                </a:cubicBezTo>
                <a:cubicBezTo>
                  <a:pt x="1469" y="269"/>
                  <a:pt x="1466" y="268"/>
                  <a:pt x="1466" y="270"/>
                </a:cubicBezTo>
                <a:cubicBezTo>
                  <a:pt x="1464" y="268"/>
                  <a:pt x="1464" y="268"/>
                  <a:pt x="1464" y="268"/>
                </a:cubicBezTo>
                <a:cubicBezTo>
                  <a:pt x="1457" y="272"/>
                  <a:pt x="1457" y="272"/>
                  <a:pt x="1457" y="272"/>
                </a:cubicBezTo>
                <a:cubicBezTo>
                  <a:pt x="1454" y="270"/>
                  <a:pt x="1454" y="270"/>
                  <a:pt x="1454" y="270"/>
                </a:cubicBezTo>
                <a:cubicBezTo>
                  <a:pt x="1452" y="272"/>
                  <a:pt x="1452" y="272"/>
                  <a:pt x="1452" y="272"/>
                </a:cubicBezTo>
                <a:cubicBezTo>
                  <a:pt x="1454" y="273"/>
                  <a:pt x="1454" y="273"/>
                  <a:pt x="1454" y="273"/>
                </a:cubicBezTo>
                <a:cubicBezTo>
                  <a:pt x="1452" y="274"/>
                  <a:pt x="1452" y="274"/>
                  <a:pt x="1452" y="274"/>
                </a:cubicBezTo>
                <a:cubicBezTo>
                  <a:pt x="1457" y="275"/>
                  <a:pt x="1457" y="275"/>
                  <a:pt x="1457" y="275"/>
                </a:cubicBezTo>
                <a:cubicBezTo>
                  <a:pt x="1468" y="272"/>
                  <a:pt x="1468" y="272"/>
                  <a:pt x="1468" y="272"/>
                </a:cubicBezTo>
                <a:cubicBezTo>
                  <a:pt x="1470" y="275"/>
                  <a:pt x="1470" y="275"/>
                  <a:pt x="1470" y="275"/>
                </a:cubicBezTo>
                <a:cubicBezTo>
                  <a:pt x="1470" y="276"/>
                  <a:pt x="1469" y="277"/>
                  <a:pt x="1471" y="278"/>
                </a:cubicBezTo>
                <a:cubicBezTo>
                  <a:pt x="1474" y="275"/>
                  <a:pt x="1474" y="275"/>
                  <a:pt x="1474" y="275"/>
                </a:cubicBezTo>
                <a:cubicBezTo>
                  <a:pt x="1473" y="275"/>
                  <a:pt x="1473" y="275"/>
                  <a:pt x="1473" y="275"/>
                </a:cubicBezTo>
                <a:cubicBezTo>
                  <a:pt x="1475" y="273"/>
                  <a:pt x="1475" y="273"/>
                  <a:pt x="1475" y="273"/>
                </a:cubicBezTo>
                <a:cubicBezTo>
                  <a:pt x="1476" y="274"/>
                  <a:pt x="1476" y="274"/>
                  <a:pt x="1476" y="274"/>
                </a:cubicBezTo>
                <a:cubicBezTo>
                  <a:pt x="1477" y="271"/>
                  <a:pt x="1477" y="271"/>
                  <a:pt x="1477" y="271"/>
                </a:cubicBezTo>
                <a:cubicBezTo>
                  <a:pt x="1479" y="273"/>
                  <a:pt x="1479" y="273"/>
                  <a:pt x="1479" y="273"/>
                </a:cubicBezTo>
                <a:cubicBezTo>
                  <a:pt x="1479" y="274"/>
                  <a:pt x="1479" y="274"/>
                  <a:pt x="1479" y="274"/>
                </a:cubicBezTo>
                <a:cubicBezTo>
                  <a:pt x="1482" y="272"/>
                  <a:pt x="1482" y="272"/>
                  <a:pt x="1482" y="272"/>
                </a:cubicBezTo>
                <a:cubicBezTo>
                  <a:pt x="1485" y="273"/>
                  <a:pt x="1485" y="273"/>
                  <a:pt x="1485" y="273"/>
                </a:cubicBezTo>
                <a:cubicBezTo>
                  <a:pt x="1484" y="275"/>
                  <a:pt x="1484" y="275"/>
                  <a:pt x="1484" y="275"/>
                </a:cubicBezTo>
                <a:cubicBezTo>
                  <a:pt x="1486" y="276"/>
                  <a:pt x="1486" y="276"/>
                  <a:pt x="1486" y="276"/>
                </a:cubicBezTo>
                <a:cubicBezTo>
                  <a:pt x="1488" y="276"/>
                  <a:pt x="1488" y="276"/>
                  <a:pt x="1488" y="276"/>
                </a:cubicBezTo>
                <a:cubicBezTo>
                  <a:pt x="1486" y="273"/>
                  <a:pt x="1486" y="273"/>
                  <a:pt x="1486" y="273"/>
                </a:cubicBezTo>
                <a:cubicBezTo>
                  <a:pt x="1488" y="272"/>
                  <a:pt x="1488" y="272"/>
                  <a:pt x="1488" y="272"/>
                </a:cubicBezTo>
                <a:cubicBezTo>
                  <a:pt x="1490" y="275"/>
                  <a:pt x="1490" y="275"/>
                  <a:pt x="1490" y="275"/>
                </a:cubicBezTo>
                <a:cubicBezTo>
                  <a:pt x="1492" y="274"/>
                  <a:pt x="1492" y="274"/>
                  <a:pt x="1492" y="274"/>
                </a:cubicBezTo>
                <a:cubicBezTo>
                  <a:pt x="1492" y="274"/>
                  <a:pt x="1491" y="273"/>
                  <a:pt x="1492" y="275"/>
                </a:cubicBezTo>
                <a:cubicBezTo>
                  <a:pt x="1494" y="275"/>
                  <a:pt x="1494" y="275"/>
                  <a:pt x="1494" y="275"/>
                </a:cubicBezTo>
                <a:cubicBezTo>
                  <a:pt x="1496" y="272"/>
                  <a:pt x="1496" y="272"/>
                  <a:pt x="1496" y="272"/>
                </a:cubicBezTo>
                <a:cubicBezTo>
                  <a:pt x="1494" y="271"/>
                  <a:pt x="1494" y="271"/>
                  <a:pt x="1494" y="271"/>
                </a:cubicBezTo>
                <a:cubicBezTo>
                  <a:pt x="1496" y="269"/>
                  <a:pt x="1496" y="269"/>
                  <a:pt x="1496" y="269"/>
                </a:cubicBezTo>
                <a:cubicBezTo>
                  <a:pt x="1507" y="268"/>
                  <a:pt x="1507" y="268"/>
                  <a:pt x="1507" y="268"/>
                </a:cubicBezTo>
                <a:cubicBezTo>
                  <a:pt x="1513" y="269"/>
                  <a:pt x="1513" y="269"/>
                  <a:pt x="1513" y="269"/>
                </a:cubicBezTo>
                <a:cubicBezTo>
                  <a:pt x="1507" y="270"/>
                  <a:pt x="1507" y="270"/>
                  <a:pt x="1507" y="270"/>
                </a:cubicBezTo>
                <a:cubicBezTo>
                  <a:pt x="1508" y="274"/>
                  <a:pt x="1508" y="274"/>
                  <a:pt x="1508" y="274"/>
                </a:cubicBezTo>
                <a:cubicBezTo>
                  <a:pt x="1506" y="275"/>
                  <a:pt x="1506" y="275"/>
                  <a:pt x="1506" y="275"/>
                </a:cubicBezTo>
                <a:cubicBezTo>
                  <a:pt x="1513" y="277"/>
                  <a:pt x="1513" y="277"/>
                  <a:pt x="1513" y="277"/>
                </a:cubicBezTo>
                <a:cubicBezTo>
                  <a:pt x="1513" y="277"/>
                  <a:pt x="1513" y="277"/>
                  <a:pt x="1513" y="277"/>
                </a:cubicBezTo>
                <a:cubicBezTo>
                  <a:pt x="1516" y="276"/>
                  <a:pt x="1516" y="276"/>
                  <a:pt x="1516" y="276"/>
                </a:cubicBezTo>
                <a:cubicBezTo>
                  <a:pt x="1517" y="277"/>
                  <a:pt x="1517" y="277"/>
                  <a:pt x="1517" y="277"/>
                </a:cubicBezTo>
                <a:cubicBezTo>
                  <a:pt x="1518" y="277"/>
                  <a:pt x="1513" y="280"/>
                  <a:pt x="1518" y="275"/>
                </a:cubicBezTo>
                <a:cubicBezTo>
                  <a:pt x="1520" y="276"/>
                  <a:pt x="1520" y="276"/>
                  <a:pt x="1520" y="276"/>
                </a:cubicBezTo>
                <a:cubicBezTo>
                  <a:pt x="1523" y="273"/>
                  <a:pt x="1523" y="273"/>
                  <a:pt x="1523" y="273"/>
                </a:cubicBezTo>
                <a:cubicBezTo>
                  <a:pt x="1526" y="272"/>
                  <a:pt x="1526" y="272"/>
                  <a:pt x="1526" y="272"/>
                </a:cubicBezTo>
                <a:cubicBezTo>
                  <a:pt x="1527" y="269"/>
                  <a:pt x="1527" y="269"/>
                  <a:pt x="1527" y="269"/>
                </a:cubicBezTo>
                <a:cubicBezTo>
                  <a:pt x="1530" y="271"/>
                  <a:pt x="1530" y="271"/>
                  <a:pt x="1530" y="271"/>
                </a:cubicBezTo>
                <a:cubicBezTo>
                  <a:pt x="1533" y="269"/>
                  <a:pt x="1533" y="269"/>
                  <a:pt x="1533" y="269"/>
                </a:cubicBezTo>
                <a:cubicBezTo>
                  <a:pt x="1534" y="272"/>
                  <a:pt x="1534" y="272"/>
                  <a:pt x="1534" y="272"/>
                </a:cubicBezTo>
                <a:cubicBezTo>
                  <a:pt x="1536" y="273"/>
                  <a:pt x="1536" y="273"/>
                  <a:pt x="1536" y="273"/>
                </a:cubicBezTo>
                <a:cubicBezTo>
                  <a:pt x="1548" y="270"/>
                  <a:pt x="1548" y="270"/>
                  <a:pt x="1548" y="270"/>
                </a:cubicBezTo>
                <a:cubicBezTo>
                  <a:pt x="1553" y="264"/>
                  <a:pt x="1553" y="264"/>
                  <a:pt x="1553" y="264"/>
                </a:cubicBezTo>
                <a:cubicBezTo>
                  <a:pt x="1554" y="265"/>
                  <a:pt x="1554" y="265"/>
                  <a:pt x="1554" y="265"/>
                </a:cubicBezTo>
                <a:cubicBezTo>
                  <a:pt x="1559" y="262"/>
                  <a:pt x="1559" y="262"/>
                  <a:pt x="1559" y="262"/>
                </a:cubicBezTo>
                <a:cubicBezTo>
                  <a:pt x="1557" y="267"/>
                  <a:pt x="1557" y="267"/>
                  <a:pt x="1557" y="267"/>
                </a:cubicBezTo>
                <a:cubicBezTo>
                  <a:pt x="1553" y="271"/>
                  <a:pt x="1553" y="271"/>
                  <a:pt x="1553" y="271"/>
                </a:cubicBezTo>
                <a:cubicBezTo>
                  <a:pt x="1552" y="270"/>
                  <a:pt x="1552" y="270"/>
                  <a:pt x="1552" y="270"/>
                </a:cubicBezTo>
                <a:cubicBezTo>
                  <a:pt x="1551" y="271"/>
                  <a:pt x="1551" y="271"/>
                  <a:pt x="1551" y="271"/>
                </a:cubicBezTo>
                <a:cubicBezTo>
                  <a:pt x="1553" y="274"/>
                  <a:pt x="1553" y="274"/>
                  <a:pt x="1553" y="274"/>
                </a:cubicBezTo>
                <a:cubicBezTo>
                  <a:pt x="1554" y="272"/>
                  <a:pt x="1554" y="272"/>
                  <a:pt x="1554" y="272"/>
                </a:cubicBezTo>
                <a:cubicBezTo>
                  <a:pt x="1558" y="275"/>
                  <a:pt x="1558" y="275"/>
                  <a:pt x="1558" y="275"/>
                </a:cubicBezTo>
                <a:cubicBezTo>
                  <a:pt x="1562" y="275"/>
                  <a:pt x="1562" y="275"/>
                  <a:pt x="1562" y="275"/>
                </a:cubicBezTo>
                <a:cubicBezTo>
                  <a:pt x="1563" y="277"/>
                  <a:pt x="1563" y="277"/>
                  <a:pt x="1563" y="277"/>
                </a:cubicBezTo>
                <a:cubicBezTo>
                  <a:pt x="1563" y="278"/>
                  <a:pt x="1563" y="278"/>
                  <a:pt x="1563" y="278"/>
                </a:cubicBezTo>
                <a:cubicBezTo>
                  <a:pt x="1567" y="275"/>
                  <a:pt x="1567" y="275"/>
                  <a:pt x="1567" y="275"/>
                </a:cubicBezTo>
                <a:cubicBezTo>
                  <a:pt x="1565" y="278"/>
                  <a:pt x="1571" y="273"/>
                  <a:pt x="1567" y="277"/>
                </a:cubicBezTo>
                <a:cubicBezTo>
                  <a:pt x="1572" y="281"/>
                  <a:pt x="1572" y="281"/>
                  <a:pt x="1572" y="281"/>
                </a:cubicBezTo>
                <a:cubicBezTo>
                  <a:pt x="1568" y="280"/>
                  <a:pt x="1568" y="280"/>
                  <a:pt x="1568" y="280"/>
                </a:cubicBezTo>
                <a:cubicBezTo>
                  <a:pt x="1567" y="280"/>
                  <a:pt x="1576" y="277"/>
                  <a:pt x="1565" y="281"/>
                </a:cubicBezTo>
                <a:cubicBezTo>
                  <a:pt x="1566" y="283"/>
                  <a:pt x="1566" y="283"/>
                  <a:pt x="1566" y="283"/>
                </a:cubicBezTo>
                <a:cubicBezTo>
                  <a:pt x="1574" y="285"/>
                  <a:pt x="1574" y="285"/>
                  <a:pt x="1574" y="285"/>
                </a:cubicBezTo>
                <a:cubicBezTo>
                  <a:pt x="1569" y="290"/>
                  <a:pt x="1569" y="290"/>
                  <a:pt x="1569" y="290"/>
                </a:cubicBezTo>
                <a:cubicBezTo>
                  <a:pt x="1569" y="290"/>
                  <a:pt x="1575" y="286"/>
                  <a:pt x="1567" y="291"/>
                </a:cubicBezTo>
                <a:cubicBezTo>
                  <a:pt x="1567" y="292"/>
                  <a:pt x="1567" y="292"/>
                  <a:pt x="1567" y="292"/>
                </a:cubicBezTo>
                <a:cubicBezTo>
                  <a:pt x="1572" y="292"/>
                  <a:pt x="1572" y="292"/>
                  <a:pt x="1572" y="292"/>
                </a:cubicBezTo>
                <a:cubicBezTo>
                  <a:pt x="1571" y="291"/>
                  <a:pt x="1571" y="291"/>
                  <a:pt x="1571" y="291"/>
                </a:cubicBezTo>
                <a:cubicBezTo>
                  <a:pt x="1572" y="292"/>
                  <a:pt x="1572" y="292"/>
                  <a:pt x="1572" y="292"/>
                </a:cubicBezTo>
                <a:cubicBezTo>
                  <a:pt x="1575" y="293"/>
                  <a:pt x="1572" y="286"/>
                  <a:pt x="1577" y="292"/>
                </a:cubicBezTo>
                <a:cubicBezTo>
                  <a:pt x="1579" y="291"/>
                  <a:pt x="1579" y="291"/>
                  <a:pt x="1579" y="291"/>
                </a:cubicBezTo>
                <a:cubicBezTo>
                  <a:pt x="1583" y="292"/>
                  <a:pt x="1583" y="292"/>
                  <a:pt x="1583" y="292"/>
                </a:cubicBezTo>
                <a:cubicBezTo>
                  <a:pt x="1583" y="293"/>
                  <a:pt x="1583" y="293"/>
                  <a:pt x="1583" y="293"/>
                </a:cubicBezTo>
                <a:cubicBezTo>
                  <a:pt x="1579" y="291"/>
                  <a:pt x="1579" y="291"/>
                  <a:pt x="1579" y="291"/>
                </a:cubicBezTo>
                <a:cubicBezTo>
                  <a:pt x="1581" y="296"/>
                  <a:pt x="1581" y="296"/>
                  <a:pt x="1581" y="296"/>
                </a:cubicBezTo>
                <a:cubicBezTo>
                  <a:pt x="1585" y="296"/>
                  <a:pt x="1585" y="296"/>
                  <a:pt x="1585" y="296"/>
                </a:cubicBezTo>
                <a:cubicBezTo>
                  <a:pt x="1582" y="298"/>
                  <a:pt x="1582" y="298"/>
                  <a:pt x="1582" y="298"/>
                </a:cubicBezTo>
                <a:cubicBezTo>
                  <a:pt x="1582" y="300"/>
                  <a:pt x="1582" y="300"/>
                  <a:pt x="1582" y="300"/>
                </a:cubicBezTo>
                <a:cubicBezTo>
                  <a:pt x="1586" y="301"/>
                  <a:pt x="1586" y="301"/>
                  <a:pt x="1586" y="301"/>
                </a:cubicBezTo>
                <a:cubicBezTo>
                  <a:pt x="1584" y="305"/>
                  <a:pt x="1584" y="305"/>
                  <a:pt x="1584" y="305"/>
                </a:cubicBezTo>
                <a:cubicBezTo>
                  <a:pt x="1590" y="304"/>
                  <a:pt x="1590" y="304"/>
                  <a:pt x="1590" y="304"/>
                </a:cubicBezTo>
                <a:cubicBezTo>
                  <a:pt x="1590" y="303"/>
                  <a:pt x="1590" y="303"/>
                  <a:pt x="1590" y="303"/>
                </a:cubicBezTo>
                <a:cubicBezTo>
                  <a:pt x="1593" y="303"/>
                  <a:pt x="1593" y="303"/>
                  <a:pt x="1593" y="303"/>
                </a:cubicBezTo>
                <a:cubicBezTo>
                  <a:pt x="1594" y="304"/>
                  <a:pt x="1594" y="304"/>
                  <a:pt x="1594" y="304"/>
                </a:cubicBezTo>
                <a:cubicBezTo>
                  <a:pt x="1590" y="306"/>
                  <a:pt x="1590" y="306"/>
                  <a:pt x="1590" y="306"/>
                </a:cubicBezTo>
                <a:cubicBezTo>
                  <a:pt x="1591" y="307"/>
                  <a:pt x="1591" y="307"/>
                  <a:pt x="1591" y="307"/>
                </a:cubicBezTo>
                <a:cubicBezTo>
                  <a:pt x="1588" y="307"/>
                  <a:pt x="1588" y="307"/>
                  <a:pt x="1588" y="307"/>
                </a:cubicBezTo>
                <a:cubicBezTo>
                  <a:pt x="1580" y="313"/>
                  <a:pt x="1580" y="313"/>
                  <a:pt x="1580" y="313"/>
                </a:cubicBezTo>
                <a:cubicBezTo>
                  <a:pt x="1585" y="314"/>
                  <a:pt x="1585" y="314"/>
                  <a:pt x="1585" y="314"/>
                </a:cubicBezTo>
                <a:cubicBezTo>
                  <a:pt x="1594" y="313"/>
                  <a:pt x="1594" y="313"/>
                  <a:pt x="1594" y="313"/>
                </a:cubicBezTo>
                <a:cubicBezTo>
                  <a:pt x="1590" y="316"/>
                  <a:pt x="1590" y="316"/>
                  <a:pt x="1590" y="316"/>
                </a:cubicBezTo>
                <a:cubicBezTo>
                  <a:pt x="1587" y="316"/>
                  <a:pt x="1587" y="316"/>
                  <a:pt x="1587" y="316"/>
                </a:cubicBezTo>
                <a:cubicBezTo>
                  <a:pt x="1584" y="319"/>
                  <a:pt x="1593" y="316"/>
                  <a:pt x="1586" y="319"/>
                </a:cubicBezTo>
                <a:cubicBezTo>
                  <a:pt x="1594" y="320"/>
                  <a:pt x="1594" y="320"/>
                  <a:pt x="1594" y="320"/>
                </a:cubicBezTo>
                <a:cubicBezTo>
                  <a:pt x="1595" y="320"/>
                  <a:pt x="1595" y="320"/>
                  <a:pt x="1595" y="320"/>
                </a:cubicBezTo>
                <a:cubicBezTo>
                  <a:pt x="1600" y="322"/>
                  <a:pt x="1600" y="322"/>
                  <a:pt x="1600" y="322"/>
                </a:cubicBezTo>
                <a:cubicBezTo>
                  <a:pt x="1603" y="321"/>
                  <a:pt x="1603" y="321"/>
                  <a:pt x="1603" y="321"/>
                </a:cubicBezTo>
                <a:cubicBezTo>
                  <a:pt x="1604" y="323"/>
                  <a:pt x="1604" y="323"/>
                  <a:pt x="1604" y="323"/>
                </a:cubicBezTo>
                <a:cubicBezTo>
                  <a:pt x="1600" y="324"/>
                  <a:pt x="1600" y="324"/>
                  <a:pt x="1600" y="324"/>
                </a:cubicBezTo>
                <a:cubicBezTo>
                  <a:pt x="1608" y="332"/>
                  <a:pt x="1608" y="332"/>
                  <a:pt x="1608" y="332"/>
                </a:cubicBezTo>
                <a:cubicBezTo>
                  <a:pt x="1607" y="334"/>
                  <a:pt x="1609" y="332"/>
                  <a:pt x="1612" y="332"/>
                </a:cubicBezTo>
                <a:cubicBezTo>
                  <a:pt x="1611" y="329"/>
                  <a:pt x="1611" y="329"/>
                  <a:pt x="1611" y="329"/>
                </a:cubicBezTo>
                <a:cubicBezTo>
                  <a:pt x="1608" y="329"/>
                  <a:pt x="1608" y="329"/>
                  <a:pt x="1608" y="329"/>
                </a:cubicBezTo>
                <a:cubicBezTo>
                  <a:pt x="1608" y="328"/>
                  <a:pt x="1610" y="328"/>
                  <a:pt x="1609" y="327"/>
                </a:cubicBezTo>
                <a:cubicBezTo>
                  <a:pt x="1607" y="326"/>
                  <a:pt x="1607" y="326"/>
                  <a:pt x="1607" y="326"/>
                </a:cubicBezTo>
                <a:cubicBezTo>
                  <a:pt x="1605" y="324"/>
                  <a:pt x="1605" y="324"/>
                  <a:pt x="1605" y="324"/>
                </a:cubicBezTo>
                <a:cubicBezTo>
                  <a:pt x="1607" y="328"/>
                  <a:pt x="1606" y="321"/>
                  <a:pt x="1611" y="324"/>
                </a:cubicBezTo>
                <a:cubicBezTo>
                  <a:pt x="1610" y="326"/>
                  <a:pt x="1610" y="326"/>
                  <a:pt x="1610" y="326"/>
                </a:cubicBezTo>
                <a:cubicBezTo>
                  <a:pt x="1614" y="332"/>
                  <a:pt x="1614" y="332"/>
                  <a:pt x="1614" y="332"/>
                </a:cubicBezTo>
                <a:cubicBezTo>
                  <a:pt x="1614" y="335"/>
                  <a:pt x="1614" y="335"/>
                  <a:pt x="1614" y="335"/>
                </a:cubicBezTo>
                <a:cubicBezTo>
                  <a:pt x="1618" y="338"/>
                  <a:pt x="1618" y="338"/>
                  <a:pt x="1618" y="338"/>
                </a:cubicBezTo>
                <a:cubicBezTo>
                  <a:pt x="1621" y="338"/>
                  <a:pt x="1621" y="338"/>
                  <a:pt x="1621" y="338"/>
                </a:cubicBezTo>
                <a:cubicBezTo>
                  <a:pt x="1619" y="343"/>
                  <a:pt x="1619" y="343"/>
                  <a:pt x="1619" y="343"/>
                </a:cubicBezTo>
                <a:cubicBezTo>
                  <a:pt x="1616" y="341"/>
                  <a:pt x="1616" y="341"/>
                  <a:pt x="1616" y="341"/>
                </a:cubicBezTo>
                <a:cubicBezTo>
                  <a:pt x="1613" y="342"/>
                  <a:pt x="1617" y="337"/>
                  <a:pt x="1613" y="343"/>
                </a:cubicBezTo>
                <a:cubicBezTo>
                  <a:pt x="1615" y="344"/>
                  <a:pt x="1615" y="344"/>
                  <a:pt x="1615" y="344"/>
                </a:cubicBezTo>
                <a:cubicBezTo>
                  <a:pt x="1614" y="344"/>
                  <a:pt x="1614" y="344"/>
                  <a:pt x="1614" y="344"/>
                </a:cubicBezTo>
                <a:cubicBezTo>
                  <a:pt x="1614" y="343"/>
                  <a:pt x="1609" y="350"/>
                  <a:pt x="1619" y="344"/>
                </a:cubicBezTo>
                <a:cubicBezTo>
                  <a:pt x="1622" y="345"/>
                  <a:pt x="1622" y="345"/>
                  <a:pt x="1622" y="345"/>
                </a:cubicBezTo>
                <a:cubicBezTo>
                  <a:pt x="1625" y="343"/>
                  <a:pt x="1625" y="343"/>
                  <a:pt x="1625" y="343"/>
                </a:cubicBezTo>
                <a:cubicBezTo>
                  <a:pt x="1628" y="347"/>
                  <a:pt x="1628" y="347"/>
                  <a:pt x="1628" y="347"/>
                </a:cubicBezTo>
                <a:cubicBezTo>
                  <a:pt x="1627" y="349"/>
                  <a:pt x="1627" y="349"/>
                  <a:pt x="1627" y="349"/>
                </a:cubicBezTo>
                <a:cubicBezTo>
                  <a:pt x="1628" y="351"/>
                  <a:pt x="1628" y="351"/>
                  <a:pt x="1628" y="351"/>
                </a:cubicBezTo>
                <a:cubicBezTo>
                  <a:pt x="1627" y="353"/>
                  <a:pt x="1627" y="353"/>
                  <a:pt x="1627" y="353"/>
                </a:cubicBezTo>
                <a:cubicBezTo>
                  <a:pt x="1618" y="353"/>
                  <a:pt x="1618" y="353"/>
                  <a:pt x="1618" y="353"/>
                </a:cubicBezTo>
                <a:cubicBezTo>
                  <a:pt x="1618" y="355"/>
                  <a:pt x="1613" y="353"/>
                  <a:pt x="1617" y="357"/>
                </a:cubicBezTo>
                <a:cubicBezTo>
                  <a:pt x="1615" y="352"/>
                  <a:pt x="1615" y="352"/>
                  <a:pt x="1615" y="352"/>
                </a:cubicBezTo>
                <a:cubicBezTo>
                  <a:pt x="1617" y="352"/>
                  <a:pt x="1620" y="351"/>
                  <a:pt x="1618" y="348"/>
                </a:cubicBezTo>
                <a:cubicBezTo>
                  <a:pt x="1610" y="347"/>
                  <a:pt x="1610" y="347"/>
                  <a:pt x="1610" y="347"/>
                </a:cubicBezTo>
                <a:cubicBezTo>
                  <a:pt x="1607" y="348"/>
                  <a:pt x="1607" y="348"/>
                  <a:pt x="1607" y="348"/>
                </a:cubicBezTo>
                <a:cubicBezTo>
                  <a:pt x="1603" y="348"/>
                  <a:pt x="1603" y="348"/>
                  <a:pt x="1603" y="348"/>
                </a:cubicBezTo>
                <a:cubicBezTo>
                  <a:pt x="1601" y="349"/>
                  <a:pt x="1624" y="343"/>
                  <a:pt x="1594" y="351"/>
                </a:cubicBezTo>
                <a:cubicBezTo>
                  <a:pt x="1594" y="353"/>
                  <a:pt x="1594" y="353"/>
                  <a:pt x="1594" y="353"/>
                </a:cubicBezTo>
                <a:cubicBezTo>
                  <a:pt x="1601" y="355"/>
                  <a:pt x="1601" y="355"/>
                  <a:pt x="1601" y="355"/>
                </a:cubicBezTo>
                <a:cubicBezTo>
                  <a:pt x="1601" y="355"/>
                  <a:pt x="1601" y="355"/>
                  <a:pt x="1601" y="355"/>
                </a:cubicBezTo>
                <a:cubicBezTo>
                  <a:pt x="1601" y="353"/>
                  <a:pt x="1601" y="353"/>
                  <a:pt x="1601" y="353"/>
                </a:cubicBezTo>
                <a:cubicBezTo>
                  <a:pt x="1609" y="356"/>
                  <a:pt x="1609" y="356"/>
                  <a:pt x="1609" y="356"/>
                </a:cubicBezTo>
                <a:cubicBezTo>
                  <a:pt x="1613" y="353"/>
                  <a:pt x="1613" y="353"/>
                  <a:pt x="1613" y="353"/>
                </a:cubicBezTo>
                <a:cubicBezTo>
                  <a:pt x="1612" y="357"/>
                  <a:pt x="1612" y="357"/>
                  <a:pt x="1612" y="357"/>
                </a:cubicBezTo>
                <a:cubicBezTo>
                  <a:pt x="1614" y="357"/>
                  <a:pt x="1614" y="357"/>
                  <a:pt x="1614" y="357"/>
                </a:cubicBezTo>
                <a:cubicBezTo>
                  <a:pt x="1614" y="359"/>
                  <a:pt x="1614" y="359"/>
                  <a:pt x="1614" y="359"/>
                </a:cubicBezTo>
                <a:cubicBezTo>
                  <a:pt x="1618" y="362"/>
                  <a:pt x="1618" y="362"/>
                  <a:pt x="1618" y="362"/>
                </a:cubicBezTo>
                <a:cubicBezTo>
                  <a:pt x="1617" y="362"/>
                  <a:pt x="1617" y="362"/>
                  <a:pt x="1617" y="362"/>
                </a:cubicBezTo>
                <a:cubicBezTo>
                  <a:pt x="1619" y="364"/>
                  <a:pt x="1619" y="364"/>
                  <a:pt x="1619" y="364"/>
                </a:cubicBezTo>
                <a:cubicBezTo>
                  <a:pt x="1620" y="360"/>
                  <a:pt x="1620" y="360"/>
                  <a:pt x="1620" y="360"/>
                </a:cubicBezTo>
                <a:cubicBezTo>
                  <a:pt x="1622" y="360"/>
                  <a:pt x="1622" y="360"/>
                  <a:pt x="1622" y="360"/>
                </a:cubicBezTo>
                <a:cubicBezTo>
                  <a:pt x="1623" y="365"/>
                  <a:pt x="1623" y="365"/>
                  <a:pt x="1623" y="365"/>
                </a:cubicBezTo>
                <a:cubicBezTo>
                  <a:pt x="1620" y="365"/>
                  <a:pt x="1620" y="365"/>
                  <a:pt x="1620" y="365"/>
                </a:cubicBezTo>
                <a:cubicBezTo>
                  <a:pt x="1619" y="365"/>
                  <a:pt x="1619" y="365"/>
                  <a:pt x="1619" y="365"/>
                </a:cubicBezTo>
                <a:cubicBezTo>
                  <a:pt x="1618" y="369"/>
                  <a:pt x="1618" y="369"/>
                  <a:pt x="1618" y="369"/>
                </a:cubicBezTo>
                <a:cubicBezTo>
                  <a:pt x="1621" y="368"/>
                  <a:pt x="1621" y="368"/>
                  <a:pt x="1621" y="368"/>
                </a:cubicBezTo>
                <a:cubicBezTo>
                  <a:pt x="1624" y="370"/>
                  <a:pt x="1624" y="370"/>
                  <a:pt x="1624" y="370"/>
                </a:cubicBezTo>
                <a:cubicBezTo>
                  <a:pt x="1621" y="371"/>
                  <a:pt x="1621" y="371"/>
                  <a:pt x="1621" y="371"/>
                </a:cubicBezTo>
                <a:cubicBezTo>
                  <a:pt x="1618" y="370"/>
                  <a:pt x="1618" y="370"/>
                  <a:pt x="1618" y="370"/>
                </a:cubicBezTo>
                <a:cubicBezTo>
                  <a:pt x="1615" y="371"/>
                  <a:pt x="1615" y="371"/>
                  <a:pt x="1615" y="371"/>
                </a:cubicBezTo>
                <a:cubicBezTo>
                  <a:pt x="1614" y="372"/>
                  <a:pt x="1614" y="372"/>
                  <a:pt x="1614" y="372"/>
                </a:cubicBezTo>
                <a:cubicBezTo>
                  <a:pt x="1617" y="373"/>
                  <a:pt x="1612" y="372"/>
                  <a:pt x="1615" y="374"/>
                </a:cubicBezTo>
                <a:cubicBezTo>
                  <a:pt x="1618" y="373"/>
                  <a:pt x="1618" y="373"/>
                  <a:pt x="1618" y="373"/>
                </a:cubicBezTo>
                <a:cubicBezTo>
                  <a:pt x="1619" y="374"/>
                  <a:pt x="1619" y="374"/>
                  <a:pt x="1619" y="374"/>
                </a:cubicBezTo>
                <a:cubicBezTo>
                  <a:pt x="1626" y="374"/>
                  <a:pt x="1619" y="366"/>
                  <a:pt x="1628" y="374"/>
                </a:cubicBezTo>
                <a:cubicBezTo>
                  <a:pt x="1633" y="372"/>
                  <a:pt x="1633" y="372"/>
                  <a:pt x="1633" y="372"/>
                </a:cubicBezTo>
                <a:cubicBezTo>
                  <a:pt x="1635" y="369"/>
                  <a:pt x="1635" y="369"/>
                  <a:pt x="1635" y="369"/>
                </a:cubicBezTo>
                <a:cubicBezTo>
                  <a:pt x="1636" y="371"/>
                  <a:pt x="1636" y="371"/>
                  <a:pt x="1636" y="371"/>
                </a:cubicBezTo>
                <a:cubicBezTo>
                  <a:pt x="1637" y="370"/>
                  <a:pt x="1637" y="370"/>
                  <a:pt x="1637" y="370"/>
                </a:cubicBezTo>
                <a:cubicBezTo>
                  <a:pt x="1639" y="371"/>
                  <a:pt x="1639" y="371"/>
                  <a:pt x="1639" y="371"/>
                </a:cubicBezTo>
                <a:cubicBezTo>
                  <a:pt x="1636" y="374"/>
                  <a:pt x="1636" y="374"/>
                  <a:pt x="1636" y="374"/>
                </a:cubicBezTo>
                <a:cubicBezTo>
                  <a:pt x="1630" y="376"/>
                  <a:pt x="1630" y="376"/>
                  <a:pt x="1630" y="376"/>
                </a:cubicBezTo>
                <a:cubicBezTo>
                  <a:pt x="1635" y="377"/>
                  <a:pt x="1635" y="377"/>
                  <a:pt x="1635" y="377"/>
                </a:cubicBezTo>
                <a:cubicBezTo>
                  <a:pt x="1625" y="389"/>
                  <a:pt x="1625" y="389"/>
                  <a:pt x="1625" y="389"/>
                </a:cubicBezTo>
                <a:cubicBezTo>
                  <a:pt x="1623" y="394"/>
                  <a:pt x="1623" y="394"/>
                  <a:pt x="1623" y="394"/>
                </a:cubicBezTo>
                <a:cubicBezTo>
                  <a:pt x="1622" y="393"/>
                  <a:pt x="1622" y="393"/>
                  <a:pt x="1622" y="393"/>
                </a:cubicBezTo>
                <a:cubicBezTo>
                  <a:pt x="1618" y="395"/>
                  <a:pt x="1618" y="395"/>
                  <a:pt x="1618" y="395"/>
                </a:cubicBezTo>
                <a:cubicBezTo>
                  <a:pt x="1617" y="398"/>
                  <a:pt x="1617" y="398"/>
                  <a:pt x="1617" y="398"/>
                </a:cubicBezTo>
                <a:cubicBezTo>
                  <a:pt x="1616" y="398"/>
                  <a:pt x="1620" y="397"/>
                  <a:pt x="1615" y="397"/>
                </a:cubicBezTo>
                <a:cubicBezTo>
                  <a:pt x="1614" y="399"/>
                  <a:pt x="1614" y="399"/>
                  <a:pt x="1614" y="399"/>
                </a:cubicBezTo>
                <a:cubicBezTo>
                  <a:pt x="1611" y="398"/>
                  <a:pt x="1611" y="398"/>
                  <a:pt x="1611" y="398"/>
                </a:cubicBezTo>
                <a:cubicBezTo>
                  <a:pt x="1611" y="404"/>
                  <a:pt x="1611" y="404"/>
                  <a:pt x="1611" y="404"/>
                </a:cubicBezTo>
                <a:cubicBezTo>
                  <a:pt x="1605" y="404"/>
                  <a:pt x="1605" y="404"/>
                  <a:pt x="1605" y="404"/>
                </a:cubicBezTo>
                <a:cubicBezTo>
                  <a:pt x="1607" y="407"/>
                  <a:pt x="1607" y="407"/>
                  <a:pt x="1607" y="407"/>
                </a:cubicBezTo>
                <a:cubicBezTo>
                  <a:pt x="1601" y="412"/>
                  <a:pt x="1601" y="412"/>
                  <a:pt x="1601" y="412"/>
                </a:cubicBezTo>
                <a:cubicBezTo>
                  <a:pt x="1602" y="414"/>
                  <a:pt x="1602" y="414"/>
                  <a:pt x="1602" y="414"/>
                </a:cubicBezTo>
                <a:cubicBezTo>
                  <a:pt x="1604" y="413"/>
                  <a:pt x="1604" y="413"/>
                  <a:pt x="1604" y="413"/>
                </a:cubicBezTo>
                <a:cubicBezTo>
                  <a:pt x="1605" y="413"/>
                  <a:pt x="1605" y="413"/>
                  <a:pt x="1605" y="413"/>
                </a:cubicBezTo>
                <a:cubicBezTo>
                  <a:pt x="1605" y="413"/>
                  <a:pt x="1604" y="412"/>
                  <a:pt x="1605" y="414"/>
                </a:cubicBezTo>
                <a:cubicBezTo>
                  <a:pt x="1611" y="412"/>
                  <a:pt x="1611" y="412"/>
                  <a:pt x="1611" y="412"/>
                </a:cubicBezTo>
                <a:cubicBezTo>
                  <a:pt x="1613" y="411"/>
                  <a:pt x="1613" y="411"/>
                  <a:pt x="1613" y="411"/>
                </a:cubicBezTo>
                <a:cubicBezTo>
                  <a:pt x="1615" y="414"/>
                  <a:pt x="1615" y="414"/>
                  <a:pt x="1615" y="414"/>
                </a:cubicBezTo>
                <a:cubicBezTo>
                  <a:pt x="1621" y="413"/>
                  <a:pt x="1621" y="413"/>
                  <a:pt x="1621" y="413"/>
                </a:cubicBezTo>
                <a:cubicBezTo>
                  <a:pt x="1626" y="411"/>
                  <a:pt x="1611" y="409"/>
                  <a:pt x="1625" y="410"/>
                </a:cubicBezTo>
                <a:cubicBezTo>
                  <a:pt x="1626" y="411"/>
                  <a:pt x="1626" y="411"/>
                  <a:pt x="1626" y="411"/>
                </a:cubicBezTo>
                <a:cubicBezTo>
                  <a:pt x="1629" y="409"/>
                  <a:pt x="1629" y="409"/>
                  <a:pt x="1629" y="409"/>
                </a:cubicBezTo>
                <a:cubicBezTo>
                  <a:pt x="1631" y="412"/>
                  <a:pt x="1631" y="412"/>
                  <a:pt x="1631" y="412"/>
                </a:cubicBezTo>
                <a:cubicBezTo>
                  <a:pt x="1629" y="413"/>
                  <a:pt x="1629" y="413"/>
                  <a:pt x="1629" y="413"/>
                </a:cubicBezTo>
                <a:cubicBezTo>
                  <a:pt x="1632" y="413"/>
                  <a:pt x="1632" y="413"/>
                  <a:pt x="1632" y="413"/>
                </a:cubicBezTo>
                <a:cubicBezTo>
                  <a:pt x="1633" y="411"/>
                  <a:pt x="1633" y="411"/>
                  <a:pt x="1633" y="411"/>
                </a:cubicBezTo>
                <a:cubicBezTo>
                  <a:pt x="1636" y="408"/>
                  <a:pt x="1636" y="408"/>
                  <a:pt x="1636" y="408"/>
                </a:cubicBezTo>
                <a:cubicBezTo>
                  <a:pt x="1636" y="409"/>
                  <a:pt x="1636" y="409"/>
                  <a:pt x="1636" y="409"/>
                </a:cubicBezTo>
                <a:cubicBezTo>
                  <a:pt x="1642" y="410"/>
                  <a:pt x="1642" y="410"/>
                  <a:pt x="1642" y="410"/>
                </a:cubicBezTo>
                <a:cubicBezTo>
                  <a:pt x="1649" y="414"/>
                  <a:pt x="1638" y="402"/>
                  <a:pt x="1651" y="409"/>
                </a:cubicBezTo>
                <a:cubicBezTo>
                  <a:pt x="1652" y="409"/>
                  <a:pt x="1653" y="410"/>
                  <a:pt x="1654" y="409"/>
                </a:cubicBezTo>
                <a:cubicBezTo>
                  <a:pt x="1653" y="413"/>
                  <a:pt x="1653" y="413"/>
                  <a:pt x="1653" y="413"/>
                </a:cubicBezTo>
                <a:cubicBezTo>
                  <a:pt x="1651" y="413"/>
                  <a:pt x="1651" y="413"/>
                  <a:pt x="1651" y="413"/>
                </a:cubicBezTo>
                <a:cubicBezTo>
                  <a:pt x="1652" y="416"/>
                  <a:pt x="1652" y="416"/>
                  <a:pt x="1652" y="416"/>
                </a:cubicBezTo>
                <a:cubicBezTo>
                  <a:pt x="1652" y="419"/>
                  <a:pt x="1658" y="416"/>
                  <a:pt x="1655" y="420"/>
                </a:cubicBezTo>
                <a:cubicBezTo>
                  <a:pt x="1652" y="418"/>
                  <a:pt x="1652" y="418"/>
                  <a:pt x="1652" y="418"/>
                </a:cubicBezTo>
                <a:cubicBezTo>
                  <a:pt x="1651" y="419"/>
                  <a:pt x="1651" y="419"/>
                  <a:pt x="1651" y="419"/>
                </a:cubicBezTo>
                <a:cubicBezTo>
                  <a:pt x="1653" y="423"/>
                  <a:pt x="1653" y="423"/>
                  <a:pt x="1653" y="423"/>
                </a:cubicBezTo>
                <a:cubicBezTo>
                  <a:pt x="1658" y="423"/>
                  <a:pt x="1658" y="423"/>
                  <a:pt x="1658" y="423"/>
                </a:cubicBezTo>
                <a:cubicBezTo>
                  <a:pt x="1656" y="425"/>
                  <a:pt x="1656" y="425"/>
                  <a:pt x="1656" y="425"/>
                </a:cubicBezTo>
                <a:cubicBezTo>
                  <a:pt x="1661" y="428"/>
                  <a:pt x="1661" y="428"/>
                  <a:pt x="1661" y="428"/>
                </a:cubicBezTo>
                <a:cubicBezTo>
                  <a:pt x="1661" y="429"/>
                  <a:pt x="1657" y="428"/>
                  <a:pt x="1662" y="430"/>
                </a:cubicBezTo>
                <a:cubicBezTo>
                  <a:pt x="1658" y="431"/>
                  <a:pt x="1666" y="429"/>
                  <a:pt x="1659" y="429"/>
                </a:cubicBezTo>
                <a:cubicBezTo>
                  <a:pt x="1655" y="433"/>
                  <a:pt x="1655" y="433"/>
                  <a:pt x="1655" y="433"/>
                </a:cubicBezTo>
                <a:cubicBezTo>
                  <a:pt x="1654" y="432"/>
                  <a:pt x="1661" y="433"/>
                  <a:pt x="1651" y="431"/>
                </a:cubicBezTo>
                <a:cubicBezTo>
                  <a:pt x="1650" y="432"/>
                  <a:pt x="1650" y="432"/>
                  <a:pt x="1650" y="432"/>
                </a:cubicBezTo>
                <a:cubicBezTo>
                  <a:pt x="1652" y="434"/>
                  <a:pt x="1652" y="434"/>
                  <a:pt x="1652" y="434"/>
                </a:cubicBezTo>
                <a:cubicBezTo>
                  <a:pt x="1650" y="434"/>
                  <a:pt x="1650" y="434"/>
                  <a:pt x="1650" y="434"/>
                </a:cubicBezTo>
                <a:cubicBezTo>
                  <a:pt x="1650" y="435"/>
                  <a:pt x="1654" y="431"/>
                  <a:pt x="1650" y="436"/>
                </a:cubicBezTo>
                <a:cubicBezTo>
                  <a:pt x="1641" y="436"/>
                  <a:pt x="1658" y="430"/>
                  <a:pt x="1642" y="435"/>
                </a:cubicBezTo>
                <a:cubicBezTo>
                  <a:pt x="1642" y="436"/>
                  <a:pt x="1649" y="431"/>
                  <a:pt x="1640" y="438"/>
                </a:cubicBezTo>
                <a:cubicBezTo>
                  <a:pt x="1640" y="439"/>
                  <a:pt x="1640" y="439"/>
                  <a:pt x="1640" y="439"/>
                </a:cubicBezTo>
                <a:cubicBezTo>
                  <a:pt x="1643" y="438"/>
                  <a:pt x="1643" y="438"/>
                  <a:pt x="1643" y="438"/>
                </a:cubicBezTo>
                <a:cubicBezTo>
                  <a:pt x="1641" y="442"/>
                  <a:pt x="1641" y="442"/>
                  <a:pt x="1641" y="442"/>
                </a:cubicBezTo>
                <a:cubicBezTo>
                  <a:pt x="1642" y="442"/>
                  <a:pt x="1642" y="442"/>
                  <a:pt x="1642" y="442"/>
                </a:cubicBezTo>
                <a:cubicBezTo>
                  <a:pt x="1635" y="445"/>
                  <a:pt x="1635" y="445"/>
                  <a:pt x="1635" y="445"/>
                </a:cubicBezTo>
                <a:cubicBezTo>
                  <a:pt x="1632" y="449"/>
                  <a:pt x="1632" y="449"/>
                  <a:pt x="1632" y="449"/>
                </a:cubicBezTo>
                <a:cubicBezTo>
                  <a:pt x="1629" y="449"/>
                  <a:pt x="1629" y="449"/>
                  <a:pt x="1629" y="449"/>
                </a:cubicBezTo>
                <a:cubicBezTo>
                  <a:pt x="1628" y="447"/>
                  <a:pt x="1628" y="447"/>
                  <a:pt x="1628" y="447"/>
                </a:cubicBezTo>
                <a:cubicBezTo>
                  <a:pt x="1627" y="446"/>
                  <a:pt x="1627" y="446"/>
                  <a:pt x="1627" y="446"/>
                </a:cubicBezTo>
                <a:cubicBezTo>
                  <a:pt x="1622" y="449"/>
                  <a:pt x="1622" y="449"/>
                  <a:pt x="1622" y="449"/>
                </a:cubicBezTo>
                <a:cubicBezTo>
                  <a:pt x="1622" y="449"/>
                  <a:pt x="1624" y="446"/>
                  <a:pt x="1623" y="450"/>
                </a:cubicBezTo>
                <a:cubicBezTo>
                  <a:pt x="1625" y="449"/>
                  <a:pt x="1625" y="449"/>
                  <a:pt x="1625" y="449"/>
                </a:cubicBezTo>
                <a:cubicBezTo>
                  <a:pt x="1631" y="451"/>
                  <a:pt x="1631" y="451"/>
                  <a:pt x="1631" y="451"/>
                </a:cubicBezTo>
                <a:cubicBezTo>
                  <a:pt x="1629" y="453"/>
                  <a:pt x="1629" y="453"/>
                  <a:pt x="1629" y="453"/>
                </a:cubicBezTo>
                <a:cubicBezTo>
                  <a:pt x="1630" y="453"/>
                  <a:pt x="1632" y="451"/>
                  <a:pt x="1631" y="454"/>
                </a:cubicBezTo>
                <a:cubicBezTo>
                  <a:pt x="1627" y="458"/>
                  <a:pt x="1627" y="458"/>
                  <a:pt x="1627" y="458"/>
                </a:cubicBezTo>
                <a:cubicBezTo>
                  <a:pt x="1627" y="458"/>
                  <a:pt x="1627" y="458"/>
                  <a:pt x="1627" y="458"/>
                </a:cubicBezTo>
                <a:cubicBezTo>
                  <a:pt x="1627" y="456"/>
                  <a:pt x="1627" y="456"/>
                  <a:pt x="1627" y="456"/>
                </a:cubicBezTo>
                <a:cubicBezTo>
                  <a:pt x="1622" y="457"/>
                  <a:pt x="1622" y="457"/>
                  <a:pt x="1622" y="457"/>
                </a:cubicBezTo>
                <a:cubicBezTo>
                  <a:pt x="1622" y="458"/>
                  <a:pt x="1626" y="451"/>
                  <a:pt x="1621" y="459"/>
                </a:cubicBezTo>
                <a:cubicBezTo>
                  <a:pt x="1619" y="459"/>
                  <a:pt x="1619" y="459"/>
                  <a:pt x="1619" y="459"/>
                </a:cubicBezTo>
                <a:cubicBezTo>
                  <a:pt x="1619" y="461"/>
                  <a:pt x="1619" y="461"/>
                  <a:pt x="1619" y="461"/>
                </a:cubicBezTo>
                <a:cubicBezTo>
                  <a:pt x="1619" y="462"/>
                  <a:pt x="1617" y="457"/>
                  <a:pt x="1621" y="462"/>
                </a:cubicBezTo>
                <a:cubicBezTo>
                  <a:pt x="1621" y="464"/>
                  <a:pt x="1621" y="464"/>
                  <a:pt x="1621" y="464"/>
                </a:cubicBezTo>
                <a:cubicBezTo>
                  <a:pt x="1613" y="463"/>
                  <a:pt x="1613" y="463"/>
                  <a:pt x="1613" y="463"/>
                </a:cubicBezTo>
                <a:cubicBezTo>
                  <a:pt x="1613" y="464"/>
                  <a:pt x="1609" y="464"/>
                  <a:pt x="1611" y="463"/>
                </a:cubicBezTo>
                <a:cubicBezTo>
                  <a:pt x="1615" y="461"/>
                  <a:pt x="1615" y="461"/>
                  <a:pt x="1615" y="461"/>
                </a:cubicBezTo>
                <a:cubicBezTo>
                  <a:pt x="1615" y="460"/>
                  <a:pt x="1615" y="460"/>
                  <a:pt x="1615" y="460"/>
                </a:cubicBezTo>
                <a:cubicBezTo>
                  <a:pt x="1604" y="460"/>
                  <a:pt x="1604" y="460"/>
                  <a:pt x="1604" y="460"/>
                </a:cubicBezTo>
                <a:cubicBezTo>
                  <a:pt x="1600" y="463"/>
                  <a:pt x="1600" y="463"/>
                  <a:pt x="1600" y="463"/>
                </a:cubicBezTo>
                <a:cubicBezTo>
                  <a:pt x="1601" y="464"/>
                  <a:pt x="1591" y="464"/>
                  <a:pt x="1603" y="465"/>
                </a:cubicBezTo>
                <a:cubicBezTo>
                  <a:pt x="1602" y="465"/>
                  <a:pt x="1603" y="466"/>
                  <a:pt x="1602" y="466"/>
                </a:cubicBezTo>
                <a:cubicBezTo>
                  <a:pt x="1597" y="465"/>
                  <a:pt x="1597" y="465"/>
                  <a:pt x="1597" y="465"/>
                </a:cubicBezTo>
                <a:cubicBezTo>
                  <a:pt x="1595" y="469"/>
                  <a:pt x="1595" y="469"/>
                  <a:pt x="1595" y="469"/>
                </a:cubicBezTo>
                <a:cubicBezTo>
                  <a:pt x="1593" y="469"/>
                  <a:pt x="1593" y="469"/>
                  <a:pt x="1593" y="469"/>
                </a:cubicBezTo>
                <a:cubicBezTo>
                  <a:pt x="1577" y="479"/>
                  <a:pt x="1577" y="479"/>
                  <a:pt x="1577" y="479"/>
                </a:cubicBezTo>
                <a:cubicBezTo>
                  <a:pt x="1569" y="484"/>
                  <a:pt x="1569" y="484"/>
                  <a:pt x="1569" y="484"/>
                </a:cubicBezTo>
                <a:cubicBezTo>
                  <a:pt x="1568" y="485"/>
                  <a:pt x="1578" y="478"/>
                  <a:pt x="1566" y="485"/>
                </a:cubicBezTo>
                <a:cubicBezTo>
                  <a:pt x="1571" y="487"/>
                  <a:pt x="1571" y="487"/>
                  <a:pt x="1571" y="487"/>
                </a:cubicBezTo>
                <a:cubicBezTo>
                  <a:pt x="1572" y="487"/>
                  <a:pt x="1567" y="490"/>
                  <a:pt x="1573" y="486"/>
                </a:cubicBezTo>
                <a:cubicBezTo>
                  <a:pt x="1572" y="485"/>
                  <a:pt x="1572" y="485"/>
                  <a:pt x="1572" y="485"/>
                </a:cubicBezTo>
                <a:cubicBezTo>
                  <a:pt x="1574" y="484"/>
                  <a:pt x="1574" y="484"/>
                  <a:pt x="1574" y="484"/>
                </a:cubicBezTo>
                <a:cubicBezTo>
                  <a:pt x="1575" y="485"/>
                  <a:pt x="1575" y="485"/>
                  <a:pt x="1575" y="485"/>
                </a:cubicBezTo>
                <a:cubicBezTo>
                  <a:pt x="1578" y="483"/>
                  <a:pt x="1578" y="483"/>
                  <a:pt x="1578" y="483"/>
                </a:cubicBezTo>
                <a:cubicBezTo>
                  <a:pt x="1579" y="484"/>
                  <a:pt x="1579" y="484"/>
                  <a:pt x="1579" y="484"/>
                </a:cubicBezTo>
                <a:cubicBezTo>
                  <a:pt x="1578" y="483"/>
                  <a:pt x="1579" y="484"/>
                  <a:pt x="1581" y="482"/>
                </a:cubicBezTo>
                <a:cubicBezTo>
                  <a:pt x="1581" y="484"/>
                  <a:pt x="1581" y="484"/>
                  <a:pt x="1581" y="484"/>
                </a:cubicBezTo>
                <a:cubicBezTo>
                  <a:pt x="1582" y="484"/>
                  <a:pt x="1582" y="484"/>
                  <a:pt x="1582" y="484"/>
                </a:cubicBezTo>
                <a:cubicBezTo>
                  <a:pt x="1583" y="483"/>
                  <a:pt x="1585" y="483"/>
                  <a:pt x="1586" y="481"/>
                </a:cubicBezTo>
                <a:cubicBezTo>
                  <a:pt x="1583" y="477"/>
                  <a:pt x="1582" y="483"/>
                  <a:pt x="1579" y="482"/>
                </a:cubicBezTo>
                <a:cubicBezTo>
                  <a:pt x="1578" y="480"/>
                  <a:pt x="1581" y="481"/>
                  <a:pt x="1579" y="480"/>
                </a:cubicBezTo>
                <a:cubicBezTo>
                  <a:pt x="1585" y="481"/>
                  <a:pt x="1577" y="475"/>
                  <a:pt x="1586" y="480"/>
                </a:cubicBezTo>
                <a:cubicBezTo>
                  <a:pt x="1587" y="477"/>
                  <a:pt x="1587" y="477"/>
                  <a:pt x="1587" y="477"/>
                </a:cubicBezTo>
                <a:cubicBezTo>
                  <a:pt x="1590" y="477"/>
                  <a:pt x="1590" y="477"/>
                  <a:pt x="1590" y="477"/>
                </a:cubicBezTo>
                <a:cubicBezTo>
                  <a:pt x="1587" y="480"/>
                  <a:pt x="1587" y="480"/>
                  <a:pt x="1587" y="480"/>
                </a:cubicBezTo>
                <a:cubicBezTo>
                  <a:pt x="1587" y="480"/>
                  <a:pt x="1587" y="480"/>
                  <a:pt x="1587" y="480"/>
                </a:cubicBezTo>
                <a:cubicBezTo>
                  <a:pt x="1597" y="479"/>
                  <a:pt x="1597" y="479"/>
                  <a:pt x="1597" y="479"/>
                </a:cubicBezTo>
                <a:cubicBezTo>
                  <a:pt x="1596" y="475"/>
                  <a:pt x="1596" y="475"/>
                  <a:pt x="1596" y="475"/>
                </a:cubicBezTo>
                <a:cubicBezTo>
                  <a:pt x="1603" y="478"/>
                  <a:pt x="1600" y="471"/>
                  <a:pt x="1608" y="473"/>
                </a:cubicBezTo>
                <a:cubicBezTo>
                  <a:pt x="1612" y="473"/>
                  <a:pt x="1612" y="473"/>
                  <a:pt x="1612" y="473"/>
                </a:cubicBezTo>
                <a:cubicBezTo>
                  <a:pt x="1612" y="473"/>
                  <a:pt x="1615" y="473"/>
                  <a:pt x="1611" y="474"/>
                </a:cubicBezTo>
                <a:cubicBezTo>
                  <a:pt x="1613" y="475"/>
                  <a:pt x="1613" y="475"/>
                  <a:pt x="1613" y="475"/>
                </a:cubicBezTo>
                <a:cubicBezTo>
                  <a:pt x="1621" y="472"/>
                  <a:pt x="1621" y="472"/>
                  <a:pt x="1621" y="472"/>
                </a:cubicBezTo>
                <a:cubicBezTo>
                  <a:pt x="1636" y="468"/>
                  <a:pt x="1636" y="468"/>
                  <a:pt x="1636" y="468"/>
                </a:cubicBezTo>
                <a:cubicBezTo>
                  <a:pt x="1645" y="467"/>
                  <a:pt x="1645" y="467"/>
                  <a:pt x="1645" y="467"/>
                </a:cubicBezTo>
                <a:cubicBezTo>
                  <a:pt x="1654" y="463"/>
                  <a:pt x="1654" y="463"/>
                  <a:pt x="1654" y="463"/>
                </a:cubicBezTo>
                <a:cubicBezTo>
                  <a:pt x="1668" y="460"/>
                  <a:pt x="1668" y="460"/>
                  <a:pt x="1668" y="460"/>
                </a:cubicBezTo>
                <a:cubicBezTo>
                  <a:pt x="1670" y="459"/>
                  <a:pt x="1670" y="459"/>
                  <a:pt x="1670" y="459"/>
                </a:cubicBezTo>
                <a:cubicBezTo>
                  <a:pt x="1675" y="461"/>
                  <a:pt x="1675" y="461"/>
                  <a:pt x="1675" y="461"/>
                </a:cubicBezTo>
                <a:cubicBezTo>
                  <a:pt x="1677" y="459"/>
                  <a:pt x="1677" y="459"/>
                  <a:pt x="1677" y="459"/>
                </a:cubicBezTo>
                <a:cubicBezTo>
                  <a:pt x="1676" y="463"/>
                  <a:pt x="1676" y="463"/>
                  <a:pt x="1676" y="463"/>
                </a:cubicBezTo>
                <a:cubicBezTo>
                  <a:pt x="1680" y="459"/>
                  <a:pt x="1659" y="461"/>
                  <a:pt x="1683" y="462"/>
                </a:cubicBezTo>
                <a:cubicBezTo>
                  <a:pt x="1684" y="462"/>
                  <a:pt x="1682" y="461"/>
                  <a:pt x="1684" y="461"/>
                </a:cubicBezTo>
                <a:cubicBezTo>
                  <a:pt x="1682" y="459"/>
                  <a:pt x="1682" y="459"/>
                  <a:pt x="1682" y="459"/>
                </a:cubicBezTo>
                <a:cubicBezTo>
                  <a:pt x="1690" y="457"/>
                  <a:pt x="1690" y="457"/>
                  <a:pt x="1690" y="457"/>
                </a:cubicBezTo>
                <a:cubicBezTo>
                  <a:pt x="1692" y="457"/>
                  <a:pt x="1692" y="457"/>
                  <a:pt x="1692" y="457"/>
                </a:cubicBezTo>
                <a:cubicBezTo>
                  <a:pt x="1692" y="461"/>
                  <a:pt x="1692" y="461"/>
                  <a:pt x="1692" y="461"/>
                </a:cubicBezTo>
                <a:cubicBezTo>
                  <a:pt x="1686" y="460"/>
                  <a:pt x="1686" y="460"/>
                  <a:pt x="1686" y="460"/>
                </a:cubicBezTo>
                <a:cubicBezTo>
                  <a:pt x="1686" y="462"/>
                  <a:pt x="1686" y="462"/>
                  <a:pt x="1686" y="462"/>
                </a:cubicBezTo>
                <a:cubicBezTo>
                  <a:pt x="1683" y="463"/>
                  <a:pt x="1688" y="457"/>
                  <a:pt x="1682" y="462"/>
                </a:cubicBezTo>
                <a:cubicBezTo>
                  <a:pt x="1686" y="465"/>
                  <a:pt x="1686" y="465"/>
                  <a:pt x="1686" y="465"/>
                </a:cubicBezTo>
                <a:cubicBezTo>
                  <a:pt x="1684" y="466"/>
                  <a:pt x="1684" y="466"/>
                  <a:pt x="1684" y="466"/>
                </a:cubicBezTo>
                <a:cubicBezTo>
                  <a:pt x="1683" y="465"/>
                  <a:pt x="1683" y="465"/>
                  <a:pt x="1683" y="465"/>
                </a:cubicBezTo>
                <a:cubicBezTo>
                  <a:pt x="1673" y="473"/>
                  <a:pt x="1673" y="473"/>
                  <a:pt x="1673" y="473"/>
                </a:cubicBezTo>
                <a:cubicBezTo>
                  <a:pt x="1668" y="475"/>
                  <a:pt x="1668" y="475"/>
                  <a:pt x="1668" y="475"/>
                </a:cubicBezTo>
                <a:cubicBezTo>
                  <a:pt x="1665" y="477"/>
                  <a:pt x="1665" y="477"/>
                  <a:pt x="1665" y="477"/>
                </a:cubicBezTo>
                <a:cubicBezTo>
                  <a:pt x="1656" y="481"/>
                  <a:pt x="1656" y="481"/>
                  <a:pt x="1656" y="481"/>
                </a:cubicBezTo>
                <a:cubicBezTo>
                  <a:pt x="1654" y="479"/>
                  <a:pt x="1663" y="480"/>
                  <a:pt x="1653" y="483"/>
                </a:cubicBezTo>
                <a:cubicBezTo>
                  <a:pt x="1653" y="480"/>
                  <a:pt x="1653" y="480"/>
                  <a:pt x="1653" y="480"/>
                </a:cubicBezTo>
                <a:cubicBezTo>
                  <a:pt x="1650" y="481"/>
                  <a:pt x="1650" y="481"/>
                  <a:pt x="1650" y="481"/>
                </a:cubicBezTo>
                <a:cubicBezTo>
                  <a:pt x="1650" y="484"/>
                  <a:pt x="1650" y="484"/>
                  <a:pt x="1650" y="484"/>
                </a:cubicBezTo>
                <a:cubicBezTo>
                  <a:pt x="1649" y="484"/>
                  <a:pt x="1649" y="484"/>
                  <a:pt x="1649" y="484"/>
                </a:cubicBezTo>
                <a:cubicBezTo>
                  <a:pt x="1648" y="483"/>
                  <a:pt x="1648" y="483"/>
                  <a:pt x="1648" y="483"/>
                </a:cubicBezTo>
                <a:cubicBezTo>
                  <a:pt x="1655" y="478"/>
                  <a:pt x="1655" y="478"/>
                  <a:pt x="1655" y="478"/>
                </a:cubicBezTo>
                <a:cubicBezTo>
                  <a:pt x="1658" y="479"/>
                  <a:pt x="1658" y="479"/>
                  <a:pt x="1658" y="479"/>
                </a:cubicBezTo>
                <a:cubicBezTo>
                  <a:pt x="1659" y="477"/>
                  <a:pt x="1659" y="477"/>
                  <a:pt x="1659" y="477"/>
                </a:cubicBezTo>
                <a:cubicBezTo>
                  <a:pt x="1650" y="475"/>
                  <a:pt x="1650" y="475"/>
                  <a:pt x="1650" y="475"/>
                </a:cubicBezTo>
                <a:cubicBezTo>
                  <a:pt x="1644" y="477"/>
                  <a:pt x="1644" y="477"/>
                  <a:pt x="1644" y="477"/>
                </a:cubicBezTo>
                <a:cubicBezTo>
                  <a:pt x="1646" y="475"/>
                  <a:pt x="1646" y="475"/>
                  <a:pt x="1646" y="475"/>
                </a:cubicBezTo>
                <a:cubicBezTo>
                  <a:pt x="1651" y="471"/>
                  <a:pt x="1648" y="478"/>
                  <a:pt x="1656" y="473"/>
                </a:cubicBezTo>
                <a:cubicBezTo>
                  <a:pt x="1657" y="474"/>
                  <a:pt x="1657" y="474"/>
                  <a:pt x="1657" y="474"/>
                </a:cubicBezTo>
                <a:cubicBezTo>
                  <a:pt x="1664" y="470"/>
                  <a:pt x="1664" y="470"/>
                  <a:pt x="1664" y="470"/>
                </a:cubicBezTo>
                <a:cubicBezTo>
                  <a:pt x="1657" y="470"/>
                  <a:pt x="1657" y="470"/>
                  <a:pt x="1657" y="470"/>
                </a:cubicBezTo>
                <a:cubicBezTo>
                  <a:pt x="1657" y="470"/>
                  <a:pt x="1657" y="470"/>
                  <a:pt x="1657" y="470"/>
                </a:cubicBezTo>
                <a:cubicBezTo>
                  <a:pt x="1657" y="470"/>
                  <a:pt x="1657" y="471"/>
                  <a:pt x="1656" y="470"/>
                </a:cubicBezTo>
                <a:cubicBezTo>
                  <a:pt x="1658" y="468"/>
                  <a:pt x="1658" y="468"/>
                  <a:pt x="1658" y="468"/>
                </a:cubicBezTo>
                <a:cubicBezTo>
                  <a:pt x="1664" y="469"/>
                  <a:pt x="1648" y="476"/>
                  <a:pt x="1667" y="468"/>
                </a:cubicBezTo>
                <a:cubicBezTo>
                  <a:pt x="1668" y="469"/>
                  <a:pt x="1668" y="469"/>
                  <a:pt x="1668" y="469"/>
                </a:cubicBezTo>
                <a:cubicBezTo>
                  <a:pt x="1677" y="467"/>
                  <a:pt x="1677" y="467"/>
                  <a:pt x="1677" y="467"/>
                </a:cubicBezTo>
                <a:cubicBezTo>
                  <a:pt x="1679" y="466"/>
                  <a:pt x="1679" y="466"/>
                  <a:pt x="1679" y="466"/>
                </a:cubicBezTo>
                <a:cubicBezTo>
                  <a:pt x="1672" y="464"/>
                  <a:pt x="1672" y="464"/>
                  <a:pt x="1672" y="464"/>
                </a:cubicBezTo>
                <a:cubicBezTo>
                  <a:pt x="1655" y="467"/>
                  <a:pt x="1655" y="467"/>
                  <a:pt x="1655" y="467"/>
                </a:cubicBezTo>
                <a:cubicBezTo>
                  <a:pt x="1651" y="470"/>
                  <a:pt x="1651" y="470"/>
                  <a:pt x="1651" y="470"/>
                </a:cubicBezTo>
                <a:cubicBezTo>
                  <a:pt x="1650" y="471"/>
                  <a:pt x="1664" y="461"/>
                  <a:pt x="1644" y="473"/>
                </a:cubicBezTo>
                <a:cubicBezTo>
                  <a:pt x="1639" y="473"/>
                  <a:pt x="1639" y="473"/>
                  <a:pt x="1639" y="473"/>
                </a:cubicBezTo>
                <a:cubicBezTo>
                  <a:pt x="1632" y="477"/>
                  <a:pt x="1632" y="477"/>
                  <a:pt x="1632" y="477"/>
                </a:cubicBezTo>
                <a:cubicBezTo>
                  <a:pt x="1630" y="475"/>
                  <a:pt x="1630" y="475"/>
                  <a:pt x="1630" y="475"/>
                </a:cubicBezTo>
                <a:cubicBezTo>
                  <a:pt x="1629" y="479"/>
                  <a:pt x="1629" y="479"/>
                  <a:pt x="1629" y="479"/>
                </a:cubicBezTo>
                <a:cubicBezTo>
                  <a:pt x="1620" y="482"/>
                  <a:pt x="1620" y="482"/>
                  <a:pt x="1620" y="482"/>
                </a:cubicBezTo>
                <a:cubicBezTo>
                  <a:pt x="1618" y="484"/>
                  <a:pt x="1618" y="484"/>
                  <a:pt x="1618" y="484"/>
                </a:cubicBezTo>
                <a:cubicBezTo>
                  <a:pt x="1627" y="482"/>
                  <a:pt x="1627" y="482"/>
                  <a:pt x="1627" y="482"/>
                </a:cubicBezTo>
                <a:cubicBezTo>
                  <a:pt x="1623" y="485"/>
                  <a:pt x="1623" y="485"/>
                  <a:pt x="1623" y="485"/>
                </a:cubicBezTo>
                <a:cubicBezTo>
                  <a:pt x="1617" y="486"/>
                  <a:pt x="1617" y="486"/>
                  <a:pt x="1617" y="486"/>
                </a:cubicBezTo>
                <a:cubicBezTo>
                  <a:pt x="1621" y="483"/>
                  <a:pt x="1621" y="489"/>
                  <a:pt x="1609" y="489"/>
                </a:cubicBezTo>
                <a:cubicBezTo>
                  <a:pt x="1607" y="491"/>
                  <a:pt x="1607" y="491"/>
                  <a:pt x="1607" y="491"/>
                </a:cubicBezTo>
                <a:cubicBezTo>
                  <a:pt x="1602" y="493"/>
                  <a:pt x="1602" y="493"/>
                  <a:pt x="1602" y="493"/>
                </a:cubicBezTo>
                <a:cubicBezTo>
                  <a:pt x="1600" y="490"/>
                  <a:pt x="1608" y="491"/>
                  <a:pt x="1597" y="494"/>
                </a:cubicBezTo>
                <a:cubicBezTo>
                  <a:pt x="1598" y="490"/>
                  <a:pt x="1602" y="496"/>
                  <a:pt x="1603" y="490"/>
                </a:cubicBezTo>
                <a:cubicBezTo>
                  <a:pt x="1604" y="488"/>
                  <a:pt x="1607" y="492"/>
                  <a:pt x="1608" y="489"/>
                </a:cubicBezTo>
                <a:cubicBezTo>
                  <a:pt x="1608" y="488"/>
                  <a:pt x="1608" y="488"/>
                  <a:pt x="1608" y="488"/>
                </a:cubicBezTo>
                <a:cubicBezTo>
                  <a:pt x="1604" y="484"/>
                  <a:pt x="1608" y="491"/>
                  <a:pt x="1615" y="486"/>
                </a:cubicBezTo>
                <a:cubicBezTo>
                  <a:pt x="1618" y="484"/>
                  <a:pt x="1618" y="484"/>
                  <a:pt x="1618" y="484"/>
                </a:cubicBezTo>
                <a:cubicBezTo>
                  <a:pt x="1615" y="482"/>
                  <a:pt x="1611" y="481"/>
                  <a:pt x="1608" y="484"/>
                </a:cubicBezTo>
                <a:cubicBezTo>
                  <a:pt x="1601" y="487"/>
                  <a:pt x="1601" y="487"/>
                  <a:pt x="1601" y="487"/>
                </a:cubicBezTo>
                <a:cubicBezTo>
                  <a:pt x="1601" y="489"/>
                  <a:pt x="1601" y="489"/>
                  <a:pt x="1601" y="489"/>
                </a:cubicBezTo>
                <a:cubicBezTo>
                  <a:pt x="1593" y="488"/>
                  <a:pt x="1592" y="491"/>
                  <a:pt x="1584" y="494"/>
                </a:cubicBezTo>
                <a:cubicBezTo>
                  <a:pt x="1584" y="495"/>
                  <a:pt x="1584" y="495"/>
                  <a:pt x="1584" y="495"/>
                </a:cubicBezTo>
                <a:cubicBezTo>
                  <a:pt x="1582" y="494"/>
                  <a:pt x="1582" y="494"/>
                  <a:pt x="1582" y="494"/>
                </a:cubicBezTo>
                <a:cubicBezTo>
                  <a:pt x="1567" y="500"/>
                  <a:pt x="1567" y="500"/>
                  <a:pt x="1567" y="500"/>
                </a:cubicBezTo>
                <a:cubicBezTo>
                  <a:pt x="1557" y="503"/>
                  <a:pt x="1557" y="503"/>
                  <a:pt x="1557" y="503"/>
                </a:cubicBezTo>
                <a:cubicBezTo>
                  <a:pt x="1557" y="505"/>
                  <a:pt x="1557" y="505"/>
                  <a:pt x="1557" y="505"/>
                </a:cubicBezTo>
                <a:cubicBezTo>
                  <a:pt x="1557" y="504"/>
                  <a:pt x="1557" y="504"/>
                  <a:pt x="1557" y="504"/>
                </a:cubicBezTo>
                <a:cubicBezTo>
                  <a:pt x="1544" y="509"/>
                  <a:pt x="1544" y="509"/>
                  <a:pt x="1544" y="509"/>
                </a:cubicBezTo>
                <a:cubicBezTo>
                  <a:pt x="1541" y="512"/>
                  <a:pt x="1541" y="512"/>
                  <a:pt x="1541" y="512"/>
                </a:cubicBezTo>
                <a:cubicBezTo>
                  <a:pt x="1535" y="514"/>
                  <a:pt x="1535" y="514"/>
                  <a:pt x="1535" y="514"/>
                </a:cubicBezTo>
                <a:cubicBezTo>
                  <a:pt x="1535" y="512"/>
                  <a:pt x="1535" y="512"/>
                  <a:pt x="1535" y="512"/>
                </a:cubicBezTo>
                <a:cubicBezTo>
                  <a:pt x="1528" y="516"/>
                  <a:pt x="1528" y="516"/>
                  <a:pt x="1528" y="516"/>
                </a:cubicBezTo>
                <a:cubicBezTo>
                  <a:pt x="1526" y="515"/>
                  <a:pt x="1526" y="515"/>
                  <a:pt x="1526" y="515"/>
                </a:cubicBezTo>
                <a:cubicBezTo>
                  <a:pt x="1524" y="518"/>
                  <a:pt x="1524" y="518"/>
                  <a:pt x="1524" y="518"/>
                </a:cubicBezTo>
                <a:cubicBezTo>
                  <a:pt x="1518" y="516"/>
                  <a:pt x="1518" y="516"/>
                  <a:pt x="1518" y="516"/>
                </a:cubicBezTo>
                <a:cubicBezTo>
                  <a:pt x="1502" y="525"/>
                  <a:pt x="1502" y="525"/>
                  <a:pt x="1502" y="525"/>
                </a:cubicBezTo>
                <a:cubicBezTo>
                  <a:pt x="1499" y="525"/>
                  <a:pt x="1499" y="525"/>
                  <a:pt x="1499" y="525"/>
                </a:cubicBezTo>
                <a:cubicBezTo>
                  <a:pt x="1499" y="524"/>
                  <a:pt x="1499" y="524"/>
                  <a:pt x="1499" y="524"/>
                </a:cubicBezTo>
                <a:cubicBezTo>
                  <a:pt x="1499" y="524"/>
                  <a:pt x="1499" y="524"/>
                  <a:pt x="1499" y="524"/>
                </a:cubicBezTo>
                <a:cubicBezTo>
                  <a:pt x="1498" y="525"/>
                  <a:pt x="1498" y="525"/>
                  <a:pt x="1498" y="525"/>
                </a:cubicBezTo>
                <a:cubicBezTo>
                  <a:pt x="1499" y="528"/>
                  <a:pt x="1499" y="528"/>
                  <a:pt x="1499" y="528"/>
                </a:cubicBezTo>
                <a:cubicBezTo>
                  <a:pt x="1498" y="528"/>
                  <a:pt x="1498" y="528"/>
                  <a:pt x="1498" y="528"/>
                </a:cubicBezTo>
                <a:cubicBezTo>
                  <a:pt x="1499" y="531"/>
                  <a:pt x="1499" y="531"/>
                  <a:pt x="1499" y="531"/>
                </a:cubicBezTo>
                <a:cubicBezTo>
                  <a:pt x="1480" y="540"/>
                  <a:pt x="1480" y="540"/>
                  <a:pt x="1480" y="540"/>
                </a:cubicBezTo>
                <a:cubicBezTo>
                  <a:pt x="1470" y="545"/>
                  <a:pt x="1470" y="545"/>
                  <a:pt x="1470" y="545"/>
                </a:cubicBezTo>
                <a:cubicBezTo>
                  <a:pt x="1465" y="547"/>
                  <a:pt x="1465" y="547"/>
                  <a:pt x="1465" y="547"/>
                </a:cubicBezTo>
                <a:cubicBezTo>
                  <a:pt x="1465" y="548"/>
                  <a:pt x="1468" y="542"/>
                  <a:pt x="1464" y="550"/>
                </a:cubicBezTo>
                <a:cubicBezTo>
                  <a:pt x="1465" y="551"/>
                  <a:pt x="1465" y="551"/>
                  <a:pt x="1465" y="551"/>
                </a:cubicBezTo>
                <a:cubicBezTo>
                  <a:pt x="1466" y="550"/>
                  <a:pt x="1466" y="550"/>
                  <a:pt x="1466" y="550"/>
                </a:cubicBezTo>
                <a:cubicBezTo>
                  <a:pt x="1464" y="554"/>
                  <a:pt x="1464" y="554"/>
                  <a:pt x="1464" y="554"/>
                </a:cubicBezTo>
                <a:cubicBezTo>
                  <a:pt x="1465" y="554"/>
                  <a:pt x="1459" y="553"/>
                  <a:pt x="1466" y="554"/>
                </a:cubicBezTo>
                <a:cubicBezTo>
                  <a:pt x="1466" y="556"/>
                  <a:pt x="1466" y="556"/>
                  <a:pt x="1466" y="556"/>
                </a:cubicBezTo>
                <a:cubicBezTo>
                  <a:pt x="1465" y="556"/>
                  <a:pt x="1462" y="555"/>
                  <a:pt x="1464" y="558"/>
                </a:cubicBezTo>
                <a:cubicBezTo>
                  <a:pt x="1464" y="557"/>
                  <a:pt x="1463" y="558"/>
                  <a:pt x="1462" y="557"/>
                </a:cubicBezTo>
                <a:cubicBezTo>
                  <a:pt x="1464" y="556"/>
                  <a:pt x="1464" y="556"/>
                  <a:pt x="1464" y="556"/>
                </a:cubicBezTo>
                <a:cubicBezTo>
                  <a:pt x="1463" y="554"/>
                  <a:pt x="1463" y="554"/>
                  <a:pt x="1463" y="554"/>
                </a:cubicBezTo>
                <a:cubicBezTo>
                  <a:pt x="1457" y="552"/>
                  <a:pt x="1457" y="552"/>
                  <a:pt x="1457" y="552"/>
                </a:cubicBezTo>
                <a:cubicBezTo>
                  <a:pt x="1457" y="554"/>
                  <a:pt x="1457" y="554"/>
                  <a:pt x="1457" y="554"/>
                </a:cubicBezTo>
                <a:cubicBezTo>
                  <a:pt x="1451" y="554"/>
                  <a:pt x="1451" y="554"/>
                  <a:pt x="1451" y="554"/>
                </a:cubicBezTo>
                <a:cubicBezTo>
                  <a:pt x="1452" y="555"/>
                  <a:pt x="1452" y="555"/>
                  <a:pt x="1452" y="555"/>
                </a:cubicBezTo>
                <a:cubicBezTo>
                  <a:pt x="1450" y="555"/>
                  <a:pt x="1450" y="555"/>
                  <a:pt x="1450" y="555"/>
                </a:cubicBezTo>
                <a:cubicBezTo>
                  <a:pt x="1448" y="557"/>
                  <a:pt x="1448" y="557"/>
                  <a:pt x="1448" y="557"/>
                </a:cubicBezTo>
                <a:cubicBezTo>
                  <a:pt x="1452" y="561"/>
                  <a:pt x="1452" y="561"/>
                  <a:pt x="1452" y="561"/>
                </a:cubicBezTo>
                <a:cubicBezTo>
                  <a:pt x="1451" y="562"/>
                  <a:pt x="1451" y="562"/>
                  <a:pt x="1451" y="562"/>
                </a:cubicBezTo>
                <a:cubicBezTo>
                  <a:pt x="1450" y="559"/>
                  <a:pt x="1450" y="559"/>
                  <a:pt x="1450" y="559"/>
                </a:cubicBezTo>
                <a:cubicBezTo>
                  <a:pt x="1449" y="560"/>
                  <a:pt x="1449" y="560"/>
                  <a:pt x="1449" y="560"/>
                </a:cubicBezTo>
                <a:cubicBezTo>
                  <a:pt x="1444" y="563"/>
                  <a:pt x="1444" y="563"/>
                  <a:pt x="1444" y="563"/>
                </a:cubicBezTo>
                <a:cubicBezTo>
                  <a:pt x="1443" y="562"/>
                  <a:pt x="1443" y="562"/>
                  <a:pt x="1443" y="562"/>
                </a:cubicBezTo>
                <a:cubicBezTo>
                  <a:pt x="1441" y="564"/>
                  <a:pt x="1441" y="564"/>
                  <a:pt x="1441" y="564"/>
                </a:cubicBezTo>
                <a:cubicBezTo>
                  <a:pt x="1439" y="564"/>
                  <a:pt x="1439" y="564"/>
                  <a:pt x="1439" y="564"/>
                </a:cubicBezTo>
                <a:cubicBezTo>
                  <a:pt x="1440" y="563"/>
                  <a:pt x="1437" y="563"/>
                  <a:pt x="1439" y="562"/>
                </a:cubicBezTo>
                <a:cubicBezTo>
                  <a:pt x="1437" y="562"/>
                  <a:pt x="1437" y="562"/>
                  <a:pt x="1437" y="562"/>
                </a:cubicBezTo>
                <a:cubicBezTo>
                  <a:pt x="1435" y="564"/>
                  <a:pt x="1435" y="564"/>
                  <a:pt x="1435" y="564"/>
                </a:cubicBezTo>
                <a:cubicBezTo>
                  <a:pt x="1434" y="566"/>
                  <a:pt x="1434" y="566"/>
                  <a:pt x="1434" y="566"/>
                </a:cubicBezTo>
                <a:cubicBezTo>
                  <a:pt x="1433" y="566"/>
                  <a:pt x="1429" y="563"/>
                  <a:pt x="1430" y="567"/>
                </a:cubicBezTo>
                <a:cubicBezTo>
                  <a:pt x="1429" y="567"/>
                  <a:pt x="1439" y="564"/>
                  <a:pt x="1427" y="568"/>
                </a:cubicBezTo>
                <a:cubicBezTo>
                  <a:pt x="1425" y="567"/>
                  <a:pt x="1425" y="567"/>
                  <a:pt x="1425" y="567"/>
                </a:cubicBezTo>
                <a:cubicBezTo>
                  <a:pt x="1407" y="576"/>
                  <a:pt x="1407" y="576"/>
                  <a:pt x="1407" y="576"/>
                </a:cubicBezTo>
                <a:cubicBezTo>
                  <a:pt x="1398" y="580"/>
                  <a:pt x="1398" y="580"/>
                  <a:pt x="1398" y="580"/>
                </a:cubicBezTo>
                <a:cubicBezTo>
                  <a:pt x="1398" y="581"/>
                  <a:pt x="1398" y="581"/>
                  <a:pt x="1398" y="581"/>
                </a:cubicBezTo>
                <a:cubicBezTo>
                  <a:pt x="1393" y="583"/>
                  <a:pt x="1393" y="583"/>
                  <a:pt x="1393" y="583"/>
                </a:cubicBezTo>
                <a:cubicBezTo>
                  <a:pt x="1392" y="586"/>
                  <a:pt x="1392" y="586"/>
                  <a:pt x="1392" y="586"/>
                </a:cubicBezTo>
                <a:cubicBezTo>
                  <a:pt x="1395" y="587"/>
                  <a:pt x="1395" y="587"/>
                  <a:pt x="1395" y="587"/>
                </a:cubicBezTo>
                <a:cubicBezTo>
                  <a:pt x="1399" y="586"/>
                  <a:pt x="1397" y="586"/>
                  <a:pt x="1401" y="585"/>
                </a:cubicBezTo>
                <a:cubicBezTo>
                  <a:pt x="1402" y="585"/>
                  <a:pt x="1402" y="585"/>
                  <a:pt x="1402" y="585"/>
                </a:cubicBezTo>
                <a:cubicBezTo>
                  <a:pt x="1403" y="584"/>
                  <a:pt x="1403" y="584"/>
                  <a:pt x="1403" y="584"/>
                </a:cubicBezTo>
                <a:cubicBezTo>
                  <a:pt x="1402" y="584"/>
                  <a:pt x="1402" y="585"/>
                  <a:pt x="1401" y="584"/>
                </a:cubicBezTo>
                <a:cubicBezTo>
                  <a:pt x="1403" y="583"/>
                  <a:pt x="1403" y="583"/>
                  <a:pt x="1403" y="583"/>
                </a:cubicBezTo>
                <a:cubicBezTo>
                  <a:pt x="1402" y="582"/>
                  <a:pt x="1402" y="582"/>
                  <a:pt x="1402" y="582"/>
                </a:cubicBezTo>
                <a:cubicBezTo>
                  <a:pt x="1403" y="580"/>
                  <a:pt x="1388" y="585"/>
                  <a:pt x="1407" y="579"/>
                </a:cubicBezTo>
                <a:cubicBezTo>
                  <a:pt x="1408" y="580"/>
                  <a:pt x="1408" y="580"/>
                  <a:pt x="1408" y="580"/>
                </a:cubicBezTo>
                <a:cubicBezTo>
                  <a:pt x="1410" y="579"/>
                  <a:pt x="1410" y="579"/>
                  <a:pt x="1410" y="579"/>
                </a:cubicBezTo>
                <a:cubicBezTo>
                  <a:pt x="1409" y="578"/>
                  <a:pt x="1409" y="578"/>
                  <a:pt x="1409" y="578"/>
                </a:cubicBezTo>
                <a:cubicBezTo>
                  <a:pt x="1411" y="578"/>
                  <a:pt x="1411" y="578"/>
                  <a:pt x="1411" y="578"/>
                </a:cubicBezTo>
                <a:cubicBezTo>
                  <a:pt x="1410" y="580"/>
                  <a:pt x="1403" y="572"/>
                  <a:pt x="1407" y="584"/>
                </a:cubicBezTo>
                <a:cubicBezTo>
                  <a:pt x="1417" y="582"/>
                  <a:pt x="1417" y="582"/>
                  <a:pt x="1417" y="582"/>
                </a:cubicBezTo>
                <a:cubicBezTo>
                  <a:pt x="1420" y="580"/>
                  <a:pt x="1420" y="580"/>
                  <a:pt x="1420" y="580"/>
                </a:cubicBezTo>
                <a:cubicBezTo>
                  <a:pt x="1419" y="580"/>
                  <a:pt x="1417" y="578"/>
                  <a:pt x="1417" y="579"/>
                </a:cubicBezTo>
                <a:cubicBezTo>
                  <a:pt x="1417" y="579"/>
                  <a:pt x="1417" y="579"/>
                  <a:pt x="1417" y="579"/>
                </a:cubicBezTo>
                <a:cubicBezTo>
                  <a:pt x="1418" y="576"/>
                  <a:pt x="1418" y="576"/>
                  <a:pt x="1418" y="576"/>
                </a:cubicBezTo>
                <a:cubicBezTo>
                  <a:pt x="1418" y="575"/>
                  <a:pt x="1414" y="576"/>
                  <a:pt x="1417" y="573"/>
                </a:cubicBezTo>
                <a:cubicBezTo>
                  <a:pt x="1419" y="572"/>
                  <a:pt x="1419" y="572"/>
                  <a:pt x="1419" y="572"/>
                </a:cubicBezTo>
                <a:cubicBezTo>
                  <a:pt x="1420" y="573"/>
                  <a:pt x="1420" y="573"/>
                  <a:pt x="1420" y="573"/>
                </a:cubicBezTo>
                <a:cubicBezTo>
                  <a:pt x="1419" y="573"/>
                  <a:pt x="1424" y="568"/>
                  <a:pt x="1419" y="575"/>
                </a:cubicBezTo>
                <a:cubicBezTo>
                  <a:pt x="1421" y="576"/>
                  <a:pt x="1421" y="576"/>
                  <a:pt x="1421" y="576"/>
                </a:cubicBezTo>
                <a:cubicBezTo>
                  <a:pt x="1423" y="576"/>
                  <a:pt x="1423" y="576"/>
                  <a:pt x="1423" y="576"/>
                </a:cubicBezTo>
                <a:cubicBezTo>
                  <a:pt x="1420" y="577"/>
                  <a:pt x="1420" y="577"/>
                  <a:pt x="1420" y="577"/>
                </a:cubicBezTo>
                <a:cubicBezTo>
                  <a:pt x="1420" y="579"/>
                  <a:pt x="1420" y="579"/>
                  <a:pt x="1420" y="579"/>
                </a:cubicBezTo>
                <a:cubicBezTo>
                  <a:pt x="1423" y="580"/>
                  <a:pt x="1427" y="578"/>
                  <a:pt x="1428" y="579"/>
                </a:cubicBezTo>
                <a:cubicBezTo>
                  <a:pt x="1434" y="575"/>
                  <a:pt x="1434" y="575"/>
                  <a:pt x="1434" y="575"/>
                </a:cubicBezTo>
                <a:cubicBezTo>
                  <a:pt x="1435" y="575"/>
                  <a:pt x="1435" y="575"/>
                  <a:pt x="1435" y="575"/>
                </a:cubicBezTo>
                <a:cubicBezTo>
                  <a:pt x="1438" y="572"/>
                  <a:pt x="1438" y="572"/>
                  <a:pt x="1438" y="572"/>
                </a:cubicBezTo>
                <a:cubicBezTo>
                  <a:pt x="1438" y="572"/>
                  <a:pt x="1441" y="574"/>
                  <a:pt x="1437" y="572"/>
                </a:cubicBezTo>
                <a:cubicBezTo>
                  <a:pt x="1440" y="570"/>
                  <a:pt x="1440" y="570"/>
                  <a:pt x="1440" y="570"/>
                </a:cubicBezTo>
                <a:cubicBezTo>
                  <a:pt x="1444" y="573"/>
                  <a:pt x="1444" y="573"/>
                  <a:pt x="1444" y="573"/>
                </a:cubicBezTo>
                <a:cubicBezTo>
                  <a:pt x="1446" y="573"/>
                  <a:pt x="1446" y="573"/>
                  <a:pt x="1446" y="573"/>
                </a:cubicBezTo>
                <a:cubicBezTo>
                  <a:pt x="1446" y="572"/>
                  <a:pt x="1436" y="575"/>
                  <a:pt x="1447" y="569"/>
                </a:cubicBezTo>
                <a:cubicBezTo>
                  <a:pt x="1448" y="570"/>
                  <a:pt x="1448" y="570"/>
                  <a:pt x="1448" y="570"/>
                </a:cubicBezTo>
                <a:cubicBezTo>
                  <a:pt x="1449" y="568"/>
                  <a:pt x="1449" y="568"/>
                  <a:pt x="1449" y="568"/>
                </a:cubicBezTo>
                <a:cubicBezTo>
                  <a:pt x="1451" y="568"/>
                  <a:pt x="1451" y="568"/>
                  <a:pt x="1451" y="568"/>
                </a:cubicBezTo>
                <a:cubicBezTo>
                  <a:pt x="1450" y="571"/>
                  <a:pt x="1450" y="571"/>
                  <a:pt x="1450" y="571"/>
                </a:cubicBezTo>
                <a:cubicBezTo>
                  <a:pt x="1449" y="570"/>
                  <a:pt x="1453" y="571"/>
                  <a:pt x="1448" y="572"/>
                </a:cubicBezTo>
                <a:cubicBezTo>
                  <a:pt x="1451" y="576"/>
                  <a:pt x="1452" y="568"/>
                  <a:pt x="1456" y="571"/>
                </a:cubicBezTo>
                <a:cubicBezTo>
                  <a:pt x="1457" y="570"/>
                  <a:pt x="1457" y="570"/>
                  <a:pt x="1457" y="570"/>
                </a:cubicBezTo>
                <a:cubicBezTo>
                  <a:pt x="1463" y="569"/>
                  <a:pt x="1463" y="569"/>
                  <a:pt x="1463" y="569"/>
                </a:cubicBezTo>
                <a:cubicBezTo>
                  <a:pt x="1464" y="564"/>
                  <a:pt x="1464" y="564"/>
                  <a:pt x="1464" y="564"/>
                </a:cubicBezTo>
                <a:cubicBezTo>
                  <a:pt x="1465" y="562"/>
                  <a:pt x="1469" y="567"/>
                  <a:pt x="1469" y="563"/>
                </a:cubicBezTo>
                <a:cubicBezTo>
                  <a:pt x="1471" y="561"/>
                  <a:pt x="1471" y="561"/>
                  <a:pt x="1471" y="561"/>
                </a:cubicBezTo>
                <a:cubicBezTo>
                  <a:pt x="1472" y="562"/>
                  <a:pt x="1472" y="562"/>
                  <a:pt x="1472" y="562"/>
                </a:cubicBezTo>
                <a:cubicBezTo>
                  <a:pt x="1475" y="561"/>
                  <a:pt x="1475" y="561"/>
                  <a:pt x="1475" y="561"/>
                </a:cubicBezTo>
                <a:cubicBezTo>
                  <a:pt x="1476" y="564"/>
                  <a:pt x="1476" y="564"/>
                  <a:pt x="1476" y="564"/>
                </a:cubicBezTo>
                <a:cubicBezTo>
                  <a:pt x="1485" y="563"/>
                  <a:pt x="1485" y="563"/>
                  <a:pt x="1485" y="563"/>
                </a:cubicBezTo>
                <a:cubicBezTo>
                  <a:pt x="1488" y="559"/>
                  <a:pt x="1488" y="559"/>
                  <a:pt x="1488" y="559"/>
                </a:cubicBezTo>
                <a:cubicBezTo>
                  <a:pt x="1491" y="558"/>
                  <a:pt x="1491" y="558"/>
                  <a:pt x="1491" y="558"/>
                </a:cubicBezTo>
                <a:cubicBezTo>
                  <a:pt x="1492" y="559"/>
                  <a:pt x="1492" y="559"/>
                  <a:pt x="1492" y="559"/>
                </a:cubicBezTo>
                <a:cubicBezTo>
                  <a:pt x="1498" y="557"/>
                  <a:pt x="1498" y="557"/>
                  <a:pt x="1498" y="557"/>
                </a:cubicBezTo>
                <a:cubicBezTo>
                  <a:pt x="1499" y="556"/>
                  <a:pt x="1484" y="556"/>
                  <a:pt x="1502" y="560"/>
                </a:cubicBezTo>
                <a:cubicBezTo>
                  <a:pt x="1502" y="555"/>
                  <a:pt x="1502" y="555"/>
                  <a:pt x="1502" y="555"/>
                </a:cubicBezTo>
                <a:cubicBezTo>
                  <a:pt x="1509" y="555"/>
                  <a:pt x="1509" y="555"/>
                  <a:pt x="1509" y="555"/>
                </a:cubicBezTo>
                <a:cubicBezTo>
                  <a:pt x="1512" y="553"/>
                  <a:pt x="1512" y="553"/>
                  <a:pt x="1512" y="553"/>
                </a:cubicBezTo>
                <a:cubicBezTo>
                  <a:pt x="1513" y="554"/>
                  <a:pt x="1513" y="554"/>
                  <a:pt x="1513" y="554"/>
                </a:cubicBezTo>
                <a:cubicBezTo>
                  <a:pt x="1516" y="553"/>
                  <a:pt x="1516" y="553"/>
                  <a:pt x="1516" y="553"/>
                </a:cubicBezTo>
                <a:cubicBezTo>
                  <a:pt x="1517" y="551"/>
                  <a:pt x="1517" y="551"/>
                  <a:pt x="1517" y="551"/>
                </a:cubicBezTo>
                <a:cubicBezTo>
                  <a:pt x="1514" y="550"/>
                  <a:pt x="1514" y="550"/>
                  <a:pt x="1514" y="550"/>
                </a:cubicBezTo>
                <a:cubicBezTo>
                  <a:pt x="1512" y="552"/>
                  <a:pt x="1512" y="552"/>
                  <a:pt x="1512" y="552"/>
                </a:cubicBezTo>
                <a:cubicBezTo>
                  <a:pt x="1512" y="550"/>
                  <a:pt x="1512" y="550"/>
                  <a:pt x="1512" y="550"/>
                </a:cubicBezTo>
                <a:cubicBezTo>
                  <a:pt x="1516" y="550"/>
                  <a:pt x="1516" y="550"/>
                  <a:pt x="1516" y="550"/>
                </a:cubicBezTo>
                <a:cubicBezTo>
                  <a:pt x="1520" y="551"/>
                  <a:pt x="1520" y="551"/>
                  <a:pt x="1520" y="551"/>
                </a:cubicBezTo>
                <a:cubicBezTo>
                  <a:pt x="1522" y="548"/>
                  <a:pt x="1522" y="548"/>
                  <a:pt x="1522" y="548"/>
                </a:cubicBezTo>
                <a:cubicBezTo>
                  <a:pt x="1525" y="549"/>
                  <a:pt x="1525" y="549"/>
                  <a:pt x="1525" y="549"/>
                </a:cubicBezTo>
                <a:cubicBezTo>
                  <a:pt x="1526" y="549"/>
                  <a:pt x="1526" y="549"/>
                  <a:pt x="1526" y="549"/>
                </a:cubicBezTo>
                <a:cubicBezTo>
                  <a:pt x="1526" y="549"/>
                  <a:pt x="1515" y="552"/>
                  <a:pt x="1527" y="545"/>
                </a:cubicBezTo>
                <a:cubicBezTo>
                  <a:pt x="1527" y="545"/>
                  <a:pt x="1522" y="544"/>
                  <a:pt x="1527" y="547"/>
                </a:cubicBezTo>
                <a:cubicBezTo>
                  <a:pt x="1534" y="544"/>
                  <a:pt x="1534" y="544"/>
                  <a:pt x="1534" y="544"/>
                </a:cubicBezTo>
                <a:cubicBezTo>
                  <a:pt x="1534" y="544"/>
                  <a:pt x="1534" y="544"/>
                  <a:pt x="1534" y="544"/>
                </a:cubicBezTo>
                <a:cubicBezTo>
                  <a:pt x="1537" y="541"/>
                  <a:pt x="1537" y="541"/>
                  <a:pt x="1537" y="541"/>
                </a:cubicBezTo>
                <a:cubicBezTo>
                  <a:pt x="1538" y="542"/>
                  <a:pt x="1538" y="542"/>
                  <a:pt x="1538" y="542"/>
                </a:cubicBezTo>
                <a:cubicBezTo>
                  <a:pt x="1539" y="540"/>
                  <a:pt x="1539" y="540"/>
                  <a:pt x="1539" y="540"/>
                </a:cubicBezTo>
                <a:cubicBezTo>
                  <a:pt x="1543" y="544"/>
                  <a:pt x="1543" y="544"/>
                  <a:pt x="1543" y="544"/>
                </a:cubicBezTo>
                <a:cubicBezTo>
                  <a:pt x="1549" y="541"/>
                  <a:pt x="1549" y="541"/>
                  <a:pt x="1549" y="541"/>
                </a:cubicBezTo>
                <a:cubicBezTo>
                  <a:pt x="1549" y="539"/>
                  <a:pt x="1549" y="539"/>
                  <a:pt x="1549" y="539"/>
                </a:cubicBezTo>
                <a:cubicBezTo>
                  <a:pt x="1554" y="539"/>
                  <a:pt x="1554" y="539"/>
                  <a:pt x="1554" y="539"/>
                </a:cubicBezTo>
                <a:cubicBezTo>
                  <a:pt x="1554" y="538"/>
                  <a:pt x="1554" y="538"/>
                  <a:pt x="1554" y="538"/>
                </a:cubicBezTo>
                <a:cubicBezTo>
                  <a:pt x="1554" y="538"/>
                  <a:pt x="1556" y="537"/>
                  <a:pt x="1555" y="539"/>
                </a:cubicBezTo>
                <a:cubicBezTo>
                  <a:pt x="1558" y="536"/>
                  <a:pt x="1558" y="536"/>
                  <a:pt x="1558" y="536"/>
                </a:cubicBezTo>
                <a:cubicBezTo>
                  <a:pt x="1563" y="536"/>
                  <a:pt x="1563" y="536"/>
                  <a:pt x="1563" y="536"/>
                </a:cubicBezTo>
                <a:cubicBezTo>
                  <a:pt x="1566" y="539"/>
                  <a:pt x="1568" y="534"/>
                  <a:pt x="1569" y="535"/>
                </a:cubicBezTo>
                <a:cubicBezTo>
                  <a:pt x="1569" y="532"/>
                  <a:pt x="1572" y="537"/>
                  <a:pt x="1569" y="532"/>
                </a:cubicBezTo>
                <a:cubicBezTo>
                  <a:pt x="1572" y="532"/>
                  <a:pt x="1572" y="532"/>
                  <a:pt x="1572" y="532"/>
                </a:cubicBezTo>
                <a:cubicBezTo>
                  <a:pt x="1569" y="529"/>
                  <a:pt x="1569" y="529"/>
                  <a:pt x="1569" y="529"/>
                </a:cubicBezTo>
                <a:cubicBezTo>
                  <a:pt x="1575" y="529"/>
                  <a:pt x="1575" y="529"/>
                  <a:pt x="1575" y="529"/>
                </a:cubicBezTo>
                <a:cubicBezTo>
                  <a:pt x="1575" y="526"/>
                  <a:pt x="1575" y="526"/>
                  <a:pt x="1575" y="526"/>
                </a:cubicBezTo>
                <a:cubicBezTo>
                  <a:pt x="1576" y="526"/>
                  <a:pt x="1576" y="527"/>
                  <a:pt x="1577" y="526"/>
                </a:cubicBezTo>
                <a:cubicBezTo>
                  <a:pt x="1577" y="525"/>
                  <a:pt x="1577" y="525"/>
                  <a:pt x="1577" y="525"/>
                </a:cubicBezTo>
                <a:cubicBezTo>
                  <a:pt x="1572" y="525"/>
                  <a:pt x="1572" y="525"/>
                  <a:pt x="1572" y="525"/>
                </a:cubicBezTo>
                <a:cubicBezTo>
                  <a:pt x="1568" y="529"/>
                  <a:pt x="1568" y="529"/>
                  <a:pt x="1568" y="529"/>
                </a:cubicBezTo>
                <a:cubicBezTo>
                  <a:pt x="1568" y="531"/>
                  <a:pt x="1568" y="531"/>
                  <a:pt x="1568" y="531"/>
                </a:cubicBezTo>
                <a:cubicBezTo>
                  <a:pt x="1563" y="532"/>
                  <a:pt x="1563" y="532"/>
                  <a:pt x="1563" y="532"/>
                </a:cubicBezTo>
                <a:cubicBezTo>
                  <a:pt x="1559" y="531"/>
                  <a:pt x="1559" y="531"/>
                  <a:pt x="1559" y="531"/>
                </a:cubicBezTo>
                <a:cubicBezTo>
                  <a:pt x="1556" y="533"/>
                  <a:pt x="1556" y="533"/>
                  <a:pt x="1556" y="533"/>
                </a:cubicBezTo>
                <a:cubicBezTo>
                  <a:pt x="1557" y="533"/>
                  <a:pt x="1559" y="531"/>
                  <a:pt x="1561" y="535"/>
                </a:cubicBezTo>
                <a:cubicBezTo>
                  <a:pt x="1556" y="535"/>
                  <a:pt x="1556" y="535"/>
                  <a:pt x="1556" y="535"/>
                </a:cubicBezTo>
                <a:cubicBezTo>
                  <a:pt x="1550" y="538"/>
                  <a:pt x="1550" y="538"/>
                  <a:pt x="1550" y="538"/>
                </a:cubicBezTo>
                <a:cubicBezTo>
                  <a:pt x="1548" y="537"/>
                  <a:pt x="1548" y="537"/>
                  <a:pt x="1548" y="537"/>
                </a:cubicBezTo>
                <a:cubicBezTo>
                  <a:pt x="1548" y="540"/>
                  <a:pt x="1548" y="540"/>
                  <a:pt x="1548" y="540"/>
                </a:cubicBezTo>
                <a:cubicBezTo>
                  <a:pt x="1546" y="540"/>
                  <a:pt x="1546" y="540"/>
                  <a:pt x="1546" y="540"/>
                </a:cubicBezTo>
                <a:cubicBezTo>
                  <a:pt x="1546" y="538"/>
                  <a:pt x="1546" y="538"/>
                  <a:pt x="1546" y="538"/>
                </a:cubicBezTo>
                <a:cubicBezTo>
                  <a:pt x="1543" y="538"/>
                  <a:pt x="1543" y="538"/>
                  <a:pt x="1543" y="538"/>
                </a:cubicBezTo>
                <a:cubicBezTo>
                  <a:pt x="1544" y="534"/>
                  <a:pt x="1544" y="534"/>
                  <a:pt x="1544" y="534"/>
                </a:cubicBezTo>
                <a:cubicBezTo>
                  <a:pt x="1545" y="536"/>
                  <a:pt x="1545" y="536"/>
                  <a:pt x="1545" y="536"/>
                </a:cubicBezTo>
                <a:cubicBezTo>
                  <a:pt x="1549" y="536"/>
                  <a:pt x="1549" y="536"/>
                  <a:pt x="1549" y="536"/>
                </a:cubicBezTo>
                <a:cubicBezTo>
                  <a:pt x="1549" y="534"/>
                  <a:pt x="1549" y="534"/>
                  <a:pt x="1549" y="534"/>
                </a:cubicBezTo>
                <a:cubicBezTo>
                  <a:pt x="1545" y="534"/>
                  <a:pt x="1545" y="534"/>
                  <a:pt x="1545" y="534"/>
                </a:cubicBezTo>
                <a:cubicBezTo>
                  <a:pt x="1546" y="532"/>
                  <a:pt x="1546" y="532"/>
                  <a:pt x="1546" y="532"/>
                </a:cubicBezTo>
                <a:cubicBezTo>
                  <a:pt x="1546" y="532"/>
                  <a:pt x="1546" y="532"/>
                  <a:pt x="1546" y="532"/>
                </a:cubicBezTo>
                <a:cubicBezTo>
                  <a:pt x="1555" y="528"/>
                  <a:pt x="1555" y="528"/>
                  <a:pt x="1555" y="528"/>
                </a:cubicBezTo>
                <a:cubicBezTo>
                  <a:pt x="1556" y="529"/>
                  <a:pt x="1556" y="529"/>
                  <a:pt x="1556" y="529"/>
                </a:cubicBezTo>
                <a:cubicBezTo>
                  <a:pt x="1561" y="525"/>
                  <a:pt x="1561" y="525"/>
                  <a:pt x="1561" y="525"/>
                </a:cubicBezTo>
                <a:cubicBezTo>
                  <a:pt x="1565" y="525"/>
                  <a:pt x="1565" y="525"/>
                  <a:pt x="1565" y="525"/>
                </a:cubicBezTo>
                <a:cubicBezTo>
                  <a:pt x="1564" y="525"/>
                  <a:pt x="1564" y="525"/>
                  <a:pt x="1564" y="525"/>
                </a:cubicBezTo>
                <a:cubicBezTo>
                  <a:pt x="1567" y="526"/>
                  <a:pt x="1567" y="526"/>
                  <a:pt x="1567" y="526"/>
                </a:cubicBezTo>
                <a:cubicBezTo>
                  <a:pt x="1571" y="525"/>
                  <a:pt x="1571" y="525"/>
                  <a:pt x="1571" y="525"/>
                </a:cubicBezTo>
                <a:cubicBezTo>
                  <a:pt x="1571" y="523"/>
                  <a:pt x="1571" y="523"/>
                  <a:pt x="1571" y="523"/>
                </a:cubicBezTo>
                <a:cubicBezTo>
                  <a:pt x="1573" y="523"/>
                  <a:pt x="1573" y="523"/>
                  <a:pt x="1573" y="523"/>
                </a:cubicBezTo>
                <a:cubicBezTo>
                  <a:pt x="1575" y="522"/>
                  <a:pt x="1575" y="522"/>
                  <a:pt x="1575" y="522"/>
                </a:cubicBezTo>
                <a:cubicBezTo>
                  <a:pt x="1573" y="521"/>
                  <a:pt x="1573" y="521"/>
                  <a:pt x="1573" y="521"/>
                </a:cubicBezTo>
                <a:cubicBezTo>
                  <a:pt x="1576" y="520"/>
                  <a:pt x="1576" y="520"/>
                  <a:pt x="1576" y="520"/>
                </a:cubicBezTo>
                <a:cubicBezTo>
                  <a:pt x="1578" y="516"/>
                  <a:pt x="1578" y="516"/>
                  <a:pt x="1578" y="516"/>
                </a:cubicBezTo>
                <a:cubicBezTo>
                  <a:pt x="1582" y="516"/>
                  <a:pt x="1582" y="516"/>
                  <a:pt x="1582" y="516"/>
                </a:cubicBezTo>
                <a:cubicBezTo>
                  <a:pt x="1584" y="514"/>
                  <a:pt x="1584" y="514"/>
                  <a:pt x="1584" y="514"/>
                </a:cubicBezTo>
                <a:cubicBezTo>
                  <a:pt x="1585" y="516"/>
                  <a:pt x="1585" y="516"/>
                  <a:pt x="1585" y="516"/>
                </a:cubicBezTo>
                <a:cubicBezTo>
                  <a:pt x="1586" y="515"/>
                  <a:pt x="1586" y="515"/>
                  <a:pt x="1586" y="515"/>
                </a:cubicBezTo>
                <a:cubicBezTo>
                  <a:pt x="1585" y="520"/>
                  <a:pt x="1585" y="520"/>
                  <a:pt x="1585" y="520"/>
                </a:cubicBezTo>
                <a:cubicBezTo>
                  <a:pt x="1585" y="520"/>
                  <a:pt x="1585" y="520"/>
                  <a:pt x="1585" y="520"/>
                </a:cubicBezTo>
                <a:cubicBezTo>
                  <a:pt x="1585" y="518"/>
                  <a:pt x="1579" y="522"/>
                  <a:pt x="1583" y="517"/>
                </a:cubicBezTo>
                <a:cubicBezTo>
                  <a:pt x="1582" y="520"/>
                  <a:pt x="1582" y="520"/>
                  <a:pt x="1582" y="520"/>
                </a:cubicBezTo>
                <a:cubicBezTo>
                  <a:pt x="1577" y="521"/>
                  <a:pt x="1577" y="521"/>
                  <a:pt x="1577" y="521"/>
                </a:cubicBezTo>
                <a:cubicBezTo>
                  <a:pt x="1578" y="525"/>
                  <a:pt x="1578" y="525"/>
                  <a:pt x="1578" y="525"/>
                </a:cubicBezTo>
                <a:cubicBezTo>
                  <a:pt x="1581" y="525"/>
                  <a:pt x="1581" y="525"/>
                  <a:pt x="1581" y="525"/>
                </a:cubicBezTo>
                <a:cubicBezTo>
                  <a:pt x="1581" y="523"/>
                  <a:pt x="1583" y="527"/>
                  <a:pt x="1582" y="523"/>
                </a:cubicBezTo>
                <a:cubicBezTo>
                  <a:pt x="1583" y="525"/>
                  <a:pt x="1583" y="525"/>
                  <a:pt x="1583" y="525"/>
                </a:cubicBezTo>
                <a:cubicBezTo>
                  <a:pt x="1584" y="524"/>
                  <a:pt x="1593" y="529"/>
                  <a:pt x="1590" y="522"/>
                </a:cubicBezTo>
                <a:cubicBezTo>
                  <a:pt x="1593" y="520"/>
                  <a:pt x="1593" y="520"/>
                  <a:pt x="1593" y="520"/>
                </a:cubicBezTo>
                <a:cubicBezTo>
                  <a:pt x="1600" y="517"/>
                  <a:pt x="1600" y="517"/>
                  <a:pt x="1600" y="517"/>
                </a:cubicBezTo>
                <a:cubicBezTo>
                  <a:pt x="1599" y="515"/>
                  <a:pt x="1599" y="515"/>
                  <a:pt x="1599" y="515"/>
                </a:cubicBezTo>
                <a:cubicBezTo>
                  <a:pt x="1601" y="515"/>
                  <a:pt x="1601" y="515"/>
                  <a:pt x="1601" y="515"/>
                </a:cubicBezTo>
                <a:cubicBezTo>
                  <a:pt x="1600" y="517"/>
                  <a:pt x="1600" y="517"/>
                  <a:pt x="1600" y="517"/>
                </a:cubicBezTo>
                <a:cubicBezTo>
                  <a:pt x="1600" y="519"/>
                  <a:pt x="1600" y="519"/>
                  <a:pt x="1600" y="519"/>
                </a:cubicBezTo>
                <a:cubicBezTo>
                  <a:pt x="1594" y="522"/>
                  <a:pt x="1594" y="522"/>
                  <a:pt x="1594" y="522"/>
                </a:cubicBezTo>
                <a:cubicBezTo>
                  <a:pt x="1592" y="522"/>
                  <a:pt x="1597" y="520"/>
                  <a:pt x="1591" y="521"/>
                </a:cubicBezTo>
                <a:cubicBezTo>
                  <a:pt x="1588" y="525"/>
                  <a:pt x="1588" y="525"/>
                  <a:pt x="1588" y="525"/>
                </a:cubicBezTo>
                <a:cubicBezTo>
                  <a:pt x="1583" y="527"/>
                  <a:pt x="1619" y="508"/>
                  <a:pt x="1572" y="534"/>
                </a:cubicBezTo>
                <a:cubicBezTo>
                  <a:pt x="1563" y="539"/>
                  <a:pt x="1563" y="539"/>
                  <a:pt x="1563" y="539"/>
                </a:cubicBezTo>
                <a:cubicBezTo>
                  <a:pt x="1562" y="537"/>
                  <a:pt x="1562" y="537"/>
                  <a:pt x="1562" y="537"/>
                </a:cubicBezTo>
                <a:cubicBezTo>
                  <a:pt x="1555" y="545"/>
                  <a:pt x="1555" y="545"/>
                  <a:pt x="1555" y="545"/>
                </a:cubicBezTo>
                <a:cubicBezTo>
                  <a:pt x="1552" y="546"/>
                  <a:pt x="1552" y="546"/>
                  <a:pt x="1552" y="546"/>
                </a:cubicBezTo>
                <a:cubicBezTo>
                  <a:pt x="1552" y="545"/>
                  <a:pt x="1552" y="545"/>
                  <a:pt x="1552" y="545"/>
                </a:cubicBezTo>
                <a:cubicBezTo>
                  <a:pt x="1543" y="549"/>
                  <a:pt x="1543" y="549"/>
                  <a:pt x="1543" y="549"/>
                </a:cubicBezTo>
                <a:cubicBezTo>
                  <a:pt x="1543" y="549"/>
                  <a:pt x="1546" y="550"/>
                  <a:pt x="1542" y="550"/>
                </a:cubicBezTo>
                <a:cubicBezTo>
                  <a:pt x="1544" y="553"/>
                  <a:pt x="1550" y="546"/>
                  <a:pt x="1561" y="547"/>
                </a:cubicBezTo>
                <a:cubicBezTo>
                  <a:pt x="1559" y="547"/>
                  <a:pt x="1559" y="545"/>
                  <a:pt x="1561" y="545"/>
                </a:cubicBezTo>
                <a:cubicBezTo>
                  <a:pt x="1561" y="546"/>
                  <a:pt x="1561" y="546"/>
                  <a:pt x="1561" y="546"/>
                </a:cubicBezTo>
                <a:cubicBezTo>
                  <a:pt x="1557" y="546"/>
                  <a:pt x="1564" y="551"/>
                  <a:pt x="1564" y="543"/>
                </a:cubicBezTo>
                <a:cubicBezTo>
                  <a:pt x="1564" y="544"/>
                  <a:pt x="1564" y="544"/>
                  <a:pt x="1564" y="544"/>
                </a:cubicBezTo>
                <a:cubicBezTo>
                  <a:pt x="1566" y="543"/>
                  <a:pt x="1566" y="543"/>
                  <a:pt x="1566" y="543"/>
                </a:cubicBezTo>
                <a:cubicBezTo>
                  <a:pt x="1572" y="542"/>
                  <a:pt x="1572" y="542"/>
                  <a:pt x="1572" y="542"/>
                </a:cubicBezTo>
                <a:cubicBezTo>
                  <a:pt x="1569" y="544"/>
                  <a:pt x="1569" y="544"/>
                  <a:pt x="1569" y="544"/>
                </a:cubicBezTo>
                <a:cubicBezTo>
                  <a:pt x="1577" y="546"/>
                  <a:pt x="1577" y="546"/>
                  <a:pt x="1577" y="546"/>
                </a:cubicBezTo>
                <a:cubicBezTo>
                  <a:pt x="1578" y="545"/>
                  <a:pt x="1578" y="545"/>
                  <a:pt x="1578" y="545"/>
                </a:cubicBezTo>
                <a:cubicBezTo>
                  <a:pt x="1578" y="547"/>
                  <a:pt x="1578" y="547"/>
                  <a:pt x="1578" y="547"/>
                </a:cubicBezTo>
                <a:cubicBezTo>
                  <a:pt x="1579" y="547"/>
                  <a:pt x="1580" y="549"/>
                  <a:pt x="1581" y="547"/>
                </a:cubicBezTo>
                <a:cubicBezTo>
                  <a:pt x="1581" y="545"/>
                  <a:pt x="1581" y="545"/>
                  <a:pt x="1581" y="545"/>
                </a:cubicBezTo>
                <a:cubicBezTo>
                  <a:pt x="1584" y="543"/>
                  <a:pt x="1584" y="543"/>
                  <a:pt x="1584" y="543"/>
                </a:cubicBezTo>
                <a:cubicBezTo>
                  <a:pt x="1583" y="546"/>
                  <a:pt x="1583" y="546"/>
                  <a:pt x="1583" y="546"/>
                </a:cubicBezTo>
                <a:cubicBezTo>
                  <a:pt x="1588" y="546"/>
                  <a:pt x="1588" y="546"/>
                  <a:pt x="1588" y="546"/>
                </a:cubicBezTo>
                <a:cubicBezTo>
                  <a:pt x="1590" y="543"/>
                  <a:pt x="1590" y="543"/>
                  <a:pt x="1590" y="543"/>
                </a:cubicBezTo>
                <a:cubicBezTo>
                  <a:pt x="1591" y="543"/>
                  <a:pt x="1592" y="543"/>
                  <a:pt x="1593" y="543"/>
                </a:cubicBezTo>
                <a:cubicBezTo>
                  <a:pt x="1589" y="542"/>
                  <a:pt x="1589" y="542"/>
                  <a:pt x="1589" y="542"/>
                </a:cubicBezTo>
                <a:cubicBezTo>
                  <a:pt x="1588" y="542"/>
                  <a:pt x="1588" y="542"/>
                  <a:pt x="1588" y="542"/>
                </a:cubicBezTo>
                <a:cubicBezTo>
                  <a:pt x="1589" y="541"/>
                  <a:pt x="1589" y="541"/>
                  <a:pt x="1589" y="541"/>
                </a:cubicBezTo>
                <a:cubicBezTo>
                  <a:pt x="1587" y="540"/>
                  <a:pt x="1587" y="540"/>
                  <a:pt x="1587" y="540"/>
                </a:cubicBezTo>
                <a:cubicBezTo>
                  <a:pt x="1587" y="536"/>
                  <a:pt x="1587" y="536"/>
                  <a:pt x="1587" y="536"/>
                </a:cubicBezTo>
                <a:cubicBezTo>
                  <a:pt x="1590" y="537"/>
                  <a:pt x="1590" y="537"/>
                  <a:pt x="1590" y="537"/>
                </a:cubicBezTo>
                <a:cubicBezTo>
                  <a:pt x="1590" y="540"/>
                  <a:pt x="1590" y="540"/>
                  <a:pt x="1590" y="540"/>
                </a:cubicBezTo>
                <a:cubicBezTo>
                  <a:pt x="1594" y="539"/>
                  <a:pt x="1594" y="539"/>
                  <a:pt x="1594" y="539"/>
                </a:cubicBezTo>
                <a:cubicBezTo>
                  <a:pt x="1594" y="535"/>
                  <a:pt x="1594" y="535"/>
                  <a:pt x="1594" y="535"/>
                </a:cubicBezTo>
                <a:cubicBezTo>
                  <a:pt x="1597" y="535"/>
                  <a:pt x="1598" y="532"/>
                  <a:pt x="1601" y="535"/>
                </a:cubicBezTo>
                <a:cubicBezTo>
                  <a:pt x="1603" y="535"/>
                  <a:pt x="1604" y="531"/>
                  <a:pt x="1605" y="535"/>
                </a:cubicBezTo>
                <a:cubicBezTo>
                  <a:pt x="1603" y="538"/>
                  <a:pt x="1603" y="538"/>
                  <a:pt x="1603" y="538"/>
                </a:cubicBezTo>
                <a:cubicBezTo>
                  <a:pt x="1605" y="539"/>
                  <a:pt x="1605" y="539"/>
                  <a:pt x="1605" y="539"/>
                </a:cubicBezTo>
                <a:cubicBezTo>
                  <a:pt x="1614" y="535"/>
                  <a:pt x="1614" y="535"/>
                  <a:pt x="1614" y="535"/>
                </a:cubicBezTo>
                <a:cubicBezTo>
                  <a:pt x="1614" y="533"/>
                  <a:pt x="1614" y="533"/>
                  <a:pt x="1614" y="533"/>
                </a:cubicBezTo>
                <a:cubicBezTo>
                  <a:pt x="1623" y="531"/>
                  <a:pt x="1623" y="531"/>
                  <a:pt x="1623" y="531"/>
                </a:cubicBezTo>
                <a:cubicBezTo>
                  <a:pt x="1631" y="527"/>
                  <a:pt x="1631" y="527"/>
                  <a:pt x="1631" y="527"/>
                </a:cubicBezTo>
                <a:cubicBezTo>
                  <a:pt x="1636" y="527"/>
                  <a:pt x="1636" y="527"/>
                  <a:pt x="1636" y="527"/>
                </a:cubicBezTo>
                <a:cubicBezTo>
                  <a:pt x="1636" y="524"/>
                  <a:pt x="1636" y="524"/>
                  <a:pt x="1636" y="524"/>
                </a:cubicBezTo>
                <a:cubicBezTo>
                  <a:pt x="1640" y="524"/>
                  <a:pt x="1640" y="524"/>
                  <a:pt x="1640" y="524"/>
                </a:cubicBezTo>
                <a:cubicBezTo>
                  <a:pt x="1640" y="523"/>
                  <a:pt x="1639" y="523"/>
                  <a:pt x="1640" y="522"/>
                </a:cubicBezTo>
                <a:cubicBezTo>
                  <a:pt x="1641" y="524"/>
                  <a:pt x="1641" y="524"/>
                  <a:pt x="1641" y="524"/>
                </a:cubicBezTo>
                <a:cubicBezTo>
                  <a:pt x="1642" y="522"/>
                  <a:pt x="1644" y="524"/>
                  <a:pt x="1646" y="523"/>
                </a:cubicBezTo>
                <a:cubicBezTo>
                  <a:pt x="1647" y="524"/>
                  <a:pt x="1647" y="524"/>
                  <a:pt x="1647" y="524"/>
                </a:cubicBezTo>
                <a:cubicBezTo>
                  <a:pt x="1643" y="525"/>
                  <a:pt x="1643" y="525"/>
                  <a:pt x="1643" y="525"/>
                </a:cubicBezTo>
                <a:cubicBezTo>
                  <a:pt x="1647" y="522"/>
                  <a:pt x="1640" y="522"/>
                  <a:pt x="1636" y="528"/>
                </a:cubicBezTo>
                <a:cubicBezTo>
                  <a:pt x="1634" y="528"/>
                  <a:pt x="1631" y="528"/>
                  <a:pt x="1631" y="530"/>
                </a:cubicBezTo>
                <a:cubicBezTo>
                  <a:pt x="1631" y="531"/>
                  <a:pt x="1631" y="531"/>
                  <a:pt x="1631" y="531"/>
                </a:cubicBezTo>
                <a:cubicBezTo>
                  <a:pt x="1635" y="532"/>
                  <a:pt x="1635" y="532"/>
                  <a:pt x="1635" y="532"/>
                </a:cubicBezTo>
                <a:cubicBezTo>
                  <a:pt x="1639" y="531"/>
                  <a:pt x="1639" y="531"/>
                  <a:pt x="1639" y="531"/>
                </a:cubicBezTo>
                <a:cubicBezTo>
                  <a:pt x="1640" y="528"/>
                  <a:pt x="1640" y="528"/>
                  <a:pt x="1640" y="528"/>
                </a:cubicBezTo>
                <a:cubicBezTo>
                  <a:pt x="1644" y="528"/>
                  <a:pt x="1644" y="528"/>
                  <a:pt x="1644" y="528"/>
                </a:cubicBezTo>
                <a:cubicBezTo>
                  <a:pt x="1645" y="528"/>
                  <a:pt x="1640" y="528"/>
                  <a:pt x="1646" y="527"/>
                </a:cubicBezTo>
                <a:cubicBezTo>
                  <a:pt x="1640" y="532"/>
                  <a:pt x="1640" y="532"/>
                  <a:pt x="1640" y="532"/>
                </a:cubicBezTo>
                <a:cubicBezTo>
                  <a:pt x="1649" y="529"/>
                  <a:pt x="1649" y="529"/>
                  <a:pt x="1649" y="529"/>
                </a:cubicBezTo>
                <a:cubicBezTo>
                  <a:pt x="1650" y="529"/>
                  <a:pt x="1642" y="531"/>
                  <a:pt x="1653" y="529"/>
                </a:cubicBezTo>
                <a:cubicBezTo>
                  <a:pt x="1654" y="525"/>
                  <a:pt x="1632" y="538"/>
                  <a:pt x="1660" y="522"/>
                </a:cubicBezTo>
                <a:cubicBezTo>
                  <a:pt x="1661" y="522"/>
                  <a:pt x="1661" y="522"/>
                  <a:pt x="1661" y="522"/>
                </a:cubicBezTo>
                <a:cubicBezTo>
                  <a:pt x="1664" y="520"/>
                  <a:pt x="1664" y="520"/>
                  <a:pt x="1664" y="520"/>
                </a:cubicBezTo>
                <a:cubicBezTo>
                  <a:pt x="1660" y="517"/>
                  <a:pt x="1660" y="517"/>
                  <a:pt x="1660" y="517"/>
                </a:cubicBezTo>
                <a:cubicBezTo>
                  <a:pt x="1657" y="516"/>
                  <a:pt x="1659" y="522"/>
                  <a:pt x="1655" y="517"/>
                </a:cubicBezTo>
                <a:cubicBezTo>
                  <a:pt x="1654" y="518"/>
                  <a:pt x="1654" y="518"/>
                  <a:pt x="1654" y="518"/>
                </a:cubicBezTo>
                <a:cubicBezTo>
                  <a:pt x="1653" y="517"/>
                  <a:pt x="1653" y="517"/>
                  <a:pt x="1653" y="517"/>
                </a:cubicBezTo>
                <a:cubicBezTo>
                  <a:pt x="1655" y="515"/>
                  <a:pt x="1655" y="515"/>
                  <a:pt x="1655" y="515"/>
                </a:cubicBezTo>
                <a:cubicBezTo>
                  <a:pt x="1655" y="514"/>
                  <a:pt x="1655" y="514"/>
                  <a:pt x="1655" y="514"/>
                </a:cubicBezTo>
                <a:cubicBezTo>
                  <a:pt x="1657" y="511"/>
                  <a:pt x="1657" y="511"/>
                  <a:pt x="1657" y="511"/>
                </a:cubicBezTo>
                <a:cubicBezTo>
                  <a:pt x="1659" y="512"/>
                  <a:pt x="1659" y="512"/>
                  <a:pt x="1659" y="512"/>
                </a:cubicBezTo>
                <a:cubicBezTo>
                  <a:pt x="1659" y="513"/>
                  <a:pt x="1654" y="509"/>
                  <a:pt x="1658" y="515"/>
                </a:cubicBezTo>
                <a:cubicBezTo>
                  <a:pt x="1660" y="513"/>
                  <a:pt x="1660" y="513"/>
                  <a:pt x="1660" y="513"/>
                </a:cubicBezTo>
                <a:cubicBezTo>
                  <a:pt x="1660" y="515"/>
                  <a:pt x="1660" y="515"/>
                  <a:pt x="1660" y="515"/>
                </a:cubicBezTo>
                <a:cubicBezTo>
                  <a:pt x="1664" y="516"/>
                  <a:pt x="1664" y="516"/>
                  <a:pt x="1664" y="516"/>
                </a:cubicBezTo>
                <a:cubicBezTo>
                  <a:pt x="1667" y="515"/>
                  <a:pt x="1667" y="515"/>
                  <a:pt x="1667" y="515"/>
                </a:cubicBezTo>
                <a:cubicBezTo>
                  <a:pt x="1668" y="517"/>
                  <a:pt x="1668" y="517"/>
                  <a:pt x="1668" y="517"/>
                </a:cubicBezTo>
                <a:cubicBezTo>
                  <a:pt x="1673" y="514"/>
                  <a:pt x="1673" y="514"/>
                  <a:pt x="1673" y="514"/>
                </a:cubicBezTo>
                <a:cubicBezTo>
                  <a:pt x="1672" y="511"/>
                  <a:pt x="1672" y="511"/>
                  <a:pt x="1672" y="511"/>
                </a:cubicBezTo>
                <a:cubicBezTo>
                  <a:pt x="1674" y="509"/>
                  <a:pt x="1674" y="509"/>
                  <a:pt x="1674" y="509"/>
                </a:cubicBezTo>
                <a:cubicBezTo>
                  <a:pt x="1677" y="510"/>
                  <a:pt x="1677" y="510"/>
                  <a:pt x="1677" y="510"/>
                </a:cubicBezTo>
                <a:cubicBezTo>
                  <a:pt x="1679" y="507"/>
                  <a:pt x="1679" y="507"/>
                  <a:pt x="1679" y="507"/>
                </a:cubicBezTo>
                <a:cubicBezTo>
                  <a:pt x="1681" y="507"/>
                  <a:pt x="1681" y="507"/>
                  <a:pt x="1681" y="507"/>
                </a:cubicBezTo>
                <a:cubicBezTo>
                  <a:pt x="1681" y="512"/>
                  <a:pt x="1681" y="512"/>
                  <a:pt x="1681" y="512"/>
                </a:cubicBezTo>
                <a:cubicBezTo>
                  <a:pt x="1678" y="513"/>
                  <a:pt x="1678" y="513"/>
                  <a:pt x="1678" y="513"/>
                </a:cubicBezTo>
                <a:cubicBezTo>
                  <a:pt x="1679" y="514"/>
                  <a:pt x="1679" y="514"/>
                  <a:pt x="1679" y="514"/>
                </a:cubicBezTo>
                <a:cubicBezTo>
                  <a:pt x="1677" y="516"/>
                  <a:pt x="1677" y="516"/>
                  <a:pt x="1677" y="516"/>
                </a:cubicBezTo>
                <a:cubicBezTo>
                  <a:pt x="1678" y="519"/>
                  <a:pt x="1678" y="519"/>
                  <a:pt x="1678" y="519"/>
                </a:cubicBezTo>
                <a:cubicBezTo>
                  <a:pt x="1673" y="519"/>
                  <a:pt x="1673" y="519"/>
                  <a:pt x="1673" y="519"/>
                </a:cubicBezTo>
                <a:cubicBezTo>
                  <a:pt x="1672" y="519"/>
                  <a:pt x="1672" y="520"/>
                  <a:pt x="1675" y="521"/>
                </a:cubicBezTo>
                <a:cubicBezTo>
                  <a:pt x="1668" y="520"/>
                  <a:pt x="1668" y="520"/>
                  <a:pt x="1668" y="520"/>
                </a:cubicBezTo>
                <a:cubicBezTo>
                  <a:pt x="1670" y="522"/>
                  <a:pt x="1670" y="522"/>
                  <a:pt x="1670" y="522"/>
                </a:cubicBezTo>
                <a:cubicBezTo>
                  <a:pt x="1668" y="520"/>
                  <a:pt x="1666" y="527"/>
                  <a:pt x="1665" y="521"/>
                </a:cubicBezTo>
                <a:cubicBezTo>
                  <a:pt x="1657" y="528"/>
                  <a:pt x="1657" y="528"/>
                  <a:pt x="1657" y="528"/>
                </a:cubicBezTo>
                <a:cubicBezTo>
                  <a:pt x="1659" y="529"/>
                  <a:pt x="1659" y="529"/>
                  <a:pt x="1659" y="529"/>
                </a:cubicBezTo>
                <a:cubicBezTo>
                  <a:pt x="1667" y="527"/>
                  <a:pt x="1667" y="527"/>
                  <a:pt x="1667" y="527"/>
                </a:cubicBezTo>
                <a:cubicBezTo>
                  <a:pt x="1672" y="529"/>
                  <a:pt x="1672" y="529"/>
                  <a:pt x="1672" y="529"/>
                </a:cubicBezTo>
                <a:cubicBezTo>
                  <a:pt x="1679" y="527"/>
                  <a:pt x="1679" y="527"/>
                  <a:pt x="1679" y="527"/>
                </a:cubicBezTo>
                <a:cubicBezTo>
                  <a:pt x="1716" y="525"/>
                  <a:pt x="1716" y="525"/>
                  <a:pt x="1716" y="525"/>
                </a:cubicBezTo>
                <a:cubicBezTo>
                  <a:pt x="1721" y="525"/>
                  <a:pt x="1721" y="525"/>
                  <a:pt x="1721" y="525"/>
                </a:cubicBezTo>
                <a:cubicBezTo>
                  <a:pt x="1722" y="526"/>
                  <a:pt x="1722" y="526"/>
                  <a:pt x="1722" y="526"/>
                </a:cubicBezTo>
                <a:cubicBezTo>
                  <a:pt x="1714" y="528"/>
                  <a:pt x="1714" y="528"/>
                  <a:pt x="1714" y="528"/>
                </a:cubicBezTo>
                <a:cubicBezTo>
                  <a:pt x="1752" y="530"/>
                  <a:pt x="1752" y="530"/>
                  <a:pt x="1752" y="530"/>
                </a:cubicBezTo>
                <a:cubicBezTo>
                  <a:pt x="1771" y="528"/>
                  <a:pt x="1771" y="528"/>
                  <a:pt x="1771" y="528"/>
                </a:cubicBezTo>
                <a:cubicBezTo>
                  <a:pt x="1770" y="529"/>
                  <a:pt x="1770" y="529"/>
                  <a:pt x="1770" y="529"/>
                </a:cubicBezTo>
                <a:cubicBezTo>
                  <a:pt x="1771" y="531"/>
                  <a:pt x="1771" y="531"/>
                  <a:pt x="1771" y="531"/>
                </a:cubicBezTo>
                <a:cubicBezTo>
                  <a:pt x="1756" y="532"/>
                  <a:pt x="1756" y="532"/>
                  <a:pt x="1756" y="532"/>
                </a:cubicBezTo>
                <a:cubicBezTo>
                  <a:pt x="1757" y="536"/>
                  <a:pt x="1757" y="536"/>
                  <a:pt x="1757" y="536"/>
                </a:cubicBezTo>
                <a:cubicBezTo>
                  <a:pt x="1757" y="539"/>
                  <a:pt x="1757" y="539"/>
                  <a:pt x="1757" y="539"/>
                </a:cubicBezTo>
                <a:cubicBezTo>
                  <a:pt x="1756" y="539"/>
                  <a:pt x="1756" y="539"/>
                  <a:pt x="1756" y="539"/>
                </a:cubicBezTo>
                <a:cubicBezTo>
                  <a:pt x="1755" y="540"/>
                  <a:pt x="1755" y="540"/>
                  <a:pt x="1755" y="540"/>
                </a:cubicBezTo>
                <a:cubicBezTo>
                  <a:pt x="1757" y="541"/>
                  <a:pt x="1757" y="541"/>
                  <a:pt x="1757" y="541"/>
                </a:cubicBezTo>
                <a:cubicBezTo>
                  <a:pt x="1753" y="542"/>
                  <a:pt x="1753" y="542"/>
                  <a:pt x="1753" y="542"/>
                </a:cubicBezTo>
                <a:cubicBezTo>
                  <a:pt x="1751" y="540"/>
                  <a:pt x="1751" y="540"/>
                  <a:pt x="1751" y="540"/>
                </a:cubicBezTo>
                <a:cubicBezTo>
                  <a:pt x="1749" y="542"/>
                  <a:pt x="1749" y="542"/>
                  <a:pt x="1749" y="542"/>
                </a:cubicBezTo>
                <a:cubicBezTo>
                  <a:pt x="1744" y="542"/>
                  <a:pt x="1744" y="542"/>
                  <a:pt x="1744" y="542"/>
                </a:cubicBezTo>
                <a:cubicBezTo>
                  <a:pt x="1741" y="544"/>
                  <a:pt x="1741" y="544"/>
                  <a:pt x="1741" y="544"/>
                </a:cubicBezTo>
                <a:cubicBezTo>
                  <a:pt x="1742" y="543"/>
                  <a:pt x="1742" y="543"/>
                  <a:pt x="1742" y="543"/>
                </a:cubicBezTo>
                <a:cubicBezTo>
                  <a:pt x="1735" y="544"/>
                  <a:pt x="1735" y="544"/>
                  <a:pt x="1735" y="544"/>
                </a:cubicBezTo>
                <a:cubicBezTo>
                  <a:pt x="1732" y="546"/>
                  <a:pt x="1754" y="540"/>
                  <a:pt x="1728" y="547"/>
                </a:cubicBezTo>
                <a:cubicBezTo>
                  <a:pt x="1726" y="546"/>
                  <a:pt x="1726" y="546"/>
                  <a:pt x="1726" y="546"/>
                </a:cubicBezTo>
                <a:cubicBezTo>
                  <a:pt x="1725" y="546"/>
                  <a:pt x="1729" y="549"/>
                  <a:pt x="1724" y="547"/>
                </a:cubicBezTo>
                <a:cubicBezTo>
                  <a:pt x="1724" y="549"/>
                  <a:pt x="1724" y="549"/>
                  <a:pt x="1724" y="549"/>
                </a:cubicBezTo>
                <a:cubicBezTo>
                  <a:pt x="1721" y="550"/>
                  <a:pt x="1721" y="550"/>
                  <a:pt x="1721" y="550"/>
                </a:cubicBezTo>
                <a:cubicBezTo>
                  <a:pt x="1710" y="552"/>
                  <a:pt x="1710" y="552"/>
                  <a:pt x="1710" y="552"/>
                </a:cubicBezTo>
                <a:cubicBezTo>
                  <a:pt x="1706" y="554"/>
                  <a:pt x="1706" y="554"/>
                  <a:pt x="1706" y="554"/>
                </a:cubicBezTo>
                <a:cubicBezTo>
                  <a:pt x="1704" y="553"/>
                  <a:pt x="1704" y="553"/>
                  <a:pt x="1704" y="553"/>
                </a:cubicBezTo>
                <a:cubicBezTo>
                  <a:pt x="1700" y="553"/>
                  <a:pt x="1700" y="553"/>
                  <a:pt x="1700" y="553"/>
                </a:cubicBezTo>
                <a:cubicBezTo>
                  <a:pt x="1700" y="551"/>
                  <a:pt x="1697" y="554"/>
                  <a:pt x="1698" y="551"/>
                </a:cubicBezTo>
                <a:cubicBezTo>
                  <a:pt x="1695" y="555"/>
                  <a:pt x="1695" y="555"/>
                  <a:pt x="1695" y="555"/>
                </a:cubicBezTo>
                <a:cubicBezTo>
                  <a:pt x="1691" y="558"/>
                  <a:pt x="1691" y="558"/>
                  <a:pt x="1691" y="558"/>
                </a:cubicBezTo>
                <a:cubicBezTo>
                  <a:pt x="1691" y="557"/>
                  <a:pt x="1691" y="557"/>
                  <a:pt x="1691" y="557"/>
                </a:cubicBezTo>
                <a:cubicBezTo>
                  <a:pt x="1684" y="560"/>
                  <a:pt x="1684" y="560"/>
                  <a:pt x="1684" y="560"/>
                </a:cubicBezTo>
                <a:cubicBezTo>
                  <a:pt x="1683" y="561"/>
                  <a:pt x="1683" y="561"/>
                  <a:pt x="1683" y="561"/>
                </a:cubicBezTo>
                <a:cubicBezTo>
                  <a:pt x="1686" y="563"/>
                  <a:pt x="1686" y="563"/>
                  <a:pt x="1686" y="563"/>
                </a:cubicBezTo>
                <a:cubicBezTo>
                  <a:pt x="1708" y="558"/>
                  <a:pt x="1708" y="558"/>
                  <a:pt x="1708" y="558"/>
                </a:cubicBezTo>
                <a:cubicBezTo>
                  <a:pt x="1716" y="556"/>
                  <a:pt x="1716" y="556"/>
                  <a:pt x="1716" y="556"/>
                </a:cubicBezTo>
                <a:cubicBezTo>
                  <a:pt x="1730" y="557"/>
                  <a:pt x="1730" y="557"/>
                  <a:pt x="1730" y="557"/>
                </a:cubicBezTo>
                <a:cubicBezTo>
                  <a:pt x="1732" y="556"/>
                  <a:pt x="1732" y="556"/>
                  <a:pt x="1732" y="556"/>
                </a:cubicBezTo>
                <a:cubicBezTo>
                  <a:pt x="1736" y="557"/>
                  <a:pt x="1736" y="557"/>
                  <a:pt x="1736" y="557"/>
                </a:cubicBezTo>
                <a:cubicBezTo>
                  <a:pt x="1736" y="560"/>
                  <a:pt x="1736" y="560"/>
                  <a:pt x="1736" y="560"/>
                </a:cubicBezTo>
                <a:cubicBezTo>
                  <a:pt x="1732" y="562"/>
                  <a:pt x="1732" y="562"/>
                  <a:pt x="1732" y="562"/>
                </a:cubicBezTo>
                <a:cubicBezTo>
                  <a:pt x="1725" y="562"/>
                  <a:pt x="1725" y="562"/>
                  <a:pt x="1725" y="562"/>
                </a:cubicBezTo>
                <a:cubicBezTo>
                  <a:pt x="1724" y="561"/>
                  <a:pt x="1724" y="561"/>
                  <a:pt x="1724" y="561"/>
                </a:cubicBezTo>
                <a:cubicBezTo>
                  <a:pt x="1714" y="564"/>
                  <a:pt x="1714" y="564"/>
                  <a:pt x="1714" y="564"/>
                </a:cubicBezTo>
                <a:cubicBezTo>
                  <a:pt x="1708" y="563"/>
                  <a:pt x="1708" y="563"/>
                  <a:pt x="1708" y="563"/>
                </a:cubicBezTo>
                <a:cubicBezTo>
                  <a:pt x="1700" y="564"/>
                  <a:pt x="1700" y="564"/>
                  <a:pt x="1700" y="564"/>
                </a:cubicBezTo>
                <a:cubicBezTo>
                  <a:pt x="1701" y="564"/>
                  <a:pt x="1701" y="564"/>
                  <a:pt x="1701" y="564"/>
                </a:cubicBezTo>
                <a:cubicBezTo>
                  <a:pt x="1698" y="568"/>
                  <a:pt x="1698" y="568"/>
                  <a:pt x="1698" y="568"/>
                </a:cubicBezTo>
                <a:cubicBezTo>
                  <a:pt x="1697" y="566"/>
                  <a:pt x="1697" y="566"/>
                  <a:pt x="1697" y="566"/>
                </a:cubicBezTo>
                <a:cubicBezTo>
                  <a:pt x="1694" y="567"/>
                  <a:pt x="1694" y="567"/>
                  <a:pt x="1694" y="567"/>
                </a:cubicBezTo>
                <a:cubicBezTo>
                  <a:pt x="1695" y="568"/>
                  <a:pt x="1693" y="566"/>
                  <a:pt x="1693" y="569"/>
                </a:cubicBezTo>
                <a:cubicBezTo>
                  <a:pt x="1709" y="567"/>
                  <a:pt x="1709" y="567"/>
                  <a:pt x="1709" y="567"/>
                </a:cubicBezTo>
                <a:cubicBezTo>
                  <a:pt x="1708" y="568"/>
                  <a:pt x="1708" y="568"/>
                  <a:pt x="1708" y="568"/>
                </a:cubicBezTo>
                <a:cubicBezTo>
                  <a:pt x="1709" y="569"/>
                  <a:pt x="1709" y="569"/>
                  <a:pt x="1709" y="569"/>
                </a:cubicBezTo>
                <a:cubicBezTo>
                  <a:pt x="1706" y="568"/>
                  <a:pt x="1706" y="568"/>
                  <a:pt x="1706" y="568"/>
                </a:cubicBezTo>
                <a:cubicBezTo>
                  <a:pt x="1704" y="571"/>
                  <a:pt x="1704" y="571"/>
                  <a:pt x="1704" y="571"/>
                </a:cubicBezTo>
                <a:cubicBezTo>
                  <a:pt x="1707" y="576"/>
                  <a:pt x="1707" y="576"/>
                  <a:pt x="1707" y="576"/>
                </a:cubicBezTo>
                <a:cubicBezTo>
                  <a:pt x="1714" y="575"/>
                  <a:pt x="1714" y="575"/>
                  <a:pt x="1714" y="575"/>
                </a:cubicBezTo>
                <a:cubicBezTo>
                  <a:pt x="1715" y="573"/>
                  <a:pt x="1715" y="573"/>
                  <a:pt x="1715" y="573"/>
                </a:cubicBezTo>
                <a:cubicBezTo>
                  <a:pt x="1720" y="573"/>
                  <a:pt x="1720" y="573"/>
                  <a:pt x="1720" y="573"/>
                </a:cubicBezTo>
                <a:cubicBezTo>
                  <a:pt x="1720" y="572"/>
                  <a:pt x="1720" y="572"/>
                  <a:pt x="1720" y="572"/>
                </a:cubicBezTo>
                <a:cubicBezTo>
                  <a:pt x="1720" y="574"/>
                  <a:pt x="1720" y="574"/>
                  <a:pt x="1720" y="574"/>
                </a:cubicBezTo>
                <a:cubicBezTo>
                  <a:pt x="1724" y="574"/>
                  <a:pt x="1724" y="574"/>
                  <a:pt x="1724" y="574"/>
                </a:cubicBezTo>
                <a:cubicBezTo>
                  <a:pt x="1724" y="575"/>
                  <a:pt x="1724" y="575"/>
                  <a:pt x="1724" y="575"/>
                </a:cubicBezTo>
                <a:cubicBezTo>
                  <a:pt x="1710" y="578"/>
                  <a:pt x="1710" y="578"/>
                  <a:pt x="1710" y="578"/>
                </a:cubicBezTo>
                <a:cubicBezTo>
                  <a:pt x="1710" y="579"/>
                  <a:pt x="1719" y="574"/>
                  <a:pt x="1707" y="580"/>
                </a:cubicBezTo>
                <a:cubicBezTo>
                  <a:pt x="1702" y="580"/>
                  <a:pt x="1702" y="580"/>
                  <a:pt x="1702" y="580"/>
                </a:cubicBezTo>
                <a:cubicBezTo>
                  <a:pt x="1701" y="577"/>
                  <a:pt x="1701" y="577"/>
                  <a:pt x="1701" y="577"/>
                </a:cubicBezTo>
                <a:cubicBezTo>
                  <a:pt x="1693" y="581"/>
                  <a:pt x="1693" y="581"/>
                  <a:pt x="1693" y="581"/>
                </a:cubicBezTo>
                <a:cubicBezTo>
                  <a:pt x="1687" y="581"/>
                  <a:pt x="1687" y="581"/>
                  <a:pt x="1687" y="581"/>
                </a:cubicBezTo>
                <a:cubicBezTo>
                  <a:pt x="1679" y="585"/>
                  <a:pt x="1679" y="585"/>
                  <a:pt x="1679" y="585"/>
                </a:cubicBezTo>
                <a:cubicBezTo>
                  <a:pt x="1678" y="586"/>
                  <a:pt x="1678" y="586"/>
                  <a:pt x="1678" y="586"/>
                </a:cubicBezTo>
                <a:cubicBezTo>
                  <a:pt x="1680" y="584"/>
                  <a:pt x="1680" y="584"/>
                  <a:pt x="1680" y="584"/>
                </a:cubicBezTo>
                <a:cubicBezTo>
                  <a:pt x="1677" y="579"/>
                  <a:pt x="1677" y="579"/>
                  <a:pt x="1677" y="579"/>
                </a:cubicBezTo>
                <a:cubicBezTo>
                  <a:pt x="1682" y="579"/>
                  <a:pt x="1682" y="579"/>
                  <a:pt x="1682" y="579"/>
                </a:cubicBezTo>
                <a:cubicBezTo>
                  <a:pt x="1679" y="577"/>
                  <a:pt x="1679" y="577"/>
                  <a:pt x="1679" y="577"/>
                </a:cubicBezTo>
                <a:cubicBezTo>
                  <a:pt x="1672" y="578"/>
                  <a:pt x="1672" y="578"/>
                  <a:pt x="1672" y="578"/>
                </a:cubicBezTo>
                <a:cubicBezTo>
                  <a:pt x="1669" y="574"/>
                  <a:pt x="1669" y="574"/>
                  <a:pt x="1669" y="574"/>
                </a:cubicBezTo>
                <a:cubicBezTo>
                  <a:pt x="1667" y="579"/>
                  <a:pt x="1667" y="579"/>
                  <a:pt x="1667" y="579"/>
                </a:cubicBezTo>
                <a:cubicBezTo>
                  <a:pt x="1656" y="581"/>
                  <a:pt x="1656" y="581"/>
                  <a:pt x="1656" y="581"/>
                </a:cubicBezTo>
                <a:cubicBezTo>
                  <a:pt x="1655" y="581"/>
                  <a:pt x="1654" y="581"/>
                  <a:pt x="1653" y="582"/>
                </a:cubicBezTo>
                <a:cubicBezTo>
                  <a:pt x="1646" y="583"/>
                  <a:pt x="1646" y="583"/>
                  <a:pt x="1646" y="583"/>
                </a:cubicBezTo>
                <a:cubicBezTo>
                  <a:pt x="1641" y="583"/>
                  <a:pt x="1641" y="583"/>
                  <a:pt x="1641" y="583"/>
                </a:cubicBezTo>
                <a:cubicBezTo>
                  <a:pt x="1641" y="583"/>
                  <a:pt x="1639" y="585"/>
                  <a:pt x="1641" y="581"/>
                </a:cubicBezTo>
                <a:cubicBezTo>
                  <a:pt x="1633" y="585"/>
                  <a:pt x="1633" y="585"/>
                  <a:pt x="1633" y="585"/>
                </a:cubicBezTo>
                <a:cubicBezTo>
                  <a:pt x="1631" y="583"/>
                  <a:pt x="1631" y="583"/>
                  <a:pt x="1631" y="583"/>
                </a:cubicBezTo>
                <a:cubicBezTo>
                  <a:pt x="1628" y="587"/>
                  <a:pt x="1628" y="587"/>
                  <a:pt x="1628" y="587"/>
                </a:cubicBezTo>
                <a:cubicBezTo>
                  <a:pt x="1627" y="586"/>
                  <a:pt x="1627" y="586"/>
                  <a:pt x="1627" y="586"/>
                </a:cubicBezTo>
                <a:cubicBezTo>
                  <a:pt x="1626" y="591"/>
                  <a:pt x="1627" y="583"/>
                  <a:pt x="1622" y="587"/>
                </a:cubicBezTo>
                <a:cubicBezTo>
                  <a:pt x="1625" y="588"/>
                  <a:pt x="1625" y="588"/>
                  <a:pt x="1625" y="588"/>
                </a:cubicBezTo>
                <a:cubicBezTo>
                  <a:pt x="1628" y="590"/>
                  <a:pt x="1628" y="590"/>
                  <a:pt x="1628" y="590"/>
                </a:cubicBezTo>
                <a:cubicBezTo>
                  <a:pt x="1625" y="592"/>
                  <a:pt x="1625" y="592"/>
                  <a:pt x="1625" y="592"/>
                </a:cubicBezTo>
                <a:cubicBezTo>
                  <a:pt x="1631" y="593"/>
                  <a:pt x="1631" y="593"/>
                  <a:pt x="1631" y="593"/>
                </a:cubicBezTo>
                <a:cubicBezTo>
                  <a:pt x="1635" y="593"/>
                  <a:pt x="1635" y="593"/>
                  <a:pt x="1635" y="593"/>
                </a:cubicBezTo>
                <a:cubicBezTo>
                  <a:pt x="1639" y="590"/>
                  <a:pt x="1639" y="590"/>
                  <a:pt x="1639" y="590"/>
                </a:cubicBezTo>
                <a:cubicBezTo>
                  <a:pt x="1652" y="587"/>
                  <a:pt x="1652" y="587"/>
                  <a:pt x="1652" y="587"/>
                </a:cubicBezTo>
                <a:cubicBezTo>
                  <a:pt x="1653" y="587"/>
                  <a:pt x="1653" y="587"/>
                  <a:pt x="1653" y="587"/>
                </a:cubicBezTo>
                <a:cubicBezTo>
                  <a:pt x="1653" y="587"/>
                  <a:pt x="1653" y="587"/>
                  <a:pt x="1653" y="587"/>
                </a:cubicBezTo>
                <a:cubicBezTo>
                  <a:pt x="1642" y="591"/>
                  <a:pt x="1642" y="591"/>
                  <a:pt x="1642" y="591"/>
                </a:cubicBezTo>
                <a:cubicBezTo>
                  <a:pt x="1641" y="592"/>
                  <a:pt x="1645" y="590"/>
                  <a:pt x="1641" y="593"/>
                </a:cubicBezTo>
                <a:cubicBezTo>
                  <a:pt x="1642" y="594"/>
                  <a:pt x="1642" y="594"/>
                  <a:pt x="1642" y="594"/>
                </a:cubicBezTo>
                <a:cubicBezTo>
                  <a:pt x="1641" y="594"/>
                  <a:pt x="1641" y="594"/>
                  <a:pt x="1641" y="594"/>
                </a:cubicBezTo>
                <a:cubicBezTo>
                  <a:pt x="1641" y="596"/>
                  <a:pt x="1641" y="596"/>
                  <a:pt x="1641" y="596"/>
                </a:cubicBezTo>
                <a:cubicBezTo>
                  <a:pt x="1642" y="597"/>
                  <a:pt x="1642" y="597"/>
                  <a:pt x="1642" y="597"/>
                </a:cubicBezTo>
                <a:cubicBezTo>
                  <a:pt x="1643" y="596"/>
                  <a:pt x="1643" y="596"/>
                  <a:pt x="1643" y="596"/>
                </a:cubicBezTo>
                <a:cubicBezTo>
                  <a:pt x="1644" y="597"/>
                  <a:pt x="1644" y="597"/>
                  <a:pt x="1644" y="597"/>
                </a:cubicBezTo>
                <a:cubicBezTo>
                  <a:pt x="1650" y="595"/>
                  <a:pt x="1647" y="600"/>
                  <a:pt x="1665" y="597"/>
                </a:cubicBezTo>
                <a:cubicBezTo>
                  <a:pt x="1667" y="598"/>
                  <a:pt x="1667" y="598"/>
                  <a:pt x="1667" y="598"/>
                </a:cubicBezTo>
                <a:cubicBezTo>
                  <a:pt x="1662" y="600"/>
                  <a:pt x="1662" y="600"/>
                  <a:pt x="1662" y="600"/>
                </a:cubicBezTo>
                <a:cubicBezTo>
                  <a:pt x="1660" y="601"/>
                  <a:pt x="1660" y="601"/>
                  <a:pt x="1660" y="601"/>
                </a:cubicBezTo>
                <a:cubicBezTo>
                  <a:pt x="1662" y="603"/>
                  <a:pt x="1662" y="603"/>
                  <a:pt x="1662" y="603"/>
                </a:cubicBezTo>
                <a:cubicBezTo>
                  <a:pt x="1673" y="599"/>
                  <a:pt x="1673" y="599"/>
                  <a:pt x="1673" y="599"/>
                </a:cubicBezTo>
                <a:cubicBezTo>
                  <a:pt x="1679" y="599"/>
                  <a:pt x="1679" y="599"/>
                  <a:pt x="1679" y="599"/>
                </a:cubicBezTo>
                <a:cubicBezTo>
                  <a:pt x="1683" y="595"/>
                  <a:pt x="1685" y="599"/>
                  <a:pt x="1693" y="596"/>
                </a:cubicBezTo>
                <a:cubicBezTo>
                  <a:pt x="1705" y="594"/>
                  <a:pt x="1705" y="594"/>
                  <a:pt x="1705" y="594"/>
                </a:cubicBezTo>
                <a:cubicBezTo>
                  <a:pt x="1724" y="590"/>
                  <a:pt x="1724" y="590"/>
                  <a:pt x="1724" y="590"/>
                </a:cubicBezTo>
                <a:cubicBezTo>
                  <a:pt x="1733" y="593"/>
                  <a:pt x="1733" y="593"/>
                  <a:pt x="1733" y="593"/>
                </a:cubicBezTo>
                <a:cubicBezTo>
                  <a:pt x="1738" y="596"/>
                  <a:pt x="1738" y="596"/>
                  <a:pt x="1738" y="596"/>
                </a:cubicBezTo>
                <a:cubicBezTo>
                  <a:pt x="1740" y="596"/>
                  <a:pt x="1740" y="596"/>
                  <a:pt x="1740" y="596"/>
                </a:cubicBezTo>
                <a:cubicBezTo>
                  <a:pt x="1740" y="594"/>
                  <a:pt x="1740" y="594"/>
                  <a:pt x="1740" y="594"/>
                </a:cubicBezTo>
                <a:cubicBezTo>
                  <a:pt x="1740" y="596"/>
                  <a:pt x="1734" y="591"/>
                  <a:pt x="1742" y="596"/>
                </a:cubicBezTo>
                <a:cubicBezTo>
                  <a:pt x="1743" y="593"/>
                  <a:pt x="1743" y="593"/>
                  <a:pt x="1743" y="593"/>
                </a:cubicBezTo>
                <a:cubicBezTo>
                  <a:pt x="1747" y="592"/>
                  <a:pt x="1747" y="592"/>
                  <a:pt x="1747" y="592"/>
                </a:cubicBezTo>
                <a:cubicBezTo>
                  <a:pt x="1750" y="593"/>
                  <a:pt x="1750" y="593"/>
                  <a:pt x="1750" y="593"/>
                </a:cubicBezTo>
                <a:cubicBezTo>
                  <a:pt x="1755" y="591"/>
                  <a:pt x="1755" y="591"/>
                  <a:pt x="1755" y="591"/>
                </a:cubicBezTo>
                <a:cubicBezTo>
                  <a:pt x="1757" y="592"/>
                  <a:pt x="1757" y="592"/>
                  <a:pt x="1757" y="592"/>
                </a:cubicBezTo>
                <a:cubicBezTo>
                  <a:pt x="1772" y="589"/>
                  <a:pt x="1772" y="589"/>
                  <a:pt x="1772" y="589"/>
                </a:cubicBezTo>
                <a:cubicBezTo>
                  <a:pt x="1775" y="590"/>
                  <a:pt x="1775" y="590"/>
                  <a:pt x="1775" y="590"/>
                </a:cubicBezTo>
                <a:cubicBezTo>
                  <a:pt x="1773" y="592"/>
                  <a:pt x="1773" y="592"/>
                  <a:pt x="1773" y="592"/>
                </a:cubicBezTo>
                <a:cubicBezTo>
                  <a:pt x="1778" y="593"/>
                  <a:pt x="1778" y="593"/>
                  <a:pt x="1778" y="593"/>
                </a:cubicBezTo>
                <a:cubicBezTo>
                  <a:pt x="1775" y="596"/>
                  <a:pt x="1775" y="596"/>
                  <a:pt x="1775" y="596"/>
                </a:cubicBezTo>
                <a:cubicBezTo>
                  <a:pt x="1767" y="596"/>
                  <a:pt x="1767" y="596"/>
                  <a:pt x="1767" y="596"/>
                </a:cubicBezTo>
                <a:cubicBezTo>
                  <a:pt x="1767" y="596"/>
                  <a:pt x="1767" y="596"/>
                  <a:pt x="1767" y="596"/>
                </a:cubicBezTo>
                <a:cubicBezTo>
                  <a:pt x="1761" y="596"/>
                  <a:pt x="1761" y="596"/>
                  <a:pt x="1761" y="596"/>
                </a:cubicBezTo>
                <a:cubicBezTo>
                  <a:pt x="1762" y="599"/>
                  <a:pt x="1762" y="599"/>
                  <a:pt x="1762" y="599"/>
                </a:cubicBezTo>
                <a:cubicBezTo>
                  <a:pt x="1756" y="599"/>
                  <a:pt x="1756" y="599"/>
                  <a:pt x="1756" y="599"/>
                </a:cubicBezTo>
                <a:cubicBezTo>
                  <a:pt x="1748" y="603"/>
                  <a:pt x="1748" y="603"/>
                  <a:pt x="1748" y="603"/>
                </a:cubicBezTo>
                <a:cubicBezTo>
                  <a:pt x="1736" y="608"/>
                  <a:pt x="1736" y="608"/>
                  <a:pt x="1736" y="608"/>
                </a:cubicBezTo>
                <a:cubicBezTo>
                  <a:pt x="1734" y="607"/>
                  <a:pt x="1734" y="607"/>
                  <a:pt x="1734" y="607"/>
                </a:cubicBezTo>
                <a:cubicBezTo>
                  <a:pt x="1733" y="607"/>
                  <a:pt x="1733" y="607"/>
                  <a:pt x="1733" y="607"/>
                </a:cubicBezTo>
                <a:cubicBezTo>
                  <a:pt x="1732" y="609"/>
                  <a:pt x="1732" y="609"/>
                  <a:pt x="1732" y="609"/>
                </a:cubicBezTo>
                <a:cubicBezTo>
                  <a:pt x="1729" y="608"/>
                  <a:pt x="1729" y="608"/>
                  <a:pt x="1729" y="608"/>
                </a:cubicBezTo>
                <a:cubicBezTo>
                  <a:pt x="1727" y="609"/>
                  <a:pt x="1727" y="609"/>
                  <a:pt x="1727" y="609"/>
                </a:cubicBezTo>
                <a:cubicBezTo>
                  <a:pt x="1729" y="610"/>
                  <a:pt x="1729" y="610"/>
                  <a:pt x="1729" y="610"/>
                </a:cubicBezTo>
                <a:cubicBezTo>
                  <a:pt x="1720" y="612"/>
                  <a:pt x="1720" y="612"/>
                  <a:pt x="1720" y="612"/>
                </a:cubicBezTo>
                <a:cubicBezTo>
                  <a:pt x="1715" y="616"/>
                  <a:pt x="1715" y="616"/>
                  <a:pt x="1715" y="616"/>
                </a:cubicBezTo>
                <a:cubicBezTo>
                  <a:pt x="1702" y="620"/>
                  <a:pt x="1702" y="620"/>
                  <a:pt x="1702" y="620"/>
                </a:cubicBezTo>
                <a:cubicBezTo>
                  <a:pt x="1701" y="619"/>
                  <a:pt x="1701" y="619"/>
                  <a:pt x="1701" y="619"/>
                </a:cubicBezTo>
                <a:cubicBezTo>
                  <a:pt x="1700" y="621"/>
                  <a:pt x="1700" y="621"/>
                  <a:pt x="1700" y="621"/>
                </a:cubicBezTo>
                <a:cubicBezTo>
                  <a:pt x="1703" y="620"/>
                  <a:pt x="1699" y="621"/>
                  <a:pt x="1699" y="618"/>
                </a:cubicBezTo>
                <a:cubicBezTo>
                  <a:pt x="1694" y="621"/>
                  <a:pt x="1694" y="621"/>
                  <a:pt x="1694" y="621"/>
                </a:cubicBezTo>
                <a:cubicBezTo>
                  <a:pt x="1693" y="620"/>
                  <a:pt x="1693" y="620"/>
                  <a:pt x="1693" y="620"/>
                </a:cubicBezTo>
                <a:cubicBezTo>
                  <a:pt x="1692" y="622"/>
                  <a:pt x="1692" y="622"/>
                  <a:pt x="1692" y="622"/>
                </a:cubicBezTo>
                <a:cubicBezTo>
                  <a:pt x="1693" y="626"/>
                  <a:pt x="1693" y="626"/>
                  <a:pt x="1693" y="626"/>
                </a:cubicBezTo>
                <a:cubicBezTo>
                  <a:pt x="1689" y="629"/>
                  <a:pt x="1708" y="630"/>
                  <a:pt x="1687" y="627"/>
                </a:cubicBezTo>
                <a:cubicBezTo>
                  <a:pt x="1691" y="629"/>
                  <a:pt x="1691" y="629"/>
                  <a:pt x="1691" y="629"/>
                </a:cubicBezTo>
                <a:cubicBezTo>
                  <a:pt x="1696" y="629"/>
                  <a:pt x="1696" y="629"/>
                  <a:pt x="1696" y="629"/>
                </a:cubicBezTo>
                <a:cubicBezTo>
                  <a:pt x="1697" y="628"/>
                  <a:pt x="1697" y="628"/>
                  <a:pt x="1697" y="628"/>
                </a:cubicBezTo>
                <a:cubicBezTo>
                  <a:pt x="1700" y="628"/>
                  <a:pt x="1698" y="625"/>
                  <a:pt x="1704" y="624"/>
                </a:cubicBezTo>
                <a:cubicBezTo>
                  <a:pt x="1706" y="625"/>
                  <a:pt x="1706" y="625"/>
                  <a:pt x="1706" y="625"/>
                </a:cubicBezTo>
                <a:cubicBezTo>
                  <a:pt x="1707" y="624"/>
                  <a:pt x="1707" y="624"/>
                  <a:pt x="1707" y="624"/>
                </a:cubicBezTo>
                <a:cubicBezTo>
                  <a:pt x="1712" y="625"/>
                  <a:pt x="1712" y="625"/>
                  <a:pt x="1712" y="625"/>
                </a:cubicBezTo>
                <a:cubicBezTo>
                  <a:pt x="1716" y="623"/>
                  <a:pt x="1716" y="623"/>
                  <a:pt x="1716" y="623"/>
                </a:cubicBezTo>
                <a:cubicBezTo>
                  <a:pt x="1719" y="624"/>
                  <a:pt x="1719" y="624"/>
                  <a:pt x="1719" y="624"/>
                </a:cubicBezTo>
                <a:cubicBezTo>
                  <a:pt x="1719" y="626"/>
                  <a:pt x="1719" y="626"/>
                  <a:pt x="1719" y="626"/>
                </a:cubicBezTo>
                <a:cubicBezTo>
                  <a:pt x="1717" y="629"/>
                  <a:pt x="1717" y="629"/>
                  <a:pt x="1717" y="629"/>
                </a:cubicBezTo>
                <a:cubicBezTo>
                  <a:pt x="1709" y="629"/>
                  <a:pt x="1709" y="629"/>
                  <a:pt x="1709" y="629"/>
                </a:cubicBezTo>
                <a:cubicBezTo>
                  <a:pt x="1705" y="632"/>
                  <a:pt x="1705" y="632"/>
                  <a:pt x="1705" y="632"/>
                </a:cubicBezTo>
                <a:cubicBezTo>
                  <a:pt x="1701" y="634"/>
                  <a:pt x="1701" y="634"/>
                  <a:pt x="1701" y="634"/>
                </a:cubicBezTo>
                <a:cubicBezTo>
                  <a:pt x="1700" y="633"/>
                  <a:pt x="1700" y="633"/>
                  <a:pt x="1700" y="633"/>
                </a:cubicBezTo>
                <a:cubicBezTo>
                  <a:pt x="1695" y="632"/>
                  <a:pt x="1695" y="632"/>
                  <a:pt x="1695" y="632"/>
                </a:cubicBezTo>
                <a:cubicBezTo>
                  <a:pt x="1693" y="632"/>
                  <a:pt x="1693" y="632"/>
                  <a:pt x="1693" y="632"/>
                </a:cubicBezTo>
                <a:cubicBezTo>
                  <a:pt x="1692" y="633"/>
                  <a:pt x="1692" y="633"/>
                  <a:pt x="1692" y="633"/>
                </a:cubicBezTo>
                <a:cubicBezTo>
                  <a:pt x="1696" y="636"/>
                  <a:pt x="1696" y="636"/>
                  <a:pt x="1696" y="636"/>
                </a:cubicBezTo>
                <a:cubicBezTo>
                  <a:pt x="1693" y="638"/>
                  <a:pt x="1693" y="638"/>
                  <a:pt x="1693" y="638"/>
                </a:cubicBezTo>
                <a:cubicBezTo>
                  <a:pt x="1687" y="638"/>
                  <a:pt x="1687" y="638"/>
                  <a:pt x="1687" y="638"/>
                </a:cubicBezTo>
                <a:cubicBezTo>
                  <a:pt x="1683" y="640"/>
                  <a:pt x="1683" y="640"/>
                  <a:pt x="1683" y="640"/>
                </a:cubicBezTo>
                <a:cubicBezTo>
                  <a:pt x="1680" y="640"/>
                  <a:pt x="1688" y="635"/>
                  <a:pt x="1678" y="642"/>
                </a:cubicBezTo>
                <a:cubicBezTo>
                  <a:pt x="1678" y="643"/>
                  <a:pt x="1678" y="643"/>
                  <a:pt x="1678" y="643"/>
                </a:cubicBezTo>
                <a:cubicBezTo>
                  <a:pt x="1684" y="642"/>
                  <a:pt x="1684" y="642"/>
                  <a:pt x="1684" y="642"/>
                </a:cubicBezTo>
                <a:cubicBezTo>
                  <a:pt x="1679" y="645"/>
                  <a:pt x="1679" y="645"/>
                  <a:pt x="1679" y="645"/>
                </a:cubicBezTo>
                <a:cubicBezTo>
                  <a:pt x="1681" y="646"/>
                  <a:pt x="1681" y="646"/>
                  <a:pt x="1681" y="646"/>
                </a:cubicBezTo>
                <a:cubicBezTo>
                  <a:pt x="1686" y="645"/>
                  <a:pt x="1686" y="645"/>
                  <a:pt x="1686" y="645"/>
                </a:cubicBezTo>
                <a:cubicBezTo>
                  <a:pt x="1686" y="647"/>
                  <a:pt x="1679" y="644"/>
                  <a:pt x="1687" y="648"/>
                </a:cubicBezTo>
                <a:cubicBezTo>
                  <a:pt x="1683" y="648"/>
                  <a:pt x="1683" y="648"/>
                  <a:pt x="1683" y="648"/>
                </a:cubicBezTo>
                <a:cubicBezTo>
                  <a:pt x="1683" y="649"/>
                  <a:pt x="1683" y="649"/>
                  <a:pt x="1683" y="649"/>
                </a:cubicBezTo>
                <a:cubicBezTo>
                  <a:pt x="1684" y="650"/>
                  <a:pt x="1684" y="650"/>
                  <a:pt x="1684" y="650"/>
                </a:cubicBezTo>
                <a:cubicBezTo>
                  <a:pt x="1681" y="649"/>
                  <a:pt x="1681" y="649"/>
                  <a:pt x="1681" y="649"/>
                </a:cubicBezTo>
                <a:cubicBezTo>
                  <a:pt x="1680" y="650"/>
                  <a:pt x="1680" y="650"/>
                  <a:pt x="1680" y="650"/>
                </a:cubicBezTo>
                <a:cubicBezTo>
                  <a:pt x="1677" y="646"/>
                  <a:pt x="1677" y="646"/>
                  <a:pt x="1677" y="646"/>
                </a:cubicBezTo>
                <a:cubicBezTo>
                  <a:pt x="1673" y="645"/>
                  <a:pt x="1673" y="645"/>
                  <a:pt x="1673" y="645"/>
                </a:cubicBezTo>
                <a:cubicBezTo>
                  <a:pt x="1676" y="644"/>
                  <a:pt x="1676" y="644"/>
                  <a:pt x="1676" y="644"/>
                </a:cubicBezTo>
                <a:cubicBezTo>
                  <a:pt x="1675" y="643"/>
                  <a:pt x="1673" y="650"/>
                  <a:pt x="1677" y="642"/>
                </a:cubicBezTo>
                <a:cubicBezTo>
                  <a:pt x="1670" y="642"/>
                  <a:pt x="1670" y="642"/>
                  <a:pt x="1670" y="642"/>
                </a:cubicBezTo>
                <a:cubicBezTo>
                  <a:pt x="1669" y="643"/>
                  <a:pt x="1669" y="643"/>
                  <a:pt x="1669" y="643"/>
                </a:cubicBezTo>
                <a:cubicBezTo>
                  <a:pt x="1660" y="644"/>
                  <a:pt x="1660" y="644"/>
                  <a:pt x="1660" y="644"/>
                </a:cubicBezTo>
                <a:cubicBezTo>
                  <a:pt x="1657" y="647"/>
                  <a:pt x="1657" y="647"/>
                  <a:pt x="1657" y="647"/>
                </a:cubicBezTo>
                <a:cubicBezTo>
                  <a:pt x="1657" y="648"/>
                  <a:pt x="1657" y="648"/>
                  <a:pt x="1657" y="648"/>
                </a:cubicBezTo>
                <a:cubicBezTo>
                  <a:pt x="1656" y="647"/>
                  <a:pt x="1656" y="647"/>
                  <a:pt x="1656" y="647"/>
                </a:cubicBezTo>
                <a:cubicBezTo>
                  <a:pt x="1653" y="650"/>
                  <a:pt x="1653" y="650"/>
                  <a:pt x="1653" y="650"/>
                </a:cubicBezTo>
                <a:cubicBezTo>
                  <a:pt x="1648" y="657"/>
                  <a:pt x="1652" y="647"/>
                  <a:pt x="1640" y="652"/>
                </a:cubicBezTo>
                <a:cubicBezTo>
                  <a:pt x="1641" y="651"/>
                  <a:pt x="1641" y="651"/>
                  <a:pt x="1641" y="651"/>
                </a:cubicBezTo>
                <a:cubicBezTo>
                  <a:pt x="1640" y="650"/>
                  <a:pt x="1640" y="650"/>
                  <a:pt x="1640" y="650"/>
                </a:cubicBezTo>
                <a:cubicBezTo>
                  <a:pt x="1628" y="654"/>
                  <a:pt x="1628" y="654"/>
                  <a:pt x="1628" y="654"/>
                </a:cubicBezTo>
                <a:cubicBezTo>
                  <a:pt x="1627" y="654"/>
                  <a:pt x="1635" y="650"/>
                  <a:pt x="1625" y="655"/>
                </a:cubicBezTo>
                <a:cubicBezTo>
                  <a:pt x="1625" y="657"/>
                  <a:pt x="1625" y="657"/>
                  <a:pt x="1625" y="657"/>
                </a:cubicBezTo>
                <a:cubicBezTo>
                  <a:pt x="1627" y="658"/>
                  <a:pt x="1627" y="658"/>
                  <a:pt x="1627" y="658"/>
                </a:cubicBezTo>
                <a:cubicBezTo>
                  <a:pt x="1629" y="657"/>
                  <a:pt x="1629" y="657"/>
                  <a:pt x="1629" y="657"/>
                </a:cubicBezTo>
                <a:cubicBezTo>
                  <a:pt x="1649" y="658"/>
                  <a:pt x="1649" y="658"/>
                  <a:pt x="1649" y="658"/>
                </a:cubicBezTo>
                <a:cubicBezTo>
                  <a:pt x="1650" y="658"/>
                  <a:pt x="1650" y="658"/>
                  <a:pt x="1650" y="658"/>
                </a:cubicBezTo>
                <a:cubicBezTo>
                  <a:pt x="1651" y="657"/>
                  <a:pt x="1651" y="657"/>
                  <a:pt x="1651" y="657"/>
                </a:cubicBezTo>
                <a:cubicBezTo>
                  <a:pt x="1650" y="655"/>
                  <a:pt x="1650" y="655"/>
                  <a:pt x="1650" y="655"/>
                </a:cubicBezTo>
                <a:cubicBezTo>
                  <a:pt x="1651" y="655"/>
                  <a:pt x="1654" y="657"/>
                  <a:pt x="1653" y="654"/>
                </a:cubicBezTo>
                <a:cubicBezTo>
                  <a:pt x="1649" y="652"/>
                  <a:pt x="1649" y="652"/>
                  <a:pt x="1649" y="652"/>
                </a:cubicBezTo>
                <a:cubicBezTo>
                  <a:pt x="1658" y="651"/>
                  <a:pt x="1658" y="651"/>
                  <a:pt x="1658" y="651"/>
                </a:cubicBezTo>
                <a:cubicBezTo>
                  <a:pt x="1656" y="653"/>
                  <a:pt x="1656" y="653"/>
                  <a:pt x="1656" y="653"/>
                </a:cubicBezTo>
                <a:cubicBezTo>
                  <a:pt x="1661" y="658"/>
                  <a:pt x="1661" y="658"/>
                  <a:pt x="1661" y="658"/>
                </a:cubicBezTo>
                <a:cubicBezTo>
                  <a:pt x="1663" y="657"/>
                  <a:pt x="1663" y="657"/>
                  <a:pt x="1663" y="657"/>
                </a:cubicBezTo>
                <a:cubicBezTo>
                  <a:pt x="1665" y="658"/>
                  <a:pt x="1665" y="658"/>
                  <a:pt x="1665" y="658"/>
                </a:cubicBezTo>
                <a:cubicBezTo>
                  <a:pt x="1665" y="657"/>
                  <a:pt x="1665" y="657"/>
                  <a:pt x="1665" y="657"/>
                </a:cubicBezTo>
                <a:cubicBezTo>
                  <a:pt x="1671" y="657"/>
                  <a:pt x="1671" y="657"/>
                  <a:pt x="1671" y="657"/>
                </a:cubicBezTo>
                <a:cubicBezTo>
                  <a:pt x="1670" y="658"/>
                  <a:pt x="1670" y="658"/>
                  <a:pt x="1670" y="658"/>
                </a:cubicBezTo>
                <a:cubicBezTo>
                  <a:pt x="1675" y="657"/>
                  <a:pt x="1675" y="657"/>
                  <a:pt x="1675" y="657"/>
                </a:cubicBezTo>
                <a:cubicBezTo>
                  <a:pt x="1673" y="655"/>
                  <a:pt x="1673" y="655"/>
                  <a:pt x="1673" y="655"/>
                </a:cubicBezTo>
                <a:cubicBezTo>
                  <a:pt x="1676" y="657"/>
                  <a:pt x="1676" y="657"/>
                  <a:pt x="1676" y="657"/>
                </a:cubicBezTo>
                <a:cubicBezTo>
                  <a:pt x="1677" y="657"/>
                  <a:pt x="1677" y="657"/>
                  <a:pt x="1677" y="657"/>
                </a:cubicBezTo>
                <a:cubicBezTo>
                  <a:pt x="1678" y="657"/>
                  <a:pt x="1678" y="657"/>
                  <a:pt x="1678" y="657"/>
                </a:cubicBezTo>
                <a:cubicBezTo>
                  <a:pt x="1679" y="656"/>
                  <a:pt x="1679" y="656"/>
                  <a:pt x="1679" y="656"/>
                </a:cubicBezTo>
                <a:cubicBezTo>
                  <a:pt x="1683" y="659"/>
                  <a:pt x="1683" y="659"/>
                  <a:pt x="1683" y="659"/>
                </a:cubicBezTo>
                <a:cubicBezTo>
                  <a:pt x="1685" y="658"/>
                  <a:pt x="1685" y="658"/>
                  <a:pt x="1685" y="658"/>
                </a:cubicBezTo>
                <a:cubicBezTo>
                  <a:pt x="1686" y="657"/>
                  <a:pt x="1686" y="657"/>
                  <a:pt x="1686" y="657"/>
                </a:cubicBezTo>
                <a:cubicBezTo>
                  <a:pt x="1687" y="658"/>
                  <a:pt x="1687" y="658"/>
                  <a:pt x="1687" y="658"/>
                </a:cubicBezTo>
                <a:cubicBezTo>
                  <a:pt x="1690" y="655"/>
                  <a:pt x="1690" y="655"/>
                  <a:pt x="1690" y="655"/>
                </a:cubicBezTo>
                <a:cubicBezTo>
                  <a:pt x="1689" y="653"/>
                  <a:pt x="1689" y="653"/>
                  <a:pt x="1689" y="653"/>
                </a:cubicBezTo>
                <a:cubicBezTo>
                  <a:pt x="1693" y="654"/>
                  <a:pt x="1693" y="654"/>
                  <a:pt x="1693" y="654"/>
                </a:cubicBezTo>
                <a:cubicBezTo>
                  <a:pt x="1694" y="653"/>
                  <a:pt x="1694" y="653"/>
                  <a:pt x="1694" y="653"/>
                </a:cubicBezTo>
                <a:cubicBezTo>
                  <a:pt x="1700" y="654"/>
                  <a:pt x="1681" y="660"/>
                  <a:pt x="1700" y="653"/>
                </a:cubicBezTo>
                <a:cubicBezTo>
                  <a:pt x="1704" y="652"/>
                  <a:pt x="1704" y="652"/>
                  <a:pt x="1704" y="652"/>
                </a:cubicBezTo>
                <a:cubicBezTo>
                  <a:pt x="1729" y="648"/>
                  <a:pt x="1729" y="648"/>
                  <a:pt x="1729" y="648"/>
                </a:cubicBezTo>
                <a:cubicBezTo>
                  <a:pt x="1743" y="645"/>
                  <a:pt x="1743" y="645"/>
                  <a:pt x="1743" y="645"/>
                </a:cubicBezTo>
                <a:cubicBezTo>
                  <a:pt x="1767" y="644"/>
                  <a:pt x="1767" y="644"/>
                  <a:pt x="1767" y="644"/>
                </a:cubicBezTo>
                <a:cubicBezTo>
                  <a:pt x="1769" y="644"/>
                  <a:pt x="1769" y="644"/>
                  <a:pt x="1769" y="644"/>
                </a:cubicBezTo>
                <a:cubicBezTo>
                  <a:pt x="1764" y="647"/>
                  <a:pt x="1764" y="647"/>
                  <a:pt x="1764" y="647"/>
                </a:cubicBezTo>
                <a:cubicBezTo>
                  <a:pt x="1751" y="650"/>
                  <a:pt x="1751" y="650"/>
                  <a:pt x="1751" y="650"/>
                </a:cubicBezTo>
                <a:cubicBezTo>
                  <a:pt x="1745" y="653"/>
                  <a:pt x="1745" y="653"/>
                  <a:pt x="1745" y="653"/>
                </a:cubicBezTo>
                <a:cubicBezTo>
                  <a:pt x="1737" y="655"/>
                  <a:pt x="1737" y="655"/>
                  <a:pt x="1737" y="655"/>
                </a:cubicBezTo>
                <a:cubicBezTo>
                  <a:pt x="1736" y="661"/>
                  <a:pt x="1736" y="661"/>
                  <a:pt x="1736" y="661"/>
                </a:cubicBezTo>
                <a:cubicBezTo>
                  <a:pt x="1736" y="661"/>
                  <a:pt x="1736" y="661"/>
                  <a:pt x="1736" y="661"/>
                </a:cubicBezTo>
                <a:cubicBezTo>
                  <a:pt x="1743" y="658"/>
                  <a:pt x="1743" y="658"/>
                  <a:pt x="1743" y="658"/>
                </a:cubicBezTo>
                <a:cubicBezTo>
                  <a:pt x="1743" y="659"/>
                  <a:pt x="1743" y="659"/>
                  <a:pt x="1743" y="659"/>
                </a:cubicBezTo>
                <a:cubicBezTo>
                  <a:pt x="1736" y="664"/>
                  <a:pt x="1736" y="664"/>
                  <a:pt x="1736" y="664"/>
                </a:cubicBezTo>
                <a:cubicBezTo>
                  <a:pt x="1720" y="667"/>
                  <a:pt x="1720" y="667"/>
                  <a:pt x="1720" y="667"/>
                </a:cubicBezTo>
                <a:cubicBezTo>
                  <a:pt x="1712" y="670"/>
                  <a:pt x="1712" y="670"/>
                  <a:pt x="1712" y="670"/>
                </a:cubicBezTo>
                <a:cubicBezTo>
                  <a:pt x="1714" y="671"/>
                  <a:pt x="1714" y="671"/>
                  <a:pt x="1714" y="671"/>
                </a:cubicBezTo>
                <a:cubicBezTo>
                  <a:pt x="1714" y="671"/>
                  <a:pt x="1711" y="669"/>
                  <a:pt x="1713" y="673"/>
                </a:cubicBezTo>
                <a:cubicBezTo>
                  <a:pt x="1707" y="668"/>
                  <a:pt x="1707" y="668"/>
                  <a:pt x="1707" y="668"/>
                </a:cubicBezTo>
                <a:cubicBezTo>
                  <a:pt x="1706" y="670"/>
                  <a:pt x="1713" y="665"/>
                  <a:pt x="1704" y="670"/>
                </a:cubicBezTo>
                <a:cubicBezTo>
                  <a:pt x="1706" y="673"/>
                  <a:pt x="1706" y="673"/>
                  <a:pt x="1706" y="673"/>
                </a:cubicBezTo>
                <a:cubicBezTo>
                  <a:pt x="1702" y="674"/>
                  <a:pt x="1702" y="674"/>
                  <a:pt x="1702" y="674"/>
                </a:cubicBezTo>
                <a:cubicBezTo>
                  <a:pt x="1702" y="677"/>
                  <a:pt x="1702" y="677"/>
                  <a:pt x="1702" y="677"/>
                </a:cubicBezTo>
                <a:cubicBezTo>
                  <a:pt x="1698" y="677"/>
                  <a:pt x="1698" y="677"/>
                  <a:pt x="1698" y="677"/>
                </a:cubicBezTo>
                <a:cubicBezTo>
                  <a:pt x="1693" y="681"/>
                  <a:pt x="1693" y="681"/>
                  <a:pt x="1693" y="681"/>
                </a:cubicBezTo>
                <a:cubicBezTo>
                  <a:pt x="1688" y="682"/>
                  <a:pt x="1688" y="682"/>
                  <a:pt x="1688" y="682"/>
                </a:cubicBezTo>
                <a:cubicBezTo>
                  <a:pt x="1687" y="685"/>
                  <a:pt x="1687" y="685"/>
                  <a:pt x="1687" y="685"/>
                </a:cubicBezTo>
                <a:cubicBezTo>
                  <a:pt x="1688" y="686"/>
                  <a:pt x="1688" y="686"/>
                  <a:pt x="1688" y="686"/>
                </a:cubicBezTo>
                <a:cubicBezTo>
                  <a:pt x="1687" y="687"/>
                  <a:pt x="1687" y="687"/>
                  <a:pt x="1687" y="687"/>
                </a:cubicBezTo>
                <a:cubicBezTo>
                  <a:pt x="1677" y="684"/>
                  <a:pt x="1677" y="684"/>
                  <a:pt x="1677" y="684"/>
                </a:cubicBezTo>
                <a:cubicBezTo>
                  <a:pt x="1672" y="683"/>
                  <a:pt x="1693" y="690"/>
                  <a:pt x="1670" y="683"/>
                </a:cubicBezTo>
                <a:cubicBezTo>
                  <a:pt x="1665" y="685"/>
                  <a:pt x="1665" y="685"/>
                  <a:pt x="1665" y="685"/>
                </a:cubicBezTo>
                <a:cubicBezTo>
                  <a:pt x="1672" y="690"/>
                  <a:pt x="1672" y="690"/>
                  <a:pt x="1672" y="690"/>
                </a:cubicBezTo>
                <a:cubicBezTo>
                  <a:pt x="1673" y="692"/>
                  <a:pt x="1673" y="692"/>
                  <a:pt x="1673" y="692"/>
                </a:cubicBezTo>
                <a:cubicBezTo>
                  <a:pt x="1669" y="693"/>
                  <a:pt x="1669" y="693"/>
                  <a:pt x="1669" y="693"/>
                </a:cubicBezTo>
                <a:cubicBezTo>
                  <a:pt x="1664" y="690"/>
                  <a:pt x="1664" y="690"/>
                  <a:pt x="1664" y="690"/>
                </a:cubicBezTo>
                <a:cubicBezTo>
                  <a:pt x="1660" y="690"/>
                  <a:pt x="1660" y="690"/>
                  <a:pt x="1660" y="690"/>
                </a:cubicBezTo>
                <a:cubicBezTo>
                  <a:pt x="1659" y="690"/>
                  <a:pt x="1659" y="690"/>
                  <a:pt x="1659" y="690"/>
                </a:cubicBezTo>
                <a:cubicBezTo>
                  <a:pt x="1661" y="687"/>
                  <a:pt x="1661" y="687"/>
                  <a:pt x="1661" y="687"/>
                </a:cubicBezTo>
                <a:cubicBezTo>
                  <a:pt x="1653" y="688"/>
                  <a:pt x="1653" y="688"/>
                  <a:pt x="1653" y="688"/>
                </a:cubicBezTo>
                <a:cubicBezTo>
                  <a:pt x="1650" y="690"/>
                  <a:pt x="1650" y="690"/>
                  <a:pt x="1650" y="690"/>
                </a:cubicBezTo>
                <a:cubicBezTo>
                  <a:pt x="1639" y="690"/>
                  <a:pt x="1639" y="690"/>
                  <a:pt x="1639" y="690"/>
                </a:cubicBezTo>
                <a:cubicBezTo>
                  <a:pt x="1638" y="695"/>
                  <a:pt x="1638" y="695"/>
                  <a:pt x="1638" y="695"/>
                </a:cubicBezTo>
                <a:cubicBezTo>
                  <a:pt x="1638" y="695"/>
                  <a:pt x="1639" y="695"/>
                  <a:pt x="1640" y="695"/>
                </a:cubicBezTo>
                <a:cubicBezTo>
                  <a:pt x="1634" y="696"/>
                  <a:pt x="1634" y="696"/>
                  <a:pt x="1634" y="696"/>
                </a:cubicBezTo>
                <a:cubicBezTo>
                  <a:pt x="1636" y="696"/>
                  <a:pt x="1636" y="696"/>
                  <a:pt x="1636" y="696"/>
                </a:cubicBezTo>
                <a:cubicBezTo>
                  <a:pt x="1633" y="694"/>
                  <a:pt x="1633" y="694"/>
                  <a:pt x="1633" y="694"/>
                </a:cubicBezTo>
                <a:cubicBezTo>
                  <a:pt x="1630" y="694"/>
                  <a:pt x="1630" y="694"/>
                  <a:pt x="1630" y="694"/>
                </a:cubicBezTo>
                <a:cubicBezTo>
                  <a:pt x="1620" y="696"/>
                  <a:pt x="1620" y="696"/>
                  <a:pt x="1620" y="696"/>
                </a:cubicBezTo>
                <a:cubicBezTo>
                  <a:pt x="1613" y="699"/>
                  <a:pt x="1613" y="699"/>
                  <a:pt x="1613" y="699"/>
                </a:cubicBezTo>
                <a:cubicBezTo>
                  <a:pt x="1611" y="698"/>
                  <a:pt x="1611" y="698"/>
                  <a:pt x="1611" y="698"/>
                </a:cubicBezTo>
                <a:cubicBezTo>
                  <a:pt x="1597" y="702"/>
                  <a:pt x="1597" y="702"/>
                  <a:pt x="1597" y="702"/>
                </a:cubicBezTo>
                <a:cubicBezTo>
                  <a:pt x="1594" y="702"/>
                  <a:pt x="1594" y="702"/>
                  <a:pt x="1594" y="702"/>
                </a:cubicBezTo>
                <a:cubicBezTo>
                  <a:pt x="1594" y="701"/>
                  <a:pt x="1594" y="700"/>
                  <a:pt x="1597" y="701"/>
                </a:cubicBezTo>
                <a:cubicBezTo>
                  <a:pt x="1597" y="701"/>
                  <a:pt x="1597" y="701"/>
                  <a:pt x="1597" y="701"/>
                </a:cubicBezTo>
                <a:cubicBezTo>
                  <a:pt x="1596" y="699"/>
                  <a:pt x="1607" y="702"/>
                  <a:pt x="1593" y="699"/>
                </a:cubicBezTo>
                <a:cubicBezTo>
                  <a:pt x="1592" y="701"/>
                  <a:pt x="1592" y="701"/>
                  <a:pt x="1592" y="701"/>
                </a:cubicBezTo>
                <a:cubicBezTo>
                  <a:pt x="1589" y="700"/>
                  <a:pt x="1597" y="698"/>
                  <a:pt x="1589" y="702"/>
                </a:cubicBezTo>
                <a:cubicBezTo>
                  <a:pt x="1587" y="700"/>
                  <a:pt x="1587" y="700"/>
                  <a:pt x="1587" y="700"/>
                </a:cubicBezTo>
                <a:cubicBezTo>
                  <a:pt x="1587" y="703"/>
                  <a:pt x="1587" y="703"/>
                  <a:pt x="1587" y="703"/>
                </a:cubicBezTo>
                <a:cubicBezTo>
                  <a:pt x="1586" y="702"/>
                  <a:pt x="1586" y="702"/>
                  <a:pt x="1586" y="702"/>
                </a:cubicBezTo>
                <a:cubicBezTo>
                  <a:pt x="1582" y="703"/>
                  <a:pt x="1582" y="703"/>
                  <a:pt x="1582" y="703"/>
                </a:cubicBezTo>
                <a:cubicBezTo>
                  <a:pt x="1581" y="705"/>
                  <a:pt x="1581" y="705"/>
                  <a:pt x="1581" y="705"/>
                </a:cubicBezTo>
                <a:cubicBezTo>
                  <a:pt x="1582" y="705"/>
                  <a:pt x="1583" y="704"/>
                  <a:pt x="1581" y="702"/>
                </a:cubicBezTo>
                <a:cubicBezTo>
                  <a:pt x="1577" y="704"/>
                  <a:pt x="1577" y="704"/>
                  <a:pt x="1577" y="704"/>
                </a:cubicBezTo>
                <a:cubicBezTo>
                  <a:pt x="1572" y="705"/>
                  <a:pt x="1572" y="705"/>
                  <a:pt x="1572" y="705"/>
                </a:cubicBezTo>
                <a:cubicBezTo>
                  <a:pt x="1570" y="707"/>
                  <a:pt x="1570" y="707"/>
                  <a:pt x="1570" y="707"/>
                </a:cubicBezTo>
                <a:cubicBezTo>
                  <a:pt x="1566" y="707"/>
                  <a:pt x="1566" y="707"/>
                  <a:pt x="1566" y="707"/>
                </a:cubicBezTo>
                <a:cubicBezTo>
                  <a:pt x="1561" y="709"/>
                  <a:pt x="1561" y="709"/>
                  <a:pt x="1561" y="709"/>
                </a:cubicBezTo>
                <a:cubicBezTo>
                  <a:pt x="1559" y="708"/>
                  <a:pt x="1559" y="708"/>
                  <a:pt x="1559" y="708"/>
                </a:cubicBezTo>
                <a:cubicBezTo>
                  <a:pt x="1557" y="710"/>
                  <a:pt x="1571" y="706"/>
                  <a:pt x="1554" y="709"/>
                </a:cubicBezTo>
                <a:cubicBezTo>
                  <a:pt x="1553" y="710"/>
                  <a:pt x="1556" y="710"/>
                  <a:pt x="1554" y="711"/>
                </a:cubicBezTo>
                <a:cubicBezTo>
                  <a:pt x="1559" y="712"/>
                  <a:pt x="1559" y="712"/>
                  <a:pt x="1559" y="712"/>
                </a:cubicBezTo>
                <a:cubicBezTo>
                  <a:pt x="1555" y="715"/>
                  <a:pt x="1555" y="715"/>
                  <a:pt x="1555" y="715"/>
                </a:cubicBezTo>
                <a:cubicBezTo>
                  <a:pt x="1549" y="717"/>
                  <a:pt x="1549" y="717"/>
                  <a:pt x="1549" y="717"/>
                </a:cubicBezTo>
                <a:cubicBezTo>
                  <a:pt x="1548" y="718"/>
                  <a:pt x="1548" y="718"/>
                  <a:pt x="1548" y="718"/>
                </a:cubicBezTo>
                <a:cubicBezTo>
                  <a:pt x="1546" y="718"/>
                  <a:pt x="1546" y="718"/>
                  <a:pt x="1546" y="718"/>
                </a:cubicBezTo>
                <a:cubicBezTo>
                  <a:pt x="1541" y="725"/>
                  <a:pt x="1541" y="725"/>
                  <a:pt x="1541" y="725"/>
                </a:cubicBezTo>
                <a:cubicBezTo>
                  <a:pt x="1534" y="733"/>
                  <a:pt x="1534" y="733"/>
                  <a:pt x="1534" y="733"/>
                </a:cubicBezTo>
                <a:cubicBezTo>
                  <a:pt x="1536" y="735"/>
                  <a:pt x="1536" y="735"/>
                  <a:pt x="1536" y="735"/>
                </a:cubicBezTo>
                <a:cubicBezTo>
                  <a:pt x="1541" y="732"/>
                  <a:pt x="1541" y="732"/>
                  <a:pt x="1541" y="732"/>
                </a:cubicBezTo>
                <a:cubicBezTo>
                  <a:pt x="1548" y="733"/>
                  <a:pt x="1548" y="733"/>
                  <a:pt x="1548" y="733"/>
                </a:cubicBezTo>
                <a:cubicBezTo>
                  <a:pt x="1544" y="731"/>
                  <a:pt x="1544" y="731"/>
                  <a:pt x="1544" y="731"/>
                </a:cubicBezTo>
                <a:cubicBezTo>
                  <a:pt x="1545" y="730"/>
                  <a:pt x="1545" y="730"/>
                  <a:pt x="1545" y="730"/>
                </a:cubicBezTo>
                <a:cubicBezTo>
                  <a:pt x="1548" y="732"/>
                  <a:pt x="1548" y="732"/>
                  <a:pt x="1548" y="732"/>
                </a:cubicBezTo>
                <a:cubicBezTo>
                  <a:pt x="1559" y="728"/>
                  <a:pt x="1559" y="728"/>
                  <a:pt x="1559" y="728"/>
                </a:cubicBezTo>
                <a:cubicBezTo>
                  <a:pt x="1558" y="730"/>
                  <a:pt x="1558" y="730"/>
                  <a:pt x="1558" y="730"/>
                </a:cubicBezTo>
                <a:cubicBezTo>
                  <a:pt x="1566" y="730"/>
                  <a:pt x="1566" y="730"/>
                  <a:pt x="1566" y="730"/>
                </a:cubicBezTo>
                <a:cubicBezTo>
                  <a:pt x="1567" y="729"/>
                  <a:pt x="1567" y="729"/>
                  <a:pt x="1567" y="729"/>
                </a:cubicBezTo>
                <a:cubicBezTo>
                  <a:pt x="1562" y="728"/>
                  <a:pt x="1562" y="728"/>
                  <a:pt x="1562" y="728"/>
                </a:cubicBezTo>
                <a:cubicBezTo>
                  <a:pt x="1562" y="726"/>
                  <a:pt x="1562" y="726"/>
                  <a:pt x="1562" y="726"/>
                </a:cubicBezTo>
                <a:cubicBezTo>
                  <a:pt x="1567" y="723"/>
                  <a:pt x="1563" y="733"/>
                  <a:pt x="1568" y="723"/>
                </a:cubicBezTo>
                <a:cubicBezTo>
                  <a:pt x="1569" y="726"/>
                  <a:pt x="1569" y="726"/>
                  <a:pt x="1569" y="726"/>
                </a:cubicBezTo>
                <a:cubicBezTo>
                  <a:pt x="1578" y="726"/>
                  <a:pt x="1578" y="726"/>
                  <a:pt x="1578" y="726"/>
                </a:cubicBezTo>
                <a:cubicBezTo>
                  <a:pt x="1585" y="725"/>
                  <a:pt x="1585" y="725"/>
                  <a:pt x="1585" y="725"/>
                </a:cubicBezTo>
                <a:cubicBezTo>
                  <a:pt x="1583" y="723"/>
                  <a:pt x="1583" y="731"/>
                  <a:pt x="1585" y="723"/>
                </a:cubicBezTo>
                <a:cubicBezTo>
                  <a:pt x="1586" y="723"/>
                  <a:pt x="1586" y="723"/>
                  <a:pt x="1586" y="723"/>
                </a:cubicBezTo>
                <a:cubicBezTo>
                  <a:pt x="1586" y="724"/>
                  <a:pt x="1586" y="724"/>
                  <a:pt x="1586" y="724"/>
                </a:cubicBezTo>
                <a:cubicBezTo>
                  <a:pt x="1591" y="723"/>
                  <a:pt x="1591" y="723"/>
                  <a:pt x="1591" y="723"/>
                </a:cubicBezTo>
                <a:cubicBezTo>
                  <a:pt x="1591" y="722"/>
                  <a:pt x="1591" y="722"/>
                  <a:pt x="1591" y="722"/>
                </a:cubicBezTo>
                <a:cubicBezTo>
                  <a:pt x="1594" y="720"/>
                  <a:pt x="1597" y="723"/>
                  <a:pt x="1597" y="720"/>
                </a:cubicBezTo>
                <a:cubicBezTo>
                  <a:pt x="1597" y="721"/>
                  <a:pt x="1600" y="719"/>
                  <a:pt x="1597" y="722"/>
                </a:cubicBezTo>
                <a:cubicBezTo>
                  <a:pt x="1598" y="721"/>
                  <a:pt x="1598" y="724"/>
                  <a:pt x="1599" y="720"/>
                </a:cubicBezTo>
                <a:cubicBezTo>
                  <a:pt x="1599" y="719"/>
                  <a:pt x="1599" y="719"/>
                  <a:pt x="1599" y="719"/>
                </a:cubicBezTo>
                <a:cubicBezTo>
                  <a:pt x="1603" y="717"/>
                  <a:pt x="1603" y="717"/>
                  <a:pt x="1603" y="717"/>
                </a:cubicBezTo>
                <a:cubicBezTo>
                  <a:pt x="1602" y="715"/>
                  <a:pt x="1609" y="717"/>
                  <a:pt x="1601" y="715"/>
                </a:cubicBezTo>
                <a:cubicBezTo>
                  <a:pt x="1603" y="714"/>
                  <a:pt x="1603" y="714"/>
                  <a:pt x="1603" y="714"/>
                </a:cubicBezTo>
                <a:cubicBezTo>
                  <a:pt x="1605" y="717"/>
                  <a:pt x="1605" y="717"/>
                  <a:pt x="1605" y="717"/>
                </a:cubicBezTo>
                <a:cubicBezTo>
                  <a:pt x="1613" y="715"/>
                  <a:pt x="1613" y="715"/>
                  <a:pt x="1613" y="715"/>
                </a:cubicBezTo>
                <a:cubicBezTo>
                  <a:pt x="1614" y="717"/>
                  <a:pt x="1614" y="717"/>
                  <a:pt x="1614" y="717"/>
                </a:cubicBezTo>
                <a:cubicBezTo>
                  <a:pt x="1611" y="716"/>
                  <a:pt x="1611" y="716"/>
                  <a:pt x="1611" y="716"/>
                </a:cubicBezTo>
                <a:cubicBezTo>
                  <a:pt x="1611" y="718"/>
                  <a:pt x="1611" y="718"/>
                  <a:pt x="1611" y="718"/>
                </a:cubicBezTo>
                <a:cubicBezTo>
                  <a:pt x="1614" y="718"/>
                  <a:pt x="1614" y="718"/>
                  <a:pt x="1614" y="718"/>
                </a:cubicBezTo>
                <a:cubicBezTo>
                  <a:pt x="1617" y="715"/>
                  <a:pt x="1617" y="715"/>
                  <a:pt x="1617" y="715"/>
                </a:cubicBezTo>
                <a:cubicBezTo>
                  <a:pt x="1616" y="714"/>
                  <a:pt x="1615" y="717"/>
                  <a:pt x="1615" y="715"/>
                </a:cubicBezTo>
                <a:cubicBezTo>
                  <a:pt x="1615" y="714"/>
                  <a:pt x="1613" y="715"/>
                  <a:pt x="1615" y="714"/>
                </a:cubicBezTo>
                <a:cubicBezTo>
                  <a:pt x="1618" y="716"/>
                  <a:pt x="1618" y="716"/>
                  <a:pt x="1618" y="716"/>
                </a:cubicBezTo>
                <a:cubicBezTo>
                  <a:pt x="1623" y="718"/>
                  <a:pt x="1604" y="720"/>
                  <a:pt x="1624" y="712"/>
                </a:cubicBezTo>
                <a:cubicBezTo>
                  <a:pt x="1623" y="714"/>
                  <a:pt x="1623" y="714"/>
                  <a:pt x="1623" y="714"/>
                </a:cubicBezTo>
                <a:cubicBezTo>
                  <a:pt x="1625" y="714"/>
                  <a:pt x="1625" y="714"/>
                  <a:pt x="1625" y="714"/>
                </a:cubicBezTo>
                <a:cubicBezTo>
                  <a:pt x="1626" y="712"/>
                  <a:pt x="1626" y="712"/>
                  <a:pt x="1626" y="712"/>
                </a:cubicBezTo>
                <a:cubicBezTo>
                  <a:pt x="1639" y="708"/>
                  <a:pt x="1639" y="708"/>
                  <a:pt x="1639" y="708"/>
                </a:cubicBezTo>
                <a:cubicBezTo>
                  <a:pt x="1641" y="708"/>
                  <a:pt x="1641" y="703"/>
                  <a:pt x="1645" y="707"/>
                </a:cubicBezTo>
                <a:cubicBezTo>
                  <a:pt x="1639" y="704"/>
                  <a:pt x="1639" y="704"/>
                  <a:pt x="1639" y="704"/>
                </a:cubicBezTo>
                <a:cubicBezTo>
                  <a:pt x="1636" y="705"/>
                  <a:pt x="1636" y="705"/>
                  <a:pt x="1636" y="705"/>
                </a:cubicBezTo>
                <a:cubicBezTo>
                  <a:pt x="1635" y="703"/>
                  <a:pt x="1635" y="703"/>
                  <a:pt x="1635" y="703"/>
                </a:cubicBezTo>
                <a:cubicBezTo>
                  <a:pt x="1625" y="703"/>
                  <a:pt x="1625" y="703"/>
                  <a:pt x="1625" y="703"/>
                </a:cubicBezTo>
                <a:cubicBezTo>
                  <a:pt x="1625" y="704"/>
                  <a:pt x="1625" y="703"/>
                  <a:pt x="1624" y="701"/>
                </a:cubicBezTo>
                <a:cubicBezTo>
                  <a:pt x="1622" y="702"/>
                  <a:pt x="1623" y="707"/>
                  <a:pt x="1619" y="703"/>
                </a:cubicBezTo>
                <a:cubicBezTo>
                  <a:pt x="1617" y="701"/>
                  <a:pt x="1617" y="701"/>
                  <a:pt x="1617" y="701"/>
                </a:cubicBezTo>
                <a:cubicBezTo>
                  <a:pt x="1625" y="698"/>
                  <a:pt x="1625" y="698"/>
                  <a:pt x="1625" y="698"/>
                </a:cubicBezTo>
                <a:cubicBezTo>
                  <a:pt x="1627" y="699"/>
                  <a:pt x="1627" y="699"/>
                  <a:pt x="1627" y="699"/>
                </a:cubicBezTo>
                <a:cubicBezTo>
                  <a:pt x="1625" y="700"/>
                  <a:pt x="1629" y="701"/>
                  <a:pt x="1625" y="700"/>
                </a:cubicBezTo>
                <a:cubicBezTo>
                  <a:pt x="1630" y="702"/>
                  <a:pt x="1630" y="702"/>
                  <a:pt x="1630" y="702"/>
                </a:cubicBezTo>
                <a:cubicBezTo>
                  <a:pt x="1631" y="702"/>
                  <a:pt x="1631" y="702"/>
                  <a:pt x="1631" y="702"/>
                </a:cubicBezTo>
                <a:cubicBezTo>
                  <a:pt x="1630" y="700"/>
                  <a:pt x="1639" y="704"/>
                  <a:pt x="1629" y="699"/>
                </a:cubicBezTo>
                <a:cubicBezTo>
                  <a:pt x="1628" y="698"/>
                  <a:pt x="1628" y="698"/>
                  <a:pt x="1628" y="698"/>
                </a:cubicBezTo>
                <a:cubicBezTo>
                  <a:pt x="1629" y="697"/>
                  <a:pt x="1631" y="696"/>
                  <a:pt x="1631" y="697"/>
                </a:cubicBezTo>
                <a:cubicBezTo>
                  <a:pt x="1631" y="698"/>
                  <a:pt x="1631" y="698"/>
                  <a:pt x="1631" y="698"/>
                </a:cubicBezTo>
                <a:cubicBezTo>
                  <a:pt x="1637" y="703"/>
                  <a:pt x="1637" y="703"/>
                  <a:pt x="1637" y="703"/>
                </a:cubicBezTo>
                <a:cubicBezTo>
                  <a:pt x="1646" y="703"/>
                  <a:pt x="1646" y="703"/>
                  <a:pt x="1646" y="703"/>
                </a:cubicBezTo>
                <a:cubicBezTo>
                  <a:pt x="1645" y="707"/>
                  <a:pt x="1649" y="704"/>
                  <a:pt x="1651" y="705"/>
                </a:cubicBezTo>
                <a:cubicBezTo>
                  <a:pt x="1650" y="709"/>
                  <a:pt x="1650" y="709"/>
                  <a:pt x="1650" y="709"/>
                </a:cubicBezTo>
                <a:cubicBezTo>
                  <a:pt x="1651" y="712"/>
                  <a:pt x="1654" y="708"/>
                  <a:pt x="1654" y="711"/>
                </a:cubicBezTo>
                <a:cubicBezTo>
                  <a:pt x="1654" y="710"/>
                  <a:pt x="1654" y="710"/>
                  <a:pt x="1654" y="710"/>
                </a:cubicBezTo>
                <a:cubicBezTo>
                  <a:pt x="1655" y="711"/>
                  <a:pt x="1655" y="711"/>
                  <a:pt x="1655" y="711"/>
                </a:cubicBezTo>
                <a:cubicBezTo>
                  <a:pt x="1656" y="711"/>
                  <a:pt x="1656" y="711"/>
                  <a:pt x="1656" y="711"/>
                </a:cubicBezTo>
                <a:cubicBezTo>
                  <a:pt x="1657" y="710"/>
                  <a:pt x="1657" y="710"/>
                  <a:pt x="1657" y="710"/>
                </a:cubicBezTo>
                <a:cubicBezTo>
                  <a:pt x="1656" y="709"/>
                  <a:pt x="1656" y="709"/>
                  <a:pt x="1656" y="709"/>
                </a:cubicBezTo>
                <a:cubicBezTo>
                  <a:pt x="1665" y="710"/>
                  <a:pt x="1665" y="710"/>
                  <a:pt x="1665" y="710"/>
                </a:cubicBezTo>
                <a:cubicBezTo>
                  <a:pt x="1672" y="706"/>
                  <a:pt x="1672" y="706"/>
                  <a:pt x="1672" y="706"/>
                </a:cubicBezTo>
                <a:cubicBezTo>
                  <a:pt x="1681" y="704"/>
                  <a:pt x="1681" y="704"/>
                  <a:pt x="1681" y="704"/>
                </a:cubicBezTo>
                <a:cubicBezTo>
                  <a:pt x="1681" y="702"/>
                  <a:pt x="1677" y="707"/>
                  <a:pt x="1681" y="702"/>
                </a:cubicBezTo>
                <a:cubicBezTo>
                  <a:pt x="1686" y="703"/>
                  <a:pt x="1686" y="703"/>
                  <a:pt x="1686" y="703"/>
                </a:cubicBezTo>
                <a:cubicBezTo>
                  <a:pt x="1702" y="700"/>
                  <a:pt x="1702" y="700"/>
                  <a:pt x="1702" y="700"/>
                </a:cubicBezTo>
                <a:cubicBezTo>
                  <a:pt x="1702" y="701"/>
                  <a:pt x="1702" y="701"/>
                  <a:pt x="1702" y="701"/>
                </a:cubicBezTo>
                <a:cubicBezTo>
                  <a:pt x="1708" y="701"/>
                  <a:pt x="1708" y="701"/>
                  <a:pt x="1708" y="701"/>
                </a:cubicBezTo>
                <a:cubicBezTo>
                  <a:pt x="1711" y="702"/>
                  <a:pt x="1700" y="703"/>
                  <a:pt x="1711" y="699"/>
                </a:cubicBezTo>
                <a:cubicBezTo>
                  <a:pt x="1711" y="701"/>
                  <a:pt x="1711" y="701"/>
                  <a:pt x="1711" y="701"/>
                </a:cubicBezTo>
                <a:cubicBezTo>
                  <a:pt x="1718" y="700"/>
                  <a:pt x="1718" y="700"/>
                  <a:pt x="1718" y="700"/>
                </a:cubicBezTo>
                <a:cubicBezTo>
                  <a:pt x="1719" y="699"/>
                  <a:pt x="1719" y="699"/>
                  <a:pt x="1719" y="699"/>
                </a:cubicBezTo>
                <a:cubicBezTo>
                  <a:pt x="1716" y="697"/>
                  <a:pt x="1716" y="697"/>
                  <a:pt x="1716" y="697"/>
                </a:cubicBezTo>
                <a:cubicBezTo>
                  <a:pt x="1721" y="696"/>
                  <a:pt x="1721" y="696"/>
                  <a:pt x="1721" y="696"/>
                </a:cubicBezTo>
                <a:cubicBezTo>
                  <a:pt x="1722" y="697"/>
                  <a:pt x="1722" y="697"/>
                  <a:pt x="1722" y="697"/>
                </a:cubicBezTo>
                <a:cubicBezTo>
                  <a:pt x="1731" y="692"/>
                  <a:pt x="1731" y="692"/>
                  <a:pt x="1731" y="692"/>
                </a:cubicBezTo>
                <a:cubicBezTo>
                  <a:pt x="1734" y="693"/>
                  <a:pt x="1737" y="686"/>
                  <a:pt x="1739" y="693"/>
                </a:cubicBezTo>
                <a:cubicBezTo>
                  <a:pt x="1751" y="688"/>
                  <a:pt x="1751" y="688"/>
                  <a:pt x="1751" y="688"/>
                </a:cubicBezTo>
                <a:cubicBezTo>
                  <a:pt x="1752" y="686"/>
                  <a:pt x="1752" y="686"/>
                  <a:pt x="1752" y="686"/>
                </a:cubicBezTo>
                <a:cubicBezTo>
                  <a:pt x="1753" y="688"/>
                  <a:pt x="1753" y="688"/>
                  <a:pt x="1753" y="688"/>
                </a:cubicBezTo>
                <a:cubicBezTo>
                  <a:pt x="1756" y="687"/>
                  <a:pt x="1756" y="687"/>
                  <a:pt x="1756" y="687"/>
                </a:cubicBezTo>
                <a:cubicBezTo>
                  <a:pt x="1760" y="689"/>
                  <a:pt x="1760" y="689"/>
                  <a:pt x="1760" y="689"/>
                </a:cubicBezTo>
                <a:cubicBezTo>
                  <a:pt x="1765" y="693"/>
                  <a:pt x="1765" y="693"/>
                  <a:pt x="1765" y="693"/>
                </a:cubicBezTo>
                <a:cubicBezTo>
                  <a:pt x="1761" y="696"/>
                  <a:pt x="1761" y="696"/>
                  <a:pt x="1761" y="696"/>
                </a:cubicBezTo>
                <a:cubicBezTo>
                  <a:pt x="1758" y="695"/>
                  <a:pt x="1758" y="695"/>
                  <a:pt x="1758" y="695"/>
                </a:cubicBezTo>
                <a:cubicBezTo>
                  <a:pt x="1758" y="697"/>
                  <a:pt x="1754" y="693"/>
                  <a:pt x="1756" y="698"/>
                </a:cubicBezTo>
                <a:cubicBezTo>
                  <a:pt x="1755" y="697"/>
                  <a:pt x="1755" y="697"/>
                  <a:pt x="1755" y="697"/>
                </a:cubicBezTo>
                <a:cubicBezTo>
                  <a:pt x="1743" y="701"/>
                  <a:pt x="1743" y="701"/>
                  <a:pt x="1743" y="701"/>
                </a:cubicBezTo>
                <a:cubicBezTo>
                  <a:pt x="1742" y="704"/>
                  <a:pt x="1742" y="704"/>
                  <a:pt x="1742" y="704"/>
                </a:cubicBezTo>
                <a:cubicBezTo>
                  <a:pt x="1728" y="705"/>
                  <a:pt x="1728" y="705"/>
                  <a:pt x="1728" y="705"/>
                </a:cubicBezTo>
                <a:cubicBezTo>
                  <a:pt x="1726" y="708"/>
                  <a:pt x="1726" y="708"/>
                  <a:pt x="1726" y="708"/>
                </a:cubicBezTo>
                <a:cubicBezTo>
                  <a:pt x="1718" y="710"/>
                  <a:pt x="1718" y="710"/>
                  <a:pt x="1718" y="710"/>
                </a:cubicBezTo>
                <a:cubicBezTo>
                  <a:pt x="1715" y="712"/>
                  <a:pt x="1715" y="712"/>
                  <a:pt x="1715" y="712"/>
                </a:cubicBezTo>
                <a:cubicBezTo>
                  <a:pt x="1707" y="715"/>
                  <a:pt x="1707" y="715"/>
                  <a:pt x="1707" y="715"/>
                </a:cubicBezTo>
                <a:cubicBezTo>
                  <a:pt x="1707" y="718"/>
                  <a:pt x="1707" y="718"/>
                  <a:pt x="1707" y="718"/>
                </a:cubicBezTo>
                <a:cubicBezTo>
                  <a:pt x="1701" y="718"/>
                  <a:pt x="1701" y="718"/>
                  <a:pt x="1701" y="718"/>
                </a:cubicBezTo>
                <a:cubicBezTo>
                  <a:pt x="1701" y="718"/>
                  <a:pt x="1702" y="720"/>
                  <a:pt x="1701" y="717"/>
                </a:cubicBezTo>
                <a:cubicBezTo>
                  <a:pt x="1693" y="722"/>
                  <a:pt x="1693" y="722"/>
                  <a:pt x="1693" y="722"/>
                </a:cubicBezTo>
                <a:cubicBezTo>
                  <a:pt x="1690" y="722"/>
                  <a:pt x="1690" y="722"/>
                  <a:pt x="1690" y="722"/>
                </a:cubicBezTo>
                <a:cubicBezTo>
                  <a:pt x="1688" y="725"/>
                  <a:pt x="1688" y="725"/>
                  <a:pt x="1688" y="725"/>
                </a:cubicBezTo>
                <a:cubicBezTo>
                  <a:pt x="1687" y="722"/>
                  <a:pt x="1687" y="722"/>
                  <a:pt x="1687" y="722"/>
                </a:cubicBezTo>
                <a:cubicBezTo>
                  <a:pt x="1683" y="724"/>
                  <a:pt x="1683" y="724"/>
                  <a:pt x="1683" y="724"/>
                </a:cubicBezTo>
                <a:cubicBezTo>
                  <a:pt x="1683" y="724"/>
                  <a:pt x="1679" y="722"/>
                  <a:pt x="1683" y="727"/>
                </a:cubicBezTo>
                <a:cubicBezTo>
                  <a:pt x="1680" y="727"/>
                  <a:pt x="1680" y="727"/>
                  <a:pt x="1680" y="727"/>
                </a:cubicBezTo>
                <a:cubicBezTo>
                  <a:pt x="1679" y="729"/>
                  <a:pt x="1679" y="729"/>
                  <a:pt x="1679" y="729"/>
                </a:cubicBezTo>
                <a:cubicBezTo>
                  <a:pt x="1675" y="729"/>
                  <a:pt x="1675" y="729"/>
                  <a:pt x="1675" y="729"/>
                </a:cubicBezTo>
                <a:cubicBezTo>
                  <a:pt x="1673" y="732"/>
                  <a:pt x="1673" y="732"/>
                  <a:pt x="1673" y="732"/>
                </a:cubicBezTo>
                <a:cubicBezTo>
                  <a:pt x="1667" y="730"/>
                  <a:pt x="1667" y="730"/>
                  <a:pt x="1667" y="730"/>
                </a:cubicBezTo>
                <a:cubicBezTo>
                  <a:pt x="1662" y="731"/>
                  <a:pt x="1662" y="731"/>
                  <a:pt x="1662" y="731"/>
                </a:cubicBezTo>
                <a:cubicBezTo>
                  <a:pt x="1662" y="733"/>
                  <a:pt x="1662" y="733"/>
                  <a:pt x="1662" y="733"/>
                </a:cubicBezTo>
                <a:cubicBezTo>
                  <a:pt x="1667" y="736"/>
                  <a:pt x="1667" y="736"/>
                  <a:pt x="1667" y="736"/>
                </a:cubicBezTo>
                <a:cubicBezTo>
                  <a:pt x="1671" y="740"/>
                  <a:pt x="1671" y="740"/>
                  <a:pt x="1671" y="740"/>
                </a:cubicBezTo>
                <a:cubicBezTo>
                  <a:pt x="1668" y="742"/>
                  <a:pt x="1668" y="742"/>
                  <a:pt x="1668" y="742"/>
                </a:cubicBezTo>
                <a:cubicBezTo>
                  <a:pt x="1664" y="738"/>
                  <a:pt x="1664" y="738"/>
                  <a:pt x="1664" y="738"/>
                </a:cubicBezTo>
                <a:cubicBezTo>
                  <a:pt x="1645" y="741"/>
                  <a:pt x="1645" y="741"/>
                  <a:pt x="1645" y="741"/>
                </a:cubicBezTo>
                <a:cubicBezTo>
                  <a:pt x="1643" y="740"/>
                  <a:pt x="1643" y="740"/>
                  <a:pt x="1643" y="740"/>
                </a:cubicBezTo>
                <a:cubicBezTo>
                  <a:pt x="1631" y="743"/>
                  <a:pt x="1631" y="743"/>
                  <a:pt x="1631" y="743"/>
                </a:cubicBezTo>
                <a:cubicBezTo>
                  <a:pt x="1631" y="743"/>
                  <a:pt x="1631" y="743"/>
                  <a:pt x="1631" y="743"/>
                </a:cubicBezTo>
                <a:cubicBezTo>
                  <a:pt x="1625" y="743"/>
                  <a:pt x="1625" y="743"/>
                  <a:pt x="1625" y="743"/>
                </a:cubicBezTo>
                <a:cubicBezTo>
                  <a:pt x="1625" y="744"/>
                  <a:pt x="1625" y="744"/>
                  <a:pt x="1625" y="744"/>
                </a:cubicBezTo>
                <a:cubicBezTo>
                  <a:pt x="1622" y="743"/>
                  <a:pt x="1622" y="743"/>
                  <a:pt x="1622" y="743"/>
                </a:cubicBezTo>
                <a:cubicBezTo>
                  <a:pt x="1618" y="746"/>
                  <a:pt x="1618" y="746"/>
                  <a:pt x="1618" y="746"/>
                </a:cubicBezTo>
                <a:cubicBezTo>
                  <a:pt x="1618" y="746"/>
                  <a:pt x="1616" y="748"/>
                  <a:pt x="1616" y="745"/>
                </a:cubicBezTo>
                <a:cubicBezTo>
                  <a:pt x="1615" y="746"/>
                  <a:pt x="1615" y="746"/>
                  <a:pt x="1615" y="746"/>
                </a:cubicBezTo>
                <a:cubicBezTo>
                  <a:pt x="1602" y="748"/>
                  <a:pt x="1602" y="748"/>
                  <a:pt x="1602" y="748"/>
                </a:cubicBezTo>
                <a:cubicBezTo>
                  <a:pt x="1574" y="757"/>
                  <a:pt x="1574" y="757"/>
                  <a:pt x="1574" y="757"/>
                </a:cubicBezTo>
                <a:cubicBezTo>
                  <a:pt x="1569" y="760"/>
                  <a:pt x="1569" y="760"/>
                  <a:pt x="1569" y="760"/>
                </a:cubicBezTo>
                <a:cubicBezTo>
                  <a:pt x="1566" y="759"/>
                  <a:pt x="1566" y="759"/>
                  <a:pt x="1566" y="759"/>
                </a:cubicBezTo>
                <a:cubicBezTo>
                  <a:pt x="1563" y="760"/>
                  <a:pt x="1563" y="760"/>
                  <a:pt x="1563" y="760"/>
                </a:cubicBezTo>
                <a:cubicBezTo>
                  <a:pt x="1563" y="761"/>
                  <a:pt x="1563" y="761"/>
                  <a:pt x="1563" y="761"/>
                </a:cubicBezTo>
                <a:cubicBezTo>
                  <a:pt x="1565" y="762"/>
                  <a:pt x="1565" y="762"/>
                  <a:pt x="1565" y="762"/>
                </a:cubicBezTo>
                <a:cubicBezTo>
                  <a:pt x="1539" y="771"/>
                  <a:pt x="1539" y="771"/>
                  <a:pt x="1539" y="771"/>
                </a:cubicBezTo>
                <a:cubicBezTo>
                  <a:pt x="1531" y="775"/>
                  <a:pt x="1531" y="775"/>
                  <a:pt x="1531" y="775"/>
                </a:cubicBezTo>
                <a:cubicBezTo>
                  <a:pt x="1528" y="775"/>
                  <a:pt x="1528" y="775"/>
                  <a:pt x="1528" y="775"/>
                </a:cubicBezTo>
                <a:cubicBezTo>
                  <a:pt x="1527" y="777"/>
                  <a:pt x="1527" y="777"/>
                  <a:pt x="1527" y="777"/>
                </a:cubicBezTo>
                <a:cubicBezTo>
                  <a:pt x="1525" y="776"/>
                  <a:pt x="1525" y="776"/>
                  <a:pt x="1525" y="776"/>
                </a:cubicBezTo>
                <a:cubicBezTo>
                  <a:pt x="1519" y="779"/>
                  <a:pt x="1519" y="779"/>
                  <a:pt x="1519" y="779"/>
                </a:cubicBezTo>
                <a:cubicBezTo>
                  <a:pt x="1519" y="779"/>
                  <a:pt x="1521" y="781"/>
                  <a:pt x="1518" y="778"/>
                </a:cubicBezTo>
                <a:cubicBezTo>
                  <a:pt x="1502" y="782"/>
                  <a:pt x="1502" y="782"/>
                  <a:pt x="1502" y="782"/>
                </a:cubicBezTo>
                <a:cubicBezTo>
                  <a:pt x="1498" y="783"/>
                  <a:pt x="1498" y="783"/>
                  <a:pt x="1498" y="783"/>
                </a:cubicBezTo>
                <a:cubicBezTo>
                  <a:pt x="1486" y="787"/>
                  <a:pt x="1486" y="787"/>
                  <a:pt x="1486" y="787"/>
                </a:cubicBezTo>
                <a:cubicBezTo>
                  <a:pt x="1480" y="790"/>
                  <a:pt x="1480" y="790"/>
                  <a:pt x="1480" y="790"/>
                </a:cubicBezTo>
                <a:cubicBezTo>
                  <a:pt x="1465" y="805"/>
                  <a:pt x="1465" y="805"/>
                  <a:pt x="1465" y="805"/>
                </a:cubicBezTo>
                <a:cubicBezTo>
                  <a:pt x="1459" y="812"/>
                  <a:pt x="1459" y="812"/>
                  <a:pt x="1459" y="812"/>
                </a:cubicBezTo>
                <a:cubicBezTo>
                  <a:pt x="1454" y="816"/>
                  <a:pt x="1454" y="816"/>
                  <a:pt x="1454" y="816"/>
                </a:cubicBezTo>
                <a:cubicBezTo>
                  <a:pt x="1454" y="820"/>
                  <a:pt x="1467" y="802"/>
                  <a:pt x="1448" y="822"/>
                </a:cubicBezTo>
                <a:cubicBezTo>
                  <a:pt x="1440" y="828"/>
                  <a:pt x="1440" y="828"/>
                  <a:pt x="1440" y="828"/>
                </a:cubicBezTo>
                <a:cubicBezTo>
                  <a:pt x="1439" y="829"/>
                  <a:pt x="1439" y="829"/>
                  <a:pt x="1439" y="829"/>
                </a:cubicBezTo>
                <a:cubicBezTo>
                  <a:pt x="1440" y="830"/>
                  <a:pt x="1440" y="830"/>
                  <a:pt x="1440" y="830"/>
                </a:cubicBezTo>
                <a:cubicBezTo>
                  <a:pt x="1439" y="832"/>
                  <a:pt x="1439" y="832"/>
                  <a:pt x="1439" y="832"/>
                </a:cubicBezTo>
                <a:cubicBezTo>
                  <a:pt x="1438" y="831"/>
                  <a:pt x="1438" y="831"/>
                  <a:pt x="1438" y="831"/>
                </a:cubicBezTo>
                <a:cubicBezTo>
                  <a:pt x="1433" y="835"/>
                  <a:pt x="1433" y="835"/>
                  <a:pt x="1433" y="835"/>
                </a:cubicBezTo>
                <a:cubicBezTo>
                  <a:pt x="1433" y="837"/>
                  <a:pt x="1433" y="837"/>
                  <a:pt x="1433" y="837"/>
                </a:cubicBezTo>
                <a:cubicBezTo>
                  <a:pt x="1429" y="841"/>
                  <a:pt x="1429" y="841"/>
                  <a:pt x="1429" y="841"/>
                </a:cubicBezTo>
                <a:cubicBezTo>
                  <a:pt x="1417" y="851"/>
                  <a:pt x="1417" y="851"/>
                  <a:pt x="1417" y="851"/>
                </a:cubicBezTo>
                <a:cubicBezTo>
                  <a:pt x="1415" y="855"/>
                  <a:pt x="1415" y="855"/>
                  <a:pt x="1415" y="855"/>
                </a:cubicBezTo>
                <a:cubicBezTo>
                  <a:pt x="1409" y="858"/>
                  <a:pt x="1409" y="858"/>
                  <a:pt x="1409" y="858"/>
                </a:cubicBezTo>
                <a:cubicBezTo>
                  <a:pt x="1408" y="857"/>
                  <a:pt x="1407" y="857"/>
                  <a:pt x="1407" y="858"/>
                </a:cubicBezTo>
                <a:cubicBezTo>
                  <a:pt x="1406" y="862"/>
                  <a:pt x="1406" y="862"/>
                  <a:pt x="1406" y="862"/>
                </a:cubicBezTo>
                <a:cubicBezTo>
                  <a:pt x="1398" y="869"/>
                  <a:pt x="1398" y="869"/>
                  <a:pt x="1398" y="869"/>
                </a:cubicBezTo>
                <a:cubicBezTo>
                  <a:pt x="1397" y="869"/>
                  <a:pt x="1397" y="869"/>
                  <a:pt x="1397" y="869"/>
                </a:cubicBezTo>
                <a:cubicBezTo>
                  <a:pt x="1396" y="869"/>
                  <a:pt x="1396" y="869"/>
                  <a:pt x="1396" y="869"/>
                </a:cubicBezTo>
                <a:cubicBezTo>
                  <a:pt x="1396" y="872"/>
                  <a:pt x="1396" y="872"/>
                  <a:pt x="1396" y="872"/>
                </a:cubicBezTo>
                <a:cubicBezTo>
                  <a:pt x="1389" y="878"/>
                  <a:pt x="1389" y="878"/>
                  <a:pt x="1389" y="878"/>
                </a:cubicBezTo>
                <a:cubicBezTo>
                  <a:pt x="1386" y="880"/>
                  <a:pt x="1386" y="880"/>
                  <a:pt x="1386" y="880"/>
                </a:cubicBezTo>
                <a:cubicBezTo>
                  <a:pt x="1386" y="880"/>
                  <a:pt x="1389" y="874"/>
                  <a:pt x="1385" y="881"/>
                </a:cubicBezTo>
                <a:cubicBezTo>
                  <a:pt x="1384" y="881"/>
                  <a:pt x="1384" y="881"/>
                  <a:pt x="1384" y="881"/>
                </a:cubicBezTo>
                <a:cubicBezTo>
                  <a:pt x="1385" y="884"/>
                  <a:pt x="1385" y="884"/>
                  <a:pt x="1385" y="884"/>
                </a:cubicBezTo>
                <a:cubicBezTo>
                  <a:pt x="1381" y="886"/>
                  <a:pt x="1381" y="886"/>
                  <a:pt x="1381" y="886"/>
                </a:cubicBezTo>
                <a:cubicBezTo>
                  <a:pt x="1380" y="887"/>
                  <a:pt x="1380" y="887"/>
                  <a:pt x="1380" y="887"/>
                </a:cubicBezTo>
                <a:cubicBezTo>
                  <a:pt x="1378" y="886"/>
                  <a:pt x="1388" y="884"/>
                  <a:pt x="1377" y="886"/>
                </a:cubicBezTo>
                <a:cubicBezTo>
                  <a:pt x="1375" y="889"/>
                  <a:pt x="1375" y="889"/>
                  <a:pt x="1375" y="889"/>
                </a:cubicBezTo>
                <a:cubicBezTo>
                  <a:pt x="1377" y="890"/>
                  <a:pt x="1377" y="890"/>
                  <a:pt x="1377" y="890"/>
                </a:cubicBezTo>
                <a:cubicBezTo>
                  <a:pt x="1371" y="894"/>
                  <a:pt x="1371" y="894"/>
                  <a:pt x="1371" y="894"/>
                </a:cubicBezTo>
                <a:cubicBezTo>
                  <a:pt x="1369" y="894"/>
                  <a:pt x="1369" y="894"/>
                  <a:pt x="1369" y="894"/>
                </a:cubicBezTo>
                <a:cubicBezTo>
                  <a:pt x="1369" y="897"/>
                  <a:pt x="1369" y="897"/>
                  <a:pt x="1369" y="897"/>
                </a:cubicBezTo>
                <a:cubicBezTo>
                  <a:pt x="1365" y="900"/>
                  <a:pt x="1365" y="900"/>
                  <a:pt x="1365" y="900"/>
                </a:cubicBezTo>
                <a:cubicBezTo>
                  <a:pt x="1364" y="902"/>
                  <a:pt x="1364" y="902"/>
                  <a:pt x="1364" y="902"/>
                </a:cubicBezTo>
                <a:cubicBezTo>
                  <a:pt x="1360" y="902"/>
                  <a:pt x="1360" y="902"/>
                  <a:pt x="1360" y="902"/>
                </a:cubicBezTo>
                <a:cubicBezTo>
                  <a:pt x="1360" y="904"/>
                  <a:pt x="1360" y="904"/>
                  <a:pt x="1360" y="904"/>
                </a:cubicBezTo>
                <a:cubicBezTo>
                  <a:pt x="1353" y="909"/>
                  <a:pt x="1353" y="909"/>
                  <a:pt x="1353" y="909"/>
                </a:cubicBezTo>
                <a:cubicBezTo>
                  <a:pt x="1352" y="909"/>
                  <a:pt x="1355" y="904"/>
                  <a:pt x="1355" y="911"/>
                </a:cubicBezTo>
                <a:cubicBezTo>
                  <a:pt x="1352" y="912"/>
                  <a:pt x="1352" y="912"/>
                  <a:pt x="1352" y="912"/>
                </a:cubicBezTo>
                <a:cubicBezTo>
                  <a:pt x="1350" y="915"/>
                  <a:pt x="1350" y="915"/>
                  <a:pt x="1350" y="915"/>
                </a:cubicBezTo>
                <a:cubicBezTo>
                  <a:pt x="1345" y="916"/>
                  <a:pt x="1345" y="916"/>
                  <a:pt x="1345" y="916"/>
                </a:cubicBezTo>
                <a:cubicBezTo>
                  <a:pt x="1345" y="919"/>
                  <a:pt x="1345" y="919"/>
                  <a:pt x="1345" y="919"/>
                </a:cubicBezTo>
                <a:cubicBezTo>
                  <a:pt x="1341" y="922"/>
                  <a:pt x="1341" y="922"/>
                  <a:pt x="1341" y="922"/>
                </a:cubicBezTo>
                <a:cubicBezTo>
                  <a:pt x="1338" y="922"/>
                  <a:pt x="1338" y="922"/>
                  <a:pt x="1338" y="922"/>
                </a:cubicBezTo>
                <a:cubicBezTo>
                  <a:pt x="1339" y="925"/>
                  <a:pt x="1339" y="925"/>
                  <a:pt x="1339" y="925"/>
                </a:cubicBezTo>
                <a:cubicBezTo>
                  <a:pt x="1335" y="929"/>
                  <a:pt x="1335" y="929"/>
                  <a:pt x="1335" y="929"/>
                </a:cubicBezTo>
                <a:cubicBezTo>
                  <a:pt x="1333" y="929"/>
                  <a:pt x="1333" y="929"/>
                  <a:pt x="1333" y="929"/>
                </a:cubicBezTo>
                <a:cubicBezTo>
                  <a:pt x="1320" y="939"/>
                  <a:pt x="1320" y="939"/>
                  <a:pt x="1320" y="939"/>
                </a:cubicBezTo>
                <a:cubicBezTo>
                  <a:pt x="1321" y="940"/>
                  <a:pt x="1321" y="940"/>
                  <a:pt x="1321" y="940"/>
                </a:cubicBezTo>
                <a:cubicBezTo>
                  <a:pt x="1318" y="942"/>
                  <a:pt x="1318" y="942"/>
                  <a:pt x="1318" y="942"/>
                </a:cubicBezTo>
                <a:cubicBezTo>
                  <a:pt x="1318" y="944"/>
                  <a:pt x="1314" y="939"/>
                  <a:pt x="1319" y="944"/>
                </a:cubicBezTo>
                <a:cubicBezTo>
                  <a:pt x="1317" y="942"/>
                  <a:pt x="1317" y="942"/>
                  <a:pt x="1317" y="942"/>
                </a:cubicBezTo>
                <a:cubicBezTo>
                  <a:pt x="1313" y="947"/>
                  <a:pt x="1313" y="947"/>
                  <a:pt x="1313" y="947"/>
                </a:cubicBezTo>
                <a:cubicBezTo>
                  <a:pt x="1309" y="948"/>
                  <a:pt x="1309" y="948"/>
                  <a:pt x="1309" y="948"/>
                </a:cubicBezTo>
                <a:cubicBezTo>
                  <a:pt x="1311" y="949"/>
                  <a:pt x="1310" y="950"/>
                  <a:pt x="1309" y="951"/>
                </a:cubicBezTo>
                <a:cubicBezTo>
                  <a:pt x="1304" y="954"/>
                  <a:pt x="1304" y="954"/>
                  <a:pt x="1304" y="954"/>
                </a:cubicBezTo>
                <a:cubicBezTo>
                  <a:pt x="1303" y="957"/>
                  <a:pt x="1303" y="957"/>
                  <a:pt x="1303" y="957"/>
                </a:cubicBezTo>
                <a:cubicBezTo>
                  <a:pt x="1299" y="958"/>
                  <a:pt x="1299" y="958"/>
                  <a:pt x="1299" y="958"/>
                </a:cubicBezTo>
                <a:cubicBezTo>
                  <a:pt x="1296" y="963"/>
                  <a:pt x="1296" y="963"/>
                  <a:pt x="1296" y="963"/>
                </a:cubicBezTo>
                <a:cubicBezTo>
                  <a:pt x="1276" y="981"/>
                  <a:pt x="1255" y="1001"/>
                  <a:pt x="1234" y="1020"/>
                </a:cubicBezTo>
                <a:cubicBezTo>
                  <a:pt x="1235" y="1021"/>
                  <a:pt x="1235" y="1021"/>
                  <a:pt x="1235" y="1021"/>
                </a:cubicBezTo>
                <a:cubicBezTo>
                  <a:pt x="1228" y="1024"/>
                  <a:pt x="1224" y="1034"/>
                  <a:pt x="1217" y="1034"/>
                </a:cubicBezTo>
                <a:cubicBezTo>
                  <a:pt x="1218" y="1035"/>
                  <a:pt x="1218" y="1035"/>
                  <a:pt x="1218" y="1035"/>
                </a:cubicBezTo>
                <a:cubicBezTo>
                  <a:pt x="1214" y="1040"/>
                  <a:pt x="1205" y="1047"/>
                  <a:pt x="1203" y="1051"/>
                </a:cubicBezTo>
                <a:cubicBezTo>
                  <a:pt x="1203" y="1054"/>
                  <a:pt x="1200" y="1055"/>
                  <a:pt x="1198" y="1056"/>
                </a:cubicBezTo>
                <a:cubicBezTo>
                  <a:pt x="1199" y="1057"/>
                  <a:pt x="1199" y="1057"/>
                  <a:pt x="1199" y="1057"/>
                </a:cubicBezTo>
                <a:cubicBezTo>
                  <a:pt x="1199" y="1057"/>
                  <a:pt x="1203" y="1056"/>
                  <a:pt x="1198" y="1059"/>
                </a:cubicBezTo>
                <a:cubicBezTo>
                  <a:pt x="1200" y="1060"/>
                  <a:pt x="1200" y="1060"/>
                  <a:pt x="1200" y="1060"/>
                </a:cubicBezTo>
                <a:cubicBezTo>
                  <a:pt x="1200" y="1062"/>
                  <a:pt x="1198" y="1056"/>
                  <a:pt x="1199" y="1062"/>
                </a:cubicBezTo>
                <a:cubicBezTo>
                  <a:pt x="1195" y="1060"/>
                  <a:pt x="1195" y="1060"/>
                  <a:pt x="1195" y="1060"/>
                </a:cubicBezTo>
                <a:cubicBezTo>
                  <a:pt x="1189" y="1063"/>
                  <a:pt x="1183" y="1068"/>
                  <a:pt x="1179" y="1073"/>
                </a:cubicBezTo>
                <a:cubicBezTo>
                  <a:pt x="1178" y="1076"/>
                  <a:pt x="1178" y="1076"/>
                  <a:pt x="1178" y="1076"/>
                </a:cubicBezTo>
                <a:cubicBezTo>
                  <a:pt x="1172" y="1078"/>
                  <a:pt x="1172" y="1078"/>
                  <a:pt x="1172" y="1078"/>
                </a:cubicBezTo>
                <a:cubicBezTo>
                  <a:pt x="1158" y="1078"/>
                  <a:pt x="1158" y="1078"/>
                  <a:pt x="1158" y="1078"/>
                </a:cubicBezTo>
                <a:cubicBezTo>
                  <a:pt x="1154" y="1075"/>
                  <a:pt x="1154" y="1075"/>
                  <a:pt x="1154" y="1075"/>
                </a:cubicBezTo>
                <a:cubicBezTo>
                  <a:pt x="1157" y="1074"/>
                  <a:pt x="1157" y="1074"/>
                  <a:pt x="1157" y="1074"/>
                </a:cubicBezTo>
                <a:cubicBezTo>
                  <a:pt x="1157" y="1072"/>
                  <a:pt x="1157" y="1072"/>
                  <a:pt x="1157" y="1072"/>
                </a:cubicBezTo>
                <a:cubicBezTo>
                  <a:pt x="1162" y="1066"/>
                  <a:pt x="1162" y="1066"/>
                  <a:pt x="1162" y="1066"/>
                </a:cubicBezTo>
                <a:cubicBezTo>
                  <a:pt x="1161" y="1065"/>
                  <a:pt x="1161" y="1065"/>
                  <a:pt x="1161" y="1065"/>
                </a:cubicBezTo>
                <a:cubicBezTo>
                  <a:pt x="1163" y="1063"/>
                  <a:pt x="1163" y="1063"/>
                  <a:pt x="1163" y="1063"/>
                </a:cubicBezTo>
                <a:cubicBezTo>
                  <a:pt x="1162" y="1062"/>
                  <a:pt x="1162" y="1062"/>
                  <a:pt x="1162" y="1062"/>
                </a:cubicBezTo>
                <a:cubicBezTo>
                  <a:pt x="1160" y="1064"/>
                  <a:pt x="1156" y="1064"/>
                  <a:pt x="1154" y="1066"/>
                </a:cubicBezTo>
                <a:cubicBezTo>
                  <a:pt x="1151" y="1072"/>
                  <a:pt x="1151" y="1072"/>
                  <a:pt x="1151" y="1072"/>
                </a:cubicBezTo>
                <a:cubicBezTo>
                  <a:pt x="1147" y="1074"/>
                  <a:pt x="1147" y="1074"/>
                  <a:pt x="1147" y="1074"/>
                </a:cubicBezTo>
                <a:cubicBezTo>
                  <a:pt x="1148" y="1075"/>
                  <a:pt x="1148" y="1075"/>
                  <a:pt x="1148" y="1075"/>
                </a:cubicBezTo>
                <a:cubicBezTo>
                  <a:pt x="1145" y="1078"/>
                  <a:pt x="1145" y="1078"/>
                  <a:pt x="1145" y="1078"/>
                </a:cubicBezTo>
                <a:cubicBezTo>
                  <a:pt x="1127" y="1078"/>
                  <a:pt x="1127" y="1078"/>
                  <a:pt x="1127" y="1078"/>
                </a:cubicBezTo>
                <a:cubicBezTo>
                  <a:pt x="1127" y="1076"/>
                  <a:pt x="1127" y="1076"/>
                  <a:pt x="1127" y="1076"/>
                </a:cubicBezTo>
                <a:cubicBezTo>
                  <a:pt x="1133" y="1074"/>
                  <a:pt x="1133" y="1074"/>
                  <a:pt x="1133" y="1074"/>
                </a:cubicBezTo>
                <a:cubicBezTo>
                  <a:pt x="1136" y="1071"/>
                  <a:pt x="1136" y="1071"/>
                  <a:pt x="1136" y="1071"/>
                </a:cubicBezTo>
                <a:cubicBezTo>
                  <a:pt x="1135" y="1069"/>
                  <a:pt x="1135" y="1069"/>
                  <a:pt x="1135" y="1069"/>
                </a:cubicBezTo>
                <a:cubicBezTo>
                  <a:pt x="1141" y="1065"/>
                  <a:pt x="1141" y="1065"/>
                  <a:pt x="1141" y="1065"/>
                </a:cubicBezTo>
                <a:cubicBezTo>
                  <a:pt x="1141" y="1064"/>
                  <a:pt x="1142" y="1067"/>
                  <a:pt x="1140" y="1064"/>
                </a:cubicBezTo>
                <a:cubicBezTo>
                  <a:pt x="1146" y="1067"/>
                  <a:pt x="1146" y="1067"/>
                  <a:pt x="1146" y="1067"/>
                </a:cubicBezTo>
                <a:cubicBezTo>
                  <a:pt x="1147" y="1066"/>
                  <a:pt x="1147" y="1066"/>
                  <a:pt x="1147" y="1066"/>
                </a:cubicBezTo>
                <a:cubicBezTo>
                  <a:pt x="1146" y="1065"/>
                  <a:pt x="1146" y="1065"/>
                  <a:pt x="1146" y="1065"/>
                </a:cubicBezTo>
                <a:cubicBezTo>
                  <a:pt x="1143" y="1064"/>
                  <a:pt x="1143" y="1064"/>
                  <a:pt x="1143" y="1064"/>
                </a:cubicBezTo>
                <a:cubicBezTo>
                  <a:pt x="1145" y="1062"/>
                  <a:pt x="1145" y="1062"/>
                  <a:pt x="1145" y="1062"/>
                </a:cubicBezTo>
                <a:cubicBezTo>
                  <a:pt x="1145" y="1060"/>
                  <a:pt x="1145" y="1060"/>
                  <a:pt x="1145" y="1060"/>
                </a:cubicBezTo>
                <a:cubicBezTo>
                  <a:pt x="1142" y="1066"/>
                  <a:pt x="1135" y="1060"/>
                  <a:pt x="1133" y="1062"/>
                </a:cubicBezTo>
                <a:cubicBezTo>
                  <a:pt x="1126" y="1068"/>
                  <a:pt x="1126" y="1068"/>
                  <a:pt x="1126" y="1068"/>
                </a:cubicBezTo>
                <a:cubicBezTo>
                  <a:pt x="1127" y="1068"/>
                  <a:pt x="1127" y="1068"/>
                  <a:pt x="1127" y="1068"/>
                </a:cubicBezTo>
                <a:cubicBezTo>
                  <a:pt x="1117" y="1078"/>
                  <a:pt x="1117" y="1078"/>
                  <a:pt x="1117" y="1078"/>
                </a:cubicBezTo>
                <a:cubicBezTo>
                  <a:pt x="1100" y="1078"/>
                  <a:pt x="1100" y="1078"/>
                  <a:pt x="1100" y="1078"/>
                </a:cubicBezTo>
                <a:cubicBezTo>
                  <a:pt x="1102" y="1076"/>
                  <a:pt x="1096" y="1079"/>
                  <a:pt x="1101" y="1075"/>
                </a:cubicBezTo>
                <a:cubicBezTo>
                  <a:pt x="1098" y="1076"/>
                  <a:pt x="1098" y="1076"/>
                  <a:pt x="1098" y="1076"/>
                </a:cubicBezTo>
                <a:cubicBezTo>
                  <a:pt x="1098" y="1076"/>
                  <a:pt x="1098" y="1076"/>
                  <a:pt x="1098" y="1076"/>
                </a:cubicBezTo>
                <a:cubicBezTo>
                  <a:pt x="1098" y="1075"/>
                  <a:pt x="1098" y="1075"/>
                  <a:pt x="1098" y="1075"/>
                </a:cubicBezTo>
                <a:cubicBezTo>
                  <a:pt x="1095" y="1078"/>
                  <a:pt x="1095" y="1078"/>
                  <a:pt x="1095" y="1078"/>
                </a:cubicBezTo>
                <a:cubicBezTo>
                  <a:pt x="1091" y="1078"/>
                  <a:pt x="1091" y="1078"/>
                  <a:pt x="1091" y="1078"/>
                </a:cubicBezTo>
                <a:cubicBezTo>
                  <a:pt x="1093" y="1075"/>
                  <a:pt x="1093" y="1075"/>
                  <a:pt x="1093" y="1075"/>
                </a:cubicBezTo>
                <a:cubicBezTo>
                  <a:pt x="1095" y="1073"/>
                  <a:pt x="1095" y="1077"/>
                  <a:pt x="1097" y="1074"/>
                </a:cubicBezTo>
                <a:cubicBezTo>
                  <a:pt x="1098" y="1076"/>
                  <a:pt x="1098" y="1076"/>
                  <a:pt x="1098" y="1076"/>
                </a:cubicBezTo>
                <a:cubicBezTo>
                  <a:pt x="1100" y="1071"/>
                  <a:pt x="1100" y="1071"/>
                  <a:pt x="1100" y="1071"/>
                </a:cubicBezTo>
                <a:cubicBezTo>
                  <a:pt x="1104" y="1071"/>
                  <a:pt x="1097" y="1069"/>
                  <a:pt x="1104" y="1069"/>
                </a:cubicBezTo>
                <a:cubicBezTo>
                  <a:pt x="1103" y="1068"/>
                  <a:pt x="1103" y="1068"/>
                  <a:pt x="1103" y="1068"/>
                </a:cubicBezTo>
                <a:cubicBezTo>
                  <a:pt x="1100" y="1070"/>
                  <a:pt x="1096" y="1069"/>
                  <a:pt x="1095" y="1070"/>
                </a:cubicBezTo>
                <a:cubicBezTo>
                  <a:pt x="1104" y="1062"/>
                  <a:pt x="1104" y="1062"/>
                  <a:pt x="1104" y="1062"/>
                </a:cubicBezTo>
                <a:cubicBezTo>
                  <a:pt x="1114" y="1055"/>
                  <a:pt x="1114" y="1055"/>
                  <a:pt x="1114" y="1055"/>
                </a:cubicBezTo>
                <a:cubicBezTo>
                  <a:pt x="1114" y="1052"/>
                  <a:pt x="1114" y="1052"/>
                  <a:pt x="1114" y="1052"/>
                </a:cubicBezTo>
                <a:cubicBezTo>
                  <a:pt x="1117" y="1052"/>
                  <a:pt x="1117" y="1052"/>
                  <a:pt x="1117" y="1052"/>
                </a:cubicBezTo>
                <a:cubicBezTo>
                  <a:pt x="1120" y="1050"/>
                  <a:pt x="1122" y="1046"/>
                  <a:pt x="1122" y="1043"/>
                </a:cubicBezTo>
                <a:cubicBezTo>
                  <a:pt x="1119" y="1046"/>
                  <a:pt x="1119" y="1046"/>
                  <a:pt x="1119" y="1046"/>
                </a:cubicBezTo>
                <a:cubicBezTo>
                  <a:pt x="1108" y="1051"/>
                  <a:pt x="1098" y="1064"/>
                  <a:pt x="1088" y="1071"/>
                </a:cubicBezTo>
                <a:cubicBezTo>
                  <a:pt x="1088" y="1074"/>
                  <a:pt x="1088" y="1074"/>
                  <a:pt x="1088" y="1074"/>
                </a:cubicBezTo>
                <a:cubicBezTo>
                  <a:pt x="1084" y="1078"/>
                  <a:pt x="1084" y="1078"/>
                  <a:pt x="1084" y="1078"/>
                </a:cubicBezTo>
                <a:cubicBezTo>
                  <a:pt x="1070" y="1078"/>
                  <a:pt x="1070" y="1078"/>
                  <a:pt x="1070" y="1078"/>
                </a:cubicBezTo>
                <a:cubicBezTo>
                  <a:pt x="1077" y="1070"/>
                  <a:pt x="1077" y="1070"/>
                  <a:pt x="1077" y="1070"/>
                </a:cubicBezTo>
                <a:cubicBezTo>
                  <a:pt x="1077" y="1069"/>
                  <a:pt x="1077" y="1069"/>
                  <a:pt x="1077" y="1069"/>
                </a:cubicBezTo>
                <a:cubicBezTo>
                  <a:pt x="1088" y="1057"/>
                  <a:pt x="1088" y="1057"/>
                  <a:pt x="1088" y="1057"/>
                </a:cubicBezTo>
                <a:cubicBezTo>
                  <a:pt x="1084" y="1055"/>
                  <a:pt x="1088" y="1055"/>
                  <a:pt x="1087" y="1052"/>
                </a:cubicBezTo>
                <a:cubicBezTo>
                  <a:pt x="1087" y="1051"/>
                  <a:pt x="1087" y="1051"/>
                  <a:pt x="1087" y="1051"/>
                </a:cubicBezTo>
                <a:cubicBezTo>
                  <a:pt x="1081" y="1055"/>
                  <a:pt x="1081" y="1055"/>
                  <a:pt x="1081" y="1055"/>
                </a:cubicBezTo>
                <a:cubicBezTo>
                  <a:pt x="1075" y="1059"/>
                  <a:pt x="1075" y="1059"/>
                  <a:pt x="1075" y="1059"/>
                </a:cubicBezTo>
                <a:cubicBezTo>
                  <a:pt x="1081" y="1051"/>
                  <a:pt x="1081" y="1051"/>
                  <a:pt x="1081" y="1051"/>
                </a:cubicBezTo>
                <a:cubicBezTo>
                  <a:pt x="1083" y="1049"/>
                  <a:pt x="1083" y="1049"/>
                  <a:pt x="1083" y="1049"/>
                </a:cubicBezTo>
                <a:cubicBezTo>
                  <a:pt x="1082" y="1048"/>
                  <a:pt x="1082" y="1048"/>
                  <a:pt x="1082" y="1048"/>
                </a:cubicBezTo>
                <a:cubicBezTo>
                  <a:pt x="1084" y="1045"/>
                  <a:pt x="1084" y="1045"/>
                  <a:pt x="1084" y="1045"/>
                </a:cubicBezTo>
                <a:cubicBezTo>
                  <a:pt x="1083" y="1044"/>
                  <a:pt x="1083" y="1044"/>
                  <a:pt x="1083" y="1044"/>
                </a:cubicBezTo>
                <a:cubicBezTo>
                  <a:pt x="1080" y="1045"/>
                  <a:pt x="1080" y="1045"/>
                  <a:pt x="1080" y="1045"/>
                </a:cubicBezTo>
                <a:cubicBezTo>
                  <a:pt x="1077" y="1047"/>
                  <a:pt x="1083" y="1047"/>
                  <a:pt x="1079" y="1048"/>
                </a:cubicBezTo>
                <a:cubicBezTo>
                  <a:pt x="1080" y="1049"/>
                  <a:pt x="1080" y="1049"/>
                  <a:pt x="1080" y="1049"/>
                </a:cubicBezTo>
                <a:cubicBezTo>
                  <a:pt x="1078" y="1051"/>
                  <a:pt x="1078" y="1051"/>
                  <a:pt x="1078" y="1051"/>
                </a:cubicBezTo>
                <a:cubicBezTo>
                  <a:pt x="1077" y="1048"/>
                  <a:pt x="1077" y="1048"/>
                  <a:pt x="1077" y="1048"/>
                </a:cubicBezTo>
                <a:cubicBezTo>
                  <a:pt x="1067" y="1057"/>
                  <a:pt x="1067" y="1057"/>
                  <a:pt x="1067" y="1057"/>
                </a:cubicBezTo>
                <a:cubicBezTo>
                  <a:pt x="1065" y="1056"/>
                  <a:pt x="1065" y="1056"/>
                  <a:pt x="1065" y="1056"/>
                </a:cubicBezTo>
                <a:cubicBezTo>
                  <a:pt x="1069" y="1054"/>
                  <a:pt x="1064" y="1053"/>
                  <a:pt x="1066" y="1051"/>
                </a:cubicBezTo>
                <a:cubicBezTo>
                  <a:pt x="1069" y="1051"/>
                  <a:pt x="1069" y="1051"/>
                  <a:pt x="1069" y="1051"/>
                </a:cubicBezTo>
                <a:cubicBezTo>
                  <a:pt x="1067" y="1051"/>
                  <a:pt x="1067" y="1051"/>
                  <a:pt x="1067" y="1051"/>
                </a:cubicBezTo>
                <a:cubicBezTo>
                  <a:pt x="1070" y="1051"/>
                  <a:pt x="1070" y="1051"/>
                  <a:pt x="1070" y="1051"/>
                </a:cubicBezTo>
                <a:cubicBezTo>
                  <a:pt x="1071" y="1049"/>
                  <a:pt x="1071" y="1049"/>
                  <a:pt x="1071" y="1049"/>
                </a:cubicBezTo>
                <a:cubicBezTo>
                  <a:pt x="1070" y="1050"/>
                  <a:pt x="1073" y="1048"/>
                  <a:pt x="1069" y="1047"/>
                </a:cubicBezTo>
                <a:cubicBezTo>
                  <a:pt x="1069" y="1046"/>
                  <a:pt x="1069" y="1046"/>
                  <a:pt x="1069" y="1046"/>
                </a:cubicBezTo>
                <a:cubicBezTo>
                  <a:pt x="1063" y="1050"/>
                  <a:pt x="1063" y="1050"/>
                  <a:pt x="1063" y="1050"/>
                </a:cubicBezTo>
                <a:cubicBezTo>
                  <a:pt x="1061" y="1053"/>
                  <a:pt x="1061" y="1053"/>
                  <a:pt x="1061" y="1053"/>
                </a:cubicBezTo>
                <a:cubicBezTo>
                  <a:pt x="1059" y="1055"/>
                  <a:pt x="1059" y="1055"/>
                  <a:pt x="1059" y="1055"/>
                </a:cubicBezTo>
                <a:cubicBezTo>
                  <a:pt x="1058" y="1052"/>
                  <a:pt x="1058" y="1052"/>
                  <a:pt x="1058" y="1052"/>
                </a:cubicBezTo>
                <a:cubicBezTo>
                  <a:pt x="1053" y="1056"/>
                  <a:pt x="1053" y="1056"/>
                  <a:pt x="1053" y="1056"/>
                </a:cubicBezTo>
                <a:cubicBezTo>
                  <a:pt x="1053" y="1059"/>
                  <a:pt x="1053" y="1059"/>
                  <a:pt x="1053" y="1059"/>
                </a:cubicBezTo>
                <a:cubicBezTo>
                  <a:pt x="1049" y="1060"/>
                  <a:pt x="1049" y="1060"/>
                  <a:pt x="1049" y="1060"/>
                </a:cubicBezTo>
                <a:cubicBezTo>
                  <a:pt x="1045" y="1064"/>
                  <a:pt x="1045" y="1064"/>
                  <a:pt x="1045" y="1064"/>
                </a:cubicBezTo>
                <a:cubicBezTo>
                  <a:pt x="1045" y="1066"/>
                  <a:pt x="1045" y="1066"/>
                  <a:pt x="1045" y="1066"/>
                </a:cubicBezTo>
                <a:cubicBezTo>
                  <a:pt x="1043" y="1067"/>
                  <a:pt x="1043" y="1067"/>
                  <a:pt x="1043" y="1067"/>
                </a:cubicBezTo>
                <a:cubicBezTo>
                  <a:pt x="1039" y="1064"/>
                  <a:pt x="1039" y="1064"/>
                  <a:pt x="1039" y="1064"/>
                </a:cubicBezTo>
                <a:cubicBezTo>
                  <a:pt x="1037" y="1066"/>
                  <a:pt x="1037" y="1066"/>
                  <a:pt x="1037" y="1066"/>
                </a:cubicBezTo>
                <a:cubicBezTo>
                  <a:pt x="1033" y="1066"/>
                  <a:pt x="1033" y="1066"/>
                  <a:pt x="1033" y="1066"/>
                </a:cubicBezTo>
                <a:cubicBezTo>
                  <a:pt x="1036" y="1065"/>
                  <a:pt x="1031" y="1067"/>
                  <a:pt x="1036" y="1068"/>
                </a:cubicBezTo>
                <a:cubicBezTo>
                  <a:pt x="1030" y="1071"/>
                  <a:pt x="1030" y="1071"/>
                  <a:pt x="1030" y="1071"/>
                </a:cubicBezTo>
                <a:cubicBezTo>
                  <a:pt x="1029" y="1074"/>
                  <a:pt x="1029" y="1074"/>
                  <a:pt x="1029" y="1074"/>
                </a:cubicBezTo>
                <a:cubicBezTo>
                  <a:pt x="1028" y="1074"/>
                  <a:pt x="1028" y="1074"/>
                  <a:pt x="1028" y="1074"/>
                </a:cubicBezTo>
                <a:cubicBezTo>
                  <a:pt x="1027" y="1070"/>
                  <a:pt x="1038" y="1067"/>
                  <a:pt x="1033" y="1062"/>
                </a:cubicBezTo>
                <a:cubicBezTo>
                  <a:pt x="1042" y="1056"/>
                  <a:pt x="1042" y="1056"/>
                  <a:pt x="1042" y="1056"/>
                </a:cubicBezTo>
                <a:cubicBezTo>
                  <a:pt x="1042" y="1053"/>
                  <a:pt x="1042" y="1053"/>
                  <a:pt x="1042" y="1053"/>
                </a:cubicBezTo>
                <a:cubicBezTo>
                  <a:pt x="1038" y="1051"/>
                  <a:pt x="1038" y="1051"/>
                  <a:pt x="1038" y="1051"/>
                </a:cubicBezTo>
                <a:cubicBezTo>
                  <a:pt x="1036" y="1051"/>
                  <a:pt x="1036" y="1051"/>
                  <a:pt x="1036" y="1051"/>
                </a:cubicBezTo>
                <a:cubicBezTo>
                  <a:pt x="1033" y="1055"/>
                  <a:pt x="1033" y="1055"/>
                  <a:pt x="1033" y="1055"/>
                </a:cubicBezTo>
                <a:cubicBezTo>
                  <a:pt x="1032" y="1053"/>
                  <a:pt x="1032" y="1053"/>
                  <a:pt x="1032" y="1053"/>
                </a:cubicBezTo>
                <a:cubicBezTo>
                  <a:pt x="1028" y="1056"/>
                  <a:pt x="1028" y="1056"/>
                  <a:pt x="1028" y="1056"/>
                </a:cubicBezTo>
                <a:cubicBezTo>
                  <a:pt x="1027" y="1055"/>
                  <a:pt x="1027" y="1055"/>
                  <a:pt x="1027" y="1055"/>
                </a:cubicBezTo>
                <a:cubicBezTo>
                  <a:pt x="1024" y="1056"/>
                  <a:pt x="1024" y="1056"/>
                  <a:pt x="1024" y="1056"/>
                </a:cubicBezTo>
                <a:cubicBezTo>
                  <a:pt x="1023" y="1056"/>
                  <a:pt x="1023" y="1056"/>
                  <a:pt x="1023" y="1056"/>
                </a:cubicBezTo>
                <a:cubicBezTo>
                  <a:pt x="1027" y="1048"/>
                  <a:pt x="1034" y="1048"/>
                  <a:pt x="1036" y="1039"/>
                </a:cubicBezTo>
                <a:cubicBezTo>
                  <a:pt x="1035" y="1039"/>
                  <a:pt x="1035" y="1039"/>
                  <a:pt x="1035" y="1039"/>
                </a:cubicBezTo>
                <a:cubicBezTo>
                  <a:pt x="1031" y="1041"/>
                  <a:pt x="1028" y="1045"/>
                  <a:pt x="1022" y="1045"/>
                </a:cubicBezTo>
                <a:cubicBezTo>
                  <a:pt x="1024" y="1044"/>
                  <a:pt x="1024" y="1044"/>
                  <a:pt x="1024" y="1044"/>
                </a:cubicBezTo>
                <a:cubicBezTo>
                  <a:pt x="1025" y="1040"/>
                  <a:pt x="1025" y="1040"/>
                  <a:pt x="1025" y="1040"/>
                </a:cubicBezTo>
                <a:cubicBezTo>
                  <a:pt x="1023" y="1040"/>
                  <a:pt x="1023" y="1040"/>
                  <a:pt x="1023" y="1040"/>
                </a:cubicBezTo>
                <a:cubicBezTo>
                  <a:pt x="1020" y="1043"/>
                  <a:pt x="1016" y="1046"/>
                  <a:pt x="1014" y="1049"/>
                </a:cubicBezTo>
                <a:cubicBezTo>
                  <a:pt x="1012" y="1049"/>
                  <a:pt x="1014" y="1053"/>
                  <a:pt x="1012" y="1048"/>
                </a:cubicBezTo>
                <a:cubicBezTo>
                  <a:pt x="1011" y="1049"/>
                  <a:pt x="1011" y="1049"/>
                  <a:pt x="1011" y="1049"/>
                </a:cubicBezTo>
                <a:cubicBezTo>
                  <a:pt x="1012" y="1051"/>
                  <a:pt x="1012" y="1051"/>
                  <a:pt x="1012" y="1051"/>
                </a:cubicBezTo>
                <a:cubicBezTo>
                  <a:pt x="1010" y="1050"/>
                  <a:pt x="1010" y="1050"/>
                  <a:pt x="1010" y="1050"/>
                </a:cubicBezTo>
                <a:cubicBezTo>
                  <a:pt x="1007" y="1051"/>
                  <a:pt x="1012" y="1048"/>
                  <a:pt x="1006" y="1051"/>
                </a:cubicBezTo>
                <a:cubicBezTo>
                  <a:pt x="1009" y="1048"/>
                  <a:pt x="1009" y="1048"/>
                  <a:pt x="1009" y="1048"/>
                </a:cubicBezTo>
                <a:cubicBezTo>
                  <a:pt x="1009" y="1046"/>
                  <a:pt x="1009" y="1046"/>
                  <a:pt x="1009" y="1046"/>
                </a:cubicBezTo>
                <a:cubicBezTo>
                  <a:pt x="1016" y="1041"/>
                  <a:pt x="1016" y="1041"/>
                  <a:pt x="1016" y="1041"/>
                </a:cubicBezTo>
                <a:cubicBezTo>
                  <a:pt x="1017" y="1039"/>
                  <a:pt x="1017" y="1039"/>
                  <a:pt x="1017" y="1039"/>
                </a:cubicBezTo>
                <a:cubicBezTo>
                  <a:pt x="1016" y="1038"/>
                  <a:pt x="1016" y="1038"/>
                  <a:pt x="1016" y="1038"/>
                </a:cubicBezTo>
                <a:cubicBezTo>
                  <a:pt x="1015" y="1036"/>
                  <a:pt x="1015" y="1036"/>
                  <a:pt x="1015" y="1036"/>
                </a:cubicBezTo>
                <a:cubicBezTo>
                  <a:pt x="1017" y="1034"/>
                  <a:pt x="1017" y="1034"/>
                  <a:pt x="1017" y="1034"/>
                </a:cubicBezTo>
                <a:cubicBezTo>
                  <a:pt x="1016" y="1033"/>
                  <a:pt x="1016" y="1033"/>
                  <a:pt x="1016" y="1033"/>
                </a:cubicBezTo>
                <a:cubicBezTo>
                  <a:pt x="1012" y="1032"/>
                  <a:pt x="1011" y="1035"/>
                  <a:pt x="1009" y="1035"/>
                </a:cubicBezTo>
                <a:cubicBezTo>
                  <a:pt x="1008" y="1036"/>
                  <a:pt x="1008" y="1036"/>
                  <a:pt x="1008" y="1036"/>
                </a:cubicBezTo>
                <a:cubicBezTo>
                  <a:pt x="1013" y="1036"/>
                  <a:pt x="1013" y="1036"/>
                  <a:pt x="1013" y="1036"/>
                </a:cubicBezTo>
                <a:cubicBezTo>
                  <a:pt x="1009" y="1037"/>
                  <a:pt x="1007" y="1037"/>
                  <a:pt x="1003" y="1037"/>
                </a:cubicBezTo>
                <a:cubicBezTo>
                  <a:pt x="1006" y="1033"/>
                  <a:pt x="1006" y="1033"/>
                  <a:pt x="1006" y="1033"/>
                </a:cubicBezTo>
                <a:cubicBezTo>
                  <a:pt x="1005" y="1031"/>
                  <a:pt x="1005" y="1031"/>
                  <a:pt x="1005" y="1031"/>
                </a:cubicBezTo>
                <a:cubicBezTo>
                  <a:pt x="1005" y="1032"/>
                  <a:pt x="1003" y="1028"/>
                  <a:pt x="1004" y="1033"/>
                </a:cubicBezTo>
                <a:cubicBezTo>
                  <a:pt x="1002" y="1032"/>
                  <a:pt x="1002" y="1032"/>
                  <a:pt x="1002" y="1032"/>
                </a:cubicBezTo>
                <a:cubicBezTo>
                  <a:pt x="1005" y="1030"/>
                  <a:pt x="1005" y="1026"/>
                  <a:pt x="1006" y="1025"/>
                </a:cubicBezTo>
                <a:cubicBezTo>
                  <a:pt x="1012" y="1023"/>
                  <a:pt x="1012" y="1023"/>
                  <a:pt x="1012" y="1023"/>
                </a:cubicBezTo>
                <a:cubicBezTo>
                  <a:pt x="1015" y="1018"/>
                  <a:pt x="1015" y="1018"/>
                  <a:pt x="1015" y="1018"/>
                </a:cubicBezTo>
                <a:cubicBezTo>
                  <a:pt x="1018" y="1017"/>
                  <a:pt x="1018" y="1017"/>
                  <a:pt x="1018" y="1017"/>
                </a:cubicBezTo>
                <a:cubicBezTo>
                  <a:pt x="1019" y="1015"/>
                  <a:pt x="1019" y="1015"/>
                  <a:pt x="1019" y="1015"/>
                </a:cubicBezTo>
                <a:cubicBezTo>
                  <a:pt x="1015" y="1015"/>
                  <a:pt x="1015" y="1015"/>
                  <a:pt x="1015" y="1015"/>
                </a:cubicBezTo>
                <a:cubicBezTo>
                  <a:pt x="1013" y="1019"/>
                  <a:pt x="1013" y="1019"/>
                  <a:pt x="1013" y="1019"/>
                </a:cubicBezTo>
                <a:cubicBezTo>
                  <a:pt x="1011" y="1017"/>
                  <a:pt x="1011" y="1017"/>
                  <a:pt x="1011" y="1017"/>
                </a:cubicBezTo>
                <a:cubicBezTo>
                  <a:pt x="1012" y="1016"/>
                  <a:pt x="1012" y="1016"/>
                  <a:pt x="1012" y="1016"/>
                </a:cubicBezTo>
                <a:cubicBezTo>
                  <a:pt x="1011" y="1015"/>
                  <a:pt x="1011" y="1015"/>
                  <a:pt x="1011" y="1015"/>
                </a:cubicBezTo>
                <a:cubicBezTo>
                  <a:pt x="1015" y="1007"/>
                  <a:pt x="1015" y="1007"/>
                  <a:pt x="1015" y="1007"/>
                </a:cubicBezTo>
                <a:cubicBezTo>
                  <a:pt x="1024" y="1001"/>
                  <a:pt x="1024" y="1001"/>
                  <a:pt x="1024" y="1001"/>
                </a:cubicBezTo>
                <a:cubicBezTo>
                  <a:pt x="1024" y="1000"/>
                  <a:pt x="1024" y="1000"/>
                  <a:pt x="1024" y="1000"/>
                </a:cubicBezTo>
                <a:cubicBezTo>
                  <a:pt x="1023" y="999"/>
                  <a:pt x="1023" y="999"/>
                  <a:pt x="1023" y="999"/>
                </a:cubicBezTo>
                <a:cubicBezTo>
                  <a:pt x="1021" y="1001"/>
                  <a:pt x="1021" y="1001"/>
                  <a:pt x="1021" y="1001"/>
                </a:cubicBezTo>
                <a:cubicBezTo>
                  <a:pt x="1018" y="1002"/>
                  <a:pt x="1018" y="1002"/>
                  <a:pt x="1018" y="1002"/>
                </a:cubicBezTo>
                <a:cubicBezTo>
                  <a:pt x="1016" y="1010"/>
                  <a:pt x="1005" y="1009"/>
                  <a:pt x="1002" y="1018"/>
                </a:cubicBezTo>
                <a:cubicBezTo>
                  <a:pt x="998" y="1018"/>
                  <a:pt x="998" y="1018"/>
                  <a:pt x="998" y="1018"/>
                </a:cubicBezTo>
                <a:cubicBezTo>
                  <a:pt x="997" y="1020"/>
                  <a:pt x="997" y="1020"/>
                  <a:pt x="997" y="1020"/>
                </a:cubicBezTo>
                <a:cubicBezTo>
                  <a:pt x="992" y="1023"/>
                  <a:pt x="992" y="1023"/>
                  <a:pt x="992" y="1023"/>
                </a:cubicBezTo>
                <a:cubicBezTo>
                  <a:pt x="993" y="1024"/>
                  <a:pt x="993" y="1024"/>
                  <a:pt x="993" y="1024"/>
                </a:cubicBezTo>
                <a:cubicBezTo>
                  <a:pt x="988" y="1028"/>
                  <a:pt x="988" y="1028"/>
                  <a:pt x="988" y="1028"/>
                </a:cubicBezTo>
                <a:cubicBezTo>
                  <a:pt x="986" y="1027"/>
                  <a:pt x="986" y="1027"/>
                  <a:pt x="986" y="1027"/>
                </a:cubicBezTo>
                <a:cubicBezTo>
                  <a:pt x="986" y="1029"/>
                  <a:pt x="986" y="1029"/>
                  <a:pt x="986" y="1029"/>
                </a:cubicBezTo>
                <a:cubicBezTo>
                  <a:pt x="982" y="1034"/>
                  <a:pt x="982" y="1034"/>
                  <a:pt x="982" y="1034"/>
                </a:cubicBezTo>
                <a:cubicBezTo>
                  <a:pt x="982" y="1037"/>
                  <a:pt x="982" y="1037"/>
                  <a:pt x="982" y="1037"/>
                </a:cubicBezTo>
                <a:cubicBezTo>
                  <a:pt x="979" y="1037"/>
                  <a:pt x="979" y="1037"/>
                  <a:pt x="979" y="1037"/>
                </a:cubicBezTo>
                <a:cubicBezTo>
                  <a:pt x="979" y="1037"/>
                  <a:pt x="976" y="1037"/>
                  <a:pt x="980" y="1035"/>
                </a:cubicBezTo>
                <a:cubicBezTo>
                  <a:pt x="978" y="1034"/>
                  <a:pt x="978" y="1034"/>
                  <a:pt x="978" y="1034"/>
                </a:cubicBezTo>
                <a:cubicBezTo>
                  <a:pt x="976" y="1037"/>
                  <a:pt x="976" y="1037"/>
                  <a:pt x="976" y="1037"/>
                </a:cubicBezTo>
                <a:cubicBezTo>
                  <a:pt x="972" y="1035"/>
                  <a:pt x="972" y="1035"/>
                  <a:pt x="972" y="1035"/>
                </a:cubicBezTo>
                <a:cubicBezTo>
                  <a:pt x="970" y="1036"/>
                  <a:pt x="970" y="1036"/>
                  <a:pt x="970" y="1036"/>
                </a:cubicBezTo>
                <a:cubicBezTo>
                  <a:pt x="969" y="1039"/>
                  <a:pt x="969" y="1039"/>
                  <a:pt x="969" y="1039"/>
                </a:cubicBezTo>
                <a:cubicBezTo>
                  <a:pt x="968" y="1037"/>
                  <a:pt x="968" y="1037"/>
                  <a:pt x="968" y="1037"/>
                </a:cubicBezTo>
                <a:cubicBezTo>
                  <a:pt x="963" y="1040"/>
                  <a:pt x="963" y="1040"/>
                  <a:pt x="963" y="1040"/>
                </a:cubicBezTo>
                <a:cubicBezTo>
                  <a:pt x="961" y="1042"/>
                  <a:pt x="960" y="1044"/>
                  <a:pt x="959" y="1046"/>
                </a:cubicBezTo>
                <a:cubicBezTo>
                  <a:pt x="958" y="1046"/>
                  <a:pt x="958" y="1046"/>
                  <a:pt x="958" y="1046"/>
                </a:cubicBezTo>
                <a:cubicBezTo>
                  <a:pt x="958" y="1043"/>
                  <a:pt x="958" y="1043"/>
                  <a:pt x="958" y="1043"/>
                </a:cubicBezTo>
                <a:cubicBezTo>
                  <a:pt x="954" y="1043"/>
                  <a:pt x="954" y="1043"/>
                  <a:pt x="954" y="1043"/>
                </a:cubicBezTo>
                <a:cubicBezTo>
                  <a:pt x="958" y="1041"/>
                  <a:pt x="958" y="1041"/>
                  <a:pt x="958" y="1041"/>
                </a:cubicBezTo>
                <a:cubicBezTo>
                  <a:pt x="958" y="1039"/>
                  <a:pt x="958" y="1039"/>
                  <a:pt x="958" y="1039"/>
                </a:cubicBezTo>
                <a:cubicBezTo>
                  <a:pt x="959" y="1039"/>
                  <a:pt x="959" y="1039"/>
                  <a:pt x="959" y="1039"/>
                </a:cubicBezTo>
                <a:cubicBezTo>
                  <a:pt x="960" y="1035"/>
                  <a:pt x="960" y="1035"/>
                  <a:pt x="960" y="1035"/>
                </a:cubicBezTo>
                <a:cubicBezTo>
                  <a:pt x="963" y="1036"/>
                  <a:pt x="963" y="1036"/>
                  <a:pt x="963" y="1036"/>
                </a:cubicBezTo>
                <a:cubicBezTo>
                  <a:pt x="968" y="1033"/>
                  <a:pt x="968" y="1033"/>
                  <a:pt x="968" y="1033"/>
                </a:cubicBezTo>
                <a:cubicBezTo>
                  <a:pt x="969" y="1030"/>
                  <a:pt x="969" y="1030"/>
                  <a:pt x="969" y="1030"/>
                </a:cubicBezTo>
                <a:cubicBezTo>
                  <a:pt x="966" y="1030"/>
                  <a:pt x="966" y="1030"/>
                  <a:pt x="966" y="1030"/>
                </a:cubicBezTo>
                <a:cubicBezTo>
                  <a:pt x="964" y="1032"/>
                  <a:pt x="964" y="1032"/>
                  <a:pt x="964" y="1032"/>
                </a:cubicBezTo>
                <a:cubicBezTo>
                  <a:pt x="963" y="1031"/>
                  <a:pt x="967" y="1031"/>
                  <a:pt x="962" y="1032"/>
                </a:cubicBezTo>
                <a:cubicBezTo>
                  <a:pt x="962" y="1031"/>
                  <a:pt x="966" y="1030"/>
                  <a:pt x="966" y="1028"/>
                </a:cubicBezTo>
                <a:cubicBezTo>
                  <a:pt x="961" y="1028"/>
                  <a:pt x="961" y="1028"/>
                  <a:pt x="961" y="1028"/>
                </a:cubicBezTo>
                <a:cubicBezTo>
                  <a:pt x="964" y="1026"/>
                  <a:pt x="964" y="1026"/>
                  <a:pt x="964" y="1026"/>
                </a:cubicBezTo>
                <a:cubicBezTo>
                  <a:pt x="964" y="1023"/>
                  <a:pt x="964" y="1023"/>
                  <a:pt x="964" y="1023"/>
                </a:cubicBezTo>
                <a:cubicBezTo>
                  <a:pt x="962" y="1024"/>
                  <a:pt x="959" y="1028"/>
                  <a:pt x="955" y="1028"/>
                </a:cubicBezTo>
                <a:cubicBezTo>
                  <a:pt x="955" y="1025"/>
                  <a:pt x="955" y="1025"/>
                  <a:pt x="955" y="1025"/>
                </a:cubicBezTo>
                <a:cubicBezTo>
                  <a:pt x="952" y="1027"/>
                  <a:pt x="952" y="1027"/>
                  <a:pt x="952" y="1027"/>
                </a:cubicBezTo>
                <a:cubicBezTo>
                  <a:pt x="954" y="1024"/>
                  <a:pt x="954" y="1024"/>
                  <a:pt x="954" y="1024"/>
                </a:cubicBezTo>
                <a:cubicBezTo>
                  <a:pt x="956" y="1024"/>
                  <a:pt x="956" y="1024"/>
                  <a:pt x="956" y="1024"/>
                </a:cubicBezTo>
                <a:cubicBezTo>
                  <a:pt x="958" y="1022"/>
                  <a:pt x="958" y="1022"/>
                  <a:pt x="958" y="1022"/>
                </a:cubicBezTo>
                <a:cubicBezTo>
                  <a:pt x="960" y="1023"/>
                  <a:pt x="960" y="1023"/>
                  <a:pt x="960" y="1023"/>
                </a:cubicBezTo>
                <a:cubicBezTo>
                  <a:pt x="961" y="1022"/>
                  <a:pt x="957" y="1021"/>
                  <a:pt x="962" y="1022"/>
                </a:cubicBezTo>
                <a:cubicBezTo>
                  <a:pt x="961" y="1020"/>
                  <a:pt x="961" y="1020"/>
                  <a:pt x="961" y="1020"/>
                </a:cubicBezTo>
                <a:cubicBezTo>
                  <a:pt x="957" y="1019"/>
                  <a:pt x="957" y="1019"/>
                  <a:pt x="957" y="1019"/>
                </a:cubicBezTo>
                <a:cubicBezTo>
                  <a:pt x="959" y="1017"/>
                  <a:pt x="959" y="1017"/>
                  <a:pt x="959" y="1017"/>
                </a:cubicBezTo>
                <a:cubicBezTo>
                  <a:pt x="958" y="1017"/>
                  <a:pt x="958" y="1017"/>
                  <a:pt x="958" y="1017"/>
                </a:cubicBezTo>
                <a:cubicBezTo>
                  <a:pt x="961" y="1017"/>
                  <a:pt x="956" y="1012"/>
                  <a:pt x="959" y="1014"/>
                </a:cubicBezTo>
                <a:cubicBezTo>
                  <a:pt x="958" y="1013"/>
                  <a:pt x="958" y="1013"/>
                  <a:pt x="958" y="1013"/>
                </a:cubicBezTo>
                <a:cubicBezTo>
                  <a:pt x="956" y="1015"/>
                  <a:pt x="956" y="1015"/>
                  <a:pt x="956" y="1015"/>
                </a:cubicBezTo>
                <a:cubicBezTo>
                  <a:pt x="959" y="1010"/>
                  <a:pt x="959" y="1010"/>
                  <a:pt x="959" y="1010"/>
                </a:cubicBezTo>
                <a:cubicBezTo>
                  <a:pt x="957" y="1005"/>
                  <a:pt x="957" y="1005"/>
                  <a:pt x="957" y="1005"/>
                </a:cubicBezTo>
                <a:cubicBezTo>
                  <a:pt x="959" y="1002"/>
                  <a:pt x="959" y="1002"/>
                  <a:pt x="959" y="1002"/>
                </a:cubicBezTo>
                <a:cubicBezTo>
                  <a:pt x="963" y="1003"/>
                  <a:pt x="963" y="1003"/>
                  <a:pt x="963" y="1003"/>
                </a:cubicBezTo>
                <a:cubicBezTo>
                  <a:pt x="964" y="1003"/>
                  <a:pt x="964" y="1003"/>
                  <a:pt x="964" y="1003"/>
                </a:cubicBezTo>
                <a:cubicBezTo>
                  <a:pt x="966" y="1002"/>
                  <a:pt x="966" y="1002"/>
                  <a:pt x="966" y="1002"/>
                </a:cubicBezTo>
                <a:cubicBezTo>
                  <a:pt x="963" y="999"/>
                  <a:pt x="963" y="999"/>
                  <a:pt x="963" y="999"/>
                </a:cubicBezTo>
                <a:cubicBezTo>
                  <a:pt x="966" y="997"/>
                  <a:pt x="964" y="994"/>
                  <a:pt x="966" y="992"/>
                </a:cubicBezTo>
                <a:cubicBezTo>
                  <a:pt x="969" y="992"/>
                  <a:pt x="969" y="992"/>
                  <a:pt x="969" y="992"/>
                </a:cubicBezTo>
                <a:cubicBezTo>
                  <a:pt x="974" y="985"/>
                  <a:pt x="974" y="985"/>
                  <a:pt x="974" y="985"/>
                </a:cubicBezTo>
                <a:cubicBezTo>
                  <a:pt x="975" y="982"/>
                  <a:pt x="975" y="982"/>
                  <a:pt x="975" y="982"/>
                </a:cubicBezTo>
                <a:cubicBezTo>
                  <a:pt x="976" y="981"/>
                  <a:pt x="976" y="981"/>
                  <a:pt x="976" y="981"/>
                </a:cubicBezTo>
                <a:cubicBezTo>
                  <a:pt x="977" y="984"/>
                  <a:pt x="977" y="984"/>
                  <a:pt x="977" y="984"/>
                </a:cubicBezTo>
                <a:cubicBezTo>
                  <a:pt x="980" y="984"/>
                  <a:pt x="980" y="984"/>
                  <a:pt x="980" y="984"/>
                </a:cubicBezTo>
                <a:cubicBezTo>
                  <a:pt x="980" y="982"/>
                  <a:pt x="980" y="982"/>
                  <a:pt x="980" y="982"/>
                </a:cubicBezTo>
                <a:cubicBezTo>
                  <a:pt x="983" y="980"/>
                  <a:pt x="983" y="980"/>
                  <a:pt x="983" y="980"/>
                </a:cubicBezTo>
                <a:cubicBezTo>
                  <a:pt x="986" y="976"/>
                  <a:pt x="986" y="976"/>
                  <a:pt x="986" y="976"/>
                </a:cubicBezTo>
                <a:cubicBezTo>
                  <a:pt x="992" y="973"/>
                  <a:pt x="992" y="973"/>
                  <a:pt x="992" y="973"/>
                </a:cubicBezTo>
                <a:cubicBezTo>
                  <a:pt x="992" y="970"/>
                  <a:pt x="992" y="970"/>
                  <a:pt x="992" y="970"/>
                </a:cubicBezTo>
                <a:cubicBezTo>
                  <a:pt x="1001" y="965"/>
                  <a:pt x="1004" y="959"/>
                  <a:pt x="1014" y="953"/>
                </a:cubicBezTo>
                <a:cubicBezTo>
                  <a:pt x="1014" y="950"/>
                  <a:pt x="1014" y="950"/>
                  <a:pt x="1014" y="950"/>
                </a:cubicBezTo>
                <a:cubicBezTo>
                  <a:pt x="1015" y="951"/>
                  <a:pt x="1015" y="951"/>
                  <a:pt x="1015" y="951"/>
                </a:cubicBezTo>
                <a:cubicBezTo>
                  <a:pt x="1018" y="950"/>
                  <a:pt x="1018" y="950"/>
                  <a:pt x="1018" y="950"/>
                </a:cubicBezTo>
                <a:cubicBezTo>
                  <a:pt x="1019" y="946"/>
                  <a:pt x="1019" y="946"/>
                  <a:pt x="1019" y="946"/>
                </a:cubicBezTo>
                <a:cubicBezTo>
                  <a:pt x="1021" y="947"/>
                  <a:pt x="1021" y="947"/>
                  <a:pt x="1021" y="947"/>
                </a:cubicBezTo>
                <a:cubicBezTo>
                  <a:pt x="1025" y="941"/>
                  <a:pt x="1025" y="941"/>
                  <a:pt x="1025" y="941"/>
                </a:cubicBezTo>
                <a:cubicBezTo>
                  <a:pt x="1021" y="939"/>
                  <a:pt x="1021" y="939"/>
                  <a:pt x="1021" y="939"/>
                </a:cubicBezTo>
                <a:cubicBezTo>
                  <a:pt x="1025" y="939"/>
                  <a:pt x="1026" y="933"/>
                  <a:pt x="1026" y="934"/>
                </a:cubicBezTo>
                <a:cubicBezTo>
                  <a:pt x="1029" y="934"/>
                  <a:pt x="1029" y="934"/>
                  <a:pt x="1029" y="934"/>
                </a:cubicBezTo>
                <a:cubicBezTo>
                  <a:pt x="1029" y="933"/>
                  <a:pt x="1029" y="933"/>
                  <a:pt x="1029" y="933"/>
                </a:cubicBezTo>
                <a:cubicBezTo>
                  <a:pt x="1032" y="935"/>
                  <a:pt x="1030" y="930"/>
                  <a:pt x="1034" y="931"/>
                </a:cubicBezTo>
                <a:cubicBezTo>
                  <a:pt x="1031" y="930"/>
                  <a:pt x="1031" y="930"/>
                  <a:pt x="1031" y="930"/>
                </a:cubicBezTo>
                <a:cubicBezTo>
                  <a:pt x="1034" y="929"/>
                  <a:pt x="1034" y="929"/>
                  <a:pt x="1034" y="929"/>
                </a:cubicBezTo>
                <a:cubicBezTo>
                  <a:pt x="1036" y="928"/>
                  <a:pt x="1036" y="928"/>
                  <a:pt x="1036" y="928"/>
                </a:cubicBezTo>
                <a:cubicBezTo>
                  <a:pt x="1034" y="927"/>
                  <a:pt x="1034" y="927"/>
                  <a:pt x="1034" y="927"/>
                </a:cubicBezTo>
                <a:cubicBezTo>
                  <a:pt x="1040" y="924"/>
                  <a:pt x="1040" y="924"/>
                  <a:pt x="1040" y="924"/>
                </a:cubicBezTo>
                <a:cubicBezTo>
                  <a:pt x="1042" y="924"/>
                  <a:pt x="1042" y="924"/>
                  <a:pt x="1042" y="924"/>
                </a:cubicBezTo>
                <a:cubicBezTo>
                  <a:pt x="1043" y="924"/>
                  <a:pt x="1043" y="924"/>
                  <a:pt x="1043" y="924"/>
                </a:cubicBezTo>
                <a:cubicBezTo>
                  <a:pt x="1045" y="923"/>
                  <a:pt x="1045" y="923"/>
                  <a:pt x="1045" y="923"/>
                </a:cubicBezTo>
                <a:cubicBezTo>
                  <a:pt x="1039" y="922"/>
                  <a:pt x="1039" y="922"/>
                  <a:pt x="1039" y="922"/>
                </a:cubicBezTo>
                <a:cubicBezTo>
                  <a:pt x="1042" y="921"/>
                  <a:pt x="1042" y="921"/>
                  <a:pt x="1042" y="921"/>
                </a:cubicBezTo>
                <a:cubicBezTo>
                  <a:pt x="1046" y="922"/>
                  <a:pt x="1046" y="922"/>
                  <a:pt x="1046" y="922"/>
                </a:cubicBezTo>
                <a:cubicBezTo>
                  <a:pt x="1047" y="921"/>
                  <a:pt x="1047" y="921"/>
                  <a:pt x="1047" y="921"/>
                </a:cubicBezTo>
                <a:cubicBezTo>
                  <a:pt x="1045" y="917"/>
                  <a:pt x="1045" y="917"/>
                  <a:pt x="1045" y="917"/>
                </a:cubicBezTo>
                <a:cubicBezTo>
                  <a:pt x="1051" y="909"/>
                  <a:pt x="1051" y="909"/>
                  <a:pt x="1051" y="909"/>
                </a:cubicBezTo>
                <a:cubicBezTo>
                  <a:pt x="1052" y="911"/>
                  <a:pt x="1052" y="911"/>
                  <a:pt x="1052" y="911"/>
                </a:cubicBezTo>
                <a:cubicBezTo>
                  <a:pt x="1056" y="908"/>
                  <a:pt x="1056" y="908"/>
                  <a:pt x="1056" y="908"/>
                </a:cubicBezTo>
                <a:cubicBezTo>
                  <a:pt x="1056" y="910"/>
                  <a:pt x="1056" y="910"/>
                  <a:pt x="1056" y="910"/>
                </a:cubicBezTo>
                <a:cubicBezTo>
                  <a:pt x="1059" y="909"/>
                  <a:pt x="1059" y="909"/>
                  <a:pt x="1059" y="909"/>
                </a:cubicBezTo>
                <a:cubicBezTo>
                  <a:pt x="1060" y="907"/>
                  <a:pt x="1060" y="907"/>
                  <a:pt x="1060" y="907"/>
                </a:cubicBezTo>
                <a:cubicBezTo>
                  <a:pt x="1059" y="904"/>
                  <a:pt x="1059" y="904"/>
                  <a:pt x="1059" y="904"/>
                </a:cubicBezTo>
                <a:cubicBezTo>
                  <a:pt x="1056" y="904"/>
                  <a:pt x="1056" y="904"/>
                  <a:pt x="1056" y="904"/>
                </a:cubicBezTo>
                <a:cubicBezTo>
                  <a:pt x="1053" y="907"/>
                  <a:pt x="1053" y="907"/>
                  <a:pt x="1053" y="907"/>
                </a:cubicBezTo>
                <a:cubicBezTo>
                  <a:pt x="1046" y="906"/>
                  <a:pt x="1046" y="906"/>
                  <a:pt x="1046" y="906"/>
                </a:cubicBezTo>
                <a:cubicBezTo>
                  <a:pt x="1045" y="904"/>
                  <a:pt x="1045" y="904"/>
                  <a:pt x="1045" y="904"/>
                </a:cubicBezTo>
                <a:cubicBezTo>
                  <a:pt x="1048" y="903"/>
                  <a:pt x="1048" y="903"/>
                  <a:pt x="1048" y="903"/>
                </a:cubicBezTo>
                <a:cubicBezTo>
                  <a:pt x="1048" y="900"/>
                  <a:pt x="1050" y="902"/>
                  <a:pt x="1051" y="899"/>
                </a:cubicBezTo>
                <a:cubicBezTo>
                  <a:pt x="1051" y="901"/>
                  <a:pt x="1051" y="901"/>
                  <a:pt x="1051" y="901"/>
                </a:cubicBezTo>
                <a:cubicBezTo>
                  <a:pt x="1057" y="899"/>
                  <a:pt x="1057" y="899"/>
                  <a:pt x="1057" y="899"/>
                </a:cubicBezTo>
                <a:cubicBezTo>
                  <a:pt x="1059" y="901"/>
                  <a:pt x="1059" y="901"/>
                  <a:pt x="1059" y="901"/>
                </a:cubicBezTo>
                <a:cubicBezTo>
                  <a:pt x="1060" y="897"/>
                  <a:pt x="1060" y="897"/>
                  <a:pt x="1060" y="897"/>
                </a:cubicBezTo>
                <a:cubicBezTo>
                  <a:pt x="1064" y="895"/>
                  <a:pt x="1064" y="895"/>
                  <a:pt x="1064" y="895"/>
                </a:cubicBezTo>
                <a:cubicBezTo>
                  <a:pt x="1066" y="897"/>
                  <a:pt x="1066" y="897"/>
                  <a:pt x="1066" y="897"/>
                </a:cubicBezTo>
                <a:cubicBezTo>
                  <a:pt x="1069" y="893"/>
                  <a:pt x="1069" y="893"/>
                  <a:pt x="1069" y="893"/>
                </a:cubicBezTo>
                <a:cubicBezTo>
                  <a:pt x="1074" y="892"/>
                  <a:pt x="1074" y="892"/>
                  <a:pt x="1074" y="892"/>
                </a:cubicBezTo>
                <a:cubicBezTo>
                  <a:pt x="1073" y="891"/>
                  <a:pt x="1071" y="895"/>
                  <a:pt x="1073" y="890"/>
                </a:cubicBezTo>
                <a:cubicBezTo>
                  <a:pt x="1067" y="892"/>
                  <a:pt x="1067" y="892"/>
                  <a:pt x="1067" y="892"/>
                </a:cubicBezTo>
                <a:cubicBezTo>
                  <a:pt x="1070" y="888"/>
                  <a:pt x="1070" y="888"/>
                  <a:pt x="1070" y="888"/>
                </a:cubicBezTo>
                <a:cubicBezTo>
                  <a:pt x="1066" y="888"/>
                  <a:pt x="1066" y="890"/>
                  <a:pt x="1063" y="889"/>
                </a:cubicBezTo>
                <a:cubicBezTo>
                  <a:pt x="1066" y="890"/>
                  <a:pt x="1066" y="890"/>
                  <a:pt x="1066" y="890"/>
                </a:cubicBezTo>
                <a:cubicBezTo>
                  <a:pt x="1064" y="893"/>
                  <a:pt x="1064" y="893"/>
                  <a:pt x="1064" y="893"/>
                </a:cubicBezTo>
                <a:cubicBezTo>
                  <a:pt x="1061" y="892"/>
                  <a:pt x="1061" y="892"/>
                  <a:pt x="1061" y="892"/>
                </a:cubicBezTo>
                <a:cubicBezTo>
                  <a:pt x="1063" y="890"/>
                  <a:pt x="1063" y="890"/>
                  <a:pt x="1063" y="890"/>
                </a:cubicBezTo>
                <a:cubicBezTo>
                  <a:pt x="1057" y="890"/>
                  <a:pt x="1057" y="890"/>
                  <a:pt x="1057" y="890"/>
                </a:cubicBezTo>
                <a:cubicBezTo>
                  <a:pt x="1059" y="894"/>
                  <a:pt x="1059" y="894"/>
                  <a:pt x="1059" y="894"/>
                </a:cubicBezTo>
                <a:cubicBezTo>
                  <a:pt x="1057" y="893"/>
                  <a:pt x="1057" y="893"/>
                  <a:pt x="1057" y="893"/>
                </a:cubicBezTo>
                <a:cubicBezTo>
                  <a:pt x="1056" y="893"/>
                  <a:pt x="1056" y="893"/>
                  <a:pt x="1056" y="893"/>
                </a:cubicBezTo>
                <a:cubicBezTo>
                  <a:pt x="1056" y="895"/>
                  <a:pt x="1056" y="895"/>
                  <a:pt x="1056" y="895"/>
                </a:cubicBezTo>
                <a:cubicBezTo>
                  <a:pt x="1047" y="896"/>
                  <a:pt x="1047" y="896"/>
                  <a:pt x="1047" y="896"/>
                </a:cubicBezTo>
                <a:cubicBezTo>
                  <a:pt x="1042" y="898"/>
                  <a:pt x="1042" y="898"/>
                  <a:pt x="1042" y="898"/>
                </a:cubicBezTo>
                <a:cubicBezTo>
                  <a:pt x="1040" y="897"/>
                  <a:pt x="1040" y="897"/>
                  <a:pt x="1040" y="897"/>
                </a:cubicBezTo>
                <a:cubicBezTo>
                  <a:pt x="1038" y="899"/>
                  <a:pt x="1038" y="899"/>
                  <a:pt x="1038" y="899"/>
                </a:cubicBezTo>
                <a:cubicBezTo>
                  <a:pt x="1036" y="901"/>
                  <a:pt x="1033" y="898"/>
                  <a:pt x="1032" y="899"/>
                </a:cubicBezTo>
                <a:cubicBezTo>
                  <a:pt x="1032" y="898"/>
                  <a:pt x="1032" y="898"/>
                  <a:pt x="1032" y="898"/>
                </a:cubicBezTo>
                <a:cubicBezTo>
                  <a:pt x="1037" y="897"/>
                  <a:pt x="1037" y="897"/>
                  <a:pt x="1037" y="897"/>
                </a:cubicBezTo>
                <a:cubicBezTo>
                  <a:pt x="1039" y="894"/>
                  <a:pt x="1039" y="894"/>
                  <a:pt x="1039" y="894"/>
                </a:cubicBezTo>
                <a:cubicBezTo>
                  <a:pt x="1039" y="893"/>
                  <a:pt x="1039" y="893"/>
                  <a:pt x="1039" y="893"/>
                </a:cubicBezTo>
                <a:cubicBezTo>
                  <a:pt x="1038" y="894"/>
                  <a:pt x="1037" y="896"/>
                  <a:pt x="1034" y="895"/>
                </a:cubicBezTo>
                <a:cubicBezTo>
                  <a:pt x="1034" y="896"/>
                  <a:pt x="1034" y="896"/>
                  <a:pt x="1034" y="896"/>
                </a:cubicBezTo>
                <a:cubicBezTo>
                  <a:pt x="1032" y="892"/>
                  <a:pt x="1032" y="892"/>
                  <a:pt x="1032" y="892"/>
                </a:cubicBezTo>
                <a:cubicBezTo>
                  <a:pt x="1032" y="890"/>
                  <a:pt x="1032" y="890"/>
                  <a:pt x="1032" y="890"/>
                </a:cubicBezTo>
                <a:cubicBezTo>
                  <a:pt x="1036" y="890"/>
                  <a:pt x="1036" y="890"/>
                  <a:pt x="1036" y="890"/>
                </a:cubicBezTo>
                <a:cubicBezTo>
                  <a:pt x="1038" y="889"/>
                  <a:pt x="1038" y="889"/>
                  <a:pt x="1038" y="889"/>
                </a:cubicBezTo>
                <a:cubicBezTo>
                  <a:pt x="1039" y="890"/>
                  <a:pt x="1039" y="890"/>
                  <a:pt x="1039" y="890"/>
                </a:cubicBezTo>
                <a:cubicBezTo>
                  <a:pt x="1039" y="891"/>
                  <a:pt x="1042" y="891"/>
                  <a:pt x="1038" y="891"/>
                </a:cubicBezTo>
                <a:cubicBezTo>
                  <a:pt x="1038" y="892"/>
                  <a:pt x="1038" y="892"/>
                  <a:pt x="1038" y="892"/>
                </a:cubicBezTo>
                <a:cubicBezTo>
                  <a:pt x="1043" y="891"/>
                  <a:pt x="1043" y="891"/>
                  <a:pt x="1043" y="891"/>
                </a:cubicBezTo>
                <a:cubicBezTo>
                  <a:pt x="1044" y="889"/>
                  <a:pt x="1044" y="889"/>
                  <a:pt x="1044" y="889"/>
                </a:cubicBezTo>
                <a:cubicBezTo>
                  <a:pt x="1044" y="888"/>
                  <a:pt x="1041" y="887"/>
                  <a:pt x="1043" y="886"/>
                </a:cubicBezTo>
                <a:cubicBezTo>
                  <a:pt x="1042" y="885"/>
                  <a:pt x="1042" y="885"/>
                  <a:pt x="1042" y="885"/>
                </a:cubicBezTo>
                <a:cubicBezTo>
                  <a:pt x="1039" y="886"/>
                  <a:pt x="1039" y="886"/>
                  <a:pt x="1039" y="886"/>
                </a:cubicBezTo>
                <a:cubicBezTo>
                  <a:pt x="1038" y="884"/>
                  <a:pt x="1038" y="884"/>
                  <a:pt x="1038" y="884"/>
                </a:cubicBezTo>
                <a:cubicBezTo>
                  <a:pt x="1042" y="881"/>
                  <a:pt x="1042" y="881"/>
                  <a:pt x="1042" y="881"/>
                </a:cubicBezTo>
                <a:cubicBezTo>
                  <a:pt x="1039" y="880"/>
                  <a:pt x="1039" y="880"/>
                  <a:pt x="1039" y="880"/>
                </a:cubicBezTo>
                <a:cubicBezTo>
                  <a:pt x="1039" y="878"/>
                  <a:pt x="1039" y="878"/>
                  <a:pt x="1039" y="878"/>
                </a:cubicBezTo>
                <a:cubicBezTo>
                  <a:pt x="1043" y="877"/>
                  <a:pt x="1037" y="882"/>
                  <a:pt x="1043" y="877"/>
                </a:cubicBezTo>
                <a:cubicBezTo>
                  <a:pt x="1044" y="878"/>
                  <a:pt x="1042" y="879"/>
                  <a:pt x="1043" y="881"/>
                </a:cubicBezTo>
                <a:cubicBezTo>
                  <a:pt x="1042" y="882"/>
                  <a:pt x="1042" y="882"/>
                  <a:pt x="1042" y="882"/>
                </a:cubicBezTo>
                <a:cubicBezTo>
                  <a:pt x="1045" y="882"/>
                  <a:pt x="1045" y="882"/>
                  <a:pt x="1045" y="882"/>
                </a:cubicBezTo>
                <a:cubicBezTo>
                  <a:pt x="1044" y="882"/>
                  <a:pt x="1044" y="882"/>
                  <a:pt x="1044" y="882"/>
                </a:cubicBezTo>
                <a:cubicBezTo>
                  <a:pt x="1046" y="885"/>
                  <a:pt x="1046" y="885"/>
                  <a:pt x="1046" y="885"/>
                </a:cubicBezTo>
                <a:cubicBezTo>
                  <a:pt x="1047" y="885"/>
                  <a:pt x="1047" y="885"/>
                  <a:pt x="1047" y="885"/>
                </a:cubicBezTo>
                <a:cubicBezTo>
                  <a:pt x="1051" y="883"/>
                  <a:pt x="1051" y="883"/>
                  <a:pt x="1051" y="883"/>
                </a:cubicBezTo>
                <a:cubicBezTo>
                  <a:pt x="1051" y="881"/>
                  <a:pt x="1051" y="881"/>
                  <a:pt x="1051" y="881"/>
                </a:cubicBezTo>
                <a:cubicBezTo>
                  <a:pt x="1055" y="880"/>
                  <a:pt x="1055" y="880"/>
                  <a:pt x="1055" y="880"/>
                </a:cubicBezTo>
                <a:cubicBezTo>
                  <a:pt x="1056" y="877"/>
                  <a:pt x="1056" y="877"/>
                  <a:pt x="1056" y="877"/>
                </a:cubicBezTo>
                <a:cubicBezTo>
                  <a:pt x="1060" y="879"/>
                  <a:pt x="1060" y="879"/>
                  <a:pt x="1060" y="879"/>
                </a:cubicBezTo>
                <a:cubicBezTo>
                  <a:pt x="1063" y="877"/>
                  <a:pt x="1063" y="877"/>
                  <a:pt x="1063" y="877"/>
                </a:cubicBezTo>
                <a:cubicBezTo>
                  <a:pt x="1060" y="881"/>
                  <a:pt x="1060" y="881"/>
                  <a:pt x="1060" y="881"/>
                </a:cubicBezTo>
                <a:cubicBezTo>
                  <a:pt x="1057" y="879"/>
                  <a:pt x="1057" y="879"/>
                  <a:pt x="1057" y="879"/>
                </a:cubicBezTo>
                <a:cubicBezTo>
                  <a:pt x="1056" y="880"/>
                  <a:pt x="1056" y="880"/>
                  <a:pt x="1056" y="880"/>
                </a:cubicBezTo>
                <a:cubicBezTo>
                  <a:pt x="1055" y="880"/>
                  <a:pt x="1059" y="880"/>
                  <a:pt x="1055" y="882"/>
                </a:cubicBezTo>
                <a:cubicBezTo>
                  <a:pt x="1059" y="883"/>
                  <a:pt x="1059" y="883"/>
                  <a:pt x="1059" y="883"/>
                </a:cubicBezTo>
                <a:cubicBezTo>
                  <a:pt x="1056" y="884"/>
                  <a:pt x="1056" y="884"/>
                  <a:pt x="1056" y="884"/>
                </a:cubicBezTo>
                <a:cubicBezTo>
                  <a:pt x="1055" y="885"/>
                  <a:pt x="1055" y="885"/>
                  <a:pt x="1055" y="885"/>
                </a:cubicBezTo>
                <a:cubicBezTo>
                  <a:pt x="1056" y="886"/>
                  <a:pt x="1056" y="886"/>
                  <a:pt x="1056" y="886"/>
                </a:cubicBezTo>
                <a:cubicBezTo>
                  <a:pt x="1063" y="882"/>
                  <a:pt x="1063" y="882"/>
                  <a:pt x="1063" y="882"/>
                </a:cubicBezTo>
                <a:cubicBezTo>
                  <a:pt x="1064" y="880"/>
                  <a:pt x="1064" y="880"/>
                  <a:pt x="1064" y="880"/>
                </a:cubicBezTo>
                <a:cubicBezTo>
                  <a:pt x="1063" y="879"/>
                  <a:pt x="1063" y="879"/>
                  <a:pt x="1063" y="879"/>
                </a:cubicBezTo>
                <a:cubicBezTo>
                  <a:pt x="1066" y="878"/>
                  <a:pt x="1066" y="878"/>
                  <a:pt x="1066" y="878"/>
                </a:cubicBezTo>
                <a:cubicBezTo>
                  <a:pt x="1074" y="873"/>
                  <a:pt x="1074" y="873"/>
                  <a:pt x="1074" y="873"/>
                </a:cubicBezTo>
                <a:cubicBezTo>
                  <a:pt x="1075" y="873"/>
                  <a:pt x="1075" y="873"/>
                  <a:pt x="1075" y="873"/>
                </a:cubicBezTo>
                <a:cubicBezTo>
                  <a:pt x="1078" y="872"/>
                  <a:pt x="1078" y="872"/>
                  <a:pt x="1078" y="872"/>
                </a:cubicBezTo>
                <a:cubicBezTo>
                  <a:pt x="1078" y="873"/>
                  <a:pt x="1072" y="871"/>
                  <a:pt x="1079" y="875"/>
                </a:cubicBezTo>
                <a:cubicBezTo>
                  <a:pt x="1082" y="875"/>
                  <a:pt x="1082" y="875"/>
                  <a:pt x="1082" y="875"/>
                </a:cubicBezTo>
                <a:cubicBezTo>
                  <a:pt x="1081" y="875"/>
                  <a:pt x="1084" y="870"/>
                  <a:pt x="1081" y="877"/>
                </a:cubicBezTo>
                <a:cubicBezTo>
                  <a:pt x="1084" y="873"/>
                  <a:pt x="1084" y="873"/>
                  <a:pt x="1084" y="873"/>
                </a:cubicBezTo>
                <a:cubicBezTo>
                  <a:pt x="1084" y="874"/>
                  <a:pt x="1087" y="876"/>
                  <a:pt x="1087" y="872"/>
                </a:cubicBezTo>
                <a:cubicBezTo>
                  <a:pt x="1091" y="871"/>
                  <a:pt x="1093" y="872"/>
                  <a:pt x="1096" y="869"/>
                </a:cubicBezTo>
                <a:cubicBezTo>
                  <a:pt x="1100" y="862"/>
                  <a:pt x="1100" y="862"/>
                  <a:pt x="1100" y="862"/>
                </a:cubicBezTo>
                <a:cubicBezTo>
                  <a:pt x="1102" y="861"/>
                  <a:pt x="1102" y="861"/>
                  <a:pt x="1102" y="861"/>
                </a:cubicBezTo>
                <a:cubicBezTo>
                  <a:pt x="1104" y="858"/>
                  <a:pt x="1104" y="858"/>
                  <a:pt x="1104" y="858"/>
                </a:cubicBezTo>
                <a:cubicBezTo>
                  <a:pt x="1106" y="858"/>
                  <a:pt x="1106" y="858"/>
                  <a:pt x="1106" y="858"/>
                </a:cubicBezTo>
                <a:cubicBezTo>
                  <a:pt x="1106" y="858"/>
                  <a:pt x="1101" y="856"/>
                  <a:pt x="1107" y="860"/>
                </a:cubicBezTo>
                <a:cubicBezTo>
                  <a:pt x="1109" y="857"/>
                  <a:pt x="1109" y="857"/>
                  <a:pt x="1109" y="857"/>
                </a:cubicBezTo>
                <a:cubicBezTo>
                  <a:pt x="1114" y="859"/>
                  <a:pt x="1114" y="859"/>
                  <a:pt x="1114" y="859"/>
                </a:cubicBezTo>
                <a:cubicBezTo>
                  <a:pt x="1116" y="856"/>
                  <a:pt x="1116" y="856"/>
                  <a:pt x="1116" y="856"/>
                </a:cubicBezTo>
                <a:cubicBezTo>
                  <a:pt x="1115" y="855"/>
                  <a:pt x="1115" y="855"/>
                  <a:pt x="1115" y="855"/>
                </a:cubicBezTo>
                <a:cubicBezTo>
                  <a:pt x="1114" y="854"/>
                  <a:pt x="1114" y="854"/>
                  <a:pt x="1114" y="854"/>
                </a:cubicBezTo>
                <a:cubicBezTo>
                  <a:pt x="1114" y="855"/>
                  <a:pt x="1112" y="854"/>
                  <a:pt x="1111" y="855"/>
                </a:cubicBezTo>
                <a:cubicBezTo>
                  <a:pt x="1116" y="851"/>
                  <a:pt x="1116" y="851"/>
                  <a:pt x="1116" y="851"/>
                </a:cubicBezTo>
                <a:cubicBezTo>
                  <a:pt x="1121" y="848"/>
                  <a:pt x="1121" y="848"/>
                  <a:pt x="1121" y="848"/>
                </a:cubicBezTo>
                <a:cubicBezTo>
                  <a:pt x="1121" y="849"/>
                  <a:pt x="1117" y="848"/>
                  <a:pt x="1121" y="850"/>
                </a:cubicBezTo>
                <a:cubicBezTo>
                  <a:pt x="1124" y="848"/>
                  <a:pt x="1124" y="848"/>
                  <a:pt x="1124" y="848"/>
                </a:cubicBezTo>
                <a:cubicBezTo>
                  <a:pt x="1120" y="846"/>
                  <a:pt x="1120" y="846"/>
                  <a:pt x="1120" y="846"/>
                </a:cubicBezTo>
                <a:cubicBezTo>
                  <a:pt x="1125" y="842"/>
                  <a:pt x="1125" y="842"/>
                  <a:pt x="1125" y="842"/>
                </a:cubicBezTo>
                <a:cubicBezTo>
                  <a:pt x="1124" y="843"/>
                  <a:pt x="1124" y="843"/>
                  <a:pt x="1124" y="843"/>
                </a:cubicBezTo>
                <a:cubicBezTo>
                  <a:pt x="1129" y="842"/>
                  <a:pt x="1129" y="842"/>
                  <a:pt x="1129" y="842"/>
                </a:cubicBezTo>
                <a:cubicBezTo>
                  <a:pt x="1131" y="838"/>
                  <a:pt x="1131" y="838"/>
                  <a:pt x="1131" y="838"/>
                </a:cubicBezTo>
                <a:cubicBezTo>
                  <a:pt x="1139" y="831"/>
                  <a:pt x="1139" y="831"/>
                  <a:pt x="1139" y="831"/>
                </a:cubicBezTo>
                <a:cubicBezTo>
                  <a:pt x="1139" y="830"/>
                  <a:pt x="1142" y="834"/>
                  <a:pt x="1138" y="830"/>
                </a:cubicBezTo>
                <a:cubicBezTo>
                  <a:pt x="1134" y="832"/>
                  <a:pt x="1134" y="832"/>
                  <a:pt x="1134" y="832"/>
                </a:cubicBezTo>
                <a:cubicBezTo>
                  <a:pt x="1131" y="831"/>
                  <a:pt x="1131" y="831"/>
                  <a:pt x="1131" y="831"/>
                </a:cubicBezTo>
                <a:cubicBezTo>
                  <a:pt x="1129" y="831"/>
                  <a:pt x="1129" y="831"/>
                  <a:pt x="1129" y="831"/>
                </a:cubicBezTo>
                <a:cubicBezTo>
                  <a:pt x="1127" y="834"/>
                  <a:pt x="1127" y="834"/>
                  <a:pt x="1127" y="834"/>
                </a:cubicBezTo>
                <a:cubicBezTo>
                  <a:pt x="1117" y="836"/>
                  <a:pt x="1117" y="836"/>
                  <a:pt x="1117" y="836"/>
                </a:cubicBezTo>
                <a:cubicBezTo>
                  <a:pt x="1115" y="837"/>
                  <a:pt x="1115" y="837"/>
                  <a:pt x="1115" y="837"/>
                </a:cubicBezTo>
                <a:cubicBezTo>
                  <a:pt x="1109" y="839"/>
                  <a:pt x="1109" y="839"/>
                  <a:pt x="1109" y="839"/>
                </a:cubicBezTo>
                <a:cubicBezTo>
                  <a:pt x="1105" y="836"/>
                  <a:pt x="1105" y="836"/>
                  <a:pt x="1105" y="836"/>
                </a:cubicBezTo>
                <a:cubicBezTo>
                  <a:pt x="1099" y="837"/>
                  <a:pt x="1099" y="837"/>
                  <a:pt x="1099" y="837"/>
                </a:cubicBezTo>
                <a:cubicBezTo>
                  <a:pt x="1101" y="838"/>
                  <a:pt x="1094" y="839"/>
                  <a:pt x="1100" y="840"/>
                </a:cubicBezTo>
                <a:cubicBezTo>
                  <a:pt x="1098" y="842"/>
                  <a:pt x="1098" y="842"/>
                  <a:pt x="1098" y="842"/>
                </a:cubicBezTo>
                <a:cubicBezTo>
                  <a:pt x="1097" y="841"/>
                  <a:pt x="1097" y="841"/>
                  <a:pt x="1097" y="841"/>
                </a:cubicBezTo>
                <a:cubicBezTo>
                  <a:pt x="1091" y="843"/>
                  <a:pt x="1091" y="843"/>
                  <a:pt x="1091" y="843"/>
                </a:cubicBezTo>
                <a:cubicBezTo>
                  <a:pt x="1088" y="840"/>
                  <a:pt x="1088" y="840"/>
                  <a:pt x="1088" y="840"/>
                </a:cubicBezTo>
                <a:cubicBezTo>
                  <a:pt x="1071" y="844"/>
                  <a:pt x="1071" y="844"/>
                  <a:pt x="1071" y="844"/>
                </a:cubicBezTo>
                <a:cubicBezTo>
                  <a:pt x="1065" y="845"/>
                  <a:pt x="1065" y="845"/>
                  <a:pt x="1065" y="845"/>
                </a:cubicBezTo>
                <a:cubicBezTo>
                  <a:pt x="1064" y="849"/>
                  <a:pt x="1071" y="843"/>
                  <a:pt x="1064" y="848"/>
                </a:cubicBezTo>
                <a:cubicBezTo>
                  <a:pt x="1067" y="847"/>
                  <a:pt x="1071" y="848"/>
                  <a:pt x="1074" y="846"/>
                </a:cubicBezTo>
                <a:cubicBezTo>
                  <a:pt x="1075" y="848"/>
                  <a:pt x="1075" y="848"/>
                  <a:pt x="1075" y="848"/>
                </a:cubicBezTo>
                <a:cubicBezTo>
                  <a:pt x="1063" y="851"/>
                  <a:pt x="1063" y="851"/>
                  <a:pt x="1063" y="851"/>
                </a:cubicBezTo>
                <a:cubicBezTo>
                  <a:pt x="1054" y="852"/>
                  <a:pt x="1054" y="852"/>
                  <a:pt x="1054" y="852"/>
                </a:cubicBezTo>
                <a:cubicBezTo>
                  <a:pt x="1057" y="849"/>
                  <a:pt x="1057" y="849"/>
                  <a:pt x="1057" y="849"/>
                </a:cubicBezTo>
                <a:cubicBezTo>
                  <a:pt x="1059" y="850"/>
                  <a:pt x="1059" y="850"/>
                  <a:pt x="1059" y="850"/>
                </a:cubicBezTo>
                <a:cubicBezTo>
                  <a:pt x="1063" y="848"/>
                  <a:pt x="1063" y="848"/>
                  <a:pt x="1063" y="848"/>
                </a:cubicBezTo>
                <a:cubicBezTo>
                  <a:pt x="1059" y="847"/>
                  <a:pt x="1059" y="847"/>
                  <a:pt x="1059" y="847"/>
                </a:cubicBezTo>
                <a:cubicBezTo>
                  <a:pt x="1047" y="851"/>
                  <a:pt x="1047" y="851"/>
                  <a:pt x="1047" y="851"/>
                </a:cubicBezTo>
                <a:cubicBezTo>
                  <a:pt x="1048" y="853"/>
                  <a:pt x="1048" y="853"/>
                  <a:pt x="1048" y="853"/>
                </a:cubicBezTo>
                <a:cubicBezTo>
                  <a:pt x="1050" y="853"/>
                  <a:pt x="1050" y="853"/>
                  <a:pt x="1050" y="853"/>
                </a:cubicBezTo>
                <a:cubicBezTo>
                  <a:pt x="1048" y="854"/>
                  <a:pt x="1048" y="854"/>
                  <a:pt x="1048" y="854"/>
                </a:cubicBezTo>
                <a:cubicBezTo>
                  <a:pt x="1047" y="854"/>
                  <a:pt x="1047" y="854"/>
                  <a:pt x="1047" y="854"/>
                </a:cubicBezTo>
                <a:cubicBezTo>
                  <a:pt x="1041" y="856"/>
                  <a:pt x="1041" y="856"/>
                  <a:pt x="1041" y="856"/>
                </a:cubicBezTo>
                <a:cubicBezTo>
                  <a:pt x="1041" y="856"/>
                  <a:pt x="1041" y="856"/>
                  <a:pt x="1041" y="856"/>
                </a:cubicBezTo>
                <a:cubicBezTo>
                  <a:pt x="1041" y="854"/>
                  <a:pt x="1041" y="854"/>
                  <a:pt x="1041" y="854"/>
                </a:cubicBezTo>
                <a:cubicBezTo>
                  <a:pt x="1045" y="854"/>
                  <a:pt x="1045" y="854"/>
                  <a:pt x="1045" y="854"/>
                </a:cubicBezTo>
                <a:cubicBezTo>
                  <a:pt x="1045" y="852"/>
                  <a:pt x="1045" y="852"/>
                  <a:pt x="1045" y="852"/>
                </a:cubicBezTo>
                <a:cubicBezTo>
                  <a:pt x="1046" y="852"/>
                  <a:pt x="1044" y="849"/>
                  <a:pt x="1046" y="853"/>
                </a:cubicBezTo>
                <a:cubicBezTo>
                  <a:pt x="1043" y="850"/>
                  <a:pt x="1043" y="850"/>
                  <a:pt x="1043" y="850"/>
                </a:cubicBezTo>
                <a:cubicBezTo>
                  <a:pt x="1040" y="852"/>
                  <a:pt x="1040" y="852"/>
                  <a:pt x="1040" y="852"/>
                </a:cubicBezTo>
                <a:cubicBezTo>
                  <a:pt x="1034" y="850"/>
                  <a:pt x="1049" y="851"/>
                  <a:pt x="1035" y="852"/>
                </a:cubicBezTo>
                <a:cubicBezTo>
                  <a:pt x="1027" y="855"/>
                  <a:pt x="1027" y="855"/>
                  <a:pt x="1027" y="855"/>
                </a:cubicBezTo>
                <a:cubicBezTo>
                  <a:pt x="1022" y="855"/>
                  <a:pt x="1022" y="855"/>
                  <a:pt x="1022" y="855"/>
                </a:cubicBezTo>
                <a:cubicBezTo>
                  <a:pt x="1010" y="857"/>
                  <a:pt x="1010" y="857"/>
                  <a:pt x="1010" y="857"/>
                </a:cubicBezTo>
                <a:cubicBezTo>
                  <a:pt x="1009" y="858"/>
                  <a:pt x="1009" y="858"/>
                  <a:pt x="1009" y="858"/>
                </a:cubicBezTo>
                <a:cubicBezTo>
                  <a:pt x="1005" y="858"/>
                  <a:pt x="1005" y="858"/>
                  <a:pt x="1005" y="858"/>
                </a:cubicBezTo>
                <a:cubicBezTo>
                  <a:pt x="1001" y="860"/>
                  <a:pt x="1001" y="860"/>
                  <a:pt x="1001" y="860"/>
                </a:cubicBezTo>
                <a:cubicBezTo>
                  <a:pt x="996" y="861"/>
                  <a:pt x="996" y="861"/>
                  <a:pt x="996" y="861"/>
                </a:cubicBezTo>
                <a:cubicBezTo>
                  <a:pt x="995" y="860"/>
                  <a:pt x="995" y="860"/>
                  <a:pt x="995" y="860"/>
                </a:cubicBezTo>
                <a:cubicBezTo>
                  <a:pt x="992" y="862"/>
                  <a:pt x="992" y="862"/>
                  <a:pt x="992" y="862"/>
                </a:cubicBezTo>
                <a:cubicBezTo>
                  <a:pt x="989" y="862"/>
                  <a:pt x="1000" y="855"/>
                  <a:pt x="987" y="864"/>
                </a:cubicBezTo>
                <a:cubicBezTo>
                  <a:pt x="986" y="861"/>
                  <a:pt x="986" y="861"/>
                  <a:pt x="986" y="861"/>
                </a:cubicBezTo>
                <a:cubicBezTo>
                  <a:pt x="985" y="861"/>
                  <a:pt x="1006" y="861"/>
                  <a:pt x="976" y="865"/>
                </a:cubicBezTo>
                <a:cubicBezTo>
                  <a:pt x="965" y="867"/>
                  <a:pt x="965" y="867"/>
                  <a:pt x="965" y="867"/>
                </a:cubicBezTo>
                <a:cubicBezTo>
                  <a:pt x="944" y="870"/>
                  <a:pt x="944" y="870"/>
                  <a:pt x="944" y="870"/>
                </a:cubicBezTo>
                <a:cubicBezTo>
                  <a:pt x="942" y="868"/>
                  <a:pt x="942" y="868"/>
                  <a:pt x="942" y="868"/>
                </a:cubicBezTo>
                <a:cubicBezTo>
                  <a:pt x="941" y="868"/>
                  <a:pt x="941" y="868"/>
                  <a:pt x="941" y="868"/>
                </a:cubicBezTo>
                <a:cubicBezTo>
                  <a:pt x="941" y="870"/>
                  <a:pt x="941" y="870"/>
                  <a:pt x="941" y="870"/>
                </a:cubicBezTo>
                <a:cubicBezTo>
                  <a:pt x="935" y="873"/>
                  <a:pt x="935" y="873"/>
                  <a:pt x="935" y="873"/>
                </a:cubicBezTo>
                <a:cubicBezTo>
                  <a:pt x="918" y="874"/>
                  <a:pt x="918" y="874"/>
                  <a:pt x="918" y="874"/>
                </a:cubicBezTo>
                <a:cubicBezTo>
                  <a:pt x="918" y="873"/>
                  <a:pt x="918" y="873"/>
                  <a:pt x="918" y="873"/>
                </a:cubicBezTo>
                <a:cubicBezTo>
                  <a:pt x="914" y="873"/>
                  <a:pt x="914" y="873"/>
                  <a:pt x="914" y="873"/>
                </a:cubicBezTo>
                <a:cubicBezTo>
                  <a:pt x="912" y="875"/>
                  <a:pt x="912" y="875"/>
                  <a:pt x="912" y="875"/>
                </a:cubicBezTo>
                <a:cubicBezTo>
                  <a:pt x="903" y="877"/>
                  <a:pt x="903" y="877"/>
                  <a:pt x="903" y="877"/>
                </a:cubicBezTo>
                <a:cubicBezTo>
                  <a:pt x="899" y="875"/>
                  <a:pt x="899" y="875"/>
                  <a:pt x="899" y="875"/>
                </a:cubicBezTo>
                <a:cubicBezTo>
                  <a:pt x="898" y="873"/>
                  <a:pt x="895" y="873"/>
                  <a:pt x="896" y="878"/>
                </a:cubicBezTo>
                <a:cubicBezTo>
                  <a:pt x="895" y="879"/>
                  <a:pt x="895" y="879"/>
                  <a:pt x="895" y="879"/>
                </a:cubicBezTo>
                <a:cubicBezTo>
                  <a:pt x="891" y="875"/>
                  <a:pt x="891" y="875"/>
                  <a:pt x="891" y="875"/>
                </a:cubicBezTo>
                <a:cubicBezTo>
                  <a:pt x="889" y="876"/>
                  <a:pt x="889" y="876"/>
                  <a:pt x="889" y="876"/>
                </a:cubicBezTo>
                <a:cubicBezTo>
                  <a:pt x="886" y="879"/>
                  <a:pt x="886" y="879"/>
                  <a:pt x="886" y="879"/>
                </a:cubicBezTo>
                <a:cubicBezTo>
                  <a:pt x="881" y="881"/>
                  <a:pt x="881" y="881"/>
                  <a:pt x="881" y="881"/>
                </a:cubicBezTo>
                <a:cubicBezTo>
                  <a:pt x="863" y="882"/>
                  <a:pt x="863" y="882"/>
                  <a:pt x="863" y="882"/>
                </a:cubicBezTo>
                <a:cubicBezTo>
                  <a:pt x="862" y="883"/>
                  <a:pt x="862" y="883"/>
                  <a:pt x="862" y="883"/>
                </a:cubicBezTo>
                <a:cubicBezTo>
                  <a:pt x="860" y="883"/>
                  <a:pt x="860" y="883"/>
                  <a:pt x="860" y="883"/>
                </a:cubicBezTo>
                <a:cubicBezTo>
                  <a:pt x="859" y="882"/>
                  <a:pt x="859" y="882"/>
                  <a:pt x="859" y="882"/>
                </a:cubicBezTo>
                <a:cubicBezTo>
                  <a:pt x="858" y="883"/>
                  <a:pt x="858" y="883"/>
                  <a:pt x="858" y="883"/>
                </a:cubicBezTo>
                <a:cubicBezTo>
                  <a:pt x="853" y="884"/>
                  <a:pt x="853" y="884"/>
                  <a:pt x="853" y="884"/>
                </a:cubicBezTo>
                <a:cubicBezTo>
                  <a:pt x="835" y="886"/>
                  <a:pt x="835" y="886"/>
                  <a:pt x="835" y="886"/>
                </a:cubicBezTo>
                <a:cubicBezTo>
                  <a:pt x="832" y="887"/>
                  <a:pt x="832" y="887"/>
                  <a:pt x="832" y="887"/>
                </a:cubicBezTo>
                <a:cubicBezTo>
                  <a:pt x="821" y="889"/>
                  <a:pt x="821" y="889"/>
                  <a:pt x="821" y="889"/>
                </a:cubicBezTo>
                <a:cubicBezTo>
                  <a:pt x="815" y="890"/>
                  <a:pt x="815" y="890"/>
                  <a:pt x="815" y="890"/>
                </a:cubicBezTo>
                <a:cubicBezTo>
                  <a:pt x="813" y="889"/>
                  <a:pt x="813" y="889"/>
                  <a:pt x="813" y="889"/>
                </a:cubicBezTo>
                <a:cubicBezTo>
                  <a:pt x="808" y="890"/>
                  <a:pt x="808" y="890"/>
                  <a:pt x="808" y="890"/>
                </a:cubicBezTo>
                <a:cubicBezTo>
                  <a:pt x="807" y="890"/>
                  <a:pt x="807" y="890"/>
                  <a:pt x="807" y="890"/>
                </a:cubicBezTo>
                <a:cubicBezTo>
                  <a:pt x="806" y="889"/>
                  <a:pt x="806" y="889"/>
                  <a:pt x="806" y="889"/>
                </a:cubicBezTo>
                <a:cubicBezTo>
                  <a:pt x="797" y="892"/>
                  <a:pt x="797" y="892"/>
                  <a:pt x="797" y="892"/>
                </a:cubicBezTo>
                <a:cubicBezTo>
                  <a:pt x="786" y="893"/>
                  <a:pt x="786" y="893"/>
                  <a:pt x="786" y="893"/>
                </a:cubicBezTo>
                <a:cubicBezTo>
                  <a:pt x="775" y="894"/>
                  <a:pt x="775" y="894"/>
                  <a:pt x="775" y="894"/>
                </a:cubicBezTo>
                <a:cubicBezTo>
                  <a:pt x="774" y="894"/>
                  <a:pt x="774" y="894"/>
                  <a:pt x="774" y="894"/>
                </a:cubicBezTo>
                <a:cubicBezTo>
                  <a:pt x="771" y="895"/>
                  <a:pt x="771" y="895"/>
                  <a:pt x="771" y="895"/>
                </a:cubicBezTo>
                <a:cubicBezTo>
                  <a:pt x="770" y="894"/>
                  <a:pt x="770" y="894"/>
                  <a:pt x="770" y="894"/>
                </a:cubicBezTo>
                <a:cubicBezTo>
                  <a:pt x="762" y="897"/>
                  <a:pt x="762" y="897"/>
                  <a:pt x="762" y="897"/>
                </a:cubicBezTo>
                <a:cubicBezTo>
                  <a:pt x="753" y="897"/>
                  <a:pt x="753" y="897"/>
                  <a:pt x="753" y="897"/>
                </a:cubicBezTo>
                <a:cubicBezTo>
                  <a:pt x="751" y="898"/>
                  <a:pt x="751" y="898"/>
                  <a:pt x="751" y="898"/>
                </a:cubicBezTo>
                <a:cubicBezTo>
                  <a:pt x="747" y="897"/>
                  <a:pt x="747" y="897"/>
                  <a:pt x="747" y="897"/>
                </a:cubicBezTo>
                <a:cubicBezTo>
                  <a:pt x="735" y="899"/>
                  <a:pt x="735" y="899"/>
                  <a:pt x="735" y="899"/>
                </a:cubicBezTo>
                <a:cubicBezTo>
                  <a:pt x="732" y="899"/>
                  <a:pt x="732" y="899"/>
                  <a:pt x="732" y="899"/>
                </a:cubicBezTo>
                <a:cubicBezTo>
                  <a:pt x="731" y="901"/>
                  <a:pt x="731" y="901"/>
                  <a:pt x="731" y="901"/>
                </a:cubicBezTo>
                <a:cubicBezTo>
                  <a:pt x="700" y="905"/>
                  <a:pt x="700" y="905"/>
                  <a:pt x="700" y="905"/>
                </a:cubicBezTo>
                <a:cubicBezTo>
                  <a:pt x="692" y="906"/>
                  <a:pt x="692" y="906"/>
                  <a:pt x="692" y="906"/>
                </a:cubicBezTo>
                <a:cubicBezTo>
                  <a:pt x="691" y="908"/>
                  <a:pt x="691" y="908"/>
                  <a:pt x="691" y="908"/>
                </a:cubicBezTo>
                <a:cubicBezTo>
                  <a:pt x="691" y="909"/>
                  <a:pt x="690" y="910"/>
                  <a:pt x="688" y="909"/>
                </a:cubicBezTo>
                <a:cubicBezTo>
                  <a:pt x="691" y="906"/>
                  <a:pt x="691" y="906"/>
                  <a:pt x="691" y="906"/>
                </a:cubicBezTo>
                <a:cubicBezTo>
                  <a:pt x="686" y="906"/>
                  <a:pt x="686" y="906"/>
                  <a:pt x="686" y="906"/>
                </a:cubicBezTo>
                <a:cubicBezTo>
                  <a:pt x="677" y="907"/>
                  <a:pt x="677" y="907"/>
                  <a:pt x="677" y="907"/>
                </a:cubicBezTo>
                <a:cubicBezTo>
                  <a:pt x="674" y="909"/>
                  <a:pt x="674" y="909"/>
                  <a:pt x="674" y="909"/>
                </a:cubicBezTo>
                <a:cubicBezTo>
                  <a:pt x="669" y="908"/>
                  <a:pt x="669" y="908"/>
                  <a:pt x="669" y="908"/>
                </a:cubicBezTo>
                <a:cubicBezTo>
                  <a:pt x="663" y="910"/>
                  <a:pt x="663" y="910"/>
                  <a:pt x="663" y="910"/>
                </a:cubicBezTo>
                <a:cubicBezTo>
                  <a:pt x="660" y="909"/>
                  <a:pt x="660" y="909"/>
                  <a:pt x="660" y="909"/>
                </a:cubicBezTo>
                <a:cubicBezTo>
                  <a:pt x="649" y="911"/>
                  <a:pt x="649" y="911"/>
                  <a:pt x="649" y="911"/>
                </a:cubicBezTo>
                <a:cubicBezTo>
                  <a:pt x="640" y="912"/>
                  <a:pt x="640" y="912"/>
                  <a:pt x="640" y="912"/>
                </a:cubicBezTo>
                <a:cubicBezTo>
                  <a:pt x="635" y="913"/>
                  <a:pt x="635" y="913"/>
                  <a:pt x="635" y="913"/>
                </a:cubicBezTo>
                <a:cubicBezTo>
                  <a:pt x="625" y="914"/>
                  <a:pt x="625" y="914"/>
                  <a:pt x="625" y="914"/>
                </a:cubicBezTo>
                <a:cubicBezTo>
                  <a:pt x="623" y="915"/>
                  <a:pt x="623" y="915"/>
                  <a:pt x="623" y="915"/>
                </a:cubicBezTo>
                <a:cubicBezTo>
                  <a:pt x="620" y="915"/>
                  <a:pt x="620" y="915"/>
                  <a:pt x="620" y="915"/>
                </a:cubicBezTo>
                <a:cubicBezTo>
                  <a:pt x="615" y="917"/>
                  <a:pt x="615" y="917"/>
                  <a:pt x="615" y="917"/>
                </a:cubicBezTo>
                <a:cubicBezTo>
                  <a:pt x="596" y="918"/>
                  <a:pt x="596" y="918"/>
                  <a:pt x="596" y="918"/>
                </a:cubicBezTo>
                <a:cubicBezTo>
                  <a:pt x="585" y="919"/>
                  <a:pt x="585" y="919"/>
                  <a:pt x="585" y="919"/>
                </a:cubicBezTo>
                <a:cubicBezTo>
                  <a:pt x="583" y="922"/>
                  <a:pt x="583" y="922"/>
                  <a:pt x="583" y="922"/>
                </a:cubicBezTo>
                <a:cubicBezTo>
                  <a:pt x="583" y="920"/>
                  <a:pt x="583" y="920"/>
                  <a:pt x="583" y="920"/>
                </a:cubicBezTo>
                <a:cubicBezTo>
                  <a:pt x="581" y="922"/>
                  <a:pt x="581" y="922"/>
                  <a:pt x="581" y="922"/>
                </a:cubicBezTo>
                <a:cubicBezTo>
                  <a:pt x="581" y="921"/>
                  <a:pt x="587" y="924"/>
                  <a:pt x="579" y="921"/>
                </a:cubicBezTo>
                <a:cubicBezTo>
                  <a:pt x="579" y="923"/>
                  <a:pt x="579" y="923"/>
                  <a:pt x="579" y="923"/>
                </a:cubicBezTo>
                <a:cubicBezTo>
                  <a:pt x="576" y="922"/>
                  <a:pt x="576" y="922"/>
                  <a:pt x="576" y="922"/>
                </a:cubicBezTo>
                <a:cubicBezTo>
                  <a:pt x="576" y="922"/>
                  <a:pt x="577" y="924"/>
                  <a:pt x="577" y="921"/>
                </a:cubicBezTo>
                <a:cubicBezTo>
                  <a:pt x="572" y="922"/>
                  <a:pt x="572" y="922"/>
                  <a:pt x="572" y="922"/>
                </a:cubicBezTo>
                <a:cubicBezTo>
                  <a:pt x="570" y="921"/>
                  <a:pt x="570" y="921"/>
                  <a:pt x="570" y="921"/>
                </a:cubicBezTo>
                <a:cubicBezTo>
                  <a:pt x="556" y="925"/>
                  <a:pt x="556" y="925"/>
                  <a:pt x="556" y="925"/>
                </a:cubicBezTo>
                <a:cubicBezTo>
                  <a:pt x="561" y="927"/>
                  <a:pt x="565" y="920"/>
                  <a:pt x="568" y="925"/>
                </a:cubicBezTo>
                <a:cubicBezTo>
                  <a:pt x="573" y="924"/>
                  <a:pt x="573" y="924"/>
                  <a:pt x="573" y="924"/>
                </a:cubicBezTo>
                <a:cubicBezTo>
                  <a:pt x="573" y="925"/>
                  <a:pt x="573" y="925"/>
                  <a:pt x="573" y="925"/>
                </a:cubicBezTo>
                <a:cubicBezTo>
                  <a:pt x="575" y="925"/>
                  <a:pt x="575" y="925"/>
                  <a:pt x="575" y="925"/>
                </a:cubicBezTo>
                <a:cubicBezTo>
                  <a:pt x="573" y="926"/>
                  <a:pt x="573" y="926"/>
                  <a:pt x="573" y="926"/>
                </a:cubicBezTo>
                <a:cubicBezTo>
                  <a:pt x="571" y="924"/>
                  <a:pt x="571" y="924"/>
                  <a:pt x="571" y="924"/>
                </a:cubicBezTo>
                <a:cubicBezTo>
                  <a:pt x="565" y="928"/>
                  <a:pt x="565" y="928"/>
                  <a:pt x="565" y="928"/>
                </a:cubicBezTo>
                <a:cubicBezTo>
                  <a:pt x="555" y="928"/>
                  <a:pt x="555" y="928"/>
                  <a:pt x="555" y="928"/>
                </a:cubicBezTo>
                <a:cubicBezTo>
                  <a:pt x="551" y="933"/>
                  <a:pt x="551" y="933"/>
                  <a:pt x="551" y="933"/>
                </a:cubicBezTo>
                <a:cubicBezTo>
                  <a:pt x="546" y="933"/>
                  <a:pt x="546" y="933"/>
                  <a:pt x="546" y="933"/>
                </a:cubicBezTo>
                <a:cubicBezTo>
                  <a:pt x="548" y="932"/>
                  <a:pt x="541" y="929"/>
                  <a:pt x="550" y="929"/>
                </a:cubicBezTo>
                <a:cubicBezTo>
                  <a:pt x="545" y="930"/>
                  <a:pt x="545" y="930"/>
                  <a:pt x="545" y="930"/>
                </a:cubicBezTo>
                <a:cubicBezTo>
                  <a:pt x="543" y="929"/>
                  <a:pt x="543" y="929"/>
                  <a:pt x="543" y="929"/>
                </a:cubicBezTo>
                <a:cubicBezTo>
                  <a:pt x="540" y="931"/>
                  <a:pt x="540" y="931"/>
                  <a:pt x="540" y="931"/>
                </a:cubicBezTo>
                <a:cubicBezTo>
                  <a:pt x="543" y="933"/>
                  <a:pt x="543" y="933"/>
                  <a:pt x="543" y="933"/>
                </a:cubicBezTo>
                <a:cubicBezTo>
                  <a:pt x="538" y="933"/>
                  <a:pt x="538" y="933"/>
                  <a:pt x="538" y="933"/>
                </a:cubicBezTo>
                <a:cubicBezTo>
                  <a:pt x="538" y="932"/>
                  <a:pt x="538" y="932"/>
                  <a:pt x="538" y="932"/>
                </a:cubicBezTo>
                <a:cubicBezTo>
                  <a:pt x="538" y="932"/>
                  <a:pt x="540" y="930"/>
                  <a:pt x="536" y="931"/>
                </a:cubicBezTo>
                <a:cubicBezTo>
                  <a:pt x="535" y="933"/>
                  <a:pt x="535" y="933"/>
                  <a:pt x="535" y="933"/>
                </a:cubicBezTo>
                <a:cubicBezTo>
                  <a:pt x="535" y="936"/>
                  <a:pt x="543" y="922"/>
                  <a:pt x="536" y="939"/>
                </a:cubicBezTo>
                <a:cubicBezTo>
                  <a:pt x="535" y="939"/>
                  <a:pt x="535" y="939"/>
                  <a:pt x="535" y="939"/>
                </a:cubicBezTo>
                <a:cubicBezTo>
                  <a:pt x="536" y="937"/>
                  <a:pt x="536" y="937"/>
                  <a:pt x="536" y="937"/>
                </a:cubicBezTo>
                <a:cubicBezTo>
                  <a:pt x="536" y="935"/>
                  <a:pt x="536" y="935"/>
                  <a:pt x="536" y="935"/>
                </a:cubicBezTo>
                <a:cubicBezTo>
                  <a:pt x="531" y="934"/>
                  <a:pt x="531" y="934"/>
                  <a:pt x="531" y="934"/>
                </a:cubicBezTo>
                <a:cubicBezTo>
                  <a:pt x="532" y="934"/>
                  <a:pt x="532" y="934"/>
                  <a:pt x="532" y="934"/>
                </a:cubicBezTo>
                <a:cubicBezTo>
                  <a:pt x="531" y="933"/>
                  <a:pt x="531" y="933"/>
                  <a:pt x="531" y="933"/>
                </a:cubicBezTo>
                <a:cubicBezTo>
                  <a:pt x="527" y="934"/>
                  <a:pt x="527" y="934"/>
                  <a:pt x="527" y="934"/>
                </a:cubicBezTo>
                <a:cubicBezTo>
                  <a:pt x="526" y="935"/>
                  <a:pt x="526" y="935"/>
                  <a:pt x="526" y="935"/>
                </a:cubicBezTo>
                <a:cubicBezTo>
                  <a:pt x="518" y="933"/>
                  <a:pt x="518" y="933"/>
                  <a:pt x="518" y="933"/>
                </a:cubicBezTo>
                <a:cubicBezTo>
                  <a:pt x="517" y="934"/>
                  <a:pt x="517" y="934"/>
                  <a:pt x="517" y="934"/>
                </a:cubicBezTo>
                <a:cubicBezTo>
                  <a:pt x="517" y="933"/>
                  <a:pt x="521" y="934"/>
                  <a:pt x="517" y="932"/>
                </a:cubicBezTo>
                <a:cubicBezTo>
                  <a:pt x="524" y="930"/>
                  <a:pt x="524" y="930"/>
                  <a:pt x="524" y="930"/>
                </a:cubicBezTo>
                <a:cubicBezTo>
                  <a:pt x="526" y="929"/>
                  <a:pt x="528" y="926"/>
                  <a:pt x="529" y="928"/>
                </a:cubicBezTo>
                <a:cubicBezTo>
                  <a:pt x="529" y="928"/>
                  <a:pt x="531" y="926"/>
                  <a:pt x="530" y="929"/>
                </a:cubicBezTo>
                <a:cubicBezTo>
                  <a:pt x="532" y="929"/>
                  <a:pt x="532" y="929"/>
                  <a:pt x="532" y="929"/>
                </a:cubicBezTo>
                <a:cubicBezTo>
                  <a:pt x="530" y="927"/>
                  <a:pt x="533" y="929"/>
                  <a:pt x="533" y="926"/>
                </a:cubicBezTo>
                <a:cubicBezTo>
                  <a:pt x="535" y="924"/>
                  <a:pt x="535" y="924"/>
                  <a:pt x="535" y="924"/>
                </a:cubicBezTo>
                <a:cubicBezTo>
                  <a:pt x="529" y="924"/>
                  <a:pt x="529" y="924"/>
                  <a:pt x="529" y="924"/>
                </a:cubicBezTo>
                <a:cubicBezTo>
                  <a:pt x="527" y="925"/>
                  <a:pt x="527" y="925"/>
                  <a:pt x="527" y="925"/>
                </a:cubicBezTo>
                <a:cubicBezTo>
                  <a:pt x="530" y="925"/>
                  <a:pt x="519" y="931"/>
                  <a:pt x="532" y="925"/>
                </a:cubicBezTo>
                <a:cubicBezTo>
                  <a:pt x="526" y="925"/>
                  <a:pt x="536" y="936"/>
                  <a:pt x="523" y="927"/>
                </a:cubicBezTo>
                <a:cubicBezTo>
                  <a:pt x="522" y="926"/>
                  <a:pt x="522" y="926"/>
                  <a:pt x="522" y="926"/>
                </a:cubicBezTo>
                <a:cubicBezTo>
                  <a:pt x="521" y="927"/>
                  <a:pt x="521" y="927"/>
                  <a:pt x="521" y="927"/>
                </a:cubicBezTo>
                <a:cubicBezTo>
                  <a:pt x="520" y="927"/>
                  <a:pt x="517" y="935"/>
                  <a:pt x="515" y="927"/>
                </a:cubicBezTo>
                <a:cubicBezTo>
                  <a:pt x="514" y="927"/>
                  <a:pt x="514" y="927"/>
                  <a:pt x="514" y="927"/>
                </a:cubicBezTo>
                <a:cubicBezTo>
                  <a:pt x="514" y="929"/>
                  <a:pt x="514" y="929"/>
                  <a:pt x="514" y="929"/>
                </a:cubicBezTo>
                <a:cubicBezTo>
                  <a:pt x="516" y="930"/>
                  <a:pt x="516" y="930"/>
                  <a:pt x="516" y="930"/>
                </a:cubicBezTo>
                <a:cubicBezTo>
                  <a:pt x="513" y="931"/>
                  <a:pt x="513" y="931"/>
                  <a:pt x="513" y="931"/>
                </a:cubicBezTo>
                <a:cubicBezTo>
                  <a:pt x="512" y="928"/>
                  <a:pt x="512" y="928"/>
                  <a:pt x="512" y="928"/>
                </a:cubicBezTo>
                <a:cubicBezTo>
                  <a:pt x="508" y="928"/>
                  <a:pt x="508" y="928"/>
                  <a:pt x="508" y="928"/>
                </a:cubicBezTo>
                <a:cubicBezTo>
                  <a:pt x="511" y="927"/>
                  <a:pt x="511" y="927"/>
                  <a:pt x="511" y="927"/>
                </a:cubicBezTo>
                <a:cubicBezTo>
                  <a:pt x="510" y="925"/>
                  <a:pt x="510" y="925"/>
                  <a:pt x="510" y="925"/>
                </a:cubicBezTo>
                <a:cubicBezTo>
                  <a:pt x="511" y="921"/>
                  <a:pt x="511" y="921"/>
                  <a:pt x="511" y="921"/>
                </a:cubicBezTo>
                <a:cubicBezTo>
                  <a:pt x="516" y="921"/>
                  <a:pt x="516" y="921"/>
                  <a:pt x="516" y="921"/>
                </a:cubicBezTo>
                <a:cubicBezTo>
                  <a:pt x="518" y="920"/>
                  <a:pt x="518" y="920"/>
                  <a:pt x="518" y="920"/>
                </a:cubicBezTo>
                <a:cubicBezTo>
                  <a:pt x="521" y="920"/>
                  <a:pt x="521" y="920"/>
                  <a:pt x="521" y="920"/>
                </a:cubicBezTo>
                <a:cubicBezTo>
                  <a:pt x="526" y="919"/>
                  <a:pt x="526" y="919"/>
                  <a:pt x="526" y="919"/>
                </a:cubicBezTo>
                <a:cubicBezTo>
                  <a:pt x="526" y="918"/>
                  <a:pt x="526" y="918"/>
                  <a:pt x="526" y="918"/>
                </a:cubicBezTo>
                <a:cubicBezTo>
                  <a:pt x="526" y="917"/>
                  <a:pt x="528" y="914"/>
                  <a:pt x="530" y="919"/>
                </a:cubicBezTo>
                <a:cubicBezTo>
                  <a:pt x="527" y="920"/>
                  <a:pt x="533" y="912"/>
                  <a:pt x="528" y="922"/>
                </a:cubicBezTo>
                <a:cubicBezTo>
                  <a:pt x="527" y="920"/>
                  <a:pt x="538" y="916"/>
                  <a:pt x="521" y="923"/>
                </a:cubicBezTo>
                <a:cubicBezTo>
                  <a:pt x="521" y="923"/>
                  <a:pt x="521" y="923"/>
                  <a:pt x="521" y="923"/>
                </a:cubicBezTo>
                <a:cubicBezTo>
                  <a:pt x="516" y="925"/>
                  <a:pt x="516" y="925"/>
                  <a:pt x="516" y="925"/>
                </a:cubicBezTo>
                <a:cubicBezTo>
                  <a:pt x="518" y="926"/>
                  <a:pt x="518" y="926"/>
                  <a:pt x="518" y="926"/>
                </a:cubicBezTo>
                <a:cubicBezTo>
                  <a:pt x="526" y="925"/>
                  <a:pt x="526" y="925"/>
                  <a:pt x="526" y="925"/>
                </a:cubicBezTo>
                <a:cubicBezTo>
                  <a:pt x="527" y="923"/>
                  <a:pt x="527" y="923"/>
                  <a:pt x="527" y="923"/>
                </a:cubicBezTo>
                <a:cubicBezTo>
                  <a:pt x="532" y="922"/>
                  <a:pt x="532" y="922"/>
                  <a:pt x="532" y="922"/>
                </a:cubicBezTo>
                <a:cubicBezTo>
                  <a:pt x="531" y="920"/>
                  <a:pt x="531" y="920"/>
                  <a:pt x="531" y="920"/>
                </a:cubicBezTo>
                <a:cubicBezTo>
                  <a:pt x="535" y="920"/>
                  <a:pt x="535" y="920"/>
                  <a:pt x="535" y="920"/>
                </a:cubicBezTo>
                <a:cubicBezTo>
                  <a:pt x="535" y="922"/>
                  <a:pt x="535" y="922"/>
                  <a:pt x="535" y="922"/>
                </a:cubicBezTo>
                <a:cubicBezTo>
                  <a:pt x="538" y="922"/>
                  <a:pt x="538" y="922"/>
                  <a:pt x="538" y="922"/>
                </a:cubicBezTo>
                <a:cubicBezTo>
                  <a:pt x="539" y="920"/>
                  <a:pt x="539" y="920"/>
                  <a:pt x="539" y="920"/>
                </a:cubicBezTo>
                <a:cubicBezTo>
                  <a:pt x="552" y="918"/>
                  <a:pt x="552" y="918"/>
                  <a:pt x="552" y="918"/>
                </a:cubicBezTo>
                <a:cubicBezTo>
                  <a:pt x="551" y="916"/>
                  <a:pt x="551" y="916"/>
                  <a:pt x="551" y="916"/>
                </a:cubicBezTo>
                <a:cubicBezTo>
                  <a:pt x="547" y="916"/>
                  <a:pt x="547" y="916"/>
                  <a:pt x="547" y="916"/>
                </a:cubicBezTo>
                <a:cubicBezTo>
                  <a:pt x="548" y="916"/>
                  <a:pt x="548" y="916"/>
                  <a:pt x="548" y="916"/>
                </a:cubicBezTo>
                <a:cubicBezTo>
                  <a:pt x="544" y="916"/>
                  <a:pt x="544" y="916"/>
                  <a:pt x="544" y="916"/>
                </a:cubicBezTo>
                <a:cubicBezTo>
                  <a:pt x="542" y="914"/>
                  <a:pt x="542" y="914"/>
                  <a:pt x="542" y="914"/>
                </a:cubicBezTo>
                <a:cubicBezTo>
                  <a:pt x="536" y="916"/>
                  <a:pt x="536" y="916"/>
                  <a:pt x="536" y="916"/>
                </a:cubicBezTo>
                <a:cubicBezTo>
                  <a:pt x="535" y="915"/>
                  <a:pt x="535" y="915"/>
                  <a:pt x="535" y="915"/>
                </a:cubicBezTo>
                <a:cubicBezTo>
                  <a:pt x="531" y="917"/>
                  <a:pt x="531" y="917"/>
                  <a:pt x="531" y="917"/>
                </a:cubicBezTo>
                <a:cubicBezTo>
                  <a:pt x="528" y="915"/>
                  <a:pt x="528" y="915"/>
                  <a:pt x="528" y="915"/>
                </a:cubicBezTo>
                <a:cubicBezTo>
                  <a:pt x="529" y="912"/>
                  <a:pt x="529" y="912"/>
                  <a:pt x="529" y="912"/>
                </a:cubicBezTo>
                <a:cubicBezTo>
                  <a:pt x="536" y="913"/>
                  <a:pt x="536" y="913"/>
                  <a:pt x="536" y="913"/>
                </a:cubicBezTo>
                <a:cubicBezTo>
                  <a:pt x="536" y="911"/>
                  <a:pt x="536" y="911"/>
                  <a:pt x="536" y="911"/>
                </a:cubicBezTo>
                <a:cubicBezTo>
                  <a:pt x="541" y="910"/>
                  <a:pt x="541" y="910"/>
                  <a:pt x="541" y="910"/>
                </a:cubicBezTo>
                <a:cubicBezTo>
                  <a:pt x="542" y="910"/>
                  <a:pt x="536" y="910"/>
                  <a:pt x="544" y="913"/>
                </a:cubicBezTo>
                <a:cubicBezTo>
                  <a:pt x="549" y="910"/>
                  <a:pt x="549" y="910"/>
                  <a:pt x="549" y="910"/>
                </a:cubicBezTo>
                <a:cubicBezTo>
                  <a:pt x="553" y="911"/>
                  <a:pt x="553" y="911"/>
                  <a:pt x="553" y="911"/>
                </a:cubicBezTo>
                <a:cubicBezTo>
                  <a:pt x="557" y="909"/>
                  <a:pt x="557" y="909"/>
                  <a:pt x="557" y="909"/>
                </a:cubicBezTo>
                <a:cubicBezTo>
                  <a:pt x="581" y="906"/>
                  <a:pt x="581" y="906"/>
                  <a:pt x="581" y="906"/>
                </a:cubicBezTo>
                <a:cubicBezTo>
                  <a:pt x="585" y="906"/>
                  <a:pt x="585" y="906"/>
                  <a:pt x="585" y="906"/>
                </a:cubicBezTo>
                <a:cubicBezTo>
                  <a:pt x="589" y="904"/>
                  <a:pt x="589" y="904"/>
                  <a:pt x="589" y="904"/>
                </a:cubicBezTo>
                <a:cubicBezTo>
                  <a:pt x="584" y="902"/>
                  <a:pt x="583" y="906"/>
                  <a:pt x="570" y="906"/>
                </a:cubicBezTo>
                <a:cubicBezTo>
                  <a:pt x="569" y="903"/>
                  <a:pt x="569" y="903"/>
                  <a:pt x="569" y="903"/>
                </a:cubicBezTo>
                <a:cubicBezTo>
                  <a:pt x="568" y="905"/>
                  <a:pt x="568" y="905"/>
                  <a:pt x="568" y="905"/>
                </a:cubicBezTo>
                <a:cubicBezTo>
                  <a:pt x="568" y="901"/>
                  <a:pt x="568" y="901"/>
                  <a:pt x="568" y="901"/>
                </a:cubicBezTo>
                <a:cubicBezTo>
                  <a:pt x="571" y="899"/>
                  <a:pt x="571" y="899"/>
                  <a:pt x="571" y="899"/>
                </a:cubicBezTo>
                <a:cubicBezTo>
                  <a:pt x="571" y="901"/>
                  <a:pt x="571" y="901"/>
                  <a:pt x="571" y="901"/>
                </a:cubicBezTo>
                <a:cubicBezTo>
                  <a:pt x="573" y="901"/>
                  <a:pt x="573" y="901"/>
                  <a:pt x="573" y="901"/>
                </a:cubicBezTo>
                <a:cubicBezTo>
                  <a:pt x="570" y="903"/>
                  <a:pt x="570" y="903"/>
                  <a:pt x="570" y="903"/>
                </a:cubicBezTo>
                <a:cubicBezTo>
                  <a:pt x="588" y="903"/>
                  <a:pt x="517" y="919"/>
                  <a:pt x="599" y="901"/>
                </a:cubicBezTo>
                <a:cubicBezTo>
                  <a:pt x="607" y="897"/>
                  <a:pt x="607" y="897"/>
                  <a:pt x="607" y="897"/>
                </a:cubicBezTo>
                <a:cubicBezTo>
                  <a:pt x="614" y="896"/>
                  <a:pt x="614" y="896"/>
                  <a:pt x="614" y="896"/>
                </a:cubicBezTo>
                <a:cubicBezTo>
                  <a:pt x="614" y="894"/>
                  <a:pt x="614" y="894"/>
                  <a:pt x="614" y="894"/>
                </a:cubicBezTo>
                <a:cubicBezTo>
                  <a:pt x="615" y="894"/>
                  <a:pt x="615" y="894"/>
                  <a:pt x="615" y="894"/>
                </a:cubicBezTo>
                <a:cubicBezTo>
                  <a:pt x="615" y="895"/>
                  <a:pt x="614" y="895"/>
                  <a:pt x="615" y="895"/>
                </a:cubicBezTo>
                <a:cubicBezTo>
                  <a:pt x="617" y="897"/>
                  <a:pt x="617" y="897"/>
                  <a:pt x="617" y="897"/>
                </a:cubicBezTo>
                <a:cubicBezTo>
                  <a:pt x="618" y="896"/>
                  <a:pt x="618" y="896"/>
                  <a:pt x="618" y="896"/>
                </a:cubicBezTo>
                <a:cubicBezTo>
                  <a:pt x="617" y="894"/>
                  <a:pt x="613" y="901"/>
                  <a:pt x="618" y="893"/>
                </a:cubicBezTo>
                <a:cubicBezTo>
                  <a:pt x="622" y="890"/>
                  <a:pt x="622" y="890"/>
                  <a:pt x="622" y="890"/>
                </a:cubicBezTo>
                <a:cubicBezTo>
                  <a:pt x="631" y="888"/>
                  <a:pt x="631" y="888"/>
                  <a:pt x="631" y="888"/>
                </a:cubicBezTo>
                <a:cubicBezTo>
                  <a:pt x="638" y="887"/>
                  <a:pt x="638" y="887"/>
                  <a:pt x="638" y="887"/>
                </a:cubicBezTo>
                <a:cubicBezTo>
                  <a:pt x="639" y="886"/>
                  <a:pt x="639" y="886"/>
                  <a:pt x="639" y="886"/>
                </a:cubicBezTo>
                <a:cubicBezTo>
                  <a:pt x="629" y="885"/>
                  <a:pt x="629" y="885"/>
                  <a:pt x="629" y="885"/>
                </a:cubicBezTo>
                <a:cubicBezTo>
                  <a:pt x="632" y="883"/>
                  <a:pt x="632" y="883"/>
                  <a:pt x="632" y="883"/>
                </a:cubicBezTo>
                <a:cubicBezTo>
                  <a:pt x="628" y="881"/>
                  <a:pt x="628" y="881"/>
                  <a:pt x="628" y="881"/>
                </a:cubicBezTo>
                <a:cubicBezTo>
                  <a:pt x="623" y="884"/>
                  <a:pt x="623" y="884"/>
                  <a:pt x="623" y="884"/>
                </a:cubicBezTo>
                <a:cubicBezTo>
                  <a:pt x="624" y="884"/>
                  <a:pt x="626" y="883"/>
                  <a:pt x="627" y="885"/>
                </a:cubicBezTo>
                <a:cubicBezTo>
                  <a:pt x="623" y="888"/>
                  <a:pt x="623" y="888"/>
                  <a:pt x="623" y="888"/>
                </a:cubicBezTo>
                <a:cubicBezTo>
                  <a:pt x="621" y="888"/>
                  <a:pt x="635" y="886"/>
                  <a:pt x="618" y="888"/>
                </a:cubicBezTo>
                <a:cubicBezTo>
                  <a:pt x="617" y="889"/>
                  <a:pt x="617" y="889"/>
                  <a:pt x="617" y="889"/>
                </a:cubicBezTo>
                <a:cubicBezTo>
                  <a:pt x="619" y="887"/>
                  <a:pt x="619" y="887"/>
                  <a:pt x="619" y="887"/>
                </a:cubicBezTo>
                <a:cubicBezTo>
                  <a:pt x="620" y="888"/>
                  <a:pt x="622" y="888"/>
                  <a:pt x="623" y="887"/>
                </a:cubicBezTo>
                <a:cubicBezTo>
                  <a:pt x="621" y="883"/>
                  <a:pt x="621" y="883"/>
                  <a:pt x="621" y="883"/>
                </a:cubicBezTo>
                <a:cubicBezTo>
                  <a:pt x="620" y="884"/>
                  <a:pt x="627" y="882"/>
                  <a:pt x="618" y="884"/>
                </a:cubicBezTo>
                <a:cubicBezTo>
                  <a:pt x="618" y="885"/>
                  <a:pt x="618" y="885"/>
                  <a:pt x="618" y="885"/>
                </a:cubicBezTo>
                <a:cubicBezTo>
                  <a:pt x="615" y="882"/>
                  <a:pt x="615" y="882"/>
                  <a:pt x="615" y="882"/>
                </a:cubicBezTo>
                <a:cubicBezTo>
                  <a:pt x="619" y="882"/>
                  <a:pt x="622" y="880"/>
                  <a:pt x="626" y="879"/>
                </a:cubicBezTo>
                <a:cubicBezTo>
                  <a:pt x="629" y="880"/>
                  <a:pt x="629" y="880"/>
                  <a:pt x="629" y="880"/>
                </a:cubicBezTo>
                <a:cubicBezTo>
                  <a:pt x="632" y="879"/>
                  <a:pt x="635" y="879"/>
                  <a:pt x="637" y="880"/>
                </a:cubicBezTo>
                <a:cubicBezTo>
                  <a:pt x="639" y="877"/>
                  <a:pt x="639" y="877"/>
                  <a:pt x="639" y="877"/>
                </a:cubicBezTo>
                <a:cubicBezTo>
                  <a:pt x="640" y="876"/>
                  <a:pt x="640" y="876"/>
                  <a:pt x="640" y="876"/>
                </a:cubicBezTo>
                <a:cubicBezTo>
                  <a:pt x="642" y="878"/>
                  <a:pt x="642" y="878"/>
                  <a:pt x="642" y="878"/>
                </a:cubicBezTo>
                <a:cubicBezTo>
                  <a:pt x="646" y="877"/>
                  <a:pt x="646" y="877"/>
                  <a:pt x="646" y="877"/>
                </a:cubicBezTo>
                <a:cubicBezTo>
                  <a:pt x="649" y="880"/>
                  <a:pt x="649" y="880"/>
                  <a:pt x="649" y="880"/>
                </a:cubicBezTo>
                <a:cubicBezTo>
                  <a:pt x="651" y="879"/>
                  <a:pt x="651" y="879"/>
                  <a:pt x="651" y="879"/>
                </a:cubicBezTo>
                <a:cubicBezTo>
                  <a:pt x="650" y="877"/>
                  <a:pt x="650" y="877"/>
                  <a:pt x="650" y="877"/>
                </a:cubicBezTo>
                <a:cubicBezTo>
                  <a:pt x="656" y="873"/>
                  <a:pt x="656" y="873"/>
                  <a:pt x="656" y="873"/>
                </a:cubicBezTo>
                <a:cubicBezTo>
                  <a:pt x="646" y="873"/>
                  <a:pt x="646" y="873"/>
                  <a:pt x="646" y="873"/>
                </a:cubicBezTo>
                <a:cubicBezTo>
                  <a:pt x="641" y="875"/>
                  <a:pt x="641" y="875"/>
                  <a:pt x="641" y="875"/>
                </a:cubicBezTo>
                <a:cubicBezTo>
                  <a:pt x="640" y="875"/>
                  <a:pt x="640" y="875"/>
                  <a:pt x="640" y="875"/>
                </a:cubicBezTo>
                <a:cubicBezTo>
                  <a:pt x="640" y="873"/>
                  <a:pt x="640" y="873"/>
                  <a:pt x="640" y="873"/>
                </a:cubicBezTo>
                <a:cubicBezTo>
                  <a:pt x="634" y="871"/>
                  <a:pt x="634" y="871"/>
                  <a:pt x="634" y="871"/>
                </a:cubicBezTo>
                <a:cubicBezTo>
                  <a:pt x="624" y="873"/>
                  <a:pt x="624" y="873"/>
                  <a:pt x="624" y="873"/>
                </a:cubicBezTo>
                <a:cubicBezTo>
                  <a:pt x="623" y="875"/>
                  <a:pt x="623" y="875"/>
                  <a:pt x="623" y="875"/>
                </a:cubicBezTo>
                <a:cubicBezTo>
                  <a:pt x="627" y="875"/>
                  <a:pt x="627" y="875"/>
                  <a:pt x="627" y="875"/>
                </a:cubicBezTo>
                <a:cubicBezTo>
                  <a:pt x="622" y="877"/>
                  <a:pt x="622" y="877"/>
                  <a:pt x="622" y="877"/>
                </a:cubicBezTo>
                <a:cubicBezTo>
                  <a:pt x="619" y="877"/>
                  <a:pt x="643" y="872"/>
                  <a:pt x="613" y="878"/>
                </a:cubicBezTo>
                <a:cubicBezTo>
                  <a:pt x="611" y="877"/>
                  <a:pt x="611" y="877"/>
                  <a:pt x="611" y="877"/>
                </a:cubicBezTo>
                <a:cubicBezTo>
                  <a:pt x="609" y="878"/>
                  <a:pt x="609" y="878"/>
                  <a:pt x="609" y="878"/>
                </a:cubicBezTo>
                <a:cubicBezTo>
                  <a:pt x="596" y="880"/>
                  <a:pt x="596" y="880"/>
                  <a:pt x="596" y="880"/>
                </a:cubicBezTo>
                <a:cubicBezTo>
                  <a:pt x="595" y="879"/>
                  <a:pt x="595" y="879"/>
                  <a:pt x="595" y="879"/>
                </a:cubicBezTo>
                <a:cubicBezTo>
                  <a:pt x="590" y="882"/>
                  <a:pt x="590" y="882"/>
                  <a:pt x="590" y="882"/>
                </a:cubicBezTo>
                <a:cubicBezTo>
                  <a:pt x="588" y="881"/>
                  <a:pt x="588" y="881"/>
                  <a:pt x="588" y="881"/>
                </a:cubicBezTo>
                <a:cubicBezTo>
                  <a:pt x="569" y="884"/>
                  <a:pt x="569" y="884"/>
                  <a:pt x="569" y="884"/>
                </a:cubicBezTo>
                <a:cubicBezTo>
                  <a:pt x="568" y="886"/>
                  <a:pt x="568" y="886"/>
                  <a:pt x="568" y="886"/>
                </a:cubicBezTo>
                <a:cubicBezTo>
                  <a:pt x="568" y="887"/>
                  <a:pt x="570" y="883"/>
                  <a:pt x="569" y="888"/>
                </a:cubicBezTo>
                <a:cubicBezTo>
                  <a:pt x="571" y="886"/>
                  <a:pt x="571" y="886"/>
                  <a:pt x="571" y="886"/>
                </a:cubicBezTo>
                <a:cubicBezTo>
                  <a:pt x="578" y="887"/>
                  <a:pt x="575" y="882"/>
                  <a:pt x="583" y="887"/>
                </a:cubicBezTo>
                <a:cubicBezTo>
                  <a:pt x="583" y="888"/>
                  <a:pt x="583" y="888"/>
                  <a:pt x="583" y="888"/>
                </a:cubicBezTo>
                <a:cubicBezTo>
                  <a:pt x="579" y="887"/>
                  <a:pt x="579" y="887"/>
                  <a:pt x="579" y="887"/>
                </a:cubicBezTo>
                <a:cubicBezTo>
                  <a:pt x="576" y="891"/>
                  <a:pt x="576" y="891"/>
                  <a:pt x="576" y="891"/>
                </a:cubicBezTo>
                <a:cubicBezTo>
                  <a:pt x="578" y="892"/>
                  <a:pt x="578" y="892"/>
                  <a:pt x="578" y="892"/>
                </a:cubicBezTo>
                <a:cubicBezTo>
                  <a:pt x="572" y="891"/>
                  <a:pt x="572" y="891"/>
                  <a:pt x="572" y="891"/>
                </a:cubicBezTo>
                <a:cubicBezTo>
                  <a:pt x="569" y="891"/>
                  <a:pt x="569" y="891"/>
                  <a:pt x="569" y="891"/>
                </a:cubicBezTo>
                <a:cubicBezTo>
                  <a:pt x="567" y="886"/>
                  <a:pt x="567" y="886"/>
                  <a:pt x="567" y="886"/>
                </a:cubicBezTo>
                <a:cubicBezTo>
                  <a:pt x="566" y="886"/>
                  <a:pt x="564" y="884"/>
                  <a:pt x="563" y="888"/>
                </a:cubicBezTo>
                <a:cubicBezTo>
                  <a:pt x="565" y="890"/>
                  <a:pt x="565" y="890"/>
                  <a:pt x="565" y="890"/>
                </a:cubicBezTo>
                <a:cubicBezTo>
                  <a:pt x="559" y="891"/>
                  <a:pt x="559" y="891"/>
                  <a:pt x="559" y="891"/>
                </a:cubicBezTo>
                <a:cubicBezTo>
                  <a:pt x="556" y="895"/>
                  <a:pt x="556" y="895"/>
                  <a:pt x="556" y="895"/>
                </a:cubicBezTo>
                <a:cubicBezTo>
                  <a:pt x="554" y="894"/>
                  <a:pt x="554" y="894"/>
                  <a:pt x="554" y="894"/>
                </a:cubicBezTo>
                <a:cubicBezTo>
                  <a:pt x="552" y="896"/>
                  <a:pt x="552" y="896"/>
                  <a:pt x="552" y="896"/>
                </a:cubicBezTo>
                <a:cubicBezTo>
                  <a:pt x="551" y="893"/>
                  <a:pt x="551" y="893"/>
                  <a:pt x="551" y="893"/>
                </a:cubicBezTo>
                <a:cubicBezTo>
                  <a:pt x="550" y="892"/>
                  <a:pt x="548" y="896"/>
                  <a:pt x="548" y="892"/>
                </a:cubicBezTo>
                <a:cubicBezTo>
                  <a:pt x="544" y="894"/>
                  <a:pt x="544" y="894"/>
                  <a:pt x="544" y="894"/>
                </a:cubicBezTo>
                <a:cubicBezTo>
                  <a:pt x="544" y="899"/>
                  <a:pt x="540" y="890"/>
                  <a:pt x="541" y="898"/>
                </a:cubicBezTo>
                <a:cubicBezTo>
                  <a:pt x="538" y="895"/>
                  <a:pt x="538" y="895"/>
                  <a:pt x="538" y="895"/>
                </a:cubicBezTo>
                <a:cubicBezTo>
                  <a:pt x="536" y="896"/>
                  <a:pt x="536" y="896"/>
                  <a:pt x="536" y="896"/>
                </a:cubicBezTo>
                <a:cubicBezTo>
                  <a:pt x="537" y="899"/>
                  <a:pt x="529" y="894"/>
                  <a:pt x="539" y="898"/>
                </a:cubicBezTo>
                <a:cubicBezTo>
                  <a:pt x="534" y="898"/>
                  <a:pt x="534" y="898"/>
                  <a:pt x="534" y="898"/>
                </a:cubicBezTo>
                <a:cubicBezTo>
                  <a:pt x="534" y="896"/>
                  <a:pt x="534" y="896"/>
                  <a:pt x="534" y="896"/>
                </a:cubicBezTo>
                <a:cubicBezTo>
                  <a:pt x="543" y="893"/>
                  <a:pt x="543" y="893"/>
                  <a:pt x="543" y="893"/>
                </a:cubicBezTo>
                <a:cubicBezTo>
                  <a:pt x="542" y="891"/>
                  <a:pt x="542" y="891"/>
                  <a:pt x="542" y="891"/>
                </a:cubicBezTo>
                <a:cubicBezTo>
                  <a:pt x="541" y="890"/>
                  <a:pt x="541" y="890"/>
                  <a:pt x="541" y="890"/>
                </a:cubicBezTo>
                <a:cubicBezTo>
                  <a:pt x="538" y="892"/>
                  <a:pt x="538" y="892"/>
                  <a:pt x="538" y="892"/>
                </a:cubicBezTo>
                <a:cubicBezTo>
                  <a:pt x="538" y="892"/>
                  <a:pt x="538" y="892"/>
                  <a:pt x="538" y="892"/>
                </a:cubicBezTo>
                <a:cubicBezTo>
                  <a:pt x="526" y="895"/>
                  <a:pt x="526" y="895"/>
                  <a:pt x="526" y="895"/>
                </a:cubicBezTo>
                <a:cubicBezTo>
                  <a:pt x="522" y="897"/>
                  <a:pt x="522" y="897"/>
                  <a:pt x="522" y="897"/>
                </a:cubicBezTo>
                <a:cubicBezTo>
                  <a:pt x="526" y="900"/>
                  <a:pt x="526" y="900"/>
                  <a:pt x="526" y="900"/>
                </a:cubicBezTo>
                <a:cubicBezTo>
                  <a:pt x="528" y="898"/>
                  <a:pt x="528" y="898"/>
                  <a:pt x="528" y="898"/>
                </a:cubicBezTo>
                <a:cubicBezTo>
                  <a:pt x="533" y="898"/>
                  <a:pt x="533" y="898"/>
                  <a:pt x="533" y="898"/>
                </a:cubicBezTo>
                <a:cubicBezTo>
                  <a:pt x="526" y="902"/>
                  <a:pt x="526" y="902"/>
                  <a:pt x="526" y="902"/>
                </a:cubicBezTo>
                <a:cubicBezTo>
                  <a:pt x="520" y="902"/>
                  <a:pt x="520" y="902"/>
                  <a:pt x="520" y="902"/>
                </a:cubicBezTo>
                <a:cubicBezTo>
                  <a:pt x="515" y="901"/>
                  <a:pt x="515" y="901"/>
                  <a:pt x="515" y="901"/>
                </a:cubicBezTo>
                <a:cubicBezTo>
                  <a:pt x="510" y="903"/>
                  <a:pt x="510" y="903"/>
                  <a:pt x="510" y="903"/>
                </a:cubicBezTo>
                <a:cubicBezTo>
                  <a:pt x="506" y="902"/>
                  <a:pt x="506" y="902"/>
                  <a:pt x="506" y="902"/>
                </a:cubicBezTo>
                <a:cubicBezTo>
                  <a:pt x="482" y="906"/>
                  <a:pt x="482" y="906"/>
                  <a:pt x="482" y="906"/>
                </a:cubicBezTo>
                <a:cubicBezTo>
                  <a:pt x="479" y="908"/>
                  <a:pt x="474" y="906"/>
                  <a:pt x="472" y="910"/>
                </a:cubicBezTo>
                <a:cubicBezTo>
                  <a:pt x="474" y="911"/>
                  <a:pt x="474" y="911"/>
                  <a:pt x="474" y="911"/>
                </a:cubicBezTo>
                <a:cubicBezTo>
                  <a:pt x="480" y="909"/>
                  <a:pt x="480" y="909"/>
                  <a:pt x="480" y="909"/>
                </a:cubicBezTo>
                <a:cubicBezTo>
                  <a:pt x="485" y="909"/>
                  <a:pt x="485" y="909"/>
                  <a:pt x="485" y="909"/>
                </a:cubicBezTo>
                <a:cubicBezTo>
                  <a:pt x="484" y="909"/>
                  <a:pt x="487" y="909"/>
                  <a:pt x="484" y="910"/>
                </a:cubicBezTo>
                <a:cubicBezTo>
                  <a:pt x="484" y="911"/>
                  <a:pt x="484" y="911"/>
                  <a:pt x="484" y="911"/>
                </a:cubicBezTo>
                <a:cubicBezTo>
                  <a:pt x="506" y="909"/>
                  <a:pt x="506" y="909"/>
                  <a:pt x="506" y="909"/>
                </a:cubicBezTo>
                <a:cubicBezTo>
                  <a:pt x="513" y="909"/>
                  <a:pt x="513" y="909"/>
                  <a:pt x="513" y="909"/>
                </a:cubicBezTo>
                <a:cubicBezTo>
                  <a:pt x="515" y="912"/>
                  <a:pt x="515" y="912"/>
                  <a:pt x="515" y="912"/>
                </a:cubicBezTo>
                <a:cubicBezTo>
                  <a:pt x="511" y="912"/>
                  <a:pt x="511" y="912"/>
                  <a:pt x="511" y="912"/>
                </a:cubicBezTo>
                <a:cubicBezTo>
                  <a:pt x="504" y="910"/>
                  <a:pt x="504" y="910"/>
                  <a:pt x="504" y="910"/>
                </a:cubicBezTo>
                <a:cubicBezTo>
                  <a:pt x="488" y="912"/>
                  <a:pt x="488" y="912"/>
                  <a:pt x="488" y="912"/>
                </a:cubicBezTo>
                <a:cubicBezTo>
                  <a:pt x="487" y="911"/>
                  <a:pt x="487" y="911"/>
                  <a:pt x="487" y="911"/>
                </a:cubicBezTo>
                <a:cubicBezTo>
                  <a:pt x="468" y="913"/>
                  <a:pt x="468" y="913"/>
                  <a:pt x="468" y="913"/>
                </a:cubicBezTo>
                <a:cubicBezTo>
                  <a:pt x="462" y="912"/>
                  <a:pt x="462" y="912"/>
                  <a:pt x="462" y="912"/>
                </a:cubicBezTo>
                <a:cubicBezTo>
                  <a:pt x="457" y="913"/>
                  <a:pt x="457" y="913"/>
                  <a:pt x="457" y="913"/>
                </a:cubicBezTo>
                <a:cubicBezTo>
                  <a:pt x="456" y="915"/>
                  <a:pt x="456" y="915"/>
                  <a:pt x="456" y="915"/>
                </a:cubicBezTo>
                <a:cubicBezTo>
                  <a:pt x="452" y="914"/>
                  <a:pt x="452" y="914"/>
                  <a:pt x="452" y="914"/>
                </a:cubicBezTo>
                <a:cubicBezTo>
                  <a:pt x="446" y="915"/>
                  <a:pt x="446" y="915"/>
                  <a:pt x="446" y="915"/>
                </a:cubicBezTo>
                <a:cubicBezTo>
                  <a:pt x="443" y="918"/>
                  <a:pt x="438" y="919"/>
                  <a:pt x="431" y="919"/>
                </a:cubicBezTo>
                <a:cubicBezTo>
                  <a:pt x="431" y="920"/>
                  <a:pt x="431" y="920"/>
                  <a:pt x="431" y="920"/>
                </a:cubicBezTo>
                <a:cubicBezTo>
                  <a:pt x="438" y="920"/>
                  <a:pt x="438" y="920"/>
                  <a:pt x="438" y="920"/>
                </a:cubicBezTo>
                <a:cubicBezTo>
                  <a:pt x="439" y="918"/>
                  <a:pt x="439" y="918"/>
                  <a:pt x="439" y="918"/>
                </a:cubicBezTo>
                <a:cubicBezTo>
                  <a:pt x="443" y="918"/>
                  <a:pt x="443" y="918"/>
                  <a:pt x="443" y="918"/>
                </a:cubicBezTo>
                <a:cubicBezTo>
                  <a:pt x="443" y="920"/>
                  <a:pt x="451" y="914"/>
                  <a:pt x="438" y="920"/>
                </a:cubicBezTo>
                <a:cubicBezTo>
                  <a:pt x="448" y="919"/>
                  <a:pt x="448" y="919"/>
                  <a:pt x="448" y="919"/>
                </a:cubicBezTo>
                <a:cubicBezTo>
                  <a:pt x="452" y="921"/>
                  <a:pt x="452" y="921"/>
                  <a:pt x="452" y="921"/>
                </a:cubicBezTo>
                <a:cubicBezTo>
                  <a:pt x="456" y="920"/>
                  <a:pt x="456" y="920"/>
                  <a:pt x="456" y="920"/>
                </a:cubicBezTo>
                <a:cubicBezTo>
                  <a:pt x="456" y="921"/>
                  <a:pt x="456" y="921"/>
                  <a:pt x="456" y="921"/>
                </a:cubicBezTo>
                <a:cubicBezTo>
                  <a:pt x="461" y="921"/>
                  <a:pt x="461" y="921"/>
                  <a:pt x="461" y="921"/>
                </a:cubicBezTo>
                <a:cubicBezTo>
                  <a:pt x="468" y="928"/>
                  <a:pt x="453" y="917"/>
                  <a:pt x="473" y="921"/>
                </a:cubicBezTo>
                <a:cubicBezTo>
                  <a:pt x="481" y="919"/>
                  <a:pt x="481" y="919"/>
                  <a:pt x="481" y="919"/>
                </a:cubicBezTo>
                <a:cubicBezTo>
                  <a:pt x="479" y="921"/>
                  <a:pt x="479" y="921"/>
                  <a:pt x="479" y="921"/>
                </a:cubicBezTo>
                <a:cubicBezTo>
                  <a:pt x="482" y="922"/>
                  <a:pt x="482" y="922"/>
                  <a:pt x="482" y="922"/>
                </a:cubicBezTo>
                <a:cubicBezTo>
                  <a:pt x="486" y="921"/>
                  <a:pt x="489" y="922"/>
                  <a:pt x="492" y="921"/>
                </a:cubicBezTo>
                <a:cubicBezTo>
                  <a:pt x="489" y="923"/>
                  <a:pt x="489" y="923"/>
                  <a:pt x="489" y="923"/>
                </a:cubicBezTo>
                <a:cubicBezTo>
                  <a:pt x="491" y="924"/>
                  <a:pt x="491" y="924"/>
                  <a:pt x="491" y="924"/>
                </a:cubicBezTo>
                <a:cubicBezTo>
                  <a:pt x="493" y="924"/>
                  <a:pt x="493" y="925"/>
                  <a:pt x="494" y="921"/>
                </a:cubicBezTo>
                <a:cubicBezTo>
                  <a:pt x="496" y="923"/>
                  <a:pt x="496" y="923"/>
                  <a:pt x="496" y="923"/>
                </a:cubicBezTo>
                <a:cubicBezTo>
                  <a:pt x="496" y="921"/>
                  <a:pt x="496" y="921"/>
                  <a:pt x="496" y="921"/>
                </a:cubicBezTo>
                <a:cubicBezTo>
                  <a:pt x="498" y="922"/>
                  <a:pt x="498" y="922"/>
                  <a:pt x="498" y="922"/>
                </a:cubicBezTo>
                <a:cubicBezTo>
                  <a:pt x="501" y="922"/>
                  <a:pt x="506" y="918"/>
                  <a:pt x="508" y="921"/>
                </a:cubicBezTo>
                <a:cubicBezTo>
                  <a:pt x="506" y="922"/>
                  <a:pt x="506" y="922"/>
                  <a:pt x="506" y="922"/>
                </a:cubicBezTo>
                <a:cubicBezTo>
                  <a:pt x="505" y="923"/>
                  <a:pt x="513" y="916"/>
                  <a:pt x="504" y="925"/>
                </a:cubicBezTo>
                <a:cubicBezTo>
                  <a:pt x="503" y="924"/>
                  <a:pt x="503" y="924"/>
                  <a:pt x="503" y="924"/>
                </a:cubicBezTo>
                <a:cubicBezTo>
                  <a:pt x="501" y="926"/>
                  <a:pt x="501" y="926"/>
                  <a:pt x="501" y="926"/>
                </a:cubicBezTo>
                <a:cubicBezTo>
                  <a:pt x="492" y="927"/>
                  <a:pt x="492" y="927"/>
                  <a:pt x="492" y="927"/>
                </a:cubicBezTo>
                <a:cubicBezTo>
                  <a:pt x="489" y="926"/>
                  <a:pt x="489" y="926"/>
                  <a:pt x="489" y="926"/>
                </a:cubicBezTo>
                <a:cubicBezTo>
                  <a:pt x="485" y="925"/>
                  <a:pt x="485" y="925"/>
                  <a:pt x="485" y="925"/>
                </a:cubicBezTo>
                <a:cubicBezTo>
                  <a:pt x="485" y="929"/>
                  <a:pt x="485" y="929"/>
                  <a:pt x="485" y="929"/>
                </a:cubicBezTo>
                <a:cubicBezTo>
                  <a:pt x="484" y="929"/>
                  <a:pt x="484" y="929"/>
                  <a:pt x="484" y="929"/>
                </a:cubicBezTo>
                <a:cubicBezTo>
                  <a:pt x="484" y="926"/>
                  <a:pt x="484" y="926"/>
                  <a:pt x="484" y="926"/>
                </a:cubicBezTo>
                <a:cubicBezTo>
                  <a:pt x="474" y="928"/>
                  <a:pt x="474" y="928"/>
                  <a:pt x="474" y="928"/>
                </a:cubicBezTo>
                <a:cubicBezTo>
                  <a:pt x="472" y="930"/>
                  <a:pt x="472" y="930"/>
                  <a:pt x="472" y="930"/>
                </a:cubicBezTo>
                <a:cubicBezTo>
                  <a:pt x="470" y="930"/>
                  <a:pt x="470" y="930"/>
                  <a:pt x="470" y="930"/>
                </a:cubicBezTo>
                <a:cubicBezTo>
                  <a:pt x="472" y="929"/>
                  <a:pt x="472" y="929"/>
                  <a:pt x="472" y="929"/>
                </a:cubicBezTo>
                <a:cubicBezTo>
                  <a:pt x="468" y="927"/>
                  <a:pt x="468" y="927"/>
                  <a:pt x="468" y="927"/>
                </a:cubicBezTo>
                <a:cubicBezTo>
                  <a:pt x="465" y="927"/>
                  <a:pt x="480" y="933"/>
                  <a:pt x="464" y="923"/>
                </a:cubicBezTo>
                <a:cubicBezTo>
                  <a:pt x="462" y="927"/>
                  <a:pt x="462" y="927"/>
                  <a:pt x="462" y="927"/>
                </a:cubicBezTo>
                <a:cubicBezTo>
                  <a:pt x="460" y="928"/>
                  <a:pt x="460" y="928"/>
                  <a:pt x="460" y="928"/>
                </a:cubicBezTo>
                <a:cubicBezTo>
                  <a:pt x="458" y="926"/>
                  <a:pt x="458" y="926"/>
                  <a:pt x="458" y="926"/>
                </a:cubicBezTo>
                <a:cubicBezTo>
                  <a:pt x="452" y="930"/>
                  <a:pt x="452" y="930"/>
                  <a:pt x="452" y="930"/>
                </a:cubicBezTo>
                <a:cubicBezTo>
                  <a:pt x="450" y="929"/>
                  <a:pt x="450" y="929"/>
                  <a:pt x="450" y="929"/>
                </a:cubicBezTo>
                <a:cubicBezTo>
                  <a:pt x="443" y="931"/>
                  <a:pt x="443" y="931"/>
                  <a:pt x="443" y="931"/>
                </a:cubicBezTo>
                <a:cubicBezTo>
                  <a:pt x="434" y="930"/>
                  <a:pt x="434" y="930"/>
                  <a:pt x="434" y="930"/>
                </a:cubicBezTo>
                <a:cubicBezTo>
                  <a:pt x="430" y="933"/>
                  <a:pt x="430" y="933"/>
                  <a:pt x="430" y="933"/>
                </a:cubicBezTo>
                <a:cubicBezTo>
                  <a:pt x="430" y="933"/>
                  <a:pt x="437" y="933"/>
                  <a:pt x="428" y="931"/>
                </a:cubicBezTo>
                <a:cubicBezTo>
                  <a:pt x="426" y="932"/>
                  <a:pt x="438" y="931"/>
                  <a:pt x="424" y="933"/>
                </a:cubicBezTo>
                <a:cubicBezTo>
                  <a:pt x="421" y="930"/>
                  <a:pt x="421" y="930"/>
                  <a:pt x="421" y="930"/>
                </a:cubicBezTo>
                <a:cubicBezTo>
                  <a:pt x="421" y="931"/>
                  <a:pt x="424" y="928"/>
                  <a:pt x="421" y="932"/>
                </a:cubicBezTo>
                <a:cubicBezTo>
                  <a:pt x="421" y="931"/>
                  <a:pt x="421" y="931"/>
                  <a:pt x="421" y="931"/>
                </a:cubicBezTo>
                <a:cubicBezTo>
                  <a:pt x="418" y="932"/>
                  <a:pt x="418" y="932"/>
                  <a:pt x="418" y="932"/>
                </a:cubicBezTo>
                <a:cubicBezTo>
                  <a:pt x="418" y="934"/>
                  <a:pt x="418" y="934"/>
                  <a:pt x="418" y="934"/>
                </a:cubicBezTo>
                <a:cubicBezTo>
                  <a:pt x="409" y="933"/>
                  <a:pt x="409" y="933"/>
                  <a:pt x="409" y="933"/>
                </a:cubicBezTo>
                <a:cubicBezTo>
                  <a:pt x="414" y="931"/>
                  <a:pt x="414" y="931"/>
                  <a:pt x="414" y="931"/>
                </a:cubicBezTo>
                <a:cubicBezTo>
                  <a:pt x="413" y="930"/>
                  <a:pt x="419" y="933"/>
                  <a:pt x="412" y="929"/>
                </a:cubicBezTo>
                <a:cubicBezTo>
                  <a:pt x="407" y="931"/>
                  <a:pt x="407" y="931"/>
                  <a:pt x="407" y="931"/>
                </a:cubicBezTo>
                <a:cubicBezTo>
                  <a:pt x="405" y="932"/>
                  <a:pt x="420" y="934"/>
                  <a:pt x="402" y="929"/>
                </a:cubicBezTo>
                <a:cubicBezTo>
                  <a:pt x="401" y="931"/>
                  <a:pt x="401" y="931"/>
                  <a:pt x="401" y="931"/>
                </a:cubicBezTo>
                <a:cubicBezTo>
                  <a:pt x="400" y="933"/>
                  <a:pt x="400" y="933"/>
                  <a:pt x="400" y="933"/>
                </a:cubicBezTo>
                <a:cubicBezTo>
                  <a:pt x="402" y="934"/>
                  <a:pt x="402" y="934"/>
                  <a:pt x="402" y="934"/>
                </a:cubicBezTo>
                <a:cubicBezTo>
                  <a:pt x="390" y="934"/>
                  <a:pt x="390" y="934"/>
                  <a:pt x="390" y="934"/>
                </a:cubicBezTo>
                <a:cubicBezTo>
                  <a:pt x="392" y="932"/>
                  <a:pt x="392" y="932"/>
                  <a:pt x="392" y="932"/>
                </a:cubicBezTo>
                <a:cubicBezTo>
                  <a:pt x="396" y="934"/>
                  <a:pt x="386" y="934"/>
                  <a:pt x="395" y="931"/>
                </a:cubicBezTo>
                <a:cubicBezTo>
                  <a:pt x="390" y="930"/>
                  <a:pt x="390" y="930"/>
                  <a:pt x="390" y="930"/>
                </a:cubicBezTo>
                <a:cubicBezTo>
                  <a:pt x="389" y="931"/>
                  <a:pt x="389" y="931"/>
                  <a:pt x="389" y="931"/>
                </a:cubicBezTo>
                <a:cubicBezTo>
                  <a:pt x="388" y="930"/>
                  <a:pt x="388" y="930"/>
                  <a:pt x="388" y="930"/>
                </a:cubicBezTo>
                <a:cubicBezTo>
                  <a:pt x="386" y="931"/>
                  <a:pt x="386" y="931"/>
                  <a:pt x="386" y="931"/>
                </a:cubicBezTo>
                <a:cubicBezTo>
                  <a:pt x="387" y="933"/>
                  <a:pt x="373" y="932"/>
                  <a:pt x="388" y="934"/>
                </a:cubicBezTo>
                <a:cubicBezTo>
                  <a:pt x="387" y="935"/>
                  <a:pt x="387" y="935"/>
                  <a:pt x="387" y="935"/>
                </a:cubicBezTo>
                <a:cubicBezTo>
                  <a:pt x="386" y="934"/>
                  <a:pt x="386" y="934"/>
                  <a:pt x="386" y="934"/>
                </a:cubicBezTo>
                <a:cubicBezTo>
                  <a:pt x="385" y="934"/>
                  <a:pt x="384" y="934"/>
                  <a:pt x="383" y="935"/>
                </a:cubicBezTo>
                <a:cubicBezTo>
                  <a:pt x="384" y="933"/>
                  <a:pt x="384" y="933"/>
                  <a:pt x="384" y="933"/>
                </a:cubicBezTo>
                <a:cubicBezTo>
                  <a:pt x="385" y="933"/>
                  <a:pt x="382" y="935"/>
                  <a:pt x="386" y="933"/>
                </a:cubicBezTo>
                <a:cubicBezTo>
                  <a:pt x="380" y="931"/>
                  <a:pt x="380" y="931"/>
                  <a:pt x="380" y="931"/>
                </a:cubicBezTo>
                <a:cubicBezTo>
                  <a:pt x="375" y="933"/>
                  <a:pt x="375" y="933"/>
                  <a:pt x="375" y="933"/>
                </a:cubicBezTo>
                <a:cubicBezTo>
                  <a:pt x="375" y="933"/>
                  <a:pt x="373" y="933"/>
                  <a:pt x="376" y="934"/>
                </a:cubicBezTo>
                <a:cubicBezTo>
                  <a:pt x="375" y="932"/>
                  <a:pt x="375" y="932"/>
                  <a:pt x="375" y="932"/>
                </a:cubicBezTo>
                <a:cubicBezTo>
                  <a:pt x="374" y="935"/>
                  <a:pt x="374" y="935"/>
                  <a:pt x="374" y="935"/>
                </a:cubicBezTo>
                <a:cubicBezTo>
                  <a:pt x="373" y="934"/>
                  <a:pt x="373" y="934"/>
                  <a:pt x="373" y="934"/>
                </a:cubicBezTo>
                <a:cubicBezTo>
                  <a:pt x="371" y="936"/>
                  <a:pt x="371" y="936"/>
                  <a:pt x="371" y="936"/>
                </a:cubicBezTo>
                <a:cubicBezTo>
                  <a:pt x="371" y="936"/>
                  <a:pt x="369" y="938"/>
                  <a:pt x="371" y="935"/>
                </a:cubicBezTo>
                <a:cubicBezTo>
                  <a:pt x="370" y="934"/>
                  <a:pt x="370" y="934"/>
                  <a:pt x="370" y="934"/>
                </a:cubicBezTo>
                <a:cubicBezTo>
                  <a:pt x="362" y="936"/>
                  <a:pt x="362" y="936"/>
                  <a:pt x="362" y="936"/>
                </a:cubicBezTo>
                <a:cubicBezTo>
                  <a:pt x="363" y="934"/>
                  <a:pt x="363" y="934"/>
                  <a:pt x="363" y="934"/>
                </a:cubicBezTo>
                <a:cubicBezTo>
                  <a:pt x="359" y="933"/>
                  <a:pt x="359" y="933"/>
                  <a:pt x="359" y="933"/>
                </a:cubicBezTo>
                <a:cubicBezTo>
                  <a:pt x="358" y="933"/>
                  <a:pt x="367" y="931"/>
                  <a:pt x="356" y="934"/>
                </a:cubicBezTo>
                <a:cubicBezTo>
                  <a:pt x="360" y="935"/>
                  <a:pt x="360" y="935"/>
                  <a:pt x="360" y="935"/>
                </a:cubicBezTo>
                <a:cubicBezTo>
                  <a:pt x="357" y="935"/>
                  <a:pt x="357" y="935"/>
                  <a:pt x="357" y="935"/>
                </a:cubicBezTo>
                <a:cubicBezTo>
                  <a:pt x="356" y="937"/>
                  <a:pt x="356" y="937"/>
                  <a:pt x="356" y="937"/>
                </a:cubicBezTo>
                <a:cubicBezTo>
                  <a:pt x="357" y="937"/>
                  <a:pt x="356" y="933"/>
                  <a:pt x="357" y="938"/>
                </a:cubicBezTo>
                <a:cubicBezTo>
                  <a:pt x="356" y="937"/>
                  <a:pt x="356" y="937"/>
                  <a:pt x="356" y="937"/>
                </a:cubicBezTo>
                <a:cubicBezTo>
                  <a:pt x="355" y="935"/>
                  <a:pt x="360" y="937"/>
                  <a:pt x="354" y="937"/>
                </a:cubicBezTo>
                <a:cubicBezTo>
                  <a:pt x="356" y="936"/>
                  <a:pt x="353" y="934"/>
                  <a:pt x="356" y="934"/>
                </a:cubicBezTo>
                <a:cubicBezTo>
                  <a:pt x="355" y="934"/>
                  <a:pt x="355" y="934"/>
                  <a:pt x="355" y="934"/>
                </a:cubicBezTo>
                <a:cubicBezTo>
                  <a:pt x="350" y="935"/>
                  <a:pt x="350" y="935"/>
                  <a:pt x="350" y="935"/>
                </a:cubicBezTo>
                <a:cubicBezTo>
                  <a:pt x="347" y="935"/>
                  <a:pt x="347" y="935"/>
                  <a:pt x="347" y="935"/>
                </a:cubicBezTo>
                <a:cubicBezTo>
                  <a:pt x="347" y="938"/>
                  <a:pt x="347" y="938"/>
                  <a:pt x="347" y="938"/>
                </a:cubicBezTo>
                <a:cubicBezTo>
                  <a:pt x="342" y="938"/>
                  <a:pt x="357" y="944"/>
                  <a:pt x="342" y="936"/>
                </a:cubicBezTo>
                <a:cubicBezTo>
                  <a:pt x="341" y="938"/>
                  <a:pt x="341" y="938"/>
                  <a:pt x="341" y="938"/>
                </a:cubicBezTo>
                <a:cubicBezTo>
                  <a:pt x="334" y="935"/>
                  <a:pt x="334" y="935"/>
                  <a:pt x="334" y="935"/>
                </a:cubicBezTo>
                <a:cubicBezTo>
                  <a:pt x="339" y="935"/>
                  <a:pt x="339" y="935"/>
                  <a:pt x="339" y="935"/>
                </a:cubicBezTo>
                <a:cubicBezTo>
                  <a:pt x="339" y="932"/>
                  <a:pt x="339" y="932"/>
                  <a:pt x="339" y="932"/>
                </a:cubicBezTo>
                <a:cubicBezTo>
                  <a:pt x="340" y="931"/>
                  <a:pt x="336" y="932"/>
                  <a:pt x="341" y="931"/>
                </a:cubicBezTo>
                <a:cubicBezTo>
                  <a:pt x="339" y="931"/>
                  <a:pt x="339" y="931"/>
                  <a:pt x="339" y="931"/>
                </a:cubicBezTo>
                <a:cubicBezTo>
                  <a:pt x="335" y="934"/>
                  <a:pt x="335" y="934"/>
                  <a:pt x="335" y="934"/>
                </a:cubicBezTo>
                <a:cubicBezTo>
                  <a:pt x="327" y="933"/>
                  <a:pt x="327" y="933"/>
                  <a:pt x="327" y="933"/>
                </a:cubicBezTo>
                <a:cubicBezTo>
                  <a:pt x="323" y="934"/>
                  <a:pt x="323" y="934"/>
                  <a:pt x="323" y="934"/>
                </a:cubicBezTo>
                <a:cubicBezTo>
                  <a:pt x="332" y="933"/>
                  <a:pt x="315" y="937"/>
                  <a:pt x="331" y="935"/>
                </a:cubicBezTo>
                <a:cubicBezTo>
                  <a:pt x="329" y="937"/>
                  <a:pt x="329" y="937"/>
                  <a:pt x="329" y="937"/>
                </a:cubicBezTo>
                <a:cubicBezTo>
                  <a:pt x="330" y="937"/>
                  <a:pt x="328" y="939"/>
                  <a:pt x="331" y="937"/>
                </a:cubicBezTo>
                <a:cubicBezTo>
                  <a:pt x="327" y="938"/>
                  <a:pt x="327" y="938"/>
                  <a:pt x="327" y="938"/>
                </a:cubicBezTo>
                <a:cubicBezTo>
                  <a:pt x="325" y="939"/>
                  <a:pt x="325" y="939"/>
                  <a:pt x="325" y="939"/>
                </a:cubicBezTo>
                <a:cubicBezTo>
                  <a:pt x="328" y="941"/>
                  <a:pt x="328" y="941"/>
                  <a:pt x="328" y="941"/>
                </a:cubicBezTo>
                <a:cubicBezTo>
                  <a:pt x="319" y="944"/>
                  <a:pt x="319" y="944"/>
                  <a:pt x="319" y="944"/>
                </a:cubicBezTo>
                <a:cubicBezTo>
                  <a:pt x="315" y="943"/>
                  <a:pt x="315" y="943"/>
                  <a:pt x="315" y="943"/>
                </a:cubicBezTo>
                <a:cubicBezTo>
                  <a:pt x="318" y="942"/>
                  <a:pt x="318" y="942"/>
                  <a:pt x="318" y="942"/>
                </a:cubicBezTo>
                <a:cubicBezTo>
                  <a:pt x="314" y="940"/>
                  <a:pt x="314" y="940"/>
                  <a:pt x="314" y="940"/>
                </a:cubicBezTo>
                <a:cubicBezTo>
                  <a:pt x="310" y="942"/>
                  <a:pt x="310" y="942"/>
                  <a:pt x="310" y="942"/>
                </a:cubicBezTo>
                <a:cubicBezTo>
                  <a:pt x="309" y="944"/>
                  <a:pt x="309" y="944"/>
                  <a:pt x="309" y="944"/>
                </a:cubicBezTo>
                <a:cubicBezTo>
                  <a:pt x="306" y="947"/>
                  <a:pt x="306" y="947"/>
                  <a:pt x="306" y="947"/>
                </a:cubicBezTo>
                <a:cubicBezTo>
                  <a:pt x="307" y="949"/>
                  <a:pt x="307" y="949"/>
                  <a:pt x="307" y="949"/>
                </a:cubicBezTo>
                <a:cubicBezTo>
                  <a:pt x="308" y="950"/>
                  <a:pt x="308" y="950"/>
                  <a:pt x="308" y="950"/>
                </a:cubicBezTo>
                <a:cubicBezTo>
                  <a:pt x="310" y="948"/>
                  <a:pt x="310" y="948"/>
                  <a:pt x="310" y="948"/>
                </a:cubicBezTo>
                <a:cubicBezTo>
                  <a:pt x="314" y="948"/>
                  <a:pt x="314" y="948"/>
                  <a:pt x="314" y="948"/>
                </a:cubicBezTo>
                <a:cubicBezTo>
                  <a:pt x="313" y="949"/>
                  <a:pt x="313" y="949"/>
                  <a:pt x="313" y="949"/>
                </a:cubicBezTo>
                <a:cubicBezTo>
                  <a:pt x="314" y="951"/>
                  <a:pt x="314" y="951"/>
                  <a:pt x="314" y="951"/>
                </a:cubicBezTo>
                <a:cubicBezTo>
                  <a:pt x="312" y="952"/>
                  <a:pt x="312" y="952"/>
                  <a:pt x="312" y="952"/>
                </a:cubicBezTo>
                <a:cubicBezTo>
                  <a:pt x="312" y="952"/>
                  <a:pt x="312" y="952"/>
                  <a:pt x="312" y="952"/>
                </a:cubicBezTo>
                <a:cubicBezTo>
                  <a:pt x="315" y="954"/>
                  <a:pt x="315" y="954"/>
                  <a:pt x="315" y="954"/>
                </a:cubicBezTo>
                <a:cubicBezTo>
                  <a:pt x="316" y="956"/>
                  <a:pt x="316" y="956"/>
                  <a:pt x="316" y="956"/>
                </a:cubicBezTo>
                <a:cubicBezTo>
                  <a:pt x="318" y="955"/>
                  <a:pt x="318" y="955"/>
                  <a:pt x="318" y="955"/>
                </a:cubicBezTo>
                <a:cubicBezTo>
                  <a:pt x="317" y="954"/>
                  <a:pt x="317" y="954"/>
                  <a:pt x="317" y="954"/>
                </a:cubicBezTo>
                <a:cubicBezTo>
                  <a:pt x="322" y="950"/>
                  <a:pt x="322" y="950"/>
                  <a:pt x="322" y="950"/>
                </a:cubicBezTo>
                <a:cubicBezTo>
                  <a:pt x="325" y="951"/>
                  <a:pt x="325" y="951"/>
                  <a:pt x="325" y="951"/>
                </a:cubicBezTo>
                <a:cubicBezTo>
                  <a:pt x="329" y="941"/>
                  <a:pt x="329" y="941"/>
                  <a:pt x="329" y="941"/>
                </a:cubicBezTo>
                <a:cubicBezTo>
                  <a:pt x="329" y="941"/>
                  <a:pt x="327" y="945"/>
                  <a:pt x="332" y="940"/>
                </a:cubicBezTo>
                <a:cubicBezTo>
                  <a:pt x="332" y="939"/>
                  <a:pt x="334" y="942"/>
                  <a:pt x="330" y="940"/>
                </a:cubicBezTo>
                <a:cubicBezTo>
                  <a:pt x="332" y="938"/>
                  <a:pt x="332" y="938"/>
                  <a:pt x="332" y="938"/>
                </a:cubicBezTo>
                <a:cubicBezTo>
                  <a:pt x="333" y="938"/>
                  <a:pt x="333" y="938"/>
                  <a:pt x="333" y="938"/>
                </a:cubicBezTo>
                <a:cubicBezTo>
                  <a:pt x="332" y="939"/>
                  <a:pt x="332" y="939"/>
                  <a:pt x="332" y="939"/>
                </a:cubicBezTo>
                <a:cubicBezTo>
                  <a:pt x="335" y="936"/>
                  <a:pt x="332" y="946"/>
                  <a:pt x="339" y="938"/>
                </a:cubicBezTo>
                <a:cubicBezTo>
                  <a:pt x="341" y="937"/>
                  <a:pt x="340" y="941"/>
                  <a:pt x="343" y="939"/>
                </a:cubicBezTo>
                <a:cubicBezTo>
                  <a:pt x="342" y="940"/>
                  <a:pt x="342" y="940"/>
                  <a:pt x="342" y="940"/>
                </a:cubicBezTo>
                <a:cubicBezTo>
                  <a:pt x="350" y="939"/>
                  <a:pt x="350" y="939"/>
                  <a:pt x="350" y="939"/>
                </a:cubicBezTo>
                <a:cubicBezTo>
                  <a:pt x="343" y="942"/>
                  <a:pt x="343" y="942"/>
                  <a:pt x="343" y="942"/>
                </a:cubicBezTo>
                <a:cubicBezTo>
                  <a:pt x="339" y="943"/>
                  <a:pt x="339" y="943"/>
                  <a:pt x="339" y="943"/>
                </a:cubicBezTo>
                <a:cubicBezTo>
                  <a:pt x="336" y="945"/>
                  <a:pt x="336" y="945"/>
                  <a:pt x="336" y="945"/>
                </a:cubicBezTo>
                <a:cubicBezTo>
                  <a:pt x="333" y="944"/>
                  <a:pt x="333" y="944"/>
                  <a:pt x="333" y="944"/>
                </a:cubicBezTo>
                <a:cubicBezTo>
                  <a:pt x="332" y="945"/>
                  <a:pt x="332" y="945"/>
                  <a:pt x="332" y="945"/>
                </a:cubicBezTo>
                <a:cubicBezTo>
                  <a:pt x="332" y="942"/>
                  <a:pt x="332" y="942"/>
                  <a:pt x="332" y="942"/>
                </a:cubicBezTo>
                <a:cubicBezTo>
                  <a:pt x="329" y="943"/>
                  <a:pt x="329" y="943"/>
                  <a:pt x="329" y="943"/>
                </a:cubicBezTo>
                <a:cubicBezTo>
                  <a:pt x="329" y="943"/>
                  <a:pt x="325" y="944"/>
                  <a:pt x="330" y="946"/>
                </a:cubicBezTo>
                <a:cubicBezTo>
                  <a:pt x="328" y="946"/>
                  <a:pt x="328" y="946"/>
                  <a:pt x="328" y="946"/>
                </a:cubicBezTo>
                <a:cubicBezTo>
                  <a:pt x="325" y="947"/>
                  <a:pt x="325" y="948"/>
                  <a:pt x="332" y="949"/>
                </a:cubicBezTo>
                <a:cubicBezTo>
                  <a:pt x="336" y="950"/>
                  <a:pt x="330" y="948"/>
                  <a:pt x="335" y="947"/>
                </a:cubicBezTo>
                <a:cubicBezTo>
                  <a:pt x="337" y="948"/>
                  <a:pt x="337" y="948"/>
                  <a:pt x="337" y="948"/>
                </a:cubicBezTo>
                <a:cubicBezTo>
                  <a:pt x="335" y="950"/>
                  <a:pt x="335" y="950"/>
                  <a:pt x="335" y="950"/>
                </a:cubicBezTo>
                <a:cubicBezTo>
                  <a:pt x="338" y="953"/>
                  <a:pt x="338" y="953"/>
                  <a:pt x="338" y="953"/>
                </a:cubicBezTo>
                <a:cubicBezTo>
                  <a:pt x="343" y="952"/>
                  <a:pt x="343" y="952"/>
                  <a:pt x="343" y="952"/>
                </a:cubicBezTo>
                <a:cubicBezTo>
                  <a:pt x="349" y="952"/>
                  <a:pt x="349" y="952"/>
                  <a:pt x="349" y="952"/>
                </a:cubicBezTo>
                <a:cubicBezTo>
                  <a:pt x="349" y="953"/>
                  <a:pt x="349" y="953"/>
                  <a:pt x="349" y="953"/>
                </a:cubicBezTo>
                <a:cubicBezTo>
                  <a:pt x="342" y="956"/>
                  <a:pt x="342" y="956"/>
                  <a:pt x="342" y="956"/>
                </a:cubicBezTo>
                <a:cubicBezTo>
                  <a:pt x="339" y="962"/>
                  <a:pt x="339" y="962"/>
                  <a:pt x="339" y="962"/>
                </a:cubicBezTo>
                <a:cubicBezTo>
                  <a:pt x="329" y="962"/>
                  <a:pt x="329" y="962"/>
                  <a:pt x="329" y="962"/>
                </a:cubicBezTo>
                <a:cubicBezTo>
                  <a:pt x="329" y="961"/>
                  <a:pt x="329" y="961"/>
                  <a:pt x="329" y="961"/>
                </a:cubicBezTo>
                <a:cubicBezTo>
                  <a:pt x="332" y="961"/>
                  <a:pt x="332" y="961"/>
                  <a:pt x="332" y="961"/>
                </a:cubicBezTo>
                <a:cubicBezTo>
                  <a:pt x="330" y="959"/>
                  <a:pt x="330" y="959"/>
                  <a:pt x="330" y="959"/>
                </a:cubicBezTo>
                <a:cubicBezTo>
                  <a:pt x="323" y="959"/>
                  <a:pt x="323" y="959"/>
                  <a:pt x="323" y="959"/>
                </a:cubicBezTo>
                <a:cubicBezTo>
                  <a:pt x="322" y="958"/>
                  <a:pt x="322" y="958"/>
                  <a:pt x="322" y="958"/>
                </a:cubicBezTo>
                <a:cubicBezTo>
                  <a:pt x="319" y="959"/>
                  <a:pt x="319" y="959"/>
                  <a:pt x="319" y="959"/>
                </a:cubicBezTo>
                <a:cubicBezTo>
                  <a:pt x="321" y="962"/>
                  <a:pt x="321" y="962"/>
                  <a:pt x="321" y="962"/>
                </a:cubicBezTo>
                <a:cubicBezTo>
                  <a:pt x="318" y="963"/>
                  <a:pt x="318" y="963"/>
                  <a:pt x="318" y="963"/>
                </a:cubicBezTo>
                <a:cubicBezTo>
                  <a:pt x="320" y="964"/>
                  <a:pt x="320" y="964"/>
                  <a:pt x="320" y="964"/>
                </a:cubicBezTo>
                <a:cubicBezTo>
                  <a:pt x="320" y="966"/>
                  <a:pt x="320" y="966"/>
                  <a:pt x="320" y="966"/>
                </a:cubicBezTo>
                <a:cubicBezTo>
                  <a:pt x="317" y="967"/>
                  <a:pt x="317" y="967"/>
                  <a:pt x="317" y="967"/>
                </a:cubicBezTo>
                <a:cubicBezTo>
                  <a:pt x="317" y="969"/>
                  <a:pt x="317" y="969"/>
                  <a:pt x="317" y="969"/>
                </a:cubicBezTo>
                <a:cubicBezTo>
                  <a:pt x="321" y="967"/>
                  <a:pt x="321" y="967"/>
                  <a:pt x="321" y="967"/>
                </a:cubicBezTo>
                <a:cubicBezTo>
                  <a:pt x="317" y="971"/>
                  <a:pt x="317" y="971"/>
                  <a:pt x="317" y="971"/>
                </a:cubicBezTo>
                <a:cubicBezTo>
                  <a:pt x="325" y="971"/>
                  <a:pt x="325" y="971"/>
                  <a:pt x="325" y="971"/>
                </a:cubicBezTo>
                <a:cubicBezTo>
                  <a:pt x="322" y="973"/>
                  <a:pt x="322" y="975"/>
                  <a:pt x="331" y="973"/>
                </a:cubicBezTo>
                <a:cubicBezTo>
                  <a:pt x="332" y="974"/>
                  <a:pt x="332" y="974"/>
                  <a:pt x="332" y="974"/>
                </a:cubicBezTo>
                <a:cubicBezTo>
                  <a:pt x="333" y="972"/>
                  <a:pt x="333" y="972"/>
                  <a:pt x="333" y="972"/>
                </a:cubicBezTo>
                <a:cubicBezTo>
                  <a:pt x="339" y="974"/>
                  <a:pt x="339" y="974"/>
                  <a:pt x="339" y="974"/>
                </a:cubicBezTo>
                <a:cubicBezTo>
                  <a:pt x="339" y="975"/>
                  <a:pt x="339" y="975"/>
                  <a:pt x="339" y="975"/>
                </a:cubicBezTo>
                <a:cubicBezTo>
                  <a:pt x="345" y="972"/>
                  <a:pt x="345" y="972"/>
                  <a:pt x="345" y="972"/>
                </a:cubicBezTo>
                <a:cubicBezTo>
                  <a:pt x="344" y="969"/>
                  <a:pt x="344" y="969"/>
                  <a:pt x="344" y="969"/>
                </a:cubicBezTo>
                <a:cubicBezTo>
                  <a:pt x="349" y="970"/>
                  <a:pt x="349" y="970"/>
                  <a:pt x="349" y="970"/>
                </a:cubicBezTo>
                <a:cubicBezTo>
                  <a:pt x="350" y="969"/>
                  <a:pt x="350" y="969"/>
                  <a:pt x="350" y="969"/>
                </a:cubicBezTo>
                <a:cubicBezTo>
                  <a:pt x="351" y="968"/>
                  <a:pt x="351" y="968"/>
                  <a:pt x="351" y="968"/>
                </a:cubicBezTo>
                <a:cubicBezTo>
                  <a:pt x="351" y="968"/>
                  <a:pt x="353" y="969"/>
                  <a:pt x="351" y="969"/>
                </a:cubicBezTo>
                <a:cubicBezTo>
                  <a:pt x="353" y="970"/>
                  <a:pt x="353" y="970"/>
                  <a:pt x="353" y="970"/>
                </a:cubicBezTo>
                <a:cubicBezTo>
                  <a:pt x="353" y="969"/>
                  <a:pt x="353" y="969"/>
                  <a:pt x="353" y="969"/>
                </a:cubicBezTo>
                <a:cubicBezTo>
                  <a:pt x="355" y="972"/>
                  <a:pt x="355" y="972"/>
                  <a:pt x="355" y="972"/>
                </a:cubicBezTo>
                <a:cubicBezTo>
                  <a:pt x="370" y="969"/>
                  <a:pt x="370" y="969"/>
                  <a:pt x="370" y="969"/>
                </a:cubicBezTo>
                <a:cubicBezTo>
                  <a:pt x="369" y="970"/>
                  <a:pt x="369" y="970"/>
                  <a:pt x="369" y="970"/>
                </a:cubicBezTo>
                <a:cubicBezTo>
                  <a:pt x="363" y="972"/>
                  <a:pt x="363" y="972"/>
                  <a:pt x="363" y="972"/>
                </a:cubicBezTo>
                <a:cubicBezTo>
                  <a:pt x="357" y="974"/>
                  <a:pt x="357" y="974"/>
                  <a:pt x="357" y="974"/>
                </a:cubicBezTo>
                <a:cubicBezTo>
                  <a:pt x="357" y="976"/>
                  <a:pt x="357" y="976"/>
                  <a:pt x="357" y="976"/>
                </a:cubicBezTo>
                <a:cubicBezTo>
                  <a:pt x="357" y="976"/>
                  <a:pt x="362" y="977"/>
                  <a:pt x="356" y="976"/>
                </a:cubicBezTo>
                <a:cubicBezTo>
                  <a:pt x="356" y="977"/>
                  <a:pt x="356" y="977"/>
                  <a:pt x="356" y="977"/>
                </a:cubicBezTo>
                <a:cubicBezTo>
                  <a:pt x="360" y="976"/>
                  <a:pt x="360" y="976"/>
                  <a:pt x="360" y="976"/>
                </a:cubicBezTo>
                <a:cubicBezTo>
                  <a:pt x="367" y="977"/>
                  <a:pt x="367" y="977"/>
                  <a:pt x="367" y="977"/>
                </a:cubicBezTo>
                <a:cubicBezTo>
                  <a:pt x="373" y="974"/>
                  <a:pt x="373" y="974"/>
                  <a:pt x="373" y="974"/>
                </a:cubicBezTo>
                <a:cubicBezTo>
                  <a:pt x="376" y="974"/>
                  <a:pt x="376" y="974"/>
                  <a:pt x="376" y="974"/>
                </a:cubicBezTo>
                <a:cubicBezTo>
                  <a:pt x="379" y="970"/>
                  <a:pt x="379" y="970"/>
                  <a:pt x="379" y="970"/>
                </a:cubicBezTo>
                <a:cubicBezTo>
                  <a:pt x="381" y="971"/>
                  <a:pt x="381" y="971"/>
                  <a:pt x="381" y="971"/>
                </a:cubicBezTo>
                <a:cubicBezTo>
                  <a:pt x="388" y="970"/>
                  <a:pt x="388" y="970"/>
                  <a:pt x="388" y="970"/>
                </a:cubicBezTo>
                <a:cubicBezTo>
                  <a:pt x="387" y="973"/>
                  <a:pt x="387" y="973"/>
                  <a:pt x="387" y="973"/>
                </a:cubicBezTo>
                <a:cubicBezTo>
                  <a:pt x="387" y="971"/>
                  <a:pt x="387" y="971"/>
                  <a:pt x="387" y="971"/>
                </a:cubicBezTo>
                <a:cubicBezTo>
                  <a:pt x="383" y="972"/>
                  <a:pt x="383" y="972"/>
                  <a:pt x="383" y="972"/>
                </a:cubicBezTo>
                <a:cubicBezTo>
                  <a:pt x="380" y="975"/>
                  <a:pt x="380" y="975"/>
                  <a:pt x="380" y="975"/>
                </a:cubicBezTo>
                <a:cubicBezTo>
                  <a:pt x="380" y="975"/>
                  <a:pt x="380" y="977"/>
                  <a:pt x="379" y="974"/>
                </a:cubicBezTo>
                <a:cubicBezTo>
                  <a:pt x="379" y="977"/>
                  <a:pt x="379" y="977"/>
                  <a:pt x="379" y="977"/>
                </a:cubicBezTo>
                <a:cubicBezTo>
                  <a:pt x="383" y="977"/>
                  <a:pt x="383" y="977"/>
                  <a:pt x="383" y="977"/>
                </a:cubicBezTo>
                <a:cubicBezTo>
                  <a:pt x="386" y="979"/>
                  <a:pt x="386" y="979"/>
                  <a:pt x="386" y="979"/>
                </a:cubicBezTo>
                <a:cubicBezTo>
                  <a:pt x="391" y="978"/>
                  <a:pt x="391" y="978"/>
                  <a:pt x="391" y="978"/>
                </a:cubicBezTo>
                <a:cubicBezTo>
                  <a:pt x="391" y="975"/>
                  <a:pt x="391" y="975"/>
                  <a:pt x="391" y="975"/>
                </a:cubicBezTo>
                <a:cubicBezTo>
                  <a:pt x="393" y="975"/>
                  <a:pt x="392" y="971"/>
                  <a:pt x="394" y="974"/>
                </a:cubicBezTo>
                <a:cubicBezTo>
                  <a:pt x="395" y="974"/>
                  <a:pt x="389" y="971"/>
                  <a:pt x="396" y="977"/>
                </a:cubicBezTo>
                <a:cubicBezTo>
                  <a:pt x="397" y="976"/>
                  <a:pt x="397" y="976"/>
                  <a:pt x="397" y="976"/>
                </a:cubicBezTo>
                <a:cubicBezTo>
                  <a:pt x="397" y="978"/>
                  <a:pt x="397" y="978"/>
                  <a:pt x="397" y="978"/>
                </a:cubicBezTo>
                <a:cubicBezTo>
                  <a:pt x="402" y="974"/>
                  <a:pt x="402" y="974"/>
                  <a:pt x="402" y="974"/>
                </a:cubicBezTo>
                <a:cubicBezTo>
                  <a:pt x="402" y="973"/>
                  <a:pt x="402" y="973"/>
                  <a:pt x="402" y="973"/>
                </a:cubicBezTo>
                <a:cubicBezTo>
                  <a:pt x="400" y="972"/>
                  <a:pt x="400" y="972"/>
                  <a:pt x="400" y="972"/>
                </a:cubicBezTo>
                <a:cubicBezTo>
                  <a:pt x="400" y="971"/>
                  <a:pt x="400" y="971"/>
                  <a:pt x="400" y="971"/>
                </a:cubicBezTo>
                <a:cubicBezTo>
                  <a:pt x="402" y="971"/>
                  <a:pt x="402" y="971"/>
                  <a:pt x="402" y="971"/>
                </a:cubicBezTo>
                <a:cubicBezTo>
                  <a:pt x="404" y="974"/>
                  <a:pt x="404" y="974"/>
                  <a:pt x="404" y="974"/>
                </a:cubicBezTo>
                <a:cubicBezTo>
                  <a:pt x="406" y="973"/>
                  <a:pt x="406" y="973"/>
                  <a:pt x="406" y="973"/>
                </a:cubicBezTo>
                <a:cubicBezTo>
                  <a:pt x="407" y="971"/>
                  <a:pt x="409" y="976"/>
                  <a:pt x="407" y="970"/>
                </a:cubicBezTo>
                <a:cubicBezTo>
                  <a:pt x="409" y="973"/>
                  <a:pt x="409" y="973"/>
                  <a:pt x="409" y="973"/>
                </a:cubicBezTo>
                <a:cubicBezTo>
                  <a:pt x="411" y="971"/>
                  <a:pt x="411" y="971"/>
                  <a:pt x="411" y="971"/>
                </a:cubicBezTo>
                <a:cubicBezTo>
                  <a:pt x="412" y="974"/>
                  <a:pt x="412" y="974"/>
                  <a:pt x="412" y="974"/>
                </a:cubicBezTo>
                <a:cubicBezTo>
                  <a:pt x="411" y="976"/>
                  <a:pt x="411" y="976"/>
                  <a:pt x="411" y="976"/>
                </a:cubicBezTo>
                <a:cubicBezTo>
                  <a:pt x="412" y="977"/>
                  <a:pt x="412" y="977"/>
                  <a:pt x="412" y="977"/>
                </a:cubicBezTo>
                <a:cubicBezTo>
                  <a:pt x="419" y="976"/>
                  <a:pt x="419" y="976"/>
                  <a:pt x="419" y="976"/>
                </a:cubicBezTo>
                <a:cubicBezTo>
                  <a:pt x="419" y="975"/>
                  <a:pt x="419" y="975"/>
                  <a:pt x="419" y="975"/>
                </a:cubicBezTo>
                <a:cubicBezTo>
                  <a:pt x="424" y="976"/>
                  <a:pt x="424" y="976"/>
                  <a:pt x="424" y="976"/>
                </a:cubicBezTo>
                <a:cubicBezTo>
                  <a:pt x="427" y="975"/>
                  <a:pt x="427" y="975"/>
                  <a:pt x="427" y="975"/>
                </a:cubicBezTo>
                <a:cubicBezTo>
                  <a:pt x="429" y="976"/>
                  <a:pt x="429" y="976"/>
                  <a:pt x="429" y="976"/>
                </a:cubicBezTo>
                <a:cubicBezTo>
                  <a:pt x="436" y="973"/>
                  <a:pt x="436" y="973"/>
                  <a:pt x="436" y="973"/>
                </a:cubicBezTo>
                <a:cubicBezTo>
                  <a:pt x="438" y="971"/>
                  <a:pt x="438" y="971"/>
                  <a:pt x="438" y="971"/>
                </a:cubicBezTo>
                <a:cubicBezTo>
                  <a:pt x="437" y="970"/>
                  <a:pt x="442" y="972"/>
                  <a:pt x="437" y="969"/>
                </a:cubicBezTo>
                <a:cubicBezTo>
                  <a:pt x="438" y="967"/>
                  <a:pt x="438" y="967"/>
                  <a:pt x="438" y="967"/>
                </a:cubicBezTo>
                <a:cubicBezTo>
                  <a:pt x="444" y="969"/>
                  <a:pt x="444" y="969"/>
                  <a:pt x="444" y="969"/>
                </a:cubicBezTo>
                <a:cubicBezTo>
                  <a:pt x="447" y="972"/>
                  <a:pt x="447" y="972"/>
                  <a:pt x="447" y="972"/>
                </a:cubicBezTo>
                <a:cubicBezTo>
                  <a:pt x="447" y="973"/>
                  <a:pt x="449" y="974"/>
                  <a:pt x="455" y="972"/>
                </a:cubicBezTo>
                <a:cubicBezTo>
                  <a:pt x="460" y="974"/>
                  <a:pt x="460" y="974"/>
                  <a:pt x="460" y="974"/>
                </a:cubicBezTo>
                <a:cubicBezTo>
                  <a:pt x="469" y="972"/>
                  <a:pt x="469" y="972"/>
                  <a:pt x="469" y="972"/>
                </a:cubicBezTo>
                <a:cubicBezTo>
                  <a:pt x="472" y="969"/>
                  <a:pt x="472" y="969"/>
                  <a:pt x="472" y="969"/>
                </a:cubicBezTo>
                <a:cubicBezTo>
                  <a:pt x="477" y="971"/>
                  <a:pt x="477" y="971"/>
                  <a:pt x="477" y="971"/>
                </a:cubicBezTo>
                <a:cubicBezTo>
                  <a:pt x="479" y="967"/>
                  <a:pt x="479" y="967"/>
                  <a:pt x="479" y="967"/>
                </a:cubicBezTo>
                <a:cubicBezTo>
                  <a:pt x="481" y="967"/>
                  <a:pt x="477" y="965"/>
                  <a:pt x="481" y="966"/>
                </a:cubicBezTo>
                <a:cubicBezTo>
                  <a:pt x="483" y="966"/>
                  <a:pt x="482" y="969"/>
                  <a:pt x="484" y="967"/>
                </a:cubicBezTo>
                <a:cubicBezTo>
                  <a:pt x="485" y="965"/>
                  <a:pt x="485" y="965"/>
                  <a:pt x="485" y="965"/>
                </a:cubicBezTo>
                <a:cubicBezTo>
                  <a:pt x="482" y="964"/>
                  <a:pt x="482" y="964"/>
                  <a:pt x="482" y="964"/>
                </a:cubicBezTo>
                <a:cubicBezTo>
                  <a:pt x="498" y="963"/>
                  <a:pt x="498" y="963"/>
                  <a:pt x="498" y="963"/>
                </a:cubicBezTo>
                <a:cubicBezTo>
                  <a:pt x="500" y="963"/>
                  <a:pt x="500" y="963"/>
                  <a:pt x="500" y="963"/>
                </a:cubicBezTo>
                <a:cubicBezTo>
                  <a:pt x="498" y="963"/>
                  <a:pt x="501" y="974"/>
                  <a:pt x="492" y="965"/>
                </a:cubicBezTo>
                <a:cubicBezTo>
                  <a:pt x="492" y="965"/>
                  <a:pt x="493" y="967"/>
                  <a:pt x="489" y="966"/>
                </a:cubicBezTo>
                <a:cubicBezTo>
                  <a:pt x="488" y="965"/>
                  <a:pt x="488" y="965"/>
                  <a:pt x="488" y="965"/>
                </a:cubicBezTo>
                <a:cubicBezTo>
                  <a:pt x="488" y="967"/>
                  <a:pt x="487" y="961"/>
                  <a:pt x="485" y="967"/>
                </a:cubicBezTo>
                <a:cubicBezTo>
                  <a:pt x="493" y="967"/>
                  <a:pt x="493" y="967"/>
                  <a:pt x="493" y="967"/>
                </a:cubicBezTo>
                <a:cubicBezTo>
                  <a:pt x="503" y="965"/>
                  <a:pt x="503" y="965"/>
                  <a:pt x="503" y="965"/>
                </a:cubicBezTo>
                <a:cubicBezTo>
                  <a:pt x="501" y="970"/>
                  <a:pt x="498" y="966"/>
                  <a:pt x="492" y="969"/>
                </a:cubicBezTo>
                <a:cubicBezTo>
                  <a:pt x="493" y="970"/>
                  <a:pt x="487" y="969"/>
                  <a:pt x="494" y="971"/>
                </a:cubicBezTo>
                <a:cubicBezTo>
                  <a:pt x="498" y="971"/>
                  <a:pt x="498" y="971"/>
                  <a:pt x="498" y="971"/>
                </a:cubicBezTo>
                <a:cubicBezTo>
                  <a:pt x="499" y="971"/>
                  <a:pt x="499" y="971"/>
                  <a:pt x="499" y="971"/>
                </a:cubicBezTo>
                <a:cubicBezTo>
                  <a:pt x="496" y="975"/>
                  <a:pt x="496" y="975"/>
                  <a:pt x="496" y="975"/>
                </a:cubicBezTo>
                <a:cubicBezTo>
                  <a:pt x="499" y="975"/>
                  <a:pt x="499" y="975"/>
                  <a:pt x="499" y="975"/>
                </a:cubicBezTo>
                <a:cubicBezTo>
                  <a:pt x="499" y="975"/>
                  <a:pt x="502" y="974"/>
                  <a:pt x="498" y="975"/>
                </a:cubicBezTo>
                <a:cubicBezTo>
                  <a:pt x="500" y="972"/>
                  <a:pt x="499" y="980"/>
                  <a:pt x="507" y="972"/>
                </a:cubicBezTo>
                <a:cubicBezTo>
                  <a:pt x="506" y="971"/>
                  <a:pt x="506" y="971"/>
                  <a:pt x="506" y="971"/>
                </a:cubicBezTo>
                <a:cubicBezTo>
                  <a:pt x="510" y="967"/>
                  <a:pt x="510" y="967"/>
                  <a:pt x="510" y="967"/>
                </a:cubicBezTo>
                <a:cubicBezTo>
                  <a:pt x="511" y="967"/>
                  <a:pt x="511" y="967"/>
                  <a:pt x="511" y="967"/>
                </a:cubicBezTo>
                <a:cubicBezTo>
                  <a:pt x="511" y="963"/>
                  <a:pt x="511" y="963"/>
                  <a:pt x="511" y="963"/>
                </a:cubicBezTo>
                <a:cubicBezTo>
                  <a:pt x="521" y="965"/>
                  <a:pt x="521" y="965"/>
                  <a:pt x="521" y="965"/>
                </a:cubicBezTo>
                <a:cubicBezTo>
                  <a:pt x="524" y="963"/>
                  <a:pt x="524" y="963"/>
                  <a:pt x="524" y="963"/>
                </a:cubicBezTo>
                <a:cubicBezTo>
                  <a:pt x="530" y="965"/>
                  <a:pt x="530" y="965"/>
                  <a:pt x="530" y="965"/>
                </a:cubicBezTo>
                <a:cubicBezTo>
                  <a:pt x="538" y="962"/>
                  <a:pt x="538" y="962"/>
                  <a:pt x="538" y="962"/>
                </a:cubicBezTo>
                <a:cubicBezTo>
                  <a:pt x="538" y="963"/>
                  <a:pt x="540" y="961"/>
                  <a:pt x="538" y="964"/>
                </a:cubicBezTo>
                <a:cubicBezTo>
                  <a:pt x="539" y="964"/>
                  <a:pt x="539" y="964"/>
                  <a:pt x="539" y="964"/>
                </a:cubicBezTo>
                <a:cubicBezTo>
                  <a:pt x="540" y="961"/>
                  <a:pt x="540" y="961"/>
                  <a:pt x="540" y="961"/>
                </a:cubicBezTo>
                <a:cubicBezTo>
                  <a:pt x="541" y="962"/>
                  <a:pt x="541" y="962"/>
                  <a:pt x="541" y="962"/>
                </a:cubicBezTo>
                <a:cubicBezTo>
                  <a:pt x="547" y="962"/>
                  <a:pt x="547" y="962"/>
                  <a:pt x="547" y="962"/>
                </a:cubicBezTo>
                <a:cubicBezTo>
                  <a:pt x="548" y="961"/>
                  <a:pt x="548" y="961"/>
                  <a:pt x="548" y="961"/>
                </a:cubicBezTo>
                <a:cubicBezTo>
                  <a:pt x="546" y="960"/>
                  <a:pt x="546" y="960"/>
                  <a:pt x="546" y="960"/>
                </a:cubicBezTo>
                <a:cubicBezTo>
                  <a:pt x="551" y="957"/>
                  <a:pt x="551" y="957"/>
                  <a:pt x="551" y="957"/>
                </a:cubicBezTo>
                <a:cubicBezTo>
                  <a:pt x="558" y="958"/>
                  <a:pt x="558" y="958"/>
                  <a:pt x="558" y="958"/>
                </a:cubicBezTo>
                <a:cubicBezTo>
                  <a:pt x="575" y="954"/>
                  <a:pt x="575" y="954"/>
                  <a:pt x="575" y="954"/>
                </a:cubicBezTo>
                <a:cubicBezTo>
                  <a:pt x="576" y="954"/>
                  <a:pt x="578" y="958"/>
                  <a:pt x="580" y="952"/>
                </a:cubicBezTo>
                <a:cubicBezTo>
                  <a:pt x="579" y="954"/>
                  <a:pt x="579" y="954"/>
                  <a:pt x="579" y="954"/>
                </a:cubicBezTo>
                <a:cubicBezTo>
                  <a:pt x="581" y="954"/>
                  <a:pt x="581" y="954"/>
                  <a:pt x="581" y="954"/>
                </a:cubicBezTo>
                <a:cubicBezTo>
                  <a:pt x="582" y="952"/>
                  <a:pt x="582" y="952"/>
                  <a:pt x="582" y="952"/>
                </a:cubicBezTo>
                <a:cubicBezTo>
                  <a:pt x="583" y="953"/>
                  <a:pt x="583" y="953"/>
                  <a:pt x="583" y="953"/>
                </a:cubicBezTo>
                <a:cubicBezTo>
                  <a:pt x="579" y="956"/>
                  <a:pt x="579" y="956"/>
                  <a:pt x="579" y="956"/>
                </a:cubicBezTo>
                <a:cubicBezTo>
                  <a:pt x="578" y="956"/>
                  <a:pt x="576" y="953"/>
                  <a:pt x="575" y="955"/>
                </a:cubicBezTo>
                <a:cubicBezTo>
                  <a:pt x="577" y="956"/>
                  <a:pt x="577" y="956"/>
                  <a:pt x="577" y="956"/>
                </a:cubicBezTo>
                <a:cubicBezTo>
                  <a:pt x="575" y="958"/>
                  <a:pt x="575" y="958"/>
                  <a:pt x="575" y="958"/>
                </a:cubicBezTo>
                <a:cubicBezTo>
                  <a:pt x="577" y="960"/>
                  <a:pt x="577" y="960"/>
                  <a:pt x="577" y="960"/>
                </a:cubicBezTo>
                <a:cubicBezTo>
                  <a:pt x="589" y="958"/>
                  <a:pt x="589" y="958"/>
                  <a:pt x="589" y="958"/>
                </a:cubicBezTo>
                <a:cubicBezTo>
                  <a:pt x="590" y="956"/>
                  <a:pt x="590" y="956"/>
                  <a:pt x="590" y="956"/>
                </a:cubicBezTo>
                <a:cubicBezTo>
                  <a:pt x="589" y="955"/>
                  <a:pt x="583" y="965"/>
                  <a:pt x="597" y="953"/>
                </a:cubicBezTo>
                <a:cubicBezTo>
                  <a:pt x="597" y="948"/>
                  <a:pt x="597" y="948"/>
                  <a:pt x="597" y="948"/>
                </a:cubicBezTo>
                <a:cubicBezTo>
                  <a:pt x="599" y="947"/>
                  <a:pt x="599" y="947"/>
                  <a:pt x="599" y="947"/>
                </a:cubicBezTo>
                <a:cubicBezTo>
                  <a:pt x="600" y="948"/>
                  <a:pt x="596" y="950"/>
                  <a:pt x="601" y="948"/>
                </a:cubicBezTo>
                <a:cubicBezTo>
                  <a:pt x="598" y="951"/>
                  <a:pt x="598" y="951"/>
                  <a:pt x="598" y="951"/>
                </a:cubicBezTo>
                <a:cubicBezTo>
                  <a:pt x="600" y="954"/>
                  <a:pt x="600" y="954"/>
                  <a:pt x="600" y="954"/>
                </a:cubicBezTo>
                <a:cubicBezTo>
                  <a:pt x="601" y="953"/>
                  <a:pt x="601" y="953"/>
                  <a:pt x="601" y="953"/>
                </a:cubicBezTo>
                <a:cubicBezTo>
                  <a:pt x="602" y="951"/>
                  <a:pt x="602" y="951"/>
                  <a:pt x="602" y="951"/>
                </a:cubicBezTo>
                <a:cubicBezTo>
                  <a:pt x="605" y="950"/>
                  <a:pt x="605" y="950"/>
                  <a:pt x="605" y="950"/>
                </a:cubicBezTo>
                <a:cubicBezTo>
                  <a:pt x="607" y="950"/>
                  <a:pt x="607" y="950"/>
                  <a:pt x="607" y="950"/>
                </a:cubicBezTo>
                <a:cubicBezTo>
                  <a:pt x="606" y="952"/>
                  <a:pt x="606" y="952"/>
                  <a:pt x="606" y="952"/>
                </a:cubicBezTo>
                <a:cubicBezTo>
                  <a:pt x="604" y="953"/>
                  <a:pt x="604" y="953"/>
                  <a:pt x="604" y="953"/>
                </a:cubicBezTo>
                <a:cubicBezTo>
                  <a:pt x="607" y="955"/>
                  <a:pt x="607" y="955"/>
                  <a:pt x="607" y="955"/>
                </a:cubicBezTo>
                <a:cubicBezTo>
                  <a:pt x="613" y="956"/>
                  <a:pt x="613" y="956"/>
                  <a:pt x="613" y="956"/>
                </a:cubicBezTo>
                <a:cubicBezTo>
                  <a:pt x="612" y="957"/>
                  <a:pt x="606" y="955"/>
                  <a:pt x="620" y="953"/>
                </a:cubicBezTo>
                <a:cubicBezTo>
                  <a:pt x="622" y="954"/>
                  <a:pt x="622" y="954"/>
                  <a:pt x="622" y="954"/>
                </a:cubicBezTo>
                <a:cubicBezTo>
                  <a:pt x="627" y="951"/>
                  <a:pt x="627" y="951"/>
                  <a:pt x="627" y="951"/>
                </a:cubicBezTo>
                <a:cubicBezTo>
                  <a:pt x="628" y="953"/>
                  <a:pt x="628" y="953"/>
                  <a:pt x="628" y="953"/>
                </a:cubicBezTo>
                <a:cubicBezTo>
                  <a:pt x="633" y="950"/>
                  <a:pt x="633" y="950"/>
                  <a:pt x="633" y="950"/>
                </a:cubicBezTo>
                <a:cubicBezTo>
                  <a:pt x="654" y="947"/>
                  <a:pt x="654" y="947"/>
                  <a:pt x="654" y="947"/>
                </a:cubicBezTo>
                <a:cubicBezTo>
                  <a:pt x="656" y="945"/>
                  <a:pt x="656" y="945"/>
                  <a:pt x="656" y="945"/>
                </a:cubicBezTo>
                <a:cubicBezTo>
                  <a:pt x="662" y="947"/>
                  <a:pt x="662" y="947"/>
                  <a:pt x="662" y="947"/>
                </a:cubicBezTo>
                <a:cubicBezTo>
                  <a:pt x="666" y="948"/>
                  <a:pt x="666" y="948"/>
                  <a:pt x="666" y="948"/>
                </a:cubicBezTo>
                <a:cubicBezTo>
                  <a:pt x="667" y="950"/>
                  <a:pt x="654" y="951"/>
                  <a:pt x="667" y="941"/>
                </a:cubicBezTo>
                <a:cubicBezTo>
                  <a:pt x="667" y="942"/>
                  <a:pt x="666" y="942"/>
                  <a:pt x="668" y="943"/>
                </a:cubicBezTo>
                <a:cubicBezTo>
                  <a:pt x="669" y="944"/>
                  <a:pt x="659" y="947"/>
                  <a:pt x="670" y="938"/>
                </a:cubicBezTo>
                <a:cubicBezTo>
                  <a:pt x="674" y="939"/>
                  <a:pt x="674" y="939"/>
                  <a:pt x="674" y="939"/>
                </a:cubicBezTo>
                <a:cubicBezTo>
                  <a:pt x="680" y="937"/>
                  <a:pt x="680" y="937"/>
                  <a:pt x="680" y="937"/>
                </a:cubicBezTo>
                <a:cubicBezTo>
                  <a:pt x="681" y="937"/>
                  <a:pt x="672" y="939"/>
                  <a:pt x="683" y="938"/>
                </a:cubicBezTo>
                <a:cubicBezTo>
                  <a:pt x="684" y="936"/>
                  <a:pt x="684" y="936"/>
                  <a:pt x="684" y="936"/>
                </a:cubicBezTo>
                <a:cubicBezTo>
                  <a:pt x="685" y="937"/>
                  <a:pt x="685" y="937"/>
                  <a:pt x="685" y="937"/>
                </a:cubicBezTo>
                <a:cubicBezTo>
                  <a:pt x="681" y="940"/>
                  <a:pt x="681" y="940"/>
                  <a:pt x="681" y="940"/>
                </a:cubicBezTo>
                <a:cubicBezTo>
                  <a:pt x="680" y="938"/>
                  <a:pt x="680" y="938"/>
                  <a:pt x="680" y="938"/>
                </a:cubicBezTo>
                <a:cubicBezTo>
                  <a:pt x="678" y="940"/>
                  <a:pt x="676" y="939"/>
                  <a:pt x="676" y="940"/>
                </a:cubicBezTo>
                <a:cubicBezTo>
                  <a:pt x="670" y="945"/>
                  <a:pt x="670" y="945"/>
                  <a:pt x="670" y="945"/>
                </a:cubicBezTo>
                <a:cubicBezTo>
                  <a:pt x="671" y="947"/>
                  <a:pt x="671" y="947"/>
                  <a:pt x="671" y="947"/>
                </a:cubicBezTo>
                <a:cubicBezTo>
                  <a:pt x="679" y="946"/>
                  <a:pt x="679" y="946"/>
                  <a:pt x="679" y="946"/>
                </a:cubicBezTo>
                <a:cubicBezTo>
                  <a:pt x="682" y="944"/>
                  <a:pt x="682" y="944"/>
                  <a:pt x="682" y="944"/>
                </a:cubicBezTo>
                <a:cubicBezTo>
                  <a:pt x="690" y="944"/>
                  <a:pt x="690" y="944"/>
                  <a:pt x="690" y="944"/>
                </a:cubicBezTo>
                <a:cubicBezTo>
                  <a:pt x="697" y="941"/>
                  <a:pt x="697" y="941"/>
                  <a:pt x="697" y="941"/>
                </a:cubicBezTo>
                <a:cubicBezTo>
                  <a:pt x="702" y="942"/>
                  <a:pt x="702" y="942"/>
                  <a:pt x="702" y="942"/>
                </a:cubicBezTo>
                <a:cubicBezTo>
                  <a:pt x="712" y="941"/>
                  <a:pt x="712" y="941"/>
                  <a:pt x="712" y="941"/>
                </a:cubicBezTo>
                <a:cubicBezTo>
                  <a:pt x="712" y="940"/>
                  <a:pt x="712" y="940"/>
                  <a:pt x="712" y="940"/>
                </a:cubicBezTo>
                <a:cubicBezTo>
                  <a:pt x="706" y="941"/>
                  <a:pt x="711" y="948"/>
                  <a:pt x="720" y="934"/>
                </a:cubicBezTo>
                <a:cubicBezTo>
                  <a:pt x="720" y="933"/>
                  <a:pt x="720" y="933"/>
                  <a:pt x="720" y="933"/>
                </a:cubicBezTo>
                <a:cubicBezTo>
                  <a:pt x="722" y="933"/>
                  <a:pt x="722" y="933"/>
                  <a:pt x="722" y="933"/>
                </a:cubicBezTo>
                <a:cubicBezTo>
                  <a:pt x="723" y="931"/>
                  <a:pt x="723" y="931"/>
                  <a:pt x="723" y="931"/>
                </a:cubicBezTo>
                <a:cubicBezTo>
                  <a:pt x="726" y="934"/>
                  <a:pt x="726" y="934"/>
                  <a:pt x="726" y="934"/>
                </a:cubicBezTo>
                <a:cubicBezTo>
                  <a:pt x="726" y="932"/>
                  <a:pt x="736" y="935"/>
                  <a:pt x="725" y="930"/>
                </a:cubicBezTo>
                <a:cubicBezTo>
                  <a:pt x="726" y="931"/>
                  <a:pt x="727" y="930"/>
                  <a:pt x="728" y="930"/>
                </a:cubicBezTo>
                <a:cubicBezTo>
                  <a:pt x="728" y="936"/>
                  <a:pt x="728" y="936"/>
                  <a:pt x="728" y="936"/>
                </a:cubicBezTo>
                <a:cubicBezTo>
                  <a:pt x="723" y="937"/>
                  <a:pt x="723" y="937"/>
                  <a:pt x="723" y="937"/>
                </a:cubicBezTo>
                <a:cubicBezTo>
                  <a:pt x="723" y="938"/>
                  <a:pt x="723" y="938"/>
                  <a:pt x="723" y="938"/>
                </a:cubicBezTo>
                <a:cubicBezTo>
                  <a:pt x="747" y="937"/>
                  <a:pt x="747" y="937"/>
                  <a:pt x="747" y="937"/>
                </a:cubicBezTo>
                <a:cubicBezTo>
                  <a:pt x="750" y="935"/>
                  <a:pt x="750" y="935"/>
                  <a:pt x="750" y="935"/>
                </a:cubicBezTo>
                <a:cubicBezTo>
                  <a:pt x="748" y="933"/>
                  <a:pt x="748" y="933"/>
                  <a:pt x="748" y="933"/>
                </a:cubicBezTo>
                <a:cubicBezTo>
                  <a:pt x="744" y="933"/>
                  <a:pt x="744" y="933"/>
                  <a:pt x="744" y="933"/>
                </a:cubicBezTo>
                <a:cubicBezTo>
                  <a:pt x="746" y="931"/>
                  <a:pt x="746" y="931"/>
                  <a:pt x="746" y="931"/>
                </a:cubicBezTo>
                <a:cubicBezTo>
                  <a:pt x="751" y="932"/>
                  <a:pt x="751" y="932"/>
                  <a:pt x="751" y="932"/>
                </a:cubicBezTo>
                <a:cubicBezTo>
                  <a:pt x="752" y="931"/>
                  <a:pt x="752" y="931"/>
                  <a:pt x="752" y="931"/>
                </a:cubicBezTo>
                <a:cubicBezTo>
                  <a:pt x="751" y="930"/>
                  <a:pt x="751" y="930"/>
                  <a:pt x="751" y="930"/>
                </a:cubicBezTo>
                <a:cubicBezTo>
                  <a:pt x="751" y="927"/>
                  <a:pt x="751" y="927"/>
                  <a:pt x="751" y="927"/>
                </a:cubicBezTo>
                <a:cubicBezTo>
                  <a:pt x="756" y="925"/>
                  <a:pt x="756" y="925"/>
                  <a:pt x="756" y="925"/>
                </a:cubicBezTo>
                <a:cubicBezTo>
                  <a:pt x="761" y="924"/>
                  <a:pt x="752" y="927"/>
                  <a:pt x="760" y="926"/>
                </a:cubicBezTo>
                <a:cubicBezTo>
                  <a:pt x="760" y="925"/>
                  <a:pt x="760" y="925"/>
                  <a:pt x="760" y="925"/>
                </a:cubicBezTo>
                <a:cubicBezTo>
                  <a:pt x="762" y="927"/>
                  <a:pt x="764" y="922"/>
                  <a:pt x="764" y="929"/>
                </a:cubicBezTo>
                <a:cubicBezTo>
                  <a:pt x="764" y="926"/>
                  <a:pt x="764" y="926"/>
                  <a:pt x="764" y="926"/>
                </a:cubicBezTo>
                <a:cubicBezTo>
                  <a:pt x="765" y="926"/>
                  <a:pt x="765" y="926"/>
                  <a:pt x="765" y="926"/>
                </a:cubicBezTo>
                <a:cubicBezTo>
                  <a:pt x="766" y="927"/>
                  <a:pt x="766" y="927"/>
                  <a:pt x="766" y="927"/>
                </a:cubicBezTo>
                <a:cubicBezTo>
                  <a:pt x="761" y="931"/>
                  <a:pt x="761" y="931"/>
                  <a:pt x="761" y="931"/>
                </a:cubicBezTo>
                <a:cubicBezTo>
                  <a:pt x="762" y="933"/>
                  <a:pt x="762" y="933"/>
                  <a:pt x="762" y="933"/>
                </a:cubicBezTo>
                <a:cubicBezTo>
                  <a:pt x="765" y="933"/>
                  <a:pt x="765" y="933"/>
                  <a:pt x="765" y="933"/>
                </a:cubicBezTo>
                <a:cubicBezTo>
                  <a:pt x="765" y="934"/>
                  <a:pt x="765" y="934"/>
                  <a:pt x="765" y="934"/>
                </a:cubicBezTo>
                <a:cubicBezTo>
                  <a:pt x="770" y="934"/>
                  <a:pt x="770" y="934"/>
                  <a:pt x="770" y="934"/>
                </a:cubicBezTo>
                <a:cubicBezTo>
                  <a:pt x="771" y="934"/>
                  <a:pt x="771" y="934"/>
                  <a:pt x="771" y="934"/>
                </a:cubicBezTo>
                <a:cubicBezTo>
                  <a:pt x="767" y="932"/>
                  <a:pt x="767" y="932"/>
                  <a:pt x="767" y="932"/>
                </a:cubicBezTo>
                <a:cubicBezTo>
                  <a:pt x="769" y="930"/>
                  <a:pt x="769" y="930"/>
                  <a:pt x="769" y="930"/>
                </a:cubicBezTo>
                <a:cubicBezTo>
                  <a:pt x="770" y="930"/>
                  <a:pt x="762" y="929"/>
                  <a:pt x="772" y="930"/>
                </a:cubicBezTo>
                <a:cubicBezTo>
                  <a:pt x="768" y="924"/>
                  <a:pt x="770" y="940"/>
                  <a:pt x="769" y="925"/>
                </a:cubicBezTo>
                <a:cubicBezTo>
                  <a:pt x="766" y="926"/>
                  <a:pt x="770" y="928"/>
                  <a:pt x="772" y="923"/>
                </a:cubicBezTo>
                <a:cubicBezTo>
                  <a:pt x="775" y="926"/>
                  <a:pt x="770" y="924"/>
                  <a:pt x="770" y="927"/>
                </a:cubicBezTo>
                <a:cubicBezTo>
                  <a:pt x="772" y="927"/>
                  <a:pt x="772" y="927"/>
                  <a:pt x="772" y="927"/>
                </a:cubicBezTo>
                <a:cubicBezTo>
                  <a:pt x="773" y="929"/>
                  <a:pt x="773" y="929"/>
                  <a:pt x="773" y="929"/>
                </a:cubicBezTo>
                <a:cubicBezTo>
                  <a:pt x="780" y="926"/>
                  <a:pt x="780" y="926"/>
                  <a:pt x="780" y="926"/>
                </a:cubicBezTo>
                <a:cubicBezTo>
                  <a:pt x="780" y="926"/>
                  <a:pt x="773" y="930"/>
                  <a:pt x="783" y="927"/>
                </a:cubicBezTo>
                <a:cubicBezTo>
                  <a:pt x="783" y="925"/>
                  <a:pt x="783" y="925"/>
                  <a:pt x="783" y="925"/>
                </a:cubicBezTo>
                <a:cubicBezTo>
                  <a:pt x="785" y="926"/>
                  <a:pt x="785" y="926"/>
                  <a:pt x="785" y="926"/>
                </a:cubicBezTo>
                <a:cubicBezTo>
                  <a:pt x="792" y="923"/>
                  <a:pt x="792" y="923"/>
                  <a:pt x="792" y="923"/>
                </a:cubicBezTo>
                <a:cubicBezTo>
                  <a:pt x="793" y="922"/>
                  <a:pt x="793" y="922"/>
                  <a:pt x="793" y="922"/>
                </a:cubicBezTo>
                <a:cubicBezTo>
                  <a:pt x="797" y="923"/>
                  <a:pt x="797" y="923"/>
                  <a:pt x="797" y="923"/>
                </a:cubicBezTo>
                <a:cubicBezTo>
                  <a:pt x="792" y="926"/>
                  <a:pt x="792" y="926"/>
                  <a:pt x="792" y="926"/>
                </a:cubicBezTo>
                <a:cubicBezTo>
                  <a:pt x="796" y="930"/>
                  <a:pt x="796" y="930"/>
                  <a:pt x="796" y="930"/>
                </a:cubicBezTo>
                <a:cubicBezTo>
                  <a:pt x="807" y="929"/>
                  <a:pt x="807" y="929"/>
                  <a:pt x="807" y="929"/>
                </a:cubicBezTo>
                <a:cubicBezTo>
                  <a:pt x="808" y="928"/>
                  <a:pt x="808" y="928"/>
                  <a:pt x="808" y="928"/>
                </a:cubicBezTo>
                <a:cubicBezTo>
                  <a:pt x="808" y="927"/>
                  <a:pt x="808" y="927"/>
                  <a:pt x="808" y="927"/>
                </a:cubicBezTo>
                <a:cubicBezTo>
                  <a:pt x="813" y="929"/>
                  <a:pt x="813" y="929"/>
                  <a:pt x="813" y="929"/>
                </a:cubicBezTo>
                <a:cubicBezTo>
                  <a:pt x="814" y="929"/>
                  <a:pt x="808" y="931"/>
                  <a:pt x="815" y="926"/>
                </a:cubicBezTo>
                <a:cubicBezTo>
                  <a:pt x="817" y="927"/>
                  <a:pt x="817" y="927"/>
                  <a:pt x="817" y="927"/>
                </a:cubicBezTo>
                <a:cubicBezTo>
                  <a:pt x="823" y="925"/>
                  <a:pt x="823" y="925"/>
                  <a:pt x="823" y="925"/>
                </a:cubicBezTo>
                <a:cubicBezTo>
                  <a:pt x="824" y="925"/>
                  <a:pt x="826" y="927"/>
                  <a:pt x="827" y="925"/>
                </a:cubicBezTo>
                <a:cubicBezTo>
                  <a:pt x="827" y="921"/>
                  <a:pt x="830" y="929"/>
                  <a:pt x="830" y="922"/>
                </a:cubicBezTo>
                <a:cubicBezTo>
                  <a:pt x="831" y="925"/>
                  <a:pt x="831" y="925"/>
                  <a:pt x="831" y="925"/>
                </a:cubicBezTo>
                <a:cubicBezTo>
                  <a:pt x="834" y="925"/>
                  <a:pt x="832" y="922"/>
                  <a:pt x="834" y="922"/>
                </a:cubicBezTo>
                <a:cubicBezTo>
                  <a:pt x="837" y="921"/>
                  <a:pt x="837" y="921"/>
                  <a:pt x="837" y="921"/>
                </a:cubicBezTo>
                <a:cubicBezTo>
                  <a:pt x="839" y="917"/>
                  <a:pt x="839" y="917"/>
                  <a:pt x="839" y="917"/>
                </a:cubicBezTo>
                <a:cubicBezTo>
                  <a:pt x="845" y="918"/>
                  <a:pt x="845" y="918"/>
                  <a:pt x="845" y="918"/>
                </a:cubicBezTo>
                <a:cubicBezTo>
                  <a:pt x="850" y="912"/>
                  <a:pt x="850" y="912"/>
                  <a:pt x="850" y="912"/>
                </a:cubicBezTo>
                <a:cubicBezTo>
                  <a:pt x="850" y="916"/>
                  <a:pt x="850" y="916"/>
                  <a:pt x="850" y="916"/>
                </a:cubicBezTo>
                <a:cubicBezTo>
                  <a:pt x="853" y="918"/>
                  <a:pt x="853" y="918"/>
                  <a:pt x="853" y="918"/>
                </a:cubicBezTo>
                <a:cubicBezTo>
                  <a:pt x="856" y="914"/>
                  <a:pt x="856" y="914"/>
                  <a:pt x="856" y="914"/>
                </a:cubicBezTo>
                <a:cubicBezTo>
                  <a:pt x="858" y="915"/>
                  <a:pt x="858" y="915"/>
                  <a:pt x="858" y="915"/>
                </a:cubicBezTo>
                <a:cubicBezTo>
                  <a:pt x="853" y="919"/>
                  <a:pt x="853" y="919"/>
                  <a:pt x="853" y="919"/>
                </a:cubicBezTo>
                <a:cubicBezTo>
                  <a:pt x="857" y="919"/>
                  <a:pt x="857" y="919"/>
                  <a:pt x="857" y="919"/>
                </a:cubicBezTo>
                <a:cubicBezTo>
                  <a:pt x="856" y="921"/>
                  <a:pt x="853" y="919"/>
                  <a:pt x="853" y="921"/>
                </a:cubicBezTo>
                <a:cubicBezTo>
                  <a:pt x="854" y="923"/>
                  <a:pt x="854" y="923"/>
                  <a:pt x="854" y="923"/>
                </a:cubicBezTo>
                <a:cubicBezTo>
                  <a:pt x="855" y="922"/>
                  <a:pt x="855" y="922"/>
                  <a:pt x="855" y="922"/>
                </a:cubicBezTo>
                <a:cubicBezTo>
                  <a:pt x="858" y="923"/>
                  <a:pt x="847" y="926"/>
                  <a:pt x="859" y="922"/>
                </a:cubicBezTo>
                <a:cubicBezTo>
                  <a:pt x="859" y="917"/>
                  <a:pt x="859" y="917"/>
                  <a:pt x="859" y="917"/>
                </a:cubicBezTo>
                <a:cubicBezTo>
                  <a:pt x="858" y="917"/>
                  <a:pt x="858" y="917"/>
                  <a:pt x="858" y="917"/>
                </a:cubicBezTo>
                <a:cubicBezTo>
                  <a:pt x="862" y="916"/>
                  <a:pt x="862" y="916"/>
                  <a:pt x="862" y="916"/>
                </a:cubicBezTo>
                <a:cubicBezTo>
                  <a:pt x="863" y="914"/>
                  <a:pt x="863" y="914"/>
                  <a:pt x="863" y="914"/>
                </a:cubicBezTo>
                <a:cubicBezTo>
                  <a:pt x="869" y="914"/>
                  <a:pt x="869" y="914"/>
                  <a:pt x="869" y="914"/>
                </a:cubicBezTo>
                <a:cubicBezTo>
                  <a:pt x="869" y="912"/>
                  <a:pt x="869" y="912"/>
                  <a:pt x="869" y="912"/>
                </a:cubicBezTo>
                <a:cubicBezTo>
                  <a:pt x="872" y="912"/>
                  <a:pt x="872" y="912"/>
                  <a:pt x="872" y="912"/>
                </a:cubicBezTo>
                <a:cubicBezTo>
                  <a:pt x="873" y="914"/>
                  <a:pt x="873" y="914"/>
                  <a:pt x="873" y="914"/>
                </a:cubicBezTo>
                <a:cubicBezTo>
                  <a:pt x="877" y="911"/>
                  <a:pt x="877" y="911"/>
                  <a:pt x="877" y="911"/>
                </a:cubicBezTo>
                <a:cubicBezTo>
                  <a:pt x="888" y="910"/>
                  <a:pt x="888" y="910"/>
                  <a:pt x="888" y="910"/>
                </a:cubicBezTo>
                <a:cubicBezTo>
                  <a:pt x="884" y="914"/>
                  <a:pt x="884" y="914"/>
                  <a:pt x="884" y="914"/>
                </a:cubicBezTo>
                <a:cubicBezTo>
                  <a:pt x="885" y="916"/>
                  <a:pt x="885" y="916"/>
                  <a:pt x="885" y="916"/>
                </a:cubicBezTo>
                <a:cubicBezTo>
                  <a:pt x="880" y="916"/>
                  <a:pt x="880" y="916"/>
                  <a:pt x="880" y="916"/>
                </a:cubicBezTo>
                <a:cubicBezTo>
                  <a:pt x="879" y="917"/>
                  <a:pt x="879" y="917"/>
                  <a:pt x="879" y="917"/>
                </a:cubicBezTo>
                <a:cubicBezTo>
                  <a:pt x="880" y="917"/>
                  <a:pt x="880" y="917"/>
                  <a:pt x="880" y="917"/>
                </a:cubicBezTo>
                <a:cubicBezTo>
                  <a:pt x="882" y="920"/>
                  <a:pt x="882" y="920"/>
                  <a:pt x="882" y="920"/>
                </a:cubicBezTo>
                <a:cubicBezTo>
                  <a:pt x="884" y="920"/>
                  <a:pt x="873" y="922"/>
                  <a:pt x="886" y="917"/>
                </a:cubicBezTo>
                <a:cubicBezTo>
                  <a:pt x="887" y="918"/>
                  <a:pt x="887" y="918"/>
                  <a:pt x="887" y="918"/>
                </a:cubicBezTo>
                <a:cubicBezTo>
                  <a:pt x="893" y="909"/>
                  <a:pt x="893" y="909"/>
                  <a:pt x="893" y="909"/>
                </a:cubicBezTo>
                <a:cubicBezTo>
                  <a:pt x="896" y="909"/>
                  <a:pt x="896" y="905"/>
                  <a:pt x="899" y="906"/>
                </a:cubicBezTo>
                <a:cubicBezTo>
                  <a:pt x="900" y="909"/>
                  <a:pt x="900" y="909"/>
                  <a:pt x="900" y="909"/>
                </a:cubicBezTo>
                <a:cubicBezTo>
                  <a:pt x="902" y="908"/>
                  <a:pt x="902" y="908"/>
                  <a:pt x="902" y="908"/>
                </a:cubicBezTo>
                <a:cubicBezTo>
                  <a:pt x="905" y="911"/>
                  <a:pt x="905" y="911"/>
                  <a:pt x="905" y="911"/>
                </a:cubicBezTo>
                <a:cubicBezTo>
                  <a:pt x="905" y="911"/>
                  <a:pt x="906" y="911"/>
                  <a:pt x="907" y="910"/>
                </a:cubicBezTo>
                <a:cubicBezTo>
                  <a:pt x="903" y="912"/>
                  <a:pt x="903" y="912"/>
                  <a:pt x="903" y="912"/>
                </a:cubicBezTo>
                <a:cubicBezTo>
                  <a:pt x="900" y="910"/>
                  <a:pt x="896" y="909"/>
                  <a:pt x="893" y="913"/>
                </a:cubicBezTo>
                <a:cubicBezTo>
                  <a:pt x="892" y="914"/>
                  <a:pt x="892" y="914"/>
                  <a:pt x="892" y="914"/>
                </a:cubicBezTo>
                <a:cubicBezTo>
                  <a:pt x="894" y="915"/>
                  <a:pt x="894" y="915"/>
                  <a:pt x="894" y="915"/>
                </a:cubicBezTo>
                <a:cubicBezTo>
                  <a:pt x="896" y="914"/>
                  <a:pt x="896" y="914"/>
                  <a:pt x="896" y="914"/>
                </a:cubicBezTo>
                <a:cubicBezTo>
                  <a:pt x="896" y="914"/>
                  <a:pt x="896" y="914"/>
                  <a:pt x="896" y="914"/>
                </a:cubicBezTo>
                <a:cubicBezTo>
                  <a:pt x="899" y="914"/>
                  <a:pt x="899" y="914"/>
                  <a:pt x="899" y="914"/>
                </a:cubicBezTo>
                <a:cubicBezTo>
                  <a:pt x="904" y="918"/>
                  <a:pt x="904" y="918"/>
                  <a:pt x="904" y="918"/>
                </a:cubicBezTo>
                <a:cubicBezTo>
                  <a:pt x="909" y="915"/>
                  <a:pt x="909" y="915"/>
                  <a:pt x="909" y="915"/>
                </a:cubicBezTo>
                <a:cubicBezTo>
                  <a:pt x="910" y="916"/>
                  <a:pt x="910" y="916"/>
                  <a:pt x="910" y="916"/>
                </a:cubicBezTo>
                <a:cubicBezTo>
                  <a:pt x="924" y="911"/>
                  <a:pt x="924" y="911"/>
                  <a:pt x="924" y="911"/>
                </a:cubicBezTo>
                <a:cubicBezTo>
                  <a:pt x="931" y="910"/>
                  <a:pt x="931" y="910"/>
                  <a:pt x="931" y="910"/>
                </a:cubicBezTo>
                <a:cubicBezTo>
                  <a:pt x="932" y="909"/>
                  <a:pt x="932" y="909"/>
                  <a:pt x="932" y="909"/>
                </a:cubicBezTo>
                <a:cubicBezTo>
                  <a:pt x="933" y="909"/>
                  <a:pt x="927" y="912"/>
                  <a:pt x="932" y="906"/>
                </a:cubicBezTo>
                <a:cubicBezTo>
                  <a:pt x="932" y="909"/>
                  <a:pt x="932" y="909"/>
                  <a:pt x="932" y="909"/>
                </a:cubicBezTo>
                <a:cubicBezTo>
                  <a:pt x="933" y="909"/>
                  <a:pt x="928" y="910"/>
                  <a:pt x="934" y="909"/>
                </a:cubicBezTo>
                <a:cubicBezTo>
                  <a:pt x="932" y="913"/>
                  <a:pt x="932" y="913"/>
                  <a:pt x="932" y="913"/>
                </a:cubicBezTo>
                <a:cubicBezTo>
                  <a:pt x="927" y="911"/>
                  <a:pt x="921" y="923"/>
                  <a:pt x="921" y="912"/>
                </a:cubicBezTo>
                <a:cubicBezTo>
                  <a:pt x="919" y="912"/>
                  <a:pt x="920" y="916"/>
                  <a:pt x="919" y="914"/>
                </a:cubicBezTo>
                <a:cubicBezTo>
                  <a:pt x="914" y="919"/>
                  <a:pt x="911" y="907"/>
                  <a:pt x="914" y="922"/>
                </a:cubicBezTo>
                <a:cubicBezTo>
                  <a:pt x="914" y="924"/>
                  <a:pt x="911" y="921"/>
                  <a:pt x="913" y="924"/>
                </a:cubicBezTo>
                <a:cubicBezTo>
                  <a:pt x="909" y="921"/>
                  <a:pt x="909" y="921"/>
                  <a:pt x="909" y="921"/>
                </a:cubicBezTo>
                <a:cubicBezTo>
                  <a:pt x="911" y="918"/>
                  <a:pt x="899" y="922"/>
                  <a:pt x="912" y="918"/>
                </a:cubicBezTo>
                <a:cubicBezTo>
                  <a:pt x="909" y="917"/>
                  <a:pt x="909" y="917"/>
                  <a:pt x="909" y="917"/>
                </a:cubicBezTo>
                <a:cubicBezTo>
                  <a:pt x="907" y="919"/>
                  <a:pt x="907" y="919"/>
                  <a:pt x="907" y="919"/>
                </a:cubicBezTo>
                <a:cubicBezTo>
                  <a:pt x="905" y="918"/>
                  <a:pt x="905" y="918"/>
                  <a:pt x="905" y="918"/>
                </a:cubicBezTo>
                <a:cubicBezTo>
                  <a:pt x="902" y="919"/>
                  <a:pt x="902" y="919"/>
                  <a:pt x="902" y="919"/>
                </a:cubicBezTo>
                <a:cubicBezTo>
                  <a:pt x="896" y="918"/>
                  <a:pt x="896" y="918"/>
                  <a:pt x="896" y="918"/>
                </a:cubicBezTo>
                <a:cubicBezTo>
                  <a:pt x="895" y="921"/>
                  <a:pt x="895" y="921"/>
                  <a:pt x="895" y="921"/>
                </a:cubicBezTo>
                <a:cubicBezTo>
                  <a:pt x="894" y="919"/>
                  <a:pt x="894" y="919"/>
                  <a:pt x="894" y="919"/>
                </a:cubicBezTo>
                <a:cubicBezTo>
                  <a:pt x="885" y="920"/>
                  <a:pt x="885" y="920"/>
                  <a:pt x="885" y="920"/>
                </a:cubicBezTo>
                <a:cubicBezTo>
                  <a:pt x="881" y="920"/>
                  <a:pt x="881" y="920"/>
                  <a:pt x="881" y="920"/>
                </a:cubicBezTo>
                <a:cubicBezTo>
                  <a:pt x="880" y="922"/>
                  <a:pt x="880" y="922"/>
                  <a:pt x="880" y="922"/>
                </a:cubicBezTo>
                <a:cubicBezTo>
                  <a:pt x="879" y="921"/>
                  <a:pt x="879" y="921"/>
                  <a:pt x="879" y="921"/>
                </a:cubicBezTo>
                <a:cubicBezTo>
                  <a:pt x="877" y="922"/>
                  <a:pt x="875" y="925"/>
                  <a:pt x="873" y="921"/>
                </a:cubicBezTo>
                <a:cubicBezTo>
                  <a:pt x="872" y="924"/>
                  <a:pt x="872" y="924"/>
                  <a:pt x="872" y="924"/>
                </a:cubicBezTo>
                <a:cubicBezTo>
                  <a:pt x="861" y="924"/>
                  <a:pt x="861" y="924"/>
                  <a:pt x="861" y="924"/>
                </a:cubicBezTo>
                <a:cubicBezTo>
                  <a:pt x="849" y="926"/>
                  <a:pt x="849" y="926"/>
                  <a:pt x="849" y="926"/>
                </a:cubicBezTo>
                <a:cubicBezTo>
                  <a:pt x="841" y="926"/>
                  <a:pt x="841" y="926"/>
                  <a:pt x="841" y="926"/>
                </a:cubicBezTo>
                <a:cubicBezTo>
                  <a:pt x="839" y="928"/>
                  <a:pt x="839" y="928"/>
                  <a:pt x="839" y="928"/>
                </a:cubicBezTo>
                <a:cubicBezTo>
                  <a:pt x="823" y="929"/>
                  <a:pt x="823" y="929"/>
                  <a:pt x="823" y="929"/>
                </a:cubicBezTo>
                <a:cubicBezTo>
                  <a:pt x="819" y="932"/>
                  <a:pt x="819" y="932"/>
                  <a:pt x="819" y="932"/>
                </a:cubicBezTo>
                <a:cubicBezTo>
                  <a:pt x="820" y="933"/>
                  <a:pt x="820" y="933"/>
                  <a:pt x="820" y="933"/>
                </a:cubicBezTo>
                <a:cubicBezTo>
                  <a:pt x="826" y="931"/>
                  <a:pt x="826" y="931"/>
                  <a:pt x="826" y="931"/>
                </a:cubicBezTo>
                <a:cubicBezTo>
                  <a:pt x="826" y="935"/>
                  <a:pt x="826" y="935"/>
                  <a:pt x="826" y="935"/>
                </a:cubicBezTo>
                <a:cubicBezTo>
                  <a:pt x="816" y="933"/>
                  <a:pt x="816" y="933"/>
                  <a:pt x="816" y="933"/>
                </a:cubicBezTo>
                <a:cubicBezTo>
                  <a:pt x="815" y="929"/>
                  <a:pt x="815" y="929"/>
                  <a:pt x="815" y="929"/>
                </a:cubicBezTo>
                <a:cubicBezTo>
                  <a:pt x="807" y="931"/>
                  <a:pt x="807" y="931"/>
                  <a:pt x="807" y="931"/>
                </a:cubicBezTo>
                <a:cubicBezTo>
                  <a:pt x="801" y="931"/>
                  <a:pt x="801" y="931"/>
                  <a:pt x="801" y="931"/>
                </a:cubicBezTo>
                <a:cubicBezTo>
                  <a:pt x="797" y="934"/>
                  <a:pt x="797" y="934"/>
                  <a:pt x="797" y="934"/>
                </a:cubicBezTo>
                <a:cubicBezTo>
                  <a:pt x="793" y="931"/>
                  <a:pt x="793" y="931"/>
                  <a:pt x="793" y="931"/>
                </a:cubicBezTo>
                <a:cubicBezTo>
                  <a:pt x="792" y="933"/>
                  <a:pt x="791" y="934"/>
                  <a:pt x="785" y="933"/>
                </a:cubicBezTo>
                <a:cubicBezTo>
                  <a:pt x="783" y="934"/>
                  <a:pt x="783" y="934"/>
                  <a:pt x="783" y="934"/>
                </a:cubicBezTo>
                <a:cubicBezTo>
                  <a:pt x="783" y="934"/>
                  <a:pt x="783" y="934"/>
                  <a:pt x="783" y="934"/>
                </a:cubicBezTo>
                <a:cubicBezTo>
                  <a:pt x="777" y="934"/>
                  <a:pt x="777" y="934"/>
                  <a:pt x="777" y="934"/>
                </a:cubicBezTo>
                <a:cubicBezTo>
                  <a:pt x="776" y="935"/>
                  <a:pt x="776" y="935"/>
                  <a:pt x="776" y="935"/>
                </a:cubicBezTo>
                <a:cubicBezTo>
                  <a:pt x="774" y="935"/>
                  <a:pt x="774" y="935"/>
                  <a:pt x="774" y="935"/>
                </a:cubicBezTo>
                <a:cubicBezTo>
                  <a:pt x="774" y="933"/>
                  <a:pt x="774" y="933"/>
                  <a:pt x="774" y="933"/>
                </a:cubicBezTo>
                <a:cubicBezTo>
                  <a:pt x="769" y="937"/>
                  <a:pt x="769" y="937"/>
                  <a:pt x="769" y="937"/>
                </a:cubicBezTo>
                <a:cubicBezTo>
                  <a:pt x="766" y="938"/>
                  <a:pt x="766" y="938"/>
                  <a:pt x="766" y="938"/>
                </a:cubicBezTo>
                <a:cubicBezTo>
                  <a:pt x="762" y="935"/>
                  <a:pt x="762" y="935"/>
                  <a:pt x="762" y="935"/>
                </a:cubicBezTo>
                <a:cubicBezTo>
                  <a:pt x="757" y="936"/>
                  <a:pt x="757" y="936"/>
                  <a:pt x="757" y="936"/>
                </a:cubicBezTo>
                <a:cubicBezTo>
                  <a:pt x="757" y="939"/>
                  <a:pt x="757" y="939"/>
                  <a:pt x="757" y="939"/>
                </a:cubicBezTo>
                <a:cubicBezTo>
                  <a:pt x="755" y="938"/>
                  <a:pt x="755" y="938"/>
                  <a:pt x="755" y="938"/>
                </a:cubicBezTo>
                <a:cubicBezTo>
                  <a:pt x="753" y="938"/>
                  <a:pt x="753" y="938"/>
                  <a:pt x="753" y="938"/>
                </a:cubicBezTo>
                <a:cubicBezTo>
                  <a:pt x="752" y="939"/>
                  <a:pt x="752" y="939"/>
                  <a:pt x="752" y="939"/>
                </a:cubicBezTo>
                <a:cubicBezTo>
                  <a:pt x="750" y="938"/>
                  <a:pt x="750" y="938"/>
                  <a:pt x="750" y="938"/>
                </a:cubicBezTo>
                <a:cubicBezTo>
                  <a:pt x="740" y="940"/>
                  <a:pt x="740" y="940"/>
                  <a:pt x="740" y="940"/>
                </a:cubicBezTo>
                <a:cubicBezTo>
                  <a:pt x="736" y="941"/>
                  <a:pt x="736" y="941"/>
                  <a:pt x="736" y="941"/>
                </a:cubicBezTo>
                <a:cubicBezTo>
                  <a:pt x="729" y="940"/>
                  <a:pt x="729" y="940"/>
                  <a:pt x="729" y="940"/>
                </a:cubicBezTo>
                <a:cubicBezTo>
                  <a:pt x="729" y="941"/>
                  <a:pt x="727" y="937"/>
                  <a:pt x="729" y="942"/>
                </a:cubicBezTo>
                <a:cubicBezTo>
                  <a:pt x="728" y="942"/>
                  <a:pt x="728" y="942"/>
                  <a:pt x="728" y="942"/>
                </a:cubicBezTo>
                <a:cubicBezTo>
                  <a:pt x="728" y="941"/>
                  <a:pt x="728" y="941"/>
                  <a:pt x="728" y="941"/>
                </a:cubicBezTo>
                <a:cubicBezTo>
                  <a:pt x="727" y="940"/>
                  <a:pt x="727" y="940"/>
                  <a:pt x="727" y="940"/>
                </a:cubicBezTo>
                <a:cubicBezTo>
                  <a:pt x="722" y="942"/>
                  <a:pt x="722" y="942"/>
                  <a:pt x="722" y="942"/>
                </a:cubicBezTo>
                <a:cubicBezTo>
                  <a:pt x="721" y="941"/>
                  <a:pt x="731" y="942"/>
                  <a:pt x="720" y="940"/>
                </a:cubicBezTo>
                <a:cubicBezTo>
                  <a:pt x="719" y="945"/>
                  <a:pt x="719" y="945"/>
                  <a:pt x="719" y="945"/>
                </a:cubicBezTo>
                <a:cubicBezTo>
                  <a:pt x="716" y="946"/>
                  <a:pt x="716" y="946"/>
                  <a:pt x="716" y="946"/>
                </a:cubicBezTo>
                <a:cubicBezTo>
                  <a:pt x="704" y="943"/>
                  <a:pt x="704" y="943"/>
                  <a:pt x="704" y="943"/>
                </a:cubicBezTo>
                <a:cubicBezTo>
                  <a:pt x="704" y="944"/>
                  <a:pt x="704" y="944"/>
                  <a:pt x="704" y="944"/>
                </a:cubicBezTo>
                <a:cubicBezTo>
                  <a:pt x="706" y="945"/>
                  <a:pt x="706" y="945"/>
                  <a:pt x="706" y="945"/>
                </a:cubicBezTo>
                <a:cubicBezTo>
                  <a:pt x="698" y="948"/>
                  <a:pt x="698" y="948"/>
                  <a:pt x="698" y="948"/>
                </a:cubicBezTo>
                <a:cubicBezTo>
                  <a:pt x="696" y="947"/>
                  <a:pt x="696" y="947"/>
                  <a:pt x="696" y="947"/>
                </a:cubicBezTo>
                <a:cubicBezTo>
                  <a:pt x="694" y="948"/>
                  <a:pt x="694" y="948"/>
                  <a:pt x="694" y="948"/>
                </a:cubicBezTo>
                <a:cubicBezTo>
                  <a:pt x="690" y="946"/>
                  <a:pt x="690" y="946"/>
                  <a:pt x="690" y="946"/>
                </a:cubicBezTo>
                <a:cubicBezTo>
                  <a:pt x="684" y="949"/>
                  <a:pt x="684" y="949"/>
                  <a:pt x="684" y="949"/>
                </a:cubicBezTo>
                <a:cubicBezTo>
                  <a:pt x="679" y="948"/>
                  <a:pt x="679" y="948"/>
                  <a:pt x="679" y="948"/>
                </a:cubicBezTo>
                <a:cubicBezTo>
                  <a:pt x="677" y="948"/>
                  <a:pt x="687" y="940"/>
                  <a:pt x="676" y="950"/>
                </a:cubicBezTo>
                <a:cubicBezTo>
                  <a:pt x="670" y="951"/>
                  <a:pt x="670" y="951"/>
                  <a:pt x="670" y="951"/>
                </a:cubicBezTo>
                <a:cubicBezTo>
                  <a:pt x="666" y="952"/>
                  <a:pt x="666" y="952"/>
                  <a:pt x="666" y="952"/>
                </a:cubicBezTo>
                <a:cubicBezTo>
                  <a:pt x="668" y="950"/>
                  <a:pt x="668" y="950"/>
                  <a:pt x="668" y="950"/>
                </a:cubicBezTo>
                <a:cubicBezTo>
                  <a:pt x="664" y="949"/>
                  <a:pt x="664" y="949"/>
                  <a:pt x="664" y="949"/>
                </a:cubicBezTo>
                <a:cubicBezTo>
                  <a:pt x="663" y="948"/>
                  <a:pt x="669" y="957"/>
                  <a:pt x="658" y="951"/>
                </a:cubicBezTo>
                <a:cubicBezTo>
                  <a:pt x="653" y="953"/>
                  <a:pt x="653" y="953"/>
                  <a:pt x="653" y="953"/>
                </a:cubicBezTo>
                <a:cubicBezTo>
                  <a:pt x="651" y="953"/>
                  <a:pt x="651" y="953"/>
                  <a:pt x="651" y="953"/>
                </a:cubicBezTo>
                <a:cubicBezTo>
                  <a:pt x="652" y="953"/>
                  <a:pt x="653" y="952"/>
                  <a:pt x="652" y="951"/>
                </a:cubicBezTo>
                <a:cubicBezTo>
                  <a:pt x="640" y="955"/>
                  <a:pt x="640" y="955"/>
                  <a:pt x="640" y="955"/>
                </a:cubicBezTo>
                <a:cubicBezTo>
                  <a:pt x="633" y="956"/>
                  <a:pt x="633" y="956"/>
                  <a:pt x="633" y="956"/>
                </a:cubicBezTo>
                <a:cubicBezTo>
                  <a:pt x="632" y="955"/>
                  <a:pt x="632" y="955"/>
                  <a:pt x="632" y="955"/>
                </a:cubicBezTo>
                <a:cubicBezTo>
                  <a:pt x="627" y="957"/>
                  <a:pt x="627" y="957"/>
                  <a:pt x="627" y="957"/>
                </a:cubicBezTo>
                <a:cubicBezTo>
                  <a:pt x="623" y="956"/>
                  <a:pt x="623" y="956"/>
                  <a:pt x="623" y="956"/>
                </a:cubicBezTo>
                <a:cubicBezTo>
                  <a:pt x="621" y="958"/>
                  <a:pt x="621" y="958"/>
                  <a:pt x="621" y="958"/>
                </a:cubicBezTo>
                <a:cubicBezTo>
                  <a:pt x="621" y="957"/>
                  <a:pt x="628" y="958"/>
                  <a:pt x="619" y="957"/>
                </a:cubicBezTo>
                <a:cubicBezTo>
                  <a:pt x="619" y="956"/>
                  <a:pt x="619" y="956"/>
                  <a:pt x="619" y="956"/>
                </a:cubicBezTo>
                <a:cubicBezTo>
                  <a:pt x="615" y="958"/>
                  <a:pt x="615" y="958"/>
                  <a:pt x="615" y="958"/>
                </a:cubicBezTo>
                <a:cubicBezTo>
                  <a:pt x="615" y="958"/>
                  <a:pt x="616" y="959"/>
                  <a:pt x="615" y="957"/>
                </a:cubicBezTo>
                <a:cubicBezTo>
                  <a:pt x="614" y="959"/>
                  <a:pt x="628" y="955"/>
                  <a:pt x="609" y="957"/>
                </a:cubicBezTo>
                <a:cubicBezTo>
                  <a:pt x="611" y="958"/>
                  <a:pt x="611" y="958"/>
                  <a:pt x="611" y="958"/>
                </a:cubicBezTo>
                <a:cubicBezTo>
                  <a:pt x="610" y="960"/>
                  <a:pt x="610" y="960"/>
                  <a:pt x="610" y="960"/>
                </a:cubicBezTo>
                <a:cubicBezTo>
                  <a:pt x="608" y="959"/>
                  <a:pt x="608" y="959"/>
                  <a:pt x="608" y="959"/>
                </a:cubicBezTo>
                <a:cubicBezTo>
                  <a:pt x="604" y="960"/>
                  <a:pt x="604" y="960"/>
                  <a:pt x="604" y="960"/>
                </a:cubicBezTo>
                <a:cubicBezTo>
                  <a:pt x="607" y="960"/>
                  <a:pt x="601" y="959"/>
                  <a:pt x="607" y="958"/>
                </a:cubicBezTo>
                <a:cubicBezTo>
                  <a:pt x="604" y="957"/>
                  <a:pt x="604" y="957"/>
                  <a:pt x="604" y="957"/>
                </a:cubicBezTo>
                <a:cubicBezTo>
                  <a:pt x="599" y="959"/>
                  <a:pt x="599" y="959"/>
                  <a:pt x="599" y="959"/>
                </a:cubicBezTo>
                <a:cubicBezTo>
                  <a:pt x="600" y="959"/>
                  <a:pt x="598" y="956"/>
                  <a:pt x="600" y="959"/>
                </a:cubicBezTo>
                <a:cubicBezTo>
                  <a:pt x="599" y="961"/>
                  <a:pt x="599" y="961"/>
                  <a:pt x="599" y="961"/>
                </a:cubicBezTo>
                <a:cubicBezTo>
                  <a:pt x="591" y="961"/>
                  <a:pt x="591" y="961"/>
                  <a:pt x="591" y="961"/>
                </a:cubicBezTo>
                <a:cubicBezTo>
                  <a:pt x="591" y="960"/>
                  <a:pt x="590" y="963"/>
                  <a:pt x="590" y="959"/>
                </a:cubicBezTo>
                <a:cubicBezTo>
                  <a:pt x="586" y="962"/>
                  <a:pt x="597" y="952"/>
                  <a:pt x="585" y="963"/>
                </a:cubicBezTo>
                <a:cubicBezTo>
                  <a:pt x="583" y="965"/>
                  <a:pt x="583" y="965"/>
                  <a:pt x="583" y="965"/>
                </a:cubicBezTo>
                <a:cubicBezTo>
                  <a:pt x="590" y="965"/>
                  <a:pt x="590" y="965"/>
                  <a:pt x="590" y="965"/>
                </a:cubicBezTo>
                <a:cubicBezTo>
                  <a:pt x="591" y="963"/>
                  <a:pt x="591" y="963"/>
                  <a:pt x="591" y="963"/>
                </a:cubicBezTo>
                <a:cubicBezTo>
                  <a:pt x="593" y="967"/>
                  <a:pt x="593" y="967"/>
                  <a:pt x="593" y="967"/>
                </a:cubicBezTo>
                <a:cubicBezTo>
                  <a:pt x="593" y="966"/>
                  <a:pt x="593" y="966"/>
                  <a:pt x="594" y="966"/>
                </a:cubicBezTo>
                <a:cubicBezTo>
                  <a:pt x="594" y="967"/>
                  <a:pt x="594" y="967"/>
                  <a:pt x="594" y="967"/>
                </a:cubicBezTo>
                <a:cubicBezTo>
                  <a:pt x="591" y="967"/>
                  <a:pt x="591" y="967"/>
                  <a:pt x="591" y="967"/>
                </a:cubicBezTo>
                <a:cubicBezTo>
                  <a:pt x="591" y="967"/>
                  <a:pt x="591" y="967"/>
                  <a:pt x="591" y="967"/>
                </a:cubicBezTo>
                <a:cubicBezTo>
                  <a:pt x="590" y="966"/>
                  <a:pt x="590" y="966"/>
                  <a:pt x="590" y="966"/>
                </a:cubicBezTo>
                <a:cubicBezTo>
                  <a:pt x="587" y="967"/>
                  <a:pt x="587" y="967"/>
                  <a:pt x="587" y="967"/>
                </a:cubicBezTo>
                <a:cubicBezTo>
                  <a:pt x="590" y="969"/>
                  <a:pt x="590" y="969"/>
                  <a:pt x="590" y="969"/>
                </a:cubicBezTo>
                <a:cubicBezTo>
                  <a:pt x="589" y="970"/>
                  <a:pt x="589" y="970"/>
                  <a:pt x="589" y="970"/>
                </a:cubicBezTo>
                <a:cubicBezTo>
                  <a:pt x="584" y="969"/>
                  <a:pt x="584" y="969"/>
                  <a:pt x="584" y="969"/>
                </a:cubicBezTo>
                <a:cubicBezTo>
                  <a:pt x="586" y="967"/>
                  <a:pt x="586" y="967"/>
                  <a:pt x="586" y="967"/>
                </a:cubicBezTo>
                <a:cubicBezTo>
                  <a:pt x="583" y="965"/>
                  <a:pt x="583" y="965"/>
                  <a:pt x="583" y="965"/>
                </a:cubicBezTo>
                <a:cubicBezTo>
                  <a:pt x="583" y="965"/>
                  <a:pt x="583" y="965"/>
                  <a:pt x="583" y="965"/>
                </a:cubicBezTo>
                <a:cubicBezTo>
                  <a:pt x="583" y="960"/>
                  <a:pt x="583" y="960"/>
                  <a:pt x="583" y="960"/>
                </a:cubicBezTo>
                <a:cubicBezTo>
                  <a:pt x="566" y="963"/>
                  <a:pt x="566" y="963"/>
                  <a:pt x="566" y="963"/>
                </a:cubicBezTo>
                <a:cubicBezTo>
                  <a:pt x="565" y="965"/>
                  <a:pt x="565" y="965"/>
                  <a:pt x="565" y="965"/>
                </a:cubicBezTo>
                <a:cubicBezTo>
                  <a:pt x="563" y="965"/>
                  <a:pt x="576" y="963"/>
                  <a:pt x="559" y="965"/>
                </a:cubicBezTo>
                <a:cubicBezTo>
                  <a:pt x="564" y="967"/>
                  <a:pt x="564" y="967"/>
                  <a:pt x="564" y="967"/>
                </a:cubicBezTo>
                <a:cubicBezTo>
                  <a:pt x="560" y="967"/>
                  <a:pt x="560" y="967"/>
                  <a:pt x="560" y="967"/>
                </a:cubicBezTo>
                <a:cubicBezTo>
                  <a:pt x="556" y="968"/>
                  <a:pt x="556" y="968"/>
                  <a:pt x="556" y="968"/>
                </a:cubicBezTo>
                <a:cubicBezTo>
                  <a:pt x="553" y="965"/>
                  <a:pt x="553" y="965"/>
                  <a:pt x="553" y="965"/>
                </a:cubicBezTo>
                <a:cubicBezTo>
                  <a:pt x="554" y="962"/>
                  <a:pt x="554" y="962"/>
                  <a:pt x="554" y="962"/>
                </a:cubicBezTo>
                <a:cubicBezTo>
                  <a:pt x="550" y="962"/>
                  <a:pt x="550" y="962"/>
                  <a:pt x="550" y="962"/>
                </a:cubicBezTo>
                <a:cubicBezTo>
                  <a:pt x="550" y="963"/>
                  <a:pt x="550" y="963"/>
                  <a:pt x="550" y="963"/>
                </a:cubicBezTo>
                <a:cubicBezTo>
                  <a:pt x="552" y="965"/>
                  <a:pt x="552" y="965"/>
                  <a:pt x="552" y="965"/>
                </a:cubicBezTo>
                <a:cubicBezTo>
                  <a:pt x="545" y="967"/>
                  <a:pt x="545" y="967"/>
                  <a:pt x="545" y="967"/>
                </a:cubicBezTo>
                <a:cubicBezTo>
                  <a:pt x="545" y="967"/>
                  <a:pt x="542" y="968"/>
                  <a:pt x="547" y="967"/>
                </a:cubicBezTo>
                <a:cubicBezTo>
                  <a:pt x="546" y="968"/>
                  <a:pt x="549" y="968"/>
                  <a:pt x="545" y="969"/>
                </a:cubicBezTo>
                <a:cubicBezTo>
                  <a:pt x="545" y="967"/>
                  <a:pt x="545" y="967"/>
                  <a:pt x="545" y="967"/>
                </a:cubicBezTo>
                <a:cubicBezTo>
                  <a:pt x="544" y="967"/>
                  <a:pt x="543" y="966"/>
                  <a:pt x="542" y="969"/>
                </a:cubicBezTo>
                <a:cubicBezTo>
                  <a:pt x="543" y="970"/>
                  <a:pt x="543" y="970"/>
                  <a:pt x="543" y="970"/>
                </a:cubicBezTo>
                <a:cubicBezTo>
                  <a:pt x="546" y="970"/>
                  <a:pt x="546" y="970"/>
                  <a:pt x="546" y="970"/>
                </a:cubicBezTo>
                <a:cubicBezTo>
                  <a:pt x="543" y="972"/>
                  <a:pt x="543" y="972"/>
                  <a:pt x="543" y="972"/>
                </a:cubicBezTo>
                <a:cubicBezTo>
                  <a:pt x="536" y="970"/>
                  <a:pt x="536" y="970"/>
                  <a:pt x="536" y="970"/>
                </a:cubicBezTo>
                <a:cubicBezTo>
                  <a:pt x="535" y="972"/>
                  <a:pt x="535" y="972"/>
                  <a:pt x="535" y="972"/>
                </a:cubicBezTo>
                <a:cubicBezTo>
                  <a:pt x="533" y="972"/>
                  <a:pt x="531" y="976"/>
                  <a:pt x="529" y="972"/>
                </a:cubicBezTo>
                <a:cubicBezTo>
                  <a:pt x="527" y="974"/>
                  <a:pt x="527" y="974"/>
                  <a:pt x="527" y="974"/>
                </a:cubicBezTo>
                <a:cubicBezTo>
                  <a:pt x="529" y="976"/>
                  <a:pt x="529" y="976"/>
                  <a:pt x="529" y="976"/>
                </a:cubicBezTo>
                <a:cubicBezTo>
                  <a:pt x="523" y="974"/>
                  <a:pt x="523" y="974"/>
                  <a:pt x="523" y="974"/>
                </a:cubicBezTo>
                <a:cubicBezTo>
                  <a:pt x="522" y="974"/>
                  <a:pt x="520" y="973"/>
                  <a:pt x="519" y="975"/>
                </a:cubicBezTo>
                <a:cubicBezTo>
                  <a:pt x="520" y="977"/>
                  <a:pt x="520" y="977"/>
                  <a:pt x="520" y="977"/>
                </a:cubicBezTo>
                <a:cubicBezTo>
                  <a:pt x="516" y="974"/>
                  <a:pt x="516" y="974"/>
                  <a:pt x="516" y="974"/>
                </a:cubicBezTo>
                <a:cubicBezTo>
                  <a:pt x="511" y="977"/>
                  <a:pt x="511" y="977"/>
                  <a:pt x="511" y="977"/>
                </a:cubicBezTo>
                <a:cubicBezTo>
                  <a:pt x="511" y="974"/>
                  <a:pt x="511" y="974"/>
                  <a:pt x="511" y="974"/>
                </a:cubicBezTo>
                <a:cubicBezTo>
                  <a:pt x="508" y="975"/>
                  <a:pt x="508" y="975"/>
                  <a:pt x="508" y="975"/>
                </a:cubicBezTo>
                <a:cubicBezTo>
                  <a:pt x="508" y="975"/>
                  <a:pt x="509" y="975"/>
                  <a:pt x="508" y="974"/>
                </a:cubicBezTo>
                <a:cubicBezTo>
                  <a:pt x="508" y="973"/>
                  <a:pt x="508" y="973"/>
                  <a:pt x="508" y="973"/>
                </a:cubicBezTo>
                <a:cubicBezTo>
                  <a:pt x="503" y="977"/>
                  <a:pt x="503" y="977"/>
                  <a:pt x="503" y="977"/>
                </a:cubicBezTo>
                <a:cubicBezTo>
                  <a:pt x="498" y="977"/>
                  <a:pt x="498" y="977"/>
                  <a:pt x="498" y="977"/>
                </a:cubicBezTo>
                <a:cubicBezTo>
                  <a:pt x="499" y="979"/>
                  <a:pt x="499" y="979"/>
                  <a:pt x="499" y="979"/>
                </a:cubicBezTo>
                <a:cubicBezTo>
                  <a:pt x="498" y="979"/>
                  <a:pt x="498" y="979"/>
                  <a:pt x="498" y="979"/>
                </a:cubicBezTo>
                <a:cubicBezTo>
                  <a:pt x="499" y="982"/>
                  <a:pt x="499" y="982"/>
                  <a:pt x="499" y="982"/>
                </a:cubicBezTo>
                <a:cubicBezTo>
                  <a:pt x="485" y="983"/>
                  <a:pt x="485" y="983"/>
                  <a:pt x="485" y="983"/>
                </a:cubicBezTo>
                <a:cubicBezTo>
                  <a:pt x="474" y="984"/>
                  <a:pt x="474" y="984"/>
                  <a:pt x="474" y="984"/>
                </a:cubicBezTo>
                <a:cubicBezTo>
                  <a:pt x="473" y="983"/>
                  <a:pt x="473" y="983"/>
                  <a:pt x="473" y="983"/>
                </a:cubicBezTo>
                <a:cubicBezTo>
                  <a:pt x="486" y="980"/>
                  <a:pt x="486" y="980"/>
                  <a:pt x="486" y="980"/>
                </a:cubicBezTo>
                <a:cubicBezTo>
                  <a:pt x="489" y="979"/>
                  <a:pt x="489" y="979"/>
                  <a:pt x="489" y="979"/>
                </a:cubicBezTo>
                <a:cubicBezTo>
                  <a:pt x="490" y="978"/>
                  <a:pt x="490" y="978"/>
                  <a:pt x="490" y="978"/>
                </a:cubicBezTo>
                <a:cubicBezTo>
                  <a:pt x="485" y="978"/>
                  <a:pt x="485" y="978"/>
                  <a:pt x="485" y="978"/>
                </a:cubicBezTo>
                <a:cubicBezTo>
                  <a:pt x="484" y="976"/>
                  <a:pt x="484" y="976"/>
                  <a:pt x="484" y="976"/>
                </a:cubicBezTo>
                <a:cubicBezTo>
                  <a:pt x="477" y="978"/>
                  <a:pt x="477" y="978"/>
                  <a:pt x="477" y="978"/>
                </a:cubicBezTo>
                <a:cubicBezTo>
                  <a:pt x="475" y="978"/>
                  <a:pt x="475" y="978"/>
                  <a:pt x="475" y="978"/>
                </a:cubicBezTo>
                <a:cubicBezTo>
                  <a:pt x="470" y="981"/>
                  <a:pt x="470" y="981"/>
                  <a:pt x="470" y="981"/>
                </a:cubicBezTo>
                <a:cubicBezTo>
                  <a:pt x="469" y="980"/>
                  <a:pt x="469" y="980"/>
                  <a:pt x="469" y="980"/>
                </a:cubicBezTo>
                <a:cubicBezTo>
                  <a:pt x="465" y="981"/>
                  <a:pt x="465" y="981"/>
                  <a:pt x="465" y="981"/>
                </a:cubicBezTo>
                <a:cubicBezTo>
                  <a:pt x="465" y="981"/>
                  <a:pt x="469" y="978"/>
                  <a:pt x="463" y="980"/>
                </a:cubicBezTo>
                <a:cubicBezTo>
                  <a:pt x="466" y="975"/>
                  <a:pt x="466" y="975"/>
                  <a:pt x="466" y="975"/>
                </a:cubicBezTo>
                <a:cubicBezTo>
                  <a:pt x="462" y="976"/>
                  <a:pt x="462" y="976"/>
                  <a:pt x="462" y="976"/>
                </a:cubicBezTo>
                <a:cubicBezTo>
                  <a:pt x="460" y="981"/>
                  <a:pt x="460" y="981"/>
                  <a:pt x="460" y="981"/>
                </a:cubicBezTo>
                <a:cubicBezTo>
                  <a:pt x="453" y="978"/>
                  <a:pt x="473" y="980"/>
                  <a:pt x="453" y="981"/>
                </a:cubicBezTo>
                <a:cubicBezTo>
                  <a:pt x="448" y="979"/>
                  <a:pt x="448" y="979"/>
                  <a:pt x="448" y="979"/>
                </a:cubicBezTo>
                <a:cubicBezTo>
                  <a:pt x="447" y="977"/>
                  <a:pt x="447" y="977"/>
                  <a:pt x="447" y="977"/>
                </a:cubicBezTo>
                <a:cubicBezTo>
                  <a:pt x="438" y="978"/>
                  <a:pt x="438" y="978"/>
                  <a:pt x="438" y="978"/>
                </a:cubicBezTo>
                <a:cubicBezTo>
                  <a:pt x="440" y="979"/>
                  <a:pt x="440" y="979"/>
                  <a:pt x="440" y="979"/>
                </a:cubicBezTo>
                <a:cubicBezTo>
                  <a:pt x="447" y="979"/>
                  <a:pt x="447" y="979"/>
                  <a:pt x="447" y="979"/>
                </a:cubicBezTo>
                <a:cubicBezTo>
                  <a:pt x="443" y="983"/>
                  <a:pt x="443" y="983"/>
                  <a:pt x="443" y="983"/>
                </a:cubicBezTo>
                <a:cubicBezTo>
                  <a:pt x="436" y="984"/>
                  <a:pt x="436" y="984"/>
                  <a:pt x="436" y="984"/>
                </a:cubicBezTo>
                <a:cubicBezTo>
                  <a:pt x="437" y="983"/>
                  <a:pt x="437" y="983"/>
                  <a:pt x="437" y="983"/>
                </a:cubicBezTo>
                <a:cubicBezTo>
                  <a:pt x="434" y="982"/>
                  <a:pt x="434" y="982"/>
                  <a:pt x="434" y="982"/>
                </a:cubicBezTo>
                <a:cubicBezTo>
                  <a:pt x="428" y="983"/>
                  <a:pt x="428" y="983"/>
                  <a:pt x="428" y="983"/>
                </a:cubicBezTo>
                <a:cubicBezTo>
                  <a:pt x="420" y="983"/>
                  <a:pt x="420" y="983"/>
                  <a:pt x="420" y="983"/>
                </a:cubicBezTo>
                <a:cubicBezTo>
                  <a:pt x="412" y="982"/>
                  <a:pt x="412" y="982"/>
                  <a:pt x="412" y="982"/>
                </a:cubicBezTo>
                <a:cubicBezTo>
                  <a:pt x="402" y="984"/>
                  <a:pt x="402" y="984"/>
                  <a:pt x="402" y="984"/>
                </a:cubicBezTo>
                <a:cubicBezTo>
                  <a:pt x="399" y="983"/>
                  <a:pt x="399" y="983"/>
                  <a:pt x="399" y="983"/>
                </a:cubicBezTo>
                <a:cubicBezTo>
                  <a:pt x="397" y="984"/>
                  <a:pt x="397" y="984"/>
                  <a:pt x="397" y="984"/>
                </a:cubicBezTo>
                <a:cubicBezTo>
                  <a:pt x="389" y="984"/>
                  <a:pt x="389" y="984"/>
                  <a:pt x="389" y="984"/>
                </a:cubicBezTo>
                <a:cubicBezTo>
                  <a:pt x="391" y="985"/>
                  <a:pt x="393" y="984"/>
                  <a:pt x="394" y="983"/>
                </a:cubicBezTo>
                <a:cubicBezTo>
                  <a:pt x="392" y="982"/>
                  <a:pt x="400" y="981"/>
                  <a:pt x="391" y="981"/>
                </a:cubicBezTo>
                <a:cubicBezTo>
                  <a:pt x="391" y="982"/>
                  <a:pt x="391" y="982"/>
                  <a:pt x="391" y="982"/>
                </a:cubicBezTo>
                <a:cubicBezTo>
                  <a:pt x="390" y="981"/>
                  <a:pt x="398" y="978"/>
                  <a:pt x="384" y="982"/>
                </a:cubicBezTo>
                <a:cubicBezTo>
                  <a:pt x="379" y="981"/>
                  <a:pt x="379" y="981"/>
                  <a:pt x="379" y="981"/>
                </a:cubicBezTo>
                <a:cubicBezTo>
                  <a:pt x="378" y="981"/>
                  <a:pt x="383" y="979"/>
                  <a:pt x="377" y="982"/>
                </a:cubicBezTo>
                <a:cubicBezTo>
                  <a:pt x="379" y="985"/>
                  <a:pt x="379" y="985"/>
                  <a:pt x="379" y="985"/>
                </a:cubicBezTo>
                <a:cubicBezTo>
                  <a:pt x="377" y="986"/>
                  <a:pt x="377" y="986"/>
                  <a:pt x="377" y="986"/>
                </a:cubicBezTo>
                <a:cubicBezTo>
                  <a:pt x="375" y="986"/>
                  <a:pt x="375" y="986"/>
                  <a:pt x="375" y="986"/>
                </a:cubicBezTo>
                <a:cubicBezTo>
                  <a:pt x="374" y="984"/>
                  <a:pt x="374" y="984"/>
                  <a:pt x="374" y="984"/>
                </a:cubicBezTo>
                <a:cubicBezTo>
                  <a:pt x="376" y="981"/>
                  <a:pt x="385" y="985"/>
                  <a:pt x="367" y="987"/>
                </a:cubicBezTo>
                <a:cubicBezTo>
                  <a:pt x="364" y="988"/>
                  <a:pt x="364" y="988"/>
                  <a:pt x="364" y="988"/>
                </a:cubicBezTo>
                <a:cubicBezTo>
                  <a:pt x="361" y="988"/>
                  <a:pt x="361" y="988"/>
                  <a:pt x="361" y="988"/>
                </a:cubicBezTo>
                <a:cubicBezTo>
                  <a:pt x="363" y="987"/>
                  <a:pt x="363" y="987"/>
                  <a:pt x="363" y="987"/>
                </a:cubicBezTo>
                <a:cubicBezTo>
                  <a:pt x="356" y="984"/>
                  <a:pt x="356" y="984"/>
                  <a:pt x="356" y="984"/>
                </a:cubicBezTo>
                <a:cubicBezTo>
                  <a:pt x="353" y="984"/>
                  <a:pt x="353" y="984"/>
                  <a:pt x="353" y="984"/>
                </a:cubicBezTo>
                <a:cubicBezTo>
                  <a:pt x="353" y="983"/>
                  <a:pt x="353" y="983"/>
                  <a:pt x="353" y="983"/>
                </a:cubicBezTo>
                <a:cubicBezTo>
                  <a:pt x="355" y="982"/>
                  <a:pt x="355" y="982"/>
                  <a:pt x="355" y="982"/>
                </a:cubicBezTo>
                <a:cubicBezTo>
                  <a:pt x="352" y="981"/>
                  <a:pt x="352" y="981"/>
                  <a:pt x="352" y="981"/>
                </a:cubicBezTo>
                <a:cubicBezTo>
                  <a:pt x="351" y="984"/>
                  <a:pt x="351" y="984"/>
                  <a:pt x="351" y="984"/>
                </a:cubicBezTo>
                <a:cubicBezTo>
                  <a:pt x="350" y="984"/>
                  <a:pt x="353" y="983"/>
                  <a:pt x="349" y="983"/>
                </a:cubicBezTo>
                <a:cubicBezTo>
                  <a:pt x="350" y="982"/>
                  <a:pt x="350" y="982"/>
                  <a:pt x="350" y="982"/>
                </a:cubicBezTo>
                <a:cubicBezTo>
                  <a:pt x="350" y="981"/>
                  <a:pt x="350" y="981"/>
                  <a:pt x="350" y="981"/>
                </a:cubicBezTo>
                <a:cubicBezTo>
                  <a:pt x="346" y="983"/>
                  <a:pt x="346" y="983"/>
                  <a:pt x="346" y="983"/>
                </a:cubicBezTo>
                <a:cubicBezTo>
                  <a:pt x="347" y="981"/>
                  <a:pt x="347" y="981"/>
                  <a:pt x="347" y="981"/>
                </a:cubicBezTo>
                <a:cubicBezTo>
                  <a:pt x="342" y="982"/>
                  <a:pt x="342" y="982"/>
                  <a:pt x="342" y="982"/>
                </a:cubicBezTo>
                <a:cubicBezTo>
                  <a:pt x="341" y="984"/>
                  <a:pt x="341" y="984"/>
                  <a:pt x="341" y="984"/>
                </a:cubicBezTo>
                <a:cubicBezTo>
                  <a:pt x="338" y="983"/>
                  <a:pt x="346" y="980"/>
                  <a:pt x="339" y="982"/>
                </a:cubicBezTo>
                <a:cubicBezTo>
                  <a:pt x="337" y="985"/>
                  <a:pt x="337" y="985"/>
                  <a:pt x="337" y="985"/>
                </a:cubicBezTo>
                <a:cubicBezTo>
                  <a:pt x="337" y="984"/>
                  <a:pt x="337" y="984"/>
                  <a:pt x="337" y="984"/>
                </a:cubicBezTo>
                <a:cubicBezTo>
                  <a:pt x="335" y="986"/>
                  <a:pt x="335" y="986"/>
                  <a:pt x="335" y="986"/>
                </a:cubicBezTo>
                <a:cubicBezTo>
                  <a:pt x="337" y="983"/>
                  <a:pt x="337" y="983"/>
                  <a:pt x="337" y="983"/>
                </a:cubicBezTo>
                <a:cubicBezTo>
                  <a:pt x="334" y="980"/>
                  <a:pt x="334" y="980"/>
                  <a:pt x="334" y="980"/>
                </a:cubicBezTo>
                <a:cubicBezTo>
                  <a:pt x="331" y="982"/>
                  <a:pt x="331" y="982"/>
                  <a:pt x="331" y="982"/>
                </a:cubicBezTo>
                <a:cubicBezTo>
                  <a:pt x="330" y="983"/>
                  <a:pt x="330" y="983"/>
                  <a:pt x="332" y="983"/>
                </a:cubicBezTo>
                <a:cubicBezTo>
                  <a:pt x="332" y="984"/>
                  <a:pt x="332" y="984"/>
                  <a:pt x="331" y="984"/>
                </a:cubicBezTo>
                <a:cubicBezTo>
                  <a:pt x="329" y="983"/>
                  <a:pt x="329" y="983"/>
                  <a:pt x="329" y="983"/>
                </a:cubicBezTo>
                <a:cubicBezTo>
                  <a:pt x="327" y="984"/>
                  <a:pt x="327" y="984"/>
                  <a:pt x="327" y="984"/>
                </a:cubicBezTo>
                <a:cubicBezTo>
                  <a:pt x="327" y="986"/>
                  <a:pt x="327" y="986"/>
                  <a:pt x="327" y="986"/>
                </a:cubicBezTo>
                <a:cubicBezTo>
                  <a:pt x="327" y="987"/>
                  <a:pt x="327" y="987"/>
                  <a:pt x="327" y="987"/>
                </a:cubicBezTo>
                <a:cubicBezTo>
                  <a:pt x="325" y="987"/>
                  <a:pt x="325" y="987"/>
                  <a:pt x="325" y="987"/>
                </a:cubicBezTo>
                <a:cubicBezTo>
                  <a:pt x="325" y="983"/>
                  <a:pt x="325" y="983"/>
                  <a:pt x="325" y="983"/>
                </a:cubicBezTo>
                <a:cubicBezTo>
                  <a:pt x="321" y="982"/>
                  <a:pt x="321" y="982"/>
                  <a:pt x="321" y="982"/>
                </a:cubicBezTo>
                <a:cubicBezTo>
                  <a:pt x="327" y="981"/>
                  <a:pt x="327" y="981"/>
                  <a:pt x="327" y="981"/>
                </a:cubicBezTo>
                <a:cubicBezTo>
                  <a:pt x="327" y="978"/>
                  <a:pt x="319" y="986"/>
                  <a:pt x="328" y="978"/>
                </a:cubicBezTo>
                <a:cubicBezTo>
                  <a:pt x="327" y="978"/>
                  <a:pt x="327" y="978"/>
                  <a:pt x="327" y="978"/>
                </a:cubicBezTo>
                <a:cubicBezTo>
                  <a:pt x="325" y="975"/>
                  <a:pt x="325" y="975"/>
                  <a:pt x="325" y="975"/>
                </a:cubicBezTo>
                <a:cubicBezTo>
                  <a:pt x="325" y="973"/>
                  <a:pt x="325" y="973"/>
                  <a:pt x="325" y="973"/>
                </a:cubicBezTo>
                <a:cubicBezTo>
                  <a:pt x="323" y="972"/>
                  <a:pt x="323" y="972"/>
                  <a:pt x="323" y="972"/>
                </a:cubicBezTo>
                <a:cubicBezTo>
                  <a:pt x="319" y="975"/>
                  <a:pt x="319" y="975"/>
                  <a:pt x="319" y="975"/>
                </a:cubicBezTo>
                <a:cubicBezTo>
                  <a:pt x="314" y="976"/>
                  <a:pt x="314" y="976"/>
                  <a:pt x="314" y="976"/>
                </a:cubicBezTo>
                <a:cubicBezTo>
                  <a:pt x="314" y="973"/>
                  <a:pt x="314" y="973"/>
                  <a:pt x="314" y="973"/>
                </a:cubicBezTo>
                <a:cubicBezTo>
                  <a:pt x="312" y="970"/>
                  <a:pt x="312" y="970"/>
                  <a:pt x="312" y="970"/>
                </a:cubicBezTo>
                <a:cubicBezTo>
                  <a:pt x="313" y="968"/>
                  <a:pt x="313" y="968"/>
                  <a:pt x="313" y="968"/>
                </a:cubicBezTo>
                <a:cubicBezTo>
                  <a:pt x="317" y="967"/>
                  <a:pt x="317" y="967"/>
                  <a:pt x="317" y="967"/>
                </a:cubicBezTo>
                <a:cubicBezTo>
                  <a:pt x="315" y="965"/>
                  <a:pt x="315" y="965"/>
                  <a:pt x="315" y="965"/>
                </a:cubicBezTo>
                <a:cubicBezTo>
                  <a:pt x="314" y="966"/>
                  <a:pt x="314" y="966"/>
                  <a:pt x="314" y="966"/>
                </a:cubicBezTo>
                <a:cubicBezTo>
                  <a:pt x="314" y="962"/>
                  <a:pt x="314" y="962"/>
                  <a:pt x="314" y="962"/>
                </a:cubicBezTo>
                <a:cubicBezTo>
                  <a:pt x="312" y="963"/>
                  <a:pt x="312" y="963"/>
                  <a:pt x="312" y="963"/>
                </a:cubicBezTo>
                <a:cubicBezTo>
                  <a:pt x="311" y="961"/>
                  <a:pt x="323" y="976"/>
                  <a:pt x="314" y="955"/>
                </a:cubicBezTo>
                <a:cubicBezTo>
                  <a:pt x="313" y="955"/>
                  <a:pt x="313" y="955"/>
                  <a:pt x="313" y="955"/>
                </a:cubicBezTo>
                <a:cubicBezTo>
                  <a:pt x="310" y="957"/>
                  <a:pt x="310" y="957"/>
                  <a:pt x="310" y="957"/>
                </a:cubicBezTo>
                <a:cubicBezTo>
                  <a:pt x="307" y="954"/>
                  <a:pt x="307" y="954"/>
                  <a:pt x="307" y="954"/>
                </a:cubicBezTo>
                <a:cubicBezTo>
                  <a:pt x="304" y="955"/>
                  <a:pt x="304" y="955"/>
                  <a:pt x="304" y="955"/>
                </a:cubicBezTo>
                <a:cubicBezTo>
                  <a:pt x="301" y="958"/>
                  <a:pt x="301" y="958"/>
                  <a:pt x="301" y="958"/>
                </a:cubicBezTo>
                <a:cubicBezTo>
                  <a:pt x="301" y="959"/>
                  <a:pt x="297" y="958"/>
                  <a:pt x="302" y="960"/>
                </a:cubicBezTo>
                <a:cubicBezTo>
                  <a:pt x="300" y="960"/>
                  <a:pt x="300" y="960"/>
                  <a:pt x="300" y="960"/>
                </a:cubicBezTo>
                <a:cubicBezTo>
                  <a:pt x="301" y="962"/>
                  <a:pt x="301" y="962"/>
                  <a:pt x="301" y="962"/>
                </a:cubicBezTo>
                <a:cubicBezTo>
                  <a:pt x="300" y="965"/>
                  <a:pt x="300" y="965"/>
                  <a:pt x="300" y="965"/>
                </a:cubicBezTo>
                <a:cubicBezTo>
                  <a:pt x="297" y="964"/>
                  <a:pt x="297" y="964"/>
                  <a:pt x="297" y="964"/>
                </a:cubicBezTo>
                <a:cubicBezTo>
                  <a:pt x="296" y="961"/>
                  <a:pt x="296" y="961"/>
                  <a:pt x="296" y="961"/>
                </a:cubicBezTo>
                <a:cubicBezTo>
                  <a:pt x="297" y="958"/>
                  <a:pt x="297" y="958"/>
                  <a:pt x="297" y="958"/>
                </a:cubicBezTo>
                <a:cubicBezTo>
                  <a:pt x="296" y="955"/>
                  <a:pt x="296" y="955"/>
                  <a:pt x="296" y="955"/>
                </a:cubicBezTo>
                <a:cubicBezTo>
                  <a:pt x="294" y="953"/>
                  <a:pt x="294" y="953"/>
                  <a:pt x="294" y="953"/>
                </a:cubicBezTo>
                <a:cubicBezTo>
                  <a:pt x="288" y="954"/>
                  <a:pt x="288" y="954"/>
                  <a:pt x="288" y="954"/>
                </a:cubicBezTo>
                <a:cubicBezTo>
                  <a:pt x="285" y="956"/>
                  <a:pt x="285" y="956"/>
                  <a:pt x="285" y="956"/>
                </a:cubicBezTo>
                <a:cubicBezTo>
                  <a:pt x="282" y="951"/>
                  <a:pt x="282" y="951"/>
                  <a:pt x="282" y="951"/>
                </a:cubicBezTo>
                <a:cubicBezTo>
                  <a:pt x="284" y="952"/>
                  <a:pt x="278" y="954"/>
                  <a:pt x="285" y="950"/>
                </a:cubicBezTo>
                <a:cubicBezTo>
                  <a:pt x="285" y="952"/>
                  <a:pt x="285" y="952"/>
                  <a:pt x="285" y="952"/>
                </a:cubicBezTo>
                <a:cubicBezTo>
                  <a:pt x="287" y="954"/>
                  <a:pt x="287" y="954"/>
                  <a:pt x="287" y="954"/>
                </a:cubicBezTo>
                <a:cubicBezTo>
                  <a:pt x="289" y="952"/>
                  <a:pt x="289" y="952"/>
                  <a:pt x="289" y="952"/>
                </a:cubicBezTo>
                <a:cubicBezTo>
                  <a:pt x="289" y="950"/>
                  <a:pt x="280" y="957"/>
                  <a:pt x="294" y="952"/>
                </a:cubicBezTo>
                <a:cubicBezTo>
                  <a:pt x="292" y="950"/>
                  <a:pt x="292" y="950"/>
                  <a:pt x="292" y="950"/>
                </a:cubicBezTo>
                <a:cubicBezTo>
                  <a:pt x="295" y="951"/>
                  <a:pt x="278" y="953"/>
                  <a:pt x="298" y="950"/>
                </a:cubicBezTo>
                <a:cubicBezTo>
                  <a:pt x="301" y="946"/>
                  <a:pt x="301" y="946"/>
                  <a:pt x="301" y="946"/>
                </a:cubicBezTo>
                <a:cubicBezTo>
                  <a:pt x="305" y="946"/>
                  <a:pt x="305" y="946"/>
                  <a:pt x="305" y="946"/>
                </a:cubicBezTo>
                <a:cubicBezTo>
                  <a:pt x="306" y="945"/>
                  <a:pt x="306" y="945"/>
                  <a:pt x="306" y="945"/>
                </a:cubicBezTo>
                <a:cubicBezTo>
                  <a:pt x="301" y="944"/>
                  <a:pt x="301" y="944"/>
                  <a:pt x="301" y="944"/>
                </a:cubicBezTo>
                <a:cubicBezTo>
                  <a:pt x="305" y="942"/>
                  <a:pt x="305" y="942"/>
                  <a:pt x="305" y="942"/>
                </a:cubicBezTo>
                <a:cubicBezTo>
                  <a:pt x="315" y="938"/>
                  <a:pt x="315" y="938"/>
                  <a:pt x="315" y="938"/>
                </a:cubicBezTo>
                <a:cubicBezTo>
                  <a:pt x="310" y="937"/>
                  <a:pt x="310" y="937"/>
                  <a:pt x="310" y="937"/>
                </a:cubicBezTo>
                <a:cubicBezTo>
                  <a:pt x="311" y="934"/>
                  <a:pt x="311" y="934"/>
                  <a:pt x="311" y="934"/>
                </a:cubicBezTo>
                <a:cubicBezTo>
                  <a:pt x="314" y="933"/>
                  <a:pt x="314" y="933"/>
                  <a:pt x="314" y="933"/>
                </a:cubicBezTo>
                <a:cubicBezTo>
                  <a:pt x="319" y="931"/>
                  <a:pt x="319" y="931"/>
                  <a:pt x="319" y="931"/>
                </a:cubicBezTo>
                <a:cubicBezTo>
                  <a:pt x="318" y="927"/>
                  <a:pt x="318" y="927"/>
                  <a:pt x="318" y="927"/>
                </a:cubicBezTo>
                <a:cubicBezTo>
                  <a:pt x="321" y="926"/>
                  <a:pt x="321" y="926"/>
                  <a:pt x="321" y="926"/>
                </a:cubicBezTo>
                <a:cubicBezTo>
                  <a:pt x="323" y="928"/>
                  <a:pt x="323" y="928"/>
                  <a:pt x="323" y="928"/>
                </a:cubicBezTo>
                <a:cubicBezTo>
                  <a:pt x="331" y="925"/>
                  <a:pt x="331" y="925"/>
                  <a:pt x="331" y="925"/>
                </a:cubicBezTo>
                <a:cubicBezTo>
                  <a:pt x="331" y="926"/>
                  <a:pt x="319" y="928"/>
                  <a:pt x="337" y="926"/>
                </a:cubicBezTo>
                <a:cubicBezTo>
                  <a:pt x="336" y="924"/>
                  <a:pt x="336" y="924"/>
                  <a:pt x="336" y="924"/>
                </a:cubicBezTo>
                <a:cubicBezTo>
                  <a:pt x="337" y="924"/>
                  <a:pt x="335" y="928"/>
                  <a:pt x="337" y="923"/>
                </a:cubicBezTo>
                <a:cubicBezTo>
                  <a:pt x="332" y="924"/>
                  <a:pt x="332" y="924"/>
                  <a:pt x="332" y="924"/>
                </a:cubicBezTo>
                <a:cubicBezTo>
                  <a:pt x="332" y="921"/>
                  <a:pt x="332" y="921"/>
                  <a:pt x="332" y="921"/>
                </a:cubicBezTo>
                <a:cubicBezTo>
                  <a:pt x="335" y="921"/>
                  <a:pt x="335" y="921"/>
                  <a:pt x="335" y="921"/>
                </a:cubicBezTo>
                <a:cubicBezTo>
                  <a:pt x="335" y="919"/>
                  <a:pt x="335" y="919"/>
                  <a:pt x="335" y="919"/>
                </a:cubicBezTo>
                <a:cubicBezTo>
                  <a:pt x="336" y="918"/>
                  <a:pt x="336" y="918"/>
                  <a:pt x="336" y="918"/>
                </a:cubicBezTo>
                <a:cubicBezTo>
                  <a:pt x="335" y="916"/>
                  <a:pt x="335" y="916"/>
                  <a:pt x="335" y="916"/>
                </a:cubicBezTo>
                <a:cubicBezTo>
                  <a:pt x="331" y="916"/>
                  <a:pt x="331" y="916"/>
                  <a:pt x="331" y="916"/>
                </a:cubicBezTo>
                <a:cubicBezTo>
                  <a:pt x="332" y="914"/>
                  <a:pt x="332" y="914"/>
                  <a:pt x="332" y="914"/>
                </a:cubicBezTo>
                <a:cubicBezTo>
                  <a:pt x="326" y="908"/>
                  <a:pt x="326" y="908"/>
                  <a:pt x="326" y="908"/>
                </a:cubicBezTo>
                <a:cubicBezTo>
                  <a:pt x="325" y="908"/>
                  <a:pt x="331" y="908"/>
                  <a:pt x="324" y="910"/>
                </a:cubicBezTo>
                <a:cubicBezTo>
                  <a:pt x="325" y="908"/>
                  <a:pt x="325" y="908"/>
                  <a:pt x="325" y="908"/>
                </a:cubicBezTo>
                <a:cubicBezTo>
                  <a:pt x="318" y="906"/>
                  <a:pt x="318" y="906"/>
                  <a:pt x="318" y="906"/>
                </a:cubicBezTo>
                <a:cubicBezTo>
                  <a:pt x="316" y="909"/>
                  <a:pt x="316" y="909"/>
                  <a:pt x="316" y="909"/>
                </a:cubicBezTo>
                <a:cubicBezTo>
                  <a:pt x="314" y="907"/>
                  <a:pt x="314" y="907"/>
                  <a:pt x="314" y="907"/>
                </a:cubicBezTo>
                <a:cubicBezTo>
                  <a:pt x="315" y="907"/>
                  <a:pt x="315" y="910"/>
                  <a:pt x="316" y="906"/>
                </a:cubicBezTo>
                <a:cubicBezTo>
                  <a:pt x="313" y="906"/>
                  <a:pt x="313" y="906"/>
                  <a:pt x="313" y="906"/>
                </a:cubicBezTo>
                <a:cubicBezTo>
                  <a:pt x="313" y="907"/>
                  <a:pt x="310" y="907"/>
                  <a:pt x="311" y="908"/>
                </a:cubicBezTo>
                <a:cubicBezTo>
                  <a:pt x="310" y="910"/>
                  <a:pt x="310" y="910"/>
                  <a:pt x="310" y="910"/>
                </a:cubicBezTo>
                <a:cubicBezTo>
                  <a:pt x="310" y="907"/>
                  <a:pt x="310" y="907"/>
                  <a:pt x="310" y="907"/>
                </a:cubicBezTo>
                <a:cubicBezTo>
                  <a:pt x="304" y="905"/>
                  <a:pt x="304" y="905"/>
                  <a:pt x="304" y="905"/>
                </a:cubicBezTo>
                <a:cubicBezTo>
                  <a:pt x="303" y="909"/>
                  <a:pt x="300" y="903"/>
                  <a:pt x="297" y="909"/>
                </a:cubicBezTo>
                <a:cubicBezTo>
                  <a:pt x="295" y="908"/>
                  <a:pt x="295" y="908"/>
                  <a:pt x="295" y="908"/>
                </a:cubicBezTo>
                <a:cubicBezTo>
                  <a:pt x="291" y="912"/>
                  <a:pt x="291" y="912"/>
                  <a:pt x="291" y="912"/>
                </a:cubicBezTo>
                <a:cubicBezTo>
                  <a:pt x="285" y="911"/>
                  <a:pt x="285" y="911"/>
                  <a:pt x="285" y="911"/>
                </a:cubicBezTo>
                <a:cubicBezTo>
                  <a:pt x="287" y="911"/>
                  <a:pt x="287" y="911"/>
                  <a:pt x="287" y="911"/>
                </a:cubicBezTo>
                <a:cubicBezTo>
                  <a:pt x="287" y="909"/>
                  <a:pt x="287" y="909"/>
                  <a:pt x="287" y="909"/>
                </a:cubicBezTo>
                <a:cubicBezTo>
                  <a:pt x="288" y="907"/>
                  <a:pt x="275" y="916"/>
                  <a:pt x="293" y="908"/>
                </a:cubicBezTo>
                <a:cubicBezTo>
                  <a:pt x="291" y="906"/>
                  <a:pt x="291" y="906"/>
                  <a:pt x="291" y="906"/>
                </a:cubicBezTo>
                <a:cubicBezTo>
                  <a:pt x="287" y="910"/>
                  <a:pt x="290" y="901"/>
                  <a:pt x="282" y="909"/>
                </a:cubicBezTo>
                <a:cubicBezTo>
                  <a:pt x="282" y="908"/>
                  <a:pt x="282" y="908"/>
                  <a:pt x="282" y="908"/>
                </a:cubicBezTo>
                <a:cubicBezTo>
                  <a:pt x="286" y="905"/>
                  <a:pt x="286" y="905"/>
                  <a:pt x="286" y="905"/>
                </a:cubicBezTo>
                <a:cubicBezTo>
                  <a:pt x="286" y="905"/>
                  <a:pt x="286" y="905"/>
                  <a:pt x="286" y="905"/>
                </a:cubicBezTo>
                <a:cubicBezTo>
                  <a:pt x="290" y="906"/>
                  <a:pt x="290" y="906"/>
                  <a:pt x="290" y="906"/>
                </a:cubicBezTo>
                <a:cubicBezTo>
                  <a:pt x="295" y="903"/>
                  <a:pt x="295" y="903"/>
                  <a:pt x="295" y="903"/>
                </a:cubicBezTo>
                <a:cubicBezTo>
                  <a:pt x="292" y="899"/>
                  <a:pt x="292" y="899"/>
                  <a:pt x="292" y="899"/>
                </a:cubicBezTo>
                <a:cubicBezTo>
                  <a:pt x="294" y="897"/>
                  <a:pt x="294" y="897"/>
                  <a:pt x="294" y="897"/>
                </a:cubicBezTo>
                <a:cubicBezTo>
                  <a:pt x="293" y="899"/>
                  <a:pt x="293" y="899"/>
                  <a:pt x="293" y="899"/>
                </a:cubicBezTo>
                <a:cubicBezTo>
                  <a:pt x="294" y="900"/>
                  <a:pt x="294" y="900"/>
                  <a:pt x="294" y="900"/>
                </a:cubicBezTo>
                <a:cubicBezTo>
                  <a:pt x="301" y="897"/>
                  <a:pt x="301" y="897"/>
                  <a:pt x="301" y="897"/>
                </a:cubicBezTo>
                <a:cubicBezTo>
                  <a:pt x="304" y="898"/>
                  <a:pt x="304" y="898"/>
                  <a:pt x="304" y="898"/>
                </a:cubicBezTo>
                <a:cubicBezTo>
                  <a:pt x="312" y="894"/>
                  <a:pt x="312" y="894"/>
                  <a:pt x="312" y="894"/>
                </a:cubicBezTo>
                <a:cubicBezTo>
                  <a:pt x="311" y="894"/>
                  <a:pt x="311" y="894"/>
                  <a:pt x="311" y="894"/>
                </a:cubicBezTo>
                <a:cubicBezTo>
                  <a:pt x="309" y="892"/>
                  <a:pt x="309" y="892"/>
                  <a:pt x="309" y="892"/>
                </a:cubicBezTo>
                <a:cubicBezTo>
                  <a:pt x="309" y="893"/>
                  <a:pt x="311" y="889"/>
                  <a:pt x="308" y="893"/>
                </a:cubicBezTo>
                <a:cubicBezTo>
                  <a:pt x="307" y="893"/>
                  <a:pt x="307" y="893"/>
                  <a:pt x="307" y="893"/>
                </a:cubicBezTo>
                <a:cubicBezTo>
                  <a:pt x="306" y="891"/>
                  <a:pt x="320" y="898"/>
                  <a:pt x="303" y="889"/>
                </a:cubicBezTo>
                <a:cubicBezTo>
                  <a:pt x="303" y="887"/>
                  <a:pt x="303" y="887"/>
                  <a:pt x="303" y="887"/>
                </a:cubicBezTo>
                <a:cubicBezTo>
                  <a:pt x="303" y="887"/>
                  <a:pt x="302" y="886"/>
                  <a:pt x="304" y="886"/>
                </a:cubicBezTo>
                <a:cubicBezTo>
                  <a:pt x="300" y="885"/>
                  <a:pt x="300" y="885"/>
                  <a:pt x="300" y="885"/>
                </a:cubicBezTo>
                <a:cubicBezTo>
                  <a:pt x="300" y="884"/>
                  <a:pt x="300" y="884"/>
                  <a:pt x="300" y="884"/>
                </a:cubicBezTo>
                <a:cubicBezTo>
                  <a:pt x="298" y="883"/>
                  <a:pt x="298" y="883"/>
                  <a:pt x="298" y="883"/>
                </a:cubicBezTo>
                <a:cubicBezTo>
                  <a:pt x="297" y="883"/>
                  <a:pt x="303" y="880"/>
                  <a:pt x="296" y="884"/>
                </a:cubicBezTo>
                <a:cubicBezTo>
                  <a:pt x="297" y="885"/>
                  <a:pt x="297" y="883"/>
                  <a:pt x="298" y="885"/>
                </a:cubicBezTo>
                <a:cubicBezTo>
                  <a:pt x="295" y="886"/>
                  <a:pt x="295" y="886"/>
                  <a:pt x="295" y="886"/>
                </a:cubicBezTo>
                <a:cubicBezTo>
                  <a:pt x="298" y="887"/>
                  <a:pt x="298" y="887"/>
                  <a:pt x="298" y="887"/>
                </a:cubicBezTo>
                <a:cubicBezTo>
                  <a:pt x="294" y="892"/>
                  <a:pt x="294" y="892"/>
                  <a:pt x="294" y="892"/>
                </a:cubicBezTo>
                <a:cubicBezTo>
                  <a:pt x="291" y="892"/>
                  <a:pt x="291" y="892"/>
                  <a:pt x="291" y="892"/>
                </a:cubicBezTo>
                <a:cubicBezTo>
                  <a:pt x="291" y="892"/>
                  <a:pt x="295" y="889"/>
                  <a:pt x="291" y="894"/>
                </a:cubicBezTo>
                <a:cubicBezTo>
                  <a:pt x="289" y="893"/>
                  <a:pt x="289" y="893"/>
                  <a:pt x="289" y="893"/>
                </a:cubicBezTo>
                <a:cubicBezTo>
                  <a:pt x="294" y="887"/>
                  <a:pt x="294" y="887"/>
                  <a:pt x="294" y="887"/>
                </a:cubicBezTo>
                <a:cubicBezTo>
                  <a:pt x="292" y="887"/>
                  <a:pt x="297" y="885"/>
                  <a:pt x="291" y="886"/>
                </a:cubicBezTo>
                <a:cubicBezTo>
                  <a:pt x="291" y="888"/>
                  <a:pt x="291" y="888"/>
                  <a:pt x="291" y="888"/>
                </a:cubicBezTo>
                <a:cubicBezTo>
                  <a:pt x="289" y="885"/>
                  <a:pt x="289" y="885"/>
                  <a:pt x="289" y="885"/>
                </a:cubicBezTo>
                <a:cubicBezTo>
                  <a:pt x="286" y="885"/>
                  <a:pt x="299" y="879"/>
                  <a:pt x="285" y="888"/>
                </a:cubicBezTo>
                <a:cubicBezTo>
                  <a:pt x="285" y="889"/>
                  <a:pt x="285" y="889"/>
                  <a:pt x="285" y="889"/>
                </a:cubicBezTo>
                <a:cubicBezTo>
                  <a:pt x="287" y="889"/>
                  <a:pt x="287" y="889"/>
                  <a:pt x="287" y="889"/>
                </a:cubicBezTo>
                <a:cubicBezTo>
                  <a:pt x="279" y="895"/>
                  <a:pt x="279" y="895"/>
                  <a:pt x="279" y="895"/>
                </a:cubicBezTo>
                <a:cubicBezTo>
                  <a:pt x="284" y="889"/>
                  <a:pt x="284" y="889"/>
                  <a:pt x="284" y="889"/>
                </a:cubicBezTo>
                <a:cubicBezTo>
                  <a:pt x="281" y="889"/>
                  <a:pt x="281" y="889"/>
                  <a:pt x="281" y="889"/>
                </a:cubicBezTo>
                <a:cubicBezTo>
                  <a:pt x="286" y="890"/>
                  <a:pt x="279" y="887"/>
                  <a:pt x="285" y="885"/>
                </a:cubicBezTo>
                <a:cubicBezTo>
                  <a:pt x="283" y="884"/>
                  <a:pt x="283" y="884"/>
                  <a:pt x="283" y="884"/>
                </a:cubicBezTo>
                <a:cubicBezTo>
                  <a:pt x="287" y="883"/>
                  <a:pt x="287" y="883"/>
                  <a:pt x="287" y="883"/>
                </a:cubicBezTo>
                <a:cubicBezTo>
                  <a:pt x="288" y="883"/>
                  <a:pt x="289" y="882"/>
                  <a:pt x="288" y="884"/>
                </a:cubicBezTo>
                <a:cubicBezTo>
                  <a:pt x="289" y="883"/>
                  <a:pt x="289" y="883"/>
                  <a:pt x="289" y="883"/>
                </a:cubicBezTo>
                <a:cubicBezTo>
                  <a:pt x="293" y="878"/>
                  <a:pt x="287" y="886"/>
                  <a:pt x="296" y="878"/>
                </a:cubicBezTo>
                <a:cubicBezTo>
                  <a:pt x="299" y="876"/>
                  <a:pt x="299" y="876"/>
                  <a:pt x="299" y="876"/>
                </a:cubicBezTo>
                <a:cubicBezTo>
                  <a:pt x="293" y="875"/>
                  <a:pt x="293" y="875"/>
                  <a:pt x="293" y="875"/>
                </a:cubicBezTo>
                <a:cubicBezTo>
                  <a:pt x="291" y="877"/>
                  <a:pt x="291" y="877"/>
                  <a:pt x="291" y="877"/>
                </a:cubicBezTo>
                <a:cubicBezTo>
                  <a:pt x="289" y="877"/>
                  <a:pt x="289" y="877"/>
                  <a:pt x="289" y="877"/>
                </a:cubicBezTo>
                <a:cubicBezTo>
                  <a:pt x="287" y="875"/>
                  <a:pt x="304" y="875"/>
                  <a:pt x="285" y="873"/>
                </a:cubicBezTo>
                <a:cubicBezTo>
                  <a:pt x="289" y="871"/>
                  <a:pt x="289" y="871"/>
                  <a:pt x="289" y="871"/>
                </a:cubicBezTo>
                <a:cubicBezTo>
                  <a:pt x="287" y="873"/>
                  <a:pt x="287" y="873"/>
                  <a:pt x="287" y="873"/>
                </a:cubicBezTo>
                <a:cubicBezTo>
                  <a:pt x="292" y="874"/>
                  <a:pt x="292" y="874"/>
                  <a:pt x="292" y="874"/>
                </a:cubicBezTo>
                <a:cubicBezTo>
                  <a:pt x="297" y="872"/>
                  <a:pt x="297" y="872"/>
                  <a:pt x="297" y="872"/>
                </a:cubicBezTo>
                <a:cubicBezTo>
                  <a:pt x="298" y="871"/>
                  <a:pt x="301" y="870"/>
                  <a:pt x="299" y="868"/>
                </a:cubicBezTo>
                <a:cubicBezTo>
                  <a:pt x="295" y="869"/>
                  <a:pt x="295" y="869"/>
                  <a:pt x="295" y="869"/>
                </a:cubicBezTo>
                <a:cubicBezTo>
                  <a:pt x="296" y="866"/>
                  <a:pt x="300" y="866"/>
                  <a:pt x="302" y="864"/>
                </a:cubicBezTo>
                <a:cubicBezTo>
                  <a:pt x="302" y="865"/>
                  <a:pt x="302" y="865"/>
                  <a:pt x="302" y="865"/>
                </a:cubicBezTo>
                <a:cubicBezTo>
                  <a:pt x="299" y="866"/>
                  <a:pt x="299" y="866"/>
                  <a:pt x="299" y="866"/>
                </a:cubicBezTo>
                <a:cubicBezTo>
                  <a:pt x="301" y="869"/>
                  <a:pt x="301" y="869"/>
                  <a:pt x="301" y="869"/>
                </a:cubicBezTo>
                <a:cubicBezTo>
                  <a:pt x="304" y="869"/>
                  <a:pt x="304" y="869"/>
                  <a:pt x="304" y="869"/>
                </a:cubicBezTo>
                <a:cubicBezTo>
                  <a:pt x="303" y="869"/>
                  <a:pt x="307" y="869"/>
                  <a:pt x="304" y="866"/>
                </a:cubicBezTo>
                <a:cubicBezTo>
                  <a:pt x="305" y="867"/>
                  <a:pt x="305" y="867"/>
                  <a:pt x="305" y="867"/>
                </a:cubicBezTo>
                <a:cubicBezTo>
                  <a:pt x="307" y="866"/>
                  <a:pt x="307" y="865"/>
                  <a:pt x="310" y="865"/>
                </a:cubicBezTo>
                <a:cubicBezTo>
                  <a:pt x="310" y="865"/>
                  <a:pt x="310" y="865"/>
                  <a:pt x="310" y="865"/>
                </a:cubicBezTo>
                <a:cubicBezTo>
                  <a:pt x="311" y="865"/>
                  <a:pt x="311" y="865"/>
                  <a:pt x="311" y="865"/>
                </a:cubicBezTo>
                <a:cubicBezTo>
                  <a:pt x="308" y="863"/>
                  <a:pt x="308" y="863"/>
                  <a:pt x="308" y="863"/>
                </a:cubicBezTo>
                <a:cubicBezTo>
                  <a:pt x="309" y="860"/>
                  <a:pt x="309" y="860"/>
                  <a:pt x="309" y="860"/>
                </a:cubicBezTo>
                <a:cubicBezTo>
                  <a:pt x="312" y="863"/>
                  <a:pt x="316" y="853"/>
                  <a:pt x="315" y="863"/>
                </a:cubicBezTo>
                <a:cubicBezTo>
                  <a:pt x="318" y="862"/>
                  <a:pt x="318" y="862"/>
                  <a:pt x="318" y="862"/>
                </a:cubicBezTo>
                <a:cubicBezTo>
                  <a:pt x="318" y="861"/>
                  <a:pt x="320" y="862"/>
                  <a:pt x="319" y="860"/>
                </a:cubicBezTo>
                <a:cubicBezTo>
                  <a:pt x="317" y="860"/>
                  <a:pt x="317" y="860"/>
                  <a:pt x="317" y="860"/>
                </a:cubicBezTo>
                <a:cubicBezTo>
                  <a:pt x="316" y="859"/>
                  <a:pt x="325" y="864"/>
                  <a:pt x="314" y="859"/>
                </a:cubicBezTo>
                <a:cubicBezTo>
                  <a:pt x="316" y="856"/>
                  <a:pt x="297" y="870"/>
                  <a:pt x="321" y="854"/>
                </a:cubicBezTo>
                <a:cubicBezTo>
                  <a:pt x="320" y="854"/>
                  <a:pt x="322" y="854"/>
                  <a:pt x="320" y="855"/>
                </a:cubicBezTo>
                <a:cubicBezTo>
                  <a:pt x="322" y="852"/>
                  <a:pt x="325" y="855"/>
                  <a:pt x="326" y="852"/>
                </a:cubicBezTo>
                <a:cubicBezTo>
                  <a:pt x="327" y="853"/>
                  <a:pt x="330" y="854"/>
                  <a:pt x="331" y="852"/>
                </a:cubicBezTo>
                <a:cubicBezTo>
                  <a:pt x="332" y="851"/>
                  <a:pt x="332" y="851"/>
                  <a:pt x="332" y="851"/>
                </a:cubicBezTo>
                <a:cubicBezTo>
                  <a:pt x="325" y="850"/>
                  <a:pt x="325" y="850"/>
                  <a:pt x="325" y="850"/>
                </a:cubicBezTo>
                <a:cubicBezTo>
                  <a:pt x="319" y="847"/>
                  <a:pt x="319" y="847"/>
                  <a:pt x="319" y="847"/>
                </a:cubicBezTo>
                <a:cubicBezTo>
                  <a:pt x="313" y="847"/>
                  <a:pt x="313" y="847"/>
                  <a:pt x="313" y="847"/>
                </a:cubicBezTo>
                <a:cubicBezTo>
                  <a:pt x="308" y="852"/>
                  <a:pt x="308" y="852"/>
                  <a:pt x="308" y="852"/>
                </a:cubicBezTo>
                <a:cubicBezTo>
                  <a:pt x="310" y="848"/>
                  <a:pt x="310" y="848"/>
                  <a:pt x="310" y="848"/>
                </a:cubicBezTo>
                <a:cubicBezTo>
                  <a:pt x="307" y="848"/>
                  <a:pt x="307" y="848"/>
                  <a:pt x="307" y="848"/>
                </a:cubicBezTo>
                <a:cubicBezTo>
                  <a:pt x="303" y="851"/>
                  <a:pt x="303" y="851"/>
                  <a:pt x="303" y="851"/>
                </a:cubicBezTo>
                <a:cubicBezTo>
                  <a:pt x="305" y="852"/>
                  <a:pt x="305" y="852"/>
                  <a:pt x="305" y="852"/>
                </a:cubicBezTo>
                <a:cubicBezTo>
                  <a:pt x="305" y="854"/>
                  <a:pt x="305" y="854"/>
                  <a:pt x="305" y="854"/>
                </a:cubicBezTo>
                <a:cubicBezTo>
                  <a:pt x="305" y="854"/>
                  <a:pt x="304" y="855"/>
                  <a:pt x="303" y="854"/>
                </a:cubicBezTo>
                <a:cubicBezTo>
                  <a:pt x="303" y="851"/>
                  <a:pt x="303" y="851"/>
                  <a:pt x="303" y="851"/>
                </a:cubicBezTo>
                <a:cubicBezTo>
                  <a:pt x="297" y="853"/>
                  <a:pt x="297" y="853"/>
                  <a:pt x="297" y="853"/>
                </a:cubicBezTo>
                <a:cubicBezTo>
                  <a:pt x="296" y="854"/>
                  <a:pt x="296" y="854"/>
                  <a:pt x="296" y="854"/>
                </a:cubicBezTo>
                <a:cubicBezTo>
                  <a:pt x="299" y="856"/>
                  <a:pt x="299" y="856"/>
                  <a:pt x="299" y="856"/>
                </a:cubicBezTo>
                <a:cubicBezTo>
                  <a:pt x="297" y="856"/>
                  <a:pt x="297" y="856"/>
                  <a:pt x="297" y="856"/>
                </a:cubicBezTo>
                <a:cubicBezTo>
                  <a:pt x="296" y="854"/>
                  <a:pt x="296" y="854"/>
                  <a:pt x="296" y="854"/>
                </a:cubicBezTo>
                <a:cubicBezTo>
                  <a:pt x="295" y="856"/>
                  <a:pt x="295" y="856"/>
                  <a:pt x="295" y="856"/>
                </a:cubicBezTo>
                <a:cubicBezTo>
                  <a:pt x="294" y="855"/>
                  <a:pt x="294" y="855"/>
                  <a:pt x="294" y="855"/>
                </a:cubicBezTo>
                <a:cubicBezTo>
                  <a:pt x="298" y="856"/>
                  <a:pt x="299" y="854"/>
                  <a:pt x="292" y="860"/>
                </a:cubicBezTo>
                <a:cubicBezTo>
                  <a:pt x="293" y="860"/>
                  <a:pt x="293" y="860"/>
                  <a:pt x="293" y="860"/>
                </a:cubicBezTo>
                <a:cubicBezTo>
                  <a:pt x="292" y="858"/>
                  <a:pt x="292" y="858"/>
                  <a:pt x="292" y="858"/>
                </a:cubicBezTo>
                <a:cubicBezTo>
                  <a:pt x="290" y="861"/>
                  <a:pt x="295" y="853"/>
                  <a:pt x="287" y="859"/>
                </a:cubicBezTo>
                <a:cubicBezTo>
                  <a:pt x="290" y="861"/>
                  <a:pt x="290" y="861"/>
                  <a:pt x="290" y="861"/>
                </a:cubicBezTo>
                <a:cubicBezTo>
                  <a:pt x="291" y="862"/>
                  <a:pt x="291" y="862"/>
                  <a:pt x="291" y="862"/>
                </a:cubicBezTo>
                <a:cubicBezTo>
                  <a:pt x="291" y="863"/>
                  <a:pt x="291" y="863"/>
                  <a:pt x="291" y="863"/>
                </a:cubicBezTo>
                <a:cubicBezTo>
                  <a:pt x="285" y="864"/>
                  <a:pt x="285" y="864"/>
                  <a:pt x="285" y="864"/>
                </a:cubicBezTo>
                <a:cubicBezTo>
                  <a:pt x="285" y="865"/>
                  <a:pt x="290" y="866"/>
                  <a:pt x="287" y="866"/>
                </a:cubicBezTo>
                <a:cubicBezTo>
                  <a:pt x="287" y="867"/>
                  <a:pt x="287" y="867"/>
                  <a:pt x="287" y="867"/>
                </a:cubicBezTo>
                <a:cubicBezTo>
                  <a:pt x="283" y="866"/>
                  <a:pt x="283" y="866"/>
                  <a:pt x="283" y="866"/>
                </a:cubicBezTo>
                <a:cubicBezTo>
                  <a:pt x="282" y="866"/>
                  <a:pt x="282" y="866"/>
                  <a:pt x="282" y="866"/>
                </a:cubicBezTo>
                <a:cubicBezTo>
                  <a:pt x="281" y="870"/>
                  <a:pt x="281" y="870"/>
                  <a:pt x="281" y="870"/>
                </a:cubicBezTo>
                <a:cubicBezTo>
                  <a:pt x="277" y="872"/>
                  <a:pt x="277" y="872"/>
                  <a:pt x="277" y="872"/>
                </a:cubicBezTo>
                <a:cubicBezTo>
                  <a:pt x="275" y="872"/>
                  <a:pt x="275" y="872"/>
                  <a:pt x="275" y="872"/>
                </a:cubicBezTo>
                <a:cubicBezTo>
                  <a:pt x="275" y="872"/>
                  <a:pt x="275" y="872"/>
                  <a:pt x="275" y="872"/>
                </a:cubicBezTo>
                <a:cubicBezTo>
                  <a:pt x="276" y="870"/>
                  <a:pt x="276" y="870"/>
                  <a:pt x="276" y="870"/>
                </a:cubicBezTo>
                <a:cubicBezTo>
                  <a:pt x="277" y="870"/>
                  <a:pt x="270" y="875"/>
                  <a:pt x="276" y="867"/>
                </a:cubicBezTo>
                <a:cubicBezTo>
                  <a:pt x="272" y="868"/>
                  <a:pt x="272" y="868"/>
                  <a:pt x="272" y="868"/>
                </a:cubicBezTo>
                <a:cubicBezTo>
                  <a:pt x="272" y="868"/>
                  <a:pt x="271" y="871"/>
                  <a:pt x="272" y="867"/>
                </a:cubicBezTo>
                <a:cubicBezTo>
                  <a:pt x="275" y="866"/>
                  <a:pt x="275" y="866"/>
                  <a:pt x="275" y="866"/>
                </a:cubicBezTo>
                <a:cubicBezTo>
                  <a:pt x="277" y="861"/>
                  <a:pt x="277" y="861"/>
                  <a:pt x="277" y="861"/>
                </a:cubicBezTo>
                <a:cubicBezTo>
                  <a:pt x="275" y="860"/>
                  <a:pt x="275" y="860"/>
                  <a:pt x="275" y="860"/>
                </a:cubicBezTo>
                <a:cubicBezTo>
                  <a:pt x="277" y="858"/>
                  <a:pt x="277" y="858"/>
                  <a:pt x="277" y="858"/>
                </a:cubicBezTo>
                <a:cubicBezTo>
                  <a:pt x="277" y="858"/>
                  <a:pt x="277" y="858"/>
                  <a:pt x="277" y="858"/>
                </a:cubicBezTo>
                <a:cubicBezTo>
                  <a:pt x="285" y="854"/>
                  <a:pt x="285" y="854"/>
                  <a:pt x="285" y="854"/>
                </a:cubicBezTo>
                <a:cubicBezTo>
                  <a:pt x="286" y="854"/>
                  <a:pt x="286" y="854"/>
                  <a:pt x="286" y="854"/>
                </a:cubicBezTo>
                <a:cubicBezTo>
                  <a:pt x="293" y="853"/>
                  <a:pt x="293" y="853"/>
                  <a:pt x="293" y="853"/>
                </a:cubicBezTo>
                <a:cubicBezTo>
                  <a:pt x="293" y="854"/>
                  <a:pt x="293" y="854"/>
                  <a:pt x="292" y="854"/>
                </a:cubicBezTo>
                <a:cubicBezTo>
                  <a:pt x="293" y="855"/>
                  <a:pt x="293" y="855"/>
                  <a:pt x="293" y="855"/>
                </a:cubicBezTo>
                <a:cubicBezTo>
                  <a:pt x="295" y="853"/>
                  <a:pt x="295" y="853"/>
                  <a:pt x="295" y="853"/>
                </a:cubicBezTo>
                <a:cubicBezTo>
                  <a:pt x="293" y="851"/>
                  <a:pt x="293" y="851"/>
                  <a:pt x="293" y="851"/>
                </a:cubicBezTo>
                <a:cubicBezTo>
                  <a:pt x="295" y="848"/>
                  <a:pt x="293" y="857"/>
                  <a:pt x="295" y="848"/>
                </a:cubicBezTo>
                <a:cubicBezTo>
                  <a:pt x="292" y="847"/>
                  <a:pt x="292" y="847"/>
                  <a:pt x="292" y="847"/>
                </a:cubicBezTo>
                <a:cubicBezTo>
                  <a:pt x="295" y="847"/>
                  <a:pt x="288" y="849"/>
                  <a:pt x="295" y="845"/>
                </a:cubicBezTo>
                <a:cubicBezTo>
                  <a:pt x="296" y="847"/>
                  <a:pt x="296" y="847"/>
                  <a:pt x="296" y="847"/>
                </a:cubicBezTo>
                <a:cubicBezTo>
                  <a:pt x="298" y="841"/>
                  <a:pt x="298" y="841"/>
                  <a:pt x="298" y="841"/>
                </a:cubicBezTo>
                <a:cubicBezTo>
                  <a:pt x="297" y="840"/>
                  <a:pt x="297" y="840"/>
                  <a:pt x="297" y="840"/>
                </a:cubicBezTo>
                <a:cubicBezTo>
                  <a:pt x="297" y="837"/>
                  <a:pt x="297" y="837"/>
                  <a:pt x="297" y="837"/>
                </a:cubicBezTo>
                <a:cubicBezTo>
                  <a:pt x="300" y="840"/>
                  <a:pt x="300" y="840"/>
                  <a:pt x="300" y="840"/>
                </a:cubicBezTo>
                <a:cubicBezTo>
                  <a:pt x="301" y="840"/>
                  <a:pt x="301" y="840"/>
                  <a:pt x="301" y="840"/>
                </a:cubicBezTo>
                <a:cubicBezTo>
                  <a:pt x="302" y="837"/>
                  <a:pt x="302" y="837"/>
                  <a:pt x="302" y="837"/>
                </a:cubicBezTo>
                <a:cubicBezTo>
                  <a:pt x="302" y="838"/>
                  <a:pt x="302" y="838"/>
                  <a:pt x="302" y="838"/>
                </a:cubicBezTo>
                <a:cubicBezTo>
                  <a:pt x="304" y="838"/>
                  <a:pt x="300" y="844"/>
                  <a:pt x="305" y="837"/>
                </a:cubicBezTo>
                <a:cubicBezTo>
                  <a:pt x="301" y="835"/>
                  <a:pt x="301" y="835"/>
                  <a:pt x="301" y="835"/>
                </a:cubicBezTo>
                <a:cubicBezTo>
                  <a:pt x="302" y="836"/>
                  <a:pt x="292" y="839"/>
                  <a:pt x="305" y="837"/>
                </a:cubicBezTo>
                <a:cubicBezTo>
                  <a:pt x="306" y="837"/>
                  <a:pt x="306" y="837"/>
                  <a:pt x="306" y="837"/>
                </a:cubicBezTo>
                <a:cubicBezTo>
                  <a:pt x="308" y="835"/>
                  <a:pt x="308" y="835"/>
                  <a:pt x="308" y="835"/>
                </a:cubicBezTo>
                <a:cubicBezTo>
                  <a:pt x="311" y="835"/>
                  <a:pt x="311" y="835"/>
                  <a:pt x="311" y="835"/>
                </a:cubicBezTo>
                <a:cubicBezTo>
                  <a:pt x="309" y="833"/>
                  <a:pt x="309" y="833"/>
                  <a:pt x="309" y="833"/>
                </a:cubicBezTo>
                <a:cubicBezTo>
                  <a:pt x="308" y="833"/>
                  <a:pt x="308" y="832"/>
                  <a:pt x="307" y="833"/>
                </a:cubicBezTo>
                <a:cubicBezTo>
                  <a:pt x="309" y="832"/>
                  <a:pt x="309" y="832"/>
                  <a:pt x="309" y="832"/>
                </a:cubicBezTo>
                <a:cubicBezTo>
                  <a:pt x="310" y="832"/>
                  <a:pt x="306" y="835"/>
                  <a:pt x="312" y="832"/>
                </a:cubicBezTo>
                <a:cubicBezTo>
                  <a:pt x="313" y="831"/>
                  <a:pt x="313" y="831"/>
                  <a:pt x="313" y="831"/>
                </a:cubicBezTo>
                <a:cubicBezTo>
                  <a:pt x="311" y="830"/>
                  <a:pt x="311" y="830"/>
                  <a:pt x="311" y="830"/>
                </a:cubicBezTo>
                <a:cubicBezTo>
                  <a:pt x="315" y="825"/>
                  <a:pt x="315" y="825"/>
                  <a:pt x="315" y="825"/>
                </a:cubicBezTo>
                <a:cubicBezTo>
                  <a:pt x="312" y="822"/>
                  <a:pt x="312" y="822"/>
                  <a:pt x="312" y="822"/>
                </a:cubicBezTo>
                <a:cubicBezTo>
                  <a:pt x="315" y="821"/>
                  <a:pt x="315" y="821"/>
                  <a:pt x="315" y="821"/>
                </a:cubicBezTo>
                <a:cubicBezTo>
                  <a:pt x="316" y="821"/>
                  <a:pt x="310" y="819"/>
                  <a:pt x="318" y="822"/>
                </a:cubicBezTo>
                <a:cubicBezTo>
                  <a:pt x="315" y="825"/>
                  <a:pt x="315" y="825"/>
                  <a:pt x="315" y="825"/>
                </a:cubicBezTo>
                <a:cubicBezTo>
                  <a:pt x="314" y="824"/>
                  <a:pt x="312" y="824"/>
                  <a:pt x="314" y="828"/>
                </a:cubicBezTo>
                <a:cubicBezTo>
                  <a:pt x="314" y="828"/>
                  <a:pt x="314" y="828"/>
                  <a:pt x="314" y="828"/>
                </a:cubicBezTo>
                <a:cubicBezTo>
                  <a:pt x="314" y="828"/>
                  <a:pt x="311" y="827"/>
                  <a:pt x="313" y="829"/>
                </a:cubicBezTo>
                <a:cubicBezTo>
                  <a:pt x="317" y="832"/>
                  <a:pt x="298" y="835"/>
                  <a:pt x="322" y="827"/>
                </a:cubicBezTo>
                <a:cubicBezTo>
                  <a:pt x="324" y="827"/>
                  <a:pt x="324" y="827"/>
                  <a:pt x="324" y="827"/>
                </a:cubicBezTo>
                <a:cubicBezTo>
                  <a:pt x="323" y="828"/>
                  <a:pt x="323" y="828"/>
                  <a:pt x="323" y="828"/>
                </a:cubicBezTo>
                <a:cubicBezTo>
                  <a:pt x="325" y="829"/>
                  <a:pt x="325" y="829"/>
                  <a:pt x="325" y="829"/>
                </a:cubicBezTo>
                <a:cubicBezTo>
                  <a:pt x="324" y="830"/>
                  <a:pt x="324" y="830"/>
                  <a:pt x="324" y="830"/>
                </a:cubicBezTo>
                <a:cubicBezTo>
                  <a:pt x="328" y="833"/>
                  <a:pt x="328" y="833"/>
                  <a:pt x="328" y="833"/>
                </a:cubicBezTo>
                <a:cubicBezTo>
                  <a:pt x="327" y="833"/>
                  <a:pt x="330" y="836"/>
                  <a:pt x="325" y="834"/>
                </a:cubicBezTo>
                <a:cubicBezTo>
                  <a:pt x="329" y="837"/>
                  <a:pt x="317" y="835"/>
                  <a:pt x="329" y="835"/>
                </a:cubicBezTo>
                <a:cubicBezTo>
                  <a:pt x="329" y="832"/>
                  <a:pt x="329" y="832"/>
                  <a:pt x="329" y="832"/>
                </a:cubicBezTo>
                <a:cubicBezTo>
                  <a:pt x="332" y="834"/>
                  <a:pt x="332" y="829"/>
                  <a:pt x="332" y="830"/>
                </a:cubicBezTo>
                <a:cubicBezTo>
                  <a:pt x="341" y="829"/>
                  <a:pt x="341" y="829"/>
                  <a:pt x="341" y="829"/>
                </a:cubicBezTo>
                <a:cubicBezTo>
                  <a:pt x="340" y="829"/>
                  <a:pt x="341" y="828"/>
                  <a:pt x="341" y="827"/>
                </a:cubicBezTo>
                <a:cubicBezTo>
                  <a:pt x="336" y="827"/>
                  <a:pt x="336" y="827"/>
                  <a:pt x="336" y="827"/>
                </a:cubicBezTo>
                <a:cubicBezTo>
                  <a:pt x="328" y="825"/>
                  <a:pt x="328" y="825"/>
                  <a:pt x="328" y="825"/>
                </a:cubicBezTo>
                <a:cubicBezTo>
                  <a:pt x="327" y="826"/>
                  <a:pt x="331" y="826"/>
                  <a:pt x="328" y="822"/>
                </a:cubicBezTo>
                <a:cubicBezTo>
                  <a:pt x="322" y="824"/>
                  <a:pt x="322" y="824"/>
                  <a:pt x="322" y="824"/>
                </a:cubicBezTo>
                <a:cubicBezTo>
                  <a:pt x="319" y="822"/>
                  <a:pt x="319" y="822"/>
                  <a:pt x="319" y="822"/>
                </a:cubicBezTo>
                <a:cubicBezTo>
                  <a:pt x="322" y="822"/>
                  <a:pt x="322" y="822"/>
                  <a:pt x="322" y="822"/>
                </a:cubicBezTo>
                <a:cubicBezTo>
                  <a:pt x="323" y="822"/>
                  <a:pt x="323" y="822"/>
                  <a:pt x="323" y="822"/>
                </a:cubicBezTo>
                <a:cubicBezTo>
                  <a:pt x="322" y="820"/>
                  <a:pt x="322" y="820"/>
                  <a:pt x="322" y="820"/>
                </a:cubicBezTo>
                <a:cubicBezTo>
                  <a:pt x="327" y="822"/>
                  <a:pt x="327" y="822"/>
                  <a:pt x="327" y="822"/>
                </a:cubicBezTo>
                <a:cubicBezTo>
                  <a:pt x="326" y="819"/>
                  <a:pt x="326" y="819"/>
                  <a:pt x="326" y="819"/>
                </a:cubicBezTo>
                <a:cubicBezTo>
                  <a:pt x="319" y="818"/>
                  <a:pt x="319" y="818"/>
                  <a:pt x="319" y="818"/>
                </a:cubicBezTo>
                <a:cubicBezTo>
                  <a:pt x="318" y="817"/>
                  <a:pt x="318" y="817"/>
                  <a:pt x="318" y="817"/>
                </a:cubicBezTo>
                <a:cubicBezTo>
                  <a:pt x="314" y="816"/>
                  <a:pt x="314" y="816"/>
                  <a:pt x="314" y="816"/>
                </a:cubicBezTo>
                <a:cubicBezTo>
                  <a:pt x="311" y="818"/>
                  <a:pt x="311" y="818"/>
                  <a:pt x="311" y="818"/>
                </a:cubicBezTo>
                <a:cubicBezTo>
                  <a:pt x="309" y="816"/>
                  <a:pt x="309" y="816"/>
                  <a:pt x="309" y="816"/>
                </a:cubicBezTo>
                <a:cubicBezTo>
                  <a:pt x="304" y="817"/>
                  <a:pt x="304" y="817"/>
                  <a:pt x="304" y="817"/>
                </a:cubicBezTo>
                <a:cubicBezTo>
                  <a:pt x="307" y="819"/>
                  <a:pt x="307" y="819"/>
                  <a:pt x="307" y="819"/>
                </a:cubicBezTo>
                <a:cubicBezTo>
                  <a:pt x="310" y="817"/>
                  <a:pt x="310" y="817"/>
                  <a:pt x="310" y="817"/>
                </a:cubicBezTo>
                <a:cubicBezTo>
                  <a:pt x="310" y="817"/>
                  <a:pt x="314" y="814"/>
                  <a:pt x="310" y="820"/>
                </a:cubicBezTo>
                <a:cubicBezTo>
                  <a:pt x="307" y="820"/>
                  <a:pt x="307" y="820"/>
                  <a:pt x="307" y="820"/>
                </a:cubicBezTo>
                <a:cubicBezTo>
                  <a:pt x="306" y="819"/>
                  <a:pt x="307" y="819"/>
                  <a:pt x="307" y="819"/>
                </a:cubicBezTo>
                <a:cubicBezTo>
                  <a:pt x="304" y="819"/>
                  <a:pt x="304" y="819"/>
                  <a:pt x="304" y="819"/>
                </a:cubicBezTo>
                <a:cubicBezTo>
                  <a:pt x="302" y="817"/>
                  <a:pt x="302" y="817"/>
                  <a:pt x="302" y="817"/>
                </a:cubicBezTo>
                <a:cubicBezTo>
                  <a:pt x="296" y="818"/>
                  <a:pt x="296" y="818"/>
                  <a:pt x="296" y="818"/>
                </a:cubicBezTo>
                <a:cubicBezTo>
                  <a:pt x="293" y="822"/>
                  <a:pt x="293" y="822"/>
                  <a:pt x="293" y="822"/>
                </a:cubicBezTo>
                <a:cubicBezTo>
                  <a:pt x="291" y="820"/>
                  <a:pt x="291" y="820"/>
                  <a:pt x="291" y="820"/>
                </a:cubicBezTo>
                <a:cubicBezTo>
                  <a:pt x="293" y="819"/>
                  <a:pt x="293" y="819"/>
                  <a:pt x="293" y="819"/>
                </a:cubicBezTo>
                <a:cubicBezTo>
                  <a:pt x="285" y="818"/>
                  <a:pt x="285" y="818"/>
                  <a:pt x="285" y="818"/>
                </a:cubicBezTo>
                <a:cubicBezTo>
                  <a:pt x="284" y="818"/>
                  <a:pt x="293" y="815"/>
                  <a:pt x="282" y="820"/>
                </a:cubicBezTo>
                <a:cubicBezTo>
                  <a:pt x="286" y="820"/>
                  <a:pt x="281" y="818"/>
                  <a:pt x="285" y="816"/>
                </a:cubicBezTo>
                <a:cubicBezTo>
                  <a:pt x="286" y="818"/>
                  <a:pt x="286" y="818"/>
                  <a:pt x="286" y="818"/>
                </a:cubicBezTo>
                <a:cubicBezTo>
                  <a:pt x="289" y="819"/>
                  <a:pt x="291" y="812"/>
                  <a:pt x="292" y="818"/>
                </a:cubicBezTo>
                <a:cubicBezTo>
                  <a:pt x="293" y="817"/>
                  <a:pt x="298" y="821"/>
                  <a:pt x="292" y="815"/>
                </a:cubicBezTo>
                <a:cubicBezTo>
                  <a:pt x="291" y="812"/>
                  <a:pt x="291" y="816"/>
                  <a:pt x="296" y="813"/>
                </a:cubicBezTo>
                <a:cubicBezTo>
                  <a:pt x="295" y="812"/>
                  <a:pt x="299" y="810"/>
                  <a:pt x="293" y="811"/>
                </a:cubicBezTo>
                <a:cubicBezTo>
                  <a:pt x="292" y="812"/>
                  <a:pt x="292" y="812"/>
                  <a:pt x="292" y="812"/>
                </a:cubicBezTo>
                <a:cubicBezTo>
                  <a:pt x="291" y="811"/>
                  <a:pt x="291" y="811"/>
                  <a:pt x="291" y="811"/>
                </a:cubicBezTo>
                <a:cubicBezTo>
                  <a:pt x="288" y="814"/>
                  <a:pt x="288" y="814"/>
                  <a:pt x="288" y="814"/>
                </a:cubicBezTo>
                <a:cubicBezTo>
                  <a:pt x="289" y="812"/>
                  <a:pt x="289" y="812"/>
                  <a:pt x="289" y="812"/>
                </a:cubicBezTo>
                <a:cubicBezTo>
                  <a:pt x="288" y="812"/>
                  <a:pt x="297" y="808"/>
                  <a:pt x="286" y="811"/>
                </a:cubicBezTo>
                <a:cubicBezTo>
                  <a:pt x="292" y="810"/>
                  <a:pt x="292" y="810"/>
                  <a:pt x="292" y="810"/>
                </a:cubicBezTo>
                <a:cubicBezTo>
                  <a:pt x="290" y="808"/>
                  <a:pt x="290" y="808"/>
                  <a:pt x="290" y="808"/>
                </a:cubicBezTo>
                <a:cubicBezTo>
                  <a:pt x="286" y="809"/>
                  <a:pt x="286" y="809"/>
                  <a:pt x="286" y="809"/>
                </a:cubicBezTo>
                <a:cubicBezTo>
                  <a:pt x="286" y="809"/>
                  <a:pt x="286" y="809"/>
                  <a:pt x="286" y="809"/>
                </a:cubicBezTo>
                <a:cubicBezTo>
                  <a:pt x="282" y="804"/>
                  <a:pt x="294" y="809"/>
                  <a:pt x="286" y="802"/>
                </a:cubicBezTo>
                <a:cubicBezTo>
                  <a:pt x="289" y="802"/>
                  <a:pt x="289" y="802"/>
                  <a:pt x="289" y="802"/>
                </a:cubicBezTo>
                <a:cubicBezTo>
                  <a:pt x="290" y="800"/>
                  <a:pt x="290" y="800"/>
                  <a:pt x="290" y="800"/>
                </a:cubicBezTo>
                <a:cubicBezTo>
                  <a:pt x="294" y="800"/>
                  <a:pt x="294" y="800"/>
                  <a:pt x="294" y="800"/>
                </a:cubicBezTo>
                <a:cubicBezTo>
                  <a:pt x="294" y="799"/>
                  <a:pt x="294" y="799"/>
                  <a:pt x="294" y="799"/>
                </a:cubicBezTo>
                <a:cubicBezTo>
                  <a:pt x="299" y="798"/>
                  <a:pt x="299" y="798"/>
                  <a:pt x="299" y="798"/>
                </a:cubicBezTo>
                <a:cubicBezTo>
                  <a:pt x="297" y="797"/>
                  <a:pt x="297" y="797"/>
                  <a:pt x="297" y="797"/>
                </a:cubicBezTo>
                <a:cubicBezTo>
                  <a:pt x="299" y="797"/>
                  <a:pt x="299" y="796"/>
                  <a:pt x="300" y="795"/>
                </a:cubicBezTo>
                <a:cubicBezTo>
                  <a:pt x="295" y="793"/>
                  <a:pt x="295" y="793"/>
                  <a:pt x="295" y="793"/>
                </a:cubicBezTo>
                <a:cubicBezTo>
                  <a:pt x="291" y="794"/>
                  <a:pt x="310" y="803"/>
                  <a:pt x="287" y="793"/>
                </a:cubicBezTo>
                <a:cubicBezTo>
                  <a:pt x="284" y="790"/>
                  <a:pt x="284" y="790"/>
                  <a:pt x="284" y="790"/>
                </a:cubicBezTo>
                <a:cubicBezTo>
                  <a:pt x="283" y="791"/>
                  <a:pt x="283" y="791"/>
                  <a:pt x="283" y="791"/>
                </a:cubicBezTo>
                <a:cubicBezTo>
                  <a:pt x="287" y="787"/>
                  <a:pt x="287" y="787"/>
                  <a:pt x="287" y="787"/>
                </a:cubicBezTo>
                <a:cubicBezTo>
                  <a:pt x="291" y="788"/>
                  <a:pt x="291" y="788"/>
                  <a:pt x="291" y="788"/>
                </a:cubicBezTo>
                <a:cubicBezTo>
                  <a:pt x="292" y="787"/>
                  <a:pt x="292" y="787"/>
                  <a:pt x="292" y="787"/>
                </a:cubicBezTo>
                <a:cubicBezTo>
                  <a:pt x="291" y="786"/>
                  <a:pt x="291" y="786"/>
                  <a:pt x="291" y="786"/>
                </a:cubicBezTo>
                <a:cubicBezTo>
                  <a:pt x="295" y="784"/>
                  <a:pt x="295" y="784"/>
                  <a:pt x="295" y="784"/>
                </a:cubicBezTo>
                <a:cubicBezTo>
                  <a:pt x="292" y="783"/>
                  <a:pt x="292" y="783"/>
                  <a:pt x="292" y="783"/>
                </a:cubicBezTo>
                <a:cubicBezTo>
                  <a:pt x="294" y="781"/>
                  <a:pt x="294" y="781"/>
                  <a:pt x="294" y="781"/>
                </a:cubicBezTo>
                <a:cubicBezTo>
                  <a:pt x="294" y="778"/>
                  <a:pt x="294" y="778"/>
                  <a:pt x="294" y="778"/>
                </a:cubicBezTo>
                <a:cubicBezTo>
                  <a:pt x="290" y="776"/>
                  <a:pt x="290" y="776"/>
                  <a:pt x="290" y="776"/>
                </a:cubicBezTo>
                <a:cubicBezTo>
                  <a:pt x="292" y="774"/>
                  <a:pt x="292" y="774"/>
                  <a:pt x="292" y="774"/>
                </a:cubicBezTo>
                <a:cubicBezTo>
                  <a:pt x="286" y="770"/>
                  <a:pt x="286" y="770"/>
                  <a:pt x="286" y="770"/>
                </a:cubicBezTo>
                <a:cubicBezTo>
                  <a:pt x="286" y="765"/>
                  <a:pt x="286" y="765"/>
                  <a:pt x="286" y="765"/>
                </a:cubicBezTo>
                <a:cubicBezTo>
                  <a:pt x="289" y="764"/>
                  <a:pt x="289" y="764"/>
                  <a:pt x="289" y="764"/>
                </a:cubicBezTo>
                <a:cubicBezTo>
                  <a:pt x="289" y="760"/>
                  <a:pt x="289" y="760"/>
                  <a:pt x="289" y="760"/>
                </a:cubicBezTo>
                <a:cubicBezTo>
                  <a:pt x="289" y="760"/>
                  <a:pt x="286" y="761"/>
                  <a:pt x="290" y="760"/>
                </a:cubicBezTo>
                <a:cubicBezTo>
                  <a:pt x="286" y="758"/>
                  <a:pt x="286" y="758"/>
                  <a:pt x="286" y="758"/>
                </a:cubicBezTo>
                <a:cubicBezTo>
                  <a:pt x="288" y="757"/>
                  <a:pt x="288" y="757"/>
                  <a:pt x="288" y="757"/>
                </a:cubicBezTo>
                <a:cubicBezTo>
                  <a:pt x="295" y="758"/>
                  <a:pt x="295" y="758"/>
                  <a:pt x="295" y="758"/>
                </a:cubicBezTo>
                <a:cubicBezTo>
                  <a:pt x="296" y="758"/>
                  <a:pt x="296" y="758"/>
                  <a:pt x="296" y="758"/>
                </a:cubicBezTo>
                <a:cubicBezTo>
                  <a:pt x="296" y="756"/>
                  <a:pt x="296" y="756"/>
                  <a:pt x="296" y="756"/>
                </a:cubicBezTo>
                <a:cubicBezTo>
                  <a:pt x="297" y="755"/>
                  <a:pt x="297" y="755"/>
                  <a:pt x="297" y="755"/>
                </a:cubicBezTo>
                <a:cubicBezTo>
                  <a:pt x="293" y="752"/>
                  <a:pt x="293" y="752"/>
                  <a:pt x="293" y="752"/>
                </a:cubicBezTo>
                <a:cubicBezTo>
                  <a:pt x="292" y="752"/>
                  <a:pt x="292" y="752"/>
                  <a:pt x="292" y="752"/>
                </a:cubicBezTo>
                <a:cubicBezTo>
                  <a:pt x="298" y="750"/>
                  <a:pt x="298" y="750"/>
                  <a:pt x="298" y="750"/>
                </a:cubicBezTo>
                <a:cubicBezTo>
                  <a:pt x="299" y="750"/>
                  <a:pt x="299" y="750"/>
                  <a:pt x="299" y="750"/>
                </a:cubicBezTo>
                <a:cubicBezTo>
                  <a:pt x="300" y="750"/>
                  <a:pt x="296" y="753"/>
                  <a:pt x="297" y="751"/>
                </a:cubicBezTo>
                <a:cubicBezTo>
                  <a:pt x="301" y="752"/>
                  <a:pt x="301" y="752"/>
                  <a:pt x="301" y="752"/>
                </a:cubicBezTo>
                <a:cubicBezTo>
                  <a:pt x="305" y="751"/>
                  <a:pt x="305" y="751"/>
                  <a:pt x="305" y="751"/>
                </a:cubicBezTo>
                <a:cubicBezTo>
                  <a:pt x="305" y="747"/>
                  <a:pt x="305" y="747"/>
                  <a:pt x="305" y="747"/>
                </a:cubicBezTo>
                <a:cubicBezTo>
                  <a:pt x="310" y="747"/>
                  <a:pt x="310" y="747"/>
                  <a:pt x="310" y="747"/>
                </a:cubicBezTo>
                <a:cubicBezTo>
                  <a:pt x="310" y="746"/>
                  <a:pt x="310" y="746"/>
                  <a:pt x="310" y="746"/>
                </a:cubicBezTo>
                <a:cubicBezTo>
                  <a:pt x="315" y="745"/>
                  <a:pt x="315" y="745"/>
                  <a:pt x="315" y="745"/>
                </a:cubicBezTo>
                <a:cubicBezTo>
                  <a:pt x="318" y="745"/>
                  <a:pt x="318" y="745"/>
                  <a:pt x="318" y="745"/>
                </a:cubicBezTo>
                <a:cubicBezTo>
                  <a:pt x="321" y="741"/>
                  <a:pt x="321" y="741"/>
                  <a:pt x="321" y="741"/>
                </a:cubicBezTo>
                <a:cubicBezTo>
                  <a:pt x="319" y="738"/>
                  <a:pt x="319" y="738"/>
                  <a:pt x="319" y="738"/>
                </a:cubicBezTo>
                <a:cubicBezTo>
                  <a:pt x="317" y="737"/>
                  <a:pt x="319" y="743"/>
                  <a:pt x="315" y="738"/>
                </a:cubicBezTo>
                <a:cubicBezTo>
                  <a:pt x="313" y="740"/>
                  <a:pt x="313" y="740"/>
                  <a:pt x="313" y="740"/>
                </a:cubicBezTo>
                <a:cubicBezTo>
                  <a:pt x="312" y="736"/>
                  <a:pt x="312" y="736"/>
                  <a:pt x="312" y="736"/>
                </a:cubicBezTo>
                <a:cubicBezTo>
                  <a:pt x="309" y="736"/>
                  <a:pt x="309" y="736"/>
                  <a:pt x="309" y="736"/>
                </a:cubicBezTo>
                <a:cubicBezTo>
                  <a:pt x="309" y="737"/>
                  <a:pt x="304" y="738"/>
                  <a:pt x="309" y="739"/>
                </a:cubicBezTo>
                <a:cubicBezTo>
                  <a:pt x="303" y="742"/>
                  <a:pt x="303" y="742"/>
                  <a:pt x="303" y="742"/>
                </a:cubicBezTo>
                <a:cubicBezTo>
                  <a:pt x="300" y="742"/>
                  <a:pt x="300" y="742"/>
                  <a:pt x="300" y="742"/>
                </a:cubicBezTo>
                <a:cubicBezTo>
                  <a:pt x="299" y="739"/>
                  <a:pt x="299" y="739"/>
                  <a:pt x="299" y="739"/>
                </a:cubicBezTo>
                <a:cubicBezTo>
                  <a:pt x="296" y="738"/>
                  <a:pt x="296" y="738"/>
                  <a:pt x="296" y="738"/>
                </a:cubicBezTo>
                <a:cubicBezTo>
                  <a:pt x="300" y="736"/>
                  <a:pt x="300" y="736"/>
                  <a:pt x="300" y="736"/>
                </a:cubicBezTo>
                <a:cubicBezTo>
                  <a:pt x="304" y="739"/>
                  <a:pt x="304" y="739"/>
                  <a:pt x="304" y="739"/>
                </a:cubicBezTo>
                <a:cubicBezTo>
                  <a:pt x="306" y="736"/>
                  <a:pt x="306" y="736"/>
                  <a:pt x="306" y="736"/>
                </a:cubicBezTo>
                <a:cubicBezTo>
                  <a:pt x="305" y="735"/>
                  <a:pt x="305" y="735"/>
                  <a:pt x="305" y="735"/>
                </a:cubicBezTo>
                <a:cubicBezTo>
                  <a:pt x="302" y="736"/>
                  <a:pt x="302" y="736"/>
                  <a:pt x="302" y="736"/>
                </a:cubicBezTo>
                <a:cubicBezTo>
                  <a:pt x="301" y="733"/>
                  <a:pt x="301" y="733"/>
                  <a:pt x="301" y="733"/>
                </a:cubicBezTo>
                <a:cubicBezTo>
                  <a:pt x="301" y="732"/>
                  <a:pt x="301" y="732"/>
                  <a:pt x="301" y="732"/>
                </a:cubicBezTo>
                <a:cubicBezTo>
                  <a:pt x="303" y="731"/>
                  <a:pt x="303" y="731"/>
                  <a:pt x="303" y="731"/>
                </a:cubicBezTo>
                <a:cubicBezTo>
                  <a:pt x="304" y="732"/>
                  <a:pt x="304" y="732"/>
                  <a:pt x="304" y="732"/>
                </a:cubicBezTo>
                <a:cubicBezTo>
                  <a:pt x="307" y="731"/>
                  <a:pt x="307" y="731"/>
                  <a:pt x="307" y="731"/>
                </a:cubicBezTo>
                <a:cubicBezTo>
                  <a:pt x="305" y="729"/>
                  <a:pt x="305" y="729"/>
                  <a:pt x="305" y="729"/>
                </a:cubicBezTo>
                <a:cubicBezTo>
                  <a:pt x="307" y="728"/>
                  <a:pt x="307" y="728"/>
                  <a:pt x="307" y="728"/>
                </a:cubicBezTo>
                <a:cubicBezTo>
                  <a:pt x="305" y="727"/>
                  <a:pt x="305" y="727"/>
                  <a:pt x="305" y="727"/>
                </a:cubicBezTo>
                <a:cubicBezTo>
                  <a:pt x="289" y="736"/>
                  <a:pt x="289" y="736"/>
                  <a:pt x="289" y="736"/>
                </a:cubicBezTo>
                <a:cubicBezTo>
                  <a:pt x="291" y="738"/>
                  <a:pt x="291" y="738"/>
                  <a:pt x="291" y="738"/>
                </a:cubicBezTo>
                <a:cubicBezTo>
                  <a:pt x="289" y="739"/>
                  <a:pt x="289" y="739"/>
                  <a:pt x="289" y="739"/>
                </a:cubicBezTo>
                <a:cubicBezTo>
                  <a:pt x="286" y="736"/>
                  <a:pt x="286" y="736"/>
                  <a:pt x="286" y="736"/>
                </a:cubicBezTo>
                <a:cubicBezTo>
                  <a:pt x="286" y="736"/>
                  <a:pt x="291" y="733"/>
                  <a:pt x="285" y="738"/>
                </a:cubicBezTo>
                <a:cubicBezTo>
                  <a:pt x="285" y="740"/>
                  <a:pt x="285" y="740"/>
                  <a:pt x="285" y="740"/>
                </a:cubicBezTo>
                <a:cubicBezTo>
                  <a:pt x="278" y="743"/>
                  <a:pt x="278" y="743"/>
                  <a:pt x="278" y="743"/>
                </a:cubicBezTo>
                <a:cubicBezTo>
                  <a:pt x="276" y="741"/>
                  <a:pt x="276" y="741"/>
                  <a:pt x="276" y="741"/>
                </a:cubicBezTo>
                <a:cubicBezTo>
                  <a:pt x="272" y="740"/>
                  <a:pt x="272" y="740"/>
                  <a:pt x="272" y="740"/>
                </a:cubicBezTo>
                <a:cubicBezTo>
                  <a:pt x="272" y="738"/>
                  <a:pt x="272" y="738"/>
                  <a:pt x="272" y="738"/>
                </a:cubicBezTo>
                <a:cubicBezTo>
                  <a:pt x="267" y="738"/>
                  <a:pt x="267" y="738"/>
                  <a:pt x="267" y="738"/>
                </a:cubicBezTo>
                <a:cubicBezTo>
                  <a:pt x="269" y="734"/>
                  <a:pt x="269" y="734"/>
                  <a:pt x="269" y="734"/>
                </a:cubicBezTo>
                <a:cubicBezTo>
                  <a:pt x="261" y="734"/>
                  <a:pt x="261" y="734"/>
                  <a:pt x="261" y="734"/>
                </a:cubicBezTo>
                <a:cubicBezTo>
                  <a:pt x="260" y="734"/>
                  <a:pt x="260" y="735"/>
                  <a:pt x="260" y="736"/>
                </a:cubicBezTo>
                <a:cubicBezTo>
                  <a:pt x="262" y="736"/>
                  <a:pt x="262" y="736"/>
                  <a:pt x="262" y="736"/>
                </a:cubicBezTo>
                <a:cubicBezTo>
                  <a:pt x="261" y="736"/>
                  <a:pt x="259" y="736"/>
                  <a:pt x="259" y="739"/>
                </a:cubicBezTo>
                <a:cubicBezTo>
                  <a:pt x="264" y="743"/>
                  <a:pt x="264" y="743"/>
                  <a:pt x="264" y="743"/>
                </a:cubicBezTo>
                <a:cubicBezTo>
                  <a:pt x="258" y="742"/>
                  <a:pt x="258" y="742"/>
                  <a:pt x="258" y="742"/>
                </a:cubicBezTo>
                <a:cubicBezTo>
                  <a:pt x="258" y="743"/>
                  <a:pt x="258" y="743"/>
                  <a:pt x="258" y="743"/>
                </a:cubicBezTo>
                <a:cubicBezTo>
                  <a:pt x="255" y="743"/>
                  <a:pt x="255" y="743"/>
                  <a:pt x="255" y="743"/>
                </a:cubicBezTo>
                <a:cubicBezTo>
                  <a:pt x="258" y="742"/>
                  <a:pt x="258" y="742"/>
                  <a:pt x="258" y="742"/>
                </a:cubicBezTo>
                <a:cubicBezTo>
                  <a:pt x="259" y="741"/>
                  <a:pt x="259" y="741"/>
                  <a:pt x="259" y="741"/>
                </a:cubicBezTo>
                <a:cubicBezTo>
                  <a:pt x="256" y="738"/>
                  <a:pt x="256" y="738"/>
                  <a:pt x="256" y="738"/>
                </a:cubicBezTo>
                <a:cubicBezTo>
                  <a:pt x="255" y="739"/>
                  <a:pt x="251" y="741"/>
                  <a:pt x="253" y="742"/>
                </a:cubicBezTo>
                <a:cubicBezTo>
                  <a:pt x="248" y="743"/>
                  <a:pt x="248" y="743"/>
                  <a:pt x="248" y="743"/>
                </a:cubicBezTo>
                <a:cubicBezTo>
                  <a:pt x="246" y="745"/>
                  <a:pt x="246" y="745"/>
                  <a:pt x="246" y="745"/>
                </a:cubicBezTo>
                <a:cubicBezTo>
                  <a:pt x="245" y="746"/>
                  <a:pt x="245" y="746"/>
                  <a:pt x="245" y="746"/>
                </a:cubicBezTo>
                <a:cubicBezTo>
                  <a:pt x="240" y="743"/>
                  <a:pt x="240" y="743"/>
                  <a:pt x="240" y="743"/>
                </a:cubicBezTo>
                <a:cubicBezTo>
                  <a:pt x="240" y="742"/>
                  <a:pt x="240" y="742"/>
                  <a:pt x="240" y="742"/>
                </a:cubicBezTo>
                <a:cubicBezTo>
                  <a:pt x="236" y="746"/>
                  <a:pt x="236" y="746"/>
                  <a:pt x="236" y="746"/>
                </a:cubicBezTo>
                <a:cubicBezTo>
                  <a:pt x="239" y="748"/>
                  <a:pt x="239" y="748"/>
                  <a:pt x="239" y="748"/>
                </a:cubicBezTo>
                <a:cubicBezTo>
                  <a:pt x="237" y="750"/>
                  <a:pt x="237" y="750"/>
                  <a:pt x="237" y="750"/>
                </a:cubicBezTo>
                <a:cubicBezTo>
                  <a:pt x="239" y="751"/>
                  <a:pt x="239" y="751"/>
                  <a:pt x="239" y="751"/>
                </a:cubicBezTo>
                <a:cubicBezTo>
                  <a:pt x="234" y="751"/>
                  <a:pt x="234" y="751"/>
                  <a:pt x="234" y="751"/>
                </a:cubicBezTo>
                <a:cubicBezTo>
                  <a:pt x="234" y="750"/>
                  <a:pt x="234" y="750"/>
                  <a:pt x="234" y="750"/>
                </a:cubicBezTo>
                <a:cubicBezTo>
                  <a:pt x="231" y="748"/>
                  <a:pt x="231" y="748"/>
                  <a:pt x="231" y="748"/>
                </a:cubicBezTo>
                <a:cubicBezTo>
                  <a:pt x="230" y="748"/>
                  <a:pt x="230" y="748"/>
                  <a:pt x="230" y="748"/>
                </a:cubicBezTo>
                <a:cubicBezTo>
                  <a:pt x="237" y="744"/>
                  <a:pt x="237" y="744"/>
                  <a:pt x="237" y="744"/>
                </a:cubicBezTo>
                <a:cubicBezTo>
                  <a:pt x="236" y="744"/>
                  <a:pt x="236" y="744"/>
                  <a:pt x="236" y="744"/>
                </a:cubicBezTo>
                <a:cubicBezTo>
                  <a:pt x="239" y="741"/>
                  <a:pt x="239" y="741"/>
                  <a:pt x="239" y="741"/>
                </a:cubicBezTo>
                <a:cubicBezTo>
                  <a:pt x="242" y="741"/>
                  <a:pt x="242" y="741"/>
                  <a:pt x="242" y="741"/>
                </a:cubicBezTo>
                <a:cubicBezTo>
                  <a:pt x="243" y="738"/>
                  <a:pt x="243" y="738"/>
                  <a:pt x="243" y="738"/>
                </a:cubicBezTo>
                <a:cubicBezTo>
                  <a:pt x="245" y="739"/>
                  <a:pt x="245" y="739"/>
                  <a:pt x="245" y="739"/>
                </a:cubicBezTo>
                <a:cubicBezTo>
                  <a:pt x="246" y="741"/>
                  <a:pt x="239" y="739"/>
                  <a:pt x="246" y="742"/>
                </a:cubicBezTo>
                <a:cubicBezTo>
                  <a:pt x="250" y="741"/>
                  <a:pt x="250" y="741"/>
                  <a:pt x="250" y="741"/>
                </a:cubicBezTo>
                <a:cubicBezTo>
                  <a:pt x="255" y="737"/>
                  <a:pt x="255" y="737"/>
                  <a:pt x="255" y="737"/>
                </a:cubicBezTo>
                <a:cubicBezTo>
                  <a:pt x="258" y="733"/>
                  <a:pt x="258" y="733"/>
                  <a:pt x="258" y="733"/>
                </a:cubicBezTo>
                <a:cubicBezTo>
                  <a:pt x="257" y="732"/>
                  <a:pt x="257" y="732"/>
                  <a:pt x="257" y="732"/>
                </a:cubicBezTo>
                <a:cubicBezTo>
                  <a:pt x="258" y="731"/>
                  <a:pt x="258" y="731"/>
                  <a:pt x="258" y="731"/>
                </a:cubicBezTo>
                <a:cubicBezTo>
                  <a:pt x="258" y="730"/>
                  <a:pt x="258" y="730"/>
                  <a:pt x="258" y="730"/>
                </a:cubicBezTo>
                <a:cubicBezTo>
                  <a:pt x="260" y="732"/>
                  <a:pt x="260" y="732"/>
                  <a:pt x="260" y="732"/>
                </a:cubicBezTo>
                <a:cubicBezTo>
                  <a:pt x="263" y="730"/>
                  <a:pt x="263" y="730"/>
                  <a:pt x="263" y="730"/>
                </a:cubicBezTo>
                <a:cubicBezTo>
                  <a:pt x="258" y="729"/>
                  <a:pt x="258" y="729"/>
                  <a:pt x="258" y="729"/>
                </a:cubicBezTo>
                <a:cubicBezTo>
                  <a:pt x="246" y="734"/>
                  <a:pt x="246" y="734"/>
                  <a:pt x="246" y="734"/>
                </a:cubicBezTo>
                <a:cubicBezTo>
                  <a:pt x="224" y="748"/>
                  <a:pt x="224" y="748"/>
                  <a:pt x="224" y="748"/>
                </a:cubicBezTo>
                <a:cubicBezTo>
                  <a:pt x="223" y="750"/>
                  <a:pt x="223" y="750"/>
                  <a:pt x="223" y="750"/>
                </a:cubicBezTo>
                <a:cubicBezTo>
                  <a:pt x="227" y="750"/>
                  <a:pt x="227" y="750"/>
                  <a:pt x="227" y="750"/>
                </a:cubicBezTo>
                <a:cubicBezTo>
                  <a:pt x="231" y="751"/>
                  <a:pt x="231" y="751"/>
                  <a:pt x="231" y="751"/>
                </a:cubicBezTo>
                <a:cubicBezTo>
                  <a:pt x="232" y="752"/>
                  <a:pt x="232" y="752"/>
                  <a:pt x="232" y="752"/>
                </a:cubicBezTo>
                <a:cubicBezTo>
                  <a:pt x="220" y="759"/>
                  <a:pt x="220" y="759"/>
                  <a:pt x="220" y="759"/>
                </a:cubicBezTo>
                <a:cubicBezTo>
                  <a:pt x="214" y="762"/>
                  <a:pt x="214" y="762"/>
                  <a:pt x="214" y="762"/>
                </a:cubicBezTo>
                <a:cubicBezTo>
                  <a:pt x="210" y="766"/>
                  <a:pt x="210" y="766"/>
                  <a:pt x="210" y="766"/>
                </a:cubicBezTo>
                <a:cubicBezTo>
                  <a:pt x="207" y="764"/>
                  <a:pt x="207" y="764"/>
                  <a:pt x="207" y="764"/>
                </a:cubicBezTo>
                <a:cubicBezTo>
                  <a:pt x="190" y="776"/>
                  <a:pt x="190" y="776"/>
                  <a:pt x="190" y="776"/>
                </a:cubicBezTo>
                <a:cubicBezTo>
                  <a:pt x="190" y="778"/>
                  <a:pt x="190" y="778"/>
                  <a:pt x="190" y="778"/>
                </a:cubicBezTo>
                <a:cubicBezTo>
                  <a:pt x="186" y="779"/>
                  <a:pt x="186" y="779"/>
                  <a:pt x="186" y="779"/>
                </a:cubicBezTo>
                <a:cubicBezTo>
                  <a:pt x="185" y="780"/>
                  <a:pt x="185" y="780"/>
                  <a:pt x="185" y="780"/>
                </a:cubicBezTo>
                <a:cubicBezTo>
                  <a:pt x="180" y="783"/>
                  <a:pt x="180" y="783"/>
                  <a:pt x="180" y="783"/>
                </a:cubicBezTo>
                <a:cubicBezTo>
                  <a:pt x="179" y="785"/>
                  <a:pt x="189" y="777"/>
                  <a:pt x="176" y="786"/>
                </a:cubicBezTo>
                <a:cubicBezTo>
                  <a:pt x="181" y="779"/>
                  <a:pt x="181" y="779"/>
                  <a:pt x="181" y="779"/>
                </a:cubicBezTo>
                <a:cubicBezTo>
                  <a:pt x="185" y="778"/>
                  <a:pt x="185" y="778"/>
                  <a:pt x="185" y="778"/>
                </a:cubicBezTo>
                <a:cubicBezTo>
                  <a:pt x="182" y="775"/>
                  <a:pt x="182" y="775"/>
                  <a:pt x="182" y="775"/>
                </a:cubicBezTo>
                <a:cubicBezTo>
                  <a:pt x="179" y="779"/>
                  <a:pt x="179" y="779"/>
                  <a:pt x="179" y="779"/>
                </a:cubicBezTo>
                <a:cubicBezTo>
                  <a:pt x="175" y="779"/>
                  <a:pt x="175" y="779"/>
                  <a:pt x="175" y="779"/>
                </a:cubicBezTo>
                <a:cubicBezTo>
                  <a:pt x="177" y="778"/>
                  <a:pt x="177" y="775"/>
                  <a:pt x="176" y="774"/>
                </a:cubicBezTo>
                <a:cubicBezTo>
                  <a:pt x="172" y="774"/>
                  <a:pt x="172" y="774"/>
                  <a:pt x="172" y="774"/>
                </a:cubicBezTo>
                <a:cubicBezTo>
                  <a:pt x="170" y="779"/>
                  <a:pt x="170" y="779"/>
                  <a:pt x="170" y="779"/>
                </a:cubicBezTo>
                <a:cubicBezTo>
                  <a:pt x="172" y="778"/>
                  <a:pt x="169" y="783"/>
                  <a:pt x="174" y="780"/>
                </a:cubicBezTo>
                <a:cubicBezTo>
                  <a:pt x="172" y="783"/>
                  <a:pt x="172" y="783"/>
                  <a:pt x="172" y="783"/>
                </a:cubicBezTo>
                <a:cubicBezTo>
                  <a:pt x="167" y="784"/>
                  <a:pt x="167" y="784"/>
                  <a:pt x="167" y="784"/>
                </a:cubicBezTo>
                <a:cubicBezTo>
                  <a:pt x="165" y="782"/>
                  <a:pt x="165" y="782"/>
                  <a:pt x="165" y="782"/>
                </a:cubicBezTo>
                <a:cubicBezTo>
                  <a:pt x="161" y="776"/>
                  <a:pt x="161" y="776"/>
                  <a:pt x="161" y="776"/>
                </a:cubicBezTo>
                <a:cubicBezTo>
                  <a:pt x="160" y="776"/>
                  <a:pt x="160" y="776"/>
                  <a:pt x="160" y="776"/>
                </a:cubicBezTo>
                <a:cubicBezTo>
                  <a:pt x="161" y="773"/>
                  <a:pt x="169" y="774"/>
                  <a:pt x="170" y="768"/>
                </a:cubicBezTo>
                <a:cubicBezTo>
                  <a:pt x="173" y="768"/>
                  <a:pt x="173" y="768"/>
                  <a:pt x="173" y="768"/>
                </a:cubicBezTo>
                <a:cubicBezTo>
                  <a:pt x="178" y="761"/>
                  <a:pt x="178" y="761"/>
                  <a:pt x="178" y="761"/>
                </a:cubicBezTo>
                <a:cubicBezTo>
                  <a:pt x="176" y="760"/>
                  <a:pt x="176" y="760"/>
                  <a:pt x="176" y="760"/>
                </a:cubicBezTo>
                <a:cubicBezTo>
                  <a:pt x="179" y="756"/>
                  <a:pt x="179" y="756"/>
                  <a:pt x="179" y="756"/>
                </a:cubicBezTo>
                <a:cubicBezTo>
                  <a:pt x="170" y="754"/>
                  <a:pt x="170" y="754"/>
                  <a:pt x="170" y="754"/>
                </a:cubicBezTo>
                <a:cubicBezTo>
                  <a:pt x="169" y="752"/>
                  <a:pt x="169" y="752"/>
                  <a:pt x="169" y="752"/>
                </a:cubicBezTo>
                <a:cubicBezTo>
                  <a:pt x="166" y="754"/>
                  <a:pt x="166" y="754"/>
                  <a:pt x="166" y="754"/>
                </a:cubicBezTo>
                <a:cubicBezTo>
                  <a:pt x="167" y="755"/>
                  <a:pt x="167" y="755"/>
                  <a:pt x="167" y="755"/>
                </a:cubicBezTo>
                <a:cubicBezTo>
                  <a:pt x="158" y="757"/>
                  <a:pt x="158" y="757"/>
                  <a:pt x="158" y="757"/>
                </a:cubicBezTo>
                <a:cubicBezTo>
                  <a:pt x="153" y="760"/>
                  <a:pt x="153" y="760"/>
                  <a:pt x="153" y="760"/>
                </a:cubicBezTo>
                <a:cubicBezTo>
                  <a:pt x="152" y="764"/>
                  <a:pt x="167" y="751"/>
                  <a:pt x="146" y="763"/>
                </a:cubicBezTo>
                <a:cubicBezTo>
                  <a:pt x="144" y="763"/>
                  <a:pt x="144" y="763"/>
                  <a:pt x="144" y="763"/>
                </a:cubicBezTo>
                <a:cubicBezTo>
                  <a:pt x="143" y="762"/>
                  <a:pt x="143" y="762"/>
                  <a:pt x="143" y="762"/>
                </a:cubicBezTo>
                <a:cubicBezTo>
                  <a:pt x="147" y="761"/>
                  <a:pt x="147" y="761"/>
                  <a:pt x="147" y="761"/>
                </a:cubicBezTo>
                <a:cubicBezTo>
                  <a:pt x="151" y="757"/>
                  <a:pt x="151" y="757"/>
                  <a:pt x="151" y="757"/>
                </a:cubicBezTo>
                <a:cubicBezTo>
                  <a:pt x="151" y="753"/>
                  <a:pt x="151" y="753"/>
                  <a:pt x="151" y="753"/>
                </a:cubicBezTo>
                <a:cubicBezTo>
                  <a:pt x="153" y="754"/>
                  <a:pt x="153" y="754"/>
                  <a:pt x="153" y="754"/>
                </a:cubicBezTo>
                <a:cubicBezTo>
                  <a:pt x="156" y="751"/>
                  <a:pt x="156" y="751"/>
                  <a:pt x="156" y="751"/>
                </a:cubicBezTo>
                <a:cubicBezTo>
                  <a:pt x="154" y="750"/>
                  <a:pt x="154" y="750"/>
                  <a:pt x="154" y="750"/>
                </a:cubicBezTo>
                <a:cubicBezTo>
                  <a:pt x="150" y="748"/>
                  <a:pt x="150" y="748"/>
                  <a:pt x="150" y="748"/>
                </a:cubicBezTo>
                <a:cubicBezTo>
                  <a:pt x="142" y="751"/>
                  <a:pt x="142" y="751"/>
                  <a:pt x="142" y="751"/>
                </a:cubicBezTo>
                <a:cubicBezTo>
                  <a:pt x="139" y="755"/>
                  <a:pt x="139" y="755"/>
                  <a:pt x="139" y="755"/>
                </a:cubicBezTo>
                <a:cubicBezTo>
                  <a:pt x="136" y="754"/>
                  <a:pt x="145" y="749"/>
                  <a:pt x="135" y="755"/>
                </a:cubicBezTo>
                <a:cubicBezTo>
                  <a:pt x="138" y="752"/>
                  <a:pt x="138" y="752"/>
                  <a:pt x="138" y="752"/>
                </a:cubicBezTo>
                <a:cubicBezTo>
                  <a:pt x="142" y="750"/>
                  <a:pt x="142" y="750"/>
                  <a:pt x="142" y="750"/>
                </a:cubicBezTo>
                <a:cubicBezTo>
                  <a:pt x="142" y="748"/>
                  <a:pt x="142" y="748"/>
                  <a:pt x="142" y="748"/>
                </a:cubicBezTo>
                <a:cubicBezTo>
                  <a:pt x="137" y="749"/>
                  <a:pt x="137" y="749"/>
                  <a:pt x="137" y="749"/>
                </a:cubicBezTo>
                <a:cubicBezTo>
                  <a:pt x="130" y="757"/>
                  <a:pt x="130" y="757"/>
                  <a:pt x="130" y="757"/>
                </a:cubicBezTo>
                <a:cubicBezTo>
                  <a:pt x="135" y="756"/>
                  <a:pt x="135" y="756"/>
                  <a:pt x="135" y="756"/>
                </a:cubicBezTo>
                <a:cubicBezTo>
                  <a:pt x="130" y="760"/>
                  <a:pt x="130" y="760"/>
                  <a:pt x="130" y="760"/>
                </a:cubicBezTo>
                <a:cubicBezTo>
                  <a:pt x="130" y="758"/>
                  <a:pt x="130" y="758"/>
                  <a:pt x="130" y="758"/>
                </a:cubicBezTo>
                <a:cubicBezTo>
                  <a:pt x="128" y="760"/>
                  <a:pt x="128" y="760"/>
                  <a:pt x="128" y="760"/>
                </a:cubicBezTo>
                <a:cubicBezTo>
                  <a:pt x="123" y="760"/>
                  <a:pt x="123" y="760"/>
                  <a:pt x="123" y="760"/>
                </a:cubicBezTo>
                <a:cubicBezTo>
                  <a:pt x="119" y="764"/>
                  <a:pt x="119" y="764"/>
                  <a:pt x="119" y="764"/>
                </a:cubicBezTo>
                <a:cubicBezTo>
                  <a:pt x="113" y="763"/>
                  <a:pt x="113" y="763"/>
                  <a:pt x="113" y="763"/>
                </a:cubicBezTo>
                <a:cubicBezTo>
                  <a:pt x="111" y="761"/>
                  <a:pt x="111" y="761"/>
                  <a:pt x="111" y="761"/>
                </a:cubicBezTo>
                <a:cubicBezTo>
                  <a:pt x="112" y="759"/>
                  <a:pt x="112" y="759"/>
                  <a:pt x="112" y="759"/>
                </a:cubicBezTo>
                <a:cubicBezTo>
                  <a:pt x="110" y="756"/>
                  <a:pt x="110" y="756"/>
                  <a:pt x="110" y="756"/>
                </a:cubicBezTo>
                <a:cubicBezTo>
                  <a:pt x="112" y="756"/>
                  <a:pt x="114" y="754"/>
                  <a:pt x="115" y="754"/>
                </a:cubicBezTo>
                <a:cubicBezTo>
                  <a:pt x="112" y="754"/>
                  <a:pt x="112" y="754"/>
                  <a:pt x="112" y="754"/>
                </a:cubicBezTo>
                <a:cubicBezTo>
                  <a:pt x="120" y="744"/>
                  <a:pt x="120" y="744"/>
                  <a:pt x="120" y="744"/>
                </a:cubicBezTo>
                <a:cubicBezTo>
                  <a:pt x="117" y="744"/>
                  <a:pt x="117" y="744"/>
                  <a:pt x="117" y="744"/>
                </a:cubicBezTo>
                <a:cubicBezTo>
                  <a:pt x="118" y="744"/>
                  <a:pt x="114" y="747"/>
                  <a:pt x="117" y="743"/>
                </a:cubicBezTo>
                <a:cubicBezTo>
                  <a:pt x="115" y="743"/>
                  <a:pt x="115" y="743"/>
                  <a:pt x="115" y="743"/>
                </a:cubicBezTo>
                <a:cubicBezTo>
                  <a:pt x="119" y="739"/>
                  <a:pt x="120" y="747"/>
                  <a:pt x="122" y="739"/>
                </a:cubicBezTo>
                <a:cubicBezTo>
                  <a:pt x="117" y="739"/>
                  <a:pt x="117" y="739"/>
                  <a:pt x="117" y="739"/>
                </a:cubicBezTo>
                <a:cubicBezTo>
                  <a:pt x="105" y="750"/>
                  <a:pt x="105" y="750"/>
                  <a:pt x="105" y="750"/>
                </a:cubicBezTo>
                <a:cubicBezTo>
                  <a:pt x="99" y="755"/>
                  <a:pt x="99" y="755"/>
                  <a:pt x="99" y="755"/>
                </a:cubicBezTo>
                <a:cubicBezTo>
                  <a:pt x="99" y="755"/>
                  <a:pt x="99" y="755"/>
                  <a:pt x="99" y="756"/>
                </a:cubicBezTo>
                <a:cubicBezTo>
                  <a:pt x="96" y="755"/>
                  <a:pt x="96" y="755"/>
                  <a:pt x="96" y="755"/>
                </a:cubicBezTo>
                <a:cubicBezTo>
                  <a:pt x="102" y="750"/>
                  <a:pt x="102" y="750"/>
                  <a:pt x="102" y="750"/>
                </a:cubicBezTo>
                <a:cubicBezTo>
                  <a:pt x="101" y="749"/>
                  <a:pt x="101" y="749"/>
                  <a:pt x="101" y="749"/>
                </a:cubicBezTo>
                <a:cubicBezTo>
                  <a:pt x="105" y="745"/>
                  <a:pt x="105" y="745"/>
                  <a:pt x="105" y="745"/>
                </a:cubicBezTo>
                <a:cubicBezTo>
                  <a:pt x="103" y="744"/>
                  <a:pt x="103" y="744"/>
                  <a:pt x="103" y="744"/>
                </a:cubicBezTo>
                <a:cubicBezTo>
                  <a:pt x="104" y="747"/>
                  <a:pt x="99" y="743"/>
                  <a:pt x="99" y="749"/>
                </a:cubicBezTo>
                <a:cubicBezTo>
                  <a:pt x="98" y="750"/>
                  <a:pt x="98" y="750"/>
                  <a:pt x="98" y="750"/>
                </a:cubicBezTo>
                <a:cubicBezTo>
                  <a:pt x="96" y="748"/>
                  <a:pt x="96" y="748"/>
                  <a:pt x="96" y="748"/>
                </a:cubicBezTo>
                <a:cubicBezTo>
                  <a:pt x="91" y="750"/>
                  <a:pt x="91" y="750"/>
                  <a:pt x="91" y="750"/>
                </a:cubicBezTo>
                <a:cubicBezTo>
                  <a:pt x="86" y="745"/>
                  <a:pt x="86" y="745"/>
                  <a:pt x="86" y="745"/>
                </a:cubicBezTo>
                <a:cubicBezTo>
                  <a:pt x="89" y="740"/>
                  <a:pt x="89" y="740"/>
                  <a:pt x="89" y="740"/>
                </a:cubicBezTo>
                <a:cubicBezTo>
                  <a:pt x="85" y="737"/>
                  <a:pt x="85" y="737"/>
                  <a:pt x="85" y="737"/>
                </a:cubicBezTo>
                <a:cubicBezTo>
                  <a:pt x="91" y="735"/>
                  <a:pt x="91" y="735"/>
                  <a:pt x="91" y="735"/>
                </a:cubicBezTo>
                <a:cubicBezTo>
                  <a:pt x="89" y="733"/>
                  <a:pt x="89" y="733"/>
                  <a:pt x="89" y="733"/>
                </a:cubicBezTo>
                <a:cubicBezTo>
                  <a:pt x="92" y="733"/>
                  <a:pt x="92" y="733"/>
                  <a:pt x="92" y="733"/>
                </a:cubicBezTo>
                <a:cubicBezTo>
                  <a:pt x="91" y="729"/>
                  <a:pt x="91" y="729"/>
                  <a:pt x="91" y="729"/>
                </a:cubicBezTo>
                <a:cubicBezTo>
                  <a:pt x="95" y="726"/>
                  <a:pt x="95" y="726"/>
                  <a:pt x="95" y="726"/>
                </a:cubicBezTo>
                <a:cubicBezTo>
                  <a:pt x="94" y="728"/>
                  <a:pt x="99" y="720"/>
                  <a:pt x="89" y="725"/>
                </a:cubicBezTo>
                <a:cubicBezTo>
                  <a:pt x="85" y="726"/>
                  <a:pt x="85" y="726"/>
                  <a:pt x="85" y="726"/>
                </a:cubicBezTo>
                <a:cubicBezTo>
                  <a:pt x="81" y="730"/>
                  <a:pt x="81" y="730"/>
                  <a:pt x="81" y="730"/>
                </a:cubicBezTo>
                <a:cubicBezTo>
                  <a:pt x="78" y="731"/>
                  <a:pt x="78" y="731"/>
                  <a:pt x="78" y="731"/>
                </a:cubicBezTo>
                <a:cubicBezTo>
                  <a:pt x="81" y="728"/>
                  <a:pt x="81" y="728"/>
                  <a:pt x="81" y="728"/>
                </a:cubicBezTo>
                <a:cubicBezTo>
                  <a:pt x="81" y="726"/>
                  <a:pt x="81" y="726"/>
                  <a:pt x="81" y="726"/>
                </a:cubicBezTo>
                <a:cubicBezTo>
                  <a:pt x="81" y="723"/>
                  <a:pt x="82" y="729"/>
                  <a:pt x="81" y="723"/>
                </a:cubicBezTo>
                <a:cubicBezTo>
                  <a:pt x="83" y="724"/>
                  <a:pt x="73" y="727"/>
                  <a:pt x="85" y="723"/>
                </a:cubicBezTo>
                <a:cubicBezTo>
                  <a:pt x="87" y="722"/>
                  <a:pt x="87" y="722"/>
                  <a:pt x="87" y="722"/>
                </a:cubicBezTo>
                <a:cubicBezTo>
                  <a:pt x="87" y="717"/>
                  <a:pt x="87" y="717"/>
                  <a:pt x="87" y="717"/>
                </a:cubicBezTo>
                <a:cubicBezTo>
                  <a:pt x="86" y="717"/>
                  <a:pt x="86" y="717"/>
                  <a:pt x="86" y="717"/>
                </a:cubicBezTo>
                <a:cubicBezTo>
                  <a:pt x="78" y="723"/>
                  <a:pt x="78" y="723"/>
                  <a:pt x="78" y="723"/>
                </a:cubicBezTo>
                <a:cubicBezTo>
                  <a:pt x="77" y="723"/>
                  <a:pt x="77" y="723"/>
                  <a:pt x="77" y="723"/>
                </a:cubicBezTo>
                <a:cubicBezTo>
                  <a:pt x="77" y="722"/>
                  <a:pt x="77" y="722"/>
                  <a:pt x="77" y="722"/>
                </a:cubicBezTo>
                <a:cubicBezTo>
                  <a:pt x="79" y="721"/>
                  <a:pt x="79" y="721"/>
                  <a:pt x="79" y="721"/>
                </a:cubicBezTo>
                <a:cubicBezTo>
                  <a:pt x="81" y="717"/>
                  <a:pt x="81" y="717"/>
                  <a:pt x="81" y="717"/>
                </a:cubicBezTo>
                <a:cubicBezTo>
                  <a:pt x="84" y="715"/>
                  <a:pt x="84" y="715"/>
                  <a:pt x="84" y="715"/>
                </a:cubicBezTo>
                <a:cubicBezTo>
                  <a:pt x="82" y="710"/>
                  <a:pt x="82" y="710"/>
                  <a:pt x="82" y="710"/>
                </a:cubicBezTo>
                <a:cubicBezTo>
                  <a:pt x="84" y="707"/>
                  <a:pt x="84" y="707"/>
                  <a:pt x="84" y="707"/>
                </a:cubicBezTo>
                <a:cubicBezTo>
                  <a:pt x="84" y="707"/>
                  <a:pt x="81" y="708"/>
                  <a:pt x="85" y="708"/>
                </a:cubicBezTo>
                <a:cubicBezTo>
                  <a:pt x="86" y="707"/>
                  <a:pt x="86" y="707"/>
                  <a:pt x="86" y="707"/>
                </a:cubicBezTo>
                <a:cubicBezTo>
                  <a:pt x="84" y="706"/>
                  <a:pt x="84" y="706"/>
                  <a:pt x="84" y="706"/>
                </a:cubicBezTo>
                <a:cubicBezTo>
                  <a:pt x="83" y="704"/>
                  <a:pt x="83" y="704"/>
                  <a:pt x="83" y="704"/>
                </a:cubicBezTo>
                <a:cubicBezTo>
                  <a:pt x="77" y="708"/>
                  <a:pt x="77" y="708"/>
                  <a:pt x="77" y="708"/>
                </a:cubicBezTo>
                <a:cubicBezTo>
                  <a:pt x="79" y="711"/>
                  <a:pt x="73" y="708"/>
                  <a:pt x="73" y="715"/>
                </a:cubicBezTo>
                <a:cubicBezTo>
                  <a:pt x="71" y="715"/>
                  <a:pt x="71" y="715"/>
                  <a:pt x="71" y="715"/>
                </a:cubicBezTo>
                <a:cubicBezTo>
                  <a:pt x="73" y="719"/>
                  <a:pt x="73" y="719"/>
                  <a:pt x="73" y="719"/>
                </a:cubicBezTo>
                <a:cubicBezTo>
                  <a:pt x="72" y="723"/>
                  <a:pt x="72" y="723"/>
                  <a:pt x="72" y="723"/>
                </a:cubicBezTo>
                <a:cubicBezTo>
                  <a:pt x="74" y="723"/>
                  <a:pt x="74" y="723"/>
                  <a:pt x="74" y="723"/>
                </a:cubicBezTo>
                <a:cubicBezTo>
                  <a:pt x="71" y="728"/>
                  <a:pt x="82" y="720"/>
                  <a:pt x="70" y="725"/>
                </a:cubicBezTo>
                <a:cubicBezTo>
                  <a:pt x="70" y="726"/>
                  <a:pt x="70" y="726"/>
                  <a:pt x="70" y="726"/>
                </a:cubicBezTo>
                <a:cubicBezTo>
                  <a:pt x="69" y="725"/>
                  <a:pt x="77" y="727"/>
                  <a:pt x="68" y="725"/>
                </a:cubicBezTo>
                <a:cubicBezTo>
                  <a:pt x="71" y="721"/>
                  <a:pt x="71" y="721"/>
                  <a:pt x="71" y="721"/>
                </a:cubicBezTo>
                <a:cubicBezTo>
                  <a:pt x="70" y="720"/>
                  <a:pt x="70" y="720"/>
                  <a:pt x="70" y="720"/>
                </a:cubicBezTo>
                <a:cubicBezTo>
                  <a:pt x="67" y="723"/>
                  <a:pt x="67" y="723"/>
                  <a:pt x="67" y="723"/>
                </a:cubicBezTo>
                <a:cubicBezTo>
                  <a:pt x="67" y="717"/>
                  <a:pt x="67" y="717"/>
                  <a:pt x="67" y="717"/>
                </a:cubicBezTo>
                <a:cubicBezTo>
                  <a:pt x="70" y="716"/>
                  <a:pt x="70" y="716"/>
                  <a:pt x="70" y="716"/>
                </a:cubicBezTo>
                <a:cubicBezTo>
                  <a:pt x="69" y="714"/>
                  <a:pt x="69" y="714"/>
                  <a:pt x="69" y="714"/>
                </a:cubicBezTo>
                <a:cubicBezTo>
                  <a:pt x="69" y="710"/>
                  <a:pt x="69" y="710"/>
                  <a:pt x="69" y="710"/>
                </a:cubicBezTo>
                <a:cubicBezTo>
                  <a:pt x="59" y="714"/>
                  <a:pt x="59" y="714"/>
                  <a:pt x="59" y="714"/>
                </a:cubicBezTo>
                <a:cubicBezTo>
                  <a:pt x="54" y="718"/>
                  <a:pt x="54" y="718"/>
                  <a:pt x="54" y="718"/>
                </a:cubicBezTo>
                <a:cubicBezTo>
                  <a:pt x="53" y="718"/>
                  <a:pt x="53" y="718"/>
                  <a:pt x="53" y="718"/>
                </a:cubicBezTo>
                <a:cubicBezTo>
                  <a:pt x="52" y="719"/>
                  <a:pt x="52" y="719"/>
                  <a:pt x="52" y="719"/>
                </a:cubicBezTo>
                <a:cubicBezTo>
                  <a:pt x="52" y="721"/>
                  <a:pt x="52" y="721"/>
                  <a:pt x="52" y="721"/>
                </a:cubicBezTo>
                <a:cubicBezTo>
                  <a:pt x="53" y="722"/>
                  <a:pt x="53" y="722"/>
                  <a:pt x="53" y="722"/>
                </a:cubicBezTo>
                <a:cubicBezTo>
                  <a:pt x="54" y="721"/>
                  <a:pt x="56" y="721"/>
                  <a:pt x="58" y="721"/>
                </a:cubicBezTo>
                <a:cubicBezTo>
                  <a:pt x="52" y="724"/>
                  <a:pt x="52" y="724"/>
                  <a:pt x="52" y="724"/>
                </a:cubicBezTo>
                <a:cubicBezTo>
                  <a:pt x="52" y="723"/>
                  <a:pt x="52" y="723"/>
                  <a:pt x="52" y="723"/>
                </a:cubicBezTo>
                <a:cubicBezTo>
                  <a:pt x="45" y="725"/>
                  <a:pt x="45" y="725"/>
                  <a:pt x="45" y="725"/>
                </a:cubicBezTo>
                <a:cubicBezTo>
                  <a:pt x="47" y="721"/>
                  <a:pt x="47" y="721"/>
                  <a:pt x="47" y="721"/>
                </a:cubicBezTo>
                <a:cubicBezTo>
                  <a:pt x="49" y="719"/>
                  <a:pt x="49" y="719"/>
                  <a:pt x="49" y="719"/>
                </a:cubicBezTo>
                <a:cubicBezTo>
                  <a:pt x="47" y="718"/>
                  <a:pt x="47" y="718"/>
                  <a:pt x="47" y="718"/>
                </a:cubicBezTo>
                <a:cubicBezTo>
                  <a:pt x="51" y="713"/>
                  <a:pt x="51" y="713"/>
                  <a:pt x="51" y="713"/>
                </a:cubicBezTo>
                <a:cubicBezTo>
                  <a:pt x="54" y="712"/>
                  <a:pt x="49" y="718"/>
                  <a:pt x="47" y="710"/>
                </a:cubicBezTo>
                <a:cubicBezTo>
                  <a:pt x="49" y="709"/>
                  <a:pt x="49" y="709"/>
                  <a:pt x="49" y="709"/>
                </a:cubicBezTo>
                <a:cubicBezTo>
                  <a:pt x="49" y="708"/>
                  <a:pt x="49" y="708"/>
                  <a:pt x="49" y="708"/>
                </a:cubicBezTo>
                <a:cubicBezTo>
                  <a:pt x="44" y="704"/>
                  <a:pt x="48" y="715"/>
                  <a:pt x="44" y="705"/>
                </a:cubicBezTo>
                <a:cubicBezTo>
                  <a:pt x="49" y="705"/>
                  <a:pt x="49" y="705"/>
                  <a:pt x="49" y="705"/>
                </a:cubicBezTo>
                <a:cubicBezTo>
                  <a:pt x="49" y="703"/>
                  <a:pt x="49" y="703"/>
                  <a:pt x="49" y="703"/>
                </a:cubicBezTo>
                <a:cubicBezTo>
                  <a:pt x="47" y="701"/>
                  <a:pt x="42" y="711"/>
                  <a:pt x="47" y="699"/>
                </a:cubicBezTo>
                <a:cubicBezTo>
                  <a:pt x="50" y="695"/>
                  <a:pt x="50" y="695"/>
                  <a:pt x="50" y="695"/>
                </a:cubicBezTo>
                <a:cubicBezTo>
                  <a:pt x="49" y="697"/>
                  <a:pt x="48" y="697"/>
                  <a:pt x="47" y="691"/>
                </a:cubicBezTo>
                <a:cubicBezTo>
                  <a:pt x="49" y="690"/>
                  <a:pt x="49" y="690"/>
                  <a:pt x="49" y="690"/>
                </a:cubicBezTo>
                <a:cubicBezTo>
                  <a:pt x="44" y="689"/>
                  <a:pt x="44" y="689"/>
                  <a:pt x="44" y="689"/>
                </a:cubicBezTo>
                <a:cubicBezTo>
                  <a:pt x="50" y="688"/>
                  <a:pt x="50" y="688"/>
                  <a:pt x="50" y="688"/>
                </a:cubicBezTo>
                <a:cubicBezTo>
                  <a:pt x="51" y="688"/>
                  <a:pt x="51" y="688"/>
                  <a:pt x="51" y="688"/>
                </a:cubicBezTo>
                <a:cubicBezTo>
                  <a:pt x="50" y="686"/>
                  <a:pt x="50" y="686"/>
                  <a:pt x="50" y="686"/>
                </a:cubicBezTo>
                <a:cubicBezTo>
                  <a:pt x="50" y="686"/>
                  <a:pt x="48" y="689"/>
                  <a:pt x="50" y="685"/>
                </a:cubicBezTo>
                <a:cubicBezTo>
                  <a:pt x="47" y="685"/>
                  <a:pt x="47" y="685"/>
                  <a:pt x="47" y="685"/>
                </a:cubicBezTo>
                <a:cubicBezTo>
                  <a:pt x="49" y="683"/>
                  <a:pt x="49" y="683"/>
                  <a:pt x="49" y="683"/>
                </a:cubicBezTo>
                <a:cubicBezTo>
                  <a:pt x="51" y="684"/>
                  <a:pt x="51" y="684"/>
                  <a:pt x="51" y="684"/>
                </a:cubicBezTo>
                <a:cubicBezTo>
                  <a:pt x="59" y="678"/>
                  <a:pt x="59" y="678"/>
                  <a:pt x="59" y="678"/>
                </a:cubicBezTo>
                <a:cubicBezTo>
                  <a:pt x="51" y="677"/>
                  <a:pt x="51" y="677"/>
                  <a:pt x="51" y="677"/>
                </a:cubicBezTo>
                <a:cubicBezTo>
                  <a:pt x="51" y="676"/>
                  <a:pt x="51" y="676"/>
                  <a:pt x="51" y="676"/>
                </a:cubicBezTo>
                <a:cubicBezTo>
                  <a:pt x="55" y="676"/>
                  <a:pt x="55" y="676"/>
                  <a:pt x="55" y="676"/>
                </a:cubicBezTo>
                <a:cubicBezTo>
                  <a:pt x="55" y="670"/>
                  <a:pt x="55" y="670"/>
                  <a:pt x="55" y="670"/>
                </a:cubicBezTo>
                <a:cubicBezTo>
                  <a:pt x="59" y="669"/>
                  <a:pt x="59" y="669"/>
                  <a:pt x="59" y="669"/>
                </a:cubicBezTo>
                <a:cubicBezTo>
                  <a:pt x="59" y="668"/>
                  <a:pt x="60" y="671"/>
                  <a:pt x="59" y="667"/>
                </a:cubicBezTo>
                <a:cubicBezTo>
                  <a:pt x="49" y="668"/>
                  <a:pt x="49" y="668"/>
                  <a:pt x="49" y="668"/>
                </a:cubicBezTo>
                <a:cubicBezTo>
                  <a:pt x="49" y="671"/>
                  <a:pt x="46" y="670"/>
                  <a:pt x="45" y="670"/>
                </a:cubicBezTo>
                <a:cubicBezTo>
                  <a:pt x="43" y="672"/>
                  <a:pt x="43" y="672"/>
                  <a:pt x="43" y="672"/>
                </a:cubicBezTo>
                <a:cubicBezTo>
                  <a:pt x="38" y="671"/>
                  <a:pt x="38" y="671"/>
                  <a:pt x="38" y="671"/>
                </a:cubicBezTo>
                <a:cubicBezTo>
                  <a:pt x="34" y="675"/>
                  <a:pt x="34" y="675"/>
                  <a:pt x="34" y="675"/>
                </a:cubicBezTo>
                <a:cubicBezTo>
                  <a:pt x="33" y="674"/>
                  <a:pt x="33" y="674"/>
                  <a:pt x="33" y="674"/>
                </a:cubicBezTo>
                <a:cubicBezTo>
                  <a:pt x="31" y="677"/>
                  <a:pt x="31" y="677"/>
                  <a:pt x="31" y="677"/>
                </a:cubicBezTo>
                <a:cubicBezTo>
                  <a:pt x="23" y="680"/>
                  <a:pt x="23" y="680"/>
                  <a:pt x="23" y="680"/>
                </a:cubicBezTo>
                <a:cubicBezTo>
                  <a:pt x="22" y="682"/>
                  <a:pt x="38" y="669"/>
                  <a:pt x="19" y="685"/>
                </a:cubicBezTo>
                <a:cubicBezTo>
                  <a:pt x="18" y="682"/>
                  <a:pt x="18" y="682"/>
                  <a:pt x="18" y="682"/>
                </a:cubicBezTo>
                <a:cubicBezTo>
                  <a:pt x="19" y="680"/>
                  <a:pt x="19" y="680"/>
                  <a:pt x="19" y="680"/>
                </a:cubicBezTo>
                <a:cubicBezTo>
                  <a:pt x="17" y="680"/>
                  <a:pt x="17" y="680"/>
                  <a:pt x="17" y="680"/>
                </a:cubicBezTo>
                <a:cubicBezTo>
                  <a:pt x="18" y="679"/>
                  <a:pt x="22" y="676"/>
                  <a:pt x="23" y="678"/>
                </a:cubicBezTo>
                <a:cubicBezTo>
                  <a:pt x="30" y="676"/>
                  <a:pt x="30" y="676"/>
                  <a:pt x="30" y="676"/>
                </a:cubicBezTo>
                <a:cubicBezTo>
                  <a:pt x="27" y="673"/>
                  <a:pt x="27" y="673"/>
                  <a:pt x="27" y="673"/>
                </a:cubicBezTo>
                <a:cubicBezTo>
                  <a:pt x="27" y="667"/>
                  <a:pt x="27" y="667"/>
                  <a:pt x="27" y="667"/>
                </a:cubicBezTo>
                <a:cubicBezTo>
                  <a:pt x="31" y="667"/>
                  <a:pt x="31" y="667"/>
                  <a:pt x="31" y="667"/>
                </a:cubicBezTo>
                <a:cubicBezTo>
                  <a:pt x="32" y="666"/>
                  <a:pt x="32" y="666"/>
                  <a:pt x="32" y="666"/>
                </a:cubicBezTo>
                <a:cubicBezTo>
                  <a:pt x="32" y="664"/>
                  <a:pt x="32" y="664"/>
                  <a:pt x="32" y="664"/>
                </a:cubicBezTo>
                <a:cubicBezTo>
                  <a:pt x="29" y="663"/>
                  <a:pt x="45" y="656"/>
                  <a:pt x="25" y="664"/>
                </a:cubicBezTo>
                <a:cubicBezTo>
                  <a:pt x="25" y="666"/>
                  <a:pt x="25" y="666"/>
                  <a:pt x="25" y="666"/>
                </a:cubicBezTo>
                <a:cubicBezTo>
                  <a:pt x="24" y="666"/>
                  <a:pt x="24" y="666"/>
                  <a:pt x="24" y="666"/>
                </a:cubicBezTo>
                <a:cubicBezTo>
                  <a:pt x="25" y="662"/>
                  <a:pt x="25" y="662"/>
                  <a:pt x="25" y="662"/>
                </a:cubicBezTo>
                <a:cubicBezTo>
                  <a:pt x="33" y="661"/>
                  <a:pt x="33" y="661"/>
                  <a:pt x="33" y="661"/>
                </a:cubicBezTo>
                <a:cubicBezTo>
                  <a:pt x="34" y="660"/>
                  <a:pt x="34" y="660"/>
                  <a:pt x="34" y="660"/>
                </a:cubicBezTo>
                <a:cubicBezTo>
                  <a:pt x="34" y="657"/>
                  <a:pt x="34" y="657"/>
                  <a:pt x="34" y="657"/>
                </a:cubicBezTo>
                <a:cubicBezTo>
                  <a:pt x="35" y="655"/>
                  <a:pt x="39" y="658"/>
                  <a:pt x="37" y="653"/>
                </a:cubicBezTo>
                <a:cubicBezTo>
                  <a:pt x="37" y="652"/>
                  <a:pt x="37" y="652"/>
                  <a:pt x="37" y="652"/>
                </a:cubicBezTo>
                <a:cubicBezTo>
                  <a:pt x="33" y="652"/>
                  <a:pt x="33" y="652"/>
                  <a:pt x="33" y="652"/>
                </a:cubicBezTo>
                <a:cubicBezTo>
                  <a:pt x="38" y="648"/>
                  <a:pt x="38" y="648"/>
                  <a:pt x="38" y="648"/>
                </a:cubicBezTo>
                <a:cubicBezTo>
                  <a:pt x="37" y="647"/>
                  <a:pt x="37" y="647"/>
                  <a:pt x="37" y="647"/>
                </a:cubicBezTo>
                <a:cubicBezTo>
                  <a:pt x="39" y="645"/>
                  <a:pt x="39" y="645"/>
                  <a:pt x="39" y="645"/>
                </a:cubicBezTo>
                <a:cubicBezTo>
                  <a:pt x="39" y="644"/>
                  <a:pt x="32" y="654"/>
                  <a:pt x="39" y="641"/>
                </a:cubicBezTo>
                <a:cubicBezTo>
                  <a:pt x="39" y="636"/>
                  <a:pt x="39" y="636"/>
                  <a:pt x="39" y="636"/>
                </a:cubicBezTo>
                <a:cubicBezTo>
                  <a:pt x="33" y="637"/>
                  <a:pt x="33" y="637"/>
                  <a:pt x="33" y="637"/>
                </a:cubicBezTo>
                <a:cubicBezTo>
                  <a:pt x="36" y="641"/>
                  <a:pt x="36" y="641"/>
                  <a:pt x="36" y="641"/>
                </a:cubicBezTo>
                <a:cubicBezTo>
                  <a:pt x="35" y="642"/>
                  <a:pt x="35" y="642"/>
                  <a:pt x="35" y="642"/>
                </a:cubicBezTo>
                <a:cubicBezTo>
                  <a:pt x="30" y="640"/>
                  <a:pt x="30" y="640"/>
                  <a:pt x="30" y="640"/>
                </a:cubicBezTo>
                <a:cubicBezTo>
                  <a:pt x="29" y="641"/>
                  <a:pt x="29" y="641"/>
                  <a:pt x="29" y="641"/>
                </a:cubicBezTo>
                <a:cubicBezTo>
                  <a:pt x="29" y="638"/>
                  <a:pt x="29" y="638"/>
                  <a:pt x="29" y="638"/>
                </a:cubicBezTo>
                <a:cubicBezTo>
                  <a:pt x="30" y="638"/>
                  <a:pt x="30" y="642"/>
                  <a:pt x="31" y="637"/>
                </a:cubicBezTo>
                <a:cubicBezTo>
                  <a:pt x="25" y="635"/>
                  <a:pt x="25" y="635"/>
                  <a:pt x="25" y="635"/>
                </a:cubicBezTo>
                <a:cubicBezTo>
                  <a:pt x="25" y="636"/>
                  <a:pt x="25" y="636"/>
                  <a:pt x="25" y="636"/>
                </a:cubicBezTo>
                <a:cubicBezTo>
                  <a:pt x="28" y="636"/>
                  <a:pt x="24" y="630"/>
                  <a:pt x="23" y="640"/>
                </a:cubicBezTo>
                <a:cubicBezTo>
                  <a:pt x="19" y="641"/>
                  <a:pt x="19" y="641"/>
                  <a:pt x="19" y="641"/>
                </a:cubicBezTo>
                <a:cubicBezTo>
                  <a:pt x="22" y="642"/>
                  <a:pt x="22" y="642"/>
                  <a:pt x="22" y="642"/>
                </a:cubicBezTo>
                <a:cubicBezTo>
                  <a:pt x="20" y="649"/>
                  <a:pt x="20" y="649"/>
                  <a:pt x="20" y="649"/>
                </a:cubicBezTo>
                <a:cubicBezTo>
                  <a:pt x="24" y="648"/>
                  <a:pt x="14" y="646"/>
                  <a:pt x="24" y="648"/>
                </a:cubicBezTo>
                <a:cubicBezTo>
                  <a:pt x="20" y="652"/>
                  <a:pt x="27" y="645"/>
                  <a:pt x="20" y="649"/>
                </a:cubicBezTo>
                <a:cubicBezTo>
                  <a:pt x="19" y="651"/>
                  <a:pt x="19" y="651"/>
                  <a:pt x="19" y="651"/>
                </a:cubicBezTo>
                <a:cubicBezTo>
                  <a:pt x="15" y="655"/>
                  <a:pt x="15" y="655"/>
                  <a:pt x="15" y="655"/>
                </a:cubicBezTo>
                <a:cubicBezTo>
                  <a:pt x="15" y="657"/>
                  <a:pt x="15" y="657"/>
                  <a:pt x="15" y="657"/>
                </a:cubicBezTo>
                <a:cubicBezTo>
                  <a:pt x="13" y="658"/>
                  <a:pt x="13" y="658"/>
                  <a:pt x="13" y="658"/>
                </a:cubicBezTo>
                <a:cubicBezTo>
                  <a:pt x="13" y="659"/>
                  <a:pt x="13" y="659"/>
                  <a:pt x="13" y="659"/>
                </a:cubicBezTo>
                <a:cubicBezTo>
                  <a:pt x="11" y="661"/>
                  <a:pt x="11" y="661"/>
                  <a:pt x="11" y="661"/>
                </a:cubicBezTo>
                <a:cubicBezTo>
                  <a:pt x="9" y="660"/>
                  <a:pt x="9" y="660"/>
                  <a:pt x="9" y="660"/>
                </a:cubicBezTo>
                <a:cubicBezTo>
                  <a:pt x="8" y="659"/>
                  <a:pt x="8" y="659"/>
                  <a:pt x="8" y="659"/>
                </a:cubicBezTo>
                <a:cubicBezTo>
                  <a:pt x="8" y="658"/>
                  <a:pt x="8" y="658"/>
                  <a:pt x="8" y="658"/>
                </a:cubicBezTo>
                <a:cubicBezTo>
                  <a:pt x="10" y="657"/>
                  <a:pt x="10" y="657"/>
                  <a:pt x="10" y="657"/>
                </a:cubicBezTo>
                <a:cubicBezTo>
                  <a:pt x="5" y="654"/>
                  <a:pt x="5" y="654"/>
                  <a:pt x="5" y="654"/>
                </a:cubicBezTo>
                <a:cubicBezTo>
                  <a:pt x="4" y="651"/>
                  <a:pt x="4" y="651"/>
                  <a:pt x="4" y="651"/>
                </a:cubicBezTo>
                <a:cubicBezTo>
                  <a:pt x="9" y="652"/>
                  <a:pt x="2" y="646"/>
                  <a:pt x="9" y="650"/>
                </a:cubicBezTo>
                <a:cubicBezTo>
                  <a:pt x="14" y="650"/>
                  <a:pt x="14" y="650"/>
                  <a:pt x="14" y="650"/>
                </a:cubicBezTo>
                <a:cubicBezTo>
                  <a:pt x="14" y="645"/>
                  <a:pt x="14" y="645"/>
                  <a:pt x="14" y="645"/>
                </a:cubicBezTo>
                <a:cubicBezTo>
                  <a:pt x="16" y="642"/>
                  <a:pt x="16" y="642"/>
                  <a:pt x="16" y="642"/>
                </a:cubicBezTo>
                <a:cubicBezTo>
                  <a:pt x="11" y="638"/>
                  <a:pt x="11" y="638"/>
                  <a:pt x="11" y="638"/>
                </a:cubicBezTo>
                <a:cubicBezTo>
                  <a:pt x="15" y="635"/>
                  <a:pt x="15" y="635"/>
                  <a:pt x="15" y="635"/>
                </a:cubicBezTo>
                <a:cubicBezTo>
                  <a:pt x="16" y="637"/>
                  <a:pt x="16" y="637"/>
                  <a:pt x="16" y="637"/>
                </a:cubicBezTo>
                <a:cubicBezTo>
                  <a:pt x="23" y="633"/>
                  <a:pt x="23" y="633"/>
                  <a:pt x="23" y="633"/>
                </a:cubicBezTo>
                <a:cubicBezTo>
                  <a:pt x="23" y="633"/>
                  <a:pt x="23" y="633"/>
                  <a:pt x="23" y="633"/>
                </a:cubicBezTo>
                <a:cubicBezTo>
                  <a:pt x="23" y="630"/>
                  <a:pt x="23" y="630"/>
                  <a:pt x="23" y="630"/>
                </a:cubicBezTo>
                <a:cubicBezTo>
                  <a:pt x="24" y="630"/>
                  <a:pt x="24" y="628"/>
                  <a:pt x="25" y="631"/>
                </a:cubicBezTo>
                <a:cubicBezTo>
                  <a:pt x="27" y="628"/>
                  <a:pt x="27" y="628"/>
                  <a:pt x="27" y="628"/>
                </a:cubicBezTo>
                <a:cubicBezTo>
                  <a:pt x="28" y="628"/>
                  <a:pt x="28" y="628"/>
                  <a:pt x="28" y="628"/>
                </a:cubicBezTo>
                <a:cubicBezTo>
                  <a:pt x="28" y="626"/>
                  <a:pt x="28" y="626"/>
                  <a:pt x="28" y="626"/>
                </a:cubicBezTo>
                <a:cubicBezTo>
                  <a:pt x="23" y="627"/>
                  <a:pt x="23" y="627"/>
                  <a:pt x="23" y="627"/>
                </a:cubicBezTo>
                <a:cubicBezTo>
                  <a:pt x="22" y="628"/>
                  <a:pt x="22" y="628"/>
                  <a:pt x="22" y="628"/>
                </a:cubicBezTo>
                <a:cubicBezTo>
                  <a:pt x="19" y="628"/>
                  <a:pt x="19" y="628"/>
                  <a:pt x="19" y="628"/>
                </a:cubicBezTo>
                <a:cubicBezTo>
                  <a:pt x="15" y="634"/>
                  <a:pt x="15" y="634"/>
                  <a:pt x="15" y="634"/>
                </a:cubicBezTo>
                <a:cubicBezTo>
                  <a:pt x="8" y="635"/>
                  <a:pt x="8" y="635"/>
                  <a:pt x="8" y="635"/>
                </a:cubicBezTo>
                <a:cubicBezTo>
                  <a:pt x="11" y="633"/>
                  <a:pt x="17" y="640"/>
                  <a:pt x="15" y="627"/>
                </a:cubicBezTo>
                <a:cubicBezTo>
                  <a:pt x="23" y="625"/>
                  <a:pt x="23" y="625"/>
                  <a:pt x="23" y="625"/>
                </a:cubicBezTo>
                <a:cubicBezTo>
                  <a:pt x="28" y="621"/>
                  <a:pt x="28" y="621"/>
                  <a:pt x="28" y="621"/>
                </a:cubicBezTo>
                <a:cubicBezTo>
                  <a:pt x="31" y="621"/>
                  <a:pt x="31" y="621"/>
                  <a:pt x="31" y="621"/>
                </a:cubicBezTo>
                <a:cubicBezTo>
                  <a:pt x="30" y="620"/>
                  <a:pt x="35" y="621"/>
                  <a:pt x="31" y="618"/>
                </a:cubicBezTo>
                <a:cubicBezTo>
                  <a:pt x="29" y="617"/>
                  <a:pt x="29" y="617"/>
                  <a:pt x="29" y="617"/>
                </a:cubicBezTo>
                <a:cubicBezTo>
                  <a:pt x="27" y="617"/>
                  <a:pt x="38" y="614"/>
                  <a:pt x="25" y="618"/>
                </a:cubicBezTo>
                <a:cubicBezTo>
                  <a:pt x="30" y="615"/>
                  <a:pt x="30" y="615"/>
                  <a:pt x="30" y="615"/>
                </a:cubicBezTo>
                <a:cubicBezTo>
                  <a:pt x="31" y="615"/>
                  <a:pt x="31" y="616"/>
                  <a:pt x="32" y="615"/>
                </a:cubicBezTo>
                <a:cubicBezTo>
                  <a:pt x="32" y="614"/>
                  <a:pt x="32" y="614"/>
                  <a:pt x="32" y="614"/>
                </a:cubicBezTo>
                <a:cubicBezTo>
                  <a:pt x="27" y="612"/>
                  <a:pt x="27" y="612"/>
                  <a:pt x="27" y="612"/>
                </a:cubicBezTo>
                <a:cubicBezTo>
                  <a:pt x="32" y="610"/>
                  <a:pt x="32" y="610"/>
                  <a:pt x="32" y="610"/>
                </a:cubicBezTo>
                <a:cubicBezTo>
                  <a:pt x="35" y="606"/>
                  <a:pt x="40" y="614"/>
                  <a:pt x="39" y="604"/>
                </a:cubicBezTo>
                <a:cubicBezTo>
                  <a:pt x="37" y="600"/>
                  <a:pt x="37" y="600"/>
                  <a:pt x="37" y="600"/>
                </a:cubicBezTo>
                <a:cubicBezTo>
                  <a:pt x="40" y="600"/>
                  <a:pt x="40" y="600"/>
                  <a:pt x="40" y="600"/>
                </a:cubicBezTo>
                <a:cubicBezTo>
                  <a:pt x="39" y="598"/>
                  <a:pt x="39" y="598"/>
                  <a:pt x="39" y="598"/>
                </a:cubicBezTo>
                <a:cubicBezTo>
                  <a:pt x="41" y="598"/>
                  <a:pt x="41" y="598"/>
                  <a:pt x="41" y="598"/>
                </a:cubicBezTo>
                <a:cubicBezTo>
                  <a:pt x="42" y="600"/>
                  <a:pt x="42" y="600"/>
                  <a:pt x="42" y="600"/>
                </a:cubicBezTo>
                <a:cubicBezTo>
                  <a:pt x="43" y="600"/>
                  <a:pt x="43" y="600"/>
                  <a:pt x="43" y="600"/>
                </a:cubicBezTo>
                <a:cubicBezTo>
                  <a:pt x="43" y="602"/>
                  <a:pt x="43" y="602"/>
                  <a:pt x="43" y="602"/>
                </a:cubicBezTo>
                <a:cubicBezTo>
                  <a:pt x="47" y="602"/>
                  <a:pt x="47" y="602"/>
                  <a:pt x="47" y="602"/>
                </a:cubicBezTo>
                <a:cubicBezTo>
                  <a:pt x="39" y="606"/>
                  <a:pt x="39" y="606"/>
                  <a:pt x="39" y="606"/>
                </a:cubicBezTo>
                <a:cubicBezTo>
                  <a:pt x="38" y="610"/>
                  <a:pt x="38" y="610"/>
                  <a:pt x="38" y="610"/>
                </a:cubicBezTo>
                <a:cubicBezTo>
                  <a:pt x="42" y="610"/>
                  <a:pt x="42" y="610"/>
                  <a:pt x="42" y="610"/>
                </a:cubicBezTo>
                <a:cubicBezTo>
                  <a:pt x="47" y="608"/>
                  <a:pt x="47" y="608"/>
                  <a:pt x="47" y="608"/>
                </a:cubicBezTo>
                <a:cubicBezTo>
                  <a:pt x="51" y="603"/>
                  <a:pt x="51" y="603"/>
                  <a:pt x="51" y="603"/>
                </a:cubicBezTo>
                <a:cubicBezTo>
                  <a:pt x="56" y="600"/>
                  <a:pt x="56" y="600"/>
                  <a:pt x="56" y="600"/>
                </a:cubicBezTo>
                <a:cubicBezTo>
                  <a:pt x="60" y="595"/>
                  <a:pt x="60" y="595"/>
                  <a:pt x="60" y="595"/>
                </a:cubicBezTo>
                <a:cubicBezTo>
                  <a:pt x="59" y="595"/>
                  <a:pt x="59" y="595"/>
                  <a:pt x="59" y="595"/>
                </a:cubicBezTo>
                <a:cubicBezTo>
                  <a:pt x="62" y="595"/>
                  <a:pt x="63" y="592"/>
                  <a:pt x="64" y="594"/>
                </a:cubicBezTo>
                <a:cubicBezTo>
                  <a:pt x="66" y="592"/>
                  <a:pt x="66" y="592"/>
                  <a:pt x="66" y="592"/>
                </a:cubicBezTo>
                <a:cubicBezTo>
                  <a:pt x="63" y="589"/>
                  <a:pt x="63" y="589"/>
                  <a:pt x="63" y="589"/>
                </a:cubicBezTo>
                <a:cubicBezTo>
                  <a:pt x="55" y="591"/>
                  <a:pt x="55" y="591"/>
                  <a:pt x="55" y="591"/>
                </a:cubicBezTo>
                <a:cubicBezTo>
                  <a:pt x="56" y="595"/>
                  <a:pt x="56" y="595"/>
                  <a:pt x="56" y="595"/>
                </a:cubicBezTo>
                <a:cubicBezTo>
                  <a:pt x="55" y="594"/>
                  <a:pt x="55" y="594"/>
                  <a:pt x="55" y="594"/>
                </a:cubicBezTo>
                <a:cubicBezTo>
                  <a:pt x="50" y="597"/>
                  <a:pt x="50" y="597"/>
                  <a:pt x="50" y="597"/>
                </a:cubicBezTo>
                <a:cubicBezTo>
                  <a:pt x="47" y="593"/>
                  <a:pt x="62" y="600"/>
                  <a:pt x="45" y="595"/>
                </a:cubicBezTo>
                <a:cubicBezTo>
                  <a:pt x="50" y="593"/>
                  <a:pt x="50" y="593"/>
                  <a:pt x="50" y="593"/>
                </a:cubicBezTo>
                <a:cubicBezTo>
                  <a:pt x="43" y="594"/>
                  <a:pt x="52" y="586"/>
                  <a:pt x="41" y="588"/>
                </a:cubicBezTo>
                <a:cubicBezTo>
                  <a:pt x="42" y="588"/>
                  <a:pt x="47" y="587"/>
                  <a:pt x="41" y="585"/>
                </a:cubicBezTo>
                <a:cubicBezTo>
                  <a:pt x="39" y="585"/>
                  <a:pt x="39" y="585"/>
                  <a:pt x="39" y="585"/>
                </a:cubicBezTo>
                <a:cubicBezTo>
                  <a:pt x="43" y="581"/>
                  <a:pt x="43" y="581"/>
                  <a:pt x="43" y="581"/>
                </a:cubicBezTo>
                <a:cubicBezTo>
                  <a:pt x="44" y="580"/>
                  <a:pt x="45" y="579"/>
                  <a:pt x="45" y="581"/>
                </a:cubicBezTo>
                <a:cubicBezTo>
                  <a:pt x="44" y="589"/>
                  <a:pt x="44" y="589"/>
                  <a:pt x="44" y="589"/>
                </a:cubicBezTo>
                <a:cubicBezTo>
                  <a:pt x="49" y="591"/>
                  <a:pt x="49" y="591"/>
                  <a:pt x="49" y="591"/>
                </a:cubicBezTo>
                <a:cubicBezTo>
                  <a:pt x="49" y="589"/>
                  <a:pt x="49" y="589"/>
                  <a:pt x="49" y="589"/>
                </a:cubicBezTo>
                <a:cubicBezTo>
                  <a:pt x="55" y="589"/>
                  <a:pt x="55" y="589"/>
                  <a:pt x="55" y="589"/>
                </a:cubicBezTo>
                <a:cubicBezTo>
                  <a:pt x="56" y="590"/>
                  <a:pt x="56" y="590"/>
                  <a:pt x="56" y="590"/>
                </a:cubicBezTo>
                <a:cubicBezTo>
                  <a:pt x="56" y="590"/>
                  <a:pt x="59" y="597"/>
                  <a:pt x="57" y="587"/>
                </a:cubicBezTo>
                <a:cubicBezTo>
                  <a:pt x="50" y="585"/>
                  <a:pt x="50" y="585"/>
                  <a:pt x="50" y="585"/>
                </a:cubicBezTo>
                <a:cubicBezTo>
                  <a:pt x="52" y="582"/>
                  <a:pt x="52" y="582"/>
                  <a:pt x="52" y="582"/>
                </a:cubicBezTo>
                <a:cubicBezTo>
                  <a:pt x="51" y="581"/>
                  <a:pt x="51" y="581"/>
                  <a:pt x="51" y="581"/>
                </a:cubicBezTo>
                <a:cubicBezTo>
                  <a:pt x="50" y="580"/>
                  <a:pt x="50" y="580"/>
                  <a:pt x="50" y="580"/>
                </a:cubicBezTo>
                <a:cubicBezTo>
                  <a:pt x="47" y="580"/>
                  <a:pt x="47" y="580"/>
                  <a:pt x="47" y="580"/>
                </a:cubicBezTo>
                <a:cubicBezTo>
                  <a:pt x="45" y="580"/>
                  <a:pt x="45" y="580"/>
                  <a:pt x="45" y="580"/>
                </a:cubicBezTo>
                <a:cubicBezTo>
                  <a:pt x="51" y="573"/>
                  <a:pt x="51" y="573"/>
                  <a:pt x="51" y="573"/>
                </a:cubicBezTo>
                <a:cubicBezTo>
                  <a:pt x="49" y="571"/>
                  <a:pt x="49" y="571"/>
                  <a:pt x="49" y="571"/>
                </a:cubicBezTo>
                <a:cubicBezTo>
                  <a:pt x="49" y="570"/>
                  <a:pt x="57" y="574"/>
                  <a:pt x="43" y="572"/>
                </a:cubicBezTo>
                <a:cubicBezTo>
                  <a:pt x="43" y="570"/>
                  <a:pt x="43" y="570"/>
                  <a:pt x="43" y="570"/>
                </a:cubicBezTo>
                <a:cubicBezTo>
                  <a:pt x="39" y="569"/>
                  <a:pt x="39" y="569"/>
                  <a:pt x="39" y="569"/>
                </a:cubicBezTo>
                <a:cubicBezTo>
                  <a:pt x="37" y="569"/>
                  <a:pt x="37" y="569"/>
                  <a:pt x="37" y="569"/>
                </a:cubicBezTo>
                <a:cubicBezTo>
                  <a:pt x="35" y="570"/>
                  <a:pt x="41" y="562"/>
                  <a:pt x="34" y="571"/>
                </a:cubicBezTo>
                <a:cubicBezTo>
                  <a:pt x="33" y="570"/>
                  <a:pt x="33" y="570"/>
                  <a:pt x="33" y="570"/>
                </a:cubicBezTo>
                <a:cubicBezTo>
                  <a:pt x="39" y="565"/>
                  <a:pt x="39" y="565"/>
                  <a:pt x="39" y="565"/>
                </a:cubicBezTo>
                <a:cubicBezTo>
                  <a:pt x="41" y="567"/>
                  <a:pt x="41" y="567"/>
                  <a:pt x="41" y="567"/>
                </a:cubicBezTo>
                <a:cubicBezTo>
                  <a:pt x="45" y="567"/>
                  <a:pt x="45" y="567"/>
                  <a:pt x="45" y="567"/>
                </a:cubicBezTo>
                <a:cubicBezTo>
                  <a:pt x="49" y="560"/>
                  <a:pt x="49" y="560"/>
                  <a:pt x="49" y="560"/>
                </a:cubicBezTo>
                <a:cubicBezTo>
                  <a:pt x="60" y="553"/>
                  <a:pt x="60" y="553"/>
                  <a:pt x="60" y="553"/>
                </a:cubicBezTo>
                <a:cubicBezTo>
                  <a:pt x="60" y="553"/>
                  <a:pt x="62" y="552"/>
                  <a:pt x="59" y="552"/>
                </a:cubicBezTo>
                <a:cubicBezTo>
                  <a:pt x="56" y="553"/>
                  <a:pt x="56" y="553"/>
                  <a:pt x="56" y="553"/>
                </a:cubicBezTo>
                <a:cubicBezTo>
                  <a:pt x="54" y="552"/>
                  <a:pt x="54" y="552"/>
                  <a:pt x="54" y="552"/>
                </a:cubicBezTo>
                <a:cubicBezTo>
                  <a:pt x="56" y="550"/>
                  <a:pt x="56" y="550"/>
                  <a:pt x="56" y="550"/>
                </a:cubicBezTo>
                <a:cubicBezTo>
                  <a:pt x="53" y="544"/>
                  <a:pt x="53" y="544"/>
                  <a:pt x="53" y="544"/>
                </a:cubicBezTo>
                <a:cubicBezTo>
                  <a:pt x="51" y="543"/>
                  <a:pt x="51" y="543"/>
                  <a:pt x="51" y="543"/>
                </a:cubicBezTo>
                <a:cubicBezTo>
                  <a:pt x="50" y="544"/>
                  <a:pt x="50" y="544"/>
                  <a:pt x="50" y="544"/>
                </a:cubicBezTo>
                <a:cubicBezTo>
                  <a:pt x="49" y="543"/>
                  <a:pt x="49" y="543"/>
                  <a:pt x="49" y="543"/>
                </a:cubicBezTo>
                <a:cubicBezTo>
                  <a:pt x="50" y="541"/>
                  <a:pt x="50" y="541"/>
                  <a:pt x="50" y="541"/>
                </a:cubicBezTo>
                <a:cubicBezTo>
                  <a:pt x="45" y="542"/>
                  <a:pt x="45" y="542"/>
                  <a:pt x="45" y="542"/>
                </a:cubicBezTo>
                <a:cubicBezTo>
                  <a:pt x="43" y="544"/>
                  <a:pt x="43" y="544"/>
                  <a:pt x="43" y="544"/>
                </a:cubicBezTo>
                <a:cubicBezTo>
                  <a:pt x="42" y="548"/>
                  <a:pt x="42" y="548"/>
                  <a:pt x="42" y="548"/>
                </a:cubicBezTo>
                <a:cubicBezTo>
                  <a:pt x="44" y="549"/>
                  <a:pt x="44" y="549"/>
                  <a:pt x="44" y="549"/>
                </a:cubicBezTo>
                <a:cubicBezTo>
                  <a:pt x="43" y="551"/>
                  <a:pt x="43" y="551"/>
                  <a:pt x="43" y="551"/>
                </a:cubicBezTo>
                <a:cubicBezTo>
                  <a:pt x="44" y="552"/>
                  <a:pt x="44" y="552"/>
                  <a:pt x="44" y="552"/>
                </a:cubicBezTo>
                <a:cubicBezTo>
                  <a:pt x="43" y="551"/>
                  <a:pt x="38" y="553"/>
                  <a:pt x="39" y="549"/>
                </a:cubicBezTo>
                <a:cubicBezTo>
                  <a:pt x="36" y="546"/>
                  <a:pt x="46" y="549"/>
                  <a:pt x="38" y="545"/>
                </a:cubicBezTo>
                <a:cubicBezTo>
                  <a:pt x="38" y="543"/>
                  <a:pt x="38" y="543"/>
                  <a:pt x="38" y="543"/>
                </a:cubicBezTo>
                <a:cubicBezTo>
                  <a:pt x="40" y="540"/>
                  <a:pt x="43" y="544"/>
                  <a:pt x="42" y="540"/>
                </a:cubicBezTo>
                <a:cubicBezTo>
                  <a:pt x="40" y="540"/>
                  <a:pt x="40" y="540"/>
                  <a:pt x="40" y="540"/>
                </a:cubicBezTo>
                <a:cubicBezTo>
                  <a:pt x="39" y="538"/>
                  <a:pt x="39" y="538"/>
                  <a:pt x="39" y="538"/>
                </a:cubicBezTo>
                <a:cubicBezTo>
                  <a:pt x="45" y="536"/>
                  <a:pt x="45" y="536"/>
                  <a:pt x="45" y="536"/>
                </a:cubicBezTo>
                <a:cubicBezTo>
                  <a:pt x="47" y="530"/>
                  <a:pt x="49" y="528"/>
                  <a:pt x="57" y="527"/>
                </a:cubicBezTo>
                <a:cubicBezTo>
                  <a:pt x="60" y="524"/>
                  <a:pt x="60" y="524"/>
                  <a:pt x="60" y="524"/>
                </a:cubicBezTo>
                <a:cubicBezTo>
                  <a:pt x="63" y="524"/>
                  <a:pt x="63" y="524"/>
                  <a:pt x="63" y="524"/>
                </a:cubicBezTo>
                <a:cubicBezTo>
                  <a:pt x="64" y="522"/>
                  <a:pt x="64" y="522"/>
                  <a:pt x="64" y="522"/>
                </a:cubicBezTo>
                <a:cubicBezTo>
                  <a:pt x="70" y="519"/>
                  <a:pt x="70" y="519"/>
                  <a:pt x="70" y="519"/>
                </a:cubicBezTo>
                <a:cubicBezTo>
                  <a:pt x="83" y="511"/>
                  <a:pt x="83" y="511"/>
                  <a:pt x="83" y="511"/>
                </a:cubicBezTo>
                <a:cubicBezTo>
                  <a:pt x="84" y="508"/>
                  <a:pt x="84" y="508"/>
                  <a:pt x="84" y="508"/>
                </a:cubicBezTo>
                <a:cubicBezTo>
                  <a:pt x="87" y="509"/>
                  <a:pt x="87" y="509"/>
                  <a:pt x="87" y="509"/>
                </a:cubicBezTo>
                <a:cubicBezTo>
                  <a:pt x="88" y="509"/>
                  <a:pt x="88" y="512"/>
                  <a:pt x="89" y="508"/>
                </a:cubicBezTo>
                <a:cubicBezTo>
                  <a:pt x="88" y="508"/>
                  <a:pt x="88" y="508"/>
                  <a:pt x="88" y="508"/>
                </a:cubicBezTo>
                <a:cubicBezTo>
                  <a:pt x="95" y="505"/>
                  <a:pt x="95" y="505"/>
                  <a:pt x="95" y="505"/>
                </a:cubicBezTo>
                <a:cubicBezTo>
                  <a:pt x="93" y="503"/>
                  <a:pt x="93" y="503"/>
                  <a:pt x="93" y="503"/>
                </a:cubicBezTo>
                <a:cubicBezTo>
                  <a:pt x="97" y="503"/>
                  <a:pt x="97" y="503"/>
                  <a:pt x="97" y="503"/>
                </a:cubicBezTo>
                <a:cubicBezTo>
                  <a:pt x="95" y="500"/>
                  <a:pt x="95" y="500"/>
                  <a:pt x="95" y="500"/>
                </a:cubicBezTo>
                <a:cubicBezTo>
                  <a:pt x="98" y="498"/>
                  <a:pt x="98" y="498"/>
                  <a:pt x="98" y="498"/>
                </a:cubicBezTo>
                <a:cubicBezTo>
                  <a:pt x="101" y="500"/>
                  <a:pt x="101" y="500"/>
                  <a:pt x="101" y="500"/>
                </a:cubicBezTo>
                <a:cubicBezTo>
                  <a:pt x="101" y="496"/>
                  <a:pt x="101" y="496"/>
                  <a:pt x="101" y="496"/>
                </a:cubicBezTo>
                <a:cubicBezTo>
                  <a:pt x="101" y="498"/>
                  <a:pt x="101" y="498"/>
                  <a:pt x="101" y="498"/>
                </a:cubicBezTo>
                <a:cubicBezTo>
                  <a:pt x="103" y="498"/>
                  <a:pt x="103" y="498"/>
                  <a:pt x="103" y="498"/>
                </a:cubicBezTo>
                <a:cubicBezTo>
                  <a:pt x="112" y="495"/>
                  <a:pt x="112" y="495"/>
                  <a:pt x="112" y="495"/>
                </a:cubicBezTo>
                <a:cubicBezTo>
                  <a:pt x="115" y="493"/>
                  <a:pt x="115" y="493"/>
                  <a:pt x="115" y="493"/>
                </a:cubicBezTo>
                <a:cubicBezTo>
                  <a:pt x="123" y="489"/>
                  <a:pt x="123" y="489"/>
                  <a:pt x="123" y="489"/>
                </a:cubicBezTo>
                <a:cubicBezTo>
                  <a:pt x="123" y="487"/>
                  <a:pt x="123" y="487"/>
                  <a:pt x="123" y="487"/>
                </a:cubicBezTo>
                <a:cubicBezTo>
                  <a:pt x="125" y="488"/>
                  <a:pt x="125" y="488"/>
                  <a:pt x="125" y="488"/>
                </a:cubicBezTo>
                <a:cubicBezTo>
                  <a:pt x="129" y="483"/>
                  <a:pt x="127" y="493"/>
                  <a:pt x="132" y="484"/>
                </a:cubicBezTo>
                <a:cubicBezTo>
                  <a:pt x="124" y="484"/>
                  <a:pt x="124" y="484"/>
                  <a:pt x="124" y="484"/>
                </a:cubicBezTo>
                <a:cubicBezTo>
                  <a:pt x="125" y="483"/>
                  <a:pt x="125" y="483"/>
                  <a:pt x="125" y="483"/>
                </a:cubicBezTo>
                <a:cubicBezTo>
                  <a:pt x="130" y="482"/>
                  <a:pt x="130" y="482"/>
                  <a:pt x="130" y="482"/>
                </a:cubicBezTo>
                <a:cubicBezTo>
                  <a:pt x="135" y="482"/>
                  <a:pt x="135" y="482"/>
                  <a:pt x="135" y="482"/>
                </a:cubicBezTo>
                <a:cubicBezTo>
                  <a:pt x="146" y="478"/>
                  <a:pt x="146" y="478"/>
                  <a:pt x="146" y="478"/>
                </a:cubicBezTo>
                <a:cubicBezTo>
                  <a:pt x="153" y="475"/>
                  <a:pt x="153" y="475"/>
                  <a:pt x="153" y="475"/>
                </a:cubicBezTo>
                <a:cubicBezTo>
                  <a:pt x="155" y="473"/>
                  <a:pt x="155" y="473"/>
                  <a:pt x="155" y="473"/>
                </a:cubicBezTo>
                <a:cubicBezTo>
                  <a:pt x="154" y="468"/>
                  <a:pt x="154" y="468"/>
                  <a:pt x="154" y="468"/>
                </a:cubicBezTo>
                <a:cubicBezTo>
                  <a:pt x="157" y="468"/>
                  <a:pt x="157" y="468"/>
                  <a:pt x="157" y="468"/>
                </a:cubicBezTo>
                <a:cubicBezTo>
                  <a:pt x="156" y="470"/>
                  <a:pt x="156" y="470"/>
                  <a:pt x="156" y="470"/>
                </a:cubicBezTo>
                <a:cubicBezTo>
                  <a:pt x="158" y="471"/>
                  <a:pt x="158" y="471"/>
                  <a:pt x="158" y="471"/>
                </a:cubicBezTo>
                <a:cubicBezTo>
                  <a:pt x="160" y="472"/>
                  <a:pt x="161" y="470"/>
                  <a:pt x="161" y="470"/>
                </a:cubicBezTo>
                <a:cubicBezTo>
                  <a:pt x="156" y="466"/>
                  <a:pt x="170" y="468"/>
                  <a:pt x="158" y="466"/>
                </a:cubicBezTo>
                <a:cubicBezTo>
                  <a:pt x="163" y="467"/>
                  <a:pt x="163" y="467"/>
                  <a:pt x="163" y="467"/>
                </a:cubicBezTo>
                <a:cubicBezTo>
                  <a:pt x="162" y="465"/>
                  <a:pt x="162" y="465"/>
                  <a:pt x="162" y="465"/>
                </a:cubicBezTo>
                <a:cubicBezTo>
                  <a:pt x="167" y="467"/>
                  <a:pt x="167" y="467"/>
                  <a:pt x="167" y="467"/>
                </a:cubicBezTo>
                <a:cubicBezTo>
                  <a:pt x="169" y="468"/>
                  <a:pt x="168" y="465"/>
                  <a:pt x="171" y="466"/>
                </a:cubicBezTo>
                <a:cubicBezTo>
                  <a:pt x="167" y="464"/>
                  <a:pt x="167" y="464"/>
                  <a:pt x="167" y="464"/>
                </a:cubicBezTo>
                <a:cubicBezTo>
                  <a:pt x="157" y="463"/>
                  <a:pt x="157" y="463"/>
                  <a:pt x="157" y="463"/>
                </a:cubicBezTo>
                <a:cubicBezTo>
                  <a:pt x="152" y="461"/>
                  <a:pt x="152" y="461"/>
                  <a:pt x="152" y="461"/>
                </a:cubicBezTo>
                <a:cubicBezTo>
                  <a:pt x="143" y="462"/>
                  <a:pt x="143" y="462"/>
                  <a:pt x="143" y="462"/>
                </a:cubicBezTo>
                <a:cubicBezTo>
                  <a:pt x="140" y="460"/>
                  <a:pt x="140" y="460"/>
                  <a:pt x="140" y="460"/>
                </a:cubicBezTo>
                <a:cubicBezTo>
                  <a:pt x="139" y="462"/>
                  <a:pt x="139" y="462"/>
                  <a:pt x="139" y="462"/>
                </a:cubicBezTo>
                <a:cubicBezTo>
                  <a:pt x="139" y="461"/>
                  <a:pt x="139" y="461"/>
                  <a:pt x="139" y="461"/>
                </a:cubicBezTo>
                <a:cubicBezTo>
                  <a:pt x="136" y="461"/>
                  <a:pt x="136" y="461"/>
                  <a:pt x="136" y="461"/>
                </a:cubicBezTo>
                <a:cubicBezTo>
                  <a:pt x="138" y="459"/>
                  <a:pt x="138" y="459"/>
                  <a:pt x="138" y="459"/>
                </a:cubicBezTo>
                <a:cubicBezTo>
                  <a:pt x="130" y="457"/>
                  <a:pt x="130" y="457"/>
                  <a:pt x="130" y="457"/>
                </a:cubicBezTo>
                <a:cubicBezTo>
                  <a:pt x="121" y="461"/>
                  <a:pt x="121" y="461"/>
                  <a:pt x="121" y="461"/>
                </a:cubicBezTo>
                <a:cubicBezTo>
                  <a:pt x="119" y="459"/>
                  <a:pt x="119" y="459"/>
                  <a:pt x="119" y="459"/>
                </a:cubicBezTo>
                <a:cubicBezTo>
                  <a:pt x="116" y="462"/>
                  <a:pt x="116" y="462"/>
                  <a:pt x="116" y="462"/>
                </a:cubicBezTo>
                <a:cubicBezTo>
                  <a:pt x="111" y="462"/>
                  <a:pt x="111" y="462"/>
                  <a:pt x="111" y="462"/>
                </a:cubicBezTo>
                <a:cubicBezTo>
                  <a:pt x="103" y="470"/>
                  <a:pt x="103" y="470"/>
                  <a:pt x="103" y="470"/>
                </a:cubicBezTo>
                <a:cubicBezTo>
                  <a:pt x="105" y="470"/>
                  <a:pt x="105" y="470"/>
                  <a:pt x="105" y="470"/>
                </a:cubicBezTo>
                <a:cubicBezTo>
                  <a:pt x="109" y="470"/>
                  <a:pt x="109" y="470"/>
                  <a:pt x="109" y="470"/>
                </a:cubicBezTo>
                <a:cubicBezTo>
                  <a:pt x="110" y="472"/>
                  <a:pt x="110" y="472"/>
                  <a:pt x="110" y="472"/>
                </a:cubicBezTo>
                <a:cubicBezTo>
                  <a:pt x="115" y="475"/>
                  <a:pt x="115" y="475"/>
                  <a:pt x="115" y="475"/>
                </a:cubicBezTo>
                <a:cubicBezTo>
                  <a:pt x="113" y="475"/>
                  <a:pt x="113" y="475"/>
                  <a:pt x="113" y="475"/>
                </a:cubicBezTo>
                <a:cubicBezTo>
                  <a:pt x="108" y="472"/>
                  <a:pt x="108" y="472"/>
                  <a:pt x="108" y="472"/>
                </a:cubicBezTo>
                <a:cubicBezTo>
                  <a:pt x="107" y="473"/>
                  <a:pt x="107" y="473"/>
                  <a:pt x="107" y="473"/>
                </a:cubicBezTo>
                <a:cubicBezTo>
                  <a:pt x="107" y="474"/>
                  <a:pt x="107" y="474"/>
                  <a:pt x="107" y="474"/>
                </a:cubicBezTo>
                <a:cubicBezTo>
                  <a:pt x="106" y="472"/>
                  <a:pt x="106" y="472"/>
                  <a:pt x="106" y="472"/>
                </a:cubicBezTo>
                <a:cubicBezTo>
                  <a:pt x="104" y="472"/>
                  <a:pt x="104" y="472"/>
                  <a:pt x="104" y="472"/>
                </a:cubicBezTo>
                <a:cubicBezTo>
                  <a:pt x="105" y="472"/>
                  <a:pt x="105" y="472"/>
                  <a:pt x="105" y="472"/>
                </a:cubicBezTo>
                <a:cubicBezTo>
                  <a:pt x="103" y="470"/>
                  <a:pt x="103" y="470"/>
                  <a:pt x="103" y="470"/>
                </a:cubicBezTo>
                <a:cubicBezTo>
                  <a:pt x="96" y="471"/>
                  <a:pt x="96" y="471"/>
                  <a:pt x="96" y="471"/>
                </a:cubicBezTo>
                <a:cubicBezTo>
                  <a:pt x="91" y="474"/>
                  <a:pt x="91" y="474"/>
                  <a:pt x="91" y="474"/>
                </a:cubicBezTo>
                <a:cubicBezTo>
                  <a:pt x="90" y="473"/>
                  <a:pt x="99" y="474"/>
                  <a:pt x="88" y="474"/>
                </a:cubicBezTo>
                <a:cubicBezTo>
                  <a:pt x="87" y="478"/>
                  <a:pt x="95" y="471"/>
                  <a:pt x="89" y="478"/>
                </a:cubicBezTo>
                <a:cubicBezTo>
                  <a:pt x="84" y="476"/>
                  <a:pt x="84" y="476"/>
                  <a:pt x="84" y="476"/>
                </a:cubicBezTo>
                <a:cubicBezTo>
                  <a:pt x="84" y="475"/>
                  <a:pt x="84" y="475"/>
                  <a:pt x="84" y="475"/>
                </a:cubicBezTo>
                <a:cubicBezTo>
                  <a:pt x="74" y="479"/>
                  <a:pt x="74" y="479"/>
                  <a:pt x="74" y="479"/>
                </a:cubicBezTo>
                <a:cubicBezTo>
                  <a:pt x="76" y="480"/>
                  <a:pt x="76" y="480"/>
                  <a:pt x="76" y="480"/>
                </a:cubicBezTo>
                <a:cubicBezTo>
                  <a:pt x="73" y="481"/>
                  <a:pt x="73" y="481"/>
                  <a:pt x="73" y="481"/>
                </a:cubicBezTo>
                <a:cubicBezTo>
                  <a:pt x="73" y="482"/>
                  <a:pt x="73" y="482"/>
                  <a:pt x="73" y="482"/>
                </a:cubicBezTo>
                <a:cubicBezTo>
                  <a:pt x="68" y="484"/>
                  <a:pt x="68" y="484"/>
                  <a:pt x="68" y="484"/>
                </a:cubicBezTo>
                <a:cubicBezTo>
                  <a:pt x="67" y="485"/>
                  <a:pt x="66" y="490"/>
                  <a:pt x="63" y="488"/>
                </a:cubicBezTo>
                <a:cubicBezTo>
                  <a:pt x="63" y="489"/>
                  <a:pt x="67" y="488"/>
                  <a:pt x="63" y="491"/>
                </a:cubicBezTo>
                <a:cubicBezTo>
                  <a:pt x="65" y="491"/>
                  <a:pt x="65" y="491"/>
                  <a:pt x="65" y="491"/>
                </a:cubicBezTo>
                <a:cubicBezTo>
                  <a:pt x="65" y="491"/>
                  <a:pt x="67" y="489"/>
                  <a:pt x="64" y="492"/>
                </a:cubicBezTo>
                <a:cubicBezTo>
                  <a:pt x="62" y="491"/>
                  <a:pt x="62" y="491"/>
                  <a:pt x="62" y="491"/>
                </a:cubicBezTo>
                <a:cubicBezTo>
                  <a:pt x="57" y="491"/>
                  <a:pt x="57" y="491"/>
                  <a:pt x="57" y="491"/>
                </a:cubicBezTo>
                <a:cubicBezTo>
                  <a:pt x="56" y="489"/>
                  <a:pt x="72" y="489"/>
                  <a:pt x="52" y="495"/>
                </a:cubicBezTo>
                <a:cubicBezTo>
                  <a:pt x="48" y="495"/>
                  <a:pt x="48" y="495"/>
                  <a:pt x="48" y="495"/>
                </a:cubicBezTo>
                <a:cubicBezTo>
                  <a:pt x="49" y="494"/>
                  <a:pt x="49" y="494"/>
                  <a:pt x="49" y="494"/>
                </a:cubicBezTo>
                <a:cubicBezTo>
                  <a:pt x="46" y="491"/>
                  <a:pt x="46" y="491"/>
                  <a:pt x="46" y="491"/>
                </a:cubicBezTo>
                <a:cubicBezTo>
                  <a:pt x="50" y="491"/>
                  <a:pt x="50" y="491"/>
                  <a:pt x="50" y="491"/>
                </a:cubicBezTo>
                <a:cubicBezTo>
                  <a:pt x="54" y="487"/>
                  <a:pt x="54" y="487"/>
                  <a:pt x="54" y="487"/>
                </a:cubicBezTo>
                <a:cubicBezTo>
                  <a:pt x="48" y="483"/>
                  <a:pt x="48" y="483"/>
                  <a:pt x="48" y="483"/>
                </a:cubicBezTo>
                <a:cubicBezTo>
                  <a:pt x="44" y="483"/>
                  <a:pt x="44" y="483"/>
                  <a:pt x="44" y="483"/>
                </a:cubicBezTo>
                <a:cubicBezTo>
                  <a:pt x="45" y="481"/>
                  <a:pt x="45" y="481"/>
                  <a:pt x="45" y="481"/>
                </a:cubicBezTo>
                <a:cubicBezTo>
                  <a:pt x="50" y="483"/>
                  <a:pt x="50" y="483"/>
                  <a:pt x="50" y="483"/>
                </a:cubicBezTo>
                <a:cubicBezTo>
                  <a:pt x="49" y="478"/>
                  <a:pt x="49" y="478"/>
                  <a:pt x="49" y="478"/>
                </a:cubicBezTo>
                <a:cubicBezTo>
                  <a:pt x="56" y="475"/>
                  <a:pt x="56" y="475"/>
                  <a:pt x="56" y="475"/>
                </a:cubicBezTo>
                <a:cubicBezTo>
                  <a:pt x="56" y="477"/>
                  <a:pt x="56" y="477"/>
                  <a:pt x="56" y="477"/>
                </a:cubicBezTo>
                <a:cubicBezTo>
                  <a:pt x="58" y="477"/>
                  <a:pt x="58" y="477"/>
                  <a:pt x="58" y="477"/>
                </a:cubicBezTo>
                <a:cubicBezTo>
                  <a:pt x="56" y="479"/>
                  <a:pt x="56" y="479"/>
                  <a:pt x="56" y="479"/>
                </a:cubicBezTo>
                <a:cubicBezTo>
                  <a:pt x="58" y="479"/>
                  <a:pt x="58" y="479"/>
                  <a:pt x="58" y="479"/>
                </a:cubicBezTo>
                <a:cubicBezTo>
                  <a:pt x="60" y="479"/>
                  <a:pt x="60" y="479"/>
                  <a:pt x="60" y="479"/>
                </a:cubicBezTo>
                <a:cubicBezTo>
                  <a:pt x="60" y="478"/>
                  <a:pt x="60" y="478"/>
                  <a:pt x="60" y="478"/>
                </a:cubicBezTo>
                <a:cubicBezTo>
                  <a:pt x="64" y="481"/>
                  <a:pt x="64" y="481"/>
                  <a:pt x="64" y="481"/>
                </a:cubicBezTo>
                <a:cubicBezTo>
                  <a:pt x="70" y="478"/>
                  <a:pt x="70" y="478"/>
                  <a:pt x="70" y="478"/>
                </a:cubicBezTo>
                <a:cubicBezTo>
                  <a:pt x="67" y="473"/>
                  <a:pt x="67" y="473"/>
                  <a:pt x="67" y="473"/>
                </a:cubicBezTo>
                <a:cubicBezTo>
                  <a:pt x="70" y="471"/>
                  <a:pt x="70" y="471"/>
                  <a:pt x="70" y="471"/>
                </a:cubicBezTo>
                <a:cubicBezTo>
                  <a:pt x="72" y="470"/>
                  <a:pt x="63" y="476"/>
                  <a:pt x="74" y="472"/>
                </a:cubicBezTo>
                <a:cubicBezTo>
                  <a:pt x="72" y="470"/>
                  <a:pt x="72" y="470"/>
                  <a:pt x="72" y="470"/>
                </a:cubicBezTo>
                <a:cubicBezTo>
                  <a:pt x="77" y="469"/>
                  <a:pt x="77" y="469"/>
                  <a:pt x="77" y="469"/>
                </a:cubicBezTo>
                <a:cubicBezTo>
                  <a:pt x="75" y="467"/>
                  <a:pt x="75" y="467"/>
                  <a:pt x="75" y="467"/>
                </a:cubicBezTo>
                <a:cubicBezTo>
                  <a:pt x="70" y="468"/>
                  <a:pt x="70" y="468"/>
                  <a:pt x="70" y="468"/>
                </a:cubicBezTo>
                <a:cubicBezTo>
                  <a:pt x="71" y="466"/>
                  <a:pt x="71" y="466"/>
                  <a:pt x="71" y="466"/>
                </a:cubicBezTo>
                <a:cubicBezTo>
                  <a:pt x="74" y="466"/>
                  <a:pt x="74" y="466"/>
                  <a:pt x="74" y="466"/>
                </a:cubicBezTo>
                <a:cubicBezTo>
                  <a:pt x="73" y="464"/>
                  <a:pt x="69" y="475"/>
                  <a:pt x="74" y="462"/>
                </a:cubicBezTo>
                <a:cubicBezTo>
                  <a:pt x="77" y="461"/>
                  <a:pt x="77" y="461"/>
                  <a:pt x="77" y="461"/>
                </a:cubicBezTo>
                <a:cubicBezTo>
                  <a:pt x="78" y="463"/>
                  <a:pt x="69" y="465"/>
                  <a:pt x="77" y="465"/>
                </a:cubicBezTo>
                <a:cubicBezTo>
                  <a:pt x="77" y="464"/>
                  <a:pt x="77" y="464"/>
                  <a:pt x="77" y="464"/>
                </a:cubicBezTo>
                <a:cubicBezTo>
                  <a:pt x="78" y="464"/>
                  <a:pt x="70" y="470"/>
                  <a:pt x="81" y="465"/>
                </a:cubicBezTo>
                <a:cubicBezTo>
                  <a:pt x="83" y="464"/>
                  <a:pt x="83" y="464"/>
                  <a:pt x="83" y="464"/>
                </a:cubicBezTo>
                <a:cubicBezTo>
                  <a:pt x="81" y="462"/>
                  <a:pt x="81" y="462"/>
                  <a:pt x="81" y="462"/>
                </a:cubicBezTo>
                <a:cubicBezTo>
                  <a:pt x="87" y="460"/>
                  <a:pt x="87" y="460"/>
                  <a:pt x="87" y="460"/>
                </a:cubicBezTo>
                <a:cubicBezTo>
                  <a:pt x="88" y="460"/>
                  <a:pt x="84" y="462"/>
                  <a:pt x="88" y="459"/>
                </a:cubicBezTo>
                <a:cubicBezTo>
                  <a:pt x="91" y="464"/>
                  <a:pt x="74" y="458"/>
                  <a:pt x="94" y="461"/>
                </a:cubicBezTo>
                <a:cubicBezTo>
                  <a:pt x="95" y="459"/>
                  <a:pt x="95" y="459"/>
                  <a:pt x="95" y="459"/>
                </a:cubicBezTo>
                <a:cubicBezTo>
                  <a:pt x="88" y="456"/>
                  <a:pt x="88" y="456"/>
                  <a:pt x="88" y="456"/>
                </a:cubicBezTo>
                <a:cubicBezTo>
                  <a:pt x="88" y="454"/>
                  <a:pt x="88" y="454"/>
                  <a:pt x="88" y="454"/>
                </a:cubicBezTo>
                <a:cubicBezTo>
                  <a:pt x="87" y="453"/>
                  <a:pt x="87" y="453"/>
                  <a:pt x="87" y="453"/>
                </a:cubicBezTo>
                <a:cubicBezTo>
                  <a:pt x="91" y="451"/>
                  <a:pt x="91" y="451"/>
                  <a:pt x="91" y="451"/>
                </a:cubicBezTo>
                <a:cubicBezTo>
                  <a:pt x="92" y="455"/>
                  <a:pt x="92" y="455"/>
                  <a:pt x="92" y="455"/>
                </a:cubicBezTo>
                <a:cubicBezTo>
                  <a:pt x="95" y="456"/>
                  <a:pt x="82" y="462"/>
                  <a:pt x="97" y="453"/>
                </a:cubicBezTo>
                <a:cubicBezTo>
                  <a:pt x="93" y="451"/>
                  <a:pt x="93" y="451"/>
                  <a:pt x="93" y="451"/>
                </a:cubicBezTo>
                <a:cubicBezTo>
                  <a:pt x="95" y="450"/>
                  <a:pt x="95" y="450"/>
                  <a:pt x="95" y="450"/>
                </a:cubicBezTo>
                <a:cubicBezTo>
                  <a:pt x="96" y="451"/>
                  <a:pt x="88" y="453"/>
                  <a:pt x="98" y="451"/>
                </a:cubicBezTo>
                <a:cubicBezTo>
                  <a:pt x="96" y="449"/>
                  <a:pt x="96" y="449"/>
                  <a:pt x="96" y="449"/>
                </a:cubicBezTo>
                <a:cubicBezTo>
                  <a:pt x="92" y="448"/>
                  <a:pt x="92" y="448"/>
                  <a:pt x="92" y="448"/>
                </a:cubicBezTo>
                <a:cubicBezTo>
                  <a:pt x="95" y="444"/>
                  <a:pt x="95" y="444"/>
                  <a:pt x="95" y="444"/>
                </a:cubicBezTo>
                <a:cubicBezTo>
                  <a:pt x="98" y="443"/>
                  <a:pt x="98" y="443"/>
                  <a:pt x="98" y="443"/>
                </a:cubicBezTo>
                <a:cubicBezTo>
                  <a:pt x="99" y="443"/>
                  <a:pt x="99" y="443"/>
                  <a:pt x="99" y="443"/>
                </a:cubicBezTo>
                <a:cubicBezTo>
                  <a:pt x="100" y="439"/>
                  <a:pt x="94" y="447"/>
                  <a:pt x="101" y="439"/>
                </a:cubicBezTo>
                <a:cubicBezTo>
                  <a:pt x="106" y="437"/>
                  <a:pt x="100" y="447"/>
                  <a:pt x="106" y="438"/>
                </a:cubicBezTo>
                <a:cubicBezTo>
                  <a:pt x="109" y="439"/>
                  <a:pt x="109" y="439"/>
                  <a:pt x="109" y="439"/>
                </a:cubicBezTo>
                <a:cubicBezTo>
                  <a:pt x="113" y="438"/>
                  <a:pt x="113" y="438"/>
                  <a:pt x="113" y="438"/>
                </a:cubicBezTo>
                <a:cubicBezTo>
                  <a:pt x="115" y="437"/>
                  <a:pt x="102" y="445"/>
                  <a:pt x="119" y="437"/>
                </a:cubicBezTo>
                <a:cubicBezTo>
                  <a:pt x="119" y="437"/>
                  <a:pt x="114" y="436"/>
                  <a:pt x="120" y="437"/>
                </a:cubicBezTo>
                <a:cubicBezTo>
                  <a:pt x="124" y="433"/>
                  <a:pt x="124" y="433"/>
                  <a:pt x="124" y="433"/>
                </a:cubicBezTo>
                <a:cubicBezTo>
                  <a:pt x="122" y="431"/>
                  <a:pt x="122" y="431"/>
                  <a:pt x="122" y="431"/>
                </a:cubicBezTo>
                <a:cubicBezTo>
                  <a:pt x="119" y="431"/>
                  <a:pt x="122" y="436"/>
                  <a:pt x="117" y="433"/>
                </a:cubicBezTo>
                <a:cubicBezTo>
                  <a:pt x="117" y="430"/>
                  <a:pt x="117" y="430"/>
                  <a:pt x="117" y="430"/>
                </a:cubicBezTo>
                <a:cubicBezTo>
                  <a:pt x="121" y="430"/>
                  <a:pt x="121" y="430"/>
                  <a:pt x="121" y="430"/>
                </a:cubicBezTo>
                <a:cubicBezTo>
                  <a:pt x="121" y="429"/>
                  <a:pt x="121" y="429"/>
                  <a:pt x="121" y="429"/>
                </a:cubicBezTo>
                <a:cubicBezTo>
                  <a:pt x="122" y="428"/>
                  <a:pt x="122" y="428"/>
                  <a:pt x="122" y="428"/>
                </a:cubicBezTo>
                <a:cubicBezTo>
                  <a:pt x="129" y="430"/>
                  <a:pt x="129" y="430"/>
                  <a:pt x="129" y="430"/>
                </a:cubicBezTo>
                <a:cubicBezTo>
                  <a:pt x="129" y="428"/>
                  <a:pt x="129" y="428"/>
                  <a:pt x="129" y="428"/>
                </a:cubicBezTo>
                <a:cubicBezTo>
                  <a:pt x="130" y="428"/>
                  <a:pt x="130" y="428"/>
                  <a:pt x="130" y="428"/>
                </a:cubicBezTo>
                <a:cubicBezTo>
                  <a:pt x="144" y="423"/>
                  <a:pt x="144" y="423"/>
                  <a:pt x="144" y="423"/>
                </a:cubicBezTo>
                <a:cubicBezTo>
                  <a:pt x="146" y="423"/>
                  <a:pt x="146" y="423"/>
                  <a:pt x="146" y="423"/>
                </a:cubicBezTo>
                <a:cubicBezTo>
                  <a:pt x="147" y="421"/>
                  <a:pt x="147" y="421"/>
                  <a:pt x="147" y="421"/>
                </a:cubicBezTo>
                <a:cubicBezTo>
                  <a:pt x="136" y="420"/>
                  <a:pt x="136" y="420"/>
                  <a:pt x="136" y="420"/>
                </a:cubicBezTo>
                <a:cubicBezTo>
                  <a:pt x="139" y="419"/>
                  <a:pt x="139" y="419"/>
                  <a:pt x="139" y="419"/>
                </a:cubicBezTo>
                <a:cubicBezTo>
                  <a:pt x="135" y="418"/>
                  <a:pt x="135" y="418"/>
                  <a:pt x="135" y="418"/>
                </a:cubicBezTo>
                <a:cubicBezTo>
                  <a:pt x="137" y="416"/>
                  <a:pt x="137" y="416"/>
                  <a:pt x="137" y="416"/>
                </a:cubicBezTo>
                <a:cubicBezTo>
                  <a:pt x="146" y="413"/>
                  <a:pt x="146" y="413"/>
                  <a:pt x="146" y="413"/>
                </a:cubicBezTo>
                <a:cubicBezTo>
                  <a:pt x="146" y="409"/>
                  <a:pt x="146" y="409"/>
                  <a:pt x="146" y="409"/>
                </a:cubicBezTo>
                <a:cubicBezTo>
                  <a:pt x="146" y="408"/>
                  <a:pt x="142" y="411"/>
                  <a:pt x="147" y="409"/>
                </a:cubicBezTo>
                <a:cubicBezTo>
                  <a:pt x="146" y="408"/>
                  <a:pt x="146" y="408"/>
                  <a:pt x="146" y="408"/>
                </a:cubicBezTo>
                <a:cubicBezTo>
                  <a:pt x="138" y="411"/>
                  <a:pt x="144" y="416"/>
                  <a:pt x="126" y="417"/>
                </a:cubicBezTo>
                <a:cubicBezTo>
                  <a:pt x="124" y="419"/>
                  <a:pt x="125" y="423"/>
                  <a:pt x="120" y="421"/>
                </a:cubicBezTo>
                <a:cubicBezTo>
                  <a:pt x="121" y="422"/>
                  <a:pt x="121" y="422"/>
                  <a:pt x="121" y="422"/>
                </a:cubicBezTo>
                <a:cubicBezTo>
                  <a:pt x="124" y="420"/>
                  <a:pt x="124" y="420"/>
                  <a:pt x="124" y="420"/>
                </a:cubicBezTo>
                <a:cubicBezTo>
                  <a:pt x="128" y="422"/>
                  <a:pt x="128" y="422"/>
                  <a:pt x="128" y="422"/>
                </a:cubicBezTo>
                <a:cubicBezTo>
                  <a:pt x="129" y="421"/>
                  <a:pt x="129" y="421"/>
                  <a:pt x="129" y="421"/>
                </a:cubicBezTo>
                <a:cubicBezTo>
                  <a:pt x="130" y="421"/>
                  <a:pt x="126" y="427"/>
                  <a:pt x="134" y="421"/>
                </a:cubicBezTo>
                <a:cubicBezTo>
                  <a:pt x="135" y="421"/>
                  <a:pt x="135" y="421"/>
                  <a:pt x="135" y="421"/>
                </a:cubicBezTo>
                <a:cubicBezTo>
                  <a:pt x="126" y="424"/>
                  <a:pt x="126" y="424"/>
                  <a:pt x="126" y="424"/>
                </a:cubicBezTo>
                <a:cubicBezTo>
                  <a:pt x="124" y="424"/>
                  <a:pt x="124" y="424"/>
                  <a:pt x="124" y="424"/>
                </a:cubicBezTo>
                <a:cubicBezTo>
                  <a:pt x="126" y="426"/>
                  <a:pt x="126" y="426"/>
                  <a:pt x="126" y="426"/>
                </a:cubicBezTo>
                <a:cubicBezTo>
                  <a:pt x="125" y="425"/>
                  <a:pt x="123" y="433"/>
                  <a:pt x="123" y="424"/>
                </a:cubicBezTo>
                <a:cubicBezTo>
                  <a:pt x="114" y="427"/>
                  <a:pt x="114" y="427"/>
                  <a:pt x="114" y="427"/>
                </a:cubicBezTo>
                <a:cubicBezTo>
                  <a:pt x="114" y="427"/>
                  <a:pt x="112" y="430"/>
                  <a:pt x="115" y="426"/>
                </a:cubicBezTo>
                <a:cubicBezTo>
                  <a:pt x="113" y="425"/>
                  <a:pt x="113" y="425"/>
                  <a:pt x="113" y="425"/>
                </a:cubicBezTo>
                <a:cubicBezTo>
                  <a:pt x="111" y="428"/>
                  <a:pt x="111" y="428"/>
                  <a:pt x="111" y="428"/>
                </a:cubicBezTo>
                <a:cubicBezTo>
                  <a:pt x="112" y="429"/>
                  <a:pt x="112" y="429"/>
                  <a:pt x="112" y="429"/>
                </a:cubicBezTo>
                <a:cubicBezTo>
                  <a:pt x="110" y="431"/>
                  <a:pt x="110" y="431"/>
                  <a:pt x="110" y="431"/>
                </a:cubicBezTo>
                <a:cubicBezTo>
                  <a:pt x="106" y="431"/>
                  <a:pt x="106" y="431"/>
                  <a:pt x="106" y="431"/>
                </a:cubicBezTo>
                <a:cubicBezTo>
                  <a:pt x="106" y="432"/>
                  <a:pt x="106" y="432"/>
                  <a:pt x="106" y="432"/>
                </a:cubicBezTo>
                <a:cubicBezTo>
                  <a:pt x="105" y="431"/>
                  <a:pt x="105" y="431"/>
                  <a:pt x="105" y="431"/>
                </a:cubicBezTo>
                <a:cubicBezTo>
                  <a:pt x="100" y="433"/>
                  <a:pt x="100" y="433"/>
                  <a:pt x="100" y="433"/>
                </a:cubicBezTo>
                <a:cubicBezTo>
                  <a:pt x="100" y="434"/>
                  <a:pt x="100" y="434"/>
                  <a:pt x="100" y="434"/>
                </a:cubicBezTo>
                <a:cubicBezTo>
                  <a:pt x="98" y="434"/>
                  <a:pt x="98" y="434"/>
                  <a:pt x="98" y="434"/>
                </a:cubicBezTo>
                <a:cubicBezTo>
                  <a:pt x="87" y="439"/>
                  <a:pt x="87" y="439"/>
                  <a:pt x="87" y="439"/>
                </a:cubicBezTo>
                <a:cubicBezTo>
                  <a:pt x="84" y="439"/>
                  <a:pt x="84" y="439"/>
                  <a:pt x="84" y="439"/>
                </a:cubicBezTo>
                <a:cubicBezTo>
                  <a:pt x="81" y="440"/>
                  <a:pt x="81" y="440"/>
                  <a:pt x="81" y="440"/>
                </a:cubicBezTo>
                <a:cubicBezTo>
                  <a:pt x="87" y="437"/>
                  <a:pt x="87" y="437"/>
                  <a:pt x="87" y="437"/>
                </a:cubicBezTo>
                <a:cubicBezTo>
                  <a:pt x="79" y="437"/>
                  <a:pt x="79" y="437"/>
                  <a:pt x="79" y="437"/>
                </a:cubicBezTo>
                <a:cubicBezTo>
                  <a:pt x="79" y="441"/>
                  <a:pt x="79" y="441"/>
                  <a:pt x="79" y="441"/>
                </a:cubicBezTo>
                <a:cubicBezTo>
                  <a:pt x="73" y="440"/>
                  <a:pt x="73" y="440"/>
                  <a:pt x="73" y="440"/>
                </a:cubicBezTo>
                <a:cubicBezTo>
                  <a:pt x="75" y="441"/>
                  <a:pt x="72" y="442"/>
                  <a:pt x="73" y="443"/>
                </a:cubicBezTo>
                <a:cubicBezTo>
                  <a:pt x="77" y="442"/>
                  <a:pt x="77" y="442"/>
                  <a:pt x="77" y="442"/>
                </a:cubicBezTo>
                <a:cubicBezTo>
                  <a:pt x="70" y="445"/>
                  <a:pt x="70" y="445"/>
                  <a:pt x="70" y="445"/>
                </a:cubicBezTo>
                <a:cubicBezTo>
                  <a:pt x="73" y="447"/>
                  <a:pt x="73" y="447"/>
                  <a:pt x="73" y="447"/>
                </a:cubicBezTo>
                <a:cubicBezTo>
                  <a:pt x="75" y="445"/>
                  <a:pt x="75" y="445"/>
                  <a:pt x="75" y="445"/>
                </a:cubicBezTo>
                <a:cubicBezTo>
                  <a:pt x="79" y="445"/>
                  <a:pt x="79" y="445"/>
                  <a:pt x="79" y="445"/>
                </a:cubicBezTo>
                <a:cubicBezTo>
                  <a:pt x="74" y="448"/>
                  <a:pt x="74" y="448"/>
                  <a:pt x="74" y="448"/>
                </a:cubicBezTo>
                <a:cubicBezTo>
                  <a:pt x="73" y="450"/>
                  <a:pt x="73" y="450"/>
                  <a:pt x="73" y="450"/>
                </a:cubicBezTo>
                <a:cubicBezTo>
                  <a:pt x="78" y="451"/>
                  <a:pt x="78" y="451"/>
                  <a:pt x="78" y="451"/>
                </a:cubicBezTo>
                <a:cubicBezTo>
                  <a:pt x="86" y="448"/>
                  <a:pt x="86" y="448"/>
                  <a:pt x="86" y="448"/>
                </a:cubicBezTo>
                <a:cubicBezTo>
                  <a:pt x="76" y="454"/>
                  <a:pt x="76" y="454"/>
                  <a:pt x="76" y="454"/>
                </a:cubicBezTo>
                <a:cubicBezTo>
                  <a:pt x="74" y="452"/>
                  <a:pt x="74" y="452"/>
                  <a:pt x="74" y="452"/>
                </a:cubicBezTo>
                <a:cubicBezTo>
                  <a:pt x="69" y="450"/>
                  <a:pt x="69" y="450"/>
                  <a:pt x="69" y="450"/>
                </a:cubicBezTo>
                <a:cubicBezTo>
                  <a:pt x="65" y="453"/>
                  <a:pt x="65" y="453"/>
                  <a:pt x="65" y="453"/>
                </a:cubicBezTo>
                <a:cubicBezTo>
                  <a:pt x="66" y="454"/>
                  <a:pt x="63" y="455"/>
                  <a:pt x="67" y="454"/>
                </a:cubicBezTo>
                <a:cubicBezTo>
                  <a:pt x="67" y="454"/>
                  <a:pt x="67" y="454"/>
                  <a:pt x="67" y="454"/>
                </a:cubicBezTo>
                <a:cubicBezTo>
                  <a:pt x="60" y="454"/>
                  <a:pt x="60" y="454"/>
                  <a:pt x="60" y="454"/>
                </a:cubicBezTo>
                <a:cubicBezTo>
                  <a:pt x="55" y="453"/>
                  <a:pt x="55" y="453"/>
                  <a:pt x="55" y="453"/>
                </a:cubicBezTo>
                <a:cubicBezTo>
                  <a:pt x="53" y="452"/>
                  <a:pt x="53" y="452"/>
                  <a:pt x="53" y="452"/>
                </a:cubicBezTo>
                <a:cubicBezTo>
                  <a:pt x="50" y="454"/>
                  <a:pt x="50" y="454"/>
                  <a:pt x="50" y="454"/>
                </a:cubicBezTo>
                <a:cubicBezTo>
                  <a:pt x="51" y="455"/>
                  <a:pt x="51" y="455"/>
                  <a:pt x="51" y="455"/>
                </a:cubicBezTo>
                <a:cubicBezTo>
                  <a:pt x="47" y="458"/>
                  <a:pt x="47" y="458"/>
                  <a:pt x="47" y="458"/>
                </a:cubicBezTo>
                <a:cubicBezTo>
                  <a:pt x="45" y="455"/>
                  <a:pt x="45" y="455"/>
                  <a:pt x="45" y="455"/>
                </a:cubicBezTo>
                <a:cubicBezTo>
                  <a:pt x="44" y="462"/>
                  <a:pt x="39" y="449"/>
                  <a:pt x="44" y="462"/>
                </a:cubicBezTo>
                <a:cubicBezTo>
                  <a:pt x="37" y="465"/>
                  <a:pt x="37" y="465"/>
                  <a:pt x="37" y="465"/>
                </a:cubicBezTo>
                <a:cubicBezTo>
                  <a:pt x="33" y="465"/>
                  <a:pt x="33" y="465"/>
                  <a:pt x="33" y="465"/>
                </a:cubicBezTo>
                <a:cubicBezTo>
                  <a:pt x="29" y="470"/>
                  <a:pt x="29" y="470"/>
                  <a:pt x="29" y="470"/>
                </a:cubicBezTo>
                <a:cubicBezTo>
                  <a:pt x="34" y="468"/>
                  <a:pt x="34" y="468"/>
                  <a:pt x="34" y="468"/>
                </a:cubicBezTo>
                <a:cubicBezTo>
                  <a:pt x="37" y="468"/>
                  <a:pt x="37" y="468"/>
                  <a:pt x="37" y="468"/>
                </a:cubicBezTo>
                <a:cubicBezTo>
                  <a:pt x="37" y="467"/>
                  <a:pt x="37" y="467"/>
                  <a:pt x="37" y="467"/>
                </a:cubicBezTo>
                <a:cubicBezTo>
                  <a:pt x="37" y="468"/>
                  <a:pt x="37" y="468"/>
                  <a:pt x="37" y="468"/>
                </a:cubicBezTo>
                <a:cubicBezTo>
                  <a:pt x="30" y="475"/>
                  <a:pt x="30" y="475"/>
                  <a:pt x="30" y="475"/>
                </a:cubicBezTo>
                <a:cubicBezTo>
                  <a:pt x="30" y="478"/>
                  <a:pt x="30" y="478"/>
                  <a:pt x="30" y="478"/>
                </a:cubicBezTo>
                <a:cubicBezTo>
                  <a:pt x="31" y="478"/>
                  <a:pt x="34" y="476"/>
                  <a:pt x="33" y="480"/>
                </a:cubicBezTo>
                <a:cubicBezTo>
                  <a:pt x="28" y="483"/>
                  <a:pt x="28" y="483"/>
                  <a:pt x="28" y="483"/>
                </a:cubicBezTo>
                <a:cubicBezTo>
                  <a:pt x="27" y="482"/>
                  <a:pt x="27" y="482"/>
                  <a:pt x="27" y="482"/>
                </a:cubicBezTo>
                <a:cubicBezTo>
                  <a:pt x="24" y="483"/>
                  <a:pt x="24" y="483"/>
                  <a:pt x="24" y="483"/>
                </a:cubicBezTo>
                <a:cubicBezTo>
                  <a:pt x="18" y="481"/>
                  <a:pt x="18" y="481"/>
                  <a:pt x="18" y="481"/>
                </a:cubicBezTo>
                <a:cubicBezTo>
                  <a:pt x="18" y="480"/>
                  <a:pt x="18" y="480"/>
                  <a:pt x="18" y="480"/>
                </a:cubicBezTo>
                <a:cubicBezTo>
                  <a:pt x="20" y="481"/>
                  <a:pt x="20" y="481"/>
                  <a:pt x="20" y="481"/>
                </a:cubicBezTo>
                <a:cubicBezTo>
                  <a:pt x="19" y="478"/>
                  <a:pt x="19" y="478"/>
                  <a:pt x="19" y="478"/>
                </a:cubicBezTo>
                <a:cubicBezTo>
                  <a:pt x="11" y="475"/>
                  <a:pt x="11" y="475"/>
                  <a:pt x="11" y="475"/>
                </a:cubicBezTo>
                <a:cubicBezTo>
                  <a:pt x="8" y="477"/>
                  <a:pt x="8" y="477"/>
                  <a:pt x="8" y="477"/>
                </a:cubicBezTo>
                <a:cubicBezTo>
                  <a:pt x="6" y="473"/>
                  <a:pt x="6" y="473"/>
                  <a:pt x="6" y="473"/>
                </a:cubicBezTo>
                <a:cubicBezTo>
                  <a:pt x="4" y="473"/>
                  <a:pt x="4" y="473"/>
                  <a:pt x="4" y="473"/>
                </a:cubicBezTo>
                <a:cubicBezTo>
                  <a:pt x="3" y="471"/>
                  <a:pt x="0" y="474"/>
                  <a:pt x="2" y="470"/>
                </a:cubicBezTo>
                <a:cubicBezTo>
                  <a:pt x="2" y="469"/>
                  <a:pt x="2" y="469"/>
                  <a:pt x="2" y="469"/>
                </a:cubicBezTo>
                <a:cubicBezTo>
                  <a:pt x="6" y="473"/>
                  <a:pt x="6" y="473"/>
                  <a:pt x="6" y="473"/>
                </a:cubicBezTo>
                <a:cubicBezTo>
                  <a:pt x="7" y="473"/>
                  <a:pt x="7" y="473"/>
                  <a:pt x="7" y="473"/>
                </a:cubicBezTo>
                <a:cubicBezTo>
                  <a:pt x="7" y="470"/>
                  <a:pt x="7" y="470"/>
                  <a:pt x="7" y="470"/>
                </a:cubicBezTo>
                <a:cubicBezTo>
                  <a:pt x="11" y="473"/>
                  <a:pt x="11" y="473"/>
                  <a:pt x="11" y="473"/>
                </a:cubicBezTo>
                <a:cubicBezTo>
                  <a:pt x="18" y="467"/>
                  <a:pt x="18" y="467"/>
                  <a:pt x="18" y="467"/>
                </a:cubicBezTo>
                <a:cubicBezTo>
                  <a:pt x="24" y="468"/>
                  <a:pt x="24" y="468"/>
                  <a:pt x="24" y="468"/>
                </a:cubicBezTo>
                <a:cubicBezTo>
                  <a:pt x="27" y="465"/>
                  <a:pt x="27" y="465"/>
                  <a:pt x="27" y="465"/>
                </a:cubicBezTo>
                <a:cubicBezTo>
                  <a:pt x="27" y="466"/>
                  <a:pt x="25" y="462"/>
                  <a:pt x="29" y="466"/>
                </a:cubicBezTo>
                <a:cubicBezTo>
                  <a:pt x="30" y="465"/>
                  <a:pt x="30" y="465"/>
                  <a:pt x="30" y="465"/>
                </a:cubicBezTo>
                <a:cubicBezTo>
                  <a:pt x="28" y="464"/>
                  <a:pt x="28" y="464"/>
                  <a:pt x="28" y="464"/>
                </a:cubicBezTo>
                <a:cubicBezTo>
                  <a:pt x="34" y="461"/>
                  <a:pt x="34" y="461"/>
                  <a:pt x="34" y="461"/>
                </a:cubicBezTo>
                <a:cubicBezTo>
                  <a:pt x="36" y="462"/>
                  <a:pt x="36" y="462"/>
                  <a:pt x="36" y="462"/>
                </a:cubicBezTo>
                <a:cubicBezTo>
                  <a:pt x="36" y="461"/>
                  <a:pt x="32" y="463"/>
                  <a:pt x="36" y="461"/>
                </a:cubicBezTo>
                <a:cubicBezTo>
                  <a:pt x="38" y="461"/>
                  <a:pt x="38" y="461"/>
                  <a:pt x="38" y="461"/>
                </a:cubicBezTo>
                <a:cubicBezTo>
                  <a:pt x="37" y="462"/>
                  <a:pt x="37" y="462"/>
                  <a:pt x="37" y="462"/>
                </a:cubicBezTo>
                <a:cubicBezTo>
                  <a:pt x="37" y="460"/>
                  <a:pt x="40" y="474"/>
                  <a:pt x="43" y="456"/>
                </a:cubicBezTo>
                <a:cubicBezTo>
                  <a:pt x="38" y="455"/>
                  <a:pt x="38" y="455"/>
                  <a:pt x="38" y="455"/>
                </a:cubicBezTo>
                <a:cubicBezTo>
                  <a:pt x="39" y="453"/>
                  <a:pt x="39" y="453"/>
                  <a:pt x="39" y="453"/>
                </a:cubicBezTo>
                <a:cubicBezTo>
                  <a:pt x="42" y="453"/>
                  <a:pt x="42" y="453"/>
                  <a:pt x="42" y="453"/>
                </a:cubicBezTo>
                <a:cubicBezTo>
                  <a:pt x="42" y="452"/>
                  <a:pt x="42" y="452"/>
                  <a:pt x="42" y="452"/>
                </a:cubicBezTo>
                <a:cubicBezTo>
                  <a:pt x="44" y="451"/>
                  <a:pt x="44" y="451"/>
                  <a:pt x="44" y="451"/>
                </a:cubicBezTo>
                <a:cubicBezTo>
                  <a:pt x="42" y="448"/>
                  <a:pt x="42" y="448"/>
                  <a:pt x="42" y="448"/>
                </a:cubicBezTo>
                <a:cubicBezTo>
                  <a:pt x="43" y="446"/>
                  <a:pt x="43" y="446"/>
                  <a:pt x="43" y="446"/>
                </a:cubicBezTo>
                <a:cubicBezTo>
                  <a:pt x="41" y="444"/>
                  <a:pt x="41" y="444"/>
                  <a:pt x="41" y="444"/>
                </a:cubicBezTo>
                <a:cubicBezTo>
                  <a:pt x="38" y="446"/>
                  <a:pt x="38" y="446"/>
                  <a:pt x="38" y="446"/>
                </a:cubicBezTo>
                <a:cubicBezTo>
                  <a:pt x="38" y="440"/>
                  <a:pt x="38" y="440"/>
                  <a:pt x="38" y="440"/>
                </a:cubicBezTo>
                <a:cubicBezTo>
                  <a:pt x="36" y="441"/>
                  <a:pt x="36" y="441"/>
                  <a:pt x="36" y="441"/>
                </a:cubicBezTo>
                <a:cubicBezTo>
                  <a:pt x="34" y="439"/>
                  <a:pt x="43" y="441"/>
                  <a:pt x="33" y="439"/>
                </a:cubicBezTo>
                <a:cubicBezTo>
                  <a:pt x="32" y="439"/>
                  <a:pt x="32" y="439"/>
                  <a:pt x="32" y="439"/>
                </a:cubicBezTo>
                <a:cubicBezTo>
                  <a:pt x="33" y="437"/>
                  <a:pt x="33" y="437"/>
                  <a:pt x="33" y="437"/>
                </a:cubicBezTo>
                <a:cubicBezTo>
                  <a:pt x="32" y="437"/>
                  <a:pt x="32" y="437"/>
                  <a:pt x="32" y="437"/>
                </a:cubicBezTo>
                <a:cubicBezTo>
                  <a:pt x="29" y="437"/>
                  <a:pt x="29" y="437"/>
                  <a:pt x="29" y="437"/>
                </a:cubicBezTo>
                <a:cubicBezTo>
                  <a:pt x="31" y="434"/>
                  <a:pt x="28" y="436"/>
                  <a:pt x="26" y="433"/>
                </a:cubicBezTo>
                <a:cubicBezTo>
                  <a:pt x="30" y="432"/>
                  <a:pt x="30" y="432"/>
                  <a:pt x="30" y="432"/>
                </a:cubicBezTo>
                <a:cubicBezTo>
                  <a:pt x="28" y="434"/>
                  <a:pt x="30" y="426"/>
                  <a:pt x="23" y="432"/>
                </a:cubicBezTo>
                <a:cubicBezTo>
                  <a:pt x="24" y="432"/>
                  <a:pt x="24" y="432"/>
                  <a:pt x="24" y="432"/>
                </a:cubicBezTo>
                <a:cubicBezTo>
                  <a:pt x="17" y="426"/>
                  <a:pt x="17" y="426"/>
                  <a:pt x="17" y="426"/>
                </a:cubicBezTo>
                <a:cubicBezTo>
                  <a:pt x="13" y="429"/>
                  <a:pt x="13" y="429"/>
                  <a:pt x="13" y="429"/>
                </a:cubicBezTo>
                <a:cubicBezTo>
                  <a:pt x="12" y="432"/>
                  <a:pt x="12" y="432"/>
                  <a:pt x="12" y="432"/>
                </a:cubicBezTo>
                <a:cubicBezTo>
                  <a:pt x="10" y="432"/>
                  <a:pt x="10" y="432"/>
                  <a:pt x="10" y="432"/>
                </a:cubicBezTo>
                <a:cubicBezTo>
                  <a:pt x="13" y="427"/>
                  <a:pt x="13" y="427"/>
                  <a:pt x="13" y="427"/>
                </a:cubicBezTo>
                <a:cubicBezTo>
                  <a:pt x="6" y="425"/>
                  <a:pt x="6" y="425"/>
                  <a:pt x="6" y="425"/>
                </a:cubicBezTo>
                <a:cubicBezTo>
                  <a:pt x="6" y="419"/>
                  <a:pt x="6" y="419"/>
                  <a:pt x="6" y="419"/>
                </a:cubicBezTo>
                <a:cubicBezTo>
                  <a:pt x="8" y="419"/>
                  <a:pt x="8" y="419"/>
                  <a:pt x="8" y="419"/>
                </a:cubicBezTo>
                <a:cubicBezTo>
                  <a:pt x="6" y="420"/>
                  <a:pt x="6" y="420"/>
                  <a:pt x="6" y="420"/>
                </a:cubicBezTo>
                <a:cubicBezTo>
                  <a:pt x="9" y="422"/>
                  <a:pt x="9" y="422"/>
                  <a:pt x="9" y="422"/>
                </a:cubicBezTo>
                <a:cubicBezTo>
                  <a:pt x="13" y="422"/>
                  <a:pt x="13" y="422"/>
                  <a:pt x="13" y="422"/>
                </a:cubicBezTo>
                <a:cubicBezTo>
                  <a:pt x="15" y="419"/>
                  <a:pt x="15" y="419"/>
                  <a:pt x="15" y="419"/>
                </a:cubicBezTo>
                <a:cubicBezTo>
                  <a:pt x="5" y="413"/>
                  <a:pt x="5" y="413"/>
                  <a:pt x="5" y="413"/>
                </a:cubicBezTo>
                <a:cubicBezTo>
                  <a:pt x="5" y="405"/>
                  <a:pt x="5" y="405"/>
                  <a:pt x="5" y="405"/>
                </a:cubicBezTo>
                <a:cubicBezTo>
                  <a:pt x="7" y="404"/>
                  <a:pt x="7" y="404"/>
                  <a:pt x="7" y="404"/>
                </a:cubicBezTo>
                <a:cubicBezTo>
                  <a:pt x="8" y="406"/>
                  <a:pt x="8" y="406"/>
                  <a:pt x="8" y="406"/>
                </a:cubicBezTo>
                <a:cubicBezTo>
                  <a:pt x="10" y="406"/>
                  <a:pt x="10" y="406"/>
                  <a:pt x="10" y="406"/>
                </a:cubicBezTo>
                <a:cubicBezTo>
                  <a:pt x="11" y="404"/>
                  <a:pt x="11" y="404"/>
                  <a:pt x="11" y="404"/>
                </a:cubicBezTo>
                <a:cubicBezTo>
                  <a:pt x="11" y="402"/>
                  <a:pt x="11" y="402"/>
                  <a:pt x="11" y="402"/>
                </a:cubicBezTo>
                <a:cubicBezTo>
                  <a:pt x="13" y="403"/>
                  <a:pt x="13" y="403"/>
                  <a:pt x="13" y="403"/>
                </a:cubicBezTo>
                <a:cubicBezTo>
                  <a:pt x="12" y="407"/>
                  <a:pt x="12" y="407"/>
                  <a:pt x="12" y="407"/>
                </a:cubicBezTo>
                <a:cubicBezTo>
                  <a:pt x="15" y="413"/>
                  <a:pt x="15" y="413"/>
                  <a:pt x="15" y="413"/>
                </a:cubicBezTo>
                <a:cubicBezTo>
                  <a:pt x="15" y="419"/>
                  <a:pt x="15" y="419"/>
                  <a:pt x="15" y="419"/>
                </a:cubicBezTo>
                <a:cubicBezTo>
                  <a:pt x="17" y="420"/>
                  <a:pt x="17" y="420"/>
                  <a:pt x="17" y="420"/>
                </a:cubicBezTo>
                <a:cubicBezTo>
                  <a:pt x="23" y="414"/>
                  <a:pt x="23" y="414"/>
                  <a:pt x="23" y="414"/>
                </a:cubicBezTo>
                <a:cubicBezTo>
                  <a:pt x="23" y="413"/>
                  <a:pt x="20" y="414"/>
                  <a:pt x="22" y="412"/>
                </a:cubicBezTo>
                <a:cubicBezTo>
                  <a:pt x="31" y="409"/>
                  <a:pt x="31" y="409"/>
                  <a:pt x="31" y="409"/>
                </a:cubicBezTo>
                <a:cubicBezTo>
                  <a:pt x="33" y="407"/>
                  <a:pt x="33" y="407"/>
                  <a:pt x="33" y="407"/>
                </a:cubicBezTo>
                <a:cubicBezTo>
                  <a:pt x="33" y="406"/>
                  <a:pt x="33" y="406"/>
                  <a:pt x="33" y="406"/>
                </a:cubicBezTo>
                <a:cubicBezTo>
                  <a:pt x="38" y="403"/>
                  <a:pt x="38" y="403"/>
                  <a:pt x="38" y="403"/>
                </a:cubicBezTo>
                <a:cubicBezTo>
                  <a:pt x="41" y="405"/>
                  <a:pt x="41" y="405"/>
                  <a:pt x="41" y="405"/>
                </a:cubicBezTo>
                <a:cubicBezTo>
                  <a:pt x="42" y="405"/>
                  <a:pt x="42" y="405"/>
                  <a:pt x="42" y="405"/>
                </a:cubicBezTo>
                <a:cubicBezTo>
                  <a:pt x="42" y="402"/>
                  <a:pt x="42" y="402"/>
                  <a:pt x="42" y="402"/>
                </a:cubicBezTo>
                <a:cubicBezTo>
                  <a:pt x="49" y="400"/>
                  <a:pt x="49" y="400"/>
                  <a:pt x="49" y="400"/>
                </a:cubicBezTo>
                <a:cubicBezTo>
                  <a:pt x="47" y="399"/>
                  <a:pt x="47" y="399"/>
                  <a:pt x="47" y="399"/>
                </a:cubicBezTo>
                <a:cubicBezTo>
                  <a:pt x="52" y="399"/>
                  <a:pt x="42" y="394"/>
                  <a:pt x="52" y="399"/>
                </a:cubicBezTo>
                <a:cubicBezTo>
                  <a:pt x="55" y="402"/>
                  <a:pt x="55" y="402"/>
                  <a:pt x="55" y="402"/>
                </a:cubicBezTo>
                <a:cubicBezTo>
                  <a:pt x="56" y="401"/>
                  <a:pt x="56" y="401"/>
                  <a:pt x="56" y="401"/>
                </a:cubicBezTo>
                <a:cubicBezTo>
                  <a:pt x="60" y="404"/>
                  <a:pt x="60" y="404"/>
                  <a:pt x="60" y="404"/>
                </a:cubicBezTo>
                <a:cubicBezTo>
                  <a:pt x="61" y="402"/>
                  <a:pt x="61" y="402"/>
                  <a:pt x="61" y="402"/>
                </a:cubicBezTo>
                <a:cubicBezTo>
                  <a:pt x="59" y="400"/>
                  <a:pt x="59" y="400"/>
                  <a:pt x="59" y="400"/>
                </a:cubicBezTo>
                <a:cubicBezTo>
                  <a:pt x="62" y="397"/>
                  <a:pt x="62" y="397"/>
                  <a:pt x="62" y="397"/>
                </a:cubicBezTo>
                <a:cubicBezTo>
                  <a:pt x="64" y="401"/>
                  <a:pt x="64" y="401"/>
                  <a:pt x="64" y="401"/>
                </a:cubicBezTo>
                <a:cubicBezTo>
                  <a:pt x="65" y="400"/>
                  <a:pt x="65" y="400"/>
                  <a:pt x="65" y="400"/>
                </a:cubicBezTo>
                <a:cubicBezTo>
                  <a:pt x="69" y="402"/>
                  <a:pt x="69" y="402"/>
                  <a:pt x="69" y="402"/>
                </a:cubicBezTo>
                <a:cubicBezTo>
                  <a:pt x="70" y="400"/>
                  <a:pt x="71" y="404"/>
                  <a:pt x="72" y="400"/>
                </a:cubicBezTo>
                <a:cubicBezTo>
                  <a:pt x="67" y="398"/>
                  <a:pt x="67" y="398"/>
                  <a:pt x="67" y="398"/>
                </a:cubicBezTo>
                <a:cubicBezTo>
                  <a:pt x="61" y="394"/>
                  <a:pt x="61" y="394"/>
                  <a:pt x="61" y="394"/>
                </a:cubicBezTo>
                <a:cubicBezTo>
                  <a:pt x="61" y="394"/>
                  <a:pt x="64" y="394"/>
                  <a:pt x="60" y="394"/>
                </a:cubicBezTo>
                <a:cubicBezTo>
                  <a:pt x="61" y="393"/>
                  <a:pt x="61" y="393"/>
                  <a:pt x="61" y="393"/>
                </a:cubicBezTo>
                <a:cubicBezTo>
                  <a:pt x="67" y="394"/>
                  <a:pt x="67" y="394"/>
                  <a:pt x="67" y="394"/>
                </a:cubicBezTo>
                <a:cubicBezTo>
                  <a:pt x="73" y="395"/>
                  <a:pt x="73" y="395"/>
                  <a:pt x="73" y="395"/>
                </a:cubicBezTo>
                <a:cubicBezTo>
                  <a:pt x="74" y="395"/>
                  <a:pt x="74" y="395"/>
                  <a:pt x="74" y="395"/>
                </a:cubicBezTo>
                <a:cubicBezTo>
                  <a:pt x="74" y="393"/>
                  <a:pt x="74" y="393"/>
                  <a:pt x="74" y="393"/>
                </a:cubicBezTo>
                <a:cubicBezTo>
                  <a:pt x="75" y="394"/>
                  <a:pt x="75" y="394"/>
                  <a:pt x="75" y="394"/>
                </a:cubicBezTo>
                <a:cubicBezTo>
                  <a:pt x="78" y="393"/>
                  <a:pt x="78" y="393"/>
                  <a:pt x="78" y="393"/>
                </a:cubicBezTo>
                <a:cubicBezTo>
                  <a:pt x="78" y="389"/>
                  <a:pt x="78" y="389"/>
                  <a:pt x="78" y="389"/>
                </a:cubicBezTo>
                <a:cubicBezTo>
                  <a:pt x="78" y="388"/>
                  <a:pt x="78" y="388"/>
                  <a:pt x="78" y="388"/>
                </a:cubicBezTo>
                <a:cubicBezTo>
                  <a:pt x="75" y="386"/>
                  <a:pt x="75" y="386"/>
                  <a:pt x="75" y="386"/>
                </a:cubicBezTo>
                <a:cubicBezTo>
                  <a:pt x="74" y="389"/>
                  <a:pt x="74" y="389"/>
                  <a:pt x="74" y="389"/>
                </a:cubicBezTo>
                <a:cubicBezTo>
                  <a:pt x="69" y="388"/>
                  <a:pt x="69" y="388"/>
                  <a:pt x="69" y="388"/>
                </a:cubicBezTo>
                <a:cubicBezTo>
                  <a:pt x="70" y="385"/>
                  <a:pt x="70" y="385"/>
                  <a:pt x="70" y="385"/>
                </a:cubicBezTo>
                <a:cubicBezTo>
                  <a:pt x="74" y="385"/>
                  <a:pt x="79" y="382"/>
                  <a:pt x="81" y="385"/>
                </a:cubicBezTo>
                <a:cubicBezTo>
                  <a:pt x="80" y="386"/>
                  <a:pt x="80" y="386"/>
                  <a:pt x="80" y="386"/>
                </a:cubicBezTo>
                <a:cubicBezTo>
                  <a:pt x="81" y="386"/>
                  <a:pt x="81" y="386"/>
                  <a:pt x="81" y="386"/>
                </a:cubicBezTo>
                <a:cubicBezTo>
                  <a:pt x="83" y="386"/>
                  <a:pt x="83" y="386"/>
                  <a:pt x="83" y="386"/>
                </a:cubicBezTo>
                <a:cubicBezTo>
                  <a:pt x="80" y="388"/>
                  <a:pt x="80" y="388"/>
                  <a:pt x="80" y="388"/>
                </a:cubicBezTo>
                <a:cubicBezTo>
                  <a:pt x="85" y="388"/>
                  <a:pt x="85" y="388"/>
                  <a:pt x="85" y="388"/>
                </a:cubicBezTo>
                <a:cubicBezTo>
                  <a:pt x="86" y="385"/>
                  <a:pt x="86" y="385"/>
                  <a:pt x="86" y="385"/>
                </a:cubicBezTo>
                <a:cubicBezTo>
                  <a:pt x="97" y="383"/>
                  <a:pt x="97" y="383"/>
                  <a:pt x="97" y="383"/>
                </a:cubicBezTo>
                <a:cubicBezTo>
                  <a:pt x="101" y="381"/>
                  <a:pt x="101" y="381"/>
                  <a:pt x="101" y="381"/>
                </a:cubicBezTo>
                <a:cubicBezTo>
                  <a:pt x="107" y="379"/>
                  <a:pt x="107" y="379"/>
                  <a:pt x="107" y="379"/>
                </a:cubicBezTo>
                <a:cubicBezTo>
                  <a:pt x="112" y="379"/>
                  <a:pt x="112" y="379"/>
                  <a:pt x="112" y="379"/>
                </a:cubicBezTo>
                <a:cubicBezTo>
                  <a:pt x="113" y="379"/>
                  <a:pt x="106" y="380"/>
                  <a:pt x="114" y="378"/>
                </a:cubicBezTo>
                <a:cubicBezTo>
                  <a:pt x="113" y="380"/>
                  <a:pt x="113" y="380"/>
                  <a:pt x="113" y="380"/>
                </a:cubicBezTo>
                <a:cubicBezTo>
                  <a:pt x="118" y="381"/>
                  <a:pt x="118" y="381"/>
                  <a:pt x="118" y="381"/>
                </a:cubicBezTo>
                <a:cubicBezTo>
                  <a:pt x="118" y="381"/>
                  <a:pt x="119" y="382"/>
                  <a:pt x="119" y="381"/>
                </a:cubicBezTo>
                <a:cubicBezTo>
                  <a:pt x="120" y="381"/>
                  <a:pt x="120" y="381"/>
                  <a:pt x="120" y="381"/>
                </a:cubicBezTo>
                <a:cubicBezTo>
                  <a:pt x="121" y="382"/>
                  <a:pt x="122" y="374"/>
                  <a:pt x="118" y="383"/>
                </a:cubicBezTo>
                <a:cubicBezTo>
                  <a:pt x="124" y="381"/>
                  <a:pt x="124" y="381"/>
                  <a:pt x="124" y="381"/>
                </a:cubicBezTo>
                <a:cubicBezTo>
                  <a:pt x="125" y="382"/>
                  <a:pt x="128" y="381"/>
                  <a:pt x="125" y="378"/>
                </a:cubicBezTo>
                <a:cubicBezTo>
                  <a:pt x="118" y="378"/>
                  <a:pt x="118" y="378"/>
                  <a:pt x="118" y="378"/>
                </a:cubicBezTo>
                <a:cubicBezTo>
                  <a:pt x="112" y="373"/>
                  <a:pt x="112" y="373"/>
                  <a:pt x="112" y="373"/>
                </a:cubicBezTo>
                <a:cubicBezTo>
                  <a:pt x="110" y="373"/>
                  <a:pt x="110" y="373"/>
                  <a:pt x="110" y="373"/>
                </a:cubicBezTo>
                <a:cubicBezTo>
                  <a:pt x="108" y="377"/>
                  <a:pt x="108" y="377"/>
                  <a:pt x="108" y="377"/>
                </a:cubicBezTo>
                <a:cubicBezTo>
                  <a:pt x="103" y="374"/>
                  <a:pt x="103" y="374"/>
                  <a:pt x="103" y="374"/>
                </a:cubicBezTo>
                <a:cubicBezTo>
                  <a:pt x="99" y="377"/>
                  <a:pt x="99" y="377"/>
                  <a:pt x="99" y="377"/>
                </a:cubicBezTo>
                <a:cubicBezTo>
                  <a:pt x="97" y="376"/>
                  <a:pt x="97" y="376"/>
                  <a:pt x="97" y="376"/>
                </a:cubicBezTo>
                <a:cubicBezTo>
                  <a:pt x="95" y="380"/>
                  <a:pt x="104" y="374"/>
                  <a:pt x="93" y="376"/>
                </a:cubicBezTo>
                <a:cubicBezTo>
                  <a:pt x="93" y="380"/>
                  <a:pt x="93" y="380"/>
                  <a:pt x="93" y="380"/>
                </a:cubicBezTo>
                <a:cubicBezTo>
                  <a:pt x="91" y="378"/>
                  <a:pt x="91" y="378"/>
                  <a:pt x="91" y="378"/>
                </a:cubicBezTo>
                <a:cubicBezTo>
                  <a:pt x="89" y="380"/>
                  <a:pt x="89" y="380"/>
                  <a:pt x="89" y="380"/>
                </a:cubicBezTo>
                <a:cubicBezTo>
                  <a:pt x="88" y="383"/>
                  <a:pt x="88" y="383"/>
                  <a:pt x="88" y="383"/>
                </a:cubicBezTo>
                <a:cubicBezTo>
                  <a:pt x="85" y="383"/>
                  <a:pt x="85" y="383"/>
                  <a:pt x="85" y="383"/>
                </a:cubicBezTo>
                <a:cubicBezTo>
                  <a:pt x="87" y="381"/>
                  <a:pt x="87" y="381"/>
                  <a:pt x="87" y="381"/>
                </a:cubicBezTo>
                <a:cubicBezTo>
                  <a:pt x="85" y="380"/>
                  <a:pt x="94" y="378"/>
                  <a:pt x="84" y="381"/>
                </a:cubicBezTo>
                <a:cubicBezTo>
                  <a:pt x="88" y="377"/>
                  <a:pt x="88" y="377"/>
                  <a:pt x="88" y="377"/>
                </a:cubicBezTo>
                <a:cubicBezTo>
                  <a:pt x="87" y="377"/>
                  <a:pt x="87" y="377"/>
                  <a:pt x="87" y="377"/>
                </a:cubicBezTo>
                <a:cubicBezTo>
                  <a:pt x="93" y="374"/>
                  <a:pt x="93" y="374"/>
                  <a:pt x="93" y="374"/>
                </a:cubicBezTo>
                <a:cubicBezTo>
                  <a:pt x="97" y="371"/>
                  <a:pt x="97" y="371"/>
                  <a:pt x="97" y="371"/>
                </a:cubicBezTo>
                <a:cubicBezTo>
                  <a:pt x="109" y="370"/>
                  <a:pt x="80" y="380"/>
                  <a:pt x="107" y="366"/>
                </a:cubicBezTo>
                <a:cubicBezTo>
                  <a:pt x="111" y="366"/>
                  <a:pt x="111" y="366"/>
                  <a:pt x="111" y="366"/>
                </a:cubicBezTo>
                <a:cubicBezTo>
                  <a:pt x="112" y="365"/>
                  <a:pt x="112" y="365"/>
                  <a:pt x="112" y="365"/>
                </a:cubicBezTo>
                <a:cubicBezTo>
                  <a:pt x="112" y="365"/>
                  <a:pt x="108" y="366"/>
                  <a:pt x="113" y="366"/>
                </a:cubicBezTo>
                <a:cubicBezTo>
                  <a:pt x="113" y="363"/>
                  <a:pt x="113" y="363"/>
                  <a:pt x="113" y="363"/>
                </a:cubicBezTo>
                <a:cubicBezTo>
                  <a:pt x="116" y="364"/>
                  <a:pt x="113" y="357"/>
                  <a:pt x="119" y="361"/>
                </a:cubicBezTo>
                <a:cubicBezTo>
                  <a:pt x="123" y="359"/>
                  <a:pt x="123" y="359"/>
                  <a:pt x="123" y="359"/>
                </a:cubicBezTo>
                <a:cubicBezTo>
                  <a:pt x="125" y="355"/>
                  <a:pt x="125" y="355"/>
                  <a:pt x="125" y="355"/>
                </a:cubicBezTo>
                <a:cubicBezTo>
                  <a:pt x="127" y="357"/>
                  <a:pt x="127" y="357"/>
                  <a:pt x="127" y="357"/>
                </a:cubicBezTo>
                <a:cubicBezTo>
                  <a:pt x="130" y="356"/>
                  <a:pt x="135" y="352"/>
                  <a:pt x="137" y="357"/>
                </a:cubicBezTo>
                <a:cubicBezTo>
                  <a:pt x="138" y="356"/>
                  <a:pt x="131" y="359"/>
                  <a:pt x="139" y="355"/>
                </a:cubicBezTo>
                <a:cubicBezTo>
                  <a:pt x="140" y="356"/>
                  <a:pt x="140" y="356"/>
                  <a:pt x="140" y="356"/>
                </a:cubicBezTo>
                <a:cubicBezTo>
                  <a:pt x="145" y="353"/>
                  <a:pt x="145" y="353"/>
                  <a:pt x="145" y="353"/>
                </a:cubicBezTo>
                <a:cubicBezTo>
                  <a:pt x="140" y="353"/>
                  <a:pt x="140" y="353"/>
                  <a:pt x="140" y="353"/>
                </a:cubicBezTo>
                <a:cubicBezTo>
                  <a:pt x="135" y="354"/>
                  <a:pt x="135" y="354"/>
                  <a:pt x="135" y="354"/>
                </a:cubicBezTo>
                <a:cubicBezTo>
                  <a:pt x="138" y="352"/>
                  <a:pt x="138" y="352"/>
                  <a:pt x="138" y="352"/>
                </a:cubicBezTo>
                <a:cubicBezTo>
                  <a:pt x="137" y="351"/>
                  <a:pt x="137" y="351"/>
                  <a:pt x="137" y="351"/>
                </a:cubicBezTo>
                <a:cubicBezTo>
                  <a:pt x="140" y="347"/>
                  <a:pt x="140" y="347"/>
                  <a:pt x="140" y="347"/>
                </a:cubicBezTo>
                <a:cubicBezTo>
                  <a:pt x="140" y="348"/>
                  <a:pt x="140" y="348"/>
                  <a:pt x="140" y="348"/>
                </a:cubicBezTo>
                <a:cubicBezTo>
                  <a:pt x="143" y="347"/>
                  <a:pt x="143" y="347"/>
                  <a:pt x="143" y="347"/>
                </a:cubicBezTo>
                <a:cubicBezTo>
                  <a:pt x="144" y="346"/>
                  <a:pt x="136" y="349"/>
                  <a:pt x="147" y="348"/>
                </a:cubicBezTo>
                <a:cubicBezTo>
                  <a:pt x="146" y="344"/>
                  <a:pt x="146" y="344"/>
                  <a:pt x="146" y="344"/>
                </a:cubicBezTo>
                <a:cubicBezTo>
                  <a:pt x="152" y="342"/>
                  <a:pt x="152" y="342"/>
                  <a:pt x="152" y="342"/>
                </a:cubicBezTo>
                <a:cubicBezTo>
                  <a:pt x="153" y="342"/>
                  <a:pt x="144" y="346"/>
                  <a:pt x="156" y="340"/>
                </a:cubicBezTo>
                <a:cubicBezTo>
                  <a:pt x="158" y="340"/>
                  <a:pt x="158" y="340"/>
                  <a:pt x="158" y="340"/>
                </a:cubicBezTo>
                <a:cubicBezTo>
                  <a:pt x="162" y="335"/>
                  <a:pt x="162" y="335"/>
                  <a:pt x="162" y="335"/>
                </a:cubicBezTo>
                <a:cubicBezTo>
                  <a:pt x="162" y="334"/>
                  <a:pt x="162" y="334"/>
                  <a:pt x="162" y="334"/>
                </a:cubicBezTo>
                <a:cubicBezTo>
                  <a:pt x="160" y="334"/>
                  <a:pt x="160" y="334"/>
                  <a:pt x="160" y="334"/>
                </a:cubicBezTo>
                <a:cubicBezTo>
                  <a:pt x="161" y="334"/>
                  <a:pt x="157" y="339"/>
                  <a:pt x="161" y="333"/>
                </a:cubicBezTo>
                <a:cubicBezTo>
                  <a:pt x="156" y="334"/>
                  <a:pt x="156" y="334"/>
                  <a:pt x="156" y="334"/>
                </a:cubicBezTo>
                <a:cubicBezTo>
                  <a:pt x="153" y="336"/>
                  <a:pt x="153" y="336"/>
                  <a:pt x="153" y="336"/>
                </a:cubicBezTo>
                <a:cubicBezTo>
                  <a:pt x="152" y="336"/>
                  <a:pt x="152" y="336"/>
                  <a:pt x="152" y="336"/>
                </a:cubicBezTo>
                <a:cubicBezTo>
                  <a:pt x="151" y="335"/>
                  <a:pt x="151" y="335"/>
                  <a:pt x="151" y="335"/>
                </a:cubicBezTo>
                <a:cubicBezTo>
                  <a:pt x="156" y="332"/>
                  <a:pt x="156" y="332"/>
                  <a:pt x="156" y="332"/>
                </a:cubicBezTo>
                <a:cubicBezTo>
                  <a:pt x="163" y="331"/>
                  <a:pt x="163" y="331"/>
                  <a:pt x="163" y="331"/>
                </a:cubicBezTo>
                <a:cubicBezTo>
                  <a:pt x="167" y="328"/>
                  <a:pt x="167" y="328"/>
                  <a:pt x="167" y="328"/>
                </a:cubicBezTo>
                <a:cubicBezTo>
                  <a:pt x="171" y="327"/>
                  <a:pt x="171" y="327"/>
                  <a:pt x="171" y="327"/>
                </a:cubicBezTo>
                <a:cubicBezTo>
                  <a:pt x="172" y="326"/>
                  <a:pt x="172" y="326"/>
                  <a:pt x="172" y="326"/>
                </a:cubicBezTo>
                <a:cubicBezTo>
                  <a:pt x="170" y="325"/>
                  <a:pt x="170" y="325"/>
                  <a:pt x="170" y="325"/>
                </a:cubicBezTo>
                <a:cubicBezTo>
                  <a:pt x="176" y="320"/>
                  <a:pt x="176" y="320"/>
                  <a:pt x="176" y="320"/>
                </a:cubicBezTo>
                <a:cubicBezTo>
                  <a:pt x="179" y="320"/>
                  <a:pt x="179" y="320"/>
                  <a:pt x="179" y="320"/>
                </a:cubicBezTo>
                <a:cubicBezTo>
                  <a:pt x="179" y="319"/>
                  <a:pt x="179" y="319"/>
                  <a:pt x="179" y="319"/>
                </a:cubicBezTo>
                <a:cubicBezTo>
                  <a:pt x="180" y="319"/>
                  <a:pt x="172" y="325"/>
                  <a:pt x="185" y="317"/>
                </a:cubicBezTo>
                <a:cubicBezTo>
                  <a:pt x="183" y="316"/>
                  <a:pt x="183" y="316"/>
                  <a:pt x="183" y="316"/>
                </a:cubicBezTo>
                <a:cubicBezTo>
                  <a:pt x="180" y="315"/>
                  <a:pt x="185" y="325"/>
                  <a:pt x="174" y="317"/>
                </a:cubicBezTo>
                <a:cubicBezTo>
                  <a:pt x="173" y="318"/>
                  <a:pt x="169" y="320"/>
                  <a:pt x="165" y="321"/>
                </a:cubicBezTo>
                <a:cubicBezTo>
                  <a:pt x="165" y="321"/>
                  <a:pt x="167" y="325"/>
                  <a:pt x="165" y="320"/>
                </a:cubicBezTo>
                <a:cubicBezTo>
                  <a:pt x="163" y="322"/>
                  <a:pt x="163" y="322"/>
                  <a:pt x="163" y="322"/>
                </a:cubicBezTo>
                <a:cubicBezTo>
                  <a:pt x="156" y="325"/>
                  <a:pt x="156" y="325"/>
                  <a:pt x="156" y="325"/>
                </a:cubicBezTo>
                <a:cubicBezTo>
                  <a:pt x="154" y="327"/>
                  <a:pt x="154" y="327"/>
                  <a:pt x="154" y="327"/>
                </a:cubicBezTo>
                <a:cubicBezTo>
                  <a:pt x="154" y="325"/>
                  <a:pt x="154" y="325"/>
                  <a:pt x="154" y="325"/>
                </a:cubicBezTo>
                <a:cubicBezTo>
                  <a:pt x="151" y="323"/>
                  <a:pt x="151" y="323"/>
                  <a:pt x="151" y="323"/>
                </a:cubicBezTo>
                <a:cubicBezTo>
                  <a:pt x="151" y="320"/>
                  <a:pt x="151" y="320"/>
                  <a:pt x="151" y="320"/>
                </a:cubicBezTo>
                <a:cubicBezTo>
                  <a:pt x="143" y="316"/>
                  <a:pt x="143" y="316"/>
                  <a:pt x="143" y="316"/>
                </a:cubicBezTo>
                <a:cubicBezTo>
                  <a:pt x="141" y="316"/>
                  <a:pt x="141" y="316"/>
                  <a:pt x="141" y="316"/>
                </a:cubicBezTo>
                <a:cubicBezTo>
                  <a:pt x="142" y="319"/>
                  <a:pt x="142" y="319"/>
                  <a:pt x="142" y="319"/>
                </a:cubicBezTo>
                <a:cubicBezTo>
                  <a:pt x="137" y="319"/>
                  <a:pt x="137" y="319"/>
                  <a:pt x="137" y="319"/>
                </a:cubicBezTo>
                <a:cubicBezTo>
                  <a:pt x="139" y="315"/>
                  <a:pt x="139" y="315"/>
                  <a:pt x="139" y="315"/>
                </a:cubicBezTo>
                <a:cubicBezTo>
                  <a:pt x="139" y="313"/>
                  <a:pt x="132" y="326"/>
                  <a:pt x="140" y="311"/>
                </a:cubicBezTo>
                <a:cubicBezTo>
                  <a:pt x="135" y="311"/>
                  <a:pt x="135" y="311"/>
                  <a:pt x="135" y="311"/>
                </a:cubicBezTo>
                <a:cubicBezTo>
                  <a:pt x="137" y="313"/>
                  <a:pt x="137" y="313"/>
                  <a:pt x="137" y="313"/>
                </a:cubicBezTo>
                <a:cubicBezTo>
                  <a:pt x="135" y="319"/>
                  <a:pt x="135" y="319"/>
                  <a:pt x="135" y="319"/>
                </a:cubicBezTo>
                <a:cubicBezTo>
                  <a:pt x="128" y="318"/>
                  <a:pt x="128" y="318"/>
                  <a:pt x="128" y="318"/>
                </a:cubicBezTo>
                <a:cubicBezTo>
                  <a:pt x="129" y="316"/>
                  <a:pt x="129" y="316"/>
                  <a:pt x="129" y="316"/>
                </a:cubicBezTo>
                <a:cubicBezTo>
                  <a:pt x="134" y="313"/>
                  <a:pt x="134" y="313"/>
                  <a:pt x="134" y="313"/>
                </a:cubicBezTo>
                <a:cubicBezTo>
                  <a:pt x="135" y="312"/>
                  <a:pt x="135" y="312"/>
                  <a:pt x="135" y="312"/>
                </a:cubicBezTo>
                <a:cubicBezTo>
                  <a:pt x="134" y="310"/>
                  <a:pt x="134" y="310"/>
                  <a:pt x="134" y="310"/>
                </a:cubicBezTo>
                <a:cubicBezTo>
                  <a:pt x="132" y="313"/>
                  <a:pt x="129" y="312"/>
                  <a:pt x="128" y="312"/>
                </a:cubicBezTo>
                <a:cubicBezTo>
                  <a:pt x="133" y="310"/>
                  <a:pt x="133" y="310"/>
                  <a:pt x="133" y="310"/>
                </a:cubicBezTo>
                <a:cubicBezTo>
                  <a:pt x="130" y="308"/>
                  <a:pt x="130" y="308"/>
                  <a:pt x="130" y="308"/>
                </a:cubicBezTo>
                <a:cubicBezTo>
                  <a:pt x="135" y="306"/>
                  <a:pt x="135" y="306"/>
                  <a:pt x="135" y="306"/>
                </a:cubicBezTo>
                <a:cubicBezTo>
                  <a:pt x="137" y="305"/>
                  <a:pt x="137" y="305"/>
                  <a:pt x="137" y="305"/>
                </a:cubicBezTo>
                <a:cubicBezTo>
                  <a:pt x="131" y="304"/>
                  <a:pt x="131" y="304"/>
                  <a:pt x="131" y="304"/>
                </a:cubicBezTo>
                <a:cubicBezTo>
                  <a:pt x="137" y="302"/>
                  <a:pt x="137" y="302"/>
                  <a:pt x="137" y="302"/>
                </a:cubicBezTo>
                <a:cubicBezTo>
                  <a:pt x="142" y="299"/>
                  <a:pt x="142" y="299"/>
                  <a:pt x="142" y="299"/>
                </a:cubicBezTo>
                <a:cubicBezTo>
                  <a:pt x="144" y="299"/>
                  <a:pt x="144" y="299"/>
                  <a:pt x="144" y="299"/>
                </a:cubicBezTo>
                <a:cubicBezTo>
                  <a:pt x="147" y="297"/>
                  <a:pt x="147" y="297"/>
                  <a:pt x="147" y="297"/>
                </a:cubicBezTo>
                <a:cubicBezTo>
                  <a:pt x="146" y="295"/>
                  <a:pt x="145" y="302"/>
                  <a:pt x="146" y="295"/>
                </a:cubicBezTo>
                <a:cubicBezTo>
                  <a:pt x="154" y="291"/>
                  <a:pt x="154" y="291"/>
                  <a:pt x="154" y="291"/>
                </a:cubicBezTo>
                <a:cubicBezTo>
                  <a:pt x="159" y="293"/>
                  <a:pt x="159" y="293"/>
                  <a:pt x="159" y="293"/>
                </a:cubicBezTo>
                <a:cubicBezTo>
                  <a:pt x="165" y="293"/>
                  <a:pt x="165" y="293"/>
                  <a:pt x="165" y="293"/>
                </a:cubicBezTo>
                <a:cubicBezTo>
                  <a:pt x="166" y="291"/>
                  <a:pt x="166" y="291"/>
                  <a:pt x="166" y="291"/>
                </a:cubicBezTo>
                <a:cubicBezTo>
                  <a:pt x="169" y="291"/>
                  <a:pt x="169" y="291"/>
                  <a:pt x="169" y="291"/>
                </a:cubicBezTo>
                <a:cubicBezTo>
                  <a:pt x="168" y="288"/>
                  <a:pt x="168" y="288"/>
                  <a:pt x="168" y="288"/>
                </a:cubicBezTo>
                <a:cubicBezTo>
                  <a:pt x="167" y="286"/>
                  <a:pt x="167" y="286"/>
                  <a:pt x="167" y="286"/>
                </a:cubicBezTo>
                <a:cubicBezTo>
                  <a:pt x="162" y="286"/>
                  <a:pt x="162" y="286"/>
                  <a:pt x="162" y="286"/>
                </a:cubicBezTo>
                <a:cubicBezTo>
                  <a:pt x="162" y="287"/>
                  <a:pt x="162" y="287"/>
                  <a:pt x="162" y="287"/>
                </a:cubicBezTo>
                <a:cubicBezTo>
                  <a:pt x="160" y="287"/>
                  <a:pt x="160" y="287"/>
                  <a:pt x="160" y="287"/>
                </a:cubicBezTo>
                <a:cubicBezTo>
                  <a:pt x="159" y="288"/>
                  <a:pt x="159" y="288"/>
                  <a:pt x="159" y="288"/>
                </a:cubicBezTo>
                <a:cubicBezTo>
                  <a:pt x="153" y="290"/>
                  <a:pt x="153" y="290"/>
                  <a:pt x="153" y="290"/>
                </a:cubicBezTo>
                <a:cubicBezTo>
                  <a:pt x="153" y="289"/>
                  <a:pt x="155" y="290"/>
                  <a:pt x="152" y="289"/>
                </a:cubicBezTo>
                <a:cubicBezTo>
                  <a:pt x="158" y="285"/>
                  <a:pt x="158" y="285"/>
                  <a:pt x="158" y="285"/>
                </a:cubicBezTo>
                <a:cubicBezTo>
                  <a:pt x="154" y="284"/>
                  <a:pt x="154" y="284"/>
                  <a:pt x="154" y="284"/>
                </a:cubicBezTo>
                <a:cubicBezTo>
                  <a:pt x="154" y="284"/>
                  <a:pt x="161" y="280"/>
                  <a:pt x="152" y="285"/>
                </a:cubicBezTo>
                <a:cubicBezTo>
                  <a:pt x="149" y="283"/>
                  <a:pt x="149" y="283"/>
                  <a:pt x="149" y="283"/>
                </a:cubicBezTo>
                <a:cubicBezTo>
                  <a:pt x="147" y="283"/>
                  <a:pt x="147" y="283"/>
                  <a:pt x="147" y="283"/>
                </a:cubicBezTo>
                <a:cubicBezTo>
                  <a:pt x="146" y="286"/>
                  <a:pt x="146" y="286"/>
                  <a:pt x="146" y="286"/>
                </a:cubicBezTo>
                <a:cubicBezTo>
                  <a:pt x="142" y="287"/>
                  <a:pt x="142" y="287"/>
                  <a:pt x="142" y="287"/>
                </a:cubicBezTo>
                <a:cubicBezTo>
                  <a:pt x="143" y="288"/>
                  <a:pt x="143" y="288"/>
                  <a:pt x="143" y="288"/>
                </a:cubicBezTo>
                <a:cubicBezTo>
                  <a:pt x="139" y="286"/>
                  <a:pt x="139" y="286"/>
                  <a:pt x="139" y="286"/>
                </a:cubicBezTo>
                <a:cubicBezTo>
                  <a:pt x="138" y="287"/>
                  <a:pt x="138" y="287"/>
                  <a:pt x="138" y="287"/>
                </a:cubicBezTo>
                <a:cubicBezTo>
                  <a:pt x="133" y="284"/>
                  <a:pt x="133" y="284"/>
                  <a:pt x="133" y="284"/>
                </a:cubicBezTo>
                <a:cubicBezTo>
                  <a:pt x="133" y="286"/>
                  <a:pt x="133" y="286"/>
                  <a:pt x="133" y="286"/>
                </a:cubicBezTo>
                <a:cubicBezTo>
                  <a:pt x="129" y="284"/>
                  <a:pt x="139" y="281"/>
                  <a:pt x="128" y="284"/>
                </a:cubicBezTo>
                <a:cubicBezTo>
                  <a:pt x="127" y="281"/>
                  <a:pt x="127" y="281"/>
                  <a:pt x="127" y="281"/>
                </a:cubicBezTo>
                <a:cubicBezTo>
                  <a:pt x="119" y="280"/>
                  <a:pt x="119" y="280"/>
                  <a:pt x="119" y="280"/>
                </a:cubicBezTo>
                <a:cubicBezTo>
                  <a:pt x="116" y="281"/>
                  <a:pt x="116" y="281"/>
                  <a:pt x="116" y="281"/>
                </a:cubicBezTo>
                <a:cubicBezTo>
                  <a:pt x="114" y="281"/>
                  <a:pt x="114" y="281"/>
                  <a:pt x="114" y="281"/>
                </a:cubicBezTo>
                <a:cubicBezTo>
                  <a:pt x="121" y="279"/>
                  <a:pt x="103" y="278"/>
                  <a:pt x="121" y="278"/>
                </a:cubicBezTo>
                <a:cubicBezTo>
                  <a:pt x="121" y="276"/>
                  <a:pt x="121" y="276"/>
                  <a:pt x="121" y="276"/>
                </a:cubicBezTo>
                <a:cubicBezTo>
                  <a:pt x="125" y="273"/>
                  <a:pt x="125" y="273"/>
                  <a:pt x="125" y="273"/>
                </a:cubicBezTo>
                <a:cubicBezTo>
                  <a:pt x="119" y="271"/>
                  <a:pt x="119" y="271"/>
                  <a:pt x="119" y="271"/>
                </a:cubicBezTo>
                <a:cubicBezTo>
                  <a:pt x="124" y="271"/>
                  <a:pt x="124" y="271"/>
                  <a:pt x="124" y="271"/>
                </a:cubicBezTo>
                <a:cubicBezTo>
                  <a:pt x="126" y="274"/>
                  <a:pt x="126" y="274"/>
                  <a:pt x="126" y="274"/>
                </a:cubicBezTo>
                <a:cubicBezTo>
                  <a:pt x="128" y="272"/>
                  <a:pt x="128" y="272"/>
                  <a:pt x="128" y="272"/>
                </a:cubicBezTo>
                <a:cubicBezTo>
                  <a:pt x="132" y="274"/>
                  <a:pt x="132" y="274"/>
                  <a:pt x="132" y="274"/>
                </a:cubicBezTo>
                <a:cubicBezTo>
                  <a:pt x="134" y="271"/>
                  <a:pt x="134" y="271"/>
                  <a:pt x="134" y="271"/>
                </a:cubicBezTo>
                <a:cubicBezTo>
                  <a:pt x="139" y="271"/>
                  <a:pt x="139" y="271"/>
                  <a:pt x="139" y="271"/>
                </a:cubicBezTo>
                <a:cubicBezTo>
                  <a:pt x="140" y="272"/>
                  <a:pt x="140" y="272"/>
                  <a:pt x="140" y="272"/>
                </a:cubicBezTo>
                <a:cubicBezTo>
                  <a:pt x="139" y="269"/>
                  <a:pt x="144" y="271"/>
                  <a:pt x="143" y="270"/>
                </a:cubicBezTo>
                <a:cubicBezTo>
                  <a:pt x="144" y="266"/>
                  <a:pt x="144" y="266"/>
                  <a:pt x="144" y="266"/>
                </a:cubicBezTo>
                <a:cubicBezTo>
                  <a:pt x="140" y="266"/>
                  <a:pt x="140" y="266"/>
                  <a:pt x="140" y="266"/>
                </a:cubicBezTo>
                <a:cubicBezTo>
                  <a:pt x="140" y="264"/>
                  <a:pt x="140" y="264"/>
                  <a:pt x="140" y="264"/>
                </a:cubicBezTo>
                <a:cubicBezTo>
                  <a:pt x="146" y="266"/>
                  <a:pt x="143" y="263"/>
                  <a:pt x="148" y="259"/>
                </a:cubicBezTo>
                <a:cubicBezTo>
                  <a:pt x="151" y="260"/>
                  <a:pt x="151" y="260"/>
                  <a:pt x="151" y="260"/>
                </a:cubicBezTo>
                <a:cubicBezTo>
                  <a:pt x="150" y="257"/>
                  <a:pt x="157" y="258"/>
                  <a:pt x="156" y="255"/>
                </a:cubicBezTo>
                <a:cubicBezTo>
                  <a:pt x="155" y="251"/>
                  <a:pt x="155" y="251"/>
                  <a:pt x="155" y="251"/>
                </a:cubicBezTo>
                <a:cubicBezTo>
                  <a:pt x="159" y="249"/>
                  <a:pt x="159" y="249"/>
                  <a:pt x="159" y="249"/>
                </a:cubicBezTo>
                <a:cubicBezTo>
                  <a:pt x="159" y="252"/>
                  <a:pt x="159" y="252"/>
                  <a:pt x="159" y="252"/>
                </a:cubicBezTo>
                <a:cubicBezTo>
                  <a:pt x="158" y="252"/>
                  <a:pt x="158" y="252"/>
                  <a:pt x="158" y="252"/>
                </a:cubicBezTo>
                <a:cubicBezTo>
                  <a:pt x="158" y="253"/>
                  <a:pt x="158" y="253"/>
                  <a:pt x="158" y="253"/>
                </a:cubicBezTo>
                <a:cubicBezTo>
                  <a:pt x="160" y="254"/>
                  <a:pt x="160" y="254"/>
                  <a:pt x="160" y="254"/>
                </a:cubicBezTo>
                <a:cubicBezTo>
                  <a:pt x="162" y="254"/>
                  <a:pt x="161" y="252"/>
                  <a:pt x="163" y="251"/>
                </a:cubicBezTo>
                <a:cubicBezTo>
                  <a:pt x="164" y="252"/>
                  <a:pt x="164" y="252"/>
                  <a:pt x="164" y="252"/>
                </a:cubicBezTo>
                <a:cubicBezTo>
                  <a:pt x="159" y="256"/>
                  <a:pt x="159" y="256"/>
                  <a:pt x="159" y="256"/>
                </a:cubicBezTo>
                <a:cubicBezTo>
                  <a:pt x="157" y="256"/>
                  <a:pt x="157" y="256"/>
                  <a:pt x="157" y="256"/>
                </a:cubicBezTo>
                <a:cubicBezTo>
                  <a:pt x="154" y="259"/>
                  <a:pt x="154" y="259"/>
                  <a:pt x="154" y="259"/>
                </a:cubicBezTo>
                <a:cubicBezTo>
                  <a:pt x="155" y="260"/>
                  <a:pt x="155" y="254"/>
                  <a:pt x="157" y="261"/>
                </a:cubicBezTo>
                <a:cubicBezTo>
                  <a:pt x="157" y="262"/>
                  <a:pt x="157" y="262"/>
                  <a:pt x="157" y="262"/>
                </a:cubicBezTo>
                <a:cubicBezTo>
                  <a:pt x="155" y="262"/>
                  <a:pt x="155" y="262"/>
                  <a:pt x="155" y="262"/>
                </a:cubicBezTo>
                <a:cubicBezTo>
                  <a:pt x="154" y="265"/>
                  <a:pt x="154" y="265"/>
                  <a:pt x="154" y="265"/>
                </a:cubicBezTo>
                <a:cubicBezTo>
                  <a:pt x="157" y="267"/>
                  <a:pt x="157" y="267"/>
                  <a:pt x="157" y="267"/>
                </a:cubicBezTo>
                <a:cubicBezTo>
                  <a:pt x="154" y="268"/>
                  <a:pt x="154" y="268"/>
                  <a:pt x="154" y="268"/>
                </a:cubicBezTo>
                <a:cubicBezTo>
                  <a:pt x="156" y="268"/>
                  <a:pt x="156" y="268"/>
                  <a:pt x="156" y="268"/>
                </a:cubicBezTo>
                <a:cubicBezTo>
                  <a:pt x="164" y="264"/>
                  <a:pt x="164" y="264"/>
                  <a:pt x="164" y="264"/>
                </a:cubicBezTo>
                <a:cubicBezTo>
                  <a:pt x="167" y="260"/>
                  <a:pt x="167" y="260"/>
                  <a:pt x="167" y="260"/>
                </a:cubicBezTo>
                <a:cubicBezTo>
                  <a:pt x="168" y="260"/>
                  <a:pt x="168" y="261"/>
                  <a:pt x="168" y="261"/>
                </a:cubicBezTo>
                <a:cubicBezTo>
                  <a:pt x="165" y="265"/>
                  <a:pt x="165" y="265"/>
                  <a:pt x="165" y="265"/>
                </a:cubicBezTo>
                <a:cubicBezTo>
                  <a:pt x="168" y="267"/>
                  <a:pt x="168" y="267"/>
                  <a:pt x="168" y="267"/>
                </a:cubicBezTo>
                <a:cubicBezTo>
                  <a:pt x="172" y="266"/>
                  <a:pt x="172" y="266"/>
                  <a:pt x="172" y="266"/>
                </a:cubicBezTo>
                <a:cubicBezTo>
                  <a:pt x="172" y="270"/>
                  <a:pt x="172" y="270"/>
                  <a:pt x="172" y="270"/>
                </a:cubicBezTo>
                <a:cubicBezTo>
                  <a:pt x="172" y="260"/>
                  <a:pt x="171" y="277"/>
                  <a:pt x="178" y="264"/>
                </a:cubicBezTo>
                <a:cubicBezTo>
                  <a:pt x="182" y="261"/>
                  <a:pt x="182" y="261"/>
                  <a:pt x="182" y="261"/>
                </a:cubicBezTo>
                <a:cubicBezTo>
                  <a:pt x="185" y="262"/>
                  <a:pt x="185" y="262"/>
                  <a:pt x="185" y="262"/>
                </a:cubicBezTo>
                <a:cubicBezTo>
                  <a:pt x="186" y="259"/>
                  <a:pt x="186" y="262"/>
                  <a:pt x="191" y="259"/>
                </a:cubicBezTo>
                <a:cubicBezTo>
                  <a:pt x="189" y="258"/>
                  <a:pt x="189" y="258"/>
                  <a:pt x="189" y="258"/>
                </a:cubicBezTo>
                <a:cubicBezTo>
                  <a:pt x="183" y="260"/>
                  <a:pt x="183" y="260"/>
                  <a:pt x="183" y="260"/>
                </a:cubicBezTo>
                <a:cubicBezTo>
                  <a:pt x="182" y="260"/>
                  <a:pt x="193" y="255"/>
                  <a:pt x="179" y="258"/>
                </a:cubicBezTo>
                <a:cubicBezTo>
                  <a:pt x="179" y="258"/>
                  <a:pt x="179" y="258"/>
                  <a:pt x="179" y="258"/>
                </a:cubicBezTo>
                <a:cubicBezTo>
                  <a:pt x="178" y="256"/>
                  <a:pt x="178" y="256"/>
                  <a:pt x="178" y="256"/>
                </a:cubicBezTo>
                <a:cubicBezTo>
                  <a:pt x="174" y="259"/>
                  <a:pt x="174" y="259"/>
                  <a:pt x="174" y="259"/>
                </a:cubicBezTo>
                <a:cubicBezTo>
                  <a:pt x="173" y="258"/>
                  <a:pt x="173" y="258"/>
                  <a:pt x="173" y="258"/>
                </a:cubicBezTo>
                <a:cubicBezTo>
                  <a:pt x="170" y="260"/>
                  <a:pt x="170" y="260"/>
                  <a:pt x="170" y="260"/>
                </a:cubicBezTo>
                <a:cubicBezTo>
                  <a:pt x="178" y="253"/>
                  <a:pt x="178" y="253"/>
                  <a:pt x="178" y="253"/>
                </a:cubicBezTo>
                <a:cubicBezTo>
                  <a:pt x="176" y="255"/>
                  <a:pt x="176" y="255"/>
                  <a:pt x="176" y="255"/>
                </a:cubicBezTo>
                <a:cubicBezTo>
                  <a:pt x="177" y="256"/>
                  <a:pt x="177" y="256"/>
                  <a:pt x="177" y="256"/>
                </a:cubicBezTo>
                <a:cubicBezTo>
                  <a:pt x="182" y="258"/>
                  <a:pt x="182" y="258"/>
                  <a:pt x="182" y="258"/>
                </a:cubicBezTo>
                <a:cubicBezTo>
                  <a:pt x="184" y="259"/>
                  <a:pt x="184" y="259"/>
                  <a:pt x="184" y="259"/>
                </a:cubicBezTo>
                <a:cubicBezTo>
                  <a:pt x="186" y="256"/>
                  <a:pt x="186" y="256"/>
                  <a:pt x="186" y="256"/>
                </a:cubicBezTo>
                <a:cubicBezTo>
                  <a:pt x="187" y="257"/>
                  <a:pt x="187" y="254"/>
                  <a:pt x="187" y="258"/>
                </a:cubicBezTo>
                <a:cubicBezTo>
                  <a:pt x="190" y="256"/>
                  <a:pt x="190" y="256"/>
                  <a:pt x="190" y="256"/>
                </a:cubicBezTo>
                <a:cubicBezTo>
                  <a:pt x="200" y="254"/>
                  <a:pt x="200" y="254"/>
                  <a:pt x="200" y="254"/>
                </a:cubicBezTo>
                <a:cubicBezTo>
                  <a:pt x="200" y="252"/>
                  <a:pt x="200" y="252"/>
                  <a:pt x="200" y="252"/>
                </a:cubicBezTo>
                <a:cubicBezTo>
                  <a:pt x="203" y="253"/>
                  <a:pt x="203" y="253"/>
                  <a:pt x="203" y="253"/>
                </a:cubicBezTo>
                <a:cubicBezTo>
                  <a:pt x="203" y="253"/>
                  <a:pt x="206" y="250"/>
                  <a:pt x="207" y="249"/>
                </a:cubicBezTo>
                <a:cubicBezTo>
                  <a:pt x="202" y="247"/>
                  <a:pt x="202" y="247"/>
                  <a:pt x="202" y="247"/>
                </a:cubicBezTo>
                <a:cubicBezTo>
                  <a:pt x="196" y="248"/>
                  <a:pt x="196" y="248"/>
                  <a:pt x="196" y="248"/>
                </a:cubicBezTo>
                <a:cubicBezTo>
                  <a:pt x="196" y="249"/>
                  <a:pt x="196" y="249"/>
                  <a:pt x="196" y="249"/>
                </a:cubicBezTo>
                <a:cubicBezTo>
                  <a:pt x="196" y="249"/>
                  <a:pt x="196" y="249"/>
                  <a:pt x="196" y="249"/>
                </a:cubicBezTo>
                <a:cubicBezTo>
                  <a:pt x="195" y="252"/>
                  <a:pt x="195" y="252"/>
                  <a:pt x="195" y="252"/>
                </a:cubicBezTo>
                <a:cubicBezTo>
                  <a:pt x="195" y="252"/>
                  <a:pt x="198" y="250"/>
                  <a:pt x="193" y="251"/>
                </a:cubicBezTo>
                <a:cubicBezTo>
                  <a:pt x="193" y="250"/>
                  <a:pt x="194" y="250"/>
                  <a:pt x="194" y="249"/>
                </a:cubicBezTo>
                <a:cubicBezTo>
                  <a:pt x="186" y="248"/>
                  <a:pt x="186" y="248"/>
                  <a:pt x="186" y="248"/>
                </a:cubicBezTo>
                <a:cubicBezTo>
                  <a:pt x="184" y="248"/>
                  <a:pt x="184" y="248"/>
                  <a:pt x="184" y="248"/>
                </a:cubicBezTo>
                <a:cubicBezTo>
                  <a:pt x="183" y="250"/>
                  <a:pt x="183" y="250"/>
                  <a:pt x="183" y="250"/>
                </a:cubicBezTo>
                <a:cubicBezTo>
                  <a:pt x="167" y="252"/>
                  <a:pt x="167" y="252"/>
                  <a:pt x="167" y="252"/>
                </a:cubicBezTo>
                <a:cubicBezTo>
                  <a:pt x="165" y="249"/>
                  <a:pt x="165" y="249"/>
                  <a:pt x="165" y="249"/>
                </a:cubicBezTo>
                <a:cubicBezTo>
                  <a:pt x="163" y="250"/>
                  <a:pt x="163" y="250"/>
                  <a:pt x="163" y="250"/>
                </a:cubicBezTo>
                <a:cubicBezTo>
                  <a:pt x="163" y="249"/>
                  <a:pt x="163" y="249"/>
                  <a:pt x="163" y="249"/>
                </a:cubicBezTo>
                <a:cubicBezTo>
                  <a:pt x="158" y="247"/>
                  <a:pt x="158" y="247"/>
                  <a:pt x="158" y="247"/>
                </a:cubicBezTo>
                <a:cubicBezTo>
                  <a:pt x="152" y="247"/>
                  <a:pt x="152" y="247"/>
                  <a:pt x="152" y="247"/>
                </a:cubicBezTo>
                <a:cubicBezTo>
                  <a:pt x="153" y="250"/>
                  <a:pt x="153" y="250"/>
                  <a:pt x="153" y="250"/>
                </a:cubicBezTo>
                <a:cubicBezTo>
                  <a:pt x="146" y="248"/>
                  <a:pt x="146" y="248"/>
                  <a:pt x="146" y="248"/>
                </a:cubicBezTo>
                <a:cubicBezTo>
                  <a:pt x="144" y="247"/>
                  <a:pt x="144" y="247"/>
                  <a:pt x="144" y="247"/>
                </a:cubicBezTo>
                <a:cubicBezTo>
                  <a:pt x="148" y="243"/>
                  <a:pt x="148" y="243"/>
                  <a:pt x="148" y="243"/>
                </a:cubicBezTo>
                <a:cubicBezTo>
                  <a:pt x="146" y="242"/>
                  <a:pt x="146" y="242"/>
                  <a:pt x="146" y="242"/>
                </a:cubicBezTo>
                <a:cubicBezTo>
                  <a:pt x="144" y="243"/>
                  <a:pt x="144" y="243"/>
                  <a:pt x="144" y="243"/>
                </a:cubicBezTo>
                <a:cubicBezTo>
                  <a:pt x="143" y="247"/>
                  <a:pt x="143" y="247"/>
                  <a:pt x="143" y="247"/>
                </a:cubicBezTo>
                <a:cubicBezTo>
                  <a:pt x="137" y="253"/>
                  <a:pt x="148" y="244"/>
                  <a:pt x="147" y="254"/>
                </a:cubicBezTo>
                <a:cubicBezTo>
                  <a:pt x="141" y="250"/>
                  <a:pt x="141" y="250"/>
                  <a:pt x="141" y="250"/>
                </a:cubicBezTo>
                <a:cubicBezTo>
                  <a:pt x="140" y="252"/>
                  <a:pt x="140" y="252"/>
                  <a:pt x="140" y="252"/>
                </a:cubicBezTo>
                <a:cubicBezTo>
                  <a:pt x="139" y="250"/>
                  <a:pt x="139" y="250"/>
                  <a:pt x="139" y="250"/>
                </a:cubicBezTo>
                <a:cubicBezTo>
                  <a:pt x="136" y="252"/>
                  <a:pt x="136" y="252"/>
                  <a:pt x="136" y="252"/>
                </a:cubicBezTo>
                <a:cubicBezTo>
                  <a:pt x="130" y="250"/>
                  <a:pt x="130" y="250"/>
                  <a:pt x="130" y="250"/>
                </a:cubicBezTo>
                <a:cubicBezTo>
                  <a:pt x="126" y="253"/>
                  <a:pt x="126" y="253"/>
                  <a:pt x="126" y="253"/>
                </a:cubicBezTo>
                <a:cubicBezTo>
                  <a:pt x="124" y="252"/>
                  <a:pt x="124" y="252"/>
                  <a:pt x="124" y="252"/>
                </a:cubicBezTo>
                <a:cubicBezTo>
                  <a:pt x="122" y="254"/>
                  <a:pt x="122" y="254"/>
                  <a:pt x="122" y="254"/>
                </a:cubicBezTo>
                <a:cubicBezTo>
                  <a:pt x="119" y="256"/>
                  <a:pt x="124" y="254"/>
                  <a:pt x="120" y="251"/>
                </a:cubicBezTo>
                <a:cubicBezTo>
                  <a:pt x="120" y="249"/>
                  <a:pt x="120" y="249"/>
                  <a:pt x="120" y="249"/>
                </a:cubicBezTo>
                <a:cubicBezTo>
                  <a:pt x="125" y="249"/>
                  <a:pt x="125" y="249"/>
                  <a:pt x="125" y="249"/>
                </a:cubicBezTo>
                <a:cubicBezTo>
                  <a:pt x="124" y="249"/>
                  <a:pt x="128" y="250"/>
                  <a:pt x="124" y="248"/>
                </a:cubicBezTo>
                <a:cubicBezTo>
                  <a:pt x="128" y="244"/>
                  <a:pt x="128" y="244"/>
                  <a:pt x="128" y="244"/>
                </a:cubicBezTo>
                <a:cubicBezTo>
                  <a:pt x="124" y="240"/>
                  <a:pt x="124" y="240"/>
                  <a:pt x="124" y="240"/>
                </a:cubicBezTo>
                <a:cubicBezTo>
                  <a:pt x="124" y="238"/>
                  <a:pt x="124" y="238"/>
                  <a:pt x="124" y="238"/>
                </a:cubicBezTo>
                <a:cubicBezTo>
                  <a:pt x="119" y="236"/>
                  <a:pt x="119" y="236"/>
                  <a:pt x="119" y="236"/>
                </a:cubicBezTo>
                <a:cubicBezTo>
                  <a:pt x="122" y="234"/>
                  <a:pt x="122" y="234"/>
                  <a:pt x="122" y="234"/>
                </a:cubicBezTo>
                <a:cubicBezTo>
                  <a:pt x="117" y="233"/>
                  <a:pt x="117" y="233"/>
                  <a:pt x="117" y="233"/>
                </a:cubicBezTo>
                <a:cubicBezTo>
                  <a:pt x="119" y="231"/>
                  <a:pt x="119" y="231"/>
                  <a:pt x="119" y="231"/>
                </a:cubicBezTo>
                <a:cubicBezTo>
                  <a:pt x="121" y="231"/>
                  <a:pt x="108" y="239"/>
                  <a:pt x="124" y="229"/>
                </a:cubicBezTo>
                <a:cubicBezTo>
                  <a:pt x="123" y="227"/>
                  <a:pt x="123" y="227"/>
                  <a:pt x="123" y="227"/>
                </a:cubicBezTo>
                <a:cubicBezTo>
                  <a:pt x="120" y="228"/>
                  <a:pt x="120" y="228"/>
                  <a:pt x="120" y="228"/>
                </a:cubicBezTo>
                <a:cubicBezTo>
                  <a:pt x="118" y="226"/>
                  <a:pt x="118" y="226"/>
                  <a:pt x="118" y="226"/>
                </a:cubicBezTo>
                <a:cubicBezTo>
                  <a:pt x="105" y="227"/>
                  <a:pt x="105" y="227"/>
                  <a:pt x="105" y="227"/>
                </a:cubicBezTo>
                <a:cubicBezTo>
                  <a:pt x="113" y="224"/>
                  <a:pt x="113" y="224"/>
                  <a:pt x="113" y="224"/>
                </a:cubicBezTo>
                <a:cubicBezTo>
                  <a:pt x="112" y="224"/>
                  <a:pt x="114" y="230"/>
                  <a:pt x="114" y="222"/>
                </a:cubicBezTo>
                <a:cubicBezTo>
                  <a:pt x="117" y="225"/>
                  <a:pt x="117" y="225"/>
                  <a:pt x="117" y="225"/>
                </a:cubicBezTo>
                <a:cubicBezTo>
                  <a:pt x="126" y="224"/>
                  <a:pt x="126" y="224"/>
                  <a:pt x="126" y="224"/>
                </a:cubicBezTo>
                <a:cubicBezTo>
                  <a:pt x="125" y="221"/>
                  <a:pt x="125" y="221"/>
                  <a:pt x="125" y="221"/>
                </a:cubicBezTo>
                <a:cubicBezTo>
                  <a:pt x="122" y="220"/>
                  <a:pt x="122" y="220"/>
                  <a:pt x="122" y="220"/>
                </a:cubicBezTo>
                <a:cubicBezTo>
                  <a:pt x="125" y="219"/>
                  <a:pt x="125" y="219"/>
                  <a:pt x="125" y="219"/>
                </a:cubicBezTo>
                <a:cubicBezTo>
                  <a:pt x="124" y="215"/>
                  <a:pt x="124" y="215"/>
                  <a:pt x="124" y="215"/>
                </a:cubicBezTo>
                <a:cubicBezTo>
                  <a:pt x="123" y="214"/>
                  <a:pt x="121" y="216"/>
                  <a:pt x="120" y="215"/>
                </a:cubicBezTo>
                <a:cubicBezTo>
                  <a:pt x="120" y="212"/>
                  <a:pt x="120" y="212"/>
                  <a:pt x="120" y="212"/>
                </a:cubicBezTo>
                <a:cubicBezTo>
                  <a:pt x="122" y="209"/>
                  <a:pt x="122" y="209"/>
                  <a:pt x="122" y="209"/>
                </a:cubicBezTo>
                <a:cubicBezTo>
                  <a:pt x="116" y="208"/>
                  <a:pt x="116" y="208"/>
                  <a:pt x="116" y="208"/>
                </a:cubicBezTo>
                <a:cubicBezTo>
                  <a:pt x="115" y="208"/>
                  <a:pt x="119" y="206"/>
                  <a:pt x="114" y="208"/>
                </a:cubicBezTo>
                <a:cubicBezTo>
                  <a:pt x="118" y="205"/>
                  <a:pt x="118" y="205"/>
                  <a:pt x="118" y="205"/>
                </a:cubicBezTo>
                <a:cubicBezTo>
                  <a:pt x="118" y="205"/>
                  <a:pt x="113" y="214"/>
                  <a:pt x="125" y="205"/>
                </a:cubicBezTo>
                <a:cubicBezTo>
                  <a:pt x="132" y="204"/>
                  <a:pt x="132" y="204"/>
                  <a:pt x="132" y="204"/>
                </a:cubicBezTo>
                <a:cubicBezTo>
                  <a:pt x="140" y="204"/>
                  <a:pt x="140" y="204"/>
                  <a:pt x="140" y="204"/>
                </a:cubicBezTo>
                <a:cubicBezTo>
                  <a:pt x="140" y="203"/>
                  <a:pt x="140" y="203"/>
                  <a:pt x="140" y="203"/>
                </a:cubicBezTo>
                <a:cubicBezTo>
                  <a:pt x="144" y="203"/>
                  <a:pt x="144" y="203"/>
                  <a:pt x="144" y="203"/>
                </a:cubicBezTo>
                <a:cubicBezTo>
                  <a:pt x="147" y="200"/>
                  <a:pt x="147" y="200"/>
                  <a:pt x="147" y="200"/>
                </a:cubicBezTo>
                <a:cubicBezTo>
                  <a:pt x="148" y="200"/>
                  <a:pt x="137" y="206"/>
                  <a:pt x="151" y="199"/>
                </a:cubicBezTo>
                <a:cubicBezTo>
                  <a:pt x="149" y="198"/>
                  <a:pt x="149" y="198"/>
                  <a:pt x="149" y="198"/>
                </a:cubicBezTo>
                <a:cubicBezTo>
                  <a:pt x="157" y="198"/>
                  <a:pt x="157" y="198"/>
                  <a:pt x="157" y="198"/>
                </a:cubicBezTo>
                <a:cubicBezTo>
                  <a:pt x="161" y="197"/>
                  <a:pt x="161" y="197"/>
                  <a:pt x="161" y="197"/>
                </a:cubicBezTo>
                <a:cubicBezTo>
                  <a:pt x="161" y="196"/>
                  <a:pt x="158" y="199"/>
                  <a:pt x="164" y="197"/>
                </a:cubicBezTo>
                <a:cubicBezTo>
                  <a:pt x="164" y="195"/>
                  <a:pt x="164" y="195"/>
                  <a:pt x="164" y="195"/>
                </a:cubicBezTo>
                <a:cubicBezTo>
                  <a:pt x="155" y="194"/>
                  <a:pt x="155" y="194"/>
                  <a:pt x="155" y="194"/>
                </a:cubicBezTo>
                <a:cubicBezTo>
                  <a:pt x="152" y="195"/>
                  <a:pt x="152" y="195"/>
                  <a:pt x="152" y="195"/>
                </a:cubicBezTo>
                <a:cubicBezTo>
                  <a:pt x="149" y="193"/>
                  <a:pt x="149" y="193"/>
                  <a:pt x="149" y="193"/>
                </a:cubicBezTo>
                <a:cubicBezTo>
                  <a:pt x="144" y="195"/>
                  <a:pt x="144" y="195"/>
                  <a:pt x="144" y="195"/>
                </a:cubicBezTo>
                <a:cubicBezTo>
                  <a:pt x="138" y="193"/>
                  <a:pt x="138" y="193"/>
                  <a:pt x="138" y="193"/>
                </a:cubicBezTo>
                <a:cubicBezTo>
                  <a:pt x="135" y="197"/>
                  <a:pt x="147" y="191"/>
                  <a:pt x="134" y="196"/>
                </a:cubicBezTo>
                <a:cubicBezTo>
                  <a:pt x="128" y="194"/>
                  <a:pt x="128" y="194"/>
                  <a:pt x="128" y="194"/>
                </a:cubicBezTo>
                <a:cubicBezTo>
                  <a:pt x="126" y="194"/>
                  <a:pt x="131" y="199"/>
                  <a:pt x="126" y="191"/>
                </a:cubicBezTo>
                <a:cubicBezTo>
                  <a:pt x="119" y="191"/>
                  <a:pt x="119" y="191"/>
                  <a:pt x="119" y="191"/>
                </a:cubicBezTo>
                <a:cubicBezTo>
                  <a:pt x="116" y="190"/>
                  <a:pt x="116" y="190"/>
                  <a:pt x="116" y="190"/>
                </a:cubicBezTo>
                <a:cubicBezTo>
                  <a:pt x="112" y="191"/>
                  <a:pt x="112" y="191"/>
                  <a:pt x="112" y="191"/>
                </a:cubicBezTo>
                <a:cubicBezTo>
                  <a:pt x="116" y="189"/>
                  <a:pt x="116" y="189"/>
                  <a:pt x="116" y="189"/>
                </a:cubicBezTo>
                <a:cubicBezTo>
                  <a:pt x="137" y="188"/>
                  <a:pt x="137" y="188"/>
                  <a:pt x="137" y="188"/>
                </a:cubicBezTo>
                <a:cubicBezTo>
                  <a:pt x="149" y="189"/>
                  <a:pt x="149" y="189"/>
                  <a:pt x="149" y="189"/>
                </a:cubicBezTo>
                <a:cubicBezTo>
                  <a:pt x="150" y="188"/>
                  <a:pt x="149" y="186"/>
                  <a:pt x="152" y="188"/>
                </a:cubicBezTo>
                <a:cubicBezTo>
                  <a:pt x="155" y="184"/>
                  <a:pt x="151" y="187"/>
                  <a:pt x="146" y="185"/>
                </a:cubicBezTo>
                <a:cubicBezTo>
                  <a:pt x="145" y="185"/>
                  <a:pt x="145" y="185"/>
                  <a:pt x="145" y="185"/>
                </a:cubicBezTo>
                <a:cubicBezTo>
                  <a:pt x="145" y="183"/>
                  <a:pt x="145" y="183"/>
                  <a:pt x="145" y="183"/>
                </a:cubicBezTo>
                <a:cubicBezTo>
                  <a:pt x="151" y="185"/>
                  <a:pt x="151" y="185"/>
                  <a:pt x="151" y="185"/>
                </a:cubicBezTo>
                <a:cubicBezTo>
                  <a:pt x="152" y="182"/>
                  <a:pt x="152" y="182"/>
                  <a:pt x="152" y="182"/>
                </a:cubicBezTo>
                <a:cubicBezTo>
                  <a:pt x="154" y="183"/>
                  <a:pt x="154" y="183"/>
                  <a:pt x="154" y="183"/>
                </a:cubicBezTo>
                <a:cubicBezTo>
                  <a:pt x="156" y="182"/>
                  <a:pt x="161" y="183"/>
                  <a:pt x="158" y="179"/>
                </a:cubicBezTo>
                <a:cubicBezTo>
                  <a:pt x="162" y="178"/>
                  <a:pt x="162" y="178"/>
                  <a:pt x="162" y="178"/>
                </a:cubicBezTo>
                <a:cubicBezTo>
                  <a:pt x="158" y="174"/>
                  <a:pt x="158" y="174"/>
                  <a:pt x="158" y="174"/>
                </a:cubicBezTo>
                <a:cubicBezTo>
                  <a:pt x="164" y="179"/>
                  <a:pt x="158" y="168"/>
                  <a:pt x="169" y="172"/>
                </a:cubicBezTo>
                <a:cubicBezTo>
                  <a:pt x="169" y="170"/>
                  <a:pt x="169" y="170"/>
                  <a:pt x="169" y="170"/>
                </a:cubicBezTo>
                <a:cubicBezTo>
                  <a:pt x="169" y="168"/>
                  <a:pt x="168" y="166"/>
                  <a:pt x="163" y="170"/>
                </a:cubicBezTo>
                <a:cubicBezTo>
                  <a:pt x="161" y="169"/>
                  <a:pt x="161" y="169"/>
                  <a:pt x="161" y="169"/>
                </a:cubicBezTo>
                <a:cubicBezTo>
                  <a:pt x="159" y="170"/>
                  <a:pt x="165" y="175"/>
                  <a:pt x="156" y="170"/>
                </a:cubicBezTo>
                <a:cubicBezTo>
                  <a:pt x="152" y="169"/>
                  <a:pt x="151" y="173"/>
                  <a:pt x="149" y="174"/>
                </a:cubicBezTo>
                <a:cubicBezTo>
                  <a:pt x="151" y="171"/>
                  <a:pt x="138" y="178"/>
                  <a:pt x="154" y="173"/>
                </a:cubicBezTo>
                <a:cubicBezTo>
                  <a:pt x="156" y="174"/>
                  <a:pt x="156" y="174"/>
                  <a:pt x="156" y="174"/>
                </a:cubicBezTo>
                <a:cubicBezTo>
                  <a:pt x="154" y="175"/>
                  <a:pt x="154" y="175"/>
                  <a:pt x="154" y="175"/>
                </a:cubicBezTo>
                <a:cubicBezTo>
                  <a:pt x="144" y="175"/>
                  <a:pt x="144" y="175"/>
                  <a:pt x="144" y="175"/>
                </a:cubicBezTo>
                <a:cubicBezTo>
                  <a:pt x="136" y="176"/>
                  <a:pt x="136" y="176"/>
                  <a:pt x="136" y="176"/>
                </a:cubicBezTo>
                <a:cubicBezTo>
                  <a:pt x="132" y="175"/>
                  <a:pt x="132" y="175"/>
                  <a:pt x="132" y="175"/>
                </a:cubicBezTo>
                <a:cubicBezTo>
                  <a:pt x="132" y="173"/>
                  <a:pt x="132" y="173"/>
                  <a:pt x="132" y="173"/>
                </a:cubicBezTo>
                <a:cubicBezTo>
                  <a:pt x="130" y="171"/>
                  <a:pt x="130" y="171"/>
                  <a:pt x="130" y="171"/>
                </a:cubicBezTo>
                <a:cubicBezTo>
                  <a:pt x="125" y="176"/>
                  <a:pt x="125" y="176"/>
                  <a:pt x="125" y="176"/>
                </a:cubicBezTo>
                <a:cubicBezTo>
                  <a:pt x="121" y="175"/>
                  <a:pt x="121" y="175"/>
                  <a:pt x="121" y="175"/>
                </a:cubicBezTo>
                <a:cubicBezTo>
                  <a:pt x="120" y="176"/>
                  <a:pt x="120" y="176"/>
                  <a:pt x="120" y="176"/>
                </a:cubicBezTo>
                <a:cubicBezTo>
                  <a:pt x="116" y="173"/>
                  <a:pt x="116" y="173"/>
                  <a:pt x="116" y="173"/>
                </a:cubicBezTo>
                <a:cubicBezTo>
                  <a:pt x="105" y="174"/>
                  <a:pt x="105" y="174"/>
                  <a:pt x="105" y="174"/>
                </a:cubicBezTo>
                <a:cubicBezTo>
                  <a:pt x="102" y="172"/>
                  <a:pt x="102" y="172"/>
                  <a:pt x="102" y="172"/>
                </a:cubicBezTo>
                <a:cubicBezTo>
                  <a:pt x="99" y="172"/>
                  <a:pt x="99" y="172"/>
                  <a:pt x="99" y="172"/>
                </a:cubicBezTo>
                <a:cubicBezTo>
                  <a:pt x="98" y="175"/>
                  <a:pt x="98" y="175"/>
                  <a:pt x="98" y="175"/>
                </a:cubicBezTo>
                <a:cubicBezTo>
                  <a:pt x="95" y="175"/>
                  <a:pt x="95" y="175"/>
                  <a:pt x="95" y="175"/>
                </a:cubicBezTo>
                <a:cubicBezTo>
                  <a:pt x="96" y="174"/>
                  <a:pt x="96" y="174"/>
                  <a:pt x="96" y="174"/>
                </a:cubicBezTo>
                <a:cubicBezTo>
                  <a:pt x="95" y="173"/>
                  <a:pt x="95" y="173"/>
                  <a:pt x="95" y="173"/>
                </a:cubicBezTo>
                <a:cubicBezTo>
                  <a:pt x="95" y="171"/>
                  <a:pt x="95" y="171"/>
                  <a:pt x="95" y="171"/>
                </a:cubicBezTo>
                <a:cubicBezTo>
                  <a:pt x="99" y="171"/>
                  <a:pt x="99" y="171"/>
                  <a:pt x="99" y="171"/>
                </a:cubicBezTo>
                <a:cubicBezTo>
                  <a:pt x="103" y="169"/>
                  <a:pt x="103" y="169"/>
                  <a:pt x="103" y="169"/>
                </a:cubicBezTo>
                <a:cubicBezTo>
                  <a:pt x="102" y="165"/>
                  <a:pt x="102" y="165"/>
                  <a:pt x="102" y="165"/>
                </a:cubicBezTo>
                <a:cubicBezTo>
                  <a:pt x="112" y="165"/>
                  <a:pt x="112" y="165"/>
                  <a:pt x="112" y="165"/>
                </a:cubicBezTo>
                <a:cubicBezTo>
                  <a:pt x="116" y="162"/>
                  <a:pt x="116" y="162"/>
                  <a:pt x="116" y="162"/>
                </a:cubicBezTo>
                <a:cubicBezTo>
                  <a:pt x="121" y="161"/>
                  <a:pt x="121" y="161"/>
                  <a:pt x="121" y="161"/>
                </a:cubicBezTo>
                <a:cubicBezTo>
                  <a:pt x="123" y="161"/>
                  <a:pt x="124" y="157"/>
                  <a:pt x="128" y="160"/>
                </a:cubicBezTo>
                <a:cubicBezTo>
                  <a:pt x="130" y="158"/>
                  <a:pt x="130" y="158"/>
                  <a:pt x="130" y="158"/>
                </a:cubicBezTo>
                <a:cubicBezTo>
                  <a:pt x="131" y="159"/>
                  <a:pt x="131" y="159"/>
                  <a:pt x="131" y="159"/>
                </a:cubicBezTo>
                <a:cubicBezTo>
                  <a:pt x="132" y="159"/>
                  <a:pt x="126" y="161"/>
                  <a:pt x="134" y="158"/>
                </a:cubicBezTo>
                <a:cubicBezTo>
                  <a:pt x="132" y="160"/>
                  <a:pt x="132" y="160"/>
                  <a:pt x="132" y="160"/>
                </a:cubicBezTo>
                <a:cubicBezTo>
                  <a:pt x="133" y="161"/>
                  <a:pt x="133" y="161"/>
                  <a:pt x="133" y="161"/>
                </a:cubicBezTo>
                <a:cubicBezTo>
                  <a:pt x="130" y="163"/>
                  <a:pt x="130" y="163"/>
                  <a:pt x="130" y="163"/>
                </a:cubicBezTo>
                <a:cubicBezTo>
                  <a:pt x="125" y="166"/>
                  <a:pt x="125" y="166"/>
                  <a:pt x="125" y="166"/>
                </a:cubicBezTo>
                <a:cubicBezTo>
                  <a:pt x="130" y="166"/>
                  <a:pt x="130" y="166"/>
                  <a:pt x="130" y="166"/>
                </a:cubicBezTo>
                <a:cubicBezTo>
                  <a:pt x="146" y="165"/>
                  <a:pt x="146" y="165"/>
                  <a:pt x="146" y="165"/>
                </a:cubicBezTo>
                <a:cubicBezTo>
                  <a:pt x="148" y="166"/>
                  <a:pt x="148" y="166"/>
                  <a:pt x="148" y="166"/>
                </a:cubicBezTo>
                <a:cubicBezTo>
                  <a:pt x="150" y="165"/>
                  <a:pt x="150" y="165"/>
                  <a:pt x="150" y="165"/>
                </a:cubicBezTo>
                <a:cubicBezTo>
                  <a:pt x="153" y="168"/>
                  <a:pt x="153" y="168"/>
                  <a:pt x="153" y="168"/>
                </a:cubicBezTo>
                <a:cubicBezTo>
                  <a:pt x="157" y="166"/>
                  <a:pt x="157" y="166"/>
                  <a:pt x="157" y="166"/>
                </a:cubicBezTo>
                <a:cubicBezTo>
                  <a:pt x="157" y="162"/>
                  <a:pt x="147" y="169"/>
                  <a:pt x="162" y="165"/>
                </a:cubicBezTo>
                <a:cubicBezTo>
                  <a:pt x="165" y="166"/>
                  <a:pt x="156" y="171"/>
                  <a:pt x="162" y="162"/>
                </a:cubicBezTo>
                <a:cubicBezTo>
                  <a:pt x="159" y="160"/>
                  <a:pt x="159" y="160"/>
                  <a:pt x="159" y="160"/>
                </a:cubicBezTo>
                <a:cubicBezTo>
                  <a:pt x="153" y="159"/>
                  <a:pt x="153" y="159"/>
                  <a:pt x="153" y="159"/>
                </a:cubicBezTo>
                <a:cubicBezTo>
                  <a:pt x="146" y="161"/>
                  <a:pt x="146" y="161"/>
                  <a:pt x="146" y="161"/>
                </a:cubicBezTo>
                <a:cubicBezTo>
                  <a:pt x="146" y="160"/>
                  <a:pt x="146" y="160"/>
                  <a:pt x="146" y="160"/>
                </a:cubicBezTo>
                <a:cubicBezTo>
                  <a:pt x="148" y="160"/>
                  <a:pt x="148" y="160"/>
                  <a:pt x="148" y="160"/>
                </a:cubicBezTo>
                <a:cubicBezTo>
                  <a:pt x="143" y="155"/>
                  <a:pt x="143" y="155"/>
                  <a:pt x="143" y="155"/>
                </a:cubicBezTo>
                <a:cubicBezTo>
                  <a:pt x="140" y="156"/>
                  <a:pt x="139" y="160"/>
                  <a:pt x="135" y="156"/>
                </a:cubicBezTo>
                <a:cubicBezTo>
                  <a:pt x="137" y="154"/>
                  <a:pt x="137" y="154"/>
                  <a:pt x="137" y="154"/>
                </a:cubicBezTo>
                <a:cubicBezTo>
                  <a:pt x="139" y="154"/>
                  <a:pt x="133" y="160"/>
                  <a:pt x="135" y="151"/>
                </a:cubicBezTo>
                <a:cubicBezTo>
                  <a:pt x="140" y="151"/>
                  <a:pt x="129" y="157"/>
                  <a:pt x="140" y="149"/>
                </a:cubicBezTo>
                <a:cubicBezTo>
                  <a:pt x="135" y="147"/>
                  <a:pt x="135" y="147"/>
                  <a:pt x="135" y="147"/>
                </a:cubicBezTo>
                <a:cubicBezTo>
                  <a:pt x="128" y="148"/>
                  <a:pt x="128" y="148"/>
                  <a:pt x="128" y="148"/>
                </a:cubicBezTo>
                <a:cubicBezTo>
                  <a:pt x="124" y="146"/>
                  <a:pt x="124" y="146"/>
                  <a:pt x="124" y="146"/>
                </a:cubicBezTo>
                <a:cubicBezTo>
                  <a:pt x="107" y="146"/>
                  <a:pt x="107" y="146"/>
                  <a:pt x="107" y="146"/>
                </a:cubicBezTo>
                <a:cubicBezTo>
                  <a:pt x="106" y="144"/>
                  <a:pt x="106" y="144"/>
                  <a:pt x="106" y="144"/>
                </a:cubicBezTo>
                <a:cubicBezTo>
                  <a:pt x="106" y="145"/>
                  <a:pt x="104" y="146"/>
                  <a:pt x="102" y="145"/>
                </a:cubicBezTo>
                <a:cubicBezTo>
                  <a:pt x="106" y="143"/>
                  <a:pt x="106" y="143"/>
                  <a:pt x="106" y="143"/>
                </a:cubicBezTo>
                <a:cubicBezTo>
                  <a:pt x="107" y="145"/>
                  <a:pt x="107" y="145"/>
                  <a:pt x="107" y="145"/>
                </a:cubicBezTo>
                <a:cubicBezTo>
                  <a:pt x="108" y="143"/>
                  <a:pt x="108" y="143"/>
                  <a:pt x="108" y="143"/>
                </a:cubicBezTo>
                <a:cubicBezTo>
                  <a:pt x="103" y="141"/>
                  <a:pt x="103" y="141"/>
                  <a:pt x="103" y="141"/>
                </a:cubicBezTo>
                <a:cubicBezTo>
                  <a:pt x="97" y="142"/>
                  <a:pt x="97" y="142"/>
                  <a:pt x="97" y="142"/>
                </a:cubicBezTo>
                <a:cubicBezTo>
                  <a:pt x="95" y="142"/>
                  <a:pt x="95" y="142"/>
                  <a:pt x="95" y="142"/>
                </a:cubicBezTo>
                <a:cubicBezTo>
                  <a:pt x="105" y="139"/>
                  <a:pt x="105" y="139"/>
                  <a:pt x="105" y="139"/>
                </a:cubicBezTo>
                <a:cubicBezTo>
                  <a:pt x="106" y="138"/>
                  <a:pt x="95" y="144"/>
                  <a:pt x="109" y="139"/>
                </a:cubicBezTo>
                <a:cubicBezTo>
                  <a:pt x="130" y="142"/>
                  <a:pt x="130" y="142"/>
                  <a:pt x="130" y="142"/>
                </a:cubicBezTo>
                <a:cubicBezTo>
                  <a:pt x="131" y="141"/>
                  <a:pt x="131" y="141"/>
                  <a:pt x="131" y="141"/>
                </a:cubicBezTo>
                <a:cubicBezTo>
                  <a:pt x="139" y="143"/>
                  <a:pt x="139" y="143"/>
                  <a:pt x="139" y="143"/>
                </a:cubicBezTo>
                <a:cubicBezTo>
                  <a:pt x="146" y="141"/>
                  <a:pt x="146" y="141"/>
                  <a:pt x="146" y="141"/>
                </a:cubicBezTo>
                <a:cubicBezTo>
                  <a:pt x="145" y="140"/>
                  <a:pt x="145" y="140"/>
                  <a:pt x="145" y="140"/>
                </a:cubicBezTo>
                <a:cubicBezTo>
                  <a:pt x="144" y="139"/>
                  <a:pt x="143" y="145"/>
                  <a:pt x="147" y="138"/>
                </a:cubicBezTo>
                <a:cubicBezTo>
                  <a:pt x="148" y="140"/>
                  <a:pt x="148" y="140"/>
                  <a:pt x="148" y="140"/>
                </a:cubicBezTo>
                <a:cubicBezTo>
                  <a:pt x="149" y="140"/>
                  <a:pt x="149" y="140"/>
                  <a:pt x="149" y="140"/>
                </a:cubicBezTo>
                <a:cubicBezTo>
                  <a:pt x="152" y="137"/>
                  <a:pt x="152" y="137"/>
                  <a:pt x="152" y="137"/>
                </a:cubicBezTo>
                <a:cubicBezTo>
                  <a:pt x="153" y="142"/>
                  <a:pt x="153" y="142"/>
                  <a:pt x="153" y="142"/>
                </a:cubicBezTo>
                <a:cubicBezTo>
                  <a:pt x="156" y="139"/>
                  <a:pt x="156" y="139"/>
                  <a:pt x="156" y="139"/>
                </a:cubicBezTo>
                <a:cubicBezTo>
                  <a:pt x="159" y="138"/>
                  <a:pt x="161" y="141"/>
                  <a:pt x="164" y="137"/>
                </a:cubicBezTo>
                <a:cubicBezTo>
                  <a:pt x="163" y="136"/>
                  <a:pt x="168" y="136"/>
                  <a:pt x="162" y="136"/>
                </a:cubicBezTo>
                <a:cubicBezTo>
                  <a:pt x="162" y="135"/>
                  <a:pt x="163" y="137"/>
                  <a:pt x="162" y="135"/>
                </a:cubicBezTo>
                <a:cubicBezTo>
                  <a:pt x="164" y="134"/>
                  <a:pt x="167" y="139"/>
                  <a:pt x="166" y="137"/>
                </a:cubicBezTo>
                <a:cubicBezTo>
                  <a:pt x="167" y="134"/>
                  <a:pt x="167" y="134"/>
                  <a:pt x="167" y="134"/>
                </a:cubicBezTo>
                <a:cubicBezTo>
                  <a:pt x="171" y="138"/>
                  <a:pt x="168" y="127"/>
                  <a:pt x="175" y="134"/>
                </a:cubicBezTo>
                <a:cubicBezTo>
                  <a:pt x="179" y="133"/>
                  <a:pt x="181" y="129"/>
                  <a:pt x="186" y="132"/>
                </a:cubicBezTo>
                <a:cubicBezTo>
                  <a:pt x="185" y="133"/>
                  <a:pt x="185" y="133"/>
                  <a:pt x="185" y="133"/>
                </a:cubicBezTo>
                <a:cubicBezTo>
                  <a:pt x="194" y="133"/>
                  <a:pt x="194" y="133"/>
                  <a:pt x="194" y="133"/>
                </a:cubicBezTo>
                <a:cubicBezTo>
                  <a:pt x="198" y="136"/>
                  <a:pt x="198" y="136"/>
                  <a:pt x="198" y="136"/>
                </a:cubicBezTo>
                <a:cubicBezTo>
                  <a:pt x="199" y="134"/>
                  <a:pt x="199" y="134"/>
                  <a:pt x="199" y="134"/>
                </a:cubicBezTo>
                <a:cubicBezTo>
                  <a:pt x="199" y="133"/>
                  <a:pt x="199" y="133"/>
                  <a:pt x="199" y="133"/>
                </a:cubicBezTo>
                <a:cubicBezTo>
                  <a:pt x="200" y="135"/>
                  <a:pt x="200" y="135"/>
                  <a:pt x="200" y="135"/>
                </a:cubicBezTo>
                <a:cubicBezTo>
                  <a:pt x="207" y="134"/>
                  <a:pt x="207" y="134"/>
                  <a:pt x="207" y="134"/>
                </a:cubicBezTo>
                <a:cubicBezTo>
                  <a:pt x="211" y="132"/>
                  <a:pt x="211" y="132"/>
                  <a:pt x="211" y="132"/>
                </a:cubicBezTo>
                <a:cubicBezTo>
                  <a:pt x="208" y="130"/>
                  <a:pt x="208" y="130"/>
                  <a:pt x="208" y="130"/>
                </a:cubicBezTo>
                <a:cubicBezTo>
                  <a:pt x="212" y="129"/>
                  <a:pt x="212" y="129"/>
                  <a:pt x="212" y="129"/>
                </a:cubicBezTo>
                <a:cubicBezTo>
                  <a:pt x="210" y="130"/>
                  <a:pt x="210" y="130"/>
                  <a:pt x="210" y="130"/>
                </a:cubicBezTo>
                <a:cubicBezTo>
                  <a:pt x="217" y="132"/>
                  <a:pt x="217" y="132"/>
                  <a:pt x="217" y="132"/>
                </a:cubicBezTo>
                <a:cubicBezTo>
                  <a:pt x="218" y="132"/>
                  <a:pt x="219" y="127"/>
                  <a:pt x="220" y="132"/>
                </a:cubicBezTo>
                <a:cubicBezTo>
                  <a:pt x="222" y="133"/>
                  <a:pt x="222" y="131"/>
                  <a:pt x="222" y="130"/>
                </a:cubicBezTo>
                <a:cubicBezTo>
                  <a:pt x="219" y="130"/>
                  <a:pt x="228" y="128"/>
                  <a:pt x="219" y="130"/>
                </a:cubicBezTo>
                <a:cubicBezTo>
                  <a:pt x="224" y="127"/>
                  <a:pt x="224" y="127"/>
                  <a:pt x="224" y="127"/>
                </a:cubicBezTo>
                <a:cubicBezTo>
                  <a:pt x="223" y="126"/>
                  <a:pt x="223" y="126"/>
                  <a:pt x="223" y="126"/>
                </a:cubicBezTo>
                <a:cubicBezTo>
                  <a:pt x="226" y="125"/>
                  <a:pt x="226" y="125"/>
                  <a:pt x="226" y="125"/>
                </a:cubicBezTo>
                <a:cubicBezTo>
                  <a:pt x="230" y="126"/>
                  <a:pt x="230" y="126"/>
                  <a:pt x="230" y="126"/>
                </a:cubicBezTo>
                <a:cubicBezTo>
                  <a:pt x="228" y="128"/>
                  <a:pt x="228" y="128"/>
                  <a:pt x="228" y="128"/>
                </a:cubicBezTo>
                <a:cubicBezTo>
                  <a:pt x="227" y="127"/>
                  <a:pt x="227" y="127"/>
                  <a:pt x="227" y="127"/>
                </a:cubicBezTo>
                <a:cubicBezTo>
                  <a:pt x="224" y="129"/>
                  <a:pt x="224" y="129"/>
                  <a:pt x="224" y="129"/>
                </a:cubicBezTo>
                <a:cubicBezTo>
                  <a:pt x="224" y="130"/>
                  <a:pt x="224" y="130"/>
                  <a:pt x="224" y="130"/>
                </a:cubicBezTo>
                <a:cubicBezTo>
                  <a:pt x="227" y="129"/>
                  <a:pt x="232" y="126"/>
                  <a:pt x="234" y="130"/>
                </a:cubicBezTo>
                <a:cubicBezTo>
                  <a:pt x="240" y="129"/>
                  <a:pt x="240" y="129"/>
                  <a:pt x="240" y="129"/>
                </a:cubicBezTo>
                <a:cubicBezTo>
                  <a:pt x="249" y="128"/>
                  <a:pt x="249" y="128"/>
                  <a:pt x="249" y="128"/>
                </a:cubicBezTo>
                <a:cubicBezTo>
                  <a:pt x="267" y="124"/>
                  <a:pt x="267" y="124"/>
                  <a:pt x="267" y="124"/>
                </a:cubicBezTo>
                <a:cubicBezTo>
                  <a:pt x="269" y="122"/>
                  <a:pt x="269" y="122"/>
                  <a:pt x="269" y="122"/>
                </a:cubicBezTo>
                <a:cubicBezTo>
                  <a:pt x="269" y="122"/>
                  <a:pt x="273" y="122"/>
                  <a:pt x="268" y="121"/>
                </a:cubicBezTo>
                <a:cubicBezTo>
                  <a:pt x="273" y="120"/>
                  <a:pt x="273" y="120"/>
                  <a:pt x="273" y="120"/>
                </a:cubicBezTo>
                <a:cubicBezTo>
                  <a:pt x="272" y="121"/>
                  <a:pt x="272" y="121"/>
                  <a:pt x="272" y="121"/>
                </a:cubicBezTo>
                <a:cubicBezTo>
                  <a:pt x="278" y="121"/>
                  <a:pt x="278" y="121"/>
                  <a:pt x="278" y="121"/>
                </a:cubicBezTo>
                <a:cubicBezTo>
                  <a:pt x="281" y="117"/>
                  <a:pt x="281" y="117"/>
                  <a:pt x="281" y="117"/>
                </a:cubicBezTo>
                <a:cubicBezTo>
                  <a:pt x="283" y="118"/>
                  <a:pt x="281" y="112"/>
                  <a:pt x="285" y="117"/>
                </a:cubicBezTo>
                <a:cubicBezTo>
                  <a:pt x="296" y="115"/>
                  <a:pt x="277" y="116"/>
                  <a:pt x="294" y="112"/>
                </a:cubicBezTo>
                <a:cubicBezTo>
                  <a:pt x="292" y="114"/>
                  <a:pt x="292" y="114"/>
                  <a:pt x="292" y="114"/>
                </a:cubicBezTo>
                <a:cubicBezTo>
                  <a:pt x="293" y="116"/>
                  <a:pt x="293" y="116"/>
                  <a:pt x="293" y="116"/>
                </a:cubicBezTo>
                <a:cubicBezTo>
                  <a:pt x="297" y="114"/>
                  <a:pt x="297" y="114"/>
                  <a:pt x="297" y="114"/>
                </a:cubicBezTo>
                <a:cubicBezTo>
                  <a:pt x="297" y="113"/>
                  <a:pt x="297" y="113"/>
                  <a:pt x="297" y="113"/>
                </a:cubicBezTo>
                <a:cubicBezTo>
                  <a:pt x="301" y="111"/>
                  <a:pt x="301" y="111"/>
                  <a:pt x="301" y="111"/>
                </a:cubicBezTo>
                <a:cubicBezTo>
                  <a:pt x="311" y="110"/>
                  <a:pt x="311" y="110"/>
                  <a:pt x="311" y="110"/>
                </a:cubicBezTo>
                <a:cubicBezTo>
                  <a:pt x="311" y="109"/>
                  <a:pt x="311" y="109"/>
                  <a:pt x="311" y="109"/>
                </a:cubicBezTo>
                <a:cubicBezTo>
                  <a:pt x="303" y="109"/>
                  <a:pt x="303" y="109"/>
                  <a:pt x="303" y="109"/>
                </a:cubicBezTo>
                <a:cubicBezTo>
                  <a:pt x="289" y="111"/>
                  <a:pt x="289" y="111"/>
                  <a:pt x="289" y="111"/>
                </a:cubicBezTo>
                <a:cubicBezTo>
                  <a:pt x="275" y="113"/>
                  <a:pt x="275" y="113"/>
                  <a:pt x="275" y="113"/>
                </a:cubicBezTo>
                <a:cubicBezTo>
                  <a:pt x="272" y="114"/>
                  <a:pt x="272" y="114"/>
                  <a:pt x="272" y="114"/>
                </a:cubicBezTo>
                <a:cubicBezTo>
                  <a:pt x="266" y="114"/>
                  <a:pt x="266" y="114"/>
                  <a:pt x="266" y="114"/>
                </a:cubicBezTo>
                <a:cubicBezTo>
                  <a:pt x="262" y="115"/>
                  <a:pt x="262" y="115"/>
                  <a:pt x="262" y="115"/>
                </a:cubicBezTo>
                <a:cubicBezTo>
                  <a:pt x="258" y="113"/>
                  <a:pt x="258" y="113"/>
                  <a:pt x="258" y="113"/>
                </a:cubicBezTo>
                <a:cubicBezTo>
                  <a:pt x="255" y="115"/>
                  <a:pt x="255" y="115"/>
                  <a:pt x="255" y="115"/>
                </a:cubicBezTo>
                <a:cubicBezTo>
                  <a:pt x="252" y="115"/>
                  <a:pt x="252" y="115"/>
                  <a:pt x="252" y="115"/>
                </a:cubicBezTo>
                <a:cubicBezTo>
                  <a:pt x="248" y="116"/>
                  <a:pt x="248" y="116"/>
                  <a:pt x="248" y="116"/>
                </a:cubicBezTo>
                <a:cubicBezTo>
                  <a:pt x="245" y="116"/>
                  <a:pt x="245" y="116"/>
                  <a:pt x="245" y="116"/>
                </a:cubicBezTo>
                <a:cubicBezTo>
                  <a:pt x="240" y="114"/>
                  <a:pt x="247" y="121"/>
                  <a:pt x="239" y="117"/>
                </a:cubicBezTo>
                <a:cubicBezTo>
                  <a:pt x="221" y="118"/>
                  <a:pt x="221" y="118"/>
                  <a:pt x="221" y="118"/>
                </a:cubicBezTo>
                <a:cubicBezTo>
                  <a:pt x="221" y="117"/>
                  <a:pt x="228" y="116"/>
                  <a:pt x="221" y="115"/>
                </a:cubicBezTo>
                <a:cubicBezTo>
                  <a:pt x="214" y="116"/>
                  <a:pt x="214" y="116"/>
                  <a:pt x="214" y="116"/>
                </a:cubicBezTo>
                <a:cubicBezTo>
                  <a:pt x="215" y="113"/>
                  <a:pt x="215" y="113"/>
                  <a:pt x="215" y="113"/>
                </a:cubicBezTo>
                <a:cubicBezTo>
                  <a:pt x="208" y="112"/>
                  <a:pt x="208" y="112"/>
                  <a:pt x="208" y="112"/>
                </a:cubicBezTo>
                <a:cubicBezTo>
                  <a:pt x="207" y="115"/>
                  <a:pt x="207" y="115"/>
                  <a:pt x="207" y="115"/>
                </a:cubicBezTo>
                <a:cubicBezTo>
                  <a:pt x="209" y="115"/>
                  <a:pt x="209" y="115"/>
                  <a:pt x="209" y="115"/>
                </a:cubicBezTo>
                <a:cubicBezTo>
                  <a:pt x="208" y="116"/>
                  <a:pt x="205" y="117"/>
                  <a:pt x="203" y="117"/>
                </a:cubicBezTo>
                <a:cubicBezTo>
                  <a:pt x="202" y="116"/>
                  <a:pt x="202" y="116"/>
                  <a:pt x="202" y="116"/>
                </a:cubicBezTo>
                <a:cubicBezTo>
                  <a:pt x="206" y="114"/>
                  <a:pt x="206" y="114"/>
                  <a:pt x="206" y="114"/>
                </a:cubicBezTo>
                <a:cubicBezTo>
                  <a:pt x="204" y="119"/>
                  <a:pt x="218" y="112"/>
                  <a:pt x="200" y="114"/>
                </a:cubicBezTo>
                <a:cubicBezTo>
                  <a:pt x="202" y="113"/>
                  <a:pt x="203" y="113"/>
                  <a:pt x="198" y="117"/>
                </a:cubicBezTo>
                <a:cubicBezTo>
                  <a:pt x="193" y="115"/>
                  <a:pt x="193" y="115"/>
                  <a:pt x="193" y="115"/>
                </a:cubicBezTo>
                <a:cubicBezTo>
                  <a:pt x="193" y="118"/>
                  <a:pt x="193" y="118"/>
                  <a:pt x="193" y="118"/>
                </a:cubicBezTo>
                <a:cubicBezTo>
                  <a:pt x="188" y="116"/>
                  <a:pt x="188" y="116"/>
                  <a:pt x="188" y="116"/>
                </a:cubicBezTo>
                <a:cubicBezTo>
                  <a:pt x="179" y="119"/>
                  <a:pt x="179" y="119"/>
                  <a:pt x="179" y="119"/>
                </a:cubicBezTo>
                <a:cubicBezTo>
                  <a:pt x="178" y="116"/>
                  <a:pt x="178" y="116"/>
                  <a:pt x="178" y="116"/>
                </a:cubicBezTo>
                <a:cubicBezTo>
                  <a:pt x="170" y="116"/>
                  <a:pt x="170" y="116"/>
                  <a:pt x="170" y="116"/>
                </a:cubicBezTo>
                <a:cubicBezTo>
                  <a:pt x="168" y="119"/>
                  <a:pt x="168" y="119"/>
                  <a:pt x="168" y="119"/>
                </a:cubicBezTo>
                <a:cubicBezTo>
                  <a:pt x="166" y="118"/>
                  <a:pt x="166" y="118"/>
                  <a:pt x="166" y="118"/>
                </a:cubicBezTo>
                <a:cubicBezTo>
                  <a:pt x="165" y="120"/>
                  <a:pt x="165" y="120"/>
                  <a:pt x="165" y="120"/>
                </a:cubicBezTo>
                <a:cubicBezTo>
                  <a:pt x="169" y="123"/>
                  <a:pt x="169" y="123"/>
                  <a:pt x="169" y="123"/>
                </a:cubicBezTo>
                <a:cubicBezTo>
                  <a:pt x="178" y="121"/>
                  <a:pt x="178" y="121"/>
                  <a:pt x="178" y="121"/>
                </a:cubicBezTo>
                <a:cubicBezTo>
                  <a:pt x="178" y="121"/>
                  <a:pt x="178" y="121"/>
                  <a:pt x="178" y="121"/>
                </a:cubicBezTo>
                <a:cubicBezTo>
                  <a:pt x="179" y="122"/>
                  <a:pt x="179" y="122"/>
                  <a:pt x="179" y="122"/>
                </a:cubicBezTo>
                <a:cubicBezTo>
                  <a:pt x="179" y="123"/>
                  <a:pt x="179" y="123"/>
                  <a:pt x="179" y="123"/>
                </a:cubicBezTo>
                <a:cubicBezTo>
                  <a:pt x="171" y="123"/>
                  <a:pt x="171" y="123"/>
                  <a:pt x="171" y="123"/>
                </a:cubicBezTo>
                <a:cubicBezTo>
                  <a:pt x="169" y="124"/>
                  <a:pt x="174" y="119"/>
                  <a:pt x="170" y="125"/>
                </a:cubicBezTo>
                <a:cubicBezTo>
                  <a:pt x="165" y="123"/>
                  <a:pt x="165" y="123"/>
                  <a:pt x="165" y="123"/>
                </a:cubicBezTo>
                <a:cubicBezTo>
                  <a:pt x="162" y="123"/>
                  <a:pt x="162" y="123"/>
                  <a:pt x="162" y="123"/>
                </a:cubicBezTo>
                <a:cubicBezTo>
                  <a:pt x="165" y="120"/>
                  <a:pt x="165" y="120"/>
                  <a:pt x="165" y="120"/>
                </a:cubicBezTo>
                <a:cubicBezTo>
                  <a:pt x="160" y="119"/>
                  <a:pt x="170" y="115"/>
                  <a:pt x="160" y="120"/>
                </a:cubicBezTo>
                <a:cubicBezTo>
                  <a:pt x="161" y="118"/>
                  <a:pt x="164" y="118"/>
                  <a:pt x="165" y="117"/>
                </a:cubicBezTo>
                <a:cubicBezTo>
                  <a:pt x="164" y="115"/>
                  <a:pt x="164" y="115"/>
                  <a:pt x="164" y="115"/>
                </a:cubicBezTo>
                <a:cubicBezTo>
                  <a:pt x="164" y="113"/>
                  <a:pt x="164" y="113"/>
                  <a:pt x="164" y="113"/>
                </a:cubicBezTo>
                <a:cubicBezTo>
                  <a:pt x="166" y="113"/>
                  <a:pt x="167" y="111"/>
                  <a:pt x="168" y="110"/>
                </a:cubicBezTo>
                <a:cubicBezTo>
                  <a:pt x="158" y="111"/>
                  <a:pt x="158" y="111"/>
                  <a:pt x="158" y="111"/>
                </a:cubicBezTo>
                <a:cubicBezTo>
                  <a:pt x="157" y="112"/>
                  <a:pt x="157" y="112"/>
                  <a:pt x="157" y="112"/>
                </a:cubicBezTo>
                <a:cubicBezTo>
                  <a:pt x="152" y="111"/>
                  <a:pt x="152" y="111"/>
                  <a:pt x="152" y="111"/>
                </a:cubicBezTo>
                <a:cubicBezTo>
                  <a:pt x="151" y="112"/>
                  <a:pt x="151" y="112"/>
                  <a:pt x="151" y="112"/>
                </a:cubicBezTo>
                <a:cubicBezTo>
                  <a:pt x="151" y="113"/>
                  <a:pt x="151" y="113"/>
                  <a:pt x="151" y="113"/>
                </a:cubicBezTo>
                <a:cubicBezTo>
                  <a:pt x="147" y="114"/>
                  <a:pt x="147" y="114"/>
                  <a:pt x="147" y="114"/>
                </a:cubicBezTo>
                <a:cubicBezTo>
                  <a:pt x="146" y="115"/>
                  <a:pt x="153" y="115"/>
                  <a:pt x="145" y="114"/>
                </a:cubicBezTo>
                <a:cubicBezTo>
                  <a:pt x="144" y="111"/>
                  <a:pt x="147" y="115"/>
                  <a:pt x="146" y="112"/>
                </a:cubicBezTo>
                <a:cubicBezTo>
                  <a:pt x="142" y="115"/>
                  <a:pt x="142" y="115"/>
                  <a:pt x="142" y="115"/>
                </a:cubicBezTo>
                <a:cubicBezTo>
                  <a:pt x="142" y="115"/>
                  <a:pt x="142" y="115"/>
                  <a:pt x="142" y="115"/>
                </a:cubicBezTo>
                <a:cubicBezTo>
                  <a:pt x="140" y="116"/>
                  <a:pt x="140" y="116"/>
                  <a:pt x="140" y="116"/>
                </a:cubicBezTo>
                <a:cubicBezTo>
                  <a:pt x="140" y="115"/>
                  <a:pt x="140" y="115"/>
                  <a:pt x="140" y="115"/>
                </a:cubicBezTo>
                <a:cubicBezTo>
                  <a:pt x="135" y="117"/>
                  <a:pt x="135" y="117"/>
                  <a:pt x="135" y="117"/>
                </a:cubicBezTo>
                <a:cubicBezTo>
                  <a:pt x="129" y="115"/>
                  <a:pt x="129" y="115"/>
                  <a:pt x="129" y="115"/>
                </a:cubicBezTo>
                <a:cubicBezTo>
                  <a:pt x="128" y="115"/>
                  <a:pt x="134" y="114"/>
                  <a:pt x="126" y="116"/>
                </a:cubicBezTo>
                <a:cubicBezTo>
                  <a:pt x="126" y="118"/>
                  <a:pt x="126" y="118"/>
                  <a:pt x="126" y="118"/>
                </a:cubicBezTo>
                <a:cubicBezTo>
                  <a:pt x="124" y="118"/>
                  <a:pt x="124" y="118"/>
                  <a:pt x="124" y="118"/>
                </a:cubicBezTo>
                <a:cubicBezTo>
                  <a:pt x="124" y="117"/>
                  <a:pt x="124" y="117"/>
                  <a:pt x="124" y="117"/>
                </a:cubicBezTo>
                <a:cubicBezTo>
                  <a:pt x="116" y="114"/>
                  <a:pt x="116" y="114"/>
                  <a:pt x="116" y="114"/>
                </a:cubicBezTo>
                <a:cubicBezTo>
                  <a:pt x="107" y="113"/>
                  <a:pt x="107" y="113"/>
                  <a:pt x="107" y="113"/>
                </a:cubicBezTo>
                <a:cubicBezTo>
                  <a:pt x="109" y="111"/>
                  <a:pt x="104" y="117"/>
                  <a:pt x="112" y="111"/>
                </a:cubicBezTo>
                <a:cubicBezTo>
                  <a:pt x="109" y="108"/>
                  <a:pt x="109" y="108"/>
                  <a:pt x="109" y="108"/>
                </a:cubicBezTo>
                <a:cubicBezTo>
                  <a:pt x="114" y="108"/>
                  <a:pt x="114" y="108"/>
                  <a:pt x="114" y="108"/>
                </a:cubicBezTo>
                <a:cubicBezTo>
                  <a:pt x="115" y="110"/>
                  <a:pt x="106" y="105"/>
                  <a:pt x="117" y="110"/>
                </a:cubicBezTo>
                <a:cubicBezTo>
                  <a:pt x="120" y="108"/>
                  <a:pt x="120" y="108"/>
                  <a:pt x="120" y="108"/>
                </a:cubicBezTo>
                <a:cubicBezTo>
                  <a:pt x="121" y="107"/>
                  <a:pt x="121" y="107"/>
                  <a:pt x="121" y="107"/>
                </a:cubicBezTo>
                <a:cubicBezTo>
                  <a:pt x="117" y="103"/>
                  <a:pt x="117" y="103"/>
                  <a:pt x="117" y="103"/>
                </a:cubicBezTo>
                <a:cubicBezTo>
                  <a:pt x="117" y="100"/>
                  <a:pt x="117" y="100"/>
                  <a:pt x="117" y="100"/>
                </a:cubicBezTo>
                <a:cubicBezTo>
                  <a:pt x="115" y="98"/>
                  <a:pt x="115" y="98"/>
                  <a:pt x="115" y="98"/>
                </a:cubicBezTo>
                <a:cubicBezTo>
                  <a:pt x="118" y="95"/>
                  <a:pt x="117" y="99"/>
                  <a:pt x="124" y="96"/>
                </a:cubicBezTo>
                <a:cubicBezTo>
                  <a:pt x="125" y="98"/>
                  <a:pt x="125" y="98"/>
                  <a:pt x="125" y="98"/>
                </a:cubicBezTo>
                <a:cubicBezTo>
                  <a:pt x="126" y="99"/>
                  <a:pt x="124" y="95"/>
                  <a:pt x="126" y="99"/>
                </a:cubicBezTo>
                <a:cubicBezTo>
                  <a:pt x="129" y="98"/>
                  <a:pt x="129" y="98"/>
                  <a:pt x="129" y="98"/>
                </a:cubicBezTo>
                <a:cubicBezTo>
                  <a:pt x="134" y="98"/>
                  <a:pt x="134" y="98"/>
                  <a:pt x="134" y="98"/>
                </a:cubicBezTo>
                <a:cubicBezTo>
                  <a:pt x="135" y="103"/>
                  <a:pt x="135" y="103"/>
                  <a:pt x="135" y="103"/>
                </a:cubicBezTo>
                <a:cubicBezTo>
                  <a:pt x="143" y="105"/>
                  <a:pt x="143" y="105"/>
                  <a:pt x="143" y="105"/>
                </a:cubicBezTo>
                <a:cubicBezTo>
                  <a:pt x="149" y="103"/>
                  <a:pt x="149" y="103"/>
                  <a:pt x="149" y="103"/>
                </a:cubicBezTo>
                <a:cubicBezTo>
                  <a:pt x="158" y="101"/>
                  <a:pt x="158" y="101"/>
                  <a:pt x="158" y="101"/>
                </a:cubicBezTo>
                <a:cubicBezTo>
                  <a:pt x="159" y="98"/>
                  <a:pt x="159" y="98"/>
                  <a:pt x="159" y="98"/>
                </a:cubicBezTo>
                <a:cubicBezTo>
                  <a:pt x="158" y="95"/>
                  <a:pt x="158" y="95"/>
                  <a:pt x="158" y="95"/>
                </a:cubicBezTo>
                <a:cubicBezTo>
                  <a:pt x="145" y="93"/>
                  <a:pt x="145" y="93"/>
                  <a:pt x="145" y="93"/>
                </a:cubicBezTo>
                <a:cubicBezTo>
                  <a:pt x="149" y="92"/>
                  <a:pt x="149" y="92"/>
                  <a:pt x="149" y="92"/>
                </a:cubicBezTo>
                <a:cubicBezTo>
                  <a:pt x="151" y="93"/>
                  <a:pt x="151" y="93"/>
                  <a:pt x="151" y="93"/>
                </a:cubicBezTo>
                <a:cubicBezTo>
                  <a:pt x="151" y="91"/>
                  <a:pt x="157" y="91"/>
                  <a:pt x="158" y="93"/>
                </a:cubicBezTo>
                <a:cubicBezTo>
                  <a:pt x="162" y="93"/>
                  <a:pt x="162" y="93"/>
                  <a:pt x="162" y="93"/>
                </a:cubicBezTo>
                <a:cubicBezTo>
                  <a:pt x="162" y="95"/>
                  <a:pt x="162" y="95"/>
                  <a:pt x="162" y="95"/>
                </a:cubicBezTo>
                <a:cubicBezTo>
                  <a:pt x="164" y="96"/>
                  <a:pt x="164" y="96"/>
                  <a:pt x="164" y="96"/>
                </a:cubicBezTo>
                <a:cubicBezTo>
                  <a:pt x="165" y="96"/>
                  <a:pt x="165" y="96"/>
                  <a:pt x="165" y="96"/>
                </a:cubicBezTo>
                <a:cubicBezTo>
                  <a:pt x="164" y="93"/>
                  <a:pt x="164" y="93"/>
                  <a:pt x="164" y="93"/>
                </a:cubicBezTo>
                <a:cubicBezTo>
                  <a:pt x="168" y="91"/>
                  <a:pt x="168" y="91"/>
                  <a:pt x="168" y="91"/>
                </a:cubicBezTo>
                <a:cubicBezTo>
                  <a:pt x="179" y="90"/>
                  <a:pt x="179" y="90"/>
                  <a:pt x="179" y="90"/>
                </a:cubicBezTo>
                <a:cubicBezTo>
                  <a:pt x="188" y="89"/>
                  <a:pt x="188" y="89"/>
                  <a:pt x="188" y="89"/>
                </a:cubicBezTo>
                <a:cubicBezTo>
                  <a:pt x="186" y="93"/>
                  <a:pt x="186" y="81"/>
                  <a:pt x="190" y="93"/>
                </a:cubicBezTo>
                <a:cubicBezTo>
                  <a:pt x="199" y="91"/>
                  <a:pt x="199" y="91"/>
                  <a:pt x="199" y="91"/>
                </a:cubicBezTo>
                <a:cubicBezTo>
                  <a:pt x="200" y="92"/>
                  <a:pt x="200" y="92"/>
                  <a:pt x="200" y="92"/>
                </a:cubicBezTo>
                <a:cubicBezTo>
                  <a:pt x="201" y="92"/>
                  <a:pt x="202" y="90"/>
                  <a:pt x="203" y="91"/>
                </a:cubicBezTo>
                <a:cubicBezTo>
                  <a:pt x="197" y="88"/>
                  <a:pt x="197" y="88"/>
                  <a:pt x="197" y="88"/>
                </a:cubicBezTo>
                <a:cubicBezTo>
                  <a:pt x="192" y="90"/>
                  <a:pt x="192" y="90"/>
                  <a:pt x="192" y="90"/>
                </a:cubicBezTo>
                <a:cubicBezTo>
                  <a:pt x="192" y="90"/>
                  <a:pt x="195" y="90"/>
                  <a:pt x="191" y="90"/>
                </a:cubicBezTo>
                <a:cubicBezTo>
                  <a:pt x="208" y="86"/>
                  <a:pt x="208" y="86"/>
                  <a:pt x="208" y="86"/>
                </a:cubicBezTo>
                <a:cubicBezTo>
                  <a:pt x="209" y="86"/>
                  <a:pt x="210" y="89"/>
                  <a:pt x="211" y="85"/>
                </a:cubicBezTo>
                <a:cubicBezTo>
                  <a:pt x="210" y="88"/>
                  <a:pt x="210" y="88"/>
                  <a:pt x="210" y="88"/>
                </a:cubicBezTo>
                <a:cubicBezTo>
                  <a:pt x="213" y="90"/>
                  <a:pt x="213" y="90"/>
                  <a:pt x="213" y="90"/>
                </a:cubicBezTo>
                <a:cubicBezTo>
                  <a:pt x="210" y="90"/>
                  <a:pt x="210" y="90"/>
                  <a:pt x="210" y="90"/>
                </a:cubicBezTo>
                <a:cubicBezTo>
                  <a:pt x="211" y="91"/>
                  <a:pt x="211" y="91"/>
                  <a:pt x="211" y="91"/>
                </a:cubicBezTo>
                <a:cubicBezTo>
                  <a:pt x="217" y="90"/>
                  <a:pt x="217" y="90"/>
                  <a:pt x="217" y="90"/>
                </a:cubicBezTo>
                <a:cubicBezTo>
                  <a:pt x="216" y="86"/>
                  <a:pt x="216" y="86"/>
                  <a:pt x="216" y="86"/>
                </a:cubicBezTo>
                <a:cubicBezTo>
                  <a:pt x="214" y="87"/>
                  <a:pt x="214" y="87"/>
                  <a:pt x="214" y="87"/>
                </a:cubicBezTo>
                <a:cubicBezTo>
                  <a:pt x="214" y="85"/>
                  <a:pt x="214" y="85"/>
                  <a:pt x="214" y="85"/>
                </a:cubicBezTo>
                <a:cubicBezTo>
                  <a:pt x="221" y="86"/>
                  <a:pt x="206" y="91"/>
                  <a:pt x="220" y="88"/>
                </a:cubicBezTo>
                <a:cubicBezTo>
                  <a:pt x="221" y="90"/>
                  <a:pt x="221" y="90"/>
                  <a:pt x="221" y="90"/>
                </a:cubicBezTo>
                <a:cubicBezTo>
                  <a:pt x="224" y="88"/>
                  <a:pt x="224" y="88"/>
                  <a:pt x="224" y="88"/>
                </a:cubicBezTo>
                <a:cubicBezTo>
                  <a:pt x="226" y="88"/>
                  <a:pt x="226" y="88"/>
                  <a:pt x="226" y="88"/>
                </a:cubicBezTo>
                <a:cubicBezTo>
                  <a:pt x="228" y="85"/>
                  <a:pt x="228" y="85"/>
                  <a:pt x="228" y="85"/>
                </a:cubicBezTo>
                <a:cubicBezTo>
                  <a:pt x="226" y="84"/>
                  <a:pt x="226" y="84"/>
                  <a:pt x="226" y="84"/>
                </a:cubicBezTo>
                <a:cubicBezTo>
                  <a:pt x="228" y="83"/>
                  <a:pt x="228" y="83"/>
                  <a:pt x="228" y="83"/>
                </a:cubicBezTo>
                <a:cubicBezTo>
                  <a:pt x="228" y="88"/>
                  <a:pt x="232" y="79"/>
                  <a:pt x="232" y="86"/>
                </a:cubicBezTo>
                <a:cubicBezTo>
                  <a:pt x="235" y="85"/>
                  <a:pt x="235" y="85"/>
                  <a:pt x="235" y="85"/>
                </a:cubicBezTo>
                <a:cubicBezTo>
                  <a:pt x="236" y="86"/>
                  <a:pt x="236" y="86"/>
                  <a:pt x="236" y="86"/>
                </a:cubicBezTo>
                <a:cubicBezTo>
                  <a:pt x="236" y="85"/>
                  <a:pt x="236" y="85"/>
                  <a:pt x="236" y="85"/>
                </a:cubicBezTo>
                <a:cubicBezTo>
                  <a:pt x="237" y="84"/>
                  <a:pt x="237" y="84"/>
                  <a:pt x="237" y="84"/>
                </a:cubicBezTo>
                <a:cubicBezTo>
                  <a:pt x="239" y="84"/>
                  <a:pt x="239" y="84"/>
                  <a:pt x="239" y="84"/>
                </a:cubicBezTo>
                <a:cubicBezTo>
                  <a:pt x="240" y="87"/>
                  <a:pt x="240" y="87"/>
                  <a:pt x="240" y="87"/>
                </a:cubicBezTo>
                <a:cubicBezTo>
                  <a:pt x="242" y="87"/>
                  <a:pt x="232" y="87"/>
                  <a:pt x="244" y="88"/>
                </a:cubicBezTo>
                <a:cubicBezTo>
                  <a:pt x="244" y="87"/>
                  <a:pt x="244" y="87"/>
                  <a:pt x="244" y="87"/>
                </a:cubicBezTo>
                <a:cubicBezTo>
                  <a:pt x="241" y="85"/>
                  <a:pt x="241" y="85"/>
                  <a:pt x="241" y="85"/>
                </a:cubicBezTo>
                <a:cubicBezTo>
                  <a:pt x="242" y="84"/>
                  <a:pt x="242" y="84"/>
                  <a:pt x="242" y="84"/>
                </a:cubicBezTo>
                <a:cubicBezTo>
                  <a:pt x="259" y="81"/>
                  <a:pt x="259" y="81"/>
                  <a:pt x="259" y="81"/>
                </a:cubicBezTo>
                <a:cubicBezTo>
                  <a:pt x="260" y="82"/>
                  <a:pt x="260" y="82"/>
                  <a:pt x="260" y="82"/>
                </a:cubicBezTo>
                <a:cubicBezTo>
                  <a:pt x="262" y="79"/>
                  <a:pt x="262" y="79"/>
                  <a:pt x="262" y="79"/>
                </a:cubicBezTo>
                <a:cubicBezTo>
                  <a:pt x="269" y="78"/>
                  <a:pt x="269" y="78"/>
                  <a:pt x="269" y="78"/>
                </a:cubicBezTo>
                <a:cubicBezTo>
                  <a:pt x="268" y="81"/>
                  <a:pt x="268" y="81"/>
                  <a:pt x="268" y="81"/>
                </a:cubicBezTo>
                <a:cubicBezTo>
                  <a:pt x="259" y="83"/>
                  <a:pt x="259" y="83"/>
                  <a:pt x="259" y="83"/>
                </a:cubicBezTo>
                <a:cubicBezTo>
                  <a:pt x="259" y="84"/>
                  <a:pt x="257" y="84"/>
                  <a:pt x="258" y="85"/>
                </a:cubicBezTo>
                <a:cubicBezTo>
                  <a:pt x="254" y="84"/>
                  <a:pt x="254" y="84"/>
                  <a:pt x="254" y="84"/>
                </a:cubicBezTo>
                <a:cubicBezTo>
                  <a:pt x="253" y="85"/>
                  <a:pt x="253" y="85"/>
                  <a:pt x="253" y="85"/>
                </a:cubicBezTo>
                <a:cubicBezTo>
                  <a:pt x="257" y="87"/>
                  <a:pt x="257" y="87"/>
                  <a:pt x="257" y="87"/>
                </a:cubicBezTo>
                <a:cubicBezTo>
                  <a:pt x="259" y="87"/>
                  <a:pt x="251" y="90"/>
                  <a:pt x="259" y="85"/>
                </a:cubicBezTo>
                <a:cubicBezTo>
                  <a:pt x="263" y="86"/>
                  <a:pt x="263" y="86"/>
                  <a:pt x="263" y="86"/>
                </a:cubicBezTo>
                <a:cubicBezTo>
                  <a:pt x="271" y="85"/>
                  <a:pt x="271" y="85"/>
                  <a:pt x="271" y="85"/>
                </a:cubicBezTo>
                <a:cubicBezTo>
                  <a:pt x="271" y="79"/>
                  <a:pt x="271" y="79"/>
                  <a:pt x="271" y="79"/>
                </a:cubicBezTo>
                <a:cubicBezTo>
                  <a:pt x="272" y="78"/>
                  <a:pt x="272" y="78"/>
                  <a:pt x="272" y="78"/>
                </a:cubicBezTo>
                <a:cubicBezTo>
                  <a:pt x="268" y="76"/>
                  <a:pt x="268" y="76"/>
                  <a:pt x="268" y="76"/>
                </a:cubicBezTo>
                <a:cubicBezTo>
                  <a:pt x="269" y="74"/>
                  <a:pt x="269" y="74"/>
                  <a:pt x="269" y="74"/>
                </a:cubicBezTo>
                <a:cubicBezTo>
                  <a:pt x="269" y="73"/>
                  <a:pt x="269" y="73"/>
                  <a:pt x="269" y="73"/>
                </a:cubicBezTo>
                <a:cubicBezTo>
                  <a:pt x="268" y="72"/>
                  <a:pt x="268" y="72"/>
                  <a:pt x="268" y="72"/>
                </a:cubicBezTo>
                <a:cubicBezTo>
                  <a:pt x="267" y="73"/>
                  <a:pt x="264" y="75"/>
                  <a:pt x="265" y="73"/>
                </a:cubicBezTo>
                <a:cubicBezTo>
                  <a:pt x="266" y="75"/>
                  <a:pt x="257" y="73"/>
                  <a:pt x="266" y="77"/>
                </a:cubicBezTo>
                <a:cubicBezTo>
                  <a:pt x="262" y="75"/>
                  <a:pt x="262" y="75"/>
                  <a:pt x="262" y="75"/>
                </a:cubicBezTo>
                <a:cubicBezTo>
                  <a:pt x="262" y="76"/>
                  <a:pt x="262" y="76"/>
                  <a:pt x="262" y="76"/>
                </a:cubicBezTo>
                <a:cubicBezTo>
                  <a:pt x="255" y="76"/>
                  <a:pt x="255" y="76"/>
                  <a:pt x="255" y="76"/>
                </a:cubicBezTo>
                <a:cubicBezTo>
                  <a:pt x="251" y="75"/>
                  <a:pt x="251" y="75"/>
                  <a:pt x="251" y="75"/>
                </a:cubicBezTo>
                <a:cubicBezTo>
                  <a:pt x="248" y="76"/>
                  <a:pt x="248" y="76"/>
                  <a:pt x="248" y="76"/>
                </a:cubicBezTo>
                <a:cubicBezTo>
                  <a:pt x="249" y="78"/>
                  <a:pt x="249" y="78"/>
                  <a:pt x="249" y="78"/>
                </a:cubicBezTo>
                <a:cubicBezTo>
                  <a:pt x="249" y="79"/>
                  <a:pt x="249" y="79"/>
                  <a:pt x="249" y="79"/>
                </a:cubicBezTo>
                <a:cubicBezTo>
                  <a:pt x="246" y="78"/>
                  <a:pt x="246" y="78"/>
                  <a:pt x="246" y="78"/>
                </a:cubicBezTo>
                <a:cubicBezTo>
                  <a:pt x="244" y="80"/>
                  <a:pt x="244" y="80"/>
                  <a:pt x="244" y="80"/>
                </a:cubicBezTo>
                <a:cubicBezTo>
                  <a:pt x="243" y="78"/>
                  <a:pt x="243" y="78"/>
                  <a:pt x="243" y="78"/>
                </a:cubicBezTo>
                <a:cubicBezTo>
                  <a:pt x="236" y="78"/>
                  <a:pt x="236" y="78"/>
                  <a:pt x="236" y="78"/>
                </a:cubicBezTo>
                <a:cubicBezTo>
                  <a:pt x="235" y="75"/>
                  <a:pt x="235" y="75"/>
                  <a:pt x="235" y="75"/>
                </a:cubicBezTo>
                <a:cubicBezTo>
                  <a:pt x="232" y="77"/>
                  <a:pt x="232" y="77"/>
                  <a:pt x="232" y="77"/>
                </a:cubicBezTo>
                <a:cubicBezTo>
                  <a:pt x="232" y="78"/>
                  <a:pt x="238" y="75"/>
                  <a:pt x="231" y="80"/>
                </a:cubicBezTo>
                <a:cubicBezTo>
                  <a:pt x="226" y="79"/>
                  <a:pt x="226" y="79"/>
                  <a:pt x="226" y="79"/>
                </a:cubicBezTo>
                <a:cubicBezTo>
                  <a:pt x="215" y="82"/>
                  <a:pt x="215" y="82"/>
                  <a:pt x="215" y="82"/>
                </a:cubicBezTo>
                <a:cubicBezTo>
                  <a:pt x="215" y="81"/>
                  <a:pt x="215" y="81"/>
                  <a:pt x="215" y="81"/>
                </a:cubicBezTo>
                <a:cubicBezTo>
                  <a:pt x="209" y="83"/>
                  <a:pt x="209" y="83"/>
                  <a:pt x="209" y="83"/>
                </a:cubicBezTo>
                <a:cubicBezTo>
                  <a:pt x="207" y="82"/>
                  <a:pt x="207" y="82"/>
                  <a:pt x="207" y="82"/>
                </a:cubicBezTo>
                <a:cubicBezTo>
                  <a:pt x="203" y="80"/>
                  <a:pt x="206" y="87"/>
                  <a:pt x="208" y="78"/>
                </a:cubicBezTo>
                <a:cubicBezTo>
                  <a:pt x="215" y="80"/>
                  <a:pt x="215" y="80"/>
                  <a:pt x="215" y="80"/>
                </a:cubicBezTo>
                <a:cubicBezTo>
                  <a:pt x="217" y="80"/>
                  <a:pt x="217" y="80"/>
                  <a:pt x="217" y="80"/>
                </a:cubicBezTo>
                <a:cubicBezTo>
                  <a:pt x="217" y="74"/>
                  <a:pt x="217" y="74"/>
                  <a:pt x="217" y="74"/>
                </a:cubicBezTo>
                <a:cubicBezTo>
                  <a:pt x="221" y="75"/>
                  <a:pt x="221" y="75"/>
                  <a:pt x="221" y="75"/>
                </a:cubicBezTo>
                <a:cubicBezTo>
                  <a:pt x="221" y="76"/>
                  <a:pt x="221" y="76"/>
                  <a:pt x="221" y="76"/>
                </a:cubicBezTo>
                <a:cubicBezTo>
                  <a:pt x="222" y="78"/>
                  <a:pt x="222" y="78"/>
                  <a:pt x="222" y="78"/>
                </a:cubicBezTo>
                <a:cubicBezTo>
                  <a:pt x="223" y="75"/>
                  <a:pt x="229" y="77"/>
                  <a:pt x="227" y="73"/>
                </a:cubicBezTo>
                <a:cubicBezTo>
                  <a:pt x="229" y="74"/>
                  <a:pt x="229" y="74"/>
                  <a:pt x="229" y="74"/>
                </a:cubicBezTo>
                <a:cubicBezTo>
                  <a:pt x="229" y="74"/>
                  <a:pt x="233" y="74"/>
                  <a:pt x="231" y="72"/>
                </a:cubicBezTo>
                <a:cubicBezTo>
                  <a:pt x="235" y="72"/>
                  <a:pt x="235" y="72"/>
                  <a:pt x="235" y="72"/>
                </a:cubicBezTo>
                <a:cubicBezTo>
                  <a:pt x="236" y="71"/>
                  <a:pt x="236" y="71"/>
                  <a:pt x="236" y="71"/>
                </a:cubicBezTo>
                <a:cubicBezTo>
                  <a:pt x="236" y="73"/>
                  <a:pt x="236" y="73"/>
                  <a:pt x="236" y="73"/>
                </a:cubicBezTo>
                <a:cubicBezTo>
                  <a:pt x="240" y="74"/>
                  <a:pt x="240" y="74"/>
                  <a:pt x="240" y="74"/>
                </a:cubicBezTo>
                <a:cubicBezTo>
                  <a:pt x="241" y="73"/>
                  <a:pt x="241" y="73"/>
                  <a:pt x="241" y="73"/>
                </a:cubicBezTo>
                <a:cubicBezTo>
                  <a:pt x="244" y="73"/>
                  <a:pt x="244" y="73"/>
                  <a:pt x="244" y="73"/>
                </a:cubicBezTo>
                <a:cubicBezTo>
                  <a:pt x="244" y="71"/>
                  <a:pt x="244" y="71"/>
                  <a:pt x="244" y="71"/>
                </a:cubicBezTo>
                <a:cubicBezTo>
                  <a:pt x="247" y="74"/>
                  <a:pt x="244" y="64"/>
                  <a:pt x="249" y="73"/>
                </a:cubicBezTo>
                <a:cubicBezTo>
                  <a:pt x="252" y="71"/>
                  <a:pt x="252" y="71"/>
                  <a:pt x="252" y="71"/>
                </a:cubicBezTo>
                <a:cubicBezTo>
                  <a:pt x="255" y="70"/>
                  <a:pt x="255" y="70"/>
                  <a:pt x="255" y="70"/>
                </a:cubicBezTo>
                <a:cubicBezTo>
                  <a:pt x="257" y="67"/>
                  <a:pt x="257" y="67"/>
                  <a:pt x="257" y="67"/>
                </a:cubicBezTo>
                <a:cubicBezTo>
                  <a:pt x="260" y="68"/>
                  <a:pt x="260" y="68"/>
                  <a:pt x="260" y="68"/>
                </a:cubicBezTo>
                <a:cubicBezTo>
                  <a:pt x="264" y="66"/>
                  <a:pt x="264" y="66"/>
                  <a:pt x="264" y="66"/>
                </a:cubicBezTo>
                <a:cubicBezTo>
                  <a:pt x="269" y="68"/>
                  <a:pt x="269" y="68"/>
                  <a:pt x="269" y="68"/>
                </a:cubicBezTo>
                <a:cubicBezTo>
                  <a:pt x="273" y="67"/>
                  <a:pt x="273" y="67"/>
                  <a:pt x="273" y="67"/>
                </a:cubicBezTo>
                <a:cubicBezTo>
                  <a:pt x="274" y="67"/>
                  <a:pt x="271" y="65"/>
                  <a:pt x="275" y="67"/>
                </a:cubicBezTo>
                <a:cubicBezTo>
                  <a:pt x="272" y="70"/>
                  <a:pt x="272" y="70"/>
                  <a:pt x="272" y="70"/>
                </a:cubicBezTo>
                <a:cubicBezTo>
                  <a:pt x="270" y="74"/>
                  <a:pt x="270" y="74"/>
                  <a:pt x="270" y="74"/>
                </a:cubicBezTo>
                <a:cubicBezTo>
                  <a:pt x="272" y="76"/>
                  <a:pt x="272" y="76"/>
                  <a:pt x="272" y="76"/>
                </a:cubicBezTo>
                <a:cubicBezTo>
                  <a:pt x="275" y="76"/>
                  <a:pt x="275" y="76"/>
                  <a:pt x="275" y="76"/>
                </a:cubicBezTo>
                <a:cubicBezTo>
                  <a:pt x="276" y="69"/>
                  <a:pt x="276" y="69"/>
                  <a:pt x="276" y="69"/>
                </a:cubicBezTo>
                <a:cubicBezTo>
                  <a:pt x="284" y="70"/>
                  <a:pt x="270" y="65"/>
                  <a:pt x="282" y="64"/>
                </a:cubicBezTo>
                <a:cubicBezTo>
                  <a:pt x="285" y="59"/>
                  <a:pt x="285" y="59"/>
                  <a:pt x="285" y="59"/>
                </a:cubicBezTo>
                <a:cubicBezTo>
                  <a:pt x="281" y="60"/>
                  <a:pt x="281" y="60"/>
                  <a:pt x="281" y="60"/>
                </a:cubicBezTo>
                <a:cubicBezTo>
                  <a:pt x="278" y="59"/>
                  <a:pt x="278" y="59"/>
                  <a:pt x="278" y="59"/>
                </a:cubicBezTo>
                <a:cubicBezTo>
                  <a:pt x="275" y="61"/>
                  <a:pt x="275" y="61"/>
                  <a:pt x="275" y="61"/>
                </a:cubicBezTo>
                <a:cubicBezTo>
                  <a:pt x="273" y="61"/>
                  <a:pt x="273" y="61"/>
                  <a:pt x="273" y="61"/>
                </a:cubicBezTo>
                <a:cubicBezTo>
                  <a:pt x="271" y="61"/>
                  <a:pt x="286" y="52"/>
                  <a:pt x="267" y="61"/>
                </a:cubicBezTo>
                <a:cubicBezTo>
                  <a:pt x="266" y="62"/>
                  <a:pt x="266" y="62"/>
                  <a:pt x="266" y="62"/>
                </a:cubicBezTo>
                <a:cubicBezTo>
                  <a:pt x="264" y="61"/>
                  <a:pt x="264" y="61"/>
                  <a:pt x="264" y="61"/>
                </a:cubicBezTo>
                <a:cubicBezTo>
                  <a:pt x="258" y="64"/>
                  <a:pt x="258" y="64"/>
                  <a:pt x="258" y="64"/>
                </a:cubicBezTo>
                <a:cubicBezTo>
                  <a:pt x="246" y="65"/>
                  <a:pt x="246" y="65"/>
                  <a:pt x="246" y="65"/>
                </a:cubicBezTo>
                <a:cubicBezTo>
                  <a:pt x="247" y="61"/>
                  <a:pt x="247" y="61"/>
                  <a:pt x="247" y="61"/>
                </a:cubicBezTo>
                <a:cubicBezTo>
                  <a:pt x="256" y="60"/>
                  <a:pt x="256" y="60"/>
                  <a:pt x="256" y="60"/>
                </a:cubicBezTo>
                <a:cubicBezTo>
                  <a:pt x="258" y="59"/>
                  <a:pt x="258" y="59"/>
                  <a:pt x="258" y="59"/>
                </a:cubicBezTo>
                <a:cubicBezTo>
                  <a:pt x="281" y="55"/>
                  <a:pt x="281" y="55"/>
                  <a:pt x="281" y="55"/>
                </a:cubicBezTo>
                <a:cubicBezTo>
                  <a:pt x="282" y="54"/>
                  <a:pt x="282" y="54"/>
                  <a:pt x="282" y="54"/>
                </a:cubicBezTo>
                <a:cubicBezTo>
                  <a:pt x="283" y="52"/>
                  <a:pt x="264" y="62"/>
                  <a:pt x="290" y="54"/>
                </a:cubicBezTo>
                <a:cubicBezTo>
                  <a:pt x="295" y="53"/>
                  <a:pt x="295" y="53"/>
                  <a:pt x="295" y="53"/>
                </a:cubicBezTo>
                <a:cubicBezTo>
                  <a:pt x="296" y="50"/>
                  <a:pt x="298" y="58"/>
                  <a:pt x="295" y="50"/>
                </a:cubicBezTo>
                <a:cubicBezTo>
                  <a:pt x="296" y="50"/>
                  <a:pt x="296" y="50"/>
                  <a:pt x="296" y="50"/>
                </a:cubicBezTo>
                <a:cubicBezTo>
                  <a:pt x="297" y="51"/>
                  <a:pt x="297" y="51"/>
                  <a:pt x="297" y="51"/>
                </a:cubicBezTo>
                <a:cubicBezTo>
                  <a:pt x="296" y="55"/>
                  <a:pt x="296" y="55"/>
                  <a:pt x="296" y="55"/>
                </a:cubicBezTo>
                <a:cubicBezTo>
                  <a:pt x="298" y="56"/>
                  <a:pt x="298" y="56"/>
                  <a:pt x="298" y="56"/>
                </a:cubicBezTo>
                <a:cubicBezTo>
                  <a:pt x="309" y="53"/>
                  <a:pt x="309" y="53"/>
                  <a:pt x="309" y="53"/>
                </a:cubicBezTo>
                <a:cubicBezTo>
                  <a:pt x="309" y="50"/>
                  <a:pt x="309" y="50"/>
                  <a:pt x="309" y="50"/>
                </a:cubicBezTo>
                <a:cubicBezTo>
                  <a:pt x="309" y="54"/>
                  <a:pt x="308" y="50"/>
                  <a:pt x="315" y="52"/>
                </a:cubicBezTo>
                <a:cubicBezTo>
                  <a:pt x="315" y="51"/>
                  <a:pt x="312" y="55"/>
                  <a:pt x="315" y="50"/>
                </a:cubicBezTo>
                <a:cubicBezTo>
                  <a:pt x="317" y="53"/>
                  <a:pt x="317" y="53"/>
                  <a:pt x="317" y="53"/>
                </a:cubicBezTo>
                <a:cubicBezTo>
                  <a:pt x="321" y="53"/>
                  <a:pt x="321" y="53"/>
                  <a:pt x="321" y="53"/>
                </a:cubicBezTo>
                <a:cubicBezTo>
                  <a:pt x="322" y="50"/>
                  <a:pt x="322" y="50"/>
                  <a:pt x="322" y="50"/>
                </a:cubicBezTo>
                <a:cubicBezTo>
                  <a:pt x="323" y="49"/>
                  <a:pt x="325" y="49"/>
                  <a:pt x="325" y="50"/>
                </a:cubicBezTo>
                <a:cubicBezTo>
                  <a:pt x="321" y="48"/>
                  <a:pt x="321" y="48"/>
                  <a:pt x="321" y="48"/>
                </a:cubicBezTo>
                <a:cubicBezTo>
                  <a:pt x="322" y="48"/>
                  <a:pt x="322" y="47"/>
                  <a:pt x="323" y="47"/>
                </a:cubicBezTo>
                <a:cubicBezTo>
                  <a:pt x="323" y="46"/>
                  <a:pt x="323" y="46"/>
                  <a:pt x="323" y="46"/>
                </a:cubicBezTo>
                <a:cubicBezTo>
                  <a:pt x="320" y="46"/>
                  <a:pt x="320" y="46"/>
                  <a:pt x="320" y="46"/>
                </a:cubicBezTo>
                <a:cubicBezTo>
                  <a:pt x="325" y="46"/>
                  <a:pt x="325" y="46"/>
                  <a:pt x="325" y="46"/>
                </a:cubicBezTo>
                <a:cubicBezTo>
                  <a:pt x="325" y="48"/>
                  <a:pt x="325" y="48"/>
                  <a:pt x="325" y="48"/>
                </a:cubicBezTo>
                <a:cubicBezTo>
                  <a:pt x="322" y="48"/>
                  <a:pt x="315" y="53"/>
                  <a:pt x="336" y="48"/>
                </a:cubicBezTo>
                <a:cubicBezTo>
                  <a:pt x="336" y="48"/>
                  <a:pt x="337" y="47"/>
                  <a:pt x="338" y="50"/>
                </a:cubicBezTo>
                <a:cubicBezTo>
                  <a:pt x="339" y="48"/>
                  <a:pt x="339" y="48"/>
                  <a:pt x="339" y="48"/>
                </a:cubicBezTo>
                <a:cubicBezTo>
                  <a:pt x="337" y="48"/>
                  <a:pt x="337" y="48"/>
                  <a:pt x="337" y="48"/>
                </a:cubicBezTo>
                <a:cubicBezTo>
                  <a:pt x="339" y="47"/>
                  <a:pt x="342" y="47"/>
                  <a:pt x="341" y="45"/>
                </a:cubicBezTo>
                <a:cubicBezTo>
                  <a:pt x="344" y="44"/>
                  <a:pt x="344" y="44"/>
                  <a:pt x="344" y="44"/>
                </a:cubicBezTo>
                <a:cubicBezTo>
                  <a:pt x="347" y="45"/>
                  <a:pt x="347" y="45"/>
                  <a:pt x="347" y="45"/>
                </a:cubicBezTo>
                <a:cubicBezTo>
                  <a:pt x="348" y="44"/>
                  <a:pt x="348" y="44"/>
                  <a:pt x="348" y="44"/>
                </a:cubicBezTo>
                <a:cubicBezTo>
                  <a:pt x="346" y="43"/>
                  <a:pt x="346" y="43"/>
                  <a:pt x="346" y="43"/>
                </a:cubicBezTo>
                <a:cubicBezTo>
                  <a:pt x="353" y="42"/>
                  <a:pt x="353" y="42"/>
                  <a:pt x="353" y="42"/>
                </a:cubicBezTo>
                <a:cubicBezTo>
                  <a:pt x="356" y="43"/>
                  <a:pt x="356" y="43"/>
                  <a:pt x="356" y="43"/>
                </a:cubicBezTo>
                <a:cubicBezTo>
                  <a:pt x="357" y="39"/>
                  <a:pt x="357" y="39"/>
                  <a:pt x="357" y="39"/>
                </a:cubicBezTo>
                <a:cubicBezTo>
                  <a:pt x="364" y="36"/>
                  <a:pt x="364" y="36"/>
                  <a:pt x="364" y="36"/>
                </a:cubicBezTo>
                <a:cubicBezTo>
                  <a:pt x="363" y="38"/>
                  <a:pt x="363" y="38"/>
                  <a:pt x="363" y="38"/>
                </a:cubicBezTo>
                <a:cubicBezTo>
                  <a:pt x="357" y="42"/>
                  <a:pt x="357" y="42"/>
                  <a:pt x="357" y="42"/>
                </a:cubicBezTo>
                <a:cubicBezTo>
                  <a:pt x="357" y="43"/>
                  <a:pt x="353" y="47"/>
                  <a:pt x="361" y="46"/>
                </a:cubicBezTo>
                <a:cubicBezTo>
                  <a:pt x="361" y="47"/>
                  <a:pt x="361" y="47"/>
                  <a:pt x="361" y="47"/>
                </a:cubicBezTo>
                <a:cubicBezTo>
                  <a:pt x="364" y="47"/>
                  <a:pt x="364" y="47"/>
                  <a:pt x="364" y="47"/>
                </a:cubicBezTo>
                <a:cubicBezTo>
                  <a:pt x="363" y="49"/>
                  <a:pt x="363" y="49"/>
                  <a:pt x="363" y="49"/>
                </a:cubicBezTo>
                <a:cubicBezTo>
                  <a:pt x="359" y="48"/>
                  <a:pt x="359" y="48"/>
                  <a:pt x="359" y="48"/>
                </a:cubicBezTo>
                <a:cubicBezTo>
                  <a:pt x="357" y="52"/>
                  <a:pt x="357" y="52"/>
                  <a:pt x="357" y="52"/>
                </a:cubicBezTo>
                <a:cubicBezTo>
                  <a:pt x="363" y="53"/>
                  <a:pt x="363" y="53"/>
                  <a:pt x="363" y="53"/>
                </a:cubicBezTo>
                <a:cubicBezTo>
                  <a:pt x="367" y="52"/>
                  <a:pt x="367" y="52"/>
                  <a:pt x="367" y="52"/>
                </a:cubicBezTo>
                <a:cubicBezTo>
                  <a:pt x="367" y="52"/>
                  <a:pt x="367" y="52"/>
                  <a:pt x="367" y="52"/>
                </a:cubicBezTo>
                <a:cubicBezTo>
                  <a:pt x="370" y="50"/>
                  <a:pt x="370" y="50"/>
                  <a:pt x="370" y="50"/>
                </a:cubicBezTo>
                <a:cubicBezTo>
                  <a:pt x="372" y="50"/>
                  <a:pt x="372" y="50"/>
                  <a:pt x="372" y="50"/>
                </a:cubicBezTo>
                <a:cubicBezTo>
                  <a:pt x="371" y="52"/>
                  <a:pt x="369" y="46"/>
                  <a:pt x="373" y="53"/>
                </a:cubicBezTo>
                <a:cubicBezTo>
                  <a:pt x="374" y="51"/>
                  <a:pt x="374" y="51"/>
                  <a:pt x="374" y="51"/>
                </a:cubicBezTo>
                <a:cubicBezTo>
                  <a:pt x="377" y="53"/>
                  <a:pt x="366" y="52"/>
                  <a:pt x="379" y="50"/>
                </a:cubicBezTo>
                <a:cubicBezTo>
                  <a:pt x="379" y="49"/>
                  <a:pt x="379" y="49"/>
                  <a:pt x="379" y="49"/>
                </a:cubicBezTo>
                <a:cubicBezTo>
                  <a:pt x="381" y="52"/>
                  <a:pt x="381" y="52"/>
                  <a:pt x="381" y="52"/>
                </a:cubicBezTo>
                <a:cubicBezTo>
                  <a:pt x="374" y="53"/>
                  <a:pt x="374" y="53"/>
                  <a:pt x="374" y="53"/>
                </a:cubicBezTo>
                <a:cubicBezTo>
                  <a:pt x="380" y="58"/>
                  <a:pt x="380" y="58"/>
                  <a:pt x="380" y="58"/>
                </a:cubicBezTo>
                <a:cubicBezTo>
                  <a:pt x="379" y="58"/>
                  <a:pt x="375" y="56"/>
                  <a:pt x="377" y="61"/>
                </a:cubicBezTo>
                <a:cubicBezTo>
                  <a:pt x="375" y="63"/>
                  <a:pt x="373" y="61"/>
                  <a:pt x="371" y="63"/>
                </a:cubicBezTo>
                <a:cubicBezTo>
                  <a:pt x="372" y="65"/>
                  <a:pt x="372" y="65"/>
                  <a:pt x="372" y="65"/>
                </a:cubicBezTo>
                <a:cubicBezTo>
                  <a:pt x="371" y="66"/>
                  <a:pt x="371" y="66"/>
                  <a:pt x="371" y="66"/>
                </a:cubicBezTo>
                <a:cubicBezTo>
                  <a:pt x="375" y="70"/>
                  <a:pt x="375" y="70"/>
                  <a:pt x="375" y="70"/>
                </a:cubicBezTo>
                <a:cubicBezTo>
                  <a:pt x="378" y="70"/>
                  <a:pt x="378" y="70"/>
                  <a:pt x="378" y="70"/>
                </a:cubicBezTo>
                <a:cubicBezTo>
                  <a:pt x="372" y="75"/>
                  <a:pt x="372" y="75"/>
                  <a:pt x="372" y="75"/>
                </a:cubicBezTo>
                <a:cubicBezTo>
                  <a:pt x="370" y="73"/>
                  <a:pt x="370" y="73"/>
                  <a:pt x="370" y="73"/>
                </a:cubicBezTo>
                <a:cubicBezTo>
                  <a:pt x="364" y="76"/>
                  <a:pt x="364" y="76"/>
                  <a:pt x="364" y="76"/>
                </a:cubicBezTo>
                <a:cubicBezTo>
                  <a:pt x="363" y="77"/>
                  <a:pt x="363" y="77"/>
                  <a:pt x="363" y="77"/>
                </a:cubicBezTo>
                <a:cubicBezTo>
                  <a:pt x="366" y="78"/>
                  <a:pt x="366" y="78"/>
                  <a:pt x="366" y="78"/>
                </a:cubicBezTo>
                <a:cubicBezTo>
                  <a:pt x="363" y="79"/>
                  <a:pt x="363" y="79"/>
                  <a:pt x="363" y="79"/>
                </a:cubicBezTo>
                <a:cubicBezTo>
                  <a:pt x="363" y="80"/>
                  <a:pt x="358" y="84"/>
                  <a:pt x="359" y="81"/>
                </a:cubicBezTo>
                <a:cubicBezTo>
                  <a:pt x="360" y="79"/>
                  <a:pt x="360" y="79"/>
                  <a:pt x="360" y="79"/>
                </a:cubicBezTo>
                <a:cubicBezTo>
                  <a:pt x="355" y="79"/>
                  <a:pt x="355" y="79"/>
                  <a:pt x="355" y="79"/>
                </a:cubicBezTo>
                <a:cubicBezTo>
                  <a:pt x="351" y="83"/>
                  <a:pt x="351" y="83"/>
                  <a:pt x="351" y="83"/>
                </a:cubicBezTo>
                <a:cubicBezTo>
                  <a:pt x="355" y="85"/>
                  <a:pt x="355" y="85"/>
                  <a:pt x="355" y="85"/>
                </a:cubicBezTo>
                <a:cubicBezTo>
                  <a:pt x="354" y="85"/>
                  <a:pt x="353" y="85"/>
                  <a:pt x="354" y="86"/>
                </a:cubicBezTo>
                <a:cubicBezTo>
                  <a:pt x="358" y="86"/>
                  <a:pt x="358" y="86"/>
                  <a:pt x="358" y="86"/>
                </a:cubicBezTo>
                <a:cubicBezTo>
                  <a:pt x="360" y="88"/>
                  <a:pt x="355" y="90"/>
                  <a:pt x="355" y="90"/>
                </a:cubicBezTo>
                <a:cubicBezTo>
                  <a:pt x="355" y="90"/>
                  <a:pt x="358" y="88"/>
                  <a:pt x="355" y="91"/>
                </a:cubicBezTo>
                <a:cubicBezTo>
                  <a:pt x="362" y="89"/>
                  <a:pt x="362" y="89"/>
                  <a:pt x="362" y="89"/>
                </a:cubicBezTo>
                <a:cubicBezTo>
                  <a:pt x="366" y="85"/>
                  <a:pt x="366" y="85"/>
                  <a:pt x="366" y="85"/>
                </a:cubicBezTo>
                <a:cubicBezTo>
                  <a:pt x="378" y="84"/>
                  <a:pt x="378" y="84"/>
                  <a:pt x="378" y="84"/>
                </a:cubicBezTo>
                <a:cubicBezTo>
                  <a:pt x="385" y="80"/>
                  <a:pt x="385" y="80"/>
                  <a:pt x="385" y="80"/>
                </a:cubicBezTo>
                <a:cubicBezTo>
                  <a:pt x="386" y="80"/>
                  <a:pt x="386" y="80"/>
                  <a:pt x="386" y="80"/>
                </a:cubicBezTo>
                <a:cubicBezTo>
                  <a:pt x="381" y="83"/>
                  <a:pt x="381" y="83"/>
                  <a:pt x="381" y="83"/>
                </a:cubicBezTo>
                <a:cubicBezTo>
                  <a:pt x="380" y="86"/>
                  <a:pt x="380" y="86"/>
                  <a:pt x="380" y="86"/>
                </a:cubicBezTo>
                <a:cubicBezTo>
                  <a:pt x="381" y="87"/>
                  <a:pt x="381" y="87"/>
                  <a:pt x="381" y="87"/>
                </a:cubicBezTo>
                <a:cubicBezTo>
                  <a:pt x="384" y="87"/>
                  <a:pt x="386" y="84"/>
                  <a:pt x="388" y="87"/>
                </a:cubicBezTo>
                <a:cubicBezTo>
                  <a:pt x="389" y="88"/>
                  <a:pt x="387" y="86"/>
                  <a:pt x="388" y="88"/>
                </a:cubicBezTo>
                <a:cubicBezTo>
                  <a:pt x="398" y="87"/>
                  <a:pt x="398" y="87"/>
                  <a:pt x="398" y="87"/>
                </a:cubicBezTo>
                <a:cubicBezTo>
                  <a:pt x="404" y="89"/>
                  <a:pt x="404" y="89"/>
                  <a:pt x="404" y="89"/>
                </a:cubicBezTo>
                <a:cubicBezTo>
                  <a:pt x="404" y="89"/>
                  <a:pt x="404" y="89"/>
                  <a:pt x="404" y="89"/>
                </a:cubicBezTo>
                <a:cubicBezTo>
                  <a:pt x="401" y="92"/>
                  <a:pt x="401" y="92"/>
                  <a:pt x="401" y="92"/>
                </a:cubicBezTo>
                <a:cubicBezTo>
                  <a:pt x="406" y="96"/>
                  <a:pt x="406" y="96"/>
                  <a:pt x="406" y="96"/>
                </a:cubicBezTo>
                <a:cubicBezTo>
                  <a:pt x="399" y="93"/>
                  <a:pt x="399" y="93"/>
                  <a:pt x="399" y="93"/>
                </a:cubicBezTo>
                <a:cubicBezTo>
                  <a:pt x="398" y="92"/>
                  <a:pt x="403" y="92"/>
                  <a:pt x="397" y="92"/>
                </a:cubicBezTo>
                <a:cubicBezTo>
                  <a:pt x="397" y="93"/>
                  <a:pt x="397" y="93"/>
                  <a:pt x="397" y="93"/>
                </a:cubicBezTo>
                <a:cubicBezTo>
                  <a:pt x="398" y="94"/>
                  <a:pt x="402" y="86"/>
                  <a:pt x="398" y="96"/>
                </a:cubicBezTo>
                <a:cubicBezTo>
                  <a:pt x="397" y="98"/>
                  <a:pt x="397" y="98"/>
                  <a:pt x="397" y="98"/>
                </a:cubicBezTo>
                <a:cubicBezTo>
                  <a:pt x="400" y="99"/>
                  <a:pt x="400" y="99"/>
                  <a:pt x="400" y="99"/>
                </a:cubicBezTo>
                <a:cubicBezTo>
                  <a:pt x="400" y="104"/>
                  <a:pt x="400" y="104"/>
                  <a:pt x="400" y="104"/>
                </a:cubicBezTo>
                <a:cubicBezTo>
                  <a:pt x="392" y="106"/>
                  <a:pt x="392" y="106"/>
                  <a:pt x="392" y="106"/>
                </a:cubicBezTo>
                <a:cubicBezTo>
                  <a:pt x="390" y="105"/>
                  <a:pt x="400" y="103"/>
                  <a:pt x="388" y="110"/>
                </a:cubicBezTo>
                <a:cubicBezTo>
                  <a:pt x="384" y="108"/>
                  <a:pt x="384" y="108"/>
                  <a:pt x="384" y="108"/>
                </a:cubicBezTo>
                <a:cubicBezTo>
                  <a:pt x="379" y="110"/>
                  <a:pt x="379" y="110"/>
                  <a:pt x="379" y="110"/>
                </a:cubicBezTo>
                <a:cubicBezTo>
                  <a:pt x="380" y="113"/>
                  <a:pt x="382" y="110"/>
                  <a:pt x="384" y="111"/>
                </a:cubicBezTo>
                <a:cubicBezTo>
                  <a:pt x="382" y="114"/>
                  <a:pt x="382" y="114"/>
                  <a:pt x="382" y="114"/>
                </a:cubicBezTo>
                <a:cubicBezTo>
                  <a:pt x="385" y="114"/>
                  <a:pt x="385" y="114"/>
                  <a:pt x="385" y="114"/>
                </a:cubicBezTo>
                <a:cubicBezTo>
                  <a:pt x="386" y="111"/>
                  <a:pt x="386" y="111"/>
                  <a:pt x="386" y="111"/>
                </a:cubicBezTo>
                <a:cubicBezTo>
                  <a:pt x="391" y="112"/>
                  <a:pt x="391" y="112"/>
                  <a:pt x="391" y="112"/>
                </a:cubicBezTo>
                <a:cubicBezTo>
                  <a:pt x="391" y="114"/>
                  <a:pt x="391" y="114"/>
                  <a:pt x="391" y="114"/>
                </a:cubicBezTo>
                <a:cubicBezTo>
                  <a:pt x="397" y="117"/>
                  <a:pt x="397" y="117"/>
                  <a:pt x="397" y="117"/>
                </a:cubicBezTo>
                <a:cubicBezTo>
                  <a:pt x="397" y="118"/>
                  <a:pt x="397" y="118"/>
                  <a:pt x="397" y="118"/>
                </a:cubicBezTo>
                <a:cubicBezTo>
                  <a:pt x="400" y="118"/>
                  <a:pt x="400" y="118"/>
                  <a:pt x="400" y="118"/>
                </a:cubicBezTo>
                <a:cubicBezTo>
                  <a:pt x="400" y="122"/>
                  <a:pt x="400" y="122"/>
                  <a:pt x="400" y="122"/>
                </a:cubicBezTo>
                <a:cubicBezTo>
                  <a:pt x="405" y="119"/>
                  <a:pt x="405" y="119"/>
                  <a:pt x="405" y="119"/>
                </a:cubicBezTo>
                <a:cubicBezTo>
                  <a:pt x="408" y="119"/>
                  <a:pt x="408" y="119"/>
                  <a:pt x="408" y="119"/>
                </a:cubicBezTo>
                <a:cubicBezTo>
                  <a:pt x="412" y="121"/>
                  <a:pt x="412" y="116"/>
                  <a:pt x="416" y="117"/>
                </a:cubicBezTo>
                <a:cubicBezTo>
                  <a:pt x="418" y="116"/>
                  <a:pt x="424" y="116"/>
                  <a:pt x="418" y="112"/>
                </a:cubicBezTo>
                <a:cubicBezTo>
                  <a:pt x="425" y="112"/>
                  <a:pt x="425" y="112"/>
                  <a:pt x="425" y="112"/>
                </a:cubicBezTo>
                <a:cubicBezTo>
                  <a:pt x="426" y="108"/>
                  <a:pt x="426" y="108"/>
                  <a:pt x="426" y="108"/>
                </a:cubicBezTo>
                <a:cubicBezTo>
                  <a:pt x="428" y="104"/>
                  <a:pt x="428" y="104"/>
                  <a:pt x="428" y="104"/>
                </a:cubicBezTo>
                <a:cubicBezTo>
                  <a:pt x="428" y="105"/>
                  <a:pt x="428" y="105"/>
                  <a:pt x="428" y="105"/>
                </a:cubicBezTo>
                <a:cubicBezTo>
                  <a:pt x="434" y="107"/>
                  <a:pt x="434" y="107"/>
                  <a:pt x="434" y="107"/>
                </a:cubicBezTo>
                <a:cubicBezTo>
                  <a:pt x="435" y="107"/>
                  <a:pt x="428" y="110"/>
                  <a:pt x="437" y="107"/>
                </a:cubicBezTo>
                <a:cubicBezTo>
                  <a:pt x="434" y="105"/>
                  <a:pt x="434" y="105"/>
                  <a:pt x="434" y="105"/>
                </a:cubicBezTo>
                <a:cubicBezTo>
                  <a:pt x="438" y="102"/>
                  <a:pt x="438" y="102"/>
                  <a:pt x="438" y="102"/>
                </a:cubicBezTo>
                <a:cubicBezTo>
                  <a:pt x="443" y="105"/>
                  <a:pt x="443" y="105"/>
                  <a:pt x="443" y="105"/>
                </a:cubicBezTo>
                <a:cubicBezTo>
                  <a:pt x="449" y="104"/>
                  <a:pt x="449" y="104"/>
                  <a:pt x="449" y="104"/>
                </a:cubicBezTo>
                <a:cubicBezTo>
                  <a:pt x="450" y="104"/>
                  <a:pt x="450" y="104"/>
                  <a:pt x="450" y="104"/>
                </a:cubicBezTo>
                <a:cubicBezTo>
                  <a:pt x="453" y="103"/>
                  <a:pt x="432" y="110"/>
                  <a:pt x="456" y="101"/>
                </a:cubicBezTo>
                <a:cubicBezTo>
                  <a:pt x="471" y="92"/>
                  <a:pt x="471" y="92"/>
                  <a:pt x="471" y="92"/>
                </a:cubicBezTo>
                <a:cubicBezTo>
                  <a:pt x="469" y="91"/>
                  <a:pt x="468" y="91"/>
                  <a:pt x="469" y="88"/>
                </a:cubicBezTo>
                <a:cubicBezTo>
                  <a:pt x="471" y="88"/>
                  <a:pt x="471" y="88"/>
                  <a:pt x="471" y="88"/>
                </a:cubicBezTo>
                <a:cubicBezTo>
                  <a:pt x="478" y="87"/>
                  <a:pt x="478" y="87"/>
                  <a:pt x="478" y="87"/>
                </a:cubicBezTo>
                <a:cubicBezTo>
                  <a:pt x="477" y="88"/>
                  <a:pt x="476" y="86"/>
                  <a:pt x="475" y="89"/>
                </a:cubicBezTo>
                <a:cubicBezTo>
                  <a:pt x="475" y="91"/>
                  <a:pt x="475" y="91"/>
                  <a:pt x="475" y="91"/>
                </a:cubicBezTo>
                <a:cubicBezTo>
                  <a:pt x="475" y="93"/>
                  <a:pt x="475" y="93"/>
                  <a:pt x="475" y="93"/>
                </a:cubicBezTo>
                <a:cubicBezTo>
                  <a:pt x="478" y="94"/>
                  <a:pt x="478" y="94"/>
                  <a:pt x="478" y="94"/>
                </a:cubicBezTo>
                <a:cubicBezTo>
                  <a:pt x="481" y="86"/>
                  <a:pt x="481" y="86"/>
                  <a:pt x="481" y="86"/>
                </a:cubicBezTo>
                <a:cubicBezTo>
                  <a:pt x="482" y="85"/>
                  <a:pt x="482" y="85"/>
                  <a:pt x="482" y="85"/>
                </a:cubicBezTo>
                <a:cubicBezTo>
                  <a:pt x="484" y="89"/>
                  <a:pt x="484" y="89"/>
                  <a:pt x="484" y="89"/>
                </a:cubicBezTo>
                <a:cubicBezTo>
                  <a:pt x="489" y="86"/>
                  <a:pt x="489" y="86"/>
                  <a:pt x="489" y="86"/>
                </a:cubicBezTo>
                <a:cubicBezTo>
                  <a:pt x="492" y="88"/>
                  <a:pt x="492" y="88"/>
                  <a:pt x="492" y="88"/>
                </a:cubicBezTo>
                <a:cubicBezTo>
                  <a:pt x="496" y="85"/>
                  <a:pt x="496" y="85"/>
                  <a:pt x="496" y="85"/>
                </a:cubicBezTo>
                <a:cubicBezTo>
                  <a:pt x="497" y="87"/>
                  <a:pt x="488" y="83"/>
                  <a:pt x="498" y="87"/>
                </a:cubicBezTo>
                <a:cubicBezTo>
                  <a:pt x="502" y="83"/>
                  <a:pt x="502" y="83"/>
                  <a:pt x="502" y="83"/>
                </a:cubicBezTo>
                <a:cubicBezTo>
                  <a:pt x="508" y="82"/>
                  <a:pt x="508" y="82"/>
                  <a:pt x="508" y="82"/>
                </a:cubicBezTo>
                <a:cubicBezTo>
                  <a:pt x="513" y="78"/>
                  <a:pt x="513" y="78"/>
                  <a:pt x="513" y="78"/>
                </a:cubicBezTo>
                <a:cubicBezTo>
                  <a:pt x="513" y="75"/>
                  <a:pt x="513" y="75"/>
                  <a:pt x="513" y="75"/>
                </a:cubicBezTo>
                <a:cubicBezTo>
                  <a:pt x="515" y="74"/>
                  <a:pt x="515" y="74"/>
                  <a:pt x="515" y="74"/>
                </a:cubicBezTo>
                <a:cubicBezTo>
                  <a:pt x="518" y="76"/>
                  <a:pt x="518" y="76"/>
                  <a:pt x="518" y="76"/>
                </a:cubicBezTo>
                <a:cubicBezTo>
                  <a:pt x="521" y="73"/>
                  <a:pt x="521" y="73"/>
                  <a:pt x="521" y="73"/>
                </a:cubicBezTo>
                <a:cubicBezTo>
                  <a:pt x="522" y="75"/>
                  <a:pt x="522" y="75"/>
                  <a:pt x="522" y="75"/>
                </a:cubicBezTo>
                <a:cubicBezTo>
                  <a:pt x="527" y="72"/>
                  <a:pt x="527" y="72"/>
                  <a:pt x="527" y="72"/>
                </a:cubicBezTo>
                <a:cubicBezTo>
                  <a:pt x="532" y="71"/>
                  <a:pt x="532" y="71"/>
                  <a:pt x="532" y="71"/>
                </a:cubicBezTo>
                <a:cubicBezTo>
                  <a:pt x="533" y="71"/>
                  <a:pt x="527" y="75"/>
                  <a:pt x="534" y="69"/>
                </a:cubicBezTo>
                <a:cubicBezTo>
                  <a:pt x="535" y="70"/>
                  <a:pt x="535" y="70"/>
                  <a:pt x="535" y="70"/>
                </a:cubicBezTo>
                <a:cubicBezTo>
                  <a:pt x="538" y="65"/>
                  <a:pt x="538" y="65"/>
                  <a:pt x="538" y="65"/>
                </a:cubicBezTo>
                <a:cubicBezTo>
                  <a:pt x="545" y="65"/>
                  <a:pt x="545" y="65"/>
                  <a:pt x="545" y="65"/>
                </a:cubicBezTo>
                <a:cubicBezTo>
                  <a:pt x="546" y="64"/>
                  <a:pt x="546" y="64"/>
                  <a:pt x="546" y="64"/>
                </a:cubicBezTo>
                <a:cubicBezTo>
                  <a:pt x="541" y="67"/>
                  <a:pt x="548" y="61"/>
                  <a:pt x="540" y="62"/>
                </a:cubicBezTo>
                <a:cubicBezTo>
                  <a:pt x="544" y="61"/>
                  <a:pt x="544" y="61"/>
                  <a:pt x="544" y="61"/>
                </a:cubicBezTo>
                <a:cubicBezTo>
                  <a:pt x="545" y="62"/>
                  <a:pt x="545" y="62"/>
                  <a:pt x="545" y="62"/>
                </a:cubicBezTo>
                <a:cubicBezTo>
                  <a:pt x="548" y="60"/>
                  <a:pt x="548" y="60"/>
                  <a:pt x="548" y="60"/>
                </a:cubicBezTo>
                <a:cubicBezTo>
                  <a:pt x="551" y="62"/>
                  <a:pt x="551" y="62"/>
                  <a:pt x="551" y="62"/>
                </a:cubicBezTo>
                <a:cubicBezTo>
                  <a:pt x="555" y="60"/>
                  <a:pt x="555" y="60"/>
                  <a:pt x="555" y="60"/>
                </a:cubicBezTo>
                <a:cubicBezTo>
                  <a:pt x="561" y="59"/>
                  <a:pt x="561" y="59"/>
                  <a:pt x="561" y="59"/>
                </a:cubicBezTo>
                <a:cubicBezTo>
                  <a:pt x="562" y="60"/>
                  <a:pt x="562" y="60"/>
                  <a:pt x="562" y="60"/>
                </a:cubicBezTo>
                <a:cubicBezTo>
                  <a:pt x="568" y="57"/>
                  <a:pt x="568" y="57"/>
                  <a:pt x="568" y="57"/>
                </a:cubicBezTo>
                <a:cubicBezTo>
                  <a:pt x="568" y="56"/>
                  <a:pt x="562" y="58"/>
                  <a:pt x="570" y="57"/>
                </a:cubicBezTo>
                <a:cubicBezTo>
                  <a:pt x="571" y="53"/>
                  <a:pt x="571" y="53"/>
                  <a:pt x="571" y="53"/>
                </a:cubicBezTo>
                <a:cubicBezTo>
                  <a:pt x="580" y="52"/>
                  <a:pt x="580" y="52"/>
                  <a:pt x="580" y="52"/>
                </a:cubicBezTo>
                <a:cubicBezTo>
                  <a:pt x="582" y="50"/>
                  <a:pt x="582" y="50"/>
                  <a:pt x="582" y="50"/>
                </a:cubicBezTo>
                <a:cubicBezTo>
                  <a:pt x="586" y="50"/>
                  <a:pt x="586" y="50"/>
                  <a:pt x="586" y="50"/>
                </a:cubicBezTo>
                <a:cubicBezTo>
                  <a:pt x="589" y="46"/>
                  <a:pt x="589" y="46"/>
                  <a:pt x="589" y="46"/>
                </a:cubicBezTo>
                <a:cubicBezTo>
                  <a:pt x="595" y="44"/>
                  <a:pt x="595" y="44"/>
                  <a:pt x="595" y="44"/>
                </a:cubicBezTo>
                <a:cubicBezTo>
                  <a:pt x="598" y="40"/>
                  <a:pt x="598" y="40"/>
                  <a:pt x="598" y="40"/>
                </a:cubicBezTo>
                <a:cubicBezTo>
                  <a:pt x="605" y="36"/>
                  <a:pt x="605" y="36"/>
                  <a:pt x="605" y="36"/>
                </a:cubicBezTo>
                <a:cubicBezTo>
                  <a:pt x="607" y="38"/>
                  <a:pt x="607" y="38"/>
                  <a:pt x="607" y="38"/>
                </a:cubicBezTo>
                <a:cubicBezTo>
                  <a:pt x="610" y="38"/>
                  <a:pt x="610" y="38"/>
                  <a:pt x="610" y="38"/>
                </a:cubicBezTo>
                <a:cubicBezTo>
                  <a:pt x="613" y="35"/>
                  <a:pt x="613" y="35"/>
                  <a:pt x="613" y="35"/>
                </a:cubicBezTo>
                <a:cubicBezTo>
                  <a:pt x="621" y="34"/>
                  <a:pt x="621" y="34"/>
                  <a:pt x="621" y="34"/>
                </a:cubicBezTo>
                <a:cubicBezTo>
                  <a:pt x="619" y="32"/>
                  <a:pt x="620" y="33"/>
                  <a:pt x="626" y="31"/>
                </a:cubicBezTo>
                <a:cubicBezTo>
                  <a:pt x="622" y="28"/>
                  <a:pt x="622" y="28"/>
                  <a:pt x="622" y="28"/>
                </a:cubicBezTo>
                <a:cubicBezTo>
                  <a:pt x="618" y="28"/>
                  <a:pt x="618" y="28"/>
                  <a:pt x="618" y="28"/>
                </a:cubicBezTo>
                <a:cubicBezTo>
                  <a:pt x="622" y="27"/>
                  <a:pt x="622" y="27"/>
                  <a:pt x="622" y="27"/>
                </a:cubicBezTo>
                <a:cubicBezTo>
                  <a:pt x="627" y="29"/>
                  <a:pt x="627" y="29"/>
                  <a:pt x="627" y="29"/>
                </a:cubicBezTo>
                <a:cubicBezTo>
                  <a:pt x="628" y="30"/>
                  <a:pt x="620" y="26"/>
                  <a:pt x="628" y="32"/>
                </a:cubicBezTo>
                <a:cubicBezTo>
                  <a:pt x="633" y="30"/>
                  <a:pt x="633" y="30"/>
                  <a:pt x="633" y="30"/>
                </a:cubicBezTo>
                <a:cubicBezTo>
                  <a:pt x="633" y="27"/>
                  <a:pt x="633" y="27"/>
                  <a:pt x="633" y="27"/>
                </a:cubicBezTo>
                <a:cubicBezTo>
                  <a:pt x="638" y="27"/>
                  <a:pt x="638" y="27"/>
                  <a:pt x="638" y="27"/>
                </a:cubicBezTo>
                <a:cubicBezTo>
                  <a:pt x="639" y="23"/>
                  <a:pt x="639" y="23"/>
                  <a:pt x="639" y="23"/>
                </a:cubicBezTo>
                <a:cubicBezTo>
                  <a:pt x="640" y="25"/>
                  <a:pt x="640" y="25"/>
                  <a:pt x="640" y="25"/>
                </a:cubicBezTo>
                <a:cubicBezTo>
                  <a:pt x="640" y="24"/>
                  <a:pt x="645" y="25"/>
                  <a:pt x="646" y="20"/>
                </a:cubicBezTo>
                <a:cubicBezTo>
                  <a:pt x="644" y="19"/>
                  <a:pt x="644" y="19"/>
                  <a:pt x="644" y="19"/>
                </a:cubicBezTo>
                <a:cubicBezTo>
                  <a:pt x="649" y="17"/>
                  <a:pt x="649" y="17"/>
                  <a:pt x="649" y="17"/>
                </a:cubicBezTo>
                <a:cubicBezTo>
                  <a:pt x="654" y="19"/>
                  <a:pt x="654" y="19"/>
                  <a:pt x="654" y="19"/>
                </a:cubicBezTo>
                <a:cubicBezTo>
                  <a:pt x="657" y="15"/>
                  <a:pt x="657" y="15"/>
                  <a:pt x="657" y="15"/>
                </a:cubicBezTo>
                <a:cubicBezTo>
                  <a:pt x="656" y="14"/>
                  <a:pt x="656" y="14"/>
                  <a:pt x="656" y="14"/>
                </a:cubicBezTo>
                <a:cubicBezTo>
                  <a:pt x="649" y="11"/>
                  <a:pt x="649" y="11"/>
                  <a:pt x="649" y="11"/>
                </a:cubicBezTo>
                <a:cubicBezTo>
                  <a:pt x="644" y="11"/>
                  <a:pt x="644" y="11"/>
                  <a:pt x="644" y="11"/>
                </a:cubicBezTo>
                <a:cubicBezTo>
                  <a:pt x="641" y="10"/>
                  <a:pt x="644" y="16"/>
                  <a:pt x="640" y="11"/>
                </a:cubicBezTo>
                <a:cubicBezTo>
                  <a:pt x="644" y="8"/>
                  <a:pt x="644" y="8"/>
                  <a:pt x="644" y="8"/>
                </a:cubicBezTo>
                <a:cubicBezTo>
                  <a:pt x="663" y="5"/>
                  <a:pt x="663" y="5"/>
                  <a:pt x="663" y="5"/>
                </a:cubicBezTo>
                <a:cubicBezTo>
                  <a:pt x="664" y="3"/>
                  <a:pt x="664" y="3"/>
                  <a:pt x="664" y="3"/>
                </a:cubicBezTo>
                <a:cubicBezTo>
                  <a:pt x="663" y="2"/>
                  <a:pt x="663" y="2"/>
                  <a:pt x="663" y="2"/>
                </a:cubicBezTo>
                <a:cubicBezTo>
                  <a:pt x="667" y="4"/>
                  <a:pt x="667" y="4"/>
                  <a:pt x="667" y="4"/>
                </a:cubicBezTo>
                <a:cubicBezTo>
                  <a:pt x="667" y="5"/>
                  <a:pt x="667" y="5"/>
                  <a:pt x="667" y="5"/>
                </a:cubicBezTo>
                <a:cubicBezTo>
                  <a:pt x="668" y="6"/>
                  <a:pt x="668" y="6"/>
                  <a:pt x="668" y="6"/>
                </a:cubicBezTo>
                <a:cubicBezTo>
                  <a:pt x="671" y="5"/>
                  <a:pt x="674" y="6"/>
                  <a:pt x="676" y="5"/>
                </a:cubicBezTo>
                <a:cubicBezTo>
                  <a:pt x="677" y="8"/>
                  <a:pt x="677" y="8"/>
                  <a:pt x="677" y="8"/>
                </a:cubicBezTo>
                <a:cubicBezTo>
                  <a:pt x="676" y="10"/>
                  <a:pt x="676" y="10"/>
                  <a:pt x="676" y="10"/>
                </a:cubicBezTo>
                <a:cubicBezTo>
                  <a:pt x="678" y="13"/>
                  <a:pt x="678" y="13"/>
                  <a:pt x="678" y="13"/>
                </a:cubicBezTo>
                <a:cubicBezTo>
                  <a:pt x="679" y="12"/>
                  <a:pt x="679" y="12"/>
                  <a:pt x="679" y="12"/>
                </a:cubicBezTo>
                <a:cubicBezTo>
                  <a:pt x="678" y="14"/>
                  <a:pt x="678" y="14"/>
                  <a:pt x="678" y="14"/>
                </a:cubicBezTo>
                <a:cubicBezTo>
                  <a:pt x="671" y="15"/>
                  <a:pt x="671" y="15"/>
                  <a:pt x="671" y="15"/>
                </a:cubicBezTo>
                <a:cubicBezTo>
                  <a:pt x="668" y="19"/>
                  <a:pt x="668" y="19"/>
                  <a:pt x="668" y="19"/>
                </a:cubicBezTo>
                <a:cubicBezTo>
                  <a:pt x="674" y="20"/>
                  <a:pt x="674" y="20"/>
                  <a:pt x="674" y="20"/>
                </a:cubicBezTo>
                <a:cubicBezTo>
                  <a:pt x="677" y="17"/>
                  <a:pt x="677" y="17"/>
                  <a:pt x="677" y="17"/>
                </a:cubicBezTo>
                <a:cubicBezTo>
                  <a:pt x="702" y="19"/>
                  <a:pt x="702" y="19"/>
                  <a:pt x="702" y="19"/>
                </a:cubicBezTo>
                <a:cubicBezTo>
                  <a:pt x="704" y="16"/>
                  <a:pt x="706" y="17"/>
                  <a:pt x="708" y="18"/>
                </a:cubicBezTo>
                <a:cubicBezTo>
                  <a:pt x="708" y="20"/>
                  <a:pt x="708" y="20"/>
                  <a:pt x="708" y="20"/>
                </a:cubicBezTo>
                <a:cubicBezTo>
                  <a:pt x="706" y="19"/>
                  <a:pt x="706" y="19"/>
                  <a:pt x="706" y="19"/>
                </a:cubicBezTo>
                <a:cubicBezTo>
                  <a:pt x="705" y="20"/>
                  <a:pt x="705" y="20"/>
                  <a:pt x="705" y="20"/>
                </a:cubicBezTo>
                <a:cubicBezTo>
                  <a:pt x="702" y="20"/>
                  <a:pt x="706" y="14"/>
                  <a:pt x="705" y="23"/>
                </a:cubicBezTo>
                <a:cubicBezTo>
                  <a:pt x="702" y="23"/>
                  <a:pt x="702" y="23"/>
                  <a:pt x="702" y="23"/>
                </a:cubicBezTo>
                <a:cubicBezTo>
                  <a:pt x="702" y="27"/>
                  <a:pt x="695" y="28"/>
                  <a:pt x="690" y="27"/>
                </a:cubicBezTo>
                <a:cubicBezTo>
                  <a:pt x="688" y="27"/>
                  <a:pt x="703" y="28"/>
                  <a:pt x="685" y="28"/>
                </a:cubicBezTo>
                <a:cubicBezTo>
                  <a:pt x="684" y="28"/>
                  <a:pt x="689" y="25"/>
                  <a:pt x="683" y="29"/>
                </a:cubicBezTo>
                <a:cubicBezTo>
                  <a:pt x="683" y="30"/>
                  <a:pt x="683" y="30"/>
                  <a:pt x="683" y="30"/>
                </a:cubicBezTo>
                <a:cubicBezTo>
                  <a:pt x="685" y="28"/>
                  <a:pt x="683" y="27"/>
                  <a:pt x="687" y="32"/>
                </a:cubicBezTo>
                <a:cubicBezTo>
                  <a:pt x="687" y="32"/>
                  <a:pt x="687" y="32"/>
                  <a:pt x="687" y="32"/>
                </a:cubicBezTo>
                <a:cubicBezTo>
                  <a:pt x="688" y="33"/>
                  <a:pt x="688" y="33"/>
                  <a:pt x="688" y="33"/>
                </a:cubicBezTo>
                <a:cubicBezTo>
                  <a:pt x="690" y="32"/>
                  <a:pt x="690" y="32"/>
                  <a:pt x="690" y="32"/>
                </a:cubicBezTo>
                <a:cubicBezTo>
                  <a:pt x="692" y="29"/>
                  <a:pt x="694" y="37"/>
                  <a:pt x="694" y="29"/>
                </a:cubicBezTo>
                <a:cubicBezTo>
                  <a:pt x="702" y="29"/>
                  <a:pt x="702" y="29"/>
                  <a:pt x="702" y="29"/>
                </a:cubicBezTo>
                <a:cubicBezTo>
                  <a:pt x="707" y="27"/>
                  <a:pt x="707" y="27"/>
                  <a:pt x="707" y="27"/>
                </a:cubicBezTo>
                <a:cubicBezTo>
                  <a:pt x="705" y="32"/>
                  <a:pt x="705" y="32"/>
                  <a:pt x="705" y="32"/>
                </a:cubicBezTo>
                <a:cubicBezTo>
                  <a:pt x="699" y="32"/>
                  <a:pt x="699" y="32"/>
                  <a:pt x="699" y="32"/>
                </a:cubicBezTo>
                <a:cubicBezTo>
                  <a:pt x="698" y="33"/>
                  <a:pt x="698" y="33"/>
                  <a:pt x="698" y="33"/>
                </a:cubicBezTo>
                <a:cubicBezTo>
                  <a:pt x="697" y="32"/>
                  <a:pt x="697" y="32"/>
                  <a:pt x="697" y="32"/>
                </a:cubicBezTo>
                <a:cubicBezTo>
                  <a:pt x="694" y="37"/>
                  <a:pt x="694" y="37"/>
                  <a:pt x="694" y="37"/>
                </a:cubicBezTo>
                <a:cubicBezTo>
                  <a:pt x="682" y="43"/>
                  <a:pt x="682" y="43"/>
                  <a:pt x="682" y="43"/>
                </a:cubicBezTo>
                <a:cubicBezTo>
                  <a:pt x="682" y="44"/>
                  <a:pt x="682" y="44"/>
                  <a:pt x="682" y="44"/>
                </a:cubicBezTo>
                <a:cubicBezTo>
                  <a:pt x="685" y="41"/>
                  <a:pt x="688" y="47"/>
                  <a:pt x="690" y="42"/>
                </a:cubicBezTo>
                <a:cubicBezTo>
                  <a:pt x="696" y="40"/>
                  <a:pt x="693" y="41"/>
                  <a:pt x="699" y="43"/>
                </a:cubicBezTo>
                <a:cubicBezTo>
                  <a:pt x="700" y="40"/>
                  <a:pt x="700" y="40"/>
                  <a:pt x="700" y="40"/>
                </a:cubicBezTo>
                <a:cubicBezTo>
                  <a:pt x="702" y="41"/>
                  <a:pt x="705" y="42"/>
                  <a:pt x="706" y="38"/>
                </a:cubicBezTo>
                <a:cubicBezTo>
                  <a:pt x="708" y="38"/>
                  <a:pt x="710" y="38"/>
                  <a:pt x="711" y="37"/>
                </a:cubicBezTo>
                <a:cubicBezTo>
                  <a:pt x="712" y="41"/>
                  <a:pt x="712" y="41"/>
                  <a:pt x="712" y="41"/>
                </a:cubicBezTo>
                <a:cubicBezTo>
                  <a:pt x="718" y="39"/>
                  <a:pt x="718" y="39"/>
                  <a:pt x="718" y="39"/>
                </a:cubicBezTo>
                <a:cubicBezTo>
                  <a:pt x="722" y="41"/>
                  <a:pt x="722" y="41"/>
                  <a:pt x="722" y="41"/>
                </a:cubicBezTo>
                <a:cubicBezTo>
                  <a:pt x="724" y="41"/>
                  <a:pt x="724" y="41"/>
                  <a:pt x="724" y="41"/>
                </a:cubicBezTo>
                <a:cubicBezTo>
                  <a:pt x="727" y="36"/>
                  <a:pt x="727" y="36"/>
                  <a:pt x="727" y="36"/>
                </a:cubicBezTo>
                <a:cubicBezTo>
                  <a:pt x="728" y="38"/>
                  <a:pt x="729" y="35"/>
                  <a:pt x="730" y="37"/>
                </a:cubicBezTo>
                <a:cubicBezTo>
                  <a:pt x="729" y="34"/>
                  <a:pt x="729" y="34"/>
                  <a:pt x="729" y="34"/>
                </a:cubicBezTo>
                <a:cubicBezTo>
                  <a:pt x="730" y="35"/>
                  <a:pt x="730" y="35"/>
                  <a:pt x="730" y="35"/>
                </a:cubicBezTo>
                <a:cubicBezTo>
                  <a:pt x="734" y="33"/>
                  <a:pt x="728" y="40"/>
                  <a:pt x="733" y="33"/>
                </a:cubicBezTo>
                <a:cubicBezTo>
                  <a:pt x="728" y="30"/>
                  <a:pt x="728" y="30"/>
                  <a:pt x="728" y="30"/>
                </a:cubicBezTo>
                <a:cubicBezTo>
                  <a:pt x="724" y="31"/>
                  <a:pt x="724" y="31"/>
                  <a:pt x="724" y="31"/>
                </a:cubicBezTo>
                <a:cubicBezTo>
                  <a:pt x="724" y="29"/>
                  <a:pt x="724" y="29"/>
                  <a:pt x="724" y="29"/>
                </a:cubicBezTo>
                <a:cubicBezTo>
                  <a:pt x="724" y="27"/>
                  <a:pt x="724" y="27"/>
                  <a:pt x="724" y="27"/>
                </a:cubicBezTo>
                <a:cubicBezTo>
                  <a:pt x="722" y="26"/>
                  <a:pt x="722" y="26"/>
                  <a:pt x="722" y="26"/>
                </a:cubicBezTo>
                <a:cubicBezTo>
                  <a:pt x="721" y="25"/>
                  <a:pt x="718" y="29"/>
                  <a:pt x="718" y="24"/>
                </a:cubicBezTo>
                <a:cubicBezTo>
                  <a:pt x="718" y="24"/>
                  <a:pt x="716" y="26"/>
                  <a:pt x="719" y="23"/>
                </a:cubicBezTo>
                <a:cubicBezTo>
                  <a:pt x="724" y="26"/>
                  <a:pt x="724" y="26"/>
                  <a:pt x="724" y="26"/>
                </a:cubicBezTo>
                <a:cubicBezTo>
                  <a:pt x="726" y="26"/>
                  <a:pt x="726" y="26"/>
                  <a:pt x="726" y="26"/>
                </a:cubicBezTo>
                <a:cubicBezTo>
                  <a:pt x="726" y="24"/>
                  <a:pt x="726" y="24"/>
                  <a:pt x="726" y="24"/>
                </a:cubicBezTo>
                <a:cubicBezTo>
                  <a:pt x="724" y="22"/>
                  <a:pt x="724" y="22"/>
                  <a:pt x="724" y="22"/>
                </a:cubicBezTo>
                <a:cubicBezTo>
                  <a:pt x="718" y="22"/>
                  <a:pt x="718" y="22"/>
                  <a:pt x="718" y="22"/>
                </a:cubicBezTo>
                <a:cubicBezTo>
                  <a:pt x="715" y="25"/>
                  <a:pt x="715" y="25"/>
                  <a:pt x="715" y="25"/>
                </a:cubicBezTo>
                <a:cubicBezTo>
                  <a:pt x="712" y="25"/>
                  <a:pt x="712" y="25"/>
                  <a:pt x="712" y="25"/>
                </a:cubicBezTo>
                <a:cubicBezTo>
                  <a:pt x="709" y="26"/>
                  <a:pt x="709" y="26"/>
                  <a:pt x="709" y="26"/>
                </a:cubicBezTo>
                <a:cubicBezTo>
                  <a:pt x="706" y="24"/>
                  <a:pt x="706" y="24"/>
                  <a:pt x="706" y="24"/>
                </a:cubicBezTo>
                <a:cubicBezTo>
                  <a:pt x="709" y="23"/>
                  <a:pt x="709" y="23"/>
                  <a:pt x="709" y="23"/>
                </a:cubicBezTo>
                <a:cubicBezTo>
                  <a:pt x="708" y="22"/>
                  <a:pt x="710" y="28"/>
                  <a:pt x="715" y="21"/>
                </a:cubicBezTo>
                <a:cubicBezTo>
                  <a:pt x="715" y="20"/>
                  <a:pt x="715" y="20"/>
                  <a:pt x="715" y="20"/>
                </a:cubicBezTo>
                <a:cubicBezTo>
                  <a:pt x="711" y="20"/>
                  <a:pt x="711" y="20"/>
                  <a:pt x="711" y="20"/>
                </a:cubicBezTo>
                <a:cubicBezTo>
                  <a:pt x="710" y="19"/>
                  <a:pt x="710" y="19"/>
                  <a:pt x="710" y="19"/>
                </a:cubicBezTo>
                <a:cubicBezTo>
                  <a:pt x="711" y="18"/>
                  <a:pt x="711" y="18"/>
                  <a:pt x="711" y="18"/>
                </a:cubicBezTo>
                <a:cubicBezTo>
                  <a:pt x="720" y="19"/>
                  <a:pt x="720" y="19"/>
                  <a:pt x="720" y="19"/>
                </a:cubicBezTo>
                <a:cubicBezTo>
                  <a:pt x="723" y="21"/>
                  <a:pt x="721" y="16"/>
                  <a:pt x="725" y="16"/>
                </a:cubicBezTo>
                <a:cubicBezTo>
                  <a:pt x="725" y="20"/>
                  <a:pt x="725" y="20"/>
                  <a:pt x="725" y="20"/>
                </a:cubicBezTo>
                <a:cubicBezTo>
                  <a:pt x="732" y="17"/>
                  <a:pt x="732" y="17"/>
                  <a:pt x="732" y="17"/>
                </a:cubicBezTo>
                <a:cubicBezTo>
                  <a:pt x="739" y="18"/>
                  <a:pt x="739" y="18"/>
                  <a:pt x="739" y="18"/>
                </a:cubicBezTo>
                <a:cubicBezTo>
                  <a:pt x="740" y="20"/>
                  <a:pt x="740" y="20"/>
                  <a:pt x="740" y="20"/>
                </a:cubicBezTo>
                <a:cubicBezTo>
                  <a:pt x="744" y="18"/>
                  <a:pt x="744" y="18"/>
                  <a:pt x="744" y="18"/>
                </a:cubicBezTo>
                <a:cubicBezTo>
                  <a:pt x="747" y="16"/>
                  <a:pt x="747" y="16"/>
                  <a:pt x="747" y="16"/>
                </a:cubicBezTo>
                <a:cubicBezTo>
                  <a:pt x="744" y="20"/>
                  <a:pt x="744" y="20"/>
                  <a:pt x="744" y="20"/>
                </a:cubicBezTo>
                <a:cubicBezTo>
                  <a:pt x="743" y="23"/>
                  <a:pt x="743" y="23"/>
                  <a:pt x="743" y="23"/>
                </a:cubicBezTo>
                <a:cubicBezTo>
                  <a:pt x="744" y="24"/>
                  <a:pt x="744" y="24"/>
                  <a:pt x="744" y="24"/>
                </a:cubicBezTo>
                <a:cubicBezTo>
                  <a:pt x="738" y="26"/>
                  <a:pt x="738" y="26"/>
                  <a:pt x="738" y="26"/>
                </a:cubicBezTo>
                <a:cubicBezTo>
                  <a:pt x="740" y="27"/>
                  <a:pt x="740" y="27"/>
                  <a:pt x="740" y="27"/>
                </a:cubicBezTo>
                <a:cubicBezTo>
                  <a:pt x="738" y="28"/>
                  <a:pt x="738" y="28"/>
                  <a:pt x="738" y="28"/>
                </a:cubicBezTo>
                <a:cubicBezTo>
                  <a:pt x="737" y="29"/>
                  <a:pt x="749" y="24"/>
                  <a:pt x="733" y="28"/>
                </a:cubicBezTo>
                <a:cubicBezTo>
                  <a:pt x="734" y="33"/>
                  <a:pt x="734" y="33"/>
                  <a:pt x="734" y="33"/>
                </a:cubicBezTo>
                <a:cubicBezTo>
                  <a:pt x="736" y="34"/>
                  <a:pt x="736" y="34"/>
                  <a:pt x="736" y="34"/>
                </a:cubicBezTo>
                <a:cubicBezTo>
                  <a:pt x="736" y="33"/>
                  <a:pt x="737" y="35"/>
                  <a:pt x="737" y="33"/>
                </a:cubicBezTo>
                <a:cubicBezTo>
                  <a:pt x="737" y="35"/>
                  <a:pt x="737" y="35"/>
                  <a:pt x="737" y="35"/>
                </a:cubicBezTo>
                <a:cubicBezTo>
                  <a:pt x="737" y="35"/>
                  <a:pt x="737" y="35"/>
                  <a:pt x="737" y="35"/>
                </a:cubicBezTo>
                <a:cubicBezTo>
                  <a:pt x="732" y="33"/>
                  <a:pt x="735" y="38"/>
                  <a:pt x="732" y="38"/>
                </a:cubicBezTo>
                <a:cubicBezTo>
                  <a:pt x="731" y="38"/>
                  <a:pt x="731" y="38"/>
                  <a:pt x="731" y="38"/>
                </a:cubicBezTo>
                <a:cubicBezTo>
                  <a:pt x="729" y="39"/>
                  <a:pt x="729" y="39"/>
                  <a:pt x="729" y="39"/>
                </a:cubicBezTo>
                <a:cubicBezTo>
                  <a:pt x="730" y="40"/>
                  <a:pt x="730" y="40"/>
                  <a:pt x="730" y="40"/>
                </a:cubicBezTo>
                <a:cubicBezTo>
                  <a:pt x="726" y="43"/>
                  <a:pt x="726" y="43"/>
                  <a:pt x="726" y="43"/>
                </a:cubicBezTo>
                <a:cubicBezTo>
                  <a:pt x="726" y="44"/>
                  <a:pt x="726" y="44"/>
                  <a:pt x="726" y="44"/>
                </a:cubicBezTo>
                <a:cubicBezTo>
                  <a:pt x="722" y="43"/>
                  <a:pt x="722" y="43"/>
                  <a:pt x="722" y="43"/>
                </a:cubicBezTo>
                <a:cubicBezTo>
                  <a:pt x="720" y="47"/>
                  <a:pt x="720" y="47"/>
                  <a:pt x="720" y="47"/>
                </a:cubicBezTo>
                <a:cubicBezTo>
                  <a:pt x="716" y="47"/>
                  <a:pt x="716" y="47"/>
                  <a:pt x="716" y="47"/>
                </a:cubicBezTo>
                <a:cubicBezTo>
                  <a:pt x="723" y="48"/>
                  <a:pt x="723" y="48"/>
                  <a:pt x="723" y="48"/>
                </a:cubicBezTo>
                <a:cubicBezTo>
                  <a:pt x="723" y="51"/>
                  <a:pt x="723" y="51"/>
                  <a:pt x="723" y="51"/>
                </a:cubicBezTo>
                <a:cubicBezTo>
                  <a:pt x="720" y="50"/>
                  <a:pt x="720" y="50"/>
                  <a:pt x="720" y="50"/>
                </a:cubicBezTo>
                <a:cubicBezTo>
                  <a:pt x="717" y="52"/>
                  <a:pt x="734" y="49"/>
                  <a:pt x="714" y="53"/>
                </a:cubicBezTo>
                <a:cubicBezTo>
                  <a:pt x="718" y="54"/>
                  <a:pt x="718" y="54"/>
                  <a:pt x="718" y="54"/>
                </a:cubicBezTo>
                <a:cubicBezTo>
                  <a:pt x="714" y="55"/>
                  <a:pt x="714" y="55"/>
                  <a:pt x="714" y="55"/>
                </a:cubicBezTo>
                <a:cubicBezTo>
                  <a:pt x="713" y="58"/>
                  <a:pt x="721" y="52"/>
                  <a:pt x="711" y="58"/>
                </a:cubicBezTo>
                <a:cubicBezTo>
                  <a:pt x="711" y="59"/>
                  <a:pt x="717" y="58"/>
                  <a:pt x="709" y="57"/>
                </a:cubicBezTo>
                <a:cubicBezTo>
                  <a:pt x="709" y="58"/>
                  <a:pt x="713" y="55"/>
                  <a:pt x="708" y="59"/>
                </a:cubicBezTo>
                <a:cubicBezTo>
                  <a:pt x="716" y="59"/>
                  <a:pt x="716" y="59"/>
                  <a:pt x="716" y="59"/>
                </a:cubicBezTo>
                <a:cubicBezTo>
                  <a:pt x="711" y="63"/>
                  <a:pt x="711" y="63"/>
                  <a:pt x="711" y="63"/>
                </a:cubicBezTo>
                <a:cubicBezTo>
                  <a:pt x="711" y="65"/>
                  <a:pt x="711" y="65"/>
                  <a:pt x="711" y="65"/>
                </a:cubicBezTo>
                <a:cubicBezTo>
                  <a:pt x="723" y="64"/>
                  <a:pt x="723" y="64"/>
                  <a:pt x="723" y="64"/>
                </a:cubicBezTo>
                <a:cubicBezTo>
                  <a:pt x="728" y="66"/>
                  <a:pt x="728" y="66"/>
                  <a:pt x="728" y="66"/>
                </a:cubicBezTo>
                <a:cubicBezTo>
                  <a:pt x="724" y="67"/>
                  <a:pt x="724" y="67"/>
                  <a:pt x="724" y="67"/>
                </a:cubicBezTo>
                <a:cubicBezTo>
                  <a:pt x="724" y="68"/>
                  <a:pt x="725" y="69"/>
                  <a:pt x="726" y="68"/>
                </a:cubicBezTo>
                <a:cubicBezTo>
                  <a:pt x="718" y="68"/>
                  <a:pt x="718" y="68"/>
                  <a:pt x="718" y="68"/>
                </a:cubicBezTo>
                <a:cubicBezTo>
                  <a:pt x="720" y="70"/>
                  <a:pt x="720" y="70"/>
                  <a:pt x="720" y="70"/>
                </a:cubicBezTo>
                <a:cubicBezTo>
                  <a:pt x="719" y="71"/>
                  <a:pt x="719" y="71"/>
                  <a:pt x="719" y="71"/>
                </a:cubicBezTo>
                <a:cubicBezTo>
                  <a:pt x="716" y="67"/>
                  <a:pt x="716" y="67"/>
                  <a:pt x="716" y="67"/>
                </a:cubicBezTo>
                <a:cubicBezTo>
                  <a:pt x="708" y="68"/>
                  <a:pt x="708" y="68"/>
                  <a:pt x="708" y="68"/>
                </a:cubicBezTo>
                <a:cubicBezTo>
                  <a:pt x="708" y="71"/>
                  <a:pt x="708" y="71"/>
                  <a:pt x="708" y="71"/>
                </a:cubicBezTo>
                <a:cubicBezTo>
                  <a:pt x="705" y="71"/>
                  <a:pt x="705" y="71"/>
                  <a:pt x="705" y="71"/>
                </a:cubicBezTo>
                <a:cubicBezTo>
                  <a:pt x="705" y="71"/>
                  <a:pt x="703" y="70"/>
                  <a:pt x="705" y="69"/>
                </a:cubicBezTo>
                <a:cubicBezTo>
                  <a:pt x="697" y="72"/>
                  <a:pt x="697" y="72"/>
                  <a:pt x="697" y="72"/>
                </a:cubicBezTo>
                <a:cubicBezTo>
                  <a:pt x="697" y="73"/>
                  <a:pt x="697" y="73"/>
                  <a:pt x="697" y="73"/>
                </a:cubicBezTo>
                <a:cubicBezTo>
                  <a:pt x="706" y="72"/>
                  <a:pt x="691" y="78"/>
                  <a:pt x="705" y="75"/>
                </a:cubicBezTo>
                <a:cubicBezTo>
                  <a:pt x="697" y="76"/>
                  <a:pt x="697" y="76"/>
                  <a:pt x="697" y="76"/>
                </a:cubicBezTo>
                <a:cubicBezTo>
                  <a:pt x="699" y="79"/>
                  <a:pt x="699" y="79"/>
                  <a:pt x="699" y="79"/>
                </a:cubicBezTo>
                <a:cubicBezTo>
                  <a:pt x="699" y="77"/>
                  <a:pt x="698" y="78"/>
                  <a:pt x="701" y="79"/>
                </a:cubicBezTo>
                <a:cubicBezTo>
                  <a:pt x="698" y="79"/>
                  <a:pt x="698" y="79"/>
                  <a:pt x="698" y="79"/>
                </a:cubicBezTo>
                <a:cubicBezTo>
                  <a:pt x="696" y="79"/>
                  <a:pt x="696" y="79"/>
                  <a:pt x="696" y="79"/>
                </a:cubicBezTo>
                <a:cubicBezTo>
                  <a:pt x="694" y="76"/>
                  <a:pt x="706" y="81"/>
                  <a:pt x="692" y="76"/>
                </a:cubicBezTo>
                <a:cubicBezTo>
                  <a:pt x="692" y="81"/>
                  <a:pt x="692" y="81"/>
                  <a:pt x="692" y="81"/>
                </a:cubicBezTo>
                <a:cubicBezTo>
                  <a:pt x="690" y="80"/>
                  <a:pt x="690" y="80"/>
                  <a:pt x="690" y="80"/>
                </a:cubicBezTo>
                <a:cubicBezTo>
                  <a:pt x="688" y="76"/>
                  <a:pt x="688" y="76"/>
                  <a:pt x="688" y="76"/>
                </a:cubicBezTo>
                <a:cubicBezTo>
                  <a:pt x="685" y="79"/>
                  <a:pt x="707" y="79"/>
                  <a:pt x="678" y="79"/>
                </a:cubicBezTo>
                <a:cubicBezTo>
                  <a:pt x="676" y="80"/>
                  <a:pt x="679" y="82"/>
                  <a:pt x="679" y="83"/>
                </a:cubicBezTo>
                <a:cubicBezTo>
                  <a:pt x="680" y="82"/>
                  <a:pt x="681" y="84"/>
                  <a:pt x="676" y="84"/>
                </a:cubicBezTo>
                <a:cubicBezTo>
                  <a:pt x="676" y="85"/>
                  <a:pt x="676" y="85"/>
                  <a:pt x="676" y="85"/>
                </a:cubicBezTo>
                <a:cubicBezTo>
                  <a:pt x="678" y="88"/>
                  <a:pt x="681" y="87"/>
                  <a:pt x="687" y="81"/>
                </a:cubicBezTo>
                <a:cubicBezTo>
                  <a:pt x="688" y="81"/>
                  <a:pt x="688" y="81"/>
                  <a:pt x="688" y="81"/>
                </a:cubicBezTo>
                <a:cubicBezTo>
                  <a:pt x="687" y="83"/>
                  <a:pt x="687" y="83"/>
                  <a:pt x="687" y="83"/>
                </a:cubicBezTo>
                <a:cubicBezTo>
                  <a:pt x="690" y="85"/>
                  <a:pt x="690" y="85"/>
                  <a:pt x="690" y="85"/>
                </a:cubicBezTo>
                <a:cubicBezTo>
                  <a:pt x="693" y="84"/>
                  <a:pt x="693" y="84"/>
                  <a:pt x="693" y="84"/>
                </a:cubicBezTo>
                <a:cubicBezTo>
                  <a:pt x="695" y="82"/>
                  <a:pt x="695" y="82"/>
                  <a:pt x="695" y="82"/>
                </a:cubicBezTo>
                <a:cubicBezTo>
                  <a:pt x="697" y="84"/>
                  <a:pt x="697" y="84"/>
                  <a:pt x="697" y="84"/>
                </a:cubicBezTo>
                <a:cubicBezTo>
                  <a:pt x="702" y="83"/>
                  <a:pt x="702" y="83"/>
                  <a:pt x="702" y="83"/>
                </a:cubicBezTo>
                <a:cubicBezTo>
                  <a:pt x="701" y="82"/>
                  <a:pt x="701" y="87"/>
                  <a:pt x="702" y="81"/>
                </a:cubicBezTo>
                <a:cubicBezTo>
                  <a:pt x="708" y="81"/>
                  <a:pt x="708" y="81"/>
                  <a:pt x="708" y="81"/>
                </a:cubicBezTo>
                <a:cubicBezTo>
                  <a:pt x="719" y="76"/>
                  <a:pt x="719" y="76"/>
                  <a:pt x="719" y="76"/>
                </a:cubicBezTo>
                <a:cubicBezTo>
                  <a:pt x="718" y="75"/>
                  <a:pt x="716" y="83"/>
                  <a:pt x="719" y="73"/>
                </a:cubicBezTo>
                <a:cubicBezTo>
                  <a:pt x="725" y="75"/>
                  <a:pt x="725" y="75"/>
                  <a:pt x="725" y="75"/>
                </a:cubicBezTo>
                <a:cubicBezTo>
                  <a:pt x="729" y="72"/>
                  <a:pt x="729" y="72"/>
                  <a:pt x="729" y="72"/>
                </a:cubicBezTo>
                <a:cubicBezTo>
                  <a:pt x="729" y="73"/>
                  <a:pt x="729" y="73"/>
                  <a:pt x="729" y="73"/>
                </a:cubicBezTo>
                <a:cubicBezTo>
                  <a:pt x="730" y="72"/>
                  <a:pt x="730" y="72"/>
                  <a:pt x="730" y="72"/>
                </a:cubicBezTo>
                <a:cubicBezTo>
                  <a:pt x="729" y="68"/>
                  <a:pt x="729" y="68"/>
                  <a:pt x="729" y="68"/>
                </a:cubicBezTo>
                <a:cubicBezTo>
                  <a:pt x="732" y="68"/>
                  <a:pt x="732" y="68"/>
                  <a:pt x="732" y="68"/>
                </a:cubicBezTo>
                <a:cubicBezTo>
                  <a:pt x="733" y="68"/>
                  <a:pt x="733" y="68"/>
                  <a:pt x="733" y="68"/>
                </a:cubicBezTo>
                <a:cubicBezTo>
                  <a:pt x="732" y="70"/>
                  <a:pt x="732" y="70"/>
                  <a:pt x="732" y="70"/>
                </a:cubicBezTo>
                <a:cubicBezTo>
                  <a:pt x="737" y="70"/>
                  <a:pt x="725" y="72"/>
                  <a:pt x="738" y="72"/>
                </a:cubicBezTo>
                <a:cubicBezTo>
                  <a:pt x="739" y="73"/>
                  <a:pt x="739" y="73"/>
                  <a:pt x="739" y="73"/>
                </a:cubicBezTo>
                <a:cubicBezTo>
                  <a:pt x="743" y="72"/>
                  <a:pt x="743" y="72"/>
                  <a:pt x="743" y="72"/>
                </a:cubicBezTo>
                <a:cubicBezTo>
                  <a:pt x="748" y="68"/>
                  <a:pt x="748" y="68"/>
                  <a:pt x="748" y="68"/>
                </a:cubicBezTo>
                <a:cubicBezTo>
                  <a:pt x="750" y="68"/>
                  <a:pt x="750" y="68"/>
                  <a:pt x="750" y="68"/>
                </a:cubicBezTo>
                <a:cubicBezTo>
                  <a:pt x="752" y="66"/>
                  <a:pt x="752" y="66"/>
                  <a:pt x="752" y="66"/>
                </a:cubicBezTo>
                <a:cubicBezTo>
                  <a:pt x="757" y="68"/>
                  <a:pt x="757" y="68"/>
                  <a:pt x="757" y="68"/>
                </a:cubicBezTo>
                <a:cubicBezTo>
                  <a:pt x="760" y="68"/>
                  <a:pt x="760" y="68"/>
                  <a:pt x="760" y="68"/>
                </a:cubicBezTo>
                <a:cubicBezTo>
                  <a:pt x="764" y="64"/>
                  <a:pt x="764" y="64"/>
                  <a:pt x="764" y="64"/>
                </a:cubicBezTo>
                <a:cubicBezTo>
                  <a:pt x="764" y="63"/>
                  <a:pt x="764" y="63"/>
                  <a:pt x="764" y="63"/>
                </a:cubicBezTo>
                <a:cubicBezTo>
                  <a:pt x="767" y="62"/>
                  <a:pt x="767" y="62"/>
                  <a:pt x="767" y="62"/>
                </a:cubicBezTo>
                <a:cubicBezTo>
                  <a:pt x="767" y="61"/>
                  <a:pt x="770" y="67"/>
                  <a:pt x="766" y="60"/>
                </a:cubicBezTo>
                <a:cubicBezTo>
                  <a:pt x="769" y="59"/>
                  <a:pt x="769" y="59"/>
                  <a:pt x="769" y="59"/>
                </a:cubicBezTo>
                <a:cubicBezTo>
                  <a:pt x="774" y="55"/>
                  <a:pt x="774" y="55"/>
                  <a:pt x="774" y="55"/>
                </a:cubicBezTo>
                <a:cubicBezTo>
                  <a:pt x="779" y="54"/>
                  <a:pt x="779" y="54"/>
                  <a:pt x="779" y="54"/>
                </a:cubicBezTo>
                <a:cubicBezTo>
                  <a:pt x="781" y="50"/>
                  <a:pt x="781" y="50"/>
                  <a:pt x="781" y="50"/>
                </a:cubicBezTo>
                <a:cubicBezTo>
                  <a:pt x="783" y="48"/>
                  <a:pt x="782" y="51"/>
                  <a:pt x="784" y="49"/>
                </a:cubicBezTo>
                <a:cubicBezTo>
                  <a:pt x="784" y="53"/>
                  <a:pt x="784" y="53"/>
                  <a:pt x="784" y="53"/>
                </a:cubicBezTo>
                <a:cubicBezTo>
                  <a:pt x="783" y="53"/>
                  <a:pt x="786" y="49"/>
                  <a:pt x="781" y="54"/>
                </a:cubicBezTo>
                <a:cubicBezTo>
                  <a:pt x="785" y="56"/>
                  <a:pt x="785" y="56"/>
                  <a:pt x="785" y="56"/>
                </a:cubicBezTo>
                <a:cubicBezTo>
                  <a:pt x="790" y="54"/>
                  <a:pt x="790" y="54"/>
                  <a:pt x="790" y="54"/>
                </a:cubicBezTo>
                <a:cubicBezTo>
                  <a:pt x="789" y="55"/>
                  <a:pt x="789" y="55"/>
                  <a:pt x="789" y="55"/>
                </a:cubicBezTo>
                <a:cubicBezTo>
                  <a:pt x="793" y="60"/>
                  <a:pt x="793" y="60"/>
                  <a:pt x="793" y="60"/>
                </a:cubicBezTo>
                <a:cubicBezTo>
                  <a:pt x="794" y="62"/>
                  <a:pt x="798" y="56"/>
                  <a:pt x="797" y="62"/>
                </a:cubicBezTo>
                <a:cubicBezTo>
                  <a:pt x="798" y="61"/>
                  <a:pt x="798" y="61"/>
                  <a:pt x="798" y="61"/>
                </a:cubicBezTo>
                <a:cubicBezTo>
                  <a:pt x="800" y="63"/>
                  <a:pt x="800" y="63"/>
                  <a:pt x="800" y="63"/>
                </a:cubicBezTo>
                <a:cubicBezTo>
                  <a:pt x="803" y="60"/>
                  <a:pt x="803" y="60"/>
                  <a:pt x="803" y="60"/>
                </a:cubicBezTo>
                <a:cubicBezTo>
                  <a:pt x="803" y="56"/>
                  <a:pt x="803" y="56"/>
                  <a:pt x="803" y="56"/>
                </a:cubicBezTo>
                <a:cubicBezTo>
                  <a:pt x="799" y="56"/>
                  <a:pt x="799" y="56"/>
                  <a:pt x="799" y="56"/>
                </a:cubicBezTo>
                <a:cubicBezTo>
                  <a:pt x="801" y="54"/>
                  <a:pt x="801" y="54"/>
                  <a:pt x="801" y="54"/>
                </a:cubicBezTo>
                <a:cubicBezTo>
                  <a:pt x="794" y="53"/>
                  <a:pt x="794" y="53"/>
                  <a:pt x="794" y="53"/>
                </a:cubicBezTo>
                <a:cubicBezTo>
                  <a:pt x="793" y="52"/>
                  <a:pt x="793" y="52"/>
                  <a:pt x="793" y="52"/>
                </a:cubicBezTo>
                <a:cubicBezTo>
                  <a:pt x="793" y="50"/>
                  <a:pt x="793" y="50"/>
                  <a:pt x="793" y="50"/>
                </a:cubicBezTo>
                <a:cubicBezTo>
                  <a:pt x="798" y="48"/>
                  <a:pt x="798" y="48"/>
                  <a:pt x="798" y="48"/>
                </a:cubicBezTo>
                <a:cubicBezTo>
                  <a:pt x="800" y="44"/>
                  <a:pt x="800" y="44"/>
                  <a:pt x="800" y="44"/>
                </a:cubicBezTo>
                <a:cubicBezTo>
                  <a:pt x="802" y="44"/>
                  <a:pt x="802" y="44"/>
                  <a:pt x="802" y="44"/>
                </a:cubicBezTo>
                <a:cubicBezTo>
                  <a:pt x="801" y="47"/>
                  <a:pt x="801" y="47"/>
                  <a:pt x="801" y="47"/>
                </a:cubicBezTo>
                <a:cubicBezTo>
                  <a:pt x="802" y="47"/>
                  <a:pt x="802" y="47"/>
                  <a:pt x="802" y="47"/>
                </a:cubicBezTo>
                <a:cubicBezTo>
                  <a:pt x="805" y="43"/>
                  <a:pt x="805" y="43"/>
                  <a:pt x="805" y="43"/>
                </a:cubicBezTo>
                <a:cubicBezTo>
                  <a:pt x="808" y="43"/>
                  <a:pt x="808" y="43"/>
                  <a:pt x="808" y="43"/>
                </a:cubicBezTo>
                <a:cubicBezTo>
                  <a:pt x="810" y="38"/>
                  <a:pt x="780" y="61"/>
                  <a:pt x="817" y="32"/>
                </a:cubicBezTo>
                <a:cubicBezTo>
                  <a:pt x="827" y="25"/>
                  <a:pt x="827" y="25"/>
                  <a:pt x="827" y="25"/>
                </a:cubicBezTo>
                <a:cubicBezTo>
                  <a:pt x="828" y="26"/>
                  <a:pt x="828" y="26"/>
                  <a:pt x="828" y="26"/>
                </a:cubicBezTo>
                <a:cubicBezTo>
                  <a:pt x="825" y="29"/>
                  <a:pt x="825" y="29"/>
                  <a:pt x="825" y="29"/>
                </a:cubicBezTo>
                <a:cubicBezTo>
                  <a:pt x="823" y="30"/>
                  <a:pt x="823" y="30"/>
                  <a:pt x="823" y="30"/>
                </a:cubicBezTo>
                <a:cubicBezTo>
                  <a:pt x="828" y="28"/>
                  <a:pt x="820" y="34"/>
                  <a:pt x="828" y="30"/>
                </a:cubicBezTo>
                <a:cubicBezTo>
                  <a:pt x="829" y="30"/>
                  <a:pt x="830" y="29"/>
                  <a:pt x="830" y="30"/>
                </a:cubicBezTo>
                <a:cubicBezTo>
                  <a:pt x="830" y="28"/>
                  <a:pt x="830" y="28"/>
                  <a:pt x="830" y="28"/>
                </a:cubicBezTo>
                <a:cubicBezTo>
                  <a:pt x="836" y="28"/>
                  <a:pt x="836" y="28"/>
                  <a:pt x="836" y="28"/>
                </a:cubicBezTo>
                <a:cubicBezTo>
                  <a:pt x="835" y="27"/>
                  <a:pt x="835" y="27"/>
                  <a:pt x="835" y="27"/>
                </a:cubicBezTo>
                <a:cubicBezTo>
                  <a:pt x="834" y="25"/>
                  <a:pt x="834" y="25"/>
                  <a:pt x="834" y="25"/>
                </a:cubicBezTo>
                <a:cubicBezTo>
                  <a:pt x="838" y="25"/>
                  <a:pt x="831" y="22"/>
                  <a:pt x="843" y="20"/>
                </a:cubicBezTo>
                <a:cubicBezTo>
                  <a:pt x="843" y="17"/>
                  <a:pt x="843" y="17"/>
                  <a:pt x="843" y="17"/>
                </a:cubicBezTo>
                <a:cubicBezTo>
                  <a:pt x="848" y="15"/>
                  <a:pt x="848" y="15"/>
                  <a:pt x="848" y="15"/>
                </a:cubicBezTo>
                <a:cubicBezTo>
                  <a:pt x="849" y="13"/>
                  <a:pt x="849" y="13"/>
                  <a:pt x="849" y="13"/>
                </a:cubicBezTo>
                <a:cubicBezTo>
                  <a:pt x="863" y="5"/>
                  <a:pt x="863" y="5"/>
                  <a:pt x="863" y="5"/>
                </a:cubicBezTo>
                <a:cubicBezTo>
                  <a:pt x="864" y="5"/>
                  <a:pt x="864" y="5"/>
                  <a:pt x="864" y="5"/>
                </a:cubicBezTo>
                <a:cubicBezTo>
                  <a:pt x="873" y="0"/>
                  <a:pt x="873" y="0"/>
                  <a:pt x="873" y="0"/>
                </a:cubicBezTo>
                <a:cubicBezTo>
                  <a:pt x="873" y="5"/>
                  <a:pt x="873" y="5"/>
                  <a:pt x="873" y="5"/>
                </a:cubicBezTo>
                <a:lnTo>
                  <a:pt x="876" y="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12">
            <a:extLst>
              <a:ext uri="{FF2B5EF4-FFF2-40B4-BE49-F238E27FC236}">
                <a16:creationId xmlns:a16="http://schemas.microsoft.com/office/drawing/2014/main" xmlns="" id="{F5452E77-9B2F-4608-BD3B-924680581D79}"/>
              </a:ext>
            </a:extLst>
          </p:cNvPr>
          <p:cNvSpPr>
            <a:spLocks/>
          </p:cNvSpPr>
          <p:nvPr/>
        </p:nvSpPr>
        <p:spPr bwMode="auto">
          <a:xfrm>
            <a:off x="9311926" y="1717433"/>
            <a:ext cx="1584325" cy="434974"/>
          </a:xfrm>
          <a:custGeom>
            <a:avLst/>
            <a:gdLst>
              <a:gd name="T0" fmla="*/ 150 w 427"/>
              <a:gd name="T1" fmla="*/ 12 h 199"/>
              <a:gd name="T2" fmla="*/ 144 w 427"/>
              <a:gd name="T3" fmla="*/ 2 h 199"/>
              <a:gd name="T4" fmla="*/ 91 w 427"/>
              <a:gd name="T5" fmla="*/ 2 h 199"/>
              <a:gd name="T6" fmla="*/ 26 w 427"/>
              <a:gd name="T7" fmla="*/ 25 h 199"/>
              <a:gd name="T8" fmla="*/ 22 w 427"/>
              <a:gd name="T9" fmla="*/ 44 h 199"/>
              <a:gd name="T10" fmla="*/ 33 w 427"/>
              <a:gd name="T11" fmla="*/ 69 h 199"/>
              <a:gd name="T12" fmla="*/ 25 w 427"/>
              <a:gd name="T13" fmla="*/ 80 h 199"/>
              <a:gd name="T14" fmla="*/ 41 w 427"/>
              <a:gd name="T15" fmla="*/ 90 h 199"/>
              <a:gd name="T16" fmla="*/ 25 w 427"/>
              <a:gd name="T17" fmla="*/ 102 h 199"/>
              <a:gd name="T18" fmla="*/ 17 w 427"/>
              <a:gd name="T19" fmla="*/ 115 h 199"/>
              <a:gd name="T20" fmla="*/ 8 w 427"/>
              <a:gd name="T21" fmla="*/ 130 h 199"/>
              <a:gd name="T22" fmla="*/ 11 w 427"/>
              <a:gd name="T23" fmla="*/ 155 h 199"/>
              <a:gd name="T24" fmla="*/ 23 w 427"/>
              <a:gd name="T25" fmla="*/ 174 h 199"/>
              <a:gd name="T26" fmla="*/ 19 w 427"/>
              <a:gd name="T27" fmla="*/ 187 h 199"/>
              <a:gd name="T28" fmla="*/ 63 w 427"/>
              <a:gd name="T29" fmla="*/ 196 h 199"/>
              <a:gd name="T30" fmla="*/ 95 w 427"/>
              <a:gd name="T31" fmla="*/ 197 h 199"/>
              <a:gd name="T32" fmla="*/ 135 w 427"/>
              <a:gd name="T33" fmla="*/ 191 h 199"/>
              <a:gd name="T34" fmla="*/ 181 w 427"/>
              <a:gd name="T35" fmla="*/ 189 h 199"/>
              <a:gd name="T36" fmla="*/ 220 w 427"/>
              <a:gd name="T37" fmla="*/ 191 h 199"/>
              <a:gd name="T38" fmla="*/ 272 w 427"/>
              <a:gd name="T39" fmla="*/ 189 h 199"/>
              <a:gd name="T40" fmla="*/ 311 w 427"/>
              <a:gd name="T41" fmla="*/ 181 h 199"/>
              <a:gd name="T42" fmla="*/ 354 w 427"/>
              <a:gd name="T43" fmla="*/ 190 h 199"/>
              <a:gd name="T44" fmla="*/ 402 w 427"/>
              <a:gd name="T45" fmla="*/ 181 h 199"/>
              <a:gd name="T46" fmla="*/ 420 w 427"/>
              <a:gd name="T47" fmla="*/ 174 h 199"/>
              <a:gd name="T48" fmla="*/ 405 w 427"/>
              <a:gd name="T49" fmla="*/ 160 h 199"/>
              <a:gd name="T50" fmla="*/ 376 w 427"/>
              <a:gd name="T51" fmla="*/ 151 h 199"/>
              <a:gd name="T52" fmla="*/ 371 w 427"/>
              <a:gd name="T53" fmla="*/ 158 h 199"/>
              <a:gd name="T54" fmla="*/ 331 w 427"/>
              <a:gd name="T55" fmla="*/ 150 h 199"/>
              <a:gd name="T56" fmla="*/ 354 w 427"/>
              <a:gd name="T57" fmla="*/ 136 h 199"/>
              <a:gd name="T58" fmla="*/ 328 w 427"/>
              <a:gd name="T59" fmla="*/ 138 h 199"/>
              <a:gd name="T60" fmla="*/ 344 w 427"/>
              <a:gd name="T61" fmla="*/ 133 h 199"/>
              <a:gd name="T62" fmla="*/ 340 w 427"/>
              <a:gd name="T63" fmla="*/ 122 h 199"/>
              <a:gd name="T64" fmla="*/ 348 w 427"/>
              <a:gd name="T65" fmla="*/ 112 h 199"/>
              <a:gd name="T66" fmla="*/ 323 w 427"/>
              <a:gd name="T67" fmla="*/ 105 h 199"/>
              <a:gd name="T68" fmla="*/ 295 w 427"/>
              <a:gd name="T69" fmla="*/ 100 h 199"/>
              <a:gd name="T70" fmla="*/ 241 w 427"/>
              <a:gd name="T71" fmla="*/ 107 h 199"/>
              <a:gd name="T72" fmla="*/ 230 w 427"/>
              <a:gd name="T73" fmla="*/ 100 h 199"/>
              <a:gd name="T74" fmla="*/ 240 w 427"/>
              <a:gd name="T75" fmla="*/ 91 h 199"/>
              <a:gd name="T76" fmla="*/ 261 w 427"/>
              <a:gd name="T77" fmla="*/ 94 h 199"/>
              <a:gd name="T78" fmla="*/ 286 w 427"/>
              <a:gd name="T79" fmla="*/ 92 h 199"/>
              <a:gd name="T80" fmla="*/ 211 w 427"/>
              <a:gd name="T81" fmla="*/ 81 h 199"/>
              <a:gd name="T82" fmla="*/ 233 w 427"/>
              <a:gd name="T83" fmla="*/ 81 h 199"/>
              <a:gd name="T84" fmla="*/ 223 w 427"/>
              <a:gd name="T85" fmla="*/ 77 h 199"/>
              <a:gd name="T86" fmla="*/ 268 w 427"/>
              <a:gd name="T87" fmla="*/ 81 h 199"/>
              <a:gd name="T88" fmla="*/ 279 w 427"/>
              <a:gd name="T89" fmla="*/ 82 h 199"/>
              <a:gd name="T90" fmla="*/ 266 w 427"/>
              <a:gd name="T91" fmla="*/ 73 h 199"/>
              <a:gd name="T92" fmla="*/ 220 w 427"/>
              <a:gd name="T93" fmla="*/ 74 h 199"/>
              <a:gd name="T94" fmla="*/ 193 w 427"/>
              <a:gd name="T95" fmla="*/ 69 h 199"/>
              <a:gd name="T96" fmla="*/ 174 w 427"/>
              <a:gd name="T97" fmla="*/ 58 h 199"/>
              <a:gd name="T98" fmla="*/ 194 w 427"/>
              <a:gd name="T99" fmla="*/ 63 h 199"/>
              <a:gd name="T100" fmla="*/ 233 w 427"/>
              <a:gd name="T101" fmla="*/ 54 h 199"/>
              <a:gd name="T102" fmla="*/ 239 w 427"/>
              <a:gd name="T103" fmla="*/ 46 h 199"/>
              <a:gd name="T104" fmla="*/ 283 w 427"/>
              <a:gd name="T105" fmla="*/ 45 h 199"/>
              <a:gd name="T106" fmla="*/ 279 w 427"/>
              <a:gd name="T107" fmla="*/ 44 h 199"/>
              <a:gd name="T108" fmla="*/ 255 w 427"/>
              <a:gd name="T109" fmla="*/ 39 h 199"/>
              <a:gd name="T110" fmla="*/ 241 w 427"/>
              <a:gd name="T111" fmla="*/ 32 h 199"/>
              <a:gd name="T112" fmla="*/ 229 w 427"/>
              <a:gd name="T113" fmla="*/ 39 h 199"/>
              <a:gd name="T114" fmla="*/ 215 w 427"/>
              <a:gd name="T115" fmla="*/ 27 h 199"/>
              <a:gd name="T116" fmla="*/ 190 w 427"/>
              <a:gd name="T117" fmla="*/ 22 h 199"/>
              <a:gd name="T118" fmla="*/ 197 w 427"/>
              <a:gd name="T119" fmla="*/ 11 h 199"/>
              <a:gd name="T120" fmla="*/ 226 w 427"/>
              <a:gd name="T121" fmla="*/ 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7" h="199">
                <a:moveTo>
                  <a:pt x="211" y="4"/>
                </a:moveTo>
                <a:cubicBezTo>
                  <a:pt x="210" y="4"/>
                  <a:pt x="210" y="4"/>
                  <a:pt x="210" y="4"/>
                </a:cubicBezTo>
                <a:cubicBezTo>
                  <a:pt x="210" y="6"/>
                  <a:pt x="210" y="6"/>
                  <a:pt x="210" y="6"/>
                </a:cubicBezTo>
                <a:cubicBezTo>
                  <a:pt x="195" y="2"/>
                  <a:pt x="202" y="12"/>
                  <a:pt x="189" y="9"/>
                </a:cubicBezTo>
                <a:cubicBezTo>
                  <a:pt x="186" y="9"/>
                  <a:pt x="189" y="10"/>
                  <a:pt x="187" y="10"/>
                </a:cubicBezTo>
                <a:cubicBezTo>
                  <a:pt x="184" y="9"/>
                  <a:pt x="176" y="9"/>
                  <a:pt x="171" y="8"/>
                </a:cubicBezTo>
                <a:cubicBezTo>
                  <a:pt x="163" y="9"/>
                  <a:pt x="161" y="13"/>
                  <a:pt x="158" y="15"/>
                </a:cubicBezTo>
                <a:cubicBezTo>
                  <a:pt x="154" y="14"/>
                  <a:pt x="150" y="13"/>
                  <a:pt x="147" y="13"/>
                </a:cubicBezTo>
                <a:cubicBezTo>
                  <a:pt x="149" y="13"/>
                  <a:pt x="143" y="10"/>
                  <a:pt x="149" y="10"/>
                </a:cubicBezTo>
                <a:cubicBezTo>
                  <a:pt x="151" y="11"/>
                  <a:pt x="150" y="12"/>
                  <a:pt x="150" y="12"/>
                </a:cubicBezTo>
                <a:cubicBezTo>
                  <a:pt x="152" y="12"/>
                  <a:pt x="152" y="12"/>
                  <a:pt x="152" y="12"/>
                </a:cubicBezTo>
                <a:cubicBezTo>
                  <a:pt x="153" y="11"/>
                  <a:pt x="157" y="10"/>
                  <a:pt x="154" y="9"/>
                </a:cubicBezTo>
                <a:cubicBezTo>
                  <a:pt x="145" y="10"/>
                  <a:pt x="136" y="12"/>
                  <a:pt x="127" y="9"/>
                </a:cubicBezTo>
                <a:cubicBezTo>
                  <a:pt x="135" y="6"/>
                  <a:pt x="135" y="6"/>
                  <a:pt x="135" y="6"/>
                </a:cubicBezTo>
                <a:cubicBezTo>
                  <a:pt x="136" y="7"/>
                  <a:pt x="138" y="8"/>
                  <a:pt x="141" y="8"/>
                </a:cubicBezTo>
                <a:cubicBezTo>
                  <a:pt x="141" y="7"/>
                  <a:pt x="142" y="6"/>
                  <a:pt x="143" y="6"/>
                </a:cubicBezTo>
                <a:cubicBezTo>
                  <a:pt x="142" y="6"/>
                  <a:pt x="139" y="6"/>
                  <a:pt x="138" y="6"/>
                </a:cubicBezTo>
                <a:cubicBezTo>
                  <a:pt x="145" y="5"/>
                  <a:pt x="145" y="5"/>
                  <a:pt x="145" y="5"/>
                </a:cubicBezTo>
                <a:cubicBezTo>
                  <a:pt x="141" y="5"/>
                  <a:pt x="137" y="5"/>
                  <a:pt x="133" y="4"/>
                </a:cubicBezTo>
                <a:cubicBezTo>
                  <a:pt x="138" y="4"/>
                  <a:pt x="145" y="3"/>
                  <a:pt x="144" y="2"/>
                </a:cubicBezTo>
                <a:cubicBezTo>
                  <a:pt x="133" y="2"/>
                  <a:pt x="133" y="2"/>
                  <a:pt x="133" y="2"/>
                </a:cubicBezTo>
                <a:cubicBezTo>
                  <a:pt x="127" y="5"/>
                  <a:pt x="128" y="0"/>
                  <a:pt x="125" y="0"/>
                </a:cubicBezTo>
                <a:cubicBezTo>
                  <a:pt x="125" y="2"/>
                  <a:pt x="123" y="2"/>
                  <a:pt x="127" y="4"/>
                </a:cubicBezTo>
                <a:cubicBezTo>
                  <a:pt x="122" y="5"/>
                  <a:pt x="118" y="3"/>
                  <a:pt x="113" y="3"/>
                </a:cubicBezTo>
                <a:cubicBezTo>
                  <a:pt x="112" y="3"/>
                  <a:pt x="112" y="3"/>
                  <a:pt x="112" y="4"/>
                </a:cubicBezTo>
                <a:cubicBezTo>
                  <a:pt x="108" y="5"/>
                  <a:pt x="105" y="3"/>
                  <a:pt x="101" y="2"/>
                </a:cubicBezTo>
                <a:cubicBezTo>
                  <a:pt x="102" y="2"/>
                  <a:pt x="102" y="2"/>
                  <a:pt x="104" y="2"/>
                </a:cubicBezTo>
                <a:cubicBezTo>
                  <a:pt x="104" y="1"/>
                  <a:pt x="104" y="1"/>
                  <a:pt x="104" y="1"/>
                </a:cubicBezTo>
                <a:cubicBezTo>
                  <a:pt x="91" y="1"/>
                  <a:pt x="91" y="1"/>
                  <a:pt x="91" y="1"/>
                </a:cubicBezTo>
                <a:cubicBezTo>
                  <a:pt x="91" y="2"/>
                  <a:pt x="91" y="2"/>
                  <a:pt x="91" y="2"/>
                </a:cubicBezTo>
                <a:cubicBezTo>
                  <a:pt x="72" y="4"/>
                  <a:pt x="44" y="2"/>
                  <a:pt x="29" y="7"/>
                </a:cubicBezTo>
                <a:cubicBezTo>
                  <a:pt x="36" y="8"/>
                  <a:pt x="24" y="9"/>
                  <a:pt x="26" y="10"/>
                </a:cubicBezTo>
                <a:cubicBezTo>
                  <a:pt x="26" y="10"/>
                  <a:pt x="25" y="11"/>
                  <a:pt x="24" y="11"/>
                </a:cubicBezTo>
                <a:cubicBezTo>
                  <a:pt x="24" y="12"/>
                  <a:pt x="21" y="13"/>
                  <a:pt x="25" y="14"/>
                </a:cubicBezTo>
                <a:cubicBezTo>
                  <a:pt x="26" y="15"/>
                  <a:pt x="21" y="16"/>
                  <a:pt x="21" y="16"/>
                </a:cubicBezTo>
                <a:cubicBezTo>
                  <a:pt x="22" y="16"/>
                  <a:pt x="22" y="16"/>
                  <a:pt x="22" y="16"/>
                </a:cubicBezTo>
                <a:cubicBezTo>
                  <a:pt x="24" y="17"/>
                  <a:pt x="23" y="19"/>
                  <a:pt x="21" y="19"/>
                </a:cubicBezTo>
                <a:cubicBezTo>
                  <a:pt x="28" y="20"/>
                  <a:pt x="28" y="20"/>
                  <a:pt x="28" y="20"/>
                </a:cubicBezTo>
                <a:cubicBezTo>
                  <a:pt x="30" y="22"/>
                  <a:pt x="24" y="23"/>
                  <a:pt x="30" y="25"/>
                </a:cubicBezTo>
                <a:cubicBezTo>
                  <a:pt x="30" y="25"/>
                  <a:pt x="28" y="25"/>
                  <a:pt x="26" y="25"/>
                </a:cubicBezTo>
                <a:cubicBezTo>
                  <a:pt x="25" y="25"/>
                  <a:pt x="22" y="25"/>
                  <a:pt x="23" y="26"/>
                </a:cubicBezTo>
                <a:cubicBezTo>
                  <a:pt x="26" y="27"/>
                  <a:pt x="30" y="27"/>
                  <a:pt x="32" y="27"/>
                </a:cubicBezTo>
                <a:cubicBezTo>
                  <a:pt x="29" y="27"/>
                  <a:pt x="30" y="30"/>
                  <a:pt x="25" y="30"/>
                </a:cubicBezTo>
                <a:cubicBezTo>
                  <a:pt x="27" y="30"/>
                  <a:pt x="28" y="30"/>
                  <a:pt x="28" y="30"/>
                </a:cubicBezTo>
                <a:cubicBezTo>
                  <a:pt x="28" y="31"/>
                  <a:pt x="29" y="31"/>
                  <a:pt x="27" y="32"/>
                </a:cubicBezTo>
                <a:cubicBezTo>
                  <a:pt x="23" y="32"/>
                  <a:pt x="18" y="29"/>
                  <a:pt x="15" y="32"/>
                </a:cubicBezTo>
                <a:cubicBezTo>
                  <a:pt x="15" y="32"/>
                  <a:pt x="18" y="33"/>
                  <a:pt x="21" y="34"/>
                </a:cubicBezTo>
                <a:cubicBezTo>
                  <a:pt x="23" y="35"/>
                  <a:pt x="24" y="36"/>
                  <a:pt x="24" y="38"/>
                </a:cubicBezTo>
                <a:cubicBezTo>
                  <a:pt x="24" y="40"/>
                  <a:pt x="19" y="41"/>
                  <a:pt x="17" y="42"/>
                </a:cubicBezTo>
                <a:cubicBezTo>
                  <a:pt x="22" y="44"/>
                  <a:pt x="22" y="44"/>
                  <a:pt x="22" y="44"/>
                </a:cubicBezTo>
                <a:cubicBezTo>
                  <a:pt x="20" y="45"/>
                  <a:pt x="20" y="46"/>
                  <a:pt x="17" y="46"/>
                </a:cubicBezTo>
                <a:cubicBezTo>
                  <a:pt x="20" y="47"/>
                  <a:pt x="22" y="47"/>
                  <a:pt x="23" y="48"/>
                </a:cubicBezTo>
                <a:cubicBezTo>
                  <a:pt x="22" y="49"/>
                  <a:pt x="18" y="49"/>
                  <a:pt x="18" y="49"/>
                </a:cubicBezTo>
                <a:cubicBezTo>
                  <a:pt x="20" y="50"/>
                  <a:pt x="20" y="50"/>
                  <a:pt x="20" y="50"/>
                </a:cubicBezTo>
                <a:cubicBezTo>
                  <a:pt x="16" y="52"/>
                  <a:pt x="16" y="52"/>
                  <a:pt x="16" y="52"/>
                </a:cubicBezTo>
                <a:cubicBezTo>
                  <a:pt x="19" y="51"/>
                  <a:pt x="18" y="54"/>
                  <a:pt x="22" y="54"/>
                </a:cubicBezTo>
                <a:cubicBezTo>
                  <a:pt x="21" y="54"/>
                  <a:pt x="21" y="54"/>
                  <a:pt x="21" y="54"/>
                </a:cubicBezTo>
                <a:cubicBezTo>
                  <a:pt x="27" y="55"/>
                  <a:pt x="23" y="58"/>
                  <a:pt x="25" y="59"/>
                </a:cubicBezTo>
                <a:cubicBezTo>
                  <a:pt x="24" y="61"/>
                  <a:pt x="16" y="60"/>
                  <a:pt x="16" y="63"/>
                </a:cubicBezTo>
                <a:cubicBezTo>
                  <a:pt x="17" y="66"/>
                  <a:pt x="27" y="67"/>
                  <a:pt x="33" y="69"/>
                </a:cubicBezTo>
                <a:cubicBezTo>
                  <a:pt x="38" y="72"/>
                  <a:pt x="48" y="69"/>
                  <a:pt x="55" y="71"/>
                </a:cubicBezTo>
                <a:cubicBezTo>
                  <a:pt x="55" y="74"/>
                  <a:pt x="47" y="72"/>
                  <a:pt x="43" y="73"/>
                </a:cubicBezTo>
                <a:cubicBezTo>
                  <a:pt x="37" y="75"/>
                  <a:pt x="26" y="71"/>
                  <a:pt x="23" y="75"/>
                </a:cubicBezTo>
                <a:cubicBezTo>
                  <a:pt x="23" y="75"/>
                  <a:pt x="22" y="74"/>
                  <a:pt x="22" y="74"/>
                </a:cubicBezTo>
                <a:cubicBezTo>
                  <a:pt x="21" y="74"/>
                  <a:pt x="21" y="74"/>
                  <a:pt x="21" y="74"/>
                </a:cubicBezTo>
                <a:cubicBezTo>
                  <a:pt x="24" y="75"/>
                  <a:pt x="24" y="76"/>
                  <a:pt x="22" y="77"/>
                </a:cubicBezTo>
                <a:cubicBezTo>
                  <a:pt x="21" y="77"/>
                  <a:pt x="21" y="77"/>
                  <a:pt x="21" y="77"/>
                </a:cubicBezTo>
                <a:cubicBezTo>
                  <a:pt x="21" y="77"/>
                  <a:pt x="21" y="77"/>
                  <a:pt x="21" y="77"/>
                </a:cubicBezTo>
                <a:cubicBezTo>
                  <a:pt x="21" y="78"/>
                  <a:pt x="22" y="78"/>
                  <a:pt x="21" y="78"/>
                </a:cubicBezTo>
                <a:cubicBezTo>
                  <a:pt x="25" y="80"/>
                  <a:pt x="25" y="80"/>
                  <a:pt x="25" y="80"/>
                </a:cubicBezTo>
                <a:cubicBezTo>
                  <a:pt x="19" y="81"/>
                  <a:pt x="19" y="81"/>
                  <a:pt x="19" y="81"/>
                </a:cubicBezTo>
                <a:cubicBezTo>
                  <a:pt x="22" y="82"/>
                  <a:pt x="22" y="82"/>
                  <a:pt x="22" y="82"/>
                </a:cubicBezTo>
                <a:cubicBezTo>
                  <a:pt x="21" y="83"/>
                  <a:pt x="19" y="83"/>
                  <a:pt x="18" y="83"/>
                </a:cubicBezTo>
                <a:cubicBezTo>
                  <a:pt x="22" y="84"/>
                  <a:pt x="22" y="84"/>
                  <a:pt x="22" y="84"/>
                </a:cubicBezTo>
                <a:cubicBezTo>
                  <a:pt x="22" y="85"/>
                  <a:pt x="23" y="85"/>
                  <a:pt x="21" y="85"/>
                </a:cubicBezTo>
                <a:cubicBezTo>
                  <a:pt x="21" y="85"/>
                  <a:pt x="20" y="85"/>
                  <a:pt x="19" y="85"/>
                </a:cubicBezTo>
                <a:cubicBezTo>
                  <a:pt x="24" y="86"/>
                  <a:pt x="24" y="88"/>
                  <a:pt x="29" y="89"/>
                </a:cubicBezTo>
                <a:cubicBezTo>
                  <a:pt x="24" y="91"/>
                  <a:pt x="24" y="91"/>
                  <a:pt x="24" y="91"/>
                </a:cubicBezTo>
                <a:cubicBezTo>
                  <a:pt x="26" y="91"/>
                  <a:pt x="26" y="91"/>
                  <a:pt x="27" y="92"/>
                </a:cubicBezTo>
                <a:cubicBezTo>
                  <a:pt x="32" y="92"/>
                  <a:pt x="40" y="92"/>
                  <a:pt x="41" y="90"/>
                </a:cubicBezTo>
                <a:cubicBezTo>
                  <a:pt x="42" y="90"/>
                  <a:pt x="43" y="90"/>
                  <a:pt x="44" y="90"/>
                </a:cubicBezTo>
                <a:cubicBezTo>
                  <a:pt x="44" y="91"/>
                  <a:pt x="44" y="91"/>
                  <a:pt x="43" y="92"/>
                </a:cubicBezTo>
                <a:cubicBezTo>
                  <a:pt x="45" y="92"/>
                  <a:pt x="45" y="92"/>
                  <a:pt x="45" y="92"/>
                </a:cubicBezTo>
                <a:cubicBezTo>
                  <a:pt x="47" y="95"/>
                  <a:pt x="57" y="94"/>
                  <a:pt x="63" y="96"/>
                </a:cubicBezTo>
                <a:cubicBezTo>
                  <a:pt x="61" y="96"/>
                  <a:pt x="61" y="97"/>
                  <a:pt x="64" y="98"/>
                </a:cubicBezTo>
                <a:cubicBezTo>
                  <a:pt x="65" y="97"/>
                  <a:pt x="65" y="97"/>
                  <a:pt x="65" y="97"/>
                </a:cubicBezTo>
                <a:cubicBezTo>
                  <a:pt x="67" y="97"/>
                  <a:pt x="69" y="97"/>
                  <a:pt x="71" y="98"/>
                </a:cubicBezTo>
                <a:cubicBezTo>
                  <a:pt x="67" y="100"/>
                  <a:pt x="67" y="100"/>
                  <a:pt x="67" y="100"/>
                </a:cubicBezTo>
                <a:cubicBezTo>
                  <a:pt x="52" y="102"/>
                  <a:pt x="38" y="99"/>
                  <a:pt x="23" y="101"/>
                </a:cubicBezTo>
                <a:cubicBezTo>
                  <a:pt x="24" y="101"/>
                  <a:pt x="26" y="101"/>
                  <a:pt x="25" y="102"/>
                </a:cubicBezTo>
                <a:cubicBezTo>
                  <a:pt x="24" y="103"/>
                  <a:pt x="22" y="103"/>
                  <a:pt x="20" y="103"/>
                </a:cubicBezTo>
                <a:cubicBezTo>
                  <a:pt x="21" y="104"/>
                  <a:pt x="21" y="106"/>
                  <a:pt x="25" y="106"/>
                </a:cubicBezTo>
                <a:cubicBezTo>
                  <a:pt x="22" y="106"/>
                  <a:pt x="20" y="106"/>
                  <a:pt x="17" y="107"/>
                </a:cubicBezTo>
                <a:cubicBezTo>
                  <a:pt x="19" y="107"/>
                  <a:pt x="21" y="108"/>
                  <a:pt x="23" y="108"/>
                </a:cubicBezTo>
                <a:cubicBezTo>
                  <a:pt x="21" y="109"/>
                  <a:pt x="21" y="109"/>
                  <a:pt x="21" y="109"/>
                </a:cubicBezTo>
                <a:cubicBezTo>
                  <a:pt x="22" y="111"/>
                  <a:pt x="11" y="109"/>
                  <a:pt x="9" y="110"/>
                </a:cubicBezTo>
                <a:cubicBezTo>
                  <a:pt x="12" y="110"/>
                  <a:pt x="17" y="110"/>
                  <a:pt x="19" y="111"/>
                </a:cubicBezTo>
                <a:cubicBezTo>
                  <a:pt x="17" y="112"/>
                  <a:pt x="14" y="111"/>
                  <a:pt x="12" y="111"/>
                </a:cubicBezTo>
                <a:cubicBezTo>
                  <a:pt x="15" y="111"/>
                  <a:pt x="18" y="112"/>
                  <a:pt x="20" y="113"/>
                </a:cubicBezTo>
                <a:cubicBezTo>
                  <a:pt x="17" y="115"/>
                  <a:pt x="17" y="115"/>
                  <a:pt x="17" y="115"/>
                </a:cubicBezTo>
                <a:cubicBezTo>
                  <a:pt x="18" y="115"/>
                  <a:pt x="20" y="116"/>
                  <a:pt x="22" y="116"/>
                </a:cubicBezTo>
                <a:cubicBezTo>
                  <a:pt x="21" y="117"/>
                  <a:pt x="21" y="117"/>
                  <a:pt x="21" y="117"/>
                </a:cubicBezTo>
                <a:cubicBezTo>
                  <a:pt x="24" y="117"/>
                  <a:pt x="24" y="117"/>
                  <a:pt x="24" y="117"/>
                </a:cubicBezTo>
                <a:cubicBezTo>
                  <a:pt x="26" y="117"/>
                  <a:pt x="31" y="117"/>
                  <a:pt x="29" y="118"/>
                </a:cubicBezTo>
                <a:cubicBezTo>
                  <a:pt x="27" y="119"/>
                  <a:pt x="27" y="122"/>
                  <a:pt x="22" y="120"/>
                </a:cubicBezTo>
                <a:cubicBezTo>
                  <a:pt x="16" y="122"/>
                  <a:pt x="20" y="125"/>
                  <a:pt x="11" y="124"/>
                </a:cubicBezTo>
                <a:cubicBezTo>
                  <a:pt x="13" y="126"/>
                  <a:pt x="19" y="125"/>
                  <a:pt x="21" y="127"/>
                </a:cubicBezTo>
                <a:cubicBezTo>
                  <a:pt x="13" y="127"/>
                  <a:pt x="13" y="127"/>
                  <a:pt x="13" y="127"/>
                </a:cubicBezTo>
                <a:cubicBezTo>
                  <a:pt x="14" y="129"/>
                  <a:pt x="14" y="129"/>
                  <a:pt x="14" y="129"/>
                </a:cubicBezTo>
                <a:cubicBezTo>
                  <a:pt x="8" y="130"/>
                  <a:pt x="8" y="130"/>
                  <a:pt x="8" y="130"/>
                </a:cubicBezTo>
                <a:cubicBezTo>
                  <a:pt x="8" y="130"/>
                  <a:pt x="10" y="131"/>
                  <a:pt x="11" y="132"/>
                </a:cubicBezTo>
                <a:cubicBezTo>
                  <a:pt x="10" y="132"/>
                  <a:pt x="9" y="133"/>
                  <a:pt x="8" y="133"/>
                </a:cubicBezTo>
                <a:cubicBezTo>
                  <a:pt x="10" y="133"/>
                  <a:pt x="10" y="133"/>
                  <a:pt x="10" y="133"/>
                </a:cubicBezTo>
                <a:cubicBezTo>
                  <a:pt x="13" y="136"/>
                  <a:pt x="21" y="137"/>
                  <a:pt x="27" y="138"/>
                </a:cubicBezTo>
                <a:cubicBezTo>
                  <a:pt x="24" y="141"/>
                  <a:pt x="14" y="140"/>
                  <a:pt x="7" y="141"/>
                </a:cubicBezTo>
                <a:cubicBezTo>
                  <a:pt x="7" y="142"/>
                  <a:pt x="7" y="142"/>
                  <a:pt x="9" y="143"/>
                </a:cubicBezTo>
                <a:cubicBezTo>
                  <a:pt x="2" y="144"/>
                  <a:pt x="11" y="145"/>
                  <a:pt x="12" y="147"/>
                </a:cubicBezTo>
                <a:cubicBezTo>
                  <a:pt x="10" y="149"/>
                  <a:pt x="7" y="149"/>
                  <a:pt x="7" y="151"/>
                </a:cubicBezTo>
                <a:cubicBezTo>
                  <a:pt x="9" y="152"/>
                  <a:pt x="11" y="154"/>
                  <a:pt x="15" y="154"/>
                </a:cubicBezTo>
                <a:cubicBezTo>
                  <a:pt x="16" y="155"/>
                  <a:pt x="11" y="154"/>
                  <a:pt x="11" y="155"/>
                </a:cubicBezTo>
                <a:cubicBezTo>
                  <a:pt x="12" y="155"/>
                  <a:pt x="12" y="155"/>
                  <a:pt x="12" y="155"/>
                </a:cubicBezTo>
                <a:cubicBezTo>
                  <a:pt x="5" y="157"/>
                  <a:pt x="13" y="160"/>
                  <a:pt x="12" y="162"/>
                </a:cubicBezTo>
                <a:cubicBezTo>
                  <a:pt x="11" y="162"/>
                  <a:pt x="11" y="162"/>
                  <a:pt x="11" y="162"/>
                </a:cubicBezTo>
                <a:cubicBezTo>
                  <a:pt x="15" y="163"/>
                  <a:pt x="15" y="163"/>
                  <a:pt x="15" y="163"/>
                </a:cubicBezTo>
                <a:cubicBezTo>
                  <a:pt x="14" y="164"/>
                  <a:pt x="14" y="164"/>
                  <a:pt x="14" y="164"/>
                </a:cubicBezTo>
                <a:cubicBezTo>
                  <a:pt x="12" y="164"/>
                  <a:pt x="9" y="164"/>
                  <a:pt x="8" y="163"/>
                </a:cubicBezTo>
                <a:cubicBezTo>
                  <a:pt x="8" y="164"/>
                  <a:pt x="8" y="164"/>
                  <a:pt x="8" y="164"/>
                </a:cubicBezTo>
                <a:cubicBezTo>
                  <a:pt x="3" y="166"/>
                  <a:pt x="3" y="168"/>
                  <a:pt x="5" y="170"/>
                </a:cubicBezTo>
                <a:cubicBezTo>
                  <a:pt x="7" y="170"/>
                  <a:pt x="7" y="170"/>
                  <a:pt x="7" y="170"/>
                </a:cubicBezTo>
                <a:cubicBezTo>
                  <a:pt x="11" y="172"/>
                  <a:pt x="19" y="172"/>
                  <a:pt x="23" y="174"/>
                </a:cubicBezTo>
                <a:cubicBezTo>
                  <a:pt x="23" y="174"/>
                  <a:pt x="22" y="174"/>
                  <a:pt x="22" y="174"/>
                </a:cubicBezTo>
                <a:cubicBezTo>
                  <a:pt x="23" y="175"/>
                  <a:pt x="26" y="175"/>
                  <a:pt x="24" y="176"/>
                </a:cubicBezTo>
                <a:cubicBezTo>
                  <a:pt x="22" y="176"/>
                  <a:pt x="20" y="177"/>
                  <a:pt x="18" y="176"/>
                </a:cubicBezTo>
                <a:cubicBezTo>
                  <a:pt x="17" y="177"/>
                  <a:pt x="21" y="176"/>
                  <a:pt x="21" y="177"/>
                </a:cubicBezTo>
                <a:cubicBezTo>
                  <a:pt x="21" y="177"/>
                  <a:pt x="20" y="177"/>
                  <a:pt x="20" y="178"/>
                </a:cubicBezTo>
                <a:cubicBezTo>
                  <a:pt x="24" y="178"/>
                  <a:pt x="25" y="180"/>
                  <a:pt x="28" y="181"/>
                </a:cubicBezTo>
                <a:cubicBezTo>
                  <a:pt x="25" y="182"/>
                  <a:pt x="22" y="185"/>
                  <a:pt x="19" y="184"/>
                </a:cubicBezTo>
                <a:cubicBezTo>
                  <a:pt x="19" y="185"/>
                  <a:pt x="19" y="185"/>
                  <a:pt x="19" y="185"/>
                </a:cubicBezTo>
                <a:cubicBezTo>
                  <a:pt x="18" y="186"/>
                  <a:pt x="17" y="185"/>
                  <a:pt x="16" y="185"/>
                </a:cubicBezTo>
                <a:cubicBezTo>
                  <a:pt x="19" y="187"/>
                  <a:pt x="19" y="187"/>
                  <a:pt x="19" y="187"/>
                </a:cubicBezTo>
                <a:cubicBezTo>
                  <a:pt x="14" y="187"/>
                  <a:pt x="8" y="186"/>
                  <a:pt x="5" y="185"/>
                </a:cubicBezTo>
                <a:cubicBezTo>
                  <a:pt x="4" y="185"/>
                  <a:pt x="2" y="185"/>
                  <a:pt x="1" y="186"/>
                </a:cubicBezTo>
                <a:cubicBezTo>
                  <a:pt x="3" y="186"/>
                  <a:pt x="4" y="186"/>
                  <a:pt x="6" y="187"/>
                </a:cubicBezTo>
                <a:cubicBezTo>
                  <a:pt x="0" y="189"/>
                  <a:pt x="0" y="189"/>
                  <a:pt x="0" y="189"/>
                </a:cubicBezTo>
                <a:cubicBezTo>
                  <a:pt x="8" y="192"/>
                  <a:pt x="19" y="192"/>
                  <a:pt x="29" y="194"/>
                </a:cubicBezTo>
                <a:cubicBezTo>
                  <a:pt x="28" y="193"/>
                  <a:pt x="25" y="193"/>
                  <a:pt x="24" y="192"/>
                </a:cubicBezTo>
                <a:cubicBezTo>
                  <a:pt x="28" y="192"/>
                  <a:pt x="30" y="191"/>
                  <a:pt x="34" y="192"/>
                </a:cubicBezTo>
                <a:cubicBezTo>
                  <a:pt x="36" y="192"/>
                  <a:pt x="38" y="193"/>
                  <a:pt x="38" y="194"/>
                </a:cubicBezTo>
                <a:cubicBezTo>
                  <a:pt x="43" y="195"/>
                  <a:pt x="47" y="195"/>
                  <a:pt x="53" y="194"/>
                </a:cubicBezTo>
                <a:cubicBezTo>
                  <a:pt x="55" y="197"/>
                  <a:pt x="59" y="196"/>
                  <a:pt x="63" y="196"/>
                </a:cubicBezTo>
                <a:cubicBezTo>
                  <a:pt x="63" y="196"/>
                  <a:pt x="59" y="195"/>
                  <a:pt x="62" y="194"/>
                </a:cubicBezTo>
                <a:cubicBezTo>
                  <a:pt x="66" y="193"/>
                  <a:pt x="70" y="195"/>
                  <a:pt x="73" y="196"/>
                </a:cubicBezTo>
                <a:cubicBezTo>
                  <a:pt x="72" y="196"/>
                  <a:pt x="72" y="197"/>
                  <a:pt x="71" y="196"/>
                </a:cubicBezTo>
                <a:cubicBezTo>
                  <a:pt x="74" y="196"/>
                  <a:pt x="75" y="198"/>
                  <a:pt x="79" y="198"/>
                </a:cubicBezTo>
                <a:cubicBezTo>
                  <a:pt x="82" y="197"/>
                  <a:pt x="87" y="197"/>
                  <a:pt x="85" y="195"/>
                </a:cubicBezTo>
                <a:cubicBezTo>
                  <a:pt x="89" y="191"/>
                  <a:pt x="96" y="196"/>
                  <a:pt x="102" y="194"/>
                </a:cubicBezTo>
                <a:cubicBezTo>
                  <a:pt x="103" y="194"/>
                  <a:pt x="104" y="194"/>
                  <a:pt x="104" y="195"/>
                </a:cubicBezTo>
                <a:cubicBezTo>
                  <a:pt x="103" y="195"/>
                  <a:pt x="103" y="195"/>
                  <a:pt x="102" y="195"/>
                </a:cubicBezTo>
                <a:cubicBezTo>
                  <a:pt x="103" y="195"/>
                  <a:pt x="104" y="195"/>
                  <a:pt x="105" y="196"/>
                </a:cubicBezTo>
                <a:cubicBezTo>
                  <a:pt x="104" y="197"/>
                  <a:pt x="98" y="197"/>
                  <a:pt x="95" y="197"/>
                </a:cubicBezTo>
                <a:cubicBezTo>
                  <a:pt x="102" y="198"/>
                  <a:pt x="102" y="198"/>
                  <a:pt x="102" y="198"/>
                </a:cubicBezTo>
                <a:cubicBezTo>
                  <a:pt x="100" y="199"/>
                  <a:pt x="100" y="199"/>
                  <a:pt x="100" y="199"/>
                </a:cubicBezTo>
                <a:cubicBezTo>
                  <a:pt x="103" y="197"/>
                  <a:pt x="110" y="197"/>
                  <a:pt x="116" y="196"/>
                </a:cubicBezTo>
                <a:cubicBezTo>
                  <a:pt x="109" y="196"/>
                  <a:pt x="109" y="196"/>
                  <a:pt x="109" y="196"/>
                </a:cubicBezTo>
                <a:cubicBezTo>
                  <a:pt x="109" y="195"/>
                  <a:pt x="109" y="195"/>
                  <a:pt x="111" y="194"/>
                </a:cubicBezTo>
                <a:cubicBezTo>
                  <a:pt x="115" y="193"/>
                  <a:pt x="120" y="192"/>
                  <a:pt x="125" y="194"/>
                </a:cubicBezTo>
                <a:cubicBezTo>
                  <a:pt x="124" y="195"/>
                  <a:pt x="125" y="196"/>
                  <a:pt x="124" y="196"/>
                </a:cubicBezTo>
                <a:cubicBezTo>
                  <a:pt x="126" y="196"/>
                  <a:pt x="126" y="196"/>
                  <a:pt x="126" y="196"/>
                </a:cubicBezTo>
                <a:cubicBezTo>
                  <a:pt x="126" y="195"/>
                  <a:pt x="126" y="195"/>
                  <a:pt x="126" y="195"/>
                </a:cubicBezTo>
                <a:cubicBezTo>
                  <a:pt x="134" y="196"/>
                  <a:pt x="133" y="192"/>
                  <a:pt x="135" y="191"/>
                </a:cubicBezTo>
                <a:cubicBezTo>
                  <a:pt x="143" y="192"/>
                  <a:pt x="136" y="194"/>
                  <a:pt x="135" y="195"/>
                </a:cubicBezTo>
                <a:cubicBezTo>
                  <a:pt x="137" y="196"/>
                  <a:pt x="139" y="196"/>
                  <a:pt x="139" y="197"/>
                </a:cubicBezTo>
                <a:cubicBezTo>
                  <a:pt x="142" y="197"/>
                  <a:pt x="145" y="197"/>
                  <a:pt x="146" y="197"/>
                </a:cubicBezTo>
                <a:cubicBezTo>
                  <a:pt x="141" y="194"/>
                  <a:pt x="141" y="194"/>
                  <a:pt x="141" y="194"/>
                </a:cubicBezTo>
                <a:cubicBezTo>
                  <a:pt x="151" y="193"/>
                  <a:pt x="162" y="191"/>
                  <a:pt x="173" y="193"/>
                </a:cubicBezTo>
                <a:cubicBezTo>
                  <a:pt x="171" y="194"/>
                  <a:pt x="166" y="192"/>
                  <a:pt x="165" y="194"/>
                </a:cubicBezTo>
                <a:cubicBezTo>
                  <a:pt x="169" y="197"/>
                  <a:pt x="173" y="194"/>
                  <a:pt x="178" y="194"/>
                </a:cubicBezTo>
                <a:cubicBezTo>
                  <a:pt x="180" y="193"/>
                  <a:pt x="178" y="192"/>
                  <a:pt x="179" y="191"/>
                </a:cubicBezTo>
                <a:cubicBezTo>
                  <a:pt x="181" y="190"/>
                  <a:pt x="184" y="191"/>
                  <a:pt x="185" y="190"/>
                </a:cubicBezTo>
                <a:cubicBezTo>
                  <a:pt x="184" y="190"/>
                  <a:pt x="182" y="190"/>
                  <a:pt x="181" y="189"/>
                </a:cubicBezTo>
                <a:cubicBezTo>
                  <a:pt x="184" y="189"/>
                  <a:pt x="187" y="188"/>
                  <a:pt x="190" y="189"/>
                </a:cubicBezTo>
                <a:cubicBezTo>
                  <a:pt x="190" y="189"/>
                  <a:pt x="190" y="189"/>
                  <a:pt x="190" y="189"/>
                </a:cubicBezTo>
                <a:cubicBezTo>
                  <a:pt x="190" y="190"/>
                  <a:pt x="190" y="190"/>
                  <a:pt x="189" y="190"/>
                </a:cubicBezTo>
                <a:cubicBezTo>
                  <a:pt x="196" y="189"/>
                  <a:pt x="188" y="194"/>
                  <a:pt x="198" y="192"/>
                </a:cubicBezTo>
                <a:cubicBezTo>
                  <a:pt x="199" y="193"/>
                  <a:pt x="201" y="193"/>
                  <a:pt x="201" y="193"/>
                </a:cubicBezTo>
                <a:cubicBezTo>
                  <a:pt x="201" y="193"/>
                  <a:pt x="202" y="192"/>
                  <a:pt x="199" y="191"/>
                </a:cubicBezTo>
                <a:cubicBezTo>
                  <a:pt x="200" y="191"/>
                  <a:pt x="200" y="191"/>
                  <a:pt x="200" y="191"/>
                </a:cubicBezTo>
                <a:cubicBezTo>
                  <a:pt x="202" y="190"/>
                  <a:pt x="204" y="191"/>
                  <a:pt x="206" y="192"/>
                </a:cubicBezTo>
                <a:cubicBezTo>
                  <a:pt x="211" y="190"/>
                  <a:pt x="216" y="189"/>
                  <a:pt x="222" y="190"/>
                </a:cubicBezTo>
                <a:cubicBezTo>
                  <a:pt x="220" y="191"/>
                  <a:pt x="220" y="191"/>
                  <a:pt x="220" y="191"/>
                </a:cubicBezTo>
                <a:cubicBezTo>
                  <a:pt x="226" y="191"/>
                  <a:pt x="226" y="188"/>
                  <a:pt x="231" y="188"/>
                </a:cubicBezTo>
                <a:cubicBezTo>
                  <a:pt x="231" y="189"/>
                  <a:pt x="236" y="189"/>
                  <a:pt x="235" y="190"/>
                </a:cubicBezTo>
                <a:cubicBezTo>
                  <a:pt x="232" y="191"/>
                  <a:pt x="231" y="192"/>
                  <a:pt x="229" y="193"/>
                </a:cubicBezTo>
                <a:cubicBezTo>
                  <a:pt x="230" y="193"/>
                  <a:pt x="232" y="192"/>
                  <a:pt x="233" y="193"/>
                </a:cubicBezTo>
                <a:cubicBezTo>
                  <a:pt x="239" y="193"/>
                  <a:pt x="240" y="187"/>
                  <a:pt x="246" y="191"/>
                </a:cubicBezTo>
                <a:cubicBezTo>
                  <a:pt x="244" y="188"/>
                  <a:pt x="255" y="190"/>
                  <a:pt x="258" y="188"/>
                </a:cubicBezTo>
                <a:cubicBezTo>
                  <a:pt x="267" y="192"/>
                  <a:pt x="250" y="189"/>
                  <a:pt x="249" y="191"/>
                </a:cubicBezTo>
                <a:cubicBezTo>
                  <a:pt x="254" y="191"/>
                  <a:pt x="259" y="191"/>
                  <a:pt x="264" y="191"/>
                </a:cubicBezTo>
                <a:cubicBezTo>
                  <a:pt x="265" y="190"/>
                  <a:pt x="266" y="188"/>
                  <a:pt x="270" y="188"/>
                </a:cubicBezTo>
                <a:cubicBezTo>
                  <a:pt x="271" y="188"/>
                  <a:pt x="272" y="189"/>
                  <a:pt x="272" y="189"/>
                </a:cubicBezTo>
                <a:cubicBezTo>
                  <a:pt x="275" y="187"/>
                  <a:pt x="279" y="188"/>
                  <a:pt x="282" y="189"/>
                </a:cubicBezTo>
                <a:cubicBezTo>
                  <a:pt x="284" y="190"/>
                  <a:pt x="279" y="190"/>
                  <a:pt x="279" y="191"/>
                </a:cubicBezTo>
                <a:cubicBezTo>
                  <a:pt x="283" y="191"/>
                  <a:pt x="286" y="190"/>
                  <a:pt x="287" y="189"/>
                </a:cubicBezTo>
                <a:cubicBezTo>
                  <a:pt x="291" y="188"/>
                  <a:pt x="297" y="188"/>
                  <a:pt x="298" y="190"/>
                </a:cubicBezTo>
                <a:cubicBezTo>
                  <a:pt x="301" y="189"/>
                  <a:pt x="301" y="189"/>
                  <a:pt x="301" y="189"/>
                </a:cubicBezTo>
                <a:cubicBezTo>
                  <a:pt x="298" y="188"/>
                  <a:pt x="302" y="187"/>
                  <a:pt x="302" y="187"/>
                </a:cubicBezTo>
                <a:cubicBezTo>
                  <a:pt x="295" y="186"/>
                  <a:pt x="301" y="184"/>
                  <a:pt x="299" y="183"/>
                </a:cubicBezTo>
                <a:cubicBezTo>
                  <a:pt x="307" y="181"/>
                  <a:pt x="296" y="180"/>
                  <a:pt x="302" y="178"/>
                </a:cubicBezTo>
                <a:cubicBezTo>
                  <a:pt x="304" y="178"/>
                  <a:pt x="307" y="178"/>
                  <a:pt x="308" y="178"/>
                </a:cubicBezTo>
                <a:cubicBezTo>
                  <a:pt x="312" y="179"/>
                  <a:pt x="311" y="180"/>
                  <a:pt x="311" y="181"/>
                </a:cubicBezTo>
                <a:cubicBezTo>
                  <a:pt x="314" y="181"/>
                  <a:pt x="314" y="181"/>
                  <a:pt x="314" y="181"/>
                </a:cubicBezTo>
                <a:cubicBezTo>
                  <a:pt x="315" y="182"/>
                  <a:pt x="319" y="181"/>
                  <a:pt x="318" y="183"/>
                </a:cubicBezTo>
                <a:cubicBezTo>
                  <a:pt x="315" y="184"/>
                  <a:pt x="316" y="189"/>
                  <a:pt x="309" y="187"/>
                </a:cubicBezTo>
                <a:cubicBezTo>
                  <a:pt x="310" y="192"/>
                  <a:pt x="320" y="187"/>
                  <a:pt x="326" y="188"/>
                </a:cubicBezTo>
                <a:cubicBezTo>
                  <a:pt x="327" y="187"/>
                  <a:pt x="324" y="186"/>
                  <a:pt x="325" y="184"/>
                </a:cubicBezTo>
                <a:cubicBezTo>
                  <a:pt x="333" y="184"/>
                  <a:pt x="333" y="184"/>
                  <a:pt x="333" y="184"/>
                </a:cubicBezTo>
                <a:cubicBezTo>
                  <a:pt x="332" y="181"/>
                  <a:pt x="341" y="183"/>
                  <a:pt x="342" y="181"/>
                </a:cubicBezTo>
                <a:cubicBezTo>
                  <a:pt x="346" y="181"/>
                  <a:pt x="354" y="181"/>
                  <a:pt x="356" y="182"/>
                </a:cubicBezTo>
                <a:cubicBezTo>
                  <a:pt x="351" y="183"/>
                  <a:pt x="351" y="185"/>
                  <a:pt x="348" y="187"/>
                </a:cubicBezTo>
                <a:cubicBezTo>
                  <a:pt x="353" y="186"/>
                  <a:pt x="355" y="189"/>
                  <a:pt x="354" y="190"/>
                </a:cubicBezTo>
                <a:cubicBezTo>
                  <a:pt x="356" y="190"/>
                  <a:pt x="356" y="190"/>
                  <a:pt x="356" y="190"/>
                </a:cubicBezTo>
                <a:cubicBezTo>
                  <a:pt x="361" y="185"/>
                  <a:pt x="373" y="189"/>
                  <a:pt x="378" y="187"/>
                </a:cubicBezTo>
                <a:cubicBezTo>
                  <a:pt x="381" y="185"/>
                  <a:pt x="384" y="188"/>
                  <a:pt x="386" y="189"/>
                </a:cubicBezTo>
                <a:cubicBezTo>
                  <a:pt x="387" y="187"/>
                  <a:pt x="390" y="185"/>
                  <a:pt x="388" y="184"/>
                </a:cubicBezTo>
                <a:cubicBezTo>
                  <a:pt x="390" y="183"/>
                  <a:pt x="397" y="183"/>
                  <a:pt x="394" y="180"/>
                </a:cubicBezTo>
                <a:cubicBezTo>
                  <a:pt x="389" y="181"/>
                  <a:pt x="394" y="178"/>
                  <a:pt x="389" y="178"/>
                </a:cubicBezTo>
                <a:cubicBezTo>
                  <a:pt x="389" y="175"/>
                  <a:pt x="389" y="175"/>
                  <a:pt x="389" y="175"/>
                </a:cubicBezTo>
                <a:cubicBezTo>
                  <a:pt x="390" y="173"/>
                  <a:pt x="398" y="173"/>
                  <a:pt x="403" y="173"/>
                </a:cubicBezTo>
                <a:cubicBezTo>
                  <a:pt x="404" y="177"/>
                  <a:pt x="404" y="177"/>
                  <a:pt x="404" y="177"/>
                </a:cubicBezTo>
                <a:cubicBezTo>
                  <a:pt x="400" y="178"/>
                  <a:pt x="408" y="180"/>
                  <a:pt x="402" y="181"/>
                </a:cubicBezTo>
                <a:cubicBezTo>
                  <a:pt x="408" y="182"/>
                  <a:pt x="413" y="181"/>
                  <a:pt x="419" y="182"/>
                </a:cubicBezTo>
                <a:cubicBezTo>
                  <a:pt x="421" y="181"/>
                  <a:pt x="421" y="181"/>
                  <a:pt x="421" y="181"/>
                </a:cubicBezTo>
                <a:cubicBezTo>
                  <a:pt x="419" y="180"/>
                  <a:pt x="419" y="180"/>
                  <a:pt x="419" y="180"/>
                </a:cubicBezTo>
                <a:cubicBezTo>
                  <a:pt x="418" y="180"/>
                  <a:pt x="417" y="180"/>
                  <a:pt x="416" y="181"/>
                </a:cubicBezTo>
                <a:cubicBezTo>
                  <a:pt x="412" y="179"/>
                  <a:pt x="412" y="179"/>
                  <a:pt x="412" y="179"/>
                </a:cubicBezTo>
                <a:cubicBezTo>
                  <a:pt x="405" y="183"/>
                  <a:pt x="406" y="177"/>
                  <a:pt x="409" y="178"/>
                </a:cubicBezTo>
                <a:cubicBezTo>
                  <a:pt x="409" y="178"/>
                  <a:pt x="409" y="178"/>
                  <a:pt x="409" y="178"/>
                </a:cubicBezTo>
                <a:cubicBezTo>
                  <a:pt x="409" y="177"/>
                  <a:pt x="410" y="177"/>
                  <a:pt x="411" y="177"/>
                </a:cubicBezTo>
                <a:cubicBezTo>
                  <a:pt x="409" y="174"/>
                  <a:pt x="419" y="175"/>
                  <a:pt x="422" y="174"/>
                </a:cubicBezTo>
                <a:cubicBezTo>
                  <a:pt x="421" y="174"/>
                  <a:pt x="420" y="174"/>
                  <a:pt x="420" y="174"/>
                </a:cubicBezTo>
                <a:cubicBezTo>
                  <a:pt x="420" y="173"/>
                  <a:pt x="419" y="172"/>
                  <a:pt x="421" y="172"/>
                </a:cubicBezTo>
                <a:cubicBezTo>
                  <a:pt x="422" y="173"/>
                  <a:pt x="422" y="173"/>
                  <a:pt x="422" y="173"/>
                </a:cubicBezTo>
                <a:cubicBezTo>
                  <a:pt x="423" y="172"/>
                  <a:pt x="423" y="172"/>
                  <a:pt x="423" y="172"/>
                </a:cubicBezTo>
                <a:cubicBezTo>
                  <a:pt x="421" y="171"/>
                  <a:pt x="414" y="171"/>
                  <a:pt x="410" y="171"/>
                </a:cubicBezTo>
                <a:cubicBezTo>
                  <a:pt x="409" y="169"/>
                  <a:pt x="419" y="168"/>
                  <a:pt x="416" y="166"/>
                </a:cubicBezTo>
                <a:cubicBezTo>
                  <a:pt x="417" y="164"/>
                  <a:pt x="410" y="164"/>
                  <a:pt x="408" y="163"/>
                </a:cubicBezTo>
                <a:cubicBezTo>
                  <a:pt x="409" y="163"/>
                  <a:pt x="411" y="161"/>
                  <a:pt x="414" y="162"/>
                </a:cubicBezTo>
                <a:cubicBezTo>
                  <a:pt x="419" y="162"/>
                  <a:pt x="415" y="163"/>
                  <a:pt x="419" y="164"/>
                </a:cubicBezTo>
                <a:cubicBezTo>
                  <a:pt x="420" y="162"/>
                  <a:pt x="427" y="164"/>
                  <a:pt x="424" y="163"/>
                </a:cubicBezTo>
                <a:cubicBezTo>
                  <a:pt x="425" y="159"/>
                  <a:pt x="409" y="162"/>
                  <a:pt x="405" y="160"/>
                </a:cubicBezTo>
                <a:cubicBezTo>
                  <a:pt x="411" y="158"/>
                  <a:pt x="400" y="158"/>
                  <a:pt x="400" y="156"/>
                </a:cubicBezTo>
                <a:cubicBezTo>
                  <a:pt x="401" y="156"/>
                  <a:pt x="402" y="155"/>
                  <a:pt x="403" y="155"/>
                </a:cubicBezTo>
                <a:cubicBezTo>
                  <a:pt x="395" y="155"/>
                  <a:pt x="395" y="155"/>
                  <a:pt x="395" y="155"/>
                </a:cubicBezTo>
                <a:cubicBezTo>
                  <a:pt x="397" y="157"/>
                  <a:pt x="397" y="160"/>
                  <a:pt x="401" y="163"/>
                </a:cubicBezTo>
                <a:cubicBezTo>
                  <a:pt x="398" y="164"/>
                  <a:pt x="392" y="165"/>
                  <a:pt x="389" y="164"/>
                </a:cubicBezTo>
                <a:cubicBezTo>
                  <a:pt x="388" y="163"/>
                  <a:pt x="390" y="163"/>
                  <a:pt x="389" y="163"/>
                </a:cubicBezTo>
                <a:cubicBezTo>
                  <a:pt x="388" y="161"/>
                  <a:pt x="389" y="158"/>
                  <a:pt x="385" y="158"/>
                </a:cubicBezTo>
                <a:cubicBezTo>
                  <a:pt x="381" y="156"/>
                  <a:pt x="375" y="155"/>
                  <a:pt x="376" y="153"/>
                </a:cubicBezTo>
                <a:cubicBezTo>
                  <a:pt x="378" y="151"/>
                  <a:pt x="382" y="153"/>
                  <a:pt x="384" y="153"/>
                </a:cubicBezTo>
                <a:cubicBezTo>
                  <a:pt x="386" y="151"/>
                  <a:pt x="380" y="151"/>
                  <a:pt x="376" y="151"/>
                </a:cubicBezTo>
                <a:cubicBezTo>
                  <a:pt x="374" y="150"/>
                  <a:pt x="373" y="150"/>
                  <a:pt x="374" y="149"/>
                </a:cubicBezTo>
                <a:cubicBezTo>
                  <a:pt x="370" y="149"/>
                  <a:pt x="368" y="151"/>
                  <a:pt x="365" y="150"/>
                </a:cubicBezTo>
                <a:cubicBezTo>
                  <a:pt x="365" y="149"/>
                  <a:pt x="361" y="150"/>
                  <a:pt x="360" y="149"/>
                </a:cubicBezTo>
                <a:cubicBezTo>
                  <a:pt x="362" y="148"/>
                  <a:pt x="362" y="148"/>
                  <a:pt x="362" y="148"/>
                </a:cubicBezTo>
                <a:cubicBezTo>
                  <a:pt x="361" y="148"/>
                  <a:pt x="361" y="148"/>
                  <a:pt x="361" y="148"/>
                </a:cubicBezTo>
                <a:cubicBezTo>
                  <a:pt x="355" y="146"/>
                  <a:pt x="353" y="150"/>
                  <a:pt x="348" y="150"/>
                </a:cubicBezTo>
                <a:cubicBezTo>
                  <a:pt x="350" y="150"/>
                  <a:pt x="352" y="150"/>
                  <a:pt x="354" y="150"/>
                </a:cubicBezTo>
                <a:cubicBezTo>
                  <a:pt x="354" y="156"/>
                  <a:pt x="376" y="149"/>
                  <a:pt x="373" y="155"/>
                </a:cubicBezTo>
                <a:cubicBezTo>
                  <a:pt x="370" y="158"/>
                  <a:pt x="361" y="157"/>
                  <a:pt x="358" y="158"/>
                </a:cubicBezTo>
                <a:cubicBezTo>
                  <a:pt x="362" y="161"/>
                  <a:pt x="367" y="157"/>
                  <a:pt x="371" y="158"/>
                </a:cubicBezTo>
                <a:cubicBezTo>
                  <a:pt x="372" y="158"/>
                  <a:pt x="373" y="160"/>
                  <a:pt x="370" y="161"/>
                </a:cubicBezTo>
                <a:cubicBezTo>
                  <a:pt x="361" y="161"/>
                  <a:pt x="353" y="160"/>
                  <a:pt x="348" y="157"/>
                </a:cubicBezTo>
                <a:cubicBezTo>
                  <a:pt x="349" y="157"/>
                  <a:pt x="349" y="157"/>
                  <a:pt x="350" y="157"/>
                </a:cubicBezTo>
                <a:cubicBezTo>
                  <a:pt x="349" y="157"/>
                  <a:pt x="347" y="157"/>
                  <a:pt x="346" y="157"/>
                </a:cubicBezTo>
                <a:cubicBezTo>
                  <a:pt x="344" y="158"/>
                  <a:pt x="338" y="158"/>
                  <a:pt x="336" y="157"/>
                </a:cubicBezTo>
                <a:cubicBezTo>
                  <a:pt x="339" y="156"/>
                  <a:pt x="343" y="156"/>
                  <a:pt x="343" y="155"/>
                </a:cubicBezTo>
                <a:cubicBezTo>
                  <a:pt x="339" y="154"/>
                  <a:pt x="334" y="153"/>
                  <a:pt x="332" y="152"/>
                </a:cubicBezTo>
                <a:cubicBezTo>
                  <a:pt x="344" y="152"/>
                  <a:pt x="344" y="152"/>
                  <a:pt x="344" y="152"/>
                </a:cubicBezTo>
                <a:cubicBezTo>
                  <a:pt x="344" y="151"/>
                  <a:pt x="344" y="151"/>
                  <a:pt x="344" y="151"/>
                </a:cubicBezTo>
                <a:cubicBezTo>
                  <a:pt x="342" y="148"/>
                  <a:pt x="335" y="151"/>
                  <a:pt x="331" y="150"/>
                </a:cubicBezTo>
                <a:cubicBezTo>
                  <a:pt x="335" y="148"/>
                  <a:pt x="340" y="148"/>
                  <a:pt x="346" y="147"/>
                </a:cubicBezTo>
                <a:cubicBezTo>
                  <a:pt x="346" y="146"/>
                  <a:pt x="352" y="146"/>
                  <a:pt x="354" y="145"/>
                </a:cubicBezTo>
                <a:cubicBezTo>
                  <a:pt x="354" y="144"/>
                  <a:pt x="354" y="144"/>
                  <a:pt x="353" y="143"/>
                </a:cubicBezTo>
                <a:cubicBezTo>
                  <a:pt x="350" y="143"/>
                  <a:pt x="350" y="141"/>
                  <a:pt x="354" y="140"/>
                </a:cubicBezTo>
                <a:cubicBezTo>
                  <a:pt x="354" y="139"/>
                  <a:pt x="358" y="139"/>
                  <a:pt x="355" y="138"/>
                </a:cubicBezTo>
                <a:cubicBezTo>
                  <a:pt x="358" y="137"/>
                  <a:pt x="361" y="137"/>
                  <a:pt x="361" y="135"/>
                </a:cubicBezTo>
                <a:cubicBezTo>
                  <a:pt x="359" y="135"/>
                  <a:pt x="356" y="135"/>
                  <a:pt x="355" y="134"/>
                </a:cubicBezTo>
                <a:cubicBezTo>
                  <a:pt x="354" y="135"/>
                  <a:pt x="353" y="135"/>
                  <a:pt x="352" y="135"/>
                </a:cubicBezTo>
                <a:cubicBezTo>
                  <a:pt x="352" y="136"/>
                  <a:pt x="352" y="136"/>
                  <a:pt x="352" y="136"/>
                </a:cubicBezTo>
                <a:cubicBezTo>
                  <a:pt x="354" y="136"/>
                  <a:pt x="354" y="136"/>
                  <a:pt x="354" y="136"/>
                </a:cubicBezTo>
                <a:cubicBezTo>
                  <a:pt x="357" y="141"/>
                  <a:pt x="338" y="138"/>
                  <a:pt x="332" y="139"/>
                </a:cubicBezTo>
                <a:cubicBezTo>
                  <a:pt x="334" y="140"/>
                  <a:pt x="329" y="141"/>
                  <a:pt x="329" y="143"/>
                </a:cubicBezTo>
                <a:cubicBezTo>
                  <a:pt x="329" y="144"/>
                  <a:pt x="323" y="145"/>
                  <a:pt x="325" y="146"/>
                </a:cubicBezTo>
                <a:cubicBezTo>
                  <a:pt x="327" y="145"/>
                  <a:pt x="327" y="145"/>
                  <a:pt x="327" y="145"/>
                </a:cubicBezTo>
                <a:cubicBezTo>
                  <a:pt x="329" y="145"/>
                  <a:pt x="332" y="146"/>
                  <a:pt x="334" y="147"/>
                </a:cubicBezTo>
                <a:cubicBezTo>
                  <a:pt x="333" y="147"/>
                  <a:pt x="332" y="147"/>
                  <a:pt x="331" y="147"/>
                </a:cubicBezTo>
                <a:cubicBezTo>
                  <a:pt x="326" y="146"/>
                  <a:pt x="316" y="147"/>
                  <a:pt x="318" y="144"/>
                </a:cubicBezTo>
                <a:cubicBezTo>
                  <a:pt x="320" y="142"/>
                  <a:pt x="318" y="142"/>
                  <a:pt x="319" y="140"/>
                </a:cubicBezTo>
                <a:cubicBezTo>
                  <a:pt x="323" y="142"/>
                  <a:pt x="325" y="139"/>
                  <a:pt x="329" y="138"/>
                </a:cubicBezTo>
                <a:cubicBezTo>
                  <a:pt x="328" y="138"/>
                  <a:pt x="328" y="138"/>
                  <a:pt x="328" y="138"/>
                </a:cubicBezTo>
                <a:cubicBezTo>
                  <a:pt x="323" y="137"/>
                  <a:pt x="322" y="139"/>
                  <a:pt x="320" y="140"/>
                </a:cubicBezTo>
                <a:cubicBezTo>
                  <a:pt x="317" y="140"/>
                  <a:pt x="316" y="139"/>
                  <a:pt x="314" y="139"/>
                </a:cubicBezTo>
                <a:cubicBezTo>
                  <a:pt x="314" y="138"/>
                  <a:pt x="314" y="137"/>
                  <a:pt x="316" y="136"/>
                </a:cubicBezTo>
                <a:cubicBezTo>
                  <a:pt x="315" y="137"/>
                  <a:pt x="314" y="136"/>
                  <a:pt x="314" y="136"/>
                </a:cubicBezTo>
                <a:cubicBezTo>
                  <a:pt x="322" y="135"/>
                  <a:pt x="322" y="135"/>
                  <a:pt x="322" y="135"/>
                </a:cubicBezTo>
                <a:cubicBezTo>
                  <a:pt x="321" y="134"/>
                  <a:pt x="321" y="133"/>
                  <a:pt x="319" y="134"/>
                </a:cubicBezTo>
                <a:cubicBezTo>
                  <a:pt x="317" y="133"/>
                  <a:pt x="318" y="132"/>
                  <a:pt x="318" y="132"/>
                </a:cubicBezTo>
                <a:cubicBezTo>
                  <a:pt x="318" y="130"/>
                  <a:pt x="322" y="130"/>
                  <a:pt x="324" y="130"/>
                </a:cubicBezTo>
                <a:cubicBezTo>
                  <a:pt x="326" y="134"/>
                  <a:pt x="336" y="130"/>
                  <a:pt x="342" y="131"/>
                </a:cubicBezTo>
                <a:cubicBezTo>
                  <a:pt x="344" y="131"/>
                  <a:pt x="345" y="132"/>
                  <a:pt x="344" y="133"/>
                </a:cubicBezTo>
                <a:cubicBezTo>
                  <a:pt x="354" y="132"/>
                  <a:pt x="342" y="129"/>
                  <a:pt x="344" y="127"/>
                </a:cubicBezTo>
                <a:cubicBezTo>
                  <a:pt x="332" y="130"/>
                  <a:pt x="332" y="130"/>
                  <a:pt x="332" y="130"/>
                </a:cubicBezTo>
                <a:cubicBezTo>
                  <a:pt x="328" y="130"/>
                  <a:pt x="328" y="128"/>
                  <a:pt x="326" y="127"/>
                </a:cubicBezTo>
                <a:cubicBezTo>
                  <a:pt x="323" y="127"/>
                  <a:pt x="324" y="129"/>
                  <a:pt x="321" y="129"/>
                </a:cubicBezTo>
                <a:cubicBezTo>
                  <a:pt x="320" y="128"/>
                  <a:pt x="318" y="127"/>
                  <a:pt x="320" y="126"/>
                </a:cubicBezTo>
                <a:cubicBezTo>
                  <a:pt x="325" y="126"/>
                  <a:pt x="329" y="128"/>
                  <a:pt x="335" y="127"/>
                </a:cubicBezTo>
                <a:cubicBezTo>
                  <a:pt x="334" y="127"/>
                  <a:pt x="333" y="127"/>
                  <a:pt x="334" y="126"/>
                </a:cubicBezTo>
                <a:cubicBezTo>
                  <a:pt x="347" y="125"/>
                  <a:pt x="347" y="125"/>
                  <a:pt x="347" y="125"/>
                </a:cubicBezTo>
                <a:cubicBezTo>
                  <a:pt x="344" y="123"/>
                  <a:pt x="336" y="126"/>
                  <a:pt x="333" y="124"/>
                </a:cubicBezTo>
                <a:cubicBezTo>
                  <a:pt x="336" y="123"/>
                  <a:pt x="340" y="124"/>
                  <a:pt x="340" y="122"/>
                </a:cubicBezTo>
                <a:cubicBezTo>
                  <a:pt x="345" y="121"/>
                  <a:pt x="343" y="124"/>
                  <a:pt x="347" y="123"/>
                </a:cubicBezTo>
                <a:cubicBezTo>
                  <a:pt x="347" y="122"/>
                  <a:pt x="345" y="122"/>
                  <a:pt x="343" y="122"/>
                </a:cubicBezTo>
                <a:cubicBezTo>
                  <a:pt x="344" y="120"/>
                  <a:pt x="347" y="120"/>
                  <a:pt x="348" y="119"/>
                </a:cubicBezTo>
                <a:cubicBezTo>
                  <a:pt x="345" y="118"/>
                  <a:pt x="347" y="117"/>
                  <a:pt x="346" y="116"/>
                </a:cubicBezTo>
                <a:cubicBezTo>
                  <a:pt x="356" y="115"/>
                  <a:pt x="344" y="110"/>
                  <a:pt x="354" y="110"/>
                </a:cubicBezTo>
                <a:cubicBezTo>
                  <a:pt x="353" y="110"/>
                  <a:pt x="353" y="110"/>
                  <a:pt x="353" y="110"/>
                </a:cubicBezTo>
                <a:cubicBezTo>
                  <a:pt x="352" y="110"/>
                  <a:pt x="352" y="110"/>
                  <a:pt x="352" y="110"/>
                </a:cubicBezTo>
                <a:cubicBezTo>
                  <a:pt x="350" y="111"/>
                  <a:pt x="349" y="110"/>
                  <a:pt x="348" y="110"/>
                </a:cubicBezTo>
                <a:cubicBezTo>
                  <a:pt x="347" y="110"/>
                  <a:pt x="347" y="110"/>
                  <a:pt x="347" y="110"/>
                </a:cubicBezTo>
                <a:cubicBezTo>
                  <a:pt x="347" y="111"/>
                  <a:pt x="347" y="112"/>
                  <a:pt x="348" y="112"/>
                </a:cubicBezTo>
                <a:cubicBezTo>
                  <a:pt x="344" y="115"/>
                  <a:pt x="341" y="118"/>
                  <a:pt x="333" y="118"/>
                </a:cubicBezTo>
                <a:cubicBezTo>
                  <a:pt x="329" y="119"/>
                  <a:pt x="327" y="118"/>
                  <a:pt x="325" y="117"/>
                </a:cubicBezTo>
                <a:cubicBezTo>
                  <a:pt x="325" y="115"/>
                  <a:pt x="333" y="116"/>
                  <a:pt x="336" y="115"/>
                </a:cubicBezTo>
                <a:cubicBezTo>
                  <a:pt x="337" y="114"/>
                  <a:pt x="340" y="113"/>
                  <a:pt x="337" y="112"/>
                </a:cubicBezTo>
                <a:cubicBezTo>
                  <a:pt x="337" y="111"/>
                  <a:pt x="342" y="110"/>
                  <a:pt x="345" y="110"/>
                </a:cubicBezTo>
                <a:cubicBezTo>
                  <a:pt x="344" y="110"/>
                  <a:pt x="344" y="110"/>
                  <a:pt x="344" y="110"/>
                </a:cubicBezTo>
                <a:cubicBezTo>
                  <a:pt x="339" y="111"/>
                  <a:pt x="334" y="109"/>
                  <a:pt x="329" y="109"/>
                </a:cubicBezTo>
                <a:cubicBezTo>
                  <a:pt x="327" y="105"/>
                  <a:pt x="315" y="109"/>
                  <a:pt x="309" y="106"/>
                </a:cubicBezTo>
                <a:cubicBezTo>
                  <a:pt x="317" y="104"/>
                  <a:pt x="323" y="107"/>
                  <a:pt x="332" y="105"/>
                </a:cubicBezTo>
                <a:cubicBezTo>
                  <a:pt x="323" y="105"/>
                  <a:pt x="323" y="105"/>
                  <a:pt x="323" y="105"/>
                </a:cubicBezTo>
                <a:cubicBezTo>
                  <a:pt x="328" y="104"/>
                  <a:pt x="328" y="104"/>
                  <a:pt x="328" y="104"/>
                </a:cubicBezTo>
                <a:cubicBezTo>
                  <a:pt x="324" y="103"/>
                  <a:pt x="325" y="101"/>
                  <a:pt x="322" y="101"/>
                </a:cubicBezTo>
                <a:cubicBezTo>
                  <a:pt x="320" y="103"/>
                  <a:pt x="312" y="104"/>
                  <a:pt x="308" y="106"/>
                </a:cubicBezTo>
                <a:cubicBezTo>
                  <a:pt x="304" y="107"/>
                  <a:pt x="313" y="108"/>
                  <a:pt x="310" y="109"/>
                </a:cubicBezTo>
                <a:cubicBezTo>
                  <a:pt x="306" y="109"/>
                  <a:pt x="304" y="108"/>
                  <a:pt x="301" y="107"/>
                </a:cubicBezTo>
                <a:cubicBezTo>
                  <a:pt x="306" y="107"/>
                  <a:pt x="302" y="106"/>
                  <a:pt x="304" y="105"/>
                </a:cubicBezTo>
                <a:cubicBezTo>
                  <a:pt x="297" y="105"/>
                  <a:pt x="297" y="105"/>
                  <a:pt x="297" y="105"/>
                </a:cubicBezTo>
                <a:cubicBezTo>
                  <a:pt x="297" y="105"/>
                  <a:pt x="295" y="105"/>
                  <a:pt x="295" y="104"/>
                </a:cubicBezTo>
                <a:cubicBezTo>
                  <a:pt x="296" y="104"/>
                  <a:pt x="296" y="104"/>
                  <a:pt x="297" y="104"/>
                </a:cubicBezTo>
                <a:cubicBezTo>
                  <a:pt x="297" y="102"/>
                  <a:pt x="299" y="101"/>
                  <a:pt x="295" y="100"/>
                </a:cubicBezTo>
                <a:cubicBezTo>
                  <a:pt x="292" y="101"/>
                  <a:pt x="290" y="99"/>
                  <a:pt x="288" y="101"/>
                </a:cubicBezTo>
                <a:cubicBezTo>
                  <a:pt x="291" y="103"/>
                  <a:pt x="291" y="105"/>
                  <a:pt x="296" y="106"/>
                </a:cubicBezTo>
                <a:cubicBezTo>
                  <a:pt x="297" y="107"/>
                  <a:pt x="295" y="108"/>
                  <a:pt x="292" y="109"/>
                </a:cubicBezTo>
                <a:cubicBezTo>
                  <a:pt x="283" y="108"/>
                  <a:pt x="269" y="111"/>
                  <a:pt x="264" y="107"/>
                </a:cubicBezTo>
                <a:cubicBezTo>
                  <a:pt x="266" y="104"/>
                  <a:pt x="256" y="105"/>
                  <a:pt x="254" y="104"/>
                </a:cubicBezTo>
                <a:cubicBezTo>
                  <a:pt x="256" y="103"/>
                  <a:pt x="256" y="103"/>
                  <a:pt x="256" y="103"/>
                </a:cubicBezTo>
                <a:cubicBezTo>
                  <a:pt x="252" y="102"/>
                  <a:pt x="252" y="102"/>
                  <a:pt x="252" y="102"/>
                </a:cubicBezTo>
                <a:cubicBezTo>
                  <a:pt x="257" y="103"/>
                  <a:pt x="259" y="101"/>
                  <a:pt x="261" y="99"/>
                </a:cubicBezTo>
                <a:cubicBezTo>
                  <a:pt x="255" y="99"/>
                  <a:pt x="252" y="101"/>
                  <a:pt x="246" y="101"/>
                </a:cubicBezTo>
                <a:cubicBezTo>
                  <a:pt x="250" y="103"/>
                  <a:pt x="244" y="105"/>
                  <a:pt x="241" y="107"/>
                </a:cubicBezTo>
                <a:cubicBezTo>
                  <a:pt x="242" y="108"/>
                  <a:pt x="242" y="109"/>
                  <a:pt x="240" y="109"/>
                </a:cubicBezTo>
                <a:cubicBezTo>
                  <a:pt x="246" y="112"/>
                  <a:pt x="246" y="112"/>
                  <a:pt x="246" y="112"/>
                </a:cubicBezTo>
                <a:cubicBezTo>
                  <a:pt x="239" y="112"/>
                  <a:pt x="233" y="113"/>
                  <a:pt x="228" y="111"/>
                </a:cubicBezTo>
                <a:cubicBezTo>
                  <a:pt x="229" y="109"/>
                  <a:pt x="235" y="110"/>
                  <a:pt x="237" y="109"/>
                </a:cubicBezTo>
                <a:cubicBezTo>
                  <a:pt x="232" y="107"/>
                  <a:pt x="228" y="111"/>
                  <a:pt x="224" y="109"/>
                </a:cubicBezTo>
                <a:cubicBezTo>
                  <a:pt x="227" y="108"/>
                  <a:pt x="232" y="108"/>
                  <a:pt x="233" y="106"/>
                </a:cubicBezTo>
                <a:cubicBezTo>
                  <a:pt x="229" y="104"/>
                  <a:pt x="229" y="104"/>
                  <a:pt x="229" y="104"/>
                </a:cubicBezTo>
                <a:cubicBezTo>
                  <a:pt x="230" y="104"/>
                  <a:pt x="230" y="104"/>
                  <a:pt x="230" y="104"/>
                </a:cubicBezTo>
                <a:cubicBezTo>
                  <a:pt x="228" y="100"/>
                  <a:pt x="240" y="101"/>
                  <a:pt x="243" y="97"/>
                </a:cubicBezTo>
                <a:cubicBezTo>
                  <a:pt x="237" y="95"/>
                  <a:pt x="235" y="100"/>
                  <a:pt x="230" y="100"/>
                </a:cubicBezTo>
                <a:cubicBezTo>
                  <a:pt x="226" y="99"/>
                  <a:pt x="232" y="98"/>
                  <a:pt x="230" y="98"/>
                </a:cubicBezTo>
                <a:cubicBezTo>
                  <a:pt x="227" y="99"/>
                  <a:pt x="223" y="97"/>
                  <a:pt x="226" y="96"/>
                </a:cubicBezTo>
                <a:cubicBezTo>
                  <a:pt x="231" y="97"/>
                  <a:pt x="234" y="95"/>
                  <a:pt x="238" y="94"/>
                </a:cubicBezTo>
                <a:cubicBezTo>
                  <a:pt x="230" y="94"/>
                  <a:pt x="222" y="94"/>
                  <a:pt x="215" y="95"/>
                </a:cubicBezTo>
                <a:cubicBezTo>
                  <a:pt x="216" y="96"/>
                  <a:pt x="217" y="95"/>
                  <a:pt x="219" y="95"/>
                </a:cubicBezTo>
                <a:cubicBezTo>
                  <a:pt x="220" y="95"/>
                  <a:pt x="223" y="96"/>
                  <a:pt x="222" y="97"/>
                </a:cubicBezTo>
                <a:cubicBezTo>
                  <a:pt x="217" y="97"/>
                  <a:pt x="210" y="98"/>
                  <a:pt x="207" y="96"/>
                </a:cubicBezTo>
                <a:cubicBezTo>
                  <a:pt x="200" y="90"/>
                  <a:pt x="218" y="94"/>
                  <a:pt x="223" y="92"/>
                </a:cubicBezTo>
                <a:cubicBezTo>
                  <a:pt x="224" y="93"/>
                  <a:pt x="225" y="93"/>
                  <a:pt x="227" y="93"/>
                </a:cubicBezTo>
                <a:cubicBezTo>
                  <a:pt x="230" y="91"/>
                  <a:pt x="237" y="94"/>
                  <a:pt x="240" y="91"/>
                </a:cubicBezTo>
                <a:cubicBezTo>
                  <a:pt x="244" y="91"/>
                  <a:pt x="248" y="91"/>
                  <a:pt x="250" y="92"/>
                </a:cubicBezTo>
                <a:cubicBezTo>
                  <a:pt x="255" y="94"/>
                  <a:pt x="246" y="94"/>
                  <a:pt x="246" y="96"/>
                </a:cubicBezTo>
                <a:cubicBezTo>
                  <a:pt x="245" y="99"/>
                  <a:pt x="254" y="98"/>
                  <a:pt x="257" y="98"/>
                </a:cubicBezTo>
                <a:cubicBezTo>
                  <a:pt x="258" y="97"/>
                  <a:pt x="255" y="97"/>
                  <a:pt x="254" y="97"/>
                </a:cubicBezTo>
                <a:cubicBezTo>
                  <a:pt x="255" y="96"/>
                  <a:pt x="255" y="96"/>
                  <a:pt x="255" y="96"/>
                </a:cubicBezTo>
                <a:cubicBezTo>
                  <a:pt x="256" y="96"/>
                  <a:pt x="258" y="96"/>
                  <a:pt x="259" y="97"/>
                </a:cubicBezTo>
                <a:cubicBezTo>
                  <a:pt x="261" y="96"/>
                  <a:pt x="261" y="96"/>
                  <a:pt x="261" y="96"/>
                </a:cubicBezTo>
                <a:cubicBezTo>
                  <a:pt x="261" y="96"/>
                  <a:pt x="262" y="96"/>
                  <a:pt x="263" y="96"/>
                </a:cubicBezTo>
                <a:cubicBezTo>
                  <a:pt x="265" y="96"/>
                  <a:pt x="267" y="95"/>
                  <a:pt x="266" y="94"/>
                </a:cubicBezTo>
                <a:cubicBezTo>
                  <a:pt x="261" y="94"/>
                  <a:pt x="261" y="94"/>
                  <a:pt x="261" y="94"/>
                </a:cubicBezTo>
                <a:cubicBezTo>
                  <a:pt x="261" y="95"/>
                  <a:pt x="261" y="95"/>
                  <a:pt x="261" y="95"/>
                </a:cubicBezTo>
                <a:cubicBezTo>
                  <a:pt x="260" y="95"/>
                  <a:pt x="259" y="95"/>
                  <a:pt x="258" y="95"/>
                </a:cubicBezTo>
                <a:cubicBezTo>
                  <a:pt x="256" y="95"/>
                  <a:pt x="250" y="93"/>
                  <a:pt x="255" y="92"/>
                </a:cubicBezTo>
                <a:cubicBezTo>
                  <a:pt x="257" y="92"/>
                  <a:pt x="260" y="92"/>
                  <a:pt x="261" y="93"/>
                </a:cubicBezTo>
                <a:cubicBezTo>
                  <a:pt x="265" y="92"/>
                  <a:pt x="263" y="90"/>
                  <a:pt x="268" y="90"/>
                </a:cubicBezTo>
                <a:cubicBezTo>
                  <a:pt x="269" y="90"/>
                  <a:pt x="269" y="91"/>
                  <a:pt x="269" y="91"/>
                </a:cubicBezTo>
                <a:cubicBezTo>
                  <a:pt x="273" y="91"/>
                  <a:pt x="273" y="91"/>
                  <a:pt x="273" y="91"/>
                </a:cubicBezTo>
                <a:cubicBezTo>
                  <a:pt x="277" y="91"/>
                  <a:pt x="279" y="91"/>
                  <a:pt x="281" y="92"/>
                </a:cubicBezTo>
                <a:cubicBezTo>
                  <a:pt x="282" y="91"/>
                  <a:pt x="282" y="91"/>
                  <a:pt x="282" y="91"/>
                </a:cubicBezTo>
                <a:cubicBezTo>
                  <a:pt x="284" y="91"/>
                  <a:pt x="285" y="91"/>
                  <a:pt x="286" y="92"/>
                </a:cubicBezTo>
                <a:cubicBezTo>
                  <a:pt x="288" y="91"/>
                  <a:pt x="288" y="91"/>
                  <a:pt x="288" y="91"/>
                </a:cubicBezTo>
                <a:cubicBezTo>
                  <a:pt x="292" y="91"/>
                  <a:pt x="299" y="91"/>
                  <a:pt x="302" y="90"/>
                </a:cubicBezTo>
                <a:cubicBezTo>
                  <a:pt x="305" y="92"/>
                  <a:pt x="308" y="92"/>
                  <a:pt x="311" y="90"/>
                </a:cubicBezTo>
                <a:cubicBezTo>
                  <a:pt x="310" y="90"/>
                  <a:pt x="310" y="90"/>
                  <a:pt x="310" y="90"/>
                </a:cubicBezTo>
                <a:cubicBezTo>
                  <a:pt x="304" y="91"/>
                  <a:pt x="296" y="90"/>
                  <a:pt x="290" y="89"/>
                </a:cubicBezTo>
                <a:cubicBezTo>
                  <a:pt x="286" y="92"/>
                  <a:pt x="278" y="89"/>
                  <a:pt x="272" y="89"/>
                </a:cubicBezTo>
                <a:cubicBezTo>
                  <a:pt x="257" y="90"/>
                  <a:pt x="240" y="89"/>
                  <a:pt x="226" y="90"/>
                </a:cubicBezTo>
                <a:cubicBezTo>
                  <a:pt x="221" y="87"/>
                  <a:pt x="212" y="90"/>
                  <a:pt x="206" y="87"/>
                </a:cubicBezTo>
                <a:cubicBezTo>
                  <a:pt x="208" y="87"/>
                  <a:pt x="208" y="87"/>
                  <a:pt x="208" y="87"/>
                </a:cubicBezTo>
                <a:cubicBezTo>
                  <a:pt x="216" y="86"/>
                  <a:pt x="209" y="83"/>
                  <a:pt x="211" y="81"/>
                </a:cubicBezTo>
                <a:cubicBezTo>
                  <a:pt x="209" y="81"/>
                  <a:pt x="206" y="81"/>
                  <a:pt x="205" y="81"/>
                </a:cubicBezTo>
                <a:cubicBezTo>
                  <a:pt x="207" y="79"/>
                  <a:pt x="215" y="81"/>
                  <a:pt x="217" y="78"/>
                </a:cubicBezTo>
                <a:cubicBezTo>
                  <a:pt x="221" y="78"/>
                  <a:pt x="220" y="80"/>
                  <a:pt x="223" y="80"/>
                </a:cubicBezTo>
                <a:cubicBezTo>
                  <a:pt x="212" y="83"/>
                  <a:pt x="227" y="84"/>
                  <a:pt x="223" y="86"/>
                </a:cubicBezTo>
                <a:cubicBezTo>
                  <a:pt x="221" y="87"/>
                  <a:pt x="218" y="86"/>
                  <a:pt x="217" y="87"/>
                </a:cubicBezTo>
                <a:cubicBezTo>
                  <a:pt x="220" y="87"/>
                  <a:pt x="220" y="87"/>
                  <a:pt x="220" y="87"/>
                </a:cubicBezTo>
                <a:cubicBezTo>
                  <a:pt x="226" y="88"/>
                  <a:pt x="233" y="88"/>
                  <a:pt x="239" y="87"/>
                </a:cubicBezTo>
                <a:cubicBezTo>
                  <a:pt x="236" y="86"/>
                  <a:pt x="236" y="86"/>
                  <a:pt x="236" y="86"/>
                </a:cubicBezTo>
                <a:cubicBezTo>
                  <a:pt x="229" y="85"/>
                  <a:pt x="238" y="82"/>
                  <a:pt x="232" y="81"/>
                </a:cubicBezTo>
                <a:cubicBezTo>
                  <a:pt x="233" y="81"/>
                  <a:pt x="233" y="81"/>
                  <a:pt x="233" y="81"/>
                </a:cubicBezTo>
                <a:cubicBezTo>
                  <a:pt x="235" y="81"/>
                  <a:pt x="238" y="80"/>
                  <a:pt x="239" y="81"/>
                </a:cubicBezTo>
                <a:cubicBezTo>
                  <a:pt x="239" y="81"/>
                  <a:pt x="238" y="81"/>
                  <a:pt x="238" y="82"/>
                </a:cubicBezTo>
                <a:cubicBezTo>
                  <a:pt x="244" y="82"/>
                  <a:pt x="244" y="82"/>
                  <a:pt x="244" y="82"/>
                </a:cubicBezTo>
                <a:cubicBezTo>
                  <a:pt x="246" y="80"/>
                  <a:pt x="240" y="80"/>
                  <a:pt x="238" y="79"/>
                </a:cubicBezTo>
                <a:cubicBezTo>
                  <a:pt x="240" y="79"/>
                  <a:pt x="240" y="78"/>
                  <a:pt x="240" y="77"/>
                </a:cubicBezTo>
                <a:cubicBezTo>
                  <a:pt x="234" y="75"/>
                  <a:pt x="230" y="80"/>
                  <a:pt x="227" y="77"/>
                </a:cubicBezTo>
                <a:cubicBezTo>
                  <a:pt x="231" y="77"/>
                  <a:pt x="232" y="75"/>
                  <a:pt x="236" y="76"/>
                </a:cubicBezTo>
                <a:cubicBezTo>
                  <a:pt x="235" y="75"/>
                  <a:pt x="235" y="75"/>
                  <a:pt x="235" y="75"/>
                </a:cubicBezTo>
                <a:cubicBezTo>
                  <a:pt x="237" y="74"/>
                  <a:pt x="237" y="74"/>
                  <a:pt x="237" y="74"/>
                </a:cubicBezTo>
                <a:cubicBezTo>
                  <a:pt x="229" y="73"/>
                  <a:pt x="230" y="78"/>
                  <a:pt x="223" y="77"/>
                </a:cubicBezTo>
                <a:cubicBezTo>
                  <a:pt x="216" y="75"/>
                  <a:pt x="228" y="76"/>
                  <a:pt x="228" y="74"/>
                </a:cubicBezTo>
                <a:cubicBezTo>
                  <a:pt x="232" y="73"/>
                  <a:pt x="236" y="71"/>
                  <a:pt x="242" y="72"/>
                </a:cubicBezTo>
                <a:cubicBezTo>
                  <a:pt x="246" y="72"/>
                  <a:pt x="248" y="74"/>
                  <a:pt x="246" y="75"/>
                </a:cubicBezTo>
                <a:cubicBezTo>
                  <a:pt x="252" y="76"/>
                  <a:pt x="252" y="76"/>
                  <a:pt x="252" y="76"/>
                </a:cubicBezTo>
                <a:cubicBezTo>
                  <a:pt x="250" y="86"/>
                  <a:pt x="250" y="86"/>
                  <a:pt x="250" y="86"/>
                </a:cubicBezTo>
                <a:cubicBezTo>
                  <a:pt x="253" y="87"/>
                  <a:pt x="253" y="87"/>
                  <a:pt x="253" y="87"/>
                </a:cubicBezTo>
                <a:cubicBezTo>
                  <a:pt x="257" y="87"/>
                  <a:pt x="262" y="86"/>
                  <a:pt x="264" y="84"/>
                </a:cubicBezTo>
                <a:cubicBezTo>
                  <a:pt x="276" y="83"/>
                  <a:pt x="264" y="88"/>
                  <a:pt x="275" y="88"/>
                </a:cubicBezTo>
                <a:cubicBezTo>
                  <a:pt x="274" y="87"/>
                  <a:pt x="276" y="86"/>
                  <a:pt x="278" y="85"/>
                </a:cubicBezTo>
                <a:cubicBezTo>
                  <a:pt x="274" y="85"/>
                  <a:pt x="269" y="83"/>
                  <a:pt x="268" y="81"/>
                </a:cubicBezTo>
                <a:cubicBezTo>
                  <a:pt x="273" y="80"/>
                  <a:pt x="273" y="80"/>
                  <a:pt x="273" y="80"/>
                </a:cubicBezTo>
                <a:cubicBezTo>
                  <a:pt x="270" y="79"/>
                  <a:pt x="264" y="79"/>
                  <a:pt x="261" y="80"/>
                </a:cubicBezTo>
                <a:cubicBezTo>
                  <a:pt x="259" y="78"/>
                  <a:pt x="253" y="77"/>
                  <a:pt x="255" y="75"/>
                </a:cubicBezTo>
                <a:cubicBezTo>
                  <a:pt x="258" y="74"/>
                  <a:pt x="264" y="74"/>
                  <a:pt x="267" y="74"/>
                </a:cubicBezTo>
                <a:cubicBezTo>
                  <a:pt x="264" y="76"/>
                  <a:pt x="264" y="77"/>
                  <a:pt x="264" y="78"/>
                </a:cubicBezTo>
                <a:cubicBezTo>
                  <a:pt x="267" y="78"/>
                  <a:pt x="267" y="78"/>
                  <a:pt x="267" y="78"/>
                </a:cubicBezTo>
                <a:cubicBezTo>
                  <a:pt x="268" y="78"/>
                  <a:pt x="269" y="76"/>
                  <a:pt x="269" y="74"/>
                </a:cubicBezTo>
                <a:cubicBezTo>
                  <a:pt x="272" y="75"/>
                  <a:pt x="276" y="75"/>
                  <a:pt x="280" y="76"/>
                </a:cubicBezTo>
                <a:cubicBezTo>
                  <a:pt x="277" y="78"/>
                  <a:pt x="277" y="78"/>
                  <a:pt x="277" y="78"/>
                </a:cubicBezTo>
                <a:cubicBezTo>
                  <a:pt x="282" y="78"/>
                  <a:pt x="277" y="80"/>
                  <a:pt x="279" y="82"/>
                </a:cubicBezTo>
                <a:cubicBezTo>
                  <a:pt x="284" y="85"/>
                  <a:pt x="282" y="80"/>
                  <a:pt x="286" y="81"/>
                </a:cubicBezTo>
                <a:cubicBezTo>
                  <a:pt x="281" y="80"/>
                  <a:pt x="281" y="80"/>
                  <a:pt x="281" y="80"/>
                </a:cubicBezTo>
                <a:cubicBezTo>
                  <a:pt x="282" y="79"/>
                  <a:pt x="282" y="79"/>
                  <a:pt x="282" y="79"/>
                </a:cubicBezTo>
                <a:cubicBezTo>
                  <a:pt x="284" y="77"/>
                  <a:pt x="280" y="76"/>
                  <a:pt x="277" y="74"/>
                </a:cubicBezTo>
                <a:cubicBezTo>
                  <a:pt x="278" y="73"/>
                  <a:pt x="269" y="72"/>
                  <a:pt x="274" y="70"/>
                </a:cubicBezTo>
                <a:cubicBezTo>
                  <a:pt x="279" y="71"/>
                  <a:pt x="281" y="69"/>
                  <a:pt x="283" y="68"/>
                </a:cubicBezTo>
                <a:cubicBezTo>
                  <a:pt x="280" y="68"/>
                  <a:pt x="280" y="66"/>
                  <a:pt x="277" y="66"/>
                </a:cubicBezTo>
                <a:cubicBezTo>
                  <a:pt x="274" y="69"/>
                  <a:pt x="267" y="68"/>
                  <a:pt x="261" y="68"/>
                </a:cubicBezTo>
                <a:cubicBezTo>
                  <a:pt x="263" y="70"/>
                  <a:pt x="274" y="71"/>
                  <a:pt x="271" y="73"/>
                </a:cubicBezTo>
                <a:cubicBezTo>
                  <a:pt x="266" y="73"/>
                  <a:pt x="266" y="73"/>
                  <a:pt x="266" y="73"/>
                </a:cubicBezTo>
                <a:cubicBezTo>
                  <a:pt x="265" y="74"/>
                  <a:pt x="265" y="74"/>
                  <a:pt x="265" y="74"/>
                </a:cubicBezTo>
                <a:cubicBezTo>
                  <a:pt x="261" y="74"/>
                  <a:pt x="258" y="72"/>
                  <a:pt x="255" y="72"/>
                </a:cubicBezTo>
                <a:cubicBezTo>
                  <a:pt x="257" y="71"/>
                  <a:pt x="258" y="70"/>
                  <a:pt x="258" y="69"/>
                </a:cubicBezTo>
                <a:cubicBezTo>
                  <a:pt x="258" y="68"/>
                  <a:pt x="253" y="68"/>
                  <a:pt x="251" y="68"/>
                </a:cubicBezTo>
                <a:cubicBezTo>
                  <a:pt x="245" y="69"/>
                  <a:pt x="254" y="70"/>
                  <a:pt x="251" y="72"/>
                </a:cubicBezTo>
                <a:cubicBezTo>
                  <a:pt x="242" y="73"/>
                  <a:pt x="243" y="69"/>
                  <a:pt x="237" y="68"/>
                </a:cubicBezTo>
                <a:cubicBezTo>
                  <a:pt x="241" y="67"/>
                  <a:pt x="241" y="67"/>
                  <a:pt x="241" y="67"/>
                </a:cubicBezTo>
                <a:cubicBezTo>
                  <a:pt x="241" y="66"/>
                  <a:pt x="239" y="66"/>
                  <a:pt x="237" y="66"/>
                </a:cubicBezTo>
                <a:cubicBezTo>
                  <a:pt x="239" y="68"/>
                  <a:pt x="234" y="67"/>
                  <a:pt x="233" y="68"/>
                </a:cubicBezTo>
                <a:cubicBezTo>
                  <a:pt x="232" y="71"/>
                  <a:pt x="226" y="73"/>
                  <a:pt x="220" y="74"/>
                </a:cubicBezTo>
                <a:cubicBezTo>
                  <a:pt x="217" y="74"/>
                  <a:pt x="213" y="74"/>
                  <a:pt x="214" y="73"/>
                </a:cubicBezTo>
                <a:cubicBezTo>
                  <a:pt x="215" y="72"/>
                  <a:pt x="217" y="72"/>
                  <a:pt x="219" y="72"/>
                </a:cubicBezTo>
                <a:cubicBezTo>
                  <a:pt x="221" y="71"/>
                  <a:pt x="226" y="70"/>
                  <a:pt x="226" y="68"/>
                </a:cubicBezTo>
                <a:cubicBezTo>
                  <a:pt x="220" y="66"/>
                  <a:pt x="218" y="69"/>
                  <a:pt x="218" y="71"/>
                </a:cubicBezTo>
                <a:cubicBezTo>
                  <a:pt x="213" y="72"/>
                  <a:pt x="213" y="69"/>
                  <a:pt x="211" y="69"/>
                </a:cubicBezTo>
                <a:cubicBezTo>
                  <a:pt x="207" y="67"/>
                  <a:pt x="204" y="69"/>
                  <a:pt x="201" y="70"/>
                </a:cubicBezTo>
                <a:cubicBezTo>
                  <a:pt x="198" y="73"/>
                  <a:pt x="197" y="78"/>
                  <a:pt x="185" y="78"/>
                </a:cubicBezTo>
                <a:cubicBezTo>
                  <a:pt x="184" y="77"/>
                  <a:pt x="182" y="77"/>
                  <a:pt x="182" y="76"/>
                </a:cubicBezTo>
                <a:cubicBezTo>
                  <a:pt x="187" y="75"/>
                  <a:pt x="182" y="74"/>
                  <a:pt x="181" y="73"/>
                </a:cubicBezTo>
                <a:cubicBezTo>
                  <a:pt x="185" y="72"/>
                  <a:pt x="196" y="71"/>
                  <a:pt x="193" y="69"/>
                </a:cubicBezTo>
                <a:cubicBezTo>
                  <a:pt x="190" y="68"/>
                  <a:pt x="186" y="67"/>
                  <a:pt x="183" y="67"/>
                </a:cubicBezTo>
                <a:cubicBezTo>
                  <a:pt x="184" y="67"/>
                  <a:pt x="183" y="68"/>
                  <a:pt x="182" y="68"/>
                </a:cubicBezTo>
                <a:cubicBezTo>
                  <a:pt x="181" y="68"/>
                  <a:pt x="179" y="68"/>
                  <a:pt x="179" y="67"/>
                </a:cubicBezTo>
                <a:cubicBezTo>
                  <a:pt x="175" y="66"/>
                  <a:pt x="181" y="65"/>
                  <a:pt x="177" y="65"/>
                </a:cubicBezTo>
                <a:cubicBezTo>
                  <a:pt x="178" y="64"/>
                  <a:pt x="179" y="64"/>
                  <a:pt x="180" y="64"/>
                </a:cubicBezTo>
                <a:cubicBezTo>
                  <a:pt x="176" y="62"/>
                  <a:pt x="176" y="62"/>
                  <a:pt x="176" y="62"/>
                </a:cubicBezTo>
                <a:cubicBezTo>
                  <a:pt x="175" y="61"/>
                  <a:pt x="181" y="61"/>
                  <a:pt x="183" y="60"/>
                </a:cubicBezTo>
                <a:cubicBezTo>
                  <a:pt x="179" y="59"/>
                  <a:pt x="179" y="59"/>
                  <a:pt x="179" y="59"/>
                </a:cubicBezTo>
                <a:cubicBezTo>
                  <a:pt x="177" y="57"/>
                  <a:pt x="183" y="58"/>
                  <a:pt x="182" y="57"/>
                </a:cubicBezTo>
                <a:cubicBezTo>
                  <a:pt x="179" y="56"/>
                  <a:pt x="175" y="57"/>
                  <a:pt x="174" y="58"/>
                </a:cubicBezTo>
                <a:cubicBezTo>
                  <a:pt x="172" y="58"/>
                  <a:pt x="171" y="58"/>
                  <a:pt x="171" y="58"/>
                </a:cubicBezTo>
                <a:cubicBezTo>
                  <a:pt x="158" y="52"/>
                  <a:pt x="181" y="56"/>
                  <a:pt x="185" y="53"/>
                </a:cubicBezTo>
                <a:cubicBezTo>
                  <a:pt x="180" y="51"/>
                  <a:pt x="180" y="51"/>
                  <a:pt x="180" y="51"/>
                </a:cubicBezTo>
                <a:cubicBezTo>
                  <a:pt x="181" y="51"/>
                  <a:pt x="181" y="51"/>
                  <a:pt x="181" y="51"/>
                </a:cubicBezTo>
                <a:cubicBezTo>
                  <a:pt x="185" y="51"/>
                  <a:pt x="183" y="50"/>
                  <a:pt x="184" y="50"/>
                </a:cubicBezTo>
                <a:cubicBezTo>
                  <a:pt x="187" y="50"/>
                  <a:pt x="190" y="49"/>
                  <a:pt x="191" y="50"/>
                </a:cubicBezTo>
                <a:cubicBezTo>
                  <a:pt x="187" y="53"/>
                  <a:pt x="194" y="54"/>
                  <a:pt x="189" y="57"/>
                </a:cubicBezTo>
                <a:cubicBezTo>
                  <a:pt x="190" y="57"/>
                  <a:pt x="190" y="57"/>
                  <a:pt x="190" y="57"/>
                </a:cubicBezTo>
                <a:cubicBezTo>
                  <a:pt x="180" y="58"/>
                  <a:pt x="195" y="63"/>
                  <a:pt x="183" y="64"/>
                </a:cubicBezTo>
                <a:cubicBezTo>
                  <a:pt x="188" y="65"/>
                  <a:pt x="190" y="63"/>
                  <a:pt x="194" y="63"/>
                </a:cubicBezTo>
                <a:cubicBezTo>
                  <a:pt x="192" y="61"/>
                  <a:pt x="192" y="61"/>
                  <a:pt x="192" y="61"/>
                </a:cubicBezTo>
                <a:cubicBezTo>
                  <a:pt x="197" y="62"/>
                  <a:pt x="204" y="60"/>
                  <a:pt x="210" y="61"/>
                </a:cubicBezTo>
                <a:cubicBezTo>
                  <a:pt x="213" y="62"/>
                  <a:pt x="209" y="64"/>
                  <a:pt x="209" y="65"/>
                </a:cubicBezTo>
                <a:cubicBezTo>
                  <a:pt x="213" y="68"/>
                  <a:pt x="221" y="66"/>
                  <a:pt x="229" y="66"/>
                </a:cubicBezTo>
                <a:cubicBezTo>
                  <a:pt x="229" y="65"/>
                  <a:pt x="229" y="65"/>
                  <a:pt x="229" y="65"/>
                </a:cubicBezTo>
                <a:cubicBezTo>
                  <a:pt x="226" y="65"/>
                  <a:pt x="224" y="62"/>
                  <a:pt x="222" y="64"/>
                </a:cubicBezTo>
                <a:cubicBezTo>
                  <a:pt x="221" y="63"/>
                  <a:pt x="218" y="63"/>
                  <a:pt x="219" y="62"/>
                </a:cubicBezTo>
                <a:cubicBezTo>
                  <a:pt x="215" y="61"/>
                  <a:pt x="221" y="61"/>
                  <a:pt x="222" y="60"/>
                </a:cubicBezTo>
                <a:cubicBezTo>
                  <a:pt x="223" y="56"/>
                  <a:pt x="230" y="60"/>
                  <a:pt x="234" y="59"/>
                </a:cubicBezTo>
                <a:cubicBezTo>
                  <a:pt x="235" y="57"/>
                  <a:pt x="228" y="56"/>
                  <a:pt x="233" y="54"/>
                </a:cubicBezTo>
                <a:cubicBezTo>
                  <a:pt x="233" y="54"/>
                  <a:pt x="232" y="54"/>
                  <a:pt x="231" y="54"/>
                </a:cubicBezTo>
                <a:cubicBezTo>
                  <a:pt x="231" y="54"/>
                  <a:pt x="231" y="54"/>
                  <a:pt x="231" y="54"/>
                </a:cubicBezTo>
                <a:cubicBezTo>
                  <a:pt x="230" y="55"/>
                  <a:pt x="229" y="55"/>
                  <a:pt x="227" y="55"/>
                </a:cubicBezTo>
                <a:cubicBezTo>
                  <a:pt x="218" y="53"/>
                  <a:pt x="230" y="52"/>
                  <a:pt x="230" y="50"/>
                </a:cubicBezTo>
                <a:cubicBezTo>
                  <a:pt x="235" y="50"/>
                  <a:pt x="232" y="52"/>
                  <a:pt x="233" y="53"/>
                </a:cubicBezTo>
                <a:cubicBezTo>
                  <a:pt x="236" y="53"/>
                  <a:pt x="236" y="53"/>
                  <a:pt x="236" y="53"/>
                </a:cubicBezTo>
                <a:cubicBezTo>
                  <a:pt x="236" y="52"/>
                  <a:pt x="238" y="50"/>
                  <a:pt x="234" y="49"/>
                </a:cubicBezTo>
                <a:cubicBezTo>
                  <a:pt x="238" y="49"/>
                  <a:pt x="238" y="48"/>
                  <a:pt x="240" y="47"/>
                </a:cubicBezTo>
                <a:cubicBezTo>
                  <a:pt x="239" y="47"/>
                  <a:pt x="237" y="48"/>
                  <a:pt x="236" y="47"/>
                </a:cubicBezTo>
                <a:cubicBezTo>
                  <a:pt x="239" y="46"/>
                  <a:pt x="239" y="46"/>
                  <a:pt x="239" y="46"/>
                </a:cubicBezTo>
                <a:cubicBezTo>
                  <a:pt x="245" y="46"/>
                  <a:pt x="247" y="46"/>
                  <a:pt x="248" y="48"/>
                </a:cubicBezTo>
                <a:cubicBezTo>
                  <a:pt x="246" y="49"/>
                  <a:pt x="245" y="50"/>
                  <a:pt x="245" y="51"/>
                </a:cubicBezTo>
                <a:cubicBezTo>
                  <a:pt x="246" y="49"/>
                  <a:pt x="253" y="50"/>
                  <a:pt x="256" y="49"/>
                </a:cubicBezTo>
                <a:cubicBezTo>
                  <a:pt x="257" y="48"/>
                  <a:pt x="255" y="48"/>
                  <a:pt x="254" y="48"/>
                </a:cubicBezTo>
                <a:cubicBezTo>
                  <a:pt x="257" y="46"/>
                  <a:pt x="259" y="48"/>
                  <a:pt x="262" y="48"/>
                </a:cubicBezTo>
                <a:cubicBezTo>
                  <a:pt x="264" y="47"/>
                  <a:pt x="272" y="48"/>
                  <a:pt x="269" y="46"/>
                </a:cubicBezTo>
                <a:cubicBezTo>
                  <a:pt x="272" y="44"/>
                  <a:pt x="274" y="46"/>
                  <a:pt x="278" y="46"/>
                </a:cubicBezTo>
                <a:cubicBezTo>
                  <a:pt x="278" y="47"/>
                  <a:pt x="274" y="46"/>
                  <a:pt x="274" y="47"/>
                </a:cubicBezTo>
                <a:cubicBezTo>
                  <a:pt x="273" y="48"/>
                  <a:pt x="275" y="49"/>
                  <a:pt x="276" y="50"/>
                </a:cubicBezTo>
                <a:cubicBezTo>
                  <a:pt x="274" y="47"/>
                  <a:pt x="282" y="47"/>
                  <a:pt x="283" y="45"/>
                </a:cubicBezTo>
                <a:cubicBezTo>
                  <a:pt x="282" y="43"/>
                  <a:pt x="292" y="43"/>
                  <a:pt x="292" y="41"/>
                </a:cubicBezTo>
                <a:cubicBezTo>
                  <a:pt x="293" y="41"/>
                  <a:pt x="293" y="42"/>
                  <a:pt x="294" y="41"/>
                </a:cubicBezTo>
                <a:cubicBezTo>
                  <a:pt x="298" y="40"/>
                  <a:pt x="295" y="39"/>
                  <a:pt x="293" y="38"/>
                </a:cubicBezTo>
                <a:cubicBezTo>
                  <a:pt x="287" y="38"/>
                  <a:pt x="288" y="35"/>
                  <a:pt x="282" y="34"/>
                </a:cubicBezTo>
                <a:cubicBezTo>
                  <a:pt x="280" y="36"/>
                  <a:pt x="282" y="38"/>
                  <a:pt x="282" y="39"/>
                </a:cubicBezTo>
                <a:cubicBezTo>
                  <a:pt x="289" y="39"/>
                  <a:pt x="289" y="39"/>
                  <a:pt x="289" y="39"/>
                </a:cubicBezTo>
                <a:cubicBezTo>
                  <a:pt x="289" y="40"/>
                  <a:pt x="289" y="40"/>
                  <a:pt x="289" y="40"/>
                </a:cubicBezTo>
                <a:cubicBezTo>
                  <a:pt x="288" y="41"/>
                  <a:pt x="285" y="40"/>
                  <a:pt x="283" y="41"/>
                </a:cubicBezTo>
                <a:cubicBezTo>
                  <a:pt x="281" y="41"/>
                  <a:pt x="281" y="42"/>
                  <a:pt x="282" y="43"/>
                </a:cubicBezTo>
                <a:cubicBezTo>
                  <a:pt x="281" y="43"/>
                  <a:pt x="280" y="44"/>
                  <a:pt x="279" y="44"/>
                </a:cubicBezTo>
                <a:cubicBezTo>
                  <a:pt x="275" y="43"/>
                  <a:pt x="271" y="42"/>
                  <a:pt x="273" y="41"/>
                </a:cubicBezTo>
                <a:cubicBezTo>
                  <a:pt x="267" y="42"/>
                  <a:pt x="268" y="44"/>
                  <a:pt x="266" y="46"/>
                </a:cubicBezTo>
                <a:cubicBezTo>
                  <a:pt x="265" y="46"/>
                  <a:pt x="264" y="46"/>
                  <a:pt x="263" y="45"/>
                </a:cubicBezTo>
                <a:cubicBezTo>
                  <a:pt x="259" y="46"/>
                  <a:pt x="259" y="46"/>
                  <a:pt x="259" y="46"/>
                </a:cubicBezTo>
                <a:cubicBezTo>
                  <a:pt x="257" y="44"/>
                  <a:pt x="249" y="45"/>
                  <a:pt x="246" y="44"/>
                </a:cubicBezTo>
                <a:cubicBezTo>
                  <a:pt x="248" y="44"/>
                  <a:pt x="250" y="43"/>
                  <a:pt x="251" y="44"/>
                </a:cubicBezTo>
                <a:cubicBezTo>
                  <a:pt x="251" y="43"/>
                  <a:pt x="251" y="43"/>
                  <a:pt x="251" y="43"/>
                </a:cubicBezTo>
                <a:cubicBezTo>
                  <a:pt x="246" y="42"/>
                  <a:pt x="253" y="41"/>
                  <a:pt x="252" y="40"/>
                </a:cubicBezTo>
                <a:cubicBezTo>
                  <a:pt x="255" y="39"/>
                  <a:pt x="257" y="41"/>
                  <a:pt x="259" y="39"/>
                </a:cubicBezTo>
                <a:cubicBezTo>
                  <a:pt x="259" y="38"/>
                  <a:pt x="257" y="40"/>
                  <a:pt x="255" y="39"/>
                </a:cubicBezTo>
                <a:cubicBezTo>
                  <a:pt x="258" y="37"/>
                  <a:pt x="258" y="37"/>
                  <a:pt x="258" y="37"/>
                </a:cubicBezTo>
                <a:cubicBezTo>
                  <a:pt x="255" y="38"/>
                  <a:pt x="253" y="36"/>
                  <a:pt x="250" y="36"/>
                </a:cubicBezTo>
                <a:cubicBezTo>
                  <a:pt x="254" y="34"/>
                  <a:pt x="254" y="34"/>
                  <a:pt x="254" y="34"/>
                </a:cubicBezTo>
                <a:cubicBezTo>
                  <a:pt x="255" y="34"/>
                  <a:pt x="256" y="33"/>
                  <a:pt x="253" y="33"/>
                </a:cubicBezTo>
                <a:cubicBezTo>
                  <a:pt x="254" y="33"/>
                  <a:pt x="254" y="32"/>
                  <a:pt x="254" y="32"/>
                </a:cubicBezTo>
                <a:cubicBezTo>
                  <a:pt x="247" y="33"/>
                  <a:pt x="248" y="30"/>
                  <a:pt x="245" y="29"/>
                </a:cubicBezTo>
                <a:cubicBezTo>
                  <a:pt x="237" y="31"/>
                  <a:pt x="233" y="24"/>
                  <a:pt x="228" y="29"/>
                </a:cubicBezTo>
                <a:cubicBezTo>
                  <a:pt x="229" y="29"/>
                  <a:pt x="229" y="29"/>
                  <a:pt x="229" y="29"/>
                </a:cubicBezTo>
                <a:cubicBezTo>
                  <a:pt x="230" y="28"/>
                  <a:pt x="230" y="28"/>
                  <a:pt x="230" y="28"/>
                </a:cubicBezTo>
                <a:cubicBezTo>
                  <a:pt x="235" y="28"/>
                  <a:pt x="239" y="30"/>
                  <a:pt x="241" y="32"/>
                </a:cubicBezTo>
                <a:cubicBezTo>
                  <a:pt x="240" y="32"/>
                  <a:pt x="238" y="32"/>
                  <a:pt x="236" y="32"/>
                </a:cubicBezTo>
                <a:cubicBezTo>
                  <a:pt x="237" y="33"/>
                  <a:pt x="241" y="33"/>
                  <a:pt x="240" y="34"/>
                </a:cubicBezTo>
                <a:cubicBezTo>
                  <a:pt x="258" y="36"/>
                  <a:pt x="239" y="41"/>
                  <a:pt x="241" y="45"/>
                </a:cubicBezTo>
                <a:cubicBezTo>
                  <a:pt x="239" y="45"/>
                  <a:pt x="235" y="45"/>
                  <a:pt x="233" y="44"/>
                </a:cubicBezTo>
                <a:cubicBezTo>
                  <a:pt x="232" y="48"/>
                  <a:pt x="232" y="48"/>
                  <a:pt x="232" y="48"/>
                </a:cubicBezTo>
                <a:cubicBezTo>
                  <a:pt x="228" y="48"/>
                  <a:pt x="228" y="48"/>
                  <a:pt x="228" y="48"/>
                </a:cubicBezTo>
                <a:cubicBezTo>
                  <a:pt x="228" y="45"/>
                  <a:pt x="226" y="44"/>
                  <a:pt x="227" y="42"/>
                </a:cubicBezTo>
                <a:cubicBezTo>
                  <a:pt x="209" y="39"/>
                  <a:pt x="237" y="40"/>
                  <a:pt x="236" y="37"/>
                </a:cubicBezTo>
                <a:cubicBezTo>
                  <a:pt x="235" y="36"/>
                  <a:pt x="232" y="36"/>
                  <a:pt x="230" y="36"/>
                </a:cubicBezTo>
                <a:cubicBezTo>
                  <a:pt x="232" y="37"/>
                  <a:pt x="231" y="38"/>
                  <a:pt x="229" y="39"/>
                </a:cubicBezTo>
                <a:cubicBezTo>
                  <a:pt x="226" y="39"/>
                  <a:pt x="224" y="39"/>
                  <a:pt x="223" y="38"/>
                </a:cubicBezTo>
                <a:cubicBezTo>
                  <a:pt x="221" y="37"/>
                  <a:pt x="221" y="35"/>
                  <a:pt x="225" y="34"/>
                </a:cubicBezTo>
                <a:cubicBezTo>
                  <a:pt x="224" y="34"/>
                  <a:pt x="224" y="34"/>
                  <a:pt x="224" y="34"/>
                </a:cubicBezTo>
                <a:cubicBezTo>
                  <a:pt x="222" y="33"/>
                  <a:pt x="221" y="32"/>
                  <a:pt x="224" y="32"/>
                </a:cubicBezTo>
                <a:cubicBezTo>
                  <a:pt x="222" y="31"/>
                  <a:pt x="221" y="31"/>
                  <a:pt x="220" y="31"/>
                </a:cubicBezTo>
                <a:cubicBezTo>
                  <a:pt x="223" y="29"/>
                  <a:pt x="225" y="27"/>
                  <a:pt x="223" y="26"/>
                </a:cubicBezTo>
                <a:cubicBezTo>
                  <a:pt x="222" y="26"/>
                  <a:pt x="222" y="26"/>
                  <a:pt x="222" y="26"/>
                </a:cubicBezTo>
                <a:cubicBezTo>
                  <a:pt x="223" y="27"/>
                  <a:pt x="223" y="27"/>
                  <a:pt x="223" y="27"/>
                </a:cubicBezTo>
                <a:cubicBezTo>
                  <a:pt x="223" y="29"/>
                  <a:pt x="217" y="27"/>
                  <a:pt x="214" y="27"/>
                </a:cubicBezTo>
                <a:cubicBezTo>
                  <a:pt x="215" y="27"/>
                  <a:pt x="215" y="27"/>
                  <a:pt x="215" y="27"/>
                </a:cubicBezTo>
                <a:cubicBezTo>
                  <a:pt x="212" y="25"/>
                  <a:pt x="212" y="25"/>
                  <a:pt x="212" y="25"/>
                </a:cubicBezTo>
                <a:cubicBezTo>
                  <a:pt x="214" y="25"/>
                  <a:pt x="218" y="25"/>
                  <a:pt x="222" y="25"/>
                </a:cubicBezTo>
                <a:cubicBezTo>
                  <a:pt x="222" y="25"/>
                  <a:pt x="222" y="24"/>
                  <a:pt x="221" y="24"/>
                </a:cubicBezTo>
                <a:cubicBezTo>
                  <a:pt x="220" y="24"/>
                  <a:pt x="220" y="24"/>
                  <a:pt x="220" y="24"/>
                </a:cubicBezTo>
                <a:cubicBezTo>
                  <a:pt x="216" y="23"/>
                  <a:pt x="209" y="25"/>
                  <a:pt x="209" y="22"/>
                </a:cubicBezTo>
                <a:cubicBezTo>
                  <a:pt x="208" y="22"/>
                  <a:pt x="206" y="22"/>
                  <a:pt x="205" y="22"/>
                </a:cubicBezTo>
                <a:cubicBezTo>
                  <a:pt x="208" y="23"/>
                  <a:pt x="208" y="23"/>
                  <a:pt x="208" y="23"/>
                </a:cubicBezTo>
                <a:cubicBezTo>
                  <a:pt x="207" y="24"/>
                  <a:pt x="205" y="24"/>
                  <a:pt x="203" y="24"/>
                </a:cubicBezTo>
                <a:cubicBezTo>
                  <a:pt x="202" y="21"/>
                  <a:pt x="194" y="23"/>
                  <a:pt x="191" y="21"/>
                </a:cubicBezTo>
                <a:cubicBezTo>
                  <a:pt x="192" y="22"/>
                  <a:pt x="191" y="22"/>
                  <a:pt x="190" y="22"/>
                </a:cubicBezTo>
                <a:cubicBezTo>
                  <a:pt x="190" y="22"/>
                  <a:pt x="189" y="22"/>
                  <a:pt x="189" y="21"/>
                </a:cubicBezTo>
                <a:cubicBezTo>
                  <a:pt x="186" y="21"/>
                  <a:pt x="186" y="21"/>
                  <a:pt x="186" y="21"/>
                </a:cubicBezTo>
                <a:cubicBezTo>
                  <a:pt x="185" y="16"/>
                  <a:pt x="200" y="21"/>
                  <a:pt x="201" y="16"/>
                </a:cubicBezTo>
                <a:cubicBezTo>
                  <a:pt x="202" y="14"/>
                  <a:pt x="196" y="16"/>
                  <a:pt x="194" y="14"/>
                </a:cubicBezTo>
                <a:cubicBezTo>
                  <a:pt x="197" y="13"/>
                  <a:pt x="192" y="12"/>
                  <a:pt x="193" y="12"/>
                </a:cubicBezTo>
                <a:cubicBezTo>
                  <a:pt x="192" y="13"/>
                  <a:pt x="192" y="13"/>
                  <a:pt x="192" y="13"/>
                </a:cubicBezTo>
                <a:cubicBezTo>
                  <a:pt x="191" y="13"/>
                  <a:pt x="189" y="13"/>
                  <a:pt x="188" y="13"/>
                </a:cubicBezTo>
                <a:cubicBezTo>
                  <a:pt x="188" y="12"/>
                  <a:pt x="189" y="12"/>
                  <a:pt x="189" y="12"/>
                </a:cubicBezTo>
                <a:cubicBezTo>
                  <a:pt x="187" y="11"/>
                  <a:pt x="187" y="11"/>
                  <a:pt x="187" y="11"/>
                </a:cubicBezTo>
                <a:cubicBezTo>
                  <a:pt x="190" y="9"/>
                  <a:pt x="193" y="11"/>
                  <a:pt x="197" y="11"/>
                </a:cubicBezTo>
                <a:cubicBezTo>
                  <a:pt x="196" y="11"/>
                  <a:pt x="196" y="11"/>
                  <a:pt x="196" y="11"/>
                </a:cubicBezTo>
                <a:cubicBezTo>
                  <a:pt x="198" y="7"/>
                  <a:pt x="203" y="11"/>
                  <a:pt x="205" y="11"/>
                </a:cubicBezTo>
                <a:cubicBezTo>
                  <a:pt x="206" y="9"/>
                  <a:pt x="209" y="10"/>
                  <a:pt x="211" y="9"/>
                </a:cubicBezTo>
                <a:cubicBezTo>
                  <a:pt x="207" y="10"/>
                  <a:pt x="205" y="8"/>
                  <a:pt x="203" y="7"/>
                </a:cubicBezTo>
                <a:cubicBezTo>
                  <a:pt x="204" y="7"/>
                  <a:pt x="204" y="7"/>
                  <a:pt x="204" y="7"/>
                </a:cubicBezTo>
                <a:cubicBezTo>
                  <a:pt x="207" y="7"/>
                  <a:pt x="210" y="7"/>
                  <a:pt x="212" y="8"/>
                </a:cubicBezTo>
                <a:cubicBezTo>
                  <a:pt x="212" y="8"/>
                  <a:pt x="213" y="7"/>
                  <a:pt x="214" y="7"/>
                </a:cubicBezTo>
                <a:cubicBezTo>
                  <a:pt x="213" y="7"/>
                  <a:pt x="211" y="7"/>
                  <a:pt x="210" y="6"/>
                </a:cubicBezTo>
                <a:cubicBezTo>
                  <a:pt x="226" y="6"/>
                  <a:pt x="226" y="6"/>
                  <a:pt x="226" y="6"/>
                </a:cubicBezTo>
                <a:cubicBezTo>
                  <a:pt x="226" y="5"/>
                  <a:pt x="226" y="5"/>
                  <a:pt x="226" y="5"/>
                </a:cubicBezTo>
                <a:cubicBezTo>
                  <a:pt x="223" y="5"/>
                  <a:pt x="220" y="4"/>
                  <a:pt x="218" y="5"/>
                </a:cubicBezTo>
                <a:cubicBezTo>
                  <a:pt x="216" y="5"/>
                  <a:pt x="217" y="4"/>
                  <a:pt x="217" y="4"/>
                </a:cubicBezTo>
                <a:cubicBezTo>
                  <a:pt x="219" y="2"/>
                  <a:pt x="224" y="3"/>
                  <a:pt x="227" y="2"/>
                </a:cubicBezTo>
                <a:cubicBezTo>
                  <a:pt x="226" y="2"/>
                  <a:pt x="226" y="2"/>
                  <a:pt x="226" y="2"/>
                </a:cubicBezTo>
                <a:cubicBezTo>
                  <a:pt x="225" y="2"/>
                  <a:pt x="225" y="2"/>
                  <a:pt x="225" y="2"/>
                </a:cubicBezTo>
                <a:cubicBezTo>
                  <a:pt x="222" y="2"/>
                  <a:pt x="221" y="1"/>
                  <a:pt x="219" y="1"/>
                </a:cubicBezTo>
                <a:cubicBezTo>
                  <a:pt x="220" y="4"/>
                  <a:pt x="213" y="3"/>
                  <a:pt x="211"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30">
            <a:extLst>
              <a:ext uri="{FF2B5EF4-FFF2-40B4-BE49-F238E27FC236}">
                <a16:creationId xmlns:a16="http://schemas.microsoft.com/office/drawing/2014/main" xmlns="" id="{560A8107-99C9-4DA2-A70B-62E9BA13112E}"/>
              </a:ext>
            </a:extLst>
          </p:cNvPr>
          <p:cNvSpPr>
            <a:spLocks/>
          </p:cNvSpPr>
          <p:nvPr/>
        </p:nvSpPr>
        <p:spPr bwMode="auto">
          <a:xfrm>
            <a:off x="1193355" y="2626470"/>
            <a:ext cx="1586706" cy="450793"/>
          </a:xfrm>
          <a:custGeom>
            <a:avLst/>
            <a:gdLst>
              <a:gd name="T0" fmla="*/ 405 w 439"/>
              <a:gd name="T1" fmla="*/ 122 h 166"/>
              <a:gd name="T2" fmla="*/ 392 w 439"/>
              <a:gd name="T3" fmla="*/ 112 h 166"/>
              <a:gd name="T4" fmla="*/ 410 w 439"/>
              <a:gd name="T5" fmla="*/ 96 h 166"/>
              <a:gd name="T6" fmla="*/ 405 w 439"/>
              <a:gd name="T7" fmla="*/ 94 h 166"/>
              <a:gd name="T8" fmla="*/ 396 w 439"/>
              <a:gd name="T9" fmla="*/ 86 h 166"/>
              <a:gd name="T10" fmla="*/ 406 w 439"/>
              <a:gd name="T11" fmla="*/ 77 h 166"/>
              <a:gd name="T12" fmla="*/ 426 w 439"/>
              <a:gd name="T13" fmla="*/ 74 h 166"/>
              <a:gd name="T14" fmla="*/ 400 w 439"/>
              <a:gd name="T15" fmla="*/ 75 h 166"/>
              <a:gd name="T16" fmla="*/ 426 w 439"/>
              <a:gd name="T17" fmla="*/ 51 h 166"/>
              <a:gd name="T18" fmla="*/ 407 w 439"/>
              <a:gd name="T19" fmla="*/ 68 h 166"/>
              <a:gd name="T20" fmla="*/ 404 w 439"/>
              <a:gd name="T21" fmla="*/ 63 h 166"/>
              <a:gd name="T22" fmla="*/ 395 w 439"/>
              <a:gd name="T23" fmla="*/ 51 h 166"/>
              <a:gd name="T24" fmla="*/ 380 w 439"/>
              <a:gd name="T25" fmla="*/ 44 h 166"/>
              <a:gd name="T26" fmla="*/ 391 w 439"/>
              <a:gd name="T27" fmla="*/ 33 h 166"/>
              <a:gd name="T28" fmla="*/ 367 w 439"/>
              <a:gd name="T29" fmla="*/ 43 h 166"/>
              <a:gd name="T30" fmla="*/ 358 w 439"/>
              <a:gd name="T31" fmla="*/ 33 h 166"/>
              <a:gd name="T32" fmla="*/ 348 w 439"/>
              <a:gd name="T33" fmla="*/ 37 h 166"/>
              <a:gd name="T34" fmla="*/ 337 w 439"/>
              <a:gd name="T35" fmla="*/ 35 h 166"/>
              <a:gd name="T36" fmla="*/ 321 w 439"/>
              <a:gd name="T37" fmla="*/ 30 h 166"/>
              <a:gd name="T38" fmla="*/ 305 w 439"/>
              <a:gd name="T39" fmla="*/ 32 h 166"/>
              <a:gd name="T40" fmla="*/ 285 w 439"/>
              <a:gd name="T41" fmla="*/ 25 h 166"/>
              <a:gd name="T42" fmla="*/ 275 w 439"/>
              <a:gd name="T43" fmla="*/ 23 h 166"/>
              <a:gd name="T44" fmla="*/ 266 w 439"/>
              <a:gd name="T45" fmla="*/ 22 h 166"/>
              <a:gd name="T46" fmla="*/ 250 w 439"/>
              <a:gd name="T47" fmla="*/ 28 h 166"/>
              <a:gd name="T48" fmla="*/ 243 w 439"/>
              <a:gd name="T49" fmla="*/ 21 h 166"/>
              <a:gd name="T50" fmla="*/ 228 w 439"/>
              <a:gd name="T51" fmla="*/ 21 h 166"/>
              <a:gd name="T52" fmla="*/ 213 w 439"/>
              <a:gd name="T53" fmla="*/ 11 h 166"/>
              <a:gd name="T54" fmla="*/ 208 w 439"/>
              <a:gd name="T55" fmla="*/ 21 h 166"/>
              <a:gd name="T56" fmla="*/ 195 w 439"/>
              <a:gd name="T57" fmla="*/ 18 h 166"/>
              <a:gd name="T58" fmla="*/ 198 w 439"/>
              <a:gd name="T59" fmla="*/ 6 h 166"/>
              <a:gd name="T60" fmla="*/ 179 w 439"/>
              <a:gd name="T61" fmla="*/ 9 h 166"/>
              <a:gd name="T62" fmla="*/ 171 w 439"/>
              <a:gd name="T63" fmla="*/ 5 h 166"/>
              <a:gd name="T64" fmla="*/ 156 w 439"/>
              <a:gd name="T65" fmla="*/ 6 h 166"/>
              <a:gd name="T66" fmla="*/ 140 w 439"/>
              <a:gd name="T67" fmla="*/ 3 h 166"/>
              <a:gd name="T68" fmla="*/ 131 w 439"/>
              <a:gd name="T69" fmla="*/ 9 h 166"/>
              <a:gd name="T70" fmla="*/ 118 w 439"/>
              <a:gd name="T71" fmla="*/ 6 h 166"/>
              <a:gd name="T72" fmla="*/ 60 w 439"/>
              <a:gd name="T73" fmla="*/ 7 h 166"/>
              <a:gd name="T74" fmla="*/ 63 w 439"/>
              <a:gd name="T75" fmla="*/ 25 h 166"/>
              <a:gd name="T76" fmla="*/ 64 w 439"/>
              <a:gd name="T77" fmla="*/ 40 h 166"/>
              <a:gd name="T78" fmla="*/ 6 w 439"/>
              <a:gd name="T79" fmla="*/ 51 h 166"/>
              <a:gd name="T80" fmla="*/ 6 w 439"/>
              <a:gd name="T81" fmla="*/ 66 h 166"/>
              <a:gd name="T82" fmla="*/ 8 w 439"/>
              <a:gd name="T83" fmla="*/ 84 h 166"/>
              <a:gd name="T84" fmla="*/ 38 w 439"/>
              <a:gd name="T85" fmla="*/ 102 h 166"/>
              <a:gd name="T86" fmla="*/ 43 w 439"/>
              <a:gd name="T87" fmla="*/ 119 h 166"/>
              <a:gd name="T88" fmla="*/ 51 w 439"/>
              <a:gd name="T89" fmla="*/ 137 h 166"/>
              <a:gd name="T90" fmla="*/ 60 w 439"/>
              <a:gd name="T91" fmla="*/ 148 h 166"/>
              <a:gd name="T92" fmla="*/ 103 w 439"/>
              <a:gd name="T93" fmla="*/ 144 h 166"/>
              <a:gd name="T94" fmla="*/ 129 w 439"/>
              <a:gd name="T95" fmla="*/ 155 h 166"/>
              <a:gd name="T96" fmla="*/ 137 w 439"/>
              <a:gd name="T97" fmla="*/ 154 h 166"/>
              <a:gd name="T98" fmla="*/ 156 w 439"/>
              <a:gd name="T99" fmla="*/ 160 h 166"/>
              <a:gd name="T100" fmla="*/ 215 w 439"/>
              <a:gd name="T101" fmla="*/ 162 h 166"/>
              <a:gd name="T102" fmla="*/ 232 w 439"/>
              <a:gd name="T103" fmla="*/ 163 h 166"/>
              <a:gd name="T104" fmla="*/ 274 w 439"/>
              <a:gd name="T105" fmla="*/ 160 h 166"/>
              <a:gd name="T106" fmla="*/ 295 w 439"/>
              <a:gd name="T107" fmla="*/ 162 h 166"/>
              <a:gd name="T108" fmla="*/ 325 w 439"/>
              <a:gd name="T109" fmla="*/ 160 h 166"/>
              <a:gd name="T110" fmla="*/ 343 w 439"/>
              <a:gd name="T111" fmla="*/ 164 h 166"/>
              <a:gd name="T112" fmla="*/ 380 w 439"/>
              <a:gd name="T113" fmla="*/ 160 h 166"/>
              <a:gd name="T114" fmla="*/ 389 w 439"/>
              <a:gd name="T115" fmla="*/ 158 h 166"/>
              <a:gd name="T116" fmla="*/ 401 w 439"/>
              <a:gd name="T117" fmla="*/ 159 h 166"/>
              <a:gd name="T118" fmla="*/ 403 w 439"/>
              <a:gd name="T119" fmla="*/ 150 h 166"/>
              <a:gd name="T120" fmla="*/ 407 w 439"/>
              <a:gd name="T121" fmla="*/ 138 h 166"/>
              <a:gd name="T122" fmla="*/ 413 w 439"/>
              <a:gd name="T123" fmla="*/ 131 h 166"/>
              <a:gd name="T124" fmla="*/ 433 w 439"/>
              <a:gd name="T125" fmla="*/ 12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9" h="166">
                <a:moveTo>
                  <a:pt x="433" y="125"/>
                </a:moveTo>
                <a:cubicBezTo>
                  <a:pt x="430" y="123"/>
                  <a:pt x="428" y="126"/>
                  <a:pt x="426" y="124"/>
                </a:cubicBezTo>
                <a:cubicBezTo>
                  <a:pt x="426" y="125"/>
                  <a:pt x="425" y="125"/>
                  <a:pt x="425" y="125"/>
                </a:cubicBezTo>
                <a:cubicBezTo>
                  <a:pt x="424" y="124"/>
                  <a:pt x="422" y="125"/>
                  <a:pt x="421" y="124"/>
                </a:cubicBezTo>
                <a:cubicBezTo>
                  <a:pt x="423" y="123"/>
                  <a:pt x="423" y="123"/>
                  <a:pt x="423" y="123"/>
                </a:cubicBezTo>
                <a:cubicBezTo>
                  <a:pt x="422" y="123"/>
                  <a:pt x="422" y="123"/>
                  <a:pt x="422" y="123"/>
                </a:cubicBezTo>
                <a:cubicBezTo>
                  <a:pt x="422" y="124"/>
                  <a:pt x="422" y="124"/>
                  <a:pt x="422" y="124"/>
                </a:cubicBezTo>
                <a:cubicBezTo>
                  <a:pt x="420" y="125"/>
                  <a:pt x="418" y="125"/>
                  <a:pt x="415" y="124"/>
                </a:cubicBezTo>
                <a:cubicBezTo>
                  <a:pt x="412" y="124"/>
                  <a:pt x="413" y="124"/>
                  <a:pt x="410" y="124"/>
                </a:cubicBezTo>
                <a:cubicBezTo>
                  <a:pt x="414" y="122"/>
                  <a:pt x="407" y="121"/>
                  <a:pt x="409" y="118"/>
                </a:cubicBezTo>
                <a:cubicBezTo>
                  <a:pt x="405" y="118"/>
                  <a:pt x="405" y="118"/>
                  <a:pt x="405" y="118"/>
                </a:cubicBezTo>
                <a:cubicBezTo>
                  <a:pt x="405" y="119"/>
                  <a:pt x="405" y="119"/>
                  <a:pt x="405" y="119"/>
                </a:cubicBezTo>
                <a:cubicBezTo>
                  <a:pt x="407" y="118"/>
                  <a:pt x="407" y="118"/>
                  <a:pt x="407" y="118"/>
                </a:cubicBezTo>
                <a:cubicBezTo>
                  <a:pt x="410" y="120"/>
                  <a:pt x="405" y="120"/>
                  <a:pt x="405" y="121"/>
                </a:cubicBezTo>
                <a:cubicBezTo>
                  <a:pt x="407" y="121"/>
                  <a:pt x="408" y="120"/>
                  <a:pt x="409" y="121"/>
                </a:cubicBezTo>
                <a:cubicBezTo>
                  <a:pt x="405" y="122"/>
                  <a:pt x="405" y="122"/>
                  <a:pt x="405" y="122"/>
                </a:cubicBezTo>
                <a:cubicBezTo>
                  <a:pt x="405" y="122"/>
                  <a:pt x="406" y="122"/>
                  <a:pt x="406" y="122"/>
                </a:cubicBezTo>
                <a:cubicBezTo>
                  <a:pt x="406" y="123"/>
                  <a:pt x="406" y="124"/>
                  <a:pt x="405" y="125"/>
                </a:cubicBezTo>
                <a:cubicBezTo>
                  <a:pt x="403" y="124"/>
                  <a:pt x="403" y="124"/>
                  <a:pt x="401" y="124"/>
                </a:cubicBezTo>
                <a:cubicBezTo>
                  <a:pt x="400" y="124"/>
                  <a:pt x="398" y="123"/>
                  <a:pt x="400" y="122"/>
                </a:cubicBezTo>
                <a:cubicBezTo>
                  <a:pt x="401" y="122"/>
                  <a:pt x="401" y="123"/>
                  <a:pt x="402" y="123"/>
                </a:cubicBezTo>
                <a:cubicBezTo>
                  <a:pt x="402" y="118"/>
                  <a:pt x="402" y="118"/>
                  <a:pt x="402" y="118"/>
                </a:cubicBezTo>
                <a:cubicBezTo>
                  <a:pt x="400" y="119"/>
                  <a:pt x="404" y="120"/>
                  <a:pt x="401" y="120"/>
                </a:cubicBezTo>
                <a:cubicBezTo>
                  <a:pt x="400" y="119"/>
                  <a:pt x="398" y="119"/>
                  <a:pt x="398" y="118"/>
                </a:cubicBezTo>
                <a:cubicBezTo>
                  <a:pt x="396" y="119"/>
                  <a:pt x="396" y="119"/>
                  <a:pt x="396" y="119"/>
                </a:cubicBezTo>
                <a:cubicBezTo>
                  <a:pt x="392" y="118"/>
                  <a:pt x="395" y="116"/>
                  <a:pt x="391" y="115"/>
                </a:cubicBezTo>
                <a:cubicBezTo>
                  <a:pt x="388" y="115"/>
                  <a:pt x="385" y="116"/>
                  <a:pt x="383" y="115"/>
                </a:cubicBezTo>
                <a:cubicBezTo>
                  <a:pt x="381" y="115"/>
                  <a:pt x="384" y="114"/>
                  <a:pt x="381" y="114"/>
                </a:cubicBezTo>
                <a:cubicBezTo>
                  <a:pt x="391" y="113"/>
                  <a:pt x="391" y="113"/>
                  <a:pt x="391" y="113"/>
                </a:cubicBezTo>
                <a:cubicBezTo>
                  <a:pt x="380" y="113"/>
                  <a:pt x="380" y="113"/>
                  <a:pt x="380" y="113"/>
                </a:cubicBezTo>
                <a:cubicBezTo>
                  <a:pt x="380" y="113"/>
                  <a:pt x="380" y="113"/>
                  <a:pt x="380" y="113"/>
                </a:cubicBezTo>
                <a:cubicBezTo>
                  <a:pt x="384" y="112"/>
                  <a:pt x="387" y="113"/>
                  <a:pt x="392" y="112"/>
                </a:cubicBezTo>
                <a:cubicBezTo>
                  <a:pt x="392" y="112"/>
                  <a:pt x="392" y="111"/>
                  <a:pt x="391" y="111"/>
                </a:cubicBezTo>
                <a:cubicBezTo>
                  <a:pt x="392" y="110"/>
                  <a:pt x="394" y="111"/>
                  <a:pt x="396" y="110"/>
                </a:cubicBezTo>
                <a:cubicBezTo>
                  <a:pt x="398" y="110"/>
                  <a:pt x="397" y="109"/>
                  <a:pt x="398" y="108"/>
                </a:cubicBezTo>
                <a:cubicBezTo>
                  <a:pt x="410" y="109"/>
                  <a:pt x="410" y="109"/>
                  <a:pt x="410" y="109"/>
                </a:cubicBezTo>
                <a:cubicBezTo>
                  <a:pt x="409" y="107"/>
                  <a:pt x="409" y="107"/>
                  <a:pt x="409" y="107"/>
                </a:cubicBezTo>
                <a:cubicBezTo>
                  <a:pt x="412" y="107"/>
                  <a:pt x="417" y="108"/>
                  <a:pt x="419" y="107"/>
                </a:cubicBezTo>
                <a:cubicBezTo>
                  <a:pt x="417" y="106"/>
                  <a:pt x="417" y="106"/>
                  <a:pt x="417" y="106"/>
                </a:cubicBezTo>
                <a:cubicBezTo>
                  <a:pt x="419" y="105"/>
                  <a:pt x="419" y="105"/>
                  <a:pt x="419" y="105"/>
                </a:cubicBezTo>
                <a:cubicBezTo>
                  <a:pt x="417" y="105"/>
                  <a:pt x="417" y="105"/>
                  <a:pt x="417" y="105"/>
                </a:cubicBezTo>
                <a:cubicBezTo>
                  <a:pt x="413" y="103"/>
                  <a:pt x="421" y="105"/>
                  <a:pt x="420" y="103"/>
                </a:cubicBezTo>
                <a:cubicBezTo>
                  <a:pt x="418" y="103"/>
                  <a:pt x="418" y="103"/>
                  <a:pt x="418" y="103"/>
                </a:cubicBezTo>
                <a:cubicBezTo>
                  <a:pt x="418" y="100"/>
                  <a:pt x="412" y="102"/>
                  <a:pt x="409" y="101"/>
                </a:cubicBezTo>
                <a:cubicBezTo>
                  <a:pt x="412" y="100"/>
                  <a:pt x="412" y="100"/>
                  <a:pt x="412" y="100"/>
                </a:cubicBezTo>
                <a:cubicBezTo>
                  <a:pt x="410" y="99"/>
                  <a:pt x="412" y="98"/>
                  <a:pt x="409" y="97"/>
                </a:cubicBezTo>
                <a:cubicBezTo>
                  <a:pt x="412" y="96"/>
                  <a:pt x="412" y="96"/>
                  <a:pt x="412" y="96"/>
                </a:cubicBezTo>
                <a:cubicBezTo>
                  <a:pt x="410" y="96"/>
                  <a:pt x="410" y="96"/>
                  <a:pt x="410" y="96"/>
                </a:cubicBezTo>
                <a:cubicBezTo>
                  <a:pt x="405" y="97"/>
                  <a:pt x="404" y="100"/>
                  <a:pt x="405" y="102"/>
                </a:cubicBezTo>
                <a:cubicBezTo>
                  <a:pt x="400" y="102"/>
                  <a:pt x="400" y="102"/>
                  <a:pt x="400" y="102"/>
                </a:cubicBezTo>
                <a:cubicBezTo>
                  <a:pt x="401" y="103"/>
                  <a:pt x="401" y="103"/>
                  <a:pt x="401" y="103"/>
                </a:cubicBezTo>
                <a:cubicBezTo>
                  <a:pt x="400" y="103"/>
                  <a:pt x="399" y="104"/>
                  <a:pt x="398" y="103"/>
                </a:cubicBezTo>
                <a:cubicBezTo>
                  <a:pt x="396" y="102"/>
                  <a:pt x="400" y="102"/>
                  <a:pt x="397" y="101"/>
                </a:cubicBezTo>
                <a:cubicBezTo>
                  <a:pt x="400" y="100"/>
                  <a:pt x="400" y="100"/>
                  <a:pt x="400" y="100"/>
                </a:cubicBezTo>
                <a:cubicBezTo>
                  <a:pt x="399" y="100"/>
                  <a:pt x="397" y="100"/>
                  <a:pt x="396" y="100"/>
                </a:cubicBezTo>
                <a:cubicBezTo>
                  <a:pt x="399" y="99"/>
                  <a:pt x="401" y="99"/>
                  <a:pt x="402" y="98"/>
                </a:cubicBezTo>
                <a:cubicBezTo>
                  <a:pt x="395" y="98"/>
                  <a:pt x="395" y="98"/>
                  <a:pt x="395" y="98"/>
                </a:cubicBezTo>
                <a:cubicBezTo>
                  <a:pt x="395" y="99"/>
                  <a:pt x="394" y="100"/>
                  <a:pt x="392" y="101"/>
                </a:cubicBezTo>
                <a:cubicBezTo>
                  <a:pt x="392" y="98"/>
                  <a:pt x="392" y="98"/>
                  <a:pt x="392" y="98"/>
                </a:cubicBezTo>
                <a:cubicBezTo>
                  <a:pt x="392" y="97"/>
                  <a:pt x="396" y="97"/>
                  <a:pt x="396" y="96"/>
                </a:cubicBezTo>
                <a:cubicBezTo>
                  <a:pt x="397" y="97"/>
                  <a:pt x="399" y="96"/>
                  <a:pt x="400" y="97"/>
                </a:cubicBezTo>
                <a:cubicBezTo>
                  <a:pt x="404" y="97"/>
                  <a:pt x="404" y="97"/>
                  <a:pt x="404" y="97"/>
                </a:cubicBezTo>
                <a:cubicBezTo>
                  <a:pt x="406" y="96"/>
                  <a:pt x="402" y="94"/>
                  <a:pt x="407" y="94"/>
                </a:cubicBezTo>
                <a:cubicBezTo>
                  <a:pt x="406" y="94"/>
                  <a:pt x="405" y="94"/>
                  <a:pt x="405" y="94"/>
                </a:cubicBezTo>
                <a:cubicBezTo>
                  <a:pt x="406" y="92"/>
                  <a:pt x="405" y="90"/>
                  <a:pt x="408" y="89"/>
                </a:cubicBezTo>
                <a:cubicBezTo>
                  <a:pt x="408" y="89"/>
                  <a:pt x="407" y="89"/>
                  <a:pt x="407" y="89"/>
                </a:cubicBezTo>
                <a:cubicBezTo>
                  <a:pt x="405" y="89"/>
                  <a:pt x="402" y="90"/>
                  <a:pt x="402" y="91"/>
                </a:cubicBezTo>
                <a:cubicBezTo>
                  <a:pt x="399" y="91"/>
                  <a:pt x="396" y="91"/>
                  <a:pt x="393" y="90"/>
                </a:cubicBezTo>
                <a:cubicBezTo>
                  <a:pt x="395" y="89"/>
                  <a:pt x="395" y="89"/>
                  <a:pt x="395" y="89"/>
                </a:cubicBezTo>
                <a:cubicBezTo>
                  <a:pt x="394" y="89"/>
                  <a:pt x="394" y="89"/>
                  <a:pt x="394" y="89"/>
                </a:cubicBezTo>
                <a:cubicBezTo>
                  <a:pt x="394" y="89"/>
                  <a:pt x="392" y="89"/>
                  <a:pt x="392" y="89"/>
                </a:cubicBezTo>
                <a:cubicBezTo>
                  <a:pt x="392" y="90"/>
                  <a:pt x="392" y="90"/>
                  <a:pt x="392" y="90"/>
                </a:cubicBezTo>
                <a:cubicBezTo>
                  <a:pt x="391" y="90"/>
                  <a:pt x="391" y="90"/>
                  <a:pt x="391" y="90"/>
                </a:cubicBezTo>
                <a:cubicBezTo>
                  <a:pt x="391" y="90"/>
                  <a:pt x="390" y="90"/>
                  <a:pt x="390" y="90"/>
                </a:cubicBezTo>
                <a:cubicBezTo>
                  <a:pt x="390" y="90"/>
                  <a:pt x="390" y="89"/>
                  <a:pt x="391" y="89"/>
                </a:cubicBezTo>
                <a:cubicBezTo>
                  <a:pt x="389" y="89"/>
                  <a:pt x="389" y="89"/>
                  <a:pt x="389" y="89"/>
                </a:cubicBezTo>
                <a:cubicBezTo>
                  <a:pt x="394" y="87"/>
                  <a:pt x="402" y="88"/>
                  <a:pt x="408" y="88"/>
                </a:cubicBezTo>
                <a:cubicBezTo>
                  <a:pt x="401" y="88"/>
                  <a:pt x="401" y="88"/>
                  <a:pt x="401" y="88"/>
                </a:cubicBezTo>
                <a:cubicBezTo>
                  <a:pt x="398" y="86"/>
                  <a:pt x="394" y="87"/>
                  <a:pt x="391" y="87"/>
                </a:cubicBezTo>
                <a:cubicBezTo>
                  <a:pt x="392" y="86"/>
                  <a:pt x="394" y="86"/>
                  <a:pt x="396" y="86"/>
                </a:cubicBezTo>
                <a:cubicBezTo>
                  <a:pt x="398" y="85"/>
                  <a:pt x="403" y="86"/>
                  <a:pt x="404" y="85"/>
                </a:cubicBezTo>
                <a:cubicBezTo>
                  <a:pt x="403" y="85"/>
                  <a:pt x="402" y="85"/>
                  <a:pt x="401" y="85"/>
                </a:cubicBezTo>
                <a:cubicBezTo>
                  <a:pt x="400" y="84"/>
                  <a:pt x="402" y="84"/>
                  <a:pt x="402" y="83"/>
                </a:cubicBezTo>
                <a:cubicBezTo>
                  <a:pt x="398" y="83"/>
                  <a:pt x="398" y="83"/>
                  <a:pt x="398" y="83"/>
                </a:cubicBezTo>
                <a:cubicBezTo>
                  <a:pt x="401" y="81"/>
                  <a:pt x="406" y="82"/>
                  <a:pt x="409" y="81"/>
                </a:cubicBezTo>
                <a:cubicBezTo>
                  <a:pt x="405" y="81"/>
                  <a:pt x="401" y="80"/>
                  <a:pt x="398" y="81"/>
                </a:cubicBezTo>
                <a:cubicBezTo>
                  <a:pt x="396" y="79"/>
                  <a:pt x="391" y="82"/>
                  <a:pt x="388" y="80"/>
                </a:cubicBezTo>
                <a:cubicBezTo>
                  <a:pt x="388" y="80"/>
                  <a:pt x="389" y="80"/>
                  <a:pt x="389" y="80"/>
                </a:cubicBezTo>
                <a:cubicBezTo>
                  <a:pt x="394" y="80"/>
                  <a:pt x="401" y="80"/>
                  <a:pt x="404" y="79"/>
                </a:cubicBezTo>
                <a:cubicBezTo>
                  <a:pt x="387" y="79"/>
                  <a:pt x="387" y="79"/>
                  <a:pt x="387" y="79"/>
                </a:cubicBezTo>
                <a:cubicBezTo>
                  <a:pt x="387" y="78"/>
                  <a:pt x="389" y="79"/>
                  <a:pt x="390" y="78"/>
                </a:cubicBezTo>
                <a:cubicBezTo>
                  <a:pt x="389" y="78"/>
                  <a:pt x="389" y="78"/>
                  <a:pt x="389" y="78"/>
                </a:cubicBezTo>
                <a:cubicBezTo>
                  <a:pt x="392" y="77"/>
                  <a:pt x="396" y="77"/>
                  <a:pt x="399" y="77"/>
                </a:cubicBezTo>
                <a:cubicBezTo>
                  <a:pt x="394" y="78"/>
                  <a:pt x="394" y="78"/>
                  <a:pt x="394" y="78"/>
                </a:cubicBezTo>
                <a:cubicBezTo>
                  <a:pt x="400" y="78"/>
                  <a:pt x="400" y="78"/>
                  <a:pt x="400" y="78"/>
                </a:cubicBezTo>
                <a:cubicBezTo>
                  <a:pt x="399" y="76"/>
                  <a:pt x="404" y="77"/>
                  <a:pt x="406" y="77"/>
                </a:cubicBezTo>
                <a:cubicBezTo>
                  <a:pt x="408" y="76"/>
                  <a:pt x="410" y="75"/>
                  <a:pt x="411" y="74"/>
                </a:cubicBezTo>
                <a:cubicBezTo>
                  <a:pt x="413" y="75"/>
                  <a:pt x="410" y="76"/>
                  <a:pt x="410" y="77"/>
                </a:cubicBezTo>
                <a:cubicBezTo>
                  <a:pt x="411" y="77"/>
                  <a:pt x="413" y="76"/>
                  <a:pt x="413" y="75"/>
                </a:cubicBezTo>
                <a:cubicBezTo>
                  <a:pt x="414" y="75"/>
                  <a:pt x="415" y="76"/>
                  <a:pt x="416" y="76"/>
                </a:cubicBezTo>
                <a:cubicBezTo>
                  <a:pt x="415" y="76"/>
                  <a:pt x="415" y="76"/>
                  <a:pt x="415" y="76"/>
                </a:cubicBezTo>
                <a:cubicBezTo>
                  <a:pt x="416" y="77"/>
                  <a:pt x="417" y="78"/>
                  <a:pt x="420" y="77"/>
                </a:cubicBezTo>
                <a:cubicBezTo>
                  <a:pt x="420" y="77"/>
                  <a:pt x="420" y="77"/>
                  <a:pt x="420" y="77"/>
                </a:cubicBezTo>
                <a:cubicBezTo>
                  <a:pt x="420" y="76"/>
                  <a:pt x="421" y="77"/>
                  <a:pt x="422" y="77"/>
                </a:cubicBezTo>
                <a:cubicBezTo>
                  <a:pt x="423" y="77"/>
                  <a:pt x="423" y="77"/>
                  <a:pt x="423" y="77"/>
                </a:cubicBezTo>
                <a:cubicBezTo>
                  <a:pt x="424" y="76"/>
                  <a:pt x="426" y="77"/>
                  <a:pt x="427" y="77"/>
                </a:cubicBezTo>
                <a:cubicBezTo>
                  <a:pt x="425" y="75"/>
                  <a:pt x="421" y="77"/>
                  <a:pt x="419" y="76"/>
                </a:cubicBezTo>
                <a:cubicBezTo>
                  <a:pt x="419" y="75"/>
                  <a:pt x="419" y="75"/>
                  <a:pt x="420" y="75"/>
                </a:cubicBezTo>
                <a:cubicBezTo>
                  <a:pt x="421" y="75"/>
                  <a:pt x="423" y="75"/>
                  <a:pt x="424" y="75"/>
                </a:cubicBezTo>
                <a:cubicBezTo>
                  <a:pt x="423" y="74"/>
                  <a:pt x="423" y="74"/>
                  <a:pt x="423" y="74"/>
                </a:cubicBezTo>
                <a:cubicBezTo>
                  <a:pt x="424" y="73"/>
                  <a:pt x="427" y="74"/>
                  <a:pt x="427" y="74"/>
                </a:cubicBezTo>
                <a:cubicBezTo>
                  <a:pt x="426" y="74"/>
                  <a:pt x="426" y="74"/>
                  <a:pt x="426" y="74"/>
                </a:cubicBezTo>
                <a:cubicBezTo>
                  <a:pt x="428" y="70"/>
                  <a:pt x="416" y="73"/>
                  <a:pt x="415" y="71"/>
                </a:cubicBezTo>
                <a:cubicBezTo>
                  <a:pt x="416" y="70"/>
                  <a:pt x="418" y="69"/>
                  <a:pt x="420" y="70"/>
                </a:cubicBezTo>
                <a:cubicBezTo>
                  <a:pt x="420" y="70"/>
                  <a:pt x="420" y="71"/>
                  <a:pt x="420" y="71"/>
                </a:cubicBezTo>
                <a:cubicBezTo>
                  <a:pt x="422" y="71"/>
                  <a:pt x="422" y="71"/>
                  <a:pt x="422" y="71"/>
                </a:cubicBezTo>
                <a:cubicBezTo>
                  <a:pt x="424" y="71"/>
                  <a:pt x="423" y="70"/>
                  <a:pt x="424" y="70"/>
                </a:cubicBezTo>
                <a:cubicBezTo>
                  <a:pt x="425" y="70"/>
                  <a:pt x="425" y="70"/>
                  <a:pt x="426" y="70"/>
                </a:cubicBezTo>
                <a:cubicBezTo>
                  <a:pt x="425" y="70"/>
                  <a:pt x="425" y="71"/>
                  <a:pt x="425" y="71"/>
                </a:cubicBezTo>
                <a:cubicBezTo>
                  <a:pt x="427" y="71"/>
                  <a:pt x="427" y="71"/>
                  <a:pt x="427" y="71"/>
                </a:cubicBezTo>
                <a:cubicBezTo>
                  <a:pt x="425" y="70"/>
                  <a:pt x="424" y="68"/>
                  <a:pt x="428" y="68"/>
                </a:cubicBezTo>
                <a:cubicBezTo>
                  <a:pt x="425" y="68"/>
                  <a:pt x="427" y="67"/>
                  <a:pt x="426" y="66"/>
                </a:cubicBezTo>
                <a:cubicBezTo>
                  <a:pt x="423" y="67"/>
                  <a:pt x="419" y="68"/>
                  <a:pt x="415" y="68"/>
                </a:cubicBezTo>
                <a:cubicBezTo>
                  <a:pt x="416" y="69"/>
                  <a:pt x="416" y="69"/>
                  <a:pt x="416" y="69"/>
                </a:cubicBezTo>
                <a:cubicBezTo>
                  <a:pt x="415" y="69"/>
                  <a:pt x="414" y="70"/>
                  <a:pt x="415" y="70"/>
                </a:cubicBezTo>
                <a:cubicBezTo>
                  <a:pt x="411" y="72"/>
                  <a:pt x="411" y="76"/>
                  <a:pt x="404" y="75"/>
                </a:cubicBezTo>
                <a:cubicBezTo>
                  <a:pt x="404" y="75"/>
                  <a:pt x="404" y="76"/>
                  <a:pt x="403" y="76"/>
                </a:cubicBezTo>
                <a:cubicBezTo>
                  <a:pt x="403" y="75"/>
                  <a:pt x="401" y="75"/>
                  <a:pt x="400" y="75"/>
                </a:cubicBezTo>
                <a:cubicBezTo>
                  <a:pt x="401" y="73"/>
                  <a:pt x="403" y="75"/>
                  <a:pt x="404" y="73"/>
                </a:cubicBezTo>
                <a:cubicBezTo>
                  <a:pt x="411" y="75"/>
                  <a:pt x="406" y="71"/>
                  <a:pt x="412" y="71"/>
                </a:cubicBezTo>
                <a:cubicBezTo>
                  <a:pt x="412" y="70"/>
                  <a:pt x="411" y="68"/>
                  <a:pt x="413" y="66"/>
                </a:cubicBezTo>
                <a:cubicBezTo>
                  <a:pt x="415" y="67"/>
                  <a:pt x="419" y="66"/>
                  <a:pt x="422" y="66"/>
                </a:cubicBezTo>
                <a:cubicBezTo>
                  <a:pt x="423" y="66"/>
                  <a:pt x="422" y="65"/>
                  <a:pt x="422" y="65"/>
                </a:cubicBezTo>
                <a:cubicBezTo>
                  <a:pt x="420" y="65"/>
                  <a:pt x="418" y="65"/>
                  <a:pt x="417" y="66"/>
                </a:cubicBezTo>
                <a:cubicBezTo>
                  <a:pt x="416" y="66"/>
                  <a:pt x="413" y="66"/>
                  <a:pt x="413" y="65"/>
                </a:cubicBezTo>
                <a:cubicBezTo>
                  <a:pt x="413" y="64"/>
                  <a:pt x="414" y="64"/>
                  <a:pt x="416" y="64"/>
                </a:cubicBezTo>
                <a:cubicBezTo>
                  <a:pt x="431" y="68"/>
                  <a:pt x="424" y="59"/>
                  <a:pt x="429" y="58"/>
                </a:cubicBezTo>
                <a:cubicBezTo>
                  <a:pt x="428" y="58"/>
                  <a:pt x="428" y="58"/>
                  <a:pt x="428" y="58"/>
                </a:cubicBezTo>
                <a:cubicBezTo>
                  <a:pt x="426" y="57"/>
                  <a:pt x="431" y="57"/>
                  <a:pt x="428" y="56"/>
                </a:cubicBezTo>
                <a:cubicBezTo>
                  <a:pt x="428" y="57"/>
                  <a:pt x="427" y="58"/>
                  <a:pt x="424" y="59"/>
                </a:cubicBezTo>
                <a:cubicBezTo>
                  <a:pt x="423" y="59"/>
                  <a:pt x="424" y="58"/>
                  <a:pt x="424" y="58"/>
                </a:cubicBezTo>
                <a:cubicBezTo>
                  <a:pt x="422" y="58"/>
                  <a:pt x="422" y="58"/>
                  <a:pt x="422" y="58"/>
                </a:cubicBezTo>
                <a:cubicBezTo>
                  <a:pt x="422" y="55"/>
                  <a:pt x="422" y="55"/>
                  <a:pt x="422" y="55"/>
                </a:cubicBezTo>
                <a:cubicBezTo>
                  <a:pt x="422" y="54"/>
                  <a:pt x="426" y="53"/>
                  <a:pt x="426" y="51"/>
                </a:cubicBezTo>
                <a:cubicBezTo>
                  <a:pt x="426" y="50"/>
                  <a:pt x="428" y="49"/>
                  <a:pt x="431" y="49"/>
                </a:cubicBezTo>
                <a:cubicBezTo>
                  <a:pt x="433" y="49"/>
                  <a:pt x="428" y="50"/>
                  <a:pt x="431" y="51"/>
                </a:cubicBezTo>
                <a:cubicBezTo>
                  <a:pt x="429" y="51"/>
                  <a:pt x="428" y="51"/>
                  <a:pt x="429" y="52"/>
                </a:cubicBezTo>
                <a:cubicBezTo>
                  <a:pt x="434" y="49"/>
                  <a:pt x="434" y="49"/>
                  <a:pt x="434" y="49"/>
                </a:cubicBezTo>
                <a:cubicBezTo>
                  <a:pt x="432" y="49"/>
                  <a:pt x="432" y="49"/>
                  <a:pt x="432" y="49"/>
                </a:cubicBezTo>
                <a:cubicBezTo>
                  <a:pt x="431" y="48"/>
                  <a:pt x="433" y="47"/>
                  <a:pt x="433" y="46"/>
                </a:cubicBezTo>
                <a:cubicBezTo>
                  <a:pt x="432" y="46"/>
                  <a:pt x="432" y="46"/>
                  <a:pt x="432" y="46"/>
                </a:cubicBezTo>
                <a:cubicBezTo>
                  <a:pt x="431" y="45"/>
                  <a:pt x="433" y="44"/>
                  <a:pt x="431" y="43"/>
                </a:cubicBezTo>
                <a:cubicBezTo>
                  <a:pt x="430" y="44"/>
                  <a:pt x="428" y="45"/>
                  <a:pt x="429" y="46"/>
                </a:cubicBezTo>
                <a:cubicBezTo>
                  <a:pt x="433" y="48"/>
                  <a:pt x="425" y="49"/>
                  <a:pt x="424" y="51"/>
                </a:cubicBezTo>
                <a:cubicBezTo>
                  <a:pt x="423" y="54"/>
                  <a:pt x="419" y="56"/>
                  <a:pt x="417" y="58"/>
                </a:cubicBezTo>
                <a:cubicBezTo>
                  <a:pt x="415" y="57"/>
                  <a:pt x="415" y="57"/>
                  <a:pt x="415" y="57"/>
                </a:cubicBezTo>
                <a:cubicBezTo>
                  <a:pt x="414" y="62"/>
                  <a:pt x="414" y="62"/>
                  <a:pt x="414" y="62"/>
                </a:cubicBezTo>
                <a:cubicBezTo>
                  <a:pt x="410" y="63"/>
                  <a:pt x="413" y="66"/>
                  <a:pt x="408" y="67"/>
                </a:cubicBezTo>
                <a:cubicBezTo>
                  <a:pt x="410" y="68"/>
                  <a:pt x="410" y="68"/>
                  <a:pt x="410" y="68"/>
                </a:cubicBezTo>
                <a:cubicBezTo>
                  <a:pt x="409" y="68"/>
                  <a:pt x="409" y="68"/>
                  <a:pt x="407" y="68"/>
                </a:cubicBezTo>
                <a:cubicBezTo>
                  <a:pt x="408" y="69"/>
                  <a:pt x="408" y="69"/>
                  <a:pt x="408" y="69"/>
                </a:cubicBezTo>
                <a:cubicBezTo>
                  <a:pt x="402" y="69"/>
                  <a:pt x="409" y="72"/>
                  <a:pt x="404" y="73"/>
                </a:cubicBezTo>
                <a:cubicBezTo>
                  <a:pt x="402" y="72"/>
                  <a:pt x="402" y="72"/>
                  <a:pt x="402" y="72"/>
                </a:cubicBezTo>
                <a:cubicBezTo>
                  <a:pt x="402" y="72"/>
                  <a:pt x="402" y="71"/>
                  <a:pt x="403" y="70"/>
                </a:cubicBezTo>
                <a:cubicBezTo>
                  <a:pt x="406" y="69"/>
                  <a:pt x="404" y="68"/>
                  <a:pt x="407" y="66"/>
                </a:cubicBezTo>
                <a:cubicBezTo>
                  <a:pt x="404" y="66"/>
                  <a:pt x="404" y="66"/>
                  <a:pt x="404" y="66"/>
                </a:cubicBezTo>
                <a:cubicBezTo>
                  <a:pt x="406" y="65"/>
                  <a:pt x="406" y="65"/>
                  <a:pt x="406" y="65"/>
                </a:cubicBezTo>
                <a:cubicBezTo>
                  <a:pt x="405" y="64"/>
                  <a:pt x="405" y="64"/>
                  <a:pt x="405" y="64"/>
                </a:cubicBezTo>
                <a:cubicBezTo>
                  <a:pt x="406" y="63"/>
                  <a:pt x="406" y="63"/>
                  <a:pt x="406" y="63"/>
                </a:cubicBezTo>
                <a:cubicBezTo>
                  <a:pt x="406" y="63"/>
                  <a:pt x="407" y="63"/>
                  <a:pt x="407" y="63"/>
                </a:cubicBezTo>
                <a:cubicBezTo>
                  <a:pt x="405" y="63"/>
                  <a:pt x="405" y="61"/>
                  <a:pt x="407" y="61"/>
                </a:cubicBezTo>
                <a:cubicBezTo>
                  <a:pt x="405" y="60"/>
                  <a:pt x="406" y="59"/>
                  <a:pt x="404" y="59"/>
                </a:cubicBezTo>
                <a:cubicBezTo>
                  <a:pt x="404" y="60"/>
                  <a:pt x="404" y="60"/>
                  <a:pt x="404" y="60"/>
                </a:cubicBezTo>
                <a:cubicBezTo>
                  <a:pt x="404" y="60"/>
                  <a:pt x="404" y="60"/>
                  <a:pt x="405" y="60"/>
                </a:cubicBezTo>
                <a:cubicBezTo>
                  <a:pt x="402" y="61"/>
                  <a:pt x="402" y="61"/>
                  <a:pt x="402" y="61"/>
                </a:cubicBezTo>
                <a:cubicBezTo>
                  <a:pt x="402" y="62"/>
                  <a:pt x="403" y="62"/>
                  <a:pt x="404" y="63"/>
                </a:cubicBezTo>
                <a:cubicBezTo>
                  <a:pt x="398" y="64"/>
                  <a:pt x="407" y="66"/>
                  <a:pt x="401" y="67"/>
                </a:cubicBezTo>
                <a:cubicBezTo>
                  <a:pt x="398" y="67"/>
                  <a:pt x="395" y="67"/>
                  <a:pt x="392" y="67"/>
                </a:cubicBezTo>
                <a:cubicBezTo>
                  <a:pt x="393" y="67"/>
                  <a:pt x="393" y="66"/>
                  <a:pt x="394" y="66"/>
                </a:cubicBezTo>
                <a:cubicBezTo>
                  <a:pt x="392" y="66"/>
                  <a:pt x="395" y="64"/>
                  <a:pt x="396" y="64"/>
                </a:cubicBezTo>
                <a:cubicBezTo>
                  <a:pt x="395" y="64"/>
                  <a:pt x="395" y="64"/>
                  <a:pt x="395" y="64"/>
                </a:cubicBezTo>
                <a:cubicBezTo>
                  <a:pt x="397" y="63"/>
                  <a:pt x="397" y="63"/>
                  <a:pt x="397" y="63"/>
                </a:cubicBezTo>
                <a:cubicBezTo>
                  <a:pt x="397" y="63"/>
                  <a:pt x="395" y="62"/>
                  <a:pt x="396" y="61"/>
                </a:cubicBezTo>
                <a:cubicBezTo>
                  <a:pt x="397" y="62"/>
                  <a:pt x="397" y="62"/>
                  <a:pt x="397" y="62"/>
                </a:cubicBezTo>
                <a:cubicBezTo>
                  <a:pt x="396" y="61"/>
                  <a:pt x="399" y="60"/>
                  <a:pt x="396" y="60"/>
                </a:cubicBezTo>
                <a:cubicBezTo>
                  <a:pt x="396" y="59"/>
                  <a:pt x="396" y="59"/>
                  <a:pt x="397" y="59"/>
                </a:cubicBezTo>
                <a:cubicBezTo>
                  <a:pt x="400" y="58"/>
                  <a:pt x="401" y="56"/>
                  <a:pt x="400" y="55"/>
                </a:cubicBezTo>
                <a:cubicBezTo>
                  <a:pt x="400" y="54"/>
                  <a:pt x="396" y="53"/>
                  <a:pt x="398" y="52"/>
                </a:cubicBezTo>
                <a:cubicBezTo>
                  <a:pt x="398" y="53"/>
                  <a:pt x="398" y="53"/>
                  <a:pt x="399" y="53"/>
                </a:cubicBezTo>
                <a:cubicBezTo>
                  <a:pt x="399" y="52"/>
                  <a:pt x="399" y="52"/>
                  <a:pt x="398" y="52"/>
                </a:cubicBezTo>
                <a:cubicBezTo>
                  <a:pt x="397" y="53"/>
                  <a:pt x="397" y="53"/>
                  <a:pt x="397" y="53"/>
                </a:cubicBezTo>
                <a:cubicBezTo>
                  <a:pt x="395" y="52"/>
                  <a:pt x="396" y="51"/>
                  <a:pt x="395" y="51"/>
                </a:cubicBezTo>
                <a:cubicBezTo>
                  <a:pt x="393" y="51"/>
                  <a:pt x="392" y="51"/>
                  <a:pt x="391" y="51"/>
                </a:cubicBezTo>
                <a:cubicBezTo>
                  <a:pt x="391" y="50"/>
                  <a:pt x="386" y="49"/>
                  <a:pt x="390" y="48"/>
                </a:cubicBezTo>
                <a:cubicBezTo>
                  <a:pt x="388" y="47"/>
                  <a:pt x="390" y="46"/>
                  <a:pt x="386" y="46"/>
                </a:cubicBezTo>
                <a:cubicBezTo>
                  <a:pt x="386" y="47"/>
                  <a:pt x="387" y="49"/>
                  <a:pt x="383" y="49"/>
                </a:cubicBezTo>
                <a:cubicBezTo>
                  <a:pt x="382" y="49"/>
                  <a:pt x="382" y="48"/>
                  <a:pt x="380" y="48"/>
                </a:cubicBezTo>
                <a:cubicBezTo>
                  <a:pt x="380" y="49"/>
                  <a:pt x="381" y="49"/>
                  <a:pt x="381" y="49"/>
                </a:cubicBezTo>
                <a:cubicBezTo>
                  <a:pt x="379" y="50"/>
                  <a:pt x="379" y="50"/>
                  <a:pt x="379" y="50"/>
                </a:cubicBezTo>
                <a:cubicBezTo>
                  <a:pt x="378" y="51"/>
                  <a:pt x="378" y="51"/>
                  <a:pt x="378" y="51"/>
                </a:cubicBezTo>
                <a:cubicBezTo>
                  <a:pt x="376" y="51"/>
                  <a:pt x="373" y="51"/>
                  <a:pt x="372" y="50"/>
                </a:cubicBezTo>
                <a:cubicBezTo>
                  <a:pt x="372" y="49"/>
                  <a:pt x="370" y="48"/>
                  <a:pt x="372" y="48"/>
                </a:cubicBezTo>
                <a:cubicBezTo>
                  <a:pt x="374" y="48"/>
                  <a:pt x="376" y="48"/>
                  <a:pt x="376" y="49"/>
                </a:cubicBezTo>
                <a:cubicBezTo>
                  <a:pt x="377" y="49"/>
                  <a:pt x="377" y="49"/>
                  <a:pt x="377" y="48"/>
                </a:cubicBezTo>
                <a:cubicBezTo>
                  <a:pt x="376" y="48"/>
                  <a:pt x="376" y="48"/>
                  <a:pt x="376" y="48"/>
                </a:cubicBezTo>
                <a:cubicBezTo>
                  <a:pt x="376" y="47"/>
                  <a:pt x="374" y="47"/>
                  <a:pt x="376" y="46"/>
                </a:cubicBezTo>
                <a:cubicBezTo>
                  <a:pt x="375" y="45"/>
                  <a:pt x="375" y="45"/>
                  <a:pt x="375" y="45"/>
                </a:cubicBezTo>
                <a:cubicBezTo>
                  <a:pt x="376" y="44"/>
                  <a:pt x="378" y="45"/>
                  <a:pt x="380" y="44"/>
                </a:cubicBezTo>
                <a:cubicBezTo>
                  <a:pt x="377" y="43"/>
                  <a:pt x="377" y="43"/>
                  <a:pt x="377" y="43"/>
                </a:cubicBezTo>
                <a:cubicBezTo>
                  <a:pt x="376" y="42"/>
                  <a:pt x="380" y="41"/>
                  <a:pt x="382" y="40"/>
                </a:cubicBezTo>
                <a:cubicBezTo>
                  <a:pt x="386" y="42"/>
                  <a:pt x="381" y="43"/>
                  <a:pt x="383" y="45"/>
                </a:cubicBezTo>
                <a:cubicBezTo>
                  <a:pt x="387" y="45"/>
                  <a:pt x="387" y="45"/>
                  <a:pt x="389" y="44"/>
                </a:cubicBezTo>
                <a:cubicBezTo>
                  <a:pt x="387" y="43"/>
                  <a:pt x="387" y="44"/>
                  <a:pt x="385" y="44"/>
                </a:cubicBezTo>
                <a:cubicBezTo>
                  <a:pt x="384" y="44"/>
                  <a:pt x="385" y="43"/>
                  <a:pt x="385" y="43"/>
                </a:cubicBezTo>
                <a:cubicBezTo>
                  <a:pt x="384" y="41"/>
                  <a:pt x="388" y="42"/>
                  <a:pt x="391" y="42"/>
                </a:cubicBezTo>
                <a:cubicBezTo>
                  <a:pt x="391" y="41"/>
                  <a:pt x="391" y="41"/>
                  <a:pt x="391" y="41"/>
                </a:cubicBezTo>
                <a:cubicBezTo>
                  <a:pt x="388" y="40"/>
                  <a:pt x="385" y="41"/>
                  <a:pt x="384" y="39"/>
                </a:cubicBezTo>
                <a:cubicBezTo>
                  <a:pt x="387" y="39"/>
                  <a:pt x="390" y="40"/>
                  <a:pt x="393" y="39"/>
                </a:cubicBezTo>
                <a:cubicBezTo>
                  <a:pt x="393" y="39"/>
                  <a:pt x="393" y="39"/>
                  <a:pt x="393" y="39"/>
                </a:cubicBezTo>
                <a:cubicBezTo>
                  <a:pt x="394" y="38"/>
                  <a:pt x="392" y="38"/>
                  <a:pt x="392" y="38"/>
                </a:cubicBezTo>
                <a:cubicBezTo>
                  <a:pt x="393" y="37"/>
                  <a:pt x="395" y="37"/>
                  <a:pt x="394" y="37"/>
                </a:cubicBezTo>
                <a:cubicBezTo>
                  <a:pt x="394" y="33"/>
                  <a:pt x="394" y="33"/>
                  <a:pt x="394" y="33"/>
                </a:cubicBezTo>
                <a:cubicBezTo>
                  <a:pt x="392" y="34"/>
                  <a:pt x="392" y="34"/>
                  <a:pt x="392" y="34"/>
                </a:cubicBezTo>
                <a:cubicBezTo>
                  <a:pt x="391" y="33"/>
                  <a:pt x="391" y="33"/>
                  <a:pt x="391" y="33"/>
                </a:cubicBezTo>
                <a:cubicBezTo>
                  <a:pt x="391" y="34"/>
                  <a:pt x="391" y="34"/>
                  <a:pt x="391" y="34"/>
                </a:cubicBezTo>
                <a:cubicBezTo>
                  <a:pt x="393" y="34"/>
                  <a:pt x="393" y="34"/>
                  <a:pt x="393" y="34"/>
                </a:cubicBezTo>
                <a:cubicBezTo>
                  <a:pt x="391" y="35"/>
                  <a:pt x="392" y="38"/>
                  <a:pt x="391" y="38"/>
                </a:cubicBezTo>
                <a:cubicBezTo>
                  <a:pt x="391" y="38"/>
                  <a:pt x="391" y="38"/>
                  <a:pt x="391" y="39"/>
                </a:cubicBezTo>
                <a:cubicBezTo>
                  <a:pt x="391" y="39"/>
                  <a:pt x="391" y="39"/>
                  <a:pt x="391" y="39"/>
                </a:cubicBezTo>
                <a:cubicBezTo>
                  <a:pt x="389" y="39"/>
                  <a:pt x="386" y="39"/>
                  <a:pt x="385" y="39"/>
                </a:cubicBezTo>
                <a:cubicBezTo>
                  <a:pt x="386" y="38"/>
                  <a:pt x="386" y="38"/>
                  <a:pt x="386" y="38"/>
                </a:cubicBezTo>
                <a:cubicBezTo>
                  <a:pt x="383" y="36"/>
                  <a:pt x="382" y="35"/>
                  <a:pt x="383" y="33"/>
                </a:cubicBezTo>
                <a:cubicBezTo>
                  <a:pt x="383" y="33"/>
                  <a:pt x="380" y="32"/>
                  <a:pt x="382" y="32"/>
                </a:cubicBezTo>
                <a:cubicBezTo>
                  <a:pt x="383" y="32"/>
                  <a:pt x="383" y="32"/>
                  <a:pt x="383" y="32"/>
                </a:cubicBezTo>
                <a:cubicBezTo>
                  <a:pt x="383" y="32"/>
                  <a:pt x="383" y="32"/>
                  <a:pt x="383" y="32"/>
                </a:cubicBezTo>
                <a:cubicBezTo>
                  <a:pt x="381" y="32"/>
                  <a:pt x="381" y="32"/>
                  <a:pt x="381" y="32"/>
                </a:cubicBezTo>
                <a:cubicBezTo>
                  <a:pt x="380" y="34"/>
                  <a:pt x="385" y="38"/>
                  <a:pt x="380" y="40"/>
                </a:cubicBezTo>
                <a:cubicBezTo>
                  <a:pt x="378" y="40"/>
                  <a:pt x="378" y="40"/>
                  <a:pt x="378" y="40"/>
                </a:cubicBezTo>
                <a:cubicBezTo>
                  <a:pt x="374" y="41"/>
                  <a:pt x="372" y="43"/>
                  <a:pt x="367" y="43"/>
                </a:cubicBezTo>
                <a:cubicBezTo>
                  <a:pt x="367" y="43"/>
                  <a:pt x="367" y="43"/>
                  <a:pt x="367" y="43"/>
                </a:cubicBezTo>
                <a:cubicBezTo>
                  <a:pt x="368" y="43"/>
                  <a:pt x="368" y="42"/>
                  <a:pt x="369" y="42"/>
                </a:cubicBezTo>
                <a:cubicBezTo>
                  <a:pt x="367" y="41"/>
                  <a:pt x="371" y="40"/>
                  <a:pt x="374" y="40"/>
                </a:cubicBezTo>
                <a:cubicBezTo>
                  <a:pt x="373" y="40"/>
                  <a:pt x="373" y="40"/>
                  <a:pt x="373" y="40"/>
                </a:cubicBezTo>
                <a:cubicBezTo>
                  <a:pt x="370" y="38"/>
                  <a:pt x="367" y="41"/>
                  <a:pt x="363" y="40"/>
                </a:cubicBezTo>
                <a:cubicBezTo>
                  <a:pt x="364" y="40"/>
                  <a:pt x="365" y="40"/>
                  <a:pt x="366" y="39"/>
                </a:cubicBezTo>
                <a:cubicBezTo>
                  <a:pt x="368" y="38"/>
                  <a:pt x="365" y="37"/>
                  <a:pt x="364" y="36"/>
                </a:cubicBezTo>
                <a:cubicBezTo>
                  <a:pt x="365" y="36"/>
                  <a:pt x="365" y="36"/>
                  <a:pt x="365" y="36"/>
                </a:cubicBezTo>
                <a:cubicBezTo>
                  <a:pt x="363" y="35"/>
                  <a:pt x="361" y="37"/>
                  <a:pt x="359" y="35"/>
                </a:cubicBezTo>
                <a:cubicBezTo>
                  <a:pt x="359" y="34"/>
                  <a:pt x="363" y="35"/>
                  <a:pt x="363" y="35"/>
                </a:cubicBezTo>
                <a:cubicBezTo>
                  <a:pt x="359" y="35"/>
                  <a:pt x="362" y="33"/>
                  <a:pt x="361" y="33"/>
                </a:cubicBezTo>
                <a:cubicBezTo>
                  <a:pt x="360" y="32"/>
                  <a:pt x="368" y="30"/>
                  <a:pt x="361" y="29"/>
                </a:cubicBezTo>
                <a:cubicBezTo>
                  <a:pt x="359" y="29"/>
                  <a:pt x="362" y="30"/>
                  <a:pt x="361" y="30"/>
                </a:cubicBezTo>
                <a:cubicBezTo>
                  <a:pt x="357" y="31"/>
                  <a:pt x="362" y="32"/>
                  <a:pt x="359" y="33"/>
                </a:cubicBezTo>
                <a:cubicBezTo>
                  <a:pt x="358" y="32"/>
                  <a:pt x="355" y="33"/>
                  <a:pt x="354" y="33"/>
                </a:cubicBezTo>
                <a:cubicBezTo>
                  <a:pt x="354" y="34"/>
                  <a:pt x="354" y="35"/>
                  <a:pt x="355" y="35"/>
                </a:cubicBezTo>
                <a:cubicBezTo>
                  <a:pt x="358" y="34"/>
                  <a:pt x="356" y="34"/>
                  <a:pt x="358" y="33"/>
                </a:cubicBezTo>
                <a:cubicBezTo>
                  <a:pt x="359" y="34"/>
                  <a:pt x="359" y="35"/>
                  <a:pt x="358" y="36"/>
                </a:cubicBezTo>
                <a:cubicBezTo>
                  <a:pt x="359" y="36"/>
                  <a:pt x="360" y="36"/>
                  <a:pt x="360" y="36"/>
                </a:cubicBezTo>
                <a:cubicBezTo>
                  <a:pt x="357" y="36"/>
                  <a:pt x="358" y="37"/>
                  <a:pt x="357" y="38"/>
                </a:cubicBezTo>
                <a:cubicBezTo>
                  <a:pt x="358" y="38"/>
                  <a:pt x="359" y="38"/>
                  <a:pt x="360" y="39"/>
                </a:cubicBezTo>
                <a:cubicBezTo>
                  <a:pt x="356" y="39"/>
                  <a:pt x="356" y="39"/>
                  <a:pt x="356" y="39"/>
                </a:cubicBezTo>
                <a:cubicBezTo>
                  <a:pt x="357" y="40"/>
                  <a:pt x="360" y="40"/>
                  <a:pt x="361" y="41"/>
                </a:cubicBezTo>
                <a:cubicBezTo>
                  <a:pt x="359" y="41"/>
                  <a:pt x="359" y="41"/>
                  <a:pt x="359" y="41"/>
                </a:cubicBezTo>
                <a:cubicBezTo>
                  <a:pt x="357" y="42"/>
                  <a:pt x="353" y="41"/>
                  <a:pt x="352" y="40"/>
                </a:cubicBezTo>
                <a:cubicBezTo>
                  <a:pt x="353" y="39"/>
                  <a:pt x="353" y="39"/>
                  <a:pt x="353" y="39"/>
                </a:cubicBezTo>
                <a:cubicBezTo>
                  <a:pt x="350" y="39"/>
                  <a:pt x="350" y="39"/>
                  <a:pt x="350" y="39"/>
                </a:cubicBezTo>
                <a:cubicBezTo>
                  <a:pt x="351" y="38"/>
                  <a:pt x="350" y="37"/>
                  <a:pt x="351" y="37"/>
                </a:cubicBezTo>
                <a:cubicBezTo>
                  <a:pt x="351" y="37"/>
                  <a:pt x="352" y="37"/>
                  <a:pt x="353" y="37"/>
                </a:cubicBezTo>
                <a:cubicBezTo>
                  <a:pt x="350" y="37"/>
                  <a:pt x="350" y="37"/>
                  <a:pt x="350" y="37"/>
                </a:cubicBezTo>
                <a:cubicBezTo>
                  <a:pt x="352" y="36"/>
                  <a:pt x="352" y="36"/>
                  <a:pt x="352" y="36"/>
                </a:cubicBezTo>
                <a:cubicBezTo>
                  <a:pt x="350" y="36"/>
                  <a:pt x="350" y="36"/>
                  <a:pt x="350" y="36"/>
                </a:cubicBezTo>
                <a:cubicBezTo>
                  <a:pt x="349" y="36"/>
                  <a:pt x="349" y="37"/>
                  <a:pt x="348" y="37"/>
                </a:cubicBezTo>
                <a:cubicBezTo>
                  <a:pt x="348" y="37"/>
                  <a:pt x="348" y="37"/>
                  <a:pt x="348" y="37"/>
                </a:cubicBezTo>
                <a:cubicBezTo>
                  <a:pt x="346" y="37"/>
                  <a:pt x="344" y="39"/>
                  <a:pt x="342" y="38"/>
                </a:cubicBezTo>
                <a:cubicBezTo>
                  <a:pt x="345" y="37"/>
                  <a:pt x="345" y="37"/>
                  <a:pt x="345" y="37"/>
                </a:cubicBezTo>
                <a:cubicBezTo>
                  <a:pt x="344" y="37"/>
                  <a:pt x="344" y="37"/>
                  <a:pt x="343" y="36"/>
                </a:cubicBezTo>
                <a:cubicBezTo>
                  <a:pt x="344" y="36"/>
                  <a:pt x="344" y="36"/>
                  <a:pt x="345" y="36"/>
                </a:cubicBezTo>
                <a:cubicBezTo>
                  <a:pt x="344" y="35"/>
                  <a:pt x="348" y="34"/>
                  <a:pt x="346" y="33"/>
                </a:cubicBezTo>
                <a:cubicBezTo>
                  <a:pt x="346" y="34"/>
                  <a:pt x="344" y="33"/>
                  <a:pt x="343" y="33"/>
                </a:cubicBezTo>
                <a:cubicBezTo>
                  <a:pt x="342" y="32"/>
                  <a:pt x="345" y="32"/>
                  <a:pt x="345" y="32"/>
                </a:cubicBezTo>
                <a:cubicBezTo>
                  <a:pt x="340" y="32"/>
                  <a:pt x="340" y="32"/>
                  <a:pt x="340" y="32"/>
                </a:cubicBezTo>
                <a:cubicBezTo>
                  <a:pt x="340" y="32"/>
                  <a:pt x="341" y="33"/>
                  <a:pt x="341" y="33"/>
                </a:cubicBezTo>
                <a:cubicBezTo>
                  <a:pt x="340" y="33"/>
                  <a:pt x="342" y="35"/>
                  <a:pt x="339" y="34"/>
                </a:cubicBezTo>
                <a:cubicBezTo>
                  <a:pt x="341" y="35"/>
                  <a:pt x="341" y="35"/>
                  <a:pt x="341" y="35"/>
                </a:cubicBezTo>
                <a:cubicBezTo>
                  <a:pt x="340" y="35"/>
                  <a:pt x="339" y="35"/>
                  <a:pt x="339" y="35"/>
                </a:cubicBezTo>
                <a:cubicBezTo>
                  <a:pt x="340" y="35"/>
                  <a:pt x="341" y="36"/>
                  <a:pt x="339" y="37"/>
                </a:cubicBezTo>
                <a:cubicBezTo>
                  <a:pt x="337" y="37"/>
                  <a:pt x="336" y="37"/>
                  <a:pt x="335" y="36"/>
                </a:cubicBezTo>
                <a:cubicBezTo>
                  <a:pt x="335" y="36"/>
                  <a:pt x="337" y="35"/>
                  <a:pt x="337" y="35"/>
                </a:cubicBezTo>
                <a:cubicBezTo>
                  <a:pt x="337" y="35"/>
                  <a:pt x="336" y="35"/>
                  <a:pt x="336" y="34"/>
                </a:cubicBezTo>
                <a:cubicBezTo>
                  <a:pt x="337" y="34"/>
                  <a:pt x="337" y="34"/>
                  <a:pt x="338" y="34"/>
                </a:cubicBezTo>
                <a:cubicBezTo>
                  <a:pt x="339" y="33"/>
                  <a:pt x="337" y="33"/>
                  <a:pt x="336" y="32"/>
                </a:cubicBezTo>
                <a:cubicBezTo>
                  <a:pt x="335" y="33"/>
                  <a:pt x="335" y="33"/>
                  <a:pt x="335" y="33"/>
                </a:cubicBezTo>
                <a:cubicBezTo>
                  <a:pt x="334" y="33"/>
                  <a:pt x="334" y="33"/>
                  <a:pt x="333" y="33"/>
                </a:cubicBezTo>
                <a:cubicBezTo>
                  <a:pt x="333" y="32"/>
                  <a:pt x="334" y="32"/>
                  <a:pt x="334" y="32"/>
                </a:cubicBezTo>
                <a:cubicBezTo>
                  <a:pt x="338" y="32"/>
                  <a:pt x="336" y="31"/>
                  <a:pt x="337" y="30"/>
                </a:cubicBezTo>
                <a:cubicBezTo>
                  <a:pt x="335" y="30"/>
                  <a:pt x="336" y="31"/>
                  <a:pt x="335" y="31"/>
                </a:cubicBezTo>
                <a:cubicBezTo>
                  <a:pt x="334" y="31"/>
                  <a:pt x="333" y="31"/>
                  <a:pt x="332" y="30"/>
                </a:cubicBezTo>
                <a:cubicBezTo>
                  <a:pt x="332" y="30"/>
                  <a:pt x="332" y="30"/>
                  <a:pt x="333" y="29"/>
                </a:cubicBezTo>
                <a:cubicBezTo>
                  <a:pt x="335" y="29"/>
                  <a:pt x="339" y="29"/>
                  <a:pt x="337" y="27"/>
                </a:cubicBezTo>
                <a:cubicBezTo>
                  <a:pt x="333" y="26"/>
                  <a:pt x="336" y="30"/>
                  <a:pt x="332" y="29"/>
                </a:cubicBezTo>
                <a:cubicBezTo>
                  <a:pt x="332" y="31"/>
                  <a:pt x="329" y="30"/>
                  <a:pt x="328" y="32"/>
                </a:cubicBezTo>
                <a:cubicBezTo>
                  <a:pt x="325" y="32"/>
                  <a:pt x="325" y="33"/>
                  <a:pt x="322" y="33"/>
                </a:cubicBezTo>
                <a:cubicBezTo>
                  <a:pt x="320" y="31"/>
                  <a:pt x="320" y="30"/>
                  <a:pt x="322" y="29"/>
                </a:cubicBezTo>
                <a:cubicBezTo>
                  <a:pt x="321" y="30"/>
                  <a:pt x="321" y="30"/>
                  <a:pt x="321" y="30"/>
                </a:cubicBezTo>
                <a:cubicBezTo>
                  <a:pt x="320" y="30"/>
                  <a:pt x="320" y="30"/>
                  <a:pt x="319" y="30"/>
                </a:cubicBezTo>
                <a:cubicBezTo>
                  <a:pt x="319" y="29"/>
                  <a:pt x="320" y="28"/>
                  <a:pt x="321" y="28"/>
                </a:cubicBezTo>
                <a:cubicBezTo>
                  <a:pt x="323" y="29"/>
                  <a:pt x="324" y="28"/>
                  <a:pt x="327" y="29"/>
                </a:cubicBezTo>
                <a:cubicBezTo>
                  <a:pt x="327" y="30"/>
                  <a:pt x="322" y="30"/>
                  <a:pt x="322" y="32"/>
                </a:cubicBezTo>
                <a:cubicBezTo>
                  <a:pt x="326" y="31"/>
                  <a:pt x="326" y="30"/>
                  <a:pt x="329" y="28"/>
                </a:cubicBezTo>
                <a:cubicBezTo>
                  <a:pt x="328" y="28"/>
                  <a:pt x="328" y="28"/>
                  <a:pt x="328" y="28"/>
                </a:cubicBezTo>
                <a:cubicBezTo>
                  <a:pt x="328" y="28"/>
                  <a:pt x="328" y="29"/>
                  <a:pt x="327" y="28"/>
                </a:cubicBezTo>
                <a:cubicBezTo>
                  <a:pt x="325" y="28"/>
                  <a:pt x="319" y="27"/>
                  <a:pt x="321" y="25"/>
                </a:cubicBezTo>
                <a:cubicBezTo>
                  <a:pt x="318" y="26"/>
                  <a:pt x="317" y="25"/>
                  <a:pt x="315" y="24"/>
                </a:cubicBezTo>
                <a:cubicBezTo>
                  <a:pt x="315" y="25"/>
                  <a:pt x="315" y="25"/>
                  <a:pt x="315" y="25"/>
                </a:cubicBezTo>
                <a:cubicBezTo>
                  <a:pt x="313" y="26"/>
                  <a:pt x="317" y="25"/>
                  <a:pt x="318" y="26"/>
                </a:cubicBezTo>
                <a:cubicBezTo>
                  <a:pt x="314" y="27"/>
                  <a:pt x="317" y="30"/>
                  <a:pt x="317" y="31"/>
                </a:cubicBezTo>
                <a:cubicBezTo>
                  <a:pt x="317" y="32"/>
                  <a:pt x="317" y="33"/>
                  <a:pt x="315" y="33"/>
                </a:cubicBezTo>
                <a:cubicBezTo>
                  <a:pt x="314" y="33"/>
                  <a:pt x="314" y="33"/>
                  <a:pt x="314" y="33"/>
                </a:cubicBezTo>
                <a:cubicBezTo>
                  <a:pt x="318" y="30"/>
                  <a:pt x="310" y="31"/>
                  <a:pt x="309" y="29"/>
                </a:cubicBezTo>
                <a:cubicBezTo>
                  <a:pt x="308" y="30"/>
                  <a:pt x="308" y="31"/>
                  <a:pt x="305" y="32"/>
                </a:cubicBezTo>
                <a:cubicBezTo>
                  <a:pt x="304" y="31"/>
                  <a:pt x="304" y="31"/>
                  <a:pt x="304" y="31"/>
                </a:cubicBezTo>
                <a:cubicBezTo>
                  <a:pt x="305" y="31"/>
                  <a:pt x="304" y="30"/>
                  <a:pt x="305" y="30"/>
                </a:cubicBezTo>
                <a:cubicBezTo>
                  <a:pt x="304" y="30"/>
                  <a:pt x="302" y="29"/>
                  <a:pt x="303" y="28"/>
                </a:cubicBezTo>
                <a:cubicBezTo>
                  <a:pt x="304" y="27"/>
                  <a:pt x="306" y="29"/>
                  <a:pt x="308" y="28"/>
                </a:cubicBezTo>
                <a:cubicBezTo>
                  <a:pt x="307" y="27"/>
                  <a:pt x="306" y="26"/>
                  <a:pt x="304" y="26"/>
                </a:cubicBezTo>
                <a:cubicBezTo>
                  <a:pt x="304" y="25"/>
                  <a:pt x="305" y="24"/>
                  <a:pt x="306" y="24"/>
                </a:cubicBezTo>
                <a:cubicBezTo>
                  <a:pt x="300" y="24"/>
                  <a:pt x="305" y="26"/>
                  <a:pt x="300" y="27"/>
                </a:cubicBezTo>
                <a:cubicBezTo>
                  <a:pt x="302" y="29"/>
                  <a:pt x="297" y="30"/>
                  <a:pt x="300" y="32"/>
                </a:cubicBezTo>
                <a:cubicBezTo>
                  <a:pt x="297" y="32"/>
                  <a:pt x="297" y="34"/>
                  <a:pt x="295" y="35"/>
                </a:cubicBezTo>
                <a:cubicBezTo>
                  <a:pt x="294" y="34"/>
                  <a:pt x="294" y="33"/>
                  <a:pt x="295" y="32"/>
                </a:cubicBezTo>
                <a:cubicBezTo>
                  <a:pt x="294" y="31"/>
                  <a:pt x="297" y="29"/>
                  <a:pt x="293" y="29"/>
                </a:cubicBezTo>
                <a:cubicBezTo>
                  <a:pt x="291" y="31"/>
                  <a:pt x="291" y="31"/>
                  <a:pt x="291" y="31"/>
                </a:cubicBezTo>
                <a:cubicBezTo>
                  <a:pt x="285" y="31"/>
                  <a:pt x="293" y="29"/>
                  <a:pt x="289" y="28"/>
                </a:cubicBezTo>
                <a:cubicBezTo>
                  <a:pt x="290" y="27"/>
                  <a:pt x="293" y="28"/>
                  <a:pt x="293" y="27"/>
                </a:cubicBezTo>
                <a:cubicBezTo>
                  <a:pt x="291" y="27"/>
                  <a:pt x="293" y="26"/>
                  <a:pt x="293" y="26"/>
                </a:cubicBezTo>
                <a:cubicBezTo>
                  <a:pt x="291" y="27"/>
                  <a:pt x="289" y="25"/>
                  <a:pt x="285" y="25"/>
                </a:cubicBezTo>
                <a:cubicBezTo>
                  <a:pt x="290" y="24"/>
                  <a:pt x="287" y="23"/>
                  <a:pt x="291" y="22"/>
                </a:cubicBezTo>
                <a:cubicBezTo>
                  <a:pt x="294" y="23"/>
                  <a:pt x="298" y="22"/>
                  <a:pt x="299" y="21"/>
                </a:cubicBezTo>
                <a:cubicBezTo>
                  <a:pt x="298" y="21"/>
                  <a:pt x="298" y="21"/>
                  <a:pt x="298" y="21"/>
                </a:cubicBezTo>
                <a:cubicBezTo>
                  <a:pt x="297" y="21"/>
                  <a:pt x="297" y="21"/>
                  <a:pt x="296" y="22"/>
                </a:cubicBezTo>
                <a:cubicBezTo>
                  <a:pt x="293" y="22"/>
                  <a:pt x="293" y="20"/>
                  <a:pt x="292" y="20"/>
                </a:cubicBezTo>
                <a:cubicBezTo>
                  <a:pt x="291" y="21"/>
                  <a:pt x="287" y="21"/>
                  <a:pt x="287" y="20"/>
                </a:cubicBezTo>
                <a:cubicBezTo>
                  <a:pt x="283" y="21"/>
                  <a:pt x="285" y="23"/>
                  <a:pt x="285" y="24"/>
                </a:cubicBezTo>
                <a:cubicBezTo>
                  <a:pt x="284" y="24"/>
                  <a:pt x="284" y="24"/>
                  <a:pt x="284" y="24"/>
                </a:cubicBezTo>
                <a:cubicBezTo>
                  <a:pt x="283" y="24"/>
                  <a:pt x="282" y="23"/>
                  <a:pt x="282" y="24"/>
                </a:cubicBezTo>
                <a:cubicBezTo>
                  <a:pt x="281" y="25"/>
                  <a:pt x="286" y="25"/>
                  <a:pt x="282" y="26"/>
                </a:cubicBezTo>
                <a:cubicBezTo>
                  <a:pt x="280" y="27"/>
                  <a:pt x="278" y="25"/>
                  <a:pt x="276" y="25"/>
                </a:cubicBezTo>
                <a:cubicBezTo>
                  <a:pt x="276" y="26"/>
                  <a:pt x="276" y="26"/>
                  <a:pt x="276" y="26"/>
                </a:cubicBezTo>
                <a:cubicBezTo>
                  <a:pt x="275" y="27"/>
                  <a:pt x="274" y="28"/>
                  <a:pt x="272" y="27"/>
                </a:cubicBezTo>
                <a:cubicBezTo>
                  <a:pt x="273" y="26"/>
                  <a:pt x="270" y="24"/>
                  <a:pt x="274" y="24"/>
                </a:cubicBezTo>
                <a:cubicBezTo>
                  <a:pt x="273" y="23"/>
                  <a:pt x="273" y="23"/>
                  <a:pt x="273" y="23"/>
                </a:cubicBezTo>
                <a:cubicBezTo>
                  <a:pt x="275" y="23"/>
                  <a:pt x="275" y="23"/>
                  <a:pt x="275" y="23"/>
                </a:cubicBezTo>
                <a:cubicBezTo>
                  <a:pt x="274" y="20"/>
                  <a:pt x="275" y="18"/>
                  <a:pt x="271" y="16"/>
                </a:cubicBezTo>
                <a:cubicBezTo>
                  <a:pt x="272" y="16"/>
                  <a:pt x="272" y="16"/>
                  <a:pt x="273" y="16"/>
                </a:cubicBezTo>
                <a:cubicBezTo>
                  <a:pt x="273" y="13"/>
                  <a:pt x="273" y="13"/>
                  <a:pt x="273" y="13"/>
                </a:cubicBezTo>
                <a:cubicBezTo>
                  <a:pt x="270" y="13"/>
                  <a:pt x="270" y="14"/>
                  <a:pt x="269" y="15"/>
                </a:cubicBezTo>
                <a:cubicBezTo>
                  <a:pt x="273" y="15"/>
                  <a:pt x="273" y="15"/>
                  <a:pt x="273" y="15"/>
                </a:cubicBezTo>
                <a:cubicBezTo>
                  <a:pt x="272" y="16"/>
                  <a:pt x="269" y="16"/>
                  <a:pt x="268" y="16"/>
                </a:cubicBezTo>
                <a:cubicBezTo>
                  <a:pt x="271" y="17"/>
                  <a:pt x="271" y="17"/>
                  <a:pt x="271" y="17"/>
                </a:cubicBezTo>
                <a:cubicBezTo>
                  <a:pt x="270" y="18"/>
                  <a:pt x="270" y="18"/>
                  <a:pt x="270" y="18"/>
                </a:cubicBezTo>
                <a:cubicBezTo>
                  <a:pt x="273" y="19"/>
                  <a:pt x="269" y="21"/>
                  <a:pt x="272" y="22"/>
                </a:cubicBezTo>
                <a:cubicBezTo>
                  <a:pt x="273" y="24"/>
                  <a:pt x="269" y="24"/>
                  <a:pt x="267" y="25"/>
                </a:cubicBezTo>
                <a:cubicBezTo>
                  <a:pt x="266" y="26"/>
                  <a:pt x="268" y="27"/>
                  <a:pt x="269" y="28"/>
                </a:cubicBezTo>
                <a:cubicBezTo>
                  <a:pt x="268" y="28"/>
                  <a:pt x="268" y="28"/>
                  <a:pt x="268" y="28"/>
                </a:cubicBezTo>
                <a:cubicBezTo>
                  <a:pt x="266" y="28"/>
                  <a:pt x="264" y="28"/>
                  <a:pt x="263" y="28"/>
                </a:cubicBezTo>
                <a:cubicBezTo>
                  <a:pt x="267" y="27"/>
                  <a:pt x="262" y="25"/>
                  <a:pt x="263" y="24"/>
                </a:cubicBezTo>
                <a:cubicBezTo>
                  <a:pt x="266" y="25"/>
                  <a:pt x="267" y="23"/>
                  <a:pt x="269" y="23"/>
                </a:cubicBezTo>
                <a:cubicBezTo>
                  <a:pt x="268" y="22"/>
                  <a:pt x="267" y="22"/>
                  <a:pt x="266" y="22"/>
                </a:cubicBezTo>
                <a:cubicBezTo>
                  <a:pt x="267" y="22"/>
                  <a:pt x="267" y="22"/>
                  <a:pt x="267" y="22"/>
                </a:cubicBezTo>
                <a:cubicBezTo>
                  <a:pt x="265" y="23"/>
                  <a:pt x="265" y="23"/>
                  <a:pt x="265" y="23"/>
                </a:cubicBezTo>
                <a:cubicBezTo>
                  <a:pt x="263" y="22"/>
                  <a:pt x="263" y="22"/>
                  <a:pt x="263" y="22"/>
                </a:cubicBezTo>
                <a:cubicBezTo>
                  <a:pt x="262" y="24"/>
                  <a:pt x="262" y="25"/>
                  <a:pt x="261" y="27"/>
                </a:cubicBezTo>
                <a:cubicBezTo>
                  <a:pt x="258" y="27"/>
                  <a:pt x="258" y="26"/>
                  <a:pt x="256" y="26"/>
                </a:cubicBezTo>
                <a:cubicBezTo>
                  <a:pt x="259" y="25"/>
                  <a:pt x="259" y="22"/>
                  <a:pt x="262" y="21"/>
                </a:cubicBezTo>
                <a:cubicBezTo>
                  <a:pt x="261" y="20"/>
                  <a:pt x="266" y="19"/>
                  <a:pt x="263" y="18"/>
                </a:cubicBezTo>
                <a:cubicBezTo>
                  <a:pt x="262" y="16"/>
                  <a:pt x="262" y="14"/>
                  <a:pt x="258" y="13"/>
                </a:cubicBezTo>
                <a:cubicBezTo>
                  <a:pt x="258" y="14"/>
                  <a:pt x="258" y="14"/>
                  <a:pt x="258" y="14"/>
                </a:cubicBezTo>
                <a:cubicBezTo>
                  <a:pt x="260" y="16"/>
                  <a:pt x="263" y="17"/>
                  <a:pt x="260" y="19"/>
                </a:cubicBezTo>
                <a:cubicBezTo>
                  <a:pt x="259" y="19"/>
                  <a:pt x="258" y="19"/>
                  <a:pt x="258" y="19"/>
                </a:cubicBezTo>
                <a:cubicBezTo>
                  <a:pt x="259" y="18"/>
                  <a:pt x="259" y="18"/>
                  <a:pt x="259" y="18"/>
                </a:cubicBezTo>
                <a:cubicBezTo>
                  <a:pt x="258" y="18"/>
                  <a:pt x="258" y="17"/>
                  <a:pt x="256" y="17"/>
                </a:cubicBezTo>
                <a:cubicBezTo>
                  <a:pt x="255" y="19"/>
                  <a:pt x="256" y="20"/>
                  <a:pt x="256" y="21"/>
                </a:cubicBezTo>
                <a:cubicBezTo>
                  <a:pt x="259" y="21"/>
                  <a:pt x="255" y="24"/>
                  <a:pt x="256" y="25"/>
                </a:cubicBezTo>
                <a:cubicBezTo>
                  <a:pt x="250" y="24"/>
                  <a:pt x="255" y="28"/>
                  <a:pt x="250" y="28"/>
                </a:cubicBezTo>
                <a:cubicBezTo>
                  <a:pt x="250" y="29"/>
                  <a:pt x="250" y="29"/>
                  <a:pt x="250" y="29"/>
                </a:cubicBezTo>
                <a:cubicBezTo>
                  <a:pt x="249" y="29"/>
                  <a:pt x="249" y="29"/>
                  <a:pt x="248" y="29"/>
                </a:cubicBezTo>
                <a:cubicBezTo>
                  <a:pt x="248" y="30"/>
                  <a:pt x="248" y="30"/>
                  <a:pt x="248" y="30"/>
                </a:cubicBezTo>
                <a:cubicBezTo>
                  <a:pt x="245" y="30"/>
                  <a:pt x="245" y="29"/>
                  <a:pt x="243" y="28"/>
                </a:cubicBezTo>
                <a:cubicBezTo>
                  <a:pt x="244" y="28"/>
                  <a:pt x="246" y="28"/>
                  <a:pt x="247" y="28"/>
                </a:cubicBezTo>
                <a:cubicBezTo>
                  <a:pt x="247" y="25"/>
                  <a:pt x="247" y="25"/>
                  <a:pt x="247" y="25"/>
                </a:cubicBezTo>
                <a:cubicBezTo>
                  <a:pt x="248" y="23"/>
                  <a:pt x="250" y="24"/>
                  <a:pt x="252" y="24"/>
                </a:cubicBezTo>
                <a:cubicBezTo>
                  <a:pt x="249" y="24"/>
                  <a:pt x="250" y="22"/>
                  <a:pt x="248" y="22"/>
                </a:cubicBezTo>
                <a:cubicBezTo>
                  <a:pt x="245" y="21"/>
                  <a:pt x="245" y="23"/>
                  <a:pt x="243" y="23"/>
                </a:cubicBezTo>
                <a:cubicBezTo>
                  <a:pt x="245" y="23"/>
                  <a:pt x="245" y="23"/>
                  <a:pt x="245" y="23"/>
                </a:cubicBezTo>
                <a:cubicBezTo>
                  <a:pt x="248" y="25"/>
                  <a:pt x="243" y="26"/>
                  <a:pt x="245" y="28"/>
                </a:cubicBezTo>
                <a:cubicBezTo>
                  <a:pt x="245" y="28"/>
                  <a:pt x="244" y="27"/>
                  <a:pt x="244" y="27"/>
                </a:cubicBezTo>
                <a:cubicBezTo>
                  <a:pt x="243" y="26"/>
                  <a:pt x="240" y="24"/>
                  <a:pt x="242" y="23"/>
                </a:cubicBezTo>
                <a:cubicBezTo>
                  <a:pt x="240" y="22"/>
                  <a:pt x="240" y="22"/>
                  <a:pt x="240" y="22"/>
                </a:cubicBezTo>
                <a:cubicBezTo>
                  <a:pt x="241" y="21"/>
                  <a:pt x="238" y="20"/>
                  <a:pt x="241" y="20"/>
                </a:cubicBezTo>
                <a:cubicBezTo>
                  <a:pt x="242" y="20"/>
                  <a:pt x="241" y="21"/>
                  <a:pt x="243" y="21"/>
                </a:cubicBezTo>
                <a:cubicBezTo>
                  <a:pt x="243" y="21"/>
                  <a:pt x="241" y="20"/>
                  <a:pt x="243" y="20"/>
                </a:cubicBezTo>
                <a:cubicBezTo>
                  <a:pt x="243" y="20"/>
                  <a:pt x="242" y="19"/>
                  <a:pt x="241" y="20"/>
                </a:cubicBezTo>
                <a:cubicBezTo>
                  <a:pt x="238" y="19"/>
                  <a:pt x="245" y="16"/>
                  <a:pt x="239" y="16"/>
                </a:cubicBezTo>
                <a:cubicBezTo>
                  <a:pt x="239" y="16"/>
                  <a:pt x="239" y="16"/>
                  <a:pt x="240" y="16"/>
                </a:cubicBezTo>
                <a:cubicBezTo>
                  <a:pt x="240" y="14"/>
                  <a:pt x="242" y="14"/>
                  <a:pt x="244" y="14"/>
                </a:cubicBezTo>
                <a:cubicBezTo>
                  <a:pt x="243" y="13"/>
                  <a:pt x="242" y="14"/>
                  <a:pt x="241" y="13"/>
                </a:cubicBezTo>
                <a:cubicBezTo>
                  <a:pt x="242" y="12"/>
                  <a:pt x="240" y="11"/>
                  <a:pt x="243" y="11"/>
                </a:cubicBezTo>
                <a:cubicBezTo>
                  <a:pt x="242" y="10"/>
                  <a:pt x="242" y="10"/>
                  <a:pt x="242" y="10"/>
                </a:cubicBezTo>
                <a:cubicBezTo>
                  <a:pt x="238" y="10"/>
                  <a:pt x="239" y="12"/>
                  <a:pt x="237" y="12"/>
                </a:cubicBezTo>
                <a:cubicBezTo>
                  <a:pt x="236" y="11"/>
                  <a:pt x="238" y="9"/>
                  <a:pt x="238" y="8"/>
                </a:cubicBezTo>
                <a:cubicBezTo>
                  <a:pt x="236" y="6"/>
                  <a:pt x="235" y="9"/>
                  <a:pt x="232" y="8"/>
                </a:cubicBezTo>
                <a:cubicBezTo>
                  <a:pt x="232" y="9"/>
                  <a:pt x="233" y="10"/>
                  <a:pt x="235" y="10"/>
                </a:cubicBezTo>
                <a:cubicBezTo>
                  <a:pt x="233" y="11"/>
                  <a:pt x="236" y="12"/>
                  <a:pt x="233" y="13"/>
                </a:cubicBezTo>
                <a:cubicBezTo>
                  <a:pt x="227" y="13"/>
                  <a:pt x="231" y="15"/>
                  <a:pt x="228" y="17"/>
                </a:cubicBezTo>
                <a:cubicBezTo>
                  <a:pt x="227" y="18"/>
                  <a:pt x="230" y="18"/>
                  <a:pt x="231" y="19"/>
                </a:cubicBezTo>
                <a:cubicBezTo>
                  <a:pt x="231" y="20"/>
                  <a:pt x="229" y="21"/>
                  <a:pt x="228" y="21"/>
                </a:cubicBezTo>
                <a:cubicBezTo>
                  <a:pt x="227" y="21"/>
                  <a:pt x="227" y="21"/>
                  <a:pt x="227" y="21"/>
                </a:cubicBezTo>
                <a:cubicBezTo>
                  <a:pt x="224" y="21"/>
                  <a:pt x="223" y="20"/>
                  <a:pt x="221" y="19"/>
                </a:cubicBezTo>
                <a:cubicBezTo>
                  <a:pt x="223" y="18"/>
                  <a:pt x="223" y="18"/>
                  <a:pt x="223" y="18"/>
                </a:cubicBezTo>
                <a:cubicBezTo>
                  <a:pt x="222" y="16"/>
                  <a:pt x="227" y="14"/>
                  <a:pt x="228" y="11"/>
                </a:cubicBezTo>
                <a:cubicBezTo>
                  <a:pt x="224" y="11"/>
                  <a:pt x="228" y="13"/>
                  <a:pt x="225" y="14"/>
                </a:cubicBezTo>
                <a:cubicBezTo>
                  <a:pt x="224" y="14"/>
                  <a:pt x="224" y="14"/>
                  <a:pt x="224" y="13"/>
                </a:cubicBezTo>
                <a:cubicBezTo>
                  <a:pt x="221" y="13"/>
                  <a:pt x="221" y="13"/>
                  <a:pt x="221" y="13"/>
                </a:cubicBezTo>
                <a:cubicBezTo>
                  <a:pt x="221" y="14"/>
                  <a:pt x="219" y="15"/>
                  <a:pt x="221" y="16"/>
                </a:cubicBezTo>
                <a:cubicBezTo>
                  <a:pt x="216" y="17"/>
                  <a:pt x="220" y="19"/>
                  <a:pt x="219" y="21"/>
                </a:cubicBezTo>
                <a:cubicBezTo>
                  <a:pt x="215" y="20"/>
                  <a:pt x="215" y="18"/>
                  <a:pt x="212" y="17"/>
                </a:cubicBezTo>
                <a:cubicBezTo>
                  <a:pt x="211" y="16"/>
                  <a:pt x="214" y="16"/>
                  <a:pt x="215" y="15"/>
                </a:cubicBezTo>
                <a:cubicBezTo>
                  <a:pt x="214" y="15"/>
                  <a:pt x="214" y="14"/>
                  <a:pt x="214" y="14"/>
                </a:cubicBezTo>
                <a:cubicBezTo>
                  <a:pt x="218" y="13"/>
                  <a:pt x="218" y="13"/>
                  <a:pt x="218" y="13"/>
                </a:cubicBezTo>
                <a:cubicBezTo>
                  <a:pt x="216" y="13"/>
                  <a:pt x="213" y="14"/>
                  <a:pt x="212" y="13"/>
                </a:cubicBezTo>
                <a:cubicBezTo>
                  <a:pt x="214" y="12"/>
                  <a:pt x="214" y="12"/>
                  <a:pt x="214" y="12"/>
                </a:cubicBezTo>
                <a:cubicBezTo>
                  <a:pt x="214" y="12"/>
                  <a:pt x="213" y="12"/>
                  <a:pt x="213" y="11"/>
                </a:cubicBezTo>
                <a:cubicBezTo>
                  <a:pt x="215" y="11"/>
                  <a:pt x="215" y="11"/>
                  <a:pt x="215" y="11"/>
                </a:cubicBezTo>
                <a:cubicBezTo>
                  <a:pt x="213" y="11"/>
                  <a:pt x="212" y="11"/>
                  <a:pt x="212" y="12"/>
                </a:cubicBezTo>
                <a:cubicBezTo>
                  <a:pt x="211" y="12"/>
                  <a:pt x="209" y="12"/>
                  <a:pt x="208" y="11"/>
                </a:cubicBezTo>
                <a:cubicBezTo>
                  <a:pt x="208" y="11"/>
                  <a:pt x="209" y="11"/>
                  <a:pt x="209" y="11"/>
                </a:cubicBezTo>
                <a:cubicBezTo>
                  <a:pt x="210" y="11"/>
                  <a:pt x="210" y="11"/>
                  <a:pt x="210" y="11"/>
                </a:cubicBezTo>
                <a:cubicBezTo>
                  <a:pt x="206" y="9"/>
                  <a:pt x="216" y="11"/>
                  <a:pt x="217" y="9"/>
                </a:cubicBezTo>
                <a:cubicBezTo>
                  <a:pt x="216" y="9"/>
                  <a:pt x="216" y="8"/>
                  <a:pt x="214" y="8"/>
                </a:cubicBezTo>
                <a:cubicBezTo>
                  <a:pt x="214" y="9"/>
                  <a:pt x="216" y="9"/>
                  <a:pt x="215" y="10"/>
                </a:cubicBezTo>
                <a:cubicBezTo>
                  <a:pt x="213" y="10"/>
                  <a:pt x="210" y="10"/>
                  <a:pt x="209" y="9"/>
                </a:cubicBezTo>
                <a:cubicBezTo>
                  <a:pt x="213" y="9"/>
                  <a:pt x="209" y="7"/>
                  <a:pt x="210" y="6"/>
                </a:cubicBezTo>
                <a:cubicBezTo>
                  <a:pt x="207" y="6"/>
                  <a:pt x="207" y="6"/>
                  <a:pt x="207" y="6"/>
                </a:cubicBezTo>
                <a:cubicBezTo>
                  <a:pt x="205" y="8"/>
                  <a:pt x="207" y="11"/>
                  <a:pt x="207" y="14"/>
                </a:cubicBezTo>
                <a:cubicBezTo>
                  <a:pt x="203" y="14"/>
                  <a:pt x="203" y="14"/>
                  <a:pt x="203" y="14"/>
                </a:cubicBezTo>
                <a:cubicBezTo>
                  <a:pt x="203" y="14"/>
                  <a:pt x="203" y="14"/>
                  <a:pt x="203" y="14"/>
                </a:cubicBezTo>
                <a:cubicBezTo>
                  <a:pt x="205" y="15"/>
                  <a:pt x="207" y="14"/>
                  <a:pt x="208" y="14"/>
                </a:cubicBezTo>
                <a:cubicBezTo>
                  <a:pt x="210" y="16"/>
                  <a:pt x="210" y="19"/>
                  <a:pt x="208" y="21"/>
                </a:cubicBezTo>
                <a:cubicBezTo>
                  <a:pt x="207" y="20"/>
                  <a:pt x="204" y="20"/>
                  <a:pt x="204" y="19"/>
                </a:cubicBezTo>
                <a:cubicBezTo>
                  <a:pt x="205" y="18"/>
                  <a:pt x="204" y="16"/>
                  <a:pt x="203" y="15"/>
                </a:cubicBezTo>
                <a:cubicBezTo>
                  <a:pt x="203" y="18"/>
                  <a:pt x="201" y="21"/>
                  <a:pt x="204" y="23"/>
                </a:cubicBezTo>
                <a:cubicBezTo>
                  <a:pt x="204" y="22"/>
                  <a:pt x="204" y="22"/>
                  <a:pt x="204" y="22"/>
                </a:cubicBezTo>
                <a:cubicBezTo>
                  <a:pt x="205" y="22"/>
                  <a:pt x="206" y="21"/>
                  <a:pt x="208" y="21"/>
                </a:cubicBezTo>
                <a:cubicBezTo>
                  <a:pt x="209" y="23"/>
                  <a:pt x="209" y="23"/>
                  <a:pt x="209" y="23"/>
                </a:cubicBezTo>
                <a:cubicBezTo>
                  <a:pt x="208" y="24"/>
                  <a:pt x="206" y="23"/>
                  <a:pt x="204" y="23"/>
                </a:cubicBezTo>
                <a:cubicBezTo>
                  <a:pt x="207" y="25"/>
                  <a:pt x="203" y="26"/>
                  <a:pt x="201" y="27"/>
                </a:cubicBezTo>
                <a:cubicBezTo>
                  <a:pt x="201" y="27"/>
                  <a:pt x="201" y="27"/>
                  <a:pt x="201" y="27"/>
                </a:cubicBezTo>
                <a:cubicBezTo>
                  <a:pt x="202" y="26"/>
                  <a:pt x="198" y="25"/>
                  <a:pt x="202" y="24"/>
                </a:cubicBezTo>
                <a:cubicBezTo>
                  <a:pt x="201" y="24"/>
                  <a:pt x="199" y="24"/>
                  <a:pt x="199" y="23"/>
                </a:cubicBezTo>
                <a:cubicBezTo>
                  <a:pt x="195" y="23"/>
                  <a:pt x="200" y="20"/>
                  <a:pt x="197" y="20"/>
                </a:cubicBezTo>
                <a:cubicBezTo>
                  <a:pt x="197" y="19"/>
                  <a:pt x="199" y="19"/>
                  <a:pt x="200" y="19"/>
                </a:cubicBezTo>
                <a:cubicBezTo>
                  <a:pt x="198" y="18"/>
                  <a:pt x="198" y="18"/>
                  <a:pt x="198" y="18"/>
                </a:cubicBezTo>
                <a:cubicBezTo>
                  <a:pt x="195" y="20"/>
                  <a:pt x="195" y="20"/>
                  <a:pt x="195" y="20"/>
                </a:cubicBezTo>
                <a:cubicBezTo>
                  <a:pt x="189" y="20"/>
                  <a:pt x="197" y="19"/>
                  <a:pt x="195" y="18"/>
                </a:cubicBezTo>
                <a:cubicBezTo>
                  <a:pt x="198" y="17"/>
                  <a:pt x="198" y="15"/>
                  <a:pt x="200" y="13"/>
                </a:cubicBezTo>
                <a:cubicBezTo>
                  <a:pt x="197" y="13"/>
                  <a:pt x="199" y="12"/>
                  <a:pt x="197" y="11"/>
                </a:cubicBezTo>
                <a:cubicBezTo>
                  <a:pt x="195" y="12"/>
                  <a:pt x="193" y="15"/>
                  <a:pt x="192" y="17"/>
                </a:cubicBezTo>
                <a:cubicBezTo>
                  <a:pt x="191" y="18"/>
                  <a:pt x="186" y="18"/>
                  <a:pt x="186" y="20"/>
                </a:cubicBezTo>
                <a:cubicBezTo>
                  <a:pt x="188" y="20"/>
                  <a:pt x="191" y="20"/>
                  <a:pt x="190" y="21"/>
                </a:cubicBezTo>
                <a:cubicBezTo>
                  <a:pt x="188" y="22"/>
                  <a:pt x="185" y="23"/>
                  <a:pt x="182" y="22"/>
                </a:cubicBezTo>
                <a:cubicBezTo>
                  <a:pt x="183" y="22"/>
                  <a:pt x="182" y="21"/>
                  <a:pt x="183" y="21"/>
                </a:cubicBezTo>
                <a:cubicBezTo>
                  <a:pt x="184" y="22"/>
                  <a:pt x="184" y="22"/>
                  <a:pt x="184" y="22"/>
                </a:cubicBezTo>
                <a:cubicBezTo>
                  <a:pt x="185" y="22"/>
                  <a:pt x="186" y="22"/>
                  <a:pt x="186" y="22"/>
                </a:cubicBezTo>
                <a:cubicBezTo>
                  <a:pt x="184" y="21"/>
                  <a:pt x="184" y="21"/>
                  <a:pt x="184" y="21"/>
                </a:cubicBezTo>
                <a:cubicBezTo>
                  <a:pt x="184" y="21"/>
                  <a:pt x="183" y="21"/>
                  <a:pt x="182" y="21"/>
                </a:cubicBezTo>
                <a:cubicBezTo>
                  <a:pt x="176" y="17"/>
                  <a:pt x="188" y="17"/>
                  <a:pt x="188" y="13"/>
                </a:cubicBezTo>
                <a:cubicBezTo>
                  <a:pt x="190" y="11"/>
                  <a:pt x="196" y="11"/>
                  <a:pt x="195" y="9"/>
                </a:cubicBezTo>
                <a:cubicBezTo>
                  <a:pt x="199" y="5"/>
                  <a:pt x="197" y="11"/>
                  <a:pt x="201" y="10"/>
                </a:cubicBezTo>
                <a:cubicBezTo>
                  <a:pt x="202" y="9"/>
                  <a:pt x="197" y="8"/>
                  <a:pt x="201" y="6"/>
                </a:cubicBezTo>
                <a:cubicBezTo>
                  <a:pt x="198" y="6"/>
                  <a:pt x="198" y="6"/>
                  <a:pt x="198" y="6"/>
                </a:cubicBezTo>
                <a:cubicBezTo>
                  <a:pt x="199" y="5"/>
                  <a:pt x="202" y="4"/>
                  <a:pt x="204" y="3"/>
                </a:cubicBezTo>
                <a:cubicBezTo>
                  <a:pt x="204" y="1"/>
                  <a:pt x="204" y="1"/>
                  <a:pt x="204" y="1"/>
                </a:cubicBezTo>
                <a:cubicBezTo>
                  <a:pt x="202" y="1"/>
                  <a:pt x="202" y="1"/>
                  <a:pt x="202" y="1"/>
                </a:cubicBezTo>
                <a:cubicBezTo>
                  <a:pt x="202" y="1"/>
                  <a:pt x="202" y="1"/>
                  <a:pt x="201" y="1"/>
                </a:cubicBezTo>
                <a:cubicBezTo>
                  <a:pt x="201" y="2"/>
                  <a:pt x="201" y="2"/>
                  <a:pt x="201" y="2"/>
                </a:cubicBezTo>
                <a:cubicBezTo>
                  <a:pt x="194" y="4"/>
                  <a:pt x="196" y="10"/>
                  <a:pt x="186" y="12"/>
                </a:cubicBezTo>
                <a:cubicBezTo>
                  <a:pt x="185" y="13"/>
                  <a:pt x="184" y="15"/>
                  <a:pt x="180" y="15"/>
                </a:cubicBezTo>
                <a:cubicBezTo>
                  <a:pt x="182" y="14"/>
                  <a:pt x="178" y="13"/>
                  <a:pt x="181" y="12"/>
                </a:cubicBezTo>
                <a:cubicBezTo>
                  <a:pt x="178" y="11"/>
                  <a:pt x="179" y="13"/>
                  <a:pt x="175" y="13"/>
                </a:cubicBezTo>
                <a:cubicBezTo>
                  <a:pt x="179" y="14"/>
                  <a:pt x="179" y="14"/>
                  <a:pt x="179" y="14"/>
                </a:cubicBezTo>
                <a:cubicBezTo>
                  <a:pt x="177" y="15"/>
                  <a:pt x="177" y="18"/>
                  <a:pt x="173" y="18"/>
                </a:cubicBezTo>
                <a:cubicBezTo>
                  <a:pt x="172" y="14"/>
                  <a:pt x="172" y="14"/>
                  <a:pt x="172" y="14"/>
                </a:cubicBezTo>
                <a:cubicBezTo>
                  <a:pt x="173" y="13"/>
                  <a:pt x="173" y="12"/>
                  <a:pt x="176" y="12"/>
                </a:cubicBezTo>
                <a:cubicBezTo>
                  <a:pt x="176" y="10"/>
                  <a:pt x="183" y="12"/>
                  <a:pt x="184" y="10"/>
                </a:cubicBezTo>
                <a:cubicBezTo>
                  <a:pt x="183" y="10"/>
                  <a:pt x="182" y="10"/>
                  <a:pt x="182" y="9"/>
                </a:cubicBezTo>
                <a:cubicBezTo>
                  <a:pt x="181" y="9"/>
                  <a:pt x="179" y="9"/>
                  <a:pt x="179" y="9"/>
                </a:cubicBezTo>
                <a:cubicBezTo>
                  <a:pt x="179" y="7"/>
                  <a:pt x="182" y="8"/>
                  <a:pt x="184" y="8"/>
                </a:cubicBezTo>
                <a:cubicBezTo>
                  <a:pt x="184" y="7"/>
                  <a:pt x="184" y="7"/>
                  <a:pt x="184" y="7"/>
                </a:cubicBezTo>
                <a:cubicBezTo>
                  <a:pt x="181" y="8"/>
                  <a:pt x="181" y="8"/>
                  <a:pt x="181" y="8"/>
                </a:cubicBezTo>
                <a:cubicBezTo>
                  <a:pt x="178" y="6"/>
                  <a:pt x="184" y="5"/>
                  <a:pt x="184" y="3"/>
                </a:cubicBezTo>
                <a:cubicBezTo>
                  <a:pt x="180" y="3"/>
                  <a:pt x="178" y="3"/>
                  <a:pt x="175" y="4"/>
                </a:cubicBezTo>
                <a:cubicBezTo>
                  <a:pt x="175" y="4"/>
                  <a:pt x="176" y="4"/>
                  <a:pt x="177" y="4"/>
                </a:cubicBezTo>
                <a:cubicBezTo>
                  <a:pt x="176" y="4"/>
                  <a:pt x="176" y="4"/>
                  <a:pt x="176" y="4"/>
                </a:cubicBezTo>
                <a:cubicBezTo>
                  <a:pt x="177" y="5"/>
                  <a:pt x="177" y="5"/>
                  <a:pt x="177" y="5"/>
                </a:cubicBezTo>
                <a:cubicBezTo>
                  <a:pt x="177" y="5"/>
                  <a:pt x="177" y="5"/>
                  <a:pt x="177" y="5"/>
                </a:cubicBezTo>
                <a:cubicBezTo>
                  <a:pt x="176" y="5"/>
                  <a:pt x="175" y="5"/>
                  <a:pt x="175" y="5"/>
                </a:cubicBezTo>
                <a:cubicBezTo>
                  <a:pt x="173" y="5"/>
                  <a:pt x="173" y="5"/>
                  <a:pt x="173" y="5"/>
                </a:cubicBezTo>
                <a:cubicBezTo>
                  <a:pt x="174" y="6"/>
                  <a:pt x="171" y="10"/>
                  <a:pt x="177" y="9"/>
                </a:cubicBezTo>
                <a:cubicBezTo>
                  <a:pt x="174" y="10"/>
                  <a:pt x="174" y="10"/>
                  <a:pt x="174" y="10"/>
                </a:cubicBezTo>
                <a:cubicBezTo>
                  <a:pt x="173" y="9"/>
                  <a:pt x="173" y="9"/>
                  <a:pt x="173" y="9"/>
                </a:cubicBezTo>
                <a:cubicBezTo>
                  <a:pt x="169" y="10"/>
                  <a:pt x="171" y="7"/>
                  <a:pt x="169" y="6"/>
                </a:cubicBezTo>
                <a:cubicBezTo>
                  <a:pt x="171" y="6"/>
                  <a:pt x="172" y="5"/>
                  <a:pt x="171" y="5"/>
                </a:cubicBezTo>
                <a:cubicBezTo>
                  <a:pt x="169" y="6"/>
                  <a:pt x="164" y="7"/>
                  <a:pt x="166" y="9"/>
                </a:cubicBezTo>
                <a:cubicBezTo>
                  <a:pt x="166" y="10"/>
                  <a:pt x="161" y="12"/>
                  <a:pt x="165" y="11"/>
                </a:cubicBezTo>
                <a:cubicBezTo>
                  <a:pt x="166" y="11"/>
                  <a:pt x="166" y="10"/>
                  <a:pt x="167" y="11"/>
                </a:cubicBezTo>
                <a:cubicBezTo>
                  <a:pt x="167" y="12"/>
                  <a:pt x="167" y="14"/>
                  <a:pt x="164" y="15"/>
                </a:cubicBezTo>
                <a:cubicBezTo>
                  <a:pt x="163" y="15"/>
                  <a:pt x="161" y="15"/>
                  <a:pt x="160" y="14"/>
                </a:cubicBezTo>
                <a:cubicBezTo>
                  <a:pt x="159" y="15"/>
                  <a:pt x="160" y="15"/>
                  <a:pt x="158" y="16"/>
                </a:cubicBezTo>
                <a:cubicBezTo>
                  <a:pt x="157" y="15"/>
                  <a:pt x="156" y="15"/>
                  <a:pt x="155" y="15"/>
                </a:cubicBezTo>
                <a:cubicBezTo>
                  <a:pt x="155" y="14"/>
                  <a:pt x="156" y="13"/>
                  <a:pt x="156" y="13"/>
                </a:cubicBezTo>
                <a:cubicBezTo>
                  <a:pt x="154" y="12"/>
                  <a:pt x="154" y="13"/>
                  <a:pt x="152" y="12"/>
                </a:cubicBezTo>
                <a:cubicBezTo>
                  <a:pt x="156" y="10"/>
                  <a:pt x="156" y="10"/>
                  <a:pt x="156" y="10"/>
                </a:cubicBezTo>
                <a:cubicBezTo>
                  <a:pt x="154" y="9"/>
                  <a:pt x="151" y="10"/>
                  <a:pt x="150" y="9"/>
                </a:cubicBezTo>
                <a:cubicBezTo>
                  <a:pt x="152" y="8"/>
                  <a:pt x="157" y="9"/>
                  <a:pt x="159" y="9"/>
                </a:cubicBezTo>
                <a:cubicBezTo>
                  <a:pt x="158" y="8"/>
                  <a:pt x="156" y="9"/>
                  <a:pt x="154" y="8"/>
                </a:cubicBezTo>
                <a:cubicBezTo>
                  <a:pt x="156" y="7"/>
                  <a:pt x="160" y="9"/>
                  <a:pt x="161" y="7"/>
                </a:cubicBezTo>
                <a:cubicBezTo>
                  <a:pt x="158" y="8"/>
                  <a:pt x="156" y="8"/>
                  <a:pt x="153" y="7"/>
                </a:cubicBezTo>
                <a:cubicBezTo>
                  <a:pt x="156" y="6"/>
                  <a:pt x="156" y="6"/>
                  <a:pt x="156" y="6"/>
                </a:cubicBezTo>
                <a:cubicBezTo>
                  <a:pt x="155" y="5"/>
                  <a:pt x="151" y="4"/>
                  <a:pt x="154" y="3"/>
                </a:cubicBezTo>
                <a:cubicBezTo>
                  <a:pt x="155" y="3"/>
                  <a:pt x="156" y="3"/>
                  <a:pt x="156" y="3"/>
                </a:cubicBezTo>
                <a:cubicBezTo>
                  <a:pt x="156" y="3"/>
                  <a:pt x="156" y="3"/>
                  <a:pt x="156" y="3"/>
                </a:cubicBezTo>
                <a:cubicBezTo>
                  <a:pt x="152" y="2"/>
                  <a:pt x="159" y="1"/>
                  <a:pt x="157" y="0"/>
                </a:cubicBezTo>
                <a:cubicBezTo>
                  <a:pt x="155" y="0"/>
                  <a:pt x="156" y="1"/>
                  <a:pt x="155" y="1"/>
                </a:cubicBezTo>
                <a:cubicBezTo>
                  <a:pt x="154" y="1"/>
                  <a:pt x="154" y="1"/>
                  <a:pt x="153" y="1"/>
                </a:cubicBezTo>
                <a:cubicBezTo>
                  <a:pt x="154" y="0"/>
                  <a:pt x="154" y="0"/>
                  <a:pt x="154" y="0"/>
                </a:cubicBezTo>
                <a:cubicBezTo>
                  <a:pt x="152" y="0"/>
                  <a:pt x="148" y="1"/>
                  <a:pt x="145" y="0"/>
                </a:cubicBezTo>
                <a:cubicBezTo>
                  <a:pt x="145" y="1"/>
                  <a:pt x="145" y="1"/>
                  <a:pt x="145" y="1"/>
                </a:cubicBezTo>
                <a:cubicBezTo>
                  <a:pt x="146" y="1"/>
                  <a:pt x="147" y="1"/>
                  <a:pt x="147" y="1"/>
                </a:cubicBezTo>
                <a:cubicBezTo>
                  <a:pt x="150" y="2"/>
                  <a:pt x="150" y="2"/>
                  <a:pt x="150" y="2"/>
                </a:cubicBezTo>
                <a:cubicBezTo>
                  <a:pt x="149" y="2"/>
                  <a:pt x="149" y="2"/>
                  <a:pt x="149" y="2"/>
                </a:cubicBezTo>
                <a:cubicBezTo>
                  <a:pt x="149" y="2"/>
                  <a:pt x="148" y="2"/>
                  <a:pt x="147" y="2"/>
                </a:cubicBezTo>
                <a:cubicBezTo>
                  <a:pt x="148" y="3"/>
                  <a:pt x="147" y="4"/>
                  <a:pt x="146" y="4"/>
                </a:cubicBezTo>
                <a:cubicBezTo>
                  <a:pt x="144" y="5"/>
                  <a:pt x="142" y="5"/>
                  <a:pt x="140" y="4"/>
                </a:cubicBezTo>
                <a:cubicBezTo>
                  <a:pt x="139" y="4"/>
                  <a:pt x="140" y="3"/>
                  <a:pt x="140" y="3"/>
                </a:cubicBezTo>
                <a:cubicBezTo>
                  <a:pt x="144" y="2"/>
                  <a:pt x="140" y="1"/>
                  <a:pt x="142" y="0"/>
                </a:cubicBezTo>
                <a:cubicBezTo>
                  <a:pt x="140" y="1"/>
                  <a:pt x="140" y="1"/>
                  <a:pt x="140" y="1"/>
                </a:cubicBezTo>
                <a:cubicBezTo>
                  <a:pt x="142" y="3"/>
                  <a:pt x="138" y="5"/>
                  <a:pt x="136" y="7"/>
                </a:cubicBezTo>
                <a:cubicBezTo>
                  <a:pt x="135" y="8"/>
                  <a:pt x="140" y="10"/>
                  <a:pt x="139" y="11"/>
                </a:cubicBezTo>
                <a:cubicBezTo>
                  <a:pt x="138" y="11"/>
                  <a:pt x="138" y="11"/>
                  <a:pt x="138" y="11"/>
                </a:cubicBezTo>
                <a:cubicBezTo>
                  <a:pt x="138" y="12"/>
                  <a:pt x="138" y="12"/>
                  <a:pt x="138" y="12"/>
                </a:cubicBezTo>
                <a:cubicBezTo>
                  <a:pt x="139" y="12"/>
                  <a:pt x="140" y="12"/>
                  <a:pt x="141" y="11"/>
                </a:cubicBezTo>
                <a:cubicBezTo>
                  <a:pt x="143" y="13"/>
                  <a:pt x="146" y="15"/>
                  <a:pt x="141" y="15"/>
                </a:cubicBezTo>
                <a:cubicBezTo>
                  <a:pt x="142" y="16"/>
                  <a:pt x="142" y="17"/>
                  <a:pt x="142" y="17"/>
                </a:cubicBezTo>
                <a:cubicBezTo>
                  <a:pt x="141" y="17"/>
                  <a:pt x="140" y="17"/>
                  <a:pt x="140" y="17"/>
                </a:cubicBezTo>
                <a:cubicBezTo>
                  <a:pt x="137" y="16"/>
                  <a:pt x="140" y="15"/>
                  <a:pt x="140" y="14"/>
                </a:cubicBezTo>
                <a:cubicBezTo>
                  <a:pt x="138" y="14"/>
                  <a:pt x="138" y="14"/>
                  <a:pt x="138" y="14"/>
                </a:cubicBezTo>
                <a:cubicBezTo>
                  <a:pt x="140" y="12"/>
                  <a:pt x="140" y="12"/>
                  <a:pt x="140" y="12"/>
                </a:cubicBezTo>
                <a:cubicBezTo>
                  <a:pt x="137" y="12"/>
                  <a:pt x="137" y="12"/>
                  <a:pt x="137" y="12"/>
                </a:cubicBezTo>
                <a:cubicBezTo>
                  <a:pt x="138" y="11"/>
                  <a:pt x="130" y="11"/>
                  <a:pt x="134" y="9"/>
                </a:cubicBezTo>
                <a:cubicBezTo>
                  <a:pt x="133" y="9"/>
                  <a:pt x="132" y="9"/>
                  <a:pt x="131" y="9"/>
                </a:cubicBezTo>
                <a:cubicBezTo>
                  <a:pt x="130" y="8"/>
                  <a:pt x="132" y="8"/>
                  <a:pt x="133" y="7"/>
                </a:cubicBezTo>
                <a:cubicBezTo>
                  <a:pt x="131" y="5"/>
                  <a:pt x="138" y="2"/>
                  <a:pt x="136" y="0"/>
                </a:cubicBezTo>
                <a:cubicBezTo>
                  <a:pt x="133" y="1"/>
                  <a:pt x="133" y="1"/>
                  <a:pt x="133" y="1"/>
                </a:cubicBezTo>
                <a:cubicBezTo>
                  <a:pt x="135" y="3"/>
                  <a:pt x="130" y="5"/>
                  <a:pt x="130" y="7"/>
                </a:cubicBezTo>
                <a:cubicBezTo>
                  <a:pt x="128" y="6"/>
                  <a:pt x="128" y="6"/>
                  <a:pt x="128" y="6"/>
                </a:cubicBezTo>
                <a:cubicBezTo>
                  <a:pt x="128" y="5"/>
                  <a:pt x="126" y="4"/>
                  <a:pt x="124" y="3"/>
                </a:cubicBezTo>
                <a:cubicBezTo>
                  <a:pt x="127" y="2"/>
                  <a:pt x="127" y="5"/>
                  <a:pt x="131" y="4"/>
                </a:cubicBezTo>
                <a:cubicBezTo>
                  <a:pt x="128" y="3"/>
                  <a:pt x="131" y="2"/>
                  <a:pt x="129" y="0"/>
                </a:cubicBezTo>
                <a:cubicBezTo>
                  <a:pt x="124" y="1"/>
                  <a:pt x="120" y="0"/>
                  <a:pt x="116" y="1"/>
                </a:cubicBezTo>
                <a:cubicBezTo>
                  <a:pt x="116" y="1"/>
                  <a:pt x="118" y="2"/>
                  <a:pt x="118" y="2"/>
                </a:cubicBezTo>
                <a:cubicBezTo>
                  <a:pt x="118" y="3"/>
                  <a:pt x="116" y="2"/>
                  <a:pt x="115" y="3"/>
                </a:cubicBezTo>
                <a:cubicBezTo>
                  <a:pt x="116" y="4"/>
                  <a:pt x="126" y="1"/>
                  <a:pt x="121" y="4"/>
                </a:cubicBezTo>
                <a:cubicBezTo>
                  <a:pt x="121" y="5"/>
                  <a:pt x="122" y="6"/>
                  <a:pt x="123" y="7"/>
                </a:cubicBezTo>
                <a:cubicBezTo>
                  <a:pt x="122" y="7"/>
                  <a:pt x="120" y="7"/>
                  <a:pt x="118" y="7"/>
                </a:cubicBezTo>
                <a:cubicBezTo>
                  <a:pt x="118" y="7"/>
                  <a:pt x="117" y="7"/>
                  <a:pt x="117" y="6"/>
                </a:cubicBezTo>
                <a:cubicBezTo>
                  <a:pt x="117" y="6"/>
                  <a:pt x="118" y="6"/>
                  <a:pt x="118" y="6"/>
                </a:cubicBezTo>
                <a:cubicBezTo>
                  <a:pt x="116" y="6"/>
                  <a:pt x="117" y="3"/>
                  <a:pt x="114" y="4"/>
                </a:cubicBezTo>
                <a:cubicBezTo>
                  <a:pt x="112" y="4"/>
                  <a:pt x="112" y="3"/>
                  <a:pt x="113" y="3"/>
                </a:cubicBezTo>
                <a:cubicBezTo>
                  <a:pt x="112" y="2"/>
                  <a:pt x="110" y="2"/>
                  <a:pt x="110" y="1"/>
                </a:cubicBezTo>
                <a:cubicBezTo>
                  <a:pt x="109" y="2"/>
                  <a:pt x="110" y="3"/>
                  <a:pt x="108" y="3"/>
                </a:cubicBezTo>
                <a:cubicBezTo>
                  <a:pt x="108" y="0"/>
                  <a:pt x="102" y="1"/>
                  <a:pt x="99" y="1"/>
                </a:cubicBezTo>
                <a:cubicBezTo>
                  <a:pt x="99" y="3"/>
                  <a:pt x="105" y="4"/>
                  <a:pt x="108" y="5"/>
                </a:cubicBezTo>
                <a:cubicBezTo>
                  <a:pt x="107" y="6"/>
                  <a:pt x="107" y="6"/>
                  <a:pt x="107" y="6"/>
                </a:cubicBezTo>
                <a:cubicBezTo>
                  <a:pt x="104" y="6"/>
                  <a:pt x="103" y="5"/>
                  <a:pt x="102" y="4"/>
                </a:cubicBezTo>
                <a:cubicBezTo>
                  <a:pt x="101" y="5"/>
                  <a:pt x="101" y="5"/>
                  <a:pt x="101" y="5"/>
                </a:cubicBezTo>
                <a:cubicBezTo>
                  <a:pt x="97" y="5"/>
                  <a:pt x="97" y="5"/>
                  <a:pt x="97" y="5"/>
                </a:cubicBezTo>
                <a:cubicBezTo>
                  <a:pt x="94" y="4"/>
                  <a:pt x="96" y="2"/>
                  <a:pt x="96" y="1"/>
                </a:cubicBezTo>
                <a:cubicBezTo>
                  <a:pt x="84" y="1"/>
                  <a:pt x="71" y="3"/>
                  <a:pt x="59" y="4"/>
                </a:cubicBezTo>
                <a:cubicBezTo>
                  <a:pt x="62" y="5"/>
                  <a:pt x="62" y="5"/>
                  <a:pt x="62" y="5"/>
                </a:cubicBezTo>
                <a:cubicBezTo>
                  <a:pt x="61" y="5"/>
                  <a:pt x="60" y="5"/>
                  <a:pt x="59" y="5"/>
                </a:cubicBezTo>
                <a:cubicBezTo>
                  <a:pt x="64" y="6"/>
                  <a:pt x="64" y="6"/>
                  <a:pt x="64" y="6"/>
                </a:cubicBezTo>
                <a:cubicBezTo>
                  <a:pt x="63" y="7"/>
                  <a:pt x="59" y="6"/>
                  <a:pt x="60" y="7"/>
                </a:cubicBezTo>
                <a:cubicBezTo>
                  <a:pt x="64" y="7"/>
                  <a:pt x="64" y="7"/>
                  <a:pt x="64" y="7"/>
                </a:cubicBezTo>
                <a:cubicBezTo>
                  <a:pt x="59" y="8"/>
                  <a:pt x="59" y="8"/>
                  <a:pt x="59" y="8"/>
                </a:cubicBezTo>
                <a:cubicBezTo>
                  <a:pt x="66" y="9"/>
                  <a:pt x="66" y="9"/>
                  <a:pt x="66" y="9"/>
                </a:cubicBezTo>
                <a:cubicBezTo>
                  <a:pt x="62" y="10"/>
                  <a:pt x="58" y="10"/>
                  <a:pt x="56" y="11"/>
                </a:cubicBezTo>
                <a:cubicBezTo>
                  <a:pt x="59" y="12"/>
                  <a:pt x="62" y="13"/>
                  <a:pt x="65" y="13"/>
                </a:cubicBezTo>
                <a:cubicBezTo>
                  <a:pt x="64" y="14"/>
                  <a:pt x="60" y="14"/>
                  <a:pt x="58" y="14"/>
                </a:cubicBezTo>
                <a:cubicBezTo>
                  <a:pt x="62" y="14"/>
                  <a:pt x="62" y="17"/>
                  <a:pt x="66" y="17"/>
                </a:cubicBezTo>
                <a:cubicBezTo>
                  <a:pt x="65" y="18"/>
                  <a:pt x="63" y="18"/>
                  <a:pt x="61" y="18"/>
                </a:cubicBezTo>
                <a:cubicBezTo>
                  <a:pt x="64" y="20"/>
                  <a:pt x="64" y="20"/>
                  <a:pt x="64" y="20"/>
                </a:cubicBezTo>
                <a:cubicBezTo>
                  <a:pt x="63" y="20"/>
                  <a:pt x="63" y="20"/>
                  <a:pt x="63" y="20"/>
                </a:cubicBezTo>
                <a:cubicBezTo>
                  <a:pt x="66" y="21"/>
                  <a:pt x="66" y="21"/>
                  <a:pt x="66" y="21"/>
                </a:cubicBezTo>
                <a:cubicBezTo>
                  <a:pt x="65" y="22"/>
                  <a:pt x="62" y="21"/>
                  <a:pt x="60" y="22"/>
                </a:cubicBezTo>
                <a:cubicBezTo>
                  <a:pt x="64" y="23"/>
                  <a:pt x="64" y="23"/>
                  <a:pt x="64" y="23"/>
                </a:cubicBezTo>
                <a:cubicBezTo>
                  <a:pt x="63" y="24"/>
                  <a:pt x="60" y="23"/>
                  <a:pt x="61" y="24"/>
                </a:cubicBezTo>
                <a:cubicBezTo>
                  <a:pt x="64" y="25"/>
                  <a:pt x="64" y="25"/>
                  <a:pt x="64" y="25"/>
                </a:cubicBezTo>
                <a:cubicBezTo>
                  <a:pt x="64" y="25"/>
                  <a:pt x="64" y="25"/>
                  <a:pt x="63" y="25"/>
                </a:cubicBezTo>
                <a:cubicBezTo>
                  <a:pt x="64" y="26"/>
                  <a:pt x="64" y="26"/>
                  <a:pt x="64" y="26"/>
                </a:cubicBezTo>
                <a:cubicBezTo>
                  <a:pt x="63" y="27"/>
                  <a:pt x="62" y="25"/>
                  <a:pt x="60" y="26"/>
                </a:cubicBezTo>
                <a:cubicBezTo>
                  <a:pt x="60" y="27"/>
                  <a:pt x="65" y="28"/>
                  <a:pt x="61" y="28"/>
                </a:cubicBezTo>
                <a:cubicBezTo>
                  <a:pt x="64" y="30"/>
                  <a:pt x="64" y="30"/>
                  <a:pt x="64" y="30"/>
                </a:cubicBezTo>
                <a:cubicBezTo>
                  <a:pt x="64" y="30"/>
                  <a:pt x="64" y="30"/>
                  <a:pt x="64" y="30"/>
                </a:cubicBezTo>
                <a:cubicBezTo>
                  <a:pt x="63" y="30"/>
                  <a:pt x="63" y="30"/>
                  <a:pt x="62" y="30"/>
                </a:cubicBezTo>
                <a:cubicBezTo>
                  <a:pt x="64" y="31"/>
                  <a:pt x="64" y="31"/>
                  <a:pt x="64" y="31"/>
                </a:cubicBezTo>
                <a:cubicBezTo>
                  <a:pt x="63" y="31"/>
                  <a:pt x="63" y="31"/>
                  <a:pt x="62" y="31"/>
                </a:cubicBezTo>
                <a:cubicBezTo>
                  <a:pt x="65" y="33"/>
                  <a:pt x="65" y="33"/>
                  <a:pt x="65" y="33"/>
                </a:cubicBezTo>
                <a:cubicBezTo>
                  <a:pt x="61" y="33"/>
                  <a:pt x="61" y="33"/>
                  <a:pt x="61" y="33"/>
                </a:cubicBezTo>
                <a:cubicBezTo>
                  <a:pt x="63" y="34"/>
                  <a:pt x="64" y="35"/>
                  <a:pt x="66" y="35"/>
                </a:cubicBezTo>
                <a:cubicBezTo>
                  <a:pt x="66" y="36"/>
                  <a:pt x="66" y="36"/>
                  <a:pt x="66" y="36"/>
                </a:cubicBezTo>
                <a:cubicBezTo>
                  <a:pt x="66" y="37"/>
                  <a:pt x="69" y="37"/>
                  <a:pt x="71" y="38"/>
                </a:cubicBezTo>
                <a:cubicBezTo>
                  <a:pt x="67" y="39"/>
                  <a:pt x="65" y="37"/>
                  <a:pt x="61" y="37"/>
                </a:cubicBezTo>
                <a:cubicBezTo>
                  <a:pt x="64" y="38"/>
                  <a:pt x="65" y="39"/>
                  <a:pt x="68" y="39"/>
                </a:cubicBezTo>
                <a:cubicBezTo>
                  <a:pt x="68" y="41"/>
                  <a:pt x="66" y="39"/>
                  <a:pt x="64" y="40"/>
                </a:cubicBezTo>
                <a:cubicBezTo>
                  <a:pt x="64" y="40"/>
                  <a:pt x="67" y="41"/>
                  <a:pt x="65" y="41"/>
                </a:cubicBezTo>
                <a:cubicBezTo>
                  <a:pt x="64" y="41"/>
                  <a:pt x="62" y="40"/>
                  <a:pt x="60" y="41"/>
                </a:cubicBezTo>
                <a:cubicBezTo>
                  <a:pt x="62" y="44"/>
                  <a:pt x="72" y="43"/>
                  <a:pt x="68" y="47"/>
                </a:cubicBezTo>
                <a:cubicBezTo>
                  <a:pt x="63" y="49"/>
                  <a:pt x="68" y="51"/>
                  <a:pt x="66" y="54"/>
                </a:cubicBezTo>
                <a:cubicBezTo>
                  <a:pt x="65" y="54"/>
                  <a:pt x="65" y="54"/>
                  <a:pt x="64" y="54"/>
                </a:cubicBezTo>
                <a:cubicBezTo>
                  <a:pt x="63" y="49"/>
                  <a:pt x="63" y="49"/>
                  <a:pt x="63" y="49"/>
                </a:cubicBezTo>
                <a:cubicBezTo>
                  <a:pt x="63" y="48"/>
                  <a:pt x="61" y="47"/>
                  <a:pt x="59" y="48"/>
                </a:cubicBezTo>
                <a:cubicBezTo>
                  <a:pt x="56" y="49"/>
                  <a:pt x="61" y="49"/>
                  <a:pt x="60" y="51"/>
                </a:cubicBezTo>
                <a:cubicBezTo>
                  <a:pt x="61" y="51"/>
                  <a:pt x="60" y="51"/>
                  <a:pt x="59" y="51"/>
                </a:cubicBezTo>
                <a:cubicBezTo>
                  <a:pt x="58" y="51"/>
                  <a:pt x="57" y="50"/>
                  <a:pt x="57" y="50"/>
                </a:cubicBezTo>
                <a:cubicBezTo>
                  <a:pt x="54" y="49"/>
                  <a:pt x="51" y="46"/>
                  <a:pt x="47" y="48"/>
                </a:cubicBezTo>
                <a:cubicBezTo>
                  <a:pt x="46" y="47"/>
                  <a:pt x="42" y="49"/>
                  <a:pt x="40" y="48"/>
                </a:cubicBezTo>
                <a:cubicBezTo>
                  <a:pt x="30" y="48"/>
                  <a:pt x="19" y="45"/>
                  <a:pt x="8" y="47"/>
                </a:cubicBezTo>
                <a:cubicBezTo>
                  <a:pt x="8" y="47"/>
                  <a:pt x="8" y="49"/>
                  <a:pt x="5" y="49"/>
                </a:cubicBezTo>
                <a:cubicBezTo>
                  <a:pt x="10" y="50"/>
                  <a:pt x="10" y="50"/>
                  <a:pt x="10" y="50"/>
                </a:cubicBezTo>
                <a:cubicBezTo>
                  <a:pt x="6" y="51"/>
                  <a:pt x="6" y="51"/>
                  <a:pt x="6" y="51"/>
                </a:cubicBezTo>
                <a:cubicBezTo>
                  <a:pt x="8" y="51"/>
                  <a:pt x="8" y="51"/>
                  <a:pt x="8" y="51"/>
                </a:cubicBezTo>
                <a:cubicBezTo>
                  <a:pt x="10" y="52"/>
                  <a:pt x="5" y="51"/>
                  <a:pt x="5" y="52"/>
                </a:cubicBezTo>
                <a:cubicBezTo>
                  <a:pt x="7" y="53"/>
                  <a:pt x="12" y="52"/>
                  <a:pt x="13" y="54"/>
                </a:cubicBezTo>
                <a:cubicBezTo>
                  <a:pt x="10" y="54"/>
                  <a:pt x="5" y="53"/>
                  <a:pt x="3" y="54"/>
                </a:cubicBezTo>
                <a:cubicBezTo>
                  <a:pt x="4" y="55"/>
                  <a:pt x="7" y="55"/>
                  <a:pt x="9" y="55"/>
                </a:cubicBezTo>
                <a:cubicBezTo>
                  <a:pt x="5" y="56"/>
                  <a:pt x="5" y="56"/>
                  <a:pt x="5" y="56"/>
                </a:cubicBezTo>
                <a:cubicBezTo>
                  <a:pt x="7" y="56"/>
                  <a:pt x="7" y="58"/>
                  <a:pt x="9" y="58"/>
                </a:cubicBezTo>
                <a:cubicBezTo>
                  <a:pt x="9" y="58"/>
                  <a:pt x="8" y="58"/>
                  <a:pt x="7" y="58"/>
                </a:cubicBezTo>
                <a:cubicBezTo>
                  <a:pt x="11" y="59"/>
                  <a:pt x="11" y="59"/>
                  <a:pt x="11" y="59"/>
                </a:cubicBezTo>
                <a:cubicBezTo>
                  <a:pt x="7" y="60"/>
                  <a:pt x="7" y="60"/>
                  <a:pt x="7" y="60"/>
                </a:cubicBezTo>
                <a:cubicBezTo>
                  <a:pt x="11" y="61"/>
                  <a:pt x="11" y="61"/>
                  <a:pt x="11" y="61"/>
                </a:cubicBezTo>
                <a:cubicBezTo>
                  <a:pt x="11" y="61"/>
                  <a:pt x="10" y="62"/>
                  <a:pt x="9" y="62"/>
                </a:cubicBezTo>
                <a:cubicBezTo>
                  <a:pt x="8" y="62"/>
                  <a:pt x="8" y="63"/>
                  <a:pt x="9" y="63"/>
                </a:cubicBezTo>
                <a:cubicBezTo>
                  <a:pt x="9" y="64"/>
                  <a:pt x="6" y="64"/>
                  <a:pt x="7" y="64"/>
                </a:cubicBezTo>
                <a:cubicBezTo>
                  <a:pt x="11" y="65"/>
                  <a:pt x="11" y="65"/>
                  <a:pt x="11" y="65"/>
                </a:cubicBezTo>
                <a:cubicBezTo>
                  <a:pt x="9" y="66"/>
                  <a:pt x="8" y="65"/>
                  <a:pt x="6" y="66"/>
                </a:cubicBezTo>
                <a:cubicBezTo>
                  <a:pt x="10" y="67"/>
                  <a:pt x="10" y="67"/>
                  <a:pt x="10" y="67"/>
                </a:cubicBezTo>
                <a:cubicBezTo>
                  <a:pt x="9" y="68"/>
                  <a:pt x="8" y="68"/>
                  <a:pt x="6" y="68"/>
                </a:cubicBezTo>
                <a:cubicBezTo>
                  <a:pt x="9" y="69"/>
                  <a:pt x="9" y="69"/>
                  <a:pt x="9" y="69"/>
                </a:cubicBezTo>
                <a:cubicBezTo>
                  <a:pt x="5" y="69"/>
                  <a:pt x="10" y="70"/>
                  <a:pt x="7" y="70"/>
                </a:cubicBezTo>
                <a:cubicBezTo>
                  <a:pt x="0" y="71"/>
                  <a:pt x="13" y="74"/>
                  <a:pt x="6" y="76"/>
                </a:cubicBezTo>
                <a:cubicBezTo>
                  <a:pt x="9" y="77"/>
                  <a:pt x="9" y="77"/>
                  <a:pt x="9" y="77"/>
                </a:cubicBezTo>
                <a:cubicBezTo>
                  <a:pt x="9" y="78"/>
                  <a:pt x="8" y="77"/>
                  <a:pt x="7" y="77"/>
                </a:cubicBezTo>
                <a:cubicBezTo>
                  <a:pt x="12" y="80"/>
                  <a:pt x="12" y="80"/>
                  <a:pt x="12" y="80"/>
                </a:cubicBezTo>
                <a:cubicBezTo>
                  <a:pt x="11" y="80"/>
                  <a:pt x="11" y="80"/>
                  <a:pt x="11" y="80"/>
                </a:cubicBezTo>
                <a:cubicBezTo>
                  <a:pt x="11" y="80"/>
                  <a:pt x="10" y="80"/>
                  <a:pt x="9" y="80"/>
                </a:cubicBezTo>
                <a:cubicBezTo>
                  <a:pt x="12" y="81"/>
                  <a:pt x="12" y="81"/>
                  <a:pt x="12" y="81"/>
                </a:cubicBezTo>
                <a:cubicBezTo>
                  <a:pt x="11" y="82"/>
                  <a:pt x="11" y="82"/>
                  <a:pt x="11" y="82"/>
                </a:cubicBezTo>
                <a:cubicBezTo>
                  <a:pt x="10" y="81"/>
                  <a:pt x="7" y="81"/>
                  <a:pt x="5" y="81"/>
                </a:cubicBezTo>
                <a:cubicBezTo>
                  <a:pt x="7" y="82"/>
                  <a:pt x="8" y="82"/>
                  <a:pt x="10" y="83"/>
                </a:cubicBezTo>
                <a:cubicBezTo>
                  <a:pt x="5" y="84"/>
                  <a:pt x="5" y="84"/>
                  <a:pt x="5" y="84"/>
                </a:cubicBezTo>
                <a:cubicBezTo>
                  <a:pt x="6" y="83"/>
                  <a:pt x="7" y="84"/>
                  <a:pt x="8" y="84"/>
                </a:cubicBezTo>
                <a:cubicBezTo>
                  <a:pt x="7" y="85"/>
                  <a:pt x="4" y="84"/>
                  <a:pt x="5" y="85"/>
                </a:cubicBezTo>
                <a:cubicBezTo>
                  <a:pt x="8" y="86"/>
                  <a:pt x="8" y="86"/>
                  <a:pt x="8" y="86"/>
                </a:cubicBezTo>
                <a:cubicBezTo>
                  <a:pt x="7" y="87"/>
                  <a:pt x="7" y="87"/>
                  <a:pt x="7" y="87"/>
                </a:cubicBezTo>
                <a:cubicBezTo>
                  <a:pt x="10" y="88"/>
                  <a:pt x="14" y="88"/>
                  <a:pt x="16" y="90"/>
                </a:cubicBezTo>
                <a:cubicBezTo>
                  <a:pt x="19" y="90"/>
                  <a:pt x="22" y="92"/>
                  <a:pt x="26" y="92"/>
                </a:cubicBezTo>
                <a:cubicBezTo>
                  <a:pt x="28" y="93"/>
                  <a:pt x="32" y="93"/>
                  <a:pt x="35" y="94"/>
                </a:cubicBezTo>
                <a:cubicBezTo>
                  <a:pt x="35" y="94"/>
                  <a:pt x="33" y="94"/>
                  <a:pt x="32" y="94"/>
                </a:cubicBezTo>
                <a:cubicBezTo>
                  <a:pt x="33" y="96"/>
                  <a:pt x="35" y="93"/>
                  <a:pt x="36" y="95"/>
                </a:cubicBezTo>
                <a:cubicBezTo>
                  <a:pt x="37" y="96"/>
                  <a:pt x="39" y="96"/>
                  <a:pt x="36" y="96"/>
                </a:cubicBezTo>
                <a:cubicBezTo>
                  <a:pt x="35" y="96"/>
                  <a:pt x="35" y="96"/>
                  <a:pt x="35" y="96"/>
                </a:cubicBezTo>
                <a:cubicBezTo>
                  <a:pt x="33" y="96"/>
                  <a:pt x="32" y="96"/>
                  <a:pt x="31" y="96"/>
                </a:cubicBezTo>
                <a:cubicBezTo>
                  <a:pt x="32" y="97"/>
                  <a:pt x="33" y="97"/>
                  <a:pt x="34" y="97"/>
                </a:cubicBezTo>
                <a:cubicBezTo>
                  <a:pt x="32" y="98"/>
                  <a:pt x="32" y="98"/>
                  <a:pt x="32" y="98"/>
                </a:cubicBezTo>
                <a:cubicBezTo>
                  <a:pt x="33" y="99"/>
                  <a:pt x="34" y="100"/>
                  <a:pt x="36" y="100"/>
                </a:cubicBezTo>
                <a:cubicBezTo>
                  <a:pt x="36" y="101"/>
                  <a:pt x="33" y="100"/>
                  <a:pt x="35" y="101"/>
                </a:cubicBezTo>
                <a:cubicBezTo>
                  <a:pt x="38" y="102"/>
                  <a:pt x="38" y="102"/>
                  <a:pt x="38" y="102"/>
                </a:cubicBezTo>
                <a:cubicBezTo>
                  <a:pt x="36" y="102"/>
                  <a:pt x="36" y="102"/>
                  <a:pt x="36" y="102"/>
                </a:cubicBezTo>
                <a:cubicBezTo>
                  <a:pt x="38" y="103"/>
                  <a:pt x="38" y="103"/>
                  <a:pt x="38" y="103"/>
                </a:cubicBezTo>
                <a:cubicBezTo>
                  <a:pt x="36" y="104"/>
                  <a:pt x="36" y="104"/>
                  <a:pt x="36" y="104"/>
                </a:cubicBezTo>
                <a:cubicBezTo>
                  <a:pt x="36" y="105"/>
                  <a:pt x="41" y="105"/>
                  <a:pt x="37" y="106"/>
                </a:cubicBezTo>
                <a:cubicBezTo>
                  <a:pt x="40" y="107"/>
                  <a:pt x="40" y="107"/>
                  <a:pt x="40" y="107"/>
                </a:cubicBezTo>
                <a:cubicBezTo>
                  <a:pt x="37" y="108"/>
                  <a:pt x="37" y="108"/>
                  <a:pt x="37" y="108"/>
                </a:cubicBezTo>
                <a:cubicBezTo>
                  <a:pt x="37" y="109"/>
                  <a:pt x="39" y="109"/>
                  <a:pt x="40" y="110"/>
                </a:cubicBezTo>
                <a:cubicBezTo>
                  <a:pt x="37" y="110"/>
                  <a:pt x="37" y="110"/>
                  <a:pt x="37" y="110"/>
                </a:cubicBezTo>
                <a:cubicBezTo>
                  <a:pt x="38" y="110"/>
                  <a:pt x="39" y="110"/>
                  <a:pt x="40" y="111"/>
                </a:cubicBezTo>
                <a:cubicBezTo>
                  <a:pt x="38" y="111"/>
                  <a:pt x="38" y="111"/>
                  <a:pt x="38" y="111"/>
                </a:cubicBezTo>
                <a:cubicBezTo>
                  <a:pt x="39" y="111"/>
                  <a:pt x="39" y="111"/>
                  <a:pt x="40" y="112"/>
                </a:cubicBezTo>
                <a:cubicBezTo>
                  <a:pt x="39" y="112"/>
                  <a:pt x="39" y="112"/>
                  <a:pt x="38" y="112"/>
                </a:cubicBezTo>
                <a:cubicBezTo>
                  <a:pt x="38" y="112"/>
                  <a:pt x="38" y="112"/>
                  <a:pt x="38" y="112"/>
                </a:cubicBezTo>
                <a:cubicBezTo>
                  <a:pt x="39" y="114"/>
                  <a:pt x="39" y="116"/>
                  <a:pt x="41" y="117"/>
                </a:cubicBezTo>
                <a:cubicBezTo>
                  <a:pt x="40" y="118"/>
                  <a:pt x="40" y="118"/>
                  <a:pt x="40" y="118"/>
                </a:cubicBezTo>
                <a:cubicBezTo>
                  <a:pt x="43" y="119"/>
                  <a:pt x="43" y="119"/>
                  <a:pt x="43" y="119"/>
                </a:cubicBezTo>
                <a:cubicBezTo>
                  <a:pt x="41" y="120"/>
                  <a:pt x="41" y="120"/>
                  <a:pt x="41" y="120"/>
                </a:cubicBezTo>
                <a:cubicBezTo>
                  <a:pt x="43" y="120"/>
                  <a:pt x="44" y="121"/>
                  <a:pt x="46" y="121"/>
                </a:cubicBezTo>
                <a:cubicBezTo>
                  <a:pt x="47" y="123"/>
                  <a:pt x="42" y="122"/>
                  <a:pt x="42" y="123"/>
                </a:cubicBezTo>
                <a:cubicBezTo>
                  <a:pt x="43" y="124"/>
                  <a:pt x="43" y="124"/>
                  <a:pt x="43" y="124"/>
                </a:cubicBezTo>
                <a:cubicBezTo>
                  <a:pt x="43" y="125"/>
                  <a:pt x="39" y="124"/>
                  <a:pt x="39" y="125"/>
                </a:cubicBezTo>
                <a:cubicBezTo>
                  <a:pt x="41" y="125"/>
                  <a:pt x="42" y="126"/>
                  <a:pt x="44" y="126"/>
                </a:cubicBezTo>
                <a:cubicBezTo>
                  <a:pt x="43" y="127"/>
                  <a:pt x="42" y="126"/>
                  <a:pt x="42" y="126"/>
                </a:cubicBezTo>
                <a:cubicBezTo>
                  <a:pt x="45" y="127"/>
                  <a:pt x="41" y="128"/>
                  <a:pt x="42" y="128"/>
                </a:cubicBezTo>
                <a:cubicBezTo>
                  <a:pt x="44" y="129"/>
                  <a:pt x="44" y="129"/>
                  <a:pt x="44" y="129"/>
                </a:cubicBezTo>
                <a:cubicBezTo>
                  <a:pt x="39" y="132"/>
                  <a:pt x="50" y="130"/>
                  <a:pt x="51" y="132"/>
                </a:cubicBezTo>
                <a:cubicBezTo>
                  <a:pt x="49" y="132"/>
                  <a:pt x="49" y="132"/>
                  <a:pt x="49" y="132"/>
                </a:cubicBezTo>
                <a:cubicBezTo>
                  <a:pt x="53" y="133"/>
                  <a:pt x="57" y="133"/>
                  <a:pt x="60" y="133"/>
                </a:cubicBezTo>
                <a:cubicBezTo>
                  <a:pt x="59" y="135"/>
                  <a:pt x="53" y="133"/>
                  <a:pt x="52" y="134"/>
                </a:cubicBezTo>
                <a:cubicBezTo>
                  <a:pt x="55" y="135"/>
                  <a:pt x="59" y="134"/>
                  <a:pt x="61" y="135"/>
                </a:cubicBezTo>
                <a:cubicBezTo>
                  <a:pt x="58" y="136"/>
                  <a:pt x="52" y="136"/>
                  <a:pt x="48" y="137"/>
                </a:cubicBezTo>
                <a:cubicBezTo>
                  <a:pt x="51" y="137"/>
                  <a:pt x="51" y="137"/>
                  <a:pt x="51" y="137"/>
                </a:cubicBezTo>
                <a:cubicBezTo>
                  <a:pt x="52" y="139"/>
                  <a:pt x="59" y="137"/>
                  <a:pt x="62" y="139"/>
                </a:cubicBezTo>
                <a:cubicBezTo>
                  <a:pt x="61" y="140"/>
                  <a:pt x="56" y="140"/>
                  <a:pt x="53" y="140"/>
                </a:cubicBezTo>
                <a:cubicBezTo>
                  <a:pt x="56" y="140"/>
                  <a:pt x="58" y="140"/>
                  <a:pt x="60" y="141"/>
                </a:cubicBezTo>
                <a:cubicBezTo>
                  <a:pt x="57" y="142"/>
                  <a:pt x="53" y="142"/>
                  <a:pt x="50" y="142"/>
                </a:cubicBezTo>
                <a:cubicBezTo>
                  <a:pt x="55" y="142"/>
                  <a:pt x="62" y="142"/>
                  <a:pt x="66" y="143"/>
                </a:cubicBezTo>
                <a:cubicBezTo>
                  <a:pt x="60" y="143"/>
                  <a:pt x="60" y="143"/>
                  <a:pt x="60" y="143"/>
                </a:cubicBezTo>
                <a:cubicBezTo>
                  <a:pt x="62" y="143"/>
                  <a:pt x="63" y="143"/>
                  <a:pt x="64" y="144"/>
                </a:cubicBezTo>
                <a:cubicBezTo>
                  <a:pt x="61" y="144"/>
                  <a:pt x="61" y="144"/>
                  <a:pt x="61" y="144"/>
                </a:cubicBezTo>
                <a:cubicBezTo>
                  <a:pt x="58" y="145"/>
                  <a:pt x="52" y="143"/>
                  <a:pt x="51" y="146"/>
                </a:cubicBezTo>
                <a:cubicBezTo>
                  <a:pt x="52" y="146"/>
                  <a:pt x="53" y="146"/>
                  <a:pt x="55" y="146"/>
                </a:cubicBezTo>
                <a:cubicBezTo>
                  <a:pt x="54" y="146"/>
                  <a:pt x="55" y="146"/>
                  <a:pt x="55" y="146"/>
                </a:cubicBezTo>
                <a:cubicBezTo>
                  <a:pt x="58" y="147"/>
                  <a:pt x="58" y="147"/>
                  <a:pt x="58" y="147"/>
                </a:cubicBezTo>
                <a:cubicBezTo>
                  <a:pt x="61" y="148"/>
                  <a:pt x="64" y="146"/>
                  <a:pt x="66" y="148"/>
                </a:cubicBezTo>
                <a:cubicBezTo>
                  <a:pt x="66" y="148"/>
                  <a:pt x="65" y="148"/>
                  <a:pt x="64" y="148"/>
                </a:cubicBezTo>
                <a:cubicBezTo>
                  <a:pt x="63" y="148"/>
                  <a:pt x="63" y="149"/>
                  <a:pt x="62" y="149"/>
                </a:cubicBezTo>
                <a:cubicBezTo>
                  <a:pt x="60" y="148"/>
                  <a:pt x="60" y="148"/>
                  <a:pt x="60" y="148"/>
                </a:cubicBezTo>
                <a:cubicBezTo>
                  <a:pt x="60" y="150"/>
                  <a:pt x="55" y="149"/>
                  <a:pt x="53" y="150"/>
                </a:cubicBezTo>
                <a:cubicBezTo>
                  <a:pt x="57" y="150"/>
                  <a:pt x="61" y="150"/>
                  <a:pt x="65" y="151"/>
                </a:cubicBezTo>
                <a:cubicBezTo>
                  <a:pt x="68" y="149"/>
                  <a:pt x="71" y="152"/>
                  <a:pt x="74" y="151"/>
                </a:cubicBezTo>
                <a:cubicBezTo>
                  <a:pt x="73" y="152"/>
                  <a:pt x="69" y="151"/>
                  <a:pt x="68" y="152"/>
                </a:cubicBezTo>
                <a:cubicBezTo>
                  <a:pt x="67" y="152"/>
                  <a:pt x="67" y="152"/>
                  <a:pt x="67" y="152"/>
                </a:cubicBezTo>
                <a:cubicBezTo>
                  <a:pt x="65" y="152"/>
                  <a:pt x="62" y="151"/>
                  <a:pt x="62" y="152"/>
                </a:cubicBezTo>
                <a:cubicBezTo>
                  <a:pt x="65" y="153"/>
                  <a:pt x="68" y="153"/>
                  <a:pt x="71" y="153"/>
                </a:cubicBezTo>
                <a:cubicBezTo>
                  <a:pt x="79" y="151"/>
                  <a:pt x="78" y="156"/>
                  <a:pt x="86" y="154"/>
                </a:cubicBezTo>
                <a:cubicBezTo>
                  <a:pt x="85" y="152"/>
                  <a:pt x="92" y="154"/>
                  <a:pt x="94" y="153"/>
                </a:cubicBezTo>
                <a:cubicBezTo>
                  <a:pt x="95" y="153"/>
                  <a:pt x="95" y="153"/>
                  <a:pt x="95" y="153"/>
                </a:cubicBezTo>
                <a:cubicBezTo>
                  <a:pt x="97" y="153"/>
                  <a:pt x="97" y="153"/>
                  <a:pt x="97" y="153"/>
                </a:cubicBezTo>
                <a:cubicBezTo>
                  <a:pt x="98" y="153"/>
                  <a:pt x="97" y="153"/>
                  <a:pt x="97" y="152"/>
                </a:cubicBezTo>
                <a:cubicBezTo>
                  <a:pt x="96" y="152"/>
                  <a:pt x="96" y="152"/>
                  <a:pt x="96" y="152"/>
                </a:cubicBezTo>
                <a:cubicBezTo>
                  <a:pt x="95" y="152"/>
                  <a:pt x="95" y="152"/>
                  <a:pt x="95" y="151"/>
                </a:cubicBezTo>
                <a:cubicBezTo>
                  <a:pt x="99" y="150"/>
                  <a:pt x="97" y="149"/>
                  <a:pt x="98" y="147"/>
                </a:cubicBezTo>
                <a:cubicBezTo>
                  <a:pt x="104" y="147"/>
                  <a:pt x="101" y="145"/>
                  <a:pt x="103" y="144"/>
                </a:cubicBezTo>
                <a:cubicBezTo>
                  <a:pt x="101" y="144"/>
                  <a:pt x="101" y="144"/>
                  <a:pt x="101" y="144"/>
                </a:cubicBezTo>
                <a:cubicBezTo>
                  <a:pt x="101" y="144"/>
                  <a:pt x="101" y="144"/>
                  <a:pt x="102" y="143"/>
                </a:cubicBezTo>
                <a:cubicBezTo>
                  <a:pt x="104" y="143"/>
                  <a:pt x="105" y="144"/>
                  <a:pt x="107" y="145"/>
                </a:cubicBezTo>
                <a:cubicBezTo>
                  <a:pt x="106" y="147"/>
                  <a:pt x="102" y="148"/>
                  <a:pt x="103" y="151"/>
                </a:cubicBezTo>
                <a:cubicBezTo>
                  <a:pt x="98" y="151"/>
                  <a:pt x="101" y="153"/>
                  <a:pt x="99" y="153"/>
                </a:cubicBezTo>
                <a:cubicBezTo>
                  <a:pt x="104" y="153"/>
                  <a:pt x="104" y="153"/>
                  <a:pt x="104" y="153"/>
                </a:cubicBezTo>
                <a:cubicBezTo>
                  <a:pt x="109" y="157"/>
                  <a:pt x="109" y="152"/>
                  <a:pt x="114" y="153"/>
                </a:cubicBezTo>
                <a:cubicBezTo>
                  <a:pt x="112" y="152"/>
                  <a:pt x="112" y="152"/>
                  <a:pt x="112" y="152"/>
                </a:cubicBezTo>
                <a:cubicBezTo>
                  <a:pt x="116" y="151"/>
                  <a:pt x="111" y="149"/>
                  <a:pt x="114" y="148"/>
                </a:cubicBezTo>
                <a:cubicBezTo>
                  <a:pt x="115" y="148"/>
                  <a:pt x="115" y="148"/>
                  <a:pt x="115" y="148"/>
                </a:cubicBezTo>
                <a:cubicBezTo>
                  <a:pt x="116" y="148"/>
                  <a:pt x="116" y="148"/>
                  <a:pt x="116" y="148"/>
                </a:cubicBezTo>
                <a:cubicBezTo>
                  <a:pt x="116" y="147"/>
                  <a:pt x="113" y="147"/>
                  <a:pt x="112" y="146"/>
                </a:cubicBezTo>
                <a:cubicBezTo>
                  <a:pt x="113" y="146"/>
                  <a:pt x="117" y="147"/>
                  <a:pt x="118" y="145"/>
                </a:cubicBezTo>
                <a:cubicBezTo>
                  <a:pt x="119" y="145"/>
                  <a:pt x="121" y="145"/>
                  <a:pt x="122" y="145"/>
                </a:cubicBezTo>
                <a:cubicBezTo>
                  <a:pt x="123" y="147"/>
                  <a:pt x="119" y="148"/>
                  <a:pt x="119" y="149"/>
                </a:cubicBezTo>
                <a:cubicBezTo>
                  <a:pt x="124" y="151"/>
                  <a:pt x="124" y="154"/>
                  <a:pt x="129" y="155"/>
                </a:cubicBezTo>
                <a:cubicBezTo>
                  <a:pt x="129" y="154"/>
                  <a:pt x="129" y="154"/>
                  <a:pt x="129" y="154"/>
                </a:cubicBezTo>
                <a:cubicBezTo>
                  <a:pt x="128" y="154"/>
                  <a:pt x="128" y="154"/>
                  <a:pt x="127" y="154"/>
                </a:cubicBezTo>
                <a:cubicBezTo>
                  <a:pt x="128" y="154"/>
                  <a:pt x="128" y="154"/>
                  <a:pt x="128" y="154"/>
                </a:cubicBezTo>
                <a:cubicBezTo>
                  <a:pt x="127" y="152"/>
                  <a:pt x="122" y="151"/>
                  <a:pt x="122" y="149"/>
                </a:cubicBezTo>
                <a:cubicBezTo>
                  <a:pt x="124" y="149"/>
                  <a:pt x="123" y="150"/>
                  <a:pt x="124" y="150"/>
                </a:cubicBezTo>
                <a:cubicBezTo>
                  <a:pt x="125" y="150"/>
                  <a:pt x="125" y="150"/>
                  <a:pt x="125" y="150"/>
                </a:cubicBezTo>
                <a:cubicBezTo>
                  <a:pt x="126" y="150"/>
                  <a:pt x="128" y="150"/>
                  <a:pt x="128" y="151"/>
                </a:cubicBezTo>
                <a:cubicBezTo>
                  <a:pt x="126" y="153"/>
                  <a:pt x="134" y="152"/>
                  <a:pt x="131" y="155"/>
                </a:cubicBezTo>
                <a:cubicBezTo>
                  <a:pt x="133" y="155"/>
                  <a:pt x="133" y="155"/>
                  <a:pt x="133" y="155"/>
                </a:cubicBezTo>
                <a:cubicBezTo>
                  <a:pt x="132" y="154"/>
                  <a:pt x="132" y="153"/>
                  <a:pt x="134" y="152"/>
                </a:cubicBezTo>
                <a:cubicBezTo>
                  <a:pt x="135" y="153"/>
                  <a:pt x="135" y="153"/>
                  <a:pt x="135" y="153"/>
                </a:cubicBezTo>
                <a:cubicBezTo>
                  <a:pt x="137" y="153"/>
                  <a:pt x="136" y="154"/>
                  <a:pt x="136" y="154"/>
                </a:cubicBezTo>
                <a:cubicBezTo>
                  <a:pt x="136" y="154"/>
                  <a:pt x="136" y="154"/>
                  <a:pt x="136" y="154"/>
                </a:cubicBezTo>
                <a:cubicBezTo>
                  <a:pt x="138" y="155"/>
                  <a:pt x="138" y="155"/>
                  <a:pt x="138" y="155"/>
                </a:cubicBezTo>
                <a:cubicBezTo>
                  <a:pt x="138" y="154"/>
                  <a:pt x="138" y="154"/>
                  <a:pt x="138" y="154"/>
                </a:cubicBezTo>
                <a:cubicBezTo>
                  <a:pt x="137" y="154"/>
                  <a:pt x="137" y="154"/>
                  <a:pt x="137" y="154"/>
                </a:cubicBezTo>
                <a:cubicBezTo>
                  <a:pt x="141" y="153"/>
                  <a:pt x="138" y="152"/>
                  <a:pt x="142" y="151"/>
                </a:cubicBezTo>
                <a:cubicBezTo>
                  <a:pt x="146" y="152"/>
                  <a:pt x="147" y="154"/>
                  <a:pt x="149" y="155"/>
                </a:cubicBezTo>
                <a:cubicBezTo>
                  <a:pt x="144" y="158"/>
                  <a:pt x="144" y="158"/>
                  <a:pt x="144" y="158"/>
                </a:cubicBezTo>
                <a:cubicBezTo>
                  <a:pt x="143" y="157"/>
                  <a:pt x="143" y="157"/>
                  <a:pt x="143" y="157"/>
                </a:cubicBezTo>
                <a:cubicBezTo>
                  <a:pt x="143" y="157"/>
                  <a:pt x="143" y="156"/>
                  <a:pt x="144" y="156"/>
                </a:cubicBezTo>
                <a:cubicBezTo>
                  <a:pt x="143" y="155"/>
                  <a:pt x="142" y="156"/>
                  <a:pt x="142" y="155"/>
                </a:cubicBezTo>
                <a:cubicBezTo>
                  <a:pt x="141" y="159"/>
                  <a:pt x="139" y="154"/>
                  <a:pt x="135" y="155"/>
                </a:cubicBezTo>
                <a:cubicBezTo>
                  <a:pt x="134" y="156"/>
                  <a:pt x="137" y="157"/>
                  <a:pt x="137" y="157"/>
                </a:cubicBezTo>
                <a:cubicBezTo>
                  <a:pt x="135" y="158"/>
                  <a:pt x="136" y="160"/>
                  <a:pt x="136" y="161"/>
                </a:cubicBezTo>
                <a:cubicBezTo>
                  <a:pt x="137" y="161"/>
                  <a:pt x="139" y="160"/>
                  <a:pt x="140" y="159"/>
                </a:cubicBezTo>
                <a:cubicBezTo>
                  <a:pt x="142" y="160"/>
                  <a:pt x="137" y="161"/>
                  <a:pt x="138" y="162"/>
                </a:cubicBezTo>
                <a:cubicBezTo>
                  <a:pt x="141" y="162"/>
                  <a:pt x="143" y="161"/>
                  <a:pt x="146" y="161"/>
                </a:cubicBezTo>
                <a:cubicBezTo>
                  <a:pt x="147" y="162"/>
                  <a:pt x="148" y="162"/>
                  <a:pt x="147" y="162"/>
                </a:cubicBezTo>
                <a:cubicBezTo>
                  <a:pt x="149" y="161"/>
                  <a:pt x="149" y="161"/>
                  <a:pt x="149" y="161"/>
                </a:cubicBezTo>
                <a:cubicBezTo>
                  <a:pt x="151" y="162"/>
                  <a:pt x="153" y="164"/>
                  <a:pt x="156" y="162"/>
                </a:cubicBezTo>
                <a:cubicBezTo>
                  <a:pt x="157" y="162"/>
                  <a:pt x="159" y="161"/>
                  <a:pt x="156" y="160"/>
                </a:cubicBezTo>
                <a:cubicBezTo>
                  <a:pt x="158" y="159"/>
                  <a:pt x="158" y="158"/>
                  <a:pt x="160" y="158"/>
                </a:cubicBezTo>
                <a:cubicBezTo>
                  <a:pt x="161" y="160"/>
                  <a:pt x="161" y="160"/>
                  <a:pt x="161" y="160"/>
                </a:cubicBezTo>
                <a:cubicBezTo>
                  <a:pt x="162" y="159"/>
                  <a:pt x="165" y="159"/>
                  <a:pt x="167" y="159"/>
                </a:cubicBezTo>
                <a:cubicBezTo>
                  <a:pt x="166" y="160"/>
                  <a:pt x="166" y="161"/>
                  <a:pt x="165" y="161"/>
                </a:cubicBezTo>
                <a:cubicBezTo>
                  <a:pt x="166" y="161"/>
                  <a:pt x="167" y="161"/>
                  <a:pt x="168" y="161"/>
                </a:cubicBezTo>
                <a:cubicBezTo>
                  <a:pt x="167" y="162"/>
                  <a:pt x="166" y="162"/>
                  <a:pt x="166" y="162"/>
                </a:cubicBezTo>
                <a:cubicBezTo>
                  <a:pt x="169" y="163"/>
                  <a:pt x="176" y="162"/>
                  <a:pt x="179" y="163"/>
                </a:cubicBezTo>
                <a:cubicBezTo>
                  <a:pt x="180" y="159"/>
                  <a:pt x="180" y="159"/>
                  <a:pt x="180" y="159"/>
                </a:cubicBezTo>
                <a:cubicBezTo>
                  <a:pt x="185" y="159"/>
                  <a:pt x="180" y="161"/>
                  <a:pt x="184" y="162"/>
                </a:cubicBezTo>
                <a:cubicBezTo>
                  <a:pt x="186" y="161"/>
                  <a:pt x="190" y="161"/>
                  <a:pt x="190" y="160"/>
                </a:cubicBezTo>
                <a:cubicBezTo>
                  <a:pt x="193" y="159"/>
                  <a:pt x="195" y="158"/>
                  <a:pt x="197" y="159"/>
                </a:cubicBezTo>
                <a:cubicBezTo>
                  <a:pt x="198" y="160"/>
                  <a:pt x="193" y="161"/>
                  <a:pt x="192" y="162"/>
                </a:cubicBezTo>
                <a:cubicBezTo>
                  <a:pt x="193" y="163"/>
                  <a:pt x="194" y="163"/>
                  <a:pt x="195" y="163"/>
                </a:cubicBezTo>
                <a:cubicBezTo>
                  <a:pt x="201" y="164"/>
                  <a:pt x="201" y="161"/>
                  <a:pt x="206" y="161"/>
                </a:cubicBezTo>
                <a:cubicBezTo>
                  <a:pt x="207" y="162"/>
                  <a:pt x="208" y="162"/>
                  <a:pt x="208" y="163"/>
                </a:cubicBezTo>
                <a:cubicBezTo>
                  <a:pt x="210" y="161"/>
                  <a:pt x="213" y="164"/>
                  <a:pt x="215" y="162"/>
                </a:cubicBezTo>
                <a:cubicBezTo>
                  <a:pt x="213" y="161"/>
                  <a:pt x="214" y="160"/>
                  <a:pt x="214" y="160"/>
                </a:cubicBezTo>
                <a:cubicBezTo>
                  <a:pt x="213" y="157"/>
                  <a:pt x="218" y="159"/>
                  <a:pt x="219" y="159"/>
                </a:cubicBezTo>
                <a:cubicBezTo>
                  <a:pt x="222" y="161"/>
                  <a:pt x="215" y="160"/>
                  <a:pt x="217" y="162"/>
                </a:cubicBezTo>
                <a:cubicBezTo>
                  <a:pt x="218" y="162"/>
                  <a:pt x="219" y="162"/>
                  <a:pt x="220" y="162"/>
                </a:cubicBezTo>
                <a:cubicBezTo>
                  <a:pt x="219" y="163"/>
                  <a:pt x="219" y="163"/>
                  <a:pt x="219" y="163"/>
                </a:cubicBezTo>
                <a:cubicBezTo>
                  <a:pt x="225" y="165"/>
                  <a:pt x="226" y="161"/>
                  <a:pt x="231" y="161"/>
                </a:cubicBezTo>
                <a:cubicBezTo>
                  <a:pt x="231" y="161"/>
                  <a:pt x="231" y="160"/>
                  <a:pt x="232" y="160"/>
                </a:cubicBezTo>
                <a:cubicBezTo>
                  <a:pt x="234" y="160"/>
                  <a:pt x="233" y="161"/>
                  <a:pt x="234" y="161"/>
                </a:cubicBezTo>
                <a:cubicBezTo>
                  <a:pt x="235" y="161"/>
                  <a:pt x="235" y="161"/>
                  <a:pt x="235" y="161"/>
                </a:cubicBezTo>
                <a:cubicBezTo>
                  <a:pt x="235" y="160"/>
                  <a:pt x="239" y="160"/>
                  <a:pt x="240" y="160"/>
                </a:cubicBezTo>
                <a:cubicBezTo>
                  <a:pt x="245" y="158"/>
                  <a:pt x="249" y="161"/>
                  <a:pt x="253" y="159"/>
                </a:cubicBezTo>
                <a:cubicBezTo>
                  <a:pt x="254" y="159"/>
                  <a:pt x="255" y="159"/>
                  <a:pt x="254" y="160"/>
                </a:cubicBezTo>
                <a:cubicBezTo>
                  <a:pt x="253" y="161"/>
                  <a:pt x="251" y="162"/>
                  <a:pt x="248" y="162"/>
                </a:cubicBezTo>
                <a:cubicBezTo>
                  <a:pt x="247" y="162"/>
                  <a:pt x="246" y="161"/>
                  <a:pt x="246" y="161"/>
                </a:cubicBezTo>
                <a:cubicBezTo>
                  <a:pt x="245" y="160"/>
                  <a:pt x="242" y="160"/>
                  <a:pt x="241" y="161"/>
                </a:cubicBezTo>
                <a:cubicBezTo>
                  <a:pt x="236" y="160"/>
                  <a:pt x="235" y="163"/>
                  <a:pt x="232" y="163"/>
                </a:cubicBezTo>
                <a:cubicBezTo>
                  <a:pt x="232" y="163"/>
                  <a:pt x="232" y="163"/>
                  <a:pt x="232" y="163"/>
                </a:cubicBezTo>
                <a:cubicBezTo>
                  <a:pt x="241" y="160"/>
                  <a:pt x="248" y="166"/>
                  <a:pt x="256" y="163"/>
                </a:cubicBezTo>
                <a:cubicBezTo>
                  <a:pt x="256" y="162"/>
                  <a:pt x="256" y="162"/>
                  <a:pt x="256" y="162"/>
                </a:cubicBezTo>
                <a:cubicBezTo>
                  <a:pt x="257" y="162"/>
                  <a:pt x="258" y="162"/>
                  <a:pt x="259" y="162"/>
                </a:cubicBezTo>
                <a:cubicBezTo>
                  <a:pt x="262" y="160"/>
                  <a:pt x="258" y="159"/>
                  <a:pt x="260" y="157"/>
                </a:cubicBezTo>
                <a:cubicBezTo>
                  <a:pt x="261" y="157"/>
                  <a:pt x="263" y="157"/>
                  <a:pt x="263" y="157"/>
                </a:cubicBezTo>
                <a:cubicBezTo>
                  <a:pt x="264" y="158"/>
                  <a:pt x="263" y="158"/>
                  <a:pt x="262" y="159"/>
                </a:cubicBezTo>
                <a:cubicBezTo>
                  <a:pt x="265" y="160"/>
                  <a:pt x="265" y="160"/>
                  <a:pt x="265" y="160"/>
                </a:cubicBezTo>
                <a:cubicBezTo>
                  <a:pt x="265" y="161"/>
                  <a:pt x="266" y="162"/>
                  <a:pt x="264" y="162"/>
                </a:cubicBezTo>
                <a:cubicBezTo>
                  <a:pt x="263" y="162"/>
                  <a:pt x="263" y="162"/>
                  <a:pt x="262" y="162"/>
                </a:cubicBezTo>
                <a:cubicBezTo>
                  <a:pt x="262" y="163"/>
                  <a:pt x="262" y="163"/>
                  <a:pt x="262" y="163"/>
                </a:cubicBezTo>
                <a:cubicBezTo>
                  <a:pt x="263" y="163"/>
                  <a:pt x="264" y="164"/>
                  <a:pt x="265" y="164"/>
                </a:cubicBezTo>
                <a:cubicBezTo>
                  <a:pt x="265" y="163"/>
                  <a:pt x="265" y="163"/>
                  <a:pt x="265" y="163"/>
                </a:cubicBezTo>
                <a:cubicBezTo>
                  <a:pt x="267" y="164"/>
                  <a:pt x="267" y="164"/>
                  <a:pt x="267" y="164"/>
                </a:cubicBezTo>
                <a:cubicBezTo>
                  <a:pt x="268" y="163"/>
                  <a:pt x="270" y="162"/>
                  <a:pt x="269" y="161"/>
                </a:cubicBezTo>
                <a:cubicBezTo>
                  <a:pt x="270" y="159"/>
                  <a:pt x="272" y="160"/>
                  <a:pt x="274" y="160"/>
                </a:cubicBezTo>
                <a:cubicBezTo>
                  <a:pt x="274" y="161"/>
                  <a:pt x="273" y="161"/>
                  <a:pt x="272" y="162"/>
                </a:cubicBezTo>
                <a:cubicBezTo>
                  <a:pt x="272" y="162"/>
                  <a:pt x="272" y="163"/>
                  <a:pt x="273" y="164"/>
                </a:cubicBezTo>
                <a:cubicBezTo>
                  <a:pt x="275" y="164"/>
                  <a:pt x="274" y="162"/>
                  <a:pt x="276" y="162"/>
                </a:cubicBezTo>
                <a:cubicBezTo>
                  <a:pt x="278" y="162"/>
                  <a:pt x="276" y="163"/>
                  <a:pt x="276" y="163"/>
                </a:cubicBezTo>
                <a:cubicBezTo>
                  <a:pt x="278" y="163"/>
                  <a:pt x="280" y="162"/>
                  <a:pt x="282" y="163"/>
                </a:cubicBezTo>
                <a:cubicBezTo>
                  <a:pt x="285" y="162"/>
                  <a:pt x="285" y="162"/>
                  <a:pt x="285" y="162"/>
                </a:cubicBezTo>
                <a:cubicBezTo>
                  <a:pt x="284" y="161"/>
                  <a:pt x="283" y="161"/>
                  <a:pt x="284" y="161"/>
                </a:cubicBezTo>
                <a:cubicBezTo>
                  <a:pt x="284" y="160"/>
                  <a:pt x="284" y="160"/>
                  <a:pt x="285" y="160"/>
                </a:cubicBezTo>
                <a:cubicBezTo>
                  <a:pt x="285" y="160"/>
                  <a:pt x="284" y="159"/>
                  <a:pt x="284" y="159"/>
                </a:cubicBezTo>
                <a:cubicBezTo>
                  <a:pt x="286" y="157"/>
                  <a:pt x="289" y="159"/>
                  <a:pt x="291" y="159"/>
                </a:cubicBezTo>
                <a:cubicBezTo>
                  <a:pt x="288" y="160"/>
                  <a:pt x="288" y="160"/>
                  <a:pt x="288" y="160"/>
                </a:cubicBezTo>
                <a:cubicBezTo>
                  <a:pt x="289" y="161"/>
                  <a:pt x="289" y="161"/>
                  <a:pt x="289" y="161"/>
                </a:cubicBezTo>
                <a:cubicBezTo>
                  <a:pt x="286" y="162"/>
                  <a:pt x="286" y="162"/>
                  <a:pt x="286" y="162"/>
                </a:cubicBezTo>
                <a:cubicBezTo>
                  <a:pt x="287" y="163"/>
                  <a:pt x="289" y="162"/>
                  <a:pt x="291" y="162"/>
                </a:cubicBezTo>
                <a:cubicBezTo>
                  <a:pt x="291" y="162"/>
                  <a:pt x="291" y="162"/>
                  <a:pt x="291" y="162"/>
                </a:cubicBezTo>
                <a:cubicBezTo>
                  <a:pt x="292" y="161"/>
                  <a:pt x="294" y="161"/>
                  <a:pt x="295" y="162"/>
                </a:cubicBezTo>
                <a:cubicBezTo>
                  <a:pt x="296" y="162"/>
                  <a:pt x="291" y="163"/>
                  <a:pt x="294" y="162"/>
                </a:cubicBezTo>
                <a:cubicBezTo>
                  <a:pt x="296" y="163"/>
                  <a:pt x="296" y="161"/>
                  <a:pt x="298" y="161"/>
                </a:cubicBezTo>
                <a:cubicBezTo>
                  <a:pt x="299" y="161"/>
                  <a:pt x="298" y="161"/>
                  <a:pt x="298" y="162"/>
                </a:cubicBezTo>
                <a:cubicBezTo>
                  <a:pt x="300" y="162"/>
                  <a:pt x="300" y="162"/>
                  <a:pt x="300" y="162"/>
                </a:cubicBezTo>
                <a:cubicBezTo>
                  <a:pt x="304" y="162"/>
                  <a:pt x="300" y="163"/>
                  <a:pt x="301" y="164"/>
                </a:cubicBezTo>
                <a:cubicBezTo>
                  <a:pt x="304" y="164"/>
                  <a:pt x="304" y="163"/>
                  <a:pt x="306" y="162"/>
                </a:cubicBezTo>
                <a:cubicBezTo>
                  <a:pt x="307" y="162"/>
                  <a:pt x="307" y="163"/>
                  <a:pt x="308" y="163"/>
                </a:cubicBezTo>
                <a:cubicBezTo>
                  <a:pt x="309" y="162"/>
                  <a:pt x="312" y="163"/>
                  <a:pt x="313" y="163"/>
                </a:cubicBezTo>
                <a:cubicBezTo>
                  <a:pt x="313" y="162"/>
                  <a:pt x="313" y="162"/>
                  <a:pt x="313" y="162"/>
                </a:cubicBezTo>
                <a:cubicBezTo>
                  <a:pt x="309" y="162"/>
                  <a:pt x="309" y="162"/>
                  <a:pt x="309" y="162"/>
                </a:cubicBezTo>
                <a:cubicBezTo>
                  <a:pt x="309" y="161"/>
                  <a:pt x="313" y="161"/>
                  <a:pt x="315" y="161"/>
                </a:cubicBezTo>
                <a:cubicBezTo>
                  <a:pt x="318" y="162"/>
                  <a:pt x="316" y="162"/>
                  <a:pt x="317" y="163"/>
                </a:cubicBezTo>
                <a:cubicBezTo>
                  <a:pt x="318" y="163"/>
                  <a:pt x="318" y="163"/>
                  <a:pt x="319" y="163"/>
                </a:cubicBezTo>
                <a:cubicBezTo>
                  <a:pt x="320" y="163"/>
                  <a:pt x="320" y="163"/>
                  <a:pt x="320" y="163"/>
                </a:cubicBezTo>
                <a:cubicBezTo>
                  <a:pt x="321" y="162"/>
                  <a:pt x="325" y="161"/>
                  <a:pt x="326" y="160"/>
                </a:cubicBezTo>
                <a:cubicBezTo>
                  <a:pt x="326" y="160"/>
                  <a:pt x="325" y="160"/>
                  <a:pt x="325" y="160"/>
                </a:cubicBezTo>
                <a:cubicBezTo>
                  <a:pt x="328" y="160"/>
                  <a:pt x="330" y="159"/>
                  <a:pt x="333" y="160"/>
                </a:cubicBezTo>
                <a:cubicBezTo>
                  <a:pt x="333" y="160"/>
                  <a:pt x="333" y="160"/>
                  <a:pt x="333" y="160"/>
                </a:cubicBezTo>
                <a:cubicBezTo>
                  <a:pt x="330" y="161"/>
                  <a:pt x="333" y="163"/>
                  <a:pt x="330" y="163"/>
                </a:cubicBezTo>
                <a:cubicBezTo>
                  <a:pt x="328" y="162"/>
                  <a:pt x="328" y="162"/>
                  <a:pt x="328" y="162"/>
                </a:cubicBezTo>
                <a:cubicBezTo>
                  <a:pt x="327" y="162"/>
                  <a:pt x="327" y="163"/>
                  <a:pt x="326" y="163"/>
                </a:cubicBezTo>
                <a:cubicBezTo>
                  <a:pt x="324" y="162"/>
                  <a:pt x="324" y="162"/>
                  <a:pt x="324" y="162"/>
                </a:cubicBezTo>
                <a:cubicBezTo>
                  <a:pt x="323" y="163"/>
                  <a:pt x="323" y="163"/>
                  <a:pt x="323" y="163"/>
                </a:cubicBezTo>
                <a:cubicBezTo>
                  <a:pt x="323" y="163"/>
                  <a:pt x="323" y="164"/>
                  <a:pt x="324" y="164"/>
                </a:cubicBezTo>
                <a:cubicBezTo>
                  <a:pt x="329" y="163"/>
                  <a:pt x="329" y="163"/>
                  <a:pt x="329" y="163"/>
                </a:cubicBezTo>
                <a:cubicBezTo>
                  <a:pt x="331" y="164"/>
                  <a:pt x="331" y="164"/>
                  <a:pt x="331" y="164"/>
                </a:cubicBezTo>
                <a:cubicBezTo>
                  <a:pt x="333" y="163"/>
                  <a:pt x="339" y="163"/>
                  <a:pt x="339" y="163"/>
                </a:cubicBezTo>
                <a:cubicBezTo>
                  <a:pt x="337" y="162"/>
                  <a:pt x="337" y="162"/>
                  <a:pt x="337" y="162"/>
                </a:cubicBezTo>
                <a:cubicBezTo>
                  <a:pt x="340" y="161"/>
                  <a:pt x="340" y="161"/>
                  <a:pt x="340" y="161"/>
                </a:cubicBezTo>
                <a:cubicBezTo>
                  <a:pt x="342" y="161"/>
                  <a:pt x="345" y="161"/>
                  <a:pt x="346" y="162"/>
                </a:cubicBezTo>
                <a:cubicBezTo>
                  <a:pt x="345" y="163"/>
                  <a:pt x="342" y="162"/>
                  <a:pt x="342" y="163"/>
                </a:cubicBezTo>
                <a:cubicBezTo>
                  <a:pt x="343" y="164"/>
                  <a:pt x="343" y="164"/>
                  <a:pt x="343" y="164"/>
                </a:cubicBezTo>
                <a:cubicBezTo>
                  <a:pt x="345" y="164"/>
                  <a:pt x="347" y="163"/>
                  <a:pt x="348" y="162"/>
                </a:cubicBezTo>
                <a:cubicBezTo>
                  <a:pt x="347" y="162"/>
                  <a:pt x="347" y="162"/>
                  <a:pt x="347" y="162"/>
                </a:cubicBezTo>
                <a:cubicBezTo>
                  <a:pt x="349" y="163"/>
                  <a:pt x="351" y="161"/>
                  <a:pt x="354" y="161"/>
                </a:cubicBezTo>
                <a:cubicBezTo>
                  <a:pt x="356" y="163"/>
                  <a:pt x="350" y="162"/>
                  <a:pt x="350" y="164"/>
                </a:cubicBezTo>
                <a:cubicBezTo>
                  <a:pt x="354" y="164"/>
                  <a:pt x="356" y="162"/>
                  <a:pt x="359" y="162"/>
                </a:cubicBezTo>
                <a:cubicBezTo>
                  <a:pt x="362" y="162"/>
                  <a:pt x="366" y="161"/>
                  <a:pt x="369" y="162"/>
                </a:cubicBezTo>
                <a:cubicBezTo>
                  <a:pt x="368" y="162"/>
                  <a:pt x="367" y="163"/>
                  <a:pt x="367" y="163"/>
                </a:cubicBezTo>
                <a:cubicBezTo>
                  <a:pt x="370" y="164"/>
                  <a:pt x="369" y="162"/>
                  <a:pt x="370" y="162"/>
                </a:cubicBezTo>
                <a:cubicBezTo>
                  <a:pt x="369" y="161"/>
                  <a:pt x="369" y="161"/>
                  <a:pt x="369" y="161"/>
                </a:cubicBezTo>
                <a:cubicBezTo>
                  <a:pt x="369" y="161"/>
                  <a:pt x="370" y="160"/>
                  <a:pt x="371" y="160"/>
                </a:cubicBezTo>
                <a:cubicBezTo>
                  <a:pt x="376" y="160"/>
                  <a:pt x="371" y="158"/>
                  <a:pt x="374" y="157"/>
                </a:cubicBezTo>
                <a:cubicBezTo>
                  <a:pt x="379" y="158"/>
                  <a:pt x="374" y="160"/>
                  <a:pt x="376" y="160"/>
                </a:cubicBezTo>
                <a:cubicBezTo>
                  <a:pt x="377" y="160"/>
                  <a:pt x="379" y="160"/>
                  <a:pt x="380" y="159"/>
                </a:cubicBezTo>
                <a:cubicBezTo>
                  <a:pt x="379" y="159"/>
                  <a:pt x="378" y="159"/>
                  <a:pt x="378" y="158"/>
                </a:cubicBezTo>
                <a:cubicBezTo>
                  <a:pt x="379" y="157"/>
                  <a:pt x="380" y="158"/>
                  <a:pt x="381" y="159"/>
                </a:cubicBezTo>
                <a:cubicBezTo>
                  <a:pt x="382" y="159"/>
                  <a:pt x="381" y="159"/>
                  <a:pt x="380" y="160"/>
                </a:cubicBezTo>
                <a:cubicBezTo>
                  <a:pt x="381" y="160"/>
                  <a:pt x="381" y="160"/>
                  <a:pt x="381" y="160"/>
                </a:cubicBezTo>
                <a:cubicBezTo>
                  <a:pt x="382" y="160"/>
                  <a:pt x="382" y="160"/>
                  <a:pt x="383" y="159"/>
                </a:cubicBezTo>
                <a:cubicBezTo>
                  <a:pt x="384" y="161"/>
                  <a:pt x="384" y="161"/>
                  <a:pt x="384" y="161"/>
                </a:cubicBezTo>
                <a:cubicBezTo>
                  <a:pt x="385" y="160"/>
                  <a:pt x="386" y="159"/>
                  <a:pt x="384" y="159"/>
                </a:cubicBezTo>
                <a:cubicBezTo>
                  <a:pt x="383" y="159"/>
                  <a:pt x="383" y="159"/>
                  <a:pt x="383" y="159"/>
                </a:cubicBezTo>
                <a:cubicBezTo>
                  <a:pt x="381" y="157"/>
                  <a:pt x="385" y="156"/>
                  <a:pt x="383" y="155"/>
                </a:cubicBezTo>
                <a:cubicBezTo>
                  <a:pt x="384" y="154"/>
                  <a:pt x="385" y="153"/>
                  <a:pt x="387" y="153"/>
                </a:cubicBezTo>
                <a:cubicBezTo>
                  <a:pt x="390" y="153"/>
                  <a:pt x="389" y="155"/>
                  <a:pt x="389" y="155"/>
                </a:cubicBezTo>
                <a:cubicBezTo>
                  <a:pt x="388" y="155"/>
                  <a:pt x="388" y="155"/>
                  <a:pt x="388" y="155"/>
                </a:cubicBezTo>
                <a:cubicBezTo>
                  <a:pt x="387" y="155"/>
                  <a:pt x="387" y="155"/>
                  <a:pt x="387" y="154"/>
                </a:cubicBezTo>
                <a:cubicBezTo>
                  <a:pt x="386" y="154"/>
                  <a:pt x="386" y="154"/>
                  <a:pt x="386" y="154"/>
                </a:cubicBezTo>
                <a:cubicBezTo>
                  <a:pt x="386" y="155"/>
                  <a:pt x="386" y="155"/>
                  <a:pt x="386" y="155"/>
                </a:cubicBezTo>
                <a:cubicBezTo>
                  <a:pt x="387" y="156"/>
                  <a:pt x="390" y="155"/>
                  <a:pt x="391" y="156"/>
                </a:cubicBezTo>
                <a:cubicBezTo>
                  <a:pt x="390" y="156"/>
                  <a:pt x="390" y="156"/>
                  <a:pt x="390" y="156"/>
                </a:cubicBezTo>
                <a:cubicBezTo>
                  <a:pt x="391" y="157"/>
                  <a:pt x="392" y="157"/>
                  <a:pt x="392" y="157"/>
                </a:cubicBezTo>
                <a:cubicBezTo>
                  <a:pt x="389" y="158"/>
                  <a:pt x="389" y="158"/>
                  <a:pt x="389" y="158"/>
                </a:cubicBezTo>
                <a:cubicBezTo>
                  <a:pt x="389" y="157"/>
                  <a:pt x="389" y="155"/>
                  <a:pt x="385" y="156"/>
                </a:cubicBezTo>
                <a:cubicBezTo>
                  <a:pt x="387" y="157"/>
                  <a:pt x="387" y="157"/>
                  <a:pt x="387" y="157"/>
                </a:cubicBezTo>
                <a:cubicBezTo>
                  <a:pt x="385" y="158"/>
                  <a:pt x="385" y="158"/>
                  <a:pt x="385" y="158"/>
                </a:cubicBezTo>
                <a:cubicBezTo>
                  <a:pt x="386" y="159"/>
                  <a:pt x="387" y="158"/>
                  <a:pt x="389" y="158"/>
                </a:cubicBezTo>
                <a:cubicBezTo>
                  <a:pt x="390" y="158"/>
                  <a:pt x="392" y="159"/>
                  <a:pt x="391" y="160"/>
                </a:cubicBezTo>
                <a:cubicBezTo>
                  <a:pt x="387" y="159"/>
                  <a:pt x="387" y="159"/>
                  <a:pt x="387" y="159"/>
                </a:cubicBezTo>
                <a:cubicBezTo>
                  <a:pt x="387" y="160"/>
                  <a:pt x="387" y="160"/>
                  <a:pt x="387" y="160"/>
                </a:cubicBezTo>
                <a:cubicBezTo>
                  <a:pt x="388" y="160"/>
                  <a:pt x="388" y="160"/>
                  <a:pt x="389" y="160"/>
                </a:cubicBezTo>
                <a:cubicBezTo>
                  <a:pt x="389" y="161"/>
                  <a:pt x="389" y="161"/>
                  <a:pt x="389" y="161"/>
                </a:cubicBezTo>
                <a:cubicBezTo>
                  <a:pt x="390" y="160"/>
                  <a:pt x="396" y="160"/>
                  <a:pt x="396" y="159"/>
                </a:cubicBezTo>
                <a:cubicBezTo>
                  <a:pt x="397" y="159"/>
                  <a:pt x="398" y="159"/>
                  <a:pt x="399" y="160"/>
                </a:cubicBezTo>
                <a:cubicBezTo>
                  <a:pt x="398" y="160"/>
                  <a:pt x="398" y="160"/>
                  <a:pt x="398" y="160"/>
                </a:cubicBezTo>
                <a:cubicBezTo>
                  <a:pt x="400" y="160"/>
                  <a:pt x="400" y="160"/>
                  <a:pt x="400" y="160"/>
                </a:cubicBezTo>
                <a:cubicBezTo>
                  <a:pt x="400" y="160"/>
                  <a:pt x="400" y="160"/>
                  <a:pt x="400" y="160"/>
                </a:cubicBezTo>
                <a:cubicBezTo>
                  <a:pt x="399" y="160"/>
                  <a:pt x="399" y="160"/>
                  <a:pt x="398" y="159"/>
                </a:cubicBezTo>
                <a:cubicBezTo>
                  <a:pt x="399" y="159"/>
                  <a:pt x="400" y="159"/>
                  <a:pt x="401" y="159"/>
                </a:cubicBezTo>
                <a:cubicBezTo>
                  <a:pt x="399" y="158"/>
                  <a:pt x="401" y="157"/>
                  <a:pt x="402" y="156"/>
                </a:cubicBezTo>
                <a:cubicBezTo>
                  <a:pt x="401" y="156"/>
                  <a:pt x="400" y="156"/>
                  <a:pt x="400" y="156"/>
                </a:cubicBezTo>
                <a:cubicBezTo>
                  <a:pt x="398" y="156"/>
                  <a:pt x="398" y="156"/>
                  <a:pt x="398" y="156"/>
                </a:cubicBezTo>
                <a:cubicBezTo>
                  <a:pt x="399" y="157"/>
                  <a:pt x="399" y="157"/>
                  <a:pt x="399" y="157"/>
                </a:cubicBezTo>
                <a:cubicBezTo>
                  <a:pt x="399" y="157"/>
                  <a:pt x="399" y="158"/>
                  <a:pt x="398" y="158"/>
                </a:cubicBezTo>
                <a:cubicBezTo>
                  <a:pt x="397" y="159"/>
                  <a:pt x="396" y="158"/>
                  <a:pt x="394" y="157"/>
                </a:cubicBezTo>
                <a:cubicBezTo>
                  <a:pt x="394" y="156"/>
                  <a:pt x="395" y="155"/>
                  <a:pt x="395" y="154"/>
                </a:cubicBezTo>
                <a:cubicBezTo>
                  <a:pt x="392" y="155"/>
                  <a:pt x="392" y="155"/>
                  <a:pt x="392" y="155"/>
                </a:cubicBezTo>
                <a:cubicBezTo>
                  <a:pt x="391" y="155"/>
                  <a:pt x="390" y="154"/>
                  <a:pt x="391" y="154"/>
                </a:cubicBezTo>
                <a:cubicBezTo>
                  <a:pt x="393" y="154"/>
                  <a:pt x="395" y="154"/>
                  <a:pt x="396" y="153"/>
                </a:cubicBezTo>
                <a:cubicBezTo>
                  <a:pt x="397" y="155"/>
                  <a:pt x="402" y="152"/>
                  <a:pt x="401" y="153"/>
                </a:cubicBezTo>
                <a:cubicBezTo>
                  <a:pt x="402" y="153"/>
                  <a:pt x="402" y="153"/>
                  <a:pt x="402" y="153"/>
                </a:cubicBezTo>
                <a:cubicBezTo>
                  <a:pt x="402" y="153"/>
                  <a:pt x="402" y="153"/>
                  <a:pt x="402" y="153"/>
                </a:cubicBezTo>
                <a:cubicBezTo>
                  <a:pt x="401" y="153"/>
                  <a:pt x="401" y="153"/>
                  <a:pt x="401" y="153"/>
                </a:cubicBezTo>
                <a:cubicBezTo>
                  <a:pt x="400" y="153"/>
                  <a:pt x="398" y="153"/>
                  <a:pt x="398" y="153"/>
                </a:cubicBezTo>
                <a:cubicBezTo>
                  <a:pt x="401" y="153"/>
                  <a:pt x="402" y="151"/>
                  <a:pt x="403" y="150"/>
                </a:cubicBezTo>
                <a:cubicBezTo>
                  <a:pt x="407" y="152"/>
                  <a:pt x="407" y="152"/>
                  <a:pt x="407" y="152"/>
                </a:cubicBezTo>
                <a:cubicBezTo>
                  <a:pt x="410" y="152"/>
                  <a:pt x="410" y="150"/>
                  <a:pt x="409" y="149"/>
                </a:cubicBezTo>
                <a:cubicBezTo>
                  <a:pt x="408" y="150"/>
                  <a:pt x="408" y="150"/>
                  <a:pt x="408" y="150"/>
                </a:cubicBezTo>
                <a:cubicBezTo>
                  <a:pt x="405" y="151"/>
                  <a:pt x="403" y="149"/>
                  <a:pt x="402" y="148"/>
                </a:cubicBezTo>
                <a:cubicBezTo>
                  <a:pt x="403" y="147"/>
                  <a:pt x="406" y="146"/>
                  <a:pt x="406" y="145"/>
                </a:cubicBezTo>
                <a:cubicBezTo>
                  <a:pt x="407" y="145"/>
                  <a:pt x="407" y="145"/>
                  <a:pt x="408" y="145"/>
                </a:cubicBezTo>
                <a:cubicBezTo>
                  <a:pt x="408" y="144"/>
                  <a:pt x="408" y="143"/>
                  <a:pt x="409" y="143"/>
                </a:cubicBezTo>
                <a:cubicBezTo>
                  <a:pt x="410" y="144"/>
                  <a:pt x="412" y="146"/>
                  <a:pt x="407" y="146"/>
                </a:cubicBezTo>
                <a:cubicBezTo>
                  <a:pt x="411" y="147"/>
                  <a:pt x="406" y="148"/>
                  <a:pt x="407" y="148"/>
                </a:cubicBezTo>
                <a:cubicBezTo>
                  <a:pt x="414" y="150"/>
                  <a:pt x="409" y="145"/>
                  <a:pt x="413" y="145"/>
                </a:cubicBezTo>
                <a:cubicBezTo>
                  <a:pt x="411" y="145"/>
                  <a:pt x="409" y="144"/>
                  <a:pt x="409" y="143"/>
                </a:cubicBezTo>
                <a:cubicBezTo>
                  <a:pt x="412" y="143"/>
                  <a:pt x="409" y="141"/>
                  <a:pt x="407" y="141"/>
                </a:cubicBezTo>
                <a:cubicBezTo>
                  <a:pt x="406" y="141"/>
                  <a:pt x="406" y="143"/>
                  <a:pt x="404" y="142"/>
                </a:cubicBezTo>
                <a:cubicBezTo>
                  <a:pt x="401" y="142"/>
                  <a:pt x="403" y="141"/>
                  <a:pt x="402" y="140"/>
                </a:cubicBezTo>
                <a:cubicBezTo>
                  <a:pt x="409" y="140"/>
                  <a:pt x="409" y="140"/>
                  <a:pt x="409" y="140"/>
                </a:cubicBezTo>
                <a:cubicBezTo>
                  <a:pt x="409" y="139"/>
                  <a:pt x="408" y="138"/>
                  <a:pt x="407" y="138"/>
                </a:cubicBezTo>
                <a:cubicBezTo>
                  <a:pt x="409" y="138"/>
                  <a:pt x="410" y="137"/>
                  <a:pt x="411" y="137"/>
                </a:cubicBezTo>
                <a:cubicBezTo>
                  <a:pt x="412" y="137"/>
                  <a:pt x="411" y="137"/>
                  <a:pt x="411" y="138"/>
                </a:cubicBezTo>
                <a:cubicBezTo>
                  <a:pt x="414" y="138"/>
                  <a:pt x="411" y="137"/>
                  <a:pt x="413" y="137"/>
                </a:cubicBezTo>
                <a:cubicBezTo>
                  <a:pt x="414" y="137"/>
                  <a:pt x="416" y="137"/>
                  <a:pt x="416" y="138"/>
                </a:cubicBezTo>
                <a:cubicBezTo>
                  <a:pt x="417" y="137"/>
                  <a:pt x="417" y="137"/>
                  <a:pt x="417" y="137"/>
                </a:cubicBezTo>
                <a:cubicBezTo>
                  <a:pt x="417" y="137"/>
                  <a:pt x="416" y="136"/>
                  <a:pt x="415" y="136"/>
                </a:cubicBezTo>
                <a:cubicBezTo>
                  <a:pt x="414" y="137"/>
                  <a:pt x="412" y="136"/>
                  <a:pt x="410" y="136"/>
                </a:cubicBezTo>
                <a:cubicBezTo>
                  <a:pt x="410" y="135"/>
                  <a:pt x="412" y="135"/>
                  <a:pt x="412" y="134"/>
                </a:cubicBezTo>
                <a:cubicBezTo>
                  <a:pt x="410" y="135"/>
                  <a:pt x="408" y="137"/>
                  <a:pt x="406" y="135"/>
                </a:cubicBezTo>
                <a:cubicBezTo>
                  <a:pt x="409" y="134"/>
                  <a:pt x="412" y="133"/>
                  <a:pt x="415" y="133"/>
                </a:cubicBezTo>
                <a:cubicBezTo>
                  <a:pt x="414" y="133"/>
                  <a:pt x="414" y="134"/>
                  <a:pt x="414" y="134"/>
                </a:cubicBezTo>
                <a:cubicBezTo>
                  <a:pt x="415" y="134"/>
                  <a:pt x="415" y="134"/>
                  <a:pt x="415" y="134"/>
                </a:cubicBezTo>
                <a:cubicBezTo>
                  <a:pt x="415" y="132"/>
                  <a:pt x="415" y="132"/>
                  <a:pt x="415" y="132"/>
                </a:cubicBezTo>
                <a:cubicBezTo>
                  <a:pt x="413" y="133"/>
                  <a:pt x="408" y="131"/>
                  <a:pt x="407" y="133"/>
                </a:cubicBezTo>
                <a:cubicBezTo>
                  <a:pt x="406" y="133"/>
                  <a:pt x="407" y="132"/>
                  <a:pt x="406" y="132"/>
                </a:cubicBezTo>
                <a:cubicBezTo>
                  <a:pt x="408" y="131"/>
                  <a:pt x="411" y="130"/>
                  <a:pt x="413" y="131"/>
                </a:cubicBezTo>
                <a:cubicBezTo>
                  <a:pt x="413" y="132"/>
                  <a:pt x="413" y="132"/>
                  <a:pt x="413" y="132"/>
                </a:cubicBezTo>
                <a:cubicBezTo>
                  <a:pt x="417" y="131"/>
                  <a:pt x="423" y="131"/>
                  <a:pt x="427" y="131"/>
                </a:cubicBezTo>
                <a:cubicBezTo>
                  <a:pt x="427" y="130"/>
                  <a:pt x="427" y="130"/>
                  <a:pt x="427" y="130"/>
                </a:cubicBezTo>
                <a:cubicBezTo>
                  <a:pt x="421" y="129"/>
                  <a:pt x="414" y="130"/>
                  <a:pt x="407" y="129"/>
                </a:cubicBezTo>
                <a:cubicBezTo>
                  <a:pt x="410" y="128"/>
                  <a:pt x="410" y="128"/>
                  <a:pt x="410" y="128"/>
                </a:cubicBezTo>
                <a:cubicBezTo>
                  <a:pt x="412" y="129"/>
                  <a:pt x="412" y="129"/>
                  <a:pt x="412" y="129"/>
                </a:cubicBezTo>
                <a:cubicBezTo>
                  <a:pt x="415" y="128"/>
                  <a:pt x="413" y="126"/>
                  <a:pt x="416" y="127"/>
                </a:cubicBezTo>
                <a:cubicBezTo>
                  <a:pt x="416" y="129"/>
                  <a:pt x="416" y="129"/>
                  <a:pt x="416" y="129"/>
                </a:cubicBezTo>
                <a:cubicBezTo>
                  <a:pt x="419" y="127"/>
                  <a:pt x="423" y="129"/>
                  <a:pt x="426" y="128"/>
                </a:cubicBezTo>
                <a:cubicBezTo>
                  <a:pt x="426" y="128"/>
                  <a:pt x="426" y="128"/>
                  <a:pt x="426" y="128"/>
                </a:cubicBezTo>
                <a:cubicBezTo>
                  <a:pt x="425" y="126"/>
                  <a:pt x="421" y="126"/>
                  <a:pt x="420" y="127"/>
                </a:cubicBezTo>
                <a:cubicBezTo>
                  <a:pt x="420" y="127"/>
                  <a:pt x="421" y="127"/>
                  <a:pt x="421" y="127"/>
                </a:cubicBezTo>
                <a:cubicBezTo>
                  <a:pt x="418" y="128"/>
                  <a:pt x="417" y="126"/>
                  <a:pt x="414" y="126"/>
                </a:cubicBezTo>
                <a:cubicBezTo>
                  <a:pt x="418" y="125"/>
                  <a:pt x="423" y="125"/>
                  <a:pt x="428" y="126"/>
                </a:cubicBezTo>
                <a:cubicBezTo>
                  <a:pt x="431" y="125"/>
                  <a:pt x="431" y="125"/>
                  <a:pt x="431" y="125"/>
                </a:cubicBezTo>
                <a:cubicBezTo>
                  <a:pt x="433" y="126"/>
                  <a:pt x="433" y="126"/>
                  <a:pt x="433" y="126"/>
                </a:cubicBezTo>
                <a:cubicBezTo>
                  <a:pt x="433" y="125"/>
                  <a:pt x="433" y="125"/>
                  <a:pt x="433" y="125"/>
                </a:cubicBezTo>
                <a:cubicBezTo>
                  <a:pt x="433" y="125"/>
                  <a:pt x="434" y="125"/>
                  <a:pt x="435" y="125"/>
                </a:cubicBezTo>
                <a:cubicBezTo>
                  <a:pt x="436" y="125"/>
                  <a:pt x="437" y="125"/>
                  <a:pt x="437" y="126"/>
                </a:cubicBezTo>
                <a:cubicBezTo>
                  <a:pt x="439" y="126"/>
                  <a:pt x="439" y="126"/>
                  <a:pt x="439" y="126"/>
                </a:cubicBezTo>
                <a:cubicBezTo>
                  <a:pt x="436" y="126"/>
                  <a:pt x="436" y="123"/>
                  <a:pt x="433" y="1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1">
            <a:extLst>
              <a:ext uri="{FF2B5EF4-FFF2-40B4-BE49-F238E27FC236}">
                <a16:creationId xmlns:a16="http://schemas.microsoft.com/office/drawing/2014/main" xmlns="" id="{ACD59F98-54B0-40D8-82DB-B270D9CC605D}"/>
              </a:ext>
            </a:extLst>
          </p:cNvPr>
          <p:cNvSpPr>
            <a:spLocks/>
          </p:cNvSpPr>
          <p:nvPr/>
        </p:nvSpPr>
        <p:spPr bwMode="auto">
          <a:xfrm>
            <a:off x="4122738" y="2615013"/>
            <a:ext cx="1320261" cy="484188"/>
          </a:xfrm>
          <a:custGeom>
            <a:avLst/>
            <a:gdLst>
              <a:gd name="T0" fmla="*/ 389 w 395"/>
              <a:gd name="T1" fmla="*/ 36 h 143"/>
              <a:gd name="T2" fmla="*/ 383 w 395"/>
              <a:gd name="T3" fmla="*/ 20 h 143"/>
              <a:gd name="T4" fmla="*/ 366 w 395"/>
              <a:gd name="T5" fmla="*/ 21 h 143"/>
              <a:gd name="T6" fmla="*/ 355 w 395"/>
              <a:gd name="T7" fmla="*/ 15 h 143"/>
              <a:gd name="T8" fmla="*/ 343 w 395"/>
              <a:gd name="T9" fmla="*/ 11 h 143"/>
              <a:gd name="T10" fmla="*/ 328 w 395"/>
              <a:gd name="T11" fmla="*/ 13 h 143"/>
              <a:gd name="T12" fmla="*/ 305 w 395"/>
              <a:gd name="T13" fmla="*/ 12 h 143"/>
              <a:gd name="T14" fmla="*/ 297 w 395"/>
              <a:gd name="T15" fmla="*/ 22 h 143"/>
              <a:gd name="T16" fmla="*/ 284 w 395"/>
              <a:gd name="T17" fmla="*/ 22 h 143"/>
              <a:gd name="T18" fmla="*/ 260 w 395"/>
              <a:gd name="T19" fmla="*/ 15 h 143"/>
              <a:gd name="T20" fmla="*/ 247 w 395"/>
              <a:gd name="T21" fmla="*/ 19 h 143"/>
              <a:gd name="T22" fmla="*/ 226 w 395"/>
              <a:gd name="T23" fmla="*/ 21 h 143"/>
              <a:gd name="T24" fmla="*/ 209 w 395"/>
              <a:gd name="T25" fmla="*/ 11 h 143"/>
              <a:gd name="T26" fmla="*/ 199 w 395"/>
              <a:gd name="T27" fmla="*/ 8 h 143"/>
              <a:gd name="T28" fmla="*/ 181 w 395"/>
              <a:gd name="T29" fmla="*/ 15 h 143"/>
              <a:gd name="T30" fmla="*/ 160 w 395"/>
              <a:gd name="T31" fmla="*/ 15 h 143"/>
              <a:gd name="T32" fmla="*/ 151 w 395"/>
              <a:gd name="T33" fmla="*/ 11 h 143"/>
              <a:gd name="T34" fmla="*/ 142 w 395"/>
              <a:gd name="T35" fmla="*/ 11 h 143"/>
              <a:gd name="T36" fmla="*/ 126 w 395"/>
              <a:gd name="T37" fmla="*/ 13 h 143"/>
              <a:gd name="T38" fmla="*/ 112 w 395"/>
              <a:gd name="T39" fmla="*/ 12 h 143"/>
              <a:gd name="T40" fmla="*/ 77 w 395"/>
              <a:gd name="T41" fmla="*/ 10 h 143"/>
              <a:gd name="T42" fmla="*/ 51 w 395"/>
              <a:gd name="T43" fmla="*/ 4 h 143"/>
              <a:gd name="T44" fmla="*/ 42 w 395"/>
              <a:gd name="T45" fmla="*/ 9 h 143"/>
              <a:gd name="T46" fmla="*/ 32 w 395"/>
              <a:gd name="T47" fmla="*/ 11 h 143"/>
              <a:gd name="T48" fmla="*/ 25 w 395"/>
              <a:gd name="T49" fmla="*/ 21 h 143"/>
              <a:gd name="T50" fmla="*/ 5 w 395"/>
              <a:gd name="T51" fmla="*/ 43 h 143"/>
              <a:gd name="T52" fmla="*/ 1 w 395"/>
              <a:gd name="T53" fmla="*/ 75 h 143"/>
              <a:gd name="T54" fmla="*/ 10 w 395"/>
              <a:gd name="T55" fmla="*/ 114 h 143"/>
              <a:gd name="T56" fmla="*/ 25 w 395"/>
              <a:gd name="T57" fmla="*/ 125 h 143"/>
              <a:gd name="T58" fmla="*/ 29 w 395"/>
              <a:gd name="T59" fmla="*/ 128 h 143"/>
              <a:gd name="T60" fmla="*/ 50 w 395"/>
              <a:gd name="T61" fmla="*/ 124 h 143"/>
              <a:gd name="T62" fmla="*/ 83 w 395"/>
              <a:gd name="T63" fmla="*/ 131 h 143"/>
              <a:gd name="T64" fmla="*/ 111 w 395"/>
              <a:gd name="T65" fmla="*/ 133 h 143"/>
              <a:gd name="T66" fmla="*/ 116 w 395"/>
              <a:gd name="T67" fmla="*/ 132 h 143"/>
              <a:gd name="T68" fmla="*/ 126 w 395"/>
              <a:gd name="T69" fmla="*/ 124 h 143"/>
              <a:gd name="T70" fmla="*/ 139 w 395"/>
              <a:gd name="T71" fmla="*/ 123 h 143"/>
              <a:gd name="T72" fmla="*/ 155 w 395"/>
              <a:gd name="T73" fmla="*/ 127 h 143"/>
              <a:gd name="T74" fmla="*/ 164 w 395"/>
              <a:gd name="T75" fmla="*/ 133 h 143"/>
              <a:gd name="T76" fmla="*/ 174 w 395"/>
              <a:gd name="T77" fmla="*/ 137 h 143"/>
              <a:gd name="T78" fmla="*/ 189 w 395"/>
              <a:gd name="T79" fmla="*/ 140 h 143"/>
              <a:gd name="T80" fmla="*/ 199 w 395"/>
              <a:gd name="T81" fmla="*/ 135 h 143"/>
              <a:gd name="T82" fmla="*/ 204 w 395"/>
              <a:gd name="T83" fmla="*/ 136 h 143"/>
              <a:gd name="T84" fmla="*/ 220 w 395"/>
              <a:gd name="T85" fmla="*/ 137 h 143"/>
              <a:gd name="T86" fmla="*/ 234 w 395"/>
              <a:gd name="T87" fmla="*/ 139 h 143"/>
              <a:gd name="T88" fmla="*/ 242 w 395"/>
              <a:gd name="T89" fmla="*/ 137 h 143"/>
              <a:gd name="T90" fmla="*/ 247 w 395"/>
              <a:gd name="T91" fmla="*/ 138 h 143"/>
              <a:gd name="T92" fmla="*/ 259 w 395"/>
              <a:gd name="T93" fmla="*/ 137 h 143"/>
              <a:gd name="T94" fmla="*/ 273 w 395"/>
              <a:gd name="T95" fmla="*/ 137 h 143"/>
              <a:gd name="T96" fmla="*/ 282 w 395"/>
              <a:gd name="T97" fmla="*/ 137 h 143"/>
              <a:gd name="T98" fmla="*/ 292 w 395"/>
              <a:gd name="T99" fmla="*/ 137 h 143"/>
              <a:gd name="T100" fmla="*/ 301 w 395"/>
              <a:gd name="T101" fmla="*/ 142 h 143"/>
              <a:gd name="T102" fmla="*/ 313 w 395"/>
              <a:gd name="T103" fmla="*/ 138 h 143"/>
              <a:gd name="T104" fmla="*/ 321 w 395"/>
              <a:gd name="T105" fmla="*/ 134 h 143"/>
              <a:gd name="T106" fmla="*/ 337 w 395"/>
              <a:gd name="T107" fmla="*/ 132 h 143"/>
              <a:gd name="T108" fmla="*/ 343 w 395"/>
              <a:gd name="T109" fmla="*/ 137 h 143"/>
              <a:gd name="T110" fmla="*/ 349 w 395"/>
              <a:gd name="T111" fmla="*/ 137 h 143"/>
              <a:gd name="T112" fmla="*/ 351 w 395"/>
              <a:gd name="T113" fmla="*/ 139 h 143"/>
              <a:gd name="T114" fmla="*/ 362 w 395"/>
              <a:gd name="T115" fmla="*/ 136 h 143"/>
              <a:gd name="T116" fmla="*/ 374 w 395"/>
              <a:gd name="T117" fmla="*/ 122 h 143"/>
              <a:gd name="T118" fmla="*/ 382 w 395"/>
              <a:gd name="T119" fmla="*/ 109 h 143"/>
              <a:gd name="T120" fmla="*/ 386 w 395"/>
              <a:gd name="T121" fmla="*/ 98 h 143"/>
              <a:gd name="T122" fmla="*/ 385 w 395"/>
              <a:gd name="T123" fmla="*/ 8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5" h="143">
                <a:moveTo>
                  <a:pt x="394" y="54"/>
                </a:moveTo>
                <a:cubicBezTo>
                  <a:pt x="392" y="52"/>
                  <a:pt x="393" y="51"/>
                  <a:pt x="392" y="49"/>
                </a:cubicBezTo>
                <a:cubicBezTo>
                  <a:pt x="391" y="48"/>
                  <a:pt x="392" y="48"/>
                  <a:pt x="392" y="47"/>
                </a:cubicBezTo>
                <a:cubicBezTo>
                  <a:pt x="389" y="43"/>
                  <a:pt x="392" y="38"/>
                  <a:pt x="389" y="37"/>
                </a:cubicBezTo>
                <a:cubicBezTo>
                  <a:pt x="389" y="36"/>
                  <a:pt x="389" y="35"/>
                  <a:pt x="389" y="36"/>
                </a:cubicBezTo>
                <a:cubicBezTo>
                  <a:pt x="390" y="34"/>
                  <a:pt x="390" y="33"/>
                  <a:pt x="389" y="32"/>
                </a:cubicBezTo>
                <a:cubicBezTo>
                  <a:pt x="389" y="32"/>
                  <a:pt x="389" y="31"/>
                  <a:pt x="390" y="31"/>
                </a:cubicBezTo>
                <a:cubicBezTo>
                  <a:pt x="389" y="26"/>
                  <a:pt x="386" y="28"/>
                  <a:pt x="384" y="24"/>
                </a:cubicBezTo>
                <a:cubicBezTo>
                  <a:pt x="384" y="25"/>
                  <a:pt x="384" y="25"/>
                  <a:pt x="384" y="25"/>
                </a:cubicBezTo>
                <a:cubicBezTo>
                  <a:pt x="383" y="24"/>
                  <a:pt x="383" y="22"/>
                  <a:pt x="383" y="20"/>
                </a:cubicBezTo>
                <a:cubicBezTo>
                  <a:pt x="382" y="21"/>
                  <a:pt x="382" y="20"/>
                  <a:pt x="381" y="21"/>
                </a:cubicBezTo>
                <a:cubicBezTo>
                  <a:pt x="380" y="18"/>
                  <a:pt x="378" y="18"/>
                  <a:pt x="376" y="16"/>
                </a:cubicBezTo>
                <a:cubicBezTo>
                  <a:pt x="376" y="17"/>
                  <a:pt x="376" y="17"/>
                  <a:pt x="376" y="17"/>
                </a:cubicBezTo>
                <a:cubicBezTo>
                  <a:pt x="375" y="18"/>
                  <a:pt x="373" y="23"/>
                  <a:pt x="371" y="20"/>
                </a:cubicBezTo>
                <a:cubicBezTo>
                  <a:pt x="369" y="20"/>
                  <a:pt x="367" y="17"/>
                  <a:pt x="366" y="21"/>
                </a:cubicBezTo>
                <a:cubicBezTo>
                  <a:pt x="365" y="19"/>
                  <a:pt x="364" y="18"/>
                  <a:pt x="363" y="18"/>
                </a:cubicBezTo>
                <a:cubicBezTo>
                  <a:pt x="362" y="23"/>
                  <a:pt x="359" y="17"/>
                  <a:pt x="358" y="19"/>
                </a:cubicBezTo>
                <a:cubicBezTo>
                  <a:pt x="356" y="16"/>
                  <a:pt x="356" y="16"/>
                  <a:pt x="356" y="16"/>
                </a:cubicBezTo>
                <a:cubicBezTo>
                  <a:pt x="356" y="18"/>
                  <a:pt x="356" y="18"/>
                  <a:pt x="356" y="18"/>
                </a:cubicBezTo>
                <a:cubicBezTo>
                  <a:pt x="355" y="17"/>
                  <a:pt x="354" y="17"/>
                  <a:pt x="355" y="15"/>
                </a:cubicBezTo>
                <a:cubicBezTo>
                  <a:pt x="353" y="15"/>
                  <a:pt x="353" y="17"/>
                  <a:pt x="352" y="18"/>
                </a:cubicBezTo>
                <a:cubicBezTo>
                  <a:pt x="350" y="18"/>
                  <a:pt x="347" y="18"/>
                  <a:pt x="346" y="13"/>
                </a:cubicBezTo>
                <a:cubicBezTo>
                  <a:pt x="346" y="12"/>
                  <a:pt x="347" y="12"/>
                  <a:pt x="346" y="11"/>
                </a:cubicBezTo>
                <a:cubicBezTo>
                  <a:pt x="345" y="11"/>
                  <a:pt x="344" y="11"/>
                  <a:pt x="344" y="13"/>
                </a:cubicBezTo>
                <a:cubicBezTo>
                  <a:pt x="343" y="11"/>
                  <a:pt x="343" y="11"/>
                  <a:pt x="343" y="11"/>
                </a:cubicBezTo>
                <a:cubicBezTo>
                  <a:pt x="339" y="14"/>
                  <a:pt x="338" y="13"/>
                  <a:pt x="334" y="18"/>
                </a:cubicBezTo>
                <a:cubicBezTo>
                  <a:pt x="333" y="13"/>
                  <a:pt x="333" y="13"/>
                  <a:pt x="333" y="13"/>
                </a:cubicBezTo>
                <a:cubicBezTo>
                  <a:pt x="331" y="15"/>
                  <a:pt x="331" y="15"/>
                  <a:pt x="331" y="15"/>
                </a:cubicBezTo>
                <a:cubicBezTo>
                  <a:pt x="330" y="15"/>
                  <a:pt x="330" y="14"/>
                  <a:pt x="330" y="13"/>
                </a:cubicBezTo>
                <a:cubicBezTo>
                  <a:pt x="328" y="13"/>
                  <a:pt x="328" y="13"/>
                  <a:pt x="328" y="13"/>
                </a:cubicBezTo>
                <a:cubicBezTo>
                  <a:pt x="326" y="8"/>
                  <a:pt x="323" y="12"/>
                  <a:pt x="323" y="8"/>
                </a:cubicBezTo>
                <a:cubicBezTo>
                  <a:pt x="319" y="5"/>
                  <a:pt x="316" y="13"/>
                  <a:pt x="313" y="7"/>
                </a:cubicBezTo>
                <a:cubicBezTo>
                  <a:pt x="310" y="5"/>
                  <a:pt x="310" y="9"/>
                  <a:pt x="309" y="11"/>
                </a:cubicBezTo>
                <a:cubicBezTo>
                  <a:pt x="307" y="9"/>
                  <a:pt x="306" y="15"/>
                  <a:pt x="305" y="11"/>
                </a:cubicBezTo>
                <a:cubicBezTo>
                  <a:pt x="305" y="12"/>
                  <a:pt x="305" y="12"/>
                  <a:pt x="305" y="12"/>
                </a:cubicBezTo>
                <a:cubicBezTo>
                  <a:pt x="304" y="16"/>
                  <a:pt x="303" y="16"/>
                  <a:pt x="301" y="17"/>
                </a:cubicBezTo>
                <a:cubicBezTo>
                  <a:pt x="301" y="18"/>
                  <a:pt x="302" y="18"/>
                  <a:pt x="302" y="18"/>
                </a:cubicBezTo>
                <a:cubicBezTo>
                  <a:pt x="301" y="20"/>
                  <a:pt x="301" y="20"/>
                  <a:pt x="301" y="20"/>
                </a:cubicBezTo>
                <a:cubicBezTo>
                  <a:pt x="300" y="18"/>
                  <a:pt x="300" y="18"/>
                  <a:pt x="300" y="18"/>
                </a:cubicBezTo>
                <a:cubicBezTo>
                  <a:pt x="299" y="19"/>
                  <a:pt x="297" y="21"/>
                  <a:pt x="297" y="22"/>
                </a:cubicBezTo>
                <a:cubicBezTo>
                  <a:pt x="296" y="21"/>
                  <a:pt x="296" y="16"/>
                  <a:pt x="294" y="18"/>
                </a:cubicBezTo>
                <a:cubicBezTo>
                  <a:pt x="294" y="21"/>
                  <a:pt x="294" y="21"/>
                  <a:pt x="294" y="21"/>
                </a:cubicBezTo>
                <a:cubicBezTo>
                  <a:pt x="294" y="23"/>
                  <a:pt x="293" y="22"/>
                  <a:pt x="292" y="22"/>
                </a:cubicBezTo>
                <a:cubicBezTo>
                  <a:pt x="291" y="21"/>
                  <a:pt x="291" y="19"/>
                  <a:pt x="291" y="17"/>
                </a:cubicBezTo>
                <a:cubicBezTo>
                  <a:pt x="288" y="25"/>
                  <a:pt x="285" y="13"/>
                  <a:pt x="284" y="22"/>
                </a:cubicBezTo>
                <a:cubicBezTo>
                  <a:pt x="283" y="20"/>
                  <a:pt x="283" y="20"/>
                  <a:pt x="283" y="20"/>
                </a:cubicBezTo>
                <a:cubicBezTo>
                  <a:pt x="281" y="23"/>
                  <a:pt x="278" y="16"/>
                  <a:pt x="276" y="20"/>
                </a:cubicBezTo>
                <a:cubicBezTo>
                  <a:pt x="274" y="15"/>
                  <a:pt x="272" y="17"/>
                  <a:pt x="271" y="11"/>
                </a:cubicBezTo>
                <a:cubicBezTo>
                  <a:pt x="270" y="16"/>
                  <a:pt x="267" y="13"/>
                  <a:pt x="266" y="17"/>
                </a:cubicBezTo>
                <a:cubicBezTo>
                  <a:pt x="264" y="18"/>
                  <a:pt x="261" y="17"/>
                  <a:pt x="260" y="15"/>
                </a:cubicBezTo>
                <a:cubicBezTo>
                  <a:pt x="258" y="20"/>
                  <a:pt x="255" y="18"/>
                  <a:pt x="252" y="17"/>
                </a:cubicBezTo>
                <a:cubicBezTo>
                  <a:pt x="252" y="21"/>
                  <a:pt x="250" y="22"/>
                  <a:pt x="248" y="21"/>
                </a:cubicBezTo>
                <a:cubicBezTo>
                  <a:pt x="248" y="20"/>
                  <a:pt x="248" y="20"/>
                  <a:pt x="248" y="20"/>
                </a:cubicBezTo>
                <a:cubicBezTo>
                  <a:pt x="248" y="21"/>
                  <a:pt x="248" y="21"/>
                  <a:pt x="248" y="21"/>
                </a:cubicBezTo>
                <a:cubicBezTo>
                  <a:pt x="247" y="19"/>
                  <a:pt x="247" y="19"/>
                  <a:pt x="247" y="19"/>
                </a:cubicBezTo>
                <a:cubicBezTo>
                  <a:pt x="247" y="20"/>
                  <a:pt x="247" y="20"/>
                  <a:pt x="247" y="20"/>
                </a:cubicBezTo>
                <a:cubicBezTo>
                  <a:pt x="245" y="15"/>
                  <a:pt x="242" y="18"/>
                  <a:pt x="240" y="18"/>
                </a:cubicBezTo>
                <a:cubicBezTo>
                  <a:pt x="239" y="14"/>
                  <a:pt x="237" y="17"/>
                  <a:pt x="236" y="19"/>
                </a:cubicBezTo>
                <a:cubicBezTo>
                  <a:pt x="233" y="21"/>
                  <a:pt x="231" y="18"/>
                  <a:pt x="229" y="16"/>
                </a:cubicBezTo>
                <a:cubicBezTo>
                  <a:pt x="228" y="17"/>
                  <a:pt x="226" y="18"/>
                  <a:pt x="226" y="21"/>
                </a:cubicBezTo>
                <a:cubicBezTo>
                  <a:pt x="226" y="18"/>
                  <a:pt x="224" y="20"/>
                  <a:pt x="224" y="17"/>
                </a:cubicBezTo>
                <a:cubicBezTo>
                  <a:pt x="223" y="20"/>
                  <a:pt x="222" y="14"/>
                  <a:pt x="221" y="17"/>
                </a:cubicBezTo>
                <a:cubicBezTo>
                  <a:pt x="219" y="17"/>
                  <a:pt x="219" y="13"/>
                  <a:pt x="218" y="12"/>
                </a:cubicBezTo>
                <a:cubicBezTo>
                  <a:pt x="216" y="12"/>
                  <a:pt x="214" y="10"/>
                  <a:pt x="213" y="15"/>
                </a:cubicBezTo>
                <a:cubicBezTo>
                  <a:pt x="213" y="10"/>
                  <a:pt x="210" y="14"/>
                  <a:pt x="209" y="11"/>
                </a:cubicBezTo>
                <a:cubicBezTo>
                  <a:pt x="208" y="11"/>
                  <a:pt x="207" y="14"/>
                  <a:pt x="206" y="10"/>
                </a:cubicBezTo>
                <a:cubicBezTo>
                  <a:pt x="206" y="10"/>
                  <a:pt x="204" y="10"/>
                  <a:pt x="204" y="9"/>
                </a:cubicBezTo>
                <a:cubicBezTo>
                  <a:pt x="204" y="9"/>
                  <a:pt x="203" y="10"/>
                  <a:pt x="203" y="10"/>
                </a:cubicBezTo>
                <a:cubicBezTo>
                  <a:pt x="202" y="9"/>
                  <a:pt x="201" y="11"/>
                  <a:pt x="200" y="8"/>
                </a:cubicBezTo>
                <a:cubicBezTo>
                  <a:pt x="199" y="8"/>
                  <a:pt x="199" y="8"/>
                  <a:pt x="199" y="8"/>
                </a:cubicBezTo>
                <a:cubicBezTo>
                  <a:pt x="198" y="11"/>
                  <a:pt x="196" y="11"/>
                  <a:pt x="194" y="11"/>
                </a:cubicBezTo>
                <a:cubicBezTo>
                  <a:pt x="193" y="17"/>
                  <a:pt x="190" y="12"/>
                  <a:pt x="189" y="15"/>
                </a:cubicBezTo>
                <a:cubicBezTo>
                  <a:pt x="187" y="11"/>
                  <a:pt x="187" y="11"/>
                  <a:pt x="187" y="11"/>
                </a:cubicBezTo>
                <a:cubicBezTo>
                  <a:pt x="184" y="9"/>
                  <a:pt x="186" y="19"/>
                  <a:pt x="183" y="17"/>
                </a:cubicBezTo>
                <a:cubicBezTo>
                  <a:pt x="183" y="17"/>
                  <a:pt x="182" y="14"/>
                  <a:pt x="181" y="15"/>
                </a:cubicBezTo>
                <a:cubicBezTo>
                  <a:pt x="179" y="16"/>
                  <a:pt x="177" y="10"/>
                  <a:pt x="175" y="10"/>
                </a:cubicBezTo>
                <a:cubicBezTo>
                  <a:pt x="175" y="15"/>
                  <a:pt x="173" y="12"/>
                  <a:pt x="172" y="13"/>
                </a:cubicBezTo>
                <a:cubicBezTo>
                  <a:pt x="170" y="7"/>
                  <a:pt x="167" y="10"/>
                  <a:pt x="166" y="4"/>
                </a:cubicBezTo>
                <a:cubicBezTo>
                  <a:pt x="163" y="4"/>
                  <a:pt x="162" y="7"/>
                  <a:pt x="161" y="10"/>
                </a:cubicBezTo>
                <a:cubicBezTo>
                  <a:pt x="161" y="12"/>
                  <a:pt x="160" y="13"/>
                  <a:pt x="160" y="15"/>
                </a:cubicBezTo>
                <a:cubicBezTo>
                  <a:pt x="160" y="12"/>
                  <a:pt x="158" y="12"/>
                  <a:pt x="158" y="10"/>
                </a:cubicBezTo>
                <a:cubicBezTo>
                  <a:pt x="157" y="11"/>
                  <a:pt x="157" y="11"/>
                  <a:pt x="157" y="11"/>
                </a:cubicBezTo>
                <a:cubicBezTo>
                  <a:pt x="157" y="10"/>
                  <a:pt x="156" y="10"/>
                  <a:pt x="156" y="8"/>
                </a:cubicBezTo>
                <a:cubicBezTo>
                  <a:pt x="155" y="10"/>
                  <a:pt x="153" y="10"/>
                  <a:pt x="153" y="12"/>
                </a:cubicBezTo>
                <a:cubicBezTo>
                  <a:pt x="153" y="11"/>
                  <a:pt x="152" y="10"/>
                  <a:pt x="151" y="11"/>
                </a:cubicBezTo>
                <a:cubicBezTo>
                  <a:pt x="152" y="11"/>
                  <a:pt x="151" y="12"/>
                  <a:pt x="151" y="12"/>
                </a:cubicBezTo>
                <a:cubicBezTo>
                  <a:pt x="151" y="11"/>
                  <a:pt x="151" y="11"/>
                  <a:pt x="151" y="11"/>
                </a:cubicBezTo>
                <a:cubicBezTo>
                  <a:pt x="149" y="17"/>
                  <a:pt x="147" y="10"/>
                  <a:pt x="146" y="9"/>
                </a:cubicBezTo>
                <a:cubicBezTo>
                  <a:pt x="143" y="15"/>
                  <a:pt x="143" y="15"/>
                  <a:pt x="143" y="15"/>
                </a:cubicBezTo>
                <a:cubicBezTo>
                  <a:pt x="143" y="14"/>
                  <a:pt x="142" y="13"/>
                  <a:pt x="142" y="11"/>
                </a:cubicBezTo>
                <a:cubicBezTo>
                  <a:pt x="141" y="12"/>
                  <a:pt x="141" y="12"/>
                  <a:pt x="141" y="12"/>
                </a:cubicBezTo>
                <a:cubicBezTo>
                  <a:pt x="141" y="13"/>
                  <a:pt x="141" y="13"/>
                  <a:pt x="140" y="14"/>
                </a:cubicBezTo>
                <a:cubicBezTo>
                  <a:pt x="140" y="13"/>
                  <a:pt x="140" y="12"/>
                  <a:pt x="139" y="12"/>
                </a:cubicBezTo>
                <a:cubicBezTo>
                  <a:pt x="137" y="15"/>
                  <a:pt x="135" y="13"/>
                  <a:pt x="133" y="15"/>
                </a:cubicBezTo>
                <a:cubicBezTo>
                  <a:pt x="131" y="8"/>
                  <a:pt x="127" y="16"/>
                  <a:pt x="126" y="13"/>
                </a:cubicBezTo>
                <a:cubicBezTo>
                  <a:pt x="123" y="11"/>
                  <a:pt x="123" y="6"/>
                  <a:pt x="120" y="3"/>
                </a:cubicBezTo>
                <a:cubicBezTo>
                  <a:pt x="120" y="8"/>
                  <a:pt x="119" y="4"/>
                  <a:pt x="118" y="8"/>
                </a:cubicBezTo>
                <a:cubicBezTo>
                  <a:pt x="118" y="6"/>
                  <a:pt x="116" y="10"/>
                  <a:pt x="116" y="6"/>
                </a:cubicBezTo>
                <a:cubicBezTo>
                  <a:pt x="115" y="5"/>
                  <a:pt x="114" y="9"/>
                  <a:pt x="113" y="8"/>
                </a:cubicBezTo>
                <a:cubicBezTo>
                  <a:pt x="113" y="10"/>
                  <a:pt x="113" y="11"/>
                  <a:pt x="112" y="12"/>
                </a:cubicBezTo>
                <a:cubicBezTo>
                  <a:pt x="109" y="11"/>
                  <a:pt x="107" y="9"/>
                  <a:pt x="104" y="10"/>
                </a:cubicBezTo>
                <a:cubicBezTo>
                  <a:pt x="103" y="18"/>
                  <a:pt x="99" y="11"/>
                  <a:pt x="97" y="14"/>
                </a:cubicBezTo>
                <a:cubicBezTo>
                  <a:pt x="96" y="11"/>
                  <a:pt x="94" y="16"/>
                  <a:pt x="93" y="11"/>
                </a:cubicBezTo>
                <a:cubicBezTo>
                  <a:pt x="88" y="12"/>
                  <a:pt x="85" y="14"/>
                  <a:pt x="79" y="12"/>
                </a:cubicBezTo>
                <a:cubicBezTo>
                  <a:pt x="79" y="10"/>
                  <a:pt x="77" y="9"/>
                  <a:pt x="77" y="10"/>
                </a:cubicBezTo>
                <a:cubicBezTo>
                  <a:pt x="74" y="15"/>
                  <a:pt x="71" y="4"/>
                  <a:pt x="68" y="11"/>
                </a:cubicBezTo>
                <a:cubicBezTo>
                  <a:pt x="68" y="8"/>
                  <a:pt x="65" y="11"/>
                  <a:pt x="66" y="6"/>
                </a:cubicBezTo>
                <a:cubicBezTo>
                  <a:pt x="63" y="9"/>
                  <a:pt x="60" y="0"/>
                  <a:pt x="57" y="4"/>
                </a:cubicBezTo>
                <a:cubicBezTo>
                  <a:pt x="56" y="0"/>
                  <a:pt x="54" y="9"/>
                  <a:pt x="52" y="2"/>
                </a:cubicBezTo>
                <a:cubicBezTo>
                  <a:pt x="51" y="4"/>
                  <a:pt x="51" y="4"/>
                  <a:pt x="51" y="4"/>
                </a:cubicBezTo>
                <a:cubicBezTo>
                  <a:pt x="51" y="3"/>
                  <a:pt x="50" y="2"/>
                  <a:pt x="50" y="1"/>
                </a:cubicBezTo>
                <a:cubicBezTo>
                  <a:pt x="49" y="0"/>
                  <a:pt x="49" y="4"/>
                  <a:pt x="48" y="4"/>
                </a:cubicBezTo>
                <a:cubicBezTo>
                  <a:pt x="48" y="5"/>
                  <a:pt x="48" y="5"/>
                  <a:pt x="48" y="5"/>
                </a:cubicBezTo>
                <a:cubicBezTo>
                  <a:pt x="44" y="9"/>
                  <a:pt x="44" y="9"/>
                  <a:pt x="44" y="9"/>
                </a:cubicBezTo>
                <a:cubicBezTo>
                  <a:pt x="43" y="8"/>
                  <a:pt x="42" y="7"/>
                  <a:pt x="42" y="9"/>
                </a:cubicBezTo>
                <a:cubicBezTo>
                  <a:pt x="42" y="10"/>
                  <a:pt x="42" y="10"/>
                  <a:pt x="42" y="10"/>
                </a:cubicBezTo>
                <a:cubicBezTo>
                  <a:pt x="42" y="12"/>
                  <a:pt x="42" y="12"/>
                  <a:pt x="42" y="12"/>
                </a:cubicBezTo>
                <a:cubicBezTo>
                  <a:pt x="41" y="11"/>
                  <a:pt x="41" y="10"/>
                  <a:pt x="41" y="9"/>
                </a:cubicBezTo>
                <a:cubicBezTo>
                  <a:pt x="34" y="9"/>
                  <a:pt x="34" y="9"/>
                  <a:pt x="34" y="9"/>
                </a:cubicBezTo>
                <a:cubicBezTo>
                  <a:pt x="33" y="9"/>
                  <a:pt x="33" y="14"/>
                  <a:pt x="32" y="11"/>
                </a:cubicBezTo>
                <a:cubicBezTo>
                  <a:pt x="30" y="14"/>
                  <a:pt x="30" y="14"/>
                  <a:pt x="30" y="14"/>
                </a:cubicBezTo>
                <a:cubicBezTo>
                  <a:pt x="30" y="13"/>
                  <a:pt x="30" y="13"/>
                  <a:pt x="30" y="13"/>
                </a:cubicBezTo>
                <a:cubicBezTo>
                  <a:pt x="28" y="17"/>
                  <a:pt x="28" y="17"/>
                  <a:pt x="28" y="17"/>
                </a:cubicBezTo>
                <a:cubicBezTo>
                  <a:pt x="28" y="16"/>
                  <a:pt x="28" y="16"/>
                  <a:pt x="28" y="16"/>
                </a:cubicBezTo>
                <a:cubicBezTo>
                  <a:pt x="25" y="21"/>
                  <a:pt x="25" y="21"/>
                  <a:pt x="25" y="21"/>
                </a:cubicBezTo>
                <a:cubicBezTo>
                  <a:pt x="24" y="23"/>
                  <a:pt x="23" y="19"/>
                  <a:pt x="22" y="19"/>
                </a:cubicBezTo>
                <a:cubicBezTo>
                  <a:pt x="21" y="24"/>
                  <a:pt x="19" y="26"/>
                  <a:pt x="18" y="30"/>
                </a:cubicBezTo>
                <a:cubicBezTo>
                  <a:pt x="16" y="29"/>
                  <a:pt x="14" y="30"/>
                  <a:pt x="13" y="31"/>
                </a:cubicBezTo>
                <a:cubicBezTo>
                  <a:pt x="12" y="35"/>
                  <a:pt x="11" y="35"/>
                  <a:pt x="9" y="36"/>
                </a:cubicBezTo>
                <a:cubicBezTo>
                  <a:pt x="9" y="42"/>
                  <a:pt x="7" y="45"/>
                  <a:pt x="5" y="43"/>
                </a:cubicBezTo>
                <a:cubicBezTo>
                  <a:pt x="2" y="43"/>
                  <a:pt x="6" y="50"/>
                  <a:pt x="3" y="47"/>
                </a:cubicBezTo>
                <a:cubicBezTo>
                  <a:pt x="4" y="53"/>
                  <a:pt x="2" y="57"/>
                  <a:pt x="2" y="61"/>
                </a:cubicBezTo>
                <a:cubicBezTo>
                  <a:pt x="2" y="61"/>
                  <a:pt x="2" y="61"/>
                  <a:pt x="2" y="61"/>
                </a:cubicBezTo>
                <a:cubicBezTo>
                  <a:pt x="1" y="75"/>
                  <a:pt x="1" y="75"/>
                  <a:pt x="1" y="75"/>
                </a:cubicBezTo>
                <a:cubicBezTo>
                  <a:pt x="1" y="75"/>
                  <a:pt x="1" y="75"/>
                  <a:pt x="1" y="75"/>
                </a:cubicBezTo>
                <a:cubicBezTo>
                  <a:pt x="1" y="78"/>
                  <a:pt x="0" y="85"/>
                  <a:pt x="2" y="87"/>
                </a:cubicBezTo>
                <a:cubicBezTo>
                  <a:pt x="1" y="89"/>
                  <a:pt x="1" y="89"/>
                  <a:pt x="1" y="89"/>
                </a:cubicBezTo>
                <a:cubicBezTo>
                  <a:pt x="2" y="91"/>
                  <a:pt x="2" y="91"/>
                  <a:pt x="2" y="91"/>
                </a:cubicBezTo>
                <a:cubicBezTo>
                  <a:pt x="2" y="91"/>
                  <a:pt x="2" y="92"/>
                  <a:pt x="2" y="93"/>
                </a:cubicBezTo>
                <a:cubicBezTo>
                  <a:pt x="7" y="96"/>
                  <a:pt x="8" y="109"/>
                  <a:pt x="10" y="114"/>
                </a:cubicBezTo>
                <a:cubicBezTo>
                  <a:pt x="13" y="115"/>
                  <a:pt x="16" y="113"/>
                  <a:pt x="19" y="117"/>
                </a:cubicBezTo>
                <a:cubicBezTo>
                  <a:pt x="19" y="118"/>
                  <a:pt x="19" y="118"/>
                  <a:pt x="19" y="118"/>
                </a:cubicBezTo>
                <a:cubicBezTo>
                  <a:pt x="20" y="117"/>
                  <a:pt x="21" y="118"/>
                  <a:pt x="22" y="120"/>
                </a:cubicBezTo>
                <a:cubicBezTo>
                  <a:pt x="25" y="117"/>
                  <a:pt x="23" y="124"/>
                  <a:pt x="26" y="124"/>
                </a:cubicBezTo>
                <a:cubicBezTo>
                  <a:pt x="25" y="125"/>
                  <a:pt x="25" y="125"/>
                  <a:pt x="25" y="125"/>
                </a:cubicBezTo>
                <a:cubicBezTo>
                  <a:pt x="25" y="126"/>
                  <a:pt x="25" y="126"/>
                  <a:pt x="25" y="126"/>
                </a:cubicBezTo>
                <a:cubicBezTo>
                  <a:pt x="26" y="126"/>
                  <a:pt x="26" y="126"/>
                  <a:pt x="26" y="126"/>
                </a:cubicBezTo>
                <a:cubicBezTo>
                  <a:pt x="26" y="125"/>
                  <a:pt x="26" y="125"/>
                  <a:pt x="26" y="125"/>
                </a:cubicBezTo>
                <a:cubicBezTo>
                  <a:pt x="26" y="125"/>
                  <a:pt x="26" y="126"/>
                  <a:pt x="26" y="127"/>
                </a:cubicBezTo>
                <a:cubicBezTo>
                  <a:pt x="27" y="127"/>
                  <a:pt x="29" y="124"/>
                  <a:pt x="29" y="128"/>
                </a:cubicBezTo>
                <a:cubicBezTo>
                  <a:pt x="31" y="131"/>
                  <a:pt x="33" y="123"/>
                  <a:pt x="34" y="128"/>
                </a:cubicBezTo>
                <a:cubicBezTo>
                  <a:pt x="38" y="129"/>
                  <a:pt x="41" y="128"/>
                  <a:pt x="44" y="127"/>
                </a:cubicBezTo>
                <a:cubicBezTo>
                  <a:pt x="44" y="127"/>
                  <a:pt x="44" y="127"/>
                  <a:pt x="44" y="127"/>
                </a:cubicBezTo>
                <a:cubicBezTo>
                  <a:pt x="45" y="126"/>
                  <a:pt x="46" y="130"/>
                  <a:pt x="47" y="130"/>
                </a:cubicBezTo>
                <a:cubicBezTo>
                  <a:pt x="47" y="126"/>
                  <a:pt x="50" y="127"/>
                  <a:pt x="50" y="124"/>
                </a:cubicBezTo>
                <a:cubicBezTo>
                  <a:pt x="55" y="117"/>
                  <a:pt x="56" y="132"/>
                  <a:pt x="60" y="130"/>
                </a:cubicBezTo>
                <a:cubicBezTo>
                  <a:pt x="62" y="124"/>
                  <a:pt x="62" y="133"/>
                  <a:pt x="64" y="132"/>
                </a:cubicBezTo>
                <a:cubicBezTo>
                  <a:pt x="68" y="131"/>
                  <a:pt x="71" y="136"/>
                  <a:pt x="74" y="132"/>
                </a:cubicBezTo>
                <a:cubicBezTo>
                  <a:pt x="75" y="133"/>
                  <a:pt x="75" y="134"/>
                  <a:pt x="76" y="134"/>
                </a:cubicBezTo>
                <a:cubicBezTo>
                  <a:pt x="77" y="128"/>
                  <a:pt x="80" y="131"/>
                  <a:pt x="83" y="131"/>
                </a:cubicBezTo>
                <a:cubicBezTo>
                  <a:pt x="86" y="127"/>
                  <a:pt x="90" y="133"/>
                  <a:pt x="94" y="129"/>
                </a:cubicBezTo>
                <a:cubicBezTo>
                  <a:pt x="94" y="130"/>
                  <a:pt x="94" y="130"/>
                  <a:pt x="94" y="131"/>
                </a:cubicBezTo>
                <a:cubicBezTo>
                  <a:pt x="95" y="131"/>
                  <a:pt x="95" y="131"/>
                  <a:pt x="95" y="132"/>
                </a:cubicBezTo>
                <a:cubicBezTo>
                  <a:pt x="95" y="133"/>
                  <a:pt x="95" y="133"/>
                  <a:pt x="95" y="133"/>
                </a:cubicBezTo>
                <a:cubicBezTo>
                  <a:pt x="100" y="128"/>
                  <a:pt x="105" y="136"/>
                  <a:pt x="111" y="133"/>
                </a:cubicBezTo>
                <a:cubicBezTo>
                  <a:pt x="112" y="134"/>
                  <a:pt x="112" y="134"/>
                  <a:pt x="112" y="134"/>
                </a:cubicBezTo>
                <a:cubicBezTo>
                  <a:pt x="112" y="133"/>
                  <a:pt x="112" y="133"/>
                  <a:pt x="112" y="133"/>
                </a:cubicBezTo>
                <a:cubicBezTo>
                  <a:pt x="113" y="133"/>
                  <a:pt x="113" y="133"/>
                  <a:pt x="113" y="133"/>
                </a:cubicBezTo>
                <a:cubicBezTo>
                  <a:pt x="113" y="131"/>
                  <a:pt x="116" y="134"/>
                  <a:pt x="115" y="130"/>
                </a:cubicBezTo>
                <a:cubicBezTo>
                  <a:pt x="116" y="132"/>
                  <a:pt x="116" y="132"/>
                  <a:pt x="116" y="132"/>
                </a:cubicBezTo>
                <a:cubicBezTo>
                  <a:pt x="117" y="133"/>
                  <a:pt x="117" y="131"/>
                  <a:pt x="118" y="131"/>
                </a:cubicBezTo>
                <a:cubicBezTo>
                  <a:pt x="118" y="130"/>
                  <a:pt x="118" y="130"/>
                  <a:pt x="118" y="130"/>
                </a:cubicBezTo>
                <a:cubicBezTo>
                  <a:pt x="118" y="126"/>
                  <a:pt x="120" y="127"/>
                  <a:pt x="121" y="127"/>
                </a:cubicBezTo>
                <a:cubicBezTo>
                  <a:pt x="121" y="126"/>
                  <a:pt x="121" y="126"/>
                  <a:pt x="121" y="126"/>
                </a:cubicBezTo>
                <a:cubicBezTo>
                  <a:pt x="122" y="125"/>
                  <a:pt x="124" y="124"/>
                  <a:pt x="126" y="124"/>
                </a:cubicBezTo>
                <a:cubicBezTo>
                  <a:pt x="126" y="123"/>
                  <a:pt x="126" y="122"/>
                  <a:pt x="127" y="122"/>
                </a:cubicBezTo>
                <a:cubicBezTo>
                  <a:pt x="127" y="122"/>
                  <a:pt x="127" y="122"/>
                  <a:pt x="127" y="122"/>
                </a:cubicBezTo>
                <a:cubicBezTo>
                  <a:pt x="128" y="123"/>
                  <a:pt x="130" y="123"/>
                  <a:pt x="131" y="122"/>
                </a:cubicBezTo>
                <a:cubicBezTo>
                  <a:pt x="133" y="124"/>
                  <a:pt x="135" y="120"/>
                  <a:pt x="137" y="123"/>
                </a:cubicBezTo>
                <a:cubicBezTo>
                  <a:pt x="138" y="122"/>
                  <a:pt x="138" y="123"/>
                  <a:pt x="139" y="123"/>
                </a:cubicBezTo>
                <a:cubicBezTo>
                  <a:pt x="140" y="122"/>
                  <a:pt x="142" y="124"/>
                  <a:pt x="142" y="123"/>
                </a:cubicBezTo>
                <a:cubicBezTo>
                  <a:pt x="143" y="123"/>
                  <a:pt x="143" y="123"/>
                  <a:pt x="144" y="124"/>
                </a:cubicBezTo>
                <a:cubicBezTo>
                  <a:pt x="144" y="125"/>
                  <a:pt x="146" y="125"/>
                  <a:pt x="147" y="124"/>
                </a:cubicBezTo>
                <a:cubicBezTo>
                  <a:pt x="149" y="126"/>
                  <a:pt x="152" y="126"/>
                  <a:pt x="154" y="128"/>
                </a:cubicBezTo>
                <a:cubicBezTo>
                  <a:pt x="155" y="127"/>
                  <a:pt x="155" y="127"/>
                  <a:pt x="155" y="127"/>
                </a:cubicBezTo>
                <a:cubicBezTo>
                  <a:pt x="155" y="127"/>
                  <a:pt x="155" y="127"/>
                  <a:pt x="155" y="128"/>
                </a:cubicBezTo>
                <a:cubicBezTo>
                  <a:pt x="154" y="129"/>
                  <a:pt x="156" y="130"/>
                  <a:pt x="157" y="131"/>
                </a:cubicBezTo>
                <a:cubicBezTo>
                  <a:pt x="159" y="131"/>
                  <a:pt x="161" y="133"/>
                  <a:pt x="162" y="134"/>
                </a:cubicBezTo>
                <a:cubicBezTo>
                  <a:pt x="163" y="134"/>
                  <a:pt x="163" y="133"/>
                  <a:pt x="164" y="133"/>
                </a:cubicBezTo>
                <a:cubicBezTo>
                  <a:pt x="164" y="133"/>
                  <a:pt x="164" y="133"/>
                  <a:pt x="164" y="133"/>
                </a:cubicBezTo>
                <a:cubicBezTo>
                  <a:pt x="163" y="135"/>
                  <a:pt x="165" y="135"/>
                  <a:pt x="166" y="135"/>
                </a:cubicBezTo>
                <a:cubicBezTo>
                  <a:pt x="166" y="135"/>
                  <a:pt x="166" y="135"/>
                  <a:pt x="166" y="135"/>
                </a:cubicBezTo>
                <a:cubicBezTo>
                  <a:pt x="167" y="134"/>
                  <a:pt x="169" y="134"/>
                  <a:pt x="170" y="135"/>
                </a:cubicBezTo>
                <a:cubicBezTo>
                  <a:pt x="171" y="135"/>
                  <a:pt x="172" y="136"/>
                  <a:pt x="173" y="135"/>
                </a:cubicBezTo>
                <a:cubicBezTo>
                  <a:pt x="174" y="135"/>
                  <a:pt x="174" y="136"/>
                  <a:pt x="174" y="137"/>
                </a:cubicBezTo>
                <a:cubicBezTo>
                  <a:pt x="175" y="136"/>
                  <a:pt x="176" y="138"/>
                  <a:pt x="176" y="137"/>
                </a:cubicBezTo>
                <a:cubicBezTo>
                  <a:pt x="177" y="141"/>
                  <a:pt x="179" y="138"/>
                  <a:pt x="180" y="139"/>
                </a:cubicBezTo>
                <a:cubicBezTo>
                  <a:pt x="182" y="138"/>
                  <a:pt x="183" y="141"/>
                  <a:pt x="184" y="141"/>
                </a:cubicBezTo>
                <a:cubicBezTo>
                  <a:pt x="186" y="141"/>
                  <a:pt x="185" y="139"/>
                  <a:pt x="186" y="139"/>
                </a:cubicBezTo>
                <a:cubicBezTo>
                  <a:pt x="187" y="139"/>
                  <a:pt x="187" y="140"/>
                  <a:pt x="189" y="140"/>
                </a:cubicBezTo>
                <a:cubicBezTo>
                  <a:pt x="189" y="141"/>
                  <a:pt x="189" y="141"/>
                  <a:pt x="189" y="141"/>
                </a:cubicBezTo>
                <a:cubicBezTo>
                  <a:pt x="189" y="141"/>
                  <a:pt x="189" y="141"/>
                  <a:pt x="189" y="141"/>
                </a:cubicBezTo>
                <a:cubicBezTo>
                  <a:pt x="191" y="140"/>
                  <a:pt x="191" y="140"/>
                  <a:pt x="193" y="140"/>
                </a:cubicBezTo>
                <a:cubicBezTo>
                  <a:pt x="194" y="139"/>
                  <a:pt x="195" y="140"/>
                  <a:pt x="196" y="139"/>
                </a:cubicBezTo>
                <a:cubicBezTo>
                  <a:pt x="196" y="137"/>
                  <a:pt x="198" y="137"/>
                  <a:pt x="199" y="135"/>
                </a:cubicBezTo>
                <a:cubicBezTo>
                  <a:pt x="199" y="135"/>
                  <a:pt x="199" y="135"/>
                  <a:pt x="200" y="135"/>
                </a:cubicBezTo>
                <a:cubicBezTo>
                  <a:pt x="200" y="136"/>
                  <a:pt x="200" y="136"/>
                  <a:pt x="200" y="136"/>
                </a:cubicBezTo>
                <a:cubicBezTo>
                  <a:pt x="200" y="137"/>
                  <a:pt x="201" y="138"/>
                  <a:pt x="201" y="137"/>
                </a:cubicBezTo>
                <a:cubicBezTo>
                  <a:pt x="201" y="137"/>
                  <a:pt x="202" y="137"/>
                  <a:pt x="202" y="138"/>
                </a:cubicBezTo>
                <a:cubicBezTo>
                  <a:pt x="203" y="137"/>
                  <a:pt x="205" y="139"/>
                  <a:pt x="204" y="136"/>
                </a:cubicBezTo>
                <a:cubicBezTo>
                  <a:pt x="205" y="136"/>
                  <a:pt x="206" y="137"/>
                  <a:pt x="207" y="137"/>
                </a:cubicBezTo>
                <a:cubicBezTo>
                  <a:pt x="208" y="138"/>
                  <a:pt x="209" y="136"/>
                  <a:pt x="210" y="137"/>
                </a:cubicBezTo>
                <a:cubicBezTo>
                  <a:pt x="211" y="138"/>
                  <a:pt x="213" y="137"/>
                  <a:pt x="213" y="138"/>
                </a:cubicBezTo>
                <a:cubicBezTo>
                  <a:pt x="214" y="138"/>
                  <a:pt x="215" y="138"/>
                  <a:pt x="215" y="138"/>
                </a:cubicBezTo>
                <a:cubicBezTo>
                  <a:pt x="217" y="136"/>
                  <a:pt x="219" y="138"/>
                  <a:pt x="220" y="137"/>
                </a:cubicBezTo>
                <a:cubicBezTo>
                  <a:pt x="221" y="136"/>
                  <a:pt x="222" y="138"/>
                  <a:pt x="223" y="139"/>
                </a:cubicBezTo>
                <a:cubicBezTo>
                  <a:pt x="224" y="139"/>
                  <a:pt x="224" y="137"/>
                  <a:pt x="226" y="138"/>
                </a:cubicBezTo>
                <a:cubicBezTo>
                  <a:pt x="226" y="139"/>
                  <a:pt x="229" y="139"/>
                  <a:pt x="230" y="140"/>
                </a:cubicBezTo>
                <a:cubicBezTo>
                  <a:pt x="230" y="139"/>
                  <a:pt x="232" y="139"/>
                  <a:pt x="233" y="138"/>
                </a:cubicBezTo>
                <a:cubicBezTo>
                  <a:pt x="234" y="139"/>
                  <a:pt x="234" y="139"/>
                  <a:pt x="234" y="139"/>
                </a:cubicBezTo>
                <a:cubicBezTo>
                  <a:pt x="236" y="139"/>
                  <a:pt x="236" y="136"/>
                  <a:pt x="238" y="135"/>
                </a:cubicBezTo>
                <a:cubicBezTo>
                  <a:pt x="238" y="135"/>
                  <a:pt x="238" y="135"/>
                  <a:pt x="238" y="135"/>
                </a:cubicBezTo>
                <a:cubicBezTo>
                  <a:pt x="239" y="135"/>
                  <a:pt x="238" y="136"/>
                  <a:pt x="238" y="136"/>
                </a:cubicBezTo>
                <a:cubicBezTo>
                  <a:pt x="239" y="137"/>
                  <a:pt x="241" y="136"/>
                  <a:pt x="242" y="136"/>
                </a:cubicBezTo>
                <a:cubicBezTo>
                  <a:pt x="242" y="137"/>
                  <a:pt x="240" y="137"/>
                  <a:pt x="242" y="137"/>
                </a:cubicBezTo>
                <a:cubicBezTo>
                  <a:pt x="243" y="139"/>
                  <a:pt x="243" y="136"/>
                  <a:pt x="244" y="137"/>
                </a:cubicBezTo>
                <a:cubicBezTo>
                  <a:pt x="245" y="137"/>
                  <a:pt x="244" y="137"/>
                  <a:pt x="245" y="136"/>
                </a:cubicBezTo>
                <a:cubicBezTo>
                  <a:pt x="245" y="136"/>
                  <a:pt x="245" y="135"/>
                  <a:pt x="246" y="136"/>
                </a:cubicBezTo>
                <a:cubicBezTo>
                  <a:pt x="246" y="136"/>
                  <a:pt x="246" y="137"/>
                  <a:pt x="246" y="137"/>
                </a:cubicBezTo>
                <a:cubicBezTo>
                  <a:pt x="246" y="138"/>
                  <a:pt x="246" y="139"/>
                  <a:pt x="247" y="138"/>
                </a:cubicBezTo>
                <a:cubicBezTo>
                  <a:pt x="247" y="137"/>
                  <a:pt x="249" y="138"/>
                  <a:pt x="250" y="136"/>
                </a:cubicBezTo>
                <a:cubicBezTo>
                  <a:pt x="250" y="137"/>
                  <a:pt x="250" y="136"/>
                  <a:pt x="251" y="136"/>
                </a:cubicBezTo>
                <a:cubicBezTo>
                  <a:pt x="252" y="135"/>
                  <a:pt x="252" y="138"/>
                  <a:pt x="252" y="138"/>
                </a:cubicBezTo>
                <a:cubicBezTo>
                  <a:pt x="253" y="138"/>
                  <a:pt x="255" y="139"/>
                  <a:pt x="255" y="138"/>
                </a:cubicBezTo>
                <a:cubicBezTo>
                  <a:pt x="257" y="138"/>
                  <a:pt x="258" y="136"/>
                  <a:pt x="259" y="137"/>
                </a:cubicBezTo>
                <a:cubicBezTo>
                  <a:pt x="259" y="135"/>
                  <a:pt x="261" y="135"/>
                  <a:pt x="262" y="136"/>
                </a:cubicBezTo>
                <a:cubicBezTo>
                  <a:pt x="262" y="137"/>
                  <a:pt x="262" y="137"/>
                  <a:pt x="262" y="137"/>
                </a:cubicBezTo>
                <a:cubicBezTo>
                  <a:pt x="265" y="136"/>
                  <a:pt x="265" y="136"/>
                  <a:pt x="265" y="136"/>
                </a:cubicBezTo>
                <a:cubicBezTo>
                  <a:pt x="266" y="138"/>
                  <a:pt x="268" y="135"/>
                  <a:pt x="269" y="136"/>
                </a:cubicBezTo>
                <a:cubicBezTo>
                  <a:pt x="269" y="138"/>
                  <a:pt x="271" y="136"/>
                  <a:pt x="273" y="137"/>
                </a:cubicBezTo>
                <a:cubicBezTo>
                  <a:pt x="273" y="136"/>
                  <a:pt x="274" y="136"/>
                  <a:pt x="275" y="136"/>
                </a:cubicBezTo>
                <a:cubicBezTo>
                  <a:pt x="275" y="137"/>
                  <a:pt x="275" y="137"/>
                  <a:pt x="275" y="138"/>
                </a:cubicBezTo>
                <a:cubicBezTo>
                  <a:pt x="276" y="137"/>
                  <a:pt x="277" y="138"/>
                  <a:pt x="278" y="138"/>
                </a:cubicBezTo>
                <a:cubicBezTo>
                  <a:pt x="279" y="138"/>
                  <a:pt x="280" y="137"/>
                  <a:pt x="280" y="136"/>
                </a:cubicBezTo>
                <a:cubicBezTo>
                  <a:pt x="281" y="136"/>
                  <a:pt x="281" y="136"/>
                  <a:pt x="282" y="137"/>
                </a:cubicBezTo>
                <a:cubicBezTo>
                  <a:pt x="282" y="137"/>
                  <a:pt x="282" y="136"/>
                  <a:pt x="283" y="136"/>
                </a:cubicBezTo>
                <a:cubicBezTo>
                  <a:pt x="283" y="136"/>
                  <a:pt x="284" y="137"/>
                  <a:pt x="284" y="138"/>
                </a:cubicBezTo>
                <a:cubicBezTo>
                  <a:pt x="285" y="138"/>
                  <a:pt x="286" y="139"/>
                  <a:pt x="286" y="138"/>
                </a:cubicBezTo>
                <a:cubicBezTo>
                  <a:pt x="287" y="138"/>
                  <a:pt x="289" y="137"/>
                  <a:pt x="289" y="138"/>
                </a:cubicBezTo>
                <a:cubicBezTo>
                  <a:pt x="290" y="138"/>
                  <a:pt x="290" y="137"/>
                  <a:pt x="292" y="137"/>
                </a:cubicBezTo>
                <a:cubicBezTo>
                  <a:pt x="292" y="138"/>
                  <a:pt x="292" y="139"/>
                  <a:pt x="291" y="140"/>
                </a:cubicBezTo>
                <a:cubicBezTo>
                  <a:pt x="292" y="142"/>
                  <a:pt x="293" y="141"/>
                  <a:pt x="294" y="142"/>
                </a:cubicBezTo>
                <a:cubicBezTo>
                  <a:pt x="295" y="143"/>
                  <a:pt x="295" y="141"/>
                  <a:pt x="297" y="141"/>
                </a:cubicBezTo>
                <a:cubicBezTo>
                  <a:pt x="297" y="141"/>
                  <a:pt x="298" y="142"/>
                  <a:pt x="299" y="141"/>
                </a:cubicBezTo>
                <a:cubicBezTo>
                  <a:pt x="299" y="141"/>
                  <a:pt x="300" y="141"/>
                  <a:pt x="301" y="142"/>
                </a:cubicBezTo>
                <a:cubicBezTo>
                  <a:pt x="302" y="142"/>
                  <a:pt x="303" y="143"/>
                  <a:pt x="304" y="142"/>
                </a:cubicBezTo>
                <a:cubicBezTo>
                  <a:pt x="304" y="141"/>
                  <a:pt x="306" y="142"/>
                  <a:pt x="306" y="140"/>
                </a:cubicBezTo>
                <a:cubicBezTo>
                  <a:pt x="307" y="142"/>
                  <a:pt x="308" y="140"/>
                  <a:pt x="309" y="140"/>
                </a:cubicBezTo>
                <a:cubicBezTo>
                  <a:pt x="309" y="138"/>
                  <a:pt x="311" y="139"/>
                  <a:pt x="310" y="137"/>
                </a:cubicBezTo>
                <a:cubicBezTo>
                  <a:pt x="311" y="138"/>
                  <a:pt x="312" y="138"/>
                  <a:pt x="313" y="138"/>
                </a:cubicBezTo>
                <a:cubicBezTo>
                  <a:pt x="313" y="137"/>
                  <a:pt x="314" y="139"/>
                  <a:pt x="315" y="138"/>
                </a:cubicBezTo>
                <a:cubicBezTo>
                  <a:pt x="315" y="138"/>
                  <a:pt x="317" y="138"/>
                  <a:pt x="317" y="137"/>
                </a:cubicBezTo>
                <a:cubicBezTo>
                  <a:pt x="318" y="138"/>
                  <a:pt x="319" y="137"/>
                  <a:pt x="319" y="137"/>
                </a:cubicBezTo>
                <a:cubicBezTo>
                  <a:pt x="319" y="136"/>
                  <a:pt x="319" y="135"/>
                  <a:pt x="319" y="135"/>
                </a:cubicBezTo>
                <a:cubicBezTo>
                  <a:pt x="319" y="133"/>
                  <a:pt x="320" y="135"/>
                  <a:pt x="321" y="134"/>
                </a:cubicBezTo>
                <a:cubicBezTo>
                  <a:pt x="321" y="132"/>
                  <a:pt x="323" y="134"/>
                  <a:pt x="323" y="132"/>
                </a:cubicBezTo>
                <a:cubicBezTo>
                  <a:pt x="325" y="133"/>
                  <a:pt x="327" y="131"/>
                  <a:pt x="330" y="133"/>
                </a:cubicBezTo>
                <a:cubicBezTo>
                  <a:pt x="330" y="132"/>
                  <a:pt x="330" y="132"/>
                  <a:pt x="330" y="132"/>
                </a:cubicBezTo>
                <a:cubicBezTo>
                  <a:pt x="330" y="130"/>
                  <a:pt x="332" y="132"/>
                  <a:pt x="333" y="131"/>
                </a:cubicBezTo>
                <a:cubicBezTo>
                  <a:pt x="334" y="134"/>
                  <a:pt x="336" y="132"/>
                  <a:pt x="337" y="132"/>
                </a:cubicBezTo>
                <a:cubicBezTo>
                  <a:pt x="338" y="132"/>
                  <a:pt x="338" y="132"/>
                  <a:pt x="338" y="132"/>
                </a:cubicBezTo>
                <a:cubicBezTo>
                  <a:pt x="338" y="133"/>
                  <a:pt x="338" y="133"/>
                  <a:pt x="338" y="133"/>
                </a:cubicBezTo>
                <a:cubicBezTo>
                  <a:pt x="338" y="133"/>
                  <a:pt x="337" y="133"/>
                  <a:pt x="337" y="133"/>
                </a:cubicBezTo>
                <a:cubicBezTo>
                  <a:pt x="338" y="137"/>
                  <a:pt x="338" y="137"/>
                  <a:pt x="338" y="137"/>
                </a:cubicBezTo>
                <a:cubicBezTo>
                  <a:pt x="340" y="135"/>
                  <a:pt x="341" y="138"/>
                  <a:pt x="343" y="137"/>
                </a:cubicBezTo>
                <a:cubicBezTo>
                  <a:pt x="343" y="138"/>
                  <a:pt x="344" y="139"/>
                  <a:pt x="344" y="140"/>
                </a:cubicBezTo>
                <a:cubicBezTo>
                  <a:pt x="345" y="140"/>
                  <a:pt x="346" y="140"/>
                  <a:pt x="347" y="139"/>
                </a:cubicBezTo>
                <a:cubicBezTo>
                  <a:pt x="347" y="139"/>
                  <a:pt x="348" y="138"/>
                  <a:pt x="347" y="138"/>
                </a:cubicBezTo>
                <a:cubicBezTo>
                  <a:pt x="347" y="137"/>
                  <a:pt x="348" y="136"/>
                  <a:pt x="349" y="136"/>
                </a:cubicBezTo>
                <a:cubicBezTo>
                  <a:pt x="349" y="136"/>
                  <a:pt x="349" y="136"/>
                  <a:pt x="349" y="137"/>
                </a:cubicBezTo>
                <a:cubicBezTo>
                  <a:pt x="350" y="137"/>
                  <a:pt x="351" y="137"/>
                  <a:pt x="351" y="136"/>
                </a:cubicBezTo>
                <a:cubicBezTo>
                  <a:pt x="351" y="135"/>
                  <a:pt x="352" y="136"/>
                  <a:pt x="353" y="137"/>
                </a:cubicBezTo>
                <a:cubicBezTo>
                  <a:pt x="351" y="137"/>
                  <a:pt x="349" y="137"/>
                  <a:pt x="349" y="139"/>
                </a:cubicBezTo>
                <a:cubicBezTo>
                  <a:pt x="349" y="140"/>
                  <a:pt x="349" y="139"/>
                  <a:pt x="349" y="139"/>
                </a:cubicBezTo>
                <a:cubicBezTo>
                  <a:pt x="351" y="139"/>
                  <a:pt x="351" y="139"/>
                  <a:pt x="351" y="139"/>
                </a:cubicBezTo>
                <a:cubicBezTo>
                  <a:pt x="352" y="138"/>
                  <a:pt x="354" y="138"/>
                  <a:pt x="354" y="137"/>
                </a:cubicBezTo>
                <a:cubicBezTo>
                  <a:pt x="355" y="137"/>
                  <a:pt x="356" y="135"/>
                  <a:pt x="357" y="136"/>
                </a:cubicBezTo>
                <a:cubicBezTo>
                  <a:pt x="357" y="136"/>
                  <a:pt x="357" y="137"/>
                  <a:pt x="357" y="137"/>
                </a:cubicBezTo>
                <a:cubicBezTo>
                  <a:pt x="358" y="139"/>
                  <a:pt x="360" y="138"/>
                  <a:pt x="362" y="138"/>
                </a:cubicBezTo>
                <a:cubicBezTo>
                  <a:pt x="362" y="137"/>
                  <a:pt x="361" y="137"/>
                  <a:pt x="362" y="136"/>
                </a:cubicBezTo>
                <a:cubicBezTo>
                  <a:pt x="362" y="136"/>
                  <a:pt x="363" y="135"/>
                  <a:pt x="364" y="136"/>
                </a:cubicBezTo>
                <a:cubicBezTo>
                  <a:pt x="364" y="133"/>
                  <a:pt x="366" y="130"/>
                  <a:pt x="366" y="128"/>
                </a:cubicBezTo>
                <a:cubicBezTo>
                  <a:pt x="368" y="128"/>
                  <a:pt x="368" y="127"/>
                  <a:pt x="369" y="127"/>
                </a:cubicBezTo>
                <a:cubicBezTo>
                  <a:pt x="370" y="127"/>
                  <a:pt x="370" y="126"/>
                  <a:pt x="370" y="126"/>
                </a:cubicBezTo>
                <a:cubicBezTo>
                  <a:pt x="370" y="123"/>
                  <a:pt x="374" y="125"/>
                  <a:pt x="374" y="122"/>
                </a:cubicBezTo>
                <a:cubicBezTo>
                  <a:pt x="375" y="123"/>
                  <a:pt x="375" y="121"/>
                  <a:pt x="376" y="121"/>
                </a:cubicBezTo>
                <a:cubicBezTo>
                  <a:pt x="376" y="120"/>
                  <a:pt x="378" y="119"/>
                  <a:pt x="378" y="118"/>
                </a:cubicBezTo>
                <a:cubicBezTo>
                  <a:pt x="377" y="116"/>
                  <a:pt x="379" y="116"/>
                  <a:pt x="378" y="115"/>
                </a:cubicBezTo>
                <a:cubicBezTo>
                  <a:pt x="378" y="113"/>
                  <a:pt x="381" y="113"/>
                  <a:pt x="382" y="112"/>
                </a:cubicBezTo>
                <a:cubicBezTo>
                  <a:pt x="381" y="111"/>
                  <a:pt x="383" y="110"/>
                  <a:pt x="382" y="109"/>
                </a:cubicBezTo>
                <a:cubicBezTo>
                  <a:pt x="383" y="109"/>
                  <a:pt x="383" y="108"/>
                  <a:pt x="384" y="108"/>
                </a:cubicBezTo>
                <a:cubicBezTo>
                  <a:pt x="383" y="106"/>
                  <a:pt x="384" y="104"/>
                  <a:pt x="385" y="101"/>
                </a:cubicBezTo>
                <a:cubicBezTo>
                  <a:pt x="386" y="101"/>
                  <a:pt x="386" y="101"/>
                  <a:pt x="386" y="100"/>
                </a:cubicBezTo>
                <a:cubicBezTo>
                  <a:pt x="385" y="100"/>
                  <a:pt x="385" y="100"/>
                  <a:pt x="385" y="100"/>
                </a:cubicBezTo>
                <a:cubicBezTo>
                  <a:pt x="383" y="100"/>
                  <a:pt x="386" y="100"/>
                  <a:pt x="386" y="98"/>
                </a:cubicBezTo>
                <a:cubicBezTo>
                  <a:pt x="386" y="98"/>
                  <a:pt x="386" y="98"/>
                  <a:pt x="385" y="98"/>
                </a:cubicBezTo>
                <a:cubicBezTo>
                  <a:pt x="384" y="97"/>
                  <a:pt x="386" y="97"/>
                  <a:pt x="386" y="96"/>
                </a:cubicBezTo>
                <a:cubicBezTo>
                  <a:pt x="385" y="96"/>
                  <a:pt x="387" y="94"/>
                  <a:pt x="386" y="94"/>
                </a:cubicBezTo>
                <a:cubicBezTo>
                  <a:pt x="387" y="92"/>
                  <a:pt x="385" y="92"/>
                  <a:pt x="385" y="90"/>
                </a:cubicBezTo>
                <a:cubicBezTo>
                  <a:pt x="385" y="90"/>
                  <a:pt x="385" y="89"/>
                  <a:pt x="385" y="89"/>
                </a:cubicBezTo>
                <a:cubicBezTo>
                  <a:pt x="386" y="80"/>
                  <a:pt x="391" y="77"/>
                  <a:pt x="391" y="66"/>
                </a:cubicBezTo>
                <a:cubicBezTo>
                  <a:pt x="393" y="68"/>
                  <a:pt x="393" y="68"/>
                  <a:pt x="393" y="68"/>
                </a:cubicBezTo>
                <a:cubicBezTo>
                  <a:pt x="395" y="61"/>
                  <a:pt x="392" y="61"/>
                  <a:pt x="394" y="5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5">
            <a:extLst>
              <a:ext uri="{FF2B5EF4-FFF2-40B4-BE49-F238E27FC236}">
                <a16:creationId xmlns:a16="http://schemas.microsoft.com/office/drawing/2014/main" xmlns="" id="{4CF25ABF-1DAD-4D5A-9B53-7741394B4B25}"/>
              </a:ext>
            </a:extLst>
          </p:cNvPr>
          <p:cNvSpPr>
            <a:spLocks/>
          </p:cNvSpPr>
          <p:nvPr/>
        </p:nvSpPr>
        <p:spPr bwMode="auto">
          <a:xfrm>
            <a:off x="6785676" y="2498848"/>
            <a:ext cx="1363841" cy="655517"/>
          </a:xfrm>
          <a:custGeom>
            <a:avLst/>
            <a:gdLst>
              <a:gd name="T0" fmla="*/ 61 w 332"/>
              <a:gd name="T1" fmla="*/ 55 h 158"/>
              <a:gd name="T2" fmla="*/ 95 w 332"/>
              <a:gd name="T3" fmla="*/ 44 h 158"/>
              <a:gd name="T4" fmla="*/ 82 w 332"/>
              <a:gd name="T5" fmla="*/ 50 h 158"/>
              <a:gd name="T6" fmla="*/ 117 w 332"/>
              <a:gd name="T7" fmla="*/ 37 h 158"/>
              <a:gd name="T8" fmla="*/ 104 w 332"/>
              <a:gd name="T9" fmla="*/ 44 h 158"/>
              <a:gd name="T10" fmla="*/ 130 w 332"/>
              <a:gd name="T11" fmla="*/ 35 h 158"/>
              <a:gd name="T12" fmla="*/ 125 w 332"/>
              <a:gd name="T13" fmla="*/ 38 h 158"/>
              <a:gd name="T14" fmla="*/ 134 w 332"/>
              <a:gd name="T15" fmla="*/ 39 h 158"/>
              <a:gd name="T16" fmla="*/ 151 w 332"/>
              <a:gd name="T17" fmla="*/ 43 h 158"/>
              <a:gd name="T18" fmla="*/ 203 w 332"/>
              <a:gd name="T19" fmla="*/ 33 h 158"/>
              <a:gd name="T20" fmla="*/ 226 w 332"/>
              <a:gd name="T21" fmla="*/ 11 h 158"/>
              <a:gd name="T22" fmla="*/ 240 w 332"/>
              <a:gd name="T23" fmla="*/ 24 h 158"/>
              <a:gd name="T24" fmla="*/ 250 w 332"/>
              <a:gd name="T25" fmla="*/ 21 h 158"/>
              <a:gd name="T26" fmla="*/ 240 w 332"/>
              <a:gd name="T27" fmla="*/ 19 h 158"/>
              <a:gd name="T28" fmla="*/ 249 w 332"/>
              <a:gd name="T29" fmla="*/ 13 h 158"/>
              <a:gd name="T30" fmla="*/ 283 w 332"/>
              <a:gd name="T31" fmla="*/ 5 h 158"/>
              <a:gd name="T32" fmla="*/ 332 w 332"/>
              <a:gd name="T33" fmla="*/ 0 h 158"/>
              <a:gd name="T34" fmla="*/ 275 w 332"/>
              <a:gd name="T35" fmla="*/ 17 h 158"/>
              <a:gd name="T36" fmla="*/ 271 w 332"/>
              <a:gd name="T37" fmla="*/ 30 h 158"/>
              <a:gd name="T38" fmla="*/ 290 w 332"/>
              <a:gd name="T39" fmla="*/ 33 h 158"/>
              <a:gd name="T40" fmla="*/ 285 w 332"/>
              <a:gd name="T41" fmla="*/ 38 h 158"/>
              <a:gd name="T42" fmla="*/ 241 w 332"/>
              <a:gd name="T43" fmla="*/ 53 h 158"/>
              <a:gd name="T44" fmla="*/ 275 w 332"/>
              <a:gd name="T45" fmla="*/ 48 h 158"/>
              <a:gd name="T46" fmla="*/ 270 w 332"/>
              <a:gd name="T47" fmla="*/ 53 h 158"/>
              <a:gd name="T48" fmla="*/ 281 w 332"/>
              <a:gd name="T49" fmla="*/ 52 h 158"/>
              <a:gd name="T50" fmla="*/ 243 w 332"/>
              <a:gd name="T51" fmla="*/ 65 h 158"/>
              <a:gd name="T52" fmla="*/ 226 w 332"/>
              <a:gd name="T53" fmla="*/ 76 h 158"/>
              <a:gd name="T54" fmla="*/ 238 w 332"/>
              <a:gd name="T55" fmla="*/ 74 h 158"/>
              <a:gd name="T56" fmla="*/ 210 w 332"/>
              <a:gd name="T57" fmla="*/ 87 h 158"/>
              <a:gd name="T58" fmla="*/ 208 w 332"/>
              <a:gd name="T59" fmla="*/ 89 h 158"/>
              <a:gd name="T60" fmla="*/ 238 w 332"/>
              <a:gd name="T61" fmla="*/ 83 h 158"/>
              <a:gd name="T62" fmla="*/ 74 w 332"/>
              <a:gd name="T63" fmla="*/ 155 h 158"/>
              <a:gd name="T64" fmla="*/ 7 w 332"/>
              <a:gd name="T65" fmla="*/ 6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2" h="158">
                <a:moveTo>
                  <a:pt x="7" y="67"/>
                </a:moveTo>
                <a:cubicBezTo>
                  <a:pt x="17" y="74"/>
                  <a:pt x="61" y="48"/>
                  <a:pt x="61" y="55"/>
                </a:cubicBezTo>
                <a:cubicBezTo>
                  <a:pt x="59" y="58"/>
                  <a:pt x="60" y="60"/>
                  <a:pt x="63" y="59"/>
                </a:cubicBezTo>
                <a:cubicBezTo>
                  <a:pt x="61" y="59"/>
                  <a:pt x="85" y="46"/>
                  <a:pt x="95" y="44"/>
                </a:cubicBezTo>
                <a:cubicBezTo>
                  <a:pt x="94" y="42"/>
                  <a:pt x="94" y="45"/>
                  <a:pt x="97" y="44"/>
                </a:cubicBezTo>
                <a:cubicBezTo>
                  <a:pt x="97" y="47"/>
                  <a:pt x="82" y="45"/>
                  <a:pt x="82" y="50"/>
                </a:cubicBezTo>
                <a:cubicBezTo>
                  <a:pt x="147" y="42"/>
                  <a:pt x="99" y="45"/>
                  <a:pt x="97" y="45"/>
                </a:cubicBezTo>
                <a:cubicBezTo>
                  <a:pt x="99" y="44"/>
                  <a:pt x="116" y="38"/>
                  <a:pt x="117" y="37"/>
                </a:cubicBezTo>
                <a:cubicBezTo>
                  <a:pt x="117" y="38"/>
                  <a:pt x="117" y="39"/>
                  <a:pt x="118" y="38"/>
                </a:cubicBezTo>
                <a:cubicBezTo>
                  <a:pt x="114" y="40"/>
                  <a:pt x="107" y="42"/>
                  <a:pt x="104" y="44"/>
                </a:cubicBezTo>
                <a:cubicBezTo>
                  <a:pt x="129" y="43"/>
                  <a:pt x="117" y="40"/>
                  <a:pt x="127" y="35"/>
                </a:cubicBezTo>
                <a:cubicBezTo>
                  <a:pt x="128" y="36"/>
                  <a:pt x="129" y="36"/>
                  <a:pt x="130" y="35"/>
                </a:cubicBezTo>
                <a:cubicBezTo>
                  <a:pt x="128" y="35"/>
                  <a:pt x="128" y="36"/>
                  <a:pt x="129" y="36"/>
                </a:cubicBezTo>
                <a:cubicBezTo>
                  <a:pt x="129" y="36"/>
                  <a:pt x="125" y="37"/>
                  <a:pt x="125" y="38"/>
                </a:cubicBezTo>
                <a:cubicBezTo>
                  <a:pt x="126" y="40"/>
                  <a:pt x="142" y="34"/>
                  <a:pt x="143" y="34"/>
                </a:cubicBezTo>
                <a:cubicBezTo>
                  <a:pt x="140" y="36"/>
                  <a:pt x="137" y="38"/>
                  <a:pt x="134" y="39"/>
                </a:cubicBezTo>
                <a:cubicBezTo>
                  <a:pt x="137" y="39"/>
                  <a:pt x="140" y="39"/>
                  <a:pt x="144" y="38"/>
                </a:cubicBezTo>
                <a:cubicBezTo>
                  <a:pt x="146" y="47"/>
                  <a:pt x="142" y="40"/>
                  <a:pt x="151" y="43"/>
                </a:cubicBezTo>
                <a:cubicBezTo>
                  <a:pt x="147" y="53"/>
                  <a:pt x="148" y="46"/>
                  <a:pt x="146" y="48"/>
                </a:cubicBezTo>
                <a:cubicBezTo>
                  <a:pt x="149" y="52"/>
                  <a:pt x="196" y="38"/>
                  <a:pt x="203" y="33"/>
                </a:cubicBezTo>
                <a:cubicBezTo>
                  <a:pt x="220" y="24"/>
                  <a:pt x="236" y="28"/>
                  <a:pt x="231" y="12"/>
                </a:cubicBezTo>
                <a:cubicBezTo>
                  <a:pt x="224" y="8"/>
                  <a:pt x="234" y="10"/>
                  <a:pt x="226" y="11"/>
                </a:cubicBezTo>
                <a:cubicBezTo>
                  <a:pt x="236" y="4"/>
                  <a:pt x="238" y="15"/>
                  <a:pt x="233" y="21"/>
                </a:cubicBezTo>
                <a:cubicBezTo>
                  <a:pt x="235" y="21"/>
                  <a:pt x="239" y="25"/>
                  <a:pt x="240" y="24"/>
                </a:cubicBezTo>
                <a:cubicBezTo>
                  <a:pt x="239" y="22"/>
                  <a:pt x="241" y="22"/>
                  <a:pt x="243" y="21"/>
                </a:cubicBezTo>
                <a:cubicBezTo>
                  <a:pt x="238" y="25"/>
                  <a:pt x="240" y="24"/>
                  <a:pt x="250" y="21"/>
                </a:cubicBezTo>
                <a:cubicBezTo>
                  <a:pt x="246" y="19"/>
                  <a:pt x="247" y="19"/>
                  <a:pt x="253" y="18"/>
                </a:cubicBezTo>
                <a:cubicBezTo>
                  <a:pt x="253" y="18"/>
                  <a:pt x="242" y="18"/>
                  <a:pt x="240" y="19"/>
                </a:cubicBezTo>
                <a:cubicBezTo>
                  <a:pt x="243" y="17"/>
                  <a:pt x="249" y="18"/>
                  <a:pt x="253" y="14"/>
                </a:cubicBezTo>
                <a:cubicBezTo>
                  <a:pt x="253" y="15"/>
                  <a:pt x="248" y="13"/>
                  <a:pt x="249" y="13"/>
                </a:cubicBezTo>
                <a:cubicBezTo>
                  <a:pt x="259" y="11"/>
                  <a:pt x="260" y="6"/>
                  <a:pt x="275" y="5"/>
                </a:cubicBezTo>
                <a:cubicBezTo>
                  <a:pt x="254" y="13"/>
                  <a:pt x="277" y="7"/>
                  <a:pt x="283" y="5"/>
                </a:cubicBezTo>
                <a:cubicBezTo>
                  <a:pt x="277" y="6"/>
                  <a:pt x="275" y="7"/>
                  <a:pt x="276" y="11"/>
                </a:cubicBezTo>
                <a:cubicBezTo>
                  <a:pt x="283" y="5"/>
                  <a:pt x="322" y="2"/>
                  <a:pt x="332" y="0"/>
                </a:cubicBezTo>
                <a:cubicBezTo>
                  <a:pt x="329" y="0"/>
                  <a:pt x="328" y="1"/>
                  <a:pt x="329" y="2"/>
                </a:cubicBezTo>
                <a:cubicBezTo>
                  <a:pt x="329" y="3"/>
                  <a:pt x="278" y="16"/>
                  <a:pt x="275" y="17"/>
                </a:cubicBezTo>
                <a:cubicBezTo>
                  <a:pt x="278" y="19"/>
                  <a:pt x="288" y="18"/>
                  <a:pt x="288" y="18"/>
                </a:cubicBezTo>
                <a:cubicBezTo>
                  <a:pt x="250" y="26"/>
                  <a:pt x="282" y="23"/>
                  <a:pt x="271" y="30"/>
                </a:cubicBezTo>
                <a:cubicBezTo>
                  <a:pt x="274" y="35"/>
                  <a:pt x="297" y="29"/>
                  <a:pt x="299" y="28"/>
                </a:cubicBezTo>
                <a:cubicBezTo>
                  <a:pt x="289" y="28"/>
                  <a:pt x="283" y="34"/>
                  <a:pt x="290" y="33"/>
                </a:cubicBezTo>
                <a:cubicBezTo>
                  <a:pt x="288" y="38"/>
                  <a:pt x="271" y="36"/>
                  <a:pt x="292" y="35"/>
                </a:cubicBezTo>
                <a:cubicBezTo>
                  <a:pt x="284" y="36"/>
                  <a:pt x="282" y="37"/>
                  <a:pt x="285" y="38"/>
                </a:cubicBezTo>
                <a:cubicBezTo>
                  <a:pt x="270" y="45"/>
                  <a:pt x="256" y="52"/>
                  <a:pt x="239" y="55"/>
                </a:cubicBezTo>
                <a:cubicBezTo>
                  <a:pt x="238" y="55"/>
                  <a:pt x="240" y="53"/>
                  <a:pt x="241" y="53"/>
                </a:cubicBezTo>
                <a:cubicBezTo>
                  <a:pt x="239" y="50"/>
                  <a:pt x="235" y="56"/>
                  <a:pt x="233" y="57"/>
                </a:cubicBezTo>
                <a:cubicBezTo>
                  <a:pt x="247" y="56"/>
                  <a:pt x="262" y="51"/>
                  <a:pt x="275" y="48"/>
                </a:cubicBezTo>
                <a:cubicBezTo>
                  <a:pt x="276" y="50"/>
                  <a:pt x="264" y="52"/>
                  <a:pt x="264" y="51"/>
                </a:cubicBezTo>
                <a:cubicBezTo>
                  <a:pt x="264" y="52"/>
                  <a:pt x="232" y="64"/>
                  <a:pt x="270" y="53"/>
                </a:cubicBezTo>
                <a:cubicBezTo>
                  <a:pt x="270" y="61"/>
                  <a:pt x="262" y="63"/>
                  <a:pt x="245" y="60"/>
                </a:cubicBezTo>
                <a:cubicBezTo>
                  <a:pt x="257" y="60"/>
                  <a:pt x="270" y="55"/>
                  <a:pt x="281" y="52"/>
                </a:cubicBezTo>
                <a:cubicBezTo>
                  <a:pt x="271" y="56"/>
                  <a:pt x="253" y="62"/>
                  <a:pt x="246" y="62"/>
                </a:cubicBezTo>
                <a:cubicBezTo>
                  <a:pt x="247" y="63"/>
                  <a:pt x="247" y="64"/>
                  <a:pt x="243" y="65"/>
                </a:cubicBezTo>
                <a:cubicBezTo>
                  <a:pt x="244" y="62"/>
                  <a:pt x="231" y="72"/>
                  <a:pt x="222" y="76"/>
                </a:cubicBezTo>
                <a:cubicBezTo>
                  <a:pt x="225" y="74"/>
                  <a:pt x="227" y="74"/>
                  <a:pt x="226" y="76"/>
                </a:cubicBezTo>
                <a:cubicBezTo>
                  <a:pt x="226" y="76"/>
                  <a:pt x="238" y="73"/>
                  <a:pt x="239" y="72"/>
                </a:cubicBezTo>
                <a:cubicBezTo>
                  <a:pt x="239" y="75"/>
                  <a:pt x="239" y="75"/>
                  <a:pt x="238" y="74"/>
                </a:cubicBezTo>
                <a:cubicBezTo>
                  <a:pt x="236" y="76"/>
                  <a:pt x="217" y="82"/>
                  <a:pt x="225" y="79"/>
                </a:cubicBezTo>
                <a:cubicBezTo>
                  <a:pt x="224" y="82"/>
                  <a:pt x="208" y="86"/>
                  <a:pt x="210" y="87"/>
                </a:cubicBezTo>
                <a:cubicBezTo>
                  <a:pt x="211" y="86"/>
                  <a:pt x="211" y="86"/>
                  <a:pt x="210" y="86"/>
                </a:cubicBezTo>
                <a:cubicBezTo>
                  <a:pt x="210" y="87"/>
                  <a:pt x="209" y="88"/>
                  <a:pt x="208" y="89"/>
                </a:cubicBezTo>
                <a:cubicBezTo>
                  <a:pt x="211" y="90"/>
                  <a:pt x="234" y="83"/>
                  <a:pt x="235" y="82"/>
                </a:cubicBezTo>
                <a:cubicBezTo>
                  <a:pt x="235" y="83"/>
                  <a:pt x="236" y="83"/>
                  <a:pt x="238" y="83"/>
                </a:cubicBezTo>
                <a:cubicBezTo>
                  <a:pt x="213" y="94"/>
                  <a:pt x="181" y="111"/>
                  <a:pt x="148" y="123"/>
                </a:cubicBezTo>
                <a:cubicBezTo>
                  <a:pt x="126" y="130"/>
                  <a:pt x="97" y="158"/>
                  <a:pt x="74" y="155"/>
                </a:cubicBezTo>
                <a:cubicBezTo>
                  <a:pt x="70" y="155"/>
                  <a:pt x="42" y="143"/>
                  <a:pt x="44" y="137"/>
                </a:cubicBezTo>
                <a:cubicBezTo>
                  <a:pt x="41" y="135"/>
                  <a:pt x="0" y="70"/>
                  <a:pt x="7" y="67"/>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4">
            <a:extLst>
              <a:ext uri="{FF2B5EF4-FFF2-40B4-BE49-F238E27FC236}">
                <a16:creationId xmlns:a16="http://schemas.microsoft.com/office/drawing/2014/main" xmlns="" id="{081FC596-AD7E-44AB-8C4D-1F28427D2088}"/>
              </a:ext>
            </a:extLst>
          </p:cNvPr>
          <p:cNvSpPr>
            <a:spLocks/>
          </p:cNvSpPr>
          <p:nvPr/>
        </p:nvSpPr>
        <p:spPr bwMode="auto">
          <a:xfrm>
            <a:off x="9234139" y="2626470"/>
            <a:ext cx="1552435" cy="576578"/>
          </a:xfrm>
          <a:custGeom>
            <a:avLst/>
            <a:gdLst>
              <a:gd name="T0" fmla="*/ 354 w 423"/>
              <a:gd name="T1" fmla="*/ 77 h 183"/>
              <a:gd name="T2" fmla="*/ 334 w 423"/>
              <a:gd name="T3" fmla="*/ 81 h 183"/>
              <a:gd name="T4" fmla="*/ 347 w 423"/>
              <a:gd name="T5" fmla="*/ 84 h 183"/>
              <a:gd name="T6" fmla="*/ 359 w 423"/>
              <a:gd name="T7" fmla="*/ 88 h 183"/>
              <a:gd name="T8" fmla="*/ 385 w 423"/>
              <a:gd name="T9" fmla="*/ 86 h 183"/>
              <a:gd name="T10" fmla="*/ 331 w 423"/>
              <a:gd name="T11" fmla="*/ 109 h 183"/>
              <a:gd name="T12" fmla="*/ 308 w 423"/>
              <a:gd name="T13" fmla="*/ 118 h 183"/>
              <a:gd name="T14" fmla="*/ 315 w 423"/>
              <a:gd name="T15" fmla="*/ 123 h 183"/>
              <a:gd name="T16" fmla="*/ 312 w 423"/>
              <a:gd name="T17" fmla="*/ 129 h 183"/>
              <a:gd name="T18" fmla="*/ 273 w 423"/>
              <a:gd name="T19" fmla="*/ 138 h 183"/>
              <a:gd name="T20" fmla="*/ 282 w 423"/>
              <a:gd name="T21" fmla="*/ 139 h 183"/>
              <a:gd name="T22" fmla="*/ 284 w 423"/>
              <a:gd name="T23" fmla="*/ 143 h 183"/>
              <a:gd name="T24" fmla="*/ 266 w 423"/>
              <a:gd name="T25" fmla="*/ 153 h 183"/>
              <a:gd name="T26" fmla="*/ 250 w 423"/>
              <a:gd name="T27" fmla="*/ 161 h 183"/>
              <a:gd name="T28" fmla="*/ 244 w 423"/>
              <a:gd name="T29" fmla="*/ 171 h 183"/>
              <a:gd name="T30" fmla="*/ 212 w 423"/>
              <a:gd name="T31" fmla="*/ 176 h 183"/>
              <a:gd name="T32" fmla="*/ 196 w 423"/>
              <a:gd name="T33" fmla="*/ 178 h 183"/>
              <a:gd name="T34" fmla="*/ 117 w 423"/>
              <a:gd name="T35" fmla="*/ 177 h 183"/>
              <a:gd name="T36" fmla="*/ 50 w 423"/>
              <a:gd name="T37" fmla="*/ 181 h 183"/>
              <a:gd name="T38" fmla="*/ 13 w 423"/>
              <a:gd name="T39" fmla="*/ 151 h 183"/>
              <a:gd name="T40" fmla="*/ 14 w 423"/>
              <a:gd name="T41" fmla="*/ 125 h 183"/>
              <a:gd name="T42" fmla="*/ 40 w 423"/>
              <a:gd name="T43" fmla="*/ 51 h 183"/>
              <a:gd name="T44" fmla="*/ 99 w 423"/>
              <a:gd name="T45" fmla="*/ 9 h 183"/>
              <a:gd name="T46" fmla="*/ 163 w 423"/>
              <a:gd name="T47" fmla="*/ 41 h 183"/>
              <a:gd name="T48" fmla="*/ 181 w 423"/>
              <a:gd name="T49" fmla="*/ 34 h 183"/>
              <a:gd name="T50" fmla="*/ 195 w 423"/>
              <a:gd name="T51" fmla="*/ 38 h 183"/>
              <a:gd name="T52" fmla="*/ 204 w 423"/>
              <a:gd name="T53" fmla="*/ 36 h 183"/>
              <a:gd name="T54" fmla="*/ 197 w 423"/>
              <a:gd name="T55" fmla="*/ 42 h 183"/>
              <a:gd name="T56" fmla="*/ 185 w 423"/>
              <a:gd name="T57" fmla="*/ 47 h 183"/>
              <a:gd name="T58" fmla="*/ 227 w 423"/>
              <a:gd name="T59" fmla="*/ 43 h 183"/>
              <a:gd name="T60" fmla="*/ 243 w 423"/>
              <a:gd name="T61" fmla="*/ 40 h 183"/>
              <a:gd name="T62" fmla="*/ 234 w 423"/>
              <a:gd name="T63" fmla="*/ 43 h 183"/>
              <a:gd name="T64" fmla="*/ 228 w 423"/>
              <a:gd name="T65" fmla="*/ 48 h 183"/>
              <a:gd name="T66" fmla="*/ 240 w 423"/>
              <a:gd name="T67" fmla="*/ 49 h 183"/>
              <a:gd name="T68" fmla="*/ 249 w 423"/>
              <a:gd name="T69" fmla="*/ 47 h 183"/>
              <a:gd name="T70" fmla="*/ 216 w 423"/>
              <a:gd name="T71" fmla="*/ 62 h 183"/>
              <a:gd name="T72" fmla="*/ 273 w 423"/>
              <a:gd name="T73" fmla="*/ 60 h 183"/>
              <a:gd name="T74" fmla="*/ 275 w 423"/>
              <a:gd name="T75" fmla="*/ 48 h 183"/>
              <a:gd name="T76" fmla="*/ 271 w 423"/>
              <a:gd name="T77" fmla="*/ 46 h 183"/>
              <a:gd name="T78" fmla="*/ 297 w 423"/>
              <a:gd name="T79" fmla="*/ 40 h 183"/>
              <a:gd name="T80" fmla="*/ 374 w 423"/>
              <a:gd name="T81" fmla="*/ 38 h 183"/>
              <a:gd name="T82" fmla="*/ 409 w 423"/>
              <a:gd name="T83" fmla="*/ 38 h 183"/>
              <a:gd name="T84" fmla="*/ 402 w 423"/>
              <a:gd name="T85" fmla="*/ 47 h 183"/>
              <a:gd name="T86" fmla="*/ 391 w 423"/>
              <a:gd name="T87" fmla="*/ 47 h 183"/>
              <a:gd name="T88" fmla="*/ 347 w 423"/>
              <a:gd name="T89" fmla="*/ 55 h 183"/>
              <a:gd name="T90" fmla="*/ 362 w 423"/>
              <a:gd name="T91" fmla="*/ 50 h 183"/>
              <a:gd name="T92" fmla="*/ 369 w 423"/>
              <a:gd name="T93" fmla="*/ 45 h 183"/>
              <a:gd name="T94" fmla="*/ 332 w 423"/>
              <a:gd name="T95" fmla="*/ 52 h 183"/>
              <a:gd name="T96" fmla="*/ 325 w 423"/>
              <a:gd name="T97" fmla="*/ 52 h 183"/>
              <a:gd name="T98" fmla="*/ 343 w 423"/>
              <a:gd name="T99" fmla="*/ 48 h 183"/>
              <a:gd name="T100" fmla="*/ 365 w 423"/>
              <a:gd name="T101" fmla="*/ 45 h 183"/>
              <a:gd name="T102" fmla="*/ 390 w 423"/>
              <a:gd name="T103" fmla="*/ 38 h 183"/>
              <a:gd name="T104" fmla="*/ 336 w 423"/>
              <a:gd name="T105" fmla="*/ 41 h 183"/>
              <a:gd name="T106" fmla="*/ 314 w 423"/>
              <a:gd name="T107" fmla="*/ 42 h 183"/>
              <a:gd name="T108" fmla="*/ 301 w 423"/>
              <a:gd name="T109" fmla="*/ 46 h 183"/>
              <a:gd name="T110" fmla="*/ 287 w 423"/>
              <a:gd name="T111" fmla="*/ 51 h 183"/>
              <a:gd name="T112" fmla="*/ 291 w 423"/>
              <a:gd name="T113" fmla="*/ 55 h 183"/>
              <a:gd name="T114" fmla="*/ 294 w 423"/>
              <a:gd name="T115" fmla="*/ 60 h 183"/>
              <a:gd name="T116" fmla="*/ 283 w 423"/>
              <a:gd name="T117" fmla="*/ 69 h 183"/>
              <a:gd name="T118" fmla="*/ 339 w 423"/>
              <a:gd name="T119" fmla="*/ 70 h 183"/>
              <a:gd name="T120" fmla="*/ 393 w 423"/>
              <a:gd name="T121" fmla="*/ 8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3" h="183">
                <a:moveTo>
                  <a:pt x="411" y="85"/>
                </a:moveTo>
                <a:cubicBezTo>
                  <a:pt x="412" y="85"/>
                  <a:pt x="412" y="85"/>
                  <a:pt x="412" y="85"/>
                </a:cubicBezTo>
                <a:cubicBezTo>
                  <a:pt x="412" y="86"/>
                  <a:pt x="410" y="86"/>
                  <a:pt x="409" y="86"/>
                </a:cubicBezTo>
                <a:cubicBezTo>
                  <a:pt x="406" y="84"/>
                  <a:pt x="402" y="84"/>
                  <a:pt x="399" y="83"/>
                </a:cubicBezTo>
                <a:cubicBezTo>
                  <a:pt x="397" y="84"/>
                  <a:pt x="397" y="84"/>
                  <a:pt x="397" y="84"/>
                </a:cubicBezTo>
                <a:cubicBezTo>
                  <a:pt x="398" y="82"/>
                  <a:pt x="395" y="83"/>
                  <a:pt x="394" y="82"/>
                </a:cubicBezTo>
                <a:cubicBezTo>
                  <a:pt x="392" y="82"/>
                  <a:pt x="391" y="82"/>
                  <a:pt x="390" y="81"/>
                </a:cubicBezTo>
                <a:cubicBezTo>
                  <a:pt x="384" y="82"/>
                  <a:pt x="380" y="78"/>
                  <a:pt x="374" y="79"/>
                </a:cubicBezTo>
                <a:cubicBezTo>
                  <a:pt x="372" y="78"/>
                  <a:pt x="369" y="78"/>
                  <a:pt x="366" y="77"/>
                </a:cubicBezTo>
                <a:cubicBezTo>
                  <a:pt x="365" y="79"/>
                  <a:pt x="364" y="77"/>
                  <a:pt x="363" y="77"/>
                </a:cubicBezTo>
                <a:cubicBezTo>
                  <a:pt x="363" y="77"/>
                  <a:pt x="363" y="77"/>
                  <a:pt x="363" y="77"/>
                </a:cubicBezTo>
                <a:cubicBezTo>
                  <a:pt x="360" y="76"/>
                  <a:pt x="357" y="77"/>
                  <a:pt x="354" y="76"/>
                </a:cubicBezTo>
                <a:cubicBezTo>
                  <a:pt x="354" y="76"/>
                  <a:pt x="354" y="76"/>
                  <a:pt x="354" y="77"/>
                </a:cubicBezTo>
                <a:cubicBezTo>
                  <a:pt x="353" y="76"/>
                  <a:pt x="353" y="76"/>
                  <a:pt x="353" y="76"/>
                </a:cubicBezTo>
                <a:cubicBezTo>
                  <a:pt x="353" y="76"/>
                  <a:pt x="352" y="76"/>
                  <a:pt x="353" y="76"/>
                </a:cubicBezTo>
                <a:cubicBezTo>
                  <a:pt x="350" y="75"/>
                  <a:pt x="347" y="77"/>
                  <a:pt x="345" y="76"/>
                </a:cubicBezTo>
                <a:cubicBezTo>
                  <a:pt x="344" y="76"/>
                  <a:pt x="344" y="76"/>
                  <a:pt x="344" y="76"/>
                </a:cubicBezTo>
                <a:cubicBezTo>
                  <a:pt x="344" y="76"/>
                  <a:pt x="345" y="75"/>
                  <a:pt x="344" y="75"/>
                </a:cubicBezTo>
                <a:cubicBezTo>
                  <a:pt x="343" y="76"/>
                  <a:pt x="343" y="77"/>
                  <a:pt x="341" y="78"/>
                </a:cubicBezTo>
                <a:cubicBezTo>
                  <a:pt x="343" y="79"/>
                  <a:pt x="343" y="79"/>
                  <a:pt x="343" y="79"/>
                </a:cubicBezTo>
                <a:cubicBezTo>
                  <a:pt x="342" y="79"/>
                  <a:pt x="339" y="80"/>
                  <a:pt x="339" y="78"/>
                </a:cubicBezTo>
                <a:cubicBezTo>
                  <a:pt x="338" y="79"/>
                  <a:pt x="338" y="79"/>
                  <a:pt x="338" y="79"/>
                </a:cubicBezTo>
                <a:cubicBezTo>
                  <a:pt x="335" y="78"/>
                  <a:pt x="334" y="79"/>
                  <a:pt x="331" y="80"/>
                </a:cubicBezTo>
                <a:cubicBezTo>
                  <a:pt x="333" y="80"/>
                  <a:pt x="333" y="80"/>
                  <a:pt x="333" y="80"/>
                </a:cubicBezTo>
                <a:cubicBezTo>
                  <a:pt x="333" y="80"/>
                  <a:pt x="332" y="81"/>
                  <a:pt x="332" y="81"/>
                </a:cubicBezTo>
                <a:cubicBezTo>
                  <a:pt x="333" y="82"/>
                  <a:pt x="333" y="81"/>
                  <a:pt x="334" y="81"/>
                </a:cubicBezTo>
                <a:cubicBezTo>
                  <a:pt x="334" y="82"/>
                  <a:pt x="334" y="82"/>
                  <a:pt x="334" y="82"/>
                </a:cubicBezTo>
                <a:cubicBezTo>
                  <a:pt x="335" y="82"/>
                  <a:pt x="337" y="83"/>
                  <a:pt x="338" y="82"/>
                </a:cubicBezTo>
                <a:cubicBezTo>
                  <a:pt x="338" y="83"/>
                  <a:pt x="338" y="83"/>
                  <a:pt x="338" y="83"/>
                </a:cubicBezTo>
                <a:cubicBezTo>
                  <a:pt x="337" y="83"/>
                  <a:pt x="337" y="84"/>
                  <a:pt x="336" y="83"/>
                </a:cubicBezTo>
                <a:cubicBezTo>
                  <a:pt x="336" y="84"/>
                  <a:pt x="336" y="86"/>
                  <a:pt x="335" y="86"/>
                </a:cubicBezTo>
                <a:cubicBezTo>
                  <a:pt x="335" y="87"/>
                  <a:pt x="336" y="88"/>
                  <a:pt x="337" y="87"/>
                </a:cubicBezTo>
                <a:cubicBezTo>
                  <a:pt x="337" y="87"/>
                  <a:pt x="337" y="86"/>
                  <a:pt x="337" y="86"/>
                </a:cubicBezTo>
                <a:cubicBezTo>
                  <a:pt x="340" y="85"/>
                  <a:pt x="342" y="86"/>
                  <a:pt x="345" y="85"/>
                </a:cubicBezTo>
                <a:cubicBezTo>
                  <a:pt x="346" y="84"/>
                  <a:pt x="345" y="84"/>
                  <a:pt x="345" y="83"/>
                </a:cubicBezTo>
                <a:cubicBezTo>
                  <a:pt x="347" y="83"/>
                  <a:pt x="347" y="83"/>
                  <a:pt x="347" y="83"/>
                </a:cubicBezTo>
                <a:cubicBezTo>
                  <a:pt x="347" y="84"/>
                  <a:pt x="347" y="84"/>
                  <a:pt x="347" y="84"/>
                </a:cubicBezTo>
                <a:cubicBezTo>
                  <a:pt x="350" y="84"/>
                  <a:pt x="350" y="84"/>
                  <a:pt x="350" y="84"/>
                </a:cubicBezTo>
                <a:cubicBezTo>
                  <a:pt x="349" y="84"/>
                  <a:pt x="348" y="85"/>
                  <a:pt x="347" y="84"/>
                </a:cubicBezTo>
                <a:cubicBezTo>
                  <a:pt x="347" y="84"/>
                  <a:pt x="346" y="84"/>
                  <a:pt x="346" y="84"/>
                </a:cubicBezTo>
                <a:cubicBezTo>
                  <a:pt x="345" y="84"/>
                  <a:pt x="346" y="85"/>
                  <a:pt x="346" y="86"/>
                </a:cubicBezTo>
                <a:cubicBezTo>
                  <a:pt x="345" y="84"/>
                  <a:pt x="340" y="86"/>
                  <a:pt x="338" y="87"/>
                </a:cubicBezTo>
                <a:cubicBezTo>
                  <a:pt x="337" y="87"/>
                  <a:pt x="337" y="87"/>
                  <a:pt x="337" y="87"/>
                </a:cubicBezTo>
                <a:cubicBezTo>
                  <a:pt x="339" y="88"/>
                  <a:pt x="342" y="87"/>
                  <a:pt x="344" y="87"/>
                </a:cubicBezTo>
                <a:cubicBezTo>
                  <a:pt x="346" y="89"/>
                  <a:pt x="350" y="84"/>
                  <a:pt x="350" y="87"/>
                </a:cubicBezTo>
                <a:cubicBezTo>
                  <a:pt x="351" y="88"/>
                  <a:pt x="352" y="88"/>
                  <a:pt x="353" y="88"/>
                </a:cubicBezTo>
                <a:cubicBezTo>
                  <a:pt x="353" y="87"/>
                  <a:pt x="354" y="86"/>
                  <a:pt x="355" y="86"/>
                </a:cubicBezTo>
                <a:cubicBezTo>
                  <a:pt x="356" y="87"/>
                  <a:pt x="356" y="87"/>
                  <a:pt x="356" y="87"/>
                </a:cubicBezTo>
                <a:cubicBezTo>
                  <a:pt x="357" y="86"/>
                  <a:pt x="357" y="86"/>
                  <a:pt x="357" y="86"/>
                </a:cubicBezTo>
                <a:cubicBezTo>
                  <a:pt x="357" y="86"/>
                  <a:pt x="357" y="86"/>
                  <a:pt x="357" y="87"/>
                </a:cubicBezTo>
                <a:cubicBezTo>
                  <a:pt x="357" y="87"/>
                  <a:pt x="358" y="87"/>
                  <a:pt x="359" y="87"/>
                </a:cubicBezTo>
                <a:cubicBezTo>
                  <a:pt x="359" y="88"/>
                  <a:pt x="359" y="88"/>
                  <a:pt x="359" y="88"/>
                </a:cubicBezTo>
                <a:cubicBezTo>
                  <a:pt x="358" y="88"/>
                  <a:pt x="358" y="88"/>
                  <a:pt x="358" y="88"/>
                </a:cubicBezTo>
                <a:cubicBezTo>
                  <a:pt x="360" y="89"/>
                  <a:pt x="363" y="87"/>
                  <a:pt x="365" y="87"/>
                </a:cubicBezTo>
                <a:cubicBezTo>
                  <a:pt x="364" y="86"/>
                  <a:pt x="363" y="87"/>
                  <a:pt x="363" y="86"/>
                </a:cubicBezTo>
                <a:cubicBezTo>
                  <a:pt x="363" y="85"/>
                  <a:pt x="364" y="87"/>
                  <a:pt x="365" y="86"/>
                </a:cubicBezTo>
                <a:cubicBezTo>
                  <a:pt x="366" y="86"/>
                  <a:pt x="366" y="86"/>
                  <a:pt x="366" y="86"/>
                </a:cubicBezTo>
                <a:cubicBezTo>
                  <a:pt x="364" y="85"/>
                  <a:pt x="364" y="85"/>
                  <a:pt x="364" y="85"/>
                </a:cubicBezTo>
                <a:cubicBezTo>
                  <a:pt x="364" y="84"/>
                  <a:pt x="367" y="86"/>
                  <a:pt x="367" y="84"/>
                </a:cubicBezTo>
                <a:cubicBezTo>
                  <a:pt x="367" y="84"/>
                  <a:pt x="367" y="84"/>
                  <a:pt x="367" y="84"/>
                </a:cubicBezTo>
                <a:cubicBezTo>
                  <a:pt x="367" y="85"/>
                  <a:pt x="367" y="85"/>
                  <a:pt x="367" y="85"/>
                </a:cubicBezTo>
                <a:cubicBezTo>
                  <a:pt x="368" y="87"/>
                  <a:pt x="370" y="86"/>
                  <a:pt x="371" y="85"/>
                </a:cubicBezTo>
                <a:cubicBezTo>
                  <a:pt x="378" y="85"/>
                  <a:pt x="378" y="85"/>
                  <a:pt x="378" y="85"/>
                </a:cubicBezTo>
                <a:cubicBezTo>
                  <a:pt x="378" y="86"/>
                  <a:pt x="378" y="86"/>
                  <a:pt x="378" y="86"/>
                </a:cubicBezTo>
                <a:cubicBezTo>
                  <a:pt x="380" y="85"/>
                  <a:pt x="383" y="85"/>
                  <a:pt x="385" y="86"/>
                </a:cubicBezTo>
                <a:cubicBezTo>
                  <a:pt x="385" y="86"/>
                  <a:pt x="384" y="86"/>
                  <a:pt x="384" y="86"/>
                </a:cubicBezTo>
                <a:cubicBezTo>
                  <a:pt x="383" y="85"/>
                  <a:pt x="383" y="85"/>
                  <a:pt x="383" y="85"/>
                </a:cubicBezTo>
                <a:cubicBezTo>
                  <a:pt x="382" y="85"/>
                  <a:pt x="380" y="88"/>
                  <a:pt x="379" y="86"/>
                </a:cubicBezTo>
                <a:cubicBezTo>
                  <a:pt x="378" y="88"/>
                  <a:pt x="377" y="87"/>
                  <a:pt x="377" y="87"/>
                </a:cubicBezTo>
                <a:cubicBezTo>
                  <a:pt x="376" y="88"/>
                  <a:pt x="374" y="86"/>
                  <a:pt x="373" y="88"/>
                </a:cubicBezTo>
                <a:cubicBezTo>
                  <a:pt x="375" y="88"/>
                  <a:pt x="376" y="88"/>
                  <a:pt x="378" y="88"/>
                </a:cubicBezTo>
                <a:cubicBezTo>
                  <a:pt x="377" y="90"/>
                  <a:pt x="376" y="87"/>
                  <a:pt x="376" y="89"/>
                </a:cubicBezTo>
                <a:cubicBezTo>
                  <a:pt x="382" y="90"/>
                  <a:pt x="382" y="90"/>
                  <a:pt x="382" y="90"/>
                </a:cubicBezTo>
                <a:cubicBezTo>
                  <a:pt x="382" y="90"/>
                  <a:pt x="381" y="91"/>
                  <a:pt x="381" y="91"/>
                </a:cubicBezTo>
                <a:cubicBezTo>
                  <a:pt x="379" y="91"/>
                  <a:pt x="377" y="92"/>
                  <a:pt x="376" y="93"/>
                </a:cubicBezTo>
                <a:cubicBezTo>
                  <a:pt x="375" y="93"/>
                  <a:pt x="374" y="95"/>
                  <a:pt x="373" y="95"/>
                </a:cubicBezTo>
                <a:cubicBezTo>
                  <a:pt x="359" y="99"/>
                  <a:pt x="344" y="104"/>
                  <a:pt x="331" y="109"/>
                </a:cubicBezTo>
                <a:cubicBezTo>
                  <a:pt x="331" y="109"/>
                  <a:pt x="331" y="109"/>
                  <a:pt x="331" y="109"/>
                </a:cubicBezTo>
                <a:cubicBezTo>
                  <a:pt x="329" y="110"/>
                  <a:pt x="326" y="109"/>
                  <a:pt x="324" y="111"/>
                </a:cubicBezTo>
                <a:cubicBezTo>
                  <a:pt x="325" y="112"/>
                  <a:pt x="325" y="112"/>
                  <a:pt x="325" y="112"/>
                </a:cubicBezTo>
                <a:cubicBezTo>
                  <a:pt x="323" y="112"/>
                  <a:pt x="323" y="112"/>
                  <a:pt x="323" y="112"/>
                </a:cubicBezTo>
                <a:cubicBezTo>
                  <a:pt x="323" y="111"/>
                  <a:pt x="323" y="111"/>
                  <a:pt x="323" y="111"/>
                </a:cubicBezTo>
                <a:cubicBezTo>
                  <a:pt x="322" y="111"/>
                  <a:pt x="321" y="112"/>
                  <a:pt x="321" y="112"/>
                </a:cubicBezTo>
                <a:cubicBezTo>
                  <a:pt x="321" y="113"/>
                  <a:pt x="321" y="113"/>
                  <a:pt x="321" y="113"/>
                </a:cubicBezTo>
                <a:cubicBezTo>
                  <a:pt x="320" y="112"/>
                  <a:pt x="317" y="113"/>
                  <a:pt x="316" y="114"/>
                </a:cubicBezTo>
                <a:cubicBezTo>
                  <a:pt x="317" y="114"/>
                  <a:pt x="317" y="114"/>
                  <a:pt x="317" y="114"/>
                </a:cubicBezTo>
                <a:cubicBezTo>
                  <a:pt x="316" y="115"/>
                  <a:pt x="314" y="114"/>
                  <a:pt x="313" y="116"/>
                </a:cubicBezTo>
                <a:cubicBezTo>
                  <a:pt x="319" y="116"/>
                  <a:pt x="319" y="116"/>
                  <a:pt x="319" y="116"/>
                </a:cubicBezTo>
                <a:cubicBezTo>
                  <a:pt x="317" y="117"/>
                  <a:pt x="313" y="116"/>
                  <a:pt x="311" y="118"/>
                </a:cubicBezTo>
                <a:cubicBezTo>
                  <a:pt x="310" y="117"/>
                  <a:pt x="309" y="118"/>
                  <a:pt x="308" y="117"/>
                </a:cubicBezTo>
                <a:cubicBezTo>
                  <a:pt x="308" y="117"/>
                  <a:pt x="308" y="118"/>
                  <a:pt x="308" y="118"/>
                </a:cubicBezTo>
                <a:cubicBezTo>
                  <a:pt x="308" y="118"/>
                  <a:pt x="309" y="119"/>
                  <a:pt x="309" y="119"/>
                </a:cubicBezTo>
                <a:cubicBezTo>
                  <a:pt x="308" y="120"/>
                  <a:pt x="307" y="119"/>
                  <a:pt x="305" y="119"/>
                </a:cubicBezTo>
                <a:cubicBezTo>
                  <a:pt x="305" y="119"/>
                  <a:pt x="305" y="119"/>
                  <a:pt x="305" y="120"/>
                </a:cubicBezTo>
                <a:cubicBezTo>
                  <a:pt x="305" y="120"/>
                  <a:pt x="307" y="119"/>
                  <a:pt x="306" y="121"/>
                </a:cubicBezTo>
                <a:cubicBezTo>
                  <a:pt x="310" y="122"/>
                  <a:pt x="313" y="120"/>
                  <a:pt x="317" y="119"/>
                </a:cubicBezTo>
                <a:cubicBezTo>
                  <a:pt x="316" y="119"/>
                  <a:pt x="316" y="119"/>
                  <a:pt x="316" y="119"/>
                </a:cubicBezTo>
                <a:cubicBezTo>
                  <a:pt x="317" y="118"/>
                  <a:pt x="317" y="118"/>
                  <a:pt x="317" y="118"/>
                </a:cubicBezTo>
                <a:cubicBezTo>
                  <a:pt x="317" y="119"/>
                  <a:pt x="317" y="119"/>
                  <a:pt x="318" y="119"/>
                </a:cubicBezTo>
                <a:cubicBezTo>
                  <a:pt x="318" y="118"/>
                  <a:pt x="319" y="118"/>
                  <a:pt x="319" y="117"/>
                </a:cubicBezTo>
                <a:cubicBezTo>
                  <a:pt x="320" y="118"/>
                  <a:pt x="320" y="118"/>
                  <a:pt x="320" y="118"/>
                </a:cubicBezTo>
                <a:cubicBezTo>
                  <a:pt x="318" y="119"/>
                  <a:pt x="318" y="121"/>
                  <a:pt x="316" y="121"/>
                </a:cubicBezTo>
                <a:cubicBezTo>
                  <a:pt x="316" y="122"/>
                  <a:pt x="316" y="121"/>
                  <a:pt x="316" y="121"/>
                </a:cubicBezTo>
                <a:cubicBezTo>
                  <a:pt x="317" y="122"/>
                  <a:pt x="316" y="123"/>
                  <a:pt x="315" y="123"/>
                </a:cubicBezTo>
                <a:cubicBezTo>
                  <a:pt x="316" y="121"/>
                  <a:pt x="316" y="121"/>
                  <a:pt x="316" y="121"/>
                </a:cubicBezTo>
                <a:cubicBezTo>
                  <a:pt x="315" y="121"/>
                  <a:pt x="315" y="121"/>
                  <a:pt x="315" y="121"/>
                </a:cubicBezTo>
                <a:cubicBezTo>
                  <a:pt x="310" y="122"/>
                  <a:pt x="305" y="122"/>
                  <a:pt x="301" y="124"/>
                </a:cubicBezTo>
                <a:cubicBezTo>
                  <a:pt x="305" y="126"/>
                  <a:pt x="305" y="126"/>
                  <a:pt x="305" y="126"/>
                </a:cubicBezTo>
                <a:cubicBezTo>
                  <a:pt x="303" y="126"/>
                  <a:pt x="303" y="126"/>
                  <a:pt x="303" y="126"/>
                </a:cubicBezTo>
                <a:cubicBezTo>
                  <a:pt x="303" y="126"/>
                  <a:pt x="303" y="126"/>
                  <a:pt x="303" y="126"/>
                </a:cubicBezTo>
                <a:cubicBezTo>
                  <a:pt x="300" y="125"/>
                  <a:pt x="298" y="127"/>
                  <a:pt x="296" y="128"/>
                </a:cubicBezTo>
                <a:cubicBezTo>
                  <a:pt x="297" y="128"/>
                  <a:pt x="300" y="129"/>
                  <a:pt x="300" y="128"/>
                </a:cubicBezTo>
                <a:cubicBezTo>
                  <a:pt x="301" y="126"/>
                  <a:pt x="300" y="129"/>
                  <a:pt x="302" y="128"/>
                </a:cubicBezTo>
                <a:cubicBezTo>
                  <a:pt x="304" y="128"/>
                  <a:pt x="304" y="128"/>
                  <a:pt x="304" y="128"/>
                </a:cubicBezTo>
                <a:cubicBezTo>
                  <a:pt x="305" y="129"/>
                  <a:pt x="307" y="128"/>
                  <a:pt x="308" y="129"/>
                </a:cubicBezTo>
                <a:cubicBezTo>
                  <a:pt x="309" y="127"/>
                  <a:pt x="311" y="129"/>
                  <a:pt x="312" y="128"/>
                </a:cubicBezTo>
                <a:cubicBezTo>
                  <a:pt x="312" y="128"/>
                  <a:pt x="311" y="128"/>
                  <a:pt x="312" y="129"/>
                </a:cubicBezTo>
                <a:cubicBezTo>
                  <a:pt x="312" y="129"/>
                  <a:pt x="312" y="129"/>
                  <a:pt x="312" y="129"/>
                </a:cubicBezTo>
                <a:cubicBezTo>
                  <a:pt x="310" y="130"/>
                  <a:pt x="305" y="128"/>
                  <a:pt x="304" y="131"/>
                </a:cubicBezTo>
                <a:cubicBezTo>
                  <a:pt x="303" y="132"/>
                  <a:pt x="302" y="133"/>
                  <a:pt x="301" y="133"/>
                </a:cubicBezTo>
                <a:cubicBezTo>
                  <a:pt x="301" y="133"/>
                  <a:pt x="301" y="134"/>
                  <a:pt x="300" y="134"/>
                </a:cubicBezTo>
                <a:cubicBezTo>
                  <a:pt x="300" y="134"/>
                  <a:pt x="300" y="134"/>
                  <a:pt x="300" y="134"/>
                </a:cubicBezTo>
                <a:cubicBezTo>
                  <a:pt x="299" y="137"/>
                  <a:pt x="297" y="136"/>
                  <a:pt x="295" y="137"/>
                </a:cubicBezTo>
                <a:cubicBezTo>
                  <a:pt x="294" y="136"/>
                  <a:pt x="293" y="138"/>
                  <a:pt x="291" y="136"/>
                </a:cubicBezTo>
                <a:cubicBezTo>
                  <a:pt x="290" y="139"/>
                  <a:pt x="287" y="137"/>
                  <a:pt x="285" y="137"/>
                </a:cubicBezTo>
                <a:cubicBezTo>
                  <a:pt x="284" y="137"/>
                  <a:pt x="283" y="136"/>
                  <a:pt x="282" y="137"/>
                </a:cubicBezTo>
                <a:cubicBezTo>
                  <a:pt x="283" y="136"/>
                  <a:pt x="283" y="136"/>
                  <a:pt x="283" y="136"/>
                </a:cubicBezTo>
                <a:cubicBezTo>
                  <a:pt x="280" y="135"/>
                  <a:pt x="278" y="136"/>
                  <a:pt x="275" y="137"/>
                </a:cubicBezTo>
                <a:cubicBezTo>
                  <a:pt x="275" y="137"/>
                  <a:pt x="275" y="137"/>
                  <a:pt x="275" y="137"/>
                </a:cubicBezTo>
                <a:cubicBezTo>
                  <a:pt x="274" y="138"/>
                  <a:pt x="273" y="136"/>
                  <a:pt x="273" y="138"/>
                </a:cubicBezTo>
                <a:cubicBezTo>
                  <a:pt x="274" y="140"/>
                  <a:pt x="276" y="138"/>
                  <a:pt x="278" y="138"/>
                </a:cubicBezTo>
                <a:cubicBezTo>
                  <a:pt x="278" y="138"/>
                  <a:pt x="278" y="138"/>
                  <a:pt x="278" y="138"/>
                </a:cubicBezTo>
                <a:cubicBezTo>
                  <a:pt x="279" y="138"/>
                  <a:pt x="279" y="138"/>
                  <a:pt x="279" y="138"/>
                </a:cubicBezTo>
                <a:cubicBezTo>
                  <a:pt x="279" y="138"/>
                  <a:pt x="282" y="139"/>
                  <a:pt x="280" y="140"/>
                </a:cubicBezTo>
                <a:cubicBezTo>
                  <a:pt x="281" y="141"/>
                  <a:pt x="282" y="139"/>
                  <a:pt x="282" y="138"/>
                </a:cubicBezTo>
                <a:cubicBezTo>
                  <a:pt x="283" y="138"/>
                  <a:pt x="283" y="138"/>
                  <a:pt x="283" y="138"/>
                </a:cubicBezTo>
                <a:cubicBezTo>
                  <a:pt x="282" y="139"/>
                  <a:pt x="282" y="139"/>
                  <a:pt x="282" y="139"/>
                </a:cubicBezTo>
                <a:cubicBezTo>
                  <a:pt x="284" y="140"/>
                  <a:pt x="284" y="140"/>
                  <a:pt x="284" y="140"/>
                </a:cubicBezTo>
                <a:cubicBezTo>
                  <a:pt x="284" y="140"/>
                  <a:pt x="284" y="139"/>
                  <a:pt x="284" y="139"/>
                </a:cubicBezTo>
                <a:cubicBezTo>
                  <a:pt x="284" y="139"/>
                  <a:pt x="284" y="139"/>
                  <a:pt x="284" y="139"/>
                </a:cubicBezTo>
                <a:cubicBezTo>
                  <a:pt x="284" y="140"/>
                  <a:pt x="284" y="140"/>
                  <a:pt x="284" y="140"/>
                </a:cubicBezTo>
                <a:cubicBezTo>
                  <a:pt x="282" y="140"/>
                  <a:pt x="282" y="140"/>
                  <a:pt x="282" y="140"/>
                </a:cubicBezTo>
                <a:cubicBezTo>
                  <a:pt x="283" y="140"/>
                  <a:pt x="282" y="139"/>
                  <a:pt x="282" y="139"/>
                </a:cubicBezTo>
                <a:cubicBezTo>
                  <a:pt x="282" y="141"/>
                  <a:pt x="282" y="142"/>
                  <a:pt x="281" y="143"/>
                </a:cubicBezTo>
                <a:cubicBezTo>
                  <a:pt x="282" y="144"/>
                  <a:pt x="282" y="144"/>
                  <a:pt x="282" y="144"/>
                </a:cubicBezTo>
                <a:cubicBezTo>
                  <a:pt x="282" y="143"/>
                  <a:pt x="282" y="143"/>
                  <a:pt x="282" y="143"/>
                </a:cubicBezTo>
                <a:cubicBezTo>
                  <a:pt x="283" y="143"/>
                  <a:pt x="286" y="144"/>
                  <a:pt x="287" y="143"/>
                </a:cubicBezTo>
                <a:cubicBezTo>
                  <a:pt x="287" y="143"/>
                  <a:pt x="287" y="143"/>
                  <a:pt x="287" y="143"/>
                </a:cubicBezTo>
                <a:cubicBezTo>
                  <a:pt x="288" y="144"/>
                  <a:pt x="288" y="144"/>
                  <a:pt x="288" y="144"/>
                </a:cubicBezTo>
                <a:cubicBezTo>
                  <a:pt x="288" y="145"/>
                  <a:pt x="284" y="144"/>
                  <a:pt x="286" y="146"/>
                </a:cubicBezTo>
                <a:cubicBezTo>
                  <a:pt x="287" y="146"/>
                  <a:pt x="287" y="146"/>
                  <a:pt x="287" y="146"/>
                </a:cubicBezTo>
                <a:cubicBezTo>
                  <a:pt x="287" y="146"/>
                  <a:pt x="286" y="146"/>
                  <a:pt x="285" y="146"/>
                </a:cubicBezTo>
                <a:cubicBezTo>
                  <a:pt x="285" y="146"/>
                  <a:pt x="285" y="146"/>
                  <a:pt x="284" y="146"/>
                </a:cubicBezTo>
                <a:cubicBezTo>
                  <a:pt x="284" y="147"/>
                  <a:pt x="282" y="147"/>
                  <a:pt x="281" y="147"/>
                </a:cubicBezTo>
                <a:cubicBezTo>
                  <a:pt x="282" y="146"/>
                  <a:pt x="285" y="147"/>
                  <a:pt x="285" y="144"/>
                </a:cubicBezTo>
                <a:cubicBezTo>
                  <a:pt x="284" y="143"/>
                  <a:pt x="284" y="143"/>
                  <a:pt x="284" y="143"/>
                </a:cubicBezTo>
                <a:cubicBezTo>
                  <a:pt x="284" y="145"/>
                  <a:pt x="281" y="143"/>
                  <a:pt x="279" y="144"/>
                </a:cubicBezTo>
                <a:cubicBezTo>
                  <a:pt x="280" y="145"/>
                  <a:pt x="280" y="145"/>
                  <a:pt x="280" y="145"/>
                </a:cubicBezTo>
                <a:cubicBezTo>
                  <a:pt x="279" y="144"/>
                  <a:pt x="277" y="147"/>
                  <a:pt x="276" y="146"/>
                </a:cubicBezTo>
                <a:cubicBezTo>
                  <a:pt x="277" y="147"/>
                  <a:pt x="278" y="147"/>
                  <a:pt x="279" y="147"/>
                </a:cubicBezTo>
                <a:cubicBezTo>
                  <a:pt x="275" y="148"/>
                  <a:pt x="275" y="148"/>
                  <a:pt x="275" y="148"/>
                </a:cubicBezTo>
                <a:cubicBezTo>
                  <a:pt x="275" y="148"/>
                  <a:pt x="275" y="147"/>
                  <a:pt x="275" y="148"/>
                </a:cubicBezTo>
                <a:cubicBezTo>
                  <a:pt x="274" y="148"/>
                  <a:pt x="274" y="148"/>
                  <a:pt x="274" y="149"/>
                </a:cubicBezTo>
                <a:cubicBezTo>
                  <a:pt x="275" y="150"/>
                  <a:pt x="276" y="149"/>
                  <a:pt x="277" y="149"/>
                </a:cubicBezTo>
                <a:cubicBezTo>
                  <a:pt x="274" y="150"/>
                  <a:pt x="274" y="150"/>
                  <a:pt x="274" y="150"/>
                </a:cubicBezTo>
                <a:cubicBezTo>
                  <a:pt x="274" y="151"/>
                  <a:pt x="275" y="150"/>
                  <a:pt x="276" y="150"/>
                </a:cubicBezTo>
                <a:cubicBezTo>
                  <a:pt x="274" y="151"/>
                  <a:pt x="271" y="151"/>
                  <a:pt x="268" y="151"/>
                </a:cubicBezTo>
                <a:cubicBezTo>
                  <a:pt x="267" y="152"/>
                  <a:pt x="264" y="149"/>
                  <a:pt x="263" y="152"/>
                </a:cubicBezTo>
                <a:cubicBezTo>
                  <a:pt x="266" y="153"/>
                  <a:pt x="266" y="153"/>
                  <a:pt x="266" y="153"/>
                </a:cubicBezTo>
                <a:cubicBezTo>
                  <a:pt x="265" y="153"/>
                  <a:pt x="264" y="153"/>
                  <a:pt x="264" y="152"/>
                </a:cubicBezTo>
                <a:cubicBezTo>
                  <a:pt x="263" y="152"/>
                  <a:pt x="262" y="153"/>
                  <a:pt x="261" y="153"/>
                </a:cubicBezTo>
                <a:cubicBezTo>
                  <a:pt x="262" y="154"/>
                  <a:pt x="262" y="154"/>
                  <a:pt x="262" y="154"/>
                </a:cubicBezTo>
                <a:cubicBezTo>
                  <a:pt x="261" y="155"/>
                  <a:pt x="261" y="153"/>
                  <a:pt x="259" y="154"/>
                </a:cubicBezTo>
                <a:cubicBezTo>
                  <a:pt x="259" y="154"/>
                  <a:pt x="259" y="154"/>
                  <a:pt x="259" y="154"/>
                </a:cubicBezTo>
                <a:cubicBezTo>
                  <a:pt x="259" y="154"/>
                  <a:pt x="257" y="154"/>
                  <a:pt x="256" y="154"/>
                </a:cubicBezTo>
                <a:cubicBezTo>
                  <a:pt x="257" y="155"/>
                  <a:pt x="257" y="155"/>
                  <a:pt x="257" y="155"/>
                </a:cubicBezTo>
                <a:cubicBezTo>
                  <a:pt x="255" y="156"/>
                  <a:pt x="252" y="156"/>
                  <a:pt x="251" y="156"/>
                </a:cubicBezTo>
                <a:cubicBezTo>
                  <a:pt x="250" y="158"/>
                  <a:pt x="251" y="157"/>
                  <a:pt x="252" y="158"/>
                </a:cubicBezTo>
                <a:cubicBezTo>
                  <a:pt x="253" y="157"/>
                  <a:pt x="253" y="157"/>
                  <a:pt x="253" y="157"/>
                </a:cubicBezTo>
                <a:cubicBezTo>
                  <a:pt x="254" y="158"/>
                  <a:pt x="256" y="156"/>
                  <a:pt x="258" y="158"/>
                </a:cubicBezTo>
                <a:cubicBezTo>
                  <a:pt x="257" y="159"/>
                  <a:pt x="253" y="158"/>
                  <a:pt x="254" y="160"/>
                </a:cubicBezTo>
                <a:cubicBezTo>
                  <a:pt x="250" y="161"/>
                  <a:pt x="250" y="161"/>
                  <a:pt x="250" y="161"/>
                </a:cubicBezTo>
                <a:cubicBezTo>
                  <a:pt x="252" y="160"/>
                  <a:pt x="252" y="163"/>
                  <a:pt x="255" y="162"/>
                </a:cubicBezTo>
                <a:cubicBezTo>
                  <a:pt x="256" y="163"/>
                  <a:pt x="256" y="163"/>
                  <a:pt x="256" y="163"/>
                </a:cubicBezTo>
                <a:cubicBezTo>
                  <a:pt x="254" y="162"/>
                  <a:pt x="252" y="163"/>
                  <a:pt x="250" y="163"/>
                </a:cubicBezTo>
                <a:cubicBezTo>
                  <a:pt x="252" y="165"/>
                  <a:pt x="252" y="165"/>
                  <a:pt x="252" y="165"/>
                </a:cubicBezTo>
                <a:cubicBezTo>
                  <a:pt x="252" y="164"/>
                  <a:pt x="252" y="165"/>
                  <a:pt x="251" y="165"/>
                </a:cubicBezTo>
                <a:cubicBezTo>
                  <a:pt x="251" y="165"/>
                  <a:pt x="251" y="165"/>
                  <a:pt x="251" y="165"/>
                </a:cubicBezTo>
                <a:cubicBezTo>
                  <a:pt x="253" y="167"/>
                  <a:pt x="253" y="167"/>
                  <a:pt x="253" y="167"/>
                </a:cubicBezTo>
                <a:cubicBezTo>
                  <a:pt x="259" y="167"/>
                  <a:pt x="264" y="167"/>
                  <a:pt x="270" y="167"/>
                </a:cubicBezTo>
                <a:cubicBezTo>
                  <a:pt x="263" y="168"/>
                  <a:pt x="256" y="166"/>
                  <a:pt x="250" y="169"/>
                </a:cubicBezTo>
                <a:cubicBezTo>
                  <a:pt x="251" y="170"/>
                  <a:pt x="251" y="170"/>
                  <a:pt x="251" y="170"/>
                </a:cubicBezTo>
                <a:cubicBezTo>
                  <a:pt x="251" y="170"/>
                  <a:pt x="250" y="170"/>
                  <a:pt x="250" y="170"/>
                </a:cubicBezTo>
                <a:cubicBezTo>
                  <a:pt x="250" y="171"/>
                  <a:pt x="250" y="171"/>
                  <a:pt x="250" y="171"/>
                </a:cubicBezTo>
                <a:cubicBezTo>
                  <a:pt x="248" y="171"/>
                  <a:pt x="248" y="172"/>
                  <a:pt x="244" y="171"/>
                </a:cubicBezTo>
                <a:cubicBezTo>
                  <a:pt x="242" y="171"/>
                  <a:pt x="241" y="173"/>
                  <a:pt x="241" y="174"/>
                </a:cubicBezTo>
                <a:cubicBezTo>
                  <a:pt x="239" y="172"/>
                  <a:pt x="235" y="173"/>
                  <a:pt x="232" y="173"/>
                </a:cubicBezTo>
                <a:cubicBezTo>
                  <a:pt x="231" y="173"/>
                  <a:pt x="231" y="173"/>
                  <a:pt x="231" y="173"/>
                </a:cubicBezTo>
                <a:cubicBezTo>
                  <a:pt x="229" y="173"/>
                  <a:pt x="231" y="174"/>
                  <a:pt x="231" y="173"/>
                </a:cubicBezTo>
                <a:cubicBezTo>
                  <a:pt x="229" y="172"/>
                  <a:pt x="226" y="173"/>
                  <a:pt x="224" y="172"/>
                </a:cubicBezTo>
                <a:cubicBezTo>
                  <a:pt x="223" y="175"/>
                  <a:pt x="219" y="173"/>
                  <a:pt x="219" y="175"/>
                </a:cubicBezTo>
                <a:cubicBezTo>
                  <a:pt x="216" y="174"/>
                  <a:pt x="216" y="174"/>
                  <a:pt x="216" y="174"/>
                </a:cubicBezTo>
                <a:cubicBezTo>
                  <a:pt x="217" y="174"/>
                  <a:pt x="218" y="175"/>
                  <a:pt x="218" y="174"/>
                </a:cubicBezTo>
                <a:cubicBezTo>
                  <a:pt x="218" y="172"/>
                  <a:pt x="216" y="173"/>
                  <a:pt x="216" y="172"/>
                </a:cubicBezTo>
                <a:cubicBezTo>
                  <a:pt x="214" y="174"/>
                  <a:pt x="214" y="174"/>
                  <a:pt x="214" y="174"/>
                </a:cubicBezTo>
                <a:cubicBezTo>
                  <a:pt x="214" y="174"/>
                  <a:pt x="215" y="175"/>
                  <a:pt x="215" y="174"/>
                </a:cubicBezTo>
                <a:cubicBezTo>
                  <a:pt x="214" y="175"/>
                  <a:pt x="215" y="176"/>
                  <a:pt x="215" y="177"/>
                </a:cubicBezTo>
                <a:cubicBezTo>
                  <a:pt x="214" y="178"/>
                  <a:pt x="212" y="177"/>
                  <a:pt x="212" y="176"/>
                </a:cubicBezTo>
                <a:cubicBezTo>
                  <a:pt x="213" y="175"/>
                  <a:pt x="213" y="175"/>
                  <a:pt x="213" y="175"/>
                </a:cubicBezTo>
                <a:cubicBezTo>
                  <a:pt x="213" y="174"/>
                  <a:pt x="212" y="174"/>
                  <a:pt x="212" y="174"/>
                </a:cubicBezTo>
                <a:cubicBezTo>
                  <a:pt x="211" y="176"/>
                  <a:pt x="212" y="176"/>
                  <a:pt x="211" y="177"/>
                </a:cubicBezTo>
                <a:cubicBezTo>
                  <a:pt x="211" y="177"/>
                  <a:pt x="211" y="177"/>
                  <a:pt x="211" y="177"/>
                </a:cubicBezTo>
                <a:cubicBezTo>
                  <a:pt x="211" y="176"/>
                  <a:pt x="211" y="176"/>
                  <a:pt x="211" y="176"/>
                </a:cubicBezTo>
                <a:cubicBezTo>
                  <a:pt x="210" y="176"/>
                  <a:pt x="210" y="174"/>
                  <a:pt x="209" y="175"/>
                </a:cubicBezTo>
                <a:cubicBezTo>
                  <a:pt x="207" y="177"/>
                  <a:pt x="207" y="177"/>
                  <a:pt x="207" y="177"/>
                </a:cubicBezTo>
                <a:cubicBezTo>
                  <a:pt x="208" y="177"/>
                  <a:pt x="208" y="177"/>
                  <a:pt x="208" y="177"/>
                </a:cubicBezTo>
                <a:cubicBezTo>
                  <a:pt x="207" y="177"/>
                  <a:pt x="206" y="176"/>
                  <a:pt x="205" y="176"/>
                </a:cubicBezTo>
                <a:cubicBezTo>
                  <a:pt x="205" y="177"/>
                  <a:pt x="205" y="177"/>
                  <a:pt x="205" y="177"/>
                </a:cubicBezTo>
                <a:cubicBezTo>
                  <a:pt x="203" y="177"/>
                  <a:pt x="201" y="176"/>
                  <a:pt x="199" y="178"/>
                </a:cubicBezTo>
                <a:cubicBezTo>
                  <a:pt x="200" y="178"/>
                  <a:pt x="200" y="178"/>
                  <a:pt x="200" y="178"/>
                </a:cubicBezTo>
                <a:cubicBezTo>
                  <a:pt x="200" y="178"/>
                  <a:pt x="198" y="179"/>
                  <a:pt x="196" y="178"/>
                </a:cubicBezTo>
                <a:cubicBezTo>
                  <a:pt x="195" y="179"/>
                  <a:pt x="196" y="180"/>
                  <a:pt x="194" y="179"/>
                </a:cubicBezTo>
                <a:cubicBezTo>
                  <a:pt x="195" y="179"/>
                  <a:pt x="195" y="179"/>
                  <a:pt x="195" y="178"/>
                </a:cubicBezTo>
                <a:cubicBezTo>
                  <a:pt x="193" y="178"/>
                  <a:pt x="192" y="177"/>
                  <a:pt x="190" y="178"/>
                </a:cubicBezTo>
                <a:cubicBezTo>
                  <a:pt x="171" y="176"/>
                  <a:pt x="150" y="176"/>
                  <a:pt x="131" y="175"/>
                </a:cubicBezTo>
                <a:cubicBezTo>
                  <a:pt x="130" y="176"/>
                  <a:pt x="130" y="176"/>
                  <a:pt x="130" y="176"/>
                </a:cubicBezTo>
                <a:cubicBezTo>
                  <a:pt x="129" y="175"/>
                  <a:pt x="126" y="175"/>
                  <a:pt x="125" y="175"/>
                </a:cubicBezTo>
                <a:cubicBezTo>
                  <a:pt x="123" y="176"/>
                  <a:pt x="122" y="176"/>
                  <a:pt x="120" y="177"/>
                </a:cubicBezTo>
                <a:cubicBezTo>
                  <a:pt x="120" y="178"/>
                  <a:pt x="118" y="179"/>
                  <a:pt x="117" y="178"/>
                </a:cubicBezTo>
                <a:cubicBezTo>
                  <a:pt x="117" y="177"/>
                  <a:pt x="119" y="177"/>
                  <a:pt x="120" y="176"/>
                </a:cubicBezTo>
                <a:cubicBezTo>
                  <a:pt x="119" y="176"/>
                  <a:pt x="119" y="175"/>
                  <a:pt x="118" y="175"/>
                </a:cubicBezTo>
                <a:cubicBezTo>
                  <a:pt x="117" y="176"/>
                  <a:pt x="117" y="176"/>
                  <a:pt x="117" y="176"/>
                </a:cubicBezTo>
                <a:cubicBezTo>
                  <a:pt x="119" y="176"/>
                  <a:pt x="119" y="176"/>
                  <a:pt x="119" y="176"/>
                </a:cubicBezTo>
                <a:cubicBezTo>
                  <a:pt x="117" y="177"/>
                  <a:pt x="117" y="177"/>
                  <a:pt x="117" y="177"/>
                </a:cubicBezTo>
                <a:cubicBezTo>
                  <a:pt x="117" y="174"/>
                  <a:pt x="114" y="176"/>
                  <a:pt x="113" y="175"/>
                </a:cubicBezTo>
                <a:cubicBezTo>
                  <a:pt x="112" y="177"/>
                  <a:pt x="108" y="174"/>
                  <a:pt x="110" y="177"/>
                </a:cubicBezTo>
                <a:cubicBezTo>
                  <a:pt x="109" y="177"/>
                  <a:pt x="106" y="174"/>
                  <a:pt x="105" y="177"/>
                </a:cubicBezTo>
                <a:cubicBezTo>
                  <a:pt x="103" y="178"/>
                  <a:pt x="100" y="175"/>
                  <a:pt x="97" y="176"/>
                </a:cubicBezTo>
                <a:cubicBezTo>
                  <a:pt x="97" y="177"/>
                  <a:pt x="97" y="177"/>
                  <a:pt x="97" y="177"/>
                </a:cubicBezTo>
                <a:cubicBezTo>
                  <a:pt x="95" y="176"/>
                  <a:pt x="94" y="177"/>
                  <a:pt x="92" y="177"/>
                </a:cubicBezTo>
                <a:cubicBezTo>
                  <a:pt x="91" y="178"/>
                  <a:pt x="91" y="178"/>
                  <a:pt x="91" y="178"/>
                </a:cubicBezTo>
                <a:cubicBezTo>
                  <a:pt x="91" y="178"/>
                  <a:pt x="91" y="178"/>
                  <a:pt x="91" y="178"/>
                </a:cubicBezTo>
                <a:cubicBezTo>
                  <a:pt x="91" y="177"/>
                  <a:pt x="91" y="177"/>
                  <a:pt x="91" y="177"/>
                </a:cubicBezTo>
                <a:cubicBezTo>
                  <a:pt x="91" y="177"/>
                  <a:pt x="90" y="177"/>
                  <a:pt x="90" y="177"/>
                </a:cubicBezTo>
                <a:cubicBezTo>
                  <a:pt x="88" y="178"/>
                  <a:pt x="84" y="177"/>
                  <a:pt x="81" y="178"/>
                </a:cubicBezTo>
                <a:cubicBezTo>
                  <a:pt x="77" y="180"/>
                  <a:pt x="71" y="178"/>
                  <a:pt x="67" y="180"/>
                </a:cubicBezTo>
                <a:cubicBezTo>
                  <a:pt x="61" y="182"/>
                  <a:pt x="55" y="180"/>
                  <a:pt x="50" y="181"/>
                </a:cubicBezTo>
                <a:cubicBezTo>
                  <a:pt x="52" y="182"/>
                  <a:pt x="54" y="182"/>
                  <a:pt x="56" y="182"/>
                </a:cubicBezTo>
                <a:cubicBezTo>
                  <a:pt x="56" y="183"/>
                  <a:pt x="57" y="182"/>
                  <a:pt x="58" y="182"/>
                </a:cubicBezTo>
                <a:cubicBezTo>
                  <a:pt x="53" y="183"/>
                  <a:pt x="47" y="181"/>
                  <a:pt x="42" y="182"/>
                </a:cubicBezTo>
                <a:cubicBezTo>
                  <a:pt x="39" y="176"/>
                  <a:pt x="32" y="180"/>
                  <a:pt x="29" y="175"/>
                </a:cubicBezTo>
                <a:cubicBezTo>
                  <a:pt x="26" y="172"/>
                  <a:pt x="24" y="168"/>
                  <a:pt x="24" y="163"/>
                </a:cubicBezTo>
                <a:cubicBezTo>
                  <a:pt x="24" y="163"/>
                  <a:pt x="24" y="163"/>
                  <a:pt x="24" y="163"/>
                </a:cubicBezTo>
                <a:cubicBezTo>
                  <a:pt x="22" y="165"/>
                  <a:pt x="22" y="165"/>
                  <a:pt x="22" y="165"/>
                </a:cubicBezTo>
                <a:cubicBezTo>
                  <a:pt x="21" y="164"/>
                  <a:pt x="20" y="162"/>
                  <a:pt x="19" y="162"/>
                </a:cubicBezTo>
                <a:cubicBezTo>
                  <a:pt x="20" y="161"/>
                  <a:pt x="20" y="159"/>
                  <a:pt x="20" y="158"/>
                </a:cubicBezTo>
                <a:cubicBezTo>
                  <a:pt x="19" y="156"/>
                  <a:pt x="17" y="161"/>
                  <a:pt x="17" y="158"/>
                </a:cubicBezTo>
                <a:cubicBezTo>
                  <a:pt x="16" y="157"/>
                  <a:pt x="16" y="157"/>
                  <a:pt x="16" y="157"/>
                </a:cubicBezTo>
                <a:cubicBezTo>
                  <a:pt x="17" y="156"/>
                  <a:pt x="15" y="154"/>
                  <a:pt x="16" y="153"/>
                </a:cubicBezTo>
                <a:cubicBezTo>
                  <a:pt x="17" y="151"/>
                  <a:pt x="13" y="151"/>
                  <a:pt x="13" y="151"/>
                </a:cubicBezTo>
                <a:cubicBezTo>
                  <a:pt x="15" y="151"/>
                  <a:pt x="15" y="149"/>
                  <a:pt x="16" y="148"/>
                </a:cubicBezTo>
                <a:cubicBezTo>
                  <a:pt x="13" y="148"/>
                  <a:pt x="13" y="148"/>
                  <a:pt x="13" y="148"/>
                </a:cubicBezTo>
                <a:cubicBezTo>
                  <a:pt x="13" y="146"/>
                  <a:pt x="12" y="147"/>
                  <a:pt x="11" y="147"/>
                </a:cubicBezTo>
                <a:cubicBezTo>
                  <a:pt x="13" y="144"/>
                  <a:pt x="11" y="142"/>
                  <a:pt x="14" y="140"/>
                </a:cubicBezTo>
                <a:cubicBezTo>
                  <a:pt x="13" y="139"/>
                  <a:pt x="13" y="139"/>
                  <a:pt x="13" y="139"/>
                </a:cubicBezTo>
                <a:cubicBezTo>
                  <a:pt x="14" y="138"/>
                  <a:pt x="15" y="138"/>
                  <a:pt x="15" y="137"/>
                </a:cubicBezTo>
                <a:cubicBezTo>
                  <a:pt x="12" y="137"/>
                  <a:pt x="12" y="137"/>
                  <a:pt x="12" y="137"/>
                </a:cubicBezTo>
                <a:cubicBezTo>
                  <a:pt x="10" y="135"/>
                  <a:pt x="18" y="130"/>
                  <a:pt x="12" y="131"/>
                </a:cubicBezTo>
                <a:cubicBezTo>
                  <a:pt x="12" y="130"/>
                  <a:pt x="14" y="129"/>
                  <a:pt x="12" y="128"/>
                </a:cubicBezTo>
                <a:cubicBezTo>
                  <a:pt x="12" y="128"/>
                  <a:pt x="12" y="129"/>
                  <a:pt x="11" y="129"/>
                </a:cubicBezTo>
                <a:cubicBezTo>
                  <a:pt x="12" y="128"/>
                  <a:pt x="12" y="126"/>
                  <a:pt x="13" y="125"/>
                </a:cubicBezTo>
                <a:cubicBezTo>
                  <a:pt x="9" y="125"/>
                  <a:pt x="4" y="124"/>
                  <a:pt x="0" y="125"/>
                </a:cubicBezTo>
                <a:cubicBezTo>
                  <a:pt x="4" y="124"/>
                  <a:pt x="9" y="124"/>
                  <a:pt x="14" y="125"/>
                </a:cubicBezTo>
                <a:cubicBezTo>
                  <a:pt x="14" y="123"/>
                  <a:pt x="14" y="121"/>
                  <a:pt x="16" y="120"/>
                </a:cubicBezTo>
                <a:cubicBezTo>
                  <a:pt x="16" y="120"/>
                  <a:pt x="17" y="120"/>
                  <a:pt x="17" y="119"/>
                </a:cubicBezTo>
                <a:cubicBezTo>
                  <a:pt x="16" y="119"/>
                  <a:pt x="16" y="119"/>
                  <a:pt x="16" y="119"/>
                </a:cubicBezTo>
                <a:cubicBezTo>
                  <a:pt x="16" y="117"/>
                  <a:pt x="18" y="116"/>
                  <a:pt x="18" y="114"/>
                </a:cubicBezTo>
                <a:cubicBezTo>
                  <a:pt x="18" y="113"/>
                  <a:pt x="18" y="113"/>
                  <a:pt x="18" y="113"/>
                </a:cubicBezTo>
                <a:cubicBezTo>
                  <a:pt x="18" y="110"/>
                  <a:pt x="20" y="107"/>
                  <a:pt x="21" y="104"/>
                </a:cubicBezTo>
                <a:cubicBezTo>
                  <a:pt x="19" y="102"/>
                  <a:pt x="23" y="100"/>
                  <a:pt x="21" y="97"/>
                </a:cubicBezTo>
                <a:cubicBezTo>
                  <a:pt x="18" y="97"/>
                  <a:pt x="15" y="96"/>
                  <a:pt x="12" y="97"/>
                </a:cubicBezTo>
                <a:cubicBezTo>
                  <a:pt x="14" y="96"/>
                  <a:pt x="18" y="96"/>
                  <a:pt x="21" y="96"/>
                </a:cubicBezTo>
                <a:cubicBezTo>
                  <a:pt x="24" y="88"/>
                  <a:pt x="20" y="79"/>
                  <a:pt x="27" y="72"/>
                </a:cubicBezTo>
                <a:cubicBezTo>
                  <a:pt x="27" y="73"/>
                  <a:pt x="27" y="73"/>
                  <a:pt x="27" y="73"/>
                </a:cubicBezTo>
                <a:cubicBezTo>
                  <a:pt x="29" y="66"/>
                  <a:pt x="35" y="60"/>
                  <a:pt x="39" y="53"/>
                </a:cubicBezTo>
                <a:cubicBezTo>
                  <a:pt x="40" y="51"/>
                  <a:pt x="40" y="51"/>
                  <a:pt x="40" y="51"/>
                </a:cubicBezTo>
                <a:cubicBezTo>
                  <a:pt x="40" y="50"/>
                  <a:pt x="39" y="50"/>
                  <a:pt x="38" y="49"/>
                </a:cubicBezTo>
                <a:cubicBezTo>
                  <a:pt x="34" y="54"/>
                  <a:pt x="31" y="60"/>
                  <a:pt x="29" y="66"/>
                </a:cubicBezTo>
                <a:cubicBezTo>
                  <a:pt x="30" y="61"/>
                  <a:pt x="33" y="56"/>
                  <a:pt x="36" y="50"/>
                </a:cubicBezTo>
                <a:cubicBezTo>
                  <a:pt x="43" y="41"/>
                  <a:pt x="54" y="33"/>
                  <a:pt x="60" y="22"/>
                </a:cubicBezTo>
                <a:cubicBezTo>
                  <a:pt x="62" y="20"/>
                  <a:pt x="66" y="18"/>
                  <a:pt x="64" y="14"/>
                </a:cubicBezTo>
                <a:cubicBezTo>
                  <a:pt x="68" y="12"/>
                  <a:pt x="69" y="8"/>
                  <a:pt x="71" y="5"/>
                </a:cubicBezTo>
                <a:cubicBezTo>
                  <a:pt x="75" y="4"/>
                  <a:pt x="77" y="0"/>
                  <a:pt x="81" y="2"/>
                </a:cubicBezTo>
                <a:cubicBezTo>
                  <a:pt x="82" y="1"/>
                  <a:pt x="83" y="4"/>
                  <a:pt x="84" y="4"/>
                </a:cubicBezTo>
                <a:cubicBezTo>
                  <a:pt x="87" y="2"/>
                  <a:pt x="89" y="5"/>
                  <a:pt x="91" y="4"/>
                </a:cubicBezTo>
                <a:cubicBezTo>
                  <a:pt x="95" y="7"/>
                  <a:pt x="101" y="4"/>
                  <a:pt x="104" y="8"/>
                </a:cubicBezTo>
                <a:cubicBezTo>
                  <a:pt x="105" y="8"/>
                  <a:pt x="105" y="8"/>
                  <a:pt x="105" y="8"/>
                </a:cubicBezTo>
                <a:cubicBezTo>
                  <a:pt x="105" y="9"/>
                  <a:pt x="105" y="9"/>
                  <a:pt x="105" y="9"/>
                </a:cubicBezTo>
                <a:cubicBezTo>
                  <a:pt x="103" y="11"/>
                  <a:pt x="101" y="7"/>
                  <a:pt x="99" y="9"/>
                </a:cubicBezTo>
                <a:cubicBezTo>
                  <a:pt x="100" y="10"/>
                  <a:pt x="103" y="9"/>
                  <a:pt x="102" y="12"/>
                </a:cubicBezTo>
                <a:cubicBezTo>
                  <a:pt x="109" y="17"/>
                  <a:pt x="116" y="19"/>
                  <a:pt x="121" y="26"/>
                </a:cubicBezTo>
                <a:cubicBezTo>
                  <a:pt x="124" y="27"/>
                  <a:pt x="127" y="29"/>
                  <a:pt x="127" y="32"/>
                </a:cubicBezTo>
                <a:cubicBezTo>
                  <a:pt x="128" y="33"/>
                  <a:pt x="129" y="34"/>
                  <a:pt x="131" y="35"/>
                </a:cubicBezTo>
                <a:cubicBezTo>
                  <a:pt x="131" y="35"/>
                  <a:pt x="131" y="35"/>
                  <a:pt x="131" y="34"/>
                </a:cubicBezTo>
                <a:cubicBezTo>
                  <a:pt x="131" y="36"/>
                  <a:pt x="134" y="37"/>
                  <a:pt x="136" y="39"/>
                </a:cubicBezTo>
                <a:cubicBezTo>
                  <a:pt x="136" y="39"/>
                  <a:pt x="137" y="38"/>
                  <a:pt x="138" y="39"/>
                </a:cubicBezTo>
                <a:cubicBezTo>
                  <a:pt x="137" y="40"/>
                  <a:pt x="137" y="40"/>
                  <a:pt x="137" y="40"/>
                </a:cubicBezTo>
                <a:cubicBezTo>
                  <a:pt x="139" y="41"/>
                  <a:pt x="141" y="39"/>
                  <a:pt x="143" y="41"/>
                </a:cubicBezTo>
                <a:cubicBezTo>
                  <a:pt x="143" y="41"/>
                  <a:pt x="142" y="41"/>
                  <a:pt x="142" y="41"/>
                </a:cubicBezTo>
                <a:cubicBezTo>
                  <a:pt x="146" y="42"/>
                  <a:pt x="150" y="43"/>
                  <a:pt x="155" y="42"/>
                </a:cubicBezTo>
                <a:cubicBezTo>
                  <a:pt x="155" y="42"/>
                  <a:pt x="155" y="42"/>
                  <a:pt x="155" y="42"/>
                </a:cubicBezTo>
                <a:cubicBezTo>
                  <a:pt x="158" y="42"/>
                  <a:pt x="161" y="41"/>
                  <a:pt x="163" y="41"/>
                </a:cubicBezTo>
                <a:cubicBezTo>
                  <a:pt x="164" y="40"/>
                  <a:pt x="164" y="40"/>
                  <a:pt x="164" y="40"/>
                </a:cubicBezTo>
                <a:cubicBezTo>
                  <a:pt x="166" y="42"/>
                  <a:pt x="168" y="40"/>
                  <a:pt x="169" y="40"/>
                </a:cubicBezTo>
                <a:cubicBezTo>
                  <a:pt x="170" y="41"/>
                  <a:pt x="170" y="42"/>
                  <a:pt x="169" y="42"/>
                </a:cubicBezTo>
                <a:cubicBezTo>
                  <a:pt x="167" y="41"/>
                  <a:pt x="165" y="41"/>
                  <a:pt x="163" y="43"/>
                </a:cubicBezTo>
                <a:cubicBezTo>
                  <a:pt x="163" y="43"/>
                  <a:pt x="163" y="43"/>
                  <a:pt x="163" y="43"/>
                </a:cubicBezTo>
                <a:cubicBezTo>
                  <a:pt x="165" y="44"/>
                  <a:pt x="169" y="43"/>
                  <a:pt x="171" y="42"/>
                </a:cubicBezTo>
                <a:cubicBezTo>
                  <a:pt x="171" y="41"/>
                  <a:pt x="171" y="41"/>
                  <a:pt x="171" y="41"/>
                </a:cubicBezTo>
                <a:cubicBezTo>
                  <a:pt x="171" y="41"/>
                  <a:pt x="171" y="41"/>
                  <a:pt x="171" y="41"/>
                </a:cubicBezTo>
                <a:cubicBezTo>
                  <a:pt x="172" y="39"/>
                  <a:pt x="174" y="42"/>
                  <a:pt x="174" y="40"/>
                </a:cubicBezTo>
                <a:cubicBezTo>
                  <a:pt x="176" y="40"/>
                  <a:pt x="177" y="38"/>
                  <a:pt x="178" y="36"/>
                </a:cubicBezTo>
                <a:cubicBezTo>
                  <a:pt x="179" y="32"/>
                  <a:pt x="183" y="29"/>
                  <a:pt x="184" y="24"/>
                </a:cubicBezTo>
                <a:cubicBezTo>
                  <a:pt x="186" y="24"/>
                  <a:pt x="186" y="24"/>
                  <a:pt x="186" y="24"/>
                </a:cubicBezTo>
                <a:cubicBezTo>
                  <a:pt x="185" y="28"/>
                  <a:pt x="182" y="30"/>
                  <a:pt x="181" y="34"/>
                </a:cubicBezTo>
                <a:cubicBezTo>
                  <a:pt x="180" y="35"/>
                  <a:pt x="182" y="36"/>
                  <a:pt x="181" y="37"/>
                </a:cubicBezTo>
                <a:cubicBezTo>
                  <a:pt x="180" y="36"/>
                  <a:pt x="180" y="36"/>
                  <a:pt x="180" y="36"/>
                </a:cubicBezTo>
                <a:cubicBezTo>
                  <a:pt x="179" y="37"/>
                  <a:pt x="178" y="38"/>
                  <a:pt x="178" y="40"/>
                </a:cubicBezTo>
                <a:cubicBezTo>
                  <a:pt x="179" y="39"/>
                  <a:pt x="181" y="40"/>
                  <a:pt x="181" y="39"/>
                </a:cubicBezTo>
                <a:cubicBezTo>
                  <a:pt x="181" y="38"/>
                  <a:pt x="180" y="39"/>
                  <a:pt x="179" y="39"/>
                </a:cubicBezTo>
                <a:cubicBezTo>
                  <a:pt x="179" y="38"/>
                  <a:pt x="180" y="38"/>
                  <a:pt x="181" y="38"/>
                </a:cubicBezTo>
                <a:cubicBezTo>
                  <a:pt x="181" y="39"/>
                  <a:pt x="182" y="39"/>
                  <a:pt x="182" y="40"/>
                </a:cubicBezTo>
                <a:cubicBezTo>
                  <a:pt x="180" y="40"/>
                  <a:pt x="178" y="41"/>
                  <a:pt x="176" y="41"/>
                </a:cubicBezTo>
                <a:cubicBezTo>
                  <a:pt x="177" y="42"/>
                  <a:pt x="177" y="42"/>
                  <a:pt x="177" y="42"/>
                </a:cubicBezTo>
                <a:cubicBezTo>
                  <a:pt x="201" y="39"/>
                  <a:pt x="201" y="39"/>
                  <a:pt x="201" y="39"/>
                </a:cubicBezTo>
                <a:cubicBezTo>
                  <a:pt x="202" y="38"/>
                  <a:pt x="202" y="38"/>
                  <a:pt x="202" y="38"/>
                </a:cubicBezTo>
                <a:cubicBezTo>
                  <a:pt x="201" y="37"/>
                  <a:pt x="200" y="38"/>
                  <a:pt x="200" y="38"/>
                </a:cubicBezTo>
                <a:cubicBezTo>
                  <a:pt x="198" y="38"/>
                  <a:pt x="196" y="39"/>
                  <a:pt x="195" y="38"/>
                </a:cubicBezTo>
                <a:cubicBezTo>
                  <a:pt x="197" y="37"/>
                  <a:pt x="199" y="38"/>
                  <a:pt x="201" y="38"/>
                </a:cubicBezTo>
                <a:cubicBezTo>
                  <a:pt x="201" y="38"/>
                  <a:pt x="202" y="38"/>
                  <a:pt x="203" y="38"/>
                </a:cubicBezTo>
                <a:cubicBezTo>
                  <a:pt x="203" y="37"/>
                  <a:pt x="203" y="37"/>
                  <a:pt x="203" y="36"/>
                </a:cubicBezTo>
                <a:cubicBezTo>
                  <a:pt x="204" y="36"/>
                  <a:pt x="204" y="36"/>
                  <a:pt x="204" y="36"/>
                </a:cubicBezTo>
                <a:cubicBezTo>
                  <a:pt x="202" y="36"/>
                  <a:pt x="204" y="34"/>
                  <a:pt x="202" y="34"/>
                </a:cubicBezTo>
                <a:cubicBezTo>
                  <a:pt x="201" y="34"/>
                  <a:pt x="201" y="34"/>
                  <a:pt x="201" y="34"/>
                </a:cubicBezTo>
                <a:cubicBezTo>
                  <a:pt x="202" y="35"/>
                  <a:pt x="202" y="35"/>
                  <a:pt x="202" y="35"/>
                </a:cubicBezTo>
                <a:cubicBezTo>
                  <a:pt x="201" y="34"/>
                  <a:pt x="201" y="34"/>
                  <a:pt x="201" y="34"/>
                </a:cubicBezTo>
                <a:cubicBezTo>
                  <a:pt x="201" y="36"/>
                  <a:pt x="199" y="34"/>
                  <a:pt x="198" y="35"/>
                </a:cubicBezTo>
                <a:cubicBezTo>
                  <a:pt x="198" y="34"/>
                  <a:pt x="198" y="34"/>
                  <a:pt x="198" y="34"/>
                </a:cubicBezTo>
                <a:cubicBezTo>
                  <a:pt x="205" y="33"/>
                  <a:pt x="205" y="33"/>
                  <a:pt x="205" y="33"/>
                </a:cubicBezTo>
                <a:cubicBezTo>
                  <a:pt x="204" y="34"/>
                  <a:pt x="203" y="33"/>
                  <a:pt x="203" y="34"/>
                </a:cubicBezTo>
                <a:cubicBezTo>
                  <a:pt x="204" y="36"/>
                  <a:pt x="204" y="36"/>
                  <a:pt x="204" y="36"/>
                </a:cubicBezTo>
                <a:cubicBezTo>
                  <a:pt x="204" y="36"/>
                  <a:pt x="204" y="36"/>
                  <a:pt x="204" y="36"/>
                </a:cubicBezTo>
                <a:cubicBezTo>
                  <a:pt x="204" y="37"/>
                  <a:pt x="204" y="37"/>
                  <a:pt x="204" y="37"/>
                </a:cubicBezTo>
                <a:cubicBezTo>
                  <a:pt x="206" y="36"/>
                  <a:pt x="207" y="38"/>
                  <a:pt x="209" y="36"/>
                </a:cubicBezTo>
                <a:cubicBezTo>
                  <a:pt x="210" y="37"/>
                  <a:pt x="212" y="35"/>
                  <a:pt x="214" y="35"/>
                </a:cubicBezTo>
                <a:cubicBezTo>
                  <a:pt x="214" y="36"/>
                  <a:pt x="214" y="36"/>
                  <a:pt x="214" y="36"/>
                </a:cubicBezTo>
                <a:cubicBezTo>
                  <a:pt x="210" y="37"/>
                  <a:pt x="207" y="37"/>
                  <a:pt x="204" y="39"/>
                </a:cubicBezTo>
                <a:cubicBezTo>
                  <a:pt x="180" y="43"/>
                  <a:pt x="180" y="43"/>
                  <a:pt x="180" y="43"/>
                </a:cubicBezTo>
                <a:cubicBezTo>
                  <a:pt x="179" y="44"/>
                  <a:pt x="179" y="44"/>
                  <a:pt x="179" y="44"/>
                </a:cubicBezTo>
                <a:cubicBezTo>
                  <a:pt x="182" y="44"/>
                  <a:pt x="185" y="43"/>
                  <a:pt x="188" y="43"/>
                </a:cubicBezTo>
                <a:cubicBezTo>
                  <a:pt x="187" y="43"/>
                  <a:pt x="187" y="43"/>
                  <a:pt x="187" y="43"/>
                </a:cubicBezTo>
                <a:cubicBezTo>
                  <a:pt x="189" y="45"/>
                  <a:pt x="190" y="42"/>
                  <a:pt x="192" y="42"/>
                </a:cubicBezTo>
                <a:cubicBezTo>
                  <a:pt x="192" y="43"/>
                  <a:pt x="192" y="43"/>
                  <a:pt x="192" y="43"/>
                </a:cubicBezTo>
                <a:cubicBezTo>
                  <a:pt x="193" y="43"/>
                  <a:pt x="197" y="43"/>
                  <a:pt x="197" y="42"/>
                </a:cubicBezTo>
                <a:cubicBezTo>
                  <a:pt x="199" y="43"/>
                  <a:pt x="203" y="42"/>
                  <a:pt x="206" y="41"/>
                </a:cubicBezTo>
                <a:cubicBezTo>
                  <a:pt x="206" y="41"/>
                  <a:pt x="206" y="41"/>
                  <a:pt x="205" y="42"/>
                </a:cubicBezTo>
                <a:cubicBezTo>
                  <a:pt x="207" y="43"/>
                  <a:pt x="207" y="43"/>
                  <a:pt x="207" y="43"/>
                </a:cubicBezTo>
                <a:cubicBezTo>
                  <a:pt x="207" y="42"/>
                  <a:pt x="207" y="42"/>
                  <a:pt x="207" y="41"/>
                </a:cubicBezTo>
                <a:cubicBezTo>
                  <a:pt x="210" y="41"/>
                  <a:pt x="210" y="41"/>
                  <a:pt x="210" y="41"/>
                </a:cubicBezTo>
                <a:cubicBezTo>
                  <a:pt x="207" y="41"/>
                  <a:pt x="204" y="45"/>
                  <a:pt x="201" y="43"/>
                </a:cubicBezTo>
                <a:cubicBezTo>
                  <a:pt x="199" y="42"/>
                  <a:pt x="198" y="46"/>
                  <a:pt x="196" y="44"/>
                </a:cubicBezTo>
                <a:cubicBezTo>
                  <a:pt x="196" y="43"/>
                  <a:pt x="196" y="43"/>
                  <a:pt x="196" y="43"/>
                </a:cubicBezTo>
                <a:cubicBezTo>
                  <a:pt x="196" y="44"/>
                  <a:pt x="196" y="44"/>
                  <a:pt x="196" y="44"/>
                </a:cubicBezTo>
                <a:cubicBezTo>
                  <a:pt x="193" y="44"/>
                  <a:pt x="192" y="44"/>
                  <a:pt x="190" y="45"/>
                </a:cubicBezTo>
                <a:cubicBezTo>
                  <a:pt x="190" y="44"/>
                  <a:pt x="190" y="44"/>
                  <a:pt x="190" y="44"/>
                </a:cubicBezTo>
                <a:cubicBezTo>
                  <a:pt x="190" y="44"/>
                  <a:pt x="190" y="44"/>
                  <a:pt x="190" y="44"/>
                </a:cubicBezTo>
                <a:cubicBezTo>
                  <a:pt x="189" y="46"/>
                  <a:pt x="186" y="45"/>
                  <a:pt x="185" y="47"/>
                </a:cubicBezTo>
                <a:cubicBezTo>
                  <a:pt x="185" y="46"/>
                  <a:pt x="185" y="46"/>
                  <a:pt x="184" y="46"/>
                </a:cubicBezTo>
                <a:cubicBezTo>
                  <a:pt x="183" y="46"/>
                  <a:pt x="183" y="46"/>
                  <a:pt x="183" y="46"/>
                </a:cubicBezTo>
                <a:cubicBezTo>
                  <a:pt x="183" y="47"/>
                  <a:pt x="183" y="47"/>
                  <a:pt x="183" y="47"/>
                </a:cubicBezTo>
                <a:cubicBezTo>
                  <a:pt x="192" y="47"/>
                  <a:pt x="200" y="45"/>
                  <a:pt x="207" y="45"/>
                </a:cubicBezTo>
                <a:cubicBezTo>
                  <a:pt x="207" y="43"/>
                  <a:pt x="207" y="43"/>
                  <a:pt x="207" y="43"/>
                </a:cubicBezTo>
                <a:cubicBezTo>
                  <a:pt x="209" y="44"/>
                  <a:pt x="213" y="44"/>
                  <a:pt x="215" y="42"/>
                </a:cubicBezTo>
                <a:cubicBezTo>
                  <a:pt x="215" y="42"/>
                  <a:pt x="215" y="42"/>
                  <a:pt x="215" y="42"/>
                </a:cubicBezTo>
                <a:cubicBezTo>
                  <a:pt x="216" y="43"/>
                  <a:pt x="216" y="43"/>
                  <a:pt x="216" y="43"/>
                </a:cubicBezTo>
                <a:cubicBezTo>
                  <a:pt x="216" y="42"/>
                  <a:pt x="216" y="42"/>
                  <a:pt x="217" y="42"/>
                </a:cubicBezTo>
                <a:cubicBezTo>
                  <a:pt x="218" y="42"/>
                  <a:pt x="218" y="42"/>
                  <a:pt x="218" y="42"/>
                </a:cubicBezTo>
                <a:cubicBezTo>
                  <a:pt x="218" y="43"/>
                  <a:pt x="220" y="42"/>
                  <a:pt x="221" y="43"/>
                </a:cubicBezTo>
                <a:cubicBezTo>
                  <a:pt x="223" y="43"/>
                  <a:pt x="227" y="41"/>
                  <a:pt x="227" y="43"/>
                </a:cubicBezTo>
                <a:cubicBezTo>
                  <a:pt x="227" y="43"/>
                  <a:pt x="227" y="43"/>
                  <a:pt x="227" y="43"/>
                </a:cubicBezTo>
                <a:cubicBezTo>
                  <a:pt x="227" y="41"/>
                  <a:pt x="227" y="41"/>
                  <a:pt x="227" y="41"/>
                </a:cubicBezTo>
                <a:cubicBezTo>
                  <a:pt x="229" y="42"/>
                  <a:pt x="230" y="43"/>
                  <a:pt x="230" y="41"/>
                </a:cubicBezTo>
                <a:cubicBezTo>
                  <a:pt x="230" y="41"/>
                  <a:pt x="230" y="42"/>
                  <a:pt x="231" y="42"/>
                </a:cubicBezTo>
                <a:cubicBezTo>
                  <a:pt x="231" y="42"/>
                  <a:pt x="231" y="41"/>
                  <a:pt x="231" y="41"/>
                </a:cubicBezTo>
                <a:cubicBezTo>
                  <a:pt x="232" y="41"/>
                  <a:pt x="232" y="41"/>
                  <a:pt x="232" y="41"/>
                </a:cubicBezTo>
                <a:cubicBezTo>
                  <a:pt x="232" y="41"/>
                  <a:pt x="232" y="41"/>
                  <a:pt x="232" y="42"/>
                </a:cubicBezTo>
                <a:cubicBezTo>
                  <a:pt x="233" y="41"/>
                  <a:pt x="233" y="41"/>
                  <a:pt x="233" y="41"/>
                </a:cubicBezTo>
                <a:cubicBezTo>
                  <a:pt x="233" y="41"/>
                  <a:pt x="234" y="42"/>
                  <a:pt x="235" y="41"/>
                </a:cubicBezTo>
                <a:cubicBezTo>
                  <a:pt x="235" y="41"/>
                  <a:pt x="235" y="41"/>
                  <a:pt x="235" y="40"/>
                </a:cubicBezTo>
                <a:cubicBezTo>
                  <a:pt x="238" y="43"/>
                  <a:pt x="240" y="39"/>
                  <a:pt x="241" y="40"/>
                </a:cubicBezTo>
                <a:cubicBezTo>
                  <a:pt x="241" y="42"/>
                  <a:pt x="240" y="40"/>
                  <a:pt x="239" y="42"/>
                </a:cubicBezTo>
                <a:cubicBezTo>
                  <a:pt x="240" y="43"/>
                  <a:pt x="242" y="41"/>
                  <a:pt x="243" y="41"/>
                </a:cubicBezTo>
                <a:cubicBezTo>
                  <a:pt x="243" y="40"/>
                  <a:pt x="243" y="40"/>
                  <a:pt x="243" y="40"/>
                </a:cubicBezTo>
                <a:cubicBezTo>
                  <a:pt x="243" y="40"/>
                  <a:pt x="243" y="40"/>
                  <a:pt x="243" y="40"/>
                </a:cubicBezTo>
                <a:cubicBezTo>
                  <a:pt x="243" y="41"/>
                  <a:pt x="243" y="41"/>
                  <a:pt x="243" y="41"/>
                </a:cubicBezTo>
                <a:cubicBezTo>
                  <a:pt x="244" y="41"/>
                  <a:pt x="245" y="41"/>
                  <a:pt x="245" y="41"/>
                </a:cubicBezTo>
                <a:cubicBezTo>
                  <a:pt x="246" y="41"/>
                  <a:pt x="246" y="41"/>
                  <a:pt x="246" y="41"/>
                </a:cubicBezTo>
                <a:cubicBezTo>
                  <a:pt x="245" y="42"/>
                  <a:pt x="245" y="42"/>
                  <a:pt x="245" y="42"/>
                </a:cubicBezTo>
                <a:cubicBezTo>
                  <a:pt x="246" y="43"/>
                  <a:pt x="246" y="43"/>
                  <a:pt x="246" y="43"/>
                </a:cubicBezTo>
                <a:cubicBezTo>
                  <a:pt x="245" y="44"/>
                  <a:pt x="245" y="44"/>
                  <a:pt x="245" y="44"/>
                </a:cubicBezTo>
                <a:cubicBezTo>
                  <a:pt x="244" y="43"/>
                  <a:pt x="244" y="43"/>
                  <a:pt x="244" y="43"/>
                </a:cubicBezTo>
                <a:cubicBezTo>
                  <a:pt x="243" y="43"/>
                  <a:pt x="244" y="44"/>
                  <a:pt x="244" y="44"/>
                </a:cubicBezTo>
                <a:cubicBezTo>
                  <a:pt x="244" y="45"/>
                  <a:pt x="242" y="44"/>
                  <a:pt x="243" y="43"/>
                </a:cubicBezTo>
                <a:cubicBezTo>
                  <a:pt x="237" y="43"/>
                  <a:pt x="237" y="43"/>
                  <a:pt x="237" y="43"/>
                </a:cubicBezTo>
                <a:cubicBezTo>
                  <a:pt x="238" y="43"/>
                  <a:pt x="238" y="42"/>
                  <a:pt x="238" y="42"/>
                </a:cubicBezTo>
                <a:cubicBezTo>
                  <a:pt x="237" y="41"/>
                  <a:pt x="236" y="45"/>
                  <a:pt x="234" y="43"/>
                </a:cubicBezTo>
                <a:cubicBezTo>
                  <a:pt x="234" y="43"/>
                  <a:pt x="234" y="43"/>
                  <a:pt x="234" y="43"/>
                </a:cubicBezTo>
                <a:cubicBezTo>
                  <a:pt x="233" y="43"/>
                  <a:pt x="232" y="43"/>
                  <a:pt x="232" y="43"/>
                </a:cubicBezTo>
                <a:cubicBezTo>
                  <a:pt x="232" y="43"/>
                  <a:pt x="232" y="43"/>
                  <a:pt x="232" y="43"/>
                </a:cubicBezTo>
                <a:cubicBezTo>
                  <a:pt x="231" y="43"/>
                  <a:pt x="228" y="45"/>
                  <a:pt x="225" y="45"/>
                </a:cubicBezTo>
                <a:cubicBezTo>
                  <a:pt x="225" y="44"/>
                  <a:pt x="225" y="44"/>
                  <a:pt x="225" y="44"/>
                </a:cubicBezTo>
                <a:cubicBezTo>
                  <a:pt x="224" y="45"/>
                  <a:pt x="220" y="44"/>
                  <a:pt x="219" y="46"/>
                </a:cubicBezTo>
                <a:cubicBezTo>
                  <a:pt x="215" y="47"/>
                  <a:pt x="210" y="48"/>
                  <a:pt x="205" y="48"/>
                </a:cubicBezTo>
                <a:cubicBezTo>
                  <a:pt x="204" y="49"/>
                  <a:pt x="204" y="49"/>
                  <a:pt x="204" y="49"/>
                </a:cubicBezTo>
                <a:cubicBezTo>
                  <a:pt x="213" y="48"/>
                  <a:pt x="222" y="49"/>
                  <a:pt x="230" y="46"/>
                </a:cubicBezTo>
                <a:cubicBezTo>
                  <a:pt x="231" y="47"/>
                  <a:pt x="232" y="46"/>
                  <a:pt x="232" y="46"/>
                </a:cubicBezTo>
                <a:cubicBezTo>
                  <a:pt x="233" y="47"/>
                  <a:pt x="232" y="47"/>
                  <a:pt x="231" y="47"/>
                </a:cubicBezTo>
                <a:cubicBezTo>
                  <a:pt x="230" y="47"/>
                  <a:pt x="230" y="47"/>
                  <a:pt x="230" y="47"/>
                </a:cubicBezTo>
                <a:cubicBezTo>
                  <a:pt x="230" y="49"/>
                  <a:pt x="229" y="47"/>
                  <a:pt x="228" y="48"/>
                </a:cubicBezTo>
                <a:cubicBezTo>
                  <a:pt x="226" y="48"/>
                  <a:pt x="224" y="49"/>
                  <a:pt x="222" y="50"/>
                </a:cubicBezTo>
                <a:cubicBezTo>
                  <a:pt x="231" y="49"/>
                  <a:pt x="231" y="49"/>
                  <a:pt x="231" y="49"/>
                </a:cubicBezTo>
                <a:cubicBezTo>
                  <a:pt x="230" y="49"/>
                  <a:pt x="229" y="51"/>
                  <a:pt x="229" y="49"/>
                </a:cubicBezTo>
                <a:cubicBezTo>
                  <a:pt x="224" y="51"/>
                  <a:pt x="221" y="50"/>
                  <a:pt x="217" y="53"/>
                </a:cubicBezTo>
                <a:cubicBezTo>
                  <a:pt x="220" y="54"/>
                  <a:pt x="223" y="53"/>
                  <a:pt x="225" y="54"/>
                </a:cubicBezTo>
                <a:cubicBezTo>
                  <a:pt x="226" y="53"/>
                  <a:pt x="226" y="53"/>
                  <a:pt x="226" y="53"/>
                </a:cubicBezTo>
                <a:cubicBezTo>
                  <a:pt x="226" y="53"/>
                  <a:pt x="226" y="53"/>
                  <a:pt x="227" y="53"/>
                </a:cubicBezTo>
                <a:cubicBezTo>
                  <a:pt x="230" y="54"/>
                  <a:pt x="226" y="51"/>
                  <a:pt x="229" y="51"/>
                </a:cubicBezTo>
                <a:cubicBezTo>
                  <a:pt x="228" y="53"/>
                  <a:pt x="228" y="53"/>
                  <a:pt x="228" y="53"/>
                </a:cubicBezTo>
                <a:cubicBezTo>
                  <a:pt x="233" y="53"/>
                  <a:pt x="238" y="51"/>
                  <a:pt x="243" y="51"/>
                </a:cubicBezTo>
                <a:cubicBezTo>
                  <a:pt x="240" y="49"/>
                  <a:pt x="239" y="51"/>
                  <a:pt x="237" y="49"/>
                </a:cubicBezTo>
                <a:cubicBezTo>
                  <a:pt x="241" y="48"/>
                  <a:pt x="241" y="48"/>
                  <a:pt x="241" y="48"/>
                </a:cubicBezTo>
                <a:cubicBezTo>
                  <a:pt x="241" y="49"/>
                  <a:pt x="240" y="49"/>
                  <a:pt x="240" y="49"/>
                </a:cubicBezTo>
                <a:cubicBezTo>
                  <a:pt x="241" y="49"/>
                  <a:pt x="242" y="50"/>
                  <a:pt x="243" y="50"/>
                </a:cubicBezTo>
                <a:cubicBezTo>
                  <a:pt x="243" y="50"/>
                  <a:pt x="243" y="49"/>
                  <a:pt x="243" y="49"/>
                </a:cubicBezTo>
                <a:cubicBezTo>
                  <a:pt x="243" y="49"/>
                  <a:pt x="243" y="49"/>
                  <a:pt x="243" y="49"/>
                </a:cubicBezTo>
                <a:cubicBezTo>
                  <a:pt x="243" y="50"/>
                  <a:pt x="243" y="50"/>
                  <a:pt x="243" y="50"/>
                </a:cubicBezTo>
                <a:cubicBezTo>
                  <a:pt x="244" y="51"/>
                  <a:pt x="244" y="51"/>
                  <a:pt x="245" y="50"/>
                </a:cubicBezTo>
                <a:cubicBezTo>
                  <a:pt x="246" y="50"/>
                  <a:pt x="245" y="49"/>
                  <a:pt x="245" y="49"/>
                </a:cubicBezTo>
                <a:cubicBezTo>
                  <a:pt x="246" y="47"/>
                  <a:pt x="246" y="47"/>
                  <a:pt x="246" y="47"/>
                </a:cubicBezTo>
                <a:cubicBezTo>
                  <a:pt x="245" y="49"/>
                  <a:pt x="245" y="49"/>
                  <a:pt x="245" y="49"/>
                </a:cubicBezTo>
                <a:cubicBezTo>
                  <a:pt x="246" y="49"/>
                  <a:pt x="246" y="50"/>
                  <a:pt x="247" y="49"/>
                </a:cubicBezTo>
                <a:cubicBezTo>
                  <a:pt x="248" y="50"/>
                  <a:pt x="248" y="50"/>
                  <a:pt x="248" y="50"/>
                </a:cubicBezTo>
                <a:cubicBezTo>
                  <a:pt x="249" y="48"/>
                  <a:pt x="249" y="48"/>
                  <a:pt x="249" y="48"/>
                </a:cubicBezTo>
                <a:cubicBezTo>
                  <a:pt x="249" y="48"/>
                  <a:pt x="248" y="48"/>
                  <a:pt x="248" y="48"/>
                </a:cubicBezTo>
                <a:cubicBezTo>
                  <a:pt x="249" y="47"/>
                  <a:pt x="249" y="47"/>
                  <a:pt x="249" y="47"/>
                </a:cubicBezTo>
                <a:cubicBezTo>
                  <a:pt x="250" y="47"/>
                  <a:pt x="250" y="48"/>
                  <a:pt x="250" y="48"/>
                </a:cubicBezTo>
                <a:cubicBezTo>
                  <a:pt x="249" y="48"/>
                  <a:pt x="249" y="48"/>
                  <a:pt x="249" y="49"/>
                </a:cubicBezTo>
                <a:cubicBezTo>
                  <a:pt x="251" y="47"/>
                  <a:pt x="254" y="51"/>
                  <a:pt x="256" y="49"/>
                </a:cubicBezTo>
                <a:cubicBezTo>
                  <a:pt x="256" y="49"/>
                  <a:pt x="256" y="49"/>
                  <a:pt x="256" y="49"/>
                </a:cubicBezTo>
                <a:cubicBezTo>
                  <a:pt x="256" y="49"/>
                  <a:pt x="256" y="49"/>
                  <a:pt x="256" y="49"/>
                </a:cubicBezTo>
                <a:cubicBezTo>
                  <a:pt x="246" y="50"/>
                  <a:pt x="235" y="54"/>
                  <a:pt x="224" y="55"/>
                </a:cubicBezTo>
                <a:cubicBezTo>
                  <a:pt x="223" y="56"/>
                  <a:pt x="223" y="56"/>
                  <a:pt x="223" y="57"/>
                </a:cubicBezTo>
                <a:cubicBezTo>
                  <a:pt x="225" y="57"/>
                  <a:pt x="225" y="57"/>
                  <a:pt x="225" y="57"/>
                </a:cubicBezTo>
                <a:cubicBezTo>
                  <a:pt x="222" y="59"/>
                  <a:pt x="222" y="56"/>
                  <a:pt x="219" y="57"/>
                </a:cubicBezTo>
                <a:cubicBezTo>
                  <a:pt x="217" y="58"/>
                  <a:pt x="214" y="59"/>
                  <a:pt x="212" y="60"/>
                </a:cubicBezTo>
                <a:cubicBezTo>
                  <a:pt x="212" y="61"/>
                  <a:pt x="212" y="61"/>
                  <a:pt x="212" y="61"/>
                </a:cubicBezTo>
                <a:cubicBezTo>
                  <a:pt x="216" y="61"/>
                  <a:pt x="219" y="59"/>
                  <a:pt x="223" y="60"/>
                </a:cubicBezTo>
                <a:cubicBezTo>
                  <a:pt x="216" y="62"/>
                  <a:pt x="216" y="62"/>
                  <a:pt x="216" y="62"/>
                </a:cubicBezTo>
                <a:cubicBezTo>
                  <a:pt x="215" y="64"/>
                  <a:pt x="219" y="63"/>
                  <a:pt x="219" y="63"/>
                </a:cubicBezTo>
                <a:cubicBezTo>
                  <a:pt x="219" y="64"/>
                  <a:pt x="219" y="64"/>
                  <a:pt x="219" y="64"/>
                </a:cubicBezTo>
                <a:cubicBezTo>
                  <a:pt x="220" y="65"/>
                  <a:pt x="221" y="64"/>
                  <a:pt x="222" y="64"/>
                </a:cubicBezTo>
                <a:cubicBezTo>
                  <a:pt x="223" y="65"/>
                  <a:pt x="225" y="65"/>
                  <a:pt x="227" y="65"/>
                </a:cubicBezTo>
                <a:cubicBezTo>
                  <a:pt x="237" y="65"/>
                  <a:pt x="248" y="63"/>
                  <a:pt x="258" y="62"/>
                </a:cubicBezTo>
                <a:cubicBezTo>
                  <a:pt x="257" y="63"/>
                  <a:pt x="257" y="63"/>
                  <a:pt x="257" y="63"/>
                </a:cubicBezTo>
                <a:cubicBezTo>
                  <a:pt x="252" y="65"/>
                  <a:pt x="246" y="65"/>
                  <a:pt x="242" y="66"/>
                </a:cubicBezTo>
                <a:cubicBezTo>
                  <a:pt x="245" y="66"/>
                  <a:pt x="249" y="67"/>
                  <a:pt x="252" y="67"/>
                </a:cubicBezTo>
                <a:cubicBezTo>
                  <a:pt x="254" y="68"/>
                  <a:pt x="260" y="66"/>
                  <a:pt x="263" y="67"/>
                </a:cubicBezTo>
                <a:cubicBezTo>
                  <a:pt x="264" y="64"/>
                  <a:pt x="268" y="65"/>
                  <a:pt x="270" y="63"/>
                </a:cubicBezTo>
                <a:cubicBezTo>
                  <a:pt x="271" y="64"/>
                  <a:pt x="272" y="62"/>
                  <a:pt x="272" y="62"/>
                </a:cubicBezTo>
                <a:cubicBezTo>
                  <a:pt x="271" y="61"/>
                  <a:pt x="271" y="61"/>
                  <a:pt x="271" y="61"/>
                </a:cubicBezTo>
                <a:cubicBezTo>
                  <a:pt x="273" y="60"/>
                  <a:pt x="273" y="60"/>
                  <a:pt x="273" y="60"/>
                </a:cubicBezTo>
                <a:cubicBezTo>
                  <a:pt x="272" y="60"/>
                  <a:pt x="273" y="58"/>
                  <a:pt x="271" y="58"/>
                </a:cubicBezTo>
                <a:cubicBezTo>
                  <a:pt x="271" y="58"/>
                  <a:pt x="271" y="58"/>
                  <a:pt x="271" y="59"/>
                </a:cubicBezTo>
                <a:cubicBezTo>
                  <a:pt x="270" y="59"/>
                  <a:pt x="270" y="59"/>
                  <a:pt x="270" y="59"/>
                </a:cubicBezTo>
                <a:cubicBezTo>
                  <a:pt x="271" y="58"/>
                  <a:pt x="271" y="57"/>
                  <a:pt x="272" y="57"/>
                </a:cubicBezTo>
                <a:cubicBezTo>
                  <a:pt x="273" y="57"/>
                  <a:pt x="273" y="57"/>
                  <a:pt x="273" y="57"/>
                </a:cubicBezTo>
                <a:cubicBezTo>
                  <a:pt x="273" y="56"/>
                  <a:pt x="272" y="56"/>
                  <a:pt x="271" y="56"/>
                </a:cubicBezTo>
                <a:cubicBezTo>
                  <a:pt x="271" y="56"/>
                  <a:pt x="271" y="56"/>
                  <a:pt x="271" y="56"/>
                </a:cubicBezTo>
                <a:cubicBezTo>
                  <a:pt x="270" y="56"/>
                  <a:pt x="270" y="56"/>
                  <a:pt x="270" y="56"/>
                </a:cubicBezTo>
                <a:cubicBezTo>
                  <a:pt x="271" y="53"/>
                  <a:pt x="274" y="57"/>
                  <a:pt x="275" y="54"/>
                </a:cubicBezTo>
                <a:cubicBezTo>
                  <a:pt x="275" y="54"/>
                  <a:pt x="275" y="54"/>
                  <a:pt x="276" y="54"/>
                </a:cubicBezTo>
                <a:cubicBezTo>
                  <a:pt x="276" y="54"/>
                  <a:pt x="276" y="54"/>
                  <a:pt x="276" y="54"/>
                </a:cubicBezTo>
                <a:cubicBezTo>
                  <a:pt x="275" y="52"/>
                  <a:pt x="274" y="51"/>
                  <a:pt x="271" y="52"/>
                </a:cubicBezTo>
                <a:cubicBezTo>
                  <a:pt x="272" y="50"/>
                  <a:pt x="276" y="51"/>
                  <a:pt x="275" y="48"/>
                </a:cubicBezTo>
                <a:cubicBezTo>
                  <a:pt x="275" y="50"/>
                  <a:pt x="272" y="48"/>
                  <a:pt x="271" y="50"/>
                </a:cubicBezTo>
                <a:cubicBezTo>
                  <a:pt x="271" y="48"/>
                  <a:pt x="270" y="51"/>
                  <a:pt x="269" y="49"/>
                </a:cubicBezTo>
                <a:cubicBezTo>
                  <a:pt x="270" y="49"/>
                  <a:pt x="270" y="49"/>
                  <a:pt x="270" y="48"/>
                </a:cubicBezTo>
                <a:cubicBezTo>
                  <a:pt x="270" y="48"/>
                  <a:pt x="269" y="48"/>
                  <a:pt x="269" y="48"/>
                </a:cubicBezTo>
                <a:cubicBezTo>
                  <a:pt x="269" y="50"/>
                  <a:pt x="267" y="48"/>
                  <a:pt x="266" y="50"/>
                </a:cubicBezTo>
                <a:cubicBezTo>
                  <a:pt x="266" y="50"/>
                  <a:pt x="264" y="50"/>
                  <a:pt x="263" y="50"/>
                </a:cubicBezTo>
                <a:cubicBezTo>
                  <a:pt x="263" y="49"/>
                  <a:pt x="265" y="49"/>
                  <a:pt x="265" y="47"/>
                </a:cubicBezTo>
                <a:cubicBezTo>
                  <a:pt x="264" y="48"/>
                  <a:pt x="264" y="48"/>
                  <a:pt x="264" y="48"/>
                </a:cubicBezTo>
                <a:cubicBezTo>
                  <a:pt x="265" y="45"/>
                  <a:pt x="267" y="48"/>
                  <a:pt x="269" y="46"/>
                </a:cubicBezTo>
                <a:cubicBezTo>
                  <a:pt x="268" y="45"/>
                  <a:pt x="267" y="46"/>
                  <a:pt x="266" y="46"/>
                </a:cubicBezTo>
                <a:cubicBezTo>
                  <a:pt x="267" y="45"/>
                  <a:pt x="268" y="45"/>
                  <a:pt x="269" y="45"/>
                </a:cubicBezTo>
                <a:cubicBezTo>
                  <a:pt x="269" y="46"/>
                  <a:pt x="269" y="46"/>
                  <a:pt x="269" y="46"/>
                </a:cubicBezTo>
                <a:cubicBezTo>
                  <a:pt x="270" y="47"/>
                  <a:pt x="270" y="46"/>
                  <a:pt x="271" y="46"/>
                </a:cubicBezTo>
                <a:cubicBezTo>
                  <a:pt x="271" y="45"/>
                  <a:pt x="271" y="45"/>
                  <a:pt x="271" y="45"/>
                </a:cubicBezTo>
                <a:cubicBezTo>
                  <a:pt x="273" y="44"/>
                  <a:pt x="272" y="46"/>
                  <a:pt x="273" y="47"/>
                </a:cubicBezTo>
                <a:cubicBezTo>
                  <a:pt x="273" y="45"/>
                  <a:pt x="275" y="46"/>
                  <a:pt x="275" y="44"/>
                </a:cubicBezTo>
                <a:cubicBezTo>
                  <a:pt x="274" y="43"/>
                  <a:pt x="273" y="44"/>
                  <a:pt x="273" y="44"/>
                </a:cubicBezTo>
                <a:cubicBezTo>
                  <a:pt x="273" y="43"/>
                  <a:pt x="273" y="43"/>
                  <a:pt x="273" y="43"/>
                </a:cubicBezTo>
                <a:cubicBezTo>
                  <a:pt x="278" y="42"/>
                  <a:pt x="283" y="43"/>
                  <a:pt x="288" y="41"/>
                </a:cubicBezTo>
                <a:cubicBezTo>
                  <a:pt x="288" y="40"/>
                  <a:pt x="288" y="40"/>
                  <a:pt x="288" y="40"/>
                </a:cubicBezTo>
                <a:cubicBezTo>
                  <a:pt x="290" y="42"/>
                  <a:pt x="293" y="40"/>
                  <a:pt x="294" y="41"/>
                </a:cubicBezTo>
                <a:cubicBezTo>
                  <a:pt x="294" y="42"/>
                  <a:pt x="294" y="42"/>
                  <a:pt x="294" y="42"/>
                </a:cubicBezTo>
                <a:cubicBezTo>
                  <a:pt x="295" y="42"/>
                  <a:pt x="296" y="42"/>
                  <a:pt x="297" y="42"/>
                </a:cubicBezTo>
                <a:cubicBezTo>
                  <a:pt x="297" y="41"/>
                  <a:pt x="297" y="41"/>
                  <a:pt x="297" y="40"/>
                </a:cubicBezTo>
                <a:cubicBezTo>
                  <a:pt x="296" y="39"/>
                  <a:pt x="296" y="41"/>
                  <a:pt x="295" y="41"/>
                </a:cubicBezTo>
                <a:cubicBezTo>
                  <a:pt x="296" y="41"/>
                  <a:pt x="296" y="39"/>
                  <a:pt x="297" y="40"/>
                </a:cubicBezTo>
                <a:cubicBezTo>
                  <a:pt x="297" y="40"/>
                  <a:pt x="297" y="40"/>
                  <a:pt x="297" y="40"/>
                </a:cubicBezTo>
                <a:cubicBezTo>
                  <a:pt x="298" y="40"/>
                  <a:pt x="298" y="41"/>
                  <a:pt x="299" y="41"/>
                </a:cubicBezTo>
                <a:cubicBezTo>
                  <a:pt x="308" y="41"/>
                  <a:pt x="308" y="41"/>
                  <a:pt x="308" y="41"/>
                </a:cubicBezTo>
                <a:cubicBezTo>
                  <a:pt x="308" y="41"/>
                  <a:pt x="308" y="41"/>
                  <a:pt x="308" y="41"/>
                </a:cubicBezTo>
                <a:cubicBezTo>
                  <a:pt x="319" y="40"/>
                  <a:pt x="329" y="40"/>
                  <a:pt x="339" y="38"/>
                </a:cubicBezTo>
                <a:cubicBezTo>
                  <a:pt x="340" y="39"/>
                  <a:pt x="340" y="39"/>
                  <a:pt x="340" y="39"/>
                </a:cubicBezTo>
                <a:cubicBezTo>
                  <a:pt x="349" y="37"/>
                  <a:pt x="361" y="38"/>
                  <a:pt x="371" y="35"/>
                </a:cubicBezTo>
                <a:cubicBezTo>
                  <a:pt x="370" y="34"/>
                  <a:pt x="370" y="34"/>
                  <a:pt x="370" y="34"/>
                </a:cubicBezTo>
                <a:cubicBezTo>
                  <a:pt x="371" y="34"/>
                  <a:pt x="371" y="34"/>
                  <a:pt x="371" y="34"/>
                </a:cubicBezTo>
                <a:cubicBezTo>
                  <a:pt x="371" y="35"/>
                  <a:pt x="372" y="35"/>
                  <a:pt x="373" y="35"/>
                </a:cubicBezTo>
                <a:cubicBezTo>
                  <a:pt x="373" y="36"/>
                  <a:pt x="371" y="35"/>
                  <a:pt x="370" y="37"/>
                </a:cubicBezTo>
                <a:cubicBezTo>
                  <a:pt x="371" y="38"/>
                  <a:pt x="373" y="38"/>
                  <a:pt x="374" y="37"/>
                </a:cubicBezTo>
                <a:cubicBezTo>
                  <a:pt x="375" y="37"/>
                  <a:pt x="374" y="38"/>
                  <a:pt x="374" y="38"/>
                </a:cubicBezTo>
                <a:cubicBezTo>
                  <a:pt x="376" y="38"/>
                  <a:pt x="378" y="38"/>
                  <a:pt x="380" y="37"/>
                </a:cubicBezTo>
                <a:cubicBezTo>
                  <a:pt x="380" y="38"/>
                  <a:pt x="380" y="38"/>
                  <a:pt x="380" y="38"/>
                </a:cubicBezTo>
                <a:cubicBezTo>
                  <a:pt x="385" y="38"/>
                  <a:pt x="390" y="35"/>
                  <a:pt x="394" y="37"/>
                </a:cubicBezTo>
                <a:cubicBezTo>
                  <a:pt x="395" y="34"/>
                  <a:pt x="396" y="38"/>
                  <a:pt x="397" y="36"/>
                </a:cubicBezTo>
                <a:cubicBezTo>
                  <a:pt x="397" y="35"/>
                  <a:pt x="398" y="36"/>
                  <a:pt x="398" y="36"/>
                </a:cubicBezTo>
                <a:cubicBezTo>
                  <a:pt x="398" y="35"/>
                  <a:pt x="398" y="35"/>
                  <a:pt x="398" y="35"/>
                </a:cubicBezTo>
                <a:cubicBezTo>
                  <a:pt x="398" y="35"/>
                  <a:pt x="400" y="35"/>
                  <a:pt x="401" y="34"/>
                </a:cubicBezTo>
                <a:cubicBezTo>
                  <a:pt x="403" y="35"/>
                  <a:pt x="404" y="33"/>
                  <a:pt x="407" y="33"/>
                </a:cubicBezTo>
                <a:cubicBezTo>
                  <a:pt x="407" y="35"/>
                  <a:pt x="407" y="35"/>
                  <a:pt x="407" y="35"/>
                </a:cubicBezTo>
                <a:cubicBezTo>
                  <a:pt x="406" y="34"/>
                  <a:pt x="406" y="34"/>
                  <a:pt x="406" y="34"/>
                </a:cubicBezTo>
                <a:cubicBezTo>
                  <a:pt x="406" y="36"/>
                  <a:pt x="404" y="37"/>
                  <a:pt x="406" y="39"/>
                </a:cubicBezTo>
                <a:cubicBezTo>
                  <a:pt x="408" y="39"/>
                  <a:pt x="406" y="36"/>
                  <a:pt x="408" y="36"/>
                </a:cubicBezTo>
                <a:cubicBezTo>
                  <a:pt x="408" y="37"/>
                  <a:pt x="408" y="38"/>
                  <a:pt x="409" y="38"/>
                </a:cubicBezTo>
                <a:cubicBezTo>
                  <a:pt x="410" y="38"/>
                  <a:pt x="409" y="37"/>
                  <a:pt x="410" y="37"/>
                </a:cubicBezTo>
                <a:cubicBezTo>
                  <a:pt x="410" y="36"/>
                  <a:pt x="409" y="37"/>
                  <a:pt x="409" y="37"/>
                </a:cubicBezTo>
                <a:cubicBezTo>
                  <a:pt x="411" y="36"/>
                  <a:pt x="411" y="36"/>
                  <a:pt x="411" y="36"/>
                </a:cubicBezTo>
                <a:cubicBezTo>
                  <a:pt x="410" y="37"/>
                  <a:pt x="410" y="37"/>
                  <a:pt x="410" y="37"/>
                </a:cubicBezTo>
                <a:cubicBezTo>
                  <a:pt x="411" y="38"/>
                  <a:pt x="413" y="38"/>
                  <a:pt x="414" y="37"/>
                </a:cubicBezTo>
                <a:cubicBezTo>
                  <a:pt x="415" y="37"/>
                  <a:pt x="413" y="38"/>
                  <a:pt x="412" y="38"/>
                </a:cubicBezTo>
                <a:cubicBezTo>
                  <a:pt x="409" y="40"/>
                  <a:pt x="406" y="37"/>
                  <a:pt x="404" y="41"/>
                </a:cubicBezTo>
                <a:cubicBezTo>
                  <a:pt x="406" y="42"/>
                  <a:pt x="411" y="40"/>
                  <a:pt x="412" y="42"/>
                </a:cubicBezTo>
                <a:cubicBezTo>
                  <a:pt x="411" y="43"/>
                  <a:pt x="408" y="43"/>
                  <a:pt x="408" y="44"/>
                </a:cubicBezTo>
                <a:cubicBezTo>
                  <a:pt x="408" y="44"/>
                  <a:pt x="408" y="43"/>
                  <a:pt x="407" y="43"/>
                </a:cubicBezTo>
                <a:cubicBezTo>
                  <a:pt x="405" y="43"/>
                  <a:pt x="406" y="45"/>
                  <a:pt x="405" y="45"/>
                </a:cubicBezTo>
                <a:cubicBezTo>
                  <a:pt x="404" y="45"/>
                  <a:pt x="404" y="45"/>
                  <a:pt x="404" y="45"/>
                </a:cubicBezTo>
                <a:cubicBezTo>
                  <a:pt x="405" y="47"/>
                  <a:pt x="402" y="46"/>
                  <a:pt x="402" y="47"/>
                </a:cubicBezTo>
                <a:cubicBezTo>
                  <a:pt x="401" y="47"/>
                  <a:pt x="401" y="47"/>
                  <a:pt x="401" y="47"/>
                </a:cubicBezTo>
                <a:cubicBezTo>
                  <a:pt x="399" y="48"/>
                  <a:pt x="395" y="48"/>
                  <a:pt x="393" y="49"/>
                </a:cubicBezTo>
                <a:cubicBezTo>
                  <a:pt x="400" y="49"/>
                  <a:pt x="400" y="49"/>
                  <a:pt x="400" y="49"/>
                </a:cubicBezTo>
                <a:cubicBezTo>
                  <a:pt x="394" y="50"/>
                  <a:pt x="388" y="50"/>
                  <a:pt x="383" y="53"/>
                </a:cubicBezTo>
                <a:cubicBezTo>
                  <a:pt x="385" y="51"/>
                  <a:pt x="385" y="51"/>
                  <a:pt x="385" y="51"/>
                </a:cubicBezTo>
                <a:cubicBezTo>
                  <a:pt x="383" y="52"/>
                  <a:pt x="379" y="51"/>
                  <a:pt x="377" y="53"/>
                </a:cubicBezTo>
                <a:cubicBezTo>
                  <a:pt x="378" y="53"/>
                  <a:pt x="380" y="50"/>
                  <a:pt x="381" y="51"/>
                </a:cubicBezTo>
                <a:cubicBezTo>
                  <a:pt x="384" y="52"/>
                  <a:pt x="385" y="47"/>
                  <a:pt x="387" y="49"/>
                </a:cubicBezTo>
                <a:cubicBezTo>
                  <a:pt x="391" y="47"/>
                  <a:pt x="395" y="48"/>
                  <a:pt x="398" y="45"/>
                </a:cubicBezTo>
                <a:cubicBezTo>
                  <a:pt x="390" y="46"/>
                  <a:pt x="390" y="46"/>
                  <a:pt x="390" y="46"/>
                </a:cubicBezTo>
                <a:cubicBezTo>
                  <a:pt x="390" y="45"/>
                  <a:pt x="390" y="45"/>
                  <a:pt x="390" y="45"/>
                </a:cubicBezTo>
                <a:cubicBezTo>
                  <a:pt x="389" y="45"/>
                  <a:pt x="387" y="45"/>
                  <a:pt x="386" y="46"/>
                </a:cubicBezTo>
                <a:cubicBezTo>
                  <a:pt x="391" y="47"/>
                  <a:pt x="391" y="47"/>
                  <a:pt x="391" y="47"/>
                </a:cubicBezTo>
                <a:cubicBezTo>
                  <a:pt x="390" y="48"/>
                  <a:pt x="389" y="47"/>
                  <a:pt x="388" y="48"/>
                </a:cubicBezTo>
                <a:cubicBezTo>
                  <a:pt x="388" y="47"/>
                  <a:pt x="387" y="47"/>
                  <a:pt x="387" y="47"/>
                </a:cubicBezTo>
                <a:cubicBezTo>
                  <a:pt x="386" y="48"/>
                  <a:pt x="386" y="48"/>
                  <a:pt x="386" y="48"/>
                </a:cubicBezTo>
                <a:cubicBezTo>
                  <a:pt x="386" y="47"/>
                  <a:pt x="386" y="47"/>
                  <a:pt x="386" y="47"/>
                </a:cubicBezTo>
                <a:cubicBezTo>
                  <a:pt x="385" y="49"/>
                  <a:pt x="382" y="48"/>
                  <a:pt x="381" y="49"/>
                </a:cubicBezTo>
                <a:cubicBezTo>
                  <a:pt x="380" y="50"/>
                  <a:pt x="377" y="47"/>
                  <a:pt x="377" y="50"/>
                </a:cubicBezTo>
                <a:cubicBezTo>
                  <a:pt x="376" y="51"/>
                  <a:pt x="376" y="51"/>
                  <a:pt x="376" y="51"/>
                </a:cubicBezTo>
                <a:cubicBezTo>
                  <a:pt x="375" y="49"/>
                  <a:pt x="375" y="49"/>
                  <a:pt x="375" y="49"/>
                </a:cubicBezTo>
                <a:cubicBezTo>
                  <a:pt x="365" y="51"/>
                  <a:pt x="365" y="51"/>
                  <a:pt x="365" y="51"/>
                </a:cubicBezTo>
                <a:cubicBezTo>
                  <a:pt x="366" y="51"/>
                  <a:pt x="366" y="51"/>
                  <a:pt x="366" y="51"/>
                </a:cubicBezTo>
                <a:cubicBezTo>
                  <a:pt x="360" y="51"/>
                  <a:pt x="357" y="53"/>
                  <a:pt x="351" y="55"/>
                </a:cubicBezTo>
                <a:cubicBezTo>
                  <a:pt x="350" y="55"/>
                  <a:pt x="349" y="54"/>
                  <a:pt x="348" y="54"/>
                </a:cubicBezTo>
                <a:cubicBezTo>
                  <a:pt x="347" y="55"/>
                  <a:pt x="347" y="55"/>
                  <a:pt x="347" y="55"/>
                </a:cubicBezTo>
                <a:cubicBezTo>
                  <a:pt x="343" y="55"/>
                  <a:pt x="341" y="55"/>
                  <a:pt x="335" y="55"/>
                </a:cubicBezTo>
                <a:cubicBezTo>
                  <a:pt x="341" y="54"/>
                  <a:pt x="341" y="54"/>
                  <a:pt x="341" y="54"/>
                </a:cubicBezTo>
                <a:cubicBezTo>
                  <a:pt x="341" y="54"/>
                  <a:pt x="341" y="54"/>
                  <a:pt x="341" y="54"/>
                </a:cubicBezTo>
                <a:cubicBezTo>
                  <a:pt x="342" y="53"/>
                  <a:pt x="342" y="53"/>
                  <a:pt x="342" y="53"/>
                </a:cubicBezTo>
                <a:cubicBezTo>
                  <a:pt x="341" y="55"/>
                  <a:pt x="341" y="55"/>
                  <a:pt x="341" y="55"/>
                </a:cubicBezTo>
                <a:cubicBezTo>
                  <a:pt x="342" y="55"/>
                  <a:pt x="343" y="55"/>
                  <a:pt x="343" y="55"/>
                </a:cubicBezTo>
                <a:cubicBezTo>
                  <a:pt x="344" y="55"/>
                  <a:pt x="344" y="54"/>
                  <a:pt x="344" y="54"/>
                </a:cubicBezTo>
                <a:cubicBezTo>
                  <a:pt x="345" y="55"/>
                  <a:pt x="345" y="55"/>
                  <a:pt x="345" y="55"/>
                </a:cubicBezTo>
                <a:cubicBezTo>
                  <a:pt x="345" y="54"/>
                  <a:pt x="345" y="53"/>
                  <a:pt x="347" y="53"/>
                </a:cubicBezTo>
                <a:cubicBezTo>
                  <a:pt x="347" y="53"/>
                  <a:pt x="347" y="53"/>
                  <a:pt x="346" y="54"/>
                </a:cubicBezTo>
                <a:cubicBezTo>
                  <a:pt x="347" y="54"/>
                  <a:pt x="347" y="54"/>
                  <a:pt x="347" y="54"/>
                </a:cubicBezTo>
                <a:cubicBezTo>
                  <a:pt x="349" y="53"/>
                  <a:pt x="352" y="54"/>
                  <a:pt x="355" y="52"/>
                </a:cubicBezTo>
                <a:cubicBezTo>
                  <a:pt x="362" y="50"/>
                  <a:pt x="362" y="50"/>
                  <a:pt x="362" y="50"/>
                </a:cubicBezTo>
                <a:cubicBezTo>
                  <a:pt x="362" y="49"/>
                  <a:pt x="363" y="49"/>
                  <a:pt x="364" y="49"/>
                </a:cubicBezTo>
                <a:cubicBezTo>
                  <a:pt x="364" y="49"/>
                  <a:pt x="364" y="49"/>
                  <a:pt x="364" y="49"/>
                </a:cubicBezTo>
                <a:cubicBezTo>
                  <a:pt x="369" y="48"/>
                  <a:pt x="375" y="47"/>
                  <a:pt x="380" y="46"/>
                </a:cubicBezTo>
                <a:cubicBezTo>
                  <a:pt x="380" y="46"/>
                  <a:pt x="380" y="46"/>
                  <a:pt x="380" y="46"/>
                </a:cubicBezTo>
                <a:cubicBezTo>
                  <a:pt x="379" y="44"/>
                  <a:pt x="379" y="44"/>
                  <a:pt x="379" y="44"/>
                </a:cubicBezTo>
                <a:cubicBezTo>
                  <a:pt x="379" y="45"/>
                  <a:pt x="378" y="45"/>
                  <a:pt x="378" y="45"/>
                </a:cubicBezTo>
                <a:cubicBezTo>
                  <a:pt x="377" y="44"/>
                  <a:pt x="377" y="44"/>
                  <a:pt x="377" y="44"/>
                </a:cubicBezTo>
                <a:cubicBezTo>
                  <a:pt x="379" y="43"/>
                  <a:pt x="379" y="43"/>
                  <a:pt x="379" y="43"/>
                </a:cubicBezTo>
                <a:cubicBezTo>
                  <a:pt x="377" y="42"/>
                  <a:pt x="375" y="44"/>
                  <a:pt x="375" y="46"/>
                </a:cubicBezTo>
                <a:cubicBezTo>
                  <a:pt x="375" y="44"/>
                  <a:pt x="375" y="44"/>
                  <a:pt x="375" y="44"/>
                </a:cubicBezTo>
                <a:cubicBezTo>
                  <a:pt x="373" y="44"/>
                  <a:pt x="372" y="45"/>
                  <a:pt x="371" y="46"/>
                </a:cubicBezTo>
                <a:cubicBezTo>
                  <a:pt x="371" y="47"/>
                  <a:pt x="371" y="47"/>
                  <a:pt x="371" y="47"/>
                </a:cubicBezTo>
                <a:cubicBezTo>
                  <a:pt x="370" y="46"/>
                  <a:pt x="370" y="46"/>
                  <a:pt x="369" y="45"/>
                </a:cubicBezTo>
                <a:cubicBezTo>
                  <a:pt x="362" y="47"/>
                  <a:pt x="362" y="47"/>
                  <a:pt x="362" y="47"/>
                </a:cubicBezTo>
                <a:cubicBezTo>
                  <a:pt x="362" y="47"/>
                  <a:pt x="362" y="47"/>
                  <a:pt x="362" y="47"/>
                </a:cubicBezTo>
                <a:cubicBezTo>
                  <a:pt x="362" y="46"/>
                  <a:pt x="361" y="47"/>
                  <a:pt x="361" y="46"/>
                </a:cubicBezTo>
                <a:cubicBezTo>
                  <a:pt x="361" y="47"/>
                  <a:pt x="360" y="48"/>
                  <a:pt x="359" y="48"/>
                </a:cubicBezTo>
                <a:cubicBezTo>
                  <a:pt x="359" y="47"/>
                  <a:pt x="359" y="47"/>
                  <a:pt x="359" y="47"/>
                </a:cubicBezTo>
                <a:cubicBezTo>
                  <a:pt x="358" y="47"/>
                  <a:pt x="358" y="49"/>
                  <a:pt x="356" y="49"/>
                </a:cubicBezTo>
                <a:cubicBezTo>
                  <a:pt x="357" y="48"/>
                  <a:pt x="357" y="48"/>
                  <a:pt x="357" y="48"/>
                </a:cubicBezTo>
                <a:cubicBezTo>
                  <a:pt x="356" y="47"/>
                  <a:pt x="353" y="47"/>
                  <a:pt x="352" y="48"/>
                </a:cubicBezTo>
                <a:cubicBezTo>
                  <a:pt x="352" y="49"/>
                  <a:pt x="352" y="49"/>
                  <a:pt x="352" y="49"/>
                </a:cubicBezTo>
                <a:cubicBezTo>
                  <a:pt x="352" y="48"/>
                  <a:pt x="351" y="48"/>
                  <a:pt x="351" y="48"/>
                </a:cubicBezTo>
                <a:cubicBezTo>
                  <a:pt x="347" y="49"/>
                  <a:pt x="342" y="49"/>
                  <a:pt x="338" y="50"/>
                </a:cubicBezTo>
                <a:cubicBezTo>
                  <a:pt x="336" y="50"/>
                  <a:pt x="333" y="50"/>
                  <a:pt x="331" y="51"/>
                </a:cubicBezTo>
                <a:cubicBezTo>
                  <a:pt x="332" y="52"/>
                  <a:pt x="332" y="52"/>
                  <a:pt x="332" y="52"/>
                </a:cubicBezTo>
                <a:cubicBezTo>
                  <a:pt x="331" y="51"/>
                  <a:pt x="331" y="51"/>
                  <a:pt x="331" y="51"/>
                </a:cubicBezTo>
                <a:cubicBezTo>
                  <a:pt x="330" y="52"/>
                  <a:pt x="330" y="53"/>
                  <a:pt x="331" y="53"/>
                </a:cubicBezTo>
                <a:cubicBezTo>
                  <a:pt x="331" y="54"/>
                  <a:pt x="332" y="53"/>
                  <a:pt x="333" y="53"/>
                </a:cubicBezTo>
                <a:cubicBezTo>
                  <a:pt x="333" y="54"/>
                  <a:pt x="331" y="54"/>
                  <a:pt x="331" y="55"/>
                </a:cubicBezTo>
                <a:cubicBezTo>
                  <a:pt x="330" y="54"/>
                  <a:pt x="330" y="54"/>
                  <a:pt x="330" y="54"/>
                </a:cubicBezTo>
                <a:cubicBezTo>
                  <a:pt x="330" y="56"/>
                  <a:pt x="327" y="55"/>
                  <a:pt x="328" y="57"/>
                </a:cubicBezTo>
                <a:cubicBezTo>
                  <a:pt x="327" y="56"/>
                  <a:pt x="327" y="56"/>
                  <a:pt x="327" y="56"/>
                </a:cubicBezTo>
                <a:cubicBezTo>
                  <a:pt x="327" y="56"/>
                  <a:pt x="328" y="56"/>
                  <a:pt x="328" y="56"/>
                </a:cubicBezTo>
                <a:cubicBezTo>
                  <a:pt x="328" y="55"/>
                  <a:pt x="327" y="55"/>
                  <a:pt x="326" y="55"/>
                </a:cubicBezTo>
                <a:cubicBezTo>
                  <a:pt x="326" y="55"/>
                  <a:pt x="326" y="55"/>
                  <a:pt x="326" y="55"/>
                </a:cubicBezTo>
                <a:cubicBezTo>
                  <a:pt x="328" y="55"/>
                  <a:pt x="329" y="53"/>
                  <a:pt x="330" y="52"/>
                </a:cubicBezTo>
                <a:cubicBezTo>
                  <a:pt x="330" y="52"/>
                  <a:pt x="327" y="53"/>
                  <a:pt x="326" y="51"/>
                </a:cubicBezTo>
                <a:cubicBezTo>
                  <a:pt x="325" y="52"/>
                  <a:pt x="325" y="52"/>
                  <a:pt x="325" y="52"/>
                </a:cubicBezTo>
                <a:cubicBezTo>
                  <a:pt x="326" y="53"/>
                  <a:pt x="326" y="53"/>
                  <a:pt x="327" y="53"/>
                </a:cubicBezTo>
                <a:cubicBezTo>
                  <a:pt x="327" y="53"/>
                  <a:pt x="327" y="53"/>
                  <a:pt x="327" y="53"/>
                </a:cubicBezTo>
                <a:cubicBezTo>
                  <a:pt x="326" y="53"/>
                  <a:pt x="325" y="52"/>
                  <a:pt x="324" y="52"/>
                </a:cubicBezTo>
                <a:cubicBezTo>
                  <a:pt x="323" y="54"/>
                  <a:pt x="322" y="52"/>
                  <a:pt x="320" y="53"/>
                </a:cubicBezTo>
                <a:cubicBezTo>
                  <a:pt x="321" y="51"/>
                  <a:pt x="324" y="53"/>
                  <a:pt x="325" y="51"/>
                </a:cubicBezTo>
                <a:cubicBezTo>
                  <a:pt x="322" y="51"/>
                  <a:pt x="318" y="52"/>
                  <a:pt x="314" y="52"/>
                </a:cubicBezTo>
                <a:cubicBezTo>
                  <a:pt x="314" y="52"/>
                  <a:pt x="313" y="53"/>
                  <a:pt x="313" y="53"/>
                </a:cubicBezTo>
                <a:cubicBezTo>
                  <a:pt x="312" y="51"/>
                  <a:pt x="311" y="53"/>
                  <a:pt x="311" y="52"/>
                </a:cubicBezTo>
                <a:cubicBezTo>
                  <a:pt x="311" y="52"/>
                  <a:pt x="311" y="52"/>
                  <a:pt x="311" y="52"/>
                </a:cubicBezTo>
                <a:cubicBezTo>
                  <a:pt x="312" y="52"/>
                  <a:pt x="313" y="50"/>
                  <a:pt x="314" y="52"/>
                </a:cubicBezTo>
                <a:cubicBezTo>
                  <a:pt x="318" y="49"/>
                  <a:pt x="328" y="52"/>
                  <a:pt x="333" y="48"/>
                </a:cubicBezTo>
                <a:cubicBezTo>
                  <a:pt x="332" y="49"/>
                  <a:pt x="333" y="49"/>
                  <a:pt x="333" y="49"/>
                </a:cubicBezTo>
                <a:cubicBezTo>
                  <a:pt x="343" y="48"/>
                  <a:pt x="343" y="48"/>
                  <a:pt x="343" y="48"/>
                </a:cubicBezTo>
                <a:cubicBezTo>
                  <a:pt x="343" y="47"/>
                  <a:pt x="343" y="47"/>
                  <a:pt x="343" y="47"/>
                </a:cubicBezTo>
                <a:cubicBezTo>
                  <a:pt x="344" y="47"/>
                  <a:pt x="344" y="47"/>
                  <a:pt x="344" y="47"/>
                </a:cubicBezTo>
                <a:cubicBezTo>
                  <a:pt x="344" y="48"/>
                  <a:pt x="344" y="48"/>
                  <a:pt x="344" y="48"/>
                </a:cubicBezTo>
                <a:cubicBezTo>
                  <a:pt x="346" y="47"/>
                  <a:pt x="350" y="48"/>
                  <a:pt x="352" y="47"/>
                </a:cubicBezTo>
                <a:cubicBezTo>
                  <a:pt x="352" y="46"/>
                  <a:pt x="352" y="46"/>
                  <a:pt x="352" y="46"/>
                </a:cubicBezTo>
                <a:cubicBezTo>
                  <a:pt x="352" y="46"/>
                  <a:pt x="352" y="46"/>
                  <a:pt x="352" y="46"/>
                </a:cubicBezTo>
                <a:cubicBezTo>
                  <a:pt x="352" y="46"/>
                  <a:pt x="352" y="46"/>
                  <a:pt x="352" y="46"/>
                </a:cubicBezTo>
                <a:cubicBezTo>
                  <a:pt x="355" y="47"/>
                  <a:pt x="358" y="46"/>
                  <a:pt x="360" y="46"/>
                </a:cubicBezTo>
                <a:cubicBezTo>
                  <a:pt x="360" y="45"/>
                  <a:pt x="360" y="45"/>
                  <a:pt x="361" y="45"/>
                </a:cubicBezTo>
                <a:cubicBezTo>
                  <a:pt x="361" y="45"/>
                  <a:pt x="361" y="45"/>
                  <a:pt x="361" y="45"/>
                </a:cubicBezTo>
                <a:cubicBezTo>
                  <a:pt x="362" y="45"/>
                  <a:pt x="361" y="45"/>
                  <a:pt x="361" y="46"/>
                </a:cubicBezTo>
                <a:cubicBezTo>
                  <a:pt x="362" y="46"/>
                  <a:pt x="364" y="45"/>
                  <a:pt x="365" y="45"/>
                </a:cubicBezTo>
                <a:cubicBezTo>
                  <a:pt x="365" y="45"/>
                  <a:pt x="365" y="45"/>
                  <a:pt x="365" y="45"/>
                </a:cubicBezTo>
                <a:cubicBezTo>
                  <a:pt x="370" y="45"/>
                  <a:pt x="375" y="42"/>
                  <a:pt x="380" y="43"/>
                </a:cubicBezTo>
                <a:cubicBezTo>
                  <a:pt x="380" y="43"/>
                  <a:pt x="379" y="43"/>
                  <a:pt x="379" y="44"/>
                </a:cubicBezTo>
                <a:cubicBezTo>
                  <a:pt x="381" y="45"/>
                  <a:pt x="380" y="43"/>
                  <a:pt x="381" y="43"/>
                </a:cubicBezTo>
                <a:cubicBezTo>
                  <a:pt x="381" y="42"/>
                  <a:pt x="381" y="42"/>
                  <a:pt x="381" y="42"/>
                </a:cubicBezTo>
                <a:cubicBezTo>
                  <a:pt x="380" y="42"/>
                  <a:pt x="384" y="42"/>
                  <a:pt x="384" y="41"/>
                </a:cubicBezTo>
                <a:cubicBezTo>
                  <a:pt x="383" y="40"/>
                  <a:pt x="383" y="40"/>
                  <a:pt x="383" y="40"/>
                </a:cubicBezTo>
                <a:cubicBezTo>
                  <a:pt x="384" y="41"/>
                  <a:pt x="385" y="38"/>
                  <a:pt x="386" y="40"/>
                </a:cubicBezTo>
                <a:cubicBezTo>
                  <a:pt x="387" y="41"/>
                  <a:pt x="387" y="39"/>
                  <a:pt x="387" y="39"/>
                </a:cubicBezTo>
                <a:cubicBezTo>
                  <a:pt x="387" y="40"/>
                  <a:pt x="389" y="40"/>
                  <a:pt x="390" y="40"/>
                </a:cubicBezTo>
                <a:cubicBezTo>
                  <a:pt x="391" y="39"/>
                  <a:pt x="391" y="39"/>
                  <a:pt x="391" y="39"/>
                </a:cubicBezTo>
                <a:cubicBezTo>
                  <a:pt x="390" y="39"/>
                  <a:pt x="390" y="39"/>
                  <a:pt x="390" y="39"/>
                </a:cubicBezTo>
                <a:cubicBezTo>
                  <a:pt x="390" y="39"/>
                  <a:pt x="390" y="39"/>
                  <a:pt x="389" y="39"/>
                </a:cubicBezTo>
                <a:cubicBezTo>
                  <a:pt x="390" y="38"/>
                  <a:pt x="390" y="38"/>
                  <a:pt x="390" y="38"/>
                </a:cubicBezTo>
                <a:cubicBezTo>
                  <a:pt x="387" y="39"/>
                  <a:pt x="386" y="37"/>
                  <a:pt x="383" y="39"/>
                </a:cubicBezTo>
                <a:cubicBezTo>
                  <a:pt x="382" y="38"/>
                  <a:pt x="382" y="38"/>
                  <a:pt x="382" y="38"/>
                </a:cubicBezTo>
                <a:cubicBezTo>
                  <a:pt x="378" y="39"/>
                  <a:pt x="375" y="39"/>
                  <a:pt x="372" y="40"/>
                </a:cubicBezTo>
                <a:cubicBezTo>
                  <a:pt x="371" y="40"/>
                  <a:pt x="371" y="40"/>
                  <a:pt x="370" y="40"/>
                </a:cubicBezTo>
                <a:cubicBezTo>
                  <a:pt x="370" y="40"/>
                  <a:pt x="370" y="40"/>
                  <a:pt x="370" y="40"/>
                </a:cubicBezTo>
                <a:cubicBezTo>
                  <a:pt x="362" y="41"/>
                  <a:pt x="350" y="42"/>
                  <a:pt x="341" y="43"/>
                </a:cubicBezTo>
                <a:cubicBezTo>
                  <a:pt x="341" y="42"/>
                  <a:pt x="341" y="42"/>
                  <a:pt x="341" y="42"/>
                </a:cubicBezTo>
                <a:cubicBezTo>
                  <a:pt x="343" y="41"/>
                  <a:pt x="345" y="42"/>
                  <a:pt x="346" y="40"/>
                </a:cubicBezTo>
                <a:cubicBezTo>
                  <a:pt x="345" y="42"/>
                  <a:pt x="342" y="38"/>
                  <a:pt x="341" y="41"/>
                </a:cubicBezTo>
                <a:cubicBezTo>
                  <a:pt x="340" y="41"/>
                  <a:pt x="340" y="41"/>
                  <a:pt x="340" y="41"/>
                </a:cubicBezTo>
                <a:cubicBezTo>
                  <a:pt x="340" y="41"/>
                  <a:pt x="340" y="41"/>
                  <a:pt x="340" y="41"/>
                </a:cubicBezTo>
                <a:cubicBezTo>
                  <a:pt x="339" y="41"/>
                  <a:pt x="338" y="41"/>
                  <a:pt x="336" y="42"/>
                </a:cubicBezTo>
                <a:cubicBezTo>
                  <a:pt x="336" y="41"/>
                  <a:pt x="336" y="41"/>
                  <a:pt x="336" y="41"/>
                </a:cubicBezTo>
                <a:cubicBezTo>
                  <a:pt x="337" y="42"/>
                  <a:pt x="338" y="41"/>
                  <a:pt x="339" y="40"/>
                </a:cubicBezTo>
                <a:cubicBezTo>
                  <a:pt x="338" y="40"/>
                  <a:pt x="337" y="40"/>
                  <a:pt x="336" y="40"/>
                </a:cubicBezTo>
                <a:cubicBezTo>
                  <a:pt x="336" y="41"/>
                  <a:pt x="335" y="41"/>
                  <a:pt x="335" y="42"/>
                </a:cubicBezTo>
                <a:cubicBezTo>
                  <a:pt x="335" y="40"/>
                  <a:pt x="334" y="42"/>
                  <a:pt x="333" y="42"/>
                </a:cubicBezTo>
                <a:cubicBezTo>
                  <a:pt x="332" y="41"/>
                  <a:pt x="332" y="41"/>
                  <a:pt x="332" y="41"/>
                </a:cubicBezTo>
                <a:cubicBezTo>
                  <a:pt x="331" y="42"/>
                  <a:pt x="330" y="41"/>
                  <a:pt x="331" y="42"/>
                </a:cubicBezTo>
                <a:cubicBezTo>
                  <a:pt x="331" y="43"/>
                  <a:pt x="331" y="43"/>
                  <a:pt x="331" y="43"/>
                </a:cubicBezTo>
                <a:cubicBezTo>
                  <a:pt x="328" y="43"/>
                  <a:pt x="328" y="43"/>
                  <a:pt x="328" y="43"/>
                </a:cubicBezTo>
                <a:cubicBezTo>
                  <a:pt x="328" y="42"/>
                  <a:pt x="331" y="43"/>
                  <a:pt x="330" y="42"/>
                </a:cubicBezTo>
                <a:cubicBezTo>
                  <a:pt x="325" y="43"/>
                  <a:pt x="323" y="42"/>
                  <a:pt x="319" y="44"/>
                </a:cubicBezTo>
                <a:cubicBezTo>
                  <a:pt x="317" y="42"/>
                  <a:pt x="314" y="44"/>
                  <a:pt x="314" y="44"/>
                </a:cubicBezTo>
                <a:cubicBezTo>
                  <a:pt x="314" y="43"/>
                  <a:pt x="316" y="43"/>
                  <a:pt x="316" y="42"/>
                </a:cubicBezTo>
                <a:cubicBezTo>
                  <a:pt x="315" y="41"/>
                  <a:pt x="314" y="42"/>
                  <a:pt x="314" y="42"/>
                </a:cubicBezTo>
                <a:cubicBezTo>
                  <a:pt x="313" y="42"/>
                  <a:pt x="312" y="43"/>
                  <a:pt x="311" y="44"/>
                </a:cubicBezTo>
                <a:cubicBezTo>
                  <a:pt x="311" y="45"/>
                  <a:pt x="311" y="45"/>
                  <a:pt x="311" y="45"/>
                </a:cubicBezTo>
                <a:cubicBezTo>
                  <a:pt x="309" y="44"/>
                  <a:pt x="309" y="46"/>
                  <a:pt x="308" y="46"/>
                </a:cubicBezTo>
                <a:cubicBezTo>
                  <a:pt x="308" y="45"/>
                  <a:pt x="308" y="45"/>
                  <a:pt x="308" y="45"/>
                </a:cubicBezTo>
                <a:cubicBezTo>
                  <a:pt x="309" y="45"/>
                  <a:pt x="308" y="44"/>
                  <a:pt x="308" y="43"/>
                </a:cubicBezTo>
                <a:cubicBezTo>
                  <a:pt x="307" y="44"/>
                  <a:pt x="307" y="44"/>
                  <a:pt x="306" y="45"/>
                </a:cubicBezTo>
                <a:cubicBezTo>
                  <a:pt x="306" y="44"/>
                  <a:pt x="306" y="44"/>
                  <a:pt x="306" y="44"/>
                </a:cubicBezTo>
                <a:cubicBezTo>
                  <a:pt x="306" y="44"/>
                  <a:pt x="305" y="44"/>
                  <a:pt x="305" y="45"/>
                </a:cubicBezTo>
                <a:cubicBezTo>
                  <a:pt x="305" y="45"/>
                  <a:pt x="305" y="45"/>
                  <a:pt x="306" y="45"/>
                </a:cubicBezTo>
                <a:cubicBezTo>
                  <a:pt x="305" y="45"/>
                  <a:pt x="305" y="45"/>
                  <a:pt x="305" y="45"/>
                </a:cubicBezTo>
                <a:cubicBezTo>
                  <a:pt x="305" y="46"/>
                  <a:pt x="304" y="46"/>
                  <a:pt x="303" y="46"/>
                </a:cubicBezTo>
                <a:cubicBezTo>
                  <a:pt x="303" y="44"/>
                  <a:pt x="302" y="46"/>
                  <a:pt x="301" y="46"/>
                </a:cubicBezTo>
                <a:cubicBezTo>
                  <a:pt x="301" y="46"/>
                  <a:pt x="301" y="46"/>
                  <a:pt x="301" y="46"/>
                </a:cubicBezTo>
                <a:cubicBezTo>
                  <a:pt x="299" y="46"/>
                  <a:pt x="296" y="46"/>
                  <a:pt x="295" y="47"/>
                </a:cubicBezTo>
                <a:cubicBezTo>
                  <a:pt x="296" y="48"/>
                  <a:pt x="297" y="47"/>
                  <a:pt x="298" y="47"/>
                </a:cubicBezTo>
                <a:cubicBezTo>
                  <a:pt x="294" y="48"/>
                  <a:pt x="294" y="48"/>
                  <a:pt x="294" y="48"/>
                </a:cubicBezTo>
                <a:cubicBezTo>
                  <a:pt x="294" y="48"/>
                  <a:pt x="294" y="48"/>
                  <a:pt x="294" y="48"/>
                </a:cubicBezTo>
                <a:cubicBezTo>
                  <a:pt x="292" y="48"/>
                  <a:pt x="289" y="47"/>
                  <a:pt x="288" y="49"/>
                </a:cubicBezTo>
                <a:cubicBezTo>
                  <a:pt x="290" y="49"/>
                  <a:pt x="290" y="49"/>
                  <a:pt x="290" y="49"/>
                </a:cubicBezTo>
                <a:cubicBezTo>
                  <a:pt x="289" y="49"/>
                  <a:pt x="289" y="49"/>
                  <a:pt x="289" y="49"/>
                </a:cubicBezTo>
                <a:cubicBezTo>
                  <a:pt x="290" y="50"/>
                  <a:pt x="290" y="49"/>
                  <a:pt x="291" y="49"/>
                </a:cubicBezTo>
                <a:cubicBezTo>
                  <a:pt x="291" y="49"/>
                  <a:pt x="291" y="49"/>
                  <a:pt x="291" y="49"/>
                </a:cubicBezTo>
                <a:cubicBezTo>
                  <a:pt x="292" y="48"/>
                  <a:pt x="292" y="48"/>
                  <a:pt x="292" y="48"/>
                </a:cubicBezTo>
                <a:cubicBezTo>
                  <a:pt x="292" y="49"/>
                  <a:pt x="292" y="49"/>
                  <a:pt x="293" y="49"/>
                </a:cubicBezTo>
                <a:cubicBezTo>
                  <a:pt x="293" y="49"/>
                  <a:pt x="293" y="49"/>
                  <a:pt x="293" y="49"/>
                </a:cubicBezTo>
                <a:cubicBezTo>
                  <a:pt x="292" y="51"/>
                  <a:pt x="289" y="50"/>
                  <a:pt x="287" y="51"/>
                </a:cubicBezTo>
                <a:cubicBezTo>
                  <a:pt x="288" y="50"/>
                  <a:pt x="287" y="50"/>
                  <a:pt x="286" y="50"/>
                </a:cubicBezTo>
                <a:cubicBezTo>
                  <a:pt x="286" y="51"/>
                  <a:pt x="285" y="50"/>
                  <a:pt x="285" y="51"/>
                </a:cubicBezTo>
                <a:cubicBezTo>
                  <a:pt x="285" y="52"/>
                  <a:pt x="286" y="52"/>
                  <a:pt x="286" y="52"/>
                </a:cubicBezTo>
                <a:cubicBezTo>
                  <a:pt x="285" y="52"/>
                  <a:pt x="285" y="52"/>
                  <a:pt x="285" y="52"/>
                </a:cubicBezTo>
                <a:cubicBezTo>
                  <a:pt x="285" y="52"/>
                  <a:pt x="284" y="51"/>
                  <a:pt x="284" y="51"/>
                </a:cubicBezTo>
                <a:cubicBezTo>
                  <a:pt x="283" y="52"/>
                  <a:pt x="283" y="52"/>
                  <a:pt x="283" y="52"/>
                </a:cubicBezTo>
                <a:cubicBezTo>
                  <a:pt x="283" y="51"/>
                  <a:pt x="282" y="51"/>
                  <a:pt x="282" y="51"/>
                </a:cubicBezTo>
                <a:cubicBezTo>
                  <a:pt x="281" y="53"/>
                  <a:pt x="278" y="51"/>
                  <a:pt x="277" y="53"/>
                </a:cubicBezTo>
                <a:cubicBezTo>
                  <a:pt x="277" y="54"/>
                  <a:pt x="278" y="53"/>
                  <a:pt x="279" y="53"/>
                </a:cubicBezTo>
                <a:cubicBezTo>
                  <a:pt x="279" y="54"/>
                  <a:pt x="279" y="54"/>
                  <a:pt x="279" y="54"/>
                </a:cubicBezTo>
                <a:cubicBezTo>
                  <a:pt x="282" y="54"/>
                  <a:pt x="287" y="54"/>
                  <a:pt x="291" y="54"/>
                </a:cubicBezTo>
                <a:cubicBezTo>
                  <a:pt x="288" y="57"/>
                  <a:pt x="285" y="53"/>
                  <a:pt x="282" y="55"/>
                </a:cubicBezTo>
                <a:cubicBezTo>
                  <a:pt x="284" y="57"/>
                  <a:pt x="289" y="55"/>
                  <a:pt x="291" y="55"/>
                </a:cubicBezTo>
                <a:cubicBezTo>
                  <a:pt x="292" y="56"/>
                  <a:pt x="292" y="56"/>
                  <a:pt x="292" y="56"/>
                </a:cubicBezTo>
                <a:cubicBezTo>
                  <a:pt x="290" y="57"/>
                  <a:pt x="287" y="56"/>
                  <a:pt x="286" y="57"/>
                </a:cubicBezTo>
                <a:cubicBezTo>
                  <a:pt x="289" y="58"/>
                  <a:pt x="292" y="57"/>
                  <a:pt x="294" y="55"/>
                </a:cubicBezTo>
                <a:cubicBezTo>
                  <a:pt x="295" y="55"/>
                  <a:pt x="296" y="56"/>
                  <a:pt x="296" y="55"/>
                </a:cubicBezTo>
                <a:cubicBezTo>
                  <a:pt x="296" y="57"/>
                  <a:pt x="295" y="57"/>
                  <a:pt x="294" y="58"/>
                </a:cubicBezTo>
                <a:cubicBezTo>
                  <a:pt x="292" y="57"/>
                  <a:pt x="292" y="57"/>
                  <a:pt x="292" y="57"/>
                </a:cubicBezTo>
                <a:cubicBezTo>
                  <a:pt x="290" y="59"/>
                  <a:pt x="285" y="56"/>
                  <a:pt x="283" y="59"/>
                </a:cubicBezTo>
                <a:cubicBezTo>
                  <a:pt x="282" y="58"/>
                  <a:pt x="281" y="60"/>
                  <a:pt x="280" y="60"/>
                </a:cubicBezTo>
                <a:cubicBezTo>
                  <a:pt x="281" y="61"/>
                  <a:pt x="281" y="60"/>
                  <a:pt x="282" y="60"/>
                </a:cubicBezTo>
                <a:cubicBezTo>
                  <a:pt x="281" y="61"/>
                  <a:pt x="281" y="61"/>
                  <a:pt x="281" y="61"/>
                </a:cubicBezTo>
                <a:cubicBezTo>
                  <a:pt x="286" y="60"/>
                  <a:pt x="293" y="59"/>
                  <a:pt x="299" y="57"/>
                </a:cubicBezTo>
                <a:cubicBezTo>
                  <a:pt x="298" y="59"/>
                  <a:pt x="295" y="59"/>
                  <a:pt x="293" y="60"/>
                </a:cubicBezTo>
                <a:cubicBezTo>
                  <a:pt x="294" y="60"/>
                  <a:pt x="294" y="60"/>
                  <a:pt x="294" y="60"/>
                </a:cubicBezTo>
                <a:cubicBezTo>
                  <a:pt x="293" y="60"/>
                  <a:pt x="293" y="60"/>
                  <a:pt x="293" y="60"/>
                </a:cubicBezTo>
                <a:cubicBezTo>
                  <a:pt x="291" y="62"/>
                  <a:pt x="291" y="62"/>
                  <a:pt x="291" y="62"/>
                </a:cubicBezTo>
                <a:cubicBezTo>
                  <a:pt x="290" y="61"/>
                  <a:pt x="290" y="61"/>
                  <a:pt x="290" y="61"/>
                </a:cubicBezTo>
                <a:cubicBezTo>
                  <a:pt x="291" y="64"/>
                  <a:pt x="287" y="63"/>
                  <a:pt x="285" y="64"/>
                </a:cubicBezTo>
                <a:cubicBezTo>
                  <a:pt x="286" y="65"/>
                  <a:pt x="286" y="65"/>
                  <a:pt x="286" y="65"/>
                </a:cubicBezTo>
                <a:cubicBezTo>
                  <a:pt x="285" y="65"/>
                  <a:pt x="285" y="65"/>
                  <a:pt x="285" y="65"/>
                </a:cubicBezTo>
                <a:cubicBezTo>
                  <a:pt x="285" y="64"/>
                  <a:pt x="285" y="64"/>
                  <a:pt x="285" y="64"/>
                </a:cubicBezTo>
                <a:cubicBezTo>
                  <a:pt x="283" y="64"/>
                  <a:pt x="281" y="64"/>
                  <a:pt x="279" y="65"/>
                </a:cubicBezTo>
                <a:cubicBezTo>
                  <a:pt x="281" y="65"/>
                  <a:pt x="281" y="65"/>
                  <a:pt x="281" y="65"/>
                </a:cubicBezTo>
                <a:cubicBezTo>
                  <a:pt x="279" y="67"/>
                  <a:pt x="274" y="66"/>
                  <a:pt x="273" y="68"/>
                </a:cubicBezTo>
                <a:cubicBezTo>
                  <a:pt x="276" y="70"/>
                  <a:pt x="278" y="66"/>
                  <a:pt x="282" y="67"/>
                </a:cubicBezTo>
                <a:cubicBezTo>
                  <a:pt x="282" y="67"/>
                  <a:pt x="282" y="67"/>
                  <a:pt x="281" y="67"/>
                </a:cubicBezTo>
                <a:cubicBezTo>
                  <a:pt x="282" y="68"/>
                  <a:pt x="282" y="69"/>
                  <a:pt x="283" y="69"/>
                </a:cubicBezTo>
                <a:cubicBezTo>
                  <a:pt x="284" y="68"/>
                  <a:pt x="284" y="68"/>
                  <a:pt x="284" y="68"/>
                </a:cubicBezTo>
                <a:cubicBezTo>
                  <a:pt x="283" y="69"/>
                  <a:pt x="283" y="69"/>
                  <a:pt x="283" y="69"/>
                </a:cubicBezTo>
                <a:cubicBezTo>
                  <a:pt x="284" y="70"/>
                  <a:pt x="285" y="70"/>
                  <a:pt x="286" y="70"/>
                </a:cubicBezTo>
                <a:cubicBezTo>
                  <a:pt x="287" y="71"/>
                  <a:pt x="291" y="69"/>
                  <a:pt x="292" y="71"/>
                </a:cubicBezTo>
                <a:cubicBezTo>
                  <a:pt x="293" y="71"/>
                  <a:pt x="296" y="69"/>
                  <a:pt x="297" y="71"/>
                </a:cubicBezTo>
                <a:cubicBezTo>
                  <a:pt x="302" y="70"/>
                  <a:pt x="307" y="70"/>
                  <a:pt x="311" y="72"/>
                </a:cubicBezTo>
                <a:cubicBezTo>
                  <a:pt x="316" y="73"/>
                  <a:pt x="322" y="71"/>
                  <a:pt x="328" y="72"/>
                </a:cubicBezTo>
                <a:cubicBezTo>
                  <a:pt x="330" y="72"/>
                  <a:pt x="329" y="71"/>
                  <a:pt x="329" y="70"/>
                </a:cubicBezTo>
                <a:cubicBezTo>
                  <a:pt x="330" y="71"/>
                  <a:pt x="330" y="71"/>
                  <a:pt x="330" y="71"/>
                </a:cubicBezTo>
                <a:cubicBezTo>
                  <a:pt x="329" y="72"/>
                  <a:pt x="329" y="72"/>
                  <a:pt x="329" y="72"/>
                </a:cubicBezTo>
                <a:cubicBezTo>
                  <a:pt x="330" y="72"/>
                  <a:pt x="331" y="72"/>
                  <a:pt x="332" y="72"/>
                </a:cubicBezTo>
                <a:cubicBezTo>
                  <a:pt x="332" y="72"/>
                  <a:pt x="332" y="71"/>
                  <a:pt x="332" y="71"/>
                </a:cubicBezTo>
                <a:cubicBezTo>
                  <a:pt x="334" y="72"/>
                  <a:pt x="337" y="71"/>
                  <a:pt x="339" y="70"/>
                </a:cubicBezTo>
                <a:cubicBezTo>
                  <a:pt x="335" y="70"/>
                  <a:pt x="335" y="70"/>
                  <a:pt x="335" y="70"/>
                </a:cubicBezTo>
                <a:cubicBezTo>
                  <a:pt x="338" y="68"/>
                  <a:pt x="343" y="67"/>
                  <a:pt x="347" y="67"/>
                </a:cubicBezTo>
                <a:cubicBezTo>
                  <a:pt x="345" y="69"/>
                  <a:pt x="341" y="66"/>
                  <a:pt x="341" y="70"/>
                </a:cubicBezTo>
                <a:cubicBezTo>
                  <a:pt x="339" y="70"/>
                  <a:pt x="338" y="71"/>
                  <a:pt x="337" y="72"/>
                </a:cubicBezTo>
                <a:cubicBezTo>
                  <a:pt x="339" y="75"/>
                  <a:pt x="343" y="72"/>
                  <a:pt x="345" y="72"/>
                </a:cubicBezTo>
                <a:cubicBezTo>
                  <a:pt x="345" y="72"/>
                  <a:pt x="345" y="73"/>
                  <a:pt x="345" y="74"/>
                </a:cubicBezTo>
                <a:cubicBezTo>
                  <a:pt x="346" y="74"/>
                  <a:pt x="347" y="75"/>
                  <a:pt x="348" y="74"/>
                </a:cubicBezTo>
                <a:cubicBezTo>
                  <a:pt x="352" y="75"/>
                  <a:pt x="358" y="75"/>
                  <a:pt x="363" y="76"/>
                </a:cubicBezTo>
                <a:cubicBezTo>
                  <a:pt x="367" y="77"/>
                  <a:pt x="371" y="77"/>
                  <a:pt x="374" y="77"/>
                </a:cubicBezTo>
                <a:cubicBezTo>
                  <a:pt x="376" y="78"/>
                  <a:pt x="376" y="78"/>
                  <a:pt x="378" y="79"/>
                </a:cubicBezTo>
                <a:cubicBezTo>
                  <a:pt x="383" y="79"/>
                  <a:pt x="388" y="80"/>
                  <a:pt x="394" y="81"/>
                </a:cubicBezTo>
                <a:cubicBezTo>
                  <a:pt x="394" y="81"/>
                  <a:pt x="394" y="81"/>
                  <a:pt x="394" y="81"/>
                </a:cubicBezTo>
                <a:cubicBezTo>
                  <a:pt x="394" y="80"/>
                  <a:pt x="393" y="80"/>
                  <a:pt x="393" y="80"/>
                </a:cubicBezTo>
                <a:cubicBezTo>
                  <a:pt x="396" y="80"/>
                  <a:pt x="401" y="82"/>
                  <a:pt x="405" y="82"/>
                </a:cubicBezTo>
                <a:cubicBezTo>
                  <a:pt x="405" y="82"/>
                  <a:pt x="405" y="81"/>
                  <a:pt x="406" y="81"/>
                </a:cubicBezTo>
                <a:cubicBezTo>
                  <a:pt x="406" y="81"/>
                  <a:pt x="406" y="81"/>
                  <a:pt x="406" y="81"/>
                </a:cubicBezTo>
                <a:cubicBezTo>
                  <a:pt x="406" y="82"/>
                  <a:pt x="406" y="82"/>
                  <a:pt x="406" y="82"/>
                </a:cubicBezTo>
                <a:cubicBezTo>
                  <a:pt x="412" y="84"/>
                  <a:pt x="412" y="84"/>
                  <a:pt x="412" y="84"/>
                </a:cubicBezTo>
                <a:cubicBezTo>
                  <a:pt x="412" y="83"/>
                  <a:pt x="412" y="83"/>
                  <a:pt x="412" y="83"/>
                </a:cubicBezTo>
                <a:cubicBezTo>
                  <a:pt x="412" y="83"/>
                  <a:pt x="413" y="83"/>
                  <a:pt x="413" y="83"/>
                </a:cubicBezTo>
                <a:cubicBezTo>
                  <a:pt x="412" y="84"/>
                  <a:pt x="412" y="84"/>
                  <a:pt x="412" y="84"/>
                </a:cubicBezTo>
                <a:cubicBezTo>
                  <a:pt x="414" y="85"/>
                  <a:pt x="416" y="84"/>
                  <a:pt x="417" y="85"/>
                </a:cubicBezTo>
                <a:cubicBezTo>
                  <a:pt x="417" y="84"/>
                  <a:pt x="417" y="84"/>
                  <a:pt x="417" y="84"/>
                </a:cubicBezTo>
                <a:cubicBezTo>
                  <a:pt x="418" y="86"/>
                  <a:pt x="421" y="86"/>
                  <a:pt x="423" y="87"/>
                </a:cubicBezTo>
                <a:cubicBezTo>
                  <a:pt x="420" y="86"/>
                  <a:pt x="415" y="85"/>
                  <a:pt x="411" y="8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图形 6080">
            <a:extLst>
              <a:ext uri="{FF2B5EF4-FFF2-40B4-BE49-F238E27FC236}">
                <a16:creationId xmlns:a16="http://schemas.microsoft.com/office/drawing/2014/main" xmlns="" id="{C7E42DEC-8B0D-4D76-9DC0-961E284BD18F}"/>
              </a:ext>
            </a:extLst>
          </p:cNvPr>
          <p:cNvSpPr/>
          <p:nvPr/>
        </p:nvSpPr>
        <p:spPr>
          <a:xfrm>
            <a:off x="1217961" y="3538747"/>
            <a:ext cx="1639095" cy="499567"/>
          </a:xfrm>
          <a:custGeom>
            <a:avLst/>
            <a:gdLst>
              <a:gd name="connsiteX0" fmla="*/ 11996197 w 12192000"/>
              <a:gd name="connsiteY0" fmla="*/ 1578607 h 3715905"/>
              <a:gd name="connsiteX1" fmla="*/ 10258336 w 12192000"/>
              <a:gd name="connsiteY1" fmla="*/ 1494194 h 3715905"/>
              <a:gd name="connsiteX2" fmla="*/ 12195481 w 12192000"/>
              <a:gd name="connsiteY2" fmla="*/ 1437629 h 3715905"/>
              <a:gd name="connsiteX3" fmla="*/ 9431612 w 12192000"/>
              <a:gd name="connsiteY3" fmla="*/ 1324498 h 3715905"/>
              <a:gd name="connsiteX4" fmla="*/ 9431612 w 12192000"/>
              <a:gd name="connsiteY4" fmla="*/ 1296651 h 3715905"/>
              <a:gd name="connsiteX5" fmla="*/ 10314902 w 12192000"/>
              <a:gd name="connsiteY5" fmla="*/ 1296651 h 3715905"/>
              <a:gd name="connsiteX6" fmla="*/ 9147046 w 12192000"/>
              <a:gd name="connsiteY6" fmla="*/ 1183520 h 3715905"/>
              <a:gd name="connsiteX7" fmla="*/ 9574331 w 12192000"/>
              <a:gd name="connsiteY7" fmla="*/ 1183520 h 3715905"/>
              <a:gd name="connsiteX8" fmla="*/ 11084190 w 12192000"/>
              <a:gd name="connsiteY8" fmla="*/ 1211368 h 3715905"/>
              <a:gd name="connsiteX9" fmla="*/ 7836472 w 12192000"/>
              <a:gd name="connsiteY9" fmla="*/ 985977 h 3715905"/>
              <a:gd name="connsiteX10" fmla="*/ 7950472 w 12192000"/>
              <a:gd name="connsiteY10" fmla="*/ 929412 h 3715905"/>
              <a:gd name="connsiteX11" fmla="*/ 10315773 w 12192000"/>
              <a:gd name="connsiteY11" fmla="*/ 929412 h 3715905"/>
              <a:gd name="connsiteX12" fmla="*/ 10999778 w 12192000"/>
              <a:gd name="connsiteY12" fmla="*/ 929412 h 3715905"/>
              <a:gd name="connsiteX13" fmla="*/ 8549194 w 12192000"/>
              <a:gd name="connsiteY13" fmla="*/ 760586 h 3715905"/>
              <a:gd name="connsiteX14" fmla="*/ 10657775 w 12192000"/>
              <a:gd name="connsiteY14" fmla="*/ 844999 h 3715905"/>
              <a:gd name="connsiteX15" fmla="*/ 11769066 w 12192000"/>
              <a:gd name="connsiteY15" fmla="*/ 817151 h 3715905"/>
              <a:gd name="connsiteX16" fmla="*/ 12053633 w 12192000"/>
              <a:gd name="connsiteY16" fmla="*/ 789304 h 3715905"/>
              <a:gd name="connsiteX17" fmla="*/ 11655064 w 12192000"/>
              <a:gd name="connsiteY17" fmla="*/ 761456 h 3715905"/>
              <a:gd name="connsiteX18" fmla="*/ 7153337 w 12192000"/>
              <a:gd name="connsiteY18" fmla="*/ 479500 h 3715905"/>
              <a:gd name="connsiteX19" fmla="*/ 7238620 w 12192000"/>
              <a:gd name="connsiteY19" fmla="*/ 451652 h 3715905"/>
              <a:gd name="connsiteX20" fmla="*/ 7068053 w 12192000"/>
              <a:gd name="connsiteY20" fmla="*/ 451652 h 3715905"/>
              <a:gd name="connsiteX21" fmla="*/ 7124618 w 12192000"/>
              <a:gd name="connsiteY21" fmla="*/ 479500 h 3715905"/>
              <a:gd name="connsiteX22" fmla="*/ 6840052 w 12192000"/>
              <a:gd name="connsiteY22" fmla="*/ 479500 h 3715905"/>
              <a:gd name="connsiteX23" fmla="*/ 6840052 w 12192000"/>
              <a:gd name="connsiteY23" fmla="*/ 422934 h 3715905"/>
              <a:gd name="connsiteX24" fmla="*/ 6669485 w 12192000"/>
              <a:gd name="connsiteY24" fmla="*/ 479500 h 3715905"/>
              <a:gd name="connsiteX25" fmla="*/ 5444194 w 12192000"/>
              <a:gd name="connsiteY25" fmla="*/ 395087 h 3715905"/>
              <a:gd name="connsiteX26" fmla="*/ 5586913 w 12192000"/>
              <a:gd name="connsiteY26" fmla="*/ 367239 h 3715905"/>
              <a:gd name="connsiteX27" fmla="*/ 8721500 w 12192000"/>
              <a:gd name="connsiteY27" fmla="*/ 480370 h 3715905"/>
              <a:gd name="connsiteX28" fmla="*/ 6670356 w 12192000"/>
              <a:gd name="connsiteY28" fmla="*/ 311544 h 3715905"/>
              <a:gd name="connsiteX29" fmla="*/ 6699074 w 12192000"/>
              <a:gd name="connsiteY29" fmla="*/ 311544 h 3715905"/>
              <a:gd name="connsiteX30" fmla="*/ 6442354 w 12192000"/>
              <a:gd name="connsiteY30" fmla="*/ 339392 h 3715905"/>
              <a:gd name="connsiteX31" fmla="*/ 6328353 w 12192000"/>
              <a:gd name="connsiteY31" fmla="*/ 282827 h 3715905"/>
              <a:gd name="connsiteX32" fmla="*/ 3306025 w 12192000"/>
              <a:gd name="connsiteY32" fmla="*/ 140978 h 3715905"/>
              <a:gd name="connsiteX33" fmla="*/ 3078023 w 12192000"/>
              <a:gd name="connsiteY33" fmla="*/ 113131 h 3715905"/>
              <a:gd name="connsiteX34" fmla="*/ 5215322 w 12192000"/>
              <a:gd name="connsiteY34" fmla="*/ 169696 h 3715905"/>
              <a:gd name="connsiteX35" fmla="*/ 2052015 w 12192000"/>
              <a:gd name="connsiteY35" fmla="*/ 0 h 3715905"/>
              <a:gd name="connsiteX36" fmla="*/ 2108581 w 12192000"/>
              <a:gd name="connsiteY36" fmla="*/ 84413 h 3715905"/>
              <a:gd name="connsiteX37" fmla="*/ 2963152 w 12192000"/>
              <a:gd name="connsiteY37" fmla="*/ 84413 h 3715905"/>
              <a:gd name="connsiteX38" fmla="*/ 3019717 w 12192000"/>
              <a:gd name="connsiteY38" fmla="*/ 140978 h 3715905"/>
              <a:gd name="connsiteX39" fmla="*/ 1509859 w 12192000"/>
              <a:gd name="connsiteY39" fmla="*/ 113131 h 3715905"/>
              <a:gd name="connsiteX40" fmla="*/ 1167856 w 12192000"/>
              <a:gd name="connsiteY40" fmla="*/ 648325 h 3715905"/>
              <a:gd name="connsiteX41" fmla="*/ 997290 w 12192000"/>
              <a:gd name="connsiteY41" fmla="*/ 817151 h 3715905"/>
              <a:gd name="connsiteX42" fmla="*/ 940725 w 12192000"/>
              <a:gd name="connsiteY42" fmla="*/ 789304 h 3715905"/>
              <a:gd name="connsiteX43" fmla="*/ 912007 w 12192000"/>
              <a:gd name="connsiteY43" fmla="*/ 845869 h 3715905"/>
              <a:gd name="connsiteX44" fmla="*/ 940725 w 12192000"/>
              <a:gd name="connsiteY44" fmla="*/ 902434 h 3715905"/>
              <a:gd name="connsiteX45" fmla="*/ 826724 w 12192000"/>
              <a:gd name="connsiteY45" fmla="*/ 930282 h 3715905"/>
              <a:gd name="connsiteX46" fmla="*/ 883289 w 12192000"/>
              <a:gd name="connsiteY46" fmla="*/ 930282 h 3715905"/>
              <a:gd name="connsiteX47" fmla="*/ 769288 w 12192000"/>
              <a:gd name="connsiteY47" fmla="*/ 1155673 h 3715905"/>
              <a:gd name="connsiteX48" fmla="*/ 456003 w 12192000"/>
              <a:gd name="connsiteY48" fmla="*/ 1776151 h 3715905"/>
              <a:gd name="connsiteX49" fmla="*/ 199284 w 12192000"/>
              <a:gd name="connsiteY49" fmla="*/ 2340063 h 3715905"/>
              <a:gd name="connsiteX50" fmla="*/ 0 w 12192000"/>
              <a:gd name="connsiteY50" fmla="*/ 3044954 h 3715905"/>
              <a:gd name="connsiteX51" fmla="*/ 313285 w 12192000"/>
              <a:gd name="connsiteY51" fmla="*/ 3242498 h 3715905"/>
              <a:gd name="connsiteX52" fmla="*/ 4786296 w 12192000"/>
              <a:gd name="connsiteY52" fmla="*/ 3665432 h 3715905"/>
              <a:gd name="connsiteX53" fmla="*/ 5213581 w 12192000"/>
              <a:gd name="connsiteY53" fmla="*/ 3693280 h 3715905"/>
              <a:gd name="connsiteX54" fmla="*/ 5612149 w 12192000"/>
              <a:gd name="connsiteY54" fmla="*/ 3693280 h 3715905"/>
              <a:gd name="connsiteX55" fmla="*/ 5441583 w 12192000"/>
              <a:gd name="connsiteY55" fmla="*/ 3636714 h 3715905"/>
              <a:gd name="connsiteX56" fmla="*/ 5470301 w 12192000"/>
              <a:gd name="connsiteY56" fmla="*/ 3580149 h 3715905"/>
              <a:gd name="connsiteX57" fmla="*/ 6780875 w 12192000"/>
              <a:gd name="connsiteY57" fmla="*/ 3664562 h 3715905"/>
              <a:gd name="connsiteX58" fmla="*/ 6296155 w 12192000"/>
              <a:gd name="connsiteY58" fmla="*/ 3692409 h 3715905"/>
              <a:gd name="connsiteX59" fmla="*/ 6780875 w 12192000"/>
              <a:gd name="connsiteY59" fmla="*/ 3720257 h 3715905"/>
              <a:gd name="connsiteX60" fmla="*/ 7606729 w 12192000"/>
              <a:gd name="connsiteY60" fmla="*/ 3692409 h 3715905"/>
              <a:gd name="connsiteX61" fmla="*/ 7521446 w 12192000"/>
              <a:gd name="connsiteY61" fmla="*/ 3664562 h 3715905"/>
              <a:gd name="connsiteX62" fmla="*/ 8575301 w 12192000"/>
              <a:gd name="connsiteY62" fmla="*/ 3636714 h 3715905"/>
              <a:gd name="connsiteX63" fmla="*/ 6438003 w 12192000"/>
              <a:gd name="connsiteY63" fmla="*/ 3523584 h 3715905"/>
              <a:gd name="connsiteX64" fmla="*/ 8261146 w 12192000"/>
              <a:gd name="connsiteY64" fmla="*/ 3580149 h 3715905"/>
              <a:gd name="connsiteX65" fmla="*/ 9229718 w 12192000"/>
              <a:gd name="connsiteY65" fmla="*/ 3523584 h 3715905"/>
              <a:gd name="connsiteX66" fmla="*/ 9571721 w 12192000"/>
              <a:gd name="connsiteY66" fmla="*/ 3495736 h 3715905"/>
              <a:gd name="connsiteX67" fmla="*/ 8489148 w 12192000"/>
              <a:gd name="connsiteY67" fmla="*/ 3439171 h 3715905"/>
              <a:gd name="connsiteX68" fmla="*/ 11139015 w 12192000"/>
              <a:gd name="connsiteY68" fmla="*/ 3382606 h 3715905"/>
              <a:gd name="connsiteX69" fmla="*/ 8375147 w 12192000"/>
              <a:gd name="connsiteY69" fmla="*/ 3298193 h 3715905"/>
              <a:gd name="connsiteX70" fmla="*/ 9144435 w 12192000"/>
              <a:gd name="connsiteY70" fmla="*/ 3270345 h 3715905"/>
              <a:gd name="connsiteX71" fmla="*/ 9030434 w 12192000"/>
              <a:gd name="connsiteY71" fmla="*/ 3213780 h 3715905"/>
              <a:gd name="connsiteX72" fmla="*/ 9086999 w 12192000"/>
              <a:gd name="connsiteY72" fmla="*/ 3185932 h 3715905"/>
              <a:gd name="connsiteX73" fmla="*/ 10198291 w 12192000"/>
              <a:gd name="connsiteY73" fmla="*/ 3185932 h 3715905"/>
              <a:gd name="connsiteX74" fmla="*/ 9827570 w 12192000"/>
              <a:gd name="connsiteY74" fmla="*/ 3129367 h 3715905"/>
              <a:gd name="connsiteX75" fmla="*/ 11109427 w 12192000"/>
              <a:gd name="connsiteY75" fmla="*/ 3072802 h 3715905"/>
              <a:gd name="connsiteX76" fmla="*/ 8687562 w 12192000"/>
              <a:gd name="connsiteY76" fmla="*/ 3016236 h 3715905"/>
              <a:gd name="connsiteX77" fmla="*/ 11194710 w 12192000"/>
              <a:gd name="connsiteY77" fmla="*/ 2988389 h 3715905"/>
              <a:gd name="connsiteX78" fmla="*/ 11251276 w 12192000"/>
              <a:gd name="connsiteY78" fmla="*/ 2960541 h 3715905"/>
              <a:gd name="connsiteX79" fmla="*/ 9769264 w 12192000"/>
              <a:gd name="connsiteY79" fmla="*/ 2876128 h 3715905"/>
              <a:gd name="connsiteX80" fmla="*/ 9854548 w 12192000"/>
              <a:gd name="connsiteY80" fmla="*/ 2876128 h 3715905"/>
              <a:gd name="connsiteX81" fmla="*/ 9968548 w 12192000"/>
              <a:gd name="connsiteY81" fmla="*/ 2848281 h 3715905"/>
              <a:gd name="connsiteX82" fmla="*/ 10453269 w 12192000"/>
              <a:gd name="connsiteY82" fmla="*/ 2820433 h 3715905"/>
              <a:gd name="connsiteX83" fmla="*/ 9285413 w 12192000"/>
              <a:gd name="connsiteY83" fmla="*/ 2763868 h 3715905"/>
              <a:gd name="connsiteX84" fmla="*/ 8914693 w 12192000"/>
              <a:gd name="connsiteY84" fmla="*/ 2679455 h 3715905"/>
              <a:gd name="connsiteX85" fmla="*/ 9598698 w 12192000"/>
              <a:gd name="connsiteY85" fmla="*/ 2651608 h 3715905"/>
              <a:gd name="connsiteX86" fmla="*/ 8572690 w 12192000"/>
              <a:gd name="connsiteY86" fmla="*/ 2538477 h 3715905"/>
              <a:gd name="connsiteX87" fmla="*/ 10339269 w 12192000"/>
              <a:gd name="connsiteY87" fmla="*/ 2510630 h 3715905"/>
              <a:gd name="connsiteX88" fmla="*/ 10168703 w 12192000"/>
              <a:gd name="connsiteY88" fmla="*/ 2454064 h 3715905"/>
              <a:gd name="connsiteX89" fmla="*/ 10225268 w 12192000"/>
              <a:gd name="connsiteY89" fmla="*/ 2454064 h 3715905"/>
              <a:gd name="connsiteX90" fmla="*/ 10253985 w 12192000"/>
              <a:gd name="connsiteY90" fmla="*/ 2397499 h 3715905"/>
              <a:gd name="connsiteX91" fmla="*/ 10310550 w 12192000"/>
              <a:gd name="connsiteY91" fmla="*/ 2425347 h 3715905"/>
              <a:gd name="connsiteX92" fmla="*/ 10281833 w 12192000"/>
              <a:gd name="connsiteY92" fmla="*/ 2453194 h 3715905"/>
              <a:gd name="connsiteX93" fmla="*/ 10367116 w 12192000"/>
              <a:gd name="connsiteY93" fmla="*/ 2453194 h 3715905"/>
              <a:gd name="connsiteX94" fmla="*/ 10338398 w 12192000"/>
              <a:gd name="connsiteY94" fmla="*/ 2425347 h 3715905"/>
              <a:gd name="connsiteX95" fmla="*/ 10394964 w 12192000"/>
              <a:gd name="connsiteY95" fmla="*/ 2397499 h 3715905"/>
              <a:gd name="connsiteX96" fmla="*/ 11506254 w 12192000"/>
              <a:gd name="connsiteY96" fmla="*/ 2369651 h 3715905"/>
              <a:gd name="connsiteX97" fmla="*/ 8172382 w 12192000"/>
              <a:gd name="connsiteY97" fmla="*/ 2228673 h 3715905"/>
              <a:gd name="connsiteX98" fmla="*/ 8228948 w 12192000"/>
              <a:gd name="connsiteY98" fmla="*/ 2200826 h 3715905"/>
              <a:gd name="connsiteX99" fmla="*/ 11078099 w 12192000"/>
              <a:gd name="connsiteY99" fmla="*/ 2228673 h 3715905"/>
              <a:gd name="connsiteX100" fmla="*/ 9710088 w 12192000"/>
              <a:gd name="connsiteY100" fmla="*/ 2144260 h 3715905"/>
              <a:gd name="connsiteX101" fmla="*/ 10336657 w 12192000"/>
              <a:gd name="connsiteY101" fmla="*/ 2059847 h 3715905"/>
              <a:gd name="connsiteX102" fmla="*/ 8114076 w 12192000"/>
              <a:gd name="connsiteY102" fmla="*/ 1946717 h 3715905"/>
              <a:gd name="connsiteX103" fmla="*/ 8199359 w 12192000"/>
              <a:gd name="connsiteY103" fmla="*/ 1918869 h 3715905"/>
              <a:gd name="connsiteX104" fmla="*/ 7686791 w 12192000"/>
              <a:gd name="connsiteY104" fmla="*/ 1805739 h 3715905"/>
              <a:gd name="connsiteX105" fmla="*/ 10593377 w 12192000"/>
              <a:gd name="connsiteY105" fmla="*/ 1833586 h 3715905"/>
              <a:gd name="connsiteX106" fmla="*/ 9482087 w 12192000"/>
              <a:gd name="connsiteY106" fmla="*/ 1720456 h 3715905"/>
              <a:gd name="connsiteX107" fmla="*/ 11989235 w 12192000"/>
              <a:gd name="connsiteY107" fmla="*/ 1692608 h 3715905"/>
              <a:gd name="connsiteX108" fmla="*/ 10394094 w 12192000"/>
              <a:gd name="connsiteY108" fmla="*/ 1636043 h 3715905"/>
              <a:gd name="connsiteX109" fmla="*/ 11996197 w 12192000"/>
              <a:gd name="connsiteY109" fmla="*/ 1578607 h 3715905"/>
              <a:gd name="connsiteX110" fmla="*/ 11996197 w 12192000"/>
              <a:gd name="connsiteY110" fmla="*/ 1578607 h 3715905"/>
              <a:gd name="connsiteX111" fmla="*/ 4901167 w 12192000"/>
              <a:gd name="connsiteY111" fmla="*/ 366369 h 3715905"/>
              <a:gd name="connsiteX112" fmla="*/ 5185734 w 12192000"/>
              <a:gd name="connsiteY112" fmla="*/ 366369 h 3715905"/>
              <a:gd name="connsiteX113" fmla="*/ 4901167 w 12192000"/>
              <a:gd name="connsiteY113" fmla="*/ 366369 h 3715905"/>
              <a:gd name="connsiteX114" fmla="*/ 4901167 w 12192000"/>
              <a:gd name="connsiteY114" fmla="*/ 366369 h 3715905"/>
              <a:gd name="connsiteX115" fmla="*/ 5329323 w 12192000"/>
              <a:gd name="connsiteY115" fmla="*/ 395087 h 3715905"/>
              <a:gd name="connsiteX116" fmla="*/ 5300605 w 12192000"/>
              <a:gd name="connsiteY116" fmla="*/ 395087 h 3715905"/>
              <a:gd name="connsiteX117" fmla="*/ 5329323 w 12192000"/>
              <a:gd name="connsiteY117" fmla="*/ 395087 h 3715905"/>
              <a:gd name="connsiteX118" fmla="*/ 5414606 w 12192000"/>
              <a:gd name="connsiteY118" fmla="*/ 395087 h 3715905"/>
              <a:gd name="connsiteX119" fmla="*/ 5329323 w 12192000"/>
              <a:gd name="connsiteY119" fmla="*/ 395087 h 3715905"/>
              <a:gd name="connsiteX120" fmla="*/ 5329323 w 12192000"/>
              <a:gd name="connsiteY120" fmla="*/ 395087 h 3715905"/>
              <a:gd name="connsiteX121" fmla="*/ 6212612 w 12192000"/>
              <a:gd name="connsiteY121" fmla="*/ 3523584 h 3715905"/>
              <a:gd name="connsiteX122" fmla="*/ 6297895 w 12192000"/>
              <a:gd name="connsiteY122" fmla="*/ 3523584 h 3715905"/>
              <a:gd name="connsiteX123" fmla="*/ 6440614 w 12192000"/>
              <a:gd name="connsiteY123" fmla="*/ 3551431 h 3715905"/>
              <a:gd name="connsiteX124" fmla="*/ 6212612 w 12192000"/>
              <a:gd name="connsiteY124" fmla="*/ 3523584 h 3715905"/>
              <a:gd name="connsiteX125" fmla="*/ 6212612 w 12192000"/>
              <a:gd name="connsiteY125" fmla="*/ 3523584 h 3715905"/>
              <a:gd name="connsiteX126" fmla="*/ 6212612 w 12192000"/>
              <a:gd name="connsiteY126" fmla="*/ 3523584 h 3715905"/>
              <a:gd name="connsiteX127" fmla="*/ 9203611 w 12192000"/>
              <a:gd name="connsiteY127" fmla="*/ 2847411 h 3715905"/>
              <a:gd name="connsiteX128" fmla="*/ 9431612 w 12192000"/>
              <a:gd name="connsiteY128" fmla="*/ 2875258 h 3715905"/>
              <a:gd name="connsiteX129" fmla="*/ 8718890 w 12192000"/>
              <a:gd name="connsiteY129" fmla="*/ 2875258 h 3715905"/>
              <a:gd name="connsiteX130" fmla="*/ 9203611 w 12192000"/>
              <a:gd name="connsiteY130" fmla="*/ 2847411 h 3715905"/>
              <a:gd name="connsiteX131" fmla="*/ 9203611 w 12192000"/>
              <a:gd name="connsiteY131" fmla="*/ 2847411 h 3715905"/>
              <a:gd name="connsiteX132" fmla="*/ 9203611 w 12192000"/>
              <a:gd name="connsiteY132" fmla="*/ 2847411 h 3715905"/>
              <a:gd name="connsiteX133" fmla="*/ 8919045 w 12192000"/>
              <a:gd name="connsiteY133" fmla="*/ 1127825 h 3715905"/>
              <a:gd name="connsiteX134" fmla="*/ 8947762 w 12192000"/>
              <a:gd name="connsiteY134" fmla="*/ 1099978 h 3715905"/>
              <a:gd name="connsiteX135" fmla="*/ 9118328 w 12192000"/>
              <a:gd name="connsiteY135" fmla="*/ 1127825 h 3715905"/>
              <a:gd name="connsiteX136" fmla="*/ 8919045 w 12192000"/>
              <a:gd name="connsiteY136" fmla="*/ 1127825 h 3715905"/>
              <a:gd name="connsiteX137" fmla="*/ 8919045 w 12192000"/>
              <a:gd name="connsiteY137" fmla="*/ 1127825 h 3715905"/>
              <a:gd name="connsiteX138" fmla="*/ 8919045 w 12192000"/>
              <a:gd name="connsiteY138" fmla="*/ 1127825 h 371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2000" h="3715905">
                <a:moveTo>
                  <a:pt x="11996197" y="1578607"/>
                </a:moveTo>
                <a:cubicBezTo>
                  <a:pt x="11397475" y="1522042"/>
                  <a:pt x="10828340" y="1578607"/>
                  <a:pt x="10258336" y="1494194"/>
                </a:cubicBezTo>
                <a:cubicBezTo>
                  <a:pt x="10884906" y="1409782"/>
                  <a:pt x="11568912" y="1494194"/>
                  <a:pt x="12195481" y="1437629"/>
                </a:cubicBezTo>
                <a:cubicBezTo>
                  <a:pt x="11340909" y="1381064"/>
                  <a:pt x="10343620" y="1409782"/>
                  <a:pt x="9431612" y="1324498"/>
                </a:cubicBezTo>
                <a:cubicBezTo>
                  <a:pt x="9431612" y="1296651"/>
                  <a:pt x="9431612" y="1296651"/>
                  <a:pt x="9431612" y="1296651"/>
                </a:cubicBezTo>
                <a:cubicBezTo>
                  <a:pt x="9716180" y="1296651"/>
                  <a:pt x="10030335" y="1268803"/>
                  <a:pt x="10314902" y="1296651"/>
                </a:cubicBezTo>
                <a:cubicBezTo>
                  <a:pt x="9916334" y="1240086"/>
                  <a:pt x="9516896" y="1296651"/>
                  <a:pt x="9147046" y="1183520"/>
                </a:cubicBezTo>
                <a:cubicBezTo>
                  <a:pt x="9289765" y="1183520"/>
                  <a:pt x="9431612" y="1211368"/>
                  <a:pt x="9574331" y="1183520"/>
                </a:cubicBezTo>
                <a:cubicBezTo>
                  <a:pt x="10001617" y="1211368"/>
                  <a:pt x="10571621" y="1183520"/>
                  <a:pt x="11084190" y="1211368"/>
                </a:cubicBezTo>
                <a:cubicBezTo>
                  <a:pt x="10001617" y="1126955"/>
                  <a:pt x="8919045" y="1070390"/>
                  <a:pt x="7836472" y="985977"/>
                </a:cubicBezTo>
                <a:cubicBezTo>
                  <a:pt x="7865189" y="958129"/>
                  <a:pt x="7921755" y="929412"/>
                  <a:pt x="7950472" y="929412"/>
                </a:cubicBezTo>
                <a:cubicBezTo>
                  <a:pt x="8719760" y="901564"/>
                  <a:pt x="9517766" y="929412"/>
                  <a:pt x="10315773" y="929412"/>
                </a:cubicBezTo>
                <a:cubicBezTo>
                  <a:pt x="10543774" y="929412"/>
                  <a:pt x="10800493" y="957259"/>
                  <a:pt x="10999778" y="929412"/>
                </a:cubicBezTo>
                <a:cubicBezTo>
                  <a:pt x="10201771" y="816281"/>
                  <a:pt x="9347200" y="844999"/>
                  <a:pt x="8549194" y="760586"/>
                </a:cubicBezTo>
                <a:cubicBezTo>
                  <a:pt x="9233199" y="760586"/>
                  <a:pt x="9945051" y="817151"/>
                  <a:pt x="10657775" y="844999"/>
                </a:cubicBezTo>
                <a:cubicBezTo>
                  <a:pt x="10999778" y="760586"/>
                  <a:pt x="11398345" y="872846"/>
                  <a:pt x="11769066" y="817151"/>
                </a:cubicBezTo>
                <a:cubicBezTo>
                  <a:pt x="11854348" y="760586"/>
                  <a:pt x="11997067" y="873717"/>
                  <a:pt x="12053633" y="789304"/>
                </a:cubicBezTo>
                <a:cubicBezTo>
                  <a:pt x="11883067" y="761456"/>
                  <a:pt x="11769066" y="732738"/>
                  <a:pt x="11655064" y="761456"/>
                </a:cubicBezTo>
                <a:cubicBezTo>
                  <a:pt x="10173054" y="733609"/>
                  <a:pt x="8606630" y="704891"/>
                  <a:pt x="7153337" y="479500"/>
                </a:cubicBezTo>
                <a:cubicBezTo>
                  <a:pt x="7238620" y="451652"/>
                  <a:pt x="7238620" y="451652"/>
                  <a:pt x="7238620" y="451652"/>
                </a:cubicBezTo>
                <a:cubicBezTo>
                  <a:pt x="7068053" y="451652"/>
                  <a:pt x="7068053" y="451652"/>
                  <a:pt x="7068053" y="451652"/>
                </a:cubicBezTo>
                <a:cubicBezTo>
                  <a:pt x="7124618" y="479500"/>
                  <a:pt x="7124618" y="479500"/>
                  <a:pt x="7124618" y="479500"/>
                </a:cubicBezTo>
                <a:cubicBezTo>
                  <a:pt x="7010618" y="479500"/>
                  <a:pt x="6925335" y="536065"/>
                  <a:pt x="6840052" y="479500"/>
                </a:cubicBezTo>
                <a:cubicBezTo>
                  <a:pt x="6840052" y="422934"/>
                  <a:pt x="6840052" y="422934"/>
                  <a:pt x="6840052" y="422934"/>
                </a:cubicBezTo>
                <a:cubicBezTo>
                  <a:pt x="6811334" y="479500"/>
                  <a:pt x="6640768" y="366369"/>
                  <a:pt x="6669485" y="479500"/>
                </a:cubicBezTo>
                <a:cubicBezTo>
                  <a:pt x="6270918" y="451652"/>
                  <a:pt x="5814914" y="451652"/>
                  <a:pt x="5444194" y="395087"/>
                </a:cubicBezTo>
                <a:cubicBezTo>
                  <a:pt x="5586913" y="367239"/>
                  <a:pt x="5586913" y="367239"/>
                  <a:pt x="5586913" y="367239"/>
                </a:cubicBezTo>
                <a:cubicBezTo>
                  <a:pt x="6555485" y="367239"/>
                  <a:pt x="7695493" y="451652"/>
                  <a:pt x="8721500" y="480370"/>
                </a:cubicBezTo>
                <a:cubicBezTo>
                  <a:pt x="8122779" y="395957"/>
                  <a:pt x="7325643" y="423805"/>
                  <a:pt x="6670356" y="311544"/>
                </a:cubicBezTo>
                <a:cubicBezTo>
                  <a:pt x="6699074" y="311544"/>
                  <a:pt x="6699074" y="311544"/>
                  <a:pt x="6699074" y="311544"/>
                </a:cubicBezTo>
                <a:cubicBezTo>
                  <a:pt x="6585072" y="283697"/>
                  <a:pt x="6499789" y="283697"/>
                  <a:pt x="6442354" y="339392"/>
                </a:cubicBezTo>
                <a:cubicBezTo>
                  <a:pt x="6385789" y="339392"/>
                  <a:pt x="6357071" y="311544"/>
                  <a:pt x="6328353" y="282827"/>
                </a:cubicBezTo>
                <a:cubicBezTo>
                  <a:pt x="3306025" y="140978"/>
                  <a:pt x="3306025" y="140978"/>
                  <a:pt x="3306025" y="140978"/>
                </a:cubicBezTo>
                <a:cubicBezTo>
                  <a:pt x="3078023" y="113131"/>
                  <a:pt x="3078023" y="113131"/>
                  <a:pt x="3078023" y="113131"/>
                </a:cubicBezTo>
                <a:cubicBezTo>
                  <a:pt x="3790746" y="113131"/>
                  <a:pt x="4531317" y="140978"/>
                  <a:pt x="5215322" y="169696"/>
                </a:cubicBezTo>
                <a:cubicBezTo>
                  <a:pt x="4245879" y="84413"/>
                  <a:pt x="3106741" y="27848"/>
                  <a:pt x="2052015" y="0"/>
                </a:cubicBezTo>
                <a:cubicBezTo>
                  <a:pt x="2108581" y="84413"/>
                  <a:pt x="2108581" y="84413"/>
                  <a:pt x="2108581" y="84413"/>
                </a:cubicBezTo>
                <a:cubicBezTo>
                  <a:pt x="2963152" y="84413"/>
                  <a:pt x="2963152" y="84413"/>
                  <a:pt x="2963152" y="84413"/>
                </a:cubicBezTo>
                <a:cubicBezTo>
                  <a:pt x="3019717" y="140978"/>
                  <a:pt x="3019717" y="140978"/>
                  <a:pt x="3019717" y="140978"/>
                </a:cubicBezTo>
                <a:cubicBezTo>
                  <a:pt x="2507149" y="140978"/>
                  <a:pt x="1993710" y="56565"/>
                  <a:pt x="1509859" y="113131"/>
                </a:cubicBezTo>
                <a:cubicBezTo>
                  <a:pt x="1310575" y="254109"/>
                  <a:pt x="1111291" y="422934"/>
                  <a:pt x="1167856" y="648325"/>
                </a:cubicBezTo>
                <a:cubicBezTo>
                  <a:pt x="1167856" y="761456"/>
                  <a:pt x="911137" y="704891"/>
                  <a:pt x="997290" y="817151"/>
                </a:cubicBezTo>
                <a:cubicBezTo>
                  <a:pt x="940725" y="789304"/>
                  <a:pt x="940725" y="789304"/>
                  <a:pt x="940725" y="789304"/>
                </a:cubicBezTo>
                <a:cubicBezTo>
                  <a:pt x="912007" y="817151"/>
                  <a:pt x="940725" y="845869"/>
                  <a:pt x="912007" y="845869"/>
                </a:cubicBezTo>
                <a:cubicBezTo>
                  <a:pt x="940725" y="902434"/>
                  <a:pt x="940725" y="902434"/>
                  <a:pt x="940725" y="902434"/>
                </a:cubicBezTo>
                <a:cubicBezTo>
                  <a:pt x="912007" y="959000"/>
                  <a:pt x="884159" y="874587"/>
                  <a:pt x="826724" y="930282"/>
                </a:cubicBezTo>
                <a:cubicBezTo>
                  <a:pt x="883289" y="930282"/>
                  <a:pt x="883289" y="930282"/>
                  <a:pt x="883289" y="930282"/>
                </a:cubicBezTo>
                <a:cubicBezTo>
                  <a:pt x="912007" y="1014695"/>
                  <a:pt x="798006" y="1099108"/>
                  <a:pt x="769288" y="1155673"/>
                </a:cubicBezTo>
                <a:cubicBezTo>
                  <a:pt x="684005" y="1353216"/>
                  <a:pt x="598722" y="1578607"/>
                  <a:pt x="456003" y="1776151"/>
                </a:cubicBezTo>
                <a:cubicBezTo>
                  <a:pt x="484721" y="2001542"/>
                  <a:pt x="228002" y="2142520"/>
                  <a:pt x="199284" y="2340063"/>
                </a:cubicBezTo>
                <a:cubicBezTo>
                  <a:pt x="-28718" y="2537607"/>
                  <a:pt x="28718" y="2790846"/>
                  <a:pt x="0" y="3044954"/>
                </a:cubicBezTo>
                <a:cubicBezTo>
                  <a:pt x="28718" y="3158085"/>
                  <a:pt x="199284" y="3185932"/>
                  <a:pt x="313285" y="3242498"/>
                </a:cubicBezTo>
                <a:cubicBezTo>
                  <a:pt x="1823143" y="3524454"/>
                  <a:pt x="3305155" y="3665432"/>
                  <a:pt x="4786296" y="3665432"/>
                </a:cubicBezTo>
                <a:cubicBezTo>
                  <a:pt x="4929014" y="3637585"/>
                  <a:pt x="5070863" y="3721998"/>
                  <a:pt x="5213581" y="3693280"/>
                </a:cubicBezTo>
                <a:cubicBezTo>
                  <a:pt x="5612149" y="3693280"/>
                  <a:pt x="5612149" y="3693280"/>
                  <a:pt x="5612149" y="3693280"/>
                </a:cubicBezTo>
                <a:cubicBezTo>
                  <a:pt x="5526866" y="3693280"/>
                  <a:pt x="5469431" y="3665432"/>
                  <a:pt x="5441583" y="3636714"/>
                </a:cubicBezTo>
                <a:cubicBezTo>
                  <a:pt x="5412866" y="3608867"/>
                  <a:pt x="5470301" y="3608867"/>
                  <a:pt x="5470301" y="3580149"/>
                </a:cubicBezTo>
                <a:cubicBezTo>
                  <a:pt x="5897586" y="3580149"/>
                  <a:pt x="6382308" y="3636714"/>
                  <a:pt x="6780875" y="3664562"/>
                </a:cubicBezTo>
                <a:cubicBezTo>
                  <a:pt x="6638157" y="3692409"/>
                  <a:pt x="6467591" y="3607997"/>
                  <a:pt x="6296155" y="3692409"/>
                </a:cubicBezTo>
                <a:cubicBezTo>
                  <a:pt x="6780875" y="3720257"/>
                  <a:pt x="6780875" y="3720257"/>
                  <a:pt x="6780875" y="3720257"/>
                </a:cubicBezTo>
                <a:cubicBezTo>
                  <a:pt x="7008877" y="3635844"/>
                  <a:pt x="7350880" y="3720257"/>
                  <a:pt x="7606729" y="3692409"/>
                </a:cubicBezTo>
                <a:cubicBezTo>
                  <a:pt x="7578011" y="3664562"/>
                  <a:pt x="7550164" y="3692409"/>
                  <a:pt x="7521446" y="3664562"/>
                </a:cubicBezTo>
                <a:cubicBezTo>
                  <a:pt x="7892166" y="3636714"/>
                  <a:pt x="8234169" y="3664562"/>
                  <a:pt x="8575301" y="3636714"/>
                </a:cubicBezTo>
                <a:cubicBezTo>
                  <a:pt x="7862579" y="3580149"/>
                  <a:pt x="7150726" y="3608867"/>
                  <a:pt x="6438003" y="3523584"/>
                </a:cubicBezTo>
                <a:cubicBezTo>
                  <a:pt x="7064573" y="3523584"/>
                  <a:pt x="7663294" y="3551431"/>
                  <a:pt x="8261146" y="3580149"/>
                </a:cubicBezTo>
                <a:cubicBezTo>
                  <a:pt x="8574431" y="3495736"/>
                  <a:pt x="8916433" y="3552302"/>
                  <a:pt x="9229718" y="3523584"/>
                </a:cubicBezTo>
                <a:cubicBezTo>
                  <a:pt x="9315002" y="3523584"/>
                  <a:pt x="9486438" y="3551431"/>
                  <a:pt x="9571721" y="3495736"/>
                </a:cubicBezTo>
                <a:cubicBezTo>
                  <a:pt x="9173153" y="3467889"/>
                  <a:pt x="8858998" y="3495736"/>
                  <a:pt x="8489148" y="3439171"/>
                </a:cubicBezTo>
                <a:cubicBezTo>
                  <a:pt x="9372437" y="3411323"/>
                  <a:pt x="10255726" y="3411323"/>
                  <a:pt x="11139015" y="3382606"/>
                </a:cubicBezTo>
                <a:cubicBezTo>
                  <a:pt x="10199161" y="3326040"/>
                  <a:pt x="9287154" y="3382606"/>
                  <a:pt x="8375147" y="3298193"/>
                </a:cubicBezTo>
                <a:cubicBezTo>
                  <a:pt x="8603149" y="3270345"/>
                  <a:pt x="8887716" y="3298193"/>
                  <a:pt x="9144435" y="3270345"/>
                </a:cubicBezTo>
                <a:cubicBezTo>
                  <a:pt x="9087869" y="3270345"/>
                  <a:pt x="9059152" y="3270345"/>
                  <a:pt x="9030434" y="3213780"/>
                </a:cubicBezTo>
                <a:cubicBezTo>
                  <a:pt x="9086999" y="3185932"/>
                  <a:pt x="9086999" y="3185932"/>
                  <a:pt x="9086999" y="3185932"/>
                </a:cubicBezTo>
                <a:cubicBezTo>
                  <a:pt x="9457719" y="3185932"/>
                  <a:pt x="9827570" y="3213780"/>
                  <a:pt x="10198291" y="3185932"/>
                </a:cubicBezTo>
                <a:cubicBezTo>
                  <a:pt x="10084289" y="3101519"/>
                  <a:pt x="9941571" y="3213780"/>
                  <a:pt x="9827570" y="3129367"/>
                </a:cubicBezTo>
                <a:cubicBezTo>
                  <a:pt x="10254856" y="3101519"/>
                  <a:pt x="10682142" y="3129367"/>
                  <a:pt x="11109427" y="3072802"/>
                </a:cubicBezTo>
                <a:cubicBezTo>
                  <a:pt x="10311421" y="3016236"/>
                  <a:pt x="9485568" y="3129367"/>
                  <a:pt x="8687562" y="3016236"/>
                </a:cubicBezTo>
                <a:cubicBezTo>
                  <a:pt x="9513415" y="2988389"/>
                  <a:pt x="10368857" y="3016236"/>
                  <a:pt x="11194710" y="2988389"/>
                </a:cubicBezTo>
                <a:cubicBezTo>
                  <a:pt x="11251276" y="2960541"/>
                  <a:pt x="11251276" y="2960541"/>
                  <a:pt x="11251276" y="2960541"/>
                </a:cubicBezTo>
                <a:cubicBezTo>
                  <a:pt x="10766554" y="2932694"/>
                  <a:pt x="10253985" y="2932694"/>
                  <a:pt x="9769264" y="2876128"/>
                </a:cubicBezTo>
                <a:cubicBezTo>
                  <a:pt x="9769264" y="2848281"/>
                  <a:pt x="9825830" y="2876128"/>
                  <a:pt x="9854548" y="2876128"/>
                </a:cubicBezTo>
                <a:cubicBezTo>
                  <a:pt x="9883265" y="2876128"/>
                  <a:pt x="9997266" y="2903976"/>
                  <a:pt x="9968548" y="2848281"/>
                </a:cubicBezTo>
                <a:cubicBezTo>
                  <a:pt x="10453269" y="2820433"/>
                  <a:pt x="10453269" y="2820433"/>
                  <a:pt x="10453269" y="2820433"/>
                </a:cubicBezTo>
                <a:cubicBezTo>
                  <a:pt x="10054702" y="2820433"/>
                  <a:pt x="9655264" y="2736021"/>
                  <a:pt x="9285413" y="2763868"/>
                </a:cubicBezTo>
                <a:cubicBezTo>
                  <a:pt x="9171413" y="2763868"/>
                  <a:pt x="9000846" y="2763868"/>
                  <a:pt x="8914693" y="2679455"/>
                </a:cubicBezTo>
                <a:cubicBezTo>
                  <a:pt x="9142695" y="2651608"/>
                  <a:pt x="9399414" y="2679455"/>
                  <a:pt x="9598698" y="2651608"/>
                </a:cubicBezTo>
                <a:cubicBezTo>
                  <a:pt x="9256695" y="2623760"/>
                  <a:pt x="8914693" y="2595043"/>
                  <a:pt x="8572690" y="2538477"/>
                </a:cubicBezTo>
                <a:cubicBezTo>
                  <a:pt x="9171413" y="2566325"/>
                  <a:pt x="9740546" y="2481912"/>
                  <a:pt x="10339269" y="2510630"/>
                </a:cubicBezTo>
                <a:cubicBezTo>
                  <a:pt x="10282703" y="2482782"/>
                  <a:pt x="10225268" y="2482782"/>
                  <a:pt x="10168703" y="2454064"/>
                </a:cubicBezTo>
                <a:cubicBezTo>
                  <a:pt x="10168703" y="2426217"/>
                  <a:pt x="10197420" y="2454064"/>
                  <a:pt x="10225268" y="2454064"/>
                </a:cubicBezTo>
                <a:cubicBezTo>
                  <a:pt x="10225268" y="2426217"/>
                  <a:pt x="10225268" y="2397499"/>
                  <a:pt x="10253985" y="2397499"/>
                </a:cubicBezTo>
                <a:cubicBezTo>
                  <a:pt x="10282703" y="2397499"/>
                  <a:pt x="10310550" y="2397499"/>
                  <a:pt x="10310550" y="2425347"/>
                </a:cubicBezTo>
                <a:cubicBezTo>
                  <a:pt x="10281833" y="2453194"/>
                  <a:pt x="10281833" y="2453194"/>
                  <a:pt x="10281833" y="2453194"/>
                </a:cubicBezTo>
                <a:cubicBezTo>
                  <a:pt x="10367116" y="2453194"/>
                  <a:pt x="10367116" y="2453194"/>
                  <a:pt x="10367116" y="2453194"/>
                </a:cubicBezTo>
                <a:cubicBezTo>
                  <a:pt x="10338398" y="2425347"/>
                  <a:pt x="10338398" y="2425347"/>
                  <a:pt x="10338398" y="2425347"/>
                </a:cubicBezTo>
                <a:cubicBezTo>
                  <a:pt x="10394964" y="2397499"/>
                  <a:pt x="10394964" y="2397499"/>
                  <a:pt x="10394964" y="2397499"/>
                </a:cubicBezTo>
                <a:cubicBezTo>
                  <a:pt x="10765684" y="2397499"/>
                  <a:pt x="11164252" y="2425347"/>
                  <a:pt x="11506254" y="2369651"/>
                </a:cubicBezTo>
                <a:cubicBezTo>
                  <a:pt x="10394964" y="2341804"/>
                  <a:pt x="9283672" y="2341804"/>
                  <a:pt x="8172382" y="2228673"/>
                </a:cubicBezTo>
                <a:cubicBezTo>
                  <a:pt x="8228948" y="2200826"/>
                  <a:pt x="8228948" y="2200826"/>
                  <a:pt x="8228948" y="2200826"/>
                </a:cubicBezTo>
                <a:cubicBezTo>
                  <a:pt x="9168802" y="2200826"/>
                  <a:pt x="10138244" y="2257391"/>
                  <a:pt x="11078099" y="2228673"/>
                </a:cubicBezTo>
                <a:cubicBezTo>
                  <a:pt x="10650813" y="2172108"/>
                  <a:pt x="10138244" y="2200826"/>
                  <a:pt x="9710088" y="2144260"/>
                </a:cubicBezTo>
                <a:cubicBezTo>
                  <a:pt x="9909372" y="2031130"/>
                  <a:pt x="10194810" y="2087695"/>
                  <a:pt x="10336657" y="2059847"/>
                </a:cubicBezTo>
                <a:cubicBezTo>
                  <a:pt x="9596087" y="2032000"/>
                  <a:pt x="8826799" y="1975435"/>
                  <a:pt x="8114076" y="1946717"/>
                </a:cubicBezTo>
                <a:cubicBezTo>
                  <a:pt x="8199359" y="1918869"/>
                  <a:pt x="8199359" y="1918869"/>
                  <a:pt x="8199359" y="1918869"/>
                </a:cubicBezTo>
                <a:cubicBezTo>
                  <a:pt x="8028793" y="1834457"/>
                  <a:pt x="7828639" y="1891022"/>
                  <a:pt x="7686791" y="1805739"/>
                </a:cubicBezTo>
                <a:cubicBezTo>
                  <a:pt x="8655363" y="1833586"/>
                  <a:pt x="9596087" y="1777891"/>
                  <a:pt x="10593377" y="1833586"/>
                </a:cubicBezTo>
                <a:cubicBezTo>
                  <a:pt x="10251375" y="1777021"/>
                  <a:pt x="9824090" y="1777021"/>
                  <a:pt x="9482087" y="1720456"/>
                </a:cubicBezTo>
                <a:cubicBezTo>
                  <a:pt x="10336657" y="1720456"/>
                  <a:pt x="11191229" y="1748303"/>
                  <a:pt x="11989235" y="1692608"/>
                </a:cubicBezTo>
                <a:cubicBezTo>
                  <a:pt x="11476666" y="1692608"/>
                  <a:pt x="10906662" y="1664761"/>
                  <a:pt x="10394094" y="1636043"/>
                </a:cubicBezTo>
                <a:cubicBezTo>
                  <a:pt x="10942342" y="1606455"/>
                  <a:pt x="11483628" y="1635173"/>
                  <a:pt x="11996197" y="1578607"/>
                </a:cubicBezTo>
                <a:lnTo>
                  <a:pt x="11996197" y="1578607"/>
                </a:lnTo>
                <a:close/>
                <a:moveTo>
                  <a:pt x="4901167" y="366369"/>
                </a:moveTo>
                <a:cubicBezTo>
                  <a:pt x="4986450" y="309804"/>
                  <a:pt x="5071733" y="366369"/>
                  <a:pt x="5185734" y="366369"/>
                </a:cubicBezTo>
                <a:cubicBezTo>
                  <a:pt x="5101321" y="395087"/>
                  <a:pt x="4987320" y="338522"/>
                  <a:pt x="4901167" y="366369"/>
                </a:cubicBezTo>
                <a:lnTo>
                  <a:pt x="4901167" y="366369"/>
                </a:lnTo>
                <a:close/>
                <a:moveTo>
                  <a:pt x="5329323" y="395087"/>
                </a:moveTo>
                <a:cubicBezTo>
                  <a:pt x="5300605" y="395087"/>
                  <a:pt x="5300605" y="395087"/>
                  <a:pt x="5300605" y="395087"/>
                </a:cubicBezTo>
                <a:cubicBezTo>
                  <a:pt x="5300605" y="395087"/>
                  <a:pt x="5300605" y="395087"/>
                  <a:pt x="5329323" y="395087"/>
                </a:cubicBezTo>
                <a:cubicBezTo>
                  <a:pt x="5358040" y="395087"/>
                  <a:pt x="5385888" y="367239"/>
                  <a:pt x="5414606" y="395087"/>
                </a:cubicBezTo>
                <a:cubicBezTo>
                  <a:pt x="5385888" y="395087"/>
                  <a:pt x="5357170" y="395087"/>
                  <a:pt x="5329323" y="395087"/>
                </a:cubicBezTo>
                <a:lnTo>
                  <a:pt x="5329323" y="395087"/>
                </a:lnTo>
                <a:close/>
                <a:moveTo>
                  <a:pt x="6212612" y="3523584"/>
                </a:moveTo>
                <a:cubicBezTo>
                  <a:pt x="6297895" y="3523584"/>
                  <a:pt x="6297895" y="3523584"/>
                  <a:pt x="6297895" y="3523584"/>
                </a:cubicBezTo>
                <a:cubicBezTo>
                  <a:pt x="6440614" y="3551431"/>
                  <a:pt x="6440614" y="3551431"/>
                  <a:pt x="6440614" y="3551431"/>
                </a:cubicBezTo>
                <a:lnTo>
                  <a:pt x="6212612" y="3523584"/>
                </a:lnTo>
                <a:lnTo>
                  <a:pt x="6212612" y="3523584"/>
                </a:lnTo>
                <a:lnTo>
                  <a:pt x="6212612" y="3523584"/>
                </a:lnTo>
                <a:close/>
                <a:moveTo>
                  <a:pt x="9203611" y="2847411"/>
                </a:moveTo>
                <a:cubicBezTo>
                  <a:pt x="9431612" y="2875258"/>
                  <a:pt x="9431612" y="2875258"/>
                  <a:pt x="9431612" y="2875258"/>
                </a:cubicBezTo>
                <a:cubicBezTo>
                  <a:pt x="8718890" y="2875258"/>
                  <a:pt x="8718890" y="2875258"/>
                  <a:pt x="8718890" y="2875258"/>
                </a:cubicBezTo>
                <a:lnTo>
                  <a:pt x="9203611" y="2847411"/>
                </a:lnTo>
                <a:lnTo>
                  <a:pt x="9203611" y="2847411"/>
                </a:lnTo>
                <a:lnTo>
                  <a:pt x="9203611" y="2847411"/>
                </a:lnTo>
                <a:close/>
                <a:moveTo>
                  <a:pt x="8919045" y="1127825"/>
                </a:moveTo>
                <a:cubicBezTo>
                  <a:pt x="8947762" y="1099978"/>
                  <a:pt x="8947762" y="1099978"/>
                  <a:pt x="8947762" y="1099978"/>
                </a:cubicBezTo>
                <a:cubicBezTo>
                  <a:pt x="9118328" y="1127825"/>
                  <a:pt x="9118328" y="1127825"/>
                  <a:pt x="9118328" y="1127825"/>
                </a:cubicBezTo>
                <a:lnTo>
                  <a:pt x="8919045" y="1127825"/>
                </a:lnTo>
                <a:lnTo>
                  <a:pt x="8919045" y="1127825"/>
                </a:lnTo>
                <a:lnTo>
                  <a:pt x="8919045" y="1127825"/>
                </a:lnTo>
                <a:close/>
              </a:path>
            </a:pathLst>
          </a:custGeom>
          <a:solidFill>
            <a:srgbClr val="000000"/>
          </a:solidFill>
          <a:ln w="8702" cap="flat">
            <a:noFill/>
            <a:prstDash val="solid"/>
            <a:miter/>
          </a:ln>
        </p:spPr>
        <p:txBody>
          <a:bodyPr rtlCol="0" anchor="ctr"/>
          <a:lstStyle/>
          <a:p>
            <a:endParaRPr lang="zh-CN" altLang="en-US"/>
          </a:p>
        </p:txBody>
      </p:sp>
      <p:sp>
        <p:nvSpPr>
          <p:cNvPr id="44" name="图形 6082">
            <a:extLst>
              <a:ext uri="{FF2B5EF4-FFF2-40B4-BE49-F238E27FC236}">
                <a16:creationId xmlns:a16="http://schemas.microsoft.com/office/drawing/2014/main" xmlns="" id="{EE08DEB7-43C6-4D7F-B4A8-72060E7A2207}"/>
              </a:ext>
            </a:extLst>
          </p:cNvPr>
          <p:cNvSpPr/>
          <p:nvPr/>
        </p:nvSpPr>
        <p:spPr>
          <a:xfrm>
            <a:off x="4138615" y="3554697"/>
            <a:ext cx="1344941" cy="447900"/>
          </a:xfrm>
          <a:custGeom>
            <a:avLst/>
            <a:gdLst>
              <a:gd name="connsiteX0" fmla="*/ 26670 w 10325100"/>
              <a:gd name="connsiteY0" fmla="*/ 854140 h 3438525"/>
              <a:gd name="connsiteX1" fmla="*/ 179070 w 10325100"/>
              <a:gd name="connsiteY1" fmla="*/ 930340 h 3438525"/>
              <a:gd name="connsiteX2" fmla="*/ 179070 w 10325100"/>
              <a:gd name="connsiteY2" fmla="*/ 956058 h 3438525"/>
              <a:gd name="connsiteX3" fmla="*/ 204788 w 10325100"/>
              <a:gd name="connsiteY3" fmla="*/ 1006540 h 3438525"/>
              <a:gd name="connsiteX4" fmla="*/ 52388 w 10325100"/>
              <a:gd name="connsiteY4" fmla="*/ 1057023 h 3438525"/>
              <a:gd name="connsiteX5" fmla="*/ 128588 w 10325100"/>
              <a:gd name="connsiteY5" fmla="*/ 1133223 h 3438525"/>
              <a:gd name="connsiteX6" fmla="*/ 78105 w 10325100"/>
              <a:gd name="connsiteY6" fmla="*/ 1133223 h 3438525"/>
              <a:gd name="connsiteX7" fmla="*/ 230505 w 10325100"/>
              <a:gd name="connsiteY7" fmla="*/ 1235140 h 3438525"/>
              <a:gd name="connsiteX8" fmla="*/ 128588 w 10325100"/>
              <a:gd name="connsiteY8" fmla="*/ 1235140 h 3438525"/>
              <a:gd name="connsiteX9" fmla="*/ 179070 w 10325100"/>
              <a:gd name="connsiteY9" fmla="*/ 1285623 h 3438525"/>
              <a:gd name="connsiteX10" fmla="*/ 128588 w 10325100"/>
              <a:gd name="connsiteY10" fmla="*/ 1311340 h 3438525"/>
              <a:gd name="connsiteX11" fmla="*/ 154305 w 10325100"/>
              <a:gd name="connsiteY11" fmla="*/ 1361823 h 3438525"/>
              <a:gd name="connsiteX12" fmla="*/ 78105 w 10325100"/>
              <a:gd name="connsiteY12" fmla="*/ 1387540 h 3438525"/>
              <a:gd name="connsiteX13" fmla="*/ 128588 w 10325100"/>
              <a:gd name="connsiteY13" fmla="*/ 1438023 h 3438525"/>
              <a:gd name="connsiteX14" fmla="*/ 77153 w 10325100"/>
              <a:gd name="connsiteY14" fmla="*/ 1464693 h 3438525"/>
              <a:gd name="connsiteX15" fmla="*/ 280035 w 10325100"/>
              <a:gd name="connsiteY15" fmla="*/ 1566610 h 3438525"/>
              <a:gd name="connsiteX16" fmla="*/ 101918 w 10325100"/>
              <a:gd name="connsiteY16" fmla="*/ 1592328 h 3438525"/>
              <a:gd name="connsiteX17" fmla="*/ 101918 w 10325100"/>
              <a:gd name="connsiteY17" fmla="*/ 1642810 h 3438525"/>
              <a:gd name="connsiteX18" fmla="*/ 76200 w 10325100"/>
              <a:gd name="connsiteY18" fmla="*/ 1642810 h 3438525"/>
              <a:gd name="connsiteX19" fmla="*/ 228600 w 10325100"/>
              <a:gd name="connsiteY19" fmla="*/ 1693293 h 3438525"/>
              <a:gd name="connsiteX20" fmla="*/ 126683 w 10325100"/>
              <a:gd name="connsiteY20" fmla="*/ 1719010 h 3438525"/>
              <a:gd name="connsiteX21" fmla="*/ 202883 w 10325100"/>
              <a:gd name="connsiteY21" fmla="*/ 1769493 h 3438525"/>
              <a:gd name="connsiteX22" fmla="*/ 100965 w 10325100"/>
              <a:gd name="connsiteY22" fmla="*/ 1795210 h 3438525"/>
              <a:gd name="connsiteX23" fmla="*/ 279083 w 10325100"/>
              <a:gd name="connsiteY23" fmla="*/ 1871410 h 3438525"/>
              <a:gd name="connsiteX24" fmla="*/ 177165 w 10325100"/>
              <a:gd name="connsiteY24" fmla="*/ 1897128 h 3438525"/>
              <a:gd name="connsiteX25" fmla="*/ 177165 w 10325100"/>
              <a:gd name="connsiteY25" fmla="*/ 1897128 h 3438525"/>
              <a:gd name="connsiteX26" fmla="*/ 151448 w 10325100"/>
              <a:gd name="connsiteY26" fmla="*/ 1973328 h 3438525"/>
              <a:gd name="connsiteX27" fmla="*/ 177165 w 10325100"/>
              <a:gd name="connsiteY27" fmla="*/ 1999045 h 3438525"/>
              <a:gd name="connsiteX28" fmla="*/ 100965 w 10325100"/>
              <a:gd name="connsiteY28" fmla="*/ 2049528 h 3438525"/>
              <a:gd name="connsiteX29" fmla="*/ 227648 w 10325100"/>
              <a:gd name="connsiteY29" fmla="*/ 2100010 h 3438525"/>
              <a:gd name="connsiteX30" fmla="*/ 100965 w 10325100"/>
              <a:gd name="connsiteY30" fmla="*/ 2176210 h 3438525"/>
              <a:gd name="connsiteX31" fmla="*/ 202883 w 10325100"/>
              <a:gd name="connsiteY31" fmla="*/ 2252410 h 3438525"/>
              <a:gd name="connsiteX32" fmla="*/ 126683 w 10325100"/>
              <a:gd name="connsiteY32" fmla="*/ 2278128 h 3438525"/>
              <a:gd name="connsiteX33" fmla="*/ 153353 w 10325100"/>
              <a:gd name="connsiteY33" fmla="*/ 2303845 h 3438525"/>
              <a:gd name="connsiteX34" fmla="*/ 127635 w 10325100"/>
              <a:gd name="connsiteY34" fmla="*/ 2329563 h 3438525"/>
              <a:gd name="connsiteX35" fmla="*/ 178118 w 10325100"/>
              <a:gd name="connsiteY35" fmla="*/ 2405763 h 3438525"/>
              <a:gd name="connsiteX36" fmla="*/ 127635 w 10325100"/>
              <a:gd name="connsiteY36" fmla="*/ 2431480 h 3438525"/>
              <a:gd name="connsiteX37" fmla="*/ 153353 w 10325100"/>
              <a:gd name="connsiteY37" fmla="*/ 2481963 h 3438525"/>
              <a:gd name="connsiteX38" fmla="*/ 102870 w 10325100"/>
              <a:gd name="connsiteY38" fmla="*/ 2558163 h 3438525"/>
              <a:gd name="connsiteX39" fmla="*/ 179070 w 10325100"/>
              <a:gd name="connsiteY39" fmla="*/ 2634363 h 3438525"/>
              <a:gd name="connsiteX40" fmla="*/ 128588 w 10325100"/>
              <a:gd name="connsiteY40" fmla="*/ 2634363 h 3438525"/>
              <a:gd name="connsiteX41" fmla="*/ 179070 w 10325100"/>
              <a:gd name="connsiteY41" fmla="*/ 2684845 h 3438525"/>
              <a:gd name="connsiteX42" fmla="*/ 77153 w 10325100"/>
              <a:gd name="connsiteY42" fmla="*/ 2735328 h 3438525"/>
              <a:gd name="connsiteX43" fmla="*/ 203835 w 10325100"/>
              <a:gd name="connsiteY43" fmla="*/ 2811528 h 3438525"/>
              <a:gd name="connsiteX44" fmla="*/ 127635 w 10325100"/>
              <a:gd name="connsiteY44" fmla="*/ 2837245 h 3438525"/>
              <a:gd name="connsiteX45" fmla="*/ 127635 w 10325100"/>
              <a:gd name="connsiteY45" fmla="*/ 2963928 h 3438525"/>
              <a:gd name="connsiteX46" fmla="*/ 178118 w 10325100"/>
              <a:gd name="connsiteY46" fmla="*/ 2989645 h 3438525"/>
              <a:gd name="connsiteX47" fmla="*/ 152400 w 10325100"/>
              <a:gd name="connsiteY47" fmla="*/ 3091563 h 3438525"/>
              <a:gd name="connsiteX48" fmla="*/ 558165 w 10325100"/>
              <a:gd name="connsiteY48" fmla="*/ 3295398 h 3438525"/>
              <a:gd name="connsiteX49" fmla="*/ 1750695 w 10325100"/>
              <a:gd name="connsiteY49" fmla="*/ 3345880 h 3438525"/>
              <a:gd name="connsiteX50" fmla="*/ 4136708 w 10325100"/>
              <a:gd name="connsiteY50" fmla="*/ 3371598 h 3438525"/>
              <a:gd name="connsiteX51" fmla="*/ 6217920 w 10325100"/>
              <a:gd name="connsiteY51" fmla="*/ 3422080 h 3438525"/>
              <a:gd name="connsiteX52" fmla="*/ 6826568 w 10325100"/>
              <a:gd name="connsiteY52" fmla="*/ 3447798 h 3438525"/>
              <a:gd name="connsiteX53" fmla="*/ 8502015 w 10325100"/>
              <a:gd name="connsiteY53" fmla="*/ 3447798 h 3438525"/>
              <a:gd name="connsiteX54" fmla="*/ 9263063 w 10325100"/>
              <a:gd name="connsiteY54" fmla="*/ 3371598 h 3438525"/>
              <a:gd name="connsiteX55" fmla="*/ 5836920 w 10325100"/>
              <a:gd name="connsiteY55" fmla="*/ 3397315 h 3438525"/>
              <a:gd name="connsiteX56" fmla="*/ 3324225 w 10325100"/>
              <a:gd name="connsiteY56" fmla="*/ 3346833 h 3438525"/>
              <a:gd name="connsiteX57" fmla="*/ 2613660 w 10325100"/>
              <a:gd name="connsiteY57" fmla="*/ 3321115 h 3438525"/>
              <a:gd name="connsiteX58" fmla="*/ 4263390 w 10325100"/>
              <a:gd name="connsiteY58" fmla="*/ 3321115 h 3438525"/>
              <a:gd name="connsiteX59" fmla="*/ 4466273 w 10325100"/>
              <a:gd name="connsiteY59" fmla="*/ 3295398 h 3438525"/>
              <a:gd name="connsiteX60" fmla="*/ 5303520 w 10325100"/>
              <a:gd name="connsiteY60" fmla="*/ 3295398 h 3438525"/>
              <a:gd name="connsiteX61" fmla="*/ 5329238 w 10325100"/>
              <a:gd name="connsiteY61" fmla="*/ 3321115 h 3438525"/>
              <a:gd name="connsiteX62" fmla="*/ 5989320 w 10325100"/>
              <a:gd name="connsiteY62" fmla="*/ 3295398 h 3438525"/>
              <a:gd name="connsiteX63" fmla="*/ 7639050 w 10325100"/>
              <a:gd name="connsiteY63" fmla="*/ 3321115 h 3438525"/>
              <a:gd name="connsiteX64" fmla="*/ 9314497 w 10325100"/>
              <a:gd name="connsiteY64" fmla="*/ 3321115 h 3438525"/>
              <a:gd name="connsiteX65" fmla="*/ 10126980 w 10325100"/>
              <a:gd name="connsiteY65" fmla="*/ 3244915 h 3438525"/>
              <a:gd name="connsiteX66" fmla="*/ 10228898 w 10325100"/>
              <a:gd name="connsiteY66" fmla="*/ 3194433 h 3438525"/>
              <a:gd name="connsiteX67" fmla="*/ 9568815 w 10325100"/>
              <a:gd name="connsiteY67" fmla="*/ 3092515 h 3438525"/>
              <a:gd name="connsiteX68" fmla="*/ 9974580 w 10325100"/>
              <a:gd name="connsiteY68" fmla="*/ 3066798 h 3438525"/>
              <a:gd name="connsiteX69" fmla="*/ 10227945 w 10325100"/>
              <a:gd name="connsiteY69" fmla="*/ 3016315 h 3438525"/>
              <a:gd name="connsiteX70" fmla="*/ 10227945 w 10325100"/>
              <a:gd name="connsiteY70" fmla="*/ 2989645 h 3438525"/>
              <a:gd name="connsiteX71" fmla="*/ 9948863 w 10325100"/>
              <a:gd name="connsiteY71" fmla="*/ 2887728 h 3438525"/>
              <a:gd name="connsiteX72" fmla="*/ 10202228 w 10325100"/>
              <a:gd name="connsiteY72" fmla="*/ 2887728 h 3438525"/>
              <a:gd name="connsiteX73" fmla="*/ 9846945 w 10325100"/>
              <a:gd name="connsiteY73" fmla="*/ 2811528 h 3438525"/>
              <a:gd name="connsiteX74" fmla="*/ 9821228 w 10325100"/>
              <a:gd name="connsiteY74" fmla="*/ 2761045 h 3438525"/>
              <a:gd name="connsiteX75" fmla="*/ 9947910 w 10325100"/>
              <a:gd name="connsiteY75" fmla="*/ 2761045 h 3438525"/>
              <a:gd name="connsiteX76" fmla="*/ 9694545 w 10325100"/>
              <a:gd name="connsiteY76" fmla="*/ 2710563 h 3438525"/>
              <a:gd name="connsiteX77" fmla="*/ 10202228 w 10325100"/>
              <a:gd name="connsiteY77" fmla="*/ 2660080 h 3438525"/>
              <a:gd name="connsiteX78" fmla="*/ 10176510 w 10325100"/>
              <a:gd name="connsiteY78" fmla="*/ 2634363 h 3438525"/>
              <a:gd name="connsiteX79" fmla="*/ 10176510 w 10325100"/>
              <a:gd name="connsiteY79" fmla="*/ 2532445 h 3438525"/>
              <a:gd name="connsiteX80" fmla="*/ 10150792 w 10325100"/>
              <a:gd name="connsiteY80" fmla="*/ 2430528 h 3438525"/>
              <a:gd name="connsiteX81" fmla="*/ 10176510 w 10325100"/>
              <a:gd name="connsiteY81" fmla="*/ 2354328 h 3438525"/>
              <a:gd name="connsiteX82" fmla="*/ 9973628 w 10325100"/>
              <a:gd name="connsiteY82" fmla="*/ 2201928 h 3438525"/>
              <a:gd name="connsiteX83" fmla="*/ 10151745 w 10325100"/>
              <a:gd name="connsiteY83" fmla="*/ 2176210 h 3438525"/>
              <a:gd name="connsiteX84" fmla="*/ 9973628 w 10325100"/>
              <a:gd name="connsiteY84" fmla="*/ 2100010 h 3438525"/>
              <a:gd name="connsiteX85" fmla="*/ 10151745 w 10325100"/>
              <a:gd name="connsiteY85" fmla="*/ 2074293 h 3438525"/>
              <a:gd name="connsiteX86" fmla="*/ 9973628 w 10325100"/>
              <a:gd name="connsiteY86" fmla="*/ 1972375 h 3438525"/>
              <a:gd name="connsiteX87" fmla="*/ 10226992 w 10325100"/>
              <a:gd name="connsiteY87" fmla="*/ 1921893 h 3438525"/>
              <a:gd name="connsiteX88" fmla="*/ 10125075 w 10325100"/>
              <a:gd name="connsiteY88" fmla="*/ 1845693 h 3438525"/>
              <a:gd name="connsiteX89" fmla="*/ 10175557 w 10325100"/>
              <a:gd name="connsiteY89" fmla="*/ 1795210 h 3438525"/>
              <a:gd name="connsiteX90" fmla="*/ 10073640 w 10325100"/>
              <a:gd name="connsiteY90" fmla="*/ 1693293 h 3438525"/>
              <a:gd name="connsiteX91" fmla="*/ 10226040 w 10325100"/>
              <a:gd name="connsiteY91" fmla="*/ 1642810 h 3438525"/>
              <a:gd name="connsiteX92" fmla="*/ 10149840 w 10325100"/>
              <a:gd name="connsiteY92" fmla="*/ 1261810 h 3438525"/>
              <a:gd name="connsiteX93" fmla="*/ 10149840 w 10325100"/>
              <a:gd name="connsiteY93" fmla="*/ 1185610 h 3438525"/>
              <a:gd name="connsiteX94" fmla="*/ 10175557 w 10325100"/>
              <a:gd name="connsiteY94" fmla="*/ 1185610 h 3438525"/>
              <a:gd name="connsiteX95" fmla="*/ 10073640 w 10325100"/>
              <a:gd name="connsiteY95" fmla="*/ 1135128 h 3438525"/>
              <a:gd name="connsiteX96" fmla="*/ 10200323 w 10325100"/>
              <a:gd name="connsiteY96" fmla="*/ 1058928 h 3438525"/>
              <a:gd name="connsiteX97" fmla="*/ 9718358 w 10325100"/>
              <a:gd name="connsiteY97" fmla="*/ 880810 h 3438525"/>
              <a:gd name="connsiteX98" fmla="*/ 10327005 w 10325100"/>
              <a:gd name="connsiteY98" fmla="*/ 906528 h 3438525"/>
              <a:gd name="connsiteX99" fmla="*/ 10225088 w 10325100"/>
              <a:gd name="connsiteY99" fmla="*/ 728410 h 3438525"/>
              <a:gd name="connsiteX100" fmla="*/ 10022205 w 10325100"/>
              <a:gd name="connsiteY100" fmla="*/ 652210 h 3438525"/>
              <a:gd name="connsiteX101" fmla="*/ 10301288 w 10325100"/>
              <a:gd name="connsiteY101" fmla="*/ 677928 h 3438525"/>
              <a:gd name="connsiteX102" fmla="*/ 10327005 w 10325100"/>
              <a:gd name="connsiteY102" fmla="*/ 652210 h 3438525"/>
              <a:gd name="connsiteX103" fmla="*/ 10250805 w 10325100"/>
              <a:gd name="connsiteY103" fmla="*/ 499810 h 3438525"/>
              <a:gd name="connsiteX104" fmla="*/ 10124123 w 10325100"/>
              <a:gd name="connsiteY104" fmla="*/ 295975 h 3438525"/>
              <a:gd name="connsiteX105" fmla="*/ 9666922 w 10325100"/>
              <a:gd name="connsiteY105" fmla="*/ 194058 h 3438525"/>
              <a:gd name="connsiteX106" fmla="*/ 7487603 w 10325100"/>
              <a:gd name="connsiteY106" fmla="*/ 168340 h 3438525"/>
              <a:gd name="connsiteX107" fmla="*/ 5787390 w 10325100"/>
              <a:gd name="connsiteY107" fmla="*/ 117858 h 3438525"/>
              <a:gd name="connsiteX108" fmla="*/ 5761673 w 10325100"/>
              <a:gd name="connsiteY108" fmla="*/ 92140 h 3438525"/>
              <a:gd name="connsiteX109" fmla="*/ 4848225 w 10325100"/>
              <a:gd name="connsiteY109" fmla="*/ 92140 h 3438525"/>
              <a:gd name="connsiteX110" fmla="*/ 4873943 w 10325100"/>
              <a:gd name="connsiteY110" fmla="*/ 92140 h 3438525"/>
              <a:gd name="connsiteX111" fmla="*/ 4848225 w 10325100"/>
              <a:gd name="connsiteY111" fmla="*/ 117858 h 3438525"/>
              <a:gd name="connsiteX112" fmla="*/ 3909060 w 10325100"/>
              <a:gd name="connsiteY112" fmla="*/ 67375 h 3438525"/>
              <a:gd name="connsiteX113" fmla="*/ 3248978 w 10325100"/>
              <a:gd name="connsiteY113" fmla="*/ 93093 h 3438525"/>
              <a:gd name="connsiteX114" fmla="*/ 2944178 w 10325100"/>
              <a:gd name="connsiteY114" fmla="*/ 16893 h 3438525"/>
              <a:gd name="connsiteX115" fmla="*/ 2563178 w 10325100"/>
              <a:gd name="connsiteY115" fmla="*/ 42610 h 3438525"/>
              <a:gd name="connsiteX116" fmla="*/ 2639378 w 10325100"/>
              <a:gd name="connsiteY116" fmla="*/ 93093 h 3438525"/>
              <a:gd name="connsiteX117" fmla="*/ 2182178 w 10325100"/>
              <a:gd name="connsiteY117" fmla="*/ 42610 h 3438525"/>
              <a:gd name="connsiteX118" fmla="*/ 2131695 w 10325100"/>
              <a:gd name="connsiteY118" fmla="*/ 68328 h 3438525"/>
              <a:gd name="connsiteX119" fmla="*/ 2486978 w 10325100"/>
              <a:gd name="connsiteY119" fmla="*/ 144528 h 3438525"/>
              <a:gd name="connsiteX120" fmla="*/ 634365 w 10325100"/>
              <a:gd name="connsiteY120" fmla="*/ 271210 h 3438525"/>
              <a:gd name="connsiteX121" fmla="*/ 50483 w 10325100"/>
              <a:gd name="connsiteY121" fmla="*/ 499810 h 3438525"/>
              <a:gd name="connsiteX122" fmla="*/ 202883 w 10325100"/>
              <a:gd name="connsiteY122" fmla="*/ 525528 h 3438525"/>
              <a:gd name="connsiteX123" fmla="*/ 76200 w 10325100"/>
              <a:gd name="connsiteY123" fmla="*/ 677928 h 3438525"/>
              <a:gd name="connsiteX124" fmla="*/ 0 w 10325100"/>
              <a:gd name="connsiteY124" fmla="*/ 703645 h 3438525"/>
              <a:gd name="connsiteX125" fmla="*/ 228600 w 10325100"/>
              <a:gd name="connsiteY125" fmla="*/ 805563 h 3438525"/>
              <a:gd name="connsiteX126" fmla="*/ 26670 w 10325100"/>
              <a:gd name="connsiteY126" fmla="*/ 854140 h 3438525"/>
              <a:gd name="connsiteX127" fmla="*/ 26670 w 10325100"/>
              <a:gd name="connsiteY127" fmla="*/ 854140 h 3438525"/>
              <a:gd name="connsiteX128" fmla="*/ 9442133 w 10325100"/>
              <a:gd name="connsiteY128" fmla="*/ 854140 h 3438525"/>
              <a:gd name="connsiteX129" fmla="*/ 9442133 w 10325100"/>
              <a:gd name="connsiteY129" fmla="*/ 828423 h 3438525"/>
              <a:gd name="connsiteX130" fmla="*/ 9620250 w 10325100"/>
              <a:gd name="connsiteY130" fmla="*/ 854140 h 3438525"/>
              <a:gd name="connsiteX131" fmla="*/ 9722167 w 10325100"/>
              <a:gd name="connsiteY131" fmla="*/ 904623 h 3438525"/>
              <a:gd name="connsiteX132" fmla="*/ 9442133 w 10325100"/>
              <a:gd name="connsiteY132" fmla="*/ 854140 h 3438525"/>
              <a:gd name="connsiteX133" fmla="*/ 9442133 w 10325100"/>
              <a:gd name="connsiteY133" fmla="*/ 854140 h 3438525"/>
              <a:gd name="connsiteX134" fmla="*/ 9137333 w 10325100"/>
              <a:gd name="connsiteY134" fmla="*/ 295023 h 3438525"/>
              <a:gd name="connsiteX135" fmla="*/ 9466897 w 10325100"/>
              <a:gd name="connsiteY135" fmla="*/ 295023 h 3438525"/>
              <a:gd name="connsiteX136" fmla="*/ 9720263 w 10325100"/>
              <a:gd name="connsiteY136" fmla="*/ 320740 h 3438525"/>
              <a:gd name="connsiteX137" fmla="*/ 9137333 w 10325100"/>
              <a:gd name="connsiteY137" fmla="*/ 295023 h 3438525"/>
              <a:gd name="connsiteX138" fmla="*/ 9137333 w 10325100"/>
              <a:gd name="connsiteY138" fmla="*/ 295023 h 3438525"/>
              <a:gd name="connsiteX139" fmla="*/ 9137333 w 10325100"/>
              <a:gd name="connsiteY139" fmla="*/ 295023 h 3438525"/>
              <a:gd name="connsiteX140" fmla="*/ 7995285 w 10325100"/>
              <a:gd name="connsiteY140" fmla="*/ 1134175 h 3438525"/>
              <a:gd name="connsiteX141" fmla="*/ 8528685 w 10325100"/>
              <a:gd name="connsiteY141" fmla="*/ 1134175 h 3438525"/>
              <a:gd name="connsiteX142" fmla="*/ 9086850 w 10325100"/>
              <a:gd name="connsiteY142" fmla="*/ 1108458 h 3438525"/>
              <a:gd name="connsiteX143" fmla="*/ 8528685 w 10325100"/>
              <a:gd name="connsiteY143" fmla="*/ 1134175 h 3438525"/>
              <a:gd name="connsiteX144" fmla="*/ 7995285 w 10325100"/>
              <a:gd name="connsiteY144" fmla="*/ 1134175 h 3438525"/>
              <a:gd name="connsiteX145" fmla="*/ 7995285 w 10325100"/>
              <a:gd name="connsiteY145" fmla="*/ 1134175 h 3438525"/>
              <a:gd name="connsiteX146" fmla="*/ 2716530 w 10325100"/>
              <a:gd name="connsiteY146" fmla="*/ 116905 h 3438525"/>
              <a:gd name="connsiteX147" fmla="*/ 2792730 w 10325100"/>
              <a:gd name="connsiteY147" fmla="*/ 142623 h 3438525"/>
              <a:gd name="connsiteX148" fmla="*/ 2716530 w 10325100"/>
              <a:gd name="connsiteY148" fmla="*/ 142623 h 3438525"/>
              <a:gd name="connsiteX149" fmla="*/ 2716530 w 10325100"/>
              <a:gd name="connsiteY149" fmla="*/ 116905 h 3438525"/>
              <a:gd name="connsiteX150" fmla="*/ 2716530 w 10325100"/>
              <a:gd name="connsiteY150" fmla="*/ 116905 h 3438525"/>
              <a:gd name="connsiteX151" fmla="*/ 2716530 w 10325100"/>
              <a:gd name="connsiteY151" fmla="*/ 116905 h 343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0325100" h="3438525">
                <a:moveTo>
                  <a:pt x="26670" y="854140"/>
                </a:moveTo>
                <a:cubicBezTo>
                  <a:pt x="77153" y="854140"/>
                  <a:pt x="153353" y="879858"/>
                  <a:pt x="179070" y="930340"/>
                </a:cubicBezTo>
                <a:cubicBezTo>
                  <a:pt x="179070" y="956058"/>
                  <a:pt x="179070" y="956058"/>
                  <a:pt x="179070" y="956058"/>
                </a:cubicBezTo>
                <a:cubicBezTo>
                  <a:pt x="179070" y="981775"/>
                  <a:pt x="204788" y="981775"/>
                  <a:pt x="204788" y="1006540"/>
                </a:cubicBezTo>
                <a:cubicBezTo>
                  <a:pt x="179070" y="1057023"/>
                  <a:pt x="102870" y="1032258"/>
                  <a:pt x="52388" y="1057023"/>
                </a:cubicBezTo>
                <a:cubicBezTo>
                  <a:pt x="52388" y="1133223"/>
                  <a:pt x="154305" y="1057023"/>
                  <a:pt x="128588" y="1133223"/>
                </a:cubicBezTo>
                <a:cubicBezTo>
                  <a:pt x="78105" y="1133223"/>
                  <a:pt x="78105" y="1133223"/>
                  <a:pt x="78105" y="1133223"/>
                </a:cubicBezTo>
                <a:cubicBezTo>
                  <a:pt x="103823" y="1183705"/>
                  <a:pt x="204788" y="1158940"/>
                  <a:pt x="230505" y="1235140"/>
                </a:cubicBezTo>
                <a:cubicBezTo>
                  <a:pt x="204788" y="1260858"/>
                  <a:pt x="180023" y="1235140"/>
                  <a:pt x="128588" y="1235140"/>
                </a:cubicBezTo>
                <a:cubicBezTo>
                  <a:pt x="179070" y="1285623"/>
                  <a:pt x="179070" y="1285623"/>
                  <a:pt x="179070" y="1285623"/>
                </a:cubicBezTo>
                <a:cubicBezTo>
                  <a:pt x="153353" y="1311340"/>
                  <a:pt x="153353" y="1336105"/>
                  <a:pt x="128588" y="1311340"/>
                </a:cubicBezTo>
                <a:cubicBezTo>
                  <a:pt x="154305" y="1361823"/>
                  <a:pt x="154305" y="1361823"/>
                  <a:pt x="154305" y="1361823"/>
                </a:cubicBezTo>
                <a:cubicBezTo>
                  <a:pt x="78105" y="1387540"/>
                  <a:pt x="78105" y="1387540"/>
                  <a:pt x="78105" y="1387540"/>
                </a:cubicBezTo>
                <a:cubicBezTo>
                  <a:pt x="128588" y="1438023"/>
                  <a:pt x="128588" y="1438023"/>
                  <a:pt x="128588" y="1438023"/>
                </a:cubicBezTo>
                <a:cubicBezTo>
                  <a:pt x="77153" y="1464693"/>
                  <a:pt x="77153" y="1464693"/>
                  <a:pt x="77153" y="1464693"/>
                </a:cubicBezTo>
                <a:cubicBezTo>
                  <a:pt x="153353" y="1490410"/>
                  <a:pt x="229553" y="1515175"/>
                  <a:pt x="280035" y="1566610"/>
                </a:cubicBezTo>
                <a:cubicBezTo>
                  <a:pt x="101918" y="1592328"/>
                  <a:pt x="101918" y="1592328"/>
                  <a:pt x="101918" y="1592328"/>
                </a:cubicBezTo>
                <a:cubicBezTo>
                  <a:pt x="101918" y="1618045"/>
                  <a:pt x="101918" y="1642810"/>
                  <a:pt x="101918" y="1642810"/>
                </a:cubicBezTo>
                <a:cubicBezTo>
                  <a:pt x="76200" y="1642810"/>
                  <a:pt x="76200" y="1642810"/>
                  <a:pt x="76200" y="1642810"/>
                </a:cubicBezTo>
                <a:cubicBezTo>
                  <a:pt x="101918" y="1668528"/>
                  <a:pt x="178118" y="1668528"/>
                  <a:pt x="228600" y="1693293"/>
                </a:cubicBezTo>
                <a:cubicBezTo>
                  <a:pt x="178118" y="1719010"/>
                  <a:pt x="126683" y="1693293"/>
                  <a:pt x="126683" y="1719010"/>
                </a:cubicBezTo>
                <a:cubicBezTo>
                  <a:pt x="152400" y="1769493"/>
                  <a:pt x="202883" y="1719010"/>
                  <a:pt x="202883" y="1769493"/>
                </a:cubicBezTo>
                <a:cubicBezTo>
                  <a:pt x="152400" y="1795210"/>
                  <a:pt x="126683" y="1743775"/>
                  <a:pt x="100965" y="1795210"/>
                </a:cubicBezTo>
                <a:cubicBezTo>
                  <a:pt x="279083" y="1871410"/>
                  <a:pt x="279083" y="1871410"/>
                  <a:pt x="279083" y="1871410"/>
                </a:cubicBezTo>
                <a:cubicBezTo>
                  <a:pt x="253365" y="1921893"/>
                  <a:pt x="228600" y="1897128"/>
                  <a:pt x="177165" y="1897128"/>
                </a:cubicBezTo>
                <a:lnTo>
                  <a:pt x="177165" y="1897128"/>
                </a:lnTo>
                <a:cubicBezTo>
                  <a:pt x="151448" y="1922845"/>
                  <a:pt x="177165" y="1947610"/>
                  <a:pt x="151448" y="1973328"/>
                </a:cubicBezTo>
                <a:cubicBezTo>
                  <a:pt x="177165" y="1999045"/>
                  <a:pt x="177165" y="1999045"/>
                  <a:pt x="177165" y="1999045"/>
                </a:cubicBezTo>
                <a:cubicBezTo>
                  <a:pt x="151448" y="2024763"/>
                  <a:pt x="75248" y="1973328"/>
                  <a:pt x="100965" y="2049528"/>
                </a:cubicBezTo>
                <a:cubicBezTo>
                  <a:pt x="126683" y="2075245"/>
                  <a:pt x="177165" y="2075245"/>
                  <a:pt x="227648" y="2100010"/>
                </a:cubicBezTo>
                <a:cubicBezTo>
                  <a:pt x="177165" y="2100010"/>
                  <a:pt x="177165" y="2201928"/>
                  <a:pt x="100965" y="2176210"/>
                </a:cubicBezTo>
                <a:cubicBezTo>
                  <a:pt x="126683" y="2226693"/>
                  <a:pt x="177165" y="2201928"/>
                  <a:pt x="202883" y="2252410"/>
                </a:cubicBezTo>
                <a:cubicBezTo>
                  <a:pt x="177165" y="2252410"/>
                  <a:pt x="152400" y="2278128"/>
                  <a:pt x="126683" y="2278128"/>
                </a:cubicBezTo>
                <a:cubicBezTo>
                  <a:pt x="153353" y="2303845"/>
                  <a:pt x="153353" y="2303845"/>
                  <a:pt x="153353" y="2303845"/>
                </a:cubicBezTo>
                <a:cubicBezTo>
                  <a:pt x="127635" y="2303845"/>
                  <a:pt x="127635" y="2329563"/>
                  <a:pt x="127635" y="2329563"/>
                </a:cubicBezTo>
                <a:cubicBezTo>
                  <a:pt x="127635" y="2380045"/>
                  <a:pt x="178118" y="2329563"/>
                  <a:pt x="178118" y="2405763"/>
                </a:cubicBezTo>
                <a:cubicBezTo>
                  <a:pt x="152400" y="2431480"/>
                  <a:pt x="152400" y="2405763"/>
                  <a:pt x="127635" y="2431480"/>
                </a:cubicBezTo>
                <a:cubicBezTo>
                  <a:pt x="153353" y="2481963"/>
                  <a:pt x="153353" y="2481963"/>
                  <a:pt x="153353" y="2481963"/>
                </a:cubicBezTo>
                <a:cubicBezTo>
                  <a:pt x="127635" y="2481963"/>
                  <a:pt x="102870" y="2507680"/>
                  <a:pt x="102870" y="2558163"/>
                </a:cubicBezTo>
                <a:cubicBezTo>
                  <a:pt x="128588" y="2583880"/>
                  <a:pt x="153353" y="2583880"/>
                  <a:pt x="179070" y="2634363"/>
                </a:cubicBezTo>
                <a:cubicBezTo>
                  <a:pt x="153353" y="2660080"/>
                  <a:pt x="128588" y="2634363"/>
                  <a:pt x="128588" y="2634363"/>
                </a:cubicBezTo>
                <a:cubicBezTo>
                  <a:pt x="179070" y="2684845"/>
                  <a:pt x="179070" y="2684845"/>
                  <a:pt x="179070" y="2684845"/>
                </a:cubicBezTo>
                <a:cubicBezTo>
                  <a:pt x="153353" y="2735328"/>
                  <a:pt x="102870" y="2710563"/>
                  <a:pt x="77153" y="2735328"/>
                </a:cubicBezTo>
                <a:cubicBezTo>
                  <a:pt x="102870" y="2785810"/>
                  <a:pt x="179070" y="2735328"/>
                  <a:pt x="203835" y="2811528"/>
                </a:cubicBezTo>
                <a:cubicBezTo>
                  <a:pt x="178118" y="2862010"/>
                  <a:pt x="153353" y="2837245"/>
                  <a:pt x="127635" y="2837245"/>
                </a:cubicBezTo>
                <a:cubicBezTo>
                  <a:pt x="178118" y="2862963"/>
                  <a:pt x="153353" y="2939163"/>
                  <a:pt x="127635" y="2963928"/>
                </a:cubicBezTo>
                <a:cubicBezTo>
                  <a:pt x="127635" y="2963928"/>
                  <a:pt x="153353" y="2963928"/>
                  <a:pt x="178118" y="2989645"/>
                </a:cubicBezTo>
                <a:cubicBezTo>
                  <a:pt x="152400" y="3015363"/>
                  <a:pt x="178118" y="3065845"/>
                  <a:pt x="152400" y="3091563"/>
                </a:cubicBezTo>
                <a:cubicBezTo>
                  <a:pt x="254318" y="3269680"/>
                  <a:pt x="431483" y="3218245"/>
                  <a:pt x="558165" y="3295398"/>
                </a:cubicBezTo>
                <a:cubicBezTo>
                  <a:pt x="1750695" y="3345880"/>
                  <a:pt x="1750695" y="3345880"/>
                  <a:pt x="1750695" y="3345880"/>
                </a:cubicBezTo>
                <a:cubicBezTo>
                  <a:pt x="4136708" y="3371598"/>
                  <a:pt x="4136708" y="3371598"/>
                  <a:pt x="4136708" y="3371598"/>
                </a:cubicBezTo>
                <a:cubicBezTo>
                  <a:pt x="6217920" y="3422080"/>
                  <a:pt x="6217920" y="3422080"/>
                  <a:pt x="6217920" y="3422080"/>
                </a:cubicBezTo>
                <a:cubicBezTo>
                  <a:pt x="6826568" y="3447798"/>
                  <a:pt x="6826568" y="3447798"/>
                  <a:pt x="6826568" y="3447798"/>
                </a:cubicBezTo>
                <a:cubicBezTo>
                  <a:pt x="8502015" y="3447798"/>
                  <a:pt x="8502015" y="3447798"/>
                  <a:pt x="8502015" y="3447798"/>
                </a:cubicBezTo>
                <a:cubicBezTo>
                  <a:pt x="8755380" y="3422080"/>
                  <a:pt x="9009697" y="3422080"/>
                  <a:pt x="9263063" y="3371598"/>
                </a:cubicBezTo>
                <a:cubicBezTo>
                  <a:pt x="8095298" y="3422080"/>
                  <a:pt x="7004685" y="3422080"/>
                  <a:pt x="5836920" y="3397315"/>
                </a:cubicBezTo>
                <a:cubicBezTo>
                  <a:pt x="3324225" y="3346833"/>
                  <a:pt x="3324225" y="3346833"/>
                  <a:pt x="3324225" y="3346833"/>
                </a:cubicBezTo>
                <a:cubicBezTo>
                  <a:pt x="3095625" y="3372550"/>
                  <a:pt x="2842260" y="3372550"/>
                  <a:pt x="2613660" y="3321115"/>
                </a:cubicBezTo>
                <a:cubicBezTo>
                  <a:pt x="4263390" y="3321115"/>
                  <a:pt x="4263390" y="3321115"/>
                  <a:pt x="4263390" y="3321115"/>
                </a:cubicBezTo>
                <a:cubicBezTo>
                  <a:pt x="4313873" y="3295398"/>
                  <a:pt x="4415790" y="3346833"/>
                  <a:pt x="4466273" y="3295398"/>
                </a:cubicBezTo>
                <a:cubicBezTo>
                  <a:pt x="5303520" y="3295398"/>
                  <a:pt x="5303520" y="3295398"/>
                  <a:pt x="5303520" y="3295398"/>
                </a:cubicBezTo>
                <a:cubicBezTo>
                  <a:pt x="5329238" y="3321115"/>
                  <a:pt x="5329238" y="3321115"/>
                  <a:pt x="5329238" y="3321115"/>
                </a:cubicBezTo>
                <a:cubicBezTo>
                  <a:pt x="5532120" y="3321115"/>
                  <a:pt x="5786438" y="3346833"/>
                  <a:pt x="5989320" y="3295398"/>
                </a:cubicBezTo>
                <a:cubicBezTo>
                  <a:pt x="7639050" y="3321115"/>
                  <a:pt x="7639050" y="3321115"/>
                  <a:pt x="7639050" y="3321115"/>
                </a:cubicBezTo>
                <a:cubicBezTo>
                  <a:pt x="8172450" y="3244915"/>
                  <a:pt x="8730615" y="3397315"/>
                  <a:pt x="9314497" y="3321115"/>
                </a:cubicBezTo>
                <a:cubicBezTo>
                  <a:pt x="9593580" y="3270633"/>
                  <a:pt x="9872663" y="3270633"/>
                  <a:pt x="10126980" y="3244915"/>
                </a:cubicBezTo>
                <a:cubicBezTo>
                  <a:pt x="10152698" y="3194433"/>
                  <a:pt x="10203180" y="3219198"/>
                  <a:pt x="10228898" y="3194433"/>
                </a:cubicBezTo>
                <a:cubicBezTo>
                  <a:pt x="10000298" y="3168715"/>
                  <a:pt x="9797415" y="3092515"/>
                  <a:pt x="9568815" y="3092515"/>
                </a:cubicBezTo>
                <a:cubicBezTo>
                  <a:pt x="9721215" y="3066798"/>
                  <a:pt x="9847898" y="3016315"/>
                  <a:pt x="9974580" y="3066798"/>
                </a:cubicBezTo>
                <a:cubicBezTo>
                  <a:pt x="10050780" y="3016315"/>
                  <a:pt x="10152698" y="3016315"/>
                  <a:pt x="10227945" y="3016315"/>
                </a:cubicBezTo>
                <a:lnTo>
                  <a:pt x="10227945" y="2989645"/>
                </a:lnTo>
                <a:cubicBezTo>
                  <a:pt x="10151745" y="2963928"/>
                  <a:pt x="10025063" y="2939163"/>
                  <a:pt x="9948863" y="2887728"/>
                </a:cubicBezTo>
                <a:cubicBezTo>
                  <a:pt x="10025063" y="2837245"/>
                  <a:pt x="10101263" y="2913445"/>
                  <a:pt x="10202228" y="2887728"/>
                </a:cubicBezTo>
                <a:cubicBezTo>
                  <a:pt x="10100310" y="2837245"/>
                  <a:pt x="9973628" y="2837245"/>
                  <a:pt x="9846945" y="2811528"/>
                </a:cubicBezTo>
                <a:cubicBezTo>
                  <a:pt x="9821228" y="2761045"/>
                  <a:pt x="9821228" y="2761045"/>
                  <a:pt x="9821228" y="2761045"/>
                </a:cubicBezTo>
                <a:cubicBezTo>
                  <a:pt x="9846945" y="2710563"/>
                  <a:pt x="9897428" y="2786763"/>
                  <a:pt x="9947910" y="2761045"/>
                </a:cubicBezTo>
                <a:cubicBezTo>
                  <a:pt x="9897428" y="2710563"/>
                  <a:pt x="9769792" y="2761045"/>
                  <a:pt x="9694545" y="2710563"/>
                </a:cubicBezTo>
                <a:cubicBezTo>
                  <a:pt x="9872663" y="2660080"/>
                  <a:pt x="10049828" y="2761045"/>
                  <a:pt x="10202228" y="2660080"/>
                </a:cubicBezTo>
                <a:cubicBezTo>
                  <a:pt x="10176510" y="2634363"/>
                  <a:pt x="10176510" y="2634363"/>
                  <a:pt x="10176510" y="2634363"/>
                </a:cubicBezTo>
                <a:cubicBezTo>
                  <a:pt x="10226992" y="2634363"/>
                  <a:pt x="10176510" y="2583880"/>
                  <a:pt x="10176510" y="2532445"/>
                </a:cubicBezTo>
                <a:cubicBezTo>
                  <a:pt x="10126028" y="2506728"/>
                  <a:pt x="10226992" y="2430528"/>
                  <a:pt x="10150792" y="2430528"/>
                </a:cubicBezTo>
                <a:cubicBezTo>
                  <a:pt x="10176510" y="2404810"/>
                  <a:pt x="10201275" y="2404810"/>
                  <a:pt x="10176510" y="2354328"/>
                </a:cubicBezTo>
                <a:cubicBezTo>
                  <a:pt x="10100310" y="2328610"/>
                  <a:pt x="10049828" y="2252410"/>
                  <a:pt x="9973628" y="2201928"/>
                </a:cubicBezTo>
                <a:cubicBezTo>
                  <a:pt x="10151745" y="2176210"/>
                  <a:pt x="10151745" y="2176210"/>
                  <a:pt x="10151745" y="2176210"/>
                </a:cubicBezTo>
                <a:cubicBezTo>
                  <a:pt x="10126028" y="2125728"/>
                  <a:pt x="10025063" y="2150493"/>
                  <a:pt x="9973628" y="2100010"/>
                </a:cubicBezTo>
                <a:cubicBezTo>
                  <a:pt x="9999345" y="2023810"/>
                  <a:pt x="10100310" y="2074293"/>
                  <a:pt x="10151745" y="2074293"/>
                </a:cubicBezTo>
                <a:cubicBezTo>
                  <a:pt x="10101263" y="1998093"/>
                  <a:pt x="10025063" y="2048575"/>
                  <a:pt x="9973628" y="1972375"/>
                </a:cubicBezTo>
                <a:cubicBezTo>
                  <a:pt x="10049828" y="1946658"/>
                  <a:pt x="10176510" y="1998093"/>
                  <a:pt x="10226992" y="1921893"/>
                </a:cubicBezTo>
                <a:cubicBezTo>
                  <a:pt x="10125075" y="1845693"/>
                  <a:pt x="10125075" y="1845693"/>
                  <a:pt x="10125075" y="1845693"/>
                </a:cubicBezTo>
                <a:cubicBezTo>
                  <a:pt x="10175557" y="1795210"/>
                  <a:pt x="10175557" y="1795210"/>
                  <a:pt x="10175557" y="1795210"/>
                </a:cubicBezTo>
                <a:cubicBezTo>
                  <a:pt x="10125075" y="1769493"/>
                  <a:pt x="10073640" y="1744728"/>
                  <a:pt x="10073640" y="1693293"/>
                </a:cubicBezTo>
                <a:cubicBezTo>
                  <a:pt x="10124123" y="1667575"/>
                  <a:pt x="10175557" y="1667575"/>
                  <a:pt x="10226040" y="1642810"/>
                </a:cubicBezTo>
                <a:cubicBezTo>
                  <a:pt x="10175557" y="1540893"/>
                  <a:pt x="10276523" y="1338010"/>
                  <a:pt x="10149840" y="1261810"/>
                </a:cubicBezTo>
                <a:cubicBezTo>
                  <a:pt x="10149840" y="1236093"/>
                  <a:pt x="10124123" y="1211328"/>
                  <a:pt x="10149840" y="1185610"/>
                </a:cubicBezTo>
                <a:cubicBezTo>
                  <a:pt x="10175557" y="1185610"/>
                  <a:pt x="10175557" y="1185610"/>
                  <a:pt x="10175557" y="1185610"/>
                </a:cubicBezTo>
                <a:cubicBezTo>
                  <a:pt x="10073640" y="1135128"/>
                  <a:pt x="10073640" y="1135128"/>
                  <a:pt x="10073640" y="1135128"/>
                </a:cubicBezTo>
                <a:cubicBezTo>
                  <a:pt x="10073640" y="1033210"/>
                  <a:pt x="10149840" y="1084645"/>
                  <a:pt x="10200323" y="1058928"/>
                </a:cubicBezTo>
                <a:cubicBezTo>
                  <a:pt x="10073640" y="932245"/>
                  <a:pt x="9870757" y="982728"/>
                  <a:pt x="9718358" y="880810"/>
                </a:cubicBezTo>
                <a:cubicBezTo>
                  <a:pt x="9921240" y="855093"/>
                  <a:pt x="10124123" y="957010"/>
                  <a:pt x="10327005" y="906528"/>
                </a:cubicBezTo>
                <a:cubicBezTo>
                  <a:pt x="10352723" y="804610"/>
                  <a:pt x="10250805" y="804610"/>
                  <a:pt x="10225088" y="728410"/>
                </a:cubicBezTo>
                <a:cubicBezTo>
                  <a:pt x="10148888" y="702693"/>
                  <a:pt x="10072688" y="702693"/>
                  <a:pt x="10022205" y="652210"/>
                </a:cubicBezTo>
                <a:cubicBezTo>
                  <a:pt x="10098405" y="626493"/>
                  <a:pt x="10225088" y="677928"/>
                  <a:pt x="10301288" y="677928"/>
                </a:cubicBezTo>
                <a:cubicBezTo>
                  <a:pt x="10301288" y="677928"/>
                  <a:pt x="10327005" y="677928"/>
                  <a:pt x="10327005" y="652210"/>
                </a:cubicBezTo>
                <a:cubicBezTo>
                  <a:pt x="10250805" y="626493"/>
                  <a:pt x="10377488" y="474093"/>
                  <a:pt x="10250805" y="499810"/>
                </a:cubicBezTo>
                <a:cubicBezTo>
                  <a:pt x="10276523" y="373128"/>
                  <a:pt x="10200323" y="321693"/>
                  <a:pt x="10124123" y="295975"/>
                </a:cubicBezTo>
                <a:cubicBezTo>
                  <a:pt x="9666922" y="194058"/>
                  <a:pt x="9666922" y="194058"/>
                  <a:pt x="9666922" y="194058"/>
                </a:cubicBezTo>
                <a:cubicBezTo>
                  <a:pt x="7487603" y="168340"/>
                  <a:pt x="7487603" y="168340"/>
                  <a:pt x="7487603" y="168340"/>
                </a:cubicBezTo>
                <a:cubicBezTo>
                  <a:pt x="6903720" y="194058"/>
                  <a:pt x="6319838" y="194058"/>
                  <a:pt x="5787390" y="117858"/>
                </a:cubicBezTo>
                <a:cubicBezTo>
                  <a:pt x="5761673" y="92140"/>
                  <a:pt x="5761673" y="92140"/>
                  <a:pt x="5761673" y="92140"/>
                </a:cubicBezTo>
                <a:cubicBezTo>
                  <a:pt x="5432108" y="142623"/>
                  <a:pt x="5153025" y="-60260"/>
                  <a:pt x="4848225" y="92140"/>
                </a:cubicBezTo>
                <a:cubicBezTo>
                  <a:pt x="4873943" y="92140"/>
                  <a:pt x="4873943" y="92140"/>
                  <a:pt x="4873943" y="92140"/>
                </a:cubicBezTo>
                <a:cubicBezTo>
                  <a:pt x="4848225" y="117858"/>
                  <a:pt x="4848225" y="117858"/>
                  <a:pt x="4848225" y="117858"/>
                </a:cubicBezTo>
                <a:cubicBezTo>
                  <a:pt x="4543425" y="92140"/>
                  <a:pt x="4239578" y="41658"/>
                  <a:pt x="3909060" y="67375"/>
                </a:cubicBezTo>
                <a:cubicBezTo>
                  <a:pt x="3706178" y="67375"/>
                  <a:pt x="3477578" y="117858"/>
                  <a:pt x="3248978" y="93093"/>
                </a:cubicBezTo>
                <a:cubicBezTo>
                  <a:pt x="3172778" y="42610"/>
                  <a:pt x="3046095" y="16893"/>
                  <a:pt x="2944178" y="16893"/>
                </a:cubicBezTo>
                <a:cubicBezTo>
                  <a:pt x="2817495" y="-8825"/>
                  <a:pt x="2690813" y="-8825"/>
                  <a:pt x="2563178" y="42610"/>
                </a:cubicBezTo>
                <a:cubicBezTo>
                  <a:pt x="2639378" y="93093"/>
                  <a:pt x="2639378" y="93093"/>
                  <a:pt x="2639378" y="93093"/>
                </a:cubicBezTo>
                <a:cubicBezTo>
                  <a:pt x="2461260" y="169293"/>
                  <a:pt x="2360295" y="-59307"/>
                  <a:pt x="2182178" y="42610"/>
                </a:cubicBezTo>
                <a:cubicBezTo>
                  <a:pt x="2131695" y="68328"/>
                  <a:pt x="2131695" y="68328"/>
                  <a:pt x="2131695" y="68328"/>
                </a:cubicBezTo>
                <a:cubicBezTo>
                  <a:pt x="2233613" y="144528"/>
                  <a:pt x="2385060" y="94045"/>
                  <a:pt x="2486978" y="144528"/>
                </a:cubicBezTo>
                <a:cubicBezTo>
                  <a:pt x="1878330" y="118810"/>
                  <a:pt x="1243013" y="195010"/>
                  <a:pt x="634365" y="271210"/>
                </a:cubicBezTo>
                <a:cubicBezTo>
                  <a:pt x="431483" y="271210"/>
                  <a:pt x="177165" y="296928"/>
                  <a:pt x="50483" y="499810"/>
                </a:cubicBezTo>
                <a:cubicBezTo>
                  <a:pt x="100965" y="525528"/>
                  <a:pt x="152400" y="449328"/>
                  <a:pt x="202883" y="525528"/>
                </a:cubicBezTo>
                <a:cubicBezTo>
                  <a:pt x="177165" y="627445"/>
                  <a:pt x="50483" y="576010"/>
                  <a:pt x="76200" y="677928"/>
                </a:cubicBezTo>
                <a:cubicBezTo>
                  <a:pt x="0" y="703645"/>
                  <a:pt x="0" y="703645"/>
                  <a:pt x="0" y="703645"/>
                </a:cubicBezTo>
                <a:cubicBezTo>
                  <a:pt x="50483" y="805563"/>
                  <a:pt x="178118" y="703645"/>
                  <a:pt x="228600" y="805563"/>
                </a:cubicBezTo>
                <a:cubicBezTo>
                  <a:pt x="179070" y="854140"/>
                  <a:pt x="102870" y="803658"/>
                  <a:pt x="26670" y="854140"/>
                </a:cubicBezTo>
                <a:lnTo>
                  <a:pt x="26670" y="854140"/>
                </a:lnTo>
                <a:close/>
                <a:moveTo>
                  <a:pt x="9442133" y="854140"/>
                </a:moveTo>
                <a:cubicBezTo>
                  <a:pt x="9442133" y="828423"/>
                  <a:pt x="9442133" y="828423"/>
                  <a:pt x="9442133" y="828423"/>
                </a:cubicBezTo>
                <a:cubicBezTo>
                  <a:pt x="9492615" y="854140"/>
                  <a:pt x="9544050" y="854140"/>
                  <a:pt x="9620250" y="854140"/>
                </a:cubicBezTo>
                <a:cubicBezTo>
                  <a:pt x="9645967" y="904623"/>
                  <a:pt x="9696450" y="904623"/>
                  <a:pt x="9722167" y="904623"/>
                </a:cubicBezTo>
                <a:cubicBezTo>
                  <a:pt x="9620250" y="905575"/>
                  <a:pt x="9518333" y="905575"/>
                  <a:pt x="9442133" y="854140"/>
                </a:cubicBezTo>
                <a:lnTo>
                  <a:pt x="9442133" y="854140"/>
                </a:lnTo>
                <a:close/>
                <a:moveTo>
                  <a:pt x="9137333" y="295023"/>
                </a:moveTo>
                <a:cubicBezTo>
                  <a:pt x="9466897" y="295023"/>
                  <a:pt x="9466897" y="295023"/>
                  <a:pt x="9466897" y="295023"/>
                </a:cubicBezTo>
                <a:cubicBezTo>
                  <a:pt x="9720263" y="320740"/>
                  <a:pt x="9720263" y="320740"/>
                  <a:pt x="9720263" y="320740"/>
                </a:cubicBezTo>
                <a:lnTo>
                  <a:pt x="9137333" y="295023"/>
                </a:lnTo>
                <a:lnTo>
                  <a:pt x="9137333" y="295023"/>
                </a:lnTo>
                <a:lnTo>
                  <a:pt x="9137333" y="295023"/>
                </a:lnTo>
                <a:close/>
                <a:moveTo>
                  <a:pt x="7995285" y="1134175"/>
                </a:moveTo>
                <a:cubicBezTo>
                  <a:pt x="8528685" y="1134175"/>
                  <a:pt x="8528685" y="1134175"/>
                  <a:pt x="8528685" y="1134175"/>
                </a:cubicBezTo>
                <a:cubicBezTo>
                  <a:pt x="8706803" y="1108458"/>
                  <a:pt x="8883967" y="1108458"/>
                  <a:pt x="9086850" y="1108458"/>
                </a:cubicBezTo>
                <a:cubicBezTo>
                  <a:pt x="8528685" y="1134175"/>
                  <a:pt x="8528685" y="1134175"/>
                  <a:pt x="8528685" y="1134175"/>
                </a:cubicBezTo>
                <a:cubicBezTo>
                  <a:pt x="8350568" y="1134175"/>
                  <a:pt x="8173403" y="1134175"/>
                  <a:pt x="7995285" y="1134175"/>
                </a:cubicBezTo>
                <a:lnTo>
                  <a:pt x="7995285" y="1134175"/>
                </a:lnTo>
                <a:close/>
                <a:moveTo>
                  <a:pt x="2716530" y="116905"/>
                </a:moveTo>
                <a:cubicBezTo>
                  <a:pt x="2742248" y="91188"/>
                  <a:pt x="2767013" y="116905"/>
                  <a:pt x="2792730" y="142623"/>
                </a:cubicBezTo>
                <a:cubicBezTo>
                  <a:pt x="2716530" y="142623"/>
                  <a:pt x="2716530" y="142623"/>
                  <a:pt x="2716530" y="142623"/>
                </a:cubicBezTo>
                <a:lnTo>
                  <a:pt x="2716530" y="116905"/>
                </a:lnTo>
                <a:lnTo>
                  <a:pt x="2716530" y="116905"/>
                </a:lnTo>
                <a:lnTo>
                  <a:pt x="2716530" y="116905"/>
                </a:lnTo>
                <a:close/>
              </a:path>
            </a:pathLst>
          </a:custGeom>
          <a:solidFill>
            <a:srgbClr val="000000"/>
          </a:solidFill>
          <a:ln w="9525" cap="flat">
            <a:noFill/>
            <a:prstDash val="solid"/>
            <a:miter/>
          </a:ln>
        </p:spPr>
        <p:txBody>
          <a:bodyPr rtlCol="0" anchor="ctr"/>
          <a:lstStyle/>
          <a:p>
            <a:endParaRPr lang="zh-CN" altLang="en-US"/>
          </a:p>
        </p:txBody>
      </p:sp>
      <p:sp>
        <p:nvSpPr>
          <p:cNvPr id="45" name="图形 6084">
            <a:extLst>
              <a:ext uri="{FF2B5EF4-FFF2-40B4-BE49-F238E27FC236}">
                <a16:creationId xmlns:a16="http://schemas.microsoft.com/office/drawing/2014/main" xmlns="" id="{13DA6C8C-0F7F-4949-AC30-DD27A974E354}"/>
              </a:ext>
            </a:extLst>
          </p:cNvPr>
          <p:cNvSpPr/>
          <p:nvPr/>
        </p:nvSpPr>
        <p:spPr>
          <a:xfrm>
            <a:off x="6750442" y="3598433"/>
            <a:ext cx="1328607" cy="426032"/>
          </a:xfrm>
          <a:custGeom>
            <a:avLst/>
            <a:gdLst>
              <a:gd name="connsiteX0" fmla="*/ 11472862 w 11468100"/>
              <a:gd name="connsiteY0" fmla="*/ 1281148 h 2609850"/>
              <a:gd name="connsiteX1" fmla="*/ 11418570 w 11468100"/>
              <a:gd name="connsiteY1" fmla="*/ 1091601 h 2609850"/>
              <a:gd name="connsiteX2" fmla="*/ 11229975 w 11468100"/>
              <a:gd name="connsiteY2" fmla="*/ 1091601 h 2609850"/>
              <a:gd name="connsiteX3" fmla="*/ 11445240 w 11468100"/>
              <a:gd name="connsiteY3" fmla="*/ 929676 h 2609850"/>
              <a:gd name="connsiteX4" fmla="*/ 11122342 w 11468100"/>
              <a:gd name="connsiteY4" fmla="*/ 875383 h 2609850"/>
              <a:gd name="connsiteX5" fmla="*/ 11364277 w 11468100"/>
              <a:gd name="connsiteY5" fmla="*/ 766798 h 2609850"/>
              <a:gd name="connsiteX6" fmla="*/ 11068050 w 11468100"/>
              <a:gd name="connsiteY6" fmla="*/ 740128 h 2609850"/>
              <a:gd name="connsiteX7" fmla="*/ 11149012 w 11468100"/>
              <a:gd name="connsiteY7" fmla="*/ 713458 h 2609850"/>
              <a:gd name="connsiteX8" fmla="*/ 11041380 w 11468100"/>
              <a:gd name="connsiteY8" fmla="*/ 686788 h 2609850"/>
              <a:gd name="connsiteX9" fmla="*/ 11175683 w 11468100"/>
              <a:gd name="connsiteY9" fmla="*/ 632496 h 2609850"/>
              <a:gd name="connsiteX10" fmla="*/ 10987088 w 11468100"/>
              <a:gd name="connsiteY10" fmla="*/ 632496 h 2609850"/>
              <a:gd name="connsiteX11" fmla="*/ 11229023 w 11468100"/>
              <a:gd name="connsiteY11" fmla="*/ 578203 h 2609850"/>
              <a:gd name="connsiteX12" fmla="*/ 11040427 w 11468100"/>
              <a:gd name="connsiteY12" fmla="*/ 523911 h 2609850"/>
              <a:gd name="connsiteX13" fmla="*/ 11094720 w 11468100"/>
              <a:gd name="connsiteY13" fmla="*/ 497241 h 2609850"/>
              <a:gd name="connsiteX14" fmla="*/ 10798492 w 11468100"/>
              <a:gd name="connsiteY14" fmla="*/ 388656 h 2609850"/>
              <a:gd name="connsiteX15" fmla="*/ 10879455 w 11468100"/>
              <a:gd name="connsiteY15" fmla="*/ 361986 h 2609850"/>
              <a:gd name="connsiteX16" fmla="*/ 10421302 w 11468100"/>
              <a:gd name="connsiteY16" fmla="*/ 307693 h 2609850"/>
              <a:gd name="connsiteX17" fmla="*/ 10744200 w 11468100"/>
              <a:gd name="connsiteY17" fmla="*/ 172438 h 2609850"/>
              <a:gd name="connsiteX18" fmla="*/ 10125075 w 11468100"/>
              <a:gd name="connsiteY18" fmla="*/ 91476 h 2609850"/>
              <a:gd name="connsiteX19" fmla="*/ 10151745 w 11468100"/>
              <a:gd name="connsiteY19" fmla="*/ 91476 h 2609850"/>
              <a:gd name="connsiteX20" fmla="*/ 9882188 w 11468100"/>
              <a:gd name="connsiteY20" fmla="*/ 64806 h 2609850"/>
              <a:gd name="connsiteX21" fmla="*/ 10016490 w 11468100"/>
              <a:gd name="connsiteY21" fmla="*/ 38136 h 2609850"/>
              <a:gd name="connsiteX22" fmla="*/ 8616315 w 11468100"/>
              <a:gd name="connsiteY22" fmla="*/ 11466 h 2609850"/>
              <a:gd name="connsiteX23" fmla="*/ 5761673 w 11468100"/>
              <a:gd name="connsiteY23" fmla="*/ 38136 h 2609850"/>
              <a:gd name="connsiteX24" fmla="*/ 1856423 w 11468100"/>
              <a:gd name="connsiteY24" fmla="*/ 200061 h 2609850"/>
              <a:gd name="connsiteX25" fmla="*/ 1075373 w 11468100"/>
              <a:gd name="connsiteY25" fmla="*/ 254353 h 2609850"/>
              <a:gd name="connsiteX26" fmla="*/ 456248 w 11468100"/>
              <a:gd name="connsiteY26" fmla="*/ 524863 h 2609850"/>
              <a:gd name="connsiteX27" fmla="*/ 618173 w 11468100"/>
              <a:gd name="connsiteY27" fmla="*/ 633448 h 2609850"/>
              <a:gd name="connsiteX28" fmla="*/ 563880 w 11468100"/>
              <a:gd name="connsiteY28" fmla="*/ 660118 h 2609850"/>
              <a:gd name="connsiteX29" fmla="*/ 240983 w 11468100"/>
              <a:gd name="connsiteY29" fmla="*/ 849666 h 2609850"/>
              <a:gd name="connsiteX30" fmla="*/ 161925 w 11468100"/>
              <a:gd name="connsiteY30" fmla="*/ 902053 h 2609850"/>
              <a:gd name="connsiteX31" fmla="*/ 216218 w 11468100"/>
              <a:gd name="connsiteY31" fmla="*/ 983016 h 2609850"/>
              <a:gd name="connsiteX32" fmla="*/ 135255 w 11468100"/>
              <a:gd name="connsiteY32" fmla="*/ 1009686 h 2609850"/>
              <a:gd name="connsiteX33" fmla="*/ 269558 w 11468100"/>
              <a:gd name="connsiteY33" fmla="*/ 1306866 h 2609850"/>
              <a:gd name="connsiteX34" fmla="*/ 107633 w 11468100"/>
              <a:gd name="connsiteY34" fmla="*/ 1333536 h 2609850"/>
              <a:gd name="connsiteX35" fmla="*/ 296228 w 11468100"/>
              <a:gd name="connsiteY35" fmla="*/ 1387828 h 2609850"/>
              <a:gd name="connsiteX36" fmla="*/ 161925 w 11468100"/>
              <a:gd name="connsiteY36" fmla="*/ 1414498 h 2609850"/>
              <a:gd name="connsiteX37" fmla="*/ 27623 w 11468100"/>
              <a:gd name="connsiteY37" fmla="*/ 1523083 h 2609850"/>
              <a:gd name="connsiteX38" fmla="*/ 161925 w 11468100"/>
              <a:gd name="connsiteY38" fmla="*/ 1577376 h 2609850"/>
              <a:gd name="connsiteX39" fmla="*/ 54293 w 11468100"/>
              <a:gd name="connsiteY39" fmla="*/ 1604046 h 2609850"/>
              <a:gd name="connsiteX40" fmla="*/ 0 w 11468100"/>
              <a:gd name="connsiteY40" fmla="*/ 1820263 h 2609850"/>
              <a:gd name="connsiteX41" fmla="*/ 134303 w 11468100"/>
              <a:gd name="connsiteY41" fmla="*/ 1928848 h 2609850"/>
              <a:gd name="connsiteX42" fmla="*/ 0 w 11468100"/>
              <a:gd name="connsiteY42" fmla="*/ 2037433 h 2609850"/>
              <a:gd name="connsiteX43" fmla="*/ 80963 w 11468100"/>
              <a:gd name="connsiteY43" fmla="*/ 2146018 h 2609850"/>
              <a:gd name="connsiteX44" fmla="*/ 565785 w 11468100"/>
              <a:gd name="connsiteY44" fmla="*/ 2307943 h 2609850"/>
              <a:gd name="connsiteX45" fmla="*/ 1131570 w 11468100"/>
              <a:gd name="connsiteY45" fmla="*/ 2443198 h 2609850"/>
              <a:gd name="connsiteX46" fmla="*/ 4255770 w 11468100"/>
              <a:gd name="connsiteY46" fmla="*/ 2605123 h 2609850"/>
              <a:gd name="connsiteX47" fmla="*/ 8914448 w 11468100"/>
              <a:gd name="connsiteY47" fmla="*/ 2334613 h 2609850"/>
              <a:gd name="connsiteX48" fmla="*/ 8995410 w 11468100"/>
              <a:gd name="connsiteY48" fmla="*/ 2361283 h 2609850"/>
              <a:gd name="connsiteX49" fmla="*/ 9480232 w 11468100"/>
              <a:gd name="connsiteY49" fmla="*/ 2252698 h 2609850"/>
              <a:gd name="connsiteX50" fmla="*/ 10287952 w 11468100"/>
              <a:gd name="connsiteY50" fmla="*/ 2117443 h 2609850"/>
              <a:gd name="connsiteX51" fmla="*/ 11095673 w 11468100"/>
              <a:gd name="connsiteY51" fmla="*/ 1820263 h 2609850"/>
              <a:gd name="connsiteX52" fmla="*/ 11149965 w 11468100"/>
              <a:gd name="connsiteY52" fmla="*/ 1793593 h 2609850"/>
              <a:gd name="connsiteX53" fmla="*/ 10988040 w 11468100"/>
              <a:gd name="connsiteY53" fmla="*/ 1766923 h 2609850"/>
              <a:gd name="connsiteX54" fmla="*/ 11229975 w 11468100"/>
              <a:gd name="connsiteY54" fmla="*/ 1631668 h 2609850"/>
              <a:gd name="connsiteX55" fmla="*/ 11068050 w 11468100"/>
              <a:gd name="connsiteY55" fmla="*/ 1604998 h 2609850"/>
              <a:gd name="connsiteX56" fmla="*/ 11309985 w 11468100"/>
              <a:gd name="connsiteY56" fmla="*/ 1550706 h 2609850"/>
              <a:gd name="connsiteX57" fmla="*/ 11202352 w 11468100"/>
              <a:gd name="connsiteY57" fmla="*/ 1524036 h 2609850"/>
              <a:gd name="connsiteX58" fmla="*/ 11364277 w 11468100"/>
              <a:gd name="connsiteY58" fmla="*/ 1443073 h 2609850"/>
              <a:gd name="connsiteX59" fmla="*/ 11013758 w 11468100"/>
              <a:gd name="connsiteY59" fmla="*/ 1416403 h 2609850"/>
              <a:gd name="connsiteX60" fmla="*/ 11472862 w 11468100"/>
              <a:gd name="connsiteY60" fmla="*/ 1281148 h 2609850"/>
              <a:gd name="connsiteX61" fmla="*/ 11472862 w 11468100"/>
              <a:gd name="connsiteY61" fmla="*/ 1281148 h 2609850"/>
              <a:gd name="connsiteX62" fmla="*/ 7621905 w 11468100"/>
              <a:gd name="connsiteY62" fmla="*/ 90523 h 2609850"/>
              <a:gd name="connsiteX63" fmla="*/ 8376285 w 11468100"/>
              <a:gd name="connsiteY63" fmla="*/ 63853 h 2609850"/>
              <a:gd name="connsiteX64" fmla="*/ 8457248 w 11468100"/>
              <a:gd name="connsiteY64" fmla="*/ 63853 h 2609850"/>
              <a:gd name="connsiteX65" fmla="*/ 7621905 w 11468100"/>
              <a:gd name="connsiteY65" fmla="*/ 90523 h 2609850"/>
              <a:gd name="connsiteX66" fmla="*/ 7621905 w 11468100"/>
              <a:gd name="connsiteY66" fmla="*/ 90523 h 2609850"/>
              <a:gd name="connsiteX67" fmla="*/ 7621905 w 11468100"/>
              <a:gd name="connsiteY67" fmla="*/ 90523 h 260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468100" h="2609850">
                <a:moveTo>
                  <a:pt x="11472862" y="1281148"/>
                </a:moveTo>
                <a:cubicBezTo>
                  <a:pt x="11472862" y="1226856"/>
                  <a:pt x="11418570" y="1172563"/>
                  <a:pt x="11418570" y="1091601"/>
                </a:cubicBezTo>
                <a:cubicBezTo>
                  <a:pt x="11229975" y="1091601"/>
                  <a:pt x="11229975" y="1091601"/>
                  <a:pt x="11229975" y="1091601"/>
                </a:cubicBezTo>
                <a:cubicBezTo>
                  <a:pt x="11068050" y="983016"/>
                  <a:pt x="11418570" y="1010638"/>
                  <a:pt x="11445240" y="929676"/>
                </a:cubicBezTo>
                <a:cubicBezTo>
                  <a:pt x="11337608" y="903006"/>
                  <a:pt x="11203305" y="903006"/>
                  <a:pt x="11122342" y="875383"/>
                </a:cubicBezTo>
                <a:cubicBezTo>
                  <a:pt x="11176635" y="821091"/>
                  <a:pt x="11284267" y="821091"/>
                  <a:pt x="11364277" y="766798"/>
                </a:cubicBezTo>
                <a:cubicBezTo>
                  <a:pt x="11283315" y="740128"/>
                  <a:pt x="11122342" y="793468"/>
                  <a:pt x="11068050" y="740128"/>
                </a:cubicBezTo>
                <a:cubicBezTo>
                  <a:pt x="11094720" y="713458"/>
                  <a:pt x="11122342" y="713458"/>
                  <a:pt x="11149012" y="713458"/>
                </a:cubicBezTo>
                <a:cubicBezTo>
                  <a:pt x="11094720" y="713458"/>
                  <a:pt x="11068050" y="686788"/>
                  <a:pt x="11041380" y="686788"/>
                </a:cubicBezTo>
                <a:cubicBezTo>
                  <a:pt x="11175683" y="632496"/>
                  <a:pt x="11175683" y="632496"/>
                  <a:pt x="11175683" y="632496"/>
                </a:cubicBezTo>
                <a:cubicBezTo>
                  <a:pt x="10987088" y="632496"/>
                  <a:pt x="10987088" y="632496"/>
                  <a:pt x="10987088" y="632496"/>
                </a:cubicBezTo>
                <a:cubicBezTo>
                  <a:pt x="11068050" y="605826"/>
                  <a:pt x="11175683" y="605826"/>
                  <a:pt x="11229023" y="578203"/>
                </a:cubicBezTo>
                <a:cubicBezTo>
                  <a:pt x="11202352" y="523911"/>
                  <a:pt x="11094720" y="551533"/>
                  <a:pt x="11040427" y="523911"/>
                </a:cubicBezTo>
                <a:cubicBezTo>
                  <a:pt x="11013758" y="497241"/>
                  <a:pt x="11148060" y="497241"/>
                  <a:pt x="11094720" y="497241"/>
                </a:cubicBezTo>
                <a:cubicBezTo>
                  <a:pt x="11068050" y="388656"/>
                  <a:pt x="10906125" y="416278"/>
                  <a:pt x="10798492" y="388656"/>
                </a:cubicBezTo>
                <a:cubicBezTo>
                  <a:pt x="10879455" y="361986"/>
                  <a:pt x="10879455" y="361986"/>
                  <a:pt x="10879455" y="361986"/>
                </a:cubicBezTo>
                <a:cubicBezTo>
                  <a:pt x="10717530" y="335316"/>
                  <a:pt x="10583227" y="307693"/>
                  <a:pt x="10421302" y="307693"/>
                </a:cubicBezTo>
                <a:cubicBezTo>
                  <a:pt x="10232708" y="172438"/>
                  <a:pt x="10690860" y="253401"/>
                  <a:pt x="10744200" y="172438"/>
                </a:cubicBezTo>
                <a:cubicBezTo>
                  <a:pt x="10474642" y="145768"/>
                  <a:pt x="10340340" y="145768"/>
                  <a:pt x="10125075" y="91476"/>
                </a:cubicBezTo>
                <a:cubicBezTo>
                  <a:pt x="10151745" y="91476"/>
                  <a:pt x="10151745" y="91476"/>
                  <a:pt x="10151745" y="91476"/>
                </a:cubicBezTo>
                <a:cubicBezTo>
                  <a:pt x="10070783" y="64806"/>
                  <a:pt x="9963150" y="91476"/>
                  <a:pt x="9882188" y="64806"/>
                </a:cubicBezTo>
                <a:cubicBezTo>
                  <a:pt x="9936480" y="64806"/>
                  <a:pt x="9963150" y="38136"/>
                  <a:pt x="10016490" y="38136"/>
                </a:cubicBezTo>
                <a:cubicBezTo>
                  <a:pt x="9585960" y="11466"/>
                  <a:pt x="9046845" y="-16157"/>
                  <a:pt x="8616315" y="11466"/>
                </a:cubicBezTo>
                <a:cubicBezTo>
                  <a:pt x="7673340" y="-15204"/>
                  <a:pt x="6704648" y="11466"/>
                  <a:pt x="5761673" y="38136"/>
                </a:cubicBezTo>
                <a:cubicBezTo>
                  <a:pt x="1856423" y="200061"/>
                  <a:pt x="1856423" y="200061"/>
                  <a:pt x="1856423" y="200061"/>
                </a:cubicBezTo>
                <a:cubicBezTo>
                  <a:pt x="1075373" y="254353"/>
                  <a:pt x="1075373" y="254353"/>
                  <a:pt x="1075373" y="254353"/>
                </a:cubicBezTo>
                <a:cubicBezTo>
                  <a:pt x="698183" y="254353"/>
                  <a:pt x="779145" y="498193"/>
                  <a:pt x="456248" y="524863"/>
                </a:cubicBezTo>
                <a:cubicBezTo>
                  <a:pt x="618173" y="633448"/>
                  <a:pt x="618173" y="633448"/>
                  <a:pt x="618173" y="633448"/>
                </a:cubicBezTo>
                <a:cubicBezTo>
                  <a:pt x="563880" y="660118"/>
                  <a:pt x="563880" y="660118"/>
                  <a:pt x="563880" y="660118"/>
                </a:cubicBezTo>
                <a:cubicBezTo>
                  <a:pt x="537210" y="768703"/>
                  <a:pt x="186690" y="741081"/>
                  <a:pt x="240983" y="849666"/>
                </a:cubicBezTo>
                <a:cubicBezTo>
                  <a:pt x="161925" y="902053"/>
                  <a:pt x="161925" y="902053"/>
                  <a:pt x="161925" y="902053"/>
                </a:cubicBezTo>
                <a:cubicBezTo>
                  <a:pt x="80963" y="928723"/>
                  <a:pt x="161925" y="956346"/>
                  <a:pt x="216218" y="983016"/>
                </a:cubicBezTo>
                <a:cubicBezTo>
                  <a:pt x="189548" y="983016"/>
                  <a:pt x="161925" y="1009686"/>
                  <a:pt x="135255" y="1009686"/>
                </a:cubicBezTo>
                <a:cubicBezTo>
                  <a:pt x="216218" y="1090648"/>
                  <a:pt x="-53340" y="1253526"/>
                  <a:pt x="269558" y="1306866"/>
                </a:cubicBezTo>
                <a:cubicBezTo>
                  <a:pt x="107633" y="1333536"/>
                  <a:pt x="107633" y="1333536"/>
                  <a:pt x="107633" y="1333536"/>
                </a:cubicBezTo>
                <a:cubicBezTo>
                  <a:pt x="161925" y="1360206"/>
                  <a:pt x="241935" y="1387828"/>
                  <a:pt x="296228" y="1387828"/>
                </a:cubicBezTo>
                <a:cubicBezTo>
                  <a:pt x="241935" y="1414498"/>
                  <a:pt x="215265" y="1442121"/>
                  <a:pt x="161925" y="1414498"/>
                </a:cubicBezTo>
                <a:cubicBezTo>
                  <a:pt x="242888" y="1468791"/>
                  <a:pt x="80963" y="1523083"/>
                  <a:pt x="27623" y="1523083"/>
                </a:cubicBezTo>
                <a:cubicBezTo>
                  <a:pt x="161925" y="1577376"/>
                  <a:pt x="161925" y="1577376"/>
                  <a:pt x="161925" y="1577376"/>
                </a:cubicBezTo>
                <a:cubicBezTo>
                  <a:pt x="161925" y="1604046"/>
                  <a:pt x="80963" y="1577376"/>
                  <a:pt x="54293" y="1604046"/>
                </a:cubicBezTo>
                <a:cubicBezTo>
                  <a:pt x="27623" y="1658338"/>
                  <a:pt x="135255" y="1765971"/>
                  <a:pt x="0" y="1820263"/>
                </a:cubicBezTo>
                <a:cubicBezTo>
                  <a:pt x="80963" y="1846933"/>
                  <a:pt x="54293" y="1874556"/>
                  <a:pt x="134303" y="1928848"/>
                </a:cubicBezTo>
                <a:cubicBezTo>
                  <a:pt x="-80963" y="1928848"/>
                  <a:pt x="134303" y="2009811"/>
                  <a:pt x="0" y="2037433"/>
                </a:cubicBezTo>
                <a:cubicBezTo>
                  <a:pt x="107633" y="2037433"/>
                  <a:pt x="134303" y="2118396"/>
                  <a:pt x="80963" y="2146018"/>
                </a:cubicBezTo>
                <a:cubicBezTo>
                  <a:pt x="215265" y="2200311"/>
                  <a:pt x="350520" y="2281273"/>
                  <a:pt x="565785" y="2307943"/>
                </a:cubicBezTo>
                <a:cubicBezTo>
                  <a:pt x="754380" y="2362236"/>
                  <a:pt x="862013" y="2497491"/>
                  <a:pt x="1131570" y="2443198"/>
                </a:cubicBezTo>
                <a:cubicBezTo>
                  <a:pt x="2046923" y="2687038"/>
                  <a:pt x="3259455" y="2605123"/>
                  <a:pt x="4255770" y="2605123"/>
                </a:cubicBezTo>
                <a:cubicBezTo>
                  <a:pt x="5817870" y="2524161"/>
                  <a:pt x="7406640" y="2496538"/>
                  <a:pt x="8914448" y="2334613"/>
                </a:cubicBezTo>
                <a:cubicBezTo>
                  <a:pt x="8995410" y="2361283"/>
                  <a:pt x="8995410" y="2361283"/>
                  <a:pt x="8995410" y="2361283"/>
                </a:cubicBezTo>
                <a:cubicBezTo>
                  <a:pt x="9157335" y="2334613"/>
                  <a:pt x="9425940" y="2334613"/>
                  <a:pt x="9480232" y="2252698"/>
                </a:cubicBezTo>
                <a:cubicBezTo>
                  <a:pt x="9749790" y="2226028"/>
                  <a:pt x="10018395" y="2171736"/>
                  <a:pt x="10287952" y="2117443"/>
                </a:cubicBezTo>
                <a:cubicBezTo>
                  <a:pt x="11095673" y="1820263"/>
                  <a:pt x="11095673" y="1820263"/>
                  <a:pt x="11095673" y="1820263"/>
                </a:cubicBezTo>
                <a:cubicBezTo>
                  <a:pt x="11149965" y="1793593"/>
                  <a:pt x="11149965" y="1793593"/>
                  <a:pt x="11149965" y="1793593"/>
                </a:cubicBezTo>
                <a:cubicBezTo>
                  <a:pt x="10988040" y="1766923"/>
                  <a:pt x="10988040" y="1766923"/>
                  <a:pt x="10988040" y="1766923"/>
                </a:cubicBezTo>
                <a:cubicBezTo>
                  <a:pt x="10907077" y="1685961"/>
                  <a:pt x="11069002" y="1658338"/>
                  <a:pt x="11229975" y="1631668"/>
                </a:cubicBezTo>
                <a:cubicBezTo>
                  <a:pt x="11068050" y="1604998"/>
                  <a:pt x="11068050" y="1604998"/>
                  <a:pt x="11068050" y="1604998"/>
                </a:cubicBezTo>
                <a:cubicBezTo>
                  <a:pt x="11122342" y="1550706"/>
                  <a:pt x="11229975" y="1578328"/>
                  <a:pt x="11309985" y="1550706"/>
                </a:cubicBezTo>
                <a:cubicBezTo>
                  <a:pt x="11255692" y="1550706"/>
                  <a:pt x="11229023" y="1550706"/>
                  <a:pt x="11202352" y="1524036"/>
                </a:cubicBezTo>
                <a:cubicBezTo>
                  <a:pt x="11175683" y="1469743"/>
                  <a:pt x="11309985" y="1497366"/>
                  <a:pt x="11364277" y="1443073"/>
                </a:cubicBezTo>
                <a:cubicBezTo>
                  <a:pt x="11229975" y="1443073"/>
                  <a:pt x="11068050" y="1443073"/>
                  <a:pt x="11013758" y="1416403"/>
                </a:cubicBezTo>
                <a:cubicBezTo>
                  <a:pt x="11149012" y="1335441"/>
                  <a:pt x="11391900" y="1388781"/>
                  <a:pt x="11472862" y="1281148"/>
                </a:cubicBezTo>
                <a:lnTo>
                  <a:pt x="11472862" y="1281148"/>
                </a:lnTo>
                <a:close/>
                <a:moveTo>
                  <a:pt x="7621905" y="90523"/>
                </a:moveTo>
                <a:cubicBezTo>
                  <a:pt x="8376285" y="63853"/>
                  <a:pt x="8376285" y="63853"/>
                  <a:pt x="8376285" y="63853"/>
                </a:cubicBezTo>
                <a:cubicBezTo>
                  <a:pt x="8457248" y="63853"/>
                  <a:pt x="8457248" y="63853"/>
                  <a:pt x="8457248" y="63853"/>
                </a:cubicBezTo>
                <a:lnTo>
                  <a:pt x="7621905" y="90523"/>
                </a:lnTo>
                <a:lnTo>
                  <a:pt x="7621905" y="90523"/>
                </a:lnTo>
                <a:lnTo>
                  <a:pt x="7621905" y="90523"/>
                </a:lnTo>
                <a:close/>
              </a:path>
            </a:pathLst>
          </a:custGeom>
          <a:solidFill>
            <a:srgbClr val="000000"/>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xmlns="" id="{F844B6A0-3017-432D-9BBF-4CB591D3CE06}"/>
              </a:ext>
            </a:extLst>
          </p:cNvPr>
          <p:cNvSpPr/>
          <p:nvPr/>
        </p:nvSpPr>
        <p:spPr>
          <a:xfrm>
            <a:off x="9234139" y="3598433"/>
            <a:ext cx="1524000" cy="404164"/>
          </a:xfrm>
          <a:custGeom>
            <a:avLst/>
            <a:gdLst>
              <a:gd name="connsiteX0" fmla="*/ 4001252 w 4035642"/>
              <a:gd name="connsiteY0" fmla="*/ 281804 h 499802"/>
              <a:gd name="connsiteX1" fmla="*/ 4024115 w 4035642"/>
              <a:gd name="connsiteY1" fmla="*/ 273828 h 499802"/>
              <a:gd name="connsiteX2" fmla="*/ 3908735 w 4035642"/>
              <a:gd name="connsiteY2" fmla="*/ 258409 h 499802"/>
              <a:gd name="connsiteX3" fmla="*/ 3916179 w 4035642"/>
              <a:gd name="connsiteY3" fmla="*/ 250433 h 499802"/>
              <a:gd name="connsiteX4" fmla="*/ 3893316 w 4035642"/>
              <a:gd name="connsiteY4" fmla="*/ 242458 h 499802"/>
              <a:gd name="connsiteX5" fmla="*/ 3855033 w 4035642"/>
              <a:gd name="connsiteY5" fmla="*/ 242458 h 499802"/>
              <a:gd name="connsiteX6" fmla="*/ 3862477 w 4035642"/>
              <a:gd name="connsiteY6" fmla="*/ 234482 h 499802"/>
              <a:gd name="connsiteX7" fmla="*/ 3839613 w 4035642"/>
              <a:gd name="connsiteY7" fmla="*/ 226506 h 499802"/>
              <a:gd name="connsiteX8" fmla="*/ 3893316 w 4035642"/>
              <a:gd name="connsiteY8" fmla="*/ 218531 h 499802"/>
              <a:gd name="connsiteX9" fmla="*/ 3801331 w 4035642"/>
              <a:gd name="connsiteY9" fmla="*/ 203111 h 499802"/>
              <a:gd name="connsiteX10" fmla="*/ 3793887 w 4035642"/>
              <a:gd name="connsiteY10" fmla="*/ 187692 h 499802"/>
              <a:gd name="connsiteX11" fmla="*/ 3893847 w 4035642"/>
              <a:gd name="connsiteY11" fmla="*/ 179716 h 499802"/>
              <a:gd name="connsiteX12" fmla="*/ 3625336 w 4035642"/>
              <a:gd name="connsiteY12" fmla="*/ 156321 h 499802"/>
              <a:gd name="connsiteX13" fmla="*/ 3617893 w 4035642"/>
              <a:gd name="connsiteY13" fmla="*/ 148346 h 499802"/>
              <a:gd name="connsiteX14" fmla="*/ 3778999 w 4035642"/>
              <a:gd name="connsiteY14" fmla="*/ 148346 h 499802"/>
              <a:gd name="connsiteX15" fmla="*/ 3448810 w 4035642"/>
              <a:gd name="connsiteY15" fmla="*/ 116975 h 499802"/>
              <a:gd name="connsiteX16" fmla="*/ 2795876 w 4035642"/>
              <a:gd name="connsiteY16" fmla="*/ 54766 h 499802"/>
              <a:gd name="connsiteX17" fmla="*/ 2104659 w 4035642"/>
              <a:gd name="connsiteY17" fmla="*/ 0 h 499802"/>
              <a:gd name="connsiteX18" fmla="*/ 1912714 w 4035642"/>
              <a:gd name="connsiteY18" fmla="*/ 0 h 499802"/>
              <a:gd name="connsiteX19" fmla="*/ 914703 w 4035642"/>
              <a:gd name="connsiteY19" fmla="*/ 31371 h 499802"/>
              <a:gd name="connsiteX20" fmla="*/ 223486 w 4035642"/>
              <a:gd name="connsiteY20" fmla="*/ 132926 h 499802"/>
              <a:gd name="connsiteX21" fmla="*/ 54404 w 4035642"/>
              <a:gd name="connsiteY21" fmla="*/ 211087 h 499802"/>
              <a:gd name="connsiteX22" fmla="*/ 702 w 4035642"/>
              <a:gd name="connsiteY22" fmla="*/ 250433 h 499802"/>
              <a:gd name="connsiteX23" fmla="*/ 69824 w 4035642"/>
              <a:gd name="connsiteY23" fmla="*/ 344013 h 499802"/>
              <a:gd name="connsiteX24" fmla="*/ 806767 w 4035642"/>
              <a:gd name="connsiteY24" fmla="*/ 500335 h 499802"/>
              <a:gd name="connsiteX25" fmla="*/ 1420887 w 4035642"/>
              <a:gd name="connsiteY25" fmla="*/ 484915 h 499802"/>
              <a:gd name="connsiteX26" fmla="*/ 1505428 w 4035642"/>
              <a:gd name="connsiteY26" fmla="*/ 476940 h 499802"/>
              <a:gd name="connsiteX27" fmla="*/ 2956451 w 4035642"/>
              <a:gd name="connsiteY27" fmla="*/ 430150 h 499802"/>
              <a:gd name="connsiteX28" fmla="*/ 3079275 w 4035642"/>
              <a:gd name="connsiteY28" fmla="*/ 398779 h 499802"/>
              <a:gd name="connsiteX29" fmla="*/ 3209543 w 4035642"/>
              <a:gd name="connsiteY29" fmla="*/ 359433 h 499802"/>
              <a:gd name="connsiteX30" fmla="*/ 3224962 w 4035642"/>
              <a:gd name="connsiteY30" fmla="*/ 367408 h 499802"/>
              <a:gd name="connsiteX31" fmla="*/ 3224962 w 4035642"/>
              <a:gd name="connsiteY31" fmla="*/ 375384 h 499802"/>
              <a:gd name="connsiteX32" fmla="*/ 3255801 w 4035642"/>
              <a:gd name="connsiteY32" fmla="*/ 344013 h 499802"/>
              <a:gd name="connsiteX33" fmla="*/ 3286640 w 4035642"/>
              <a:gd name="connsiteY33" fmla="*/ 336038 h 499802"/>
              <a:gd name="connsiteX34" fmla="*/ 3332898 w 4035642"/>
              <a:gd name="connsiteY34" fmla="*/ 320618 h 499802"/>
              <a:gd name="connsiteX35" fmla="*/ 3340342 w 4035642"/>
              <a:gd name="connsiteY35" fmla="*/ 328594 h 499802"/>
              <a:gd name="connsiteX36" fmla="*/ 4039003 w 4035642"/>
              <a:gd name="connsiteY36" fmla="*/ 289248 h 499802"/>
              <a:gd name="connsiteX37" fmla="*/ 4001252 w 4035642"/>
              <a:gd name="connsiteY37" fmla="*/ 281804 h 499802"/>
              <a:gd name="connsiteX38" fmla="*/ 4001252 w 4035642"/>
              <a:gd name="connsiteY38" fmla="*/ 281804 h 499802"/>
              <a:gd name="connsiteX39" fmla="*/ 3624805 w 4035642"/>
              <a:gd name="connsiteY39" fmla="*/ 219063 h 499802"/>
              <a:gd name="connsiteX40" fmla="*/ 3640224 w 4035642"/>
              <a:gd name="connsiteY40" fmla="*/ 219063 h 499802"/>
              <a:gd name="connsiteX41" fmla="*/ 3624805 w 4035642"/>
              <a:gd name="connsiteY41" fmla="*/ 219063 h 499802"/>
              <a:gd name="connsiteX42" fmla="*/ 3624805 w 4035642"/>
              <a:gd name="connsiteY42" fmla="*/ 219063 h 499802"/>
              <a:gd name="connsiteX43" fmla="*/ 3624805 w 4035642"/>
              <a:gd name="connsiteY43" fmla="*/ 219063 h 499802"/>
              <a:gd name="connsiteX44" fmla="*/ 3709346 w 4035642"/>
              <a:gd name="connsiteY44" fmla="*/ 219063 h 499802"/>
              <a:gd name="connsiteX45" fmla="*/ 3693926 w 4035642"/>
              <a:gd name="connsiteY45" fmla="*/ 219063 h 499802"/>
              <a:gd name="connsiteX46" fmla="*/ 3693926 w 4035642"/>
              <a:gd name="connsiteY46" fmla="*/ 219063 h 499802"/>
              <a:gd name="connsiteX47" fmla="*/ 3709346 w 4035642"/>
              <a:gd name="connsiteY47" fmla="*/ 219063 h 499802"/>
              <a:gd name="connsiteX48" fmla="*/ 3709346 w 4035642"/>
              <a:gd name="connsiteY48" fmla="*/ 219063 h 499802"/>
              <a:gd name="connsiteX49" fmla="*/ 3747629 w 4035642"/>
              <a:gd name="connsiteY49" fmla="*/ 227038 h 499802"/>
              <a:gd name="connsiteX50" fmla="*/ 3740185 w 4035642"/>
              <a:gd name="connsiteY50" fmla="*/ 227038 h 499802"/>
              <a:gd name="connsiteX51" fmla="*/ 3747629 w 4035642"/>
              <a:gd name="connsiteY51" fmla="*/ 227038 h 499802"/>
              <a:gd name="connsiteX52" fmla="*/ 3763048 w 4035642"/>
              <a:gd name="connsiteY52" fmla="*/ 219063 h 499802"/>
              <a:gd name="connsiteX53" fmla="*/ 3747629 w 4035642"/>
              <a:gd name="connsiteY53" fmla="*/ 227038 h 499802"/>
              <a:gd name="connsiteX54" fmla="*/ 3747629 w 4035642"/>
              <a:gd name="connsiteY54" fmla="*/ 227038 h 499802"/>
              <a:gd name="connsiteX55" fmla="*/ 3786443 w 4035642"/>
              <a:gd name="connsiteY55" fmla="*/ 187692 h 499802"/>
              <a:gd name="connsiteX56" fmla="*/ 3748160 w 4035642"/>
              <a:gd name="connsiteY56" fmla="*/ 187692 h 499802"/>
              <a:gd name="connsiteX57" fmla="*/ 3786443 w 4035642"/>
              <a:gd name="connsiteY57" fmla="*/ 187692 h 499802"/>
              <a:gd name="connsiteX58" fmla="*/ 3786443 w 4035642"/>
              <a:gd name="connsiteY58" fmla="*/ 187692 h 49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035642" h="499802">
                <a:moveTo>
                  <a:pt x="4001252" y="281804"/>
                </a:moveTo>
                <a:cubicBezTo>
                  <a:pt x="4024115" y="273828"/>
                  <a:pt x="4024115" y="273828"/>
                  <a:pt x="4024115" y="273828"/>
                </a:cubicBezTo>
                <a:cubicBezTo>
                  <a:pt x="3985832" y="265853"/>
                  <a:pt x="3947550" y="273828"/>
                  <a:pt x="3908735" y="258409"/>
                </a:cubicBezTo>
                <a:cubicBezTo>
                  <a:pt x="3916179" y="250433"/>
                  <a:pt x="3916179" y="250433"/>
                  <a:pt x="3916179" y="250433"/>
                </a:cubicBezTo>
                <a:cubicBezTo>
                  <a:pt x="3908735" y="250433"/>
                  <a:pt x="3900760" y="258409"/>
                  <a:pt x="3893316" y="242458"/>
                </a:cubicBezTo>
                <a:cubicBezTo>
                  <a:pt x="3885872" y="265853"/>
                  <a:pt x="3870453" y="242458"/>
                  <a:pt x="3855033" y="242458"/>
                </a:cubicBezTo>
                <a:lnTo>
                  <a:pt x="3862477" y="234482"/>
                </a:lnTo>
                <a:cubicBezTo>
                  <a:pt x="3839613" y="226506"/>
                  <a:pt x="3839613" y="226506"/>
                  <a:pt x="3839613" y="226506"/>
                </a:cubicBezTo>
                <a:cubicBezTo>
                  <a:pt x="3855033" y="218531"/>
                  <a:pt x="3877896" y="218531"/>
                  <a:pt x="3893316" y="218531"/>
                </a:cubicBezTo>
                <a:cubicBezTo>
                  <a:pt x="3801331" y="203111"/>
                  <a:pt x="3801331" y="203111"/>
                  <a:pt x="3801331" y="203111"/>
                </a:cubicBezTo>
                <a:cubicBezTo>
                  <a:pt x="3801331" y="195136"/>
                  <a:pt x="3793887" y="195136"/>
                  <a:pt x="3793887" y="187692"/>
                </a:cubicBezTo>
                <a:cubicBezTo>
                  <a:pt x="3893847" y="179716"/>
                  <a:pt x="3893847" y="179716"/>
                  <a:pt x="3893847" y="179716"/>
                </a:cubicBezTo>
                <a:cubicBezTo>
                  <a:pt x="3793887" y="171741"/>
                  <a:pt x="3717321" y="148346"/>
                  <a:pt x="3625336" y="156321"/>
                </a:cubicBezTo>
                <a:cubicBezTo>
                  <a:pt x="3617893" y="148346"/>
                  <a:pt x="3617893" y="148346"/>
                  <a:pt x="3617893" y="148346"/>
                </a:cubicBezTo>
                <a:cubicBezTo>
                  <a:pt x="3679570" y="140370"/>
                  <a:pt x="3709878" y="148346"/>
                  <a:pt x="3778999" y="148346"/>
                </a:cubicBezTo>
                <a:cubicBezTo>
                  <a:pt x="3448810" y="116975"/>
                  <a:pt x="3448810" y="116975"/>
                  <a:pt x="3448810" y="116975"/>
                </a:cubicBezTo>
                <a:cubicBezTo>
                  <a:pt x="2795876" y="54766"/>
                  <a:pt x="2795876" y="54766"/>
                  <a:pt x="2795876" y="54766"/>
                </a:cubicBezTo>
                <a:cubicBezTo>
                  <a:pt x="2104659" y="0"/>
                  <a:pt x="2104659" y="0"/>
                  <a:pt x="2104659" y="0"/>
                </a:cubicBezTo>
                <a:cubicBezTo>
                  <a:pt x="1912714" y="0"/>
                  <a:pt x="1912714" y="0"/>
                  <a:pt x="1912714" y="0"/>
                </a:cubicBezTo>
                <a:cubicBezTo>
                  <a:pt x="914703" y="31371"/>
                  <a:pt x="914703" y="31371"/>
                  <a:pt x="914703" y="31371"/>
                </a:cubicBezTo>
                <a:cubicBezTo>
                  <a:pt x="676499" y="39346"/>
                  <a:pt x="454247" y="86136"/>
                  <a:pt x="223486" y="132926"/>
                </a:cubicBezTo>
                <a:cubicBezTo>
                  <a:pt x="162340" y="140902"/>
                  <a:pt x="108638" y="164297"/>
                  <a:pt x="54404" y="211087"/>
                </a:cubicBezTo>
                <a:cubicBezTo>
                  <a:pt x="38985" y="226506"/>
                  <a:pt x="8146" y="219063"/>
                  <a:pt x="702" y="250433"/>
                </a:cubicBezTo>
                <a:cubicBezTo>
                  <a:pt x="-6742" y="297223"/>
                  <a:pt x="46960" y="313174"/>
                  <a:pt x="69824" y="344013"/>
                </a:cubicBezTo>
                <a:cubicBezTo>
                  <a:pt x="308028" y="422174"/>
                  <a:pt x="545700" y="476940"/>
                  <a:pt x="806767" y="500335"/>
                </a:cubicBezTo>
                <a:cubicBezTo>
                  <a:pt x="1014132" y="500335"/>
                  <a:pt x="1221497" y="492359"/>
                  <a:pt x="1420887" y="484915"/>
                </a:cubicBezTo>
                <a:cubicBezTo>
                  <a:pt x="1451725" y="476940"/>
                  <a:pt x="1474589" y="484915"/>
                  <a:pt x="1505428" y="476940"/>
                </a:cubicBezTo>
                <a:cubicBezTo>
                  <a:pt x="1981304" y="437593"/>
                  <a:pt x="2473131" y="484915"/>
                  <a:pt x="2956451" y="430150"/>
                </a:cubicBezTo>
                <a:cubicBezTo>
                  <a:pt x="2987290" y="414730"/>
                  <a:pt x="3048436" y="406755"/>
                  <a:pt x="3079275" y="398779"/>
                </a:cubicBezTo>
                <a:cubicBezTo>
                  <a:pt x="3117558" y="390803"/>
                  <a:pt x="3179236" y="398779"/>
                  <a:pt x="3209543" y="359433"/>
                </a:cubicBezTo>
                <a:cubicBezTo>
                  <a:pt x="3209543" y="374852"/>
                  <a:pt x="3216987" y="351457"/>
                  <a:pt x="3224962" y="367408"/>
                </a:cubicBezTo>
                <a:cubicBezTo>
                  <a:pt x="3224962" y="375384"/>
                  <a:pt x="3224962" y="375384"/>
                  <a:pt x="3224962" y="375384"/>
                </a:cubicBezTo>
                <a:cubicBezTo>
                  <a:pt x="3255801" y="344013"/>
                  <a:pt x="3255801" y="344013"/>
                  <a:pt x="3255801" y="344013"/>
                </a:cubicBezTo>
                <a:cubicBezTo>
                  <a:pt x="3263245" y="344013"/>
                  <a:pt x="3278664" y="351989"/>
                  <a:pt x="3286640" y="336038"/>
                </a:cubicBezTo>
                <a:cubicBezTo>
                  <a:pt x="3302060" y="336038"/>
                  <a:pt x="3324923" y="351457"/>
                  <a:pt x="3332898" y="320618"/>
                </a:cubicBezTo>
                <a:cubicBezTo>
                  <a:pt x="3340342" y="328594"/>
                  <a:pt x="3340342" y="328594"/>
                  <a:pt x="3340342" y="328594"/>
                </a:cubicBezTo>
                <a:cubicBezTo>
                  <a:pt x="3585990" y="273828"/>
                  <a:pt x="3777936" y="320618"/>
                  <a:pt x="4039003" y="289248"/>
                </a:cubicBezTo>
                <a:cubicBezTo>
                  <a:pt x="4024115" y="289248"/>
                  <a:pt x="4008696" y="289248"/>
                  <a:pt x="4001252" y="281804"/>
                </a:cubicBezTo>
                <a:lnTo>
                  <a:pt x="4001252" y="281804"/>
                </a:lnTo>
                <a:close/>
                <a:moveTo>
                  <a:pt x="3624805" y="219063"/>
                </a:moveTo>
                <a:cubicBezTo>
                  <a:pt x="3624805" y="211087"/>
                  <a:pt x="3632248" y="203643"/>
                  <a:pt x="3640224" y="219063"/>
                </a:cubicBezTo>
                <a:lnTo>
                  <a:pt x="3624805" y="219063"/>
                </a:lnTo>
                <a:lnTo>
                  <a:pt x="3624805" y="219063"/>
                </a:lnTo>
                <a:lnTo>
                  <a:pt x="3624805" y="219063"/>
                </a:lnTo>
                <a:close/>
                <a:moveTo>
                  <a:pt x="3709346" y="219063"/>
                </a:moveTo>
                <a:cubicBezTo>
                  <a:pt x="3693926" y="219063"/>
                  <a:pt x="3693926" y="219063"/>
                  <a:pt x="3693926" y="219063"/>
                </a:cubicBezTo>
                <a:lnTo>
                  <a:pt x="3693926" y="219063"/>
                </a:lnTo>
                <a:cubicBezTo>
                  <a:pt x="3709346" y="219063"/>
                  <a:pt x="3709346" y="219063"/>
                  <a:pt x="3709346" y="219063"/>
                </a:cubicBezTo>
                <a:lnTo>
                  <a:pt x="3709346" y="219063"/>
                </a:lnTo>
                <a:close/>
                <a:moveTo>
                  <a:pt x="3747629" y="227038"/>
                </a:moveTo>
                <a:lnTo>
                  <a:pt x="3740185" y="227038"/>
                </a:lnTo>
                <a:lnTo>
                  <a:pt x="3747629" y="227038"/>
                </a:lnTo>
                <a:cubicBezTo>
                  <a:pt x="3747629" y="227038"/>
                  <a:pt x="3755073" y="219063"/>
                  <a:pt x="3763048" y="219063"/>
                </a:cubicBezTo>
                <a:cubicBezTo>
                  <a:pt x="3755604" y="227038"/>
                  <a:pt x="3747629" y="227038"/>
                  <a:pt x="3747629" y="227038"/>
                </a:cubicBezTo>
                <a:lnTo>
                  <a:pt x="3747629" y="227038"/>
                </a:lnTo>
                <a:close/>
                <a:moveTo>
                  <a:pt x="3786443" y="187692"/>
                </a:moveTo>
                <a:cubicBezTo>
                  <a:pt x="3748160" y="187692"/>
                  <a:pt x="3748160" y="187692"/>
                  <a:pt x="3748160" y="187692"/>
                </a:cubicBezTo>
                <a:cubicBezTo>
                  <a:pt x="3755604" y="180248"/>
                  <a:pt x="3771024" y="187692"/>
                  <a:pt x="3786443" y="187692"/>
                </a:cubicBezTo>
                <a:lnTo>
                  <a:pt x="3786443" y="187692"/>
                </a:lnTo>
                <a:close/>
              </a:path>
            </a:pathLst>
          </a:custGeom>
          <a:solidFill>
            <a:srgbClr val="000000"/>
          </a:solidFill>
          <a:ln w="531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xmlns="" id="{0A59A7BD-A76D-4353-B087-099B1D1903CE}"/>
              </a:ext>
            </a:extLst>
          </p:cNvPr>
          <p:cNvSpPr/>
          <p:nvPr/>
        </p:nvSpPr>
        <p:spPr>
          <a:xfrm>
            <a:off x="1217961" y="4584577"/>
            <a:ext cx="1639095" cy="446088"/>
          </a:xfrm>
          <a:custGeom>
            <a:avLst/>
            <a:gdLst>
              <a:gd name="connsiteX0" fmla="*/ 3394406 w 3748521"/>
              <a:gd name="connsiteY0" fmla="*/ 114317 h 404096"/>
              <a:gd name="connsiteX1" fmla="*/ 3371543 w 3748521"/>
              <a:gd name="connsiteY1" fmla="*/ 106873 h 404096"/>
              <a:gd name="connsiteX2" fmla="*/ 3378987 w 3748521"/>
              <a:gd name="connsiteY2" fmla="*/ 91453 h 404096"/>
              <a:gd name="connsiteX3" fmla="*/ 3432689 w 3748521"/>
              <a:gd name="connsiteY3" fmla="*/ 84009 h 404096"/>
              <a:gd name="connsiteX4" fmla="*/ 3486391 w 3748521"/>
              <a:gd name="connsiteY4" fmla="*/ 91453 h 404096"/>
              <a:gd name="connsiteX5" fmla="*/ 3517230 w 3748521"/>
              <a:gd name="connsiteY5" fmla="*/ 84009 h 404096"/>
              <a:gd name="connsiteX6" fmla="*/ 3532649 w 3748521"/>
              <a:gd name="connsiteY6" fmla="*/ 91453 h 404096"/>
              <a:gd name="connsiteX7" fmla="*/ 3609215 w 3748521"/>
              <a:gd name="connsiteY7" fmla="*/ 76034 h 404096"/>
              <a:gd name="connsiteX8" fmla="*/ 3386963 w 3748521"/>
              <a:gd name="connsiteY8" fmla="*/ 76034 h 404096"/>
              <a:gd name="connsiteX9" fmla="*/ 3348679 w 3748521"/>
              <a:gd name="connsiteY9" fmla="*/ 106341 h 404096"/>
              <a:gd name="connsiteX10" fmla="*/ 3356123 w 3748521"/>
              <a:gd name="connsiteY10" fmla="*/ 83478 h 404096"/>
              <a:gd name="connsiteX11" fmla="*/ 3363567 w 3748521"/>
              <a:gd name="connsiteY11" fmla="*/ 90922 h 404096"/>
              <a:gd name="connsiteX12" fmla="*/ 3356123 w 3748521"/>
              <a:gd name="connsiteY12" fmla="*/ 83478 h 404096"/>
              <a:gd name="connsiteX13" fmla="*/ 3325284 w 3748521"/>
              <a:gd name="connsiteY13" fmla="*/ 76034 h 404096"/>
              <a:gd name="connsiteX14" fmla="*/ 3356123 w 3748521"/>
              <a:gd name="connsiteY14" fmla="*/ 53171 h 404096"/>
              <a:gd name="connsiteX15" fmla="*/ 3409825 w 3748521"/>
              <a:gd name="connsiteY15" fmla="*/ 53171 h 404096"/>
              <a:gd name="connsiteX16" fmla="*/ 3417269 w 3748521"/>
              <a:gd name="connsiteY16" fmla="*/ 60614 h 404096"/>
              <a:gd name="connsiteX17" fmla="*/ 3424713 w 3748521"/>
              <a:gd name="connsiteY17" fmla="*/ 53171 h 404096"/>
              <a:gd name="connsiteX18" fmla="*/ 3432157 w 3748521"/>
              <a:gd name="connsiteY18" fmla="*/ 60614 h 404096"/>
              <a:gd name="connsiteX19" fmla="*/ 3470440 w 3748521"/>
              <a:gd name="connsiteY19" fmla="*/ 60614 h 404096"/>
              <a:gd name="connsiteX20" fmla="*/ 3462996 w 3748521"/>
              <a:gd name="connsiteY20" fmla="*/ 53171 h 404096"/>
              <a:gd name="connsiteX21" fmla="*/ 3478416 w 3748521"/>
              <a:gd name="connsiteY21" fmla="*/ 53171 h 404096"/>
              <a:gd name="connsiteX22" fmla="*/ 3478416 w 3748521"/>
              <a:gd name="connsiteY22" fmla="*/ 60614 h 404096"/>
              <a:gd name="connsiteX23" fmla="*/ 3501279 w 3748521"/>
              <a:gd name="connsiteY23" fmla="*/ 45195 h 404096"/>
              <a:gd name="connsiteX24" fmla="*/ 3508722 w 3748521"/>
              <a:gd name="connsiteY24" fmla="*/ 60614 h 404096"/>
              <a:gd name="connsiteX25" fmla="*/ 3516166 w 3748521"/>
              <a:gd name="connsiteY25" fmla="*/ 60614 h 404096"/>
              <a:gd name="connsiteX26" fmla="*/ 3516166 w 3748521"/>
              <a:gd name="connsiteY26" fmla="*/ 53171 h 404096"/>
              <a:gd name="connsiteX27" fmla="*/ 3531586 w 3748521"/>
              <a:gd name="connsiteY27" fmla="*/ 45727 h 404096"/>
              <a:gd name="connsiteX28" fmla="*/ 3393874 w 3748521"/>
              <a:gd name="connsiteY28" fmla="*/ 38283 h 404096"/>
              <a:gd name="connsiteX29" fmla="*/ 3524142 w 3748521"/>
              <a:gd name="connsiteY29" fmla="*/ 30839 h 404096"/>
              <a:gd name="connsiteX30" fmla="*/ 3010515 w 3748521"/>
              <a:gd name="connsiteY30" fmla="*/ 23395 h 404096"/>
              <a:gd name="connsiteX31" fmla="*/ 2979676 w 3748521"/>
              <a:gd name="connsiteY31" fmla="*/ 7976 h 404096"/>
              <a:gd name="connsiteX32" fmla="*/ 2099704 w 3748521"/>
              <a:gd name="connsiteY32" fmla="*/ 0 h 404096"/>
              <a:gd name="connsiteX33" fmla="*/ 1287259 w 3748521"/>
              <a:gd name="connsiteY33" fmla="*/ 38283 h 404096"/>
              <a:gd name="connsiteX34" fmla="*/ 658783 w 3748521"/>
              <a:gd name="connsiteY34" fmla="*/ 76566 h 404096"/>
              <a:gd name="connsiteX35" fmla="*/ 76566 w 3748521"/>
              <a:gd name="connsiteY35" fmla="*/ 145156 h 404096"/>
              <a:gd name="connsiteX36" fmla="*/ 0 w 3748521"/>
              <a:gd name="connsiteY36" fmla="*/ 190882 h 404096"/>
              <a:gd name="connsiteX37" fmla="*/ 91985 w 3748521"/>
              <a:gd name="connsiteY37" fmla="*/ 320618 h 404096"/>
              <a:gd name="connsiteX38" fmla="*/ 153131 w 3748521"/>
              <a:gd name="connsiteY38" fmla="*/ 328062 h 404096"/>
              <a:gd name="connsiteX39" fmla="*/ 229697 w 3748521"/>
              <a:gd name="connsiteY39" fmla="*/ 350926 h 404096"/>
              <a:gd name="connsiteX40" fmla="*/ 758212 w 3748521"/>
              <a:gd name="connsiteY40" fmla="*/ 404096 h 404096"/>
              <a:gd name="connsiteX41" fmla="*/ 1463253 w 3748521"/>
              <a:gd name="connsiteY41" fmla="*/ 373789 h 404096"/>
              <a:gd name="connsiteX42" fmla="*/ 1470697 w 3748521"/>
              <a:gd name="connsiteY42" fmla="*/ 358369 h 404096"/>
              <a:gd name="connsiteX43" fmla="*/ 1486116 w 3748521"/>
              <a:gd name="connsiteY43" fmla="*/ 358369 h 404096"/>
              <a:gd name="connsiteX44" fmla="*/ 1478672 w 3748521"/>
              <a:gd name="connsiteY44" fmla="*/ 365813 h 404096"/>
              <a:gd name="connsiteX45" fmla="*/ 1647223 w 3748521"/>
              <a:gd name="connsiteY45" fmla="*/ 358369 h 404096"/>
              <a:gd name="connsiteX46" fmla="*/ 1639779 w 3748521"/>
              <a:gd name="connsiteY46" fmla="*/ 350926 h 404096"/>
              <a:gd name="connsiteX47" fmla="*/ 1693481 w 3748521"/>
              <a:gd name="connsiteY47" fmla="*/ 350926 h 404096"/>
              <a:gd name="connsiteX48" fmla="*/ 1693481 w 3748521"/>
              <a:gd name="connsiteY48" fmla="*/ 350926 h 404096"/>
              <a:gd name="connsiteX49" fmla="*/ 1739208 w 3748521"/>
              <a:gd name="connsiteY49" fmla="*/ 350926 h 404096"/>
              <a:gd name="connsiteX50" fmla="*/ 1700925 w 3748521"/>
              <a:gd name="connsiteY50" fmla="*/ 350926 h 404096"/>
              <a:gd name="connsiteX51" fmla="*/ 1792910 w 3748521"/>
              <a:gd name="connsiteY51" fmla="*/ 328062 h 404096"/>
              <a:gd name="connsiteX52" fmla="*/ 1815774 w 3748521"/>
              <a:gd name="connsiteY52" fmla="*/ 343482 h 404096"/>
              <a:gd name="connsiteX53" fmla="*/ 1815774 w 3748521"/>
              <a:gd name="connsiteY53" fmla="*/ 336038 h 404096"/>
              <a:gd name="connsiteX54" fmla="*/ 2191157 w 3748521"/>
              <a:gd name="connsiteY54" fmla="*/ 297755 h 404096"/>
              <a:gd name="connsiteX55" fmla="*/ 2566541 w 3748521"/>
              <a:gd name="connsiteY55" fmla="*/ 274892 h 404096"/>
              <a:gd name="connsiteX56" fmla="*/ 2573985 w 3748521"/>
              <a:gd name="connsiteY56" fmla="*/ 267448 h 404096"/>
              <a:gd name="connsiteX57" fmla="*/ 2665970 w 3748521"/>
              <a:gd name="connsiteY57" fmla="*/ 252028 h 404096"/>
              <a:gd name="connsiteX58" fmla="*/ 2681389 w 3748521"/>
              <a:gd name="connsiteY58" fmla="*/ 267448 h 404096"/>
              <a:gd name="connsiteX59" fmla="*/ 2727116 w 3748521"/>
              <a:gd name="connsiteY59" fmla="*/ 252028 h 404096"/>
              <a:gd name="connsiteX60" fmla="*/ 2734560 w 3748521"/>
              <a:gd name="connsiteY60" fmla="*/ 267448 h 404096"/>
              <a:gd name="connsiteX61" fmla="*/ 2734560 w 3748521"/>
              <a:gd name="connsiteY61" fmla="*/ 252028 h 404096"/>
              <a:gd name="connsiteX62" fmla="*/ 2772843 w 3748521"/>
              <a:gd name="connsiteY62" fmla="*/ 259472 h 404096"/>
              <a:gd name="connsiteX63" fmla="*/ 2841965 w 3748521"/>
              <a:gd name="connsiteY63" fmla="*/ 236609 h 404096"/>
              <a:gd name="connsiteX64" fmla="*/ 2841965 w 3748521"/>
              <a:gd name="connsiteY64" fmla="*/ 236609 h 404096"/>
              <a:gd name="connsiteX65" fmla="*/ 2849408 w 3748521"/>
              <a:gd name="connsiteY65" fmla="*/ 221189 h 404096"/>
              <a:gd name="connsiteX66" fmla="*/ 2856852 w 3748521"/>
              <a:gd name="connsiteY66" fmla="*/ 228633 h 404096"/>
              <a:gd name="connsiteX67" fmla="*/ 3117388 w 3748521"/>
              <a:gd name="connsiteY67" fmla="*/ 198326 h 404096"/>
              <a:gd name="connsiteX68" fmla="*/ 3117388 w 3748521"/>
              <a:gd name="connsiteY68" fmla="*/ 198326 h 404096"/>
              <a:gd name="connsiteX69" fmla="*/ 3431625 w 3748521"/>
              <a:gd name="connsiteY69" fmla="*/ 160043 h 404096"/>
              <a:gd name="connsiteX70" fmla="*/ 3661322 w 3748521"/>
              <a:gd name="connsiteY70" fmla="*/ 129736 h 404096"/>
              <a:gd name="connsiteX71" fmla="*/ 3753307 w 3748521"/>
              <a:gd name="connsiteY71" fmla="*/ 114317 h 404096"/>
              <a:gd name="connsiteX72" fmla="*/ 3394406 w 3748521"/>
              <a:gd name="connsiteY72" fmla="*/ 114317 h 404096"/>
              <a:gd name="connsiteX73" fmla="*/ 3394406 w 3748521"/>
              <a:gd name="connsiteY73" fmla="*/ 114317 h 404096"/>
              <a:gd name="connsiteX74" fmla="*/ 3394406 w 3748521"/>
              <a:gd name="connsiteY74" fmla="*/ 114317 h 404096"/>
              <a:gd name="connsiteX75" fmla="*/ 3011047 w 3748521"/>
              <a:gd name="connsiteY75" fmla="*/ 84009 h 404096"/>
              <a:gd name="connsiteX76" fmla="*/ 3003603 w 3748521"/>
              <a:gd name="connsiteY76" fmla="*/ 84009 h 404096"/>
              <a:gd name="connsiteX77" fmla="*/ 3003603 w 3748521"/>
              <a:gd name="connsiteY77" fmla="*/ 68590 h 404096"/>
              <a:gd name="connsiteX78" fmla="*/ 3011047 w 3748521"/>
              <a:gd name="connsiteY78" fmla="*/ 84009 h 404096"/>
              <a:gd name="connsiteX79" fmla="*/ 3011047 w 3748521"/>
              <a:gd name="connsiteY79" fmla="*/ 84009 h 404096"/>
              <a:gd name="connsiteX80" fmla="*/ 3064749 w 3748521"/>
              <a:gd name="connsiteY80" fmla="*/ 91453 h 404096"/>
              <a:gd name="connsiteX81" fmla="*/ 3064749 w 3748521"/>
              <a:gd name="connsiteY81" fmla="*/ 76034 h 404096"/>
              <a:gd name="connsiteX82" fmla="*/ 3072193 w 3748521"/>
              <a:gd name="connsiteY82" fmla="*/ 76034 h 404096"/>
              <a:gd name="connsiteX83" fmla="*/ 3064749 w 3748521"/>
              <a:gd name="connsiteY83" fmla="*/ 91453 h 404096"/>
              <a:gd name="connsiteX84" fmla="*/ 3064749 w 3748521"/>
              <a:gd name="connsiteY84" fmla="*/ 91453 h 404096"/>
              <a:gd name="connsiteX85" fmla="*/ 3064749 w 3748521"/>
              <a:gd name="connsiteY85" fmla="*/ 91453 h 404096"/>
              <a:gd name="connsiteX86" fmla="*/ 3156734 w 3748521"/>
              <a:gd name="connsiteY86" fmla="*/ 91453 h 404096"/>
              <a:gd name="connsiteX87" fmla="*/ 3156734 w 3748521"/>
              <a:gd name="connsiteY87" fmla="*/ 68590 h 404096"/>
              <a:gd name="connsiteX88" fmla="*/ 3156734 w 3748521"/>
              <a:gd name="connsiteY88" fmla="*/ 91453 h 404096"/>
              <a:gd name="connsiteX89" fmla="*/ 3156734 w 3748521"/>
              <a:gd name="connsiteY89" fmla="*/ 91453 h 404096"/>
              <a:gd name="connsiteX90" fmla="*/ 3156734 w 3748521"/>
              <a:gd name="connsiteY90" fmla="*/ 91453 h 404096"/>
              <a:gd name="connsiteX91" fmla="*/ 3202992 w 3748521"/>
              <a:gd name="connsiteY91" fmla="*/ 84009 h 404096"/>
              <a:gd name="connsiteX92" fmla="*/ 3202992 w 3748521"/>
              <a:gd name="connsiteY92" fmla="*/ 84009 h 404096"/>
              <a:gd name="connsiteX93" fmla="*/ 3187573 w 3748521"/>
              <a:gd name="connsiteY93" fmla="*/ 76566 h 404096"/>
              <a:gd name="connsiteX94" fmla="*/ 3202992 w 3748521"/>
              <a:gd name="connsiteY94" fmla="*/ 69122 h 404096"/>
              <a:gd name="connsiteX95" fmla="*/ 3210436 w 3748521"/>
              <a:gd name="connsiteY95" fmla="*/ 76566 h 404096"/>
              <a:gd name="connsiteX96" fmla="*/ 3256163 w 3748521"/>
              <a:gd name="connsiteY96" fmla="*/ 76566 h 404096"/>
              <a:gd name="connsiteX97" fmla="*/ 3202992 w 3748521"/>
              <a:gd name="connsiteY97" fmla="*/ 84009 h 404096"/>
              <a:gd name="connsiteX98" fmla="*/ 3202992 w 3748521"/>
              <a:gd name="connsiteY98" fmla="*/ 84009 h 404096"/>
              <a:gd name="connsiteX99" fmla="*/ 3271582 w 3748521"/>
              <a:gd name="connsiteY99" fmla="*/ 84009 h 404096"/>
              <a:gd name="connsiteX100" fmla="*/ 3264138 w 3748521"/>
              <a:gd name="connsiteY100" fmla="*/ 84009 h 404096"/>
              <a:gd name="connsiteX101" fmla="*/ 3271582 w 3748521"/>
              <a:gd name="connsiteY101" fmla="*/ 76566 h 404096"/>
              <a:gd name="connsiteX102" fmla="*/ 3271582 w 3748521"/>
              <a:gd name="connsiteY102" fmla="*/ 84009 h 404096"/>
              <a:gd name="connsiteX103" fmla="*/ 3271582 w 3748521"/>
              <a:gd name="connsiteY103" fmla="*/ 84009 h 404096"/>
              <a:gd name="connsiteX104" fmla="*/ 3271582 w 3748521"/>
              <a:gd name="connsiteY104" fmla="*/ 84009 h 404096"/>
              <a:gd name="connsiteX105" fmla="*/ 3287002 w 3748521"/>
              <a:gd name="connsiteY105" fmla="*/ 84009 h 404096"/>
              <a:gd name="connsiteX106" fmla="*/ 3279558 w 3748521"/>
              <a:gd name="connsiteY106" fmla="*/ 68590 h 404096"/>
              <a:gd name="connsiteX107" fmla="*/ 3294977 w 3748521"/>
              <a:gd name="connsiteY107" fmla="*/ 76034 h 404096"/>
              <a:gd name="connsiteX108" fmla="*/ 3287002 w 3748521"/>
              <a:gd name="connsiteY108" fmla="*/ 84009 h 404096"/>
              <a:gd name="connsiteX109" fmla="*/ 3287002 w 3748521"/>
              <a:gd name="connsiteY109" fmla="*/ 84009 h 404096"/>
              <a:gd name="connsiteX110" fmla="*/ 3287002 w 3748521"/>
              <a:gd name="connsiteY110" fmla="*/ 84009 h 40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3748521" h="404096">
                <a:moveTo>
                  <a:pt x="3394406" y="114317"/>
                </a:moveTo>
                <a:cubicBezTo>
                  <a:pt x="3371543" y="106873"/>
                  <a:pt x="3371543" y="106873"/>
                  <a:pt x="3371543" y="106873"/>
                </a:cubicBezTo>
                <a:cubicBezTo>
                  <a:pt x="3378987" y="91453"/>
                  <a:pt x="3378987" y="91453"/>
                  <a:pt x="3378987" y="91453"/>
                </a:cubicBezTo>
                <a:cubicBezTo>
                  <a:pt x="3401850" y="106873"/>
                  <a:pt x="3417269" y="98897"/>
                  <a:pt x="3432689" y="84009"/>
                </a:cubicBezTo>
                <a:cubicBezTo>
                  <a:pt x="3448109" y="114317"/>
                  <a:pt x="3470972" y="68590"/>
                  <a:pt x="3486391" y="91453"/>
                </a:cubicBezTo>
                <a:cubicBezTo>
                  <a:pt x="3493835" y="76034"/>
                  <a:pt x="3509255" y="106873"/>
                  <a:pt x="3517230" y="84009"/>
                </a:cubicBezTo>
                <a:cubicBezTo>
                  <a:pt x="3524674" y="99429"/>
                  <a:pt x="3532649" y="68590"/>
                  <a:pt x="3532649" y="91453"/>
                </a:cubicBezTo>
                <a:cubicBezTo>
                  <a:pt x="3555513" y="84009"/>
                  <a:pt x="3578376" y="84009"/>
                  <a:pt x="3609215" y="76034"/>
                </a:cubicBezTo>
                <a:cubicBezTo>
                  <a:pt x="3524674" y="76034"/>
                  <a:pt x="3471503" y="76034"/>
                  <a:pt x="3386963" y="76034"/>
                </a:cubicBezTo>
                <a:cubicBezTo>
                  <a:pt x="3364099" y="83478"/>
                  <a:pt x="3379519" y="121761"/>
                  <a:pt x="3348679" y="106341"/>
                </a:cubicBezTo>
                <a:cubicBezTo>
                  <a:pt x="3341235" y="98897"/>
                  <a:pt x="3348679" y="90922"/>
                  <a:pt x="3356123" y="83478"/>
                </a:cubicBezTo>
                <a:cubicBezTo>
                  <a:pt x="3363567" y="90922"/>
                  <a:pt x="3363567" y="90922"/>
                  <a:pt x="3363567" y="90922"/>
                </a:cubicBezTo>
                <a:cubicBezTo>
                  <a:pt x="3356123" y="83478"/>
                  <a:pt x="3356123" y="83478"/>
                  <a:pt x="3356123" y="83478"/>
                </a:cubicBezTo>
                <a:cubicBezTo>
                  <a:pt x="3348679" y="68058"/>
                  <a:pt x="3333260" y="90922"/>
                  <a:pt x="3325284" y="76034"/>
                </a:cubicBezTo>
                <a:cubicBezTo>
                  <a:pt x="3325284" y="45727"/>
                  <a:pt x="3348148" y="76034"/>
                  <a:pt x="3356123" y="53171"/>
                </a:cubicBezTo>
                <a:cubicBezTo>
                  <a:pt x="3363567" y="53171"/>
                  <a:pt x="3401850" y="76034"/>
                  <a:pt x="3409825" y="53171"/>
                </a:cubicBezTo>
                <a:cubicBezTo>
                  <a:pt x="3417269" y="53171"/>
                  <a:pt x="3417269" y="60614"/>
                  <a:pt x="3417269" y="60614"/>
                </a:cubicBezTo>
                <a:lnTo>
                  <a:pt x="3424713" y="53171"/>
                </a:lnTo>
                <a:cubicBezTo>
                  <a:pt x="3432157" y="60614"/>
                  <a:pt x="3432157" y="60614"/>
                  <a:pt x="3432157" y="60614"/>
                </a:cubicBezTo>
                <a:cubicBezTo>
                  <a:pt x="3447576" y="68058"/>
                  <a:pt x="3470440" y="60614"/>
                  <a:pt x="3470440" y="60614"/>
                </a:cubicBezTo>
                <a:cubicBezTo>
                  <a:pt x="3462996" y="53171"/>
                  <a:pt x="3462996" y="53171"/>
                  <a:pt x="3462996" y="53171"/>
                </a:cubicBezTo>
                <a:cubicBezTo>
                  <a:pt x="3462996" y="45727"/>
                  <a:pt x="3470440" y="53171"/>
                  <a:pt x="3478416" y="53171"/>
                </a:cubicBezTo>
                <a:cubicBezTo>
                  <a:pt x="3478416" y="53171"/>
                  <a:pt x="3478416" y="53171"/>
                  <a:pt x="3478416" y="60614"/>
                </a:cubicBezTo>
                <a:cubicBezTo>
                  <a:pt x="3501279" y="45195"/>
                  <a:pt x="3501279" y="45195"/>
                  <a:pt x="3501279" y="45195"/>
                </a:cubicBezTo>
                <a:cubicBezTo>
                  <a:pt x="3508722" y="52639"/>
                  <a:pt x="3508722" y="52639"/>
                  <a:pt x="3508722" y="60614"/>
                </a:cubicBezTo>
                <a:cubicBezTo>
                  <a:pt x="3516166" y="60614"/>
                  <a:pt x="3516166" y="60614"/>
                  <a:pt x="3516166" y="60614"/>
                </a:cubicBezTo>
                <a:cubicBezTo>
                  <a:pt x="3516166" y="53171"/>
                  <a:pt x="3516166" y="53171"/>
                  <a:pt x="3516166" y="53171"/>
                </a:cubicBezTo>
                <a:cubicBezTo>
                  <a:pt x="3523610" y="45727"/>
                  <a:pt x="3531586" y="45727"/>
                  <a:pt x="3531586" y="45727"/>
                </a:cubicBezTo>
                <a:cubicBezTo>
                  <a:pt x="3493304" y="38283"/>
                  <a:pt x="3439601" y="45727"/>
                  <a:pt x="3393874" y="38283"/>
                </a:cubicBezTo>
                <a:cubicBezTo>
                  <a:pt x="3439601" y="22863"/>
                  <a:pt x="3501279" y="38283"/>
                  <a:pt x="3524142" y="30839"/>
                </a:cubicBezTo>
                <a:cubicBezTo>
                  <a:pt x="3371011" y="15419"/>
                  <a:pt x="3179597" y="7976"/>
                  <a:pt x="3010515" y="23395"/>
                </a:cubicBezTo>
                <a:cubicBezTo>
                  <a:pt x="3003071" y="7976"/>
                  <a:pt x="2979676" y="23395"/>
                  <a:pt x="2979676" y="7976"/>
                </a:cubicBezTo>
                <a:cubicBezTo>
                  <a:pt x="2099704" y="0"/>
                  <a:pt x="2099704" y="0"/>
                  <a:pt x="2099704" y="0"/>
                </a:cubicBezTo>
                <a:cubicBezTo>
                  <a:pt x="1287259" y="38283"/>
                  <a:pt x="1287259" y="38283"/>
                  <a:pt x="1287259" y="38283"/>
                </a:cubicBezTo>
                <a:cubicBezTo>
                  <a:pt x="658783" y="76566"/>
                  <a:pt x="658783" y="76566"/>
                  <a:pt x="658783" y="76566"/>
                </a:cubicBezTo>
                <a:cubicBezTo>
                  <a:pt x="459393" y="91985"/>
                  <a:pt x="260536" y="91985"/>
                  <a:pt x="76566" y="145156"/>
                </a:cubicBezTo>
                <a:cubicBezTo>
                  <a:pt x="45727" y="160575"/>
                  <a:pt x="15420" y="168019"/>
                  <a:pt x="0" y="190882"/>
                </a:cubicBezTo>
                <a:cubicBezTo>
                  <a:pt x="0" y="252028"/>
                  <a:pt x="61146" y="274892"/>
                  <a:pt x="91985" y="320618"/>
                </a:cubicBezTo>
                <a:cubicBezTo>
                  <a:pt x="114849" y="290311"/>
                  <a:pt x="137712" y="336038"/>
                  <a:pt x="153131" y="328062"/>
                </a:cubicBezTo>
                <a:cubicBezTo>
                  <a:pt x="175995" y="328062"/>
                  <a:pt x="206833" y="335506"/>
                  <a:pt x="229697" y="350926"/>
                </a:cubicBezTo>
                <a:cubicBezTo>
                  <a:pt x="390803" y="381233"/>
                  <a:pt x="582217" y="389208"/>
                  <a:pt x="758212" y="404096"/>
                </a:cubicBezTo>
                <a:cubicBezTo>
                  <a:pt x="1463253" y="373789"/>
                  <a:pt x="1463253" y="373789"/>
                  <a:pt x="1463253" y="373789"/>
                </a:cubicBezTo>
                <a:cubicBezTo>
                  <a:pt x="1470697" y="358369"/>
                  <a:pt x="1470697" y="358369"/>
                  <a:pt x="1470697" y="358369"/>
                </a:cubicBezTo>
                <a:cubicBezTo>
                  <a:pt x="1478141" y="358369"/>
                  <a:pt x="1478141" y="358369"/>
                  <a:pt x="1486116" y="358369"/>
                </a:cubicBezTo>
                <a:cubicBezTo>
                  <a:pt x="1478672" y="365813"/>
                  <a:pt x="1478672" y="365813"/>
                  <a:pt x="1478672" y="365813"/>
                </a:cubicBezTo>
                <a:cubicBezTo>
                  <a:pt x="1532374" y="365813"/>
                  <a:pt x="1593521" y="365813"/>
                  <a:pt x="1647223" y="358369"/>
                </a:cubicBezTo>
                <a:cubicBezTo>
                  <a:pt x="1639779" y="350926"/>
                  <a:pt x="1639779" y="350926"/>
                  <a:pt x="1639779" y="350926"/>
                </a:cubicBezTo>
                <a:cubicBezTo>
                  <a:pt x="1655198" y="343482"/>
                  <a:pt x="1678062" y="343482"/>
                  <a:pt x="1693481" y="350926"/>
                </a:cubicBezTo>
                <a:lnTo>
                  <a:pt x="1693481" y="350926"/>
                </a:lnTo>
                <a:cubicBezTo>
                  <a:pt x="1739208" y="350926"/>
                  <a:pt x="1739208" y="350926"/>
                  <a:pt x="1739208" y="350926"/>
                </a:cubicBezTo>
                <a:cubicBezTo>
                  <a:pt x="1700925" y="350926"/>
                  <a:pt x="1700925" y="350926"/>
                  <a:pt x="1700925" y="350926"/>
                </a:cubicBezTo>
                <a:cubicBezTo>
                  <a:pt x="1723788" y="335506"/>
                  <a:pt x="1762071" y="335506"/>
                  <a:pt x="1792910" y="328062"/>
                </a:cubicBezTo>
                <a:cubicBezTo>
                  <a:pt x="1808330" y="328062"/>
                  <a:pt x="1800354" y="358369"/>
                  <a:pt x="1815774" y="343482"/>
                </a:cubicBezTo>
                <a:lnTo>
                  <a:pt x="1815774" y="336038"/>
                </a:lnTo>
                <a:cubicBezTo>
                  <a:pt x="1938597" y="313174"/>
                  <a:pt x="2068865" y="320618"/>
                  <a:pt x="2191157" y="297755"/>
                </a:cubicBezTo>
                <a:cubicBezTo>
                  <a:pt x="2321425" y="297755"/>
                  <a:pt x="2451693" y="274892"/>
                  <a:pt x="2566541" y="274892"/>
                </a:cubicBezTo>
                <a:cubicBezTo>
                  <a:pt x="2573985" y="267448"/>
                  <a:pt x="2573985" y="267448"/>
                  <a:pt x="2573985" y="267448"/>
                </a:cubicBezTo>
                <a:cubicBezTo>
                  <a:pt x="2604824" y="267448"/>
                  <a:pt x="2643107" y="282867"/>
                  <a:pt x="2665970" y="252028"/>
                </a:cubicBezTo>
                <a:cubicBezTo>
                  <a:pt x="2681389" y="267448"/>
                  <a:pt x="2681389" y="267448"/>
                  <a:pt x="2681389" y="267448"/>
                </a:cubicBezTo>
                <a:cubicBezTo>
                  <a:pt x="2696809" y="260004"/>
                  <a:pt x="2712228" y="267448"/>
                  <a:pt x="2727116" y="252028"/>
                </a:cubicBezTo>
                <a:cubicBezTo>
                  <a:pt x="2734560" y="267448"/>
                  <a:pt x="2734560" y="267448"/>
                  <a:pt x="2734560" y="267448"/>
                </a:cubicBezTo>
                <a:cubicBezTo>
                  <a:pt x="2734560" y="252028"/>
                  <a:pt x="2734560" y="252028"/>
                  <a:pt x="2734560" y="252028"/>
                </a:cubicBezTo>
                <a:cubicBezTo>
                  <a:pt x="2749979" y="259472"/>
                  <a:pt x="2765399" y="236609"/>
                  <a:pt x="2772843" y="259472"/>
                </a:cubicBezTo>
                <a:cubicBezTo>
                  <a:pt x="2795706" y="266916"/>
                  <a:pt x="2818570" y="229165"/>
                  <a:pt x="2841965" y="236609"/>
                </a:cubicBezTo>
                <a:lnTo>
                  <a:pt x="2841965" y="236609"/>
                </a:lnTo>
                <a:cubicBezTo>
                  <a:pt x="2849408" y="221189"/>
                  <a:pt x="2849408" y="221189"/>
                  <a:pt x="2849408" y="221189"/>
                </a:cubicBezTo>
                <a:cubicBezTo>
                  <a:pt x="2856852" y="228633"/>
                  <a:pt x="2856852" y="228633"/>
                  <a:pt x="2856852" y="228633"/>
                </a:cubicBezTo>
                <a:cubicBezTo>
                  <a:pt x="2941393" y="205770"/>
                  <a:pt x="3048266" y="213214"/>
                  <a:pt x="3117388" y="198326"/>
                </a:cubicBezTo>
                <a:lnTo>
                  <a:pt x="3117388" y="198326"/>
                </a:lnTo>
                <a:cubicBezTo>
                  <a:pt x="3209373" y="175463"/>
                  <a:pt x="3332197" y="190882"/>
                  <a:pt x="3431625" y="160043"/>
                </a:cubicBezTo>
                <a:cubicBezTo>
                  <a:pt x="3508191" y="152599"/>
                  <a:pt x="3584757" y="160043"/>
                  <a:pt x="3661322" y="129736"/>
                </a:cubicBezTo>
                <a:cubicBezTo>
                  <a:pt x="3684185" y="114317"/>
                  <a:pt x="3722468" y="122292"/>
                  <a:pt x="3753307" y="114317"/>
                </a:cubicBezTo>
                <a:lnTo>
                  <a:pt x="3394406" y="114317"/>
                </a:lnTo>
                <a:lnTo>
                  <a:pt x="3394406" y="114317"/>
                </a:lnTo>
                <a:lnTo>
                  <a:pt x="3394406" y="114317"/>
                </a:lnTo>
                <a:close/>
                <a:moveTo>
                  <a:pt x="3011047" y="84009"/>
                </a:moveTo>
                <a:cubicBezTo>
                  <a:pt x="3003603" y="84009"/>
                  <a:pt x="3003603" y="84009"/>
                  <a:pt x="3003603" y="84009"/>
                </a:cubicBezTo>
                <a:cubicBezTo>
                  <a:pt x="3003603" y="68590"/>
                  <a:pt x="3003603" y="68590"/>
                  <a:pt x="3003603" y="68590"/>
                </a:cubicBezTo>
                <a:cubicBezTo>
                  <a:pt x="3011047" y="76034"/>
                  <a:pt x="3019022" y="76034"/>
                  <a:pt x="3011047" y="84009"/>
                </a:cubicBezTo>
                <a:lnTo>
                  <a:pt x="3011047" y="84009"/>
                </a:lnTo>
                <a:close/>
                <a:moveTo>
                  <a:pt x="3064749" y="91453"/>
                </a:moveTo>
                <a:cubicBezTo>
                  <a:pt x="3064749" y="76034"/>
                  <a:pt x="3064749" y="76034"/>
                  <a:pt x="3064749" y="76034"/>
                </a:cubicBezTo>
                <a:cubicBezTo>
                  <a:pt x="3072193" y="68590"/>
                  <a:pt x="3072193" y="76034"/>
                  <a:pt x="3072193" y="76034"/>
                </a:cubicBezTo>
                <a:lnTo>
                  <a:pt x="3064749" y="91453"/>
                </a:lnTo>
                <a:lnTo>
                  <a:pt x="3064749" y="91453"/>
                </a:lnTo>
                <a:lnTo>
                  <a:pt x="3064749" y="91453"/>
                </a:lnTo>
                <a:close/>
                <a:moveTo>
                  <a:pt x="3156734" y="91453"/>
                </a:moveTo>
                <a:cubicBezTo>
                  <a:pt x="3156734" y="76034"/>
                  <a:pt x="3141314" y="76034"/>
                  <a:pt x="3156734" y="68590"/>
                </a:cubicBezTo>
                <a:lnTo>
                  <a:pt x="3156734" y="91453"/>
                </a:lnTo>
                <a:lnTo>
                  <a:pt x="3156734" y="91453"/>
                </a:lnTo>
                <a:lnTo>
                  <a:pt x="3156734" y="91453"/>
                </a:lnTo>
                <a:close/>
                <a:moveTo>
                  <a:pt x="3202992" y="84009"/>
                </a:moveTo>
                <a:lnTo>
                  <a:pt x="3202992" y="84009"/>
                </a:lnTo>
                <a:cubicBezTo>
                  <a:pt x="3195549" y="91453"/>
                  <a:pt x="3195549" y="84009"/>
                  <a:pt x="3187573" y="76566"/>
                </a:cubicBezTo>
                <a:cubicBezTo>
                  <a:pt x="3187573" y="76566"/>
                  <a:pt x="3195016" y="61146"/>
                  <a:pt x="3202992" y="69122"/>
                </a:cubicBezTo>
                <a:cubicBezTo>
                  <a:pt x="3202992" y="76566"/>
                  <a:pt x="3202992" y="76566"/>
                  <a:pt x="3210436" y="76566"/>
                </a:cubicBezTo>
                <a:cubicBezTo>
                  <a:pt x="3225856" y="61146"/>
                  <a:pt x="3241275" y="69122"/>
                  <a:pt x="3256163" y="76566"/>
                </a:cubicBezTo>
                <a:cubicBezTo>
                  <a:pt x="3241275" y="98897"/>
                  <a:pt x="3218412" y="68590"/>
                  <a:pt x="3202992" y="84009"/>
                </a:cubicBezTo>
                <a:lnTo>
                  <a:pt x="3202992" y="84009"/>
                </a:lnTo>
                <a:close/>
                <a:moveTo>
                  <a:pt x="3271582" y="84009"/>
                </a:moveTo>
                <a:cubicBezTo>
                  <a:pt x="3264138" y="76566"/>
                  <a:pt x="3264138" y="84009"/>
                  <a:pt x="3264138" y="84009"/>
                </a:cubicBezTo>
                <a:cubicBezTo>
                  <a:pt x="3264138" y="76566"/>
                  <a:pt x="3264138" y="68590"/>
                  <a:pt x="3271582" y="76566"/>
                </a:cubicBezTo>
                <a:lnTo>
                  <a:pt x="3271582" y="84009"/>
                </a:lnTo>
                <a:lnTo>
                  <a:pt x="3271582" y="84009"/>
                </a:lnTo>
                <a:lnTo>
                  <a:pt x="3271582" y="84009"/>
                </a:lnTo>
                <a:close/>
                <a:moveTo>
                  <a:pt x="3287002" y="84009"/>
                </a:moveTo>
                <a:cubicBezTo>
                  <a:pt x="3279558" y="68590"/>
                  <a:pt x="3279558" y="68590"/>
                  <a:pt x="3279558" y="68590"/>
                </a:cubicBezTo>
                <a:cubicBezTo>
                  <a:pt x="3287002" y="68590"/>
                  <a:pt x="3294977" y="61146"/>
                  <a:pt x="3294977" y="76034"/>
                </a:cubicBezTo>
                <a:lnTo>
                  <a:pt x="3287002" y="84009"/>
                </a:lnTo>
                <a:lnTo>
                  <a:pt x="3287002" y="84009"/>
                </a:lnTo>
                <a:lnTo>
                  <a:pt x="3287002" y="84009"/>
                </a:lnTo>
                <a:close/>
              </a:path>
            </a:pathLst>
          </a:custGeom>
          <a:solidFill>
            <a:srgbClr val="000000"/>
          </a:solidFill>
          <a:ln w="531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xmlns="" id="{051935E0-269E-4BCE-8C9B-C0557022EB1A}"/>
              </a:ext>
            </a:extLst>
          </p:cNvPr>
          <p:cNvSpPr/>
          <p:nvPr/>
        </p:nvSpPr>
        <p:spPr>
          <a:xfrm>
            <a:off x="4138615" y="4618245"/>
            <a:ext cx="1397330" cy="415925"/>
          </a:xfrm>
          <a:custGeom>
            <a:avLst/>
            <a:gdLst>
              <a:gd name="connsiteX0" fmla="*/ 3168299 w 3493303"/>
              <a:gd name="connsiteY0" fmla="*/ 433990 h 521071"/>
              <a:gd name="connsiteX1" fmla="*/ 3168299 w 3493303"/>
              <a:gd name="connsiteY1" fmla="*/ 433990 h 521071"/>
              <a:gd name="connsiteX2" fmla="*/ 3321430 w 3493303"/>
              <a:gd name="connsiteY2" fmla="*/ 419102 h 521071"/>
              <a:gd name="connsiteX3" fmla="*/ 3321430 w 3493303"/>
              <a:gd name="connsiteY3" fmla="*/ 411658 h 521071"/>
              <a:gd name="connsiteX4" fmla="*/ 3397995 w 3493303"/>
              <a:gd name="connsiteY4" fmla="*/ 404214 h 521071"/>
              <a:gd name="connsiteX5" fmla="*/ 3397995 w 3493303"/>
              <a:gd name="connsiteY5" fmla="*/ 404214 h 521071"/>
              <a:gd name="connsiteX6" fmla="*/ 3467117 w 3493303"/>
              <a:gd name="connsiteY6" fmla="*/ 396770 h 521071"/>
              <a:gd name="connsiteX7" fmla="*/ 3329406 w 3493303"/>
              <a:gd name="connsiteY7" fmla="*/ 389326 h 521071"/>
              <a:gd name="connsiteX8" fmla="*/ 3482536 w 3493303"/>
              <a:gd name="connsiteY8" fmla="*/ 381883 h 521071"/>
              <a:gd name="connsiteX9" fmla="*/ 3306542 w 3493303"/>
              <a:gd name="connsiteY9" fmla="*/ 366995 h 521071"/>
              <a:gd name="connsiteX10" fmla="*/ 3313986 w 3493303"/>
              <a:gd name="connsiteY10" fmla="*/ 359551 h 521071"/>
              <a:gd name="connsiteX11" fmla="*/ 3428834 w 3493303"/>
              <a:gd name="connsiteY11" fmla="*/ 359551 h 521071"/>
              <a:gd name="connsiteX12" fmla="*/ 3428834 w 3493303"/>
              <a:gd name="connsiteY12" fmla="*/ 352107 h 521071"/>
              <a:gd name="connsiteX13" fmla="*/ 3252840 w 3493303"/>
              <a:gd name="connsiteY13" fmla="*/ 337219 h 521071"/>
              <a:gd name="connsiteX14" fmla="*/ 3321961 w 3493303"/>
              <a:gd name="connsiteY14" fmla="*/ 322332 h 521071"/>
              <a:gd name="connsiteX15" fmla="*/ 3237421 w 3493303"/>
              <a:gd name="connsiteY15" fmla="*/ 314888 h 521071"/>
              <a:gd name="connsiteX16" fmla="*/ 3252840 w 3493303"/>
              <a:gd name="connsiteY16" fmla="*/ 314888 h 521071"/>
              <a:gd name="connsiteX17" fmla="*/ 3183718 w 3493303"/>
              <a:gd name="connsiteY17" fmla="*/ 307444 h 521071"/>
              <a:gd name="connsiteX18" fmla="*/ 3390552 w 3493303"/>
              <a:gd name="connsiteY18" fmla="*/ 300000 h 521071"/>
              <a:gd name="connsiteX19" fmla="*/ 3229445 w 3493303"/>
              <a:gd name="connsiteY19" fmla="*/ 285112 h 521071"/>
              <a:gd name="connsiteX20" fmla="*/ 3229445 w 3493303"/>
              <a:gd name="connsiteY20" fmla="*/ 285112 h 521071"/>
              <a:gd name="connsiteX21" fmla="*/ 3359713 w 3493303"/>
              <a:gd name="connsiteY21" fmla="*/ 277668 h 521071"/>
              <a:gd name="connsiteX22" fmla="*/ 3283146 w 3493303"/>
              <a:gd name="connsiteY22" fmla="*/ 262781 h 521071"/>
              <a:gd name="connsiteX23" fmla="*/ 3375132 w 3493303"/>
              <a:gd name="connsiteY23" fmla="*/ 255337 h 521071"/>
              <a:gd name="connsiteX24" fmla="*/ 3191162 w 3493303"/>
              <a:gd name="connsiteY24" fmla="*/ 247893 h 521071"/>
              <a:gd name="connsiteX25" fmla="*/ 3420859 w 3493303"/>
              <a:gd name="connsiteY25" fmla="*/ 240449 h 521071"/>
              <a:gd name="connsiteX26" fmla="*/ 3275171 w 3493303"/>
              <a:gd name="connsiteY26" fmla="*/ 225561 h 521071"/>
              <a:gd name="connsiteX27" fmla="*/ 3236888 w 3493303"/>
              <a:gd name="connsiteY27" fmla="*/ 218117 h 521071"/>
              <a:gd name="connsiteX28" fmla="*/ 3390020 w 3493303"/>
              <a:gd name="connsiteY28" fmla="*/ 210673 h 521071"/>
              <a:gd name="connsiteX29" fmla="*/ 3152348 w 3493303"/>
              <a:gd name="connsiteY29" fmla="*/ 195786 h 521071"/>
              <a:gd name="connsiteX30" fmla="*/ 3167767 w 3493303"/>
              <a:gd name="connsiteY30" fmla="*/ 195786 h 521071"/>
              <a:gd name="connsiteX31" fmla="*/ 3244333 w 3493303"/>
              <a:gd name="connsiteY31" fmla="*/ 195786 h 521071"/>
              <a:gd name="connsiteX32" fmla="*/ 3068338 w 3493303"/>
              <a:gd name="connsiteY32" fmla="*/ 172922 h 521071"/>
              <a:gd name="connsiteX33" fmla="*/ 2991773 w 3493303"/>
              <a:gd name="connsiteY33" fmla="*/ 158035 h 521071"/>
              <a:gd name="connsiteX34" fmla="*/ 2892343 w 3493303"/>
              <a:gd name="connsiteY34" fmla="*/ 143147 h 521071"/>
              <a:gd name="connsiteX35" fmla="*/ 3015168 w 3493303"/>
              <a:gd name="connsiteY35" fmla="*/ 150591 h 521071"/>
              <a:gd name="connsiteX36" fmla="*/ 2808335 w 3493303"/>
              <a:gd name="connsiteY36" fmla="*/ 127727 h 521071"/>
              <a:gd name="connsiteX37" fmla="*/ 2946046 w 3493303"/>
              <a:gd name="connsiteY37" fmla="*/ 120284 h 521071"/>
              <a:gd name="connsiteX38" fmla="*/ 2915207 w 3493303"/>
              <a:gd name="connsiteY38" fmla="*/ 105396 h 521071"/>
              <a:gd name="connsiteX39" fmla="*/ 2639252 w 3493303"/>
              <a:gd name="connsiteY39" fmla="*/ 82532 h 521071"/>
              <a:gd name="connsiteX40" fmla="*/ 1980469 w 3493303"/>
              <a:gd name="connsiteY40" fmla="*/ 59669 h 521071"/>
              <a:gd name="connsiteX41" fmla="*/ 1666232 w 3493303"/>
              <a:gd name="connsiteY41" fmla="*/ 52225 h 521071"/>
              <a:gd name="connsiteX42" fmla="*/ 1061151 w 3493303"/>
              <a:gd name="connsiteY42" fmla="*/ 75089 h 521071"/>
              <a:gd name="connsiteX43" fmla="*/ 854317 w 3493303"/>
              <a:gd name="connsiteY43" fmla="*/ 75089 h 521071"/>
              <a:gd name="connsiteX44" fmla="*/ 869737 w 3493303"/>
              <a:gd name="connsiteY44" fmla="*/ 75089 h 521071"/>
              <a:gd name="connsiteX45" fmla="*/ 1375389 w 3493303"/>
              <a:gd name="connsiteY45" fmla="*/ 52225 h 521071"/>
              <a:gd name="connsiteX46" fmla="*/ 2954021 w 3493303"/>
              <a:gd name="connsiteY46" fmla="*/ 89976 h 521071"/>
              <a:gd name="connsiteX47" fmla="*/ 2846617 w 3493303"/>
              <a:gd name="connsiteY47" fmla="*/ 75089 h 521071"/>
              <a:gd name="connsiteX48" fmla="*/ 2976885 w 3493303"/>
              <a:gd name="connsiteY48" fmla="*/ 82532 h 521071"/>
              <a:gd name="connsiteX49" fmla="*/ 2984328 w 3493303"/>
              <a:gd name="connsiteY49" fmla="*/ 75089 h 521071"/>
              <a:gd name="connsiteX50" fmla="*/ 2807803 w 3493303"/>
              <a:gd name="connsiteY50" fmla="*/ 49035 h 521071"/>
              <a:gd name="connsiteX51" fmla="*/ 2907231 w 3493303"/>
              <a:gd name="connsiteY51" fmla="*/ 49035 h 521071"/>
              <a:gd name="connsiteX52" fmla="*/ 2615856 w 3493303"/>
              <a:gd name="connsiteY52" fmla="*/ 26172 h 521071"/>
              <a:gd name="connsiteX53" fmla="*/ 1926235 w 3493303"/>
              <a:gd name="connsiteY53" fmla="*/ 3308 h 521071"/>
              <a:gd name="connsiteX54" fmla="*/ 1627417 w 3493303"/>
              <a:gd name="connsiteY54" fmla="*/ 3308 h 521071"/>
              <a:gd name="connsiteX55" fmla="*/ 1037224 w 3493303"/>
              <a:gd name="connsiteY55" fmla="*/ 26172 h 521071"/>
              <a:gd name="connsiteX56" fmla="*/ 140769 w 3493303"/>
              <a:gd name="connsiteY56" fmla="*/ 71367 h 521071"/>
              <a:gd name="connsiteX57" fmla="*/ 87067 w 3493303"/>
              <a:gd name="connsiteY57" fmla="*/ 86254 h 521071"/>
              <a:gd name="connsiteX58" fmla="*/ 117906 w 3493303"/>
              <a:gd name="connsiteY58" fmla="*/ 93698 h 521071"/>
              <a:gd name="connsiteX59" fmla="*/ 48784 w 3493303"/>
              <a:gd name="connsiteY59" fmla="*/ 116562 h 521071"/>
              <a:gd name="connsiteX60" fmla="*/ 316764 w 3493303"/>
              <a:gd name="connsiteY60" fmla="*/ 93698 h 521071"/>
              <a:gd name="connsiteX61" fmla="*/ 179052 w 3493303"/>
              <a:gd name="connsiteY61" fmla="*/ 116562 h 521071"/>
              <a:gd name="connsiteX62" fmla="*/ 3058 w 3493303"/>
              <a:gd name="connsiteY62" fmla="*/ 146869 h 521071"/>
              <a:gd name="connsiteX63" fmla="*/ 87599 w 3493303"/>
              <a:gd name="connsiteY63" fmla="*/ 154313 h 521071"/>
              <a:gd name="connsiteX64" fmla="*/ 80155 w 3493303"/>
              <a:gd name="connsiteY64" fmla="*/ 161757 h 521071"/>
              <a:gd name="connsiteX65" fmla="*/ 172140 w 3493303"/>
              <a:gd name="connsiteY65" fmla="*/ 154313 h 521071"/>
              <a:gd name="connsiteX66" fmla="*/ 57291 w 3493303"/>
              <a:gd name="connsiteY66" fmla="*/ 169200 h 521071"/>
              <a:gd name="connsiteX67" fmla="*/ 49848 w 3493303"/>
              <a:gd name="connsiteY67" fmla="*/ 176644 h 521071"/>
              <a:gd name="connsiteX68" fmla="*/ 72711 w 3493303"/>
              <a:gd name="connsiteY68" fmla="*/ 176644 h 521071"/>
              <a:gd name="connsiteX69" fmla="*/ 11565 w 3493303"/>
              <a:gd name="connsiteY69" fmla="*/ 191532 h 521071"/>
              <a:gd name="connsiteX70" fmla="*/ 11565 w 3493303"/>
              <a:gd name="connsiteY70" fmla="*/ 221839 h 521071"/>
              <a:gd name="connsiteX71" fmla="*/ 11565 w 3493303"/>
              <a:gd name="connsiteY71" fmla="*/ 274478 h 521071"/>
              <a:gd name="connsiteX72" fmla="*/ 19009 w 3493303"/>
              <a:gd name="connsiteY72" fmla="*/ 304785 h 521071"/>
              <a:gd name="connsiteX73" fmla="*/ 26453 w 3493303"/>
              <a:gd name="connsiteY73" fmla="*/ 319673 h 521071"/>
              <a:gd name="connsiteX74" fmla="*/ 19009 w 3493303"/>
              <a:gd name="connsiteY74" fmla="*/ 327117 h 521071"/>
              <a:gd name="connsiteX75" fmla="*/ 19009 w 3493303"/>
              <a:gd name="connsiteY75" fmla="*/ 364868 h 521071"/>
              <a:gd name="connsiteX76" fmla="*/ 57291 w 3493303"/>
              <a:gd name="connsiteY76" fmla="*/ 417507 h 521071"/>
              <a:gd name="connsiteX77" fmla="*/ 34428 w 3493303"/>
              <a:gd name="connsiteY77" fmla="*/ 432395 h 521071"/>
              <a:gd name="connsiteX78" fmla="*/ 34428 w 3493303"/>
              <a:gd name="connsiteY78" fmla="*/ 447282 h 521071"/>
              <a:gd name="connsiteX79" fmla="*/ 65267 w 3493303"/>
              <a:gd name="connsiteY79" fmla="*/ 477590 h 521071"/>
              <a:gd name="connsiteX80" fmla="*/ 57823 w 3493303"/>
              <a:gd name="connsiteY80" fmla="*/ 477590 h 521071"/>
              <a:gd name="connsiteX81" fmla="*/ 149808 w 3493303"/>
              <a:gd name="connsiteY81" fmla="*/ 507897 h 521071"/>
              <a:gd name="connsiteX82" fmla="*/ 770308 w 3493303"/>
              <a:gd name="connsiteY82" fmla="*/ 515341 h 521071"/>
              <a:gd name="connsiteX83" fmla="*/ 1659319 w 3493303"/>
              <a:gd name="connsiteY83" fmla="*/ 485033 h 521071"/>
              <a:gd name="connsiteX84" fmla="*/ 2364361 w 3493303"/>
              <a:gd name="connsiteY84" fmla="*/ 499921 h 521071"/>
              <a:gd name="connsiteX85" fmla="*/ 3268260 w 3493303"/>
              <a:gd name="connsiteY85" fmla="*/ 499921 h 521071"/>
              <a:gd name="connsiteX86" fmla="*/ 3061426 w 3493303"/>
              <a:gd name="connsiteY86" fmla="*/ 499921 h 521071"/>
              <a:gd name="connsiteX87" fmla="*/ 3260815 w 3493303"/>
              <a:gd name="connsiteY87" fmla="*/ 477058 h 521071"/>
              <a:gd name="connsiteX88" fmla="*/ 3345357 w 3493303"/>
              <a:gd name="connsiteY88" fmla="*/ 462170 h 521071"/>
              <a:gd name="connsiteX89" fmla="*/ 3498487 w 3493303"/>
              <a:gd name="connsiteY89" fmla="*/ 447282 h 521071"/>
              <a:gd name="connsiteX90" fmla="*/ 3498487 w 3493303"/>
              <a:gd name="connsiteY90" fmla="*/ 447282 h 521071"/>
              <a:gd name="connsiteX91" fmla="*/ 3168299 w 3493303"/>
              <a:gd name="connsiteY91" fmla="*/ 433990 h 521071"/>
              <a:gd name="connsiteX92" fmla="*/ 3168299 w 3493303"/>
              <a:gd name="connsiteY92" fmla="*/ 433990 h 521071"/>
              <a:gd name="connsiteX93" fmla="*/ 1290847 w 3493303"/>
              <a:gd name="connsiteY93" fmla="*/ 49035 h 521071"/>
              <a:gd name="connsiteX94" fmla="*/ 1306267 w 3493303"/>
              <a:gd name="connsiteY94" fmla="*/ 41591 h 521071"/>
              <a:gd name="connsiteX95" fmla="*/ 1359969 w 3493303"/>
              <a:gd name="connsiteY95" fmla="*/ 41591 h 521071"/>
              <a:gd name="connsiteX96" fmla="*/ 1306267 w 3493303"/>
              <a:gd name="connsiteY96" fmla="*/ 41591 h 521071"/>
              <a:gd name="connsiteX97" fmla="*/ 1290847 w 3493303"/>
              <a:gd name="connsiteY97" fmla="*/ 49035 h 521071"/>
              <a:gd name="connsiteX98" fmla="*/ 1290847 w 3493303"/>
              <a:gd name="connsiteY98" fmla="*/ 49035 h 521071"/>
              <a:gd name="connsiteX99" fmla="*/ 1566802 w 3493303"/>
              <a:gd name="connsiteY99" fmla="*/ 34147 h 521071"/>
              <a:gd name="connsiteX100" fmla="*/ 1551383 w 3493303"/>
              <a:gd name="connsiteY100" fmla="*/ 34147 h 521071"/>
              <a:gd name="connsiteX101" fmla="*/ 1566802 w 3493303"/>
              <a:gd name="connsiteY101" fmla="*/ 34147 h 521071"/>
              <a:gd name="connsiteX102" fmla="*/ 1597642 w 3493303"/>
              <a:gd name="connsiteY102" fmla="*/ 34147 h 521071"/>
              <a:gd name="connsiteX103" fmla="*/ 1566802 w 3493303"/>
              <a:gd name="connsiteY103" fmla="*/ 34147 h 521071"/>
              <a:gd name="connsiteX104" fmla="*/ 1566802 w 3493303"/>
              <a:gd name="connsiteY104" fmla="*/ 34147 h 521071"/>
              <a:gd name="connsiteX105" fmla="*/ 1919323 w 3493303"/>
              <a:gd name="connsiteY105" fmla="*/ 34147 h 521071"/>
              <a:gd name="connsiteX106" fmla="*/ 1934743 w 3493303"/>
              <a:gd name="connsiteY106" fmla="*/ 34147 h 521071"/>
              <a:gd name="connsiteX107" fmla="*/ 1942186 w 3493303"/>
              <a:gd name="connsiteY107" fmla="*/ 34147 h 521071"/>
              <a:gd name="connsiteX108" fmla="*/ 1919323 w 3493303"/>
              <a:gd name="connsiteY108" fmla="*/ 34147 h 521071"/>
              <a:gd name="connsiteX109" fmla="*/ 1919323 w 3493303"/>
              <a:gd name="connsiteY109" fmla="*/ 34147 h 521071"/>
              <a:gd name="connsiteX110" fmla="*/ 1919323 w 3493303"/>
              <a:gd name="connsiteY110" fmla="*/ 34147 h 521071"/>
              <a:gd name="connsiteX111" fmla="*/ 2286731 w 3493303"/>
              <a:gd name="connsiteY111" fmla="*/ 49035 h 521071"/>
              <a:gd name="connsiteX112" fmla="*/ 2470702 w 3493303"/>
              <a:gd name="connsiteY112" fmla="*/ 49035 h 521071"/>
              <a:gd name="connsiteX113" fmla="*/ 2286731 w 3493303"/>
              <a:gd name="connsiteY113" fmla="*/ 49035 h 521071"/>
              <a:gd name="connsiteX114" fmla="*/ 2286731 w 3493303"/>
              <a:gd name="connsiteY114" fmla="*/ 49035 h 521071"/>
              <a:gd name="connsiteX115" fmla="*/ 2286731 w 3493303"/>
              <a:gd name="connsiteY115" fmla="*/ 49035 h 521071"/>
              <a:gd name="connsiteX116" fmla="*/ 2531848 w 3493303"/>
              <a:gd name="connsiteY116" fmla="*/ 57011 h 521071"/>
              <a:gd name="connsiteX117" fmla="*/ 2723262 w 3493303"/>
              <a:gd name="connsiteY117" fmla="*/ 64454 h 521071"/>
              <a:gd name="connsiteX118" fmla="*/ 2531848 w 3493303"/>
              <a:gd name="connsiteY118" fmla="*/ 57011 h 521071"/>
              <a:gd name="connsiteX119" fmla="*/ 2531848 w 3493303"/>
              <a:gd name="connsiteY119" fmla="*/ 57011 h 521071"/>
              <a:gd name="connsiteX120" fmla="*/ 2156464 w 3493303"/>
              <a:gd name="connsiteY120" fmla="*/ 19260 h 521071"/>
              <a:gd name="connsiteX121" fmla="*/ 2769520 w 3493303"/>
              <a:gd name="connsiteY121" fmla="*/ 42123 h 521071"/>
              <a:gd name="connsiteX122" fmla="*/ 2156464 w 3493303"/>
              <a:gd name="connsiteY122" fmla="*/ 19260 h 521071"/>
              <a:gd name="connsiteX123" fmla="*/ 1865089 w 3493303"/>
              <a:gd name="connsiteY123" fmla="*/ 11816 h 521071"/>
              <a:gd name="connsiteX124" fmla="*/ 2156464 w 3493303"/>
              <a:gd name="connsiteY124" fmla="*/ 19260 h 521071"/>
              <a:gd name="connsiteX125" fmla="*/ 2156464 w 3493303"/>
              <a:gd name="connsiteY125" fmla="*/ 19260 h 521071"/>
              <a:gd name="connsiteX126" fmla="*/ 1704514 w 3493303"/>
              <a:gd name="connsiteY126" fmla="*/ 34147 h 521071"/>
              <a:gd name="connsiteX127" fmla="*/ 1719934 w 3493303"/>
              <a:gd name="connsiteY127" fmla="*/ 26703 h 521071"/>
              <a:gd name="connsiteX128" fmla="*/ 1804475 w 3493303"/>
              <a:gd name="connsiteY128" fmla="*/ 34147 h 521071"/>
              <a:gd name="connsiteX129" fmla="*/ 1704514 w 3493303"/>
              <a:gd name="connsiteY129" fmla="*/ 34147 h 521071"/>
              <a:gd name="connsiteX130" fmla="*/ 1704514 w 3493303"/>
              <a:gd name="connsiteY130" fmla="*/ 34147 h 521071"/>
              <a:gd name="connsiteX131" fmla="*/ 1704514 w 3493303"/>
              <a:gd name="connsiteY131" fmla="*/ 34147 h 521071"/>
              <a:gd name="connsiteX132" fmla="*/ 1566802 w 3493303"/>
              <a:gd name="connsiteY132" fmla="*/ 11284 h 521071"/>
              <a:gd name="connsiteX133" fmla="*/ 1620505 w 3493303"/>
              <a:gd name="connsiteY133" fmla="*/ 11284 h 521071"/>
              <a:gd name="connsiteX134" fmla="*/ 1482793 w 3493303"/>
              <a:gd name="connsiteY134" fmla="*/ 11284 h 521071"/>
              <a:gd name="connsiteX135" fmla="*/ 1566802 w 3493303"/>
              <a:gd name="connsiteY135" fmla="*/ 11284 h 521071"/>
              <a:gd name="connsiteX136" fmla="*/ 1566802 w 3493303"/>
              <a:gd name="connsiteY136" fmla="*/ 11284 h 521071"/>
              <a:gd name="connsiteX137" fmla="*/ 1566802 w 3493303"/>
              <a:gd name="connsiteY137" fmla="*/ 11284 h 521071"/>
              <a:gd name="connsiteX138" fmla="*/ 1451954 w 3493303"/>
              <a:gd name="connsiteY138" fmla="*/ 11284 h 521071"/>
              <a:gd name="connsiteX139" fmla="*/ 961722 w 3493303"/>
              <a:gd name="connsiteY139" fmla="*/ 34147 h 521071"/>
              <a:gd name="connsiteX140" fmla="*/ 1451954 w 3493303"/>
              <a:gd name="connsiteY140" fmla="*/ 11284 h 521071"/>
              <a:gd name="connsiteX141" fmla="*/ 1451954 w 3493303"/>
              <a:gd name="connsiteY141" fmla="*/ 11284 h 521071"/>
              <a:gd name="connsiteX142" fmla="*/ 746913 w 3493303"/>
              <a:gd name="connsiteY142" fmla="*/ 79342 h 521071"/>
              <a:gd name="connsiteX143" fmla="*/ 846342 w 3493303"/>
              <a:gd name="connsiteY143" fmla="*/ 71898 h 521071"/>
              <a:gd name="connsiteX144" fmla="*/ 853786 w 3493303"/>
              <a:gd name="connsiteY144" fmla="*/ 79342 h 521071"/>
              <a:gd name="connsiteX145" fmla="*/ 746913 w 3493303"/>
              <a:gd name="connsiteY145" fmla="*/ 79342 h 521071"/>
              <a:gd name="connsiteX146" fmla="*/ 746913 w 3493303"/>
              <a:gd name="connsiteY146" fmla="*/ 79342 h 521071"/>
              <a:gd name="connsiteX147" fmla="*/ 746913 w 3493303"/>
              <a:gd name="connsiteY147" fmla="*/ 79342 h 52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493303" h="521071">
                <a:moveTo>
                  <a:pt x="3168299" y="433990"/>
                </a:moveTo>
                <a:lnTo>
                  <a:pt x="3168299" y="433990"/>
                </a:lnTo>
                <a:cubicBezTo>
                  <a:pt x="3222000" y="426546"/>
                  <a:pt x="3275703" y="426546"/>
                  <a:pt x="3321430" y="419102"/>
                </a:cubicBezTo>
                <a:cubicBezTo>
                  <a:pt x="3321430" y="411658"/>
                  <a:pt x="3321430" y="411658"/>
                  <a:pt x="3321430" y="411658"/>
                </a:cubicBezTo>
                <a:cubicBezTo>
                  <a:pt x="3344293" y="411658"/>
                  <a:pt x="3390552" y="404214"/>
                  <a:pt x="3397995" y="404214"/>
                </a:cubicBezTo>
                <a:lnTo>
                  <a:pt x="3397995" y="404214"/>
                </a:lnTo>
                <a:cubicBezTo>
                  <a:pt x="3413414" y="404214"/>
                  <a:pt x="3443722" y="396770"/>
                  <a:pt x="3467117" y="396770"/>
                </a:cubicBezTo>
                <a:cubicBezTo>
                  <a:pt x="3436278" y="389326"/>
                  <a:pt x="3367688" y="404214"/>
                  <a:pt x="3329406" y="389326"/>
                </a:cubicBezTo>
                <a:cubicBezTo>
                  <a:pt x="3383107" y="381883"/>
                  <a:pt x="3436810" y="381883"/>
                  <a:pt x="3482536" y="381883"/>
                </a:cubicBezTo>
                <a:cubicBezTo>
                  <a:pt x="3428834" y="374439"/>
                  <a:pt x="3359713" y="374439"/>
                  <a:pt x="3306542" y="366995"/>
                </a:cubicBezTo>
                <a:cubicBezTo>
                  <a:pt x="3313986" y="359551"/>
                  <a:pt x="3313986" y="359551"/>
                  <a:pt x="3313986" y="359551"/>
                </a:cubicBezTo>
                <a:cubicBezTo>
                  <a:pt x="3428834" y="359551"/>
                  <a:pt x="3428834" y="359551"/>
                  <a:pt x="3428834" y="359551"/>
                </a:cubicBezTo>
                <a:lnTo>
                  <a:pt x="3428834" y="352107"/>
                </a:lnTo>
                <a:cubicBezTo>
                  <a:pt x="3252840" y="337219"/>
                  <a:pt x="3252840" y="337219"/>
                  <a:pt x="3252840" y="337219"/>
                </a:cubicBezTo>
                <a:cubicBezTo>
                  <a:pt x="3275703" y="337219"/>
                  <a:pt x="3291122" y="322332"/>
                  <a:pt x="3321961" y="322332"/>
                </a:cubicBezTo>
                <a:cubicBezTo>
                  <a:pt x="3291122" y="322332"/>
                  <a:pt x="3260815" y="322332"/>
                  <a:pt x="3237421" y="314888"/>
                </a:cubicBezTo>
                <a:cubicBezTo>
                  <a:pt x="3244864" y="314888"/>
                  <a:pt x="3244864" y="314888"/>
                  <a:pt x="3252840" y="314888"/>
                </a:cubicBezTo>
                <a:cubicBezTo>
                  <a:pt x="3183718" y="307444"/>
                  <a:pt x="3183718" y="307444"/>
                  <a:pt x="3183718" y="307444"/>
                </a:cubicBezTo>
                <a:cubicBezTo>
                  <a:pt x="3244864" y="300000"/>
                  <a:pt x="3313986" y="300000"/>
                  <a:pt x="3390552" y="300000"/>
                </a:cubicBezTo>
                <a:cubicBezTo>
                  <a:pt x="3336849" y="292556"/>
                  <a:pt x="3275703" y="300000"/>
                  <a:pt x="3229445" y="285112"/>
                </a:cubicBezTo>
                <a:lnTo>
                  <a:pt x="3229445" y="285112"/>
                </a:lnTo>
                <a:cubicBezTo>
                  <a:pt x="3275171" y="277668"/>
                  <a:pt x="3313986" y="270224"/>
                  <a:pt x="3359713" y="277668"/>
                </a:cubicBezTo>
                <a:cubicBezTo>
                  <a:pt x="3336849" y="270224"/>
                  <a:pt x="3298567" y="277668"/>
                  <a:pt x="3283146" y="262781"/>
                </a:cubicBezTo>
                <a:cubicBezTo>
                  <a:pt x="3313986" y="255337"/>
                  <a:pt x="3352268" y="262781"/>
                  <a:pt x="3375132" y="255337"/>
                </a:cubicBezTo>
                <a:cubicBezTo>
                  <a:pt x="3321430" y="247893"/>
                  <a:pt x="3252309" y="255337"/>
                  <a:pt x="3191162" y="247893"/>
                </a:cubicBezTo>
                <a:cubicBezTo>
                  <a:pt x="3267728" y="240449"/>
                  <a:pt x="3359713" y="240449"/>
                  <a:pt x="3420859" y="240449"/>
                </a:cubicBezTo>
                <a:cubicBezTo>
                  <a:pt x="3375132" y="240449"/>
                  <a:pt x="3328874" y="233005"/>
                  <a:pt x="3275171" y="225561"/>
                </a:cubicBezTo>
                <a:cubicBezTo>
                  <a:pt x="3259752" y="233005"/>
                  <a:pt x="3244333" y="225561"/>
                  <a:pt x="3236888" y="218117"/>
                </a:cubicBezTo>
                <a:cubicBezTo>
                  <a:pt x="3290591" y="210673"/>
                  <a:pt x="3336317" y="210673"/>
                  <a:pt x="3390020" y="210673"/>
                </a:cubicBezTo>
                <a:cubicBezTo>
                  <a:pt x="3313455" y="210673"/>
                  <a:pt x="3228913" y="210673"/>
                  <a:pt x="3152348" y="195786"/>
                </a:cubicBezTo>
                <a:cubicBezTo>
                  <a:pt x="3167767" y="195786"/>
                  <a:pt x="3167767" y="195786"/>
                  <a:pt x="3167767" y="195786"/>
                </a:cubicBezTo>
                <a:cubicBezTo>
                  <a:pt x="3244333" y="195786"/>
                  <a:pt x="3244333" y="195786"/>
                  <a:pt x="3244333" y="195786"/>
                </a:cubicBezTo>
                <a:cubicBezTo>
                  <a:pt x="3183187" y="195786"/>
                  <a:pt x="3129484" y="180898"/>
                  <a:pt x="3068338" y="172922"/>
                </a:cubicBezTo>
                <a:cubicBezTo>
                  <a:pt x="3052919" y="165479"/>
                  <a:pt x="3014635" y="172922"/>
                  <a:pt x="2991773" y="158035"/>
                </a:cubicBezTo>
                <a:cubicBezTo>
                  <a:pt x="2960934" y="150591"/>
                  <a:pt x="2922651" y="158035"/>
                  <a:pt x="2892343" y="143147"/>
                </a:cubicBezTo>
                <a:cubicBezTo>
                  <a:pt x="2930627" y="143147"/>
                  <a:pt x="2976885" y="143147"/>
                  <a:pt x="3015168" y="150591"/>
                </a:cubicBezTo>
                <a:cubicBezTo>
                  <a:pt x="2946046" y="135703"/>
                  <a:pt x="2877456" y="135703"/>
                  <a:pt x="2808335" y="127727"/>
                </a:cubicBezTo>
                <a:cubicBezTo>
                  <a:pt x="2862036" y="135171"/>
                  <a:pt x="2900319" y="112840"/>
                  <a:pt x="2946046" y="120284"/>
                </a:cubicBezTo>
                <a:cubicBezTo>
                  <a:pt x="2930627" y="120284"/>
                  <a:pt x="2915207" y="112840"/>
                  <a:pt x="2915207" y="105396"/>
                </a:cubicBezTo>
                <a:cubicBezTo>
                  <a:pt x="2639252" y="82532"/>
                  <a:pt x="2639252" y="82532"/>
                  <a:pt x="2639252" y="82532"/>
                </a:cubicBezTo>
                <a:cubicBezTo>
                  <a:pt x="1980469" y="59669"/>
                  <a:pt x="1980469" y="59669"/>
                  <a:pt x="1980469" y="59669"/>
                </a:cubicBezTo>
                <a:cubicBezTo>
                  <a:pt x="1666232" y="52225"/>
                  <a:pt x="1666232" y="52225"/>
                  <a:pt x="1666232" y="52225"/>
                </a:cubicBezTo>
                <a:cubicBezTo>
                  <a:pt x="1061151" y="75089"/>
                  <a:pt x="1061151" y="75089"/>
                  <a:pt x="1061151" y="75089"/>
                </a:cubicBezTo>
                <a:cubicBezTo>
                  <a:pt x="854317" y="75089"/>
                  <a:pt x="854317" y="75089"/>
                  <a:pt x="854317" y="75089"/>
                </a:cubicBezTo>
                <a:cubicBezTo>
                  <a:pt x="861761" y="75089"/>
                  <a:pt x="869737" y="75089"/>
                  <a:pt x="869737" y="75089"/>
                </a:cubicBezTo>
                <a:cubicBezTo>
                  <a:pt x="1375389" y="52225"/>
                  <a:pt x="1375389" y="52225"/>
                  <a:pt x="1375389" y="52225"/>
                </a:cubicBezTo>
                <a:cubicBezTo>
                  <a:pt x="1896460" y="29362"/>
                  <a:pt x="2448369" y="59669"/>
                  <a:pt x="2954021" y="89976"/>
                </a:cubicBezTo>
                <a:cubicBezTo>
                  <a:pt x="2846617" y="75089"/>
                  <a:pt x="2846617" y="75089"/>
                  <a:pt x="2846617" y="75089"/>
                </a:cubicBezTo>
                <a:cubicBezTo>
                  <a:pt x="2892343" y="67645"/>
                  <a:pt x="2931158" y="75089"/>
                  <a:pt x="2976885" y="82532"/>
                </a:cubicBezTo>
                <a:cubicBezTo>
                  <a:pt x="2976885" y="75089"/>
                  <a:pt x="2984328" y="75089"/>
                  <a:pt x="2984328" y="75089"/>
                </a:cubicBezTo>
                <a:cubicBezTo>
                  <a:pt x="2807803" y="49035"/>
                  <a:pt x="2807803" y="49035"/>
                  <a:pt x="2807803" y="49035"/>
                </a:cubicBezTo>
                <a:cubicBezTo>
                  <a:pt x="2838642" y="41591"/>
                  <a:pt x="2876924" y="49035"/>
                  <a:pt x="2907231" y="49035"/>
                </a:cubicBezTo>
                <a:cubicBezTo>
                  <a:pt x="2815246" y="41591"/>
                  <a:pt x="2715817" y="34147"/>
                  <a:pt x="2615856" y="26172"/>
                </a:cubicBezTo>
                <a:cubicBezTo>
                  <a:pt x="1926235" y="3308"/>
                  <a:pt x="1926235" y="3308"/>
                  <a:pt x="1926235" y="3308"/>
                </a:cubicBezTo>
                <a:cubicBezTo>
                  <a:pt x="1818831" y="3308"/>
                  <a:pt x="1734821" y="-4135"/>
                  <a:pt x="1627417" y="3308"/>
                </a:cubicBezTo>
                <a:cubicBezTo>
                  <a:pt x="1037224" y="26172"/>
                  <a:pt x="1037224" y="26172"/>
                  <a:pt x="1037224" y="26172"/>
                </a:cubicBezTo>
                <a:cubicBezTo>
                  <a:pt x="738406" y="26172"/>
                  <a:pt x="432143" y="33616"/>
                  <a:pt x="140769" y="71367"/>
                </a:cubicBezTo>
                <a:cubicBezTo>
                  <a:pt x="87067" y="86254"/>
                  <a:pt x="87067" y="86254"/>
                  <a:pt x="87067" y="86254"/>
                </a:cubicBezTo>
                <a:cubicBezTo>
                  <a:pt x="117906" y="93698"/>
                  <a:pt x="117906" y="93698"/>
                  <a:pt x="117906" y="93698"/>
                </a:cubicBezTo>
                <a:cubicBezTo>
                  <a:pt x="102486" y="101142"/>
                  <a:pt x="56760" y="101142"/>
                  <a:pt x="48784" y="116562"/>
                </a:cubicBezTo>
                <a:cubicBezTo>
                  <a:pt x="148213" y="109118"/>
                  <a:pt x="217335" y="86254"/>
                  <a:pt x="316764" y="93698"/>
                </a:cubicBezTo>
                <a:cubicBezTo>
                  <a:pt x="271037" y="108586"/>
                  <a:pt x="224778" y="108586"/>
                  <a:pt x="179052" y="116562"/>
                </a:cubicBezTo>
                <a:cubicBezTo>
                  <a:pt x="125350" y="131449"/>
                  <a:pt x="48784" y="116562"/>
                  <a:pt x="3058" y="146869"/>
                </a:cubicBezTo>
                <a:cubicBezTo>
                  <a:pt x="25921" y="154313"/>
                  <a:pt x="64204" y="146869"/>
                  <a:pt x="87599" y="154313"/>
                </a:cubicBezTo>
                <a:cubicBezTo>
                  <a:pt x="87599" y="154313"/>
                  <a:pt x="87599" y="154313"/>
                  <a:pt x="80155" y="161757"/>
                </a:cubicBezTo>
                <a:cubicBezTo>
                  <a:pt x="110994" y="161757"/>
                  <a:pt x="141301" y="146869"/>
                  <a:pt x="172140" y="154313"/>
                </a:cubicBezTo>
                <a:cubicBezTo>
                  <a:pt x="133857" y="161757"/>
                  <a:pt x="95574" y="161757"/>
                  <a:pt x="57291" y="169200"/>
                </a:cubicBezTo>
                <a:cubicBezTo>
                  <a:pt x="49848" y="176644"/>
                  <a:pt x="49848" y="176644"/>
                  <a:pt x="49848" y="176644"/>
                </a:cubicBezTo>
                <a:cubicBezTo>
                  <a:pt x="57291" y="176644"/>
                  <a:pt x="65267" y="169200"/>
                  <a:pt x="72711" y="176644"/>
                </a:cubicBezTo>
                <a:cubicBezTo>
                  <a:pt x="49848" y="184088"/>
                  <a:pt x="26984" y="176644"/>
                  <a:pt x="11565" y="191532"/>
                </a:cubicBezTo>
                <a:cubicBezTo>
                  <a:pt x="19009" y="198976"/>
                  <a:pt x="-3855" y="214395"/>
                  <a:pt x="11565" y="221839"/>
                </a:cubicBezTo>
                <a:cubicBezTo>
                  <a:pt x="-3855" y="236727"/>
                  <a:pt x="-3855" y="259590"/>
                  <a:pt x="11565" y="274478"/>
                </a:cubicBezTo>
                <a:cubicBezTo>
                  <a:pt x="11565" y="281922"/>
                  <a:pt x="34428" y="297341"/>
                  <a:pt x="19009" y="304785"/>
                </a:cubicBezTo>
                <a:cubicBezTo>
                  <a:pt x="19009" y="312229"/>
                  <a:pt x="19009" y="319673"/>
                  <a:pt x="26453" y="319673"/>
                </a:cubicBezTo>
                <a:cubicBezTo>
                  <a:pt x="26453" y="327117"/>
                  <a:pt x="26453" y="327117"/>
                  <a:pt x="19009" y="327117"/>
                </a:cubicBezTo>
                <a:cubicBezTo>
                  <a:pt x="19009" y="334561"/>
                  <a:pt x="26453" y="357424"/>
                  <a:pt x="19009" y="364868"/>
                </a:cubicBezTo>
                <a:cubicBezTo>
                  <a:pt x="19009" y="387731"/>
                  <a:pt x="41872" y="402619"/>
                  <a:pt x="57291" y="417507"/>
                </a:cubicBezTo>
                <a:cubicBezTo>
                  <a:pt x="49848" y="424951"/>
                  <a:pt x="49848" y="432395"/>
                  <a:pt x="34428" y="432395"/>
                </a:cubicBezTo>
                <a:cubicBezTo>
                  <a:pt x="34428" y="432395"/>
                  <a:pt x="34428" y="439838"/>
                  <a:pt x="34428" y="447282"/>
                </a:cubicBezTo>
                <a:cubicBezTo>
                  <a:pt x="41872" y="454726"/>
                  <a:pt x="49848" y="470146"/>
                  <a:pt x="65267" y="477590"/>
                </a:cubicBezTo>
                <a:cubicBezTo>
                  <a:pt x="57823" y="477590"/>
                  <a:pt x="57823" y="477590"/>
                  <a:pt x="57823" y="477590"/>
                </a:cubicBezTo>
                <a:cubicBezTo>
                  <a:pt x="80686" y="500453"/>
                  <a:pt x="118970" y="500453"/>
                  <a:pt x="149808" y="507897"/>
                </a:cubicBezTo>
                <a:cubicBezTo>
                  <a:pt x="770308" y="515341"/>
                  <a:pt x="770308" y="515341"/>
                  <a:pt x="770308" y="515341"/>
                </a:cubicBezTo>
                <a:cubicBezTo>
                  <a:pt x="1659319" y="485033"/>
                  <a:pt x="1659319" y="485033"/>
                  <a:pt x="1659319" y="485033"/>
                </a:cubicBezTo>
                <a:cubicBezTo>
                  <a:pt x="2364361" y="499921"/>
                  <a:pt x="2364361" y="499921"/>
                  <a:pt x="2364361" y="499921"/>
                </a:cubicBezTo>
                <a:cubicBezTo>
                  <a:pt x="2663179" y="499921"/>
                  <a:pt x="2977416" y="552560"/>
                  <a:pt x="3268260" y="499921"/>
                </a:cubicBezTo>
                <a:cubicBezTo>
                  <a:pt x="3199138" y="492477"/>
                  <a:pt x="3130547" y="507365"/>
                  <a:pt x="3061426" y="499921"/>
                </a:cubicBezTo>
                <a:cubicBezTo>
                  <a:pt x="3130547" y="492477"/>
                  <a:pt x="3199138" y="492477"/>
                  <a:pt x="3260815" y="477058"/>
                </a:cubicBezTo>
                <a:cubicBezTo>
                  <a:pt x="3291654" y="477058"/>
                  <a:pt x="3314518" y="462170"/>
                  <a:pt x="3345357" y="462170"/>
                </a:cubicBezTo>
                <a:cubicBezTo>
                  <a:pt x="3383640" y="439307"/>
                  <a:pt x="3452761" y="462170"/>
                  <a:pt x="3498487" y="447282"/>
                </a:cubicBezTo>
                <a:lnTo>
                  <a:pt x="3498487" y="447282"/>
                </a:lnTo>
                <a:cubicBezTo>
                  <a:pt x="3390020" y="433990"/>
                  <a:pt x="3275171" y="441434"/>
                  <a:pt x="3168299" y="433990"/>
                </a:cubicBezTo>
                <a:lnTo>
                  <a:pt x="3168299" y="433990"/>
                </a:lnTo>
                <a:close/>
                <a:moveTo>
                  <a:pt x="1290847" y="49035"/>
                </a:moveTo>
                <a:cubicBezTo>
                  <a:pt x="1306267" y="41591"/>
                  <a:pt x="1306267" y="41591"/>
                  <a:pt x="1306267" y="41591"/>
                </a:cubicBezTo>
                <a:cubicBezTo>
                  <a:pt x="1329130" y="41591"/>
                  <a:pt x="1344550" y="34147"/>
                  <a:pt x="1359969" y="41591"/>
                </a:cubicBezTo>
                <a:cubicBezTo>
                  <a:pt x="1306267" y="41591"/>
                  <a:pt x="1306267" y="41591"/>
                  <a:pt x="1306267" y="41591"/>
                </a:cubicBezTo>
                <a:cubicBezTo>
                  <a:pt x="1306267" y="49035"/>
                  <a:pt x="1298291" y="49035"/>
                  <a:pt x="1290847" y="49035"/>
                </a:cubicBezTo>
                <a:lnTo>
                  <a:pt x="1290847" y="49035"/>
                </a:lnTo>
                <a:close/>
                <a:moveTo>
                  <a:pt x="1566802" y="34147"/>
                </a:moveTo>
                <a:cubicBezTo>
                  <a:pt x="1559358" y="34147"/>
                  <a:pt x="1559358" y="34147"/>
                  <a:pt x="1551383" y="34147"/>
                </a:cubicBezTo>
                <a:cubicBezTo>
                  <a:pt x="1558827" y="34147"/>
                  <a:pt x="1558827" y="34147"/>
                  <a:pt x="1566802" y="34147"/>
                </a:cubicBezTo>
                <a:cubicBezTo>
                  <a:pt x="1574246" y="34147"/>
                  <a:pt x="1582222" y="26703"/>
                  <a:pt x="1597642" y="34147"/>
                </a:cubicBezTo>
                <a:cubicBezTo>
                  <a:pt x="1589666" y="34147"/>
                  <a:pt x="1574246" y="34147"/>
                  <a:pt x="1566802" y="34147"/>
                </a:cubicBezTo>
                <a:lnTo>
                  <a:pt x="1566802" y="34147"/>
                </a:lnTo>
                <a:close/>
                <a:moveTo>
                  <a:pt x="1919323" y="34147"/>
                </a:moveTo>
                <a:cubicBezTo>
                  <a:pt x="1934743" y="34147"/>
                  <a:pt x="1934743" y="34147"/>
                  <a:pt x="1934743" y="34147"/>
                </a:cubicBezTo>
                <a:cubicBezTo>
                  <a:pt x="1942186" y="34147"/>
                  <a:pt x="1942186" y="34147"/>
                  <a:pt x="1942186" y="34147"/>
                </a:cubicBezTo>
                <a:lnTo>
                  <a:pt x="1919323" y="34147"/>
                </a:lnTo>
                <a:lnTo>
                  <a:pt x="1919323" y="34147"/>
                </a:lnTo>
                <a:lnTo>
                  <a:pt x="1919323" y="34147"/>
                </a:lnTo>
                <a:close/>
                <a:moveTo>
                  <a:pt x="2286731" y="49035"/>
                </a:moveTo>
                <a:cubicBezTo>
                  <a:pt x="2355853" y="41591"/>
                  <a:pt x="2401580" y="41591"/>
                  <a:pt x="2470702" y="49035"/>
                </a:cubicBezTo>
                <a:lnTo>
                  <a:pt x="2286731" y="49035"/>
                </a:lnTo>
                <a:lnTo>
                  <a:pt x="2286731" y="49035"/>
                </a:lnTo>
                <a:lnTo>
                  <a:pt x="2286731" y="49035"/>
                </a:lnTo>
                <a:close/>
                <a:moveTo>
                  <a:pt x="2531848" y="57011"/>
                </a:moveTo>
                <a:cubicBezTo>
                  <a:pt x="2570131" y="49567"/>
                  <a:pt x="2662116" y="49567"/>
                  <a:pt x="2723262" y="64454"/>
                </a:cubicBezTo>
                <a:cubicBezTo>
                  <a:pt x="2677535" y="57011"/>
                  <a:pt x="2600970" y="57011"/>
                  <a:pt x="2531848" y="57011"/>
                </a:cubicBezTo>
                <a:lnTo>
                  <a:pt x="2531848" y="57011"/>
                </a:lnTo>
                <a:close/>
                <a:moveTo>
                  <a:pt x="2156464" y="19260"/>
                </a:moveTo>
                <a:cubicBezTo>
                  <a:pt x="2363296" y="26703"/>
                  <a:pt x="2570131" y="26703"/>
                  <a:pt x="2769520" y="42123"/>
                </a:cubicBezTo>
                <a:cubicBezTo>
                  <a:pt x="2562686" y="34147"/>
                  <a:pt x="2363296" y="26703"/>
                  <a:pt x="2156464" y="19260"/>
                </a:cubicBezTo>
                <a:cubicBezTo>
                  <a:pt x="2064478" y="19260"/>
                  <a:pt x="1965050" y="19260"/>
                  <a:pt x="1865089" y="11816"/>
                </a:cubicBezTo>
                <a:cubicBezTo>
                  <a:pt x="1965050" y="11284"/>
                  <a:pt x="2064478" y="19260"/>
                  <a:pt x="2156464" y="19260"/>
                </a:cubicBezTo>
                <a:lnTo>
                  <a:pt x="2156464" y="19260"/>
                </a:lnTo>
                <a:close/>
                <a:moveTo>
                  <a:pt x="1704514" y="34147"/>
                </a:moveTo>
                <a:cubicBezTo>
                  <a:pt x="1719934" y="26703"/>
                  <a:pt x="1719934" y="26703"/>
                  <a:pt x="1719934" y="26703"/>
                </a:cubicBezTo>
                <a:cubicBezTo>
                  <a:pt x="1804475" y="34147"/>
                  <a:pt x="1804475" y="34147"/>
                  <a:pt x="1804475" y="34147"/>
                </a:cubicBezTo>
                <a:lnTo>
                  <a:pt x="1704514" y="34147"/>
                </a:lnTo>
                <a:lnTo>
                  <a:pt x="1704514" y="34147"/>
                </a:lnTo>
                <a:lnTo>
                  <a:pt x="1704514" y="34147"/>
                </a:lnTo>
                <a:close/>
                <a:moveTo>
                  <a:pt x="1566802" y="11284"/>
                </a:moveTo>
                <a:cubicBezTo>
                  <a:pt x="1620505" y="11284"/>
                  <a:pt x="1620505" y="11284"/>
                  <a:pt x="1620505" y="11284"/>
                </a:cubicBezTo>
                <a:cubicBezTo>
                  <a:pt x="1482793" y="11284"/>
                  <a:pt x="1482793" y="11284"/>
                  <a:pt x="1482793" y="11284"/>
                </a:cubicBezTo>
                <a:lnTo>
                  <a:pt x="1566802" y="11284"/>
                </a:lnTo>
                <a:lnTo>
                  <a:pt x="1566802" y="11284"/>
                </a:lnTo>
                <a:lnTo>
                  <a:pt x="1566802" y="11284"/>
                </a:lnTo>
                <a:close/>
                <a:moveTo>
                  <a:pt x="1451954" y="11284"/>
                </a:moveTo>
                <a:cubicBezTo>
                  <a:pt x="1290847" y="26172"/>
                  <a:pt x="1130273" y="41591"/>
                  <a:pt x="961722" y="34147"/>
                </a:cubicBezTo>
                <a:cubicBezTo>
                  <a:pt x="1122297" y="26703"/>
                  <a:pt x="1283404" y="19260"/>
                  <a:pt x="1451954" y="11284"/>
                </a:cubicBezTo>
                <a:lnTo>
                  <a:pt x="1451954" y="11284"/>
                </a:lnTo>
                <a:close/>
                <a:moveTo>
                  <a:pt x="746913" y="79342"/>
                </a:moveTo>
                <a:cubicBezTo>
                  <a:pt x="846342" y="71898"/>
                  <a:pt x="846342" y="71898"/>
                  <a:pt x="846342" y="71898"/>
                </a:cubicBezTo>
                <a:cubicBezTo>
                  <a:pt x="853786" y="79342"/>
                  <a:pt x="853786" y="79342"/>
                  <a:pt x="853786" y="79342"/>
                </a:cubicBezTo>
                <a:lnTo>
                  <a:pt x="746913" y="79342"/>
                </a:lnTo>
                <a:lnTo>
                  <a:pt x="746913" y="79342"/>
                </a:lnTo>
                <a:lnTo>
                  <a:pt x="746913" y="79342"/>
                </a:lnTo>
                <a:close/>
              </a:path>
            </a:pathLst>
          </a:custGeom>
          <a:solidFill>
            <a:srgbClr val="000000"/>
          </a:solidFill>
          <a:ln w="531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xmlns="" id="{C1FC5E05-D577-4384-A0AB-6F20DE8483EB}"/>
              </a:ext>
            </a:extLst>
          </p:cNvPr>
          <p:cNvSpPr/>
          <p:nvPr/>
        </p:nvSpPr>
        <p:spPr>
          <a:xfrm>
            <a:off x="6715209" y="4597550"/>
            <a:ext cx="1422992" cy="415925"/>
          </a:xfrm>
          <a:custGeom>
            <a:avLst/>
            <a:gdLst>
              <a:gd name="connsiteX0" fmla="*/ 3330336 w 3875095"/>
              <a:gd name="connsiteY0" fmla="*/ 201521 h 393125"/>
              <a:gd name="connsiteX1" fmla="*/ 3589697 w 3875095"/>
              <a:gd name="connsiteY1" fmla="*/ 186715 h 393125"/>
              <a:gd name="connsiteX2" fmla="*/ 3627988 w 3875095"/>
              <a:gd name="connsiteY2" fmla="*/ 186715 h 393125"/>
              <a:gd name="connsiteX3" fmla="*/ 3650963 w 3875095"/>
              <a:gd name="connsiteY3" fmla="*/ 201521 h 393125"/>
              <a:gd name="connsiteX4" fmla="*/ 3666279 w 3875095"/>
              <a:gd name="connsiteY4" fmla="*/ 186715 h 393125"/>
              <a:gd name="connsiteX5" fmla="*/ 3673938 w 3875095"/>
              <a:gd name="connsiteY5" fmla="*/ 194374 h 393125"/>
              <a:gd name="connsiteX6" fmla="*/ 3681596 w 3875095"/>
              <a:gd name="connsiteY6" fmla="*/ 186715 h 393125"/>
              <a:gd name="connsiteX7" fmla="*/ 3742352 w 3875095"/>
              <a:gd name="connsiteY7" fmla="*/ 201521 h 393125"/>
              <a:gd name="connsiteX8" fmla="*/ 3841399 w 3875095"/>
              <a:gd name="connsiteY8" fmla="*/ 179057 h 393125"/>
              <a:gd name="connsiteX9" fmla="*/ 3422235 w 3875095"/>
              <a:gd name="connsiteY9" fmla="*/ 148934 h 393125"/>
              <a:gd name="connsiteX10" fmla="*/ 3422235 w 3875095"/>
              <a:gd name="connsiteY10" fmla="*/ 141276 h 393125"/>
              <a:gd name="connsiteX11" fmla="*/ 3597355 w 3875095"/>
              <a:gd name="connsiteY11" fmla="*/ 126470 h 393125"/>
              <a:gd name="connsiteX12" fmla="*/ 3391602 w 3875095"/>
              <a:gd name="connsiteY12" fmla="*/ 104006 h 393125"/>
              <a:gd name="connsiteX13" fmla="*/ 3406919 w 3875095"/>
              <a:gd name="connsiteY13" fmla="*/ 96347 h 393125"/>
              <a:gd name="connsiteX14" fmla="*/ 3338505 w 3875095"/>
              <a:gd name="connsiteY14" fmla="*/ 81541 h 393125"/>
              <a:gd name="connsiteX15" fmla="*/ 1844627 w 3875095"/>
              <a:gd name="connsiteY15" fmla="*/ 6490 h 393125"/>
              <a:gd name="connsiteX16" fmla="*/ 244044 w 3875095"/>
              <a:gd name="connsiteY16" fmla="*/ 96347 h 393125"/>
              <a:gd name="connsiteX17" fmla="*/ 0 w 3875095"/>
              <a:gd name="connsiteY17" fmla="*/ 215817 h 393125"/>
              <a:gd name="connsiteX18" fmla="*/ 22975 w 3875095"/>
              <a:gd name="connsiteY18" fmla="*/ 268404 h 393125"/>
              <a:gd name="connsiteX19" fmla="*/ 228728 w 3875095"/>
              <a:gd name="connsiteY19" fmla="*/ 350603 h 393125"/>
              <a:gd name="connsiteX20" fmla="*/ 1013958 w 3875095"/>
              <a:gd name="connsiteY20" fmla="*/ 380725 h 393125"/>
              <a:gd name="connsiteX21" fmla="*/ 2317399 w 3875095"/>
              <a:gd name="connsiteY21" fmla="*/ 373067 h 393125"/>
              <a:gd name="connsiteX22" fmla="*/ 2926999 w 3875095"/>
              <a:gd name="connsiteY22" fmla="*/ 350603 h 393125"/>
              <a:gd name="connsiteX23" fmla="*/ 2957632 w 3875095"/>
              <a:gd name="connsiteY23" fmla="*/ 350603 h 393125"/>
              <a:gd name="connsiteX24" fmla="*/ 3041363 w 3875095"/>
              <a:gd name="connsiteY24" fmla="*/ 342944 h 393125"/>
              <a:gd name="connsiteX25" fmla="*/ 3285407 w 3875095"/>
              <a:gd name="connsiteY25" fmla="*/ 312822 h 393125"/>
              <a:gd name="connsiteX26" fmla="*/ 3300724 w 3875095"/>
              <a:gd name="connsiteY26" fmla="*/ 298016 h 393125"/>
              <a:gd name="connsiteX27" fmla="*/ 3270091 w 3875095"/>
              <a:gd name="connsiteY27" fmla="*/ 290358 h 393125"/>
              <a:gd name="connsiteX28" fmla="*/ 3879690 w 3875095"/>
              <a:gd name="connsiteY28" fmla="*/ 237771 h 393125"/>
              <a:gd name="connsiteX29" fmla="*/ 3330336 w 3875095"/>
              <a:gd name="connsiteY29" fmla="*/ 201521 h 393125"/>
              <a:gd name="connsiteX30" fmla="*/ 3330336 w 3875095"/>
              <a:gd name="connsiteY30" fmla="*/ 201521 h 393125"/>
              <a:gd name="connsiteX31" fmla="*/ 3299703 w 3875095"/>
              <a:gd name="connsiteY31" fmla="*/ 134128 h 393125"/>
              <a:gd name="connsiteX32" fmla="*/ 3315019 w 3875095"/>
              <a:gd name="connsiteY32" fmla="*/ 141787 h 393125"/>
              <a:gd name="connsiteX33" fmla="*/ 3299703 w 3875095"/>
              <a:gd name="connsiteY33" fmla="*/ 149445 h 393125"/>
              <a:gd name="connsiteX34" fmla="*/ 3299703 w 3875095"/>
              <a:gd name="connsiteY34" fmla="*/ 134128 h 393125"/>
              <a:gd name="connsiteX35" fmla="*/ 3299703 w 3875095"/>
              <a:gd name="connsiteY35" fmla="*/ 134128 h 393125"/>
              <a:gd name="connsiteX36" fmla="*/ 3299703 w 3875095"/>
              <a:gd name="connsiteY36" fmla="*/ 134128 h 39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75095" h="393125">
                <a:moveTo>
                  <a:pt x="3330336" y="201521"/>
                </a:moveTo>
                <a:cubicBezTo>
                  <a:pt x="3421725" y="186715"/>
                  <a:pt x="3513114" y="201521"/>
                  <a:pt x="3589697" y="186715"/>
                </a:cubicBezTo>
                <a:cubicBezTo>
                  <a:pt x="3597355" y="209180"/>
                  <a:pt x="3620330" y="201521"/>
                  <a:pt x="3627988" y="186715"/>
                </a:cubicBezTo>
                <a:cubicBezTo>
                  <a:pt x="3650963" y="201521"/>
                  <a:pt x="3650963" y="201521"/>
                  <a:pt x="3650963" y="201521"/>
                </a:cubicBezTo>
                <a:cubicBezTo>
                  <a:pt x="3666279" y="186715"/>
                  <a:pt x="3666279" y="186715"/>
                  <a:pt x="3666279" y="186715"/>
                </a:cubicBezTo>
                <a:cubicBezTo>
                  <a:pt x="3673938" y="194374"/>
                  <a:pt x="3673938" y="194374"/>
                  <a:pt x="3673938" y="194374"/>
                </a:cubicBezTo>
                <a:cubicBezTo>
                  <a:pt x="3681596" y="186715"/>
                  <a:pt x="3681596" y="186715"/>
                  <a:pt x="3681596" y="186715"/>
                </a:cubicBezTo>
                <a:cubicBezTo>
                  <a:pt x="3704571" y="171909"/>
                  <a:pt x="3727546" y="194374"/>
                  <a:pt x="3742352" y="201521"/>
                </a:cubicBezTo>
                <a:cubicBezTo>
                  <a:pt x="3765327" y="156593"/>
                  <a:pt x="3810766" y="209180"/>
                  <a:pt x="3841399" y="179057"/>
                </a:cubicBezTo>
                <a:cubicBezTo>
                  <a:pt x="3704060" y="171399"/>
                  <a:pt x="3559574" y="156593"/>
                  <a:pt x="3422235" y="148934"/>
                </a:cubicBezTo>
                <a:cubicBezTo>
                  <a:pt x="3422235" y="141276"/>
                  <a:pt x="3422235" y="141276"/>
                  <a:pt x="3422235" y="141276"/>
                </a:cubicBezTo>
                <a:cubicBezTo>
                  <a:pt x="3468185" y="133618"/>
                  <a:pt x="3559574" y="133618"/>
                  <a:pt x="3597355" y="126470"/>
                </a:cubicBezTo>
                <a:cubicBezTo>
                  <a:pt x="3536599" y="111664"/>
                  <a:pt x="3460016" y="111664"/>
                  <a:pt x="3391602" y="104006"/>
                </a:cubicBezTo>
                <a:cubicBezTo>
                  <a:pt x="3391602" y="104006"/>
                  <a:pt x="3399260" y="96347"/>
                  <a:pt x="3406919" y="96347"/>
                </a:cubicBezTo>
                <a:cubicBezTo>
                  <a:pt x="3338505" y="81541"/>
                  <a:pt x="3338505" y="81541"/>
                  <a:pt x="3338505" y="81541"/>
                </a:cubicBezTo>
                <a:cubicBezTo>
                  <a:pt x="1844627" y="6490"/>
                  <a:pt x="1844627" y="6490"/>
                  <a:pt x="1844627" y="6490"/>
                </a:cubicBezTo>
                <a:cubicBezTo>
                  <a:pt x="1295783" y="-15974"/>
                  <a:pt x="785230" y="21296"/>
                  <a:pt x="244044" y="96347"/>
                </a:cubicBezTo>
                <a:cubicBezTo>
                  <a:pt x="152655" y="118812"/>
                  <a:pt x="68925" y="156082"/>
                  <a:pt x="0" y="215817"/>
                </a:cubicBezTo>
                <a:cubicBezTo>
                  <a:pt x="22975" y="268404"/>
                  <a:pt x="22975" y="268404"/>
                  <a:pt x="22975" y="268404"/>
                </a:cubicBezTo>
                <a:cubicBezTo>
                  <a:pt x="68925" y="335797"/>
                  <a:pt x="152655" y="350603"/>
                  <a:pt x="228728" y="350603"/>
                </a:cubicBezTo>
                <a:cubicBezTo>
                  <a:pt x="465114" y="425654"/>
                  <a:pt x="754597" y="380725"/>
                  <a:pt x="1013958" y="380725"/>
                </a:cubicBezTo>
                <a:cubicBezTo>
                  <a:pt x="2317399" y="373067"/>
                  <a:pt x="2317399" y="373067"/>
                  <a:pt x="2317399" y="373067"/>
                </a:cubicBezTo>
                <a:cubicBezTo>
                  <a:pt x="2546127" y="365409"/>
                  <a:pt x="2713588" y="358261"/>
                  <a:pt x="2926999" y="350603"/>
                </a:cubicBezTo>
                <a:cubicBezTo>
                  <a:pt x="2942316" y="358261"/>
                  <a:pt x="2942316" y="328138"/>
                  <a:pt x="2957632" y="350603"/>
                </a:cubicBezTo>
                <a:cubicBezTo>
                  <a:pt x="2980607" y="335797"/>
                  <a:pt x="3003582" y="342944"/>
                  <a:pt x="3041363" y="342944"/>
                </a:cubicBezTo>
                <a:cubicBezTo>
                  <a:pt x="3109777" y="312822"/>
                  <a:pt x="3201676" y="305674"/>
                  <a:pt x="3285407" y="312822"/>
                </a:cubicBezTo>
                <a:cubicBezTo>
                  <a:pt x="3300724" y="298016"/>
                  <a:pt x="3300724" y="298016"/>
                  <a:pt x="3300724" y="298016"/>
                </a:cubicBezTo>
                <a:cubicBezTo>
                  <a:pt x="3285407" y="298016"/>
                  <a:pt x="3277749" y="305674"/>
                  <a:pt x="3270091" y="290358"/>
                </a:cubicBezTo>
                <a:cubicBezTo>
                  <a:pt x="3460527" y="253087"/>
                  <a:pt x="3689254" y="290358"/>
                  <a:pt x="3879690" y="237771"/>
                </a:cubicBezTo>
                <a:cubicBezTo>
                  <a:pt x="3695891" y="223986"/>
                  <a:pt x="3513114" y="223986"/>
                  <a:pt x="3330336" y="201521"/>
                </a:cubicBezTo>
                <a:lnTo>
                  <a:pt x="3330336" y="201521"/>
                </a:lnTo>
                <a:close/>
                <a:moveTo>
                  <a:pt x="3299703" y="134128"/>
                </a:moveTo>
                <a:cubicBezTo>
                  <a:pt x="3299703" y="141787"/>
                  <a:pt x="3307361" y="141787"/>
                  <a:pt x="3315019" y="141787"/>
                </a:cubicBezTo>
                <a:cubicBezTo>
                  <a:pt x="3315019" y="149445"/>
                  <a:pt x="3307361" y="149445"/>
                  <a:pt x="3299703" y="149445"/>
                </a:cubicBezTo>
                <a:lnTo>
                  <a:pt x="3299703" y="134128"/>
                </a:lnTo>
                <a:lnTo>
                  <a:pt x="3299703" y="134128"/>
                </a:lnTo>
                <a:lnTo>
                  <a:pt x="3299703" y="134128"/>
                </a:lnTo>
                <a:close/>
              </a:path>
            </a:pathLst>
          </a:custGeom>
          <a:solidFill>
            <a:srgbClr val="000000"/>
          </a:solidFill>
          <a:ln w="5106"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xmlns="" id="{34FDCEB4-30BD-47BE-9D9D-A9AB2216ADD5}"/>
              </a:ext>
            </a:extLst>
          </p:cNvPr>
          <p:cNvSpPr/>
          <p:nvPr/>
        </p:nvSpPr>
        <p:spPr>
          <a:xfrm>
            <a:off x="9205991" y="4555400"/>
            <a:ext cx="1854707" cy="576578"/>
          </a:xfrm>
          <a:custGeom>
            <a:avLst/>
            <a:gdLst>
              <a:gd name="connsiteX0" fmla="*/ 1172229 w 3333909"/>
              <a:gd name="connsiteY0" fmla="*/ 538633 h 1036422"/>
              <a:gd name="connsiteX1" fmla="*/ 2871349 w 3333909"/>
              <a:gd name="connsiteY1" fmla="*/ 367087 h 1036422"/>
              <a:gd name="connsiteX2" fmla="*/ 3337994 w 3333909"/>
              <a:gd name="connsiteY2" fmla="*/ 247618 h 1036422"/>
              <a:gd name="connsiteX3" fmla="*/ 2656917 w 3333909"/>
              <a:gd name="connsiteY3" fmla="*/ 389552 h 1036422"/>
              <a:gd name="connsiteX4" fmla="*/ 2549700 w 3333909"/>
              <a:gd name="connsiteY4" fmla="*/ 404358 h 1036422"/>
              <a:gd name="connsiteX5" fmla="*/ 2465459 w 3333909"/>
              <a:gd name="connsiteY5" fmla="*/ 412016 h 1036422"/>
              <a:gd name="connsiteX6" fmla="*/ 2427168 w 3333909"/>
              <a:gd name="connsiteY6" fmla="*/ 412016 h 1036422"/>
              <a:gd name="connsiteX7" fmla="*/ 2166786 w 3333909"/>
              <a:gd name="connsiteY7" fmla="*/ 449286 h 1036422"/>
              <a:gd name="connsiteX8" fmla="*/ 2082545 w 3333909"/>
              <a:gd name="connsiteY8" fmla="*/ 464092 h 1036422"/>
              <a:gd name="connsiteX9" fmla="*/ 2021278 w 3333909"/>
              <a:gd name="connsiteY9" fmla="*/ 464092 h 1036422"/>
              <a:gd name="connsiteX10" fmla="*/ 2021278 w 3333909"/>
              <a:gd name="connsiteY10" fmla="*/ 464092 h 1036422"/>
              <a:gd name="connsiteX11" fmla="*/ 1929379 w 3333909"/>
              <a:gd name="connsiteY11" fmla="*/ 464092 h 1036422"/>
              <a:gd name="connsiteX12" fmla="*/ 1937037 w 3333909"/>
              <a:gd name="connsiteY12" fmla="*/ 464092 h 1036422"/>
              <a:gd name="connsiteX13" fmla="*/ 1791530 w 3333909"/>
              <a:gd name="connsiteY13" fmla="*/ 464092 h 1036422"/>
              <a:gd name="connsiteX14" fmla="*/ 1791530 w 3333909"/>
              <a:gd name="connsiteY14" fmla="*/ 456434 h 1036422"/>
              <a:gd name="connsiteX15" fmla="*/ 1799188 w 3333909"/>
              <a:gd name="connsiteY15" fmla="*/ 456434 h 1036422"/>
              <a:gd name="connsiteX16" fmla="*/ 1814504 w 3333909"/>
              <a:gd name="connsiteY16" fmla="*/ 433970 h 1036422"/>
              <a:gd name="connsiteX17" fmla="*/ 3084760 w 3333909"/>
              <a:gd name="connsiteY17" fmla="*/ 239960 h 1036422"/>
              <a:gd name="connsiteX18" fmla="*/ 3084760 w 3333909"/>
              <a:gd name="connsiteY18" fmla="*/ 232301 h 1036422"/>
              <a:gd name="connsiteX19" fmla="*/ 2740137 w 3333909"/>
              <a:gd name="connsiteY19" fmla="*/ 299184 h 1036422"/>
              <a:gd name="connsiteX20" fmla="*/ 2724820 w 3333909"/>
              <a:gd name="connsiteY20" fmla="*/ 291526 h 1036422"/>
              <a:gd name="connsiteX21" fmla="*/ 2778428 w 3333909"/>
              <a:gd name="connsiteY21" fmla="*/ 269061 h 1036422"/>
              <a:gd name="connsiteX22" fmla="*/ 2678871 w 3333909"/>
              <a:gd name="connsiteY22" fmla="*/ 283867 h 1036422"/>
              <a:gd name="connsiteX23" fmla="*/ 2235200 w 3333909"/>
              <a:gd name="connsiteY23" fmla="*/ 350750 h 1036422"/>
              <a:gd name="connsiteX24" fmla="*/ 2212225 w 3333909"/>
              <a:gd name="connsiteY24" fmla="*/ 343091 h 1036422"/>
              <a:gd name="connsiteX25" fmla="*/ 2472607 w 3333909"/>
              <a:gd name="connsiteY25" fmla="*/ 305821 h 1036422"/>
              <a:gd name="connsiteX26" fmla="*/ 2143301 w 3333909"/>
              <a:gd name="connsiteY26" fmla="*/ 343091 h 1036422"/>
              <a:gd name="connsiteX27" fmla="*/ 2112667 w 3333909"/>
              <a:gd name="connsiteY27" fmla="*/ 335433 h 1036422"/>
              <a:gd name="connsiteX28" fmla="*/ 2181592 w 3333909"/>
              <a:gd name="connsiteY28" fmla="*/ 327775 h 1036422"/>
              <a:gd name="connsiteX29" fmla="*/ 2426657 w 3333909"/>
              <a:gd name="connsiteY29" fmla="*/ 290505 h 1036422"/>
              <a:gd name="connsiteX30" fmla="*/ 2250517 w 3333909"/>
              <a:gd name="connsiteY30" fmla="*/ 312969 h 1036422"/>
              <a:gd name="connsiteX31" fmla="*/ 1967160 w 3333909"/>
              <a:gd name="connsiteY31" fmla="*/ 327775 h 1036422"/>
              <a:gd name="connsiteX32" fmla="*/ 1951843 w 3333909"/>
              <a:gd name="connsiteY32" fmla="*/ 320117 h 1036422"/>
              <a:gd name="connsiteX33" fmla="*/ 1997793 w 3333909"/>
              <a:gd name="connsiteY33" fmla="*/ 312458 h 1036422"/>
              <a:gd name="connsiteX34" fmla="*/ 1982476 w 3333909"/>
              <a:gd name="connsiteY34" fmla="*/ 304800 h 1036422"/>
              <a:gd name="connsiteX35" fmla="*/ 2518046 w 3333909"/>
              <a:gd name="connsiteY35" fmla="*/ 237918 h 1036422"/>
              <a:gd name="connsiteX36" fmla="*/ 1974818 w 3333909"/>
              <a:gd name="connsiteY36" fmla="*/ 297652 h 1036422"/>
              <a:gd name="connsiteX37" fmla="*/ 1959502 w 3333909"/>
              <a:gd name="connsiteY37" fmla="*/ 289994 h 1036422"/>
              <a:gd name="connsiteX38" fmla="*/ 2495072 w 3333909"/>
              <a:gd name="connsiteY38" fmla="*/ 223112 h 1036422"/>
              <a:gd name="connsiteX39" fmla="*/ 2357222 w 3333909"/>
              <a:gd name="connsiteY39" fmla="*/ 230770 h 1036422"/>
              <a:gd name="connsiteX40" fmla="*/ 2288298 w 3333909"/>
              <a:gd name="connsiteY40" fmla="*/ 230770 h 1036422"/>
              <a:gd name="connsiteX41" fmla="*/ 2311273 w 3333909"/>
              <a:gd name="connsiteY41" fmla="*/ 215964 h 1036422"/>
              <a:gd name="connsiteX42" fmla="*/ 1760386 w 3333909"/>
              <a:gd name="connsiteY42" fmla="*/ 260892 h 1036422"/>
              <a:gd name="connsiteX43" fmla="*/ 1469371 w 3333909"/>
              <a:gd name="connsiteY43" fmla="*/ 268551 h 1036422"/>
              <a:gd name="connsiteX44" fmla="*/ 1852285 w 3333909"/>
              <a:gd name="connsiteY44" fmla="*/ 238939 h 1036422"/>
              <a:gd name="connsiteX45" fmla="*/ 1852285 w 3333909"/>
              <a:gd name="connsiteY45" fmla="*/ 238939 h 1036422"/>
              <a:gd name="connsiteX46" fmla="*/ 1867602 w 3333909"/>
              <a:gd name="connsiteY46" fmla="*/ 238939 h 1036422"/>
              <a:gd name="connsiteX47" fmla="*/ 1997793 w 3333909"/>
              <a:gd name="connsiteY47" fmla="*/ 231280 h 1036422"/>
              <a:gd name="connsiteX48" fmla="*/ 2158617 w 3333909"/>
              <a:gd name="connsiteY48" fmla="*/ 208816 h 1036422"/>
              <a:gd name="connsiteX49" fmla="*/ 2227542 w 3333909"/>
              <a:gd name="connsiteY49" fmla="*/ 186352 h 1036422"/>
              <a:gd name="connsiteX50" fmla="*/ 1928868 w 3333909"/>
              <a:gd name="connsiteY50" fmla="*/ 208816 h 1036422"/>
              <a:gd name="connsiteX51" fmla="*/ 1944185 w 3333909"/>
              <a:gd name="connsiteY51" fmla="*/ 201158 h 1036422"/>
              <a:gd name="connsiteX52" fmla="*/ 1913552 w 3333909"/>
              <a:gd name="connsiteY52" fmla="*/ 193499 h 1036422"/>
              <a:gd name="connsiteX53" fmla="*/ 1293741 w 3333909"/>
              <a:gd name="connsiteY53" fmla="*/ 223112 h 1036422"/>
              <a:gd name="connsiteX54" fmla="*/ 1240133 w 3333909"/>
              <a:gd name="connsiteY54" fmla="*/ 223112 h 1036422"/>
              <a:gd name="connsiteX55" fmla="*/ 1125258 w 3333909"/>
              <a:gd name="connsiteY55" fmla="*/ 223112 h 1036422"/>
              <a:gd name="connsiteX56" fmla="*/ 880193 w 3333909"/>
              <a:gd name="connsiteY56" fmla="*/ 185841 h 1036422"/>
              <a:gd name="connsiteX57" fmla="*/ 818926 w 3333909"/>
              <a:gd name="connsiteY57" fmla="*/ 171035 h 1036422"/>
              <a:gd name="connsiteX58" fmla="*/ 1699120 w 3333909"/>
              <a:gd name="connsiteY58" fmla="*/ 178693 h 1036422"/>
              <a:gd name="connsiteX59" fmla="*/ 1660828 w 3333909"/>
              <a:gd name="connsiteY59" fmla="*/ 171035 h 1036422"/>
              <a:gd name="connsiteX60" fmla="*/ 428864 w 3333909"/>
              <a:gd name="connsiteY60" fmla="*/ 66882 h 1036422"/>
              <a:gd name="connsiteX61" fmla="*/ 199116 w 3333909"/>
              <a:gd name="connsiteY61" fmla="*/ 0 h 1036422"/>
              <a:gd name="connsiteX62" fmla="*/ 183799 w 3333909"/>
              <a:gd name="connsiteY62" fmla="*/ 22464 h 1036422"/>
              <a:gd name="connsiteX63" fmla="*/ 145508 w 3333909"/>
              <a:gd name="connsiteY63" fmla="*/ 74541 h 1036422"/>
              <a:gd name="connsiteX64" fmla="*/ 122533 w 3333909"/>
              <a:gd name="connsiteY64" fmla="*/ 134275 h 1036422"/>
              <a:gd name="connsiteX65" fmla="*/ 153166 w 3333909"/>
              <a:gd name="connsiteY65" fmla="*/ 149081 h 1036422"/>
              <a:gd name="connsiteX66" fmla="*/ 99558 w 3333909"/>
              <a:gd name="connsiteY66" fmla="*/ 186352 h 1036422"/>
              <a:gd name="connsiteX67" fmla="*/ 91900 w 3333909"/>
              <a:gd name="connsiteY67" fmla="*/ 208816 h 1036422"/>
              <a:gd name="connsiteX68" fmla="*/ 122533 w 3333909"/>
              <a:gd name="connsiteY68" fmla="*/ 231280 h 1036422"/>
              <a:gd name="connsiteX69" fmla="*/ 107216 w 3333909"/>
              <a:gd name="connsiteY69" fmla="*/ 238939 h 1036422"/>
              <a:gd name="connsiteX70" fmla="*/ 130191 w 3333909"/>
              <a:gd name="connsiteY70" fmla="*/ 283867 h 1036422"/>
              <a:gd name="connsiteX71" fmla="*/ 91900 w 3333909"/>
              <a:gd name="connsiteY71" fmla="*/ 283867 h 1036422"/>
              <a:gd name="connsiteX72" fmla="*/ 91900 w 3333909"/>
              <a:gd name="connsiteY72" fmla="*/ 328796 h 1036422"/>
              <a:gd name="connsiteX73" fmla="*/ 84241 w 3333909"/>
              <a:gd name="connsiteY73" fmla="*/ 336454 h 1036422"/>
              <a:gd name="connsiteX74" fmla="*/ 91900 w 3333909"/>
              <a:gd name="connsiteY74" fmla="*/ 351260 h 1036422"/>
              <a:gd name="connsiteX75" fmla="*/ 84241 w 3333909"/>
              <a:gd name="connsiteY75" fmla="*/ 380872 h 1036422"/>
              <a:gd name="connsiteX76" fmla="*/ 68925 w 3333909"/>
              <a:gd name="connsiteY76" fmla="*/ 388531 h 1036422"/>
              <a:gd name="connsiteX77" fmla="*/ 76583 w 3333909"/>
              <a:gd name="connsiteY77" fmla="*/ 403337 h 1036422"/>
              <a:gd name="connsiteX78" fmla="*/ 68925 w 3333909"/>
              <a:gd name="connsiteY78" fmla="*/ 410995 h 1036422"/>
              <a:gd name="connsiteX79" fmla="*/ 76583 w 3333909"/>
              <a:gd name="connsiteY79" fmla="*/ 440607 h 1036422"/>
              <a:gd name="connsiteX80" fmla="*/ 68925 w 3333909"/>
              <a:gd name="connsiteY80" fmla="*/ 432949 h 1036422"/>
              <a:gd name="connsiteX81" fmla="*/ 76583 w 3333909"/>
              <a:gd name="connsiteY81" fmla="*/ 455413 h 1036422"/>
              <a:gd name="connsiteX82" fmla="*/ 53608 w 3333909"/>
              <a:gd name="connsiteY82" fmla="*/ 463071 h 1036422"/>
              <a:gd name="connsiteX83" fmla="*/ 61266 w 3333909"/>
              <a:gd name="connsiteY83" fmla="*/ 522806 h 1036422"/>
              <a:gd name="connsiteX84" fmla="*/ 22975 w 3333909"/>
              <a:gd name="connsiteY84" fmla="*/ 545270 h 1036422"/>
              <a:gd name="connsiteX85" fmla="*/ 30633 w 3333909"/>
              <a:gd name="connsiteY85" fmla="*/ 545270 h 1036422"/>
              <a:gd name="connsiteX86" fmla="*/ 30633 w 3333909"/>
              <a:gd name="connsiteY86" fmla="*/ 582541 h 1036422"/>
              <a:gd name="connsiteX87" fmla="*/ 45950 w 3333909"/>
              <a:gd name="connsiteY87" fmla="*/ 627469 h 1036422"/>
              <a:gd name="connsiteX88" fmla="*/ 7658 w 3333909"/>
              <a:gd name="connsiteY88" fmla="*/ 635128 h 1036422"/>
              <a:gd name="connsiteX89" fmla="*/ 22975 w 3333909"/>
              <a:gd name="connsiteY89" fmla="*/ 672398 h 1036422"/>
              <a:gd name="connsiteX90" fmla="*/ 7658 w 3333909"/>
              <a:gd name="connsiteY90" fmla="*/ 672398 h 1036422"/>
              <a:gd name="connsiteX91" fmla="*/ 30633 w 3333909"/>
              <a:gd name="connsiteY91" fmla="*/ 694862 h 1036422"/>
              <a:gd name="connsiteX92" fmla="*/ 7658 w 3333909"/>
              <a:gd name="connsiteY92" fmla="*/ 702521 h 1036422"/>
              <a:gd name="connsiteX93" fmla="*/ 22975 w 3333909"/>
              <a:gd name="connsiteY93" fmla="*/ 732133 h 1036422"/>
              <a:gd name="connsiteX94" fmla="*/ 0 w 3333909"/>
              <a:gd name="connsiteY94" fmla="*/ 732133 h 1036422"/>
              <a:gd name="connsiteX95" fmla="*/ 291015 w 3333909"/>
              <a:gd name="connsiteY95" fmla="*/ 888872 h 1036422"/>
              <a:gd name="connsiteX96" fmla="*/ 137849 w 3333909"/>
              <a:gd name="connsiteY96" fmla="*/ 821990 h 1036422"/>
              <a:gd name="connsiteX97" fmla="*/ 421206 w 3333909"/>
              <a:gd name="connsiteY97" fmla="*/ 911337 h 1036422"/>
              <a:gd name="connsiteX98" fmla="*/ 428864 w 3333909"/>
              <a:gd name="connsiteY98" fmla="*/ 926143 h 1036422"/>
              <a:gd name="connsiteX99" fmla="*/ 1079308 w 3333909"/>
              <a:gd name="connsiteY99" fmla="*/ 1023148 h 1036422"/>
              <a:gd name="connsiteX100" fmla="*/ 1086967 w 3333909"/>
              <a:gd name="connsiteY100" fmla="*/ 1015489 h 1036422"/>
              <a:gd name="connsiteX101" fmla="*/ 1217158 w 3333909"/>
              <a:gd name="connsiteY101" fmla="*/ 1037954 h 1036422"/>
              <a:gd name="connsiteX102" fmla="*/ 1301399 w 3333909"/>
              <a:gd name="connsiteY102" fmla="*/ 1030295 h 1036422"/>
              <a:gd name="connsiteX103" fmla="*/ 1270766 w 3333909"/>
              <a:gd name="connsiteY103" fmla="*/ 1030295 h 1036422"/>
              <a:gd name="connsiteX104" fmla="*/ 1278424 w 3333909"/>
              <a:gd name="connsiteY104" fmla="*/ 1037954 h 1036422"/>
              <a:gd name="connsiteX105" fmla="*/ 1309057 w 3333909"/>
              <a:gd name="connsiteY105" fmla="*/ 1023148 h 1036422"/>
              <a:gd name="connsiteX106" fmla="*/ 2985202 w 3333909"/>
              <a:gd name="connsiteY106" fmla="*/ 843944 h 1036422"/>
              <a:gd name="connsiteX107" fmla="*/ 2426657 w 3333909"/>
              <a:gd name="connsiteY107" fmla="*/ 933290 h 1036422"/>
              <a:gd name="connsiteX108" fmla="*/ 1829821 w 3333909"/>
              <a:gd name="connsiteY108" fmla="*/ 1000173 h 1036422"/>
              <a:gd name="connsiteX109" fmla="*/ 1378493 w 3333909"/>
              <a:gd name="connsiteY109" fmla="*/ 992515 h 1036422"/>
              <a:gd name="connsiteX110" fmla="*/ 1148744 w 3333909"/>
              <a:gd name="connsiteY110" fmla="*/ 984856 h 1036422"/>
              <a:gd name="connsiteX111" fmla="*/ 1056844 w 3333909"/>
              <a:gd name="connsiteY111" fmla="*/ 970050 h 1036422"/>
              <a:gd name="connsiteX112" fmla="*/ 1072161 w 3333909"/>
              <a:gd name="connsiteY112" fmla="*/ 984856 h 1036422"/>
              <a:gd name="connsiteX113" fmla="*/ 1033869 w 3333909"/>
              <a:gd name="connsiteY113" fmla="*/ 984856 h 1036422"/>
              <a:gd name="connsiteX114" fmla="*/ 1049186 w 3333909"/>
              <a:gd name="connsiteY114" fmla="*/ 970050 h 1036422"/>
              <a:gd name="connsiteX115" fmla="*/ 926653 w 3333909"/>
              <a:gd name="connsiteY115" fmla="*/ 947586 h 1036422"/>
              <a:gd name="connsiteX116" fmla="*/ 1469881 w 3333909"/>
              <a:gd name="connsiteY116" fmla="*/ 970050 h 1036422"/>
              <a:gd name="connsiteX117" fmla="*/ 1462223 w 3333909"/>
              <a:gd name="connsiteY117" fmla="*/ 962392 h 1036422"/>
              <a:gd name="connsiteX118" fmla="*/ 1469881 w 3333909"/>
              <a:gd name="connsiteY118" fmla="*/ 962392 h 1036422"/>
              <a:gd name="connsiteX119" fmla="*/ 1485198 w 3333909"/>
              <a:gd name="connsiteY119" fmla="*/ 970050 h 1036422"/>
              <a:gd name="connsiteX120" fmla="*/ 1477540 w 3333909"/>
              <a:gd name="connsiteY120" fmla="*/ 970050 h 1036422"/>
              <a:gd name="connsiteX121" fmla="*/ 1508173 w 3333909"/>
              <a:gd name="connsiteY121" fmla="*/ 977708 h 1036422"/>
              <a:gd name="connsiteX122" fmla="*/ 1500514 w 3333909"/>
              <a:gd name="connsiteY122" fmla="*/ 985367 h 1036422"/>
              <a:gd name="connsiteX123" fmla="*/ 1523489 w 3333909"/>
              <a:gd name="connsiteY123" fmla="*/ 970561 h 1036422"/>
              <a:gd name="connsiteX124" fmla="*/ 1485198 w 3333909"/>
              <a:gd name="connsiteY124" fmla="*/ 970561 h 1036422"/>
              <a:gd name="connsiteX125" fmla="*/ 2426657 w 3333909"/>
              <a:gd name="connsiteY125" fmla="*/ 888362 h 1036422"/>
              <a:gd name="connsiteX126" fmla="*/ 1508173 w 3333909"/>
              <a:gd name="connsiteY126" fmla="*/ 955244 h 1036422"/>
              <a:gd name="connsiteX127" fmla="*/ 1278424 w 3333909"/>
              <a:gd name="connsiteY127" fmla="*/ 940438 h 1036422"/>
              <a:gd name="connsiteX128" fmla="*/ 2112667 w 3333909"/>
              <a:gd name="connsiteY128" fmla="*/ 903168 h 1036422"/>
              <a:gd name="connsiteX129" fmla="*/ 2127984 w 3333909"/>
              <a:gd name="connsiteY129" fmla="*/ 895510 h 1036422"/>
              <a:gd name="connsiteX130" fmla="*/ 2043743 w 3333909"/>
              <a:gd name="connsiteY130" fmla="*/ 895510 h 1036422"/>
              <a:gd name="connsiteX131" fmla="*/ 2258175 w 3333909"/>
              <a:gd name="connsiteY131" fmla="*/ 858239 h 1036422"/>
              <a:gd name="connsiteX132" fmla="*/ 1416273 w 3333909"/>
              <a:gd name="connsiteY132" fmla="*/ 910316 h 1036422"/>
              <a:gd name="connsiteX133" fmla="*/ 1408615 w 3333909"/>
              <a:gd name="connsiteY133" fmla="*/ 895510 h 1036422"/>
              <a:gd name="connsiteX134" fmla="*/ 2732479 w 3333909"/>
              <a:gd name="connsiteY134" fmla="*/ 753576 h 1036422"/>
              <a:gd name="connsiteX135" fmla="*/ 2824378 w 3333909"/>
              <a:gd name="connsiteY135" fmla="*/ 731111 h 1036422"/>
              <a:gd name="connsiteX136" fmla="*/ 2418999 w 3333909"/>
              <a:gd name="connsiteY136" fmla="*/ 805652 h 1036422"/>
              <a:gd name="connsiteX137" fmla="*/ 2403682 w 3333909"/>
              <a:gd name="connsiteY137" fmla="*/ 797994 h 1036422"/>
              <a:gd name="connsiteX138" fmla="*/ 2877986 w 3333909"/>
              <a:gd name="connsiteY138" fmla="*/ 700989 h 1036422"/>
              <a:gd name="connsiteX139" fmla="*/ 1691461 w 3333909"/>
              <a:gd name="connsiteY139" fmla="*/ 835264 h 1036422"/>
              <a:gd name="connsiteX140" fmla="*/ 1660828 w 3333909"/>
              <a:gd name="connsiteY140" fmla="*/ 827606 h 1036422"/>
              <a:gd name="connsiteX141" fmla="*/ 2854501 w 3333909"/>
              <a:gd name="connsiteY141" fmla="*/ 670866 h 1036422"/>
              <a:gd name="connsiteX142" fmla="*/ 2701335 w 3333909"/>
              <a:gd name="connsiteY142" fmla="*/ 685672 h 1036422"/>
              <a:gd name="connsiteX143" fmla="*/ 1920700 w 3333909"/>
              <a:gd name="connsiteY143" fmla="*/ 789825 h 1036422"/>
              <a:gd name="connsiteX144" fmla="*/ 1905383 w 3333909"/>
              <a:gd name="connsiteY144" fmla="*/ 789825 h 1036422"/>
              <a:gd name="connsiteX145" fmla="*/ 2708993 w 3333909"/>
              <a:gd name="connsiteY145" fmla="*/ 663208 h 1036422"/>
              <a:gd name="connsiteX146" fmla="*/ 2663044 w 3333909"/>
              <a:gd name="connsiteY146" fmla="*/ 670866 h 1036422"/>
              <a:gd name="connsiteX147" fmla="*/ 2609435 w 3333909"/>
              <a:gd name="connsiteY147" fmla="*/ 663208 h 1036422"/>
              <a:gd name="connsiteX148" fmla="*/ 2617094 w 3333909"/>
              <a:gd name="connsiteY148" fmla="*/ 663208 h 1036422"/>
              <a:gd name="connsiteX149" fmla="*/ 2594119 w 3333909"/>
              <a:gd name="connsiteY149" fmla="*/ 663208 h 1036422"/>
              <a:gd name="connsiteX150" fmla="*/ 2609435 w 3333909"/>
              <a:gd name="connsiteY150" fmla="*/ 670866 h 1036422"/>
              <a:gd name="connsiteX151" fmla="*/ 2578802 w 3333909"/>
              <a:gd name="connsiteY151" fmla="*/ 663208 h 1036422"/>
              <a:gd name="connsiteX152" fmla="*/ 2586461 w 3333909"/>
              <a:gd name="connsiteY152" fmla="*/ 663208 h 1036422"/>
              <a:gd name="connsiteX153" fmla="*/ 2440953 w 3333909"/>
              <a:gd name="connsiteY153" fmla="*/ 678014 h 1036422"/>
              <a:gd name="connsiteX154" fmla="*/ 2540511 w 3333909"/>
              <a:gd name="connsiteY154" fmla="*/ 655550 h 1036422"/>
              <a:gd name="connsiteX155" fmla="*/ 2655385 w 3333909"/>
              <a:gd name="connsiteY155" fmla="*/ 633085 h 1036422"/>
              <a:gd name="connsiteX156" fmla="*/ 2647727 w 3333909"/>
              <a:gd name="connsiteY156" fmla="*/ 633085 h 1036422"/>
              <a:gd name="connsiteX157" fmla="*/ 2364370 w 3333909"/>
              <a:gd name="connsiteY157" fmla="*/ 678014 h 1036422"/>
              <a:gd name="connsiteX158" fmla="*/ 1759876 w 3333909"/>
              <a:gd name="connsiteY158" fmla="*/ 737749 h 1036422"/>
              <a:gd name="connsiteX159" fmla="*/ 1729242 w 3333909"/>
              <a:gd name="connsiteY159" fmla="*/ 730090 h 1036422"/>
              <a:gd name="connsiteX160" fmla="*/ 2310762 w 3333909"/>
              <a:gd name="connsiteY160" fmla="*/ 663208 h 1036422"/>
              <a:gd name="connsiteX161" fmla="*/ 2907598 w 3333909"/>
              <a:gd name="connsiteY161" fmla="*/ 559055 h 1036422"/>
              <a:gd name="connsiteX162" fmla="*/ 2410320 w 3333909"/>
              <a:gd name="connsiteY162" fmla="*/ 641254 h 1036422"/>
              <a:gd name="connsiteX163" fmla="*/ 2218863 w 3333909"/>
              <a:gd name="connsiteY163" fmla="*/ 656060 h 1036422"/>
              <a:gd name="connsiteX164" fmla="*/ 1996772 w 3333909"/>
              <a:gd name="connsiteY164" fmla="*/ 678525 h 1036422"/>
              <a:gd name="connsiteX165" fmla="*/ 1973797 w 3333909"/>
              <a:gd name="connsiteY165" fmla="*/ 670866 h 1036422"/>
              <a:gd name="connsiteX166" fmla="*/ 2172913 w 3333909"/>
              <a:gd name="connsiteY166" fmla="*/ 641254 h 1036422"/>
              <a:gd name="connsiteX167" fmla="*/ 2241837 w 3333909"/>
              <a:gd name="connsiteY167" fmla="*/ 626448 h 1036422"/>
              <a:gd name="connsiteX168" fmla="*/ 2126963 w 3333909"/>
              <a:gd name="connsiteY168" fmla="*/ 648913 h 1036422"/>
              <a:gd name="connsiteX169" fmla="*/ 2073355 w 3333909"/>
              <a:gd name="connsiteY169" fmla="*/ 648913 h 1036422"/>
              <a:gd name="connsiteX170" fmla="*/ 2019747 w 3333909"/>
              <a:gd name="connsiteY170" fmla="*/ 648913 h 1036422"/>
              <a:gd name="connsiteX171" fmla="*/ 1966139 w 3333909"/>
              <a:gd name="connsiteY171" fmla="*/ 663719 h 1036422"/>
              <a:gd name="connsiteX172" fmla="*/ 1943164 w 3333909"/>
              <a:gd name="connsiteY172" fmla="*/ 648913 h 1036422"/>
              <a:gd name="connsiteX173" fmla="*/ 1912531 w 3333909"/>
              <a:gd name="connsiteY173" fmla="*/ 663719 h 1036422"/>
              <a:gd name="connsiteX174" fmla="*/ 1912531 w 3333909"/>
              <a:gd name="connsiteY174" fmla="*/ 656060 h 1036422"/>
              <a:gd name="connsiteX175" fmla="*/ 1835948 w 3333909"/>
              <a:gd name="connsiteY175" fmla="*/ 663719 h 1036422"/>
              <a:gd name="connsiteX176" fmla="*/ 1789998 w 3333909"/>
              <a:gd name="connsiteY176" fmla="*/ 663719 h 1036422"/>
              <a:gd name="connsiteX177" fmla="*/ 1789998 w 3333909"/>
              <a:gd name="connsiteY177" fmla="*/ 671377 h 1036422"/>
              <a:gd name="connsiteX178" fmla="*/ 1767023 w 3333909"/>
              <a:gd name="connsiteY178" fmla="*/ 663719 h 1036422"/>
              <a:gd name="connsiteX179" fmla="*/ 1774681 w 3333909"/>
              <a:gd name="connsiteY179" fmla="*/ 648913 h 1036422"/>
              <a:gd name="connsiteX180" fmla="*/ 2264301 w 3333909"/>
              <a:gd name="connsiteY180" fmla="*/ 589178 h 1036422"/>
              <a:gd name="connsiteX181" fmla="*/ 2363859 w 3333909"/>
              <a:gd name="connsiteY181" fmla="*/ 581520 h 1036422"/>
              <a:gd name="connsiteX182" fmla="*/ 2356201 w 3333909"/>
              <a:gd name="connsiteY182" fmla="*/ 573861 h 1036422"/>
              <a:gd name="connsiteX183" fmla="*/ 2471075 w 3333909"/>
              <a:gd name="connsiteY183" fmla="*/ 536591 h 1036422"/>
              <a:gd name="connsiteX184" fmla="*/ 1981456 w 3333909"/>
              <a:gd name="connsiteY184" fmla="*/ 596326 h 1036422"/>
              <a:gd name="connsiteX185" fmla="*/ 1966139 w 3333909"/>
              <a:gd name="connsiteY185" fmla="*/ 596326 h 1036422"/>
              <a:gd name="connsiteX186" fmla="*/ 2961206 w 3333909"/>
              <a:gd name="connsiteY186" fmla="*/ 424780 h 1036422"/>
              <a:gd name="connsiteX187" fmla="*/ 2395003 w 3333909"/>
              <a:gd name="connsiteY187" fmla="*/ 521785 h 1036422"/>
              <a:gd name="connsiteX188" fmla="*/ 2096330 w 3333909"/>
              <a:gd name="connsiteY188" fmla="*/ 559055 h 1036422"/>
              <a:gd name="connsiteX189" fmla="*/ 1858923 w 3333909"/>
              <a:gd name="connsiteY189" fmla="*/ 566714 h 1036422"/>
              <a:gd name="connsiteX190" fmla="*/ 2486392 w 3333909"/>
              <a:gd name="connsiteY190" fmla="*/ 484515 h 1036422"/>
              <a:gd name="connsiteX191" fmla="*/ 1904872 w 3333909"/>
              <a:gd name="connsiteY191" fmla="*/ 551397 h 1036422"/>
              <a:gd name="connsiteX192" fmla="*/ 1881897 w 3333909"/>
              <a:gd name="connsiteY192" fmla="*/ 543739 h 1036422"/>
              <a:gd name="connsiteX193" fmla="*/ 3098545 w 3333909"/>
              <a:gd name="connsiteY193" fmla="*/ 349729 h 1036422"/>
              <a:gd name="connsiteX194" fmla="*/ 1207968 w 3333909"/>
              <a:gd name="connsiteY194" fmla="*/ 543739 h 1036422"/>
              <a:gd name="connsiteX195" fmla="*/ 1172229 w 3333909"/>
              <a:gd name="connsiteY195" fmla="*/ 538633 h 1036422"/>
              <a:gd name="connsiteX196" fmla="*/ 1172229 w 3333909"/>
              <a:gd name="connsiteY196" fmla="*/ 538633 h 1036422"/>
              <a:gd name="connsiteX197" fmla="*/ 1172229 w 3333909"/>
              <a:gd name="connsiteY197" fmla="*/ 538633 h 1036422"/>
              <a:gd name="connsiteX198" fmla="*/ 2212736 w 3333909"/>
              <a:gd name="connsiteY198" fmla="*/ 351771 h 1036422"/>
              <a:gd name="connsiteX199" fmla="*/ 2097861 w 3333909"/>
              <a:gd name="connsiteY199" fmla="*/ 366577 h 1036422"/>
              <a:gd name="connsiteX200" fmla="*/ 2051911 w 3333909"/>
              <a:gd name="connsiteY200" fmla="*/ 366577 h 1036422"/>
              <a:gd name="connsiteX201" fmla="*/ 2212736 w 3333909"/>
              <a:gd name="connsiteY201" fmla="*/ 351771 h 1036422"/>
              <a:gd name="connsiteX202" fmla="*/ 2212736 w 3333909"/>
              <a:gd name="connsiteY202" fmla="*/ 351771 h 1036422"/>
              <a:gd name="connsiteX203" fmla="*/ 2212736 w 3333909"/>
              <a:gd name="connsiteY203" fmla="*/ 351771 h 1036422"/>
              <a:gd name="connsiteX204" fmla="*/ 1937547 w 3333909"/>
              <a:gd name="connsiteY204" fmla="*/ 322159 h 1036422"/>
              <a:gd name="connsiteX205" fmla="*/ 1945206 w 3333909"/>
              <a:gd name="connsiteY205" fmla="*/ 322159 h 1036422"/>
              <a:gd name="connsiteX206" fmla="*/ 1914573 w 3333909"/>
              <a:gd name="connsiteY206" fmla="*/ 322159 h 1036422"/>
              <a:gd name="connsiteX207" fmla="*/ 1937547 w 3333909"/>
              <a:gd name="connsiteY207" fmla="*/ 322159 h 1036422"/>
              <a:gd name="connsiteX208" fmla="*/ 1937547 w 3333909"/>
              <a:gd name="connsiteY208" fmla="*/ 322159 h 1036422"/>
              <a:gd name="connsiteX209" fmla="*/ 1937547 w 3333909"/>
              <a:gd name="connsiteY209" fmla="*/ 322159 h 1036422"/>
              <a:gd name="connsiteX210" fmla="*/ 1883940 w 3333909"/>
              <a:gd name="connsiteY210" fmla="*/ 210348 h 1036422"/>
              <a:gd name="connsiteX211" fmla="*/ 1784382 w 3333909"/>
              <a:gd name="connsiteY211" fmla="*/ 225154 h 1036422"/>
              <a:gd name="connsiteX212" fmla="*/ 1883940 w 3333909"/>
              <a:gd name="connsiteY212" fmla="*/ 210348 h 1036422"/>
              <a:gd name="connsiteX213" fmla="*/ 1883940 w 3333909"/>
              <a:gd name="connsiteY213" fmla="*/ 210348 h 1036422"/>
              <a:gd name="connsiteX214" fmla="*/ 1363176 w 3333909"/>
              <a:gd name="connsiteY214" fmla="*/ 971071 h 1036422"/>
              <a:gd name="connsiteX215" fmla="*/ 1347859 w 3333909"/>
              <a:gd name="connsiteY215" fmla="*/ 963413 h 1036422"/>
              <a:gd name="connsiteX216" fmla="*/ 1363176 w 3333909"/>
              <a:gd name="connsiteY216" fmla="*/ 971071 h 1036422"/>
              <a:gd name="connsiteX217" fmla="*/ 1363176 w 3333909"/>
              <a:gd name="connsiteY217" fmla="*/ 971071 h 1036422"/>
              <a:gd name="connsiteX218" fmla="*/ 1960522 w 3333909"/>
              <a:gd name="connsiteY218" fmla="*/ 597857 h 1036422"/>
              <a:gd name="connsiteX219" fmla="*/ 1968181 w 3333909"/>
              <a:gd name="connsiteY219" fmla="*/ 597857 h 1036422"/>
              <a:gd name="connsiteX220" fmla="*/ 1929889 w 3333909"/>
              <a:gd name="connsiteY220" fmla="*/ 597857 h 1036422"/>
              <a:gd name="connsiteX221" fmla="*/ 1960522 w 3333909"/>
              <a:gd name="connsiteY221" fmla="*/ 597857 h 1036422"/>
              <a:gd name="connsiteX222" fmla="*/ 1960522 w 3333909"/>
              <a:gd name="connsiteY222" fmla="*/ 597857 h 1036422"/>
              <a:gd name="connsiteX223" fmla="*/ 1960522 w 3333909"/>
              <a:gd name="connsiteY223" fmla="*/ 597857 h 1036422"/>
              <a:gd name="connsiteX224" fmla="*/ 1677166 w 3333909"/>
              <a:gd name="connsiteY224" fmla="*/ 866408 h 1036422"/>
              <a:gd name="connsiteX225" fmla="*/ 1738432 w 3333909"/>
              <a:gd name="connsiteY225" fmla="*/ 866408 h 1036422"/>
              <a:gd name="connsiteX226" fmla="*/ 2266344 w 3333909"/>
              <a:gd name="connsiteY226" fmla="*/ 806673 h 1036422"/>
              <a:gd name="connsiteX227" fmla="*/ 2388876 w 3333909"/>
              <a:gd name="connsiteY227" fmla="*/ 799015 h 1036422"/>
              <a:gd name="connsiteX228" fmla="*/ 2388876 w 3333909"/>
              <a:gd name="connsiteY228" fmla="*/ 791357 h 1036422"/>
              <a:gd name="connsiteX229" fmla="*/ 2396535 w 3333909"/>
              <a:gd name="connsiteY229" fmla="*/ 799015 h 1036422"/>
              <a:gd name="connsiteX230" fmla="*/ 2388876 w 3333909"/>
              <a:gd name="connsiteY230" fmla="*/ 799015 h 1036422"/>
              <a:gd name="connsiteX231" fmla="*/ 2381218 w 3333909"/>
              <a:gd name="connsiteY231" fmla="*/ 806673 h 1036422"/>
              <a:gd name="connsiteX232" fmla="*/ 1470392 w 3333909"/>
              <a:gd name="connsiteY232" fmla="*/ 881214 h 1036422"/>
              <a:gd name="connsiteX233" fmla="*/ 1539317 w 3333909"/>
              <a:gd name="connsiteY233" fmla="*/ 873556 h 1036422"/>
              <a:gd name="connsiteX234" fmla="*/ 1677166 w 3333909"/>
              <a:gd name="connsiteY234" fmla="*/ 866408 h 1036422"/>
              <a:gd name="connsiteX235" fmla="*/ 1677166 w 3333909"/>
              <a:gd name="connsiteY235" fmla="*/ 866408 h 1036422"/>
              <a:gd name="connsiteX236" fmla="*/ 1677166 w 3333909"/>
              <a:gd name="connsiteY236" fmla="*/ 665250 h 1036422"/>
              <a:gd name="connsiteX237" fmla="*/ 1723116 w 3333909"/>
              <a:gd name="connsiteY237" fmla="*/ 657592 h 1036422"/>
              <a:gd name="connsiteX238" fmla="*/ 1730774 w 3333909"/>
              <a:gd name="connsiteY238" fmla="*/ 657592 h 1036422"/>
              <a:gd name="connsiteX239" fmla="*/ 1723116 w 3333909"/>
              <a:gd name="connsiteY239" fmla="*/ 657592 h 1036422"/>
              <a:gd name="connsiteX240" fmla="*/ 1677166 w 3333909"/>
              <a:gd name="connsiteY240" fmla="*/ 665250 h 1036422"/>
              <a:gd name="connsiteX241" fmla="*/ 1677166 w 3333909"/>
              <a:gd name="connsiteY241" fmla="*/ 665250 h 1036422"/>
              <a:gd name="connsiteX242" fmla="*/ 1738432 w 3333909"/>
              <a:gd name="connsiteY242" fmla="*/ 672398 h 1036422"/>
              <a:gd name="connsiteX243" fmla="*/ 1746091 w 3333909"/>
              <a:gd name="connsiteY243" fmla="*/ 672398 h 1036422"/>
              <a:gd name="connsiteX244" fmla="*/ 1753749 w 3333909"/>
              <a:gd name="connsiteY244" fmla="*/ 672398 h 1036422"/>
              <a:gd name="connsiteX245" fmla="*/ 1738432 w 3333909"/>
              <a:gd name="connsiteY245" fmla="*/ 672398 h 1036422"/>
              <a:gd name="connsiteX246" fmla="*/ 1738432 w 3333909"/>
              <a:gd name="connsiteY246" fmla="*/ 672398 h 1036422"/>
              <a:gd name="connsiteX247" fmla="*/ 1738432 w 3333909"/>
              <a:gd name="connsiteY247" fmla="*/ 672398 h 1036422"/>
              <a:gd name="connsiteX248" fmla="*/ 1883940 w 3333909"/>
              <a:gd name="connsiteY248" fmla="*/ 553439 h 1036422"/>
              <a:gd name="connsiteX249" fmla="*/ 1853307 w 3333909"/>
              <a:gd name="connsiteY249" fmla="*/ 553439 h 1036422"/>
              <a:gd name="connsiteX250" fmla="*/ 1822673 w 3333909"/>
              <a:gd name="connsiteY250" fmla="*/ 553439 h 1036422"/>
              <a:gd name="connsiteX251" fmla="*/ 1853307 w 3333909"/>
              <a:gd name="connsiteY251" fmla="*/ 553439 h 1036422"/>
              <a:gd name="connsiteX252" fmla="*/ 1883940 w 3333909"/>
              <a:gd name="connsiteY252" fmla="*/ 553439 h 1036422"/>
              <a:gd name="connsiteX253" fmla="*/ 1883940 w 3333909"/>
              <a:gd name="connsiteY253" fmla="*/ 553439 h 1036422"/>
              <a:gd name="connsiteX254" fmla="*/ 1853307 w 3333909"/>
              <a:gd name="connsiteY254" fmla="*/ 568245 h 1036422"/>
              <a:gd name="connsiteX255" fmla="*/ 1860965 w 3333909"/>
              <a:gd name="connsiteY255" fmla="*/ 575903 h 1036422"/>
              <a:gd name="connsiteX256" fmla="*/ 1769065 w 3333909"/>
              <a:gd name="connsiteY256" fmla="*/ 575903 h 1036422"/>
              <a:gd name="connsiteX257" fmla="*/ 1853307 w 3333909"/>
              <a:gd name="connsiteY257" fmla="*/ 568245 h 1036422"/>
              <a:gd name="connsiteX258" fmla="*/ 1853307 w 3333909"/>
              <a:gd name="connsiteY258" fmla="*/ 568245 h 1036422"/>
              <a:gd name="connsiteX259" fmla="*/ 1853307 w 3333909"/>
              <a:gd name="connsiteY259" fmla="*/ 568245 h 1036422"/>
              <a:gd name="connsiteX260" fmla="*/ 1753749 w 3333909"/>
              <a:gd name="connsiteY260" fmla="*/ 575903 h 1036422"/>
              <a:gd name="connsiteX261" fmla="*/ 1761407 w 3333909"/>
              <a:gd name="connsiteY261" fmla="*/ 583562 h 1036422"/>
              <a:gd name="connsiteX262" fmla="*/ 1677166 w 3333909"/>
              <a:gd name="connsiteY262" fmla="*/ 583562 h 1036422"/>
              <a:gd name="connsiteX263" fmla="*/ 1753749 w 3333909"/>
              <a:gd name="connsiteY263" fmla="*/ 575903 h 1036422"/>
              <a:gd name="connsiteX264" fmla="*/ 1753749 w 3333909"/>
              <a:gd name="connsiteY264" fmla="*/ 575903 h 1036422"/>
              <a:gd name="connsiteX265" fmla="*/ 1753749 w 3333909"/>
              <a:gd name="connsiteY265" fmla="*/ 575903 h 1036422"/>
              <a:gd name="connsiteX266" fmla="*/ 1684824 w 3333909"/>
              <a:gd name="connsiteY266" fmla="*/ 680056 h 1036422"/>
              <a:gd name="connsiteX267" fmla="*/ 1669508 w 3333909"/>
              <a:gd name="connsiteY267" fmla="*/ 680056 h 1036422"/>
              <a:gd name="connsiteX268" fmla="*/ 1684824 w 3333909"/>
              <a:gd name="connsiteY268" fmla="*/ 680056 h 1036422"/>
              <a:gd name="connsiteX269" fmla="*/ 1684824 w 3333909"/>
              <a:gd name="connsiteY269" fmla="*/ 680056 h 1036422"/>
              <a:gd name="connsiteX270" fmla="*/ 1654191 w 3333909"/>
              <a:gd name="connsiteY270" fmla="*/ 680056 h 1036422"/>
              <a:gd name="connsiteX271" fmla="*/ 1110963 w 3333909"/>
              <a:gd name="connsiteY271" fmla="*/ 680056 h 1036422"/>
              <a:gd name="connsiteX272" fmla="*/ 1615900 w 3333909"/>
              <a:gd name="connsiteY272" fmla="*/ 680056 h 1036422"/>
              <a:gd name="connsiteX273" fmla="*/ 1654191 w 3333909"/>
              <a:gd name="connsiteY273" fmla="*/ 680056 h 1036422"/>
              <a:gd name="connsiteX274" fmla="*/ 1654191 w 3333909"/>
              <a:gd name="connsiteY274" fmla="*/ 680056 h 10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3333909" h="1036422">
                <a:moveTo>
                  <a:pt x="1172229" y="538633"/>
                </a:moveTo>
                <a:cubicBezTo>
                  <a:pt x="1746091" y="538633"/>
                  <a:pt x="2312804" y="471751"/>
                  <a:pt x="2871349" y="367087"/>
                </a:cubicBezTo>
                <a:cubicBezTo>
                  <a:pt x="3024515" y="322159"/>
                  <a:pt x="3192997" y="315011"/>
                  <a:pt x="3337994" y="247618"/>
                </a:cubicBezTo>
                <a:cubicBezTo>
                  <a:pt x="3115904" y="307353"/>
                  <a:pt x="2879007" y="336965"/>
                  <a:pt x="2656917" y="389552"/>
                </a:cubicBezTo>
                <a:cubicBezTo>
                  <a:pt x="2618625" y="404358"/>
                  <a:pt x="2580334" y="389552"/>
                  <a:pt x="2549700" y="404358"/>
                </a:cubicBezTo>
                <a:cubicBezTo>
                  <a:pt x="2519067" y="404358"/>
                  <a:pt x="2480776" y="426822"/>
                  <a:pt x="2465459" y="412016"/>
                </a:cubicBezTo>
                <a:cubicBezTo>
                  <a:pt x="2465459" y="434480"/>
                  <a:pt x="2442484" y="412016"/>
                  <a:pt x="2427168" y="412016"/>
                </a:cubicBezTo>
                <a:cubicBezTo>
                  <a:pt x="2342927" y="426822"/>
                  <a:pt x="2258685" y="449286"/>
                  <a:pt x="2166786" y="449286"/>
                </a:cubicBezTo>
                <a:cubicBezTo>
                  <a:pt x="2143811" y="464092"/>
                  <a:pt x="2113178" y="449286"/>
                  <a:pt x="2082545" y="464092"/>
                </a:cubicBezTo>
                <a:cubicBezTo>
                  <a:pt x="2059570" y="441628"/>
                  <a:pt x="2036595" y="478898"/>
                  <a:pt x="2021278" y="464092"/>
                </a:cubicBezTo>
                <a:lnTo>
                  <a:pt x="2021278" y="464092"/>
                </a:lnTo>
                <a:cubicBezTo>
                  <a:pt x="1990645" y="471751"/>
                  <a:pt x="1960012" y="471751"/>
                  <a:pt x="1929379" y="464092"/>
                </a:cubicBezTo>
                <a:cubicBezTo>
                  <a:pt x="1937037" y="464092"/>
                  <a:pt x="1937037" y="464092"/>
                  <a:pt x="1937037" y="464092"/>
                </a:cubicBezTo>
                <a:cubicBezTo>
                  <a:pt x="1891087" y="464092"/>
                  <a:pt x="1837479" y="471751"/>
                  <a:pt x="1791530" y="464092"/>
                </a:cubicBezTo>
                <a:cubicBezTo>
                  <a:pt x="1791530" y="456434"/>
                  <a:pt x="1791530" y="456434"/>
                  <a:pt x="1791530" y="456434"/>
                </a:cubicBezTo>
                <a:cubicBezTo>
                  <a:pt x="1799188" y="456434"/>
                  <a:pt x="1799188" y="456434"/>
                  <a:pt x="1799188" y="456434"/>
                </a:cubicBezTo>
                <a:cubicBezTo>
                  <a:pt x="1806846" y="448776"/>
                  <a:pt x="1799188" y="433970"/>
                  <a:pt x="1814504" y="433970"/>
                </a:cubicBezTo>
                <a:cubicBezTo>
                  <a:pt x="2242858" y="404358"/>
                  <a:pt x="2664064" y="322159"/>
                  <a:pt x="3084760" y="239960"/>
                </a:cubicBezTo>
                <a:cubicBezTo>
                  <a:pt x="3084760" y="232301"/>
                  <a:pt x="3084760" y="232301"/>
                  <a:pt x="3084760" y="232301"/>
                </a:cubicBezTo>
                <a:cubicBezTo>
                  <a:pt x="2969886" y="247108"/>
                  <a:pt x="2855011" y="277230"/>
                  <a:pt x="2740137" y="299184"/>
                </a:cubicBezTo>
                <a:cubicBezTo>
                  <a:pt x="2724820" y="291526"/>
                  <a:pt x="2724820" y="291526"/>
                  <a:pt x="2724820" y="291526"/>
                </a:cubicBezTo>
                <a:cubicBezTo>
                  <a:pt x="2740137" y="283867"/>
                  <a:pt x="2763112" y="283867"/>
                  <a:pt x="2778428" y="269061"/>
                </a:cubicBezTo>
                <a:cubicBezTo>
                  <a:pt x="2740137" y="269061"/>
                  <a:pt x="2709504" y="276720"/>
                  <a:pt x="2678871" y="283867"/>
                </a:cubicBezTo>
                <a:cubicBezTo>
                  <a:pt x="2525705" y="298673"/>
                  <a:pt x="2380197" y="335944"/>
                  <a:pt x="2235200" y="350750"/>
                </a:cubicBezTo>
                <a:cubicBezTo>
                  <a:pt x="2212225" y="343091"/>
                  <a:pt x="2212225" y="343091"/>
                  <a:pt x="2212225" y="343091"/>
                </a:cubicBezTo>
                <a:cubicBezTo>
                  <a:pt x="2296466" y="328285"/>
                  <a:pt x="2396024" y="320627"/>
                  <a:pt x="2472607" y="305821"/>
                </a:cubicBezTo>
                <a:cubicBezTo>
                  <a:pt x="2143301" y="343091"/>
                  <a:pt x="2143301" y="343091"/>
                  <a:pt x="2143301" y="343091"/>
                </a:cubicBezTo>
                <a:cubicBezTo>
                  <a:pt x="2112667" y="335433"/>
                  <a:pt x="2112667" y="335433"/>
                  <a:pt x="2112667" y="335433"/>
                </a:cubicBezTo>
                <a:cubicBezTo>
                  <a:pt x="2135642" y="335433"/>
                  <a:pt x="2158617" y="327775"/>
                  <a:pt x="2181592" y="327775"/>
                </a:cubicBezTo>
                <a:cubicBezTo>
                  <a:pt x="2265833" y="312969"/>
                  <a:pt x="2357733" y="305311"/>
                  <a:pt x="2426657" y="290505"/>
                </a:cubicBezTo>
                <a:cubicBezTo>
                  <a:pt x="2250517" y="312969"/>
                  <a:pt x="2250517" y="312969"/>
                  <a:pt x="2250517" y="312969"/>
                </a:cubicBezTo>
                <a:cubicBezTo>
                  <a:pt x="2158617" y="320627"/>
                  <a:pt x="2059059" y="335433"/>
                  <a:pt x="1967160" y="327775"/>
                </a:cubicBezTo>
                <a:cubicBezTo>
                  <a:pt x="1974818" y="312969"/>
                  <a:pt x="1951843" y="335433"/>
                  <a:pt x="1951843" y="320117"/>
                </a:cubicBezTo>
                <a:cubicBezTo>
                  <a:pt x="1997793" y="312458"/>
                  <a:pt x="1997793" y="312458"/>
                  <a:pt x="1997793" y="312458"/>
                </a:cubicBezTo>
                <a:cubicBezTo>
                  <a:pt x="1990135" y="312458"/>
                  <a:pt x="1982476" y="304800"/>
                  <a:pt x="1982476" y="304800"/>
                </a:cubicBezTo>
                <a:cubicBezTo>
                  <a:pt x="2166275" y="282336"/>
                  <a:pt x="2342416" y="259871"/>
                  <a:pt x="2518046" y="237918"/>
                </a:cubicBezTo>
                <a:cubicBezTo>
                  <a:pt x="2334247" y="260382"/>
                  <a:pt x="2158107" y="275188"/>
                  <a:pt x="1974818" y="297652"/>
                </a:cubicBezTo>
                <a:cubicBezTo>
                  <a:pt x="1959502" y="289994"/>
                  <a:pt x="1959502" y="289994"/>
                  <a:pt x="1959502" y="289994"/>
                </a:cubicBezTo>
                <a:cubicBezTo>
                  <a:pt x="2135642" y="267530"/>
                  <a:pt x="2319441" y="252724"/>
                  <a:pt x="2495072" y="223112"/>
                </a:cubicBezTo>
                <a:cubicBezTo>
                  <a:pt x="2449122" y="200647"/>
                  <a:pt x="2403172" y="237918"/>
                  <a:pt x="2357222" y="230770"/>
                </a:cubicBezTo>
                <a:cubicBezTo>
                  <a:pt x="2334247" y="223112"/>
                  <a:pt x="2311273" y="238428"/>
                  <a:pt x="2288298" y="230770"/>
                </a:cubicBezTo>
                <a:cubicBezTo>
                  <a:pt x="2311273" y="215964"/>
                  <a:pt x="2311273" y="215964"/>
                  <a:pt x="2311273" y="215964"/>
                </a:cubicBezTo>
                <a:cubicBezTo>
                  <a:pt x="2127474" y="245576"/>
                  <a:pt x="1943674" y="260892"/>
                  <a:pt x="1760386" y="260892"/>
                </a:cubicBezTo>
                <a:cubicBezTo>
                  <a:pt x="1660828" y="260892"/>
                  <a:pt x="1561270" y="283357"/>
                  <a:pt x="1469371" y="268551"/>
                </a:cubicBezTo>
                <a:cubicBezTo>
                  <a:pt x="1599562" y="253745"/>
                  <a:pt x="1737411" y="253745"/>
                  <a:pt x="1852285" y="238939"/>
                </a:cubicBezTo>
                <a:lnTo>
                  <a:pt x="1852285" y="238939"/>
                </a:lnTo>
                <a:cubicBezTo>
                  <a:pt x="1859944" y="224133"/>
                  <a:pt x="1867602" y="238939"/>
                  <a:pt x="1867602" y="238939"/>
                </a:cubicBezTo>
                <a:cubicBezTo>
                  <a:pt x="1997793" y="231280"/>
                  <a:pt x="1997793" y="231280"/>
                  <a:pt x="1997793" y="231280"/>
                </a:cubicBezTo>
                <a:cubicBezTo>
                  <a:pt x="2043743" y="208816"/>
                  <a:pt x="2097351" y="223622"/>
                  <a:pt x="2158617" y="208816"/>
                </a:cubicBezTo>
                <a:cubicBezTo>
                  <a:pt x="2173934" y="186352"/>
                  <a:pt x="2204567" y="194010"/>
                  <a:pt x="2227542" y="186352"/>
                </a:cubicBezTo>
                <a:cubicBezTo>
                  <a:pt x="2127984" y="194010"/>
                  <a:pt x="2028426" y="215964"/>
                  <a:pt x="1928868" y="208816"/>
                </a:cubicBezTo>
                <a:cubicBezTo>
                  <a:pt x="1944185" y="201158"/>
                  <a:pt x="1944185" y="201158"/>
                  <a:pt x="1944185" y="201158"/>
                </a:cubicBezTo>
                <a:cubicBezTo>
                  <a:pt x="1913552" y="193499"/>
                  <a:pt x="1913552" y="193499"/>
                  <a:pt x="1913552" y="193499"/>
                </a:cubicBezTo>
                <a:cubicBezTo>
                  <a:pt x="1706778" y="208306"/>
                  <a:pt x="1508173" y="230770"/>
                  <a:pt x="1293741" y="223112"/>
                </a:cubicBezTo>
                <a:cubicBezTo>
                  <a:pt x="1278424" y="215453"/>
                  <a:pt x="1255449" y="245576"/>
                  <a:pt x="1240133" y="223112"/>
                </a:cubicBezTo>
                <a:cubicBezTo>
                  <a:pt x="1209499" y="230770"/>
                  <a:pt x="1163550" y="223112"/>
                  <a:pt x="1125258" y="223112"/>
                </a:cubicBezTo>
                <a:cubicBezTo>
                  <a:pt x="1048675" y="200647"/>
                  <a:pt x="964434" y="200647"/>
                  <a:pt x="880193" y="185841"/>
                </a:cubicBezTo>
                <a:cubicBezTo>
                  <a:pt x="818926" y="171035"/>
                  <a:pt x="818926" y="171035"/>
                  <a:pt x="818926" y="171035"/>
                </a:cubicBezTo>
                <a:cubicBezTo>
                  <a:pt x="1117600" y="200647"/>
                  <a:pt x="1408105" y="200647"/>
                  <a:pt x="1699120" y="178693"/>
                </a:cubicBezTo>
                <a:cubicBezTo>
                  <a:pt x="1660828" y="171035"/>
                  <a:pt x="1660828" y="171035"/>
                  <a:pt x="1660828" y="171035"/>
                </a:cubicBezTo>
                <a:cubicBezTo>
                  <a:pt x="1255449" y="193499"/>
                  <a:pt x="841901" y="171035"/>
                  <a:pt x="428864" y="66882"/>
                </a:cubicBezTo>
                <a:cubicBezTo>
                  <a:pt x="344623" y="52076"/>
                  <a:pt x="275699" y="7148"/>
                  <a:pt x="199116" y="0"/>
                </a:cubicBezTo>
                <a:cubicBezTo>
                  <a:pt x="206774" y="7658"/>
                  <a:pt x="191457" y="14806"/>
                  <a:pt x="183799" y="22464"/>
                </a:cubicBezTo>
                <a:cubicBezTo>
                  <a:pt x="160824" y="22464"/>
                  <a:pt x="160824" y="52076"/>
                  <a:pt x="145508" y="74541"/>
                </a:cubicBezTo>
                <a:cubicBezTo>
                  <a:pt x="107216" y="82199"/>
                  <a:pt x="153166" y="119469"/>
                  <a:pt x="122533" y="134275"/>
                </a:cubicBezTo>
                <a:cubicBezTo>
                  <a:pt x="153166" y="149081"/>
                  <a:pt x="153166" y="149081"/>
                  <a:pt x="153166" y="149081"/>
                </a:cubicBezTo>
                <a:cubicBezTo>
                  <a:pt x="130191" y="156740"/>
                  <a:pt x="122533" y="186352"/>
                  <a:pt x="99558" y="186352"/>
                </a:cubicBezTo>
                <a:cubicBezTo>
                  <a:pt x="114874" y="194010"/>
                  <a:pt x="99558" y="208816"/>
                  <a:pt x="91900" y="208816"/>
                </a:cubicBezTo>
                <a:cubicBezTo>
                  <a:pt x="122533" y="231280"/>
                  <a:pt x="122533" y="231280"/>
                  <a:pt x="122533" y="231280"/>
                </a:cubicBezTo>
                <a:cubicBezTo>
                  <a:pt x="107216" y="238939"/>
                  <a:pt x="107216" y="238939"/>
                  <a:pt x="107216" y="238939"/>
                </a:cubicBezTo>
                <a:cubicBezTo>
                  <a:pt x="114874" y="253745"/>
                  <a:pt x="107216" y="276209"/>
                  <a:pt x="130191" y="283867"/>
                </a:cubicBezTo>
                <a:cubicBezTo>
                  <a:pt x="114874" y="291526"/>
                  <a:pt x="99558" y="269061"/>
                  <a:pt x="91900" y="283867"/>
                </a:cubicBezTo>
                <a:cubicBezTo>
                  <a:pt x="76583" y="298673"/>
                  <a:pt x="84241" y="313479"/>
                  <a:pt x="91900" y="328796"/>
                </a:cubicBezTo>
                <a:cubicBezTo>
                  <a:pt x="84241" y="336454"/>
                  <a:pt x="84241" y="336454"/>
                  <a:pt x="84241" y="336454"/>
                </a:cubicBezTo>
                <a:cubicBezTo>
                  <a:pt x="91900" y="351260"/>
                  <a:pt x="91900" y="351260"/>
                  <a:pt x="91900" y="351260"/>
                </a:cubicBezTo>
                <a:cubicBezTo>
                  <a:pt x="68925" y="351260"/>
                  <a:pt x="91900" y="373725"/>
                  <a:pt x="84241" y="380872"/>
                </a:cubicBezTo>
                <a:cubicBezTo>
                  <a:pt x="84241" y="388531"/>
                  <a:pt x="76583" y="388531"/>
                  <a:pt x="68925" y="388531"/>
                </a:cubicBezTo>
                <a:cubicBezTo>
                  <a:pt x="76583" y="403337"/>
                  <a:pt x="76583" y="403337"/>
                  <a:pt x="76583" y="403337"/>
                </a:cubicBezTo>
                <a:cubicBezTo>
                  <a:pt x="68925" y="410995"/>
                  <a:pt x="68925" y="410995"/>
                  <a:pt x="68925" y="410995"/>
                </a:cubicBezTo>
                <a:cubicBezTo>
                  <a:pt x="76583" y="418653"/>
                  <a:pt x="91900" y="433459"/>
                  <a:pt x="76583" y="440607"/>
                </a:cubicBezTo>
                <a:cubicBezTo>
                  <a:pt x="68925" y="440607"/>
                  <a:pt x="68925" y="440607"/>
                  <a:pt x="68925" y="432949"/>
                </a:cubicBezTo>
                <a:cubicBezTo>
                  <a:pt x="76583" y="455413"/>
                  <a:pt x="76583" y="455413"/>
                  <a:pt x="76583" y="455413"/>
                </a:cubicBezTo>
                <a:cubicBezTo>
                  <a:pt x="53608" y="463071"/>
                  <a:pt x="53608" y="463071"/>
                  <a:pt x="53608" y="463071"/>
                </a:cubicBezTo>
                <a:cubicBezTo>
                  <a:pt x="61266" y="470730"/>
                  <a:pt x="61266" y="508000"/>
                  <a:pt x="61266" y="522806"/>
                </a:cubicBezTo>
                <a:cubicBezTo>
                  <a:pt x="45950" y="530464"/>
                  <a:pt x="38291" y="530464"/>
                  <a:pt x="22975" y="545270"/>
                </a:cubicBezTo>
                <a:cubicBezTo>
                  <a:pt x="30633" y="545270"/>
                  <a:pt x="30633" y="545270"/>
                  <a:pt x="30633" y="545270"/>
                </a:cubicBezTo>
                <a:cubicBezTo>
                  <a:pt x="45950" y="552929"/>
                  <a:pt x="30633" y="567735"/>
                  <a:pt x="30633" y="582541"/>
                </a:cubicBezTo>
                <a:cubicBezTo>
                  <a:pt x="0" y="597347"/>
                  <a:pt x="38291" y="605005"/>
                  <a:pt x="45950" y="627469"/>
                </a:cubicBezTo>
                <a:cubicBezTo>
                  <a:pt x="30633" y="635128"/>
                  <a:pt x="22975" y="642275"/>
                  <a:pt x="7658" y="635128"/>
                </a:cubicBezTo>
                <a:cubicBezTo>
                  <a:pt x="22975" y="672398"/>
                  <a:pt x="22975" y="672398"/>
                  <a:pt x="22975" y="672398"/>
                </a:cubicBezTo>
                <a:cubicBezTo>
                  <a:pt x="7658" y="672398"/>
                  <a:pt x="7658" y="672398"/>
                  <a:pt x="7658" y="672398"/>
                </a:cubicBezTo>
                <a:cubicBezTo>
                  <a:pt x="30633" y="694862"/>
                  <a:pt x="30633" y="694862"/>
                  <a:pt x="30633" y="694862"/>
                </a:cubicBezTo>
                <a:cubicBezTo>
                  <a:pt x="22975" y="709668"/>
                  <a:pt x="7658" y="694862"/>
                  <a:pt x="7658" y="702521"/>
                </a:cubicBezTo>
                <a:cubicBezTo>
                  <a:pt x="15317" y="710179"/>
                  <a:pt x="15317" y="724985"/>
                  <a:pt x="22975" y="732133"/>
                </a:cubicBezTo>
                <a:cubicBezTo>
                  <a:pt x="15317" y="739791"/>
                  <a:pt x="7658" y="732133"/>
                  <a:pt x="0" y="732133"/>
                </a:cubicBezTo>
                <a:cubicBezTo>
                  <a:pt x="61266" y="829138"/>
                  <a:pt x="183799" y="858750"/>
                  <a:pt x="291015" y="888872"/>
                </a:cubicBezTo>
                <a:cubicBezTo>
                  <a:pt x="245065" y="859260"/>
                  <a:pt x="183799" y="851602"/>
                  <a:pt x="137849" y="821990"/>
                </a:cubicBezTo>
                <a:cubicBezTo>
                  <a:pt x="229749" y="851602"/>
                  <a:pt x="329307" y="881725"/>
                  <a:pt x="421206" y="911337"/>
                </a:cubicBezTo>
                <a:cubicBezTo>
                  <a:pt x="428864" y="926143"/>
                  <a:pt x="428864" y="926143"/>
                  <a:pt x="428864" y="926143"/>
                </a:cubicBezTo>
                <a:cubicBezTo>
                  <a:pt x="650955" y="978219"/>
                  <a:pt x="872535" y="1015489"/>
                  <a:pt x="1079308" y="1023148"/>
                </a:cubicBezTo>
                <a:cubicBezTo>
                  <a:pt x="1086967" y="1015489"/>
                  <a:pt x="1086967" y="1015489"/>
                  <a:pt x="1086967" y="1015489"/>
                </a:cubicBezTo>
                <a:cubicBezTo>
                  <a:pt x="1132916" y="1037954"/>
                  <a:pt x="1178866" y="1023148"/>
                  <a:pt x="1217158" y="1037954"/>
                </a:cubicBezTo>
                <a:cubicBezTo>
                  <a:pt x="1240133" y="1023148"/>
                  <a:pt x="1278424" y="1015489"/>
                  <a:pt x="1301399" y="1030295"/>
                </a:cubicBezTo>
                <a:cubicBezTo>
                  <a:pt x="1293741" y="1030295"/>
                  <a:pt x="1278424" y="1030295"/>
                  <a:pt x="1270766" y="1030295"/>
                </a:cubicBezTo>
                <a:cubicBezTo>
                  <a:pt x="1278424" y="1030295"/>
                  <a:pt x="1278424" y="1037954"/>
                  <a:pt x="1278424" y="1037954"/>
                </a:cubicBezTo>
                <a:cubicBezTo>
                  <a:pt x="1293741" y="1037954"/>
                  <a:pt x="1309057" y="1037954"/>
                  <a:pt x="1309057" y="1023148"/>
                </a:cubicBezTo>
                <a:cubicBezTo>
                  <a:pt x="1875260" y="1030806"/>
                  <a:pt x="2434316" y="956265"/>
                  <a:pt x="2985202" y="843944"/>
                </a:cubicBezTo>
                <a:cubicBezTo>
                  <a:pt x="2801403" y="873556"/>
                  <a:pt x="2609946" y="910826"/>
                  <a:pt x="2426657" y="933290"/>
                </a:cubicBezTo>
                <a:cubicBezTo>
                  <a:pt x="1829821" y="1000173"/>
                  <a:pt x="1829821" y="1000173"/>
                  <a:pt x="1829821" y="1000173"/>
                </a:cubicBezTo>
                <a:cubicBezTo>
                  <a:pt x="1676655" y="992515"/>
                  <a:pt x="1531148" y="1014979"/>
                  <a:pt x="1378493" y="992515"/>
                </a:cubicBezTo>
                <a:cubicBezTo>
                  <a:pt x="1301910" y="1007321"/>
                  <a:pt x="1225327" y="970050"/>
                  <a:pt x="1148744" y="984856"/>
                </a:cubicBezTo>
                <a:cubicBezTo>
                  <a:pt x="1118111" y="977198"/>
                  <a:pt x="1079819" y="970050"/>
                  <a:pt x="1056844" y="970050"/>
                </a:cubicBezTo>
                <a:cubicBezTo>
                  <a:pt x="1072161" y="984856"/>
                  <a:pt x="1072161" y="984856"/>
                  <a:pt x="1072161" y="984856"/>
                </a:cubicBezTo>
                <a:cubicBezTo>
                  <a:pt x="1064503" y="992515"/>
                  <a:pt x="1041528" y="984856"/>
                  <a:pt x="1033869" y="984856"/>
                </a:cubicBezTo>
                <a:cubicBezTo>
                  <a:pt x="1041528" y="977198"/>
                  <a:pt x="1049186" y="977198"/>
                  <a:pt x="1049186" y="970050"/>
                </a:cubicBezTo>
                <a:cubicBezTo>
                  <a:pt x="1010895" y="962392"/>
                  <a:pt x="964945" y="970050"/>
                  <a:pt x="926653" y="947586"/>
                </a:cubicBezTo>
                <a:cubicBezTo>
                  <a:pt x="1102794" y="955244"/>
                  <a:pt x="1286593" y="977198"/>
                  <a:pt x="1469881" y="970050"/>
                </a:cubicBezTo>
                <a:cubicBezTo>
                  <a:pt x="1462223" y="962392"/>
                  <a:pt x="1462223" y="962392"/>
                  <a:pt x="1462223" y="962392"/>
                </a:cubicBezTo>
                <a:cubicBezTo>
                  <a:pt x="1469881" y="962392"/>
                  <a:pt x="1469881" y="962392"/>
                  <a:pt x="1469881" y="962392"/>
                </a:cubicBezTo>
                <a:cubicBezTo>
                  <a:pt x="1477540" y="962392"/>
                  <a:pt x="1485198" y="962392"/>
                  <a:pt x="1485198" y="970050"/>
                </a:cubicBezTo>
                <a:cubicBezTo>
                  <a:pt x="1477540" y="970050"/>
                  <a:pt x="1477540" y="970050"/>
                  <a:pt x="1477540" y="970050"/>
                </a:cubicBezTo>
                <a:cubicBezTo>
                  <a:pt x="1508173" y="977708"/>
                  <a:pt x="1508173" y="977708"/>
                  <a:pt x="1508173" y="977708"/>
                </a:cubicBezTo>
                <a:cubicBezTo>
                  <a:pt x="1500514" y="985367"/>
                  <a:pt x="1500514" y="985367"/>
                  <a:pt x="1500514" y="985367"/>
                </a:cubicBezTo>
                <a:cubicBezTo>
                  <a:pt x="1508173" y="993025"/>
                  <a:pt x="1508173" y="970561"/>
                  <a:pt x="1523489" y="970561"/>
                </a:cubicBezTo>
                <a:cubicBezTo>
                  <a:pt x="1508173" y="962902"/>
                  <a:pt x="1492856" y="985367"/>
                  <a:pt x="1485198" y="970561"/>
                </a:cubicBezTo>
                <a:cubicBezTo>
                  <a:pt x="1799188" y="962902"/>
                  <a:pt x="2112667" y="940949"/>
                  <a:pt x="2426657" y="888362"/>
                </a:cubicBezTo>
                <a:cubicBezTo>
                  <a:pt x="2120326" y="925632"/>
                  <a:pt x="1814504" y="955244"/>
                  <a:pt x="1508173" y="955244"/>
                </a:cubicBezTo>
                <a:cubicBezTo>
                  <a:pt x="1431590" y="955244"/>
                  <a:pt x="1355007" y="955244"/>
                  <a:pt x="1278424" y="940438"/>
                </a:cubicBezTo>
                <a:cubicBezTo>
                  <a:pt x="1554122" y="948096"/>
                  <a:pt x="1836969" y="940438"/>
                  <a:pt x="2112667" y="903168"/>
                </a:cubicBezTo>
                <a:cubicBezTo>
                  <a:pt x="2127984" y="895510"/>
                  <a:pt x="2127984" y="895510"/>
                  <a:pt x="2127984" y="895510"/>
                </a:cubicBezTo>
                <a:cubicBezTo>
                  <a:pt x="2097351" y="895510"/>
                  <a:pt x="2066718" y="910316"/>
                  <a:pt x="2043743" y="895510"/>
                </a:cubicBezTo>
                <a:cubicBezTo>
                  <a:pt x="2112667" y="880703"/>
                  <a:pt x="2189250" y="880703"/>
                  <a:pt x="2258175" y="858239"/>
                </a:cubicBezTo>
                <a:cubicBezTo>
                  <a:pt x="1974818" y="887851"/>
                  <a:pt x="1699630" y="910316"/>
                  <a:pt x="1416273" y="910316"/>
                </a:cubicBezTo>
                <a:cubicBezTo>
                  <a:pt x="1408615" y="895510"/>
                  <a:pt x="1408615" y="895510"/>
                  <a:pt x="1408615" y="895510"/>
                </a:cubicBezTo>
                <a:cubicBezTo>
                  <a:pt x="1852285" y="880703"/>
                  <a:pt x="2296466" y="850581"/>
                  <a:pt x="2732479" y="753576"/>
                </a:cubicBezTo>
                <a:cubicBezTo>
                  <a:pt x="2763112" y="745918"/>
                  <a:pt x="2801403" y="753576"/>
                  <a:pt x="2824378" y="731111"/>
                </a:cubicBezTo>
                <a:cubicBezTo>
                  <a:pt x="2418999" y="805652"/>
                  <a:pt x="2418999" y="805652"/>
                  <a:pt x="2418999" y="805652"/>
                </a:cubicBezTo>
                <a:cubicBezTo>
                  <a:pt x="2403682" y="797994"/>
                  <a:pt x="2403682" y="797994"/>
                  <a:pt x="2403682" y="797994"/>
                </a:cubicBezTo>
                <a:cubicBezTo>
                  <a:pt x="2556848" y="760724"/>
                  <a:pt x="2732989" y="738259"/>
                  <a:pt x="2877986" y="700989"/>
                </a:cubicBezTo>
                <a:cubicBezTo>
                  <a:pt x="2480265" y="760724"/>
                  <a:pt x="2089692" y="820458"/>
                  <a:pt x="1691461" y="835264"/>
                </a:cubicBezTo>
                <a:cubicBezTo>
                  <a:pt x="1660828" y="827606"/>
                  <a:pt x="1660828" y="827606"/>
                  <a:pt x="1660828" y="827606"/>
                </a:cubicBezTo>
                <a:cubicBezTo>
                  <a:pt x="2066207" y="805142"/>
                  <a:pt x="2472097" y="753065"/>
                  <a:pt x="2854501" y="670866"/>
                </a:cubicBezTo>
                <a:cubicBezTo>
                  <a:pt x="2800893" y="670866"/>
                  <a:pt x="2747285" y="700478"/>
                  <a:pt x="2701335" y="685672"/>
                </a:cubicBezTo>
                <a:cubicBezTo>
                  <a:pt x="2440953" y="737749"/>
                  <a:pt x="2181082" y="760213"/>
                  <a:pt x="1920700" y="789825"/>
                </a:cubicBezTo>
                <a:cubicBezTo>
                  <a:pt x="1905383" y="789825"/>
                  <a:pt x="1905383" y="789825"/>
                  <a:pt x="1905383" y="789825"/>
                </a:cubicBezTo>
                <a:cubicBezTo>
                  <a:pt x="2173423" y="760213"/>
                  <a:pt x="2440953" y="715284"/>
                  <a:pt x="2708993" y="663208"/>
                </a:cubicBezTo>
                <a:cubicBezTo>
                  <a:pt x="2693677" y="670866"/>
                  <a:pt x="2678360" y="655550"/>
                  <a:pt x="2663044" y="670866"/>
                </a:cubicBezTo>
                <a:cubicBezTo>
                  <a:pt x="2647727" y="656060"/>
                  <a:pt x="2624752" y="670866"/>
                  <a:pt x="2609435" y="663208"/>
                </a:cubicBezTo>
                <a:cubicBezTo>
                  <a:pt x="2617094" y="663208"/>
                  <a:pt x="2617094" y="663208"/>
                  <a:pt x="2617094" y="663208"/>
                </a:cubicBezTo>
                <a:cubicBezTo>
                  <a:pt x="2609435" y="655550"/>
                  <a:pt x="2601777" y="663208"/>
                  <a:pt x="2594119" y="663208"/>
                </a:cubicBezTo>
                <a:cubicBezTo>
                  <a:pt x="2609435" y="670866"/>
                  <a:pt x="2609435" y="670866"/>
                  <a:pt x="2609435" y="670866"/>
                </a:cubicBezTo>
                <a:cubicBezTo>
                  <a:pt x="2601777" y="670866"/>
                  <a:pt x="2586461" y="678525"/>
                  <a:pt x="2578802" y="663208"/>
                </a:cubicBezTo>
                <a:cubicBezTo>
                  <a:pt x="2586461" y="663208"/>
                  <a:pt x="2586461" y="663208"/>
                  <a:pt x="2586461" y="663208"/>
                </a:cubicBezTo>
                <a:cubicBezTo>
                  <a:pt x="2540511" y="670866"/>
                  <a:pt x="2486903" y="678014"/>
                  <a:pt x="2440953" y="678014"/>
                </a:cubicBezTo>
                <a:cubicBezTo>
                  <a:pt x="2471586" y="663208"/>
                  <a:pt x="2509878" y="670356"/>
                  <a:pt x="2540511" y="655550"/>
                </a:cubicBezTo>
                <a:cubicBezTo>
                  <a:pt x="2578802" y="640744"/>
                  <a:pt x="2617094" y="647891"/>
                  <a:pt x="2655385" y="633085"/>
                </a:cubicBezTo>
                <a:cubicBezTo>
                  <a:pt x="2647727" y="633085"/>
                  <a:pt x="2647727" y="633085"/>
                  <a:pt x="2647727" y="633085"/>
                </a:cubicBezTo>
                <a:cubicBezTo>
                  <a:pt x="2555827" y="647891"/>
                  <a:pt x="2456270" y="662697"/>
                  <a:pt x="2364370" y="678014"/>
                </a:cubicBezTo>
                <a:cubicBezTo>
                  <a:pt x="2157596" y="685672"/>
                  <a:pt x="1958991" y="722943"/>
                  <a:pt x="1759876" y="737749"/>
                </a:cubicBezTo>
                <a:cubicBezTo>
                  <a:pt x="1729242" y="730090"/>
                  <a:pt x="1729242" y="730090"/>
                  <a:pt x="1729242" y="730090"/>
                </a:cubicBezTo>
                <a:cubicBezTo>
                  <a:pt x="1928358" y="715284"/>
                  <a:pt x="2119815" y="692820"/>
                  <a:pt x="2310762" y="663208"/>
                </a:cubicBezTo>
                <a:cubicBezTo>
                  <a:pt x="2509878" y="640744"/>
                  <a:pt x="2716141" y="596326"/>
                  <a:pt x="2907598" y="559055"/>
                </a:cubicBezTo>
                <a:cubicBezTo>
                  <a:pt x="2739115" y="588667"/>
                  <a:pt x="2570633" y="603984"/>
                  <a:pt x="2410320" y="641254"/>
                </a:cubicBezTo>
                <a:cubicBezTo>
                  <a:pt x="2349054" y="648913"/>
                  <a:pt x="2280129" y="663719"/>
                  <a:pt x="2218863" y="656060"/>
                </a:cubicBezTo>
                <a:cubicBezTo>
                  <a:pt x="1996772" y="678525"/>
                  <a:pt x="1996772" y="678525"/>
                  <a:pt x="1996772" y="678525"/>
                </a:cubicBezTo>
                <a:cubicBezTo>
                  <a:pt x="1973797" y="670866"/>
                  <a:pt x="1973797" y="670866"/>
                  <a:pt x="1973797" y="670866"/>
                </a:cubicBezTo>
                <a:cubicBezTo>
                  <a:pt x="2042722" y="656060"/>
                  <a:pt x="2111647" y="656060"/>
                  <a:pt x="2172913" y="641254"/>
                </a:cubicBezTo>
                <a:cubicBezTo>
                  <a:pt x="2195888" y="633596"/>
                  <a:pt x="2226521" y="648913"/>
                  <a:pt x="2241837" y="626448"/>
                </a:cubicBezTo>
                <a:cubicBezTo>
                  <a:pt x="2203546" y="626448"/>
                  <a:pt x="2172913" y="648913"/>
                  <a:pt x="2126963" y="648913"/>
                </a:cubicBezTo>
                <a:cubicBezTo>
                  <a:pt x="2111647" y="641254"/>
                  <a:pt x="2088672" y="648913"/>
                  <a:pt x="2073355" y="648913"/>
                </a:cubicBezTo>
                <a:cubicBezTo>
                  <a:pt x="2050380" y="648913"/>
                  <a:pt x="2035064" y="656571"/>
                  <a:pt x="2019747" y="648913"/>
                </a:cubicBezTo>
                <a:cubicBezTo>
                  <a:pt x="2004430" y="663719"/>
                  <a:pt x="1981456" y="648913"/>
                  <a:pt x="1966139" y="663719"/>
                </a:cubicBezTo>
                <a:cubicBezTo>
                  <a:pt x="1958481" y="648913"/>
                  <a:pt x="1943164" y="671377"/>
                  <a:pt x="1943164" y="648913"/>
                </a:cubicBezTo>
                <a:cubicBezTo>
                  <a:pt x="1912531" y="663719"/>
                  <a:pt x="1912531" y="663719"/>
                  <a:pt x="1912531" y="663719"/>
                </a:cubicBezTo>
                <a:cubicBezTo>
                  <a:pt x="1912531" y="656060"/>
                  <a:pt x="1912531" y="656060"/>
                  <a:pt x="1912531" y="656060"/>
                </a:cubicBezTo>
                <a:cubicBezTo>
                  <a:pt x="1889556" y="678525"/>
                  <a:pt x="1851264" y="656060"/>
                  <a:pt x="1835948" y="663719"/>
                </a:cubicBezTo>
                <a:cubicBezTo>
                  <a:pt x="1820631" y="663719"/>
                  <a:pt x="1805315" y="656060"/>
                  <a:pt x="1789998" y="663719"/>
                </a:cubicBezTo>
                <a:cubicBezTo>
                  <a:pt x="1789998" y="671377"/>
                  <a:pt x="1789998" y="671377"/>
                  <a:pt x="1789998" y="671377"/>
                </a:cubicBezTo>
                <a:cubicBezTo>
                  <a:pt x="1782340" y="663719"/>
                  <a:pt x="1774681" y="679035"/>
                  <a:pt x="1767023" y="663719"/>
                </a:cubicBezTo>
                <a:cubicBezTo>
                  <a:pt x="1774681" y="663719"/>
                  <a:pt x="1782340" y="656060"/>
                  <a:pt x="1774681" y="648913"/>
                </a:cubicBezTo>
                <a:cubicBezTo>
                  <a:pt x="1943164" y="634107"/>
                  <a:pt x="2103988" y="634107"/>
                  <a:pt x="2264301" y="589178"/>
                </a:cubicBezTo>
                <a:cubicBezTo>
                  <a:pt x="2294934" y="596836"/>
                  <a:pt x="2333226" y="581520"/>
                  <a:pt x="2363859" y="581520"/>
                </a:cubicBezTo>
                <a:cubicBezTo>
                  <a:pt x="2356201" y="581520"/>
                  <a:pt x="2356201" y="581520"/>
                  <a:pt x="2356201" y="573861"/>
                </a:cubicBezTo>
                <a:cubicBezTo>
                  <a:pt x="2394492" y="559055"/>
                  <a:pt x="2440442" y="566203"/>
                  <a:pt x="2471075" y="536591"/>
                </a:cubicBezTo>
                <a:cubicBezTo>
                  <a:pt x="2310251" y="559055"/>
                  <a:pt x="2149427" y="581520"/>
                  <a:pt x="1981456" y="596326"/>
                </a:cubicBezTo>
                <a:cubicBezTo>
                  <a:pt x="1966139" y="596326"/>
                  <a:pt x="1966139" y="596326"/>
                  <a:pt x="1966139" y="596326"/>
                </a:cubicBezTo>
                <a:cubicBezTo>
                  <a:pt x="2303104" y="551397"/>
                  <a:pt x="2639558" y="506979"/>
                  <a:pt x="2961206" y="424780"/>
                </a:cubicBezTo>
                <a:cubicBezTo>
                  <a:pt x="2395003" y="521785"/>
                  <a:pt x="2395003" y="521785"/>
                  <a:pt x="2395003" y="521785"/>
                </a:cubicBezTo>
                <a:cubicBezTo>
                  <a:pt x="2096330" y="559055"/>
                  <a:pt x="2096330" y="559055"/>
                  <a:pt x="2096330" y="559055"/>
                </a:cubicBezTo>
                <a:cubicBezTo>
                  <a:pt x="2019747" y="559055"/>
                  <a:pt x="1935506" y="573861"/>
                  <a:pt x="1858923" y="566714"/>
                </a:cubicBezTo>
                <a:cubicBezTo>
                  <a:pt x="2065697" y="551908"/>
                  <a:pt x="2287276" y="514637"/>
                  <a:pt x="2486392" y="484515"/>
                </a:cubicBezTo>
                <a:cubicBezTo>
                  <a:pt x="2287276" y="514127"/>
                  <a:pt x="2095819" y="536591"/>
                  <a:pt x="1904872" y="551397"/>
                </a:cubicBezTo>
                <a:cubicBezTo>
                  <a:pt x="1881897" y="543739"/>
                  <a:pt x="1881897" y="543739"/>
                  <a:pt x="1881897" y="543739"/>
                </a:cubicBezTo>
                <a:cubicBezTo>
                  <a:pt x="2287276" y="506468"/>
                  <a:pt x="2693166" y="446734"/>
                  <a:pt x="3098545" y="349729"/>
                </a:cubicBezTo>
                <a:cubicBezTo>
                  <a:pt x="2471075" y="476346"/>
                  <a:pt x="1851264" y="550886"/>
                  <a:pt x="1207968" y="543739"/>
                </a:cubicBezTo>
                <a:lnTo>
                  <a:pt x="1172229" y="538633"/>
                </a:lnTo>
                <a:lnTo>
                  <a:pt x="1172229" y="538633"/>
                </a:lnTo>
                <a:lnTo>
                  <a:pt x="1172229" y="538633"/>
                </a:lnTo>
                <a:close/>
                <a:moveTo>
                  <a:pt x="2212736" y="351771"/>
                </a:moveTo>
                <a:cubicBezTo>
                  <a:pt x="2097861" y="366577"/>
                  <a:pt x="2097861" y="366577"/>
                  <a:pt x="2097861" y="366577"/>
                </a:cubicBezTo>
                <a:cubicBezTo>
                  <a:pt x="2051911" y="366577"/>
                  <a:pt x="2051911" y="366577"/>
                  <a:pt x="2051911" y="366577"/>
                </a:cubicBezTo>
                <a:lnTo>
                  <a:pt x="2212736" y="351771"/>
                </a:lnTo>
                <a:lnTo>
                  <a:pt x="2212736" y="351771"/>
                </a:lnTo>
                <a:lnTo>
                  <a:pt x="2212736" y="351771"/>
                </a:lnTo>
                <a:close/>
                <a:moveTo>
                  <a:pt x="1937547" y="322159"/>
                </a:moveTo>
                <a:cubicBezTo>
                  <a:pt x="1945206" y="322159"/>
                  <a:pt x="1945206" y="322159"/>
                  <a:pt x="1945206" y="322159"/>
                </a:cubicBezTo>
                <a:cubicBezTo>
                  <a:pt x="1914573" y="322159"/>
                  <a:pt x="1914573" y="322159"/>
                  <a:pt x="1914573" y="322159"/>
                </a:cubicBezTo>
                <a:lnTo>
                  <a:pt x="1937547" y="322159"/>
                </a:lnTo>
                <a:lnTo>
                  <a:pt x="1937547" y="322159"/>
                </a:lnTo>
                <a:lnTo>
                  <a:pt x="1937547" y="322159"/>
                </a:lnTo>
                <a:close/>
                <a:moveTo>
                  <a:pt x="1883940" y="210348"/>
                </a:moveTo>
                <a:cubicBezTo>
                  <a:pt x="1784382" y="225154"/>
                  <a:pt x="1784382" y="225154"/>
                  <a:pt x="1784382" y="225154"/>
                </a:cubicBezTo>
                <a:cubicBezTo>
                  <a:pt x="1807357" y="210348"/>
                  <a:pt x="1853307" y="218006"/>
                  <a:pt x="1883940" y="210348"/>
                </a:cubicBezTo>
                <a:lnTo>
                  <a:pt x="1883940" y="210348"/>
                </a:lnTo>
                <a:close/>
                <a:moveTo>
                  <a:pt x="1363176" y="971071"/>
                </a:moveTo>
                <a:cubicBezTo>
                  <a:pt x="1355518" y="971071"/>
                  <a:pt x="1347859" y="971071"/>
                  <a:pt x="1347859" y="963413"/>
                </a:cubicBezTo>
                <a:cubicBezTo>
                  <a:pt x="1347859" y="963413"/>
                  <a:pt x="1355518" y="963413"/>
                  <a:pt x="1363176" y="971071"/>
                </a:cubicBezTo>
                <a:lnTo>
                  <a:pt x="1363176" y="971071"/>
                </a:lnTo>
                <a:close/>
                <a:moveTo>
                  <a:pt x="1960522" y="597857"/>
                </a:moveTo>
                <a:cubicBezTo>
                  <a:pt x="1968181" y="597857"/>
                  <a:pt x="1968181" y="597857"/>
                  <a:pt x="1968181" y="597857"/>
                </a:cubicBezTo>
                <a:cubicBezTo>
                  <a:pt x="1929889" y="597857"/>
                  <a:pt x="1929889" y="597857"/>
                  <a:pt x="1929889" y="597857"/>
                </a:cubicBezTo>
                <a:lnTo>
                  <a:pt x="1960522" y="597857"/>
                </a:lnTo>
                <a:lnTo>
                  <a:pt x="1960522" y="597857"/>
                </a:lnTo>
                <a:lnTo>
                  <a:pt x="1960522" y="597857"/>
                </a:lnTo>
                <a:close/>
                <a:moveTo>
                  <a:pt x="1677166" y="866408"/>
                </a:moveTo>
                <a:cubicBezTo>
                  <a:pt x="1692482" y="881214"/>
                  <a:pt x="1715457" y="858750"/>
                  <a:pt x="1738432" y="866408"/>
                </a:cubicBezTo>
                <a:cubicBezTo>
                  <a:pt x="1914573" y="858750"/>
                  <a:pt x="2090713" y="836796"/>
                  <a:pt x="2266344" y="806673"/>
                </a:cubicBezTo>
                <a:cubicBezTo>
                  <a:pt x="2304635" y="806673"/>
                  <a:pt x="2350585" y="791867"/>
                  <a:pt x="2388876" y="799015"/>
                </a:cubicBezTo>
                <a:cubicBezTo>
                  <a:pt x="2388876" y="791357"/>
                  <a:pt x="2388876" y="791357"/>
                  <a:pt x="2388876" y="791357"/>
                </a:cubicBezTo>
                <a:cubicBezTo>
                  <a:pt x="2396535" y="799015"/>
                  <a:pt x="2396535" y="799015"/>
                  <a:pt x="2396535" y="799015"/>
                </a:cubicBezTo>
                <a:lnTo>
                  <a:pt x="2388876" y="799015"/>
                </a:lnTo>
                <a:cubicBezTo>
                  <a:pt x="2381218" y="806673"/>
                  <a:pt x="2381218" y="806673"/>
                  <a:pt x="2381218" y="806673"/>
                </a:cubicBezTo>
                <a:cubicBezTo>
                  <a:pt x="2082545" y="843944"/>
                  <a:pt x="1776724" y="888872"/>
                  <a:pt x="1470392" y="881214"/>
                </a:cubicBezTo>
                <a:cubicBezTo>
                  <a:pt x="1493367" y="873556"/>
                  <a:pt x="1516342" y="866408"/>
                  <a:pt x="1539317" y="873556"/>
                </a:cubicBezTo>
                <a:cubicBezTo>
                  <a:pt x="1577608" y="874066"/>
                  <a:pt x="1631216" y="866408"/>
                  <a:pt x="1677166" y="866408"/>
                </a:cubicBezTo>
                <a:lnTo>
                  <a:pt x="1677166" y="866408"/>
                </a:lnTo>
                <a:close/>
                <a:moveTo>
                  <a:pt x="1677166" y="665250"/>
                </a:moveTo>
                <a:cubicBezTo>
                  <a:pt x="1692482" y="657592"/>
                  <a:pt x="1707799" y="657592"/>
                  <a:pt x="1723116" y="657592"/>
                </a:cubicBezTo>
                <a:cubicBezTo>
                  <a:pt x="1730774" y="657592"/>
                  <a:pt x="1730774" y="657592"/>
                  <a:pt x="1730774" y="657592"/>
                </a:cubicBezTo>
                <a:cubicBezTo>
                  <a:pt x="1730774" y="657592"/>
                  <a:pt x="1730774" y="657592"/>
                  <a:pt x="1723116" y="657592"/>
                </a:cubicBezTo>
                <a:cubicBezTo>
                  <a:pt x="1707799" y="657592"/>
                  <a:pt x="1692482" y="665250"/>
                  <a:pt x="1677166" y="665250"/>
                </a:cubicBezTo>
                <a:lnTo>
                  <a:pt x="1677166" y="665250"/>
                </a:lnTo>
                <a:close/>
                <a:moveTo>
                  <a:pt x="1738432" y="672398"/>
                </a:moveTo>
                <a:cubicBezTo>
                  <a:pt x="1746091" y="672398"/>
                  <a:pt x="1746091" y="672398"/>
                  <a:pt x="1746091" y="672398"/>
                </a:cubicBezTo>
                <a:cubicBezTo>
                  <a:pt x="1753749" y="672398"/>
                  <a:pt x="1753749" y="672398"/>
                  <a:pt x="1753749" y="672398"/>
                </a:cubicBezTo>
                <a:lnTo>
                  <a:pt x="1738432" y="672398"/>
                </a:lnTo>
                <a:lnTo>
                  <a:pt x="1738432" y="672398"/>
                </a:lnTo>
                <a:lnTo>
                  <a:pt x="1738432" y="672398"/>
                </a:lnTo>
                <a:close/>
                <a:moveTo>
                  <a:pt x="1883940" y="553439"/>
                </a:moveTo>
                <a:cubicBezTo>
                  <a:pt x="1876281" y="553439"/>
                  <a:pt x="1860965" y="553439"/>
                  <a:pt x="1853307" y="553439"/>
                </a:cubicBezTo>
                <a:cubicBezTo>
                  <a:pt x="1837990" y="553439"/>
                  <a:pt x="1822673" y="553439"/>
                  <a:pt x="1822673" y="553439"/>
                </a:cubicBezTo>
                <a:cubicBezTo>
                  <a:pt x="1830332" y="553439"/>
                  <a:pt x="1837990" y="553439"/>
                  <a:pt x="1853307" y="553439"/>
                </a:cubicBezTo>
                <a:cubicBezTo>
                  <a:pt x="1860965" y="553439"/>
                  <a:pt x="1876281" y="553439"/>
                  <a:pt x="1883940" y="553439"/>
                </a:cubicBezTo>
                <a:lnTo>
                  <a:pt x="1883940" y="553439"/>
                </a:lnTo>
                <a:close/>
                <a:moveTo>
                  <a:pt x="1853307" y="568245"/>
                </a:moveTo>
                <a:cubicBezTo>
                  <a:pt x="1860965" y="575903"/>
                  <a:pt x="1860965" y="575903"/>
                  <a:pt x="1860965" y="575903"/>
                </a:cubicBezTo>
                <a:cubicBezTo>
                  <a:pt x="1769065" y="575903"/>
                  <a:pt x="1769065" y="575903"/>
                  <a:pt x="1769065" y="575903"/>
                </a:cubicBezTo>
                <a:lnTo>
                  <a:pt x="1853307" y="568245"/>
                </a:lnTo>
                <a:lnTo>
                  <a:pt x="1853307" y="568245"/>
                </a:lnTo>
                <a:lnTo>
                  <a:pt x="1853307" y="568245"/>
                </a:lnTo>
                <a:close/>
                <a:moveTo>
                  <a:pt x="1753749" y="575903"/>
                </a:moveTo>
                <a:cubicBezTo>
                  <a:pt x="1761407" y="583562"/>
                  <a:pt x="1761407" y="583562"/>
                  <a:pt x="1761407" y="583562"/>
                </a:cubicBezTo>
                <a:cubicBezTo>
                  <a:pt x="1677166" y="583562"/>
                  <a:pt x="1677166" y="583562"/>
                  <a:pt x="1677166" y="583562"/>
                </a:cubicBezTo>
                <a:lnTo>
                  <a:pt x="1753749" y="575903"/>
                </a:lnTo>
                <a:lnTo>
                  <a:pt x="1753749" y="575903"/>
                </a:lnTo>
                <a:lnTo>
                  <a:pt x="1753749" y="575903"/>
                </a:lnTo>
                <a:close/>
                <a:moveTo>
                  <a:pt x="1684824" y="680056"/>
                </a:moveTo>
                <a:cubicBezTo>
                  <a:pt x="1677166" y="680056"/>
                  <a:pt x="1669508" y="680056"/>
                  <a:pt x="1669508" y="680056"/>
                </a:cubicBezTo>
                <a:cubicBezTo>
                  <a:pt x="1669508" y="672398"/>
                  <a:pt x="1677166" y="680056"/>
                  <a:pt x="1684824" y="680056"/>
                </a:cubicBezTo>
                <a:lnTo>
                  <a:pt x="1684824" y="680056"/>
                </a:lnTo>
                <a:close/>
                <a:moveTo>
                  <a:pt x="1654191" y="680056"/>
                </a:moveTo>
                <a:cubicBezTo>
                  <a:pt x="1470392" y="687715"/>
                  <a:pt x="1294251" y="694862"/>
                  <a:pt x="1110963" y="680056"/>
                </a:cubicBezTo>
                <a:cubicBezTo>
                  <a:pt x="1264129" y="680056"/>
                  <a:pt x="1447928" y="687715"/>
                  <a:pt x="1615900" y="680056"/>
                </a:cubicBezTo>
                <a:cubicBezTo>
                  <a:pt x="1631216" y="672398"/>
                  <a:pt x="1646533" y="657592"/>
                  <a:pt x="1654191" y="680056"/>
                </a:cubicBezTo>
                <a:lnTo>
                  <a:pt x="1654191" y="680056"/>
                </a:lnTo>
                <a:close/>
              </a:path>
            </a:pathLst>
          </a:custGeom>
          <a:solidFill>
            <a:srgbClr val="000000"/>
          </a:solidFill>
          <a:ln w="5106"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xmlns="" id="{BBD1957D-5DE6-448B-AE5F-606B1ED92684}"/>
              </a:ext>
            </a:extLst>
          </p:cNvPr>
          <p:cNvSpPr/>
          <p:nvPr/>
        </p:nvSpPr>
        <p:spPr>
          <a:xfrm>
            <a:off x="1217961" y="5580848"/>
            <a:ext cx="1663701" cy="434615"/>
          </a:xfrm>
          <a:custGeom>
            <a:avLst/>
            <a:gdLst>
              <a:gd name="connsiteX0" fmla="*/ 3181623 w 3430914"/>
              <a:gd name="connsiteY0" fmla="*/ 149592 h 413547"/>
              <a:gd name="connsiteX1" fmla="*/ 3173965 w 3430914"/>
              <a:gd name="connsiteY1" fmla="*/ 141934 h 413547"/>
              <a:gd name="connsiteX2" fmla="*/ 3204598 w 3430914"/>
              <a:gd name="connsiteY2" fmla="*/ 127128 h 413547"/>
              <a:gd name="connsiteX3" fmla="*/ 3242889 w 3430914"/>
              <a:gd name="connsiteY3" fmla="*/ 119469 h 413547"/>
              <a:gd name="connsiteX4" fmla="*/ 3265864 w 3430914"/>
              <a:gd name="connsiteY4" fmla="*/ 127128 h 413547"/>
              <a:gd name="connsiteX5" fmla="*/ 3380228 w 3430914"/>
              <a:gd name="connsiteY5" fmla="*/ 112322 h 413547"/>
              <a:gd name="connsiteX6" fmla="*/ 3258206 w 3430914"/>
              <a:gd name="connsiteY6" fmla="*/ 104663 h 413547"/>
              <a:gd name="connsiteX7" fmla="*/ 3334789 w 3430914"/>
              <a:gd name="connsiteY7" fmla="*/ 97005 h 413547"/>
              <a:gd name="connsiteX8" fmla="*/ 3220425 w 3430914"/>
              <a:gd name="connsiteY8" fmla="*/ 82199 h 413547"/>
              <a:gd name="connsiteX9" fmla="*/ 3235742 w 3430914"/>
              <a:gd name="connsiteY9" fmla="*/ 74541 h 413547"/>
              <a:gd name="connsiteX10" fmla="*/ 2784924 w 3430914"/>
              <a:gd name="connsiteY10" fmla="*/ 52076 h 413547"/>
              <a:gd name="connsiteX11" fmla="*/ 2784924 w 3430914"/>
              <a:gd name="connsiteY11" fmla="*/ 52076 h 413547"/>
              <a:gd name="connsiteX12" fmla="*/ 2036453 w 3430914"/>
              <a:gd name="connsiteY12" fmla="*/ 7658 h 413547"/>
              <a:gd name="connsiteX13" fmla="*/ 1348739 w 3430914"/>
              <a:gd name="connsiteY13" fmla="*/ 0 h 413547"/>
              <a:gd name="connsiteX14" fmla="*/ 1104184 w 3430914"/>
              <a:gd name="connsiteY14" fmla="*/ 7658 h 413547"/>
              <a:gd name="connsiteX15" fmla="*/ 156598 w 3430914"/>
              <a:gd name="connsiteY15" fmla="*/ 133765 h 413547"/>
              <a:gd name="connsiteX16" fmla="*/ 19259 w 3430914"/>
              <a:gd name="connsiteY16" fmla="*/ 185841 h 413547"/>
              <a:gd name="connsiteX17" fmla="*/ 11601 w 3430914"/>
              <a:gd name="connsiteY17" fmla="*/ 245065 h 413547"/>
              <a:gd name="connsiteX18" fmla="*/ 111159 w 3430914"/>
              <a:gd name="connsiteY18" fmla="*/ 326754 h 413547"/>
              <a:gd name="connsiteX19" fmla="*/ 126475 w 3430914"/>
              <a:gd name="connsiteY19" fmla="*/ 319095 h 413547"/>
              <a:gd name="connsiteX20" fmla="*/ 600268 w 3430914"/>
              <a:gd name="connsiteY20" fmla="*/ 415590 h 413547"/>
              <a:gd name="connsiteX21" fmla="*/ 1608610 w 3430914"/>
              <a:gd name="connsiteY21" fmla="*/ 341560 h 413547"/>
              <a:gd name="connsiteX22" fmla="*/ 1692851 w 3430914"/>
              <a:gd name="connsiteY22" fmla="*/ 326754 h 413547"/>
              <a:gd name="connsiteX23" fmla="*/ 1700510 w 3430914"/>
              <a:gd name="connsiteY23" fmla="*/ 341560 h 413547"/>
              <a:gd name="connsiteX24" fmla="*/ 1708168 w 3430914"/>
              <a:gd name="connsiteY24" fmla="*/ 333901 h 413547"/>
              <a:gd name="connsiteX25" fmla="*/ 1830190 w 3430914"/>
              <a:gd name="connsiteY25" fmla="*/ 311437 h 413547"/>
              <a:gd name="connsiteX26" fmla="*/ 2128352 w 3430914"/>
              <a:gd name="connsiteY26" fmla="*/ 303779 h 413547"/>
              <a:gd name="connsiteX27" fmla="*/ 2212594 w 3430914"/>
              <a:gd name="connsiteY27" fmla="*/ 296121 h 413547"/>
              <a:gd name="connsiteX28" fmla="*/ 2266202 w 3430914"/>
              <a:gd name="connsiteY28" fmla="*/ 281315 h 413547"/>
              <a:gd name="connsiteX29" fmla="*/ 2273860 w 3430914"/>
              <a:gd name="connsiteY29" fmla="*/ 288973 h 413547"/>
              <a:gd name="connsiteX30" fmla="*/ 2671070 w 3430914"/>
              <a:gd name="connsiteY30" fmla="*/ 266509 h 413547"/>
              <a:gd name="connsiteX31" fmla="*/ 2625121 w 3430914"/>
              <a:gd name="connsiteY31" fmla="*/ 258850 h 413547"/>
              <a:gd name="connsiteX32" fmla="*/ 2808409 w 3430914"/>
              <a:gd name="connsiteY32" fmla="*/ 236386 h 413547"/>
              <a:gd name="connsiteX33" fmla="*/ 2900309 w 3430914"/>
              <a:gd name="connsiteY33" fmla="*/ 221580 h 413547"/>
              <a:gd name="connsiteX34" fmla="*/ 2900309 w 3430914"/>
              <a:gd name="connsiteY34" fmla="*/ 221580 h 413547"/>
              <a:gd name="connsiteX35" fmla="*/ 3037647 w 3430914"/>
              <a:gd name="connsiteY35" fmla="*/ 199116 h 413547"/>
              <a:gd name="connsiteX36" fmla="*/ 3174986 w 3430914"/>
              <a:gd name="connsiteY36" fmla="*/ 176651 h 413547"/>
              <a:gd name="connsiteX37" fmla="*/ 3327641 w 3430914"/>
              <a:gd name="connsiteY37" fmla="*/ 168993 h 413547"/>
              <a:gd name="connsiteX38" fmla="*/ 3434347 w 3430914"/>
              <a:gd name="connsiteY38" fmla="*/ 146529 h 413547"/>
              <a:gd name="connsiteX39" fmla="*/ 3181623 w 3430914"/>
              <a:gd name="connsiteY39" fmla="*/ 146529 h 413547"/>
              <a:gd name="connsiteX40" fmla="*/ 3181623 w 3430914"/>
              <a:gd name="connsiteY40" fmla="*/ 149592 h 413547"/>
              <a:gd name="connsiteX41" fmla="*/ 3181623 w 3430914"/>
              <a:gd name="connsiteY41" fmla="*/ 149592 h 413547"/>
              <a:gd name="connsiteX42" fmla="*/ 3143332 w 3430914"/>
              <a:gd name="connsiteY42" fmla="*/ 141934 h 413547"/>
              <a:gd name="connsiteX43" fmla="*/ 3150990 w 3430914"/>
              <a:gd name="connsiteY43" fmla="*/ 134275 h 413547"/>
              <a:gd name="connsiteX44" fmla="*/ 3158648 w 3430914"/>
              <a:gd name="connsiteY44" fmla="*/ 141934 h 413547"/>
              <a:gd name="connsiteX45" fmla="*/ 3143332 w 3430914"/>
              <a:gd name="connsiteY45" fmla="*/ 141934 h 413547"/>
              <a:gd name="connsiteX46" fmla="*/ 3143332 w 3430914"/>
              <a:gd name="connsiteY46" fmla="*/ 141934 h 41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430914" h="413547">
                <a:moveTo>
                  <a:pt x="3181623" y="149592"/>
                </a:moveTo>
                <a:cubicBezTo>
                  <a:pt x="3173965" y="141934"/>
                  <a:pt x="3173965" y="141934"/>
                  <a:pt x="3173965" y="141934"/>
                </a:cubicBezTo>
                <a:cubicBezTo>
                  <a:pt x="3181623" y="141934"/>
                  <a:pt x="3189281" y="119469"/>
                  <a:pt x="3204598" y="127128"/>
                </a:cubicBezTo>
                <a:cubicBezTo>
                  <a:pt x="3219915" y="127128"/>
                  <a:pt x="3219915" y="127128"/>
                  <a:pt x="3242889" y="119469"/>
                </a:cubicBezTo>
                <a:cubicBezTo>
                  <a:pt x="3250548" y="119469"/>
                  <a:pt x="3265864" y="119469"/>
                  <a:pt x="3265864" y="127128"/>
                </a:cubicBezTo>
                <a:cubicBezTo>
                  <a:pt x="3296497" y="112322"/>
                  <a:pt x="3372570" y="119469"/>
                  <a:pt x="3380228" y="112322"/>
                </a:cubicBezTo>
                <a:cubicBezTo>
                  <a:pt x="3334278" y="112322"/>
                  <a:pt x="3303645" y="119980"/>
                  <a:pt x="3258206" y="104663"/>
                </a:cubicBezTo>
                <a:cubicBezTo>
                  <a:pt x="3281181" y="97005"/>
                  <a:pt x="3311814" y="104663"/>
                  <a:pt x="3334789" y="97005"/>
                </a:cubicBezTo>
                <a:cubicBezTo>
                  <a:pt x="3296497" y="97005"/>
                  <a:pt x="3265864" y="89347"/>
                  <a:pt x="3220425" y="82199"/>
                </a:cubicBezTo>
                <a:cubicBezTo>
                  <a:pt x="3235742" y="74541"/>
                  <a:pt x="3235742" y="74541"/>
                  <a:pt x="3235742" y="74541"/>
                </a:cubicBezTo>
                <a:cubicBezTo>
                  <a:pt x="2784924" y="52076"/>
                  <a:pt x="2784924" y="52076"/>
                  <a:pt x="2784924" y="52076"/>
                </a:cubicBezTo>
                <a:lnTo>
                  <a:pt x="2784924" y="52076"/>
                </a:lnTo>
                <a:cubicBezTo>
                  <a:pt x="2525052" y="37270"/>
                  <a:pt x="2288156" y="29612"/>
                  <a:pt x="2036453" y="7658"/>
                </a:cubicBezTo>
                <a:cubicBezTo>
                  <a:pt x="1348739" y="0"/>
                  <a:pt x="1348739" y="0"/>
                  <a:pt x="1348739" y="0"/>
                </a:cubicBezTo>
                <a:cubicBezTo>
                  <a:pt x="1104184" y="7658"/>
                  <a:pt x="1104184" y="7658"/>
                  <a:pt x="1104184" y="7658"/>
                </a:cubicBezTo>
                <a:cubicBezTo>
                  <a:pt x="783557" y="22464"/>
                  <a:pt x="454761" y="44929"/>
                  <a:pt x="156598" y="133765"/>
                </a:cubicBezTo>
                <a:cubicBezTo>
                  <a:pt x="110648" y="148571"/>
                  <a:pt x="72357" y="178183"/>
                  <a:pt x="19259" y="185841"/>
                </a:cubicBezTo>
                <a:cubicBezTo>
                  <a:pt x="-19032" y="200647"/>
                  <a:pt x="11601" y="230259"/>
                  <a:pt x="11601" y="245065"/>
                </a:cubicBezTo>
                <a:cubicBezTo>
                  <a:pt x="34576" y="289483"/>
                  <a:pt x="88184" y="282336"/>
                  <a:pt x="111159" y="326754"/>
                </a:cubicBezTo>
                <a:cubicBezTo>
                  <a:pt x="111159" y="326754"/>
                  <a:pt x="118817" y="326754"/>
                  <a:pt x="126475" y="319095"/>
                </a:cubicBezTo>
                <a:cubicBezTo>
                  <a:pt x="271472" y="378320"/>
                  <a:pt x="432296" y="422738"/>
                  <a:pt x="600268" y="415590"/>
                </a:cubicBezTo>
                <a:cubicBezTo>
                  <a:pt x="936212" y="378320"/>
                  <a:pt x="1280324" y="371172"/>
                  <a:pt x="1608610" y="341560"/>
                </a:cubicBezTo>
                <a:cubicBezTo>
                  <a:pt x="1639243" y="333901"/>
                  <a:pt x="1669876" y="349218"/>
                  <a:pt x="1692851" y="326754"/>
                </a:cubicBezTo>
                <a:cubicBezTo>
                  <a:pt x="1700510" y="341560"/>
                  <a:pt x="1700510" y="341560"/>
                  <a:pt x="1700510" y="341560"/>
                </a:cubicBezTo>
                <a:cubicBezTo>
                  <a:pt x="1708168" y="333901"/>
                  <a:pt x="1708168" y="333901"/>
                  <a:pt x="1708168" y="333901"/>
                </a:cubicBezTo>
                <a:cubicBezTo>
                  <a:pt x="1723484" y="311437"/>
                  <a:pt x="1792409" y="326243"/>
                  <a:pt x="1830190" y="311437"/>
                </a:cubicBezTo>
                <a:cubicBezTo>
                  <a:pt x="1922090" y="311437"/>
                  <a:pt x="2036453" y="296631"/>
                  <a:pt x="2128352" y="303779"/>
                </a:cubicBezTo>
                <a:cubicBezTo>
                  <a:pt x="2158986" y="303779"/>
                  <a:pt x="2189619" y="288973"/>
                  <a:pt x="2212594" y="296121"/>
                </a:cubicBezTo>
                <a:cubicBezTo>
                  <a:pt x="2220252" y="273656"/>
                  <a:pt x="2250885" y="303779"/>
                  <a:pt x="2266202" y="281315"/>
                </a:cubicBezTo>
                <a:cubicBezTo>
                  <a:pt x="2273860" y="288973"/>
                  <a:pt x="2273860" y="288973"/>
                  <a:pt x="2273860" y="288973"/>
                </a:cubicBezTo>
                <a:cubicBezTo>
                  <a:pt x="2403541" y="274167"/>
                  <a:pt x="2541390" y="274167"/>
                  <a:pt x="2671070" y="266509"/>
                </a:cubicBezTo>
                <a:cubicBezTo>
                  <a:pt x="2625121" y="258850"/>
                  <a:pt x="2625121" y="258850"/>
                  <a:pt x="2625121" y="258850"/>
                </a:cubicBezTo>
                <a:cubicBezTo>
                  <a:pt x="2678729" y="244044"/>
                  <a:pt x="2747143" y="244044"/>
                  <a:pt x="2808409" y="236386"/>
                </a:cubicBezTo>
                <a:cubicBezTo>
                  <a:pt x="2839042" y="228728"/>
                  <a:pt x="2877334" y="228728"/>
                  <a:pt x="2900309" y="221580"/>
                </a:cubicBezTo>
                <a:lnTo>
                  <a:pt x="2900309" y="221580"/>
                </a:lnTo>
                <a:cubicBezTo>
                  <a:pt x="2953917" y="206774"/>
                  <a:pt x="2992208" y="236386"/>
                  <a:pt x="3037647" y="199116"/>
                </a:cubicBezTo>
                <a:cubicBezTo>
                  <a:pt x="3075939" y="199116"/>
                  <a:pt x="3137205" y="191457"/>
                  <a:pt x="3174986" y="176651"/>
                </a:cubicBezTo>
                <a:cubicBezTo>
                  <a:pt x="3220935" y="184310"/>
                  <a:pt x="3274543" y="168993"/>
                  <a:pt x="3327641" y="168993"/>
                </a:cubicBezTo>
                <a:cubicBezTo>
                  <a:pt x="3358274" y="154187"/>
                  <a:pt x="3404224" y="168993"/>
                  <a:pt x="3434347" y="146529"/>
                </a:cubicBezTo>
                <a:lnTo>
                  <a:pt x="3181623" y="146529"/>
                </a:lnTo>
                <a:lnTo>
                  <a:pt x="3181623" y="149592"/>
                </a:lnTo>
                <a:lnTo>
                  <a:pt x="3181623" y="149592"/>
                </a:lnTo>
                <a:close/>
                <a:moveTo>
                  <a:pt x="3143332" y="141934"/>
                </a:moveTo>
                <a:cubicBezTo>
                  <a:pt x="3150990" y="134275"/>
                  <a:pt x="3150990" y="134275"/>
                  <a:pt x="3150990" y="134275"/>
                </a:cubicBezTo>
                <a:lnTo>
                  <a:pt x="3158648" y="141934"/>
                </a:lnTo>
                <a:cubicBezTo>
                  <a:pt x="3166307" y="149592"/>
                  <a:pt x="3150990" y="141934"/>
                  <a:pt x="3143332" y="141934"/>
                </a:cubicBezTo>
                <a:lnTo>
                  <a:pt x="3143332" y="141934"/>
                </a:lnTo>
                <a:close/>
              </a:path>
            </a:pathLst>
          </a:custGeom>
          <a:solidFill>
            <a:srgbClr val="000000"/>
          </a:solidFill>
          <a:ln w="5106"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xmlns="" id="{CD6E6E26-F90B-4F94-A10F-F4B631BC49ED}"/>
              </a:ext>
            </a:extLst>
          </p:cNvPr>
          <p:cNvSpPr/>
          <p:nvPr/>
        </p:nvSpPr>
        <p:spPr>
          <a:xfrm>
            <a:off x="4061619" y="5545341"/>
            <a:ext cx="1663701" cy="484189"/>
          </a:xfrm>
          <a:custGeom>
            <a:avLst/>
            <a:gdLst>
              <a:gd name="connsiteX0" fmla="*/ 3648411 w 3936361"/>
              <a:gd name="connsiteY0" fmla="*/ 807694 h 934311"/>
              <a:gd name="connsiteX1" fmla="*/ 3648411 w 3936361"/>
              <a:gd name="connsiteY1" fmla="*/ 800036 h 934311"/>
              <a:gd name="connsiteX2" fmla="*/ 3931256 w 3936361"/>
              <a:gd name="connsiteY2" fmla="*/ 800036 h 934311"/>
              <a:gd name="connsiteX3" fmla="*/ 3938915 w 3936361"/>
              <a:gd name="connsiteY3" fmla="*/ 792378 h 934311"/>
              <a:gd name="connsiteX4" fmla="*/ 3441637 w 3936361"/>
              <a:gd name="connsiteY4" fmla="*/ 762255 h 934311"/>
              <a:gd name="connsiteX5" fmla="*/ 3403345 w 3936361"/>
              <a:gd name="connsiteY5" fmla="*/ 754597 h 934311"/>
              <a:gd name="connsiteX6" fmla="*/ 3411004 w 3936361"/>
              <a:gd name="connsiteY6" fmla="*/ 746939 h 934311"/>
              <a:gd name="connsiteX7" fmla="*/ 3778091 w 3936361"/>
              <a:gd name="connsiteY7" fmla="*/ 739280 h 934311"/>
              <a:gd name="connsiteX8" fmla="*/ 3755116 w 3936361"/>
              <a:gd name="connsiteY8" fmla="*/ 731622 h 934311"/>
              <a:gd name="connsiteX9" fmla="*/ 3770432 w 3936361"/>
              <a:gd name="connsiteY9" fmla="*/ 716306 h 934311"/>
              <a:gd name="connsiteX10" fmla="*/ 3433979 w 3936361"/>
              <a:gd name="connsiteY10" fmla="*/ 708647 h 934311"/>
              <a:gd name="connsiteX11" fmla="*/ 3433979 w 3936361"/>
              <a:gd name="connsiteY11" fmla="*/ 700989 h 934311"/>
              <a:gd name="connsiteX12" fmla="*/ 3847015 w 3936361"/>
              <a:gd name="connsiteY12" fmla="*/ 700989 h 934311"/>
              <a:gd name="connsiteX13" fmla="*/ 3885307 w 3936361"/>
              <a:gd name="connsiteY13" fmla="*/ 685672 h 934311"/>
              <a:gd name="connsiteX14" fmla="*/ 3900623 w 3936361"/>
              <a:gd name="connsiteY14" fmla="*/ 670356 h 934311"/>
              <a:gd name="connsiteX15" fmla="*/ 3801065 w 3936361"/>
              <a:gd name="connsiteY15" fmla="*/ 662697 h 934311"/>
              <a:gd name="connsiteX16" fmla="*/ 3686191 w 3936361"/>
              <a:gd name="connsiteY16" fmla="*/ 639723 h 934311"/>
              <a:gd name="connsiteX17" fmla="*/ 3303788 w 3936361"/>
              <a:gd name="connsiteY17" fmla="*/ 616748 h 934311"/>
              <a:gd name="connsiteX18" fmla="*/ 3303788 w 3936361"/>
              <a:gd name="connsiteY18" fmla="*/ 609089 h 934311"/>
              <a:gd name="connsiteX19" fmla="*/ 3838847 w 3936361"/>
              <a:gd name="connsiteY19" fmla="*/ 616748 h 934311"/>
              <a:gd name="connsiteX20" fmla="*/ 3632583 w 3936361"/>
              <a:gd name="connsiteY20" fmla="*/ 593773 h 934311"/>
              <a:gd name="connsiteX21" fmla="*/ 3801065 w 3936361"/>
              <a:gd name="connsiteY21" fmla="*/ 586115 h 934311"/>
              <a:gd name="connsiteX22" fmla="*/ 3869990 w 3936361"/>
              <a:gd name="connsiteY22" fmla="*/ 578456 h 934311"/>
              <a:gd name="connsiteX23" fmla="*/ 3892965 w 3936361"/>
              <a:gd name="connsiteY23" fmla="*/ 563140 h 934311"/>
              <a:gd name="connsiteX24" fmla="*/ 3892965 w 3936361"/>
              <a:gd name="connsiteY24" fmla="*/ 555481 h 934311"/>
              <a:gd name="connsiteX25" fmla="*/ 3762774 w 3936361"/>
              <a:gd name="connsiteY25" fmla="*/ 547823 h 934311"/>
              <a:gd name="connsiteX26" fmla="*/ 3755116 w 3936361"/>
              <a:gd name="connsiteY26" fmla="*/ 540165 h 934311"/>
              <a:gd name="connsiteX27" fmla="*/ 3862332 w 3936361"/>
              <a:gd name="connsiteY27" fmla="*/ 524848 h 934311"/>
              <a:gd name="connsiteX28" fmla="*/ 3747457 w 3936361"/>
              <a:gd name="connsiteY28" fmla="*/ 524848 h 934311"/>
              <a:gd name="connsiteX29" fmla="*/ 3640241 w 3936361"/>
              <a:gd name="connsiteY29" fmla="*/ 494726 h 934311"/>
              <a:gd name="connsiteX30" fmla="*/ 3296129 w 3936361"/>
              <a:gd name="connsiteY30" fmla="*/ 464603 h 934311"/>
              <a:gd name="connsiteX31" fmla="*/ 3303788 w 3936361"/>
              <a:gd name="connsiteY31" fmla="*/ 441628 h 934311"/>
              <a:gd name="connsiteX32" fmla="*/ 3441637 w 3936361"/>
              <a:gd name="connsiteY32" fmla="*/ 456945 h 934311"/>
              <a:gd name="connsiteX33" fmla="*/ 3785749 w 3936361"/>
              <a:gd name="connsiteY33" fmla="*/ 449286 h 934311"/>
              <a:gd name="connsiteX34" fmla="*/ 3059232 w 3936361"/>
              <a:gd name="connsiteY34" fmla="*/ 373214 h 934311"/>
              <a:gd name="connsiteX35" fmla="*/ 2791703 w 3936361"/>
              <a:gd name="connsiteY35" fmla="*/ 343091 h 934311"/>
              <a:gd name="connsiteX36" fmla="*/ 3365054 w 3936361"/>
              <a:gd name="connsiteY36" fmla="*/ 380872 h 934311"/>
              <a:gd name="connsiteX37" fmla="*/ 3349737 w 3936361"/>
              <a:gd name="connsiteY37" fmla="*/ 380872 h 934311"/>
              <a:gd name="connsiteX38" fmla="*/ 3395687 w 3936361"/>
              <a:gd name="connsiteY38" fmla="*/ 365556 h 934311"/>
              <a:gd name="connsiteX39" fmla="*/ 3311446 w 3936361"/>
              <a:gd name="connsiteY39" fmla="*/ 373214 h 934311"/>
              <a:gd name="connsiteX40" fmla="*/ 3288471 w 3936361"/>
              <a:gd name="connsiteY40" fmla="*/ 357897 h 934311"/>
              <a:gd name="connsiteX41" fmla="*/ 3273154 w 3936361"/>
              <a:gd name="connsiteY41" fmla="*/ 350239 h 934311"/>
              <a:gd name="connsiteX42" fmla="*/ 3326762 w 3936361"/>
              <a:gd name="connsiteY42" fmla="*/ 350239 h 934311"/>
              <a:gd name="connsiteX43" fmla="*/ 3143473 w 3936361"/>
              <a:gd name="connsiteY43" fmla="*/ 327264 h 934311"/>
              <a:gd name="connsiteX44" fmla="*/ 3166448 w 3936361"/>
              <a:gd name="connsiteY44" fmla="*/ 311948 h 934311"/>
              <a:gd name="connsiteX45" fmla="*/ 2967844 w 3936361"/>
              <a:gd name="connsiteY45" fmla="*/ 288973 h 934311"/>
              <a:gd name="connsiteX46" fmla="*/ 3174106 w 3936361"/>
              <a:gd name="connsiteY46" fmla="*/ 296631 h 934311"/>
              <a:gd name="connsiteX47" fmla="*/ 2761070 w 3936361"/>
              <a:gd name="connsiteY47" fmla="*/ 243534 h 934311"/>
              <a:gd name="connsiteX48" fmla="*/ 2753411 w 3936361"/>
              <a:gd name="connsiteY48" fmla="*/ 235875 h 934311"/>
              <a:gd name="connsiteX49" fmla="*/ 2898919 w 3936361"/>
              <a:gd name="connsiteY49" fmla="*/ 243534 h 934311"/>
              <a:gd name="connsiteX50" fmla="*/ 2891261 w 3936361"/>
              <a:gd name="connsiteY50" fmla="*/ 251192 h 934311"/>
              <a:gd name="connsiteX51" fmla="*/ 2898919 w 3936361"/>
              <a:gd name="connsiteY51" fmla="*/ 243534 h 934311"/>
              <a:gd name="connsiteX52" fmla="*/ 3396197 w 3936361"/>
              <a:gd name="connsiteY52" fmla="*/ 273656 h 934311"/>
              <a:gd name="connsiteX53" fmla="*/ 3143984 w 3936361"/>
              <a:gd name="connsiteY53" fmla="*/ 228217 h 934311"/>
              <a:gd name="connsiteX54" fmla="*/ 3235884 w 3936361"/>
              <a:gd name="connsiteY54" fmla="*/ 228217 h 934311"/>
              <a:gd name="connsiteX55" fmla="*/ 3595312 w 3936361"/>
              <a:gd name="connsiteY55" fmla="*/ 258340 h 934311"/>
              <a:gd name="connsiteX56" fmla="*/ 3472780 w 3936361"/>
              <a:gd name="connsiteY56" fmla="*/ 228217 h 934311"/>
              <a:gd name="connsiteX57" fmla="*/ 3411513 w 3936361"/>
              <a:gd name="connsiteY57" fmla="*/ 228217 h 934311"/>
              <a:gd name="connsiteX58" fmla="*/ 3411513 w 3936361"/>
              <a:gd name="connsiteY58" fmla="*/ 220559 h 934311"/>
              <a:gd name="connsiteX59" fmla="*/ 3373222 w 3936361"/>
              <a:gd name="connsiteY59" fmla="*/ 220559 h 934311"/>
              <a:gd name="connsiteX60" fmla="*/ 3380880 w 3936361"/>
              <a:gd name="connsiteY60" fmla="*/ 212900 h 934311"/>
              <a:gd name="connsiteX61" fmla="*/ 3357905 w 3936361"/>
              <a:gd name="connsiteY61" fmla="*/ 212900 h 934311"/>
              <a:gd name="connsiteX62" fmla="*/ 3373222 w 3936361"/>
              <a:gd name="connsiteY62" fmla="*/ 220559 h 934311"/>
              <a:gd name="connsiteX63" fmla="*/ 3365564 w 3936361"/>
              <a:gd name="connsiteY63" fmla="*/ 228217 h 934311"/>
              <a:gd name="connsiteX64" fmla="*/ 3327272 w 3936361"/>
              <a:gd name="connsiteY64" fmla="*/ 212900 h 934311"/>
              <a:gd name="connsiteX65" fmla="*/ 3419172 w 3936361"/>
              <a:gd name="connsiteY65" fmla="*/ 212900 h 934311"/>
              <a:gd name="connsiteX66" fmla="*/ 2730948 w 3936361"/>
              <a:gd name="connsiteY66" fmla="*/ 122022 h 934311"/>
              <a:gd name="connsiteX67" fmla="*/ 1836459 w 3936361"/>
              <a:gd name="connsiteY67" fmla="*/ 68925 h 934311"/>
              <a:gd name="connsiteX68" fmla="*/ 1576587 w 3936361"/>
              <a:gd name="connsiteY68" fmla="*/ 45950 h 934311"/>
              <a:gd name="connsiteX69" fmla="*/ 1599562 w 3936361"/>
              <a:gd name="connsiteY69" fmla="*/ 45950 h 934311"/>
              <a:gd name="connsiteX70" fmla="*/ 2532342 w 3936361"/>
              <a:gd name="connsiteY70" fmla="*/ 83731 h 934311"/>
              <a:gd name="connsiteX71" fmla="*/ 2027406 w 3936361"/>
              <a:gd name="connsiteY71" fmla="*/ 38291 h 934311"/>
              <a:gd name="connsiteX72" fmla="*/ 1041017 w 3936361"/>
              <a:gd name="connsiteY72" fmla="*/ 15317 h 934311"/>
              <a:gd name="connsiteX73" fmla="*/ 964434 w 3936361"/>
              <a:gd name="connsiteY73" fmla="*/ 7658 h 934311"/>
              <a:gd name="connsiteX74" fmla="*/ 826585 w 3936361"/>
              <a:gd name="connsiteY74" fmla="*/ 0 h 934311"/>
              <a:gd name="connsiteX75" fmla="*/ 750002 w 3936361"/>
              <a:gd name="connsiteY75" fmla="*/ 7658 h 934311"/>
              <a:gd name="connsiteX76" fmla="*/ 421206 w 3936361"/>
              <a:gd name="connsiteY76" fmla="*/ 15317 h 934311"/>
              <a:gd name="connsiteX77" fmla="*/ 359940 w 3936361"/>
              <a:gd name="connsiteY77" fmla="*/ 15317 h 934311"/>
              <a:gd name="connsiteX78" fmla="*/ 451839 w 3936361"/>
              <a:gd name="connsiteY78" fmla="*/ 30633 h 934311"/>
              <a:gd name="connsiteX79" fmla="*/ 451839 w 3936361"/>
              <a:gd name="connsiteY79" fmla="*/ 38291 h 934311"/>
              <a:gd name="connsiteX80" fmla="*/ 367598 w 3936361"/>
              <a:gd name="connsiteY80" fmla="*/ 30633 h 934311"/>
              <a:gd name="connsiteX81" fmla="*/ 260382 w 3936361"/>
              <a:gd name="connsiteY81" fmla="*/ 45950 h 934311"/>
              <a:gd name="connsiteX82" fmla="*/ 122533 w 3936361"/>
              <a:gd name="connsiteY82" fmla="*/ 106706 h 934311"/>
              <a:gd name="connsiteX83" fmla="*/ 130191 w 3936361"/>
              <a:gd name="connsiteY83" fmla="*/ 114364 h 934311"/>
              <a:gd name="connsiteX84" fmla="*/ 260382 w 3936361"/>
              <a:gd name="connsiteY84" fmla="*/ 144486 h 934311"/>
              <a:gd name="connsiteX85" fmla="*/ 137849 w 3936361"/>
              <a:gd name="connsiteY85" fmla="*/ 144486 h 934311"/>
              <a:gd name="connsiteX86" fmla="*/ 76583 w 3936361"/>
              <a:gd name="connsiteY86" fmla="*/ 159803 h 934311"/>
              <a:gd name="connsiteX87" fmla="*/ 229749 w 3936361"/>
              <a:gd name="connsiteY87" fmla="*/ 189926 h 934311"/>
              <a:gd name="connsiteX88" fmla="*/ 229749 w 3936361"/>
              <a:gd name="connsiteY88" fmla="*/ 220048 h 934311"/>
              <a:gd name="connsiteX89" fmla="*/ 145508 w 3936361"/>
              <a:gd name="connsiteY89" fmla="*/ 235365 h 934311"/>
              <a:gd name="connsiteX90" fmla="*/ 268040 w 3936361"/>
              <a:gd name="connsiteY90" fmla="*/ 243023 h 934311"/>
              <a:gd name="connsiteX91" fmla="*/ 268040 w 3936361"/>
              <a:gd name="connsiteY91" fmla="*/ 258340 h 934311"/>
              <a:gd name="connsiteX92" fmla="*/ 168482 w 3936361"/>
              <a:gd name="connsiteY92" fmla="*/ 281315 h 934311"/>
              <a:gd name="connsiteX93" fmla="*/ 168482 w 3936361"/>
              <a:gd name="connsiteY93" fmla="*/ 288973 h 934311"/>
              <a:gd name="connsiteX94" fmla="*/ 114874 w 3936361"/>
              <a:gd name="connsiteY94" fmla="*/ 304289 h 934311"/>
              <a:gd name="connsiteX95" fmla="*/ 160824 w 3936361"/>
              <a:gd name="connsiteY95" fmla="*/ 311948 h 934311"/>
              <a:gd name="connsiteX96" fmla="*/ 99558 w 3936361"/>
              <a:gd name="connsiteY96" fmla="*/ 327264 h 934311"/>
              <a:gd name="connsiteX97" fmla="*/ 114874 w 3936361"/>
              <a:gd name="connsiteY97" fmla="*/ 334923 h 934311"/>
              <a:gd name="connsiteX98" fmla="*/ 107216 w 3936361"/>
              <a:gd name="connsiteY98" fmla="*/ 342581 h 934311"/>
              <a:gd name="connsiteX99" fmla="*/ 122533 w 3936361"/>
              <a:gd name="connsiteY99" fmla="*/ 357897 h 934311"/>
              <a:gd name="connsiteX100" fmla="*/ 176141 w 3936361"/>
              <a:gd name="connsiteY100" fmla="*/ 373214 h 934311"/>
              <a:gd name="connsiteX101" fmla="*/ 252724 w 3936361"/>
              <a:gd name="connsiteY101" fmla="*/ 403337 h 934311"/>
              <a:gd name="connsiteX102" fmla="*/ 145508 w 3936361"/>
              <a:gd name="connsiteY102" fmla="*/ 395678 h 934311"/>
              <a:gd name="connsiteX103" fmla="*/ 191457 w 3936361"/>
              <a:gd name="connsiteY103" fmla="*/ 388020 h 934311"/>
              <a:gd name="connsiteX104" fmla="*/ 191457 w 3936361"/>
              <a:gd name="connsiteY104" fmla="*/ 388020 h 934311"/>
              <a:gd name="connsiteX105" fmla="*/ 122533 w 3936361"/>
              <a:gd name="connsiteY105" fmla="*/ 395678 h 934311"/>
              <a:gd name="connsiteX106" fmla="*/ 38291 w 3936361"/>
              <a:gd name="connsiteY106" fmla="*/ 418653 h 934311"/>
              <a:gd name="connsiteX107" fmla="*/ 68925 w 3936361"/>
              <a:gd name="connsiteY107" fmla="*/ 426312 h 934311"/>
              <a:gd name="connsiteX108" fmla="*/ 153166 w 3936361"/>
              <a:gd name="connsiteY108" fmla="*/ 456434 h 934311"/>
              <a:gd name="connsiteX109" fmla="*/ 130191 w 3936361"/>
              <a:gd name="connsiteY109" fmla="*/ 471751 h 934311"/>
              <a:gd name="connsiteX110" fmla="*/ 130191 w 3936361"/>
              <a:gd name="connsiteY110" fmla="*/ 501873 h 934311"/>
              <a:gd name="connsiteX111" fmla="*/ 30633 w 3936361"/>
              <a:gd name="connsiteY111" fmla="*/ 486557 h 934311"/>
              <a:gd name="connsiteX112" fmla="*/ 30633 w 3936361"/>
              <a:gd name="connsiteY112" fmla="*/ 486557 h 934311"/>
              <a:gd name="connsiteX113" fmla="*/ 0 w 3936361"/>
              <a:gd name="connsiteY113" fmla="*/ 486557 h 934311"/>
              <a:gd name="connsiteX114" fmla="*/ 7658 w 3936361"/>
              <a:gd name="connsiteY114" fmla="*/ 516679 h 934311"/>
              <a:gd name="connsiteX115" fmla="*/ 7658 w 3936361"/>
              <a:gd name="connsiteY115" fmla="*/ 516679 h 934311"/>
              <a:gd name="connsiteX116" fmla="*/ 15317 w 3936361"/>
              <a:gd name="connsiteY116" fmla="*/ 516679 h 934311"/>
              <a:gd name="connsiteX117" fmla="*/ 30633 w 3936361"/>
              <a:gd name="connsiteY117" fmla="*/ 524338 h 934311"/>
              <a:gd name="connsiteX118" fmla="*/ 22975 w 3936361"/>
              <a:gd name="connsiteY118" fmla="*/ 531996 h 934311"/>
              <a:gd name="connsiteX119" fmla="*/ 68925 w 3936361"/>
              <a:gd name="connsiteY119" fmla="*/ 554971 h 934311"/>
              <a:gd name="connsiteX120" fmla="*/ 168482 w 3936361"/>
              <a:gd name="connsiteY120" fmla="*/ 577946 h 934311"/>
              <a:gd name="connsiteX121" fmla="*/ 130191 w 3936361"/>
              <a:gd name="connsiteY121" fmla="*/ 585604 h 934311"/>
              <a:gd name="connsiteX122" fmla="*/ 206774 w 3936361"/>
              <a:gd name="connsiteY122" fmla="*/ 646360 h 934311"/>
              <a:gd name="connsiteX123" fmla="*/ 160824 w 3936361"/>
              <a:gd name="connsiteY123" fmla="*/ 646360 h 934311"/>
              <a:gd name="connsiteX124" fmla="*/ 160824 w 3936361"/>
              <a:gd name="connsiteY124" fmla="*/ 669335 h 934311"/>
              <a:gd name="connsiteX125" fmla="*/ 153166 w 3936361"/>
              <a:gd name="connsiteY125" fmla="*/ 676993 h 934311"/>
              <a:gd name="connsiteX126" fmla="*/ 237407 w 3936361"/>
              <a:gd name="connsiteY126" fmla="*/ 699968 h 934311"/>
              <a:gd name="connsiteX127" fmla="*/ 191457 w 3936361"/>
              <a:gd name="connsiteY127" fmla="*/ 707626 h 934311"/>
              <a:gd name="connsiteX128" fmla="*/ 45950 w 3936361"/>
              <a:gd name="connsiteY128" fmla="*/ 677503 h 934311"/>
              <a:gd name="connsiteX129" fmla="*/ 45950 w 3936361"/>
              <a:gd name="connsiteY129" fmla="*/ 730601 h 934311"/>
              <a:gd name="connsiteX130" fmla="*/ 130191 w 3936361"/>
              <a:gd name="connsiteY130" fmla="*/ 760724 h 934311"/>
              <a:gd name="connsiteX131" fmla="*/ 176141 w 3936361"/>
              <a:gd name="connsiteY131" fmla="*/ 790846 h 934311"/>
              <a:gd name="connsiteX132" fmla="*/ 160824 w 3936361"/>
              <a:gd name="connsiteY132" fmla="*/ 798505 h 934311"/>
              <a:gd name="connsiteX133" fmla="*/ 711200 w 3936361"/>
              <a:gd name="connsiteY133" fmla="*/ 889383 h 934311"/>
              <a:gd name="connsiteX134" fmla="*/ 917464 w 3936361"/>
              <a:gd name="connsiteY134" fmla="*/ 889383 h 934311"/>
              <a:gd name="connsiteX135" fmla="*/ 1567397 w 3936361"/>
              <a:gd name="connsiteY135" fmla="*/ 904699 h 934311"/>
              <a:gd name="connsiteX136" fmla="*/ 2117773 w 3936361"/>
              <a:gd name="connsiteY136" fmla="*/ 934822 h 934311"/>
              <a:gd name="connsiteX137" fmla="*/ 1085436 w 3936361"/>
              <a:gd name="connsiteY137" fmla="*/ 889383 h 934311"/>
              <a:gd name="connsiteX138" fmla="*/ 1077777 w 3936361"/>
              <a:gd name="connsiteY138" fmla="*/ 881725 h 934311"/>
              <a:gd name="connsiteX139" fmla="*/ 1452523 w 3936361"/>
              <a:gd name="connsiteY139" fmla="*/ 881725 h 934311"/>
              <a:gd name="connsiteX140" fmla="*/ 2270939 w 3936361"/>
              <a:gd name="connsiteY140" fmla="*/ 927164 h 934311"/>
              <a:gd name="connsiteX141" fmla="*/ 1842585 w 3936361"/>
              <a:gd name="connsiteY141" fmla="*/ 897041 h 934311"/>
              <a:gd name="connsiteX142" fmla="*/ 366577 w 3936361"/>
              <a:gd name="connsiteY142" fmla="*/ 820969 h 934311"/>
              <a:gd name="connsiteX143" fmla="*/ 374235 w 3936361"/>
              <a:gd name="connsiteY143" fmla="*/ 813311 h 934311"/>
              <a:gd name="connsiteX144" fmla="*/ 641765 w 3936361"/>
              <a:gd name="connsiteY144" fmla="*/ 836285 h 934311"/>
              <a:gd name="connsiteX145" fmla="*/ 2110115 w 3936361"/>
              <a:gd name="connsiteY145" fmla="*/ 874066 h 934311"/>
              <a:gd name="connsiteX146" fmla="*/ 2202014 w 3936361"/>
              <a:gd name="connsiteY146" fmla="*/ 874066 h 934311"/>
              <a:gd name="connsiteX147" fmla="*/ 2316889 w 3936361"/>
              <a:gd name="connsiteY147" fmla="*/ 881725 h 934311"/>
              <a:gd name="connsiteX148" fmla="*/ 2316889 w 3936361"/>
              <a:gd name="connsiteY148" fmla="*/ 874066 h 934311"/>
              <a:gd name="connsiteX149" fmla="*/ 2569101 w 3936361"/>
              <a:gd name="connsiteY149" fmla="*/ 889383 h 934311"/>
              <a:gd name="connsiteX150" fmla="*/ 3272643 w 3936361"/>
              <a:gd name="connsiteY150" fmla="*/ 934822 h 934311"/>
              <a:gd name="connsiteX151" fmla="*/ 3333910 w 3936361"/>
              <a:gd name="connsiteY151" fmla="*/ 927164 h 934311"/>
              <a:gd name="connsiteX152" fmla="*/ 3418151 w 3936361"/>
              <a:gd name="connsiteY152" fmla="*/ 919505 h 934311"/>
              <a:gd name="connsiteX153" fmla="*/ 3211888 w 3936361"/>
              <a:gd name="connsiteY153" fmla="*/ 904189 h 934311"/>
              <a:gd name="connsiteX154" fmla="*/ 3204230 w 3936361"/>
              <a:gd name="connsiteY154" fmla="*/ 896531 h 934311"/>
              <a:gd name="connsiteX155" fmla="*/ 3365054 w 3936361"/>
              <a:gd name="connsiteY155" fmla="*/ 896531 h 934311"/>
              <a:gd name="connsiteX156" fmla="*/ 3693849 w 3936361"/>
              <a:gd name="connsiteY156" fmla="*/ 866408 h 934311"/>
              <a:gd name="connsiteX157" fmla="*/ 3594292 w 3936361"/>
              <a:gd name="connsiteY157" fmla="*/ 874066 h 934311"/>
              <a:gd name="connsiteX158" fmla="*/ 3525367 w 3936361"/>
              <a:gd name="connsiteY158" fmla="*/ 866408 h 934311"/>
              <a:gd name="connsiteX159" fmla="*/ 3548342 w 3936361"/>
              <a:gd name="connsiteY159" fmla="*/ 843433 h 934311"/>
              <a:gd name="connsiteX160" fmla="*/ 3456442 w 3936361"/>
              <a:gd name="connsiteY160" fmla="*/ 835775 h 934311"/>
              <a:gd name="connsiteX161" fmla="*/ 3303277 w 3936361"/>
              <a:gd name="connsiteY161" fmla="*/ 805652 h 934311"/>
              <a:gd name="connsiteX162" fmla="*/ 3341568 w 3936361"/>
              <a:gd name="connsiteY162" fmla="*/ 813311 h 934311"/>
              <a:gd name="connsiteX163" fmla="*/ 3448784 w 3936361"/>
              <a:gd name="connsiteY163" fmla="*/ 805652 h 934311"/>
              <a:gd name="connsiteX164" fmla="*/ 3227205 w 3936361"/>
              <a:gd name="connsiteY164" fmla="*/ 767871 h 934311"/>
              <a:gd name="connsiteX165" fmla="*/ 3609608 w 3936361"/>
              <a:gd name="connsiteY165" fmla="*/ 797994 h 934311"/>
              <a:gd name="connsiteX166" fmla="*/ 3601950 w 3936361"/>
              <a:gd name="connsiteY166" fmla="*/ 805652 h 934311"/>
              <a:gd name="connsiteX167" fmla="*/ 3648411 w 3936361"/>
              <a:gd name="connsiteY167" fmla="*/ 805652 h 934311"/>
              <a:gd name="connsiteX168" fmla="*/ 3648411 w 3936361"/>
              <a:gd name="connsiteY168" fmla="*/ 807694 h 934311"/>
              <a:gd name="connsiteX169" fmla="*/ 3648411 w 3936361"/>
              <a:gd name="connsiteY169" fmla="*/ 807694 h 934311"/>
              <a:gd name="connsiteX170" fmla="*/ 3304297 w 3936361"/>
              <a:gd name="connsiteY170" fmla="*/ 200647 h 934311"/>
              <a:gd name="connsiteX171" fmla="*/ 3319614 w 3936361"/>
              <a:gd name="connsiteY171" fmla="*/ 208306 h 934311"/>
              <a:gd name="connsiteX172" fmla="*/ 3319614 w 3936361"/>
              <a:gd name="connsiteY172" fmla="*/ 200647 h 934311"/>
              <a:gd name="connsiteX173" fmla="*/ 3319614 w 3936361"/>
              <a:gd name="connsiteY173" fmla="*/ 208306 h 934311"/>
              <a:gd name="connsiteX174" fmla="*/ 3304297 w 3936361"/>
              <a:gd name="connsiteY174" fmla="*/ 200647 h 934311"/>
              <a:gd name="connsiteX175" fmla="*/ 3288981 w 3936361"/>
              <a:gd name="connsiteY175" fmla="*/ 208306 h 934311"/>
              <a:gd name="connsiteX176" fmla="*/ 3296639 w 3936361"/>
              <a:gd name="connsiteY176" fmla="*/ 215964 h 934311"/>
              <a:gd name="connsiteX177" fmla="*/ 3281322 w 3936361"/>
              <a:gd name="connsiteY177" fmla="*/ 215964 h 934311"/>
              <a:gd name="connsiteX178" fmla="*/ 3304297 w 3936361"/>
              <a:gd name="connsiteY178" fmla="*/ 200647 h 934311"/>
              <a:gd name="connsiteX179" fmla="*/ 3304297 w 3936361"/>
              <a:gd name="connsiteY179" fmla="*/ 200647 h 934311"/>
              <a:gd name="connsiteX180" fmla="*/ 3243542 w 3936361"/>
              <a:gd name="connsiteY180" fmla="*/ 193500 h 934311"/>
              <a:gd name="connsiteX181" fmla="*/ 3212909 w 3936361"/>
              <a:gd name="connsiteY181" fmla="*/ 193500 h 934311"/>
              <a:gd name="connsiteX182" fmla="*/ 3243542 w 3936361"/>
              <a:gd name="connsiteY182" fmla="*/ 193500 h 934311"/>
              <a:gd name="connsiteX183" fmla="*/ 3243542 w 3936361"/>
              <a:gd name="connsiteY183" fmla="*/ 193500 h 934311"/>
              <a:gd name="connsiteX184" fmla="*/ 3243542 w 3936361"/>
              <a:gd name="connsiteY184" fmla="*/ 193500 h 934311"/>
              <a:gd name="connsiteX185" fmla="*/ 46971 w 3936361"/>
              <a:gd name="connsiteY185" fmla="*/ 534549 h 934311"/>
              <a:gd name="connsiteX186" fmla="*/ 62288 w 3936361"/>
              <a:gd name="connsiteY186" fmla="*/ 534549 h 934311"/>
              <a:gd name="connsiteX187" fmla="*/ 46971 w 3936361"/>
              <a:gd name="connsiteY187" fmla="*/ 534549 h 934311"/>
              <a:gd name="connsiteX188" fmla="*/ 46971 w 3936361"/>
              <a:gd name="connsiteY188" fmla="*/ 534549 h 934311"/>
              <a:gd name="connsiteX189" fmla="*/ 2937721 w 3936361"/>
              <a:gd name="connsiteY189" fmla="*/ 815353 h 934311"/>
              <a:gd name="connsiteX190" fmla="*/ 2945380 w 3936361"/>
              <a:gd name="connsiteY190" fmla="*/ 815353 h 934311"/>
              <a:gd name="connsiteX191" fmla="*/ 3197592 w 3936361"/>
              <a:gd name="connsiteY191" fmla="*/ 838328 h 934311"/>
              <a:gd name="connsiteX192" fmla="*/ 2937721 w 3936361"/>
              <a:gd name="connsiteY192" fmla="*/ 815353 h 934311"/>
              <a:gd name="connsiteX193" fmla="*/ 2937721 w 3936361"/>
              <a:gd name="connsiteY193" fmla="*/ 815353 h 934311"/>
              <a:gd name="connsiteX194" fmla="*/ 2937721 w 3936361"/>
              <a:gd name="connsiteY194" fmla="*/ 815353 h 934311"/>
              <a:gd name="connsiteX195" fmla="*/ 3488096 w 3936361"/>
              <a:gd name="connsiteY195" fmla="*/ 853134 h 934311"/>
              <a:gd name="connsiteX196" fmla="*/ 3503413 w 3936361"/>
              <a:gd name="connsiteY196" fmla="*/ 845475 h 934311"/>
              <a:gd name="connsiteX197" fmla="*/ 3488096 w 3936361"/>
              <a:gd name="connsiteY197" fmla="*/ 853134 h 934311"/>
              <a:gd name="connsiteX198" fmla="*/ 3480438 w 3936361"/>
              <a:gd name="connsiteY198" fmla="*/ 853134 h 934311"/>
              <a:gd name="connsiteX199" fmla="*/ 3488096 w 3936361"/>
              <a:gd name="connsiteY199" fmla="*/ 853134 h 934311"/>
              <a:gd name="connsiteX200" fmla="*/ 3488096 w 3936361"/>
              <a:gd name="connsiteY200" fmla="*/ 853134 h 934311"/>
              <a:gd name="connsiteX201" fmla="*/ 3258859 w 3936361"/>
              <a:gd name="connsiteY201" fmla="*/ 815353 h 934311"/>
              <a:gd name="connsiteX202" fmla="*/ 3289492 w 3936361"/>
              <a:gd name="connsiteY202" fmla="*/ 823011 h 934311"/>
              <a:gd name="connsiteX203" fmla="*/ 3251200 w 3936361"/>
              <a:gd name="connsiteY203" fmla="*/ 823011 h 934311"/>
              <a:gd name="connsiteX204" fmla="*/ 3258859 w 3936361"/>
              <a:gd name="connsiteY204" fmla="*/ 815353 h 934311"/>
              <a:gd name="connsiteX205" fmla="*/ 3258859 w 3936361"/>
              <a:gd name="connsiteY205" fmla="*/ 815353 h 934311"/>
              <a:gd name="connsiteX206" fmla="*/ 3258859 w 3936361"/>
              <a:gd name="connsiteY206" fmla="*/ 815353 h 93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3936361" h="934311">
                <a:moveTo>
                  <a:pt x="3648411" y="807694"/>
                </a:moveTo>
                <a:cubicBezTo>
                  <a:pt x="3648411" y="800036"/>
                  <a:pt x="3648411" y="800036"/>
                  <a:pt x="3648411" y="800036"/>
                </a:cubicBezTo>
                <a:cubicBezTo>
                  <a:pt x="3740310" y="800036"/>
                  <a:pt x="3839357" y="800036"/>
                  <a:pt x="3931256" y="800036"/>
                </a:cubicBezTo>
                <a:cubicBezTo>
                  <a:pt x="3938915" y="792378"/>
                  <a:pt x="3938915" y="792378"/>
                  <a:pt x="3938915" y="792378"/>
                </a:cubicBezTo>
                <a:cubicBezTo>
                  <a:pt x="3763285" y="792378"/>
                  <a:pt x="3610119" y="784720"/>
                  <a:pt x="3441637" y="762255"/>
                </a:cubicBezTo>
                <a:cubicBezTo>
                  <a:pt x="3403345" y="754597"/>
                  <a:pt x="3403345" y="754597"/>
                  <a:pt x="3403345" y="754597"/>
                </a:cubicBezTo>
                <a:cubicBezTo>
                  <a:pt x="3411004" y="746939"/>
                  <a:pt x="3411004" y="746939"/>
                  <a:pt x="3411004" y="746939"/>
                </a:cubicBezTo>
                <a:cubicBezTo>
                  <a:pt x="3541195" y="746939"/>
                  <a:pt x="3655558" y="731622"/>
                  <a:pt x="3778091" y="739280"/>
                </a:cubicBezTo>
                <a:cubicBezTo>
                  <a:pt x="3755116" y="731622"/>
                  <a:pt x="3755116" y="731622"/>
                  <a:pt x="3755116" y="731622"/>
                </a:cubicBezTo>
                <a:cubicBezTo>
                  <a:pt x="3770432" y="716306"/>
                  <a:pt x="3770432" y="716306"/>
                  <a:pt x="3770432" y="716306"/>
                </a:cubicBezTo>
                <a:cubicBezTo>
                  <a:pt x="3655558" y="716306"/>
                  <a:pt x="3541195" y="723964"/>
                  <a:pt x="3433979" y="708647"/>
                </a:cubicBezTo>
                <a:cubicBezTo>
                  <a:pt x="3433979" y="700989"/>
                  <a:pt x="3433979" y="700989"/>
                  <a:pt x="3433979" y="700989"/>
                </a:cubicBezTo>
                <a:cubicBezTo>
                  <a:pt x="3571828" y="700989"/>
                  <a:pt x="3709166" y="708647"/>
                  <a:pt x="3847015" y="700989"/>
                </a:cubicBezTo>
                <a:cubicBezTo>
                  <a:pt x="3862332" y="693331"/>
                  <a:pt x="3869990" y="678014"/>
                  <a:pt x="3885307" y="685672"/>
                </a:cubicBezTo>
                <a:cubicBezTo>
                  <a:pt x="3892965" y="685672"/>
                  <a:pt x="3892965" y="678014"/>
                  <a:pt x="3900623" y="670356"/>
                </a:cubicBezTo>
                <a:cubicBezTo>
                  <a:pt x="3801065" y="662697"/>
                  <a:pt x="3801065" y="662697"/>
                  <a:pt x="3801065" y="662697"/>
                </a:cubicBezTo>
                <a:cubicBezTo>
                  <a:pt x="3762774" y="647381"/>
                  <a:pt x="3716824" y="670356"/>
                  <a:pt x="3686191" y="639723"/>
                </a:cubicBezTo>
                <a:cubicBezTo>
                  <a:pt x="3556000" y="639723"/>
                  <a:pt x="3426320" y="624406"/>
                  <a:pt x="3303788" y="616748"/>
                </a:cubicBezTo>
                <a:cubicBezTo>
                  <a:pt x="3303788" y="609089"/>
                  <a:pt x="3303788" y="609089"/>
                  <a:pt x="3303788" y="609089"/>
                </a:cubicBezTo>
                <a:cubicBezTo>
                  <a:pt x="3479417" y="616748"/>
                  <a:pt x="3663216" y="609089"/>
                  <a:pt x="3838847" y="616748"/>
                </a:cubicBezTo>
                <a:cubicBezTo>
                  <a:pt x="3632583" y="593773"/>
                  <a:pt x="3632583" y="593773"/>
                  <a:pt x="3632583" y="593773"/>
                </a:cubicBezTo>
                <a:cubicBezTo>
                  <a:pt x="3686191" y="586115"/>
                  <a:pt x="3739799" y="570798"/>
                  <a:pt x="3801065" y="586115"/>
                </a:cubicBezTo>
                <a:cubicBezTo>
                  <a:pt x="3824040" y="578456"/>
                  <a:pt x="3847015" y="578456"/>
                  <a:pt x="3869990" y="578456"/>
                </a:cubicBezTo>
                <a:cubicBezTo>
                  <a:pt x="3877648" y="578456"/>
                  <a:pt x="3877648" y="563140"/>
                  <a:pt x="3892965" y="563140"/>
                </a:cubicBezTo>
                <a:cubicBezTo>
                  <a:pt x="3892965" y="555481"/>
                  <a:pt x="3892965" y="555481"/>
                  <a:pt x="3892965" y="555481"/>
                </a:cubicBezTo>
                <a:cubicBezTo>
                  <a:pt x="3762774" y="547823"/>
                  <a:pt x="3762774" y="547823"/>
                  <a:pt x="3762774" y="547823"/>
                </a:cubicBezTo>
                <a:cubicBezTo>
                  <a:pt x="3755116" y="540165"/>
                  <a:pt x="3755116" y="540165"/>
                  <a:pt x="3755116" y="540165"/>
                </a:cubicBezTo>
                <a:cubicBezTo>
                  <a:pt x="3785749" y="532507"/>
                  <a:pt x="3831699" y="540165"/>
                  <a:pt x="3862332" y="524848"/>
                </a:cubicBezTo>
                <a:cubicBezTo>
                  <a:pt x="3824040" y="524848"/>
                  <a:pt x="3778091" y="517190"/>
                  <a:pt x="3747457" y="524848"/>
                </a:cubicBezTo>
                <a:cubicBezTo>
                  <a:pt x="3716824" y="509532"/>
                  <a:pt x="3655558" y="524848"/>
                  <a:pt x="3640241" y="494726"/>
                </a:cubicBezTo>
                <a:cubicBezTo>
                  <a:pt x="3533025" y="479409"/>
                  <a:pt x="3411004" y="479409"/>
                  <a:pt x="3296129" y="464603"/>
                </a:cubicBezTo>
                <a:cubicBezTo>
                  <a:pt x="3303788" y="456945"/>
                  <a:pt x="3280813" y="441628"/>
                  <a:pt x="3303788" y="441628"/>
                </a:cubicBezTo>
                <a:cubicBezTo>
                  <a:pt x="3441637" y="456945"/>
                  <a:pt x="3441637" y="456945"/>
                  <a:pt x="3441637" y="456945"/>
                </a:cubicBezTo>
                <a:cubicBezTo>
                  <a:pt x="3556511" y="456945"/>
                  <a:pt x="3686191" y="472261"/>
                  <a:pt x="3785749" y="449286"/>
                </a:cubicBezTo>
                <a:cubicBezTo>
                  <a:pt x="3533536" y="449286"/>
                  <a:pt x="3303788" y="380872"/>
                  <a:pt x="3059232" y="373214"/>
                </a:cubicBezTo>
                <a:cubicBezTo>
                  <a:pt x="2974991" y="350239"/>
                  <a:pt x="2875944" y="357897"/>
                  <a:pt x="2791703" y="343091"/>
                </a:cubicBezTo>
                <a:cubicBezTo>
                  <a:pt x="2982649" y="343091"/>
                  <a:pt x="3174106" y="373214"/>
                  <a:pt x="3365054" y="380872"/>
                </a:cubicBezTo>
                <a:cubicBezTo>
                  <a:pt x="3349737" y="380872"/>
                  <a:pt x="3349737" y="380872"/>
                  <a:pt x="3349737" y="380872"/>
                </a:cubicBezTo>
                <a:cubicBezTo>
                  <a:pt x="3342079" y="357897"/>
                  <a:pt x="3380370" y="380872"/>
                  <a:pt x="3395687" y="365556"/>
                </a:cubicBezTo>
                <a:cubicBezTo>
                  <a:pt x="3365054" y="350239"/>
                  <a:pt x="3342079" y="380872"/>
                  <a:pt x="3311446" y="373214"/>
                </a:cubicBezTo>
                <a:cubicBezTo>
                  <a:pt x="3303788" y="365556"/>
                  <a:pt x="3280813" y="373214"/>
                  <a:pt x="3288471" y="357897"/>
                </a:cubicBezTo>
                <a:cubicBezTo>
                  <a:pt x="3280813" y="357897"/>
                  <a:pt x="3273154" y="357897"/>
                  <a:pt x="3273154" y="350239"/>
                </a:cubicBezTo>
                <a:cubicBezTo>
                  <a:pt x="3296129" y="334923"/>
                  <a:pt x="3326762" y="373214"/>
                  <a:pt x="3326762" y="350239"/>
                </a:cubicBezTo>
                <a:cubicBezTo>
                  <a:pt x="3273154" y="342581"/>
                  <a:pt x="3196571" y="327264"/>
                  <a:pt x="3143473" y="327264"/>
                </a:cubicBezTo>
                <a:cubicBezTo>
                  <a:pt x="3143473" y="311948"/>
                  <a:pt x="3158790" y="319606"/>
                  <a:pt x="3166448" y="311948"/>
                </a:cubicBezTo>
                <a:cubicBezTo>
                  <a:pt x="3105182" y="304289"/>
                  <a:pt x="3036257" y="304289"/>
                  <a:pt x="2967844" y="288973"/>
                </a:cubicBezTo>
                <a:cubicBezTo>
                  <a:pt x="3029110" y="273656"/>
                  <a:pt x="3113351" y="304289"/>
                  <a:pt x="3174106" y="296631"/>
                </a:cubicBezTo>
                <a:cubicBezTo>
                  <a:pt x="3036257" y="273656"/>
                  <a:pt x="2891261" y="273656"/>
                  <a:pt x="2761070" y="243534"/>
                </a:cubicBezTo>
                <a:cubicBezTo>
                  <a:pt x="2753411" y="235875"/>
                  <a:pt x="2753411" y="235875"/>
                  <a:pt x="2753411" y="235875"/>
                </a:cubicBezTo>
                <a:cubicBezTo>
                  <a:pt x="2799361" y="243534"/>
                  <a:pt x="2852969" y="228217"/>
                  <a:pt x="2898919" y="243534"/>
                </a:cubicBezTo>
                <a:cubicBezTo>
                  <a:pt x="2891261" y="251192"/>
                  <a:pt x="2891261" y="251192"/>
                  <a:pt x="2891261" y="251192"/>
                </a:cubicBezTo>
                <a:cubicBezTo>
                  <a:pt x="2898919" y="243534"/>
                  <a:pt x="2898919" y="243534"/>
                  <a:pt x="2898919" y="243534"/>
                </a:cubicBezTo>
                <a:cubicBezTo>
                  <a:pt x="3044427" y="243534"/>
                  <a:pt x="3235373" y="266509"/>
                  <a:pt x="3396197" y="273656"/>
                </a:cubicBezTo>
                <a:cubicBezTo>
                  <a:pt x="3319614" y="243534"/>
                  <a:pt x="3227714" y="250681"/>
                  <a:pt x="3143984" y="228217"/>
                </a:cubicBezTo>
                <a:cubicBezTo>
                  <a:pt x="3166959" y="212900"/>
                  <a:pt x="3205251" y="220559"/>
                  <a:pt x="3235884" y="228217"/>
                </a:cubicBezTo>
                <a:cubicBezTo>
                  <a:pt x="3343100" y="235875"/>
                  <a:pt x="3480438" y="258340"/>
                  <a:pt x="3595312" y="258340"/>
                </a:cubicBezTo>
                <a:cubicBezTo>
                  <a:pt x="3572338" y="250681"/>
                  <a:pt x="3511071" y="235365"/>
                  <a:pt x="3472780" y="228217"/>
                </a:cubicBezTo>
                <a:cubicBezTo>
                  <a:pt x="3449805" y="235875"/>
                  <a:pt x="3434488" y="212900"/>
                  <a:pt x="3411513" y="228217"/>
                </a:cubicBezTo>
                <a:cubicBezTo>
                  <a:pt x="3411513" y="228217"/>
                  <a:pt x="3411513" y="228217"/>
                  <a:pt x="3411513" y="220559"/>
                </a:cubicBezTo>
                <a:cubicBezTo>
                  <a:pt x="3403855" y="235875"/>
                  <a:pt x="3388539" y="228217"/>
                  <a:pt x="3373222" y="220559"/>
                </a:cubicBezTo>
                <a:cubicBezTo>
                  <a:pt x="3373222" y="220559"/>
                  <a:pt x="3373222" y="220559"/>
                  <a:pt x="3380880" y="212900"/>
                </a:cubicBezTo>
                <a:cubicBezTo>
                  <a:pt x="3373222" y="220559"/>
                  <a:pt x="3365564" y="212900"/>
                  <a:pt x="3357905" y="212900"/>
                </a:cubicBezTo>
                <a:cubicBezTo>
                  <a:pt x="3373222" y="220559"/>
                  <a:pt x="3373222" y="220559"/>
                  <a:pt x="3373222" y="220559"/>
                </a:cubicBezTo>
                <a:cubicBezTo>
                  <a:pt x="3365564" y="228217"/>
                  <a:pt x="3365564" y="228217"/>
                  <a:pt x="3365564" y="228217"/>
                </a:cubicBezTo>
                <a:cubicBezTo>
                  <a:pt x="3350247" y="220559"/>
                  <a:pt x="3334931" y="228217"/>
                  <a:pt x="3327272" y="212900"/>
                </a:cubicBezTo>
                <a:cubicBezTo>
                  <a:pt x="3342589" y="189926"/>
                  <a:pt x="3396197" y="220559"/>
                  <a:pt x="3419172" y="212900"/>
                </a:cubicBezTo>
                <a:cubicBezTo>
                  <a:pt x="3197592" y="167461"/>
                  <a:pt x="2960185" y="144486"/>
                  <a:pt x="2730948" y="122022"/>
                </a:cubicBezTo>
                <a:cubicBezTo>
                  <a:pt x="1836459" y="68925"/>
                  <a:pt x="1836459" y="68925"/>
                  <a:pt x="1836459" y="68925"/>
                </a:cubicBezTo>
                <a:cubicBezTo>
                  <a:pt x="1576587" y="45950"/>
                  <a:pt x="1576587" y="45950"/>
                  <a:pt x="1576587" y="45950"/>
                </a:cubicBezTo>
                <a:cubicBezTo>
                  <a:pt x="1599562" y="45950"/>
                  <a:pt x="1599562" y="45950"/>
                  <a:pt x="1599562" y="45950"/>
                </a:cubicBezTo>
                <a:cubicBezTo>
                  <a:pt x="1913042" y="53608"/>
                  <a:pt x="2234180" y="68925"/>
                  <a:pt x="2532342" y="83731"/>
                </a:cubicBezTo>
                <a:cubicBezTo>
                  <a:pt x="2356712" y="60756"/>
                  <a:pt x="2195888" y="53608"/>
                  <a:pt x="2027406" y="38291"/>
                </a:cubicBezTo>
                <a:cubicBezTo>
                  <a:pt x="1698609" y="22975"/>
                  <a:pt x="1362155" y="8169"/>
                  <a:pt x="1041017" y="15317"/>
                </a:cubicBezTo>
                <a:cubicBezTo>
                  <a:pt x="1018042" y="7658"/>
                  <a:pt x="987409" y="-7658"/>
                  <a:pt x="964434" y="7658"/>
                </a:cubicBezTo>
                <a:cubicBezTo>
                  <a:pt x="918485" y="0"/>
                  <a:pt x="864877" y="7658"/>
                  <a:pt x="826585" y="0"/>
                </a:cubicBezTo>
                <a:cubicBezTo>
                  <a:pt x="811268" y="22975"/>
                  <a:pt x="772977" y="7658"/>
                  <a:pt x="750002" y="7658"/>
                </a:cubicBezTo>
                <a:cubicBezTo>
                  <a:pt x="642786" y="7658"/>
                  <a:pt x="528422" y="0"/>
                  <a:pt x="421206" y="15317"/>
                </a:cubicBezTo>
                <a:cubicBezTo>
                  <a:pt x="405889" y="22975"/>
                  <a:pt x="367598" y="7658"/>
                  <a:pt x="359940" y="15317"/>
                </a:cubicBezTo>
                <a:cubicBezTo>
                  <a:pt x="382915" y="30633"/>
                  <a:pt x="421206" y="22975"/>
                  <a:pt x="451839" y="30633"/>
                </a:cubicBezTo>
                <a:cubicBezTo>
                  <a:pt x="451839" y="38291"/>
                  <a:pt x="451839" y="38291"/>
                  <a:pt x="451839" y="38291"/>
                </a:cubicBezTo>
                <a:cubicBezTo>
                  <a:pt x="421206" y="30633"/>
                  <a:pt x="390573" y="45950"/>
                  <a:pt x="367598" y="30633"/>
                </a:cubicBezTo>
                <a:cubicBezTo>
                  <a:pt x="329307" y="38291"/>
                  <a:pt x="283357" y="15317"/>
                  <a:pt x="260382" y="45950"/>
                </a:cubicBezTo>
                <a:cubicBezTo>
                  <a:pt x="214432" y="61266"/>
                  <a:pt x="160824" y="61266"/>
                  <a:pt x="122533" y="106706"/>
                </a:cubicBezTo>
                <a:cubicBezTo>
                  <a:pt x="130191" y="114364"/>
                  <a:pt x="130191" y="114364"/>
                  <a:pt x="130191" y="114364"/>
                </a:cubicBezTo>
                <a:cubicBezTo>
                  <a:pt x="176141" y="152145"/>
                  <a:pt x="214432" y="114364"/>
                  <a:pt x="260382" y="144486"/>
                </a:cubicBezTo>
                <a:cubicBezTo>
                  <a:pt x="222090" y="152145"/>
                  <a:pt x="176141" y="144486"/>
                  <a:pt x="137849" y="144486"/>
                </a:cubicBezTo>
                <a:cubicBezTo>
                  <a:pt x="114874" y="152145"/>
                  <a:pt x="84241" y="144486"/>
                  <a:pt x="76583" y="159803"/>
                </a:cubicBezTo>
                <a:cubicBezTo>
                  <a:pt x="130191" y="159803"/>
                  <a:pt x="183799" y="175120"/>
                  <a:pt x="229749" y="189926"/>
                </a:cubicBezTo>
                <a:cubicBezTo>
                  <a:pt x="222090" y="197584"/>
                  <a:pt x="222090" y="205242"/>
                  <a:pt x="229749" y="220048"/>
                </a:cubicBezTo>
                <a:cubicBezTo>
                  <a:pt x="206774" y="220048"/>
                  <a:pt x="168482" y="197073"/>
                  <a:pt x="145508" y="235365"/>
                </a:cubicBezTo>
                <a:cubicBezTo>
                  <a:pt x="268040" y="243023"/>
                  <a:pt x="268040" y="243023"/>
                  <a:pt x="268040" y="243023"/>
                </a:cubicBezTo>
                <a:cubicBezTo>
                  <a:pt x="268040" y="250681"/>
                  <a:pt x="275699" y="258340"/>
                  <a:pt x="268040" y="258340"/>
                </a:cubicBezTo>
                <a:cubicBezTo>
                  <a:pt x="222090" y="243023"/>
                  <a:pt x="191457" y="288462"/>
                  <a:pt x="168482" y="281315"/>
                </a:cubicBezTo>
                <a:cubicBezTo>
                  <a:pt x="168482" y="288973"/>
                  <a:pt x="168482" y="288973"/>
                  <a:pt x="168482" y="288973"/>
                </a:cubicBezTo>
                <a:cubicBezTo>
                  <a:pt x="160824" y="311948"/>
                  <a:pt x="130191" y="296631"/>
                  <a:pt x="114874" y="304289"/>
                </a:cubicBezTo>
                <a:cubicBezTo>
                  <a:pt x="160824" y="311948"/>
                  <a:pt x="160824" y="311948"/>
                  <a:pt x="160824" y="311948"/>
                </a:cubicBezTo>
                <a:cubicBezTo>
                  <a:pt x="137849" y="319606"/>
                  <a:pt x="122533" y="334923"/>
                  <a:pt x="99558" y="327264"/>
                </a:cubicBezTo>
                <a:cubicBezTo>
                  <a:pt x="107216" y="334923"/>
                  <a:pt x="114874" y="327264"/>
                  <a:pt x="114874" y="334923"/>
                </a:cubicBezTo>
                <a:cubicBezTo>
                  <a:pt x="107216" y="342581"/>
                  <a:pt x="107216" y="342581"/>
                  <a:pt x="107216" y="342581"/>
                </a:cubicBezTo>
                <a:cubicBezTo>
                  <a:pt x="114874" y="342581"/>
                  <a:pt x="130191" y="350239"/>
                  <a:pt x="122533" y="357897"/>
                </a:cubicBezTo>
                <a:cubicBezTo>
                  <a:pt x="145508" y="365556"/>
                  <a:pt x="160824" y="365556"/>
                  <a:pt x="176141" y="373214"/>
                </a:cubicBezTo>
                <a:cubicBezTo>
                  <a:pt x="206774" y="373214"/>
                  <a:pt x="237407" y="380872"/>
                  <a:pt x="252724" y="403337"/>
                </a:cubicBezTo>
                <a:cubicBezTo>
                  <a:pt x="214432" y="410995"/>
                  <a:pt x="183799" y="395678"/>
                  <a:pt x="145508" y="395678"/>
                </a:cubicBezTo>
                <a:cubicBezTo>
                  <a:pt x="160824" y="380362"/>
                  <a:pt x="176141" y="395678"/>
                  <a:pt x="191457" y="388020"/>
                </a:cubicBezTo>
                <a:lnTo>
                  <a:pt x="191457" y="388020"/>
                </a:lnTo>
                <a:cubicBezTo>
                  <a:pt x="168482" y="388020"/>
                  <a:pt x="130191" y="372704"/>
                  <a:pt x="122533" y="395678"/>
                </a:cubicBezTo>
                <a:cubicBezTo>
                  <a:pt x="99558" y="395678"/>
                  <a:pt x="53608" y="388020"/>
                  <a:pt x="38291" y="418653"/>
                </a:cubicBezTo>
                <a:cubicBezTo>
                  <a:pt x="45950" y="433970"/>
                  <a:pt x="53608" y="426312"/>
                  <a:pt x="68925" y="426312"/>
                </a:cubicBezTo>
                <a:cubicBezTo>
                  <a:pt x="84241" y="456434"/>
                  <a:pt x="130191" y="433970"/>
                  <a:pt x="153166" y="456434"/>
                </a:cubicBezTo>
                <a:cubicBezTo>
                  <a:pt x="130191" y="471751"/>
                  <a:pt x="130191" y="471751"/>
                  <a:pt x="130191" y="471751"/>
                </a:cubicBezTo>
                <a:cubicBezTo>
                  <a:pt x="122533" y="479409"/>
                  <a:pt x="137849" y="494726"/>
                  <a:pt x="130191" y="501873"/>
                </a:cubicBezTo>
                <a:cubicBezTo>
                  <a:pt x="30633" y="486557"/>
                  <a:pt x="30633" y="486557"/>
                  <a:pt x="30633" y="486557"/>
                </a:cubicBezTo>
                <a:lnTo>
                  <a:pt x="30633" y="486557"/>
                </a:lnTo>
                <a:cubicBezTo>
                  <a:pt x="0" y="486557"/>
                  <a:pt x="0" y="486557"/>
                  <a:pt x="0" y="486557"/>
                </a:cubicBezTo>
                <a:cubicBezTo>
                  <a:pt x="0" y="494215"/>
                  <a:pt x="22975" y="509532"/>
                  <a:pt x="7658" y="516679"/>
                </a:cubicBezTo>
                <a:lnTo>
                  <a:pt x="7658" y="516679"/>
                </a:lnTo>
                <a:cubicBezTo>
                  <a:pt x="15317" y="516679"/>
                  <a:pt x="15317" y="516679"/>
                  <a:pt x="15317" y="516679"/>
                </a:cubicBezTo>
                <a:cubicBezTo>
                  <a:pt x="22975" y="516679"/>
                  <a:pt x="22975" y="524338"/>
                  <a:pt x="30633" y="524338"/>
                </a:cubicBezTo>
                <a:cubicBezTo>
                  <a:pt x="30633" y="531996"/>
                  <a:pt x="30633" y="531996"/>
                  <a:pt x="22975" y="531996"/>
                </a:cubicBezTo>
                <a:cubicBezTo>
                  <a:pt x="30633" y="554971"/>
                  <a:pt x="68925" y="531996"/>
                  <a:pt x="68925" y="554971"/>
                </a:cubicBezTo>
                <a:cubicBezTo>
                  <a:pt x="107216" y="562629"/>
                  <a:pt x="145508" y="562629"/>
                  <a:pt x="168482" y="577946"/>
                </a:cubicBezTo>
                <a:cubicBezTo>
                  <a:pt x="160824" y="585604"/>
                  <a:pt x="145508" y="577946"/>
                  <a:pt x="130191" y="585604"/>
                </a:cubicBezTo>
                <a:cubicBezTo>
                  <a:pt x="137849" y="615727"/>
                  <a:pt x="206774" y="600921"/>
                  <a:pt x="206774" y="646360"/>
                </a:cubicBezTo>
                <a:cubicBezTo>
                  <a:pt x="160824" y="646360"/>
                  <a:pt x="160824" y="646360"/>
                  <a:pt x="160824" y="646360"/>
                </a:cubicBezTo>
                <a:cubicBezTo>
                  <a:pt x="160824" y="646360"/>
                  <a:pt x="145508" y="661676"/>
                  <a:pt x="160824" y="669335"/>
                </a:cubicBezTo>
                <a:cubicBezTo>
                  <a:pt x="160824" y="669335"/>
                  <a:pt x="160824" y="669335"/>
                  <a:pt x="153166" y="676993"/>
                </a:cubicBezTo>
                <a:cubicBezTo>
                  <a:pt x="183799" y="684651"/>
                  <a:pt x="206774" y="692309"/>
                  <a:pt x="237407" y="699968"/>
                </a:cubicBezTo>
                <a:cubicBezTo>
                  <a:pt x="222090" y="715284"/>
                  <a:pt x="199116" y="692309"/>
                  <a:pt x="191457" y="707626"/>
                </a:cubicBezTo>
                <a:cubicBezTo>
                  <a:pt x="145508" y="692309"/>
                  <a:pt x="84241" y="692309"/>
                  <a:pt x="45950" y="677503"/>
                </a:cubicBezTo>
                <a:cubicBezTo>
                  <a:pt x="45950" y="730601"/>
                  <a:pt x="45950" y="730601"/>
                  <a:pt x="45950" y="730601"/>
                </a:cubicBezTo>
                <a:cubicBezTo>
                  <a:pt x="76583" y="738259"/>
                  <a:pt x="99558" y="760724"/>
                  <a:pt x="130191" y="760724"/>
                </a:cubicBezTo>
                <a:cubicBezTo>
                  <a:pt x="168482" y="753065"/>
                  <a:pt x="153166" y="790846"/>
                  <a:pt x="176141" y="790846"/>
                </a:cubicBezTo>
                <a:cubicBezTo>
                  <a:pt x="160824" y="798505"/>
                  <a:pt x="160824" y="798505"/>
                  <a:pt x="160824" y="798505"/>
                </a:cubicBezTo>
                <a:cubicBezTo>
                  <a:pt x="321648" y="866919"/>
                  <a:pt x="527912" y="874577"/>
                  <a:pt x="711200" y="889383"/>
                </a:cubicBezTo>
                <a:cubicBezTo>
                  <a:pt x="780125" y="889383"/>
                  <a:pt x="849050" y="889383"/>
                  <a:pt x="917464" y="889383"/>
                </a:cubicBezTo>
                <a:cubicBezTo>
                  <a:pt x="1567397" y="904699"/>
                  <a:pt x="1567397" y="904699"/>
                  <a:pt x="1567397" y="904699"/>
                </a:cubicBezTo>
                <a:cubicBezTo>
                  <a:pt x="2117773" y="934822"/>
                  <a:pt x="2117773" y="934822"/>
                  <a:pt x="2117773" y="934822"/>
                </a:cubicBezTo>
                <a:cubicBezTo>
                  <a:pt x="1804294" y="904699"/>
                  <a:pt x="1437206" y="889383"/>
                  <a:pt x="1085436" y="889383"/>
                </a:cubicBezTo>
                <a:cubicBezTo>
                  <a:pt x="1077777" y="881725"/>
                  <a:pt x="1077777" y="881725"/>
                  <a:pt x="1077777" y="881725"/>
                </a:cubicBezTo>
                <a:cubicBezTo>
                  <a:pt x="1200310" y="874066"/>
                  <a:pt x="1322332" y="881725"/>
                  <a:pt x="1452523" y="881725"/>
                </a:cubicBezTo>
                <a:cubicBezTo>
                  <a:pt x="2270939" y="927164"/>
                  <a:pt x="2270939" y="927164"/>
                  <a:pt x="2270939" y="927164"/>
                </a:cubicBezTo>
                <a:cubicBezTo>
                  <a:pt x="2133090" y="904189"/>
                  <a:pt x="1980434" y="904189"/>
                  <a:pt x="1842585" y="897041"/>
                </a:cubicBezTo>
                <a:cubicBezTo>
                  <a:pt x="1337648" y="851602"/>
                  <a:pt x="863856" y="897041"/>
                  <a:pt x="366577" y="820969"/>
                </a:cubicBezTo>
                <a:cubicBezTo>
                  <a:pt x="374235" y="813311"/>
                  <a:pt x="374235" y="813311"/>
                  <a:pt x="374235" y="813311"/>
                </a:cubicBezTo>
                <a:cubicBezTo>
                  <a:pt x="641765" y="836285"/>
                  <a:pt x="641765" y="836285"/>
                  <a:pt x="641765" y="836285"/>
                </a:cubicBezTo>
                <a:cubicBezTo>
                  <a:pt x="1123727" y="828627"/>
                  <a:pt x="1628153" y="836285"/>
                  <a:pt x="2110115" y="874066"/>
                </a:cubicBezTo>
                <a:cubicBezTo>
                  <a:pt x="2133090" y="858750"/>
                  <a:pt x="2179040" y="858750"/>
                  <a:pt x="2202014" y="874066"/>
                </a:cubicBezTo>
                <a:cubicBezTo>
                  <a:pt x="2224989" y="858750"/>
                  <a:pt x="2293914" y="866408"/>
                  <a:pt x="2316889" y="881725"/>
                </a:cubicBezTo>
                <a:cubicBezTo>
                  <a:pt x="2316889" y="874066"/>
                  <a:pt x="2316889" y="874066"/>
                  <a:pt x="2316889" y="874066"/>
                </a:cubicBezTo>
                <a:cubicBezTo>
                  <a:pt x="2569101" y="889383"/>
                  <a:pt x="2569101" y="889383"/>
                  <a:pt x="2569101" y="889383"/>
                </a:cubicBezTo>
                <a:cubicBezTo>
                  <a:pt x="3272643" y="934822"/>
                  <a:pt x="3272643" y="934822"/>
                  <a:pt x="3272643" y="934822"/>
                </a:cubicBezTo>
                <a:cubicBezTo>
                  <a:pt x="3333910" y="927164"/>
                  <a:pt x="3333910" y="927164"/>
                  <a:pt x="3333910" y="927164"/>
                </a:cubicBezTo>
                <a:cubicBezTo>
                  <a:pt x="3364543" y="927164"/>
                  <a:pt x="3395176" y="927164"/>
                  <a:pt x="3418151" y="919505"/>
                </a:cubicBezTo>
                <a:cubicBezTo>
                  <a:pt x="3356885" y="904189"/>
                  <a:pt x="3280302" y="904189"/>
                  <a:pt x="3211888" y="904189"/>
                </a:cubicBezTo>
                <a:cubicBezTo>
                  <a:pt x="3204230" y="896531"/>
                  <a:pt x="3204230" y="896531"/>
                  <a:pt x="3204230" y="896531"/>
                </a:cubicBezTo>
                <a:cubicBezTo>
                  <a:pt x="3257838" y="881214"/>
                  <a:pt x="3319104" y="904189"/>
                  <a:pt x="3365054" y="896531"/>
                </a:cubicBezTo>
                <a:cubicBezTo>
                  <a:pt x="3479928" y="896531"/>
                  <a:pt x="3609608" y="911847"/>
                  <a:pt x="3693849" y="866408"/>
                </a:cubicBezTo>
                <a:cubicBezTo>
                  <a:pt x="3594292" y="874066"/>
                  <a:pt x="3594292" y="874066"/>
                  <a:pt x="3594292" y="874066"/>
                </a:cubicBezTo>
                <a:cubicBezTo>
                  <a:pt x="3571317" y="874066"/>
                  <a:pt x="3540684" y="874066"/>
                  <a:pt x="3525367" y="866408"/>
                </a:cubicBezTo>
                <a:cubicBezTo>
                  <a:pt x="3510050" y="843433"/>
                  <a:pt x="3540684" y="851091"/>
                  <a:pt x="3548342" y="843433"/>
                </a:cubicBezTo>
                <a:cubicBezTo>
                  <a:pt x="3456442" y="835775"/>
                  <a:pt x="3456442" y="835775"/>
                  <a:pt x="3456442" y="835775"/>
                </a:cubicBezTo>
                <a:cubicBezTo>
                  <a:pt x="3410493" y="835775"/>
                  <a:pt x="3333910" y="843433"/>
                  <a:pt x="3303277" y="805652"/>
                </a:cubicBezTo>
                <a:cubicBezTo>
                  <a:pt x="3310935" y="805652"/>
                  <a:pt x="3333910" y="813311"/>
                  <a:pt x="3341568" y="813311"/>
                </a:cubicBezTo>
                <a:cubicBezTo>
                  <a:pt x="3379859" y="790336"/>
                  <a:pt x="3418151" y="813311"/>
                  <a:pt x="3448784" y="805652"/>
                </a:cubicBezTo>
                <a:cubicBezTo>
                  <a:pt x="3372201" y="797994"/>
                  <a:pt x="3303277" y="782677"/>
                  <a:pt x="3227205" y="767871"/>
                </a:cubicBezTo>
                <a:cubicBezTo>
                  <a:pt x="3349737" y="775530"/>
                  <a:pt x="3487076" y="783188"/>
                  <a:pt x="3609608" y="797994"/>
                </a:cubicBezTo>
                <a:cubicBezTo>
                  <a:pt x="3601950" y="805652"/>
                  <a:pt x="3601950" y="805652"/>
                  <a:pt x="3601950" y="805652"/>
                </a:cubicBezTo>
                <a:lnTo>
                  <a:pt x="3648411" y="805652"/>
                </a:lnTo>
                <a:lnTo>
                  <a:pt x="3648411" y="807694"/>
                </a:lnTo>
                <a:lnTo>
                  <a:pt x="3648411" y="807694"/>
                </a:lnTo>
                <a:close/>
                <a:moveTo>
                  <a:pt x="3304297" y="200647"/>
                </a:moveTo>
                <a:cubicBezTo>
                  <a:pt x="3311956" y="200647"/>
                  <a:pt x="3311956" y="208306"/>
                  <a:pt x="3319614" y="208306"/>
                </a:cubicBezTo>
                <a:lnTo>
                  <a:pt x="3319614" y="200647"/>
                </a:lnTo>
                <a:lnTo>
                  <a:pt x="3319614" y="208306"/>
                </a:lnTo>
                <a:cubicBezTo>
                  <a:pt x="3319614" y="208306"/>
                  <a:pt x="3311956" y="200647"/>
                  <a:pt x="3304297" y="200647"/>
                </a:cubicBezTo>
                <a:cubicBezTo>
                  <a:pt x="3296639" y="200647"/>
                  <a:pt x="3296639" y="200647"/>
                  <a:pt x="3288981" y="208306"/>
                </a:cubicBezTo>
                <a:cubicBezTo>
                  <a:pt x="3296639" y="215964"/>
                  <a:pt x="3296639" y="215964"/>
                  <a:pt x="3296639" y="215964"/>
                </a:cubicBezTo>
                <a:cubicBezTo>
                  <a:pt x="3281322" y="215964"/>
                  <a:pt x="3281322" y="215964"/>
                  <a:pt x="3281322" y="215964"/>
                </a:cubicBezTo>
                <a:cubicBezTo>
                  <a:pt x="3281834" y="200647"/>
                  <a:pt x="3296639" y="200647"/>
                  <a:pt x="3304297" y="200647"/>
                </a:cubicBezTo>
                <a:lnTo>
                  <a:pt x="3304297" y="200647"/>
                </a:lnTo>
                <a:close/>
                <a:moveTo>
                  <a:pt x="3243542" y="193500"/>
                </a:moveTo>
                <a:cubicBezTo>
                  <a:pt x="3251200" y="216474"/>
                  <a:pt x="3220567" y="201158"/>
                  <a:pt x="3212909" y="193500"/>
                </a:cubicBezTo>
                <a:lnTo>
                  <a:pt x="3243542" y="193500"/>
                </a:lnTo>
                <a:lnTo>
                  <a:pt x="3243542" y="193500"/>
                </a:lnTo>
                <a:lnTo>
                  <a:pt x="3243542" y="193500"/>
                </a:lnTo>
                <a:close/>
                <a:moveTo>
                  <a:pt x="46971" y="534549"/>
                </a:moveTo>
                <a:cubicBezTo>
                  <a:pt x="62288" y="534549"/>
                  <a:pt x="62288" y="534549"/>
                  <a:pt x="62288" y="534549"/>
                </a:cubicBezTo>
                <a:cubicBezTo>
                  <a:pt x="62288" y="534549"/>
                  <a:pt x="46971" y="549865"/>
                  <a:pt x="46971" y="534549"/>
                </a:cubicBezTo>
                <a:lnTo>
                  <a:pt x="46971" y="534549"/>
                </a:lnTo>
                <a:close/>
                <a:moveTo>
                  <a:pt x="2937721" y="815353"/>
                </a:moveTo>
                <a:cubicBezTo>
                  <a:pt x="2945380" y="815353"/>
                  <a:pt x="2945380" y="815353"/>
                  <a:pt x="2945380" y="815353"/>
                </a:cubicBezTo>
                <a:cubicBezTo>
                  <a:pt x="3197592" y="838328"/>
                  <a:pt x="3197592" y="838328"/>
                  <a:pt x="3197592" y="838328"/>
                </a:cubicBezTo>
                <a:lnTo>
                  <a:pt x="2937721" y="815353"/>
                </a:lnTo>
                <a:lnTo>
                  <a:pt x="2937721" y="815353"/>
                </a:lnTo>
                <a:lnTo>
                  <a:pt x="2937721" y="815353"/>
                </a:lnTo>
                <a:close/>
                <a:moveTo>
                  <a:pt x="3488096" y="853134"/>
                </a:moveTo>
                <a:cubicBezTo>
                  <a:pt x="3488096" y="845475"/>
                  <a:pt x="3495755" y="845475"/>
                  <a:pt x="3503413" y="845475"/>
                </a:cubicBezTo>
                <a:cubicBezTo>
                  <a:pt x="3503413" y="853134"/>
                  <a:pt x="3495755" y="853134"/>
                  <a:pt x="3488096" y="853134"/>
                </a:cubicBezTo>
                <a:lnTo>
                  <a:pt x="3480438" y="853134"/>
                </a:lnTo>
                <a:lnTo>
                  <a:pt x="3488096" y="853134"/>
                </a:lnTo>
                <a:lnTo>
                  <a:pt x="3488096" y="853134"/>
                </a:lnTo>
                <a:close/>
                <a:moveTo>
                  <a:pt x="3258859" y="815353"/>
                </a:moveTo>
                <a:cubicBezTo>
                  <a:pt x="3289492" y="823011"/>
                  <a:pt x="3289492" y="823011"/>
                  <a:pt x="3289492" y="823011"/>
                </a:cubicBezTo>
                <a:cubicBezTo>
                  <a:pt x="3251200" y="823011"/>
                  <a:pt x="3251200" y="823011"/>
                  <a:pt x="3251200" y="823011"/>
                </a:cubicBezTo>
                <a:lnTo>
                  <a:pt x="3258859" y="815353"/>
                </a:lnTo>
                <a:lnTo>
                  <a:pt x="3258859" y="815353"/>
                </a:lnTo>
                <a:lnTo>
                  <a:pt x="3258859" y="815353"/>
                </a:lnTo>
                <a:close/>
              </a:path>
            </a:pathLst>
          </a:custGeom>
          <a:solidFill>
            <a:srgbClr val="000000"/>
          </a:solidFill>
          <a:ln w="5106"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xmlns="" id="{020CDA04-CE32-4308-99C2-A835E45D8C0E}"/>
              </a:ext>
            </a:extLst>
          </p:cNvPr>
          <p:cNvSpPr/>
          <p:nvPr/>
        </p:nvSpPr>
        <p:spPr>
          <a:xfrm>
            <a:off x="6750442" y="5580848"/>
            <a:ext cx="1449387" cy="484189"/>
          </a:xfrm>
          <a:custGeom>
            <a:avLst/>
            <a:gdLst>
              <a:gd name="connsiteX0" fmla="*/ 3154837 w 3267958"/>
              <a:gd name="connsiteY0" fmla="*/ 371311 h 502762"/>
              <a:gd name="connsiteX1" fmla="*/ 2784573 w 3267958"/>
              <a:gd name="connsiteY1" fmla="*/ 371311 h 502762"/>
              <a:gd name="connsiteX2" fmla="*/ 2769909 w 3267958"/>
              <a:gd name="connsiteY2" fmla="*/ 363979 h 502762"/>
              <a:gd name="connsiteX3" fmla="*/ 2999295 w 3267958"/>
              <a:gd name="connsiteY3" fmla="*/ 356647 h 502762"/>
              <a:gd name="connsiteX4" fmla="*/ 2954780 w 3267958"/>
              <a:gd name="connsiteY4" fmla="*/ 349315 h 502762"/>
              <a:gd name="connsiteX5" fmla="*/ 3273196 w 3267958"/>
              <a:gd name="connsiteY5" fmla="*/ 326796 h 502762"/>
              <a:gd name="connsiteX6" fmla="*/ 2940116 w 3267958"/>
              <a:gd name="connsiteY6" fmla="*/ 304276 h 502762"/>
              <a:gd name="connsiteX7" fmla="*/ 3221349 w 3267958"/>
              <a:gd name="connsiteY7" fmla="*/ 296944 h 502762"/>
              <a:gd name="connsiteX8" fmla="*/ 3028623 w 3267958"/>
              <a:gd name="connsiteY8" fmla="*/ 282280 h 502762"/>
              <a:gd name="connsiteX9" fmla="*/ 3050619 w 3267958"/>
              <a:gd name="connsiteY9" fmla="*/ 274948 h 502762"/>
              <a:gd name="connsiteX10" fmla="*/ 2946924 w 3267958"/>
              <a:gd name="connsiteY10" fmla="*/ 267617 h 502762"/>
              <a:gd name="connsiteX11" fmla="*/ 3102466 w 3267958"/>
              <a:gd name="connsiteY11" fmla="*/ 267617 h 502762"/>
              <a:gd name="connsiteX12" fmla="*/ 2821233 w 3267958"/>
              <a:gd name="connsiteY12" fmla="*/ 252953 h 502762"/>
              <a:gd name="connsiteX13" fmla="*/ 3139650 w 3267958"/>
              <a:gd name="connsiteY13" fmla="*/ 238289 h 502762"/>
              <a:gd name="connsiteX14" fmla="*/ 2969443 w 3267958"/>
              <a:gd name="connsiteY14" fmla="*/ 230957 h 502762"/>
              <a:gd name="connsiteX15" fmla="*/ 3073138 w 3267958"/>
              <a:gd name="connsiteY15" fmla="*/ 223625 h 502762"/>
              <a:gd name="connsiteX16" fmla="*/ 2954780 w 3267958"/>
              <a:gd name="connsiteY16" fmla="*/ 216293 h 502762"/>
              <a:gd name="connsiteX17" fmla="*/ 2954780 w 3267958"/>
              <a:gd name="connsiteY17" fmla="*/ 216293 h 502762"/>
              <a:gd name="connsiteX18" fmla="*/ 3124986 w 3267958"/>
              <a:gd name="connsiteY18" fmla="*/ 201629 h 502762"/>
              <a:gd name="connsiteX19" fmla="*/ 3102990 w 3267958"/>
              <a:gd name="connsiteY19" fmla="*/ 201629 h 502762"/>
              <a:gd name="connsiteX20" fmla="*/ 2873604 w 3267958"/>
              <a:gd name="connsiteY20" fmla="*/ 179109 h 502762"/>
              <a:gd name="connsiteX21" fmla="*/ 3043810 w 3267958"/>
              <a:gd name="connsiteY21" fmla="*/ 156590 h 502762"/>
              <a:gd name="connsiteX22" fmla="*/ 2696066 w 3267958"/>
              <a:gd name="connsiteY22" fmla="*/ 141926 h 502762"/>
              <a:gd name="connsiteX23" fmla="*/ 2725918 w 3267958"/>
              <a:gd name="connsiteY23" fmla="*/ 134594 h 502762"/>
              <a:gd name="connsiteX24" fmla="*/ 2511196 w 3267958"/>
              <a:gd name="connsiteY24" fmla="*/ 119930 h 502762"/>
              <a:gd name="connsiteX25" fmla="*/ 2511196 w 3267958"/>
              <a:gd name="connsiteY25" fmla="*/ 119930 h 502762"/>
              <a:gd name="connsiteX26" fmla="*/ 2563043 w 3267958"/>
              <a:gd name="connsiteY26" fmla="*/ 119930 h 502762"/>
              <a:gd name="connsiteX27" fmla="*/ 2400169 w 3267958"/>
              <a:gd name="connsiteY27" fmla="*/ 105266 h 502762"/>
              <a:gd name="connsiteX28" fmla="*/ 2600227 w 3267958"/>
              <a:gd name="connsiteY28" fmla="*/ 90602 h 502762"/>
              <a:gd name="connsiteX29" fmla="*/ 2519052 w 3267958"/>
              <a:gd name="connsiteY29" fmla="*/ 75938 h 502762"/>
              <a:gd name="connsiteX30" fmla="*/ 2326326 w 3267958"/>
              <a:gd name="connsiteY30" fmla="*/ 68606 h 502762"/>
              <a:gd name="connsiteX31" fmla="*/ 2415357 w 3267958"/>
              <a:gd name="connsiteY31" fmla="*/ 61274 h 502762"/>
              <a:gd name="connsiteX32" fmla="*/ 2385505 w 3267958"/>
              <a:gd name="connsiteY32" fmla="*/ 53942 h 502762"/>
              <a:gd name="connsiteX33" fmla="*/ 2585563 w 3267958"/>
              <a:gd name="connsiteY33" fmla="*/ 46610 h 502762"/>
              <a:gd name="connsiteX34" fmla="*/ 2585563 w 3267958"/>
              <a:gd name="connsiteY34" fmla="*/ 46610 h 502762"/>
              <a:gd name="connsiteX35" fmla="*/ 2245151 w 3267958"/>
              <a:gd name="connsiteY35" fmla="*/ 24091 h 502762"/>
              <a:gd name="connsiteX36" fmla="*/ 2215299 w 3267958"/>
              <a:gd name="connsiteY36" fmla="*/ 24091 h 502762"/>
              <a:gd name="connsiteX37" fmla="*/ 2207967 w 3267958"/>
              <a:gd name="connsiteY37" fmla="*/ 24091 h 502762"/>
              <a:gd name="connsiteX38" fmla="*/ 1660165 w 3267958"/>
              <a:gd name="connsiteY38" fmla="*/ 1571 h 502762"/>
              <a:gd name="connsiteX39" fmla="*/ 845794 w 3267958"/>
              <a:gd name="connsiteY39" fmla="*/ 8903 h 502762"/>
              <a:gd name="connsiteX40" fmla="*/ 318940 w 3267958"/>
              <a:gd name="connsiteY40" fmla="*/ 0 h 502762"/>
              <a:gd name="connsiteX41" fmla="*/ 229909 w 3267958"/>
              <a:gd name="connsiteY41" fmla="*/ 7332 h 502762"/>
              <a:gd name="connsiteX42" fmla="*/ 229909 w 3267958"/>
              <a:gd name="connsiteY42" fmla="*/ 14664 h 502762"/>
              <a:gd name="connsiteX43" fmla="*/ 244573 w 3267958"/>
              <a:gd name="connsiteY43" fmla="*/ 14664 h 502762"/>
              <a:gd name="connsiteX44" fmla="*/ 207390 w 3267958"/>
              <a:gd name="connsiteY44" fmla="*/ 21996 h 502762"/>
              <a:gd name="connsiteX45" fmla="*/ 348268 w 3267958"/>
              <a:gd name="connsiteY45" fmla="*/ 36660 h 502762"/>
              <a:gd name="connsiteX46" fmla="*/ 192726 w 3267958"/>
              <a:gd name="connsiteY46" fmla="*/ 36660 h 502762"/>
              <a:gd name="connsiteX47" fmla="*/ 162874 w 3267958"/>
              <a:gd name="connsiteY47" fmla="*/ 43992 h 502762"/>
              <a:gd name="connsiteX48" fmla="*/ 96363 w 3267958"/>
              <a:gd name="connsiteY48" fmla="*/ 66511 h 502762"/>
              <a:gd name="connsiteX49" fmla="*/ 296421 w 3267958"/>
              <a:gd name="connsiteY49" fmla="*/ 66511 h 502762"/>
              <a:gd name="connsiteX50" fmla="*/ 185394 w 3267958"/>
              <a:gd name="connsiteY50" fmla="*/ 73843 h 502762"/>
              <a:gd name="connsiteX51" fmla="*/ 74367 w 3267958"/>
              <a:gd name="connsiteY51" fmla="*/ 118359 h 502762"/>
              <a:gd name="connsiteX52" fmla="*/ 22520 w 3267958"/>
              <a:gd name="connsiteY52" fmla="*/ 237241 h 502762"/>
              <a:gd name="connsiteX53" fmla="*/ 44515 w 3267958"/>
              <a:gd name="connsiteY53" fmla="*/ 267093 h 502762"/>
              <a:gd name="connsiteX54" fmla="*/ 0 w 3267958"/>
              <a:gd name="connsiteY54" fmla="*/ 370788 h 502762"/>
              <a:gd name="connsiteX55" fmla="*/ 29852 w 3267958"/>
              <a:gd name="connsiteY55" fmla="*/ 429967 h 502762"/>
              <a:gd name="connsiteX56" fmla="*/ 1080940 w 3267958"/>
              <a:gd name="connsiteY56" fmla="*/ 481814 h 502762"/>
              <a:gd name="connsiteX57" fmla="*/ 1873316 w 3267958"/>
              <a:gd name="connsiteY57" fmla="*/ 504334 h 502762"/>
              <a:gd name="connsiteX58" fmla="*/ 3057951 w 3267958"/>
              <a:gd name="connsiteY58" fmla="*/ 445155 h 502762"/>
              <a:gd name="connsiteX59" fmla="*/ 2821233 w 3267958"/>
              <a:gd name="connsiteY59" fmla="*/ 445155 h 502762"/>
              <a:gd name="connsiteX60" fmla="*/ 3021291 w 3267958"/>
              <a:gd name="connsiteY60" fmla="*/ 422635 h 502762"/>
              <a:gd name="connsiteX61" fmla="*/ 3191497 w 3267958"/>
              <a:gd name="connsiteY61" fmla="*/ 407971 h 502762"/>
              <a:gd name="connsiteX62" fmla="*/ 3073138 w 3267958"/>
              <a:gd name="connsiteY62" fmla="*/ 407971 h 502762"/>
              <a:gd name="connsiteX63" fmla="*/ 3273196 w 3267958"/>
              <a:gd name="connsiteY63" fmla="*/ 393307 h 502762"/>
              <a:gd name="connsiteX64" fmla="*/ 3028623 w 3267958"/>
              <a:gd name="connsiteY64" fmla="*/ 385975 h 502762"/>
              <a:gd name="connsiteX65" fmla="*/ 3154837 w 3267958"/>
              <a:gd name="connsiteY65" fmla="*/ 371311 h 502762"/>
              <a:gd name="connsiteX66" fmla="*/ 3154837 w 3267958"/>
              <a:gd name="connsiteY66" fmla="*/ 371311 h 502762"/>
              <a:gd name="connsiteX67" fmla="*/ 2858416 w 3267958"/>
              <a:gd name="connsiteY67" fmla="*/ 193249 h 502762"/>
              <a:gd name="connsiteX68" fmla="*/ 3021291 w 3267958"/>
              <a:gd name="connsiteY68" fmla="*/ 193249 h 502762"/>
              <a:gd name="connsiteX69" fmla="*/ 3021291 w 3267958"/>
              <a:gd name="connsiteY69" fmla="*/ 200581 h 502762"/>
              <a:gd name="connsiteX70" fmla="*/ 2858416 w 3267958"/>
              <a:gd name="connsiteY70" fmla="*/ 200581 h 502762"/>
              <a:gd name="connsiteX71" fmla="*/ 2858416 w 3267958"/>
              <a:gd name="connsiteY71" fmla="*/ 193249 h 502762"/>
              <a:gd name="connsiteX72" fmla="*/ 2858416 w 3267958"/>
              <a:gd name="connsiteY72" fmla="*/ 193249 h 502762"/>
              <a:gd name="connsiteX73" fmla="*/ 2858416 w 3267958"/>
              <a:gd name="connsiteY73" fmla="*/ 193249 h 50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267958" h="502762">
                <a:moveTo>
                  <a:pt x="3154837" y="371311"/>
                </a:moveTo>
                <a:cubicBezTo>
                  <a:pt x="2784573" y="371311"/>
                  <a:pt x="2784573" y="371311"/>
                  <a:pt x="2784573" y="371311"/>
                </a:cubicBezTo>
                <a:cubicBezTo>
                  <a:pt x="2769909" y="363979"/>
                  <a:pt x="2769909" y="363979"/>
                  <a:pt x="2769909" y="363979"/>
                </a:cubicBezTo>
                <a:cubicBezTo>
                  <a:pt x="2843753" y="356647"/>
                  <a:pt x="2917596" y="356647"/>
                  <a:pt x="2999295" y="356647"/>
                </a:cubicBezTo>
                <a:cubicBezTo>
                  <a:pt x="2984631" y="356647"/>
                  <a:pt x="2969443" y="349315"/>
                  <a:pt x="2954780" y="349315"/>
                </a:cubicBezTo>
                <a:cubicBezTo>
                  <a:pt x="3065806" y="334652"/>
                  <a:pt x="3176833" y="356647"/>
                  <a:pt x="3273196" y="326796"/>
                </a:cubicBezTo>
                <a:cubicBezTo>
                  <a:pt x="3162169" y="312132"/>
                  <a:pt x="3051143" y="319464"/>
                  <a:pt x="2940116" y="304276"/>
                </a:cubicBezTo>
                <a:cubicBezTo>
                  <a:pt x="3043810" y="296944"/>
                  <a:pt x="3117654" y="296944"/>
                  <a:pt x="3221349" y="296944"/>
                </a:cubicBezTo>
                <a:cubicBezTo>
                  <a:pt x="3154837" y="289612"/>
                  <a:pt x="3088326" y="289612"/>
                  <a:pt x="3028623" y="282280"/>
                </a:cubicBezTo>
                <a:cubicBezTo>
                  <a:pt x="3050619" y="274948"/>
                  <a:pt x="3050619" y="274948"/>
                  <a:pt x="3050619" y="274948"/>
                </a:cubicBezTo>
                <a:cubicBezTo>
                  <a:pt x="3020767" y="267617"/>
                  <a:pt x="2976775" y="282280"/>
                  <a:pt x="2946924" y="267617"/>
                </a:cubicBezTo>
                <a:cubicBezTo>
                  <a:pt x="2998771" y="260285"/>
                  <a:pt x="3050619" y="267617"/>
                  <a:pt x="3102466" y="267617"/>
                </a:cubicBezTo>
                <a:cubicBezTo>
                  <a:pt x="3006103" y="260285"/>
                  <a:pt x="2917596" y="252953"/>
                  <a:pt x="2821233" y="252953"/>
                </a:cubicBezTo>
                <a:cubicBezTo>
                  <a:pt x="2932260" y="245621"/>
                  <a:pt x="3035955" y="245621"/>
                  <a:pt x="3139650" y="238289"/>
                </a:cubicBezTo>
                <a:cubicBezTo>
                  <a:pt x="3087802" y="238289"/>
                  <a:pt x="3028623" y="230957"/>
                  <a:pt x="2969443" y="230957"/>
                </a:cubicBezTo>
                <a:cubicBezTo>
                  <a:pt x="3006627" y="223625"/>
                  <a:pt x="3050619" y="223625"/>
                  <a:pt x="3073138" y="223625"/>
                </a:cubicBezTo>
                <a:cubicBezTo>
                  <a:pt x="3035955" y="223625"/>
                  <a:pt x="2991439" y="230957"/>
                  <a:pt x="2954780" y="216293"/>
                </a:cubicBezTo>
                <a:lnTo>
                  <a:pt x="2954780" y="216293"/>
                </a:lnTo>
                <a:cubicBezTo>
                  <a:pt x="3013959" y="208961"/>
                  <a:pt x="3073138" y="216293"/>
                  <a:pt x="3124986" y="201629"/>
                </a:cubicBezTo>
                <a:cubicBezTo>
                  <a:pt x="3117654" y="194297"/>
                  <a:pt x="3110322" y="201629"/>
                  <a:pt x="3102990" y="201629"/>
                </a:cubicBezTo>
                <a:cubicBezTo>
                  <a:pt x="3036478" y="171777"/>
                  <a:pt x="2954780" y="186965"/>
                  <a:pt x="2873604" y="179109"/>
                </a:cubicBezTo>
                <a:cubicBezTo>
                  <a:pt x="2932784" y="171777"/>
                  <a:pt x="2984631" y="156590"/>
                  <a:pt x="3043810" y="156590"/>
                </a:cubicBezTo>
                <a:cubicBezTo>
                  <a:pt x="2932784" y="141926"/>
                  <a:pt x="2814425" y="149258"/>
                  <a:pt x="2696066" y="141926"/>
                </a:cubicBezTo>
                <a:cubicBezTo>
                  <a:pt x="2703398" y="134594"/>
                  <a:pt x="2718062" y="134594"/>
                  <a:pt x="2725918" y="134594"/>
                </a:cubicBezTo>
                <a:cubicBezTo>
                  <a:pt x="2666738" y="127262"/>
                  <a:pt x="2585039" y="134594"/>
                  <a:pt x="2511196" y="119930"/>
                </a:cubicBezTo>
                <a:lnTo>
                  <a:pt x="2511196" y="119930"/>
                </a:lnTo>
                <a:cubicBezTo>
                  <a:pt x="2563043" y="119930"/>
                  <a:pt x="2563043" y="119930"/>
                  <a:pt x="2563043" y="119930"/>
                </a:cubicBezTo>
                <a:cubicBezTo>
                  <a:pt x="2503864" y="119930"/>
                  <a:pt x="2459349" y="105266"/>
                  <a:pt x="2400169" y="105266"/>
                </a:cubicBezTo>
                <a:cubicBezTo>
                  <a:pt x="2466680" y="97934"/>
                  <a:pt x="2533192" y="90602"/>
                  <a:pt x="2600227" y="90602"/>
                </a:cubicBezTo>
                <a:cubicBezTo>
                  <a:pt x="2570375" y="83270"/>
                  <a:pt x="2541048" y="90602"/>
                  <a:pt x="2519052" y="75938"/>
                </a:cubicBezTo>
                <a:cubicBezTo>
                  <a:pt x="2452540" y="75938"/>
                  <a:pt x="2393361" y="68606"/>
                  <a:pt x="2326326" y="68606"/>
                </a:cubicBezTo>
                <a:cubicBezTo>
                  <a:pt x="2356178" y="61274"/>
                  <a:pt x="2385505" y="61274"/>
                  <a:pt x="2415357" y="61274"/>
                </a:cubicBezTo>
                <a:cubicBezTo>
                  <a:pt x="2408025" y="53942"/>
                  <a:pt x="2385505" y="61274"/>
                  <a:pt x="2385505" y="53942"/>
                </a:cubicBezTo>
                <a:cubicBezTo>
                  <a:pt x="2444685" y="53942"/>
                  <a:pt x="2518528" y="53942"/>
                  <a:pt x="2585563" y="46610"/>
                </a:cubicBezTo>
                <a:lnTo>
                  <a:pt x="2585563" y="46610"/>
                </a:lnTo>
                <a:cubicBezTo>
                  <a:pt x="2481868" y="31946"/>
                  <a:pt x="2348845" y="39278"/>
                  <a:pt x="2245151" y="24091"/>
                </a:cubicBezTo>
                <a:cubicBezTo>
                  <a:pt x="2230487" y="16759"/>
                  <a:pt x="2230487" y="31423"/>
                  <a:pt x="2215299" y="24091"/>
                </a:cubicBezTo>
                <a:lnTo>
                  <a:pt x="2207967" y="24091"/>
                </a:lnTo>
                <a:cubicBezTo>
                  <a:pt x="2030429" y="9427"/>
                  <a:pt x="1837703" y="9427"/>
                  <a:pt x="1660165" y="1571"/>
                </a:cubicBezTo>
                <a:cubicBezTo>
                  <a:pt x="845794" y="8903"/>
                  <a:pt x="845794" y="8903"/>
                  <a:pt x="845794" y="8903"/>
                </a:cubicBezTo>
                <a:cubicBezTo>
                  <a:pt x="318940" y="0"/>
                  <a:pt x="318940" y="0"/>
                  <a:pt x="318940" y="0"/>
                </a:cubicBezTo>
                <a:cubicBezTo>
                  <a:pt x="229909" y="7332"/>
                  <a:pt x="229909" y="7332"/>
                  <a:pt x="229909" y="7332"/>
                </a:cubicBezTo>
                <a:cubicBezTo>
                  <a:pt x="229909" y="14664"/>
                  <a:pt x="229909" y="14664"/>
                  <a:pt x="229909" y="14664"/>
                </a:cubicBezTo>
                <a:cubicBezTo>
                  <a:pt x="229909" y="14664"/>
                  <a:pt x="237241" y="14664"/>
                  <a:pt x="244573" y="14664"/>
                </a:cubicBezTo>
                <a:cubicBezTo>
                  <a:pt x="237241" y="21996"/>
                  <a:pt x="207390" y="14664"/>
                  <a:pt x="207390" y="21996"/>
                </a:cubicBezTo>
                <a:cubicBezTo>
                  <a:pt x="251905" y="29328"/>
                  <a:pt x="311085" y="21996"/>
                  <a:pt x="348268" y="36660"/>
                </a:cubicBezTo>
                <a:cubicBezTo>
                  <a:pt x="296421" y="36660"/>
                  <a:pt x="251905" y="36660"/>
                  <a:pt x="192726" y="36660"/>
                </a:cubicBezTo>
                <a:cubicBezTo>
                  <a:pt x="185394" y="36660"/>
                  <a:pt x="185394" y="43992"/>
                  <a:pt x="162874" y="43992"/>
                </a:cubicBezTo>
                <a:cubicBezTo>
                  <a:pt x="140878" y="51324"/>
                  <a:pt x="111027" y="51324"/>
                  <a:pt x="96363" y="66511"/>
                </a:cubicBezTo>
                <a:cubicBezTo>
                  <a:pt x="296421" y="66511"/>
                  <a:pt x="296421" y="66511"/>
                  <a:pt x="296421" y="66511"/>
                </a:cubicBezTo>
                <a:cubicBezTo>
                  <a:pt x="259237" y="73843"/>
                  <a:pt x="214722" y="66511"/>
                  <a:pt x="185394" y="73843"/>
                </a:cubicBezTo>
                <a:cubicBezTo>
                  <a:pt x="126214" y="66511"/>
                  <a:pt x="111551" y="103695"/>
                  <a:pt x="74367" y="118359"/>
                </a:cubicBezTo>
                <a:cubicBezTo>
                  <a:pt x="15188" y="155542"/>
                  <a:pt x="29852" y="200058"/>
                  <a:pt x="22520" y="237241"/>
                </a:cubicBezTo>
                <a:cubicBezTo>
                  <a:pt x="44515" y="244573"/>
                  <a:pt x="44515" y="259761"/>
                  <a:pt x="44515" y="267093"/>
                </a:cubicBezTo>
                <a:cubicBezTo>
                  <a:pt x="-29328" y="304276"/>
                  <a:pt x="96363" y="348792"/>
                  <a:pt x="0" y="370788"/>
                </a:cubicBezTo>
                <a:cubicBezTo>
                  <a:pt x="7332" y="393307"/>
                  <a:pt x="7332" y="415303"/>
                  <a:pt x="29852" y="429967"/>
                </a:cubicBezTo>
                <a:cubicBezTo>
                  <a:pt x="377596" y="444631"/>
                  <a:pt x="725864" y="481814"/>
                  <a:pt x="1080940" y="481814"/>
                </a:cubicBezTo>
                <a:cubicBezTo>
                  <a:pt x="1873316" y="504334"/>
                  <a:pt x="1873316" y="504334"/>
                  <a:pt x="1873316" y="504334"/>
                </a:cubicBezTo>
                <a:cubicBezTo>
                  <a:pt x="2265575" y="518998"/>
                  <a:pt x="2673023" y="481814"/>
                  <a:pt x="3057951" y="445155"/>
                </a:cubicBezTo>
                <a:cubicBezTo>
                  <a:pt x="2984107" y="445155"/>
                  <a:pt x="2895076" y="452487"/>
                  <a:pt x="2821233" y="445155"/>
                </a:cubicBezTo>
                <a:cubicBezTo>
                  <a:pt x="2880412" y="430491"/>
                  <a:pt x="2954256" y="430491"/>
                  <a:pt x="3021291" y="422635"/>
                </a:cubicBezTo>
                <a:cubicBezTo>
                  <a:pt x="3065806" y="407971"/>
                  <a:pt x="3139650" y="415303"/>
                  <a:pt x="3191497" y="407971"/>
                </a:cubicBezTo>
                <a:cubicBezTo>
                  <a:pt x="3073138" y="407971"/>
                  <a:pt x="3073138" y="407971"/>
                  <a:pt x="3073138" y="407971"/>
                </a:cubicBezTo>
                <a:cubicBezTo>
                  <a:pt x="3139650" y="407971"/>
                  <a:pt x="3206161" y="385452"/>
                  <a:pt x="3273196" y="393307"/>
                </a:cubicBezTo>
                <a:cubicBezTo>
                  <a:pt x="3199353" y="385975"/>
                  <a:pt x="3110322" y="385975"/>
                  <a:pt x="3028623" y="385975"/>
                </a:cubicBezTo>
                <a:cubicBezTo>
                  <a:pt x="3065806" y="378643"/>
                  <a:pt x="3117654" y="378643"/>
                  <a:pt x="3154837" y="371311"/>
                </a:cubicBezTo>
                <a:lnTo>
                  <a:pt x="3154837" y="371311"/>
                </a:lnTo>
                <a:close/>
                <a:moveTo>
                  <a:pt x="2858416" y="193249"/>
                </a:moveTo>
                <a:cubicBezTo>
                  <a:pt x="2910264" y="193249"/>
                  <a:pt x="2969443" y="193249"/>
                  <a:pt x="3021291" y="193249"/>
                </a:cubicBezTo>
                <a:cubicBezTo>
                  <a:pt x="3021291" y="200581"/>
                  <a:pt x="3021291" y="200581"/>
                  <a:pt x="3021291" y="200581"/>
                </a:cubicBezTo>
                <a:cubicBezTo>
                  <a:pt x="2858416" y="200581"/>
                  <a:pt x="2858416" y="200581"/>
                  <a:pt x="2858416" y="200581"/>
                </a:cubicBezTo>
                <a:lnTo>
                  <a:pt x="2858416" y="193249"/>
                </a:lnTo>
                <a:lnTo>
                  <a:pt x="2858416" y="193249"/>
                </a:lnTo>
                <a:lnTo>
                  <a:pt x="2858416" y="193249"/>
                </a:lnTo>
                <a:close/>
              </a:path>
            </a:pathLst>
          </a:custGeom>
          <a:solidFill>
            <a:srgbClr val="000000"/>
          </a:solidFill>
          <a:ln w="523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xmlns="" id="{40C7DFE8-C13C-4A7A-AF91-41E766B3C2F9}"/>
              </a:ext>
            </a:extLst>
          </p:cNvPr>
          <p:cNvSpPr/>
          <p:nvPr/>
        </p:nvSpPr>
        <p:spPr>
          <a:xfrm>
            <a:off x="9224952" y="5606041"/>
            <a:ext cx="1671300" cy="484189"/>
          </a:xfrm>
          <a:custGeom>
            <a:avLst/>
            <a:gdLst>
              <a:gd name="connsiteX0" fmla="*/ 3418788 w 3430309"/>
              <a:gd name="connsiteY0" fmla="*/ 382571 h 497525"/>
              <a:gd name="connsiteX1" fmla="*/ 3041192 w 3430309"/>
              <a:gd name="connsiteY1" fmla="*/ 382571 h 497525"/>
              <a:gd name="connsiteX2" fmla="*/ 3026528 w 3430309"/>
              <a:gd name="connsiteY2" fmla="*/ 375239 h 497525"/>
              <a:gd name="connsiteX3" fmla="*/ 3174738 w 3430309"/>
              <a:gd name="connsiteY3" fmla="*/ 360575 h 497525"/>
              <a:gd name="connsiteX4" fmla="*/ 3167407 w 3430309"/>
              <a:gd name="connsiteY4" fmla="*/ 360575 h 497525"/>
              <a:gd name="connsiteX5" fmla="*/ 3174738 w 3430309"/>
              <a:gd name="connsiteY5" fmla="*/ 360575 h 497525"/>
              <a:gd name="connsiteX6" fmla="*/ 3211922 w 3430309"/>
              <a:gd name="connsiteY6" fmla="*/ 353243 h 497525"/>
              <a:gd name="connsiteX7" fmla="*/ 3160074 w 3430309"/>
              <a:gd name="connsiteY7" fmla="*/ 345911 h 497525"/>
              <a:gd name="connsiteX8" fmla="*/ 3382128 w 3430309"/>
              <a:gd name="connsiteY8" fmla="*/ 338579 h 497525"/>
              <a:gd name="connsiteX9" fmla="*/ 3100895 w 3430309"/>
              <a:gd name="connsiteY9" fmla="*/ 338579 h 497525"/>
              <a:gd name="connsiteX10" fmla="*/ 3263769 w 3430309"/>
              <a:gd name="connsiteY10" fmla="*/ 323915 h 497525"/>
              <a:gd name="connsiteX11" fmla="*/ 3433975 w 3430309"/>
              <a:gd name="connsiteY11" fmla="*/ 316584 h 497525"/>
              <a:gd name="connsiteX12" fmla="*/ 3100895 w 3430309"/>
              <a:gd name="connsiteY12" fmla="*/ 309252 h 497525"/>
              <a:gd name="connsiteX13" fmla="*/ 3396792 w 3430309"/>
              <a:gd name="connsiteY13" fmla="*/ 287779 h 497525"/>
              <a:gd name="connsiteX14" fmla="*/ 3086231 w 3430309"/>
              <a:gd name="connsiteY14" fmla="*/ 287779 h 497525"/>
              <a:gd name="connsiteX15" fmla="*/ 3100895 w 3430309"/>
              <a:gd name="connsiteY15" fmla="*/ 280447 h 497525"/>
              <a:gd name="connsiteX16" fmla="*/ 3100895 w 3430309"/>
              <a:gd name="connsiteY16" fmla="*/ 273115 h 497525"/>
              <a:gd name="connsiteX17" fmla="*/ 3182070 w 3430309"/>
              <a:gd name="connsiteY17" fmla="*/ 265784 h 497525"/>
              <a:gd name="connsiteX18" fmla="*/ 3115559 w 3430309"/>
              <a:gd name="connsiteY18" fmla="*/ 265784 h 497525"/>
              <a:gd name="connsiteX19" fmla="*/ 3108227 w 3430309"/>
              <a:gd name="connsiteY19" fmla="*/ 265784 h 497525"/>
              <a:gd name="connsiteX20" fmla="*/ 3122891 w 3430309"/>
              <a:gd name="connsiteY20" fmla="*/ 258452 h 497525"/>
              <a:gd name="connsiteX21" fmla="*/ 2878841 w 3430309"/>
              <a:gd name="connsiteY21" fmla="*/ 251120 h 497525"/>
              <a:gd name="connsiteX22" fmla="*/ 3219253 w 3430309"/>
              <a:gd name="connsiteY22" fmla="*/ 243788 h 497525"/>
              <a:gd name="connsiteX23" fmla="*/ 3027052 w 3430309"/>
              <a:gd name="connsiteY23" fmla="*/ 236456 h 497525"/>
              <a:gd name="connsiteX24" fmla="*/ 3293621 w 3430309"/>
              <a:gd name="connsiteY24" fmla="*/ 221792 h 497525"/>
              <a:gd name="connsiteX25" fmla="*/ 3019720 w 3430309"/>
              <a:gd name="connsiteY25" fmla="*/ 221792 h 497525"/>
              <a:gd name="connsiteX26" fmla="*/ 3012387 w 3430309"/>
              <a:gd name="connsiteY26" fmla="*/ 214460 h 497525"/>
              <a:gd name="connsiteX27" fmla="*/ 3027052 w 3430309"/>
              <a:gd name="connsiteY27" fmla="*/ 207128 h 497525"/>
              <a:gd name="connsiteX28" fmla="*/ 3263769 w 3430309"/>
              <a:gd name="connsiteY28" fmla="*/ 199796 h 497525"/>
              <a:gd name="connsiteX29" fmla="*/ 2967872 w 3430309"/>
              <a:gd name="connsiteY29" fmla="*/ 192464 h 497525"/>
              <a:gd name="connsiteX30" fmla="*/ 3256437 w 3430309"/>
              <a:gd name="connsiteY30" fmla="*/ 185132 h 497525"/>
              <a:gd name="connsiteX31" fmla="*/ 3049047 w 3430309"/>
              <a:gd name="connsiteY31" fmla="*/ 177800 h 497525"/>
              <a:gd name="connsiteX32" fmla="*/ 3041716 w 3430309"/>
              <a:gd name="connsiteY32" fmla="*/ 170468 h 497525"/>
              <a:gd name="connsiteX33" fmla="*/ 3093563 w 3430309"/>
              <a:gd name="connsiteY33" fmla="*/ 170468 h 497525"/>
              <a:gd name="connsiteX34" fmla="*/ 3226586 w 3430309"/>
              <a:gd name="connsiteY34" fmla="*/ 155804 h 497525"/>
              <a:gd name="connsiteX35" fmla="*/ 2975204 w 3430309"/>
              <a:gd name="connsiteY35" fmla="*/ 148472 h 497525"/>
              <a:gd name="connsiteX36" fmla="*/ 2997200 w 3430309"/>
              <a:gd name="connsiteY36" fmla="*/ 141140 h 497525"/>
              <a:gd name="connsiteX37" fmla="*/ 2886173 w 3430309"/>
              <a:gd name="connsiteY37" fmla="*/ 141140 h 497525"/>
              <a:gd name="connsiteX38" fmla="*/ 2878841 w 3430309"/>
              <a:gd name="connsiteY38" fmla="*/ 133808 h 497525"/>
              <a:gd name="connsiteX39" fmla="*/ 2893505 w 3430309"/>
              <a:gd name="connsiteY39" fmla="*/ 133808 h 497525"/>
              <a:gd name="connsiteX40" fmla="*/ 2701303 w 3430309"/>
              <a:gd name="connsiteY40" fmla="*/ 119144 h 497525"/>
              <a:gd name="connsiteX41" fmla="*/ 2715967 w 3430309"/>
              <a:gd name="connsiteY41" fmla="*/ 111812 h 497525"/>
              <a:gd name="connsiteX42" fmla="*/ 2449398 w 3430309"/>
              <a:gd name="connsiteY42" fmla="*/ 104480 h 497525"/>
              <a:gd name="connsiteX43" fmla="*/ 2456730 w 3430309"/>
              <a:gd name="connsiteY43" fmla="*/ 97148 h 497525"/>
              <a:gd name="connsiteX44" fmla="*/ 2634268 w 3430309"/>
              <a:gd name="connsiteY44" fmla="*/ 97148 h 497525"/>
              <a:gd name="connsiteX45" fmla="*/ 2360367 w 3430309"/>
              <a:gd name="connsiteY45" fmla="*/ 89816 h 497525"/>
              <a:gd name="connsiteX46" fmla="*/ 2345703 w 3430309"/>
              <a:gd name="connsiteY46" fmla="*/ 82485 h 497525"/>
              <a:gd name="connsiteX47" fmla="*/ 2449398 w 3430309"/>
              <a:gd name="connsiteY47" fmla="*/ 82485 h 497525"/>
              <a:gd name="connsiteX48" fmla="*/ 2471394 w 3430309"/>
              <a:gd name="connsiteY48" fmla="*/ 75153 h 497525"/>
              <a:gd name="connsiteX49" fmla="*/ 2493390 w 3430309"/>
              <a:gd name="connsiteY49" fmla="*/ 82485 h 497525"/>
              <a:gd name="connsiteX50" fmla="*/ 2692924 w 3430309"/>
              <a:gd name="connsiteY50" fmla="*/ 75153 h 497525"/>
              <a:gd name="connsiteX51" fmla="*/ 2426355 w 3430309"/>
              <a:gd name="connsiteY51" fmla="*/ 60489 h 497525"/>
              <a:gd name="connsiteX52" fmla="*/ 1553328 w 3430309"/>
              <a:gd name="connsiteY52" fmla="*/ 60489 h 497525"/>
              <a:gd name="connsiteX53" fmla="*/ 1538664 w 3430309"/>
              <a:gd name="connsiteY53" fmla="*/ 53157 h 497525"/>
              <a:gd name="connsiteX54" fmla="*/ 1538664 w 3430309"/>
              <a:gd name="connsiteY54" fmla="*/ 45825 h 497525"/>
              <a:gd name="connsiteX55" fmla="*/ 2130458 w 3430309"/>
              <a:gd name="connsiteY55" fmla="*/ 45825 h 497525"/>
              <a:gd name="connsiteX56" fmla="*/ 2337848 w 3430309"/>
              <a:gd name="connsiteY56" fmla="*/ 38493 h 497525"/>
              <a:gd name="connsiteX57" fmla="*/ 2323184 w 3430309"/>
              <a:gd name="connsiteY57" fmla="*/ 38493 h 497525"/>
              <a:gd name="connsiteX58" fmla="*/ 2041951 w 3430309"/>
              <a:gd name="connsiteY58" fmla="*/ 31161 h 497525"/>
              <a:gd name="connsiteX59" fmla="*/ 2656264 w 3430309"/>
              <a:gd name="connsiteY59" fmla="*/ 31161 h 497525"/>
              <a:gd name="connsiteX60" fmla="*/ 1664879 w 3430309"/>
              <a:gd name="connsiteY60" fmla="*/ 16497 h 497525"/>
              <a:gd name="connsiteX61" fmla="*/ 1672211 w 3430309"/>
              <a:gd name="connsiteY61" fmla="*/ 9165 h 497525"/>
              <a:gd name="connsiteX62" fmla="*/ 2404882 w 3430309"/>
              <a:gd name="connsiteY62" fmla="*/ 9165 h 497525"/>
              <a:gd name="connsiteX63" fmla="*/ 2404882 w 3430309"/>
              <a:gd name="connsiteY63" fmla="*/ 9165 h 497525"/>
              <a:gd name="connsiteX64" fmla="*/ 1509336 w 3430309"/>
              <a:gd name="connsiteY64" fmla="*/ 1833 h 497525"/>
              <a:gd name="connsiteX65" fmla="*/ 910211 w 3430309"/>
              <a:gd name="connsiteY65" fmla="*/ 9165 h 497525"/>
              <a:gd name="connsiteX66" fmla="*/ 155542 w 3430309"/>
              <a:gd name="connsiteY66" fmla="*/ 45301 h 497525"/>
              <a:gd name="connsiteX67" fmla="*/ 59179 w 3430309"/>
              <a:gd name="connsiteY67" fmla="*/ 59965 h 497525"/>
              <a:gd name="connsiteX68" fmla="*/ 89031 w 3430309"/>
              <a:gd name="connsiteY68" fmla="*/ 59965 h 497525"/>
              <a:gd name="connsiteX69" fmla="*/ 37183 w 3430309"/>
              <a:gd name="connsiteY69" fmla="*/ 81437 h 497525"/>
              <a:gd name="connsiteX70" fmla="*/ 140878 w 3430309"/>
              <a:gd name="connsiteY70" fmla="*/ 88769 h 497525"/>
              <a:gd name="connsiteX71" fmla="*/ 140878 w 3430309"/>
              <a:gd name="connsiteY71" fmla="*/ 88769 h 497525"/>
              <a:gd name="connsiteX72" fmla="*/ 133546 w 3430309"/>
              <a:gd name="connsiteY72" fmla="*/ 88769 h 497525"/>
              <a:gd name="connsiteX73" fmla="*/ 15188 w 3430309"/>
              <a:gd name="connsiteY73" fmla="*/ 117573 h 497525"/>
              <a:gd name="connsiteX74" fmla="*/ 74367 w 3430309"/>
              <a:gd name="connsiteY74" fmla="*/ 124905 h 497525"/>
              <a:gd name="connsiteX75" fmla="*/ 44515 w 3430309"/>
              <a:gd name="connsiteY75" fmla="*/ 132237 h 497525"/>
              <a:gd name="connsiteX76" fmla="*/ 59179 w 3430309"/>
              <a:gd name="connsiteY76" fmla="*/ 139569 h 497525"/>
              <a:gd name="connsiteX77" fmla="*/ 59179 w 3430309"/>
              <a:gd name="connsiteY77" fmla="*/ 146901 h 497525"/>
              <a:gd name="connsiteX78" fmla="*/ 37183 w 3430309"/>
              <a:gd name="connsiteY78" fmla="*/ 154233 h 497525"/>
              <a:gd name="connsiteX79" fmla="*/ 0 w 3430309"/>
              <a:gd name="connsiteY79" fmla="*/ 211841 h 497525"/>
              <a:gd name="connsiteX80" fmla="*/ 14664 w 3430309"/>
              <a:gd name="connsiteY80" fmla="*/ 233313 h 497525"/>
              <a:gd name="connsiteX81" fmla="*/ 21996 w 3430309"/>
              <a:gd name="connsiteY81" fmla="*/ 283590 h 497525"/>
              <a:gd name="connsiteX82" fmla="*/ 51848 w 3430309"/>
              <a:gd name="connsiteY82" fmla="*/ 298254 h 497525"/>
              <a:gd name="connsiteX83" fmla="*/ 21996 w 3430309"/>
              <a:gd name="connsiteY83" fmla="*/ 305586 h 497525"/>
              <a:gd name="connsiteX84" fmla="*/ 51848 w 3430309"/>
              <a:gd name="connsiteY84" fmla="*/ 327058 h 497525"/>
              <a:gd name="connsiteX85" fmla="*/ 21996 w 3430309"/>
              <a:gd name="connsiteY85" fmla="*/ 334390 h 497525"/>
              <a:gd name="connsiteX86" fmla="*/ 51848 w 3430309"/>
              <a:gd name="connsiteY86" fmla="*/ 377858 h 497525"/>
              <a:gd name="connsiteX87" fmla="*/ 44515 w 3430309"/>
              <a:gd name="connsiteY87" fmla="*/ 385190 h 497525"/>
              <a:gd name="connsiteX88" fmla="*/ 29852 w 3430309"/>
              <a:gd name="connsiteY88" fmla="*/ 406662 h 497525"/>
              <a:gd name="connsiteX89" fmla="*/ 22520 w 3430309"/>
              <a:gd name="connsiteY89" fmla="*/ 421326 h 497525"/>
              <a:gd name="connsiteX90" fmla="*/ 59703 w 3430309"/>
              <a:gd name="connsiteY90" fmla="*/ 442798 h 497525"/>
              <a:gd name="connsiteX91" fmla="*/ 52371 w 3430309"/>
              <a:gd name="connsiteY91" fmla="*/ 450130 h 497525"/>
              <a:gd name="connsiteX92" fmla="*/ 52371 w 3430309"/>
              <a:gd name="connsiteY92" fmla="*/ 450130 h 497525"/>
              <a:gd name="connsiteX93" fmla="*/ 1014429 w 3430309"/>
              <a:gd name="connsiteY93" fmla="*/ 500406 h 497525"/>
              <a:gd name="connsiteX94" fmla="*/ 1628742 w 3430309"/>
              <a:gd name="connsiteY94" fmla="*/ 500406 h 497525"/>
              <a:gd name="connsiteX95" fmla="*/ 2427926 w 3430309"/>
              <a:gd name="connsiteY95" fmla="*/ 485742 h 497525"/>
              <a:gd name="connsiteX96" fmla="*/ 3189926 w 3430309"/>
              <a:gd name="connsiteY96" fmla="*/ 435466 h 497525"/>
              <a:gd name="connsiteX97" fmla="*/ 2923357 w 3430309"/>
              <a:gd name="connsiteY97" fmla="*/ 442798 h 497525"/>
              <a:gd name="connsiteX98" fmla="*/ 3174738 w 3430309"/>
              <a:gd name="connsiteY98" fmla="*/ 413994 h 497525"/>
              <a:gd name="connsiteX99" fmla="*/ 3152742 w 3430309"/>
              <a:gd name="connsiteY99" fmla="*/ 406662 h 497525"/>
              <a:gd name="connsiteX100" fmla="*/ 3219253 w 3430309"/>
              <a:gd name="connsiteY100" fmla="*/ 399330 h 497525"/>
              <a:gd name="connsiteX101" fmla="*/ 3197258 w 3430309"/>
              <a:gd name="connsiteY101" fmla="*/ 399330 h 497525"/>
              <a:gd name="connsiteX102" fmla="*/ 3204590 w 3430309"/>
              <a:gd name="connsiteY102" fmla="*/ 391998 h 497525"/>
              <a:gd name="connsiteX103" fmla="*/ 3197258 w 3430309"/>
              <a:gd name="connsiteY103" fmla="*/ 391998 h 497525"/>
              <a:gd name="connsiteX104" fmla="*/ 3418788 w 3430309"/>
              <a:gd name="connsiteY104" fmla="*/ 382571 h 497525"/>
              <a:gd name="connsiteX105" fmla="*/ 3418788 w 3430309"/>
              <a:gd name="connsiteY105" fmla="*/ 382571 h 497525"/>
              <a:gd name="connsiteX106" fmla="*/ 2286524 w 3430309"/>
              <a:gd name="connsiteY106" fmla="*/ 86674 h 497525"/>
              <a:gd name="connsiteX107" fmla="*/ 2338371 w 3430309"/>
              <a:gd name="connsiteY107" fmla="*/ 86674 h 497525"/>
              <a:gd name="connsiteX108" fmla="*/ 2279192 w 3430309"/>
              <a:gd name="connsiteY108" fmla="*/ 94006 h 497525"/>
              <a:gd name="connsiteX109" fmla="*/ 2286524 w 3430309"/>
              <a:gd name="connsiteY109" fmla="*/ 86674 h 497525"/>
              <a:gd name="connsiteX110" fmla="*/ 2286524 w 3430309"/>
              <a:gd name="connsiteY110" fmla="*/ 86674 h 497525"/>
              <a:gd name="connsiteX111" fmla="*/ 2286524 w 3430309"/>
              <a:gd name="connsiteY111" fmla="*/ 86674 h 49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430309" h="497525">
                <a:moveTo>
                  <a:pt x="3418788" y="382571"/>
                </a:moveTo>
                <a:cubicBezTo>
                  <a:pt x="3293097" y="375239"/>
                  <a:pt x="3167407" y="382571"/>
                  <a:pt x="3041192" y="382571"/>
                </a:cubicBezTo>
                <a:cubicBezTo>
                  <a:pt x="3026528" y="375239"/>
                  <a:pt x="3026528" y="375239"/>
                  <a:pt x="3026528" y="375239"/>
                </a:cubicBezTo>
                <a:cubicBezTo>
                  <a:pt x="3071044" y="360575"/>
                  <a:pt x="3137555" y="367907"/>
                  <a:pt x="3174738" y="360575"/>
                </a:cubicBezTo>
                <a:cubicBezTo>
                  <a:pt x="3167407" y="360575"/>
                  <a:pt x="3167407" y="360575"/>
                  <a:pt x="3167407" y="360575"/>
                </a:cubicBezTo>
                <a:cubicBezTo>
                  <a:pt x="3174738" y="360575"/>
                  <a:pt x="3174738" y="360575"/>
                  <a:pt x="3174738" y="360575"/>
                </a:cubicBezTo>
                <a:cubicBezTo>
                  <a:pt x="3182070" y="353243"/>
                  <a:pt x="3204590" y="353243"/>
                  <a:pt x="3211922" y="353243"/>
                </a:cubicBezTo>
                <a:cubicBezTo>
                  <a:pt x="3160074" y="345911"/>
                  <a:pt x="3160074" y="345911"/>
                  <a:pt x="3160074" y="345911"/>
                </a:cubicBezTo>
                <a:cubicBezTo>
                  <a:pt x="3233918" y="338579"/>
                  <a:pt x="3308284" y="338579"/>
                  <a:pt x="3382128" y="338579"/>
                </a:cubicBezTo>
                <a:cubicBezTo>
                  <a:pt x="3300953" y="331247"/>
                  <a:pt x="3182594" y="338579"/>
                  <a:pt x="3100895" y="338579"/>
                </a:cubicBezTo>
                <a:cubicBezTo>
                  <a:pt x="3152742" y="323915"/>
                  <a:pt x="3211922" y="323915"/>
                  <a:pt x="3263769" y="323915"/>
                </a:cubicBezTo>
                <a:cubicBezTo>
                  <a:pt x="3315616" y="316584"/>
                  <a:pt x="3389460" y="323915"/>
                  <a:pt x="3433975" y="316584"/>
                </a:cubicBezTo>
                <a:cubicBezTo>
                  <a:pt x="3322949" y="323915"/>
                  <a:pt x="3211922" y="309252"/>
                  <a:pt x="3100895" y="309252"/>
                </a:cubicBezTo>
                <a:cubicBezTo>
                  <a:pt x="3197258" y="301920"/>
                  <a:pt x="3300429" y="301920"/>
                  <a:pt x="3396792" y="287779"/>
                </a:cubicBezTo>
                <a:cubicBezTo>
                  <a:pt x="3086231" y="287779"/>
                  <a:pt x="3086231" y="287779"/>
                  <a:pt x="3086231" y="287779"/>
                </a:cubicBezTo>
                <a:cubicBezTo>
                  <a:pt x="3100895" y="280447"/>
                  <a:pt x="3100895" y="280447"/>
                  <a:pt x="3100895" y="280447"/>
                </a:cubicBezTo>
                <a:cubicBezTo>
                  <a:pt x="3100895" y="273115"/>
                  <a:pt x="3100895" y="273115"/>
                  <a:pt x="3100895" y="273115"/>
                </a:cubicBezTo>
                <a:cubicBezTo>
                  <a:pt x="3122891" y="265784"/>
                  <a:pt x="3160074" y="273115"/>
                  <a:pt x="3182070" y="265784"/>
                </a:cubicBezTo>
                <a:cubicBezTo>
                  <a:pt x="3115559" y="265784"/>
                  <a:pt x="3115559" y="265784"/>
                  <a:pt x="3115559" y="265784"/>
                </a:cubicBezTo>
                <a:cubicBezTo>
                  <a:pt x="3108227" y="265784"/>
                  <a:pt x="3108227" y="265784"/>
                  <a:pt x="3108227" y="265784"/>
                </a:cubicBezTo>
                <a:cubicBezTo>
                  <a:pt x="3115559" y="258452"/>
                  <a:pt x="3122891" y="258452"/>
                  <a:pt x="3122891" y="258452"/>
                </a:cubicBezTo>
                <a:cubicBezTo>
                  <a:pt x="2878841" y="251120"/>
                  <a:pt x="2878841" y="251120"/>
                  <a:pt x="2878841" y="251120"/>
                </a:cubicBezTo>
                <a:cubicBezTo>
                  <a:pt x="2997200" y="251120"/>
                  <a:pt x="3115559" y="236456"/>
                  <a:pt x="3219253" y="243788"/>
                </a:cubicBezTo>
                <a:cubicBezTo>
                  <a:pt x="3027052" y="236456"/>
                  <a:pt x="3027052" y="236456"/>
                  <a:pt x="3027052" y="236456"/>
                </a:cubicBezTo>
                <a:cubicBezTo>
                  <a:pt x="3100895" y="221792"/>
                  <a:pt x="3204590" y="229124"/>
                  <a:pt x="3293621" y="221792"/>
                </a:cubicBezTo>
                <a:cubicBezTo>
                  <a:pt x="3019720" y="221792"/>
                  <a:pt x="3019720" y="221792"/>
                  <a:pt x="3019720" y="221792"/>
                </a:cubicBezTo>
                <a:cubicBezTo>
                  <a:pt x="3012387" y="214460"/>
                  <a:pt x="3012387" y="214460"/>
                  <a:pt x="3012387" y="214460"/>
                </a:cubicBezTo>
                <a:cubicBezTo>
                  <a:pt x="3027052" y="207128"/>
                  <a:pt x="3027052" y="207128"/>
                  <a:pt x="3027052" y="207128"/>
                </a:cubicBezTo>
                <a:cubicBezTo>
                  <a:pt x="3263769" y="199796"/>
                  <a:pt x="3263769" y="199796"/>
                  <a:pt x="3263769" y="199796"/>
                </a:cubicBezTo>
                <a:cubicBezTo>
                  <a:pt x="3182594" y="192464"/>
                  <a:pt x="3064235" y="207128"/>
                  <a:pt x="2967872" y="192464"/>
                </a:cubicBezTo>
                <a:cubicBezTo>
                  <a:pt x="3064235" y="192464"/>
                  <a:pt x="3160074" y="185132"/>
                  <a:pt x="3256437" y="185132"/>
                </a:cubicBezTo>
                <a:cubicBezTo>
                  <a:pt x="3189926" y="170468"/>
                  <a:pt x="3123415" y="177800"/>
                  <a:pt x="3049047" y="177800"/>
                </a:cubicBezTo>
                <a:cubicBezTo>
                  <a:pt x="3041716" y="170468"/>
                  <a:pt x="3041716" y="170468"/>
                  <a:pt x="3041716" y="170468"/>
                </a:cubicBezTo>
                <a:cubicBezTo>
                  <a:pt x="3056379" y="163136"/>
                  <a:pt x="3071567" y="170468"/>
                  <a:pt x="3093563" y="170468"/>
                </a:cubicBezTo>
                <a:cubicBezTo>
                  <a:pt x="3130747" y="148996"/>
                  <a:pt x="3189926" y="163136"/>
                  <a:pt x="3226586" y="155804"/>
                </a:cubicBezTo>
                <a:cubicBezTo>
                  <a:pt x="2975204" y="148472"/>
                  <a:pt x="2975204" y="148472"/>
                  <a:pt x="2975204" y="148472"/>
                </a:cubicBezTo>
                <a:cubicBezTo>
                  <a:pt x="2982536" y="148472"/>
                  <a:pt x="2989868" y="148472"/>
                  <a:pt x="2997200" y="141140"/>
                </a:cubicBezTo>
                <a:cubicBezTo>
                  <a:pt x="2886173" y="141140"/>
                  <a:pt x="2886173" y="141140"/>
                  <a:pt x="2886173" y="141140"/>
                </a:cubicBezTo>
                <a:cubicBezTo>
                  <a:pt x="2878841" y="133808"/>
                  <a:pt x="2878841" y="133808"/>
                  <a:pt x="2878841" y="133808"/>
                </a:cubicBezTo>
                <a:cubicBezTo>
                  <a:pt x="2878841" y="126476"/>
                  <a:pt x="2886173" y="133808"/>
                  <a:pt x="2893505" y="133808"/>
                </a:cubicBezTo>
                <a:cubicBezTo>
                  <a:pt x="2834326" y="119144"/>
                  <a:pt x="2760482" y="126476"/>
                  <a:pt x="2701303" y="119144"/>
                </a:cubicBezTo>
                <a:cubicBezTo>
                  <a:pt x="2715967" y="111812"/>
                  <a:pt x="2715967" y="111812"/>
                  <a:pt x="2715967" y="111812"/>
                </a:cubicBezTo>
                <a:cubicBezTo>
                  <a:pt x="2449398" y="104480"/>
                  <a:pt x="2449398" y="104480"/>
                  <a:pt x="2449398" y="104480"/>
                </a:cubicBezTo>
                <a:cubicBezTo>
                  <a:pt x="2456730" y="97148"/>
                  <a:pt x="2456730" y="97148"/>
                  <a:pt x="2456730" y="97148"/>
                </a:cubicBezTo>
                <a:cubicBezTo>
                  <a:pt x="2634268" y="97148"/>
                  <a:pt x="2634268" y="97148"/>
                  <a:pt x="2634268" y="97148"/>
                </a:cubicBezTo>
                <a:cubicBezTo>
                  <a:pt x="2545237" y="89816"/>
                  <a:pt x="2449398" y="89816"/>
                  <a:pt x="2360367" y="89816"/>
                </a:cubicBezTo>
                <a:cubicBezTo>
                  <a:pt x="2345703" y="82485"/>
                  <a:pt x="2345703" y="82485"/>
                  <a:pt x="2345703" y="82485"/>
                </a:cubicBezTo>
                <a:cubicBezTo>
                  <a:pt x="2382887" y="75153"/>
                  <a:pt x="2419547" y="82485"/>
                  <a:pt x="2449398" y="82485"/>
                </a:cubicBezTo>
                <a:cubicBezTo>
                  <a:pt x="2464062" y="82485"/>
                  <a:pt x="2456730" y="67821"/>
                  <a:pt x="2471394" y="75153"/>
                </a:cubicBezTo>
                <a:cubicBezTo>
                  <a:pt x="2456730" y="89816"/>
                  <a:pt x="2486058" y="75153"/>
                  <a:pt x="2493390" y="82485"/>
                </a:cubicBezTo>
                <a:cubicBezTo>
                  <a:pt x="2567233" y="82485"/>
                  <a:pt x="2626412" y="67821"/>
                  <a:pt x="2692924" y="75153"/>
                </a:cubicBezTo>
                <a:cubicBezTo>
                  <a:pt x="2426355" y="60489"/>
                  <a:pt x="2426355" y="60489"/>
                  <a:pt x="2426355" y="60489"/>
                </a:cubicBezTo>
                <a:cubicBezTo>
                  <a:pt x="1553328" y="60489"/>
                  <a:pt x="1553328" y="60489"/>
                  <a:pt x="1553328" y="60489"/>
                </a:cubicBezTo>
                <a:cubicBezTo>
                  <a:pt x="1538664" y="53157"/>
                  <a:pt x="1538664" y="53157"/>
                  <a:pt x="1538664" y="53157"/>
                </a:cubicBezTo>
                <a:cubicBezTo>
                  <a:pt x="1538664" y="45825"/>
                  <a:pt x="1538664" y="45825"/>
                  <a:pt x="1538664" y="45825"/>
                </a:cubicBezTo>
                <a:cubicBezTo>
                  <a:pt x="2130458" y="45825"/>
                  <a:pt x="2130458" y="45825"/>
                  <a:pt x="2130458" y="45825"/>
                </a:cubicBezTo>
                <a:cubicBezTo>
                  <a:pt x="2196969" y="38493"/>
                  <a:pt x="2270812" y="53157"/>
                  <a:pt x="2337848" y="38493"/>
                </a:cubicBezTo>
                <a:cubicBezTo>
                  <a:pt x="2323184" y="38493"/>
                  <a:pt x="2323184" y="38493"/>
                  <a:pt x="2323184" y="38493"/>
                </a:cubicBezTo>
                <a:cubicBezTo>
                  <a:pt x="2234153" y="38493"/>
                  <a:pt x="2130982" y="38493"/>
                  <a:pt x="2041951" y="31161"/>
                </a:cubicBezTo>
                <a:cubicBezTo>
                  <a:pt x="2249340" y="31161"/>
                  <a:pt x="2448874" y="31161"/>
                  <a:pt x="2656264" y="31161"/>
                </a:cubicBezTo>
                <a:cubicBezTo>
                  <a:pt x="2330516" y="16497"/>
                  <a:pt x="1960775" y="31161"/>
                  <a:pt x="1664879" y="16497"/>
                </a:cubicBezTo>
                <a:cubicBezTo>
                  <a:pt x="1672211" y="9165"/>
                  <a:pt x="1672211" y="9165"/>
                  <a:pt x="1672211" y="9165"/>
                </a:cubicBezTo>
                <a:cubicBezTo>
                  <a:pt x="2404882" y="9165"/>
                  <a:pt x="2404882" y="9165"/>
                  <a:pt x="2404882" y="9165"/>
                </a:cubicBezTo>
                <a:lnTo>
                  <a:pt x="2404882" y="9165"/>
                </a:lnTo>
                <a:cubicBezTo>
                  <a:pt x="1509336" y="1833"/>
                  <a:pt x="1509336" y="1833"/>
                  <a:pt x="1509336" y="1833"/>
                </a:cubicBezTo>
                <a:cubicBezTo>
                  <a:pt x="1331798" y="1833"/>
                  <a:pt x="1095080" y="-5499"/>
                  <a:pt x="910211" y="9165"/>
                </a:cubicBezTo>
                <a:cubicBezTo>
                  <a:pt x="155542" y="45301"/>
                  <a:pt x="155542" y="45301"/>
                  <a:pt x="155542" y="45301"/>
                </a:cubicBezTo>
                <a:cubicBezTo>
                  <a:pt x="59179" y="59965"/>
                  <a:pt x="59179" y="59965"/>
                  <a:pt x="59179" y="59965"/>
                </a:cubicBezTo>
                <a:cubicBezTo>
                  <a:pt x="66511" y="59965"/>
                  <a:pt x="81175" y="59965"/>
                  <a:pt x="89031" y="59965"/>
                </a:cubicBezTo>
                <a:cubicBezTo>
                  <a:pt x="74367" y="74629"/>
                  <a:pt x="51848" y="74629"/>
                  <a:pt x="37183" y="81437"/>
                </a:cubicBezTo>
                <a:cubicBezTo>
                  <a:pt x="140878" y="88769"/>
                  <a:pt x="140878" y="88769"/>
                  <a:pt x="140878" y="88769"/>
                </a:cubicBezTo>
                <a:lnTo>
                  <a:pt x="140878" y="88769"/>
                </a:lnTo>
                <a:lnTo>
                  <a:pt x="133546" y="88769"/>
                </a:lnTo>
                <a:cubicBezTo>
                  <a:pt x="89031" y="96101"/>
                  <a:pt x="44515" y="103433"/>
                  <a:pt x="15188" y="117573"/>
                </a:cubicBezTo>
                <a:cubicBezTo>
                  <a:pt x="37183" y="124905"/>
                  <a:pt x="67035" y="110241"/>
                  <a:pt x="74367" y="124905"/>
                </a:cubicBezTo>
                <a:cubicBezTo>
                  <a:pt x="44515" y="132237"/>
                  <a:pt x="44515" y="132237"/>
                  <a:pt x="44515" y="132237"/>
                </a:cubicBezTo>
                <a:cubicBezTo>
                  <a:pt x="59179" y="139569"/>
                  <a:pt x="59179" y="139569"/>
                  <a:pt x="59179" y="139569"/>
                </a:cubicBezTo>
                <a:cubicBezTo>
                  <a:pt x="51848" y="146901"/>
                  <a:pt x="51848" y="146901"/>
                  <a:pt x="59179" y="146901"/>
                </a:cubicBezTo>
                <a:cubicBezTo>
                  <a:pt x="37183" y="154233"/>
                  <a:pt x="37183" y="154233"/>
                  <a:pt x="37183" y="154233"/>
                </a:cubicBezTo>
                <a:cubicBezTo>
                  <a:pt x="7332" y="168897"/>
                  <a:pt x="22520" y="197701"/>
                  <a:pt x="0" y="211841"/>
                </a:cubicBezTo>
                <a:cubicBezTo>
                  <a:pt x="21996" y="211841"/>
                  <a:pt x="0" y="226505"/>
                  <a:pt x="14664" y="233313"/>
                </a:cubicBezTo>
                <a:cubicBezTo>
                  <a:pt x="0" y="247977"/>
                  <a:pt x="51848" y="262118"/>
                  <a:pt x="21996" y="283590"/>
                </a:cubicBezTo>
                <a:cubicBezTo>
                  <a:pt x="14664" y="298254"/>
                  <a:pt x="51848" y="290922"/>
                  <a:pt x="51848" y="298254"/>
                </a:cubicBezTo>
                <a:cubicBezTo>
                  <a:pt x="21996" y="305586"/>
                  <a:pt x="21996" y="305586"/>
                  <a:pt x="21996" y="305586"/>
                </a:cubicBezTo>
                <a:cubicBezTo>
                  <a:pt x="21996" y="320249"/>
                  <a:pt x="43992" y="312918"/>
                  <a:pt x="51848" y="327058"/>
                </a:cubicBezTo>
                <a:cubicBezTo>
                  <a:pt x="51848" y="334390"/>
                  <a:pt x="21996" y="327058"/>
                  <a:pt x="21996" y="334390"/>
                </a:cubicBezTo>
                <a:cubicBezTo>
                  <a:pt x="43992" y="355862"/>
                  <a:pt x="7332" y="370526"/>
                  <a:pt x="51848" y="377858"/>
                </a:cubicBezTo>
                <a:cubicBezTo>
                  <a:pt x="44515" y="385190"/>
                  <a:pt x="44515" y="385190"/>
                  <a:pt x="44515" y="385190"/>
                </a:cubicBezTo>
                <a:cubicBezTo>
                  <a:pt x="59179" y="385190"/>
                  <a:pt x="37183" y="406662"/>
                  <a:pt x="29852" y="406662"/>
                </a:cubicBezTo>
                <a:cubicBezTo>
                  <a:pt x="44515" y="406662"/>
                  <a:pt x="22520" y="413994"/>
                  <a:pt x="22520" y="421326"/>
                </a:cubicBezTo>
                <a:cubicBezTo>
                  <a:pt x="29852" y="428658"/>
                  <a:pt x="44515" y="435990"/>
                  <a:pt x="59703" y="442798"/>
                </a:cubicBezTo>
                <a:lnTo>
                  <a:pt x="52371" y="450130"/>
                </a:lnTo>
                <a:lnTo>
                  <a:pt x="52371" y="450130"/>
                </a:lnTo>
                <a:cubicBezTo>
                  <a:pt x="340936" y="515070"/>
                  <a:pt x="688680" y="486266"/>
                  <a:pt x="1014429" y="500406"/>
                </a:cubicBezTo>
                <a:cubicBezTo>
                  <a:pt x="1628742" y="500406"/>
                  <a:pt x="1628742" y="500406"/>
                  <a:pt x="1628742" y="500406"/>
                </a:cubicBezTo>
                <a:cubicBezTo>
                  <a:pt x="2427926" y="485742"/>
                  <a:pt x="2427926" y="485742"/>
                  <a:pt x="2427926" y="485742"/>
                </a:cubicBezTo>
                <a:cubicBezTo>
                  <a:pt x="2686639" y="478410"/>
                  <a:pt x="2938544" y="456938"/>
                  <a:pt x="3189926" y="435466"/>
                </a:cubicBezTo>
                <a:cubicBezTo>
                  <a:pt x="3100895" y="435466"/>
                  <a:pt x="3012387" y="450130"/>
                  <a:pt x="2923357" y="442798"/>
                </a:cubicBezTo>
                <a:cubicBezTo>
                  <a:pt x="3004532" y="435466"/>
                  <a:pt x="3086231" y="421326"/>
                  <a:pt x="3174738" y="413994"/>
                </a:cubicBezTo>
                <a:cubicBezTo>
                  <a:pt x="3167407" y="413994"/>
                  <a:pt x="3160074" y="413994"/>
                  <a:pt x="3152742" y="406662"/>
                </a:cubicBezTo>
                <a:cubicBezTo>
                  <a:pt x="3167407" y="399330"/>
                  <a:pt x="3197258" y="406662"/>
                  <a:pt x="3219253" y="399330"/>
                </a:cubicBezTo>
                <a:cubicBezTo>
                  <a:pt x="3211922" y="399330"/>
                  <a:pt x="3204590" y="406662"/>
                  <a:pt x="3197258" y="399330"/>
                </a:cubicBezTo>
                <a:cubicBezTo>
                  <a:pt x="3197258" y="391998"/>
                  <a:pt x="3204590" y="391998"/>
                  <a:pt x="3204590" y="391998"/>
                </a:cubicBezTo>
                <a:lnTo>
                  <a:pt x="3197258" y="391998"/>
                </a:lnTo>
                <a:cubicBezTo>
                  <a:pt x="3263245" y="382571"/>
                  <a:pt x="3352276" y="389903"/>
                  <a:pt x="3418788" y="382571"/>
                </a:cubicBezTo>
                <a:lnTo>
                  <a:pt x="3418788" y="382571"/>
                </a:lnTo>
                <a:close/>
                <a:moveTo>
                  <a:pt x="2286524" y="86674"/>
                </a:moveTo>
                <a:cubicBezTo>
                  <a:pt x="2338371" y="86674"/>
                  <a:pt x="2338371" y="86674"/>
                  <a:pt x="2338371" y="86674"/>
                </a:cubicBezTo>
                <a:cubicBezTo>
                  <a:pt x="2279192" y="94006"/>
                  <a:pt x="2279192" y="94006"/>
                  <a:pt x="2279192" y="94006"/>
                </a:cubicBezTo>
                <a:lnTo>
                  <a:pt x="2286524" y="86674"/>
                </a:lnTo>
                <a:lnTo>
                  <a:pt x="2286524" y="86674"/>
                </a:lnTo>
                <a:lnTo>
                  <a:pt x="2286524" y="86674"/>
                </a:lnTo>
                <a:close/>
              </a:path>
            </a:pathLst>
          </a:custGeom>
          <a:solidFill>
            <a:srgbClr val="000000"/>
          </a:solidFill>
          <a:ln w="5237" cap="flat">
            <a:noFill/>
            <a:prstDash val="solid"/>
            <a:miter/>
          </a:ln>
        </p:spPr>
        <p:txBody>
          <a:bodyPr rtlCol="0" anchor="ctr"/>
          <a:lstStyle/>
          <a:p>
            <a:endParaRPr lang="zh-CN" altLang="en-US"/>
          </a:p>
        </p:txBody>
      </p:sp>
    </p:spTree>
    <p:extLst>
      <p:ext uri="{BB962C8B-B14F-4D97-AF65-F5344CB8AC3E}">
        <p14:creationId xmlns:p14="http://schemas.microsoft.com/office/powerpoint/2010/main" val="28307125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C26414F7-C5FF-452B-A30D-930D4F2BEEF0}"/>
              </a:ext>
            </a:extLst>
          </p:cNvPr>
          <p:cNvSpPr/>
          <p:nvPr/>
        </p:nvSpPr>
        <p:spPr>
          <a:xfrm>
            <a:off x="863029" y="1127404"/>
            <a:ext cx="3497954" cy="1633382"/>
          </a:xfrm>
          <a:custGeom>
            <a:avLst/>
            <a:gdLst>
              <a:gd name="connsiteX0" fmla="*/ 8637739 w 12192000"/>
              <a:gd name="connsiteY0" fmla="*/ 3831228 h 5693096"/>
              <a:gd name="connsiteX1" fmla="*/ 8393614 w 12192000"/>
              <a:gd name="connsiteY1" fmla="*/ 3933265 h 5693096"/>
              <a:gd name="connsiteX2" fmla="*/ 7905838 w 12192000"/>
              <a:gd name="connsiteY2" fmla="*/ 4119698 h 5693096"/>
              <a:gd name="connsiteX3" fmla="*/ 7481478 w 12192000"/>
              <a:gd name="connsiteY3" fmla="*/ 4272753 h 5693096"/>
              <a:gd name="connsiteX4" fmla="*/ 7154864 w 12192000"/>
              <a:gd name="connsiteY4" fmla="*/ 4429623 h 5693096"/>
              <a:gd name="connsiteX5" fmla="*/ 6243683 w 12192000"/>
              <a:gd name="connsiteY5" fmla="*/ 4821560 h 5693096"/>
              <a:gd name="connsiteX6" fmla="*/ 5737789 w 12192000"/>
              <a:gd name="connsiteY6" fmla="*/ 5017528 h 5693096"/>
              <a:gd name="connsiteX7" fmla="*/ 5285774 w 12192000"/>
              <a:gd name="connsiteY7" fmla="*/ 5182505 h 5693096"/>
              <a:gd name="connsiteX8" fmla="*/ 4730292 w 12192000"/>
              <a:gd name="connsiteY8" fmla="*/ 5395638 h 5693096"/>
              <a:gd name="connsiteX9" fmla="*/ 4202942 w 12192000"/>
              <a:gd name="connsiteY9" fmla="*/ 5553462 h 5693096"/>
              <a:gd name="connsiteX10" fmla="*/ 3920194 w 12192000"/>
              <a:gd name="connsiteY10" fmla="*/ 5636903 h 5693096"/>
              <a:gd name="connsiteX11" fmla="*/ 3565925 w 12192000"/>
              <a:gd name="connsiteY11" fmla="*/ 5681723 h 5693096"/>
              <a:gd name="connsiteX12" fmla="*/ 3194491 w 12192000"/>
              <a:gd name="connsiteY12" fmla="*/ 5663604 h 5693096"/>
              <a:gd name="connsiteX13" fmla="*/ 2814474 w 12192000"/>
              <a:gd name="connsiteY13" fmla="*/ 5549647 h 5693096"/>
              <a:gd name="connsiteX14" fmla="*/ 2189378 w 12192000"/>
              <a:gd name="connsiteY14" fmla="*/ 5211113 h 5693096"/>
              <a:gd name="connsiteX15" fmla="*/ 1614346 w 12192000"/>
              <a:gd name="connsiteY15" fmla="*/ 4940286 h 5693096"/>
              <a:gd name="connsiteX16" fmla="*/ 1455569 w 12192000"/>
              <a:gd name="connsiteY16" fmla="*/ 4793429 h 5693096"/>
              <a:gd name="connsiteX17" fmla="*/ 1175682 w 12192000"/>
              <a:gd name="connsiteY17" fmla="*/ 4594123 h 5693096"/>
              <a:gd name="connsiteX18" fmla="*/ 1015951 w 12192000"/>
              <a:gd name="connsiteY18" fmla="*/ 4456801 h 5693096"/>
              <a:gd name="connsiteX19" fmla="*/ 759428 w 12192000"/>
              <a:gd name="connsiteY19" fmla="*/ 4147829 h 5693096"/>
              <a:gd name="connsiteX20" fmla="*/ 637365 w 12192000"/>
              <a:gd name="connsiteY20" fmla="*/ 3979516 h 5693096"/>
              <a:gd name="connsiteX21" fmla="*/ 527222 w 12192000"/>
              <a:gd name="connsiteY21" fmla="*/ 3733483 h 5693096"/>
              <a:gd name="connsiteX22" fmla="*/ 458562 w 12192000"/>
              <a:gd name="connsiteY22" fmla="*/ 3551818 h 5693096"/>
              <a:gd name="connsiteX23" fmla="*/ 401345 w 12192000"/>
              <a:gd name="connsiteY23" fmla="*/ 3507952 h 5693096"/>
              <a:gd name="connsiteX24" fmla="*/ 298831 w 12192000"/>
              <a:gd name="connsiteY24" fmla="*/ 3380644 h 5693096"/>
              <a:gd name="connsiteX25" fmla="*/ 141007 w 12192000"/>
              <a:gd name="connsiteY25" fmla="*/ 2915278 h 5693096"/>
              <a:gd name="connsiteX26" fmla="*/ 132902 w 12192000"/>
              <a:gd name="connsiteY26" fmla="*/ 2765561 h 5693096"/>
              <a:gd name="connsiteX27" fmla="*/ 106200 w 12192000"/>
              <a:gd name="connsiteY27" fmla="*/ 2695470 h 5693096"/>
              <a:gd name="connsiteX28" fmla="*/ 93803 w 12192000"/>
              <a:gd name="connsiteY28" fmla="*/ 2619180 h 5693096"/>
              <a:gd name="connsiteX29" fmla="*/ 45646 w 12192000"/>
              <a:gd name="connsiteY29" fmla="*/ 2415106 h 5693096"/>
              <a:gd name="connsiteX30" fmla="*/ 60903 w 12192000"/>
              <a:gd name="connsiteY30" fmla="*/ 2079909 h 5693096"/>
              <a:gd name="connsiteX31" fmla="*/ 93803 w 12192000"/>
              <a:gd name="connsiteY31" fmla="*/ 1894431 h 5693096"/>
              <a:gd name="connsiteX32" fmla="*/ 38017 w 12192000"/>
              <a:gd name="connsiteY32" fmla="*/ 1832922 h 5693096"/>
              <a:gd name="connsiteX33" fmla="*/ 826 w 12192000"/>
              <a:gd name="connsiteY33" fmla="*/ 1767600 h 5693096"/>
              <a:gd name="connsiteX34" fmla="*/ 111922 w 12192000"/>
              <a:gd name="connsiteY34" fmla="*/ 1495342 h 5693096"/>
              <a:gd name="connsiteX35" fmla="*/ 281189 w 12192000"/>
              <a:gd name="connsiteY35" fmla="*/ 1445754 h 5693096"/>
              <a:gd name="connsiteX36" fmla="*/ 406590 w 12192000"/>
              <a:gd name="connsiteY36" fmla="*/ 1314631 h 5693096"/>
              <a:gd name="connsiteX37" fmla="*/ 474297 w 12192000"/>
              <a:gd name="connsiteY37" fmla="*/ 1145364 h 5693096"/>
              <a:gd name="connsiteX38" fmla="*/ 741786 w 12192000"/>
              <a:gd name="connsiteY38" fmla="*/ 1190661 h 5693096"/>
              <a:gd name="connsiteX39" fmla="*/ 819983 w 12192000"/>
              <a:gd name="connsiteY39" fmla="*/ 1063353 h 5693096"/>
              <a:gd name="connsiteX40" fmla="*/ 564414 w 12192000"/>
              <a:gd name="connsiteY40" fmla="*/ 1121524 h 5693096"/>
              <a:gd name="connsiteX41" fmla="*/ 683139 w 12192000"/>
              <a:gd name="connsiteY41" fmla="*/ 976574 h 5693096"/>
              <a:gd name="connsiteX42" fmla="*/ 835241 w 12192000"/>
              <a:gd name="connsiteY42" fmla="*/ 1058585 h 5693096"/>
              <a:gd name="connsiteX43" fmla="*/ 854313 w 12192000"/>
              <a:gd name="connsiteY43" fmla="*/ 963223 h 5693096"/>
              <a:gd name="connsiteX44" fmla="*/ 933940 w 12192000"/>
              <a:gd name="connsiteY44" fmla="*/ 988494 h 5693096"/>
              <a:gd name="connsiteX45" fmla="*/ 1021673 w 12192000"/>
              <a:gd name="connsiteY45" fmla="*/ 986110 h 5693096"/>
              <a:gd name="connsiteX46" fmla="*/ 1177590 w 12192000"/>
              <a:gd name="connsiteY46" fmla="*/ 973713 h 5693096"/>
              <a:gd name="connsiteX47" fmla="*/ 1445556 w 12192000"/>
              <a:gd name="connsiteY47" fmla="*/ 908867 h 5693096"/>
              <a:gd name="connsiteX48" fmla="*/ 1731641 w 12192000"/>
              <a:gd name="connsiteY48" fmla="*/ 872630 h 5693096"/>
              <a:gd name="connsiteX49" fmla="*/ 1944775 w 12192000"/>
              <a:gd name="connsiteY49" fmla="*/ 840683 h 5693096"/>
              <a:gd name="connsiteX50" fmla="*/ 1719721 w 12192000"/>
              <a:gd name="connsiteY50" fmla="*/ 987541 h 5693096"/>
              <a:gd name="connsiteX51" fmla="*/ 1730688 w 12192000"/>
              <a:gd name="connsiteY51" fmla="*/ 1007566 h 5693096"/>
              <a:gd name="connsiteX52" fmla="*/ 2314302 w 12192000"/>
              <a:gd name="connsiteY52" fmla="*/ 949873 h 5693096"/>
              <a:gd name="connsiteX53" fmla="*/ 2319070 w 12192000"/>
              <a:gd name="connsiteY53" fmla="*/ 986110 h 5693096"/>
              <a:gd name="connsiteX54" fmla="*/ 1933808 w 12192000"/>
              <a:gd name="connsiteY54" fmla="*/ 1044758 h 5693096"/>
              <a:gd name="connsiteX55" fmla="*/ 1936669 w 12192000"/>
              <a:gd name="connsiteY55" fmla="*/ 1068598 h 5693096"/>
              <a:gd name="connsiteX56" fmla="*/ 2224662 w 12192000"/>
              <a:gd name="connsiteY56" fmla="*/ 1068598 h 5693096"/>
              <a:gd name="connsiteX57" fmla="*/ 2184133 w 12192000"/>
              <a:gd name="connsiteY57" fmla="*/ 1103405 h 5693096"/>
              <a:gd name="connsiteX58" fmla="*/ 2408233 w 12192000"/>
              <a:gd name="connsiteY58" fmla="*/ 1090531 h 5693096"/>
              <a:gd name="connsiteX59" fmla="*/ 2663803 w 12192000"/>
              <a:gd name="connsiteY59" fmla="*/ 1006613 h 5693096"/>
              <a:gd name="connsiteX60" fmla="*/ 2494059 w 12192000"/>
              <a:gd name="connsiteY60" fmla="*/ 1125338 h 5693096"/>
              <a:gd name="connsiteX61" fmla="*/ 2505025 w 12192000"/>
              <a:gd name="connsiteY61" fmla="*/ 1157284 h 5693096"/>
              <a:gd name="connsiteX62" fmla="*/ 3830554 w 12192000"/>
              <a:gd name="connsiteY62" fmla="*/ 954641 h 5693096"/>
              <a:gd name="connsiteX63" fmla="*/ 3839136 w 12192000"/>
              <a:gd name="connsiteY63" fmla="*/ 986110 h 5693096"/>
              <a:gd name="connsiteX64" fmla="*/ 3573077 w 12192000"/>
              <a:gd name="connsiteY64" fmla="*/ 1070028 h 5693096"/>
              <a:gd name="connsiteX65" fmla="*/ 3194968 w 12192000"/>
              <a:gd name="connsiteY65" fmla="*/ 1160145 h 5693096"/>
              <a:gd name="connsiteX66" fmla="*/ 2763932 w 12192000"/>
              <a:gd name="connsiteY66" fmla="*/ 1301281 h 5693096"/>
              <a:gd name="connsiteX67" fmla="*/ 4190068 w 12192000"/>
              <a:gd name="connsiteY67" fmla="*/ 1098637 h 5693096"/>
              <a:gd name="connsiteX68" fmla="*/ 4099474 w 12192000"/>
              <a:gd name="connsiteY68" fmla="*/ 1157761 h 5693096"/>
              <a:gd name="connsiteX69" fmla="*/ 5677711 w 12192000"/>
              <a:gd name="connsiteY69" fmla="*/ 880259 h 5693096"/>
              <a:gd name="connsiteX70" fmla="*/ 5249537 w 12192000"/>
              <a:gd name="connsiteY70" fmla="*/ 988494 h 5693096"/>
              <a:gd name="connsiteX71" fmla="*/ 4153830 w 12192000"/>
              <a:gd name="connsiteY71" fmla="*/ 1250262 h 5693096"/>
              <a:gd name="connsiteX72" fmla="*/ 3956431 w 12192000"/>
              <a:gd name="connsiteY72" fmla="*/ 1409993 h 5693096"/>
              <a:gd name="connsiteX73" fmla="*/ 4356951 w 12192000"/>
              <a:gd name="connsiteY73" fmla="*/ 1313678 h 5693096"/>
              <a:gd name="connsiteX74" fmla="*/ 4258728 w 12192000"/>
              <a:gd name="connsiteY74" fmla="*/ 1372325 h 5693096"/>
              <a:gd name="connsiteX75" fmla="*/ 4538138 w 12192000"/>
              <a:gd name="connsiteY75" fmla="*/ 1563049 h 5693096"/>
              <a:gd name="connsiteX76" fmla="*/ 5045462 w 12192000"/>
              <a:gd name="connsiteY76" fmla="*/ 1578783 h 5693096"/>
              <a:gd name="connsiteX77" fmla="*/ 5340607 w 12192000"/>
              <a:gd name="connsiteY77" fmla="*/ 1574969 h 5693096"/>
              <a:gd name="connsiteX78" fmla="*/ 5500338 w 12192000"/>
              <a:gd name="connsiteY78" fmla="*/ 1542546 h 5693096"/>
              <a:gd name="connsiteX79" fmla="*/ 6222227 w 12192000"/>
              <a:gd name="connsiteY79" fmla="*/ 1393305 h 5693096"/>
              <a:gd name="connsiteX80" fmla="*/ 6494008 w 12192000"/>
              <a:gd name="connsiteY80" fmla="*/ 1324644 h 5693096"/>
              <a:gd name="connsiteX81" fmla="*/ 6661844 w 12192000"/>
              <a:gd name="connsiteY81" fmla="*/ 1308910 h 5693096"/>
              <a:gd name="connsiteX82" fmla="*/ 6830158 w 12192000"/>
              <a:gd name="connsiteY82" fmla="*/ 1275533 h 5693096"/>
              <a:gd name="connsiteX83" fmla="*/ 7382779 w 12192000"/>
              <a:gd name="connsiteY83" fmla="*/ 1169681 h 5693096"/>
              <a:gd name="connsiteX84" fmla="*/ 7423308 w 12192000"/>
              <a:gd name="connsiteY84" fmla="*/ 1149179 h 5693096"/>
              <a:gd name="connsiteX85" fmla="*/ 6822529 w 12192000"/>
              <a:gd name="connsiteY85" fmla="*/ 1203058 h 5693096"/>
              <a:gd name="connsiteX86" fmla="*/ 6816807 w 12192000"/>
              <a:gd name="connsiteY86" fmla="*/ 1179694 h 5693096"/>
              <a:gd name="connsiteX87" fmla="*/ 7717022 w 12192000"/>
              <a:gd name="connsiteY87" fmla="*/ 994216 h 5693096"/>
              <a:gd name="connsiteX88" fmla="*/ 7712731 w 12192000"/>
              <a:gd name="connsiteY88" fmla="*/ 971806 h 5693096"/>
              <a:gd name="connsiteX89" fmla="*/ 7518193 w 12192000"/>
              <a:gd name="connsiteY89" fmla="*/ 981342 h 5693096"/>
              <a:gd name="connsiteX90" fmla="*/ 7519146 w 12192000"/>
              <a:gd name="connsiteY90" fmla="*/ 970852 h 5693096"/>
              <a:gd name="connsiteX91" fmla="*/ 8169036 w 12192000"/>
              <a:gd name="connsiteY91" fmla="*/ 801108 h 5693096"/>
              <a:gd name="connsiteX92" fmla="*/ 8110866 w 12192000"/>
              <a:gd name="connsiteY92" fmla="*/ 747229 h 5693096"/>
              <a:gd name="connsiteX93" fmla="*/ 8447493 w 12192000"/>
              <a:gd name="connsiteY93" fmla="*/ 620398 h 5693096"/>
              <a:gd name="connsiteX94" fmla="*/ 8360714 w 12192000"/>
              <a:gd name="connsiteY94" fmla="*/ 614676 h 5693096"/>
              <a:gd name="connsiteX95" fmla="*/ 8375495 w 12192000"/>
              <a:gd name="connsiteY95" fmla="*/ 544108 h 5693096"/>
              <a:gd name="connsiteX96" fmla="*/ 7933493 w 12192000"/>
              <a:gd name="connsiteY96" fmla="*/ 544108 h 5693096"/>
              <a:gd name="connsiteX97" fmla="*/ 7930155 w 12192000"/>
              <a:gd name="connsiteY97" fmla="*/ 527897 h 5693096"/>
              <a:gd name="connsiteX98" fmla="*/ 8114203 w 12192000"/>
              <a:gd name="connsiteY98" fmla="*/ 504056 h 5693096"/>
              <a:gd name="connsiteX99" fmla="*/ 8498512 w 12192000"/>
              <a:gd name="connsiteY99" fmla="*/ 449700 h 5693096"/>
              <a:gd name="connsiteX100" fmla="*/ 8539994 w 12192000"/>
              <a:gd name="connsiteY100" fmla="*/ 402973 h 5693096"/>
              <a:gd name="connsiteX101" fmla="*/ 8504233 w 12192000"/>
              <a:gd name="connsiteY101" fmla="*/ 324299 h 5693096"/>
              <a:gd name="connsiteX102" fmla="*/ 8433665 w 12192000"/>
              <a:gd name="connsiteY102" fmla="*/ 336220 h 5693096"/>
              <a:gd name="connsiteX103" fmla="*/ 8329245 w 12192000"/>
              <a:gd name="connsiteY103" fmla="*/ 352908 h 5693096"/>
              <a:gd name="connsiteX104" fmla="*/ 8314940 w 12192000"/>
              <a:gd name="connsiteY104" fmla="*/ 329544 h 5693096"/>
              <a:gd name="connsiteX105" fmla="*/ 8391706 w 12192000"/>
              <a:gd name="connsiteY105" fmla="*/ 285678 h 5693096"/>
              <a:gd name="connsiteX106" fmla="*/ 8496604 w 12192000"/>
              <a:gd name="connsiteY106" fmla="*/ 268990 h 5693096"/>
              <a:gd name="connsiteX107" fmla="*/ 8529027 w 12192000"/>
              <a:gd name="connsiteY107" fmla="*/ 220355 h 5693096"/>
              <a:gd name="connsiteX108" fmla="*/ 8727856 w 12192000"/>
              <a:gd name="connsiteY108" fmla="*/ 237043 h 5693096"/>
              <a:gd name="connsiteX109" fmla="*/ 8889017 w 12192000"/>
              <a:gd name="connsiteY109" fmla="*/ 214157 h 5693096"/>
              <a:gd name="connsiteX110" fmla="*/ 9170335 w 12192000"/>
              <a:gd name="connsiteY110" fmla="*/ 165045 h 5693096"/>
              <a:gd name="connsiteX111" fmla="*/ 9168905 w 12192000"/>
              <a:gd name="connsiteY111" fmla="*/ 141205 h 5693096"/>
              <a:gd name="connsiteX112" fmla="*/ 9714851 w 12192000"/>
              <a:gd name="connsiteY112" fmla="*/ 121179 h 5693096"/>
              <a:gd name="connsiteX113" fmla="*/ 9594694 w 12192000"/>
              <a:gd name="connsiteY113" fmla="*/ 121656 h 5693096"/>
              <a:gd name="connsiteX114" fmla="*/ 9368210 w 12192000"/>
              <a:gd name="connsiteY114" fmla="*/ 135960 h 5693096"/>
              <a:gd name="connsiteX115" fmla="*/ 9169381 w 12192000"/>
              <a:gd name="connsiteY115" fmla="*/ 141682 h 5693096"/>
              <a:gd name="connsiteX116" fmla="*/ 8724042 w 12192000"/>
              <a:gd name="connsiteY116" fmla="*/ 104014 h 5693096"/>
              <a:gd name="connsiteX117" fmla="*/ 8800331 w 12192000"/>
              <a:gd name="connsiteY117" fmla="*/ 82557 h 5693096"/>
              <a:gd name="connsiteX118" fmla="*/ 9143633 w 12192000"/>
              <a:gd name="connsiteY118" fmla="*/ 61578 h 5693096"/>
              <a:gd name="connsiteX119" fmla="*/ 9263312 w 12192000"/>
              <a:gd name="connsiteY119" fmla="*/ 73498 h 5693096"/>
              <a:gd name="connsiteX120" fmla="*/ 9576576 w 12192000"/>
              <a:gd name="connsiteY120" fmla="*/ 73498 h 5693096"/>
              <a:gd name="connsiteX121" fmla="*/ 9855986 w 12192000"/>
              <a:gd name="connsiteY121" fmla="*/ 82081 h 5693096"/>
              <a:gd name="connsiteX122" fmla="*/ 9917018 w 12192000"/>
              <a:gd name="connsiteY122" fmla="*/ 137867 h 5693096"/>
              <a:gd name="connsiteX123" fmla="*/ 9982817 w 12192000"/>
              <a:gd name="connsiteY123" fmla="*/ 177919 h 5693096"/>
              <a:gd name="connsiteX124" fmla="*/ 10292266 w 12192000"/>
              <a:gd name="connsiteY124" fmla="*/ 147880 h 5693096"/>
              <a:gd name="connsiteX125" fmla="*/ 10693262 w 12192000"/>
              <a:gd name="connsiteY125" fmla="*/ 145973 h 5693096"/>
              <a:gd name="connsiteX126" fmla="*/ 10955983 w 12192000"/>
              <a:gd name="connsiteY126" fmla="*/ 124040 h 5693096"/>
              <a:gd name="connsiteX127" fmla="*/ 10063398 w 12192000"/>
              <a:gd name="connsiteY127" fmla="*/ 65869 h 5693096"/>
              <a:gd name="connsiteX128" fmla="*/ 10193567 w 12192000"/>
              <a:gd name="connsiteY128" fmla="*/ 11036 h 5693096"/>
              <a:gd name="connsiteX129" fmla="*/ 10254121 w 12192000"/>
              <a:gd name="connsiteY129" fmla="*/ 1500 h 5693096"/>
              <a:gd name="connsiteX130" fmla="*/ 10409561 w 12192000"/>
              <a:gd name="connsiteY130" fmla="*/ 9606 h 5693096"/>
              <a:gd name="connsiteX131" fmla="*/ 10856807 w 12192000"/>
              <a:gd name="connsiteY131" fmla="*/ 64439 h 5693096"/>
              <a:gd name="connsiteX132" fmla="*/ 11109516 w 12192000"/>
              <a:gd name="connsiteY132" fmla="*/ 59671 h 5693096"/>
              <a:gd name="connsiteX133" fmla="*/ 10834397 w 12192000"/>
              <a:gd name="connsiteY133" fmla="*/ 40121 h 5693096"/>
              <a:gd name="connsiteX134" fmla="*/ 10834397 w 12192000"/>
              <a:gd name="connsiteY134" fmla="*/ 16281 h 5693096"/>
              <a:gd name="connsiteX135" fmla="*/ 11132880 w 12192000"/>
              <a:gd name="connsiteY135" fmla="*/ 19142 h 5693096"/>
              <a:gd name="connsiteX136" fmla="*/ 11169594 w 12192000"/>
              <a:gd name="connsiteY136" fmla="*/ 76359 h 5693096"/>
              <a:gd name="connsiteX137" fmla="*/ 11356027 w 12192000"/>
              <a:gd name="connsiteY137" fmla="*/ 90186 h 5693096"/>
              <a:gd name="connsiteX138" fmla="*/ 11781340 w 12192000"/>
              <a:gd name="connsiteY138" fmla="*/ 90186 h 5693096"/>
              <a:gd name="connsiteX139" fmla="*/ 11781340 w 12192000"/>
              <a:gd name="connsiteY139" fmla="*/ 90663 h 5693096"/>
              <a:gd name="connsiteX140" fmla="*/ 11356027 w 12192000"/>
              <a:gd name="connsiteY140" fmla="*/ 90663 h 5693096"/>
              <a:gd name="connsiteX141" fmla="*/ 11311206 w 12192000"/>
              <a:gd name="connsiteY141" fmla="*/ 66346 h 5693096"/>
              <a:gd name="connsiteX142" fmla="*/ 11224904 w 12192000"/>
              <a:gd name="connsiteY142" fmla="*/ 60624 h 5693096"/>
              <a:gd name="connsiteX143" fmla="*/ 11226811 w 12192000"/>
              <a:gd name="connsiteY143" fmla="*/ 31062 h 5693096"/>
              <a:gd name="connsiteX144" fmla="*/ 11887668 w 12192000"/>
              <a:gd name="connsiteY144" fmla="*/ 62055 h 5693096"/>
              <a:gd name="connsiteX145" fmla="*/ 11753685 w 12192000"/>
              <a:gd name="connsiteY145" fmla="*/ 135960 h 5693096"/>
              <a:gd name="connsiteX146" fmla="*/ 11697421 w 12192000"/>
              <a:gd name="connsiteY146" fmla="*/ 217971 h 5693096"/>
              <a:gd name="connsiteX147" fmla="*/ 11794213 w 12192000"/>
              <a:gd name="connsiteY147" fmla="*/ 185071 h 5693096"/>
              <a:gd name="connsiteX148" fmla="*/ 11802796 w 12192000"/>
              <a:gd name="connsiteY148" fmla="*/ 209865 h 5693096"/>
              <a:gd name="connsiteX149" fmla="*/ 11498592 w 12192000"/>
              <a:gd name="connsiteY149" fmla="*/ 307611 h 5693096"/>
              <a:gd name="connsiteX150" fmla="*/ 11502883 w 12192000"/>
              <a:gd name="connsiteY150" fmla="*/ 329068 h 5693096"/>
              <a:gd name="connsiteX151" fmla="*/ 11623040 w 12192000"/>
              <a:gd name="connsiteY151" fmla="*/ 322392 h 5693096"/>
              <a:gd name="connsiteX152" fmla="*/ 11625424 w 12192000"/>
              <a:gd name="connsiteY152" fmla="*/ 338127 h 5693096"/>
              <a:gd name="connsiteX153" fmla="*/ 11413244 w 12192000"/>
              <a:gd name="connsiteY153" fmla="*/ 363398 h 5693096"/>
              <a:gd name="connsiteX154" fmla="*/ 11416104 w 12192000"/>
              <a:gd name="connsiteY154" fmla="*/ 384377 h 5693096"/>
              <a:gd name="connsiteX155" fmla="*/ 11519095 w 12192000"/>
              <a:gd name="connsiteY155" fmla="*/ 371980 h 5693096"/>
              <a:gd name="connsiteX156" fmla="*/ 11441852 w 12192000"/>
              <a:gd name="connsiteY156" fmla="*/ 435396 h 5693096"/>
              <a:gd name="connsiteX157" fmla="*/ 11668336 w 12192000"/>
              <a:gd name="connsiteY157" fmla="*/ 435396 h 5693096"/>
              <a:gd name="connsiteX158" fmla="*/ 11527201 w 12192000"/>
              <a:gd name="connsiteY158" fmla="*/ 493090 h 5693096"/>
              <a:gd name="connsiteX159" fmla="*/ 11528154 w 12192000"/>
              <a:gd name="connsiteY159" fmla="*/ 501196 h 5693096"/>
              <a:gd name="connsiteX160" fmla="*/ 12189965 w 12192000"/>
              <a:gd name="connsiteY160" fmla="*/ 416800 h 5693096"/>
              <a:gd name="connsiteX161" fmla="*/ 12192826 w 12192000"/>
              <a:gd name="connsiteY161" fmla="*/ 439687 h 5693096"/>
              <a:gd name="connsiteX162" fmla="*/ 11075186 w 12192000"/>
              <a:gd name="connsiteY162" fmla="*/ 706700 h 5693096"/>
              <a:gd name="connsiteX163" fmla="*/ 11284981 w 12192000"/>
              <a:gd name="connsiteY163" fmla="*/ 739123 h 5693096"/>
              <a:gd name="connsiteX164" fmla="*/ 10744757 w 12192000"/>
              <a:gd name="connsiteY164" fmla="*/ 895516 h 5693096"/>
              <a:gd name="connsiteX165" fmla="*/ 10750480 w 12192000"/>
              <a:gd name="connsiteY165" fmla="*/ 936999 h 5693096"/>
              <a:gd name="connsiteX166" fmla="*/ 11070895 w 12192000"/>
              <a:gd name="connsiteY166" fmla="*/ 910774 h 5693096"/>
              <a:gd name="connsiteX167" fmla="*/ 10905442 w 12192000"/>
              <a:gd name="connsiteY167" fmla="*/ 996600 h 5693096"/>
              <a:gd name="connsiteX168" fmla="*/ 10726162 w 12192000"/>
              <a:gd name="connsiteY168" fmla="*/ 1068598 h 5693096"/>
              <a:gd name="connsiteX169" fmla="*/ 10394302 w 12192000"/>
              <a:gd name="connsiteY169" fmla="*/ 1204012 h 5693096"/>
              <a:gd name="connsiteX170" fmla="*/ 9963268 w 12192000"/>
              <a:gd name="connsiteY170" fmla="*/ 1296513 h 5693096"/>
              <a:gd name="connsiteX171" fmla="*/ 9538908 w 12192000"/>
              <a:gd name="connsiteY171" fmla="*/ 1396642 h 5693096"/>
              <a:gd name="connsiteX172" fmla="*/ 8933361 w 12192000"/>
              <a:gd name="connsiteY172" fmla="*/ 1565910 h 5693096"/>
              <a:gd name="connsiteX173" fmla="*/ 8677315 w 12192000"/>
              <a:gd name="connsiteY173" fmla="*/ 1741375 h 5693096"/>
              <a:gd name="connsiteX174" fmla="*/ 8774583 w 12192000"/>
              <a:gd name="connsiteY174" fmla="*/ 1747097 h 5693096"/>
              <a:gd name="connsiteX175" fmla="*/ 8781735 w 12192000"/>
              <a:gd name="connsiteY175" fmla="*/ 1766646 h 5693096"/>
              <a:gd name="connsiteX176" fmla="*/ 8680176 w 12192000"/>
              <a:gd name="connsiteY176" fmla="*/ 1926854 h 5693096"/>
              <a:gd name="connsiteX177" fmla="*/ 9154600 w 12192000"/>
              <a:gd name="connsiteY177" fmla="*/ 1851041 h 5693096"/>
              <a:gd name="connsiteX178" fmla="*/ 9112641 w 12192000"/>
              <a:gd name="connsiteY178" fmla="*/ 1879650 h 5693096"/>
              <a:gd name="connsiteX179" fmla="*/ 9116932 w 12192000"/>
              <a:gd name="connsiteY179" fmla="*/ 1895861 h 5693096"/>
              <a:gd name="connsiteX180" fmla="*/ 10829629 w 12192000"/>
              <a:gd name="connsiteY180" fmla="*/ 1512030 h 5693096"/>
              <a:gd name="connsiteX181" fmla="*/ 10836781 w 12192000"/>
              <a:gd name="connsiteY181" fmla="*/ 1534917 h 5693096"/>
              <a:gd name="connsiteX182" fmla="*/ 10668945 w 12192000"/>
              <a:gd name="connsiteY182" fmla="*/ 1631709 h 5693096"/>
              <a:gd name="connsiteX183" fmla="*/ 10443414 w 12192000"/>
              <a:gd name="connsiteY183" fmla="*/ 1672715 h 5693096"/>
              <a:gd name="connsiteX184" fmla="*/ 10217883 w 12192000"/>
              <a:gd name="connsiteY184" fmla="*/ 1722303 h 5693096"/>
              <a:gd name="connsiteX185" fmla="*/ 10187368 w 12192000"/>
              <a:gd name="connsiteY185" fmla="*/ 1752819 h 5693096"/>
              <a:gd name="connsiteX186" fmla="*/ 10131104 w 12192000"/>
              <a:gd name="connsiteY186" fmla="*/ 1793347 h 5693096"/>
              <a:gd name="connsiteX187" fmla="*/ 9947533 w 12192000"/>
              <a:gd name="connsiteY187" fmla="*/ 1828631 h 5693096"/>
              <a:gd name="connsiteX188" fmla="*/ 9865999 w 12192000"/>
              <a:gd name="connsiteY188" fmla="*/ 1794778 h 5693096"/>
              <a:gd name="connsiteX189" fmla="*/ 9428289 w 12192000"/>
              <a:gd name="connsiteY189" fmla="*/ 1873451 h 5693096"/>
              <a:gd name="connsiteX190" fmla="*/ 9175580 w 12192000"/>
              <a:gd name="connsiteY190" fmla="*/ 1957846 h 5693096"/>
              <a:gd name="connsiteX191" fmla="*/ 9074019 w 12192000"/>
              <a:gd name="connsiteY191" fmla="*/ 1973581 h 5693096"/>
              <a:gd name="connsiteX192" fmla="*/ 9042550 w 12192000"/>
              <a:gd name="connsiteY192" fmla="*/ 1968813 h 5693096"/>
              <a:gd name="connsiteX193" fmla="*/ 8717844 w 12192000"/>
              <a:gd name="connsiteY193" fmla="*/ 2120915 h 5693096"/>
              <a:gd name="connsiteX194" fmla="*/ 8677792 w 12192000"/>
              <a:gd name="connsiteY194" fmla="*/ 2215323 h 5693096"/>
              <a:gd name="connsiteX195" fmla="*/ 8772199 w 12192000"/>
              <a:gd name="connsiteY195" fmla="*/ 2232012 h 5693096"/>
              <a:gd name="connsiteX196" fmla="*/ 8938606 w 12192000"/>
              <a:gd name="connsiteY196" fmla="*/ 2170980 h 5693096"/>
              <a:gd name="connsiteX197" fmla="*/ 8949096 w 12192000"/>
              <a:gd name="connsiteY197" fmla="*/ 2193390 h 5693096"/>
              <a:gd name="connsiteX198" fmla="*/ 8729764 w 12192000"/>
              <a:gd name="connsiteY198" fmla="*/ 2287798 h 5693096"/>
              <a:gd name="connsiteX199" fmla="*/ 9184162 w 12192000"/>
              <a:gd name="connsiteY199" fmla="*/ 2273017 h 5693096"/>
              <a:gd name="connsiteX200" fmla="*/ 9320529 w 12192000"/>
              <a:gd name="connsiteY200" fmla="*/ 2233919 h 5693096"/>
              <a:gd name="connsiteX201" fmla="*/ 9047795 w 12192000"/>
              <a:gd name="connsiteY201" fmla="*/ 2450867 h 5693096"/>
              <a:gd name="connsiteX202" fmla="*/ 8938606 w 12192000"/>
              <a:gd name="connsiteY202" fmla="*/ 2577698 h 5693096"/>
              <a:gd name="connsiteX203" fmla="*/ 9087847 w 12192000"/>
              <a:gd name="connsiteY203" fmla="*/ 2625379 h 5693096"/>
              <a:gd name="connsiteX204" fmla="*/ 9409693 w 12192000"/>
              <a:gd name="connsiteY204" fmla="*/ 2587234 h 5693096"/>
              <a:gd name="connsiteX205" fmla="*/ 9536047 w 12192000"/>
              <a:gd name="connsiteY205" fmla="*/ 2550520 h 5693096"/>
              <a:gd name="connsiteX206" fmla="*/ 9608045 w 12192000"/>
              <a:gd name="connsiteY206" fmla="*/ 2460403 h 5693096"/>
              <a:gd name="connsiteX207" fmla="*/ 9835960 w 12192000"/>
              <a:gd name="connsiteY207" fmla="*/ 2394603 h 5693096"/>
              <a:gd name="connsiteX208" fmla="*/ 9844066 w 12192000"/>
              <a:gd name="connsiteY208" fmla="*/ 2417490 h 5693096"/>
              <a:gd name="connsiteX209" fmla="*/ 9710082 w 12192000"/>
              <a:gd name="connsiteY209" fmla="*/ 2468032 h 5693096"/>
              <a:gd name="connsiteX210" fmla="*/ 9708652 w 12192000"/>
              <a:gd name="connsiteY210" fmla="*/ 2485197 h 5693096"/>
              <a:gd name="connsiteX211" fmla="*/ 9866953 w 12192000"/>
              <a:gd name="connsiteY211" fmla="*/ 2495687 h 5693096"/>
              <a:gd name="connsiteX212" fmla="*/ 9887932 w 12192000"/>
              <a:gd name="connsiteY212" fmla="*/ 2461356 h 5693096"/>
              <a:gd name="connsiteX213" fmla="*/ 10702799 w 12192000"/>
              <a:gd name="connsiteY213" fmla="*/ 2238687 h 5693096"/>
              <a:gd name="connsiteX214" fmla="*/ 10523995 w 12192000"/>
              <a:gd name="connsiteY214" fmla="*/ 2287321 h 5693096"/>
              <a:gd name="connsiteX215" fmla="*/ 10455334 w 12192000"/>
              <a:gd name="connsiteY215" fmla="*/ 2329757 h 5693096"/>
              <a:gd name="connsiteX216" fmla="*/ 10308954 w 12192000"/>
              <a:gd name="connsiteY216" fmla="*/ 2403186 h 5693096"/>
              <a:gd name="connsiteX217" fmla="*/ 10236002 w 12192000"/>
              <a:gd name="connsiteY217" fmla="*/ 2451820 h 5693096"/>
              <a:gd name="connsiteX218" fmla="*/ 10252691 w 12192000"/>
              <a:gd name="connsiteY218" fmla="*/ 2483290 h 5693096"/>
              <a:gd name="connsiteX219" fmla="*/ 10551173 w 12192000"/>
              <a:gd name="connsiteY219" fmla="*/ 2366948 h 5693096"/>
              <a:gd name="connsiteX220" fmla="*/ 10554033 w 12192000"/>
              <a:gd name="connsiteY220" fmla="*/ 2408908 h 5693096"/>
              <a:gd name="connsiteX221" fmla="*/ 10870635 w 12192000"/>
              <a:gd name="connsiteY221" fmla="*/ 2327850 h 5693096"/>
              <a:gd name="connsiteX222" fmla="*/ 10870635 w 12192000"/>
              <a:gd name="connsiteY222" fmla="*/ 2418444 h 5693096"/>
              <a:gd name="connsiteX223" fmla="*/ 10653687 w 12192000"/>
              <a:gd name="connsiteY223" fmla="*/ 2478998 h 5693096"/>
              <a:gd name="connsiteX224" fmla="*/ 10650350 w 12192000"/>
              <a:gd name="connsiteY224" fmla="*/ 2461356 h 5693096"/>
              <a:gd name="connsiteX225" fmla="*/ 10559279 w 12192000"/>
              <a:gd name="connsiteY225" fmla="*/ 2553857 h 5693096"/>
              <a:gd name="connsiteX226" fmla="*/ 10443414 w 12192000"/>
              <a:gd name="connsiteY226" fmla="*/ 2587711 h 5693096"/>
              <a:gd name="connsiteX227" fmla="*/ 10164481 w 12192000"/>
              <a:gd name="connsiteY227" fmla="*/ 2672106 h 5693096"/>
              <a:gd name="connsiteX228" fmla="*/ 9829761 w 12192000"/>
              <a:gd name="connsiteY228" fmla="*/ 2769375 h 5693096"/>
              <a:gd name="connsiteX229" fmla="*/ 9650481 w 12192000"/>
              <a:gd name="connsiteY229" fmla="*/ 2824208 h 5693096"/>
              <a:gd name="connsiteX230" fmla="*/ 9230413 w 12192000"/>
              <a:gd name="connsiteY230" fmla="*/ 2944841 h 5693096"/>
              <a:gd name="connsiteX231" fmla="*/ 9213725 w 12192000"/>
              <a:gd name="connsiteY231" fmla="*/ 2958668 h 5693096"/>
              <a:gd name="connsiteX232" fmla="*/ 8972459 w 12192000"/>
              <a:gd name="connsiteY232" fmla="*/ 3091221 h 5693096"/>
              <a:gd name="connsiteX233" fmla="*/ 8948142 w 12192000"/>
              <a:gd name="connsiteY233" fmla="*/ 3095989 h 5693096"/>
              <a:gd name="connsiteX234" fmla="*/ 8881865 w 12192000"/>
              <a:gd name="connsiteY234" fmla="*/ 3171325 h 5693096"/>
              <a:gd name="connsiteX235" fmla="*/ 8977227 w 12192000"/>
              <a:gd name="connsiteY235" fmla="*/ 3171325 h 5693096"/>
              <a:gd name="connsiteX236" fmla="*/ 8856118 w 12192000"/>
              <a:gd name="connsiteY236" fmla="*/ 3286236 h 5693096"/>
              <a:gd name="connsiteX237" fmla="*/ 8831800 w 12192000"/>
              <a:gd name="connsiteY237" fmla="*/ 3223297 h 5693096"/>
              <a:gd name="connsiteX238" fmla="*/ 8801285 w 12192000"/>
              <a:gd name="connsiteY238" fmla="*/ 3267640 h 5693096"/>
              <a:gd name="connsiteX239" fmla="*/ 8850396 w 12192000"/>
              <a:gd name="connsiteY239" fmla="*/ 3325334 h 5693096"/>
              <a:gd name="connsiteX240" fmla="*/ 9011558 w 12192000"/>
              <a:gd name="connsiteY240" fmla="*/ 3288143 h 5693096"/>
              <a:gd name="connsiteX241" fmla="*/ 9252823 w 12192000"/>
              <a:gd name="connsiteY241" fmla="*/ 3214714 h 5693096"/>
              <a:gd name="connsiteX242" fmla="*/ 9221830 w 12192000"/>
              <a:gd name="connsiteY242" fmla="*/ 3249522 h 5693096"/>
              <a:gd name="connsiteX243" fmla="*/ 9296689 w 12192000"/>
              <a:gd name="connsiteY243" fmla="*/ 3201841 h 5693096"/>
              <a:gd name="connsiteX244" fmla="*/ 9491227 w 12192000"/>
              <a:gd name="connsiteY244" fmla="*/ 3129366 h 5693096"/>
              <a:gd name="connsiteX245" fmla="*/ 9503147 w 12192000"/>
              <a:gd name="connsiteY245" fmla="*/ 3149868 h 5693096"/>
              <a:gd name="connsiteX246" fmla="*/ 9358197 w 12192000"/>
              <a:gd name="connsiteY246" fmla="*/ 3212807 h 5693096"/>
              <a:gd name="connsiteX247" fmla="*/ 9360581 w 12192000"/>
              <a:gd name="connsiteY247" fmla="*/ 3227112 h 5693096"/>
              <a:gd name="connsiteX248" fmla="*/ 9482168 w 12192000"/>
              <a:gd name="connsiteY248" fmla="*/ 3201841 h 5693096"/>
              <a:gd name="connsiteX249" fmla="*/ 9487890 w 12192000"/>
              <a:gd name="connsiteY249" fmla="*/ 3221390 h 5693096"/>
              <a:gd name="connsiteX250" fmla="*/ 9180825 w 12192000"/>
              <a:gd name="connsiteY250" fmla="*/ 3333917 h 5693096"/>
              <a:gd name="connsiteX251" fmla="*/ 8871852 w 12192000"/>
              <a:gd name="connsiteY251" fmla="*/ 3420696 h 5693096"/>
              <a:gd name="connsiteX252" fmla="*/ 8935268 w 12192000"/>
              <a:gd name="connsiteY252" fmla="*/ 3449781 h 5693096"/>
              <a:gd name="connsiteX253" fmla="*/ 8706877 w 12192000"/>
              <a:gd name="connsiteY253" fmla="*/ 3530839 h 5693096"/>
              <a:gd name="connsiteX254" fmla="*/ 8618190 w 12192000"/>
              <a:gd name="connsiteY254" fmla="*/ 3564215 h 5693096"/>
              <a:gd name="connsiteX255" fmla="*/ 8346410 w 12192000"/>
              <a:gd name="connsiteY255" fmla="*/ 3675312 h 5693096"/>
              <a:gd name="connsiteX256" fmla="*/ 8322569 w 12192000"/>
              <a:gd name="connsiteY256" fmla="*/ 3761614 h 5693096"/>
              <a:gd name="connsiteX257" fmla="*/ 8278226 w 12192000"/>
              <a:gd name="connsiteY257" fmla="*/ 3724900 h 5693096"/>
              <a:gd name="connsiteX258" fmla="*/ 8203844 w 12192000"/>
              <a:gd name="connsiteY258" fmla="*/ 3811679 h 5693096"/>
              <a:gd name="connsiteX259" fmla="*/ 8523782 w 12192000"/>
              <a:gd name="connsiteY259" fmla="*/ 3825507 h 5693096"/>
              <a:gd name="connsiteX260" fmla="*/ 8642031 w 12192000"/>
              <a:gd name="connsiteY260" fmla="*/ 3835043 h 5693096"/>
              <a:gd name="connsiteX261" fmla="*/ 8637739 w 12192000"/>
              <a:gd name="connsiteY261" fmla="*/ 3831228 h 569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12192000" h="5693096">
                <a:moveTo>
                  <a:pt x="8637739" y="3831228"/>
                </a:moveTo>
                <a:cubicBezTo>
                  <a:pt x="8556205" y="3865558"/>
                  <a:pt x="8475624" y="3901319"/>
                  <a:pt x="8393614" y="3933265"/>
                </a:cubicBezTo>
                <a:cubicBezTo>
                  <a:pt x="8231499" y="3996681"/>
                  <a:pt x="8068907" y="4059143"/>
                  <a:pt x="7905838" y="4119698"/>
                </a:cubicBezTo>
                <a:cubicBezTo>
                  <a:pt x="7764703" y="4172147"/>
                  <a:pt x="7620706" y="4216013"/>
                  <a:pt x="7481478" y="4272753"/>
                </a:cubicBezTo>
                <a:cubicBezTo>
                  <a:pt x="7369905" y="4318050"/>
                  <a:pt x="7265484" y="4380989"/>
                  <a:pt x="7154864" y="4429623"/>
                </a:cubicBezTo>
                <a:cubicBezTo>
                  <a:pt x="6852091" y="4562176"/>
                  <a:pt x="6548841" y="4693775"/>
                  <a:pt x="6243683" y="4821560"/>
                </a:cubicBezTo>
                <a:cubicBezTo>
                  <a:pt x="6076800" y="4891174"/>
                  <a:pt x="5907056" y="4953636"/>
                  <a:pt x="5737789" y="5017528"/>
                </a:cubicBezTo>
                <a:cubicBezTo>
                  <a:pt x="5587594" y="5073792"/>
                  <a:pt x="5435969" y="5126241"/>
                  <a:pt x="5285774" y="5182505"/>
                </a:cubicBezTo>
                <a:cubicBezTo>
                  <a:pt x="5100295" y="5252595"/>
                  <a:pt x="4917678" y="5331269"/>
                  <a:pt x="4730292" y="5395638"/>
                </a:cubicBezTo>
                <a:cubicBezTo>
                  <a:pt x="4556733" y="5455239"/>
                  <a:pt x="4378884" y="5501013"/>
                  <a:pt x="4202942" y="5553462"/>
                </a:cubicBezTo>
                <a:cubicBezTo>
                  <a:pt x="4108533" y="5581593"/>
                  <a:pt x="4016509" y="5618785"/>
                  <a:pt x="3920194" y="5636903"/>
                </a:cubicBezTo>
                <a:cubicBezTo>
                  <a:pt x="3803375" y="5658836"/>
                  <a:pt x="3680359" y="5652161"/>
                  <a:pt x="3565925" y="5681723"/>
                </a:cubicBezTo>
                <a:cubicBezTo>
                  <a:pt x="3436710" y="5715100"/>
                  <a:pt x="3315600" y="5688875"/>
                  <a:pt x="3194491" y="5663604"/>
                </a:cubicBezTo>
                <a:cubicBezTo>
                  <a:pt x="3065276" y="5636426"/>
                  <a:pt x="2933199" y="5605434"/>
                  <a:pt x="2814474" y="5549647"/>
                </a:cubicBezTo>
                <a:cubicBezTo>
                  <a:pt x="2599910" y="5449040"/>
                  <a:pt x="2381055" y="5347480"/>
                  <a:pt x="2189378" y="5211113"/>
                </a:cubicBezTo>
                <a:cubicBezTo>
                  <a:pt x="2010098" y="5083328"/>
                  <a:pt x="1795534" y="5049952"/>
                  <a:pt x="1614346" y="4940286"/>
                </a:cubicBezTo>
                <a:cubicBezTo>
                  <a:pt x="1553792" y="4903572"/>
                  <a:pt x="1498482" y="4850169"/>
                  <a:pt x="1455569" y="4793429"/>
                </a:cubicBezTo>
                <a:cubicBezTo>
                  <a:pt x="1381664" y="4695683"/>
                  <a:pt x="1278196" y="4648956"/>
                  <a:pt x="1175682" y="4594123"/>
                </a:cubicBezTo>
                <a:cubicBezTo>
                  <a:pt x="1115128" y="4561699"/>
                  <a:pt x="1063156" y="4508774"/>
                  <a:pt x="1015951" y="4456801"/>
                </a:cubicBezTo>
                <a:cubicBezTo>
                  <a:pt x="925835" y="4357625"/>
                  <a:pt x="833811" y="4258449"/>
                  <a:pt x="759428" y="4147829"/>
                </a:cubicBezTo>
                <a:cubicBezTo>
                  <a:pt x="720330" y="4089182"/>
                  <a:pt x="683616" y="4033872"/>
                  <a:pt x="637365" y="3979516"/>
                </a:cubicBezTo>
                <a:cubicBezTo>
                  <a:pt x="581579" y="3914193"/>
                  <a:pt x="561076" y="3817401"/>
                  <a:pt x="527222" y="3733483"/>
                </a:cubicBezTo>
                <a:cubicBezTo>
                  <a:pt x="502905" y="3673404"/>
                  <a:pt x="485263" y="3610466"/>
                  <a:pt x="458562" y="3551818"/>
                </a:cubicBezTo>
                <a:cubicBezTo>
                  <a:pt x="449503" y="3531792"/>
                  <a:pt x="422325" y="3510813"/>
                  <a:pt x="401345" y="3507952"/>
                </a:cubicBezTo>
                <a:cubicBezTo>
                  <a:pt x="324579" y="3496985"/>
                  <a:pt x="307890" y="3438338"/>
                  <a:pt x="298831" y="3380644"/>
                </a:cubicBezTo>
                <a:cubicBezTo>
                  <a:pt x="272607" y="3216145"/>
                  <a:pt x="185351" y="3073102"/>
                  <a:pt x="141007" y="2915278"/>
                </a:cubicBezTo>
                <a:cubicBezTo>
                  <a:pt x="127657" y="2868075"/>
                  <a:pt x="129564" y="2815149"/>
                  <a:pt x="132902" y="2765561"/>
                </a:cubicBezTo>
                <a:cubicBezTo>
                  <a:pt x="134809" y="2735521"/>
                  <a:pt x="167709" y="2703099"/>
                  <a:pt x="106200" y="2695470"/>
                </a:cubicBezTo>
                <a:cubicBezTo>
                  <a:pt x="99048" y="2694516"/>
                  <a:pt x="100002" y="2644928"/>
                  <a:pt x="93803" y="2619180"/>
                </a:cubicBezTo>
                <a:cubicBezTo>
                  <a:pt x="78069" y="2550997"/>
                  <a:pt x="48030" y="2483767"/>
                  <a:pt x="45646" y="2415106"/>
                </a:cubicBezTo>
                <a:cubicBezTo>
                  <a:pt x="41831" y="2303533"/>
                  <a:pt x="54705" y="2191483"/>
                  <a:pt x="60903" y="2079909"/>
                </a:cubicBezTo>
                <a:cubicBezTo>
                  <a:pt x="64718" y="2016971"/>
                  <a:pt x="78545" y="1955939"/>
                  <a:pt x="93803" y="1894431"/>
                </a:cubicBezTo>
                <a:cubicBezTo>
                  <a:pt x="106200" y="1845320"/>
                  <a:pt x="94280" y="1845796"/>
                  <a:pt x="38017" y="1832922"/>
                </a:cubicBezTo>
                <a:cubicBezTo>
                  <a:pt x="20375" y="1829108"/>
                  <a:pt x="-4896" y="1784288"/>
                  <a:pt x="826" y="1767600"/>
                </a:cubicBezTo>
                <a:cubicBezTo>
                  <a:pt x="32772" y="1675099"/>
                  <a:pt x="68532" y="1583075"/>
                  <a:pt x="111922" y="1495342"/>
                </a:cubicBezTo>
                <a:cubicBezTo>
                  <a:pt x="147206" y="1423821"/>
                  <a:pt x="210145" y="1410470"/>
                  <a:pt x="281189" y="1445754"/>
                </a:cubicBezTo>
                <a:cubicBezTo>
                  <a:pt x="322672" y="1402841"/>
                  <a:pt x="335069" y="1343240"/>
                  <a:pt x="406590" y="1314631"/>
                </a:cubicBezTo>
                <a:cubicBezTo>
                  <a:pt x="459516" y="1293652"/>
                  <a:pt x="489078" y="1207349"/>
                  <a:pt x="474297" y="1145364"/>
                </a:cubicBezTo>
                <a:cubicBezTo>
                  <a:pt x="560122" y="1160145"/>
                  <a:pt x="650716" y="1178741"/>
                  <a:pt x="741786" y="1190661"/>
                </a:cubicBezTo>
                <a:cubicBezTo>
                  <a:pt x="833334" y="1202581"/>
                  <a:pt x="813785" y="1132014"/>
                  <a:pt x="819983" y="1063353"/>
                </a:cubicBezTo>
                <a:cubicBezTo>
                  <a:pt x="733204" y="1082902"/>
                  <a:pt x="653100" y="1101021"/>
                  <a:pt x="564414" y="1121524"/>
                </a:cubicBezTo>
                <a:cubicBezTo>
                  <a:pt x="606373" y="1070505"/>
                  <a:pt x="643564" y="1025208"/>
                  <a:pt x="683139" y="976574"/>
                </a:cubicBezTo>
                <a:cubicBezTo>
                  <a:pt x="688384" y="1106266"/>
                  <a:pt x="784699" y="1037605"/>
                  <a:pt x="835241" y="1058585"/>
                </a:cubicBezTo>
                <a:cubicBezTo>
                  <a:pt x="842393" y="1022348"/>
                  <a:pt x="848592" y="992785"/>
                  <a:pt x="854313" y="963223"/>
                </a:cubicBezTo>
                <a:cubicBezTo>
                  <a:pt x="880538" y="971806"/>
                  <a:pt x="906762" y="984680"/>
                  <a:pt x="933940" y="988494"/>
                </a:cubicBezTo>
                <a:cubicBezTo>
                  <a:pt x="962549" y="992309"/>
                  <a:pt x="992111" y="987541"/>
                  <a:pt x="1021673" y="986110"/>
                </a:cubicBezTo>
                <a:cubicBezTo>
                  <a:pt x="1073645" y="982772"/>
                  <a:pt x="1126571" y="984203"/>
                  <a:pt x="1177590" y="973713"/>
                </a:cubicBezTo>
                <a:cubicBezTo>
                  <a:pt x="1267706" y="955594"/>
                  <a:pt x="1355439" y="925555"/>
                  <a:pt x="1445556" y="908867"/>
                </a:cubicBezTo>
                <a:cubicBezTo>
                  <a:pt x="1539964" y="891702"/>
                  <a:pt x="1636280" y="885027"/>
                  <a:pt x="1731641" y="872630"/>
                </a:cubicBezTo>
                <a:cubicBezTo>
                  <a:pt x="1799348" y="863570"/>
                  <a:pt x="1867055" y="852604"/>
                  <a:pt x="1944775" y="840683"/>
                </a:cubicBezTo>
                <a:cubicBezTo>
                  <a:pt x="1862287" y="894563"/>
                  <a:pt x="1790766" y="940813"/>
                  <a:pt x="1719721" y="987541"/>
                </a:cubicBezTo>
                <a:cubicBezTo>
                  <a:pt x="1723536" y="994216"/>
                  <a:pt x="1727350" y="1000891"/>
                  <a:pt x="1730688" y="1007566"/>
                </a:cubicBezTo>
                <a:cubicBezTo>
                  <a:pt x="1925226" y="988494"/>
                  <a:pt x="2119764" y="968945"/>
                  <a:pt x="2314302" y="949873"/>
                </a:cubicBezTo>
                <a:cubicBezTo>
                  <a:pt x="2315732" y="961793"/>
                  <a:pt x="2317639" y="974190"/>
                  <a:pt x="2319070" y="986110"/>
                </a:cubicBezTo>
                <a:cubicBezTo>
                  <a:pt x="2190808" y="1005659"/>
                  <a:pt x="2062070" y="1025208"/>
                  <a:pt x="1933808" y="1044758"/>
                </a:cubicBezTo>
                <a:cubicBezTo>
                  <a:pt x="1934762" y="1052863"/>
                  <a:pt x="1935716" y="1060492"/>
                  <a:pt x="1936669" y="1068598"/>
                </a:cubicBezTo>
                <a:cubicBezTo>
                  <a:pt x="2028693" y="1068598"/>
                  <a:pt x="2120718" y="1068598"/>
                  <a:pt x="2224662" y="1068598"/>
                </a:cubicBezTo>
                <a:cubicBezTo>
                  <a:pt x="2207020" y="1083856"/>
                  <a:pt x="2195576" y="1093392"/>
                  <a:pt x="2184133" y="1103405"/>
                </a:cubicBezTo>
                <a:cubicBezTo>
                  <a:pt x="2209404" y="1128199"/>
                  <a:pt x="2210358" y="1131060"/>
                  <a:pt x="2408233" y="1090531"/>
                </a:cubicBezTo>
                <a:cubicBezTo>
                  <a:pt x="2487383" y="1074320"/>
                  <a:pt x="2562719" y="1040466"/>
                  <a:pt x="2663803" y="1006613"/>
                </a:cubicBezTo>
                <a:cubicBezTo>
                  <a:pt x="2593712" y="1055724"/>
                  <a:pt x="2543647" y="1090531"/>
                  <a:pt x="2494059" y="1125338"/>
                </a:cubicBezTo>
                <a:cubicBezTo>
                  <a:pt x="2497873" y="1135828"/>
                  <a:pt x="2501211" y="1146318"/>
                  <a:pt x="2505025" y="1157284"/>
                </a:cubicBezTo>
                <a:cubicBezTo>
                  <a:pt x="2947027" y="1089578"/>
                  <a:pt x="3388552" y="1022348"/>
                  <a:pt x="3830554" y="954641"/>
                </a:cubicBezTo>
                <a:cubicBezTo>
                  <a:pt x="3833415" y="965131"/>
                  <a:pt x="3836275" y="975620"/>
                  <a:pt x="3839136" y="986110"/>
                </a:cubicBezTo>
                <a:cubicBezTo>
                  <a:pt x="3750450" y="1014242"/>
                  <a:pt x="3662717" y="1046665"/>
                  <a:pt x="3573077" y="1070028"/>
                </a:cubicBezTo>
                <a:cubicBezTo>
                  <a:pt x="3447676" y="1102928"/>
                  <a:pt x="3320368" y="1127246"/>
                  <a:pt x="3194968" y="1160145"/>
                </a:cubicBezTo>
                <a:cubicBezTo>
                  <a:pt x="3049541" y="1198290"/>
                  <a:pt x="2905068" y="1241680"/>
                  <a:pt x="2763932" y="1301281"/>
                </a:cubicBezTo>
                <a:cubicBezTo>
                  <a:pt x="3248847" y="1294605"/>
                  <a:pt x="3713735" y="1156808"/>
                  <a:pt x="4190068" y="1098637"/>
                </a:cubicBezTo>
                <a:cubicBezTo>
                  <a:pt x="4160982" y="1117709"/>
                  <a:pt x="4129989" y="1137735"/>
                  <a:pt x="4099474" y="1157761"/>
                </a:cubicBezTo>
                <a:cubicBezTo>
                  <a:pt x="4640175" y="1130583"/>
                  <a:pt x="5142255" y="920787"/>
                  <a:pt x="5677711" y="880259"/>
                </a:cubicBezTo>
                <a:cubicBezTo>
                  <a:pt x="5535145" y="916496"/>
                  <a:pt x="5392579" y="954164"/>
                  <a:pt x="5249537" y="988494"/>
                </a:cubicBezTo>
                <a:cubicBezTo>
                  <a:pt x="4884301" y="1076704"/>
                  <a:pt x="4519066" y="1163960"/>
                  <a:pt x="4153830" y="1250262"/>
                </a:cubicBezTo>
                <a:cubicBezTo>
                  <a:pt x="4063713" y="1271719"/>
                  <a:pt x="3975504" y="1291744"/>
                  <a:pt x="3956431" y="1409993"/>
                </a:cubicBezTo>
                <a:cubicBezTo>
                  <a:pt x="4084693" y="1379001"/>
                  <a:pt x="4213908" y="1348485"/>
                  <a:pt x="4356951" y="1313678"/>
                </a:cubicBezTo>
                <a:cubicBezTo>
                  <a:pt x="4314038" y="1339425"/>
                  <a:pt x="4282092" y="1358498"/>
                  <a:pt x="4258728" y="1372325"/>
                </a:cubicBezTo>
                <a:cubicBezTo>
                  <a:pt x="4282568" y="1549221"/>
                  <a:pt x="4423227" y="1529195"/>
                  <a:pt x="4538138" y="1563049"/>
                </a:cubicBezTo>
                <a:cubicBezTo>
                  <a:pt x="4707882" y="1613114"/>
                  <a:pt x="4875719" y="1584982"/>
                  <a:pt x="5045462" y="1578783"/>
                </a:cubicBezTo>
                <a:cubicBezTo>
                  <a:pt x="5143685" y="1574969"/>
                  <a:pt x="5242385" y="1580691"/>
                  <a:pt x="5340607" y="1574969"/>
                </a:cubicBezTo>
                <a:cubicBezTo>
                  <a:pt x="5394487" y="1571631"/>
                  <a:pt x="5446936" y="1553989"/>
                  <a:pt x="5500338" y="1542546"/>
                </a:cubicBezTo>
                <a:cubicBezTo>
                  <a:pt x="5741126" y="1492958"/>
                  <a:pt x="5981915" y="1444800"/>
                  <a:pt x="6222227" y="1393305"/>
                </a:cubicBezTo>
                <a:cubicBezTo>
                  <a:pt x="6313774" y="1373756"/>
                  <a:pt x="6402937" y="1343717"/>
                  <a:pt x="6494008" y="1324644"/>
                </a:cubicBezTo>
                <a:cubicBezTo>
                  <a:pt x="6548841" y="1313201"/>
                  <a:pt x="6606534" y="1316539"/>
                  <a:pt x="6661844" y="1308910"/>
                </a:cubicBezTo>
                <a:cubicBezTo>
                  <a:pt x="6718584" y="1300804"/>
                  <a:pt x="6773894" y="1286023"/>
                  <a:pt x="6830158" y="1275533"/>
                </a:cubicBezTo>
                <a:cubicBezTo>
                  <a:pt x="7014206" y="1240249"/>
                  <a:pt x="7198731" y="1204965"/>
                  <a:pt x="7382779" y="1169681"/>
                </a:cubicBezTo>
                <a:cubicBezTo>
                  <a:pt x="7390408" y="1168251"/>
                  <a:pt x="7397084" y="1162529"/>
                  <a:pt x="7423308" y="1149179"/>
                </a:cubicBezTo>
                <a:cubicBezTo>
                  <a:pt x="7209221" y="1168251"/>
                  <a:pt x="7016113" y="1185893"/>
                  <a:pt x="6822529" y="1203058"/>
                </a:cubicBezTo>
                <a:cubicBezTo>
                  <a:pt x="6820622" y="1195429"/>
                  <a:pt x="6818714" y="1187800"/>
                  <a:pt x="6816807" y="1179694"/>
                </a:cubicBezTo>
                <a:cubicBezTo>
                  <a:pt x="7113382" y="1103405"/>
                  <a:pt x="7420447" y="1070505"/>
                  <a:pt x="7717022" y="994216"/>
                </a:cubicBezTo>
                <a:cubicBezTo>
                  <a:pt x="7715591" y="986587"/>
                  <a:pt x="7714161" y="979435"/>
                  <a:pt x="7712731" y="971806"/>
                </a:cubicBezTo>
                <a:cubicBezTo>
                  <a:pt x="7647885" y="975143"/>
                  <a:pt x="7583039" y="978004"/>
                  <a:pt x="7518193" y="981342"/>
                </a:cubicBezTo>
                <a:cubicBezTo>
                  <a:pt x="7518670" y="978004"/>
                  <a:pt x="7518670" y="974190"/>
                  <a:pt x="7519146" y="970852"/>
                </a:cubicBezTo>
                <a:cubicBezTo>
                  <a:pt x="7729896" y="915542"/>
                  <a:pt x="7940646" y="860709"/>
                  <a:pt x="8169036" y="801108"/>
                </a:cubicBezTo>
                <a:cubicBezTo>
                  <a:pt x="8135660" y="770116"/>
                  <a:pt x="8124694" y="760103"/>
                  <a:pt x="8110866" y="747229"/>
                </a:cubicBezTo>
                <a:cubicBezTo>
                  <a:pt x="8219579" y="706223"/>
                  <a:pt x="8323999" y="667125"/>
                  <a:pt x="8447493" y="620398"/>
                </a:cubicBezTo>
                <a:cubicBezTo>
                  <a:pt x="8406964" y="617537"/>
                  <a:pt x="8385508" y="616106"/>
                  <a:pt x="8360714" y="614676"/>
                </a:cubicBezTo>
                <a:cubicBezTo>
                  <a:pt x="8365482" y="590836"/>
                  <a:pt x="8369773" y="570810"/>
                  <a:pt x="8375495" y="544108"/>
                </a:cubicBezTo>
                <a:cubicBezTo>
                  <a:pt x="8224823" y="544108"/>
                  <a:pt x="8078920" y="544108"/>
                  <a:pt x="7933493" y="544108"/>
                </a:cubicBezTo>
                <a:cubicBezTo>
                  <a:pt x="7932539" y="538863"/>
                  <a:pt x="7931109" y="533142"/>
                  <a:pt x="7930155" y="527897"/>
                </a:cubicBezTo>
                <a:cubicBezTo>
                  <a:pt x="7991664" y="519791"/>
                  <a:pt x="8052696" y="512162"/>
                  <a:pt x="8114203" y="504056"/>
                </a:cubicBezTo>
                <a:cubicBezTo>
                  <a:pt x="8242465" y="486414"/>
                  <a:pt x="8370727" y="470680"/>
                  <a:pt x="8498512" y="449700"/>
                </a:cubicBezTo>
                <a:cubicBezTo>
                  <a:pt x="8515677" y="446839"/>
                  <a:pt x="8541424" y="417754"/>
                  <a:pt x="8539994" y="402973"/>
                </a:cubicBezTo>
                <a:cubicBezTo>
                  <a:pt x="8537610" y="375318"/>
                  <a:pt x="8524259" y="341941"/>
                  <a:pt x="8504233" y="324299"/>
                </a:cubicBezTo>
                <a:cubicBezTo>
                  <a:pt x="8492789" y="314286"/>
                  <a:pt x="8457983" y="331928"/>
                  <a:pt x="8433665" y="336220"/>
                </a:cubicBezTo>
                <a:cubicBezTo>
                  <a:pt x="8398858" y="342418"/>
                  <a:pt x="8364051" y="347663"/>
                  <a:pt x="8329245" y="352908"/>
                </a:cubicBezTo>
                <a:cubicBezTo>
                  <a:pt x="8324477" y="345279"/>
                  <a:pt x="8319709" y="337650"/>
                  <a:pt x="8314940" y="329544"/>
                </a:cubicBezTo>
                <a:cubicBezTo>
                  <a:pt x="8340688" y="314286"/>
                  <a:pt x="8364528" y="294261"/>
                  <a:pt x="8391706" y="285678"/>
                </a:cubicBezTo>
                <a:cubicBezTo>
                  <a:pt x="8425083" y="275665"/>
                  <a:pt x="8462751" y="278526"/>
                  <a:pt x="8496604" y="268990"/>
                </a:cubicBezTo>
                <a:cubicBezTo>
                  <a:pt x="8508524" y="265652"/>
                  <a:pt x="8515200" y="242288"/>
                  <a:pt x="8529027" y="220355"/>
                </a:cubicBezTo>
                <a:cubicBezTo>
                  <a:pt x="8580522" y="267559"/>
                  <a:pt x="8647276" y="275665"/>
                  <a:pt x="8727856" y="237043"/>
                </a:cubicBezTo>
                <a:cubicBezTo>
                  <a:pt x="8774107" y="214633"/>
                  <a:pt x="8838953" y="232275"/>
                  <a:pt x="8889017" y="214157"/>
                </a:cubicBezTo>
                <a:cubicBezTo>
                  <a:pt x="8981042" y="181257"/>
                  <a:pt x="9073066" y="161231"/>
                  <a:pt x="9170335" y="165045"/>
                </a:cubicBezTo>
                <a:cubicBezTo>
                  <a:pt x="9169858" y="156940"/>
                  <a:pt x="9169381" y="149311"/>
                  <a:pt x="9168905" y="141205"/>
                </a:cubicBezTo>
                <a:cubicBezTo>
                  <a:pt x="9337695" y="204144"/>
                  <a:pt x="9660971" y="191270"/>
                  <a:pt x="9714851" y="121179"/>
                </a:cubicBezTo>
                <a:cubicBezTo>
                  <a:pt x="9675752" y="121179"/>
                  <a:pt x="9634746" y="119272"/>
                  <a:pt x="9594694" y="121656"/>
                </a:cubicBezTo>
                <a:cubicBezTo>
                  <a:pt x="9519359" y="125470"/>
                  <a:pt x="9443546" y="132622"/>
                  <a:pt x="9368210" y="135960"/>
                </a:cubicBezTo>
                <a:cubicBezTo>
                  <a:pt x="9301934" y="139298"/>
                  <a:pt x="9235658" y="139774"/>
                  <a:pt x="9169381" y="141682"/>
                </a:cubicBezTo>
                <a:cubicBezTo>
                  <a:pt x="9029676" y="129761"/>
                  <a:pt x="8889971" y="117841"/>
                  <a:pt x="8724042" y="104014"/>
                </a:cubicBezTo>
                <a:cubicBezTo>
                  <a:pt x="8764094" y="92570"/>
                  <a:pt x="8781735" y="83511"/>
                  <a:pt x="8800331" y="82557"/>
                </a:cubicBezTo>
                <a:cubicBezTo>
                  <a:pt x="8914765" y="74452"/>
                  <a:pt x="9029199" y="65869"/>
                  <a:pt x="9143633" y="61578"/>
                </a:cubicBezTo>
                <a:cubicBezTo>
                  <a:pt x="9183209" y="60147"/>
                  <a:pt x="9223261" y="73021"/>
                  <a:pt x="9263312" y="73498"/>
                </a:cubicBezTo>
                <a:cubicBezTo>
                  <a:pt x="9367734" y="74928"/>
                  <a:pt x="9472155" y="72068"/>
                  <a:pt x="9576576" y="73498"/>
                </a:cubicBezTo>
                <a:cubicBezTo>
                  <a:pt x="9669554" y="74452"/>
                  <a:pt x="9763008" y="77313"/>
                  <a:pt x="9855986" y="82081"/>
                </a:cubicBezTo>
                <a:cubicBezTo>
                  <a:pt x="9887932" y="83511"/>
                  <a:pt x="9936090" y="71591"/>
                  <a:pt x="9917018" y="137867"/>
                </a:cubicBezTo>
                <a:cubicBezTo>
                  <a:pt x="9915110" y="145019"/>
                  <a:pt x="9960407" y="178873"/>
                  <a:pt x="9982817" y="177919"/>
                </a:cubicBezTo>
                <a:cubicBezTo>
                  <a:pt x="10086285" y="173151"/>
                  <a:pt x="10191183" y="168860"/>
                  <a:pt x="10292266" y="147880"/>
                </a:cubicBezTo>
                <a:cubicBezTo>
                  <a:pt x="10427203" y="119748"/>
                  <a:pt x="10559756" y="142159"/>
                  <a:pt x="10693262" y="145973"/>
                </a:cubicBezTo>
                <a:cubicBezTo>
                  <a:pt x="10772889" y="147880"/>
                  <a:pt x="10852516" y="133576"/>
                  <a:pt x="10955983" y="124040"/>
                </a:cubicBezTo>
                <a:cubicBezTo>
                  <a:pt x="10647488" y="104014"/>
                  <a:pt x="10362357" y="85418"/>
                  <a:pt x="10063398" y="65869"/>
                </a:cubicBezTo>
                <a:cubicBezTo>
                  <a:pt x="10103926" y="11513"/>
                  <a:pt x="10135396" y="-14712"/>
                  <a:pt x="10193567" y="11036"/>
                </a:cubicBezTo>
                <a:cubicBezTo>
                  <a:pt x="10209778" y="18188"/>
                  <a:pt x="10247922" y="-6129"/>
                  <a:pt x="10254121" y="1500"/>
                </a:cubicBezTo>
                <a:cubicBezTo>
                  <a:pt x="10304186" y="64439"/>
                  <a:pt x="10358066" y="1500"/>
                  <a:pt x="10409561" y="9606"/>
                </a:cubicBezTo>
                <a:cubicBezTo>
                  <a:pt x="10557848" y="32492"/>
                  <a:pt x="10707567" y="49181"/>
                  <a:pt x="10856807" y="64439"/>
                </a:cubicBezTo>
                <a:cubicBezTo>
                  <a:pt x="10940249" y="73021"/>
                  <a:pt x="11024645" y="73498"/>
                  <a:pt x="11109516" y="59671"/>
                </a:cubicBezTo>
                <a:cubicBezTo>
                  <a:pt x="11017969" y="52995"/>
                  <a:pt x="10925944" y="46320"/>
                  <a:pt x="10834397" y="40121"/>
                </a:cubicBezTo>
                <a:cubicBezTo>
                  <a:pt x="10834397" y="32016"/>
                  <a:pt x="10834397" y="24387"/>
                  <a:pt x="10834397" y="16281"/>
                </a:cubicBezTo>
                <a:cubicBezTo>
                  <a:pt x="10934051" y="16281"/>
                  <a:pt x="11033703" y="13897"/>
                  <a:pt x="11132880" y="19142"/>
                </a:cubicBezTo>
                <a:cubicBezTo>
                  <a:pt x="11145754" y="19619"/>
                  <a:pt x="11157196" y="56333"/>
                  <a:pt x="11169594" y="76359"/>
                </a:cubicBezTo>
                <a:cubicBezTo>
                  <a:pt x="11228718" y="80650"/>
                  <a:pt x="11292611" y="85418"/>
                  <a:pt x="11356027" y="90186"/>
                </a:cubicBezTo>
                <a:cubicBezTo>
                  <a:pt x="11497639" y="90186"/>
                  <a:pt x="11639728" y="90186"/>
                  <a:pt x="11781340" y="90186"/>
                </a:cubicBezTo>
                <a:cubicBezTo>
                  <a:pt x="11781340" y="90186"/>
                  <a:pt x="11781340" y="90186"/>
                  <a:pt x="11781340" y="90663"/>
                </a:cubicBezTo>
                <a:cubicBezTo>
                  <a:pt x="11639728" y="90663"/>
                  <a:pt x="11498115" y="90663"/>
                  <a:pt x="11356027" y="90663"/>
                </a:cubicBezTo>
                <a:cubicBezTo>
                  <a:pt x="11341245" y="82081"/>
                  <a:pt x="11326941" y="69684"/>
                  <a:pt x="11311206" y="66346"/>
                </a:cubicBezTo>
                <a:cubicBezTo>
                  <a:pt x="11283075" y="61101"/>
                  <a:pt x="11253513" y="62055"/>
                  <a:pt x="11224904" y="60624"/>
                </a:cubicBezTo>
                <a:cubicBezTo>
                  <a:pt x="11225380" y="50611"/>
                  <a:pt x="11226334" y="41075"/>
                  <a:pt x="11226811" y="31062"/>
                </a:cubicBezTo>
                <a:cubicBezTo>
                  <a:pt x="11444236" y="41075"/>
                  <a:pt x="11662138" y="51565"/>
                  <a:pt x="11887668" y="62055"/>
                </a:cubicBezTo>
                <a:cubicBezTo>
                  <a:pt x="11833789" y="119748"/>
                  <a:pt x="11832835" y="116411"/>
                  <a:pt x="11753685" y="135960"/>
                </a:cubicBezTo>
                <a:cubicBezTo>
                  <a:pt x="11734612" y="140728"/>
                  <a:pt x="11723646" y="177919"/>
                  <a:pt x="11697421" y="217971"/>
                </a:cubicBezTo>
                <a:cubicBezTo>
                  <a:pt x="11745579" y="201760"/>
                  <a:pt x="11769896" y="193177"/>
                  <a:pt x="11794213" y="185071"/>
                </a:cubicBezTo>
                <a:cubicBezTo>
                  <a:pt x="11797075" y="193177"/>
                  <a:pt x="11799935" y="201283"/>
                  <a:pt x="11802796" y="209865"/>
                </a:cubicBezTo>
                <a:cubicBezTo>
                  <a:pt x="11701236" y="242288"/>
                  <a:pt x="11600153" y="275188"/>
                  <a:pt x="11498592" y="307611"/>
                </a:cubicBezTo>
                <a:cubicBezTo>
                  <a:pt x="11500023" y="314763"/>
                  <a:pt x="11501453" y="321915"/>
                  <a:pt x="11502883" y="329068"/>
                </a:cubicBezTo>
                <a:cubicBezTo>
                  <a:pt x="11542935" y="326684"/>
                  <a:pt x="11582987" y="324299"/>
                  <a:pt x="11623040" y="322392"/>
                </a:cubicBezTo>
                <a:cubicBezTo>
                  <a:pt x="11623993" y="327637"/>
                  <a:pt x="11624469" y="332882"/>
                  <a:pt x="11625424" y="338127"/>
                </a:cubicBezTo>
                <a:cubicBezTo>
                  <a:pt x="11554856" y="346709"/>
                  <a:pt x="11483810" y="354815"/>
                  <a:pt x="11413244" y="363398"/>
                </a:cubicBezTo>
                <a:cubicBezTo>
                  <a:pt x="11414197" y="370550"/>
                  <a:pt x="11415150" y="377225"/>
                  <a:pt x="11416104" y="384377"/>
                </a:cubicBezTo>
                <a:cubicBezTo>
                  <a:pt x="11447096" y="380563"/>
                  <a:pt x="11478089" y="376748"/>
                  <a:pt x="11519095" y="371980"/>
                </a:cubicBezTo>
                <a:cubicBezTo>
                  <a:pt x="11494301" y="392006"/>
                  <a:pt x="11477136" y="406311"/>
                  <a:pt x="11441852" y="435396"/>
                </a:cubicBezTo>
                <a:cubicBezTo>
                  <a:pt x="11521955" y="435396"/>
                  <a:pt x="11584418" y="435396"/>
                  <a:pt x="11668336" y="435396"/>
                </a:cubicBezTo>
                <a:cubicBezTo>
                  <a:pt x="11610165" y="459236"/>
                  <a:pt x="11568683" y="475925"/>
                  <a:pt x="11527201" y="493090"/>
                </a:cubicBezTo>
                <a:cubicBezTo>
                  <a:pt x="11527678" y="495951"/>
                  <a:pt x="11528154" y="498811"/>
                  <a:pt x="11528154" y="501196"/>
                </a:cubicBezTo>
                <a:cubicBezTo>
                  <a:pt x="11748917" y="473064"/>
                  <a:pt x="11969202" y="444932"/>
                  <a:pt x="12189965" y="416800"/>
                </a:cubicBezTo>
                <a:cubicBezTo>
                  <a:pt x="12190918" y="424429"/>
                  <a:pt x="12191871" y="432058"/>
                  <a:pt x="12192826" y="439687"/>
                </a:cubicBezTo>
                <a:cubicBezTo>
                  <a:pt x="11821391" y="515500"/>
                  <a:pt x="11428977" y="505964"/>
                  <a:pt x="11075186" y="706700"/>
                </a:cubicBezTo>
                <a:cubicBezTo>
                  <a:pt x="11150044" y="744845"/>
                  <a:pt x="11223950" y="660926"/>
                  <a:pt x="11284981" y="739123"/>
                </a:cubicBezTo>
                <a:cubicBezTo>
                  <a:pt x="11101887" y="792049"/>
                  <a:pt x="10923084" y="844021"/>
                  <a:pt x="10744757" y="895516"/>
                </a:cubicBezTo>
                <a:cubicBezTo>
                  <a:pt x="10746665" y="909344"/>
                  <a:pt x="10748572" y="923171"/>
                  <a:pt x="10750480" y="936999"/>
                </a:cubicBezTo>
                <a:cubicBezTo>
                  <a:pt x="10856807" y="928416"/>
                  <a:pt x="10963613" y="919357"/>
                  <a:pt x="11070895" y="910774"/>
                </a:cubicBezTo>
                <a:cubicBezTo>
                  <a:pt x="11034181" y="976574"/>
                  <a:pt x="10974580" y="986587"/>
                  <a:pt x="10905442" y="996600"/>
                </a:cubicBezTo>
                <a:cubicBezTo>
                  <a:pt x="10843457" y="1005659"/>
                  <a:pt x="10785763" y="1043804"/>
                  <a:pt x="10726162" y="1068598"/>
                </a:cubicBezTo>
                <a:cubicBezTo>
                  <a:pt x="10615542" y="1114848"/>
                  <a:pt x="10507783" y="1169681"/>
                  <a:pt x="10394302" y="1204012"/>
                </a:cubicBezTo>
                <a:cubicBezTo>
                  <a:pt x="10252691" y="1246924"/>
                  <a:pt x="10101065" y="1313678"/>
                  <a:pt x="9963268" y="1296513"/>
                </a:cubicBezTo>
                <a:cubicBezTo>
                  <a:pt x="9797338" y="1276010"/>
                  <a:pt x="9679567" y="1366604"/>
                  <a:pt x="9538908" y="1396642"/>
                </a:cubicBezTo>
                <a:cubicBezTo>
                  <a:pt x="9334357" y="1440509"/>
                  <a:pt x="9131237" y="1497249"/>
                  <a:pt x="8933361" y="1565910"/>
                </a:cubicBezTo>
                <a:cubicBezTo>
                  <a:pt x="8838953" y="1598333"/>
                  <a:pt x="8757418" y="1670331"/>
                  <a:pt x="8677315" y="1741375"/>
                </a:cubicBezTo>
                <a:cubicBezTo>
                  <a:pt x="8709737" y="1743282"/>
                  <a:pt x="8742161" y="1745190"/>
                  <a:pt x="8774583" y="1747097"/>
                </a:cubicBezTo>
                <a:cubicBezTo>
                  <a:pt x="8776967" y="1753772"/>
                  <a:pt x="8779351" y="1760448"/>
                  <a:pt x="8781735" y="1766646"/>
                </a:cubicBezTo>
                <a:cubicBezTo>
                  <a:pt x="8706400" y="1788579"/>
                  <a:pt x="8652997" y="1824817"/>
                  <a:pt x="8680176" y="1926854"/>
                </a:cubicBezTo>
                <a:cubicBezTo>
                  <a:pt x="8843721" y="1900629"/>
                  <a:pt x="9005836" y="1874882"/>
                  <a:pt x="9154600" y="1851041"/>
                </a:cubicBezTo>
                <a:cubicBezTo>
                  <a:pt x="9150786" y="1853425"/>
                  <a:pt x="9131713" y="1866776"/>
                  <a:pt x="9112641" y="1879650"/>
                </a:cubicBezTo>
                <a:cubicBezTo>
                  <a:pt x="9114072" y="1884895"/>
                  <a:pt x="9115502" y="1890140"/>
                  <a:pt x="9116932" y="1895861"/>
                </a:cubicBezTo>
                <a:cubicBezTo>
                  <a:pt x="9687672" y="1768077"/>
                  <a:pt x="10258889" y="1640292"/>
                  <a:pt x="10829629" y="1512030"/>
                </a:cubicBezTo>
                <a:cubicBezTo>
                  <a:pt x="10832013" y="1519659"/>
                  <a:pt x="10834397" y="1527288"/>
                  <a:pt x="10836781" y="1534917"/>
                </a:cubicBezTo>
                <a:cubicBezTo>
                  <a:pt x="10778611" y="1562572"/>
                  <a:pt x="10749049" y="1629325"/>
                  <a:pt x="10668945" y="1631709"/>
                </a:cubicBezTo>
                <a:cubicBezTo>
                  <a:pt x="10593609" y="1634093"/>
                  <a:pt x="10518273" y="1657457"/>
                  <a:pt x="10443414" y="1672715"/>
                </a:cubicBezTo>
                <a:cubicBezTo>
                  <a:pt x="10368078" y="1687973"/>
                  <a:pt x="10292743" y="1703707"/>
                  <a:pt x="10217883" y="1722303"/>
                </a:cubicBezTo>
                <a:cubicBezTo>
                  <a:pt x="10205963" y="1725164"/>
                  <a:pt x="10198811" y="1743759"/>
                  <a:pt x="10187368" y="1752819"/>
                </a:cubicBezTo>
                <a:cubicBezTo>
                  <a:pt x="10168773" y="1768077"/>
                  <a:pt x="10138256" y="1798115"/>
                  <a:pt x="10131104" y="1793347"/>
                </a:cubicBezTo>
                <a:cubicBezTo>
                  <a:pt x="10042895" y="1736130"/>
                  <a:pt x="9979956" y="1765693"/>
                  <a:pt x="9947533" y="1828631"/>
                </a:cubicBezTo>
                <a:cubicBezTo>
                  <a:pt x="9912250" y="1813373"/>
                  <a:pt x="9886978" y="1791440"/>
                  <a:pt x="9865999" y="1794778"/>
                </a:cubicBezTo>
                <a:cubicBezTo>
                  <a:pt x="9719619" y="1817665"/>
                  <a:pt x="9572761" y="1841028"/>
                  <a:pt x="9428289" y="1873451"/>
                </a:cubicBezTo>
                <a:cubicBezTo>
                  <a:pt x="9341986" y="1893000"/>
                  <a:pt x="9260452" y="1931145"/>
                  <a:pt x="9175580" y="1957846"/>
                </a:cubicBezTo>
                <a:cubicBezTo>
                  <a:pt x="9143157" y="1967859"/>
                  <a:pt x="9108349" y="1969767"/>
                  <a:pt x="9074019" y="1973581"/>
                </a:cubicBezTo>
                <a:cubicBezTo>
                  <a:pt x="9064007" y="1974535"/>
                  <a:pt x="9050656" y="1964999"/>
                  <a:pt x="9042550" y="1968813"/>
                </a:cubicBezTo>
                <a:cubicBezTo>
                  <a:pt x="8933361" y="2017924"/>
                  <a:pt x="8822741" y="2064175"/>
                  <a:pt x="8717844" y="2120915"/>
                </a:cubicBezTo>
                <a:cubicBezTo>
                  <a:pt x="8694480" y="2133789"/>
                  <a:pt x="8690665" y="2182900"/>
                  <a:pt x="8677792" y="2215323"/>
                </a:cubicBezTo>
                <a:cubicBezTo>
                  <a:pt x="8709261" y="2221522"/>
                  <a:pt x="8743591" y="2238687"/>
                  <a:pt x="8772199" y="2232012"/>
                </a:cubicBezTo>
                <a:cubicBezTo>
                  <a:pt x="8829416" y="2218661"/>
                  <a:pt x="8883296" y="2191960"/>
                  <a:pt x="8938606" y="2170980"/>
                </a:cubicBezTo>
                <a:cubicBezTo>
                  <a:pt x="8941944" y="2178609"/>
                  <a:pt x="8945758" y="2185761"/>
                  <a:pt x="8949096" y="2193390"/>
                </a:cubicBezTo>
                <a:cubicBezTo>
                  <a:pt x="8876144" y="2224859"/>
                  <a:pt x="8803192" y="2256329"/>
                  <a:pt x="8729764" y="2287798"/>
                </a:cubicBezTo>
                <a:cubicBezTo>
                  <a:pt x="8886633" y="2384114"/>
                  <a:pt x="9034921" y="2327373"/>
                  <a:pt x="9184162" y="2273017"/>
                </a:cubicBezTo>
                <a:cubicBezTo>
                  <a:pt x="9227075" y="2257282"/>
                  <a:pt x="9272372" y="2247746"/>
                  <a:pt x="9320529" y="2233919"/>
                </a:cubicBezTo>
                <a:cubicBezTo>
                  <a:pt x="9225645" y="2309255"/>
                  <a:pt x="9136958" y="2379822"/>
                  <a:pt x="9047795" y="2450867"/>
                </a:cubicBezTo>
                <a:cubicBezTo>
                  <a:pt x="9085940" y="2511898"/>
                  <a:pt x="9053516" y="2549089"/>
                  <a:pt x="8938606" y="2577698"/>
                </a:cubicBezTo>
                <a:cubicBezTo>
                  <a:pt x="8973413" y="2642067"/>
                  <a:pt x="9017756" y="2643021"/>
                  <a:pt x="9087847" y="2625379"/>
                </a:cubicBezTo>
                <a:cubicBezTo>
                  <a:pt x="9191791" y="2599154"/>
                  <a:pt x="9302411" y="2601538"/>
                  <a:pt x="9409693" y="2587234"/>
                </a:cubicBezTo>
                <a:cubicBezTo>
                  <a:pt x="9453082" y="2581512"/>
                  <a:pt x="9497903" y="2570546"/>
                  <a:pt x="9536047" y="2550520"/>
                </a:cubicBezTo>
                <a:cubicBezTo>
                  <a:pt x="9560841" y="2537169"/>
                  <a:pt x="9575145" y="2503316"/>
                  <a:pt x="9608045" y="2460403"/>
                </a:cubicBezTo>
                <a:cubicBezTo>
                  <a:pt x="9667170" y="2443238"/>
                  <a:pt x="9751565" y="2418921"/>
                  <a:pt x="9835960" y="2394603"/>
                </a:cubicBezTo>
                <a:cubicBezTo>
                  <a:pt x="9838820" y="2402232"/>
                  <a:pt x="9841682" y="2409861"/>
                  <a:pt x="9844066" y="2417490"/>
                </a:cubicBezTo>
                <a:cubicBezTo>
                  <a:pt x="9799246" y="2434178"/>
                  <a:pt x="9754903" y="2451344"/>
                  <a:pt x="9710082" y="2468032"/>
                </a:cubicBezTo>
                <a:cubicBezTo>
                  <a:pt x="9709606" y="2473754"/>
                  <a:pt x="9709129" y="2479475"/>
                  <a:pt x="9708652" y="2485197"/>
                </a:cubicBezTo>
                <a:cubicBezTo>
                  <a:pt x="9759193" y="2488535"/>
                  <a:pt x="9809736" y="2491872"/>
                  <a:pt x="9866953" y="2495687"/>
                </a:cubicBezTo>
                <a:cubicBezTo>
                  <a:pt x="9869337" y="2491872"/>
                  <a:pt x="9876012" y="2463264"/>
                  <a:pt x="9887932" y="2461356"/>
                </a:cubicBezTo>
                <a:cubicBezTo>
                  <a:pt x="10167342" y="2411769"/>
                  <a:pt x="10392873" y="2183377"/>
                  <a:pt x="10702799" y="2238687"/>
                </a:cubicBezTo>
                <a:cubicBezTo>
                  <a:pt x="10643198" y="2254422"/>
                  <a:pt x="10582642" y="2268249"/>
                  <a:pt x="10523995" y="2287321"/>
                </a:cubicBezTo>
                <a:cubicBezTo>
                  <a:pt x="10499200" y="2295427"/>
                  <a:pt x="10479175" y="2316883"/>
                  <a:pt x="10455334" y="2329757"/>
                </a:cubicBezTo>
                <a:cubicBezTo>
                  <a:pt x="10407177" y="2355028"/>
                  <a:pt x="10357112" y="2377438"/>
                  <a:pt x="10308954" y="2403186"/>
                </a:cubicBezTo>
                <a:cubicBezTo>
                  <a:pt x="10283207" y="2417013"/>
                  <a:pt x="10260320" y="2435609"/>
                  <a:pt x="10236002" y="2451820"/>
                </a:cubicBezTo>
                <a:cubicBezTo>
                  <a:pt x="10241724" y="2462310"/>
                  <a:pt x="10246969" y="2472800"/>
                  <a:pt x="10252691" y="2483290"/>
                </a:cubicBezTo>
                <a:cubicBezTo>
                  <a:pt x="10351390" y="2444668"/>
                  <a:pt x="10450090" y="2406524"/>
                  <a:pt x="10551173" y="2366948"/>
                </a:cubicBezTo>
                <a:cubicBezTo>
                  <a:pt x="10551173" y="2368856"/>
                  <a:pt x="10552604" y="2385067"/>
                  <a:pt x="10554033" y="2408908"/>
                </a:cubicBezTo>
                <a:cubicBezTo>
                  <a:pt x="10660362" y="2381729"/>
                  <a:pt x="10765737" y="2354551"/>
                  <a:pt x="10870635" y="2327850"/>
                </a:cubicBezTo>
                <a:cubicBezTo>
                  <a:pt x="10870635" y="2357412"/>
                  <a:pt x="10870635" y="2395080"/>
                  <a:pt x="10870635" y="2418444"/>
                </a:cubicBezTo>
                <a:cubicBezTo>
                  <a:pt x="10794346" y="2439900"/>
                  <a:pt x="10723778" y="2459449"/>
                  <a:pt x="10653687" y="2478998"/>
                </a:cubicBezTo>
                <a:cubicBezTo>
                  <a:pt x="10652734" y="2473277"/>
                  <a:pt x="10651303" y="2467078"/>
                  <a:pt x="10650350" y="2461356"/>
                </a:cubicBezTo>
                <a:cubicBezTo>
                  <a:pt x="10620311" y="2492826"/>
                  <a:pt x="10595039" y="2531924"/>
                  <a:pt x="10559279" y="2553857"/>
                </a:cubicBezTo>
                <a:cubicBezTo>
                  <a:pt x="10526379" y="2574360"/>
                  <a:pt x="10482036" y="2576268"/>
                  <a:pt x="10443414" y="2587711"/>
                </a:cubicBezTo>
                <a:cubicBezTo>
                  <a:pt x="10350436" y="2615366"/>
                  <a:pt x="10257459" y="2644451"/>
                  <a:pt x="10164481" y="2672106"/>
                </a:cubicBezTo>
                <a:cubicBezTo>
                  <a:pt x="10052908" y="2705006"/>
                  <a:pt x="9941334" y="2736475"/>
                  <a:pt x="9829761" y="2769375"/>
                </a:cubicBezTo>
                <a:cubicBezTo>
                  <a:pt x="9769683" y="2787017"/>
                  <a:pt x="9710559" y="2807043"/>
                  <a:pt x="9650481" y="2824208"/>
                </a:cubicBezTo>
                <a:cubicBezTo>
                  <a:pt x="9510299" y="2864737"/>
                  <a:pt x="9370118" y="2904312"/>
                  <a:pt x="9230413" y="2944841"/>
                </a:cubicBezTo>
                <a:cubicBezTo>
                  <a:pt x="9223738" y="2946748"/>
                  <a:pt x="9216585" y="2952946"/>
                  <a:pt x="9213725" y="2958668"/>
                </a:cubicBezTo>
                <a:cubicBezTo>
                  <a:pt x="9164613" y="3060228"/>
                  <a:pt x="9063053" y="3065950"/>
                  <a:pt x="8972459" y="3091221"/>
                </a:cubicBezTo>
                <a:cubicBezTo>
                  <a:pt x="8964353" y="3093605"/>
                  <a:pt x="8952910" y="3091221"/>
                  <a:pt x="8948142" y="3095989"/>
                </a:cubicBezTo>
                <a:cubicBezTo>
                  <a:pt x="8924778" y="3120306"/>
                  <a:pt x="8903799" y="3146054"/>
                  <a:pt x="8881865" y="3171325"/>
                </a:cubicBezTo>
                <a:cubicBezTo>
                  <a:pt x="8909997" y="3171325"/>
                  <a:pt x="8938606" y="3171325"/>
                  <a:pt x="8977227" y="3171325"/>
                </a:cubicBezTo>
                <a:cubicBezTo>
                  <a:pt x="8937652" y="3208993"/>
                  <a:pt x="8899984" y="3244277"/>
                  <a:pt x="8856118" y="3286236"/>
                </a:cubicBezTo>
                <a:cubicBezTo>
                  <a:pt x="8847059" y="3262395"/>
                  <a:pt x="8840860" y="3247138"/>
                  <a:pt x="8831800" y="3223297"/>
                </a:cubicBezTo>
                <a:cubicBezTo>
                  <a:pt x="8817973" y="3242369"/>
                  <a:pt x="8797947" y="3261442"/>
                  <a:pt x="8801285" y="3267640"/>
                </a:cubicBezTo>
                <a:cubicBezTo>
                  <a:pt x="8813682" y="3290050"/>
                  <a:pt x="8835138" y="3326764"/>
                  <a:pt x="8850396" y="3325334"/>
                </a:cubicBezTo>
                <a:cubicBezTo>
                  <a:pt x="8904752" y="3320566"/>
                  <a:pt x="8959109" y="3305785"/>
                  <a:pt x="9011558" y="3288143"/>
                </a:cubicBezTo>
                <a:cubicBezTo>
                  <a:pt x="9090708" y="3261919"/>
                  <a:pt x="9168428" y="3230449"/>
                  <a:pt x="9252823" y="3214714"/>
                </a:cubicBezTo>
                <a:cubicBezTo>
                  <a:pt x="9242810" y="3225681"/>
                  <a:pt x="9233274" y="3237124"/>
                  <a:pt x="9221830" y="3249522"/>
                </a:cubicBezTo>
                <a:cubicBezTo>
                  <a:pt x="9303364" y="3262395"/>
                  <a:pt x="9308132" y="3258104"/>
                  <a:pt x="9296689" y="3201841"/>
                </a:cubicBezTo>
                <a:cubicBezTo>
                  <a:pt x="9363442" y="3177047"/>
                  <a:pt x="9427335" y="3153206"/>
                  <a:pt x="9491227" y="3129366"/>
                </a:cubicBezTo>
                <a:cubicBezTo>
                  <a:pt x="9495042" y="3136041"/>
                  <a:pt x="9499333" y="3143193"/>
                  <a:pt x="9503147" y="3149868"/>
                </a:cubicBezTo>
                <a:cubicBezTo>
                  <a:pt x="9454990" y="3170848"/>
                  <a:pt x="9406355" y="3191828"/>
                  <a:pt x="9358197" y="3212807"/>
                </a:cubicBezTo>
                <a:cubicBezTo>
                  <a:pt x="9359151" y="3217575"/>
                  <a:pt x="9359628" y="3222343"/>
                  <a:pt x="9360581" y="3227112"/>
                </a:cubicBezTo>
                <a:cubicBezTo>
                  <a:pt x="9401110" y="3218529"/>
                  <a:pt x="9441639" y="3209946"/>
                  <a:pt x="9482168" y="3201841"/>
                </a:cubicBezTo>
                <a:cubicBezTo>
                  <a:pt x="9484075" y="3208516"/>
                  <a:pt x="9485982" y="3214714"/>
                  <a:pt x="9487890" y="3221390"/>
                </a:cubicBezTo>
                <a:cubicBezTo>
                  <a:pt x="9383945" y="3257150"/>
                  <a:pt x="9261882" y="3270024"/>
                  <a:pt x="9180825" y="3333917"/>
                </a:cubicBezTo>
                <a:cubicBezTo>
                  <a:pt x="9083079" y="3411160"/>
                  <a:pt x="8966261" y="3352035"/>
                  <a:pt x="8871852" y="3420696"/>
                </a:cubicBezTo>
                <a:cubicBezTo>
                  <a:pt x="8888541" y="3428325"/>
                  <a:pt x="8903322" y="3435000"/>
                  <a:pt x="8935268" y="3449781"/>
                </a:cubicBezTo>
                <a:cubicBezTo>
                  <a:pt x="8848966" y="3480297"/>
                  <a:pt x="8777921" y="3505568"/>
                  <a:pt x="8706877" y="3530839"/>
                </a:cubicBezTo>
                <a:cubicBezTo>
                  <a:pt x="8677315" y="3541328"/>
                  <a:pt x="8647752" y="3552295"/>
                  <a:pt x="8618190" y="3564215"/>
                </a:cubicBezTo>
                <a:cubicBezTo>
                  <a:pt x="8527120" y="3599976"/>
                  <a:pt x="8434619" y="3633353"/>
                  <a:pt x="8346410" y="3675312"/>
                </a:cubicBezTo>
                <a:cubicBezTo>
                  <a:pt x="8329721" y="3683418"/>
                  <a:pt x="8330675" y="3728714"/>
                  <a:pt x="8322569" y="3761614"/>
                </a:cubicBezTo>
                <a:cubicBezTo>
                  <a:pt x="8310649" y="3751601"/>
                  <a:pt x="8293961" y="3737774"/>
                  <a:pt x="8278226" y="3724900"/>
                </a:cubicBezTo>
                <a:cubicBezTo>
                  <a:pt x="8255816" y="3751124"/>
                  <a:pt x="8232452" y="3778302"/>
                  <a:pt x="8203844" y="3811679"/>
                </a:cubicBezTo>
                <a:cubicBezTo>
                  <a:pt x="8314940" y="3786885"/>
                  <a:pt x="8414116" y="3865558"/>
                  <a:pt x="8523782" y="3825507"/>
                </a:cubicBezTo>
                <a:cubicBezTo>
                  <a:pt x="8557635" y="3813109"/>
                  <a:pt x="8602456" y="3830751"/>
                  <a:pt x="8642031" y="3835043"/>
                </a:cubicBezTo>
                <a:cubicBezTo>
                  <a:pt x="8639170" y="3833135"/>
                  <a:pt x="8637739" y="3831228"/>
                  <a:pt x="8637739" y="3831228"/>
                </a:cubicBezTo>
                <a:close/>
              </a:path>
            </a:pathLst>
          </a:custGeom>
          <a:solidFill>
            <a:srgbClr val="000000"/>
          </a:solidFill>
          <a:ln w="4768"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1899F6FF-663E-4C7B-A0C8-BD10BEF7BE24}"/>
              </a:ext>
            </a:extLst>
          </p:cNvPr>
          <p:cNvSpPr/>
          <p:nvPr/>
        </p:nvSpPr>
        <p:spPr>
          <a:xfrm>
            <a:off x="4688667" y="1005648"/>
            <a:ext cx="3758422" cy="1755138"/>
          </a:xfrm>
          <a:custGeom>
            <a:avLst/>
            <a:gdLst>
              <a:gd name="connsiteX0" fmla="*/ 6319533 w 12186127"/>
              <a:gd name="connsiteY0" fmla="*/ 4779312 h 5690775"/>
              <a:gd name="connsiteX1" fmla="*/ 6279598 w 12186127"/>
              <a:gd name="connsiteY1" fmla="*/ 4765217 h 5690775"/>
              <a:gd name="connsiteX2" fmla="*/ 6096953 w 12186127"/>
              <a:gd name="connsiteY2" fmla="*/ 4880912 h 5690775"/>
              <a:gd name="connsiteX3" fmla="*/ 5907848 w 12186127"/>
              <a:gd name="connsiteY3" fmla="*/ 4977226 h 5690775"/>
              <a:gd name="connsiteX4" fmla="*/ 5963640 w 12186127"/>
              <a:gd name="connsiteY4" fmla="*/ 4990734 h 5690775"/>
              <a:gd name="connsiteX5" fmla="*/ 5961291 w 12186127"/>
              <a:gd name="connsiteY5" fmla="*/ 5001305 h 5690775"/>
              <a:gd name="connsiteX6" fmla="*/ 5877897 w 12186127"/>
              <a:gd name="connsiteY6" fmla="*/ 5000717 h 5690775"/>
              <a:gd name="connsiteX7" fmla="*/ 5820343 w 12186127"/>
              <a:gd name="connsiteY7" fmla="*/ 5067668 h 5690775"/>
              <a:gd name="connsiteX8" fmla="*/ 5621254 w 12186127"/>
              <a:gd name="connsiteY8" fmla="*/ 5114650 h 5690775"/>
              <a:gd name="connsiteX9" fmla="*/ 5647094 w 12186127"/>
              <a:gd name="connsiteY9" fmla="*/ 5127571 h 5690775"/>
              <a:gd name="connsiteX10" fmla="*/ 5576033 w 12186127"/>
              <a:gd name="connsiteY10" fmla="*/ 5201568 h 5690775"/>
              <a:gd name="connsiteX11" fmla="*/ 5587778 w 12186127"/>
              <a:gd name="connsiteY11" fmla="*/ 5216838 h 5690775"/>
              <a:gd name="connsiteX12" fmla="*/ 5455053 w 12186127"/>
              <a:gd name="connsiteY12" fmla="*/ 5216838 h 5690775"/>
              <a:gd name="connsiteX13" fmla="*/ 5673522 w 12186127"/>
              <a:gd name="connsiteY13" fmla="*/ 5059446 h 5690775"/>
              <a:gd name="connsiteX14" fmla="*/ 5665887 w 12186127"/>
              <a:gd name="connsiteY14" fmla="*/ 5044176 h 5690775"/>
              <a:gd name="connsiteX15" fmla="*/ 5556653 w 12186127"/>
              <a:gd name="connsiteY15" fmla="*/ 5096445 h 5690775"/>
              <a:gd name="connsiteX16" fmla="*/ 5446243 w 12186127"/>
              <a:gd name="connsiteY16" fmla="*/ 5149300 h 5690775"/>
              <a:gd name="connsiteX17" fmla="*/ 5341707 w 12186127"/>
              <a:gd name="connsiteY17" fmla="*/ 5168680 h 5690775"/>
              <a:gd name="connsiteX18" fmla="*/ 5294137 w 12186127"/>
              <a:gd name="connsiteY18" fmla="*/ 5187474 h 5690775"/>
              <a:gd name="connsiteX19" fmla="*/ 5070969 w 12186127"/>
              <a:gd name="connsiteY19" fmla="*/ 5136380 h 5690775"/>
              <a:gd name="connsiteX20" fmla="*/ 4995797 w 12186127"/>
              <a:gd name="connsiteY20" fmla="*/ 5126983 h 5690775"/>
              <a:gd name="connsiteX21" fmla="*/ 5373420 w 12186127"/>
              <a:gd name="connsiteY21" fmla="*/ 5251487 h 5690775"/>
              <a:gd name="connsiteX22" fmla="*/ 5552542 w 12186127"/>
              <a:gd name="connsiteY22" fmla="*/ 5268519 h 5690775"/>
              <a:gd name="connsiteX23" fmla="*/ 5654729 w 12186127"/>
              <a:gd name="connsiteY23" fmla="*/ 5210965 h 5690775"/>
              <a:gd name="connsiteX24" fmla="*/ 5672347 w 12186127"/>
              <a:gd name="connsiteY24" fmla="*/ 5276740 h 5690775"/>
              <a:gd name="connsiteX25" fmla="*/ 6118096 w 12186127"/>
              <a:gd name="connsiteY25" fmla="*/ 5219774 h 5690775"/>
              <a:gd name="connsiteX26" fmla="*/ 6539177 w 12186127"/>
              <a:gd name="connsiteY26" fmla="*/ 5068255 h 5690775"/>
              <a:gd name="connsiteX27" fmla="*/ 6525670 w 12186127"/>
              <a:gd name="connsiteY27" fmla="*/ 5138729 h 5690775"/>
              <a:gd name="connsiteX28" fmla="*/ 6771741 w 12186127"/>
              <a:gd name="connsiteY28" fmla="*/ 5082350 h 5690775"/>
              <a:gd name="connsiteX29" fmla="*/ 6778789 w 12186127"/>
              <a:gd name="connsiteY29" fmla="*/ 5097032 h 5690775"/>
              <a:gd name="connsiteX30" fmla="*/ 6673665 w 12186127"/>
              <a:gd name="connsiteY30" fmla="*/ 5156347 h 5690775"/>
              <a:gd name="connsiteX31" fmla="*/ 6525670 w 12186127"/>
              <a:gd name="connsiteY31" fmla="*/ 5216838 h 5690775"/>
              <a:gd name="connsiteX32" fmla="*/ 6580287 w 12186127"/>
              <a:gd name="connsiteY32" fmla="*/ 5190410 h 5690775"/>
              <a:gd name="connsiteX33" fmla="*/ 6284884 w 12186127"/>
              <a:gd name="connsiteY33" fmla="*/ 5252662 h 5690775"/>
              <a:gd name="connsiteX34" fmla="*/ 6440514 w 12186127"/>
              <a:gd name="connsiteY34" fmla="*/ 5289661 h 5690775"/>
              <a:gd name="connsiteX35" fmla="*/ 6227917 w 12186127"/>
              <a:gd name="connsiteY35" fmla="*/ 5330771 h 5690775"/>
              <a:gd name="connsiteX36" fmla="*/ 6109286 w 12186127"/>
              <a:gd name="connsiteY36" fmla="*/ 5262058 h 5690775"/>
              <a:gd name="connsiteX37" fmla="*/ 6095778 w 12186127"/>
              <a:gd name="connsiteY37" fmla="*/ 5265582 h 5690775"/>
              <a:gd name="connsiteX38" fmla="*/ 5988893 w 12186127"/>
              <a:gd name="connsiteY38" fmla="*/ 5278503 h 5690775"/>
              <a:gd name="connsiteX39" fmla="*/ 5913134 w 12186127"/>
              <a:gd name="connsiteY39" fmla="*/ 5363659 h 5690775"/>
              <a:gd name="connsiteX40" fmla="*/ 5913134 w 12186127"/>
              <a:gd name="connsiteY40" fmla="*/ 5319612 h 5690775"/>
              <a:gd name="connsiteX41" fmla="*/ 5805661 w 12186127"/>
              <a:gd name="connsiteY41" fmla="*/ 5381864 h 5690775"/>
              <a:gd name="connsiteX42" fmla="*/ 5824454 w 12186127"/>
              <a:gd name="connsiteY42" fmla="*/ 5311977 h 5690775"/>
              <a:gd name="connsiteX43" fmla="*/ 5637110 w 12186127"/>
              <a:gd name="connsiteY43" fmla="*/ 5358373 h 5690775"/>
              <a:gd name="connsiteX44" fmla="*/ 5688204 w 12186127"/>
              <a:gd name="connsiteY44" fmla="*/ 5329009 h 5690775"/>
              <a:gd name="connsiteX45" fmla="*/ 5566049 w 12186127"/>
              <a:gd name="connsiteY45" fmla="*/ 5345453 h 5690775"/>
              <a:gd name="connsiteX46" fmla="*/ 5519654 w 12186127"/>
              <a:gd name="connsiteY46" fmla="*/ 5344865 h 5690775"/>
              <a:gd name="connsiteX47" fmla="*/ 5396324 w 12186127"/>
              <a:gd name="connsiteY47" fmla="*/ 5311977 h 5690775"/>
              <a:gd name="connsiteX48" fmla="*/ 5298835 w 12186127"/>
              <a:gd name="connsiteY48" fmla="*/ 5347214 h 5690775"/>
              <a:gd name="connsiteX49" fmla="*/ 5078017 w 12186127"/>
              <a:gd name="connsiteY49" fmla="*/ 5525749 h 5690775"/>
              <a:gd name="connsiteX50" fmla="*/ 4854849 w 12186127"/>
              <a:gd name="connsiteY50" fmla="*/ 5637920 h 5690775"/>
              <a:gd name="connsiteX51" fmla="*/ 4888911 w 12186127"/>
              <a:gd name="connsiteY51" fmla="*/ 5583890 h 5690775"/>
              <a:gd name="connsiteX52" fmla="*/ 5207807 w 12186127"/>
              <a:gd name="connsiteY52" fmla="*/ 5366008 h 5690775"/>
              <a:gd name="connsiteX53" fmla="*/ 5259487 w 12186127"/>
              <a:gd name="connsiteY53" fmla="*/ 5319025 h 5690775"/>
              <a:gd name="connsiteX54" fmla="*/ 5066271 w 12186127"/>
              <a:gd name="connsiteY54" fmla="*/ 5266757 h 5690775"/>
              <a:gd name="connsiteX55" fmla="*/ 4894784 w 12186127"/>
              <a:gd name="connsiteY55" fmla="*/ 5216838 h 5690775"/>
              <a:gd name="connsiteX56" fmla="*/ 4733281 w 12186127"/>
              <a:gd name="connsiteY56" fmla="*/ 5236805 h 5690775"/>
              <a:gd name="connsiteX57" fmla="*/ 4552398 w 12186127"/>
              <a:gd name="connsiteY57" fmla="*/ 5383039 h 5690775"/>
              <a:gd name="connsiteX58" fmla="*/ 4340389 w 12186127"/>
              <a:gd name="connsiteY58" fmla="*/ 5551002 h 5690775"/>
              <a:gd name="connsiteX59" fmla="*/ 4406752 w 12186127"/>
              <a:gd name="connsiteY59" fmla="*/ 5447053 h 5690775"/>
              <a:gd name="connsiteX60" fmla="*/ 4460782 w 12186127"/>
              <a:gd name="connsiteY60" fmla="*/ 5358373 h 5690775"/>
              <a:gd name="connsiteX61" fmla="*/ 4537716 w 12186127"/>
              <a:gd name="connsiteY61" fmla="*/ 5284963 h 5690775"/>
              <a:gd name="connsiteX62" fmla="*/ 4565906 w 12186127"/>
              <a:gd name="connsiteY62" fmla="*/ 5267344 h 5690775"/>
              <a:gd name="connsiteX63" fmla="*/ 4757360 w 12186127"/>
              <a:gd name="connsiteY63" fmla="*/ 5163982 h 5690775"/>
              <a:gd name="connsiteX64" fmla="*/ 4639316 w 12186127"/>
              <a:gd name="connsiteY64" fmla="*/ 5134031 h 5690775"/>
              <a:gd name="connsiteX65" fmla="*/ 4545938 w 12186127"/>
              <a:gd name="connsiteY65" fmla="*/ 5199806 h 5690775"/>
              <a:gd name="connsiteX66" fmla="*/ 4273439 w 12186127"/>
              <a:gd name="connsiteY66" fmla="*/ 5396546 h 5690775"/>
              <a:gd name="connsiteX67" fmla="*/ 4199441 w 12186127"/>
              <a:gd name="connsiteY67" fmla="*/ 5407705 h 5690775"/>
              <a:gd name="connsiteX68" fmla="*/ 4377388 w 12186127"/>
              <a:gd name="connsiteY68" fmla="*/ 5246789 h 5690775"/>
              <a:gd name="connsiteX69" fmla="*/ 4555922 w 12186127"/>
              <a:gd name="connsiteY69" fmla="*/ 5078826 h 5690775"/>
              <a:gd name="connsiteX70" fmla="*/ 4492495 w 12186127"/>
              <a:gd name="connsiteY70" fmla="*/ 5047700 h 5690775"/>
              <a:gd name="connsiteX71" fmla="*/ 4223520 w 12186127"/>
              <a:gd name="connsiteY71" fmla="*/ 5229758 h 5690775"/>
              <a:gd name="connsiteX72" fmla="*/ 4101952 w 12186127"/>
              <a:gd name="connsiteY72" fmla="*/ 5301994 h 5690775"/>
              <a:gd name="connsiteX73" fmla="*/ 3857055 w 12186127"/>
              <a:gd name="connsiteY73" fmla="*/ 5416514 h 5690775"/>
              <a:gd name="connsiteX74" fmla="*/ 3783645 w 12186127"/>
              <a:gd name="connsiteY74" fmla="*/ 5421212 h 5690775"/>
              <a:gd name="connsiteX75" fmla="*/ 3777772 w 12186127"/>
              <a:gd name="connsiteY75" fmla="*/ 5403006 h 5690775"/>
              <a:gd name="connsiteX76" fmla="*/ 3889943 w 12186127"/>
              <a:gd name="connsiteY76" fmla="*/ 5351913 h 5690775"/>
              <a:gd name="connsiteX77" fmla="*/ 3972749 w 12186127"/>
              <a:gd name="connsiteY77" fmla="*/ 5320787 h 5690775"/>
              <a:gd name="connsiteX78" fmla="*/ 3996828 w 12186127"/>
              <a:gd name="connsiteY78" fmla="*/ 5257360 h 5690775"/>
              <a:gd name="connsiteX79" fmla="*/ 3968051 w 12186127"/>
              <a:gd name="connsiteY79" fmla="*/ 5229171 h 5690775"/>
              <a:gd name="connsiteX80" fmla="*/ 3922243 w 12186127"/>
              <a:gd name="connsiteY80" fmla="*/ 5272630 h 5690775"/>
              <a:gd name="connsiteX81" fmla="*/ 3853531 w 12186127"/>
              <a:gd name="connsiteY81" fmla="*/ 5338405 h 5690775"/>
              <a:gd name="connsiteX82" fmla="*/ 3656204 w 12186127"/>
              <a:gd name="connsiteY82" fmla="*/ 5378928 h 5690775"/>
              <a:gd name="connsiteX83" fmla="*/ 3626840 w 12186127"/>
              <a:gd name="connsiteY83" fmla="*/ 5431196 h 5690775"/>
              <a:gd name="connsiteX84" fmla="*/ 3586317 w 12186127"/>
              <a:gd name="connsiteY84" fmla="*/ 5477004 h 5690775"/>
              <a:gd name="connsiteX85" fmla="*/ 3517605 w 12186127"/>
              <a:gd name="connsiteY85" fmla="*/ 5524574 h 5690775"/>
              <a:gd name="connsiteX86" fmla="*/ 3478257 w 12186127"/>
              <a:gd name="connsiteY86" fmla="*/ 5547478 h 5690775"/>
              <a:gd name="connsiteX87" fmla="*/ 3162886 w 12186127"/>
              <a:gd name="connsiteY87" fmla="*/ 5541605 h 5690775"/>
              <a:gd name="connsiteX88" fmla="*/ 2967321 w 12186127"/>
              <a:gd name="connsiteY88" fmla="*/ 5506956 h 5690775"/>
              <a:gd name="connsiteX89" fmla="*/ 2910941 w 12186127"/>
              <a:gd name="connsiteY89" fmla="*/ 5511654 h 5690775"/>
              <a:gd name="connsiteX90" fmla="*/ 2860435 w 12186127"/>
              <a:gd name="connsiteY90" fmla="*/ 5478766 h 5690775"/>
              <a:gd name="connsiteX91" fmla="*/ 2818151 w 12186127"/>
              <a:gd name="connsiteY91" fmla="*/ 5425323 h 5690775"/>
              <a:gd name="connsiteX92" fmla="*/ 2606141 w 12186127"/>
              <a:gd name="connsiteY92" fmla="*/ 5264995 h 5690775"/>
              <a:gd name="connsiteX93" fmla="*/ 2559159 w 12186127"/>
              <a:gd name="connsiteY93" fmla="*/ 5252662 h 5690775"/>
              <a:gd name="connsiteX94" fmla="*/ 2485748 w 12186127"/>
              <a:gd name="connsiteY94" fmla="*/ 5199806 h 5690775"/>
              <a:gd name="connsiteX95" fmla="*/ 2451099 w 12186127"/>
              <a:gd name="connsiteY95" fmla="*/ 5060033 h 5690775"/>
              <a:gd name="connsiteX96" fmla="*/ 2484574 w 12186127"/>
              <a:gd name="connsiteY96" fmla="*/ 4997781 h 5690775"/>
              <a:gd name="connsiteX97" fmla="*/ 2392370 w 12186127"/>
              <a:gd name="connsiteY97" fmla="*/ 4791057 h 5690775"/>
              <a:gd name="connsiteX98" fmla="*/ 2402941 w 12186127"/>
              <a:gd name="connsiteY98" fmla="*/ 4839802 h 5690775"/>
              <a:gd name="connsiteX99" fmla="*/ 2390021 w 12186127"/>
              <a:gd name="connsiteY99" fmla="*/ 4843913 h 5690775"/>
              <a:gd name="connsiteX100" fmla="*/ 2368879 w 12186127"/>
              <a:gd name="connsiteY100" fmla="*/ 4789883 h 5690775"/>
              <a:gd name="connsiteX101" fmla="*/ 2286072 w 12186127"/>
              <a:gd name="connsiteY101" fmla="*/ 4673013 h 5690775"/>
              <a:gd name="connsiteX102" fmla="*/ 2266105 w 12186127"/>
              <a:gd name="connsiteY102" fmla="*/ 4653633 h 5690775"/>
              <a:gd name="connsiteX103" fmla="*/ 2203852 w 12186127"/>
              <a:gd name="connsiteY103" fmla="*/ 4610174 h 5690775"/>
              <a:gd name="connsiteX104" fmla="*/ 2150997 w 12186127"/>
              <a:gd name="connsiteY104" fmla="*/ 4695917 h 5690775"/>
              <a:gd name="connsiteX105" fmla="*/ 2142775 w 12186127"/>
              <a:gd name="connsiteY105" fmla="*/ 4764630 h 5690775"/>
              <a:gd name="connsiteX106" fmla="*/ 2133966 w 12186127"/>
              <a:gd name="connsiteY106" fmla="*/ 4695330 h 5690775"/>
              <a:gd name="connsiteX107" fmla="*/ 2098729 w 12186127"/>
              <a:gd name="connsiteY107" fmla="*/ 4814549 h 5690775"/>
              <a:gd name="connsiteX108" fmla="*/ 2047635 w 12186127"/>
              <a:gd name="connsiteY108" fmla="*/ 4970766 h 5690775"/>
              <a:gd name="connsiteX109" fmla="*/ 2122807 w 12186127"/>
              <a:gd name="connsiteY109" fmla="*/ 5245027 h 5690775"/>
              <a:gd name="connsiteX110" fmla="*/ 2040000 w 12186127"/>
              <a:gd name="connsiteY110" fmla="*/ 5129332 h 5690775"/>
              <a:gd name="connsiteX111" fmla="*/ 2020620 w 12186127"/>
              <a:gd name="connsiteY111" fmla="*/ 5076477 h 5690775"/>
              <a:gd name="connsiteX112" fmla="*/ 1994192 w 12186127"/>
              <a:gd name="connsiteY112" fmla="*/ 5086461 h 5690775"/>
              <a:gd name="connsiteX113" fmla="*/ 2032366 w 12186127"/>
              <a:gd name="connsiteY113" fmla="*/ 5218012 h 5690775"/>
              <a:gd name="connsiteX114" fmla="*/ 1970701 w 12186127"/>
              <a:gd name="connsiteY114" fmla="*/ 5163395 h 5690775"/>
              <a:gd name="connsiteX115" fmla="*/ 1960717 w 12186127"/>
              <a:gd name="connsiteY115" fmla="*/ 5225060 h 5690775"/>
              <a:gd name="connsiteX116" fmla="*/ 1942511 w 12186127"/>
              <a:gd name="connsiteY116" fmla="*/ 5224472 h 5690775"/>
              <a:gd name="connsiteX117" fmla="*/ 1931940 w 12186127"/>
              <a:gd name="connsiteY117" fmla="*/ 5095270 h 5690775"/>
              <a:gd name="connsiteX118" fmla="*/ 1916084 w 12186127"/>
              <a:gd name="connsiteY118" fmla="*/ 4963718 h 5690775"/>
              <a:gd name="connsiteX119" fmla="*/ 1958368 w 12186127"/>
              <a:gd name="connsiteY119" fmla="*/ 4586095 h 5690775"/>
              <a:gd name="connsiteX120" fmla="*/ 1981859 w 12186127"/>
              <a:gd name="connsiteY120" fmla="*/ 4536763 h 5690775"/>
              <a:gd name="connsiteX121" fmla="*/ 1943686 w 12186127"/>
              <a:gd name="connsiteY121" fmla="*/ 4461004 h 5690775"/>
              <a:gd name="connsiteX122" fmla="*/ 1890831 w 12186127"/>
              <a:gd name="connsiteY122" fmla="*/ 4507399 h 5690775"/>
              <a:gd name="connsiteX123" fmla="*/ 1845610 w 12186127"/>
              <a:gd name="connsiteY123" fmla="*/ 4591968 h 5690775"/>
              <a:gd name="connsiteX124" fmla="*/ 1844435 w 12186127"/>
              <a:gd name="connsiteY124" fmla="*/ 4616634 h 5690775"/>
              <a:gd name="connsiteX125" fmla="*/ 1711709 w 12186127"/>
              <a:gd name="connsiteY125" fmla="*/ 4772264 h 5690775"/>
              <a:gd name="connsiteX126" fmla="*/ 1702313 w 12186127"/>
              <a:gd name="connsiteY126" fmla="*/ 4781074 h 5690775"/>
              <a:gd name="connsiteX127" fmla="*/ 1657679 w 12186127"/>
              <a:gd name="connsiteY127" fmla="*/ 4984861 h 5690775"/>
              <a:gd name="connsiteX128" fmla="*/ 1626553 w 12186127"/>
              <a:gd name="connsiteY128" fmla="*/ 5161633 h 5690775"/>
              <a:gd name="connsiteX129" fmla="*/ 1590141 w 12186127"/>
              <a:gd name="connsiteY129" fmla="*/ 5034780 h 5690775"/>
              <a:gd name="connsiteX130" fmla="*/ 1565476 w 12186127"/>
              <a:gd name="connsiteY130" fmla="*/ 5076477 h 5690775"/>
              <a:gd name="connsiteX131" fmla="*/ 1557841 w 12186127"/>
              <a:gd name="connsiteY131" fmla="*/ 4815723 h 5690775"/>
              <a:gd name="connsiteX132" fmla="*/ 1480907 w 12186127"/>
              <a:gd name="connsiteY132" fmla="*/ 4707663 h 5690775"/>
              <a:gd name="connsiteX133" fmla="*/ 1180805 w 12186127"/>
              <a:gd name="connsiteY133" fmla="*/ 4457480 h 5690775"/>
              <a:gd name="connsiteX134" fmla="*/ 1131473 w 12186127"/>
              <a:gd name="connsiteY134" fmla="*/ 4408736 h 5690775"/>
              <a:gd name="connsiteX135" fmla="*/ 1126188 w 12186127"/>
              <a:gd name="connsiteY135" fmla="*/ 4189092 h 5690775"/>
              <a:gd name="connsiteX136" fmla="*/ 1122077 w 12186127"/>
              <a:gd name="connsiteY136" fmla="*/ 4110983 h 5690775"/>
              <a:gd name="connsiteX137" fmla="*/ 1078030 w 12186127"/>
              <a:gd name="connsiteY137" fmla="*/ 3873133 h 5690775"/>
              <a:gd name="connsiteX138" fmla="*/ 1078030 w 12186127"/>
              <a:gd name="connsiteY138" fmla="*/ 4008796 h 5690775"/>
              <a:gd name="connsiteX139" fmla="*/ 980541 w 12186127"/>
              <a:gd name="connsiteY139" fmla="*/ 3942433 h 5690775"/>
              <a:gd name="connsiteX140" fmla="*/ 961748 w 12186127"/>
              <a:gd name="connsiteY140" fmla="*/ 3881355 h 5690775"/>
              <a:gd name="connsiteX141" fmla="*/ 830197 w 12186127"/>
              <a:gd name="connsiteY141" fmla="*/ 3873133 h 5690775"/>
              <a:gd name="connsiteX142" fmla="*/ 812578 w 12186127"/>
              <a:gd name="connsiteY142" fmla="*/ 3893101 h 5690775"/>
              <a:gd name="connsiteX143" fmla="*/ 817277 w 12186127"/>
              <a:gd name="connsiteY143" fmla="*/ 4089841 h 5690775"/>
              <a:gd name="connsiteX144" fmla="*/ 914766 w 12186127"/>
              <a:gd name="connsiteY144" fmla="*/ 4416370 h 5690775"/>
              <a:gd name="connsiteX145" fmla="*/ 899496 w 12186127"/>
              <a:gd name="connsiteY145" fmla="*/ 4425180 h 5690775"/>
              <a:gd name="connsiteX146" fmla="*/ 813166 w 12186127"/>
              <a:gd name="connsiteY146" fmla="*/ 4241948 h 5690775"/>
              <a:gd name="connsiteX147" fmla="*/ 724486 w 12186127"/>
              <a:gd name="connsiteY147" fmla="*/ 4060477 h 5690775"/>
              <a:gd name="connsiteX148" fmla="*/ 724486 w 12186127"/>
              <a:gd name="connsiteY148" fmla="*/ 4217869 h 5690775"/>
              <a:gd name="connsiteX149" fmla="*/ 656948 w 12186127"/>
              <a:gd name="connsiteY149" fmla="*/ 4036985 h 5690775"/>
              <a:gd name="connsiteX150" fmla="*/ 620537 w 12186127"/>
              <a:gd name="connsiteY150" fmla="*/ 4076333 h 5690775"/>
              <a:gd name="connsiteX151" fmla="*/ 578840 w 12186127"/>
              <a:gd name="connsiteY151" fmla="*/ 3931862 h 5690775"/>
              <a:gd name="connsiteX152" fmla="*/ 561808 w 12186127"/>
              <a:gd name="connsiteY152" fmla="*/ 3908958 h 5690775"/>
              <a:gd name="connsiteX153" fmla="*/ 589998 w 12186127"/>
              <a:gd name="connsiteY153" fmla="*/ 3802072 h 5690775"/>
              <a:gd name="connsiteX154" fmla="*/ 525984 w 12186127"/>
              <a:gd name="connsiteY154" fmla="*/ 3763899 h 5690775"/>
              <a:gd name="connsiteX155" fmla="*/ 538904 w 12186127"/>
              <a:gd name="connsiteY155" fmla="*/ 3696948 h 5690775"/>
              <a:gd name="connsiteX156" fmla="*/ 526572 w 12186127"/>
              <a:gd name="connsiteY156" fmla="*/ 3692838 h 5690775"/>
              <a:gd name="connsiteX157" fmla="*/ 437304 w 12186127"/>
              <a:gd name="connsiteY157" fmla="*/ 3932449 h 5690775"/>
              <a:gd name="connsiteX158" fmla="*/ 420273 w 12186127"/>
              <a:gd name="connsiteY158" fmla="*/ 3798549 h 5690775"/>
              <a:gd name="connsiteX159" fmla="*/ 493096 w 12186127"/>
              <a:gd name="connsiteY159" fmla="*/ 3569508 h 5690775"/>
              <a:gd name="connsiteX160" fmla="*/ 485462 w 12186127"/>
              <a:gd name="connsiteY160" fmla="*/ 3544255 h 5690775"/>
              <a:gd name="connsiteX161" fmla="*/ 397369 w 12186127"/>
              <a:gd name="connsiteY161" fmla="*/ 3718678 h 5690775"/>
              <a:gd name="connsiteX162" fmla="*/ 382687 w 12186127"/>
              <a:gd name="connsiteY162" fmla="*/ 3711043 h 5690775"/>
              <a:gd name="connsiteX163" fmla="*/ 445526 w 12186127"/>
              <a:gd name="connsiteY163" fmla="*/ 3560111 h 5690775"/>
              <a:gd name="connsiteX164" fmla="*/ 358608 w 12186127"/>
              <a:gd name="connsiteY164" fmla="*/ 3448527 h 5690775"/>
              <a:gd name="connsiteX165" fmla="*/ 228819 w 12186127"/>
              <a:gd name="connsiteY165" fmla="*/ 3390387 h 5690775"/>
              <a:gd name="connsiteX166" fmla="*/ 141314 w 12186127"/>
              <a:gd name="connsiteY166" fmla="*/ 3355150 h 5690775"/>
              <a:gd name="connsiteX167" fmla="*/ 16810 w 12186127"/>
              <a:gd name="connsiteY167" fmla="*/ 3355150 h 5690775"/>
              <a:gd name="connsiteX168" fmla="*/ 3302 w 12186127"/>
              <a:gd name="connsiteY168" fmla="*/ 3098507 h 5690775"/>
              <a:gd name="connsiteX169" fmla="*/ 5651 w 12186127"/>
              <a:gd name="connsiteY169" fmla="*/ 2850086 h 5690775"/>
              <a:gd name="connsiteX170" fmla="*/ 71427 w 12186127"/>
              <a:gd name="connsiteY170" fmla="*/ 2610474 h 5690775"/>
              <a:gd name="connsiteX171" fmla="*/ 79649 w 12186127"/>
              <a:gd name="connsiteY171" fmla="*/ 2870053 h 5690775"/>
              <a:gd name="connsiteX172" fmla="*/ 48523 w 12186127"/>
              <a:gd name="connsiteY172" fmla="*/ 2835991 h 5690775"/>
              <a:gd name="connsiteX173" fmla="*/ 15635 w 12186127"/>
              <a:gd name="connsiteY173" fmla="*/ 2997494 h 5690775"/>
              <a:gd name="connsiteX174" fmla="*/ 34428 w 12186127"/>
              <a:gd name="connsiteY174" fmla="*/ 3003954 h 5690775"/>
              <a:gd name="connsiteX175" fmla="*/ 87871 w 12186127"/>
              <a:gd name="connsiteY175" fmla="*/ 2878276 h 5690775"/>
              <a:gd name="connsiteX176" fmla="*/ 107251 w 12186127"/>
              <a:gd name="connsiteY176" fmla="*/ 2884148 h 5690775"/>
              <a:gd name="connsiteX177" fmla="*/ 103728 w 12186127"/>
              <a:gd name="connsiteY177" fmla="*/ 2925845 h 5690775"/>
              <a:gd name="connsiteX178" fmla="*/ 81411 w 12186127"/>
              <a:gd name="connsiteY178" fmla="*/ 2969304 h 5690775"/>
              <a:gd name="connsiteX179" fmla="*/ 117235 w 12186127"/>
              <a:gd name="connsiteY179" fmla="*/ 3124347 h 5690775"/>
              <a:gd name="connsiteX180" fmla="*/ 283436 w 12186127"/>
              <a:gd name="connsiteY180" fmla="*/ 3270581 h 5690775"/>
              <a:gd name="connsiteX181" fmla="*/ 299880 w 12186127"/>
              <a:gd name="connsiteY181" fmla="*/ 3251788 h 5690775"/>
              <a:gd name="connsiteX182" fmla="*/ 239977 w 12186127"/>
              <a:gd name="connsiteY182" fmla="*/ 3205392 h 5690775"/>
              <a:gd name="connsiteX183" fmla="*/ 218248 w 12186127"/>
              <a:gd name="connsiteY183" fmla="*/ 3137267 h 5690775"/>
              <a:gd name="connsiteX184" fmla="*/ 217073 w 12186127"/>
              <a:gd name="connsiteY184" fmla="*/ 3136093 h 5690775"/>
              <a:gd name="connsiteX185" fmla="*/ 377402 w 12186127"/>
              <a:gd name="connsiteY185" fmla="*/ 3257660 h 5690775"/>
              <a:gd name="connsiteX186" fmla="*/ 415575 w 12186127"/>
              <a:gd name="connsiteY186" fmla="*/ 3295247 h 5690775"/>
              <a:gd name="connsiteX187" fmla="*/ 568269 w 12186127"/>
              <a:gd name="connsiteY187" fmla="*/ 3336944 h 5690775"/>
              <a:gd name="connsiteX188" fmla="*/ 685725 w 12186127"/>
              <a:gd name="connsiteY188" fmla="*/ 3235931 h 5690775"/>
              <a:gd name="connsiteX189" fmla="*/ 576491 w 12186127"/>
              <a:gd name="connsiteY189" fmla="*/ 3382165 h 5690775"/>
              <a:gd name="connsiteX190" fmla="*/ 876592 w 12186127"/>
              <a:gd name="connsiteY190" fmla="*/ 3198345 h 5690775"/>
              <a:gd name="connsiteX191" fmla="*/ 877767 w 12186127"/>
              <a:gd name="connsiteY191" fmla="*/ 3143140 h 5690775"/>
              <a:gd name="connsiteX192" fmla="*/ 684551 w 12186127"/>
              <a:gd name="connsiteY192" fmla="*/ 3237693 h 5690775"/>
              <a:gd name="connsiteX193" fmla="*/ 806706 w 12186127"/>
              <a:gd name="connsiteY193" fmla="*/ 3135506 h 5690775"/>
              <a:gd name="connsiteX194" fmla="*/ 897147 w 12186127"/>
              <a:gd name="connsiteY194" fmla="*/ 2982812 h 5690775"/>
              <a:gd name="connsiteX195" fmla="*/ 799071 w 12186127"/>
              <a:gd name="connsiteY195" fmla="*/ 2891196 h 5690775"/>
              <a:gd name="connsiteX196" fmla="*/ 756199 w 12186127"/>
              <a:gd name="connsiteY196" fmla="*/ 2851260 h 5690775"/>
              <a:gd name="connsiteX197" fmla="*/ 611728 w 12186127"/>
              <a:gd name="connsiteY197" fmla="*/ 2817785 h 5690775"/>
              <a:gd name="connsiteX198" fmla="*/ 632282 w 12186127"/>
              <a:gd name="connsiteY198" fmla="*/ 2737915 h 5690775"/>
              <a:gd name="connsiteX199" fmla="*/ 767358 w 12186127"/>
              <a:gd name="connsiteY199" fmla="*/ 2788421 h 5690775"/>
              <a:gd name="connsiteX200" fmla="*/ 825499 w 12186127"/>
              <a:gd name="connsiteY200" fmla="*/ 2626331 h 5690775"/>
              <a:gd name="connsiteX201" fmla="*/ 790849 w 12186127"/>
              <a:gd name="connsiteY201" fmla="*/ 2612823 h 5690775"/>
              <a:gd name="connsiteX202" fmla="*/ 824911 w 12186127"/>
              <a:gd name="connsiteY202" fmla="*/ 2536477 h 5690775"/>
              <a:gd name="connsiteX203" fmla="*/ 858387 w 12186127"/>
              <a:gd name="connsiteY203" fmla="*/ 2536477 h 5690775"/>
              <a:gd name="connsiteX204" fmla="*/ 829022 w 12186127"/>
              <a:gd name="connsiteY204" fmla="*/ 2492430 h 5690775"/>
              <a:gd name="connsiteX205" fmla="*/ 639917 w 12186127"/>
              <a:gd name="connsiteY205" fmla="*/ 2507700 h 5690775"/>
              <a:gd name="connsiteX206" fmla="*/ 639917 w 12186127"/>
              <a:gd name="connsiteY206" fmla="*/ 2575237 h 5690775"/>
              <a:gd name="connsiteX207" fmla="*/ 514239 w 12186127"/>
              <a:gd name="connsiteY207" fmla="*/ 2567603 h 5690775"/>
              <a:gd name="connsiteX208" fmla="*/ 531270 w 12186127"/>
              <a:gd name="connsiteY208" fmla="*/ 2507700 h 5690775"/>
              <a:gd name="connsiteX209" fmla="*/ 494858 w 12186127"/>
              <a:gd name="connsiteY209" fmla="*/ 2482446 h 5690775"/>
              <a:gd name="connsiteX210" fmla="*/ 464907 w 12186127"/>
              <a:gd name="connsiteY210" fmla="*/ 2440750 h 5690775"/>
              <a:gd name="connsiteX211" fmla="*/ 432606 w 12186127"/>
              <a:gd name="connsiteY211" fmla="*/ 2316245 h 5690775"/>
              <a:gd name="connsiteX212" fmla="*/ 380338 w 12186127"/>
              <a:gd name="connsiteY212" fmla="*/ 2305674 h 5690775"/>
              <a:gd name="connsiteX213" fmla="*/ 369767 w 12186127"/>
              <a:gd name="connsiteY213" fmla="*/ 2374386 h 5690775"/>
              <a:gd name="connsiteX214" fmla="*/ 355672 w 12186127"/>
              <a:gd name="connsiteY214" fmla="*/ 2373799 h 5690775"/>
              <a:gd name="connsiteX215" fmla="*/ 355672 w 12186127"/>
              <a:gd name="connsiteY215" fmla="*/ 2270437 h 5690775"/>
              <a:gd name="connsiteX216" fmla="*/ 185947 w 12186127"/>
              <a:gd name="connsiteY216" fmla="*/ 2175885 h 5690775"/>
              <a:gd name="connsiteX217" fmla="*/ 274627 w 12186127"/>
              <a:gd name="connsiteY217" fmla="*/ 2107173 h 5690775"/>
              <a:gd name="connsiteX218" fmla="*/ 339228 w 12186127"/>
              <a:gd name="connsiteY218" fmla="*/ 2094252 h 5690775"/>
              <a:gd name="connsiteX219" fmla="*/ 390909 w 12186127"/>
              <a:gd name="connsiteY219" fmla="*/ 2011445 h 5690775"/>
              <a:gd name="connsiteX220" fmla="*/ 498969 w 12186127"/>
              <a:gd name="connsiteY220" fmla="*/ 2033762 h 5690775"/>
              <a:gd name="connsiteX221" fmla="*/ 691011 w 12186127"/>
              <a:gd name="connsiteY221" fmla="*/ 2115982 h 5690775"/>
              <a:gd name="connsiteX222" fmla="*/ 672218 w 12186127"/>
              <a:gd name="connsiteY222" fmla="*/ 1979145 h 5690775"/>
              <a:gd name="connsiteX223" fmla="*/ 583538 w 12186127"/>
              <a:gd name="connsiteY223" fmla="*/ 1923353 h 5690775"/>
              <a:gd name="connsiteX224" fmla="*/ 630521 w 12186127"/>
              <a:gd name="connsiteY224" fmla="*/ 1904560 h 5690775"/>
              <a:gd name="connsiteX225" fmla="*/ 702756 w 12186127"/>
              <a:gd name="connsiteY225" fmla="*/ 1670821 h 5690775"/>
              <a:gd name="connsiteX226" fmla="*/ 702169 w 12186127"/>
              <a:gd name="connsiteY226" fmla="*/ 1784754 h 5690775"/>
              <a:gd name="connsiteX227" fmla="*/ 683963 w 12186127"/>
              <a:gd name="connsiteY227" fmla="*/ 1842308 h 5690775"/>
              <a:gd name="connsiteX228" fmla="*/ 758548 w 12186127"/>
              <a:gd name="connsiteY228" fmla="*/ 1834086 h 5690775"/>
              <a:gd name="connsiteX229" fmla="*/ 796722 w 12186127"/>
              <a:gd name="connsiteY229" fmla="*/ 1845244 h 5690775"/>
              <a:gd name="connsiteX230" fmla="*/ 826673 w 12186127"/>
              <a:gd name="connsiteY230" fmla="*/ 1866386 h 5690775"/>
              <a:gd name="connsiteX231" fmla="*/ 831959 w 12186127"/>
              <a:gd name="connsiteY231" fmla="*/ 1825276 h 5690775"/>
              <a:gd name="connsiteX232" fmla="*/ 1122664 w 12186127"/>
              <a:gd name="connsiteY232" fmla="*/ 1775945 h 5690775"/>
              <a:gd name="connsiteX233" fmla="*/ 1060999 w 12186127"/>
              <a:gd name="connsiteY233" fmla="*/ 1658488 h 5690775"/>
              <a:gd name="connsiteX234" fmla="*/ 1038682 w 12186127"/>
              <a:gd name="connsiteY234" fmla="*/ 1620902 h 5690775"/>
              <a:gd name="connsiteX235" fmla="*/ 1083316 w 12186127"/>
              <a:gd name="connsiteY235" fmla="*/ 1422400 h 5690775"/>
              <a:gd name="connsiteX236" fmla="*/ 1113267 w 12186127"/>
              <a:gd name="connsiteY236" fmla="*/ 1339593 h 5690775"/>
              <a:gd name="connsiteX237" fmla="*/ 1193725 w 12186127"/>
              <a:gd name="connsiteY237" fmla="*/ 1326673 h 5690775"/>
              <a:gd name="connsiteX238" fmla="*/ 1210169 w 12186127"/>
              <a:gd name="connsiteY238" fmla="*/ 1400671 h 5690775"/>
              <a:gd name="connsiteX239" fmla="*/ 1280643 w 12186127"/>
              <a:gd name="connsiteY239" fmla="*/ 1388338 h 5690775"/>
              <a:gd name="connsiteX240" fmla="*/ 1327039 w 12186127"/>
              <a:gd name="connsiteY240" fmla="*/ 1320800 h 5690775"/>
              <a:gd name="connsiteX241" fmla="*/ 1299436 w 12186127"/>
              <a:gd name="connsiteY241" fmla="*/ 1138155 h 5690775"/>
              <a:gd name="connsiteX242" fmla="*/ 1261263 w 12186127"/>
              <a:gd name="connsiteY242" fmla="*/ 1060634 h 5690775"/>
              <a:gd name="connsiteX243" fmla="*/ 1263025 w 12186127"/>
              <a:gd name="connsiteY243" fmla="*/ 1062396 h 5690775"/>
              <a:gd name="connsiteX244" fmla="*/ 1244819 w 12186127"/>
              <a:gd name="connsiteY244" fmla="*/ 979589 h 5690775"/>
              <a:gd name="connsiteX245" fmla="*/ 1140283 w 12186127"/>
              <a:gd name="connsiteY245" fmla="*/ 937891 h 5690775"/>
              <a:gd name="connsiteX246" fmla="*/ 1157901 w 12186127"/>
              <a:gd name="connsiteY246" fmla="*/ 855672 h 5690775"/>
              <a:gd name="connsiteX247" fmla="*/ 1195487 w 12186127"/>
              <a:gd name="connsiteY247" fmla="*/ 779325 h 5690775"/>
              <a:gd name="connsiteX248" fmla="*/ 1120315 w 12186127"/>
              <a:gd name="connsiteY248" fmla="*/ 776976 h 5690775"/>
              <a:gd name="connsiteX249" fmla="*/ 1118553 w 12186127"/>
              <a:gd name="connsiteY249" fmla="*/ 730580 h 5690775"/>
              <a:gd name="connsiteX250" fmla="*/ 1184329 w 12186127"/>
              <a:gd name="connsiteY250" fmla="*/ 695931 h 5690775"/>
              <a:gd name="connsiteX251" fmla="*/ 1362276 w 12186127"/>
              <a:gd name="connsiteY251" fmla="*/ 667154 h 5690775"/>
              <a:gd name="connsiteX252" fmla="*/ 1251866 w 12186127"/>
              <a:gd name="connsiteY252" fmla="*/ 729993 h 5690775"/>
              <a:gd name="connsiteX253" fmla="*/ 1237184 w 12186127"/>
              <a:gd name="connsiteY253" fmla="*/ 713549 h 5690775"/>
              <a:gd name="connsiteX254" fmla="*/ 1237184 w 12186127"/>
              <a:gd name="connsiteY254" fmla="*/ 775214 h 5690775"/>
              <a:gd name="connsiteX255" fmla="*/ 1489129 w 12186127"/>
              <a:gd name="connsiteY255" fmla="*/ 775214 h 5690775"/>
              <a:gd name="connsiteX256" fmla="*/ 1458003 w 12186127"/>
              <a:gd name="connsiteY256" fmla="*/ 670678 h 5690775"/>
              <a:gd name="connsiteX257" fmla="*/ 1503811 w 12186127"/>
              <a:gd name="connsiteY257" fmla="*/ 596093 h 5690775"/>
              <a:gd name="connsiteX258" fmla="*/ 1647695 w 12186127"/>
              <a:gd name="connsiteY258" fmla="*/ 599616 h 5690775"/>
              <a:gd name="connsiteX259" fmla="*/ 1554317 w 12186127"/>
              <a:gd name="connsiteY259" fmla="*/ 616060 h 5690775"/>
              <a:gd name="connsiteX260" fmla="*/ 1539635 w 12186127"/>
              <a:gd name="connsiteY260" fmla="*/ 634266 h 5690775"/>
              <a:gd name="connsiteX261" fmla="*/ 1564888 w 12186127"/>
              <a:gd name="connsiteY261" fmla="*/ 654821 h 5690775"/>
              <a:gd name="connsiteX262" fmla="*/ 1587205 w 12186127"/>
              <a:gd name="connsiteY262" fmla="*/ 652472 h 5690775"/>
              <a:gd name="connsiteX263" fmla="*/ 1571348 w 12186127"/>
              <a:gd name="connsiteY263" fmla="*/ 756421 h 5690775"/>
              <a:gd name="connsiteX264" fmla="*/ 1719344 w 12186127"/>
              <a:gd name="connsiteY264" fmla="*/ 724120 h 5690775"/>
              <a:gd name="connsiteX265" fmla="*/ 1849721 w 12186127"/>
              <a:gd name="connsiteY265" fmla="*/ 704740 h 5690775"/>
              <a:gd name="connsiteX266" fmla="*/ 1855006 w 12186127"/>
              <a:gd name="connsiteY266" fmla="*/ 721184 h 5690775"/>
              <a:gd name="connsiteX267" fmla="*/ 1741661 w 12186127"/>
              <a:gd name="connsiteY267" fmla="*/ 754072 h 5690775"/>
              <a:gd name="connsiteX268" fmla="*/ 1630664 w 12186127"/>
              <a:gd name="connsiteY268" fmla="*/ 788134 h 5690775"/>
              <a:gd name="connsiteX269" fmla="*/ 1635362 w 12186127"/>
              <a:gd name="connsiteY269" fmla="*/ 805753 h 5690775"/>
              <a:gd name="connsiteX270" fmla="*/ 1824467 w 12186127"/>
              <a:gd name="connsiteY270" fmla="*/ 775214 h 5690775"/>
              <a:gd name="connsiteX271" fmla="*/ 1828578 w 12186127"/>
              <a:gd name="connsiteY271" fmla="*/ 789309 h 5690775"/>
              <a:gd name="connsiteX272" fmla="*/ 1676472 w 12186127"/>
              <a:gd name="connsiteY272" fmla="*/ 835704 h 5690775"/>
              <a:gd name="connsiteX273" fmla="*/ 1678821 w 12186127"/>
              <a:gd name="connsiteY273" fmla="*/ 853323 h 5690775"/>
              <a:gd name="connsiteX274" fmla="*/ 1795103 w 12186127"/>
              <a:gd name="connsiteY274" fmla="*/ 853323 h 5690775"/>
              <a:gd name="connsiteX275" fmla="*/ 1798040 w 12186127"/>
              <a:gd name="connsiteY275" fmla="*/ 868005 h 5690775"/>
              <a:gd name="connsiteX276" fmla="*/ 1655917 w 12186127"/>
              <a:gd name="connsiteY276" fmla="*/ 899718 h 5690775"/>
              <a:gd name="connsiteX277" fmla="*/ 1560190 w 12186127"/>
              <a:gd name="connsiteY277" fmla="*/ 965494 h 5690775"/>
              <a:gd name="connsiteX278" fmla="*/ 1731677 w 12186127"/>
              <a:gd name="connsiteY278" fmla="*/ 927908 h 5690775"/>
              <a:gd name="connsiteX279" fmla="*/ 1738137 w 12186127"/>
              <a:gd name="connsiteY279" fmla="*/ 947288 h 5690775"/>
              <a:gd name="connsiteX280" fmla="*/ 1647108 w 12186127"/>
              <a:gd name="connsiteY280" fmla="*/ 991921 h 5690775"/>
              <a:gd name="connsiteX281" fmla="*/ 1652981 w 12186127"/>
              <a:gd name="connsiteY281" fmla="*/ 1011302 h 5690775"/>
              <a:gd name="connsiteX282" fmla="*/ 1901989 w 12186127"/>
              <a:gd name="connsiteY282" fmla="*/ 966668 h 5690775"/>
              <a:gd name="connsiteX283" fmla="*/ 1864403 w 12186127"/>
              <a:gd name="connsiteY283" fmla="*/ 982525 h 5690775"/>
              <a:gd name="connsiteX284" fmla="*/ 1898465 w 12186127"/>
              <a:gd name="connsiteY284" fmla="*/ 1007191 h 5690775"/>
              <a:gd name="connsiteX285" fmla="*/ 1863228 w 12186127"/>
              <a:gd name="connsiteY285" fmla="*/ 1060634 h 5690775"/>
              <a:gd name="connsiteX286" fmla="*/ 1745184 w 12186127"/>
              <a:gd name="connsiteY286" fmla="*/ 1105267 h 5690775"/>
              <a:gd name="connsiteX287" fmla="*/ 1804500 w 12186127"/>
              <a:gd name="connsiteY287" fmla="*/ 1161059 h 5690775"/>
              <a:gd name="connsiteX288" fmla="*/ 1859704 w 12186127"/>
              <a:gd name="connsiteY288" fmla="*/ 1162234 h 5690775"/>
              <a:gd name="connsiteX289" fmla="*/ 2017684 w 12186127"/>
              <a:gd name="connsiteY289" fmla="*/ 1119949 h 5690775"/>
              <a:gd name="connsiteX290" fmla="*/ 1891418 w 12186127"/>
              <a:gd name="connsiteY290" fmla="*/ 1209804 h 5690775"/>
              <a:gd name="connsiteX291" fmla="*/ 1901989 w 12186127"/>
              <a:gd name="connsiteY291" fmla="*/ 1230946 h 5690775"/>
              <a:gd name="connsiteX292" fmla="*/ 2016509 w 12186127"/>
              <a:gd name="connsiteY292" fmla="*/ 1219787 h 5690775"/>
              <a:gd name="connsiteX293" fmla="*/ 1835626 w 12186127"/>
              <a:gd name="connsiteY293" fmla="*/ 1302594 h 5690775"/>
              <a:gd name="connsiteX294" fmla="*/ 1672361 w 12186127"/>
              <a:gd name="connsiteY294" fmla="*/ 1350164 h 5690775"/>
              <a:gd name="connsiteX295" fmla="*/ 1655330 w 12186127"/>
              <a:gd name="connsiteY295" fmla="*/ 1358386 h 5690775"/>
              <a:gd name="connsiteX296" fmla="*/ 1572523 w 12186127"/>
              <a:gd name="connsiteY296" fmla="*/ 1387163 h 5690775"/>
              <a:gd name="connsiteX297" fmla="*/ 1603649 w 12186127"/>
              <a:gd name="connsiteY297" fmla="*/ 1491112 h 5690775"/>
              <a:gd name="connsiteX298" fmla="*/ 1702313 w 12186127"/>
              <a:gd name="connsiteY298" fmla="*/ 1495223 h 5690775"/>
              <a:gd name="connsiteX299" fmla="*/ 1953670 w 12186127"/>
              <a:gd name="connsiteY299" fmla="*/ 1457050 h 5690775"/>
              <a:gd name="connsiteX300" fmla="*/ 1957781 w 12186127"/>
              <a:gd name="connsiteY300" fmla="*/ 1474081 h 5690775"/>
              <a:gd name="connsiteX301" fmla="*/ 1257739 w 12186127"/>
              <a:gd name="connsiteY301" fmla="*/ 1618553 h 5690775"/>
              <a:gd name="connsiteX302" fmla="*/ 1315880 w 12186127"/>
              <a:gd name="connsiteY302" fmla="*/ 1671408 h 5690775"/>
              <a:gd name="connsiteX303" fmla="*/ 1287691 w 12186127"/>
              <a:gd name="connsiteY303" fmla="*/ 1714280 h 5690775"/>
              <a:gd name="connsiteX304" fmla="*/ 1365799 w 12186127"/>
              <a:gd name="connsiteY304" fmla="*/ 1733660 h 5690775"/>
              <a:gd name="connsiteX305" fmla="*/ 1238946 w 12186127"/>
              <a:gd name="connsiteY305" fmla="*/ 1940971 h 5690775"/>
              <a:gd name="connsiteX306" fmla="*/ 1232486 w 12186127"/>
              <a:gd name="connsiteY306" fmla="*/ 1889878 h 5690775"/>
              <a:gd name="connsiteX307" fmla="*/ 1211344 w 12186127"/>
              <a:gd name="connsiteY307" fmla="*/ 1916893 h 5690775"/>
              <a:gd name="connsiteX308" fmla="*/ 1152615 w 12186127"/>
              <a:gd name="connsiteY308" fmla="*/ 1809420 h 5690775"/>
              <a:gd name="connsiteX309" fmla="*/ 1064523 w 12186127"/>
              <a:gd name="connsiteY309" fmla="*/ 1903972 h 5690775"/>
              <a:gd name="connsiteX310" fmla="*/ 1041032 w 12186127"/>
              <a:gd name="connsiteY310" fmla="*/ 1941559 h 5690775"/>
              <a:gd name="connsiteX311" fmla="*/ 1025175 w 12186127"/>
              <a:gd name="connsiteY311" fmla="*/ 1932162 h 5690775"/>
              <a:gd name="connsiteX312" fmla="*/ 1048666 w 12186127"/>
              <a:gd name="connsiteY312" fmla="*/ 1863450 h 5690775"/>
              <a:gd name="connsiteX313" fmla="*/ 869545 w 12186127"/>
              <a:gd name="connsiteY313" fmla="*/ 1945082 h 5690775"/>
              <a:gd name="connsiteX314" fmla="*/ 987589 w 12186127"/>
              <a:gd name="connsiteY314" fmla="*/ 1978557 h 5690775"/>
              <a:gd name="connsiteX315" fmla="*/ 1102109 w 12186127"/>
              <a:gd name="connsiteY315" fmla="*/ 1973272 h 5690775"/>
              <a:gd name="connsiteX316" fmla="*/ 1024588 w 12186127"/>
              <a:gd name="connsiteY316" fmla="*/ 2004398 h 5690775"/>
              <a:gd name="connsiteX317" fmla="*/ 1026349 w 12186127"/>
              <a:gd name="connsiteY317" fmla="*/ 2022016 h 5690775"/>
              <a:gd name="connsiteX318" fmla="*/ 1089776 w 12186127"/>
              <a:gd name="connsiteY318" fmla="*/ 2020842 h 5690775"/>
              <a:gd name="connsiteX319" fmla="*/ 1210169 w 12186127"/>
              <a:gd name="connsiteY319" fmla="*/ 2040222 h 5690775"/>
              <a:gd name="connsiteX320" fmla="*/ 1304722 w 12186127"/>
              <a:gd name="connsiteY320" fmla="*/ 2039048 h 5690775"/>
              <a:gd name="connsiteX321" fmla="*/ 1315293 w 12186127"/>
              <a:gd name="connsiteY321" fmla="*/ 2074872 h 5690775"/>
              <a:gd name="connsiteX322" fmla="*/ 1417480 w 12186127"/>
              <a:gd name="connsiteY322" fmla="*/ 2042571 h 5690775"/>
              <a:gd name="connsiteX323" fmla="*/ 1337022 w 12186127"/>
              <a:gd name="connsiteY323" fmla="*/ 2053142 h 5690775"/>
              <a:gd name="connsiteX324" fmla="*/ 1442146 w 12186127"/>
              <a:gd name="connsiteY324" fmla="*/ 1932162 h 5690775"/>
              <a:gd name="connsiteX325" fmla="*/ 1444495 w 12186127"/>
              <a:gd name="connsiteY325" fmla="*/ 1831149 h 5690775"/>
              <a:gd name="connsiteX326" fmla="*/ 1446257 w 12186127"/>
              <a:gd name="connsiteY326" fmla="*/ 1971510 h 5690775"/>
              <a:gd name="connsiteX327" fmla="*/ 1448606 w 12186127"/>
              <a:gd name="connsiteY327" fmla="*/ 2009096 h 5690775"/>
              <a:gd name="connsiteX328" fmla="*/ 1492065 w 12186127"/>
              <a:gd name="connsiteY328" fmla="*/ 2034349 h 5690775"/>
              <a:gd name="connsiteX329" fmla="*/ 1621268 w 12186127"/>
              <a:gd name="connsiteY329" fmla="*/ 1992652 h 5690775"/>
              <a:gd name="connsiteX330" fmla="*/ 1733438 w 12186127"/>
              <a:gd name="connsiteY330" fmla="*/ 2024365 h 5690775"/>
              <a:gd name="connsiteX331" fmla="*/ 1816245 w 12186127"/>
              <a:gd name="connsiteY331" fmla="*/ 2017318 h 5690775"/>
              <a:gd name="connsiteX332" fmla="*/ 1736962 w 12186127"/>
              <a:gd name="connsiteY332" fmla="*/ 2058428 h 5690775"/>
              <a:gd name="connsiteX333" fmla="*/ 1817420 w 12186127"/>
              <a:gd name="connsiteY333" fmla="*/ 1965050 h 5690775"/>
              <a:gd name="connsiteX334" fmla="*/ 1884370 w 12186127"/>
              <a:gd name="connsiteY334" fmla="*/ 1977970 h 5690775"/>
              <a:gd name="connsiteX335" fmla="*/ 1832102 w 12186127"/>
              <a:gd name="connsiteY335" fmla="*/ 2007334 h 5690775"/>
              <a:gd name="connsiteX336" fmla="*/ 1943686 w 12186127"/>
              <a:gd name="connsiteY336" fmla="*/ 1960939 h 5690775"/>
              <a:gd name="connsiteX337" fmla="*/ 2024731 w 12186127"/>
              <a:gd name="connsiteY337" fmla="*/ 1935099 h 5690775"/>
              <a:gd name="connsiteX338" fmla="*/ 2053508 w 12186127"/>
              <a:gd name="connsiteY338" fmla="*/ 2009096 h 5690775"/>
              <a:gd name="connsiteX339" fmla="*/ 2180361 w 12186127"/>
              <a:gd name="connsiteY339" fmla="*/ 1957415 h 5690775"/>
              <a:gd name="connsiteX340" fmla="*/ 2173314 w 12186127"/>
              <a:gd name="connsiteY340" fmla="*/ 1935099 h 5690775"/>
              <a:gd name="connsiteX341" fmla="*/ 2100491 w 12186127"/>
              <a:gd name="connsiteY341" fmla="*/ 1948606 h 5690775"/>
              <a:gd name="connsiteX342" fmla="*/ 2363006 w 12186127"/>
              <a:gd name="connsiteY342" fmla="*/ 1851117 h 5690775"/>
              <a:gd name="connsiteX343" fmla="*/ 2636680 w 12186127"/>
              <a:gd name="connsiteY343" fmla="*/ 1767135 h 5690775"/>
              <a:gd name="connsiteX344" fmla="*/ 2649600 w 12186127"/>
              <a:gd name="connsiteY344" fmla="*/ 1784754 h 5690775"/>
              <a:gd name="connsiteX345" fmla="*/ 2566206 w 12186127"/>
              <a:gd name="connsiteY345" fmla="*/ 1837022 h 5690775"/>
              <a:gd name="connsiteX346" fmla="*/ 2310738 w 12186127"/>
              <a:gd name="connsiteY346" fmla="*/ 1891052 h 5690775"/>
              <a:gd name="connsiteX347" fmla="*/ 2242026 w 12186127"/>
              <a:gd name="connsiteY347" fmla="*/ 1911020 h 5690775"/>
              <a:gd name="connsiteX348" fmla="*/ 2395894 w 12186127"/>
              <a:gd name="connsiteY348" fmla="*/ 1926877 h 5690775"/>
              <a:gd name="connsiteX349" fmla="*/ 2606729 w 12186127"/>
              <a:gd name="connsiteY349" fmla="*/ 1870497 h 5690775"/>
              <a:gd name="connsiteX350" fmla="*/ 2684837 w 12186127"/>
              <a:gd name="connsiteY350" fmla="*/ 1784167 h 5690775"/>
              <a:gd name="connsiteX351" fmla="*/ 2791723 w 12186127"/>
              <a:gd name="connsiteY351" fmla="*/ 1832911 h 5690775"/>
              <a:gd name="connsiteX352" fmla="*/ 2987288 w 12186127"/>
              <a:gd name="connsiteY352" fmla="*/ 1819991 h 5690775"/>
              <a:gd name="connsiteX353" fmla="*/ 3283279 w 12186127"/>
              <a:gd name="connsiteY353" fmla="*/ 1789452 h 5690775"/>
              <a:gd name="connsiteX354" fmla="*/ 3256851 w 12186127"/>
              <a:gd name="connsiteY354" fmla="*/ 1825276 h 5690775"/>
              <a:gd name="connsiteX355" fmla="*/ 3306183 w 12186127"/>
              <a:gd name="connsiteY355" fmla="*/ 1824689 h 5690775"/>
              <a:gd name="connsiteX356" fmla="*/ 3517018 w 12186127"/>
              <a:gd name="connsiteY356" fmla="*/ 1763612 h 5690775"/>
              <a:gd name="connsiteX357" fmla="*/ 3910498 w 12186127"/>
              <a:gd name="connsiteY357" fmla="*/ 1728962 h 5690775"/>
              <a:gd name="connsiteX358" fmla="*/ 4065541 w 12186127"/>
              <a:gd name="connsiteY358" fmla="*/ 1738359 h 5690775"/>
              <a:gd name="connsiteX359" fmla="*/ 4191806 w 12186127"/>
              <a:gd name="connsiteY359" fmla="*/ 1728375 h 5690775"/>
              <a:gd name="connsiteX360" fmla="*/ 4375626 w 12186127"/>
              <a:gd name="connsiteY360" fmla="*/ 1740120 h 5690775"/>
              <a:gd name="connsiteX361" fmla="*/ 4433767 w 12186127"/>
              <a:gd name="connsiteY361" fmla="*/ 1659075 h 5690775"/>
              <a:gd name="connsiteX362" fmla="*/ 4556509 w 12186127"/>
              <a:gd name="connsiteY362" fmla="*/ 1659075 h 5690775"/>
              <a:gd name="connsiteX363" fmla="*/ 4467242 w 12186127"/>
              <a:gd name="connsiteY363" fmla="*/ 1718978 h 5690775"/>
              <a:gd name="connsiteX364" fmla="*/ 4522447 w 12186127"/>
              <a:gd name="connsiteY364" fmla="*/ 1708407 h 5690775"/>
              <a:gd name="connsiteX365" fmla="*/ 4883039 w 12186127"/>
              <a:gd name="connsiteY365" fmla="*/ 1738946 h 5690775"/>
              <a:gd name="connsiteX366" fmla="*/ 5069795 w 12186127"/>
              <a:gd name="connsiteY366" fmla="*/ 1708407 h 5690775"/>
              <a:gd name="connsiteX367" fmla="*/ 5210155 w 12186127"/>
              <a:gd name="connsiteY367" fmla="*/ 1707232 h 5690775"/>
              <a:gd name="connsiteX368" fmla="*/ 5274757 w 12186127"/>
              <a:gd name="connsiteY368" fmla="*/ 1683154 h 5690775"/>
              <a:gd name="connsiteX369" fmla="*/ 5317041 w 12186127"/>
              <a:gd name="connsiteY369" fmla="*/ 1654377 h 5690775"/>
              <a:gd name="connsiteX370" fmla="*/ 5349929 w 12186127"/>
              <a:gd name="connsiteY370" fmla="*/ 1722502 h 5690775"/>
              <a:gd name="connsiteX371" fmla="*/ 5546082 w 12186127"/>
              <a:gd name="connsiteY371" fmla="*/ 1653203 h 5690775"/>
              <a:gd name="connsiteX372" fmla="*/ 5567811 w 12186127"/>
              <a:gd name="connsiteY372" fmla="*/ 1652615 h 5690775"/>
              <a:gd name="connsiteX373" fmla="*/ 5564287 w 12186127"/>
              <a:gd name="connsiteY373" fmla="*/ 1673170 h 5690775"/>
              <a:gd name="connsiteX374" fmla="*/ 5642983 w 12186127"/>
              <a:gd name="connsiteY374" fmla="*/ 1723089 h 5690775"/>
              <a:gd name="connsiteX375" fmla="*/ 5860278 w 12186127"/>
              <a:gd name="connsiteY375" fmla="*/ 1702534 h 5690775"/>
              <a:gd name="connsiteX376" fmla="*/ 5734012 w 12186127"/>
              <a:gd name="connsiteY376" fmla="*/ 1803547 h 5690775"/>
              <a:gd name="connsiteX377" fmla="*/ 5912546 w 12186127"/>
              <a:gd name="connsiteY377" fmla="*/ 1773008 h 5690775"/>
              <a:gd name="connsiteX378" fmla="*/ 5852056 w 12186127"/>
              <a:gd name="connsiteY378" fmla="*/ 1839371 h 5690775"/>
              <a:gd name="connsiteX379" fmla="*/ 5840898 w 12186127"/>
              <a:gd name="connsiteY379" fmla="*/ 1834673 h 5690775"/>
              <a:gd name="connsiteX380" fmla="*/ 5792740 w 12186127"/>
              <a:gd name="connsiteY380" fmla="*/ 1925115 h 5690775"/>
              <a:gd name="connsiteX381" fmla="*/ 5917832 w 12186127"/>
              <a:gd name="connsiteY381" fmla="*/ 1858752 h 5690775"/>
              <a:gd name="connsiteX382" fmla="*/ 5910197 w 12186127"/>
              <a:gd name="connsiteY382" fmla="*/ 1774770 h 5690775"/>
              <a:gd name="connsiteX383" fmla="*/ 5919594 w 12186127"/>
              <a:gd name="connsiteY383" fmla="*/ 1728375 h 5690775"/>
              <a:gd name="connsiteX384" fmla="*/ 6042923 w 12186127"/>
              <a:gd name="connsiteY384" fmla="*/ 1673170 h 5690775"/>
              <a:gd name="connsiteX385" fmla="*/ 5968925 w 12186127"/>
              <a:gd name="connsiteY385" fmla="*/ 1689027 h 5690775"/>
              <a:gd name="connsiteX386" fmla="*/ 6049971 w 12186127"/>
              <a:gd name="connsiteY386" fmla="*/ 1636758 h 5690775"/>
              <a:gd name="connsiteX387" fmla="*/ 6054669 w 12186127"/>
              <a:gd name="connsiteY387" fmla="*/ 1714867 h 5690775"/>
              <a:gd name="connsiteX388" fmla="*/ 6190919 w 12186127"/>
              <a:gd name="connsiteY388" fmla="*/ 1632648 h 5690775"/>
              <a:gd name="connsiteX389" fmla="*/ 6418197 w 12186127"/>
              <a:gd name="connsiteY389" fmla="*/ 1505207 h 5690775"/>
              <a:gd name="connsiteX390" fmla="*/ 6475751 w 12186127"/>
              <a:gd name="connsiteY390" fmla="*/ 1487001 h 5690775"/>
              <a:gd name="connsiteX391" fmla="*/ 6336565 w 12186127"/>
              <a:gd name="connsiteY391" fmla="*/ 1777706 h 5690775"/>
              <a:gd name="connsiteX392" fmla="*/ 6155682 w 12186127"/>
              <a:gd name="connsiteY392" fmla="*/ 1849942 h 5690775"/>
              <a:gd name="connsiteX393" fmla="*/ 6266091 w 12186127"/>
              <a:gd name="connsiteY393" fmla="*/ 1905734 h 5690775"/>
              <a:gd name="connsiteX394" fmla="*/ 6306613 w 12186127"/>
              <a:gd name="connsiteY394" fmla="*/ 1858164 h 5690775"/>
              <a:gd name="connsiteX395" fmla="*/ 6390595 w 12186127"/>
              <a:gd name="connsiteY395" fmla="*/ 1862863 h 5690775"/>
              <a:gd name="connsiteX396" fmla="*/ 6302503 w 12186127"/>
              <a:gd name="connsiteY396" fmla="*/ 1944495 h 5690775"/>
              <a:gd name="connsiteX397" fmla="*/ 6465767 w 12186127"/>
              <a:gd name="connsiteY397" fmla="*/ 1817642 h 5690775"/>
              <a:gd name="connsiteX398" fmla="*/ 6390007 w 12186127"/>
              <a:gd name="connsiteY398" fmla="*/ 1772421 h 5690775"/>
              <a:gd name="connsiteX399" fmla="*/ 6567954 w 12186127"/>
              <a:gd name="connsiteY399" fmla="*/ 1780056 h 5690775"/>
              <a:gd name="connsiteX400" fmla="*/ 6616699 w 12186127"/>
              <a:gd name="connsiteY400" fmla="*/ 1753628 h 5690775"/>
              <a:gd name="connsiteX401" fmla="*/ 6642539 w 12186127"/>
              <a:gd name="connsiteY401" fmla="*/ 1731311 h 5690775"/>
              <a:gd name="connsiteX402" fmla="*/ 6831645 w 12186127"/>
              <a:gd name="connsiteY402" fmla="*/ 1677868 h 5690775"/>
              <a:gd name="connsiteX403" fmla="*/ 6973180 w 12186127"/>
              <a:gd name="connsiteY403" fmla="*/ 1605045 h 5690775"/>
              <a:gd name="connsiteX404" fmla="*/ 7070082 w 12186127"/>
              <a:gd name="connsiteY404" fmla="*/ 1597411 h 5690775"/>
              <a:gd name="connsiteX405" fmla="*/ 7159348 w 12186127"/>
              <a:gd name="connsiteY405" fmla="*/ 1573919 h 5690775"/>
              <a:gd name="connsiteX406" fmla="*/ 7155238 w 12186127"/>
              <a:gd name="connsiteY406" fmla="*/ 1518715 h 5690775"/>
              <a:gd name="connsiteX407" fmla="*/ 7224537 w 12186127"/>
              <a:gd name="connsiteY407" fmla="*/ 1525762 h 5690775"/>
              <a:gd name="connsiteX408" fmla="*/ 7214553 w 12186127"/>
              <a:gd name="connsiteY408" fmla="*/ 1600347 h 5690775"/>
              <a:gd name="connsiteX409" fmla="*/ 7363136 w 12186127"/>
              <a:gd name="connsiteY409" fmla="*/ 1512255 h 5690775"/>
              <a:gd name="connsiteX410" fmla="*/ 7500560 w 12186127"/>
              <a:gd name="connsiteY410" fmla="*/ 1451177 h 5690775"/>
              <a:gd name="connsiteX411" fmla="*/ 7460625 w 12186127"/>
              <a:gd name="connsiteY411" fmla="*/ 1512255 h 5690775"/>
              <a:gd name="connsiteX412" fmla="*/ 7497624 w 12186127"/>
              <a:gd name="connsiteY412" fmla="*/ 1518127 h 5690775"/>
              <a:gd name="connsiteX413" fmla="*/ 7537559 w 12186127"/>
              <a:gd name="connsiteY413" fmla="*/ 1566285 h 5690775"/>
              <a:gd name="connsiteX414" fmla="*/ 7585129 w 12186127"/>
              <a:gd name="connsiteY414" fmla="*/ 1591538 h 5690775"/>
              <a:gd name="connsiteX415" fmla="*/ 7665587 w 12186127"/>
              <a:gd name="connsiteY415" fmla="*/ 1602109 h 5690775"/>
              <a:gd name="connsiteX416" fmla="*/ 7729601 w 12186127"/>
              <a:gd name="connsiteY416" fmla="*/ 1534571 h 5690775"/>
              <a:gd name="connsiteX417" fmla="*/ 7892278 w 12186127"/>
              <a:gd name="connsiteY417" fmla="*/ 1474668 h 5690775"/>
              <a:gd name="connsiteX418" fmla="*/ 7905198 w 12186127"/>
              <a:gd name="connsiteY418" fmla="*/ 1488176 h 5690775"/>
              <a:gd name="connsiteX419" fmla="*/ 7788329 w 12186127"/>
              <a:gd name="connsiteY419" fmla="*/ 1578617 h 5690775"/>
              <a:gd name="connsiteX420" fmla="*/ 7684380 w 12186127"/>
              <a:gd name="connsiteY420" fmla="*/ 1679630 h 5690775"/>
              <a:gd name="connsiteX421" fmla="*/ 7511131 w 12186127"/>
              <a:gd name="connsiteY421" fmla="*/ 1844657 h 5690775"/>
              <a:gd name="connsiteX422" fmla="*/ 7470021 w 12186127"/>
              <a:gd name="connsiteY422" fmla="*/ 1889878 h 5690775"/>
              <a:gd name="connsiteX423" fmla="*/ 7771885 w 12186127"/>
              <a:gd name="connsiteY423" fmla="*/ 1852879 h 5690775"/>
              <a:gd name="connsiteX424" fmla="*/ 8025004 w 12186127"/>
              <a:gd name="connsiteY424" fmla="*/ 1738359 h 5690775"/>
              <a:gd name="connsiteX425" fmla="*/ 8032639 w 12186127"/>
              <a:gd name="connsiteY425" fmla="*/ 1671408 h 5690775"/>
              <a:gd name="connsiteX426" fmla="*/ 7975672 w 12186127"/>
              <a:gd name="connsiteY426" fmla="*/ 1632060 h 5690775"/>
              <a:gd name="connsiteX427" fmla="*/ 8105462 w 12186127"/>
              <a:gd name="connsiteY427" fmla="*/ 1584490 h 5690775"/>
              <a:gd name="connsiteX428" fmla="*/ 8062003 w 12186127"/>
              <a:gd name="connsiteY428" fmla="*/ 1533984 h 5690775"/>
              <a:gd name="connsiteX429" fmla="*/ 8114271 w 12186127"/>
              <a:gd name="connsiteY429" fmla="*/ 1562761 h 5690775"/>
              <a:gd name="connsiteX430" fmla="*/ 8025004 w 12186127"/>
              <a:gd name="connsiteY430" fmla="*/ 1818816 h 5690775"/>
              <a:gd name="connsiteX431" fmla="*/ 8104874 w 12186127"/>
              <a:gd name="connsiteY431" fmla="*/ 1781818 h 5690775"/>
              <a:gd name="connsiteX432" fmla="*/ 8151857 w 12186127"/>
              <a:gd name="connsiteY432" fmla="*/ 1758914 h 5690775"/>
              <a:gd name="connsiteX433" fmla="*/ 8357406 w 12186127"/>
              <a:gd name="connsiteY433" fmla="*/ 1765961 h 5690775"/>
              <a:gd name="connsiteX434" fmla="*/ 8570590 w 12186127"/>
              <a:gd name="connsiteY434" fmla="*/ 1712518 h 5690775"/>
              <a:gd name="connsiteX435" fmla="*/ 8644000 w 12186127"/>
              <a:gd name="connsiteY435" fmla="*/ 1662012 h 5690775"/>
              <a:gd name="connsiteX436" fmla="*/ 8627556 w 12186127"/>
              <a:gd name="connsiteY436" fmla="*/ 1557475 h 5690775"/>
              <a:gd name="connsiteX437" fmla="*/ 8660445 w 12186127"/>
              <a:gd name="connsiteY437" fmla="*/ 1548666 h 5690775"/>
              <a:gd name="connsiteX438" fmla="*/ 8695682 w 12186127"/>
              <a:gd name="connsiteY438" fmla="*/ 1644393 h 5690775"/>
              <a:gd name="connsiteX439" fmla="*/ 9054511 w 12186127"/>
              <a:gd name="connsiteY439" fmla="*/ 1474081 h 5690775"/>
              <a:gd name="connsiteX440" fmla="*/ 9062146 w 12186127"/>
              <a:gd name="connsiteY440" fmla="*/ 1489938 h 5690775"/>
              <a:gd name="connsiteX441" fmla="*/ 8690983 w 12186127"/>
              <a:gd name="connsiteY441" fmla="*/ 1702534 h 5690775"/>
              <a:gd name="connsiteX442" fmla="*/ 8691570 w 12186127"/>
              <a:gd name="connsiteY442" fmla="*/ 1713105 h 5690775"/>
              <a:gd name="connsiteX443" fmla="*/ 9204856 w 12186127"/>
              <a:gd name="connsiteY443" fmla="*/ 1653790 h 5690775"/>
              <a:gd name="connsiteX444" fmla="*/ 9214252 w 12186127"/>
              <a:gd name="connsiteY444" fmla="*/ 1680218 h 5690775"/>
              <a:gd name="connsiteX445" fmla="*/ 8645762 w 12186127"/>
              <a:gd name="connsiteY445" fmla="*/ 1923940 h 5690775"/>
              <a:gd name="connsiteX446" fmla="*/ 8749711 w 12186127"/>
              <a:gd name="connsiteY446" fmla="*/ 1944495 h 5690775"/>
              <a:gd name="connsiteX447" fmla="*/ 8826645 w 12186127"/>
              <a:gd name="connsiteY447" fmla="*/ 1891640 h 5690775"/>
              <a:gd name="connsiteX448" fmla="*/ 8833693 w 12186127"/>
              <a:gd name="connsiteY448" fmla="*/ 1946844 h 5690775"/>
              <a:gd name="connsiteX449" fmla="*/ 8954673 w 12186127"/>
              <a:gd name="connsiteY449" fmla="*/ 1906322 h 5690775"/>
              <a:gd name="connsiteX450" fmla="*/ 8994608 w 12186127"/>
              <a:gd name="connsiteY450" fmla="*/ 1912782 h 5690775"/>
              <a:gd name="connsiteX451" fmla="*/ 9220125 w 12186127"/>
              <a:gd name="connsiteY451" fmla="*/ 1949193 h 5690775"/>
              <a:gd name="connsiteX452" fmla="*/ 9008703 w 12186127"/>
              <a:gd name="connsiteY452" fmla="*/ 1987367 h 5690775"/>
              <a:gd name="connsiteX453" fmla="*/ 9173142 w 12186127"/>
              <a:gd name="connsiteY453" fmla="*/ 2059602 h 5690775"/>
              <a:gd name="connsiteX454" fmla="*/ 9438595 w 12186127"/>
              <a:gd name="connsiteY454" fmla="*/ 2000874 h 5690775"/>
              <a:gd name="connsiteX455" fmla="*/ 9339344 w 12186127"/>
              <a:gd name="connsiteY455" fmla="*/ 1952130 h 5690775"/>
              <a:gd name="connsiteX456" fmla="*/ 9224824 w 12186127"/>
              <a:gd name="connsiteY456" fmla="*/ 1990303 h 5690775"/>
              <a:gd name="connsiteX457" fmla="*/ 9295885 w 12186127"/>
              <a:gd name="connsiteY457" fmla="*/ 1926877 h 5690775"/>
              <a:gd name="connsiteX458" fmla="*/ 9503196 w 12186127"/>
              <a:gd name="connsiteY458" fmla="*/ 1919829 h 5690775"/>
              <a:gd name="connsiteX459" fmla="*/ 9586590 w 12186127"/>
              <a:gd name="connsiteY459" fmla="*/ 1900449 h 5690775"/>
              <a:gd name="connsiteX460" fmla="*/ 9580717 w 12186127"/>
              <a:gd name="connsiteY460" fmla="*/ 1882830 h 5690775"/>
              <a:gd name="connsiteX461" fmla="*/ 9552527 w 12186127"/>
              <a:gd name="connsiteY461" fmla="*/ 1892814 h 5690775"/>
              <a:gd name="connsiteX462" fmla="*/ 9520815 w 12186127"/>
              <a:gd name="connsiteY462" fmla="*/ 1893401 h 5690775"/>
              <a:gd name="connsiteX463" fmla="*/ 9537258 w 12186127"/>
              <a:gd name="connsiteY463" fmla="*/ 1847006 h 5690775"/>
              <a:gd name="connsiteX464" fmla="*/ 9620065 w 12186127"/>
              <a:gd name="connsiteY464" fmla="*/ 1868148 h 5690775"/>
              <a:gd name="connsiteX465" fmla="*/ 9677032 w 12186127"/>
              <a:gd name="connsiteY465" fmla="*/ 1845244 h 5690775"/>
              <a:gd name="connsiteX466" fmla="*/ 9849105 w 12186127"/>
              <a:gd name="connsiteY466" fmla="*/ 1837022 h 5690775"/>
              <a:gd name="connsiteX467" fmla="*/ 9862026 w 12186127"/>
              <a:gd name="connsiteY467" fmla="*/ 1835260 h 5690775"/>
              <a:gd name="connsiteX468" fmla="*/ 9879057 w 12186127"/>
              <a:gd name="connsiteY468" fmla="*/ 1821753 h 5690775"/>
              <a:gd name="connsiteX469" fmla="*/ 9852630 w 12186127"/>
              <a:gd name="connsiteY469" fmla="*/ 1810594 h 5690775"/>
              <a:gd name="connsiteX470" fmla="*/ 9815630 w 12186127"/>
              <a:gd name="connsiteY470" fmla="*/ 1791801 h 5690775"/>
              <a:gd name="connsiteX471" fmla="*/ 9936611 w 12186127"/>
              <a:gd name="connsiteY471" fmla="*/ 1762437 h 5690775"/>
              <a:gd name="connsiteX472" fmla="*/ 9969498 w 12186127"/>
              <a:gd name="connsiteY472" fmla="*/ 1757739 h 5690775"/>
              <a:gd name="connsiteX473" fmla="*/ 10276061 w 12186127"/>
              <a:gd name="connsiteY473" fmla="*/ 1637933 h 5690775"/>
              <a:gd name="connsiteX474" fmla="*/ 10385882 w 12186127"/>
              <a:gd name="connsiteY474" fmla="*/ 1636171 h 5690775"/>
              <a:gd name="connsiteX475" fmla="*/ 10505101 w 12186127"/>
              <a:gd name="connsiteY475" fmla="*/ 1587427 h 5690775"/>
              <a:gd name="connsiteX476" fmla="*/ 10454007 w 12186127"/>
              <a:gd name="connsiteY476" fmla="*/ 1551015 h 5690775"/>
              <a:gd name="connsiteX477" fmla="*/ 11029545 w 12186127"/>
              <a:gd name="connsiteY477" fmla="*/ 1250326 h 5690775"/>
              <a:gd name="connsiteX478" fmla="*/ 11026608 w 12186127"/>
              <a:gd name="connsiteY478" fmla="*/ 1240342 h 5690775"/>
              <a:gd name="connsiteX479" fmla="*/ 10552671 w 12186127"/>
              <a:gd name="connsiteY479" fmla="*/ 1418876 h 5690775"/>
              <a:gd name="connsiteX480" fmla="*/ 10546798 w 12186127"/>
              <a:gd name="connsiteY480" fmla="*/ 1404782 h 5690775"/>
              <a:gd name="connsiteX481" fmla="*/ 10798743 w 12186127"/>
              <a:gd name="connsiteY481" fmla="*/ 1289674 h 5690775"/>
              <a:gd name="connsiteX482" fmla="*/ 10789346 w 12186127"/>
              <a:gd name="connsiteY482" fmla="*/ 1267357 h 5690775"/>
              <a:gd name="connsiteX483" fmla="*/ 10653096 w 12186127"/>
              <a:gd name="connsiteY483" fmla="*/ 1305531 h 5690775"/>
              <a:gd name="connsiteX484" fmla="*/ 10530354 w 12186127"/>
              <a:gd name="connsiteY484" fmla="*/ 1354275 h 5690775"/>
              <a:gd name="connsiteX485" fmla="*/ 10468102 w 12186127"/>
              <a:gd name="connsiteY485" fmla="*/ 1464097 h 5690775"/>
              <a:gd name="connsiteX486" fmla="*/ 10448722 w 12186127"/>
              <a:gd name="connsiteY486" fmla="*/ 1454113 h 5690775"/>
              <a:gd name="connsiteX487" fmla="*/ 10496292 w 12186127"/>
              <a:gd name="connsiteY487" fmla="*/ 1358974 h 5690775"/>
              <a:gd name="connsiteX488" fmla="*/ 10476911 w 12186127"/>
              <a:gd name="connsiteY488" fmla="*/ 1339006 h 5690775"/>
              <a:gd name="connsiteX489" fmla="*/ 10345360 w 12186127"/>
              <a:gd name="connsiteY489" fmla="*/ 1411242 h 5690775"/>
              <a:gd name="connsiteX490" fmla="*/ 10276648 w 12186127"/>
              <a:gd name="connsiteY490" fmla="*/ 1378354 h 5690775"/>
              <a:gd name="connsiteX491" fmla="*/ 10253744 w 12186127"/>
              <a:gd name="connsiteY491" fmla="*/ 1518715 h 5690775"/>
              <a:gd name="connsiteX492" fmla="*/ 10076971 w 12186127"/>
              <a:gd name="connsiteY492" fmla="*/ 1541031 h 5690775"/>
              <a:gd name="connsiteX493" fmla="*/ 10029989 w 12186127"/>
              <a:gd name="connsiteY493" fmla="*/ 1607394 h 5690775"/>
              <a:gd name="connsiteX494" fmla="*/ 10014132 w 12186127"/>
              <a:gd name="connsiteY494" fmla="*/ 1599760 h 5690775"/>
              <a:gd name="connsiteX495" fmla="*/ 10020592 w 12186127"/>
              <a:gd name="connsiteY495" fmla="*/ 1562761 h 5690775"/>
              <a:gd name="connsiteX496" fmla="*/ 9927801 w 12186127"/>
              <a:gd name="connsiteY496" fmla="*/ 1579792 h 5690775"/>
              <a:gd name="connsiteX497" fmla="*/ 9977133 w 12186127"/>
              <a:gd name="connsiteY497" fmla="*/ 1537508 h 5690775"/>
              <a:gd name="connsiteX498" fmla="*/ 9932500 w 12186127"/>
              <a:gd name="connsiteY498" fmla="*/ 1517540 h 5690775"/>
              <a:gd name="connsiteX499" fmla="*/ 9983593 w 12186127"/>
              <a:gd name="connsiteY499" fmla="*/ 1451764 h 5690775"/>
              <a:gd name="connsiteX500" fmla="*/ 10125128 w 12186127"/>
              <a:gd name="connsiteY500" fmla="*/ 1420051 h 5690775"/>
              <a:gd name="connsiteX501" fmla="*/ 10426992 w 12186127"/>
              <a:gd name="connsiteY501" fmla="*/ 1287912 h 5690775"/>
              <a:gd name="connsiteX502" fmla="*/ 10637827 w 12186127"/>
              <a:gd name="connsiteY502" fmla="*/ 1178678 h 5690775"/>
              <a:gd name="connsiteX503" fmla="*/ 10864518 w 12186127"/>
              <a:gd name="connsiteY503" fmla="*/ 1032444 h 5690775"/>
              <a:gd name="connsiteX504" fmla="*/ 10259029 w 12186127"/>
              <a:gd name="connsiteY504" fmla="*/ 1242104 h 5690775"/>
              <a:gd name="connsiteX505" fmla="*/ 10251982 w 12186127"/>
              <a:gd name="connsiteY505" fmla="*/ 1225660 h 5690775"/>
              <a:gd name="connsiteX506" fmla="*/ 10706539 w 12186127"/>
              <a:gd name="connsiteY506" fmla="*/ 1000731 h 5690775"/>
              <a:gd name="connsiteX507" fmla="*/ 10700666 w 12186127"/>
              <a:gd name="connsiteY507" fmla="*/ 983700 h 5690775"/>
              <a:gd name="connsiteX508" fmla="*/ 10660144 w 12186127"/>
              <a:gd name="connsiteY508" fmla="*/ 974303 h 5690775"/>
              <a:gd name="connsiteX509" fmla="*/ 10986086 w 12186127"/>
              <a:gd name="connsiteY509" fmla="*/ 806927 h 5690775"/>
              <a:gd name="connsiteX510" fmla="*/ 10915612 w 12186127"/>
              <a:gd name="connsiteY510" fmla="*/ 788721 h 5690775"/>
              <a:gd name="connsiteX511" fmla="*/ 11003705 w 12186127"/>
              <a:gd name="connsiteY511" fmla="*/ 721184 h 5690775"/>
              <a:gd name="connsiteX512" fmla="*/ 11013688 w 12186127"/>
              <a:gd name="connsiteY512" fmla="*/ 774627 h 5690775"/>
              <a:gd name="connsiteX513" fmla="*/ 11035417 w 12186127"/>
              <a:gd name="connsiteY513" fmla="*/ 796943 h 5690775"/>
              <a:gd name="connsiteX514" fmla="*/ 11113526 w 12186127"/>
              <a:gd name="connsiteY514" fmla="*/ 684185 h 5690775"/>
              <a:gd name="connsiteX515" fmla="*/ 11193397 w 12186127"/>
              <a:gd name="connsiteY515" fmla="*/ 708851 h 5690775"/>
              <a:gd name="connsiteX516" fmla="*/ 11260934 w 12186127"/>
              <a:gd name="connsiteY516" fmla="*/ 613711 h 5690775"/>
              <a:gd name="connsiteX517" fmla="*/ 11318488 w 12186127"/>
              <a:gd name="connsiteY517" fmla="*/ 600204 h 5690775"/>
              <a:gd name="connsiteX518" fmla="*/ 11357249 w 12186127"/>
              <a:gd name="connsiteY518" fmla="*/ 599616 h 5690775"/>
              <a:gd name="connsiteX519" fmla="*/ 11424786 w 12186127"/>
              <a:gd name="connsiteY519" fmla="*/ 575538 h 5690775"/>
              <a:gd name="connsiteX520" fmla="*/ 11556925 w 12186127"/>
              <a:gd name="connsiteY520" fmla="*/ 455145 h 5690775"/>
              <a:gd name="connsiteX521" fmla="*/ 11569258 w 12186127"/>
              <a:gd name="connsiteY521" fmla="*/ 359417 h 5690775"/>
              <a:gd name="connsiteX522" fmla="*/ 11579829 w 12186127"/>
              <a:gd name="connsiteY522" fmla="*/ 332990 h 5690775"/>
              <a:gd name="connsiteX523" fmla="*/ 11648541 w 12186127"/>
              <a:gd name="connsiteY523" fmla="*/ 364703 h 5690775"/>
              <a:gd name="connsiteX524" fmla="*/ 11657351 w 12186127"/>
              <a:gd name="connsiteY524" fmla="*/ 453970 h 5690775"/>
              <a:gd name="connsiteX525" fmla="*/ 11616828 w 12186127"/>
              <a:gd name="connsiteY525" fmla="*/ 464541 h 5690775"/>
              <a:gd name="connsiteX526" fmla="*/ 11616828 w 12186127"/>
              <a:gd name="connsiteY526" fmla="*/ 527968 h 5690775"/>
              <a:gd name="connsiteX527" fmla="*/ 11602734 w 12186127"/>
              <a:gd name="connsiteY527" fmla="*/ 598442 h 5690775"/>
              <a:gd name="connsiteX528" fmla="*/ 11545180 w 12186127"/>
              <a:gd name="connsiteY528" fmla="*/ 671852 h 5690775"/>
              <a:gd name="connsiteX529" fmla="*/ 11559862 w 12186127"/>
              <a:gd name="connsiteY529" fmla="*/ 689471 h 5690775"/>
              <a:gd name="connsiteX530" fmla="*/ 11693175 w 12186127"/>
              <a:gd name="connsiteY530" fmla="*/ 586696 h 5690775"/>
              <a:gd name="connsiteX531" fmla="*/ 11768934 w 12186127"/>
              <a:gd name="connsiteY531" fmla="*/ 503889 h 5690775"/>
              <a:gd name="connsiteX532" fmla="*/ 11832361 w 12186127"/>
              <a:gd name="connsiteY532" fmla="*/ 311260 h 5690775"/>
              <a:gd name="connsiteX533" fmla="*/ 11814156 w 12186127"/>
              <a:gd name="connsiteY533" fmla="*/ 298340 h 5690775"/>
              <a:gd name="connsiteX534" fmla="*/ 11686128 w 12186127"/>
              <a:gd name="connsiteY534" fmla="*/ 388194 h 5690775"/>
              <a:gd name="connsiteX535" fmla="*/ 11696699 w 12186127"/>
              <a:gd name="connsiteY535" fmla="*/ 410511 h 5690775"/>
              <a:gd name="connsiteX536" fmla="*/ 11743682 w 12186127"/>
              <a:gd name="connsiteY536" fmla="*/ 202025 h 5690775"/>
              <a:gd name="connsiteX537" fmla="*/ 11711968 w 12186127"/>
              <a:gd name="connsiteY537" fmla="*/ 0 h 5690775"/>
              <a:gd name="connsiteX538" fmla="*/ 11768934 w 12186127"/>
              <a:gd name="connsiteY538" fmla="*/ 17031 h 5690775"/>
              <a:gd name="connsiteX539" fmla="*/ 11843520 w 12186127"/>
              <a:gd name="connsiteY539" fmla="*/ 100425 h 5690775"/>
              <a:gd name="connsiteX540" fmla="*/ 11865836 w 12186127"/>
              <a:gd name="connsiteY540" fmla="*/ 261341 h 5690775"/>
              <a:gd name="connsiteX541" fmla="*/ 11921041 w 12186127"/>
              <a:gd name="connsiteY541" fmla="*/ 247834 h 5690775"/>
              <a:gd name="connsiteX542" fmla="*/ 11904009 w 12186127"/>
              <a:gd name="connsiteY542" fmla="*/ 290118 h 5690775"/>
              <a:gd name="connsiteX543" fmla="*/ 11949231 w 12186127"/>
              <a:gd name="connsiteY543" fmla="*/ 272499 h 5690775"/>
              <a:gd name="connsiteX544" fmla="*/ 11992689 w 12186127"/>
              <a:gd name="connsiteY544" fmla="*/ 450446 h 5690775"/>
              <a:gd name="connsiteX545" fmla="*/ 12165938 w 12186127"/>
              <a:gd name="connsiteY545" fmla="*/ 106298 h 5690775"/>
              <a:gd name="connsiteX546" fmla="*/ 12187667 w 12186127"/>
              <a:gd name="connsiteY546" fmla="*/ 113933 h 5690775"/>
              <a:gd name="connsiteX547" fmla="*/ 12133637 w 12186127"/>
              <a:gd name="connsiteY547" fmla="*/ 329466 h 5690775"/>
              <a:gd name="connsiteX548" fmla="*/ 12138336 w 12186127"/>
              <a:gd name="connsiteY548" fmla="*/ 367639 h 5690775"/>
              <a:gd name="connsiteX549" fmla="*/ 12158303 w 12186127"/>
              <a:gd name="connsiteY549" fmla="*/ 365290 h 5690775"/>
              <a:gd name="connsiteX550" fmla="*/ 12130114 w 12186127"/>
              <a:gd name="connsiteY550" fmla="*/ 432240 h 5690775"/>
              <a:gd name="connsiteX551" fmla="*/ 12190603 w 12186127"/>
              <a:gd name="connsiteY551" fmla="*/ 401702 h 5690775"/>
              <a:gd name="connsiteX552" fmla="*/ 12144796 w 12186127"/>
              <a:gd name="connsiteY552" fmla="*/ 508587 h 5690775"/>
              <a:gd name="connsiteX553" fmla="*/ 11954516 w 12186127"/>
              <a:gd name="connsiteY553" fmla="*/ 672439 h 5690775"/>
              <a:gd name="connsiteX554" fmla="*/ 11876995 w 12186127"/>
              <a:gd name="connsiteY554" fmla="*/ 839228 h 5690775"/>
              <a:gd name="connsiteX555" fmla="*/ 11893439 w 12186127"/>
              <a:gd name="connsiteY555" fmla="*/ 850974 h 5690775"/>
              <a:gd name="connsiteX556" fmla="*/ 12004435 w 12186127"/>
              <a:gd name="connsiteY556" fmla="*/ 762881 h 5690775"/>
              <a:gd name="connsiteX557" fmla="*/ 12019705 w 12186127"/>
              <a:gd name="connsiteY557" fmla="*/ 769341 h 5690775"/>
              <a:gd name="connsiteX558" fmla="*/ 11983880 w 12186127"/>
              <a:gd name="connsiteY558" fmla="*/ 843926 h 5690775"/>
              <a:gd name="connsiteX559" fmla="*/ 11793013 w 12186127"/>
              <a:gd name="connsiteY559" fmla="*/ 998969 h 5690775"/>
              <a:gd name="connsiteX560" fmla="*/ 11687302 w 12186127"/>
              <a:gd name="connsiteY560" fmla="*/ 1043602 h 5690775"/>
              <a:gd name="connsiteX561" fmla="*/ 11641494 w 12186127"/>
              <a:gd name="connsiteY561" fmla="*/ 1108204 h 5690775"/>
              <a:gd name="connsiteX562" fmla="*/ 11583940 w 12186127"/>
              <a:gd name="connsiteY562" fmla="*/ 1118187 h 5690775"/>
              <a:gd name="connsiteX563" fmla="*/ 11556925 w 12186127"/>
              <a:gd name="connsiteY563" fmla="*/ 1185725 h 5690775"/>
              <a:gd name="connsiteX564" fmla="*/ 11637383 w 12186127"/>
              <a:gd name="connsiteY564" fmla="*/ 1196296 h 5690775"/>
              <a:gd name="connsiteX565" fmla="*/ 11356075 w 12186127"/>
              <a:gd name="connsiteY565" fmla="*/ 1343117 h 5690775"/>
              <a:gd name="connsiteX566" fmla="*/ 11438294 w 12186127"/>
              <a:gd name="connsiteY566" fmla="*/ 1277928 h 5690775"/>
              <a:gd name="connsiteX567" fmla="*/ 11366645 w 12186127"/>
              <a:gd name="connsiteY567" fmla="*/ 1283214 h 5690775"/>
              <a:gd name="connsiteX568" fmla="*/ 11095321 w 12186127"/>
              <a:gd name="connsiteY568" fmla="*/ 1412416 h 5690775"/>
              <a:gd name="connsiteX569" fmla="*/ 11085924 w 12186127"/>
              <a:gd name="connsiteY569" fmla="*/ 1450002 h 5690775"/>
              <a:gd name="connsiteX570" fmla="*/ 10885660 w 12186127"/>
              <a:gd name="connsiteY570" fmla="*/ 1514016 h 5690775"/>
              <a:gd name="connsiteX571" fmla="*/ 10896232 w 12186127"/>
              <a:gd name="connsiteY571" fmla="*/ 1539857 h 5690775"/>
              <a:gd name="connsiteX572" fmla="*/ 11084162 w 12186127"/>
              <a:gd name="connsiteY572" fmla="*/ 1448241 h 5690775"/>
              <a:gd name="connsiteX573" fmla="*/ 11117050 w 12186127"/>
              <a:gd name="connsiteY573" fmla="*/ 1495223 h 5690775"/>
              <a:gd name="connsiteX574" fmla="*/ 11036005 w 12186127"/>
              <a:gd name="connsiteY574" fmla="*/ 1526937 h 5690775"/>
              <a:gd name="connsiteX575" fmla="*/ 10887422 w 12186127"/>
              <a:gd name="connsiteY575" fmla="*/ 1624426 h 5690775"/>
              <a:gd name="connsiteX576" fmla="*/ 11061845 w 12186127"/>
              <a:gd name="connsiteY576" fmla="*/ 1567459 h 5690775"/>
              <a:gd name="connsiteX577" fmla="*/ 11097670 w 12186127"/>
              <a:gd name="connsiteY577" fmla="*/ 1569221 h 5690775"/>
              <a:gd name="connsiteX578" fmla="*/ 11089448 w 12186127"/>
              <a:gd name="connsiteY578" fmla="*/ 1607982 h 5690775"/>
              <a:gd name="connsiteX579" fmla="*/ 11212190 w 12186127"/>
              <a:gd name="connsiteY579" fmla="*/ 1552777 h 5690775"/>
              <a:gd name="connsiteX580" fmla="*/ 11050687 w 12186127"/>
              <a:gd name="connsiteY580" fmla="*/ 1633822 h 5690775"/>
              <a:gd name="connsiteX581" fmla="*/ 10905628 w 12186127"/>
              <a:gd name="connsiteY581" fmla="*/ 1690789 h 5690775"/>
              <a:gd name="connsiteX582" fmla="*/ 10917374 w 12186127"/>
              <a:gd name="connsiteY582" fmla="*/ 1701360 h 5690775"/>
              <a:gd name="connsiteX583" fmla="*/ 10588495 w 12186127"/>
              <a:gd name="connsiteY583" fmla="*/ 1803547 h 5690775"/>
              <a:gd name="connsiteX584" fmla="*/ 10597891 w 12186127"/>
              <a:gd name="connsiteY584" fmla="*/ 1836435 h 5690775"/>
              <a:gd name="connsiteX585" fmla="*/ 10728856 w 12186127"/>
              <a:gd name="connsiteY585" fmla="*/ 1796500 h 5690775"/>
              <a:gd name="connsiteX586" fmla="*/ 10639001 w 12186127"/>
              <a:gd name="connsiteY586" fmla="*/ 1910433 h 5690775"/>
              <a:gd name="connsiteX587" fmla="*/ 10586734 w 12186127"/>
              <a:gd name="connsiteY587" fmla="*/ 1937448 h 5690775"/>
              <a:gd name="connsiteX588" fmla="*/ 10550909 w 12186127"/>
              <a:gd name="connsiteY588" fmla="*/ 1887529 h 5690775"/>
              <a:gd name="connsiteX589" fmla="*/ 10504514 w 12186127"/>
              <a:gd name="connsiteY589" fmla="*/ 1903385 h 5690775"/>
              <a:gd name="connsiteX590" fmla="*/ 10522132 w 12186127"/>
              <a:gd name="connsiteY590" fmla="*/ 1917480 h 5690775"/>
              <a:gd name="connsiteX591" fmla="*/ 10469864 w 12186127"/>
              <a:gd name="connsiteY591" fmla="*/ 2006747 h 5690775"/>
              <a:gd name="connsiteX592" fmla="*/ 10572639 w 12186127"/>
              <a:gd name="connsiteY592" fmla="*/ 1996763 h 5690775"/>
              <a:gd name="connsiteX593" fmla="*/ 10714761 w 12186127"/>
              <a:gd name="connsiteY593" fmla="*/ 1965637 h 5690775"/>
              <a:gd name="connsiteX594" fmla="*/ 10821647 w 12186127"/>
              <a:gd name="connsiteY594" fmla="*/ 2001461 h 5690775"/>
              <a:gd name="connsiteX595" fmla="*/ 10899168 w 12186127"/>
              <a:gd name="connsiteY595" fmla="*/ 2101300 h 5690775"/>
              <a:gd name="connsiteX596" fmla="*/ 10915612 w 12186127"/>
              <a:gd name="connsiteY596" fmla="*/ 2087792 h 5690775"/>
              <a:gd name="connsiteX597" fmla="*/ 11025434 w 12186127"/>
              <a:gd name="connsiteY597" fmla="*/ 1997351 h 5690775"/>
              <a:gd name="connsiteX598" fmla="*/ 11006053 w 12186127"/>
              <a:gd name="connsiteY598" fmla="*/ 2032000 h 5690775"/>
              <a:gd name="connsiteX599" fmla="*/ 10964356 w 12186127"/>
              <a:gd name="connsiteY599" fmla="*/ 2125966 h 5690775"/>
              <a:gd name="connsiteX600" fmla="*/ 10930881 w 12186127"/>
              <a:gd name="connsiteY600" fmla="*/ 2162964 h 5690775"/>
              <a:gd name="connsiteX601" fmla="*/ 11128796 w 12186127"/>
              <a:gd name="connsiteY601" fmla="*/ 2162377 h 5690775"/>
              <a:gd name="connsiteX602" fmla="*/ 11148763 w 12186127"/>
              <a:gd name="connsiteY602" fmla="*/ 2146521 h 5690775"/>
              <a:gd name="connsiteX603" fmla="*/ 11224523 w 12186127"/>
              <a:gd name="connsiteY603" fmla="*/ 2114220 h 5690775"/>
              <a:gd name="connsiteX604" fmla="*/ 11239792 w 12186127"/>
              <a:gd name="connsiteY604" fmla="*/ 2185281 h 5690775"/>
              <a:gd name="connsiteX605" fmla="*/ 11049512 w 12186127"/>
              <a:gd name="connsiteY605" fmla="*/ 2209360 h 5690775"/>
              <a:gd name="connsiteX606" fmla="*/ 11078877 w 12186127"/>
              <a:gd name="connsiteY606" fmla="*/ 2250470 h 5690775"/>
              <a:gd name="connsiteX607" fmla="*/ 10947913 w 12186127"/>
              <a:gd name="connsiteY607" fmla="*/ 2262803 h 5690775"/>
              <a:gd name="connsiteX608" fmla="*/ 10915024 w 12186127"/>
              <a:gd name="connsiteY608" fmla="*/ 2192329 h 5690775"/>
              <a:gd name="connsiteX609" fmla="*/ 10868042 w 12186127"/>
              <a:gd name="connsiteY609" fmla="*/ 2151219 h 5690775"/>
              <a:gd name="connsiteX610" fmla="*/ 10604939 w 12186127"/>
              <a:gd name="connsiteY610" fmla="*/ 2136537 h 5690775"/>
              <a:gd name="connsiteX611" fmla="*/ 10389406 w 12186127"/>
              <a:gd name="connsiteY611" fmla="*/ 2268675 h 5690775"/>
              <a:gd name="connsiteX612" fmla="*/ 10304250 w 12186127"/>
              <a:gd name="connsiteY612" fmla="*/ 2466590 h 5690775"/>
              <a:gd name="connsiteX613" fmla="*/ 10324218 w 12186127"/>
              <a:gd name="connsiteY613" fmla="*/ 2476574 h 5690775"/>
              <a:gd name="connsiteX614" fmla="*/ 10344772 w 12186127"/>
              <a:gd name="connsiteY614" fmla="*/ 2460130 h 5690775"/>
              <a:gd name="connsiteX615" fmla="*/ 10355344 w 12186127"/>
              <a:gd name="connsiteY615" fmla="*/ 2466590 h 5690775"/>
              <a:gd name="connsiteX616" fmla="*/ 10333614 w 12186127"/>
              <a:gd name="connsiteY616" fmla="*/ 2500652 h 5690775"/>
              <a:gd name="connsiteX617" fmla="*/ 10267251 w 12186127"/>
              <a:gd name="connsiteY617" fmla="*/ 2595792 h 5690775"/>
              <a:gd name="connsiteX618" fmla="*/ 10134526 w 12186127"/>
              <a:gd name="connsiteY618" fmla="*/ 2683297 h 5690775"/>
              <a:gd name="connsiteX619" fmla="*/ 10162715 w 12186127"/>
              <a:gd name="connsiteY619" fmla="*/ 2631029 h 5690775"/>
              <a:gd name="connsiteX620" fmla="*/ 10204412 w 12186127"/>
              <a:gd name="connsiteY620" fmla="*/ 2665679 h 5690775"/>
              <a:gd name="connsiteX621" fmla="*/ 10250220 w 12186127"/>
              <a:gd name="connsiteY621" fmla="*/ 2496541 h 5690775"/>
              <a:gd name="connsiteX622" fmla="*/ 10145096 w 12186127"/>
              <a:gd name="connsiteY622" fmla="*/ 2558206 h 5690775"/>
              <a:gd name="connsiteX623" fmla="*/ 10151556 w 12186127"/>
              <a:gd name="connsiteY623" fmla="*/ 2595792 h 5690775"/>
              <a:gd name="connsiteX624" fmla="*/ 10012370 w 12186127"/>
              <a:gd name="connsiteY624" fmla="*/ 2545286 h 5690775"/>
              <a:gd name="connsiteX625" fmla="*/ 10056417 w 12186127"/>
              <a:gd name="connsiteY625" fmla="*/ 2540588 h 5690775"/>
              <a:gd name="connsiteX626" fmla="*/ 10069924 w 12186127"/>
              <a:gd name="connsiteY626" fmla="*/ 2557619 h 5690775"/>
              <a:gd name="connsiteX627" fmla="*/ 10037036 w 12186127"/>
              <a:gd name="connsiteY627" fmla="*/ 2580523 h 5690775"/>
              <a:gd name="connsiteX628" fmla="*/ 10147445 w 12186127"/>
              <a:gd name="connsiteY628" fmla="*/ 2787247 h 5690775"/>
              <a:gd name="connsiteX629" fmla="*/ 10249046 w 12186127"/>
              <a:gd name="connsiteY629" fmla="*/ 2734978 h 5690775"/>
              <a:gd name="connsiteX630" fmla="*/ 10258442 w 12186127"/>
              <a:gd name="connsiteY630" fmla="*/ 2751422 h 5690775"/>
              <a:gd name="connsiteX631" fmla="*/ 10212634 w 12186127"/>
              <a:gd name="connsiteY631" fmla="*/ 2784897 h 5690775"/>
              <a:gd name="connsiteX632" fmla="*/ 10214983 w 12186127"/>
              <a:gd name="connsiteY632" fmla="*/ 2798992 h 5690775"/>
              <a:gd name="connsiteX633" fmla="*/ 10265489 w 12186127"/>
              <a:gd name="connsiteY633" fmla="*/ 2798992 h 5690775"/>
              <a:gd name="connsiteX634" fmla="*/ 10306012 w 12186127"/>
              <a:gd name="connsiteY634" fmla="*/ 2712074 h 5690775"/>
              <a:gd name="connsiteX635" fmla="*/ 10332440 w 12186127"/>
              <a:gd name="connsiteY635" fmla="*/ 2689170 h 5690775"/>
              <a:gd name="connsiteX636" fmla="*/ 10290156 w 12186127"/>
              <a:gd name="connsiteY636" fmla="*/ 2834229 h 5690775"/>
              <a:gd name="connsiteX637" fmla="*/ 10338312 w 12186127"/>
              <a:gd name="connsiteY637" fmla="*/ 2801929 h 5690775"/>
              <a:gd name="connsiteX638" fmla="*/ 10351820 w 12186127"/>
              <a:gd name="connsiteY638" fmla="*/ 2810738 h 5690775"/>
              <a:gd name="connsiteX639" fmla="*/ 10321281 w 12186127"/>
              <a:gd name="connsiteY639" fmla="*/ 2854784 h 5690775"/>
              <a:gd name="connsiteX640" fmla="*/ 10261966 w 12186127"/>
              <a:gd name="connsiteY640" fmla="*/ 2897656 h 5690775"/>
              <a:gd name="connsiteX641" fmla="*/ 10163890 w 12186127"/>
              <a:gd name="connsiteY641" fmla="*/ 3056222 h 5690775"/>
              <a:gd name="connsiteX642" fmla="*/ 10092828 w 12186127"/>
              <a:gd name="connsiteY642" fmla="*/ 3129633 h 5690775"/>
              <a:gd name="connsiteX643" fmla="*/ 10139810 w 12186127"/>
              <a:gd name="connsiteY643" fmla="*/ 3129633 h 5690775"/>
              <a:gd name="connsiteX644" fmla="*/ 10074622 w 12186127"/>
              <a:gd name="connsiteY644" fmla="*/ 3277628 h 5690775"/>
              <a:gd name="connsiteX645" fmla="*/ 10431104 w 12186127"/>
              <a:gd name="connsiteY645" fmla="*/ 3234169 h 5690775"/>
              <a:gd name="connsiteX646" fmla="*/ 10384121 w 12186127"/>
              <a:gd name="connsiteY646" fmla="*/ 3381577 h 5690775"/>
              <a:gd name="connsiteX647" fmla="*/ 10454595 w 12186127"/>
              <a:gd name="connsiteY647" fmla="*/ 3371006 h 5690775"/>
              <a:gd name="connsiteX648" fmla="*/ 10671302 w 12186127"/>
              <a:gd name="connsiteY648" fmla="*/ 3374530 h 5690775"/>
              <a:gd name="connsiteX649" fmla="*/ 10542099 w 12186127"/>
              <a:gd name="connsiteY649" fmla="*/ 3486701 h 5690775"/>
              <a:gd name="connsiteX650" fmla="*/ 10512735 w 12186127"/>
              <a:gd name="connsiteY650" fmla="*/ 3555413 h 5690775"/>
              <a:gd name="connsiteX651" fmla="*/ 10432278 w 12186127"/>
              <a:gd name="connsiteY651" fmla="*/ 3547191 h 5690775"/>
              <a:gd name="connsiteX652" fmla="*/ 10139223 w 12186127"/>
              <a:gd name="connsiteY652" fmla="*/ 3662299 h 5690775"/>
              <a:gd name="connsiteX653" fmla="*/ 10216745 w 12186127"/>
              <a:gd name="connsiteY653" fmla="*/ 3661711 h 5690775"/>
              <a:gd name="connsiteX654" fmla="*/ 10508037 w 12186127"/>
              <a:gd name="connsiteY654" fmla="*/ 3558937 h 5690775"/>
              <a:gd name="connsiteX655" fmla="*/ 10442261 w 12186127"/>
              <a:gd name="connsiteY655" fmla="*/ 3617078 h 5690775"/>
              <a:gd name="connsiteX656" fmla="*/ 10266076 w 12186127"/>
              <a:gd name="connsiteY656" fmla="*/ 3718678 h 5690775"/>
              <a:gd name="connsiteX657" fmla="*/ 10468102 w 12186127"/>
              <a:gd name="connsiteY657" fmla="*/ 3774470 h 5690775"/>
              <a:gd name="connsiteX658" fmla="*/ 10418770 w 12186127"/>
              <a:gd name="connsiteY658" fmla="*/ 3814405 h 5690775"/>
              <a:gd name="connsiteX659" fmla="*/ 10485720 w 12186127"/>
              <a:gd name="connsiteY659" fmla="*/ 3814405 h 5690775"/>
              <a:gd name="connsiteX660" fmla="*/ 10439325 w 12186127"/>
              <a:gd name="connsiteY660" fmla="*/ 3934798 h 5690775"/>
              <a:gd name="connsiteX661" fmla="*/ 10343598 w 12186127"/>
              <a:gd name="connsiteY661" fmla="*/ 3910132 h 5690775"/>
              <a:gd name="connsiteX662" fmla="*/ 10204999 w 12186127"/>
              <a:gd name="connsiteY662" fmla="*/ 3958289 h 5690775"/>
              <a:gd name="connsiteX663" fmla="*/ 10200301 w 12186127"/>
              <a:gd name="connsiteY663" fmla="*/ 4015256 h 5690775"/>
              <a:gd name="connsiteX664" fmla="*/ 10438738 w 12186127"/>
              <a:gd name="connsiteY664" fmla="*/ 3934798 h 5690775"/>
              <a:gd name="connsiteX665" fmla="*/ 10785235 w 12186127"/>
              <a:gd name="connsiteY665" fmla="*/ 3826738 h 5690775"/>
              <a:gd name="connsiteX666" fmla="*/ 10624319 w 12186127"/>
              <a:gd name="connsiteY666" fmla="*/ 3944195 h 5690775"/>
              <a:gd name="connsiteX667" fmla="*/ 10600241 w 12186127"/>
              <a:gd name="connsiteY667" fmla="*/ 3955353 h 5690775"/>
              <a:gd name="connsiteX668" fmla="*/ 10439325 w 12186127"/>
              <a:gd name="connsiteY668" fmla="*/ 4028176 h 5690775"/>
              <a:gd name="connsiteX669" fmla="*/ 10590844 w 12186127"/>
              <a:gd name="connsiteY669" fmla="*/ 4005859 h 5690775"/>
              <a:gd name="connsiteX670" fmla="*/ 10594368 w 12186127"/>
              <a:gd name="connsiteY670" fmla="*/ 4018780 h 5690775"/>
              <a:gd name="connsiteX671" fmla="*/ 10299552 w 12186127"/>
              <a:gd name="connsiteY671" fmla="*/ 4106872 h 5690775"/>
              <a:gd name="connsiteX672" fmla="*/ 10296616 w 12186127"/>
              <a:gd name="connsiteY672" fmla="*/ 4123903 h 5690775"/>
              <a:gd name="connsiteX673" fmla="*/ 10404676 w 12186127"/>
              <a:gd name="connsiteY673" fmla="*/ 4133300 h 5690775"/>
              <a:gd name="connsiteX674" fmla="*/ 10307186 w 12186127"/>
              <a:gd name="connsiteY674" fmla="*/ 4168537 h 5690775"/>
              <a:gd name="connsiteX675" fmla="*/ 10218507 w 12186127"/>
              <a:gd name="connsiteY675" fmla="*/ 4233725 h 5690775"/>
              <a:gd name="connsiteX676" fmla="*/ 10182095 w 12186127"/>
              <a:gd name="connsiteY676" fmla="*/ 4253106 h 5690775"/>
              <a:gd name="connsiteX677" fmla="*/ 10160953 w 12186127"/>
              <a:gd name="connsiteY677" fmla="*/ 4216107 h 5690775"/>
              <a:gd name="connsiteX678" fmla="*/ 10135113 w 12186127"/>
              <a:gd name="connsiteY678" fmla="*/ 4289517 h 5690775"/>
              <a:gd name="connsiteX679" fmla="*/ 10122780 w 12186127"/>
              <a:gd name="connsiteY679" fmla="*/ 4288930 h 5690775"/>
              <a:gd name="connsiteX680" fmla="*/ 10119256 w 12186127"/>
              <a:gd name="connsiteY680" fmla="*/ 4221393 h 5690775"/>
              <a:gd name="connsiteX681" fmla="*/ 10032925 w 12186127"/>
              <a:gd name="connsiteY681" fmla="*/ 4334738 h 5690775"/>
              <a:gd name="connsiteX682" fmla="*/ 9955404 w 12186127"/>
              <a:gd name="connsiteY682" fmla="*/ 4323580 h 5690775"/>
              <a:gd name="connsiteX683" fmla="*/ 9852042 w 12186127"/>
              <a:gd name="connsiteY683" fmla="*/ 4374673 h 5690775"/>
              <a:gd name="connsiteX684" fmla="*/ 10125716 w 12186127"/>
              <a:gd name="connsiteY684" fmla="*/ 4354119 h 5690775"/>
              <a:gd name="connsiteX685" fmla="*/ 10073448 w 12186127"/>
              <a:gd name="connsiteY685" fmla="*/ 4516209 h 5690775"/>
              <a:gd name="connsiteX686" fmla="*/ 10042322 w 12186127"/>
              <a:gd name="connsiteY686" fmla="*/ 4543224 h 5690775"/>
              <a:gd name="connsiteX687" fmla="*/ 9857327 w 12186127"/>
              <a:gd name="connsiteY687" fmla="*/ 4612523 h 5690775"/>
              <a:gd name="connsiteX688" fmla="*/ 9788028 w 12186127"/>
              <a:gd name="connsiteY688" fmla="*/ 4677711 h 5690775"/>
              <a:gd name="connsiteX689" fmla="*/ 9756315 w 12186127"/>
              <a:gd name="connsiteY689" fmla="*/ 4760519 h 5690775"/>
              <a:gd name="connsiteX690" fmla="*/ 9733998 w 12186127"/>
              <a:gd name="connsiteY690" fmla="*/ 4658331 h 5690775"/>
              <a:gd name="connsiteX691" fmla="*/ 9689952 w 12186127"/>
              <a:gd name="connsiteY691" fmla="*/ 4739376 h 5690775"/>
              <a:gd name="connsiteX692" fmla="*/ 9631223 w 12186127"/>
              <a:gd name="connsiteY692" fmla="*/ 4656569 h 5690775"/>
              <a:gd name="connsiteX693" fmla="*/ 9626526 w 12186127"/>
              <a:gd name="connsiteY693" fmla="*/ 4727631 h 5690775"/>
              <a:gd name="connsiteX694" fmla="*/ 9613605 w 12186127"/>
              <a:gd name="connsiteY694" fmla="*/ 4771090 h 5690775"/>
              <a:gd name="connsiteX695" fmla="*/ 9423325 w 12186127"/>
              <a:gd name="connsiteY695" fmla="*/ 4841564 h 5690775"/>
              <a:gd name="connsiteX696" fmla="*/ 9428023 w 12186127"/>
              <a:gd name="connsiteY696" fmla="*/ 4866230 h 5690775"/>
              <a:gd name="connsiteX697" fmla="*/ 9549004 w 12186127"/>
              <a:gd name="connsiteY697" fmla="*/ 4858595 h 5690775"/>
              <a:gd name="connsiteX698" fmla="*/ 9484990 w 12186127"/>
              <a:gd name="connsiteY698" fmla="*/ 4950798 h 5690775"/>
              <a:gd name="connsiteX699" fmla="*/ 9547829 w 12186127"/>
              <a:gd name="connsiteY699" fmla="*/ 4967242 h 5690775"/>
              <a:gd name="connsiteX700" fmla="*/ 9528449 w 12186127"/>
              <a:gd name="connsiteY700" fmla="*/ 4984861 h 5690775"/>
              <a:gd name="connsiteX701" fmla="*/ 9388088 w 12186127"/>
              <a:gd name="connsiteY701" fmla="*/ 5074128 h 5690775"/>
              <a:gd name="connsiteX702" fmla="*/ 9407469 w 12186127"/>
              <a:gd name="connsiteY702" fmla="*/ 5154586 h 5690775"/>
              <a:gd name="connsiteX703" fmla="*/ 8910627 w 12186127"/>
              <a:gd name="connsiteY703" fmla="*/ 5255011 h 5690775"/>
              <a:gd name="connsiteX704" fmla="*/ 8828407 w 12186127"/>
              <a:gd name="connsiteY704" fmla="*/ 5310216 h 5690775"/>
              <a:gd name="connsiteX705" fmla="*/ 8598780 w 12186127"/>
              <a:gd name="connsiteY705" fmla="*/ 5252075 h 5690775"/>
              <a:gd name="connsiteX706" fmla="*/ 8480148 w 12186127"/>
              <a:gd name="connsiteY706" fmla="*/ 5293185 h 5690775"/>
              <a:gd name="connsiteX707" fmla="*/ 8710364 w 12186127"/>
              <a:gd name="connsiteY707" fmla="*/ 5317850 h 5690775"/>
              <a:gd name="connsiteX708" fmla="*/ 8706252 w 12186127"/>
              <a:gd name="connsiteY708" fmla="*/ 5343691 h 5690775"/>
              <a:gd name="connsiteX709" fmla="*/ 8397341 w 12186127"/>
              <a:gd name="connsiteY709" fmla="*/ 5299645 h 5690775"/>
              <a:gd name="connsiteX710" fmla="*/ 8399691 w 12186127"/>
              <a:gd name="connsiteY710" fmla="*/ 5280264 h 5690775"/>
              <a:gd name="connsiteX711" fmla="*/ 8376200 w 12186127"/>
              <a:gd name="connsiteY711" fmla="*/ 5319025 h 5690775"/>
              <a:gd name="connsiteX712" fmla="*/ 8469578 w 12186127"/>
              <a:gd name="connsiteY712" fmla="*/ 5354262 h 5690775"/>
              <a:gd name="connsiteX713" fmla="*/ 8393818 w 12186127"/>
              <a:gd name="connsiteY713" fmla="*/ 5378928 h 5690775"/>
              <a:gd name="connsiteX714" fmla="*/ 8396167 w 12186127"/>
              <a:gd name="connsiteY714" fmla="*/ 5394197 h 5690775"/>
              <a:gd name="connsiteX715" fmla="*/ 8492481 w 12186127"/>
              <a:gd name="connsiteY715" fmla="*/ 5381864 h 5690775"/>
              <a:gd name="connsiteX716" fmla="*/ 8496592 w 12186127"/>
              <a:gd name="connsiteY716" fmla="*/ 5447640 h 5690775"/>
              <a:gd name="connsiteX717" fmla="*/ 8524194 w 12186127"/>
              <a:gd name="connsiteY717" fmla="*/ 5394785 h 5690775"/>
              <a:gd name="connsiteX718" fmla="*/ 8581748 w 12186127"/>
              <a:gd name="connsiteY718" fmla="*/ 5448815 h 5690775"/>
              <a:gd name="connsiteX719" fmla="*/ 8544749 w 12186127"/>
              <a:gd name="connsiteY719" fmla="*/ 5523987 h 5690775"/>
              <a:gd name="connsiteX720" fmla="*/ 8430816 w 12186127"/>
              <a:gd name="connsiteY720" fmla="*/ 5551002 h 5690775"/>
              <a:gd name="connsiteX721" fmla="*/ 8264616 w 12186127"/>
              <a:gd name="connsiteY721" fmla="*/ 5552176 h 5690775"/>
              <a:gd name="connsiteX722" fmla="*/ 8263441 w 12186127"/>
              <a:gd name="connsiteY722" fmla="*/ 5571557 h 5690775"/>
              <a:gd name="connsiteX723" fmla="*/ 8439038 w 12186127"/>
              <a:gd name="connsiteY723" fmla="*/ 5640269 h 5690775"/>
              <a:gd name="connsiteX724" fmla="*/ 8436689 w 12186127"/>
              <a:gd name="connsiteY724" fmla="*/ 5663173 h 5690775"/>
              <a:gd name="connsiteX725" fmla="*/ 8160079 w 12186127"/>
              <a:gd name="connsiteY725" fmla="*/ 5647903 h 5690775"/>
              <a:gd name="connsiteX726" fmla="*/ 8136001 w 12186127"/>
              <a:gd name="connsiteY726" fmla="*/ 5681379 h 5690775"/>
              <a:gd name="connsiteX727" fmla="*/ 7994465 w 12186127"/>
              <a:gd name="connsiteY727" fmla="*/ 5625587 h 5690775"/>
              <a:gd name="connsiteX728" fmla="*/ 8006798 w 12186127"/>
              <a:gd name="connsiteY728" fmla="*/ 5681966 h 5690775"/>
              <a:gd name="connsiteX729" fmla="*/ 7919293 w 12186127"/>
              <a:gd name="connsiteY729" fmla="*/ 5689601 h 5690775"/>
              <a:gd name="connsiteX730" fmla="*/ 7737822 w 12186127"/>
              <a:gd name="connsiteY730" fmla="*/ 5626761 h 5690775"/>
              <a:gd name="connsiteX731" fmla="*/ 7604509 w 12186127"/>
              <a:gd name="connsiteY731" fmla="*/ 5585652 h 5690775"/>
              <a:gd name="connsiteX732" fmla="*/ 7381929 w 12186127"/>
              <a:gd name="connsiteY732" fmla="*/ 5491686 h 5690775"/>
              <a:gd name="connsiteX733" fmla="*/ 7353740 w 12186127"/>
              <a:gd name="connsiteY733" fmla="*/ 5405943 h 5690775"/>
              <a:gd name="connsiteX734" fmla="*/ 7480593 w 12186127"/>
              <a:gd name="connsiteY734" fmla="*/ 5453513 h 5690775"/>
              <a:gd name="connsiteX735" fmla="*/ 7615668 w 12186127"/>
              <a:gd name="connsiteY735" fmla="*/ 5529272 h 5690775"/>
              <a:gd name="connsiteX736" fmla="*/ 7588653 w 12186127"/>
              <a:gd name="connsiteY736" fmla="*/ 5432958 h 5690775"/>
              <a:gd name="connsiteX737" fmla="*/ 7495862 w 12186127"/>
              <a:gd name="connsiteY737" fmla="*/ 5403006 h 5690775"/>
              <a:gd name="connsiteX738" fmla="*/ 7341994 w 12186127"/>
              <a:gd name="connsiteY738" fmla="*/ 5320199 h 5690775"/>
              <a:gd name="connsiteX739" fmla="*/ 7325550 w 12186127"/>
              <a:gd name="connsiteY739" fmla="*/ 5304343 h 5690775"/>
              <a:gd name="connsiteX740" fmla="*/ 7138793 w 12186127"/>
              <a:gd name="connsiteY740" fmla="*/ 5129332 h 5690775"/>
              <a:gd name="connsiteX741" fmla="*/ 7098271 w 12186127"/>
              <a:gd name="connsiteY741" fmla="*/ 5185711 h 5690775"/>
              <a:gd name="connsiteX742" fmla="*/ 7074192 w 12186127"/>
              <a:gd name="connsiteY742" fmla="*/ 5138729 h 5690775"/>
              <a:gd name="connsiteX743" fmla="*/ 7055987 w 12186127"/>
              <a:gd name="connsiteY743" fmla="*/ 5104079 h 5690775"/>
              <a:gd name="connsiteX744" fmla="*/ 6675427 w 12186127"/>
              <a:gd name="connsiteY744" fmla="*/ 4853309 h 5690775"/>
              <a:gd name="connsiteX745" fmla="*/ 6563256 w 12186127"/>
              <a:gd name="connsiteY745" fmla="*/ 4750535 h 5690775"/>
              <a:gd name="connsiteX746" fmla="*/ 6397642 w 12186127"/>
              <a:gd name="connsiteY746" fmla="*/ 4754058 h 5690775"/>
              <a:gd name="connsiteX747" fmla="*/ 6310137 w 12186127"/>
              <a:gd name="connsiteY747" fmla="*/ 4830405 h 5690775"/>
              <a:gd name="connsiteX748" fmla="*/ 6318946 w 12186127"/>
              <a:gd name="connsiteY748" fmla="*/ 4781074 h 5690775"/>
              <a:gd name="connsiteX749" fmla="*/ 6458720 w 12186127"/>
              <a:gd name="connsiteY749" fmla="*/ 4677124 h 5690775"/>
              <a:gd name="connsiteX750" fmla="*/ 6371802 w 12186127"/>
              <a:gd name="connsiteY750" fmla="*/ 4691806 h 5690775"/>
              <a:gd name="connsiteX751" fmla="*/ 6319533 w 12186127"/>
              <a:gd name="connsiteY751" fmla="*/ 4779312 h 5690775"/>
              <a:gd name="connsiteX752" fmla="*/ 1190202 w 12186127"/>
              <a:gd name="connsiteY752" fmla="*/ 3912481 h 5690775"/>
              <a:gd name="connsiteX753" fmla="*/ 1184329 w 12186127"/>
              <a:gd name="connsiteY753" fmla="*/ 3913069 h 5690775"/>
              <a:gd name="connsiteX754" fmla="*/ 1165536 w 12186127"/>
              <a:gd name="connsiteY754" fmla="*/ 3992352 h 5690775"/>
              <a:gd name="connsiteX755" fmla="*/ 1176694 w 12186127"/>
              <a:gd name="connsiteY755" fmla="*/ 4053429 h 5690775"/>
              <a:gd name="connsiteX756" fmla="*/ 1198424 w 12186127"/>
              <a:gd name="connsiteY756" fmla="*/ 4216694 h 5690775"/>
              <a:gd name="connsiteX757" fmla="*/ 1389878 w 12186127"/>
              <a:gd name="connsiteY757" fmla="*/ 4494479 h 5690775"/>
              <a:gd name="connsiteX758" fmla="*/ 1533175 w 12186127"/>
              <a:gd name="connsiteY758" fmla="*/ 4712361 h 5690775"/>
              <a:gd name="connsiteX759" fmla="*/ 1563714 w 12186127"/>
              <a:gd name="connsiteY759" fmla="*/ 4728218 h 5690775"/>
              <a:gd name="connsiteX760" fmla="*/ 1607173 w 12186127"/>
              <a:gd name="connsiteY760" fmla="*/ 4527954 h 5690775"/>
              <a:gd name="connsiteX761" fmla="*/ 1406909 w 12186127"/>
              <a:gd name="connsiteY761" fmla="*/ 4354119 h 5690775"/>
              <a:gd name="connsiteX762" fmla="*/ 1417480 w 12186127"/>
              <a:gd name="connsiteY762" fmla="*/ 4341786 h 5690775"/>
              <a:gd name="connsiteX763" fmla="*/ 1455066 w 12186127"/>
              <a:gd name="connsiteY763" fmla="*/ 4367039 h 5690775"/>
              <a:gd name="connsiteX764" fmla="*/ 1465050 w 12186127"/>
              <a:gd name="connsiteY764" fmla="*/ 4358817 h 5690775"/>
              <a:gd name="connsiteX765" fmla="*/ 1352292 w 12186127"/>
              <a:gd name="connsiteY765" fmla="*/ 4152093 h 5690775"/>
              <a:gd name="connsiteX766" fmla="*/ 1302960 w 12186127"/>
              <a:gd name="connsiteY766" fmla="*/ 4158553 h 5690775"/>
              <a:gd name="connsiteX767" fmla="*/ 1297674 w 12186127"/>
              <a:gd name="connsiteY767" fmla="*/ 4068699 h 5690775"/>
              <a:gd name="connsiteX768" fmla="*/ 1300024 w 12186127"/>
              <a:gd name="connsiteY768" fmla="*/ 4017018 h 5690775"/>
              <a:gd name="connsiteX769" fmla="*/ 1247168 w 12186127"/>
              <a:gd name="connsiteY769" fmla="*/ 4021129 h 5690775"/>
              <a:gd name="connsiteX770" fmla="*/ 1247168 w 12186127"/>
              <a:gd name="connsiteY770" fmla="*/ 3897799 h 5690775"/>
              <a:gd name="connsiteX771" fmla="*/ 1247168 w 12186127"/>
              <a:gd name="connsiteY771" fmla="*/ 3776819 h 5690775"/>
              <a:gd name="connsiteX772" fmla="*/ 1218391 w 12186127"/>
              <a:gd name="connsiteY772" fmla="*/ 3775057 h 5690775"/>
              <a:gd name="connsiteX773" fmla="*/ 1190202 w 12186127"/>
              <a:gd name="connsiteY773" fmla="*/ 3912481 h 5690775"/>
              <a:gd name="connsiteX774" fmla="*/ 7764250 w 12186127"/>
              <a:gd name="connsiteY774" fmla="*/ 5190997 h 5690775"/>
              <a:gd name="connsiteX775" fmla="*/ 7767774 w 12186127"/>
              <a:gd name="connsiteY775" fmla="*/ 5173966 h 5690775"/>
              <a:gd name="connsiteX776" fmla="*/ 7816518 w 12186127"/>
              <a:gd name="connsiteY776" fmla="*/ 5163395 h 5690775"/>
              <a:gd name="connsiteX777" fmla="*/ 7651492 w 12186127"/>
              <a:gd name="connsiteY777" fmla="*/ 5088810 h 5690775"/>
              <a:gd name="connsiteX778" fmla="*/ 7529337 w 12186127"/>
              <a:gd name="connsiteY778" fmla="*/ 5145189 h 5690775"/>
              <a:gd name="connsiteX779" fmla="*/ 7400134 w 12186127"/>
              <a:gd name="connsiteY779" fmla="*/ 5111714 h 5690775"/>
              <a:gd name="connsiteX780" fmla="*/ 7421277 w 12186127"/>
              <a:gd name="connsiteY780" fmla="*/ 5051224 h 5690775"/>
              <a:gd name="connsiteX781" fmla="*/ 7330835 w 12186127"/>
              <a:gd name="connsiteY781" fmla="*/ 5031844 h 5690775"/>
              <a:gd name="connsiteX782" fmla="*/ 7269171 w 12186127"/>
              <a:gd name="connsiteY782" fmla="*/ 4978988 h 5690775"/>
              <a:gd name="connsiteX783" fmla="*/ 7256838 w 12186127"/>
              <a:gd name="connsiteY783" fmla="*/ 4984861 h 5690775"/>
              <a:gd name="connsiteX784" fmla="*/ 7305582 w 12186127"/>
              <a:gd name="connsiteY784" fmla="*/ 5020685 h 5690775"/>
              <a:gd name="connsiteX785" fmla="*/ 7221013 w 12186127"/>
              <a:gd name="connsiteY785" fmla="*/ 5033605 h 5690775"/>
              <a:gd name="connsiteX786" fmla="*/ 7317915 w 12186127"/>
              <a:gd name="connsiteY786" fmla="*/ 5123460 h 5690775"/>
              <a:gd name="connsiteX787" fmla="*/ 7540495 w 12186127"/>
              <a:gd name="connsiteY787" fmla="*/ 5256773 h 5690775"/>
              <a:gd name="connsiteX788" fmla="*/ 7568685 w 12186127"/>
              <a:gd name="connsiteY788" fmla="*/ 5280264 h 5690775"/>
              <a:gd name="connsiteX789" fmla="*/ 7745457 w 12186127"/>
              <a:gd name="connsiteY789" fmla="*/ 5388912 h 5690775"/>
              <a:gd name="connsiteX790" fmla="*/ 7771885 w 12186127"/>
              <a:gd name="connsiteY790" fmla="*/ 5376579 h 5690775"/>
              <a:gd name="connsiteX791" fmla="*/ 7706110 w 12186127"/>
              <a:gd name="connsiteY791" fmla="*/ 5320787 h 5690775"/>
              <a:gd name="connsiteX792" fmla="*/ 7801836 w 12186127"/>
              <a:gd name="connsiteY792" fmla="*/ 5335469 h 5690775"/>
              <a:gd name="connsiteX793" fmla="*/ 7805360 w 12186127"/>
              <a:gd name="connsiteY793" fmla="*/ 5324311 h 5690775"/>
              <a:gd name="connsiteX794" fmla="*/ 7756616 w 12186127"/>
              <a:gd name="connsiteY794" fmla="*/ 5300232 h 5690775"/>
              <a:gd name="connsiteX795" fmla="*/ 7764838 w 12186127"/>
              <a:gd name="connsiteY795" fmla="*/ 5274391 h 5690775"/>
              <a:gd name="connsiteX796" fmla="*/ 7835899 w 12186127"/>
              <a:gd name="connsiteY796" fmla="*/ 5291422 h 5690775"/>
              <a:gd name="connsiteX797" fmla="*/ 8043797 w 12186127"/>
              <a:gd name="connsiteY797" fmla="*/ 5283788 h 5690775"/>
              <a:gd name="connsiteX798" fmla="*/ 7925753 w 12186127"/>
              <a:gd name="connsiteY798" fmla="*/ 5282026 h 5690775"/>
              <a:gd name="connsiteX799" fmla="*/ 7810058 w 12186127"/>
              <a:gd name="connsiteY799" fmla="*/ 5245614 h 5690775"/>
              <a:gd name="connsiteX800" fmla="*/ 7815931 w 12186127"/>
              <a:gd name="connsiteY800" fmla="*/ 5231520 h 5690775"/>
              <a:gd name="connsiteX801" fmla="*/ 7857041 w 12186127"/>
              <a:gd name="connsiteY801" fmla="*/ 5233282 h 5690775"/>
              <a:gd name="connsiteX802" fmla="*/ 7857628 w 12186127"/>
              <a:gd name="connsiteY802" fmla="*/ 5224472 h 5690775"/>
              <a:gd name="connsiteX803" fmla="*/ 7764250 w 12186127"/>
              <a:gd name="connsiteY803" fmla="*/ 5190997 h 5690775"/>
              <a:gd name="connsiteX804" fmla="*/ 1310595 w 12186127"/>
              <a:gd name="connsiteY804" fmla="*/ 3888403 h 5690775"/>
              <a:gd name="connsiteX805" fmla="*/ 1283580 w 12186127"/>
              <a:gd name="connsiteY805" fmla="*/ 3882530 h 5690775"/>
              <a:gd name="connsiteX806" fmla="*/ 1346419 w 12186127"/>
              <a:gd name="connsiteY806" fmla="*/ 4098063 h 5690775"/>
              <a:gd name="connsiteX807" fmla="*/ 1365799 w 12186127"/>
              <a:gd name="connsiteY807" fmla="*/ 4067524 h 5690775"/>
              <a:gd name="connsiteX808" fmla="*/ 1459177 w 12186127"/>
              <a:gd name="connsiteY808" fmla="*/ 4205536 h 5690775"/>
              <a:gd name="connsiteX809" fmla="*/ 1417480 w 12186127"/>
              <a:gd name="connsiteY809" fmla="*/ 4039922 h 5690775"/>
              <a:gd name="connsiteX810" fmla="*/ 1492652 w 12186127"/>
              <a:gd name="connsiteY810" fmla="*/ 3946544 h 5690775"/>
              <a:gd name="connsiteX811" fmla="*/ 1551968 w 12186127"/>
              <a:gd name="connsiteY811" fmla="*/ 4139173 h 5690775"/>
              <a:gd name="connsiteX812" fmla="*/ 1566063 w 12186127"/>
              <a:gd name="connsiteY812" fmla="*/ 4137411 h 5690775"/>
              <a:gd name="connsiteX813" fmla="*/ 1560190 w 12186127"/>
              <a:gd name="connsiteY813" fmla="*/ 4008796 h 5690775"/>
              <a:gd name="connsiteX814" fmla="*/ 1509684 w 12186127"/>
              <a:gd name="connsiteY814" fmla="*/ 3897799 h 5690775"/>
              <a:gd name="connsiteX815" fmla="*/ 1424528 w 12186127"/>
              <a:gd name="connsiteY815" fmla="*/ 3805596 h 5690775"/>
              <a:gd name="connsiteX816" fmla="*/ 1310595 w 12186127"/>
              <a:gd name="connsiteY816" fmla="*/ 3888403 h 5690775"/>
              <a:gd name="connsiteX817" fmla="*/ 8763219 w 12186127"/>
              <a:gd name="connsiteY817" fmla="*/ 2064888 h 5690775"/>
              <a:gd name="connsiteX818" fmla="*/ 8818423 w 12186127"/>
              <a:gd name="connsiteY818" fmla="*/ 2101887 h 5690775"/>
              <a:gd name="connsiteX819" fmla="*/ 9023972 w 12186127"/>
              <a:gd name="connsiteY819" fmla="*/ 2067825 h 5690775"/>
              <a:gd name="connsiteX820" fmla="*/ 8987561 w 12186127"/>
              <a:gd name="connsiteY820" fmla="*/ 1968574 h 5690775"/>
              <a:gd name="connsiteX821" fmla="*/ 8858359 w 12186127"/>
              <a:gd name="connsiteY821" fmla="*/ 2015556 h 5690775"/>
              <a:gd name="connsiteX822" fmla="*/ 8837217 w 12186127"/>
              <a:gd name="connsiteY822" fmla="*/ 2014382 h 5690775"/>
              <a:gd name="connsiteX823" fmla="*/ 8710364 w 12186127"/>
              <a:gd name="connsiteY823" fmla="*/ 2008509 h 5690775"/>
              <a:gd name="connsiteX824" fmla="*/ 8742076 w 12186127"/>
              <a:gd name="connsiteY824" fmla="*/ 2100125 h 5690775"/>
              <a:gd name="connsiteX825" fmla="*/ 8763219 w 12186127"/>
              <a:gd name="connsiteY825" fmla="*/ 2064888 h 5690775"/>
              <a:gd name="connsiteX826" fmla="*/ 6263741 w 12186127"/>
              <a:gd name="connsiteY826" fmla="*/ 1989716 h 5690775"/>
              <a:gd name="connsiteX827" fmla="*/ 6264329 w 12186127"/>
              <a:gd name="connsiteY827" fmla="*/ 1969748 h 5690775"/>
              <a:gd name="connsiteX828" fmla="*/ 6226156 w 12186127"/>
              <a:gd name="connsiteY828" fmla="*/ 1965637 h 5690775"/>
              <a:gd name="connsiteX829" fmla="*/ 6217934 w 12186127"/>
              <a:gd name="connsiteY829" fmla="*/ 1899862 h 5690775"/>
              <a:gd name="connsiteX830" fmla="*/ 6168015 w 12186127"/>
              <a:gd name="connsiteY830" fmla="*/ 1881656 h 5690775"/>
              <a:gd name="connsiteX831" fmla="*/ 6153333 w 12186127"/>
              <a:gd name="connsiteY831" fmla="*/ 1939797 h 5690775"/>
              <a:gd name="connsiteX832" fmla="*/ 6133952 w 12186127"/>
              <a:gd name="connsiteY832" fmla="*/ 1939209 h 5690775"/>
              <a:gd name="connsiteX833" fmla="*/ 6118096 w 12186127"/>
              <a:gd name="connsiteY833" fmla="*/ 1855815 h 5690775"/>
              <a:gd name="connsiteX834" fmla="*/ 5993591 w 12186127"/>
              <a:gd name="connsiteY834" fmla="*/ 1958003 h 5690775"/>
              <a:gd name="connsiteX835" fmla="*/ 6084620 w 12186127"/>
              <a:gd name="connsiteY835" fmla="*/ 2007334 h 5690775"/>
              <a:gd name="connsiteX836" fmla="*/ 6173300 w 12186127"/>
              <a:gd name="connsiteY836" fmla="*/ 1989716 h 5690775"/>
              <a:gd name="connsiteX837" fmla="*/ 6263741 w 12186127"/>
              <a:gd name="connsiteY837" fmla="*/ 1989716 h 5690775"/>
              <a:gd name="connsiteX838" fmla="*/ 1634775 w 12186127"/>
              <a:gd name="connsiteY838" fmla="*/ 3785041 h 5690775"/>
              <a:gd name="connsiteX839" fmla="*/ 1534937 w 12186127"/>
              <a:gd name="connsiteY839" fmla="*/ 3892514 h 5690775"/>
              <a:gd name="connsiteX840" fmla="*/ 1600125 w 12186127"/>
              <a:gd name="connsiteY840" fmla="*/ 4029351 h 5690775"/>
              <a:gd name="connsiteX841" fmla="*/ 1672948 w 12186127"/>
              <a:gd name="connsiteY841" fmla="*/ 4040509 h 5690775"/>
              <a:gd name="connsiteX842" fmla="*/ 1659441 w 12186127"/>
              <a:gd name="connsiteY842" fmla="*/ 3954179 h 5690775"/>
              <a:gd name="connsiteX843" fmla="*/ 1637124 w 12186127"/>
              <a:gd name="connsiteY843" fmla="*/ 3869023 h 5690775"/>
              <a:gd name="connsiteX844" fmla="*/ 1607173 w 12186127"/>
              <a:gd name="connsiteY844" fmla="*/ 3874308 h 5690775"/>
              <a:gd name="connsiteX845" fmla="*/ 1634775 w 12186127"/>
              <a:gd name="connsiteY845" fmla="*/ 3785041 h 5690775"/>
              <a:gd name="connsiteX846" fmla="*/ 1561365 w 12186127"/>
              <a:gd name="connsiteY846" fmla="*/ 4269550 h 5690775"/>
              <a:gd name="connsiteX847" fmla="*/ 1615982 w 12186127"/>
              <a:gd name="connsiteY847" fmla="*/ 4333564 h 5690775"/>
              <a:gd name="connsiteX848" fmla="*/ 1684107 w 12186127"/>
              <a:gd name="connsiteY848" fmla="*/ 4343547 h 5690775"/>
              <a:gd name="connsiteX849" fmla="*/ 1687630 w 12186127"/>
              <a:gd name="connsiteY849" fmla="*/ 4295977 h 5690775"/>
              <a:gd name="connsiteX850" fmla="*/ 1719931 w 12186127"/>
              <a:gd name="connsiteY850" fmla="*/ 4256630 h 5690775"/>
              <a:gd name="connsiteX851" fmla="*/ 1650632 w 12186127"/>
              <a:gd name="connsiteY851" fmla="*/ 4219043 h 5690775"/>
              <a:gd name="connsiteX852" fmla="*/ 1574285 w 12186127"/>
              <a:gd name="connsiteY852" fmla="*/ 4207298 h 5690775"/>
              <a:gd name="connsiteX853" fmla="*/ 1569587 w 12186127"/>
              <a:gd name="connsiteY853" fmla="*/ 4241948 h 5690775"/>
              <a:gd name="connsiteX854" fmla="*/ 1561365 w 12186127"/>
              <a:gd name="connsiteY854" fmla="*/ 4269550 h 5690775"/>
              <a:gd name="connsiteX855" fmla="*/ 10039385 w 12186127"/>
              <a:gd name="connsiteY855" fmla="*/ 2415496 h 5690775"/>
              <a:gd name="connsiteX856" fmla="*/ 10190317 w 12186127"/>
              <a:gd name="connsiteY856" fmla="*/ 2419020 h 5690775"/>
              <a:gd name="connsiteX857" fmla="*/ 10119256 w 12186127"/>
              <a:gd name="connsiteY857" fmla="*/ 2411385 h 5690775"/>
              <a:gd name="connsiteX858" fmla="*/ 10117494 w 12186127"/>
              <a:gd name="connsiteY858" fmla="*/ 2399052 h 5690775"/>
              <a:gd name="connsiteX859" fmla="*/ 10185032 w 12186127"/>
              <a:gd name="connsiteY859" fmla="*/ 2383196 h 5690775"/>
              <a:gd name="connsiteX860" fmla="*/ 10185032 w 12186127"/>
              <a:gd name="connsiteY860" fmla="*/ 2292754 h 5690775"/>
              <a:gd name="connsiteX861" fmla="*/ 10175047 w 12186127"/>
              <a:gd name="connsiteY861" fmla="*/ 2290405 h 5690775"/>
              <a:gd name="connsiteX862" fmla="*/ 10154493 w 12186127"/>
              <a:gd name="connsiteY862" fmla="*/ 2330340 h 5690775"/>
              <a:gd name="connsiteX863" fmla="*/ 10119843 w 12186127"/>
              <a:gd name="connsiteY863" fmla="*/ 2313896 h 5690775"/>
              <a:gd name="connsiteX864" fmla="*/ 10039385 w 12186127"/>
              <a:gd name="connsiteY864" fmla="*/ 2415496 h 5690775"/>
              <a:gd name="connsiteX865" fmla="*/ 5429800 w 12186127"/>
              <a:gd name="connsiteY865" fmla="*/ 2007922 h 5690775"/>
              <a:gd name="connsiteX866" fmla="*/ 5443307 w 12186127"/>
              <a:gd name="connsiteY866" fmla="*/ 2018493 h 5690775"/>
              <a:gd name="connsiteX867" fmla="*/ 5555478 w 12186127"/>
              <a:gd name="connsiteY867" fmla="*/ 1974446 h 5690775"/>
              <a:gd name="connsiteX868" fmla="*/ 5659427 w 12186127"/>
              <a:gd name="connsiteY868" fmla="*/ 1902798 h 5690775"/>
              <a:gd name="connsiteX869" fmla="*/ 5695839 w 12186127"/>
              <a:gd name="connsiteY869" fmla="*/ 1885767 h 5690775"/>
              <a:gd name="connsiteX870" fmla="*/ 5693489 w 12186127"/>
              <a:gd name="connsiteY870" fmla="*/ 1878719 h 5690775"/>
              <a:gd name="connsiteX871" fmla="*/ 5469148 w 12186127"/>
              <a:gd name="connsiteY871" fmla="*/ 1901623 h 5690775"/>
              <a:gd name="connsiteX872" fmla="*/ 5500274 w 12186127"/>
              <a:gd name="connsiteY872" fmla="*/ 1913956 h 5690775"/>
              <a:gd name="connsiteX873" fmla="*/ 5429800 w 12186127"/>
              <a:gd name="connsiteY873" fmla="*/ 2007922 h 5690775"/>
              <a:gd name="connsiteX874" fmla="*/ 10566766 w 12186127"/>
              <a:gd name="connsiteY874" fmla="*/ 1565110 h 5690775"/>
              <a:gd name="connsiteX875" fmla="*/ 10974341 w 12186127"/>
              <a:gd name="connsiteY875" fmla="*/ 1367783 h 5690775"/>
              <a:gd name="connsiteX876" fmla="*/ 10967293 w 12186127"/>
              <a:gd name="connsiteY876" fmla="*/ 1352513 h 5690775"/>
              <a:gd name="connsiteX877" fmla="*/ 10550322 w 12186127"/>
              <a:gd name="connsiteY877" fmla="*/ 1535159 h 5690775"/>
              <a:gd name="connsiteX878" fmla="*/ 10566766 w 12186127"/>
              <a:gd name="connsiteY878" fmla="*/ 1565110 h 5690775"/>
              <a:gd name="connsiteX879" fmla="*/ 1729328 w 12186127"/>
              <a:gd name="connsiteY879" fmla="*/ 4051080 h 5690775"/>
              <a:gd name="connsiteX880" fmla="*/ 1707011 w 12186127"/>
              <a:gd name="connsiteY880" fmla="*/ 4107459 h 5690775"/>
              <a:gd name="connsiteX881" fmla="*/ 1762216 w 12186127"/>
              <a:gd name="connsiteY881" fmla="*/ 4205536 h 5690775"/>
              <a:gd name="connsiteX882" fmla="*/ 1825642 w 12186127"/>
              <a:gd name="connsiteY882" fmla="*/ 4111570 h 5690775"/>
              <a:gd name="connsiteX883" fmla="*/ 1729328 w 12186127"/>
              <a:gd name="connsiteY883" fmla="*/ 4051080 h 5690775"/>
              <a:gd name="connsiteX884" fmla="*/ 8257568 w 12186127"/>
              <a:gd name="connsiteY884" fmla="*/ 5304930 h 5690775"/>
              <a:gd name="connsiteX885" fmla="*/ 8262854 w 12186127"/>
              <a:gd name="connsiteY885" fmla="*/ 5277328 h 5690775"/>
              <a:gd name="connsiteX886" fmla="*/ 8131302 w 12186127"/>
              <a:gd name="connsiteY886" fmla="*/ 5253837 h 5690775"/>
              <a:gd name="connsiteX887" fmla="*/ 8052019 w 12186127"/>
              <a:gd name="connsiteY887" fmla="*/ 5313152 h 5690775"/>
              <a:gd name="connsiteX888" fmla="*/ 8057305 w 12186127"/>
              <a:gd name="connsiteY888" fmla="*/ 5330183 h 5690775"/>
              <a:gd name="connsiteX889" fmla="*/ 8257568 w 12186127"/>
              <a:gd name="connsiteY889" fmla="*/ 5304930 h 5690775"/>
              <a:gd name="connsiteX890" fmla="*/ 5302946 w 12186127"/>
              <a:gd name="connsiteY890" fmla="*/ 2014969 h 5690775"/>
              <a:gd name="connsiteX891" fmla="*/ 5322914 w 12186127"/>
              <a:gd name="connsiteY891" fmla="*/ 2031413 h 5690775"/>
              <a:gd name="connsiteX892" fmla="*/ 5425688 w 12186127"/>
              <a:gd name="connsiteY892" fmla="*/ 1919829 h 5690775"/>
              <a:gd name="connsiteX893" fmla="*/ 5409832 w 12186127"/>
              <a:gd name="connsiteY893" fmla="*/ 1899274 h 5690775"/>
              <a:gd name="connsiteX894" fmla="*/ 5207219 w 12186127"/>
              <a:gd name="connsiteY894" fmla="*/ 1980907 h 5690775"/>
              <a:gd name="connsiteX895" fmla="*/ 5324089 w 12186127"/>
              <a:gd name="connsiteY895" fmla="*/ 1980907 h 5690775"/>
              <a:gd name="connsiteX896" fmla="*/ 5302946 w 12186127"/>
              <a:gd name="connsiteY896" fmla="*/ 2014969 h 5690775"/>
              <a:gd name="connsiteX897" fmla="*/ 11649716 w 12186127"/>
              <a:gd name="connsiteY897" fmla="*/ 869767 h 5690775"/>
              <a:gd name="connsiteX898" fmla="*/ 11670858 w 12186127"/>
              <a:gd name="connsiteY898" fmla="*/ 879163 h 5690775"/>
              <a:gd name="connsiteX899" fmla="*/ 11816504 w 12186127"/>
              <a:gd name="connsiteY899" fmla="*/ 751723 h 5690775"/>
              <a:gd name="connsiteX900" fmla="*/ 11805346 w 12186127"/>
              <a:gd name="connsiteY900" fmla="*/ 732342 h 5690775"/>
              <a:gd name="connsiteX901" fmla="*/ 11703159 w 12186127"/>
              <a:gd name="connsiteY901" fmla="*/ 774627 h 5690775"/>
              <a:gd name="connsiteX902" fmla="*/ 11649716 w 12186127"/>
              <a:gd name="connsiteY902" fmla="*/ 869767 h 5690775"/>
              <a:gd name="connsiteX903" fmla="*/ 830197 w 12186127"/>
              <a:gd name="connsiteY903" fmla="*/ 3372181 h 5690775"/>
              <a:gd name="connsiteX904" fmla="*/ 688074 w 12186127"/>
              <a:gd name="connsiteY904" fmla="*/ 3427385 h 5690775"/>
              <a:gd name="connsiteX905" fmla="*/ 801420 w 12186127"/>
              <a:gd name="connsiteY905" fmla="*/ 3436782 h 5690775"/>
              <a:gd name="connsiteX906" fmla="*/ 830197 w 12186127"/>
              <a:gd name="connsiteY906" fmla="*/ 3372181 h 5690775"/>
              <a:gd name="connsiteX907" fmla="*/ 1908449 w 12186127"/>
              <a:gd name="connsiteY907" fmla="*/ 4415783 h 5690775"/>
              <a:gd name="connsiteX908" fmla="*/ 1897291 w 12186127"/>
              <a:gd name="connsiteY908" fmla="*/ 4398752 h 5690775"/>
              <a:gd name="connsiteX909" fmla="*/ 1778072 w 12186127"/>
              <a:gd name="connsiteY909" fmla="*/ 4475686 h 5690775"/>
              <a:gd name="connsiteX910" fmla="*/ 1852070 w 12186127"/>
              <a:gd name="connsiteY910" fmla="*/ 4515034 h 5690775"/>
              <a:gd name="connsiteX911" fmla="*/ 1908449 w 12186127"/>
              <a:gd name="connsiteY911" fmla="*/ 4415783 h 5690775"/>
              <a:gd name="connsiteX912" fmla="*/ 1521429 w 12186127"/>
              <a:gd name="connsiteY912" fmla="*/ 4297739 h 5690775"/>
              <a:gd name="connsiteX913" fmla="*/ 1503811 w 12186127"/>
              <a:gd name="connsiteY913" fmla="*/ 4315945 h 5690775"/>
              <a:gd name="connsiteX914" fmla="*/ 1622442 w 12186127"/>
              <a:gd name="connsiteY914" fmla="*/ 4455718 h 5690775"/>
              <a:gd name="connsiteX915" fmla="*/ 1648282 w 12186127"/>
              <a:gd name="connsiteY915" fmla="*/ 4431640 h 5690775"/>
              <a:gd name="connsiteX916" fmla="*/ 1521429 w 12186127"/>
              <a:gd name="connsiteY916" fmla="*/ 4297739 h 5690775"/>
              <a:gd name="connsiteX917" fmla="*/ 10205587 w 12186127"/>
              <a:gd name="connsiteY917" fmla="*/ 1943908 h 5690775"/>
              <a:gd name="connsiteX918" fmla="*/ 10319520 w 12186127"/>
              <a:gd name="connsiteY918" fmla="*/ 1891052 h 5690775"/>
              <a:gd name="connsiteX919" fmla="*/ 10205587 w 12186127"/>
              <a:gd name="connsiteY919" fmla="*/ 1943908 h 5690775"/>
              <a:gd name="connsiteX920" fmla="*/ 7507608 w 12186127"/>
              <a:gd name="connsiteY920" fmla="*/ 4085730 h 5690775"/>
              <a:gd name="connsiteX921" fmla="*/ 7574558 w 12186127"/>
              <a:gd name="connsiteY921" fmla="*/ 4108634 h 5690775"/>
              <a:gd name="connsiteX922" fmla="*/ 7620953 w 12186127"/>
              <a:gd name="connsiteY922" fmla="*/ 4016430 h 5690775"/>
              <a:gd name="connsiteX923" fmla="*/ 7507608 w 12186127"/>
              <a:gd name="connsiteY923" fmla="*/ 4085730 h 5690775"/>
              <a:gd name="connsiteX924" fmla="*/ 2782914 w 12186127"/>
              <a:gd name="connsiteY924" fmla="*/ 4567890 h 5690775"/>
              <a:gd name="connsiteX925" fmla="*/ 2695996 w 12186127"/>
              <a:gd name="connsiteY925" fmla="*/ 4664204 h 5690775"/>
              <a:gd name="connsiteX926" fmla="*/ 2782914 w 12186127"/>
              <a:gd name="connsiteY926" fmla="*/ 4567890 h 569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Lst>
            <a:rect l="l" t="t" r="r" b="b"/>
            <a:pathLst>
              <a:path w="12186127" h="5690775">
                <a:moveTo>
                  <a:pt x="6319533" y="4779312"/>
                </a:moveTo>
                <a:cubicBezTo>
                  <a:pt x="6302503" y="4773439"/>
                  <a:pt x="6284884" y="4766979"/>
                  <a:pt x="6279598" y="4765217"/>
                </a:cubicBezTo>
                <a:cubicBezTo>
                  <a:pt x="6214997" y="4806914"/>
                  <a:pt x="6157443" y="4846849"/>
                  <a:pt x="6096953" y="4880912"/>
                </a:cubicBezTo>
                <a:cubicBezTo>
                  <a:pt x="6037637" y="4914974"/>
                  <a:pt x="5975385" y="4943164"/>
                  <a:pt x="5907848" y="4977226"/>
                </a:cubicBezTo>
                <a:cubicBezTo>
                  <a:pt x="5930165" y="4982512"/>
                  <a:pt x="5947196" y="4986623"/>
                  <a:pt x="5963640" y="4990734"/>
                </a:cubicBezTo>
                <a:cubicBezTo>
                  <a:pt x="5963053" y="4994257"/>
                  <a:pt x="5962465" y="4997781"/>
                  <a:pt x="5961291" y="5001305"/>
                </a:cubicBezTo>
                <a:cubicBezTo>
                  <a:pt x="5933688" y="5001305"/>
                  <a:pt x="5904911" y="5005416"/>
                  <a:pt x="5877897" y="5000717"/>
                </a:cubicBezTo>
                <a:cubicBezTo>
                  <a:pt x="5829152" y="4991908"/>
                  <a:pt x="5800375" y="4999543"/>
                  <a:pt x="5820343" y="5067668"/>
                </a:cubicBezTo>
                <a:cubicBezTo>
                  <a:pt x="5719917" y="4978401"/>
                  <a:pt x="5689379" y="5098794"/>
                  <a:pt x="5621254" y="5114650"/>
                </a:cubicBezTo>
                <a:cubicBezTo>
                  <a:pt x="5636523" y="5122285"/>
                  <a:pt x="5646507" y="5126983"/>
                  <a:pt x="5647094" y="5127571"/>
                </a:cubicBezTo>
                <a:cubicBezTo>
                  <a:pt x="5624190" y="5151649"/>
                  <a:pt x="5600112" y="5176315"/>
                  <a:pt x="5576033" y="5201568"/>
                </a:cubicBezTo>
                <a:cubicBezTo>
                  <a:pt x="5580144" y="5206854"/>
                  <a:pt x="5583668" y="5211552"/>
                  <a:pt x="5587778" y="5216838"/>
                </a:cubicBezTo>
                <a:cubicBezTo>
                  <a:pt x="5547843" y="5216838"/>
                  <a:pt x="5507908" y="5216838"/>
                  <a:pt x="5455053" y="5216838"/>
                </a:cubicBezTo>
                <a:cubicBezTo>
                  <a:pt x="5535511" y="5158697"/>
                  <a:pt x="5604810" y="5108778"/>
                  <a:pt x="5673522" y="5059446"/>
                </a:cubicBezTo>
                <a:cubicBezTo>
                  <a:pt x="5671173" y="5054160"/>
                  <a:pt x="5668236" y="5049462"/>
                  <a:pt x="5665887" y="5044176"/>
                </a:cubicBezTo>
                <a:cubicBezTo>
                  <a:pt x="5634174" y="5059446"/>
                  <a:pt x="5602461" y="5074715"/>
                  <a:pt x="5556653" y="5096445"/>
                </a:cubicBezTo>
                <a:cubicBezTo>
                  <a:pt x="5516717" y="5081175"/>
                  <a:pt x="5503797" y="5093508"/>
                  <a:pt x="5446243" y="5149300"/>
                </a:cubicBezTo>
                <a:cubicBezTo>
                  <a:pt x="5425688" y="5169268"/>
                  <a:pt x="5373420" y="5157522"/>
                  <a:pt x="5341707" y="5168680"/>
                </a:cubicBezTo>
                <a:cubicBezTo>
                  <a:pt x="5325850" y="5175728"/>
                  <a:pt x="5308232" y="5190410"/>
                  <a:pt x="5294137" y="5187474"/>
                </a:cubicBezTo>
                <a:cubicBezTo>
                  <a:pt x="5219552" y="5172792"/>
                  <a:pt x="5145554" y="5153411"/>
                  <a:pt x="5070969" y="5136380"/>
                </a:cubicBezTo>
                <a:cubicBezTo>
                  <a:pt x="5046304" y="5130507"/>
                  <a:pt x="5021638" y="5126983"/>
                  <a:pt x="4995797" y="5126983"/>
                </a:cubicBezTo>
                <a:cubicBezTo>
                  <a:pt x="5112079" y="5199219"/>
                  <a:pt x="5241281" y="5230932"/>
                  <a:pt x="5373420" y="5251487"/>
                </a:cubicBezTo>
                <a:cubicBezTo>
                  <a:pt x="5432736" y="5260884"/>
                  <a:pt x="5494401" y="5255011"/>
                  <a:pt x="5552542" y="5268519"/>
                </a:cubicBezTo>
                <a:cubicBezTo>
                  <a:pt x="5608333" y="5281439"/>
                  <a:pt x="5641809" y="5277915"/>
                  <a:pt x="5654729" y="5210965"/>
                </a:cubicBezTo>
                <a:cubicBezTo>
                  <a:pt x="5660015" y="5229758"/>
                  <a:pt x="5665300" y="5249138"/>
                  <a:pt x="5672347" y="5276740"/>
                </a:cubicBezTo>
                <a:cubicBezTo>
                  <a:pt x="5821518" y="5259122"/>
                  <a:pt x="5973624" y="5254424"/>
                  <a:pt x="6118096" y="5219774"/>
                </a:cubicBezTo>
                <a:cubicBezTo>
                  <a:pt x="6257869" y="5186886"/>
                  <a:pt x="6419371" y="5212727"/>
                  <a:pt x="6539177" y="5068255"/>
                </a:cubicBezTo>
                <a:cubicBezTo>
                  <a:pt x="6532130" y="5105254"/>
                  <a:pt x="6529194" y="5120523"/>
                  <a:pt x="6525670" y="5138729"/>
                </a:cubicBezTo>
                <a:cubicBezTo>
                  <a:pt x="6611413" y="5119349"/>
                  <a:pt x="6691871" y="5100555"/>
                  <a:pt x="6771741" y="5082350"/>
                </a:cubicBezTo>
                <a:cubicBezTo>
                  <a:pt x="6774091" y="5087048"/>
                  <a:pt x="6776440" y="5092334"/>
                  <a:pt x="6778789" y="5097032"/>
                </a:cubicBezTo>
                <a:cubicBezTo>
                  <a:pt x="6743552" y="5116412"/>
                  <a:pt x="6703030" y="5130507"/>
                  <a:pt x="6673665" y="5156347"/>
                </a:cubicBezTo>
                <a:cubicBezTo>
                  <a:pt x="6634905" y="5190997"/>
                  <a:pt x="6604366" y="5236805"/>
                  <a:pt x="6525670" y="5216838"/>
                </a:cubicBezTo>
                <a:cubicBezTo>
                  <a:pt x="6552098" y="5203917"/>
                  <a:pt x="6566192" y="5197457"/>
                  <a:pt x="6580287" y="5190410"/>
                </a:cubicBezTo>
                <a:cubicBezTo>
                  <a:pt x="6475751" y="5178664"/>
                  <a:pt x="6382373" y="5220948"/>
                  <a:pt x="6284884" y="5252662"/>
                </a:cubicBezTo>
                <a:cubicBezTo>
                  <a:pt x="6328343" y="5307279"/>
                  <a:pt x="6408214" y="5169268"/>
                  <a:pt x="6440514" y="5289661"/>
                </a:cubicBezTo>
                <a:cubicBezTo>
                  <a:pt x="6368278" y="5303756"/>
                  <a:pt x="6297804" y="5317263"/>
                  <a:pt x="6227917" y="5330771"/>
                </a:cubicBezTo>
                <a:cubicBezTo>
                  <a:pt x="6206188" y="5226821"/>
                  <a:pt x="6198553" y="5223298"/>
                  <a:pt x="6109286" y="5262058"/>
                </a:cubicBezTo>
                <a:cubicBezTo>
                  <a:pt x="6105175" y="5263820"/>
                  <a:pt x="6100477" y="5265582"/>
                  <a:pt x="6095778" y="5265582"/>
                </a:cubicBezTo>
                <a:cubicBezTo>
                  <a:pt x="6059954" y="5269106"/>
                  <a:pt x="6018845" y="5263820"/>
                  <a:pt x="5988893" y="5278503"/>
                </a:cubicBezTo>
                <a:cubicBezTo>
                  <a:pt x="5960703" y="5292597"/>
                  <a:pt x="5943085" y="5328422"/>
                  <a:pt x="5913134" y="5363659"/>
                </a:cubicBezTo>
                <a:cubicBezTo>
                  <a:pt x="5913134" y="5340167"/>
                  <a:pt x="5913134" y="5328422"/>
                  <a:pt x="5913134" y="5319612"/>
                </a:cubicBezTo>
                <a:cubicBezTo>
                  <a:pt x="5882595" y="5337231"/>
                  <a:pt x="5852056" y="5354849"/>
                  <a:pt x="5805661" y="5381864"/>
                </a:cubicBezTo>
                <a:cubicBezTo>
                  <a:pt x="5815645" y="5344865"/>
                  <a:pt x="5819755" y="5328422"/>
                  <a:pt x="5824454" y="5311977"/>
                </a:cubicBezTo>
                <a:cubicBezTo>
                  <a:pt x="5758678" y="5312565"/>
                  <a:pt x="5719330" y="5395372"/>
                  <a:pt x="5637110" y="5358373"/>
                </a:cubicBezTo>
                <a:cubicBezTo>
                  <a:pt x="5658840" y="5346040"/>
                  <a:pt x="5673522" y="5337231"/>
                  <a:pt x="5688204" y="5329009"/>
                </a:cubicBezTo>
                <a:cubicBezTo>
                  <a:pt x="5651205" y="5356611"/>
                  <a:pt x="5597762" y="5262646"/>
                  <a:pt x="5566049" y="5345453"/>
                </a:cubicBezTo>
                <a:cubicBezTo>
                  <a:pt x="5564287" y="5350738"/>
                  <a:pt x="5534923" y="5348977"/>
                  <a:pt x="5519654" y="5344865"/>
                </a:cubicBezTo>
                <a:cubicBezTo>
                  <a:pt x="5477957" y="5334294"/>
                  <a:pt x="5438021" y="5313152"/>
                  <a:pt x="5396324" y="5311977"/>
                </a:cubicBezTo>
                <a:cubicBezTo>
                  <a:pt x="5364024" y="5310803"/>
                  <a:pt x="5325850" y="5327247"/>
                  <a:pt x="5298835" y="5347214"/>
                </a:cubicBezTo>
                <a:cubicBezTo>
                  <a:pt x="5223076" y="5404181"/>
                  <a:pt x="5155538" y="5471719"/>
                  <a:pt x="5078017" y="5525749"/>
                </a:cubicBezTo>
                <a:cubicBezTo>
                  <a:pt x="5012828" y="5571557"/>
                  <a:pt x="4938831" y="5604445"/>
                  <a:pt x="4854849" y="5637920"/>
                </a:cubicBezTo>
                <a:cubicBezTo>
                  <a:pt x="4866008" y="5619714"/>
                  <a:pt x="4873055" y="5595048"/>
                  <a:pt x="4888911" y="5583890"/>
                </a:cubicBezTo>
                <a:cubicBezTo>
                  <a:pt x="4994035" y="5509892"/>
                  <a:pt x="5101508" y="5438831"/>
                  <a:pt x="5207807" y="5366008"/>
                </a:cubicBezTo>
                <a:cubicBezTo>
                  <a:pt x="5223076" y="5355436"/>
                  <a:pt x="5235996" y="5340754"/>
                  <a:pt x="5259487" y="5319025"/>
                </a:cubicBezTo>
                <a:cubicBezTo>
                  <a:pt x="5189013" y="5300232"/>
                  <a:pt x="5127936" y="5283788"/>
                  <a:pt x="5066271" y="5266757"/>
                </a:cubicBezTo>
                <a:cubicBezTo>
                  <a:pt x="5008717" y="5250900"/>
                  <a:pt x="4947053" y="5243853"/>
                  <a:pt x="4894784" y="5216838"/>
                </a:cubicBezTo>
                <a:cubicBezTo>
                  <a:pt x="4831358" y="5184537"/>
                  <a:pt x="4786137" y="5182188"/>
                  <a:pt x="4733281" y="5236805"/>
                </a:cubicBezTo>
                <a:cubicBezTo>
                  <a:pt x="4679252" y="5292010"/>
                  <a:pt x="4613476" y="5334882"/>
                  <a:pt x="4552398" y="5383039"/>
                </a:cubicBezTo>
                <a:cubicBezTo>
                  <a:pt x="4484274" y="5437069"/>
                  <a:pt x="4415561" y="5491099"/>
                  <a:pt x="4340389" y="5551002"/>
                </a:cubicBezTo>
                <a:cubicBezTo>
                  <a:pt x="4334516" y="5488162"/>
                  <a:pt x="4367404" y="5469370"/>
                  <a:pt x="4406752" y="5447053"/>
                </a:cubicBezTo>
                <a:cubicBezTo>
                  <a:pt x="4436116" y="5430609"/>
                  <a:pt x="4506003" y="5422387"/>
                  <a:pt x="4460782" y="5358373"/>
                </a:cubicBezTo>
                <a:cubicBezTo>
                  <a:pt x="4483686" y="5336643"/>
                  <a:pt x="4510114" y="5310216"/>
                  <a:pt x="4537716" y="5284963"/>
                </a:cubicBezTo>
                <a:cubicBezTo>
                  <a:pt x="4545938" y="5277328"/>
                  <a:pt x="4555922" y="5269106"/>
                  <a:pt x="4565906" y="5267344"/>
                </a:cubicBezTo>
                <a:cubicBezTo>
                  <a:pt x="4655173" y="5253249"/>
                  <a:pt x="4655173" y="5253837"/>
                  <a:pt x="4757360" y="5163982"/>
                </a:cubicBezTo>
                <a:cubicBezTo>
                  <a:pt x="4711552" y="5151062"/>
                  <a:pt x="4672791" y="5127571"/>
                  <a:pt x="4639316" y="5134031"/>
                </a:cubicBezTo>
                <a:cubicBezTo>
                  <a:pt x="4605254" y="5141078"/>
                  <a:pt x="4577064" y="5176902"/>
                  <a:pt x="4545938" y="5199806"/>
                </a:cubicBezTo>
                <a:cubicBezTo>
                  <a:pt x="4455496" y="5266169"/>
                  <a:pt x="4365642" y="5333120"/>
                  <a:pt x="4273439" y="5396546"/>
                </a:cubicBezTo>
                <a:cubicBezTo>
                  <a:pt x="4258757" y="5406530"/>
                  <a:pt x="4235265" y="5403006"/>
                  <a:pt x="4199441" y="5407705"/>
                </a:cubicBezTo>
                <a:cubicBezTo>
                  <a:pt x="4255820" y="5333707"/>
                  <a:pt x="4291645" y="5263233"/>
                  <a:pt x="4377388" y="5246789"/>
                </a:cubicBezTo>
                <a:cubicBezTo>
                  <a:pt x="4390308" y="5141078"/>
                  <a:pt x="4495432" y="5134031"/>
                  <a:pt x="4555922" y="5078826"/>
                </a:cubicBezTo>
                <a:cubicBezTo>
                  <a:pt x="4538304" y="5031844"/>
                  <a:pt x="4526558" y="5024796"/>
                  <a:pt x="4492495" y="5047700"/>
                </a:cubicBezTo>
                <a:cubicBezTo>
                  <a:pt x="4402641" y="5107603"/>
                  <a:pt x="4313961" y="5169855"/>
                  <a:pt x="4223520" y="5229758"/>
                </a:cubicBezTo>
                <a:cubicBezTo>
                  <a:pt x="4183584" y="5255598"/>
                  <a:pt x="4129554" y="5267344"/>
                  <a:pt x="4101952" y="5301994"/>
                </a:cubicBezTo>
                <a:cubicBezTo>
                  <a:pt x="4036763" y="5383039"/>
                  <a:pt x="3948671" y="5400657"/>
                  <a:pt x="3857055" y="5416514"/>
                </a:cubicBezTo>
                <a:cubicBezTo>
                  <a:pt x="3832976" y="5420625"/>
                  <a:pt x="3808310" y="5419451"/>
                  <a:pt x="3783645" y="5421212"/>
                </a:cubicBezTo>
                <a:cubicBezTo>
                  <a:pt x="3781882" y="5415339"/>
                  <a:pt x="3779534" y="5408879"/>
                  <a:pt x="3777772" y="5403006"/>
                </a:cubicBezTo>
                <a:cubicBezTo>
                  <a:pt x="3815358" y="5385975"/>
                  <a:pt x="3851769" y="5367769"/>
                  <a:pt x="3889943" y="5351913"/>
                </a:cubicBezTo>
                <a:cubicBezTo>
                  <a:pt x="3917545" y="5340754"/>
                  <a:pt x="3950433" y="5337818"/>
                  <a:pt x="3972749" y="5320787"/>
                </a:cubicBezTo>
                <a:cubicBezTo>
                  <a:pt x="3988606" y="5309041"/>
                  <a:pt x="3994479" y="5279677"/>
                  <a:pt x="3996828" y="5257360"/>
                </a:cubicBezTo>
                <a:cubicBezTo>
                  <a:pt x="3998003" y="5248551"/>
                  <a:pt x="3970988" y="5227409"/>
                  <a:pt x="3968051" y="5229171"/>
                </a:cubicBezTo>
                <a:cubicBezTo>
                  <a:pt x="3949846" y="5240916"/>
                  <a:pt x="3921069" y="5258535"/>
                  <a:pt x="3922243" y="5272630"/>
                </a:cubicBezTo>
                <a:cubicBezTo>
                  <a:pt x="3925180" y="5326072"/>
                  <a:pt x="3891704" y="5331358"/>
                  <a:pt x="3853531" y="5338405"/>
                </a:cubicBezTo>
                <a:cubicBezTo>
                  <a:pt x="3787755" y="5350738"/>
                  <a:pt x="3721980" y="5365420"/>
                  <a:pt x="3656204" y="5378928"/>
                </a:cubicBezTo>
                <a:cubicBezTo>
                  <a:pt x="3625078" y="5385388"/>
                  <a:pt x="3605697" y="5393610"/>
                  <a:pt x="3626840" y="5431196"/>
                </a:cubicBezTo>
                <a:cubicBezTo>
                  <a:pt x="3630363" y="5437069"/>
                  <a:pt x="3602174" y="5463497"/>
                  <a:pt x="3586317" y="5477004"/>
                </a:cubicBezTo>
                <a:cubicBezTo>
                  <a:pt x="3565175" y="5494623"/>
                  <a:pt x="3541096" y="5509305"/>
                  <a:pt x="3517605" y="5524574"/>
                </a:cubicBezTo>
                <a:cubicBezTo>
                  <a:pt x="3504685" y="5532796"/>
                  <a:pt x="3492352" y="5545129"/>
                  <a:pt x="3478257" y="5547478"/>
                </a:cubicBezTo>
                <a:cubicBezTo>
                  <a:pt x="3373133" y="5567446"/>
                  <a:pt x="3268597" y="5571557"/>
                  <a:pt x="3162886" y="5541605"/>
                </a:cubicBezTo>
                <a:cubicBezTo>
                  <a:pt x="3099460" y="5523399"/>
                  <a:pt x="3032509" y="5516352"/>
                  <a:pt x="2967321" y="5506956"/>
                </a:cubicBezTo>
                <a:cubicBezTo>
                  <a:pt x="2949115" y="5504607"/>
                  <a:pt x="2927973" y="5516352"/>
                  <a:pt x="2910941" y="5511654"/>
                </a:cubicBezTo>
                <a:cubicBezTo>
                  <a:pt x="2892148" y="5506956"/>
                  <a:pt x="2874530" y="5492861"/>
                  <a:pt x="2860435" y="5478766"/>
                </a:cubicBezTo>
                <a:cubicBezTo>
                  <a:pt x="2844579" y="5462909"/>
                  <a:pt x="2835182" y="5439418"/>
                  <a:pt x="2818151" y="5425323"/>
                </a:cubicBezTo>
                <a:cubicBezTo>
                  <a:pt x="2748851" y="5370119"/>
                  <a:pt x="2677790" y="5317263"/>
                  <a:pt x="2606141" y="5264995"/>
                </a:cubicBezTo>
                <a:cubicBezTo>
                  <a:pt x="2593809" y="5256185"/>
                  <a:pt x="2572666" y="5248551"/>
                  <a:pt x="2559159" y="5252662"/>
                </a:cubicBezTo>
                <a:cubicBezTo>
                  <a:pt x="2509240" y="5267344"/>
                  <a:pt x="2496320" y="5234456"/>
                  <a:pt x="2485748" y="5199806"/>
                </a:cubicBezTo>
                <a:cubicBezTo>
                  <a:pt x="2471654" y="5153998"/>
                  <a:pt x="2456972" y="5107016"/>
                  <a:pt x="2451099" y="5060033"/>
                </a:cubicBezTo>
                <a:cubicBezTo>
                  <a:pt x="2448750" y="5042415"/>
                  <a:pt x="2471066" y="5022447"/>
                  <a:pt x="2484574" y="4997781"/>
                </a:cubicBezTo>
                <a:cubicBezTo>
                  <a:pt x="2424084" y="4946100"/>
                  <a:pt x="2506891" y="4830993"/>
                  <a:pt x="2392370" y="4791057"/>
                </a:cubicBezTo>
                <a:cubicBezTo>
                  <a:pt x="2396481" y="4809263"/>
                  <a:pt x="2399418" y="4824532"/>
                  <a:pt x="2402941" y="4839802"/>
                </a:cubicBezTo>
                <a:cubicBezTo>
                  <a:pt x="2398831" y="4840976"/>
                  <a:pt x="2394132" y="4842738"/>
                  <a:pt x="2390021" y="4843913"/>
                </a:cubicBezTo>
                <a:cubicBezTo>
                  <a:pt x="2382974" y="4826294"/>
                  <a:pt x="2370641" y="4808676"/>
                  <a:pt x="2368879" y="4789883"/>
                </a:cubicBezTo>
                <a:cubicBezTo>
                  <a:pt x="2363594" y="4734091"/>
                  <a:pt x="2338340" y="4694743"/>
                  <a:pt x="2286072" y="4673013"/>
                </a:cubicBezTo>
                <a:cubicBezTo>
                  <a:pt x="2278438" y="4669490"/>
                  <a:pt x="2273739" y="4658919"/>
                  <a:pt x="2266105" y="4653633"/>
                </a:cubicBezTo>
                <a:cubicBezTo>
                  <a:pt x="2245550" y="4638951"/>
                  <a:pt x="2224407" y="4624856"/>
                  <a:pt x="2203852" y="4610174"/>
                </a:cubicBezTo>
                <a:cubicBezTo>
                  <a:pt x="2185647" y="4638364"/>
                  <a:pt x="2163330" y="4665379"/>
                  <a:pt x="2150997" y="4695917"/>
                </a:cubicBezTo>
                <a:cubicBezTo>
                  <a:pt x="2143362" y="4715298"/>
                  <a:pt x="2151584" y="4740551"/>
                  <a:pt x="2142775" y="4764630"/>
                </a:cubicBezTo>
                <a:cubicBezTo>
                  <a:pt x="2139839" y="4741725"/>
                  <a:pt x="2136902" y="4718234"/>
                  <a:pt x="2133966" y="4695330"/>
                </a:cubicBezTo>
                <a:cubicBezTo>
                  <a:pt x="2122807" y="4732916"/>
                  <a:pt x="2057032" y="4744075"/>
                  <a:pt x="2098729" y="4814549"/>
                </a:cubicBezTo>
                <a:cubicBezTo>
                  <a:pt x="2118696" y="4848024"/>
                  <a:pt x="2064079" y="4926133"/>
                  <a:pt x="2047635" y="4970766"/>
                </a:cubicBezTo>
                <a:cubicBezTo>
                  <a:pt x="2074063" y="5067668"/>
                  <a:pt x="2098141" y="5155760"/>
                  <a:pt x="2122807" y="5245027"/>
                </a:cubicBezTo>
                <a:cubicBezTo>
                  <a:pt x="2057619" y="5228583"/>
                  <a:pt x="2038239" y="5196870"/>
                  <a:pt x="2040000" y="5129332"/>
                </a:cubicBezTo>
                <a:cubicBezTo>
                  <a:pt x="2040588" y="5111714"/>
                  <a:pt x="2027667" y="5094095"/>
                  <a:pt x="2020620" y="5076477"/>
                </a:cubicBezTo>
                <a:cubicBezTo>
                  <a:pt x="2011811" y="5080000"/>
                  <a:pt x="2003002" y="5082937"/>
                  <a:pt x="1994192" y="5086461"/>
                </a:cubicBezTo>
                <a:cubicBezTo>
                  <a:pt x="2004763" y="5123460"/>
                  <a:pt x="2015922" y="5161046"/>
                  <a:pt x="2032366" y="5218012"/>
                </a:cubicBezTo>
                <a:cubicBezTo>
                  <a:pt x="2001240" y="5190410"/>
                  <a:pt x="1985383" y="5176902"/>
                  <a:pt x="1970701" y="5163395"/>
                </a:cubicBezTo>
                <a:cubicBezTo>
                  <a:pt x="1967177" y="5183950"/>
                  <a:pt x="1963654" y="5204505"/>
                  <a:pt x="1960717" y="5225060"/>
                </a:cubicBezTo>
                <a:cubicBezTo>
                  <a:pt x="1954844" y="5225060"/>
                  <a:pt x="1948972" y="5224472"/>
                  <a:pt x="1942511" y="5224472"/>
                </a:cubicBezTo>
                <a:cubicBezTo>
                  <a:pt x="1938988" y="5181601"/>
                  <a:pt x="1936639" y="5138142"/>
                  <a:pt x="1931940" y="5095270"/>
                </a:cubicBezTo>
                <a:cubicBezTo>
                  <a:pt x="1927242" y="5051224"/>
                  <a:pt x="1913735" y="5007178"/>
                  <a:pt x="1916084" y="4963718"/>
                </a:cubicBezTo>
                <a:cubicBezTo>
                  <a:pt x="1922544" y="4837453"/>
                  <a:pt x="1893180" y="4705901"/>
                  <a:pt x="1958368" y="4586095"/>
                </a:cubicBezTo>
                <a:cubicBezTo>
                  <a:pt x="1967177" y="4570239"/>
                  <a:pt x="1976574" y="4553795"/>
                  <a:pt x="1981859" y="4536763"/>
                </a:cubicBezTo>
                <a:cubicBezTo>
                  <a:pt x="2004176" y="4469226"/>
                  <a:pt x="1995367" y="4458655"/>
                  <a:pt x="1943686" y="4461004"/>
                </a:cubicBezTo>
                <a:cubicBezTo>
                  <a:pt x="1917258" y="4483908"/>
                  <a:pt x="1900227" y="4493305"/>
                  <a:pt x="1890831" y="4507399"/>
                </a:cubicBezTo>
                <a:cubicBezTo>
                  <a:pt x="1873212" y="4533827"/>
                  <a:pt x="1859704" y="4563191"/>
                  <a:pt x="1845610" y="4591968"/>
                </a:cubicBezTo>
                <a:cubicBezTo>
                  <a:pt x="1842086" y="4599016"/>
                  <a:pt x="1845610" y="4616634"/>
                  <a:pt x="1844435" y="4616634"/>
                </a:cubicBezTo>
                <a:cubicBezTo>
                  <a:pt x="1754581" y="4630142"/>
                  <a:pt x="1762216" y="4726456"/>
                  <a:pt x="1711709" y="4772264"/>
                </a:cubicBezTo>
                <a:cubicBezTo>
                  <a:pt x="1708185" y="4775201"/>
                  <a:pt x="1703487" y="4777550"/>
                  <a:pt x="1702313" y="4781074"/>
                </a:cubicBezTo>
                <a:cubicBezTo>
                  <a:pt x="1687043" y="4848611"/>
                  <a:pt x="1670012" y="4916149"/>
                  <a:pt x="1657679" y="4984861"/>
                </a:cubicBezTo>
                <a:cubicBezTo>
                  <a:pt x="1647695" y="5042415"/>
                  <a:pt x="1643584" y="5100555"/>
                  <a:pt x="1626553" y="5161633"/>
                </a:cubicBezTo>
                <a:cubicBezTo>
                  <a:pt x="1615395" y="5122285"/>
                  <a:pt x="1603649" y="5082937"/>
                  <a:pt x="1590141" y="5034780"/>
                </a:cubicBezTo>
                <a:cubicBezTo>
                  <a:pt x="1578983" y="5052986"/>
                  <a:pt x="1570761" y="5067668"/>
                  <a:pt x="1565476" y="5076477"/>
                </a:cubicBezTo>
                <a:cubicBezTo>
                  <a:pt x="1532588" y="4993083"/>
                  <a:pt x="1532588" y="4904403"/>
                  <a:pt x="1557841" y="4815723"/>
                </a:cubicBezTo>
                <a:cubicBezTo>
                  <a:pt x="1577221" y="4747598"/>
                  <a:pt x="1515557" y="4726456"/>
                  <a:pt x="1480907" y="4707663"/>
                </a:cubicBezTo>
                <a:cubicBezTo>
                  <a:pt x="1364037" y="4643062"/>
                  <a:pt x="1269485" y="4554382"/>
                  <a:pt x="1180805" y="4457480"/>
                </a:cubicBezTo>
                <a:cubicBezTo>
                  <a:pt x="1164948" y="4440449"/>
                  <a:pt x="1147330" y="4425767"/>
                  <a:pt x="1131473" y="4408736"/>
                </a:cubicBezTo>
                <a:cubicBezTo>
                  <a:pt x="1063936" y="4334151"/>
                  <a:pt x="1065110" y="4272486"/>
                  <a:pt x="1126188" y="4189092"/>
                </a:cubicBezTo>
                <a:cubicBezTo>
                  <a:pt x="1137933" y="4172648"/>
                  <a:pt x="1124426" y="4137411"/>
                  <a:pt x="1122077" y="4110983"/>
                </a:cubicBezTo>
                <a:cubicBezTo>
                  <a:pt x="1144981" y="4031700"/>
                  <a:pt x="1146155" y="3956528"/>
                  <a:pt x="1078030" y="3873133"/>
                </a:cubicBezTo>
                <a:cubicBezTo>
                  <a:pt x="1078030" y="3931274"/>
                  <a:pt x="1078030" y="3970035"/>
                  <a:pt x="1078030" y="4008796"/>
                </a:cubicBezTo>
                <a:cubicBezTo>
                  <a:pt x="1049254" y="3989416"/>
                  <a:pt x="1020477" y="3969448"/>
                  <a:pt x="980541" y="3942433"/>
                </a:cubicBezTo>
                <a:cubicBezTo>
                  <a:pt x="978192" y="3933624"/>
                  <a:pt x="976430" y="3886054"/>
                  <a:pt x="961748" y="3881355"/>
                </a:cubicBezTo>
                <a:cubicBezTo>
                  <a:pt x="920639" y="3868435"/>
                  <a:pt x="874243" y="3873133"/>
                  <a:pt x="830197" y="3873133"/>
                </a:cubicBezTo>
                <a:cubicBezTo>
                  <a:pt x="824324" y="3873133"/>
                  <a:pt x="812578" y="3886054"/>
                  <a:pt x="812578" y="3893101"/>
                </a:cubicBezTo>
                <a:cubicBezTo>
                  <a:pt x="811991" y="3958877"/>
                  <a:pt x="803182" y="4027002"/>
                  <a:pt x="817277" y="4089841"/>
                </a:cubicBezTo>
                <a:cubicBezTo>
                  <a:pt x="841943" y="4200250"/>
                  <a:pt x="881878" y="4307723"/>
                  <a:pt x="914766" y="4416370"/>
                </a:cubicBezTo>
                <a:cubicBezTo>
                  <a:pt x="909480" y="4419307"/>
                  <a:pt x="904195" y="4422243"/>
                  <a:pt x="899496" y="4425180"/>
                </a:cubicBezTo>
                <a:cubicBezTo>
                  <a:pt x="870719" y="4364102"/>
                  <a:pt x="840768" y="4303612"/>
                  <a:pt x="813166" y="4241948"/>
                </a:cubicBezTo>
                <a:cubicBezTo>
                  <a:pt x="786151" y="4182044"/>
                  <a:pt x="761485" y="4120967"/>
                  <a:pt x="724486" y="4060477"/>
                </a:cubicBezTo>
                <a:cubicBezTo>
                  <a:pt x="724486" y="4108047"/>
                  <a:pt x="724486" y="4155617"/>
                  <a:pt x="724486" y="4217869"/>
                </a:cubicBezTo>
                <a:cubicBezTo>
                  <a:pt x="699233" y="4150331"/>
                  <a:pt x="679265" y="4096301"/>
                  <a:pt x="656948" y="4036985"/>
                </a:cubicBezTo>
                <a:cubicBezTo>
                  <a:pt x="644028" y="4051080"/>
                  <a:pt x="636981" y="4058127"/>
                  <a:pt x="620537" y="4076333"/>
                </a:cubicBezTo>
                <a:cubicBezTo>
                  <a:pt x="605267" y="4022890"/>
                  <a:pt x="592934" y="3977082"/>
                  <a:pt x="578840" y="3931862"/>
                </a:cubicBezTo>
                <a:cubicBezTo>
                  <a:pt x="575903" y="3923052"/>
                  <a:pt x="568856" y="3915418"/>
                  <a:pt x="561808" y="3908958"/>
                </a:cubicBezTo>
                <a:cubicBezTo>
                  <a:pt x="508366" y="3858451"/>
                  <a:pt x="514239" y="3827913"/>
                  <a:pt x="589998" y="3802072"/>
                </a:cubicBezTo>
                <a:cubicBezTo>
                  <a:pt x="565919" y="3787390"/>
                  <a:pt x="545952" y="3775644"/>
                  <a:pt x="525984" y="3763899"/>
                </a:cubicBezTo>
                <a:cubicBezTo>
                  <a:pt x="530682" y="3740407"/>
                  <a:pt x="534793" y="3718678"/>
                  <a:pt x="538904" y="3696948"/>
                </a:cubicBezTo>
                <a:cubicBezTo>
                  <a:pt x="534793" y="3695774"/>
                  <a:pt x="530682" y="3694599"/>
                  <a:pt x="526572" y="3692838"/>
                </a:cubicBezTo>
                <a:cubicBezTo>
                  <a:pt x="496620" y="3772708"/>
                  <a:pt x="466669" y="3852578"/>
                  <a:pt x="437304" y="3932449"/>
                </a:cubicBezTo>
                <a:cubicBezTo>
                  <a:pt x="384449" y="3895450"/>
                  <a:pt x="407353" y="3844357"/>
                  <a:pt x="420273" y="3798549"/>
                </a:cubicBezTo>
                <a:cubicBezTo>
                  <a:pt x="441415" y="3722789"/>
                  <a:pt x="469018" y="3646442"/>
                  <a:pt x="493096" y="3569508"/>
                </a:cubicBezTo>
                <a:cubicBezTo>
                  <a:pt x="494858" y="3564222"/>
                  <a:pt x="489573" y="3557175"/>
                  <a:pt x="485462" y="3544255"/>
                </a:cubicBezTo>
                <a:cubicBezTo>
                  <a:pt x="454336" y="3605332"/>
                  <a:pt x="425559" y="3662299"/>
                  <a:pt x="397369" y="3718678"/>
                </a:cubicBezTo>
                <a:cubicBezTo>
                  <a:pt x="392671" y="3716329"/>
                  <a:pt x="387385" y="3713980"/>
                  <a:pt x="382687" y="3711043"/>
                </a:cubicBezTo>
                <a:cubicBezTo>
                  <a:pt x="406178" y="3654664"/>
                  <a:pt x="429670" y="3598285"/>
                  <a:pt x="445526" y="3560111"/>
                </a:cubicBezTo>
                <a:cubicBezTo>
                  <a:pt x="412051" y="3515478"/>
                  <a:pt x="391496" y="3473193"/>
                  <a:pt x="358608" y="3448527"/>
                </a:cubicBezTo>
                <a:cubicBezTo>
                  <a:pt x="321610" y="3420925"/>
                  <a:pt x="272865" y="3408592"/>
                  <a:pt x="228819" y="3390387"/>
                </a:cubicBezTo>
                <a:cubicBezTo>
                  <a:pt x="201217" y="3378641"/>
                  <a:pt x="172440" y="3368070"/>
                  <a:pt x="141314" y="3355150"/>
                </a:cubicBezTo>
                <a:cubicBezTo>
                  <a:pt x="107839" y="3410354"/>
                  <a:pt x="67316" y="3354562"/>
                  <a:pt x="16810" y="3355150"/>
                </a:cubicBezTo>
                <a:cubicBezTo>
                  <a:pt x="97855" y="3251788"/>
                  <a:pt x="71427" y="3166632"/>
                  <a:pt x="3302" y="3098507"/>
                </a:cubicBezTo>
                <a:cubicBezTo>
                  <a:pt x="3302" y="3009240"/>
                  <a:pt x="-5507" y="2928195"/>
                  <a:pt x="5651" y="2850086"/>
                </a:cubicBezTo>
                <a:cubicBezTo>
                  <a:pt x="16810" y="2770215"/>
                  <a:pt x="47936" y="2693281"/>
                  <a:pt x="71427" y="2610474"/>
                </a:cubicBezTo>
                <a:cubicBezTo>
                  <a:pt x="161281" y="2666266"/>
                  <a:pt x="160107" y="2768454"/>
                  <a:pt x="79649" y="2870053"/>
                </a:cubicBezTo>
                <a:cubicBezTo>
                  <a:pt x="69665" y="2858895"/>
                  <a:pt x="59681" y="2848324"/>
                  <a:pt x="48523" y="2835991"/>
                </a:cubicBezTo>
                <a:cubicBezTo>
                  <a:pt x="36777" y="2892958"/>
                  <a:pt x="26206" y="2945226"/>
                  <a:pt x="15635" y="2997494"/>
                </a:cubicBezTo>
                <a:cubicBezTo>
                  <a:pt x="22095" y="2999843"/>
                  <a:pt x="28555" y="3001605"/>
                  <a:pt x="34428" y="3003954"/>
                </a:cubicBezTo>
                <a:cubicBezTo>
                  <a:pt x="52047" y="2962257"/>
                  <a:pt x="70252" y="2919973"/>
                  <a:pt x="87871" y="2878276"/>
                </a:cubicBezTo>
                <a:cubicBezTo>
                  <a:pt x="94331" y="2880037"/>
                  <a:pt x="100791" y="2882386"/>
                  <a:pt x="107251" y="2884148"/>
                </a:cubicBezTo>
                <a:cubicBezTo>
                  <a:pt x="106664" y="2898243"/>
                  <a:pt x="107839" y="2912925"/>
                  <a:pt x="103728" y="2925845"/>
                </a:cubicBezTo>
                <a:cubicBezTo>
                  <a:pt x="99029" y="2941115"/>
                  <a:pt x="84347" y="2954035"/>
                  <a:pt x="81411" y="2969304"/>
                </a:cubicBezTo>
                <a:cubicBezTo>
                  <a:pt x="72014" y="3024509"/>
                  <a:pt x="21508" y="3081475"/>
                  <a:pt x="117235" y="3124347"/>
                </a:cubicBezTo>
                <a:cubicBezTo>
                  <a:pt x="181836" y="3153711"/>
                  <a:pt x="228819" y="3220662"/>
                  <a:pt x="283436" y="3270581"/>
                </a:cubicBezTo>
                <a:cubicBezTo>
                  <a:pt x="288722" y="3264121"/>
                  <a:pt x="294595" y="3257660"/>
                  <a:pt x="299880" y="3251788"/>
                </a:cubicBezTo>
                <a:cubicBezTo>
                  <a:pt x="279325" y="3236518"/>
                  <a:pt x="254072" y="3224773"/>
                  <a:pt x="239977" y="3205392"/>
                </a:cubicBezTo>
                <a:cubicBezTo>
                  <a:pt x="226470" y="3187186"/>
                  <a:pt x="225295" y="3160172"/>
                  <a:pt x="218248" y="3137267"/>
                </a:cubicBezTo>
                <a:lnTo>
                  <a:pt x="217073" y="3136093"/>
                </a:lnTo>
                <a:cubicBezTo>
                  <a:pt x="270516" y="3176615"/>
                  <a:pt x="323959" y="3216551"/>
                  <a:pt x="377402" y="3257660"/>
                </a:cubicBezTo>
                <a:cubicBezTo>
                  <a:pt x="391496" y="3268819"/>
                  <a:pt x="409702" y="3279977"/>
                  <a:pt x="415575" y="3295247"/>
                </a:cubicBezTo>
                <a:cubicBezTo>
                  <a:pt x="443177" y="3368657"/>
                  <a:pt x="512477" y="3388037"/>
                  <a:pt x="568269" y="3336944"/>
                </a:cubicBezTo>
                <a:cubicBezTo>
                  <a:pt x="606442" y="3302294"/>
                  <a:pt x="646377" y="3269406"/>
                  <a:pt x="685725" y="3235931"/>
                </a:cubicBezTo>
                <a:cubicBezTo>
                  <a:pt x="649901" y="3283501"/>
                  <a:pt x="614664" y="3331071"/>
                  <a:pt x="576491" y="3382165"/>
                </a:cubicBezTo>
                <a:cubicBezTo>
                  <a:pt x="642854" y="3381577"/>
                  <a:pt x="843704" y="3258248"/>
                  <a:pt x="876592" y="3198345"/>
                </a:cubicBezTo>
                <a:cubicBezTo>
                  <a:pt x="884227" y="3184250"/>
                  <a:pt x="877767" y="3162520"/>
                  <a:pt x="877767" y="3143140"/>
                </a:cubicBezTo>
                <a:cubicBezTo>
                  <a:pt x="807293" y="3177790"/>
                  <a:pt x="745628" y="3207741"/>
                  <a:pt x="684551" y="3237693"/>
                </a:cubicBezTo>
                <a:cubicBezTo>
                  <a:pt x="716264" y="3193059"/>
                  <a:pt x="736232" y="3137855"/>
                  <a:pt x="806706" y="3135506"/>
                </a:cubicBezTo>
                <a:cubicBezTo>
                  <a:pt x="877180" y="3133156"/>
                  <a:pt x="927686" y="3046238"/>
                  <a:pt x="897147" y="2982812"/>
                </a:cubicBezTo>
                <a:cubicBezTo>
                  <a:pt x="876592" y="2940527"/>
                  <a:pt x="862497" y="2891783"/>
                  <a:pt x="799071" y="2891196"/>
                </a:cubicBezTo>
                <a:cubicBezTo>
                  <a:pt x="784389" y="2891196"/>
                  <a:pt x="765008" y="2868292"/>
                  <a:pt x="756199" y="2851260"/>
                </a:cubicBezTo>
                <a:cubicBezTo>
                  <a:pt x="724486" y="2790770"/>
                  <a:pt x="682202" y="2774326"/>
                  <a:pt x="611728" y="2817785"/>
                </a:cubicBezTo>
                <a:cubicBezTo>
                  <a:pt x="620537" y="2784310"/>
                  <a:pt x="626410" y="2761406"/>
                  <a:pt x="632282" y="2737915"/>
                </a:cubicBezTo>
                <a:cubicBezTo>
                  <a:pt x="676329" y="2754359"/>
                  <a:pt x="719788" y="2770215"/>
                  <a:pt x="767358" y="2788421"/>
                </a:cubicBezTo>
                <a:cubicBezTo>
                  <a:pt x="786738" y="2733804"/>
                  <a:pt x="806118" y="2680361"/>
                  <a:pt x="825499" y="2626331"/>
                </a:cubicBezTo>
                <a:cubicBezTo>
                  <a:pt x="811991" y="2621045"/>
                  <a:pt x="799658" y="2616347"/>
                  <a:pt x="790849" y="2612823"/>
                </a:cubicBezTo>
                <a:cubicBezTo>
                  <a:pt x="802007" y="2588745"/>
                  <a:pt x="812578" y="2565253"/>
                  <a:pt x="824911" y="2536477"/>
                </a:cubicBezTo>
                <a:cubicBezTo>
                  <a:pt x="826673" y="2536477"/>
                  <a:pt x="838419" y="2536477"/>
                  <a:pt x="858387" y="2536477"/>
                </a:cubicBezTo>
                <a:cubicBezTo>
                  <a:pt x="842530" y="2512398"/>
                  <a:pt x="831371" y="2495954"/>
                  <a:pt x="829022" y="2492430"/>
                </a:cubicBezTo>
                <a:cubicBezTo>
                  <a:pt x="762072" y="2497716"/>
                  <a:pt x="702756" y="2502414"/>
                  <a:pt x="639917" y="2507700"/>
                </a:cubicBezTo>
                <a:cubicBezTo>
                  <a:pt x="639917" y="2524731"/>
                  <a:pt x="639917" y="2545873"/>
                  <a:pt x="639917" y="2575237"/>
                </a:cubicBezTo>
                <a:cubicBezTo>
                  <a:pt x="597633" y="2572888"/>
                  <a:pt x="559459" y="2570539"/>
                  <a:pt x="514239" y="2567603"/>
                </a:cubicBezTo>
                <a:cubicBezTo>
                  <a:pt x="521873" y="2541175"/>
                  <a:pt x="525984" y="2525318"/>
                  <a:pt x="531270" y="2507700"/>
                </a:cubicBezTo>
                <a:cubicBezTo>
                  <a:pt x="511302" y="2509462"/>
                  <a:pt x="499556" y="2495367"/>
                  <a:pt x="494858" y="2482446"/>
                </a:cubicBezTo>
                <a:cubicBezTo>
                  <a:pt x="488985" y="2466590"/>
                  <a:pt x="477827" y="2450733"/>
                  <a:pt x="464907" y="2440750"/>
                </a:cubicBezTo>
                <a:cubicBezTo>
                  <a:pt x="413813" y="2401989"/>
                  <a:pt x="408528" y="2387307"/>
                  <a:pt x="432606" y="2316245"/>
                </a:cubicBezTo>
                <a:cubicBezTo>
                  <a:pt x="414988" y="2312722"/>
                  <a:pt x="397956" y="2309198"/>
                  <a:pt x="380338" y="2305674"/>
                </a:cubicBezTo>
                <a:cubicBezTo>
                  <a:pt x="376227" y="2331515"/>
                  <a:pt x="373291" y="2352657"/>
                  <a:pt x="369767" y="2374386"/>
                </a:cubicBezTo>
                <a:cubicBezTo>
                  <a:pt x="365069" y="2374386"/>
                  <a:pt x="360370" y="2374386"/>
                  <a:pt x="355672" y="2373799"/>
                </a:cubicBezTo>
                <a:cubicBezTo>
                  <a:pt x="355672" y="2337388"/>
                  <a:pt x="355672" y="2300976"/>
                  <a:pt x="355672" y="2270437"/>
                </a:cubicBezTo>
                <a:cubicBezTo>
                  <a:pt x="293420" y="2235788"/>
                  <a:pt x="234692" y="2203487"/>
                  <a:pt x="185947" y="2175885"/>
                </a:cubicBezTo>
                <a:cubicBezTo>
                  <a:pt x="217660" y="2150631"/>
                  <a:pt x="244088" y="2125378"/>
                  <a:pt x="274627" y="2107173"/>
                </a:cubicBezTo>
                <a:cubicBezTo>
                  <a:pt x="292833" y="2096601"/>
                  <a:pt x="317499" y="2096014"/>
                  <a:pt x="339228" y="2094252"/>
                </a:cubicBezTo>
                <a:cubicBezTo>
                  <a:pt x="386211" y="2091316"/>
                  <a:pt x="419686" y="2078983"/>
                  <a:pt x="390909" y="2011445"/>
                </a:cubicBezTo>
                <a:cubicBezTo>
                  <a:pt x="433781" y="2019080"/>
                  <a:pt x="489573" y="2014969"/>
                  <a:pt x="498969" y="2033762"/>
                </a:cubicBezTo>
                <a:cubicBezTo>
                  <a:pt x="543603" y="2125966"/>
                  <a:pt x="632870" y="2070174"/>
                  <a:pt x="691011" y="2115982"/>
                </a:cubicBezTo>
                <a:cubicBezTo>
                  <a:pt x="683963" y="2063126"/>
                  <a:pt x="678091" y="2023778"/>
                  <a:pt x="672218" y="1979145"/>
                </a:cubicBezTo>
                <a:cubicBezTo>
                  <a:pt x="651663" y="1966224"/>
                  <a:pt x="623473" y="1948019"/>
                  <a:pt x="583538" y="1923353"/>
                </a:cubicBezTo>
                <a:cubicBezTo>
                  <a:pt x="609378" y="1912782"/>
                  <a:pt x="622299" y="1908083"/>
                  <a:pt x="630521" y="1904560"/>
                </a:cubicBezTo>
                <a:cubicBezTo>
                  <a:pt x="611140" y="1817055"/>
                  <a:pt x="633457" y="1740708"/>
                  <a:pt x="702756" y="1670821"/>
                </a:cubicBezTo>
                <a:cubicBezTo>
                  <a:pt x="702756" y="1708994"/>
                  <a:pt x="705106" y="1747168"/>
                  <a:pt x="702169" y="1784754"/>
                </a:cubicBezTo>
                <a:cubicBezTo>
                  <a:pt x="700407" y="1804134"/>
                  <a:pt x="690423" y="1822927"/>
                  <a:pt x="683963" y="1842308"/>
                </a:cubicBezTo>
                <a:cubicBezTo>
                  <a:pt x="708629" y="1839371"/>
                  <a:pt x="733295" y="1834673"/>
                  <a:pt x="758548" y="1834086"/>
                </a:cubicBezTo>
                <a:cubicBezTo>
                  <a:pt x="771469" y="1833498"/>
                  <a:pt x="784976" y="1839371"/>
                  <a:pt x="796722" y="1845244"/>
                </a:cubicBezTo>
                <a:cubicBezTo>
                  <a:pt x="807880" y="1850530"/>
                  <a:pt x="816689" y="1859339"/>
                  <a:pt x="826673" y="1866386"/>
                </a:cubicBezTo>
                <a:cubicBezTo>
                  <a:pt x="828435" y="1852879"/>
                  <a:pt x="830197" y="1839371"/>
                  <a:pt x="831959" y="1825276"/>
                </a:cubicBezTo>
                <a:cubicBezTo>
                  <a:pt x="926511" y="1808833"/>
                  <a:pt x="1022239" y="1792976"/>
                  <a:pt x="1122664" y="1775945"/>
                </a:cubicBezTo>
                <a:cubicBezTo>
                  <a:pt x="1110918" y="1733073"/>
                  <a:pt x="1120315" y="1680805"/>
                  <a:pt x="1060999" y="1658488"/>
                </a:cubicBezTo>
                <a:cubicBezTo>
                  <a:pt x="1049841" y="1654377"/>
                  <a:pt x="1036921" y="1632060"/>
                  <a:pt x="1038682" y="1620902"/>
                </a:cubicBezTo>
                <a:cubicBezTo>
                  <a:pt x="1051015" y="1553952"/>
                  <a:pt x="1066872" y="1488176"/>
                  <a:pt x="1083316" y="1422400"/>
                </a:cubicBezTo>
                <a:cubicBezTo>
                  <a:pt x="1089189" y="1397734"/>
                  <a:pt x="1100347" y="1374830"/>
                  <a:pt x="1113267" y="1339593"/>
                </a:cubicBezTo>
                <a:cubicBezTo>
                  <a:pt x="1134997" y="1336070"/>
                  <a:pt x="1169059" y="1330197"/>
                  <a:pt x="1193725" y="1326673"/>
                </a:cubicBezTo>
                <a:cubicBezTo>
                  <a:pt x="1200773" y="1357799"/>
                  <a:pt x="1205471" y="1378354"/>
                  <a:pt x="1210169" y="1400671"/>
                </a:cubicBezTo>
                <a:cubicBezTo>
                  <a:pt x="1235422" y="1395972"/>
                  <a:pt x="1258326" y="1392449"/>
                  <a:pt x="1280643" y="1388338"/>
                </a:cubicBezTo>
                <a:cubicBezTo>
                  <a:pt x="1317642" y="1381290"/>
                  <a:pt x="1337022" y="1366021"/>
                  <a:pt x="1327039" y="1320800"/>
                </a:cubicBezTo>
                <a:cubicBezTo>
                  <a:pt x="1313531" y="1260897"/>
                  <a:pt x="1311769" y="1198645"/>
                  <a:pt x="1299436" y="1138155"/>
                </a:cubicBezTo>
                <a:cubicBezTo>
                  <a:pt x="1293563" y="1111140"/>
                  <a:pt x="1274183" y="1086474"/>
                  <a:pt x="1261263" y="1060634"/>
                </a:cubicBezTo>
                <a:lnTo>
                  <a:pt x="1263025" y="1062396"/>
                </a:lnTo>
                <a:cubicBezTo>
                  <a:pt x="1257152" y="1035968"/>
                  <a:pt x="1251279" y="1008953"/>
                  <a:pt x="1244819" y="979589"/>
                </a:cubicBezTo>
                <a:cubicBezTo>
                  <a:pt x="1212518" y="966668"/>
                  <a:pt x="1174932" y="951986"/>
                  <a:pt x="1140283" y="937891"/>
                </a:cubicBezTo>
                <a:cubicBezTo>
                  <a:pt x="1147330" y="906178"/>
                  <a:pt x="1152615" y="880925"/>
                  <a:pt x="1157901" y="855672"/>
                </a:cubicBezTo>
                <a:cubicBezTo>
                  <a:pt x="1181392" y="840990"/>
                  <a:pt x="1213106" y="825133"/>
                  <a:pt x="1195487" y="779325"/>
                </a:cubicBezTo>
                <a:cubicBezTo>
                  <a:pt x="1166123" y="779325"/>
                  <a:pt x="1142632" y="782261"/>
                  <a:pt x="1120315" y="776976"/>
                </a:cubicBezTo>
                <a:cubicBezTo>
                  <a:pt x="1116204" y="775801"/>
                  <a:pt x="1110918" y="738215"/>
                  <a:pt x="1118553" y="730580"/>
                </a:cubicBezTo>
                <a:cubicBezTo>
                  <a:pt x="1136172" y="714136"/>
                  <a:pt x="1160250" y="702391"/>
                  <a:pt x="1184329" y="695931"/>
                </a:cubicBezTo>
                <a:cubicBezTo>
                  <a:pt x="1241295" y="680074"/>
                  <a:pt x="1298849" y="667741"/>
                  <a:pt x="1362276" y="667154"/>
                </a:cubicBezTo>
                <a:cubicBezTo>
                  <a:pt x="1325277" y="688296"/>
                  <a:pt x="1288865" y="708851"/>
                  <a:pt x="1251866" y="729993"/>
                </a:cubicBezTo>
                <a:cubicBezTo>
                  <a:pt x="1247168" y="724708"/>
                  <a:pt x="1241883" y="718835"/>
                  <a:pt x="1237184" y="713549"/>
                </a:cubicBezTo>
                <a:cubicBezTo>
                  <a:pt x="1237184" y="734691"/>
                  <a:pt x="1237184" y="756421"/>
                  <a:pt x="1237184" y="775214"/>
                </a:cubicBezTo>
                <a:cubicBezTo>
                  <a:pt x="1323515" y="775214"/>
                  <a:pt x="1404560" y="775214"/>
                  <a:pt x="1489129" y="775214"/>
                </a:cubicBezTo>
                <a:cubicBezTo>
                  <a:pt x="1476796" y="731755"/>
                  <a:pt x="1472098" y="698867"/>
                  <a:pt x="1458003" y="670678"/>
                </a:cubicBezTo>
                <a:cubicBezTo>
                  <a:pt x="1430988" y="617235"/>
                  <a:pt x="1462114" y="601965"/>
                  <a:pt x="1503811" y="596093"/>
                </a:cubicBezTo>
                <a:cubicBezTo>
                  <a:pt x="1550206" y="589632"/>
                  <a:pt x="1597776" y="590220"/>
                  <a:pt x="1647695" y="599616"/>
                </a:cubicBezTo>
                <a:cubicBezTo>
                  <a:pt x="1616569" y="604902"/>
                  <a:pt x="1584856" y="609013"/>
                  <a:pt x="1554317" y="616060"/>
                </a:cubicBezTo>
                <a:cubicBezTo>
                  <a:pt x="1547857" y="617235"/>
                  <a:pt x="1538461" y="633091"/>
                  <a:pt x="1539635" y="634266"/>
                </a:cubicBezTo>
                <a:cubicBezTo>
                  <a:pt x="1546095" y="642488"/>
                  <a:pt x="1554904" y="651884"/>
                  <a:pt x="1564888" y="654821"/>
                </a:cubicBezTo>
                <a:cubicBezTo>
                  <a:pt x="1574285" y="657757"/>
                  <a:pt x="1586031" y="652472"/>
                  <a:pt x="1587205" y="652472"/>
                </a:cubicBezTo>
                <a:cubicBezTo>
                  <a:pt x="1581332" y="690058"/>
                  <a:pt x="1576047" y="726469"/>
                  <a:pt x="1571348" y="756421"/>
                </a:cubicBezTo>
                <a:cubicBezTo>
                  <a:pt x="1631839" y="743501"/>
                  <a:pt x="1675297" y="732342"/>
                  <a:pt x="1719344" y="724120"/>
                </a:cubicBezTo>
                <a:cubicBezTo>
                  <a:pt x="1762803" y="716486"/>
                  <a:pt x="1806262" y="711200"/>
                  <a:pt x="1849721" y="704740"/>
                </a:cubicBezTo>
                <a:cubicBezTo>
                  <a:pt x="1851482" y="710026"/>
                  <a:pt x="1853244" y="715898"/>
                  <a:pt x="1855006" y="721184"/>
                </a:cubicBezTo>
                <a:cubicBezTo>
                  <a:pt x="1817420" y="732342"/>
                  <a:pt x="1779247" y="742913"/>
                  <a:pt x="1741661" y="754072"/>
                </a:cubicBezTo>
                <a:cubicBezTo>
                  <a:pt x="1704662" y="765230"/>
                  <a:pt x="1667663" y="776389"/>
                  <a:pt x="1630664" y="788134"/>
                </a:cubicBezTo>
                <a:cubicBezTo>
                  <a:pt x="1632426" y="794007"/>
                  <a:pt x="1633600" y="799880"/>
                  <a:pt x="1635362" y="805753"/>
                </a:cubicBezTo>
                <a:cubicBezTo>
                  <a:pt x="1698202" y="795769"/>
                  <a:pt x="1761628" y="785198"/>
                  <a:pt x="1824467" y="775214"/>
                </a:cubicBezTo>
                <a:cubicBezTo>
                  <a:pt x="1825642" y="779912"/>
                  <a:pt x="1827404" y="784610"/>
                  <a:pt x="1828578" y="789309"/>
                </a:cubicBezTo>
                <a:cubicBezTo>
                  <a:pt x="1778072" y="804578"/>
                  <a:pt x="1726979" y="819847"/>
                  <a:pt x="1676472" y="835704"/>
                </a:cubicBezTo>
                <a:cubicBezTo>
                  <a:pt x="1677059" y="841577"/>
                  <a:pt x="1678234" y="847450"/>
                  <a:pt x="1678821" y="853323"/>
                </a:cubicBezTo>
                <a:cubicBezTo>
                  <a:pt x="1717582" y="853323"/>
                  <a:pt x="1756343" y="853323"/>
                  <a:pt x="1795103" y="853323"/>
                </a:cubicBezTo>
                <a:cubicBezTo>
                  <a:pt x="1796278" y="858021"/>
                  <a:pt x="1796865" y="863306"/>
                  <a:pt x="1798040" y="868005"/>
                </a:cubicBezTo>
                <a:cubicBezTo>
                  <a:pt x="1750470" y="877989"/>
                  <a:pt x="1701725" y="883861"/>
                  <a:pt x="1655917" y="899718"/>
                </a:cubicBezTo>
                <a:cubicBezTo>
                  <a:pt x="1618918" y="912638"/>
                  <a:pt x="1547270" y="892083"/>
                  <a:pt x="1560190" y="965494"/>
                </a:cubicBezTo>
                <a:cubicBezTo>
                  <a:pt x="1618918" y="952574"/>
                  <a:pt x="1675297" y="940241"/>
                  <a:pt x="1731677" y="927908"/>
                </a:cubicBezTo>
                <a:cubicBezTo>
                  <a:pt x="1734026" y="934368"/>
                  <a:pt x="1736375" y="940828"/>
                  <a:pt x="1738137" y="947288"/>
                </a:cubicBezTo>
                <a:cubicBezTo>
                  <a:pt x="1707598" y="961970"/>
                  <a:pt x="1677647" y="977239"/>
                  <a:pt x="1647108" y="991921"/>
                </a:cubicBezTo>
                <a:cubicBezTo>
                  <a:pt x="1648870" y="998382"/>
                  <a:pt x="1651219" y="1004842"/>
                  <a:pt x="1652981" y="1011302"/>
                </a:cubicBezTo>
                <a:cubicBezTo>
                  <a:pt x="1732264" y="997207"/>
                  <a:pt x="1811547" y="983112"/>
                  <a:pt x="1901989" y="966668"/>
                </a:cubicBezTo>
                <a:cubicBezTo>
                  <a:pt x="1882609" y="974890"/>
                  <a:pt x="1873799" y="979001"/>
                  <a:pt x="1864403" y="982525"/>
                </a:cubicBezTo>
                <a:cubicBezTo>
                  <a:pt x="1876148" y="990747"/>
                  <a:pt x="1899640" y="1004254"/>
                  <a:pt x="1898465" y="1007191"/>
                </a:cubicBezTo>
                <a:cubicBezTo>
                  <a:pt x="1889656" y="1026571"/>
                  <a:pt x="1880259" y="1051824"/>
                  <a:pt x="1863228" y="1060634"/>
                </a:cubicBezTo>
                <a:cubicBezTo>
                  <a:pt x="1823293" y="1081189"/>
                  <a:pt x="1778659" y="1092934"/>
                  <a:pt x="1745184" y="1105267"/>
                </a:cubicBezTo>
                <a:cubicBezTo>
                  <a:pt x="1765152" y="1124648"/>
                  <a:pt x="1782183" y="1147552"/>
                  <a:pt x="1804500" y="1161059"/>
                </a:cubicBezTo>
                <a:cubicBezTo>
                  <a:pt x="1818595" y="1169281"/>
                  <a:pt x="1842673" y="1167519"/>
                  <a:pt x="1859704" y="1162234"/>
                </a:cubicBezTo>
                <a:cubicBezTo>
                  <a:pt x="1911973" y="1146964"/>
                  <a:pt x="1963066" y="1127584"/>
                  <a:pt x="2017684" y="1119949"/>
                </a:cubicBezTo>
                <a:cubicBezTo>
                  <a:pt x="1975399" y="1149901"/>
                  <a:pt x="1933702" y="1179852"/>
                  <a:pt x="1891418" y="1209804"/>
                </a:cubicBezTo>
                <a:cubicBezTo>
                  <a:pt x="1894941" y="1216851"/>
                  <a:pt x="1898465" y="1223898"/>
                  <a:pt x="1901989" y="1230946"/>
                </a:cubicBezTo>
                <a:cubicBezTo>
                  <a:pt x="1936639" y="1227422"/>
                  <a:pt x="1971876" y="1224486"/>
                  <a:pt x="2016509" y="1219787"/>
                </a:cubicBezTo>
                <a:cubicBezTo>
                  <a:pt x="1966003" y="1285563"/>
                  <a:pt x="1897291" y="1285563"/>
                  <a:pt x="1835626" y="1302594"/>
                </a:cubicBezTo>
                <a:cubicBezTo>
                  <a:pt x="1781008" y="1317276"/>
                  <a:pt x="1726979" y="1334308"/>
                  <a:pt x="1672361" y="1350164"/>
                </a:cubicBezTo>
                <a:cubicBezTo>
                  <a:pt x="1666488" y="1351926"/>
                  <a:pt x="1657679" y="1360148"/>
                  <a:pt x="1655330" y="1358386"/>
                </a:cubicBezTo>
                <a:cubicBezTo>
                  <a:pt x="1613045" y="1327848"/>
                  <a:pt x="1577221" y="1359561"/>
                  <a:pt x="1572523" y="1387163"/>
                </a:cubicBezTo>
                <a:cubicBezTo>
                  <a:pt x="1566650" y="1420051"/>
                  <a:pt x="1580158" y="1468796"/>
                  <a:pt x="1603649" y="1491112"/>
                </a:cubicBezTo>
                <a:cubicBezTo>
                  <a:pt x="1621855" y="1508143"/>
                  <a:pt x="1668837" y="1499334"/>
                  <a:pt x="1702313" y="1495223"/>
                </a:cubicBezTo>
                <a:cubicBezTo>
                  <a:pt x="1786294" y="1484652"/>
                  <a:pt x="1869688" y="1469970"/>
                  <a:pt x="1953670" y="1457050"/>
                </a:cubicBezTo>
                <a:cubicBezTo>
                  <a:pt x="1954844" y="1462923"/>
                  <a:pt x="1956606" y="1468208"/>
                  <a:pt x="1957781" y="1474081"/>
                </a:cubicBezTo>
                <a:cubicBezTo>
                  <a:pt x="1731089" y="1521064"/>
                  <a:pt x="1504398" y="1567459"/>
                  <a:pt x="1257739" y="1618553"/>
                </a:cubicBezTo>
                <a:cubicBezTo>
                  <a:pt x="1290627" y="1648504"/>
                  <a:pt x="1302960" y="1659663"/>
                  <a:pt x="1315880" y="1671408"/>
                </a:cubicBezTo>
                <a:cubicBezTo>
                  <a:pt x="1306484" y="1685503"/>
                  <a:pt x="1297087" y="1699598"/>
                  <a:pt x="1287691" y="1714280"/>
                </a:cubicBezTo>
                <a:cubicBezTo>
                  <a:pt x="1314706" y="1720740"/>
                  <a:pt x="1342308" y="1727787"/>
                  <a:pt x="1365799" y="1733660"/>
                </a:cubicBezTo>
                <a:cubicBezTo>
                  <a:pt x="1326451" y="1797674"/>
                  <a:pt x="1284754" y="1865799"/>
                  <a:pt x="1238946" y="1940971"/>
                </a:cubicBezTo>
                <a:cubicBezTo>
                  <a:pt x="1236597" y="1921591"/>
                  <a:pt x="1234835" y="1908083"/>
                  <a:pt x="1232486" y="1889878"/>
                </a:cubicBezTo>
                <a:cubicBezTo>
                  <a:pt x="1224851" y="1899862"/>
                  <a:pt x="1219566" y="1906322"/>
                  <a:pt x="1211344" y="1916893"/>
                </a:cubicBezTo>
                <a:cubicBezTo>
                  <a:pt x="1190789" y="1879894"/>
                  <a:pt x="1172583" y="1845831"/>
                  <a:pt x="1152615" y="1809420"/>
                </a:cubicBezTo>
                <a:cubicBezTo>
                  <a:pt x="1102696" y="1821753"/>
                  <a:pt x="1052777" y="1831149"/>
                  <a:pt x="1064523" y="1903972"/>
                </a:cubicBezTo>
                <a:cubicBezTo>
                  <a:pt x="1066285" y="1915131"/>
                  <a:pt x="1049254" y="1928638"/>
                  <a:pt x="1041032" y="1941559"/>
                </a:cubicBezTo>
                <a:cubicBezTo>
                  <a:pt x="1035746" y="1938622"/>
                  <a:pt x="1030461" y="1935099"/>
                  <a:pt x="1025175" y="1932162"/>
                </a:cubicBezTo>
                <a:cubicBezTo>
                  <a:pt x="1032222" y="1911020"/>
                  <a:pt x="1039270" y="1889290"/>
                  <a:pt x="1048666" y="1863450"/>
                </a:cubicBezTo>
                <a:cubicBezTo>
                  <a:pt x="992287" y="1889290"/>
                  <a:pt x="941781" y="1912194"/>
                  <a:pt x="869545" y="1945082"/>
                </a:cubicBezTo>
                <a:cubicBezTo>
                  <a:pt x="920639" y="1960352"/>
                  <a:pt x="953526" y="1976796"/>
                  <a:pt x="987589" y="1978557"/>
                </a:cubicBezTo>
                <a:cubicBezTo>
                  <a:pt x="1024588" y="1980319"/>
                  <a:pt x="1062174" y="1967986"/>
                  <a:pt x="1102109" y="1973272"/>
                </a:cubicBezTo>
                <a:cubicBezTo>
                  <a:pt x="1076269" y="1983843"/>
                  <a:pt x="1050428" y="1993827"/>
                  <a:pt x="1024588" y="2004398"/>
                </a:cubicBezTo>
                <a:cubicBezTo>
                  <a:pt x="1025175" y="2010271"/>
                  <a:pt x="1025762" y="2016144"/>
                  <a:pt x="1026349" y="2022016"/>
                </a:cubicBezTo>
                <a:cubicBezTo>
                  <a:pt x="1047492" y="2022016"/>
                  <a:pt x="1070983" y="2027889"/>
                  <a:pt x="1089776" y="2020842"/>
                </a:cubicBezTo>
                <a:cubicBezTo>
                  <a:pt x="1134997" y="2003811"/>
                  <a:pt x="1169647" y="1999112"/>
                  <a:pt x="1210169" y="2040222"/>
                </a:cubicBezTo>
                <a:cubicBezTo>
                  <a:pt x="1227200" y="2057253"/>
                  <a:pt x="1278294" y="2040222"/>
                  <a:pt x="1304722" y="2039048"/>
                </a:cubicBezTo>
                <a:cubicBezTo>
                  <a:pt x="1308833" y="2053730"/>
                  <a:pt x="1308833" y="2071348"/>
                  <a:pt x="1315293" y="2074872"/>
                </a:cubicBezTo>
                <a:cubicBezTo>
                  <a:pt x="1352879" y="2091903"/>
                  <a:pt x="1392814" y="2105998"/>
                  <a:pt x="1417480" y="2042571"/>
                </a:cubicBezTo>
                <a:cubicBezTo>
                  <a:pt x="1392814" y="2045508"/>
                  <a:pt x="1374608" y="2047857"/>
                  <a:pt x="1337022" y="2053142"/>
                </a:cubicBezTo>
                <a:cubicBezTo>
                  <a:pt x="1380481" y="2004985"/>
                  <a:pt x="1419829" y="1973272"/>
                  <a:pt x="1442146" y="1932162"/>
                </a:cubicBezTo>
                <a:cubicBezTo>
                  <a:pt x="1456241" y="1906322"/>
                  <a:pt x="1444495" y="1866386"/>
                  <a:pt x="1444495" y="1831149"/>
                </a:cubicBezTo>
                <a:cubicBezTo>
                  <a:pt x="1493827" y="1901623"/>
                  <a:pt x="1493240" y="1901036"/>
                  <a:pt x="1446257" y="1971510"/>
                </a:cubicBezTo>
                <a:cubicBezTo>
                  <a:pt x="1440384" y="1980319"/>
                  <a:pt x="1441559" y="2001461"/>
                  <a:pt x="1448606" y="2009096"/>
                </a:cubicBezTo>
                <a:cubicBezTo>
                  <a:pt x="1459177" y="2021429"/>
                  <a:pt x="1479732" y="2036698"/>
                  <a:pt x="1492065" y="2034349"/>
                </a:cubicBezTo>
                <a:cubicBezTo>
                  <a:pt x="1536111" y="2024365"/>
                  <a:pt x="1579570" y="2010271"/>
                  <a:pt x="1621268" y="1992652"/>
                </a:cubicBezTo>
                <a:cubicBezTo>
                  <a:pt x="1674710" y="1969161"/>
                  <a:pt x="1720518" y="1979145"/>
                  <a:pt x="1733438" y="2024365"/>
                </a:cubicBezTo>
                <a:cubicBezTo>
                  <a:pt x="1754581" y="2022604"/>
                  <a:pt x="1776310" y="2020842"/>
                  <a:pt x="1816245" y="2017318"/>
                </a:cubicBezTo>
                <a:cubicBezTo>
                  <a:pt x="1778659" y="2036698"/>
                  <a:pt x="1758104" y="2047857"/>
                  <a:pt x="1736962" y="2058428"/>
                </a:cubicBezTo>
                <a:cubicBezTo>
                  <a:pt x="1808611" y="2066063"/>
                  <a:pt x="1808611" y="2066063"/>
                  <a:pt x="1817420" y="1965050"/>
                </a:cubicBezTo>
                <a:cubicBezTo>
                  <a:pt x="1835039" y="1968574"/>
                  <a:pt x="1852657" y="1972097"/>
                  <a:pt x="1884370" y="1977970"/>
                </a:cubicBezTo>
                <a:cubicBezTo>
                  <a:pt x="1860879" y="1990890"/>
                  <a:pt x="1850895" y="1996763"/>
                  <a:pt x="1832102" y="2007334"/>
                </a:cubicBezTo>
                <a:cubicBezTo>
                  <a:pt x="1883196" y="2008509"/>
                  <a:pt x="1919020" y="2011445"/>
                  <a:pt x="1943686" y="1960939"/>
                </a:cubicBezTo>
                <a:cubicBezTo>
                  <a:pt x="1953083" y="1942146"/>
                  <a:pt x="2000652" y="1942146"/>
                  <a:pt x="2024731" y="1935099"/>
                </a:cubicBezTo>
                <a:cubicBezTo>
                  <a:pt x="2033540" y="1957415"/>
                  <a:pt x="2043524" y="1983256"/>
                  <a:pt x="2053508" y="2009096"/>
                </a:cubicBezTo>
                <a:cubicBezTo>
                  <a:pt x="2095792" y="1992065"/>
                  <a:pt x="2138077" y="1974446"/>
                  <a:pt x="2180361" y="1957415"/>
                </a:cubicBezTo>
                <a:cubicBezTo>
                  <a:pt x="2178012" y="1949781"/>
                  <a:pt x="2175663" y="1942733"/>
                  <a:pt x="2173314" y="1935099"/>
                </a:cubicBezTo>
                <a:cubicBezTo>
                  <a:pt x="2149235" y="1939797"/>
                  <a:pt x="2125157" y="1943908"/>
                  <a:pt x="2100491" y="1948606"/>
                </a:cubicBezTo>
                <a:cubicBezTo>
                  <a:pt x="2127506" y="1907496"/>
                  <a:pt x="2126918" y="1906909"/>
                  <a:pt x="2363006" y="1851117"/>
                </a:cubicBezTo>
                <a:cubicBezTo>
                  <a:pt x="2456384" y="1829388"/>
                  <a:pt x="2559746" y="1842895"/>
                  <a:pt x="2636680" y="1767135"/>
                </a:cubicBezTo>
                <a:cubicBezTo>
                  <a:pt x="2640791" y="1773008"/>
                  <a:pt x="2645490" y="1778881"/>
                  <a:pt x="2649600" y="1784754"/>
                </a:cubicBezTo>
                <a:cubicBezTo>
                  <a:pt x="2621998" y="1802960"/>
                  <a:pt x="2596745" y="1828800"/>
                  <a:pt x="2566206" y="1837022"/>
                </a:cubicBezTo>
                <a:cubicBezTo>
                  <a:pt x="2482225" y="1859339"/>
                  <a:pt x="2395894" y="1872846"/>
                  <a:pt x="2310738" y="1891052"/>
                </a:cubicBezTo>
                <a:cubicBezTo>
                  <a:pt x="2288421" y="1895750"/>
                  <a:pt x="2266692" y="1903385"/>
                  <a:pt x="2242026" y="1911020"/>
                </a:cubicBezTo>
                <a:cubicBezTo>
                  <a:pt x="2291945" y="1969161"/>
                  <a:pt x="2337753" y="1953891"/>
                  <a:pt x="2395894" y="1926877"/>
                </a:cubicBezTo>
                <a:cubicBezTo>
                  <a:pt x="2461083" y="1896338"/>
                  <a:pt x="2535080" y="1876958"/>
                  <a:pt x="2606729" y="1870497"/>
                </a:cubicBezTo>
                <a:cubicBezTo>
                  <a:pt x="2656648" y="1865799"/>
                  <a:pt x="2680727" y="1852879"/>
                  <a:pt x="2684837" y="1784167"/>
                </a:cubicBezTo>
                <a:cubicBezTo>
                  <a:pt x="2714202" y="1849942"/>
                  <a:pt x="2740042" y="1851704"/>
                  <a:pt x="2791723" y="1832911"/>
                </a:cubicBezTo>
                <a:cubicBezTo>
                  <a:pt x="2851039" y="1811769"/>
                  <a:pt x="2921513" y="1825276"/>
                  <a:pt x="2987288" y="1819991"/>
                </a:cubicBezTo>
                <a:cubicBezTo>
                  <a:pt x="3083603" y="1811769"/>
                  <a:pt x="3179330" y="1800611"/>
                  <a:pt x="3283279" y="1789452"/>
                </a:cubicBezTo>
                <a:cubicBezTo>
                  <a:pt x="3273295" y="1802960"/>
                  <a:pt x="3266835" y="1811769"/>
                  <a:pt x="3256851" y="1825276"/>
                </a:cubicBezTo>
                <a:cubicBezTo>
                  <a:pt x="3275057" y="1825276"/>
                  <a:pt x="3291501" y="1828800"/>
                  <a:pt x="3306183" y="1824689"/>
                </a:cubicBezTo>
                <a:cubicBezTo>
                  <a:pt x="3377244" y="1803547"/>
                  <a:pt x="3451242" y="1754215"/>
                  <a:pt x="3517018" y="1763612"/>
                </a:cubicBezTo>
                <a:cubicBezTo>
                  <a:pt x="3654442" y="1783579"/>
                  <a:pt x="3779534" y="1738359"/>
                  <a:pt x="3910498" y="1728962"/>
                </a:cubicBezTo>
                <a:cubicBezTo>
                  <a:pt x="3961591" y="1725438"/>
                  <a:pt x="4013859" y="1737771"/>
                  <a:pt x="4065541" y="1738359"/>
                </a:cubicBezTo>
                <a:cubicBezTo>
                  <a:pt x="4107825" y="1738359"/>
                  <a:pt x="4150109" y="1727787"/>
                  <a:pt x="4191806" y="1728375"/>
                </a:cubicBezTo>
                <a:cubicBezTo>
                  <a:pt x="4253471" y="1729549"/>
                  <a:pt x="4314549" y="1741295"/>
                  <a:pt x="4375626" y="1740120"/>
                </a:cubicBezTo>
                <a:cubicBezTo>
                  <a:pt x="4420847" y="1738946"/>
                  <a:pt x="4467242" y="1726026"/>
                  <a:pt x="4433767" y="1659075"/>
                </a:cubicBezTo>
                <a:cubicBezTo>
                  <a:pt x="4478401" y="1659075"/>
                  <a:pt x="4517161" y="1659075"/>
                  <a:pt x="4556509" y="1659075"/>
                </a:cubicBezTo>
                <a:cubicBezTo>
                  <a:pt x="4555335" y="1723089"/>
                  <a:pt x="4454322" y="1634409"/>
                  <a:pt x="4467242" y="1718978"/>
                </a:cubicBezTo>
                <a:cubicBezTo>
                  <a:pt x="4486622" y="1714867"/>
                  <a:pt x="4506003" y="1705471"/>
                  <a:pt x="4522447" y="1708407"/>
                </a:cubicBezTo>
                <a:cubicBezTo>
                  <a:pt x="4639316" y="1731898"/>
                  <a:pt x="4767344" y="1646742"/>
                  <a:pt x="4883039" y="1738946"/>
                </a:cubicBezTo>
                <a:cubicBezTo>
                  <a:pt x="4928847" y="1676694"/>
                  <a:pt x="5004606" y="1717216"/>
                  <a:pt x="5069795" y="1708407"/>
                </a:cubicBezTo>
                <a:cubicBezTo>
                  <a:pt x="5116190" y="1702534"/>
                  <a:pt x="5163760" y="1710756"/>
                  <a:pt x="5210155" y="1707232"/>
                </a:cubicBezTo>
                <a:cubicBezTo>
                  <a:pt x="5232472" y="1705471"/>
                  <a:pt x="5254202" y="1693138"/>
                  <a:pt x="5274757" y="1683154"/>
                </a:cubicBezTo>
                <a:cubicBezTo>
                  <a:pt x="5290026" y="1675519"/>
                  <a:pt x="5302946" y="1664361"/>
                  <a:pt x="5317041" y="1654377"/>
                </a:cubicBezTo>
                <a:cubicBezTo>
                  <a:pt x="5325850" y="1672583"/>
                  <a:pt x="5334660" y="1690789"/>
                  <a:pt x="5349929" y="1722502"/>
                </a:cubicBezTo>
                <a:cubicBezTo>
                  <a:pt x="5410419" y="1700773"/>
                  <a:pt x="5477957" y="1676694"/>
                  <a:pt x="5546082" y="1653203"/>
                </a:cubicBezTo>
                <a:cubicBezTo>
                  <a:pt x="5552542" y="1650853"/>
                  <a:pt x="5560176" y="1652615"/>
                  <a:pt x="5567811" y="1652615"/>
                </a:cubicBezTo>
                <a:cubicBezTo>
                  <a:pt x="5566636" y="1659663"/>
                  <a:pt x="5561938" y="1671408"/>
                  <a:pt x="5564287" y="1673170"/>
                </a:cubicBezTo>
                <a:cubicBezTo>
                  <a:pt x="5590128" y="1691376"/>
                  <a:pt x="5616556" y="1722502"/>
                  <a:pt x="5642983" y="1723089"/>
                </a:cubicBezTo>
                <a:cubicBezTo>
                  <a:pt x="5708172" y="1724851"/>
                  <a:pt x="5773947" y="1711931"/>
                  <a:pt x="5860278" y="1702534"/>
                </a:cubicBezTo>
                <a:cubicBezTo>
                  <a:pt x="5813883" y="1740120"/>
                  <a:pt x="5780408" y="1766548"/>
                  <a:pt x="5734012" y="1803547"/>
                </a:cubicBezTo>
                <a:cubicBezTo>
                  <a:pt x="5799200" y="1792389"/>
                  <a:pt x="5855580" y="1782992"/>
                  <a:pt x="5912546" y="1773008"/>
                </a:cubicBezTo>
                <a:cubicBezTo>
                  <a:pt x="5892579" y="1794738"/>
                  <a:pt x="5872611" y="1817055"/>
                  <a:pt x="5852056" y="1839371"/>
                </a:cubicBezTo>
                <a:cubicBezTo>
                  <a:pt x="5848532" y="1837609"/>
                  <a:pt x="5844421" y="1835848"/>
                  <a:pt x="5840898" y="1834673"/>
                </a:cubicBezTo>
                <a:cubicBezTo>
                  <a:pt x="5825041" y="1864625"/>
                  <a:pt x="5809184" y="1894576"/>
                  <a:pt x="5792740" y="1925115"/>
                </a:cubicBezTo>
                <a:cubicBezTo>
                  <a:pt x="5843834" y="1907496"/>
                  <a:pt x="5882008" y="1884592"/>
                  <a:pt x="5917832" y="1858752"/>
                </a:cubicBezTo>
                <a:cubicBezTo>
                  <a:pt x="5953656" y="1832324"/>
                  <a:pt x="5949545" y="1794151"/>
                  <a:pt x="5910197" y="1774770"/>
                </a:cubicBezTo>
                <a:cubicBezTo>
                  <a:pt x="5913134" y="1760088"/>
                  <a:pt x="5916070" y="1744819"/>
                  <a:pt x="5919594" y="1728375"/>
                </a:cubicBezTo>
                <a:cubicBezTo>
                  <a:pt x="5966576" y="1737184"/>
                  <a:pt x="6010035" y="1734835"/>
                  <a:pt x="6042923" y="1673170"/>
                </a:cubicBezTo>
                <a:cubicBezTo>
                  <a:pt x="6015321" y="1679043"/>
                  <a:pt x="6001813" y="1681979"/>
                  <a:pt x="5968925" y="1689027"/>
                </a:cubicBezTo>
                <a:cubicBezTo>
                  <a:pt x="6004750" y="1666123"/>
                  <a:pt x="6024717" y="1653203"/>
                  <a:pt x="6049971" y="1636758"/>
                </a:cubicBezTo>
                <a:cubicBezTo>
                  <a:pt x="6052319" y="1669059"/>
                  <a:pt x="6054082" y="1697836"/>
                  <a:pt x="6054669" y="1714867"/>
                </a:cubicBezTo>
                <a:cubicBezTo>
                  <a:pt x="6099890" y="1686090"/>
                  <a:pt x="6149809" y="1627362"/>
                  <a:pt x="6190919" y="1632648"/>
                </a:cubicBezTo>
                <a:cubicBezTo>
                  <a:pt x="6307788" y="1648504"/>
                  <a:pt x="6337740" y="1536920"/>
                  <a:pt x="6418197" y="1505207"/>
                </a:cubicBezTo>
                <a:cubicBezTo>
                  <a:pt x="6435228" y="1498160"/>
                  <a:pt x="6452847" y="1491112"/>
                  <a:pt x="6475751" y="1487001"/>
                </a:cubicBezTo>
                <a:cubicBezTo>
                  <a:pt x="6380024" y="1561586"/>
                  <a:pt x="6284296" y="1636171"/>
                  <a:pt x="6336565" y="1777706"/>
                </a:cubicBezTo>
                <a:cubicBezTo>
                  <a:pt x="6246123" y="1758326"/>
                  <a:pt x="6175062" y="1786516"/>
                  <a:pt x="6155682" y="1849942"/>
                </a:cubicBezTo>
                <a:cubicBezTo>
                  <a:pt x="6200315" y="1851704"/>
                  <a:pt x="6257869" y="1828213"/>
                  <a:pt x="6266091" y="1905734"/>
                </a:cubicBezTo>
                <a:cubicBezTo>
                  <a:pt x="6283122" y="1885767"/>
                  <a:pt x="6300153" y="1865799"/>
                  <a:pt x="6306613" y="1858164"/>
                </a:cubicBezTo>
                <a:cubicBezTo>
                  <a:pt x="6342437" y="1859926"/>
                  <a:pt x="6366516" y="1861688"/>
                  <a:pt x="6390595" y="1862863"/>
                </a:cubicBezTo>
                <a:cubicBezTo>
                  <a:pt x="6388833" y="1919829"/>
                  <a:pt x="6274313" y="1856990"/>
                  <a:pt x="6302503" y="1944495"/>
                </a:cubicBezTo>
                <a:cubicBezTo>
                  <a:pt x="6436403" y="1891640"/>
                  <a:pt x="6441688" y="1888116"/>
                  <a:pt x="6465767" y="1817642"/>
                </a:cubicBezTo>
                <a:cubicBezTo>
                  <a:pt x="6441101" y="1802960"/>
                  <a:pt x="6415848" y="1787690"/>
                  <a:pt x="6390007" y="1772421"/>
                </a:cubicBezTo>
                <a:cubicBezTo>
                  <a:pt x="6452847" y="1767135"/>
                  <a:pt x="6513337" y="1730724"/>
                  <a:pt x="6567954" y="1780056"/>
                </a:cubicBezTo>
                <a:cubicBezTo>
                  <a:pt x="6572653" y="1784167"/>
                  <a:pt x="6600842" y="1764199"/>
                  <a:pt x="6616699" y="1753628"/>
                </a:cubicBezTo>
                <a:cubicBezTo>
                  <a:pt x="6626683" y="1747168"/>
                  <a:pt x="6637841" y="1729549"/>
                  <a:pt x="6642539" y="1731311"/>
                </a:cubicBezTo>
                <a:cubicBezTo>
                  <a:pt x="6719474" y="1761263"/>
                  <a:pt x="6770567" y="1699598"/>
                  <a:pt x="6831645" y="1677868"/>
                </a:cubicBezTo>
                <a:cubicBezTo>
                  <a:pt x="6880977" y="1660250"/>
                  <a:pt x="6923848" y="1623838"/>
                  <a:pt x="6973180" y="1605045"/>
                </a:cubicBezTo>
                <a:cubicBezTo>
                  <a:pt x="7001957" y="1593887"/>
                  <a:pt x="7037781" y="1602109"/>
                  <a:pt x="7070082" y="1597411"/>
                </a:cubicBezTo>
                <a:cubicBezTo>
                  <a:pt x="7100620" y="1593300"/>
                  <a:pt x="7131159" y="1585078"/>
                  <a:pt x="7159348" y="1573919"/>
                </a:cubicBezTo>
                <a:cubicBezTo>
                  <a:pt x="7163460" y="1572157"/>
                  <a:pt x="7157587" y="1543968"/>
                  <a:pt x="7155238" y="1518715"/>
                </a:cubicBezTo>
                <a:cubicBezTo>
                  <a:pt x="7171094" y="1520476"/>
                  <a:pt x="7198110" y="1522826"/>
                  <a:pt x="7224537" y="1525762"/>
                </a:cubicBezTo>
                <a:cubicBezTo>
                  <a:pt x="7221601" y="1549253"/>
                  <a:pt x="7218077" y="1572157"/>
                  <a:pt x="7214553" y="1600347"/>
                </a:cubicBezTo>
                <a:cubicBezTo>
                  <a:pt x="7262711" y="1569808"/>
                  <a:pt x="7313217" y="1512255"/>
                  <a:pt x="7363136" y="1512255"/>
                </a:cubicBezTo>
                <a:cubicBezTo>
                  <a:pt x="7427737" y="1512255"/>
                  <a:pt x="7447705" y="1465859"/>
                  <a:pt x="7500560" y="1451177"/>
                </a:cubicBezTo>
                <a:cubicBezTo>
                  <a:pt x="7488227" y="1469970"/>
                  <a:pt x="7475894" y="1488763"/>
                  <a:pt x="7460625" y="1512255"/>
                </a:cubicBezTo>
                <a:cubicBezTo>
                  <a:pt x="7477656" y="1515191"/>
                  <a:pt x="7493513" y="1517540"/>
                  <a:pt x="7497624" y="1518127"/>
                </a:cubicBezTo>
                <a:cubicBezTo>
                  <a:pt x="7529337" y="1529873"/>
                  <a:pt x="7437134" y="1607394"/>
                  <a:pt x="7537559" y="1566285"/>
                </a:cubicBezTo>
                <a:cubicBezTo>
                  <a:pt x="7548717" y="1561586"/>
                  <a:pt x="7579844" y="1578617"/>
                  <a:pt x="7585129" y="1591538"/>
                </a:cubicBezTo>
                <a:cubicBezTo>
                  <a:pt x="7608033" y="1647917"/>
                  <a:pt x="7633286" y="1638520"/>
                  <a:pt x="7665587" y="1602109"/>
                </a:cubicBezTo>
                <a:cubicBezTo>
                  <a:pt x="7687316" y="1577443"/>
                  <a:pt x="7710807" y="1554539"/>
                  <a:pt x="7729601" y="1534571"/>
                </a:cubicBezTo>
                <a:cubicBezTo>
                  <a:pt x="7784218" y="1514604"/>
                  <a:pt x="7838248" y="1494636"/>
                  <a:pt x="7892278" y="1474668"/>
                </a:cubicBezTo>
                <a:cubicBezTo>
                  <a:pt x="7896389" y="1479367"/>
                  <a:pt x="7901087" y="1483478"/>
                  <a:pt x="7905198" y="1488176"/>
                </a:cubicBezTo>
                <a:cubicBezTo>
                  <a:pt x="7866437" y="1519302"/>
                  <a:pt x="7832375" y="1563935"/>
                  <a:pt x="7788329" y="1578617"/>
                </a:cubicBezTo>
                <a:cubicBezTo>
                  <a:pt x="7732537" y="1597411"/>
                  <a:pt x="7705522" y="1634409"/>
                  <a:pt x="7684380" y="1679630"/>
                </a:cubicBezTo>
                <a:cubicBezTo>
                  <a:pt x="7647381" y="1757739"/>
                  <a:pt x="7607446" y="1827626"/>
                  <a:pt x="7511131" y="1844657"/>
                </a:cubicBezTo>
                <a:cubicBezTo>
                  <a:pt x="7494100" y="1847593"/>
                  <a:pt x="7481767" y="1876370"/>
                  <a:pt x="7470021" y="1889878"/>
                </a:cubicBezTo>
                <a:cubicBezTo>
                  <a:pt x="7569859" y="1878132"/>
                  <a:pt x="7672047" y="1872846"/>
                  <a:pt x="7771885" y="1852879"/>
                </a:cubicBezTo>
                <a:cubicBezTo>
                  <a:pt x="7863501" y="1834673"/>
                  <a:pt x="7954530" y="1804722"/>
                  <a:pt x="8025004" y="1738359"/>
                </a:cubicBezTo>
                <a:cubicBezTo>
                  <a:pt x="8037925" y="1726026"/>
                  <a:pt x="8039686" y="1691376"/>
                  <a:pt x="8032639" y="1671408"/>
                </a:cubicBezTo>
                <a:cubicBezTo>
                  <a:pt x="8027353" y="1656139"/>
                  <a:pt x="8000925" y="1648504"/>
                  <a:pt x="7975672" y="1632060"/>
                </a:cubicBezTo>
                <a:cubicBezTo>
                  <a:pt x="8014433" y="1617966"/>
                  <a:pt x="8060241" y="1601522"/>
                  <a:pt x="8105462" y="1584490"/>
                </a:cubicBezTo>
                <a:cubicBezTo>
                  <a:pt x="8090780" y="1567459"/>
                  <a:pt x="8076685" y="1551015"/>
                  <a:pt x="8062003" y="1533984"/>
                </a:cubicBezTo>
                <a:cubicBezTo>
                  <a:pt x="8079034" y="1543380"/>
                  <a:pt x="8096065" y="1552777"/>
                  <a:pt x="8114271" y="1562761"/>
                </a:cubicBezTo>
                <a:cubicBezTo>
                  <a:pt x="8145984" y="1623251"/>
                  <a:pt x="8090192" y="1767723"/>
                  <a:pt x="8025004" y="1818816"/>
                </a:cubicBezTo>
                <a:cubicBezTo>
                  <a:pt x="8051432" y="1806484"/>
                  <a:pt x="8078447" y="1794738"/>
                  <a:pt x="8104874" y="1781818"/>
                </a:cubicBezTo>
                <a:cubicBezTo>
                  <a:pt x="8121319" y="1774183"/>
                  <a:pt x="8148333" y="1755390"/>
                  <a:pt x="8151857" y="1758914"/>
                </a:cubicBezTo>
                <a:cubicBezTo>
                  <a:pt x="8217633" y="1827626"/>
                  <a:pt x="8290456" y="1765961"/>
                  <a:pt x="8357406" y="1765961"/>
                </a:cubicBezTo>
                <a:cubicBezTo>
                  <a:pt x="8428468" y="1765961"/>
                  <a:pt x="8500703" y="1736010"/>
                  <a:pt x="8570590" y="1712518"/>
                </a:cubicBezTo>
                <a:cubicBezTo>
                  <a:pt x="8599954" y="1702534"/>
                  <a:pt x="8624033" y="1676107"/>
                  <a:pt x="8644000" y="1662012"/>
                </a:cubicBezTo>
                <a:cubicBezTo>
                  <a:pt x="8638128" y="1626775"/>
                  <a:pt x="8632842" y="1592125"/>
                  <a:pt x="8627556" y="1557475"/>
                </a:cubicBezTo>
                <a:cubicBezTo>
                  <a:pt x="8638715" y="1554539"/>
                  <a:pt x="8649873" y="1551602"/>
                  <a:pt x="8660445" y="1548666"/>
                </a:cubicBezTo>
                <a:cubicBezTo>
                  <a:pt x="8670428" y="1575094"/>
                  <a:pt x="8679824" y="1601522"/>
                  <a:pt x="8695682" y="1644393"/>
                </a:cubicBezTo>
                <a:cubicBezTo>
                  <a:pt x="8803154" y="1593300"/>
                  <a:pt x="8928833" y="1533984"/>
                  <a:pt x="9054511" y="1474081"/>
                </a:cubicBezTo>
                <a:cubicBezTo>
                  <a:pt x="9056861" y="1479367"/>
                  <a:pt x="9059797" y="1484652"/>
                  <a:pt x="9062146" y="1489938"/>
                </a:cubicBezTo>
                <a:cubicBezTo>
                  <a:pt x="8938229" y="1560999"/>
                  <a:pt x="8814900" y="1631473"/>
                  <a:pt x="8690983" y="1702534"/>
                </a:cubicBezTo>
                <a:cubicBezTo>
                  <a:pt x="8690983" y="1706058"/>
                  <a:pt x="8690983" y="1709582"/>
                  <a:pt x="8691570" y="1713105"/>
                </a:cubicBezTo>
                <a:cubicBezTo>
                  <a:pt x="8862469" y="1693138"/>
                  <a:pt x="9033957" y="1673757"/>
                  <a:pt x="9204856" y="1653790"/>
                </a:cubicBezTo>
                <a:cubicBezTo>
                  <a:pt x="9207792" y="1662599"/>
                  <a:pt x="9211316" y="1671408"/>
                  <a:pt x="9214252" y="1680218"/>
                </a:cubicBezTo>
                <a:cubicBezTo>
                  <a:pt x="8994608" y="1673757"/>
                  <a:pt x="8822535" y="1771834"/>
                  <a:pt x="8645762" y="1923940"/>
                </a:cubicBezTo>
                <a:cubicBezTo>
                  <a:pt x="8692745" y="1934511"/>
                  <a:pt x="8724458" y="1950955"/>
                  <a:pt x="8749711" y="1944495"/>
                </a:cubicBezTo>
                <a:cubicBezTo>
                  <a:pt x="8778488" y="1937448"/>
                  <a:pt x="8802567" y="1909258"/>
                  <a:pt x="8826645" y="1891640"/>
                </a:cubicBezTo>
                <a:cubicBezTo>
                  <a:pt x="8827232" y="1895750"/>
                  <a:pt x="8829582" y="1915718"/>
                  <a:pt x="8833693" y="1946844"/>
                </a:cubicBezTo>
                <a:cubicBezTo>
                  <a:pt x="8873628" y="1933337"/>
                  <a:pt x="8913564" y="1918067"/>
                  <a:pt x="8954673" y="1906322"/>
                </a:cubicBezTo>
                <a:cubicBezTo>
                  <a:pt x="8966419" y="1902798"/>
                  <a:pt x="8981101" y="1910433"/>
                  <a:pt x="8994608" y="1912782"/>
                </a:cubicBezTo>
                <a:cubicBezTo>
                  <a:pt x="9066844" y="1924527"/>
                  <a:pt x="9139080" y="1936273"/>
                  <a:pt x="9220125" y="1949193"/>
                </a:cubicBezTo>
                <a:cubicBezTo>
                  <a:pt x="9152587" y="1961526"/>
                  <a:pt x="9086225" y="1973272"/>
                  <a:pt x="9008703" y="1987367"/>
                </a:cubicBezTo>
                <a:cubicBezTo>
                  <a:pt x="9059797" y="2047270"/>
                  <a:pt x="9106780" y="2055492"/>
                  <a:pt x="9173142" y="2059602"/>
                </a:cubicBezTo>
                <a:cubicBezTo>
                  <a:pt x="9273568" y="2065475"/>
                  <a:pt x="9335820" y="1959764"/>
                  <a:pt x="9438595" y="2000874"/>
                </a:cubicBezTo>
                <a:cubicBezTo>
                  <a:pt x="9420976" y="1932162"/>
                  <a:pt x="9420389" y="1930987"/>
                  <a:pt x="9339344" y="1952130"/>
                </a:cubicBezTo>
                <a:cubicBezTo>
                  <a:pt x="9301170" y="1962114"/>
                  <a:pt x="9264171" y="1976796"/>
                  <a:pt x="9224824" y="1990303"/>
                </a:cubicBezTo>
                <a:cubicBezTo>
                  <a:pt x="9222474" y="1945670"/>
                  <a:pt x="9252426" y="1928638"/>
                  <a:pt x="9295885" y="1926877"/>
                </a:cubicBezTo>
                <a:cubicBezTo>
                  <a:pt x="9365184" y="1923940"/>
                  <a:pt x="9434483" y="1923940"/>
                  <a:pt x="9503196" y="1919829"/>
                </a:cubicBezTo>
                <a:cubicBezTo>
                  <a:pt x="9531385" y="1918067"/>
                  <a:pt x="9558988" y="1907496"/>
                  <a:pt x="9586590" y="1900449"/>
                </a:cubicBezTo>
                <a:cubicBezTo>
                  <a:pt x="9584828" y="1894576"/>
                  <a:pt x="9583066" y="1888703"/>
                  <a:pt x="9580717" y="1882830"/>
                </a:cubicBezTo>
                <a:cubicBezTo>
                  <a:pt x="9571321" y="1886354"/>
                  <a:pt x="9562511" y="1891640"/>
                  <a:pt x="9552527" y="1892814"/>
                </a:cubicBezTo>
                <a:cubicBezTo>
                  <a:pt x="9541369" y="1894576"/>
                  <a:pt x="9529624" y="1893401"/>
                  <a:pt x="9520815" y="1893401"/>
                </a:cubicBezTo>
                <a:cubicBezTo>
                  <a:pt x="9528449" y="1872259"/>
                  <a:pt x="9535497" y="1851117"/>
                  <a:pt x="9537258" y="1847006"/>
                </a:cubicBezTo>
                <a:cubicBezTo>
                  <a:pt x="9570146" y="1855815"/>
                  <a:pt x="9594812" y="1868148"/>
                  <a:pt x="9620065" y="1868148"/>
                </a:cubicBezTo>
                <a:cubicBezTo>
                  <a:pt x="9639445" y="1868148"/>
                  <a:pt x="9660000" y="1856403"/>
                  <a:pt x="9677032" y="1845244"/>
                </a:cubicBezTo>
                <a:cubicBezTo>
                  <a:pt x="9733411" y="1810007"/>
                  <a:pt x="9788028" y="1772421"/>
                  <a:pt x="9849105" y="1837022"/>
                </a:cubicBezTo>
                <a:cubicBezTo>
                  <a:pt x="9850867" y="1838784"/>
                  <a:pt x="9857915" y="1837022"/>
                  <a:pt x="9862026" y="1835260"/>
                </a:cubicBezTo>
                <a:cubicBezTo>
                  <a:pt x="9866137" y="1833498"/>
                  <a:pt x="9869073" y="1829388"/>
                  <a:pt x="9879057" y="1821753"/>
                </a:cubicBezTo>
                <a:cubicBezTo>
                  <a:pt x="9868486" y="1817055"/>
                  <a:pt x="9860264" y="1814118"/>
                  <a:pt x="9852630" y="1810594"/>
                </a:cubicBezTo>
                <a:cubicBezTo>
                  <a:pt x="9842058" y="1805896"/>
                  <a:pt x="9832075" y="1800023"/>
                  <a:pt x="9815630" y="1791801"/>
                </a:cubicBezTo>
                <a:cubicBezTo>
                  <a:pt x="9857327" y="1774183"/>
                  <a:pt x="9881406" y="1715455"/>
                  <a:pt x="9936611" y="1762437"/>
                </a:cubicBezTo>
                <a:cubicBezTo>
                  <a:pt x="9942483" y="1767135"/>
                  <a:pt x="9962451" y="1764199"/>
                  <a:pt x="9969498" y="1757739"/>
                </a:cubicBezTo>
                <a:cubicBezTo>
                  <a:pt x="10058766" y="1683741"/>
                  <a:pt x="10179746" y="1693725"/>
                  <a:pt x="10276061" y="1637933"/>
                </a:cubicBezTo>
                <a:cubicBezTo>
                  <a:pt x="10307186" y="1619727"/>
                  <a:pt x="10344185" y="1581554"/>
                  <a:pt x="10385882" y="1636171"/>
                </a:cubicBezTo>
                <a:cubicBezTo>
                  <a:pt x="10392342" y="1644393"/>
                  <a:pt x="10454595" y="1609156"/>
                  <a:pt x="10505101" y="1587427"/>
                </a:cubicBezTo>
                <a:cubicBezTo>
                  <a:pt x="10475737" y="1566285"/>
                  <a:pt x="10463404" y="1557475"/>
                  <a:pt x="10454007" y="1551015"/>
                </a:cubicBezTo>
                <a:cubicBezTo>
                  <a:pt x="10646636" y="1450590"/>
                  <a:pt x="10838090" y="1350164"/>
                  <a:pt x="11029545" y="1250326"/>
                </a:cubicBezTo>
                <a:cubicBezTo>
                  <a:pt x="11028370" y="1246802"/>
                  <a:pt x="11027783" y="1243866"/>
                  <a:pt x="11026608" y="1240342"/>
                </a:cubicBezTo>
                <a:cubicBezTo>
                  <a:pt x="10868630" y="1299658"/>
                  <a:pt x="10710650" y="1359561"/>
                  <a:pt x="10552671" y="1418876"/>
                </a:cubicBezTo>
                <a:cubicBezTo>
                  <a:pt x="10550909" y="1414178"/>
                  <a:pt x="10548560" y="1409480"/>
                  <a:pt x="10546798" y="1404782"/>
                </a:cubicBezTo>
                <a:cubicBezTo>
                  <a:pt x="10630780" y="1366608"/>
                  <a:pt x="10714761" y="1327848"/>
                  <a:pt x="10798743" y="1289674"/>
                </a:cubicBezTo>
                <a:cubicBezTo>
                  <a:pt x="10795806" y="1282039"/>
                  <a:pt x="10792283" y="1274992"/>
                  <a:pt x="10789346" y="1267357"/>
                </a:cubicBezTo>
                <a:cubicBezTo>
                  <a:pt x="10744125" y="1280278"/>
                  <a:pt x="10697730" y="1290849"/>
                  <a:pt x="10653096" y="1305531"/>
                </a:cubicBezTo>
                <a:cubicBezTo>
                  <a:pt x="10609637" y="1320213"/>
                  <a:pt x="10567940" y="1339006"/>
                  <a:pt x="10530354" y="1354275"/>
                </a:cubicBezTo>
                <a:cubicBezTo>
                  <a:pt x="10509212" y="1391274"/>
                  <a:pt x="10488657" y="1427686"/>
                  <a:pt x="10468102" y="1464097"/>
                </a:cubicBezTo>
                <a:cubicBezTo>
                  <a:pt x="10461642" y="1460574"/>
                  <a:pt x="10455182" y="1457637"/>
                  <a:pt x="10448722" y="1454113"/>
                </a:cubicBezTo>
                <a:cubicBezTo>
                  <a:pt x="10464578" y="1422400"/>
                  <a:pt x="10480435" y="1390687"/>
                  <a:pt x="10496292" y="1358974"/>
                </a:cubicBezTo>
                <a:cubicBezTo>
                  <a:pt x="10489832" y="1352513"/>
                  <a:pt x="10483371" y="1345466"/>
                  <a:pt x="10476911" y="1339006"/>
                </a:cubicBezTo>
                <a:cubicBezTo>
                  <a:pt x="10432865" y="1363085"/>
                  <a:pt x="10388232" y="1385401"/>
                  <a:pt x="10345360" y="1411242"/>
                </a:cubicBezTo>
                <a:cubicBezTo>
                  <a:pt x="10303076" y="1436495"/>
                  <a:pt x="10286044" y="1417115"/>
                  <a:pt x="10276648" y="1378354"/>
                </a:cubicBezTo>
                <a:cubicBezTo>
                  <a:pt x="10187968" y="1455288"/>
                  <a:pt x="10184445" y="1467621"/>
                  <a:pt x="10253744" y="1518715"/>
                </a:cubicBezTo>
                <a:cubicBezTo>
                  <a:pt x="10182682" y="1527524"/>
                  <a:pt x="10122192" y="1535159"/>
                  <a:pt x="10076971" y="1541031"/>
                </a:cubicBezTo>
                <a:cubicBezTo>
                  <a:pt x="10059353" y="1565697"/>
                  <a:pt x="10044671" y="1586839"/>
                  <a:pt x="10029989" y="1607394"/>
                </a:cubicBezTo>
                <a:cubicBezTo>
                  <a:pt x="10024703" y="1605045"/>
                  <a:pt x="10019417" y="1602109"/>
                  <a:pt x="10014132" y="1599760"/>
                </a:cubicBezTo>
                <a:cubicBezTo>
                  <a:pt x="10015894" y="1589189"/>
                  <a:pt x="10017656" y="1578617"/>
                  <a:pt x="10020592" y="1562761"/>
                </a:cubicBezTo>
                <a:cubicBezTo>
                  <a:pt x="9994165" y="1567459"/>
                  <a:pt x="9969498" y="1572157"/>
                  <a:pt x="9927801" y="1579792"/>
                </a:cubicBezTo>
                <a:cubicBezTo>
                  <a:pt x="9951293" y="1559237"/>
                  <a:pt x="9962451" y="1550428"/>
                  <a:pt x="9977133" y="1537508"/>
                </a:cubicBezTo>
                <a:cubicBezTo>
                  <a:pt x="9962451" y="1531048"/>
                  <a:pt x="9950706" y="1525762"/>
                  <a:pt x="9932500" y="1517540"/>
                </a:cubicBezTo>
                <a:cubicBezTo>
                  <a:pt x="9958341" y="1493461"/>
                  <a:pt x="10016481" y="1505794"/>
                  <a:pt x="9983593" y="1451764"/>
                </a:cubicBezTo>
                <a:cubicBezTo>
                  <a:pt x="10046433" y="1478192"/>
                  <a:pt x="10083431" y="1437670"/>
                  <a:pt x="10125128" y="1420051"/>
                </a:cubicBezTo>
                <a:cubicBezTo>
                  <a:pt x="10226142" y="1376592"/>
                  <a:pt x="10327154" y="1333720"/>
                  <a:pt x="10426992" y="1287912"/>
                </a:cubicBezTo>
                <a:cubicBezTo>
                  <a:pt x="10499228" y="1255024"/>
                  <a:pt x="10581448" y="1230946"/>
                  <a:pt x="10637827" y="1178678"/>
                </a:cubicBezTo>
                <a:cubicBezTo>
                  <a:pt x="10706539" y="1115251"/>
                  <a:pt x="10782886" y="1072967"/>
                  <a:pt x="10864518" y="1032444"/>
                </a:cubicBezTo>
                <a:cubicBezTo>
                  <a:pt x="10650747" y="1068856"/>
                  <a:pt x="10455182" y="1156361"/>
                  <a:pt x="10259029" y="1242104"/>
                </a:cubicBezTo>
                <a:cubicBezTo>
                  <a:pt x="10256680" y="1236819"/>
                  <a:pt x="10254331" y="1230946"/>
                  <a:pt x="10251982" y="1225660"/>
                </a:cubicBezTo>
                <a:cubicBezTo>
                  <a:pt x="10403501" y="1150488"/>
                  <a:pt x="10555020" y="1075316"/>
                  <a:pt x="10706539" y="1000731"/>
                </a:cubicBezTo>
                <a:cubicBezTo>
                  <a:pt x="10704777" y="994858"/>
                  <a:pt x="10702428" y="989572"/>
                  <a:pt x="10700666" y="983700"/>
                </a:cubicBezTo>
                <a:cubicBezTo>
                  <a:pt x="10687159" y="980763"/>
                  <a:pt x="10673651" y="977239"/>
                  <a:pt x="10660144" y="974303"/>
                </a:cubicBezTo>
                <a:cubicBezTo>
                  <a:pt x="10772902" y="934368"/>
                  <a:pt x="10864518" y="859195"/>
                  <a:pt x="10986086" y="806927"/>
                </a:cubicBezTo>
                <a:cubicBezTo>
                  <a:pt x="10953786" y="798705"/>
                  <a:pt x="10937341" y="794594"/>
                  <a:pt x="10915612" y="788721"/>
                </a:cubicBezTo>
                <a:cubicBezTo>
                  <a:pt x="10944976" y="765817"/>
                  <a:pt x="10971991" y="745850"/>
                  <a:pt x="11003705" y="721184"/>
                </a:cubicBezTo>
                <a:cubicBezTo>
                  <a:pt x="11007815" y="741152"/>
                  <a:pt x="11010752" y="758183"/>
                  <a:pt x="11013688" y="774627"/>
                </a:cubicBezTo>
                <a:cubicBezTo>
                  <a:pt x="11020735" y="782261"/>
                  <a:pt x="11027783" y="789309"/>
                  <a:pt x="11035417" y="796943"/>
                </a:cubicBezTo>
                <a:cubicBezTo>
                  <a:pt x="11061258" y="759357"/>
                  <a:pt x="11087099" y="722358"/>
                  <a:pt x="11113526" y="684185"/>
                </a:cubicBezTo>
                <a:cubicBezTo>
                  <a:pt x="11138192" y="691820"/>
                  <a:pt x="11162858" y="699454"/>
                  <a:pt x="11193397" y="708851"/>
                </a:cubicBezTo>
                <a:cubicBezTo>
                  <a:pt x="11192810" y="660106"/>
                  <a:pt x="11277379" y="677138"/>
                  <a:pt x="11260934" y="613711"/>
                </a:cubicBezTo>
                <a:cubicBezTo>
                  <a:pt x="11280315" y="609013"/>
                  <a:pt x="11299108" y="603727"/>
                  <a:pt x="11318488" y="600204"/>
                </a:cubicBezTo>
                <a:cubicBezTo>
                  <a:pt x="11331408" y="598442"/>
                  <a:pt x="11345503" y="603140"/>
                  <a:pt x="11357249" y="599616"/>
                </a:cubicBezTo>
                <a:cubicBezTo>
                  <a:pt x="11380153" y="593156"/>
                  <a:pt x="11402469" y="575538"/>
                  <a:pt x="11424786" y="575538"/>
                </a:cubicBezTo>
                <a:cubicBezTo>
                  <a:pt x="11508768" y="576125"/>
                  <a:pt x="11552227" y="537951"/>
                  <a:pt x="11556925" y="455145"/>
                </a:cubicBezTo>
                <a:cubicBezTo>
                  <a:pt x="11558687" y="423431"/>
                  <a:pt x="11564560" y="391131"/>
                  <a:pt x="11569258" y="359417"/>
                </a:cubicBezTo>
                <a:cubicBezTo>
                  <a:pt x="11570433" y="351783"/>
                  <a:pt x="11575131" y="344148"/>
                  <a:pt x="11579829" y="332990"/>
                </a:cubicBezTo>
                <a:cubicBezTo>
                  <a:pt x="11606257" y="345323"/>
                  <a:pt x="11629748" y="355894"/>
                  <a:pt x="11648541" y="364703"/>
                </a:cubicBezTo>
                <a:cubicBezTo>
                  <a:pt x="11651478" y="392305"/>
                  <a:pt x="11653827" y="418146"/>
                  <a:pt x="11657351" y="453970"/>
                </a:cubicBezTo>
                <a:cubicBezTo>
                  <a:pt x="11656763" y="453970"/>
                  <a:pt x="11640319" y="458668"/>
                  <a:pt x="11616828" y="464541"/>
                </a:cubicBezTo>
                <a:cubicBezTo>
                  <a:pt x="11616828" y="482160"/>
                  <a:pt x="11616828" y="505064"/>
                  <a:pt x="11616828" y="527968"/>
                </a:cubicBezTo>
                <a:cubicBezTo>
                  <a:pt x="11612130" y="551459"/>
                  <a:pt x="11607431" y="574950"/>
                  <a:pt x="11602734" y="598442"/>
                </a:cubicBezTo>
                <a:cubicBezTo>
                  <a:pt x="11583353" y="623108"/>
                  <a:pt x="11564560" y="647773"/>
                  <a:pt x="11545180" y="671852"/>
                </a:cubicBezTo>
                <a:cubicBezTo>
                  <a:pt x="11549878" y="677725"/>
                  <a:pt x="11555163" y="683598"/>
                  <a:pt x="11559862" y="689471"/>
                </a:cubicBezTo>
                <a:cubicBezTo>
                  <a:pt x="11604495" y="655408"/>
                  <a:pt x="11648541" y="621346"/>
                  <a:pt x="11693175" y="586696"/>
                </a:cubicBezTo>
                <a:cubicBezTo>
                  <a:pt x="11719015" y="559094"/>
                  <a:pt x="11754252" y="536190"/>
                  <a:pt x="11768934" y="503889"/>
                </a:cubicBezTo>
                <a:cubicBezTo>
                  <a:pt x="11796537" y="442812"/>
                  <a:pt x="11811806" y="375861"/>
                  <a:pt x="11832361" y="311260"/>
                </a:cubicBezTo>
                <a:cubicBezTo>
                  <a:pt x="11826488" y="307149"/>
                  <a:pt x="11820028" y="302451"/>
                  <a:pt x="11814156" y="298340"/>
                </a:cubicBezTo>
                <a:cubicBezTo>
                  <a:pt x="11771284" y="328291"/>
                  <a:pt x="11728999" y="358243"/>
                  <a:pt x="11686128" y="388194"/>
                </a:cubicBezTo>
                <a:cubicBezTo>
                  <a:pt x="11689651" y="395829"/>
                  <a:pt x="11693175" y="402876"/>
                  <a:pt x="11696699" y="410511"/>
                </a:cubicBezTo>
                <a:cubicBezTo>
                  <a:pt x="11754252" y="344735"/>
                  <a:pt x="11713730" y="252532"/>
                  <a:pt x="11743682" y="202025"/>
                </a:cubicBezTo>
                <a:cubicBezTo>
                  <a:pt x="11798298" y="110997"/>
                  <a:pt x="11689064" y="59316"/>
                  <a:pt x="11711968" y="0"/>
                </a:cubicBezTo>
                <a:cubicBezTo>
                  <a:pt x="11734872" y="7047"/>
                  <a:pt x="11751903" y="14682"/>
                  <a:pt x="11768934" y="17031"/>
                </a:cubicBezTo>
                <a:cubicBezTo>
                  <a:pt x="11820028" y="22904"/>
                  <a:pt x="11835885" y="58728"/>
                  <a:pt x="11843520" y="100425"/>
                </a:cubicBezTo>
                <a:cubicBezTo>
                  <a:pt x="11852916" y="152106"/>
                  <a:pt x="11858202" y="204375"/>
                  <a:pt x="11865836" y="261341"/>
                </a:cubicBezTo>
                <a:cubicBezTo>
                  <a:pt x="11890502" y="255468"/>
                  <a:pt x="11904597" y="251945"/>
                  <a:pt x="11921041" y="247834"/>
                </a:cubicBezTo>
                <a:cubicBezTo>
                  <a:pt x="11915168" y="261928"/>
                  <a:pt x="11911057" y="272499"/>
                  <a:pt x="11904009" y="290118"/>
                </a:cubicBezTo>
                <a:cubicBezTo>
                  <a:pt x="11921041" y="283071"/>
                  <a:pt x="11933961" y="278372"/>
                  <a:pt x="11949231" y="272499"/>
                </a:cubicBezTo>
                <a:cubicBezTo>
                  <a:pt x="11963913" y="331815"/>
                  <a:pt x="11977420" y="387607"/>
                  <a:pt x="11992689" y="450446"/>
                </a:cubicBezTo>
                <a:cubicBezTo>
                  <a:pt x="12048481" y="340037"/>
                  <a:pt x="12107209" y="223168"/>
                  <a:pt x="12165938" y="106298"/>
                </a:cubicBezTo>
                <a:cubicBezTo>
                  <a:pt x="12172985" y="108647"/>
                  <a:pt x="12180620" y="111584"/>
                  <a:pt x="12187667" y="113933"/>
                </a:cubicBezTo>
                <a:cubicBezTo>
                  <a:pt x="12169462" y="185582"/>
                  <a:pt x="12150669" y="257230"/>
                  <a:pt x="12133637" y="329466"/>
                </a:cubicBezTo>
                <a:cubicBezTo>
                  <a:pt x="12130701" y="341212"/>
                  <a:pt x="12136573" y="354719"/>
                  <a:pt x="12138336" y="367639"/>
                </a:cubicBezTo>
                <a:cubicBezTo>
                  <a:pt x="12144796" y="367052"/>
                  <a:pt x="12151843" y="366465"/>
                  <a:pt x="12158303" y="365290"/>
                </a:cubicBezTo>
                <a:cubicBezTo>
                  <a:pt x="12150669" y="382909"/>
                  <a:pt x="12143034" y="400527"/>
                  <a:pt x="12130114" y="432240"/>
                </a:cubicBezTo>
                <a:cubicBezTo>
                  <a:pt x="12156542" y="418733"/>
                  <a:pt x="12170636" y="411686"/>
                  <a:pt x="12190603" y="401702"/>
                </a:cubicBezTo>
                <a:cubicBezTo>
                  <a:pt x="12185906" y="449859"/>
                  <a:pt x="12074322" y="433415"/>
                  <a:pt x="12144796" y="508587"/>
                </a:cubicBezTo>
                <a:cubicBezTo>
                  <a:pt x="12028514" y="515047"/>
                  <a:pt x="11989166" y="590220"/>
                  <a:pt x="11954516" y="672439"/>
                </a:cubicBezTo>
                <a:cubicBezTo>
                  <a:pt x="11931024" y="728819"/>
                  <a:pt x="11902835" y="783436"/>
                  <a:pt x="11876995" y="839228"/>
                </a:cubicBezTo>
                <a:cubicBezTo>
                  <a:pt x="11882280" y="843339"/>
                  <a:pt x="11888153" y="846863"/>
                  <a:pt x="11893439" y="850974"/>
                </a:cubicBezTo>
                <a:cubicBezTo>
                  <a:pt x="11930437" y="821609"/>
                  <a:pt x="11967436" y="792245"/>
                  <a:pt x="12004435" y="762881"/>
                </a:cubicBezTo>
                <a:cubicBezTo>
                  <a:pt x="12009720" y="765230"/>
                  <a:pt x="12015006" y="766992"/>
                  <a:pt x="12019705" y="769341"/>
                </a:cubicBezTo>
                <a:cubicBezTo>
                  <a:pt x="12007959" y="794594"/>
                  <a:pt x="12002673" y="826308"/>
                  <a:pt x="11983880" y="843926"/>
                </a:cubicBezTo>
                <a:cubicBezTo>
                  <a:pt x="11923977" y="900305"/>
                  <a:pt x="11864075" y="960795"/>
                  <a:pt x="11793013" y="998969"/>
                </a:cubicBezTo>
                <a:cubicBezTo>
                  <a:pt x="11763061" y="1015413"/>
                  <a:pt x="11714317" y="1007191"/>
                  <a:pt x="11687302" y="1043602"/>
                </a:cubicBezTo>
                <a:cubicBezTo>
                  <a:pt x="11671445" y="1064745"/>
                  <a:pt x="11660287" y="1090585"/>
                  <a:pt x="11641494" y="1108204"/>
                </a:cubicBezTo>
                <a:cubicBezTo>
                  <a:pt x="11630923" y="1117600"/>
                  <a:pt x="11608606" y="1114664"/>
                  <a:pt x="11583940" y="1118187"/>
                </a:cubicBezTo>
                <a:cubicBezTo>
                  <a:pt x="11576893" y="1135806"/>
                  <a:pt x="11566909" y="1160472"/>
                  <a:pt x="11556925" y="1185725"/>
                </a:cubicBezTo>
                <a:cubicBezTo>
                  <a:pt x="11579829" y="1188661"/>
                  <a:pt x="11602734" y="1191598"/>
                  <a:pt x="11637383" y="1196296"/>
                </a:cubicBezTo>
                <a:cubicBezTo>
                  <a:pt x="11542830" y="1250326"/>
                  <a:pt x="11512879" y="1398909"/>
                  <a:pt x="11356075" y="1343117"/>
                </a:cubicBezTo>
                <a:cubicBezTo>
                  <a:pt x="11382502" y="1321975"/>
                  <a:pt x="11401882" y="1306705"/>
                  <a:pt x="11438294" y="1277928"/>
                </a:cubicBezTo>
                <a:cubicBezTo>
                  <a:pt x="11400121" y="1280278"/>
                  <a:pt x="11380740" y="1276754"/>
                  <a:pt x="11366645" y="1283214"/>
                </a:cubicBezTo>
                <a:cubicBezTo>
                  <a:pt x="11275616" y="1324324"/>
                  <a:pt x="11184587" y="1367196"/>
                  <a:pt x="11095321" y="1412416"/>
                </a:cubicBezTo>
                <a:cubicBezTo>
                  <a:pt x="11087686" y="1415940"/>
                  <a:pt x="11088861" y="1437082"/>
                  <a:pt x="11085924" y="1450002"/>
                </a:cubicBezTo>
                <a:cubicBezTo>
                  <a:pt x="10999593" y="1420051"/>
                  <a:pt x="10959658" y="1511667"/>
                  <a:pt x="10885660" y="1514016"/>
                </a:cubicBezTo>
                <a:cubicBezTo>
                  <a:pt x="10889184" y="1522826"/>
                  <a:pt x="10892708" y="1531048"/>
                  <a:pt x="10896232" y="1539857"/>
                </a:cubicBezTo>
                <a:cubicBezTo>
                  <a:pt x="10959071" y="1509318"/>
                  <a:pt x="11021323" y="1478779"/>
                  <a:pt x="11084162" y="1448241"/>
                </a:cubicBezTo>
                <a:cubicBezTo>
                  <a:pt x="11114701" y="1451177"/>
                  <a:pt x="11141128" y="1466446"/>
                  <a:pt x="11117050" y="1495223"/>
                </a:cubicBezTo>
                <a:cubicBezTo>
                  <a:pt x="11100606" y="1515191"/>
                  <a:pt x="11059497" y="1533397"/>
                  <a:pt x="11036005" y="1526937"/>
                </a:cubicBezTo>
                <a:cubicBezTo>
                  <a:pt x="10977277" y="1510493"/>
                  <a:pt x="10886835" y="1562174"/>
                  <a:pt x="10887422" y="1624426"/>
                </a:cubicBezTo>
                <a:cubicBezTo>
                  <a:pt x="10946151" y="1605045"/>
                  <a:pt x="11003705" y="1585078"/>
                  <a:pt x="11061845" y="1567459"/>
                </a:cubicBezTo>
                <a:cubicBezTo>
                  <a:pt x="11072417" y="1563935"/>
                  <a:pt x="11085924" y="1568634"/>
                  <a:pt x="11097670" y="1569221"/>
                </a:cubicBezTo>
                <a:cubicBezTo>
                  <a:pt x="11094734" y="1582141"/>
                  <a:pt x="11092384" y="1595062"/>
                  <a:pt x="11089448" y="1607982"/>
                </a:cubicBezTo>
                <a:cubicBezTo>
                  <a:pt x="11127034" y="1590950"/>
                  <a:pt x="11164620" y="1573919"/>
                  <a:pt x="11212190" y="1552777"/>
                </a:cubicBezTo>
                <a:cubicBezTo>
                  <a:pt x="11178715" y="1637933"/>
                  <a:pt x="11110003" y="1646155"/>
                  <a:pt x="11050687" y="1633822"/>
                </a:cubicBezTo>
                <a:cubicBezTo>
                  <a:pt x="10982562" y="1619727"/>
                  <a:pt x="10951436" y="1667297"/>
                  <a:pt x="10905628" y="1690789"/>
                </a:cubicBezTo>
                <a:cubicBezTo>
                  <a:pt x="10911501" y="1696074"/>
                  <a:pt x="10917961" y="1701947"/>
                  <a:pt x="10917374" y="1701360"/>
                </a:cubicBezTo>
                <a:cubicBezTo>
                  <a:pt x="10810488" y="1734835"/>
                  <a:pt x="10699492" y="1768897"/>
                  <a:pt x="10588495" y="1803547"/>
                </a:cubicBezTo>
                <a:cubicBezTo>
                  <a:pt x="10591431" y="1814705"/>
                  <a:pt x="10594955" y="1825864"/>
                  <a:pt x="10597891" y="1836435"/>
                </a:cubicBezTo>
                <a:cubicBezTo>
                  <a:pt x="10637827" y="1824102"/>
                  <a:pt x="10677762" y="1812356"/>
                  <a:pt x="10728856" y="1796500"/>
                </a:cubicBezTo>
                <a:cubicBezTo>
                  <a:pt x="10714761" y="1852879"/>
                  <a:pt x="10694793" y="1893401"/>
                  <a:pt x="10639001" y="1910433"/>
                </a:cubicBezTo>
                <a:cubicBezTo>
                  <a:pt x="10620208" y="1915718"/>
                  <a:pt x="10603764" y="1928638"/>
                  <a:pt x="10586734" y="1937448"/>
                </a:cubicBezTo>
                <a:cubicBezTo>
                  <a:pt x="10575575" y="1921591"/>
                  <a:pt x="10564417" y="1905734"/>
                  <a:pt x="10550909" y="1887529"/>
                </a:cubicBezTo>
                <a:cubicBezTo>
                  <a:pt x="10541512" y="1891052"/>
                  <a:pt x="10522720" y="1896925"/>
                  <a:pt x="10504514" y="1903385"/>
                </a:cubicBezTo>
                <a:cubicBezTo>
                  <a:pt x="10510387" y="1908083"/>
                  <a:pt x="10516260" y="1912782"/>
                  <a:pt x="10522132" y="1917480"/>
                </a:cubicBezTo>
                <a:cubicBezTo>
                  <a:pt x="10507450" y="1942733"/>
                  <a:pt x="10492768" y="1967399"/>
                  <a:pt x="10469864" y="2006747"/>
                </a:cubicBezTo>
                <a:cubicBezTo>
                  <a:pt x="10510387" y="2002636"/>
                  <a:pt x="10541512" y="1999700"/>
                  <a:pt x="10572639" y="1996763"/>
                </a:cubicBezTo>
                <a:cubicBezTo>
                  <a:pt x="10620796" y="1986192"/>
                  <a:pt x="10668365" y="1975621"/>
                  <a:pt x="10714761" y="1965637"/>
                </a:cubicBezTo>
                <a:cubicBezTo>
                  <a:pt x="10715348" y="2005573"/>
                  <a:pt x="10758220" y="2020255"/>
                  <a:pt x="10821647" y="2001461"/>
                </a:cubicBezTo>
                <a:cubicBezTo>
                  <a:pt x="10849249" y="2037286"/>
                  <a:pt x="10874502" y="2068999"/>
                  <a:pt x="10899168" y="2101300"/>
                </a:cubicBezTo>
                <a:cubicBezTo>
                  <a:pt x="10904454" y="2096601"/>
                  <a:pt x="10909739" y="2092490"/>
                  <a:pt x="10915612" y="2087792"/>
                </a:cubicBezTo>
                <a:cubicBezTo>
                  <a:pt x="10910914" y="2025540"/>
                  <a:pt x="10926770" y="2012033"/>
                  <a:pt x="11025434" y="1997351"/>
                </a:cubicBezTo>
                <a:cubicBezTo>
                  <a:pt x="11017799" y="2011445"/>
                  <a:pt x="11013688" y="2023191"/>
                  <a:pt x="11006053" y="2032000"/>
                </a:cubicBezTo>
                <a:cubicBezTo>
                  <a:pt x="10983150" y="2059015"/>
                  <a:pt x="10930881" y="2071935"/>
                  <a:pt x="10964356" y="2125966"/>
                </a:cubicBezTo>
                <a:cubicBezTo>
                  <a:pt x="10966706" y="2129489"/>
                  <a:pt x="10943801" y="2149457"/>
                  <a:pt x="10930881" y="2162964"/>
                </a:cubicBezTo>
                <a:cubicBezTo>
                  <a:pt x="10997832" y="2162964"/>
                  <a:pt x="11063020" y="2163552"/>
                  <a:pt x="11128796" y="2162377"/>
                </a:cubicBezTo>
                <a:cubicBezTo>
                  <a:pt x="11135843" y="2162377"/>
                  <a:pt x="11147001" y="2153568"/>
                  <a:pt x="11148763" y="2146521"/>
                </a:cubicBezTo>
                <a:cubicBezTo>
                  <a:pt x="11159922" y="2101300"/>
                  <a:pt x="11195159" y="2097776"/>
                  <a:pt x="11224523" y="2114220"/>
                </a:cubicBezTo>
                <a:cubicBezTo>
                  <a:pt x="11238618" y="2122442"/>
                  <a:pt x="11235094" y="2160028"/>
                  <a:pt x="11239792" y="2185281"/>
                </a:cubicBezTo>
                <a:cubicBezTo>
                  <a:pt x="11169905" y="2194091"/>
                  <a:pt x="11111177" y="2201725"/>
                  <a:pt x="11049512" y="2209360"/>
                </a:cubicBezTo>
                <a:cubicBezTo>
                  <a:pt x="11061258" y="2225804"/>
                  <a:pt x="11071242" y="2240486"/>
                  <a:pt x="11078877" y="2250470"/>
                </a:cubicBezTo>
                <a:cubicBezTo>
                  <a:pt x="11034243" y="2254581"/>
                  <a:pt x="10992546" y="2258692"/>
                  <a:pt x="10947913" y="2262803"/>
                </a:cubicBezTo>
                <a:cubicBezTo>
                  <a:pt x="10993720" y="2207598"/>
                  <a:pt x="10949087" y="2204662"/>
                  <a:pt x="10915024" y="2192329"/>
                </a:cubicBezTo>
                <a:cubicBezTo>
                  <a:pt x="10901517" y="2187630"/>
                  <a:pt x="10891533" y="2172361"/>
                  <a:pt x="10868042" y="2151219"/>
                </a:cubicBezTo>
                <a:cubicBezTo>
                  <a:pt x="10794631" y="2147108"/>
                  <a:pt x="10699492" y="2138299"/>
                  <a:pt x="10604939" y="2136537"/>
                </a:cubicBezTo>
                <a:cubicBezTo>
                  <a:pt x="10506862" y="2134775"/>
                  <a:pt x="10434627" y="2185868"/>
                  <a:pt x="10389406" y="2268675"/>
                </a:cubicBezTo>
                <a:cubicBezTo>
                  <a:pt x="10355344" y="2331515"/>
                  <a:pt x="10331853" y="2400814"/>
                  <a:pt x="10304250" y="2466590"/>
                </a:cubicBezTo>
                <a:cubicBezTo>
                  <a:pt x="10310710" y="2470114"/>
                  <a:pt x="10317758" y="2473637"/>
                  <a:pt x="10324218" y="2476574"/>
                </a:cubicBezTo>
                <a:cubicBezTo>
                  <a:pt x="10331265" y="2471288"/>
                  <a:pt x="10337725" y="2465415"/>
                  <a:pt x="10344772" y="2460130"/>
                </a:cubicBezTo>
                <a:cubicBezTo>
                  <a:pt x="10348296" y="2462479"/>
                  <a:pt x="10351820" y="2464241"/>
                  <a:pt x="10355344" y="2466590"/>
                </a:cubicBezTo>
                <a:cubicBezTo>
                  <a:pt x="10348296" y="2478336"/>
                  <a:pt x="10341836" y="2490081"/>
                  <a:pt x="10333614" y="2500652"/>
                </a:cubicBezTo>
                <a:cubicBezTo>
                  <a:pt x="10311298" y="2532366"/>
                  <a:pt x="10277235" y="2560555"/>
                  <a:pt x="10267251" y="2595792"/>
                </a:cubicBezTo>
                <a:cubicBezTo>
                  <a:pt x="10241411" y="2687996"/>
                  <a:pt x="10245521" y="2689170"/>
                  <a:pt x="10134526" y="2683297"/>
                </a:cubicBezTo>
                <a:cubicBezTo>
                  <a:pt x="10146271" y="2660981"/>
                  <a:pt x="10156255" y="2642775"/>
                  <a:pt x="10162715" y="2631029"/>
                </a:cubicBezTo>
                <a:cubicBezTo>
                  <a:pt x="10183857" y="2648648"/>
                  <a:pt x="10197365" y="2659806"/>
                  <a:pt x="10204412" y="2665679"/>
                </a:cubicBezTo>
                <a:cubicBezTo>
                  <a:pt x="10219094" y="2611062"/>
                  <a:pt x="10233189" y="2559381"/>
                  <a:pt x="10250220" y="2496541"/>
                </a:cubicBezTo>
                <a:cubicBezTo>
                  <a:pt x="10207936" y="2521207"/>
                  <a:pt x="10177984" y="2538826"/>
                  <a:pt x="10145096" y="2558206"/>
                </a:cubicBezTo>
                <a:cubicBezTo>
                  <a:pt x="10146271" y="2565841"/>
                  <a:pt x="10148620" y="2578174"/>
                  <a:pt x="10151556" y="2595792"/>
                </a:cubicBezTo>
                <a:cubicBezTo>
                  <a:pt x="10098701" y="2586396"/>
                  <a:pt x="10085781" y="2480685"/>
                  <a:pt x="10012370" y="2545286"/>
                </a:cubicBezTo>
                <a:cubicBezTo>
                  <a:pt x="10027052" y="2543524"/>
                  <a:pt x="10041734" y="2542349"/>
                  <a:pt x="10056417" y="2540588"/>
                </a:cubicBezTo>
                <a:cubicBezTo>
                  <a:pt x="10061115" y="2546461"/>
                  <a:pt x="10065813" y="2551746"/>
                  <a:pt x="10069924" y="2557619"/>
                </a:cubicBezTo>
                <a:cubicBezTo>
                  <a:pt x="10058179" y="2565841"/>
                  <a:pt x="10046433" y="2574063"/>
                  <a:pt x="10037036" y="2580523"/>
                </a:cubicBezTo>
                <a:cubicBezTo>
                  <a:pt x="10120431" y="2615760"/>
                  <a:pt x="10123367" y="2699741"/>
                  <a:pt x="10147445" y="2787247"/>
                </a:cubicBezTo>
                <a:cubicBezTo>
                  <a:pt x="10178572" y="2771390"/>
                  <a:pt x="10213809" y="2753184"/>
                  <a:pt x="10249046" y="2734978"/>
                </a:cubicBezTo>
                <a:cubicBezTo>
                  <a:pt x="10251982" y="2740264"/>
                  <a:pt x="10254919" y="2746137"/>
                  <a:pt x="10258442" y="2751422"/>
                </a:cubicBezTo>
                <a:cubicBezTo>
                  <a:pt x="10243173" y="2762581"/>
                  <a:pt x="10227316" y="2774326"/>
                  <a:pt x="10212634" y="2784897"/>
                </a:cubicBezTo>
                <a:cubicBezTo>
                  <a:pt x="10213809" y="2791358"/>
                  <a:pt x="10214396" y="2798405"/>
                  <a:pt x="10214983" y="2798992"/>
                </a:cubicBezTo>
                <a:cubicBezTo>
                  <a:pt x="10232602" y="2799579"/>
                  <a:pt x="10260204" y="2806627"/>
                  <a:pt x="10265489" y="2798992"/>
                </a:cubicBezTo>
                <a:cubicBezTo>
                  <a:pt x="10283108" y="2773152"/>
                  <a:pt x="10292504" y="2741438"/>
                  <a:pt x="10306012" y="2712074"/>
                </a:cubicBezTo>
                <a:cubicBezTo>
                  <a:pt x="10310123" y="2702678"/>
                  <a:pt x="10316583" y="2693868"/>
                  <a:pt x="10332440" y="2689170"/>
                </a:cubicBezTo>
                <a:cubicBezTo>
                  <a:pt x="10319520" y="2732629"/>
                  <a:pt x="10307186" y="2775501"/>
                  <a:pt x="10290156" y="2834229"/>
                </a:cubicBezTo>
                <a:cubicBezTo>
                  <a:pt x="10315408" y="2817198"/>
                  <a:pt x="10326567" y="2809563"/>
                  <a:pt x="10338312" y="2801929"/>
                </a:cubicBezTo>
                <a:cubicBezTo>
                  <a:pt x="10343011" y="2804865"/>
                  <a:pt x="10347709" y="2807802"/>
                  <a:pt x="10351820" y="2810738"/>
                </a:cubicBezTo>
                <a:cubicBezTo>
                  <a:pt x="10341836" y="2825420"/>
                  <a:pt x="10334202" y="2842451"/>
                  <a:pt x="10321281" y="2854784"/>
                </a:cubicBezTo>
                <a:cubicBezTo>
                  <a:pt x="10303663" y="2871228"/>
                  <a:pt x="10283695" y="2888259"/>
                  <a:pt x="10261966" y="2897656"/>
                </a:cubicBezTo>
                <a:cubicBezTo>
                  <a:pt x="10191492" y="2928195"/>
                  <a:pt x="10207348" y="3010414"/>
                  <a:pt x="10163890" y="3056222"/>
                </a:cubicBezTo>
                <a:cubicBezTo>
                  <a:pt x="10140398" y="3080888"/>
                  <a:pt x="10116319" y="3104967"/>
                  <a:pt x="10092828" y="3129633"/>
                </a:cubicBezTo>
                <a:cubicBezTo>
                  <a:pt x="10096939" y="3129633"/>
                  <a:pt x="10111034" y="3129633"/>
                  <a:pt x="10139810" y="3129633"/>
                </a:cubicBezTo>
                <a:cubicBezTo>
                  <a:pt x="10117494" y="3180139"/>
                  <a:pt x="10097526" y="3225947"/>
                  <a:pt x="10074622" y="3277628"/>
                </a:cubicBezTo>
                <a:cubicBezTo>
                  <a:pt x="10189730" y="3263533"/>
                  <a:pt x="10312472" y="3248264"/>
                  <a:pt x="10431104" y="3234169"/>
                </a:cubicBezTo>
                <a:cubicBezTo>
                  <a:pt x="10418770" y="3272342"/>
                  <a:pt x="10403501" y="3320500"/>
                  <a:pt x="10384121" y="3381577"/>
                </a:cubicBezTo>
                <a:cubicBezTo>
                  <a:pt x="10416421" y="3376879"/>
                  <a:pt x="10443436" y="3372768"/>
                  <a:pt x="10454595" y="3371006"/>
                </a:cubicBezTo>
                <a:cubicBezTo>
                  <a:pt x="10533878" y="3446179"/>
                  <a:pt x="10601416" y="3391561"/>
                  <a:pt x="10671302" y="3374530"/>
                </a:cubicBezTo>
                <a:cubicBezTo>
                  <a:pt x="10628431" y="3412116"/>
                  <a:pt x="10584971" y="3449115"/>
                  <a:pt x="10542099" y="3486701"/>
                </a:cubicBezTo>
                <a:cubicBezTo>
                  <a:pt x="10521545" y="3504907"/>
                  <a:pt x="10483959" y="3516065"/>
                  <a:pt x="10512735" y="3555413"/>
                </a:cubicBezTo>
                <a:cubicBezTo>
                  <a:pt x="10485720" y="3551890"/>
                  <a:pt x="10455182" y="3539556"/>
                  <a:pt x="10432278" y="3547191"/>
                </a:cubicBezTo>
                <a:cubicBezTo>
                  <a:pt x="10338900" y="3579492"/>
                  <a:pt x="10248458" y="3618840"/>
                  <a:pt x="10139223" y="3662299"/>
                </a:cubicBezTo>
                <a:cubicBezTo>
                  <a:pt x="10176222" y="3662299"/>
                  <a:pt x="10198539" y="3667584"/>
                  <a:pt x="10216745" y="3661711"/>
                </a:cubicBezTo>
                <a:cubicBezTo>
                  <a:pt x="10314234" y="3628824"/>
                  <a:pt x="10411136" y="3593587"/>
                  <a:pt x="10508037" y="3558937"/>
                </a:cubicBezTo>
                <a:cubicBezTo>
                  <a:pt x="10486308" y="3578317"/>
                  <a:pt x="10466341" y="3601809"/>
                  <a:pt x="10442261" y="3617078"/>
                </a:cubicBezTo>
                <a:cubicBezTo>
                  <a:pt x="10388232" y="3651140"/>
                  <a:pt x="10331265" y="3681092"/>
                  <a:pt x="10266076" y="3718678"/>
                </a:cubicBezTo>
                <a:cubicBezTo>
                  <a:pt x="10338312" y="3738646"/>
                  <a:pt x="10397628" y="3755089"/>
                  <a:pt x="10468102" y="3774470"/>
                </a:cubicBezTo>
                <a:cubicBezTo>
                  <a:pt x="10445786" y="3792676"/>
                  <a:pt x="10435801" y="3800897"/>
                  <a:pt x="10418770" y="3814405"/>
                </a:cubicBezTo>
                <a:cubicBezTo>
                  <a:pt x="10445786" y="3814405"/>
                  <a:pt x="10465753" y="3814405"/>
                  <a:pt x="10485720" y="3814405"/>
                </a:cubicBezTo>
                <a:cubicBezTo>
                  <a:pt x="10469277" y="3857864"/>
                  <a:pt x="10454007" y="3896037"/>
                  <a:pt x="10439325" y="3934798"/>
                </a:cubicBezTo>
                <a:cubicBezTo>
                  <a:pt x="10407612" y="3925402"/>
                  <a:pt x="10373549" y="3905434"/>
                  <a:pt x="10343598" y="3910132"/>
                </a:cubicBezTo>
                <a:cubicBezTo>
                  <a:pt x="10297790" y="3916592"/>
                  <a:pt x="10254331" y="3940084"/>
                  <a:pt x="10204999" y="3958289"/>
                </a:cubicBezTo>
                <a:cubicBezTo>
                  <a:pt x="10203824" y="3970622"/>
                  <a:pt x="10202063" y="3990590"/>
                  <a:pt x="10200301" y="4015256"/>
                </a:cubicBezTo>
                <a:cubicBezTo>
                  <a:pt x="10280758" y="3988241"/>
                  <a:pt x="10359455" y="3961226"/>
                  <a:pt x="10438738" y="3934798"/>
                </a:cubicBezTo>
                <a:cubicBezTo>
                  <a:pt x="10567353" y="3940084"/>
                  <a:pt x="10643700" y="3797961"/>
                  <a:pt x="10785235" y="3826738"/>
                </a:cubicBezTo>
                <a:cubicBezTo>
                  <a:pt x="10731792" y="3866086"/>
                  <a:pt x="10678350" y="3905434"/>
                  <a:pt x="10624319" y="3944195"/>
                </a:cubicBezTo>
                <a:cubicBezTo>
                  <a:pt x="10617272" y="3949480"/>
                  <a:pt x="10605526" y="3957702"/>
                  <a:pt x="10600241" y="3955353"/>
                </a:cubicBezTo>
                <a:cubicBezTo>
                  <a:pt x="10522720" y="3919529"/>
                  <a:pt x="10487483" y="3977082"/>
                  <a:pt x="10439325" y="4028176"/>
                </a:cubicBezTo>
                <a:cubicBezTo>
                  <a:pt x="10495117" y="4019954"/>
                  <a:pt x="10542687" y="4012907"/>
                  <a:pt x="10590844" y="4005859"/>
                </a:cubicBezTo>
                <a:cubicBezTo>
                  <a:pt x="10592019" y="4009971"/>
                  <a:pt x="10593194" y="4014669"/>
                  <a:pt x="10594368" y="4018780"/>
                </a:cubicBezTo>
                <a:cubicBezTo>
                  <a:pt x="10496292" y="4048144"/>
                  <a:pt x="10397628" y="4077508"/>
                  <a:pt x="10299552" y="4106872"/>
                </a:cubicBezTo>
                <a:cubicBezTo>
                  <a:pt x="10298377" y="4112745"/>
                  <a:pt x="10297790" y="4118618"/>
                  <a:pt x="10296616" y="4123903"/>
                </a:cubicBezTo>
                <a:cubicBezTo>
                  <a:pt x="10325393" y="4126253"/>
                  <a:pt x="10354169" y="4128601"/>
                  <a:pt x="10404676" y="4133300"/>
                </a:cubicBezTo>
                <a:cubicBezTo>
                  <a:pt x="10360042" y="4149744"/>
                  <a:pt x="10334202" y="4160315"/>
                  <a:pt x="10307186" y="4168537"/>
                </a:cubicBezTo>
                <a:cubicBezTo>
                  <a:pt x="10269601" y="4179695"/>
                  <a:pt x="10230252" y="4184981"/>
                  <a:pt x="10218507" y="4233725"/>
                </a:cubicBezTo>
                <a:cubicBezTo>
                  <a:pt x="10216157" y="4243122"/>
                  <a:pt x="10195602" y="4248995"/>
                  <a:pt x="10182095" y="4253106"/>
                </a:cubicBezTo>
                <a:cubicBezTo>
                  <a:pt x="10180333" y="4253693"/>
                  <a:pt x="10172699" y="4236662"/>
                  <a:pt x="10160953" y="4216107"/>
                </a:cubicBezTo>
                <a:cubicBezTo>
                  <a:pt x="10150382" y="4245471"/>
                  <a:pt x="10142747" y="4267788"/>
                  <a:pt x="10135113" y="4289517"/>
                </a:cubicBezTo>
                <a:cubicBezTo>
                  <a:pt x="10131001" y="4289517"/>
                  <a:pt x="10126891" y="4289517"/>
                  <a:pt x="10122780" y="4288930"/>
                </a:cubicBezTo>
                <a:cubicBezTo>
                  <a:pt x="10121605" y="4269550"/>
                  <a:pt x="10120431" y="4249582"/>
                  <a:pt x="10119256" y="4221393"/>
                </a:cubicBezTo>
                <a:cubicBezTo>
                  <a:pt x="10088717" y="4261328"/>
                  <a:pt x="10059940" y="4298914"/>
                  <a:pt x="10032925" y="4334738"/>
                </a:cubicBezTo>
                <a:cubicBezTo>
                  <a:pt x="10015894" y="4331802"/>
                  <a:pt x="9984180" y="4318882"/>
                  <a:pt x="9955404" y="4323580"/>
                </a:cubicBezTo>
                <a:cubicBezTo>
                  <a:pt x="9918405" y="4329453"/>
                  <a:pt x="9884342" y="4349420"/>
                  <a:pt x="9852042" y="4374673"/>
                </a:cubicBezTo>
                <a:cubicBezTo>
                  <a:pt x="9944833" y="4367626"/>
                  <a:pt x="10037624" y="4360578"/>
                  <a:pt x="10125716" y="4354119"/>
                </a:cubicBezTo>
                <a:cubicBezTo>
                  <a:pt x="10108685" y="4407561"/>
                  <a:pt x="10092828" y="4462179"/>
                  <a:pt x="10073448" y="4516209"/>
                </a:cubicBezTo>
                <a:cubicBezTo>
                  <a:pt x="10069336" y="4527367"/>
                  <a:pt x="10054654" y="4537938"/>
                  <a:pt x="10042322" y="4543224"/>
                </a:cubicBezTo>
                <a:cubicBezTo>
                  <a:pt x="9981244" y="4568477"/>
                  <a:pt x="9921341" y="4597841"/>
                  <a:pt x="9857327" y="4612523"/>
                </a:cubicBezTo>
                <a:cubicBezTo>
                  <a:pt x="9815630" y="4621920"/>
                  <a:pt x="9798599" y="4641887"/>
                  <a:pt x="9788028" y="4677711"/>
                </a:cubicBezTo>
                <a:cubicBezTo>
                  <a:pt x="9780981" y="4700616"/>
                  <a:pt x="9770997" y="4722345"/>
                  <a:pt x="9756315" y="4760519"/>
                </a:cubicBezTo>
                <a:cubicBezTo>
                  <a:pt x="9747506" y="4719409"/>
                  <a:pt x="9742807" y="4698266"/>
                  <a:pt x="9733998" y="4658331"/>
                </a:cubicBezTo>
                <a:cubicBezTo>
                  <a:pt x="9714030" y="4694743"/>
                  <a:pt x="9705221" y="4711774"/>
                  <a:pt x="9689952" y="4739376"/>
                </a:cubicBezTo>
                <a:cubicBezTo>
                  <a:pt x="9671746" y="4713536"/>
                  <a:pt x="9657651" y="4694156"/>
                  <a:pt x="9631223" y="4656569"/>
                </a:cubicBezTo>
                <a:cubicBezTo>
                  <a:pt x="9628287" y="4692981"/>
                  <a:pt x="9619478" y="4714123"/>
                  <a:pt x="9626526" y="4727631"/>
                </a:cubicBezTo>
                <a:cubicBezTo>
                  <a:pt x="9645905" y="4764630"/>
                  <a:pt x="9647080" y="4759931"/>
                  <a:pt x="9613605" y="4771090"/>
                </a:cubicBezTo>
                <a:cubicBezTo>
                  <a:pt x="9549591" y="4792232"/>
                  <a:pt x="9486752" y="4818072"/>
                  <a:pt x="9423325" y="4841564"/>
                </a:cubicBezTo>
                <a:cubicBezTo>
                  <a:pt x="9425087" y="4849786"/>
                  <a:pt x="9426261" y="4858007"/>
                  <a:pt x="9428023" y="4866230"/>
                </a:cubicBezTo>
                <a:cubicBezTo>
                  <a:pt x="9465610" y="4863880"/>
                  <a:pt x="9502608" y="4861531"/>
                  <a:pt x="9549004" y="4858595"/>
                </a:cubicBezTo>
                <a:cubicBezTo>
                  <a:pt x="9523163" y="4895594"/>
                  <a:pt x="9504957" y="4921434"/>
                  <a:pt x="9484990" y="4950798"/>
                </a:cubicBezTo>
                <a:cubicBezTo>
                  <a:pt x="9509069" y="4957259"/>
                  <a:pt x="9525512" y="4961370"/>
                  <a:pt x="9547829" y="4967242"/>
                </a:cubicBezTo>
                <a:cubicBezTo>
                  <a:pt x="9537258" y="4976639"/>
                  <a:pt x="9533147" y="4981337"/>
                  <a:pt x="9528449" y="4984861"/>
                </a:cubicBezTo>
                <a:cubicBezTo>
                  <a:pt x="9480879" y="5014225"/>
                  <a:pt x="9430960" y="5039478"/>
                  <a:pt x="9388088" y="5074128"/>
                </a:cubicBezTo>
                <a:cubicBezTo>
                  <a:pt x="9379279" y="5081175"/>
                  <a:pt x="9399834" y="5123460"/>
                  <a:pt x="9407469" y="5154586"/>
                </a:cubicBezTo>
                <a:cubicBezTo>
                  <a:pt x="9256537" y="5185124"/>
                  <a:pt x="9086225" y="5219774"/>
                  <a:pt x="8910627" y="5255011"/>
                </a:cubicBezTo>
                <a:cubicBezTo>
                  <a:pt x="8910040" y="5312565"/>
                  <a:pt x="8878914" y="5324311"/>
                  <a:pt x="8828407" y="5310216"/>
                </a:cubicBezTo>
                <a:cubicBezTo>
                  <a:pt x="8752061" y="5289074"/>
                  <a:pt x="8676301" y="5263820"/>
                  <a:pt x="8598780" y="5252075"/>
                </a:cubicBezTo>
                <a:cubicBezTo>
                  <a:pt x="8560606" y="5246202"/>
                  <a:pt x="8518322" y="5267931"/>
                  <a:pt x="8480148" y="5293185"/>
                </a:cubicBezTo>
                <a:cubicBezTo>
                  <a:pt x="8557082" y="5301406"/>
                  <a:pt x="8633429" y="5309628"/>
                  <a:pt x="8710364" y="5317850"/>
                </a:cubicBezTo>
                <a:cubicBezTo>
                  <a:pt x="8709189" y="5326659"/>
                  <a:pt x="8707427" y="5334882"/>
                  <a:pt x="8706252" y="5343691"/>
                </a:cubicBezTo>
                <a:cubicBezTo>
                  <a:pt x="8603478" y="5329009"/>
                  <a:pt x="8500116" y="5314327"/>
                  <a:pt x="8397341" y="5299645"/>
                </a:cubicBezTo>
                <a:cubicBezTo>
                  <a:pt x="8397929" y="5293185"/>
                  <a:pt x="8399104" y="5286724"/>
                  <a:pt x="8399691" y="5280264"/>
                </a:cubicBezTo>
                <a:cubicBezTo>
                  <a:pt x="8392056" y="5293185"/>
                  <a:pt x="8384422" y="5306105"/>
                  <a:pt x="8376200" y="5319025"/>
                </a:cubicBezTo>
                <a:cubicBezTo>
                  <a:pt x="8402040" y="5328422"/>
                  <a:pt x="8427880" y="5338405"/>
                  <a:pt x="8469578" y="5354262"/>
                </a:cubicBezTo>
                <a:cubicBezTo>
                  <a:pt x="8433166" y="5366008"/>
                  <a:pt x="8413198" y="5372468"/>
                  <a:pt x="8393818" y="5378928"/>
                </a:cubicBezTo>
                <a:cubicBezTo>
                  <a:pt x="8394405" y="5384214"/>
                  <a:pt x="8395579" y="5389499"/>
                  <a:pt x="8396167" y="5394197"/>
                </a:cubicBezTo>
                <a:cubicBezTo>
                  <a:pt x="8426706" y="5390086"/>
                  <a:pt x="8457244" y="5386562"/>
                  <a:pt x="8492481" y="5381864"/>
                </a:cubicBezTo>
                <a:cubicBezTo>
                  <a:pt x="8493656" y="5398308"/>
                  <a:pt x="8494243" y="5414752"/>
                  <a:pt x="8496592" y="5447640"/>
                </a:cubicBezTo>
                <a:cubicBezTo>
                  <a:pt x="8510099" y="5421799"/>
                  <a:pt x="8516560" y="5409467"/>
                  <a:pt x="8524194" y="5394785"/>
                </a:cubicBezTo>
                <a:cubicBezTo>
                  <a:pt x="8547099" y="5416514"/>
                  <a:pt x="8567066" y="5435307"/>
                  <a:pt x="8581748" y="5448815"/>
                </a:cubicBezTo>
                <a:cubicBezTo>
                  <a:pt x="8569416" y="5476417"/>
                  <a:pt x="8564130" y="5513416"/>
                  <a:pt x="8544749" y="5523987"/>
                </a:cubicBezTo>
                <a:cubicBezTo>
                  <a:pt x="8511274" y="5542193"/>
                  <a:pt x="8469578" y="5548065"/>
                  <a:pt x="8430816" y="5551002"/>
                </a:cubicBezTo>
                <a:cubicBezTo>
                  <a:pt x="8375612" y="5555113"/>
                  <a:pt x="8320408" y="5552176"/>
                  <a:pt x="8264616" y="5552176"/>
                </a:cubicBezTo>
                <a:cubicBezTo>
                  <a:pt x="8264029" y="5558636"/>
                  <a:pt x="8263441" y="5565097"/>
                  <a:pt x="8263441" y="5571557"/>
                </a:cubicBezTo>
                <a:cubicBezTo>
                  <a:pt x="8322169" y="5594461"/>
                  <a:pt x="8380310" y="5617365"/>
                  <a:pt x="8439038" y="5640269"/>
                </a:cubicBezTo>
                <a:cubicBezTo>
                  <a:pt x="8438451" y="5647903"/>
                  <a:pt x="8437277" y="5655538"/>
                  <a:pt x="8436689" y="5663173"/>
                </a:cubicBezTo>
                <a:cubicBezTo>
                  <a:pt x="8346248" y="5657887"/>
                  <a:pt x="8255807" y="5653189"/>
                  <a:pt x="8160079" y="5647903"/>
                </a:cubicBezTo>
                <a:cubicBezTo>
                  <a:pt x="8152445" y="5658475"/>
                  <a:pt x="8138937" y="5677268"/>
                  <a:pt x="8136001" y="5681379"/>
                </a:cubicBezTo>
                <a:cubicBezTo>
                  <a:pt x="8081383" y="5660237"/>
                  <a:pt x="8041448" y="5644380"/>
                  <a:pt x="7994465" y="5625587"/>
                </a:cubicBezTo>
                <a:cubicBezTo>
                  <a:pt x="8000338" y="5652015"/>
                  <a:pt x="8003275" y="5664935"/>
                  <a:pt x="8006798" y="5681966"/>
                </a:cubicBezTo>
                <a:cubicBezTo>
                  <a:pt x="7975085" y="5685490"/>
                  <a:pt x="7944546" y="5696061"/>
                  <a:pt x="7919293" y="5689601"/>
                </a:cubicBezTo>
                <a:cubicBezTo>
                  <a:pt x="7857628" y="5673157"/>
                  <a:pt x="7798313" y="5647316"/>
                  <a:pt x="7737822" y="5626761"/>
                </a:cubicBezTo>
                <a:cubicBezTo>
                  <a:pt x="7693776" y="5612079"/>
                  <a:pt x="7647968" y="5602095"/>
                  <a:pt x="7604509" y="5585652"/>
                </a:cubicBezTo>
                <a:cubicBezTo>
                  <a:pt x="7529337" y="5556875"/>
                  <a:pt x="7454752" y="5525749"/>
                  <a:pt x="7381929" y="5491686"/>
                </a:cubicBezTo>
                <a:cubicBezTo>
                  <a:pt x="7351390" y="5477591"/>
                  <a:pt x="7319090" y="5454688"/>
                  <a:pt x="7353740" y="5405943"/>
                </a:cubicBezTo>
                <a:cubicBezTo>
                  <a:pt x="7396024" y="5421212"/>
                  <a:pt x="7439483" y="5434720"/>
                  <a:pt x="7480593" y="5453513"/>
                </a:cubicBezTo>
                <a:cubicBezTo>
                  <a:pt x="7520527" y="5471719"/>
                  <a:pt x="7558114" y="5496384"/>
                  <a:pt x="7615668" y="5529272"/>
                </a:cubicBezTo>
                <a:cubicBezTo>
                  <a:pt x="7605096" y="5486401"/>
                  <a:pt x="7605684" y="5451164"/>
                  <a:pt x="7588653" y="5432958"/>
                </a:cubicBezTo>
                <a:cubicBezTo>
                  <a:pt x="7572209" y="5415339"/>
                  <a:pt x="7536972" y="5415339"/>
                  <a:pt x="7495862" y="5403006"/>
                </a:cubicBezTo>
                <a:cubicBezTo>
                  <a:pt x="7471196" y="5354262"/>
                  <a:pt x="7406595" y="5337818"/>
                  <a:pt x="7341994" y="5320199"/>
                </a:cubicBezTo>
                <a:cubicBezTo>
                  <a:pt x="7335533" y="5318438"/>
                  <a:pt x="7331423" y="5309628"/>
                  <a:pt x="7325550" y="5304343"/>
                </a:cubicBezTo>
                <a:cubicBezTo>
                  <a:pt x="7263885" y="5246202"/>
                  <a:pt x="7201633" y="5188061"/>
                  <a:pt x="7138793" y="5129332"/>
                </a:cubicBezTo>
                <a:cubicBezTo>
                  <a:pt x="7118238" y="5158109"/>
                  <a:pt x="7108255" y="5171617"/>
                  <a:pt x="7098271" y="5185711"/>
                </a:cubicBezTo>
                <a:cubicBezTo>
                  <a:pt x="7090049" y="5169855"/>
                  <a:pt x="7081827" y="5154586"/>
                  <a:pt x="7074192" y="5138729"/>
                </a:cubicBezTo>
                <a:cubicBezTo>
                  <a:pt x="7068319" y="5126983"/>
                  <a:pt x="7065383" y="5110539"/>
                  <a:pt x="7055987" y="5104079"/>
                </a:cubicBezTo>
                <a:cubicBezTo>
                  <a:pt x="6929721" y="5020098"/>
                  <a:pt x="6801106" y="4939053"/>
                  <a:pt x="6675427" y="4853309"/>
                </a:cubicBezTo>
                <a:cubicBezTo>
                  <a:pt x="6633730" y="4825120"/>
                  <a:pt x="6593795" y="4790470"/>
                  <a:pt x="6563256" y="4750535"/>
                </a:cubicBezTo>
                <a:cubicBezTo>
                  <a:pt x="6502766" y="4671251"/>
                  <a:pt x="6450498" y="4717647"/>
                  <a:pt x="6397642" y="4754058"/>
                </a:cubicBezTo>
                <a:cubicBezTo>
                  <a:pt x="6368278" y="4774613"/>
                  <a:pt x="6343612" y="4801041"/>
                  <a:pt x="6310137" y="4830405"/>
                </a:cubicBezTo>
                <a:cubicBezTo>
                  <a:pt x="6313660" y="4810438"/>
                  <a:pt x="6316010" y="4795756"/>
                  <a:pt x="6318946" y="4781074"/>
                </a:cubicBezTo>
                <a:cubicBezTo>
                  <a:pt x="6365342" y="4746424"/>
                  <a:pt x="6412324" y="4711774"/>
                  <a:pt x="6458720" y="4677124"/>
                </a:cubicBezTo>
                <a:cubicBezTo>
                  <a:pt x="6425832" y="4675950"/>
                  <a:pt x="6399404" y="4685346"/>
                  <a:pt x="6371802" y="4691806"/>
                </a:cubicBezTo>
                <a:cubicBezTo>
                  <a:pt x="6323058" y="4702377"/>
                  <a:pt x="6300740" y="4728218"/>
                  <a:pt x="6319533" y="4779312"/>
                </a:cubicBezTo>
                <a:close/>
                <a:moveTo>
                  <a:pt x="1190202" y="3912481"/>
                </a:moveTo>
                <a:cubicBezTo>
                  <a:pt x="1188440" y="3912481"/>
                  <a:pt x="1186678" y="3913069"/>
                  <a:pt x="1184329" y="3913069"/>
                </a:cubicBezTo>
                <a:cubicBezTo>
                  <a:pt x="1177869" y="3939497"/>
                  <a:pt x="1167885" y="3965924"/>
                  <a:pt x="1165536" y="3992352"/>
                </a:cubicBezTo>
                <a:cubicBezTo>
                  <a:pt x="1163774" y="4012319"/>
                  <a:pt x="1174345" y="4032874"/>
                  <a:pt x="1176694" y="4053429"/>
                </a:cubicBezTo>
                <a:cubicBezTo>
                  <a:pt x="1183741" y="4108047"/>
                  <a:pt x="1173758" y="4172061"/>
                  <a:pt x="1198424" y="4216694"/>
                </a:cubicBezTo>
                <a:cubicBezTo>
                  <a:pt x="1253041" y="4314183"/>
                  <a:pt x="1325864" y="4401688"/>
                  <a:pt x="1389878" y="4494479"/>
                </a:cubicBezTo>
                <a:cubicBezTo>
                  <a:pt x="1439210" y="4566128"/>
                  <a:pt x="1484430" y="4640126"/>
                  <a:pt x="1533175" y="4712361"/>
                </a:cubicBezTo>
                <a:cubicBezTo>
                  <a:pt x="1539048" y="4721171"/>
                  <a:pt x="1554904" y="4723520"/>
                  <a:pt x="1563714" y="4728218"/>
                </a:cubicBezTo>
                <a:cubicBezTo>
                  <a:pt x="1579570" y="4654220"/>
                  <a:pt x="1594840" y="4584921"/>
                  <a:pt x="1607173" y="4527954"/>
                </a:cubicBezTo>
                <a:cubicBezTo>
                  <a:pt x="1537873" y="4467464"/>
                  <a:pt x="1472098" y="4410498"/>
                  <a:pt x="1406909" y="4354119"/>
                </a:cubicBezTo>
                <a:cubicBezTo>
                  <a:pt x="1410433" y="4350007"/>
                  <a:pt x="1413956" y="4345896"/>
                  <a:pt x="1417480" y="4341786"/>
                </a:cubicBezTo>
                <a:cubicBezTo>
                  <a:pt x="1429813" y="4350007"/>
                  <a:pt x="1442733" y="4358230"/>
                  <a:pt x="1455066" y="4367039"/>
                </a:cubicBezTo>
                <a:cubicBezTo>
                  <a:pt x="1458590" y="4364102"/>
                  <a:pt x="1461526" y="4361166"/>
                  <a:pt x="1465050" y="4358817"/>
                </a:cubicBezTo>
                <a:cubicBezTo>
                  <a:pt x="1426877" y="4288930"/>
                  <a:pt x="1388703" y="4219043"/>
                  <a:pt x="1352292" y="4152093"/>
                </a:cubicBezTo>
                <a:cubicBezTo>
                  <a:pt x="1338197" y="4153855"/>
                  <a:pt x="1320578" y="4156204"/>
                  <a:pt x="1302960" y="4158553"/>
                </a:cubicBezTo>
                <a:cubicBezTo>
                  <a:pt x="1301198" y="4128601"/>
                  <a:pt x="1298849" y="4098650"/>
                  <a:pt x="1297674" y="4068699"/>
                </a:cubicBezTo>
                <a:cubicBezTo>
                  <a:pt x="1297087" y="4051667"/>
                  <a:pt x="1298849" y="4034049"/>
                  <a:pt x="1300024" y="4017018"/>
                </a:cubicBezTo>
                <a:cubicBezTo>
                  <a:pt x="1284754" y="4018192"/>
                  <a:pt x="1269485" y="4019367"/>
                  <a:pt x="1247168" y="4021129"/>
                </a:cubicBezTo>
                <a:cubicBezTo>
                  <a:pt x="1247168" y="3980606"/>
                  <a:pt x="1247168" y="3939497"/>
                  <a:pt x="1247168" y="3897799"/>
                </a:cubicBezTo>
                <a:cubicBezTo>
                  <a:pt x="1247168" y="3857277"/>
                  <a:pt x="1247168" y="3817341"/>
                  <a:pt x="1247168" y="3776819"/>
                </a:cubicBezTo>
                <a:cubicBezTo>
                  <a:pt x="1237771" y="3776231"/>
                  <a:pt x="1227788" y="3775644"/>
                  <a:pt x="1218391" y="3775057"/>
                </a:cubicBezTo>
                <a:cubicBezTo>
                  <a:pt x="1208995" y="3820278"/>
                  <a:pt x="1199598" y="3866673"/>
                  <a:pt x="1190202" y="3912481"/>
                </a:cubicBezTo>
                <a:close/>
                <a:moveTo>
                  <a:pt x="7764250" y="5190997"/>
                </a:moveTo>
                <a:cubicBezTo>
                  <a:pt x="7765425" y="5185124"/>
                  <a:pt x="7766599" y="5179839"/>
                  <a:pt x="7767774" y="5173966"/>
                </a:cubicBezTo>
                <a:cubicBezTo>
                  <a:pt x="7784218" y="5170442"/>
                  <a:pt x="7800662" y="5166331"/>
                  <a:pt x="7816518" y="5163395"/>
                </a:cubicBezTo>
                <a:cubicBezTo>
                  <a:pt x="7799487" y="5049462"/>
                  <a:pt x="7710807" y="5085286"/>
                  <a:pt x="7651492" y="5088810"/>
                </a:cubicBezTo>
                <a:cubicBezTo>
                  <a:pt x="7613906" y="5091159"/>
                  <a:pt x="7549892" y="5080000"/>
                  <a:pt x="7529337" y="5145189"/>
                </a:cubicBezTo>
                <a:cubicBezTo>
                  <a:pt x="7485290" y="5133443"/>
                  <a:pt x="7438308" y="5121698"/>
                  <a:pt x="7400134" y="5111714"/>
                </a:cubicBezTo>
                <a:cubicBezTo>
                  <a:pt x="7407769" y="5090572"/>
                  <a:pt x="7414229" y="5070604"/>
                  <a:pt x="7421277" y="5051224"/>
                </a:cubicBezTo>
                <a:cubicBezTo>
                  <a:pt x="7389564" y="5044763"/>
                  <a:pt x="7358437" y="5037716"/>
                  <a:pt x="7330835" y="5031844"/>
                </a:cubicBezTo>
                <a:cubicBezTo>
                  <a:pt x="7310868" y="5014812"/>
                  <a:pt x="7290313" y="4996607"/>
                  <a:pt x="7269171" y="4978988"/>
                </a:cubicBezTo>
                <a:cubicBezTo>
                  <a:pt x="7267996" y="4977813"/>
                  <a:pt x="7263298" y="4981924"/>
                  <a:pt x="7256838" y="4984861"/>
                </a:cubicBezTo>
                <a:cubicBezTo>
                  <a:pt x="7271520" y="4995432"/>
                  <a:pt x="7285027" y="5005416"/>
                  <a:pt x="7305582" y="5020685"/>
                </a:cubicBezTo>
                <a:cubicBezTo>
                  <a:pt x="7278567" y="5024796"/>
                  <a:pt x="7261536" y="5027732"/>
                  <a:pt x="7221013" y="5033605"/>
                </a:cubicBezTo>
                <a:cubicBezTo>
                  <a:pt x="7261536" y="5071779"/>
                  <a:pt x="7286202" y="5102905"/>
                  <a:pt x="7317915" y="5123460"/>
                </a:cubicBezTo>
                <a:cubicBezTo>
                  <a:pt x="7390151" y="5170442"/>
                  <a:pt x="7466498" y="5212139"/>
                  <a:pt x="7540495" y="5256773"/>
                </a:cubicBezTo>
                <a:cubicBezTo>
                  <a:pt x="7551067" y="5263233"/>
                  <a:pt x="7558114" y="5273804"/>
                  <a:pt x="7568685" y="5280264"/>
                </a:cubicBezTo>
                <a:cubicBezTo>
                  <a:pt x="7626826" y="5317263"/>
                  <a:pt x="7685555" y="5353675"/>
                  <a:pt x="7745457" y="5388912"/>
                </a:cubicBezTo>
                <a:cubicBezTo>
                  <a:pt x="7750156" y="5391261"/>
                  <a:pt x="7761901" y="5381864"/>
                  <a:pt x="7771885" y="5376579"/>
                </a:cubicBezTo>
                <a:cubicBezTo>
                  <a:pt x="7748394" y="5357198"/>
                  <a:pt x="7734886" y="5345453"/>
                  <a:pt x="7706110" y="5320787"/>
                </a:cubicBezTo>
                <a:cubicBezTo>
                  <a:pt x="7752504" y="5327834"/>
                  <a:pt x="7777171" y="5331945"/>
                  <a:pt x="7801836" y="5335469"/>
                </a:cubicBezTo>
                <a:cubicBezTo>
                  <a:pt x="7803011" y="5331945"/>
                  <a:pt x="7804186" y="5328422"/>
                  <a:pt x="7805360" y="5324311"/>
                </a:cubicBezTo>
                <a:cubicBezTo>
                  <a:pt x="7788916" y="5316088"/>
                  <a:pt x="7773059" y="5308454"/>
                  <a:pt x="7756616" y="5300232"/>
                </a:cubicBezTo>
                <a:cubicBezTo>
                  <a:pt x="7759552" y="5291422"/>
                  <a:pt x="7761901" y="5283201"/>
                  <a:pt x="7764838" y="5274391"/>
                </a:cubicBezTo>
                <a:cubicBezTo>
                  <a:pt x="7788916" y="5279677"/>
                  <a:pt x="7818281" y="5277915"/>
                  <a:pt x="7835899" y="5291422"/>
                </a:cubicBezTo>
                <a:cubicBezTo>
                  <a:pt x="7888755" y="5331358"/>
                  <a:pt x="7979196" y="5334882"/>
                  <a:pt x="8043797" y="5283788"/>
                </a:cubicBezTo>
                <a:cubicBezTo>
                  <a:pt x="7998576" y="5269693"/>
                  <a:pt x="7969212" y="5267931"/>
                  <a:pt x="7925753" y="5282026"/>
                </a:cubicBezTo>
                <a:cubicBezTo>
                  <a:pt x="7894627" y="5292010"/>
                  <a:pt x="7848819" y="5259122"/>
                  <a:pt x="7810058" y="5245614"/>
                </a:cubicBezTo>
                <a:cubicBezTo>
                  <a:pt x="7811821" y="5240916"/>
                  <a:pt x="7813582" y="5236218"/>
                  <a:pt x="7815931" y="5231520"/>
                </a:cubicBezTo>
                <a:cubicBezTo>
                  <a:pt x="7829439" y="5232107"/>
                  <a:pt x="7843533" y="5232694"/>
                  <a:pt x="7857041" y="5233282"/>
                </a:cubicBezTo>
                <a:cubicBezTo>
                  <a:pt x="7857041" y="5230345"/>
                  <a:pt x="7857041" y="5227409"/>
                  <a:pt x="7857628" y="5224472"/>
                </a:cubicBezTo>
                <a:cubicBezTo>
                  <a:pt x="7826503" y="5213901"/>
                  <a:pt x="7795376" y="5202156"/>
                  <a:pt x="7764250" y="5190997"/>
                </a:cubicBezTo>
                <a:close/>
                <a:moveTo>
                  <a:pt x="1310595" y="3888403"/>
                </a:moveTo>
                <a:cubicBezTo>
                  <a:pt x="1301785" y="3886641"/>
                  <a:pt x="1292976" y="3884879"/>
                  <a:pt x="1283580" y="3882530"/>
                </a:cubicBezTo>
                <a:cubicBezTo>
                  <a:pt x="1304135" y="3952416"/>
                  <a:pt x="1324102" y="4021716"/>
                  <a:pt x="1346419" y="4098063"/>
                </a:cubicBezTo>
                <a:cubicBezTo>
                  <a:pt x="1355815" y="4083381"/>
                  <a:pt x="1361688" y="4073984"/>
                  <a:pt x="1365799" y="4067524"/>
                </a:cubicBezTo>
                <a:cubicBezTo>
                  <a:pt x="1393989" y="4109221"/>
                  <a:pt x="1421591" y="4149744"/>
                  <a:pt x="1459177" y="4205536"/>
                </a:cubicBezTo>
                <a:cubicBezTo>
                  <a:pt x="1442146" y="4137998"/>
                  <a:pt x="1428639" y="4089254"/>
                  <a:pt x="1417480" y="4039922"/>
                </a:cubicBezTo>
                <a:cubicBezTo>
                  <a:pt x="1404560" y="3981193"/>
                  <a:pt x="1479145" y="3988828"/>
                  <a:pt x="1492652" y="3946544"/>
                </a:cubicBezTo>
                <a:cubicBezTo>
                  <a:pt x="1511446" y="4008208"/>
                  <a:pt x="1530239" y="4069873"/>
                  <a:pt x="1551968" y="4139173"/>
                </a:cubicBezTo>
                <a:cubicBezTo>
                  <a:pt x="1546683" y="4139760"/>
                  <a:pt x="1566063" y="4138585"/>
                  <a:pt x="1566063" y="4137411"/>
                </a:cubicBezTo>
                <a:cubicBezTo>
                  <a:pt x="1565476" y="4094539"/>
                  <a:pt x="1570174" y="4049906"/>
                  <a:pt x="1560190" y="4008796"/>
                </a:cubicBezTo>
                <a:cubicBezTo>
                  <a:pt x="1550794" y="3970035"/>
                  <a:pt x="1520842" y="3936560"/>
                  <a:pt x="1509684" y="3897799"/>
                </a:cubicBezTo>
                <a:cubicBezTo>
                  <a:pt x="1493240" y="3840246"/>
                  <a:pt x="1457415" y="3812643"/>
                  <a:pt x="1424528" y="3805596"/>
                </a:cubicBezTo>
                <a:cubicBezTo>
                  <a:pt x="1378132" y="3840246"/>
                  <a:pt x="1344657" y="3864324"/>
                  <a:pt x="1310595" y="3888403"/>
                </a:cubicBezTo>
                <a:close/>
                <a:moveTo>
                  <a:pt x="8763219" y="2064888"/>
                </a:moveTo>
                <a:cubicBezTo>
                  <a:pt x="8786710" y="2081332"/>
                  <a:pt x="8803741" y="2103649"/>
                  <a:pt x="8818423" y="2101887"/>
                </a:cubicBezTo>
                <a:cubicBezTo>
                  <a:pt x="8890072" y="2093665"/>
                  <a:pt x="8961133" y="2078983"/>
                  <a:pt x="9023972" y="2067825"/>
                </a:cubicBezTo>
                <a:cubicBezTo>
                  <a:pt x="9013989" y="2040810"/>
                  <a:pt x="9004005" y="2013794"/>
                  <a:pt x="8987561" y="1968574"/>
                </a:cubicBezTo>
                <a:cubicBezTo>
                  <a:pt x="8947038" y="1983256"/>
                  <a:pt x="8902405" y="2000287"/>
                  <a:pt x="8858359" y="2015556"/>
                </a:cubicBezTo>
                <a:cubicBezTo>
                  <a:pt x="8852486" y="2017905"/>
                  <a:pt x="8844264" y="2014969"/>
                  <a:pt x="8837217" y="2014382"/>
                </a:cubicBezTo>
                <a:cubicBezTo>
                  <a:pt x="8796694" y="2012620"/>
                  <a:pt x="8756171" y="2010858"/>
                  <a:pt x="8710364" y="2008509"/>
                </a:cubicBezTo>
                <a:cubicBezTo>
                  <a:pt x="8723284" y="2045508"/>
                  <a:pt x="8730331" y="2066063"/>
                  <a:pt x="8742076" y="2100125"/>
                </a:cubicBezTo>
                <a:cubicBezTo>
                  <a:pt x="8753822" y="2080745"/>
                  <a:pt x="8760283" y="2069586"/>
                  <a:pt x="8763219" y="2064888"/>
                </a:cubicBezTo>
                <a:close/>
                <a:moveTo>
                  <a:pt x="6263741" y="1989716"/>
                </a:moveTo>
                <a:cubicBezTo>
                  <a:pt x="6263741" y="1983256"/>
                  <a:pt x="6264329" y="1976208"/>
                  <a:pt x="6264329" y="1969748"/>
                </a:cubicBezTo>
                <a:cubicBezTo>
                  <a:pt x="6247885" y="1967986"/>
                  <a:pt x="6231441" y="1966224"/>
                  <a:pt x="6226156" y="1965637"/>
                </a:cubicBezTo>
                <a:cubicBezTo>
                  <a:pt x="6223807" y="1938622"/>
                  <a:pt x="6229092" y="1911607"/>
                  <a:pt x="6217934" y="1899862"/>
                </a:cubicBezTo>
                <a:cubicBezTo>
                  <a:pt x="6204426" y="1885767"/>
                  <a:pt x="6177411" y="1884592"/>
                  <a:pt x="6168015" y="1881656"/>
                </a:cubicBezTo>
                <a:cubicBezTo>
                  <a:pt x="6160967" y="1909258"/>
                  <a:pt x="6156856" y="1924527"/>
                  <a:pt x="6153333" y="1939797"/>
                </a:cubicBezTo>
                <a:cubicBezTo>
                  <a:pt x="6146873" y="1939797"/>
                  <a:pt x="6140412" y="1939797"/>
                  <a:pt x="6133952" y="1939209"/>
                </a:cubicBezTo>
                <a:cubicBezTo>
                  <a:pt x="6128666" y="1912782"/>
                  <a:pt x="6123968" y="1885767"/>
                  <a:pt x="6118096" y="1855815"/>
                </a:cubicBezTo>
                <a:cubicBezTo>
                  <a:pt x="6074049" y="1892227"/>
                  <a:pt x="6031764" y="1926877"/>
                  <a:pt x="5993591" y="1958003"/>
                </a:cubicBezTo>
                <a:cubicBezTo>
                  <a:pt x="5997702" y="2031413"/>
                  <a:pt x="6024130" y="2047857"/>
                  <a:pt x="6084620" y="2007334"/>
                </a:cubicBezTo>
                <a:cubicBezTo>
                  <a:pt x="6108111" y="1992065"/>
                  <a:pt x="6143348" y="1992652"/>
                  <a:pt x="6173300" y="1989716"/>
                </a:cubicBezTo>
                <a:cubicBezTo>
                  <a:pt x="6203252" y="1987954"/>
                  <a:pt x="6233790" y="1989716"/>
                  <a:pt x="6263741" y="1989716"/>
                </a:cubicBezTo>
                <a:close/>
                <a:moveTo>
                  <a:pt x="1634775" y="3785041"/>
                </a:moveTo>
                <a:cubicBezTo>
                  <a:pt x="1553730" y="3793263"/>
                  <a:pt x="1514969" y="3824976"/>
                  <a:pt x="1534937" y="3892514"/>
                </a:cubicBezTo>
                <a:cubicBezTo>
                  <a:pt x="1549032" y="3940084"/>
                  <a:pt x="1575459" y="3984717"/>
                  <a:pt x="1600125" y="4029351"/>
                </a:cubicBezTo>
                <a:cubicBezTo>
                  <a:pt x="1618331" y="4062239"/>
                  <a:pt x="1644172" y="4073984"/>
                  <a:pt x="1672948" y="4040509"/>
                </a:cubicBezTo>
                <a:cubicBezTo>
                  <a:pt x="1668250" y="4010558"/>
                  <a:pt x="1664139" y="3982368"/>
                  <a:pt x="1659441" y="3954179"/>
                </a:cubicBezTo>
                <a:cubicBezTo>
                  <a:pt x="1640061" y="3958289"/>
                  <a:pt x="1635950" y="3945369"/>
                  <a:pt x="1637124" y="3869023"/>
                </a:cubicBezTo>
                <a:cubicBezTo>
                  <a:pt x="1626553" y="3870784"/>
                  <a:pt x="1615982" y="3872546"/>
                  <a:pt x="1607173" y="3874308"/>
                </a:cubicBezTo>
                <a:cubicBezTo>
                  <a:pt x="1615395" y="3846705"/>
                  <a:pt x="1624204" y="3819691"/>
                  <a:pt x="1634775" y="3785041"/>
                </a:cubicBezTo>
                <a:close/>
                <a:moveTo>
                  <a:pt x="1561365" y="4269550"/>
                </a:moveTo>
                <a:cubicBezTo>
                  <a:pt x="1583094" y="4295977"/>
                  <a:pt x="1595427" y="4321231"/>
                  <a:pt x="1615982" y="4333564"/>
                </a:cubicBezTo>
                <a:cubicBezTo>
                  <a:pt x="1634188" y="4344135"/>
                  <a:pt x="1661203" y="4340611"/>
                  <a:pt x="1684107" y="4343547"/>
                </a:cubicBezTo>
                <a:cubicBezTo>
                  <a:pt x="1685281" y="4330627"/>
                  <a:pt x="1685869" y="4317120"/>
                  <a:pt x="1687630" y="4295977"/>
                </a:cubicBezTo>
                <a:cubicBezTo>
                  <a:pt x="1692916" y="4289517"/>
                  <a:pt x="1706424" y="4273073"/>
                  <a:pt x="1719931" y="4256630"/>
                </a:cubicBezTo>
                <a:cubicBezTo>
                  <a:pt x="1697027" y="4243709"/>
                  <a:pt x="1675297" y="4227853"/>
                  <a:pt x="1650632" y="4219043"/>
                </a:cubicBezTo>
                <a:cubicBezTo>
                  <a:pt x="1627728" y="4211409"/>
                  <a:pt x="1602474" y="4211409"/>
                  <a:pt x="1574285" y="4207298"/>
                </a:cubicBezTo>
                <a:cubicBezTo>
                  <a:pt x="1573110" y="4216107"/>
                  <a:pt x="1572523" y="4229027"/>
                  <a:pt x="1569587" y="4241948"/>
                </a:cubicBezTo>
                <a:cubicBezTo>
                  <a:pt x="1567237" y="4254867"/>
                  <a:pt x="1561952" y="4267788"/>
                  <a:pt x="1561365" y="4269550"/>
                </a:cubicBezTo>
                <a:close/>
                <a:moveTo>
                  <a:pt x="10039385" y="2415496"/>
                </a:moveTo>
                <a:cubicBezTo>
                  <a:pt x="10125128" y="2493605"/>
                  <a:pt x="10125128" y="2493605"/>
                  <a:pt x="10190317" y="2419020"/>
                </a:cubicBezTo>
                <a:cubicBezTo>
                  <a:pt x="10163890" y="2416084"/>
                  <a:pt x="10141573" y="2413734"/>
                  <a:pt x="10119256" y="2411385"/>
                </a:cubicBezTo>
                <a:cubicBezTo>
                  <a:pt x="10118668" y="2407274"/>
                  <a:pt x="10118081" y="2403163"/>
                  <a:pt x="10117494" y="2399052"/>
                </a:cubicBezTo>
                <a:cubicBezTo>
                  <a:pt x="10141573" y="2393180"/>
                  <a:pt x="10165651" y="2387307"/>
                  <a:pt x="10185032" y="2383196"/>
                </a:cubicBezTo>
                <a:cubicBezTo>
                  <a:pt x="10185032" y="2349721"/>
                  <a:pt x="10185032" y="2321531"/>
                  <a:pt x="10185032" y="2292754"/>
                </a:cubicBezTo>
                <a:cubicBezTo>
                  <a:pt x="10181508" y="2292167"/>
                  <a:pt x="10177984" y="2290992"/>
                  <a:pt x="10175047" y="2290405"/>
                </a:cubicBezTo>
                <a:cubicBezTo>
                  <a:pt x="10168000" y="2303912"/>
                  <a:pt x="10160953" y="2317420"/>
                  <a:pt x="10154493" y="2330340"/>
                </a:cubicBezTo>
                <a:cubicBezTo>
                  <a:pt x="10136287" y="2321531"/>
                  <a:pt x="10121605" y="2315071"/>
                  <a:pt x="10119843" y="2313896"/>
                </a:cubicBezTo>
                <a:cubicBezTo>
                  <a:pt x="10089304" y="2352070"/>
                  <a:pt x="10065813" y="2382021"/>
                  <a:pt x="10039385" y="2415496"/>
                </a:cubicBezTo>
                <a:close/>
                <a:moveTo>
                  <a:pt x="5429800" y="2007922"/>
                </a:moveTo>
                <a:cubicBezTo>
                  <a:pt x="5434498" y="2011445"/>
                  <a:pt x="5438609" y="2014969"/>
                  <a:pt x="5443307" y="2018493"/>
                </a:cubicBezTo>
                <a:cubicBezTo>
                  <a:pt x="5482655" y="2004398"/>
                  <a:pt x="5549605" y="1997938"/>
                  <a:pt x="5555478" y="1974446"/>
                </a:cubicBezTo>
                <a:cubicBezTo>
                  <a:pt x="5572509" y="1912194"/>
                  <a:pt x="5627127" y="1928051"/>
                  <a:pt x="5659427" y="1902798"/>
                </a:cubicBezTo>
                <a:cubicBezTo>
                  <a:pt x="5669411" y="1894576"/>
                  <a:pt x="5683506" y="1891052"/>
                  <a:pt x="5695839" y="1885767"/>
                </a:cubicBezTo>
                <a:cubicBezTo>
                  <a:pt x="5695252" y="1883417"/>
                  <a:pt x="5694077" y="1881068"/>
                  <a:pt x="5693489" y="1878719"/>
                </a:cubicBezTo>
                <a:cubicBezTo>
                  <a:pt x="5618317" y="1886354"/>
                  <a:pt x="5543732" y="1893989"/>
                  <a:pt x="5469148" y="1901623"/>
                </a:cubicBezTo>
                <a:cubicBezTo>
                  <a:pt x="5479131" y="1905734"/>
                  <a:pt x="5490290" y="1909845"/>
                  <a:pt x="5500274" y="1913956"/>
                </a:cubicBezTo>
                <a:cubicBezTo>
                  <a:pt x="5475608" y="1946844"/>
                  <a:pt x="5452703" y="1977383"/>
                  <a:pt x="5429800" y="2007922"/>
                </a:cubicBezTo>
                <a:close/>
                <a:moveTo>
                  <a:pt x="10566766" y="1565110"/>
                </a:moveTo>
                <a:cubicBezTo>
                  <a:pt x="10707127" y="1496985"/>
                  <a:pt x="10841027" y="1432384"/>
                  <a:pt x="10974341" y="1367783"/>
                </a:cubicBezTo>
                <a:cubicBezTo>
                  <a:pt x="10971991" y="1362497"/>
                  <a:pt x="10969642" y="1357799"/>
                  <a:pt x="10967293" y="1352513"/>
                </a:cubicBezTo>
                <a:cubicBezTo>
                  <a:pt x="10828694" y="1413004"/>
                  <a:pt x="10690095" y="1474081"/>
                  <a:pt x="10550322" y="1535159"/>
                </a:cubicBezTo>
                <a:cubicBezTo>
                  <a:pt x="10556782" y="1545730"/>
                  <a:pt x="10562654" y="1557475"/>
                  <a:pt x="10566766" y="1565110"/>
                </a:cubicBezTo>
                <a:close/>
                <a:moveTo>
                  <a:pt x="1729328" y="4051080"/>
                </a:moveTo>
                <a:cubicBezTo>
                  <a:pt x="1721106" y="4071048"/>
                  <a:pt x="1702313" y="4093364"/>
                  <a:pt x="1707011" y="4107459"/>
                </a:cubicBezTo>
                <a:cubicBezTo>
                  <a:pt x="1719344" y="4142109"/>
                  <a:pt x="1742835" y="4173235"/>
                  <a:pt x="1762216" y="4205536"/>
                </a:cubicBezTo>
                <a:cubicBezTo>
                  <a:pt x="1782770" y="4174997"/>
                  <a:pt x="1803325" y="4144458"/>
                  <a:pt x="1825642" y="4111570"/>
                </a:cubicBezTo>
                <a:cubicBezTo>
                  <a:pt x="1793341" y="4091603"/>
                  <a:pt x="1765739" y="4073984"/>
                  <a:pt x="1729328" y="4051080"/>
                </a:cubicBezTo>
                <a:close/>
                <a:moveTo>
                  <a:pt x="8257568" y="5304930"/>
                </a:moveTo>
                <a:cubicBezTo>
                  <a:pt x="8259330" y="5295534"/>
                  <a:pt x="8261092" y="5286724"/>
                  <a:pt x="8262854" y="5277328"/>
                </a:cubicBezTo>
                <a:cubicBezTo>
                  <a:pt x="8218807" y="5268519"/>
                  <a:pt x="8174174" y="5249726"/>
                  <a:pt x="8131302" y="5253837"/>
                </a:cubicBezTo>
                <a:cubicBezTo>
                  <a:pt x="8103113" y="5256773"/>
                  <a:pt x="8078447" y="5292597"/>
                  <a:pt x="8052019" y="5313152"/>
                </a:cubicBezTo>
                <a:cubicBezTo>
                  <a:pt x="8053781" y="5319025"/>
                  <a:pt x="8055543" y="5324311"/>
                  <a:pt x="8057305" y="5330183"/>
                </a:cubicBezTo>
                <a:cubicBezTo>
                  <a:pt x="8124255" y="5321961"/>
                  <a:pt x="8191205" y="5313152"/>
                  <a:pt x="8257568" y="5304930"/>
                </a:cubicBezTo>
                <a:close/>
                <a:moveTo>
                  <a:pt x="5302946" y="2014969"/>
                </a:moveTo>
                <a:cubicBezTo>
                  <a:pt x="5309406" y="2020255"/>
                  <a:pt x="5316454" y="2025540"/>
                  <a:pt x="5322914" y="2031413"/>
                </a:cubicBezTo>
                <a:cubicBezTo>
                  <a:pt x="5356976" y="1994414"/>
                  <a:pt x="5391626" y="1956828"/>
                  <a:pt x="5425688" y="1919829"/>
                </a:cubicBezTo>
                <a:cubicBezTo>
                  <a:pt x="5420403" y="1912782"/>
                  <a:pt x="5415117" y="1905734"/>
                  <a:pt x="5409832" y="1899274"/>
                </a:cubicBezTo>
                <a:cubicBezTo>
                  <a:pt x="5347580" y="1924527"/>
                  <a:pt x="5285915" y="1949193"/>
                  <a:pt x="5207219" y="1980907"/>
                </a:cubicBezTo>
                <a:cubicBezTo>
                  <a:pt x="5254789" y="1980907"/>
                  <a:pt x="5287090" y="1980907"/>
                  <a:pt x="5324089" y="1980907"/>
                </a:cubicBezTo>
                <a:cubicBezTo>
                  <a:pt x="5313518" y="1997351"/>
                  <a:pt x="5308232" y="2006160"/>
                  <a:pt x="5302946" y="2014969"/>
                </a:cubicBezTo>
                <a:close/>
                <a:moveTo>
                  <a:pt x="11649716" y="869767"/>
                </a:moveTo>
                <a:cubicBezTo>
                  <a:pt x="11656763" y="872703"/>
                  <a:pt x="11663810" y="875639"/>
                  <a:pt x="11670858" y="879163"/>
                </a:cubicBezTo>
                <a:cubicBezTo>
                  <a:pt x="11719602" y="836879"/>
                  <a:pt x="11768347" y="794007"/>
                  <a:pt x="11816504" y="751723"/>
                </a:cubicBezTo>
                <a:cubicBezTo>
                  <a:pt x="11812981" y="745263"/>
                  <a:pt x="11808870" y="738802"/>
                  <a:pt x="11805346" y="732342"/>
                </a:cubicBezTo>
                <a:cubicBezTo>
                  <a:pt x="11770696" y="745850"/>
                  <a:pt x="11729587" y="751723"/>
                  <a:pt x="11703159" y="774627"/>
                </a:cubicBezTo>
                <a:cubicBezTo>
                  <a:pt x="11677905" y="796943"/>
                  <a:pt x="11667335" y="836879"/>
                  <a:pt x="11649716" y="869767"/>
                </a:cubicBezTo>
                <a:close/>
                <a:moveTo>
                  <a:pt x="830197" y="3372181"/>
                </a:moveTo>
                <a:cubicBezTo>
                  <a:pt x="723899" y="3336357"/>
                  <a:pt x="716264" y="3339880"/>
                  <a:pt x="688074" y="3427385"/>
                </a:cubicBezTo>
                <a:cubicBezTo>
                  <a:pt x="724486" y="3430322"/>
                  <a:pt x="760310" y="3433258"/>
                  <a:pt x="801420" y="3436782"/>
                </a:cubicBezTo>
                <a:cubicBezTo>
                  <a:pt x="809055" y="3419163"/>
                  <a:pt x="818451" y="3398608"/>
                  <a:pt x="830197" y="3372181"/>
                </a:cubicBezTo>
                <a:close/>
                <a:moveTo>
                  <a:pt x="1908449" y="4415783"/>
                </a:moveTo>
                <a:cubicBezTo>
                  <a:pt x="1904925" y="4409910"/>
                  <a:pt x="1900814" y="4404625"/>
                  <a:pt x="1897291" y="4398752"/>
                </a:cubicBezTo>
                <a:cubicBezTo>
                  <a:pt x="1859117" y="4423418"/>
                  <a:pt x="1821531" y="4448084"/>
                  <a:pt x="1778072" y="4475686"/>
                </a:cubicBezTo>
                <a:cubicBezTo>
                  <a:pt x="1807436" y="4491543"/>
                  <a:pt x="1829753" y="4503289"/>
                  <a:pt x="1852070" y="4515034"/>
                </a:cubicBezTo>
                <a:cubicBezTo>
                  <a:pt x="1871450" y="4480972"/>
                  <a:pt x="1890243" y="4448084"/>
                  <a:pt x="1908449" y="4415783"/>
                </a:cubicBezTo>
                <a:close/>
                <a:moveTo>
                  <a:pt x="1521429" y="4297739"/>
                </a:moveTo>
                <a:cubicBezTo>
                  <a:pt x="1515557" y="4303612"/>
                  <a:pt x="1509684" y="4310072"/>
                  <a:pt x="1503811" y="4315945"/>
                </a:cubicBezTo>
                <a:cubicBezTo>
                  <a:pt x="1543159" y="4362341"/>
                  <a:pt x="1583094" y="4408736"/>
                  <a:pt x="1622442" y="4455718"/>
                </a:cubicBezTo>
                <a:cubicBezTo>
                  <a:pt x="1631251" y="4447497"/>
                  <a:pt x="1639473" y="4439862"/>
                  <a:pt x="1648282" y="4431640"/>
                </a:cubicBezTo>
                <a:cubicBezTo>
                  <a:pt x="1605998" y="4387006"/>
                  <a:pt x="1563714" y="4342373"/>
                  <a:pt x="1521429" y="4297739"/>
                </a:cubicBezTo>
                <a:close/>
                <a:moveTo>
                  <a:pt x="10205587" y="1943908"/>
                </a:moveTo>
                <a:cubicBezTo>
                  <a:pt x="10247284" y="1985018"/>
                  <a:pt x="10296028" y="1965637"/>
                  <a:pt x="10319520" y="1891052"/>
                </a:cubicBezTo>
                <a:cubicBezTo>
                  <a:pt x="10276648" y="1911020"/>
                  <a:pt x="10241998" y="1926877"/>
                  <a:pt x="10205587" y="1943908"/>
                </a:cubicBezTo>
                <a:close/>
                <a:moveTo>
                  <a:pt x="7507608" y="4085730"/>
                </a:moveTo>
                <a:cubicBezTo>
                  <a:pt x="7539321" y="4096888"/>
                  <a:pt x="7570447" y="4113919"/>
                  <a:pt x="7574558" y="4108634"/>
                </a:cubicBezTo>
                <a:cubicBezTo>
                  <a:pt x="7591589" y="4086904"/>
                  <a:pt x="7600986" y="4058715"/>
                  <a:pt x="7620953" y="4016430"/>
                </a:cubicBezTo>
                <a:cubicBezTo>
                  <a:pt x="7577494" y="4043445"/>
                  <a:pt x="7553416" y="4057540"/>
                  <a:pt x="7507608" y="4085730"/>
                </a:cubicBezTo>
                <a:close/>
                <a:moveTo>
                  <a:pt x="2782914" y="4567890"/>
                </a:moveTo>
                <a:cubicBezTo>
                  <a:pt x="2715964" y="4544398"/>
                  <a:pt x="2701869" y="4560255"/>
                  <a:pt x="2695996" y="4664204"/>
                </a:cubicBezTo>
                <a:cubicBezTo>
                  <a:pt x="2725360" y="4631316"/>
                  <a:pt x="2752375" y="4601365"/>
                  <a:pt x="2782914" y="4567890"/>
                </a:cubicBezTo>
                <a:close/>
              </a:path>
            </a:pathLst>
          </a:custGeom>
          <a:solidFill>
            <a:srgbClr val="000000"/>
          </a:solidFill>
          <a:ln w="5873" cap="flat">
            <a:noFill/>
            <a:prstDash val="solid"/>
            <a:miter/>
          </a:ln>
        </p:spPr>
        <p:txBody>
          <a:bodyPr rtlCol="0" anchor="ctr"/>
          <a:lstStyle/>
          <a:p>
            <a:endParaRPr lang="zh-CN" altLang="en-US"/>
          </a:p>
        </p:txBody>
      </p:sp>
      <p:pic>
        <p:nvPicPr>
          <p:cNvPr id="6" name="图形 5">
            <a:extLst>
              <a:ext uri="{FF2B5EF4-FFF2-40B4-BE49-F238E27FC236}">
                <a16:creationId xmlns:a16="http://schemas.microsoft.com/office/drawing/2014/main" xmlns="" id="{8C5B3FEC-9E36-4563-A025-3EE5392C1DAF}"/>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8774773" y="1290193"/>
            <a:ext cx="2901515" cy="1333358"/>
          </a:xfrm>
          <a:prstGeom prst="rect">
            <a:avLst/>
          </a:prstGeom>
        </p:spPr>
      </p:pic>
      <p:sp>
        <p:nvSpPr>
          <p:cNvPr id="8" name="图形 6">
            <a:extLst>
              <a:ext uri="{FF2B5EF4-FFF2-40B4-BE49-F238E27FC236}">
                <a16:creationId xmlns:a16="http://schemas.microsoft.com/office/drawing/2014/main" xmlns="" id="{DB2F2FB0-9385-47D7-8C8C-A295F7E1B877}"/>
              </a:ext>
            </a:extLst>
          </p:cNvPr>
          <p:cNvSpPr/>
          <p:nvPr/>
        </p:nvSpPr>
        <p:spPr>
          <a:xfrm>
            <a:off x="820052" y="4514850"/>
            <a:ext cx="3540931" cy="1215746"/>
          </a:xfrm>
          <a:custGeom>
            <a:avLst/>
            <a:gdLst>
              <a:gd name="connsiteX0" fmla="*/ 8672876 w 12192000"/>
              <a:gd name="connsiteY0" fmla="*/ 2428481 h 3337922"/>
              <a:gd name="connsiteX1" fmla="*/ 8454290 w 12192000"/>
              <a:gd name="connsiteY1" fmla="*/ 2388808 h 3337922"/>
              <a:gd name="connsiteX2" fmla="*/ 7953411 w 12192000"/>
              <a:gd name="connsiteY2" fmla="*/ 2328153 h 3337922"/>
              <a:gd name="connsiteX3" fmla="*/ 7652044 w 12192000"/>
              <a:gd name="connsiteY3" fmla="*/ 2302213 h 3337922"/>
              <a:gd name="connsiteX4" fmla="*/ 7071055 w 12192000"/>
              <a:gd name="connsiteY4" fmla="*/ 2287716 h 3337922"/>
              <a:gd name="connsiteX5" fmla="*/ 6532791 w 12192000"/>
              <a:gd name="connsiteY5" fmla="*/ 2300305 h 3337922"/>
              <a:gd name="connsiteX6" fmla="*/ 6322216 w 12192000"/>
              <a:gd name="connsiteY6" fmla="*/ 2337308 h 3337922"/>
              <a:gd name="connsiteX7" fmla="*/ 6029623 w 12192000"/>
              <a:gd name="connsiteY7" fmla="*/ 2365538 h 3337922"/>
              <a:gd name="connsiteX8" fmla="*/ 5536374 w 12192000"/>
              <a:gd name="connsiteY8" fmla="*/ 2422378 h 3337922"/>
              <a:gd name="connsiteX9" fmla="*/ 5467326 w 12192000"/>
              <a:gd name="connsiteY9" fmla="*/ 2426193 h 3337922"/>
              <a:gd name="connsiteX10" fmla="*/ 5463511 w 12192000"/>
              <a:gd name="connsiteY10" fmla="*/ 2405593 h 3337922"/>
              <a:gd name="connsiteX11" fmla="*/ 6001394 w 12192000"/>
              <a:gd name="connsiteY11" fmla="*/ 2303738 h 3337922"/>
              <a:gd name="connsiteX12" fmla="*/ 5999868 w 12192000"/>
              <a:gd name="connsiteY12" fmla="*/ 2291913 h 3337922"/>
              <a:gd name="connsiteX13" fmla="*/ 5775178 w 12192000"/>
              <a:gd name="connsiteY13" fmla="*/ 2314801 h 3337922"/>
              <a:gd name="connsiteX14" fmla="*/ 5316261 w 12192000"/>
              <a:gd name="connsiteY14" fmla="*/ 2388808 h 3337922"/>
              <a:gd name="connsiteX15" fmla="*/ 4899308 w 12192000"/>
              <a:gd name="connsiteY15" fmla="*/ 2481888 h 3337922"/>
              <a:gd name="connsiteX16" fmla="*/ 4273304 w 12192000"/>
              <a:gd name="connsiteY16" fmla="*/ 2623798 h 3337922"/>
              <a:gd name="connsiteX17" fmla="*/ 4015044 w 12192000"/>
              <a:gd name="connsiteY17" fmla="*/ 2724507 h 3337922"/>
              <a:gd name="connsiteX18" fmla="*/ 3967741 w 12192000"/>
              <a:gd name="connsiteY18" fmla="*/ 2721074 h 3337922"/>
              <a:gd name="connsiteX19" fmla="*/ 3876949 w 12192000"/>
              <a:gd name="connsiteY19" fmla="*/ 2713063 h 3337922"/>
              <a:gd name="connsiteX20" fmla="*/ 3784632 w 12192000"/>
              <a:gd name="connsiteY20" fmla="*/ 2767233 h 3337922"/>
              <a:gd name="connsiteX21" fmla="*/ 3806758 w 12192000"/>
              <a:gd name="connsiteY21" fmla="*/ 2709630 h 3337922"/>
              <a:gd name="connsiteX22" fmla="*/ 3678581 w 12192000"/>
              <a:gd name="connsiteY22" fmla="*/ 2756551 h 3337922"/>
              <a:gd name="connsiteX23" fmla="*/ 3549642 w 12192000"/>
              <a:gd name="connsiteY23" fmla="*/ 2788977 h 3337922"/>
              <a:gd name="connsiteX24" fmla="*/ 3379122 w 12192000"/>
              <a:gd name="connsiteY24" fmla="*/ 2754263 h 3337922"/>
              <a:gd name="connsiteX25" fmla="*/ 3224624 w 12192000"/>
              <a:gd name="connsiteY25" fmla="*/ 2737096 h 3337922"/>
              <a:gd name="connsiteX26" fmla="*/ 3102551 w 12192000"/>
              <a:gd name="connsiteY26" fmla="*/ 2740529 h 3337922"/>
              <a:gd name="connsiteX27" fmla="*/ 3070507 w 12192000"/>
              <a:gd name="connsiteY27" fmla="*/ 2704671 h 3337922"/>
              <a:gd name="connsiteX28" fmla="*/ 2691701 w 12192000"/>
              <a:gd name="connsiteY28" fmla="*/ 2747396 h 3337922"/>
              <a:gd name="connsiteX29" fmla="*/ 2718786 w 12192000"/>
              <a:gd name="connsiteY29" fmla="*/ 2636005 h 3337922"/>
              <a:gd name="connsiteX30" fmla="*/ 2682545 w 12192000"/>
              <a:gd name="connsiteY30" fmla="*/ 2586413 h 3337922"/>
              <a:gd name="connsiteX31" fmla="*/ 2295728 w 12192000"/>
              <a:gd name="connsiteY31" fmla="*/ 2742055 h 3337922"/>
              <a:gd name="connsiteX32" fmla="*/ 1894796 w 12192000"/>
              <a:gd name="connsiteY32" fmla="*/ 2955301 h 3337922"/>
              <a:gd name="connsiteX33" fmla="*/ 1775012 w 12192000"/>
              <a:gd name="connsiteY33" fmla="*/ 3062114 h 3337922"/>
              <a:gd name="connsiteX34" fmla="*/ 1659043 w 12192000"/>
              <a:gd name="connsiteY34" fmla="*/ 3260101 h 3337922"/>
              <a:gd name="connsiteX35" fmla="*/ 1427868 w 12192000"/>
              <a:gd name="connsiteY35" fmla="*/ 3335633 h 3337922"/>
              <a:gd name="connsiteX36" fmla="*/ 1268029 w 12192000"/>
              <a:gd name="connsiteY36" fmla="*/ 3301682 h 3337922"/>
              <a:gd name="connsiteX37" fmla="*/ 1053258 w 12192000"/>
              <a:gd name="connsiteY37" fmla="*/ 3178465 h 3337922"/>
              <a:gd name="connsiteX38" fmla="*/ 885408 w 12192000"/>
              <a:gd name="connsiteY38" fmla="*/ 3083477 h 3337922"/>
              <a:gd name="connsiteX39" fmla="*/ 841156 w 12192000"/>
              <a:gd name="connsiteY39" fmla="*/ 3046474 h 3337922"/>
              <a:gd name="connsiteX40" fmla="*/ 732054 w 12192000"/>
              <a:gd name="connsiteY40" fmla="*/ 2823691 h 3337922"/>
              <a:gd name="connsiteX41" fmla="*/ 631726 w 12192000"/>
              <a:gd name="connsiteY41" fmla="*/ 2604724 h 3337922"/>
              <a:gd name="connsiteX42" fmla="*/ 549708 w 12192000"/>
              <a:gd name="connsiteY42" fmla="*/ 2320142 h 3337922"/>
              <a:gd name="connsiteX43" fmla="*/ 457391 w 12192000"/>
              <a:gd name="connsiteY43" fmla="*/ 2235454 h 3337922"/>
              <a:gd name="connsiteX44" fmla="*/ 406273 w 12192000"/>
              <a:gd name="connsiteY44" fmla="*/ 2219432 h 3337922"/>
              <a:gd name="connsiteX45" fmla="*/ 433739 w 12192000"/>
              <a:gd name="connsiteY45" fmla="*/ 2177088 h 3337922"/>
              <a:gd name="connsiteX46" fmla="*/ 500498 w 12192000"/>
              <a:gd name="connsiteY46" fmla="*/ 2149622 h 3337922"/>
              <a:gd name="connsiteX47" fmla="*/ 576030 w 12192000"/>
              <a:gd name="connsiteY47" fmla="*/ 2044716 h 3337922"/>
              <a:gd name="connsiteX48" fmla="*/ 530253 w 12192000"/>
              <a:gd name="connsiteY48" fmla="*/ 1800189 h 3337922"/>
              <a:gd name="connsiteX49" fmla="*/ 501261 w 12192000"/>
              <a:gd name="connsiteY49" fmla="*/ 1763186 h 3337922"/>
              <a:gd name="connsiteX50" fmla="*/ 501261 w 12192000"/>
              <a:gd name="connsiteY50" fmla="*/ 1896321 h 3337922"/>
              <a:gd name="connsiteX51" fmla="*/ 495920 w 12192000"/>
              <a:gd name="connsiteY51" fmla="*/ 1716264 h 3337922"/>
              <a:gd name="connsiteX52" fmla="*/ 387199 w 12192000"/>
              <a:gd name="connsiteY52" fmla="*/ 1543455 h 3337922"/>
              <a:gd name="connsiteX53" fmla="*/ 325781 w 12192000"/>
              <a:gd name="connsiteY53" fmla="*/ 1494626 h 3337922"/>
              <a:gd name="connsiteX54" fmla="*/ 294882 w 12192000"/>
              <a:gd name="connsiteY54" fmla="*/ 1641495 h 3337922"/>
              <a:gd name="connsiteX55" fmla="*/ 229268 w 12192000"/>
              <a:gd name="connsiteY55" fmla="*/ 1477841 h 3337922"/>
              <a:gd name="connsiteX56" fmla="*/ 159839 w 12192000"/>
              <a:gd name="connsiteY56" fmla="*/ 1214241 h 3337922"/>
              <a:gd name="connsiteX57" fmla="*/ 137713 w 12192000"/>
              <a:gd name="connsiteY57" fmla="*/ 1185630 h 3337922"/>
              <a:gd name="connsiteX58" fmla="*/ 108721 w 12192000"/>
              <a:gd name="connsiteY58" fmla="*/ 1207756 h 3337922"/>
              <a:gd name="connsiteX59" fmla="*/ 108721 w 12192000"/>
              <a:gd name="connsiteY59" fmla="*/ 1135657 h 3337922"/>
              <a:gd name="connsiteX60" fmla="*/ 29755 w 12192000"/>
              <a:gd name="connsiteY60" fmla="*/ 1037617 h 3337922"/>
              <a:gd name="connsiteX61" fmla="*/ 0 w 12192000"/>
              <a:gd name="connsiteY61" fmla="*/ 799575 h 3337922"/>
              <a:gd name="connsiteX62" fmla="*/ 127795 w 12192000"/>
              <a:gd name="connsiteY62" fmla="*/ 825134 h 3337922"/>
              <a:gd name="connsiteX63" fmla="*/ 142291 w 12192000"/>
              <a:gd name="connsiteY63" fmla="*/ 749220 h 3337922"/>
              <a:gd name="connsiteX64" fmla="*/ 322348 w 12192000"/>
              <a:gd name="connsiteY64" fmla="*/ 715651 h 3337922"/>
              <a:gd name="connsiteX65" fmla="*/ 355536 w 12192000"/>
              <a:gd name="connsiteY65" fmla="*/ 633251 h 3337922"/>
              <a:gd name="connsiteX66" fmla="*/ 601971 w 12192000"/>
              <a:gd name="connsiteY66" fmla="*/ 619900 h 3337922"/>
              <a:gd name="connsiteX67" fmla="*/ 499735 w 12192000"/>
              <a:gd name="connsiteY67" fmla="*/ 673307 h 3337922"/>
              <a:gd name="connsiteX68" fmla="*/ 505457 w 12192000"/>
              <a:gd name="connsiteY68" fmla="*/ 689329 h 3337922"/>
              <a:gd name="connsiteX69" fmla="*/ 1026554 w 12192000"/>
              <a:gd name="connsiteY69" fmla="*/ 545512 h 3337922"/>
              <a:gd name="connsiteX70" fmla="*/ 737776 w 12192000"/>
              <a:gd name="connsiteY70" fmla="*/ 711836 h 3337922"/>
              <a:gd name="connsiteX71" fmla="*/ 749984 w 12192000"/>
              <a:gd name="connsiteY71" fmla="*/ 738158 h 3337922"/>
              <a:gd name="connsiteX72" fmla="*/ 1054021 w 12192000"/>
              <a:gd name="connsiteY72" fmla="*/ 639737 h 3337922"/>
              <a:gd name="connsiteX73" fmla="*/ 1054021 w 12192000"/>
              <a:gd name="connsiteY73" fmla="*/ 680936 h 3337922"/>
              <a:gd name="connsiteX74" fmla="*/ 883882 w 12192000"/>
              <a:gd name="connsiteY74" fmla="*/ 778213 h 3337922"/>
              <a:gd name="connsiteX75" fmla="*/ 898378 w 12192000"/>
              <a:gd name="connsiteY75" fmla="*/ 910204 h 3337922"/>
              <a:gd name="connsiteX76" fmla="*/ 961703 w 12192000"/>
              <a:gd name="connsiteY76" fmla="*/ 937289 h 3337922"/>
              <a:gd name="connsiteX77" fmla="*/ 999088 w 12192000"/>
              <a:gd name="connsiteY77" fmla="*/ 959796 h 3337922"/>
              <a:gd name="connsiteX78" fmla="*/ 964374 w 12192000"/>
              <a:gd name="connsiteY78" fmla="*/ 989169 h 3337922"/>
              <a:gd name="connsiteX79" fmla="*/ 920885 w 12192000"/>
              <a:gd name="connsiteY79" fmla="*/ 1020069 h 3337922"/>
              <a:gd name="connsiteX80" fmla="*/ 967807 w 12192000"/>
              <a:gd name="connsiteY80" fmla="*/ 1040287 h 3337922"/>
              <a:gd name="connsiteX81" fmla="*/ 1376368 w 12192000"/>
              <a:gd name="connsiteY81" fmla="*/ 975055 h 3337922"/>
              <a:gd name="connsiteX82" fmla="*/ 1657135 w 12192000"/>
              <a:gd name="connsiteY82" fmla="*/ 868241 h 3337922"/>
              <a:gd name="connsiteX83" fmla="*/ 1572448 w 12192000"/>
              <a:gd name="connsiteY83" fmla="*/ 887697 h 3337922"/>
              <a:gd name="connsiteX84" fmla="*/ 1586944 w 12192000"/>
              <a:gd name="connsiteY84" fmla="*/ 860230 h 3337922"/>
              <a:gd name="connsiteX85" fmla="*/ 1795230 w 12192000"/>
              <a:gd name="connsiteY85" fmla="*/ 797668 h 3337922"/>
              <a:gd name="connsiteX86" fmla="*/ 1970328 w 12192000"/>
              <a:gd name="connsiteY86" fmla="*/ 735106 h 3337922"/>
              <a:gd name="connsiteX87" fmla="*/ 2043190 w 12192000"/>
              <a:gd name="connsiteY87" fmla="*/ 717558 h 3337922"/>
              <a:gd name="connsiteX88" fmla="*/ 2079049 w 12192000"/>
              <a:gd name="connsiteY88" fmla="*/ 700391 h 3337922"/>
              <a:gd name="connsiteX89" fmla="*/ 2305646 w 12192000"/>
              <a:gd name="connsiteY89" fmla="*/ 674833 h 3337922"/>
              <a:gd name="connsiteX90" fmla="*/ 2432296 w 12192000"/>
              <a:gd name="connsiteY90" fmla="*/ 711454 h 3337922"/>
              <a:gd name="connsiteX91" fmla="*/ 2468537 w 12192000"/>
              <a:gd name="connsiteY91" fmla="*/ 717558 h 3337922"/>
              <a:gd name="connsiteX92" fmla="*/ 2602435 w 12192000"/>
              <a:gd name="connsiteY92" fmla="*/ 708021 h 3337922"/>
              <a:gd name="connsiteX93" fmla="*/ 2600528 w 12192000"/>
              <a:gd name="connsiteY93" fmla="*/ 706495 h 3337922"/>
              <a:gd name="connsiteX94" fmla="*/ 2652409 w 12192000"/>
              <a:gd name="connsiteY94" fmla="*/ 720228 h 3337922"/>
              <a:gd name="connsiteX95" fmla="*/ 2927072 w 12192000"/>
              <a:gd name="connsiteY95" fmla="*/ 640118 h 3337922"/>
              <a:gd name="connsiteX96" fmla="*/ 2970179 w 12192000"/>
              <a:gd name="connsiteY96" fmla="*/ 571834 h 3337922"/>
              <a:gd name="connsiteX97" fmla="*/ 3038845 w 12192000"/>
              <a:gd name="connsiteY97" fmla="*/ 526438 h 3337922"/>
              <a:gd name="connsiteX98" fmla="*/ 3215469 w 12192000"/>
              <a:gd name="connsiteY98" fmla="*/ 477227 h 3337922"/>
              <a:gd name="connsiteX99" fmla="*/ 3413455 w 12192000"/>
              <a:gd name="connsiteY99" fmla="*/ 401314 h 3337922"/>
              <a:gd name="connsiteX100" fmla="*/ 3508061 w 12192000"/>
              <a:gd name="connsiteY100" fmla="*/ 383003 h 3337922"/>
              <a:gd name="connsiteX101" fmla="*/ 3525228 w 12192000"/>
              <a:gd name="connsiteY101" fmla="*/ 356299 h 3337922"/>
              <a:gd name="connsiteX102" fmla="*/ 3362719 w 12192000"/>
              <a:gd name="connsiteY102" fmla="*/ 403221 h 3337922"/>
              <a:gd name="connsiteX103" fmla="*/ 3516072 w 12192000"/>
              <a:gd name="connsiteY103" fmla="*/ 306326 h 3337922"/>
              <a:gd name="connsiteX104" fmla="*/ 3707192 w 12192000"/>
              <a:gd name="connsiteY104" fmla="*/ 243764 h 3337922"/>
              <a:gd name="connsiteX105" fmla="*/ 3786539 w 12192000"/>
              <a:gd name="connsiteY105" fmla="*/ 194553 h 3337922"/>
              <a:gd name="connsiteX106" fmla="*/ 3883816 w 12192000"/>
              <a:gd name="connsiteY106" fmla="*/ 193409 h 3337922"/>
              <a:gd name="connsiteX107" fmla="*/ 4145891 w 12192000"/>
              <a:gd name="connsiteY107" fmla="*/ 122454 h 3337922"/>
              <a:gd name="connsiteX108" fmla="*/ 4251560 w 12192000"/>
              <a:gd name="connsiteY108" fmla="*/ 53407 h 3337922"/>
              <a:gd name="connsiteX109" fmla="*/ 4224475 w 12192000"/>
              <a:gd name="connsiteY109" fmla="*/ 37003 h 3337922"/>
              <a:gd name="connsiteX110" fmla="*/ 4308400 w 12192000"/>
              <a:gd name="connsiteY110" fmla="*/ 0 h 3337922"/>
              <a:gd name="connsiteX111" fmla="*/ 4393851 w 12192000"/>
              <a:gd name="connsiteY111" fmla="*/ 40055 h 3337922"/>
              <a:gd name="connsiteX112" fmla="*/ 4483498 w 12192000"/>
              <a:gd name="connsiteY112" fmla="*/ 58747 h 3337922"/>
              <a:gd name="connsiteX113" fmla="*/ 4498757 w 12192000"/>
              <a:gd name="connsiteY113" fmla="*/ 75151 h 3337922"/>
              <a:gd name="connsiteX114" fmla="*/ 4567423 w 12192000"/>
              <a:gd name="connsiteY114" fmla="*/ 125887 h 3337922"/>
              <a:gd name="connsiteX115" fmla="*/ 4708187 w 12192000"/>
              <a:gd name="connsiteY115" fmla="*/ 126269 h 3337922"/>
              <a:gd name="connsiteX116" fmla="*/ 4914185 w 12192000"/>
              <a:gd name="connsiteY116" fmla="*/ 138858 h 3337922"/>
              <a:gd name="connsiteX117" fmla="*/ 4674999 w 12192000"/>
              <a:gd name="connsiteY117" fmla="*/ 267415 h 3337922"/>
              <a:gd name="connsiteX118" fmla="*/ 4805083 w 12192000"/>
              <a:gd name="connsiteY118" fmla="*/ 257115 h 3337922"/>
              <a:gd name="connsiteX119" fmla="*/ 4830642 w 12192000"/>
              <a:gd name="connsiteY119" fmla="*/ 276952 h 3337922"/>
              <a:gd name="connsiteX120" fmla="*/ 4948900 w 12192000"/>
              <a:gd name="connsiteY120" fmla="*/ 320059 h 3337922"/>
              <a:gd name="connsiteX121" fmla="*/ 5381494 w 12192000"/>
              <a:gd name="connsiteY121" fmla="*/ 276571 h 3337922"/>
              <a:gd name="connsiteX122" fmla="*/ 5428416 w 12192000"/>
              <a:gd name="connsiteY122" fmla="*/ 279622 h 3337922"/>
              <a:gd name="connsiteX123" fmla="*/ 5360513 w 12192000"/>
              <a:gd name="connsiteY123" fmla="*/ 306707 h 3337922"/>
              <a:gd name="connsiteX124" fmla="*/ 6279872 w 12192000"/>
              <a:gd name="connsiteY124" fmla="*/ 279622 h 3337922"/>
              <a:gd name="connsiteX125" fmla="*/ 6282161 w 12192000"/>
              <a:gd name="connsiteY125" fmla="*/ 305563 h 3337922"/>
              <a:gd name="connsiteX126" fmla="*/ 6050986 w 12192000"/>
              <a:gd name="connsiteY126" fmla="*/ 329596 h 3337922"/>
              <a:gd name="connsiteX127" fmla="*/ 5673324 w 12192000"/>
              <a:gd name="connsiteY127" fmla="*/ 380332 h 3337922"/>
              <a:gd name="connsiteX128" fmla="*/ 5582533 w 12192000"/>
              <a:gd name="connsiteY128" fmla="*/ 494394 h 3337922"/>
              <a:gd name="connsiteX129" fmla="*/ 6171914 w 12192000"/>
              <a:gd name="connsiteY129" fmla="*/ 494394 h 3337922"/>
              <a:gd name="connsiteX130" fmla="*/ 5917469 w 12192000"/>
              <a:gd name="connsiteY130" fmla="*/ 533305 h 3337922"/>
              <a:gd name="connsiteX131" fmla="*/ 5917088 w 12192000"/>
              <a:gd name="connsiteY131" fmla="*/ 557338 h 3337922"/>
              <a:gd name="connsiteX132" fmla="*/ 6007879 w 12192000"/>
              <a:gd name="connsiteY132" fmla="*/ 567637 h 3337922"/>
              <a:gd name="connsiteX133" fmla="*/ 6391645 w 12192000"/>
              <a:gd name="connsiteY133" fmla="*/ 579845 h 3337922"/>
              <a:gd name="connsiteX134" fmla="*/ 6503799 w 12192000"/>
              <a:gd name="connsiteY134" fmla="*/ 569926 h 3337922"/>
              <a:gd name="connsiteX135" fmla="*/ 6746418 w 12192000"/>
              <a:gd name="connsiteY135" fmla="*/ 571834 h 3337922"/>
              <a:gd name="connsiteX136" fmla="*/ 6671649 w 12192000"/>
              <a:gd name="connsiteY136" fmla="*/ 622952 h 3337922"/>
              <a:gd name="connsiteX137" fmla="*/ 7134762 w 12192000"/>
              <a:gd name="connsiteY137" fmla="*/ 622952 h 3337922"/>
              <a:gd name="connsiteX138" fmla="*/ 7135143 w 12192000"/>
              <a:gd name="connsiteY138" fmla="*/ 613033 h 3337922"/>
              <a:gd name="connsiteX139" fmla="*/ 7034815 w 12192000"/>
              <a:gd name="connsiteY139" fmla="*/ 602352 h 3337922"/>
              <a:gd name="connsiteX140" fmla="*/ 7035578 w 12192000"/>
              <a:gd name="connsiteY140" fmla="*/ 583660 h 3337922"/>
              <a:gd name="connsiteX141" fmla="*/ 7153072 w 12192000"/>
              <a:gd name="connsiteY141" fmla="*/ 584423 h 3337922"/>
              <a:gd name="connsiteX142" fmla="*/ 7375474 w 12192000"/>
              <a:gd name="connsiteY142" fmla="*/ 617992 h 3337922"/>
              <a:gd name="connsiteX143" fmla="*/ 7673026 w 12192000"/>
              <a:gd name="connsiteY143" fmla="*/ 622189 h 3337922"/>
              <a:gd name="connsiteX144" fmla="*/ 7828287 w 12192000"/>
              <a:gd name="connsiteY144" fmla="*/ 638211 h 3337922"/>
              <a:gd name="connsiteX145" fmla="*/ 8059843 w 12192000"/>
              <a:gd name="connsiteY145" fmla="*/ 656140 h 3337922"/>
              <a:gd name="connsiteX146" fmla="*/ 8209764 w 12192000"/>
              <a:gd name="connsiteY146" fmla="*/ 711836 h 3337922"/>
              <a:gd name="connsiteX147" fmla="*/ 7042063 w 12192000"/>
              <a:gd name="connsiteY147" fmla="*/ 693143 h 3337922"/>
              <a:gd name="connsiteX148" fmla="*/ 7042063 w 12192000"/>
              <a:gd name="connsiteY148" fmla="*/ 717176 h 3337922"/>
              <a:gd name="connsiteX149" fmla="*/ 7307952 w 12192000"/>
              <a:gd name="connsiteY149" fmla="*/ 717176 h 3337922"/>
              <a:gd name="connsiteX150" fmla="*/ 7309097 w 12192000"/>
              <a:gd name="connsiteY150" fmla="*/ 746169 h 3337922"/>
              <a:gd name="connsiteX151" fmla="*/ 7121792 w 12192000"/>
              <a:gd name="connsiteY151" fmla="*/ 760665 h 3337922"/>
              <a:gd name="connsiteX152" fmla="*/ 7043970 w 12192000"/>
              <a:gd name="connsiteY152" fmla="*/ 760283 h 3337922"/>
              <a:gd name="connsiteX153" fmla="*/ 7002008 w 12192000"/>
              <a:gd name="connsiteY153" fmla="*/ 737013 h 3337922"/>
              <a:gd name="connsiteX154" fmla="*/ 6942879 w 12192000"/>
              <a:gd name="connsiteY154" fmla="*/ 748458 h 3337922"/>
              <a:gd name="connsiteX155" fmla="*/ 6728107 w 12192000"/>
              <a:gd name="connsiteY155" fmla="*/ 782409 h 3337922"/>
              <a:gd name="connsiteX156" fmla="*/ 6726963 w 12192000"/>
              <a:gd name="connsiteY156" fmla="*/ 787368 h 3337922"/>
              <a:gd name="connsiteX157" fmla="*/ 6842550 w 12192000"/>
              <a:gd name="connsiteY157" fmla="*/ 787368 h 3337922"/>
              <a:gd name="connsiteX158" fmla="*/ 6842932 w 12192000"/>
              <a:gd name="connsiteY158" fmla="*/ 799957 h 3337922"/>
              <a:gd name="connsiteX159" fmla="*/ 6693012 w 12192000"/>
              <a:gd name="connsiteY159" fmla="*/ 813690 h 3337922"/>
              <a:gd name="connsiteX160" fmla="*/ 6742604 w 12192000"/>
              <a:gd name="connsiteY160" fmla="*/ 871674 h 3337922"/>
              <a:gd name="connsiteX161" fmla="*/ 6832632 w 12192000"/>
              <a:gd name="connsiteY161" fmla="*/ 905244 h 3337922"/>
              <a:gd name="connsiteX162" fmla="*/ 6907401 w 12192000"/>
              <a:gd name="connsiteY162" fmla="*/ 907152 h 3337922"/>
              <a:gd name="connsiteX163" fmla="*/ 7275908 w 12192000"/>
              <a:gd name="connsiteY163" fmla="*/ 928515 h 3337922"/>
              <a:gd name="connsiteX164" fmla="*/ 7591389 w 12192000"/>
              <a:gd name="connsiteY164" fmla="*/ 942248 h 3337922"/>
              <a:gd name="connsiteX165" fmla="*/ 7776406 w 12192000"/>
              <a:gd name="connsiteY165" fmla="*/ 955599 h 3337922"/>
              <a:gd name="connsiteX166" fmla="*/ 7931667 w 12192000"/>
              <a:gd name="connsiteY166" fmla="*/ 982684 h 3337922"/>
              <a:gd name="connsiteX167" fmla="*/ 8460775 w 12192000"/>
              <a:gd name="connsiteY167" fmla="*/ 1042195 h 3337922"/>
              <a:gd name="connsiteX168" fmla="*/ 8683939 w 12192000"/>
              <a:gd name="connsiteY168" fmla="*/ 1081868 h 3337922"/>
              <a:gd name="connsiteX169" fmla="*/ 9050538 w 12192000"/>
              <a:gd name="connsiteY169" fmla="*/ 1129553 h 3337922"/>
              <a:gd name="connsiteX170" fmla="*/ 9259969 w 12192000"/>
              <a:gd name="connsiteY170" fmla="*/ 1133749 h 3337922"/>
              <a:gd name="connsiteX171" fmla="*/ 9351142 w 12192000"/>
              <a:gd name="connsiteY171" fmla="*/ 1147864 h 3337922"/>
              <a:gd name="connsiteX172" fmla="*/ 9317954 w 12192000"/>
              <a:gd name="connsiteY172" fmla="*/ 1160834 h 3337922"/>
              <a:gd name="connsiteX173" fmla="*/ 9330161 w 12192000"/>
              <a:gd name="connsiteY173" fmla="*/ 1167701 h 3337922"/>
              <a:gd name="connsiteX174" fmla="*/ 9430108 w 12192000"/>
              <a:gd name="connsiteY174" fmla="*/ 1180671 h 3337922"/>
              <a:gd name="connsiteX175" fmla="*/ 10072133 w 12192000"/>
              <a:gd name="connsiteY175" fmla="*/ 1279092 h 3337922"/>
              <a:gd name="connsiteX176" fmla="*/ 10458951 w 12192000"/>
              <a:gd name="connsiteY176" fmla="*/ 1352717 h 3337922"/>
              <a:gd name="connsiteX177" fmla="*/ 10725603 w 12192000"/>
              <a:gd name="connsiteY177" fmla="*/ 1395442 h 3337922"/>
              <a:gd name="connsiteX178" fmla="*/ 10796558 w 12192000"/>
              <a:gd name="connsiteY178" fmla="*/ 1416805 h 3337922"/>
              <a:gd name="connsiteX179" fmla="*/ 10923971 w 12192000"/>
              <a:gd name="connsiteY179" fmla="*/ 1421764 h 3337922"/>
              <a:gd name="connsiteX180" fmla="*/ 10943808 w 12192000"/>
              <a:gd name="connsiteY180" fmla="*/ 1373698 h 3337922"/>
              <a:gd name="connsiteX181" fmla="*/ 11593463 w 12192000"/>
              <a:gd name="connsiteY181" fmla="*/ 1451901 h 3337922"/>
              <a:gd name="connsiteX182" fmla="*/ 11595752 w 12192000"/>
              <a:gd name="connsiteY182" fmla="*/ 1430157 h 3337922"/>
              <a:gd name="connsiteX183" fmla="*/ 11432098 w 12192000"/>
              <a:gd name="connsiteY183" fmla="*/ 1403835 h 3337922"/>
              <a:gd name="connsiteX184" fmla="*/ 11499620 w 12192000"/>
              <a:gd name="connsiteY184" fmla="*/ 1384761 h 3337922"/>
              <a:gd name="connsiteX185" fmla="*/ 11873467 w 12192000"/>
              <a:gd name="connsiteY185" fmla="*/ 1441219 h 3337922"/>
              <a:gd name="connsiteX186" fmla="*/ 12152327 w 12192000"/>
              <a:gd name="connsiteY186" fmla="*/ 1552992 h 3337922"/>
              <a:gd name="connsiteX187" fmla="*/ 12192000 w 12192000"/>
              <a:gd name="connsiteY187" fmla="*/ 1563292 h 3337922"/>
              <a:gd name="connsiteX188" fmla="*/ 12192000 w 12192000"/>
              <a:gd name="connsiteY188" fmla="*/ 1575881 h 3337922"/>
              <a:gd name="connsiteX189" fmla="*/ 12031398 w 12192000"/>
              <a:gd name="connsiteY189" fmla="*/ 1555281 h 3337922"/>
              <a:gd name="connsiteX190" fmla="*/ 11985240 w 12192000"/>
              <a:gd name="connsiteY190" fmla="*/ 1486234 h 3337922"/>
              <a:gd name="connsiteX191" fmla="*/ 11945566 w 12192000"/>
              <a:gd name="connsiteY191" fmla="*/ 1577025 h 3337922"/>
              <a:gd name="connsiteX192" fmla="*/ 12192000 w 12192000"/>
              <a:gd name="connsiteY192" fmla="*/ 1614028 h 3337922"/>
              <a:gd name="connsiteX193" fmla="*/ 12192000 w 12192000"/>
              <a:gd name="connsiteY193" fmla="*/ 1995505 h 3337922"/>
              <a:gd name="connsiteX194" fmla="*/ 12150038 w 12192000"/>
              <a:gd name="connsiteY194" fmla="*/ 1977576 h 3337922"/>
              <a:gd name="connsiteX195" fmla="*/ 12158049 w 12192000"/>
              <a:gd name="connsiteY195" fmla="*/ 1959646 h 3337922"/>
              <a:gd name="connsiteX196" fmla="*/ 11873849 w 12192000"/>
              <a:gd name="connsiteY196" fmla="*/ 1937521 h 3337922"/>
              <a:gd name="connsiteX197" fmla="*/ 11874611 w 12192000"/>
              <a:gd name="connsiteY197" fmla="*/ 1907766 h 3337922"/>
              <a:gd name="connsiteX198" fmla="*/ 11949762 w 12192000"/>
              <a:gd name="connsiteY198" fmla="*/ 1898992 h 3337922"/>
              <a:gd name="connsiteX199" fmla="*/ 11952432 w 12192000"/>
              <a:gd name="connsiteY199" fmla="*/ 1892888 h 3337922"/>
              <a:gd name="connsiteX200" fmla="*/ 11647251 w 12192000"/>
              <a:gd name="connsiteY200" fmla="*/ 1845585 h 3337922"/>
              <a:gd name="connsiteX201" fmla="*/ 11651828 w 12192000"/>
              <a:gd name="connsiteY201" fmla="*/ 1813541 h 3337922"/>
              <a:gd name="connsiteX202" fmla="*/ 11948237 w 12192000"/>
              <a:gd name="connsiteY202" fmla="*/ 1841007 h 3337922"/>
              <a:gd name="connsiteX203" fmla="*/ 11582400 w 12192000"/>
              <a:gd name="connsiteY203" fmla="*/ 1755556 h 3337922"/>
              <a:gd name="connsiteX204" fmla="*/ 11629704 w 12192000"/>
              <a:gd name="connsiteY204" fmla="*/ 1774249 h 3337922"/>
              <a:gd name="connsiteX205" fmla="*/ 11200923 w 12192000"/>
              <a:gd name="connsiteY205" fmla="*/ 1724657 h 3337922"/>
              <a:gd name="connsiteX206" fmla="*/ 10798847 w 12192000"/>
              <a:gd name="connsiteY206" fmla="*/ 1691850 h 3337922"/>
              <a:gd name="connsiteX207" fmla="*/ 10785495 w 12192000"/>
              <a:gd name="connsiteY207" fmla="*/ 1670487 h 3337922"/>
              <a:gd name="connsiteX208" fmla="*/ 10816776 w 12192000"/>
              <a:gd name="connsiteY208" fmla="*/ 1660950 h 3337922"/>
              <a:gd name="connsiteX209" fmla="*/ 10817539 w 12192000"/>
              <a:gd name="connsiteY209" fmla="*/ 1646835 h 3337922"/>
              <a:gd name="connsiteX210" fmla="*/ 10341075 w 12192000"/>
              <a:gd name="connsiteY210" fmla="*/ 1598769 h 3337922"/>
              <a:gd name="connsiteX211" fmla="*/ 10338785 w 12192000"/>
              <a:gd name="connsiteY211" fmla="*/ 1609832 h 3337922"/>
              <a:gd name="connsiteX212" fmla="*/ 10711870 w 12192000"/>
              <a:gd name="connsiteY212" fmla="*/ 1681931 h 3337922"/>
              <a:gd name="connsiteX213" fmla="*/ 10709962 w 12192000"/>
              <a:gd name="connsiteY213" fmla="*/ 1711305 h 3337922"/>
              <a:gd name="connsiteX214" fmla="*/ 10623367 w 12192000"/>
              <a:gd name="connsiteY214" fmla="*/ 1718935 h 3337922"/>
              <a:gd name="connsiteX215" fmla="*/ 10647401 w 12192000"/>
              <a:gd name="connsiteY215" fmla="*/ 1752886 h 3337922"/>
              <a:gd name="connsiteX216" fmla="*/ 10565383 w 12192000"/>
              <a:gd name="connsiteY216" fmla="*/ 1752886 h 3337922"/>
              <a:gd name="connsiteX217" fmla="*/ 10238839 w 12192000"/>
              <a:gd name="connsiteY217" fmla="*/ 1686890 h 3337922"/>
              <a:gd name="connsiteX218" fmla="*/ 10112951 w 12192000"/>
              <a:gd name="connsiteY218" fmla="*/ 1665528 h 3337922"/>
              <a:gd name="connsiteX219" fmla="*/ 10069844 w 12192000"/>
              <a:gd name="connsiteY219" fmla="*/ 1677354 h 3337922"/>
              <a:gd name="connsiteX220" fmla="*/ 9917253 w 12192000"/>
              <a:gd name="connsiteY220" fmla="*/ 1709016 h 3337922"/>
              <a:gd name="connsiteX221" fmla="*/ 9628857 w 12192000"/>
              <a:gd name="connsiteY221" fmla="*/ 1681931 h 3337922"/>
              <a:gd name="connsiteX222" fmla="*/ 9625424 w 12192000"/>
              <a:gd name="connsiteY222" fmla="*/ 1714738 h 3337922"/>
              <a:gd name="connsiteX223" fmla="*/ 10116766 w 12192000"/>
              <a:gd name="connsiteY223" fmla="*/ 1794467 h 3337922"/>
              <a:gd name="connsiteX224" fmla="*/ 10116766 w 12192000"/>
              <a:gd name="connsiteY224" fmla="*/ 1803622 h 3337922"/>
              <a:gd name="connsiteX225" fmla="*/ 10070226 w 12192000"/>
              <a:gd name="connsiteY225" fmla="*/ 1807819 h 3337922"/>
              <a:gd name="connsiteX226" fmla="*/ 9518610 w 12192000"/>
              <a:gd name="connsiteY226" fmla="*/ 1757464 h 3337922"/>
              <a:gd name="connsiteX227" fmla="*/ 9285909 w 12192000"/>
              <a:gd name="connsiteY227" fmla="*/ 1760134 h 3337922"/>
              <a:gd name="connsiteX228" fmla="*/ 9240514 w 12192000"/>
              <a:gd name="connsiteY228" fmla="*/ 1830707 h 3337922"/>
              <a:gd name="connsiteX229" fmla="*/ 9024598 w 12192000"/>
              <a:gd name="connsiteY229" fmla="*/ 1785311 h 3337922"/>
              <a:gd name="connsiteX230" fmla="*/ 8958984 w 12192000"/>
              <a:gd name="connsiteY230" fmla="*/ 1831089 h 3337922"/>
              <a:gd name="connsiteX231" fmla="*/ 9048249 w 12192000"/>
              <a:gd name="connsiteY231" fmla="*/ 1844440 h 3337922"/>
              <a:gd name="connsiteX232" fmla="*/ 9647931 w 12192000"/>
              <a:gd name="connsiteY232" fmla="*/ 1944387 h 3337922"/>
              <a:gd name="connsiteX233" fmla="*/ 10239601 w 12192000"/>
              <a:gd name="connsiteY233" fmla="*/ 2044716 h 3337922"/>
              <a:gd name="connsiteX234" fmla="*/ 10333445 w 12192000"/>
              <a:gd name="connsiteY234" fmla="*/ 2053871 h 3337922"/>
              <a:gd name="connsiteX235" fmla="*/ 10393719 w 12192000"/>
              <a:gd name="connsiteY235" fmla="*/ 2094308 h 3337922"/>
              <a:gd name="connsiteX236" fmla="*/ 10502058 w 12192000"/>
              <a:gd name="connsiteY236" fmla="*/ 2119867 h 3337922"/>
              <a:gd name="connsiteX237" fmla="*/ 10912908 w 12192000"/>
              <a:gd name="connsiteY237" fmla="*/ 2198832 h 3337922"/>
              <a:gd name="connsiteX238" fmla="*/ 10948385 w 12192000"/>
              <a:gd name="connsiteY238" fmla="*/ 2216762 h 3337922"/>
              <a:gd name="connsiteX239" fmla="*/ 10887731 w 12192000"/>
              <a:gd name="connsiteY239" fmla="*/ 2224773 h 3337922"/>
              <a:gd name="connsiteX240" fmla="*/ 10608108 w 12192000"/>
              <a:gd name="connsiteY240" fmla="*/ 2163355 h 3337922"/>
              <a:gd name="connsiteX241" fmla="*/ 10069463 w 12192000"/>
              <a:gd name="connsiteY241" fmla="*/ 2066460 h 3337922"/>
              <a:gd name="connsiteX242" fmla="*/ 9966083 w 12192000"/>
              <a:gd name="connsiteY242" fmla="*/ 2070656 h 3337922"/>
              <a:gd name="connsiteX243" fmla="*/ 9942812 w 12192000"/>
              <a:gd name="connsiteY243" fmla="*/ 2074852 h 3337922"/>
              <a:gd name="connsiteX244" fmla="*/ 9705534 w 12192000"/>
              <a:gd name="connsiteY244" fmla="*/ 2020683 h 3337922"/>
              <a:gd name="connsiteX245" fmla="*/ 9512507 w 12192000"/>
              <a:gd name="connsiteY245" fmla="*/ 2023735 h 3337922"/>
              <a:gd name="connsiteX246" fmla="*/ 9348090 w 12192000"/>
              <a:gd name="connsiteY246" fmla="*/ 2027549 h 3337922"/>
              <a:gd name="connsiteX247" fmla="*/ 9792129 w 12192000"/>
              <a:gd name="connsiteY247" fmla="*/ 2118341 h 3337922"/>
              <a:gd name="connsiteX248" fmla="*/ 9726897 w 12192000"/>
              <a:gd name="connsiteY248" fmla="*/ 2135889 h 3337922"/>
              <a:gd name="connsiteX249" fmla="*/ 10007282 w 12192000"/>
              <a:gd name="connsiteY249" fmla="*/ 2249569 h 3337922"/>
              <a:gd name="connsiteX250" fmla="*/ 10302927 w 12192000"/>
              <a:gd name="connsiteY250" fmla="*/ 2330060 h 3337922"/>
              <a:gd name="connsiteX251" fmla="*/ 10032841 w 12192000"/>
              <a:gd name="connsiteY251" fmla="*/ 2285809 h 3337922"/>
              <a:gd name="connsiteX252" fmla="*/ 10030552 w 12192000"/>
              <a:gd name="connsiteY252" fmla="*/ 2296872 h 3337922"/>
              <a:gd name="connsiteX253" fmla="*/ 10157203 w 12192000"/>
              <a:gd name="connsiteY253" fmla="*/ 2335401 h 3337922"/>
              <a:gd name="connsiteX254" fmla="*/ 10155295 w 12192000"/>
              <a:gd name="connsiteY254" fmla="*/ 2346464 h 3337922"/>
              <a:gd name="connsiteX255" fmla="*/ 9733764 w 12192000"/>
              <a:gd name="connsiteY255" fmla="*/ 2282757 h 3337922"/>
              <a:gd name="connsiteX256" fmla="*/ 9729567 w 12192000"/>
              <a:gd name="connsiteY256" fmla="*/ 2303357 h 3337922"/>
              <a:gd name="connsiteX257" fmla="*/ 10112188 w 12192000"/>
              <a:gd name="connsiteY257" fmla="*/ 2375838 h 3337922"/>
              <a:gd name="connsiteX258" fmla="*/ 10109899 w 12192000"/>
              <a:gd name="connsiteY258" fmla="*/ 2387282 h 3337922"/>
              <a:gd name="connsiteX259" fmla="*/ 9897799 w 12192000"/>
              <a:gd name="connsiteY259" fmla="*/ 2372786 h 3337922"/>
              <a:gd name="connsiteX260" fmla="*/ 9898942 w 12192000"/>
              <a:gd name="connsiteY260" fmla="*/ 2359816 h 3337922"/>
              <a:gd name="connsiteX261" fmla="*/ 9855454 w 12192000"/>
              <a:gd name="connsiteY261" fmla="*/ 2383086 h 3337922"/>
              <a:gd name="connsiteX262" fmla="*/ 9511362 w 12192000"/>
              <a:gd name="connsiteY262" fmla="*/ 2384993 h 3337922"/>
              <a:gd name="connsiteX263" fmla="*/ 9214955 w 12192000"/>
              <a:gd name="connsiteY263" fmla="*/ 2354093 h 3337922"/>
              <a:gd name="connsiteX264" fmla="*/ 9170322 w 12192000"/>
              <a:gd name="connsiteY264" fmla="*/ 2381178 h 3337922"/>
              <a:gd name="connsiteX265" fmla="*/ 9707823 w 12192000"/>
              <a:gd name="connsiteY265" fmla="*/ 2504777 h 3337922"/>
              <a:gd name="connsiteX266" fmla="*/ 9706296 w 12192000"/>
              <a:gd name="connsiteY266" fmla="*/ 2510499 h 3337922"/>
              <a:gd name="connsiteX267" fmla="*/ 8671351 w 12192000"/>
              <a:gd name="connsiteY267" fmla="*/ 2431152 h 3337922"/>
              <a:gd name="connsiteX268" fmla="*/ 8672876 w 12192000"/>
              <a:gd name="connsiteY268" fmla="*/ 2428481 h 3337922"/>
              <a:gd name="connsiteX269" fmla="*/ 7524250 w 12192000"/>
              <a:gd name="connsiteY269" fmla="*/ 996036 h 3337922"/>
              <a:gd name="connsiteX270" fmla="*/ 7523105 w 12192000"/>
              <a:gd name="connsiteY270" fmla="*/ 1026173 h 3337922"/>
              <a:gd name="connsiteX271" fmla="*/ 8490149 w 12192000"/>
              <a:gd name="connsiteY271" fmla="*/ 1105901 h 3337922"/>
              <a:gd name="connsiteX272" fmla="*/ 8491675 w 12192000"/>
              <a:gd name="connsiteY272" fmla="*/ 1086827 h 3337922"/>
              <a:gd name="connsiteX273" fmla="*/ 7524250 w 12192000"/>
              <a:gd name="connsiteY273" fmla="*/ 996036 h 3337922"/>
              <a:gd name="connsiteX274" fmla="*/ 7194272 w 12192000"/>
              <a:gd name="connsiteY274" fmla="*/ 1607543 h 3337922"/>
              <a:gd name="connsiteX275" fmla="*/ 7436891 w 12192000"/>
              <a:gd name="connsiteY275" fmla="*/ 1650650 h 3337922"/>
              <a:gd name="connsiteX276" fmla="*/ 7494876 w 12192000"/>
              <a:gd name="connsiteY276" fmla="*/ 1636154 h 3337922"/>
              <a:gd name="connsiteX277" fmla="*/ 7687140 w 12192000"/>
              <a:gd name="connsiteY277" fmla="*/ 1633865 h 3337922"/>
              <a:gd name="connsiteX278" fmla="*/ 7726432 w 12192000"/>
              <a:gd name="connsiteY278" fmla="*/ 1631576 h 3337922"/>
              <a:gd name="connsiteX279" fmla="*/ 7776406 w 12192000"/>
              <a:gd name="connsiteY279" fmla="*/ 1621276 h 3337922"/>
              <a:gd name="connsiteX280" fmla="*/ 7775261 w 12192000"/>
              <a:gd name="connsiteY280" fmla="*/ 1607162 h 3337922"/>
              <a:gd name="connsiteX281" fmla="*/ 7194272 w 12192000"/>
              <a:gd name="connsiteY281" fmla="*/ 1607543 h 3337922"/>
              <a:gd name="connsiteX282" fmla="*/ 11621310 w 12192000"/>
              <a:gd name="connsiteY282" fmla="*/ 1485471 h 3337922"/>
              <a:gd name="connsiteX283" fmla="*/ 11860878 w 12192000"/>
              <a:gd name="connsiteY283" fmla="*/ 1534681 h 3337922"/>
              <a:gd name="connsiteX284" fmla="*/ 11868127 w 12192000"/>
              <a:gd name="connsiteY284" fmla="*/ 1477460 h 3337922"/>
              <a:gd name="connsiteX285" fmla="*/ 11643818 w 12192000"/>
              <a:gd name="connsiteY285" fmla="*/ 1449993 h 3337922"/>
              <a:gd name="connsiteX286" fmla="*/ 11621310 w 12192000"/>
              <a:gd name="connsiteY286" fmla="*/ 1485471 h 3337922"/>
              <a:gd name="connsiteX287" fmla="*/ 11575533 w 12192000"/>
              <a:gd name="connsiteY287" fmla="*/ 1589995 h 3337922"/>
              <a:gd name="connsiteX288" fmla="*/ 11583926 w 12192000"/>
              <a:gd name="connsiteY288" fmla="*/ 1601440 h 3337922"/>
              <a:gd name="connsiteX289" fmla="*/ 11980280 w 12192000"/>
              <a:gd name="connsiteY289" fmla="*/ 1678116 h 3337922"/>
              <a:gd name="connsiteX290" fmla="*/ 11867363 w 12192000"/>
              <a:gd name="connsiteY290" fmla="*/ 1626617 h 3337922"/>
              <a:gd name="connsiteX291" fmla="*/ 11639240 w 12192000"/>
              <a:gd name="connsiteY291" fmla="*/ 1586181 h 3337922"/>
              <a:gd name="connsiteX292" fmla="*/ 11575533 w 12192000"/>
              <a:gd name="connsiteY292" fmla="*/ 1589995 h 3337922"/>
              <a:gd name="connsiteX293" fmla="*/ 6966149 w 12192000"/>
              <a:gd name="connsiteY293" fmla="*/ 2227443 h 3337922"/>
              <a:gd name="connsiteX294" fmla="*/ 6665164 w 12192000"/>
              <a:gd name="connsiteY294" fmla="*/ 2220958 h 3337922"/>
              <a:gd name="connsiteX295" fmla="*/ 6668597 w 12192000"/>
              <a:gd name="connsiteY295" fmla="*/ 2253002 h 3337922"/>
              <a:gd name="connsiteX296" fmla="*/ 6725056 w 12192000"/>
              <a:gd name="connsiteY296" fmla="*/ 2241176 h 3337922"/>
              <a:gd name="connsiteX297" fmla="*/ 6754429 w 12192000"/>
              <a:gd name="connsiteY297" fmla="*/ 2227825 h 3337922"/>
              <a:gd name="connsiteX298" fmla="*/ 6792958 w 12192000"/>
              <a:gd name="connsiteY298" fmla="*/ 2244991 h 3337922"/>
              <a:gd name="connsiteX299" fmla="*/ 6966149 w 12192000"/>
              <a:gd name="connsiteY299" fmla="*/ 2227443 h 3337922"/>
              <a:gd name="connsiteX300" fmla="*/ 10056492 w 12192000"/>
              <a:gd name="connsiteY300" fmla="*/ 1598769 h 3337922"/>
              <a:gd name="connsiteX301" fmla="*/ 10058019 w 12192000"/>
              <a:gd name="connsiteY301" fmla="*/ 1617462 h 3337922"/>
              <a:gd name="connsiteX302" fmla="*/ 10211753 w 12192000"/>
              <a:gd name="connsiteY302" fmla="*/ 1610595 h 3337922"/>
              <a:gd name="connsiteX303" fmla="*/ 10208320 w 12192000"/>
              <a:gd name="connsiteY303" fmla="*/ 1575118 h 3337922"/>
              <a:gd name="connsiteX304" fmla="*/ 10056492 w 12192000"/>
              <a:gd name="connsiteY304" fmla="*/ 1598769 h 3337922"/>
              <a:gd name="connsiteX305" fmla="*/ 7821420 w 12192000"/>
              <a:gd name="connsiteY305" fmla="*/ 2190440 h 3337922"/>
              <a:gd name="connsiteX306" fmla="*/ 7820657 w 12192000"/>
              <a:gd name="connsiteY306" fmla="*/ 2206081 h 3337922"/>
              <a:gd name="connsiteX307" fmla="*/ 8064039 w 12192000"/>
              <a:gd name="connsiteY307" fmla="*/ 2222103 h 3337922"/>
              <a:gd name="connsiteX308" fmla="*/ 8064803 w 12192000"/>
              <a:gd name="connsiteY308" fmla="*/ 2210658 h 3337922"/>
              <a:gd name="connsiteX309" fmla="*/ 7821420 w 12192000"/>
              <a:gd name="connsiteY309" fmla="*/ 2190440 h 3337922"/>
              <a:gd name="connsiteX310" fmla="*/ 11998591 w 12192000"/>
              <a:gd name="connsiteY310" fmla="*/ 1829944 h 3337922"/>
              <a:gd name="connsiteX311" fmla="*/ 11992869 w 12192000"/>
              <a:gd name="connsiteY311" fmla="*/ 1846348 h 3337922"/>
              <a:gd name="connsiteX312" fmla="*/ 11996302 w 12192000"/>
              <a:gd name="connsiteY312" fmla="*/ 1848637 h 3337922"/>
              <a:gd name="connsiteX313" fmla="*/ 12142790 w 12192000"/>
              <a:gd name="connsiteY313" fmla="*/ 1858555 h 3337922"/>
              <a:gd name="connsiteX314" fmla="*/ 12143171 w 12192000"/>
              <a:gd name="connsiteY314" fmla="*/ 1837955 h 3337922"/>
              <a:gd name="connsiteX315" fmla="*/ 11998591 w 12192000"/>
              <a:gd name="connsiteY315" fmla="*/ 1829944 h 333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92000" h="3337922">
                <a:moveTo>
                  <a:pt x="8672876" y="2428481"/>
                </a:moveTo>
                <a:cubicBezTo>
                  <a:pt x="8600014" y="2415130"/>
                  <a:pt x="8527533" y="2398345"/>
                  <a:pt x="8454290" y="2388808"/>
                </a:cubicBezTo>
                <a:cubicBezTo>
                  <a:pt x="8287585" y="2366682"/>
                  <a:pt x="8120498" y="2346464"/>
                  <a:pt x="7953411" y="2328153"/>
                </a:cubicBezTo>
                <a:cubicBezTo>
                  <a:pt x="7853083" y="2317090"/>
                  <a:pt x="7752754" y="2306027"/>
                  <a:pt x="7652044" y="2302213"/>
                </a:cubicBezTo>
                <a:cubicBezTo>
                  <a:pt x="7458635" y="2294583"/>
                  <a:pt x="7264845" y="2288479"/>
                  <a:pt x="7071055" y="2287716"/>
                </a:cubicBezTo>
                <a:cubicBezTo>
                  <a:pt x="6891761" y="2287335"/>
                  <a:pt x="6712085" y="2291531"/>
                  <a:pt x="6532791" y="2300305"/>
                </a:cubicBezTo>
                <a:cubicBezTo>
                  <a:pt x="6462218" y="2303738"/>
                  <a:pt x="6392789" y="2328153"/>
                  <a:pt x="6322216" y="2337308"/>
                </a:cubicBezTo>
                <a:cubicBezTo>
                  <a:pt x="6224940" y="2349516"/>
                  <a:pt x="6126900" y="2354856"/>
                  <a:pt x="6029623" y="2365538"/>
                </a:cubicBezTo>
                <a:cubicBezTo>
                  <a:pt x="5865207" y="2383467"/>
                  <a:pt x="5700790" y="2403685"/>
                  <a:pt x="5536374" y="2422378"/>
                </a:cubicBezTo>
                <a:cubicBezTo>
                  <a:pt x="5513485" y="2425048"/>
                  <a:pt x="5490215" y="2425048"/>
                  <a:pt x="5467326" y="2426193"/>
                </a:cubicBezTo>
                <a:cubicBezTo>
                  <a:pt x="5466182" y="2419326"/>
                  <a:pt x="5465037" y="2412459"/>
                  <a:pt x="5463511" y="2405593"/>
                </a:cubicBezTo>
                <a:cubicBezTo>
                  <a:pt x="5642806" y="2371641"/>
                  <a:pt x="5822100" y="2337690"/>
                  <a:pt x="6001394" y="2303738"/>
                </a:cubicBezTo>
                <a:cubicBezTo>
                  <a:pt x="6001012" y="2299924"/>
                  <a:pt x="6000631" y="2295728"/>
                  <a:pt x="5999868" y="2291913"/>
                </a:cubicBezTo>
                <a:cubicBezTo>
                  <a:pt x="5924717" y="2299542"/>
                  <a:pt x="5849566" y="2304120"/>
                  <a:pt x="5775178" y="2314801"/>
                </a:cubicBezTo>
                <a:cubicBezTo>
                  <a:pt x="5621824" y="2337308"/>
                  <a:pt x="5468471" y="2359816"/>
                  <a:pt x="5316261" y="2388808"/>
                </a:cubicBezTo>
                <a:cubicBezTo>
                  <a:pt x="5176641" y="2415511"/>
                  <a:pt x="5038165" y="2449844"/>
                  <a:pt x="4899308" y="2481888"/>
                </a:cubicBezTo>
                <a:cubicBezTo>
                  <a:pt x="4690639" y="2529954"/>
                  <a:pt x="4483498" y="2584506"/>
                  <a:pt x="4273304" y="2623798"/>
                </a:cubicBezTo>
                <a:cubicBezTo>
                  <a:pt x="4178316" y="2641727"/>
                  <a:pt x="4101258" y="2692082"/>
                  <a:pt x="4015044" y="2724507"/>
                </a:cubicBezTo>
                <a:cubicBezTo>
                  <a:pt x="4000929" y="2729848"/>
                  <a:pt x="3974989" y="2729848"/>
                  <a:pt x="3967741" y="2721074"/>
                </a:cubicBezTo>
                <a:cubicBezTo>
                  <a:pt x="3938367" y="2685978"/>
                  <a:pt x="3908612" y="2695897"/>
                  <a:pt x="3876949" y="2713063"/>
                </a:cubicBezTo>
                <a:cubicBezTo>
                  <a:pt x="3850628" y="2727559"/>
                  <a:pt x="3825069" y="2743581"/>
                  <a:pt x="3784632" y="2767233"/>
                </a:cubicBezTo>
                <a:cubicBezTo>
                  <a:pt x="3794169" y="2741674"/>
                  <a:pt x="3797984" y="2732137"/>
                  <a:pt x="3806758" y="2709630"/>
                </a:cubicBezTo>
                <a:cubicBezTo>
                  <a:pt x="3759073" y="2727178"/>
                  <a:pt x="3719399" y="2743581"/>
                  <a:pt x="3678581" y="2756551"/>
                </a:cubicBezTo>
                <a:cubicBezTo>
                  <a:pt x="3634711" y="2770285"/>
                  <a:pt x="3561849" y="2803855"/>
                  <a:pt x="3549642" y="2788977"/>
                </a:cubicBezTo>
                <a:cubicBezTo>
                  <a:pt x="3499287" y="2728322"/>
                  <a:pt x="3432910" y="2810340"/>
                  <a:pt x="3379122" y="2754263"/>
                </a:cubicBezTo>
                <a:cubicBezTo>
                  <a:pt x="3351656" y="2725270"/>
                  <a:pt x="3277649" y="2739004"/>
                  <a:pt x="3224624" y="2737096"/>
                </a:cubicBezTo>
                <a:cubicBezTo>
                  <a:pt x="3183806" y="2735570"/>
                  <a:pt x="3142988" y="2742055"/>
                  <a:pt x="3102551" y="2740529"/>
                </a:cubicBezTo>
                <a:cubicBezTo>
                  <a:pt x="3093396" y="2740148"/>
                  <a:pt x="3085003" y="2721074"/>
                  <a:pt x="3070507" y="2704671"/>
                </a:cubicBezTo>
                <a:cubicBezTo>
                  <a:pt x="2960260" y="2769522"/>
                  <a:pt x="2829795" y="2731755"/>
                  <a:pt x="2691701" y="2747396"/>
                </a:cubicBezTo>
                <a:cubicBezTo>
                  <a:pt x="2699712" y="2714970"/>
                  <a:pt x="2708486" y="2679112"/>
                  <a:pt x="2718786" y="2636005"/>
                </a:cubicBezTo>
                <a:cubicBezTo>
                  <a:pt x="2712301" y="2626849"/>
                  <a:pt x="2697804" y="2607013"/>
                  <a:pt x="2682545" y="2586413"/>
                </a:cubicBezTo>
                <a:cubicBezTo>
                  <a:pt x="2538347" y="2599383"/>
                  <a:pt x="2418563" y="2674153"/>
                  <a:pt x="2295728" y="2742055"/>
                </a:cubicBezTo>
                <a:cubicBezTo>
                  <a:pt x="2162974" y="2814917"/>
                  <a:pt x="2026405" y="2880531"/>
                  <a:pt x="1894796" y="2955301"/>
                </a:cubicBezTo>
                <a:cubicBezTo>
                  <a:pt x="1849018" y="2981241"/>
                  <a:pt x="1806293" y="3019770"/>
                  <a:pt x="1775012" y="3062114"/>
                </a:cubicBezTo>
                <a:cubicBezTo>
                  <a:pt x="1729998" y="3123532"/>
                  <a:pt x="1697572" y="3194105"/>
                  <a:pt x="1659043" y="3260101"/>
                </a:cubicBezTo>
                <a:cubicBezTo>
                  <a:pt x="1633484" y="3303589"/>
                  <a:pt x="1490812" y="3349367"/>
                  <a:pt x="1427868" y="3335633"/>
                </a:cubicBezTo>
                <a:cubicBezTo>
                  <a:pt x="1374843" y="3324189"/>
                  <a:pt x="1321436" y="3311600"/>
                  <a:pt x="1268029" y="3301682"/>
                </a:cubicBezTo>
                <a:cubicBezTo>
                  <a:pt x="1181815" y="3285660"/>
                  <a:pt x="1123449" y="3222335"/>
                  <a:pt x="1053258" y="3178465"/>
                </a:cubicBezTo>
                <a:cubicBezTo>
                  <a:pt x="998706" y="3144513"/>
                  <a:pt x="941103" y="3115903"/>
                  <a:pt x="885408" y="3083477"/>
                </a:cubicBezTo>
                <a:cubicBezTo>
                  <a:pt x="868623" y="3073559"/>
                  <a:pt x="841538" y="3059826"/>
                  <a:pt x="841156" y="3046474"/>
                </a:cubicBezTo>
                <a:cubicBezTo>
                  <a:pt x="836960" y="2955301"/>
                  <a:pt x="764861" y="2899224"/>
                  <a:pt x="732054" y="2823691"/>
                </a:cubicBezTo>
                <a:cubicBezTo>
                  <a:pt x="700010" y="2750066"/>
                  <a:pt x="674451" y="2671864"/>
                  <a:pt x="631726" y="2604724"/>
                </a:cubicBezTo>
                <a:cubicBezTo>
                  <a:pt x="574886" y="2516221"/>
                  <a:pt x="571452" y="2416274"/>
                  <a:pt x="549708" y="2320142"/>
                </a:cubicBezTo>
                <a:cubicBezTo>
                  <a:pt x="537882" y="2267117"/>
                  <a:pt x="508890" y="2241939"/>
                  <a:pt x="457391" y="2235454"/>
                </a:cubicBezTo>
                <a:cubicBezTo>
                  <a:pt x="439080" y="2233165"/>
                  <a:pt x="421532" y="2224391"/>
                  <a:pt x="406273" y="2219432"/>
                </a:cubicBezTo>
                <a:cubicBezTo>
                  <a:pt x="418480" y="2199977"/>
                  <a:pt x="423058" y="2183573"/>
                  <a:pt x="433739" y="2177088"/>
                </a:cubicBezTo>
                <a:cubicBezTo>
                  <a:pt x="454339" y="2164499"/>
                  <a:pt x="477609" y="2151148"/>
                  <a:pt x="500498" y="2149622"/>
                </a:cubicBezTo>
                <a:cubicBezTo>
                  <a:pt x="594722" y="2143137"/>
                  <a:pt x="598156" y="2136652"/>
                  <a:pt x="576030" y="2044716"/>
                </a:cubicBezTo>
                <a:cubicBezTo>
                  <a:pt x="556956" y="1964224"/>
                  <a:pt x="546656" y="1881444"/>
                  <a:pt x="530253" y="1800189"/>
                </a:cubicBezTo>
                <a:cubicBezTo>
                  <a:pt x="527583" y="1787219"/>
                  <a:pt x="512323" y="1776919"/>
                  <a:pt x="501261" y="1763186"/>
                </a:cubicBezTo>
                <a:cubicBezTo>
                  <a:pt x="501261" y="1808963"/>
                  <a:pt x="501261" y="1847874"/>
                  <a:pt x="501261" y="1896321"/>
                </a:cubicBezTo>
                <a:cubicBezTo>
                  <a:pt x="449761" y="1831852"/>
                  <a:pt x="451287" y="1789126"/>
                  <a:pt x="495920" y="1716264"/>
                </a:cubicBezTo>
                <a:cubicBezTo>
                  <a:pt x="458917" y="1656372"/>
                  <a:pt x="425347" y="1598388"/>
                  <a:pt x="387199" y="1543455"/>
                </a:cubicBezTo>
                <a:cubicBezTo>
                  <a:pt x="373466" y="1523618"/>
                  <a:pt x="347907" y="1511793"/>
                  <a:pt x="325781" y="1494626"/>
                </a:cubicBezTo>
                <a:cubicBezTo>
                  <a:pt x="314718" y="1546507"/>
                  <a:pt x="305563" y="1591521"/>
                  <a:pt x="294882" y="1641495"/>
                </a:cubicBezTo>
                <a:cubicBezTo>
                  <a:pt x="234608" y="1595718"/>
                  <a:pt x="193409" y="1551466"/>
                  <a:pt x="229268" y="1477841"/>
                </a:cubicBezTo>
                <a:cubicBezTo>
                  <a:pt x="281911" y="1369883"/>
                  <a:pt x="223545" y="1291299"/>
                  <a:pt x="159839" y="1214241"/>
                </a:cubicBezTo>
                <a:cubicBezTo>
                  <a:pt x="151828" y="1204704"/>
                  <a:pt x="144580" y="1194785"/>
                  <a:pt x="137713" y="1185630"/>
                </a:cubicBezTo>
                <a:cubicBezTo>
                  <a:pt x="127413" y="1193641"/>
                  <a:pt x="118258" y="1200508"/>
                  <a:pt x="108721" y="1207756"/>
                </a:cubicBezTo>
                <a:cubicBezTo>
                  <a:pt x="108721" y="1185249"/>
                  <a:pt x="108721" y="1163123"/>
                  <a:pt x="108721" y="1135657"/>
                </a:cubicBezTo>
                <a:cubicBezTo>
                  <a:pt x="46922" y="1136038"/>
                  <a:pt x="53025" y="1080342"/>
                  <a:pt x="29755" y="1037617"/>
                </a:cubicBezTo>
                <a:cubicBezTo>
                  <a:pt x="-13352" y="957888"/>
                  <a:pt x="14878" y="879686"/>
                  <a:pt x="0" y="799575"/>
                </a:cubicBezTo>
                <a:cubicBezTo>
                  <a:pt x="43488" y="811020"/>
                  <a:pt x="91173" y="728621"/>
                  <a:pt x="127795" y="825134"/>
                </a:cubicBezTo>
                <a:cubicBezTo>
                  <a:pt x="134661" y="789657"/>
                  <a:pt x="138858" y="765624"/>
                  <a:pt x="142291" y="749220"/>
                </a:cubicBezTo>
                <a:cubicBezTo>
                  <a:pt x="203709" y="738158"/>
                  <a:pt x="263601" y="729002"/>
                  <a:pt x="322348" y="715651"/>
                </a:cubicBezTo>
                <a:cubicBezTo>
                  <a:pt x="363166" y="706495"/>
                  <a:pt x="385673" y="683225"/>
                  <a:pt x="355536" y="633251"/>
                </a:cubicBezTo>
                <a:cubicBezTo>
                  <a:pt x="441750" y="697340"/>
                  <a:pt x="508890" y="614178"/>
                  <a:pt x="601971" y="619900"/>
                </a:cubicBezTo>
                <a:cubicBezTo>
                  <a:pt x="558864" y="642407"/>
                  <a:pt x="529490" y="657666"/>
                  <a:pt x="499735" y="673307"/>
                </a:cubicBezTo>
                <a:cubicBezTo>
                  <a:pt x="501642" y="678647"/>
                  <a:pt x="503549" y="683988"/>
                  <a:pt x="505457" y="689329"/>
                </a:cubicBezTo>
                <a:cubicBezTo>
                  <a:pt x="688184" y="677884"/>
                  <a:pt x="845734" y="574123"/>
                  <a:pt x="1026554" y="545512"/>
                </a:cubicBezTo>
                <a:cubicBezTo>
                  <a:pt x="930422" y="600826"/>
                  <a:pt x="833908" y="656140"/>
                  <a:pt x="737776" y="711836"/>
                </a:cubicBezTo>
                <a:cubicBezTo>
                  <a:pt x="741972" y="720610"/>
                  <a:pt x="745787" y="729384"/>
                  <a:pt x="749984" y="738158"/>
                </a:cubicBezTo>
                <a:cubicBezTo>
                  <a:pt x="852601" y="704969"/>
                  <a:pt x="955218" y="671781"/>
                  <a:pt x="1054021" y="639737"/>
                </a:cubicBezTo>
                <a:cubicBezTo>
                  <a:pt x="1054021" y="648129"/>
                  <a:pt x="1054021" y="661099"/>
                  <a:pt x="1054021" y="680936"/>
                </a:cubicBezTo>
                <a:cubicBezTo>
                  <a:pt x="988407" y="680936"/>
                  <a:pt x="934237" y="724806"/>
                  <a:pt x="883882" y="778213"/>
                </a:cubicBezTo>
                <a:cubicBezTo>
                  <a:pt x="851456" y="812546"/>
                  <a:pt x="855653" y="885026"/>
                  <a:pt x="898378" y="910204"/>
                </a:cubicBezTo>
                <a:cubicBezTo>
                  <a:pt x="917833" y="921648"/>
                  <a:pt x="941103" y="927370"/>
                  <a:pt x="961703" y="937289"/>
                </a:cubicBezTo>
                <a:cubicBezTo>
                  <a:pt x="974673" y="943392"/>
                  <a:pt x="986881" y="952166"/>
                  <a:pt x="999088" y="959796"/>
                </a:cubicBezTo>
                <a:cubicBezTo>
                  <a:pt x="987644" y="969714"/>
                  <a:pt x="976199" y="980014"/>
                  <a:pt x="964374" y="989169"/>
                </a:cubicBezTo>
                <a:cubicBezTo>
                  <a:pt x="950259" y="999851"/>
                  <a:pt x="935381" y="1009769"/>
                  <a:pt x="920885" y="1020069"/>
                </a:cubicBezTo>
                <a:cubicBezTo>
                  <a:pt x="936526" y="1027317"/>
                  <a:pt x="953692" y="1042195"/>
                  <a:pt x="967807" y="1040287"/>
                </a:cubicBezTo>
                <a:cubicBezTo>
                  <a:pt x="1104376" y="1020832"/>
                  <a:pt x="1242089" y="1005191"/>
                  <a:pt x="1376368" y="975055"/>
                </a:cubicBezTo>
                <a:cubicBezTo>
                  <a:pt x="1473264" y="953311"/>
                  <a:pt x="1565200" y="910204"/>
                  <a:pt x="1657135" y="868241"/>
                </a:cubicBezTo>
                <a:cubicBezTo>
                  <a:pt x="1631958" y="873963"/>
                  <a:pt x="1607162" y="879686"/>
                  <a:pt x="1572448" y="887697"/>
                </a:cubicBezTo>
                <a:cubicBezTo>
                  <a:pt x="1580459" y="872437"/>
                  <a:pt x="1582366" y="861756"/>
                  <a:pt x="1586944" y="860230"/>
                </a:cubicBezTo>
                <a:cubicBezTo>
                  <a:pt x="1655991" y="838868"/>
                  <a:pt x="1726183" y="819794"/>
                  <a:pt x="1795230" y="797668"/>
                </a:cubicBezTo>
                <a:cubicBezTo>
                  <a:pt x="1853978" y="778594"/>
                  <a:pt x="1911581" y="755324"/>
                  <a:pt x="1970328" y="735106"/>
                </a:cubicBezTo>
                <a:cubicBezTo>
                  <a:pt x="1993980" y="727095"/>
                  <a:pt x="2019157" y="724424"/>
                  <a:pt x="2043190" y="717558"/>
                </a:cubicBezTo>
                <a:cubicBezTo>
                  <a:pt x="2056160" y="713743"/>
                  <a:pt x="2073708" y="709928"/>
                  <a:pt x="2079049" y="700391"/>
                </a:cubicBezTo>
                <a:cubicBezTo>
                  <a:pt x="2131311" y="606930"/>
                  <a:pt x="2239651" y="632489"/>
                  <a:pt x="2305646" y="674833"/>
                </a:cubicBezTo>
                <a:cubicBezTo>
                  <a:pt x="2344175" y="699628"/>
                  <a:pt x="2380416" y="730528"/>
                  <a:pt x="2432296" y="711454"/>
                </a:cubicBezTo>
                <a:cubicBezTo>
                  <a:pt x="2442596" y="707639"/>
                  <a:pt x="2458618" y="711836"/>
                  <a:pt x="2468537" y="717558"/>
                </a:cubicBezTo>
                <a:cubicBezTo>
                  <a:pt x="2515840" y="745024"/>
                  <a:pt x="2559710" y="735869"/>
                  <a:pt x="2602435" y="708021"/>
                </a:cubicBezTo>
                <a:lnTo>
                  <a:pt x="2600528" y="706495"/>
                </a:lnTo>
                <a:cubicBezTo>
                  <a:pt x="2618076" y="711454"/>
                  <a:pt x="2637531" y="724424"/>
                  <a:pt x="2652409" y="720228"/>
                </a:cubicBezTo>
                <a:cubicBezTo>
                  <a:pt x="2744726" y="696577"/>
                  <a:pt x="2837425" y="671781"/>
                  <a:pt x="2927072" y="640118"/>
                </a:cubicBezTo>
                <a:cubicBezTo>
                  <a:pt x="2944238" y="634014"/>
                  <a:pt x="2996501" y="621807"/>
                  <a:pt x="2970179" y="571834"/>
                </a:cubicBezTo>
                <a:cubicBezTo>
                  <a:pt x="2968653" y="569163"/>
                  <a:pt x="3012523" y="535593"/>
                  <a:pt x="3038845" y="526438"/>
                </a:cubicBezTo>
                <a:cubicBezTo>
                  <a:pt x="3096448" y="506220"/>
                  <a:pt x="3155577" y="489435"/>
                  <a:pt x="3215469" y="477227"/>
                </a:cubicBezTo>
                <a:cubicBezTo>
                  <a:pt x="3286042" y="462731"/>
                  <a:pt x="3354326" y="449380"/>
                  <a:pt x="3413455" y="401314"/>
                </a:cubicBezTo>
                <a:cubicBezTo>
                  <a:pt x="3435581" y="383384"/>
                  <a:pt x="3476017" y="389869"/>
                  <a:pt x="3508061" y="383003"/>
                </a:cubicBezTo>
                <a:cubicBezTo>
                  <a:pt x="3517217" y="381095"/>
                  <a:pt x="3524846" y="372703"/>
                  <a:pt x="3525228" y="356299"/>
                </a:cubicBezTo>
                <a:cubicBezTo>
                  <a:pt x="3474110" y="371177"/>
                  <a:pt x="3423373" y="385673"/>
                  <a:pt x="3362719" y="403221"/>
                </a:cubicBezTo>
                <a:cubicBezTo>
                  <a:pt x="3395144" y="329214"/>
                  <a:pt x="3465336" y="329977"/>
                  <a:pt x="3516072" y="306326"/>
                </a:cubicBezTo>
                <a:cubicBezTo>
                  <a:pt x="3575964" y="278097"/>
                  <a:pt x="3644248" y="267034"/>
                  <a:pt x="3707192" y="243764"/>
                </a:cubicBezTo>
                <a:cubicBezTo>
                  <a:pt x="3736947" y="232701"/>
                  <a:pt x="3762125" y="210194"/>
                  <a:pt x="3786539" y="194553"/>
                </a:cubicBezTo>
                <a:cubicBezTo>
                  <a:pt x="3816676" y="194553"/>
                  <a:pt x="3851772" y="200657"/>
                  <a:pt x="3883816" y="193409"/>
                </a:cubicBezTo>
                <a:cubicBezTo>
                  <a:pt x="3971937" y="173190"/>
                  <a:pt x="4060440" y="151446"/>
                  <a:pt x="4145891" y="122454"/>
                </a:cubicBezTo>
                <a:cubicBezTo>
                  <a:pt x="4184420" y="109102"/>
                  <a:pt x="4216845" y="77058"/>
                  <a:pt x="4251560" y="53407"/>
                </a:cubicBezTo>
                <a:cubicBezTo>
                  <a:pt x="4245075" y="49592"/>
                  <a:pt x="4237445" y="45014"/>
                  <a:pt x="4224475" y="37003"/>
                </a:cubicBezTo>
                <a:cubicBezTo>
                  <a:pt x="4254612" y="23652"/>
                  <a:pt x="4280170" y="12589"/>
                  <a:pt x="4308400" y="0"/>
                </a:cubicBezTo>
                <a:cubicBezTo>
                  <a:pt x="4329000" y="28992"/>
                  <a:pt x="4341970" y="65233"/>
                  <a:pt x="4393851" y="40055"/>
                </a:cubicBezTo>
                <a:cubicBezTo>
                  <a:pt x="4415595" y="29374"/>
                  <a:pt x="4453361" y="50355"/>
                  <a:pt x="4483498" y="58747"/>
                </a:cubicBezTo>
                <a:cubicBezTo>
                  <a:pt x="4489983" y="60655"/>
                  <a:pt x="4499520" y="69810"/>
                  <a:pt x="4498757" y="75151"/>
                </a:cubicBezTo>
                <a:cubicBezTo>
                  <a:pt x="4494179" y="129702"/>
                  <a:pt x="4534234" y="124743"/>
                  <a:pt x="4567423" y="125887"/>
                </a:cubicBezTo>
                <a:cubicBezTo>
                  <a:pt x="4614344" y="127413"/>
                  <a:pt x="4661266" y="124361"/>
                  <a:pt x="4708187" y="126269"/>
                </a:cubicBezTo>
                <a:cubicBezTo>
                  <a:pt x="4776472" y="128939"/>
                  <a:pt x="4844375" y="134280"/>
                  <a:pt x="4914185" y="138858"/>
                </a:cubicBezTo>
                <a:cubicBezTo>
                  <a:pt x="4867645" y="227742"/>
                  <a:pt x="4745572" y="189975"/>
                  <a:pt x="4674999" y="267415"/>
                </a:cubicBezTo>
                <a:cubicBezTo>
                  <a:pt x="4724591" y="263219"/>
                  <a:pt x="4764646" y="258260"/>
                  <a:pt x="4805083" y="257115"/>
                </a:cubicBezTo>
                <a:cubicBezTo>
                  <a:pt x="4813475" y="256734"/>
                  <a:pt x="4824538" y="268178"/>
                  <a:pt x="4830642" y="276952"/>
                </a:cubicBezTo>
                <a:cubicBezTo>
                  <a:pt x="4860015" y="320059"/>
                  <a:pt x="4899689" y="325781"/>
                  <a:pt x="4948900" y="320059"/>
                </a:cubicBezTo>
                <a:cubicBezTo>
                  <a:pt x="5092716" y="303274"/>
                  <a:pt x="5237296" y="290304"/>
                  <a:pt x="5381494" y="276571"/>
                </a:cubicBezTo>
                <a:cubicBezTo>
                  <a:pt x="5390649" y="275808"/>
                  <a:pt x="5400568" y="277715"/>
                  <a:pt x="5428416" y="279622"/>
                </a:cubicBezTo>
                <a:cubicBezTo>
                  <a:pt x="5394846" y="292974"/>
                  <a:pt x="5377679" y="299841"/>
                  <a:pt x="5360513" y="306707"/>
                </a:cubicBezTo>
                <a:cubicBezTo>
                  <a:pt x="5668365" y="310904"/>
                  <a:pt x="5972783" y="235371"/>
                  <a:pt x="6279872" y="279622"/>
                </a:cubicBezTo>
                <a:cubicBezTo>
                  <a:pt x="6280635" y="288396"/>
                  <a:pt x="6281398" y="296789"/>
                  <a:pt x="6282161" y="305563"/>
                </a:cubicBezTo>
                <a:cubicBezTo>
                  <a:pt x="6205103" y="313574"/>
                  <a:pt x="6128044" y="320059"/>
                  <a:pt x="6050986" y="329596"/>
                </a:cubicBezTo>
                <a:cubicBezTo>
                  <a:pt x="5924717" y="345237"/>
                  <a:pt x="5798448" y="359733"/>
                  <a:pt x="5673324" y="380332"/>
                </a:cubicBezTo>
                <a:cubicBezTo>
                  <a:pt x="5612669" y="390251"/>
                  <a:pt x="5568418" y="464257"/>
                  <a:pt x="5582533" y="494394"/>
                </a:cubicBezTo>
                <a:cubicBezTo>
                  <a:pt x="5786241" y="494394"/>
                  <a:pt x="5984991" y="494394"/>
                  <a:pt x="6171914" y="494394"/>
                </a:cubicBezTo>
                <a:cubicBezTo>
                  <a:pt x="6095237" y="506220"/>
                  <a:pt x="6006353" y="519571"/>
                  <a:pt x="5917469" y="533305"/>
                </a:cubicBezTo>
                <a:cubicBezTo>
                  <a:pt x="5917469" y="541316"/>
                  <a:pt x="5917088" y="549327"/>
                  <a:pt x="5917088" y="557338"/>
                </a:cubicBezTo>
                <a:cubicBezTo>
                  <a:pt x="5947224" y="560771"/>
                  <a:pt x="5977361" y="566493"/>
                  <a:pt x="6007879" y="567637"/>
                </a:cubicBezTo>
                <a:cubicBezTo>
                  <a:pt x="6135674" y="572597"/>
                  <a:pt x="6263850" y="577174"/>
                  <a:pt x="6391645" y="579845"/>
                </a:cubicBezTo>
                <a:cubicBezTo>
                  <a:pt x="6429030" y="580608"/>
                  <a:pt x="6467177" y="577556"/>
                  <a:pt x="6503799" y="569926"/>
                </a:cubicBezTo>
                <a:cubicBezTo>
                  <a:pt x="6582383" y="553523"/>
                  <a:pt x="6659823" y="569926"/>
                  <a:pt x="6746418" y="571834"/>
                </a:cubicBezTo>
                <a:cubicBezTo>
                  <a:pt x="6722767" y="588237"/>
                  <a:pt x="6705982" y="599682"/>
                  <a:pt x="6671649" y="622952"/>
                </a:cubicBezTo>
                <a:cubicBezTo>
                  <a:pt x="6837591" y="622952"/>
                  <a:pt x="6985986" y="622952"/>
                  <a:pt x="7134762" y="622952"/>
                </a:cubicBezTo>
                <a:cubicBezTo>
                  <a:pt x="7134762" y="619518"/>
                  <a:pt x="7134762" y="616467"/>
                  <a:pt x="7135143" y="613033"/>
                </a:cubicBezTo>
                <a:cubicBezTo>
                  <a:pt x="7101573" y="609600"/>
                  <a:pt x="7068003" y="605785"/>
                  <a:pt x="7034815" y="602352"/>
                </a:cubicBezTo>
                <a:cubicBezTo>
                  <a:pt x="7035196" y="596248"/>
                  <a:pt x="7035196" y="589763"/>
                  <a:pt x="7035578" y="583660"/>
                </a:cubicBezTo>
                <a:cubicBezTo>
                  <a:pt x="7074870" y="583660"/>
                  <a:pt x="7114543" y="579845"/>
                  <a:pt x="7153072" y="584423"/>
                </a:cubicBezTo>
                <a:cubicBezTo>
                  <a:pt x="7227460" y="593578"/>
                  <a:pt x="7301086" y="613033"/>
                  <a:pt x="7375474" y="617992"/>
                </a:cubicBezTo>
                <a:cubicBezTo>
                  <a:pt x="7474276" y="624478"/>
                  <a:pt x="7573842" y="619518"/>
                  <a:pt x="7673026" y="622189"/>
                </a:cubicBezTo>
                <a:cubicBezTo>
                  <a:pt x="7725669" y="623715"/>
                  <a:pt x="7790902" y="612270"/>
                  <a:pt x="7828287" y="638211"/>
                </a:cubicBezTo>
                <a:cubicBezTo>
                  <a:pt x="7907633" y="693906"/>
                  <a:pt x="7985073" y="635159"/>
                  <a:pt x="8059843" y="656140"/>
                </a:cubicBezTo>
                <a:cubicBezTo>
                  <a:pt x="8108672" y="669873"/>
                  <a:pt x="8155212" y="690855"/>
                  <a:pt x="8209764" y="711836"/>
                </a:cubicBezTo>
                <a:cubicBezTo>
                  <a:pt x="7817605" y="700773"/>
                  <a:pt x="7429643" y="645840"/>
                  <a:pt x="7042063" y="693143"/>
                </a:cubicBezTo>
                <a:cubicBezTo>
                  <a:pt x="7042063" y="701154"/>
                  <a:pt x="7042063" y="709165"/>
                  <a:pt x="7042063" y="717176"/>
                </a:cubicBezTo>
                <a:cubicBezTo>
                  <a:pt x="7130565" y="717176"/>
                  <a:pt x="7219068" y="717176"/>
                  <a:pt x="7307952" y="717176"/>
                </a:cubicBezTo>
                <a:cubicBezTo>
                  <a:pt x="7308334" y="726713"/>
                  <a:pt x="7308715" y="736632"/>
                  <a:pt x="7309097" y="746169"/>
                </a:cubicBezTo>
                <a:cubicBezTo>
                  <a:pt x="7246534" y="751128"/>
                  <a:pt x="7184354" y="756469"/>
                  <a:pt x="7121792" y="760665"/>
                </a:cubicBezTo>
                <a:cubicBezTo>
                  <a:pt x="7095851" y="762191"/>
                  <a:pt x="7069529" y="764098"/>
                  <a:pt x="7043970" y="760283"/>
                </a:cubicBezTo>
                <a:cubicBezTo>
                  <a:pt x="7029093" y="757994"/>
                  <a:pt x="7016885" y="740065"/>
                  <a:pt x="7002008" y="737013"/>
                </a:cubicBezTo>
                <a:cubicBezTo>
                  <a:pt x="6983315" y="733198"/>
                  <a:pt x="6963097" y="737013"/>
                  <a:pt x="6942879" y="748458"/>
                </a:cubicBezTo>
                <a:cubicBezTo>
                  <a:pt x="6871161" y="759902"/>
                  <a:pt x="6799825" y="771346"/>
                  <a:pt x="6728107" y="782409"/>
                </a:cubicBezTo>
                <a:cubicBezTo>
                  <a:pt x="6727726" y="783935"/>
                  <a:pt x="6727344" y="785842"/>
                  <a:pt x="6726963" y="787368"/>
                </a:cubicBezTo>
                <a:cubicBezTo>
                  <a:pt x="6765492" y="787368"/>
                  <a:pt x="6804021" y="787368"/>
                  <a:pt x="6842550" y="787368"/>
                </a:cubicBezTo>
                <a:cubicBezTo>
                  <a:pt x="6842550" y="791564"/>
                  <a:pt x="6842550" y="795761"/>
                  <a:pt x="6842932" y="799957"/>
                </a:cubicBezTo>
                <a:cubicBezTo>
                  <a:pt x="6790669" y="804916"/>
                  <a:pt x="6738407" y="809494"/>
                  <a:pt x="6693012" y="813690"/>
                </a:cubicBezTo>
                <a:cubicBezTo>
                  <a:pt x="6708271" y="832382"/>
                  <a:pt x="6721622" y="858323"/>
                  <a:pt x="6742604" y="871674"/>
                </a:cubicBezTo>
                <a:cubicBezTo>
                  <a:pt x="6769307" y="888460"/>
                  <a:pt x="6801351" y="898378"/>
                  <a:pt x="6832632" y="905244"/>
                </a:cubicBezTo>
                <a:cubicBezTo>
                  <a:pt x="6856665" y="910585"/>
                  <a:pt x="6884895" y="899904"/>
                  <a:pt x="6907401" y="907152"/>
                </a:cubicBezTo>
                <a:cubicBezTo>
                  <a:pt x="7028711" y="946444"/>
                  <a:pt x="7152691" y="928515"/>
                  <a:pt x="7275908" y="928515"/>
                </a:cubicBezTo>
                <a:cubicBezTo>
                  <a:pt x="7381196" y="928896"/>
                  <a:pt x="7486483" y="936526"/>
                  <a:pt x="7591389" y="942248"/>
                </a:cubicBezTo>
                <a:cubicBezTo>
                  <a:pt x="7653189" y="945300"/>
                  <a:pt x="7714988" y="948351"/>
                  <a:pt x="7776406" y="955599"/>
                </a:cubicBezTo>
                <a:cubicBezTo>
                  <a:pt x="7828287" y="961703"/>
                  <a:pt x="7879405" y="976581"/>
                  <a:pt x="7931667" y="982684"/>
                </a:cubicBezTo>
                <a:cubicBezTo>
                  <a:pt x="8107909" y="1003284"/>
                  <a:pt x="8284533" y="1020450"/>
                  <a:pt x="8460775" y="1042195"/>
                </a:cubicBezTo>
                <a:cubicBezTo>
                  <a:pt x="8535544" y="1051350"/>
                  <a:pt x="8609170" y="1070805"/>
                  <a:pt x="8683939" y="1081868"/>
                </a:cubicBezTo>
                <a:cubicBezTo>
                  <a:pt x="8806011" y="1099798"/>
                  <a:pt x="8927703" y="1117346"/>
                  <a:pt x="9050538" y="1129553"/>
                </a:cubicBezTo>
                <a:cubicBezTo>
                  <a:pt x="9119967" y="1136419"/>
                  <a:pt x="9190159" y="1131460"/>
                  <a:pt x="9259969" y="1133749"/>
                </a:cubicBezTo>
                <a:cubicBezTo>
                  <a:pt x="9287054" y="1134894"/>
                  <a:pt x="9313757" y="1141760"/>
                  <a:pt x="9351142" y="1147864"/>
                </a:cubicBezTo>
                <a:cubicBezTo>
                  <a:pt x="9332831" y="1155112"/>
                  <a:pt x="9326346" y="1157401"/>
                  <a:pt x="9317954" y="1160834"/>
                </a:cubicBezTo>
                <a:cubicBezTo>
                  <a:pt x="9323676" y="1163886"/>
                  <a:pt x="9326727" y="1166938"/>
                  <a:pt x="9330161" y="1167701"/>
                </a:cubicBezTo>
                <a:cubicBezTo>
                  <a:pt x="9363349" y="1172278"/>
                  <a:pt x="9396919" y="1175712"/>
                  <a:pt x="9430108" y="1180671"/>
                </a:cubicBezTo>
                <a:cubicBezTo>
                  <a:pt x="9644117" y="1213096"/>
                  <a:pt x="9858506" y="1243996"/>
                  <a:pt x="10072133" y="1279092"/>
                </a:cubicBezTo>
                <a:cubicBezTo>
                  <a:pt x="10201454" y="1300454"/>
                  <a:pt x="10329630" y="1329447"/>
                  <a:pt x="10458951" y="1352717"/>
                </a:cubicBezTo>
                <a:cubicBezTo>
                  <a:pt x="10547453" y="1368739"/>
                  <a:pt x="10636719" y="1380183"/>
                  <a:pt x="10725603" y="1395442"/>
                </a:cubicBezTo>
                <a:cubicBezTo>
                  <a:pt x="10749636" y="1399638"/>
                  <a:pt x="10772143" y="1414135"/>
                  <a:pt x="10796558" y="1416805"/>
                </a:cubicBezTo>
                <a:cubicBezTo>
                  <a:pt x="10838520" y="1421764"/>
                  <a:pt x="10881627" y="1422909"/>
                  <a:pt x="10923971" y="1421764"/>
                </a:cubicBezTo>
                <a:cubicBezTo>
                  <a:pt x="10929312" y="1421764"/>
                  <a:pt x="10933889" y="1398876"/>
                  <a:pt x="10943808" y="1373698"/>
                </a:cubicBezTo>
                <a:cubicBezTo>
                  <a:pt x="11147516" y="1398113"/>
                  <a:pt x="11370299" y="1425197"/>
                  <a:pt x="11593463" y="1451901"/>
                </a:cubicBezTo>
                <a:cubicBezTo>
                  <a:pt x="11594226" y="1444653"/>
                  <a:pt x="11594989" y="1437405"/>
                  <a:pt x="11595752" y="1430157"/>
                </a:cubicBezTo>
                <a:cubicBezTo>
                  <a:pt x="11546541" y="1422146"/>
                  <a:pt x="11497712" y="1414516"/>
                  <a:pt x="11432098" y="1403835"/>
                </a:cubicBezTo>
                <a:cubicBezTo>
                  <a:pt x="11462616" y="1394679"/>
                  <a:pt x="11482071" y="1382472"/>
                  <a:pt x="11499620" y="1384761"/>
                </a:cubicBezTo>
                <a:cubicBezTo>
                  <a:pt x="11624744" y="1400783"/>
                  <a:pt x="11751776" y="1411083"/>
                  <a:pt x="11873467" y="1441219"/>
                </a:cubicBezTo>
                <a:cubicBezTo>
                  <a:pt x="11969599" y="1464871"/>
                  <a:pt x="12059246" y="1515226"/>
                  <a:pt x="12152327" y="1552992"/>
                </a:cubicBezTo>
                <a:cubicBezTo>
                  <a:pt x="12164915" y="1557951"/>
                  <a:pt x="12178648" y="1559859"/>
                  <a:pt x="12192000" y="1563292"/>
                </a:cubicBezTo>
                <a:cubicBezTo>
                  <a:pt x="12192000" y="1567488"/>
                  <a:pt x="12192000" y="1571684"/>
                  <a:pt x="12192000" y="1575881"/>
                </a:cubicBezTo>
                <a:cubicBezTo>
                  <a:pt x="12135923" y="1568633"/>
                  <a:pt x="12079846" y="1561385"/>
                  <a:pt x="12031398" y="1555281"/>
                </a:cubicBezTo>
                <a:cubicBezTo>
                  <a:pt x="12017283" y="1534300"/>
                  <a:pt x="12004694" y="1515607"/>
                  <a:pt x="11985240" y="1486234"/>
                </a:cubicBezTo>
                <a:cubicBezTo>
                  <a:pt x="11969981" y="1520948"/>
                  <a:pt x="11960825" y="1542311"/>
                  <a:pt x="11945566" y="1577025"/>
                </a:cubicBezTo>
                <a:cubicBezTo>
                  <a:pt x="12037120" y="1590758"/>
                  <a:pt x="12114560" y="1602584"/>
                  <a:pt x="12192000" y="1614028"/>
                </a:cubicBezTo>
                <a:cubicBezTo>
                  <a:pt x="12192000" y="1741060"/>
                  <a:pt x="12192000" y="1868092"/>
                  <a:pt x="12192000" y="1995505"/>
                </a:cubicBezTo>
                <a:cubicBezTo>
                  <a:pt x="12177886" y="1989402"/>
                  <a:pt x="12164152" y="1983680"/>
                  <a:pt x="12150038" y="1977576"/>
                </a:cubicBezTo>
                <a:cubicBezTo>
                  <a:pt x="12152708" y="1971472"/>
                  <a:pt x="12155378" y="1965750"/>
                  <a:pt x="12158049" y="1959646"/>
                </a:cubicBezTo>
                <a:cubicBezTo>
                  <a:pt x="12063442" y="1950109"/>
                  <a:pt x="11974558" y="1906240"/>
                  <a:pt x="11873849" y="1937521"/>
                </a:cubicBezTo>
                <a:cubicBezTo>
                  <a:pt x="11874230" y="1927602"/>
                  <a:pt x="11874230" y="1917684"/>
                  <a:pt x="11874611" y="1907766"/>
                </a:cubicBezTo>
                <a:cubicBezTo>
                  <a:pt x="11899788" y="1904714"/>
                  <a:pt x="11924584" y="1902043"/>
                  <a:pt x="11949762" y="1898992"/>
                </a:cubicBezTo>
                <a:cubicBezTo>
                  <a:pt x="11950525" y="1897084"/>
                  <a:pt x="11951670" y="1894795"/>
                  <a:pt x="11952432" y="1892888"/>
                </a:cubicBezTo>
                <a:cubicBezTo>
                  <a:pt x="11850578" y="1877247"/>
                  <a:pt x="11749105" y="1861225"/>
                  <a:pt x="11647251" y="1845585"/>
                </a:cubicBezTo>
                <a:cubicBezTo>
                  <a:pt x="11648777" y="1834903"/>
                  <a:pt x="11650303" y="1824222"/>
                  <a:pt x="11651828" y="1813541"/>
                </a:cubicBezTo>
                <a:cubicBezTo>
                  <a:pt x="11750631" y="1822696"/>
                  <a:pt x="11849434" y="1831852"/>
                  <a:pt x="11948237" y="1841007"/>
                </a:cubicBezTo>
                <a:cubicBezTo>
                  <a:pt x="11837608" y="1761278"/>
                  <a:pt x="11706762" y="1774249"/>
                  <a:pt x="11582400" y="1755556"/>
                </a:cubicBezTo>
                <a:cubicBezTo>
                  <a:pt x="11598041" y="1761660"/>
                  <a:pt x="11613681" y="1767764"/>
                  <a:pt x="11629704" y="1774249"/>
                </a:cubicBezTo>
                <a:cubicBezTo>
                  <a:pt x="11480546" y="1801334"/>
                  <a:pt x="11343977" y="1736864"/>
                  <a:pt x="11200923" y="1724657"/>
                </a:cubicBezTo>
                <a:cubicBezTo>
                  <a:pt x="11067025" y="1713212"/>
                  <a:pt x="10932745" y="1702531"/>
                  <a:pt x="10798847" y="1691850"/>
                </a:cubicBezTo>
                <a:cubicBezTo>
                  <a:pt x="10794269" y="1684602"/>
                  <a:pt x="10790073" y="1677735"/>
                  <a:pt x="10785495" y="1670487"/>
                </a:cubicBezTo>
                <a:cubicBezTo>
                  <a:pt x="10795795" y="1667435"/>
                  <a:pt x="10806476" y="1664002"/>
                  <a:pt x="10816776" y="1660950"/>
                </a:cubicBezTo>
                <a:cubicBezTo>
                  <a:pt x="10817158" y="1656372"/>
                  <a:pt x="10817158" y="1651795"/>
                  <a:pt x="10817539" y="1646835"/>
                </a:cubicBezTo>
                <a:cubicBezTo>
                  <a:pt x="10658845" y="1630813"/>
                  <a:pt x="10499768" y="1614791"/>
                  <a:pt x="10341075" y="1598769"/>
                </a:cubicBezTo>
                <a:cubicBezTo>
                  <a:pt x="10340312" y="1602584"/>
                  <a:pt x="10339548" y="1606017"/>
                  <a:pt x="10338785" y="1609832"/>
                </a:cubicBezTo>
                <a:cubicBezTo>
                  <a:pt x="10463147" y="1633865"/>
                  <a:pt x="10587508" y="1657898"/>
                  <a:pt x="10711870" y="1681931"/>
                </a:cubicBezTo>
                <a:cubicBezTo>
                  <a:pt x="10711107" y="1691850"/>
                  <a:pt x="10710725" y="1701387"/>
                  <a:pt x="10709962" y="1711305"/>
                </a:cubicBezTo>
                <a:cubicBezTo>
                  <a:pt x="10681352" y="1713975"/>
                  <a:pt x="10653123" y="1716264"/>
                  <a:pt x="10623367" y="1718935"/>
                </a:cubicBezTo>
                <a:cubicBezTo>
                  <a:pt x="10630234" y="1728471"/>
                  <a:pt x="10635956" y="1736482"/>
                  <a:pt x="10647401" y="1752886"/>
                </a:cubicBezTo>
                <a:cubicBezTo>
                  <a:pt x="10613830" y="1752886"/>
                  <a:pt x="10589797" y="1754030"/>
                  <a:pt x="10565383" y="1752886"/>
                </a:cubicBezTo>
                <a:cubicBezTo>
                  <a:pt x="10453610" y="1746782"/>
                  <a:pt x="10351374" y="1692613"/>
                  <a:pt x="10238839" y="1686890"/>
                </a:cubicBezTo>
                <a:cubicBezTo>
                  <a:pt x="10196494" y="1684602"/>
                  <a:pt x="10154914" y="1670868"/>
                  <a:pt x="10112951" y="1665528"/>
                </a:cubicBezTo>
                <a:cubicBezTo>
                  <a:pt x="10098837" y="1663620"/>
                  <a:pt x="10079763" y="1668198"/>
                  <a:pt x="10069844" y="1677354"/>
                </a:cubicBezTo>
                <a:cubicBezTo>
                  <a:pt x="10024449" y="1719316"/>
                  <a:pt x="9974094" y="1717027"/>
                  <a:pt x="9917253" y="1709016"/>
                </a:cubicBezTo>
                <a:cubicBezTo>
                  <a:pt x="9821884" y="1695664"/>
                  <a:pt x="9724989" y="1690324"/>
                  <a:pt x="9628857" y="1681931"/>
                </a:cubicBezTo>
                <a:cubicBezTo>
                  <a:pt x="9627713" y="1692994"/>
                  <a:pt x="9626568" y="1703675"/>
                  <a:pt x="9625424" y="1714738"/>
                </a:cubicBezTo>
                <a:cubicBezTo>
                  <a:pt x="9789078" y="1741442"/>
                  <a:pt x="9953113" y="1768145"/>
                  <a:pt x="10116766" y="1794467"/>
                </a:cubicBezTo>
                <a:cubicBezTo>
                  <a:pt x="10116766" y="1797519"/>
                  <a:pt x="10116766" y="1800571"/>
                  <a:pt x="10116766" y="1803622"/>
                </a:cubicBezTo>
                <a:cubicBezTo>
                  <a:pt x="10101125" y="1805148"/>
                  <a:pt x="10085866" y="1807437"/>
                  <a:pt x="10070226" y="1807819"/>
                </a:cubicBezTo>
                <a:cubicBezTo>
                  <a:pt x="9884447" y="1810489"/>
                  <a:pt x="9701719" y="1781878"/>
                  <a:pt x="9518610" y="1757464"/>
                </a:cubicBezTo>
                <a:cubicBezTo>
                  <a:pt x="9442315" y="1747545"/>
                  <a:pt x="9363349" y="1756701"/>
                  <a:pt x="9285909" y="1760134"/>
                </a:cubicBezTo>
                <a:cubicBezTo>
                  <a:pt x="9230214" y="1762804"/>
                  <a:pt x="9226399" y="1770052"/>
                  <a:pt x="9240514" y="1830707"/>
                </a:cubicBezTo>
                <a:cubicBezTo>
                  <a:pt x="9151248" y="1863133"/>
                  <a:pt x="9082964" y="1787600"/>
                  <a:pt x="9024598" y="1785311"/>
                </a:cubicBezTo>
                <a:cubicBezTo>
                  <a:pt x="8994842" y="1805911"/>
                  <a:pt x="8979202" y="1816593"/>
                  <a:pt x="8958984" y="1831089"/>
                </a:cubicBezTo>
                <a:cubicBezTo>
                  <a:pt x="8989884" y="1835666"/>
                  <a:pt x="9019257" y="1839863"/>
                  <a:pt x="9048249" y="1844440"/>
                </a:cubicBezTo>
                <a:cubicBezTo>
                  <a:pt x="9248143" y="1877629"/>
                  <a:pt x="9448037" y="1910817"/>
                  <a:pt x="9647931" y="1944387"/>
                </a:cubicBezTo>
                <a:cubicBezTo>
                  <a:pt x="9845155" y="1977576"/>
                  <a:pt x="10042378" y="2011909"/>
                  <a:pt x="10239601" y="2044716"/>
                </a:cubicBezTo>
                <a:cubicBezTo>
                  <a:pt x="10270501" y="2050056"/>
                  <a:pt x="10303308" y="2046623"/>
                  <a:pt x="10333445" y="2053871"/>
                </a:cubicBezTo>
                <a:cubicBezTo>
                  <a:pt x="10355189" y="2059212"/>
                  <a:pt x="10387615" y="2048149"/>
                  <a:pt x="10393719" y="2094308"/>
                </a:cubicBezTo>
                <a:cubicBezTo>
                  <a:pt x="10395626" y="2107660"/>
                  <a:pt x="10463910" y="2112237"/>
                  <a:pt x="10502058" y="2119867"/>
                </a:cubicBezTo>
                <a:cubicBezTo>
                  <a:pt x="10639007" y="2146189"/>
                  <a:pt x="10775958" y="2172129"/>
                  <a:pt x="10912908" y="2198832"/>
                </a:cubicBezTo>
                <a:cubicBezTo>
                  <a:pt x="10919775" y="2200358"/>
                  <a:pt x="10925879" y="2205318"/>
                  <a:pt x="10948385" y="2216762"/>
                </a:cubicBezTo>
                <a:cubicBezTo>
                  <a:pt x="10917105" y="2221340"/>
                  <a:pt x="10901464" y="2227825"/>
                  <a:pt x="10887731" y="2224773"/>
                </a:cubicBezTo>
                <a:cubicBezTo>
                  <a:pt x="10794269" y="2205318"/>
                  <a:pt x="10701951" y="2181285"/>
                  <a:pt x="10608108" y="2163355"/>
                </a:cubicBezTo>
                <a:cubicBezTo>
                  <a:pt x="10428814" y="2129022"/>
                  <a:pt x="10249520" y="2096597"/>
                  <a:pt x="10069463" y="2066460"/>
                </a:cubicBezTo>
                <a:cubicBezTo>
                  <a:pt x="10036274" y="2060738"/>
                  <a:pt x="10000797" y="2068367"/>
                  <a:pt x="9966083" y="2070656"/>
                </a:cubicBezTo>
                <a:cubicBezTo>
                  <a:pt x="9958071" y="2071038"/>
                  <a:pt x="9945483" y="2077904"/>
                  <a:pt x="9942812" y="2074852"/>
                </a:cubicBezTo>
                <a:cubicBezTo>
                  <a:pt x="9877580" y="2000846"/>
                  <a:pt x="9783356" y="2052727"/>
                  <a:pt x="9705534" y="2020683"/>
                </a:cubicBezTo>
                <a:cubicBezTo>
                  <a:pt x="9650982" y="1998176"/>
                  <a:pt x="9577358" y="2024116"/>
                  <a:pt x="9512507" y="2023735"/>
                </a:cubicBezTo>
                <a:cubicBezTo>
                  <a:pt x="9458718" y="2023353"/>
                  <a:pt x="9404930" y="2016486"/>
                  <a:pt x="9348090" y="2027549"/>
                </a:cubicBezTo>
                <a:cubicBezTo>
                  <a:pt x="9496866" y="2058067"/>
                  <a:pt x="9645642" y="2088204"/>
                  <a:pt x="9792129" y="2118341"/>
                </a:cubicBezTo>
                <a:cubicBezTo>
                  <a:pt x="9771911" y="2123681"/>
                  <a:pt x="9745208" y="2130930"/>
                  <a:pt x="9726897" y="2135889"/>
                </a:cubicBezTo>
                <a:cubicBezTo>
                  <a:pt x="9817688" y="2173273"/>
                  <a:pt x="9910387" y="2219051"/>
                  <a:pt x="10007282" y="2249569"/>
                </a:cubicBezTo>
                <a:cubicBezTo>
                  <a:pt x="10104177" y="2280087"/>
                  <a:pt x="10205650" y="2295346"/>
                  <a:pt x="10302927" y="2330060"/>
                </a:cubicBezTo>
                <a:cubicBezTo>
                  <a:pt x="10212898" y="2315183"/>
                  <a:pt x="10122870" y="2300687"/>
                  <a:pt x="10032841" y="2285809"/>
                </a:cubicBezTo>
                <a:cubicBezTo>
                  <a:pt x="10032078" y="2289624"/>
                  <a:pt x="10031316" y="2293057"/>
                  <a:pt x="10030552" y="2296872"/>
                </a:cubicBezTo>
                <a:cubicBezTo>
                  <a:pt x="10072896" y="2309842"/>
                  <a:pt x="10114859" y="2322431"/>
                  <a:pt x="10157203" y="2335401"/>
                </a:cubicBezTo>
                <a:cubicBezTo>
                  <a:pt x="10156439" y="2339216"/>
                  <a:pt x="10156058" y="2342649"/>
                  <a:pt x="10155295" y="2346464"/>
                </a:cubicBezTo>
                <a:cubicBezTo>
                  <a:pt x="10014912" y="2325101"/>
                  <a:pt x="9874528" y="2304120"/>
                  <a:pt x="9733764" y="2282757"/>
                </a:cubicBezTo>
                <a:cubicBezTo>
                  <a:pt x="9732237" y="2289624"/>
                  <a:pt x="9731092" y="2296491"/>
                  <a:pt x="9729567" y="2303357"/>
                </a:cubicBezTo>
                <a:cubicBezTo>
                  <a:pt x="9856980" y="2327390"/>
                  <a:pt x="9984775" y="2351805"/>
                  <a:pt x="10112188" y="2375838"/>
                </a:cubicBezTo>
                <a:cubicBezTo>
                  <a:pt x="10111426" y="2379652"/>
                  <a:pt x="10110662" y="2383467"/>
                  <a:pt x="10109899" y="2387282"/>
                </a:cubicBezTo>
                <a:cubicBezTo>
                  <a:pt x="10039326" y="2382323"/>
                  <a:pt x="9968372" y="2377745"/>
                  <a:pt x="9897799" y="2372786"/>
                </a:cubicBezTo>
                <a:cubicBezTo>
                  <a:pt x="9898180" y="2368590"/>
                  <a:pt x="9898561" y="2364393"/>
                  <a:pt x="9898942" y="2359816"/>
                </a:cubicBezTo>
                <a:cubicBezTo>
                  <a:pt x="9884447" y="2367827"/>
                  <a:pt x="9869951" y="2382704"/>
                  <a:pt x="9855454" y="2383086"/>
                </a:cubicBezTo>
                <a:cubicBezTo>
                  <a:pt x="9740629" y="2385756"/>
                  <a:pt x="9625805" y="2389952"/>
                  <a:pt x="9511362" y="2384993"/>
                </a:cubicBezTo>
                <a:cubicBezTo>
                  <a:pt x="9412178" y="2380415"/>
                  <a:pt x="9313757" y="2363249"/>
                  <a:pt x="9214955" y="2354093"/>
                </a:cubicBezTo>
                <a:cubicBezTo>
                  <a:pt x="9198932" y="2352567"/>
                  <a:pt x="9181766" y="2362867"/>
                  <a:pt x="9170322" y="2381178"/>
                </a:cubicBezTo>
                <a:cubicBezTo>
                  <a:pt x="9349616" y="2422378"/>
                  <a:pt x="9528529" y="2463577"/>
                  <a:pt x="9707823" y="2504777"/>
                </a:cubicBezTo>
                <a:cubicBezTo>
                  <a:pt x="9707441" y="2506684"/>
                  <a:pt x="9706678" y="2508592"/>
                  <a:pt x="9706296" y="2510499"/>
                </a:cubicBezTo>
                <a:cubicBezTo>
                  <a:pt x="9361442" y="2484177"/>
                  <a:pt x="9016587" y="2457474"/>
                  <a:pt x="8671351" y="2431152"/>
                </a:cubicBezTo>
                <a:lnTo>
                  <a:pt x="8672876" y="2428481"/>
                </a:lnTo>
                <a:close/>
                <a:moveTo>
                  <a:pt x="7524250" y="996036"/>
                </a:moveTo>
                <a:cubicBezTo>
                  <a:pt x="7523868" y="1005954"/>
                  <a:pt x="7523486" y="1016254"/>
                  <a:pt x="7523105" y="1026173"/>
                </a:cubicBezTo>
                <a:cubicBezTo>
                  <a:pt x="7845453" y="1052876"/>
                  <a:pt x="8167801" y="1079198"/>
                  <a:pt x="8490149" y="1105901"/>
                </a:cubicBezTo>
                <a:cubicBezTo>
                  <a:pt x="8490530" y="1099416"/>
                  <a:pt x="8491293" y="1093313"/>
                  <a:pt x="8491675" y="1086827"/>
                </a:cubicBezTo>
                <a:cubicBezTo>
                  <a:pt x="8168945" y="1056309"/>
                  <a:pt x="7846597" y="1026173"/>
                  <a:pt x="7524250" y="996036"/>
                </a:cubicBezTo>
                <a:close/>
                <a:moveTo>
                  <a:pt x="7194272" y="1607543"/>
                </a:moveTo>
                <a:cubicBezTo>
                  <a:pt x="7256453" y="1618988"/>
                  <a:pt x="7346482" y="1636917"/>
                  <a:pt x="7436891" y="1650650"/>
                </a:cubicBezTo>
                <a:cubicBezTo>
                  <a:pt x="7454821" y="1653320"/>
                  <a:pt x="7475420" y="1637299"/>
                  <a:pt x="7494876" y="1636154"/>
                </a:cubicBezTo>
                <a:cubicBezTo>
                  <a:pt x="7558964" y="1633102"/>
                  <a:pt x="7624196" y="1626617"/>
                  <a:pt x="7687140" y="1633865"/>
                </a:cubicBezTo>
                <a:cubicBezTo>
                  <a:pt x="7716895" y="1637299"/>
                  <a:pt x="7714988" y="1650650"/>
                  <a:pt x="7726432" y="1631576"/>
                </a:cubicBezTo>
                <a:cubicBezTo>
                  <a:pt x="7743599" y="1628143"/>
                  <a:pt x="7760002" y="1624710"/>
                  <a:pt x="7776406" y="1621276"/>
                </a:cubicBezTo>
                <a:cubicBezTo>
                  <a:pt x="7776024" y="1616699"/>
                  <a:pt x="7775643" y="1611740"/>
                  <a:pt x="7775261" y="1607162"/>
                </a:cubicBezTo>
                <a:cubicBezTo>
                  <a:pt x="7572316" y="1607543"/>
                  <a:pt x="7368607" y="1607543"/>
                  <a:pt x="7194272" y="1607543"/>
                </a:cubicBezTo>
                <a:close/>
                <a:moveTo>
                  <a:pt x="11621310" y="1485471"/>
                </a:moveTo>
                <a:cubicBezTo>
                  <a:pt x="11697225" y="1529722"/>
                  <a:pt x="11780387" y="1541548"/>
                  <a:pt x="11860878" y="1534681"/>
                </a:cubicBezTo>
                <a:cubicBezTo>
                  <a:pt x="11864312" y="1507215"/>
                  <a:pt x="11866600" y="1490048"/>
                  <a:pt x="11868127" y="1477460"/>
                </a:cubicBezTo>
                <a:cubicBezTo>
                  <a:pt x="11795264" y="1468686"/>
                  <a:pt x="11720494" y="1459530"/>
                  <a:pt x="11643818" y="1449993"/>
                </a:cubicBezTo>
                <a:cubicBezTo>
                  <a:pt x="11641148" y="1453808"/>
                  <a:pt x="11631992" y="1468304"/>
                  <a:pt x="11621310" y="1485471"/>
                </a:cubicBezTo>
                <a:close/>
                <a:moveTo>
                  <a:pt x="11575533" y="1589995"/>
                </a:moveTo>
                <a:cubicBezTo>
                  <a:pt x="11578204" y="1593810"/>
                  <a:pt x="11581255" y="1597625"/>
                  <a:pt x="11583926" y="1601440"/>
                </a:cubicBezTo>
                <a:cubicBezTo>
                  <a:pt x="11715917" y="1626999"/>
                  <a:pt x="11847908" y="1652558"/>
                  <a:pt x="11980280" y="1678116"/>
                </a:cubicBezTo>
                <a:cubicBezTo>
                  <a:pt x="11944422" y="1653702"/>
                  <a:pt x="11907037" y="1635010"/>
                  <a:pt x="11867363" y="1626617"/>
                </a:cubicBezTo>
                <a:cubicBezTo>
                  <a:pt x="11791831" y="1609832"/>
                  <a:pt x="11715536" y="1598006"/>
                  <a:pt x="11639240" y="1586181"/>
                </a:cubicBezTo>
                <a:cubicBezTo>
                  <a:pt x="11618259" y="1582747"/>
                  <a:pt x="11596514" y="1588469"/>
                  <a:pt x="11575533" y="1589995"/>
                </a:cubicBezTo>
                <a:close/>
                <a:moveTo>
                  <a:pt x="6966149" y="2227443"/>
                </a:moveTo>
                <a:cubicBezTo>
                  <a:pt x="6865057" y="2204936"/>
                  <a:pt x="6764729" y="2203410"/>
                  <a:pt x="6665164" y="2220958"/>
                </a:cubicBezTo>
                <a:cubicBezTo>
                  <a:pt x="6666308" y="2231639"/>
                  <a:pt x="6667453" y="2242321"/>
                  <a:pt x="6668597" y="2253002"/>
                </a:cubicBezTo>
                <a:cubicBezTo>
                  <a:pt x="6688434" y="2248806"/>
                  <a:pt x="6725437" y="2243084"/>
                  <a:pt x="6725056" y="2241176"/>
                </a:cubicBezTo>
                <a:cubicBezTo>
                  <a:pt x="6720478" y="2201884"/>
                  <a:pt x="6739933" y="2220958"/>
                  <a:pt x="6754429" y="2227825"/>
                </a:cubicBezTo>
                <a:cubicBezTo>
                  <a:pt x="6767399" y="2233928"/>
                  <a:pt x="6780751" y="2246136"/>
                  <a:pt x="6792958" y="2244991"/>
                </a:cubicBezTo>
                <a:cubicBezTo>
                  <a:pt x="6850943" y="2241176"/>
                  <a:pt x="6908546" y="2233928"/>
                  <a:pt x="6966149" y="2227443"/>
                </a:cubicBezTo>
                <a:close/>
                <a:moveTo>
                  <a:pt x="10056492" y="1598769"/>
                </a:moveTo>
                <a:cubicBezTo>
                  <a:pt x="10056874" y="1604873"/>
                  <a:pt x="10057637" y="1610977"/>
                  <a:pt x="10058019" y="1617462"/>
                </a:cubicBezTo>
                <a:cubicBezTo>
                  <a:pt x="10109136" y="1615173"/>
                  <a:pt x="10160636" y="1612884"/>
                  <a:pt x="10211753" y="1610595"/>
                </a:cubicBezTo>
                <a:cubicBezTo>
                  <a:pt x="10210610" y="1598769"/>
                  <a:pt x="10209465" y="1586944"/>
                  <a:pt x="10208320" y="1575118"/>
                </a:cubicBezTo>
                <a:cubicBezTo>
                  <a:pt x="10157966" y="1582747"/>
                  <a:pt x="10107229" y="1590758"/>
                  <a:pt x="10056492" y="1598769"/>
                </a:cubicBezTo>
                <a:close/>
                <a:moveTo>
                  <a:pt x="7821420" y="2190440"/>
                </a:moveTo>
                <a:cubicBezTo>
                  <a:pt x="7821038" y="2195781"/>
                  <a:pt x="7821038" y="2200740"/>
                  <a:pt x="7820657" y="2206081"/>
                </a:cubicBezTo>
                <a:cubicBezTo>
                  <a:pt x="7901911" y="2211421"/>
                  <a:pt x="7983166" y="2216762"/>
                  <a:pt x="8064039" y="2222103"/>
                </a:cubicBezTo>
                <a:cubicBezTo>
                  <a:pt x="8064421" y="2218288"/>
                  <a:pt x="8064421" y="2214473"/>
                  <a:pt x="8064803" y="2210658"/>
                </a:cubicBezTo>
                <a:cubicBezTo>
                  <a:pt x="7983548" y="2204173"/>
                  <a:pt x="7902675" y="2197307"/>
                  <a:pt x="7821420" y="2190440"/>
                </a:cubicBezTo>
                <a:close/>
                <a:moveTo>
                  <a:pt x="11998591" y="1829944"/>
                </a:moveTo>
                <a:cubicBezTo>
                  <a:pt x="11994014" y="1842151"/>
                  <a:pt x="11992869" y="1844059"/>
                  <a:pt x="11992869" y="1846348"/>
                </a:cubicBezTo>
                <a:cubicBezTo>
                  <a:pt x="11992869" y="1847111"/>
                  <a:pt x="11995158" y="1848637"/>
                  <a:pt x="11996302" y="1848637"/>
                </a:cubicBezTo>
                <a:cubicBezTo>
                  <a:pt x="12045131" y="1852070"/>
                  <a:pt x="12093961" y="1855122"/>
                  <a:pt x="12142790" y="1858555"/>
                </a:cubicBezTo>
                <a:cubicBezTo>
                  <a:pt x="12142790" y="1851688"/>
                  <a:pt x="12143171" y="1844822"/>
                  <a:pt x="12143171" y="1837955"/>
                </a:cubicBezTo>
                <a:cubicBezTo>
                  <a:pt x="12093961" y="1835285"/>
                  <a:pt x="12044369" y="1832615"/>
                  <a:pt x="11998591" y="1829944"/>
                </a:cubicBezTo>
                <a:close/>
              </a:path>
            </a:pathLst>
          </a:custGeom>
          <a:solidFill>
            <a:srgbClr val="000000"/>
          </a:solidFill>
          <a:ln w="3815" cap="flat">
            <a:noFill/>
            <a:prstDash val="solid"/>
            <a:miter/>
          </a:ln>
        </p:spPr>
        <p:txBody>
          <a:bodyPr rtlCol="0" anchor="ctr"/>
          <a:lstStyle/>
          <a:p>
            <a:endParaRPr lang="zh-CN" altLang="en-US"/>
          </a:p>
        </p:txBody>
      </p:sp>
      <p:sp>
        <p:nvSpPr>
          <p:cNvPr id="10" name="图形 8">
            <a:extLst>
              <a:ext uri="{FF2B5EF4-FFF2-40B4-BE49-F238E27FC236}">
                <a16:creationId xmlns:a16="http://schemas.microsoft.com/office/drawing/2014/main" xmlns="" id="{548B0831-D3E2-46F2-9BC4-29E1276E62C0}"/>
              </a:ext>
            </a:extLst>
          </p:cNvPr>
          <p:cNvSpPr/>
          <p:nvPr/>
        </p:nvSpPr>
        <p:spPr>
          <a:xfrm>
            <a:off x="4688667" y="3883221"/>
            <a:ext cx="3540931" cy="2004301"/>
          </a:xfrm>
          <a:custGeom>
            <a:avLst/>
            <a:gdLst>
              <a:gd name="connsiteX0" fmla="*/ 6227026 w 10691106"/>
              <a:gd name="connsiteY0" fmla="*/ 6302705 h 6858000"/>
              <a:gd name="connsiteX1" fmla="*/ 6285634 w 10691106"/>
              <a:gd name="connsiteY1" fmla="*/ 6282381 h 6858000"/>
              <a:gd name="connsiteX2" fmla="*/ 6307375 w 10691106"/>
              <a:gd name="connsiteY2" fmla="*/ 6297506 h 6858000"/>
              <a:gd name="connsiteX3" fmla="*/ 6327226 w 10691106"/>
              <a:gd name="connsiteY3" fmla="*/ 6304596 h 6858000"/>
              <a:gd name="connsiteX4" fmla="*/ 6322499 w 10691106"/>
              <a:gd name="connsiteY4" fmla="*/ 6340989 h 6858000"/>
              <a:gd name="connsiteX5" fmla="*/ 6339042 w 10691106"/>
              <a:gd name="connsiteY5" fmla="*/ 6361785 h 6858000"/>
              <a:gd name="connsiteX6" fmla="*/ 6352276 w 10691106"/>
              <a:gd name="connsiteY6" fmla="*/ 6306487 h 6858000"/>
              <a:gd name="connsiteX7" fmla="*/ 6329589 w 10691106"/>
              <a:gd name="connsiteY7" fmla="*/ 6218575 h 6858000"/>
              <a:gd name="connsiteX8" fmla="*/ 6233171 w 10691106"/>
              <a:gd name="connsiteY8" fmla="*/ 6191635 h 6858000"/>
              <a:gd name="connsiteX9" fmla="*/ 6154712 w 10691106"/>
              <a:gd name="connsiteY9" fmla="*/ 5937828 h 6858000"/>
              <a:gd name="connsiteX10" fmla="*/ 6141479 w 10691106"/>
              <a:gd name="connsiteY10" fmla="*/ 5959569 h 6858000"/>
              <a:gd name="connsiteX11" fmla="*/ 6134862 w 10691106"/>
              <a:gd name="connsiteY11" fmla="*/ 5984146 h 6858000"/>
              <a:gd name="connsiteX12" fmla="*/ 5963293 w 10691106"/>
              <a:gd name="connsiteY12" fmla="*/ 5802652 h 6858000"/>
              <a:gd name="connsiteX13" fmla="*/ 6161802 w 10691106"/>
              <a:gd name="connsiteY13" fmla="*/ 5765787 h 6858000"/>
              <a:gd name="connsiteX14" fmla="*/ 6096578 w 10691106"/>
              <a:gd name="connsiteY14" fmla="*/ 5746881 h 6858000"/>
              <a:gd name="connsiteX15" fmla="*/ 6099414 w 10691106"/>
              <a:gd name="connsiteY15" fmla="*/ 5729393 h 6858000"/>
              <a:gd name="connsiteX16" fmla="*/ 6356057 w 10691106"/>
              <a:gd name="connsiteY16" fmla="*/ 5777603 h 6858000"/>
              <a:gd name="connsiteX17" fmla="*/ 6484142 w 10691106"/>
              <a:gd name="connsiteY17" fmla="*/ 5517178 h 6858000"/>
              <a:gd name="connsiteX18" fmla="*/ 6487451 w 10691106"/>
              <a:gd name="connsiteY18" fmla="*/ 5534666 h 6858000"/>
              <a:gd name="connsiteX19" fmla="*/ 6481307 w 10691106"/>
              <a:gd name="connsiteY19" fmla="*/ 5556407 h 6858000"/>
              <a:gd name="connsiteX20" fmla="*/ 6561655 w 10691106"/>
              <a:gd name="connsiteY20" fmla="*/ 5595164 h 6858000"/>
              <a:gd name="connsiteX21" fmla="*/ 6724716 w 10691106"/>
              <a:gd name="connsiteY21" fmla="*/ 5675040 h 6858000"/>
              <a:gd name="connsiteX22" fmla="*/ 6968125 w 10691106"/>
              <a:gd name="connsiteY22" fmla="*/ 5658025 h 6858000"/>
              <a:gd name="connsiteX23" fmla="*/ 7047528 w 10691106"/>
              <a:gd name="connsiteY23" fmla="*/ 5598472 h 6858000"/>
              <a:gd name="connsiteX24" fmla="*/ 7171833 w 10691106"/>
              <a:gd name="connsiteY24" fmla="*/ 5389093 h 6858000"/>
              <a:gd name="connsiteX25" fmla="*/ 7129768 w 10691106"/>
              <a:gd name="connsiteY25" fmla="*/ 5360734 h 6858000"/>
              <a:gd name="connsiteX26" fmla="*/ 7189320 w 10691106"/>
              <a:gd name="connsiteY26" fmla="*/ 5364516 h 6858000"/>
              <a:gd name="connsiteX27" fmla="*/ 7190738 w 10691106"/>
              <a:gd name="connsiteY27" fmla="*/ 5221306 h 6858000"/>
              <a:gd name="connsiteX28" fmla="*/ 7223823 w 10691106"/>
              <a:gd name="connsiteY28" fmla="*/ 5128668 h 6858000"/>
              <a:gd name="connsiteX29" fmla="*/ 7289993 w 10691106"/>
              <a:gd name="connsiteY29" fmla="*/ 4902274 h 6858000"/>
              <a:gd name="connsiteX30" fmla="*/ 7205863 w 10691106"/>
              <a:gd name="connsiteY30" fmla="*/ 4781278 h 6858000"/>
              <a:gd name="connsiteX31" fmla="*/ 7225714 w 10691106"/>
              <a:gd name="connsiteY31" fmla="*/ 4661701 h 6858000"/>
              <a:gd name="connsiteX32" fmla="*/ 7205863 w 10691106"/>
              <a:gd name="connsiteY32" fmla="*/ 4491078 h 6858000"/>
              <a:gd name="connsiteX33" fmla="*/ 7188375 w 10691106"/>
              <a:gd name="connsiteY33" fmla="*/ 4433888 h 6858000"/>
              <a:gd name="connsiteX34" fmla="*/ 7199246 w 10691106"/>
              <a:gd name="connsiteY34" fmla="*/ 4423490 h 6858000"/>
              <a:gd name="connsiteX35" fmla="*/ 6914717 w 10691106"/>
              <a:gd name="connsiteY35" fmla="*/ 4302495 h 6858000"/>
              <a:gd name="connsiteX36" fmla="*/ 6617899 w 10691106"/>
              <a:gd name="connsiteY36" fmla="*/ 4164484 h 6858000"/>
              <a:gd name="connsiteX37" fmla="*/ 6592377 w 10691106"/>
              <a:gd name="connsiteY37" fmla="*/ 4119110 h 6858000"/>
              <a:gd name="connsiteX38" fmla="*/ 6492177 w 10691106"/>
              <a:gd name="connsiteY38" fmla="*/ 4087443 h 6858000"/>
              <a:gd name="connsiteX39" fmla="*/ 6468072 w 10691106"/>
              <a:gd name="connsiteY39" fmla="*/ 4079881 h 6858000"/>
              <a:gd name="connsiteX40" fmla="*/ 6365510 w 10691106"/>
              <a:gd name="connsiteY40" fmla="*/ 4060976 h 6858000"/>
              <a:gd name="connsiteX41" fmla="*/ 6241678 w 10691106"/>
              <a:gd name="connsiteY41" fmla="*/ 4038762 h 6858000"/>
              <a:gd name="connsiteX42" fmla="*/ 6183071 w 10691106"/>
              <a:gd name="connsiteY42" fmla="*/ 4027891 h 6858000"/>
              <a:gd name="connsiteX43" fmla="*/ 6118319 w 10691106"/>
              <a:gd name="connsiteY43" fmla="*/ 4055776 h 6858000"/>
              <a:gd name="connsiteX44" fmla="*/ 6099414 w 10691106"/>
              <a:gd name="connsiteY44" fmla="*/ 4052468 h 6858000"/>
              <a:gd name="connsiteX45" fmla="*/ 5821501 w 10691106"/>
              <a:gd name="connsiteY45" fmla="*/ 4093115 h 6858000"/>
              <a:gd name="connsiteX46" fmla="*/ 5769984 w 10691106"/>
              <a:gd name="connsiteY46" fmla="*/ 4155031 h 6858000"/>
              <a:gd name="connsiteX47" fmla="*/ 5710431 w 10691106"/>
              <a:gd name="connsiteY47" fmla="*/ 4173464 h 6858000"/>
              <a:gd name="connsiteX48" fmla="*/ 5649934 w 10691106"/>
              <a:gd name="connsiteY48" fmla="*/ 4230181 h 6858000"/>
              <a:gd name="connsiteX49" fmla="*/ 5622520 w 10691106"/>
              <a:gd name="connsiteY49" fmla="*/ 4266101 h 6858000"/>
              <a:gd name="connsiteX50" fmla="*/ 5569112 w 10691106"/>
              <a:gd name="connsiteY50" fmla="*/ 4349758 h 6858000"/>
              <a:gd name="connsiteX51" fmla="*/ 5558714 w 10691106"/>
              <a:gd name="connsiteY51" fmla="*/ 4360157 h 6858000"/>
              <a:gd name="connsiteX52" fmla="*/ 5424012 w 10691106"/>
              <a:gd name="connsiteY52" fmla="*/ 4361574 h 6858000"/>
              <a:gd name="connsiteX53" fmla="*/ 5391399 w 10691106"/>
              <a:gd name="connsiteY53" fmla="*/ 4470282 h 6858000"/>
              <a:gd name="connsiteX54" fmla="*/ 5445753 w 10691106"/>
              <a:gd name="connsiteY54" fmla="*/ 4470282 h 6858000"/>
              <a:gd name="connsiteX55" fmla="*/ 5429211 w 10691106"/>
              <a:gd name="connsiteY55" fmla="*/ 4497695 h 6858000"/>
              <a:gd name="connsiteX56" fmla="*/ 5360205 w 10691106"/>
              <a:gd name="connsiteY56" fmla="*/ 4541650 h 6858000"/>
              <a:gd name="connsiteX57" fmla="*/ 5295454 w 10691106"/>
              <a:gd name="connsiteY57" fmla="*/ 4601675 h 6858000"/>
              <a:gd name="connsiteX58" fmla="*/ 5272294 w 10691106"/>
              <a:gd name="connsiteY58" fmla="*/ 4682969 h 6858000"/>
              <a:gd name="connsiteX59" fmla="*/ 5208488 w 10691106"/>
              <a:gd name="connsiteY59" fmla="*/ 4798766 h 6858000"/>
              <a:gd name="connsiteX60" fmla="*/ 5233065 w 10691106"/>
              <a:gd name="connsiteY60" fmla="*/ 4831851 h 6858000"/>
              <a:gd name="connsiteX61" fmla="*/ 5133811 w 10691106"/>
              <a:gd name="connsiteY61" fmla="*/ 4925906 h 6858000"/>
              <a:gd name="connsiteX62" fmla="*/ 5036920 w 10691106"/>
              <a:gd name="connsiteY62" fmla="*/ 4944811 h 6858000"/>
              <a:gd name="connsiteX63" fmla="*/ 4987766 w 10691106"/>
              <a:gd name="connsiteY63" fmla="*/ 4967498 h 6858000"/>
              <a:gd name="connsiteX64" fmla="*/ 4998163 w 10691106"/>
              <a:gd name="connsiteY64" fmla="*/ 5013817 h 6858000"/>
              <a:gd name="connsiteX65" fmla="*/ 4996745 w 10691106"/>
              <a:gd name="connsiteY65" fmla="*/ 5074787 h 6858000"/>
              <a:gd name="connsiteX66" fmla="*/ 4959880 w 10691106"/>
              <a:gd name="connsiteY66" fmla="*/ 5158917 h 6858000"/>
              <a:gd name="connsiteX67" fmla="*/ 4958934 w 10691106"/>
              <a:gd name="connsiteY67" fmla="*/ 5164116 h 6858000"/>
              <a:gd name="connsiteX68" fmla="*/ 4859680 w 10691106"/>
              <a:gd name="connsiteY68" fmla="*/ 5272351 h 6858000"/>
              <a:gd name="connsiteX69" fmla="*/ 4770351 w 10691106"/>
              <a:gd name="connsiteY69" fmla="*/ 5370187 h 6858000"/>
              <a:gd name="connsiteX70" fmla="*/ 4710326 w 10691106"/>
              <a:gd name="connsiteY70" fmla="*/ 5417451 h 6858000"/>
              <a:gd name="connsiteX71" fmla="*/ 4785948 w 10691106"/>
              <a:gd name="connsiteY71" fmla="*/ 5530412 h 6858000"/>
              <a:gd name="connsiteX72" fmla="*/ 4738684 w 10691106"/>
              <a:gd name="connsiteY72" fmla="*/ 5656607 h 6858000"/>
              <a:gd name="connsiteX73" fmla="*/ 4565698 w 10691106"/>
              <a:gd name="connsiteY73" fmla="*/ 5715214 h 6858000"/>
              <a:gd name="connsiteX74" fmla="*/ 4457464 w 10691106"/>
              <a:gd name="connsiteY74" fmla="*/ 5692055 h 6858000"/>
              <a:gd name="connsiteX75" fmla="*/ 4115745 w 10691106"/>
              <a:gd name="connsiteY75" fmla="*/ 5979892 h 6858000"/>
              <a:gd name="connsiteX76" fmla="*/ 3912510 w 10691106"/>
              <a:gd name="connsiteY76" fmla="*/ 6106087 h 6858000"/>
              <a:gd name="connsiteX77" fmla="*/ 3842560 w 10691106"/>
              <a:gd name="connsiteY77" fmla="*/ 6169421 h 6858000"/>
              <a:gd name="connsiteX78" fmla="*/ 3659176 w 10691106"/>
              <a:gd name="connsiteY78" fmla="*/ 6236063 h 6858000"/>
              <a:gd name="connsiteX79" fmla="*/ 3492334 w 10691106"/>
              <a:gd name="connsiteY79" fmla="*/ 6312158 h 6858000"/>
              <a:gd name="connsiteX80" fmla="*/ 3486189 w 10691106"/>
              <a:gd name="connsiteY80" fmla="*/ 6329173 h 6858000"/>
              <a:gd name="connsiteX81" fmla="*/ 3400642 w 10691106"/>
              <a:gd name="connsiteY81" fmla="*/ 6339098 h 6858000"/>
              <a:gd name="connsiteX82" fmla="*/ 3079719 w 10691106"/>
              <a:gd name="connsiteY82" fmla="*/ 6462458 h 6858000"/>
              <a:gd name="connsiteX83" fmla="*/ 3012605 w 10691106"/>
              <a:gd name="connsiteY83" fmla="*/ 6473800 h 6858000"/>
              <a:gd name="connsiteX84" fmla="*/ 3136909 w 10691106"/>
              <a:gd name="connsiteY84" fmla="*/ 6409049 h 6858000"/>
              <a:gd name="connsiteX85" fmla="*/ 3136436 w 10691106"/>
              <a:gd name="connsiteY85" fmla="*/ 6400541 h 6858000"/>
              <a:gd name="connsiteX86" fmla="*/ 3031037 w 10691106"/>
              <a:gd name="connsiteY86" fmla="*/ 6416611 h 6858000"/>
              <a:gd name="connsiteX87" fmla="*/ 3043799 w 10691106"/>
              <a:gd name="connsiteY87" fmla="*/ 6367930 h 6858000"/>
              <a:gd name="connsiteX88" fmla="*/ 3267357 w 10691106"/>
              <a:gd name="connsiteY88" fmla="*/ 6332009 h 6858000"/>
              <a:gd name="connsiteX89" fmla="*/ 3261213 w 10691106"/>
              <a:gd name="connsiteY89" fmla="*/ 6302705 h 6858000"/>
              <a:gd name="connsiteX90" fmla="*/ 3144471 w 10691106"/>
              <a:gd name="connsiteY90" fmla="*/ 6319248 h 6858000"/>
              <a:gd name="connsiteX91" fmla="*/ 3080192 w 10691106"/>
              <a:gd name="connsiteY91" fmla="*/ 6314994 h 6858000"/>
              <a:gd name="connsiteX92" fmla="*/ 2955888 w 10691106"/>
              <a:gd name="connsiteY92" fmla="*/ 6340989 h 6858000"/>
              <a:gd name="connsiteX93" fmla="*/ 2830166 w 10691106"/>
              <a:gd name="connsiteY93" fmla="*/ 6351387 h 6858000"/>
              <a:gd name="connsiteX94" fmla="*/ 2905315 w 10691106"/>
              <a:gd name="connsiteY94" fmla="*/ 6388253 h 6858000"/>
              <a:gd name="connsiteX95" fmla="*/ 2802753 w 10691106"/>
              <a:gd name="connsiteY95" fmla="*/ 6394870 h 6858000"/>
              <a:gd name="connsiteX96" fmla="*/ 2799917 w 10691106"/>
              <a:gd name="connsiteY96" fmla="*/ 6383526 h 6858000"/>
              <a:gd name="connsiteX97" fmla="*/ 2825912 w 10691106"/>
              <a:gd name="connsiteY97" fmla="*/ 6363676 h 6858000"/>
              <a:gd name="connsiteX98" fmla="*/ 2736111 w 10691106"/>
              <a:gd name="connsiteY98" fmla="*/ 6363676 h 6858000"/>
              <a:gd name="connsiteX99" fmla="*/ 2686011 w 10691106"/>
              <a:gd name="connsiteY99" fmla="*/ 6408104 h 6858000"/>
              <a:gd name="connsiteX100" fmla="*/ 2660961 w 10691106"/>
              <a:gd name="connsiteY100" fmla="*/ 6406686 h 6858000"/>
              <a:gd name="connsiteX101" fmla="*/ 2497428 w 10691106"/>
              <a:gd name="connsiteY101" fmla="*/ 6448278 h 6858000"/>
              <a:gd name="connsiteX102" fmla="*/ 2391556 w 10691106"/>
              <a:gd name="connsiteY102" fmla="*/ 6435517 h 6858000"/>
              <a:gd name="connsiteX103" fmla="*/ 2357526 w 10691106"/>
              <a:gd name="connsiteY103" fmla="*/ 6366984 h 6858000"/>
              <a:gd name="connsiteX104" fmla="*/ 2316407 w 10691106"/>
              <a:gd name="connsiteY104" fmla="*/ 6426064 h 6858000"/>
              <a:gd name="connsiteX105" fmla="*/ 2213844 w 10691106"/>
              <a:gd name="connsiteY105" fmla="*/ 6348078 h 6858000"/>
              <a:gd name="connsiteX106" fmla="*/ 2193993 w 10691106"/>
              <a:gd name="connsiteY106" fmla="*/ 6311213 h 6858000"/>
              <a:gd name="connsiteX107" fmla="*/ 2193993 w 10691106"/>
              <a:gd name="connsiteY107" fmla="*/ 6348078 h 6858000"/>
              <a:gd name="connsiteX108" fmla="*/ 2096156 w 10691106"/>
              <a:gd name="connsiteY108" fmla="*/ 6251660 h 6858000"/>
              <a:gd name="connsiteX109" fmla="*/ 2066853 w 10691106"/>
              <a:gd name="connsiteY109" fmla="*/ 6233700 h 6858000"/>
              <a:gd name="connsiteX110" fmla="*/ 1898121 w 10691106"/>
              <a:gd name="connsiteY110" fmla="*/ 6181237 h 6858000"/>
              <a:gd name="connsiteX111" fmla="*/ 1849911 w 10691106"/>
              <a:gd name="connsiteY111" fmla="*/ 6136336 h 6858000"/>
              <a:gd name="connsiteX112" fmla="*/ 1841404 w 10691106"/>
              <a:gd name="connsiteY112" fmla="*/ 6227083 h 6858000"/>
              <a:gd name="connsiteX113" fmla="*/ 1791304 w 10691106"/>
              <a:gd name="connsiteY113" fmla="*/ 6203923 h 6858000"/>
              <a:gd name="connsiteX114" fmla="*/ 1795085 w 10691106"/>
              <a:gd name="connsiteY114" fmla="*/ 6216212 h 6858000"/>
              <a:gd name="connsiteX115" fmla="*/ 1628716 w 10691106"/>
              <a:gd name="connsiteY115" fmla="*/ 6266785 h 6858000"/>
              <a:gd name="connsiteX116" fmla="*/ 1608865 w 10691106"/>
              <a:gd name="connsiteY116" fmla="*/ 6262531 h 6858000"/>
              <a:gd name="connsiteX117" fmla="*/ 1488342 w 10691106"/>
              <a:gd name="connsiteY117" fmla="*/ 6222356 h 6858000"/>
              <a:gd name="connsiteX118" fmla="*/ 1490233 w 10691106"/>
              <a:gd name="connsiteY118" fmla="*/ 6224247 h 6858000"/>
              <a:gd name="connsiteX119" fmla="*/ 1462819 w 10691106"/>
              <a:gd name="connsiteY119" fmla="*/ 6169421 h 6858000"/>
              <a:gd name="connsiteX120" fmla="*/ 1485034 w 10691106"/>
              <a:gd name="connsiteY120" fmla="*/ 6117431 h 6858000"/>
              <a:gd name="connsiteX121" fmla="*/ 1519536 w 10691106"/>
              <a:gd name="connsiteY121" fmla="*/ 6021957 h 6858000"/>
              <a:gd name="connsiteX122" fmla="*/ 1517173 w 10691106"/>
              <a:gd name="connsiteY122" fmla="*/ 5989345 h 6858000"/>
              <a:gd name="connsiteX123" fmla="*/ 1365928 w 10691106"/>
              <a:gd name="connsiteY123" fmla="*/ 5973276 h 6858000"/>
              <a:gd name="connsiteX124" fmla="*/ 1323391 w 10691106"/>
              <a:gd name="connsiteY124" fmla="*/ 5942554 h 6858000"/>
              <a:gd name="connsiteX125" fmla="*/ 1292669 w 10691106"/>
              <a:gd name="connsiteY125" fmla="*/ 5931683 h 6858000"/>
              <a:gd name="connsiteX126" fmla="*/ 1227445 w 10691106"/>
              <a:gd name="connsiteY126" fmla="*/ 5855116 h 6858000"/>
              <a:gd name="connsiteX127" fmla="*/ 1180654 w 10691106"/>
              <a:gd name="connsiteY127" fmla="*/ 5839991 h 6858000"/>
              <a:gd name="connsiteX128" fmla="*/ 1069583 w 10691106"/>
              <a:gd name="connsiteY128" fmla="*/ 5823921 h 6858000"/>
              <a:gd name="connsiteX129" fmla="*/ 1046424 w 10691106"/>
              <a:gd name="connsiteY129" fmla="*/ 5765314 h 6858000"/>
              <a:gd name="connsiteX130" fmla="*/ 1036971 w 10691106"/>
              <a:gd name="connsiteY130" fmla="*/ 5704816 h 6858000"/>
              <a:gd name="connsiteX131" fmla="*/ 1053514 w 10691106"/>
              <a:gd name="connsiteY131" fmla="*/ 5704816 h 6858000"/>
              <a:gd name="connsiteX132" fmla="*/ 1053514 w 10691106"/>
              <a:gd name="connsiteY132" fmla="*/ 5606034 h 6858000"/>
              <a:gd name="connsiteX133" fmla="*/ 1017120 w 10691106"/>
              <a:gd name="connsiteY133" fmla="*/ 5631557 h 6858000"/>
              <a:gd name="connsiteX134" fmla="*/ 1020429 w 10691106"/>
              <a:gd name="connsiteY134" fmla="*/ 5559243 h 6858000"/>
              <a:gd name="connsiteX135" fmla="*/ 984036 w 10691106"/>
              <a:gd name="connsiteY135" fmla="*/ 5559243 h 6858000"/>
              <a:gd name="connsiteX136" fmla="*/ 986871 w 10691106"/>
              <a:gd name="connsiteY136" fmla="*/ 5534666 h 6858000"/>
              <a:gd name="connsiteX137" fmla="*/ 945752 w 10691106"/>
              <a:gd name="connsiteY137" fmla="*/ 5498745 h 6858000"/>
              <a:gd name="connsiteX138" fmla="*/ 947642 w 10691106"/>
              <a:gd name="connsiteY138" fmla="*/ 5407998 h 6858000"/>
              <a:gd name="connsiteX139" fmla="*/ 913140 w 10691106"/>
              <a:gd name="connsiteY139" fmla="*/ 5364516 h 6858000"/>
              <a:gd name="connsiteX140" fmla="*/ 996797 w 10691106"/>
              <a:gd name="connsiteY140" fmla="*/ 5382003 h 6858000"/>
              <a:gd name="connsiteX141" fmla="*/ 969384 w 10691106"/>
              <a:gd name="connsiteY141" fmla="*/ 5356481 h 6858000"/>
              <a:gd name="connsiteX142" fmla="*/ 930627 w 10691106"/>
              <a:gd name="connsiteY142" fmla="*/ 5349391 h 6858000"/>
              <a:gd name="connsiteX143" fmla="*/ 889980 w 10691106"/>
              <a:gd name="connsiteY143" fmla="*/ 5318197 h 6858000"/>
              <a:gd name="connsiteX144" fmla="*/ 956150 w 10691106"/>
              <a:gd name="connsiteY144" fmla="*/ 5283694 h 6858000"/>
              <a:gd name="connsiteX145" fmla="*/ 956150 w 10691106"/>
              <a:gd name="connsiteY145" fmla="*/ 5201455 h 6858000"/>
              <a:gd name="connsiteX146" fmla="*/ 948115 w 10691106"/>
              <a:gd name="connsiteY146" fmla="*/ 5200037 h 6858000"/>
              <a:gd name="connsiteX147" fmla="*/ 933936 w 10691106"/>
              <a:gd name="connsiteY147" fmla="*/ 5229341 h 6858000"/>
              <a:gd name="connsiteX148" fmla="*/ 915030 w 10691106"/>
              <a:gd name="connsiteY148" fmla="*/ 5191530 h 6858000"/>
              <a:gd name="connsiteX149" fmla="*/ 852642 w 10691106"/>
              <a:gd name="connsiteY149" fmla="*/ 5122997 h 6858000"/>
              <a:gd name="connsiteX150" fmla="*/ 805850 w 10691106"/>
              <a:gd name="connsiteY150" fmla="*/ 5122997 h 6858000"/>
              <a:gd name="connsiteX151" fmla="*/ 811522 w 10691106"/>
              <a:gd name="connsiteY151" fmla="*/ 5161753 h 6858000"/>
              <a:gd name="connsiteX152" fmla="*/ 784582 w 10691106"/>
              <a:gd name="connsiteY152" fmla="*/ 5185858 h 6858000"/>
              <a:gd name="connsiteX153" fmla="*/ 724556 w 10691106"/>
              <a:gd name="connsiteY153" fmla="*/ 5083295 h 6858000"/>
              <a:gd name="connsiteX154" fmla="*/ 760004 w 10691106"/>
              <a:gd name="connsiteY154" fmla="*/ 4934886 h 6858000"/>
              <a:gd name="connsiteX155" fmla="*/ 691944 w 10691106"/>
              <a:gd name="connsiteY155" fmla="*/ 4934886 h 6858000"/>
              <a:gd name="connsiteX156" fmla="*/ 690054 w 10691106"/>
              <a:gd name="connsiteY156" fmla="*/ 4928269 h 6858000"/>
              <a:gd name="connsiteX157" fmla="*/ 725974 w 10691106"/>
              <a:gd name="connsiteY157" fmla="*/ 4863045 h 6858000"/>
              <a:gd name="connsiteX158" fmla="*/ 673511 w 10691106"/>
              <a:gd name="connsiteY158" fmla="*/ 4799239 h 6858000"/>
              <a:gd name="connsiteX159" fmla="*/ 655551 w 10691106"/>
              <a:gd name="connsiteY159" fmla="*/ 4753865 h 6858000"/>
              <a:gd name="connsiteX160" fmla="*/ 508560 w 10691106"/>
              <a:gd name="connsiteY160" fmla="*/ 4640905 h 6858000"/>
              <a:gd name="connsiteX161" fmla="*/ 500998 w 10691106"/>
              <a:gd name="connsiteY161" fmla="*/ 4935359 h 6858000"/>
              <a:gd name="connsiteX162" fmla="*/ 434356 w 10691106"/>
              <a:gd name="connsiteY162" fmla="*/ 4897548 h 6858000"/>
              <a:gd name="connsiteX163" fmla="*/ 406943 w 10691106"/>
              <a:gd name="connsiteY163" fmla="*/ 4870135 h 6858000"/>
              <a:gd name="connsiteX164" fmla="*/ 382838 w 10691106"/>
              <a:gd name="connsiteY164" fmla="*/ 4613964 h 6858000"/>
              <a:gd name="connsiteX165" fmla="*/ 363460 w 10691106"/>
              <a:gd name="connsiteY165" fmla="*/ 4555357 h 6858000"/>
              <a:gd name="connsiteX166" fmla="*/ 342664 w 10691106"/>
              <a:gd name="connsiteY166" fmla="*/ 4626253 h 6858000"/>
              <a:gd name="connsiteX167" fmla="*/ 328485 w 10691106"/>
              <a:gd name="connsiteY167" fmla="*/ 4630979 h 6858000"/>
              <a:gd name="connsiteX168" fmla="*/ 307216 w 10691106"/>
              <a:gd name="connsiteY168" fmla="*/ 4537869 h 6858000"/>
              <a:gd name="connsiteX169" fmla="*/ 241519 w 10691106"/>
              <a:gd name="connsiteY169" fmla="*/ 4451849 h 6858000"/>
              <a:gd name="connsiteX170" fmla="*/ 214106 w 10691106"/>
              <a:gd name="connsiteY170" fmla="*/ 4421127 h 6858000"/>
              <a:gd name="connsiteX171" fmla="*/ 47737 w 10691106"/>
              <a:gd name="connsiteY171" fmla="*/ 4386624 h 6858000"/>
              <a:gd name="connsiteX172" fmla="*/ 49155 w 10691106"/>
              <a:gd name="connsiteY172" fmla="*/ 4371973 h 6858000"/>
              <a:gd name="connsiteX173" fmla="*/ 188111 w 10691106"/>
              <a:gd name="connsiteY173" fmla="*/ 4371973 h 6858000"/>
              <a:gd name="connsiteX174" fmla="*/ 244355 w 10691106"/>
              <a:gd name="connsiteY174" fmla="*/ 4408366 h 6858000"/>
              <a:gd name="connsiteX175" fmla="*/ 259952 w 10691106"/>
              <a:gd name="connsiteY175" fmla="*/ 4399386 h 6858000"/>
              <a:gd name="connsiteX176" fmla="*/ 234902 w 10691106"/>
              <a:gd name="connsiteY176" fmla="*/ 4290206 h 6858000"/>
              <a:gd name="connsiteX177" fmla="*/ 293982 w 10691106"/>
              <a:gd name="connsiteY177" fmla="*/ 4247668 h 6858000"/>
              <a:gd name="connsiteX178" fmla="*/ 271295 w 10691106"/>
              <a:gd name="connsiteY178" fmla="*/ 4192842 h 6858000"/>
              <a:gd name="connsiteX179" fmla="*/ 267987 w 10691106"/>
              <a:gd name="connsiteY179" fmla="*/ 4086498 h 6858000"/>
              <a:gd name="connsiteX180" fmla="*/ 172513 w 10691106"/>
              <a:gd name="connsiteY180" fmla="*/ 4024582 h 6858000"/>
              <a:gd name="connsiteX181" fmla="*/ 119105 w 10691106"/>
              <a:gd name="connsiteY181" fmla="*/ 4059085 h 6858000"/>
              <a:gd name="connsiteX182" fmla="*/ 0 w 10691106"/>
              <a:gd name="connsiteY182" fmla="*/ 3887044 h 6858000"/>
              <a:gd name="connsiteX183" fmla="*/ 82712 w 10691106"/>
              <a:gd name="connsiteY183" fmla="*/ 3983463 h 6858000"/>
              <a:gd name="connsiteX184" fmla="*/ 214106 w 10691106"/>
              <a:gd name="connsiteY184" fmla="*/ 3977791 h 6858000"/>
              <a:gd name="connsiteX185" fmla="*/ 145573 w 10691106"/>
              <a:gd name="connsiteY185" fmla="*/ 3832691 h 6858000"/>
              <a:gd name="connsiteX186" fmla="*/ 114851 w 10691106"/>
              <a:gd name="connsiteY186" fmla="*/ 3804805 h 6858000"/>
              <a:gd name="connsiteX187" fmla="*/ 161170 w 10691106"/>
              <a:gd name="connsiteY187" fmla="*/ 3772193 h 6858000"/>
              <a:gd name="connsiteX188" fmla="*/ 244827 w 10691106"/>
              <a:gd name="connsiteY188" fmla="*/ 3781646 h 6858000"/>
              <a:gd name="connsiteX189" fmla="*/ 176295 w 10691106"/>
              <a:gd name="connsiteY189" fmla="*/ 3660177 h 6858000"/>
              <a:gd name="connsiteX190" fmla="*/ 207961 w 10691106"/>
              <a:gd name="connsiteY190" fmla="*/ 3590227 h 6858000"/>
              <a:gd name="connsiteX191" fmla="*/ 150772 w 10691106"/>
              <a:gd name="connsiteY191" fmla="*/ 3525002 h 6858000"/>
              <a:gd name="connsiteX192" fmla="*/ 252862 w 10691106"/>
              <a:gd name="connsiteY192" fmla="*/ 3504206 h 6858000"/>
              <a:gd name="connsiteX193" fmla="*/ 324703 w 10691106"/>
              <a:gd name="connsiteY193" fmla="*/ 3441818 h 6858000"/>
              <a:gd name="connsiteX194" fmla="*/ 276494 w 10691106"/>
              <a:gd name="connsiteY194" fmla="*/ 3411096 h 6858000"/>
              <a:gd name="connsiteX195" fmla="*/ 288310 w 10691106"/>
              <a:gd name="connsiteY195" fmla="*/ 3395972 h 6858000"/>
              <a:gd name="connsiteX196" fmla="*/ 317614 w 10691106"/>
              <a:gd name="connsiteY196" fmla="*/ 3402589 h 6858000"/>
              <a:gd name="connsiteX197" fmla="*/ 349753 w 10691106"/>
              <a:gd name="connsiteY197" fmla="*/ 3339255 h 6858000"/>
              <a:gd name="connsiteX198" fmla="*/ 239628 w 10691106"/>
              <a:gd name="connsiteY198" fmla="*/ 3146418 h 6858000"/>
              <a:gd name="connsiteX199" fmla="*/ 85548 w 10691106"/>
              <a:gd name="connsiteY199" fmla="*/ 2971541 h 6858000"/>
              <a:gd name="connsiteX200" fmla="*/ 129503 w 10691106"/>
              <a:gd name="connsiteY200" fmla="*/ 2902536 h 6858000"/>
              <a:gd name="connsiteX201" fmla="*/ 57189 w 10691106"/>
              <a:gd name="connsiteY201" fmla="*/ 2885521 h 6858000"/>
              <a:gd name="connsiteX202" fmla="*/ 113906 w 10691106"/>
              <a:gd name="connsiteY202" fmla="*/ 2795247 h 6858000"/>
              <a:gd name="connsiteX203" fmla="*/ 114851 w 10691106"/>
              <a:gd name="connsiteY203" fmla="*/ 2775396 h 6858000"/>
              <a:gd name="connsiteX204" fmla="*/ 112016 w 10691106"/>
              <a:gd name="connsiteY204" fmla="*/ 2630296 h 6858000"/>
              <a:gd name="connsiteX205" fmla="*/ 86493 w 10691106"/>
              <a:gd name="connsiteY205" fmla="*/ 2192159 h 6858000"/>
              <a:gd name="connsiteX206" fmla="*/ 89802 w 10691106"/>
              <a:gd name="connsiteY206" fmla="*/ 1839097 h 6858000"/>
              <a:gd name="connsiteX207" fmla="*/ 104453 w 10691106"/>
              <a:gd name="connsiteY207" fmla="*/ 1709594 h 6858000"/>
              <a:gd name="connsiteX208" fmla="*/ 133757 w 10691106"/>
              <a:gd name="connsiteY208" fmla="*/ 1670365 h 6858000"/>
              <a:gd name="connsiteX209" fmla="*/ 259006 w 10691106"/>
              <a:gd name="connsiteY209" fmla="*/ 1375910 h 6858000"/>
              <a:gd name="connsiteX210" fmla="*/ 400326 w 10691106"/>
              <a:gd name="connsiteY210" fmla="*/ 1222302 h 6858000"/>
              <a:gd name="connsiteX211" fmla="*/ 474530 w 10691106"/>
              <a:gd name="connsiteY211" fmla="*/ 1221830 h 6858000"/>
              <a:gd name="connsiteX212" fmla="*/ 169205 w 10691106"/>
              <a:gd name="connsiteY212" fmla="*/ 1784271 h 6858000"/>
              <a:gd name="connsiteX213" fmla="*/ 210797 w 10691106"/>
              <a:gd name="connsiteY213" fmla="*/ 1792306 h 6858000"/>
              <a:gd name="connsiteX214" fmla="*/ 170623 w 10691106"/>
              <a:gd name="connsiteY214" fmla="*/ 1876436 h 6858000"/>
              <a:gd name="connsiteX215" fmla="*/ 209379 w 10691106"/>
              <a:gd name="connsiteY215" fmla="*/ 2033824 h 6858000"/>
              <a:gd name="connsiteX216" fmla="*/ 265623 w 10691106"/>
              <a:gd name="connsiteY216" fmla="*/ 2101412 h 6858000"/>
              <a:gd name="connsiteX217" fmla="*/ 299653 w 10691106"/>
              <a:gd name="connsiteY217" fmla="*/ 2317881 h 6858000"/>
              <a:gd name="connsiteX218" fmla="*/ 344554 w 10691106"/>
              <a:gd name="connsiteY218" fmla="*/ 2265891 h 6858000"/>
              <a:gd name="connsiteX219" fmla="*/ 404107 w 10691106"/>
              <a:gd name="connsiteY219" fmla="*/ 2194995 h 6858000"/>
              <a:gd name="connsiteX220" fmla="*/ 427739 w 10691106"/>
              <a:gd name="connsiteY220" fmla="*/ 2144422 h 6858000"/>
              <a:gd name="connsiteX221" fmla="*/ 457515 w 10691106"/>
              <a:gd name="connsiteY221" fmla="*/ 2058402 h 6858000"/>
              <a:gd name="connsiteX222" fmla="*/ 473585 w 10691106"/>
              <a:gd name="connsiteY222" fmla="*/ 2026735 h 6858000"/>
              <a:gd name="connsiteX223" fmla="*/ 518958 w 10691106"/>
              <a:gd name="connsiteY223" fmla="*/ 2025317 h 6858000"/>
              <a:gd name="connsiteX224" fmla="*/ 512341 w 10691106"/>
              <a:gd name="connsiteY224" fmla="*/ 1983252 h 6858000"/>
              <a:gd name="connsiteX225" fmla="*/ 521794 w 10691106"/>
              <a:gd name="connsiteY225" fmla="*/ 1941187 h 6858000"/>
              <a:gd name="connsiteX226" fmla="*/ 524157 w 10691106"/>
              <a:gd name="connsiteY226" fmla="*/ 1804594 h 6858000"/>
              <a:gd name="connsiteX227" fmla="*/ 606869 w 10691106"/>
              <a:gd name="connsiteY227" fmla="*/ 1705813 h 6858000"/>
              <a:gd name="connsiteX228" fmla="*/ 592690 w 10691106"/>
              <a:gd name="connsiteY228" fmla="*/ 1703449 h 6858000"/>
              <a:gd name="connsiteX229" fmla="*/ 594108 w 10691106"/>
              <a:gd name="connsiteY229" fmla="*/ 1648151 h 6858000"/>
              <a:gd name="connsiteX230" fmla="*/ 650825 w 10691106"/>
              <a:gd name="connsiteY230" fmla="*/ 1578200 h 6858000"/>
              <a:gd name="connsiteX231" fmla="*/ 672093 w 10691106"/>
              <a:gd name="connsiteY231" fmla="*/ 1534245 h 6858000"/>
              <a:gd name="connsiteX232" fmla="*/ 703288 w 10691106"/>
              <a:gd name="connsiteY232" fmla="*/ 1481309 h 6858000"/>
              <a:gd name="connsiteX233" fmla="*/ 837517 w 10691106"/>
              <a:gd name="connsiteY233" fmla="*/ 1347552 h 6858000"/>
              <a:gd name="connsiteX234" fmla="*/ 829482 w 10691106"/>
              <a:gd name="connsiteY234" fmla="*/ 1336681 h 6858000"/>
              <a:gd name="connsiteX235" fmla="*/ 741099 w 10691106"/>
              <a:gd name="connsiteY235" fmla="*/ 1381109 h 6858000"/>
              <a:gd name="connsiteX236" fmla="*/ 731646 w 10691106"/>
              <a:gd name="connsiteY236" fmla="*/ 1370239 h 6858000"/>
              <a:gd name="connsiteX237" fmla="*/ 963239 w 10691106"/>
              <a:gd name="connsiteY237" fmla="*/ 1142426 h 6858000"/>
              <a:gd name="connsiteX238" fmla="*/ 955205 w 10691106"/>
              <a:gd name="connsiteY238" fmla="*/ 1132501 h 6858000"/>
              <a:gd name="connsiteX239" fmla="*/ 857368 w 10691106"/>
              <a:gd name="connsiteY239" fmla="*/ 1139590 h 6858000"/>
              <a:gd name="connsiteX240" fmla="*/ 988289 w 10691106"/>
              <a:gd name="connsiteY240" fmla="*/ 997799 h 6858000"/>
              <a:gd name="connsiteX241" fmla="*/ 1006250 w 10691106"/>
              <a:gd name="connsiteY241" fmla="*/ 1008669 h 6858000"/>
              <a:gd name="connsiteX242" fmla="*/ 1140007 w 10691106"/>
              <a:gd name="connsiteY242" fmla="*/ 976530 h 6858000"/>
              <a:gd name="connsiteX243" fmla="*/ 1221301 w 10691106"/>
              <a:gd name="connsiteY243" fmla="*/ 908470 h 6858000"/>
              <a:gd name="connsiteX244" fmla="*/ 1167892 w 10691106"/>
              <a:gd name="connsiteY244" fmla="*/ 916032 h 6858000"/>
              <a:gd name="connsiteX245" fmla="*/ 1385779 w 10691106"/>
              <a:gd name="connsiteY245" fmla="*/ 892400 h 6858000"/>
              <a:gd name="connsiteX246" fmla="*/ 1545059 w 10691106"/>
              <a:gd name="connsiteY246" fmla="*/ 840410 h 6858000"/>
              <a:gd name="connsiteX247" fmla="*/ 1586651 w 10691106"/>
              <a:gd name="connsiteY247" fmla="*/ 806380 h 6858000"/>
              <a:gd name="connsiteX248" fmla="*/ 1717099 w 10691106"/>
              <a:gd name="connsiteY248" fmla="*/ 768096 h 6858000"/>
              <a:gd name="connsiteX249" fmla="*/ 1869289 w 10691106"/>
              <a:gd name="connsiteY249" fmla="*/ 704762 h 6858000"/>
              <a:gd name="connsiteX250" fmla="*/ 1608392 w 10691106"/>
              <a:gd name="connsiteY250" fmla="*/ 746827 h 6858000"/>
              <a:gd name="connsiteX251" fmla="*/ 1459038 w 10691106"/>
              <a:gd name="connsiteY251" fmla="*/ 798817 h 6858000"/>
              <a:gd name="connsiteX252" fmla="*/ 1433043 w 10691106"/>
              <a:gd name="connsiteY252" fmla="*/ 790782 h 6858000"/>
              <a:gd name="connsiteX253" fmla="*/ 2358944 w 10691106"/>
              <a:gd name="connsiteY253" fmla="*/ 444338 h 6858000"/>
              <a:gd name="connsiteX254" fmla="*/ 2156182 w 10691106"/>
              <a:gd name="connsiteY254" fmla="*/ 509089 h 6858000"/>
              <a:gd name="connsiteX255" fmla="*/ 1950584 w 10691106"/>
              <a:gd name="connsiteY255" fmla="*/ 532721 h 6858000"/>
              <a:gd name="connsiteX256" fmla="*/ 2072052 w 10691106"/>
              <a:gd name="connsiteY256" fmla="*/ 485930 h 6858000"/>
              <a:gd name="connsiteX257" fmla="*/ 2077251 w 10691106"/>
              <a:gd name="connsiteY257" fmla="*/ 450482 h 6858000"/>
              <a:gd name="connsiteX258" fmla="*/ 2262998 w 10691106"/>
              <a:gd name="connsiteY258" fmla="*/ 355481 h 6858000"/>
              <a:gd name="connsiteX259" fmla="*/ 2667578 w 10691106"/>
              <a:gd name="connsiteY259" fmla="*/ 276078 h 6858000"/>
              <a:gd name="connsiteX260" fmla="*/ 2699717 w 10691106"/>
              <a:gd name="connsiteY260" fmla="*/ 277968 h 6858000"/>
              <a:gd name="connsiteX261" fmla="*/ 2666633 w 10691106"/>
              <a:gd name="connsiteY261" fmla="*/ 328541 h 6858000"/>
              <a:gd name="connsiteX262" fmla="*/ 3306586 w 10691106"/>
              <a:gd name="connsiteY262" fmla="*/ 243938 h 6858000"/>
              <a:gd name="connsiteX263" fmla="*/ 3308949 w 10691106"/>
              <a:gd name="connsiteY263" fmla="*/ 261426 h 6858000"/>
              <a:gd name="connsiteX264" fmla="*/ 2661433 w 10691106"/>
              <a:gd name="connsiteY264" fmla="*/ 399909 h 6858000"/>
              <a:gd name="connsiteX265" fmla="*/ 2663324 w 10691106"/>
              <a:gd name="connsiteY265" fmla="*/ 415979 h 6858000"/>
              <a:gd name="connsiteX266" fmla="*/ 2778175 w 10691106"/>
              <a:gd name="connsiteY266" fmla="*/ 399437 h 6858000"/>
              <a:gd name="connsiteX267" fmla="*/ 2930365 w 10691106"/>
              <a:gd name="connsiteY267" fmla="*/ 351228 h 6858000"/>
              <a:gd name="connsiteX268" fmla="*/ 2945490 w 10691106"/>
              <a:gd name="connsiteY268" fmla="*/ 353591 h 6858000"/>
              <a:gd name="connsiteX269" fmla="*/ 3066013 w 10691106"/>
              <a:gd name="connsiteY269" fmla="*/ 358790 h 6858000"/>
              <a:gd name="connsiteX270" fmla="*/ 3305168 w 10691106"/>
              <a:gd name="connsiteY270" fmla="*/ 319561 h 6858000"/>
              <a:gd name="connsiteX271" fmla="*/ 3330218 w 10691106"/>
              <a:gd name="connsiteY271" fmla="*/ 325705 h 6858000"/>
              <a:gd name="connsiteX272" fmla="*/ 3693678 w 10691106"/>
              <a:gd name="connsiteY272" fmla="*/ 346974 h 6858000"/>
              <a:gd name="connsiteX273" fmla="*/ 3723454 w 10691106"/>
              <a:gd name="connsiteY273" fmla="*/ 342247 h 6858000"/>
              <a:gd name="connsiteX274" fmla="*/ 3912038 w 10691106"/>
              <a:gd name="connsiteY274" fmla="*/ 326178 h 6858000"/>
              <a:gd name="connsiteX275" fmla="*/ 3960720 w 10691106"/>
              <a:gd name="connsiteY275" fmla="*/ 328541 h 6858000"/>
              <a:gd name="connsiteX276" fmla="*/ 4093059 w 10691106"/>
              <a:gd name="connsiteY276" fmla="*/ 340830 h 6858000"/>
              <a:gd name="connsiteX277" fmla="*/ 4096840 w 10691106"/>
              <a:gd name="connsiteY277" fmla="*/ 320979 h 6858000"/>
              <a:gd name="connsiteX278" fmla="*/ 4039650 w 10691106"/>
              <a:gd name="connsiteY278" fmla="*/ 295929 h 6858000"/>
              <a:gd name="connsiteX279" fmla="*/ 4039178 w 10691106"/>
              <a:gd name="connsiteY279" fmla="*/ 279859 h 6858000"/>
              <a:gd name="connsiteX280" fmla="*/ 4101566 w 10691106"/>
              <a:gd name="connsiteY280" fmla="*/ 274660 h 6858000"/>
              <a:gd name="connsiteX281" fmla="*/ 4326543 w 10691106"/>
              <a:gd name="connsiteY281" fmla="*/ 257645 h 6858000"/>
              <a:gd name="connsiteX282" fmla="*/ 4178606 w 10691106"/>
              <a:gd name="connsiteY282" fmla="*/ 264262 h 6858000"/>
              <a:gd name="connsiteX283" fmla="*/ 4074153 w 10691106"/>
              <a:gd name="connsiteY283" fmla="*/ 241575 h 6858000"/>
              <a:gd name="connsiteX284" fmla="*/ 4101566 w 10691106"/>
              <a:gd name="connsiteY284" fmla="*/ 183441 h 6858000"/>
              <a:gd name="connsiteX285" fmla="*/ 4009874 w 10691106"/>
              <a:gd name="connsiteY285" fmla="*/ 205182 h 6858000"/>
              <a:gd name="connsiteX286" fmla="*/ 3997113 w 10691106"/>
              <a:gd name="connsiteY286" fmla="*/ 172097 h 6858000"/>
              <a:gd name="connsiteX287" fmla="*/ 4220671 w 10691106"/>
              <a:gd name="connsiteY287" fmla="*/ 138540 h 6858000"/>
              <a:gd name="connsiteX288" fmla="*/ 4186169 w 10691106"/>
              <a:gd name="connsiteY288" fmla="*/ 113017 h 6858000"/>
              <a:gd name="connsiteX289" fmla="*/ 4199403 w 10691106"/>
              <a:gd name="connsiteY289" fmla="*/ 104982 h 6858000"/>
              <a:gd name="connsiteX290" fmla="*/ 4330324 w 10691106"/>
              <a:gd name="connsiteY290" fmla="*/ 120579 h 6858000"/>
              <a:gd name="connsiteX291" fmla="*/ 4390822 w 10691106"/>
              <a:gd name="connsiteY291" fmla="*/ 93639 h 6858000"/>
              <a:gd name="connsiteX292" fmla="*/ 4387041 w 10691106"/>
              <a:gd name="connsiteY292" fmla="*/ 80878 h 6858000"/>
              <a:gd name="connsiteX293" fmla="*/ 4438558 w 10691106"/>
              <a:gd name="connsiteY293" fmla="*/ 105455 h 6858000"/>
              <a:gd name="connsiteX294" fmla="*/ 4418708 w 10691106"/>
              <a:gd name="connsiteY294" fmla="*/ 60082 h 6858000"/>
              <a:gd name="connsiteX295" fmla="*/ 4466917 w 10691106"/>
              <a:gd name="connsiteY295" fmla="*/ 92694 h 6858000"/>
              <a:gd name="connsiteX296" fmla="*/ 4580350 w 10691106"/>
              <a:gd name="connsiteY296" fmla="*/ 92694 h 6858000"/>
              <a:gd name="connsiteX297" fmla="*/ 4539703 w 10691106"/>
              <a:gd name="connsiteY297" fmla="*/ 61500 h 6858000"/>
              <a:gd name="connsiteX298" fmla="*/ 4733013 w 10691106"/>
              <a:gd name="connsiteY298" fmla="*/ 26997 h 6858000"/>
              <a:gd name="connsiteX299" fmla="*/ 4793983 w 10691106"/>
              <a:gd name="connsiteY299" fmla="*/ 17544 h 6858000"/>
              <a:gd name="connsiteX300" fmla="*/ 4787839 w 10691106"/>
              <a:gd name="connsiteY300" fmla="*/ 529 h 6858000"/>
              <a:gd name="connsiteX301" fmla="*/ 5029358 w 10691106"/>
              <a:gd name="connsiteY301" fmla="*/ 12818 h 6858000"/>
              <a:gd name="connsiteX302" fmla="*/ 5061970 w 10691106"/>
              <a:gd name="connsiteY302" fmla="*/ 57718 h 6858000"/>
              <a:gd name="connsiteX303" fmla="*/ 5121522 w 10691106"/>
              <a:gd name="connsiteY303" fmla="*/ 41176 h 6858000"/>
              <a:gd name="connsiteX304" fmla="*/ 5187219 w 10691106"/>
              <a:gd name="connsiteY304" fmla="*/ 58664 h 6858000"/>
              <a:gd name="connsiteX305" fmla="*/ 5254807 w 10691106"/>
              <a:gd name="connsiteY305" fmla="*/ 36922 h 6858000"/>
              <a:gd name="connsiteX306" fmla="*/ 5260478 w 10691106"/>
              <a:gd name="connsiteY306" fmla="*/ 50629 h 6858000"/>
              <a:gd name="connsiteX307" fmla="*/ 5221722 w 10691106"/>
              <a:gd name="connsiteY307" fmla="*/ 72843 h 6858000"/>
              <a:gd name="connsiteX308" fmla="*/ 5657023 w 10691106"/>
              <a:gd name="connsiteY308" fmla="*/ 167371 h 6858000"/>
              <a:gd name="connsiteX309" fmla="*/ 5352643 w 10691106"/>
              <a:gd name="connsiteY309" fmla="*/ 117271 h 6858000"/>
              <a:gd name="connsiteX310" fmla="*/ 5382892 w 10691106"/>
              <a:gd name="connsiteY310" fmla="*/ 174933 h 6858000"/>
              <a:gd name="connsiteX311" fmla="*/ 5291673 w 10691106"/>
              <a:gd name="connsiteY311" fmla="*/ 181550 h 6858000"/>
              <a:gd name="connsiteX312" fmla="*/ 5289309 w 10691106"/>
              <a:gd name="connsiteY312" fmla="*/ 188640 h 6858000"/>
              <a:gd name="connsiteX313" fmla="*/ 5360678 w 10691106"/>
              <a:gd name="connsiteY313" fmla="*/ 209436 h 6858000"/>
              <a:gd name="connsiteX314" fmla="*/ 5536500 w 10691106"/>
              <a:gd name="connsiteY314" fmla="*/ 267570 h 6858000"/>
              <a:gd name="connsiteX315" fmla="*/ 5684436 w 10691106"/>
              <a:gd name="connsiteY315" fmla="*/ 318615 h 6858000"/>
              <a:gd name="connsiteX316" fmla="*/ 5848915 w 10691106"/>
              <a:gd name="connsiteY316" fmla="*/ 364462 h 6858000"/>
              <a:gd name="connsiteX317" fmla="*/ 5958094 w 10691106"/>
              <a:gd name="connsiteY317" fmla="*/ 381949 h 6858000"/>
              <a:gd name="connsiteX318" fmla="*/ 6343296 w 10691106"/>
              <a:gd name="connsiteY318" fmla="*/ 382894 h 6858000"/>
              <a:gd name="connsiteX319" fmla="*/ 6346131 w 10691106"/>
              <a:gd name="connsiteY319" fmla="*/ 405581 h 6858000"/>
              <a:gd name="connsiteX320" fmla="*/ 6288469 w 10691106"/>
              <a:gd name="connsiteY320" fmla="*/ 423069 h 6858000"/>
              <a:gd name="connsiteX321" fmla="*/ 6409938 w 10691106"/>
              <a:gd name="connsiteY321" fmla="*/ 490656 h 6858000"/>
              <a:gd name="connsiteX322" fmla="*/ 6693994 w 10691106"/>
              <a:gd name="connsiteY322" fmla="*/ 529413 h 6858000"/>
              <a:gd name="connsiteX323" fmla="*/ 6580561 w 10691106"/>
              <a:gd name="connsiteY323" fmla="*/ 555881 h 6858000"/>
              <a:gd name="connsiteX324" fmla="*/ 6639168 w 10691106"/>
              <a:gd name="connsiteY324" fmla="*/ 579513 h 6858000"/>
              <a:gd name="connsiteX325" fmla="*/ 6688795 w 10691106"/>
              <a:gd name="connsiteY325" fmla="*/ 597000 h 6858000"/>
              <a:gd name="connsiteX326" fmla="*/ 7170887 w 10691106"/>
              <a:gd name="connsiteY326" fmla="*/ 689638 h 6858000"/>
              <a:gd name="connsiteX327" fmla="*/ 7230913 w 10691106"/>
              <a:gd name="connsiteY327" fmla="*/ 683021 h 6858000"/>
              <a:gd name="connsiteX328" fmla="*/ 7257381 w 10691106"/>
              <a:gd name="connsiteY328" fmla="*/ 704762 h 6858000"/>
              <a:gd name="connsiteX329" fmla="*/ 7482829 w 10691106"/>
              <a:gd name="connsiteY329" fmla="*/ 757225 h 6858000"/>
              <a:gd name="connsiteX330" fmla="*/ 7559397 w 10691106"/>
              <a:gd name="connsiteY330" fmla="*/ 790782 h 6858000"/>
              <a:gd name="connsiteX331" fmla="*/ 7678975 w 10691106"/>
              <a:gd name="connsiteY331" fmla="*/ 830484 h 6858000"/>
              <a:gd name="connsiteX332" fmla="*/ 7719622 w 10691106"/>
              <a:gd name="connsiteY332" fmla="*/ 839464 h 6858000"/>
              <a:gd name="connsiteX333" fmla="*/ 7719622 w 10691106"/>
              <a:gd name="connsiteY333" fmla="*/ 797872 h 6858000"/>
              <a:gd name="connsiteX334" fmla="*/ 7793354 w 10691106"/>
              <a:gd name="connsiteY334" fmla="*/ 836156 h 6858000"/>
              <a:gd name="connsiteX335" fmla="*/ 7893081 w 10691106"/>
              <a:gd name="connsiteY335" fmla="*/ 907052 h 6858000"/>
              <a:gd name="connsiteX336" fmla="*/ 8106241 w 10691106"/>
              <a:gd name="connsiteY336" fmla="*/ 983147 h 6858000"/>
              <a:gd name="connsiteX337" fmla="*/ 8176192 w 10691106"/>
              <a:gd name="connsiteY337" fmla="*/ 1007724 h 6858000"/>
              <a:gd name="connsiteX338" fmla="*/ 8166267 w 10691106"/>
              <a:gd name="connsiteY338" fmla="*/ 975112 h 6858000"/>
              <a:gd name="connsiteX339" fmla="*/ 8297660 w 10691106"/>
              <a:gd name="connsiteY339" fmla="*/ 1004416 h 6858000"/>
              <a:gd name="connsiteX340" fmla="*/ 8340670 w 10691106"/>
              <a:gd name="connsiteY340" fmla="*/ 1048844 h 6858000"/>
              <a:gd name="connsiteX341" fmla="*/ 8267411 w 10691106"/>
              <a:gd name="connsiteY341" fmla="*/ 1040336 h 6858000"/>
              <a:gd name="connsiteX342" fmla="*/ 8263630 w 10691106"/>
              <a:gd name="connsiteY342" fmla="*/ 1047898 h 6858000"/>
              <a:gd name="connsiteX343" fmla="*/ 8395023 w 10691106"/>
              <a:gd name="connsiteY343" fmla="*/ 1110287 h 6858000"/>
              <a:gd name="connsiteX344" fmla="*/ 8612438 w 10691106"/>
              <a:gd name="connsiteY344" fmla="*/ 1211904 h 6858000"/>
              <a:gd name="connsiteX345" fmla="*/ 8683807 w 10691106"/>
              <a:gd name="connsiteY345" fmla="*/ 1229865 h 6858000"/>
              <a:gd name="connsiteX346" fmla="*/ 8737687 w 10691106"/>
              <a:gd name="connsiteY346" fmla="*/ 1261531 h 6858000"/>
              <a:gd name="connsiteX347" fmla="*/ 8866718 w 10691106"/>
              <a:gd name="connsiteY347" fmla="*/ 1328174 h 6858000"/>
              <a:gd name="connsiteX348" fmla="*/ 8898858 w 10691106"/>
              <a:gd name="connsiteY348" fmla="*/ 1362204 h 6858000"/>
              <a:gd name="connsiteX349" fmla="*/ 9068062 w 10691106"/>
              <a:gd name="connsiteY349" fmla="*/ 1446334 h 6858000"/>
              <a:gd name="connsiteX350" fmla="*/ 8897912 w 10691106"/>
              <a:gd name="connsiteY350" fmla="*/ 1362676 h 6858000"/>
              <a:gd name="connsiteX351" fmla="*/ 8823235 w 10691106"/>
              <a:gd name="connsiteY351" fmla="*/ 1261059 h 6858000"/>
              <a:gd name="connsiteX352" fmla="*/ 8799603 w 10691106"/>
              <a:gd name="connsiteY352" fmla="*/ 1248298 h 6858000"/>
              <a:gd name="connsiteX353" fmla="*/ 8860101 w 10691106"/>
              <a:gd name="connsiteY353" fmla="*/ 1232700 h 6858000"/>
              <a:gd name="connsiteX354" fmla="*/ 8908310 w 10691106"/>
              <a:gd name="connsiteY354" fmla="*/ 1285163 h 6858000"/>
              <a:gd name="connsiteX355" fmla="*/ 9162118 w 10691106"/>
              <a:gd name="connsiteY355" fmla="*/ 1446806 h 6858000"/>
              <a:gd name="connsiteX356" fmla="*/ 9162118 w 10691106"/>
              <a:gd name="connsiteY356" fmla="*/ 1418920 h 6858000"/>
              <a:gd name="connsiteX357" fmla="*/ 9301074 w 10691106"/>
              <a:gd name="connsiteY357" fmla="*/ 1496433 h 6858000"/>
              <a:gd name="connsiteX358" fmla="*/ 9532667 w 10691106"/>
              <a:gd name="connsiteY358" fmla="*/ 1679345 h 6858000"/>
              <a:gd name="connsiteX359" fmla="*/ 9566224 w 10691106"/>
              <a:gd name="connsiteY359" fmla="*/ 1711957 h 6858000"/>
              <a:gd name="connsiteX360" fmla="*/ 9599309 w 10691106"/>
              <a:gd name="connsiteY360" fmla="*/ 1725191 h 6858000"/>
              <a:gd name="connsiteX361" fmla="*/ 9739211 w 10691106"/>
              <a:gd name="connsiteY361" fmla="*/ 1871709 h 6858000"/>
              <a:gd name="connsiteX362" fmla="*/ 9762370 w 10691106"/>
              <a:gd name="connsiteY362" fmla="*/ 1826808 h 6858000"/>
              <a:gd name="connsiteX363" fmla="*/ 9770405 w 10691106"/>
              <a:gd name="connsiteY363" fmla="*/ 1892505 h 6858000"/>
              <a:gd name="connsiteX364" fmla="*/ 9800181 w 10691106"/>
              <a:gd name="connsiteY364" fmla="*/ 1897232 h 6858000"/>
              <a:gd name="connsiteX365" fmla="*/ 9919759 w 10691106"/>
              <a:gd name="connsiteY365" fmla="*/ 2064546 h 6858000"/>
              <a:gd name="connsiteX366" fmla="*/ 9952371 w 10691106"/>
              <a:gd name="connsiteY366" fmla="*/ 2087233 h 6858000"/>
              <a:gd name="connsiteX367" fmla="*/ 10029884 w 10691106"/>
              <a:gd name="connsiteY367" fmla="*/ 2151984 h 6858000"/>
              <a:gd name="connsiteX368" fmla="*/ 10085655 w 10691106"/>
              <a:gd name="connsiteY368" fmla="*/ 2170417 h 6858000"/>
              <a:gd name="connsiteX369" fmla="*/ 10168367 w 10691106"/>
              <a:gd name="connsiteY369" fmla="*/ 2259746 h 6858000"/>
              <a:gd name="connsiteX370" fmla="*/ 10186327 w 10691106"/>
              <a:gd name="connsiteY370" fmla="*/ 2295667 h 6858000"/>
              <a:gd name="connsiteX371" fmla="*/ 10299761 w 10691106"/>
              <a:gd name="connsiteY371" fmla="*/ 2531514 h 6858000"/>
              <a:gd name="connsiteX372" fmla="*/ 10375856 w 10691106"/>
              <a:gd name="connsiteY372" fmla="*/ 2737585 h 6858000"/>
              <a:gd name="connsiteX373" fmla="*/ 10400433 w 10691106"/>
              <a:gd name="connsiteY373" fmla="*/ 2721043 h 6858000"/>
              <a:gd name="connsiteX374" fmla="*/ 10429737 w 10691106"/>
              <a:gd name="connsiteY374" fmla="*/ 2963034 h 6858000"/>
              <a:gd name="connsiteX375" fmla="*/ 10423592 w 10691106"/>
              <a:gd name="connsiteY375" fmla="*/ 2966342 h 6858000"/>
              <a:gd name="connsiteX376" fmla="*/ 10395707 w 10691106"/>
              <a:gd name="connsiteY376" fmla="*/ 2898282 h 6858000"/>
              <a:gd name="connsiteX377" fmla="*/ 10395707 w 10691106"/>
              <a:gd name="connsiteY377" fmla="*/ 3002263 h 6858000"/>
              <a:gd name="connsiteX378" fmla="*/ 10424538 w 10691106"/>
              <a:gd name="connsiteY378" fmla="*/ 2987611 h 6858000"/>
              <a:gd name="connsiteX379" fmla="*/ 10450534 w 10691106"/>
              <a:gd name="connsiteY379" fmla="*/ 2987139 h 6858000"/>
              <a:gd name="connsiteX380" fmla="*/ 10441081 w 10691106"/>
              <a:gd name="connsiteY380" fmla="*/ 3010298 h 6858000"/>
              <a:gd name="connsiteX381" fmla="*/ 10411776 w 10691106"/>
              <a:gd name="connsiteY381" fmla="*/ 3050472 h 6858000"/>
              <a:gd name="connsiteX382" fmla="*/ 10420284 w 10691106"/>
              <a:gd name="connsiteY382" fmla="*/ 3060870 h 6858000"/>
              <a:gd name="connsiteX383" fmla="*/ 10460458 w 10691106"/>
              <a:gd name="connsiteY383" fmla="*/ 3045746 h 6858000"/>
              <a:gd name="connsiteX384" fmla="*/ 10458568 w 10691106"/>
              <a:gd name="connsiteY384" fmla="*/ 3178085 h 6858000"/>
              <a:gd name="connsiteX385" fmla="*/ 10483145 w 10691106"/>
              <a:gd name="connsiteY385" fmla="*/ 3248981 h 6858000"/>
              <a:gd name="connsiteX386" fmla="*/ 10479837 w 10691106"/>
              <a:gd name="connsiteY386" fmla="*/ 3308061 h 6858000"/>
              <a:gd name="connsiteX387" fmla="*/ 10523320 w 10691106"/>
              <a:gd name="connsiteY387" fmla="*/ 3299081 h 6858000"/>
              <a:gd name="connsiteX388" fmla="*/ 10567275 w 10691106"/>
              <a:gd name="connsiteY388" fmla="*/ 3309479 h 6858000"/>
              <a:gd name="connsiteX389" fmla="*/ 10536081 w 10691106"/>
              <a:gd name="connsiteY389" fmla="*/ 3343036 h 6858000"/>
              <a:gd name="connsiteX390" fmla="*/ 10536554 w 10691106"/>
              <a:gd name="connsiteY390" fmla="*/ 3389355 h 6858000"/>
              <a:gd name="connsiteX391" fmla="*/ 10529464 w 10691106"/>
              <a:gd name="connsiteY391" fmla="*/ 3514604 h 6858000"/>
              <a:gd name="connsiteX392" fmla="*/ 10462821 w 10691106"/>
              <a:gd name="connsiteY392" fmla="*/ 3456942 h 6858000"/>
              <a:gd name="connsiteX393" fmla="*/ 10480782 w 10691106"/>
              <a:gd name="connsiteY393" fmla="*/ 3615749 h 6858000"/>
              <a:gd name="connsiteX394" fmla="*/ 10542225 w 10691106"/>
              <a:gd name="connsiteY394" fmla="*/ 3771248 h 6858000"/>
              <a:gd name="connsiteX395" fmla="*/ 10568693 w 10691106"/>
              <a:gd name="connsiteY395" fmla="*/ 3753760 h 6858000"/>
              <a:gd name="connsiteX396" fmla="*/ 10578146 w 10691106"/>
              <a:gd name="connsiteY396" fmla="*/ 3760850 h 6858000"/>
              <a:gd name="connsiteX397" fmla="*/ 10554514 w 10691106"/>
              <a:gd name="connsiteY397" fmla="*/ 3809531 h 6858000"/>
              <a:gd name="connsiteX398" fmla="*/ 10589962 w 10691106"/>
              <a:gd name="connsiteY398" fmla="*/ 3829382 h 6858000"/>
              <a:gd name="connsiteX399" fmla="*/ 10555931 w 10691106"/>
              <a:gd name="connsiteY399" fmla="*/ 3856795 h 6858000"/>
              <a:gd name="connsiteX400" fmla="*/ 10606031 w 10691106"/>
              <a:gd name="connsiteY400" fmla="*/ 4027891 h 6858000"/>
              <a:gd name="connsiteX401" fmla="*/ 10659440 w 10691106"/>
              <a:gd name="connsiteY401" fmla="*/ 4039234 h 6858000"/>
              <a:gd name="connsiteX402" fmla="*/ 10695360 w 10691106"/>
              <a:gd name="connsiteY402" fmla="*/ 4063811 h 6858000"/>
              <a:gd name="connsiteX403" fmla="*/ 10661803 w 10691106"/>
              <a:gd name="connsiteY403" fmla="*/ 4093588 h 6858000"/>
              <a:gd name="connsiteX404" fmla="*/ 10622574 w 10691106"/>
              <a:gd name="connsiteY404" fmla="*/ 4104459 h 6858000"/>
              <a:gd name="connsiteX405" fmla="*/ 10646679 w 10691106"/>
              <a:gd name="connsiteY405" fmla="*/ 4116747 h 6858000"/>
              <a:gd name="connsiteX406" fmla="*/ 10635808 w 10691106"/>
              <a:gd name="connsiteY406" fmla="*/ 4264211 h 6858000"/>
              <a:gd name="connsiteX407" fmla="*/ 10611231 w 10691106"/>
              <a:gd name="connsiteY407" fmla="*/ 4428217 h 6858000"/>
              <a:gd name="connsiteX408" fmla="*/ 10611231 w 10691106"/>
              <a:gd name="connsiteY408" fmla="*/ 4457520 h 6858000"/>
              <a:gd name="connsiteX409" fmla="*/ 10623992 w 10691106"/>
              <a:gd name="connsiteY409" fmla="*/ 4533143 h 6858000"/>
              <a:gd name="connsiteX410" fmla="*/ 10686380 w 10691106"/>
              <a:gd name="connsiteY410" fmla="*/ 4475481 h 6858000"/>
              <a:gd name="connsiteX411" fmla="*/ 10667475 w 10691106"/>
              <a:gd name="connsiteY411" fmla="*/ 4552048 h 6858000"/>
              <a:gd name="connsiteX412" fmla="*/ 10577673 w 10691106"/>
              <a:gd name="connsiteY412" fmla="*/ 4579934 h 6858000"/>
              <a:gd name="connsiteX413" fmla="*/ 10611703 w 10691106"/>
              <a:gd name="connsiteY413" fmla="*/ 4611601 h 6858000"/>
              <a:gd name="connsiteX414" fmla="*/ 10519538 w 10691106"/>
              <a:gd name="connsiteY414" fmla="*/ 4774662 h 6858000"/>
              <a:gd name="connsiteX415" fmla="*/ 10526628 w 10691106"/>
              <a:gd name="connsiteY415" fmla="*/ 4780333 h 6858000"/>
              <a:gd name="connsiteX416" fmla="*/ 10554986 w 10691106"/>
              <a:gd name="connsiteY416" fmla="*/ 4750084 h 6858000"/>
              <a:gd name="connsiteX417" fmla="*/ 10565384 w 10691106"/>
              <a:gd name="connsiteY417" fmla="*/ 4752920 h 6858000"/>
              <a:gd name="connsiteX418" fmla="*/ 10544115 w 10691106"/>
              <a:gd name="connsiteY418" fmla="*/ 4815781 h 6858000"/>
              <a:gd name="connsiteX419" fmla="*/ 10516230 w 10691106"/>
              <a:gd name="connsiteY419" fmla="*/ 4803492 h 6858000"/>
              <a:gd name="connsiteX420" fmla="*/ 10475111 w 10691106"/>
              <a:gd name="connsiteY420" fmla="*/ 4937249 h 6858000"/>
              <a:gd name="connsiteX421" fmla="*/ 10502524 w 10691106"/>
              <a:gd name="connsiteY421" fmla="*/ 4957101 h 6858000"/>
              <a:gd name="connsiteX422" fmla="*/ 10544588 w 10691106"/>
              <a:gd name="connsiteY422" fmla="*/ 4926379 h 6858000"/>
              <a:gd name="connsiteX423" fmla="*/ 10569165 w 10691106"/>
              <a:gd name="connsiteY423" fmla="*/ 5014762 h 6858000"/>
              <a:gd name="connsiteX424" fmla="*/ 10450534 w 10691106"/>
              <a:gd name="connsiteY424" fmla="*/ 5083768 h 6858000"/>
              <a:gd name="connsiteX425" fmla="*/ 10320558 w 10691106"/>
              <a:gd name="connsiteY425" fmla="*/ 5262898 h 6858000"/>
              <a:gd name="connsiteX426" fmla="*/ 10373493 w 10691106"/>
              <a:gd name="connsiteY426" fmla="*/ 5291257 h 6858000"/>
              <a:gd name="connsiteX427" fmla="*/ 10325756 w 10691106"/>
              <a:gd name="connsiteY427" fmla="*/ 5367351 h 6858000"/>
              <a:gd name="connsiteX428" fmla="*/ 10409413 w 10691106"/>
              <a:gd name="connsiteY428" fmla="*/ 5374441 h 6858000"/>
              <a:gd name="connsiteX429" fmla="*/ 10414139 w 10691106"/>
              <a:gd name="connsiteY429" fmla="*/ 5385784 h 6858000"/>
              <a:gd name="connsiteX430" fmla="*/ 10335209 w 10691106"/>
              <a:gd name="connsiteY430" fmla="*/ 5420760 h 6858000"/>
              <a:gd name="connsiteX431" fmla="*/ 10268094 w 10691106"/>
              <a:gd name="connsiteY431" fmla="*/ 5478894 h 6858000"/>
              <a:gd name="connsiteX432" fmla="*/ 10125357 w 10691106"/>
              <a:gd name="connsiteY432" fmla="*/ 5542228 h 6858000"/>
              <a:gd name="connsiteX433" fmla="*/ 10143318 w 10691106"/>
              <a:gd name="connsiteY433" fmla="*/ 5502999 h 6858000"/>
              <a:gd name="connsiteX434" fmla="*/ 10135755 w 10691106"/>
              <a:gd name="connsiteY434" fmla="*/ 5495437 h 6858000"/>
              <a:gd name="connsiteX435" fmla="*/ 10084710 w 10691106"/>
              <a:gd name="connsiteY435" fmla="*/ 5529939 h 6858000"/>
              <a:gd name="connsiteX436" fmla="*/ 9938192 w 10691106"/>
              <a:gd name="connsiteY436" fmla="*/ 5577676 h 6858000"/>
              <a:gd name="connsiteX437" fmla="*/ 9988292 w 10691106"/>
              <a:gd name="connsiteY437" fmla="*/ 5590910 h 6858000"/>
              <a:gd name="connsiteX438" fmla="*/ 9958042 w 10691106"/>
              <a:gd name="connsiteY438" fmla="*/ 5645736 h 6858000"/>
              <a:gd name="connsiteX439" fmla="*/ 10023740 w 10691106"/>
              <a:gd name="connsiteY439" fmla="*/ 5639592 h 6858000"/>
              <a:gd name="connsiteX440" fmla="*/ 9826176 w 10691106"/>
              <a:gd name="connsiteY440" fmla="*/ 5720413 h 6858000"/>
              <a:gd name="connsiteX441" fmla="*/ 9863987 w 10691106"/>
              <a:gd name="connsiteY441" fmla="*/ 5736956 h 6858000"/>
              <a:gd name="connsiteX442" fmla="*/ 9827594 w 10691106"/>
              <a:gd name="connsiteY442" fmla="*/ 5771458 h 6858000"/>
              <a:gd name="connsiteX443" fmla="*/ 9844137 w 10691106"/>
              <a:gd name="connsiteY443" fmla="*/ 5812105 h 6858000"/>
              <a:gd name="connsiteX444" fmla="*/ 9919286 w 10691106"/>
              <a:gd name="connsiteY444" fmla="*/ 5741209 h 6858000"/>
              <a:gd name="connsiteX445" fmla="*/ 10011924 w 10691106"/>
              <a:gd name="connsiteY445" fmla="*/ 5743100 h 6858000"/>
              <a:gd name="connsiteX446" fmla="*/ 10010979 w 10691106"/>
              <a:gd name="connsiteY446" fmla="*/ 5763896 h 6858000"/>
              <a:gd name="connsiteX447" fmla="*/ 10051153 w 10691106"/>
              <a:gd name="connsiteY447" fmla="*/ 5793673 h 6858000"/>
              <a:gd name="connsiteX448" fmla="*/ 10153243 w 10691106"/>
              <a:gd name="connsiteY448" fmla="*/ 5731756 h 6858000"/>
              <a:gd name="connsiteX449" fmla="*/ 10137645 w 10691106"/>
              <a:gd name="connsiteY449" fmla="*/ 5770513 h 6858000"/>
              <a:gd name="connsiteX450" fmla="*/ 10185855 w 10691106"/>
              <a:gd name="connsiteY450" fmla="*/ 5778548 h 6858000"/>
              <a:gd name="connsiteX451" fmla="*/ 9854535 w 10691106"/>
              <a:gd name="connsiteY451" fmla="*/ 5978002 h 6858000"/>
              <a:gd name="connsiteX452" fmla="*/ 9725032 w 10691106"/>
              <a:gd name="connsiteY452" fmla="*/ 6030937 h 6858000"/>
              <a:gd name="connsiteX453" fmla="*/ 9758117 w 10691106"/>
              <a:gd name="connsiteY453" fmla="*/ 5990291 h 6858000"/>
              <a:gd name="connsiteX454" fmla="*/ 9564806 w 10691106"/>
              <a:gd name="connsiteY454" fmla="*/ 6053624 h 6858000"/>
              <a:gd name="connsiteX455" fmla="*/ 9627195 w 10691106"/>
              <a:gd name="connsiteY455" fmla="*/ 6065913 h 6858000"/>
              <a:gd name="connsiteX456" fmla="*/ 9616797 w 10691106"/>
              <a:gd name="connsiteY456" fmla="*/ 6080565 h 6858000"/>
              <a:gd name="connsiteX457" fmla="*/ 9554408 w 10691106"/>
              <a:gd name="connsiteY457" fmla="*/ 6169421 h 6858000"/>
              <a:gd name="connsiteX458" fmla="*/ 9526995 w 10691106"/>
              <a:gd name="connsiteY458" fmla="*/ 6150042 h 6858000"/>
              <a:gd name="connsiteX459" fmla="*/ 9508090 w 10691106"/>
              <a:gd name="connsiteY459" fmla="*/ 6206287 h 6858000"/>
              <a:gd name="connsiteX460" fmla="*/ 9496747 w 10691106"/>
              <a:gd name="connsiteY460" fmla="*/ 6205814 h 6858000"/>
              <a:gd name="connsiteX461" fmla="*/ 9480677 w 10691106"/>
              <a:gd name="connsiteY461" fmla="*/ 6153824 h 6858000"/>
              <a:gd name="connsiteX462" fmla="*/ 9480677 w 10691106"/>
              <a:gd name="connsiteY462" fmla="*/ 6220466 h 6858000"/>
              <a:gd name="connsiteX463" fmla="*/ 9507617 w 10691106"/>
              <a:gd name="connsiteY463" fmla="*/ 6278128 h 6858000"/>
              <a:gd name="connsiteX464" fmla="*/ 9473587 w 10691106"/>
              <a:gd name="connsiteY464" fmla="*/ 6258749 h 6858000"/>
              <a:gd name="connsiteX465" fmla="*/ 9406000 w 10691106"/>
              <a:gd name="connsiteY465" fmla="*/ 6375964 h 6858000"/>
              <a:gd name="connsiteX466" fmla="*/ 9188585 w 10691106"/>
              <a:gd name="connsiteY466" fmla="*/ 6539025 h 6858000"/>
              <a:gd name="connsiteX467" fmla="*/ 9276496 w 10691106"/>
              <a:gd name="connsiteY467" fmla="*/ 6461039 h 6858000"/>
              <a:gd name="connsiteX468" fmla="*/ 9270352 w 10691106"/>
              <a:gd name="connsiteY468" fmla="*/ 6448751 h 6858000"/>
              <a:gd name="connsiteX469" fmla="*/ 9165426 w 10691106"/>
              <a:gd name="connsiteY469" fmla="*/ 6480418 h 6858000"/>
              <a:gd name="connsiteX470" fmla="*/ 9314780 w 10691106"/>
              <a:gd name="connsiteY470" fmla="*/ 6269148 h 6858000"/>
              <a:gd name="connsiteX471" fmla="*/ 9108237 w 10691106"/>
              <a:gd name="connsiteY471" fmla="*/ 6466238 h 6858000"/>
              <a:gd name="connsiteX472" fmla="*/ 8812364 w 10691106"/>
              <a:gd name="connsiteY472" fmla="*/ 6565020 h 6858000"/>
              <a:gd name="connsiteX473" fmla="*/ 8818981 w 10691106"/>
              <a:gd name="connsiteY473" fmla="*/ 6582035 h 6858000"/>
              <a:gd name="connsiteX474" fmla="*/ 8866245 w 10691106"/>
              <a:gd name="connsiteY474" fmla="*/ 6556512 h 6858000"/>
              <a:gd name="connsiteX475" fmla="*/ 8909728 w 10691106"/>
              <a:gd name="connsiteY475" fmla="*/ 6546587 h 6858000"/>
              <a:gd name="connsiteX476" fmla="*/ 8359576 w 10691106"/>
              <a:gd name="connsiteY476" fmla="*/ 6742732 h 6858000"/>
              <a:gd name="connsiteX477" fmla="*/ 8355322 w 10691106"/>
              <a:gd name="connsiteY477" fmla="*/ 6729971 h 6858000"/>
              <a:gd name="connsiteX478" fmla="*/ 8526417 w 10691106"/>
              <a:gd name="connsiteY478" fmla="*/ 6680817 h 6858000"/>
              <a:gd name="connsiteX479" fmla="*/ 8524527 w 10691106"/>
              <a:gd name="connsiteY479" fmla="*/ 6666638 h 6858000"/>
              <a:gd name="connsiteX480" fmla="*/ 8255595 w 10691106"/>
              <a:gd name="connsiteY480" fmla="*/ 6712011 h 6858000"/>
              <a:gd name="connsiteX481" fmla="*/ 8342561 w 10691106"/>
              <a:gd name="connsiteY481" fmla="*/ 6737534 h 6858000"/>
              <a:gd name="connsiteX482" fmla="*/ 8343506 w 10691106"/>
              <a:gd name="connsiteY482" fmla="*/ 6746514 h 6858000"/>
              <a:gd name="connsiteX483" fmla="*/ 8231018 w 10691106"/>
              <a:gd name="connsiteY483" fmla="*/ 6767783 h 6858000"/>
              <a:gd name="connsiteX484" fmla="*/ 8248505 w 10691106"/>
              <a:gd name="connsiteY484" fmla="*/ 6812211 h 6858000"/>
              <a:gd name="connsiteX485" fmla="*/ 8145470 w 10691106"/>
              <a:gd name="connsiteY485" fmla="*/ 6859475 h 6858000"/>
              <a:gd name="connsiteX486" fmla="*/ 8134127 w 10691106"/>
              <a:gd name="connsiteY486" fmla="*/ 6808902 h 6858000"/>
              <a:gd name="connsiteX487" fmla="*/ 8194152 w 10691106"/>
              <a:gd name="connsiteY487" fmla="*/ 6798504 h 6858000"/>
              <a:gd name="connsiteX488" fmla="*/ 8183754 w 10691106"/>
              <a:gd name="connsiteY488" fmla="*/ 6758330 h 6858000"/>
              <a:gd name="connsiteX489" fmla="*/ 8256541 w 10691106"/>
              <a:gd name="connsiteY489" fmla="*/ 6740369 h 6858000"/>
              <a:gd name="connsiteX490" fmla="*/ 8217784 w 10691106"/>
              <a:gd name="connsiteY490" fmla="*/ 6702086 h 6858000"/>
              <a:gd name="connsiteX491" fmla="*/ 8197933 w 10691106"/>
              <a:gd name="connsiteY491" fmla="*/ 6701141 h 6858000"/>
              <a:gd name="connsiteX492" fmla="*/ 8082609 w 10691106"/>
              <a:gd name="connsiteY492" fmla="*/ 6733280 h 6858000"/>
              <a:gd name="connsiteX493" fmla="*/ 8078355 w 10691106"/>
              <a:gd name="connsiteY493" fmla="*/ 6719573 h 6858000"/>
              <a:gd name="connsiteX494" fmla="*/ 8116166 w 10691106"/>
              <a:gd name="connsiteY494" fmla="*/ 6704921 h 6858000"/>
              <a:gd name="connsiteX495" fmla="*/ 8112386 w 10691106"/>
              <a:gd name="connsiteY495" fmla="*/ 6696414 h 6858000"/>
              <a:gd name="connsiteX496" fmla="*/ 8022112 w 10691106"/>
              <a:gd name="connsiteY496" fmla="*/ 6737061 h 6858000"/>
              <a:gd name="connsiteX497" fmla="*/ 8027783 w 10691106"/>
              <a:gd name="connsiteY497" fmla="*/ 6692633 h 6858000"/>
              <a:gd name="connsiteX498" fmla="*/ 7927584 w 10691106"/>
              <a:gd name="connsiteY498" fmla="*/ 6683653 h 6858000"/>
              <a:gd name="connsiteX499" fmla="*/ 7928056 w 10691106"/>
              <a:gd name="connsiteY499" fmla="*/ 6670892 h 6858000"/>
              <a:gd name="connsiteX500" fmla="*/ 8151614 w 10691106"/>
              <a:gd name="connsiteY500" fmla="*/ 6670892 h 6858000"/>
              <a:gd name="connsiteX501" fmla="*/ 8152087 w 10691106"/>
              <a:gd name="connsiteY501" fmla="*/ 6655294 h 6858000"/>
              <a:gd name="connsiteX502" fmla="*/ 7853379 w 10691106"/>
              <a:gd name="connsiteY502" fmla="*/ 6655294 h 6858000"/>
              <a:gd name="connsiteX503" fmla="*/ 7867086 w 10691106"/>
              <a:gd name="connsiteY503" fmla="*/ 6672309 h 6858000"/>
              <a:gd name="connsiteX504" fmla="*/ 7842035 w 10691106"/>
              <a:gd name="connsiteY504" fmla="*/ 6680817 h 6858000"/>
              <a:gd name="connsiteX505" fmla="*/ 7929947 w 10691106"/>
              <a:gd name="connsiteY505" fmla="*/ 6770146 h 6858000"/>
              <a:gd name="connsiteX506" fmla="*/ 7635020 w 10691106"/>
              <a:gd name="connsiteY506" fmla="*/ 6726190 h 6858000"/>
              <a:gd name="connsiteX507" fmla="*/ 7758378 w 10691106"/>
              <a:gd name="connsiteY507" fmla="*/ 6787161 h 6858000"/>
              <a:gd name="connsiteX508" fmla="*/ 7718677 w 10691106"/>
              <a:gd name="connsiteY508" fmla="*/ 6799449 h 6858000"/>
              <a:gd name="connsiteX509" fmla="*/ 7743727 w 10691106"/>
              <a:gd name="connsiteY509" fmla="*/ 6830643 h 6858000"/>
              <a:gd name="connsiteX510" fmla="*/ 7729075 w 10691106"/>
              <a:gd name="connsiteY510" fmla="*/ 6842932 h 6858000"/>
              <a:gd name="connsiteX511" fmla="*/ 7694572 w 10691106"/>
              <a:gd name="connsiteY511" fmla="*/ 6797086 h 6858000"/>
              <a:gd name="connsiteX512" fmla="*/ 7639746 w 10691106"/>
              <a:gd name="connsiteY512" fmla="*/ 6757857 h 6858000"/>
              <a:gd name="connsiteX513" fmla="*/ 7613278 w 10691106"/>
              <a:gd name="connsiteY513" fmla="*/ 6788106 h 6858000"/>
              <a:gd name="connsiteX514" fmla="*/ 7574994 w 10691106"/>
              <a:gd name="connsiteY514" fmla="*/ 6808430 h 6858000"/>
              <a:gd name="connsiteX515" fmla="*/ 7494173 w 10691106"/>
              <a:gd name="connsiteY515" fmla="*/ 6780544 h 6858000"/>
              <a:gd name="connsiteX516" fmla="*/ 7585392 w 10691106"/>
              <a:gd name="connsiteY516" fmla="*/ 6738952 h 6858000"/>
              <a:gd name="connsiteX517" fmla="*/ 7329695 w 10691106"/>
              <a:gd name="connsiteY517" fmla="*/ 6658603 h 6858000"/>
              <a:gd name="connsiteX518" fmla="*/ 7322605 w 10691106"/>
              <a:gd name="connsiteY518" fmla="*/ 6666638 h 6858000"/>
              <a:gd name="connsiteX519" fmla="*/ 7361834 w 10691106"/>
              <a:gd name="connsiteY519" fmla="*/ 6713429 h 6858000"/>
              <a:gd name="connsiteX520" fmla="*/ 7357107 w 10691106"/>
              <a:gd name="connsiteY520" fmla="*/ 6726190 h 6858000"/>
              <a:gd name="connsiteX521" fmla="*/ 7257381 w 10691106"/>
              <a:gd name="connsiteY521" fmla="*/ 6688379 h 6858000"/>
              <a:gd name="connsiteX522" fmla="*/ 7163325 w 10691106"/>
              <a:gd name="connsiteY522" fmla="*/ 6675618 h 6858000"/>
              <a:gd name="connsiteX523" fmla="*/ 7095738 w 10691106"/>
              <a:gd name="connsiteY523" fmla="*/ 6673727 h 6858000"/>
              <a:gd name="connsiteX524" fmla="*/ 7095265 w 10691106"/>
              <a:gd name="connsiteY524" fmla="*/ 6660021 h 6858000"/>
              <a:gd name="connsiteX525" fmla="*/ 7015862 w 10691106"/>
              <a:gd name="connsiteY525" fmla="*/ 6715320 h 6858000"/>
              <a:gd name="connsiteX526" fmla="*/ 6887304 w 10691106"/>
              <a:gd name="connsiteY526" fmla="*/ 6801340 h 6858000"/>
              <a:gd name="connsiteX527" fmla="*/ 6814044 w 10691106"/>
              <a:gd name="connsiteY527" fmla="*/ 6723354 h 6858000"/>
              <a:gd name="connsiteX528" fmla="*/ 6776706 w 10691106"/>
              <a:gd name="connsiteY528" fmla="*/ 6696887 h 6858000"/>
              <a:gd name="connsiteX529" fmla="*/ 6625934 w 10691106"/>
              <a:gd name="connsiteY529" fmla="*/ 6597632 h 6858000"/>
              <a:gd name="connsiteX530" fmla="*/ 6616009 w 10691106"/>
              <a:gd name="connsiteY530" fmla="*/ 6584871 h 6858000"/>
              <a:gd name="connsiteX531" fmla="*/ 6402375 w 10691106"/>
              <a:gd name="connsiteY531" fmla="*/ 6363203 h 6858000"/>
              <a:gd name="connsiteX532" fmla="*/ 6309266 w 10691106"/>
              <a:gd name="connsiteY532" fmla="*/ 6392979 h 6858000"/>
              <a:gd name="connsiteX533" fmla="*/ 6222300 w 10691106"/>
              <a:gd name="connsiteY533" fmla="*/ 6303650 h 6858000"/>
              <a:gd name="connsiteX534" fmla="*/ 6227026 w 10691106"/>
              <a:gd name="connsiteY534" fmla="*/ 6302705 h 6858000"/>
              <a:gd name="connsiteX535" fmla="*/ 8383681 w 10691106"/>
              <a:gd name="connsiteY535" fmla="*/ 6273402 h 6858000"/>
              <a:gd name="connsiteX536" fmla="*/ 8332163 w 10691106"/>
              <a:gd name="connsiteY536" fmla="*/ 6289471 h 6858000"/>
              <a:gd name="connsiteX537" fmla="*/ 8202187 w 10691106"/>
              <a:gd name="connsiteY537" fmla="*/ 6352332 h 6858000"/>
              <a:gd name="connsiteX538" fmla="*/ 8399277 w 10691106"/>
              <a:gd name="connsiteY538" fmla="*/ 6313576 h 6858000"/>
              <a:gd name="connsiteX539" fmla="*/ 8383681 w 10691106"/>
              <a:gd name="connsiteY539" fmla="*/ 6273402 h 6858000"/>
              <a:gd name="connsiteX540" fmla="*/ 8559502 w 10691106"/>
              <a:gd name="connsiteY540" fmla="*/ 6228501 h 6858000"/>
              <a:gd name="connsiteX541" fmla="*/ 8555248 w 10691106"/>
              <a:gd name="connsiteY541" fmla="*/ 6214322 h 6858000"/>
              <a:gd name="connsiteX542" fmla="*/ 8383681 w 10691106"/>
              <a:gd name="connsiteY542" fmla="*/ 6273402 h 6858000"/>
              <a:gd name="connsiteX543" fmla="*/ 1222246 w 10691106"/>
              <a:gd name="connsiteY543" fmla="*/ 977002 h 6858000"/>
              <a:gd name="connsiteX544" fmla="*/ 1180181 w 10691106"/>
              <a:gd name="connsiteY544" fmla="*/ 979366 h 6858000"/>
              <a:gd name="connsiteX545" fmla="*/ 1080927 w 10691106"/>
              <a:gd name="connsiteY545" fmla="*/ 1007251 h 6858000"/>
              <a:gd name="connsiteX546" fmla="*/ 1015702 w 10691106"/>
              <a:gd name="connsiteY546" fmla="*/ 1060660 h 6858000"/>
              <a:gd name="connsiteX547" fmla="*/ 970802 w 10691106"/>
              <a:gd name="connsiteY547" fmla="*/ 1110759 h 6858000"/>
              <a:gd name="connsiteX548" fmla="*/ 1049260 w 10691106"/>
              <a:gd name="connsiteY548" fmla="*/ 1101307 h 6858000"/>
              <a:gd name="connsiteX549" fmla="*/ 1253440 w 10691106"/>
              <a:gd name="connsiteY549" fmla="*/ 1002525 h 6858000"/>
              <a:gd name="connsiteX550" fmla="*/ 1220828 w 10691106"/>
              <a:gd name="connsiteY550" fmla="*/ 975112 h 6858000"/>
              <a:gd name="connsiteX551" fmla="*/ 1378690 w 10691106"/>
              <a:gd name="connsiteY551" fmla="*/ 922649 h 6858000"/>
              <a:gd name="connsiteX552" fmla="*/ 1222246 w 10691106"/>
              <a:gd name="connsiteY552" fmla="*/ 977002 h 6858000"/>
              <a:gd name="connsiteX553" fmla="*/ 9821450 w 10691106"/>
              <a:gd name="connsiteY553" fmla="*/ 4848866 h 6858000"/>
              <a:gd name="connsiteX554" fmla="*/ 9851698 w 10691106"/>
              <a:gd name="connsiteY554" fmla="*/ 4800657 h 6858000"/>
              <a:gd name="connsiteX555" fmla="*/ 9883366 w 10691106"/>
              <a:gd name="connsiteY555" fmla="*/ 4684860 h 6858000"/>
              <a:gd name="connsiteX556" fmla="*/ 9807271 w 10691106"/>
              <a:gd name="connsiteY556" fmla="*/ 4713691 h 6858000"/>
              <a:gd name="connsiteX557" fmla="*/ 9821450 w 10691106"/>
              <a:gd name="connsiteY557" fmla="*/ 4848866 h 6858000"/>
              <a:gd name="connsiteX558" fmla="*/ 9875803 w 10691106"/>
              <a:gd name="connsiteY558" fmla="*/ 4917399 h 6858000"/>
              <a:gd name="connsiteX559" fmla="*/ 9961352 w 10691106"/>
              <a:gd name="connsiteY559" fmla="*/ 4889040 h 6858000"/>
              <a:gd name="connsiteX560" fmla="*/ 10033193 w 10691106"/>
              <a:gd name="connsiteY560" fmla="*/ 4633342 h 6858000"/>
              <a:gd name="connsiteX561" fmla="*/ 9985929 w 10691106"/>
              <a:gd name="connsiteY561" fmla="*/ 4674934 h 6858000"/>
              <a:gd name="connsiteX562" fmla="*/ 9955679 w 10691106"/>
              <a:gd name="connsiteY562" fmla="*/ 4721726 h 6858000"/>
              <a:gd name="connsiteX563" fmla="*/ 9912669 w 10691106"/>
              <a:gd name="connsiteY563" fmla="*/ 4764263 h 6858000"/>
              <a:gd name="connsiteX564" fmla="*/ 9863042 w 10691106"/>
              <a:gd name="connsiteY564" fmla="*/ 4868244 h 6858000"/>
              <a:gd name="connsiteX565" fmla="*/ 9854535 w 10691106"/>
              <a:gd name="connsiteY565" fmla="*/ 4850284 h 6858000"/>
              <a:gd name="connsiteX566" fmla="*/ 9821450 w 10691106"/>
              <a:gd name="connsiteY566" fmla="*/ 4848866 h 6858000"/>
              <a:gd name="connsiteX567" fmla="*/ 8543905 w 10691106"/>
              <a:gd name="connsiteY567" fmla="*/ 6175092 h 6858000"/>
              <a:gd name="connsiteX568" fmla="*/ 8670573 w 10691106"/>
              <a:gd name="connsiteY568" fmla="*/ 6130664 h 6858000"/>
              <a:gd name="connsiteX569" fmla="*/ 8678607 w 10691106"/>
              <a:gd name="connsiteY569" fmla="*/ 6148625 h 6858000"/>
              <a:gd name="connsiteX570" fmla="*/ 8652139 w 10691106"/>
              <a:gd name="connsiteY570" fmla="*/ 6179346 h 6858000"/>
              <a:gd name="connsiteX571" fmla="*/ 8679080 w 10691106"/>
              <a:gd name="connsiteY571" fmla="*/ 6197779 h 6858000"/>
              <a:gd name="connsiteX572" fmla="*/ 8774553 w 10691106"/>
              <a:gd name="connsiteY572" fmla="*/ 6131610 h 6858000"/>
              <a:gd name="connsiteX573" fmla="*/ 8858210 w 10691106"/>
              <a:gd name="connsiteY573" fmla="*/ 6135863 h 6858000"/>
              <a:gd name="connsiteX574" fmla="*/ 8882788 w 10691106"/>
              <a:gd name="connsiteY574" fmla="*/ 6137754 h 6858000"/>
              <a:gd name="connsiteX575" fmla="*/ 9007565 w 10691106"/>
              <a:gd name="connsiteY575" fmla="*/ 6073475 h 6858000"/>
              <a:gd name="connsiteX576" fmla="*/ 9031197 w 10691106"/>
              <a:gd name="connsiteY576" fmla="*/ 6003052 h 6858000"/>
              <a:gd name="connsiteX577" fmla="*/ 8950375 w 10691106"/>
              <a:gd name="connsiteY577" fmla="*/ 5961932 h 6858000"/>
              <a:gd name="connsiteX578" fmla="*/ 8914927 w 10691106"/>
              <a:gd name="connsiteY578" fmla="*/ 5952007 h 6858000"/>
              <a:gd name="connsiteX579" fmla="*/ 8919653 w 10691106"/>
              <a:gd name="connsiteY579" fmla="*/ 5932156 h 6858000"/>
              <a:gd name="connsiteX580" fmla="*/ 8839305 w 10691106"/>
              <a:gd name="connsiteY580" fmla="*/ 5934046 h 6858000"/>
              <a:gd name="connsiteX581" fmla="*/ 8803857 w 10691106"/>
              <a:gd name="connsiteY581" fmla="*/ 5995489 h 6858000"/>
              <a:gd name="connsiteX582" fmla="*/ 8754703 w 10691106"/>
              <a:gd name="connsiteY582" fmla="*/ 6011087 h 6858000"/>
              <a:gd name="connsiteX583" fmla="*/ 8775498 w 10691106"/>
              <a:gd name="connsiteY583" fmla="*/ 5970912 h 6858000"/>
              <a:gd name="connsiteX584" fmla="*/ 8723035 w 10691106"/>
              <a:gd name="connsiteY584" fmla="*/ 5996435 h 6858000"/>
              <a:gd name="connsiteX585" fmla="*/ 8594478 w 10691106"/>
              <a:gd name="connsiteY585" fmla="*/ 6123102 h 6858000"/>
              <a:gd name="connsiteX586" fmla="*/ 8543905 w 10691106"/>
              <a:gd name="connsiteY586" fmla="*/ 6175092 h 6858000"/>
              <a:gd name="connsiteX587" fmla="*/ 8496168 w 10691106"/>
              <a:gd name="connsiteY587" fmla="*/ 6167058 h 6858000"/>
              <a:gd name="connsiteX588" fmla="*/ 8516965 w 10691106"/>
              <a:gd name="connsiteY588" fmla="*/ 6111286 h 6858000"/>
              <a:gd name="connsiteX589" fmla="*/ 8506094 w 10691106"/>
              <a:gd name="connsiteY589" fmla="*/ 6104669 h 6858000"/>
              <a:gd name="connsiteX590" fmla="*/ 8437088 w 10691106"/>
              <a:gd name="connsiteY590" fmla="*/ 6191162 h 6858000"/>
              <a:gd name="connsiteX591" fmla="*/ 8543905 w 10691106"/>
              <a:gd name="connsiteY591" fmla="*/ 6175092 h 6858000"/>
              <a:gd name="connsiteX592" fmla="*/ 2833947 w 10691106"/>
              <a:gd name="connsiteY592" fmla="*/ 5716160 h 6858000"/>
              <a:gd name="connsiteX593" fmla="*/ 2932729 w 10691106"/>
              <a:gd name="connsiteY593" fmla="*/ 5701508 h 6858000"/>
              <a:gd name="connsiteX594" fmla="*/ 2977629 w 10691106"/>
              <a:gd name="connsiteY594" fmla="*/ 5710015 h 6858000"/>
              <a:gd name="connsiteX595" fmla="*/ 3099098 w 10691106"/>
              <a:gd name="connsiteY595" fmla="*/ 5731284 h 6858000"/>
              <a:gd name="connsiteX596" fmla="*/ 3185591 w 10691106"/>
              <a:gd name="connsiteY596" fmla="*/ 5761060 h 6858000"/>
              <a:gd name="connsiteX597" fmla="*/ 3342034 w 10691106"/>
              <a:gd name="connsiteY597" fmla="*/ 5749717 h 6858000"/>
              <a:gd name="connsiteX598" fmla="*/ 3450741 w 10691106"/>
              <a:gd name="connsiteY598" fmla="*/ 5717105 h 6858000"/>
              <a:gd name="connsiteX599" fmla="*/ 3524946 w 10691106"/>
              <a:gd name="connsiteY599" fmla="*/ 5709543 h 6858000"/>
              <a:gd name="connsiteX600" fmla="*/ 3592533 w 10691106"/>
              <a:gd name="connsiteY600" fmla="*/ 5677876 h 6858000"/>
              <a:gd name="connsiteX601" fmla="*/ 3840669 w 10691106"/>
              <a:gd name="connsiteY601" fmla="*/ 5623522 h 6858000"/>
              <a:gd name="connsiteX602" fmla="*/ 3837361 w 10691106"/>
              <a:gd name="connsiteY602" fmla="*/ 5606980 h 6858000"/>
              <a:gd name="connsiteX603" fmla="*/ 3814674 w 10691106"/>
              <a:gd name="connsiteY603" fmla="*/ 5606980 h 6858000"/>
              <a:gd name="connsiteX604" fmla="*/ 3812311 w 10691106"/>
              <a:gd name="connsiteY604" fmla="*/ 5597527 h 6858000"/>
              <a:gd name="connsiteX605" fmla="*/ 3942286 w 10691106"/>
              <a:gd name="connsiteY605" fmla="*/ 5546009 h 6858000"/>
              <a:gd name="connsiteX606" fmla="*/ 3850122 w 10691106"/>
              <a:gd name="connsiteY606" fmla="*/ 5465188 h 6858000"/>
              <a:gd name="connsiteX607" fmla="*/ 3780171 w 10691106"/>
              <a:gd name="connsiteY607" fmla="*/ 5328123 h 6858000"/>
              <a:gd name="connsiteX608" fmla="*/ 3768355 w 10691106"/>
              <a:gd name="connsiteY608" fmla="*/ 5296455 h 6858000"/>
              <a:gd name="connsiteX609" fmla="*/ 3799077 w 10691106"/>
              <a:gd name="connsiteY609" fmla="*/ 5194365 h 6858000"/>
              <a:gd name="connsiteX610" fmla="*/ 3921963 w 10691106"/>
              <a:gd name="connsiteY610" fmla="*/ 5027051 h 6858000"/>
              <a:gd name="connsiteX611" fmla="*/ 3931889 w 10691106"/>
              <a:gd name="connsiteY611" fmla="*/ 4966553 h 6858000"/>
              <a:gd name="connsiteX612" fmla="*/ 3864301 w 10691106"/>
              <a:gd name="connsiteY612" fmla="*/ 4968917 h 6858000"/>
              <a:gd name="connsiteX613" fmla="*/ 3759848 w 10691106"/>
              <a:gd name="connsiteY613" fmla="*/ 5005782 h 6858000"/>
              <a:gd name="connsiteX614" fmla="*/ 3746614 w 10691106"/>
              <a:gd name="connsiteY614" fmla="*/ 5012872 h 6858000"/>
              <a:gd name="connsiteX615" fmla="*/ 3779699 w 10691106"/>
              <a:gd name="connsiteY615" fmla="*/ 5106455 h 6858000"/>
              <a:gd name="connsiteX616" fmla="*/ 3721564 w 10691106"/>
              <a:gd name="connsiteY616" fmla="*/ 5167425 h 6858000"/>
              <a:gd name="connsiteX617" fmla="*/ 3654449 w 10691106"/>
              <a:gd name="connsiteY617" fmla="*/ 5194838 h 6858000"/>
              <a:gd name="connsiteX618" fmla="*/ 3564175 w 10691106"/>
              <a:gd name="connsiteY618" fmla="*/ 5224614 h 6858000"/>
              <a:gd name="connsiteX619" fmla="*/ 3480045 w 10691106"/>
              <a:gd name="connsiteY619" fmla="*/ 5255336 h 6858000"/>
              <a:gd name="connsiteX620" fmla="*/ 3360467 w 10691106"/>
              <a:gd name="connsiteY620" fmla="*/ 5377277 h 6858000"/>
              <a:gd name="connsiteX621" fmla="*/ 3400642 w 10691106"/>
              <a:gd name="connsiteY621" fmla="*/ 5402327 h 6858000"/>
              <a:gd name="connsiteX622" fmla="*/ 3352432 w 10691106"/>
              <a:gd name="connsiteY622" fmla="*/ 5468496 h 6858000"/>
              <a:gd name="connsiteX623" fmla="*/ 3321711 w 10691106"/>
              <a:gd name="connsiteY623" fmla="*/ 5536084 h 6858000"/>
              <a:gd name="connsiteX624" fmla="*/ 3259322 w 10691106"/>
              <a:gd name="connsiteY624" fmla="*/ 5503472 h 6858000"/>
              <a:gd name="connsiteX625" fmla="*/ 2976684 w 10691106"/>
              <a:gd name="connsiteY625" fmla="*/ 5496855 h 6858000"/>
              <a:gd name="connsiteX626" fmla="*/ 2921385 w 10691106"/>
              <a:gd name="connsiteY626" fmla="*/ 5472278 h 6858000"/>
              <a:gd name="connsiteX627" fmla="*/ 2800862 w 10691106"/>
              <a:gd name="connsiteY627" fmla="*/ 5535138 h 6858000"/>
              <a:gd name="connsiteX628" fmla="*/ 2793772 w 10691106"/>
              <a:gd name="connsiteY628" fmla="*/ 5522850 h 6858000"/>
              <a:gd name="connsiteX629" fmla="*/ 2891609 w 10691106"/>
              <a:gd name="connsiteY629" fmla="*/ 5466133 h 6858000"/>
              <a:gd name="connsiteX630" fmla="*/ 2827330 w 10691106"/>
              <a:gd name="connsiteY630" fmla="*/ 5461407 h 6858000"/>
              <a:gd name="connsiteX631" fmla="*/ 2816459 w 10691106"/>
              <a:gd name="connsiteY631" fmla="*/ 5429267 h 6858000"/>
              <a:gd name="connsiteX632" fmla="*/ 2798972 w 10691106"/>
              <a:gd name="connsiteY632" fmla="*/ 5399019 h 6858000"/>
              <a:gd name="connsiteX633" fmla="*/ 2783375 w 10691106"/>
              <a:gd name="connsiteY633" fmla="*/ 5431158 h 6858000"/>
              <a:gd name="connsiteX634" fmla="*/ 2743673 w 10691106"/>
              <a:gd name="connsiteY634" fmla="*/ 5503472 h 6858000"/>
              <a:gd name="connsiteX635" fmla="*/ 2697354 w 10691106"/>
              <a:gd name="connsiteY635" fmla="*/ 5515288 h 6858000"/>
              <a:gd name="connsiteX636" fmla="*/ 2662379 w 10691106"/>
              <a:gd name="connsiteY636" fmla="*/ 5453845 h 6858000"/>
              <a:gd name="connsiteX637" fmla="*/ 2626931 w 10691106"/>
              <a:gd name="connsiteY637" fmla="*/ 5445809 h 6858000"/>
              <a:gd name="connsiteX638" fmla="*/ 2457253 w 10691106"/>
              <a:gd name="connsiteY638" fmla="*/ 5489765 h 6858000"/>
              <a:gd name="connsiteX639" fmla="*/ 2388248 w 10691106"/>
              <a:gd name="connsiteY639" fmla="*/ 5530885 h 6858000"/>
              <a:gd name="connsiteX640" fmla="*/ 2317824 w 10691106"/>
              <a:gd name="connsiteY640" fmla="*/ 5541755 h 6858000"/>
              <a:gd name="connsiteX641" fmla="*/ 2202028 w 10691106"/>
              <a:gd name="connsiteY641" fmla="*/ 5551208 h 6858000"/>
              <a:gd name="connsiteX642" fmla="*/ 2176033 w 10691106"/>
              <a:gd name="connsiteY642" fmla="*/ 5554517 h 6858000"/>
              <a:gd name="connsiteX643" fmla="*/ 2223297 w 10691106"/>
              <a:gd name="connsiteY643" fmla="*/ 5632975 h 6858000"/>
              <a:gd name="connsiteX644" fmla="*/ 2180759 w 10691106"/>
              <a:gd name="connsiteY644" fmla="*/ 5630612 h 6858000"/>
              <a:gd name="connsiteX645" fmla="*/ 2340984 w 10691106"/>
              <a:gd name="connsiteY645" fmla="*/ 5649518 h 6858000"/>
              <a:gd name="connsiteX646" fmla="*/ 2295610 w 10691106"/>
              <a:gd name="connsiteY646" fmla="*/ 5682602 h 6858000"/>
              <a:gd name="connsiteX647" fmla="*/ 2337675 w 10691106"/>
              <a:gd name="connsiteY647" fmla="*/ 5695836 h 6858000"/>
              <a:gd name="connsiteX648" fmla="*/ 2513025 w 10691106"/>
              <a:gd name="connsiteY648" fmla="*/ 5650463 h 6858000"/>
              <a:gd name="connsiteX649" fmla="*/ 2697827 w 10691106"/>
              <a:gd name="connsiteY649" fmla="*/ 5597527 h 6858000"/>
              <a:gd name="connsiteX650" fmla="*/ 2726185 w 10691106"/>
              <a:gd name="connsiteY650" fmla="*/ 5602254 h 6858000"/>
              <a:gd name="connsiteX651" fmla="*/ 2773449 w 10691106"/>
              <a:gd name="connsiteY651" fmla="*/ 5625412 h 6858000"/>
              <a:gd name="connsiteX652" fmla="*/ 2833947 w 10691106"/>
              <a:gd name="connsiteY652" fmla="*/ 5716160 h 6858000"/>
              <a:gd name="connsiteX653" fmla="*/ 4652191 w 10691106"/>
              <a:gd name="connsiteY653" fmla="*/ 4434834 h 6858000"/>
              <a:gd name="connsiteX654" fmla="*/ 4562863 w 10691106"/>
              <a:gd name="connsiteY654" fmla="*/ 4395132 h 6858000"/>
              <a:gd name="connsiteX655" fmla="*/ 4376642 w 10691106"/>
              <a:gd name="connsiteY655" fmla="*/ 4442869 h 6858000"/>
              <a:gd name="connsiteX656" fmla="*/ 4298657 w 10691106"/>
              <a:gd name="connsiteY656" fmla="*/ 4479262 h 6858000"/>
              <a:gd name="connsiteX657" fmla="*/ 4209801 w 10691106"/>
              <a:gd name="connsiteY657" fmla="*/ 4486351 h 6858000"/>
              <a:gd name="connsiteX658" fmla="*/ 4159228 w 10691106"/>
              <a:gd name="connsiteY658" fmla="*/ 4475953 h 6858000"/>
              <a:gd name="connsiteX659" fmla="*/ 4132288 w 10691106"/>
              <a:gd name="connsiteY659" fmla="*/ 4560556 h 6858000"/>
              <a:gd name="connsiteX660" fmla="*/ 4047213 w 10691106"/>
              <a:gd name="connsiteY660" fmla="*/ 4681551 h 6858000"/>
              <a:gd name="connsiteX661" fmla="*/ 3981043 w 10691106"/>
              <a:gd name="connsiteY661" fmla="*/ 4708019 h 6858000"/>
              <a:gd name="connsiteX662" fmla="*/ 3976317 w 10691106"/>
              <a:gd name="connsiteY662" fmla="*/ 4786005 h 6858000"/>
              <a:gd name="connsiteX663" fmla="*/ 4004202 w 10691106"/>
              <a:gd name="connsiteY663" fmla="*/ 4863045 h 6858000"/>
              <a:gd name="connsiteX664" fmla="*/ 4063282 w 10691106"/>
              <a:gd name="connsiteY664" fmla="*/ 4865881 h 6858000"/>
              <a:gd name="connsiteX665" fmla="*/ 4292040 w 10691106"/>
              <a:gd name="connsiteY665" fmla="*/ 4779388 h 6858000"/>
              <a:gd name="connsiteX666" fmla="*/ 4435722 w 10691106"/>
              <a:gd name="connsiteY666" fmla="*/ 4639486 h 6858000"/>
              <a:gd name="connsiteX667" fmla="*/ 4463135 w 10691106"/>
              <a:gd name="connsiteY667" fmla="*/ 4640905 h 6858000"/>
              <a:gd name="connsiteX668" fmla="*/ 4548211 w 10691106"/>
              <a:gd name="connsiteY668" fmla="*/ 4604038 h 6858000"/>
              <a:gd name="connsiteX669" fmla="*/ 4652191 w 10691106"/>
              <a:gd name="connsiteY669" fmla="*/ 4434834 h 6858000"/>
              <a:gd name="connsiteX670" fmla="*/ 9786002 w 10691106"/>
              <a:gd name="connsiteY670" fmla="*/ 3708386 h 6858000"/>
              <a:gd name="connsiteX671" fmla="*/ 9712270 w 10691106"/>
              <a:gd name="connsiteY671" fmla="*/ 3777392 h 6858000"/>
              <a:gd name="connsiteX672" fmla="*/ 9726449 w 10691106"/>
              <a:gd name="connsiteY672" fmla="*/ 3974483 h 6858000"/>
              <a:gd name="connsiteX673" fmla="*/ 9764260 w 10691106"/>
              <a:gd name="connsiteY673" fmla="*/ 4072319 h 6858000"/>
              <a:gd name="connsiteX674" fmla="*/ 9783166 w 10691106"/>
              <a:gd name="connsiteY674" fmla="*/ 4112966 h 6858000"/>
              <a:gd name="connsiteX675" fmla="*/ 9796400 w 10691106"/>
              <a:gd name="connsiteY675" fmla="*/ 4114384 h 6858000"/>
              <a:gd name="connsiteX676" fmla="*/ 9812942 w 10691106"/>
              <a:gd name="connsiteY676" fmla="*/ 4071374 h 6858000"/>
              <a:gd name="connsiteX677" fmla="*/ 9828066 w 10691106"/>
              <a:gd name="connsiteY677" fmla="*/ 4003786 h 6858000"/>
              <a:gd name="connsiteX678" fmla="*/ 9838937 w 10691106"/>
              <a:gd name="connsiteY678" fmla="*/ 4007567 h 6858000"/>
              <a:gd name="connsiteX679" fmla="*/ 9854062 w 10691106"/>
              <a:gd name="connsiteY679" fmla="*/ 4116747 h 6858000"/>
              <a:gd name="connsiteX680" fmla="*/ 9916451 w 10691106"/>
              <a:gd name="connsiteY680" fmla="*/ 4152195 h 6858000"/>
              <a:gd name="connsiteX681" fmla="*/ 9869659 w 10691106"/>
              <a:gd name="connsiteY681" fmla="*/ 4206549 h 6858000"/>
              <a:gd name="connsiteX682" fmla="*/ 9912669 w 10691106"/>
              <a:gd name="connsiteY682" fmla="*/ 4293042 h 6858000"/>
              <a:gd name="connsiteX683" fmla="*/ 9924957 w 10691106"/>
              <a:gd name="connsiteY683" fmla="*/ 4173936 h 6858000"/>
              <a:gd name="connsiteX684" fmla="*/ 9966078 w 10691106"/>
              <a:gd name="connsiteY684" fmla="*/ 4141797 h 6858000"/>
              <a:gd name="connsiteX685" fmla="*/ 9941973 w 10691106"/>
              <a:gd name="connsiteY685" fmla="*/ 3988662 h 6858000"/>
              <a:gd name="connsiteX686" fmla="*/ 9979311 w 10691106"/>
              <a:gd name="connsiteY686" fmla="*/ 3993388 h 6858000"/>
              <a:gd name="connsiteX687" fmla="*/ 9955679 w 10691106"/>
              <a:gd name="connsiteY687" fmla="*/ 3961249 h 6858000"/>
              <a:gd name="connsiteX688" fmla="*/ 9928267 w 10691106"/>
              <a:gd name="connsiteY688" fmla="*/ 3841671 h 6858000"/>
              <a:gd name="connsiteX689" fmla="*/ 9894709 w 10691106"/>
              <a:gd name="connsiteY689" fmla="*/ 3802914 h 6858000"/>
              <a:gd name="connsiteX690" fmla="*/ 9863987 w 10691106"/>
              <a:gd name="connsiteY690" fmla="*/ 3749979 h 6858000"/>
              <a:gd name="connsiteX691" fmla="*/ 9780330 w 10691106"/>
              <a:gd name="connsiteY691" fmla="*/ 3671993 h 6858000"/>
              <a:gd name="connsiteX692" fmla="*/ 9770878 w 10691106"/>
              <a:gd name="connsiteY692" fmla="*/ 3681446 h 6858000"/>
              <a:gd name="connsiteX693" fmla="*/ 9786002 w 10691106"/>
              <a:gd name="connsiteY693" fmla="*/ 3708386 h 6858000"/>
              <a:gd name="connsiteX694" fmla="*/ 4324652 w 10691106"/>
              <a:gd name="connsiteY694" fmla="*/ 4247196 h 6858000"/>
              <a:gd name="connsiteX695" fmla="*/ 4633286 w 10691106"/>
              <a:gd name="connsiteY695" fmla="*/ 4211275 h 6858000"/>
              <a:gd name="connsiteX696" fmla="*/ 4682440 w 10691106"/>
              <a:gd name="connsiteY696" fmla="*/ 4219783 h 6858000"/>
              <a:gd name="connsiteX697" fmla="*/ 4708908 w 10691106"/>
              <a:gd name="connsiteY697" fmla="*/ 4215529 h 6858000"/>
              <a:gd name="connsiteX698" fmla="*/ 4822814 w 10691106"/>
              <a:gd name="connsiteY698" fmla="*/ 4223091 h 6858000"/>
              <a:gd name="connsiteX699" fmla="*/ 4930576 w 10691106"/>
              <a:gd name="connsiteY699" fmla="*/ 4154558 h 6858000"/>
              <a:gd name="connsiteX700" fmla="*/ 4870551 w 10691106"/>
              <a:gd name="connsiteY700" fmla="*/ 4064284 h 6858000"/>
              <a:gd name="connsiteX701" fmla="*/ 4821869 w 10691106"/>
              <a:gd name="connsiteY701" fmla="*/ 4062866 h 6858000"/>
              <a:gd name="connsiteX702" fmla="*/ 4786421 w 10691106"/>
              <a:gd name="connsiteY702" fmla="*/ 4076100 h 6858000"/>
              <a:gd name="connsiteX703" fmla="*/ 4604455 w 10691106"/>
              <a:gd name="connsiteY703" fmla="*/ 4012766 h 6858000"/>
              <a:gd name="connsiteX704" fmla="*/ 4574679 w 10691106"/>
              <a:gd name="connsiteY704" fmla="*/ 4043488 h 6858000"/>
              <a:gd name="connsiteX705" fmla="*/ 4528360 w 10691106"/>
              <a:gd name="connsiteY705" fmla="*/ 4089807 h 6858000"/>
              <a:gd name="connsiteX706" fmla="*/ 4387986 w 10691106"/>
              <a:gd name="connsiteY706" fmla="*/ 4167320 h 6858000"/>
              <a:gd name="connsiteX707" fmla="*/ 4324652 w 10691106"/>
              <a:gd name="connsiteY707" fmla="*/ 4247196 h 6858000"/>
              <a:gd name="connsiteX708" fmla="*/ 8464502 w 10691106"/>
              <a:gd name="connsiteY708" fmla="*/ 1374020 h 6858000"/>
              <a:gd name="connsiteX709" fmla="*/ 8562338 w 10691106"/>
              <a:gd name="connsiteY709" fmla="*/ 1417030 h 6858000"/>
              <a:gd name="connsiteX710" fmla="*/ 8760374 w 10691106"/>
              <a:gd name="connsiteY710" fmla="*/ 1532827 h 6858000"/>
              <a:gd name="connsiteX711" fmla="*/ 8831270 w 10691106"/>
              <a:gd name="connsiteY711" fmla="*/ 1537553 h 6858000"/>
              <a:gd name="connsiteX712" fmla="*/ 8887042 w 10691106"/>
              <a:gd name="connsiteY712" fmla="*/ 1555513 h 6858000"/>
              <a:gd name="connsiteX713" fmla="*/ 8870026 w 10691106"/>
              <a:gd name="connsiteY713" fmla="*/ 1523374 h 6858000"/>
              <a:gd name="connsiteX714" fmla="*/ 8766045 w 10691106"/>
              <a:gd name="connsiteY714" fmla="*/ 1472801 h 6858000"/>
              <a:gd name="connsiteX715" fmla="*/ 8751394 w 10691106"/>
              <a:gd name="connsiteY715" fmla="*/ 1435935 h 6858000"/>
              <a:gd name="connsiteX716" fmla="*/ 8761319 w 10691106"/>
              <a:gd name="connsiteY716" fmla="*/ 1408995 h 6858000"/>
              <a:gd name="connsiteX717" fmla="*/ 8694677 w 10691106"/>
              <a:gd name="connsiteY717" fmla="*/ 1375910 h 6858000"/>
              <a:gd name="connsiteX718" fmla="*/ 8673881 w 10691106"/>
              <a:gd name="connsiteY718" fmla="*/ 1360786 h 6858000"/>
              <a:gd name="connsiteX719" fmla="*/ 8485298 w 10691106"/>
              <a:gd name="connsiteY719" fmla="*/ 1280910 h 6858000"/>
              <a:gd name="connsiteX720" fmla="*/ 8248979 w 10691106"/>
              <a:gd name="connsiteY720" fmla="*/ 1194417 h 6858000"/>
              <a:gd name="connsiteX721" fmla="*/ 8178083 w 10691106"/>
              <a:gd name="connsiteY721" fmla="*/ 1185436 h 6858000"/>
              <a:gd name="connsiteX722" fmla="*/ 8344451 w 10691106"/>
              <a:gd name="connsiteY722" fmla="*/ 1304069 h 6858000"/>
              <a:gd name="connsiteX723" fmla="*/ 8496168 w 10691106"/>
              <a:gd name="connsiteY723" fmla="*/ 1335736 h 6858000"/>
              <a:gd name="connsiteX724" fmla="*/ 8464502 w 10691106"/>
              <a:gd name="connsiteY724" fmla="*/ 1374020 h 6858000"/>
              <a:gd name="connsiteX725" fmla="*/ 9971749 w 10691106"/>
              <a:gd name="connsiteY725" fmla="*/ 2596266 h 6858000"/>
              <a:gd name="connsiteX726" fmla="*/ 9978839 w 10691106"/>
              <a:gd name="connsiteY726" fmla="*/ 2589649 h 6858000"/>
              <a:gd name="connsiteX727" fmla="*/ 9877693 w 10691106"/>
              <a:gd name="connsiteY727" fmla="*/ 2449275 h 6858000"/>
              <a:gd name="connsiteX728" fmla="*/ 9932520 w 10691106"/>
              <a:gd name="connsiteY728" fmla="*/ 2454474 h 6858000"/>
              <a:gd name="connsiteX729" fmla="*/ 9900380 w 10691106"/>
              <a:gd name="connsiteY729" fmla="*/ 2391613 h 6858000"/>
              <a:gd name="connsiteX730" fmla="*/ 9864932 w 10691106"/>
              <a:gd name="connsiteY730" fmla="*/ 2342931 h 6858000"/>
              <a:gd name="connsiteX731" fmla="*/ 9677295 w 10691106"/>
              <a:gd name="connsiteY731" fmla="*/ 2267781 h 6858000"/>
              <a:gd name="connsiteX732" fmla="*/ 9668787 w 10691106"/>
              <a:gd name="connsiteY732" fmla="*/ 2342458 h 6858000"/>
              <a:gd name="connsiteX733" fmla="*/ 9708016 w 10691106"/>
              <a:gd name="connsiteY733" fmla="*/ 2347185 h 6858000"/>
              <a:gd name="connsiteX734" fmla="*/ 9708016 w 10691106"/>
              <a:gd name="connsiteY734" fmla="*/ 2398702 h 6858000"/>
              <a:gd name="connsiteX735" fmla="*/ 9820505 w 10691106"/>
              <a:gd name="connsiteY735" fmla="*/ 2378379 h 6858000"/>
              <a:gd name="connsiteX736" fmla="*/ 9841300 w 10691106"/>
              <a:gd name="connsiteY736" fmla="*/ 2420916 h 6858000"/>
              <a:gd name="connsiteX737" fmla="*/ 9832321 w 10691106"/>
              <a:gd name="connsiteY737" fmla="*/ 2426115 h 6858000"/>
              <a:gd name="connsiteX738" fmla="*/ 9801599 w 10691106"/>
              <a:gd name="connsiteY738" fmla="*/ 2407210 h 6858000"/>
              <a:gd name="connsiteX739" fmla="*/ 9791673 w 10691106"/>
              <a:gd name="connsiteY739" fmla="*/ 2447857 h 6858000"/>
              <a:gd name="connsiteX740" fmla="*/ 9769459 w 10691106"/>
              <a:gd name="connsiteY740" fmla="*/ 2455892 h 6858000"/>
              <a:gd name="connsiteX741" fmla="*/ 9857371 w 10691106"/>
              <a:gd name="connsiteY741" fmla="*/ 2573579 h 6858000"/>
              <a:gd name="connsiteX742" fmla="*/ 9911251 w 10691106"/>
              <a:gd name="connsiteY742" fmla="*/ 2623206 h 6858000"/>
              <a:gd name="connsiteX743" fmla="*/ 9958988 w 10691106"/>
              <a:gd name="connsiteY743" fmla="*/ 2670470 h 6858000"/>
              <a:gd name="connsiteX744" fmla="*/ 9969858 w 10691106"/>
              <a:gd name="connsiteY744" fmla="*/ 2660072 h 6858000"/>
              <a:gd name="connsiteX745" fmla="*/ 9937247 w 10691106"/>
              <a:gd name="connsiteY745" fmla="*/ 2581614 h 6858000"/>
              <a:gd name="connsiteX746" fmla="*/ 9971749 w 10691106"/>
              <a:gd name="connsiteY746" fmla="*/ 2596266 h 6858000"/>
              <a:gd name="connsiteX747" fmla="*/ 9770878 w 10691106"/>
              <a:gd name="connsiteY747" fmla="*/ 3473957 h 6858000"/>
              <a:gd name="connsiteX748" fmla="*/ 9771823 w 10691106"/>
              <a:gd name="connsiteY748" fmla="*/ 3472539 h 6858000"/>
              <a:gd name="connsiteX749" fmla="*/ 9907470 w 10691106"/>
              <a:gd name="connsiteY749" fmla="*/ 3692789 h 6858000"/>
              <a:gd name="connsiteX750" fmla="*/ 9960879 w 10691106"/>
              <a:gd name="connsiteY750" fmla="*/ 3671521 h 6858000"/>
              <a:gd name="connsiteX751" fmla="*/ 9936301 w 10691106"/>
              <a:gd name="connsiteY751" fmla="*/ 3568013 h 6858000"/>
              <a:gd name="connsiteX752" fmla="*/ 9960879 w 10691106"/>
              <a:gd name="connsiteY752" fmla="*/ 3536818 h 6858000"/>
              <a:gd name="connsiteX753" fmla="*/ 9891873 w 10691106"/>
              <a:gd name="connsiteY753" fmla="*/ 3501370 h 6858000"/>
              <a:gd name="connsiteX754" fmla="*/ 9959933 w 10691106"/>
              <a:gd name="connsiteY754" fmla="*/ 3450798 h 6858000"/>
              <a:gd name="connsiteX755" fmla="*/ 9886674 w 10691106"/>
              <a:gd name="connsiteY755" fmla="*/ 3425275 h 6858000"/>
              <a:gd name="connsiteX756" fmla="*/ 9892819 w 10691106"/>
              <a:gd name="connsiteY756" fmla="*/ 3407788 h 6858000"/>
              <a:gd name="connsiteX757" fmla="*/ 9931575 w 10691106"/>
              <a:gd name="connsiteY757" fmla="*/ 3411096 h 6858000"/>
              <a:gd name="connsiteX758" fmla="*/ 9854535 w 10691106"/>
              <a:gd name="connsiteY758" fmla="*/ 3282538 h 6858000"/>
              <a:gd name="connsiteX759" fmla="*/ 9767096 w 10691106"/>
              <a:gd name="connsiteY759" fmla="*/ 3454579 h 6858000"/>
              <a:gd name="connsiteX760" fmla="*/ 9760480 w 10691106"/>
              <a:gd name="connsiteY760" fmla="*/ 3432838 h 6858000"/>
              <a:gd name="connsiteX761" fmla="*/ 9756698 w 10691106"/>
              <a:gd name="connsiteY761" fmla="*/ 3416295 h 6858000"/>
              <a:gd name="connsiteX762" fmla="*/ 9739683 w 10691106"/>
              <a:gd name="connsiteY762" fmla="*/ 3425275 h 6858000"/>
              <a:gd name="connsiteX763" fmla="*/ 9770878 w 10691106"/>
              <a:gd name="connsiteY763" fmla="*/ 3473957 h 6858000"/>
              <a:gd name="connsiteX764" fmla="*/ 8390770 w 10691106"/>
              <a:gd name="connsiteY764" fmla="*/ 6424646 h 6858000"/>
              <a:gd name="connsiteX765" fmla="*/ 8455994 w 10691106"/>
              <a:gd name="connsiteY765" fmla="*/ 6466238 h 6858000"/>
              <a:gd name="connsiteX766" fmla="*/ 8496641 w 10691106"/>
              <a:gd name="connsiteY766" fmla="*/ 6472383 h 6858000"/>
              <a:gd name="connsiteX767" fmla="*/ 8731543 w 10691106"/>
              <a:gd name="connsiteY767" fmla="*/ 6398178 h 6858000"/>
              <a:gd name="connsiteX768" fmla="*/ 8953684 w 10691106"/>
              <a:gd name="connsiteY768" fmla="*/ 6273402 h 6858000"/>
              <a:gd name="connsiteX769" fmla="*/ 8973534 w 10691106"/>
              <a:gd name="connsiteY769" fmla="*/ 6230391 h 6858000"/>
              <a:gd name="connsiteX770" fmla="*/ 8846394 w 10691106"/>
              <a:gd name="connsiteY770" fmla="*/ 6276710 h 6858000"/>
              <a:gd name="connsiteX771" fmla="*/ 8777389 w 10691106"/>
              <a:gd name="connsiteY771" fmla="*/ 6306487 h 6858000"/>
              <a:gd name="connsiteX772" fmla="*/ 8734379 w 10691106"/>
              <a:gd name="connsiteY772" fmla="*/ 6313103 h 6858000"/>
              <a:gd name="connsiteX773" fmla="*/ 8694205 w 10691106"/>
              <a:gd name="connsiteY773" fmla="*/ 6337681 h 6858000"/>
              <a:gd name="connsiteX774" fmla="*/ 8390770 w 10691106"/>
              <a:gd name="connsiteY774" fmla="*/ 6424646 h 6858000"/>
              <a:gd name="connsiteX775" fmla="*/ 9650355 w 10691106"/>
              <a:gd name="connsiteY775" fmla="*/ 2128352 h 6858000"/>
              <a:gd name="connsiteX776" fmla="*/ 9580876 w 10691106"/>
              <a:gd name="connsiteY776" fmla="*/ 2149149 h 6858000"/>
              <a:gd name="connsiteX777" fmla="*/ 9579459 w 10691106"/>
              <a:gd name="connsiteY777" fmla="*/ 2176562 h 6858000"/>
              <a:gd name="connsiteX778" fmla="*/ 9639484 w 10691106"/>
              <a:gd name="connsiteY778" fmla="*/ 2203030 h 6858000"/>
              <a:gd name="connsiteX779" fmla="*/ 9738738 w 10691106"/>
              <a:gd name="connsiteY779" fmla="*/ 2172308 h 6858000"/>
              <a:gd name="connsiteX780" fmla="*/ 9618215 w 10691106"/>
              <a:gd name="connsiteY780" fmla="*/ 2040442 h 6858000"/>
              <a:gd name="connsiteX781" fmla="*/ 9578513 w 10691106"/>
              <a:gd name="connsiteY781" fmla="*/ 2021063 h 6858000"/>
              <a:gd name="connsiteX782" fmla="*/ 9526995 w 10691106"/>
              <a:gd name="connsiteY782" fmla="*/ 1977580 h 6858000"/>
              <a:gd name="connsiteX783" fmla="*/ 9440975 w 10691106"/>
              <a:gd name="connsiteY783" fmla="*/ 1981834 h 6858000"/>
              <a:gd name="connsiteX784" fmla="*/ 9550627 w 10691106"/>
              <a:gd name="connsiteY784" fmla="*/ 2128352 h 6858000"/>
              <a:gd name="connsiteX785" fmla="*/ 9634757 w 10691106"/>
              <a:gd name="connsiteY785" fmla="*/ 2064546 h 6858000"/>
              <a:gd name="connsiteX786" fmla="*/ 9650355 w 10691106"/>
              <a:gd name="connsiteY786" fmla="*/ 2128352 h 6858000"/>
              <a:gd name="connsiteX787" fmla="*/ 9403636 w 10691106"/>
              <a:gd name="connsiteY787" fmla="*/ 2924278 h 6858000"/>
              <a:gd name="connsiteX788" fmla="*/ 9366771 w 10691106"/>
              <a:gd name="connsiteY788" fmla="*/ 2894028 h 6858000"/>
              <a:gd name="connsiteX789" fmla="*/ 9340303 w 10691106"/>
              <a:gd name="connsiteY789" fmla="*/ 2870869 h 6858000"/>
              <a:gd name="connsiteX790" fmla="*/ 9331323 w 10691106"/>
              <a:gd name="connsiteY790" fmla="*/ 2917188 h 6858000"/>
              <a:gd name="connsiteX791" fmla="*/ 9307218 w 10691106"/>
              <a:gd name="connsiteY791" fmla="*/ 2858108 h 6858000"/>
              <a:gd name="connsiteX792" fmla="*/ 9280750 w 10691106"/>
              <a:gd name="connsiteY792" fmla="*/ 2879849 h 6858000"/>
              <a:gd name="connsiteX793" fmla="*/ 9382840 w 10691106"/>
              <a:gd name="connsiteY793" fmla="*/ 3052836 h 6858000"/>
              <a:gd name="connsiteX794" fmla="*/ 9411198 w 10691106"/>
              <a:gd name="connsiteY794" fmla="*/ 3028731 h 6858000"/>
              <a:gd name="connsiteX795" fmla="*/ 9511398 w 10691106"/>
              <a:gd name="connsiteY795" fmla="*/ 3091119 h 6858000"/>
              <a:gd name="connsiteX796" fmla="*/ 9501000 w 10691106"/>
              <a:gd name="connsiteY796" fmla="*/ 3110497 h 6858000"/>
              <a:gd name="connsiteX797" fmla="*/ 9484458 w 10691106"/>
              <a:gd name="connsiteY797" fmla="*/ 3041965 h 6858000"/>
              <a:gd name="connsiteX798" fmla="*/ 9460353 w 10691106"/>
              <a:gd name="connsiteY798" fmla="*/ 2929476 h 6858000"/>
              <a:gd name="connsiteX799" fmla="*/ 9403636 w 10691106"/>
              <a:gd name="connsiteY799" fmla="*/ 2924278 h 6858000"/>
              <a:gd name="connsiteX800" fmla="*/ 9242466 w 10691106"/>
              <a:gd name="connsiteY800" fmla="*/ 1663275 h 6858000"/>
              <a:gd name="connsiteX801" fmla="*/ 8979206 w 10691106"/>
              <a:gd name="connsiteY801" fmla="*/ 1637753 h 6858000"/>
              <a:gd name="connsiteX802" fmla="*/ 9095476 w 10691106"/>
              <a:gd name="connsiteY802" fmla="*/ 1705340 h 6858000"/>
              <a:gd name="connsiteX803" fmla="*/ 9114381 w 10691106"/>
              <a:gd name="connsiteY803" fmla="*/ 1709121 h 6858000"/>
              <a:gd name="connsiteX804" fmla="*/ 9175824 w 10691106"/>
              <a:gd name="connsiteY804" fmla="*/ 1732280 h 6858000"/>
              <a:gd name="connsiteX805" fmla="*/ 9336049 w 10691106"/>
              <a:gd name="connsiteY805" fmla="*/ 1880217 h 6858000"/>
              <a:gd name="connsiteX806" fmla="*/ 9335104 w 10691106"/>
              <a:gd name="connsiteY806" fmla="*/ 1811211 h 6858000"/>
              <a:gd name="connsiteX807" fmla="*/ 9252864 w 10691106"/>
              <a:gd name="connsiteY807" fmla="*/ 1747878 h 6858000"/>
              <a:gd name="connsiteX808" fmla="*/ 9182441 w 10691106"/>
              <a:gd name="connsiteY808" fmla="*/ 1713848 h 6858000"/>
              <a:gd name="connsiteX809" fmla="*/ 9160700 w 10691106"/>
              <a:gd name="connsiteY809" fmla="*/ 1680763 h 6858000"/>
              <a:gd name="connsiteX810" fmla="*/ 9096893 w 10691106"/>
              <a:gd name="connsiteY810" fmla="*/ 1636807 h 6858000"/>
              <a:gd name="connsiteX811" fmla="*/ 9105401 w 10691106"/>
              <a:gd name="connsiteY811" fmla="*/ 1621683 h 6858000"/>
              <a:gd name="connsiteX812" fmla="*/ 9242466 w 10691106"/>
              <a:gd name="connsiteY812" fmla="*/ 1663275 h 6858000"/>
              <a:gd name="connsiteX813" fmla="*/ 7855270 w 10691106"/>
              <a:gd name="connsiteY813" fmla="*/ 6461984 h 6858000"/>
              <a:gd name="connsiteX814" fmla="*/ 7851488 w 10691106"/>
              <a:gd name="connsiteY814" fmla="*/ 6481836 h 6858000"/>
              <a:gd name="connsiteX815" fmla="*/ 7933728 w 10691106"/>
              <a:gd name="connsiteY815" fmla="*/ 6522955 h 6858000"/>
              <a:gd name="connsiteX816" fmla="*/ 8126565 w 10691106"/>
              <a:gd name="connsiteY816" fmla="*/ 6516811 h 6858000"/>
              <a:gd name="connsiteX817" fmla="*/ 8232436 w 10691106"/>
              <a:gd name="connsiteY817" fmla="*/ 6489398 h 6858000"/>
              <a:gd name="connsiteX818" fmla="*/ 8280645 w 10691106"/>
              <a:gd name="connsiteY818" fmla="*/ 6471437 h 6858000"/>
              <a:gd name="connsiteX819" fmla="*/ 8277809 w 10691106"/>
              <a:gd name="connsiteY819" fmla="*/ 6461984 h 6858000"/>
              <a:gd name="connsiteX820" fmla="*/ 7855270 w 10691106"/>
              <a:gd name="connsiteY820" fmla="*/ 6461984 h 6858000"/>
              <a:gd name="connsiteX821" fmla="*/ 9073734 w 10691106"/>
              <a:gd name="connsiteY821" fmla="*/ 6243625 h 6858000"/>
              <a:gd name="connsiteX822" fmla="*/ 9262317 w 10691106"/>
              <a:gd name="connsiteY822" fmla="*/ 6043226 h 6858000"/>
              <a:gd name="connsiteX823" fmla="*/ 9176769 w 10691106"/>
              <a:gd name="connsiteY823" fmla="*/ 6062132 h 6858000"/>
              <a:gd name="connsiteX824" fmla="*/ 9102093 w 10691106"/>
              <a:gd name="connsiteY824" fmla="*/ 6098998 h 6858000"/>
              <a:gd name="connsiteX825" fmla="*/ 9055774 w 10691106"/>
              <a:gd name="connsiteY825" fmla="*/ 6153351 h 6858000"/>
              <a:gd name="connsiteX826" fmla="*/ 9046793 w 10691106"/>
              <a:gd name="connsiteY826" fmla="*/ 6232754 h 6858000"/>
              <a:gd name="connsiteX827" fmla="*/ 9073734 w 10691106"/>
              <a:gd name="connsiteY827" fmla="*/ 6243625 h 6858000"/>
              <a:gd name="connsiteX828" fmla="*/ 7045165 w 10691106"/>
              <a:gd name="connsiteY828" fmla="*/ 4203240 h 6858000"/>
              <a:gd name="connsiteX829" fmla="*/ 6929841 w 10691106"/>
              <a:gd name="connsiteY829" fmla="*/ 4079881 h 6858000"/>
              <a:gd name="connsiteX830" fmla="*/ 6762527 w 10691106"/>
              <a:gd name="connsiteY830" fmla="*/ 4101150 h 6858000"/>
              <a:gd name="connsiteX831" fmla="*/ 7045165 w 10691106"/>
              <a:gd name="connsiteY831" fmla="*/ 4203240 h 6858000"/>
              <a:gd name="connsiteX832" fmla="*/ 9756698 w 10691106"/>
              <a:gd name="connsiteY832" fmla="*/ 5404690 h 6858000"/>
              <a:gd name="connsiteX833" fmla="*/ 9780330 w 10691106"/>
              <a:gd name="connsiteY833" fmla="*/ 5416033 h 6858000"/>
              <a:gd name="connsiteX834" fmla="*/ 9813415 w 10691106"/>
              <a:gd name="connsiteY834" fmla="*/ 5365461 h 6858000"/>
              <a:gd name="connsiteX835" fmla="*/ 9886674 w 10691106"/>
              <a:gd name="connsiteY835" fmla="*/ 5243993 h 6858000"/>
              <a:gd name="connsiteX836" fmla="*/ 9898962 w 10691106"/>
              <a:gd name="connsiteY836" fmla="*/ 5206181 h 6858000"/>
              <a:gd name="connsiteX837" fmla="*/ 9881948 w 10691106"/>
              <a:gd name="connsiteY837" fmla="*/ 5130087 h 6858000"/>
              <a:gd name="connsiteX838" fmla="*/ 9826176 w 10691106"/>
              <a:gd name="connsiteY838" fmla="*/ 5198619 h 6858000"/>
              <a:gd name="connsiteX839" fmla="*/ 9780330 w 10691106"/>
              <a:gd name="connsiteY839" fmla="*/ 5322451 h 6858000"/>
              <a:gd name="connsiteX840" fmla="*/ 9756698 w 10691106"/>
              <a:gd name="connsiteY840" fmla="*/ 5404690 h 6858000"/>
              <a:gd name="connsiteX841" fmla="*/ 2495064 w 10691106"/>
              <a:gd name="connsiteY841" fmla="*/ 5274714 h 6858000"/>
              <a:gd name="connsiteX842" fmla="*/ 2510189 w 10691106"/>
              <a:gd name="connsiteY842" fmla="*/ 5351282 h 6858000"/>
              <a:gd name="connsiteX843" fmla="*/ 2651035 w 10691106"/>
              <a:gd name="connsiteY843" fmla="*/ 5397128 h 6858000"/>
              <a:gd name="connsiteX844" fmla="*/ 2495064 w 10691106"/>
              <a:gd name="connsiteY844" fmla="*/ 5274714 h 6858000"/>
              <a:gd name="connsiteX845" fmla="*/ 7606661 w 10691106"/>
              <a:gd name="connsiteY845" fmla="*/ 6603304 h 6858000"/>
              <a:gd name="connsiteX846" fmla="*/ 7601935 w 10691106"/>
              <a:gd name="connsiteY846" fmla="*/ 6609921 h 6858000"/>
              <a:gd name="connsiteX847" fmla="*/ 7658179 w 10691106"/>
              <a:gd name="connsiteY847" fmla="*/ 6659076 h 6858000"/>
              <a:gd name="connsiteX848" fmla="*/ 7799971 w 10691106"/>
              <a:gd name="connsiteY848" fmla="*/ 6672309 h 6858000"/>
              <a:gd name="connsiteX849" fmla="*/ 7606661 w 10691106"/>
              <a:gd name="connsiteY849" fmla="*/ 6603304 h 6858000"/>
              <a:gd name="connsiteX850" fmla="*/ 3734325 w 10691106"/>
              <a:gd name="connsiteY850" fmla="*/ 5719940 h 6858000"/>
              <a:gd name="connsiteX851" fmla="*/ 3742833 w 10691106"/>
              <a:gd name="connsiteY851" fmla="*/ 5739792 h 6858000"/>
              <a:gd name="connsiteX852" fmla="*/ 3900694 w 10691106"/>
              <a:gd name="connsiteY852" fmla="*/ 5674567 h 6858000"/>
              <a:gd name="connsiteX853" fmla="*/ 3890769 w 10691106"/>
              <a:gd name="connsiteY853" fmla="*/ 5651408 h 6858000"/>
              <a:gd name="connsiteX854" fmla="*/ 3734325 w 10691106"/>
              <a:gd name="connsiteY854" fmla="*/ 5719940 h 6858000"/>
              <a:gd name="connsiteX855" fmla="*/ 7544273 w 10691106"/>
              <a:gd name="connsiteY855" fmla="*/ 6668528 h 6858000"/>
              <a:gd name="connsiteX856" fmla="*/ 7433675 w 10691106"/>
              <a:gd name="connsiteY856" fmla="*/ 6610866 h 6858000"/>
              <a:gd name="connsiteX857" fmla="*/ 7424223 w 10691106"/>
              <a:gd name="connsiteY857" fmla="*/ 6628354 h 6858000"/>
              <a:gd name="connsiteX858" fmla="*/ 7569323 w 10691106"/>
              <a:gd name="connsiteY858" fmla="*/ 6713429 h 6858000"/>
              <a:gd name="connsiteX859" fmla="*/ 7566959 w 10691106"/>
              <a:gd name="connsiteY859" fmla="*/ 6659548 h 6858000"/>
              <a:gd name="connsiteX860" fmla="*/ 7544273 w 10691106"/>
              <a:gd name="connsiteY860" fmla="*/ 6668528 h 6858000"/>
              <a:gd name="connsiteX861" fmla="*/ 9516597 w 10691106"/>
              <a:gd name="connsiteY861" fmla="*/ 3460723 h 6858000"/>
              <a:gd name="connsiteX862" fmla="*/ 9545428 w 10691106"/>
              <a:gd name="connsiteY862" fmla="*/ 3469703 h 6858000"/>
              <a:gd name="connsiteX863" fmla="*/ 9563861 w 10691106"/>
              <a:gd name="connsiteY863" fmla="*/ 3367141 h 6858000"/>
              <a:gd name="connsiteX864" fmla="*/ 9508090 w 10691106"/>
              <a:gd name="connsiteY864" fmla="*/ 3344454 h 6858000"/>
              <a:gd name="connsiteX865" fmla="*/ 9534085 w 10691106"/>
              <a:gd name="connsiteY865" fmla="*/ 3425275 h 6858000"/>
              <a:gd name="connsiteX866" fmla="*/ 9516597 w 10691106"/>
              <a:gd name="connsiteY866" fmla="*/ 3460723 h 6858000"/>
              <a:gd name="connsiteX867" fmla="*/ 10068167 w 10691106"/>
              <a:gd name="connsiteY867" fmla="*/ 3676720 h 6858000"/>
              <a:gd name="connsiteX868" fmla="*/ 10034138 w 10691106"/>
              <a:gd name="connsiteY868" fmla="*/ 3559505 h 6858000"/>
              <a:gd name="connsiteX869" fmla="*/ 10068167 w 10691106"/>
              <a:gd name="connsiteY869" fmla="*/ 3676720 h 6858000"/>
              <a:gd name="connsiteX870" fmla="*/ 9933465 w 10691106"/>
              <a:gd name="connsiteY870" fmla="*/ 4939140 h 6858000"/>
              <a:gd name="connsiteX871" fmla="*/ 9881003 w 10691106"/>
              <a:gd name="connsiteY871" fmla="*/ 4966080 h 6858000"/>
              <a:gd name="connsiteX872" fmla="*/ 9873913 w 10691106"/>
              <a:gd name="connsiteY872" fmla="*/ 5014762 h 6858000"/>
              <a:gd name="connsiteX873" fmla="*/ 9891873 w 10691106"/>
              <a:gd name="connsiteY873" fmla="*/ 5024688 h 6858000"/>
              <a:gd name="connsiteX874" fmla="*/ 9918341 w 10691106"/>
              <a:gd name="connsiteY874" fmla="*/ 4989712 h 6858000"/>
              <a:gd name="connsiteX875" fmla="*/ 9933465 w 10691106"/>
              <a:gd name="connsiteY875" fmla="*/ 4939140 h 6858000"/>
              <a:gd name="connsiteX876" fmla="*/ 7114171 w 10691106"/>
              <a:gd name="connsiteY876" fmla="*/ 4182917 h 6858000"/>
              <a:gd name="connsiteX877" fmla="*/ 7087230 w 10691106"/>
              <a:gd name="connsiteY877" fmla="*/ 4229708 h 6858000"/>
              <a:gd name="connsiteX878" fmla="*/ 7171833 w 10691106"/>
              <a:gd name="connsiteY878" fmla="*/ 4264683 h 6858000"/>
              <a:gd name="connsiteX879" fmla="*/ 7176087 w 10691106"/>
              <a:gd name="connsiteY879" fmla="*/ 4251922 h 6858000"/>
              <a:gd name="connsiteX880" fmla="*/ 7114171 w 10691106"/>
              <a:gd name="connsiteY880" fmla="*/ 4182917 h 6858000"/>
              <a:gd name="connsiteX881" fmla="*/ 9941500 w 10691106"/>
              <a:gd name="connsiteY881" fmla="*/ 5239739 h 6858000"/>
              <a:gd name="connsiteX882" fmla="*/ 10002471 w 10691106"/>
              <a:gd name="connsiteY882" fmla="*/ 5151828 h 6858000"/>
              <a:gd name="connsiteX883" fmla="*/ 9987819 w 10691106"/>
              <a:gd name="connsiteY883" fmla="*/ 5141430 h 6858000"/>
              <a:gd name="connsiteX884" fmla="*/ 9941500 w 10691106"/>
              <a:gd name="connsiteY884" fmla="*/ 5239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Lst>
            <a:rect l="l" t="t" r="r" b="b"/>
            <a:pathLst>
              <a:path w="10691106" h="6858000">
                <a:moveTo>
                  <a:pt x="6227026" y="6302705"/>
                </a:moveTo>
                <a:cubicBezTo>
                  <a:pt x="6233171" y="6281909"/>
                  <a:pt x="6260584" y="6271511"/>
                  <a:pt x="6285634" y="6282381"/>
                </a:cubicBezTo>
                <a:cubicBezTo>
                  <a:pt x="6293668" y="6285690"/>
                  <a:pt x="6299813" y="6293252"/>
                  <a:pt x="6307375" y="6297506"/>
                </a:cubicBezTo>
                <a:cubicBezTo>
                  <a:pt x="6313520" y="6300815"/>
                  <a:pt x="6320609" y="6302233"/>
                  <a:pt x="6327226" y="6304596"/>
                </a:cubicBezTo>
                <a:cubicBezTo>
                  <a:pt x="6325336" y="6317829"/>
                  <a:pt x="6323445" y="6329173"/>
                  <a:pt x="6322499" y="6340989"/>
                </a:cubicBezTo>
                <a:cubicBezTo>
                  <a:pt x="6322499" y="6343352"/>
                  <a:pt x="6326281" y="6346188"/>
                  <a:pt x="6339042" y="6361785"/>
                </a:cubicBezTo>
                <a:cubicBezTo>
                  <a:pt x="6345186" y="6337681"/>
                  <a:pt x="6354166" y="6321611"/>
                  <a:pt x="6352276" y="6306487"/>
                </a:cubicBezTo>
                <a:cubicBezTo>
                  <a:pt x="6348022" y="6276710"/>
                  <a:pt x="6340460" y="6246933"/>
                  <a:pt x="6329589" y="6218575"/>
                </a:cubicBezTo>
                <a:cubicBezTo>
                  <a:pt x="6304067" y="6151461"/>
                  <a:pt x="6290360" y="6148152"/>
                  <a:pt x="6233171" y="6191635"/>
                </a:cubicBezTo>
                <a:cubicBezTo>
                  <a:pt x="6224663" y="6100888"/>
                  <a:pt x="6278544" y="5991708"/>
                  <a:pt x="6154712" y="5937828"/>
                </a:cubicBezTo>
                <a:cubicBezTo>
                  <a:pt x="6150459" y="5944917"/>
                  <a:pt x="6144787" y="5952007"/>
                  <a:pt x="6141479" y="5959569"/>
                </a:cubicBezTo>
                <a:cubicBezTo>
                  <a:pt x="6138170" y="5967604"/>
                  <a:pt x="6136752" y="5976111"/>
                  <a:pt x="6134862" y="5984146"/>
                </a:cubicBezTo>
                <a:cubicBezTo>
                  <a:pt x="6079563" y="5925539"/>
                  <a:pt x="6024736" y="5867877"/>
                  <a:pt x="5963293" y="5802652"/>
                </a:cubicBezTo>
                <a:cubicBezTo>
                  <a:pt x="6029463" y="5790364"/>
                  <a:pt x="6091379" y="5779020"/>
                  <a:pt x="6161802" y="5765787"/>
                </a:cubicBezTo>
                <a:cubicBezTo>
                  <a:pt x="6135807" y="5758225"/>
                  <a:pt x="6116429" y="5752553"/>
                  <a:pt x="6096578" y="5746881"/>
                </a:cubicBezTo>
                <a:cubicBezTo>
                  <a:pt x="6097523" y="5741209"/>
                  <a:pt x="6098469" y="5735065"/>
                  <a:pt x="6099414" y="5729393"/>
                </a:cubicBezTo>
                <a:cubicBezTo>
                  <a:pt x="6183544" y="5745463"/>
                  <a:pt x="6268146" y="5761060"/>
                  <a:pt x="6356057" y="5777603"/>
                </a:cubicBezTo>
                <a:cubicBezTo>
                  <a:pt x="6341405" y="5657080"/>
                  <a:pt x="6388196" y="5576258"/>
                  <a:pt x="6484142" y="5517178"/>
                </a:cubicBezTo>
                <a:cubicBezTo>
                  <a:pt x="6485560" y="5523322"/>
                  <a:pt x="6487923" y="5528994"/>
                  <a:pt x="6487451" y="5534666"/>
                </a:cubicBezTo>
                <a:cubicBezTo>
                  <a:pt x="6486978" y="5541283"/>
                  <a:pt x="6484142" y="5547427"/>
                  <a:pt x="6481307" y="5556407"/>
                </a:cubicBezTo>
                <a:cubicBezTo>
                  <a:pt x="6516755" y="5564442"/>
                  <a:pt x="6568745" y="5544591"/>
                  <a:pt x="6561655" y="5595164"/>
                </a:cubicBezTo>
                <a:cubicBezTo>
                  <a:pt x="6620735" y="5623995"/>
                  <a:pt x="6675089" y="5645264"/>
                  <a:pt x="6724716" y="5675040"/>
                </a:cubicBezTo>
                <a:cubicBezTo>
                  <a:pt x="6790886" y="5714741"/>
                  <a:pt x="6906209" y="5708597"/>
                  <a:pt x="6968125" y="5658025"/>
                </a:cubicBezTo>
                <a:cubicBezTo>
                  <a:pt x="6993647" y="5637228"/>
                  <a:pt x="7022479" y="5619741"/>
                  <a:pt x="7047528" y="5598472"/>
                </a:cubicBezTo>
                <a:cubicBezTo>
                  <a:pt x="7110862" y="5544119"/>
                  <a:pt x="7182231" y="5494019"/>
                  <a:pt x="7171833" y="5389093"/>
                </a:cubicBezTo>
                <a:cubicBezTo>
                  <a:pt x="7165688" y="5384839"/>
                  <a:pt x="7152927" y="5376332"/>
                  <a:pt x="7129768" y="5360734"/>
                </a:cubicBezTo>
                <a:cubicBezTo>
                  <a:pt x="7151982" y="5362152"/>
                  <a:pt x="7162853" y="5362625"/>
                  <a:pt x="7189320" y="5364516"/>
                </a:cubicBezTo>
                <a:cubicBezTo>
                  <a:pt x="7189320" y="5316307"/>
                  <a:pt x="7185066" y="5268097"/>
                  <a:pt x="7190738" y="5221306"/>
                </a:cubicBezTo>
                <a:cubicBezTo>
                  <a:pt x="7194519" y="5189166"/>
                  <a:pt x="7203500" y="5151355"/>
                  <a:pt x="7223823" y="5128668"/>
                </a:cubicBezTo>
                <a:cubicBezTo>
                  <a:pt x="7282431" y="5062499"/>
                  <a:pt x="7272505" y="4981205"/>
                  <a:pt x="7289993" y="4902274"/>
                </a:cubicBezTo>
                <a:cubicBezTo>
                  <a:pt x="7236112" y="4878169"/>
                  <a:pt x="7212480" y="4843194"/>
                  <a:pt x="7205863" y="4781278"/>
                </a:cubicBezTo>
                <a:cubicBezTo>
                  <a:pt x="7201136" y="4733542"/>
                  <a:pt x="7213425" y="4703293"/>
                  <a:pt x="7225714" y="4661701"/>
                </a:cubicBezTo>
                <a:cubicBezTo>
                  <a:pt x="7240838" y="4611128"/>
                  <a:pt x="7215315" y="4548267"/>
                  <a:pt x="7205863" y="4491078"/>
                </a:cubicBezTo>
                <a:cubicBezTo>
                  <a:pt x="7202554" y="4471699"/>
                  <a:pt x="7194519" y="4452794"/>
                  <a:pt x="7188375" y="4433888"/>
                </a:cubicBezTo>
                <a:cubicBezTo>
                  <a:pt x="7192156" y="4430580"/>
                  <a:pt x="7195465" y="4426799"/>
                  <a:pt x="7199246" y="4423490"/>
                </a:cubicBezTo>
                <a:cubicBezTo>
                  <a:pt x="7104245" y="4383316"/>
                  <a:pt x="7008772" y="4344087"/>
                  <a:pt x="6914717" y="4302495"/>
                </a:cubicBezTo>
                <a:cubicBezTo>
                  <a:pt x="6814990" y="4258067"/>
                  <a:pt x="6716208" y="4212693"/>
                  <a:pt x="6617899" y="4164484"/>
                </a:cubicBezTo>
                <a:cubicBezTo>
                  <a:pt x="6605138" y="4158339"/>
                  <a:pt x="6600412" y="4134707"/>
                  <a:pt x="6592377" y="4119110"/>
                </a:cubicBezTo>
                <a:cubicBezTo>
                  <a:pt x="6547476" y="4145578"/>
                  <a:pt x="6541332" y="4143215"/>
                  <a:pt x="6492177" y="4087443"/>
                </a:cubicBezTo>
                <a:cubicBezTo>
                  <a:pt x="6487451" y="4081772"/>
                  <a:pt x="6476580" y="4081299"/>
                  <a:pt x="6468072" y="4079881"/>
                </a:cubicBezTo>
                <a:cubicBezTo>
                  <a:pt x="6434043" y="4073264"/>
                  <a:pt x="6399540" y="4067120"/>
                  <a:pt x="6365510" y="4060976"/>
                </a:cubicBezTo>
                <a:cubicBezTo>
                  <a:pt x="6324390" y="4053413"/>
                  <a:pt x="6282798" y="4046324"/>
                  <a:pt x="6241678" y="4038762"/>
                </a:cubicBezTo>
                <a:cubicBezTo>
                  <a:pt x="6223718" y="4035453"/>
                  <a:pt x="6205285" y="4032144"/>
                  <a:pt x="6183071" y="4027891"/>
                </a:cubicBezTo>
                <a:cubicBezTo>
                  <a:pt x="6177872" y="4060976"/>
                  <a:pt x="6153767" y="4070428"/>
                  <a:pt x="6118319" y="4055776"/>
                </a:cubicBezTo>
                <a:cubicBezTo>
                  <a:pt x="6112175" y="4053413"/>
                  <a:pt x="6103668" y="4050105"/>
                  <a:pt x="6099414" y="4052468"/>
                </a:cubicBezTo>
                <a:cubicBezTo>
                  <a:pt x="6006776" y="4102568"/>
                  <a:pt x="5901378" y="4032144"/>
                  <a:pt x="5821501" y="4093115"/>
                </a:cubicBezTo>
                <a:cubicBezTo>
                  <a:pt x="5804486" y="4114384"/>
                  <a:pt x="5790780" y="4138961"/>
                  <a:pt x="5769984" y="4155031"/>
                </a:cubicBezTo>
                <a:cubicBezTo>
                  <a:pt x="5754387" y="4166847"/>
                  <a:pt x="5730755" y="4170155"/>
                  <a:pt x="5710431" y="4173464"/>
                </a:cubicBezTo>
                <a:cubicBezTo>
                  <a:pt x="5676874" y="4178663"/>
                  <a:pt x="5635282" y="4171101"/>
                  <a:pt x="5649934" y="4230181"/>
                </a:cubicBezTo>
                <a:cubicBezTo>
                  <a:pt x="5652297" y="4239634"/>
                  <a:pt x="5633864" y="4255703"/>
                  <a:pt x="5622520" y="4266101"/>
                </a:cubicBezTo>
                <a:cubicBezTo>
                  <a:pt x="5596998" y="4289261"/>
                  <a:pt x="5556823" y="4302022"/>
                  <a:pt x="5569112" y="4349758"/>
                </a:cubicBezTo>
                <a:cubicBezTo>
                  <a:pt x="5569585" y="4352122"/>
                  <a:pt x="5562968" y="4359684"/>
                  <a:pt x="5558714" y="4360157"/>
                </a:cubicBezTo>
                <a:cubicBezTo>
                  <a:pt x="5515704" y="4363938"/>
                  <a:pt x="5473639" y="4404112"/>
                  <a:pt x="5424012" y="4361574"/>
                </a:cubicBezTo>
                <a:cubicBezTo>
                  <a:pt x="5413141" y="4397968"/>
                  <a:pt x="5402743" y="4431525"/>
                  <a:pt x="5391399" y="4470282"/>
                </a:cubicBezTo>
                <a:cubicBezTo>
                  <a:pt x="5408887" y="4470282"/>
                  <a:pt x="5423067" y="4470282"/>
                  <a:pt x="5445753" y="4470282"/>
                </a:cubicBezTo>
                <a:cubicBezTo>
                  <a:pt x="5438663" y="4482098"/>
                  <a:pt x="5432519" y="4498167"/>
                  <a:pt x="5429211" y="4497695"/>
                </a:cubicBezTo>
                <a:cubicBezTo>
                  <a:pt x="5391399" y="4491078"/>
                  <a:pt x="5378638" y="4516600"/>
                  <a:pt x="5360205" y="4541650"/>
                </a:cubicBezTo>
                <a:cubicBezTo>
                  <a:pt x="5343190" y="4564809"/>
                  <a:pt x="5311051" y="4578043"/>
                  <a:pt x="5295454" y="4601675"/>
                </a:cubicBezTo>
                <a:cubicBezTo>
                  <a:pt x="5280802" y="4624362"/>
                  <a:pt x="5270404" y="4656502"/>
                  <a:pt x="5272294" y="4682969"/>
                </a:cubicBezTo>
                <a:cubicBezTo>
                  <a:pt x="5277021" y="4738268"/>
                  <a:pt x="5276076" y="4785060"/>
                  <a:pt x="5208488" y="4798766"/>
                </a:cubicBezTo>
                <a:cubicBezTo>
                  <a:pt x="5217468" y="4811055"/>
                  <a:pt x="5222667" y="4818144"/>
                  <a:pt x="5233065" y="4831851"/>
                </a:cubicBezTo>
                <a:cubicBezTo>
                  <a:pt x="5156025" y="4820980"/>
                  <a:pt x="5100726" y="4828070"/>
                  <a:pt x="5133811" y="4925906"/>
                </a:cubicBezTo>
                <a:cubicBezTo>
                  <a:pt x="5097890" y="4922598"/>
                  <a:pt x="5082766" y="4984513"/>
                  <a:pt x="5036920" y="4944811"/>
                </a:cubicBezTo>
                <a:cubicBezTo>
                  <a:pt x="5030776" y="4939613"/>
                  <a:pt x="4998636" y="4954264"/>
                  <a:pt x="4987766" y="4967498"/>
                </a:cubicBezTo>
                <a:cubicBezTo>
                  <a:pt x="4981621" y="4975061"/>
                  <a:pt x="4989183" y="5001056"/>
                  <a:pt x="4998163" y="5013817"/>
                </a:cubicBezTo>
                <a:cubicBezTo>
                  <a:pt x="5013761" y="5036504"/>
                  <a:pt x="5012343" y="5052574"/>
                  <a:pt x="4996745" y="5074787"/>
                </a:cubicBezTo>
                <a:cubicBezTo>
                  <a:pt x="4979258" y="5099837"/>
                  <a:pt x="4942392" y="5118271"/>
                  <a:pt x="4959880" y="5158917"/>
                </a:cubicBezTo>
                <a:cubicBezTo>
                  <a:pt x="4960352" y="5160336"/>
                  <a:pt x="4959880" y="5163171"/>
                  <a:pt x="4958934" y="5164116"/>
                </a:cubicBezTo>
                <a:cubicBezTo>
                  <a:pt x="4925377" y="5200037"/>
                  <a:pt x="4888511" y="5233122"/>
                  <a:pt x="4859680" y="5272351"/>
                </a:cubicBezTo>
                <a:cubicBezTo>
                  <a:pt x="4833212" y="5307799"/>
                  <a:pt x="4770351" y="5307799"/>
                  <a:pt x="4770351" y="5370187"/>
                </a:cubicBezTo>
                <a:cubicBezTo>
                  <a:pt x="4770351" y="5383894"/>
                  <a:pt x="4737266" y="5397128"/>
                  <a:pt x="4710326" y="5417451"/>
                </a:cubicBezTo>
                <a:cubicBezTo>
                  <a:pt x="4731122" y="5449118"/>
                  <a:pt x="4758063" y="5490238"/>
                  <a:pt x="4785948" y="5530412"/>
                </a:cubicBezTo>
                <a:cubicBezTo>
                  <a:pt x="4820451" y="5580039"/>
                  <a:pt x="4796819" y="5644318"/>
                  <a:pt x="4738684" y="5656607"/>
                </a:cubicBezTo>
                <a:cubicBezTo>
                  <a:pt x="4678659" y="5668896"/>
                  <a:pt x="4619107" y="5675040"/>
                  <a:pt x="4565698" y="5715214"/>
                </a:cubicBezTo>
                <a:cubicBezTo>
                  <a:pt x="4546793" y="5729393"/>
                  <a:pt x="4496220" y="5701508"/>
                  <a:pt x="4457464" y="5692055"/>
                </a:cubicBezTo>
                <a:cubicBezTo>
                  <a:pt x="4349702" y="5783747"/>
                  <a:pt x="4235796" y="5885837"/>
                  <a:pt x="4115745" y="5979892"/>
                </a:cubicBezTo>
                <a:cubicBezTo>
                  <a:pt x="4053357" y="6029047"/>
                  <a:pt x="3979153" y="6062604"/>
                  <a:pt x="3912510" y="6106087"/>
                </a:cubicBezTo>
                <a:cubicBezTo>
                  <a:pt x="3886515" y="6123102"/>
                  <a:pt x="3867137" y="6150042"/>
                  <a:pt x="3842560" y="6169421"/>
                </a:cubicBezTo>
                <a:cubicBezTo>
                  <a:pt x="3789151" y="6211486"/>
                  <a:pt x="3719673" y="6212431"/>
                  <a:pt x="3659176" y="6236063"/>
                </a:cubicBezTo>
                <a:cubicBezTo>
                  <a:pt x="3602459" y="6258277"/>
                  <a:pt x="3547160" y="6285218"/>
                  <a:pt x="3492334" y="6312158"/>
                </a:cubicBezTo>
                <a:cubicBezTo>
                  <a:pt x="3485717" y="6315466"/>
                  <a:pt x="3485717" y="6330591"/>
                  <a:pt x="3486189" y="6329173"/>
                </a:cubicBezTo>
                <a:cubicBezTo>
                  <a:pt x="3452160" y="6332482"/>
                  <a:pt x="3424274" y="6330119"/>
                  <a:pt x="3400642" y="6339098"/>
                </a:cubicBezTo>
                <a:cubicBezTo>
                  <a:pt x="3292880" y="6378328"/>
                  <a:pt x="3186536" y="6421338"/>
                  <a:pt x="3079719" y="6462458"/>
                </a:cubicBezTo>
                <a:cubicBezTo>
                  <a:pt x="3058923" y="6470492"/>
                  <a:pt x="3038127" y="6477582"/>
                  <a:pt x="3012605" y="6473800"/>
                </a:cubicBezTo>
                <a:cubicBezTo>
                  <a:pt x="3054197" y="6452059"/>
                  <a:pt x="3095317" y="6430790"/>
                  <a:pt x="3136909" y="6409049"/>
                </a:cubicBezTo>
                <a:cubicBezTo>
                  <a:pt x="3136909" y="6406213"/>
                  <a:pt x="3136436" y="6403378"/>
                  <a:pt x="3136436" y="6400541"/>
                </a:cubicBezTo>
                <a:cubicBezTo>
                  <a:pt x="3103351" y="6405741"/>
                  <a:pt x="3070267" y="6410940"/>
                  <a:pt x="3031037" y="6416611"/>
                </a:cubicBezTo>
                <a:cubicBezTo>
                  <a:pt x="3036237" y="6396288"/>
                  <a:pt x="3040490" y="6380691"/>
                  <a:pt x="3043799" y="6367930"/>
                </a:cubicBezTo>
                <a:cubicBezTo>
                  <a:pt x="3119421" y="6349024"/>
                  <a:pt x="3195989" y="6351387"/>
                  <a:pt x="3267357" y="6332009"/>
                </a:cubicBezTo>
                <a:cubicBezTo>
                  <a:pt x="3265467" y="6322083"/>
                  <a:pt x="3263576" y="6312630"/>
                  <a:pt x="3261213" y="6302705"/>
                </a:cubicBezTo>
                <a:cubicBezTo>
                  <a:pt x="3222457" y="6308377"/>
                  <a:pt x="3183227" y="6315939"/>
                  <a:pt x="3144471" y="6319248"/>
                </a:cubicBezTo>
                <a:cubicBezTo>
                  <a:pt x="3123202" y="6321138"/>
                  <a:pt x="3100988" y="6311685"/>
                  <a:pt x="3080192" y="6314994"/>
                </a:cubicBezTo>
                <a:cubicBezTo>
                  <a:pt x="3038127" y="6321138"/>
                  <a:pt x="2997480" y="6334372"/>
                  <a:pt x="2955888" y="6340989"/>
                </a:cubicBezTo>
                <a:cubicBezTo>
                  <a:pt x="2919967" y="6346661"/>
                  <a:pt x="2882629" y="6347133"/>
                  <a:pt x="2830166" y="6351387"/>
                </a:cubicBezTo>
                <a:cubicBezTo>
                  <a:pt x="2858052" y="6365093"/>
                  <a:pt x="2876012" y="6373601"/>
                  <a:pt x="2905315" y="6388253"/>
                </a:cubicBezTo>
                <a:cubicBezTo>
                  <a:pt x="2866086" y="6390616"/>
                  <a:pt x="2834420" y="6392979"/>
                  <a:pt x="2802753" y="6394870"/>
                </a:cubicBezTo>
                <a:cubicBezTo>
                  <a:pt x="2801807" y="6391089"/>
                  <a:pt x="2800862" y="6387308"/>
                  <a:pt x="2799917" y="6383526"/>
                </a:cubicBezTo>
                <a:cubicBezTo>
                  <a:pt x="2807007" y="6378328"/>
                  <a:pt x="2813623" y="6373129"/>
                  <a:pt x="2825912" y="6363676"/>
                </a:cubicBezTo>
                <a:cubicBezTo>
                  <a:pt x="2791882" y="6363676"/>
                  <a:pt x="2763996" y="6363676"/>
                  <a:pt x="2736111" y="6363676"/>
                </a:cubicBezTo>
                <a:cubicBezTo>
                  <a:pt x="2740364" y="6390143"/>
                  <a:pt x="2710115" y="6415666"/>
                  <a:pt x="2686011" y="6408104"/>
                </a:cubicBezTo>
                <a:cubicBezTo>
                  <a:pt x="2677976" y="6405741"/>
                  <a:pt x="2665687" y="6402432"/>
                  <a:pt x="2660961" y="6406686"/>
                </a:cubicBezTo>
                <a:cubicBezTo>
                  <a:pt x="2613224" y="6448751"/>
                  <a:pt x="2553199" y="6437880"/>
                  <a:pt x="2497428" y="6448278"/>
                </a:cubicBezTo>
                <a:cubicBezTo>
                  <a:pt x="2458198" y="6455841"/>
                  <a:pt x="2421332" y="6467184"/>
                  <a:pt x="2391556" y="6435517"/>
                </a:cubicBezTo>
                <a:cubicBezTo>
                  <a:pt x="2375487" y="6418502"/>
                  <a:pt x="2369342" y="6392507"/>
                  <a:pt x="2357526" y="6366984"/>
                </a:cubicBezTo>
                <a:cubicBezTo>
                  <a:pt x="2340511" y="6391562"/>
                  <a:pt x="2328695" y="6408577"/>
                  <a:pt x="2316407" y="6426064"/>
                </a:cubicBezTo>
                <a:cubicBezTo>
                  <a:pt x="2281904" y="6400541"/>
                  <a:pt x="2246456" y="6375964"/>
                  <a:pt x="2213844" y="6348078"/>
                </a:cubicBezTo>
                <a:cubicBezTo>
                  <a:pt x="2205336" y="6340516"/>
                  <a:pt x="2204864" y="6323501"/>
                  <a:pt x="2193993" y="6311213"/>
                </a:cubicBezTo>
                <a:cubicBezTo>
                  <a:pt x="2193993" y="6319720"/>
                  <a:pt x="2193993" y="6328228"/>
                  <a:pt x="2193993" y="6348078"/>
                </a:cubicBezTo>
                <a:cubicBezTo>
                  <a:pt x="2156654" y="6313576"/>
                  <a:pt x="2103719" y="6308377"/>
                  <a:pt x="2096156" y="6251660"/>
                </a:cubicBezTo>
                <a:cubicBezTo>
                  <a:pt x="2095211" y="6244570"/>
                  <a:pt x="2077724" y="6237481"/>
                  <a:pt x="2066853" y="6233700"/>
                </a:cubicBezTo>
                <a:cubicBezTo>
                  <a:pt x="2010609" y="6216212"/>
                  <a:pt x="1952947" y="6202033"/>
                  <a:pt x="1898121" y="6181237"/>
                </a:cubicBezTo>
                <a:cubicBezTo>
                  <a:pt x="1879688" y="6174147"/>
                  <a:pt x="1866454" y="6152406"/>
                  <a:pt x="1849911" y="6136336"/>
                </a:cubicBezTo>
                <a:cubicBezTo>
                  <a:pt x="1847075" y="6168475"/>
                  <a:pt x="1844240" y="6195416"/>
                  <a:pt x="1841404" y="6227083"/>
                </a:cubicBezTo>
                <a:cubicBezTo>
                  <a:pt x="1819662" y="6216685"/>
                  <a:pt x="1805483" y="6210068"/>
                  <a:pt x="1791304" y="6203923"/>
                </a:cubicBezTo>
                <a:cubicBezTo>
                  <a:pt x="1792722" y="6208177"/>
                  <a:pt x="1793667" y="6211959"/>
                  <a:pt x="1795085" y="6216212"/>
                </a:cubicBezTo>
                <a:cubicBezTo>
                  <a:pt x="1739786" y="6233227"/>
                  <a:pt x="1684487" y="6250242"/>
                  <a:pt x="1628716" y="6266785"/>
                </a:cubicBezTo>
                <a:cubicBezTo>
                  <a:pt x="1622572" y="6268675"/>
                  <a:pt x="1610283" y="6266785"/>
                  <a:pt x="1608865" y="6262531"/>
                </a:cubicBezTo>
                <a:cubicBezTo>
                  <a:pt x="1582397" y="6206759"/>
                  <a:pt x="1533243" y="6220938"/>
                  <a:pt x="1488342" y="6222356"/>
                </a:cubicBezTo>
                <a:cubicBezTo>
                  <a:pt x="1488342" y="6222356"/>
                  <a:pt x="1490233" y="6224247"/>
                  <a:pt x="1490233" y="6224247"/>
                </a:cubicBezTo>
                <a:cubicBezTo>
                  <a:pt x="1480780" y="6205342"/>
                  <a:pt x="1471327" y="6186908"/>
                  <a:pt x="1462819" y="6169421"/>
                </a:cubicBezTo>
                <a:cubicBezTo>
                  <a:pt x="1469909" y="6153351"/>
                  <a:pt x="1477944" y="6135391"/>
                  <a:pt x="1485034" y="6117431"/>
                </a:cubicBezTo>
                <a:cubicBezTo>
                  <a:pt x="1497322" y="6085764"/>
                  <a:pt x="1509611" y="6054097"/>
                  <a:pt x="1519536" y="6021957"/>
                </a:cubicBezTo>
                <a:cubicBezTo>
                  <a:pt x="1522845" y="6011559"/>
                  <a:pt x="1519536" y="5989818"/>
                  <a:pt x="1517173" y="5989345"/>
                </a:cubicBezTo>
                <a:cubicBezTo>
                  <a:pt x="1468019" y="5982728"/>
                  <a:pt x="1417919" y="5978475"/>
                  <a:pt x="1365928" y="5973276"/>
                </a:cubicBezTo>
                <a:cubicBezTo>
                  <a:pt x="1358839" y="5956733"/>
                  <a:pt x="1366874" y="5916086"/>
                  <a:pt x="1323391" y="5942554"/>
                </a:cubicBezTo>
                <a:cubicBezTo>
                  <a:pt x="1317247" y="5946335"/>
                  <a:pt x="1299759" y="5938773"/>
                  <a:pt x="1292669" y="5931683"/>
                </a:cubicBezTo>
                <a:cubicBezTo>
                  <a:pt x="1269983" y="5907106"/>
                  <a:pt x="1251550" y="5878275"/>
                  <a:pt x="1227445" y="5855116"/>
                </a:cubicBezTo>
                <a:cubicBezTo>
                  <a:pt x="1216574" y="5844717"/>
                  <a:pt x="1188216" y="5834319"/>
                  <a:pt x="1180654" y="5839991"/>
                </a:cubicBezTo>
                <a:cubicBezTo>
                  <a:pt x="1136226" y="5875439"/>
                  <a:pt x="1102668" y="5838573"/>
                  <a:pt x="1069583" y="5823921"/>
                </a:cubicBezTo>
                <a:cubicBezTo>
                  <a:pt x="1055877" y="5817777"/>
                  <a:pt x="1052096" y="5786110"/>
                  <a:pt x="1046424" y="5765314"/>
                </a:cubicBezTo>
                <a:cubicBezTo>
                  <a:pt x="1041225" y="5746409"/>
                  <a:pt x="1040280" y="5727030"/>
                  <a:pt x="1036971" y="5704816"/>
                </a:cubicBezTo>
                <a:cubicBezTo>
                  <a:pt x="1038389" y="5704816"/>
                  <a:pt x="1047369" y="5704816"/>
                  <a:pt x="1053514" y="5704816"/>
                </a:cubicBezTo>
                <a:cubicBezTo>
                  <a:pt x="1053514" y="5672676"/>
                  <a:pt x="1053514" y="5640537"/>
                  <a:pt x="1053514" y="5606034"/>
                </a:cubicBezTo>
                <a:cubicBezTo>
                  <a:pt x="1047842" y="5609816"/>
                  <a:pt x="1039807" y="5615487"/>
                  <a:pt x="1017120" y="5631557"/>
                </a:cubicBezTo>
                <a:cubicBezTo>
                  <a:pt x="1018538" y="5601308"/>
                  <a:pt x="1019484" y="5581930"/>
                  <a:pt x="1020429" y="5559243"/>
                </a:cubicBezTo>
                <a:cubicBezTo>
                  <a:pt x="1019011" y="5559243"/>
                  <a:pt x="1002941" y="5559243"/>
                  <a:pt x="984036" y="5559243"/>
                </a:cubicBezTo>
                <a:cubicBezTo>
                  <a:pt x="985926" y="5543646"/>
                  <a:pt x="987344" y="5532303"/>
                  <a:pt x="986871" y="5534666"/>
                </a:cubicBezTo>
                <a:cubicBezTo>
                  <a:pt x="967493" y="5518596"/>
                  <a:pt x="946697" y="5509616"/>
                  <a:pt x="945752" y="5498745"/>
                </a:cubicBezTo>
                <a:cubicBezTo>
                  <a:pt x="942443" y="5468969"/>
                  <a:pt x="949533" y="5438247"/>
                  <a:pt x="947642" y="5407998"/>
                </a:cubicBezTo>
                <a:cubicBezTo>
                  <a:pt x="947170" y="5397128"/>
                  <a:pt x="932045" y="5387675"/>
                  <a:pt x="913140" y="5364516"/>
                </a:cubicBezTo>
                <a:cubicBezTo>
                  <a:pt x="946224" y="5371605"/>
                  <a:pt x="968438" y="5375859"/>
                  <a:pt x="996797" y="5382003"/>
                </a:cubicBezTo>
                <a:cubicBezTo>
                  <a:pt x="987817" y="5373496"/>
                  <a:pt x="980254" y="5361680"/>
                  <a:pt x="969384" y="5356481"/>
                </a:cubicBezTo>
                <a:cubicBezTo>
                  <a:pt x="958040" y="5351282"/>
                  <a:pt x="941971" y="5355063"/>
                  <a:pt x="930627" y="5349391"/>
                </a:cubicBezTo>
                <a:cubicBezTo>
                  <a:pt x="915503" y="5341829"/>
                  <a:pt x="903214" y="5328595"/>
                  <a:pt x="889980" y="5318197"/>
                </a:cubicBezTo>
                <a:cubicBezTo>
                  <a:pt x="909358" y="5308271"/>
                  <a:pt x="929209" y="5297874"/>
                  <a:pt x="956150" y="5283694"/>
                </a:cubicBezTo>
                <a:cubicBezTo>
                  <a:pt x="956150" y="5265734"/>
                  <a:pt x="956150" y="5233595"/>
                  <a:pt x="956150" y="5201455"/>
                </a:cubicBezTo>
                <a:cubicBezTo>
                  <a:pt x="953314" y="5200982"/>
                  <a:pt x="950951" y="5200510"/>
                  <a:pt x="948115" y="5200037"/>
                </a:cubicBezTo>
                <a:cubicBezTo>
                  <a:pt x="944334" y="5208072"/>
                  <a:pt x="940553" y="5216107"/>
                  <a:pt x="933936" y="5229341"/>
                </a:cubicBezTo>
                <a:cubicBezTo>
                  <a:pt x="926846" y="5214689"/>
                  <a:pt x="921174" y="5203346"/>
                  <a:pt x="915030" y="5191530"/>
                </a:cubicBezTo>
                <a:cubicBezTo>
                  <a:pt x="863985" y="5199092"/>
                  <a:pt x="841298" y="5175460"/>
                  <a:pt x="852642" y="5122997"/>
                </a:cubicBezTo>
                <a:cubicBezTo>
                  <a:pt x="838463" y="5122997"/>
                  <a:pt x="824756" y="5122997"/>
                  <a:pt x="805850" y="5122997"/>
                </a:cubicBezTo>
                <a:cubicBezTo>
                  <a:pt x="808214" y="5137649"/>
                  <a:pt x="813885" y="5150883"/>
                  <a:pt x="811522" y="5161753"/>
                </a:cubicBezTo>
                <a:cubicBezTo>
                  <a:pt x="809632" y="5171206"/>
                  <a:pt x="797816" y="5177823"/>
                  <a:pt x="784582" y="5185858"/>
                </a:cubicBezTo>
                <a:cubicBezTo>
                  <a:pt x="801597" y="5121579"/>
                  <a:pt x="759532" y="5098419"/>
                  <a:pt x="724556" y="5083295"/>
                </a:cubicBezTo>
                <a:cubicBezTo>
                  <a:pt x="736845" y="5032250"/>
                  <a:pt x="747243" y="4987822"/>
                  <a:pt x="760004" y="4934886"/>
                </a:cubicBezTo>
                <a:cubicBezTo>
                  <a:pt x="735900" y="4934886"/>
                  <a:pt x="714158" y="4934886"/>
                  <a:pt x="691944" y="4934886"/>
                </a:cubicBezTo>
                <a:cubicBezTo>
                  <a:pt x="691472" y="4933469"/>
                  <a:pt x="689109" y="4929687"/>
                  <a:pt x="690054" y="4928269"/>
                </a:cubicBezTo>
                <a:cubicBezTo>
                  <a:pt x="700452" y="4912672"/>
                  <a:pt x="727392" y="4864936"/>
                  <a:pt x="725974" y="4863045"/>
                </a:cubicBezTo>
                <a:cubicBezTo>
                  <a:pt x="708014" y="4841776"/>
                  <a:pt x="688636" y="4821925"/>
                  <a:pt x="673511" y="4799239"/>
                </a:cubicBezTo>
                <a:cubicBezTo>
                  <a:pt x="664531" y="4786005"/>
                  <a:pt x="665949" y="4764263"/>
                  <a:pt x="655551" y="4753865"/>
                </a:cubicBezTo>
                <a:cubicBezTo>
                  <a:pt x="612541" y="4710855"/>
                  <a:pt x="592690" y="4638541"/>
                  <a:pt x="508560" y="4640905"/>
                </a:cubicBezTo>
                <a:cubicBezTo>
                  <a:pt x="455152" y="4732124"/>
                  <a:pt x="503834" y="4833269"/>
                  <a:pt x="500998" y="4935359"/>
                </a:cubicBezTo>
                <a:cubicBezTo>
                  <a:pt x="473585" y="4919762"/>
                  <a:pt x="453261" y="4909837"/>
                  <a:pt x="434356" y="4897548"/>
                </a:cubicBezTo>
                <a:cubicBezTo>
                  <a:pt x="423485" y="4890458"/>
                  <a:pt x="408833" y="4880533"/>
                  <a:pt x="406943" y="4870135"/>
                </a:cubicBezTo>
                <a:cubicBezTo>
                  <a:pt x="391346" y="4785532"/>
                  <a:pt x="357788" y="4703293"/>
                  <a:pt x="382838" y="4613964"/>
                </a:cubicBezTo>
                <a:cubicBezTo>
                  <a:pt x="387564" y="4597422"/>
                  <a:pt x="375748" y="4576625"/>
                  <a:pt x="363460" y="4555357"/>
                </a:cubicBezTo>
                <a:cubicBezTo>
                  <a:pt x="356370" y="4578989"/>
                  <a:pt x="349753" y="4602621"/>
                  <a:pt x="342664" y="4626253"/>
                </a:cubicBezTo>
                <a:cubicBezTo>
                  <a:pt x="337937" y="4627670"/>
                  <a:pt x="333211" y="4629089"/>
                  <a:pt x="328485" y="4630979"/>
                </a:cubicBezTo>
                <a:cubicBezTo>
                  <a:pt x="320922" y="4599785"/>
                  <a:pt x="305325" y="4568118"/>
                  <a:pt x="307216" y="4537869"/>
                </a:cubicBezTo>
                <a:cubicBezTo>
                  <a:pt x="310524" y="4485879"/>
                  <a:pt x="304853" y="4450903"/>
                  <a:pt x="241519" y="4451849"/>
                </a:cubicBezTo>
                <a:cubicBezTo>
                  <a:pt x="232066" y="4451849"/>
                  <a:pt x="222613" y="4431053"/>
                  <a:pt x="214106" y="4421127"/>
                </a:cubicBezTo>
                <a:cubicBezTo>
                  <a:pt x="159752" y="4409784"/>
                  <a:pt x="103508" y="4397968"/>
                  <a:pt x="47737" y="4386624"/>
                </a:cubicBezTo>
                <a:cubicBezTo>
                  <a:pt x="48209" y="4381898"/>
                  <a:pt x="48682" y="4376699"/>
                  <a:pt x="49155" y="4371973"/>
                </a:cubicBezTo>
                <a:cubicBezTo>
                  <a:pt x="96891" y="4371973"/>
                  <a:pt x="145100" y="4371973"/>
                  <a:pt x="188111" y="4371973"/>
                </a:cubicBezTo>
                <a:cubicBezTo>
                  <a:pt x="208907" y="4385679"/>
                  <a:pt x="226394" y="4397022"/>
                  <a:pt x="244355" y="4408366"/>
                </a:cubicBezTo>
                <a:cubicBezTo>
                  <a:pt x="249554" y="4405530"/>
                  <a:pt x="254753" y="4402222"/>
                  <a:pt x="259952" y="4399386"/>
                </a:cubicBezTo>
                <a:cubicBezTo>
                  <a:pt x="250499" y="4359211"/>
                  <a:pt x="241519" y="4319037"/>
                  <a:pt x="234902" y="4290206"/>
                </a:cubicBezTo>
                <a:cubicBezTo>
                  <a:pt x="261370" y="4272246"/>
                  <a:pt x="288310" y="4263738"/>
                  <a:pt x="293982" y="4247668"/>
                </a:cubicBezTo>
                <a:cubicBezTo>
                  <a:pt x="299181" y="4233489"/>
                  <a:pt x="282638" y="4209384"/>
                  <a:pt x="271295" y="4192842"/>
                </a:cubicBezTo>
                <a:cubicBezTo>
                  <a:pt x="248608" y="4160230"/>
                  <a:pt x="228285" y="4129508"/>
                  <a:pt x="267987" y="4086498"/>
                </a:cubicBezTo>
                <a:cubicBezTo>
                  <a:pt x="234902" y="4064757"/>
                  <a:pt x="204653" y="4043488"/>
                  <a:pt x="172513" y="4024582"/>
                </a:cubicBezTo>
                <a:cubicBezTo>
                  <a:pt x="134230" y="4001896"/>
                  <a:pt x="120050" y="4010403"/>
                  <a:pt x="119105" y="4059085"/>
                </a:cubicBezTo>
                <a:cubicBezTo>
                  <a:pt x="56244" y="4014657"/>
                  <a:pt x="3781" y="3970229"/>
                  <a:pt x="0" y="3887044"/>
                </a:cubicBezTo>
                <a:cubicBezTo>
                  <a:pt x="43010" y="3910204"/>
                  <a:pt x="21741" y="3982990"/>
                  <a:pt x="82712" y="3983463"/>
                </a:cubicBezTo>
                <a:cubicBezTo>
                  <a:pt x="124777" y="3983935"/>
                  <a:pt x="166369" y="3980154"/>
                  <a:pt x="214106" y="3977791"/>
                </a:cubicBezTo>
                <a:cubicBezTo>
                  <a:pt x="189056" y="3925328"/>
                  <a:pt x="168732" y="3881845"/>
                  <a:pt x="145573" y="3832691"/>
                </a:cubicBezTo>
                <a:cubicBezTo>
                  <a:pt x="139429" y="3827019"/>
                  <a:pt x="127140" y="3816148"/>
                  <a:pt x="114851" y="3804805"/>
                </a:cubicBezTo>
                <a:cubicBezTo>
                  <a:pt x="130449" y="3793462"/>
                  <a:pt x="144155" y="3775501"/>
                  <a:pt x="161170" y="3772193"/>
                </a:cubicBezTo>
                <a:cubicBezTo>
                  <a:pt x="181494" y="3767939"/>
                  <a:pt x="204653" y="3776447"/>
                  <a:pt x="244827" y="3781646"/>
                </a:cubicBezTo>
                <a:cubicBezTo>
                  <a:pt x="217414" y="3732018"/>
                  <a:pt x="200872" y="3693262"/>
                  <a:pt x="176295" y="3660177"/>
                </a:cubicBezTo>
                <a:cubicBezTo>
                  <a:pt x="147936" y="3621893"/>
                  <a:pt x="150772" y="3600152"/>
                  <a:pt x="207961" y="3590227"/>
                </a:cubicBezTo>
                <a:cubicBezTo>
                  <a:pt x="188111" y="3567067"/>
                  <a:pt x="172986" y="3550525"/>
                  <a:pt x="150772" y="3525002"/>
                </a:cubicBezTo>
                <a:cubicBezTo>
                  <a:pt x="188111" y="3516967"/>
                  <a:pt x="220723" y="3503261"/>
                  <a:pt x="252862" y="3504206"/>
                </a:cubicBezTo>
                <a:cubicBezTo>
                  <a:pt x="295400" y="3505151"/>
                  <a:pt x="320450" y="3493335"/>
                  <a:pt x="324703" y="3441818"/>
                </a:cubicBezTo>
                <a:cubicBezTo>
                  <a:pt x="312887" y="3434255"/>
                  <a:pt x="294927" y="3422439"/>
                  <a:pt x="276494" y="3411096"/>
                </a:cubicBezTo>
                <a:cubicBezTo>
                  <a:pt x="280275" y="3405897"/>
                  <a:pt x="284529" y="3401171"/>
                  <a:pt x="288310" y="3395972"/>
                </a:cubicBezTo>
                <a:cubicBezTo>
                  <a:pt x="299181" y="3398335"/>
                  <a:pt x="310052" y="3401171"/>
                  <a:pt x="317614" y="3402589"/>
                </a:cubicBezTo>
                <a:cubicBezTo>
                  <a:pt x="328957" y="3379902"/>
                  <a:pt x="340300" y="3357688"/>
                  <a:pt x="349753" y="3339255"/>
                </a:cubicBezTo>
                <a:cubicBezTo>
                  <a:pt x="338410" y="3260797"/>
                  <a:pt x="295872" y="3200772"/>
                  <a:pt x="239628" y="3146418"/>
                </a:cubicBezTo>
                <a:cubicBezTo>
                  <a:pt x="185275" y="3093955"/>
                  <a:pt x="138956" y="3032985"/>
                  <a:pt x="85548" y="2971541"/>
                </a:cubicBezTo>
                <a:cubicBezTo>
                  <a:pt x="96418" y="2954526"/>
                  <a:pt x="112488" y="2929004"/>
                  <a:pt x="129503" y="2902536"/>
                </a:cubicBezTo>
                <a:cubicBezTo>
                  <a:pt x="105871" y="2896865"/>
                  <a:pt x="88384" y="2892611"/>
                  <a:pt x="57189" y="2885521"/>
                </a:cubicBezTo>
                <a:cubicBezTo>
                  <a:pt x="100200" y="2859998"/>
                  <a:pt x="68533" y="2809426"/>
                  <a:pt x="113906" y="2795247"/>
                </a:cubicBezTo>
                <a:cubicBezTo>
                  <a:pt x="116269" y="2794774"/>
                  <a:pt x="117215" y="2781068"/>
                  <a:pt x="114851" y="2775396"/>
                </a:cubicBezTo>
                <a:cubicBezTo>
                  <a:pt x="94528" y="2727187"/>
                  <a:pt x="97364" y="2679923"/>
                  <a:pt x="112016" y="2630296"/>
                </a:cubicBezTo>
                <a:cubicBezTo>
                  <a:pt x="155026" y="2481887"/>
                  <a:pt x="107289" y="2337259"/>
                  <a:pt x="86493" y="2192159"/>
                </a:cubicBezTo>
                <a:cubicBezTo>
                  <a:pt x="69478" y="2073999"/>
                  <a:pt x="84130" y="1956784"/>
                  <a:pt x="89802" y="1839097"/>
                </a:cubicBezTo>
                <a:cubicBezTo>
                  <a:pt x="91692" y="1797505"/>
                  <a:pt x="99254" y="1756385"/>
                  <a:pt x="104453" y="1709594"/>
                </a:cubicBezTo>
                <a:cubicBezTo>
                  <a:pt x="111070" y="1701086"/>
                  <a:pt x="130921" y="1686907"/>
                  <a:pt x="133757" y="1670365"/>
                </a:cubicBezTo>
                <a:cubicBezTo>
                  <a:pt x="152190" y="1561658"/>
                  <a:pt x="198509" y="1464766"/>
                  <a:pt x="259006" y="1375910"/>
                </a:cubicBezTo>
                <a:cubicBezTo>
                  <a:pt x="297763" y="1318721"/>
                  <a:pt x="349753" y="1270039"/>
                  <a:pt x="400326" y="1222302"/>
                </a:cubicBezTo>
                <a:cubicBezTo>
                  <a:pt x="411669" y="1211432"/>
                  <a:pt x="442391" y="1221357"/>
                  <a:pt x="474530" y="1221830"/>
                </a:cubicBezTo>
                <a:cubicBezTo>
                  <a:pt x="283584" y="1374965"/>
                  <a:pt x="168732" y="1547478"/>
                  <a:pt x="169205" y="1784271"/>
                </a:cubicBezTo>
                <a:cubicBezTo>
                  <a:pt x="183857" y="1787107"/>
                  <a:pt x="197563" y="1789943"/>
                  <a:pt x="210797" y="1792306"/>
                </a:cubicBezTo>
                <a:cubicBezTo>
                  <a:pt x="160697" y="1804594"/>
                  <a:pt x="164479" y="1843351"/>
                  <a:pt x="170623" y="1876436"/>
                </a:cubicBezTo>
                <a:cubicBezTo>
                  <a:pt x="179603" y="1929844"/>
                  <a:pt x="191419" y="1983252"/>
                  <a:pt x="209379" y="2033824"/>
                </a:cubicBezTo>
                <a:cubicBezTo>
                  <a:pt x="218359" y="2058874"/>
                  <a:pt x="244827" y="2077307"/>
                  <a:pt x="265623" y="2101412"/>
                </a:cubicBezTo>
                <a:cubicBezTo>
                  <a:pt x="248136" y="2168999"/>
                  <a:pt x="263733" y="2243677"/>
                  <a:pt x="299653" y="2317881"/>
                </a:cubicBezTo>
                <a:cubicBezTo>
                  <a:pt x="310524" y="2306065"/>
                  <a:pt x="346445" y="2283851"/>
                  <a:pt x="344554" y="2265891"/>
                </a:cubicBezTo>
                <a:cubicBezTo>
                  <a:pt x="339355" y="2213900"/>
                  <a:pt x="376221" y="2212955"/>
                  <a:pt x="404107" y="2194995"/>
                </a:cubicBezTo>
                <a:cubicBezTo>
                  <a:pt x="417813" y="2186014"/>
                  <a:pt x="431993" y="2158129"/>
                  <a:pt x="427739" y="2144422"/>
                </a:cubicBezTo>
                <a:cubicBezTo>
                  <a:pt x="416395" y="2105666"/>
                  <a:pt x="403162" y="2073526"/>
                  <a:pt x="457515" y="2058402"/>
                </a:cubicBezTo>
                <a:cubicBezTo>
                  <a:pt x="465077" y="2056039"/>
                  <a:pt x="468386" y="2038078"/>
                  <a:pt x="473585" y="2026735"/>
                </a:cubicBezTo>
                <a:cubicBezTo>
                  <a:pt x="488709" y="2026735"/>
                  <a:pt x="509033" y="2032879"/>
                  <a:pt x="518958" y="2025317"/>
                </a:cubicBezTo>
                <a:cubicBezTo>
                  <a:pt x="534555" y="2013501"/>
                  <a:pt x="530774" y="1997431"/>
                  <a:pt x="512341" y="1983252"/>
                </a:cubicBezTo>
                <a:cubicBezTo>
                  <a:pt x="507142" y="1979471"/>
                  <a:pt x="513759" y="1952531"/>
                  <a:pt x="521794" y="1941187"/>
                </a:cubicBezTo>
                <a:cubicBezTo>
                  <a:pt x="554879" y="1894868"/>
                  <a:pt x="536919" y="1849022"/>
                  <a:pt x="524157" y="1804594"/>
                </a:cubicBezTo>
                <a:cubicBezTo>
                  <a:pt x="552516" y="1771037"/>
                  <a:pt x="579456" y="1738425"/>
                  <a:pt x="606869" y="1705813"/>
                </a:cubicBezTo>
                <a:cubicBezTo>
                  <a:pt x="602143" y="1704867"/>
                  <a:pt x="597416" y="1703922"/>
                  <a:pt x="592690" y="1703449"/>
                </a:cubicBezTo>
                <a:cubicBezTo>
                  <a:pt x="592690" y="1685016"/>
                  <a:pt x="586073" y="1662330"/>
                  <a:pt x="594108" y="1648151"/>
                </a:cubicBezTo>
                <a:cubicBezTo>
                  <a:pt x="608760" y="1622628"/>
                  <a:pt x="632864" y="1602305"/>
                  <a:pt x="650825" y="1578200"/>
                </a:cubicBezTo>
                <a:cubicBezTo>
                  <a:pt x="660277" y="1565439"/>
                  <a:pt x="664531" y="1548896"/>
                  <a:pt x="672093" y="1534245"/>
                </a:cubicBezTo>
                <a:cubicBezTo>
                  <a:pt x="681546" y="1516284"/>
                  <a:pt x="689581" y="1495961"/>
                  <a:pt x="703288" y="1481309"/>
                </a:cubicBezTo>
                <a:cubicBezTo>
                  <a:pt x="746771" y="1435463"/>
                  <a:pt x="792617" y="1391980"/>
                  <a:pt x="837517" y="1347552"/>
                </a:cubicBezTo>
                <a:cubicBezTo>
                  <a:pt x="834682" y="1343771"/>
                  <a:pt x="832318" y="1339990"/>
                  <a:pt x="829482" y="1336681"/>
                </a:cubicBezTo>
                <a:cubicBezTo>
                  <a:pt x="800179" y="1351333"/>
                  <a:pt x="770875" y="1365985"/>
                  <a:pt x="741099" y="1381109"/>
                </a:cubicBezTo>
                <a:cubicBezTo>
                  <a:pt x="737790" y="1377328"/>
                  <a:pt x="734955" y="1374020"/>
                  <a:pt x="731646" y="1370239"/>
                </a:cubicBezTo>
                <a:cubicBezTo>
                  <a:pt x="808686" y="1294144"/>
                  <a:pt x="886199" y="1218521"/>
                  <a:pt x="963239" y="1142426"/>
                </a:cubicBezTo>
                <a:cubicBezTo>
                  <a:pt x="960404" y="1139118"/>
                  <a:pt x="958040" y="1135809"/>
                  <a:pt x="955205" y="1132501"/>
                </a:cubicBezTo>
                <a:cubicBezTo>
                  <a:pt x="925901" y="1134864"/>
                  <a:pt x="896125" y="1136755"/>
                  <a:pt x="857368" y="1139590"/>
                </a:cubicBezTo>
                <a:cubicBezTo>
                  <a:pt x="905105" y="1088073"/>
                  <a:pt x="944334" y="1045535"/>
                  <a:pt x="988289" y="997799"/>
                </a:cubicBezTo>
                <a:cubicBezTo>
                  <a:pt x="987344" y="997326"/>
                  <a:pt x="998687" y="1003943"/>
                  <a:pt x="1006250" y="1008669"/>
                </a:cubicBezTo>
                <a:cubicBezTo>
                  <a:pt x="1036499" y="940609"/>
                  <a:pt x="1085653" y="957152"/>
                  <a:pt x="1140007" y="976530"/>
                </a:cubicBezTo>
                <a:cubicBezTo>
                  <a:pt x="1161748" y="958097"/>
                  <a:pt x="1187271" y="936828"/>
                  <a:pt x="1221301" y="908470"/>
                </a:cubicBezTo>
                <a:cubicBezTo>
                  <a:pt x="1197669" y="911778"/>
                  <a:pt x="1183489" y="913669"/>
                  <a:pt x="1167892" y="916032"/>
                </a:cubicBezTo>
                <a:cubicBezTo>
                  <a:pt x="1216574" y="869241"/>
                  <a:pt x="1375854" y="852226"/>
                  <a:pt x="1385779" y="892400"/>
                </a:cubicBezTo>
                <a:cubicBezTo>
                  <a:pt x="1439187" y="875385"/>
                  <a:pt x="1493068" y="859788"/>
                  <a:pt x="1545059" y="840410"/>
                </a:cubicBezTo>
                <a:cubicBezTo>
                  <a:pt x="1560656" y="834738"/>
                  <a:pt x="1570581" y="812051"/>
                  <a:pt x="1586651" y="806380"/>
                </a:cubicBezTo>
                <a:cubicBezTo>
                  <a:pt x="1629189" y="791255"/>
                  <a:pt x="1674562" y="783220"/>
                  <a:pt x="1717099" y="768096"/>
                </a:cubicBezTo>
                <a:cubicBezTo>
                  <a:pt x="1765309" y="751081"/>
                  <a:pt x="1811627" y="728867"/>
                  <a:pt x="1869289" y="704762"/>
                </a:cubicBezTo>
                <a:cubicBezTo>
                  <a:pt x="1768145" y="686329"/>
                  <a:pt x="1688741" y="717996"/>
                  <a:pt x="1608392" y="746827"/>
                </a:cubicBezTo>
                <a:cubicBezTo>
                  <a:pt x="1558765" y="764787"/>
                  <a:pt x="1509138" y="782275"/>
                  <a:pt x="1459038" y="798817"/>
                </a:cubicBezTo>
                <a:cubicBezTo>
                  <a:pt x="1451949" y="801180"/>
                  <a:pt x="1442969" y="797872"/>
                  <a:pt x="1433043" y="790782"/>
                </a:cubicBezTo>
                <a:cubicBezTo>
                  <a:pt x="1734115" y="654190"/>
                  <a:pt x="2053146" y="568642"/>
                  <a:pt x="2358944" y="444338"/>
                </a:cubicBezTo>
                <a:cubicBezTo>
                  <a:pt x="2291357" y="466552"/>
                  <a:pt x="2225187" y="495383"/>
                  <a:pt x="2156182" y="509089"/>
                </a:cubicBezTo>
                <a:cubicBezTo>
                  <a:pt x="2090485" y="522323"/>
                  <a:pt x="2027624" y="579040"/>
                  <a:pt x="1950584" y="532721"/>
                </a:cubicBezTo>
                <a:cubicBezTo>
                  <a:pt x="1997847" y="514761"/>
                  <a:pt x="2039912" y="498219"/>
                  <a:pt x="2072052" y="485930"/>
                </a:cubicBezTo>
                <a:cubicBezTo>
                  <a:pt x="2073942" y="473169"/>
                  <a:pt x="2073470" y="461353"/>
                  <a:pt x="2077251" y="450482"/>
                </a:cubicBezTo>
                <a:cubicBezTo>
                  <a:pt x="2106555" y="355954"/>
                  <a:pt x="2197774" y="379586"/>
                  <a:pt x="2262998" y="355481"/>
                </a:cubicBezTo>
                <a:cubicBezTo>
                  <a:pt x="2393447" y="307745"/>
                  <a:pt x="2532403" y="300183"/>
                  <a:pt x="2667578" y="276078"/>
                </a:cubicBezTo>
                <a:cubicBezTo>
                  <a:pt x="2675612" y="274660"/>
                  <a:pt x="2684120" y="277023"/>
                  <a:pt x="2699717" y="277968"/>
                </a:cubicBezTo>
                <a:cubicBezTo>
                  <a:pt x="2688847" y="294511"/>
                  <a:pt x="2681284" y="305854"/>
                  <a:pt x="2666633" y="328541"/>
                </a:cubicBezTo>
                <a:cubicBezTo>
                  <a:pt x="2886410" y="299710"/>
                  <a:pt x="3096262" y="271824"/>
                  <a:pt x="3306586" y="243938"/>
                </a:cubicBezTo>
                <a:cubicBezTo>
                  <a:pt x="3307532" y="249610"/>
                  <a:pt x="3308004" y="255754"/>
                  <a:pt x="3308949" y="261426"/>
                </a:cubicBezTo>
                <a:cubicBezTo>
                  <a:pt x="3090590" y="296401"/>
                  <a:pt x="2868450" y="314834"/>
                  <a:pt x="2661433" y="399909"/>
                </a:cubicBezTo>
                <a:cubicBezTo>
                  <a:pt x="2661906" y="405109"/>
                  <a:pt x="2662851" y="410780"/>
                  <a:pt x="2663324" y="415979"/>
                </a:cubicBezTo>
                <a:cubicBezTo>
                  <a:pt x="2701608" y="410780"/>
                  <a:pt x="2740837" y="408890"/>
                  <a:pt x="2778175" y="399437"/>
                </a:cubicBezTo>
                <a:cubicBezTo>
                  <a:pt x="2829693" y="386203"/>
                  <a:pt x="2879793" y="367297"/>
                  <a:pt x="2930365" y="351228"/>
                </a:cubicBezTo>
                <a:cubicBezTo>
                  <a:pt x="2935092" y="349810"/>
                  <a:pt x="2943127" y="350282"/>
                  <a:pt x="2945490" y="353591"/>
                </a:cubicBezTo>
                <a:cubicBezTo>
                  <a:pt x="2983774" y="398019"/>
                  <a:pt x="3025839" y="364934"/>
                  <a:pt x="3066013" y="358790"/>
                </a:cubicBezTo>
                <a:cubicBezTo>
                  <a:pt x="3145889" y="346501"/>
                  <a:pt x="3225293" y="331849"/>
                  <a:pt x="3305168" y="319561"/>
                </a:cubicBezTo>
                <a:cubicBezTo>
                  <a:pt x="3313203" y="318143"/>
                  <a:pt x="3322656" y="321924"/>
                  <a:pt x="3330218" y="325705"/>
                </a:cubicBezTo>
                <a:cubicBezTo>
                  <a:pt x="3448378" y="386203"/>
                  <a:pt x="3571264" y="358317"/>
                  <a:pt x="3693678" y="346974"/>
                </a:cubicBezTo>
                <a:cubicBezTo>
                  <a:pt x="3704076" y="346029"/>
                  <a:pt x="3718256" y="337994"/>
                  <a:pt x="3723454" y="342247"/>
                </a:cubicBezTo>
                <a:cubicBezTo>
                  <a:pt x="3792460" y="396128"/>
                  <a:pt x="3850595" y="345556"/>
                  <a:pt x="3912038" y="326178"/>
                </a:cubicBezTo>
                <a:cubicBezTo>
                  <a:pt x="3926689" y="321451"/>
                  <a:pt x="3944177" y="327123"/>
                  <a:pt x="3960720" y="328541"/>
                </a:cubicBezTo>
                <a:cubicBezTo>
                  <a:pt x="4004675" y="332322"/>
                  <a:pt x="4048630" y="336576"/>
                  <a:pt x="4093059" y="340830"/>
                </a:cubicBezTo>
                <a:cubicBezTo>
                  <a:pt x="4094476" y="334213"/>
                  <a:pt x="4095422" y="327596"/>
                  <a:pt x="4096840" y="320979"/>
                </a:cubicBezTo>
                <a:cubicBezTo>
                  <a:pt x="4077934" y="312471"/>
                  <a:pt x="4058556" y="304436"/>
                  <a:pt x="4039650" y="295929"/>
                </a:cubicBezTo>
                <a:cubicBezTo>
                  <a:pt x="4039650" y="290730"/>
                  <a:pt x="4039178" y="285058"/>
                  <a:pt x="4039178" y="279859"/>
                </a:cubicBezTo>
                <a:cubicBezTo>
                  <a:pt x="4059974" y="277968"/>
                  <a:pt x="4080770" y="275605"/>
                  <a:pt x="4101566" y="274660"/>
                </a:cubicBezTo>
                <a:cubicBezTo>
                  <a:pt x="4176716" y="271352"/>
                  <a:pt x="4251393" y="268043"/>
                  <a:pt x="4326543" y="257645"/>
                </a:cubicBezTo>
                <a:cubicBezTo>
                  <a:pt x="4215473" y="213217"/>
                  <a:pt x="4215473" y="213217"/>
                  <a:pt x="4178606" y="264262"/>
                </a:cubicBezTo>
                <a:cubicBezTo>
                  <a:pt x="4145521" y="257172"/>
                  <a:pt x="4111019" y="249610"/>
                  <a:pt x="4074153" y="241575"/>
                </a:cubicBezTo>
                <a:cubicBezTo>
                  <a:pt x="4082188" y="225033"/>
                  <a:pt x="4089750" y="208963"/>
                  <a:pt x="4101566" y="183441"/>
                </a:cubicBezTo>
                <a:cubicBezTo>
                  <a:pt x="4067063" y="191475"/>
                  <a:pt x="4041068" y="197620"/>
                  <a:pt x="4009874" y="205182"/>
                </a:cubicBezTo>
                <a:cubicBezTo>
                  <a:pt x="4007511" y="199038"/>
                  <a:pt x="4002785" y="187222"/>
                  <a:pt x="3997113" y="172097"/>
                </a:cubicBezTo>
                <a:cubicBezTo>
                  <a:pt x="4070845" y="161226"/>
                  <a:pt x="4143631" y="150356"/>
                  <a:pt x="4220671" y="138540"/>
                </a:cubicBezTo>
                <a:cubicBezTo>
                  <a:pt x="4209801" y="130505"/>
                  <a:pt x="4198930" y="122470"/>
                  <a:pt x="4186169" y="113017"/>
                </a:cubicBezTo>
                <a:cubicBezTo>
                  <a:pt x="4191840" y="109236"/>
                  <a:pt x="4196094" y="104510"/>
                  <a:pt x="4199403" y="104982"/>
                </a:cubicBezTo>
                <a:cubicBezTo>
                  <a:pt x="4243358" y="110181"/>
                  <a:pt x="4286841" y="120107"/>
                  <a:pt x="4330324" y="120579"/>
                </a:cubicBezTo>
                <a:cubicBezTo>
                  <a:pt x="4350175" y="121052"/>
                  <a:pt x="4370498" y="103092"/>
                  <a:pt x="4390822" y="93639"/>
                </a:cubicBezTo>
                <a:cubicBezTo>
                  <a:pt x="4389404" y="89385"/>
                  <a:pt x="4388458" y="85132"/>
                  <a:pt x="4387041" y="80878"/>
                </a:cubicBezTo>
                <a:cubicBezTo>
                  <a:pt x="4402165" y="88440"/>
                  <a:pt x="4417762" y="95530"/>
                  <a:pt x="4438558" y="105455"/>
                </a:cubicBezTo>
                <a:cubicBezTo>
                  <a:pt x="4432414" y="90803"/>
                  <a:pt x="4428633" y="82296"/>
                  <a:pt x="4418708" y="60082"/>
                </a:cubicBezTo>
                <a:cubicBezTo>
                  <a:pt x="4445648" y="78515"/>
                  <a:pt x="4461718" y="89385"/>
                  <a:pt x="4466917" y="92694"/>
                </a:cubicBezTo>
                <a:cubicBezTo>
                  <a:pt x="4507091" y="92694"/>
                  <a:pt x="4537340" y="92694"/>
                  <a:pt x="4580350" y="92694"/>
                </a:cubicBezTo>
                <a:cubicBezTo>
                  <a:pt x="4560972" y="77569"/>
                  <a:pt x="4551519" y="70480"/>
                  <a:pt x="4539703" y="61500"/>
                </a:cubicBezTo>
                <a:cubicBezTo>
                  <a:pt x="4598783" y="16599"/>
                  <a:pt x="4658336" y="-9396"/>
                  <a:pt x="4733013" y="26997"/>
                </a:cubicBezTo>
                <a:cubicBezTo>
                  <a:pt x="4748137" y="34559"/>
                  <a:pt x="4773187" y="21325"/>
                  <a:pt x="4793983" y="17544"/>
                </a:cubicBezTo>
                <a:cubicBezTo>
                  <a:pt x="4790202" y="6673"/>
                  <a:pt x="4786894" y="-2307"/>
                  <a:pt x="4787839" y="529"/>
                </a:cubicBezTo>
                <a:cubicBezTo>
                  <a:pt x="4870551" y="4783"/>
                  <a:pt x="4955153" y="9037"/>
                  <a:pt x="5029358" y="12818"/>
                </a:cubicBezTo>
                <a:cubicBezTo>
                  <a:pt x="5042119" y="31251"/>
                  <a:pt x="5050626" y="56301"/>
                  <a:pt x="5061970" y="57718"/>
                </a:cubicBezTo>
                <a:cubicBezTo>
                  <a:pt x="5080875" y="59609"/>
                  <a:pt x="5101672" y="41176"/>
                  <a:pt x="5121522" y="41176"/>
                </a:cubicBezTo>
                <a:cubicBezTo>
                  <a:pt x="5145154" y="41649"/>
                  <a:pt x="5168314" y="52992"/>
                  <a:pt x="5187219" y="58664"/>
                </a:cubicBezTo>
                <a:cubicBezTo>
                  <a:pt x="5208961" y="51574"/>
                  <a:pt x="5232120" y="44485"/>
                  <a:pt x="5254807" y="36922"/>
                </a:cubicBezTo>
                <a:cubicBezTo>
                  <a:pt x="5256697" y="41649"/>
                  <a:pt x="5258588" y="46375"/>
                  <a:pt x="5260478" y="50629"/>
                </a:cubicBezTo>
                <a:cubicBezTo>
                  <a:pt x="5247717" y="58191"/>
                  <a:pt x="5234483" y="65281"/>
                  <a:pt x="5221722" y="72843"/>
                </a:cubicBezTo>
                <a:cubicBezTo>
                  <a:pt x="5374857" y="71898"/>
                  <a:pt x="5517122" y="112072"/>
                  <a:pt x="5657023" y="167371"/>
                </a:cubicBezTo>
                <a:cubicBezTo>
                  <a:pt x="5558241" y="151301"/>
                  <a:pt x="5459932" y="135231"/>
                  <a:pt x="5352643" y="117271"/>
                </a:cubicBezTo>
                <a:cubicBezTo>
                  <a:pt x="5364459" y="139485"/>
                  <a:pt x="5371549" y="153192"/>
                  <a:pt x="5382892" y="174933"/>
                </a:cubicBezTo>
                <a:cubicBezTo>
                  <a:pt x="5348862" y="177296"/>
                  <a:pt x="5320031" y="179187"/>
                  <a:pt x="5291673" y="181550"/>
                </a:cubicBezTo>
                <a:cubicBezTo>
                  <a:pt x="5290727" y="183913"/>
                  <a:pt x="5290255" y="186276"/>
                  <a:pt x="5289309" y="188640"/>
                </a:cubicBezTo>
                <a:cubicBezTo>
                  <a:pt x="5312941" y="195729"/>
                  <a:pt x="5337046" y="209436"/>
                  <a:pt x="5360678" y="209436"/>
                </a:cubicBezTo>
                <a:cubicBezTo>
                  <a:pt x="5426847" y="209436"/>
                  <a:pt x="5481674" y="227869"/>
                  <a:pt x="5536500" y="267570"/>
                </a:cubicBezTo>
                <a:cubicBezTo>
                  <a:pt x="5577619" y="297347"/>
                  <a:pt x="5634336" y="318615"/>
                  <a:pt x="5684436" y="318615"/>
                </a:cubicBezTo>
                <a:cubicBezTo>
                  <a:pt x="5746825" y="318143"/>
                  <a:pt x="5793143" y="354063"/>
                  <a:pt x="5848915" y="364462"/>
                </a:cubicBezTo>
                <a:cubicBezTo>
                  <a:pt x="5885308" y="371078"/>
                  <a:pt x="5921701" y="381477"/>
                  <a:pt x="5958094" y="381949"/>
                </a:cubicBezTo>
                <a:cubicBezTo>
                  <a:pt x="6086653" y="384312"/>
                  <a:pt x="6215210" y="382894"/>
                  <a:pt x="6343296" y="382894"/>
                </a:cubicBezTo>
                <a:cubicBezTo>
                  <a:pt x="6344241" y="390457"/>
                  <a:pt x="6345186" y="398019"/>
                  <a:pt x="6346131" y="405581"/>
                </a:cubicBezTo>
                <a:cubicBezTo>
                  <a:pt x="6326753" y="411253"/>
                  <a:pt x="6307848" y="417397"/>
                  <a:pt x="6288469" y="423069"/>
                </a:cubicBezTo>
                <a:cubicBezTo>
                  <a:pt x="6296977" y="457099"/>
                  <a:pt x="6353694" y="486403"/>
                  <a:pt x="6409938" y="490656"/>
                </a:cubicBezTo>
                <a:cubicBezTo>
                  <a:pt x="6503993" y="498219"/>
                  <a:pt x="6597576" y="508617"/>
                  <a:pt x="6693994" y="529413"/>
                </a:cubicBezTo>
                <a:cubicBezTo>
                  <a:pt x="6655238" y="538393"/>
                  <a:pt x="6616481" y="547373"/>
                  <a:pt x="6580561" y="555881"/>
                </a:cubicBezTo>
                <a:cubicBezTo>
                  <a:pt x="6596630" y="583294"/>
                  <a:pt x="6596630" y="580930"/>
                  <a:pt x="6639168" y="579513"/>
                </a:cubicBezTo>
                <a:cubicBezTo>
                  <a:pt x="6655238" y="579040"/>
                  <a:pt x="6671780" y="593692"/>
                  <a:pt x="6688795" y="597000"/>
                </a:cubicBezTo>
                <a:cubicBezTo>
                  <a:pt x="6849492" y="628667"/>
                  <a:pt x="7010190" y="659861"/>
                  <a:pt x="7170887" y="689638"/>
                </a:cubicBezTo>
                <a:cubicBezTo>
                  <a:pt x="7190738" y="693419"/>
                  <a:pt x="7212480" y="685384"/>
                  <a:pt x="7230913" y="683021"/>
                </a:cubicBezTo>
                <a:cubicBezTo>
                  <a:pt x="7238002" y="689165"/>
                  <a:pt x="7246510" y="702399"/>
                  <a:pt x="7257381" y="704762"/>
                </a:cubicBezTo>
                <a:cubicBezTo>
                  <a:pt x="7332058" y="723195"/>
                  <a:pt x="7408153" y="737847"/>
                  <a:pt x="7482829" y="757225"/>
                </a:cubicBezTo>
                <a:cubicBezTo>
                  <a:pt x="7509298" y="763842"/>
                  <a:pt x="7533402" y="780857"/>
                  <a:pt x="7559397" y="790782"/>
                </a:cubicBezTo>
                <a:cubicBezTo>
                  <a:pt x="7598626" y="805434"/>
                  <a:pt x="7638800" y="817723"/>
                  <a:pt x="7678975" y="830484"/>
                </a:cubicBezTo>
                <a:cubicBezTo>
                  <a:pt x="7691264" y="834265"/>
                  <a:pt x="7704025" y="836156"/>
                  <a:pt x="7719622" y="839464"/>
                </a:cubicBezTo>
                <a:cubicBezTo>
                  <a:pt x="7719622" y="826703"/>
                  <a:pt x="7719622" y="814414"/>
                  <a:pt x="7719622" y="797872"/>
                </a:cubicBezTo>
                <a:cubicBezTo>
                  <a:pt x="7747508" y="805907"/>
                  <a:pt x="7774448" y="792200"/>
                  <a:pt x="7793354" y="836156"/>
                </a:cubicBezTo>
                <a:cubicBezTo>
                  <a:pt x="7807061" y="868295"/>
                  <a:pt x="7855270" y="890982"/>
                  <a:pt x="7893081" y="907052"/>
                </a:cubicBezTo>
                <a:cubicBezTo>
                  <a:pt x="7962559" y="936828"/>
                  <a:pt x="8034873" y="958097"/>
                  <a:pt x="8106241" y="983147"/>
                </a:cubicBezTo>
                <a:cubicBezTo>
                  <a:pt x="8128928" y="991182"/>
                  <a:pt x="8151142" y="998744"/>
                  <a:pt x="8176192" y="1007724"/>
                </a:cubicBezTo>
                <a:cubicBezTo>
                  <a:pt x="8171466" y="991654"/>
                  <a:pt x="8167684" y="979838"/>
                  <a:pt x="8166267" y="975112"/>
                </a:cubicBezTo>
                <a:cubicBezTo>
                  <a:pt x="8212112" y="985037"/>
                  <a:pt x="8255595" y="991654"/>
                  <a:pt x="8297660" y="1004416"/>
                </a:cubicBezTo>
                <a:cubicBezTo>
                  <a:pt x="8311367" y="1008669"/>
                  <a:pt x="8320820" y="1027575"/>
                  <a:pt x="8340670" y="1048844"/>
                </a:cubicBezTo>
                <a:cubicBezTo>
                  <a:pt x="8309004" y="1045063"/>
                  <a:pt x="8288207" y="1042699"/>
                  <a:pt x="8267411" y="1040336"/>
                </a:cubicBezTo>
                <a:cubicBezTo>
                  <a:pt x="8265993" y="1042699"/>
                  <a:pt x="8264575" y="1045063"/>
                  <a:pt x="8263630" y="1047898"/>
                </a:cubicBezTo>
                <a:cubicBezTo>
                  <a:pt x="8307585" y="1068695"/>
                  <a:pt x="8351069" y="1089491"/>
                  <a:pt x="8395023" y="1110287"/>
                </a:cubicBezTo>
                <a:cubicBezTo>
                  <a:pt x="8467338" y="1144317"/>
                  <a:pt x="8539179" y="1179292"/>
                  <a:pt x="8612438" y="1211904"/>
                </a:cubicBezTo>
                <a:cubicBezTo>
                  <a:pt x="8634652" y="1221830"/>
                  <a:pt x="8661120" y="1221357"/>
                  <a:pt x="8683807" y="1229865"/>
                </a:cubicBezTo>
                <a:cubicBezTo>
                  <a:pt x="8703185" y="1236954"/>
                  <a:pt x="8719255" y="1251606"/>
                  <a:pt x="8737687" y="1261531"/>
                </a:cubicBezTo>
                <a:cubicBezTo>
                  <a:pt x="8780698" y="1284218"/>
                  <a:pt x="8824653" y="1304542"/>
                  <a:pt x="8866718" y="1328174"/>
                </a:cubicBezTo>
                <a:cubicBezTo>
                  <a:pt x="8879479" y="1335263"/>
                  <a:pt x="8887987" y="1350860"/>
                  <a:pt x="8898858" y="1362204"/>
                </a:cubicBezTo>
                <a:cubicBezTo>
                  <a:pt x="8951793" y="1388671"/>
                  <a:pt x="9005202" y="1415139"/>
                  <a:pt x="9068062" y="1446334"/>
                </a:cubicBezTo>
                <a:cubicBezTo>
                  <a:pt x="9025525" y="1367403"/>
                  <a:pt x="8964554" y="1359368"/>
                  <a:pt x="8897912" y="1362676"/>
                </a:cubicBezTo>
                <a:cubicBezTo>
                  <a:pt x="8920126" y="1294616"/>
                  <a:pt x="8851594" y="1292253"/>
                  <a:pt x="8823235" y="1261059"/>
                </a:cubicBezTo>
                <a:cubicBezTo>
                  <a:pt x="8818981" y="1256332"/>
                  <a:pt x="8811419" y="1254442"/>
                  <a:pt x="8799603" y="1248298"/>
                </a:cubicBezTo>
                <a:cubicBezTo>
                  <a:pt x="8828907" y="1240735"/>
                  <a:pt x="8852066" y="1235064"/>
                  <a:pt x="8860101" y="1232700"/>
                </a:cubicBezTo>
                <a:cubicBezTo>
                  <a:pt x="8881370" y="1256332"/>
                  <a:pt x="8892241" y="1274765"/>
                  <a:pt x="8908310" y="1285163"/>
                </a:cubicBezTo>
                <a:cubicBezTo>
                  <a:pt x="8990549" y="1339044"/>
                  <a:pt x="9074207" y="1391035"/>
                  <a:pt x="9162118" y="1446806"/>
                </a:cubicBezTo>
                <a:cubicBezTo>
                  <a:pt x="9162118" y="1434045"/>
                  <a:pt x="9162118" y="1425537"/>
                  <a:pt x="9162118" y="1418920"/>
                </a:cubicBezTo>
                <a:cubicBezTo>
                  <a:pt x="9237267" y="1392453"/>
                  <a:pt x="9258064" y="1467130"/>
                  <a:pt x="9301074" y="1496433"/>
                </a:cubicBezTo>
                <a:cubicBezTo>
                  <a:pt x="9381895" y="1552205"/>
                  <a:pt x="9456099" y="1617429"/>
                  <a:pt x="9532667" y="1679345"/>
                </a:cubicBezTo>
                <a:cubicBezTo>
                  <a:pt x="9544956" y="1689270"/>
                  <a:pt x="9553463" y="1702977"/>
                  <a:pt x="9566224" y="1711957"/>
                </a:cubicBezTo>
                <a:cubicBezTo>
                  <a:pt x="9576622" y="1719047"/>
                  <a:pt x="9589856" y="1721410"/>
                  <a:pt x="9599309" y="1725191"/>
                </a:cubicBezTo>
                <a:cubicBezTo>
                  <a:pt x="9624832" y="1789943"/>
                  <a:pt x="9666424" y="1841933"/>
                  <a:pt x="9739211" y="1871709"/>
                </a:cubicBezTo>
                <a:cubicBezTo>
                  <a:pt x="9743937" y="1862256"/>
                  <a:pt x="9749136" y="1852331"/>
                  <a:pt x="9762370" y="1826808"/>
                </a:cubicBezTo>
                <a:cubicBezTo>
                  <a:pt x="9766151" y="1857057"/>
                  <a:pt x="9768041" y="1872654"/>
                  <a:pt x="9770405" y="1892505"/>
                </a:cubicBezTo>
                <a:cubicBezTo>
                  <a:pt x="9776549" y="1893451"/>
                  <a:pt x="9788838" y="1895341"/>
                  <a:pt x="9800181" y="1897232"/>
                </a:cubicBezTo>
                <a:cubicBezTo>
                  <a:pt x="9803962" y="1959620"/>
                  <a:pt x="9870604" y="2050839"/>
                  <a:pt x="9919759" y="2064546"/>
                </a:cubicBezTo>
                <a:cubicBezTo>
                  <a:pt x="9930630" y="2072108"/>
                  <a:pt x="9941500" y="2079671"/>
                  <a:pt x="9952371" y="2087233"/>
                </a:cubicBezTo>
                <a:cubicBezTo>
                  <a:pt x="9977894" y="2108974"/>
                  <a:pt x="10001998" y="2133079"/>
                  <a:pt x="10029884" y="2151984"/>
                </a:cubicBezTo>
                <a:cubicBezTo>
                  <a:pt x="10045481" y="2162855"/>
                  <a:pt x="10066749" y="2168999"/>
                  <a:pt x="10085655" y="2170417"/>
                </a:cubicBezTo>
                <a:cubicBezTo>
                  <a:pt x="10113541" y="2171835"/>
                  <a:pt x="10160805" y="2220990"/>
                  <a:pt x="10168367" y="2259746"/>
                </a:cubicBezTo>
                <a:cubicBezTo>
                  <a:pt x="10170730" y="2271562"/>
                  <a:pt x="10179238" y="2281960"/>
                  <a:pt x="10186327" y="2295667"/>
                </a:cubicBezTo>
                <a:cubicBezTo>
                  <a:pt x="10147571" y="2340568"/>
                  <a:pt x="10228865" y="2515444"/>
                  <a:pt x="10299761" y="2531514"/>
                </a:cubicBezTo>
                <a:cubicBezTo>
                  <a:pt x="10268567" y="2621315"/>
                  <a:pt x="10347025" y="2669998"/>
                  <a:pt x="10375856" y="2737585"/>
                </a:cubicBezTo>
                <a:cubicBezTo>
                  <a:pt x="10382946" y="2732859"/>
                  <a:pt x="10390507" y="2728132"/>
                  <a:pt x="10400433" y="2721043"/>
                </a:cubicBezTo>
                <a:cubicBezTo>
                  <a:pt x="10410359" y="2802809"/>
                  <a:pt x="10420284" y="2883158"/>
                  <a:pt x="10429737" y="2963034"/>
                </a:cubicBezTo>
                <a:cubicBezTo>
                  <a:pt x="10427847" y="2963979"/>
                  <a:pt x="10425483" y="2965397"/>
                  <a:pt x="10423592" y="2966342"/>
                </a:cubicBezTo>
                <a:cubicBezTo>
                  <a:pt x="10416031" y="2947437"/>
                  <a:pt x="10407996" y="2928531"/>
                  <a:pt x="10395707" y="2898282"/>
                </a:cubicBezTo>
                <a:cubicBezTo>
                  <a:pt x="10395707" y="2939402"/>
                  <a:pt x="10395707" y="2967760"/>
                  <a:pt x="10395707" y="3002263"/>
                </a:cubicBezTo>
                <a:cubicBezTo>
                  <a:pt x="10407996" y="2995646"/>
                  <a:pt x="10416031" y="2989974"/>
                  <a:pt x="10424538" y="2987611"/>
                </a:cubicBezTo>
                <a:cubicBezTo>
                  <a:pt x="10432573" y="2985248"/>
                  <a:pt x="10442026" y="2987139"/>
                  <a:pt x="10450534" y="2987139"/>
                </a:cubicBezTo>
                <a:cubicBezTo>
                  <a:pt x="10447697" y="2995173"/>
                  <a:pt x="10445807" y="3003681"/>
                  <a:pt x="10441081" y="3010298"/>
                </a:cubicBezTo>
                <a:cubicBezTo>
                  <a:pt x="10432100" y="3024004"/>
                  <a:pt x="10421702" y="3037238"/>
                  <a:pt x="10411776" y="3050472"/>
                </a:cubicBezTo>
                <a:cubicBezTo>
                  <a:pt x="10414612" y="3053781"/>
                  <a:pt x="10417449" y="3057089"/>
                  <a:pt x="10420284" y="3060870"/>
                </a:cubicBezTo>
                <a:cubicBezTo>
                  <a:pt x="10433045" y="3056144"/>
                  <a:pt x="10446279" y="3050945"/>
                  <a:pt x="10460458" y="3045746"/>
                </a:cubicBezTo>
                <a:cubicBezTo>
                  <a:pt x="10484090" y="3090174"/>
                  <a:pt x="10484563" y="3131766"/>
                  <a:pt x="10458568" y="3178085"/>
                </a:cubicBezTo>
                <a:cubicBezTo>
                  <a:pt x="10443444" y="3205025"/>
                  <a:pt x="10443444" y="3238583"/>
                  <a:pt x="10483145" y="3248981"/>
                </a:cubicBezTo>
                <a:cubicBezTo>
                  <a:pt x="10482200" y="3269777"/>
                  <a:pt x="10480782" y="3288683"/>
                  <a:pt x="10479837" y="3308061"/>
                </a:cubicBezTo>
                <a:cubicBezTo>
                  <a:pt x="10494488" y="3304752"/>
                  <a:pt x="10508667" y="3299553"/>
                  <a:pt x="10523320" y="3299081"/>
                </a:cubicBezTo>
                <a:cubicBezTo>
                  <a:pt x="10535136" y="3298608"/>
                  <a:pt x="10547425" y="3304280"/>
                  <a:pt x="10567275" y="3309479"/>
                </a:cubicBezTo>
                <a:cubicBezTo>
                  <a:pt x="10552151" y="3325548"/>
                  <a:pt x="10541752" y="3332638"/>
                  <a:pt x="10536081" y="3343036"/>
                </a:cubicBezTo>
                <a:cubicBezTo>
                  <a:pt x="10528046" y="3357688"/>
                  <a:pt x="10520011" y="3366196"/>
                  <a:pt x="10536554" y="3389355"/>
                </a:cubicBezTo>
                <a:cubicBezTo>
                  <a:pt x="10560186" y="3421967"/>
                  <a:pt x="10582873" y="3468758"/>
                  <a:pt x="10529464" y="3514604"/>
                </a:cubicBezTo>
                <a:cubicBezTo>
                  <a:pt x="10510559" y="3498535"/>
                  <a:pt x="10489290" y="3480102"/>
                  <a:pt x="10462821" y="3456942"/>
                </a:cubicBezTo>
                <a:cubicBezTo>
                  <a:pt x="10468021" y="3507987"/>
                  <a:pt x="10467548" y="3563759"/>
                  <a:pt x="10480782" y="3615749"/>
                </a:cubicBezTo>
                <a:cubicBezTo>
                  <a:pt x="10494016" y="3668685"/>
                  <a:pt x="10520956" y="3718785"/>
                  <a:pt x="10542225" y="3771248"/>
                </a:cubicBezTo>
                <a:cubicBezTo>
                  <a:pt x="10550260" y="3766048"/>
                  <a:pt x="10559713" y="3759904"/>
                  <a:pt x="10568693" y="3753760"/>
                </a:cubicBezTo>
                <a:cubicBezTo>
                  <a:pt x="10572002" y="3756123"/>
                  <a:pt x="10574837" y="3758486"/>
                  <a:pt x="10578146" y="3760850"/>
                </a:cubicBezTo>
                <a:cubicBezTo>
                  <a:pt x="10569638" y="3776919"/>
                  <a:pt x="10560658" y="3792516"/>
                  <a:pt x="10554514" y="3809531"/>
                </a:cubicBezTo>
                <a:cubicBezTo>
                  <a:pt x="10554041" y="3811422"/>
                  <a:pt x="10573892" y="3820402"/>
                  <a:pt x="10589962" y="3829382"/>
                </a:cubicBezTo>
                <a:cubicBezTo>
                  <a:pt x="10582400" y="3835527"/>
                  <a:pt x="10569638" y="3845925"/>
                  <a:pt x="10555931" y="3856795"/>
                </a:cubicBezTo>
                <a:cubicBezTo>
                  <a:pt x="10571529" y="3909731"/>
                  <a:pt x="10587599" y="3964557"/>
                  <a:pt x="10606031" y="4027891"/>
                </a:cubicBezTo>
                <a:cubicBezTo>
                  <a:pt x="10617374" y="4030254"/>
                  <a:pt x="10639116" y="4032144"/>
                  <a:pt x="10659440" y="4039234"/>
                </a:cubicBezTo>
                <a:cubicBezTo>
                  <a:pt x="10672674" y="4043960"/>
                  <a:pt x="10683544" y="4055304"/>
                  <a:pt x="10695360" y="4063811"/>
                </a:cubicBezTo>
                <a:cubicBezTo>
                  <a:pt x="10684490" y="4073737"/>
                  <a:pt x="10674091" y="4085080"/>
                  <a:pt x="10661803" y="4093588"/>
                </a:cubicBezTo>
                <a:cubicBezTo>
                  <a:pt x="10653769" y="4098787"/>
                  <a:pt x="10642898" y="4099259"/>
                  <a:pt x="10622574" y="4104459"/>
                </a:cubicBezTo>
                <a:cubicBezTo>
                  <a:pt x="10639589" y="4113439"/>
                  <a:pt x="10648569" y="4117692"/>
                  <a:pt x="10646679" y="4116747"/>
                </a:cubicBezTo>
                <a:cubicBezTo>
                  <a:pt x="10642898" y="4169683"/>
                  <a:pt x="10640061" y="4216947"/>
                  <a:pt x="10635808" y="4264211"/>
                </a:cubicBezTo>
                <a:cubicBezTo>
                  <a:pt x="10631082" y="4319037"/>
                  <a:pt x="10661803" y="4379535"/>
                  <a:pt x="10611231" y="4428217"/>
                </a:cubicBezTo>
                <a:cubicBezTo>
                  <a:pt x="10608868" y="4430580"/>
                  <a:pt x="10619266" y="4446650"/>
                  <a:pt x="10611231" y="4457520"/>
                </a:cubicBezTo>
                <a:cubicBezTo>
                  <a:pt x="10615484" y="4481152"/>
                  <a:pt x="10619266" y="4504784"/>
                  <a:pt x="10623992" y="4533143"/>
                </a:cubicBezTo>
                <a:cubicBezTo>
                  <a:pt x="10644788" y="4513764"/>
                  <a:pt x="10663221" y="4497222"/>
                  <a:pt x="10686380" y="4475481"/>
                </a:cubicBezTo>
                <a:cubicBezTo>
                  <a:pt x="10679291" y="4503366"/>
                  <a:pt x="10674564" y="4523217"/>
                  <a:pt x="10667475" y="4552048"/>
                </a:cubicBezTo>
                <a:cubicBezTo>
                  <a:pt x="10646679" y="4558665"/>
                  <a:pt x="10614066" y="4568591"/>
                  <a:pt x="10577673" y="4579934"/>
                </a:cubicBezTo>
                <a:cubicBezTo>
                  <a:pt x="10593742" y="4595059"/>
                  <a:pt x="10605086" y="4605457"/>
                  <a:pt x="10611703" y="4611601"/>
                </a:cubicBezTo>
                <a:cubicBezTo>
                  <a:pt x="10579563" y="4668790"/>
                  <a:pt x="10549315" y="4721726"/>
                  <a:pt x="10519538" y="4774662"/>
                </a:cubicBezTo>
                <a:cubicBezTo>
                  <a:pt x="10521901" y="4776552"/>
                  <a:pt x="10524265" y="4778443"/>
                  <a:pt x="10526628" y="4780333"/>
                </a:cubicBezTo>
                <a:cubicBezTo>
                  <a:pt x="10536081" y="4770408"/>
                  <a:pt x="10545533" y="4760482"/>
                  <a:pt x="10554986" y="4750084"/>
                </a:cubicBezTo>
                <a:cubicBezTo>
                  <a:pt x="10558294" y="4751030"/>
                  <a:pt x="10562076" y="4751975"/>
                  <a:pt x="10565384" y="4752920"/>
                </a:cubicBezTo>
                <a:cubicBezTo>
                  <a:pt x="10558294" y="4773716"/>
                  <a:pt x="10551205" y="4794512"/>
                  <a:pt x="10544115" y="4815781"/>
                </a:cubicBezTo>
                <a:cubicBezTo>
                  <a:pt x="10534662" y="4811527"/>
                  <a:pt x="10524738" y="4807273"/>
                  <a:pt x="10516230" y="4803492"/>
                </a:cubicBezTo>
                <a:cubicBezTo>
                  <a:pt x="10502051" y="4847920"/>
                  <a:pt x="10486927" y="4892349"/>
                  <a:pt x="10475111" y="4937249"/>
                </a:cubicBezTo>
                <a:cubicBezTo>
                  <a:pt x="10474166" y="4941503"/>
                  <a:pt x="10494488" y="4958518"/>
                  <a:pt x="10502524" y="4957101"/>
                </a:cubicBezTo>
                <a:cubicBezTo>
                  <a:pt x="10514812" y="4954737"/>
                  <a:pt x="10525210" y="4941503"/>
                  <a:pt x="10544588" y="4926379"/>
                </a:cubicBezTo>
                <a:cubicBezTo>
                  <a:pt x="10553096" y="4956155"/>
                  <a:pt x="10559713" y="4981205"/>
                  <a:pt x="10569165" y="5014762"/>
                </a:cubicBezTo>
                <a:cubicBezTo>
                  <a:pt x="10500633" y="5003891"/>
                  <a:pt x="10484090" y="5046429"/>
                  <a:pt x="10450534" y="5083768"/>
                </a:cubicBezTo>
                <a:cubicBezTo>
                  <a:pt x="10399960" y="5140484"/>
                  <a:pt x="10396652" y="5224614"/>
                  <a:pt x="10320558" y="5262898"/>
                </a:cubicBezTo>
                <a:cubicBezTo>
                  <a:pt x="10345135" y="5276132"/>
                  <a:pt x="10360732" y="5284167"/>
                  <a:pt x="10373493" y="5291257"/>
                </a:cubicBezTo>
                <a:cubicBezTo>
                  <a:pt x="10360732" y="5311580"/>
                  <a:pt x="10346553" y="5334267"/>
                  <a:pt x="10325756" y="5367351"/>
                </a:cubicBezTo>
                <a:cubicBezTo>
                  <a:pt x="10361204" y="5370187"/>
                  <a:pt x="10385309" y="5372078"/>
                  <a:pt x="10409413" y="5374441"/>
                </a:cubicBezTo>
                <a:cubicBezTo>
                  <a:pt x="10410831" y="5378222"/>
                  <a:pt x="10412722" y="5382003"/>
                  <a:pt x="10414139" y="5385784"/>
                </a:cubicBezTo>
                <a:cubicBezTo>
                  <a:pt x="10387672" y="5397128"/>
                  <a:pt x="10359314" y="5405635"/>
                  <a:pt x="10335209" y="5420760"/>
                </a:cubicBezTo>
                <a:cubicBezTo>
                  <a:pt x="10311105" y="5436357"/>
                  <a:pt x="10290781" y="5458571"/>
                  <a:pt x="10268094" y="5478894"/>
                </a:cubicBezTo>
                <a:cubicBezTo>
                  <a:pt x="10191999" y="5413198"/>
                  <a:pt x="10181601" y="5526631"/>
                  <a:pt x="10125357" y="5542228"/>
                </a:cubicBezTo>
                <a:cubicBezTo>
                  <a:pt x="10132919" y="5526158"/>
                  <a:pt x="10138118" y="5514815"/>
                  <a:pt x="10143318" y="5502999"/>
                </a:cubicBezTo>
                <a:cubicBezTo>
                  <a:pt x="10140955" y="5500636"/>
                  <a:pt x="10138591" y="5497800"/>
                  <a:pt x="10135755" y="5495437"/>
                </a:cubicBezTo>
                <a:cubicBezTo>
                  <a:pt x="10118740" y="5506780"/>
                  <a:pt x="10101725" y="5518596"/>
                  <a:pt x="10084710" y="5529939"/>
                </a:cubicBezTo>
                <a:cubicBezTo>
                  <a:pt x="10049262" y="5486457"/>
                  <a:pt x="10002943" y="5501109"/>
                  <a:pt x="9938192" y="5577676"/>
                </a:cubicBezTo>
                <a:cubicBezTo>
                  <a:pt x="9954262" y="5581930"/>
                  <a:pt x="9968441" y="5585711"/>
                  <a:pt x="9988292" y="5590910"/>
                </a:cubicBezTo>
                <a:cubicBezTo>
                  <a:pt x="9978839" y="5607925"/>
                  <a:pt x="9970331" y="5623522"/>
                  <a:pt x="9958042" y="5645736"/>
                </a:cubicBezTo>
                <a:cubicBezTo>
                  <a:pt x="9979784" y="5643846"/>
                  <a:pt x="9996326" y="5642428"/>
                  <a:pt x="10023740" y="5639592"/>
                </a:cubicBezTo>
                <a:cubicBezTo>
                  <a:pt x="9960879" y="5695836"/>
                  <a:pt x="9867769" y="5647154"/>
                  <a:pt x="9826176" y="5720413"/>
                </a:cubicBezTo>
                <a:cubicBezTo>
                  <a:pt x="9838465" y="5726085"/>
                  <a:pt x="9851226" y="5731284"/>
                  <a:pt x="9863987" y="5736956"/>
                </a:cubicBezTo>
                <a:cubicBezTo>
                  <a:pt x="9852171" y="5748299"/>
                  <a:pt x="9840355" y="5759170"/>
                  <a:pt x="9827594" y="5771458"/>
                </a:cubicBezTo>
                <a:cubicBezTo>
                  <a:pt x="9831376" y="5780911"/>
                  <a:pt x="9836574" y="5793673"/>
                  <a:pt x="9844137" y="5812105"/>
                </a:cubicBezTo>
                <a:cubicBezTo>
                  <a:pt x="9869659" y="5786583"/>
                  <a:pt x="9889983" y="5754916"/>
                  <a:pt x="9919286" y="5741209"/>
                </a:cubicBezTo>
                <a:cubicBezTo>
                  <a:pt x="9942918" y="5730339"/>
                  <a:pt x="9976948" y="5741209"/>
                  <a:pt x="10011924" y="5743100"/>
                </a:cubicBezTo>
                <a:cubicBezTo>
                  <a:pt x="10011924" y="5742155"/>
                  <a:pt x="10011451" y="5749717"/>
                  <a:pt x="10010979" y="5763896"/>
                </a:cubicBezTo>
                <a:cubicBezTo>
                  <a:pt x="10018068" y="5779020"/>
                  <a:pt x="10070059" y="5723249"/>
                  <a:pt x="10051153" y="5793673"/>
                </a:cubicBezTo>
                <a:cubicBezTo>
                  <a:pt x="10089436" y="5770513"/>
                  <a:pt x="10117795" y="5753498"/>
                  <a:pt x="10153243" y="5731756"/>
                </a:cubicBezTo>
                <a:cubicBezTo>
                  <a:pt x="10146153" y="5749244"/>
                  <a:pt x="10141900" y="5760115"/>
                  <a:pt x="10137645" y="5770513"/>
                </a:cubicBezTo>
                <a:cubicBezTo>
                  <a:pt x="10152771" y="5772876"/>
                  <a:pt x="10169313" y="5775712"/>
                  <a:pt x="10185855" y="5778548"/>
                </a:cubicBezTo>
                <a:cubicBezTo>
                  <a:pt x="10054933" y="5817305"/>
                  <a:pt x="9958042" y="5902380"/>
                  <a:pt x="9854535" y="5978002"/>
                </a:cubicBezTo>
                <a:cubicBezTo>
                  <a:pt x="9821923" y="6002107"/>
                  <a:pt x="9777494" y="6010141"/>
                  <a:pt x="9725032" y="6030937"/>
                </a:cubicBezTo>
                <a:cubicBezTo>
                  <a:pt x="9742046" y="6010141"/>
                  <a:pt x="9750081" y="6000216"/>
                  <a:pt x="9758117" y="5990291"/>
                </a:cubicBezTo>
                <a:cubicBezTo>
                  <a:pt x="9694782" y="6014868"/>
                  <a:pt x="9612543" y="5970439"/>
                  <a:pt x="9564806" y="6053624"/>
                </a:cubicBezTo>
                <a:cubicBezTo>
                  <a:pt x="9586075" y="6057878"/>
                  <a:pt x="9605926" y="6061659"/>
                  <a:pt x="9627195" y="6065913"/>
                </a:cubicBezTo>
                <a:cubicBezTo>
                  <a:pt x="9625304" y="6068749"/>
                  <a:pt x="9620578" y="6081037"/>
                  <a:pt x="9616797" y="6080565"/>
                </a:cubicBezTo>
                <a:cubicBezTo>
                  <a:pt x="9557244" y="6075838"/>
                  <a:pt x="9540229" y="6106560"/>
                  <a:pt x="9554408" y="6169421"/>
                </a:cubicBezTo>
                <a:cubicBezTo>
                  <a:pt x="9539284" y="6158550"/>
                  <a:pt x="9532667" y="6153824"/>
                  <a:pt x="9526995" y="6150042"/>
                </a:cubicBezTo>
                <a:cubicBezTo>
                  <a:pt x="9520851" y="6168475"/>
                  <a:pt x="9514234" y="6187381"/>
                  <a:pt x="9508090" y="6206287"/>
                </a:cubicBezTo>
                <a:cubicBezTo>
                  <a:pt x="9504309" y="6206287"/>
                  <a:pt x="9500527" y="6205814"/>
                  <a:pt x="9496747" y="6205814"/>
                </a:cubicBezTo>
                <a:cubicBezTo>
                  <a:pt x="9492493" y="6192580"/>
                  <a:pt x="9488711" y="6179346"/>
                  <a:pt x="9480677" y="6153824"/>
                </a:cubicBezTo>
                <a:cubicBezTo>
                  <a:pt x="9480677" y="6183600"/>
                  <a:pt x="9480677" y="6200143"/>
                  <a:pt x="9480677" y="6220466"/>
                </a:cubicBezTo>
                <a:cubicBezTo>
                  <a:pt x="9505254" y="6229446"/>
                  <a:pt x="9543065" y="6235591"/>
                  <a:pt x="9507617" y="6278128"/>
                </a:cubicBezTo>
                <a:cubicBezTo>
                  <a:pt x="9494856" y="6271039"/>
                  <a:pt x="9483040" y="6263949"/>
                  <a:pt x="9473587" y="6258749"/>
                </a:cubicBezTo>
                <a:cubicBezTo>
                  <a:pt x="9450428" y="6300815"/>
                  <a:pt x="9437667" y="6350442"/>
                  <a:pt x="9406000" y="6375964"/>
                </a:cubicBezTo>
                <a:cubicBezTo>
                  <a:pt x="9335576" y="6432209"/>
                  <a:pt x="9290203" y="6522483"/>
                  <a:pt x="9188585" y="6539025"/>
                </a:cubicBezTo>
                <a:cubicBezTo>
                  <a:pt x="9217889" y="6513030"/>
                  <a:pt x="9247193" y="6487035"/>
                  <a:pt x="9276496" y="6461039"/>
                </a:cubicBezTo>
                <a:cubicBezTo>
                  <a:pt x="9274606" y="6456786"/>
                  <a:pt x="9272243" y="6453005"/>
                  <a:pt x="9270352" y="6448751"/>
                </a:cubicBezTo>
                <a:cubicBezTo>
                  <a:pt x="9240576" y="6457731"/>
                  <a:pt x="9210800" y="6466711"/>
                  <a:pt x="9165426" y="6480418"/>
                </a:cubicBezTo>
                <a:cubicBezTo>
                  <a:pt x="9217416" y="6406686"/>
                  <a:pt x="9264208" y="6340516"/>
                  <a:pt x="9314780" y="6269148"/>
                </a:cubicBezTo>
                <a:cubicBezTo>
                  <a:pt x="9258064" y="6279546"/>
                  <a:pt x="9106346" y="6430318"/>
                  <a:pt x="9108237" y="6466238"/>
                </a:cubicBezTo>
                <a:cubicBezTo>
                  <a:pt x="9002838" y="6481363"/>
                  <a:pt x="8900275" y="6503104"/>
                  <a:pt x="8812364" y="6565020"/>
                </a:cubicBezTo>
                <a:cubicBezTo>
                  <a:pt x="8814728" y="6570692"/>
                  <a:pt x="8817091" y="6576364"/>
                  <a:pt x="8818981" y="6582035"/>
                </a:cubicBezTo>
                <a:cubicBezTo>
                  <a:pt x="8834578" y="6573528"/>
                  <a:pt x="8850176" y="6564548"/>
                  <a:pt x="8866245" y="6556512"/>
                </a:cubicBezTo>
                <a:cubicBezTo>
                  <a:pt x="8879479" y="6549896"/>
                  <a:pt x="8893186" y="6544224"/>
                  <a:pt x="8909728" y="6546587"/>
                </a:cubicBezTo>
                <a:cubicBezTo>
                  <a:pt x="8738160" y="6645369"/>
                  <a:pt x="8554776" y="6710593"/>
                  <a:pt x="8359576" y="6742732"/>
                </a:cubicBezTo>
                <a:cubicBezTo>
                  <a:pt x="8358158" y="6738479"/>
                  <a:pt x="8356740" y="6734225"/>
                  <a:pt x="8355322" y="6729971"/>
                </a:cubicBezTo>
                <a:cubicBezTo>
                  <a:pt x="8412511" y="6713429"/>
                  <a:pt x="8469228" y="6696887"/>
                  <a:pt x="8526417" y="6680817"/>
                </a:cubicBezTo>
                <a:cubicBezTo>
                  <a:pt x="8525945" y="6676090"/>
                  <a:pt x="8524999" y="6671364"/>
                  <a:pt x="8524527" y="6666638"/>
                </a:cubicBezTo>
                <a:cubicBezTo>
                  <a:pt x="8439924" y="6680817"/>
                  <a:pt x="8354849" y="6695469"/>
                  <a:pt x="8255595" y="6712011"/>
                </a:cubicBezTo>
                <a:cubicBezTo>
                  <a:pt x="8293406" y="6722882"/>
                  <a:pt x="8317984" y="6730444"/>
                  <a:pt x="8342561" y="6737534"/>
                </a:cubicBezTo>
                <a:cubicBezTo>
                  <a:pt x="8343033" y="6740369"/>
                  <a:pt x="8343033" y="6743205"/>
                  <a:pt x="8343506" y="6746514"/>
                </a:cubicBezTo>
                <a:cubicBezTo>
                  <a:pt x="8307113" y="6753603"/>
                  <a:pt x="8270720" y="6760220"/>
                  <a:pt x="8231018" y="6767783"/>
                </a:cubicBezTo>
                <a:cubicBezTo>
                  <a:pt x="8235744" y="6780071"/>
                  <a:pt x="8241416" y="6793778"/>
                  <a:pt x="8248505" y="6812211"/>
                </a:cubicBezTo>
                <a:cubicBezTo>
                  <a:pt x="8214003" y="6828280"/>
                  <a:pt x="8179973" y="6843877"/>
                  <a:pt x="8145470" y="6859475"/>
                </a:cubicBezTo>
                <a:cubicBezTo>
                  <a:pt x="8139798" y="6834897"/>
                  <a:pt x="8136963" y="6822136"/>
                  <a:pt x="8134127" y="6808902"/>
                </a:cubicBezTo>
                <a:cubicBezTo>
                  <a:pt x="8153032" y="6805594"/>
                  <a:pt x="8171938" y="6802285"/>
                  <a:pt x="8194152" y="6798504"/>
                </a:cubicBezTo>
                <a:cubicBezTo>
                  <a:pt x="8190844" y="6785270"/>
                  <a:pt x="8187535" y="6772036"/>
                  <a:pt x="8183754" y="6758330"/>
                </a:cubicBezTo>
                <a:cubicBezTo>
                  <a:pt x="8207386" y="6752185"/>
                  <a:pt x="8231018" y="6746514"/>
                  <a:pt x="8256541" y="6740369"/>
                </a:cubicBezTo>
                <a:cubicBezTo>
                  <a:pt x="8242834" y="6726190"/>
                  <a:pt x="8231491" y="6712957"/>
                  <a:pt x="8217784" y="6702086"/>
                </a:cubicBezTo>
                <a:cubicBezTo>
                  <a:pt x="8213531" y="6698777"/>
                  <a:pt x="8198878" y="6698777"/>
                  <a:pt x="8197933" y="6701141"/>
                </a:cubicBezTo>
                <a:cubicBezTo>
                  <a:pt x="8170047" y="6762584"/>
                  <a:pt x="8119003" y="6714374"/>
                  <a:pt x="8082609" y="6733280"/>
                </a:cubicBezTo>
                <a:cubicBezTo>
                  <a:pt x="8081191" y="6728553"/>
                  <a:pt x="8079773" y="6724299"/>
                  <a:pt x="8078355" y="6719573"/>
                </a:cubicBezTo>
                <a:cubicBezTo>
                  <a:pt x="8091117" y="6714847"/>
                  <a:pt x="8103878" y="6710120"/>
                  <a:pt x="8116166" y="6704921"/>
                </a:cubicBezTo>
                <a:cubicBezTo>
                  <a:pt x="8114749" y="6702086"/>
                  <a:pt x="8113331" y="6699250"/>
                  <a:pt x="8112386" y="6696414"/>
                </a:cubicBezTo>
                <a:cubicBezTo>
                  <a:pt x="8084500" y="6709175"/>
                  <a:pt x="8056614" y="6721464"/>
                  <a:pt x="8022112" y="6737061"/>
                </a:cubicBezTo>
                <a:cubicBezTo>
                  <a:pt x="8024947" y="6716265"/>
                  <a:pt x="8026365" y="6705394"/>
                  <a:pt x="8027783" y="6692633"/>
                </a:cubicBezTo>
                <a:cubicBezTo>
                  <a:pt x="7992335" y="6689325"/>
                  <a:pt x="7960195" y="6686488"/>
                  <a:pt x="7927584" y="6683653"/>
                </a:cubicBezTo>
                <a:cubicBezTo>
                  <a:pt x="7927584" y="6679399"/>
                  <a:pt x="7928056" y="6675145"/>
                  <a:pt x="7928056" y="6670892"/>
                </a:cubicBezTo>
                <a:cubicBezTo>
                  <a:pt x="8002733" y="6670892"/>
                  <a:pt x="8076938" y="6670892"/>
                  <a:pt x="8151614" y="6670892"/>
                </a:cubicBezTo>
                <a:cubicBezTo>
                  <a:pt x="8151614" y="6665693"/>
                  <a:pt x="8152087" y="6660493"/>
                  <a:pt x="8152087" y="6655294"/>
                </a:cubicBezTo>
                <a:cubicBezTo>
                  <a:pt x="8051415" y="6655294"/>
                  <a:pt x="7951216" y="6655294"/>
                  <a:pt x="7853379" y="6655294"/>
                </a:cubicBezTo>
                <a:cubicBezTo>
                  <a:pt x="7854325" y="6656240"/>
                  <a:pt x="7859996" y="6663329"/>
                  <a:pt x="7867086" y="6672309"/>
                </a:cubicBezTo>
                <a:cubicBezTo>
                  <a:pt x="7855270" y="6676563"/>
                  <a:pt x="7844872" y="6679872"/>
                  <a:pt x="7842035" y="6680817"/>
                </a:cubicBezTo>
                <a:cubicBezTo>
                  <a:pt x="7868504" y="6707757"/>
                  <a:pt x="7895444" y="6735170"/>
                  <a:pt x="7929947" y="6770146"/>
                </a:cubicBezTo>
                <a:cubicBezTo>
                  <a:pt x="7822185" y="6787161"/>
                  <a:pt x="7735219" y="6724773"/>
                  <a:pt x="7635020" y="6726190"/>
                </a:cubicBezTo>
                <a:cubicBezTo>
                  <a:pt x="7674721" y="6746041"/>
                  <a:pt x="7712060" y="6764001"/>
                  <a:pt x="7758378" y="6787161"/>
                </a:cubicBezTo>
                <a:cubicBezTo>
                  <a:pt x="7738055" y="6793305"/>
                  <a:pt x="7728129" y="6796141"/>
                  <a:pt x="7718677" y="6799449"/>
                </a:cubicBezTo>
                <a:cubicBezTo>
                  <a:pt x="7727184" y="6809848"/>
                  <a:pt x="7735219" y="6820245"/>
                  <a:pt x="7743727" y="6830643"/>
                </a:cubicBezTo>
                <a:cubicBezTo>
                  <a:pt x="7739000" y="6834897"/>
                  <a:pt x="7734274" y="6838679"/>
                  <a:pt x="7729075" y="6842932"/>
                </a:cubicBezTo>
                <a:cubicBezTo>
                  <a:pt x="7717732" y="6827335"/>
                  <a:pt x="7707806" y="6809848"/>
                  <a:pt x="7694572" y="6797086"/>
                </a:cubicBezTo>
                <a:cubicBezTo>
                  <a:pt x="7678502" y="6781489"/>
                  <a:pt x="7659597" y="6767783"/>
                  <a:pt x="7639746" y="6757857"/>
                </a:cubicBezTo>
                <a:cubicBezTo>
                  <a:pt x="7636437" y="6755967"/>
                  <a:pt x="7615642" y="6776290"/>
                  <a:pt x="7613278" y="6788106"/>
                </a:cubicBezTo>
                <a:cubicBezTo>
                  <a:pt x="7608079" y="6814574"/>
                  <a:pt x="7600517" y="6820718"/>
                  <a:pt x="7574994" y="6808430"/>
                </a:cubicBezTo>
                <a:cubicBezTo>
                  <a:pt x="7551362" y="6797086"/>
                  <a:pt x="7525367" y="6790942"/>
                  <a:pt x="7494173" y="6780544"/>
                </a:cubicBezTo>
                <a:cubicBezTo>
                  <a:pt x="7525367" y="6753131"/>
                  <a:pt x="7588228" y="6814101"/>
                  <a:pt x="7585392" y="6738952"/>
                </a:cubicBezTo>
                <a:cubicBezTo>
                  <a:pt x="7498899" y="6711538"/>
                  <a:pt x="7414297" y="6685071"/>
                  <a:pt x="7329695" y="6658603"/>
                </a:cubicBezTo>
                <a:cubicBezTo>
                  <a:pt x="7327331" y="6661439"/>
                  <a:pt x="7324968" y="6664274"/>
                  <a:pt x="7322605" y="6666638"/>
                </a:cubicBezTo>
                <a:cubicBezTo>
                  <a:pt x="7335839" y="6682235"/>
                  <a:pt x="7348600" y="6697832"/>
                  <a:pt x="7361834" y="6713429"/>
                </a:cubicBezTo>
                <a:cubicBezTo>
                  <a:pt x="7360416" y="6717683"/>
                  <a:pt x="7358998" y="6721936"/>
                  <a:pt x="7357107" y="6726190"/>
                </a:cubicBezTo>
                <a:cubicBezTo>
                  <a:pt x="7323550" y="6713902"/>
                  <a:pt x="7287157" y="6706339"/>
                  <a:pt x="7257381" y="6688379"/>
                </a:cubicBezTo>
                <a:cubicBezTo>
                  <a:pt x="7225714" y="6669473"/>
                  <a:pt x="7199246" y="6662384"/>
                  <a:pt x="7163325" y="6675618"/>
                </a:cubicBezTo>
                <a:cubicBezTo>
                  <a:pt x="7143475" y="6682707"/>
                  <a:pt x="7118424" y="6675145"/>
                  <a:pt x="7095738" y="6673727"/>
                </a:cubicBezTo>
                <a:cubicBezTo>
                  <a:pt x="7095738" y="6669001"/>
                  <a:pt x="7095265" y="6664747"/>
                  <a:pt x="7095265" y="6660021"/>
                </a:cubicBezTo>
                <a:cubicBezTo>
                  <a:pt x="7070688" y="6677509"/>
                  <a:pt x="7045638" y="6694523"/>
                  <a:pt x="7015862" y="6715320"/>
                </a:cubicBezTo>
                <a:cubicBezTo>
                  <a:pt x="6952528" y="6691215"/>
                  <a:pt x="6906209" y="6715792"/>
                  <a:pt x="6887304" y="6801340"/>
                </a:cubicBezTo>
                <a:cubicBezTo>
                  <a:pt x="6859418" y="6775817"/>
                  <a:pt x="6800811" y="6789996"/>
                  <a:pt x="6814044" y="6723354"/>
                </a:cubicBezTo>
                <a:cubicBezTo>
                  <a:pt x="6815463" y="6716737"/>
                  <a:pt x="6791358" y="6700195"/>
                  <a:pt x="6776706" y="6696887"/>
                </a:cubicBezTo>
                <a:cubicBezTo>
                  <a:pt x="6712900" y="6683180"/>
                  <a:pt x="6665163" y="6648205"/>
                  <a:pt x="6625934" y="6597632"/>
                </a:cubicBezTo>
                <a:cubicBezTo>
                  <a:pt x="6622625" y="6593379"/>
                  <a:pt x="6619790" y="6589125"/>
                  <a:pt x="6616009" y="6584871"/>
                </a:cubicBezTo>
                <a:cubicBezTo>
                  <a:pt x="6545113" y="6511139"/>
                  <a:pt x="6474217" y="6437880"/>
                  <a:pt x="6402375" y="6363203"/>
                </a:cubicBezTo>
                <a:cubicBezTo>
                  <a:pt x="6372600" y="6372656"/>
                  <a:pt x="6335261" y="6384472"/>
                  <a:pt x="6309266" y="6392979"/>
                </a:cubicBezTo>
                <a:cubicBezTo>
                  <a:pt x="6275708" y="6358477"/>
                  <a:pt x="6249240" y="6331064"/>
                  <a:pt x="6222300" y="6303650"/>
                </a:cubicBezTo>
                <a:lnTo>
                  <a:pt x="6227026" y="6302705"/>
                </a:lnTo>
                <a:close/>
                <a:moveTo>
                  <a:pt x="8383681" y="6273402"/>
                </a:moveTo>
                <a:cubicBezTo>
                  <a:pt x="8366665" y="6279073"/>
                  <a:pt x="8349650" y="6288053"/>
                  <a:pt x="8332163" y="6289471"/>
                </a:cubicBezTo>
                <a:cubicBezTo>
                  <a:pt x="8233381" y="6298924"/>
                  <a:pt x="8226292" y="6301760"/>
                  <a:pt x="8202187" y="6352332"/>
                </a:cubicBezTo>
                <a:cubicBezTo>
                  <a:pt x="8267411" y="6339571"/>
                  <a:pt x="8332163" y="6326810"/>
                  <a:pt x="8399277" y="6313576"/>
                </a:cubicBezTo>
                <a:cubicBezTo>
                  <a:pt x="8393133" y="6298451"/>
                  <a:pt x="8387934" y="6285690"/>
                  <a:pt x="8383681" y="6273402"/>
                </a:cubicBezTo>
                <a:cubicBezTo>
                  <a:pt x="8446069" y="6270565"/>
                  <a:pt x="8510820" y="6275292"/>
                  <a:pt x="8559502" y="6228501"/>
                </a:cubicBezTo>
                <a:cubicBezTo>
                  <a:pt x="8558084" y="6223775"/>
                  <a:pt x="8556667" y="6219048"/>
                  <a:pt x="8555248" y="6214322"/>
                </a:cubicBezTo>
                <a:cubicBezTo>
                  <a:pt x="8498059" y="6233700"/>
                  <a:pt x="8440870" y="6253551"/>
                  <a:pt x="8383681" y="6273402"/>
                </a:cubicBezTo>
                <a:close/>
                <a:moveTo>
                  <a:pt x="1222246" y="977002"/>
                </a:moveTo>
                <a:cubicBezTo>
                  <a:pt x="1207594" y="977475"/>
                  <a:pt x="1181599" y="975112"/>
                  <a:pt x="1180181" y="979366"/>
                </a:cubicBezTo>
                <a:cubicBezTo>
                  <a:pt x="1161275" y="1046480"/>
                  <a:pt x="1119211" y="1020958"/>
                  <a:pt x="1080927" y="1007251"/>
                </a:cubicBezTo>
                <a:cubicBezTo>
                  <a:pt x="1058713" y="1025212"/>
                  <a:pt x="1036026" y="1041754"/>
                  <a:pt x="1015702" y="1060660"/>
                </a:cubicBezTo>
                <a:cubicBezTo>
                  <a:pt x="999160" y="1075784"/>
                  <a:pt x="985453" y="1093744"/>
                  <a:pt x="970802" y="1110759"/>
                </a:cubicBezTo>
                <a:cubicBezTo>
                  <a:pt x="1040752" y="1083346"/>
                  <a:pt x="1040752" y="1083346"/>
                  <a:pt x="1049260" y="1101307"/>
                </a:cubicBezTo>
                <a:cubicBezTo>
                  <a:pt x="1122046" y="1073894"/>
                  <a:pt x="1213266" y="1080511"/>
                  <a:pt x="1253440" y="1002525"/>
                </a:cubicBezTo>
                <a:cubicBezTo>
                  <a:pt x="1242569" y="993545"/>
                  <a:pt x="1231699" y="984565"/>
                  <a:pt x="1220828" y="975112"/>
                </a:cubicBezTo>
                <a:cubicBezTo>
                  <a:pt x="1269510" y="959042"/>
                  <a:pt x="1318192" y="942972"/>
                  <a:pt x="1378690" y="922649"/>
                </a:cubicBezTo>
                <a:cubicBezTo>
                  <a:pt x="1320082" y="906579"/>
                  <a:pt x="1245878" y="937301"/>
                  <a:pt x="1222246" y="977002"/>
                </a:cubicBezTo>
                <a:close/>
                <a:moveTo>
                  <a:pt x="9821450" y="4848866"/>
                </a:moveTo>
                <a:cubicBezTo>
                  <a:pt x="9831376" y="4832796"/>
                  <a:pt x="9838465" y="4813418"/>
                  <a:pt x="9851698" y="4800657"/>
                </a:cubicBezTo>
                <a:cubicBezTo>
                  <a:pt x="9889983" y="4764263"/>
                  <a:pt x="9903217" y="4717945"/>
                  <a:pt x="9883366" y="4684860"/>
                </a:cubicBezTo>
                <a:cubicBezTo>
                  <a:pt x="9861151" y="4693367"/>
                  <a:pt x="9838937" y="4701875"/>
                  <a:pt x="9807271" y="4713691"/>
                </a:cubicBezTo>
                <a:cubicBezTo>
                  <a:pt x="9811524" y="4757174"/>
                  <a:pt x="9816250" y="4803020"/>
                  <a:pt x="9821450" y="4848866"/>
                </a:cubicBezTo>
                <a:cubicBezTo>
                  <a:pt x="9837519" y="4869189"/>
                  <a:pt x="9854062" y="4889513"/>
                  <a:pt x="9875803" y="4917399"/>
                </a:cubicBezTo>
                <a:cubicBezTo>
                  <a:pt x="9894236" y="4911254"/>
                  <a:pt x="9925904" y="4900856"/>
                  <a:pt x="9961352" y="4889040"/>
                </a:cubicBezTo>
                <a:cubicBezTo>
                  <a:pt x="9983565" y="4810110"/>
                  <a:pt x="10008142" y="4721726"/>
                  <a:pt x="10033193" y="4633342"/>
                </a:cubicBezTo>
                <a:cubicBezTo>
                  <a:pt x="10011451" y="4640905"/>
                  <a:pt x="9998217" y="4657920"/>
                  <a:pt x="9985929" y="4674934"/>
                </a:cubicBezTo>
                <a:cubicBezTo>
                  <a:pt x="9975531" y="4690059"/>
                  <a:pt x="9967495" y="4707547"/>
                  <a:pt x="9955679" y="4721726"/>
                </a:cubicBezTo>
                <a:cubicBezTo>
                  <a:pt x="9942918" y="4737323"/>
                  <a:pt x="9922122" y="4747721"/>
                  <a:pt x="9912669" y="4764263"/>
                </a:cubicBezTo>
                <a:cubicBezTo>
                  <a:pt x="9893291" y="4797348"/>
                  <a:pt x="9879585" y="4833269"/>
                  <a:pt x="9863042" y="4868244"/>
                </a:cubicBezTo>
                <a:cubicBezTo>
                  <a:pt x="9860206" y="4862100"/>
                  <a:pt x="9857371" y="4856428"/>
                  <a:pt x="9854535" y="4850284"/>
                </a:cubicBezTo>
                <a:cubicBezTo>
                  <a:pt x="9843664" y="4850284"/>
                  <a:pt x="9832321" y="4849811"/>
                  <a:pt x="9821450" y="4848866"/>
                </a:cubicBezTo>
                <a:close/>
                <a:moveTo>
                  <a:pt x="8543905" y="6175092"/>
                </a:moveTo>
                <a:cubicBezTo>
                  <a:pt x="8585970" y="6160441"/>
                  <a:pt x="8628035" y="6145316"/>
                  <a:pt x="8670573" y="6130664"/>
                </a:cubicBezTo>
                <a:cubicBezTo>
                  <a:pt x="8673408" y="6136809"/>
                  <a:pt x="8675771" y="6142953"/>
                  <a:pt x="8678607" y="6148625"/>
                </a:cubicBezTo>
                <a:cubicBezTo>
                  <a:pt x="8669627" y="6159023"/>
                  <a:pt x="8661120" y="6168948"/>
                  <a:pt x="8652139" y="6179346"/>
                </a:cubicBezTo>
                <a:cubicBezTo>
                  <a:pt x="8663010" y="6186908"/>
                  <a:pt x="8673408" y="6193998"/>
                  <a:pt x="8679080" y="6197779"/>
                </a:cubicBezTo>
                <a:cubicBezTo>
                  <a:pt x="8712638" y="6174147"/>
                  <a:pt x="8741941" y="6150042"/>
                  <a:pt x="8774553" y="6131610"/>
                </a:cubicBezTo>
                <a:cubicBezTo>
                  <a:pt x="8801021" y="6116485"/>
                  <a:pt x="8832688" y="6080565"/>
                  <a:pt x="8858210" y="6135863"/>
                </a:cubicBezTo>
                <a:cubicBezTo>
                  <a:pt x="8860101" y="6139645"/>
                  <a:pt x="8876171" y="6141063"/>
                  <a:pt x="8882788" y="6137754"/>
                </a:cubicBezTo>
                <a:cubicBezTo>
                  <a:pt x="8924853" y="6116958"/>
                  <a:pt x="8964554" y="6092381"/>
                  <a:pt x="9007565" y="6073475"/>
                </a:cubicBezTo>
                <a:cubicBezTo>
                  <a:pt x="9044430" y="6057405"/>
                  <a:pt x="9049157" y="6029519"/>
                  <a:pt x="9031197" y="6003052"/>
                </a:cubicBezTo>
                <a:cubicBezTo>
                  <a:pt x="9014181" y="5978002"/>
                  <a:pt x="8997639" y="5937355"/>
                  <a:pt x="8950375" y="5961932"/>
                </a:cubicBezTo>
                <a:cubicBezTo>
                  <a:pt x="8942340" y="5966186"/>
                  <a:pt x="8926743" y="5955788"/>
                  <a:pt x="8914927" y="5952007"/>
                </a:cubicBezTo>
                <a:cubicBezTo>
                  <a:pt x="8916345" y="5945390"/>
                  <a:pt x="8917763" y="5938773"/>
                  <a:pt x="8919653" y="5932156"/>
                </a:cubicBezTo>
                <a:cubicBezTo>
                  <a:pt x="8892713" y="5932156"/>
                  <a:pt x="8862937" y="5925066"/>
                  <a:pt x="8839305" y="5934046"/>
                </a:cubicBezTo>
                <a:cubicBezTo>
                  <a:pt x="8817563" y="5942081"/>
                  <a:pt x="8791568" y="5961460"/>
                  <a:pt x="8803857" y="5995489"/>
                </a:cubicBezTo>
                <a:cubicBezTo>
                  <a:pt x="8789677" y="6000216"/>
                  <a:pt x="8775026" y="6004470"/>
                  <a:pt x="8754703" y="6011087"/>
                </a:cubicBezTo>
                <a:cubicBezTo>
                  <a:pt x="8761792" y="5996908"/>
                  <a:pt x="8766519" y="5988400"/>
                  <a:pt x="8775498" y="5970912"/>
                </a:cubicBezTo>
                <a:cubicBezTo>
                  <a:pt x="8752812" y="5981783"/>
                  <a:pt x="8734379" y="5985564"/>
                  <a:pt x="8723035" y="5996435"/>
                </a:cubicBezTo>
                <a:cubicBezTo>
                  <a:pt x="8679080" y="6037554"/>
                  <a:pt x="8637015" y="6080565"/>
                  <a:pt x="8594478" y="6123102"/>
                </a:cubicBezTo>
                <a:cubicBezTo>
                  <a:pt x="8576517" y="6140117"/>
                  <a:pt x="8560447" y="6158078"/>
                  <a:pt x="8543905" y="6175092"/>
                </a:cubicBezTo>
                <a:cubicBezTo>
                  <a:pt x="8529253" y="6172729"/>
                  <a:pt x="8514129" y="6170366"/>
                  <a:pt x="8496168" y="6167058"/>
                </a:cubicBezTo>
                <a:cubicBezTo>
                  <a:pt x="8503731" y="6147207"/>
                  <a:pt x="8510348" y="6129247"/>
                  <a:pt x="8516965" y="6111286"/>
                </a:cubicBezTo>
                <a:cubicBezTo>
                  <a:pt x="8513183" y="6108923"/>
                  <a:pt x="8509875" y="6107032"/>
                  <a:pt x="8506094" y="6104669"/>
                </a:cubicBezTo>
                <a:cubicBezTo>
                  <a:pt x="8486716" y="6128774"/>
                  <a:pt x="8467810" y="6152879"/>
                  <a:pt x="8437088" y="6191162"/>
                </a:cubicBezTo>
                <a:cubicBezTo>
                  <a:pt x="8482462" y="6184073"/>
                  <a:pt x="8513183" y="6179819"/>
                  <a:pt x="8543905" y="6175092"/>
                </a:cubicBezTo>
                <a:close/>
                <a:moveTo>
                  <a:pt x="2833947" y="5716160"/>
                </a:moveTo>
                <a:cubicBezTo>
                  <a:pt x="2868450" y="5679766"/>
                  <a:pt x="2897753" y="5672676"/>
                  <a:pt x="2932729" y="5701508"/>
                </a:cubicBezTo>
                <a:cubicBezTo>
                  <a:pt x="2943127" y="5710015"/>
                  <a:pt x="2962505" y="5707179"/>
                  <a:pt x="2977629" y="5710015"/>
                </a:cubicBezTo>
                <a:cubicBezTo>
                  <a:pt x="3018276" y="5716632"/>
                  <a:pt x="3059396" y="5721359"/>
                  <a:pt x="3099098" y="5731284"/>
                </a:cubicBezTo>
                <a:cubicBezTo>
                  <a:pt x="3128874" y="5738373"/>
                  <a:pt x="3156287" y="5759642"/>
                  <a:pt x="3185591" y="5761060"/>
                </a:cubicBezTo>
                <a:cubicBezTo>
                  <a:pt x="3237581" y="5763424"/>
                  <a:pt x="3292880" y="5764369"/>
                  <a:pt x="3342034" y="5749717"/>
                </a:cubicBezTo>
                <a:cubicBezTo>
                  <a:pt x="3380318" y="5738373"/>
                  <a:pt x="3439398" y="5768622"/>
                  <a:pt x="3450741" y="5717105"/>
                </a:cubicBezTo>
                <a:cubicBezTo>
                  <a:pt x="3481463" y="5714269"/>
                  <a:pt x="3522583" y="5717577"/>
                  <a:pt x="3524946" y="5709543"/>
                </a:cubicBezTo>
                <a:cubicBezTo>
                  <a:pt x="3537235" y="5667950"/>
                  <a:pt x="3567483" y="5683075"/>
                  <a:pt x="3592533" y="5677876"/>
                </a:cubicBezTo>
                <a:cubicBezTo>
                  <a:pt x="3675718" y="5661334"/>
                  <a:pt x="3757957" y="5641955"/>
                  <a:pt x="3840669" y="5623522"/>
                </a:cubicBezTo>
                <a:cubicBezTo>
                  <a:pt x="3839724" y="5617850"/>
                  <a:pt x="3838306" y="5612179"/>
                  <a:pt x="3837361" y="5606980"/>
                </a:cubicBezTo>
                <a:cubicBezTo>
                  <a:pt x="3829798" y="5606980"/>
                  <a:pt x="3822236" y="5606980"/>
                  <a:pt x="3814674" y="5606980"/>
                </a:cubicBezTo>
                <a:cubicBezTo>
                  <a:pt x="3813729" y="5603671"/>
                  <a:pt x="3812783" y="5600363"/>
                  <a:pt x="3812311" y="5597527"/>
                </a:cubicBezTo>
                <a:cubicBezTo>
                  <a:pt x="3851540" y="5581930"/>
                  <a:pt x="3890769" y="5566333"/>
                  <a:pt x="3942286" y="5546009"/>
                </a:cubicBezTo>
                <a:cubicBezTo>
                  <a:pt x="3904003" y="5514342"/>
                  <a:pt x="3852012" y="5491656"/>
                  <a:pt x="3850122" y="5465188"/>
                </a:cubicBezTo>
                <a:cubicBezTo>
                  <a:pt x="3845868" y="5405163"/>
                  <a:pt x="3807584" y="5371605"/>
                  <a:pt x="3780171" y="5328123"/>
                </a:cubicBezTo>
                <a:cubicBezTo>
                  <a:pt x="3774027" y="5318670"/>
                  <a:pt x="3765992" y="5305436"/>
                  <a:pt x="3768355" y="5296455"/>
                </a:cubicBezTo>
                <a:cubicBezTo>
                  <a:pt x="3776390" y="5261953"/>
                  <a:pt x="3787261" y="5227923"/>
                  <a:pt x="3799077" y="5194365"/>
                </a:cubicBezTo>
                <a:cubicBezTo>
                  <a:pt x="3822709" y="5125833"/>
                  <a:pt x="3857684" y="5057772"/>
                  <a:pt x="3921963" y="5027051"/>
                </a:cubicBezTo>
                <a:cubicBezTo>
                  <a:pt x="3973008" y="5002946"/>
                  <a:pt x="3947958" y="4989240"/>
                  <a:pt x="3931889" y="4966553"/>
                </a:cubicBezTo>
                <a:cubicBezTo>
                  <a:pt x="3908729" y="4933941"/>
                  <a:pt x="3875172" y="4953792"/>
                  <a:pt x="3864301" y="4968917"/>
                </a:cubicBezTo>
                <a:cubicBezTo>
                  <a:pt x="3835943" y="5009091"/>
                  <a:pt x="3797186" y="5001056"/>
                  <a:pt x="3759848" y="5005782"/>
                </a:cubicBezTo>
                <a:cubicBezTo>
                  <a:pt x="3753703" y="5006728"/>
                  <a:pt x="3748032" y="5012399"/>
                  <a:pt x="3746614" y="5012872"/>
                </a:cubicBezTo>
                <a:cubicBezTo>
                  <a:pt x="3758430" y="5045484"/>
                  <a:pt x="3772609" y="5075260"/>
                  <a:pt x="3779699" y="5106455"/>
                </a:cubicBezTo>
                <a:cubicBezTo>
                  <a:pt x="3786788" y="5137649"/>
                  <a:pt x="3745669" y="5181131"/>
                  <a:pt x="3721564" y="5167425"/>
                </a:cubicBezTo>
                <a:cubicBezTo>
                  <a:pt x="3682335" y="5145683"/>
                  <a:pt x="3666265" y="5179241"/>
                  <a:pt x="3654449" y="5194838"/>
                </a:cubicBezTo>
                <a:cubicBezTo>
                  <a:pt x="3624673" y="5235485"/>
                  <a:pt x="3600096" y="5266206"/>
                  <a:pt x="3564175" y="5224614"/>
                </a:cubicBezTo>
                <a:cubicBezTo>
                  <a:pt x="3530618" y="5236903"/>
                  <a:pt x="3504622" y="5246356"/>
                  <a:pt x="3480045" y="5255336"/>
                </a:cubicBezTo>
                <a:cubicBezTo>
                  <a:pt x="3440816" y="5295038"/>
                  <a:pt x="3400642" y="5336157"/>
                  <a:pt x="3360467" y="5377277"/>
                </a:cubicBezTo>
                <a:cubicBezTo>
                  <a:pt x="3378428" y="5388620"/>
                  <a:pt x="3391661" y="5396655"/>
                  <a:pt x="3400642" y="5402327"/>
                </a:cubicBezTo>
                <a:cubicBezTo>
                  <a:pt x="3378428" y="5432103"/>
                  <a:pt x="3363303" y="5449118"/>
                  <a:pt x="3352432" y="5468496"/>
                </a:cubicBezTo>
                <a:cubicBezTo>
                  <a:pt x="3340144" y="5489765"/>
                  <a:pt x="3331636" y="5513397"/>
                  <a:pt x="3321711" y="5536084"/>
                </a:cubicBezTo>
                <a:cubicBezTo>
                  <a:pt x="3301387" y="5525213"/>
                  <a:pt x="3281064" y="5514815"/>
                  <a:pt x="3259322" y="5503472"/>
                </a:cubicBezTo>
                <a:cubicBezTo>
                  <a:pt x="3175193" y="5600835"/>
                  <a:pt x="3014023" y="5594691"/>
                  <a:pt x="2976684" y="5496855"/>
                </a:cubicBezTo>
                <a:cubicBezTo>
                  <a:pt x="2952107" y="5485984"/>
                  <a:pt x="2934146" y="5477949"/>
                  <a:pt x="2921385" y="5472278"/>
                </a:cubicBezTo>
                <a:cubicBezTo>
                  <a:pt x="2881211" y="5493073"/>
                  <a:pt x="2841036" y="5514342"/>
                  <a:pt x="2800862" y="5535138"/>
                </a:cubicBezTo>
                <a:cubicBezTo>
                  <a:pt x="2798499" y="5530885"/>
                  <a:pt x="2796136" y="5527104"/>
                  <a:pt x="2793772" y="5522850"/>
                </a:cubicBezTo>
                <a:cubicBezTo>
                  <a:pt x="2822131" y="5506308"/>
                  <a:pt x="2850962" y="5489765"/>
                  <a:pt x="2891609" y="5466133"/>
                </a:cubicBezTo>
                <a:cubicBezTo>
                  <a:pt x="2858524" y="5463770"/>
                  <a:pt x="2841509" y="5462352"/>
                  <a:pt x="2827330" y="5461407"/>
                </a:cubicBezTo>
                <a:cubicBezTo>
                  <a:pt x="2823076" y="5448173"/>
                  <a:pt x="2820713" y="5438247"/>
                  <a:pt x="2816459" y="5429267"/>
                </a:cubicBezTo>
                <a:cubicBezTo>
                  <a:pt x="2811260" y="5418869"/>
                  <a:pt x="2804643" y="5408944"/>
                  <a:pt x="2798972" y="5399019"/>
                </a:cubicBezTo>
                <a:cubicBezTo>
                  <a:pt x="2793772" y="5409889"/>
                  <a:pt x="2788573" y="5420760"/>
                  <a:pt x="2783375" y="5431158"/>
                </a:cubicBezTo>
                <a:cubicBezTo>
                  <a:pt x="2770613" y="5455735"/>
                  <a:pt x="2761160" y="5482676"/>
                  <a:pt x="2743673" y="5503472"/>
                </a:cubicBezTo>
                <a:cubicBezTo>
                  <a:pt x="2734692" y="5513870"/>
                  <a:pt x="2704916" y="5521432"/>
                  <a:pt x="2697354" y="5515288"/>
                </a:cubicBezTo>
                <a:cubicBezTo>
                  <a:pt x="2682230" y="5502526"/>
                  <a:pt x="2675612" y="5479367"/>
                  <a:pt x="2662379" y="5453845"/>
                </a:cubicBezTo>
                <a:cubicBezTo>
                  <a:pt x="2657652" y="5452426"/>
                  <a:pt x="2642055" y="5445809"/>
                  <a:pt x="2626931" y="5445809"/>
                </a:cubicBezTo>
                <a:cubicBezTo>
                  <a:pt x="2567378" y="5446283"/>
                  <a:pt x="2501681" y="5419814"/>
                  <a:pt x="2457253" y="5489765"/>
                </a:cubicBezTo>
                <a:cubicBezTo>
                  <a:pt x="2444492" y="5510089"/>
                  <a:pt x="2413298" y="5521432"/>
                  <a:pt x="2388248" y="5530885"/>
                </a:cubicBezTo>
                <a:cubicBezTo>
                  <a:pt x="2366506" y="5538920"/>
                  <a:pt x="2341456" y="5539392"/>
                  <a:pt x="2317824" y="5541755"/>
                </a:cubicBezTo>
                <a:cubicBezTo>
                  <a:pt x="2279068" y="5545537"/>
                  <a:pt x="2240784" y="5547900"/>
                  <a:pt x="2202028" y="5551208"/>
                </a:cubicBezTo>
                <a:cubicBezTo>
                  <a:pt x="2191630" y="5552153"/>
                  <a:pt x="2181704" y="5553571"/>
                  <a:pt x="2176033" y="5554517"/>
                </a:cubicBezTo>
                <a:cubicBezTo>
                  <a:pt x="2192102" y="5580985"/>
                  <a:pt x="2205809" y="5604144"/>
                  <a:pt x="2223297" y="5632975"/>
                </a:cubicBezTo>
                <a:cubicBezTo>
                  <a:pt x="2203446" y="5632030"/>
                  <a:pt x="2194938" y="5631557"/>
                  <a:pt x="2180759" y="5630612"/>
                </a:cubicBezTo>
                <a:cubicBezTo>
                  <a:pt x="2231331" y="5692528"/>
                  <a:pt x="2287103" y="5597527"/>
                  <a:pt x="2340984" y="5649518"/>
                </a:cubicBezTo>
                <a:cubicBezTo>
                  <a:pt x="2325387" y="5660860"/>
                  <a:pt x="2311680" y="5670786"/>
                  <a:pt x="2295610" y="5682602"/>
                </a:cubicBezTo>
                <a:cubicBezTo>
                  <a:pt x="2312153" y="5687801"/>
                  <a:pt x="2324441" y="5693945"/>
                  <a:pt x="2337675" y="5695836"/>
                </a:cubicBezTo>
                <a:cubicBezTo>
                  <a:pt x="2401954" y="5703398"/>
                  <a:pt x="2466706" y="5703398"/>
                  <a:pt x="2513025" y="5650463"/>
                </a:cubicBezTo>
                <a:cubicBezTo>
                  <a:pt x="2573050" y="5581930"/>
                  <a:pt x="2614169" y="5567278"/>
                  <a:pt x="2697827" y="5597527"/>
                </a:cubicBezTo>
                <a:cubicBezTo>
                  <a:pt x="2706807" y="5600835"/>
                  <a:pt x="2717678" y="5598945"/>
                  <a:pt x="2726185" y="5602254"/>
                </a:cubicBezTo>
                <a:cubicBezTo>
                  <a:pt x="2742727" y="5608398"/>
                  <a:pt x="2762578" y="5613124"/>
                  <a:pt x="2773449" y="5625412"/>
                </a:cubicBezTo>
                <a:cubicBezTo>
                  <a:pt x="2794245" y="5651881"/>
                  <a:pt x="2811260" y="5682129"/>
                  <a:pt x="2833947" y="5716160"/>
                </a:cubicBezTo>
                <a:close/>
                <a:moveTo>
                  <a:pt x="4652191" y="4434834"/>
                </a:moveTo>
                <a:cubicBezTo>
                  <a:pt x="4628559" y="4383789"/>
                  <a:pt x="4629032" y="4390406"/>
                  <a:pt x="4562863" y="4395132"/>
                </a:cubicBezTo>
                <a:cubicBezTo>
                  <a:pt x="4496693" y="4399858"/>
                  <a:pt x="4438558" y="4427271"/>
                  <a:pt x="4376642" y="4442869"/>
                </a:cubicBezTo>
                <a:cubicBezTo>
                  <a:pt x="4349229" y="4449486"/>
                  <a:pt x="4325125" y="4467918"/>
                  <a:pt x="4298657" y="4479262"/>
                </a:cubicBezTo>
                <a:cubicBezTo>
                  <a:pt x="4270299" y="4491078"/>
                  <a:pt x="4244303" y="4518963"/>
                  <a:pt x="4209801" y="4486351"/>
                </a:cubicBezTo>
                <a:cubicBezTo>
                  <a:pt x="4199875" y="4476426"/>
                  <a:pt x="4177661" y="4479262"/>
                  <a:pt x="4159228" y="4475953"/>
                </a:cubicBezTo>
                <a:cubicBezTo>
                  <a:pt x="4149303" y="4507147"/>
                  <a:pt x="4140795" y="4533615"/>
                  <a:pt x="4132288" y="4560556"/>
                </a:cubicBezTo>
                <a:cubicBezTo>
                  <a:pt x="4116691" y="4608765"/>
                  <a:pt x="4051466" y="4621054"/>
                  <a:pt x="4047213" y="4681551"/>
                </a:cubicBezTo>
                <a:cubicBezTo>
                  <a:pt x="4046267" y="4693367"/>
                  <a:pt x="3997585" y="4701402"/>
                  <a:pt x="3981043" y="4708019"/>
                </a:cubicBezTo>
                <a:cubicBezTo>
                  <a:pt x="3979153" y="4734014"/>
                  <a:pt x="3972536" y="4760482"/>
                  <a:pt x="3976317" y="4786005"/>
                </a:cubicBezTo>
                <a:cubicBezTo>
                  <a:pt x="3980098" y="4812945"/>
                  <a:pt x="3987660" y="4842721"/>
                  <a:pt x="4004202" y="4863045"/>
                </a:cubicBezTo>
                <a:cubicBezTo>
                  <a:pt x="4012710" y="4873443"/>
                  <a:pt x="4045322" y="4872498"/>
                  <a:pt x="4063282" y="4865881"/>
                </a:cubicBezTo>
                <a:cubicBezTo>
                  <a:pt x="4140323" y="4838940"/>
                  <a:pt x="4214527" y="4804438"/>
                  <a:pt x="4292040" y="4779388"/>
                </a:cubicBezTo>
                <a:cubicBezTo>
                  <a:pt x="4363881" y="4755756"/>
                  <a:pt x="4391294" y="4692895"/>
                  <a:pt x="4435722" y="4639486"/>
                </a:cubicBezTo>
                <a:cubicBezTo>
                  <a:pt x="4442339" y="4639959"/>
                  <a:pt x="4453683" y="4644213"/>
                  <a:pt x="4463135" y="4640905"/>
                </a:cubicBezTo>
                <a:cubicBezTo>
                  <a:pt x="4493385" y="4630034"/>
                  <a:pt x="4546793" y="4619163"/>
                  <a:pt x="4548211" y="4604038"/>
                </a:cubicBezTo>
                <a:cubicBezTo>
                  <a:pt x="4554355" y="4526526"/>
                  <a:pt x="4637067" y="4508093"/>
                  <a:pt x="4652191" y="4434834"/>
                </a:cubicBezTo>
                <a:close/>
                <a:moveTo>
                  <a:pt x="9786002" y="3708386"/>
                </a:moveTo>
                <a:cubicBezTo>
                  <a:pt x="9756225" y="3734854"/>
                  <a:pt x="9714161" y="3754705"/>
                  <a:pt x="9712270" y="3777392"/>
                </a:cubicBezTo>
                <a:cubicBezTo>
                  <a:pt x="9707543" y="3842616"/>
                  <a:pt x="9715579" y="3909731"/>
                  <a:pt x="9726449" y="3974483"/>
                </a:cubicBezTo>
                <a:cubicBezTo>
                  <a:pt x="9732121" y="4009458"/>
                  <a:pt x="9774186" y="4051050"/>
                  <a:pt x="9764260" y="4072319"/>
                </a:cubicBezTo>
                <a:cubicBezTo>
                  <a:pt x="9747718" y="4106822"/>
                  <a:pt x="9778439" y="4100205"/>
                  <a:pt x="9783166" y="4112966"/>
                </a:cubicBezTo>
                <a:cubicBezTo>
                  <a:pt x="9784112" y="4114856"/>
                  <a:pt x="9795928" y="4115802"/>
                  <a:pt x="9796400" y="4114384"/>
                </a:cubicBezTo>
                <a:cubicBezTo>
                  <a:pt x="9803017" y="4100677"/>
                  <a:pt x="9809161" y="4086026"/>
                  <a:pt x="9812942" y="4071374"/>
                </a:cubicBezTo>
                <a:cubicBezTo>
                  <a:pt x="9819087" y="4049160"/>
                  <a:pt x="9823340" y="4026473"/>
                  <a:pt x="9828066" y="4003786"/>
                </a:cubicBezTo>
                <a:cubicBezTo>
                  <a:pt x="9831848" y="4005204"/>
                  <a:pt x="9835156" y="4006149"/>
                  <a:pt x="9838937" y="4007567"/>
                </a:cubicBezTo>
                <a:cubicBezTo>
                  <a:pt x="9845082" y="4051050"/>
                  <a:pt x="9850753" y="4094533"/>
                  <a:pt x="9854062" y="4116747"/>
                </a:cubicBezTo>
                <a:cubicBezTo>
                  <a:pt x="9886201" y="4135180"/>
                  <a:pt x="9904635" y="4145578"/>
                  <a:pt x="9916451" y="4152195"/>
                </a:cubicBezTo>
                <a:cubicBezTo>
                  <a:pt x="9895182" y="4175827"/>
                  <a:pt x="9873440" y="4189534"/>
                  <a:pt x="9869659" y="4206549"/>
                </a:cubicBezTo>
                <a:cubicBezTo>
                  <a:pt x="9862097" y="4242942"/>
                  <a:pt x="9864932" y="4281226"/>
                  <a:pt x="9912669" y="4293042"/>
                </a:cubicBezTo>
                <a:cubicBezTo>
                  <a:pt x="9959460" y="4250504"/>
                  <a:pt x="9963715" y="4216474"/>
                  <a:pt x="9924957" y="4173936"/>
                </a:cubicBezTo>
                <a:cubicBezTo>
                  <a:pt x="9938192" y="4163539"/>
                  <a:pt x="9950953" y="4153613"/>
                  <a:pt x="9966078" y="4141797"/>
                </a:cubicBezTo>
                <a:cubicBezTo>
                  <a:pt x="9954734" y="4091224"/>
                  <a:pt x="9884783" y="4049160"/>
                  <a:pt x="9941973" y="3988662"/>
                </a:cubicBezTo>
                <a:cubicBezTo>
                  <a:pt x="9952371" y="3990080"/>
                  <a:pt x="9965605" y="3991970"/>
                  <a:pt x="9979311" y="3993388"/>
                </a:cubicBezTo>
                <a:cubicBezTo>
                  <a:pt x="9975058" y="3976846"/>
                  <a:pt x="9958515" y="3971174"/>
                  <a:pt x="9955679" y="3961249"/>
                </a:cubicBezTo>
                <a:cubicBezTo>
                  <a:pt x="9944336" y="3922020"/>
                  <a:pt x="9940083" y="3880900"/>
                  <a:pt x="9928267" y="3841671"/>
                </a:cubicBezTo>
                <a:cubicBezTo>
                  <a:pt x="9923540" y="3826074"/>
                  <a:pt x="9906998" y="3803860"/>
                  <a:pt x="9894709" y="3802914"/>
                </a:cubicBezTo>
                <a:cubicBezTo>
                  <a:pt x="9843664" y="3800079"/>
                  <a:pt x="9858788" y="3768884"/>
                  <a:pt x="9863987" y="3749979"/>
                </a:cubicBezTo>
                <a:cubicBezTo>
                  <a:pt x="9833266" y="3721148"/>
                  <a:pt x="9806798" y="3696570"/>
                  <a:pt x="9780330" y="3671993"/>
                </a:cubicBezTo>
                <a:cubicBezTo>
                  <a:pt x="9777022" y="3675302"/>
                  <a:pt x="9774186" y="3678610"/>
                  <a:pt x="9770878" y="3681446"/>
                </a:cubicBezTo>
                <a:cubicBezTo>
                  <a:pt x="9777022" y="3692789"/>
                  <a:pt x="9782694" y="3702715"/>
                  <a:pt x="9786002" y="3708386"/>
                </a:cubicBezTo>
                <a:close/>
                <a:moveTo>
                  <a:pt x="4324652" y="4247196"/>
                </a:moveTo>
                <a:cubicBezTo>
                  <a:pt x="4430524" y="4234907"/>
                  <a:pt x="4531668" y="4222146"/>
                  <a:pt x="4633286" y="4211275"/>
                </a:cubicBezTo>
                <a:cubicBezTo>
                  <a:pt x="4649828" y="4209384"/>
                  <a:pt x="4670624" y="4210803"/>
                  <a:pt x="4682440" y="4219783"/>
                </a:cubicBezTo>
                <a:cubicBezTo>
                  <a:pt x="4699455" y="4232544"/>
                  <a:pt x="4698983" y="4235852"/>
                  <a:pt x="4708908" y="4215529"/>
                </a:cubicBezTo>
                <a:cubicBezTo>
                  <a:pt x="4746719" y="4226872"/>
                  <a:pt x="4778859" y="4259012"/>
                  <a:pt x="4822814" y="4223091"/>
                </a:cubicBezTo>
                <a:cubicBezTo>
                  <a:pt x="4856372" y="4196151"/>
                  <a:pt x="4895601" y="4176300"/>
                  <a:pt x="4930576" y="4154558"/>
                </a:cubicBezTo>
                <a:cubicBezTo>
                  <a:pt x="4915452" y="4130926"/>
                  <a:pt x="4896073" y="4095006"/>
                  <a:pt x="4870551" y="4064284"/>
                </a:cubicBezTo>
                <a:cubicBezTo>
                  <a:pt x="4863461" y="4055776"/>
                  <a:pt x="4838411" y="4060503"/>
                  <a:pt x="4821869" y="4062866"/>
                </a:cubicBezTo>
                <a:cubicBezTo>
                  <a:pt x="4809580" y="4064757"/>
                  <a:pt x="4795874" y="4078936"/>
                  <a:pt x="4786421" y="4076100"/>
                </a:cubicBezTo>
                <a:cubicBezTo>
                  <a:pt x="4724505" y="4056722"/>
                  <a:pt x="4663535" y="4034035"/>
                  <a:pt x="4604455" y="4012766"/>
                </a:cubicBezTo>
                <a:cubicBezTo>
                  <a:pt x="4594057" y="4023637"/>
                  <a:pt x="4583186" y="4044433"/>
                  <a:pt x="4574679" y="4043488"/>
                </a:cubicBezTo>
                <a:cubicBezTo>
                  <a:pt x="4536395" y="4039707"/>
                  <a:pt x="4534031" y="4062394"/>
                  <a:pt x="4528360" y="4089807"/>
                </a:cubicBezTo>
                <a:cubicBezTo>
                  <a:pt x="4510872" y="4170155"/>
                  <a:pt x="4463135" y="4195678"/>
                  <a:pt x="4387986" y="4167320"/>
                </a:cubicBezTo>
                <a:cubicBezTo>
                  <a:pt x="4368608" y="4191897"/>
                  <a:pt x="4348284" y="4217419"/>
                  <a:pt x="4324652" y="4247196"/>
                </a:cubicBezTo>
                <a:close/>
                <a:moveTo>
                  <a:pt x="8464502" y="1374020"/>
                </a:moveTo>
                <a:cubicBezTo>
                  <a:pt x="8499950" y="1389144"/>
                  <a:pt x="8532562" y="1400487"/>
                  <a:pt x="8562338" y="1417030"/>
                </a:cubicBezTo>
                <a:cubicBezTo>
                  <a:pt x="8628980" y="1454368"/>
                  <a:pt x="8694205" y="1495015"/>
                  <a:pt x="8760374" y="1532827"/>
                </a:cubicBezTo>
                <a:cubicBezTo>
                  <a:pt x="8786369" y="1547951"/>
                  <a:pt x="8814255" y="1566384"/>
                  <a:pt x="8831270" y="1537553"/>
                </a:cubicBezTo>
                <a:cubicBezTo>
                  <a:pt x="8853957" y="1544642"/>
                  <a:pt x="8870499" y="1549842"/>
                  <a:pt x="8887042" y="1555513"/>
                </a:cubicBezTo>
                <a:cubicBezTo>
                  <a:pt x="8884205" y="1538498"/>
                  <a:pt x="8876171" y="1531881"/>
                  <a:pt x="8870026" y="1523374"/>
                </a:cubicBezTo>
                <a:cubicBezTo>
                  <a:pt x="8844504" y="1487926"/>
                  <a:pt x="8824180" y="1442552"/>
                  <a:pt x="8766045" y="1472801"/>
                </a:cubicBezTo>
                <a:cubicBezTo>
                  <a:pt x="8764628" y="1473747"/>
                  <a:pt x="8720672" y="1464294"/>
                  <a:pt x="8751394" y="1435935"/>
                </a:cubicBezTo>
                <a:cubicBezTo>
                  <a:pt x="8757538" y="1430736"/>
                  <a:pt x="8757538" y="1418920"/>
                  <a:pt x="8761319" y="1408995"/>
                </a:cubicBezTo>
                <a:cubicBezTo>
                  <a:pt x="8712165" y="1416085"/>
                  <a:pt x="8712638" y="1415612"/>
                  <a:pt x="8694677" y="1375910"/>
                </a:cubicBezTo>
                <a:cubicBezTo>
                  <a:pt x="8691369" y="1368821"/>
                  <a:pt x="8681916" y="1364094"/>
                  <a:pt x="8673881" y="1360786"/>
                </a:cubicBezTo>
                <a:cubicBezTo>
                  <a:pt x="8611020" y="1333845"/>
                  <a:pt x="8548631" y="1305960"/>
                  <a:pt x="8485298" y="1280910"/>
                </a:cubicBezTo>
                <a:cubicBezTo>
                  <a:pt x="8407313" y="1250188"/>
                  <a:pt x="8328382" y="1221357"/>
                  <a:pt x="8248979" y="1194417"/>
                </a:cubicBezTo>
                <a:cubicBezTo>
                  <a:pt x="8226764" y="1186854"/>
                  <a:pt x="8201715" y="1188272"/>
                  <a:pt x="8178083" y="1185436"/>
                </a:cubicBezTo>
                <a:cubicBezTo>
                  <a:pt x="8237635" y="1224193"/>
                  <a:pt x="8279227" y="1278074"/>
                  <a:pt x="8344451" y="1304069"/>
                </a:cubicBezTo>
                <a:cubicBezTo>
                  <a:pt x="8395497" y="1324393"/>
                  <a:pt x="8436143" y="1358423"/>
                  <a:pt x="8496168" y="1335736"/>
                </a:cubicBezTo>
                <a:cubicBezTo>
                  <a:pt x="8486716" y="1348025"/>
                  <a:pt x="8476790" y="1359368"/>
                  <a:pt x="8464502" y="1374020"/>
                </a:cubicBezTo>
                <a:close/>
                <a:moveTo>
                  <a:pt x="9971749" y="2596266"/>
                </a:moveTo>
                <a:cubicBezTo>
                  <a:pt x="9974113" y="2593902"/>
                  <a:pt x="9976476" y="2592012"/>
                  <a:pt x="9978839" y="2589649"/>
                </a:cubicBezTo>
                <a:cubicBezTo>
                  <a:pt x="9947172" y="2545693"/>
                  <a:pt x="9915505" y="2501738"/>
                  <a:pt x="9877693" y="2449275"/>
                </a:cubicBezTo>
                <a:cubicBezTo>
                  <a:pt x="9906052" y="2452111"/>
                  <a:pt x="9918341" y="2453056"/>
                  <a:pt x="9932520" y="2454474"/>
                </a:cubicBezTo>
                <a:cubicBezTo>
                  <a:pt x="9920704" y="2430842"/>
                  <a:pt x="9911724" y="2410518"/>
                  <a:pt x="9900380" y="2391613"/>
                </a:cubicBezTo>
                <a:cubicBezTo>
                  <a:pt x="9889983" y="2374598"/>
                  <a:pt x="9873440" y="2360891"/>
                  <a:pt x="9864932" y="2342931"/>
                </a:cubicBezTo>
                <a:cubicBezTo>
                  <a:pt x="9814833" y="2237532"/>
                  <a:pt x="9768986" y="2220517"/>
                  <a:pt x="9677295" y="2267781"/>
                </a:cubicBezTo>
                <a:cubicBezTo>
                  <a:pt x="9673987" y="2295194"/>
                  <a:pt x="9671623" y="2316936"/>
                  <a:pt x="9668787" y="2342458"/>
                </a:cubicBezTo>
                <a:cubicBezTo>
                  <a:pt x="9682021" y="2343876"/>
                  <a:pt x="9698564" y="2345767"/>
                  <a:pt x="9708016" y="2347185"/>
                </a:cubicBezTo>
                <a:cubicBezTo>
                  <a:pt x="9708016" y="2366090"/>
                  <a:pt x="9708016" y="2382160"/>
                  <a:pt x="9708016" y="2398702"/>
                </a:cubicBezTo>
                <a:cubicBezTo>
                  <a:pt x="9742046" y="2392558"/>
                  <a:pt x="9776076" y="2386414"/>
                  <a:pt x="9820505" y="2378379"/>
                </a:cubicBezTo>
                <a:cubicBezTo>
                  <a:pt x="9822868" y="2383578"/>
                  <a:pt x="9832321" y="2402483"/>
                  <a:pt x="9841300" y="2420916"/>
                </a:cubicBezTo>
                <a:cubicBezTo>
                  <a:pt x="9838465" y="2422807"/>
                  <a:pt x="9835629" y="2424225"/>
                  <a:pt x="9832321" y="2426115"/>
                </a:cubicBezTo>
                <a:cubicBezTo>
                  <a:pt x="9822395" y="2419971"/>
                  <a:pt x="9812470" y="2413827"/>
                  <a:pt x="9801599" y="2407210"/>
                </a:cubicBezTo>
                <a:cubicBezTo>
                  <a:pt x="9798291" y="2422334"/>
                  <a:pt x="9798763" y="2437931"/>
                  <a:pt x="9791673" y="2447857"/>
                </a:cubicBezTo>
                <a:cubicBezTo>
                  <a:pt x="9786475" y="2455419"/>
                  <a:pt x="9770878" y="2455419"/>
                  <a:pt x="9769459" y="2455892"/>
                </a:cubicBezTo>
                <a:cubicBezTo>
                  <a:pt x="9801126" y="2498429"/>
                  <a:pt x="9829484" y="2535768"/>
                  <a:pt x="9857371" y="2573579"/>
                </a:cubicBezTo>
                <a:cubicBezTo>
                  <a:pt x="9870604" y="2592485"/>
                  <a:pt x="9891873" y="2606664"/>
                  <a:pt x="9911251" y="2623206"/>
                </a:cubicBezTo>
                <a:cubicBezTo>
                  <a:pt x="9928267" y="2637858"/>
                  <a:pt x="9942918" y="2654873"/>
                  <a:pt x="9958988" y="2670470"/>
                </a:cubicBezTo>
                <a:cubicBezTo>
                  <a:pt x="9962769" y="2667162"/>
                  <a:pt x="9966078" y="2663380"/>
                  <a:pt x="9969858" y="2660072"/>
                </a:cubicBezTo>
                <a:cubicBezTo>
                  <a:pt x="9959933" y="2636440"/>
                  <a:pt x="9950481" y="2612808"/>
                  <a:pt x="9937247" y="2581614"/>
                </a:cubicBezTo>
                <a:cubicBezTo>
                  <a:pt x="9955207" y="2589176"/>
                  <a:pt x="9963715" y="2592485"/>
                  <a:pt x="9971749" y="2596266"/>
                </a:cubicBezTo>
                <a:close/>
                <a:moveTo>
                  <a:pt x="9770878" y="3473957"/>
                </a:moveTo>
                <a:cubicBezTo>
                  <a:pt x="9771350" y="3473485"/>
                  <a:pt x="9771350" y="3473012"/>
                  <a:pt x="9771823" y="3472539"/>
                </a:cubicBezTo>
                <a:cubicBezTo>
                  <a:pt x="9816250" y="3546271"/>
                  <a:pt x="9860206" y="3620948"/>
                  <a:pt x="9907470" y="3692789"/>
                </a:cubicBezTo>
                <a:cubicBezTo>
                  <a:pt x="9909833" y="3696570"/>
                  <a:pt x="9961352" y="3677192"/>
                  <a:pt x="9960879" y="3671521"/>
                </a:cubicBezTo>
                <a:cubicBezTo>
                  <a:pt x="9958042" y="3637963"/>
                  <a:pt x="9946226" y="3605351"/>
                  <a:pt x="9936301" y="3568013"/>
                </a:cubicBezTo>
                <a:cubicBezTo>
                  <a:pt x="9941028" y="3561868"/>
                  <a:pt x="9955207" y="3544381"/>
                  <a:pt x="9960879" y="3536818"/>
                </a:cubicBezTo>
                <a:cubicBezTo>
                  <a:pt x="9935356" y="3523584"/>
                  <a:pt x="9917396" y="3514604"/>
                  <a:pt x="9891873" y="3501370"/>
                </a:cubicBezTo>
                <a:cubicBezTo>
                  <a:pt x="9921649" y="3479156"/>
                  <a:pt x="9943391" y="3463087"/>
                  <a:pt x="9959933" y="3450798"/>
                </a:cubicBezTo>
                <a:cubicBezTo>
                  <a:pt x="9936301" y="3442763"/>
                  <a:pt x="9911724" y="3433783"/>
                  <a:pt x="9886674" y="3425275"/>
                </a:cubicBezTo>
                <a:cubicBezTo>
                  <a:pt x="9888564" y="3419604"/>
                  <a:pt x="9890928" y="3413932"/>
                  <a:pt x="9892819" y="3407788"/>
                </a:cubicBezTo>
                <a:cubicBezTo>
                  <a:pt x="9901325" y="3408733"/>
                  <a:pt x="9910306" y="3409206"/>
                  <a:pt x="9931575" y="3411096"/>
                </a:cubicBezTo>
                <a:cubicBezTo>
                  <a:pt x="9903689" y="3364305"/>
                  <a:pt x="9880530" y="3326021"/>
                  <a:pt x="9854535" y="3282538"/>
                </a:cubicBezTo>
                <a:cubicBezTo>
                  <a:pt x="9823340" y="3343981"/>
                  <a:pt x="9796873" y="3396444"/>
                  <a:pt x="9767096" y="3454579"/>
                </a:cubicBezTo>
                <a:cubicBezTo>
                  <a:pt x="9763315" y="3442290"/>
                  <a:pt x="9761897" y="3437564"/>
                  <a:pt x="9760480" y="3432838"/>
                </a:cubicBezTo>
                <a:cubicBezTo>
                  <a:pt x="9759062" y="3427166"/>
                  <a:pt x="9757643" y="3421967"/>
                  <a:pt x="9756698" y="3416295"/>
                </a:cubicBezTo>
                <a:cubicBezTo>
                  <a:pt x="9751027" y="3419131"/>
                  <a:pt x="9745354" y="3422439"/>
                  <a:pt x="9739683" y="3425275"/>
                </a:cubicBezTo>
                <a:cubicBezTo>
                  <a:pt x="9750554" y="3441345"/>
                  <a:pt x="9760480" y="3457887"/>
                  <a:pt x="9770878" y="3473957"/>
                </a:cubicBezTo>
                <a:close/>
                <a:moveTo>
                  <a:pt x="8390770" y="6424646"/>
                </a:moveTo>
                <a:cubicBezTo>
                  <a:pt x="8415820" y="6441189"/>
                  <a:pt x="8435198" y="6455841"/>
                  <a:pt x="8455994" y="6466238"/>
                </a:cubicBezTo>
                <a:cubicBezTo>
                  <a:pt x="8467810" y="6471910"/>
                  <a:pt x="8484352" y="6475691"/>
                  <a:pt x="8496641" y="6472383"/>
                </a:cubicBezTo>
                <a:cubicBezTo>
                  <a:pt x="8575100" y="6449223"/>
                  <a:pt x="8653558" y="6424173"/>
                  <a:pt x="8731543" y="6398178"/>
                </a:cubicBezTo>
                <a:cubicBezTo>
                  <a:pt x="8813309" y="6370765"/>
                  <a:pt x="8887987" y="6329173"/>
                  <a:pt x="8953684" y="6273402"/>
                </a:cubicBezTo>
                <a:cubicBezTo>
                  <a:pt x="8963609" y="6265367"/>
                  <a:pt x="8965972" y="6247879"/>
                  <a:pt x="8973534" y="6230391"/>
                </a:cubicBezTo>
                <a:cubicBezTo>
                  <a:pt x="8925798" y="6247879"/>
                  <a:pt x="8886096" y="6262058"/>
                  <a:pt x="8846394" y="6276710"/>
                </a:cubicBezTo>
                <a:cubicBezTo>
                  <a:pt x="8823235" y="6284745"/>
                  <a:pt x="8801021" y="6297506"/>
                  <a:pt x="8777389" y="6306487"/>
                </a:cubicBezTo>
                <a:cubicBezTo>
                  <a:pt x="8764155" y="6311685"/>
                  <a:pt x="8747613" y="6307904"/>
                  <a:pt x="8734379" y="6313103"/>
                </a:cubicBezTo>
                <a:cubicBezTo>
                  <a:pt x="8720200" y="6318775"/>
                  <a:pt x="8708856" y="6333427"/>
                  <a:pt x="8694205" y="6337681"/>
                </a:cubicBezTo>
                <a:cubicBezTo>
                  <a:pt x="8593532" y="6367930"/>
                  <a:pt x="8491915" y="6396288"/>
                  <a:pt x="8390770" y="6424646"/>
                </a:cubicBezTo>
                <a:close/>
                <a:moveTo>
                  <a:pt x="9650355" y="2128352"/>
                </a:moveTo>
                <a:cubicBezTo>
                  <a:pt x="9622941" y="2135915"/>
                  <a:pt x="9601200" y="2140641"/>
                  <a:pt x="9580876" y="2149149"/>
                </a:cubicBezTo>
                <a:cubicBezTo>
                  <a:pt x="9577095" y="2151039"/>
                  <a:pt x="9575677" y="2173726"/>
                  <a:pt x="9579459" y="2176562"/>
                </a:cubicBezTo>
                <a:cubicBezTo>
                  <a:pt x="9598364" y="2187905"/>
                  <a:pt x="9619633" y="2204447"/>
                  <a:pt x="9639484" y="2203030"/>
                </a:cubicBezTo>
                <a:cubicBezTo>
                  <a:pt x="9669733" y="2200666"/>
                  <a:pt x="9698564" y="2185542"/>
                  <a:pt x="9738738" y="2172308"/>
                </a:cubicBezTo>
                <a:cubicBezTo>
                  <a:pt x="9693837" y="2122681"/>
                  <a:pt x="9657444" y="2080616"/>
                  <a:pt x="9618215" y="2040442"/>
                </a:cubicBezTo>
                <a:cubicBezTo>
                  <a:pt x="9608290" y="2030043"/>
                  <a:pt x="9578513" y="2027208"/>
                  <a:pt x="9578513" y="2021063"/>
                </a:cubicBezTo>
                <a:cubicBezTo>
                  <a:pt x="9578986" y="1983252"/>
                  <a:pt x="9553936" y="1978526"/>
                  <a:pt x="9526995" y="1977580"/>
                </a:cubicBezTo>
                <a:cubicBezTo>
                  <a:pt x="9502891" y="1976635"/>
                  <a:pt x="9478786" y="1979471"/>
                  <a:pt x="9440975" y="1981834"/>
                </a:cubicBezTo>
                <a:cubicBezTo>
                  <a:pt x="9486821" y="2043277"/>
                  <a:pt x="9519906" y="2087705"/>
                  <a:pt x="9550627" y="2128352"/>
                </a:cubicBezTo>
                <a:cubicBezTo>
                  <a:pt x="9578986" y="2107084"/>
                  <a:pt x="9604036" y="2088178"/>
                  <a:pt x="9634757" y="2064546"/>
                </a:cubicBezTo>
                <a:cubicBezTo>
                  <a:pt x="9643265" y="2098104"/>
                  <a:pt x="9647518" y="2116064"/>
                  <a:pt x="9650355" y="2128352"/>
                </a:cubicBezTo>
                <a:close/>
                <a:moveTo>
                  <a:pt x="9403636" y="2924278"/>
                </a:moveTo>
                <a:cubicBezTo>
                  <a:pt x="9390875" y="2913879"/>
                  <a:pt x="9378587" y="2903954"/>
                  <a:pt x="9366771" y="2894028"/>
                </a:cubicBezTo>
                <a:cubicBezTo>
                  <a:pt x="9357791" y="2886466"/>
                  <a:pt x="9349283" y="2878904"/>
                  <a:pt x="9340303" y="2870869"/>
                </a:cubicBezTo>
                <a:cubicBezTo>
                  <a:pt x="9337939" y="2882213"/>
                  <a:pt x="9336049" y="2893083"/>
                  <a:pt x="9331323" y="2917188"/>
                </a:cubicBezTo>
                <a:cubicBezTo>
                  <a:pt x="9321397" y="2892611"/>
                  <a:pt x="9314307" y="2875123"/>
                  <a:pt x="9307218" y="2858108"/>
                </a:cubicBezTo>
                <a:cubicBezTo>
                  <a:pt x="9298238" y="2865198"/>
                  <a:pt x="9289258" y="2872760"/>
                  <a:pt x="9280750" y="2879849"/>
                </a:cubicBezTo>
                <a:cubicBezTo>
                  <a:pt x="9314307" y="2936566"/>
                  <a:pt x="9347392" y="2992810"/>
                  <a:pt x="9382840" y="3052836"/>
                </a:cubicBezTo>
                <a:cubicBezTo>
                  <a:pt x="9393239" y="3044328"/>
                  <a:pt x="9401273" y="3037238"/>
                  <a:pt x="9411198" y="3028731"/>
                </a:cubicBezTo>
                <a:cubicBezTo>
                  <a:pt x="9446174" y="3050472"/>
                  <a:pt x="9478786" y="3070796"/>
                  <a:pt x="9511398" y="3091119"/>
                </a:cubicBezTo>
                <a:cubicBezTo>
                  <a:pt x="9508090" y="3097736"/>
                  <a:pt x="9504781" y="3103881"/>
                  <a:pt x="9501000" y="3110497"/>
                </a:cubicBezTo>
                <a:cubicBezTo>
                  <a:pt x="9495329" y="3087811"/>
                  <a:pt x="9489657" y="3065124"/>
                  <a:pt x="9484458" y="3041965"/>
                </a:cubicBezTo>
                <a:cubicBezTo>
                  <a:pt x="9476423" y="3004626"/>
                  <a:pt x="9471697" y="2965870"/>
                  <a:pt x="9460353" y="2929476"/>
                </a:cubicBezTo>
                <a:cubicBezTo>
                  <a:pt x="9449955" y="2892138"/>
                  <a:pt x="9428214" y="2887884"/>
                  <a:pt x="9403636" y="2924278"/>
                </a:cubicBezTo>
                <a:close/>
                <a:moveTo>
                  <a:pt x="9242466" y="1663275"/>
                </a:moveTo>
                <a:cubicBezTo>
                  <a:pt x="9177242" y="1598996"/>
                  <a:pt x="9067117" y="1592852"/>
                  <a:pt x="8979206" y="1637753"/>
                </a:cubicBezTo>
                <a:cubicBezTo>
                  <a:pt x="9018435" y="1660439"/>
                  <a:pt x="9056719" y="1683126"/>
                  <a:pt x="9095476" y="1705340"/>
                </a:cubicBezTo>
                <a:cubicBezTo>
                  <a:pt x="9100675" y="1708176"/>
                  <a:pt x="9108237" y="1706758"/>
                  <a:pt x="9114381" y="1709121"/>
                </a:cubicBezTo>
                <a:cubicBezTo>
                  <a:pt x="9135177" y="1716211"/>
                  <a:pt x="9160227" y="1719047"/>
                  <a:pt x="9175824" y="1732280"/>
                </a:cubicBezTo>
                <a:cubicBezTo>
                  <a:pt x="9231123" y="1779544"/>
                  <a:pt x="9283113" y="1830589"/>
                  <a:pt x="9336049" y="1880217"/>
                </a:cubicBezTo>
                <a:cubicBezTo>
                  <a:pt x="9371970" y="1846659"/>
                  <a:pt x="9361099" y="1816410"/>
                  <a:pt x="9335104" y="1811211"/>
                </a:cubicBezTo>
                <a:cubicBezTo>
                  <a:pt x="9292566" y="1802704"/>
                  <a:pt x="9280750" y="1763002"/>
                  <a:pt x="9252864" y="1747878"/>
                </a:cubicBezTo>
                <a:cubicBezTo>
                  <a:pt x="9205128" y="1778127"/>
                  <a:pt x="9198984" y="1735589"/>
                  <a:pt x="9182441" y="1713848"/>
                </a:cubicBezTo>
                <a:cubicBezTo>
                  <a:pt x="9174406" y="1703449"/>
                  <a:pt x="9170625" y="1688798"/>
                  <a:pt x="9160700" y="1680763"/>
                </a:cubicBezTo>
                <a:cubicBezTo>
                  <a:pt x="9140849" y="1664220"/>
                  <a:pt x="9118162" y="1650986"/>
                  <a:pt x="9096893" y="1636807"/>
                </a:cubicBezTo>
                <a:cubicBezTo>
                  <a:pt x="9099729" y="1631608"/>
                  <a:pt x="9102565" y="1626409"/>
                  <a:pt x="9105401" y="1621683"/>
                </a:cubicBezTo>
                <a:cubicBezTo>
                  <a:pt x="9146520" y="1633499"/>
                  <a:pt x="9187640" y="1646260"/>
                  <a:pt x="9242466" y="1663275"/>
                </a:cubicBezTo>
                <a:close/>
                <a:moveTo>
                  <a:pt x="7855270" y="6461984"/>
                </a:moveTo>
                <a:cubicBezTo>
                  <a:pt x="7853851" y="6468602"/>
                  <a:pt x="7852434" y="6475219"/>
                  <a:pt x="7851488" y="6481836"/>
                </a:cubicBezTo>
                <a:cubicBezTo>
                  <a:pt x="7878902" y="6496015"/>
                  <a:pt x="7904897" y="6517756"/>
                  <a:pt x="7933728" y="6522955"/>
                </a:cubicBezTo>
                <a:cubicBezTo>
                  <a:pt x="7997061" y="6534299"/>
                  <a:pt x="8058505" y="6494597"/>
                  <a:pt x="8126565" y="6516811"/>
                </a:cubicBezTo>
                <a:cubicBezTo>
                  <a:pt x="8155868" y="6526264"/>
                  <a:pt x="8196988" y="6500269"/>
                  <a:pt x="8232436" y="6489398"/>
                </a:cubicBezTo>
                <a:cubicBezTo>
                  <a:pt x="8248979" y="6484671"/>
                  <a:pt x="8264575" y="6477582"/>
                  <a:pt x="8280645" y="6471437"/>
                </a:cubicBezTo>
                <a:cubicBezTo>
                  <a:pt x="8279700" y="6468129"/>
                  <a:pt x="8278754" y="6465293"/>
                  <a:pt x="8277809" y="6461984"/>
                </a:cubicBezTo>
                <a:cubicBezTo>
                  <a:pt x="8136963" y="6461984"/>
                  <a:pt x="7996116" y="6461984"/>
                  <a:pt x="7855270" y="6461984"/>
                </a:cubicBezTo>
                <a:close/>
                <a:moveTo>
                  <a:pt x="9073734" y="6243625"/>
                </a:moveTo>
                <a:cubicBezTo>
                  <a:pt x="9132814" y="6178874"/>
                  <a:pt x="9219307" y="6141535"/>
                  <a:pt x="9262317" y="6043226"/>
                </a:cubicBezTo>
                <a:cubicBezTo>
                  <a:pt x="9224033" y="6050788"/>
                  <a:pt x="9190949" y="6047480"/>
                  <a:pt x="9176769" y="6062132"/>
                </a:cubicBezTo>
                <a:cubicBezTo>
                  <a:pt x="9154083" y="6085291"/>
                  <a:pt x="9135650" y="6097107"/>
                  <a:pt x="9102093" y="6098998"/>
                </a:cubicBezTo>
                <a:cubicBezTo>
                  <a:pt x="9085077" y="6099943"/>
                  <a:pt x="9064754" y="6131610"/>
                  <a:pt x="9055774" y="6153351"/>
                </a:cubicBezTo>
                <a:cubicBezTo>
                  <a:pt x="9046793" y="6176038"/>
                  <a:pt x="9049629" y="6203451"/>
                  <a:pt x="9046793" y="6232754"/>
                </a:cubicBezTo>
                <a:cubicBezTo>
                  <a:pt x="9050102" y="6233700"/>
                  <a:pt x="9062391" y="6238899"/>
                  <a:pt x="9073734" y="6243625"/>
                </a:cubicBezTo>
                <a:close/>
                <a:moveTo>
                  <a:pt x="7045165" y="4203240"/>
                </a:moveTo>
                <a:cubicBezTo>
                  <a:pt x="7039966" y="4127145"/>
                  <a:pt x="6975687" y="4114856"/>
                  <a:pt x="6929841" y="4079881"/>
                </a:cubicBezTo>
                <a:cubicBezTo>
                  <a:pt x="6864617" y="4030254"/>
                  <a:pt x="6819244" y="4096424"/>
                  <a:pt x="6762527" y="4101150"/>
                </a:cubicBezTo>
                <a:cubicBezTo>
                  <a:pt x="6855637" y="4134707"/>
                  <a:pt x="6949220" y="4168737"/>
                  <a:pt x="7045165" y="4203240"/>
                </a:cubicBezTo>
                <a:close/>
                <a:moveTo>
                  <a:pt x="9756698" y="5404690"/>
                </a:moveTo>
                <a:cubicBezTo>
                  <a:pt x="9764733" y="5408471"/>
                  <a:pt x="9772768" y="5412252"/>
                  <a:pt x="9780330" y="5416033"/>
                </a:cubicBezTo>
                <a:cubicBezTo>
                  <a:pt x="9791673" y="5399019"/>
                  <a:pt x="9806326" y="5383894"/>
                  <a:pt x="9813415" y="5365461"/>
                </a:cubicBezTo>
                <a:cubicBezTo>
                  <a:pt x="9830903" y="5320560"/>
                  <a:pt x="9842719" y="5273769"/>
                  <a:pt x="9886674" y="5243993"/>
                </a:cubicBezTo>
                <a:cubicBezTo>
                  <a:pt x="9895654" y="5237848"/>
                  <a:pt x="9899908" y="5218470"/>
                  <a:pt x="9898962" y="5206181"/>
                </a:cubicBezTo>
                <a:cubicBezTo>
                  <a:pt x="9897072" y="5183968"/>
                  <a:pt x="9889509" y="5162226"/>
                  <a:pt x="9881948" y="5130087"/>
                </a:cubicBezTo>
                <a:cubicBezTo>
                  <a:pt x="9835156" y="5112126"/>
                  <a:pt x="9826649" y="5185385"/>
                  <a:pt x="9826176" y="5198619"/>
                </a:cubicBezTo>
                <a:cubicBezTo>
                  <a:pt x="9824286" y="5247774"/>
                  <a:pt x="9801599" y="5282749"/>
                  <a:pt x="9780330" y="5322451"/>
                </a:cubicBezTo>
                <a:cubicBezTo>
                  <a:pt x="9767096" y="5347028"/>
                  <a:pt x="9764260" y="5377277"/>
                  <a:pt x="9756698" y="5404690"/>
                </a:cubicBezTo>
                <a:close/>
                <a:moveTo>
                  <a:pt x="2495064" y="5274714"/>
                </a:moveTo>
                <a:cubicBezTo>
                  <a:pt x="2499791" y="5302127"/>
                  <a:pt x="2497428" y="5331903"/>
                  <a:pt x="2510189" y="5351282"/>
                </a:cubicBezTo>
                <a:cubicBezTo>
                  <a:pt x="2541383" y="5397600"/>
                  <a:pt x="2592901" y="5393819"/>
                  <a:pt x="2651035" y="5397128"/>
                </a:cubicBezTo>
                <a:cubicBezTo>
                  <a:pt x="2605189" y="5345138"/>
                  <a:pt x="2586756" y="5278968"/>
                  <a:pt x="2495064" y="5274714"/>
                </a:cubicBezTo>
                <a:close/>
                <a:moveTo>
                  <a:pt x="7606661" y="6603304"/>
                </a:moveTo>
                <a:cubicBezTo>
                  <a:pt x="7605243" y="6605667"/>
                  <a:pt x="7603352" y="6607558"/>
                  <a:pt x="7601935" y="6609921"/>
                </a:cubicBezTo>
                <a:cubicBezTo>
                  <a:pt x="7620840" y="6625991"/>
                  <a:pt x="7644472" y="6639224"/>
                  <a:pt x="7658179" y="6659076"/>
                </a:cubicBezTo>
                <a:cubicBezTo>
                  <a:pt x="7701189" y="6720046"/>
                  <a:pt x="7756015" y="6724299"/>
                  <a:pt x="7799971" y="6672309"/>
                </a:cubicBezTo>
                <a:cubicBezTo>
                  <a:pt x="7737110" y="6649623"/>
                  <a:pt x="7671885" y="6626463"/>
                  <a:pt x="7606661" y="6603304"/>
                </a:cubicBezTo>
                <a:close/>
                <a:moveTo>
                  <a:pt x="3734325" y="5719940"/>
                </a:moveTo>
                <a:cubicBezTo>
                  <a:pt x="3737161" y="5726557"/>
                  <a:pt x="3739997" y="5733175"/>
                  <a:pt x="3742833" y="5739792"/>
                </a:cubicBezTo>
                <a:cubicBezTo>
                  <a:pt x="3795296" y="5718050"/>
                  <a:pt x="3848231" y="5696308"/>
                  <a:pt x="3900694" y="5674567"/>
                </a:cubicBezTo>
                <a:cubicBezTo>
                  <a:pt x="3897386" y="5667005"/>
                  <a:pt x="3894077" y="5658970"/>
                  <a:pt x="3890769" y="5651408"/>
                </a:cubicBezTo>
                <a:cubicBezTo>
                  <a:pt x="3838779" y="5674095"/>
                  <a:pt x="3786788" y="5696781"/>
                  <a:pt x="3734325" y="5719940"/>
                </a:cubicBezTo>
                <a:close/>
                <a:moveTo>
                  <a:pt x="7544273" y="6668528"/>
                </a:moveTo>
                <a:cubicBezTo>
                  <a:pt x="7498899" y="6644896"/>
                  <a:pt x="7466287" y="6627881"/>
                  <a:pt x="7433675" y="6610866"/>
                </a:cubicBezTo>
                <a:cubicBezTo>
                  <a:pt x="7430366" y="6616538"/>
                  <a:pt x="7427531" y="6622682"/>
                  <a:pt x="7424223" y="6628354"/>
                </a:cubicBezTo>
                <a:cubicBezTo>
                  <a:pt x="7469123" y="6654822"/>
                  <a:pt x="7514497" y="6681289"/>
                  <a:pt x="7569323" y="6713429"/>
                </a:cubicBezTo>
                <a:cubicBezTo>
                  <a:pt x="7567904" y="6684598"/>
                  <a:pt x="7567432" y="6674200"/>
                  <a:pt x="7566959" y="6659548"/>
                </a:cubicBezTo>
                <a:cubicBezTo>
                  <a:pt x="7551835" y="6665219"/>
                  <a:pt x="7540964" y="6669473"/>
                  <a:pt x="7544273" y="6668528"/>
                </a:cubicBezTo>
                <a:close/>
                <a:moveTo>
                  <a:pt x="9516597" y="3460723"/>
                </a:moveTo>
                <a:cubicBezTo>
                  <a:pt x="9526050" y="3463559"/>
                  <a:pt x="9535975" y="3466868"/>
                  <a:pt x="9545428" y="3469703"/>
                </a:cubicBezTo>
                <a:cubicBezTo>
                  <a:pt x="9552518" y="3435674"/>
                  <a:pt x="9561498" y="3401643"/>
                  <a:pt x="9563861" y="3367141"/>
                </a:cubicBezTo>
                <a:cubicBezTo>
                  <a:pt x="9564334" y="3361942"/>
                  <a:pt x="9534085" y="3354380"/>
                  <a:pt x="9508090" y="3344454"/>
                </a:cubicBezTo>
                <a:cubicBezTo>
                  <a:pt x="9518488" y="3377066"/>
                  <a:pt x="9525105" y="3397862"/>
                  <a:pt x="9534085" y="3425275"/>
                </a:cubicBezTo>
                <a:cubicBezTo>
                  <a:pt x="9530777" y="3431892"/>
                  <a:pt x="9523687" y="3446544"/>
                  <a:pt x="9516597" y="3460723"/>
                </a:cubicBezTo>
                <a:close/>
                <a:moveTo>
                  <a:pt x="10068167" y="3676720"/>
                </a:moveTo>
                <a:cubicBezTo>
                  <a:pt x="10055406" y="3632764"/>
                  <a:pt x="10044535" y="3596371"/>
                  <a:pt x="10034138" y="3559505"/>
                </a:cubicBezTo>
                <a:cubicBezTo>
                  <a:pt x="10023740" y="3602042"/>
                  <a:pt x="9970331" y="3655451"/>
                  <a:pt x="10068167" y="3676720"/>
                </a:cubicBezTo>
                <a:close/>
                <a:moveTo>
                  <a:pt x="9933465" y="4939140"/>
                </a:moveTo>
                <a:cubicBezTo>
                  <a:pt x="9907943" y="4951429"/>
                  <a:pt x="9888092" y="4954737"/>
                  <a:pt x="9881003" y="4966080"/>
                </a:cubicBezTo>
                <a:cubicBezTo>
                  <a:pt x="9872495" y="4978369"/>
                  <a:pt x="9873913" y="4998220"/>
                  <a:pt x="9873913" y="5014762"/>
                </a:cubicBezTo>
                <a:cubicBezTo>
                  <a:pt x="9873913" y="5018071"/>
                  <a:pt x="9890456" y="5026106"/>
                  <a:pt x="9891873" y="5024688"/>
                </a:cubicBezTo>
                <a:cubicBezTo>
                  <a:pt x="9901799" y="5014290"/>
                  <a:pt x="9911724" y="5002474"/>
                  <a:pt x="9918341" y="4989712"/>
                </a:cubicBezTo>
                <a:cubicBezTo>
                  <a:pt x="9924012" y="4979314"/>
                  <a:pt x="9925431" y="4966553"/>
                  <a:pt x="9933465" y="4939140"/>
                </a:cubicBezTo>
                <a:close/>
                <a:moveTo>
                  <a:pt x="7114171" y="4182917"/>
                </a:moveTo>
                <a:cubicBezTo>
                  <a:pt x="7104245" y="4200404"/>
                  <a:pt x="7097628" y="4212220"/>
                  <a:pt x="7087230" y="4229708"/>
                </a:cubicBezTo>
                <a:cubicBezTo>
                  <a:pt x="7117952" y="4242469"/>
                  <a:pt x="7144892" y="4253340"/>
                  <a:pt x="7171833" y="4264683"/>
                </a:cubicBezTo>
                <a:cubicBezTo>
                  <a:pt x="7173250" y="4260430"/>
                  <a:pt x="7174669" y="4256176"/>
                  <a:pt x="7176087" y="4251922"/>
                </a:cubicBezTo>
                <a:cubicBezTo>
                  <a:pt x="7156708" y="4230181"/>
                  <a:pt x="7136857" y="4208439"/>
                  <a:pt x="7114171" y="4182917"/>
                </a:cubicBezTo>
                <a:close/>
                <a:moveTo>
                  <a:pt x="9941500" y="5239739"/>
                </a:moveTo>
                <a:cubicBezTo>
                  <a:pt x="9961824" y="5210435"/>
                  <a:pt x="9982147" y="5181131"/>
                  <a:pt x="10002471" y="5151828"/>
                </a:cubicBezTo>
                <a:cubicBezTo>
                  <a:pt x="9997745" y="5148520"/>
                  <a:pt x="9993018" y="5144738"/>
                  <a:pt x="9987819" y="5141430"/>
                </a:cubicBezTo>
                <a:cubicBezTo>
                  <a:pt x="9941028" y="5150883"/>
                  <a:pt x="9947644" y="5200037"/>
                  <a:pt x="9941500" y="5239739"/>
                </a:cubicBezTo>
                <a:close/>
              </a:path>
            </a:pathLst>
          </a:custGeom>
          <a:solidFill>
            <a:srgbClr val="000000"/>
          </a:solidFill>
          <a:ln w="4723" cap="flat">
            <a:noFill/>
            <a:prstDash val="solid"/>
            <a:miter/>
          </a:ln>
        </p:spPr>
        <p:txBody>
          <a:bodyPr rtlCol="0" anchor="ctr"/>
          <a:lstStyle/>
          <a:p>
            <a:endParaRPr lang="zh-CN" altLang="en-US"/>
          </a:p>
        </p:txBody>
      </p:sp>
      <p:sp>
        <p:nvSpPr>
          <p:cNvPr id="12" name="图形 10">
            <a:extLst>
              <a:ext uri="{FF2B5EF4-FFF2-40B4-BE49-F238E27FC236}">
                <a16:creationId xmlns:a16="http://schemas.microsoft.com/office/drawing/2014/main" xmlns="" id="{3F800B96-988F-4C45-AA02-FC0A3579A9BD}"/>
              </a:ext>
            </a:extLst>
          </p:cNvPr>
          <p:cNvSpPr/>
          <p:nvPr/>
        </p:nvSpPr>
        <p:spPr>
          <a:xfrm>
            <a:off x="8557282" y="4228278"/>
            <a:ext cx="2999118" cy="2004301"/>
          </a:xfrm>
          <a:custGeom>
            <a:avLst/>
            <a:gdLst>
              <a:gd name="connsiteX0" fmla="*/ 5648232 w 10261909"/>
              <a:gd name="connsiteY0" fmla="*/ 1204750 h 6858000"/>
              <a:gd name="connsiteX1" fmla="*/ 5706776 w 10261909"/>
              <a:gd name="connsiteY1" fmla="*/ 1292984 h 6858000"/>
              <a:gd name="connsiteX2" fmla="*/ 5763229 w 10261909"/>
              <a:gd name="connsiteY2" fmla="*/ 1277093 h 6858000"/>
              <a:gd name="connsiteX3" fmla="*/ 5732284 w 10261909"/>
              <a:gd name="connsiteY3" fmla="*/ 1221895 h 6858000"/>
              <a:gd name="connsiteX4" fmla="*/ 5746502 w 10261909"/>
              <a:gd name="connsiteY4" fmla="*/ 1208514 h 6858000"/>
              <a:gd name="connsiteX5" fmla="*/ 5806300 w 10261909"/>
              <a:gd name="connsiteY5" fmla="*/ 1266221 h 6858000"/>
              <a:gd name="connsiteX6" fmla="*/ 5781628 w 10261909"/>
              <a:gd name="connsiteY6" fmla="*/ 1172133 h 6858000"/>
              <a:gd name="connsiteX7" fmla="*/ 5905407 w 10261909"/>
              <a:gd name="connsiteY7" fmla="*/ 1127806 h 6858000"/>
              <a:gd name="connsiteX8" fmla="*/ 5966460 w 10261909"/>
              <a:gd name="connsiteY8" fmla="*/ 1139097 h 6858000"/>
              <a:gd name="connsiteX9" fmla="*/ 6068494 w 10261909"/>
              <a:gd name="connsiteY9" fmla="*/ 1139515 h 6858000"/>
              <a:gd name="connsiteX10" fmla="*/ 6113238 w 10261909"/>
              <a:gd name="connsiteY10" fmla="*/ 1219804 h 6858000"/>
              <a:gd name="connsiteX11" fmla="*/ 6086475 w 10261909"/>
              <a:gd name="connsiteY11" fmla="*/ 1233186 h 6858000"/>
              <a:gd name="connsiteX12" fmla="*/ 6088148 w 10261909"/>
              <a:gd name="connsiteY12" fmla="*/ 1244894 h 6858000"/>
              <a:gd name="connsiteX13" fmla="*/ 6137492 w 10261909"/>
              <a:gd name="connsiteY13" fmla="*/ 1236949 h 6858000"/>
              <a:gd name="connsiteX14" fmla="*/ 6110729 w 10261909"/>
              <a:gd name="connsiteY14" fmla="*/ 1147042 h 6858000"/>
              <a:gd name="connsiteX15" fmla="*/ 6265452 w 10261909"/>
              <a:gd name="connsiteY15" fmla="*/ 1045009 h 6858000"/>
              <a:gd name="connsiteX16" fmla="*/ 6323159 w 10261909"/>
              <a:gd name="connsiteY16" fmla="*/ 1113170 h 6858000"/>
              <a:gd name="connsiteX17" fmla="*/ 6366649 w 10261909"/>
              <a:gd name="connsiteY17" fmla="*/ 1024936 h 6858000"/>
              <a:gd name="connsiteX18" fmla="*/ 6367067 w 10261909"/>
              <a:gd name="connsiteY18" fmla="*/ 1018664 h 6858000"/>
              <a:gd name="connsiteX19" fmla="*/ 6469519 w 10261909"/>
              <a:gd name="connsiteY19" fmla="*/ 818778 h 6858000"/>
              <a:gd name="connsiteX20" fmla="*/ 6539354 w 10261909"/>
              <a:gd name="connsiteY20" fmla="*/ 912449 h 6858000"/>
              <a:gd name="connsiteX21" fmla="*/ 6492519 w 10261909"/>
              <a:gd name="connsiteY21" fmla="*/ 789506 h 6858000"/>
              <a:gd name="connsiteX22" fmla="*/ 6578662 w 10261909"/>
              <a:gd name="connsiteY22" fmla="*/ 767343 h 6858000"/>
              <a:gd name="connsiteX23" fmla="*/ 6737985 w 10261909"/>
              <a:gd name="connsiteY23" fmla="*/ 835087 h 6858000"/>
              <a:gd name="connsiteX24" fmla="*/ 6708295 w 10261909"/>
              <a:gd name="connsiteY24" fmla="*/ 816269 h 6858000"/>
              <a:gd name="connsiteX25" fmla="*/ 6656024 w 10261909"/>
              <a:gd name="connsiteY25" fmla="*/ 760234 h 6858000"/>
              <a:gd name="connsiteX26" fmla="*/ 6735894 w 10261909"/>
              <a:gd name="connsiteY26" fmla="*/ 707545 h 6858000"/>
              <a:gd name="connsiteX27" fmla="*/ 6809910 w 10261909"/>
              <a:gd name="connsiteY27" fmla="*/ 683291 h 6858000"/>
              <a:gd name="connsiteX28" fmla="*/ 6851309 w 10261909"/>
              <a:gd name="connsiteY28" fmla="*/ 739744 h 6858000"/>
              <a:gd name="connsiteX29" fmla="*/ 6896053 w 10261909"/>
              <a:gd name="connsiteY29" fmla="*/ 763580 h 6858000"/>
              <a:gd name="connsiteX30" fmla="*/ 6844619 w 10261909"/>
              <a:gd name="connsiteY30" fmla="*/ 862686 h 6858000"/>
              <a:gd name="connsiteX31" fmla="*/ 6915708 w 10261909"/>
              <a:gd name="connsiteY31" fmla="*/ 916630 h 6858000"/>
              <a:gd name="connsiteX32" fmla="*/ 6948325 w 10261909"/>
              <a:gd name="connsiteY32" fmla="*/ 877322 h 6858000"/>
              <a:gd name="connsiteX33" fmla="*/ 6995996 w 10261909"/>
              <a:gd name="connsiteY33" fmla="*/ 949248 h 6858000"/>
              <a:gd name="connsiteX34" fmla="*/ 6925744 w 10261909"/>
              <a:gd name="connsiteY34" fmla="*/ 945066 h 6858000"/>
              <a:gd name="connsiteX35" fmla="*/ 7008959 w 10261909"/>
              <a:gd name="connsiteY35" fmla="*/ 1131152 h 6858000"/>
              <a:gd name="connsiteX36" fmla="*/ 6944143 w 10261909"/>
              <a:gd name="connsiteY36" fmla="*/ 1147042 h 6858000"/>
              <a:gd name="connsiteX37" fmla="*/ 6942471 w 10261909"/>
              <a:gd name="connsiteY37" fmla="*/ 1159587 h 6858000"/>
              <a:gd name="connsiteX38" fmla="*/ 7024850 w 10261909"/>
              <a:gd name="connsiteY38" fmla="*/ 1167115 h 6858000"/>
              <a:gd name="connsiteX39" fmla="*/ 7174137 w 10261909"/>
              <a:gd name="connsiteY39" fmla="*/ 1217713 h 6858000"/>
              <a:gd name="connsiteX40" fmla="*/ 7067085 w 10261909"/>
              <a:gd name="connsiteY40" fmla="*/ 1101462 h 6858000"/>
              <a:gd name="connsiteX41" fmla="*/ 7115593 w 10261909"/>
              <a:gd name="connsiteY41" fmla="*/ 1104389 h 6858000"/>
              <a:gd name="connsiteX42" fmla="*/ 7049522 w 10261909"/>
              <a:gd name="connsiteY42" fmla="*/ 1012810 h 6858000"/>
              <a:gd name="connsiteX43" fmla="*/ 7005196 w 10261909"/>
              <a:gd name="connsiteY43" fmla="*/ 963465 h 6858000"/>
              <a:gd name="connsiteX44" fmla="*/ 7100957 w 10261909"/>
              <a:gd name="connsiteY44" fmla="*/ 978101 h 6858000"/>
              <a:gd name="connsiteX45" fmla="*/ 7180409 w 10261909"/>
              <a:gd name="connsiteY45" fmla="*/ 1062154 h 6858000"/>
              <a:gd name="connsiteX46" fmla="*/ 7285371 w 10261909"/>
              <a:gd name="connsiteY46" fmla="*/ 1211023 h 6858000"/>
              <a:gd name="connsiteX47" fmla="*/ 7235608 w 10261909"/>
              <a:gd name="connsiteY47" fmla="*/ 1071353 h 6858000"/>
              <a:gd name="connsiteX48" fmla="*/ 7286207 w 10261909"/>
              <a:gd name="connsiteY48" fmla="*/ 1060063 h 6858000"/>
              <a:gd name="connsiteX49" fmla="*/ 7190027 w 10261909"/>
              <a:gd name="connsiteY49" fmla="*/ 925412 h 6858000"/>
              <a:gd name="connsiteX50" fmla="*/ 7270735 w 10261909"/>
              <a:gd name="connsiteY50" fmla="*/ 972665 h 6858000"/>
              <a:gd name="connsiteX51" fmla="*/ 7312133 w 10261909"/>
              <a:gd name="connsiteY51" fmla="*/ 1027446 h 6858000"/>
              <a:gd name="connsiteX52" fmla="*/ 7343078 w 10261909"/>
              <a:gd name="connsiteY52" fmla="*/ 981865 h 6858000"/>
              <a:gd name="connsiteX53" fmla="*/ 7406640 w 10261909"/>
              <a:gd name="connsiteY53" fmla="*/ 820033 h 6858000"/>
              <a:gd name="connsiteX54" fmla="*/ 7436748 w 10261909"/>
              <a:gd name="connsiteY54" fmla="*/ 791179 h 6858000"/>
              <a:gd name="connsiteX55" fmla="*/ 7452639 w 10261909"/>
              <a:gd name="connsiteY55" fmla="*/ 800379 h 6858000"/>
              <a:gd name="connsiteX56" fmla="*/ 7438421 w 10261909"/>
              <a:gd name="connsiteY56" fmla="*/ 742253 h 6858000"/>
              <a:gd name="connsiteX57" fmla="*/ 7470202 w 10261909"/>
              <a:gd name="connsiteY57" fmla="*/ 847632 h 6858000"/>
              <a:gd name="connsiteX58" fmla="*/ 7492783 w 10261909"/>
              <a:gd name="connsiteY58" fmla="*/ 1004446 h 6858000"/>
              <a:gd name="connsiteX59" fmla="*/ 7587708 w 10261909"/>
              <a:gd name="connsiteY59" fmla="*/ 873559 h 6858000"/>
              <a:gd name="connsiteX60" fmla="*/ 7690578 w 10261909"/>
              <a:gd name="connsiteY60" fmla="*/ 996919 h 6858000"/>
              <a:gd name="connsiteX61" fmla="*/ 7770449 w 10261909"/>
              <a:gd name="connsiteY61" fmla="*/ 983119 h 6858000"/>
              <a:gd name="connsiteX62" fmla="*/ 7779648 w 10261909"/>
              <a:gd name="connsiteY62" fmla="*/ 908685 h 6858000"/>
              <a:gd name="connsiteX63" fmla="*/ 7821465 w 10261909"/>
              <a:gd name="connsiteY63" fmla="*/ 855577 h 6858000"/>
              <a:gd name="connsiteX64" fmla="*/ 7844883 w 10261909"/>
              <a:gd name="connsiteY64" fmla="*/ 790343 h 6858000"/>
              <a:gd name="connsiteX65" fmla="*/ 7796793 w 10261909"/>
              <a:gd name="connsiteY65" fmla="*/ 761907 h 6858000"/>
              <a:gd name="connsiteX66" fmla="*/ 7739922 w 10261909"/>
              <a:gd name="connsiteY66" fmla="*/ 723854 h 6858000"/>
              <a:gd name="connsiteX67" fmla="*/ 7665487 w 10261909"/>
              <a:gd name="connsiteY67" fmla="*/ 662382 h 6858000"/>
              <a:gd name="connsiteX68" fmla="*/ 7603598 w 10261909"/>
              <a:gd name="connsiteY68" fmla="*/ 581257 h 6858000"/>
              <a:gd name="connsiteX69" fmla="*/ 7642070 w 10261909"/>
              <a:gd name="connsiteY69" fmla="*/ 505987 h 6858000"/>
              <a:gd name="connsiteX70" fmla="*/ 7681378 w 10261909"/>
              <a:gd name="connsiteY70" fmla="*/ 627674 h 6858000"/>
              <a:gd name="connsiteX71" fmla="*/ 7811429 w 10261909"/>
              <a:gd name="connsiteY71" fmla="*/ 468769 h 6858000"/>
              <a:gd name="connsiteX72" fmla="*/ 7946498 w 10261909"/>
              <a:gd name="connsiteY72" fmla="*/ 341646 h 6858000"/>
              <a:gd name="connsiteX73" fmla="*/ 7905936 w 10261909"/>
              <a:gd name="connsiteY73" fmla="*/ 292720 h 6858000"/>
              <a:gd name="connsiteX74" fmla="*/ 7954444 w 10261909"/>
              <a:gd name="connsiteY74" fmla="*/ 268047 h 6858000"/>
              <a:gd name="connsiteX75" fmla="*/ 7982461 w 10261909"/>
              <a:gd name="connsiteY75" fmla="*/ 86561 h 6858000"/>
              <a:gd name="connsiteX76" fmla="*/ 8005878 w 10261909"/>
              <a:gd name="connsiteY76" fmla="*/ 0 h 6858000"/>
              <a:gd name="connsiteX77" fmla="*/ 8047696 w 10261909"/>
              <a:gd name="connsiteY77" fmla="*/ 120433 h 6858000"/>
              <a:gd name="connsiteX78" fmla="*/ 8080313 w 10261909"/>
              <a:gd name="connsiteY78" fmla="*/ 221630 h 6858000"/>
              <a:gd name="connsiteX79" fmla="*/ 8104567 w 10261909"/>
              <a:gd name="connsiteY79" fmla="*/ 293556 h 6858000"/>
              <a:gd name="connsiteX80" fmla="*/ 8088258 w 10261909"/>
              <a:gd name="connsiteY80" fmla="*/ 306937 h 6858000"/>
              <a:gd name="connsiteX81" fmla="*/ 8193637 w 10261909"/>
              <a:gd name="connsiteY81" fmla="*/ 359209 h 6858000"/>
              <a:gd name="connsiteX82" fmla="*/ 8184438 w 10261909"/>
              <a:gd name="connsiteY82" fmla="*/ 405207 h 6858000"/>
              <a:gd name="connsiteX83" fmla="*/ 8301107 w 10261909"/>
              <a:gd name="connsiteY83" fmla="*/ 294810 h 6858000"/>
              <a:gd name="connsiteX84" fmla="*/ 8344597 w 10261909"/>
              <a:gd name="connsiteY84" fmla="*/ 493441 h 6858000"/>
              <a:gd name="connsiteX85" fmla="*/ 8375960 w 10261909"/>
              <a:gd name="connsiteY85" fmla="*/ 306101 h 6858000"/>
              <a:gd name="connsiteX86" fmla="*/ 8407322 w 10261909"/>
              <a:gd name="connsiteY86" fmla="*/ 390153 h 6858000"/>
              <a:gd name="connsiteX87" fmla="*/ 8465448 w 10261909"/>
              <a:gd name="connsiteY87" fmla="*/ 506823 h 6858000"/>
              <a:gd name="connsiteX88" fmla="*/ 8493884 w 10261909"/>
              <a:gd name="connsiteY88" fmla="*/ 592130 h 6858000"/>
              <a:gd name="connsiteX89" fmla="*/ 8494720 w 10261909"/>
              <a:gd name="connsiteY89" fmla="*/ 679109 h 6858000"/>
              <a:gd name="connsiteX90" fmla="*/ 8621007 w 10261909"/>
              <a:gd name="connsiteY90" fmla="*/ 771943 h 6858000"/>
              <a:gd name="connsiteX91" fmla="*/ 8599681 w 10261909"/>
              <a:gd name="connsiteY91" fmla="*/ 699182 h 6858000"/>
              <a:gd name="connsiteX92" fmla="*/ 8662407 w 10261909"/>
              <a:gd name="connsiteY92" fmla="*/ 571221 h 6858000"/>
              <a:gd name="connsiteX93" fmla="*/ 8649024 w 10261909"/>
              <a:gd name="connsiteY93" fmla="*/ 477133 h 6858000"/>
              <a:gd name="connsiteX94" fmla="*/ 8752313 w 10261909"/>
              <a:gd name="connsiteY94" fmla="*/ 688727 h 6858000"/>
              <a:gd name="connsiteX95" fmla="*/ 8848493 w 10261909"/>
              <a:gd name="connsiteY95" fmla="*/ 641892 h 6858000"/>
              <a:gd name="connsiteX96" fmla="*/ 8856438 w 10261909"/>
              <a:gd name="connsiteY96" fmla="*/ 655274 h 6858000"/>
              <a:gd name="connsiteX97" fmla="*/ 8777821 w 10261909"/>
              <a:gd name="connsiteY97" fmla="*/ 712981 h 6858000"/>
              <a:gd name="connsiteX98" fmla="*/ 8783258 w 10261909"/>
              <a:gd name="connsiteY98" fmla="*/ 734308 h 6858000"/>
              <a:gd name="connsiteX99" fmla="*/ 8858110 w 10261909"/>
              <a:gd name="connsiteY99" fmla="*/ 726781 h 6858000"/>
              <a:gd name="connsiteX100" fmla="*/ 8871492 w 10261909"/>
              <a:gd name="connsiteY100" fmla="*/ 774870 h 6858000"/>
              <a:gd name="connsiteX101" fmla="*/ 8802911 w 10261909"/>
              <a:gd name="connsiteY101" fmla="*/ 786161 h 6858000"/>
              <a:gd name="connsiteX102" fmla="*/ 8882364 w 10261909"/>
              <a:gd name="connsiteY102" fmla="*/ 950084 h 6858000"/>
              <a:gd name="connsiteX103" fmla="*/ 8858110 w 10261909"/>
              <a:gd name="connsiteY103" fmla="*/ 986465 h 6858000"/>
              <a:gd name="connsiteX104" fmla="*/ 8894073 w 10261909"/>
              <a:gd name="connsiteY104" fmla="*/ 1094353 h 6858000"/>
              <a:gd name="connsiteX105" fmla="*/ 8847656 w 10261909"/>
              <a:gd name="connsiteY105" fmla="*/ 1118607 h 6858000"/>
              <a:gd name="connsiteX106" fmla="*/ 8924181 w 10261909"/>
              <a:gd name="connsiteY106" fmla="*/ 1166696 h 6858000"/>
              <a:gd name="connsiteX107" fmla="*/ 8906618 w 10261909"/>
              <a:gd name="connsiteY107" fmla="*/ 1219804 h 6858000"/>
              <a:gd name="connsiteX108" fmla="*/ 8945508 w 10261909"/>
              <a:gd name="connsiteY108" fmla="*/ 1269148 h 6858000"/>
              <a:gd name="connsiteX109" fmla="*/ 8820057 w 10261909"/>
              <a:gd name="connsiteY109" fmla="*/ 1166696 h 6858000"/>
              <a:gd name="connsiteX110" fmla="*/ 8805002 w 10261909"/>
              <a:gd name="connsiteY110" fmla="*/ 1211441 h 6858000"/>
              <a:gd name="connsiteX111" fmla="*/ 8848493 w 10261909"/>
              <a:gd name="connsiteY111" fmla="*/ 1325601 h 6858000"/>
              <a:gd name="connsiteX112" fmla="*/ 9006560 w 10261909"/>
              <a:gd name="connsiteY112" fmla="*/ 1326856 h 6858000"/>
              <a:gd name="connsiteX113" fmla="*/ 9070959 w 10261909"/>
              <a:gd name="connsiteY113" fmla="*/ 1328528 h 6858000"/>
              <a:gd name="connsiteX114" fmla="*/ 9144557 w 10261909"/>
              <a:gd name="connsiteY114" fmla="*/ 1277093 h 6858000"/>
              <a:gd name="connsiteX115" fmla="*/ 9307643 w 10261909"/>
              <a:gd name="connsiteY115" fmla="*/ 1275421 h 6858000"/>
              <a:gd name="connsiteX116" fmla="*/ 9356570 w 10261909"/>
              <a:gd name="connsiteY116" fmla="*/ 1100207 h 6858000"/>
              <a:gd name="connsiteX117" fmla="*/ 9453167 w 10261909"/>
              <a:gd name="connsiteY117" fmla="*/ 1040827 h 6858000"/>
              <a:gd name="connsiteX118" fmla="*/ 9539728 w 10261909"/>
              <a:gd name="connsiteY118" fmla="*/ 1210186 h 6858000"/>
              <a:gd name="connsiteX119" fmla="*/ 9569837 w 10261909"/>
              <a:gd name="connsiteY119" fmla="*/ 1314729 h 6858000"/>
              <a:gd name="connsiteX120" fmla="*/ 9564818 w 10261909"/>
              <a:gd name="connsiteY120" fmla="*/ 1373273 h 6858000"/>
              <a:gd name="connsiteX121" fmla="*/ 9694870 w 10261909"/>
              <a:gd name="connsiteY121" fmla="*/ 1698610 h 6858000"/>
              <a:gd name="connsiteX122" fmla="*/ 9816139 w 10261909"/>
              <a:gd name="connsiteY122" fmla="*/ 1413417 h 6858000"/>
              <a:gd name="connsiteX123" fmla="*/ 9994280 w 10261909"/>
              <a:gd name="connsiteY123" fmla="*/ 1416344 h 6858000"/>
              <a:gd name="connsiteX124" fmla="*/ 10078332 w 10261909"/>
              <a:gd name="connsiteY124" fmla="*/ 1483670 h 6858000"/>
              <a:gd name="connsiteX125" fmla="*/ 9997625 w 10261909"/>
              <a:gd name="connsiteY125" fmla="*/ 1494124 h 6858000"/>
              <a:gd name="connsiteX126" fmla="*/ 9933227 w 10261909"/>
              <a:gd name="connsiteY126" fmla="*/ 1465270 h 6858000"/>
              <a:gd name="connsiteX127" fmla="*/ 9913573 w 10261909"/>
              <a:gd name="connsiteY127" fmla="*/ 1537614 h 6858000"/>
              <a:gd name="connsiteX128" fmla="*/ 9922773 w 10261909"/>
              <a:gd name="connsiteY128" fmla="*/ 1648011 h 6858000"/>
              <a:gd name="connsiteX129" fmla="*/ 9908973 w 10261909"/>
              <a:gd name="connsiteY129" fmla="*/ 1729136 h 6858000"/>
              <a:gd name="connsiteX130" fmla="*/ 9903537 w 10261909"/>
              <a:gd name="connsiteY130" fmla="*/ 1833679 h 6858000"/>
              <a:gd name="connsiteX131" fmla="*/ 9967099 w 10261909"/>
              <a:gd name="connsiteY131" fmla="*/ 2074545 h 6858000"/>
              <a:gd name="connsiteX132" fmla="*/ 9987589 w 10261909"/>
              <a:gd name="connsiteY132" fmla="*/ 2177415 h 6858000"/>
              <a:gd name="connsiteX133" fmla="*/ 10005152 w 10261909"/>
              <a:gd name="connsiteY133" fmla="*/ 2235959 h 6858000"/>
              <a:gd name="connsiteX134" fmla="*/ 10061188 w 10261909"/>
              <a:gd name="connsiteY134" fmla="*/ 2161107 h 6858000"/>
              <a:gd name="connsiteX135" fmla="*/ 10090877 w 10261909"/>
              <a:gd name="connsiteY135" fmla="*/ 2071618 h 6858000"/>
              <a:gd name="connsiteX136" fmla="*/ 10179529 w 10261909"/>
              <a:gd name="connsiteY136" fmla="*/ 2019347 h 6858000"/>
              <a:gd name="connsiteX137" fmla="*/ 10191238 w 10261909"/>
              <a:gd name="connsiteY137" fmla="*/ 2303703 h 6858000"/>
              <a:gd name="connsiteX138" fmla="*/ 10246019 w 10261909"/>
              <a:gd name="connsiteY138" fmla="*/ 2583877 h 6858000"/>
              <a:gd name="connsiteX139" fmla="*/ 10243928 w 10261909"/>
              <a:gd name="connsiteY139" fmla="*/ 2729819 h 6858000"/>
              <a:gd name="connsiteX140" fmla="*/ 10225528 w 10261909"/>
              <a:gd name="connsiteY140" fmla="*/ 2777490 h 6858000"/>
              <a:gd name="connsiteX141" fmla="*/ 10235982 w 10261909"/>
              <a:gd name="connsiteY141" fmla="*/ 2962740 h 6858000"/>
              <a:gd name="connsiteX142" fmla="*/ 10243928 w 10261909"/>
              <a:gd name="connsiteY142" fmla="*/ 3034247 h 6858000"/>
              <a:gd name="connsiteX143" fmla="*/ 10148166 w 10261909"/>
              <a:gd name="connsiteY143" fmla="*/ 2861543 h 6858000"/>
              <a:gd name="connsiteX144" fmla="*/ 10130603 w 10261909"/>
              <a:gd name="connsiteY144" fmla="*/ 3017102 h 6858000"/>
              <a:gd name="connsiteX145" fmla="*/ 10114713 w 10261909"/>
              <a:gd name="connsiteY145" fmla="*/ 3053901 h 6858000"/>
              <a:gd name="connsiteX146" fmla="*/ 10087532 w 10261909"/>
              <a:gd name="connsiteY146" fmla="*/ 3038010 h 6858000"/>
              <a:gd name="connsiteX147" fmla="*/ 10087950 w 10261909"/>
              <a:gd name="connsiteY147" fmla="*/ 3389692 h 6858000"/>
              <a:gd name="connsiteX148" fmla="*/ 10099659 w 10261909"/>
              <a:gd name="connsiteY148" fmla="*/ 3512216 h 6858000"/>
              <a:gd name="connsiteX149" fmla="*/ 10036515 w 10261909"/>
              <a:gd name="connsiteY149" fmla="*/ 3563233 h 6858000"/>
              <a:gd name="connsiteX150" fmla="*/ 9975463 w 10261909"/>
              <a:gd name="connsiteY150" fmla="*/ 3623031 h 6858000"/>
              <a:gd name="connsiteX151" fmla="*/ 9993026 w 10261909"/>
              <a:gd name="connsiteY151" fmla="*/ 3693702 h 6858000"/>
              <a:gd name="connsiteX152" fmla="*/ 10005571 w 10261909"/>
              <a:gd name="connsiteY152" fmla="*/ 3805772 h 6858000"/>
              <a:gd name="connsiteX153" fmla="*/ 10033588 w 10261909"/>
              <a:gd name="connsiteY153" fmla="*/ 3889824 h 6858000"/>
              <a:gd name="connsiteX154" fmla="*/ 10029406 w 10261909"/>
              <a:gd name="connsiteY154" fmla="*/ 4078837 h 6858000"/>
              <a:gd name="connsiteX155" fmla="*/ 10014352 w 10261909"/>
              <a:gd name="connsiteY155" fmla="*/ 4118146 h 6858000"/>
              <a:gd name="connsiteX156" fmla="*/ 10100914 w 10261909"/>
              <a:gd name="connsiteY156" fmla="*/ 4425919 h 6858000"/>
              <a:gd name="connsiteX157" fmla="*/ 10102586 w 10261909"/>
              <a:gd name="connsiteY157" fmla="*/ 4576461 h 6858000"/>
              <a:gd name="connsiteX158" fmla="*/ 10008079 w 10261909"/>
              <a:gd name="connsiteY158" fmla="*/ 4697730 h 6858000"/>
              <a:gd name="connsiteX159" fmla="*/ 10005571 w 10261909"/>
              <a:gd name="connsiteY159" fmla="*/ 4785964 h 6858000"/>
              <a:gd name="connsiteX160" fmla="*/ 9742959 w 10261909"/>
              <a:gd name="connsiteY160" fmla="*/ 4872526 h 6858000"/>
              <a:gd name="connsiteX161" fmla="*/ 9844575 w 10261909"/>
              <a:gd name="connsiteY161" fmla="*/ 5045648 h 6858000"/>
              <a:gd name="connsiteX162" fmla="*/ 9774741 w 10261909"/>
              <a:gd name="connsiteY162" fmla="*/ 5012194 h 6858000"/>
              <a:gd name="connsiteX163" fmla="*/ 9702397 w 10261909"/>
              <a:gd name="connsiteY163" fmla="*/ 5004668 h 6858000"/>
              <a:gd name="connsiteX164" fmla="*/ 9683579 w 10261909"/>
              <a:gd name="connsiteY164" fmla="*/ 5077011 h 6858000"/>
              <a:gd name="connsiteX165" fmla="*/ 9746723 w 10261909"/>
              <a:gd name="connsiteY165" fmla="*/ 5334604 h 6858000"/>
              <a:gd name="connsiteX166" fmla="*/ 9747141 w 10261909"/>
              <a:gd name="connsiteY166" fmla="*/ 5389803 h 6858000"/>
              <a:gd name="connsiteX167" fmla="*/ 9724142 w 10261909"/>
              <a:gd name="connsiteY167" fmla="*/ 5395239 h 6858000"/>
              <a:gd name="connsiteX168" fmla="*/ 9640508 w 10261909"/>
              <a:gd name="connsiteY168" fmla="*/ 5199117 h 6858000"/>
              <a:gd name="connsiteX169" fmla="*/ 9529274 w 10261909"/>
              <a:gd name="connsiteY169" fmla="*/ 5146428 h 6858000"/>
              <a:gd name="connsiteX170" fmla="*/ 9448985 w 10261909"/>
              <a:gd name="connsiteY170" fmla="*/ 5143082 h 6858000"/>
              <a:gd name="connsiteX171" fmla="*/ 9521748 w 10261909"/>
              <a:gd name="connsiteY171" fmla="*/ 5095829 h 6858000"/>
              <a:gd name="connsiteX172" fmla="*/ 9410514 w 10261909"/>
              <a:gd name="connsiteY172" fmla="*/ 5040212 h 6858000"/>
              <a:gd name="connsiteX173" fmla="*/ 9228191 w 10261909"/>
              <a:gd name="connsiteY173" fmla="*/ 5019722 h 6858000"/>
              <a:gd name="connsiteX174" fmla="*/ 9092285 w 10261909"/>
              <a:gd name="connsiteY174" fmla="*/ 5040630 h 6858000"/>
              <a:gd name="connsiteX175" fmla="*/ 9052978 w 10261909"/>
              <a:gd name="connsiteY175" fmla="*/ 4976650 h 6858000"/>
              <a:gd name="connsiteX176" fmla="*/ 9140794 w 10261909"/>
              <a:gd name="connsiteY176" fmla="*/ 4951142 h 6858000"/>
              <a:gd name="connsiteX177" fmla="*/ 8911636 w 10261909"/>
              <a:gd name="connsiteY177" fmla="*/ 4888416 h 6858000"/>
              <a:gd name="connsiteX178" fmla="*/ 8912472 w 10261909"/>
              <a:gd name="connsiteY178" fmla="*/ 5067393 h 6858000"/>
              <a:gd name="connsiteX179" fmla="*/ 8923345 w 10261909"/>
              <a:gd name="connsiteY179" fmla="*/ 5176536 h 6858000"/>
              <a:gd name="connsiteX180" fmla="*/ 9114449 w 10261909"/>
              <a:gd name="connsiteY180" fmla="*/ 5286933 h 6858000"/>
              <a:gd name="connsiteX181" fmla="*/ 9114449 w 10261909"/>
              <a:gd name="connsiteY181" fmla="*/ 5374331 h 6858000"/>
              <a:gd name="connsiteX182" fmla="*/ 9023706 w 10261909"/>
              <a:gd name="connsiteY182" fmla="*/ 5345059 h 6858000"/>
              <a:gd name="connsiteX183" fmla="*/ 8928781 w 10261909"/>
              <a:gd name="connsiteY183" fmla="*/ 5501036 h 6858000"/>
              <a:gd name="connsiteX184" fmla="*/ 8854347 w 10261909"/>
              <a:gd name="connsiteY184" fmla="*/ 5498109 h 6858000"/>
              <a:gd name="connsiteX185" fmla="*/ 8765276 w 10261909"/>
              <a:gd name="connsiteY185" fmla="*/ 5452528 h 6858000"/>
              <a:gd name="connsiteX186" fmla="*/ 8743531 w 10261909"/>
              <a:gd name="connsiteY186" fmla="*/ 5522781 h 6858000"/>
              <a:gd name="connsiteX187" fmla="*/ 8633971 w 10261909"/>
              <a:gd name="connsiteY187" fmla="*/ 5536163 h 6858000"/>
              <a:gd name="connsiteX188" fmla="*/ 8534864 w 10261909"/>
              <a:gd name="connsiteY188" fmla="*/ 5513163 h 6858000"/>
              <a:gd name="connsiteX189" fmla="*/ 8468793 w 10261909"/>
              <a:gd name="connsiteY189" fmla="*/ 5513163 h 6858000"/>
              <a:gd name="connsiteX190" fmla="*/ 8385996 w 10261909"/>
              <a:gd name="connsiteY190" fmla="*/ 5556653 h 6858000"/>
              <a:gd name="connsiteX191" fmla="*/ 8379723 w 10261909"/>
              <a:gd name="connsiteY191" fmla="*/ 5619797 h 6858000"/>
              <a:gd name="connsiteX192" fmla="*/ 8325779 w 10261909"/>
              <a:gd name="connsiteY192" fmla="*/ 5566689 h 6858000"/>
              <a:gd name="connsiteX193" fmla="*/ 8234618 w 10261909"/>
              <a:gd name="connsiteY193" fmla="*/ 5599724 h 6858000"/>
              <a:gd name="connsiteX194" fmla="*/ 8233363 w 10261909"/>
              <a:gd name="connsiteY194" fmla="*/ 5506054 h 6858000"/>
              <a:gd name="connsiteX195" fmla="*/ 8201164 w 10261909"/>
              <a:gd name="connsiteY195" fmla="*/ 5370149 h 6858000"/>
              <a:gd name="connsiteX196" fmla="*/ 8181092 w 10261909"/>
              <a:gd name="connsiteY196" fmla="*/ 5312441 h 6858000"/>
              <a:gd name="connsiteX197" fmla="*/ 7988734 w 10261909"/>
              <a:gd name="connsiteY197" fmla="*/ 5135973 h 6858000"/>
              <a:gd name="connsiteX198" fmla="*/ 7974098 w 10261909"/>
              <a:gd name="connsiteY198" fmla="*/ 5208317 h 6858000"/>
              <a:gd name="connsiteX199" fmla="*/ 7876246 w 10261909"/>
              <a:gd name="connsiteY199" fmla="*/ 5298641 h 6858000"/>
              <a:gd name="connsiteX200" fmla="*/ 7839028 w 10261909"/>
              <a:gd name="connsiteY200" fmla="*/ 5336277 h 6858000"/>
              <a:gd name="connsiteX201" fmla="*/ 7906354 w 10261909"/>
              <a:gd name="connsiteY201" fmla="*/ 5464237 h 6858000"/>
              <a:gd name="connsiteX202" fmla="*/ 7897572 w 10261909"/>
              <a:gd name="connsiteY202" fmla="*/ 5481382 h 6858000"/>
              <a:gd name="connsiteX203" fmla="*/ 7829411 w 10261909"/>
              <a:gd name="connsiteY203" fmla="*/ 5481382 h 6858000"/>
              <a:gd name="connsiteX204" fmla="*/ 7709814 w 10261909"/>
              <a:gd name="connsiteY204" fmla="*/ 5688377 h 6858000"/>
              <a:gd name="connsiteX205" fmla="*/ 7709814 w 10261909"/>
              <a:gd name="connsiteY205" fmla="*/ 5861500 h 6858000"/>
              <a:gd name="connsiteX206" fmla="*/ 7680960 w 10261909"/>
              <a:gd name="connsiteY206" fmla="*/ 5921298 h 6858000"/>
              <a:gd name="connsiteX207" fmla="*/ 7556345 w 10261909"/>
              <a:gd name="connsiteY207" fmla="*/ 5661196 h 6858000"/>
              <a:gd name="connsiteX208" fmla="*/ 7379459 w 10261909"/>
              <a:gd name="connsiteY208" fmla="*/ 5990296 h 6858000"/>
              <a:gd name="connsiteX209" fmla="*/ 7373186 w 10261909"/>
              <a:gd name="connsiteY209" fmla="*/ 6013295 h 6858000"/>
              <a:gd name="connsiteX210" fmla="*/ 7343496 w 10261909"/>
              <a:gd name="connsiteY210" fmla="*/ 6237435 h 6858000"/>
              <a:gd name="connsiteX211" fmla="*/ 7336805 w 10261909"/>
              <a:gd name="connsiteY211" fmla="*/ 6537263 h 6858000"/>
              <a:gd name="connsiteX212" fmla="*/ 7218881 w 10261909"/>
              <a:gd name="connsiteY212" fmla="*/ 6563608 h 6858000"/>
              <a:gd name="connsiteX213" fmla="*/ 7229754 w 10261909"/>
              <a:gd name="connsiteY213" fmla="*/ 6660206 h 6858000"/>
              <a:gd name="connsiteX214" fmla="*/ 7029032 w 10261909"/>
              <a:gd name="connsiteY214" fmla="*/ 6468683 h 6858000"/>
              <a:gd name="connsiteX215" fmla="*/ 6911526 w 10261909"/>
              <a:gd name="connsiteY215" fmla="*/ 6165928 h 6858000"/>
              <a:gd name="connsiteX216" fmla="*/ 6789002 w 10261909"/>
              <a:gd name="connsiteY216" fmla="*/ 6137074 h 6858000"/>
              <a:gd name="connsiteX217" fmla="*/ 6665223 w 10261909"/>
              <a:gd name="connsiteY217" fmla="*/ 6234926 h 6858000"/>
              <a:gd name="connsiteX218" fmla="*/ 6609188 w 10261909"/>
              <a:gd name="connsiteY218" fmla="*/ 6232835 h 6858000"/>
              <a:gd name="connsiteX219" fmla="*/ 6537681 w 10261909"/>
              <a:gd name="connsiteY219" fmla="*/ 6163837 h 6858000"/>
              <a:gd name="connsiteX220" fmla="*/ 6376685 w 10261909"/>
              <a:gd name="connsiteY220" fmla="*/ 6149619 h 6858000"/>
              <a:gd name="connsiteX221" fmla="*/ 6200218 w 10261909"/>
              <a:gd name="connsiteY221" fmla="*/ 5935516 h 6858000"/>
              <a:gd name="connsiteX222" fmla="*/ 6062639 w 10261909"/>
              <a:gd name="connsiteY222" fmla="*/ 5827209 h 6858000"/>
              <a:gd name="connsiteX223" fmla="*/ 6008695 w 10261909"/>
              <a:gd name="connsiteY223" fmla="*/ 5829300 h 6858000"/>
              <a:gd name="connsiteX224" fmla="*/ 6002005 w 10261909"/>
              <a:gd name="connsiteY224" fmla="*/ 5886171 h 6858000"/>
              <a:gd name="connsiteX225" fmla="*/ 6053021 w 10261909"/>
              <a:gd name="connsiteY225" fmla="*/ 6009114 h 6858000"/>
              <a:gd name="connsiteX226" fmla="*/ 6124528 w 10261909"/>
              <a:gd name="connsiteY226" fmla="*/ 6051349 h 6858000"/>
              <a:gd name="connsiteX227" fmla="*/ 6220708 w 10261909"/>
              <a:gd name="connsiteY227" fmla="*/ 6150455 h 6858000"/>
              <a:gd name="connsiteX228" fmla="*/ 6118256 w 10261909"/>
              <a:gd name="connsiteY228" fmla="*/ 6241198 h 6858000"/>
              <a:gd name="connsiteX229" fmla="*/ 6091493 w 10261909"/>
              <a:gd name="connsiteY229" fmla="*/ 6252071 h 6858000"/>
              <a:gd name="connsiteX230" fmla="*/ 6051767 w 10261909"/>
              <a:gd name="connsiteY230" fmla="*/ 6472029 h 6858000"/>
              <a:gd name="connsiteX231" fmla="*/ 6008277 w 10261909"/>
              <a:gd name="connsiteY231" fmla="*/ 6564444 h 6858000"/>
              <a:gd name="connsiteX232" fmla="*/ 5936770 w 10261909"/>
              <a:gd name="connsiteY232" fmla="*/ 6621316 h 6858000"/>
              <a:gd name="connsiteX233" fmla="*/ 5851881 w 10261909"/>
              <a:gd name="connsiteY233" fmla="*/ 6653933 h 6858000"/>
              <a:gd name="connsiteX234" fmla="*/ 5729357 w 10261909"/>
              <a:gd name="connsiteY234" fmla="*/ 6668987 h 6858000"/>
              <a:gd name="connsiteX235" fmla="*/ 5440401 w 10261909"/>
              <a:gd name="connsiteY235" fmla="*/ 6622988 h 6858000"/>
              <a:gd name="connsiteX236" fmla="*/ 5322477 w 10261909"/>
              <a:gd name="connsiteY236" fmla="*/ 6557335 h 6858000"/>
              <a:gd name="connsiteX237" fmla="*/ 5255570 w 10261909"/>
              <a:gd name="connsiteY237" fmla="*/ 6631352 h 6858000"/>
              <a:gd name="connsiteX238" fmla="*/ 5238006 w 10261909"/>
              <a:gd name="connsiteY238" fmla="*/ 6621734 h 6858000"/>
              <a:gd name="connsiteX239" fmla="*/ 5277733 w 10261909"/>
              <a:gd name="connsiteY239" fmla="*/ 6555244 h 6858000"/>
              <a:gd name="connsiteX240" fmla="*/ 5274388 w 10261909"/>
              <a:gd name="connsiteY240" fmla="*/ 6466592 h 6858000"/>
              <a:gd name="connsiteX241" fmla="*/ 5219607 w 10261909"/>
              <a:gd name="connsiteY241" fmla="*/ 6388813 h 6858000"/>
              <a:gd name="connsiteX242" fmla="*/ 5133046 w 10261909"/>
              <a:gd name="connsiteY242" fmla="*/ 6356195 h 6858000"/>
              <a:gd name="connsiteX243" fmla="*/ 5024321 w 10261909"/>
              <a:gd name="connsiteY243" fmla="*/ 6366231 h 6858000"/>
              <a:gd name="connsiteX244" fmla="*/ 5105446 w 10261909"/>
              <a:gd name="connsiteY244" fmla="*/ 6312705 h 6858000"/>
              <a:gd name="connsiteX245" fmla="*/ 5163990 w 10261909"/>
              <a:gd name="connsiteY245" fmla="*/ 6328178 h 6858000"/>
              <a:gd name="connsiteX246" fmla="*/ 5174445 w 10261909"/>
              <a:gd name="connsiteY246" fmla="*/ 6305597 h 6858000"/>
              <a:gd name="connsiteX247" fmla="*/ 5075756 w 10261909"/>
              <a:gd name="connsiteY247" fmla="*/ 6257089 h 6858000"/>
              <a:gd name="connsiteX248" fmla="*/ 4961596 w 10261909"/>
              <a:gd name="connsiteY248" fmla="*/ 6341559 h 6858000"/>
              <a:gd name="connsiteX249" fmla="*/ 5038121 w 10261909"/>
              <a:gd name="connsiteY249" fmla="*/ 6479556 h 6858000"/>
              <a:gd name="connsiteX250" fmla="*/ 5133046 w 10261909"/>
              <a:gd name="connsiteY250" fmla="*/ 6522627 h 6858000"/>
              <a:gd name="connsiteX251" fmla="*/ 5046903 w 10261909"/>
              <a:gd name="connsiteY251" fmla="*/ 6665224 h 6858000"/>
              <a:gd name="connsiteX252" fmla="*/ 5092901 w 10261909"/>
              <a:gd name="connsiteY252" fmla="*/ 6818274 h 6858000"/>
              <a:gd name="connsiteX253" fmla="*/ 5077011 w 10261909"/>
              <a:gd name="connsiteY253" fmla="*/ 6825801 h 6858000"/>
              <a:gd name="connsiteX254" fmla="*/ 4989613 w 10261909"/>
              <a:gd name="connsiteY254" fmla="*/ 6690314 h 6858000"/>
              <a:gd name="connsiteX255" fmla="*/ 4908488 w 10261909"/>
              <a:gd name="connsiteY255" fmla="*/ 6631770 h 6858000"/>
              <a:gd name="connsiteX256" fmla="*/ 4840744 w 10261909"/>
              <a:gd name="connsiteY256" fmla="*/ 6661878 h 6858000"/>
              <a:gd name="connsiteX257" fmla="*/ 4818163 w 10261909"/>
              <a:gd name="connsiteY257" fmla="*/ 6824965 h 6858000"/>
              <a:gd name="connsiteX258" fmla="*/ 4691876 w 10261909"/>
              <a:gd name="connsiteY258" fmla="*/ 6862182 h 6858000"/>
              <a:gd name="connsiteX259" fmla="*/ 4681003 w 10261909"/>
              <a:gd name="connsiteY259" fmla="*/ 6774366 h 6858000"/>
              <a:gd name="connsiteX260" fmla="*/ 4620368 w 10261909"/>
              <a:gd name="connsiteY260" fmla="*/ 6571971 h 6858000"/>
              <a:gd name="connsiteX261" fmla="*/ 4598205 w 10261909"/>
              <a:gd name="connsiteY261" fmla="*/ 6543954 h 6858000"/>
              <a:gd name="connsiteX262" fmla="*/ 4353157 w 10261909"/>
              <a:gd name="connsiteY262" fmla="*/ 6398430 h 6858000"/>
              <a:gd name="connsiteX263" fmla="*/ 4377411 w 10261909"/>
              <a:gd name="connsiteY263" fmla="*/ 6353686 h 6858000"/>
              <a:gd name="connsiteX264" fmla="*/ 4262414 w 10261909"/>
              <a:gd name="connsiteY264" fmla="*/ 6342396 h 6858000"/>
              <a:gd name="connsiteX265" fmla="*/ 4233561 w 10261909"/>
              <a:gd name="connsiteY265" fmla="*/ 6442757 h 6858000"/>
              <a:gd name="connsiteX266" fmla="*/ 4093473 w 10261909"/>
              <a:gd name="connsiteY266" fmla="*/ 6362050 h 6858000"/>
              <a:gd name="connsiteX267" fmla="*/ 4124000 w 10261909"/>
              <a:gd name="connsiteY267" fmla="*/ 6433975 h 6858000"/>
              <a:gd name="connsiteX268" fmla="*/ 4026148 w 10261909"/>
              <a:gd name="connsiteY268" fmla="*/ 6393831 h 6858000"/>
              <a:gd name="connsiteX269" fmla="*/ 3971786 w 10261909"/>
              <a:gd name="connsiteY269" fmla="*/ 6392994 h 6858000"/>
              <a:gd name="connsiteX270" fmla="*/ 3963840 w 10261909"/>
              <a:gd name="connsiteY270" fmla="*/ 6446939 h 6858000"/>
              <a:gd name="connsiteX271" fmla="*/ 3957568 w 10261909"/>
              <a:gd name="connsiteY271" fmla="*/ 6483737 h 6858000"/>
              <a:gd name="connsiteX272" fmla="*/ 3921605 w 10261909"/>
              <a:gd name="connsiteY272" fmla="*/ 6463665 h 6858000"/>
              <a:gd name="connsiteX273" fmla="*/ 3903206 w 10261909"/>
              <a:gd name="connsiteY273" fmla="*/ 6354522 h 6858000"/>
              <a:gd name="connsiteX274" fmla="*/ 3850516 w 10261909"/>
              <a:gd name="connsiteY274" fmla="*/ 6351177 h 6858000"/>
              <a:gd name="connsiteX275" fmla="*/ 3905714 w 10261909"/>
              <a:gd name="connsiteY275" fmla="*/ 6293052 h 6858000"/>
              <a:gd name="connsiteX276" fmla="*/ 4028657 w 10261909"/>
              <a:gd name="connsiteY276" fmla="*/ 6331942 h 6858000"/>
              <a:gd name="connsiteX277" fmla="*/ 3955059 w 10261909"/>
              <a:gd name="connsiteY277" fmla="*/ 6252071 h 6858000"/>
              <a:gd name="connsiteX278" fmla="*/ 3777336 w 10261909"/>
              <a:gd name="connsiteY278" fmla="*/ 6257925 h 6858000"/>
              <a:gd name="connsiteX279" fmla="*/ 3672794 w 10261909"/>
              <a:gd name="connsiteY279" fmla="*/ 6319397 h 6858000"/>
              <a:gd name="connsiteX280" fmla="*/ 3657321 w 10261909"/>
              <a:gd name="connsiteY280" fmla="*/ 6301415 h 6858000"/>
              <a:gd name="connsiteX281" fmla="*/ 3721301 w 10261909"/>
              <a:gd name="connsiteY281" fmla="*/ 6245798 h 6858000"/>
              <a:gd name="connsiteX282" fmla="*/ 3581214 w 10261909"/>
              <a:gd name="connsiteY282" fmla="*/ 6183491 h 6858000"/>
              <a:gd name="connsiteX283" fmla="*/ 3516816 w 10261909"/>
              <a:gd name="connsiteY283" fmla="*/ 6171782 h 6858000"/>
              <a:gd name="connsiteX284" fmla="*/ 3638922 w 10261909"/>
              <a:gd name="connsiteY284" fmla="*/ 6167182 h 6858000"/>
              <a:gd name="connsiteX285" fmla="*/ 3735937 w 10261909"/>
              <a:gd name="connsiteY285" fmla="*/ 6220290 h 6858000"/>
              <a:gd name="connsiteX286" fmla="*/ 4084273 w 10261909"/>
              <a:gd name="connsiteY286" fmla="*/ 6220290 h 6858000"/>
              <a:gd name="connsiteX287" fmla="*/ 4057511 w 10261909"/>
              <a:gd name="connsiteY287" fmla="*/ 6150874 h 6858000"/>
              <a:gd name="connsiteX288" fmla="*/ 3984749 w 10261909"/>
              <a:gd name="connsiteY288" fmla="*/ 6133729 h 6858000"/>
              <a:gd name="connsiteX289" fmla="*/ 3739701 w 10261909"/>
              <a:gd name="connsiteY289" fmla="*/ 6115329 h 6858000"/>
              <a:gd name="connsiteX290" fmla="*/ 3677811 w 10261909"/>
              <a:gd name="connsiteY290" fmla="*/ 6079785 h 6858000"/>
              <a:gd name="connsiteX291" fmla="*/ 3681157 w 10261909"/>
              <a:gd name="connsiteY291" fmla="*/ 6064312 h 6858000"/>
              <a:gd name="connsiteX292" fmla="*/ 3770645 w 10261909"/>
              <a:gd name="connsiteY292" fmla="*/ 6087312 h 6858000"/>
              <a:gd name="connsiteX293" fmla="*/ 3912823 w 10261909"/>
              <a:gd name="connsiteY293" fmla="*/ 6127038 h 6858000"/>
              <a:gd name="connsiteX294" fmla="*/ 3970949 w 10261909"/>
              <a:gd name="connsiteY294" fmla="*/ 6084384 h 6858000"/>
              <a:gd name="connsiteX295" fmla="*/ 4028239 w 10261909"/>
              <a:gd name="connsiteY295" fmla="*/ 6050931 h 6858000"/>
              <a:gd name="connsiteX296" fmla="*/ 3850098 w 10261909"/>
              <a:gd name="connsiteY296" fmla="*/ 5987369 h 6858000"/>
              <a:gd name="connsiteX297" fmla="*/ 3694538 w 10261909"/>
              <a:gd name="connsiteY297" fmla="*/ 5902480 h 6858000"/>
              <a:gd name="connsiteX298" fmla="*/ 3581214 w 10261909"/>
              <a:gd name="connsiteY298" fmla="*/ 5785810 h 6858000"/>
              <a:gd name="connsiteX299" fmla="*/ 3592923 w 10261909"/>
              <a:gd name="connsiteY299" fmla="*/ 5806719 h 6858000"/>
              <a:gd name="connsiteX300" fmla="*/ 3605886 w 10261909"/>
              <a:gd name="connsiteY300" fmla="*/ 5842263 h 6858000"/>
              <a:gd name="connsiteX301" fmla="*/ 3569505 w 10261909"/>
              <a:gd name="connsiteY301" fmla="*/ 5846445 h 6858000"/>
              <a:gd name="connsiteX302" fmla="*/ 3481690 w 10261909"/>
              <a:gd name="connsiteY302" fmla="*/ 5846445 h 6858000"/>
              <a:gd name="connsiteX303" fmla="*/ 3655230 w 10261909"/>
              <a:gd name="connsiteY303" fmla="*/ 6054694 h 6858000"/>
              <a:gd name="connsiteX304" fmla="*/ 3646449 w 10261909"/>
              <a:gd name="connsiteY304" fmla="*/ 6074348 h 6858000"/>
              <a:gd name="connsiteX305" fmla="*/ 3419382 w 10261909"/>
              <a:gd name="connsiteY305" fmla="*/ 5989042 h 6858000"/>
              <a:gd name="connsiteX306" fmla="*/ 3406837 w 10261909"/>
              <a:gd name="connsiteY306" fmla="*/ 6011622 h 6858000"/>
              <a:gd name="connsiteX307" fmla="*/ 3113281 w 10261909"/>
              <a:gd name="connsiteY307" fmla="*/ 5999077 h 6858000"/>
              <a:gd name="connsiteX308" fmla="*/ 3297694 w 10261909"/>
              <a:gd name="connsiteY308" fmla="*/ 6267543 h 6858000"/>
              <a:gd name="connsiteX309" fmla="*/ 3297276 w 10261909"/>
              <a:gd name="connsiteY309" fmla="*/ 6436902 h 6858000"/>
              <a:gd name="connsiteX310" fmla="*/ 3252532 w 10261909"/>
              <a:gd name="connsiteY310" fmla="*/ 6494192 h 6858000"/>
              <a:gd name="connsiteX311" fmla="*/ 3227860 w 10261909"/>
              <a:gd name="connsiteY311" fmla="*/ 6434812 h 6858000"/>
              <a:gd name="connsiteX312" fmla="*/ 3221587 w 10261909"/>
              <a:gd name="connsiteY312" fmla="*/ 6381704 h 6858000"/>
              <a:gd name="connsiteX313" fmla="*/ 3089027 w 10261909"/>
              <a:gd name="connsiteY313" fmla="*/ 6122438 h 6858000"/>
              <a:gd name="connsiteX314" fmla="*/ 3073973 w 10261909"/>
              <a:gd name="connsiteY314" fmla="*/ 6084802 h 6858000"/>
              <a:gd name="connsiteX315" fmla="*/ 3038847 w 10261909"/>
              <a:gd name="connsiteY315" fmla="*/ 6142928 h 6858000"/>
              <a:gd name="connsiteX316" fmla="*/ 3009993 w 10261909"/>
              <a:gd name="connsiteY316" fmla="*/ 6046749 h 6858000"/>
              <a:gd name="connsiteX317" fmla="*/ 3002048 w 10261909"/>
              <a:gd name="connsiteY317" fmla="*/ 5872790 h 6858000"/>
              <a:gd name="connsiteX318" fmla="*/ 2968594 w 10261909"/>
              <a:gd name="connsiteY318" fmla="*/ 5845191 h 6858000"/>
              <a:gd name="connsiteX319" fmla="*/ 2928450 w 10261909"/>
              <a:gd name="connsiteY319" fmla="*/ 5875299 h 6858000"/>
              <a:gd name="connsiteX320" fmla="*/ 2867397 w 10261909"/>
              <a:gd name="connsiteY320" fmla="*/ 5953079 h 6858000"/>
              <a:gd name="connsiteX321" fmla="*/ 2804253 w 10261909"/>
              <a:gd name="connsiteY321" fmla="*/ 5874045 h 6858000"/>
              <a:gd name="connsiteX322" fmla="*/ 2775817 w 10261909"/>
              <a:gd name="connsiteY322" fmla="*/ 5910425 h 6858000"/>
              <a:gd name="connsiteX323" fmla="*/ 2675456 w 10261909"/>
              <a:gd name="connsiteY323" fmla="*/ 5914189 h 6858000"/>
              <a:gd name="connsiteX324" fmla="*/ 2589731 w 10261909"/>
              <a:gd name="connsiteY324" fmla="*/ 5892444 h 6858000"/>
              <a:gd name="connsiteX325" fmla="*/ 2567568 w 10261909"/>
              <a:gd name="connsiteY325" fmla="*/ 5956006 h 6858000"/>
              <a:gd name="connsiteX326" fmla="*/ 2597258 w 10261909"/>
              <a:gd name="connsiteY326" fmla="*/ 6091075 h 6858000"/>
              <a:gd name="connsiteX327" fmla="*/ 2547078 w 10261909"/>
              <a:gd name="connsiteY327" fmla="*/ 6175546 h 6858000"/>
              <a:gd name="connsiteX328" fmla="*/ 2492297 w 10261909"/>
              <a:gd name="connsiteY328" fmla="*/ 6038804 h 6858000"/>
              <a:gd name="connsiteX329" fmla="*/ 2488952 w 10261909"/>
              <a:gd name="connsiteY329" fmla="*/ 5909171 h 6858000"/>
              <a:gd name="connsiteX330" fmla="*/ 2420372 w 10261909"/>
              <a:gd name="connsiteY330" fmla="*/ 5756120 h 6858000"/>
              <a:gd name="connsiteX331" fmla="*/ 2251431 w 10261909"/>
              <a:gd name="connsiteY331" fmla="*/ 5728939 h 6858000"/>
              <a:gd name="connsiteX332" fmla="*/ 2163197 w 10261909"/>
              <a:gd name="connsiteY332" fmla="*/ 5731030 h 6858000"/>
              <a:gd name="connsiteX333" fmla="*/ 2183688 w 10261909"/>
              <a:gd name="connsiteY333" fmla="*/ 5846864 h 6858000"/>
              <a:gd name="connsiteX334" fmla="*/ 2125562 w 10261909"/>
              <a:gd name="connsiteY334" fmla="*/ 5867354 h 6858000"/>
              <a:gd name="connsiteX335" fmla="*/ 2128907 w 10261909"/>
              <a:gd name="connsiteY335" fmla="*/ 5808392 h 6858000"/>
              <a:gd name="connsiteX336" fmla="*/ 2129744 w 10261909"/>
              <a:gd name="connsiteY336" fmla="*/ 5708867 h 6858000"/>
              <a:gd name="connsiteX337" fmla="*/ 2129744 w 10261909"/>
              <a:gd name="connsiteY337" fmla="*/ 5558326 h 6858000"/>
              <a:gd name="connsiteX338" fmla="*/ 1986729 w 10261909"/>
              <a:gd name="connsiteY338" fmla="*/ 5449601 h 6858000"/>
              <a:gd name="connsiteX339" fmla="*/ 2126398 w 10261909"/>
              <a:gd name="connsiteY339" fmla="*/ 5459219 h 6858000"/>
              <a:gd name="connsiteX340" fmla="*/ 2225505 w 10261909"/>
              <a:gd name="connsiteY340" fmla="*/ 5489746 h 6858000"/>
              <a:gd name="connsiteX341" fmla="*/ 2247668 w 10261909"/>
              <a:gd name="connsiteY341" fmla="*/ 5439147 h 6858000"/>
              <a:gd name="connsiteX342" fmla="*/ 2468044 w 10261909"/>
              <a:gd name="connsiteY342" fmla="*/ 5490164 h 6858000"/>
              <a:gd name="connsiteX343" fmla="*/ 2353047 w 10261909"/>
              <a:gd name="connsiteY343" fmla="*/ 5565853 h 6858000"/>
              <a:gd name="connsiteX344" fmla="*/ 2512370 w 10261909"/>
              <a:gd name="connsiteY344" fmla="*/ 5753611 h 6858000"/>
              <a:gd name="connsiteX345" fmla="*/ 2548751 w 10261909"/>
              <a:gd name="connsiteY345" fmla="*/ 5618542 h 6858000"/>
              <a:gd name="connsiteX346" fmla="*/ 2527006 w 10261909"/>
              <a:gd name="connsiteY346" fmla="*/ 5534908 h 6858000"/>
              <a:gd name="connsiteX347" fmla="*/ 2362665 w 10261909"/>
              <a:gd name="connsiteY347" fmla="*/ 5418657 h 6858000"/>
              <a:gd name="connsiteX348" fmla="*/ 2320847 w 10261909"/>
              <a:gd name="connsiteY348" fmla="*/ 5343386 h 6858000"/>
              <a:gd name="connsiteX349" fmla="*/ 2306212 w 10261909"/>
              <a:gd name="connsiteY349" fmla="*/ 5281078 h 6858000"/>
              <a:gd name="connsiteX350" fmla="*/ 2353883 w 10261909"/>
              <a:gd name="connsiteY350" fmla="*/ 5081611 h 6858000"/>
              <a:gd name="connsiteX351" fmla="*/ 2364755 w 10261909"/>
              <a:gd name="connsiteY351" fmla="*/ 5003831 h 6858000"/>
              <a:gd name="connsiteX352" fmla="*/ 2285721 w 10261909"/>
              <a:gd name="connsiteY352" fmla="*/ 4958251 h 6858000"/>
              <a:gd name="connsiteX353" fmla="*/ 2349283 w 10261909"/>
              <a:gd name="connsiteY353" fmla="*/ 5016376 h 6858000"/>
              <a:gd name="connsiteX354" fmla="*/ 2340083 w 10261909"/>
              <a:gd name="connsiteY354" fmla="*/ 5028503 h 6858000"/>
              <a:gd name="connsiteX355" fmla="*/ 2276521 w 10261909"/>
              <a:gd name="connsiteY355" fmla="*/ 4983341 h 6858000"/>
              <a:gd name="connsiteX356" fmla="*/ 2163197 w 10261909"/>
              <a:gd name="connsiteY356" fmla="*/ 5090811 h 6858000"/>
              <a:gd name="connsiteX357" fmla="*/ 2078727 w 10261909"/>
              <a:gd name="connsiteY357" fmla="*/ 5095829 h 6858000"/>
              <a:gd name="connsiteX358" fmla="*/ 1970420 w 10261909"/>
              <a:gd name="connsiteY358" fmla="*/ 5082029 h 6858000"/>
              <a:gd name="connsiteX359" fmla="*/ 2023110 w 10261909"/>
              <a:gd name="connsiteY359" fmla="*/ 5171936 h 6858000"/>
              <a:gd name="connsiteX360" fmla="*/ 1964984 w 10261909"/>
              <a:gd name="connsiteY360" fmla="*/ 5179463 h 6858000"/>
              <a:gd name="connsiteX361" fmla="*/ 1888041 w 10261909"/>
              <a:gd name="connsiteY361" fmla="*/ 5168590 h 6858000"/>
              <a:gd name="connsiteX362" fmla="*/ 1913549 w 10261909"/>
              <a:gd name="connsiteY362" fmla="*/ 5092065 h 6858000"/>
              <a:gd name="connsiteX363" fmla="*/ 1873823 w 10261909"/>
              <a:gd name="connsiteY363" fmla="*/ 5126355 h 6858000"/>
              <a:gd name="connsiteX364" fmla="*/ 1820297 w 10261909"/>
              <a:gd name="connsiteY364" fmla="*/ 5209989 h 6858000"/>
              <a:gd name="connsiteX365" fmla="*/ 1796461 w 10261909"/>
              <a:gd name="connsiteY365" fmla="*/ 5213335 h 6858000"/>
              <a:gd name="connsiteX366" fmla="*/ 1990074 w 10261909"/>
              <a:gd name="connsiteY366" fmla="*/ 5390221 h 6858000"/>
              <a:gd name="connsiteX367" fmla="*/ 1973766 w 10261909"/>
              <a:gd name="connsiteY367" fmla="*/ 5411129 h 6858000"/>
              <a:gd name="connsiteX368" fmla="*/ 1693591 w 10261909"/>
              <a:gd name="connsiteY368" fmla="*/ 5257661 h 6858000"/>
              <a:gd name="connsiteX369" fmla="*/ 1688573 w 10261909"/>
              <a:gd name="connsiteY369" fmla="*/ 5207062 h 6858000"/>
              <a:gd name="connsiteX370" fmla="*/ 1525069 w 10261909"/>
              <a:gd name="connsiteY370" fmla="*/ 5037285 h 6858000"/>
              <a:gd name="connsiteX371" fmla="*/ 1625430 w 10261909"/>
              <a:gd name="connsiteY371" fmla="*/ 5304078 h 6858000"/>
              <a:gd name="connsiteX372" fmla="*/ 1597830 w 10261909"/>
              <a:gd name="connsiteY372" fmla="*/ 5378930 h 6858000"/>
              <a:gd name="connsiteX373" fmla="*/ 1503742 w 10261909"/>
              <a:gd name="connsiteY373" fmla="*/ 5354258 h 6858000"/>
              <a:gd name="connsiteX374" fmla="*/ 1352364 w 10261909"/>
              <a:gd name="connsiteY374" fmla="*/ 5284424 h 6858000"/>
              <a:gd name="connsiteX375" fmla="*/ 1260785 w 10261909"/>
              <a:gd name="connsiteY375" fmla="*/ 5219189 h 6858000"/>
              <a:gd name="connsiteX376" fmla="*/ 1218131 w 10261909"/>
              <a:gd name="connsiteY376" fmla="*/ 5197444 h 6858000"/>
              <a:gd name="connsiteX377" fmla="*/ 1176732 w 10261909"/>
              <a:gd name="connsiteY377" fmla="*/ 5197444 h 6858000"/>
              <a:gd name="connsiteX378" fmla="*/ 1202659 w 10261909"/>
              <a:gd name="connsiteY378" fmla="*/ 5155627 h 6858000"/>
              <a:gd name="connsiteX379" fmla="*/ 1231095 w 10261909"/>
              <a:gd name="connsiteY379" fmla="*/ 5134301 h 6858000"/>
              <a:gd name="connsiteX380" fmla="*/ 1173387 w 10261909"/>
              <a:gd name="connsiteY380" fmla="*/ 5096247 h 6858000"/>
              <a:gd name="connsiteX381" fmla="*/ 1200986 w 10261909"/>
              <a:gd name="connsiteY381" fmla="*/ 5056939 h 6858000"/>
              <a:gd name="connsiteX382" fmla="*/ 1166278 w 10261909"/>
              <a:gd name="connsiteY382" fmla="*/ 5033522 h 6858000"/>
              <a:gd name="connsiteX383" fmla="*/ 1083898 w 10261909"/>
              <a:gd name="connsiteY383" fmla="*/ 4918106 h 6858000"/>
              <a:gd name="connsiteX384" fmla="*/ 1045845 w 10261909"/>
              <a:gd name="connsiteY384" fmla="*/ 4861653 h 6858000"/>
              <a:gd name="connsiteX385" fmla="*/ 998174 w 10261909"/>
              <a:gd name="connsiteY385" fmla="*/ 4901798 h 6858000"/>
              <a:gd name="connsiteX386" fmla="*/ 933357 w 10261909"/>
              <a:gd name="connsiteY386" fmla="*/ 4958669 h 6858000"/>
              <a:gd name="connsiteX387" fmla="*/ 870213 w 10261909"/>
              <a:gd name="connsiteY387" fmla="*/ 4943196 h 6858000"/>
              <a:gd name="connsiteX388" fmla="*/ 833832 w 10261909"/>
              <a:gd name="connsiteY388" fmla="*/ 4918525 h 6858000"/>
              <a:gd name="connsiteX389" fmla="*/ 807906 w 10261909"/>
              <a:gd name="connsiteY389" fmla="*/ 5043557 h 6858000"/>
              <a:gd name="connsiteX390" fmla="*/ 888195 w 10261909"/>
              <a:gd name="connsiteY390" fmla="*/ 5050666 h 6858000"/>
              <a:gd name="connsiteX391" fmla="*/ 675346 w 10261909"/>
              <a:gd name="connsiteY391" fmla="*/ 5333768 h 6858000"/>
              <a:gd name="connsiteX392" fmla="*/ 660292 w 10261909"/>
              <a:gd name="connsiteY392" fmla="*/ 5325822 h 6858000"/>
              <a:gd name="connsiteX393" fmla="*/ 727617 w 10261909"/>
              <a:gd name="connsiteY393" fmla="*/ 5165663 h 6858000"/>
              <a:gd name="connsiteX394" fmla="*/ 715072 w 10261909"/>
              <a:gd name="connsiteY394" fmla="*/ 5155627 h 6858000"/>
              <a:gd name="connsiteX395" fmla="*/ 632274 w 10261909"/>
              <a:gd name="connsiteY395" fmla="*/ 5209153 h 6858000"/>
              <a:gd name="connsiteX396" fmla="*/ 951338 w 10261909"/>
              <a:gd name="connsiteY396" fmla="*/ 4604478 h 6858000"/>
              <a:gd name="connsiteX397" fmla="*/ 911194 w 10261909"/>
              <a:gd name="connsiteY397" fmla="*/ 4456446 h 6858000"/>
              <a:gd name="connsiteX398" fmla="*/ 867286 w 10261909"/>
              <a:gd name="connsiteY398" fmla="*/ 4350649 h 6858000"/>
              <a:gd name="connsiteX399" fmla="*/ 850559 w 10261909"/>
              <a:gd name="connsiteY399" fmla="*/ 4319704 h 6858000"/>
              <a:gd name="connsiteX400" fmla="*/ 686218 w 10261909"/>
              <a:gd name="connsiteY400" fmla="*/ 4171671 h 6858000"/>
              <a:gd name="connsiteX401" fmla="*/ 613456 w 10261909"/>
              <a:gd name="connsiteY401" fmla="*/ 4198434 h 6858000"/>
              <a:gd name="connsiteX402" fmla="*/ 647328 w 10261909"/>
              <a:gd name="connsiteY402" fmla="*/ 4102255 h 6858000"/>
              <a:gd name="connsiteX403" fmla="*/ 637710 w 10261909"/>
              <a:gd name="connsiteY403" fmla="*/ 4065874 h 6858000"/>
              <a:gd name="connsiteX404" fmla="*/ 600075 w 10261909"/>
              <a:gd name="connsiteY404" fmla="*/ 4060438 h 6858000"/>
              <a:gd name="connsiteX405" fmla="*/ 436988 w 10261909"/>
              <a:gd name="connsiteY405" fmla="*/ 4221016 h 6858000"/>
              <a:gd name="connsiteX406" fmla="*/ 339136 w 10261909"/>
              <a:gd name="connsiteY406" fmla="*/ 4407520 h 6858000"/>
              <a:gd name="connsiteX407" fmla="*/ 314883 w 10261909"/>
              <a:gd name="connsiteY407" fmla="*/ 4397902 h 6858000"/>
              <a:gd name="connsiteX408" fmla="*/ 327846 w 10261909"/>
              <a:gd name="connsiteY408" fmla="*/ 4308413 h 6858000"/>
              <a:gd name="connsiteX409" fmla="*/ 261357 w 10261909"/>
              <a:gd name="connsiteY409" fmla="*/ 4339358 h 6858000"/>
              <a:gd name="connsiteX410" fmla="*/ 232921 w 10261909"/>
              <a:gd name="connsiteY410" fmla="*/ 4406265 h 6858000"/>
              <a:gd name="connsiteX411" fmla="*/ 198631 w 10261909"/>
              <a:gd name="connsiteY411" fmla="*/ 4481118 h 6858000"/>
              <a:gd name="connsiteX412" fmla="*/ 176468 w 10261909"/>
              <a:gd name="connsiteY412" fmla="*/ 4471082 h 6858000"/>
              <a:gd name="connsiteX413" fmla="*/ 199886 w 10261909"/>
              <a:gd name="connsiteY413" fmla="*/ 4394138 h 6858000"/>
              <a:gd name="connsiteX414" fmla="*/ 148869 w 10261909"/>
              <a:gd name="connsiteY414" fmla="*/ 4495754 h 6858000"/>
              <a:gd name="connsiteX415" fmla="*/ 0 w 10261909"/>
              <a:gd name="connsiteY415" fmla="*/ 4417138 h 6858000"/>
              <a:gd name="connsiteX416" fmla="*/ 125033 w 10261909"/>
              <a:gd name="connsiteY416" fmla="*/ 4228125 h 6858000"/>
              <a:gd name="connsiteX417" fmla="*/ 216612 w 10261909"/>
              <a:gd name="connsiteY417" fmla="*/ 4266178 h 6858000"/>
              <a:gd name="connsiteX418" fmla="*/ 242539 w 10261909"/>
              <a:gd name="connsiteY418" fmla="*/ 4219761 h 6858000"/>
              <a:gd name="connsiteX419" fmla="*/ 295229 w 10261909"/>
              <a:gd name="connsiteY419" fmla="*/ 4226870 h 6858000"/>
              <a:gd name="connsiteX420" fmla="*/ 298156 w 10261909"/>
              <a:gd name="connsiteY420" fmla="*/ 4217252 h 6858000"/>
              <a:gd name="connsiteX421" fmla="*/ 254666 w 10261909"/>
              <a:gd name="connsiteY421" fmla="*/ 4198853 h 6858000"/>
              <a:gd name="connsiteX422" fmla="*/ 270138 w 10261909"/>
              <a:gd name="connsiteY422" fmla="*/ 4189653 h 6858000"/>
              <a:gd name="connsiteX423" fmla="*/ 349591 w 10261909"/>
              <a:gd name="connsiteY423" fmla="*/ 4132782 h 6858000"/>
              <a:gd name="connsiteX424" fmla="*/ 361718 w 10261909"/>
              <a:gd name="connsiteY424" fmla="*/ 4119818 h 6858000"/>
              <a:gd name="connsiteX425" fmla="*/ 453297 w 10261909"/>
              <a:gd name="connsiteY425" fmla="*/ 4017785 h 6858000"/>
              <a:gd name="connsiteX426" fmla="*/ 455806 w 10261909"/>
              <a:gd name="connsiteY426" fmla="*/ 3956732 h 6858000"/>
              <a:gd name="connsiteX427" fmla="*/ 393917 w 10261909"/>
              <a:gd name="connsiteY427" fmla="*/ 3946277 h 6858000"/>
              <a:gd name="connsiteX428" fmla="*/ 316973 w 10261909"/>
              <a:gd name="connsiteY428" fmla="*/ 3938750 h 6858000"/>
              <a:gd name="connsiteX429" fmla="*/ 193195 w 10261909"/>
              <a:gd name="connsiteY429" fmla="*/ 3990185 h 6858000"/>
              <a:gd name="connsiteX430" fmla="*/ 199886 w 10261909"/>
              <a:gd name="connsiteY430" fmla="*/ 4011512 h 6858000"/>
              <a:gd name="connsiteX431" fmla="*/ 232921 w 10261909"/>
              <a:gd name="connsiteY431" fmla="*/ 4014857 h 6858000"/>
              <a:gd name="connsiteX432" fmla="*/ 279756 w 10261909"/>
              <a:gd name="connsiteY432" fmla="*/ 3975968 h 6858000"/>
              <a:gd name="connsiteX433" fmla="*/ 279756 w 10261909"/>
              <a:gd name="connsiteY433" fmla="*/ 4074238 h 6858000"/>
              <a:gd name="connsiteX434" fmla="*/ 69835 w 10261909"/>
              <a:gd name="connsiteY434" fmla="*/ 4021130 h 6858000"/>
              <a:gd name="connsiteX435" fmla="*/ 68162 w 10261909"/>
              <a:gd name="connsiteY435" fmla="*/ 3969695 h 6858000"/>
              <a:gd name="connsiteX436" fmla="*/ 114997 w 10261909"/>
              <a:gd name="connsiteY436" fmla="*/ 3837553 h 6858000"/>
              <a:gd name="connsiteX437" fmla="*/ 228739 w 10261909"/>
              <a:gd name="connsiteY437" fmla="*/ 3796990 h 6858000"/>
              <a:gd name="connsiteX438" fmla="*/ 282265 w 10261909"/>
              <a:gd name="connsiteY438" fmla="*/ 3821662 h 6858000"/>
              <a:gd name="connsiteX439" fmla="*/ 301919 w 10261909"/>
              <a:gd name="connsiteY439" fmla="*/ 3809954 h 6858000"/>
              <a:gd name="connsiteX440" fmla="*/ 281429 w 10261909"/>
              <a:gd name="connsiteY440" fmla="*/ 3774827 h 6858000"/>
              <a:gd name="connsiteX441" fmla="*/ 265957 w 10261909"/>
              <a:gd name="connsiteY441" fmla="*/ 3733010 h 6858000"/>
              <a:gd name="connsiteX442" fmla="*/ 300247 w 10261909"/>
              <a:gd name="connsiteY442" fmla="*/ 3728410 h 6858000"/>
              <a:gd name="connsiteX443" fmla="*/ 350845 w 10261909"/>
              <a:gd name="connsiteY443" fmla="*/ 3707084 h 6858000"/>
              <a:gd name="connsiteX444" fmla="*/ 303174 w 10261909"/>
              <a:gd name="connsiteY444" fmla="*/ 3690775 h 6858000"/>
              <a:gd name="connsiteX445" fmla="*/ 260939 w 10261909"/>
              <a:gd name="connsiteY445" fmla="*/ 3641849 h 6858000"/>
              <a:gd name="connsiteX446" fmla="*/ 546131 w 10261909"/>
              <a:gd name="connsiteY446" fmla="*/ 3639758 h 6858000"/>
              <a:gd name="connsiteX447" fmla="*/ 587530 w 10261909"/>
              <a:gd name="connsiteY447" fmla="*/ 3595014 h 6858000"/>
              <a:gd name="connsiteX448" fmla="*/ 589621 w 10261909"/>
              <a:gd name="connsiteY448" fmla="*/ 3470817 h 6858000"/>
              <a:gd name="connsiteX449" fmla="*/ 517277 w 10261909"/>
              <a:gd name="connsiteY449" fmla="*/ 3448236 h 6858000"/>
              <a:gd name="connsiteX450" fmla="*/ 585021 w 10261909"/>
              <a:gd name="connsiteY450" fmla="*/ 3430673 h 6858000"/>
              <a:gd name="connsiteX451" fmla="*/ 646910 w 10261909"/>
              <a:gd name="connsiteY451" fmla="*/ 3590414 h 6858000"/>
              <a:gd name="connsiteX452" fmla="*/ 657783 w 10261909"/>
              <a:gd name="connsiteY452" fmla="*/ 3689939 h 6858000"/>
              <a:gd name="connsiteX453" fmla="*/ 681200 w 10261909"/>
              <a:gd name="connsiteY453" fmla="*/ 3688684 h 6858000"/>
              <a:gd name="connsiteX454" fmla="*/ 687473 w 10261909"/>
              <a:gd name="connsiteY454" fmla="*/ 3530616 h 6858000"/>
              <a:gd name="connsiteX455" fmla="*/ 659455 w 10261909"/>
              <a:gd name="connsiteY455" fmla="*/ 3377147 h 6858000"/>
              <a:gd name="connsiteX456" fmla="*/ 754798 w 10261909"/>
              <a:gd name="connsiteY456" fmla="*/ 3217406 h 6858000"/>
              <a:gd name="connsiteX457" fmla="*/ 744762 w 10261909"/>
              <a:gd name="connsiteY457" fmla="*/ 3162207 h 6858000"/>
              <a:gd name="connsiteX458" fmla="*/ 665728 w 10261909"/>
              <a:gd name="connsiteY458" fmla="*/ 3171407 h 6858000"/>
              <a:gd name="connsiteX459" fmla="*/ 621820 w 10261909"/>
              <a:gd name="connsiteY459" fmla="*/ 3203606 h 6858000"/>
              <a:gd name="connsiteX460" fmla="*/ 611366 w 10261909"/>
              <a:gd name="connsiteY460" fmla="*/ 3158025 h 6858000"/>
              <a:gd name="connsiteX461" fmla="*/ 536931 w 10261909"/>
              <a:gd name="connsiteY461" fmla="*/ 3022538 h 6858000"/>
              <a:gd name="connsiteX462" fmla="*/ 543622 w 10261909"/>
              <a:gd name="connsiteY462" fmla="*/ 2966921 h 6858000"/>
              <a:gd name="connsiteX463" fmla="*/ 452043 w 10261909"/>
              <a:gd name="connsiteY463" fmla="*/ 3058919 h 6858000"/>
              <a:gd name="connsiteX464" fmla="*/ 458315 w 10261909"/>
              <a:gd name="connsiteY464" fmla="*/ 3222842 h 6858000"/>
              <a:gd name="connsiteX465" fmla="*/ 410225 w 10261909"/>
              <a:gd name="connsiteY465" fmla="*/ 3240823 h 6858000"/>
              <a:gd name="connsiteX466" fmla="*/ 382208 w 10261909"/>
              <a:gd name="connsiteY466" fmla="*/ 3168480 h 6858000"/>
              <a:gd name="connsiteX467" fmla="*/ 367990 w 10261909"/>
              <a:gd name="connsiteY467" fmla="*/ 3028811 h 6858000"/>
              <a:gd name="connsiteX468" fmla="*/ 392662 w 10261909"/>
              <a:gd name="connsiteY468" fmla="*/ 2963576 h 6858000"/>
              <a:gd name="connsiteX469" fmla="*/ 385972 w 10261909"/>
              <a:gd name="connsiteY469" fmla="*/ 2841888 h 6858000"/>
              <a:gd name="connsiteX470" fmla="*/ 382208 w 10261909"/>
              <a:gd name="connsiteY470" fmla="*/ 2810107 h 6858000"/>
              <a:gd name="connsiteX471" fmla="*/ 350845 w 10261909"/>
              <a:gd name="connsiteY471" fmla="*/ 2805089 h 6858000"/>
              <a:gd name="connsiteX472" fmla="*/ 298574 w 10261909"/>
              <a:gd name="connsiteY472" fmla="*/ 2808853 h 6858000"/>
              <a:gd name="connsiteX473" fmla="*/ 306101 w 10261909"/>
              <a:gd name="connsiteY473" fmla="*/ 2877851 h 6858000"/>
              <a:gd name="connsiteX474" fmla="*/ 347500 w 10261909"/>
              <a:gd name="connsiteY474" fmla="*/ 3038847 h 6858000"/>
              <a:gd name="connsiteX475" fmla="*/ 278502 w 10261909"/>
              <a:gd name="connsiteY475" fmla="*/ 3211551 h 6858000"/>
              <a:gd name="connsiteX476" fmla="*/ 256339 w 10261909"/>
              <a:gd name="connsiteY476" fmla="*/ 3390947 h 6858000"/>
              <a:gd name="connsiteX477" fmla="*/ 295647 w 10261909"/>
              <a:gd name="connsiteY477" fmla="*/ 3439036 h 6858000"/>
              <a:gd name="connsiteX478" fmla="*/ 196122 w 10261909"/>
              <a:gd name="connsiteY478" fmla="*/ 3451999 h 6858000"/>
              <a:gd name="connsiteX479" fmla="*/ 316137 w 10261909"/>
              <a:gd name="connsiteY479" fmla="*/ 3509289 h 6858000"/>
              <a:gd name="connsiteX480" fmla="*/ 307355 w 10261909"/>
              <a:gd name="connsiteY480" fmla="*/ 3578705 h 6858000"/>
              <a:gd name="connsiteX481" fmla="*/ 231248 w 10261909"/>
              <a:gd name="connsiteY481" fmla="*/ 3576614 h 6858000"/>
              <a:gd name="connsiteX482" fmla="*/ 179395 w 10261909"/>
              <a:gd name="connsiteY482" fmla="*/ 3637249 h 6858000"/>
              <a:gd name="connsiteX483" fmla="*/ 129633 w 10261909"/>
              <a:gd name="connsiteY483" fmla="*/ 3702066 h 6858000"/>
              <a:gd name="connsiteX484" fmla="*/ 51435 w 10261909"/>
              <a:gd name="connsiteY484" fmla="*/ 3600032 h 6858000"/>
              <a:gd name="connsiteX485" fmla="*/ 118760 w 10261909"/>
              <a:gd name="connsiteY485" fmla="*/ 3530616 h 6858000"/>
              <a:gd name="connsiteX486" fmla="*/ 115833 w 10261909"/>
              <a:gd name="connsiteY486" fmla="*/ 3453254 h 6858000"/>
              <a:gd name="connsiteX487" fmla="*/ 96179 w 10261909"/>
              <a:gd name="connsiteY487" fmla="*/ 3449490 h 6858000"/>
              <a:gd name="connsiteX488" fmla="*/ 136324 w 10261909"/>
              <a:gd name="connsiteY488" fmla="*/ 3432346 h 6858000"/>
              <a:gd name="connsiteX489" fmla="*/ 132978 w 10261909"/>
              <a:gd name="connsiteY489" fmla="*/ 3419382 h 6858000"/>
              <a:gd name="connsiteX490" fmla="*/ 90743 w 10261909"/>
              <a:gd name="connsiteY490" fmla="*/ 3340766 h 6858000"/>
              <a:gd name="connsiteX491" fmla="*/ 79452 w 10261909"/>
              <a:gd name="connsiteY491" fmla="*/ 3265495 h 6858000"/>
              <a:gd name="connsiteX492" fmla="*/ 76943 w 10261909"/>
              <a:gd name="connsiteY492" fmla="*/ 3176425 h 6858000"/>
              <a:gd name="connsiteX493" fmla="*/ 43490 w 10261909"/>
              <a:gd name="connsiteY493" fmla="*/ 3192734 h 6858000"/>
              <a:gd name="connsiteX494" fmla="*/ 46835 w 10261909"/>
              <a:gd name="connsiteY494" fmla="*/ 3085682 h 6858000"/>
              <a:gd name="connsiteX495" fmla="*/ 112906 w 10261909"/>
              <a:gd name="connsiteY495" fmla="*/ 3114118 h 6858000"/>
              <a:gd name="connsiteX496" fmla="*/ 214103 w 10261909"/>
              <a:gd name="connsiteY496" fmla="*/ 2991175 h 6858000"/>
              <a:gd name="connsiteX497" fmla="*/ 173123 w 10261909"/>
              <a:gd name="connsiteY497" fmla="*/ 2881615 h 6858000"/>
              <a:gd name="connsiteX498" fmla="*/ 147614 w 10261909"/>
              <a:gd name="connsiteY498" fmla="*/ 2847325 h 6858000"/>
              <a:gd name="connsiteX499" fmla="*/ 188595 w 10261909"/>
              <a:gd name="connsiteY499" fmla="*/ 2852343 h 6858000"/>
              <a:gd name="connsiteX500" fmla="*/ 206158 w 10261909"/>
              <a:gd name="connsiteY500" fmla="*/ 2774981 h 6858000"/>
              <a:gd name="connsiteX501" fmla="*/ 104961 w 10261909"/>
              <a:gd name="connsiteY501" fmla="*/ 2698456 h 6858000"/>
              <a:gd name="connsiteX502" fmla="*/ 179813 w 10261909"/>
              <a:gd name="connsiteY502" fmla="*/ 2645766 h 6858000"/>
              <a:gd name="connsiteX503" fmla="*/ 223303 w 10261909"/>
              <a:gd name="connsiteY503" fmla="*/ 2719364 h 6858000"/>
              <a:gd name="connsiteX504" fmla="*/ 307355 w 10261909"/>
              <a:gd name="connsiteY504" fmla="*/ 2644094 h 6858000"/>
              <a:gd name="connsiteX505" fmla="*/ 255084 w 10261909"/>
              <a:gd name="connsiteY505" fmla="*/ 2601858 h 6858000"/>
              <a:gd name="connsiteX506" fmla="*/ 357118 w 10261909"/>
              <a:gd name="connsiteY506" fmla="*/ 2535369 h 6858000"/>
              <a:gd name="connsiteX507" fmla="*/ 298156 w 10261909"/>
              <a:gd name="connsiteY507" fmla="*/ 2514879 h 6858000"/>
              <a:gd name="connsiteX508" fmla="*/ 267629 w 10261909"/>
              <a:gd name="connsiteY508" fmla="*/ 2480171 h 6858000"/>
              <a:gd name="connsiteX509" fmla="*/ 320737 w 10261909"/>
              <a:gd name="connsiteY509" fmla="*/ 2464280 h 6858000"/>
              <a:gd name="connsiteX510" fmla="*/ 424025 w 10261909"/>
              <a:gd name="connsiteY510" fmla="*/ 2528260 h 6858000"/>
              <a:gd name="connsiteX511" fmla="*/ 516441 w 10261909"/>
              <a:gd name="connsiteY511" fmla="*/ 2450899 h 6858000"/>
              <a:gd name="connsiteX512" fmla="*/ 490514 w 10261909"/>
              <a:gd name="connsiteY512" fmla="*/ 2328793 h 6858000"/>
              <a:gd name="connsiteX513" fmla="*/ 586275 w 10261909"/>
              <a:gd name="connsiteY513" fmla="*/ 2254777 h 6858000"/>
              <a:gd name="connsiteX514" fmla="*/ 440752 w 10261909"/>
              <a:gd name="connsiteY514" fmla="*/ 2201251 h 6858000"/>
              <a:gd name="connsiteX515" fmla="*/ 526477 w 10261909"/>
              <a:gd name="connsiteY515" fmla="*/ 2166543 h 6858000"/>
              <a:gd name="connsiteX516" fmla="*/ 521459 w 10261909"/>
              <a:gd name="connsiteY516" fmla="*/ 2152743 h 6858000"/>
              <a:gd name="connsiteX517" fmla="*/ 618056 w 10261909"/>
              <a:gd name="connsiteY517" fmla="*/ 2160688 h 6858000"/>
              <a:gd name="connsiteX518" fmla="*/ 712981 w 10261909"/>
              <a:gd name="connsiteY518" fmla="*/ 2212542 h 6858000"/>
              <a:gd name="connsiteX519" fmla="*/ 810833 w 10261909"/>
              <a:gd name="connsiteY519" fmla="*/ 2235123 h 6858000"/>
              <a:gd name="connsiteX520" fmla="*/ 817106 w 10261909"/>
              <a:gd name="connsiteY520" fmla="*/ 2210032 h 6858000"/>
              <a:gd name="connsiteX521" fmla="*/ 718417 w 10261909"/>
              <a:gd name="connsiteY521" fmla="*/ 2181597 h 6858000"/>
              <a:gd name="connsiteX522" fmla="*/ 737235 w 10261909"/>
              <a:gd name="connsiteY522" fmla="*/ 2074545 h 6858000"/>
              <a:gd name="connsiteX523" fmla="*/ 685800 w 10261909"/>
              <a:gd name="connsiteY523" fmla="*/ 2069109 h 6858000"/>
              <a:gd name="connsiteX524" fmla="*/ 689982 w 10261909"/>
              <a:gd name="connsiteY524" fmla="*/ 1959966 h 6858000"/>
              <a:gd name="connsiteX525" fmla="*/ 710054 w 10261909"/>
              <a:gd name="connsiteY525" fmla="*/ 1889714 h 6858000"/>
              <a:gd name="connsiteX526" fmla="*/ 743508 w 10261909"/>
              <a:gd name="connsiteY526" fmla="*/ 1899331 h 6858000"/>
              <a:gd name="connsiteX527" fmla="*/ 747689 w 10261909"/>
              <a:gd name="connsiteY527" fmla="*/ 1890132 h 6858000"/>
              <a:gd name="connsiteX528" fmla="*/ 690400 w 10261909"/>
              <a:gd name="connsiteY528" fmla="*/ 1855005 h 6858000"/>
              <a:gd name="connsiteX529" fmla="*/ 683709 w 10261909"/>
              <a:gd name="connsiteY529" fmla="*/ 1803152 h 6858000"/>
              <a:gd name="connsiteX530" fmla="*/ 710472 w 10261909"/>
              <a:gd name="connsiteY530" fmla="*/ 1795207 h 6858000"/>
              <a:gd name="connsiteX531" fmla="*/ 791597 w 10261909"/>
              <a:gd name="connsiteY531" fmla="*/ 1934876 h 6858000"/>
              <a:gd name="connsiteX532" fmla="*/ 793270 w 10261909"/>
              <a:gd name="connsiteY532" fmla="*/ 1960803 h 6858000"/>
              <a:gd name="connsiteX533" fmla="*/ 785743 w 10261909"/>
              <a:gd name="connsiteY533" fmla="*/ 2054055 h 6858000"/>
              <a:gd name="connsiteX534" fmla="*/ 758980 w 10261909"/>
              <a:gd name="connsiteY534" fmla="*/ 2084999 h 6858000"/>
              <a:gd name="connsiteX535" fmla="*/ 777379 w 10261909"/>
              <a:gd name="connsiteY535" fmla="*/ 2102563 h 6858000"/>
              <a:gd name="connsiteX536" fmla="*/ 832996 w 10261909"/>
              <a:gd name="connsiteY536" fmla="*/ 2053218 h 6858000"/>
              <a:gd name="connsiteX537" fmla="*/ 939211 w 10261909"/>
              <a:gd name="connsiteY537" fmla="*/ 2111344 h 6858000"/>
              <a:gd name="connsiteX538" fmla="*/ 978101 w 10261909"/>
              <a:gd name="connsiteY538" fmla="*/ 2118453 h 6858000"/>
              <a:gd name="connsiteX539" fmla="*/ 976847 w 10261909"/>
              <a:gd name="connsiteY539" fmla="*/ 2073291 h 6858000"/>
              <a:gd name="connsiteX540" fmla="*/ 946739 w 10261909"/>
              <a:gd name="connsiteY540" fmla="*/ 2017256 h 6858000"/>
              <a:gd name="connsiteX541" fmla="*/ 1018246 w 10261909"/>
              <a:gd name="connsiteY541" fmla="*/ 2085836 h 6858000"/>
              <a:gd name="connsiteX542" fmla="*/ 1092680 w 10261909"/>
              <a:gd name="connsiteY542" fmla="*/ 2176579 h 6858000"/>
              <a:gd name="connsiteX543" fmla="*/ 1062572 w 10261909"/>
              <a:gd name="connsiteY543" fmla="*/ 2194560 h 6858000"/>
              <a:gd name="connsiteX544" fmla="*/ 1054627 w 10261909"/>
              <a:gd name="connsiteY544" fmla="*/ 2251431 h 6858000"/>
              <a:gd name="connsiteX545" fmla="*/ 947575 w 10261909"/>
              <a:gd name="connsiteY545" fmla="*/ 2149816 h 6858000"/>
              <a:gd name="connsiteX546" fmla="*/ 886522 w 10261909"/>
              <a:gd name="connsiteY546" fmla="*/ 2227596 h 6858000"/>
              <a:gd name="connsiteX547" fmla="*/ 1013228 w 10261909"/>
              <a:gd name="connsiteY547" fmla="*/ 2253940 h 6858000"/>
              <a:gd name="connsiteX548" fmla="*/ 1008628 w 10261909"/>
              <a:gd name="connsiteY548" fmla="*/ 2273594 h 6858000"/>
              <a:gd name="connsiteX549" fmla="*/ 934612 w 10261909"/>
              <a:gd name="connsiteY549" fmla="*/ 2266067 h 6858000"/>
              <a:gd name="connsiteX550" fmla="*/ 950920 w 10261909"/>
              <a:gd name="connsiteY550" fmla="*/ 2305375 h 6858000"/>
              <a:gd name="connsiteX551" fmla="*/ 970992 w 10261909"/>
              <a:gd name="connsiteY551" fmla="*/ 2342174 h 6858000"/>
              <a:gd name="connsiteX552" fmla="*/ 1066754 w 10261909"/>
              <a:gd name="connsiteY552" fmla="*/ 2457589 h 6858000"/>
              <a:gd name="connsiteX553" fmla="*/ 1032882 w 10261909"/>
              <a:gd name="connsiteY553" fmla="*/ 2564641 h 6858000"/>
              <a:gd name="connsiteX554" fmla="*/ 1108989 w 10261909"/>
              <a:gd name="connsiteY554" fmla="*/ 2658730 h 6858000"/>
              <a:gd name="connsiteX555" fmla="*/ 1152479 w 10261909"/>
              <a:gd name="connsiteY555" fmla="*/ 2491461 h 6858000"/>
              <a:gd name="connsiteX556" fmla="*/ 1149551 w 10261909"/>
              <a:gd name="connsiteY556" fmla="*/ 2479752 h 6858000"/>
              <a:gd name="connsiteX557" fmla="*/ 1109407 w 10261909"/>
              <a:gd name="connsiteY557" fmla="*/ 2323775 h 6858000"/>
              <a:gd name="connsiteX558" fmla="*/ 1178405 w 10261909"/>
              <a:gd name="connsiteY558" fmla="*/ 2323775 h 6858000"/>
              <a:gd name="connsiteX559" fmla="*/ 1073026 w 10261909"/>
              <a:gd name="connsiteY559" fmla="*/ 2304121 h 6858000"/>
              <a:gd name="connsiteX560" fmla="*/ 1114843 w 10261909"/>
              <a:gd name="connsiteY560" fmla="*/ 2199160 h 6858000"/>
              <a:gd name="connsiteX561" fmla="*/ 1192205 w 10261909"/>
              <a:gd name="connsiteY561" fmla="*/ 2207523 h 6858000"/>
              <a:gd name="connsiteX562" fmla="*/ 1206004 w 10261909"/>
              <a:gd name="connsiteY562" fmla="*/ 2162779 h 6858000"/>
              <a:gd name="connsiteX563" fmla="*/ 1301765 w 10261909"/>
              <a:gd name="connsiteY563" fmla="*/ 2179088 h 6858000"/>
              <a:gd name="connsiteX564" fmla="*/ 1337310 w 10261909"/>
              <a:gd name="connsiteY564" fmla="*/ 2240141 h 6858000"/>
              <a:gd name="connsiteX565" fmla="*/ 1318074 w 10261909"/>
              <a:gd name="connsiteY565" fmla="*/ 2345102 h 6858000"/>
              <a:gd name="connsiteX566" fmla="*/ 1334801 w 10261909"/>
              <a:gd name="connsiteY566" fmla="*/ 2451317 h 6858000"/>
              <a:gd name="connsiteX567" fmla="*/ 1270821 w 10261909"/>
              <a:gd name="connsiteY567" fmla="*/ 2459262 h 6858000"/>
              <a:gd name="connsiteX568" fmla="*/ 1252840 w 10261909"/>
              <a:gd name="connsiteY568" fmla="*/ 2438354 h 6858000"/>
              <a:gd name="connsiteX569" fmla="*/ 1230258 w 10261909"/>
              <a:gd name="connsiteY569" fmla="*/ 2565896 h 6858000"/>
              <a:gd name="connsiteX570" fmla="*/ 1213950 w 10261909"/>
              <a:gd name="connsiteY570" fmla="*/ 2642839 h 6858000"/>
              <a:gd name="connsiteX571" fmla="*/ 1440598 w 10261909"/>
              <a:gd name="connsiteY571" fmla="*/ 2682565 h 6858000"/>
              <a:gd name="connsiteX572" fmla="*/ 1526741 w 10261909"/>
              <a:gd name="connsiteY572" fmla="*/ 2749473 h 6858000"/>
              <a:gd name="connsiteX573" fmla="*/ 1545977 w 10261909"/>
              <a:gd name="connsiteY573" fmla="*/ 2776654 h 6858000"/>
              <a:gd name="connsiteX574" fmla="*/ 1562704 w 10261909"/>
              <a:gd name="connsiteY574" fmla="*/ 2845652 h 6858000"/>
              <a:gd name="connsiteX575" fmla="*/ 1578176 w 10261909"/>
              <a:gd name="connsiteY575" fmla="*/ 2849415 h 6858000"/>
              <a:gd name="connsiteX576" fmla="*/ 1651356 w 10261909"/>
              <a:gd name="connsiteY576" fmla="*/ 2834361 h 6858000"/>
              <a:gd name="connsiteX577" fmla="*/ 1651356 w 10261909"/>
              <a:gd name="connsiteY577" fmla="*/ 2917577 h 6858000"/>
              <a:gd name="connsiteX578" fmla="*/ 1621248 w 10261909"/>
              <a:gd name="connsiteY578" fmla="*/ 3027138 h 6858000"/>
              <a:gd name="connsiteX579" fmla="*/ 1639229 w 10261909"/>
              <a:gd name="connsiteY579" fmla="*/ 3043028 h 6858000"/>
              <a:gd name="connsiteX580" fmla="*/ 1734572 w 10261909"/>
              <a:gd name="connsiteY580" fmla="*/ 2966503 h 6858000"/>
              <a:gd name="connsiteX581" fmla="*/ 1702791 w 10261909"/>
              <a:gd name="connsiteY581" fmla="*/ 2819307 h 6858000"/>
              <a:gd name="connsiteX582" fmla="*/ 1767608 w 10261909"/>
              <a:gd name="connsiteY582" fmla="*/ 2793381 h 6858000"/>
              <a:gd name="connsiteX583" fmla="*/ 1816952 w 10261909"/>
              <a:gd name="connsiteY583" fmla="*/ 2779581 h 6858000"/>
              <a:gd name="connsiteX584" fmla="*/ 1807752 w 10261909"/>
              <a:gd name="connsiteY584" fmla="*/ 2754491 h 6858000"/>
              <a:gd name="connsiteX585" fmla="*/ 1745863 w 10261909"/>
              <a:gd name="connsiteY585" fmla="*/ 2765781 h 6858000"/>
              <a:gd name="connsiteX586" fmla="*/ 1683137 w 10261909"/>
              <a:gd name="connsiteY586" fmla="*/ 2622349 h 6858000"/>
              <a:gd name="connsiteX587" fmla="*/ 1625848 w 10261909"/>
              <a:gd name="connsiteY587" fmla="*/ 2685074 h 6858000"/>
              <a:gd name="connsiteX588" fmla="*/ 1585285 w 10261909"/>
              <a:gd name="connsiteY588" fmla="*/ 2577186 h 6858000"/>
              <a:gd name="connsiteX589" fmla="*/ 1565213 w 10261909"/>
              <a:gd name="connsiteY589" fmla="*/ 2497734 h 6858000"/>
              <a:gd name="connsiteX590" fmla="*/ 1630448 w 10261909"/>
              <a:gd name="connsiteY590" fmla="*/ 2478498 h 6858000"/>
              <a:gd name="connsiteX591" fmla="*/ 1643411 w 10261909"/>
              <a:gd name="connsiteY591" fmla="*/ 2416191 h 6858000"/>
              <a:gd name="connsiteX592" fmla="*/ 1578595 w 10261909"/>
              <a:gd name="connsiteY592" fmla="*/ 2274849 h 6858000"/>
              <a:gd name="connsiteX593" fmla="*/ 1548486 w 10261909"/>
              <a:gd name="connsiteY593" fmla="*/ 2249340 h 6858000"/>
              <a:gd name="connsiteX594" fmla="*/ 1586540 w 10261909"/>
              <a:gd name="connsiteY594" fmla="*/ 2243904 h 6858000"/>
              <a:gd name="connsiteX595" fmla="*/ 1573158 w 10261909"/>
              <a:gd name="connsiteY595" fmla="*/ 1958294 h 6858000"/>
              <a:gd name="connsiteX596" fmla="*/ 1565631 w 10261909"/>
              <a:gd name="connsiteY596" fmla="*/ 1959966 h 6858000"/>
              <a:gd name="connsiteX597" fmla="*/ 1573158 w 10261909"/>
              <a:gd name="connsiteY597" fmla="*/ 1870896 h 6858000"/>
              <a:gd name="connsiteX598" fmla="*/ 1604939 w 10261909"/>
              <a:gd name="connsiteY598" fmla="*/ 1897241 h 6858000"/>
              <a:gd name="connsiteX599" fmla="*/ 1663901 w 10261909"/>
              <a:gd name="connsiteY599" fmla="*/ 1953276 h 6858000"/>
              <a:gd name="connsiteX600" fmla="*/ 1643829 w 10261909"/>
              <a:gd name="connsiteY600" fmla="*/ 2023528 h 6858000"/>
              <a:gd name="connsiteX601" fmla="*/ 1686483 w 10261909"/>
              <a:gd name="connsiteY601" fmla="*/ 2165288 h 6858000"/>
              <a:gd name="connsiteX602" fmla="*/ 1792280 w 10261909"/>
              <a:gd name="connsiteY602" fmla="*/ 2314575 h 6858000"/>
              <a:gd name="connsiteX603" fmla="*/ 1781407 w 10261909"/>
              <a:gd name="connsiteY603" fmla="*/ 2234286 h 6858000"/>
              <a:gd name="connsiteX604" fmla="*/ 1755062 w 10261909"/>
              <a:gd name="connsiteY604" fmla="*/ 2160688 h 6858000"/>
              <a:gd name="connsiteX605" fmla="*/ 1789353 w 10261909"/>
              <a:gd name="connsiteY605" fmla="*/ 2113435 h 6858000"/>
              <a:gd name="connsiteX606" fmla="*/ 1829497 w 10261909"/>
              <a:gd name="connsiteY606" fmla="*/ 2159434 h 6858000"/>
              <a:gd name="connsiteX607" fmla="*/ 1903931 w 10261909"/>
              <a:gd name="connsiteY607" fmla="*/ 2270667 h 6858000"/>
              <a:gd name="connsiteX608" fmla="*/ 1962893 w 10261909"/>
              <a:gd name="connsiteY608" fmla="*/ 2353047 h 6858000"/>
              <a:gd name="connsiteX609" fmla="*/ 1996765 w 10261909"/>
              <a:gd name="connsiteY609" fmla="*/ 2238886 h 6858000"/>
              <a:gd name="connsiteX610" fmla="*/ 2027710 w 10261909"/>
              <a:gd name="connsiteY610" fmla="*/ 2186197 h 6858000"/>
              <a:gd name="connsiteX611" fmla="*/ 2054055 w 10261909"/>
              <a:gd name="connsiteY611" fmla="*/ 2138107 h 6858000"/>
              <a:gd name="connsiteX612" fmla="*/ 1999274 w 10261909"/>
              <a:gd name="connsiteY612" fmla="*/ 2014747 h 6858000"/>
              <a:gd name="connsiteX613" fmla="*/ 1972511 w 10261909"/>
              <a:gd name="connsiteY613" fmla="*/ 1931112 h 6858000"/>
              <a:gd name="connsiteX614" fmla="*/ 1931112 w 10261909"/>
              <a:gd name="connsiteY614" fmla="*/ 1922749 h 6858000"/>
              <a:gd name="connsiteX615" fmla="*/ 2079145 w 10261909"/>
              <a:gd name="connsiteY615" fmla="*/ 1798134 h 6858000"/>
              <a:gd name="connsiteX616" fmla="*/ 2079145 w 10261909"/>
              <a:gd name="connsiteY616" fmla="*/ 2047364 h 6858000"/>
              <a:gd name="connsiteX617" fmla="*/ 2135180 w 10261909"/>
              <a:gd name="connsiteY617" fmla="*/ 2008056 h 6858000"/>
              <a:gd name="connsiteX618" fmla="*/ 2134762 w 10261909"/>
              <a:gd name="connsiteY618" fmla="*/ 1879678 h 6858000"/>
              <a:gd name="connsiteX619" fmla="*/ 2076218 w 10261909"/>
              <a:gd name="connsiteY619" fmla="*/ 1799389 h 6858000"/>
              <a:gd name="connsiteX620" fmla="*/ 2046528 w 10261909"/>
              <a:gd name="connsiteY620" fmla="*/ 1721609 h 6858000"/>
              <a:gd name="connsiteX621" fmla="*/ 2053636 w 10261909"/>
              <a:gd name="connsiteY621" fmla="*/ 1628775 h 6858000"/>
              <a:gd name="connsiteX622" fmla="*/ 2158597 w 10261909"/>
              <a:gd name="connsiteY622" fmla="*/ 1640902 h 6858000"/>
              <a:gd name="connsiteX623" fmla="*/ 2160270 w 10261909"/>
              <a:gd name="connsiteY623" fmla="*/ 1436417 h 6858000"/>
              <a:gd name="connsiteX624" fmla="*/ 2216305 w 10261909"/>
              <a:gd name="connsiteY624" fmla="*/ 1136588 h 6858000"/>
              <a:gd name="connsiteX625" fmla="*/ 2228432 w 10261909"/>
              <a:gd name="connsiteY625" fmla="*/ 1010719 h 6858000"/>
              <a:gd name="connsiteX626" fmla="*/ 2193305 w 10261909"/>
              <a:gd name="connsiteY626" fmla="*/ 756471 h 6858000"/>
              <a:gd name="connsiteX627" fmla="*/ 2206687 w 10261909"/>
              <a:gd name="connsiteY627" fmla="*/ 712145 h 6858000"/>
              <a:gd name="connsiteX628" fmla="*/ 2301194 w 10261909"/>
              <a:gd name="connsiteY628" fmla="*/ 1082644 h 6858000"/>
              <a:gd name="connsiteX629" fmla="*/ 2264813 w 10261909"/>
              <a:gd name="connsiteY629" fmla="*/ 1103553 h 6858000"/>
              <a:gd name="connsiteX630" fmla="*/ 2353047 w 10261909"/>
              <a:gd name="connsiteY630" fmla="*/ 1397945 h 6858000"/>
              <a:gd name="connsiteX631" fmla="*/ 2296594 w 10261909"/>
              <a:gd name="connsiteY631" fmla="*/ 1390000 h 6858000"/>
              <a:gd name="connsiteX632" fmla="*/ 2358901 w 10261909"/>
              <a:gd name="connsiteY632" fmla="*/ 1494960 h 6858000"/>
              <a:gd name="connsiteX633" fmla="*/ 2348447 w 10261909"/>
              <a:gd name="connsiteY633" fmla="*/ 1504997 h 6858000"/>
              <a:gd name="connsiteX634" fmla="*/ 2289485 w 10261909"/>
              <a:gd name="connsiteY634" fmla="*/ 1473634 h 6858000"/>
              <a:gd name="connsiteX635" fmla="*/ 2268994 w 10261909"/>
              <a:gd name="connsiteY635" fmla="*/ 1554759 h 6858000"/>
              <a:gd name="connsiteX636" fmla="*/ 2367265 w 10261909"/>
              <a:gd name="connsiteY636" fmla="*/ 1918567 h 6858000"/>
              <a:gd name="connsiteX637" fmla="*/ 2395282 w 10261909"/>
              <a:gd name="connsiteY637" fmla="*/ 1967493 h 6858000"/>
              <a:gd name="connsiteX638" fmla="*/ 2439190 w 10261909"/>
              <a:gd name="connsiteY638" fmla="*/ 1821552 h 6858000"/>
              <a:gd name="connsiteX639" fmla="*/ 2484770 w 10261909"/>
              <a:gd name="connsiteY639" fmla="*/ 1735409 h 6858000"/>
              <a:gd name="connsiteX640" fmla="*/ 2496061 w 10261909"/>
              <a:gd name="connsiteY640" fmla="*/ 1655120 h 6858000"/>
              <a:gd name="connsiteX641" fmla="*/ 2479334 w 10261909"/>
              <a:gd name="connsiteY641" fmla="*/ 1461925 h 6858000"/>
              <a:gd name="connsiteX642" fmla="*/ 2504425 w 10261909"/>
              <a:gd name="connsiteY642" fmla="*/ 1380382 h 6858000"/>
              <a:gd name="connsiteX643" fmla="*/ 2552096 w 10261909"/>
              <a:gd name="connsiteY643" fmla="*/ 1571486 h 6858000"/>
              <a:gd name="connsiteX644" fmla="*/ 2651621 w 10261909"/>
              <a:gd name="connsiteY644" fmla="*/ 1270403 h 6858000"/>
              <a:gd name="connsiteX645" fmla="*/ 2672111 w 10261909"/>
              <a:gd name="connsiteY645" fmla="*/ 1266639 h 6858000"/>
              <a:gd name="connsiteX646" fmla="*/ 2693438 w 10261909"/>
              <a:gd name="connsiteY646" fmla="*/ 1346928 h 6858000"/>
              <a:gd name="connsiteX647" fmla="*/ 2740273 w 10261909"/>
              <a:gd name="connsiteY647" fmla="*/ 1517123 h 6858000"/>
              <a:gd name="connsiteX648" fmla="*/ 2805089 w 10261909"/>
              <a:gd name="connsiteY648" fmla="*/ 1704464 h 6858000"/>
              <a:gd name="connsiteX649" fmla="*/ 2814289 w 10261909"/>
              <a:gd name="connsiteY649" fmla="*/ 1852078 h 6858000"/>
              <a:gd name="connsiteX650" fmla="*/ 2813871 w 10261909"/>
              <a:gd name="connsiteY650" fmla="*/ 1876750 h 6858000"/>
              <a:gd name="connsiteX651" fmla="*/ 2787944 w 10261909"/>
              <a:gd name="connsiteY651" fmla="*/ 2143961 h 6858000"/>
              <a:gd name="connsiteX652" fmla="*/ 2760345 w 10261909"/>
              <a:gd name="connsiteY652" fmla="*/ 2266067 h 6858000"/>
              <a:gd name="connsiteX653" fmla="*/ 2808435 w 10261909"/>
              <a:gd name="connsiteY653" fmla="*/ 2429990 h 6858000"/>
              <a:gd name="connsiteX654" fmla="*/ 2823489 w 10261909"/>
              <a:gd name="connsiteY654" fmla="*/ 2428736 h 6858000"/>
              <a:gd name="connsiteX655" fmla="*/ 2809271 w 10261909"/>
              <a:gd name="connsiteY655" fmla="*/ 2163197 h 6858000"/>
              <a:gd name="connsiteX656" fmla="*/ 2854433 w 10261909"/>
              <a:gd name="connsiteY656" fmla="*/ 1906859 h 6858000"/>
              <a:gd name="connsiteX657" fmla="*/ 2898759 w 10261909"/>
              <a:gd name="connsiteY657" fmla="*/ 1880932 h 6858000"/>
              <a:gd name="connsiteX658" fmla="*/ 2937231 w 10261909"/>
              <a:gd name="connsiteY658" fmla="*/ 1935294 h 6858000"/>
              <a:gd name="connsiteX659" fmla="*/ 2927195 w 10261909"/>
              <a:gd name="connsiteY659" fmla="*/ 2013492 h 6858000"/>
              <a:gd name="connsiteX660" fmla="*/ 2989084 w 10261909"/>
              <a:gd name="connsiteY660" fmla="*/ 2077472 h 6858000"/>
              <a:gd name="connsiteX661" fmla="*/ 3015847 w 10261909"/>
              <a:gd name="connsiteY661" fmla="*/ 2094617 h 6858000"/>
              <a:gd name="connsiteX662" fmla="*/ 3076064 w 10261909"/>
              <a:gd name="connsiteY662" fmla="*/ 2127235 h 6858000"/>
              <a:gd name="connsiteX663" fmla="*/ 3065191 w 10261909"/>
              <a:gd name="connsiteY663" fmla="*/ 2207105 h 6858000"/>
              <a:gd name="connsiteX664" fmla="*/ 3164716 w 10261909"/>
              <a:gd name="connsiteY664" fmla="*/ 2363083 h 6858000"/>
              <a:gd name="connsiteX665" fmla="*/ 3271350 w 10261909"/>
              <a:gd name="connsiteY665" fmla="*/ 2338829 h 6858000"/>
              <a:gd name="connsiteX666" fmla="*/ 3306476 w 10261909"/>
              <a:gd name="connsiteY666" fmla="*/ 2363501 h 6858000"/>
              <a:gd name="connsiteX667" fmla="*/ 3232878 w 10261909"/>
              <a:gd name="connsiteY667" fmla="*/ 2187033 h 6858000"/>
              <a:gd name="connsiteX668" fmla="*/ 3247932 w 10261909"/>
              <a:gd name="connsiteY668" fmla="*/ 2177833 h 6858000"/>
              <a:gd name="connsiteX669" fmla="*/ 3287240 w 10261909"/>
              <a:gd name="connsiteY669" fmla="*/ 2199160 h 6858000"/>
              <a:gd name="connsiteX670" fmla="*/ 3259641 w 10261909"/>
              <a:gd name="connsiteY670" fmla="*/ 2104653 h 6858000"/>
              <a:gd name="connsiteX671" fmla="*/ 3283477 w 10261909"/>
              <a:gd name="connsiteY671" fmla="*/ 2079145 h 6858000"/>
              <a:gd name="connsiteX672" fmla="*/ 3352057 w 10261909"/>
              <a:gd name="connsiteY672" fmla="*/ 2022274 h 6858000"/>
              <a:gd name="connsiteX673" fmla="*/ 3386347 w 10261909"/>
              <a:gd name="connsiteY673" fmla="*/ 1990075 h 6858000"/>
              <a:gd name="connsiteX674" fmla="*/ 3398055 w 10261909"/>
              <a:gd name="connsiteY674" fmla="*/ 2025619 h 6858000"/>
              <a:gd name="connsiteX675" fmla="*/ 3451163 w 10261909"/>
              <a:gd name="connsiteY675" fmla="*/ 2156507 h 6858000"/>
              <a:gd name="connsiteX676" fmla="*/ 3490889 w 10261909"/>
              <a:gd name="connsiteY676" fmla="*/ 2163615 h 6858000"/>
              <a:gd name="connsiteX677" fmla="*/ 3548597 w 10261909"/>
              <a:gd name="connsiteY677" fmla="*/ 2128071 h 6858000"/>
              <a:gd name="connsiteX678" fmla="*/ 3584978 w 10261909"/>
              <a:gd name="connsiteY678" fmla="*/ 2196651 h 6858000"/>
              <a:gd name="connsiteX679" fmla="*/ 3507616 w 10261909"/>
              <a:gd name="connsiteY679" fmla="*/ 2203760 h 6858000"/>
              <a:gd name="connsiteX680" fmla="*/ 3504271 w 10261909"/>
              <a:gd name="connsiteY680" fmla="*/ 2213378 h 6858000"/>
              <a:gd name="connsiteX681" fmla="*/ 3623868 w 10261909"/>
              <a:gd name="connsiteY681" fmla="*/ 2254777 h 6858000"/>
              <a:gd name="connsiteX682" fmla="*/ 3635994 w 10261909"/>
              <a:gd name="connsiteY682" fmla="*/ 2224250 h 6858000"/>
              <a:gd name="connsiteX683" fmla="*/ 3604632 w 10261909"/>
              <a:gd name="connsiteY683" fmla="*/ 2021437 h 6858000"/>
              <a:gd name="connsiteX684" fmla="*/ 3651049 w 10261909"/>
              <a:gd name="connsiteY684" fmla="*/ 1943239 h 6858000"/>
              <a:gd name="connsiteX685" fmla="*/ 3706665 w 10261909"/>
              <a:gd name="connsiteY685" fmla="*/ 1959966 h 6858000"/>
              <a:gd name="connsiteX686" fmla="*/ 3819989 w 10261909"/>
              <a:gd name="connsiteY686" fmla="*/ 2006801 h 6858000"/>
              <a:gd name="connsiteX687" fmla="*/ 3766882 w 10261909"/>
              <a:gd name="connsiteY687" fmla="*/ 2144380 h 6858000"/>
              <a:gd name="connsiteX688" fmla="*/ 3809117 w 10261909"/>
              <a:gd name="connsiteY688" fmla="*/ 2078309 h 6858000"/>
              <a:gd name="connsiteX689" fmla="*/ 3914078 w 10261909"/>
              <a:gd name="connsiteY689" fmla="*/ 2201669 h 6858000"/>
              <a:gd name="connsiteX690" fmla="*/ 4047893 w 10261909"/>
              <a:gd name="connsiteY690" fmla="*/ 2301612 h 6858000"/>
              <a:gd name="connsiteX691" fmla="*/ 4164144 w 10261909"/>
              <a:gd name="connsiteY691" fmla="*/ 2374374 h 6858000"/>
              <a:gd name="connsiteX692" fmla="*/ 4217252 w 10261909"/>
              <a:gd name="connsiteY692" fmla="*/ 2422881 h 6858000"/>
              <a:gd name="connsiteX693" fmla="*/ 4212234 w 10261909"/>
              <a:gd name="connsiteY693" fmla="*/ 2390264 h 6858000"/>
              <a:gd name="connsiteX694" fmla="*/ 4312177 w 10261909"/>
              <a:gd name="connsiteY694" fmla="*/ 2351374 h 6858000"/>
              <a:gd name="connsiteX695" fmla="*/ 4316359 w 10261909"/>
              <a:gd name="connsiteY695" fmla="*/ 2226759 h 6858000"/>
              <a:gd name="connsiteX696" fmla="*/ 4387866 w 10261909"/>
              <a:gd name="connsiteY696" fmla="*/ 2242650 h 6858000"/>
              <a:gd name="connsiteX697" fmla="*/ 4430937 w 10261909"/>
              <a:gd name="connsiteY697" fmla="*/ 2297012 h 6858000"/>
              <a:gd name="connsiteX698" fmla="*/ 4471082 w 10261909"/>
              <a:gd name="connsiteY698" fmla="*/ 2428318 h 6858000"/>
              <a:gd name="connsiteX699" fmla="*/ 4547189 w 10261909"/>
              <a:gd name="connsiteY699" fmla="*/ 2381482 h 6858000"/>
              <a:gd name="connsiteX700" fmla="*/ 4750001 w 10261909"/>
              <a:gd name="connsiteY700" fmla="*/ 2511534 h 6858000"/>
              <a:gd name="connsiteX701" fmla="*/ 4765892 w 10261909"/>
              <a:gd name="connsiteY701" fmla="*/ 2518643 h 6858000"/>
              <a:gd name="connsiteX702" fmla="*/ 4953232 w 10261909"/>
              <a:gd name="connsiteY702" fmla="*/ 2651621 h 6858000"/>
              <a:gd name="connsiteX703" fmla="*/ 4999649 w 10261909"/>
              <a:gd name="connsiteY703" fmla="*/ 2662911 h 6858000"/>
              <a:gd name="connsiteX704" fmla="*/ 5002577 w 10261909"/>
              <a:gd name="connsiteY704" fmla="*/ 2640330 h 6858000"/>
              <a:gd name="connsiteX705" fmla="*/ 4883816 w 10261909"/>
              <a:gd name="connsiteY705" fmla="*/ 2451317 h 6858000"/>
              <a:gd name="connsiteX706" fmla="*/ 4868344 w 10261909"/>
              <a:gd name="connsiteY706" fmla="*/ 2387755 h 6858000"/>
              <a:gd name="connsiteX707" fmla="*/ 4916852 w 10261909"/>
              <a:gd name="connsiteY707" fmla="*/ 2356810 h 6858000"/>
              <a:gd name="connsiteX708" fmla="*/ 4996722 w 10261909"/>
              <a:gd name="connsiteY708" fmla="*/ 2388173 h 6858000"/>
              <a:gd name="connsiteX709" fmla="*/ 4972050 w 10261909"/>
              <a:gd name="connsiteY709" fmla="*/ 2324611 h 6858000"/>
              <a:gd name="connsiteX710" fmla="*/ 4875871 w 10261909"/>
              <a:gd name="connsiteY710" fmla="*/ 2303285 h 6858000"/>
              <a:gd name="connsiteX711" fmla="*/ 4882143 w 10261909"/>
              <a:gd name="connsiteY711" fmla="*/ 2276940 h 6858000"/>
              <a:gd name="connsiteX712" fmla="*/ 4969541 w 10261909"/>
              <a:gd name="connsiteY712" fmla="*/ 2287394 h 6858000"/>
              <a:gd name="connsiteX713" fmla="*/ 4960341 w 10261909"/>
              <a:gd name="connsiteY713" fmla="*/ 2186197 h 6858000"/>
              <a:gd name="connsiteX714" fmla="*/ 4958669 w 10261909"/>
              <a:gd name="connsiteY714" fmla="*/ 2087927 h 6858000"/>
              <a:gd name="connsiteX715" fmla="*/ 4860399 w 10261909"/>
              <a:gd name="connsiteY715" fmla="*/ 1999692 h 6858000"/>
              <a:gd name="connsiteX716" fmla="*/ 4938178 w 10261909"/>
              <a:gd name="connsiteY716" fmla="*/ 1977948 h 6858000"/>
              <a:gd name="connsiteX717" fmla="*/ 4908070 w 10261909"/>
              <a:gd name="connsiteY717" fmla="*/ 1846224 h 6858000"/>
              <a:gd name="connsiteX718" fmla="*/ 4922706 w 10261909"/>
              <a:gd name="connsiteY718" fmla="*/ 1805243 h 6858000"/>
              <a:gd name="connsiteX719" fmla="*/ 4954487 w 10261909"/>
              <a:gd name="connsiteY719" fmla="*/ 1835351 h 6858000"/>
              <a:gd name="connsiteX720" fmla="*/ 5048993 w 10261909"/>
              <a:gd name="connsiteY720" fmla="*/ 1969584 h 6858000"/>
              <a:gd name="connsiteX721" fmla="*/ 5038539 w 10261909"/>
              <a:gd name="connsiteY721" fmla="*/ 1640902 h 6858000"/>
              <a:gd name="connsiteX722" fmla="*/ 5159391 w 10261909"/>
              <a:gd name="connsiteY722" fmla="*/ 1708646 h 6858000"/>
              <a:gd name="connsiteX723" fmla="*/ 5169008 w 10261909"/>
              <a:gd name="connsiteY723" fmla="*/ 1640066 h 6858000"/>
              <a:gd name="connsiteX724" fmla="*/ 5313696 w 10261909"/>
              <a:gd name="connsiteY724" fmla="*/ 1750881 h 6858000"/>
              <a:gd name="connsiteX725" fmla="*/ 5276060 w 10261909"/>
              <a:gd name="connsiteY725" fmla="*/ 1786844 h 6858000"/>
              <a:gd name="connsiteX726" fmla="*/ 5409456 w 10261909"/>
              <a:gd name="connsiteY726" fmla="*/ 1848733 h 6858000"/>
              <a:gd name="connsiteX727" fmla="*/ 5456710 w 10261909"/>
              <a:gd name="connsiteY727" fmla="*/ 1866714 h 6858000"/>
              <a:gd name="connsiteX728" fmla="*/ 5549544 w 10261909"/>
              <a:gd name="connsiteY728" fmla="*/ 1939058 h 6858000"/>
              <a:gd name="connsiteX729" fmla="*/ 5535744 w 10261909"/>
              <a:gd name="connsiteY729" fmla="*/ 1798552 h 6858000"/>
              <a:gd name="connsiteX730" fmla="*/ 5410711 w 10261909"/>
              <a:gd name="connsiteY730" fmla="*/ 1768026 h 6858000"/>
              <a:gd name="connsiteX731" fmla="*/ 5409038 w 10261909"/>
              <a:gd name="connsiteY731" fmla="*/ 1749626 h 6858000"/>
              <a:gd name="connsiteX732" fmla="*/ 5480964 w 10261909"/>
              <a:gd name="connsiteY732" fmla="*/ 1606612 h 6858000"/>
              <a:gd name="connsiteX733" fmla="*/ 5508981 w 10261909"/>
              <a:gd name="connsiteY733" fmla="*/ 1710737 h 6858000"/>
              <a:gd name="connsiteX734" fmla="*/ 5611433 w 10261909"/>
              <a:gd name="connsiteY734" fmla="*/ 1724536 h 6858000"/>
              <a:gd name="connsiteX735" fmla="*/ 5658687 w 10261909"/>
              <a:gd name="connsiteY735" fmla="*/ 1549323 h 6858000"/>
              <a:gd name="connsiteX736" fmla="*/ 5616033 w 10261909"/>
              <a:gd name="connsiteY736" fmla="*/ 1500815 h 6858000"/>
              <a:gd name="connsiteX737" fmla="*/ 5622305 w 10261909"/>
              <a:gd name="connsiteY737" fmla="*/ 1490361 h 6858000"/>
              <a:gd name="connsiteX738" fmla="*/ 5691722 w 10261909"/>
              <a:gd name="connsiteY738" fmla="*/ 1438089 h 6858000"/>
              <a:gd name="connsiteX739" fmla="*/ 5653668 w 10261909"/>
              <a:gd name="connsiteY739" fmla="*/ 1304693 h 6858000"/>
              <a:gd name="connsiteX740" fmla="*/ 5613524 w 10261909"/>
              <a:gd name="connsiteY740" fmla="*/ 1205586 h 6858000"/>
              <a:gd name="connsiteX741" fmla="*/ 5630251 w 10261909"/>
              <a:gd name="connsiteY741" fmla="*/ 1196387 h 6858000"/>
              <a:gd name="connsiteX742" fmla="*/ 5654086 w 10261909"/>
              <a:gd name="connsiteY742" fmla="*/ 1211859 h 6858000"/>
              <a:gd name="connsiteX743" fmla="*/ 5648232 w 10261909"/>
              <a:gd name="connsiteY743" fmla="*/ 1204750 h 6858000"/>
              <a:gd name="connsiteX744" fmla="*/ 9871756 w 10261909"/>
              <a:gd name="connsiteY744" fmla="*/ 4471500 h 6858000"/>
              <a:gd name="connsiteX745" fmla="*/ 9776832 w 10261909"/>
              <a:gd name="connsiteY745" fmla="*/ 4453100 h 6858000"/>
              <a:gd name="connsiteX746" fmla="*/ 9764704 w 10261909"/>
              <a:gd name="connsiteY746" fmla="*/ 4532553 h 6858000"/>
              <a:gd name="connsiteX747" fmla="*/ 9870920 w 10261909"/>
              <a:gd name="connsiteY747" fmla="*/ 4576879 h 6858000"/>
              <a:gd name="connsiteX748" fmla="*/ 9884301 w 10261909"/>
              <a:gd name="connsiteY748" fmla="*/ 4546771 h 6858000"/>
              <a:gd name="connsiteX749" fmla="*/ 9916082 w 10261909"/>
              <a:gd name="connsiteY749" fmla="*/ 4441810 h 6858000"/>
              <a:gd name="connsiteX750" fmla="*/ 9917755 w 10261909"/>
              <a:gd name="connsiteY750" fmla="*/ 4351067 h 6858000"/>
              <a:gd name="connsiteX751" fmla="*/ 9898101 w 10261909"/>
              <a:gd name="connsiteY751" fmla="*/ 4282068 h 6858000"/>
              <a:gd name="connsiteX752" fmla="*/ 9885556 w 10261909"/>
              <a:gd name="connsiteY752" fmla="*/ 4134036 h 6858000"/>
              <a:gd name="connsiteX753" fmla="*/ 9883047 w 10261909"/>
              <a:gd name="connsiteY753" fmla="*/ 4015275 h 6858000"/>
              <a:gd name="connsiteX754" fmla="*/ 9867575 w 10261909"/>
              <a:gd name="connsiteY754" fmla="*/ 3956313 h 6858000"/>
              <a:gd name="connsiteX755" fmla="*/ 9800667 w 10261909"/>
              <a:gd name="connsiteY755" fmla="*/ 3950877 h 6858000"/>
              <a:gd name="connsiteX756" fmla="*/ 9786867 w 10261909"/>
              <a:gd name="connsiteY756" fmla="*/ 4001476 h 6858000"/>
              <a:gd name="connsiteX757" fmla="*/ 9862138 w 10261909"/>
              <a:gd name="connsiteY757" fmla="*/ 4235652 h 6858000"/>
              <a:gd name="connsiteX758" fmla="*/ 9851684 w 10261909"/>
              <a:gd name="connsiteY758" fmla="*/ 4243179 h 6858000"/>
              <a:gd name="connsiteX759" fmla="*/ 9812376 w 10261909"/>
              <a:gd name="connsiteY759" fmla="*/ 4340612 h 6858000"/>
              <a:gd name="connsiteX760" fmla="*/ 9871756 w 10261909"/>
              <a:gd name="connsiteY760" fmla="*/ 4471500 h 6858000"/>
              <a:gd name="connsiteX761" fmla="*/ 6730040 w 10261909"/>
              <a:gd name="connsiteY761" fmla="*/ 1252421 h 6858000"/>
              <a:gd name="connsiteX762" fmla="*/ 6837509 w 10261909"/>
              <a:gd name="connsiteY762" fmla="*/ 1184678 h 6858000"/>
              <a:gd name="connsiteX763" fmla="*/ 6917380 w 10261909"/>
              <a:gd name="connsiteY763" fmla="*/ 1184678 h 6858000"/>
              <a:gd name="connsiteX764" fmla="*/ 6841273 w 10261909"/>
              <a:gd name="connsiteY764" fmla="*/ 1050445 h 6858000"/>
              <a:gd name="connsiteX765" fmla="*/ 6713731 w 10261909"/>
              <a:gd name="connsiteY765" fmla="*/ 894049 h 6858000"/>
              <a:gd name="connsiteX766" fmla="*/ 6657278 w 10261909"/>
              <a:gd name="connsiteY766" fmla="*/ 921648 h 6858000"/>
              <a:gd name="connsiteX767" fmla="*/ 6730040 w 10261909"/>
              <a:gd name="connsiteY767" fmla="*/ 1252421 h 6858000"/>
              <a:gd name="connsiteX768" fmla="*/ 2518224 w 10261909"/>
              <a:gd name="connsiteY768" fmla="*/ 2244741 h 6858000"/>
              <a:gd name="connsiteX769" fmla="*/ 2544569 w 10261909"/>
              <a:gd name="connsiteY769" fmla="*/ 2413263 h 6858000"/>
              <a:gd name="connsiteX770" fmla="*/ 2564223 w 10261909"/>
              <a:gd name="connsiteY770" fmla="*/ 2412427 h 6858000"/>
              <a:gd name="connsiteX771" fmla="*/ 2574259 w 10261909"/>
              <a:gd name="connsiteY771" fmla="*/ 2243068 h 6858000"/>
              <a:gd name="connsiteX772" fmla="*/ 2529515 w 10261909"/>
              <a:gd name="connsiteY772" fmla="*/ 2208360 h 6858000"/>
              <a:gd name="connsiteX773" fmla="*/ 2501916 w 10261909"/>
              <a:gd name="connsiteY773" fmla="*/ 1959130 h 6858000"/>
              <a:gd name="connsiteX774" fmla="*/ 2520315 w 10261909"/>
              <a:gd name="connsiteY774" fmla="*/ 2116362 h 6858000"/>
              <a:gd name="connsiteX775" fmla="*/ 2452153 w 10261909"/>
              <a:gd name="connsiteY775" fmla="*/ 2216723 h 6858000"/>
              <a:gd name="connsiteX776" fmla="*/ 2518224 w 10261909"/>
              <a:gd name="connsiteY776" fmla="*/ 2244741 h 6858000"/>
              <a:gd name="connsiteX777" fmla="*/ 1688155 w 10261909"/>
              <a:gd name="connsiteY777" fmla="*/ 5051503 h 6858000"/>
              <a:gd name="connsiteX778" fmla="*/ 1632539 w 10261909"/>
              <a:gd name="connsiteY778" fmla="*/ 4912252 h 6858000"/>
              <a:gd name="connsiteX779" fmla="*/ 1496215 w 10261909"/>
              <a:gd name="connsiteY779" fmla="*/ 4860817 h 6858000"/>
              <a:gd name="connsiteX780" fmla="*/ 1515451 w 10261909"/>
              <a:gd name="connsiteY780" fmla="*/ 4882980 h 6858000"/>
              <a:gd name="connsiteX781" fmla="*/ 1571486 w 10261909"/>
              <a:gd name="connsiteY781" fmla="*/ 4945287 h 6858000"/>
              <a:gd name="connsiteX782" fmla="*/ 1688155 w 10261909"/>
              <a:gd name="connsiteY782" fmla="*/ 5051503 h 6858000"/>
              <a:gd name="connsiteX783" fmla="*/ 2166124 w 10261909"/>
              <a:gd name="connsiteY783" fmla="*/ 3477508 h 6858000"/>
              <a:gd name="connsiteX784" fmla="*/ 2250177 w 10261909"/>
              <a:gd name="connsiteY784" fmla="*/ 3418128 h 6858000"/>
              <a:gd name="connsiteX785" fmla="*/ 2164033 w 10261909"/>
              <a:gd name="connsiteY785" fmla="*/ 3258386 h 6858000"/>
              <a:gd name="connsiteX786" fmla="*/ 2166124 w 10261909"/>
              <a:gd name="connsiteY786" fmla="*/ 3477508 h 6858000"/>
              <a:gd name="connsiteX787" fmla="*/ 1855842 w 10261909"/>
              <a:gd name="connsiteY787" fmla="*/ 2592659 h 6858000"/>
              <a:gd name="connsiteX788" fmla="*/ 1832842 w 10261909"/>
              <a:gd name="connsiteY788" fmla="*/ 2509861 h 6858000"/>
              <a:gd name="connsiteX789" fmla="*/ 1729136 w 10261909"/>
              <a:gd name="connsiteY789" fmla="*/ 2593495 h 6858000"/>
              <a:gd name="connsiteX790" fmla="*/ 1740427 w 10261909"/>
              <a:gd name="connsiteY790" fmla="*/ 2651202 h 6858000"/>
              <a:gd name="connsiteX791" fmla="*/ 1855842 w 10261909"/>
              <a:gd name="connsiteY791" fmla="*/ 2592659 h 6858000"/>
              <a:gd name="connsiteX792" fmla="*/ 1400872 w 10261909"/>
              <a:gd name="connsiteY792" fmla="*/ 2865724 h 6858000"/>
              <a:gd name="connsiteX793" fmla="*/ 1318074 w 10261909"/>
              <a:gd name="connsiteY793" fmla="*/ 2732746 h 6858000"/>
              <a:gd name="connsiteX794" fmla="*/ 1303020 w 10261909"/>
              <a:gd name="connsiteY794" fmla="*/ 2734000 h 6858000"/>
              <a:gd name="connsiteX795" fmla="*/ 1306365 w 10261909"/>
              <a:gd name="connsiteY795" fmla="*/ 2827252 h 6858000"/>
              <a:gd name="connsiteX796" fmla="*/ 1400872 w 10261909"/>
              <a:gd name="connsiteY796" fmla="*/ 2865724 h 6858000"/>
              <a:gd name="connsiteX797" fmla="*/ 2376882 w 10261909"/>
              <a:gd name="connsiteY797" fmla="*/ 3524761 h 6858000"/>
              <a:gd name="connsiteX798" fmla="*/ 2379810 w 10261909"/>
              <a:gd name="connsiteY798" fmla="*/ 3508452 h 6858000"/>
              <a:gd name="connsiteX799" fmla="*/ 2335483 w 10261909"/>
              <a:gd name="connsiteY799" fmla="*/ 3400983 h 6858000"/>
              <a:gd name="connsiteX800" fmla="*/ 2301612 w 10261909"/>
              <a:gd name="connsiteY800" fmla="*/ 3362093 h 6858000"/>
              <a:gd name="connsiteX801" fmla="*/ 2279030 w 10261909"/>
              <a:gd name="connsiteY801" fmla="*/ 3372965 h 6858000"/>
              <a:gd name="connsiteX802" fmla="*/ 2331720 w 10261909"/>
              <a:gd name="connsiteY802" fmla="*/ 3533543 h 6858000"/>
              <a:gd name="connsiteX803" fmla="*/ 2376882 w 10261909"/>
              <a:gd name="connsiteY803" fmla="*/ 3524761 h 6858000"/>
              <a:gd name="connsiteX804" fmla="*/ 5401093 w 10261909"/>
              <a:gd name="connsiteY804" fmla="*/ 2475571 h 6858000"/>
              <a:gd name="connsiteX805" fmla="*/ 5301987 w 10261909"/>
              <a:gd name="connsiteY805" fmla="*/ 2376046 h 6858000"/>
              <a:gd name="connsiteX806" fmla="*/ 5275642 w 10261909"/>
              <a:gd name="connsiteY806" fmla="*/ 2453826 h 6858000"/>
              <a:gd name="connsiteX807" fmla="*/ 5401093 w 10261909"/>
              <a:gd name="connsiteY807" fmla="*/ 2475571 h 6858000"/>
              <a:gd name="connsiteX808" fmla="*/ 1264548 w 10261909"/>
              <a:gd name="connsiteY808" fmla="*/ 3242496 h 6858000"/>
              <a:gd name="connsiteX809" fmla="*/ 1256185 w 10261909"/>
              <a:gd name="connsiteY809" fmla="*/ 3380910 h 6858000"/>
              <a:gd name="connsiteX810" fmla="*/ 1353201 w 10261909"/>
              <a:gd name="connsiteY810" fmla="*/ 3295185 h 6858000"/>
              <a:gd name="connsiteX811" fmla="*/ 1264548 w 10261909"/>
              <a:gd name="connsiteY811" fmla="*/ 3242496 h 6858000"/>
              <a:gd name="connsiteX812" fmla="*/ 7550909 w 10261909"/>
              <a:gd name="connsiteY812" fmla="*/ 1098116 h 6858000"/>
              <a:gd name="connsiteX813" fmla="*/ 7616562 w 10261909"/>
              <a:gd name="connsiteY813" fmla="*/ 1198059 h 6858000"/>
              <a:gd name="connsiteX814" fmla="*/ 7660051 w 10261909"/>
              <a:gd name="connsiteY814" fmla="*/ 1163351 h 6858000"/>
              <a:gd name="connsiteX815" fmla="*/ 7550909 w 10261909"/>
              <a:gd name="connsiteY815" fmla="*/ 1098116 h 6858000"/>
              <a:gd name="connsiteX816" fmla="*/ 2185360 w 10261909"/>
              <a:gd name="connsiteY816" fmla="*/ 4302141 h 6858000"/>
              <a:gd name="connsiteX817" fmla="*/ 2171142 w 10261909"/>
              <a:gd name="connsiteY817" fmla="*/ 4289596 h 6858000"/>
              <a:gd name="connsiteX818" fmla="*/ 2130580 w 10261909"/>
              <a:gd name="connsiteY818" fmla="*/ 4326394 h 6858000"/>
              <a:gd name="connsiteX819" fmla="*/ 2185360 w 10261909"/>
              <a:gd name="connsiteY819" fmla="*/ 4412956 h 6858000"/>
              <a:gd name="connsiteX820" fmla="*/ 2185360 w 10261909"/>
              <a:gd name="connsiteY820" fmla="*/ 4302141 h 6858000"/>
              <a:gd name="connsiteX821" fmla="*/ 3535633 w 10261909"/>
              <a:gd name="connsiteY821" fmla="*/ 2405318 h 6858000"/>
              <a:gd name="connsiteX822" fmla="*/ 3554869 w 10261909"/>
              <a:gd name="connsiteY822" fmla="*/ 2395700 h 6858000"/>
              <a:gd name="connsiteX823" fmla="*/ 3492980 w 10261909"/>
              <a:gd name="connsiteY823" fmla="*/ 2253104 h 6858000"/>
              <a:gd name="connsiteX824" fmla="*/ 3464963 w 10261909"/>
              <a:gd name="connsiteY824" fmla="*/ 2266904 h 6858000"/>
              <a:gd name="connsiteX825" fmla="*/ 3535633 w 10261909"/>
              <a:gd name="connsiteY825" fmla="*/ 2405318 h 6858000"/>
              <a:gd name="connsiteX826" fmla="*/ 8576263 w 10261909"/>
              <a:gd name="connsiteY826" fmla="*/ 1004028 h 6858000"/>
              <a:gd name="connsiteX827" fmla="*/ 8611389 w 10261909"/>
              <a:gd name="connsiteY827" fmla="*/ 1065499 h 6858000"/>
              <a:gd name="connsiteX828" fmla="*/ 8582536 w 10261909"/>
              <a:gd name="connsiteY828" fmla="*/ 1057554 h 6858000"/>
              <a:gd name="connsiteX829" fmla="*/ 8555355 w 10261909"/>
              <a:gd name="connsiteY829" fmla="*/ 1068008 h 6858000"/>
              <a:gd name="connsiteX830" fmla="*/ 8652789 w 10261909"/>
              <a:gd name="connsiteY830" fmla="*/ 1018664 h 6858000"/>
              <a:gd name="connsiteX831" fmla="*/ 8576263 w 10261909"/>
              <a:gd name="connsiteY831" fmla="*/ 1004028 h 6858000"/>
              <a:gd name="connsiteX832" fmla="*/ 5585088 w 10261909"/>
              <a:gd name="connsiteY832" fmla="*/ 2337574 h 6858000"/>
              <a:gd name="connsiteX833" fmla="*/ 5574216 w 10261909"/>
              <a:gd name="connsiteY833" fmla="*/ 2350538 h 6858000"/>
              <a:gd name="connsiteX834" fmla="*/ 5628160 w 10261909"/>
              <a:gd name="connsiteY834" fmla="*/ 2447972 h 6858000"/>
              <a:gd name="connsiteX835" fmla="*/ 5645723 w 10261909"/>
              <a:gd name="connsiteY835" fmla="*/ 2444626 h 6858000"/>
              <a:gd name="connsiteX836" fmla="*/ 5648650 w 10261909"/>
              <a:gd name="connsiteY836" fmla="*/ 2394864 h 6858000"/>
              <a:gd name="connsiteX837" fmla="*/ 5585088 w 10261909"/>
              <a:gd name="connsiteY837" fmla="*/ 2337574 h 6858000"/>
              <a:gd name="connsiteX838" fmla="*/ 1458579 w 10261909"/>
              <a:gd name="connsiteY838" fmla="*/ 4501608 h 6858000"/>
              <a:gd name="connsiteX839" fmla="*/ 1364909 w 10261909"/>
              <a:gd name="connsiteY839" fmla="*/ 4542171 h 6858000"/>
              <a:gd name="connsiteX840" fmla="*/ 1436835 w 10261909"/>
              <a:gd name="connsiteY840" fmla="*/ 4600715 h 6858000"/>
              <a:gd name="connsiteX841" fmla="*/ 1458579 w 10261909"/>
              <a:gd name="connsiteY841" fmla="*/ 4501608 h 6858000"/>
              <a:gd name="connsiteX842" fmla="*/ 529822 w 10261909"/>
              <a:gd name="connsiteY842" fmla="*/ 2859870 h 6858000"/>
              <a:gd name="connsiteX843" fmla="*/ 549476 w 10261909"/>
              <a:gd name="connsiteY843" fmla="*/ 2931795 h 6858000"/>
              <a:gd name="connsiteX844" fmla="*/ 570385 w 10261909"/>
              <a:gd name="connsiteY844" fmla="*/ 2965249 h 6858000"/>
              <a:gd name="connsiteX845" fmla="*/ 590875 w 10261909"/>
              <a:gd name="connsiteY845" fmla="*/ 2958558 h 6858000"/>
              <a:gd name="connsiteX846" fmla="*/ 587948 w 10261909"/>
              <a:gd name="connsiteY846" fmla="*/ 2926359 h 6858000"/>
              <a:gd name="connsiteX847" fmla="*/ 564112 w 10261909"/>
              <a:gd name="connsiteY847" fmla="*/ 2843979 h 6858000"/>
              <a:gd name="connsiteX848" fmla="*/ 529822 w 10261909"/>
              <a:gd name="connsiteY848" fmla="*/ 2859870 h 6858000"/>
              <a:gd name="connsiteX849" fmla="*/ 6505064 w 10261909"/>
              <a:gd name="connsiteY849" fmla="*/ 1050445 h 6858000"/>
              <a:gd name="connsiteX850" fmla="*/ 6583262 w 10261909"/>
              <a:gd name="connsiteY850" fmla="*/ 1126552 h 6858000"/>
              <a:gd name="connsiteX851" fmla="*/ 6505064 w 10261909"/>
              <a:gd name="connsiteY851" fmla="*/ 1050445 h 6858000"/>
              <a:gd name="connsiteX852" fmla="*/ 7890881 w 10261909"/>
              <a:gd name="connsiteY852" fmla="*/ 1094771 h 6858000"/>
              <a:gd name="connsiteX853" fmla="*/ 7908863 w 10261909"/>
              <a:gd name="connsiteY853" fmla="*/ 1108989 h 6858000"/>
              <a:gd name="connsiteX854" fmla="*/ 7958207 w 10261909"/>
              <a:gd name="connsiteY854" fmla="*/ 1087244 h 6858000"/>
              <a:gd name="connsiteX855" fmla="*/ 7927263 w 10261909"/>
              <a:gd name="connsiteY855" fmla="*/ 1008628 h 6858000"/>
              <a:gd name="connsiteX856" fmla="*/ 7890881 w 10261909"/>
              <a:gd name="connsiteY856" fmla="*/ 109477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Lst>
            <a:rect l="l" t="t" r="r" b="b"/>
            <a:pathLst>
              <a:path w="10261909" h="6858000">
                <a:moveTo>
                  <a:pt x="5648232" y="1204750"/>
                </a:moveTo>
                <a:cubicBezTo>
                  <a:pt x="5667050" y="1234858"/>
                  <a:pt x="5683358" y="1267057"/>
                  <a:pt x="5706776" y="1292984"/>
                </a:cubicBezTo>
                <a:cubicBezTo>
                  <a:pt x="5712212" y="1298838"/>
                  <a:pt x="5741484" y="1283366"/>
                  <a:pt x="5763229" y="1277093"/>
                </a:cubicBezTo>
                <a:cubicBezTo>
                  <a:pt x="5749011" y="1252003"/>
                  <a:pt x="5740648" y="1236949"/>
                  <a:pt x="5732284" y="1221895"/>
                </a:cubicBezTo>
                <a:cubicBezTo>
                  <a:pt x="5736884" y="1217295"/>
                  <a:pt x="5741484" y="1213113"/>
                  <a:pt x="5746502" y="1208514"/>
                </a:cubicBezTo>
                <a:cubicBezTo>
                  <a:pt x="5762811" y="1223986"/>
                  <a:pt x="5778701" y="1239876"/>
                  <a:pt x="5806300" y="1266221"/>
                </a:cubicBezTo>
                <a:cubicBezTo>
                  <a:pt x="5796264" y="1227749"/>
                  <a:pt x="5789156" y="1200986"/>
                  <a:pt x="5781628" y="1172133"/>
                </a:cubicBezTo>
                <a:cubicBezTo>
                  <a:pt x="5822609" y="1153315"/>
                  <a:pt x="5881153" y="1188859"/>
                  <a:pt x="5905407" y="1127806"/>
                </a:cubicBezTo>
                <a:cubicBezTo>
                  <a:pt x="5906661" y="1124461"/>
                  <a:pt x="5945133" y="1137843"/>
                  <a:pt x="5966460" y="1139097"/>
                </a:cubicBezTo>
                <a:cubicBezTo>
                  <a:pt x="6001587" y="1141188"/>
                  <a:pt x="6036712" y="1139515"/>
                  <a:pt x="6068494" y="1139515"/>
                </a:cubicBezTo>
                <a:cubicBezTo>
                  <a:pt x="6083548" y="1166696"/>
                  <a:pt x="6096929" y="1190950"/>
                  <a:pt x="6113238" y="1219804"/>
                </a:cubicBezTo>
                <a:cubicBezTo>
                  <a:pt x="6108220" y="1222313"/>
                  <a:pt x="6097347" y="1227749"/>
                  <a:pt x="6086475" y="1233186"/>
                </a:cubicBezTo>
                <a:cubicBezTo>
                  <a:pt x="6086893" y="1236949"/>
                  <a:pt x="6087730" y="1241131"/>
                  <a:pt x="6088148" y="1244894"/>
                </a:cubicBezTo>
                <a:cubicBezTo>
                  <a:pt x="6104456" y="1242385"/>
                  <a:pt x="6121183" y="1239458"/>
                  <a:pt x="6137492" y="1236949"/>
                </a:cubicBezTo>
                <a:cubicBezTo>
                  <a:pt x="6128292" y="1206004"/>
                  <a:pt x="6119092" y="1175060"/>
                  <a:pt x="6110729" y="1147042"/>
                </a:cubicBezTo>
                <a:cubicBezTo>
                  <a:pt x="6183072" y="1170460"/>
                  <a:pt x="6228653" y="1120698"/>
                  <a:pt x="6265452" y="1045009"/>
                </a:cubicBezTo>
                <a:cubicBezTo>
                  <a:pt x="6283433" y="1066335"/>
                  <a:pt x="6297651" y="1083062"/>
                  <a:pt x="6323159" y="1113170"/>
                </a:cubicBezTo>
                <a:cubicBezTo>
                  <a:pt x="6339468" y="1079717"/>
                  <a:pt x="6353268" y="1052536"/>
                  <a:pt x="6366649" y="1024936"/>
                </a:cubicBezTo>
                <a:cubicBezTo>
                  <a:pt x="6367486" y="1023264"/>
                  <a:pt x="6366231" y="1020337"/>
                  <a:pt x="6367067" y="1018664"/>
                </a:cubicBezTo>
                <a:cubicBezTo>
                  <a:pt x="6398430" y="957193"/>
                  <a:pt x="6430212" y="895722"/>
                  <a:pt x="6469519" y="818778"/>
                </a:cubicBezTo>
                <a:cubicBezTo>
                  <a:pt x="6502137" y="862686"/>
                  <a:pt x="6520536" y="887358"/>
                  <a:pt x="6539354" y="912449"/>
                </a:cubicBezTo>
                <a:cubicBezTo>
                  <a:pt x="6619643" y="843032"/>
                  <a:pt x="6513427" y="833414"/>
                  <a:pt x="6492519" y="789506"/>
                </a:cubicBezTo>
                <a:cubicBezTo>
                  <a:pt x="6525554" y="781143"/>
                  <a:pt x="6551481" y="774452"/>
                  <a:pt x="6578662" y="767343"/>
                </a:cubicBezTo>
                <a:cubicBezTo>
                  <a:pt x="6587026" y="876904"/>
                  <a:pt x="6633024" y="896976"/>
                  <a:pt x="6737985" y="835087"/>
                </a:cubicBezTo>
                <a:cubicBezTo>
                  <a:pt x="6726694" y="827978"/>
                  <a:pt x="6715822" y="823796"/>
                  <a:pt x="6708295" y="816269"/>
                </a:cubicBezTo>
                <a:cubicBezTo>
                  <a:pt x="6689895" y="798288"/>
                  <a:pt x="6673169" y="779052"/>
                  <a:pt x="6656024" y="760234"/>
                </a:cubicBezTo>
                <a:cubicBezTo>
                  <a:pt x="6682368" y="742253"/>
                  <a:pt x="6707876" y="722181"/>
                  <a:pt x="6735894" y="707545"/>
                </a:cubicBezTo>
                <a:cubicBezTo>
                  <a:pt x="6758894" y="695418"/>
                  <a:pt x="6787747" y="679109"/>
                  <a:pt x="6809910" y="683291"/>
                </a:cubicBezTo>
                <a:cubicBezTo>
                  <a:pt x="6826637" y="686636"/>
                  <a:pt x="6835000" y="722599"/>
                  <a:pt x="6851309" y="739744"/>
                </a:cubicBezTo>
                <a:cubicBezTo>
                  <a:pt x="6862600" y="751453"/>
                  <a:pt x="6886436" y="751453"/>
                  <a:pt x="6896053" y="763580"/>
                </a:cubicBezTo>
                <a:cubicBezTo>
                  <a:pt x="6941216" y="820033"/>
                  <a:pt x="6900235" y="844287"/>
                  <a:pt x="6844619" y="862686"/>
                </a:cubicBezTo>
                <a:cubicBezTo>
                  <a:pt x="6872636" y="883595"/>
                  <a:pt x="6893126" y="899485"/>
                  <a:pt x="6915708" y="916630"/>
                </a:cubicBezTo>
                <a:cubicBezTo>
                  <a:pt x="6926162" y="903667"/>
                  <a:pt x="6935779" y="892376"/>
                  <a:pt x="6948325" y="877322"/>
                </a:cubicBezTo>
                <a:cubicBezTo>
                  <a:pt x="6964215" y="901576"/>
                  <a:pt x="6977597" y="921648"/>
                  <a:pt x="6995996" y="949248"/>
                </a:cubicBezTo>
                <a:cubicBezTo>
                  <a:pt x="6971743" y="947993"/>
                  <a:pt x="6955852" y="946739"/>
                  <a:pt x="6925744" y="945066"/>
                </a:cubicBezTo>
                <a:cubicBezTo>
                  <a:pt x="6955016" y="1010719"/>
                  <a:pt x="6980942" y="1068844"/>
                  <a:pt x="7008959" y="1131152"/>
                </a:cubicBezTo>
                <a:cubicBezTo>
                  <a:pt x="6995996" y="1134079"/>
                  <a:pt x="6970070" y="1140352"/>
                  <a:pt x="6944143" y="1147042"/>
                </a:cubicBezTo>
                <a:cubicBezTo>
                  <a:pt x="6943725" y="1151224"/>
                  <a:pt x="6942889" y="1155406"/>
                  <a:pt x="6942471" y="1159587"/>
                </a:cubicBezTo>
                <a:cubicBezTo>
                  <a:pt x="6969652" y="1162097"/>
                  <a:pt x="6996833" y="1164606"/>
                  <a:pt x="7024850" y="1167115"/>
                </a:cubicBezTo>
                <a:cubicBezTo>
                  <a:pt x="7052031" y="1256185"/>
                  <a:pt x="7122702" y="1196805"/>
                  <a:pt x="7174137" y="1217713"/>
                </a:cubicBezTo>
                <a:cubicBezTo>
                  <a:pt x="7178319" y="1132406"/>
                  <a:pt x="7093848" y="1153315"/>
                  <a:pt x="7067085" y="1101462"/>
                </a:cubicBezTo>
                <a:cubicBezTo>
                  <a:pt x="7082976" y="1102298"/>
                  <a:pt x="7098030" y="1103134"/>
                  <a:pt x="7115593" y="1104389"/>
                </a:cubicBezTo>
                <a:cubicBezTo>
                  <a:pt x="7101375" y="1069263"/>
                  <a:pt x="7113084" y="1019082"/>
                  <a:pt x="7049522" y="1012810"/>
                </a:cubicBezTo>
                <a:cubicBezTo>
                  <a:pt x="7033632" y="1011137"/>
                  <a:pt x="7020250" y="981447"/>
                  <a:pt x="7005196" y="963465"/>
                </a:cubicBezTo>
                <a:cubicBezTo>
                  <a:pt x="7039486" y="968902"/>
                  <a:pt x="7070013" y="975592"/>
                  <a:pt x="7100957" y="978101"/>
                </a:cubicBezTo>
                <a:cubicBezTo>
                  <a:pt x="7154483" y="981865"/>
                  <a:pt x="7183337" y="1001101"/>
                  <a:pt x="7180409" y="1062154"/>
                </a:cubicBezTo>
                <a:cubicBezTo>
                  <a:pt x="7176646" y="1133243"/>
                  <a:pt x="7231845" y="1171714"/>
                  <a:pt x="7285371" y="1211023"/>
                </a:cubicBezTo>
                <a:cubicBezTo>
                  <a:pt x="7269480" y="1166278"/>
                  <a:pt x="7253171" y="1121534"/>
                  <a:pt x="7235608" y="1071353"/>
                </a:cubicBezTo>
                <a:cubicBezTo>
                  <a:pt x="7255680" y="1066754"/>
                  <a:pt x="7271989" y="1063408"/>
                  <a:pt x="7286207" y="1060063"/>
                </a:cubicBezTo>
                <a:cubicBezTo>
                  <a:pt x="7254426" y="1015737"/>
                  <a:pt x="7224317" y="973501"/>
                  <a:pt x="7190027" y="925412"/>
                </a:cubicBezTo>
                <a:cubicBezTo>
                  <a:pt x="7250662" y="907012"/>
                  <a:pt x="7254426" y="947575"/>
                  <a:pt x="7270735" y="972665"/>
                </a:cubicBezTo>
                <a:cubicBezTo>
                  <a:pt x="7283280" y="991901"/>
                  <a:pt x="7298334" y="1009046"/>
                  <a:pt x="7312133" y="1027446"/>
                </a:cubicBezTo>
                <a:cubicBezTo>
                  <a:pt x="7322587" y="1012391"/>
                  <a:pt x="7330533" y="994828"/>
                  <a:pt x="7343078" y="981865"/>
                </a:cubicBezTo>
                <a:cubicBezTo>
                  <a:pt x="7387822" y="936702"/>
                  <a:pt x="7405385" y="882340"/>
                  <a:pt x="7406640" y="820033"/>
                </a:cubicBezTo>
                <a:cubicBezTo>
                  <a:pt x="7407058" y="810415"/>
                  <a:pt x="7426294" y="800797"/>
                  <a:pt x="7436748" y="791179"/>
                </a:cubicBezTo>
                <a:cubicBezTo>
                  <a:pt x="7442185" y="794106"/>
                  <a:pt x="7447202" y="797452"/>
                  <a:pt x="7452639" y="800379"/>
                </a:cubicBezTo>
                <a:cubicBezTo>
                  <a:pt x="7448039" y="782397"/>
                  <a:pt x="7443857" y="764834"/>
                  <a:pt x="7438421" y="742253"/>
                </a:cubicBezTo>
                <a:cubicBezTo>
                  <a:pt x="7494037" y="773198"/>
                  <a:pt x="7502401" y="807070"/>
                  <a:pt x="7470202" y="847632"/>
                </a:cubicBezTo>
                <a:cubicBezTo>
                  <a:pt x="7437166" y="889031"/>
                  <a:pt x="7446784" y="968483"/>
                  <a:pt x="7492783" y="1004446"/>
                </a:cubicBezTo>
                <a:cubicBezTo>
                  <a:pt x="7523728" y="961793"/>
                  <a:pt x="7554254" y="919557"/>
                  <a:pt x="7587708" y="873559"/>
                </a:cubicBezTo>
                <a:cubicBezTo>
                  <a:pt x="7591053" y="936284"/>
                  <a:pt x="7637470" y="972665"/>
                  <a:pt x="7690578" y="996919"/>
                </a:cubicBezTo>
                <a:cubicBezTo>
                  <a:pt x="7715668" y="992737"/>
                  <a:pt x="7742013" y="988137"/>
                  <a:pt x="7770449" y="983119"/>
                </a:cubicBezTo>
                <a:cubicBezTo>
                  <a:pt x="7772958" y="960956"/>
                  <a:pt x="7770867" y="932939"/>
                  <a:pt x="7779648" y="908685"/>
                </a:cubicBezTo>
                <a:cubicBezTo>
                  <a:pt x="7787175" y="888613"/>
                  <a:pt x="7810175" y="874813"/>
                  <a:pt x="7821465" y="855577"/>
                </a:cubicBezTo>
                <a:cubicBezTo>
                  <a:pt x="7833174" y="835505"/>
                  <a:pt x="7845301" y="812088"/>
                  <a:pt x="7844883" y="790343"/>
                </a:cubicBezTo>
                <a:cubicBezTo>
                  <a:pt x="7844465" y="780307"/>
                  <a:pt x="7813520" y="771943"/>
                  <a:pt x="7796793" y="761907"/>
                </a:cubicBezTo>
                <a:cubicBezTo>
                  <a:pt x="7777139" y="750198"/>
                  <a:pt x="7753303" y="740999"/>
                  <a:pt x="7739922" y="723854"/>
                </a:cubicBezTo>
                <a:cubicBezTo>
                  <a:pt x="7719432" y="697091"/>
                  <a:pt x="7711486" y="667401"/>
                  <a:pt x="7665487" y="662382"/>
                </a:cubicBezTo>
                <a:cubicBezTo>
                  <a:pt x="7641234" y="659873"/>
                  <a:pt x="7615725" y="613038"/>
                  <a:pt x="7603598" y="581257"/>
                </a:cubicBezTo>
                <a:cubicBezTo>
                  <a:pt x="7598162" y="567040"/>
                  <a:pt x="7623252" y="540695"/>
                  <a:pt x="7642070" y="505987"/>
                </a:cubicBezTo>
                <a:cubicBezTo>
                  <a:pt x="7658797" y="557422"/>
                  <a:pt x="7670088" y="592548"/>
                  <a:pt x="7681378" y="627674"/>
                </a:cubicBezTo>
                <a:cubicBezTo>
                  <a:pt x="7777975" y="623074"/>
                  <a:pt x="7829829" y="563276"/>
                  <a:pt x="7811429" y="468769"/>
                </a:cubicBezTo>
                <a:cubicBezTo>
                  <a:pt x="7907190" y="480478"/>
                  <a:pt x="7890463" y="378445"/>
                  <a:pt x="7946498" y="341646"/>
                </a:cubicBezTo>
                <a:cubicBezTo>
                  <a:pt x="7932699" y="325337"/>
                  <a:pt x="7920572" y="310283"/>
                  <a:pt x="7905936" y="292720"/>
                </a:cubicBezTo>
                <a:cubicBezTo>
                  <a:pt x="7924335" y="283520"/>
                  <a:pt x="7937717" y="276411"/>
                  <a:pt x="7954444" y="268047"/>
                </a:cubicBezTo>
                <a:cubicBezTo>
                  <a:pt x="7811011" y="175214"/>
                  <a:pt x="7870391" y="123360"/>
                  <a:pt x="7982461" y="86561"/>
                </a:cubicBezTo>
                <a:cubicBezTo>
                  <a:pt x="7989988" y="58962"/>
                  <a:pt x="7996261" y="35126"/>
                  <a:pt x="8005878" y="0"/>
                </a:cubicBezTo>
                <a:cubicBezTo>
                  <a:pt x="8046023" y="42653"/>
                  <a:pt x="8069022" y="67744"/>
                  <a:pt x="8047696" y="120433"/>
                </a:cubicBezTo>
                <a:cubicBezTo>
                  <a:pt x="8037659" y="145523"/>
                  <a:pt x="8068604" y="187341"/>
                  <a:pt x="8080313" y="221630"/>
                </a:cubicBezTo>
                <a:cubicBezTo>
                  <a:pt x="8088676" y="245466"/>
                  <a:pt x="8096622" y="269720"/>
                  <a:pt x="8104567" y="293556"/>
                </a:cubicBezTo>
                <a:cubicBezTo>
                  <a:pt x="8099131" y="298156"/>
                  <a:pt x="8093694" y="302337"/>
                  <a:pt x="8088258" y="306937"/>
                </a:cubicBezTo>
                <a:cubicBezTo>
                  <a:pt x="8121712" y="323664"/>
                  <a:pt x="8155166" y="339973"/>
                  <a:pt x="8193637" y="359209"/>
                </a:cubicBezTo>
                <a:cubicBezTo>
                  <a:pt x="8191964" y="367990"/>
                  <a:pt x="8188619" y="384717"/>
                  <a:pt x="8184438" y="405207"/>
                </a:cubicBezTo>
                <a:cubicBezTo>
                  <a:pt x="8267653" y="411062"/>
                  <a:pt x="8225836" y="299410"/>
                  <a:pt x="8301107" y="294810"/>
                </a:cubicBezTo>
                <a:cubicBezTo>
                  <a:pt x="8315325" y="360045"/>
                  <a:pt x="8329543" y="424861"/>
                  <a:pt x="8344597" y="493441"/>
                </a:cubicBezTo>
                <a:cubicBezTo>
                  <a:pt x="8395195" y="437407"/>
                  <a:pt x="8310725" y="360881"/>
                  <a:pt x="8375960" y="306101"/>
                </a:cubicBezTo>
                <a:cubicBezTo>
                  <a:pt x="8387669" y="337464"/>
                  <a:pt x="8395614" y="364645"/>
                  <a:pt x="8407322" y="390153"/>
                </a:cubicBezTo>
                <a:cubicBezTo>
                  <a:pt x="8425722" y="429461"/>
                  <a:pt x="8447885" y="467097"/>
                  <a:pt x="8465448" y="506823"/>
                </a:cubicBezTo>
                <a:cubicBezTo>
                  <a:pt x="8477575" y="534004"/>
                  <a:pt x="8488865" y="562858"/>
                  <a:pt x="8493884" y="592130"/>
                </a:cubicBezTo>
                <a:cubicBezTo>
                  <a:pt x="8498483" y="620147"/>
                  <a:pt x="8494720" y="649837"/>
                  <a:pt x="8494720" y="679109"/>
                </a:cubicBezTo>
                <a:cubicBezTo>
                  <a:pt x="8495138" y="769852"/>
                  <a:pt x="8520646" y="789925"/>
                  <a:pt x="8621007" y="771943"/>
                </a:cubicBezTo>
                <a:cubicBezTo>
                  <a:pt x="8613899" y="747271"/>
                  <a:pt x="8606790" y="723017"/>
                  <a:pt x="8599681" y="699182"/>
                </a:cubicBezTo>
                <a:cubicBezTo>
                  <a:pt x="8690005" y="666982"/>
                  <a:pt x="8689169" y="667401"/>
                  <a:pt x="8662407" y="571221"/>
                </a:cubicBezTo>
                <a:cubicBezTo>
                  <a:pt x="8654879" y="543622"/>
                  <a:pt x="8654043" y="514350"/>
                  <a:pt x="8649024" y="477133"/>
                </a:cubicBezTo>
                <a:cubicBezTo>
                  <a:pt x="8761931" y="516859"/>
                  <a:pt x="8760677" y="598402"/>
                  <a:pt x="8752313" y="688727"/>
                </a:cubicBezTo>
                <a:cubicBezTo>
                  <a:pt x="8792876" y="669073"/>
                  <a:pt x="8820893" y="655274"/>
                  <a:pt x="8848493" y="641892"/>
                </a:cubicBezTo>
                <a:cubicBezTo>
                  <a:pt x="8851001" y="646492"/>
                  <a:pt x="8853511" y="650674"/>
                  <a:pt x="8856438" y="655274"/>
                </a:cubicBezTo>
                <a:cubicBezTo>
                  <a:pt x="8830093" y="674509"/>
                  <a:pt x="8804166" y="693745"/>
                  <a:pt x="8777821" y="712981"/>
                </a:cubicBezTo>
                <a:cubicBezTo>
                  <a:pt x="8779495" y="720090"/>
                  <a:pt x="8781585" y="727199"/>
                  <a:pt x="8783258" y="734308"/>
                </a:cubicBezTo>
                <a:cubicBezTo>
                  <a:pt x="8806257" y="732217"/>
                  <a:pt x="8828838" y="729708"/>
                  <a:pt x="8858110" y="726781"/>
                </a:cubicBezTo>
                <a:cubicBezTo>
                  <a:pt x="8859783" y="732217"/>
                  <a:pt x="8865220" y="751871"/>
                  <a:pt x="8871492" y="774870"/>
                </a:cubicBezTo>
                <a:cubicBezTo>
                  <a:pt x="8845147" y="779052"/>
                  <a:pt x="8823820" y="782816"/>
                  <a:pt x="8802911" y="786161"/>
                </a:cubicBezTo>
                <a:cubicBezTo>
                  <a:pt x="8791621" y="932103"/>
                  <a:pt x="8791621" y="932103"/>
                  <a:pt x="8882364" y="950084"/>
                </a:cubicBezTo>
                <a:cubicBezTo>
                  <a:pt x="8870655" y="967647"/>
                  <a:pt x="8859783" y="983538"/>
                  <a:pt x="8858110" y="986465"/>
                </a:cubicBezTo>
                <a:cubicBezTo>
                  <a:pt x="8872746" y="1030791"/>
                  <a:pt x="8883619" y="1062572"/>
                  <a:pt x="8894073" y="1094353"/>
                </a:cubicBezTo>
                <a:cubicBezTo>
                  <a:pt x="8879437" y="1101880"/>
                  <a:pt x="8867728" y="1108153"/>
                  <a:pt x="8847656" y="1118607"/>
                </a:cubicBezTo>
                <a:cubicBezTo>
                  <a:pt x="8876927" y="1137006"/>
                  <a:pt x="8898255" y="1150388"/>
                  <a:pt x="8924181" y="1166696"/>
                </a:cubicBezTo>
                <a:cubicBezTo>
                  <a:pt x="8918327" y="1184260"/>
                  <a:pt x="8912472" y="1202241"/>
                  <a:pt x="8906618" y="1219804"/>
                </a:cubicBezTo>
                <a:cubicBezTo>
                  <a:pt x="8919163" y="1235695"/>
                  <a:pt x="8931290" y="1251585"/>
                  <a:pt x="8945508" y="1269148"/>
                </a:cubicBezTo>
                <a:cubicBezTo>
                  <a:pt x="8880273" y="1277093"/>
                  <a:pt x="8842220" y="1244894"/>
                  <a:pt x="8820057" y="1166696"/>
                </a:cubicBezTo>
                <a:cubicBezTo>
                  <a:pt x="8815039" y="1182587"/>
                  <a:pt x="8813366" y="1199314"/>
                  <a:pt x="8805002" y="1211441"/>
                </a:cubicBezTo>
                <a:cubicBezTo>
                  <a:pt x="8774894" y="1256185"/>
                  <a:pt x="8794967" y="1318492"/>
                  <a:pt x="8848493" y="1325601"/>
                </a:cubicBezTo>
                <a:cubicBezTo>
                  <a:pt x="8899927" y="1332292"/>
                  <a:pt x="8951781" y="1364073"/>
                  <a:pt x="9006560" y="1326856"/>
                </a:cubicBezTo>
                <a:cubicBezTo>
                  <a:pt x="9021196" y="1316820"/>
                  <a:pt x="9052142" y="1320583"/>
                  <a:pt x="9070959" y="1328528"/>
                </a:cubicBezTo>
                <a:cubicBezTo>
                  <a:pt x="9121976" y="1350273"/>
                  <a:pt x="9145394" y="1334801"/>
                  <a:pt x="9144557" y="1277093"/>
                </a:cubicBezTo>
                <a:cubicBezTo>
                  <a:pt x="9202683" y="1293820"/>
                  <a:pt x="9265826" y="1342328"/>
                  <a:pt x="9307643" y="1275421"/>
                </a:cubicBezTo>
                <a:cubicBezTo>
                  <a:pt x="9339006" y="1224822"/>
                  <a:pt x="9448149" y="1191368"/>
                  <a:pt x="9356570" y="1100207"/>
                </a:cubicBezTo>
                <a:cubicBezTo>
                  <a:pt x="9392115" y="1078462"/>
                  <a:pt x="9420968" y="1060481"/>
                  <a:pt x="9453167" y="1040827"/>
                </a:cubicBezTo>
                <a:cubicBezTo>
                  <a:pt x="9513384" y="1081390"/>
                  <a:pt x="9524256" y="1146624"/>
                  <a:pt x="9539728" y="1210186"/>
                </a:cubicBezTo>
                <a:cubicBezTo>
                  <a:pt x="9548091" y="1245312"/>
                  <a:pt x="9563146" y="1279184"/>
                  <a:pt x="9569837" y="1314729"/>
                </a:cubicBezTo>
                <a:cubicBezTo>
                  <a:pt x="9573600" y="1336056"/>
                  <a:pt x="9566492" y="1359055"/>
                  <a:pt x="9564818" y="1373273"/>
                </a:cubicBezTo>
                <a:cubicBezTo>
                  <a:pt x="9607890" y="1481579"/>
                  <a:pt x="9650126" y="1586122"/>
                  <a:pt x="9694870" y="1698610"/>
                </a:cubicBezTo>
                <a:cubicBezTo>
                  <a:pt x="9780595" y="1610376"/>
                  <a:pt x="9803176" y="1510851"/>
                  <a:pt x="9816139" y="1413417"/>
                </a:cubicBezTo>
                <a:cubicBezTo>
                  <a:pt x="9876355" y="1413417"/>
                  <a:pt x="9936990" y="1405890"/>
                  <a:pt x="9994280" y="1416344"/>
                </a:cubicBezTo>
                <a:cubicBezTo>
                  <a:pt x="10024806" y="1421781"/>
                  <a:pt x="10049060" y="1458998"/>
                  <a:pt x="10078332" y="1483670"/>
                </a:cubicBezTo>
                <a:cubicBezTo>
                  <a:pt x="10051151" y="1522560"/>
                  <a:pt x="10026061" y="1512524"/>
                  <a:pt x="9997625" y="1494124"/>
                </a:cubicBezTo>
                <a:cubicBezTo>
                  <a:pt x="9977971" y="1481579"/>
                  <a:pt x="9954554" y="1474888"/>
                  <a:pt x="9933227" y="1465270"/>
                </a:cubicBezTo>
                <a:cubicBezTo>
                  <a:pt x="9926118" y="1489524"/>
                  <a:pt x="9914409" y="1513360"/>
                  <a:pt x="9913573" y="1537614"/>
                </a:cubicBezTo>
                <a:cubicBezTo>
                  <a:pt x="9912737" y="1574413"/>
                  <a:pt x="9922354" y="1611212"/>
                  <a:pt x="9922773" y="1648011"/>
                </a:cubicBezTo>
                <a:cubicBezTo>
                  <a:pt x="9922773" y="1676028"/>
                  <a:pt x="9924864" y="1716173"/>
                  <a:pt x="9908973" y="1729136"/>
                </a:cubicBezTo>
                <a:cubicBezTo>
                  <a:pt x="9861302" y="1766771"/>
                  <a:pt x="9887647" y="1794371"/>
                  <a:pt x="9903537" y="1833679"/>
                </a:cubicBezTo>
                <a:cubicBezTo>
                  <a:pt x="9934063" y="1910204"/>
                  <a:pt x="9998462" y="1977948"/>
                  <a:pt x="9967099" y="2074545"/>
                </a:cubicBezTo>
                <a:cubicBezTo>
                  <a:pt x="9957481" y="2103399"/>
                  <a:pt x="9979226" y="2143125"/>
                  <a:pt x="9987589" y="2177415"/>
                </a:cubicBezTo>
                <a:cubicBezTo>
                  <a:pt x="9992607" y="2197069"/>
                  <a:pt x="9999298" y="2216305"/>
                  <a:pt x="10005152" y="2235959"/>
                </a:cubicBezTo>
                <a:cubicBezTo>
                  <a:pt x="10022715" y="2212960"/>
                  <a:pt x="10046552" y="2189542"/>
                  <a:pt x="10061188" y="2161107"/>
                </a:cubicBezTo>
                <a:cubicBezTo>
                  <a:pt x="10075405" y="2133089"/>
                  <a:pt x="10072060" y="2094199"/>
                  <a:pt x="10090877" y="2071618"/>
                </a:cubicBezTo>
                <a:cubicBezTo>
                  <a:pt x="10110531" y="2047782"/>
                  <a:pt x="10146913" y="2037328"/>
                  <a:pt x="10179529" y="2019347"/>
                </a:cubicBezTo>
                <a:cubicBezTo>
                  <a:pt x="10207129" y="2118871"/>
                  <a:pt x="10224274" y="2206269"/>
                  <a:pt x="10191238" y="2303703"/>
                </a:cubicBezTo>
                <a:cubicBezTo>
                  <a:pt x="10158203" y="2401136"/>
                  <a:pt x="10193329" y="2498988"/>
                  <a:pt x="10246019" y="2583877"/>
                </a:cubicBezTo>
                <a:cubicBezTo>
                  <a:pt x="10279054" y="2636985"/>
                  <a:pt x="10263163" y="2681311"/>
                  <a:pt x="10243928" y="2729819"/>
                </a:cubicBezTo>
                <a:cubicBezTo>
                  <a:pt x="10237237" y="2746127"/>
                  <a:pt x="10220093" y="2768290"/>
                  <a:pt x="10225528" y="2777490"/>
                </a:cubicBezTo>
                <a:cubicBezTo>
                  <a:pt x="10260655" y="2838543"/>
                  <a:pt x="10230128" y="2901269"/>
                  <a:pt x="10235982" y="2962740"/>
                </a:cubicBezTo>
                <a:cubicBezTo>
                  <a:pt x="10238073" y="2986575"/>
                  <a:pt x="10241419" y="3010411"/>
                  <a:pt x="10243928" y="3034247"/>
                </a:cubicBezTo>
                <a:cubicBezTo>
                  <a:pt x="10153603" y="3018357"/>
                  <a:pt x="10166984" y="2934304"/>
                  <a:pt x="10148166" y="2861543"/>
                </a:cubicBezTo>
                <a:cubicBezTo>
                  <a:pt x="10141476" y="2922595"/>
                  <a:pt x="10137295" y="2969849"/>
                  <a:pt x="10130603" y="3017102"/>
                </a:cubicBezTo>
                <a:cubicBezTo>
                  <a:pt x="10128931" y="3030065"/>
                  <a:pt x="10120149" y="3041774"/>
                  <a:pt x="10114713" y="3053901"/>
                </a:cubicBezTo>
                <a:cubicBezTo>
                  <a:pt x="10102168" y="3046792"/>
                  <a:pt x="10090041" y="3039683"/>
                  <a:pt x="10087532" y="3038010"/>
                </a:cubicBezTo>
                <a:cubicBezTo>
                  <a:pt x="10087532" y="3149244"/>
                  <a:pt x="10086696" y="3269677"/>
                  <a:pt x="10087950" y="3389692"/>
                </a:cubicBezTo>
                <a:cubicBezTo>
                  <a:pt x="10088369" y="3430673"/>
                  <a:pt x="10095895" y="3471653"/>
                  <a:pt x="10099659" y="3512216"/>
                </a:cubicBezTo>
                <a:cubicBezTo>
                  <a:pt x="10103841" y="3560306"/>
                  <a:pt x="10070805" y="3570342"/>
                  <a:pt x="10036515" y="3563233"/>
                </a:cubicBezTo>
                <a:cubicBezTo>
                  <a:pt x="9980898" y="3551942"/>
                  <a:pt x="9971281" y="3580796"/>
                  <a:pt x="9975463" y="3623031"/>
                </a:cubicBezTo>
                <a:cubicBezTo>
                  <a:pt x="9977971" y="3646867"/>
                  <a:pt x="9989262" y="3669867"/>
                  <a:pt x="9993026" y="3693702"/>
                </a:cubicBezTo>
                <a:cubicBezTo>
                  <a:pt x="9998462" y="3730919"/>
                  <a:pt x="9998880" y="3768973"/>
                  <a:pt x="10005571" y="3805772"/>
                </a:cubicBezTo>
                <a:cubicBezTo>
                  <a:pt x="10011007" y="3834626"/>
                  <a:pt x="10018952" y="3864734"/>
                  <a:pt x="10033588" y="3889824"/>
                </a:cubicBezTo>
                <a:cubicBezTo>
                  <a:pt x="10070805" y="3954641"/>
                  <a:pt x="10092132" y="4016112"/>
                  <a:pt x="10029406" y="4078837"/>
                </a:cubicBezTo>
                <a:cubicBezTo>
                  <a:pt x="10020207" y="4088037"/>
                  <a:pt x="10012680" y="4105600"/>
                  <a:pt x="10014352" y="4118146"/>
                </a:cubicBezTo>
                <a:cubicBezTo>
                  <a:pt x="10026479" y="4225197"/>
                  <a:pt x="10022715" y="4337685"/>
                  <a:pt x="10100914" y="4425919"/>
                </a:cubicBezTo>
                <a:cubicBezTo>
                  <a:pt x="10146913" y="4477773"/>
                  <a:pt x="10147330" y="4527116"/>
                  <a:pt x="10102586" y="4576461"/>
                </a:cubicBezTo>
                <a:cubicBezTo>
                  <a:pt x="10068296" y="4614514"/>
                  <a:pt x="10034424" y="4653822"/>
                  <a:pt x="10008079" y="4697730"/>
                </a:cubicBezTo>
                <a:cubicBezTo>
                  <a:pt x="9995117" y="4719475"/>
                  <a:pt x="9999716" y="4752092"/>
                  <a:pt x="10005571" y="4785964"/>
                </a:cubicBezTo>
                <a:cubicBezTo>
                  <a:pt x="9936573" y="4858308"/>
                  <a:pt x="9847084" y="4888416"/>
                  <a:pt x="9742959" y="4872526"/>
                </a:cubicBezTo>
                <a:cubicBezTo>
                  <a:pt x="9735432" y="4928979"/>
                  <a:pt x="9735432" y="4928979"/>
                  <a:pt x="9844575" y="5045648"/>
                </a:cubicBezTo>
                <a:cubicBezTo>
                  <a:pt x="9821157" y="5034358"/>
                  <a:pt x="9798994" y="5019722"/>
                  <a:pt x="9774741" y="5012194"/>
                </a:cubicBezTo>
                <a:cubicBezTo>
                  <a:pt x="9750904" y="5005086"/>
                  <a:pt x="9716197" y="4993795"/>
                  <a:pt x="9702397" y="5004668"/>
                </a:cubicBezTo>
                <a:cubicBezTo>
                  <a:pt x="9686506" y="5017213"/>
                  <a:pt x="9678979" y="5054012"/>
                  <a:pt x="9683579" y="5077011"/>
                </a:cubicBezTo>
                <a:cubicBezTo>
                  <a:pt x="9701142" y="5163573"/>
                  <a:pt x="9726233" y="5248461"/>
                  <a:pt x="9746723" y="5334604"/>
                </a:cubicBezTo>
                <a:cubicBezTo>
                  <a:pt x="9750904" y="5352167"/>
                  <a:pt x="9747141" y="5371403"/>
                  <a:pt x="9747141" y="5389803"/>
                </a:cubicBezTo>
                <a:cubicBezTo>
                  <a:pt x="9739614" y="5391476"/>
                  <a:pt x="9732087" y="5393566"/>
                  <a:pt x="9724142" y="5395239"/>
                </a:cubicBezTo>
                <a:cubicBezTo>
                  <a:pt x="9695706" y="5330004"/>
                  <a:pt x="9662671" y="5266442"/>
                  <a:pt x="9640508" y="5199117"/>
                </a:cubicBezTo>
                <a:cubicBezTo>
                  <a:pt x="9617927" y="5130955"/>
                  <a:pt x="9597018" y="5119247"/>
                  <a:pt x="9529274" y="5146428"/>
                </a:cubicBezTo>
                <a:cubicBezTo>
                  <a:pt x="9510039" y="5153954"/>
                  <a:pt x="9484530" y="5145173"/>
                  <a:pt x="9448985" y="5143082"/>
                </a:cubicBezTo>
                <a:cubicBezTo>
                  <a:pt x="9478676" y="5123846"/>
                  <a:pt x="9497075" y="5111719"/>
                  <a:pt x="9521748" y="5095829"/>
                </a:cubicBezTo>
                <a:cubicBezTo>
                  <a:pt x="9484530" y="5068229"/>
                  <a:pt x="9471985" y="5008849"/>
                  <a:pt x="9410514" y="5040212"/>
                </a:cubicBezTo>
                <a:cubicBezTo>
                  <a:pt x="9353642" y="4978741"/>
                  <a:pt x="9287989" y="5025576"/>
                  <a:pt x="9228191" y="5019722"/>
                </a:cubicBezTo>
                <a:cubicBezTo>
                  <a:pt x="9175920" y="5014285"/>
                  <a:pt x="9138703" y="5037285"/>
                  <a:pt x="9092285" y="5040630"/>
                </a:cubicBezTo>
                <a:cubicBezTo>
                  <a:pt x="9080159" y="5020976"/>
                  <a:pt x="9068032" y="5000904"/>
                  <a:pt x="9052978" y="4976650"/>
                </a:cubicBezTo>
                <a:cubicBezTo>
                  <a:pt x="9084341" y="4967450"/>
                  <a:pt x="9112358" y="4959505"/>
                  <a:pt x="9140794" y="4951142"/>
                </a:cubicBezTo>
                <a:cubicBezTo>
                  <a:pt x="9065523" y="4923542"/>
                  <a:pt x="9006143" y="4841163"/>
                  <a:pt x="8911636" y="4888416"/>
                </a:cubicBezTo>
                <a:cubicBezTo>
                  <a:pt x="8971434" y="4939433"/>
                  <a:pt x="8976035" y="5001740"/>
                  <a:pt x="8912472" y="5067393"/>
                </a:cubicBezTo>
                <a:cubicBezTo>
                  <a:pt x="8866892" y="5114646"/>
                  <a:pt x="8877765" y="5147264"/>
                  <a:pt x="8923345" y="5176536"/>
                </a:cubicBezTo>
                <a:cubicBezTo>
                  <a:pt x="8982307" y="5214171"/>
                  <a:pt x="9044614" y="5246789"/>
                  <a:pt x="9114449" y="5286933"/>
                </a:cubicBezTo>
                <a:cubicBezTo>
                  <a:pt x="9114449" y="5302405"/>
                  <a:pt x="9114449" y="5332932"/>
                  <a:pt x="9114449" y="5374331"/>
                </a:cubicBezTo>
                <a:cubicBezTo>
                  <a:pt x="9083086" y="5364294"/>
                  <a:pt x="9055905" y="5355513"/>
                  <a:pt x="9023706" y="5345059"/>
                </a:cubicBezTo>
                <a:cubicBezTo>
                  <a:pt x="9020360" y="5413638"/>
                  <a:pt x="8986907" y="5468001"/>
                  <a:pt x="8928781" y="5501036"/>
                </a:cubicBezTo>
                <a:cubicBezTo>
                  <a:pt x="8910381" y="5511490"/>
                  <a:pt x="8877765" y="5505636"/>
                  <a:pt x="8854347" y="5498109"/>
                </a:cubicBezTo>
                <a:cubicBezTo>
                  <a:pt x="8824239" y="5488491"/>
                  <a:pt x="8797057" y="5469673"/>
                  <a:pt x="8765276" y="5452528"/>
                </a:cubicBezTo>
                <a:cubicBezTo>
                  <a:pt x="8756077" y="5482218"/>
                  <a:pt x="8748132" y="5506891"/>
                  <a:pt x="8743531" y="5522781"/>
                </a:cubicBezTo>
                <a:cubicBezTo>
                  <a:pt x="8704224" y="5527381"/>
                  <a:pt x="8667842" y="5526963"/>
                  <a:pt x="8633971" y="5536163"/>
                </a:cubicBezTo>
                <a:cubicBezTo>
                  <a:pt x="8594662" y="5547035"/>
                  <a:pt x="8562463" y="5549544"/>
                  <a:pt x="8534864" y="5513163"/>
                </a:cubicBezTo>
                <a:cubicBezTo>
                  <a:pt x="8514792" y="5486818"/>
                  <a:pt x="8495556" y="5482218"/>
                  <a:pt x="8468793" y="5513163"/>
                </a:cubicBezTo>
                <a:cubicBezTo>
                  <a:pt x="8451230" y="5533236"/>
                  <a:pt x="8418613" y="5540344"/>
                  <a:pt x="8385996" y="5556653"/>
                </a:cubicBezTo>
                <a:cubicBezTo>
                  <a:pt x="8385160" y="5565853"/>
                  <a:pt x="8383069" y="5583834"/>
                  <a:pt x="8379723" y="5619797"/>
                </a:cubicBezTo>
                <a:cubicBezTo>
                  <a:pt x="8356306" y="5596797"/>
                  <a:pt x="8340415" y="5582161"/>
                  <a:pt x="8325779" y="5566689"/>
                </a:cubicBezTo>
                <a:cubicBezTo>
                  <a:pt x="8300689" y="5539926"/>
                  <a:pt x="8255945" y="5555816"/>
                  <a:pt x="8234618" y="5599724"/>
                </a:cubicBezTo>
                <a:cubicBezTo>
                  <a:pt x="8192801" y="5569616"/>
                  <a:pt x="8192801" y="5569616"/>
                  <a:pt x="8233363" y="5506054"/>
                </a:cubicBezTo>
                <a:cubicBezTo>
                  <a:pt x="8163529" y="5475528"/>
                  <a:pt x="8163111" y="5429111"/>
                  <a:pt x="8201164" y="5370149"/>
                </a:cubicBezTo>
                <a:cubicBezTo>
                  <a:pt x="8208273" y="5359276"/>
                  <a:pt x="8194892" y="5325822"/>
                  <a:pt x="8181092" y="5312441"/>
                </a:cubicBezTo>
                <a:cubicBezTo>
                  <a:pt x="8122548" y="5255152"/>
                  <a:pt x="8060659" y="5201208"/>
                  <a:pt x="7988734" y="5135973"/>
                </a:cubicBezTo>
                <a:cubicBezTo>
                  <a:pt x="7982461" y="5165663"/>
                  <a:pt x="7976606" y="5186990"/>
                  <a:pt x="7974098" y="5208317"/>
                </a:cubicBezTo>
                <a:cubicBezTo>
                  <a:pt x="7964479" y="5290697"/>
                  <a:pt x="7959044" y="5294460"/>
                  <a:pt x="7876246" y="5298641"/>
                </a:cubicBezTo>
                <a:cubicBezTo>
                  <a:pt x="7862864" y="5299478"/>
                  <a:pt x="7839865" y="5322477"/>
                  <a:pt x="7839028" y="5336277"/>
                </a:cubicBezTo>
                <a:cubicBezTo>
                  <a:pt x="7835265" y="5388548"/>
                  <a:pt x="7818956" y="5450438"/>
                  <a:pt x="7906354" y="5464237"/>
                </a:cubicBezTo>
                <a:cubicBezTo>
                  <a:pt x="7903427" y="5470091"/>
                  <a:pt x="7900500" y="5475946"/>
                  <a:pt x="7897572" y="5481382"/>
                </a:cubicBezTo>
                <a:cubicBezTo>
                  <a:pt x="7874991" y="5481382"/>
                  <a:pt x="7851992" y="5481382"/>
                  <a:pt x="7829411" y="5481382"/>
                </a:cubicBezTo>
                <a:cubicBezTo>
                  <a:pt x="7734067" y="5482218"/>
                  <a:pt x="7674687" y="5600561"/>
                  <a:pt x="7709814" y="5688377"/>
                </a:cubicBezTo>
                <a:cubicBezTo>
                  <a:pt x="7729468" y="5738139"/>
                  <a:pt x="7712323" y="5803374"/>
                  <a:pt x="7709814" y="5861500"/>
                </a:cubicBezTo>
                <a:cubicBezTo>
                  <a:pt x="7708977" y="5879063"/>
                  <a:pt x="7700614" y="5896207"/>
                  <a:pt x="7680960" y="5921298"/>
                </a:cubicBezTo>
                <a:cubicBezTo>
                  <a:pt x="7638725" y="5833064"/>
                  <a:pt x="7596489" y="5745248"/>
                  <a:pt x="7556345" y="5661196"/>
                </a:cubicBezTo>
                <a:cubicBezTo>
                  <a:pt x="7426712" y="5731030"/>
                  <a:pt x="7371096" y="5843936"/>
                  <a:pt x="7379459" y="5990296"/>
                </a:cubicBezTo>
                <a:cubicBezTo>
                  <a:pt x="7379877" y="5997823"/>
                  <a:pt x="7378204" y="6007859"/>
                  <a:pt x="7373186" y="6013295"/>
                </a:cubicBezTo>
                <a:cubicBezTo>
                  <a:pt x="7312552" y="6081457"/>
                  <a:pt x="7342660" y="6160910"/>
                  <a:pt x="7343496" y="6237435"/>
                </a:cubicBezTo>
                <a:cubicBezTo>
                  <a:pt x="7344333" y="6337378"/>
                  <a:pt x="7350605" y="6438993"/>
                  <a:pt x="7336805" y="6537263"/>
                </a:cubicBezTo>
                <a:cubicBezTo>
                  <a:pt x="7328024" y="6600407"/>
                  <a:pt x="7266971" y="6573644"/>
                  <a:pt x="7218881" y="6563608"/>
                </a:cubicBezTo>
                <a:cubicBezTo>
                  <a:pt x="7222226" y="6592462"/>
                  <a:pt x="7225154" y="6619225"/>
                  <a:pt x="7229754" y="6660206"/>
                </a:cubicBezTo>
                <a:cubicBezTo>
                  <a:pt x="7143611" y="6603753"/>
                  <a:pt x="7063322" y="6562354"/>
                  <a:pt x="7029032" y="6468683"/>
                </a:cubicBezTo>
                <a:cubicBezTo>
                  <a:pt x="6991814" y="6367068"/>
                  <a:pt x="6951670" y="6266707"/>
                  <a:pt x="6911526" y="6165928"/>
                </a:cubicBezTo>
                <a:cubicBezTo>
                  <a:pt x="6888108" y="6106548"/>
                  <a:pt x="6839182" y="6095675"/>
                  <a:pt x="6789002" y="6137074"/>
                </a:cubicBezTo>
                <a:cubicBezTo>
                  <a:pt x="6748439" y="6170527"/>
                  <a:pt x="6708713" y="6205654"/>
                  <a:pt x="6665223" y="6234926"/>
                </a:cubicBezTo>
                <a:cubicBezTo>
                  <a:pt x="6652260" y="6243707"/>
                  <a:pt x="6622570" y="6242035"/>
                  <a:pt x="6609188" y="6232835"/>
                </a:cubicBezTo>
                <a:cubicBezTo>
                  <a:pt x="6582425" y="6214435"/>
                  <a:pt x="6560681" y="6188091"/>
                  <a:pt x="6537681" y="6163837"/>
                </a:cubicBezTo>
                <a:cubicBezTo>
                  <a:pt x="6493355" y="6117420"/>
                  <a:pt x="6445684" y="6092330"/>
                  <a:pt x="6376685" y="6149619"/>
                </a:cubicBezTo>
                <a:cubicBezTo>
                  <a:pt x="6317305" y="6076439"/>
                  <a:pt x="6262525" y="6002005"/>
                  <a:pt x="6200218" y="5935516"/>
                </a:cubicBezTo>
                <a:cubicBezTo>
                  <a:pt x="6160909" y="5893280"/>
                  <a:pt x="6110729" y="5859827"/>
                  <a:pt x="6062639" y="5827209"/>
                </a:cubicBezTo>
                <a:cubicBezTo>
                  <a:pt x="6050094" y="5818428"/>
                  <a:pt x="6017477" y="5819683"/>
                  <a:pt x="6008695" y="5829300"/>
                </a:cubicBezTo>
                <a:cubicBezTo>
                  <a:pt x="5997823" y="5841009"/>
                  <a:pt x="5996568" y="5869026"/>
                  <a:pt x="6002005" y="5886171"/>
                </a:cubicBezTo>
                <a:cubicBezTo>
                  <a:pt x="6014968" y="5928407"/>
                  <a:pt x="6029186" y="5972315"/>
                  <a:pt x="6053021" y="6009114"/>
                </a:cubicBezTo>
                <a:cubicBezTo>
                  <a:pt x="6066403" y="6030022"/>
                  <a:pt x="6098184" y="6044240"/>
                  <a:pt x="6124528" y="6051349"/>
                </a:cubicBezTo>
                <a:cubicBezTo>
                  <a:pt x="6178472" y="6065567"/>
                  <a:pt x="6221126" y="6090657"/>
                  <a:pt x="6220708" y="6150455"/>
                </a:cubicBezTo>
                <a:cubicBezTo>
                  <a:pt x="6220290" y="6214017"/>
                  <a:pt x="6175127" y="6236180"/>
                  <a:pt x="6118256" y="6241198"/>
                </a:cubicBezTo>
                <a:cubicBezTo>
                  <a:pt x="6108638" y="6242035"/>
                  <a:pt x="6092329" y="6247053"/>
                  <a:pt x="6091493" y="6252071"/>
                </a:cubicBezTo>
                <a:cubicBezTo>
                  <a:pt x="6078948" y="6325251"/>
                  <a:pt x="6011204" y="6387976"/>
                  <a:pt x="6051767" y="6472029"/>
                </a:cubicBezTo>
                <a:cubicBezTo>
                  <a:pt x="6078530" y="6527645"/>
                  <a:pt x="6064730" y="6546045"/>
                  <a:pt x="6008277" y="6564444"/>
                </a:cubicBezTo>
                <a:cubicBezTo>
                  <a:pt x="5980678" y="6573226"/>
                  <a:pt x="5954333" y="6597480"/>
                  <a:pt x="5936770" y="6621316"/>
                </a:cubicBezTo>
                <a:cubicBezTo>
                  <a:pt x="5913352" y="6653096"/>
                  <a:pt x="5897044" y="6667314"/>
                  <a:pt x="5851881" y="6653933"/>
                </a:cubicBezTo>
                <a:cubicBezTo>
                  <a:pt x="5815501" y="6643060"/>
                  <a:pt x="5767829" y="6654769"/>
                  <a:pt x="5729357" y="6668987"/>
                </a:cubicBezTo>
                <a:cubicBezTo>
                  <a:pt x="5622723" y="6708295"/>
                  <a:pt x="5528635" y="6704114"/>
                  <a:pt x="5440401" y="6622988"/>
                </a:cubicBezTo>
                <a:cubicBezTo>
                  <a:pt x="5408202" y="6593298"/>
                  <a:pt x="5361785" y="6578662"/>
                  <a:pt x="5322477" y="6557335"/>
                </a:cubicBezTo>
                <a:cubicBezTo>
                  <a:pt x="5300732" y="6581589"/>
                  <a:pt x="5278151" y="6606680"/>
                  <a:pt x="5255570" y="6631352"/>
                </a:cubicBezTo>
                <a:cubicBezTo>
                  <a:pt x="5249715" y="6628006"/>
                  <a:pt x="5243861" y="6624661"/>
                  <a:pt x="5238006" y="6621734"/>
                </a:cubicBezTo>
                <a:cubicBezTo>
                  <a:pt x="5250970" y="6598734"/>
                  <a:pt x="5258497" y="6564444"/>
                  <a:pt x="5277733" y="6555244"/>
                </a:cubicBezTo>
                <a:cubicBezTo>
                  <a:pt x="5351331" y="6520119"/>
                  <a:pt x="5296969" y="6481646"/>
                  <a:pt x="5274388" y="6466592"/>
                </a:cubicBezTo>
                <a:cubicBezTo>
                  <a:pt x="5241770" y="6445266"/>
                  <a:pt x="5230480" y="6424357"/>
                  <a:pt x="5219607" y="6388813"/>
                </a:cubicBezTo>
                <a:cubicBezTo>
                  <a:pt x="5213753" y="6370413"/>
                  <a:pt x="5163990" y="6359123"/>
                  <a:pt x="5133046" y="6356195"/>
                </a:cubicBezTo>
                <a:cubicBezTo>
                  <a:pt x="5098338" y="6352850"/>
                  <a:pt x="5062375" y="6362050"/>
                  <a:pt x="5024321" y="6366231"/>
                </a:cubicBezTo>
                <a:cubicBezTo>
                  <a:pt x="5038539" y="6286361"/>
                  <a:pt x="5054430" y="6279252"/>
                  <a:pt x="5105446" y="6312705"/>
                </a:cubicBezTo>
                <a:cubicBezTo>
                  <a:pt x="5121337" y="6323160"/>
                  <a:pt x="5144337" y="6323160"/>
                  <a:pt x="5163990" y="6328178"/>
                </a:cubicBezTo>
                <a:cubicBezTo>
                  <a:pt x="5167336" y="6320651"/>
                  <a:pt x="5171099" y="6313124"/>
                  <a:pt x="5174445" y="6305597"/>
                </a:cubicBezTo>
                <a:cubicBezTo>
                  <a:pt x="5140991" y="6288034"/>
                  <a:pt x="5102101" y="6249562"/>
                  <a:pt x="5075756" y="6257089"/>
                </a:cubicBezTo>
                <a:cubicBezTo>
                  <a:pt x="5032685" y="6269216"/>
                  <a:pt x="4992122" y="6306015"/>
                  <a:pt x="4961596" y="6341559"/>
                </a:cubicBezTo>
                <a:cubicBezTo>
                  <a:pt x="4939851" y="6366650"/>
                  <a:pt x="4996722" y="6460320"/>
                  <a:pt x="5038121" y="6479556"/>
                </a:cubicBezTo>
                <a:cubicBezTo>
                  <a:pt x="5071157" y="6494610"/>
                  <a:pt x="5104192" y="6509246"/>
                  <a:pt x="5133046" y="6522627"/>
                </a:cubicBezTo>
                <a:cubicBezTo>
                  <a:pt x="5101265" y="6572390"/>
                  <a:pt x="5053593" y="6615879"/>
                  <a:pt x="5046903" y="6665224"/>
                </a:cubicBezTo>
                <a:cubicBezTo>
                  <a:pt x="5040630" y="6713313"/>
                  <a:pt x="5076175" y="6767257"/>
                  <a:pt x="5092901" y="6818274"/>
                </a:cubicBezTo>
                <a:cubicBezTo>
                  <a:pt x="5087465" y="6820783"/>
                  <a:pt x="5082029" y="6823292"/>
                  <a:pt x="5077011" y="6825801"/>
                </a:cubicBezTo>
                <a:cubicBezTo>
                  <a:pt x="5048157" y="6780220"/>
                  <a:pt x="5023067" y="6732131"/>
                  <a:pt x="4989613" y="6690314"/>
                </a:cubicBezTo>
                <a:cubicBezTo>
                  <a:pt x="4969123" y="6664805"/>
                  <a:pt x="4939014" y="6640551"/>
                  <a:pt x="4908488" y="6631770"/>
                </a:cubicBezTo>
                <a:cubicBezTo>
                  <a:pt x="4889252" y="6626333"/>
                  <a:pt x="4845763" y="6645151"/>
                  <a:pt x="4840744" y="6661878"/>
                </a:cubicBezTo>
                <a:cubicBezTo>
                  <a:pt x="4826108" y="6708713"/>
                  <a:pt x="4826108" y="6759730"/>
                  <a:pt x="4818163" y="6824965"/>
                </a:cubicBezTo>
                <a:cubicBezTo>
                  <a:pt x="4793491" y="6832074"/>
                  <a:pt x="4747911" y="6845873"/>
                  <a:pt x="4691876" y="6862182"/>
                </a:cubicBezTo>
                <a:cubicBezTo>
                  <a:pt x="4687694" y="6832074"/>
                  <a:pt x="4678494" y="6802802"/>
                  <a:pt x="4681003" y="6774366"/>
                </a:cubicBezTo>
                <a:cubicBezTo>
                  <a:pt x="4688112" y="6697841"/>
                  <a:pt x="4655913" y="6634697"/>
                  <a:pt x="4620368" y="6571971"/>
                </a:cubicBezTo>
                <a:cubicBezTo>
                  <a:pt x="4614514" y="6561517"/>
                  <a:pt x="4604896" y="6543536"/>
                  <a:pt x="4598205" y="6543954"/>
                </a:cubicBezTo>
                <a:cubicBezTo>
                  <a:pt x="4479027" y="6555244"/>
                  <a:pt x="4455191" y="6415994"/>
                  <a:pt x="4353157" y="6398430"/>
                </a:cubicBezTo>
                <a:cubicBezTo>
                  <a:pt x="4362775" y="6380449"/>
                  <a:pt x="4369466" y="6368740"/>
                  <a:pt x="4377411" y="6353686"/>
                </a:cubicBezTo>
                <a:cubicBezTo>
                  <a:pt x="4336430" y="6352014"/>
                  <a:pt x="4290014" y="6418921"/>
                  <a:pt x="4262414" y="6342396"/>
                </a:cubicBezTo>
                <a:cubicBezTo>
                  <a:pt x="4252378" y="6377104"/>
                  <a:pt x="4243178" y="6408885"/>
                  <a:pt x="4233561" y="6442757"/>
                </a:cubicBezTo>
                <a:cubicBezTo>
                  <a:pt x="4175017" y="6425193"/>
                  <a:pt x="4182125" y="6323578"/>
                  <a:pt x="4093473" y="6362050"/>
                </a:cubicBezTo>
                <a:cubicBezTo>
                  <a:pt x="4101419" y="6380867"/>
                  <a:pt x="4109364" y="6399267"/>
                  <a:pt x="4124000" y="6433975"/>
                </a:cubicBezTo>
                <a:cubicBezTo>
                  <a:pt x="4084692" y="6417667"/>
                  <a:pt x="4056256" y="6403031"/>
                  <a:pt x="4026148" y="6393831"/>
                </a:cubicBezTo>
                <a:cubicBezTo>
                  <a:pt x="4008585" y="6388395"/>
                  <a:pt x="3982240" y="6384213"/>
                  <a:pt x="3971786" y="6392994"/>
                </a:cubicBezTo>
                <a:cubicBezTo>
                  <a:pt x="3961331" y="6402194"/>
                  <a:pt x="3965931" y="6428539"/>
                  <a:pt x="3963840" y="6446939"/>
                </a:cubicBezTo>
                <a:cubicBezTo>
                  <a:pt x="3962168" y="6459484"/>
                  <a:pt x="3959659" y="6471610"/>
                  <a:pt x="3957568" y="6483737"/>
                </a:cubicBezTo>
                <a:cubicBezTo>
                  <a:pt x="3945023" y="6477047"/>
                  <a:pt x="3924114" y="6472865"/>
                  <a:pt x="3921605" y="6463665"/>
                </a:cubicBezTo>
                <a:cubicBezTo>
                  <a:pt x="3912405" y="6430630"/>
                  <a:pt x="3909478" y="6395921"/>
                  <a:pt x="3903206" y="6354522"/>
                </a:cubicBezTo>
                <a:cubicBezTo>
                  <a:pt x="3896515" y="6354104"/>
                  <a:pt x="3874770" y="6352850"/>
                  <a:pt x="3850516" y="6351177"/>
                </a:cubicBezTo>
                <a:cubicBezTo>
                  <a:pt x="3838807" y="6299742"/>
                  <a:pt x="3861807" y="6283015"/>
                  <a:pt x="3905714" y="6293052"/>
                </a:cubicBezTo>
                <a:cubicBezTo>
                  <a:pt x="3945859" y="6302251"/>
                  <a:pt x="3984331" y="6317724"/>
                  <a:pt x="4028657" y="6331942"/>
                </a:cubicBezTo>
                <a:cubicBezTo>
                  <a:pt x="4029075" y="6270470"/>
                  <a:pt x="4008585" y="6249980"/>
                  <a:pt x="3955059" y="6252071"/>
                </a:cubicBezTo>
                <a:cubicBezTo>
                  <a:pt x="3893169" y="6254580"/>
                  <a:pt x="3831280" y="6246635"/>
                  <a:pt x="3777336" y="6257925"/>
                </a:cubicBezTo>
                <a:cubicBezTo>
                  <a:pt x="3742628" y="6278416"/>
                  <a:pt x="3707502" y="6298906"/>
                  <a:pt x="3672794" y="6319397"/>
                </a:cubicBezTo>
                <a:cubicBezTo>
                  <a:pt x="3667775" y="6313542"/>
                  <a:pt x="3662339" y="6307269"/>
                  <a:pt x="3657321" y="6301415"/>
                </a:cubicBezTo>
                <a:cubicBezTo>
                  <a:pt x="3677393" y="6283852"/>
                  <a:pt x="3697466" y="6266707"/>
                  <a:pt x="3721301" y="6245798"/>
                </a:cubicBezTo>
                <a:cubicBezTo>
                  <a:pt x="3666939" y="6229490"/>
                  <a:pt x="3590414" y="6275070"/>
                  <a:pt x="3581214" y="6183491"/>
                </a:cubicBezTo>
                <a:cubicBezTo>
                  <a:pt x="3558633" y="6179309"/>
                  <a:pt x="3539815" y="6175964"/>
                  <a:pt x="3516816" y="6171782"/>
                </a:cubicBezTo>
                <a:cubicBezTo>
                  <a:pt x="3556542" y="6132892"/>
                  <a:pt x="3553197" y="6144601"/>
                  <a:pt x="3638922" y="6167182"/>
                </a:cubicBezTo>
                <a:cubicBezTo>
                  <a:pt x="3683666" y="6178891"/>
                  <a:pt x="3719210" y="6184745"/>
                  <a:pt x="3735937" y="6220290"/>
                </a:cubicBezTo>
                <a:cubicBezTo>
                  <a:pt x="3855952" y="6220290"/>
                  <a:pt x="3968440" y="6220290"/>
                  <a:pt x="4084273" y="6220290"/>
                </a:cubicBezTo>
                <a:cubicBezTo>
                  <a:pt x="4075074" y="6195618"/>
                  <a:pt x="4069219" y="6171782"/>
                  <a:pt x="4057511" y="6150874"/>
                </a:cubicBezTo>
                <a:cubicBezTo>
                  <a:pt x="4040784" y="6120765"/>
                  <a:pt x="4023221" y="6104875"/>
                  <a:pt x="3984749" y="6133729"/>
                </a:cubicBezTo>
                <a:cubicBezTo>
                  <a:pt x="3913242" y="6187673"/>
                  <a:pt x="3802427" y="6174291"/>
                  <a:pt x="3739701" y="6115329"/>
                </a:cubicBezTo>
                <a:cubicBezTo>
                  <a:pt x="3722974" y="6099438"/>
                  <a:pt x="3698720" y="6091494"/>
                  <a:pt x="3677811" y="6079785"/>
                </a:cubicBezTo>
                <a:cubicBezTo>
                  <a:pt x="3679066" y="6074767"/>
                  <a:pt x="3679902" y="6069748"/>
                  <a:pt x="3681157" y="6064312"/>
                </a:cubicBezTo>
                <a:cubicBezTo>
                  <a:pt x="3711683" y="6071421"/>
                  <a:pt x="3749737" y="6068912"/>
                  <a:pt x="3770645" y="6087312"/>
                </a:cubicBezTo>
                <a:cubicBezTo>
                  <a:pt x="3814135" y="6124947"/>
                  <a:pt x="3863479" y="6128292"/>
                  <a:pt x="3912823" y="6127038"/>
                </a:cubicBezTo>
                <a:cubicBezTo>
                  <a:pt x="3932478" y="6126619"/>
                  <a:pt x="3950877" y="6098602"/>
                  <a:pt x="3970949" y="6084384"/>
                </a:cubicBezTo>
                <a:cubicBezTo>
                  <a:pt x="3984749" y="6074348"/>
                  <a:pt x="4000639" y="6066821"/>
                  <a:pt x="4028239" y="6050931"/>
                </a:cubicBezTo>
                <a:cubicBezTo>
                  <a:pt x="3964258" y="6028349"/>
                  <a:pt x="3905296" y="6012041"/>
                  <a:pt x="3850098" y="5987369"/>
                </a:cubicBezTo>
                <a:cubicBezTo>
                  <a:pt x="3796572" y="5963533"/>
                  <a:pt x="3746810" y="5930079"/>
                  <a:pt x="3694538" y="5902480"/>
                </a:cubicBezTo>
                <a:cubicBezTo>
                  <a:pt x="3644358" y="5876136"/>
                  <a:pt x="3650212" y="5799192"/>
                  <a:pt x="3581214" y="5785810"/>
                </a:cubicBezTo>
                <a:cubicBezTo>
                  <a:pt x="3585814" y="5794174"/>
                  <a:pt x="3589996" y="5800028"/>
                  <a:pt x="3592923" y="5806719"/>
                </a:cubicBezTo>
                <a:cubicBezTo>
                  <a:pt x="3597523" y="5818428"/>
                  <a:pt x="3601705" y="5830555"/>
                  <a:pt x="3605886" y="5842263"/>
                </a:cubicBezTo>
                <a:cubicBezTo>
                  <a:pt x="3593759" y="5843936"/>
                  <a:pt x="3581632" y="5846027"/>
                  <a:pt x="3569505" y="5846445"/>
                </a:cubicBezTo>
                <a:cubicBezTo>
                  <a:pt x="3539815" y="5846864"/>
                  <a:pt x="3510125" y="5846445"/>
                  <a:pt x="3481690" y="5846445"/>
                </a:cubicBezTo>
                <a:cubicBezTo>
                  <a:pt x="3479180" y="5976078"/>
                  <a:pt x="3584978" y="5999914"/>
                  <a:pt x="3655230" y="6054694"/>
                </a:cubicBezTo>
                <a:cubicBezTo>
                  <a:pt x="3652303" y="6061385"/>
                  <a:pt x="3649376" y="6068076"/>
                  <a:pt x="3646449" y="6074348"/>
                </a:cubicBezTo>
                <a:cubicBezTo>
                  <a:pt x="3572014" y="6046331"/>
                  <a:pt x="3497580" y="6018314"/>
                  <a:pt x="3419382" y="5989042"/>
                </a:cubicBezTo>
                <a:cubicBezTo>
                  <a:pt x="3416037" y="5994896"/>
                  <a:pt x="3409764" y="6006187"/>
                  <a:pt x="3406837" y="6011622"/>
                </a:cubicBezTo>
                <a:cubicBezTo>
                  <a:pt x="3308149" y="5991969"/>
                  <a:pt x="3216988" y="5947643"/>
                  <a:pt x="3113281" y="5999077"/>
                </a:cubicBezTo>
                <a:cubicBezTo>
                  <a:pt x="3174752" y="6088566"/>
                  <a:pt x="3234969" y="6175964"/>
                  <a:pt x="3297694" y="6267543"/>
                </a:cubicBezTo>
                <a:cubicBezTo>
                  <a:pt x="3242914" y="6318978"/>
                  <a:pt x="3290585" y="6378359"/>
                  <a:pt x="3297276" y="6436902"/>
                </a:cubicBezTo>
                <a:cubicBezTo>
                  <a:pt x="3302713" y="6484992"/>
                  <a:pt x="3283058" y="6513427"/>
                  <a:pt x="3252532" y="6494192"/>
                </a:cubicBezTo>
                <a:cubicBezTo>
                  <a:pt x="3237478" y="6484992"/>
                  <a:pt x="3233296" y="6455720"/>
                  <a:pt x="3227860" y="6434812"/>
                </a:cubicBezTo>
                <a:cubicBezTo>
                  <a:pt x="3223260" y="6417248"/>
                  <a:pt x="3231623" y="6389649"/>
                  <a:pt x="3221587" y="6381704"/>
                </a:cubicBezTo>
                <a:cubicBezTo>
                  <a:pt x="3138790" y="6313960"/>
                  <a:pt x="3122481" y="6214017"/>
                  <a:pt x="3089027" y="6122438"/>
                </a:cubicBezTo>
                <a:cubicBezTo>
                  <a:pt x="3085682" y="6113238"/>
                  <a:pt x="3081918" y="6104457"/>
                  <a:pt x="3073973" y="6084802"/>
                </a:cubicBezTo>
                <a:cubicBezTo>
                  <a:pt x="3059755" y="6108220"/>
                  <a:pt x="3050555" y="6123692"/>
                  <a:pt x="3038847" y="6142928"/>
                </a:cubicBezTo>
                <a:cubicBezTo>
                  <a:pt x="3006647" y="6116584"/>
                  <a:pt x="2999539" y="6086893"/>
                  <a:pt x="3009993" y="6046749"/>
                </a:cubicBezTo>
                <a:cubicBezTo>
                  <a:pt x="3025465" y="5988623"/>
                  <a:pt x="3050974" y="5928407"/>
                  <a:pt x="3002048" y="5872790"/>
                </a:cubicBezTo>
                <a:cubicBezTo>
                  <a:pt x="2992430" y="5861500"/>
                  <a:pt x="2977794" y="5843518"/>
                  <a:pt x="2968594" y="5845191"/>
                </a:cubicBezTo>
                <a:cubicBezTo>
                  <a:pt x="2953958" y="5847700"/>
                  <a:pt x="2939740" y="5862754"/>
                  <a:pt x="2928450" y="5875299"/>
                </a:cubicBezTo>
                <a:cubicBezTo>
                  <a:pt x="2907959" y="5898716"/>
                  <a:pt x="2889560" y="5924643"/>
                  <a:pt x="2867397" y="5953079"/>
                </a:cubicBezTo>
                <a:cubicBezTo>
                  <a:pt x="2840634" y="5919625"/>
                  <a:pt x="2824325" y="5899135"/>
                  <a:pt x="2804253" y="5874045"/>
                </a:cubicBezTo>
                <a:cubicBezTo>
                  <a:pt x="2792544" y="5889517"/>
                  <a:pt x="2785853" y="5902062"/>
                  <a:pt x="2775817" y="5910425"/>
                </a:cubicBezTo>
                <a:cubicBezTo>
                  <a:pt x="2744455" y="5935516"/>
                  <a:pt x="2716019" y="5964788"/>
                  <a:pt x="2675456" y="5914189"/>
                </a:cubicBezTo>
                <a:cubicBezTo>
                  <a:pt x="2660402" y="5894953"/>
                  <a:pt x="2618585" y="5891190"/>
                  <a:pt x="2589731" y="5892444"/>
                </a:cubicBezTo>
                <a:cubicBezTo>
                  <a:pt x="2580532" y="5892862"/>
                  <a:pt x="2565059" y="5934679"/>
                  <a:pt x="2567568" y="5956006"/>
                </a:cubicBezTo>
                <a:cubicBezTo>
                  <a:pt x="2572586" y="6002423"/>
                  <a:pt x="2587222" y="6047586"/>
                  <a:pt x="2597258" y="6091075"/>
                </a:cubicBezTo>
                <a:cubicBezTo>
                  <a:pt x="2582204" y="6116584"/>
                  <a:pt x="2566314" y="6143346"/>
                  <a:pt x="2547078" y="6175546"/>
                </a:cubicBezTo>
                <a:cubicBezTo>
                  <a:pt x="2497734" y="6142928"/>
                  <a:pt x="2498152" y="6088148"/>
                  <a:pt x="2492297" y="6038804"/>
                </a:cubicBezTo>
                <a:cubicBezTo>
                  <a:pt x="2487280" y="5995732"/>
                  <a:pt x="2500243" y="5949315"/>
                  <a:pt x="2488952" y="5909171"/>
                </a:cubicBezTo>
                <a:cubicBezTo>
                  <a:pt x="2474316" y="5856063"/>
                  <a:pt x="2443790" y="5807137"/>
                  <a:pt x="2420372" y="5756120"/>
                </a:cubicBezTo>
                <a:cubicBezTo>
                  <a:pt x="2360156" y="5777447"/>
                  <a:pt x="2321266" y="5672486"/>
                  <a:pt x="2251431" y="5728939"/>
                </a:cubicBezTo>
                <a:cubicBezTo>
                  <a:pt x="2235541" y="5741902"/>
                  <a:pt x="2199996" y="5731030"/>
                  <a:pt x="2163197" y="5731030"/>
                </a:cubicBezTo>
                <a:cubicBezTo>
                  <a:pt x="2169888" y="5769920"/>
                  <a:pt x="2175742" y="5801701"/>
                  <a:pt x="2183688" y="5846864"/>
                </a:cubicBezTo>
                <a:cubicBezTo>
                  <a:pt x="2170724" y="5851463"/>
                  <a:pt x="2148143" y="5859409"/>
                  <a:pt x="2125562" y="5867354"/>
                </a:cubicBezTo>
                <a:cubicBezTo>
                  <a:pt x="2126816" y="5847700"/>
                  <a:pt x="2128489" y="5828046"/>
                  <a:pt x="2128907" y="5808392"/>
                </a:cubicBezTo>
                <a:cubicBezTo>
                  <a:pt x="2129744" y="5775356"/>
                  <a:pt x="2129325" y="5742321"/>
                  <a:pt x="2129744" y="5708867"/>
                </a:cubicBezTo>
                <a:cubicBezTo>
                  <a:pt x="2129744" y="5659941"/>
                  <a:pt x="2129744" y="5611015"/>
                  <a:pt x="2129744" y="5558326"/>
                </a:cubicBezTo>
                <a:cubicBezTo>
                  <a:pt x="2087508" y="5526126"/>
                  <a:pt x="2037746" y="5488073"/>
                  <a:pt x="1986729" y="5449601"/>
                </a:cubicBezTo>
                <a:cubicBezTo>
                  <a:pt x="2041509" y="5452946"/>
                  <a:pt x="2084581" y="5452528"/>
                  <a:pt x="2126398" y="5459219"/>
                </a:cubicBezTo>
                <a:cubicBezTo>
                  <a:pt x="2157343" y="5463819"/>
                  <a:pt x="2186615" y="5477619"/>
                  <a:pt x="2225505" y="5489746"/>
                </a:cubicBezTo>
                <a:cubicBezTo>
                  <a:pt x="2230941" y="5477201"/>
                  <a:pt x="2239304" y="5458383"/>
                  <a:pt x="2247668" y="5439147"/>
                </a:cubicBezTo>
                <a:cubicBezTo>
                  <a:pt x="2315830" y="5455037"/>
                  <a:pt x="2386082" y="5470928"/>
                  <a:pt x="2468044" y="5490164"/>
                </a:cubicBezTo>
                <a:cubicBezTo>
                  <a:pt x="2428317" y="5516509"/>
                  <a:pt x="2391937" y="5540344"/>
                  <a:pt x="2353047" y="5565853"/>
                </a:cubicBezTo>
                <a:cubicBezTo>
                  <a:pt x="2392773" y="5640287"/>
                  <a:pt x="2406572" y="5731867"/>
                  <a:pt x="2512370" y="5753611"/>
                </a:cubicBezTo>
                <a:cubicBezTo>
                  <a:pt x="2502334" y="5702595"/>
                  <a:pt x="2493970" y="5653668"/>
                  <a:pt x="2548751" y="5618542"/>
                </a:cubicBezTo>
                <a:cubicBezTo>
                  <a:pt x="2556278" y="5613942"/>
                  <a:pt x="2534533" y="5564180"/>
                  <a:pt x="2527006" y="5534908"/>
                </a:cubicBezTo>
                <a:cubicBezTo>
                  <a:pt x="2510697" y="5469673"/>
                  <a:pt x="2426227" y="5410711"/>
                  <a:pt x="2362665" y="5418657"/>
                </a:cubicBezTo>
                <a:cubicBezTo>
                  <a:pt x="2348029" y="5393148"/>
                  <a:pt x="2332138" y="5369312"/>
                  <a:pt x="2320847" y="5343386"/>
                </a:cubicBezTo>
                <a:cubicBezTo>
                  <a:pt x="2312066" y="5323732"/>
                  <a:pt x="2298266" y="5294460"/>
                  <a:pt x="2306212" y="5281078"/>
                </a:cubicBezTo>
                <a:cubicBezTo>
                  <a:pt x="2343847" y="5218771"/>
                  <a:pt x="2332138" y="5146428"/>
                  <a:pt x="2353883" y="5081611"/>
                </a:cubicBezTo>
                <a:cubicBezTo>
                  <a:pt x="2361828" y="5057357"/>
                  <a:pt x="2361410" y="5029758"/>
                  <a:pt x="2364755" y="5003831"/>
                </a:cubicBezTo>
                <a:cubicBezTo>
                  <a:pt x="2371446" y="4946542"/>
                  <a:pt x="2341338" y="4943196"/>
                  <a:pt x="2285721" y="4958251"/>
                </a:cubicBezTo>
                <a:cubicBezTo>
                  <a:pt x="2311230" y="4981668"/>
                  <a:pt x="2330466" y="4998813"/>
                  <a:pt x="2349283" y="5016376"/>
                </a:cubicBezTo>
                <a:cubicBezTo>
                  <a:pt x="2346356" y="5020558"/>
                  <a:pt x="2343429" y="5024321"/>
                  <a:pt x="2340083" y="5028503"/>
                </a:cubicBezTo>
                <a:cubicBezTo>
                  <a:pt x="2321684" y="5015540"/>
                  <a:pt x="2303285" y="5002577"/>
                  <a:pt x="2276521" y="4983341"/>
                </a:cubicBezTo>
                <a:cubicBezTo>
                  <a:pt x="2240141" y="5018886"/>
                  <a:pt x="2205851" y="5060703"/>
                  <a:pt x="2163197" y="5090811"/>
                </a:cubicBezTo>
                <a:cubicBezTo>
                  <a:pt x="2143543" y="5104611"/>
                  <a:pt x="2107581" y="5097501"/>
                  <a:pt x="2078727" y="5095829"/>
                </a:cubicBezTo>
                <a:cubicBezTo>
                  <a:pt x="2047364" y="5094156"/>
                  <a:pt x="2016837" y="5087884"/>
                  <a:pt x="1970420" y="5082029"/>
                </a:cubicBezTo>
                <a:cubicBezTo>
                  <a:pt x="1991747" y="5118828"/>
                  <a:pt x="2006801" y="5144337"/>
                  <a:pt x="2023110" y="5171936"/>
                </a:cubicBezTo>
                <a:cubicBezTo>
                  <a:pt x="2000947" y="5174863"/>
                  <a:pt x="1982547" y="5180299"/>
                  <a:pt x="1964984" y="5179463"/>
                </a:cubicBezTo>
                <a:cubicBezTo>
                  <a:pt x="1939058" y="5178209"/>
                  <a:pt x="1913549" y="5172354"/>
                  <a:pt x="1888041" y="5168590"/>
                </a:cubicBezTo>
                <a:cubicBezTo>
                  <a:pt x="1895986" y="5145173"/>
                  <a:pt x="1903513" y="5121755"/>
                  <a:pt x="1913549" y="5092065"/>
                </a:cubicBezTo>
                <a:cubicBezTo>
                  <a:pt x="1900586" y="5102938"/>
                  <a:pt x="1884277" y="5112555"/>
                  <a:pt x="1873823" y="5126355"/>
                </a:cubicBezTo>
                <a:cubicBezTo>
                  <a:pt x="1854169" y="5152700"/>
                  <a:pt x="1837860" y="5181972"/>
                  <a:pt x="1820297" y="5209989"/>
                </a:cubicBezTo>
                <a:cubicBezTo>
                  <a:pt x="1812352" y="5211244"/>
                  <a:pt x="1804407" y="5212080"/>
                  <a:pt x="1796461" y="5213335"/>
                </a:cubicBezTo>
                <a:cubicBezTo>
                  <a:pt x="1860860" y="5272297"/>
                  <a:pt x="1925676" y="5331259"/>
                  <a:pt x="1990074" y="5390221"/>
                </a:cubicBezTo>
                <a:cubicBezTo>
                  <a:pt x="1984638" y="5397330"/>
                  <a:pt x="1979202" y="5404021"/>
                  <a:pt x="1973766" y="5411129"/>
                </a:cubicBezTo>
                <a:cubicBezTo>
                  <a:pt x="1877587" y="5358440"/>
                  <a:pt x="1781407" y="5305751"/>
                  <a:pt x="1693591" y="5257661"/>
                </a:cubicBezTo>
                <a:cubicBezTo>
                  <a:pt x="1691919" y="5236334"/>
                  <a:pt x="1696519" y="5216262"/>
                  <a:pt x="1688573" y="5207062"/>
                </a:cubicBezTo>
                <a:cubicBezTo>
                  <a:pt x="1638811" y="5152282"/>
                  <a:pt x="1586122" y="5100010"/>
                  <a:pt x="1525069" y="5037285"/>
                </a:cubicBezTo>
                <a:cubicBezTo>
                  <a:pt x="1520051" y="5154791"/>
                  <a:pt x="1533850" y="5249716"/>
                  <a:pt x="1625430" y="5304078"/>
                </a:cubicBezTo>
                <a:cubicBezTo>
                  <a:pt x="1615812" y="5330423"/>
                  <a:pt x="1608285" y="5350913"/>
                  <a:pt x="1597830" y="5378930"/>
                </a:cubicBezTo>
                <a:cubicBezTo>
                  <a:pt x="1566468" y="5395657"/>
                  <a:pt x="1541377" y="5394403"/>
                  <a:pt x="1503742" y="5354258"/>
                </a:cubicBezTo>
                <a:cubicBezTo>
                  <a:pt x="1468197" y="5316623"/>
                  <a:pt x="1405054" y="5304078"/>
                  <a:pt x="1352364" y="5284424"/>
                </a:cubicBezTo>
                <a:cubicBezTo>
                  <a:pt x="1315565" y="5270624"/>
                  <a:pt x="1272075" y="5271042"/>
                  <a:pt x="1260785" y="5219189"/>
                </a:cubicBezTo>
                <a:cubicBezTo>
                  <a:pt x="1258694" y="5209153"/>
                  <a:pt x="1233604" y="5201626"/>
                  <a:pt x="1218131" y="5197444"/>
                </a:cubicBezTo>
                <a:cubicBezTo>
                  <a:pt x="1205168" y="5194099"/>
                  <a:pt x="1190532" y="5197026"/>
                  <a:pt x="1176732" y="5197444"/>
                </a:cubicBezTo>
                <a:cubicBezTo>
                  <a:pt x="1185096" y="5183226"/>
                  <a:pt x="1193041" y="5169008"/>
                  <a:pt x="1202659" y="5155627"/>
                </a:cubicBezTo>
                <a:cubicBezTo>
                  <a:pt x="1207259" y="5149355"/>
                  <a:pt x="1215204" y="5145591"/>
                  <a:pt x="1231095" y="5134301"/>
                </a:cubicBezTo>
                <a:cubicBezTo>
                  <a:pt x="1209768" y="5120501"/>
                  <a:pt x="1193041" y="5109210"/>
                  <a:pt x="1173387" y="5096247"/>
                </a:cubicBezTo>
                <a:cubicBezTo>
                  <a:pt x="1180496" y="5086211"/>
                  <a:pt x="1189696" y="5073248"/>
                  <a:pt x="1200986" y="5056939"/>
                </a:cubicBezTo>
                <a:cubicBezTo>
                  <a:pt x="1188859" y="5048576"/>
                  <a:pt x="1178405" y="5038121"/>
                  <a:pt x="1166278" y="5033522"/>
                </a:cubicBezTo>
                <a:cubicBezTo>
                  <a:pt x="1111916" y="5013449"/>
                  <a:pt x="1086408" y="4977069"/>
                  <a:pt x="1083898" y="4918106"/>
                </a:cubicBezTo>
                <a:cubicBezTo>
                  <a:pt x="1083062" y="4898870"/>
                  <a:pt x="1059226" y="4880471"/>
                  <a:pt x="1045845" y="4861653"/>
                </a:cubicBezTo>
                <a:cubicBezTo>
                  <a:pt x="1029954" y="4875035"/>
                  <a:pt x="1014064" y="4887998"/>
                  <a:pt x="998174" y="4901798"/>
                </a:cubicBezTo>
                <a:cubicBezTo>
                  <a:pt x="976429" y="4920615"/>
                  <a:pt x="956775" y="4942360"/>
                  <a:pt x="933357" y="4958669"/>
                </a:cubicBezTo>
                <a:cubicBezTo>
                  <a:pt x="909103" y="4975396"/>
                  <a:pt x="881922" y="4992541"/>
                  <a:pt x="870213" y="4943196"/>
                </a:cubicBezTo>
                <a:cubicBezTo>
                  <a:pt x="867704" y="4933161"/>
                  <a:pt x="847632" y="4927306"/>
                  <a:pt x="833832" y="4918525"/>
                </a:cubicBezTo>
                <a:cubicBezTo>
                  <a:pt x="824633" y="4964105"/>
                  <a:pt x="816687" y="5000486"/>
                  <a:pt x="807906" y="5043557"/>
                </a:cubicBezTo>
                <a:cubicBezTo>
                  <a:pt x="827978" y="5045230"/>
                  <a:pt x="854741" y="5047739"/>
                  <a:pt x="888195" y="5050666"/>
                </a:cubicBezTo>
                <a:cubicBezTo>
                  <a:pt x="815433" y="5147264"/>
                  <a:pt x="745598" y="5240516"/>
                  <a:pt x="675346" y="5333768"/>
                </a:cubicBezTo>
                <a:cubicBezTo>
                  <a:pt x="670328" y="5331259"/>
                  <a:pt x="665310" y="5328332"/>
                  <a:pt x="660292" y="5325822"/>
                </a:cubicBezTo>
                <a:cubicBezTo>
                  <a:pt x="682873" y="5272297"/>
                  <a:pt x="705036" y="5219189"/>
                  <a:pt x="727617" y="5165663"/>
                </a:cubicBezTo>
                <a:cubicBezTo>
                  <a:pt x="723435" y="5162318"/>
                  <a:pt x="719254" y="5158973"/>
                  <a:pt x="715072" y="5155627"/>
                </a:cubicBezTo>
                <a:cubicBezTo>
                  <a:pt x="690818" y="5171518"/>
                  <a:pt x="666564" y="5186990"/>
                  <a:pt x="632274" y="5209153"/>
                </a:cubicBezTo>
                <a:cubicBezTo>
                  <a:pt x="690818" y="4968705"/>
                  <a:pt x="826724" y="4780528"/>
                  <a:pt x="951338" y="4604478"/>
                </a:cubicBezTo>
                <a:cubicBezTo>
                  <a:pt x="936284" y="4547607"/>
                  <a:pt x="925830" y="4501190"/>
                  <a:pt x="911194" y="4456446"/>
                </a:cubicBezTo>
                <a:cubicBezTo>
                  <a:pt x="899485" y="4420483"/>
                  <a:pt x="882758" y="4385775"/>
                  <a:pt x="867286" y="4350649"/>
                </a:cubicBezTo>
                <a:cubicBezTo>
                  <a:pt x="862686" y="4339776"/>
                  <a:pt x="850141" y="4329740"/>
                  <a:pt x="850559" y="4319704"/>
                </a:cubicBezTo>
                <a:cubicBezTo>
                  <a:pt x="855159" y="4204289"/>
                  <a:pt x="766089" y="4190489"/>
                  <a:pt x="686218" y="4171671"/>
                </a:cubicBezTo>
                <a:cubicBezTo>
                  <a:pt x="666564" y="4167071"/>
                  <a:pt x="641056" y="4187562"/>
                  <a:pt x="613456" y="4198434"/>
                </a:cubicBezTo>
                <a:cubicBezTo>
                  <a:pt x="625165" y="4165817"/>
                  <a:pt x="638547" y="4134454"/>
                  <a:pt x="647328" y="4102255"/>
                </a:cubicBezTo>
                <a:cubicBezTo>
                  <a:pt x="650256" y="4091383"/>
                  <a:pt x="645656" y="4072983"/>
                  <a:pt x="637710" y="4065874"/>
                </a:cubicBezTo>
                <a:cubicBezTo>
                  <a:pt x="629765" y="4058765"/>
                  <a:pt x="611784" y="4057093"/>
                  <a:pt x="600075" y="4060438"/>
                </a:cubicBezTo>
                <a:cubicBezTo>
                  <a:pt x="516441" y="4083856"/>
                  <a:pt x="466679" y="4137799"/>
                  <a:pt x="436988" y="4221016"/>
                </a:cubicBezTo>
                <a:cubicBezTo>
                  <a:pt x="413989" y="4286668"/>
                  <a:pt x="372590" y="4345631"/>
                  <a:pt x="339136" y="4407520"/>
                </a:cubicBezTo>
                <a:cubicBezTo>
                  <a:pt x="331191" y="4404175"/>
                  <a:pt x="322828" y="4401247"/>
                  <a:pt x="314883" y="4397902"/>
                </a:cubicBezTo>
                <a:cubicBezTo>
                  <a:pt x="318228" y="4373648"/>
                  <a:pt x="321991" y="4349812"/>
                  <a:pt x="327846" y="4308413"/>
                </a:cubicBezTo>
                <a:cubicBezTo>
                  <a:pt x="300247" y="4320540"/>
                  <a:pt x="274738" y="4324304"/>
                  <a:pt x="261357" y="4339358"/>
                </a:cubicBezTo>
                <a:cubicBezTo>
                  <a:pt x="246721" y="4355666"/>
                  <a:pt x="204067" y="4362776"/>
                  <a:pt x="232921" y="4406265"/>
                </a:cubicBezTo>
                <a:cubicBezTo>
                  <a:pt x="240866" y="4418392"/>
                  <a:pt x="211176" y="4455609"/>
                  <a:pt x="198631" y="4481118"/>
                </a:cubicBezTo>
                <a:cubicBezTo>
                  <a:pt x="191104" y="4477773"/>
                  <a:pt x="183577" y="4474427"/>
                  <a:pt x="176468" y="4471082"/>
                </a:cubicBezTo>
                <a:cubicBezTo>
                  <a:pt x="184413" y="4445573"/>
                  <a:pt x="191940" y="4420065"/>
                  <a:pt x="199886" y="4394138"/>
                </a:cubicBezTo>
                <a:cubicBezTo>
                  <a:pt x="156396" y="4399574"/>
                  <a:pt x="150123" y="4410029"/>
                  <a:pt x="148869" y="4495754"/>
                </a:cubicBezTo>
                <a:cubicBezTo>
                  <a:pt x="97852" y="4468991"/>
                  <a:pt x="53108" y="4445155"/>
                  <a:pt x="0" y="4417138"/>
                </a:cubicBezTo>
                <a:cubicBezTo>
                  <a:pt x="73598" y="4370721"/>
                  <a:pt x="46835" y="4274960"/>
                  <a:pt x="125033" y="4228125"/>
                </a:cubicBezTo>
                <a:cubicBezTo>
                  <a:pt x="146778" y="4237324"/>
                  <a:pt x="179813" y="4251124"/>
                  <a:pt x="216612" y="4266178"/>
                </a:cubicBezTo>
                <a:cubicBezTo>
                  <a:pt x="226230" y="4249451"/>
                  <a:pt x="234594" y="4233979"/>
                  <a:pt x="242539" y="4219761"/>
                </a:cubicBezTo>
                <a:cubicBezTo>
                  <a:pt x="260939" y="4222270"/>
                  <a:pt x="278084" y="4224779"/>
                  <a:pt x="295229" y="4226870"/>
                </a:cubicBezTo>
                <a:cubicBezTo>
                  <a:pt x="296065" y="4223525"/>
                  <a:pt x="297319" y="4220598"/>
                  <a:pt x="298156" y="4217252"/>
                </a:cubicBezTo>
                <a:cubicBezTo>
                  <a:pt x="284774" y="4211816"/>
                  <a:pt x="271393" y="4205962"/>
                  <a:pt x="254666" y="4198853"/>
                </a:cubicBezTo>
                <a:cubicBezTo>
                  <a:pt x="261775" y="4194671"/>
                  <a:pt x="265538" y="4191325"/>
                  <a:pt x="270138" y="4189653"/>
                </a:cubicBezTo>
                <a:cubicBezTo>
                  <a:pt x="301501" y="4177944"/>
                  <a:pt x="344155" y="4181707"/>
                  <a:pt x="349591" y="4132782"/>
                </a:cubicBezTo>
                <a:cubicBezTo>
                  <a:pt x="350009" y="4127763"/>
                  <a:pt x="357954" y="4119400"/>
                  <a:pt x="361718" y="4119818"/>
                </a:cubicBezTo>
                <a:cubicBezTo>
                  <a:pt x="437825" y="4126927"/>
                  <a:pt x="429043" y="4056256"/>
                  <a:pt x="453297" y="4017785"/>
                </a:cubicBezTo>
                <a:cubicBezTo>
                  <a:pt x="463333" y="4001894"/>
                  <a:pt x="465842" y="3967604"/>
                  <a:pt x="455806" y="3956732"/>
                </a:cubicBezTo>
                <a:cubicBezTo>
                  <a:pt x="443679" y="3943768"/>
                  <a:pt x="407716" y="3937077"/>
                  <a:pt x="393917" y="3946277"/>
                </a:cubicBezTo>
                <a:cubicBezTo>
                  <a:pt x="362136" y="3966768"/>
                  <a:pt x="341646" y="3952968"/>
                  <a:pt x="316973" y="3938750"/>
                </a:cubicBezTo>
                <a:cubicBezTo>
                  <a:pt x="302337" y="3929969"/>
                  <a:pt x="195286" y="3974713"/>
                  <a:pt x="193195" y="3990185"/>
                </a:cubicBezTo>
                <a:cubicBezTo>
                  <a:pt x="191940" y="3996876"/>
                  <a:pt x="195286" y="4009421"/>
                  <a:pt x="199886" y="4011512"/>
                </a:cubicBezTo>
                <a:cubicBezTo>
                  <a:pt x="209922" y="4015694"/>
                  <a:pt x="224558" y="4019457"/>
                  <a:pt x="232921" y="4014857"/>
                </a:cubicBezTo>
                <a:cubicBezTo>
                  <a:pt x="248393" y="4006494"/>
                  <a:pt x="260520" y="3992276"/>
                  <a:pt x="279756" y="3975968"/>
                </a:cubicBezTo>
                <a:cubicBezTo>
                  <a:pt x="279756" y="4007748"/>
                  <a:pt x="279756" y="4031584"/>
                  <a:pt x="279756" y="4074238"/>
                </a:cubicBezTo>
                <a:cubicBezTo>
                  <a:pt x="206158" y="4056256"/>
                  <a:pt x="137160" y="4040784"/>
                  <a:pt x="69835" y="4021130"/>
                </a:cubicBezTo>
                <a:cubicBezTo>
                  <a:pt x="64398" y="4019457"/>
                  <a:pt x="61471" y="3984331"/>
                  <a:pt x="68162" y="3969695"/>
                </a:cubicBezTo>
                <a:cubicBezTo>
                  <a:pt x="86980" y="3927042"/>
                  <a:pt x="144687" y="3901115"/>
                  <a:pt x="114997" y="3837553"/>
                </a:cubicBezTo>
                <a:cubicBezTo>
                  <a:pt x="107052" y="3819990"/>
                  <a:pt x="204067" y="3784445"/>
                  <a:pt x="228739" y="3796990"/>
                </a:cubicBezTo>
                <a:cubicBezTo>
                  <a:pt x="246303" y="3806190"/>
                  <a:pt x="263866" y="3814553"/>
                  <a:pt x="282265" y="3821662"/>
                </a:cubicBezTo>
                <a:cubicBezTo>
                  <a:pt x="285611" y="3822917"/>
                  <a:pt x="292301" y="3815808"/>
                  <a:pt x="301919" y="3809954"/>
                </a:cubicBezTo>
                <a:cubicBezTo>
                  <a:pt x="294810" y="3797827"/>
                  <a:pt x="287283" y="3786954"/>
                  <a:pt x="281429" y="3774827"/>
                </a:cubicBezTo>
                <a:cubicBezTo>
                  <a:pt x="275575" y="3762282"/>
                  <a:pt x="271811" y="3748901"/>
                  <a:pt x="265957" y="3733010"/>
                </a:cubicBezTo>
                <a:cubicBezTo>
                  <a:pt x="280174" y="3731338"/>
                  <a:pt x="290629" y="3731756"/>
                  <a:pt x="300247" y="3728410"/>
                </a:cubicBezTo>
                <a:cubicBezTo>
                  <a:pt x="317392" y="3722556"/>
                  <a:pt x="333700" y="3714193"/>
                  <a:pt x="350845" y="3707084"/>
                </a:cubicBezTo>
                <a:cubicBezTo>
                  <a:pt x="334955" y="3702066"/>
                  <a:pt x="316973" y="3699557"/>
                  <a:pt x="303174" y="3690775"/>
                </a:cubicBezTo>
                <a:cubicBezTo>
                  <a:pt x="290210" y="3682412"/>
                  <a:pt x="282265" y="3666939"/>
                  <a:pt x="260939" y="3641849"/>
                </a:cubicBezTo>
                <a:cubicBezTo>
                  <a:pt x="371754" y="3641849"/>
                  <a:pt x="459151" y="3643940"/>
                  <a:pt x="546131" y="3639758"/>
                </a:cubicBezTo>
                <a:cubicBezTo>
                  <a:pt x="561185" y="3638922"/>
                  <a:pt x="585021" y="3612159"/>
                  <a:pt x="587530" y="3595014"/>
                </a:cubicBezTo>
                <a:cubicBezTo>
                  <a:pt x="593802" y="3554870"/>
                  <a:pt x="589621" y="3513052"/>
                  <a:pt x="589621" y="3470817"/>
                </a:cubicBezTo>
                <a:cubicBezTo>
                  <a:pt x="563276" y="3462454"/>
                  <a:pt x="540277" y="3455345"/>
                  <a:pt x="517277" y="3448236"/>
                </a:cubicBezTo>
                <a:cubicBezTo>
                  <a:pt x="539858" y="3397637"/>
                  <a:pt x="548640" y="3399728"/>
                  <a:pt x="585021" y="3430673"/>
                </a:cubicBezTo>
                <a:cubicBezTo>
                  <a:pt x="636874" y="3474581"/>
                  <a:pt x="643147" y="3530616"/>
                  <a:pt x="646910" y="3590414"/>
                </a:cubicBezTo>
                <a:cubicBezTo>
                  <a:pt x="649001" y="3623868"/>
                  <a:pt x="654019" y="3656903"/>
                  <a:pt x="657783" y="3689939"/>
                </a:cubicBezTo>
                <a:cubicBezTo>
                  <a:pt x="665728" y="3689521"/>
                  <a:pt x="673673" y="3689102"/>
                  <a:pt x="681200" y="3688684"/>
                </a:cubicBezTo>
                <a:cubicBezTo>
                  <a:pt x="683709" y="3635995"/>
                  <a:pt x="691654" y="3582887"/>
                  <a:pt x="687473" y="3530616"/>
                </a:cubicBezTo>
                <a:cubicBezTo>
                  <a:pt x="683291" y="3474999"/>
                  <a:pt x="667819" y="3420219"/>
                  <a:pt x="659455" y="3377147"/>
                </a:cubicBezTo>
                <a:cubicBezTo>
                  <a:pt x="694163" y="3320276"/>
                  <a:pt x="727617" y="3270513"/>
                  <a:pt x="754798" y="3217406"/>
                </a:cubicBezTo>
                <a:cubicBezTo>
                  <a:pt x="761907" y="3203188"/>
                  <a:pt x="750616" y="3162625"/>
                  <a:pt x="744762" y="3162207"/>
                </a:cubicBezTo>
                <a:cubicBezTo>
                  <a:pt x="718835" y="3159280"/>
                  <a:pt x="690818" y="3163462"/>
                  <a:pt x="665728" y="3171407"/>
                </a:cubicBezTo>
                <a:cubicBezTo>
                  <a:pt x="649419" y="3176425"/>
                  <a:pt x="636456" y="3192315"/>
                  <a:pt x="621820" y="3203606"/>
                </a:cubicBezTo>
                <a:cubicBezTo>
                  <a:pt x="618475" y="3188134"/>
                  <a:pt x="618475" y="3171407"/>
                  <a:pt x="611366" y="3158025"/>
                </a:cubicBezTo>
                <a:cubicBezTo>
                  <a:pt x="587530" y="3111609"/>
                  <a:pt x="561185" y="3066028"/>
                  <a:pt x="536931" y="3022538"/>
                </a:cubicBezTo>
                <a:cubicBezTo>
                  <a:pt x="538604" y="3007484"/>
                  <a:pt x="540695" y="2990757"/>
                  <a:pt x="543622" y="2966921"/>
                </a:cubicBezTo>
                <a:cubicBezTo>
                  <a:pt x="504314" y="3006648"/>
                  <a:pt x="477551" y="3033411"/>
                  <a:pt x="452043" y="3058919"/>
                </a:cubicBezTo>
                <a:cubicBezTo>
                  <a:pt x="454970" y="3112027"/>
                  <a:pt x="459570" y="3167643"/>
                  <a:pt x="458315" y="3222842"/>
                </a:cubicBezTo>
                <a:cubicBezTo>
                  <a:pt x="458315" y="3229533"/>
                  <a:pt x="411898" y="3243750"/>
                  <a:pt x="410225" y="3240823"/>
                </a:cubicBezTo>
                <a:cubicBezTo>
                  <a:pt x="396844" y="3217824"/>
                  <a:pt x="373845" y="3179352"/>
                  <a:pt x="382208" y="3168480"/>
                </a:cubicBezTo>
                <a:cubicBezTo>
                  <a:pt x="426116" y="3113699"/>
                  <a:pt x="396426" y="3071882"/>
                  <a:pt x="367990" y="3028811"/>
                </a:cubicBezTo>
                <a:cubicBezTo>
                  <a:pt x="346664" y="2996612"/>
                  <a:pt x="350845" y="2976121"/>
                  <a:pt x="392662" y="2963576"/>
                </a:cubicBezTo>
                <a:cubicBezTo>
                  <a:pt x="365899" y="2923432"/>
                  <a:pt x="332028" y="2884124"/>
                  <a:pt x="385972" y="2841888"/>
                </a:cubicBezTo>
                <a:cubicBezTo>
                  <a:pt x="390571" y="2838125"/>
                  <a:pt x="388481" y="2817216"/>
                  <a:pt x="382208" y="2810107"/>
                </a:cubicBezTo>
                <a:cubicBezTo>
                  <a:pt x="376772" y="2803835"/>
                  <a:pt x="361718" y="2803835"/>
                  <a:pt x="350845" y="2805089"/>
                </a:cubicBezTo>
                <a:cubicBezTo>
                  <a:pt x="333700" y="2806762"/>
                  <a:pt x="317392" y="2811780"/>
                  <a:pt x="298574" y="2808853"/>
                </a:cubicBezTo>
                <a:cubicBezTo>
                  <a:pt x="258848" y="2840634"/>
                  <a:pt x="286447" y="2858615"/>
                  <a:pt x="306101" y="2877851"/>
                </a:cubicBezTo>
                <a:cubicBezTo>
                  <a:pt x="319482" y="2931795"/>
                  <a:pt x="327010" y="2988248"/>
                  <a:pt x="347500" y="3038847"/>
                </a:cubicBezTo>
                <a:cubicBezTo>
                  <a:pt x="387644" y="3137117"/>
                  <a:pt x="377190" y="3170152"/>
                  <a:pt x="278502" y="3211551"/>
                </a:cubicBezTo>
                <a:cubicBezTo>
                  <a:pt x="170195" y="3256714"/>
                  <a:pt x="163087" y="3317767"/>
                  <a:pt x="256339" y="3390947"/>
                </a:cubicBezTo>
                <a:cubicBezTo>
                  <a:pt x="270138" y="3401819"/>
                  <a:pt x="279338" y="3418546"/>
                  <a:pt x="295647" y="3439036"/>
                </a:cubicBezTo>
                <a:cubicBezTo>
                  <a:pt x="261357" y="3443636"/>
                  <a:pt x="234594" y="3446982"/>
                  <a:pt x="196122" y="3451999"/>
                </a:cubicBezTo>
                <a:cubicBezTo>
                  <a:pt x="233757" y="3488380"/>
                  <a:pt x="239612" y="3550270"/>
                  <a:pt x="316137" y="3509289"/>
                </a:cubicBezTo>
                <a:cubicBezTo>
                  <a:pt x="312792" y="3540234"/>
                  <a:pt x="312792" y="3577869"/>
                  <a:pt x="307355" y="3578705"/>
                </a:cubicBezTo>
                <a:cubicBezTo>
                  <a:pt x="279756" y="3582887"/>
                  <a:pt x="250484" y="3577869"/>
                  <a:pt x="231248" y="3576614"/>
                </a:cubicBezTo>
                <a:cubicBezTo>
                  <a:pt x="213267" y="3597523"/>
                  <a:pt x="195704" y="3617177"/>
                  <a:pt x="179395" y="3637249"/>
                </a:cubicBezTo>
                <a:cubicBezTo>
                  <a:pt x="162250" y="3658576"/>
                  <a:pt x="146360" y="3680321"/>
                  <a:pt x="129633" y="3702066"/>
                </a:cubicBezTo>
                <a:cubicBezTo>
                  <a:pt x="104543" y="3669448"/>
                  <a:pt x="79452" y="3636413"/>
                  <a:pt x="51435" y="3600032"/>
                </a:cubicBezTo>
                <a:cubicBezTo>
                  <a:pt x="114161" y="3611323"/>
                  <a:pt x="142596" y="3597523"/>
                  <a:pt x="118760" y="3530616"/>
                </a:cubicBezTo>
                <a:cubicBezTo>
                  <a:pt x="110397" y="3507616"/>
                  <a:pt x="116251" y="3479181"/>
                  <a:pt x="115833" y="3453254"/>
                </a:cubicBezTo>
                <a:cubicBezTo>
                  <a:pt x="109143" y="3451999"/>
                  <a:pt x="102870" y="3450745"/>
                  <a:pt x="96179" y="3449490"/>
                </a:cubicBezTo>
                <a:cubicBezTo>
                  <a:pt x="109561" y="3443636"/>
                  <a:pt x="122942" y="3438200"/>
                  <a:pt x="136324" y="3432346"/>
                </a:cubicBezTo>
                <a:cubicBezTo>
                  <a:pt x="134651" y="3426073"/>
                  <a:pt x="133815" y="3419800"/>
                  <a:pt x="132978" y="3419382"/>
                </a:cubicBezTo>
                <a:cubicBezTo>
                  <a:pt x="76525" y="3415619"/>
                  <a:pt x="70253" y="3386765"/>
                  <a:pt x="90743" y="3340766"/>
                </a:cubicBezTo>
                <a:cubicBezTo>
                  <a:pt x="102452" y="3314839"/>
                  <a:pt x="109561" y="3292676"/>
                  <a:pt x="79452" y="3265495"/>
                </a:cubicBezTo>
                <a:cubicBezTo>
                  <a:pt x="64398" y="3252114"/>
                  <a:pt x="76943" y="3208206"/>
                  <a:pt x="76943" y="3176425"/>
                </a:cubicBezTo>
                <a:cubicBezTo>
                  <a:pt x="71925" y="3178934"/>
                  <a:pt x="57289" y="3186043"/>
                  <a:pt x="43490" y="3192734"/>
                </a:cubicBezTo>
                <a:cubicBezTo>
                  <a:pt x="-27599" y="3145899"/>
                  <a:pt x="76943" y="3132517"/>
                  <a:pt x="46835" y="3085682"/>
                </a:cubicBezTo>
                <a:cubicBezTo>
                  <a:pt x="81961" y="3100736"/>
                  <a:pt x="101615" y="3109518"/>
                  <a:pt x="112906" y="3114118"/>
                </a:cubicBezTo>
                <a:cubicBezTo>
                  <a:pt x="148032" y="3071464"/>
                  <a:pt x="182741" y="3032574"/>
                  <a:pt x="214103" y="2991175"/>
                </a:cubicBezTo>
                <a:cubicBezTo>
                  <a:pt x="235848" y="2962322"/>
                  <a:pt x="208667" y="2897087"/>
                  <a:pt x="173123" y="2881615"/>
                </a:cubicBezTo>
                <a:cubicBezTo>
                  <a:pt x="161832" y="2876597"/>
                  <a:pt x="153050" y="2865724"/>
                  <a:pt x="147614" y="2847325"/>
                </a:cubicBezTo>
                <a:cubicBezTo>
                  <a:pt x="161832" y="2848997"/>
                  <a:pt x="176468" y="2850670"/>
                  <a:pt x="188595" y="2852343"/>
                </a:cubicBezTo>
                <a:cubicBezTo>
                  <a:pt x="194449" y="2825998"/>
                  <a:pt x="200722" y="2798817"/>
                  <a:pt x="206158" y="2774981"/>
                </a:cubicBezTo>
                <a:cubicBezTo>
                  <a:pt x="174795" y="2751145"/>
                  <a:pt x="144687" y="2728564"/>
                  <a:pt x="104961" y="2698456"/>
                </a:cubicBezTo>
                <a:cubicBezTo>
                  <a:pt x="135905" y="2676711"/>
                  <a:pt x="157650" y="2661239"/>
                  <a:pt x="179813" y="2645766"/>
                </a:cubicBezTo>
                <a:cubicBezTo>
                  <a:pt x="191522" y="2665420"/>
                  <a:pt x="203231" y="2685074"/>
                  <a:pt x="223303" y="2719364"/>
                </a:cubicBezTo>
                <a:cubicBezTo>
                  <a:pt x="250066" y="2695529"/>
                  <a:pt x="277247" y="2670857"/>
                  <a:pt x="307355" y="2644094"/>
                </a:cubicBezTo>
                <a:cubicBezTo>
                  <a:pt x="284774" y="2626112"/>
                  <a:pt x="269302" y="2613567"/>
                  <a:pt x="255084" y="2601858"/>
                </a:cubicBezTo>
                <a:cubicBezTo>
                  <a:pt x="285611" y="2582204"/>
                  <a:pt x="315301" y="2562969"/>
                  <a:pt x="357118" y="2535369"/>
                </a:cubicBezTo>
                <a:cubicBezTo>
                  <a:pt x="326591" y="2525333"/>
                  <a:pt x="310283" y="2523242"/>
                  <a:pt x="298156" y="2514879"/>
                </a:cubicBezTo>
                <a:cubicBezTo>
                  <a:pt x="286029" y="2506515"/>
                  <a:pt x="277665" y="2491880"/>
                  <a:pt x="267629" y="2480171"/>
                </a:cubicBezTo>
                <a:cubicBezTo>
                  <a:pt x="285611" y="2474316"/>
                  <a:pt x="308192" y="2458426"/>
                  <a:pt x="320737" y="2464280"/>
                </a:cubicBezTo>
                <a:cubicBezTo>
                  <a:pt x="359209" y="2482262"/>
                  <a:pt x="393499" y="2508606"/>
                  <a:pt x="424025" y="2528260"/>
                </a:cubicBezTo>
                <a:cubicBezTo>
                  <a:pt x="452461" y="2504425"/>
                  <a:pt x="480060" y="2481425"/>
                  <a:pt x="516441" y="2450899"/>
                </a:cubicBezTo>
                <a:cubicBezTo>
                  <a:pt x="524804" y="2417027"/>
                  <a:pt x="450788" y="2389846"/>
                  <a:pt x="490514" y="2328793"/>
                </a:cubicBezTo>
                <a:cubicBezTo>
                  <a:pt x="516023" y="2289485"/>
                  <a:pt x="512259" y="2232196"/>
                  <a:pt x="586275" y="2254777"/>
                </a:cubicBezTo>
                <a:cubicBezTo>
                  <a:pt x="559931" y="2162361"/>
                  <a:pt x="470860" y="2264395"/>
                  <a:pt x="440752" y="2201251"/>
                </a:cubicBezTo>
                <a:cubicBezTo>
                  <a:pt x="470024" y="2189542"/>
                  <a:pt x="498460" y="2177833"/>
                  <a:pt x="526477" y="2166543"/>
                </a:cubicBezTo>
                <a:cubicBezTo>
                  <a:pt x="524804" y="2161943"/>
                  <a:pt x="523132" y="2157343"/>
                  <a:pt x="521459" y="2152743"/>
                </a:cubicBezTo>
                <a:cubicBezTo>
                  <a:pt x="553658" y="2155670"/>
                  <a:pt x="586275" y="2162361"/>
                  <a:pt x="618056" y="2160688"/>
                </a:cubicBezTo>
                <a:cubicBezTo>
                  <a:pt x="662382" y="2157761"/>
                  <a:pt x="695000" y="2157343"/>
                  <a:pt x="712981" y="2212542"/>
                </a:cubicBezTo>
                <a:cubicBezTo>
                  <a:pt x="717999" y="2228850"/>
                  <a:pt x="776543" y="2228014"/>
                  <a:pt x="810833" y="2235123"/>
                </a:cubicBezTo>
                <a:cubicBezTo>
                  <a:pt x="812924" y="2226759"/>
                  <a:pt x="815015" y="2218396"/>
                  <a:pt x="817106" y="2210032"/>
                </a:cubicBezTo>
                <a:cubicBezTo>
                  <a:pt x="784070" y="2200833"/>
                  <a:pt x="750616" y="2193306"/>
                  <a:pt x="718417" y="2181597"/>
                </a:cubicBezTo>
                <a:cubicBezTo>
                  <a:pt x="688727" y="2170306"/>
                  <a:pt x="697509" y="2108417"/>
                  <a:pt x="737235" y="2074545"/>
                </a:cubicBezTo>
                <a:cubicBezTo>
                  <a:pt x="718835" y="2072454"/>
                  <a:pt x="705454" y="2071200"/>
                  <a:pt x="685800" y="2069109"/>
                </a:cubicBezTo>
                <a:cubicBezTo>
                  <a:pt x="703363" y="2031473"/>
                  <a:pt x="760234" y="1992584"/>
                  <a:pt x="689982" y="1959966"/>
                </a:cubicBezTo>
                <a:cubicBezTo>
                  <a:pt x="697091" y="1935294"/>
                  <a:pt x="702945" y="1914386"/>
                  <a:pt x="710054" y="1889714"/>
                </a:cubicBezTo>
                <a:cubicBezTo>
                  <a:pt x="719254" y="1892223"/>
                  <a:pt x="731381" y="1895986"/>
                  <a:pt x="743508" y="1899331"/>
                </a:cubicBezTo>
                <a:cubicBezTo>
                  <a:pt x="744762" y="1896404"/>
                  <a:pt x="746435" y="1893477"/>
                  <a:pt x="747689" y="1890132"/>
                </a:cubicBezTo>
                <a:cubicBezTo>
                  <a:pt x="728035" y="1878841"/>
                  <a:pt x="704200" y="1871314"/>
                  <a:pt x="690400" y="1855005"/>
                </a:cubicBezTo>
                <a:cubicBezTo>
                  <a:pt x="680782" y="1843715"/>
                  <a:pt x="685382" y="1820715"/>
                  <a:pt x="683709" y="1803152"/>
                </a:cubicBezTo>
                <a:cubicBezTo>
                  <a:pt x="692491" y="1800643"/>
                  <a:pt x="701272" y="1797716"/>
                  <a:pt x="710472" y="1795207"/>
                </a:cubicBezTo>
                <a:cubicBezTo>
                  <a:pt x="737653" y="1841624"/>
                  <a:pt x="765252" y="1888041"/>
                  <a:pt x="791597" y="1934876"/>
                </a:cubicBezTo>
                <a:cubicBezTo>
                  <a:pt x="795361" y="1941567"/>
                  <a:pt x="794106" y="1952021"/>
                  <a:pt x="793270" y="1960803"/>
                </a:cubicBezTo>
                <a:cubicBezTo>
                  <a:pt x="791597" y="1987566"/>
                  <a:pt x="789088" y="2014328"/>
                  <a:pt x="785743" y="2054055"/>
                </a:cubicBezTo>
                <a:cubicBezTo>
                  <a:pt x="784488" y="2055727"/>
                  <a:pt x="771525" y="2070363"/>
                  <a:pt x="758980" y="2084999"/>
                </a:cubicBezTo>
                <a:cubicBezTo>
                  <a:pt x="765252" y="2090854"/>
                  <a:pt x="771525" y="2096708"/>
                  <a:pt x="777379" y="2102563"/>
                </a:cubicBezTo>
                <a:cubicBezTo>
                  <a:pt x="796197" y="2085836"/>
                  <a:pt x="814597" y="2069527"/>
                  <a:pt x="832996" y="2053218"/>
                </a:cubicBezTo>
                <a:cubicBezTo>
                  <a:pt x="866450" y="2071618"/>
                  <a:pt x="902412" y="2092526"/>
                  <a:pt x="939211" y="2111344"/>
                </a:cubicBezTo>
                <a:cubicBezTo>
                  <a:pt x="950502" y="2117199"/>
                  <a:pt x="964720" y="2116362"/>
                  <a:pt x="978101" y="2118453"/>
                </a:cubicBezTo>
                <a:cubicBezTo>
                  <a:pt x="978101" y="2103399"/>
                  <a:pt x="981029" y="2087090"/>
                  <a:pt x="976847" y="2073291"/>
                </a:cubicBezTo>
                <a:cubicBezTo>
                  <a:pt x="972247" y="2057400"/>
                  <a:pt x="960956" y="2042764"/>
                  <a:pt x="946739" y="2017256"/>
                </a:cubicBezTo>
                <a:cubicBezTo>
                  <a:pt x="988974" y="2033146"/>
                  <a:pt x="1011137" y="2040673"/>
                  <a:pt x="1018246" y="2085836"/>
                </a:cubicBezTo>
                <a:cubicBezTo>
                  <a:pt x="1023264" y="2118035"/>
                  <a:pt x="1064663" y="2144380"/>
                  <a:pt x="1092680" y="2176579"/>
                </a:cubicBezTo>
                <a:cubicBezTo>
                  <a:pt x="1086826" y="2179924"/>
                  <a:pt x="1070935" y="2184106"/>
                  <a:pt x="1062572" y="2194560"/>
                </a:cubicBezTo>
                <a:cubicBezTo>
                  <a:pt x="1055881" y="2203342"/>
                  <a:pt x="1058390" y="2219232"/>
                  <a:pt x="1054627" y="2251431"/>
                </a:cubicBezTo>
                <a:cubicBezTo>
                  <a:pt x="1016155" y="2215050"/>
                  <a:pt x="986047" y="2186197"/>
                  <a:pt x="947575" y="2149816"/>
                </a:cubicBezTo>
                <a:cubicBezTo>
                  <a:pt x="930430" y="2171561"/>
                  <a:pt x="911612" y="2195815"/>
                  <a:pt x="886522" y="2227596"/>
                </a:cubicBezTo>
                <a:cubicBezTo>
                  <a:pt x="939630" y="2238468"/>
                  <a:pt x="976429" y="2246413"/>
                  <a:pt x="1013228" y="2253940"/>
                </a:cubicBezTo>
                <a:cubicBezTo>
                  <a:pt x="1011555" y="2260631"/>
                  <a:pt x="1010300" y="2266904"/>
                  <a:pt x="1008628" y="2273594"/>
                </a:cubicBezTo>
                <a:cubicBezTo>
                  <a:pt x="986465" y="2271503"/>
                  <a:pt x="964302" y="2268995"/>
                  <a:pt x="934612" y="2266067"/>
                </a:cubicBezTo>
                <a:cubicBezTo>
                  <a:pt x="940884" y="2281540"/>
                  <a:pt x="945066" y="2293666"/>
                  <a:pt x="950920" y="2305375"/>
                </a:cubicBezTo>
                <a:cubicBezTo>
                  <a:pt x="957193" y="2318339"/>
                  <a:pt x="973920" y="2333393"/>
                  <a:pt x="970992" y="2342174"/>
                </a:cubicBezTo>
                <a:cubicBezTo>
                  <a:pt x="944648" y="2420790"/>
                  <a:pt x="976847" y="2456753"/>
                  <a:pt x="1066754" y="2457589"/>
                </a:cubicBezTo>
                <a:cubicBezTo>
                  <a:pt x="1013228" y="2491043"/>
                  <a:pt x="964302" y="2515715"/>
                  <a:pt x="1032882" y="2564641"/>
                </a:cubicBezTo>
                <a:cubicBezTo>
                  <a:pt x="1008210" y="2644512"/>
                  <a:pt x="1082226" y="2631967"/>
                  <a:pt x="1108989" y="2658730"/>
                </a:cubicBezTo>
                <a:cubicBezTo>
                  <a:pt x="1124461" y="2599349"/>
                  <a:pt x="1138679" y="2545405"/>
                  <a:pt x="1152479" y="2491461"/>
                </a:cubicBezTo>
                <a:cubicBezTo>
                  <a:pt x="1153315" y="2488116"/>
                  <a:pt x="1150806" y="2483516"/>
                  <a:pt x="1149551" y="2479752"/>
                </a:cubicBezTo>
                <a:cubicBezTo>
                  <a:pt x="1137006" y="2430408"/>
                  <a:pt x="1124043" y="2380646"/>
                  <a:pt x="1109407" y="2323775"/>
                </a:cubicBezTo>
                <a:cubicBezTo>
                  <a:pt x="1138679" y="2323775"/>
                  <a:pt x="1157915" y="2323775"/>
                  <a:pt x="1178405" y="2323775"/>
                </a:cubicBezTo>
                <a:cubicBezTo>
                  <a:pt x="1152897" y="2281121"/>
                  <a:pt x="1152897" y="2281121"/>
                  <a:pt x="1073026" y="2304121"/>
                </a:cubicBezTo>
                <a:cubicBezTo>
                  <a:pt x="1088498" y="2261468"/>
                  <a:pt x="1094771" y="2224668"/>
                  <a:pt x="1114843" y="2199160"/>
                </a:cubicBezTo>
                <a:cubicBezTo>
                  <a:pt x="1122788" y="2189124"/>
                  <a:pt x="1162096" y="2203760"/>
                  <a:pt x="1192205" y="2207523"/>
                </a:cubicBezTo>
                <a:cubicBezTo>
                  <a:pt x="1195550" y="2195815"/>
                  <a:pt x="1200568" y="2179924"/>
                  <a:pt x="1206004" y="2162779"/>
                </a:cubicBezTo>
                <a:cubicBezTo>
                  <a:pt x="1242385" y="2166124"/>
                  <a:pt x="1254930" y="2249340"/>
                  <a:pt x="1301765" y="2179088"/>
                </a:cubicBezTo>
                <a:cubicBezTo>
                  <a:pt x="1316401" y="2204596"/>
                  <a:pt x="1326438" y="2221741"/>
                  <a:pt x="1337310" y="2240141"/>
                </a:cubicBezTo>
                <a:cubicBezTo>
                  <a:pt x="1304693" y="2271085"/>
                  <a:pt x="1273748" y="2295757"/>
                  <a:pt x="1318074" y="2345102"/>
                </a:cubicBezTo>
                <a:cubicBezTo>
                  <a:pt x="1338146" y="2367265"/>
                  <a:pt x="1329783" y="2414936"/>
                  <a:pt x="1334801" y="2451317"/>
                </a:cubicBezTo>
                <a:cubicBezTo>
                  <a:pt x="1313474" y="2453826"/>
                  <a:pt x="1292148" y="2456753"/>
                  <a:pt x="1270821" y="2459262"/>
                </a:cubicBezTo>
                <a:cubicBezTo>
                  <a:pt x="1264966" y="2452153"/>
                  <a:pt x="1258694" y="2445463"/>
                  <a:pt x="1252840" y="2438354"/>
                </a:cubicBezTo>
                <a:cubicBezTo>
                  <a:pt x="1245312" y="2481007"/>
                  <a:pt x="1238204" y="2523242"/>
                  <a:pt x="1230258" y="2565896"/>
                </a:cubicBezTo>
                <a:cubicBezTo>
                  <a:pt x="1226077" y="2589313"/>
                  <a:pt x="1220640" y="2612731"/>
                  <a:pt x="1213950" y="2642839"/>
                </a:cubicBezTo>
                <a:cubicBezTo>
                  <a:pt x="1279184" y="2666675"/>
                  <a:pt x="1349855" y="2733164"/>
                  <a:pt x="1440598" y="2682565"/>
                </a:cubicBezTo>
                <a:cubicBezTo>
                  <a:pt x="1468616" y="2712674"/>
                  <a:pt x="1461925" y="2778326"/>
                  <a:pt x="1526741" y="2749473"/>
                </a:cubicBezTo>
                <a:cubicBezTo>
                  <a:pt x="1528832" y="2748636"/>
                  <a:pt x="1542632" y="2766199"/>
                  <a:pt x="1545977" y="2776654"/>
                </a:cubicBezTo>
                <a:cubicBezTo>
                  <a:pt x="1553504" y="2799653"/>
                  <a:pt x="1557268" y="2823907"/>
                  <a:pt x="1562704" y="2845652"/>
                </a:cubicBezTo>
                <a:cubicBezTo>
                  <a:pt x="1570231" y="2847743"/>
                  <a:pt x="1574413" y="2849834"/>
                  <a:pt x="1578176" y="2849415"/>
                </a:cubicBezTo>
                <a:cubicBezTo>
                  <a:pt x="1602430" y="2844816"/>
                  <a:pt x="1627102" y="2839379"/>
                  <a:pt x="1651356" y="2834361"/>
                </a:cubicBezTo>
                <a:cubicBezTo>
                  <a:pt x="1651774" y="2861961"/>
                  <a:pt x="1655956" y="2890396"/>
                  <a:pt x="1651356" y="2917577"/>
                </a:cubicBezTo>
                <a:cubicBezTo>
                  <a:pt x="1644665" y="2954795"/>
                  <a:pt x="1631702" y="2990757"/>
                  <a:pt x="1621248" y="3027138"/>
                </a:cubicBezTo>
                <a:cubicBezTo>
                  <a:pt x="1627102" y="3032574"/>
                  <a:pt x="1633375" y="3037592"/>
                  <a:pt x="1639229" y="3043028"/>
                </a:cubicBezTo>
                <a:cubicBezTo>
                  <a:pt x="1668919" y="3019193"/>
                  <a:pt x="1698609" y="2995357"/>
                  <a:pt x="1734572" y="2966503"/>
                </a:cubicBezTo>
                <a:cubicBezTo>
                  <a:pt x="1642993" y="2924268"/>
                  <a:pt x="1707391" y="2866560"/>
                  <a:pt x="1702791" y="2819307"/>
                </a:cubicBezTo>
                <a:cubicBezTo>
                  <a:pt x="1702373" y="2812617"/>
                  <a:pt x="1744608" y="2801326"/>
                  <a:pt x="1767608" y="2793381"/>
                </a:cubicBezTo>
                <a:cubicBezTo>
                  <a:pt x="1783916" y="2787944"/>
                  <a:pt x="1800643" y="2784181"/>
                  <a:pt x="1816952" y="2779581"/>
                </a:cubicBezTo>
                <a:cubicBezTo>
                  <a:pt x="1814025" y="2770799"/>
                  <a:pt x="1810261" y="2754073"/>
                  <a:pt x="1807752" y="2754491"/>
                </a:cubicBezTo>
                <a:cubicBezTo>
                  <a:pt x="1790607" y="2755745"/>
                  <a:pt x="1773880" y="2760345"/>
                  <a:pt x="1745863" y="2765781"/>
                </a:cubicBezTo>
                <a:cubicBezTo>
                  <a:pt x="1727463" y="2723546"/>
                  <a:pt x="1705300" y="2672947"/>
                  <a:pt x="1683137" y="2622349"/>
                </a:cubicBezTo>
                <a:cubicBezTo>
                  <a:pt x="1665574" y="2641585"/>
                  <a:pt x="1651356" y="2657475"/>
                  <a:pt x="1625848" y="2685074"/>
                </a:cubicBezTo>
                <a:cubicBezTo>
                  <a:pt x="1609539" y="2642003"/>
                  <a:pt x="1595740" y="2610222"/>
                  <a:pt x="1585285" y="2577186"/>
                </a:cubicBezTo>
                <a:cubicBezTo>
                  <a:pt x="1576085" y="2549169"/>
                  <a:pt x="1570649" y="2519897"/>
                  <a:pt x="1565213" y="2497734"/>
                </a:cubicBezTo>
                <a:cubicBezTo>
                  <a:pt x="1591976" y="2489789"/>
                  <a:pt x="1617903" y="2482262"/>
                  <a:pt x="1630448" y="2478498"/>
                </a:cubicBezTo>
                <a:cubicBezTo>
                  <a:pt x="1636302" y="2449226"/>
                  <a:pt x="1635884" y="2430827"/>
                  <a:pt x="1643411" y="2416191"/>
                </a:cubicBezTo>
                <a:cubicBezTo>
                  <a:pt x="1665156" y="2373119"/>
                  <a:pt x="1614557" y="2292412"/>
                  <a:pt x="1578595" y="2274849"/>
                </a:cubicBezTo>
                <a:cubicBezTo>
                  <a:pt x="1567304" y="2269413"/>
                  <a:pt x="1558522" y="2257704"/>
                  <a:pt x="1548486" y="2249340"/>
                </a:cubicBezTo>
                <a:cubicBezTo>
                  <a:pt x="1561868" y="2247250"/>
                  <a:pt x="1575249" y="2245577"/>
                  <a:pt x="1586540" y="2243904"/>
                </a:cubicBezTo>
                <a:cubicBezTo>
                  <a:pt x="1581940" y="2149398"/>
                  <a:pt x="1577758" y="2054055"/>
                  <a:pt x="1573158" y="1958294"/>
                </a:cubicBezTo>
                <a:cubicBezTo>
                  <a:pt x="1570649" y="1958712"/>
                  <a:pt x="1568140" y="1959130"/>
                  <a:pt x="1565631" y="1959966"/>
                </a:cubicBezTo>
                <a:cubicBezTo>
                  <a:pt x="1568140" y="1931531"/>
                  <a:pt x="1570649" y="1903095"/>
                  <a:pt x="1573158" y="1870896"/>
                </a:cubicBezTo>
                <a:cubicBezTo>
                  <a:pt x="1591558" y="1866714"/>
                  <a:pt x="1587794" y="1868805"/>
                  <a:pt x="1604939" y="1897241"/>
                </a:cubicBezTo>
                <a:cubicBezTo>
                  <a:pt x="1617484" y="1918149"/>
                  <a:pt x="1641320" y="1932367"/>
                  <a:pt x="1663901" y="1953276"/>
                </a:cubicBezTo>
                <a:cubicBezTo>
                  <a:pt x="1623757" y="1970002"/>
                  <a:pt x="1600339" y="1983384"/>
                  <a:pt x="1643829" y="2023528"/>
                </a:cubicBezTo>
                <a:cubicBezTo>
                  <a:pt x="1681465" y="2058236"/>
                  <a:pt x="1700700" y="2105072"/>
                  <a:pt x="1686483" y="2165288"/>
                </a:cubicBezTo>
                <a:cubicBezTo>
                  <a:pt x="1670174" y="2235541"/>
                  <a:pt x="1704882" y="2288649"/>
                  <a:pt x="1792280" y="2314575"/>
                </a:cubicBezTo>
                <a:cubicBezTo>
                  <a:pt x="1788516" y="2284049"/>
                  <a:pt x="1788098" y="2258122"/>
                  <a:pt x="1781407" y="2234286"/>
                </a:cubicBezTo>
                <a:cubicBezTo>
                  <a:pt x="1774717" y="2208778"/>
                  <a:pt x="1755899" y="2185360"/>
                  <a:pt x="1755062" y="2160688"/>
                </a:cubicBezTo>
                <a:cubicBezTo>
                  <a:pt x="1754644" y="2145634"/>
                  <a:pt x="1777226" y="2129325"/>
                  <a:pt x="1789353" y="2113435"/>
                </a:cubicBezTo>
                <a:cubicBezTo>
                  <a:pt x="1802734" y="2128489"/>
                  <a:pt x="1817370" y="2143125"/>
                  <a:pt x="1829497" y="2159434"/>
                </a:cubicBezTo>
                <a:cubicBezTo>
                  <a:pt x="1855423" y="2194978"/>
                  <a:pt x="1829915" y="2260631"/>
                  <a:pt x="1903931" y="2270667"/>
                </a:cubicBezTo>
                <a:cubicBezTo>
                  <a:pt x="1924840" y="2273594"/>
                  <a:pt x="1939894" y="2319175"/>
                  <a:pt x="1962893" y="2353047"/>
                </a:cubicBezTo>
                <a:cubicBezTo>
                  <a:pt x="1975020" y="2314575"/>
                  <a:pt x="2033146" y="2297430"/>
                  <a:pt x="1996765" y="2238886"/>
                </a:cubicBezTo>
                <a:cubicBezTo>
                  <a:pt x="1991747" y="2230941"/>
                  <a:pt x="2016837" y="2204178"/>
                  <a:pt x="2027710" y="2186197"/>
                </a:cubicBezTo>
                <a:cubicBezTo>
                  <a:pt x="2037328" y="2169888"/>
                  <a:pt x="2058236" y="2143125"/>
                  <a:pt x="2054055" y="2138107"/>
                </a:cubicBezTo>
                <a:cubicBezTo>
                  <a:pt x="2023528" y="2101726"/>
                  <a:pt x="1997183" y="2067436"/>
                  <a:pt x="1999274" y="2014747"/>
                </a:cubicBezTo>
                <a:cubicBezTo>
                  <a:pt x="2000529" y="1988820"/>
                  <a:pt x="1983384" y="1962475"/>
                  <a:pt x="1972511" y="1931112"/>
                </a:cubicBezTo>
                <a:cubicBezTo>
                  <a:pt x="1963312" y="1929440"/>
                  <a:pt x="1948257" y="1926095"/>
                  <a:pt x="1931112" y="1922749"/>
                </a:cubicBezTo>
                <a:cubicBezTo>
                  <a:pt x="1936967" y="1827406"/>
                  <a:pt x="2039419" y="1869223"/>
                  <a:pt x="2079145" y="1798134"/>
                </a:cubicBezTo>
                <a:cubicBezTo>
                  <a:pt x="2079145" y="1894314"/>
                  <a:pt x="2079145" y="1970839"/>
                  <a:pt x="2079145" y="2047364"/>
                </a:cubicBezTo>
                <a:cubicBezTo>
                  <a:pt x="2117617" y="2054473"/>
                  <a:pt x="2140198" y="2055727"/>
                  <a:pt x="2135180" y="2008056"/>
                </a:cubicBezTo>
                <a:cubicBezTo>
                  <a:pt x="2130580" y="1965821"/>
                  <a:pt x="2143961" y="1920240"/>
                  <a:pt x="2134762" y="1879678"/>
                </a:cubicBezTo>
                <a:cubicBezTo>
                  <a:pt x="2128071" y="1849569"/>
                  <a:pt x="2102562" y="1816116"/>
                  <a:pt x="2076218" y="1799389"/>
                </a:cubicBezTo>
                <a:cubicBezTo>
                  <a:pt x="2041509" y="1777644"/>
                  <a:pt x="2041509" y="1754226"/>
                  <a:pt x="2046528" y="1721609"/>
                </a:cubicBezTo>
                <a:cubicBezTo>
                  <a:pt x="2050709" y="1693173"/>
                  <a:pt x="2051127" y="1664320"/>
                  <a:pt x="2053636" y="1628775"/>
                </a:cubicBezTo>
                <a:cubicBezTo>
                  <a:pt x="2082072" y="1632120"/>
                  <a:pt x="2120962" y="1636720"/>
                  <a:pt x="2158597" y="1640902"/>
                </a:cubicBezTo>
                <a:cubicBezTo>
                  <a:pt x="2195815" y="1571067"/>
                  <a:pt x="2198324" y="1510433"/>
                  <a:pt x="2160270" y="1436417"/>
                </a:cubicBezTo>
                <a:cubicBezTo>
                  <a:pt x="2105908" y="1330619"/>
                  <a:pt x="2172397" y="1227331"/>
                  <a:pt x="2216305" y="1136588"/>
                </a:cubicBezTo>
                <a:cubicBezTo>
                  <a:pt x="2240141" y="1087244"/>
                  <a:pt x="2215050" y="1050445"/>
                  <a:pt x="2228432" y="1010719"/>
                </a:cubicBezTo>
                <a:cubicBezTo>
                  <a:pt x="2258958" y="919976"/>
                  <a:pt x="2179506" y="844705"/>
                  <a:pt x="2193305" y="756471"/>
                </a:cubicBezTo>
                <a:cubicBezTo>
                  <a:pt x="2195396" y="742671"/>
                  <a:pt x="2195815" y="728453"/>
                  <a:pt x="2206687" y="712145"/>
                </a:cubicBezTo>
                <a:cubicBezTo>
                  <a:pt x="2249340" y="830905"/>
                  <a:pt x="2287812" y="950502"/>
                  <a:pt x="2301194" y="1082644"/>
                </a:cubicBezTo>
                <a:cubicBezTo>
                  <a:pt x="2296594" y="1085153"/>
                  <a:pt x="2279449" y="1095189"/>
                  <a:pt x="2264813" y="1103553"/>
                </a:cubicBezTo>
                <a:cubicBezTo>
                  <a:pt x="2303285" y="1199314"/>
                  <a:pt x="2265649" y="1316402"/>
                  <a:pt x="2353047" y="1397945"/>
                </a:cubicBezTo>
                <a:cubicBezTo>
                  <a:pt x="2338829" y="1395854"/>
                  <a:pt x="2324611" y="1393763"/>
                  <a:pt x="2296594" y="1390000"/>
                </a:cubicBezTo>
                <a:cubicBezTo>
                  <a:pt x="2321266" y="1431398"/>
                  <a:pt x="2340083" y="1463179"/>
                  <a:pt x="2358901" y="1494960"/>
                </a:cubicBezTo>
                <a:cubicBezTo>
                  <a:pt x="2355556" y="1498306"/>
                  <a:pt x="2352210" y="1501651"/>
                  <a:pt x="2348447" y="1504997"/>
                </a:cubicBezTo>
                <a:cubicBezTo>
                  <a:pt x="2333393" y="1497051"/>
                  <a:pt x="2318339" y="1489106"/>
                  <a:pt x="2289485" y="1473634"/>
                </a:cubicBezTo>
                <a:cubicBezTo>
                  <a:pt x="2281540" y="1502906"/>
                  <a:pt x="2263558" y="1531759"/>
                  <a:pt x="2268994" y="1554759"/>
                </a:cubicBezTo>
                <a:cubicBezTo>
                  <a:pt x="2298266" y="1676865"/>
                  <a:pt x="2333393" y="1797716"/>
                  <a:pt x="2367265" y="1918567"/>
                </a:cubicBezTo>
                <a:cubicBezTo>
                  <a:pt x="2370610" y="1931112"/>
                  <a:pt x="2380228" y="1941985"/>
                  <a:pt x="2395282" y="1967493"/>
                </a:cubicBezTo>
                <a:cubicBezTo>
                  <a:pt x="2412427" y="1909786"/>
                  <a:pt x="2422881" y="1864623"/>
                  <a:pt x="2439190" y="1821552"/>
                </a:cubicBezTo>
                <a:cubicBezTo>
                  <a:pt x="2450480" y="1791443"/>
                  <a:pt x="2473480" y="1765517"/>
                  <a:pt x="2484770" y="1735409"/>
                </a:cubicBezTo>
                <a:cubicBezTo>
                  <a:pt x="2494388" y="1709900"/>
                  <a:pt x="2507770" y="1670174"/>
                  <a:pt x="2496061" y="1655120"/>
                </a:cubicBezTo>
                <a:cubicBezTo>
                  <a:pt x="2446299" y="1591976"/>
                  <a:pt x="2479752" y="1525905"/>
                  <a:pt x="2479334" y="1461925"/>
                </a:cubicBezTo>
                <a:cubicBezTo>
                  <a:pt x="2479334" y="1435162"/>
                  <a:pt x="2491461" y="1408399"/>
                  <a:pt x="2504425" y="1380382"/>
                </a:cubicBezTo>
                <a:cubicBezTo>
                  <a:pt x="2518642" y="1446871"/>
                  <a:pt x="2481425" y="1527578"/>
                  <a:pt x="2552096" y="1571486"/>
                </a:cubicBezTo>
                <a:cubicBezTo>
                  <a:pt x="2584713" y="1473216"/>
                  <a:pt x="2618167" y="1372018"/>
                  <a:pt x="2651621" y="1270403"/>
                </a:cubicBezTo>
                <a:cubicBezTo>
                  <a:pt x="2658311" y="1269148"/>
                  <a:pt x="2665002" y="1267894"/>
                  <a:pt x="2672111" y="1266639"/>
                </a:cubicBezTo>
                <a:cubicBezTo>
                  <a:pt x="2679638" y="1293402"/>
                  <a:pt x="2696365" y="1321420"/>
                  <a:pt x="2693438" y="1346928"/>
                </a:cubicBezTo>
                <a:cubicBezTo>
                  <a:pt x="2685492" y="1412163"/>
                  <a:pt x="2699292" y="1460670"/>
                  <a:pt x="2740273" y="1517123"/>
                </a:cubicBezTo>
                <a:cubicBezTo>
                  <a:pt x="2776235" y="1566886"/>
                  <a:pt x="2818889" y="1627102"/>
                  <a:pt x="2805089" y="1704464"/>
                </a:cubicBezTo>
                <a:cubicBezTo>
                  <a:pt x="2796726" y="1751717"/>
                  <a:pt x="2810526" y="1802734"/>
                  <a:pt x="2814289" y="1852078"/>
                </a:cubicBezTo>
                <a:cubicBezTo>
                  <a:pt x="2814707" y="1860442"/>
                  <a:pt x="2816380" y="1869223"/>
                  <a:pt x="2813871" y="1876750"/>
                </a:cubicBezTo>
                <a:cubicBezTo>
                  <a:pt x="2782508" y="1980457"/>
                  <a:pt x="2779999" y="2046109"/>
                  <a:pt x="2787944" y="2143961"/>
                </a:cubicBezTo>
                <a:cubicBezTo>
                  <a:pt x="2790871" y="2179506"/>
                  <a:pt x="2772054" y="2216723"/>
                  <a:pt x="2760345" y="2266067"/>
                </a:cubicBezTo>
                <a:cubicBezTo>
                  <a:pt x="2772890" y="2308302"/>
                  <a:pt x="2790453" y="2368937"/>
                  <a:pt x="2808435" y="2429990"/>
                </a:cubicBezTo>
                <a:cubicBezTo>
                  <a:pt x="2813453" y="2429572"/>
                  <a:pt x="2818471" y="2429154"/>
                  <a:pt x="2823489" y="2428736"/>
                </a:cubicBezTo>
                <a:cubicBezTo>
                  <a:pt x="2818053" y="2340084"/>
                  <a:pt x="2804671" y="2251431"/>
                  <a:pt x="2809271" y="2163197"/>
                </a:cubicBezTo>
                <a:cubicBezTo>
                  <a:pt x="2813871" y="2077054"/>
                  <a:pt x="2835616" y="1991329"/>
                  <a:pt x="2854433" y="1906859"/>
                </a:cubicBezTo>
                <a:cubicBezTo>
                  <a:pt x="2856942" y="1894732"/>
                  <a:pt x="2892487" y="1876332"/>
                  <a:pt x="2898759" y="1880932"/>
                </a:cubicBezTo>
                <a:cubicBezTo>
                  <a:pt x="2916323" y="1893477"/>
                  <a:pt x="2933886" y="1914804"/>
                  <a:pt x="2937231" y="1935294"/>
                </a:cubicBezTo>
                <a:cubicBezTo>
                  <a:pt x="2941413" y="1959966"/>
                  <a:pt x="2928031" y="1987147"/>
                  <a:pt x="2927195" y="2013492"/>
                </a:cubicBezTo>
                <a:cubicBezTo>
                  <a:pt x="2925522" y="2054473"/>
                  <a:pt x="2924268" y="2097963"/>
                  <a:pt x="2989084" y="2077472"/>
                </a:cubicBezTo>
                <a:cubicBezTo>
                  <a:pt x="2995775" y="2075381"/>
                  <a:pt x="3007484" y="2087927"/>
                  <a:pt x="3015847" y="2094617"/>
                </a:cubicBezTo>
                <a:cubicBezTo>
                  <a:pt x="3030065" y="2106326"/>
                  <a:pt x="3043865" y="2118871"/>
                  <a:pt x="3076064" y="2127235"/>
                </a:cubicBezTo>
                <a:cubicBezTo>
                  <a:pt x="3072300" y="2153998"/>
                  <a:pt x="3063937" y="2180342"/>
                  <a:pt x="3065191" y="2207105"/>
                </a:cubicBezTo>
                <a:cubicBezTo>
                  <a:pt x="3067701" y="2277358"/>
                  <a:pt x="3117881" y="2322938"/>
                  <a:pt x="3164716" y="2363083"/>
                </a:cubicBezTo>
                <a:cubicBezTo>
                  <a:pt x="3179352" y="2375628"/>
                  <a:pt x="3227023" y="2350120"/>
                  <a:pt x="3271350" y="2338829"/>
                </a:cubicBezTo>
                <a:cubicBezTo>
                  <a:pt x="3269677" y="2337574"/>
                  <a:pt x="3283058" y="2347193"/>
                  <a:pt x="3306476" y="2363501"/>
                </a:cubicBezTo>
                <a:cubicBezTo>
                  <a:pt x="3279295" y="2297848"/>
                  <a:pt x="3255877" y="2242232"/>
                  <a:pt x="3232878" y="2187033"/>
                </a:cubicBezTo>
                <a:cubicBezTo>
                  <a:pt x="3237896" y="2184106"/>
                  <a:pt x="3242914" y="2180760"/>
                  <a:pt x="3247932" y="2177833"/>
                </a:cubicBezTo>
                <a:cubicBezTo>
                  <a:pt x="3260895" y="2184942"/>
                  <a:pt x="3273859" y="2192051"/>
                  <a:pt x="3287240" y="2199160"/>
                </a:cubicBezTo>
                <a:cubicBezTo>
                  <a:pt x="3328221" y="2144798"/>
                  <a:pt x="3324457" y="2129744"/>
                  <a:pt x="3259641" y="2104653"/>
                </a:cubicBezTo>
                <a:cubicBezTo>
                  <a:pt x="3268422" y="2095035"/>
                  <a:pt x="3278877" y="2077890"/>
                  <a:pt x="3283477" y="2079145"/>
                </a:cubicBezTo>
                <a:cubicBezTo>
                  <a:pt x="3339511" y="2097963"/>
                  <a:pt x="3350802" y="2069945"/>
                  <a:pt x="3352057" y="2022274"/>
                </a:cubicBezTo>
                <a:cubicBezTo>
                  <a:pt x="3352475" y="2010983"/>
                  <a:pt x="3374220" y="2000529"/>
                  <a:pt x="3386347" y="1990075"/>
                </a:cubicBezTo>
                <a:cubicBezTo>
                  <a:pt x="3390110" y="2001783"/>
                  <a:pt x="3393874" y="2013910"/>
                  <a:pt x="3398055" y="2025619"/>
                </a:cubicBezTo>
                <a:cubicBezTo>
                  <a:pt x="3415200" y="2069527"/>
                  <a:pt x="3431091" y="2114271"/>
                  <a:pt x="3451163" y="2156507"/>
                </a:cubicBezTo>
                <a:cubicBezTo>
                  <a:pt x="3454508" y="2164034"/>
                  <a:pt x="3479180" y="2167379"/>
                  <a:pt x="3490889" y="2163615"/>
                </a:cubicBezTo>
                <a:cubicBezTo>
                  <a:pt x="3509707" y="2156925"/>
                  <a:pt x="3525597" y="2142707"/>
                  <a:pt x="3548597" y="2128071"/>
                </a:cubicBezTo>
                <a:cubicBezTo>
                  <a:pt x="3559888" y="2148980"/>
                  <a:pt x="3570760" y="2169888"/>
                  <a:pt x="3584978" y="2196651"/>
                </a:cubicBezTo>
                <a:cubicBezTo>
                  <a:pt x="3554033" y="2199578"/>
                  <a:pt x="3530616" y="2201669"/>
                  <a:pt x="3507616" y="2203760"/>
                </a:cubicBezTo>
                <a:cubicBezTo>
                  <a:pt x="3506361" y="2207105"/>
                  <a:pt x="3505107" y="2210032"/>
                  <a:pt x="3504271" y="2213378"/>
                </a:cubicBezTo>
                <a:cubicBezTo>
                  <a:pt x="3541070" y="2226341"/>
                  <a:pt x="3577869" y="2238886"/>
                  <a:pt x="3623868" y="2254777"/>
                </a:cubicBezTo>
                <a:cubicBezTo>
                  <a:pt x="3625540" y="2250595"/>
                  <a:pt x="3637667" y="2236377"/>
                  <a:pt x="3635994" y="2224250"/>
                </a:cubicBezTo>
                <a:cubicBezTo>
                  <a:pt x="3626376" y="2156507"/>
                  <a:pt x="3607977" y="2089181"/>
                  <a:pt x="3604632" y="2021437"/>
                </a:cubicBezTo>
                <a:cubicBezTo>
                  <a:pt x="3603377" y="1996347"/>
                  <a:pt x="3634322" y="1969166"/>
                  <a:pt x="3651049" y="1943239"/>
                </a:cubicBezTo>
                <a:cubicBezTo>
                  <a:pt x="3664848" y="1957875"/>
                  <a:pt x="3686593" y="1921495"/>
                  <a:pt x="3706665" y="1959966"/>
                </a:cubicBezTo>
                <a:cubicBezTo>
                  <a:pt x="3721301" y="1987566"/>
                  <a:pt x="3779845" y="1991747"/>
                  <a:pt x="3819989" y="2006801"/>
                </a:cubicBezTo>
                <a:cubicBezTo>
                  <a:pt x="3776500" y="2041928"/>
                  <a:pt x="3740955" y="2078309"/>
                  <a:pt x="3766882" y="2144380"/>
                </a:cubicBezTo>
                <a:cubicBezTo>
                  <a:pt x="3781100" y="2122217"/>
                  <a:pt x="3794063" y="2102144"/>
                  <a:pt x="3809117" y="2078309"/>
                </a:cubicBezTo>
                <a:cubicBezTo>
                  <a:pt x="3856370" y="2105490"/>
                  <a:pt x="3918678" y="2115944"/>
                  <a:pt x="3914078" y="2201669"/>
                </a:cubicBezTo>
                <a:cubicBezTo>
                  <a:pt x="3911569" y="2245995"/>
                  <a:pt x="3998130" y="2300775"/>
                  <a:pt x="4047893" y="2301612"/>
                </a:cubicBezTo>
                <a:cubicBezTo>
                  <a:pt x="4101000" y="2302866"/>
                  <a:pt x="4149090" y="2308302"/>
                  <a:pt x="4164144" y="2374374"/>
                </a:cubicBezTo>
                <a:cubicBezTo>
                  <a:pt x="4167490" y="2390264"/>
                  <a:pt x="4192580" y="2401136"/>
                  <a:pt x="4217252" y="2422881"/>
                </a:cubicBezTo>
                <a:cubicBezTo>
                  <a:pt x="4213488" y="2397791"/>
                  <a:pt x="4211398" y="2385664"/>
                  <a:pt x="4212234" y="2390264"/>
                </a:cubicBezTo>
                <a:cubicBezTo>
                  <a:pt x="4251542" y="2376464"/>
                  <a:pt x="4301723" y="2373537"/>
                  <a:pt x="4312177" y="2351374"/>
                </a:cubicBezTo>
                <a:cubicBezTo>
                  <a:pt x="4328067" y="2317921"/>
                  <a:pt x="4316359" y="2271503"/>
                  <a:pt x="4316359" y="2226759"/>
                </a:cubicBezTo>
                <a:cubicBezTo>
                  <a:pt x="4345631" y="2232614"/>
                  <a:pt x="4370721" y="2231359"/>
                  <a:pt x="4387866" y="2242650"/>
                </a:cubicBezTo>
                <a:cubicBezTo>
                  <a:pt x="4406265" y="2254777"/>
                  <a:pt x="4422155" y="2276522"/>
                  <a:pt x="4430937" y="2297012"/>
                </a:cubicBezTo>
                <a:cubicBezTo>
                  <a:pt x="4445573" y="2332138"/>
                  <a:pt x="4453518" y="2369774"/>
                  <a:pt x="4471082" y="2428318"/>
                </a:cubicBezTo>
                <a:cubicBezTo>
                  <a:pt x="4486554" y="2362665"/>
                  <a:pt x="4502026" y="2346356"/>
                  <a:pt x="4547189" y="2381482"/>
                </a:cubicBezTo>
                <a:cubicBezTo>
                  <a:pt x="4610332" y="2430408"/>
                  <a:pt x="4681839" y="2468880"/>
                  <a:pt x="4750001" y="2511534"/>
                </a:cubicBezTo>
                <a:cubicBezTo>
                  <a:pt x="4755019" y="2514461"/>
                  <a:pt x="4765055" y="2515297"/>
                  <a:pt x="4765892" y="2518643"/>
                </a:cubicBezTo>
                <a:cubicBezTo>
                  <a:pt x="4786382" y="2621931"/>
                  <a:pt x="4902216" y="2590568"/>
                  <a:pt x="4953232" y="2651621"/>
                </a:cubicBezTo>
                <a:cubicBezTo>
                  <a:pt x="4961178" y="2660821"/>
                  <a:pt x="4982504" y="2659148"/>
                  <a:pt x="4999649" y="2662911"/>
                </a:cubicBezTo>
                <a:cubicBezTo>
                  <a:pt x="5001322" y="2651202"/>
                  <a:pt x="5004249" y="2641167"/>
                  <a:pt x="5002577" y="2640330"/>
                </a:cubicBezTo>
                <a:cubicBezTo>
                  <a:pt x="4925215" y="2601440"/>
                  <a:pt x="4944033" y="2502334"/>
                  <a:pt x="4883816" y="2451317"/>
                </a:cubicBezTo>
                <a:cubicBezTo>
                  <a:pt x="4870016" y="2439608"/>
                  <a:pt x="4868344" y="2409500"/>
                  <a:pt x="4868344" y="2387755"/>
                </a:cubicBezTo>
                <a:cubicBezTo>
                  <a:pt x="4868344" y="2356810"/>
                  <a:pt x="4883816" y="2342174"/>
                  <a:pt x="4916852" y="2356810"/>
                </a:cubicBezTo>
                <a:cubicBezTo>
                  <a:pt x="4942360" y="2368519"/>
                  <a:pt x="4969123" y="2377301"/>
                  <a:pt x="4996722" y="2388173"/>
                </a:cubicBezTo>
                <a:cubicBezTo>
                  <a:pt x="5023485" y="2350538"/>
                  <a:pt x="5027249" y="2327957"/>
                  <a:pt x="4972050" y="2324611"/>
                </a:cubicBezTo>
                <a:cubicBezTo>
                  <a:pt x="4939851" y="2322520"/>
                  <a:pt x="4908070" y="2310812"/>
                  <a:pt x="4875871" y="2303285"/>
                </a:cubicBezTo>
                <a:cubicBezTo>
                  <a:pt x="4877962" y="2294503"/>
                  <a:pt x="4880052" y="2285721"/>
                  <a:pt x="4882143" y="2276940"/>
                </a:cubicBezTo>
                <a:cubicBezTo>
                  <a:pt x="4905979" y="2279867"/>
                  <a:pt x="4930233" y="2282794"/>
                  <a:pt x="4969541" y="2287394"/>
                </a:cubicBezTo>
                <a:cubicBezTo>
                  <a:pt x="4966195" y="2252268"/>
                  <a:pt x="4962432" y="2219232"/>
                  <a:pt x="4960341" y="2186197"/>
                </a:cubicBezTo>
                <a:cubicBezTo>
                  <a:pt x="4958251" y="2153579"/>
                  <a:pt x="4952396" y="2119708"/>
                  <a:pt x="4958669" y="2087927"/>
                </a:cubicBezTo>
                <a:cubicBezTo>
                  <a:pt x="4969541" y="2031473"/>
                  <a:pt x="4926888" y="1990075"/>
                  <a:pt x="4860399" y="1999692"/>
                </a:cubicBezTo>
                <a:cubicBezTo>
                  <a:pt x="4864162" y="1956621"/>
                  <a:pt x="4874616" y="1954530"/>
                  <a:pt x="4938178" y="1977948"/>
                </a:cubicBezTo>
                <a:cubicBezTo>
                  <a:pt x="4928560" y="1937803"/>
                  <a:pt x="4916015" y="1892641"/>
                  <a:pt x="4908070" y="1846224"/>
                </a:cubicBezTo>
                <a:cubicBezTo>
                  <a:pt x="4905979" y="1833679"/>
                  <a:pt x="4917688" y="1819043"/>
                  <a:pt x="4922706" y="1805243"/>
                </a:cubicBezTo>
                <a:cubicBezTo>
                  <a:pt x="4933578" y="1815279"/>
                  <a:pt x="4946542" y="1823643"/>
                  <a:pt x="4954487" y="1835351"/>
                </a:cubicBezTo>
                <a:cubicBezTo>
                  <a:pt x="4985432" y="1880932"/>
                  <a:pt x="5014704" y="1927349"/>
                  <a:pt x="5048993" y="1969584"/>
                </a:cubicBezTo>
                <a:cubicBezTo>
                  <a:pt x="5029340" y="1857933"/>
                  <a:pt x="4974559" y="1752554"/>
                  <a:pt x="5038539" y="1640902"/>
                </a:cubicBezTo>
                <a:cubicBezTo>
                  <a:pt x="5078683" y="1663483"/>
                  <a:pt x="5113810" y="1683137"/>
                  <a:pt x="5159391" y="1708646"/>
                </a:cubicBezTo>
                <a:cubicBezTo>
                  <a:pt x="5164408" y="1674356"/>
                  <a:pt x="5166499" y="1659302"/>
                  <a:pt x="5169008" y="1640066"/>
                </a:cubicBezTo>
                <a:cubicBezTo>
                  <a:pt x="5219189" y="1678537"/>
                  <a:pt x="5264769" y="1713664"/>
                  <a:pt x="5313696" y="1750881"/>
                </a:cubicBezTo>
                <a:cubicBezTo>
                  <a:pt x="5301987" y="1762172"/>
                  <a:pt x="5289024" y="1774298"/>
                  <a:pt x="5276060" y="1786844"/>
                </a:cubicBezTo>
                <a:cubicBezTo>
                  <a:pt x="5304496" y="1844133"/>
                  <a:pt x="5334186" y="1891804"/>
                  <a:pt x="5409456" y="1848733"/>
                </a:cubicBezTo>
                <a:cubicBezTo>
                  <a:pt x="5419075" y="1843297"/>
                  <a:pt x="5442910" y="1857096"/>
                  <a:pt x="5456710" y="1866714"/>
                </a:cubicBezTo>
                <a:cubicBezTo>
                  <a:pt x="5485146" y="1885950"/>
                  <a:pt x="5511072" y="1908949"/>
                  <a:pt x="5549544" y="1939058"/>
                </a:cubicBezTo>
                <a:cubicBezTo>
                  <a:pt x="5544108" y="1885114"/>
                  <a:pt x="5540344" y="1844551"/>
                  <a:pt x="5535744" y="1798552"/>
                </a:cubicBezTo>
                <a:cubicBezTo>
                  <a:pt x="5498527" y="1789353"/>
                  <a:pt x="5454619" y="1778898"/>
                  <a:pt x="5410711" y="1768026"/>
                </a:cubicBezTo>
                <a:cubicBezTo>
                  <a:pt x="5410293" y="1761753"/>
                  <a:pt x="5409875" y="1755899"/>
                  <a:pt x="5409038" y="1749626"/>
                </a:cubicBezTo>
                <a:cubicBezTo>
                  <a:pt x="5543271" y="1745863"/>
                  <a:pt x="5422838" y="1648011"/>
                  <a:pt x="5480964" y="1606612"/>
                </a:cubicBezTo>
                <a:cubicBezTo>
                  <a:pt x="5491000" y="1643829"/>
                  <a:pt x="5501036" y="1681883"/>
                  <a:pt x="5508981" y="1710737"/>
                </a:cubicBezTo>
                <a:cubicBezTo>
                  <a:pt x="5545780" y="1715755"/>
                  <a:pt x="5578816" y="1719936"/>
                  <a:pt x="5611433" y="1724536"/>
                </a:cubicBezTo>
                <a:cubicBezTo>
                  <a:pt x="5621469" y="1592394"/>
                  <a:pt x="5621469" y="1592394"/>
                  <a:pt x="5658687" y="1549323"/>
                </a:cubicBezTo>
                <a:cubicBezTo>
                  <a:pt x="5644887" y="1533432"/>
                  <a:pt x="5630251" y="1517123"/>
                  <a:pt x="5616033" y="1500815"/>
                </a:cubicBezTo>
                <a:cubicBezTo>
                  <a:pt x="5618542" y="1496633"/>
                  <a:pt x="5619378" y="1492451"/>
                  <a:pt x="5622305" y="1490361"/>
                </a:cubicBezTo>
                <a:cubicBezTo>
                  <a:pt x="5646559" y="1472797"/>
                  <a:pt x="5692558" y="1454398"/>
                  <a:pt x="5691722" y="1438089"/>
                </a:cubicBezTo>
                <a:cubicBezTo>
                  <a:pt x="5689631" y="1392927"/>
                  <a:pt x="5668722" y="1348601"/>
                  <a:pt x="5653668" y="1304693"/>
                </a:cubicBezTo>
                <a:cubicBezTo>
                  <a:pt x="5641960" y="1271239"/>
                  <a:pt x="5626905" y="1238622"/>
                  <a:pt x="5613524" y="1205586"/>
                </a:cubicBezTo>
                <a:cubicBezTo>
                  <a:pt x="5618960" y="1202659"/>
                  <a:pt x="5624814" y="1199314"/>
                  <a:pt x="5630251" y="1196387"/>
                </a:cubicBezTo>
                <a:cubicBezTo>
                  <a:pt x="5638196" y="1201405"/>
                  <a:pt x="5646141" y="1206423"/>
                  <a:pt x="5654086" y="1211859"/>
                </a:cubicBezTo>
                <a:lnTo>
                  <a:pt x="5648232" y="1204750"/>
                </a:lnTo>
                <a:close/>
                <a:moveTo>
                  <a:pt x="9871756" y="4471500"/>
                </a:moveTo>
                <a:cubicBezTo>
                  <a:pt x="9827848" y="4463137"/>
                  <a:pt x="9802339" y="4458118"/>
                  <a:pt x="9776832" y="4453100"/>
                </a:cubicBezTo>
                <a:cubicBezTo>
                  <a:pt x="9771813" y="4480700"/>
                  <a:pt x="9754250" y="4524189"/>
                  <a:pt x="9764704" y="4532553"/>
                </a:cubicBezTo>
                <a:cubicBezTo>
                  <a:pt x="9793559" y="4555552"/>
                  <a:pt x="9834121" y="4564334"/>
                  <a:pt x="9870920" y="4576879"/>
                </a:cubicBezTo>
                <a:cubicBezTo>
                  <a:pt x="9872174" y="4577297"/>
                  <a:pt x="9886810" y="4555134"/>
                  <a:pt x="9884301" y="4546771"/>
                </a:cubicBezTo>
                <a:cubicBezTo>
                  <a:pt x="9870920" y="4503281"/>
                  <a:pt x="9895592" y="4476100"/>
                  <a:pt x="9916082" y="4441810"/>
                </a:cubicBezTo>
                <a:cubicBezTo>
                  <a:pt x="9929464" y="4419229"/>
                  <a:pt x="9921518" y="4381593"/>
                  <a:pt x="9917755" y="4351067"/>
                </a:cubicBezTo>
                <a:cubicBezTo>
                  <a:pt x="9914828" y="4327649"/>
                  <a:pt x="9901028" y="4305486"/>
                  <a:pt x="9898101" y="4282068"/>
                </a:cubicBezTo>
                <a:cubicBezTo>
                  <a:pt x="9891829" y="4233143"/>
                  <a:pt x="9888483" y="4183380"/>
                  <a:pt x="9885556" y="4134036"/>
                </a:cubicBezTo>
                <a:cubicBezTo>
                  <a:pt x="9883465" y="4094310"/>
                  <a:pt x="9885556" y="4054584"/>
                  <a:pt x="9883047" y="4015275"/>
                </a:cubicBezTo>
                <a:cubicBezTo>
                  <a:pt x="9881792" y="3994785"/>
                  <a:pt x="9880537" y="3965095"/>
                  <a:pt x="9867575" y="3956313"/>
                </a:cubicBezTo>
                <a:cubicBezTo>
                  <a:pt x="9850848" y="3945023"/>
                  <a:pt x="9821157" y="3944605"/>
                  <a:pt x="9800667" y="3950877"/>
                </a:cubicBezTo>
                <a:cubicBezTo>
                  <a:pt x="9791468" y="3953804"/>
                  <a:pt x="9782686" y="3986422"/>
                  <a:pt x="9786867" y="4001476"/>
                </a:cubicBezTo>
                <a:cubicBezTo>
                  <a:pt x="9809031" y="4078837"/>
                  <a:pt x="9835793" y="4154526"/>
                  <a:pt x="9862138" y="4235652"/>
                </a:cubicBezTo>
                <a:cubicBezTo>
                  <a:pt x="9864648" y="4233561"/>
                  <a:pt x="9858793" y="4241088"/>
                  <a:pt x="9851684" y="4243179"/>
                </a:cubicBezTo>
                <a:cubicBezTo>
                  <a:pt x="9773068" y="4265760"/>
                  <a:pt x="9773904" y="4265342"/>
                  <a:pt x="9812376" y="4340612"/>
                </a:cubicBezTo>
                <a:cubicBezTo>
                  <a:pt x="9834538" y="4383266"/>
                  <a:pt x="9852102" y="4427592"/>
                  <a:pt x="9871756" y="4471500"/>
                </a:cubicBezTo>
                <a:close/>
                <a:moveTo>
                  <a:pt x="6730040" y="1252421"/>
                </a:moveTo>
                <a:cubicBezTo>
                  <a:pt x="6781475" y="1275003"/>
                  <a:pt x="6781475" y="1275003"/>
                  <a:pt x="6837509" y="1184678"/>
                </a:cubicBezTo>
                <a:cubicBezTo>
                  <a:pt x="6864690" y="1184678"/>
                  <a:pt x="6891035" y="1184678"/>
                  <a:pt x="6917380" y="1184678"/>
                </a:cubicBezTo>
                <a:cubicBezTo>
                  <a:pt x="6901908" y="1130734"/>
                  <a:pt x="6754712" y="1165024"/>
                  <a:pt x="6841273" y="1050445"/>
                </a:cubicBezTo>
                <a:cubicBezTo>
                  <a:pt x="6784402" y="1009046"/>
                  <a:pt x="6701186" y="991901"/>
                  <a:pt x="6713731" y="894049"/>
                </a:cubicBezTo>
                <a:cubicBezTo>
                  <a:pt x="6687805" y="907012"/>
                  <a:pt x="6672751" y="914121"/>
                  <a:pt x="6657278" y="921648"/>
                </a:cubicBezTo>
                <a:cubicBezTo>
                  <a:pt x="6708713" y="1024100"/>
                  <a:pt x="6764748" y="1125298"/>
                  <a:pt x="6730040" y="1252421"/>
                </a:cubicBezTo>
                <a:close/>
                <a:moveTo>
                  <a:pt x="2518224" y="2244741"/>
                </a:moveTo>
                <a:cubicBezTo>
                  <a:pt x="2526588" y="2299103"/>
                  <a:pt x="2535369" y="2356392"/>
                  <a:pt x="2544569" y="2413263"/>
                </a:cubicBezTo>
                <a:cubicBezTo>
                  <a:pt x="2551260" y="2412845"/>
                  <a:pt x="2557950" y="2412845"/>
                  <a:pt x="2564223" y="2412427"/>
                </a:cubicBezTo>
                <a:cubicBezTo>
                  <a:pt x="2567568" y="2358065"/>
                  <a:pt x="2570914" y="2303703"/>
                  <a:pt x="2574259" y="2243068"/>
                </a:cubicBezTo>
                <a:cubicBezTo>
                  <a:pt x="2566314" y="2236795"/>
                  <a:pt x="2550841" y="2225087"/>
                  <a:pt x="2529515" y="2208360"/>
                </a:cubicBezTo>
                <a:cubicBezTo>
                  <a:pt x="2674202" y="2113853"/>
                  <a:pt x="2571750" y="2037328"/>
                  <a:pt x="2501916" y="1959130"/>
                </a:cubicBezTo>
                <a:cubicBezTo>
                  <a:pt x="2507770" y="2010983"/>
                  <a:pt x="2514042" y="2062836"/>
                  <a:pt x="2520315" y="2116362"/>
                </a:cubicBezTo>
                <a:cubicBezTo>
                  <a:pt x="2462189" y="2151070"/>
                  <a:pt x="2432917" y="2187869"/>
                  <a:pt x="2452153" y="2216723"/>
                </a:cubicBezTo>
                <a:cubicBezTo>
                  <a:pt x="2462607" y="2233032"/>
                  <a:pt x="2493552" y="2235123"/>
                  <a:pt x="2518224" y="2244741"/>
                </a:cubicBezTo>
                <a:close/>
                <a:moveTo>
                  <a:pt x="1688155" y="5051503"/>
                </a:moveTo>
                <a:cubicBezTo>
                  <a:pt x="1669756" y="5001322"/>
                  <a:pt x="1664320" y="4943196"/>
                  <a:pt x="1632539" y="4912252"/>
                </a:cubicBezTo>
                <a:cubicBezTo>
                  <a:pt x="1599921" y="4880471"/>
                  <a:pt x="1567304" y="4808545"/>
                  <a:pt x="1496215" y="4860817"/>
                </a:cubicBezTo>
                <a:cubicBezTo>
                  <a:pt x="1500397" y="4865835"/>
                  <a:pt x="1509178" y="4883398"/>
                  <a:pt x="1515451" y="4882980"/>
                </a:cubicBezTo>
                <a:cubicBezTo>
                  <a:pt x="1565631" y="4877544"/>
                  <a:pt x="1562704" y="4910579"/>
                  <a:pt x="1571486" y="4945287"/>
                </a:cubicBezTo>
                <a:cubicBezTo>
                  <a:pt x="1585285" y="4995886"/>
                  <a:pt x="1602430" y="5053175"/>
                  <a:pt x="1688155" y="5051503"/>
                </a:cubicBezTo>
                <a:close/>
                <a:moveTo>
                  <a:pt x="2166124" y="3477508"/>
                </a:moveTo>
                <a:cubicBezTo>
                  <a:pt x="2202505" y="3451999"/>
                  <a:pt x="2227595" y="3434436"/>
                  <a:pt x="2250177" y="3418128"/>
                </a:cubicBezTo>
                <a:cubicBezTo>
                  <a:pt x="2220487" y="3363347"/>
                  <a:pt x="2193305" y="3312331"/>
                  <a:pt x="2164033" y="3258386"/>
                </a:cubicBezTo>
                <a:cubicBezTo>
                  <a:pt x="2095454" y="3328221"/>
                  <a:pt x="2166543" y="3395128"/>
                  <a:pt x="2166124" y="3477508"/>
                </a:cubicBezTo>
                <a:close/>
                <a:moveTo>
                  <a:pt x="1855842" y="2592659"/>
                </a:moveTo>
                <a:cubicBezTo>
                  <a:pt x="1847060" y="2561296"/>
                  <a:pt x="1838279" y="2529933"/>
                  <a:pt x="1832842" y="2509861"/>
                </a:cubicBezTo>
                <a:cubicBezTo>
                  <a:pt x="1799807" y="2536624"/>
                  <a:pt x="1768444" y="2561714"/>
                  <a:pt x="1729136" y="2593495"/>
                </a:cubicBezTo>
                <a:cubicBezTo>
                  <a:pt x="1731227" y="2603113"/>
                  <a:pt x="1735827" y="2626949"/>
                  <a:pt x="1740427" y="2651202"/>
                </a:cubicBezTo>
                <a:cubicBezTo>
                  <a:pt x="1781826" y="2630712"/>
                  <a:pt x="1815279" y="2613149"/>
                  <a:pt x="1855842" y="2592659"/>
                </a:cubicBezTo>
                <a:close/>
                <a:moveTo>
                  <a:pt x="1400872" y="2865724"/>
                </a:moveTo>
                <a:cubicBezTo>
                  <a:pt x="1366582" y="2810944"/>
                  <a:pt x="1342328" y="2771636"/>
                  <a:pt x="1318074" y="2732746"/>
                </a:cubicBezTo>
                <a:cubicBezTo>
                  <a:pt x="1313056" y="2733164"/>
                  <a:pt x="1308038" y="2733582"/>
                  <a:pt x="1303020" y="2734000"/>
                </a:cubicBezTo>
                <a:cubicBezTo>
                  <a:pt x="1303020" y="2765781"/>
                  <a:pt x="1291729" y="2805089"/>
                  <a:pt x="1306365" y="2827252"/>
                </a:cubicBezTo>
                <a:cubicBezTo>
                  <a:pt x="1320165" y="2848161"/>
                  <a:pt x="1361146" y="2850670"/>
                  <a:pt x="1400872" y="2865724"/>
                </a:cubicBezTo>
                <a:close/>
                <a:moveTo>
                  <a:pt x="2376882" y="3524761"/>
                </a:moveTo>
                <a:cubicBezTo>
                  <a:pt x="2377719" y="3519325"/>
                  <a:pt x="2378973" y="3513889"/>
                  <a:pt x="2379810" y="3508452"/>
                </a:cubicBezTo>
                <a:cubicBezTo>
                  <a:pt x="2337993" y="3482944"/>
                  <a:pt x="2293248" y="3458690"/>
                  <a:pt x="2335483" y="3400983"/>
                </a:cubicBezTo>
                <a:cubicBezTo>
                  <a:pt x="2337574" y="3398056"/>
                  <a:pt x="2313739" y="3375474"/>
                  <a:pt x="2301612" y="3362093"/>
                </a:cubicBezTo>
                <a:cubicBezTo>
                  <a:pt x="2294085" y="3365856"/>
                  <a:pt x="2286558" y="3369202"/>
                  <a:pt x="2279030" y="3372965"/>
                </a:cubicBezTo>
                <a:cubicBezTo>
                  <a:pt x="2295757" y="3426909"/>
                  <a:pt x="2312484" y="3480853"/>
                  <a:pt x="2331720" y="3533543"/>
                </a:cubicBezTo>
                <a:cubicBezTo>
                  <a:pt x="2332556" y="3536052"/>
                  <a:pt x="2360992" y="3528107"/>
                  <a:pt x="2376882" y="3524761"/>
                </a:cubicBezTo>
                <a:close/>
                <a:moveTo>
                  <a:pt x="5401093" y="2475571"/>
                </a:moveTo>
                <a:cubicBezTo>
                  <a:pt x="5362621" y="2436681"/>
                  <a:pt x="5335858" y="2409918"/>
                  <a:pt x="5301987" y="2376046"/>
                </a:cubicBezTo>
                <a:cubicBezTo>
                  <a:pt x="5291951" y="2405318"/>
                  <a:pt x="5284005" y="2429572"/>
                  <a:pt x="5275642" y="2453826"/>
                </a:cubicBezTo>
                <a:cubicBezTo>
                  <a:pt x="5314532" y="2460099"/>
                  <a:pt x="5353422" y="2467207"/>
                  <a:pt x="5401093" y="2475571"/>
                </a:cubicBezTo>
                <a:close/>
                <a:moveTo>
                  <a:pt x="1264548" y="3242496"/>
                </a:moveTo>
                <a:cubicBezTo>
                  <a:pt x="1261621" y="3293931"/>
                  <a:pt x="1259112" y="3331985"/>
                  <a:pt x="1256185" y="3380910"/>
                </a:cubicBezTo>
                <a:cubicBezTo>
                  <a:pt x="1295911" y="3345784"/>
                  <a:pt x="1323929" y="3320694"/>
                  <a:pt x="1353201" y="3295185"/>
                </a:cubicBezTo>
                <a:cubicBezTo>
                  <a:pt x="1329783" y="3281386"/>
                  <a:pt x="1305529" y="3267168"/>
                  <a:pt x="1264548" y="3242496"/>
                </a:cubicBezTo>
                <a:close/>
                <a:moveTo>
                  <a:pt x="7550909" y="1098116"/>
                </a:moveTo>
                <a:cubicBezTo>
                  <a:pt x="7545055" y="1154570"/>
                  <a:pt x="7575163" y="1182169"/>
                  <a:pt x="7616562" y="1198059"/>
                </a:cubicBezTo>
                <a:cubicBezTo>
                  <a:pt x="7624507" y="1200986"/>
                  <a:pt x="7642488" y="1177987"/>
                  <a:pt x="7660051" y="1163351"/>
                </a:cubicBezTo>
                <a:cubicBezTo>
                  <a:pt x="7619907" y="1139515"/>
                  <a:pt x="7589381" y="1121116"/>
                  <a:pt x="7550909" y="1098116"/>
                </a:cubicBezTo>
                <a:close/>
                <a:moveTo>
                  <a:pt x="2185360" y="4302141"/>
                </a:moveTo>
                <a:cubicBezTo>
                  <a:pt x="2180760" y="4297959"/>
                  <a:pt x="2175742" y="4293777"/>
                  <a:pt x="2171142" y="4289596"/>
                </a:cubicBezTo>
                <a:cubicBezTo>
                  <a:pt x="2156925" y="4302141"/>
                  <a:pt x="2128489" y="4320122"/>
                  <a:pt x="2130580" y="4326394"/>
                </a:cubicBezTo>
                <a:cubicBezTo>
                  <a:pt x="2141870" y="4355666"/>
                  <a:pt x="2137689" y="4397902"/>
                  <a:pt x="2185360" y="4412956"/>
                </a:cubicBezTo>
                <a:cubicBezTo>
                  <a:pt x="2185360" y="4371557"/>
                  <a:pt x="2185360" y="4336849"/>
                  <a:pt x="2185360" y="4302141"/>
                </a:cubicBezTo>
                <a:close/>
                <a:moveTo>
                  <a:pt x="3535633" y="2405318"/>
                </a:moveTo>
                <a:cubicBezTo>
                  <a:pt x="3537306" y="2404482"/>
                  <a:pt x="3555287" y="2396118"/>
                  <a:pt x="3554869" y="2395700"/>
                </a:cubicBezTo>
                <a:cubicBezTo>
                  <a:pt x="3535215" y="2347611"/>
                  <a:pt x="3513889" y="2300357"/>
                  <a:pt x="3492980" y="2253104"/>
                </a:cubicBezTo>
                <a:cubicBezTo>
                  <a:pt x="3483780" y="2257704"/>
                  <a:pt x="3474163" y="2262304"/>
                  <a:pt x="3464963" y="2266904"/>
                </a:cubicBezTo>
                <a:cubicBezTo>
                  <a:pt x="3487544" y="2311230"/>
                  <a:pt x="3510125" y="2355556"/>
                  <a:pt x="3535633" y="2405318"/>
                </a:cubicBezTo>
                <a:close/>
                <a:moveTo>
                  <a:pt x="8576263" y="1004028"/>
                </a:moveTo>
                <a:cubicBezTo>
                  <a:pt x="8588390" y="1025355"/>
                  <a:pt x="8597172" y="1040409"/>
                  <a:pt x="8611389" y="1065499"/>
                </a:cubicBezTo>
                <a:cubicBezTo>
                  <a:pt x="8595081" y="1060899"/>
                  <a:pt x="8588390" y="1056718"/>
                  <a:pt x="8582536" y="1057554"/>
                </a:cubicBezTo>
                <a:cubicBezTo>
                  <a:pt x="8574172" y="1058808"/>
                  <a:pt x="8566645" y="1063826"/>
                  <a:pt x="8555355" y="1068008"/>
                </a:cubicBezTo>
                <a:cubicBezTo>
                  <a:pt x="8618080" y="1104807"/>
                  <a:pt x="8619335" y="1103971"/>
                  <a:pt x="8652789" y="1018664"/>
                </a:cubicBezTo>
                <a:cubicBezTo>
                  <a:pt x="8629371" y="1014064"/>
                  <a:pt x="8606371" y="1009464"/>
                  <a:pt x="8576263" y="1004028"/>
                </a:cubicBezTo>
                <a:close/>
                <a:moveTo>
                  <a:pt x="5585088" y="2337574"/>
                </a:moveTo>
                <a:cubicBezTo>
                  <a:pt x="5581325" y="2341756"/>
                  <a:pt x="5577979" y="2346356"/>
                  <a:pt x="5574216" y="2350538"/>
                </a:cubicBezTo>
                <a:cubicBezTo>
                  <a:pt x="5592197" y="2383155"/>
                  <a:pt x="5610178" y="2415354"/>
                  <a:pt x="5628160" y="2447972"/>
                </a:cubicBezTo>
                <a:cubicBezTo>
                  <a:pt x="5634014" y="2446717"/>
                  <a:pt x="5639869" y="2445881"/>
                  <a:pt x="5645723" y="2444626"/>
                </a:cubicBezTo>
                <a:cubicBezTo>
                  <a:pt x="5647396" y="2427481"/>
                  <a:pt x="5656596" y="2404900"/>
                  <a:pt x="5648650" y="2394864"/>
                </a:cubicBezTo>
                <a:cubicBezTo>
                  <a:pt x="5632342" y="2372283"/>
                  <a:pt x="5607251" y="2355974"/>
                  <a:pt x="5585088" y="2337574"/>
                </a:cubicBezTo>
                <a:close/>
                <a:moveTo>
                  <a:pt x="1458579" y="4501608"/>
                </a:moveTo>
                <a:cubicBezTo>
                  <a:pt x="1418017" y="4519172"/>
                  <a:pt x="1390418" y="4531298"/>
                  <a:pt x="1364909" y="4542171"/>
                </a:cubicBezTo>
                <a:cubicBezTo>
                  <a:pt x="1383309" y="4557225"/>
                  <a:pt x="1405054" y="4574788"/>
                  <a:pt x="1436835" y="4600715"/>
                </a:cubicBezTo>
                <a:cubicBezTo>
                  <a:pt x="1445198" y="4562243"/>
                  <a:pt x="1452307" y="4531298"/>
                  <a:pt x="1458579" y="4501608"/>
                </a:cubicBezTo>
                <a:close/>
                <a:moveTo>
                  <a:pt x="529822" y="2859870"/>
                </a:moveTo>
                <a:cubicBezTo>
                  <a:pt x="538186" y="2891233"/>
                  <a:pt x="542367" y="2912141"/>
                  <a:pt x="549476" y="2931795"/>
                </a:cubicBezTo>
                <a:cubicBezTo>
                  <a:pt x="554076" y="2943922"/>
                  <a:pt x="561603" y="2955631"/>
                  <a:pt x="570385" y="2965249"/>
                </a:cubicBezTo>
                <a:cubicBezTo>
                  <a:pt x="572476" y="2967758"/>
                  <a:pt x="590457" y="2962322"/>
                  <a:pt x="590875" y="2958558"/>
                </a:cubicBezTo>
                <a:cubicBezTo>
                  <a:pt x="592966" y="2948104"/>
                  <a:pt x="590875" y="2936813"/>
                  <a:pt x="587948" y="2926359"/>
                </a:cubicBezTo>
                <a:cubicBezTo>
                  <a:pt x="580839" y="2900014"/>
                  <a:pt x="572894" y="2873669"/>
                  <a:pt x="564112" y="2843979"/>
                </a:cubicBezTo>
                <a:cubicBezTo>
                  <a:pt x="551149" y="2850252"/>
                  <a:pt x="535677" y="2856943"/>
                  <a:pt x="529822" y="2859870"/>
                </a:cubicBezTo>
                <a:close/>
                <a:moveTo>
                  <a:pt x="6505064" y="1050445"/>
                </a:moveTo>
                <a:cubicBezTo>
                  <a:pt x="6532245" y="1077208"/>
                  <a:pt x="6557754" y="1101880"/>
                  <a:pt x="6583262" y="1126552"/>
                </a:cubicBezTo>
                <a:cubicBezTo>
                  <a:pt x="6574898" y="1051281"/>
                  <a:pt x="6547717" y="1029955"/>
                  <a:pt x="6505064" y="1050445"/>
                </a:cubicBezTo>
                <a:close/>
                <a:moveTo>
                  <a:pt x="7890881" y="1094771"/>
                </a:moveTo>
                <a:cubicBezTo>
                  <a:pt x="7896736" y="1099371"/>
                  <a:pt x="7903009" y="1103971"/>
                  <a:pt x="7908863" y="1108989"/>
                </a:cubicBezTo>
                <a:cubicBezTo>
                  <a:pt x="7925172" y="1101880"/>
                  <a:pt x="7941899" y="1094353"/>
                  <a:pt x="7958207" y="1087244"/>
                </a:cubicBezTo>
                <a:cubicBezTo>
                  <a:pt x="7947335" y="1059227"/>
                  <a:pt x="7939389" y="1039154"/>
                  <a:pt x="7927263" y="1008628"/>
                </a:cubicBezTo>
                <a:cubicBezTo>
                  <a:pt x="7912627" y="1044172"/>
                  <a:pt x="7901754" y="1069263"/>
                  <a:pt x="7890881" y="1094771"/>
                </a:cubicBezTo>
                <a:close/>
              </a:path>
            </a:pathLst>
          </a:custGeom>
          <a:solidFill>
            <a:srgbClr val="000000"/>
          </a:solidFill>
          <a:ln w="4179" cap="flat">
            <a:noFill/>
            <a:prstDash val="solid"/>
            <a:miter/>
          </a:ln>
        </p:spPr>
        <p:txBody>
          <a:bodyPr rtlCol="0" anchor="ctr"/>
          <a:lstStyle/>
          <a:p>
            <a:endParaRPr lang="zh-CN" altLang="en-US"/>
          </a:p>
        </p:txBody>
      </p:sp>
    </p:spTree>
    <p:extLst>
      <p:ext uri="{BB962C8B-B14F-4D97-AF65-F5344CB8AC3E}">
        <p14:creationId xmlns:p14="http://schemas.microsoft.com/office/powerpoint/2010/main" val="366591508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97796C47-ABE1-41FD-AEB8-D177D9301E67}"/>
              </a:ext>
            </a:extLst>
          </p:cNvPr>
          <p:cNvSpPr/>
          <p:nvPr/>
        </p:nvSpPr>
        <p:spPr>
          <a:xfrm>
            <a:off x="1019907" y="1169926"/>
            <a:ext cx="3270739" cy="1494335"/>
          </a:xfrm>
          <a:custGeom>
            <a:avLst/>
            <a:gdLst>
              <a:gd name="connsiteX0" fmla="*/ 5359715 w 12196742"/>
              <a:gd name="connsiteY0" fmla="*/ 938466 h 4348527"/>
              <a:gd name="connsiteX1" fmla="*/ 5362560 w 12196742"/>
              <a:gd name="connsiteY1" fmla="*/ 970713 h 4348527"/>
              <a:gd name="connsiteX2" fmla="*/ 5337901 w 12196742"/>
              <a:gd name="connsiteY2" fmla="*/ 952693 h 4348527"/>
              <a:gd name="connsiteX3" fmla="*/ 5324149 w 12196742"/>
              <a:gd name="connsiteY3" fmla="*/ 984465 h 4348527"/>
              <a:gd name="connsiteX4" fmla="*/ 5272934 w 12196742"/>
              <a:gd name="connsiteY4" fmla="*/ 1033309 h 4348527"/>
              <a:gd name="connsiteX5" fmla="*/ 5275779 w 12196742"/>
              <a:gd name="connsiteY5" fmla="*/ 1040896 h 4348527"/>
              <a:gd name="connsiteX6" fmla="*/ 5336479 w 12196742"/>
              <a:gd name="connsiteY6" fmla="*/ 1030464 h 4348527"/>
              <a:gd name="connsiteX7" fmla="*/ 5344540 w 12196742"/>
              <a:gd name="connsiteY7" fmla="*/ 1027618 h 4348527"/>
              <a:gd name="connsiteX8" fmla="*/ 5381055 w 12196742"/>
              <a:gd name="connsiteY8" fmla="*/ 986362 h 4348527"/>
              <a:gd name="connsiteX9" fmla="*/ 5387219 w 12196742"/>
              <a:gd name="connsiteY9" fmla="*/ 1006753 h 4348527"/>
              <a:gd name="connsiteX10" fmla="*/ 5410930 w 12196742"/>
              <a:gd name="connsiteY10" fmla="*/ 1000114 h 4348527"/>
              <a:gd name="connsiteX11" fmla="*/ 5399549 w 12196742"/>
              <a:gd name="connsiteY11" fmla="*/ 972610 h 4348527"/>
              <a:gd name="connsiteX12" fmla="*/ 5377735 w 12196742"/>
              <a:gd name="connsiteY12" fmla="*/ 967868 h 4348527"/>
              <a:gd name="connsiteX13" fmla="*/ 5378209 w 12196742"/>
              <a:gd name="connsiteY13" fmla="*/ 961229 h 4348527"/>
              <a:gd name="connsiteX14" fmla="*/ 5416146 w 12196742"/>
              <a:gd name="connsiteY14" fmla="*/ 955538 h 4348527"/>
              <a:gd name="connsiteX15" fmla="*/ 5430372 w 12196742"/>
              <a:gd name="connsiteY15" fmla="*/ 976403 h 4348527"/>
              <a:gd name="connsiteX16" fmla="*/ 5472103 w 12196742"/>
              <a:gd name="connsiteY16" fmla="*/ 979249 h 4348527"/>
              <a:gd name="connsiteX17" fmla="*/ 5661314 w 12196742"/>
              <a:gd name="connsiteY17" fmla="*/ 934673 h 4348527"/>
              <a:gd name="connsiteX18" fmla="*/ 5707787 w 12196742"/>
              <a:gd name="connsiteY18" fmla="*/ 901478 h 4348527"/>
              <a:gd name="connsiteX19" fmla="*/ 5751889 w 12196742"/>
              <a:gd name="connsiteY19" fmla="*/ 909065 h 4348527"/>
              <a:gd name="connsiteX20" fmla="*/ 5797413 w 12196742"/>
              <a:gd name="connsiteY20" fmla="*/ 896261 h 4348527"/>
              <a:gd name="connsiteX21" fmla="*/ 5913121 w 12196742"/>
              <a:gd name="connsiteY21" fmla="*/ 856902 h 4348527"/>
              <a:gd name="connsiteX22" fmla="*/ 5925924 w 12196742"/>
              <a:gd name="connsiteY22" fmla="*/ 854531 h 4348527"/>
              <a:gd name="connsiteX23" fmla="*/ 6032622 w 12196742"/>
              <a:gd name="connsiteY23" fmla="*/ 812800 h 4348527"/>
              <a:gd name="connsiteX24" fmla="*/ 6136949 w 12196742"/>
              <a:gd name="connsiteY24" fmla="*/ 763482 h 4348527"/>
              <a:gd name="connsiteX25" fmla="*/ 6141217 w 12196742"/>
              <a:gd name="connsiteY25" fmla="*/ 779131 h 4348527"/>
              <a:gd name="connsiteX26" fmla="*/ 6179154 w 12196742"/>
              <a:gd name="connsiteY26" fmla="*/ 775337 h 4348527"/>
              <a:gd name="connsiteX27" fmla="*/ 6185319 w 12196742"/>
              <a:gd name="connsiteY27" fmla="*/ 765853 h 4348527"/>
              <a:gd name="connsiteX28" fmla="*/ 6184845 w 12196742"/>
              <a:gd name="connsiteY28" fmla="*/ 766327 h 4348527"/>
              <a:gd name="connsiteX29" fmla="*/ 6238904 w 12196742"/>
              <a:gd name="connsiteY29" fmla="*/ 762059 h 4348527"/>
              <a:gd name="connsiteX30" fmla="*/ 6256451 w 12196742"/>
              <a:gd name="connsiteY30" fmla="*/ 744514 h 4348527"/>
              <a:gd name="connsiteX31" fmla="*/ 6301975 w 12196742"/>
              <a:gd name="connsiteY31" fmla="*/ 713215 h 4348527"/>
              <a:gd name="connsiteX32" fmla="*/ 6327108 w 12196742"/>
              <a:gd name="connsiteY32" fmla="*/ 711793 h 4348527"/>
              <a:gd name="connsiteX33" fmla="*/ 6339912 w 12196742"/>
              <a:gd name="connsiteY33" fmla="*/ 717958 h 4348527"/>
              <a:gd name="connsiteX34" fmla="*/ 6378323 w 12196742"/>
              <a:gd name="connsiteY34" fmla="*/ 717958 h 4348527"/>
              <a:gd name="connsiteX35" fmla="*/ 6394920 w 12196742"/>
              <a:gd name="connsiteY35" fmla="*/ 707525 h 4348527"/>
              <a:gd name="connsiteX36" fmla="*/ 6431909 w 12196742"/>
              <a:gd name="connsiteY36" fmla="*/ 701360 h 4348527"/>
              <a:gd name="connsiteX37" fmla="*/ 6490712 w 12196742"/>
              <a:gd name="connsiteY37" fmla="*/ 684763 h 4348527"/>
              <a:gd name="connsiteX38" fmla="*/ 6518216 w 12196742"/>
              <a:gd name="connsiteY38" fmla="*/ 656784 h 4348527"/>
              <a:gd name="connsiteX39" fmla="*/ 6543823 w 12196742"/>
              <a:gd name="connsiteY39" fmla="*/ 647300 h 4348527"/>
              <a:gd name="connsiteX40" fmla="*/ 6584131 w 12196742"/>
              <a:gd name="connsiteY40" fmla="*/ 644929 h 4348527"/>
              <a:gd name="connsiteX41" fmla="*/ 6614955 w 12196742"/>
              <a:gd name="connsiteY41" fmla="*/ 634496 h 4348527"/>
              <a:gd name="connsiteX42" fmla="*/ 6614007 w 12196742"/>
              <a:gd name="connsiteY42" fmla="*/ 634970 h 4348527"/>
              <a:gd name="connsiteX43" fmla="*/ 6648150 w 12196742"/>
              <a:gd name="connsiteY43" fmla="*/ 630703 h 4348527"/>
              <a:gd name="connsiteX44" fmla="*/ 6660953 w 12196742"/>
              <a:gd name="connsiteY44" fmla="*/ 608889 h 4348527"/>
              <a:gd name="connsiteX45" fmla="*/ 6706004 w 12196742"/>
              <a:gd name="connsiteY45" fmla="*/ 585652 h 4348527"/>
              <a:gd name="connsiteX46" fmla="*/ 6751528 w 12196742"/>
              <a:gd name="connsiteY46" fmla="*/ 600353 h 4348527"/>
              <a:gd name="connsiteX47" fmla="*/ 6861545 w 12196742"/>
              <a:gd name="connsiteY47" fmla="*/ 577117 h 4348527"/>
              <a:gd name="connsiteX48" fmla="*/ 6940739 w 12196742"/>
              <a:gd name="connsiteY48" fmla="*/ 560045 h 4348527"/>
              <a:gd name="connsiteX49" fmla="*/ 7071622 w 12196742"/>
              <a:gd name="connsiteY49" fmla="*/ 532066 h 4348527"/>
              <a:gd name="connsiteX50" fmla="*/ 7129950 w 12196742"/>
              <a:gd name="connsiteY50" fmla="*/ 505985 h 4348527"/>
              <a:gd name="connsiteX51" fmla="*/ 7134218 w 12196742"/>
              <a:gd name="connsiteY51" fmla="*/ 493655 h 4348527"/>
              <a:gd name="connsiteX52" fmla="*/ 7144176 w 12196742"/>
              <a:gd name="connsiteY52" fmla="*/ 515943 h 4348527"/>
              <a:gd name="connsiteX53" fmla="*/ 7080157 w 12196742"/>
              <a:gd name="connsiteY53" fmla="*/ 550561 h 4348527"/>
              <a:gd name="connsiteX54" fmla="*/ 7131372 w 12196742"/>
              <a:gd name="connsiteY54" fmla="*/ 568107 h 4348527"/>
              <a:gd name="connsiteX55" fmla="*/ 7133269 w 12196742"/>
              <a:gd name="connsiteY55" fmla="*/ 597508 h 4348527"/>
              <a:gd name="connsiteX56" fmla="*/ 7148918 w 12196742"/>
              <a:gd name="connsiteY56" fmla="*/ 588023 h 4348527"/>
              <a:gd name="connsiteX57" fmla="*/ 7146073 w 12196742"/>
              <a:gd name="connsiteY57" fmla="*/ 607940 h 4348527"/>
              <a:gd name="connsiteX58" fmla="*/ 7231431 w 12196742"/>
              <a:gd name="connsiteY58" fmla="*/ 607940 h 4348527"/>
              <a:gd name="connsiteX59" fmla="*/ 7218153 w 12196742"/>
              <a:gd name="connsiteY59" fmla="*/ 625960 h 4348527"/>
              <a:gd name="connsiteX60" fmla="*/ 7250400 w 12196742"/>
              <a:gd name="connsiteY60" fmla="*/ 658207 h 4348527"/>
              <a:gd name="connsiteX61" fmla="*/ 7328645 w 12196742"/>
              <a:gd name="connsiteY61" fmla="*/ 643032 h 4348527"/>
              <a:gd name="connsiteX62" fmla="*/ 7371324 w 12196742"/>
              <a:gd name="connsiteY62" fmla="*/ 610786 h 4348527"/>
              <a:gd name="connsiteX63" fmla="*/ 7383179 w 12196742"/>
              <a:gd name="connsiteY63" fmla="*/ 580436 h 4348527"/>
              <a:gd name="connsiteX64" fmla="*/ 7391240 w 12196742"/>
              <a:gd name="connsiteY64" fmla="*/ 583281 h 4348527"/>
              <a:gd name="connsiteX65" fmla="*/ 7386973 w 12196742"/>
              <a:gd name="connsiteY65" fmla="*/ 600353 h 4348527"/>
              <a:gd name="connsiteX66" fmla="*/ 7403570 w 12196742"/>
              <a:gd name="connsiteY66" fmla="*/ 626435 h 4348527"/>
              <a:gd name="connsiteX67" fmla="*/ 7506948 w 12196742"/>
              <a:gd name="connsiteY67" fmla="*/ 608889 h 4348527"/>
              <a:gd name="connsiteX68" fmla="*/ 7554370 w 12196742"/>
              <a:gd name="connsiteY68" fmla="*/ 601776 h 4348527"/>
              <a:gd name="connsiteX69" fmla="*/ 7562432 w 12196742"/>
              <a:gd name="connsiteY69" fmla="*/ 601301 h 4348527"/>
              <a:gd name="connsiteX70" fmla="*/ 7680985 w 12196742"/>
              <a:gd name="connsiteY70" fmla="*/ 567158 h 4348527"/>
              <a:gd name="connsiteX71" fmla="*/ 7750220 w 12196742"/>
              <a:gd name="connsiteY71" fmla="*/ 551983 h 4348527"/>
              <a:gd name="connsiteX72" fmla="*/ 7791002 w 12196742"/>
              <a:gd name="connsiteY72" fmla="*/ 553880 h 4348527"/>
              <a:gd name="connsiteX73" fmla="*/ 7786734 w 12196742"/>
              <a:gd name="connsiteY73" fmla="*/ 540128 h 4348527"/>
              <a:gd name="connsiteX74" fmla="*/ 7848381 w 12196742"/>
              <a:gd name="connsiteY74" fmla="*/ 538231 h 4348527"/>
              <a:gd name="connsiteX75" fmla="*/ 7858814 w 12196742"/>
              <a:gd name="connsiteY75" fmla="*/ 533489 h 4348527"/>
              <a:gd name="connsiteX76" fmla="*/ 7892009 w 12196742"/>
              <a:gd name="connsiteY76" fmla="*/ 542973 h 4348527"/>
              <a:gd name="connsiteX77" fmla="*/ 7901968 w 12196742"/>
              <a:gd name="connsiteY77" fmla="*/ 564313 h 4348527"/>
              <a:gd name="connsiteX78" fmla="*/ 7900545 w 12196742"/>
              <a:gd name="connsiteY78" fmla="*/ 586127 h 4348527"/>
              <a:gd name="connsiteX79" fmla="*/ 7916668 w 12196742"/>
              <a:gd name="connsiteY79" fmla="*/ 564787 h 4348527"/>
              <a:gd name="connsiteX80" fmla="*/ 7964563 w 12196742"/>
              <a:gd name="connsiteY80" fmla="*/ 573323 h 4348527"/>
              <a:gd name="connsiteX81" fmla="*/ 7973099 w 12196742"/>
              <a:gd name="connsiteY81" fmla="*/ 549138 h 4348527"/>
              <a:gd name="connsiteX82" fmla="*/ 7993490 w 12196742"/>
              <a:gd name="connsiteY82" fmla="*/ 533489 h 4348527"/>
              <a:gd name="connsiteX83" fmla="*/ 7980213 w 12196742"/>
              <a:gd name="connsiteY83" fmla="*/ 524005 h 4348527"/>
              <a:gd name="connsiteX84" fmla="*/ 7952234 w 12196742"/>
              <a:gd name="connsiteY84" fmla="*/ 540602 h 4348527"/>
              <a:gd name="connsiteX85" fmla="*/ 7945121 w 12196742"/>
              <a:gd name="connsiteY85" fmla="*/ 550561 h 4348527"/>
              <a:gd name="connsiteX86" fmla="*/ 7914771 w 12196742"/>
              <a:gd name="connsiteY86" fmla="*/ 538231 h 4348527"/>
              <a:gd name="connsiteX87" fmla="*/ 7893906 w 12196742"/>
              <a:gd name="connsiteY87" fmla="*/ 523056 h 4348527"/>
              <a:gd name="connsiteX88" fmla="*/ 7943224 w 12196742"/>
              <a:gd name="connsiteY88" fmla="*/ 510253 h 4348527"/>
              <a:gd name="connsiteX89" fmla="*/ 8041386 w 12196742"/>
              <a:gd name="connsiteY89" fmla="*/ 489861 h 4348527"/>
              <a:gd name="connsiteX90" fmla="*/ 8132909 w 12196742"/>
              <a:gd name="connsiteY90" fmla="*/ 475161 h 4348527"/>
              <a:gd name="connsiteX91" fmla="*/ 8190288 w 12196742"/>
              <a:gd name="connsiteY91" fmla="*/ 462357 h 4348527"/>
              <a:gd name="connsiteX92" fmla="*/ 8308367 w 12196742"/>
              <a:gd name="connsiteY92" fmla="*/ 437698 h 4348527"/>
              <a:gd name="connsiteX93" fmla="*/ 8387086 w 12196742"/>
              <a:gd name="connsiteY93" fmla="*/ 418730 h 4348527"/>
              <a:gd name="connsiteX94" fmla="*/ 8409375 w 12196742"/>
              <a:gd name="connsiteY94" fmla="*/ 395493 h 4348527"/>
              <a:gd name="connsiteX95" fmla="*/ 8390406 w 12196742"/>
              <a:gd name="connsiteY95" fmla="*/ 383638 h 4348527"/>
              <a:gd name="connsiteX96" fmla="*/ 8393251 w 12196742"/>
              <a:gd name="connsiteY96" fmla="*/ 377947 h 4348527"/>
              <a:gd name="connsiteX97" fmla="*/ 8407478 w 12196742"/>
              <a:gd name="connsiteY97" fmla="*/ 382215 h 4348527"/>
              <a:gd name="connsiteX98" fmla="*/ 8463435 w 12196742"/>
              <a:gd name="connsiteY98" fmla="*/ 383638 h 4348527"/>
              <a:gd name="connsiteX99" fmla="*/ 8489991 w 12196742"/>
              <a:gd name="connsiteY99" fmla="*/ 386009 h 4348527"/>
              <a:gd name="connsiteX100" fmla="*/ 8551638 w 12196742"/>
              <a:gd name="connsiteY100" fmla="*/ 385060 h 4348527"/>
              <a:gd name="connsiteX101" fmla="*/ 8659284 w 12196742"/>
              <a:gd name="connsiteY101" fmla="*/ 372731 h 4348527"/>
              <a:gd name="connsiteX102" fmla="*/ 8782579 w 12196742"/>
              <a:gd name="connsiteY102" fmla="*/ 355659 h 4348527"/>
              <a:gd name="connsiteX103" fmla="*/ 8824310 w 12196742"/>
              <a:gd name="connsiteY103" fmla="*/ 332423 h 4348527"/>
              <a:gd name="connsiteX104" fmla="*/ 8867464 w 12196742"/>
              <a:gd name="connsiteY104" fmla="*/ 313454 h 4348527"/>
              <a:gd name="connsiteX105" fmla="*/ 8909194 w 12196742"/>
              <a:gd name="connsiteY105" fmla="*/ 301125 h 4348527"/>
              <a:gd name="connsiteX106" fmla="*/ 8931956 w 12196742"/>
              <a:gd name="connsiteY106" fmla="*/ 297331 h 4348527"/>
              <a:gd name="connsiteX107" fmla="*/ 8916782 w 12196742"/>
              <a:gd name="connsiteY107" fmla="*/ 318197 h 4348527"/>
              <a:gd name="connsiteX108" fmla="*/ 8986491 w 12196742"/>
              <a:gd name="connsiteY108" fmla="*/ 319145 h 4348527"/>
              <a:gd name="connsiteX109" fmla="*/ 9046716 w 12196742"/>
              <a:gd name="connsiteY109" fmla="*/ 306815 h 4348527"/>
              <a:gd name="connsiteX110" fmla="*/ 9115477 w 12196742"/>
              <a:gd name="connsiteY110" fmla="*/ 299702 h 4348527"/>
              <a:gd name="connsiteX111" fmla="*/ 9190402 w 12196742"/>
              <a:gd name="connsiteY111" fmla="*/ 284053 h 4348527"/>
              <a:gd name="connsiteX112" fmla="*/ 9227391 w 12196742"/>
              <a:gd name="connsiteY112" fmla="*/ 284053 h 4348527"/>
              <a:gd name="connsiteX113" fmla="*/ 9241143 w 12196742"/>
              <a:gd name="connsiteY113" fmla="*/ 266033 h 4348527"/>
              <a:gd name="connsiteX114" fmla="*/ 9244936 w 12196742"/>
              <a:gd name="connsiteY114" fmla="*/ 258920 h 4348527"/>
              <a:gd name="connsiteX115" fmla="*/ 9289987 w 12196742"/>
              <a:gd name="connsiteY115" fmla="*/ 255601 h 4348527"/>
              <a:gd name="connsiteX116" fmla="*/ 9313223 w 12196742"/>
              <a:gd name="connsiteY116" fmla="*/ 257972 h 4348527"/>
              <a:gd name="connsiteX117" fmla="*/ 9363490 w 12196742"/>
              <a:gd name="connsiteY117" fmla="*/ 249436 h 4348527"/>
              <a:gd name="connsiteX118" fmla="*/ 9409014 w 12196742"/>
              <a:gd name="connsiteY118" fmla="*/ 240900 h 4348527"/>
              <a:gd name="connsiteX119" fmla="*/ 9460703 w 12196742"/>
              <a:gd name="connsiteY119" fmla="*/ 224777 h 4348527"/>
              <a:gd name="connsiteX120" fmla="*/ 9477775 w 12196742"/>
              <a:gd name="connsiteY120" fmla="*/ 210076 h 4348527"/>
              <a:gd name="connsiteX121" fmla="*/ 9505753 w 12196742"/>
              <a:gd name="connsiteY121" fmla="*/ 197272 h 4348527"/>
              <a:gd name="connsiteX122" fmla="*/ 9517134 w 12196742"/>
              <a:gd name="connsiteY122" fmla="*/ 224777 h 4348527"/>
              <a:gd name="connsiteX123" fmla="*/ 9542268 w 12196742"/>
              <a:gd name="connsiteY123" fmla="*/ 214344 h 4348527"/>
              <a:gd name="connsiteX124" fmla="*/ 9566927 w 12196742"/>
              <a:gd name="connsiteY124" fmla="*/ 217189 h 4348527"/>
              <a:gd name="connsiteX125" fmla="*/ 9570721 w 12196742"/>
              <a:gd name="connsiteY125" fmla="*/ 215767 h 4348527"/>
              <a:gd name="connsiteX126" fmla="*/ 9628100 w 12196742"/>
              <a:gd name="connsiteY126" fmla="*/ 211973 h 4348527"/>
              <a:gd name="connsiteX127" fmla="*/ 9643749 w 12196742"/>
              <a:gd name="connsiteY127" fmla="*/ 200118 h 4348527"/>
              <a:gd name="connsiteX128" fmla="*/ 9730055 w 12196742"/>
              <a:gd name="connsiteY128" fmla="*/ 199643 h 4348527"/>
              <a:gd name="connsiteX129" fmla="*/ 9751870 w 12196742"/>
              <a:gd name="connsiteY129" fmla="*/ 186365 h 4348527"/>
              <a:gd name="connsiteX130" fmla="*/ 9803558 w 12196742"/>
              <a:gd name="connsiteY130" fmla="*/ 189685 h 4348527"/>
              <a:gd name="connsiteX131" fmla="*/ 9826795 w 12196742"/>
              <a:gd name="connsiteY131" fmla="*/ 189685 h 4348527"/>
              <a:gd name="connsiteX132" fmla="*/ 9874690 w 12196742"/>
              <a:gd name="connsiteY132" fmla="*/ 183994 h 4348527"/>
              <a:gd name="connsiteX133" fmla="*/ 9894608 w 12196742"/>
              <a:gd name="connsiteY133" fmla="*/ 182572 h 4348527"/>
              <a:gd name="connsiteX134" fmla="*/ 9971904 w 12196742"/>
              <a:gd name="connsiteY134" fmla="*/ 169294 h 4348527"/>
              <a:gd name="connsiteX135" fmla="*/ 9983759 w 12196742"/>
              <a:gd name="connsiteY135" fmla="*/ 167871 h 4348527"/>
              <a:gd name="connsiteX136" fmla="*/ 10051572 w 12196742"/>
              <a:gd name="connsiteY136" fmla="*/ 168345 h 4348527"/>
              <a:gd name="connsiteX137" fmla="*/ 10080973 w 12196742"/>
              <a:gd name="connsiteY137" fmla="*/ 154119 h 4348527"/>
              <a:gd name="connsiteX138" fmla="*/ 10090931 w 12196742"/>
              <a:gd name="connsiteY138" fmla="*/ 165026 h 4348527"/>
              <a:gd name="connsiteX139" fmla="*/ 10164434 w 12196742"/>
              <a:gd name="connsiteY139" fmla="*/ 154593 h 4348527"/>
              <a:gd name="connsiteX140" fmla="*/ 10182455 w 12196742"/>
              <a:gd name="connsiteY140" fmla="*/ 147480 h 4348527"/>
              <a:gd name="connsiteX141" fmla="*/ 10189093 w 12196742"/>
              <a:gd name="connsiteY141" fmla="*/ 142264 h 4348527"/>
              <a:gd name="connsiteX142" fmla="*/ 10279668 w 12196742"/>
              <a:gd name="connsiteY142" fmla="*/ 128986 h 4348527"/>
              <a:gd name="connsiteX143" fmla="*/ 10303379 w 12196742"/>
              <a:gd name="connsiteY143" fmla="*/ 133728 h 4348527"/>
              <a:gd name="connsiteX144" fmla="*/ 10285833 w 12196742"/>
              <a:gd name="connsiteY144" fmla="*/ 142264 h 4348527"/>
              <a:gd name="connsiteX145" fmla="*/ 10345583 w 12196742"/>
              <a:gd name="connsiteY145" fmla="*/ 146532 h 4348527"/>
              <a:gd name="connsiteX146" fmla="*/ 10361707 w 12196742"/>
              <a:gd name="connsiteY146" fmla="*/ 148428 h 4348527"/>
              <a:gd name="connsiteX147" fmla="*/ 10417190 w 12196742"/>
              <a:gd name="connsiteY147" fmla="*/ 149377 h 4348527"/>
              <a:gd name="connsiteX148" fmla="*/ 10448014 w 12196742"/>
              <a:gd name="connsiteY148" fmla="*/ 132305 h 4348527"/>
              <a:gd name="connsiteX149" fmla="*/ 10425726 w 12196742"/>
              <a:gd name="connsiteY149" fmla="*/ 118553 h 4348527"/>
              <a:gd name="connsiteX150" fmla="*/ 10463663 w 12196742"/>
              <a:gd name="connsiteY150" fmla="*/ 112863 h 4348527"/>
              <a:gd name="connsiteX151" fmla="*/ 10495908 w 12196742"/>
              <a:gd name="connsiteY151" fmla="*/ 125192 h 4348527"/>
              <a:gd name="connsiteX152" fmla="*/ 10505393 w 12196742"/>
              <a:gd name="connsiteY152" fmla="*/ 123769 h 4348527"/>
              <a:gd name="connsiteX153" fmla="*/ 10551866 w 12196742"/>
              <a:gd name="connsiteY153" fmla="*/ 121398 h 4348527"/>
              <a:gd name="connsiteX154" fmla="*/ 10570834 w 12196742"/>
              <a:gd name="connsiteY154" fmla="*/ 117605 h 4348527"/>
              <a:gd name="connsiteX155" fmla="*/ 10575103 w 12196742"/>
              <a:gd name="connsiteY155" fmla="*/ 128512 h 4348527"/>
              <a:gd name="connsiteX156" fmla="*/ 10579845 w 12196742"/>
              <a:gd name="connsiteY156" fmla="*/ 126615 h 4348527"/>
              <a:gd name="connsiteX157" fmla="*/ 10608298 w 12196742"/>
              <a:gd name="connsiteY157" fmla="*/ 117605 h 4348527"/>
              <a:gd name="connsiteX158" fmla="*/ 10617307 w 12196742"/>
              <a:gd name="connsiteY158" fmla="*/ 116656 h 4348527"/>
              <a:gd name="connsiteX159" fmla="*/ 10661409 w 12196742"/>
              <a:gd name="connsiteY159" fmla="*/ 107172 h 4348527"/>
              <a:gd name="connsiteX160" fmla="*/ 10745819 w 12196742"/>
              <a:gd name="connsiteY160" fmla="*/ 90575 h 4348527"/>
              <a:gd name="connsiteX161" fmla="*/ 10788498 w 12196742"/>
              <a:gd name="connsiteY161" fmla="*/ 86307 h 4348527"/>
              <a:gd name="connsiteX162" fmla="*/ 10816951 w 12196742"/>
              <a:gd name="connsiteY162" fmla="*/ 81090 h 4348527"/>
              <a:gd name="connsiteX163" fmla="*/ 10862001 w 12196742"/>
              <a:gd name="connsiteY163" fmla="*/ 95317 h 4348527"/>
              <a:gd name="connsiteX164" fmla="*/ 10934081 w 12196742"/>
              <a:gd name="connsiteY164" fmla="*/ 81090 h 4348527"/>
              <a:gd name="connsiteX165" fmla="*/ 11018491 w 12196742"/>
              <a:gd name="connsiteY165" fmla="*/ 72555 h 4348527"/>
              <a:gd name="connsiteX166" fmla="*/ 11111911 w 12196742"/>
              <a:gd name="connsiteY166" fmla="*/ 63544 h 4348527"/>
              <a:gd name="connsiteX167" fmla="*/ 11153167 w 12196742"/>
              <a:gd name="connsiteY167" fmla="*/ 52638 h 4348527"/>
              <a:gd name="connsiteX168" fmla="*/ 11193950 w 12196742"/>
              <a:gd name="connsiteY168" fmla="*/ 57854 h 4348527"/>
              <a:gd name="connsiteX169" fmla="*/ 11239948 w 12196742"/>
              <a:gd name="connsiteY169" fmla="*/ 59277 h 4348527"/>
              <a:gd name="connsiteX170" fmla="*/ 11243742 w 12196742"/>
              <a:gd name="connsiteY170" fmla="*/ 53586 h 4348527"/>
              <a:gd name="connsiteX171" fmla="*/ 11229041 w 12196742"/>
              <a:gd name="connsiteY171" fmla="*/ 45524 h 4348527"/>
              <a:gd name="connsiteX172" fmla="*/ 11267926 w 12196742"/>
              <a:gd name="connsiteY172" fmla="*/ 35092 h 4348527"/>
              <a:gd name="connsiteX173" fmla="*/ 11296854 w 12196742"/>
              <a:gd name="connsiteY173" fmla="*/ 35092 h 4348527"/>
              <a:gd name="connsiteX174" fmla="*/ 11338110 w 12196742"/>
              <a:gd name="connsiteY174" fmla="*/ 32721 h 4348527"/>
              <a:gd name="connsiteX175" fmla="*/ 11459034 w 12196742"/>
              <a:gd name="connsiteY175" fmla="*/ 2845 h 4348527"/>
              <a:gd name="connsiteX176" fmla="*/ 11462828 w 12196742"/>
              <a:gd name="connsiteY176" fmla="*/ 38885 h 4348527"/>
              <a:gd name="connsiteX177" fmla="*/ 11499342 w 12196742"/>
              <a:gd name="connsiteY177" fmla="*/ 42679 h 4348527"/>
              <a:gd name="connsiteX178" fmla="*/ 11491281 w 12196742"/>
              <a:gd name="connsiteY178" fmla="*/ 30350 h 4348527"/>
              <a:gd name="connsiteX179" fmla="*/ 11524476 w 12196742"/>
              <a:gd name="connsiteY179" fmla="*/ 0 h 4348527"/>
              <a:gd name="connsiteX180" fmla="*/ 11537754 w 12196742"/>
              <a:gd name="connsiteY180" fmla="*/ 15175 h 4348527"/>
              <a:gd name="connsiteX181" fmla="*/ 11543444 w 12196742"/>
              <a:gd name="connsiteY181" fmla="*/ 3319 h 4348527"/>
              <a:gd name="connsiteX182" fmla="*/ 11546763 w 12196742"/>
              <a:gd name="connsiteY182" fmla="*/ 3319 h 4348527"/>
              <a:gd name="connsiteX183" fmla="*/ 11546763 w 12196742"/>
              <a:gd name="connsiteY183" fmla="*/ 37463 h 4348527"/>
              <a:gd name="connsiteX184" fmla="*/ 11627380 w 12196742"/>
              <a:gd name="connsiteY184" fmla="*/ 31772 h 4348527"/>
              <a:gd name="connsiteX185" fmla="*/ 11763953 w 12196742"/>
              <a:gd name="connsiteY185" fmla="*/ 23711 h 4348527"/>
              <a:gd name="connsiteX186" fmla="*/ 11892938 w 12196742"/>
              <a:gd name="connsiteY186" fmla="*/ 18494 h 4348527"/>
              <a:gd name="connsiteX187" fmla="*/ 11996317 w 12196742"/>
              <a:gd name="connsiteY187" fmla="*/ 7587 h 4348527"/>
              <a:gd name="connsiteX188" fmla="*/ 12022399 w 12196742"/>
              <a:gd name="connsiteY188" fmla="*/ 12330 h 4348527"/>
              <a:gd name="connsiteX189" fmla="*/ 12053222 w 12196742"/>
              <a:gd name="connsiteY189" fmla="*/ 12804 h 4348527"/>
              <a:gd name="connsiteX190" fmla="*/ 12184579 w 12196742"/>
              <a:gd name="connsiteY190" fmla="*/ 6165 h 4348527"/>
              <a:gd name="connsiteX191" fmla="*/ 12196909 w 12196742"/>
              <a:gd name="connsiteY191" fmla="*/ 11381 h 4348527"/>
              <a:gd name="connsiteX192" fmla="*/ 12155178 w 12196742"/>
              <a:gd name="connsiteY192" fmla="*/ 27504 h 4348527"/>
              <a:gd name="connsiteX193" fmla="*/ 12093056 w 12196742"/>
              <a:gd name="connsiteY193" fmla="*/ 40308 h 4348527"/>
              <a:gd name="connsiteX194" fmla="*/ 12080252 w 12196742"/>
              <a:gd name="connsiteY194" fmla="*/ 48370 h 4348527"/>
              <a:gd name="connsiteX195" fmla="*/ 12092108 w 12196742"/>
              <a:gd name="connsiteY195" fmla="*/ 56431 h 4348527"/>
              <a:gd name="connsiteX196" fmla="*/ 12097798 w 12196742"/>
              <a:gd name="connsiteY196" fmla="*/ 62122 h 4348527"/>
              <a:gd name="connsiteX197" fmla="*/ 12094004 w 12196742"/>
              <a:gd name="connsiteY197" fmla="*/ 72080 h 4348527"/>
              <a:gd name="connsiteX198" fmla="*/ 12056542 w 12196742"/>
              <a:gd name="connsiteY198" fmla="*/ 79668 h 4348527"/>
              <a:gd name="connsiteX199" fmla="*/ 12055594 w 12196742"/>
              <a:gd name="connsiteY199" fmla="*/ 73503 h 4348527"/>
              <a:gd name="connsiteX200" fmla="*/ 12076933 w 12196742"/>
              <a:gd name="connsiteY200" fmla="*/ 48370 h 4348527"/>
              <a:gd name="connsiteX201" fmla="*/ 12070768 w 12196742"/>
              <a:gd name="connsiteY201" fmla="*/ 36040 h 4348527"/>
              <a:gd name="connsiteX202" fmla="*/ 12061759 w 12196742"/>
              <a:gd name="connsiteY202" fmla="*/ 39834 h 4348527"/>
              <a:gd name="connsiteX203" fmla="*/ 12052274 w 12196742"/>
              <a:gd name="connsiteY203" fmla="*/ 23236 h 4348527"/>
              <a:gd name="connsiteX204" fmla="*/ 12029037 w 12196742"/>
              <a:gd name="connsiteY204" fmla="*/ 38885 h 4348527"/>
              <a:gd name="connsiteX205" fmla="*/ 12005801 w 12196742"/>
              <a:gd name="connsiteY205" fmla="*/ 40308 h 4348527"/>
              <a:gd name="connsiteX206" fmla="*/ 11982564 w 12196742"/>
              <a:gd name="connsiteY206" fmla="*/ 44576 h 4348527"/>
              <a:gd name="connsiteX207" fmla="*/ 11995842 w 12196742"/>
              <a:gd name="connsiteY207" fmla="*/ 64019 h 4348527"/>
              <a:gd name="connsiteX208" fmla="*/ 12006275 w 12196742"/>
              <a:gd name="connsiteY208" fmla="*/ 69709 h 4348527"/>
              <a:gd name="connsiteX209" fmla="*/ 11977822 w 12196742"/>
              <a:gd name="connsiteY209" fmla="*/ 87729 h 4348527"/>
              <a:gd name="connsiteX210" fmla="*/ 12010069 w 12196742"/>
              <a:gd name="connsiteY210" fmla="*/ 109069 h 4348527"/>
              <a:gd name="connsiteX211" fmla="*/ 12053696 w 12196742"/>
              <a:gd name="connsiteY211" fmla="*/ 98162 h 4348527"/>
              <a:gd name="connsiteX212" fmla="*/ 12069820 w 12196742"/>
              <a:gd name="connsiteY212" fmla="*/ 101956 h 4348527"/>
              <a:gd name="connsiteX213" fmla="*/ 12146167 w 12196742"/>
              <a:gd name="connsiteY213" fmla="*/ 92946 h 4348527"/>
              <a:gd name="connsiteX214" fmla="*/ 12192640 w 12196742"/>
              <a:gd name="connsiteY214" fmla="*/ 97214 h 4348527"/>
              <a:gd name="connsiteX215" fmla="*/ 12192640 w 12196742"/>
              <a:gd name="connsiteY215" fmla="*/ 146057 h 4348527"/>
              <a:gd name="connsiteX216" fmla="*/ 12168456 w 12196742"/>
              <a:gd name="connsiteY216" fmla="*/ 147954 h 4348527"/>
              <a:gd name="connsiteX217" fmla="*/ 12193115 w 12196742"/>
              <a:gd name="connsiteY217" fmla="*/ 174036 h 4348527"/>
              <a:gd name="connsiteX218" fmla="*/ 12155178 w 12196742"/>
              <a:gd name="connsiteY218" fmla="*/ 223828 h 4348527"/>
              <a:gd name="connsiteX219" fmla="*/ 12180312 w 12196742"/>
              <a:gd name="connsiteY219" fmla="*/ 215767 h 4348527"/>
              <a:gd name="connsiteX220" fmla="*/ 12133839 w 12196742"/>
              <a:gd name="connsiteY220" fmla="*/ 202489 h 4348527"/>
              <a:gd name="connsiteX221" fmla="*/ 12050377 w 12196742"/>
              <a:gd name="connsiteY221" fmla="*/ 211973 h 4348527"/>
              <a:gd name="connsiteX222" fmla="*/ 12020501 w 12196742"/>
              <a:gd name="connsiteY222" fmla="*/ 218612 h 4348527"/>
              <a:gd name="connsiteX223" fmla="*/ 11995842 w 12196742"/>
              <a:gd name="connsiteY223" fmla="*/ 217189 h 4348527"/>
              <a:gd name="connsiteX224" fmla="*/ 11934195 w 12196742"/>
              <a:gd name="connsiteY224" fmla="*/ 223354 h 4348527"/>
              <a:gd name="connsiteX225" fmla="*/ 11928979 w 12196742"/>
              <a:gd name="connsiteY225" fmla="*/ 242797 h 4348527"/>
              <a:gd name="connsiteX226" fmla="*/ 11959328 w 12196742"/>
              <a:gd name="connsiteY226" fmla="*/ 246116 h 4348527"/>
              <a:gd name="connsiteX227" fmla="*/ 11972606 w 12196742"/>
              <a:gd name="connsiteY227" fmla="*/ 240426 h 4348527"/>
              <a:gd name="connsiteX228" fmla="*/ 11972132 w 12196742"/>
              <a:gd name="connsiteY228" fmla="*/ 259868 h 4348527"/>
              <a:gd name="connsiteX229" fmla="*/ 11939411 w 12196742"/>
              <a:gd name="connsiteY229" fmla="*/ 279311 h 4348527"/>
              <a:gd name="connsiteX230" fmla="*/ 11926133 w 12196742"/>
              <a:gd name="connsiteY230" fmla="*/ 274095 h 4348527"/>
              <a:gd name="connsiteX231" fmla="*/ 11895310 w 12196742"/>
              <a:gd name="connsiteY231" fmla="*/ 274569 h 4348527"/>
              <a:gd name="connsiteX232" fmla="*/ 11838404 w 12196742"/>
              <a:gd name="connsiteY232" fmla="*/ 288321 h 4348527"/>
              <a:gd name="connsiteX233" fmla="*/ 11791457 w 12196742"/>
              <a:gd name="connsiteY233" fmla="*/ 286424 h 4348527"/>
              <a:gd name="connsiteX234" fmla="*/ 11782921 w 12196742"/>
              <a:gd name="connsiteY234" fmla="*/ 279311 h 4348527"/>
              <a:gd name="connsiteX235" fmla="*/ 11782921 w 12196742"/>
              <a:gd name="connsiteY235" fmla="*/ 292115 h 4348527"/>
              <a:gd name="connsiteX236" fmla="*/ 11687131 w 12196742"/>
              <a:gd name="connsiteY236" fmla="*/ 299702 h 4348527"/>
              <a:gd name="connsiteX237" fmla="*/ 11666739 w 12196742"/>
              <a:gd name="connsiteY237" fmla="*/ 294012 h 4348527"/>
              <a:gd name="connsiteX238" fmla="*/ 11661523 w 12196742"/>
              <a:gd name="connsiteY238" fmla="*/ 313454 h 4348527"/>
              <a:gd name="connsiteX239" fmla="*/ 11618370 w 12196742"/>
              <a:gd name="connsiteY239" fmla="*/ 305393 h 4348527"/>
              <a:gd name="connsiteX240" fmla="*/ 11573320 w 12196742"/>
              <a:gd name="connsiteY240" fmla="*/ 316300 h 4348527"/>
              <a:gd name="connsiteX241" fmla="*/ 11550083 w 12196742"/>
              <a:gd name="connsiteY241" fmla="*/ 305867 h 4348527"/>
              <a:gd name="connsiteX242" fmla="*/ 11535856 w 12196742"/>
              <a:gd name="connsiteY242" fmla="*/ 311558 h 4348527"/>
              <a:gd name="connsiteX243" fmla="*/ 11527320 w 12196742"/>
              <a:gd name="connsiteY243" fmla="*/ 317248 h 4348527"/>
              <a:gd name="connsiteX244" fmla="*/ 11506930 w 12196742"/>
              <a:gd name="connsiteY244" fmla="*/ 325784 h 4348527"/>
              <a:gd name="connsiteX245" fmla="*/ 11467096 w 12196742"/>
              <a:gd name="connsiteY245" fmla="*/ 326258 h 4348527"/>
              <a:gd name="connsiteX246" fmla="*/ 11422520 w 12196742"/>
              <a:gd name="connsiteY246" fmla="*/ 333846 h 4348527"/>
              <a:gd name="connsiteX247" fmla="*/ 11385057 w 12196742"/>
              <a:gd name="connsiteY247" fmla="*/ 341433 h 4348527"/>
              <a:gd name="connsiteX248" fmla="*/ 11380789 w 12196742"/>
              <a:gd name="connsiteY248" fmla="*/ 341907 h 4348527"/>
              <a:gd name="connsiteX249" fmla="*/ 11324832 w 12196742"/>
              <a:gd name="connsiteY249" fmla="*/ 344752 h 4348527"/>
              <a:gd name="connsiteX250" fmla="*/ 11263184 w 12196742"/>
              <a:gd name="connsiteY250" fmla="*/ 349020 h 4348527"/>
              <a:gd name="connsiteX251" fmla="*/ 11158384 w 12196742"/>
              <a:gd name="connsiteY251" fmla="*/ 357082 h 4348527"/>
              <a:gd name="connsiteX252" fmla="*/ 11103850 w 12196742"/>
              <a:gd name="connsiteY252" fmla="*/ 364195 h 4348527"/>
              <a:gd name="connsiteX253" fmla="*/ 11077293 w 12196742"/>
              <a:gd name="connsiteY253" fmla="*/ 397864 h 4348527"/>
              <a:gd name="connsiteX254" fmla="*/ 11033191 w 12196742"/>
              <a:gd name="connsiteY254" fmla="*/ 407348 h 4348527"/>
              <a:gd name="connsiteX255" fmla="*/ 11034139 w 12196742"/>
              <a:gd name="connsiteY255" fmla="*/ 415410 h 4348527"/>
              <a:gd name="connsiteX256" fmla="*/ 11062119 w 12196742"/>
              <a:gd name="connsiteY256" fmla="*/ 413987 h 4348527"/>
              <a:gd name="connsiteX257" fmla="*/ 11083458 w 12196742"/>
              <a:gd name="connsiteY257" fmla="*/ 413987 h 4348527"/>
              <a:gd name="connsiteX258" fmla="*/ 11102427 w 12196742"/>
              <a:gd name="connsiteY258" fmla="*/ 386957 h 4348527"/>
              <a:gd name="connsiteX259" fmla="*/ 11244216 w 12196742"/>
              <a:gd name="connsiteY259" fmla="*/ 394071 h 4348527"/>
              <a:gd name="connsiteX260" fmla="*/ 11233783 w 12196742"/>
              <a:gd name="connsiteY260" fmla="*/ 386957 h 4348527"/>
              <a:gd name="connsiteX261" fmla="*/ 11227618 w 12196742"/>
              <a:gd name="connsiteY261" fmla="*/ 382689 h 4348527"/>
              <a:gd name="connsiteX262" fmla="*/ 11237577 w 12196742"/>
              <a:gd name="connsiteY262" fmla="*/ 377947 h 4348527"/>
              <a:gd name="connsiteX263" fmla="*/ 11293060 w 12196742"/>
              <a:gd name="connsiteY263" fmla="*/ 372731 h 4348527"/>
              <a:gd name="connsiteX264" fmla="*/ 11313451 w 12196742"/>
              <a:gd name="connsiteY264" fmla="*/ 385535 h 4348527"/>
              <a:gd name="connsiteX265" fmla="*/ 11342377 w 12196742"/>
              <a:gd name="connsiteY265" fmla="*/ 400235 h 4348527"/>
              <a:gd name="connsiteX266" fmla="*/ 11427736 w 12196742"/>
              <a:gd name="connsiteY266" fmla="*/ 394071 h 4348527"/>
              <a:gd name="connsiteX267" fmla="*/ 11468518 w 12196742"/>
              <a:gd name="connsiteY267" fmla="*/ 392648 h 4348527"/>
              <a:gd name="connsiteX268" fmla="*/ 11570474 w 12196742"/>
              <a:gd name="connsiteY268" fmla="*/ 385535 h 4348527"/>
              <a:gd name="connsiteX269" fmla="*/ 11612678 w 12196742"/>
              <a:gd name="connsiteY269" fmla="*/ 383164 h 4348527"/>
              <a:gd name="connsiteX270" fmla="*/ 11613628 w 12196742"/>
              <a:gd name="connsiteY270" fmla="*/ 388854 h 4348527"/>
              <a:gd name="connsiteX271" fmla="*/ 11624534 w 12196742"/>
              <a:gd name="connsiteY271" fmla="*/ 379844 h 4348527"/>
              <a:gd name="connsiteX272" fmla="*/ 11676697 w 12196742"/>
              <a:gd name="connsiteY272" fmla="*/ 379844 h 4348527"/>
              <a:gd name="connsiteX273" fmla="*/ 11737871 w 12196742"/>
              <a:gd name="connsiteY273" fmla="*/ 375102 h 4348527"/>
              <a:gd name="connsiteX274" fmla="*/ 11770118 w 12196742"/>
              <a:gd name="connsiteY274" fmla="*/ 368463 h 4348527"/>
              <a:gd name="connsiteX275" fmla="*/ 11849311 w 12196742"/>
              <a:gd name="connsiteY275" fmla="*/ 359453 h 4348527"/>
              <a:gd name="connsiteX276" fmla="*/ 11899103 w 12196742"/>
              <a:gd name="connsiteY276" fmla="*/ 347123 h 4348527"/>
              <a:gd name="connsiteX277" fmla="*/ 11942731 w 12196742"/>
              <a:gd name="connsiteY277" fmla="*/ 342381 h 4348527"/>
              <a:gd name="connsiteX278" fmla="*/ 12016708 w 12196742"/>
              <a:gd name="connsiteY278" fmla="*/ 341433 h 4348527"/>
              <a:gd name="connsiteX279" fmla="*/ 12088788 w 12196742"/>
              <a:gd name="connsiteY279" fmla="*/ 315825 h 4348527"/>
              <a:gd name="connsiteX280" fmla="*/ 12124828 w 12196742"/>
              <a:gd name="connsiteY280" fmla="*/ 324361 h 4348527"/>
              <a:gd name="connsiteX281" fmla="*/ 12136210 w 12196742"/>
              <a:gd name="connsiteY281" fmla="*/ 329578 h 4348527"/>
              <a:gd name="connsiteX282" fmla="*/ 12110128 w 12196742"/>
              <a:gd name="connsiteY282" fmla="*/ 367040 h 4348527"/>
              <a:gd name="connsiteX283" fmla="*/ 12097324 w 12196742"/>
              <a:gd name="connsiteY283" fmla="*/ 363721 h 4348527"/>
              <a:gd name="connsiteX284" fmla="*/ 12108705 w 12196742"/>
              <a:gd name="connsiteY284" fmla="*/ 353288 h 4348527"/>
              <a:gd name="connsiteX285" fmla="*/ 12107282 w 12196742"/>
              <a:gd name="connsiteY285" fmla="*/ 348546 h 4348527"/>
              <a:gd name="connsiteX286" fmla="*/ 12036625 w 12196742"/>
              <a:gd name="connsiteY286" fmla="*/ 356608 h 4348527"/>
              <a:gd name="connsiteX287" fmla="*/ 12037099 w 12196742"/>
              <a:gd name="connsiteY287" fmla="*/ 362773 h 4348527"/>
              <a:gd name="connsiteX288" fmla="*/ 12055119 w 12196742"/>
              <a:gd name="connsiteY288" fmla="*/ 362773 h 4348527"/>
              <a:gd name="connsiteX289" fmla="*/ 12055594 w 12196742"/>
              <a:gd name="connsiteY289" fmla="*/ 370834 h 4348527"/>
              <a:gd name="connsiteX290" fmla="*/ 12031408 w 12196742"/>
              <a:gd name="connsiteY290" fmla="*/ 368937 h 4348527"/>
              <a:gd name="connsiteX291" fmla="*/ 11996790 w 12196742"/>
              <a:gd name="connsiteY291" fmla="*/ 364195 h 4348527"/>
              <a:gd name="connsiteX292" fmla="*/ 11946998 w 12196742"/>
              <a:gd name="connsiteY292" fmla="*/ 388854 h 4348527"/>
              <a:gd name="connsiteX293" fmla="*/ 12019079 w 12196742"/>
              <a:gd name="connsiteY293" fmla="*/ 391699 h 4348527"/>
              <a:gd name="connsiteX294" fmla="*/ 12049903 w 12196742"/>
              <a:gd name="connsiteY294" fmla="*/ 391225 h 4348527"/>
              <a:gd name="connsiteX295" fmla="*/ 12118664 w 12196742"/>
              <a:gd name="connsiteY295" fmla="*/ 392174 h 4348527"/>
              <a:gd name="connsiteX296" fmla="*/ 12141900 w 12196742"/>
              <a:gd name="connsiteY296" fmla="*/ 394545 h 4348527"/>
              <a:gd name="connsiteX297" fmla="*/ 12177941 w 12196742"/>
              <a:gd name="connsiteY297" fmla="*/ 387432 h 4348527"/>
              <a:gd name="connsiteX298" fmla="*/ 12190744 w 12196742"/>
              <a:gd name="connsiteY298" fmla="*/ 396916 h 4348527"/>
              <a:gd name="connsiteX299" fmla="*/ 12188373 w 12196742"/>
              <a:gd name="connsiteY299" fmla="*/ 409720 h 4348527"/>
              <a:gd name="connsiteX300" fmla="*/ 12160868 w 12196742"/>
              <a:gd name="connsiteY300" fmla="*/ 417781 h 4348527"/>
              <a:gd name="connsiteX301" fmla="*/ 12135735 w 12196742"/>
              <a:gd name="connsiteY301" fmla="*/ 413987 h 4348527"/>
              <a:gd name="connsiteX302" fmla="*/ 12112973 w 12196742"/>
              <a:gd name="connsiteY302" fmla="*/ 423946 h 4348527"/>
              <a:gd name="connsiteX303" fmla="*/ 12102540 w 12196742"/>
              <a:gd name="connsiteY303" fmla="*/ 422523 h 4348527"/>
              <a:gd name="connsiteX304" fmla="*/ 12064603 w 12196742"/>
              <a:gd name="connsiteY304" fmla="*/ 411616 h 4348527"/>
              <a:gd name="connsiteX305" fmla="*/ 12032356 w 12196742"/>
              <a:gd name="connsiteY305" fmla="*/ 431059 h 4348527"/>
              <a:gd name="connsiteX306" fmla="*/ 12001533 w 12196742"/>
              <a:gd name="connsiteY306" fmla="*/ 424420 h 4348527"/>
              <a:gd name="connsiteX307" fmla="*/ 11955061 w 12196742"/>
              <a:gd name="connsiteY307" fmla="*/ 414936 h 4348527"/>
              <a:gd name="connsiteX308" fmla="*/ 11897206 w 12196742"/>
              <a:gd name="connsiteY308" fmla="*/ 421575 h 4348527"/>
              <a:gd name="connsiteX309" fmla="*/ 11853579 w 12196742"/>
              <a:gd name="connsiteY309" fmla="*/ 426791 h 4348527"/>
              <a:gd name="connsiteX310" fmla="*/ 11827023 w 12196742"/>
              <a:gd name="connsiteY310" fmla="*/ 440543 h 4348527"/>
              <a:gd name="connsiteX311" fmla="*/ 11802838 w 12196742"/>
              <a:gd name="connsiteY311" fmla="*/ 440543 h 4348527"/>
              <a:gd name="connsiteX312" fmla="*/ 11790035 w 12196742"/>
              <a:gd name="connsiteY312" fmla="*/ 438172 h 4348527"/>
              <a:gd name="connsiteX313" fmla="*/ 11740716 w 12196742"/>
              <a:gd name="connsiteY313" fmla="*/ 436750 h 4348527"/>
              <a:gd name="connsiteX314" fmla="*/ 11723645 w 12196742"/>
              <a:gd name="connsiteY314" fmla="*/ 431533 h 4348527"/>
              <a:gd name="connsiteX315" fmla="*/ 11680018 w 12196742"/>
              <a:gd name="connsiteY315" fmla="*/ 435327 h 4348527"/>
              <a:gd name="connsiteX316" fmla="*/ 11597504 w 12196742"/>
              <a:gd name="connsiteY316" fmla="*/ 438646 h 4348527"/>
              <a:gd name="connsiteX317" fmla="*/ 11552928 w 12196742"/>
              <a:gd name="connsiteY317" fmla="*/ 466151 h 4348527"/>
              <a:gd name="connsiteX318" fmla="*/ 11518311 w 12196742"/>
              <a:gd name="connsiteY318" fmla="*/ 482748 h 4348527"/>
              <a:gd name="connsiteX319" fmla="*/ 11501713 w 12196742"/>
              <a:gd name="connsiteY319" fmla="*/ 483697 h 4348527"/>
              <a:gd name="connsiteX320" fmla="*/ 11481322 w 12196742"/>
              <a:gd name="connsiteY320" fmla="*/ 496026 h 4348527"/>
              <a:gd name="connsiteX321" fmla="*/ 11468993 w 12196742"/>
              <a:gd name="connsiteY321" fmla="*/ 480377 h 4348527"/>
              <a:gd name="connsiteX322" fmla="*/ 11455240 w 12196742"/>
              <a:gd name="connsiteY322" fmla="*/ 493181 h 4348527"/>
              <a:gd name="connsiteX323" fmla="*/ 11398809 w 12196742"/>
              <a:gd name="connsiteY323" fmla="*/ 478480 h 4348527"/>
              <a:gd name="connsiteX324" fmla="*/ 11329574 w 12196742"/>
              <a:gd name="connsiteY324" fmla="*/ 488439 h 4348527"/>
              <a:gd name="connsiteX325" fmla="*/ 11235206 w 12196742"/>
              <a:gd name="connsiteY325" fmla="*/ 500768 h 4348527"/>
              <a:gd name="connsiteX326" fmla="*/ 11216711 w 12196742"/>
              <a:gd name="connsiteY326" fmla="*/ 502665 h 4348527"/>
              <a:gd name="connsiteX327" fmla="*/ 11146529 w 12196742"/>
              <a:gd name="connsiteY327" fmla="*/ 519263 h 4348527"/>
              <a:gd name="connsiteX328" fmla="*/ 11065913 w 12196742"/>
              <a:gd name="connsiteY328" fmla="*/ 541076 h 4348527"/>
              <a:gd name="connsiteX329" fmla="*/ 11052634 w 12196742"/>
              <a:gd name="connsiteY329" fmla="*/ 549612 h 4348527"/>
              <a:gd name="connsiteX330" fmla="*/ 11027501 w 12196742"/>
              <a:gd name="connsiteY330" fmla="*/ 546767 h 4348527"/>
              <a:gd name="connsiteX331" fmla="*/ 10977709 w 12196742"/>
              <a:gd name="connsiteY331" fmla="*/ 567158 h 4348527"/>
              <a:gd name="connsiteX332" fmla="*/ 10952102 w 12196742"/>
              <a:gd name="connsiteY332" fmla="*/ 569529 h 4348527"/>
              <a:gd name="connsiteX333" fmla="*/ 10887134 w 12196742"/>
              <a:gd name="connsiteY333" fmla="*/ 572849 h 4348527"/>
              <a:gd name="connsiteX334" fmla="*/ 10858681 w 12196742"/>
              <a:gd name="connsiteY334" fmla="*/ 594188 h 4348527"/>
              <a:gd name="connsiteX335" fmla="*/ 10855836 w 12196742"/>
              <a:gd name="connsiteY335" fmla="*/ 597982 h 4348527"/>
              <a:gd name="connsiteX336" fmla="*/ 10782807 w 12196742"/>
              <a:gd name="connsiteY336" fmla="*/ 606043 h 4348527"/>
              <a:gd name="connsiteX337" fmla="*/ 10778065 w 12196742"/>
              <a:gd name="connsiteY337" fmla="*/ 616950 h 4348527"/>
              <a:gd name="connsiteX338" fmla="*/ 10767159 w 12196742"/>
              <a:gd name="connsiteY338" fmla="*/ 623589 h 4348527"/>
              <a:gd name="connsiteX339" fmla="*/ 10737283 w 12196742"/>
              <a:gd name="connsiteY339" fmla="*/ 636867 h 4348527"/>
              <a:gd name="connsiteX340" fmla="*/ 10723057 w 12196742"/>
              <a:gd name="connsiteY340" fmla="*/ 619321 h 4348527"/>
              <a:gd name="connsiteX341" fmla="*/ 10701717 w 12196742"/>
              <a:gd name="connsiteY341" fmla="*/ 631177 h 4348527"/>
              <a:gd name="connsiteX342" fmla="*/ 10650502 w 12196742"/>
              <a:gd name="connsiteY342" fmla="*/ 624538 h 4348527"/>
              <a:gd name="connsiteX343" fmla="*/ 10572257 w 12196742"/>
              <a:gd name="connsiteY343" fmla="*/ 628806 h 4348527"/>
              <a:gd name="connsiteX344" fmla="*/ 10533845 w 12196742"/>
              <a:gd name="connsiteY344" fmla="*/ 647774 h 4348527"/>
              <a:gd name="connsiteX345" fmla="*/ 10485476 w 12196742"/>
              <a:gd name="connsiteY345" fmla="*/ 639713 h 4348527"/>
              <a:gd name="connsiteX346" fmla="*/ 10454179 w 12196742"/>
              <a:gd name="connsiteY346" fmla="*/ 646826 h 4348527"/>
              <a:gd name="connsiteX347" fmla="*/ 10407706 w 12196742"/>
              <a:gd name="connsiteY347" fmla="*/ 665794 h 4348527"/>
              <a:gd name="connsiteX348" fmla="*/ 10370717 w 12196742"/>
              <a:gd name="connsiteY348" fmla="*/ 653939 h 4348527"/>
              <a:gd name="connsiteX349" fmla="*/ 10230824 w 12196742"/>
              <a:gd name="connsiteY349" fmla="*/ 683814 h 4348527"/>
              <a:gd name="connsiteX350" fmla="*/ 10223711 w 12196742"/>
              <a:gd name="connsiteY350" fmla="*/ 679072 h 4348527"/>
              <a:gd name="connsiteX351" fmla="*/ 10171073 w 12196742"/>
              <a:gd name="connsiteY351" fmla="*/ 683814 h 4348527"/>
              <a:gd name="connsiteX352" fmla="*/ 10134085 w 12196742"/>
              <a:gd name="connsiteY352" fmla="*/ 686660 h 4348527"/>
              <a:gd name="connsiteX353" fmla="*/ 10117013 w 12196742"/>
              <a:gd name="connsiteY353" fmla="*/ 671959 h 4348527"/>
              <a:gd name="connsiteX354" fmla="*/ 10238885 w 12196742"/>
              <a:gd name="connsiteY354" fmla="*/ 657258 h 4348527"/>
              <a:gd name="connsiteX355" fmla="*/ 10262123 w 12196742"/>
              <a:gd name="connsiteY355" fmla="*/ 613631 h 4348527"/>
              <a:gd name="connsiteX356" fmla="*/ 10275874 w 12196742"/>
              <a:gd name="connsiteY356" fmla="*/ 637816 h 4348527"/>
              <a:gd name="connsiteX357" fmla="*/ 10306223 w 12196742"/>
              <a:gd name="connsiteY357" fmla="*/ 620270 h 4348527"/>
              <a:gd name="connsiteX358" fmla="*/ 10328038 w 12196742"/>
              <a:gd name="connsiteY358" fmla="*/ 624064 h 4348527"/>
              <a:gd name="connsiteX359" fmla="*/ 10331357 w 12196742"/>
              <a:gd name="connsiteY359" fmla="*/ 608889 h 4348527"/>
              <a:gd name="connsiteX360" fmla="*/ 10336574 w 12196742"/>
              <a:gd name="connsiteY360" fmla="*/ 610311 h 4348527"/>
              <a:gd name="connsiteX361" fmla="*/ 10365026 w 12196742"/>
              <a:gd name="connsiteY361" fmla="*/ 611734 h 4348527"/>
              <a:gd name="connsiteX362" fmla="*/ 10397747 w 12196742"/>
              <a:gd name="connsiteY362" fmla="*/ 595611 h 4348527"/>
              <a:gd name="connsiteX363" fmla="*/ 10405808 w 12196742"/>
              <a:gd name="connsiteY363" fmla="*/ 605569 h 4348527"/>
              <a:gd name="connsiteX364" fmla="*/ 10572732 w 12196742"/>
              <a:gd name="connsiteY364" fmla="*/ 577591 h 4348527"/>
              <a:gd name="connsiteX365" fmla="*/ 10607823 w 12196742"/>
              <a:gd name="connsiteY365" fmla="*/ 576642 h 4348527"/>
              <a:gd name="connsiteX366" fmla="*/ 10629637 w 12196742"/>
              <a:gd name="connsiteY366" fmla="*/ 574271 h 4348527"/>
              <a:gd name="connsiteX367" fmla="*/ 10687964 w 12196742"/>
              <a:gd name="connsiteY367" fmla="*/ 564787 h 4348527"/>
              <a:gd name="connsiteX368" fmla="*/ 10755303 w 12196742"/>
              <a:gd name="connsiteY368" fmla="*/ 554829 h 4348527"/>
              <a:gd name="connsiteX369" fmla="*/ 10767159 w 12196742"/>
              <a:gd name="connsiteY369" fmla="*/ 554829 h 4348527"/>
              <a:gd name="connsiteX370" fmla="*/ 10850146 w 12196742"/>
              <a:gd name="connsiteY370" fmla="*/ 547241 h 4348527"/>
              <a:gd name="connsiteX371" fmla="*/ 10877176 w 12196742"/>
              <a:gd name="connsiteY371" fmla="*/ 525902 h 4348527"/>
              <a:gd name="connsiteX372" fmla="*/ 10887134 w 12196742"/>
              <a:gd name="connsiteY372" fmla="*/ 543447 h 4348527"/>
              <a:gd name="connsiteX373" fmla="*/ 10895670 w 12196742"/>
              <a:gd name="connsiteY373" fmla="*/ 528273 h 4348527"/>
              <a:gd name="connsiteX374" fmla="*/ 10934555 w 12196742"/>
              <a:gd name="connsiteY374" fmla="*/ 533015 h 4348527"/>
              <a:gd name="connsiteX375" fmla="*/ 10956844 w 12196742"/>
              <a:gd name="connsiteY375" fmla="*/ 502665 h 4348527"/>
              <a:gd name="connsiteX376" fmla="*/ 10892825 w 12196742"/>
              <a:gd name="connsiteY376" fmla="*/ 503139 h 4348527"/>
              <a:gd name="connsiteX377" fmla="*/ 10853465 w 12196742"/>
              <a:gd name="connsiteY377" fmla="*/ 514520 h 4348527"/>
              <a:gd name="connsiteX378" fmla="*/ 10836868 w 12196742"/>
              <a:gd name="connsiteY378" fmla="*/ 518788 h 4348527"/>
              <a:gd name="connsiteX379" fmla="*/ 10771426 w 12196742"/>
              <a:gd name="connsiteY379" fmla="*/ 523056 h 4348527"/>
              <a:gd name="connsiteX380" fmla="*/ 10759571 w 12196742"/>
              <a:gd name="connsiteY380" fmla="*/ 521634 h 4348527"/>
              <a:gd name="connsiteX381" fmla="*/ 10748190 w 12196742"/>
              <a:gd name="connsiteY381" fmla="*/ 519737 h 4348527"/>
              <a:gd name="connsiteX382" fmla="*/ 10690810 w 12196742"/>
              <a:gd name="connsiteY382" fmla="*/ 542025 h 4348527"/>
              <a:gd name="connsiteX383" fmla="*/ 10665203 w 12196742"/>
              <a:gd name="connsiteY383" fmla="*/ 522582 h 4348527"/>
              <a:gd name="connsiteX384" fmla="*/ 10635801 w 12196742"/>
              <a:gd name="connsiteY384" fmla="*/ 541076 h 4348527"/>
              <a:gd name="connsiteX385" fmla="*/ 10580793 w 12196742"/>
              <a:gd name="connsiteY385" fmla="*/ 544396 h 4348527"/>
              <a:gd name="connsiteX386" fmla="*/ 10577947 w 12196742"/>
              <a:gd name="connsiteY386" fmla="*/ 539180 h 4348527"/>
              <a:gd name="connsiteX387" fmla="*/ 10608298 w 12196742"/>
              <a:gd name="connsiteY387" fmla="*/ 518314 h 4348527"/>
              <a:gd name="connsiteX388" fmla="*/ 10531949 w 12196742"/>
              <a:gd name="connsiteY388" fmla="*/ 558622 h 4348527"/>
              <a:gd name="connsiteX389" fmla="*/ 10504444 w 12196742"/>
              <a:gd name="connsiteY389" fmla="*/ 533015 h 4348527"/>
              <a:gd name="connsiteX390" fmla="*/ 10391108 w 12196742"/>
              <a:gd name="connsiteY390" fmla="*/ 583281 h 4348527"/>
              <a:gd name="connsiteX391" fmla="*/ 10332780 w 12196742"/>
              <a:gd name="connsiteY391" fmla="*/ 568107 h 4348527"/>
              <a:gd name="connsiteX392" fmla="*/ 10208062 w 12196742"/>
              <a:gd name="connsiteY392" fmla="*/ 585178 h 4348527"/>
              <a:gd name="connsiteX393" fmla="*/ 10181506 w 12196742"/>
              <a:gd name="connsiteY393" fmla="*/ 599879 h 4348527"/>
              <a:gd name="connsiteX394" fmla="*/ 10118910 w 12196742"/>
              <a:gd name="connsiteY394" fmla="*/ 606992 h 4348527"/>
              <a:gd name="connsiteX395" fmla="*/ 10118436 w 12196742"/>
              <a:gd name="connsiteY395" fmla="*/ 601301 h 4348527"/>
              <a:gd name="connsiteX396" fmla="*/ 10089035 w 12196742"/>
              <a:gd name="connsiteY396" fmla="*/ 621218 h 4348527"/>
              <a:gd name="connsiteX397" fmla="*/ 10101839 w 12196742"/>
              <a:gd name="connsiteY397" fmla="*/ 632599 h 4348527"/>
              <a:gd name="connsiteX398" fmla="*/ 10072438 w 12196742"/>
              <a:gd name="connsiteY398" fmla="*/ 649197 h 4348527"/>
              <a:gd name="connsiteX399" fmla="*/ 10074334 w 12196742"/>
              <a:gd name="connsiteY399" fmla="*/ 643506 h 4348527"/>
              <a:gd name="connsiteX400" fmla="*/ 10055366 w 12196742"/>
              <a:gd name="connsiteY400" fmla="*/ 634022 h 4348527"/>
              <a:gd name="connsiteX401" fmla="*/ 10019800 w 12196742"/>
              <a:gd name="connsiteY401" fmla="*/ 671011 h 4348527"/>
              <a:gd name="connsiteX402" fmla="*/ 10116065 w 12196742"/>
              <a:gd name="connsiteY402" fmla="*/ 671011 h 4348527"/>
              <a:gd name="connsiteX403" fmla="*/ 10090457 w 12196742"/>
              <a:gd name="connsiteY403" fmla="*/ 680969 h 4348527"/>
              <a:gd name="connsiteX404" fmla="*/ 10006996 w 12196742"/>
              <a:gd name="connsiteY404" fmla="*/ 706577 h 4348527"/>
              <a:gd name="connsiteX405" fmla="*/ 9983759 w 12196742"/>
              <a:gd name="connsiteY405" fmla="*/ 722226 h 4348527"/>
              <a:gd name="connsiteX406" fmla="*/ 9948193 w 12196742"/>
              <a:gd name="connsiteY406" fmla="*/ 709422 h 4348527"/>
              <a:gd name="connsiteX407" fmla="*/ 9930647 w 12196742"/>
              <a:gd name="connsiteY407" fmla="*/ 712741 h 4348527"/>
              <a:gd name="connsiteX408" fmla="*/ 9889866 w 12196742"/>
              <a:gd name="connsiteY408" fmla="*/ 740246 h 4348527"/>
              <a:gd name="connsiteX409" fmla="*/ 9871846 w 12196742"/>
              <a:gd name="connsiteY409" fmla="*/ 732184 h 4348527"/>
              <a:gd name="connsiteX410" fmla="*/ 9838651 w 12196742"/>
              <a:gd name="connsiteY410" fmla="*/ 728390 h 4348527"/>
              <a:gd name="connsiteX411" fmla="*/ 9778899 w 12196742"/>
              <a:gd name="connsiteY411" fmla="*/ 761111 h 4348527"/>
              <a:gd name="connsiteX412" fmla="*/ 9754241 w 12196742"/>
              <a:gd name="connsiteY412" fmla="*/ 742142 h 4348527"/>
              <a:gd name="connsiteX413" fmla="*/ 9680738 w 12196742"/>
              <a:gd name="connsiteY413" fmla="*/ 755895 h 4348527"/>
              <a:gd name="connsiteX414" fmla="*/ 9594431 w 12196742"/>
              <a:gd name="connsiteY414" fmla="*/ 777234 h 4348527"/>
              <a:gd name="connsiteX415" fmla="*/ 9519031 w 12196742"/>
              <a:gd name="connsiteY415" fmla="*/ 801893 h 4348527"/>
              <a:gd name="connsiteX416" fmla="*/ 9444580 w 12196742"/>
              <a:gd name="connsiteY416" fmla="*/ 813274 h 4348527"/>
              <a:gd name="connsiteX417" fmla="*/ 9412808 w 12196742"/>
              <a:gd name="connsiteY417" fmla="*/ 826552 h 4348527"/>
              <a:gd name="connsiteX418" fmla="*/ 9414231 w 12196742"/>
              <a:gd name="connsiteY418" fmla="*/ 832243 h 4348527"/>
              <a:gd name="connsiteX419" fmla="*/ 9474929 w 12196742"/>
              <a:gd name="connsiteY419" fmla="*/ 823233 h 4348527"/>
              <a:gd name="connsiteX420" fmla="*/ 9506227 w 12196742"/>
              <a:gd name="connsiteY420" fmla="*/ 824655 h 4348527"/>
              <a:gd name="connsiteX421" fmla="*/ 9486311 w 12196742"/>
              <a:gd name="connsiteY421" fmla="*/ 841253 h 4348527"/>
              <a:gd name="connsiteX422" fmla="*/ 9452168 w 12196742"/>
              <a:gd name="connsiteY422" fmla="*/ 839830 h 4348527"/>
              <a:gd name="connsiteX423" fmla="*/ 9393839 w 12196742"/>
              <a:gd name="connsiteY423" fmla="*/ 857376 h 4348527"/>
              <a:gd name="connsiteX424" fmla="*/ 9364912 w 12196742"/>
              <a:gd name="connsiteY424" fmla="*/ 865912 h 4348527"/>
              <a:gd name="connsiteX425" fmla="*/ 9354005 w 12196742"/>
              <a:gd name="connsiteY425" fmla="*/ 880138 h 4348527"/>
              <a:gd name="connsiteX426" fmla="*/ 9359222 w 12196742"/>
              <a:gd name="connsiteY426" fmla="*/ 884880 h 4348527"/>
              <a:gd name="connsiteX427" fmla="*/ 9438415 w 12196742"/>
              <a:gd name="connsiteY427" fmla="*/ 865912 h 4348527"/>
              <a:gd name="connsiteX428" fmla="*/ 9438415 w 12196742"/>
              <a:gd name="connsiteY428" fmla="*/ 886777 h 4348527"/>
              <a:gd name="connsiteX429" fmla="*/ 9483940 w 12196742"/>
              <a:gd name="connsiteY429" fmla="*/ 875870 h 4348527"/>
              <a:gd name="connsiteX430" fmla="*/ 9573092 w 12196742"/>
              <a:gd name="connsiteY430" fmla="*/ 886303 h 4348527"/>
              <a:gd name="connsiteX431" fmla="*/ 9579256 w 12196742"/>
              <a:gd name="connsiteY431" fmla="*/ 911911 h 4348527"/>
              <a:gd name="connsiteX432" fmla="*/ 9506702 w 12196742"/>
              <a:gd name="connsiteY432" fmla="*/ 920446 h 4348527"/>
              <a:gd name="connsiteX433" fmla="*/ 9476352 w 12196742"/>
              <a:gd name="connsiteY433" fmla="*/ 926137 h 4348527"/>
              <a:gd name="connsiteX434" fmla="*/ 9394313 w 12196742"/>
              <a:gd name="connsiteY434" fmla="*/ 946528 h 4348527"/>
              <a:gd name="connsiteX435" fmla="*/ 9394313 w 12196742"/>
              <a:gd name="connsiteY435" fmla="*/ 924240 h 4348527"/>
              <a:gd name="connsiteX436" fmla="*/ 9308007 w 12196742"/>
              <a:gd name="connsiteY436" fmla="*/ 938466 h 4348527"/>
              <a:gd name="connsiteX437" fmla="*/ 9340253 w 12196742"/>
              <a:gd name="connsiteY437" fmla="*/ 914756 h 4348527"/>
              <a:gd name="connsiteX438" fmla="*/ 9349737 w 12196742"/>
              <a:gd name="connsiteY438" fmla="*/ 908117 h 4348527"/>
              <a:gd name="connsiteX439" fmla="*/ 9336460 w 12196742"/>
              <a:gd name="connsiteY439" fmla="*/ 905271 h 4348527"/>
              <a:gd name="connsiteX440" fmla="*/ 9346418 w 12196742"/>
              <a:gd name="connsiteY440" fmla="*/ 896261 h 4348527"/>
              <a:gd name="connsiteX441" fmla="*/ 9328398 w 12196742"/>
              <a:gd name="connsiteY441" fmla="*/ 879664 h 4348527"/>
              <a:gd name="connsiteX442" fmla="*/ 9331243 w 12196742"/>
              <a:gd name="connsiteY442" fmla="*/ 875870 h 4348527"/>
              <a:gd name="connsiteX443" fmla="*/ 9342150 w 12196742"/>
              <a:gd name="connsiteY443" fmla="*/ 882509 h 4348527"/>
              <a:gd name="connsiteX444" fmla="*/ 9348315 w 12196742"/>
              <a:gd name="connsiteY444" fmla="*/ 876345 h 4348527"/>
              <a:gd name="connsiteX445" fmla="*/ 9332666 w 12196742"/>
              <a:gd name="connsiteY445" fmla="*/ 865912 h 4348527"/>
              <a:gd name="connsiteX446" fmla="*/ 9343099 w 12196742"/>
              <a:gd name="connsiteY446" fmla="*/ 853582 h 4348527"/>
              <a:gd name="connsiteX447" fmla="*/ 9329346 w 12196742"/>
              <a:gd name="connsiteY447" fmla="*/ 847418 h 4348527"/>
              <a:gd name="connsiteX448" fmla="*/ 9322707 w 12196742"/>
              <a:gd name="connsiteY448" fmla="*/ 862592 h 4348527"/>
              <a:gd name="connsiteX449" fmla="*/ 9317965 w 12196742"/>
              <a:gd name="connsiteY449" fmla="*/ 861170 h 4348527"/>
              <a:gd name="connsiteX450" fmla="*/ 9318913 w 12196742"/>
              <a:gd name="connsiteY450" fmla="*/ 837459 h 4348527"/>
              <a:gd name="connsiteX451" fmla="*/ 9214113 w 12196742"/>
              <a:gd name="connsiteY451" fmla="*/ 865438 h 4348527"/>
              <a:gd name="connsiteX452" fmla="*/ 9231659 w 12196742"/>
              <a:gd name="connsiteY452" fmla="*/ 866860 h 4348527"/>
              <a:gd name="connsiteX453" fmla="*/ 9221700 w 12196742"/>
              <a:gd name="connsiteY453" fmla="*/ 880612 h 4348527"/>
              <a:gd name="connsiteX454" fmla="*/ 9249204 w 12196742"/>
              <a:gd name="connsiteY454" fmla="*/ 873025 h 4348527"/>
              <a:gd name="connsiteX455" fmla="*/ 9204628 w 12196742"/>
              <a:gd name="connsiteY455" fmla="*/ 876345 h 4348527"/>
              <a:gd name="connsiteX456" fmla="*/ 9199886 w 12196742"/>
              <a:gd name="connsiteY456" fmla="*/ 867334 h 4348527"/>
              <a:gd name="connsiteX457" fmla="*/ 9161001 w 12196742"/>
              <a:gd name="connsiteY457" fmla="*/ 872077 h 4348527"/>
              <a:gd name="connsiteX458" fmla="*/ 9141084 w 12196742"/>
              <a:gd name="connsiteY458" fmla="*/ 891045 h 4348527"/>
              <a:gd name="connsiteX459" fmla="*/ 9121167 w 12196742"/>
              <a:gd name="connsiteY459" fmla="*/ 907643 h 4348527"/>
              <a:gd name="connsiteX460" fmla="*/ 9105518 w 12196742"/>
              <a:gd name="connsiteY460" fmla="*/ 922343 h 4348527"/>
              <a:gd name="connsiteX461" fmla="*/ 9219804 w 12196742"/>
              <a:gd name="connsiteY461" fmla="*/ 902900 h 4348527"/>
              <a:gd name="connsiteX462" fmla="*/ 9221226 w 12196742"/>
              <a:gd name="connsiteY462" fmla="*/ 908117 h 4348527"/>
              <a:gd name="connsiteX463" fmla="*/ 9195144 w 12196742"/>
              <a:gd name="connsiteY463" fmla="*/ 916653 h 4348527"/>
              <a:gd name="connsiteX464" fmla="*/ 9163372 w 12196742"/>
              <a:gd name="connsiteY464" fmla="*/ 952693 h 4348527"/>
              <a:gd name="connsiteX465" fmla="*/ 9163372 w 12196742"/>
              <a:gd name="connsiteY465" fmla="*/ 967868 h 4348527"/>
              <a:gd name="connsiteX466" fmla="*/ 9125435 w 12196742"/>
              <a:gd name="connsiteY466" fmla="*/ 976403 h 4348527"/>
              <a:gd name="connsiteX467" fmla="*/ 9060942 w 12196742"/>
              <a:gd name="connsiteY467" fmla="*/ 982568 h 4348527"/>
              <a:gd name="connsiteX468" fmla="*/ 9045767 w 12196742"/>
              <a:gd name="connsiteY468" fmla="*/ 985413 h 4348527"/>
              <a:gd name="connsiteX469" fmla="*/ 8989811 w 12196742"/>
              <a:gd name="connsiteY469" fmla="*/ 1006753 h 4348527"/>
              <a:gd name="connsiteX470" fmla="*/ 8963729 w 12196742"/>
              <a:gd name="connsiteY470" fmla="*/ 1029041 h 4348527"/>
              <a:gd name="connsiteX471" fmla="*/ 8984120 w 12196742"/>
              <a:gd name="connsiteY471" fmla="*/ 1035206 h 4348527"/>
              <a:gd name="connsiteX472" fmla="*/ 8980800 w 12196742"/>
              <a:gd name="connsiteY472" fmla="*/ 1038999 h 4348527"/>
              <a:gd name="connsiteX473" fmla="*/ 8963729 w 12196742"/>
              <a:gd name="connsiteY473" fmla="*/ 1034257 h 4348527"/>
              <a:gd name="connsiteX474" fmla="*/ 8963254 w 12196742"/>
              <a:gd name="connsiteY474" fmla="*/ 1018134 h 4348527"/>
              <a:gd name="connsiteX475" fmla="*/ 8948080 w 12196742"/>
              <a:gd name="connsiteY475" fmla="*/ 1007701 h 4348527"/>
              <a:gd name="connsiteX476" fmla="*/ 8897813 w 12196742"/>
              <a:gd name="connsiteY476" fmla="*/ 1011021 h 4348527"/>
              <a:gd name="connsiteX477" fmla="*/ 8896864 w 12196742"/>
              <a:gd name="connsiteY477" fmla="*/ 1004856 h 4348527"/>
              <a:gd name="connsiteX478" fmla="*/ 8940492 w 12196742"/>
              <a:gd name="connsiteY478" fmla="*/ 994898 h 4348527"/>
              <a:gd name="connsiteX479" fmla="*/ 8944760 w 12196742"/>
              <a:gd name="connsiteY479" fmla="*/ 975929 h 4348527"/>
              <a:gd name="connsiteX480" fmla="*/ 8903978 w 12196742"/>
              <a:gd name="connsiteY480" fmla="*/ 978774 h 4348527"/>
              <a:gd name="connsiteX481" fmla="*/ 8845176 w 12196742"/>
              <a:gd name="connsiteY481" fmla="*/ 1030464 h 4348527"/>
              <a:gd name="connsiteX482" fmla="*/ 8725200 w 12196742"/>
              <a:gd name="connsiteY482" fmla="*/ 1065081 h 4348527"/>
              <a:gd name="connsiteX483" fmla="*/ 8770724 w 12196742"/>
              <a:gd name="connsiteY483" fmla="*/ 1070297 h 4348527"/>
              <a:gd name="connsiteX484" fmla="*/ 8799651 w 12196742"/>
              <a:gd name="connsiteY484" fmla="*/ 1072194 h 4348527"/>
              <a:gd name="connsiteX485" fmla="*/ 8829527 w 12196742"/>
              <a:gd name="connsiteY485" fmla="*/ 1066504 h 4348527"/>
              <a:gd name="connsiteX486" fmla="*/ 8874103 w 12196742"/>
              <a:gd name="connsiteY486" fmla="*/ 1086895 h 4348527"/>
              <a:gd name="connsiteX487" fmla="*/ 8884535 w 12196742"/>
              <a:gd name="connsiteY487" fmla="*/ 1048958 h 4348527"/>
              <a:gd name="connsiteX488" fmla="*/ 8887380 w 12196742"/>
              <a:gd name="connsiteY488" fmla="*/ 1049432 h 4348527"/>
              <a:gd name="connsiteX489" fmla="*/ 8884061 w 12196742"/>
              <a:gd name="connsiteY489" fmla="*/ 1076462 h 4348527"/>
              <a:gd name="connsiteX490" fmla="*/ 9014943 w 12196742"/>
              <a:gd name="connsiteY490" fmla="*/ 1057968 h 4348527"/>
              <a:gd name="connsiteX491" fmla="*/ 9031541 w 12196742"/>
              <a:gd name="connsiteY491" fmla="*/ 1049432 h 4348527"/>
              <a:gd name="connsiteX492" fmla="*/ 9074694 w 12196742"/>
              <a:gd name="connsiteY492" fmla="*/ 1033309 h 4348527"/>
              <a:gd name="connsiteX493" fmla="*/ 9115477 w 12196742"/>
              <a:gd name="connsiteY493" fmla="*/ 1022402 h 4348527"/>
              <a:gd name="connsiteX494" fmla="*/ 9199886 w 12196742"/>
              <a:gd name="connsiteY494" fmla="*/ 1013392 h 4348527"/>
              <a:gd name="connsiteX495" fmla="*/ 9185186 w 12196742"/>
              <a:gd name="connsiteY495" fmla="*/ 1075988 h 4348527"/>
              <a:gd name="connsiteX496" fmla="*/ 9225494 w 12196742"/>
              <a:gd name="connsiteY496" fmla="*/ 1097802 h 4348527"/>
              <a:gd name="connsiteX497" fmla="*/ 9256318 w 12196742"/>
              <a:gd name="connsiteY497" fmla="*/ 1103018 h 4348527"/>
              <a:gd name="connsiteX498" fmla="*/ 9304213 w 12196742"/>
              <a:gd name="connsiteY498" fmla="*/ 1076936 h 4348527"/>
              <a:gd name="connsiteX499" fmla="*/ 9332192 w 12196742"/>
              <a:gd name="connsiteY499" fmla="*/ 1066504 h 4348527"/>
              <a:gd name="connsiteX500" fmla="*/ 9335511 w 12196742"/>
              <a:gd name="connsiteY500" fmla="*/ 1072194 h 4348527"/>
              <a:gd name="connsiteX501" fmla="*/ 9348789 w 12196742"/>
              <a:gd name="connsiteY501" fmla="*/ 1050381 h 4348527"/>
              <a:gd name="connsiteX502" fmla="*/ 9362541 w 12196742"/>
              <a:gd name="connsiteY502" fmla="*/ 1062236 h 4348527"/>
              <a:gd name="connsiteX503" fmla="*/ 9378665 w 12196742"/>
              <a:gd name="connsiteY503" fmla="*/ 1049906 h 4348527"/>
              <a:gd name="connsiteX504" fmla="*/ 9371077 w 12196742"/>
              <a:gd name="connsiteY504" fmla="*/ 1031886 h 4348527"/>
              <a:gd name="connsiteX505" fmla="*/ 9360644 w 12196742"/>
              <a:gd name="connsiteY505" fmla="*/ 1022876 h 4348527"/>
              <a:gd name="connsiteX506" fmla="*/ 9362541 w 12196742"/>
              <a:gd name="connsiteY506" fmla="*/ 1016237 h 4348527"/>
              <a:gd name="connsiteX507" fmla="*/ 9341676 w 12196742"/>
              <a:gd name="connsiteY507" fmla="*/ 1027144 h 4348527"/>
              <a:gd name="connsiteX508" fmla="*/ 9289038 w 12196742"/>
              <a:gd name="connsiteY508" fmla="*/ 1006279 h 4348527"/>
              <a:gd name="connsiteX509" fmla="*/ 9356376 w 12196742"/>
              <a:gd name="connsiteY509" fmla="*/ 978300 h 4348527"/>
              <a:gd name="connsiteX510" fmla="*/ 9491527 w 12196742"/>
              <a:gd name="connsiteY510" fmla="*/ 959332 h 4348527"/>
              <a:gd name="connsiteX511" fmla="*/ 9493898 w 12196742"/>
              <a:gd name="connsiteY511" fmla="*/ 967393 h 4348527"/>
              <a:gd name="connsiteX512" fmla="*/ 9471610 w 12196742"/>
              <a:gd name="connsiteY512" fmla="*/ 979249 h 4348527"/>
              <a:gd name="connsiteX513" fmla="*/ 9454064 w 12196742"/>
              <a:gd name="connsiteY513" fmla="*/ 1025247 h 4348527"/>
              <a:gd name="connsiteX514" fmla="*/ 9411860 w 12196742"/>
              <a:gd name="connsiteY514" fmla="*/ 1043267 h 4348527"/>
              <a:gd name="connsiteX515" fmla="*/ 9449322 w 12196742"/>
              <a:gd name="connsiteY515" fmla="*/ 1056545 h 4348527"/>
              <a:gd name="connsiteX516" fmla="*/ 9504805 w 12196742"/>
              <a:gd name="connsiteY516" fmla="*/ 1040422 h 4348527"/>
              <a:gd name="connsiteX517" fmla="*/ 9552226 w 12196742"/>
              <a:gd name="connsiteY517" fmla="*/ 1028567 h 4348527"/>
              <a:gd name="connsiteX518" fmla="*/ 9570721 w 12196742"/>
              <a:gd name="connsiteY518" fmla="*/ 1027144 h 4348527"/>
              <a:gd name="connsiteX519" fmla="*/ 9622884 w 12196742"/>
              <a:gd name="connsiteY519" fmla="*/ 1026670 h 4348527"/>
              <a:gd name="connsiteX520" fmla="*/ 9664140 w 12196742"/>
              <a:gd name="connsiteY520" fmla="*/ 1020979 h 4348527"/>
              <a:gd name="connsiteX521" fmla="*/ 9684057 w 12196742"/>
              <a:gd name="connsiteY521" fmla="*/ 1016237 h 4348527"/>
              <a:gd name="connsiteX522" fmla="*/ 9758983 w 12196742"/>
              <a:gd name="connsiteY522" fmla="*/ 1003434 h 4348527"/>
              <a:gd name="connsiteX523" fmla="*/ 9780322 w 12196742"/>
              <a:gd name="connsiteY523" fmla="*/ 998217 h 4348527"/>
              <a:gd name="connsiteX524" fmla="*/ 9867103 w 12196742"/>
              <a:gd name="connsiteY524" fmla="*/ 982094 h 4348527"/>
              <a:gd name="connsiteX525" fmla="*/ 9901721 w 12196742"/>
              <a:gd name="connsiteY525" fmla="*/ 983042 h 4348527"/>
              <a:gd name="connsiteX526" fmla="*/ 9924957 w 12196742"/>
              <a:gd name="connsiteY526" fmla="*/ 976878 h 4348527"/>
              <a:gd name="connsiteX527" fmla="*/ 9968111 w 12196742"/>
              <a:gd name="connsiteY527" fmla="*/ 970239 h 4348527"/>
              <a:gd name="connsiteX528" fmla="*/ 10034974 w 12196742"/>
              <a:gd name="connsiteY528" fmla="*/ 959806 h 4348527"/>
              <a:gd name="connsiteX529" fmla="*/ 10067696 w 12196742"/>
              <a:gd name="connsiteY529" fmla="*/ 954590 h 4348527"/>
              <a:gd name="connsiteX530" fmla="*/ 10197155 w 12196742"/>
              <a:gd name="connsiteY530" fmla="*/ 940837 h 4348527"/>
              <a:gd name="connsiteX531" fmla="*/ 10217546 w 12196742"/>
              <a:gd name="connsiteY531" fmla="*/ 928034 h 4348527"/>
              <a:gd name="connsiteX532" fmla="*/ 10306223 w 12196742"/>
              <a:gd name="connsiteY532" fmla="*/ 919498 h 4348527"/>
              <a:gd name="connsiteX533" fmla="*/ 10374511 w 12196742"/>
              <a:gd name="connsiteY533" fmla="*/ 921395 h 4348527"/>
              <a:gd name="connsiteX534" fmla="*/ 10422880 w 12196742"/>
              <a:gd name="connsiteY534" fmla="*/ 896261 h 4348527"/>
              <a:gd name="connsiteX535" fmla="*/ 10437581 w 12196742"/>
              <a:gd name="connsiteY535" fmla="*/ 895313 h 4348527"/>
              <a:gd name="connsiteX536" fmla="*/ 10498754 w 12196742"/>
              <a:gd name="connsiteY536" fmla="*/ 891519 h 4348527"/>
              <a:gd name="connsiteX537" fmla="*/ 10520568 w 12196742"/>
              <a:gd name="connsiteY537" fmla="*/ 895787 h 4348527"/>
              <a:gd name="connsiteX538" fmla="*/ 10544279 w 12196742"/>
              <a:gd name="connsiteY538" fmla="*/ 893890 h 4348527"/>
              <a:gd name="connsiteX539" fmla="*/ 10593597 w 12196742"/>
              <a:gd name="connsiteY539" fmla="*/ 886777 h 4348527"/>
              <a:gd name="connsiteX540" fmla="*/ 10624420 w 12196742"/>
              <a:gd name="connsiteY540" fmla="*/ 881561 h 4348527"/>
              <a:gd name="connsiteX541" fmla="*/ 10719738 w 12196742"/>
              <a:gd name="connsiteY541" fmla="*/ 864963 h 4348527"/>
              <a:gd name="connsiteX542" fmla="*/ 10770478 w 12196742"/>
              <a:gd name="connsiteY542" fmla="*/ 860221 h 4348527"/>
              <a:gd name="connsiteX543" fmla="*/ 10835445 w 12196742"/>
              <a:gd name="connsiteY543" fmla="*/ 847418 h 4348527"/>
              <a:gd name="connsiteX544" fmla="*/ 10867217 w 12196742"/>
              <a:gd name="connsiteY544" fmla="*/ 844098 h 4348527"/>
              <a:gd name="connsiteX545" fmla="*/ 10846352 w 12196742"/>
              <a:gd name="connsiteY545" fmla="*/ 864489 h 4348527"/>
              <a:gd name="connsiteX546" fmla="*/ 10821218 w 12196742"/>
              <a:gd name="connsiteY546" fmla="*/ 876819 h 4348527"/>
              <a:gd name="connsiteX547" fmla="*/ 10778539 w 12196742"/>
              <a:gd name="connsiteY547" fmla="*/ 885355 h 4348527"/>
              <a:gd name="connsiteX548" fmla="*/ 10767632 w 12196742"/>
              <a:gd name="connsiteY548" fmla="*/ 870654 h 4348527"/>
              <a:gd name="connsiteX549" fmla="*/ 10724953 w 12196742"/>
              <a:gd name="connsiteY549" fmla="*/ 886303 h 4348527"/>
              <a:gd name="connsiteX550" fmla="*/ 10669471 w 12196742"/>
              <a:gd name="connsiteY550" fmla="*/ 903849 h 4348527"/>
              <a:gd name="connsiteX551" fmla="*/ 10650502 w 12196742"/>
              <a:gd name="connsiteY551" fmla="*/ 895787 h 4348527"/>
              <a:gd name="connsiteX552" fmla="*/ 10595968 w 12196742"/>
              <a:gd name="connsiteY552" fmla="*/ 914756 h 4348527"/>
              <a:gd name="connsiteX553" fmla="*/ 10549969 w 12196742"/>
              <a:gd name="connsiteY553" fmla="*/ 927085 h 4348527"/>
              <a:gd name="connsiteX554" fmla="*/ 10542856 w 12196742"/>
              <a:gd name="connsiteY554" fmla="*/ 915704 h 4348527"/>
              <a:gd name="connsiteX555" fmla="*/ 10540485 w 12196742"/>
              <a:gd name="connsiteY555" fmla="*/ 922343 h 4348527"/>
              <a:gd name="connsiteX556" fmla="*/ 10492589 w 12196742"/>
              <a:gd name="connsiteY556" fmla="*/ 928982 h 4348527"/>
              <a:gd name="connsiteX557" fmla="*/ 10472198 w 12196742"/>
              <a:gd name="connsiteY557" fmla="*/ 938466 h 4348527"/>
              <a:gd name="connsiteX558" fmla="*/ 10432839 w 12196742"/>
              <a:gd name="connsiteY558" fmla="*/ 949847 h 4348527"/>
              <a:gd name="connsiteX559" fmla="*/ 10401066 w 12196742"/>
              <a:gd name="connsiteY559" fmla="*/ 957435 h 4348527"/>
              <a:gd name="connsiteX560" fmla="*/ 10271132 w 12196742"/>
              <a:gd name="connsiteY560" fmla="*/ 970239 h 4348527"/>
              <a:gd name="connsiteX561" fmla="*/ 10235092 w 12196742"/>
              <a:gd name="connsiteY561" fmla="*/ 968342 h 4348527"/>
              <a:gd name="connsiteX562" fmla="*/ 10184351 w 12196742"/>
              <a:gd name="connsiteY562" fmla="*/ 974507 h 4348527"/>
              <a:gd name="connsiteX563" fmla="*/ 10150208 w 12196742"/>
              <a:gd name="connsiteY563" fmla="*/ 1009124 h 4348527"/>
              <a:gd name="connsiteX564" fmla="*/ 10126023 w 12196742"/>
              <a:gd name="connsiteY564" fmla="*/ 992527 h 4348527"/>
              <a:gd name="connsiteX565" fmla="*/ 10123178 w 12196742"/>
              <a:gd name="connsiteY565" fmla="*/ 994898 h 4348527"/>
              <a:gd name="connsiteX566" fmla="*/ 10135033 w 12196742"/>
              <a:gd name="connsiteY566" fmla="*/ 1011969 h 4348527"/>
              <a:gd name="connsiteX567" fmla="*/ 10061531 w 12196742"/>
              <a:gd name="connsiteY567" fmla="*/ 1021928 h 4348527"/>
              <a:gd name="connsiteX568" fmla="*/ 10025965 w 12196742"/>
              <a:gd name="connsiteY568" fmla="*/ 1011495 h 4348527"/>
              <a:gd name="connsiteX569" fmla="*/ 10015532 w 12196742"/>
              <a:gd name="connsiteY569" fmla="*/ 1013866 h 4348527"/>
              <a:gd name="connsiteX570" fmla="*/ 9996564 w 12196742"/>
              <a:gd name="connsiteY570" fmla="*/ 1019557 h 4348527"/>
              <a:gd name="connsiteX571" fmla="*/ 9938709 w 12196742"/>
              <a:gd name="connsiteY571" fmla="*/ 1046113 h 4348527"/>
              <a:gd name="connsiteX572" fmla="*/ 9907885 w 12196742"/>
              <a:gd name="connsiteY572" fmla="*/ 1030464 h 4348527"/>
              <a:gd name="connsiteX573" fmla="*/ 9901721 w 12196742"/>
              <a:gd name="connsiteY573" fmla="*/ 1027144 h 4348527"/>
              <a:gd name="connsiteX574" fmla="*/ 9842918 w 12196742"/>
              <a:gd name="connsiteY574" fmla="*/ 1033309 h 4348527"/>
              <a:gd name="connsiteX575" fmla="*/ 9835331 w 12196742"/>
              <a:gd name="connsiteY575" fmla="*/ 1036628 h 4348527"/>
              <a:gd name="connsiteX576" fmla="*/ 9816363 w 12196742"/>
              <a:gd name="connsiteY576" fmla="*/ 1046113 h 4348527"/>
              <a:gd name="connsiteX577" fmla="*/ 9726263 w 12196742"/>
              <a:gd name="connsiteY577" fmla="*/ 1050381 h 4348527"/>
              <a:gd name="connsiteX578" fmla="*/ 9669357 w 12196742"/>
              <a:gd name="connsiteY578" fmla="*/ 1065555 h 4348527"/>
              <a:gd name="connsiteX579" fmla="*/ 9600596 w 12196742"/>
              <a:gd name="connsiteY579" fmla="*/ 1070297 h 4348527"/>
              <a:gd name="connsiteX580" fmla="*/ 9560288 w 12196742"/>
              <a:gd name="connsiteY580" fmla="*/ 1080256 h 4348527"/>
              <a:gd name="connsiteX581" fmla="*/ 9504805 w 12196742"/>
              <a:gd name="connsiteY581" fmla="*/ 1098750 h 4348527"/>
              <a:gd name="connsiteX582" fmla="*/ 9451693 w 12196742"/>
              <a:gd name="connsiteY582" fmla="*/ 1112028 h 4348527"/>
              <a:gd name="connsiteX583" fmla="*/ 9447900 w 12196742"/>
              <a:gd name="connsiteY583" fmla="*/ 1112028 h 4348527"/>
              <a:gd name="connsiteX584" fmla="*/ 9407592 w 12196742"/>
              <a:gd name="connsiteY584" fmla="*/ 1115348 h 4348527"/>
              <a:gd name="connsiteX585" fmla="*/ 9314646 w 12196742"/>
              <a:gd name="connsiteY585" fmla="*/ 1158027 h 4348527"/>
              <a:gd name="connsiteX586" fmla="*/ 9284296 w 12196742"/>
              <a:gd name="connsiteY586" fmla="*/ 1170830 h 4348527"/>
              <a:gd name="connsiteX587" fmla="*/ 9237823 w 12196742"/>
              <a:gd name="connsiteY587" fmla="*/ 1177944 h 4348527"/>
              <a:gd name="connsiteX588" fmla="*/ 9236875 w 12196742"/>
              <a:gd name="connsiteY588" fmla="*/ 1170830 h 4348527"/>
              <a:gd name="connsiteX589" fmla="*/ 9282873 w 12196742"/>
              <a:gd name="connsiteY589" fmla="*/ 1158501 h 4348527"/>
              <a:gd name="connsiteX590" fmla="*/ 9283822 w 12196742"/>
              <a:gd name="connsiteY590" fmla="*/ 1154233 h 4348527"/>
              <a:gd name="connsiteX591" fmla="*/ 9250153 w 12196742"/>
              <a:gd name="connsiteY591" fmla="*/ 1143326 h 4348527"/>
              <a:gd name="connsiteX592" fmla="*/ 9316068 w 12196742"/>
              <a:gd name="connsiteY592" fmla="*/ 1119616 h 4348527"/>
              <a:gd name="connsiteX593" fmla="*/ 9280976 w 12196742"/>
              <a:gd name="connsiteY593" fmla="*/ 1113451 h 4348527"/>
              <a:gd name="connsiteX594" fmla="*/ 9171434 w 12196742"/>
              <a:gd name="connsiteY594" fmla="*/ 1127203 h 4348527"/>
              <a:gd name="connsiteX595" fmla="*/ 9151517 w 12196742"/>
              <a:gd name="connsiteY595" fmla="*/ 1115822 h 4348527"/>
              <a:gd name="connsiteX596" fmla="*/ 9076117 w 12196742"/>
              <a:gd name="connsiteY596" fmla="*/ 1143326 h 4348527"/>
              <a:gd name="connsiteX597" fmla="*/ 9050983 w 12196742"/>
              <a:gd name="connsiteY597" fmla="*/ 1154707 h 4348527"/>
              <a:gd name="connsiteX598" fmla="*/ 8976058 w 12196742"/>
              <a:gd name="connsiteY598" fmla="*/ 1179841 h 4348527"/>
              <a:gd name="connsiteX599" fmla="*/ 8972264 w 12196742"/>
              <a:gd name="connsiteY599" fmla="*/ 1174150 h 4348527"/>
              <a:gd name="connsiteX600" fmla="*/ 8986017 w 12196742"/>
              <a:gd name="connsiteY600" fmla="*/ 1152810 h 4348527"/>
              <a:gd name="connsiteX601" fmla="*/ 8990759 w 12196742"/>
              <a:gd name="connsiteY601" fmla="*/ 1143326 h 4348527"/>
              <a:gd name="connsiteX602" fmla="*/ 8979852 w 12196742"/>
              <a:gd name="connsiteY602" fmla="*/ 1141429 h 4348527"/>
              <a:gd name="connsiteX603" fmla="*/ 8945709 w 12196742"/>
              <a:gd name="connsiteY603" fmla="*/ 1136687 h 4348527"/>
              <a:gd name="connsiteX604" fmla="*/ 8952348 w 12196742"/>
              <a:gd name="connsiteY604" fmla="*/ 1120090 h 4348527"/>
              <a:gd name="connsiteX605" fmla="*/ 8899236 w 12196742"/>
              <a:gd name="connsiteY605" fmla="*/ 1137636 h 4348527"/>
              <a:gd name="connsiteX606" fmla="*/ 8866989 w 12196742"/>
              <a:gd name="connsiteY606" fmla="*/ 1142378 h 4348527"/>
              <a:gd name="connsiteX607" fmla="*/ 8832372 w 12196742"/>
              <a:gd name="connsiteY607" fmla="*/ 1165140 h 4348527"/>
              <a:gd name="connsiteX608" fmla="*/ 8802971 w 12196742"/>
              <a:gd name="connsiteY608" fmla="*/ 1180789 h 4348527"/>
              <a:gd name="connsiteX609" fmla="*/ 8711922 w 12196742"/>
              <a:gd name="connsiteY609" fmla="*/ 1209716 h 4348527"/>
              <a:gd name="connsiteX610" fmla="*/ 8738003 w 12196742"/>
              <a:gd name="connsiteY610" fmla="*/ 1216829 h 4348527"/>
              <a:gd name="connsiteX611" fmla="*/ 8708128 w 12196742"/>
              <a:gd name="connsiteY611" fmla="*/ 1226313 h 4348527"/>
              <a:gd name="connsiteX612" fmla="*/ 8675408 w 12196742"/>
              <a:gd name="connsiteY612" fmla="*/ 1233901 h 4348527"/>
              <a:gd name="connsiteX613" fmla="*/ 8691531 w 12196742"/>
              <a:gd name="connsiteY613" fmla="*/ 1220149 h 4348527"/>
              <a:gd name="connsiteX614" fmla="*/ 8650274 w 12196742"/>
              <a:gd name="connsiteY614" fmla="*/ 1225365 h 4348527"/>
              <a:gd name="connsiteX615" fmla="*/ 8624192 w 12196742"/>
              <a:gd name="connsiteY615" fmla="*/ 1232004 h 4348527"/>
              <a:gd name="connsiteX616" fmla="*/ 8611389 w 12196742"/>
              <a:gd name="connsiteY616" fmla="*/ 1230581 h 4348527"/>
              <a:gd name="connsiteX617" fmla="*/ 8608070 w 12196742"/>
              <a:gd name="connsiteY617" fmla="*/ 1242911 h 4348527"/>
              <a:gd name="connsiteX618" fmla="*/ 8604750 w 12196742"/>
              <a:gd name="connsiteY618" fmla="*/ 1258560 h 4348527"/>
              <a:gd name="connsiteX619" fmla="*/ 8599059 w 12196742"/>
              <a:gd name="connsiteY619" fmla="*/ 1257611 h 4348527"/>
              <a:gd name="connsiteX620" fmla="*/ 8595266 w 12196742"/>
              <a:gd name="connsiteY620" fmla="*/ 1235798 h 4348527"/>
              <a:gd name="connsiteX621" fmla="*/ 8584359 w 12196742"/>
              <a:gd name="connsiteY621" fmla="*/ 1265673 h 4348527"/>
              <a:gd name="connsiteX622" fmla="*/ 8568236 w 12196742"/>
              <a:gd name="connsiteY622" fmla="*/ 1250972 h 4348527"/>
              <a:gd name="connsiteX623" fmla="*/ 8550215 w 12196742"/>
              <a:gd name="connsiteY623" fmla="*/ 1240540 h 4348527"/>
              <a:gd name="connsiteX624" fmla="*/ 8543102 w 12196742"/>
              <a:gd name="connsiteY624" fmla="*/ 1267096 h 4348527"/>
              <a:gd name="connsiteX625" fmla="*/ 8503268 w 12196742"/>
              <a:gd name="connsiteY625" fmla="*/ 1278002 h 4348527"/>
              <a:gd name="connsiteX626" fmla="*/ 8485723 w 12196742"/>
              <a:gd name="connsiteY626" fmla="*/ 1284167 h 4348527"/>
              <a:gd name="connsiteX627" fmla="*/ 8471496 w 12196742"/>
              <a:gd name="connsiteY627" fmla="*/ 1296971 h 4348527"/>
              <a:gd name="connsiteX628" fmla="*/ 8485723 w 12196742"/>
              <a:gd name="connsiteY628" fmla="*/ 1308352 h 4348527"/>
              <a:gd name="connsiteX629" fmla="*/ 8491413 w 12196742"/>
              <a:gd name="connsiteY629" fmla="*/ 1309301 h 4348527"/>
              <a:gd name="connsiteX630" fmla="*/ 8523660 w 12196742"/>
              <a:gd name="connsiteY630" fmla="*/ 1291280 h 4348527"/>
              <a:gd name="connsiteX631" fmla="*/ 8563494 w 12196742"/>
              <a:gd name="connsiteY631" fmla="*/ 1314517 h 4348527"/>
              <a:gd name="connsiteX632" fmla="*/ 8526505 w 12196742"/>
              <a:gd name="connsiteY632" fmla="*/ 1347238 h 4348527"/>
              <a:gd name="connsiteX633" fmla="*/ 8507536 w 12196742"/>
              <a:gd name="connsiteY633" fmla="*/ 1353876 h 4348527"/>
              <a:gd name="connsiteX634" fmla="*/ 8525557 w 12196742"/>
              <a:gd name="connsiteY634" fmla="*/ 1360515 h 4348527"/>
              <a:gd name="connsiteX635" fmla="*/ 8522711 w 12196742"/>
              <a:gd name="connsiteY635" fmla="*/ 1367154 h 4348527"/>
              <a:gd name="connsiteX636" fmla="*/ 8478135 w 12196742"/>
              <a:gd name="connsiteY636" fmla="*/ 1382329 h 4348527"/>
              <a:gd name="connsiteX637" fmla="*/ 8422178 w 12196742"/>
              <a:gd name="connsiteY637" fmla="*/ 1405091 h 4348527"/>
              <a:gd name="connsiteX638" fmla="*/ 8343933 w 12196742"/>
              <a:gd name="connsiteY638" fmla="*/ 1442554 h 4348527"/>
              <a:gd name="connsiteX639" fmla="*/ 8331130 w 12196742"/>
              <a:gd name="connsiteY639" fmla="*/ 1451564 h 4348527"/>
              <a:gd name="connsiteX640" fmla="*/ 8300306 w 12196742"/>
              <a:gd name="connsiteY640" fmla="*/ 1470533 h 4348527"/>
              <a:gd name="connsiteX641" fmla="*/ 8365747 w 12196742"/>
              <a:gd name="connsiteY641" fmla="*/ 1466265 h 4348527"/>
              <a:gd name="connsiteX642" fmla="*/ 8321645 w 12196742"/>
              <a:gd name="connsiteY642" fmla="*/ 1482862 h 4348527"/>
              <a:gd name="connsiteX643" fmla="*/ 8298409 w 12196742"/>
              <a:gd name="connsiteY643" fmla="*/ 1486656 h 4348527"/>
              <a:gd name="connsiteX644" fmla="*/ 8263791 w 12196742"/>
              <a:gd name="connsiteY644" fmla="*/ 1498037 h 4348527"/>
              <a:gd name="connsiteX645" fmla="*/ 8213999 w 12196742"/>
              <a:gd name="connsiteY645" fmla="*/ 1509892 h 4348527"/>
              <a:gd name="connsiteX646" fmla="*/ 8161836 w 12196742"/>
              <a:gd name="connsiteY646" fmla="*/ 1522222 h 4348527"/>
              <a:gd name="connsiteX647" fmla="*/ 8153300 w 12196742"/>
              <a:gd name="connsiteY647" fmla="*/ 1506099 h 4348527"/>
              <a:gd name="connsiteX648" fmla="*/ 8136229 w 12196742"/>
              <a:gd name="connsiteY648" fmla="*/ 1532180 h 4348527"/>
              <a:gd name="connsiteX649" fmla="*/ 8126270 w 12196742"/>
              <a:gd name="connsiteY649" fmla="*/ 1518428 h 4348527"/>
              <a:gd name="connsiteX650" fmla="*/ 8114889 w 12196742"/>
              <a:gd name="connsiteY650" fmla="*/ 1518428 h 4348527"/>
              <a:gd name="connsiteX651" fmla="*/ 8066993 w 12196742"/>
              <a:gd name="connsiteY651" fmla="*/ 1538345 h 4348527"/>
              <a:gd name="connsiteX652" fmla="*/ 8050396 w 12196742"/>
              <a:gd name="connsiteY652" fmla="*/ 1545933 h 4348527"/>
              <a:gd name="connsiteX653" fmla="*/ 8041860 w 12196742"/>
              <a:gd name="connsiteY653" fmla="*/ 1539768 h 4348527"/>
              <a:gd name="connsiteX654" fmla="*/ 7966934 w 12196742"/>
              <a:gd name="connsiteY654" fmla="*/ 1571066 h 4348527"/>
              <a:gd name="connsiteX655" fmla="*/ 7948440 w 12196742"/>
              <a:gd name="connsiteY655" fmla="*/ 1569169 h 4348527"/>
              <a:gd name="connsiteX656" fmla="*/ 7905287 w 12196742"/>
              <a:gd name="connsiteY656" fmla="*/ 1577705 h 4348527"/>
              <a:gd name="connsiteX657" fmla="*/ 7894854 w 12196742"/>
              <a:gd name="connsiteY657" fmla="*/ 1588137 h 4348527"/>
              <a:gd name="connsiteX658" fmla="*/ 7778672 w 12196742"/>
              <a:gd name="connsiteY658" fmla="*/ 1661166 h 4348527"/>
              <a:gd name="connsiteX659" fmla="*/ 7729354 w 12196742"/>
              <a:gd name="connsiteY659" fmla="*/ 1689145 h 4348527"/>
              <a:gd name="connsiteX660" fmla="*/ 7624079 w 12196742"/>
              <a:gd name="connsiteY660" fmla="*/ 1728979 h 4348527"/>
              <a:gd name="connsiteX661" fmla="*/ 7609853 w 12196742"/>
              <a:gd name="connsiteY661" fmla="*/ 1738937 h 4348527"/>
              <a:gd name="connsiteX662" fmla="*/ 7619337 w 12196742"/>
              <a:gd name="connsiteY662" fmla="*/ 1762173 h 4348527"/>
              <a:gd name="connsiteX663" fmla="*/ 7592307 w 12196742"/>
              <a:gd name="connsiteY663" fmla="*/ 1825244 h 4348527"/>
              <a:gd name="connsiteX664" fmla="*/ 7590884 w 12196742"/>
              <a:gd name="connsiteY664" fmla="*/ 1801533 h 4348527"/>
              <a:gd name="connsiteX665" fmla="*/ 7585668 w 12196742"/>
              <a:gd name="connsiteY665" fmla="*/ 1799636 h 4348527"/>
              <a:gd name="connsiteX666" fmla="*/ 7549627 w 12196742"/>
              <a:gd name="connsiteY666" fmla="*/ 1830934 h 4348527"/>
              <a:gd name="connsiteX667" fmla="*/ 7560061 w 12196742"/>
              <a:gd name="connsiteY667" fmla="*/ 1807224 h 4348527"/>
              <a:gd name="connsiteX668" fmla="*/ 7572864 w 12196742"/>
              <a:gd name="connsiteY668" fmla="*/ 1766441 h 4348527"/>
              <a:gd name="connsiteX669" fmla="*/ 7577132 w 12196742"/>
              <a:gd name="connsiteY669" fmla="*/ 1742256 h 4348527"/>
              <a:gd name="connsiteX670" fmla="*/ 7482290 w 12196742"/>
              <a:gd name="connsiteY670" fmla="*/ 1790152 h 4348527"/>
              <a:gd name="connsiteX671" fmla="*/ 7484187 w 12196742"/>
              <a:gd name="connsiteY671" fmla="*/ 1794420 h 4348527"/>
              <a:gd name="connsiteX672" fmla="*/ 7469485 w 12196742"/>
              <a:gd name="connsiteY672" fmla="*/ 1787781 h 4348527"/>
              <a:gd name="connsiteX673" fmla="*/ 7437239 w 12196742"/>
              <a:gd name="connsiteY673" fmla="*/ 1815759 h 4348527"/>
              <a:gd name="connsiteX674" fmla="*/ 7385550 w 12196742"/>
              <a:gd name="connsiteY674" fmla="*/ 1829986 h 4348527"/>
              <a:gd name="connsiteX675" fmla="*/ 7365633 w 12196742"/>
              <a:gd name="connsiteY675" fmla="*/ 1835676 h 4348527"/>
              <a:gd name="connsiteX676" fmla="*/ 7358520 w 12196742"/>
              <a:gd name="connsiteY676" fmla="*/ 1860335 h 4348527"/>
              <a:gd name="connsiteX677" fmla="*/ 7337181 w 12196742"/>
              <a:gd name="connsiteY677" fmla="*/ 1846583 h 4348527"/>
              <a:gd name="connsiteX678" fmla="*/ 7322480 w 12196742"/>
              <a:gd name="connsiteY678" fmla="*/ 1877881 h 4348527"/>
              <a:gd name="connsiteX679" fmla="*/ 7289759 w 12196742"/>
              <a:gd name="connsiteY679" fmla="*/ 1877881 h 4348527"/>
              <a:gd name="connsiteX680" fmla="*/ 7215782 w 12196742"/>
              <a:gd name="connsiteY680" fmla="*/ 1892108 h 4348527"/>
              <a:gd name="connsiteX681" fmla="*/ 7263678 w 12196742"/>
              <a:gd name="connsiteY681" fmla="*/ 1868397 h 4348527"/>
              <a:gd name="connsiteX682" fmla="*/ 7257513 w 12196742"/>
              <a:gd name="connsiteY682" fmla="*/ 1858438 h 4348527"/>
              <a:gd name="connsiteX683" fmla="*/ 7186381 w 12196742"/>
              <a:gd name="connsiteY683" fmla="*/ 1895901 h 4348527"/>
              <a:gd name="connsiteX684" fmla="*/ 7151289 w 12196742"/>
              <a:gd name="connsiteY684" fmla="*/ 1932416 h 4348527"/>
              <a:gd name="connsiteX685" fmla="*/ 7141331 w 12196742"/>
              <a:gd name="connsiteY685" fmla="*/ 1905860 h 4348527"/>
              <a:gd name="connsiteX686" fmla="*/ 7110507 w 12196742"/>
              <a:gd name="connsiteY686" fmla="*/ 1938106 h 4348527"/>
              <a:gd name="connsiteX687" fmla="*/ 7015190 w 12196742"/>
              <a:gd name="connsiteY687" fmla="*/ 1970827 h 4348527"/>
              <a:gd name="connsiteX688" fmla="*/ 6923667 w 12196742"/>
              <a:gd name="connsiteY688" fmla="*/ 2013506 h 4348527"/>
              <a:gd name="connsiteX689" fmla="*/ 6910390 w 12196742"/>
              <a:gd name="connsiteY689" fmla="*/ 2029155 h 4348527"/>
              <a:gd name="connsiteX690" fmla="*/ 6931254 w 12196742"/>
              <a:gd name="connsiteY690" fmla="*/ 2029155 h 4348527"/>
              <a:gd name="connsiteX691" fmla="*/ 6963501 w 12196742"/>
              <a:gd name="connsiteY691" fmla="*/ 2028681 h 4348527"/>
              <a:gd name="connsiteX692" fmla="*/ 6992902 w 12196742"/>
              <a:gd name="connsiteY692" fmla="*/ 2002125 h 4348527"/>
              <a:gd name="connsiteX693" fmla="*/ 7030839 w 12196742"/>
              <a:gd name="connsiteY693" fmla="*/ 2017300 h 4348527"/>
              <a:gd name="connsiteX694" fmla="*/ 7069251 w 12196742"/>
              <a:gd name="connsiteY694" fmla="*/ 2000702 h 4348527"/>
              <a:gd name="connsiteX695" fmla="*/ 7181639 w 12196742"/>
              <a:gd name="connsiteY695" fmla="*/ 1968456 h 4348527"/>
              <a:gd name="connsiteX696" fmla="*/ 7225266 w 12196742"/>
              <a:gd name="connsiteY696" fmla="*/ 1950910 h 4348527"/>
              <a:gd name="connsiteX697" fmla="*/ 7249451 w 12196742"/>
              <a:gd name="connsiteY697" fmla="*/ 1947116 h 4348527"/>
              <a:gd name="connsiteX698" fmla="*/ 7283594 w 12196742"/>
              <a:gd name="connsiteY698" fmla="*/ 1946168 h 4348527"/>
              <a:gd name="connsiteX699" fmla="*/ 7345716 w 12196742"/>
              <a:gd name="connsiteY699" fmla="*/ 1937632 h 4348527"/>
              <a:gd name="connsiteX700" fmla="*/ 7410684 w 12196742"/>
              <a:gd name="connsiteY700" fmla="*/ 1912973 h 4348527"/>
              <a:gd name="connsiteX701" fmla="*/ 7469960 w 12196742"/>
              <a:gd name="connsiteY701" fmla="*/ 1908705 h 4348527"/>
              <a:gd name="connsiteX702" fmla="*/ 7460001 w 12196742"/>
              <a:gd name="connsiteY702" fmla="*/ 1893530 h 4348527"/>
              <a:gd name="connsiteX703" fmla="*/ 7509794 w 12196742"/>
              <a:gd name="connsiteY703" fmla="*/ 1890685 h 4348527"/>
              <a:gd name="connsiteX704" fmla="*/ 7554844 w 12196742"/>
              <a:gd name="connsiteY704" fmla="*/ 1884520 h 4348527"/>
              <a:gd name="connsiteX705" fmla="*/ 7570019 w 12196742"/>
              <a:gd name="connsiteY705" fmla="*/ 1879304 h 4348527"/>
              <a:gd name="connsiteX706" fmla="*/ 7588513 w 12196742"/>
              <a:gd name="connsiteY706" fmla="*/ 1866974 h 4348527"/>
              <a:gd name="connsiteX707" fmla="*/ 7654428 w 12196742"/>
              <a:gd name="connsiteY707" fmla="*/ 1849903 h 4348527"/>
              <a:gd name="connsiteX708" fmla="*/ 7689520 w 12196742"/>
              <a:gd name="connsiteY708" fmla="*/ 1846583 h 4348527"/>
              <a:gd name="connsiteX709" fmla="*/ 7763972 w 12196742"/>
              <a:gd name="connsiteY709" fmla="*/ 1815285 h 4348527"/>
              <a:gd name="connsiteX710" fmla="*/ 7827516 w 12196742"/>
              <a:gd name="connsiteY710" fmla="*/ 1803904 h 4348527"/>
              <a:gd name="connsiteX711" fmla="*/ 7842691 w 12196742"/>
              <a:gd name="connsiteY711" fmla="*/ 1810543 h 4348527"/>
              <a:gd name="connsiteX712" fmla="*/ 7897699 w 12196742"/>
              <a:gd name="connsiteY712" fmla="*/ 1787781 h 4348527"/>
              <a:gd name="connsiteX713" fmla="*/ 7946069 w 12196742"/>
              <a:gd name="connsiteY713" fmla="*/ 1774503 h 4348527"/>
              <a:gd name="connsiteX714" fmla="*/ 7971677 w 12196742"/>
              <a:gd name="connsiteY714" fmla="*/ 1771183 h 4348527"/>
              <a:gd name="connsiteX715" fmla="*/ 8013882 w 12196742"/>
              <a:gd name="connsiteY715" fmla="*/ 1756957 h 4348527"/>
              <a:gd name="connsiteX716" fmla="*/ 8013882 w 12196742"/>
              <a:gd name="connsiteY716" fmla="*/ 1761699 h 4348527"/>
              <a:gd name="connsiteX717" fmla="*/ 8073158 w 12196742"/>
              <a:gd name="connsiteY717" fmla="*/ 1761699 h 4348527"/>
              <a:gd name="connsiteX718" fmla="*/ 8064622 w 12196742"/>
              <a:gd name="connsiteY718" fmla="*/ 1779719 h 4348527"/>
              <a:gd name="connsiteX719" fmla="*/ 7799538 w 12196742"/>
              <a:gd name="connsiteY719" fmla="*/ 1847532 h 4348527"/>
              <a:gd name="connsiteX720" fmla="*/ 7766817 w 12196742"/>
              <a:gd name="connsiteY720" fmla="*/ 1824769 h 4348527"/>
              <a:gd name="connsiteX721" fmla="*/ 7772507 w 12196742"/>
              <a:gd name="connsiteY721" fmla="*/ 1855119 h 4348527"/>
              <a:gd name="connsiteX722" fmla="*/ 7496990 w 12196742"/>
              <a:gd name="connsiteY722" fmla="*/ 1921035 h 4348527"/>
              <a:gd name="connsiteX723" fmla="*/ 7489877 w 12196742"/>
              <a:gd name="connsiteY723" fmla="*/ 1899695 h 4348527"/>
              <a:gd name="connsiteX724" fmla="*/ 7484661 w 12196742"/>
              <a:gd name="connsiteY724" fmla="*/ 1971301 h 4348527"/>
              <a:gd name="connsiteX725" fmla="*/ 7579503 w 12196742"/>
              <a:gd name="connsiteY725" fmla="*/ 1954229 h 4348527"/>
              <a:gd name="connsiteX726" fmla="*/ 7597049 w 12196742"/>
              <a:gd name="connsiteY726" fmla="*/ 1921509 h 4348527"/>
              <a:gd name="connsiteX727" fmla="*/ 7737415 w 12196742"/>
              <a:gd name="connsiteY727" fmla="*/ 1889736 h 4348527"/>
              <a:gd name="connsiteX728" fmla="*/ 7763497 w 12196742"/>
              <a:gd name="connsiteY728" fmla="*/ 1903489 h 4348527"/>
              <a:gd name="connsiteX729" fmla="*/ 7770136 w 12196742"/>
              <a:gd name="connsiteY729" fmla="*/ 1907757 h 4348527"/>
              <a:gd name="connsiteX730" fmla="*/ 7808547 w 12196742"/>
              <a:gd name="connsiteY730" fmla="*/ 1911550 h 4348527"/>
              <a:gd name="connsiteX731" fmla="*/ 7820877 w 12196742"/>
              <a:gd name="connsiteY731" fmla="*/ 1915344 h 4348527"/>
              <a:gd name="connsiteX732" fmla="*/ 7860237 w 12196742"/>
              <a:gd name="connsiteY732" fmla="*/ 1908705 h 4348527"/>
              <a:gd name="connsiteX733" fmla="*/ 7862608 w 12196742"/>
              <a:gd name="connsiteY733" fmla="*/ 1916767 h 4348527"/>
              <a:gd name="connsiteX734" fmla="*/ 7825145 w 12196742"/>
              <a:gd name="connsiteY734" fmla="*/ 1928148 h 4348527"/>
              <a:gd name="connsiteX735" fmla="*/ 7796692 w 12196742"/>
              <a:gd name="connsiteY735" fmla="*/ 1944745 h 4348527"/>
              <a:gd name="connsiteX736" fmla="*/ 7765868 w 12196742"/>
              <a:gd name="connsiteY736" fmla="*/ 1951858 h 4348527"/>
              <a:gd name="connsiteX737" fmla="*/ 7735993 w 12196742"/>
              <a:gd name="connsiteY737" fmla="*/ 1950436 h 4348527"/>
              <a:gd name="connsiteX738" fmla="*/ 7715602 w 12196742"/>
              <a:gd name="connsiteY738" fmla="*/ 1957549 h 4348527"/>
              <a:gd name="connsiteX739" fmla="*/ 7694262 w 12196742"/>
              <a:gd name="connsiteY739" fmla="*/ 1970353 h 4348527"/>
              <a:gd name="connsiteX740" fmla="*/ 7709912 w 12196742"/>
              <a:gd name="connsiteY740" fmla="*/ 1941426 h 4348527"/>
              <a:gd name="connsiteX741" fmla="*/ 7727457 w 12196742"/>
              <a:gd name="connsiteY741" fmla="*/ 1924828 h 4348527"/>
              <a:gd name="connsiteX742" fmla="*/ 7663913 w 12196742"/>
              <a:gd name="connsiteY742" fmla="*/ 1950436 h 4348527"/>
              <a:gd name="connsiteX743" fmla="*/ 7641151 w 12196742"/>
              <a:gd name="connsiteY743" fmla="*/ 1967982 h 4348527"/>
              <a:gd name="connsiteX744" fmla="*/ 7635460 w 12196742"/>
              <a:gd name="connsiteY744" fmla="*/ 1973198 h 4348527"/>
              <a:gd name="connsiteX745" fmla="*/ 7621708 w 12196742"/>
              <a:gd name="connsiteY745" fmla="*/ 1971775 h 4348527"/>
              <a:gd name="connsiteX746" fmla="*/ 7630718 w 12196742"/>
              <a:gd name="connsiteY746" fmla="*/ 1987424 h 4348527"/>
              <a:gd name="connsiteX747" fmla="*/ 7584245 w 12196742"/>
              <a:gd name="connsiteY747" fmla="*/ 1987424 h 4348527"/>
              <a:gd name="connsiteX748" fmla="*/ 7562906 w 12196742"/>
              <a:gd name="connsiteY748" fmla="*/ 2010186 h 4348527"/>
              <a:gd name="connsiteX749" fmla="*/ 7506000 w 12196742"/>
              <a:gd name="connsiteY749" fmla="*/ 2002599 h 4348527"/>
              <a:gd name="connsiteX750" fmla="*/ 7478496 w 12196742"/>
              <a:gd name="connsiteY750" fmla="*/ 2029155 h 4348527"/>
              <a:gd name="connsiteX751" fmla="*/ 7457630 w 12196742"/>
              <a:gd name="connsiteY751" fmla="*/ 2043856 h 4348527"/>
              <a:gd name="connsiteX752" fmla="*/ 7434868 w 12196742"/>
              <a:gd name="connsiteY752" fmla="*/ 2051443 h 4348527"/>
              <a:gd name="connsiteX753" fmla="*/ 7364685 w 12196742"/>
              <a:gd name="connsiteY753" fmla="*/ 2071360 h 4348527"/>
              <a:gd name="connsiteX754" fmla="*/ 7299244 w 12196742"/>
              <a:gd name="connsiteY754" fmla="*/ 2086535 h 4348527"/>
              <a:gd name="connsiteX755" fmla="*/ 7288337 w 12196742"/>
              <a:gd name="connsiteY755" fmla="*/ 2096019 h 4348527"/>
              <a:gd name="connsiteX756" fmla="*/ 7263203 w 12196742"/>
              <a:gd name="connsiteY756" fmla="*/ 2107400 h 4348527"/>
              <a:gd name="connsiteX757" fmla="*/ 7239018 w 12196742"/>
              <a:gd name="connsiteY757" fmla="*/ 2118307 h 4348527"/>
              <a:gd name="connsiteX758" fmla="*/ 7230008 w 12196742"/>
              <a:gd name="connsiteY758" fmla="*/ 2123049 h 4348527"/>
              <a:gd name="connsiteX759" fmla="*/ 7160773 w 12196742"/>
              <a:gd name="connsiteY759" fmla="*/ 2140595 h 4348527"/>
              <a:gd name="connsiteX760" fmla="*/ 7146073 w 12196742"/>
              <a:gd name="connsiteY760" fmla="*/ 2135853 h 4348527"/>
              <a:gd name="connsiteX761" fmla="*/ 7155557 w 12196742"/>
              <a:gd name="connsiteY761" fmla="*/ 2154347 h 4348527"/>
              <a:gd name="connsiteX762" fmla="*/ 7124733 w 12196742"/>
              <a:gd name="connsiteY762" fmla="*/ 2154347 h 4348527"/>
              <a:gd name="connsiteX763" fmla="*/ 7082528 w 12196742"/>
              <a:gd name="connsiteY763" fmla="*/ 2164306 h 4348527"/>
              <a:gd name="connsiteX764" fmla="*/ 7064983 w 12196742"/>
              <a:gd name="connsiteY764" fmla="*/ 2170470 h 4348527"/>
              <a:gd name="connsiteX765" fmla="*/ 7029417 w 12196742"/>
              <a:gd name="connsiteY765" fmla="*/ 2178532 h 4348527"/>
              <a:gd name="connsiteX766" fmla="*/ 6985315 w 12196742"/>
              <a:gd name="connsiteY766" fmla="*/ 2180429 h 4348527"/>
              <a:gd name="connsiteX767" fmla="*/ 6937894 w 12196742"/>
              <a:gd name="connsiteY767" fmla="*/ 2200820 h 4348527"/>
              <a:gd name="connsiteX768" fmla="*/ 6919874 w 12196742"/>
              <a:gd name="connsiteY768" fmla="*/ 2192284 h 4348527"/>
              <a:gd name="connsiteX769" fmla="*/ 6878617 w 12196742"/>
              <a:gd name="connsiteY769" fmla="*/ 2233066 h 4348527"/>
              <a:gd name="connsiteX770" fmla="*/ 6853484 w 12196742"/>
              <a:gd name="connsiteY770" fmla="*/ 2240654 h 4348527"/>
              <a:gd name="connsiteX771" fmla="*/ 6844948 w 12196742"/>
              <a:gd name="connsiteY771" fmla="*/ 2274323 h 4348527"/>
              <a:gd name="connsiteX772" fmla="*/ 6838309 w 12196742"/>
              <a:gd name="connsiteY772" fmla="*/ 2251561 h 4348527"/>
              <a:gd name="connsiteX773" fmla="*/ 6821712 w 12196742"/>
              <a:gd name="connsiteY773" fmla="*/ 2240654 h 4348527"/>
              <a:gd name="connsiteX774" fmla="*/ 6809856 w 12196742"/>
              <a:gd name="connsiteY774" fmla="*/ 2243499 h 4348527"/>
              <a:gd name="connsiteX775" fmla="*/ 6782826 w 12196742"/>
              <a:gd name="connsiteY775" fmla="*/ 2268632 h 4348527"/>
              <a:gd name="connsiteX776" fmla="*/ 6737302 w 12196742"/>
              <a:gd name="connsiteY776" fmla="*/ 2261045 h 4348527"/>
              <a:gd name="connsiteX777" fmla="*/ 6701736 w 12196742"/>
              <a:gd name="connsiteY777" fmla="*/ 2293766 h 4348527"/>
              <a:gd name="connsiteX778" fmla="*/ 6645779 w 12196742"/>
              <a:gd name="connsiteY778" fmla="*/ 2285704 h 4348527"/>
              <a:gd name="connsiteX779" fmla="*/ 6648150 w 12196742"/>
              <a:gd name="connsiteY779" fmla="*/ 2290920 h 4348527"/>
              <a:gd name="connsiteX780" fmla="*/ 6606894 w 12196742"/>
              <a:gd name="connsiteY780" fmla="*/ 2306095 h 4348527"/>
              <a:gd name="connsiteX781" fmla="*/ 6540029 w 12196742"/>
              <a:gd name="connsiteY781" fmla="*/ 2335022 h 4348527"/>
              <a:gd name="connsiteX782" fmla="*/ 6515370 w 12196742"/>
              <a:gd name="connsiteY782" fmla="*/ 2340238 h 4348527"/>
              <a:gd name="connsiteX783" fmla="*/ 6511102 w 12196742"/>
              <a:gd name="connsiteY783" fmla="*/ 2359207 h 4348527"/>
              <a:gd name="connsiteX784" fmla="*/ 6421002 w 12196742"/>
              <a:gd name="connsiteY784" fmla="*/ 2388608 h 4348527"/>
              <a:gd name="connsiteX785" fmla="*/ 6384488 w 12196742"/>
              <a:gd name="connsiteY785" fmla="*/ 2404731 h 4348527"/>
              <a:gd name="connsiteX786" fmla="*/ 6313356 w 12196742"/>
              <a:gd name="connsiteY786" fmla="*/ 2436978 h 4348527"/>
              <a:gd name="connsiteX787" fmla="*/ 6356509 w 12196742"/>
              <a:gd name="connsiteY787" fmla="*/ 2439823 h 4348527"/>
              <a:gd name="connsiteX788" fmla="*/ 6396817 w 12196742"/>
              <a:gd name="connsiteY788" fmla="*/ 2425597 h 4348527"/>
              <a:gd name="connsiteX789" fmla="*/ 6454197 w 12196742"/>
              <a:gd name="connsiteY789" fmla="*/ 2398566 h 4348527"/>
              <a:gd name="connsiteX790" fmla="*/ 6520113 w 12196742"/>
              <a:gd name="connsiteY790" fmla="*/ 2379124 h 4348527"/>
              <a:gd name="connsiteX791" fmla="*/ 6559472 w 12196742"/>
              <a:gd name="connsiteY791" fmla="*/ 2364897 h 4348527"/>
              <a:gd name="connsiteX792" fmla="*/ 6615903 w 12196742"/>
              <a:gd name="connsiteY792" fmla="*/ 2340713 h 4348527"/>
              <a:gd name="connsiteX793" fmla="*/ 6647202 w 12196742"/>
              <a:gd name="connsiteY793" fmla="*/ 2326960 h 4348527"/>
              <a:gd name="connsiteX794" fmla="*/ 6650521 w 12196742"/>
              <a:gd name="connsiteY794" fmla="*/ 2365846 h 4348527"/>
              <a:gd name="connsiteX795" fmla="*/ 6605945 w 12196742"/>
              <a:gd name="connsiteY795" fmla="*/ 2371536 h 4348527"/>
              <a:gd name="connsiteX796" fmla="*/ 6575595 w 12196742"/>
              <a:gd name="connsiteY796" fmla="*/ 2384814 h 4348527"/>
              <a:gd name="connsiteX797" fmla="*/ 6537658 w 12196742"/>
              <a:gd name="connsiteY797" fmla="*/ 2399041 h 4348527"/>
              <a:gd name="connsiteX798" fmla="*/ 6533865 w 12196742"/>
              <a:gd name="connsiteY798" fmla="*/ 2399989 h 4348527"/>
              <a:gd name="connsiteX799" fmla="*/ 6464630 w 12196742"/>
              <a:gd name="connsiteY799" fmla="*/ 2431761 h 4348527"/>
              <a:gd name="connsiteX800" fmla="*/ 6387807 w 12196742"/>
              <a:gd name="connsiteY800" fmla="*/ 2469224 h 4348527"/>
              <a:gd name="connsiteX801" fmla="*/ 6309088 w 12196742"/>
              <a:gd name="connsiteY801" fmla="*/ 2500522 h 4348527"/>
              <a:gd name="connsiteX802" fmla="*/ 6274945 w 12196742"/>
              <a:gd name="connsiteY802" fmla="*/ 2505264 h 4348527"/>
              <a:gd name="connsiteX803" fmla="*/ 6250286 w 12196742"/>
              <a:gd name="connsiteY803" fmla="*/ 2541305 h 4348527"/>
              <a:gd name="connsiteX804" fmla="*/ 6250286 w 12196742"/>
              <a:gd name="connsiteY804" fmla="*/ 2543676 h 4348527"/>
              <a:gd name="connsiteX805" fmla="*/ 6208555 w 12196742"/>
              <a:gd name="connsiteY805" fmla="*/ 2552211 h 4348527"/>
              <a:gd name="connsiteX806" fmla="*/ 6165876 w 12196742"/>
              <a:gd name="connsiteY806" fmla="*/ 2566438 h 4348527"/>
              <a:gd name="connsiteX807" fmla="*/ 6152598 w 12196742"/>
              <a:gd name="connsiteY807" fmla="*/ 2559325 h 4348527"/>
              <a:gd name="connsiteX808" fmla="*/ 6140743 w 12196742"/>
              <a:gd name="connsiteY808" fmla="*/ 2581138 h 4348527"/>
              <a:gd name="connsiteX809" fmla="*/ 6115135 w 12196742"/>
              <a:gd name="connsiteY809" fmla="*/ 2573551 h 4348527"/>
              <a:gd name="connsiteX810" fmla="*/ 6087631 w 12196742"/>
              <a:gd name="connsiteY810" fmla="*/ 2594890 h 4348527"/>
              <a:gd name="connsiteX811" fmla="*/ 6051591 w 12196742"/>
              <a:gd name="connsiteY811" fmla="*/ 2603426 h 4348527"/>
              <a:gd name="connsiteX812" fmla="*/ 5987572 w 12196742"/>
              <a:gd name="connsiteY812" fmla="*/ 2647528 h 4348527"/>
              <a:gd name="connsiteX813" fmla="*/ 5961490 w 12196742"/>
              <a:gd name="connsiteY813" fmla="*/ 2668867 h 4348527"/>
              <a:gd name="connsiteX814" fmla="*/ 5945367 w 12196742"/>
              <a:gd name="connsiteY814" fmla="*/ 2651322 h 4348527"/>
              <a:gd name="connsiteX815" fmla="*/ 5922605 w 12196742"/>
              <a:gd name="connsiteY815" fmla="*/ 2686413 h 4348527"/>
              <a:gd name="connsiteX816" fmla="*/ 5896049 w 12196742"/>
              <a:gd name="connsiteY816" fmla="*/ 2696846 h 4348527"/>
              <a:gd name="connsiteX817" fmla="*/ 5860957 w 12196742"/>
              <a:gd name="connsiteY817" fmla="*/ 2709176 h 4348527"/>
              <a:gd name="connsiteX818" fmla="*/ 5850525 w 12196742"/>
              <a:gd name="connsiteY818" fmla="*/ 2730989 h 4348527"/>
              <a:gd name="connsiteX819" fmla="*/ 5807371 w 12196742"/>
              <a:gd name="connsiteY819" fmla="*/ 2740474 h 4348527"/>
              <a:gd name="connsiteX820" fmla="*/ 5789351 w 12196742"/>
              <a:gd name="connsiteY820" fmla="*/ 2719134 h 4348527"/>
              <a:gd name="connsiteX821" fmla="*/ 5783661 w 12196742"/>
              <a:gd name="connsiteY821" fmla="*/ 2732412 h 4348527"/>
              <a:gd name="connsiteX822" fmla="*/ 5714426 w 12196742"/>
              <a:gd name="connsiteY822" fmla="*/ 2763710 h 4348527"/>
              <a:gd name="connsiteX823" fmla="*/ 5725333 w 12196742"/>
              <a:gd name="connsiteY823" fmla="*/ 2775565 h 4348527"/>
              <a:gd name="connsiteX824" fmla="*/ 5694035 w 12196742"/>
              <a:gd name="connsiteY824" fmla="*/ 2791689 h 4348527"/>
              <a:gd name="connsiteX825" fmla="*/ 5647088 w 12196742"/>
              <a:gd name="connsiteY825" fmla="*/ 2807812 h 4348527"/>
              <a:gd name="connsiteX826" fmla="*/ 5628593 w 12196742"/>
              <a:gd name="connsiteY826" fmla="*/ 2798327 h 4348527"/>
              <a:gd name="connsiteX827" fmla="*/ 5496288 w 12196742"/>
              <a:gd name="connsiteY827" fmla="*/ 2888902 h 4348527"/>
              <a:gd name="connsiteX828" fmla="*/ 5391961 w 12196742"/>
              <a:gd name="connsiteY828" fmla="*/ 2944859 h 4348527"/>
              <a:gd name="connsiteX829" fmla="*/ 5199431 w 12196742"/>
              <a:gd name="connsiteY829" fmla="*/ 3048237 h 4348527"/>
              <a:gd name="connsiteX830" fmla="*/ 4864163 w 12196742"/>
              <a:gd name="connsiteY830" fmla="*/ 3172955 h 4348527"/>
              <a:gd name="connsiteX831" fmla="*/ 4683488 w 12196742"/>
              <a:gd name="connsiteY831" fmla="*/ 3217531 h 4348527"/>
              <a:gd name="connsiteX832" fmla="*/ 4664045 w 12196742"/>
              <a:gd name="connsiteY832" fmla="*/ 3225593 h 4348527"/>
              <a:gd name="connsiteX833" fmla="*/ 4625160 w 12196742"/>
              <a:gd name="connsiteY833" fmla="*/ 3239345 h 4348527"/>
              <a:gd name="connsiteX834" fmla="*/ 4597656 w 12196742"/>
              <a:gd name="connsiteY834" fmla="*/ 3247407 h 4348527"/>
              <a:gd name="connsiteX835" fmla="*/ 4564461 w 12196742"/>
              <a:gd name="connsiteY835" fmla="*/ 3259262 h 4348527"/>
              <a:gd name="connsiteX836" fmla="*/ 4476731 w 12196742"/>
              <a:gd name="connsiteY836" fmla="*/ 3294354 h 4348527"/>
              <a:gd name="connsiteX837" fmla="*/ 4464876 w 12196742"/>
              <a:gd name="connsiteY837" fmla="*/ 3305261 h 4348527"/>
              <a:gd name="connsiteX838" fmla="*/ 4436423 w 12196742"/>
              <a:gd name="connsiteY838" fmla="*/ 3313796 h 4348527"/>
              <a:gd name="connsiteX839" fmla="*/ 4394693 w 12196742"/>
              <a:gd name="connsiteY839" fmla="*/ 3338455 h 4348527"/>
              <a:gd name="connsiteX840" fmla="*/ 4303170 w 12196742"/>
              <a:gd name="connsiteY840" fmla="*/ 3379712 h 4348527"/>
              <a:gd name="connsiteX841" fmla="*/ 4223502 w 12196742"/>
              <a:gd name="connsiteY841" fmla="*/ 3404845 h 4348527"/>
              <a:gd name="connsiteX842" fmla="*/ 4160432 w 12196742"/>
              <a:gd name="connsiteY842" fmla="*/ 3433298 h 4348527"/>
              <a:gd name="connsiteX843" fmla="*/ 4070806 w 12196742"/>
              <a:gd name="connsiteY843" fmla="*/ 3458906 h 4348527"/>
              <a:gd name="connsiteX844" fmla="*/ 4043775 w 12196742"/>
              <a:gd name="connsiteY844" fmla="*/ 3474080 h 4348527"/>
              <a:gd name="connsiteX845" fmla="*/ 4023384 w 12196742"/>
              <a:gd name="connsiteY845" fmla="*/ 3481668 h 4348527"/>
              <a:gd name="connsiteX846" fmla="*/ 3999200 w 12196742"/>
              <a:gd name="connsiteY846" fmla="*/ 3502059 h 4348527"/>
              <a:gd name="connsiteX847" fmla="*/ 3975963 w 12196742"/>
              <a:gd name="connsiteY847" fmla="*/ 3519130 h 4348527"/>
              <a:gd name="connsiteX848" fmla="*/ 3886811 w 12196742"/>
              <a:gd name="connsiteY848" fmla="*/ 3580778 h 4348527"/>
              <a:gd name="connsiteX849" fmla="*/ 3846977 w 12196742"/>
              <a:gd name="connsiteY849" fmla="*/ 3609705 h 4348527"/>
              <a:gd name="connsiteX850" fmla="*/ 3827060 w 12196742"/>
              <a:gd name="connsiteY850" fmla="*/ 3622509 h 4348527"/>
              <a:gd name="connsiteX851" fmla="*/ 3808092 w 12196742"/>
              <a:gd name="connsiteY851" fmla="*/ 3648590 h 4348527"/>
              <a:gd name="connsiteX852" fmla="*/ 3763990 w 12196742"/>
              <a:gd name="connsiteY852" fmla="*/ 3680362 h 4348527"/>
              <a:gd name="connsiteX853" fmla="*/ 3715146 w 12196742"/>
              <a:gd name="connsiteY853" fmla="*/ 3700279 h 4348527"/>
              <a:gd name="connsiteX854" fmla="*/ 3683374 w 12196742"/>
              <a:gd name="connsiteY854" fmla="*/ 3712135 h 4348527"/>
              <a:gd name="connsiteX855" fmla="*/ 3667725 w 12196742"/>
              <a:gd name="connsiteY855" fmla="*/ 3740588 h 4348527"/>
              <a:gd name="connsiteX856" fmla="*/ 3662509 w 12196742"/>
              <a:gd name="connsiteY856" fmla="*/ 3720671 h 4348527"/>
              <a:gd name="connsiteX857" fmla="*/ 3629314 w 12196742"/>
              <a:gd name="connsiteY857" fmla="*/ 3720671 h 4348527"/>
              <a:gd name="connsiteX858" fmla="*/ 3649705 w 12196742"/>
              <a:gd name="connsiteY858" fmla="*/ 3740113 h 4348527"/>
              <a:gd name="connsiteX859" fmla="*/ 3585212 w 12196742"/>
              <a:gd name="connsiteY859" fmla="*/ 3748175 h 4348527"/>
              <a:gd name="connsiteX860" fmla="*/ 3569563 w 12196742"/>
              <a:gd name="connsiteY860" fmla="*/ 3745330 h 4348527"/>
              <a:gd name="connsiteX861" fmla="*/ 3512183 w 12196742"/>
              <a:gd name="connsiteY861" fmla="*/ 3784215 h 4348527"/>
              <a:gd name="connsiteX862" fmla="*/ 3487998 w 12196742"/>
              <a:gd name="connsiteY862" fmla="*/ 3766669 h 4348527"/>
              <a:gd name="connsiteX863" fmla="*/ 3480411 w 12196742"/>
              <a:gd name="connsiteY863" fmla="*/ 3787535 h 4348527"/>
              <a:gd name="connsiteX864" fmla="*/ 3477566 w 12196742"/>
              <a:gd name="connsiteY864" fmla="*/ 3781370 h 4348527"/>
              <a:gd name="connsiteX865" fmla="*/ 3456701 w 12196742"/>
              <a:gd name="connsiteY865" fmla="*/ 3788009 h 4348527"/>
              <a:gd name="connsiteX866" fmla="*/ 3433464 w 12196742"/>
              <a:gd name="connsiteY866" fmla="*/ 3791328 h 4348527"/>
              <a:gd name="connsiteX867" fmla="*/ 3404537 w 12196742"/>
              <a:gd name="connsiteY867" fmla="*/ 3822152 h 4348527"/>
              <a:gd name="connsiteX868" fmla="*/ 3395527 w 12196742"/>
              <a:gd name="connsiteY868" fmla="*/ 3808400 h 4348527"/>
              <a:gd name="connsiteX869" fmla="*/ 3343364 w 12196742"/>
              <a:gd name="connsiteY869" fmla="*/ 3848708 h 4348527"/>
              <a:gd name="connsiteX870" fmla="*/ 3333879 w 12196742"/>
              <a:gd name="connsiteY870" fmla="*/ 3831636 h 4348527"/>
              <a:gd name="connsiteX871" fmla="*/ 3328663 w 12196742"/>
              <a:gd name="connsiteY871" fmla="*/ 3830688 h 4348527"/>
              <a:gd name="connsiteX872" fmla="*/ 3323447 w 12196742"/>
              <a:gd name="connsiteY872" fmla="*/ 3854873 h 4348527"/>
              <a:gd name="connsiteX873" fmla="*/ 3320602 w 12196742"/>
              <a:gd name="connsiteY873" fmla="*/ 3854873 h 4348527"/>
              <a:gd name="connsiteX874" fmla="*/ 3318230 w 12196742"/>
              <a:gd name="connsiteY874" fmla="*/ 3817410 h 4348527"/>
              <a:gd name="connsiteX875" fmla="*/ 3365652 w 12196742"/>
              <a:gd name="connsiteY875" fmla="*/ 3789906 h 4348527"/>
              <a:gd name="connsiteX876" fmla="*/ 3417815 w 12196742"/>
              <a:gd name="connsiteY876" fmla="*/ 3772360 h 4348527"/>
              <a:gd name="connsiteX877" fmla="*/ 3416867 w 12196742"/>
              <a:gd name="connsiteY877" fmla="*/ 3780896 h 4348527"/>
              <a:gd name="connsiteX878" fmla="*/ 3451484 w 12196742"/>
              <a:gd name="connsiteY878" fmla="*/ 3769989 h 4348527"/>
              <a:gd name="connsiteX879" fmla="*/ 3477566 w 12196742"/>
              <a:gd name="connsiteY879" fmla="*/ 3761927 h 4348527"/>
              <a:gd name="connsiteX880" fmla="*/ 3552491 w 12196742"/>
              <a:gd name="connsiteY880" fmla="*/ 3720196 h 4348527"/>
              <a:gd name="connsiteX881" fmla="*/ 3562450 w 12196742"/>
              <a:gd name="connsiteY881" fmla="*/ 3716877 h 4348527"/>
              <a:gd name="connsiteX882" fmla="*/ 3574780 w 12196742"/>
              <a:gd name="connsiteY882" fmla="*/ 3740588 h 4348527"/>
              <a:gd name="connsiteX883" fmla="*/ 3635953 w 12196742"/>
              <a:gd name="connsiteY883" fmla="*/ 3677991 h 4348527"/>
              <a:gd name="connsiteX884" fmla="*/ 3632633 w 12196742"/>
              <a:gd name="connsiteY884" fmla="*/ 3671827 h 4348527"/>
              <a:gd name="connsiteX885" fmla="*/ 3566243 w 12196742"/>
              <a:gd name="connsiteY885" fmla="*/ 3683208 h 4348527"/>
              <a:gd name="connsiteX886" fmla="*/ 3505544 w 12196742"/>
              <a:gd name="connsiteY886" fmla="*/ 3707867 h 4348527"/>
              <a:gd name="connsiteX887" fmla="*/ 3431093 w 12196742"/>
              <a:gd name="connsiteY887" fmla="*/ 3720671 h 4348527"/>
              <a:gd name="connsiteX888" fmla="*/ 3403115 w 12196742"/>
              <a:gd name="connsiteY888" fmla="*/ 3724939 h 4348527"/>
              <a:gd name="connsiteX889" fmla="*/ 3381775 w 12196742"/>
              <a:gd name="connsiteY889" fmla="*/ 3741062 h 4348527"/>
              <a:gd name="connsiteX890" fmla="*/ 3299262 w 12196742"/>
              <a:gd name="connsiteY890" fmla="*/ 3765721 h 4348527"/>
              <a:gd name="connsiteX891" fmla="*/ 3229079 w 12196742"/>
              <a:gd name="connsiteY891" fmla="*/ 3772834 h 4348527"/>
              <a:gd name="connsiteX892" fmla="*/ 3179760 w 12196742"/>
              <a:gd name="connsiteY892" fmla="*/ 3795122 h 4348527"/>
              <a:gd name="connsiteX893" fmla="*/ 3107206 w 12196742"/>
              <a:gd name="connsiteY893" fmla="*/ 3817884 h 4348527"/>
              <a:gd name="connsiteX894" fmla="*/ 3039394 w 12196742"/>
              <a:gd name="connsiteY894" fmla="*/ 3845863 h 4348527"/>
              <a:gd name="connsiteX895" fmla="*/ 3027064 w 12196742"/>
              <a:gd name="connsiteY895" fmla="*/ 3854873 h 4348527"/>
              <a:gd name="connsiteX896" fmla="*/ 3015683 w 12196742"/>
              <a:gd name="connsiteY896" fmla="*/ 3861986 h 4348527"/>
              <a:gd name="connsiteX897" fmla="*/ 2939335 w 12196742"/>
              <a:gd name="connsiteY897" fmla="*/ 3876687 h 4348527"/>
              <a:gd name="connsiteX898" fmla="*/ 2866306 w 12196742"/>
              <a:gd name="connsiteY898" fmla="*/ 3896129 h 4348527"/>
              <a:gd name="connsiteX899" fmla="*/ 2795174 w 12196742"/>
              <a:gd name="connsiteY899" fmla="*/ 3918892 h 4348527"/>
              <a:gd name="connsiteX900" fmla="*/ 2775257 w 12196742"/>
              <a:gd name="connsiteY900" fmla="*/ 3920314 h 4348527"/>
              <a:gd name="connsiteX901" fmla="*/ 2730207 w 12196742"/>
              <a:gd name="connsiteY901" fmla="*/ 3941654 h 4348527"/>
              <a:gd name="connsiteX902" fmla="*/ 2719774 w 12196742"/>
              <a:gd name="connsiteY902" fmla="*/ 3927427 h 4348527"/>
              <a:gd name="connsiteX903" fmla="*/ 2699383 w 12196742"/>
              <a:gd name="connsiteY903" fmla="*/ 3951138 h 4348527"/>
              <a:gd name="connsiteX904" fmla="*/ 2693693 w 12196742"/>
              <a:gd name="connsiteY904" fmla="*/ 3947344 h 4348527"/>
              <a:gd name="connsiteX905" fmla="*/ 2697012 w 12196742"/>
              <a:gd name="connsiteY905" fmla="*/ 3931221 h 4348527"/>
              <a:gd name="connsiteX906" fmla="*/ 2664292 w 12196742"/>
              <a:gd name="connsiteY906" fmla="*/ 3939283 h 4348527"/>
              <a:gd name="connsiteX907" fmla="*/ 2630623 w 12196742"/>
              <a:gd name="connsiteY907" fmla="*/ 3965838 h 4348527"/>
              <a:gd name="connsiteX908" fmla="*/ 2652436 w 12196742"/>
              <a:gd name="connsiteY908" fmla="*/ 3945921 h 4348527"/>
              <a:gd name="connsiteX909" fmla="*/ 2651014 w 12196742"/>
              <a:gd name="connsiteY909" fmla="*/ 3942602 h 4348527"/>
              <a:gd name="connsiteX910" fmla="*/ 2622087 w 12196742"/>
              <a:gd name="connsiteY910" fmla="*/ 3951612 h 4348527"/>
              <a:gd name="connsiteX911" fmla="*/ 2601696 w 12196742"/>
              <a:gd name="connsiteY911" fmla="*/ 3974849 h 4348527"/>
              <a:gd name="connsiteX912" fmla="*/ 2608809 w 12196742"/>
              <a:gd name="connsiteY912" fmla="*/ 3949715 h 4348527"/>
              <a:gd name="connsiteX913" fmla="*/ 2586521 w 12196742"/>
              <a:gd name="connsiteY913" fmla="*/ 3986704 h 4348527"/>
              <a:gd name="connsiteX914" fmla="*/ 2574666 w 12196742"/>
              <a:gd name="connsiteY914" fmla="*/ 3971529 h 4348527"/>
              <a:gd name="connsiteX915" fmla="*/ 2540997 w 12196742"/>
              <a:gd name="connsiteY915" fmla="*/ 3992394 h 4348527"/>
              <a:gd name="connsiteX916" fmla="*/ 2550006 w 12196742"/>
              <a:gd name="connsiteY916" fmla="*/ 3955880 h 4348527"/>
              <a:gd name="connsiteX917" fmla="*/ 2542893 w 12196742"/>
              <a:gd name="connsiteY917" fmla="*/ 3952561 h 4348527"/>
              <a:gd name="connsiteX918" fmla="*/ 2399207 w 12196742"/>
              <a:gd name="connsiteY918" fmla="*/ 3968209 h 4348527"/>
              <a:gd name="connsiteX919" fmla="*/ 2371703 w 12196742"/>
              <a:gd name="connsiteY919" fmla="*/ 3988601 h 4348527"/>
              <a:gd name="connsiteX920" fmla="*/ 2308632 w 12196742"/>
              <a:gd name="connsiteY920" fmla="*/ 4019899 h 4348527"/>
              <a:gd name="connsiteX921" fmla="*/ 2208099 w 12196742"/>
              <a:gd name="connsiteY921" fmla="*/ 4044083 h 4348527"/>
              <a:gd name="connsiteX922" fmla="*/ 2192925 w 12196742"/>
              <a:gd name="connsiteY922" fmla="*/ 4052619 h 4348527"/>
              <a:gd name="connsiteX923" fmla="*/ 2211419 w 12196742"/>
              <a:gd name="connsiteY923" fmla="*/ 4091979 h 4348527"/>
              <a:gd name="connsiteX924" fmla="*/ 2186286 w 12196742"/>
              <a:gd name="connsiteY924" fmla="*/ 4147462 h 4348527"/>
              <a:gd name="connsiteX925" fmla="*/ 2158781 w 12196742"/>
              <a:gd name="connsiteY925" fmla="*/ 4129442 h 4348527"/>
              <a:gd name="connsiteX926" fmla="*/ 2156410 w 12196742"/>
              <a:gd name="connsiteY926" fmla="*/ 4149833 h 4348527"/>
              <a:gd name="connsiteX927" fmla="*/ 2149771 w 12196742"/>
              <a:gd name="connsiteY927" fmla="*/ 4152204 h 4348527"/>
              <a:gd name="connsiteX928" fmla="*/ 2138864 w 12196742"/>
              <a:gd name="connsiteY928" fmla="*/ 4124225 h 4348527"/>
              <a:gd name="connsiteX929" fmla="*/ 2083381 w 12196742"/>
              <a:gd name="connsiteY929" fmla="*/ 4182079 h 4348527"/>
              <a:gd name="connsiteX930" fmla="*/ 2039754 w 12196742"/>
              <a:gd name="connsiteY930" fmla="*/ 4184451 h 4348527"/>
              <a:gd name="connsiteX931" fmla="*/ 2034063 w 12196742"/>
              <a:gd name="connsiteY931" fmla="*/ 4167379 h 4348527"/>
              <a:gd name="connsiteX932" fmla="*/ 2007507 w 12196742"/>
              <a:gd name="connsiteY932" fmla="*/ 4181605 h 4348527"/>
              <a:gd name="connsiteX933" fmla="*/ 2003240 w 12196742"/>
              <a:gd name="connsiteY933" fmla="*/ 4166430 h 4348527"/>
              <a:gd name="connsiteX934" fmla="*/ 1961035 w 12196742"/>
              <a:gd name="connsiteY934" fmla="*/ 4199151 h 4348527"/>
              <a:gd name="connsiteX935" fmla="*/ 1955818 w 12196742"/>
              <a:gd name="connsiteY935" fmla="*/ 4194409 h 4348527"/>
              <a:gd name="connsiteX936" fmla="*/ 1956767 w 12196742"/>
              <a:gd name="connsiteY936" fmla="*/ 4185873 h 4348527"/>
              <a:gd name="connsiteX937" fmla="*/ 1949654 w 12196742"/>
              <a:gd name="connsiteY937" fmla="*/ 4166905 h 4348527"/>
              <a:gd name="connsiteX938" fmla="*/ 1943015 w 12196742"/>
              <a:gd name="connsiteY938" fmla="*/ 4181605 h 4348527"/>
              <a:gd name="connsiteX939" fmla="*/ 1924995 w 12196742"/>
              <a:gd name="connsiteY939" fmla="*/ 4201048 h 4348527"/>
              <a:gd name="connsiteX940" fmla="*/ 1879470 w 12196742"/>
              <a:gd name="connsiteY940" fmla="*/ 4215749 h 4348527"/>
              <a:gd name="connsiteX941" fmla="*/ 1848172 w 12196742"/>
              <a:gd name="connsiteY941" fmla="*/ 4261747 h 4348527"/>
              <a:gd name="connsiteX942" fmla="*/ 1830152 w 12196742"/>
              <a:gd name="connsiteY942" fmla="*/ 4309643 h 4348527"/>
              <a:gd name="connsiteX943" fmla="*/ 1804545 w 12196742"/>
              <a:gd name="connsiteY943" fmla="*/ 4322920 h 4348527"/>
              <a:gd name="connsiteX944" fmla="*/ 1769927 w 12196742"/>
              <a:gd name="connsiteY944" fmla="*/ 4351848 h 4348527"/>
              <a:gd name="connsiteX945" fmla="*/ 1769927 w 12196742"/>
              <a:gd name="connsiteY945" fmla="*/ 4332405 h 4348527"/>
              <a:gd name="connsiteX946" fmla="*/ 1717764 w 12196742"/>
              <a:gd name="connsiteY946" fmla="*/ 4320075 h 4348527"/>
              <a:gd name="connsiteX947" fmla="*/ 1653745 w 12196742"/>
              <a:gd name="connsiteY947" fmla="*/ 4311539 h 4348527"/>
              <a:gd name="connsiteX948" fmla="*/ 1633828 w 12196742"/>
              <a:gd name="connsiteY948" fmla="*/ 4312488 h 4348527"/>
              <a:gd name="connsiteX949" fmla="*/ 1603479 w 12196742"/>
              <a:gd name="connsiteY949" fmla="*/ 4309643 h 4348527"/>
              <a:gd name="connsiteX950" fmla="*/ 1577397 w 12196742"/>
              <a:gd name="connsiteY950" fmla="*/ 4307746 h 4348527"/>
              <a:gd name="connsiteX951" fmla="*/ 1529501 w 12196742"/>
              <a:gd name="connsiteY951" fmla="*/ 4327663 h 4348527"/>
              <a:gd name="connsiteX952" fmla="*/ 1492987 w 12196742"/>
              <a:gd name="connsiteY952" fmla="*/ 4325766 h 4348527"/>
              <a:gd name="connsiteX953" fmla="*/ 1398145 w 12196742"/>
              <a:gd name="connsiteY953" fmla="*/ 4289251 h 4348527"/>
              <a:gd name="connsiteX954" fmla="*/ 1386763 w 12196742"/>
              <a:gd name="connsiteY954" fmla="*/ 4281190 h 4348527"/>
              <a:gd name="connsiteX955" fmla="*/ 1362579 w 12196742"/>
              <a:gd name="connsiteY955" fmla="*/ 4266015 h 4348527"/>
              <a:gd name="connsiteX956" fmla="*/ 1310415 w 12196742"/>
              <a:gd name="connsiteY956" fmla="*/ 4248469 h 4348527"/>
              <a:gd name="connsiteX957" fmla="*/ 1248293 w 12196742"/>
              <a:gd name="connsiteY957" fmla="*/ 4197729 h 4348527"/>
              <a:gd name="connsiteX958" fmla="*/ 1207985 w 12196742"/>
              <a:gd name="connsiteY958" fmla="*/ 4156472 h 4348527"/>
              <a:gd name="connsiteX959" fmla="*/ 1178584 w 12196742"/>
              <a:gd name="connsiteY959" fmla="*/ 4152678 h 4348527"/>
              <a:gd name="connsiteX960" fmla="*/ 1163884 w 12196742"/>
              <a:gd name="connsiteY960" fmla="*/ 4149833 h 4348527"/>
              <a:gd name="connsiteX961" fmla="*/ 1137328 w 12196742"/>
              <a:gd name="connsiteY961" fmla="*/ 4118535 h 4348527"/>
              <a:gd name="connsiteX962" fmla="*/ 1120256 w 12196742"/>
              <a:gd name="connsiteY962" fmla="*/ 4141771 h 4348527"/>
              <a:gd name="connsiteX963" fmla="*/ 1116937 w 12196742"/>
              <a:gd name="connsiteY963" fmla="*/ 4140823 h 4348527"/>
              <a:gd name="connsiteX964" fmla="*/ 1119782 w 12196742"/>
              <a:gd name="connsiteY964" fmla="*/ 4121854 h 4348527"/>
              <a:gd name="connsiteX965" fmla="*/ 1071412 w 12196742"/>
              <a:gd name="connsiteY965" fmla="*/ 4046455 h 4348527"/>
              <a:gd name="connsiteX966" fmla="*/ 1054341 w 12196742"/>
              <a:gd name="connsiteY966" fmla="*/ 4048826 h 4348527"/>
              <a:gd name="connsiteX967" fmla="*/ 1057186 w 12196742"/>
              <a:gd name="connsiteY967" fmla="*/ 4043609 h 4348527"/>
              <a:gd name="connsiteX968" fmla="*/ 1005022 w 12196742"/>
              <a:gd name="connsiteY968" fmla="*/ 4005198 h 4348527"/>
              <a:gd name="connsiteX969" fmla="*/ 998858 w 12196742"/>
              <a:gd name="connsiteY969" fmla="*/ 3974849 h 4348527"/>
              <a:gd name="connsiteX970" fmla="*/ 978467 w 12196742"/>
              <a:gd name="connsiteY970" fmla="*/ 3969158 h 4348527"/>
              <a:gd name="connsiteX971" fmla="*/ 896428 w 12196742"/>
              <a:gd name="connsiteY971" fmla="*/ 3902294 h 4348527"/>
              <a:gd name="connsiteX972" fmla="*/ 850429 w 12196742"/>
              <a:gd name="connsiteY972" fmla="*/ 3893284 h 4348527"/>
              <a:gd name="connsiteX973" fmla="*/ 854223 w 12196742"/>
              <a:gd name="connsiteY973" fmla="*/ 3913675 h 4348527"/>
              <a:gd name="connsiteX974" fmla="*/ 831461 w 12196742"/>
              <a:gd name="connsiteY974" fmla="*/ 3899923 h 4348527"/>
              <a:gd name="connsiteX975" fmla="*/ 814389 w 12196742"/>
              <a:gd name="connsiteY975" fmla="*/ 3884748 h 4348527"/>
              <a:gd name="connsiteX976" fmla="*/ 781194 w 12196742"/>
              <a:gd name="connsiteY976" fmla="*/ 3874315 h 4348527"/>
              <a:gd name="connsiteX977" fmla="*/ 748948 w 12196742"/>
              <a:gd name="connsiteY977" fmla="*/ 3822152 h 4348527"/>
              <a:gd name="connsiteX978" fmla="*/ 733773 w 12196742"/>
              <a:gd name="connsiteY978" fmla="*/ 3795122 h 4348527"/>
              <a:gd name="connsiteX979" fmla="*/ 707691 w 12196742"/>
              <a:gd name="connsiteY979" fmla="*/ 3747227 h 4348527"/>
              <a:gd name="connsiteX980" fmla="*/ 603839 w 12196742"/>
              <a:gd name="connsiteY980" fmla="*/ 3646694 h 4348527"/>
              <a:gd name="connsiteX981" fmla="*/ 587716 w 12196742"/>
              <a:gd name="connsiteY981" fmla="*/ 3620612 h 4348527"/>
              <a:gd name="connsiteX982" fmla="*/ 539346 w 12196742"/>
              <a:gd name="connsiteY982" fmla="*/ 3540470 h 4348527"/>
              <a:gd name="connsiteX983" fmla="*/ 522274 w 12196742"/>
              <a:gd name="connsiteY983" fmla="*/ 3527666 h 4348527"/>
              <a:gd name="connsiteX984" fmla="*/ 465843 w 12196742"/>
              <a:gd name="connsiteY984" fmla="*/ 3472183 h 4348527"/>
              <a:gd name="connsiteX985" fmla="*/ 430277 w 12196742"/>
              <a:gd name="connsiteY985" fmla="*/ 3423814 h 4348527"/>
              <a:gd name="connsiteX986" fmla="*/ 393763 w 12196742"/>
              <a:gd name="connsiteY986" fmla="*/ 3386351 h 4348527"/>
              <a:gd name="connsiteX987" fmla="*/ 365784 w 12196742"/>
              <a:gd name="connsiteY987" fmla="*/ 3328497 h 4348527"/>
              <a:gd name="connsiteX988" fmla="*/ 352032 w 12196742"/>
              <a:gd name="connsiteY988" fmla="*/ 3313322 h 4348527"/>
              <a:gd name="connsiteX989" fmla="*/ 313621 w 12196742"/>
              <a:gd name="connsiteY989" fmla="*/ 3277282 h 4348527"/>
              <a:gd name="connsiteX990" fmla="*/ 305085 w 12196742"/>
              <a:gd name="connsiteY990" fmla="*/ 3258313 h 4348527"/>
              <a:gd name="connsiteX991" fmla="*/ 297023 w 12196742"/>
              <a:gd name="connsiteY991" fmla="*/ 3206624 h 4348527"/>
              <a:gd name="connsiteX992" fmla="*/ 265725 w 12196742"/>
              <a:gd name="connsiteY992" fmla="*/ 3153039 h 4348527"/>
              <a:gd name="connsiteX993" fmla="*/ 247231 w 12196742"/>
              <a:gd name="connsiteY993" fmla="*/ 3183862 h 4348527"/>
              <a:gd name="connsiteX994" fmla="*/ 200284 w 12196742"/>
              <a:gd name="connsiteY994" fmla="*/ 3153039 h 4348527"/>
              <a:gd name="connsiteX995" fmla="*/ 211665 w 12196742"/>
              <a:gd name="connsiteY995" fmla="*/ 3125060 h 4348527"/>
              <a:gd name="connsiteX996" fmla="*/ 221624 w 12196742"/>
              <a:gd name="connsiteY996" fmla="*/ 3130276 h 4348527"/>
              <a:gd name="connsiteX997" fmla="*/ 205975 w 12196742"/>
              <a:gd name="connsiteY997" fmla="*/ 3081432 h 4348527"/>
              <a:gd name="connsiteX998" fmla="*/ 199336 w 12196742"/>
              <a:gd name="connsiteY998" fmla="*/ 3059144 h 4348527"/>
              <a:gd name="connsiteX999" fmla="*/ 192697 w 12196742"/>
              <a:gd name="connsiteY999" fmla="*/ 3020259 h 4348527"/>
              <a:gd name="connsiteX1000" fmla="*/ 172306 w 12196742"/>
              <a:gd name="connsiteY1000" fmla="*/ 3018362 h 4348527"/>
              <a:gd name="connsiteX1001" fmla="*/ 168512 w 12196742"/>
              <a:gd name="connsiteY1001" fmla="*/ 2997023 h 4348527"/>
              <a:gd name="connsiteX1002" fmla="*/ 192697 w 12196742"/>
              <a:gd name="connsiteY1002" fmla="*/ 3005558 h 4348527"/>
              <a:gd name="connsiteX1003" fmla="*/ 179419 w 12196742"/>
              <a:gd name="connsiteY1003" fmla="*/ 2897912 h 4348527"/>
              <a:gd name="connsiteX1004" fmla="*/ 140533 w 12196742"/>
              <a:gd name="connsiteY1004" fmla="*/ 2793585 h 4348527"/>
              <a:gd name="connsiteX1005" fmla="*/ 159502 w 12196742"/>
              <a:gd name="connsiteY1005" fmla="*/ 2807338 h 4348527"/>
              <a:gd name="connsiteX1006" fmla="*/ 160924 w 12196742"/>
              <a:gd name="connsiteY1006" fmla="*/ 2781256 h 4348527"/>
              <a:gd name="connsiteX1007" fmla="*/ 140059 w 12196742"/>
              <a:gd name="connsiteY1007" fmla="*/ 2778885 h 4348527"/>
              <a:gd name="connsiteX1008" fmla="*/ 126781 w 12196742"/>
              <a:gd name="connsiteY1008" fmla="*/ 2756123 h 4348527"/>
              <a:gd name="connsiteX1009" fmla="*/ 139585 w 12196742"/>
              <a:gd name="connsiteY1009" fmla="*/ 2700640 h 4348527"/>
              <a:gd name="connsiteX1010" fmla="*/ 134843 w 12196742"/>
              <a:gd name="connsiteY1010" fmla="*/ 2678352 h 4348527"/>
              <a:gd name="connsiteX1011" fmla="*/ 108761 w 12196742"/>
              <a:gd name="connsiteY1011" fmla="*/ 2640889 h 4348527"/>
              <a:gd name="connsiteX1012" fmla="*/ 58969 w 12196742"/>
              <a:gd name="connsiteY1012" fmla="*/ 2595365 h 4348527"/>
              <a:gd name="connsiteX1013" fmla="*/ 56598 w 12196742"/>
              <a:gd name="connsiteY1013" fmla="*/ 2584458 h 4348527"/>
              <a:gd name="connsiteX1014" fmla="*/ 36681 w 12196742"/>
              <a:gd name="connsiteY1014" fmla="*/ 2534665 h 4348527"/>
              <a:gd name="connsiteX1015" fmla="*/ 11548 w 12196742"/>
              <a:gd name="connsiteY1015" fmla="*/ 2543676 h 4348527"/>
              <a:gd name="connsiteX1016" fmla="*/ 5857 w 12196742"/>
              <a:gd name="connsiteY1016" fmla="*/ 2539882 h 4348527"/>
              <a:gd name="connsiteX1017" fmla="*/ 20558 w 12196742"/>
              <a:gd name="connsiteY1017" fmla="*/ 2506213 h 4348527"/>
              <a:gd name="connsiteX1018" fmla="*/ 15815 w 12196742"/>
              <a:gd name="connsiteY1018" fmla="*/ 2460688 h 4348527"/>
              <a:gd name="connsiteX1019" fmla="*/ 5383 w 12196742"/>
              <a:gd name="connsiteY1019" fmla="*/ 2427968 h 4348527"/>
              <a:gd name="connsiteX1020" fmla="*/ 7754 w 12196742"/>
              <a:gd name="connsiteY1020" fmla="*/ 2377227 h 4348527"/>
              <a:gd name="connsiteX1021" fmla="*/ 39052 w 12196742"/>
              <a:gd name="connsiteY1021" fmla="*/ 2322218 h 4348527"/>
              <a:gd name="connsiteX1022" fmla="*/ 97380 w 12196742"/>
              <a:gd name="connsiteY1022" fmla="*/ 2288075 h 4348527"/>
              <a:gd name="connsiteX1023" fmla="*/ 160924 w 12196742"/>
              <a:gd name="connsiteY1023" fmla="*/ 2320796 h 4348527"/>
              <a:gd name="connsiteX1024" fmla="*/ 176573 w 12196742"/>
              <a:gd name="connsiteY1024" fmla="*/ 2361578 h 4348527"/>
              <a:gd name="connsiteX1025" fmla="*/ 185584 w 12196742"/>
              <a:gd name="connsiteY1025" fmla="*/ 2351619 h 4348527"/>
              <a:gd name="connsiteX1026" fmla="*/ 201233 w 12196742"/>
              <a:gd name="connsiteY1026" fmla="*/ 2373907 h 4348527"/>
              <a:gd name="connsiteX1027" fmla="*/ 205026 w 12196742"/>
              <a:gd name="connsiteY1027" fmla="*/ 2372011 h 4348527"/>
              <a:gd name="connsiteX1028" fmla="*/ 205026 w 12196742"/>
              <a:gd name="connsiteY1028" fmla="*/ 2361578 h 4348527"/>
              <a:gd name="connsiteX1029" fmla="*/ 349187 w 12196742"/>
              <a:gd name="connsiteY1029" fmla="*/ 2328383 h 4348527"/>
              <a:gd name="connsiteX1030" fmla="*/ 381433 w 12196742"/>
              <a:gd name="connsiteY1030" fmla="*/ 2331703 h 4348527"/>
              <a:gd name="connsiteX1031" fmla="*/ 421741 w 12196742"/>
              <a:gd name="connsiteY1031" fmla="*/ 2322692 h 4348527"/>
              <a:gd name="connsiteX1032" fmla="*/ 478173 w 12196742"/>
              <a:gd name="connsiteY1032" fmla="*/ 2316053 h 4348527"/>
              <a:gd name="connsiteX1033" fmla="*/ 520852 w 12196742"/>
              <a:gd name="connsiteY1033" fmla="*/ 2297085 h 4348527"/>
              <a:gd name="connsiteX1034" fmla="*/ 595303 w 12196742"/>
              <a:gd name="connsiteY1034" fmla="*/ 2254880 h 4348527"/>
              <a:gd name="connsiteX1035" fmla="*/ 616168 w 12196742"/>
              <a:gd name="connsiteY1035" fmla="*/ 2255354 h 4348527"/>
              <a:gd name="connsiteX1036" fmla="*/ 645570 w 12196742"/>
              <a:gd name="connsiteY1036" fmla="*/ 2260571 h 4348527"/>
              <a:gd name="connsiteX1037" fmla="*/ 666909 w 12196742"/>
              <a:gd name="connsiteY1037" fmla="*/ 2274797 h 4348527"/>
              <a:gd name="connsiteX1038" fmla="*/ 686826 w 12196742"/>
              <a:gd name="connsiteY1038" fmla="*/ 2245870 h 4348527"/>
              <a:gd name="connsiteX1039" fmla="*/ 694413 w 12196742"/>
              <a:gd name="connsiteY1039" fmla="*/ 2275271 h 4348527"/>
              <a:gd name="connsiteX1040" fmla="*/ 738041 w 12196742"/>
              <a:gd name="connsiteY1040" fmla="*/ 2259148 h 4348527"/>
              <a:gd name="connsiteX1041" fmla="*/ 782143 w 12196742"/>
              <a:gd name="connsiteY1041" fmla="*/ 2253458 h 4348527"/>
              <a:gd name="connsiteX1042" fmla="*/ 829564 w 12196742"/>
              <a:gd name="connsiteY1042" fmla="*/ 2225479 h 4348527"/>
              <a:gd name="connsiteX1043" fmla="*/ 847584 w 12196742"/>
              <a:gd name="connsiteY1043" fmla="*/ 2219314 h 4348527"/>
              <a:gd name="connsiteX1044" fmla="*/ 907335 w 12196742"/>
              <a:gd name="connsiteY1044" fmla="*/ 2181377 h 4348527"/>
              <a:gd name="connsiteX1045" fmla="*/ 925829 w 12196742"/>
              <a:gd name="connsiteY1045" fmla="*/ 2159089 h 4348527"/>
              <a:gd name="connsiteX1046" fmla="*/ 950014 w 12196742"/>
              <a:gd name="connsiteY1046" fmla="*/ 2159089 h 4348527"/>
              <a:gd name="connsiteX1047" fmla="*/ 947643 w 12196742"/>
              <a:gd name="connsiteY1047" fmla="*/ 2170944 h 4348527"/>
              <a:gd name="connsiteX1048" fmla="*/ 1007394 w 12196742"/>
              <a:gd name="connsiteY1048" fmla="*/ 2145337 h 4348527"/>
              <a:gd name="connsiteX1049" fmla="*/ 1020197 w 12196742"/>
              <a:gd name="connsiteY1049" fmla="*/ 2151502 h 4348527"/>
              <a:gd name="connsiteX1050" fmla="*/ 1055763 w 12196742"/>
              <a:gd name="connsiteY1050" fmla="*/ 2124946 h 4348527"/>
              <a:gd name="connsiteX1051" fmla="*/ 1099865 w 12196742"/>
              <a:gd name="connsiteY1051" fmla="*/ 2114513 h 4348527"/>
              <a:gd name="connsiteX1052" fmla="*/ 1036321 w 12196742"/>
              <a:gd name="connsiteY1052" fmla="*/ 2151976 h 4348527"/>
              <a:gd name="connsiteX1053" fmla="*/ 1064773 w 12196742"/>
              <a:gd name="connsiteY1053" fmla="*/ 2164780 h 4348527"/>
              <a:gd name="connsiteX1054" fmla="*/ 1037743 w 12196742"/>
              <a:gd name="connsiteY1054" fmla="*/ 2183274 h 4348527"/>
              <a:gd name="connsiteX1055" fmla="*/ 1029682 w 12196742"/>
              <a:gd name="connsiteY1055" fmla="*/ 2189913 h 4348527"/>
              <a:gd name="connsiteX1056" fmla="*/ 1006445 w 12196742"/>
              <a:gd name="connsiteY1056" fmla="*/ 2230221 h 4348527"/>
              <a:gd name="connsiteX1057" fmla="*/ 969931 w 12196742"/>
              <a:gd name="connsiteY1057" fmla="*/ 2248715 h 4348527"/>
              <a:gd name="connsiteX1058" fmla="*/ 986528 w 12196742"/>
              <a:gd name="connsiteY1058" fmla="*/ 2267684 h 4348527"/>
              <a:gd name="connsiteX1059" fmla="*/ 931520 w 12196742"/>
              <a:gd name="connsiteY1059" fmla="*/ 2301353 h 4348527"/>
              <a:gd name="connsiteX1060" fmla="*/ 905438 w 12196742"/>
              <a:gd name="connsiteY1060" fmla="*/ 2315105 h 4348527"/>
              <a:gd name="connsiteX1061" fmla="*/ 861336 w 12196742"/>
              <a:gd name="connsiteY1061" fmla="*/ 2336445 h 4348527"/>
              <a:gd name="connsiteX1062" fmla="*/ 827193 w 12196742"/>
              <a:gd name="connsiteY1062" fmla="*/ 2366794 h 4348527"/>
              <a:gd name="connsiteX1063" fmla="*/ 829564 w 12196742"/>
              <a:gd name="connsiteY1063" fmla="*/ 2374382 h 4348527"/>
              <a:gd name="connsiteX1064" fmla="*/ 893108 w 12196742"/>
              <a:gd name="connsiteY1064" fmla="*/ 2359207 h 4348527"/>
              <a:gd name="connsiteX1065" fmla="*/ 973250 w 12196742"/>
              <a:gd name="connsiteY1065" fmla="*/ 2319373 h 4348527"/>
              <a:gd name="connsiteX1066" fmla="*/ 980363 w 12196742"/>
              <a:gd name="connsiteY1066" fmla="*/ 2319847 h 4348527"/>
              <a:gd name="connsiteX1067" fmla="*/ 975147 w 12196742"/>
              <a:gd name="connsiteY1067" fmla="*/ 2350671 h 4348527"/>
              <a:gd name="connsiteX1068" fmla="*/ 1010239 w 12196742"/>
              <a:gd name="connsiteY1068" fmla="*/ 2325538 h 4348527"/>
              <a:gd name="connsiteX1069" fmla="*/ 1035372 w 12196742"/>
              <a:gd name="connsiteY1069" fmla="*/ 2325063 h 4348527"/>
              <a:gd name="connsiteX1070" fmla="*/ 1123576 w 12196742"/>
              <a:gd name="connsiteY1070" fmla="*/ 2296137 h 4348527"/>
              <a:gd name="connsiteX1071" fmla="*/ 1242129 w 12196742"/>
              <a:gd name="connsiteY1071" fmla="*/ 2258674 h 4348527"/>
              <a:gd name="connsiteX1072" fmla="*/ 1460266 w 12196742"/>
              <a:gd name="connsiteY1072" fmla="*/ 2201294 h 4348527"/>
              <a:gd name="connsiteX1073" fmla="*/ 1663229 w 12196742"/>
              <a:gd name="connsiteY1073" fmla="*/ 2142018 h 4348527"/>
              <a:gd name="connsiteX1074" fmla="*/ 1805967 w 12196742"/>
              <a:gd name="connsiteY1074" fmla="*/ 2112142 h 4348527"/>
              <a:gd name="connsiteX1075" fmla="*/ 1970519 w 12196742"/>
              <a:gd name="connsiteY1075" fmla="*/ 2076576 h 4348527"/>
              <a:gd name="connsiteX1076" fmla="*/ 2108989 w 12196742"/>
              <a:gd name="connsiteY1076" fmla="*/ 2051917 h 4348527"/>
              <a:gd name="connsiteX1077" fmla="*/ 2211419 w 12196742"/>
              <a:gd name="connsiteY1077" fmla="*/ 2023939 h 4348527"/>
              <a:gd name="connsiteX1078" fmla="*/ 2333291 w 12196742"/>
              <a:gd name="connsiteY1078" fmla="*/ 1972249 h 4348527"/>
              <a:gd name="connsiteX1079" fmla="*/ 2512544 w 12196742"/>
              <a:gd name="connsiteY1079" fmla="*/ 1903489 h 4348527"/>
              <a:gd name="connsiteX1080" fmla="*/ 2647694 w 12196742"/>
              <a:gd name="connsiteY1080" fmla="*/ 1855119 h 4348527"/>
              <a:gd name="connsiteX1081" fmla="*/ 2733527 w 12196742"/>
              <a:gd name="connsiteY1081" fmla="*/ 1815285 h 4348527"/>
              <a:gd name="connsiteX1082" fmla="*/ 2826472 w 12196742"/>
              <a:gd name="connsiteY1082" fmla="*/ 1775926 h 4348527"/>
              <a:gd name="connsiteX1083" fmla="*/ 2909934 w 12196742"/>
              <a:gd name="connsiteY1083" fmla="*/ 1740360 h 4348527"/>
              <a:gd name="connsiteX1084" fmla="*/ 3169802 w 12196742"/>
              <a:gd name="connsiteY1084" fmla="*/ 1625600 h 4348527"/>
              <a:gd name="connsiteX1085" fmla="*/ 3344312 w 12196742"/>
              <a:gd name="connsiteY1085" fmla="*/ 1555891 h 4348527"/>
              <a:gd name="connsiteX1086" fmla="*/ 3387466 w 12196742"/>
              <a:gd name="connsiteY1086" fmla="*/ 1534077 h 4348527"/>
              <a:gd name="connsiteX1087" fmla="*/ 3419238 w 12196742"/>
              <a:gd name="connsiteY1087" fmla="*/ 1526490 h 4348527"/>
              <a:gd name="connsiteX1088" fmla="*/ 3561976 w 12196742"/>
              <a:gd name="connsiteY1088" fmla="*/ 1451090 h 4348527"/>
              <a:gd name="connsiteX1089" fmla="*/ 3681477 w 12196742"/>
              <a:gd name="connsiteY1089" fmla="*/ 1398927 h 4348527"/>
              <a:gd name="connsiteX1090" fmla="*/ 3858358 w 12196742"/>
              <a:gd name="connsiteY1090" fmla="*/ 1337753 h 4348527"/>
              <a:gd name="connsiteX1091" fmla="*/ 3930439 w 12196742"/>
              <a:gd name="connsiteY1091" fmla="*/ 1311197 h 4348527"/>
              <a:gd name="connsiteX1092" fmla="*/ 4048043 w 12196742"/>
              <a:gd name="connsiteY1092" fmla="*/ 1265673 h 4348527"/>
              <a:gd name="connsiteX1093" fmla="*/ 4157112 w 12196742"/>
              <a:gd name="connsiteY1093" fmla="*/ 1222520 h 4348527"/>
              <a:gd name="connsiteX1094" fmla="*/ 4247687 w 12196742"/>
              <a:gd name="connsiteY1094" fmla="*/ 1187428 h 4348527"/>
              <a:gd name="connsiteX1095" fmla="*/ 4326406 w 12196742"/>
              <a:gd name="connsiteY1095" fmla="*/ 1158501 h 4348527"/>
              <a:gd name="connsiteX1096" fmla="*/ 4369085 w 12196742"/>
              <a:gd name="connsiteY1096" fmla="*/ 1142852 h 4348527"/>
              <a:gd name="connsiteX1097" fmla="*/ 4399909 w 12196742"/>
              <a:gd name="connsiteY1097" fmla="*/ 1130522 h 4348527"/>
              <a:gd name="connsiteX1098" fmla="*/ 4398961 w 12196742"/>
              <a:gd name="connsiteY1098" fmla="*/ 1124358 h 4348527"/>
              <a:gd name="connsiteX1099" fmla="*/ 4364343 w 12196742"/>
              <a:gd name="connsiteY1099" fmla="*/ 1124358 h 4348527"/>
              <a:gd name="connsiteX1100" fmla="*/ 4451124 w 12196742"/>
              <a:gd name="connsiteY1100" fmla="*/ 1084050 h 4348527"/>
              <a:gd name="connsiteX1101" fmla="*/ 4418878 w 12196742"/>
              <a:gd name="connsiteY1101" fmla="*/ 1101121 h 4348527"/>
              <a:gd name="connsiteX1102" fmla="*/ 4407971 w 12196742"/>
              <a:gd name="connsiteY1102" fmla="*/ 1119141 h 4348527"/>
              <a:gd name="connsiteX1103" fmla="*/ 4423620 w 12196742"/>
              <a:gd name="connsiteY1103" fmla="*/ 1126255 h 4348527"/>
              <a:gd name="connsiteX1104" fmla="*/ 4496174 w 12196742"/>
              <a:gd name="connsiteY1104" fmla="*/ 1101595 h 4348527"/>
              <a:gd name="connsiteX1105" fmla="*/ 4495700 w 12196742"/>
              <a:gd name="connsiteY1105" fmla="*/ 1095431 h 4348527"/>
              <a:gd name="connsiteX1106" fmla="*/ 4478154 w 12196742"/>
              <a:gd name="connsiteY1106" fmla="*/ 1089740 h 4348527"/>
              <a:gd name="connsiteX1107" fmla="*/ 4492381 w 12196742"/>
              <a:gd name="connsiteY1107" fmla="*/ 1081204 h 4348527"/>
              <a:gd name="connsiteX1108" fmla="*/ 4543121 w 12196742"/>
              <a:gd name="connsiteY1108" fmla="*/ 1067452 h 4348527"/>
              <a:gd name="connsiteX1109" fmla="*/ 4573945 w 12196742"/>
              <a:gd name="connsiteY1109" fmla="*/ 1058916 h 4348527"/>
              <a:gd name="connsiteX1110" fmla="*/ 4598130 w 12196742"/>
              <a:gd name="connsiteY1110" fmla="*/ 1054648 h 4348527"/>
              <a:gd name="connsiteX1111" fmla="*/ 4654087 w 12196742"/>
              <a:gd name="connsiteY1111" fmla="*/ 1036154 h 4348527"/>
              <a:gd name="connsiteX1112" fmla="*/ 4690601 w 12196742"/>
              <a:gd name="connsiteY1112" fmla="*/ 1023825 h 4348527"/>
              <a:gd name="connsiteX1113" fmla="*/ 4786392 w 12196742"/>
              <a:gd name="connsiteY1113" fmla="*/ 986836 h 4348527"/>
              <a:gd name="connsiteX1114" fmla="*/ 4837133 w 12196742"/>
              <a:gd name="connsiteY1114" fmla="*/ 974507 h 4348527"/>
              <a:gd name="connsiteX1115" fmla="*/ 4850411 w 12196742"/>
              <a:gd name="connsiteY1115" fmla="*/ 949847 h 4348527"/>
              <a:gd name="connsiteX1116" fmla="*/ 4827649 w 12196742"/>
              <a:gd name="connsiteY1116" fmla="*/ 942260 h 4348527"/>
              <a:gd name="connsiteX1117" fmla="*/ 4819587 w 12196742"/>
              <a:gd name="connsiteY1117" fmla="*/ 904797 h 4348527"/>
              <a:gd name="connsiteX1118" fmla="*/ 4827174 w 12196742"/>
              <a:gd name="connsiteY1118" fmla="*/ 858324 h 4348527"/>
              <a:gd name="connsiteX1119" fmla="*/ 4840927 w 12196742"/>
              <a:gd name="connsiteY1119" fmla="*/ 854057 h 4348527"/>
              <a:gd name="connsiteX1120" fmla="*/ 4840452 w 12196742"/>
              <a:gd name="connsiteY1120" fmla="*/ 801893 h 4348527"/>
              <a:gd name="connsiteX1121" fmla="*/ 4860369 w 12196742"/>
              <a:gd name="connsiteY1121" fmla="*/ 820387 h 4348527"/>
              <a:gd name="connsiteX1122" fmla="*/ 4889770 w 12196742"/>
              <a:gd name="connsiteY1122" fmla="*/ 817068 h 4348527"/>
              <a:gd name="connsiteX1123" fmla="*/ 4915852 w 12196742"/>
              <a:gd name="connsiteY1123" fmla="*/ 848366 h 4348527"/>
              <a:gd name="connsiteX1124" fmla="*/ 4920594 w 12196742"/>
              <a:gd name="connsiteY1124" fmla="*/ 833665 h 4348527"/>
              <a:gd name="connsiteX1125" fmla="*/ 4927233 w 12196742"/>
              <a:gd name="connsiteY1125" fmla="*/ 836985 h 4348527"/>
              <a:gd name="connsiteX1126" fmla="*/ 4923440 w 12196742"/>
              <a:gd name="connsiteY1126" fmla="*/ 856428 h 4348527"/>
              <a:gd name="connsiteX1127" fmla="*/ 4910636 w 12196742"/>
              <a:gd name="connsiteY1127" fmla="*/ 867809 h 4348527"/>
              <a:gd name="connsiteX1128" fmla="*/ 4891667 w 12196742"/>
              <a:gd name="connsiteY1128" fmla="*/ 860696 h 4348527"/>
              <a:gd name="connsiteX1129" fmla="*/ 4870802 w 12196742"/>
              <a:gd name="connsiteY1129" fmla="*/ 889623 h 4348527"/>
              <a:gd name="connsiteX1130" fmla="*/ 4909687 w 12196742"/>
              <a:gd name="connsiteY1130" fmla="*/ 920921 h 4348527"/>
              <a:gd name="connsiteX1131" fmla="*/ 4911110 w 12196742"/>
              <a:gd name="connsiteY1131" fmla="*/ 926137 h 4348527"/>
              <a:gd name="connsiteX1132" fmla="*/ 4862266 w 12196742"/>
              <a:gd name="connsiteY1132" fmla="*/ 951744 h 4348527"/>
              <a:gd name="connsiteX1133" fmla="*/ 4863689 w 12196742"/>
              <a:gd name="connsiteY1133" fmla="*/ 955538 h 4348527"/>
              <a:gd name="connsiteX1134" fmla="*/ 4953789 w 12196742"/>
              <a:gd name="connsiteY1134" fmla="*/ 924714 h 4348527"/>
              <a:gd name="connsiteX1135" fmla="*/ 4971809 w 12196742"/>
              <a:gd name="connsiteY1135" fmla="*/ 917127 h 4348527"/>
              <a:gd name="connsiteX1136" fmla="*/ 4971335 w 12196742"/>
              <a:gd name="connsiteY1136" fmla="*/ 915230 h 4348527"/>
              <a:gd name="connsiteX1137" fmla="*/ 4968015 w 12196742"/>
              <a:gd name="connsiteY1137" fmla="*/ 913333 h 4348527"/>
              <a:gd name="connsiteX1138" fmla="*/ 4967541 w 12196742"/>
              <a:gd name="connsiteY1138" fmla="*/ 913807 h 4348527"/>
              <a:gd name="connsiteX1139" fmla="*/ 5086094 w 12196742"/>
              <a:gd name="connsiteY1139" fmla="*/ 880138 h 4348527"/>
              <a:gd name="connsiteX1140" fmla="*/ 5226461 w 12196742"/>
              <a:gd name="connsiteY1140" fmla="*/ 828923 h 4348527"/>
              <a:gd name="connsiteX1141" fmla="*/ 5300913 w 12196742"/>
              <a:gd name="connsiteY1141" fmla="*/ 814697 h 4348527"/>
              <a:gd name="connsiteX1142" fmla="*/ 5326520 w 12196742"/>
              <a:gd name="connsiteY1142" fmla="*/ 802367 h 4348527"/>
              <a:gd name="connsiteX1143" fmla="*/ 5403817 w 12196742"/>
              <a:gd name="connsiteY1143" fmla="*/ 772966 h 4348527"/>
              <a:gd name="connsiteX1144" fmla="*/ 5507195 w 12196742"/>
              <a:gd name="connsiteY1144" fmla="*/ 740720 h 4348527"/>
              <a:gd name="connsiteX1145" fmla="*/ 5581172 w 12196742"/>
              <a:gd name="connsiteY1145" fmla="*/ 714638 h 4348527"/>
              <a:gd name="connsiteX1146" fmla="*/ 5607728 w 12196742"/>
              <a:gd name="connsiteY1146" fmla="*/ 715587 h 4348527"/>
              <a:gd name="connsiteX1147" fmla="*/ 5676489 w 12196742"/>
              <a:gd name="connsiteY1147" fmla="*/ 684763 h 4348527"/>
              <a:gd name="connsiteX1148" fmla="*/ 5794568 w 12196742"/>
              <a:gd name="connsiteY1148" fmla="*/ 644929 h 4348527"/>
              <a:gd name="connsiteX1149" fmla="*/ 5922605 w 12196742"/>
              <a:gd name="connsiteY1149" fmla="*/ 607940 h 4348527"/>
              <a:gd name="connsiteX1150" fmla="*/ 5970500 w 12196742"/>
              <a:gd name="connsiteY1150" fmla="*/ 594188 h 4348527"/>
              <a:gd name="connsiteX1151" fmla="*/ 6102806 w 12196742"/>
              <a:gd name="connsiteY1151" fmla="*/ 552457 h 4348527"/>
              <a:gd name="connsiteX1152" fmla="*/ 6147382 w 12196742"/>
              <a:gd name="connsiteY1152" fmla="*/ 543922 h 4348527"/>
              <a:gd name="connsiteX1153" fmla="*/ 6163030 w 12196742"/>
              <a:gd name="connsiteY1153" fmla="*/ 538231 h 4348527"/>
              <a:gd name="connsiteX1154" fmla="*/ 6177731 w 12196742"/>
              <a:gd name="connsiteY1154" fmla="*/ 531592 h 4348527"/>
              <a:gd name="connsiteX1155" fmla="*/ 6222307 w 12196742"/>
              <a:gd name="connsiteY1155" fmla="*/ 524953 h 4348527"/>
              <a:gd name="connsiteX1156" fmla="*/ 6219936 w 12196742"/>
              <a:gd name="connsiteY1156" fmla="*/ 540128 h 4348527"/>
              <a:gd name="connsiteX1157" fmla="*/ 6237008 w 12196742"/>
              <a:gd name="connsiteY1157" fmla="*/ 541076 h 4348527"/>
              <a:gd name="connsiteX1158" fmla="*/ 6262141 w 12196742"/>
              <a:gd name="connsiteY1158" fmla="*/ 554829 h 4348527"/>
              <a:gd name="connsiteX1159" fmla="*/ 6282532 w 12196742"/>
              <a:gd name="connsiteY1159" fmla="*/ 520685 h 4348527"/>
              <a:gd name="connsiteX1160" fmla="*/ 6288697 w 12196742"/>
              <a:gd name="connsiteY1160" fmla="*/ 522582 h 4348527"/>
              <a:gd name="connsiteX1161" fmla="*/ 6280635 w 12196742"/>
              <a:gd name="connsiteY1161" fmla="*/ 545344 h 4348527"/>
              <a:gd name="connsiteX1162" fmla="*/ 6280635 w 12196742"/>
              <a:gd name="connsiteY1162" fmla="*/ 560993 h 4348527"/>
              <a:gd name="connsiteX1163" fmla="*/ 6269728 w 12196742"/>
              <a:gd name="connsiteY1163" fmla="*/ 593714 h 4348527"/>
              <a:gd name="connsiteX1164" fmla="*/ 6220885 w 12196742"/>
              <a:gd name="connsiteY1164" fmla="*/ 614579 h 4348527"/>
              <a:gd name="connsiteX1165" fmla="*/ 6198122 w 12196742"/>
              <a:gd name="connsiteY1165" fmla="*/ 635919 h 4348527"/>
              <a:gd name="connsiteX1166" fmla="*/ 6166824 w 12196742"/>
              <a:gd name="connsiteY1166" fmla="*/ 614579 h 4348527"/>
              <a:gd name="connsiteX1167" fmla="*/ 6035942 w 12196742"/>
              <a:gd name="connsiteY1167" fmla="*/ 647774 h 4348527"/>
              <a:gd name="connsiteX1168" fmla="*/ 6021715 w 12196742"/>
              <a:gd name="connsiteY1168" fmla="*/ 665794 h 4348527"/>
              <a:gd name="connsiteX1169" fmla="*/ 5993263 w 12196742"/>
              <a:gd name="connsiteY1169" fmla="*/ 661526 h 4348527"/>
              <a:gd name="connsiteX1170" fmla="*/ 5992789 w 12196742"/>
              <a:gd name="connsiteY1170" fmla="*/ 655362 h 4348527"/>
              <a:gd name="connsiteX1171" fmla="*/ 5955326 w 12196742"/>
              <a:gd name="connsiteY1171" fmla="*/ 679546 h 4348527"/>
              <a:gd name="connsiteX1172" fmla="*/ 5904111 w 12196742"/>
              <a:gd name="connsiteY1172" fmla="*/ 672907 h 4348527"/>
              <a:gd name="connsiteX1173" fmla="*/ 5877555 w 12196742"/>
              <a:gd name="connsiteY1173" fmla="*/ 692824 h 4348527"/>
              <a:gd name="connsiteX1174" fmla="*/ 5880400 w 12196742"/>
              <a:gd name="connsiteY1174" fmla="*/ 707051 h 4348527"/>
              <a:gd name="connsiteX1175" fmla="*/ 5730075 w 12196742"/>
              <a:gd name="connsiteY1175" fmla="*/ 759214 h 4348527"/>
              <a:gd name="connsiteX1176" fmla="*/ 5732446 w 12196742"/>
              <a:gd name="connsiteY1176" fmla="*/ 734555 h 4348527"/>
              <a:gd name="connsiteX1177" fmla="*/ 5722488 w 12196742"/>
              <a:gd name="connsiteY1177" fmla="*/ 737400 h 4348527"/>
              <a:gd name="connsiteX1178" fmla="*/ 5680757 w 12196742"/>
              <a:gd name="connsiteY1178" fmla="*/ 759214 h 4348527"/>
              <a:gd name="connsiteX1179" fmla="*/ 5659891 w 12196742"/>
              <a:gd name="connsiteY1179" fmla="*/ 784822 h 4348527"/>
              <a:gd name="connsiteX1180" fmla="*/ 5659891 w 12196742"/>
              <a:gd name="connsiteY1180" fmla="*/ 752575 h 4348527"/>
              <a:gd name="connsiteX1181" fmla="*/ 5598244 w 12196742"/>
              <a:gd name="connsiteY1181" fmla="*/ 771544 h 4348527"/>
              <a:gd name="connsiteX1182" fmla="*/ 5556039 w 12196742"/>
              <a:gd name="connsiteY1182" fmla="*/ 813274 h 4348527"/>
              <a:gd name="connsiteX1183" fmla="*/ 5513834 w 12196742"/>
              <a:gd name="connsiteY1183" fmla="*/ 819913 h 4348527"/>
              <a:gd name="connsiteX1184" fmla="*/ 5524741 w 12196742"/>
              <a:gd name="connsiteY1184" fmla="*/ 805687 h 4348527"/>
              <a:gd name="connsiteX1185" fmla="*/ 5489649 w 12196742"/>
              <a:gd name="connsiteY1185" fmla="*/ 820862 h 4348527"/>
              <a:gd name="connsiteX1186" fmla="*/ 5458351 w 12196742"/>
              <a:gd name="connsiteY1186" fmla="*/ 840779 h 4348527"/>
              <a:gd name="connsiteX1187" fmla="*/ 5437960 w 12196742"/>
              <a:gd name="connsiteY1187" fmla="*/ 849314 h 4348527"/>
              <a:gd name="connsiteX1188" fmla="*/ 5430847 w 12196742"/>
              <a:gd name="connsiteY1188" fmla="*/ 828449 h 4348527"/>
              <a:gd name="connsiteX1189" fmla="*/ 5385322 w 12196742"/>
              <a:gd name="connsiteY1189" fmla="*/ 845995 h 4348527"/>
              <a:gd name="connsiteX1190" fmla="*/ 5385797 w 12196742"/>
              <a:gd name="connsiteY1190" fmla="*/ 850263 h 4348527"/>
              <a:gd name="connsiteX1191" fmla="*/ 5392910 w 12196742"/>
              <a:gd name="connsiteY1191" fmla="*/ 903375 h 4348527"/>
              <a:gd name="connsiteX1192" fmla="*/ 5389116 w 12196742"/>
              <a:gd name="connsiteY1192" fmla="*/ 910488 h 4348527"/>
              <a:gd name="connsiteX1193" fmla="*/ 5407136 w 12196742"/>
              <a:gd name="connsiteY1193" fmla="*/ 928508 h 4348527"/>
              <a:gd name="connsiteX1194" fmla="*/ 5359715 w 12196742"/>
              <a:gd name="connsiteY1194" fmla="*/ 938466 h 4348527"/>
              <a:gd name="connsiteX1195" fmla="*/ 5338376 w 12196742"/>
              <a:gd name="connsiteY1195" fmla="*/ 917127 h 4348527"/>
              <a:gd name="connsiteX1196" fmla="*/ 5347860 w 12196742"/>
              <a:gd name="connsiteY1196" fmla="*/ 882984 h 4348527"/>
              <a:gd name="connsiteX1197" fmla="*/ 5367777 w 12196742"/>
              <a:gd name="connsiteY1197" fmla="*/ 910962 h 4348527"/>
              <a:gd name="connsiteX1198" fmla="*/ 5371096 w 12196742"/>
              <a:gd name="connsiteY1198" fmla="*/ 909539 h 4348527"/>
              <a:gd name="connsiteX1199" fmla="*/ 5358766 w 12196742"/>
              <a:gd name="connsiteY1199" fmla="*/ 880612 h 4348527"/>
              <a:gd name="connsiteX1200" fmla="*/ 5335056 w 12196742"/>
              <a:gd name="connsiteY1200" fmla="*/ 888200 h 4348527"/>
              <a:gd name="connsiteX1201" fmla="*/ 5316561 w 12196742"/>
              <a:gd name="connsiteY1201" fmla="*/ 867809 h 4348527"/>
              <a:gd name="connsiteX1202" fmla="*/ 5334582 w 12196742"/>
              <a:gd name="connsiteY1202" fmla="*/ 943683 h 4348527"/>
              <a:gd name="connsiteX1203" fmla="*/ 5346437 w 12196742"/>
              <a:gd name="connsiteY1203" fmla="*/ 929456 h 4348527"/>
              <a:gd name="connsiteX1204" fmla="*/ 5359715 w 12196742"/>
              <a:gd name="connsiteY1204" fmla="*/ 938466 h 4348527"/>
              <a:gd name="connsiteX1205" fmla="*/ 7674820 w 12196742"/>
              <a:gd name="connsiteY1205" fmla="*/ 629754 h 4348527"/>
              <a:gd name="connsiteX1206" fmla="*/ 7703272 w 12196742"/>
              <a:gd name="connsiteY1206" fmla="*/ 614105 h 4348527"/>
              <a:gd name="connsiteX1207" fmla="*/ 7699004 w 12196742"/>
              <a:gd name="connsiteY1207" fmla="*/ 602724 h 4348527"/>
              <a:gd name="connsiteX1208" fmla="*/ 7713231 w 12196742"/>
              <a:gd name="connsiteY1208" fmla="*/ 597033 h 4348527"/>
              <a:gd name="connsiteX1209" fmla="*/ 7714180 w 12196742"/>
              <a:gd name="connsiteY1209" fmla="*/ 587075 h 4348527"/>
              <a:gd name="connsiteX1210" fmla="*/ 7695211 w 12196742"/>
              <a:gd name="connsiteY1210" fmla="*/ 574745 h 4348527"/>
              <a:gd name="connsiteX1211" fmla="*/ 7608904 w 12196742"/>
              <a:gd name="connsiteY1211" fmla="*/ 595137 h 4348527"/>
              <a:gd name="connsiteX1212" fmla="*/ 7579029 w 12196742"/>
              <a:gd name="connsiteY1212" fmla="*/ 624064 h 4348527"/>
              <a:gd name="connsiteX1213" fmla="*/ 7580925 w 12196742"/>
              <a:gd name="connsiteY1213" fmla="*/ 659630 h 4348527"/>
              <a:gd name="connsiteX1214" fmla="*/ 7607956 w 12196742"/>
              <a:gd name="connsiteY1214" fmla="*/ 657733 h 4348527"/>
              <a:gd name="connsiteX1215" fmla="*/ 7617914 w 12196742"/>
              <a:gd name="connsiteY1215" fmla="*/ 652516 h 4348527"/>
              <a:gd name="connsiteX1216" fmla="*/ 7675294 w 12196742"/>
              <a:gd name="connsiteY1216" fmla="*/ 628806 h 4348527"/>
              <a:gd name="connsiteX1217" fmla="*/ 7674820 w 12196742"/>
              <a:gd name="connsiteY1217" fmla="*/ 629754 h 4348527"/>
              <a:gd name="connsiteX1218" fmla="*/ 7365633 w 12196742"/>
              <a:gd name="connsiteY1218" fmla="*/ 713215 h 4348527"/>
              <a:gd name="connsiteX1219" fmla="*/ 7357571 w 12196742"/>
              <a:gd name="connsiteY1219" fmla="*/ 707525 h 4348527"/>
              <a:gd name="connsiteX1220" fmla="*/ 7331490 w 12196742"/>
              <a:gd name="connsiteY1220" fmla="*/ 696618 h 4348527"/>
              <a:gd name="connsiteX1221" fmla="*/ 7337181 w 12196742"/>
              <a:gd name="connsiteY1221" fmla="*/ 710370 h 4348527"/>
              <a:gd name="connsiteX1222" fmla="*/ 7318686 w 12196742"/>
              <a:gd name="connsiteY1222" fmla="*/ 717009 h 4348527"/>
              <a:gd name="connsiteX1223" fmla="*/ 7303037 w 12196742"/>
              <a:gd name="connsiteY1223" fmla="*/ 689031 h 4348527"/>
              <a:gd name="connsiteX1224" fmla="*/ 7273636 w 12196742"/>
              <a:gd name="connsiteY1224" fmla="*/ 683814 h 4348527"/>
              <a:gd name="connsiteX1225" fmla="*/ 7274584 w 12196742"/>
              <a:gd name="connsiteY1225" fmla="*/ 696618 h 4348527"/>
              <a:gd name="connsiteX1226" fmla="*/ 7240915 w 12196742"/>
              <a:gd name="connsiteY1226" fmla="*/ 685711 h 4348527"/>
              <a:gd name="connsiteX1227" fmla="*/ 7208195 w 12196742"/>
              <a:gd name="connsiteY1227" fmla="*/ 700412 h 4348527"/>
              <a:gd name="connsiteX1228" fmla="*/ 7208669 w 12196742"/>
              <a:gd name="connsiteY1228" fmla="*/ 702309 h 4348527"/>
              <a:gd name="connsiteX1229" fmla="*/ 7155083 w 12196742"/>
              <a:gd name="connsiteY1229" fmla="*/ 723174 h 4348527"/>
              <a:gd name="connsiteX1230" fmla="*/ 7181639 w 12196742"/>
              <a:gd name="connsiteY1230" fmla="*/ 733607 h 4348527"/>
              <a:gd name="connsiteX1231" fmla="*/ 7252771 w 12196742"/>
              <a:gd name="connsiteY1231" fmla="*/ 736926 h 4348527"/>
              <a:gd name="connsiteX1232" fmla="*/ 7268894 w 12196742"/>
              <a:gd name="connsiteY1232" fmla="*/ 735504 h 4348527"/>
              <a:gd name="connsiteX1233" fmla="*/ 7303037 w 12196742"/>
              <a:gd name="connsiteY1233" fmla="*/ 734081 h 4348527"/>
              <a:gd name="connsiteX1234" fmla="*/ 7356623 w 12196742"/>
              <a:gd name="connsiteY1234" fmla="*/ 724122 h 4348527"/>
              <a:gd name="connsiteX1235" fmla="*/ 7365633 w 12196742"/>
              <a:gd name="connsiteY1235" fmla="*/ 713215 h 4348527"/>
              <a:gd name="connsiteX1236" fmla="*/ 7413529 w 12196742"/>
              <a:gd name="connsiteY1236" fmla="*/ 712741 h 4348527"/>
              <a:gd name="connsiteX1237" fmla="*/ 7427281 w 12196742"/>
              <a:gd name="connsiteY1237" fmla="*/ 671011 h 4348527"/>
              <a:gd name="connsiteX1238" fmla="*/ 7448146 w 12196742"/>
              <a:gd name="connsiteY1238" fmla="*/ 676227 h 4348527"/>
              <a:gd name="connsiteX1239" fmla="*/ 7475176 w 12196742"/>
              <a:gd name="connsiteY1239" fmla="*/ 663423 h 4348527"/>
              <a:gd name="connsiteX1240" fmla="*/ 7478970 w 12196742"/>
              <a:gd name="connsiteY1240" fmla="*/ 666268 h 4348527"/>
              <a:gd name="connsiteX1241" fmla="*/ 7464269 w 12196742"/>
              <a:gd name="connsiteY1241" fmla="*/ 693773 h 4348527"/>
              <a:gd name="connsiteX1242" fmla="*/ 7482290 w 12196742"/>
              <a:gd name="connsiteY1242" fmla="*/ 660578 h 4348527"/>
              <a:gd name="connsiteX1243" fmla="*/ 7503629 w 12196742"/>
              <a:gd name="connsiteY1243" fmla="*/ 651568 h 4348527"/>
              <a:gd name="connsiteX1244" fmla="*/ 7493196 w 12196742"/>
              <a:gd name="connsiteY1244" fmla="*/ 641609 h 4348527"/>
              <a:gd name="connsiteX1245" fmla="*/ 7511216 w 12196742"/>
              <a:gd name="connsiteY1245" fmla="*/ 634022 h 4348527"/>
              <a:gd name="connsiteX1246" fmla="*/ 7508845 w 12196742"/>
              <a:gd name="connsiteY1246" fmla="*/ 627857 h 4348527"/>
              <a:gd name="connsiteX1247" fmla="*/ 7455259 w 12196742"/>
              <a:gd name="connsiteY1247" fmla="*/ 651568 h 4348527"/>
              <a:gd name="connsiteX1248" fmla="*/ 7430126 w 12196742"/>
              <a:gd name="connsiteY1248" fmla="*/ 653939 h 4348527"/>
              <a:gd name="connsiteX1249" fmla="*/ 7399302 w 12196742"/>
              <a:gd name="connsiteY1249" fmla="*/ 665794 h 4348527"/>
              <a:gd name="connsiteX1250" fmla="*/ 7378437 w 12196742"/>
              <a:gd name="connsiteY1250" fmla="*/ 662949 h 4348527"/>
              <a:gd name="connsiteX1251" fmla="*/ 7365633 w 12196742"/>
              <a:gd name="connsiteY1251" fmla="*/ 713215 h 4348527"/>
              <a:gd name="connsiteX1252" fmla="*/ 10889031 w 12196742"/>
              <a:gd name="connsiteY1252" fmla="*/ 380318 h 4348527"/>
              <a:gd name="connsiteX1253" fmla="*/ 10880020 w 12196742"/>
              <a:gd name="connsiteY1253" fmla="*/ 380318 h 4348527"/>
              <a:gd name="connsiteX1254" fmla="*/ 10838764 w 12196742"/>
              <a:gd name="connsiteY1254" fmla="*/ 407348 h 4348527"/>
              <a:gd name="connsiteX1255" fmla="*/ 10825012 w 12196742"/>
              <a:gd name="connsiteY1255" fmla="*/ 371783 h 4348527"/>
              <a:gd name="connsiteX1256" fmla="*/ 10818847 w 12196742"/>
              <a:gd name="connsiteY1256" fmla="*/ 382689 h 4348527"/>
              <a:gd name="connsiteX1257" fmla="*/ 10799404 w 12196742"/>
              <a:gd name="connsiteY1257" fmla="*/ 368937 h 4348527"/>
              <a:gd name="connsiteX1258" fmla="*/ 10817425 w 12196742"/>
              <a:gd name="connsiteY1258" fmla="*/ 366092 h 4348527"/>
              <a:gd name="connsiteX1259" fmla="*/ 10783756 w 12196742"/>
              <a:gd name="connsiteY1259" fmla="*/ 366092 h 4348527"/>
              <a:gd name="connsiteX1260" fmla="*/ 10754354 w 12196742"/>
              <a:gd name="connsiteY1260" fmla="*/ 358505 h 4348527"/>
              <a:gd name="connsiteX1261" fmla="*/ 10752458 w 12196742"/>
              <a:gd name="connsiteY1261" fmla="*/ 365144 h 4348527"/>
              <a:gd name="connsiteX1262" fmla="*/ 10759571 w 12196742"/>
              <a:gd name="connsiteY1262" fmla="*/ 375102 h 4348527"/>
              <a:gd name="connsiteX1263" fmla="*/ 10667574 w 12196742"/>
              <a:gd name="connsiteY1263" fmla="*/ 413039 h 4348527"/>
              <a:gd name="connsiteX1264" fmla="*/ 10668522 w 12196742"/>
              <a:gd name="connsiteY1264" fmla="*/ 405926 h 4348527"/>
              <a:gd name="connsiteX1265" fmla="*/ 10676584 w 12196742"/>
              <a:gd name="connsiteY1265" fmla="*/ 362773 h 4348527"/>
              <a:gd name="connsiteX1266" fmla="*/ 10686543 w 12196742"/>
              <a:gd name="connsiteY1266" fmla="*/ 333846 h 4348527"/>
              <a:gd name="connsiteX1267" fmla="*/ 10714995 w 12196742"/>
              <a:gd name="connsiteY1267" fmla="*/ 332897 h 4348527"/>
              <a:gd name="connsiteX1268" fmla="*/ 10721159 w 12196742"/>
              <a:gd name="connsiteY1268" fmla="*/ 323887 h 4348527"/>
              <a:gd name="connsiteX1269" fmla="*/ 10819796 w 12196742"/>
              <a:gd name="connsiteY1269" fmla="*/ 332423 h 4348527"/>
              <a:gd name="connsiteX1270" fmla="*/ 10835920 w 12196742"/>
              <a:gd name="connsiteY1270" fmla="*/ 323413 h 4348527"/>
              <a:gd name="connsiteX1271" fmla="*/ 10869114 w 12196742"/>
              <a:gd name="connsiteY1271" fmla="*/ 303970 h 4348527"/>
              <a:gd name="connsiteX1272" fmla="*/ 10884289 w 12196742"/>
              <a:gd name="connsiteY1272" fmla="*/ 299228 h 4348527"/>
              <a:gd name="connsiteX1273" fmla="*/ 10937875 w 12196742"/>
              <a:gd name="connsiteY1273" fmla="*/ 301599 h 4348527"/>
              <a:gd name="connsiteX1274" fmla="*/ 10955894 w 12196742"/>
              <a:gd name="connsiteY1274" fmla="*/ 274095 h 4348527"/>
              <a:gd name="connsiteX1275" fmla="*/ 10880495 w 12196742"/>
              <a:gd name="connsiteY1275" fmla="*/ 277888 h 4348527"/>
              <a:gd name="connsiteX1276" fmla="*/ 10829755 w 12196742"/>
              <a:gd name="connsiteY1276" fmla="*/ 284053 h 4348527"/>
              <a:gd name="connsiteX1277" fmla="*/ 10764788 w 12196742"/>
              <a:gd name="connsiteY1277" fmla="*/ 285476 h 4348527"/>
              <a:gd name="connsiteX1278" fmla="*/ 10688914 w 12196742"/>
              <a:gd name="connsiteY1278" fmla="*/ 295909 h 4348527"/>
              <a:gd name="connsiteX1279" fmla="*/ 10653348 w 12196742"/>
              <a:gd name="connsiteY1279" fmla="*/ 307764 h 4348527"/>
              <a:gd name="connsiteX1280" fmla="*/ 10648131 w 12196742"/>
              <a:gd name="connsiteY1280" fmla="*/ 287847 h 4348527"/>
              <a:gd name="connsiteX1281" fmla="*/ 10631534 w 12196742"/>
              <a:gd name="connsiteY1281" fmla="*/ 310135 h 4348527"/>
              <a:gd name="connsiteX1282" fmla="*/ 10609246 w 12196742"/>
              <a:gd name="connsiteY1282" fmla="*/ 297805 h 4348527"/>
              <a:gd name="connsiteX1283" fmla="*/ 10589329 w 12196742"/>
              <a:gd name="connsiteY1283" fmla="*/ 299228 h 4348527"/>
              <a:gd name="connsiteX1284" fmla="*/ 10509661 w 12196742"/>
              <a:gd name="connsiteY1284" fmla="*/ 323887 h 4348527"/>
              <a:gd name="connsiteX1285" fmla="*/ 10459394 w 12196742"/>
              <a:gd name="connsiteY1285" fmla="*/ 330526 h 4348527"/>
              <a:gd name="connsiteX1286" fmla="*/ 10454179 w 12196742"/>
              <a:gd name="connsiteY1286" fmla="*/ 316774 h 4348527"/>
              <a:gd name="connsiteX1287" fmla="*/ 10387314 w 12196742"/>
              <a:gd name="connsiteY1287" fmla="*/ 324361 h 4348527"/>
              <a:gd name="connsiteX1288" fmla="*/ 10349852 w 12196742"/>
              <a:gd name="connsiteY1288" fmla="*/ 330526 h 4348527"/>
              <a:gd name="connsiteX1289" fmla="*/ 10281565 w 12196742"/>
              <a:gd name="connsiteY1289" fmla="*/ 345227 h 4348527"/>
              <a:gd name="connsiteX1290" fmla="*/ 10195733 w 12196742"/>
              <a:gd name="connsiteY1290" fmla="*/ 362773 h 4348527"/>
              <a:gd name="connsiteX1291" fmla="*/ 10116538 w 12196742"/>
              <a:gd name="connsiteY1291" fmla="*/ 382689 h 4348527"/>
              <a:gd name="connsiteX1292" fmla="*/ 10054417 w 12196742"/>
              <a:gd name="connsiteY1292" fmla="*/ 433430 h 4348527"/>
              <a:gd name="connsiteX1293" fmla="*/ 10031180 w 12196742"/>
              <a:gd name="connsiteY1293" fmla="*/ 422523 h 4348527"/>
              <a:gd name="connsiteX1294" fmla="*/ 9990399 w 12196742"/>
              <a:gd name="connsiteY1294" fmla="*/ 399761 h 4348527"/>
              <a:gd name="connsiteX1295" fmla="*/ 9988028 w 12196742"/>
              <a:gd name="connsiteY1295" fmla="*/ 409245 h 4348527"/>
              <a:gd name="connsiteX1296" fmla="*/ 9957677 w 12196742"/>
              <a:gd name="connsiteY1296" fmla="*/ 409720 h 4348527"/>
              <a:gd name="connsiteX1297" fmla="*/ 9885124 w 12196742"/>
              <a:gd name="connsiteY1297" fmla="*/ 426791 h 4348527"/>
              <a:gd name="connsiteX1298" fmla="*/ 9837228 w 12196742"/>
              <a:gd name="connsiteY1298" fmla="*/ 439121 h 4348527"/>
              <a:gd name="connsiteX1299" fmla="*/ 9799291 w 12196742"/>
              <a:gd name="connsiteY1299" fmla="*/ 450502 h 4348527"/>
              <a:gd name="connsiteX1300" fmla="*/ 9781271 w 12196742"/>
              <a:gd name="connsiteY1300" fmla="*/ 475635 h 4348527"/>
              <a:gd name="connsiteX1301" fmla="*/ 9775580 w 12196742"/>
              <a:gd name="connsiteY1301" fmla="*/ 476583 h 4348527"/>
              <a:gd name="connsiteX1302" fmla="*/ 9771313 w 12196742"/>
              <a:gd name="connsiteY1302" fmla="*/ 472790 h 4348527"/>
              <a:gd name="connsiteX1303" fmla="*/ 9732426 w 12196742"/>
              <a:gd name="connsiteY1303" fmla="*/ 464728 h 4348527"/>
              <a:gd name="connsiteX1304" fmla="*/ 9710139 w 12196742"/>
              <a:gd name="connsiteY1304" fmla="*/ 476109 h 4348527"/>
              <a:gd name="connsiteX1305" fmla="*/ 9690696 w 12196742"/>
              <a:gd name="connsiteY1305" fmla="*/ 478480 h 4348527"/>
              <a:gd name="connsiteX1306" fmla="*/ 9661769 w 12196742"/>
              <a:gd name="connsiteY1306" fmla="*/ 484645 h 4348527"/>
              <a:gd name="connsiteX1307" fmla="*/ 9664140 w 12196742"/>
              <a:gd name="connsiteY1307" fmla="*/ 516892 h 4348527"/>
              <a:gd name="connsiteX1308" fmla="*/ 9631894 w 12196742"/>
              <a:gd name="connsiteY1308" fmla="*/ 509778 h 4348527"/>
              <a:gd name="connsiteX1309" fmla="*/ 9649440 w 12196742"/>
              <a:gd name="connsiteY1309" fmla="*/ 493181 h 4348527"/>
              <a:gd name="connsiteX1310" fmla="*/ 9625729 w 12196742"/>
              <a:gd name="connsiteY1310" fmla="*/ 497449 h 4348527"/>
              <a:gd name="connsiteX1311" fmla="*/ 9621935 w 12196742"/>
              <a:gd name="connsiteY1311" fmla="*/ 478955 h 4348527"/>
              <a:gd name="connsiteX1312" fmla="*/ 9542742 w 12196742"/>
              <a:gd name="connsiteY1312" fmla="*/ 516892 h 4348527"/>
              <a:gd name="connsiteX1313" fmla="*/ 9542268 w 12196742"/>
              <a:gd name="connsiteY1313" fmla="*/ 506933 h 4348527"/>
              <a:gd name="connsiteX1314" fmla="*/ 9544164 w 12196742"/>
              <a:gd name="connsiteY1314" fmla="*/ 503139 h 4348527"/>
              <a:gd name="connsiteX1315" fmla="*/ 9502434 w 12196742"/>
              <a:gd name="connsiteY1315" fmla="*/ 506459 h 4348527"/>
              <a:gd name="connsiteX1316" fmla="*/ 9483466 w 12196742"/>
              <a:gd name="connsiteY1316" fmla="*/ 531592 h 4348527"/>
              <a:gd name="connsiteX1317" fmla="*/ 9477775 w 12196742"/>
              <a:gd name="connsiteY1317" fmla="*/ 529695 h 4348527"/>
              <a:gd name="connsiteX1318" fmla="*/ 9482991 w 12196742"/>
              <a:gd name="connsiteY1318" fmla="*/ 506933 h 4348527"/>
              <a:gd name="connsiteX1319" fmla="*/ 9479672 w 12196742"/>
              <a:gd name="connsiteY1319" fmla="*/ 505036 h 4348527"/>
              <a:gd name="connsiteX1320" fmla="*/ 9467816 w 12196742"/>
              <a:gd name="connsiteY1320" fmla="*/ 526376 h 4348527"/>
              <a:gd name="connsiteX1321" fmla="*/ 9462126 w 12196742"/>
              <a:gd name="connsiteY1321" fmla="*/ 527324 h 4348527"/>
              <a:gd name="connsiteX1322" fmla="*/ 9406169 w 12196742"/>
              <a:gd name="connsiteY1322" fmla="*/ 522582 h 4348527"/>
              <a:gd name="connsiteX1323" fmla="*/ 9384829 w 12196742"/>
              <a:gd name="connsiteY1323" fmla="*/ 533489 h 4348527"/>
              <a:gd name="connsiteX1324" fmla="*/ 9361118 w 12196742"/>
              <a:gd name="connsiteY1324" fmla="*/ 575694 h 4348527"/>
              <a:gd name="connsiteX1325" fmla="*/ 9383881 w 12196742"/>
              <a:gd name="connsiteY1325" fmla="*/ 579488 h 4348527"/>
              <a:gd name="connsiteX1326" fmla="*/ 9402375 w 12196742"/>
              <a:gd name="connsiteY1326" fmla="*/ 581859 h 4348527"/>
              <a:gd name="connsiteX1327" fmla="*/ 9446003 w 12196742"/>
              <a:gd name="connsiteY1327" fmla="*/ 592291 h 4348527"/>
              <a:gd name="connsiteX1328" fmla="*/ 9480146 w 12196742"/>
              <a:gd name="connsiteY1328" fmla="*/ 591343 h 4348527"/>
              <a:gd name="connsiteX1329" fmla="*/ 9493898 w 12196742"/>
              <a:gd name="connsiteY1329" fmla="*/ 589920 h 4348527"/>
              <a:gd name="connsiteX1330" fmla="*/ 9522351 w 12196742"/>
              <a:gd name="connsiteY1330" fmla="*/ 588023 h 4348527"/>
              <a:gd name="connsiteX1331" fmla="*/ 9530887 w 12196742"/>
              <a:gd name="connsiteY1331" fmla="*/ 585652 h 4348527"/>
              <a:gd name="connsiteX1332" fmla="*/ 9571669 w 12196742"/>
              <a:gd name="connsiteY1332" fmla="*/ 576642 h 4348527"/>
              <a:gd name="connsiteX1333" fmla="*/ 9626203 w 12196742"/>
              <a:gd name="connsiteY1333" fmla="*/ 548664 h 4348527"/>
              <a:gd name="connsiteX1334" fmla="*/ 9650388 w 12196742"/>
              <a:gd name="connsiteY1334" fmla="*/ 566684 h 4348527"/>
              <a:gd name="connsiteX1335" fmla="*/ 9691645 w 12196742"/>
              <a:gd name="connsiteY1335" fmla="*/ 561942 h 4348527"/>
              <a:gd name="connsiteX1336" fmla="*/ 9731478 w 12196742"/>
              <a:gd name="connsiteY1336" fmla="*/ 570003 h 4348527"/>
              <a:gd name="connsiteX1337" fmla="*/ 9735272 w 12196742"/>
              <a:gd name="connsiteY1337" fmla="*/ 568107 h 4348527"/>
              <a:gd name="connsiteX1338" fmla="*/ 9739066 w 12196742"/>
              <a:gd name="connsiteY1338" fmla="*/ 549138 h 4348527"/>
              <a:gd name="connsiteX1339" fmla="*/ 9777003 w 12196742"/>
              <a:gd name="connsiteY1339" fmla="*/ 544870 h 4348527"/>
              <a:gd name="connsiteX1340" fmla="*/ 9788858 w 12196742"/>
              <a:gd name="connsiteY1340" fmla="*/ 554354 h 4348527"/>
              <a:gd name="connsiteX1341" fmla="*/ 9804981 w 12196742"/>
              <a:gd name="connsiteY1341" fmla="*/ 570478 h 4348527"/>
              <a:gd name="connsiteX1342" fmla="*/ 9857619 w 12196742"/>
              <a:gd name="connsiteY1342" fmla="*/ 575220 h 4348527"/>
              <a:gd name="connsiteX1343" fmla="*/ 9958627 w 12196742"/>
              <a:gd name="connsiteY1343" fmla="*/ 561468 h 4348527"/>
              <a:gd name="connsiteX1344" fmla="*/ 9984708 w 12196742"/>
              <a:gd name="connsiteY1344" fmla="*/ 561468 h 4348527"/>
              <a:gd name="connsiteX1345" fmla="*/ 10021222 w 12196742"/>
              <a:gd name="connsiteY1345" fmla="*/ 553406 h 4348527"/>
              <a:gd name="connsiteX1346" fmla="*/ 10091880 w 12196742"/>
              <a:gd name="connsiteY1346" fmla="*/ 545344 h 4348527"/>
              <a:gd name="connsiteX1347" fmla="*/ 10198577 w 12196742"/>
              <a:gd name="connsiteY1347" fmla="*/ 531592 h 4348527"/>
              <a:gd name="connsiteX1348" fmla="*/ 10234618 w 12196742"/>
              <a:gd name="connsiteY1348" fmla="*/ 534912 h 4348527"/>
              <a:gd name="connsiteX1349" fmla="*/ 10278720 w 12196742"/>
              <a:gd name="connsiteY1349" fmla="*/ 516417 h 4348527"/>
              <a:gd name="connsiteX1350" fmla="*/ 10287730 w 12196742"/>
              <a:gd name="connsiteY1350" fmla="*/ 517366 h 4348527"/>
              <a:gd name="connsiteX1351" fmla="*/ 10316657 w 12196742"/>
              <a:gd name="connsiteY1351" fmla="*/ 519263 h 4348527"/>
              <a:gd name="connsiteX1352" fmla="*/ 10370717 w 12196742"/>
              <a:gd name="connsiteY1352" fmla="*/ 511675 h 4348527"/>
              <a:gd name="connsiteX1353" fmla="*/ 10442323 w 12196742"/>
              <a:gd name="connsiteY1353" fmla="*/ 511201 h 4348527"/>
              <a:gd name="connsiteX1354" fmla="*/ 10511558 w 12196742"/>
              <a:gd name="connsiteY1354" fmla="*/ 490810 h 4348527"/>
              <a:gd name="connsiteX1355" fmla="*/ 10515826 w 12196742"/>
              <a:gd name="connsiteY1355" fmla="*/ 505036 h 4348527"/>
              <a:gd name="connsiteX1356" fmla="*/ 10526732 w 12196742"/>
              <a:gd name="connsiteY1356" fmla="*/ 479903 h 4348527"/>
              <a:gd name="connsiteX1357" fmla="*/ 10534795 w 12196742"/>
              <a:gd name="connsiteY1357" fmla="*/ 485594 h 4348527"/>
              <a:gd name="connsiteX1358" fmla="*/ 10593122 w 12196742"/>
              <a:gd name="connsiteY1358" fmla="*/ 472316 h 4348527"/>
              <a:gd name="connsiteX1359" fmla="*/ 10668522 w 12196742"/>
              <a:gd name="connsiteY1359" fmla="*/ 463780 h 4348527"/>
              <a:gd name="connsiteX1360" fmla="*/ 10667099 w 12196742"/>
              <a:gd name="connsiteY1360" fmla="*/ 454770 h 4348527"/>
              <a:gd name="connsiteX1361" fmla="*/ 10637699 w 12196742"/>
              <a:gd name="connsiteY1361" fmla="*/ 460934 h 4348527"/>
              <a:gd name="connsiteX1362" fmla="*/ 10642914 w 12196742"/>
              <a:gd name="connsiteY1362" fmla="*/ 447182 h 4348527"/>
              <a:gd name="connsiteX1363" fmla="*/ 10585535 w 12196742"/>
              <a:gd name="connsiteY1363" fmla="*/ 453821 h 4348527"/>
              <a:gd name="connsiteX1364" fmla="*/ 10534795 w 12196742"/>
              <a:gd name="connsiteY1364" fmla="*/ 453347 h 4348527"/>
              <a:gd name="connsiteX1365" fmla="*/ 10534320 w 12196742"/>
              <a:gd name="connsiteY1365" fmla="*/ 446234 h 4348527"/>
              <a:gd name="connsiteX1366" fmla="*/ 10661883 w 12196742"/>
              <a:gd name="connsiteY1366" fmla="*/ 425369 h 4348527"/>
              <a:gd name="connsiteX1367" fmla="*/ 10684645 w 12196742"/>
              <a:gd name="connsiteY1367" fmla="*/ 458563 h 4348527"/>
              <a:gd name="connsiteX1368" fmla="*/ 10704562 w 12196742"/>
              <a:gd name="connsiteY1368" fmla="*/ 463306 h 4348527"/>
              <a:gd name="connsiteX1369" fmla="*/ 10750561 w 12196742"/>
              <a:gd name="connsiteY1369" fmla="*/ 453347 h 4348527"/>
              <a:gd name="connsiteX1370" fmla="*/ 10765736 w 12196742"/>
              <a:gd name="connsiteY1370" fmla="*/ 447182 h 4348527"/>
              <a:gd name="connsiteX1371" fmla="*/ 10795137 w 12196742"/>
              <a:gd name="connsiteY1371" fmla="*/ 433904 h 4348527"/>
              <a:gd name="connsiteX1372" fmla="*/ 10810786 w 12196742"/>
              <a:gd name="connsiteY1372" fmla="*/ 430111 h 4348527"/>
              <a:gd name="connsiteX1373" fmla="*/ 10812682 w 12196742"/>
              <a:gd name="connsiteY1373" fmla="*/ 427740 h 4348527"/>
              <a:gd name="connsiteX1374" fmla="*/ 10803198 w 12196742"/>
              <a:gd name="connsiteY1374" fmla="*/ 424894 h 4348527"/>
              <a:gd name="connsiteX1375" fmla="*/ 10812682 w 12196742"/>
              <a:gd name="connsiteY1375" fmla="*/ 409245 h 4348527"/>
              <a:gd name="connsiteX1376" fmla="*/ 10825486 w 12196742"/>
              <a:gd name="connsiteY1376" fmla="*/ 430111 h 4348527"/>
              <a:gd name="connsiteX1377" fmla="*/ 11027026 w 12196742"/>
              <a:gd name="connsiteY1377" fmla="*/ 412091 h 4348527"/>
              <a:gd name="connsiteX1378" fmla="*/ 11027026 w 12196742"/>
              <a:gd name="connsiteY1378" fmla="*/ 406874 h 4348527"/>
              <a:gd name="connsiteX1379" fmla="*/ 10983874 w 12196742"/>
              <a:gd name="connsiteY1379" fmla="*/ 406874 h 4348527"/>
              <a:gd name="connsiteX1380" fmla="*/ 10983399 w 12196742"/>
              <a:gd name="connsiteY1380" fmla="*/ 401184 h 4348527"/>
              <a:gd name="connsiteX1381" fmla="*/ 11067334 w 12196742"/>
              <a:gd name="connsiteY1381" fmla="*/ 385060 h 4348527"/>
              <a:gd name="connsiteX1382" fmla="*/ 11030347 w 12196742"/>
              <a:gd name="connsiteY1382" fmla="*/ 378896 h 4348527"/>
              <a:gd name="connsiteX1383" fmla="*/ 11014223 w 12196742"/>
              <a:gd name="connsiteY1383" fmla="*/ 359453 h 4348527"/>
              <a:gd name="connsiteX1384" fmla="*/ 10938823 w 12196742"/>
              <a:gd name="connsiteY1384" fmla="*/ 363721 h 4348527"/>
              <a:gd name="connsiteX1385" fmla="*/ 10889031 w 12196742"/>
              <a:gd name="connsiteY1385" fmla="*/ 380318 h 4348527"/>
              <a:gd name="connsiteX1386" fmla="*/ 4786392 w 12196742"/>
              <a:gd name="connsiteY1386" fmla="*/ 1104441 h 4348527"/>
              <a:gd name="connsiteX1387" fmla="*/ 4809628 w 12196742"/>
              <a:gd name="connsiteY1387" fmla="*/ 1124358 h 4348527"/>
              <a:gd name="connsiteX1388" fmla="*/ 4873647 w 12196742"/>
              <a:gd name="connsiteY1388" fmla="*/ 1143326 h 4348527"/>
              <a:gd name="connsiteX1389" fmla="*/ 4881709 w 12196742"/>
              <a:gd name="connsiteY1389" fmla="*/ 1144275 h 4348527"/>
              <a:gd name="connsiteX1390" fmla="*/ 4950470 w 12196742"/>
              <a:gd name="connsiteY1390" fmla="*/ 1149965 h 4348527"/>
              <a:gd name="connsiteX1391" fmla="*/ 4972757 w 12196742"/>
              <a:gd name="connsiteY1391" fmla="*/ 1145223 h 4348527"/>
              <a:gd name="connsiteX1392" fmla="*/ 5015436 w 12196742"/>
              <a:gd name="connsiteY1392" fmla="*/ 1115822 h 4348527"/>
              <a:gd name="connsiteX1393" fmla="*/ 5021601 w 12196742"/>
              <a:gd name="connsiteY1393" fmla="*/ 1124832 h 4348527"/>
              <a:gd name="connsiteX1394" fmla="*/ 5108857 w 12196742"/>
              <a:gd name="connsiteY1394" fmla="*/ 1094482 h 4348527"/>
              <a:gd name="connsiteX1395" fmla="*/ 5119289 w 12196742"/>
              <a:gd name="connsiteY1395" fmla="*/ 1080256 h 4348527"/>
              <a:gd name="connsiteX1396" fmla="*/ 5126402 w 12196742"/>
              <a:gd name="connsiteY1396" fmla="*/ 1021454 h 4348527"/>
              <a:gd name="connsiteX1397" fmla="*/ 5141103 w 12196742"/>
              <a:gd name="connsiteY1397" fmla="*/ 1055123 h 4348527"/>
              <a:gd name="connsiteX1398" fmla="*/ 5170978 w 12196742"/>
              <a:gd name="connsiteY1398" fmla="*/ 1075514 h 4348527"/>
              <a:gd name="connsiteX1399" fmla="*/ 5263924 w 12196742"/>
              <a:gd name="connsiteY1399" fmla="*/ 1043267 h 4348527"/>
              <a:gd name="connsiteX1400" fmla="*/ 5252069 w 12196742"/>
              <a:gd name="connsiteY1400" fmla="*/ 1032835 h 4348527"/>
              <a:gd name="connsiteX1401" fmla="*/ 5235471 w 12196742"/>
              <a:gd name="connsiteY1401" fmla="*/ 1007701 h 4348527"/>
              <a:gd name="connsiteX1402" fmla="*/ 5235945 w 12196742"/>
              <a:gd name="connsiteY1402" fmla="*/ 974981 h 4348527"/>
              <a:gd name="connsiteX1403" fmla="*/ 5235945 w 12196742"/>
              <a:gd name="connsiteY1403" fmla="*/ 997269 h 4348527"/>
              <a:gd name="connsiteX1404" fmla="*/ 5249223 w 12196742"/>
              <a:gd name="connsiteY1404" fmla="*/ 976403 h 4348527"/>
              <a:gd name="connsiteX1405" fmla="*/ 5254914 w 12196742"/>
              <a:gd name="connsiteY1405" fmla="*/ 979249 h 4348527"/>
              <a:gd name="connsiteX1406" fmla="*/ 5311345 w 12196742"/>
              <a:gd name="connsiteY1406" fmla="*/ 972610 h 4348527"/>
              <a:gd name="connsiteX1407" fmla="*/ 5293325 w 12196742"/>
              <a:gd name="connsiteY1407" fmla="*/ 967393 h 4348527"/>
              <a:gd name="connsiteX1408" fmla="*/ 5312294 w 12196742"/>
              <a:gd name="connsiteY1408" fmla="*/ 929931 h 4348527"/>
              <a:gd name="connsiteX1409" fmla="*/ 5308026 w 12196742"/>
              <a:gd name="connsiteY1409" fmla="*/ 880138 h 4348527"/>
              <a:gd name="connsiteX1410" fmla="*/ 5257759 w 12196742"/>
              <a:gd name="connsiteY1410" fmla="*/ 908591 h 4348527"/>
              <a:gd name="connsiteX1411" fmla="*/ 5259656 w 12196742"/>
              <a:gd name="connsiteY1411" fmla="*/ 913333 h 4348527"/>
              <a:gd name="connsiteX1412" fmla="*/ 5272934 w 12196742"/>
              <a:gd name="connsiteY1412" fmla="*/ 913333 h 4348527"/>
              <a:gd name="connsiteX1413" fmla="*/ 5273882 w 12196742"/>
              <a:gd name="connsiteY1413" fmla="*/ 917127 h 4348527"/>
              <a:gd name="connsiteX1414" fmla="*/ 5220771 w 12196742"/>
              <a:gd name="connsiteY1414" fmla="*/ 943683 h 4348527"/>
              <a:gd name="connsiteX1415" fmla="*/ 5218400 w 12196742"/>
              <a:gd name="connsiteY1415" fmla="*/ 954115 h 4348527"/>
              <a:gd name="connsiteX1416" fmla="*/ 5209389 w 12196742"/>
              <a:gd name="connsiteY1416" fmla="*/ 935147 h 4348527"/>
              <a:gd name="connsiteX1417" fmla="*/ 5205121 w 12196742"/>
              <a:gd name="connsiteY1417" fmla="*/ 936095 h 4348527"/>
              <a:gd name="connsiteX1418" fmla="*/ 5207492 w 12196742"/>
              <a:gd name="connsiteY1418" fmla="*/ 957435 h 4348527"/>
              <a:gd name="connsiteX1419" fmla="*/ 5164339 w 12196742"/>
              <a:gd name="connsiteY1419" fmla="*/ 990630 h 4348527"/>
              <a:gd name="connsiteX1420" fmla="*/ 5134464 w 12196742"/>
              <a:gd name="connsiteY1420" fmla="*/ 1002485 h 4348527"/>
              <a:gd name="connsiteX1421" fmla="*/ 5131144 w 12196742"/>
              <a:gd name="connsiteY1421" fmla="*/ 982094 h 4348527"/>
              <a:gd name="connsiteX1422" fmla="*/ 5128773 w 12196742"/>
              <a:gd name="connsiteY1422" fmla="*/ 982094 h 4348527"/>
              <a:gd name="connsiteX1423" fmla="*/ 5128773 w 12196742"/>
              <a:gd name="connsiteY1423" fmla="*/ 1004856 h 4348527"/>
              <a:gd name="connsiteX1424" fmla="*/ 5087043 w 12196742"/>
              <a:gd name="connsiteY1424" fmla="*/ 1037103 h 4348527"/>
              <a:gd name="connsiteX1425" fmla="*/ 5073765 w 12196742"/>
              <a:gd name="connsiteY1425" fmla="*/ 1014340 h 4348527"/>
              <a:gd name="connsiteX1426" fmla="*/ 5066652 w 12196742"/>
              <a:gd name="connsiteY1426" fmla="*/ 1057494 h 4348527"/>
              <a:gd name="connsiteX1427" fmla="*/ 5053848 w 12196742"/>
              <a:gd name="connsiteY1427" fmla="*/ 1041371 h 4348527"/>
              <a:gd name="connsiteX1428" fmla="*/ 5053848 w 12196742"/>
              <a:gd name="connsiteY1428" fmla="*/ 1079308 h 4348527"/>
              <a:gd name="connsiteX1429" fmla="*/ 5069971 w 12196742"/>
              <a:gd name="connsiteY1429" fmla="*/ 1094482 h 4348527"/>
              <a:gd name="connsiteX1430" fmla="*/ 5066652 w 12196742"/>
              <a:gd name="connsiteY1430" fmla="*/ 1097328 h 4348527"/>
              <a:gd name="connsiteX1431" fmla="*/ 5040096 w 12196742"/>
              <a:gd name="connsiteY1431" fmla="*/ 1091163 h 4348527"/>
              <a:gd name="connsiteX1432" fmla="*/ 5042467 w 12196742"/>
              <a:gd name="connsiteY1432" fmla="*/ 1076936 h 4348527"/>
              <a:gd name="connsiteX1433" fmla="*/ 5044364 w 12196742"/>
              <a:gd name="connsiteY1433" fmla="*/ 1081679 h 4348527"/>
              <a:gd name="connsiteX1434" fmla="*/ 4992675 w 12196742"/>
              <a:gd name="connsiteY1434" fmla="*/ 1115348 h 4348527"/>
              <a:gd name="connsiteX1435" fmla="*/ 4985561 w 12196742"/>
              <a:gd name="connsiteY1435" fmla="*/ 1108234 h 4348527"/>
              <a:gd name="connsiteX1436" fmla="*/ 5027766 w 12196742"/>
              <a:gd name="connsiteY1436" fmla="*/ 1038525 h 4348527"/>
              <a:gd name="connsiteX1437" fmla="*/ 4999314 w 12196742"/>
              <a:gd name="connsiteY1437" fmla="*/ 1054174 h 4348527"/>
              <a:gd name="connsiteX1438" fmla="*/ 4994572 w 12196742"/>
              <a:gd name="connsiteY1438" fmla="*/ 1039474 h 4348527"/>
              <a:gd name="connsiteX1439" fmla="*/ 5011643 w 12196742"/>
              <a:gd name="connsiteY1439" fmla="*/ 1032360 h 4348527"/>
              <a:gd name="connsiteX1440" fmla="*/ 4985087 w 12196742"/>
              <a:gd name="connsiteY1440" fmla="*/ 1039948 h 4348527"/>
              <a:gd name="connsiteX1441" fmla="*/ 4956635 w 12196742"/>
              <a:gd name="connsiteY1441" fmla="*/ 1072669 h 4348527"/>
              <a:gd name="connsiteX1442" fmla="*/ 4930078 w 12196742"/>
              <a:gd name="connsiteY1442" fmla="*/ 1084050 h 4348527"/>
              <a:gd name="connsiteX1443" fmla="*/ 4879338 w 12196742"/>
              <a:gd name="connsiteY1443" fmla="*/ 1030464 h 4348527"/>
              <a:gd name="connsiteX1444" fmla="*/ 4854679 w 12196742"/>
              <a:gd name="connsiteY1444" fmla="*/ 1045638 h 4348527"/>
              <a:gd name="connsiteX1445" fmla="*/ 4875070 w 12196742"/>
              <a:gd name="connsiteY1445" fmla="*/ 1060813 h 4348527"/>
              <a:gd name="connsiteX1446" fmla="*/ 4786392 w 12196742"/>
              <a:gd name="connsiteY1446" fmla="*/ 1104441 h 4348527"/>
              <a:gd name="connsiteX1447" fmla="*/ 10614936 w 12196742"/>
              <a:gd name="connsiteY1447" fmla="*/ 142264 h 4348527"/>
              <a:gd name="connsiteX1448" fmla="*/ 10604504 w 12196742"/>
              <a:gd name="connsiteY1448" fmla="*/ 158861 h 4348527"/>
              <a:gd name="connsiteX1449" fmla="*/ 10587906 w 12196742"/>
              <a:gd name="connsiteY1449" fmla="*/ 149851 h 4348527"/>
              <a:gd name="connsiteX1450" fmla="*/ 10591225 w 12196742"/>
              <a:gd name="connsiteY1450" fmla="*/ 166923 h 4348527"/>
              <a:gd name="connsiteX1451" fmla="*/ 10567040 w 12196742"/>
              <a:gd name="connsiteY1451" fmla="*/ 168820 h 4348527"/>
              <a:gd name="connsiteX1452" fmla="*/ 10539537 w 12196742"/>
              <a:gd name="connsiteY1452" fmla="*/ 182098 h 4348527"/>
              <a:gd name="connsiteX1453" fmla="*/ 10536216 w 12196742"/>
              <a:gd name="connsiteY1453" fmla="*/ 175933 h 4348527"/>
              <a:gd name="connsiteX1454" fmla="*/ 10564196 w 12196742"/>
              <a:gd name="connsiteY1454" fmla="*/ 157913 h 4348527"/>
              <a:gd name="connsiteX1455" fmla="*/ 10561350 w 12196742"/>
              <a:gd name="connsiteY1455" fmla="*/ 150800 h 4348527"/>
              <a:gd name="connsiteX1456" fmla="*/ 10532424 w 12196742"/>
              <a:gd name="connsiteY1456" fmla="*/ 157439 h 4348527"/>
              <a:gd name="connsiteX1457" fmla="*/ 10470301 w 12196742"/>
              <a:gd name="connsiteY1457" fmla="*/ 161232 h 4348527"/>
              <a:gd name="connsiteX1458" fmla="*/ 10462240 w 12196742"/>
              <a:gd name="connsiteY1458" fmla="*/ 160758 h 4348527"/>
              <a:gd name="connsiteX1459" fmla="*/ 10385418 w 12196742"/>
              <a:gd name="connsiteY1459" fmla="*/ 173562 h 4348527"/>
              <a:gd name="connsiteX1460" fmla="*/ 10369294 w 12196742"/>
              <a:gd name="connsiteY1460" fmla="*/ 176407 h 4348527"/>
              <a:gd name="connsiteX1461" fmla="*/ 10321399 w 12196742"/>
              <a:gd name="connsiteY1461" fmla="*/ 178304 h 4348527"/>
              <a:gd name="connsiteX1462" fmla="*/ 10310017 w 12196742"/>
              <a:gd name="connsiteY1462" fmla="*/ 183046 h 4348527"/>
              <a:gd name="connsiteX1463" fmla="*/ 10266390 w 12196742"/>
              <a:gd name="connsiteY1463" fmla="*/ 196324 h 4348527"/>
              <a:gd name="connsiteX1464" fmla="*/ 10241257 w 12196742"/>
              <a:gd name="connsiteY1464" fmla="*/ 194901 h 4348527"/>
              <a:gd name="connsiteX1465" fmla="*/ 10281091 w 12196742"/>
              <a:gd name="connsiteY1465" fmla="*/ 231890 h 4348527"/>
              <a:gd name="connsiteX1466" fmla="*/ 10291997 w 12196742"/>
              <a:gd name="connsiteY1466" fmla="*/ 216241 h 4348527"/>
              <a:gd name="connsiteX1467" fmla="*/ 10345110 w 12196742"/>
              <a:gd name="connsiteY1467" fmla="*/ 221931 h 4348527"/>
              <a:gd name="connsiteX1468" fmla="*/ 10373562 w 12196742"/>
              <a:gd name="connsiteY1468" fmla="*/ 216241 h 4348527"/>
              <a:gd name="connsiteX1469" fmla="*/ 10445168 w 12196742"/>
              <a:gd name="connsiteY1469" fmla="*/ 236632 h 4348527"/>
              <a:gd name="connsiteX1470" fmla="*/ 10501600 w 12196742"/>
              <a:gd name="connsiteY1470" fmla="*/ 228570 h 4348527"/>
              <a:gd name="connsiteX1471" fmla="*/ 10621101 w 12196742"/>
              <a:gd name="connsiteY1471" fmla="*/ 215292 h 4348527"/>
              <a:gd name="connsiteX1472" fmla="*/ 10634379 w 12196742"/>
              <a:gd name="connsiteY1472" fmla="*/ 204386 h 4348527"/>
              <a:gd name="connsiteX1473" fmla="*/ 10631059 w 12196742"/>
              <a:gd name="connsiteY1473" fmla="*/ 201066 h 4348527"/>
              <a:gd name="connsiteX1474" fmla="*/ 10586483 w 12196742"/>
              <a:gd name="connsiteY1474" fmla="*/ 205808 h 4348527"/>
              <a:gd name="connsiteX1475" fmla="*/ 10584587 w 12196742"/>
              <a:gd name="connsiteY1475" fmla="*/ 199169 h 4348527"/>
              <a:gd name="connsiteX1476" fmla="*/ 10599287 w 12196742"/>
              <a:gd name="connsiteY1476" fmla="*/ 191108 h 4348527"/>
              <a:gd name="connsiteX1477" fmla="*/ 10650977 w 12196742"/>
              <a:gd name="connsiteY1477" fmla="*/ 186365 h 4348527"/>
              <a:gd name="connsiteX1478" fmla="*/ 10801775 w 12196742"/>
              <a:gd name="connsiteY1478" fmla="*/ 165500 h 4348527"/>
              <a:gd name="connsiteX1479" fmla="*/ 10835920 w 12196742"/>
              <a:gd name="connsiteY1479" fmla="*/ 165026 h 4348527"/>
              <a:gd name="connsiteX1480" fmla="*/ 10856784 w 12196742"/>
              <a:gd name="connsiteY1480" fmla="*/ 161706 h 4348527"/>
              <a:gd name="connsiteX1481" fmla="*/ 10871011 w 12196742"/>
              <a:gd name="connsiteY1481" fmla="*/ 156490 h 4348527"/>
              <a:gd name="connsiteX1482" fmla="*/ 10921751 w 12196742"/>
              <a:gd name="connsiteY1482" fmla="*/ 131831 h 4348527"/>
              <a:gd name="connsiteX1483" fmla="*/ 10926968 w 12196742"/>
              <a:gd name="connsiteY1483" fmla="*/ 133728 h 4348527"/>
              <a:gd name="connsiteX1484" fmla="*/ 10938349 w 12196742"/>
              <a:gd name="connsiteY1484" fmla="*/ 141790 h 4348527"/>
              <a:gd name="connsiteX1485" fmla="*/ 10943091 w 12196742"/>
              <a:gd name="connsiteY1485" fmla="*/ 134202 h 4348527"/>
              <a:gd name="connsiteX1486" fmla="*/ 10931236 w 12196742"/>
              <a:gd name="connsiteY1486" fmla="*/ 124718 h 4348527"/>
              <a:gd name="connsiteX1487" fmla="*/ 10906577 w 12196742"/>
              <a:gd name="connsiteY1487" fmla="*/ 125666 h 4348527"/>
              <a:gd name="connsiteX1488" fmla="*/ 10866743 w 12196742"/>
              <a:gd name="connsiteY1488" fmla="*/ 125666 h 4348527"/>
              <a:gd name="connsiteX1489" fmla="*/ 10860578 w 12196742"/>
              <a:gd name="connsiteY1489" fmla="*/ 136573 h 4348527"/>
              <a:gd name="connsiteX1490" fmla="*/ 10842558 w 12196742"/>
              <a:gd name="connsiteY1490" fmla="*/ 128037 h 4348527"/>
              <a:gd name="connsiteX1491" fmla="*/ 10796085 w 12196742"/>
              <a:gd name="connsiteY1491" fmla="*/ 134202 h 4348527"/>
              <a:gd name="connsiteX1492" fmla="*/ 10770478 w 12196742"/>
              <a:gd name="connsiteY1492" fmla="*/ 137047 h 4348527"/>
              <a:gd name="connsiteX1493" fmla="*/ 10715944 w 12196742"/>
              <a:gd name="connsiteY1493" fmla="*/ 172613 h 4348527"/>
              <a:gd name="connsiteX1494" fmla="*/ 10710253 w 12196742"/>
              <a:gd name="connsiteY1494" fmla="*/ 164077 h 4348527"/>
              <a:gd name="connsiteX1495" fmla="*/ 10728747 w 12196742"/>
              <a:gd name="connsiteY1495" fmla="*/ 152222 h 4348527"/>
              <a:gd name="connsiteX1496" fmla="*/ 10751983 w 12196742"/>
              <a:gd name="connsiteY1496" fmla="*/ 137047 h 4348527"/>
              <a:gd name="connsiteX1497" fmla="*/ 10730170 w 12196742"/>
              <a:gd name="connsiteY1497" fmla="*/ 140841 h 4348527"/>
              <a:gd name="connsiteX1498" fmla="*/ 10701717 w 12196742"/>
              <a:gd name="connsiteY1498" fmla="*/ 150800 h 4348527"/>
              <a:gd name="connsiteX1499" fmla="*/ 10614936 w 12196742"/>
              <a:gd name="connsiteY1499" fmla="*/ 142264 h 4348527"/>
              <a:gd name="connsiteX1500" fmla="*/ 11210547 w 12196742"/>
              <a:gd name="connsiteY1500" fmla="*/ 135151 h 4348527"/>
              <a:gd name="connsiteX1501" fmla="*/ 11211969 w 12196742"/>
              <a:gd name="connsiteY1501" fmla="*/ 142738 h 4348527"/>
              <a:gd name="connsiteX1502" fmla="*/ 11241845 w 12196742"/>
              <a:gd name="connsiteY1502" fmla="*/ 138944 h 4348527"/>
              <a:gd name="connsiteX1503" fmla="*/ 11306338 w 12196742"/>
              <a:gd name="connsiteY1503" fmla="*/ 139418 h 4348527"/>
              <a:gd name="connsiteX1504" fmla="*/ 11348542 w 12196742"/>
              <a:gd name="connsiteY1504" fmla="*/ 129934 h 4348527"/>
              <a:gd name="connsiteX1505" fmla="*/ 11376522 w 12196742"/>
              <a:gd name="connsiteY1505" fmla="*/ 133728 h 4348527"/>
              <a:gd name="connsiteX1506" fmla="*/ 11392644 w 12196742"/>
              <a:gd name="connsiteY1506" fmla="*/ 116182 h 4348527"/>
              <a:gd name="connsiteX1507" fmla="*/ 11449550 w 12196742"/>
              <a:gd name="connsiteY1507" fmla="*/ 113811 h 4348527"/>
              <a:gd name="connsiteX1508" fmla="*/ 11453344 w 12196742"/>
              <a:gd name="connsiteY1508" fmla="*/ 102904 h 4348527"/>
              <a:gd name="connsiteX1509" fmla="*/ 11513569 w 12196742"/>
              <a:gd name="connsiteY1509" fmla="*/ 93420 h 4348527"/>
              <a:gd name="connsiteX1510" fmla="*/ 11534433 w 12196742"/>
              <a:gd name="connsiteY1510" fmla="*/ 116656 h 4348527"/>
              <a:gd name="connsiteX1511" fmla="*/ 11536804 w 12196742"/>
              <a:gd name="connsiteY1511" fmla="*/ 122347 h 4348527"/>
              <a:gd name="connsiteX1512" fmla="*/ 11593710 w 12196742"/>
              <a:gd name="connsiteY1512" fmla="*/ 102430 h 4348527"/>
              <a:gd name="connsiteX1513" fmla="*/ 11666739 w 12196742"/>
              <a:gd name="connsiteY1513" fmla="*/ 103378 h 4348527"/>
              <a:gd name="connsiteX1514" fmla="*/ 11683810 w 12196742"/>
              <a:gd name="connsiteY1514" fmla="*/ 98162 h 4348527"/>
              <a:gd name="connsiteX1515" fmla="*/ 11726964 w 12196742"/>
              <a:gd name="connsiteY1515" fmla="*/ 84884 h 4348527"/>
              <a:gd name="connsiteX1516" fmla="*/ 11739294 w 12196742"/>
              <a:gd name="connsiteY1516" fmla="*/ 69235 h 4348527"/>
              <a:gd name="connsiteX1517" fmla="*/ 11728387 w 12196742"/>
              <a:gd name="connsiteY1517" fmla="*/ 57854 h 4348527"/>
              <a:gd name="connsiteX1518" fmla="*/ 11697089 w 12196742"/>
              <a:gd name="connsiteY1518" fmla="*/ 41256 h 4348527"/>
              <a:gd name="connsiteX1519" fmla="*/ 11686181 w 12196742"/>
              <a:gd name="connsiteY1519" fmla="*/ 37463 h 4348527"/>
              <a:gd name="connsiteX1520" fmla="*/ 11689502 w 12196742"/>
              <a:gd name="connsiteY1520" fmla="*/ 62122 h 4348527"/>
              <a:gd name="connsiteX1521" fmla="*/ 11672904 w 12196742"/>
              <a:gd name="connsiteY1521" fmla="*/ 46947 h 4348527"/>
              <a:gd name="connsiteX1522" fmla="*/ 11618370 w 12196742"/>
              <a:gd name="connsiteY1522" fmla="*/ 52163 h 4348527"/>
              <a:gd name="connsiteX1523" fmla="*/ 11556248 w 12196742"/>
              <a:gd name="connsiteY1523" fmla="*/ 52163 h 4348527"/>
              <a:gd name="connsiteX1524" fmla="*/ 11547712 w 12196742"/>
              <a:gd name="connsiteY1524" fmla="*/ 52163 h 4348527"/>
              <a:gd name="connsiteX1525" fmla="*/ 11543918 w 12196742"/>
              <a:gd name="connsiteY1525" fmla="*/ 72080 h 4348527"/>
              <a:gd name="connsiteX1526" fmla="*/ 11514043 w 12196742"/>
              <a:gd name="connsiteY1526" fmla="*/ 67812 h 4348527"/>
              <a:gd name="connsiteX1527" fmla="*/ 11515940 w 12196742"/>
              <a:gd name="connsiteY1527" fmla="*/ 72555 h 4348527"/>
              <a:gd name="connsiteX1528" fmla="*/ 11488435 w 12196742"/>
              <a:gd name="connsiteY1528" fmla="*/ 89152 h 4348527"/>
              <a:gd name="connsiteX1529" fmla="*/ 11482745 w 12196742"/>
              <a:gd name="connsiteY1529" fmla="*/ 70183 h 4348527"/>
              <a:gd name="connsiteX1530" fmla="*/ 11452869 w 12196742"/>
              <a:gd name="connsiteY1530" fmla="*/ 83936 h 4348527"/>
              <a:gd name="connsiteX1531" fmla="*/ 11432004 w 12196742"/>
              <a:gd name="connsiteY1531" fmla="*/ 72080 h 4348527"/>
              <a:gd name="connsiteX1532" fmla="*/ 11386954 w 12196742"/>
              <a:gd name="connsiteY1532" fmla="*/ 75400 h 4348527"/>
              <a:gd name="connsiteX1533" fmla="*/ 11358027 w 12196742"/>
              <a:gd name="connsiteY1533" fmla="*/ 97214 h 4348527"/>
              <a:gd name="connsiteX1534" fmla="*/ 11371780 w 12196742"/>
              <a:gd name="connsiteY1534" fmla="*/ 101007 h 4348527"/>
              <a:gd name="connsiteX1535" fmla="*/ 11371780 w 12196742"/>
              <a:gd name="connsiteY1535" fmla="*/ 107646 h 4348527"/>
              <a:gd name="connsiteX1536" fmla="*/ 11289266 w 12196742"/>
              <a:gd name="connsiteY1536" fmla="*/ 120924 h 4348527"/>
              <a:gd name="connsiteX1537" fmla="*/ 11288318 w 12196742"/>
              <a:gd name="connsiteY1537" fmla="*/ 116182 h 4348527"/>
              <a:gd name="connsiteX1538" fmla="*/ 11306338 w 12196742"/>
              <a:gd name="connsiteY1538" fmla="*/ 108120 h 4348527"/>
              <a:gd name="connsiteX1539" fmla="*/ 11275040 w 12196742"/>
              <a:gd name="connsiteY1539" fmla="*/ 99110 h 4348527"/>
              <a:gd name="connsiteX1540" fmla="*/ 11284050 w 12196742"/>
              <a:gd name="connsiteY1540" fmla="*/ 119502 h 4348527"/>
              <a:gd name="connsiteX1541" fmla="*/ 11210547 w 12196742"/>
              <a:gd name="connsiteY1541" fmla="*/ 135151 h 4348527"/>
              <a:gd name="connsiteX1542" fmla="*/ 8204515 w 12196742"/>
              <a:gd name="connsiteY1542" fmla="*/ 1355773 h 4348527"/>
              <a:gd name="connsiteX1543" fmla="*/ 8241978 w 12196742"/>
              <a:gd name="connsiteY1543" fmla="*/ 1367154 h 4348527"/>
              <a:gd name="connsiteX1544" fmla="*/ 8296038 w 12196742"/>
              <a:gd name="connsiteY1544" fmla="*/ 1352928 h 4348527"/>
              <a:gd name="connsiteX1545" fmla="*/ 8394674 w 12196742"/>
              <a:gd name="connsiteY1545" fmla="*/ 1335856 h 4348527"/>
              <a:gd name="connsiteX1546" fmla="*/ 8402735 w 12196742"/>
              <a:gd name="connsiteY1546" fmla="*/ 1325898 h 4348527"/>
              <a:gd name="connsiteX1547" fmla="*/ 8404632 w 12196742"/>
              <a:gd name="connsiteY1547" fmla="*/ 1314517 h 4348527"/>
              <a:gd name="connsiteX1548" fmla="*/ 8409375 w 12196742"/>
              <a:gd name="connsiteY1548" fmla="*/ 1315939 h 4348527"/>
              <a:gd name="connsiteX1549" fmla="*/ 8414117 w 12196742"/>
              <a:gd name="connsiteY1549" fmla="*/ 1333959 h 4348527"/>
              <a:gd name="connsiteX1550" fmla="*/ 8420281 w 12196742"/>
              <a:gd name="connsiteY1550" fmla="*/ 1332537 h 4348527"/>
              <a:gd name="connsiteX1551" fmla="*/ 8416962 w 12196742"/>
              <a:gd name="connsiteY1551" fmla="*/ 1278951 h 4348527"/>
              <a:gd name="connsiteX1552" fmla="*/ 8377602 w 12196742"/>
              <a:gd name="connsiteY1552" fmla="*/ 1287013 h 4348527"/>
              <a:gd name="connsiteX1553" fmla="*/ 8378551 w 12196742"/>
              <a:gd name="connsiteY1553" fmla="*/ 1293651 h 4348527"/>
              <a:gd name="connsiteX1554" fmla="*/ 8407003 w 12196742"/>
              <a:gd name="connsiteY1554" fmla="*/ 1290332 h 4348527"/>
              <a:gd name="connsiteX1555" fmla="*/ 8409849 w 12196742"/>
              <a:gd name="connsiteY1555" fmla="*/ 1296023 h 4348527"/>
              <a:gd name="connsiteX1556" fmla="*/ 8363850 w 12196742"/>
              <a:gd name="connsiteY1556" fmla="*/ 1322104 h 4348527"/>
              <a:gd name="connsiteX1557" fmla="*/ 8336820 w 12196742"/>
              <a:gd name="connsiteY1557" fmla="*/ 1297919 h 4348527"/>
              <a:gd name="connsiteX1558" fmla="*/ 8328759 w 12196742"/>
              <a:gd name="connsiteY1558" fmla="*/ 1298868 h 4348527"/>
              <a:gd name="connsiteX1559" fmla="*/ 8271379 w 12196742"/>
              <a:gd name="connsiteY1559" fmla="*/ 1327795 h 4348527"/>
              <a:gd name="connsiteX1560" fmla="*/ 8234390 w 12196742"/>
              <a:gd name="connsiteY1560" fmla="*/ 1328743 h 4348527"/>
              <a:gd name="connsiteX1561" fmla="*/ 8204515 w 12196742"/>
              <a:gd name="connsiteY1561" fmla="*/ 1355773 h 4348527"/>
              <a:gd name="connsiteX1562" fmla="*/ 8949503 w 12196742"/>
              <a:gd name="connsiteY1562" fmla="*/ 597982 h 4348527"/>
              <a:gd name="connsiteX1563" fmla="*/ 8865092 w 12196742"/>
              <a:gd name="connsiteY1563" fmla="*/ 622641 h 4348527"/>
              <a:gd name="connsiteX1564" fmla="*/ 8824310 w 12196742"/>
              <a:gd name="connsiteY1564" fmla="*/ 635919 h 4348527"/>
              <a:gd name="connsiteX1565" fmla="*/ 8853237 w 12196742"/>
              <a:gd name="connsiteY1565" fmla="*/ 650145 h 4348527"/>
              <a:gd name="connsiteX1566" fmla="*/ 8952348 w 12196742"/>
              <a:gd name="connsiteY1566" fmla="*/ 627383 h 4348527"/>
              <a:gd name="connsiteX1567" fmla="*/ 8996449 w 12196742"/>
              <a:gd name="connsiteY1567" fmla="*/ 630703 h 4348527"/>
              <a:gd name="connsiteX1568" fmla="*/ 9028222 w 12196742"/>
              <a:gd name="connsiteY1568" fmla="*/ 625960 h 4348527"/>
              <a:gd name="connsiteX1569" fmla="*/ 9086075 w 12196742"/>
              <a:gd name="connsiteY1569" fmla="*/ 587075 h 4348527"/>
              <a:gd name="connsiteX1570" fmla="*/ 9098405 w 12196742"/>
              <a:gd name="connsiteY1570" fmla="*/ 562416 h 4348527"/>
              <a:gd name="connsiteX1571" fmla="*/ 9086075 w 12196742"/>
              <a:gd name="connsiteY1571" fmla="*/ 557674 h 4348527"/>
              <a:gd name="connsiteX1572" fmla="*/ 9067581 w 12196742"/>
              <a:gd name="connsiteY1572" fmla="*/ 578539 h 4348527"/>
              <a:gd name="connsiteX1573" fmla="*/ 9044819 w 12196742"/>
              <a:gd name="connsiteY1573" fmla="*/ 578539 h 4348527"/>
              <a:gd name="connsiteX1574" fmla="*/ 8998346 w 12196742"/>
              <a:gd name="connsiteY1574" fmla="*/ 594662 h 4348527"/>
              <a:gd name="connsiteX1575" fmla="*/ 8994078 w 12196742"/>
              <a:gd name="connsiteY1575" fmla="*/ 595137 h 4348527"/>
              <a:gd name="connsiteX1576" fmla="*/ 8955667 w 12196742"/>
              <a:gd name="connsiteY1576" fmla="*/ 613631 h 4348527"/>
              <a:gd name="connsiteX1577" fmla="*/ 8949503 w 12196742"/>
              <a:gd name="connsiteY1577" fmla="*/ 597982 h 4348527"/>
              <a:gd name="connsiteX1578" fmla="*/ 10976286 w 12196742"/>
              <a:gd name="connsiteY1578" fmla="*/ 162181 h 4348527"/>
              <a:gd name="connsiteX1579" fmla="*/ 10938349 w 12196742"/>
              <a:gd name="connsiteY1579" fmla="*/ 179727 h 4348527"/>
              <a:gd name="connsiteX1580" fmla="*/ 10924122 w 12196742"/>
              <a:gd name="connsiteY1580" fmla="*/ 172613 h 4348527"/>
              <a:gd name="connsiteX1581" fmla="*/ 10877649 w 12196742"/>
              <a:gd name="connsiteY1581" fmla="*/ 201066 h 4348527"/>
              <a:gd name="connsiteX1582" fmla="*/ 10866269 w 12196742"/>
              <a:gd name="connsiteY1582" fmla="*/ 208179 h 4348527"/>
              <a:gd name="connsiteX1583" fmla="*/ 10852990 w 12196742"/>
              <a:gd name="connsiteY1583" fmla="*/ 189685 h 4348527"/>
              <a:gd name="connsiteX1584" fmla="*/ 10850619 w 12196742"/>
              <a:gd name="connsiteY1584" fmla="*/ 190633 h 4348527"/>
              <a:gd name="connsiteX1585" fmla="*/ 10855362 w 12196742"/>
              <a:gd name="connsiteY1585" fmla="*/ 208653 h 4348527"/>
              <a:gd name="connsiteX1586" fmla="*/ 10805096 w 12196742"/>
              <a:gd name="connsiteY1586" fmla="*/ 225725 h 4348527"/>
              <a:gd name="connsiteX1587" fmla="*/ 10812209 w 12196742"/>
              <a:gd name="connsiteY1587" fmla="*/ 238529 h 4348527"/>
              <a:gd name="connsiteX1588" fmla="*/ 10874330 w 12196742"/>
              <a:gd name="connsiteY1588" fmla="*/ 231416 h 4348527"/>
              <a:gd name="connsiteX1589" fmla="*/ 10891876 w 12196742"/>
              <a:gd name="connsiteY1589" fmla="*/ 232838 h 4348527"/>
              <a:gd name="connsiteX1590" fmla="*/ 10893773 w 12196742"/>
              <a:gd name="connsiteY1590" fmla="*/ 232838 h 4348527"/>
              <a:gd name="connsiteX1591" fmla="*/ 10905629 w 12196742"/>
              <a:gd name="connsiteY1591" fmla="*/ 218138 h 4348527"/>
              <a:gd name="connsiteX1592" fmla="*/ 10942617 w 12196742"/>
              <a:gd name="connsiteY1592" fmla="*/ 226674 h 4348527"/>
              <a:gd name="connsiteX1593" fmla="*/ 10969647 w 12196742"/>
              <a:gd name="connsiteY1593" fmla="*/ 192530 h 4348527"/>
              <a:gd name="connsiteX1594" fmla="*/ 10973915 w 12196742"/>
              <a:gd name="connsiteY1594" fmla="*/ 205334 h 4348527"/>
              <a:gd name="connsiteX1595" fmla="*/ 10993831 w 12196742"/>
              <a:gd name="connsiteY1595" fmla="*/ 183994 h 4348527"/>
              <a:gd name="connsiteX1596" fmla="*/ 10998100 w 12196742"/>
              <a:gd name="connsiteY1596" fmla="*/ 187314 h 4348527"/>
              <a:gd name="connsiteX1597" fmla="*/ 10996677 w 12196742"/>
              <a:gd name="connsiteY1597" fmla="*/ 168820 h 4348527"/>
              <a:gd name="connsiteX1598" fmla="*/ 10976286 w 12196742"/>
              <a:gd name="connsiteY1598" fmla="*/ 162181 h 4348527"/>
              <a:gd name="connsiteX1599" fmla="*/ 8199298 w 12196742"/>
              <a:gd name="connsiteY1599" fmla="*/ 1341547 h 4348527"/>
              <a:gd name="connsiteX1600" fmla="*/ 8120105 w 12196742"/>
              <a:gd name="connsiteY1600" fmla="*/ 1375216 h 4348527"/>
              <a:gd name="connsiteX1601" fmla="*/ 8120105 w 12196742"/>
              <a:gd name="connsiteY1601" fmla="*/ 1356722 h 4348527"/>
              <a:gd name="connsiteX1602" fmla="*/ 8080271 w 12196742"/>
              <a:gd name="connsiteY1602" fmla="*/ 1377113 h 4348527"/>
              <a:gd name="connsiteX1603" fmla="*/ 8043282 w 12196742"/>
              <a:gd name="connsiteY1603" fmla="*/ 1403669 h 4348527"/>
              <a:gd name="connsiteX1604" fmla="*/ 8040437 w 12196742"/>
              <a:gd name="connsiteY1604" fmla="*/ 1419318 h 4348527"/>
              <a:gd name="connsiteX1605" fmla="*/ 8077426 w 12196742"/>
              <a:gd name="connsiteY1605" fmla="*/ 1421215 h 4348527"/>
              <a:gd name="connsiteX1606" fmla="*/ 8106827 w 12196742"/>
              <a:gd name="connsiteY1606" fmla="*/ 1405566 h 4348527"/>
              <a:gd name="connsiteX1607" fmla="*/ 8169423 w 12196742"/>
              <a:gd name="connsiteY1607" fmla="*/ 1378536 h 4348527"/>
              <a:gd name="connsiteX1608" fmla="*/ 8199298 w 12196742"/>
              <a:gd name="connsiteY1608" fmla="*/ 1341547 h 4348527"/>
              <a:gd name="connsiteX1609" fmla="*/ 11153642 w 12196742"/>
              <a:gd name="connsiteY1609" fmla="*/ 265559 h 4348527"/>
              <a:gd name="connsiteX1610" fmla="*/ 11158384 w 12196742"/>
              <a:gd name="connsiteY1610" fmla="*/ 258920 h 4348527"/>
              <a:gd name="connsiteX1611" fmla="*/ 11179724 w 12196742"/>
              <a:gd name="connsiteY1611" fmla="*/ 273146 h 4348527"/>
              <a:gd name="connsiteX1612" fmla="*/ 11192052 w 12196742"/>
              <a:gd name="connsiteY1612" fmla="*/ 255601 h 4348527"/>
              <a:gd name="connsiteX1613" fmla="*/ 11181145 w 12196742"/>
              <a:gd name="connsiteY1613" fmla="*/ 250384 h 4348527"/>
              <a:gd name="connsiteX1614" fmla="*/ 11099581 w 12196742"/>
              <a:gd name="connsiteY1614" fmla="*/ 253229 h 4348527"/>
              <a:gd name="connsiteX1615" fmla="*/ 11081561 w 12196742"/>
              <a:gd name="connsiteY1615" fmla="*/ 257497 h 4348527"/>
              <a:gd name="connsiteX1616" fmla="*/ 11015646 w 12196742"/>
              <a:gd name="connsiteY1616" fmla="*/ 260817 h 4348527"/>
              <a:gd name="connsiteX1617" fmla="*/ 10993358 w 12196742"/>
              <a:gd name="connsiteY1617" fmla="*/ 269827 h 4348527"/>
              <a:gd name="connsiteX1618" fmla="*/ 10994306 w 12196742"/>
              <a:gd name="connsiteY1618" fmla="*/ 281682 h 4348527"/>
              <a:gd name="connsiteX1619" fmla="*/ 11019913 w 12196742"/>
              <a:gd name="connsiteY1619" fmla="*/ 290692 h 4348527"/>
              <a:gd name="connsiteX1620" fmla="*/ 11158857 w 12196742"/>
              <a:gd name="connsiteY1620" fmla="*/ 279785 h 4348527"/>
              <a:gd name="connsiteX1621" fmla="*/ 11164074 w 12196742"/>
              <a:gd name="connsiteY1621" fmla="*/ 276940 h 4348527"/>
              <a:gd name="connsiteX1622" fmla="*/ 11153642 w 12196742"/>
              <a:gd name="connsiteY1622" fmla="*/ 265559 h 4348527"/>
              <a:gd name="connsiteX1623" fmla="*/ 9359696 w 12196742"/>
              <a:gd name="connsiteY1623" fmla="*/ 379844 h 4348527"/>
              <a:gd name="connsiteX1624" fmla="*/ 9308481 w 12196742"/>
              <a:gd name="connsiteY1624" fmla="*/ 375102 h 4348527"/>
              <a:gd name="connsiteX1625" fmla="*/ 9265802 w 12196742"/>
              <a:gd name="connsiteY1625" fmla="*/ 413039 h 4348527"/>
              <a:gd name="connsiteX1626" fmla="*/ 9299471 w 12196742"/>
              <a:gd name="connsiteY1626" fmla="*/ 421101 h 4348527"/>
              <a:gd name="connsiteX1627" fmla="*/ 9307533 w 12196742"/>
              <a:gd name="connsiteY1627" fmla="*/ 422523 h 4348527"/>
              <a:gd name="connsiteX1628" fmla="*/ 9359696 w 12196742"/>
              <a:gd name="connsiteY1628" fmla="*/ 379844 h 4348527"/>
              <a:gd name="connsiteX1629" fmla="*/ 8614708 w 12196742"/>
              <a:gd name="connsiteY1629" fmla="*/ 1000588 h 4348527"/>
              <a:gd name="connsiteX1630" fmla="*/ 8714767 w 12196742"/>
              <a:gd name="connsiteY1630" fmla="*/ 979249 h 4348527"/>
              <a:gd name="connsiteX1631" fmla="*/ 8743220 w 12196742"/>
              <a:gd name="connsiteY1631" fmla="*/ 934198 h 4348527"/>
              <a:gd name="connsiteX1632" fmla="*/ 8714767 w 12196742"/>
              <a:gd name="connsiteY1632" fmla="*/ 943208 h 4348527"/>
              <a:gd name="connsiteX1633" fmla="*/ 8711448 w 12196742"/>
              <a:gd name="connsiteY1633" fmla="*/ 962651 h 4348527"/>
              <a:gd name="connsiteX1634" fmla="*/ 8635574 w 12196742"/>
              <a:gd name="connsiteY1634" fmla="*/ 980197 h 4348527"/>
              <a:gd name="connsiteX1635" fmla="*/ 8614708 w 12196742"/>
              <a:gd name="connsiteY1635" fmla="*/ 1000588 h 4348527"/>
              <a:gd name="connsiteX1636" fmla="*/ 9167166 w 12196742"/>
              <a:gd name="connsiteY1636" fmla="*/ 573323 h 4348527"/>
              <a:gd name="connsiteX1637" fmla="*/ 9164320 w 12196742"/>
              <a:gd name="connsiteY1637" fmla="*/ 568581 h 4348527"/>
              <a:gd name="connsiteX1638" fmla="*/ 9140136 w 12196742"/>
              <a:gd name="connsiteY1638" fmla="*/ 581384 h 4348527"/>
              <a:gd name="connsiteX1639" fmla="*/ 9127806 w 12196742"/>
              <a:gd name="connsiteY1639" fmla="*/ 562890 h 4348527"/>
              <a:gd name="connsiteX1640" fmla="*/ 9131600 w 12196742"/>
              <a:gd name="connsiteY1640" fmla="*/ 568581 h 4348527"/>
              <a:gd name="connsiteX1641" fmla="*/ 9107415 w 12196742"/>
              <a:gd name="connsiteY1641" fmla="*/ 581859 h 4348527"/>
              <a:gd name="connsiteX1642" fmla="*/ 9098405 w 12196742"/>
              <a:gd name="connsiteY1642" fmla="*/ 598930 h 4348527"/>
              <a:gd name="connsiteX1643" fmla="*/ 9107415 w 12196742"/>
              <a:gd name="connsiteY1643" fmla="*/ 638764 h 4348527"/>
              <a:gd name="connsiteX1644" fmla="*/ 9126857 w 12196742"/>
              <a:gd name="connsiteY1644" fmla="*/ 631651 h 4348527"/>
              <a:gd name="connsiteX1645" fmla="*/ 9124012 w 12196742"/>
              <a:gd name="connsiteY1645" fmla="*/ 593240 h 4348527"/>
              <a:gd name="connsiteX1646" fmla="*/ 9136816 w 12196742"/>
              <a:gd name="connsiteY1646" fmla="*/ 620744 h 4348527"/>
              <a:gd name="connsiteX1647" fmla="*/ 9146775 w 12196742"/>
              <a:gd name="connsiteY1647" fmla="*/ 615528 h 4348527"/>
              <a:gd name="connsiteX1648" fmla="*/ 9161475 w 12196742"/>
              <a:gd name="connsiteY1648" fmla="*/ 625012 h 4348527"/>
              <a:gd name="connsiteX1649" fmla="*/ 9164320 w 12196742"/>
              <a:gd name="connsiteY1649" fmla="*/ 608889 h 4348527"/>
              <a:gd name="connsiteX1650" fmla="*/ 9141084 w 12196742"/>
              <a:gd name="connsiteY1650" fmla="*/ 598456 h 4348527"/>
              <a:gd name="connsiteX1651" fmla="*/ 9167166 w 12196742"/>
              <a:gd name="connsiteY1651" fmla="*/ 573323 h 4348527"/>
              <a:gd name="connsiteX1652" fmla="*/ 9999408 w 12196742"/>
              <a:gd name="connsiteY1652" fmla="*/ 641135 h 4348527"/>
              <a:gd name="connsiteX1653" fmla="*/ 9997037 w 12196742"/>
              <a:gd name="connsiteY1653" fmla="*/ 634496 h 4348527"/>
              <a:gd name="connsiteX1654" fmla="*/ 9941080 w 12196742"/>
              <a:gd name="connsiteY1654" fmla="*/ 641609 h 4348527"/>
              <a:gd name="connsiteX1655" fmla="*/ 9901247 w 12196742"/>
              <a:gd name="connsiteY1655" fmla="*/ 637816 h 4348527"/>
              <a:gd name="connsiteX1656" fmla="*/ 9901721 w 12196742"/>
              <a:gd name="connsiteY1656" fmla="*/ 663423 h 4348527"/>
              <a:gd name="connsiteX1657" fmla="*/ 9947720 w 12196742"/>
              <a:gd name="connsiteY1657" fmla="*/ 668640 h 4348527"/>
              <a:gd name="connsiteX1658" fmla="*/ 9999408 w 12196742"/>
              <a:gd name="connsiteY1658" fmla="*/ 641135 h 4348527"/>
              <a:gd name="connsiteX1659" fmla="*/ 11128508 w 12196742"/>
              <a:gd name="connsiteY1659" fmla="*/ 205334 h 4348527"/>
              <a:gd name="connsiteX1660" fmla="*/ 11128034 w 12196742"/>
              <a:gd name="connsiteY1660" fmla="*/ 213870 h 4348527"/>
              <a:gd name="connsiteX1661" fmla="*/ 11181620 w 12196742"/>
              <a:gd name="connsiteY1661" fmla="*/ 216715 h 4348527"/>
              <a:gd name="connsiteX1662" fmla="*/ 11229041 w 12196742"/>
              <a:gd name="connsiteY1662" fmla="*/ 214344 h 4348527"/>
              <a:gd name="connsiteX1663" fmla="*/ 11265555 w 12196742"/>
              <a:gd name="connsiteY1663" fmla="*/ 205334 h 4348527"/>
              <a:gd name="connsiteX1664" fmla="*/ 11263659 w 12196742"/>
              <a:gd name="connsiteY1664" fmla="*/ 197747 h 4348527"/>
              <a:gd name="connsiteX1665" fmla="*/ 11128508 w 12196742"/>
              <a:gd name="connsiteY1665" fmla="*/ 205334 h 4348527"/>
              <a:gd name="connsiteX1666" fmla="*/ 9429405 w 12196742"/>
              <a:gd name="connsiteY1666" fmla="*/ 983517 h 4348527"/>
              <a:gd name="connsiteX1667" fmla="*/ 9383407 w 12196742"/>
              <a:gd name="connsiteY1667" fmla="*/ 1015763 h 4348527"/>
              <a:gd name="connsiteX1668" fmla="*/ 9429405 w 12196742"/>
              <a:gd name="connsiteY1668" fmla="*/ 983517 h 4348527"/>
              <a:gd name="connsiteX1669" fmla="*/ 9892710 w 12196742"/>
              <a:gd name="connsiteY1669" fmla="*/ 357556 h 4348527"/>
              <a:gd name="connsiteX1670" fmla="*/ 9897453 w 12196742"/>
              <a:gd name="connsiteY1670" fmla="*/ 364195 h 4348527"/>
              <a:gd name="connsiteX1671" fmla="*/ 9951513 w 12196742"/>
              <a:gd name="connsiteY1671" fmla="*/ 349020 h 4348527"/>
              <a:gd name="connsiteX1672" fmla="*/ 9914525 w 12196742"/>
              <a:gd name="connsiteY1672" fmla="*/ 332897 h 4348527"/>
              <a:gd name="connsiteX1673" fmla="*/ 9892710 w 12196742"/>
              <a:gd name="connsiteY1673" fmla="*/ 357556 h 4348527"/>
              <a:gd name="connsiteX1674" fmla="*/ 10163011 w 12196742"/>
              <a:gd name="connsiteY1674" fmla="*/ 200118 h 4348527"/>
              <a:gd name="connsiteX1675" fmla="*/ 10119384 w 12196742"/>
              <a:gd name="connsiteY1675" fmla="*/ 200118 h 4348527"/>
              <a:gd name="connsiteX1676" fmla="*/ 10129343 w 12196742"/>
              <a:gd name="connsiteY1676" fmla="*/ 228570 h 4348527"/>
              <a:gd name="connsiteX1677" fmla="*/ 10157796 w 12196742"/>
              <a:gd name="connsiteY1677" fmla="*/ 222406 h 4348527"/>
              <a:gd name="connsiteX1678" fmla="*/ 10163011 w 12196742"/>
              <a:gd name="connsiteY1678" fmla="*/ 200118 h 4348527"/>
              <a:gd name="connsiteX1679" fmla="*/ 11980668 w 12196742"/>
              <a:gd name="connsiteY1679" fmla="*/ 119502 h 4348527"/>
              <a:gd name="connsiteX1680" fmla="*/ 11979720 w 12196742"/>
              <a:gd name="connsiteY1680" fmla="*/ 113811 h 4348527"/>
              <a:gd name="connsiteX1681" fmla="*/ 11917124 w 12196742"/>
              <a:gd name="connsiteY1681" fmla="*/ 121873 h 4348527"/>
              <a:gd name="connsiteX1682" fmla="*/ 11973555 w 12196742"/>
              <a:gd name="connsiteY1682" fmla="*/ 135151 h 4348527"/>
              <a:gd name="connsiteX1683" fmla="*/ 11952690 w 12196742"/>
              <a:gd name="connsiteY1683" fmla="*/ 122821 h 4348527"/>
              <a:gd name="connsiteX1684" fmla="*/ 11980668 w 12196742"/>
              <a:gd name="connsiteY1684" fmla="*/ 119502 h 4348527"/>
              <a:gd name="connsiteX1685" fmla="*/ 3645911 w 12196742"/>
              <a:gd name="connsiteY1685" fmla="*/ 3687002 h 4348527"/>
              <a:gd name="connsiteX1686" fmla="*/ 3691436 w 12196742"/>
              <a:gd name="connsiteY1686" fmla="*/ 3677043 h 4348527"/>
              <a:gd name="connsiteX1687" fmla="*/ 3645911 w 12196742"/>
              <a:gd name="connsiteY1687" fmla="*/ 3687002 h 4348527"/>
              <a:gd name="connsiteX1688" fmla="*/ 9654182 w 12196742"/>
              <a:gd name="connsiteY1688" fmla="*/ 347123 h 4348527"/>
              <a:gd name="connsiteX1689" fmla="*/ 9620513 w 12196742"/>
              <a:gd name="connsiteY1689" fmla="*/ 351866 h 4348527"/>
              <a:gd name="connsiteX1690" fmla="*/ 9591586 w 12196742"/>
              <a:gd name="connsiteY1690" fmla="*/ 360401 h 4348527"/>
              <a:gd name="connsiteX1691" fmla="*/ 9654182 w 12196742"/>
              <a:gd name="connsiteY1691" fmla="*/ 347123 h 4348527"/>
              <a:gd name="connsiteX1692" fmla="*/ 10147362 w 12196742"/>
              <a:gd name="connsiteY1692" fmla="*/ 359453 h 4348527"/>
              <a:gd name="connsiteX1693" fmla="*/ 10199526 w 12196742"/>
              <a:gd name="connsiteY1693" fmla="*/ 352814 h 4348527"/>
              <a:gd name="connsiteX1694" fmla="*/ 10199052 w 12196742"/>
              <a:gd name="connsiteY1694" fmla="*/ 347598 h 4348527"/>
              <a:gd name="connsiteX1695" fmla="*/ 10147362 w 12196742"/>
              <a:gd name="connsiteY1695" fmla="*/ 359453 h 4348527"/>
              <a:gd name="connsiteX1696" fmla="*/ 7484187 w 12196742"/>
              <a:gd name="connsiteY1696" fmla="*/ 692824 h 4348527"/>
              <a:gd name="connsiteX1697" fmla="*/ 7551524 w 12196742"/>
              <a:gd name="connsiteY1697" fmla="*/ 670536 h 4348527"/>
              <a:gd name="connsiteX1698" fmla="*/ 7484187 w 12196742"/>
              <a:gd name="connsiteY1698" fmla="*/ 692824 h 4348527"/>
              <a:gd name="connsiteX1699" fmla="*/ 9158630 w 12196742"/>
              <a:gd name="connsiteY1699" fmla="*/ 1082153 h 4348527"/>
              <a:gd name="connsiteX1700" fmla="*/ 9155310 w 12196742"/>
              <a:gd name="connsiteY1700" fmla="*/ 1073143 h 4348527"/>
              <a:gd name="connsiteX1701" fmla="*/ 9124486 w 12196742"/>
              <a:gd name="connsiteY1701" fmla="*/ 1083575 h 4348527"/>
              <a:gd name="connsiteX1702" fmla="*/ 9128280 w 12196742"/>
              <a:gd name="connsiteY1702" fmla="*/ 1094008 h 4348527"/>
              <a:gd name="connsiteX1703" fmla="*/ 9158630 w 12196742"/>
              <a:gd name="connsiteY1703" fmla="*/ 1082153 h 43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Lst>
            <a:rect l="l" t="t" r="r" b="b"/>
            <a:pathLst>
              <a:path w="12196742" h="4348527">
                <a:moveTo>
                  <a:pt x="5359715" y="938466"/>
                </a:moveTo>
                <a:cubicBezTo>
                  <a:pt x="5360663" y="948899"/>
                  <a:pt x="5361612" y="959806"/>
                  <a:pt x="5362560" y="970713"/>
                </a:cubicBezTo>
                <a:cubicBezTo>
                  <a:pt x="5347860" y="976878"/>
                  <a:pt x="5340747" y="970239"/>
                  <a:pt x="5337901" y="952693"/>
                </a:cubicBezTo>
                <a:cubicBezTo>
                  <a:pt x="5333159" y="964074"/>
                  <a:pt x="5327943" y="975455"/>
                  <a:pt x="5324149" y="984465"/>
                </a:cubicBezTo>
                <a:cubicBezTo>
                  <a:pt x="5298068" y="993475"/>
                  <a:pt x="5290006" y="1017660"/>
                  <a:pt x="5272934" y="1033309"/>
                </a:cubicBezTo>
                <a:cubicBezTo>
                  <a:pt x="5273882" y="1035680"/>
                  <a:pt x="5274831" y="1038051"/>
                  <a:pt x="5275779" y="1040896"/>
                </a:cubicBezTo>
                <a:cubicBezTo>
                  <a:pt x="5296171" y="1037577"/>
                  <a:pt x="5316087" y="1034257"/>
                  <a:pt x="5336479" y="1030464"/>
                </a:cubicBezTo>
                <a:cubicBezTo>
                  <a:pt x="5339324" y="1029989"/>
                  <a:pt x="5341695" y="1028093"/>
                  <a:pt x="5344540" y="1027618"/>
                </a:cubicBezTo>
                <a:cubicBezTo>
                  <a:pt x="5380106" y="1021454"/>
                  <a:pt x="5381055" y="1020505"/>
                  <a:pt x="5381055" y="986362"/>
                </a:cubicBezTo>
                <a:cubicBezTo>
                  <a:pt x="5382951" y="992527"/>
                  <a:pt x="5384848" y="998691"/>
                  <a:pt x="5387219" y="1006753"/>
                </a:cubicBezTo>
                <a:cubicBezTo>
                  <a:pt x="5394806" y="1004382"/>
                  <a:pt x="5402394" y="1002485"/>
                  <a:pt x="5410930" y="1000114"/>
                </a:cubicBezTo>
                <a:cubicBezTo>
                  <a:pt x="5406662" y="990156"/>
                  <a:pt x="5403342" y="981620"/>
                  <a:pt x="5399549" y="972610"/>
                </a:cubicBezTo>
                <a:cubicBezTo>
                  <a:pt x="5392435" y="971187"/>
                  <a:pt x="5385322" y="969764"/>
                  <a:pt x="5377735" y="967868"/>
                </a:cubicBezTo>
                <a:cubicBezTo>
                  <a:pt x="5377735" y="965497"/>
                  <a:pt x="5377735" y="963600"/>
                  <a:pt x="5378209" y="961229"/>
                </a:cubicBezTo>
                <a:cubicBezTo>
                  <a:pt x="5390064" y="959332"/>
                  <a:pt x="5402394" y="957909"/>
                  <a:pt x="5416146" y="955538"/>
                </a:cubicBezTo>
                <a:cubicBezTo>
                  <a:pt x="5419466" y="960754"/>
                  <a:pt x="5423259" y="973558"/>
                  <a:pt x="5430372" y="976403"/>
                </a:cubicBezTo>
                <a:cubicBezTo>
                  <a:pt x="5443176" y="980671"/>
                  <a:pt x="5458825" y="982094"/>
                  <a:pt x="5472103" y="979249"/>
                </a:cubicBezTo>
                <a:cubicBezTo>
                  <a:pt x="5535648" y="965497"/>
                  <a:pt x="5598244" y="948899"/>
                  <a:pt x="5661314" y="934673"/>
                </a:cubicBezTo>
                <a:cubicBezTo>
                  <a:pt x="5680757" y="930405"/>
                  <a:pt x="5699251" y="925188"/>
                  <a:pt x="5707787" y="901478"/>
                </a:cubicBezTo>
                <a:cubicBezTo>
                  <a:pt x="5721539" y="922817"/>
                  <a:pt x="5736714" y="913807"/>
                  <a:pt x="5751889" y="909065"/>
                </a:cubicBezTo>
                <a:cubicBezTo>
                  <a:pt x="5767063" y="904323"/>
                  <a:pt x="5782712" y="901004"/>
                  <a:pt x="5797413" y="896261"/>
                </a:cubicBezTo>
                <a:cubicBezTo>
                  <a:pt x="5836299" y="883458"/>
                  <a:pt x="5874236" y="869706"/>
                  <a:pt x="5913121" y="856902"/>
                </a:cubicBezTo>
                <a:cubicBezTo>
                  <a:pt x="5917389" y="855479"/>
                  <a:pt x="5922605" y="856902"/>
                  <a:pt x="5925924" y="854531"/>
                </a:cubicBezTo>
                <a:cubicBezTo>
                  <a:pt x="5961965" y="840779"/>
                  <a:pt x="5999902" y="831294"/>
                  <a:pt x="6032622" y="812800"/>
                </a:cubicBezTo>
                <a:cubicBezTo>
                  <a:pt x="6065817" y="793832"/>
                  <a:pt x="6096641" y="771069"/>
                  <a:pt x="6136949" y="763482"/>
                </a:cubicBezTo>
                <a:cubicBezTo>
                  <a:pt x="6138372" y="767750"/>
                  <a:pt x="6139794" y="773440"/>
                  <a:pt x="6141217" y="779131"/>
                </a:cubicBezTo>
                <a:cubicBezTo>
                  <a:pt x="6153546" y="778183"/>
                  <a:pt x="6166350" y="777708"/>
                  <a:pt x="6179154" y="775337"/>
                </a:cubicBezTo>
                <a:cubicBezTo>
                  <a:pt x="6181525" y="774863"/>
                  <a:pt x="6183422" y="769173"/>
                  <a:pt x="6185319" y="765853"/>
                </a:cubicBezTo>
                <a:cubicBezTo>
                  <a:pt x="6185319" y="765853"/>
                  <a:pt x="6184845" y="766327"/>
                  <a:pt x="6184845" y="766327"/>
                </a:cubicBezTo>
                <a:cubicBezTo>
                  <a:pt x="6202864" y="765379"/>
                  <a:pt x="6220411" y="759688"/>
                  <a:pt x="6238904" y="762059"/>
                </a:cubicBezTo>
                <a:cubicBezTo>
                  <a:pt x="6244121" y="762534"/>
                  <a:pt x="6255028" y="751627"/>
                  <a:pt x="6256451" y="744514"/>
                </a:cubicBezTo>
                <a:cubicBezTo>
                  <a:pt x="6260719" y="722226"/>
                  <a:pt x="6278264" y="709422"/>
                  <a:pt x="6301975" y="713215"/>
                </a:cubicBezTo>
                <a:cubicBezTo>
                  <a:pt x="6310036" y="714638"/>
                  <a:pt x="6318572" y="712267"/>
                  <a:pt x="6327108" y="711793"/>
                </a:cubicBezTo>
                <a:cubicBezTo>
                  <a:pt x="6330428" y="713215"/>
                  <a:pt x="6338015" y="719380"/>
                  <a:pt x="6339912" y="717958"/>
                </a:cubicBezTo>
                <a:cubicBezTo>
                  <a:pt x="6353190" y="707999"/>
                  <a:pt x="6365045" y="716061"/>
                  <a:pt x="6378323" y="717958"/>
                </a:cubicBezTo>
                <a:cubicBezTo>
                  <a:pt x="6383065" y="718906"/>
                  <a:pt x="6388756" y="709422"/>
                  <a:pt x="6394920" y="707525"/>
                </a:cubicBezTo>
                <a:cubicBezTo>
                  <a:pt x="6406776" y="704205"/>
                  <a:pt x="6419580" y="704205"/>
                  <a:pt x="6431909" y="701360"/>
                </a:cubicBezTo>
                <a:cubicBezTo>
                  <a:pt x="6451826" y="696618"/>
                  <a:pt x="6472217" y="693299"/>
                  <a:pt x="6490712" y="684763"/>
                </a:cubicBezTo>
                <a:cubicBezTo>
                  <a:pt x="6502092" y="679546"/>
                  <a:pt x="6511577" y="667691"/>
                  <a:pt x="6518216" y="656784"/>
                </a:cubicBezTo>
                <a:cubicBezTo>
                  <a:pt x="6525329" y="644929"/>
                  <a:pt x="6530071" y="641135"/>
                  <a:pt x="6543823" y="647300"/>
                </a:cubicBezTo>
                <a:cubicBezTo>
                  <a:pt x="6556627" y="652990"/>
                  <a:pt x="6570379" y="657733"/>
                  <a:pt x="6584131" y="644929"/>
                </a:cubicBezTo>
                <a:cubicBezTo>
                  <a:pt x="6591719" y="638290"/>
                  <a:pt x="6604523" y="637816"/>
                  <a:pt x="6614955" y="634496"/>
                </a:cubicBezTo>
                <a:lnTo>
                  <a:pt x="6614007" y="634970"/>
                </a:lnTo>
                <a:cubicBezTo>
                  <a:pt x="6625387" y="633548"/>
                  <a:pt x="6636769" y="631651"/>
                  <a:pt x="6648150" y="630703"/>
                </a:cubicBezTo>
                <a:cubicBezTo>
                  <a:pt x="6666644" y="629754"/>
                  <a:pt x="6659531" y="616476"/>
                  <a:pt x="6660953" y="608889"/>
                </a:cubicBezTo>
                <a:cubicBezTo>
                  <a:pt x="6676603" y="600827"/>
                  <a:pt x="6691303" y="593240"/>
                  <a:pt x="6706004" y="585652"/>
                </a:cubicBezTo>
                <a:cubicBezTo>
                  <a:pt x="6713591" y="602724"/>
                  <a:pt x="6724972" y="606043"/>
                  <a:pt x="6751528" y="600353"/>
                </a:cubicBezTo>
                <a:cubicBezTo>
                  <a:pt x="6788043" y="592291"/>
                  <a:pt x="6825031" y="585178"/>
                  <a:pt x="6861545" y="577117"/>
                </a:cubicBezTo>
                <a:cubicBezTo>
                  <a:pt x="6888101" y="571426"/>
                  <a:pt x="6914183" y="565261"/>
                  <a:pt x="6940739" y="560045"/>
                </a:cubicBezTo>
                <a:cubicBezTo>
                  <a:pt x="6984367" y="550561"/>
                  <a:pt x="7028468" y="542973"/>
                  <a:pt x="7071622" y="532066"/>
                </a:cubicBezTo>
                <a:cubicBezTo>
                  <a:pt x="7092013" y="526850"/>
                  <a:pt x="7110981" y="515469"/>
                  <a:pt x="7129950" y="505985"/>
                </a:cubicBezTo>
                <a:cubicBezTo>
                  <a:pt x="7132795" y="504562"/>
                  <a:pt x="7132795" y="497923"/>
                  <a:pt x="7134218" y="493655"/>
                </a:cubicBezTo>
                <a:cubicBezTo>
                  <a:pt x="7137537" y="500768"/>
                  <a:pt x="7140383" y="507881"/>
                  <a:pt x="7144176" y="515943"/>
                </a:cubicBezTo>
                <a:cubicBezTo>
                  <a:pt x="7127578" y="535386"/>
                  <a:pt x="7086322" y="515943"/>
                  <a:pt x="7080157" y="550561"/>
                </a:cubicBezTo>
                <a:cubicBezTo>
                  <a:pt x="7097229" y="556251"/>
                  <a:pt x="7113826" y="561942"/>
                  <a:pt x="7131372" y="568107"/>
                </a:cubicBezTo>
                <a:cubicBezTo>
                  <a:pt x="7131847" y="577117"/>
                  <a:pt x="7132321" y="586127"/>
                  <a:pt x="7133269" y="597508"/>
                </a:cubicBezTo>
                <a:cubicBezTo>
                  <a:pt x="7138486" y="594188"/>
                  <a:pt x="7141805" y="592291"/>
                  <a:pt x="7148918" y="588023"/>
                </a:cubicBezTo>
                <a:cubicBezTo>
                  <a:pt x="7147496" y="596559"/>
                  <a:pt x="7147021" y="601776"/>
                  <a:pt x="7146073" y="607940"/>
                </a:cubicBezTo>
                <a:cubicBezTo>
                  <a:pt x="7172155" y="607940"/>
                  <a:pt x="7198710" y="607940"/>
                  <a:pt x="7231431" y="607940"/>
                </a:cubicBezTo>
                <a:cubicBezTo>
                  <a:pt x="7223370" y="618373"/>
                  <a:pt x="7220524" y="622641"/>
                  <a:pt x="7218153" y="625960"/>
                </a:cubicBezTo>
                <a:cubicBezTo>
                  <a:pt x="7230957" y="638764"/>
                  <a:pt x="7243761" y="651094"/>
                  <a:pt x="7250400" y="658207"/>
                </a:cubicBezTo>
                <a:cubicBezTo>
                  <a:pt x="7280275" y="652042"/>
                  <a:pt x="7303986" y="644455"/>
                  <a:pt x="7328645" y="643032"/>
                </a:cubicBezTo>
                <a:cubicBezTo>
                  <a:pt x="7353303" y="641135"/>
                  <a:pt x="7366108" y="633548"/>
                  <a:pt x="7371324" y="610786"/>
                </a:cubicBezTo>
                <a:cubicBezTo>
                  <a:pt x="7373695" y="600353"/>
                  <a:pt x="7378911" y="590394"/>
                  <a:pt x="7383179" y="580436"/>
                </a:cubicBezTo>
                <a:cubicBezTo>
                  <a:pt x="7386024" y="581384"/>
                  <a:pt x="7388869" y="582333"/>
                  <a:pt x="7391240" y="583281"/>
                </a:cubicBezTo>
                <a:cubicBezTo>
                  <a:pt x="7389818" y="588972"/>
                  <a:pt x="7389344" y="595137"/>
                  <a:pt x="7386973" y="600353"/>
                </a:cubicBezTo>
                <a:cubicBezTo>
                  <a:pt x="7378437" y="617899"/>
                  <a:pt x="7384602" y="631177"/>
                  <a:pt x="7403570" y="626435"/>
                </a:cubicBezTo>
                <a:cubicBezTo>
                  <a:pt x="7437713" y="617899"/>
                  <a:pt x="7474702" y="631651"/>
                  <a:pt x="7506948" y="608889"/>
                </a:cubicBezTo>
                <a:cubicBezTo>
                  <a:pt x="7518804" y="600827"/>
                  <a:pt x="7538246" y="603672"/>
                  <a:pt x="7554370" y="601776"/>
                </a:cubicBezTo>
                <a:cubicBezTo>
                  <a:pt x="7557215" y="601301"/>
                  <a:pt x="7560535" y="602724"/>
                  <a:pt x="7562432" y="601301"/>
                </a:cubicBezTo>
                <a:cubicBezTo>
                  <a:pt x="7597523" y="575694"/>
                  <a:pt x="7641151" y="574745"/>
                  <a:pt x="7680985" y="567158"/>
                </a:cubicBezTo>
                <a:cubicBezTo>
                  <a:pt x="7704221" y="562890"/>
                  <a:pt x="7726509" y="553406"/>
                  <a:pt x="7750220" y="551983"/>
                </a:cubicBezTo>
                <a:cubicBezTo>
                  <a:pt x="7763497" y="551035"/>
                  <a:pt x="7776775" y="553406"/>
                  <a:pt x="7791002" y="553880"/>
                </a:cubicBezTo>
                <a:cubicBezTo>
                  <a:pt x="7790054" y="551509"/>
                  <a:pt x="7789105" y="548190"/>
                  <a:pt x="7786734" y="540128"/>
                </a:cubicBezTo>
                <a:cubicBezTo>
                  <a:pt x="7808073" y="539654"/>
                  <a:pt x="7828465" y="539180"/>
                  <a:pt x="7848381" y="538231"/>
                </a:cubicBezTo>
                <a:cubicBezTo>
                  <a:pt x="7852175" y="538231"/>
                  <a:pt x="7855969" y="535860"/>
                  <a:pt x="7858814" y="533489"/>
                </a:cubicBezTo>
                <a:cubicBezTo>
                  <a:pt x="7874463" y="521634"/>
                  <a:pt x="7884896" y="525427"/>
                  <a:pt x="7892009" y="542973"/>
                </a:cubicBezTo>
                <a:cubicBezTo>
                  <a:pt x="7894854" y="550086"/>
                  <a:pt x="7900071" y="556725"/>
                  <a:pt x="7901968" y="564313"/>
                </a:cubicBezTo>
                <a:cubicBezTo>
                  <a:pt x="7903390" y="570952"/>
                  <a:pt x="7901019" y="578065"/>
                  <a:pt x="7900545" y="586127"/>
                </a:cubicBezTo>
                <a:cubicBezTo>
                  <a:pt x="7904813" y="580436"/>
                  <a:pt x="7910029" y="573797"/>
                  <a:pt x="7916668" y="564787"/>
                </a:cubicBezTo>
                <a:cubicBezTo>
                  <a:pt x="7928049" y="593240"/>
                  <a:pt x="7948440" y="576168"/>
                  <a:pt x="7964563" y="573323"/>
                </a:cubicBezTo>
                <a:cubicBezTo>
                  <a:pt x="7969305" y="572374"/>
                  <a:pt x="7971202" y="554829"/>
                  <a:pt x="7973099" y="549138"/>
                </a:cubicBezTo>
                <a:cubicBezTo>
                  <a:pt x="7981161" y="542499"/>
                  <a:pt x="7987326" y="538231"/>
                  <a:pt x="7993490" y="533489"/>
                </a:cubicBezTo>
                <a:cubicBezTo>
                  <a:pt x="7989223" y="530170"/>
                  <a:pt x="7983058" y="522582"/>
                  <a:pt x="7980213" y="524005"/>
                </a:cubicBezTo>
                <a:cubicBezTo>
                  <a:pt x="7970254" y="527798"/>
                  <a:pt x="7961244" y="534437"/>
                  <a:pt x="7952234" y="540602"/>
                </a:cubicBezTo>
                <a:cubicBezTo>
                  <a:pt x="7949863" y="542025"/>
                  <a:pt x="7948440" y="545344"/>
                  <a:pt x="7945121" y="550561"/>
                </a:cubicBezTo>
                <a:cubicBezTo>
                  <a:pt x="7937533" y="536808"/>
                  <a:pt x="7931368" y="521159"/>
                  <a:pt x="7914771" y="538231"/>
                </a:cubicBezTo>
                <a:cubicBezTo>
                  <a:pt x="7908607" y="533963"/>
                  <a:pt x="7902442" y="529695"/>
                  <a:pt x="7893906" y="523056"/>
                </a:cubicBezTo>
                <a:cubicBezTo>
                  <a:pt x="7911926" y="518314"/>
                  <a:pt x="7927100" y="513572"/>
                  <a:pt x="7943224" y="510253"/>
                </a:cubicBezTo>
                <a:cubicBezTo>
                  <a:pt x="7975945" y="503139"/>
                  <a:pt x="8008191" y="496026"/>
                  <a:pt x="8041386" y="489861"/>
                </a:cubicBezTo>
                <a:cubicBezTo>
                  <a:pt x="8071735" y="484171"/>
                  <a:pt x="8102559" y="480851"/>
                  <a:pt x="8132909" y="475161"/>
                </a:cubicBezTo>
                <a:cubicBezTo>
                  <a:pt x="8152351" y="471841"/>
                  <a:pt x="8170846" y="466151"/>
                  <a:pt x="8190288" y="462357"/>
                </a:cubicBezTo>
                <a:cubicBezTo>
                  <a:pt x="8229648" y="453821"/>
                  <a:pt x="8269008" y="446234"/>
                  <a:pt x="8308367" y="437698"/>
                </a:cubicBezTo>
                <a:cubicBezTo>
                  <a:pt x="8334923" y="432008"/>
                  <a:pt x="8361479" y="427265"/>
                  <a:pt x="8387086" y="418730"/>
                </a:cubicBezTo>
                <a:cubicBezTo>
                  <a:pt x="8396096" y="415884"/>
                  <a:pt x="8401787" y="403555"/>
                  <a:pt x="8409375" y="395493"/>
                </a:cubicBezTo>
                <a:cubicBezTo>
                  <a:pt x="8401787" y="390751"/>
                  <a:pt x="8396096" y="386957"/>
                  <a:pt x="8390406" y="383638"/>
                </a:cubicBezTo>
                <a:cubicBezTo>
                  <a:pt x="8391354" y="381741"/>
                  <a:pt x="8392303" y="379844"/>
                  <a:pt x="8393251" y="377947"/>
                </a:cubicBezTo>
                <a:cubicBezTo>
                  <a:pt x="8397993" y="379370"/>
                  <a:pt x="8404158" y="379370"/>
                  <a:pt x="8407478" y="382215"/>
                </a:cubicBezTo>
                <a:cubicBezTo>
                  <a:pt x="8426446" y="401184"/>
                  <a:pt x="8443992" y="390277"/>
                  <a:pt x="8463435" y="383638"/>
                </a:cubicBezTo>
                <a:cubicBezTo>
                  <a:pt x="8471022" y="380793"/>
                  <a:pt x="8480980" y="386009"/>
                  <a:pt x="8489991" y="386009"/>
                </a:cubicBezTo>
                <a:cubicBezTo>
                  <a:pt x="8510381" y="386483"/>
                  <a:pt x="8531247" y="386957"/>
                  <a:pt x="8551638" y="385060"/>
                </a:cubicBezTo>
                <a:cubicBezTo>
                  <a:pt x="8587678" y="381741"/>
                  <a:pt x="8623244" y="377473"/>
                  <a:pt x="8659284" y="372731"/>
                </a:cubicBezTo>
                <a:cubicBezTo>
                  <a:pt x="8700541" y="367515"/>
                  <a:pt x="8741797" y="363247"/>
                  <a:pt x="8782579" y="355659"/>
                </a:cubicBezTo>
                <a:cubicBezTo>
                  <a:pt x="8797755" y="352814"/>
                  <a:pt x="8819094" y="344278"/>
                  <a:pt x="8824310" y="332423"/>
                </a:cubicBezTo>
                <a:cubicBezTo>
                  <a:pt x="8834269" y="310609"/>
                  <a:pt x="8854185" y="318197"/>
                  <a:pt x="8867464" y="313454"/>
                </a:cubicBezTo>
                <a:cubicBezTo>
                  <a:pt x="8880267" y="308712"/>
                  <a:pt x="8894019" y="300651"/>
                  <a:pt x="8909194" y="301125"/>
                </a:cubicBezTo>
                <a:cubicBezTo>
                  <a:pt x="8914885" y="301125"/>
                  <a:pt x="8921050" y="299228"/>
                  <a:pt x="8931956" y="297331"/>
                </a:cubicBezTo>
                <a:cubicBezTo>
                  <a:pt x="8924843" y="307290"/>
                  <a:pt x="8921050" y="312032"/>
                  <a:pt x="8916782" y="318197"/>
                </a:cubicBezTo>
                <a:cubicBezTo>
                  <a:pt x="8940492" y="326258"/>
                  <a:pt x="8962780" y="326732"/>
                  <a:pt x="8986491" y="319145"/>
                </a:cubicBezTo>
                <a:cubicBezTo>
                  <a:pt x="9005933" y="312980"/>
                  <a:pt x="9028222" y="314877"/>
                  <a:pt x="9046716" y="306815"/>
                </a:cubicBezTo>
                <a:cubicBezTo>
                  <a:pt x="9069478" y="297331"/>
                  <a:pt x="9092714" y="306815"/>
                  <a:pt x="9115477" y="299702"/>
                </a:cubicBezTo>
                <a:cubicBezTo>
                  <a:pt x="9139662" y="292115"/>
                  <a:pt x="9165269" y="288795"/>
                  <a:pt x="9190402" y="284053"/>
                </a:cubicBezTo>
                <a:cubicBezTo>
                  <a:pt x="9202257" y="281682"/>
                  <a:pt x="9214113" y="280734"/>
                  <a:pt x="9227391" y="284053"/>
                </a:cubicBezTo>
                <a:cubicBezTo>
                  <a:pt x="9232133" y="277888"/>
                  <a:pt x="9236875" y="272198"/>
                  <a:pt x="9241143" y="266033"/>
                </a:cubicBezTo>
                <a:cubicBezTo>
                  <a:pt x="9242565" y="263662"/>
                  <a:pt x="9243514" y="258920"/>
                  <a:pt x="9244936" y="258920"/>
                </a:cubicBezTo>
                <a:cubicBezTo>
                  <a:pt x="9260112" y="257023"/>
                  <a:pt x="9280502" y="248962"/>
                  <a:pt x="9289987" y="255601"/>
                </a:cubicBezTo>
                <a:cubicBezTo>
                  <a:pt x="9299945" y="262714"/>
                  <a:pt x="9305636" y="258920"/>
                  <a:pt x="9313223" y="257972"/>
                </a:cubicBezTo>
                <a:cubicBezTo>
                  <a:pt x="9328398" y="256075"/>
                  <a:pt x="9343573" y="252755"/>
                  <a:pt x="9363490" y="249436"/>
                </a:cubicBezTo>
                <a:cubicBezTo>
                  <a:pt x="9373923" y="236632"/>
                  <a:pt x="9402849" y="231890"/>
                  <a:pt x="9409014" y="240900"/>
                </a:cubicBezTo>
                <a:cubicBezTo>
                  <a:pt x="9427508" y="235209"/>
                  <a:pt x="9444580" y="230941"/>
                  <a:pt x="9460703" y="224777"/>
                </a:cubicBezTo>
                <a:cubicBezTo>
                  <a:pt x="9467342" y="221931"/>
                  <a:pt x="9474929" y="216241"/>
                  <a:pt x="9477775" y="210076"/>
                </a:cubicBezTo>
                <a:cubicBezTo>
                  <a:pt x="9483940" y="197747"/>
                  <a:pt x="9495321" y="193004"/>
                  <a:pt x="9505753" y="197272"/>
                </a:cubicBezTo>
                <a:cubicBezTo>
                  <a:pt x="9511444" y="199169"/>
                  <a:pt x="9512392" y="212447"/>
                  <a:pt x="9517134" y="224777"/>
                </a:cubicBezTo>
                <a:cubicBezTo>
                  <a:pt x="9522351" y="222406"/>
                  <a:pt x="9531361" y="219086"/>
                  <a:pt x="9542268" y="214344"/>
                </a:cubicBezTo>
                <a:cubicBezTo>
                  <a:pt x="9547958" y="220035"/>
                  <a:pt x="9555071" y="236632"/>
                  <a:pt x="9566927" y="217189"/>
                </a:cubicBezTo>
                <a:cubicBezTo>
                  <a:pt x="9567401" y="216241"/>
                  <a:pt x="9569772" y="215292"/>
                  <a:pt x="9570721" y="215767"/>
                </a:cubicBezTo>
                <a:cubicBezTo>
                  <a:pt x="9590637" y="227622"/>
                  <a:pt x="9609606" y="216715"/>
                  <a:pt x="9628100" y="211973"/>
                </a:cubicBezTo>
                <a:cubicBezTo>
                  <a:pt x="9633317" y="210550"/>
                  <a:pt x="9637110" y="205334"/>
                  <a:pt x="9643749" y="200118"/>
                </a:cubicBezTo>
                <a:cubicBezTo>
                  <a:pt x="9669357" y="200118"/>
                  <a:pt x="9699706" y="201066"/>
                  <a:pt x="9730055" y="199643"/>
                </a:cubicBezTo>
                <a:cubicBezTo>
                  <a:pt x="9737169" y="199169"/>
                  <a:pt x="9743808" y="191582"/>
                  <a:pt x="9751870" y="186365"/>
                </a:cubicBezTo>
                <a:cubicBezTo>
                  <a:pt x="9765621" y="199643"/>
                  <a:pt x="9783642" y="200118"/>
                  <a:pt x="9803558" y="189685"/>
                </a:cubicBezTo>
                <a:cubicBezTo>
                  <a:pt x="9809723" y="186365"/>
                  <a:pt x="9819208" y="190159"/>
                  <a:pt x="9826795" y="189685"/>
                </a:cubicBezTo>
                <a:cubicBezTo>
                  <a:pt x="9842918" y="188737"/>
                  <a:pt x="9861887" y="191582"/>
                  <a:pt x="9874690" y="183994"/>
                </a:cubicBezTo>
                <a:cubicBezTo>
                  <a:pt x="9884174" y="178304"/>
                  <a:pt x="9887495" y="182098"/>
                  <a:pt x="9894608" y="182572"/>
                </a:cubicBezTo>
                <a:cubicBezTo>
                  <a:pt x="9921163" y="183520"/>
                  <a:pt x="9948668" y="187314"/>
                  <a:pt x="9971904" y="169294"/>
                </a:cubicBezTo>
                <a:cubicBezTo>
                  <a:pt x="9974749" y="167397"/>
                  <a:pt x="9981388" y="166449"/>
                  <a:pt x="9983759" y="167871"/>
                </a:cubicBezTo>
                <a:cubicBezTo>
                  <a:pt x="10006521" y="184469"/>
                  <a:pt x="10029284" y="166923"/>
                  <a:pt x="10051572" y="168345"/>
                </a:cubicBezTo>
                <a:cubicBezTo>
                  <a:pt x="10060582" y="168820"/>
                  <a:pt x="10070067" y="159810"/>
                  <a:pt x="10080973" y="154119"/>
                </a:cubicBezTo>
                <a:cubicBezTo>
                  <a:pt x="10083818" y="157439"/>
                  <a:pt x="10088560" y="162181"/>
                  <a:pt x="10090931" y="165026"/>
                </a:cubicBezTo>
                <a:cubicBezTo>
                  <a:pt x="10117013" y="161232"/>
                  <a:pt x="10140724" y="158387"/>
                  <a:pt x="10164434" y="154593"/>
                </a:cubicBezTo>
                <a:cubicBezTo>
                  <a:pt x="10170599" y="153645"/>
                  <a:pt x="10176764" y="150325"/>
                  <a:pt x="10182455" y="147480"/>
                </a:cubicBezTo>
                <a:cubicBezTo>
                  <a:pt x="10184826" y="146532"/>
                  <a:pt x="10186722" y="142738"/>
                  <a:pt x="10189093" y="142264"/>
                </a:cubicBezTo>
                <a:cubicBezTo>
                  <a:pt x="10219443" y="137522"/>
                  <a:pt x="10249318" y="133254"/>
                  <a:pt x="10279668" y="128986"/>
                </a:cubicBezTo>
                <a:cubicBezTo>
                  <a:pt x="10286781" y="128037"/>
                  <a:pt x="10293895" y="129460"/>
                  <a:pt x="10303379" y="133728"/>
                </a:cubicBezTo>
                <a:cubicBezTo>
                  <a:pt x="10297689" y="136573"/>
                  <a:pt x="10291997" y="139418"/>
                  <a:pt x="10285833" y="142264"/>
                </a:cubicBezTo>
                <a:cubicBezTo>
                  <a:pt x="10304802" y="156016"/>
                  <a:pt x="10324718" y="155542"/>
                  <a:pt x="10345583" y="146532"/>
                </a:cubicBezTo>
                <a:cubicBezTo>
                  <a:pt x="10349852" y="144635"/>
                  <a:pt x="10356490" y="147954"/>
                  <a:pt x="10361707" y="148428"/>
                </a:cubicBezTo>
                <a:cubicBezTo>
                  <a:pt x="10380201" y="149377"/>
                  <a:pt x="10398695" y="151748"/>
                  <a:pt x="10417190" y="149377"/>
                </a:cubicBezTo>
                <a:cubicBezTo>
                  <a:pt x="10427148" y="148428"/>
                  <a:pt x="10436158" y="139418"/>
                  <a:pt x="10448014" y="132305"/>
                </a:cubicBezTo>
                <a:cubicBezTo>
                  <a:pt x="10440426" y="127563"/>
                  <a:pt x="10435684" y="124718"/>
                  <a:pt x="10425726" y="118553"/>
                </a:cubicBezTo>
                <a:cubicBezTo>
                  <a:pt x="10441374" y="116182"/>
                  <a:pt x="10452756" y="111914"/>
                  <a:pt x="10463663" y="112863"/>
                </a:cubicBezTo>
                <a:cubicBezTo>
                  <a:pt x="10474569" y="114285"/>
                  <a:pt x="10485002" y="121398"/>
                  <a:pt x="10495908" y="125192"/>
                </a:cubicBezTo>
                <a:cubicBezTo>
                  <a:pt x="10498754" y="126141"/>
                  <a:pt x="10502548" y="125192"/>
                  <a:pt x="10505393" y="123769"/>
                </a:cubicBezTo>
                <a:cubicBezTo>
                  <a:pt x="10520568" y="115708"/>
                  <a:pt x="10535268" y="110966"/>
                  <a:pt x="10551866" y="121398"/>
                </a:cubicBezTo>
                <a:cubicBezTo>
                  <a:pt x="10555660" y="123769"/>
                  <a:pt x="10564196" y="119027"/>
                  <a:pt x="10570834" y="117605"/>
                </a:cubicBezTo>
                <a:cubicBezTo>
                  <a:pt x="10571782" y="119976"/>
                  <a:pt x="10573205" y="124244"/>
                  <a:pt x="10575103" y="128512"/>
                </a:cubicBezTo>
                <a:cubicBezTo>
                  <a:pt x="10577474" y="127563"/>
                  <a:pt x="10579370" y="127563"/>
                  <a:pt x="10579845" y="126615"/>
                </a:cubicBezTo>
                <a:cubicBezTo>
                  <a:pt x="10586483" y="114759"/>
                  <a:pt x="10593122" y="104801"/>
                  <a:pt x="10608298" y="117605"/>
                </a:cubicBezTo>
                <a:cubicBezTo>
                  <a:pt x="10609719" y="119027"/>
                  <a:pt x="10614461" y="117605"/>
                  <a:pt x="10617307" y="116656"/>
                </a:cubicBezTo>
                <a:cubicBezTo>
                  <a:pt x="10632008" y="113337"/>
                  <a:pt x="10646708" y="110017"/>
                  <a:pt x="10661409" y="107172"/>
                </a:cubicBezTo>
                <a:cubicBezTo>
                  <a:pt x="10689387" y="101481"/>
                  <a:pt x="10717366" y="95317"/>
                  <a:pt x="10745819" y="90575"/>
                </a:cubicBezTo>
                <a:cubicBezTo>
                  <a:pt x="10760046" y="88204"/>
                  <a:pt x="10774272" y="87729"/>
                  <a:pt x="10788498" y="86307"/>
                </a:cubicBezTo>
                <a:cubicBezTo>
                  <a:pt x="10797983" y="85358"/>
                  <a:pt x="10807940" y="84410"/>
                  <a:pt x="10816951" y="81090"/>
                </a:cubicBezTo>
                <a:cubicBezTo>
                  <a:pt x="10836868" y="74451"/>
                  <a:pt x="10852990" y="74926"/>
                  <a:pt x="10862001" y="95317"/>
                </a:cubicBezTo>
                <a:cubicBezTo>
                  <a:pt x="10886660" y="90575"/>
                  <a:pt x="10912742" y="90575"/>
                  <a:pt x="10934081" y="81090"/>
                </a:cubicBezTo>
                <a:cubicBezTo>
                  <a:pt x="10962534" y="67812"/>
                  <a:pt x="10989564" y="72080"/>
                  <a:pt x="11018491" y="72555"/>
                </a:cubicBezTo>
                <a:cubicBezTo>
                  <a:pt x="11049315" y="73503"/>
                  <a:pt x="11081087" y="67812"/>
                  <a:pt x="11111911" y="63544"/>
                </a:cubicBezTo>
                <a:cubicBezTo>
                  <a:pt x="11126137" y="61648"/>
                  <a:pt x="11139415" y="54534"/>
                  <a:pt x="11153167" y="52638"/>
                </a:cubicBezTo>
                <a:cubicBezTo>
                  <a:pt x="11166445" y="50741"/>
                  <a:pt x="11178774" y="45524"/>
                  <a:pt x="11193950" y="57854"/>
                </a:cubicBezTo>
                <a:cubicBezTo>
                  <a:pt x="11203434" y="65441"/>
                  <a:pt x="11224299" y="59277"/>
                  <a:pt x="11239948" y="59277"/>
                </a:cubicBezTo>
                <a:cubicBezTo>
                  <a:pt x="11241371" y="57380"/>
                  <a:pt x="11242319" y="55483"/>
                  <a:pt x="11243742" y="53586"/>
                </a:cubicBezTo>
                <a:cubicBezTo>
                  <a:pt x="11239948" y="51215"/>
                  <a:pt x="11235680" y="49318"/>
                  <a:pt x="11229041" y="45524"/>
                </a:cubicBezTo>
                <a:cubicBezTo>
                  <a:pt x="11245164" y="45999"/>
                  <a:pt x="11251804" y="9958"/>
                  <a:pt x="11267926" y="35092"/>
                </a:cubicBezTo>
                <a:cubicBezTo>
                  <a:pt x="11280256" y="35092"/>
                  <a:pt x="11288792" y="34618"/>
                  <a:pt x="11296854" y="35092"/>
                </a:cubicBezTo>
                <a:cubicBezTo>
                  <a:pt x="11312503" y="36040"/>
                  <a:pt x="11329574" y="46473"/>
                  <a:pt x="11338110" y="32721"/>
                </a:cubicBezTo>
                <a:cubicBezTo>
                  <a:pt x="11380789" y="25607"/>
                  <a:pt x="11421572" y="32721"/>
                  <a:pt x="11459034" y="2845"/>
                </a:cubicBezTo>
                <a:cubicBezTo>
                  <a:pt x="11460457" y="17546"/>
                  <a:pt x="11461880" y="27504"/>
                  <a:pt x="11462828" y="38885"/>
                </a:cubicBezTo>
                <a:cubicBezTo>
                  <a:pt x="11474209" y="40308"/>
                  <a:pt x="11485590" y="41256"/>
                  <a:pt x="11499342" y="42679"/>
                </a:cubicBezTo>
                <a:cubicBezTo>
                  <a:pt x="11496496" y="38411"/>
                  <a:pt x="11494125" y="35092"/>
                  <a:pt x="11491281" y="30350"/>
                </a:cubicBezTo>
                <a:cubicBezTo>
                  <a:pt x="11501713" y="20865"/>
                  <a:pt x="11512620" y="10907"/>
                  <a:pt x="11524476" y="0"/>
                </a:cubicBezTo>
                <a:cubicBezTo>
                  <a:pt x="11528743" y="5216"/>
                  <a:pt x="11532537" y="9484"/>
                  <a:pt x="11537754" y="15175"/>
                </a:cubicBezTo>
                <a:cubicBezTo>
                  <a:pt x="11540125" y="9958"/>
                  <a:pt x="11542021" y="6639"/>
                  <a:pt x="11543444" y="3319"/>
                </a:cubicBezTo>
                <a:cubicBezTo>
                  <a:pt x="11544392" y="3319"/>
                  <a:pt x="11545815" y="3319"/>
                  <a:pt x="11546763" y="3319"/>
                </a:cubicBezTo>
                <a:cubicBezTo>
                  <a:pt x="11546763" y="14226"/>
                  <a:pt x="11546763" y="25607"/>
                  <a:pt x="11546763" y="37463"/>
                </a:cubicBezTo>
                <a:cubicBezTo>
                  <a:pt x="11574268" y="35566"/>
                  <a:pt x="11600823" y="33195"/>
                  <a:pt x="11627380" y="31772"/>
                </a:cubicBezTo>
                <a:cubicBezTo>
                  <a:pt x="11672904" y="28927"/>
                  <a:pt x="11718428" y="26082"/>
                  <a:pt x="11763953" y="23711"/>
                </a:cubicBezTo>
                <a:cubicBezTo>
                  <a:pt x="11807106" y="21340"/>
                  <a:pt x="11849785" y="18020"/>
                  <a:pt x="11892938" y="18494"/>
                </a:cubicBezTo>
                <a:cubicBezTo>
                  <a:pt x="11928030" y="18494"/>
                  <a:pt x="11962647" y="20865"/>
                  <a:pt x="11996317" y="7587"/>
                </a:cubicBezTo>
                <a:cubicBezTo>
                  <a:pt x="12003430" y="4742"/>
                  <a:pt x="12013388" y="11381"/>
                  <a:pt x="12022399" y="12330"/>
                </a:cubicBezTo>
                <a:cubicBezTo>
                  <a:pt x="12032356" y="13278"/>
                  <a:pt x="12042790" y="13278"/>
                  <a:pt x="12053222" y="12804"/>
                </a:cubicBezTo>
                <a:cubicBezTo>
                  <a:pt x="12096850" y="10907"/>
                  <a:pt x="12140952" y="8062"/>
                  <a:pt x="12184579" y="6165"/>
                </a:cubicBezTo>
                <a:cubicBezTo>
                  <a:pt x="12186950" y="6165"/>
                  <a:pt x="12189321" y="8062"/>
                  <a:pt x="12196909" y="11381"/>
                </a:cubicBezTo>
                <a:cubicBezTo>
                  <a:pt x="12180312" y="17546"/>
                  <a:pt x="12166085" y="20391"/>
                  <a:pt x="12155178" y="27504"/>
                </a:cubicBezTo>
                <a:cubicBezTo>
                  <a:pt x="12135735" y="40782"/>
                  <a:pt x="12113922" y="36989"/>
                  <a:pt x="12093056" y="40308"/>
                </a:cubicBezTo>
                <a:cubicBezTo>
                  <a:pt x="12088314" y="40782"/>
                  <a:pt x="12084520" y="45524"/>
                  <a:pt x="12080252" y="48370"/>
                </a:cubicBezTo>
                <a:cubicBezTo>
                  <a:pt x="12084046" y="51215"/>
                  <a:pt x="12088314" y="53586"/>
                  <a:pt x="12092108" y="56431"/>
                </a:cubicBezTo>
                <a:cubicBezTo>
                  <a:pt x="12094479" y="57854"/>
                  <a:pt x="12097798" y="60225"/>
                  <a:pt x="12097798" y="62122"/>
                </a:cubicBezTo>
                <a:cubicBezTo>
                  <a:pt x="12097798" y="65441"/>
                  <a:pt x="12095902" y="71132"/>
                  <a:pt x="12094004" y="72080"/>
                </a:cubicBezTo>
                <a:cubicBezTo>
                  <a:pt x="12081675" y="75400"/>
                  <a:pt x="12068872" y="77297"/>
                  <a:pt x="12056542" y="79668"/>
                </a:cubicBezTo>
                <a:cubicBezTo>
                  <a:pt x="12056067" y="77771"/>
                  <a:pt x="12056067" y="75874"/>
                  <a:pt x="12055594" y="73503"/>
                </a:cubicBezTo>
                <a:cubicBezTo>
                  <a:pt x="12062707" y="64967"/>
                  <a:pt x="12069820" y="56905"/>
                  <a:pt x="12076933" y="48370"/>
                </a:cubicBezTo>
                <a:cubicBezTo>
                  <a:pt x="12074087" y="42679"/>
                  <a:pt x="12071243" y="37463"/>
                  <a:pt x="12070768" y="36040"/>
                </a:cubicBezTo>
                <a:cubicBezTo>
                  <a:pt x="12068872" y="36989"/>
                  <a:pt x="12063180" y="40782"/>
                  <a:pt x="12061759" y="39834"/>
                </a:cubicBezTo>
                <a:cubicBezTo>
                  <a:pt x="12057965" y="36514"/>
                  <a:pt x="12056542" y="31298"/>
                  <a:pt x="12052274" y="23236"/>
                </a:cubicBezTo>
                <a:cubicBezTo>
                  <a:pt x="12044212" y="28927"/>
                  <a:pt x="12037573" y="35566"/>
                  <a:pt x="12029037" y="38885"/>
                </a:cubicBezTo>
                <a:cubicBezTo>
                  <a:pt x="12022399" y="41731"/>
                  <a:pt x="12013863" y="39360"/>
                  <a:pt x="12005801" y="40308"/>
                </a:cubicBezTo>
                <a:cubicBezTo>
                  <a:pt x="11998213" y="41256"/>
                  <a:pt x="11990152" y="43153"/>
                  <a:pt x="11982564" y="44576"/>
                </a:cubicBezTo>
                <a:cubicBezTo>
                  <a:pt x="11986833" y="51215"/>
                  <a:pt x="11991100" y="57854"/>
                  <a:pt x="11995842" y="64019"/>
                </a:cubicBezTo>
                <a:cubicBezTo>
                  <a:pt x="11997265" y="65916"/>
                  <a:pt x="12000584" y="66390"/>
                  <a:pt x="12006275" y="69709"/>
                </a:cubicBezTo>
                <a:cubicBezTo>
                  <a:pt x="11995842" y="76348"/>
                  <a:pt x="11987306" y="81565"/>
                  <a:pt x="11977822" y="87729"/>
                </a:cubicBezTo>
                <a:cubicBezTo>
                  <a:pt x="11988256" y="94842"/>
                  <a:pt x="11998688" y="101481"/>
                  <a:pt x="12010069" y="109069"/>
                </a:cubicBezTo>
                <a:cubicBezTo>
                  <a:pt x="12023822" y="105749"/>
                  <a:pt x="12038996" y="101956"/>
                  <a:pt x="12053696" y="98162"/>
                </a:cubicBezTo>
                <a:cubicBezTo>
                  <a:pt x="12058438" y="99585"/>
                  <a:pt x="12064130" y="102430"/>
                  <a:pt x="12069820" y="101956"/>
                </a:cubicBezTo>
                <a:cubicBezTo>
                  <a:pt x="12095427" y="99585"/>
                  <a:pt x="12120560" y="94368"/>
                  <a:pt x="12146167" y="92946"/>
                </a:cubicBezTo>
                <a:cubicBezTo>
                  <a:pt x="12161343" y="91997"/>
                  <a:pt x="12176518" y="95317"/>
                  <a:pt x="12192640" y="97214"/>
                </a:cubicBezTo>
                <a:cubicBezTo>
                  <a:pt x="12192640" y="112388"/>
                  <a:pt x="12192640" y="128512"/>
                  <a:pt x="12192640" y="146057"/>
                </a:cubicBezTo>
                <a:cubicBezTo>
                  <a:pt x="12184579" y="146532"/>
                  <a:pt x="12176518" y="147006"/>
                  <a:pt x="12168456" y="147954"/>
                </a:cubicBezTo>
                <a:cubicBezTo>
                  <a:pt x="12162291" y="167397"/>
                  <a:pt x="12166559" y="171665"/>
                  <a:pt x="12193115" y="174036"/>
                </a:cubicBezTo>
                <a:cubicBezTo>
                  <a:pt x="12195960" y="224777"/>
                  <a:pt x="12195486" y="225725"/>
                  <a:pt x="12155178" y="223828"/>
                </a:cubicBezTo>
                <a:cubicBezTo>
                  <a:pt x="12166085" y="220509"/>
                  <a:pt x="12171301" y="218612"/>
                  <a:pt x="12180312" y="215767"/>
                </a:cubicBezTo>
                <a:cubicBezTo>
                  <a:pt x="12167033" y="198221"/>
                  <a:pt x="12149013" y="202014"/>
                  <a:pt x="12133839" y="202489"/>
                </a:cubicBezTo>
                <a:cubicBezTo>
                  <a:pt x="12105859" y="203911"/>
                  <a:pt x="12078356" y="208179"/>
                  <a:pt x="12050377" y="211973"/>
                </a:cubicBezTo>
                <a:cubicBezTo>
                  <a:pt x="12040419" y="213396"/>
                  <a:pt x="12030460" y="216715"/>
                  <a:pt x="12020501" y="218612"/>
                </a:cubicBezTo>
                <a:cubicBezTo>
                  <a:pt x="12012440" y="220035"/>
                  <a:pt x="12004378" y="220035"/>
                  <a:pt x="11995842" y="217189"/>
                </a:cubicBezTo>
                <a:cubicBezTo>
                  <a:pt x="11979245" y="235209"/>
                  <a:pt x="11959328" y="238055"/>
                  <a:pt x="11934195" y="223354"/>
                </a:cubicBezTo>
                <a:cubicBezTo>
                  <a:pt x="11932298" y="230941"/>
                  <a:pt x="11930401" y="237106"/>
                  <a:pt x="11928979" y="242797"/>
                </a:cubicBezTo>
                <a:cubicBezTo>
                  <a:pt x="11938937" y="243745"/>
                  <a:pt x="11949369" y="245642"/>
                  <a:pt x="11959328" y="246116"/>
                </a:cubicBezTo>
                <a:cubicBezTo>
                  <a:pt x="11963122" y="246116"/>
                  <a:pt x="11966441" y="243271"/>
                  <a:pt x="11972606" y="240426"/>
                </a:cubicBezTo>
                <a:cubicBezTo>
                  <a:pt x="11972606" y="248487"/>
                  <a:pt x="11974977" y="257497"/>
                  <a:pt x="11972132" y="259868"/>
                </a:cubicBezTo>
                <a:cubicBezTo>
                  <a:pt x="11962174" y="267930"/>
                  <a:pt x="11951267" y="274569"/>
                  <a:pt x="11939411" y="279311"/>
                </a:cubicBezTo>
                <a:cubicBezTo>
                  <a:pt x="11935618" y="280734"/>
                  <a:pt x="11928979" y="275517"/>
                  <a:pt x="11926133" y="274095"/>
                </a:cubicBezTo>
                <a:cubicBezTo>
                  <a:pt x="11915226" y="274569"/>
                  <a:pt x="11904319" y="276940"/>
                  <a:pt x="11895310" y="274569"/>
                </a:cubicBezTo>
                <a:cubicBezTo>
                  <a:pt x="11866857" y="266033"/>
                  <a:pt x="11857373" y="267456"/>
                  <a:pt x="11838404" y="288321"/>
                </a:cubicBezTo>
                <a:cubicBezTo>
                  <a:pt x="11828920" y="298754"/>
                  <a:pt x="11800467" y="297331"/>
                  <a:pt x="11791457" y="286424"/>
                </a:cubicBezTo>
                <a:cubicBezTo>
                  <a:pt x="11789086" y="283579"/>
                  <a:pt x="11785766" y="281682"/>
                  <a:pt x="11782921" y="279311"/>
                </a:cubicBezTo>
                <a:cubicBezTo>
                  <a:pt x="11782921" y="283579"/>
                  <a:pt x="11782921" y="287847"/>
                  <a:pt x="11782921" y="292115"/>
                </a:cubicBezTo>
                <a:cubicBezTo>
                  <a:pt x="11751149" y="295909"/>
                  <a:pt x="11718428" y="283579"/>
                  <a:pt x="11687131" y="299702"/>
                </a:cubicBezTo>
                <a:cubicBezTo>
                  <a:pt x="11682862" y="302073"/>
                  <a:pt x="11674326" y="296383"/>
                  <a:pt x="11666739" y="294012"/>
                </a:cubicBezTo>
                <a:cubicBezTo>
                  <a:pt x="11665317" y="299228"/>
                  <a:pt x="11662945" y="313454"/>
                  <a:pt x="11661523" y="313454"/>
                </a:cubicBezTo>
                <a:cubicBezTo>
                  <a:pt x="11647296" y="312032"/>
                  <a:pt x="11633545" y="308712"/>
                  <a:pt x="11618370" y="305393"/>
                </a:cubicBezTo>
                <a:cubicBezTo>
                  <a:pt x="11600350" y="327207"/>
                  <a:pt x="11582329" y="333371"/>
                  <a:pt x="11573320" y="316300"/>
                </a:cubicBezTo>
                <a:cubicBezTo>
                  <a:pt x="11566207" y="302548"/>
                  <a:pt x="11558144" y="307290"/>
                  <a:pt x="11550083" y="305867"/>
                </a:cubicBezTo>
                <a:cubicBezTo>
                  <a:pt x="11545815" y="305393"/>
                  <a:pt x="11540598" y="309186"/>
                  <a:pt x="11535856" y="311558"/>
                </a:cubicBezTo>
                <a:cubicBezTo>
                  <a:pt x="11533012" y="312980"/>
                  <a:pt x="11530641" y="315825"/>
                  <a:pt x="11527320" y="317248"/>
                </a:cubicBezTo>
                <a:cubicBezTo>
                  <a:pt x="11520207" y="320568"/>
                  <a:pt x="11512620" y="323413"/>
                  <a:pt x="11506930" y="325784"/>
                </a:cubicBezTo>
                <a:cubicBezTo>
                  <a:pt x="11493177" y="325784"/>
                  <a:pt x="11480374" y="324836"/>
                  <a:pt x="11467096" y="326258"/>
                </a:cubicBezTo>
                <a:cubicBezTo>
                  <a:pt x="11451921" y="327681"/>
                  <a:pt x="11437220" y="331000"/>
                  <a:pt x="11422520" y="333846"/>
                </a:cubicBezTo>
                <a:cubicBezTo>
                  <a:pt x="11410190" y="336217"/>
                  <a:pt x="11397387" y="339062"/>
                  <a:pt x="11385057" y="341433"/>
                </a:cubicBezTo>
                <a:cubicBezTo>
                  <a:pt x="11383635" y="341907"/>
                  <a:pt x="11382212" y="341907"/>
                  <a:pt x="11380789" y="341907"/>
                </a:cubicBezTo>
                <a:cubicBezTo>
                  <a:pt x="11362295" y="340010"/>
                  <a:pt x="11344748" y="336217"/>
                  <a:pt x="11324832" y="344752"/>
                </a:cubicBezTo>
                <a:cubicBezTo>
                  <a:pt x="11306811" y="352340"/>
                  <a:pt x="11284050" y="348546"/>
                  <a:pt x="11263184" y="349020"/>
                </a:cubicBezTo>
                <a:cubicBezTo>
                  <a:pt x="11228093" y="349969"/>
                  <a:pt x="11193475" y="348546"/>
                  <a:pt x="11158384" y="357082"/>
                </a:cubicBezTo>
                <a:cubicBezTo>
                  <a:pt x="11142260" y="361350"/>
                  <a:pt x="11122818" y="366566"/>
                  <a:pt x="11103850" y="364195"/>
                </a:cubicBezTo>
                <a:cubicBezTo>
                  <a:pt x="11085829" y="362298"/>
                  <a:pt x="11074922" y="377473"/>
                  <a:pt x="11077293" y="397864"/>
                </a:cubicBezTo>
                <a:cubicBezTo>
                  <a:pt x="11062592" y="401184"/>
                  <a:pt x="11047892" y="404029"/>
                  <a:pt x="11033191" y="407348"/>
                </a:cubicBezTo>
                <a:cubicBezTo>
                  <a:pt x="11033666" y="410194"/>
                  <a:pt x="11033666" y="412565"/>
                  <a:pt x="11034139" y="415410"/>
                </a:cubicBezTo>
                <a:cubicBezTo>
                  <a:pt x="11043624" y="414936"/>
                  <a:pt x="11052634" y="414462"/>
                  <a:pt x="11062119" y="413987"/>
                </a:cubicBezTo>
                <a:cubicBezTo>
                  <a:pt x="11069232" y="413987"/>
                  <a:pt x="11076345" y="413039"/>
                  <a:pt x="11083458" y="413987"/>
                </a:cubicBezTo>
                <a:cubicBezTo>
                  <a:pt x="11104798" y="417781"/>
                  <a:pt x="11109540" y="408771"/>
                  <a:pt x="11102427" y="386957"/>
                </a:cubicBezTo>
                <a:cubicBezTo>
                  <a:pt x="11147950" y="433904"/>
                  <a:pt x="11193475" y="413513"/>
                  <a:pt x="11244216" y="394071"/>
                </a:cubicBezTo>
                <a:cubicBezTo>
                  <a:pt x="11237577" y="389328"/>
                  <a:pt x="11235680" y="387906"/>
                  <a:pt x="11233783" y="386957"/>
                </a:cubicBezTo>
                <a:cubicBezTo>
                  <a:pt x="11231887" y="385535"/>
                  <a:pt x="11230464" y="384586"/>
                  <a:pt x="11227618" y="382689"/>
                </a:cubicBezTo>
                <a:cubicBezTo>
                  <a:pt x="11231412" y="380793"/>
                  <a:pt x="11234258" y="378422"/>
                  <a:pt x="11237577" y="377947"/>
                </a:cubicBezTo>
                <a:cubicBezTo>
                  <a:pt x="11256071" y="376050"/>
                  <a:pt x="11274566" y="375102"/>
                  <a:pt x="11293060" y="372731"/>
                </a:cubicBezTo>
                <a:cubicBezTo>
                  <a:pt x="11303967" y="371308"/>
                  <a:pt x="11311080" y="370834"/>
                  <a:pt x="11313451" y="385535"/>
                </a:cubicBezTo>
                <a:cubicBezTo>
                  <a:pt x="11315822" y="401184"/>
                  <a:pt x="11327678" y="402132"/>
                  <a:pt x="11342377" y="400235"/>
                </a:cubicBezTo>
                <a:cubicBezTo>
                  <a:pt x="11370830" y="396442"/>
                  <a:pt x="11399283" y="395967"/>
                  <a:pt x="11427736" y="394071"/>
                </a:cubicBezTo>
                <a:cubicBezTo>
                  <a:pt x="11441489" y="393122"/>
                  <a:pt x="11455240" y="393596"/>
                  <a:pt x="11468518" y="392648"/>
                </a:cubicBezTo>
                <a:cubicBezTo>
                  <a:pt x="11502661" y="390751"/>
                  <a:pt x="11536804" y="387906"/>
                  <a:pt x="11570474" y="385535"/>
                </a:cubicBezTo>
                <a:cubicBezTo>
                  <a:pt x="11584700" y="384586"/>
                  <a:pt x="11598452" y="384112"/>
                  <a:pt x="11612678" y="383164"/>
                </a:cubicBezTo>
                <a:cubicBezTo>
                  <a:pt x="11613153" y="385060"/>
                  <a:pt x="11613153" y="386957"/>
                  <a:pt x="11613628" y="388854"/>
                </a:cubicBezTo>
                <a:cubicBezTo>
                  <a:pt x="11618843" y="384586"/>
                  <a:pt x="11624060" y="379844"/>
                  <a:pt x="11624534" y="379844"/>
                </a:cubicBezTo>
                <a:cubicBezTo>
                  <a:pt x="11645400" y="379844"/>
                  <a:pt x="11661049" y="380318"/>
                  <a:pt x="11676697" y="379844"/>
                </a:cubicBezTo>
                <a:cubicBezTo>
                  <a:pt x="11697089" y="378896"/>
                  <a:pt x="11717480" y="377473"/>
                  <a:pt x="11737871" y="375102"/>
                </a:cubicBezTo>
                <a:cubicBezTo>
                  <a:pt x="11748778" y="373679"/>
                  <a:pt x="11759211" y="370834"/>
                  <a:pt x="11770118" y="368463"/>
                </a:cubicBezTo>
                <a:cubicBezTo>
                  <a:pt x="11796200" y="363247"/>
                  <a:pt x="11821807" y="357556"/>
                  <a:pt x="11849311" y="359453"/>
                </a:cubicBezTo>
                <a:cubicBezTo>
                  <a:pt x="11865434" y="360876"/>
                  <a:pt x="11882031" y="350443"/>
                  <a:pt x="11899103" y="347123"/>
                </a:cubicBezTo>
                <a:cubicBezTo>
                  <a:pt x="11913330" y="344278"/>
                  <a:pt x="11928030" y="342381"/>
                  <a:pt x="11942731" y="342381"/>
                </a:cubicBezTo>
                <a:cubicBezTo>
                  <a:pt x="11967390" y="341433"/>
                  <a:pt x="11992998" y="345701"/>
                  <a:pt x="12016708" y="341433"/>
                </a:cubicBezTo>
                <a:cubicBezTo>
                  <a:pt x="12041367" y="336691"/>
                  <a:pt x="12064130" y="321990"/>
                  <a:pt x="12088788" y="315825"/>
                </a:cubicBezTo>
                <a:cubicBezTo>
                  <a:pt x="12099696" y="312980"/>
                  <a:pt x="12112973" y="321042"/>
                  <a:pt x="12124828" y="324361"/>
                </a:cubicBezTo>
                <a:cubicBezTo>
                  <a:pt x="12129570" y="325784"/>
                  <a:pt x="12133364" y="328155"/>
                  <a:pt x="12136210" y="329578"/>
                </a:cubicBezTo>
                <a:cubicBezTo>
                  <a:pt x="12128148" y="341433"/>
                  <a:pt x="12120086" y="352814"/>
                  <a:pt x="12110128" y="367040"/>
                </a:cubicBezTo>
                <a:cubicBezTo>
                  <a:pt x="12109653" y="367040"/>
                  <a:pt x="12104438" y="365618"/>
                  <a:pt x="12097324" y="363721"/>
                </a:cubicBezTo>
                <a:cubicBezTo>
                  <a:pt x="12102540" y="358979"/>
                  <a:pt x="12105859" y="356134"/>
                  <a:pt x="12108705" y="353288"/>
                </a:cubicBezTo>
                <a:cubicBezTo>
                  <a:pt x="12108230" y="351866"/>
                  <a:pt x="12107757" y="349969"/>
                  <a:pt x="12107282" y="348546"/>
                </a:cubicBezTo>
                <a:cubicBezTo>
                  <a:pt x="12083572" y="351391"/>
                  <a:pt x="12060336" y="353762"/>
                  <a:pt x="12036625" y="356608"/>
                </a:cubicBezTo>
                <a:cubicBezTo>
                  <a:pt x="12036625" y="358505"/>
                  <a:pt x="12037099" y="360876"/>
                  <a:pt x="12037099" y="362773"/>
                </a:cubicBezTo>
                <a:cubicBezTo>
                  <a:pt x="12043264" y="362773"/>
                  <a:pt x="12048954" y="362773"/>
                  <a:pt x="12055119" y="362773"/>
                </a:cubicBezTo>
                <a:cubicBezTo>
                  <a:pt x="12055119" y="365618"/>
                  <a:pt x="12055119" y="367989"/>
                  <a:pt x="12055594" y="370834"/>
                </a:cubicBezTo>
                <a:cubicBezTo>
                  <a:pt x="12047532" y="370360"/>
                  <a:pt x="12035677" y="373205"/>
                  <a:pt x="12031408" y="368937"/>
                </a:cubicBezTo>
                <a:cubicBezTo>
                  <a:pt x="12020028" y="357556"/>
                  <a:pt x="12008646" y="358979"/>
                  <a:pt x="11996790" y="364195"/>
                </a:cubicBezTo>
                <a:cubicBezTo>
                  <a:pt x="11979720" y="371783"/>
                  <a:pt x="11963596" y="380318"/>
                  <a:pt x="11946998" y="388854"/>
                </a:cubicBezTo>
                <a:cubicBezTo>
                  <a:pt x="11964070" y="400235"/>
                  <a:pt x="12002955" y="399287"/>
                  <a:pt x="12019079" y="391699"/>
                </a:cubicBezTo>
                <a:cubicBezTo>
                  <a:pt x="12027614" y="387432"/>
                  <a:pt x="12040419" y="387906"/>
                  <a:pt x="12049903" y="391225"/>
                </a:cubicBezTo>
                <a:cubicBezTo>
                  <a:pt x="12075036" y="400709"/>
                  <a:pt x="12098746" y="400235"/>
                  <a:pt x="12118664" y="392174"/>
                </a:cubicBezTo>
                <a:cubicBezTo>
                  <a:pt x="12126251" y="393122"/>
                  <a:pt x="12135261" y="396916"/>
                  <a:pt x="12141900" y="394545"/>
                </a:cubicBezTo>
                <a:cubicBezTo>
                  <a:pt x="12153755" y="389803"/>
                  <a:pt x="12169404" y="406400"/>
                  <a:pt x="12177941" y="387432"/>
                </a:cubicBezTo>
                <a:cubicBezTo>
                  <a:pt x="12182208" y="390751"/>
                  <a:pt x="12188373" y="392648"/>
                  <a:pt x="12190744" y="396916"/>
                </a:cubicBezTo>
                <a:cubicBezTo>
                  <a:pt x="12192640" y="399761"/>
                  <a:pt x="12190744" y="408771"/>
                  <a:pt x="12188373" y="409720"/>
                </a:cubicBezTo>
                <a:cubicBezTo>
                  <a:pt x="12179837" y="413513"/>
                  <a:pt x="12170353" y="416359"/>
                  <a:pt x="12160868" y="417781"/>
                </a:cubicBezTo>
                <a:cubicBezTo>
                  <a:pt x="12152807" y="419204"/>
                  <a:pt x="12143796" y="418255"/>
                  <a:pt x="12135735" y="413987"/>
                </a:cubicBezTo>
                <a:cubicBezTo>
                  <a:pt x="12128148" y="417307"/>
                  <a:pt x="12120560" y="421101"/>
                  <a:pt x="12112973" y="423946"/>
                </a:cubicBezTo>
                <a:cubicBezTo>
                  <a:pt x="12109653" y="424894"/>
                  <a:pt x="12103015" y="424420"/>
                  <a:pt x="12102540" y="422523"/>
                </a:cubicBezTo>
                <a:cubicBezTo>
                  <a:pt x="12094479" y="403081"/>
                  <a:pt x="12077407" y="408771"/>
                  <a:pt x="12064603" y="411616"/>
                </a:cubicBezTo>
                <a:cubicBezTo>
                  <a:pt x="12052748" y="413987"/>
                  <a:pt x="12042315" y="422997"/>
                  <a:pt x="12032356" y="431059"/>
                </a:cubicBezTo>
                <a:cubicBezTo>
                  <a:pt x="12022872" y="430111"/>
                  <a:pt x="12020501" y="403555"/>
                  <a:pt x="12001533" y="424420"/>
                </a:cubicBezTo>
                <a:cubicBezTo>
                  <a:pt x="11989677" y="397390"/>
                  <a:pt x="11970235" y="415884"/>
                  <a:pt x="11955061" y="414936"/>
                </a:cubicBezTo>
                <a:cubicBezTo>
                  <a:pt x="11936092" y="413513"/>
                  <a:pt x="11914753" y="414462"/>
                  <a:pt x="11897206" y="421575"/>
                </a:cubicBezTo>
                <a:cubicBezTo>
                  <a:pt x="11882031" y="427740"/>
                  <a:pt x="11867331" y="421575"/>
                  <a:pt x="11853579" y="426791"/>
                </a:cubicBezTo>
                <a:cubicBezTo>
                  <a:pt x="11844094" y="430111"/>
                  <a:pt x="11835085" y="434379"/>
                  <a:pt x="11827023" y="440543"/>
                </a:cubicBezTo>
                <a:cubicBezTo>
                  <a:pt x="11818961" y="440543"/>
                  <a:pt x="11810899" y="441018"/>
                  <a:pt x="11802838" y="440543"/>
                </a:cubicBezTo>
                <a:cubicBezTo>
                  <a:pt x="11798571" y="440543"/>
                  <a:pt x="11794302" y="439121"/>
                  <a:pt x="11790035" y="438172"/>
                </a:cubicBezTo>
                <a:cubicBezTo>
                  <a:pt x="11773911" y="434853"/>
                  <a:pt x="11758263" y="422997"/>
                  <a:pt x="11740716" y="436750"/>
                </a:cubicBezTo>
                <a:cubicBezTo>
                  <a:pt x="11738345" y="438646"/>
                  <a:pt x="11729335" y="431533"/>
                  <a:pt x="11723645" y="431533"/>
                </a:cubicBezTo>
                <a:cubicBezTo>
                  <a:pt x="11708944" y="432008"/>
                  <a:pt x="11694717" y="434379"/>
                  <a:pt x="11680018" y="435327"/>
                </a:cubicBezTo>
                <a:cubicBezTo>
                  <a:pt x="11652513" y="436750"/>
                  <a:pt x="11625008" y="439121"/>
                  <a:pt x="11597504" y="438646"/>
                </a:cubicBezTo>
                <a:cubicBezTo>
                  <a:pt x="11574268" y="438172"/>
                  <a:pt x="11561464" y="445285"/>
                  <a:pt x="11552928" y="466151"/>
                </a:cubicBezTo>
                <a:cubicBezTo>
                  <a:pt x="11546763" y="481326"/>
                  <a:pt x="11535383" y="487965"/>
                  <a:pt x="11518311" y="482748"/>
                </a:cubicBezTo>
                <a:cubicBezTo>
                  <a:pt x="11513569" y="481326"/>
                  <a:pt x="11506930" y="481800"/>
                  <a:pt x="11501713" y="483697"/>
                </a:cubicBezTo>
                <a:cubicBezTo>
                  <a:pt x="11494600" y="486542"/>
                  <a:pt x="11487962" y="491758"/>
                  <a:pt x="11481322" y="496026"/>
                </a:cubicBezTo>
                <a:cubicBezTo>
                  <a:pt x="11477054" y="490336"/>
                  <a:pt x="11473261" y="485594"/>
                  <a:pt x="11468993" y="480377"/>
                </a:cubicBezTo>
                <a:cubicBezTo>
                  <a:pt x="11463776" y="485119"/>
                  <a:pt x="11459509" y="489387"/>
                  <a:pt x="11455240" y="493181"/>
                </a:cubicBezTo>
                <a:cubicBezTo>
                  <a:pt x="11447179" y="480377"/>
                  <a:pt x="11415407" y="474687"/>
                  <a:pt x="11398809" y="478480"/>
                </a:cubicBezTo>
                <a:cubicBezTo>
                  <a:pt x="11376047" y="483697"/>
                  <a:pt x="11352336" y="485119"/>
                  <a:pt x="11329574" y="488439"/>
                </a:cubicBezTo>
                <a:cubicBezTo>
                  <a:pt x="11298277" y="493181"/>
                  <a:pt x="11264607" y="479429"/>
                  <a:pt x="11235206" y="500768"/>
                </a:cubicBezTo>
                <a:cubicBezTo>
                  <a:pt x="11230938" y="504088"/>
                  <a:pt x="11221928" y="505036"/>
                  <a:pt x="11216711" y="502665"/>
                </a:cubicBezTo>
                <a:cubicBezTo>
                  <a:pt x="11188733" y="489861"/>
                  <a:pt x="11168342" y="509778"/>
                  <a:pt x="11146529" y="519263"/>
                </a:cubicBezTo>
                <a:cubicBezTo>
                  <a:pt x="11120447" y="530644"/>
                  <a:pt x="11096736" y="547241"/>
                  <a:pt x="11065913" y="541076"/>
                </a:cubicBezTo>
                <a:cubicBezTo>
                  <a:pt x="11062119" y="540128"/>
                  <a:pt x="11056428" y="547241"/>
                  <a:pt x="11052634" y="549612"/>
                </a:cubicBezTo>
                <a:cubicBezTo>
                  <a:pt x="11044098" y="548190"/>
                  <a:pt x="11034614" y="544396"/>
                  <a:pt x="11027501" y="546767"/>
                </a:cubicBezTo>
                <a:cubicBezTo>
                  <a:pt x="11010429" y="551983"/>
                  <a:pt x="10994781" y="560993"/>
                  <a:pt x="10977709" y="567158"/>
                </a:cubicBezTo>
                <a:cubicBezTo>
                  <a:pt x="10969647" y="570003"/>
                  <a:pt x="10960636" y="569529"/>
                  <a:pt x="10952102" y="569529"/>
                </a:cubicBezTo>
                <a:cubicBezTo>
                  <a:pt x="10930287" y="570478"/>
                  <a:pt x="10908473" y="569055"/>
                  <a:pt x="10887134" y="572849"/>
                </a:cubicBezTo>
                <a:cubicBezTo>
                  <a:pt x="10876701" y="574745"/>
                  <a:pt x="10867692" y="586601"/>
                  <a:pt x="10858681" y="594188"/>
                </a:cubicBezTo>
                <a:cubicBezTo>
                  <a:pt x="10856310" y="596085"/>
                  <a:pt x="10854413" y="599879"/>
                  <a:pt x="10855836" y="597982"/>
                </a:cubicBezTo>
                <a:cubicBezTo>
                  <a:pt x="10828806" y="600827"/>
                  <a:pt x="10805569" y="602724"/>
                  <a:pt x="10782807" y="606043"/>
                </a:cubicBezTo>
                <a:cubicBezTo>
                  <a:pt x="10780910" y="606518"/>
                  <a:pt x="10780910" y="614105"/>
                  <a:pt x="10778065" y="616950"/>
                </a:cubicBezTo>
                <a:cubicBezTo>
                  <a:pt x="10775220" y="619796"/>
                  <a:pt x="10770952" y="621693"/>
                  <a:pt x="10767159" y="623589"/>
                </a:cubicBezTo>
                <a:cubicBezTo>
                  <a:pt x="10758148" y="627857"/>
                  <a:pt x="10748664" y="631651"/>
                  <a:pt x="10737283" y="636867"/>
                </a:cubicBezTo>
                <a:cubicBezTo>
                  <a:pt x="10733964" y="633074"/>
                  <a:pt x="10728747" y="626435"/>
                  <a:pt x="10723057" y="619321"/>
                </a:cubicBezTo>
                <a:cubicBezTo>
                  <a:pt x="10715944" y="623589"/>
                  <a:pt x="10709304" y="626909"/>
                  <a:pt x="10701717" y="631177"/>
                </a:cubicBezTo>
                <a:cubicBezTo>
                  <a:pt x="10687964" y="606518"/>
                  <a:pt x="10668522" y="623589"/>
                  <a:pt x="10650502" y="624538"/>
                </a:cubicBezTo>
                <a:cubicBezTo>
                  <a:pt x="10624420" y="626435"/>
                  <a:pt x="10597390" y="633074"/>
                  <a:pt x="10572257" y="628806"/>
                </a:cubicBezTo>
                <a:cubicBezTo>
                  <a:pt x="10549969" y="625012"/>
                  <a:pt x="10545227" y="638290"/>
                  <a:pt x="10533845" y="647774"/>
                </a:cubicBezTo>
                <a:cubicBezTo>
                  <a:pt x="10524361" y="619321"/>
                  <a:pt x="10502073" y="642558"/>
                  <a:pt x="10485476" y="639713"/>
                </a:cubicBezTo>
                <a:cubicBezTo>
                  <a:pt x="10475518" y="638290"/>
                  <a:pt x="10464136" y="643506"/>
                  <a:pt x="10454179" y="646826"/>
                </a:cubicBezTo>
                <a:cubicBezTo>
                  <a:pt x="10438529" y="652516"/>
                  <a:pt x="10422880" y="658681"/>
                  <a:pt x="10407706" y="665794"/>
                </a:cubicBezTo>
                <a:cubicBezTo>
                  <a:pt x="10392531" y="672907"/>
                  <a:pt x="10378778" y="679546"/>
                  <a:pt x="10370717" y="653939"/>
                </a:cubicBezTo>
                <a:cubicBezTo>
                  <a:pt x="10324718" y="663897"/>
                  <a:pt x="10279194" y="673856"/>
                  <a:pt x="10230824" y="683814"/>
                </a:cubicBezTo>
                <a:cubicBezTo>
                  <a:pt x="10231299" y="684289"/>
                  <a:pt x="10227030" y="678598"/>
                  <a:pt x="10223711" y="679072"/>
                </a:cubicBezTo>
                <a:cubicBezTo>
                  <a:pt x="10206165" y="680021"/>
                  <a:pt x="10188620" y="681917"/>
                  <a:pt x="10171073" y="683814"/>
                </a:cubicBezTo>
                <a:cubicBezTo>
                  <a:pt x="10158744" y="685237"/>
                  <a:pt x="10145941" y="688082"/>
                  <a:pt x="10134085" y="686660"/>
                </a:cubicBezTo>
                <a:cubicBezTo>
                  <a:pt x="10127920" y="685711"/>
                  <a:pt x="10122703" y="677175"/>
                  <a:pt x="10117013" y="671959"/>
                </a:cubicBezTo>
                <a:cubicBezTo>
                  <a:pt x="10158744" y="666743"/>
                  <a:pt x="10199052" y="662001"/>
                  <a:pt x="10238885" y="657258"/>
                </a:cubicBezTo>
                <a:cubicBezTo>
                  <a:pt x="10235566" y="631177"/>
                  <a:pt x="10242679" y="617425"/>
                  <a:pt x="10262123" y="613631"/>
                </a:cubicBezTo>
                <a:cubicBezTo>
                  <a:pt x="10257854" y="627383"/>
                  <a:pt x="10257380" y="642084"/>
                  <a:pt x="10275874" y="637816"/>
                </a:cubicBezTo>
                <a:cubicBezTo>
                  <a:pt x="10285833" y="635445"/>
                  <a:pt x="10308121" y="649197"/>
                  <a:pt x="10306223" y="620270"/>
                </a:cubicBezTo>
                <a:cubicBezTo>
                  <a:pt x="10313337" y="621693"/>
                  <a:pt x="10320450" y="622641"/>
                  <a:pt x="10328038" y="624064"/>
                </a:cubicBezTo>
                <a:cubicBezTo>
                  <a:pt x="10328986" y="619321"/>
                  <a:pt x="10329934" y="614105"/>
                  <a:pt x="10331357" y="608889"/>
                </a:cubicBezTo>
                <a:cubicBezTo>
                  <a:pt x="10333728" y="609363"/>
                  <a:pt x="10336099" y="609363"/>
                  <a:pt x="10336574" y="610311"/>
                </a:cubicBezTo>
                <a:cubicBezTo>
                  <a:pt x="10348429" y="629754"/>
                  <a:pt x="10348429" y="628806"/>
                  <a:pt x="10365026" y="611734"/>
                </a:cubicBezTo>
                <a:cubicBezTo>
                  <a:pt x="10372613" y="604147"/>
                  <a:pt x="10385891" y="601301"/>
                  <a:pt x="10397747" y="595611"/>
                </a:cubicBezTo>
                <a:cubicBezTo>
                  <a:pt x="10401066" y="599405"/>
                  <a:pt x="10404386" y="603672"/>
                  <a:pt x="10405808" y="605569"/>
                </a:cubicBezTo>
                <a:cubicBezTo>
                  <a:pt x="10461765" y="583281"/>
                  <a:pt x="10516300" y="570952"/>
                  <a:pt x="10572732" y="577591"/>
                </a:cubicBezTo>
                <a:cubicBezTo>
                  <a:pt x="10586009" y="576642"/>
                  <a:pt x="10597864" y="573797"/>
                  <a:pt x="10607823" y="576642"/>
                </a:cubicBezTo>
                <a:cubicBezTo>
                  <a:pt x="10616359" y="579013"/>
                  <a:pt x="10622524" y="579488"/>
                  <a:pt x="10629637" y="574271"/>
                </a:cubicBezTo>
                <a:cubicBezTo>
                  <a:pt x="10647656" y="560993"/>
                  <a:pt x="10668048" y="566210"/>
                  <a:pt x="10687964" y="564787"/>
                </a:cubicBezTo>
                <a:cubicBezTo>
                  <a:pt x="10710253" y="563364"/>
                  <a:pt x="10732541" y="558148"/>
                  <a:pt x="10755303" y="554829"/>
                </a:cubicBezTo>
                <a:cubicBezTo>
                  <a:pt x="10759096" y="554354"/>
                  <a:pt x="10763365" y="555303"/>
                  <a:pt x="10767159" y="554829"/>
                </a:cubicBezTo>
                <a:cubicBezTo>
                  <a:pt x="10794662" y="552457"/>
                  <a:pt x="10822641" y="551983"/>
                  <a:pt x="10850146" y="547241"/>
                </a:cubicBezTo>
                <a:cubicBezTo>
                  <a:pt x="10859155" y="545819"/>
                  <a:pt x="10866269" y="534912"/>
                  <a:pt x="10877176" y="525902"/>
                </a:cubicBezTo>
                <a:cubicBezTo>
                  <a:pt x="10880020" y="531118"/>
                  <a:pt x="10882866" y="535860"/>
                  <a:pt x="10887134" y="543447"/>
                </a:cubicBezTo>
                <a:cubicBezTo>
                  <a:pt x="10891876" y="534912"/>
                  <a:pt x="10894721" y="529695"/>
                  <a:pt x="10895670" y="528273"/>
                </a:cubicBezTo>
                <a:cubicBezTo>
                  <a:pt x="10910844" y="530170"/>
                  <a:pt x="10924597" y="531592"/>
                  <a:pt x="10934555" y="533015"/>
                </a:cubicBezTo>
                <a:cubicBezTo>
                  <a:pt x="10944039" y="520211"/>
                  <a:pt x="10951152" y="510727"/>
                  <a:pt x="10956844" y="502665"/>
                </a:cubicBezTo>
                <a:cubicBezTo>
                  <a:pt x="10935978" y="502665"/>
                  <a:pt x="10914638" y="501243"/>
                  <a:pt x="10892825" y="503139"/>
                </a:cubicBezTo>
                <a:cubicBezTo>
                  <a:pt x="10879547" y="504088"/>
                  <a:pt x="10866743" y="510253"/>
                  <a:pt x="10853465" y="514520"/>
                </a:cubicBezTo>
                <a:cubicBezTo>
                  <a:pt x="10847775" y="515943"/>
                  <a:pt x="10840662" y="520685"/>
                  <a:pt x="10836868" y="518788"/>
                </a:cubicBezTo>
                <a:cubicBezTo>
                  <a:pt x="10813631" y="506459"/>
                  <a:pt x="10792766" y="514520"/>
                  <a:pt x="10771426" y="523056"/>
                </a:cubicBezTo>
                <a:cubicBezTo>
                  <a:pt x="10768107" y="524479"/>
                  <a:pt x="10763365" y="522108"/>
                  <a:pt x="10759571" y="521634"/>
                </a:cubicBezTo>
                <a:cubicBezTo>
                  <a:pt x="10755777" y="521159"/>
                  <a:pt x="10748664" y="518788"/>
                  <a:pt x="10748190" y="519737"/>
                </a:cubicBezTo>
                <a:cubicBezTo>
                  <a:pt x="10735386" y="544396"/>
                  <a:pt x="10703140" y="516892"/>
                  <a:pt x="10690810" y="542025"/>
                </a:cubicBezTo>
                <a:cubicBezTo>
                  <a:pt x="10683222" y="536334"/>
                  <a:pt x="10675636" y="530644"/>
                  <a:pt x="10665203" y="522582"/>
                </a:cubicBezTo>
                <a:cubicBezTo>
                  <a:pt x="10659038" y="526376"/>
                  <a:pt x="10648131" y="533489"/>
                  <a:pt x="10635801" y="541076"/>
                </a:cubicBezTo>
                <a:cubicBezTo>
                  <a:pt x="10619678" y="542025"/>
                  <a:pt x="10600235" y="543447"/>
                  <a:pt x="10580793" y="544396"/>
                </a:cubicBezTo>
                <a:cubicBezTo>
                  <a:pt x="10579845" y="542499"/>
                  <a:pt x="10578896" y="541076"/>
                  <a:pt x="10577947" y="539180"/>
                </a:cubicBezTo>
                <a:cubicBezTo>
                  <a:pt x="10588380" y="532066"/>
                  <a:pt x="10598813" y="524479"/>
                  <a:pt x="10608298" y="518314"/>
                </a:cubicBezTo>
                <a:cubicBezTo>
                  <a:pt x="10592174" y="506933"/>
                  <a:pt x="10539062" y="531118"/>
                  <a:pt x="10531949" y="558622"/>
                </a:cubicBezTo>
                <a:cubicBezTo>
                  <a:pt x="10522465" y="549612"/>
                  <a:pt x="10513929" y="542025"/>
                  <a:pt x="10504444" y="533015"/>
                </a:cubicBezTo>
                <a:cubicBezTo>
                  <a:pt x="10465559" y="544870"/>
                  <a:pt x="10417190" y="535860"/>
                  <a:pt x="10391108" y="583281"/>
                </a:cubicBezTo>
                <a:cubicBezTo>
                  <a:pt x="10375459" y="563839"/>
                  <a:pt x="10357913" y="561468"/>
                  <a:pt x="10332780" y="568107"/>
                </a:cubicBezTo>
                <a:cubicBezTo>
                  <a:pt x="10292472" y="578065"/>
                  <a:pt x="10249793" y="579013"/>
                  <a:pt x="10208062" y="585178"/>
                </a:cubicBezTo>
                <a:cubicBezTo>
                  <a:pt x="10198104" y="586601"/>
                  <a:pt x="10189093" y="593714"/>
                  <a:pt x="10181506" y="599879"/>
                </a:cubicBezTo>
                <a:cubicBezTo>
                  <a:pt x="10160640" y="602250"/>
                  <a:pt x="10139776" y="604621"/>
                  <a:pt x="10118910" y="606992"/>
                </a:cubicBezTo>
                <a:cubicBezTo>
                  <a:pt x="10118910" y="605095"/>
                  <a:pt x="10118436" y="603198"/>
                  <a:pt x="10118436" y="601301"/>
                </a:cubicBezTo>
                <a:cubicBezTo>
                  <a:pt x="10108952" y="607940"/>
                  <a:pt x="10098993" y="614579"/>
                  <a:pt x="10089035" y="621218"/>
                </a:cubicBezTo>
                <a:cubicBezTo>
                  <a:pt x="10092828" y="624538"/>
                  <a:pt x="10096148" y="627857"/>
                  <a:pt x="10101839" y="632599"/>
                </a:cubicBezTo>
                <a:cubicBezTo>
                  <a:pt x="10090931" y="638764"/>
                  <a:pt x="10081447" y="643980"/>
                  <a:pt x="10072438" y="649197"/>
                </a:cubicBezTo>
                <a:cubicBezTo>
                  <a:pt x="10072911" y="647300"/>
                  <a:pt x="10073386" y="645403"/>
                  <a:pt x="10074334" y="643506"/>
                </a:cubicBezTo>
                <a:cubicBezTo>
                  <a:pt x="10068169" y="640187"/>
                  <a:pt x="10061531" y="634496"/>
                  <a:pt x="10055366" y="634022"/>
                </a:cubicBezTo>
                <a:cubicBezTo>
                  <a:pt x="10040664" y="633074"/>
                  <a:pt x="10020748" y="654887"/>
                  <a:pt x="10019800" y="671011"/>
                </a:cubicBezTo>
                <a:cubicBezTo>
                  <a:pt x="10051572" y="671011"/>
                  <a:pt x="10083818" y="671011"/>
                  <a:pt x="10116065" y="671011"/>
                </a:cubicBezTo>
                <a:cubicBezTo>
                  <a:pt x="10110848" y="682866"/>
                  <a:pt x="10108477" y="683340"/>
                  <a:pt x="10090457" y="680969"/>
                </a:cubicBezTo>
                <a:cubicBezTo>
                  <a:pt x="10058685" y="676701"/>
                  <a:pt x="10030232" y="681917"/>
                  <a:pt x="10006996" y="706577"/>
                </a:cubicBezTo>
                <a:cubicBezTo>
                  <a:pt x="10000831" y="712741"/>
                  <a:pt x="9992295" y="716535"/>
                  <a:pt x="9983759" y="722226"/>
                </a:cubicBezTo>
                <a:cubicBezTo>
                  <a:pt x="9979017" y="692824"/>
                  <a:pt x="9960523" y="710370"/>
                  <a:pt x="9948193" y="709422"/>
                </a:cubicBezTo>
                <a:cubicBezTo>
                  <a:pt x="9942503" y="708948"/>
                  <a:pt x="9936338" y="713215"/>
                  <a:pt x="9930647" y="712741"/>
                </a:cubicBezTo>
                <a:cubicBezTo>
                  <a:pt x="9904566" y="709422"/>
                  <a:pt x="9897453" y="713215"/>
                  <a:pt x="9889866" y="740246"/>
                </a:cubicBezTo>
                <a:cubicBezTo>
                  <a:pt x="9883701" y="737400"/>
                  <a:pt x="9875165" y="736452"/>
                  <a:pt x="9871846" y="732184"/>
                </a:cubicBezTo>
                <a:cubicBezTo>
                  <a:pt x="9861413" y="718432"/>
                  <a:pt x="9850506" y="721751"/>
                  <a:pt x="9838651" y="728390"/>
                </a:cubicBezTo>
                <a:cubicBezTo>
                  <a:pt x="9819208" y="739297"/>
                  <a:pt x="9799291" y="749730"/>
                  <a:pt x="9778899" y="761111"/>
                </a:cubicBezTo>
                <a:cubicBezTo>
                  <a:pt x="9775580" y="748307"/>
                  <a:pt x="9772261" y="742142"/>
                  <a:pt x="9754241" y="742142"/>
                </a:cubicBezTo>
                <a:cubicBezTo>
                  <a:pt x="9727684" y="742142"/>
                  <a:pt x="9704922" y="755420"/>
                  <a:pt x="9680738" y="755895"/>
                </a:cubicBezTo>
                <a:cubicBezTo>
                  <a:pt x="9649440" y="756369"/>
                  <a:pt x="9622409" y="768224"/>
                  <a:pt x="9594431" y="777234"/>
                </a:cubicBezTo>
                <a:cubicBezTo>
                  <a:pt x="9569298" y="785296"/>
                  <a:pt x="9544639" y="799048"/>
                  <a:pt x="9519031" y="801893"/>
                </a:cubicBezTo>
                <a:cubicBezTo>
                  <a:pt x="9493898" y="804738"/>
                  <a:pt x="9469239" y="808058"/>
                  <a:pt x="9444580" y="813274"/>
                </a:cubicBezTo>
                <a:cubicBezTo>
                  <a:pt x="9433673" y="815645"/>
                  <a:pt x="9423715" y="821810"/>
                  <a:pt x="9412808" y="826552"/>
                </a:cubicBezTo>
                <a:cubicBezTo>
                  <a:pt x="9413282" y="828449"/>
                  <a:pt x="9413756" y="830346"/>
                  <a:pt x="9414231" y="832243"/>
                </a:cubicBezTo>
                <a:cubicBezTo>
                  <a:pt x="9434621" y="828923"/>
                  <a:pt x="9454539" y="825604"/>
                  <a:pt x="9474929" y="823233"/>
                </a:cubicBezTo>
                <a:cubicBezTo>
                  <a:pt x="9483466" y="822284"/>
                  <a:pt x="9492001" y="824181"/>
                  <a:pt x="9506227" y="824655"/>
                </a:cubicBezTo>
                <a:cubicBezTo>
                  <a:pt x="9495795" y="833191"/>
                  <a:pt x="9491527" y="836985"/>
                  <a:pt x="9486311" y="841253"/>
                </a:cubicBezTo>
                <a:cubicBezTo>
                  <a:pt x="9475878" y="830346"/>
                  <a:pt x="9465919" y="833191"/>
                  <a:pt x="9452168" y="839830"/>
                </a:cubicBezTo>
                <a:cubicBezTo>
                  <a:pt x="9434147" y="848840"/>
                  <a:pt x="9413282" y="852160"/>
                  <a:pt x="9393839" y="857376"/>
                </a:cubicBezTo>
                <a:cubicBezTo>
                  <a:pt x="9383881" y="860221"/>
                  <a:pt x="9373923" y="861644"/>
                  <a:pt x="9364912" y="865912"/>
                </a:cubicBezTo>
                <a:cubicBezTo>
                  <a:pt x="9360170" y="868283"/>
                  <a:pt x="9357799" y="875396"/>
                  <a:pt x="9354005" y="880138"/>
                </a:cubicBezTo>
                <a:cubicBezTo>
                  <a:pt x="9355902" y="881561"/>
                  <a:pt x="9357325" y="882984"/>
                  <a:pt x="9359222" y="884880"/>
                </a:cubicBezTo>
                <a:cubicBezTo>
                  <a:pt x="9384829" y="878716"/>
                  <a:pt x="9410911" y="872551"/>
                  <a:pt x="9438415" y="865912"/>
                </a:cubicBezTo>
                <a:cubicBezTo>
                  <a:pt x="9438415" y="873974"/>
                  <a:pt x="9438415" y="880612"/>
                  <a:pt x="9438415" y="886777"/>
                </a:cubicBezTo>
                <a:cubicBezTo>
                  <a:pt x="9472558" y="891519"/>
                  <a:pt x="9472558" y="891519"/>
                  <a:pt x="9483940" y="875870"/>
                </a:cubicBezTo>
                <a:cubicBezTo>
                  <a:pt x="9509073" y="913333"/>
                  <a:pt x="9541793" y="890097"/>
                  <a:pt x="9573092" y="886303"/>
                </a:cubicBezTo>
                <a:cubicBezTo>
                  <a:pt x="9574988" y="894839"/>
                  <a:pt x="9576885" y="902900"/>
                  <a:pt x="9579256" y="911911"/>
                </a:cubicBezTo>
                <a:cubicBezTo>
                  <a:pt x="9556968" y="914756"/>
                  <a:pt x="9535155" y="917127"/>
                  <a:pt x="9506702" y="920446"/>
                </a:cubicBezTo>
                <a:cubicBezTo>
                  <a:pt x="9500537" y="921395"/>
                  <a:pt x="9488208" y="923292"/>
                  <a:pt x="9476352" y="926137"/>
                </a:cubicBezTo>
                <a:cubicBezTo>
                  <a:pt x="9449322" y="932302"/>
                  <a:pt x="9422766" y="939415"/>
                  <a:pt x="9394313" y="946528"/>
                </a:cubicBezTo>
                <a:cubicBezTo>
                  <a:pt x="9394313" y="936570"/>
                  <a:pt x="9394313" y="931827"/>
                  <a:pt x="9394313" y="924240"/>
                </a:cubicBezTo>
                <a:cubicBezTo>
                  <a:pt x="9365387" y="928982"/>
                  <a:pt x="9338357" y="933250"/>
                  <a:pt x="9308007" y="938466"/>
                </a:cubicBezTo>
                <a:cubicBezTo>
                  <a:pt x="9314171" y="922817"/>
                  <a:pt x="9327450" y="919024"/>
                  <a:pt x="9340253" y="914756"/>
                </a:cubicBezTo>
                <a:cubicBezTo>
                  <a:pt x="9344047" y="913333"/>
                  <a:pt x="9346892" y="910014"/>
                  <a:pt x="9349737" y="908117"/>
                </a:cubicBezTo>
                <a:cubicBezTo>
                  <a:pt x="9345944" y="907168"/>
                  <a:pt x="9342150" y="906694"/>
                  <a:pt x="9336460" y="905271"/>
                </a:cubicBezTo>
                <a:cubicBezTo>
                  <a:pt x="9339779" y="902426"/>
                  <a:pt x="9342624" y="899581"/>
                  <a:pt x="9346418" y="896261"/>
                </a:cubicBezTo>
                <a:cubicBezTo>
                  <a:pt x="9340253" y="891045"/>
                  <a:pt x="9334563" y="885355"/>
                  <a:pt x="9328398" y="879664"/>
                </a:cubicBezTo>
                <a:cubicBezTo>
                  <a:pt x="9329346" y="878241"/>
                  <a:pt x="9330295" y="876819"/>
                  <a:pt x="9331243" y="875870"/>
                </a:cubicBezTo>
                <a:cubicBezTo>
                  <a:pt x="9335037" y="878241"/>
                  <a:pt x="9338357" y="880138"/>
                  <a:pt x="9342150" y="882509"/>
                </a:cubicBezTo>
                <a:cubicBezTo>
                  <a:pt x="9344047" y="880612"/>
                  <a:pt x="9346418" y="878241"/>
                  <a:pt x="9348315" y="876345"/>
                </a:cubicBezTo>
                <a:cubicBezTo>
                  <a:pt x="9342624" y="872551"/>
                  <a:pt x="9336934" y="868757"/>
                  <a:pt x="9332666" y="865912"/>
                </a:cubicBezTo>
                <a:cubicBezTo>
                  <a:pt x="9335511" y="863067"/>
                  <a:pt x="9339305" y="858324"/>
                  <a:pt x="9343099" y="853582"/>
                </a:cubicBezTo>
                <a:cubicBezTo>
                  <a:pt x="9338357" y="851686"/>
                  <a:pt x="9334089" y="849314"/>
                  <a:pt x="9329346" y="847418"/>
                </a:cubicBezTo>
                <a:cubicBezTo>
                  <a:pt x="9326975" y="852634"/>
                  <a:pt x="9324604" y="857376"/>
                  <a:pt x="9322707" y="862592"/>
                </a:cubicBezTo>
                <a:cubicBezTo>
                  <a:pt x="9321285" y="862118"/>
                  <a:pt x="9319388" y="861644"/>
                  <a:pt x="9317965" y="861170"/>
                </a:cubicBezTo>
                <a:cubicBezTo>
                  <a:pt x="9318439" y="854057"/>
                  <a:pt x="9318439" y="846469"/>
                  <a:pt x="9318913" y="837459"/>
                </a:cubicBezTo>
                <a:cubicBezTo>
                  <a:pt x="9280028" y="830820"/>
                  <a:pt x="9249204" y="855953"/>
                  <a:pt x="9214113" y="865438"/>
                </a:cubicBezTo>
                <a:cubicBezTo>
                  <a:pt x="9219329" y="865912"/>
                  <a:pt x="9225020" y="866386"/>
                  <a:pt x="9231659" y="866860"/>
                </a:cubicBezTo>
                <a:cubicBezTo>
                  <a:pt x="9228339" y="871602"/>
                  <a:pt x="9225494" y="875396"/>
                  <a:pt x="9221700" y="880612"/>
                </a:cubicBezTo>
                <a:cubicBezTo>
                  <a:pt x="9231184" y="877767"/>
                  <a:pt x="9238297" y="875870"/>
                  <a:pt x="9249204" y="873025"/>
                </a:cubicBezTo>
                <a:cubicBezTo>
                  <a:pt x="9234030" y="895787"/>
                  <a:pt x="9218855" y="895787"/>
                  <a:pt x="9204628" y="876345"/>
                </a:cubicBezTo>
                <a:cubicBezTo>
                  <a:pt x="9202731" y="873499"/>
                  <a:pt x="9201309" y="867334"/>
                  <a:pt x="9199886" y="867334"/>
                </a:cubicBezTo>
                <a:cubicBezTo>
                  <a:pt x="9187083" y="868757"/>
                  <a:pt x="9172856" y="874922"/>
                  <a:pt x="9161001" y="872077"/>
                </a:cubicBezTo>
                <a:cubicBezTo>
                  <a:pt x="9140136" y="866860"/>
                  <a:pt x="9142507" y="876819"/>
                  <a:pt x="9141084" y="891045"/>
                </a:cubicBezTo>
                <a:cubicBezTo>
                  <a:pt x="9140610" y="897210"/>
                  <a:pt x="9128754" y="902426"/>
                  <a:pt x="9121167" y="907643"/>
                </a:cubicBezTo>
                <a:cubicBezTo>
                  <a:pt x="9115477" y="911911"/>
                  <a:pt x="9109312" y="915230"/>
                  <a:pt x="9105518" y="922343"/>
                </a:cubicBezTo>
                <a:cubicBezTo>
                  <a:pt x="9143455" y="915704"/>
                  <a:pt x="9181867" y="909539"/>
                  <a:pt x="9219804" y="902900"/>
                </a:cubicBezTo>
                <a:cubicBezTo>
                  <a:pt x="9220278" y="904797"/>
                  <a:pt x="9220752" y="906220"/>
                  <a:pt x="9221226" y="908117"/>
                </a:cubicBezTo>
                <a:cubicBezTo>
                  <a:pt x="9212690" y="910962"/>
                  <a:pt x="9204154" y="914756"/>
                  <a:pt x="9195144" y="916653"/>
                </a:cubicBezTo>
                <a:cubicBezTo>
                  <a:pt x="9165269" y="922343"/>
                  <a:pt x="9163846" y="923766"/>
                  <a:pt x="9163372" y="952693"/>
                </a:cubicBezTo>
                <a:cubicBezTo>
                  <a:pt x="9163372" y="956961"/>
                  <a:pt x="9163372" y="961229"/>
                  <a:pt x="9163372" y="967868"/>
                </a:cubicBezTo>
                <a:cubicBezTo>
                  <a:pt x="9148672" y="964548"/>
                  <a:pt x="9137765" y="971187"/>
                  <a:pt x="9125435" y="976403"/>
                </a:cubicBezTo>
                <a:cubicBezTo>
                  <a:pt x="9106467" y="984465"/>
                  <a:pt x="9082756" y="980671"/>
                  <a:pt x="9060942" y="982568"/>
                </a:cubicBezTo>
                <a:cubicBezTo>
                  <a:pt x="9055726" y="983042"/>
                  <a:pt x="9050509" y="983991"/>
                  <a:pt x="9045767" y="985413"/>
                </a:cubicBezTo>
                <a:cubicBezTo>
                  <a:pt x="9026799" y="992052"/>
                  <a:pt x="9007830" y="998217"/>
                  <a:pt x="8989811" y="1006753"/>
                </a:cubicBezTo>
                <a:cubicBezTo>
                  <a:pt x="8980800" y="1011021"/>
                  <a:pt x="8974161" y="1020031"/>
                  <a:pt x="8963729" y="1029041"/>
                </a:cubicBezTo>
                <a:cubicBezTo>
                  <a:pt x="8974161" y="1032360"/>
                  <a:pt x="8978903" y="1033783"/>
                  <a:pt x="8984120" y="1035206"/>
                </a:cubicBezTo>
                <a:cubicBezTo>
                  <a:pt x="8982223" y="1037577"/>
                  <a:pt x="8981275" y="1038999"/>
                  <a:pt x="8980800" y="1038999"/>
                </a:cubicBezTo>
                <a:cubicBezTo>
                  <a:pt x="8975110" y="1037577"/>
                  <a:pt x="8967522" y="1038051"/>
                  <a:pt x="8963729" y="1034257"/>
                </a:cubicBezTo>
                <a:cubicBezTo>
                  <a:pt x="8960883" y="1031412"/>
                  <a:pt x="8965625" y="1022402"/>
                  <a:pt x="8963254" y="1018134"/>
                </a:cubicBezTo>
                <a:cubicBezTo>
                  <a:pt x="8960409" y="1013392"/>
                  <a:pt x="8953296" y="1007701"/>
                  <a:pt x="8948080" y="1007701"/>
                </a:cubicBezTo>
                <a:cubicBezTo>
                  <a:pt x="8931482" y="1007701"/>
                  <a:pt x="8914411" y="1010072"/>
                  <a:pt x="8897813" y="1011021"/>
                </a:cubicBezTo>
                <a:cubicBezTo>
                  <a:pt x="8897339" y="1009124"/>
                  <a:pt x="8897339" y="1006753"/>
                  <a:pt x="8896864" y="1004856"/>
                </a:cubicBezTo>
                <a:cubicBezTo>
                  <a:pt x="8911091" y="1001537"/>
                  <a:pt x="8925317" y="998217"/>
                  <a:pt x="8940492" y="994898"/>
                </a:cubicBezTo>
                <a:cubicBezTo>
                  <a:pt x="8941441" y="989681"/>
                  <a:pt x="8943338" y="983042"/>
                  <a:pt x="8944760" y="975929"/>
                </a:cubicBezTo>
                <a:cubicBezTo>
                  <a:pt x="8931008" y="969290"/>
                  <a:pt x="8919627" y="1004856"/>
                  <a:pt x="8903978" y="978774"/>
                </a:cubicBezTo>
                <a:cubicBezTo>
                  <a:pt x="8887380" y="1021928"/>
                  <a:pt x="8858927" y="1043742"/>
                  <a:pt x="8845176" y="1030464"/>
                </a:cubicBezTo>
                <a:cubicBezTo>
                  <a:pt x="8803445" y="1042319"/>
                  <a:pt x="8764560" y="1053700"/>
                  <a:pt x="8725200" y="1065081"/>
                </a:cubicBezTo>
                <a:cubicBezTo>
                  <a:pt x="8739900" y="1072669"/>
                  <a:pt x="8753178" y="1092111"/>
                  <a:pt x="8770724" y="1070297"/>
                </a:cubicBezTo>
                <a:cubicBezTo>
                  <a:pt x="8779734" y="1092585"/>
                  <a:pt x="8790167" y="1072194"/>
                  <a:pt x="8799651" y="1072194"/>
                </a:cubicBezTo>
                <a:cubicBezTo>
                  <a:pt x="8809135" y="1072194"/>
                  <a:pt x="8818619" y="1068875"/>
                  <a:pt x="8829527" y="1066504"/>
                </a:cubicBezTo>
                <a:cubicBezTo>
                  <a:pt x="8833320" y="1093534"/>
                  <a:pt x="8859402" y="1074565"/>
                  <a:pt x="8874103" y="1086895"/>
                </a:cubicBezTo>
                <a:cubicBezTo>
                  <a:pt x="8877896" y="1073143"/>
                  <a:pt x="8881216" y="1060813"/>
                  <a:pt x="8884535" y="1048958"/>
                </a:cubicBezTo>
                <a:cubicBezTo>
                  <a:pt x="8885484" y="1048958"/>
                  <a:pt x="8886432" y="1049432"/>
                  <a:pt x="8887380" y="1049432"/>
                </a:cubicBezTo>
                <a:cubicBezTo>
                  <a:pt x="8886432" y="1057494"/>
                  <a:pt x="8885484" y="1066030"/>
                  <a:pt x="8884061" y="1076462"/>
                </a:cubicBezTo>
                <a:cubicBezTo>
                  <a:pt x="8927214" y="1070297"/>
                  <a:pt x="8969419" y="1064607"/>
                  <a:pt x="9014943" y="1057968"/>
                </a:cubicBezTo>
                <a:cubicBezTo>
                  <a:pt x="9015892" y="1054174"/>
                  <a:pt x="9016366" y="1047535"/>
                  <a:pt x="9031541" y="1049432"/>
                </a:cubicBezTo>
                <a:cubicBezTo>
                  <a:pt x="9045293" y="1051329"/>
                  <a:pt x="9064736" y="1043742"/>
                  <a:pt x="9074694" y="1033309"/>
                </a:cubicBezTo>
                <a:cubicBezTo>
                  <a:pt x="9087498" y="1019557"/>
                  <a:pt x="9102673" y="1025721"/>
                  <a:pt x="9115477" y="1022402"/>
                </a:cubicBezTo>
                <a:cubicBezTo>
                  <a:pt x="9142507" y="1015763"/>
                  <a:pt x="9170959" y="1016237"/>
                  <a:pt x="9199886" y="1013392"/>
                </a:cubicBezTo>
                <a:cubicBezTo>
                  <a:pt x="9217907" y="1037103"/>
                  <a:pt x="9194196" y="1056545"/>
                  <a:pt x="9185186" y="1075988"/>
                </a:cubicBezTo>
                <a:cubicBezTo>
                  <a:pt x="9199886" y="1083575"/>
                  <a:pt x="9215536" y="1087843"/>
                  <a:pt x="9225494" y="1097802"/>
                </a:cubicBezTo>
                <a:cubicBezTo>
                  <a:pt x="9236401" y="1108234"/>
                  <a:pt x="9245411" y="1107760"/>
                  <a:pt x="9256318" y="1103018"/>
                </a:cubicBezTo>
                <a:cubicBezTo>
                  <a:pt x="9272441" y="1095431"/>
                  <a:pt x="9288090" y="1085472"/>
                  <a:pt x="9304213" y="1076936"/>
                </a:cubicBezTo>
                <a:cubicBezTo>
                  <a:pt x="9313223" y="1072669"/>
                  <a:pt x="9322707" y="1070297"/>
                  <a:pt x="9332192" y="1066504"/>
                </a:cubicBezTo>
                <a:cubicBezTo>
                  <a:pt x="9333140" y="1068401"/>
                  <a:pt x="9334563" y="1070297"/>
                  <a:pt x="9335511" y="1072194"/>
                </a:cubicBezTo>
                <a:cubicBezTo>
                  <a:pt x="9340253" y="1064607"/>
                  <a:pt x="9344521" y="1057494"/>
                  <a:pt x="9348789" y="1050381"/>
                </a:cubicBezTo>
                <a:cubicBezTo>
                  <a:pt x="9353531" y="1054648"/>
                  <a:pt x="9358747" y="1062710"/>
                  <a:pt x="9362541" y="1062236"/>
                </a:cubicBezTo>
                <a:cubicBezTo>
                  <a:pt x="9368706" y="1061287"/>
                  <a:pt x="9376768" y="1055597"/>
                  <a:pt x="9378665" y="1049906"/>
                </a:cubicBezTo>
                <a:cubicBezTo>
                  <a:pt x="9380087" y="1045164"/>
                  <a:pt x="9374871" y="1037577"/>
                  <a:pt x="9371077" y="1031886"/>
                </a:cubicBezTo>
                <a:cubicBezTo>
                  <a:pt x="9368706" y="1028093"/>
                  <a:pt x="9364438" y="1025721"/>
                  <a:pt x="9360644" y="1022876"/>
                </a:cubicBezTo>
                <a:cubicBezTo>
                  <a:pt x="9361118" y="1020505"/>
                  <a:pt x="9361593" y="1018608"/>
                  <a:pt x="9362541" y="1016237"/>
                </a:cubicBezTo>
                <a:cubicBezTo>
                  <a:pt x="9354954" y="1020031"/>
                  <a:pt x="9347841" y="1023825"/>
                  <a:pt x="9341676" y="1027144"/>
                </a:cubicBezTo>
                <a:cubicBezTo>
                  <a:pt x="9324130" y="1020031"/>
                  <a:pt x="9307058" y="1013392"/>
                  <a:pt x="9289038" y="1006279"/>
                </a:cubicBezTo>
                <a:cubicBezTo>
                  <a:pt x="9312275" y="996794"/>
                  <a:pt x="9335037" y="987310"/>
                  <a:pt x="9356376" y="978300"/>
                </a:cubicBezTo>
                <a:cubicBezTo>
                  <a:pt x="9401427" y="972135"/>
                  <a:pt x="9446477" y="965497"/>
                  <a:pt x="9491527" y="959332"/>
                </a:cubicBezTo>
                <a:cubicBezTo>
                  <a:pt x="9492476" y="962177"/>
                  <a:pt x="9492950" y="964548"/>
                  <a:pt x="9493898" y="967393"/>
                </a:cubicBezTo>
                <a:cubicBezTo>
                  <a:pt x="9486785" y="971661"/>
                  <a:pt x="9479672" y="977826"/>
                  <a:pt x="9471610" y="979249"/>
                </a:cubicBezTo>
                <a:cubicBezTo>
                  <a:pt x="9438889" y="984465"/>
                  <a:pt x="9434147" y="993475"/>
                  <a:pt x="9454064" y="1025247"/>
                </a:cubicBezTo>
                <a:cubicBezTo>
                  <a:pt x="9439364" y="1031412"/>
                  <a:pt x="9425137" y="1037577"/>
                  <a:pt x="9411860" y="1043267"/>
                </a:cubicBezTo>
                <a:cubicBezTo>
                  <a:pt x="9423240" y="1047535"/>
                  <a:pt x="9435096" y="1051803"/>
                  <a:pt x="9449322" y="1056545"/>
                </a:cubicBezTo>
                <a:cubicBezTo>
                  <a:pt x="9464023" y="1047061"/>
                  <a:pt x="9478723" y="1032360"/>
                  <a:pt x="9504805" y="1040422"/>
                </a:cubicBezTo>
                <a:cubicBezTo>
                  <a:pt x="9518083" y="1044690"/>
                  <a:pt x="9536103" y="1032835"/>
                  <a:pt x="9552226" y="1028567"/>
                </a:cubicBezTo>
                <a:cubicBezTo>
                  <a:pt x="9558391" y="1027144"/>
                  <a:pt x="9567401" y="1024299"/>
                  <a:pt x="9570721" y="1027144"/>
                </a:cubicBezTo>
                <a:cubicBezTo>
                  <a:pt x="9588740" y="1042793"/>
                  <a:pt x="9605812" y="1029989"/>
                  <a:pt x="9622884" y="1026670"/>
                </a:cubicBezTo>
                <a:cubicBezTo>
                  <a:pt x="9636636" y="1023825"/>
                  <a:pt x="9650388" y="1022876"/>
                  <a:pt x="9664140" y="1020979"/>
                </a:cubicBezTo>
                <a:cubicBezTo>
                  <a:pt x="9670779" y="1020031"/>
                  <a:pt x="9678367" y="1019557"/>
                  <a:pt x="9684057" y="1016237"/>
                </a:cubicBezTo>
                <a:cubicBezTo>
                  <a:pt x="9707768" y="1002959"/>
                  <a:pt x="9732901" y="1001537"/>
                  <a:pt x="9758983" y="1003434"/>
                </a:cubicBezTo>
                <a:cubicBezTo>
                  <a:pt x="9766096" y="1003908"/>
                  <a:pt x="9773209" y="998691"/>
                  <a:pt x="9780322" y="998217"/>
                </a:cubicBezTo>
                <a:cubicBezTo>
                  <a:pt x="9809723" y="995846"/>
                  <a:pt x="9838651" y="990156"/>
                  <a:pt x="9867103" y="982094"/>
                </a:cubicBezTo>
                <a:cubicBezTo>
                  <a:pt x="9877536" y="979249"/>
                  <a:pt x="9890339" y="983991"/>
                  <a:pt x="9901721" y="983042"/>
                </a:cubicBezTo>
                <a:cubicBezTo>
                  <a:pt x="9909783" y="982568"/>
                  <a:pt x="9917369" y="977826"/>
                  <a:pt x="9924957" y="976878"/>
                </a:cubicBezTo>
                <a:cubicBezTo>
                  <a:pt x="9939183" y="974507"/>
                  <a:pt x="9953885" y="972135"/>
                  <a:pt x="9968111" y="970239"/>
                </a:cubicBezTo>
                <a:cubicBezTo>
                  <a:pt x="9990399" y="966919"/>
                  <a:pt x="10012686" y="963125"/>
                  <a:pt x="10034974" y="959806"/>
                </a:cubicBezTo>
                <a:cubicBezTo>
                  <a:pt x="10045881" y="957909"/>
                  <a:pt x="10056788" y="956012"/>
                  <a:pt x="10067696" y="954590"/>
                </a:cubicBezTo>
                <a:cubicBezTo>
                  <a:pt x="10110848" y="949847"/>
                  <a:pt x="10154475" y="946054"/>
                  <a:pt x="10197155" y="940837"/>
                </a:cubicBezTo>
                <a:cubicBezTo>
                  <a:pt x="10204268" y="939889"/>
                  <a:pt x="10210907" y="932302"/>
                  <a:pt x="10217546" y="928034"/>
                </a:cubicBezTo>
                <a:cubicBezTo>
                  <a:pt x="10247896" y="949373"/>
                  <a:pt x="10293895" y="943683"/>
                  <a:pt x="10306223" y="919498"/>
                </a:cubicBezTo>
                <a:cubicBezTo>
                  <a:pt x="10329461" y="923292"/>
                  <a:pt x="10350800" y="934673"/>
                  <a:pt x="10374511" y="921395"/>
                </a:cubicBezTo>
                <a:cubicBezTo>
                  <a:pt x="10390160" y="912385"/>
                  <a:pt x="10406757" y="904323"/>
                  <a:pt x="10422880" y="896261"/>
                </a:cubicBezTo>
                <a:cubicBezTo>
                  <a:pt x="10427148" y="894365"/>
                  <a:pt x="10433313" y="893890"/>
                  <a:pt x="10437581" y="895313"/>
                </a:cubicBezTo>
                <a:cubicBezTo>
                  <a:pt x="10458921" y="904323"/>
                  <a:pt x="10478363" y="897684"/>
                  <a:pt x="10498754" y="891519"/>
                </a:cubicBezTo>
                <a:cubicBezTo>
                  <a:pt x="10504919" y="889623"/>
                  <a:pt x="10512980" y="895313"/>
                  <a:pt x="10520568" y="895787"/>
                </a:cubicBezTo>
                <a:cubicBezTo>
                  <a:pt x="10528630" y="896261"/>
                  <a:pt x="10536216" y="894839"/>
                  <a:pt x="10544279" y="893890"/>
                </a:cubicBezTo>
                <a:cubicBezTo>
                  <a:pt x="10560876" y="891519"/>
                  <a:pt x="10577474" y="889148"/>
                  <a:pt x="10593597" y="886777"/>
                </a:cubicBezTo>
                <a:cubicBezTo>
                  <a:pt x="10604029" y="885355"/>
                  <a:pt x="10615884" y="886303"/>
                  <a:pt x="10624420" y="881561"/>
                </a:cubicBezTo>
                <a:cubicBezTo>
                  <a:pt x="10654296" y="864963"/>
                  <a:pt x="10689862" y="888200"/>
                  <a:pt x="10719738" y="864963"/>
                </a:cubicBezTo>
                <a:cubicBezTo>
                  <a:pt x="10731118" y="856428"/>
                  <a:pt x="10752458" y="859273"/>
                  <a:pt x="10770478" y="860221"/>
                </a:cubicBezTo>
                <a:cubicBezTo>
                  <a:pt x="10789446" y="860696"/>
                  <a:pt x="10816476" y="867809"/>
                  <a:pt x="10835445" y="847418"/>
                </a:cubicBezTo>
                <a:cubicBezTo>
                  <a:pt x="10840187" y="842675"/>
                  <a:pt x="10852990" y="845047"/>
                  <a:pt x="10867217" y="844098"/>
                </a:cubicBezTo>
                <a:cubicBezTo>
                  <a:pt x="10859630" y="855953"/>
                  <a:pt x="10863423" y="868283"/>
                  <a:pt x="10846352" y="864489"/>
                </a:cubicBezTo>
                <a:cubicBezTo>
                  <a:pt x="10839239" y="863067"/>
                  <a:pt x="10830228" y="873974"/>
                  <a:pt x="10821218" y="876819"/>
                </a:cubicBezTo>
                <a:cubicBezTo>
                  <a:pt x="10807467" y="881087"/>
                  <a:pt x="10792766" y="883932"/>
                  <a:pt x="10778539" y="885355"/>
                </a:cubicBezTo>
                <a:cubicBezTo>
                  <a:pt x="10776168" y="885829"/>
                  <a:pt x="10772849" y="877767"/>
                  <a:pt x="10767632" y="870654"/>
                </a:cubicBezTo>
                <a:cubicBezTo>
                  <a:pt x="10756252" y="874922"/>
                  <a:pt x="10740602" y="881087"/>
                  <a:pt x="10724953" y="886303"/>
                </a:cubicBezTo>
                <a:cubicBezTo>
                  <a:pt x="10706459" y="892468"/>
                  <a:pt x="10688439" y="899581"/>
                  <a:pt x="10669471" y="903849"/>
                </a:cubicBezTo>
                <a:cubicBezTo>
                  <a:pt x="10664254" y="905271"/>
                  <a:pt x="10655719" y="894365"/>
                  <a:pt x="10650502" y="895787"/>
                </a:cubicBezTo>
                <a:cubicBezTo>
                  <a:pt x="10632008" y="900529"/>
                  <a:pt x="10614461" y="909065"/>
                  <a:pt x="10595968" y="914756"/>
                </a:cubicBezTo>
                <a:cubicBezTo>
                  <a:pt x="10580793" y="919972"/>
                  <a:pt x="10565618" y="923766"/>
                  <a:pt x="10549969" y="927085"/>
                </a:cubicBezTo>
                <a:cubicBezTo>
                  <a:pt x="10548546" y="927560"/>
                  <a:pt x="10545227" y="919498"/>
                  <a:pt x="10542856" y="915704"/>
                </a:cubicBezTo>
                <a:cubicBezTo>
                  <a:pt x="10541908" y="918075"/>
                  <a:pt x="10541433" y="919972"/>
                  <a:pt x="10540485" y="922343"/>
                </a:cubicBezTo>
                <a:cubicBezTo>
                  <a:pt x="10524836" y="924714"/>
                  <a:pt x="10509661" y="926611"/>
                  <a:pt x="10492589" y="928982"/>
                </a:cubicBezTo>
                <a:cubicBezTo>
                  <a:pt x="10490693" y="936570"/>
                  <a:pt x="10487373" y="941786"/>
                  <a:pt x="10472198" y="938466"/>
                </a:cubicBezTo>
                <a:cubicBezTo>
                  <a:pt x="10460342" y="936095"/>
                  <a:pt x="10446116" y="946054"/>
                  <a:pt x="10432839" y="949847"/>
                </a:cubicBezTo>
                <a:cubicBezTo>
                  <a:pt x="10422405" y="952693"/>
                  <a:pt x="10411499" y="957909"/>
                  <a:pt x="10401066" y="957435"/>
                </a:cubicBezTo>
                <a:cubicBezTo>
                  <a:pt x="10356965" y="955538"/>
                  <a:pt x="10314286" y="963600"/>
                  <a:pt x="10271132" y="970239"/>
                </a:cubicBezTo>
                <a:cubicBezTo>
                  <a:pt x="10260225" y="972135"/>
                  <a:pt x="10248370" y="969290"/>
                  <a:pt x="10235092" y="968342"/>
                </a:cubicBezTo>
                <a:cubicBezTo>
                  <a:pt x="10224186" y="985413"/>
                  <a:pt x="10205691" y="987784"/>
                  <a:pt x="10184351" y="974507"/>
                </a:cubicBezTo>
                <a:cubicBezTo>
                  <a:pt x="10172496" y="986362"/>
                  <a:pt x="10161589" y="997743"/>
                  <a:pt x="10150208" y="1009124"/>
                </a:cubicBezTo>
                <a:cubicBezTo>
                  <a:pt x="10141672" y="1002959"/>
                  <a:pt x="10133611" y="997743"/>
                  <a:pt x="10126023" y="992527"/>
                </a:cubicBezTo>
                <a:cubicBezTo>
                  <a:pt x="10125075" y="993475"/>
                  <a:pt x="10124126" y="993949"/>
                  <a:pt x="10123178" y="994898"/>
                </a:cubicBezTo>
                <a:cubicBezTo>
                  <a:pt x="10126497" y="999640"/>
                  <a:pt x="10129343" y="1003908"/>
                  <a:pt x="10135033" y="1011969"/>
                </a:cubicBezTo>
                <a:cubicBezTo>
                  <a:pt x="10108952" y="1015763"/>
                  <a:pt x="10086189" y="1018608"/>
                  <a:pt x="10061531" y="1021928"/>
                </a:cubicBezTo>
                <a:cubicBezTo>
                  <a:pt x="10057737" y="1002485"/>
                  <a:pt x="10041614" y="1007227"/>
                  <a:pt x="10025965" y="1011495"/>
                </a:cubicBezTo>
                <a:cubicBezTo>
                  <a:pt x="10022645" y="1012444"/>
                  <a:pt x="10016954" y="1015289"/>
                  <a:pt x="10015532" y="1013866"/>
                </a:cubicBezTo>
                <a:cubicBezTo>
                  <a:pt x="10005099" y="1002959"/>
                  <a:pt x="10001306" y="1013866"/>
                  <a:pt x="9996564" y="1019557"/>
                </a:cubicBezTo>
                <a:cubicBezTo>
                  <a:pt x="9981388" y="1037103"/>
                  <a:pt x="9962894" y="1050381"/>
                  <a:pt x="9938709" y="1046113"/>
                </a:cubicBezTo>
                <a:cubicBezTo>
                  <a:pt x="9927803" y="1044216"/>
                  <a:pt x="9918319" y="1035680"/>
                  <a:pt x="9907885" y="1030464"/>
                </a:cubicBezTo>
                <a:cubicBezTo>
                  <a:pt x="9905514" y="1029515"/>
                  <a:pt x="9902195" y="1026670"/>
                  <a:pt x="9901721" y="1027144"/>
                </a:cubicBezTo>
                <a:cubicBezTo>
                  <a:pt x="9883701" y="1046113"/>
                  <a:pt x="9862361" y="1029989"/>
                  <a:pt x="9842918" y="1033309"/>
                </a:cubicBezTo>
                <a:cubicBezTo>
                  <a:pt x="9840547" y="1033783"/>
                  <a:pt x="9837703" y="1035680"/>
                  <a:pt x="9835331" y="1036628"/>
                </a:cubicBezTo>
                <a:cubicBezTo>
                  <a:pt x="9829166" y="1039948"/>
                  <a:pt x="9823001" y="1045638"/>
                  <a:pt x="9816363" y="1046113"/>
                </a:cubicBezTo>
                <a:cubicBezTo>
                  <a:pt x="9786487" y="1048009"/>
                  <a:pt x="9756137" y="1047061"/>
                  <a:pt x="9726263" y="1050381"/>
                </a:cubicBezTo>
                <a:cubicBezTo>
                  <a:pt x="9706819" y="1052752"/>
                  <a:pt x="9688325" y="1060339"/>
                  <a:pt x="9669357" y="1065555"/>
                </a:cubicBezTo>
                <a:cubicBezTo>
                  <a:pt x="9646595" y="1071720"/>
                  <a:pt x="9624306" y="1074091"/>
                  <a:pt x="9600596" y="1070297"/>
                </a:cubicBezTo>
                <a:cubicBezTo>
                  <a:pt x="9588266" y="1068401"/>
                  <a:pt x="9573566" y="1075988"/>
                  <a:pt x="9560288" y="1080256"/>
                </a:cubicBezTo>
                <a:cubicBezTo>
                  <a:pt x="9541793" y="1085946"/>
                  <a:pt x="9523299" y="1093534"/>
                  <a:pt x="9504805" y="1098750"/>
                </a:cubicBezTo>
                <a:cubicBezTo>
                  <a:pt x="9487259" y="1103967"/>
                  <a:pt x="9469713" y="1107760"/>
                  <a:pt x="9451693" y="1112028"/>
                </a:cubicBezTo>
                <a:cubicBezTo>
                  <a:pt x="9450745" y="1112502"/>
                  <a:pt x="9448374" y="1112502"/>
                  <a:pt x="9447900" y="1112028"/>
                </a:cubicBezTo>
                <a:cubicBezTo>
                  <a:pt x="9431776" y="1083101"/>
                  <a:pt x="9421344" y="1107760"/>
                  <a:pt x="9407592" y="1115348"/>
                </a:cubicBezTo>
                <a:cubicBezTo>
                  <a:pt x="9377242" y="1130997"/>
                  <a:pt x="9345944" y="1144275"/>
                  <a:pt x="9314646" y="1158027"/>
                </a:cubicBezTo>
                <a:cubicBezTo>
                  <a:pt x="9304687" y="1162769"/>
                  <a:pt x="9294729" y="1168459"/>
                  <a:pt x="9284296" y="1170830"/>
                </a:cubicBezTo>
                <a:cubicBezTo>
                  <a:pt x="9269121" y="1174624"/>
                  <a:pt x="9253473" y="1175573"/>
                  <a:pt x="9237823" y="1177944"/>
                </a:cubicBezTo>
                <a:cubicBezTo>
                  <a:pt x="9237349" y="1175573"/>
                  <a:pt x="9237349" y="1173202"/>
                  <a:pt x="9236875" y="1170830"/>
                </a:cubicBezTo>
                <a:cubicBezTo>
                  <a:pt x="9252050" y="1166563"/>
                  <a:pt x="9267699" y="1162769"/>
                  <a:pt x="9282873" y="1158501"/>
                </a:cubicBezTo>
                <a:cubicBezTo>
                  <a:pt x="9283348" y="1157078"/>
                  <a:pt x="9283822" y="1155656"/>
                  <a:pt x="9283822" y="1154233"/>
                </a:cubicBezTo>
                <a:cubicBezTo>
                  <a:pt x="9274338" y="1151388"/>
                  <a:pt x="9264854" y="1148068"/>
                  <a:pt x="9250153" y="1143326"/>
                </a:cubicBezTo>
                <a:cubicBezTo>
                  <a:pt x="9273389" y="1134790"/>
                  <a:pt x="9292358" y="1128151"/>
                  <a:pt x="9316068" y="1119616"/>
                </a:cubicBezTo>
                <a:cubicBezTo>
                  <a:pt x="9302791" y="1106338"/>
                  <a:pt x="9291884" y="1112028"/>
                  <a:pt x="9280976" y="1113451"/>
                </a:cubicBezTo>
                <a:cubicBezTo>
                  <a:pt x="9244462" y="1118667"/>
                  <a:pt x="9210319" y="1140481"/>
                  <a:pt x="9171434" y="1127203"/>
                </a:cubicBezTo>
                <a:cubicBezTo>
                  <a:pt x="9164320" y="1124832"/>
                  <a:pt x="9158630" y="1120090"/>
                  <a:pt x="9151517" y="1115822"/>
                </a:cubicBezTo>
                <a:cubicBezTo>
                  <a:pt x="9132548" y="1141429"/>
                  <a:pt x="9107415" y="1149017"/>
                  <a:pt x="9076117" y="1143326"/>
                </a:cubicBezTo>
                <a:cubicBezTo>
                  <a:pt x="9068530" y="1141904"/>
                  <a:pt x="9059994" y="1151862"/>
                  <a:pt x="9050983" y="1154707"/>
                </a:cubicBezTo>
                <a:cubicBezTo>
                  <a:pt x="9026325" y="1163717"/>
                  <a:pt x="9001191" y="1171305"/>
                  <a:pt x="8976058" y="1179841"/>
                </a:cubicBezTo>
                <a:cubicBezTo>
                  <a:pt x="8974635" y="1177944"/>
                  <a:pt x="8973687" y="1176047"/>
                  <a:pt x="8972264" y="1174150"/>
                </a:cubicBezTo>
                <a:cubicBezTo>
                  <a:pt x="8977006" y="1167037"/>
                  <a:pt x="8981749" y="1159924"/>
                  <a:pt x="8986017" y="1152810"/>
                </a:cubicBezTo>
                <a:cubicBezTo>
                  <a:pt x="8987914" y="1149965"/>
                  <a:pt x="8989336" y="1146646"/>
                  <a:pt x="8990759" y="1143326"/>
                </a:cubicBezTo>
                <a:cubicBezTo>
                  <a:pt x="8986965" y="1142852"/>
                  <a:pt x="8983171" y="1140955"/>
                  <a:pt x="8979852" y="1141429"/>
                </a:cubicBezTo>
                <a:cubicBezTo>
                  <a:pt x="8967996" y="1143800"/>
                  <a:pt x="8955667" y="1150914"/>
                  <a:pt x="8945709" y="1136687"/>
                </a:cubicBezTo>
                <a:cubicBezTo>
                  <a:pt x="8948080" y="1131471"/>
                  <a:pt x="8950451" y="1125780"/>
                  <a:pt x="8952348" y="1120090"/>
                </a:cubicBezTo>
                <a:cubicBezTo>
                  <a:pt x="8935276" y="1127677"/>
                  <a:pt x="8911566" y="1112977"/>
                  <a:pt x="8899236" y="1137636"/>
                </a:cubicBezTo>
                <a:cubicBezTo>
                  <a:pt x="8896390" y="1143326"/>
                  <a:pt x="8878371" y="1142378"/>
                  <a:pt x="8866989" y="1142378"/>
                </a:cubicBezTo>
                <a:cubicBezTo>
                  <a:pt x="8849443" y="1141904"/>
                  <a:pt x="8839959" y="1149017"/>
                  <a:pt x="8832372" y="1165140"/>
                </a:cubicBezTo>
                <a:cubicBezTo>
                  <a:pt x="8830475" y="1168934"/>
                  <a:pt x="8815774" y="1177469"/>
                  <a:pt x="8802971" y="1180789"/>
                </a:cubicBezTo>
                <a:cubicBezTo>
                  <a:pt x="8773569" y="1188376"/>
                  <a:pt x="8738952" y="1180315"/>
                  <a:pt x="8711922" y="1209716"/>
                </a:cubicBezTo>
                <a:cubicBezTo>
                  <a:pt x="8721406" y="1212561"/>
                  <a:pt x="8728519" y="1214458"/>
                  <a:pt x="8738003" y="1216829"/>
                </a:cubicBezTo>
                <a:cubicBezTo>
                  <a:pt x="8727097" y="1222045"/>
                  <a:pt x="8724252" y="1234849"/>
                  <a:pt x="8708128" y="1226313"/>
                </a:cubicBezTo>
                <a:cubicBezTo>
                  <a:pt x="8701489" y="1222520"/>
                  <a:pt x="8687263" y="1232952"/>
                  <a:pt x="8675408" y="1233901"/>
                </a:cubicBezTo>
                <a:cubicBezTo>
                  <a:pt x="8680624" y="1229159"/>
                  <a:pt x="8685840" y="1224891"/>
                  <a:pt x="8691531" y="1220149"/>
                </a:cubicBezTo>
                <a:cubicBezTo>
                  <a:pt x="8677304" y="1208293"/>
                  <a:pt x="8659284" y="1209716"/>
                  <a:pt x="8650274" y="1225365"/>
                </a:cubicBezTo>
                <a:cubicBezTo>
                  <a:pt x="8642687" y="1239117"/>
                  <a:pt x="8635574" y="1239117"/>
                  <a:pt x="8624192" y="1232004"/>
                </a:cubicBezTo>
                <a:cubicBezTo>
                  <a:pt x="8620873" y="1229633"/>
                  <a:pt x="8614234" y="1228684"/>
                  <a:pt x="8611389" y="1230581"/>
                </a:cubicBezTo>
                <a:cubicBezTo>
                  <a:pt x="8608544" y="1232478"/>
                  <a:pt x="8609018" y="1238643"/>
                  <a:pt x="8608070" y="1242911"/>
                </a:cubicBezTo>
                <a:cubicBezTo>
                  <a:pt x="8607121" y="1248127"/>
                  <a:pt x="8605699" y="1253343"/>
                  <a:pt x="8604750" y="1258560"/>
                </a:cubicBezTo>
                <a:cubicBezTo>
                  <a:pt x="8602853" y="1258086"/>
                  <a:pt x="8600956" y="1258086"/>
                  <a:pt x="8599059" y="1257611"/>
                </a:cubicBezTo>
                <a:cubicBezTo>
                  <a:pt x="8597637" y="1250498"/>
                  <a:pt x="8596688" y="1243859"/>
                  <a:pt x="8595266" y="1235798"/>
                </a:cubicBezTo>
                <a:cubicBezTo>
                  <a:pt x="8572029" y="1240066"/>
                  <a:pt x="8591946" y="1257611"/>
                  <a:pt x="8584359" y="1265673"/>
                </a:cubicBezTo>
                <a:cubicBezTo>
                  <a:pt x="8564916" y="1265673"/>
                  <a:pt x="8561597" y="1262828"/>
                  <a:pt x="8568236" y="1250972"/>
                </a:cubicBezTo>
                <a:cubicBezTo>
                  <a:pt x="8563019" y="1248127"/>
                  <a:pt x="8557803" y="1245282"/>
                  <a:pt x="8550215" y="1240540"/>
                </a:cubicBezTo>
                <a:cubicBezTo>
                  <a:pt x="8547844" y="1250024"/>
                  <a:pt x="8545473" y="1258560"/>
                  <a:pt x="8543102" y="1267096"/>
                </a:cubicBezTo>
                <a:cubicBezTo>
                  <a:pt x="8530299" y="1270889"/>
                  <a:pt x="8516546" y="1274209"/>
                  <a:pt x="8503268" y="1278002"/>
                </a:cubicBezTo>
                <a:cubicBezTo>
                  <a:pt x="8497104" y="1279899"/>
                  <a:pt x="8490465" y="1286064"/>
                  <a:pt x="8485723" y="1284167"/>
                </a:cubicBezTo>
                <a:cubicBezTo>
                  <a:pt x="8471022" y="1279425"/>
                  <a:pt x="8471496" y="1291280"/>
                  <a:pt x="8471496" y="1296971"/>
                </a:cubicBezTo>
                <a:cubicBezTo>
                  <a:pt x="8471496" y="1300291"/>
                  <a:pt x="8472919" y="1314991"/>
                  <a:pt x="8485723" y="1308352"/>
                </a:cubicBezTo>
                <a:cubicBezTo>
                  <a:pt x="8487145" y="1307404"/>
                  <a:pt x="8489517" y="1308352"/>
                  <a:pt x="8491413" y="1309301"/>
                </a:cubicBezTo>
                <a:cubicBezTo>
                  <a:pt x="8515598" y="1319259"/>
                  <a:pt x="8515598" y="1319259"/>
                  <a:pt x="8523660" y="1291280"/>
                </a:cubicBezTo>
                <a:cubicBezTo>
                  <a:pt x="8524608" y="1324001"/>
                  <a:pt x="8549741" y="1305033"/>
                  <a:pt x="8563494" y="1314517"/>
                </a:cubicBezTo>
                <a:cubicBezTo>
                  <a:pt x="8548318" y="1322104"/>
                  <a:pt x="8523660" y="1319259"/>
                  <a:pt x="8526505" y="1347238"/>
                </a:cubicBezTo>
                <a:cubicBezTo>
                  <a:pt x="8523660" y="1348186"/>
                  <a:pt x="8518443" y="1350083"/>
                  <a:pt x="8507536" y="1353876"/>
                </a:cubicBezTo>
                <a:cubicBezTo>
                  <a:pt x="8517020" y="1357196"/>
                  <a:pt x="8521289" y="1359093"/>
                  <a:pt x="8525557" y="1360515"/>
                </a:cubicBezTo>
                <a:cubicBezTo>
                  <a:pt x="8524134" y="1363361"/>
                  <a:pt x="8524134" y="1366680"/>
                  <a:pt x="8522711" y="1367154"/>
                </a:cubicBezTo>
                <a:cubicBezTo>
                  <a:pt x="8508010" y="1372371"/>
                  <a:pt x="8492836" y="1376639"/>
                  <a:pt x="8478135" y="1382329"/>
                </a:cubicBezTo>
                <a:cubicBezTo>
                  <a:pt x="8459167" y="1389442"/>
                  <a:pt x="8440672" y="1396556"/>
                  <a:pt x="8422178" y="1405091"/>
                </a:cubicBezTo>
                <a:cubicBezTo>
                  <a:pt x="8396096" y="1416947"/>
                  <a:pt x="8370015" y="1429750"/>
                  <a:pt x="8343933" y="1442554"/>
                </a:cubicBezTo>
                <a:cubicBezTo>
                  <a:pt x="8339665" y="1444925"/>
                  <a:pt x="8335872" y="1448245"/>
                  <a:pt x="8331130" y="1451564"/>
                </a:cubicBezTo>
                <a:cubicBezTo>
                  <a:pt x="8315006" y="1441606"/>
                  <a:pt x="8303151" y="1445874"/>
                  <a:pt x="8300306" y="1470533"/>
                </a:cubicBezTo>
                <a:cubicBezTo>
                  <a:pt x="8323068" y="1469110"/>
                  <a:pt x="8345356" y="1467687"/>
                  <a:pt x="8365747" y="1466265"/>
                </a:cubicBezTo>
                <a:cubicBezTo>
                  <a:pt x="8362428" y="1479543"/>
                  <a:pt x="8338717" y="1491398"/>
                  <a:pt x="8321645" y="1482862"/>
                </a:cubicBezTo>
                <a:cubicBezTo>
                  <a:pt x="8311212" y="1477646"/>
                  <a:pt x="8306945" y="1480491"/>
                  <a:pt x="8298409" y="1486656"/>
                </a:cubicBezTo>
                <a:cubicBezTo>
                  <a:pt x="8289399" y="1493769"/>
                  <a:pt x="8275647" y="1495192"/>
                  <a:pt x="8263791" y="1498037"/>
                </a:cubicBezTo>
                <a:cubicBezTo>
                  <a:pt x="8247194" y="1502305"/>
                  <a:pt x="8231071" y="1506099"/>
                  <a:pt x="8213999" y="1509892"/>
                </a:cubicBezTo>
                <a:cubicBezTo>
                  <a:pt x="8197876" y="1495666"/>
                  <a:pt x="8195030" y="1486656"/>
                  <a:pt x="8161836" y="1522222"/>
                </a:cubicBezTo>
                <a:cubicBezTo>
                  <a:pt x="8158990" y="1517006"/>
                  <a:pt x="8156619" y="1512263"/>
                  <a:pt x="8153300" y="1506099"/>
                </a:cubicBezTo>
                <a:cubicBezTo>
                  <a:pt x="8147609" y="1514634"/>
                  <a:pt x="8142393" y="1522222"/>
                  <a:pt x="8136229" y="1532180"/>
                </a:cubicBezTo>
                <a:cubicBezTo>
                  <a:pt x="8132435" y="1526490"/>
                  <a:pt x="8130064" y="1521273"/>
                  <a:pt x="8126270" y="1518428"/>
                </a:cubicBezTo>
                <a:cubicBezTo>
                  <a:pt x="8123899" y="1516531"/>
                  <a:pt x="8116785" y="1516531"/>
                  <a:pt x="8114889" y="1518428"/>
                </a:cubicBezTo>
                <a:cubicBezTo>
                  <a:pt x="8102085" y="1533129"/>
                  <a:pt x="8085962" y="1537871"/>
                  <a:pt x="8066993" y="1538345"/>
                </a:cubicBezTo>
                <a:cubicBezTo>
                  <a:pt x="8062251" y="1538345"/>
                  <a:pt x="8057509" y="1542613"/>
                  <a:pt x="8050396" y="1545933"/>
                </a:cubicBezTo>
                <a:cubicBezTo>
                  <a:pt x="8048973" y="1544984"/>
                  <a:pt x="8041860" y="1539294"/>
                  <a:pt x="8041860" y="1539768"/>
                </a:cubicBezTo>
                <a:cubicBezTo>
                  <a:pt x="8022418" y="1563004"/>
                  <a:pt x="7987326" y="1550675"/>
                  <a:pt x="7966934" y="1571066"/>
                </a:cubicBezTo>
                <a:cubicBezTo>
                  <a:pt x="7961244" y="1570592"/>
                  <a:pt x="7954605" y="1568221"/>
                  <a:pt x="7948440" y="1569169"/>
                </a:cubicBezTo>
                <a:cubicBezTo>
                  <a:pt x="7933740" y="1571066"/>
                  <a:pt x="7919513" y="1573911"/>
                  <a:pt x="7905287" y="1577705"/>
                </a:cubicBezTo>
                <a:cubicBezTo>
                  <a:pt x="7901019" y="1578653"/>
                  <a:pt x="7898648" y="1585766"/>
                  <a:pt x="7894854" y="1588137"/>
                </a:cubicBezTo>
                <a:cubicBezTo>
                  <a:pt x="7856443" y="1612796"/>
                  <a:pt x="7817557" y="1636981"/>
                  <a:pt x="7778672" y="1661166"/>
                </a:cubicBezTo>
                <a:cubicBezTo>
                  <a:pt x="7762549" y="1671125"/>
                  <a:pt x="7746426" y="1682032"/>
                  <a:pt x="7729354" y="1689145"/>
                </a:cubicBezTo>
                <a:cubicBezTo>
                  <a:pt x="7694736" y="1703371"/>
                  <a:pt x="7659170" y="1715226"/>
                  <a:pt x="7624079" y="1728979"/>
                </a:cubicBezTo>
                <a:cubicBezTo>
                  <a:pt x="7617440" y="1731350"/>
                  <a:pt x="7612224" y="1737040"/>
                  <a:pt x="7609853" y="1738937"/>
                </a:cubicBezTo>
                <a:cubicBezTo>
                  <a:pt x="7613646" y="1748895"/>
                  <a:pt x="7616017" y="1756009"/>
                  <a:pt x="7619337" y="1762173"/>
                </a:cubicBezTo>
                <a:cubicBezTo>
                  <a:pt x="7635934" y="1793471"/>
                  <a:pt x="7617914" y="1810069"/>
                  <a:pt x="7592307" y="1825244"/>
                </a:cubicBezTo>
                <a:cubicBezTo>
                  <a:pt x="7591833" y="1816708"/>
                  <a:pt x="7591358" y="1809120"/>
                  <a:pt x="7590884" y="1801533"/>
                </a:cubicBezTo>
                <a:cubicBezTo>
                  <a:pt x="7588987" y="1801059"/>
                  <a:pt x="7587564" y="1800110"/>
                  <a:pt x="7585668" y="1799636"/>
                </a:cubicBezTo>
                <a:cubicBezTo>
                  <a:pt x="7586616" y="1822873"/>
                  <a:pt x="7575709" y="1834254"/>
                  <a:pt x="7549627" y="1830934"/>
                </a:cubicBezTo>
                <a:cubicBezTo>
                  <a:pt x="7552473" y="1824295"/>
                  <a:pt x="7554844" y="1814811"/>
                  <a:pt x="7560061" y="1807224"/>
                </a:cubicBezTo>
                <a:cubicBezTo>
                  <a:pt x="7568596" y="1794894"/>
                  <a:pt x="7583296" y="1785884"/>
                  <a:pt x="7572864" y="1766441"/>
                </a:cubicBezTo>
                <a:cubicBezTo>
                  <a:pt x="7570019" y="1761699"/>
                  <a:pt x="7575235" y="1752215"/>
                  <a:pt x="7577132" y="1742256"/>
                </a:cubicBezTo>
                <a:cubicBezTo>
                  <a:pt x="7544411" y="1758854"/>
                  <a:pt x="7513587" y="1774503"/>
                  <a:pt x="7482290" y="1790152"/>
                </a:cubicBezTo>
                <a:cubicBezTo>
                  <a:pt x="7482764" y="1791574"/>
                  <a:pt x="7483712" y="1792997"/>
                  <a:pt x="7484187" y="1794420"/>
                </a:cubicBezTo>
                <a:cubicBezTo>
                  <a:pt x="7479444" y="1792523"/>
                  <a:pt x="7474702" y="1790152"/>
                  <a:pt x="7469485" y="1787781"/>
                </a:cubicBezTo>
                <a:cubicBezTo>
                  <a:pt x="7465692" y="1806275"/>
                  <a:pt x="7457156" y="1814811"/>
                  <a:pt x="7437239" y="1815759"/>
                </a:cubicBezTo>
                <a:cubicBezTo>
                  <a:pt x="7419693" y="1816708"/>
                  <a:pt x="7402622" y="1824769"/>
                  <a:pt x="7385550" y="1829986"/>
                </a:cubicBezTo>
                <a:cubicBezTo>
                  <a:pt x="7379385" y="1831883"/>
                  <a:pt x="7372747" y="1833779"/>
                  <a:pt x="7365633" y="1835676"/>
                </a:cubicBezTo>
                <a:cubicBezTo>
                  <a:pt x="7363736" y="1841841"/>
                  <a:pt x="7361365" y="1849903"/>
                  <a:pt x="7358520" y="1860335"/>
                </a:cubicBezTo>
                <a:cubicBezTo>
                  <a:pt x="7350932" y="1855119"/>
                  <a:pt x="7343819" y="1850851"/>
                  <a:pt x="7337181" y="1846583"/>
                </a:cubicBezTo>
                <a:cubicBezTo>
                  <a:pt x="7332439" y="1856542"/>
                  <a:pt x="7327696" y="1866500"/>
                  <a:pt x="7322480" y="1877881"/>
                </a:cubicBezTo>
                <a:cubicBezTo>
                  <a:pt x="7312995" y="1877881"/>
                  <a:pt x="7301615" y="1877881"/>
                  <a:pt x="7289759" y="1877881"/>
                </a:cubicBezTo>
                <a:cubicBezTo>
                  <a:pt x="7285966" y="1894479"/>
                  <a:pt x="7267471" y="1899221"/>
                  <a:pt x="7215782" y="1892108"/>
                </a:cubicBezTo>
                <a:cubicBezTo>
                  <a:pt x="7231905" y="1884046"/>
                  <a:pt x="7248029" y="1875984"/>
                  <a:pt x="7263678" y="1868397"/>
                </a:cubicBezTo>
                <a:cubicBezTo>
                  <a:pt x="7261781" y="1865077"/>
                  <a:pt x="7259884" y="1861758"/>
                  <a:pt x="7257513" y="1858438"/>
                </a:cubicBezTo>
                <a:cubicBezTo>
                  <a:pt x="7234750" y="1870294"/>
                  <a:pt x="7212463" y="1882149"/>
                  <a:pt x="7186381" y="1895901"/>
                </a:cubicBezTo>
                <a:cubicBezTo>
                  <a:pt x="7158876" y="1880252"/>
                  <a:pt x="7159351" y="1910602"/>
                  <a:pt x="7151289" y="1932416"/>
                </a:cubicBezTo>
                <a:cubicBezTo>
                  <a:pt x="7147496" y="1922457"/>
                  <a:pt x="7145125" y="1916292"/>
                  <a:pt x="7141331" y="1905860"/>
                </a:cubicBezTo>
                <a:cubicBezTo>
                  <a:pt x="7130898" y="1916767"/>
                  <a:pt x="7122362" y="1925777"/>
                  <a:pt x="7110507" y="1938106"/>
                </a:cubicBezTo>
                <a:cubicBezTo>
                  <a:pt x="7075415" y="1923880"/>
                  <a:pt x="7048859" y="1958497"/>
                  <a:pt x="7015190" y="1970827"/>
                </a:cubicBezTo>
                <a:cubicBezTo>
                  <a:pt x="6983892" y="1982208"/>
                  <a:pt x="6954017" y="1998331"/>
                  <a:pt x="6923667" y="2013506"/>
                </a:cubicBezTo>
                <a:cubicBezTo>
                  <a:pt x="6917977" y="2016351"/>
                  <a:pt x="6915132" y="2023939"/>
                  <a:pt x="6910390" y="2029155"/>
                </a:cubicBezTo>
                <a:cubicBezTo>
                  <a:pt x="6917503" y="2029155"/>
                  <a:pt x="6924141" y="2029629"/>
                  <a:pt x="6931254" y="2029155"/>
                </a:cubicBezTo>
                <a:cubicBezTo>
                  <a:pt x="6942162" y="2028207"/>
                  <a:pt x="6953069" y="2026310"/>
                  <a:pt x="6963501" y="2028681"/>
                </a:cubicBezTo>
                <a:cubicBezTo>
                  <a:pt x="6972511" y="2020619"/>
                  <a:pt x="6981996" y="2012083"/>
                  <a:pt x="6992902" y="2002125"/>
                </a:cubicBezTo>
                <a:cubicBezTo>
                  <a:pt x="7002861" y="2023939"/>
                  <a:pt x="7012345" y="2026784"/>
                  <a:pt x="7030839" y="2017300"/>
                </a:cubicBezTo>
                <a:cubicBezTo>
                  <a:pt x="7043169" y="2010661"/>
                  <a:pt x="7058818" y="2001651"/>
                  <a:pt x="7069251" y="2000702"/>
                </a:cubicBezTo>
                <a:cubicBezTo>
                  <a:pt x="7109084" y="1995960"/>
                  <a:pt x="7139908" y="1960868"/>
                  <a:pt x="7181639" y="1968456"/>
                </a:cubicBezTo>
                <a:cubicBezTo>
                  <a:pt x="7201556" y="1972249"/>
                  <a:pt x="7213411" y="1964188"/>
                  <a:pt x="7225266" y="1950910"/>
                </a:cubicBezTo>
                <a:cubicBezTo>
                  <a:pt x="7231431" y="1944271"/>
                  <a:pt x="7238070" y="1941426"/>
                  <a:pt x="7249451" y="1947116"/>
                </a:cubicBezTo>
                <a:cubicBezTo>
                  <a:pt x="7258461" y="1951858"/>
                  <a:pt x="7272213" y="1947590"/>
                  <a:pt x="7283594" y="1946168"/>
                </a:cubicBezTo>
                <a:cubicBezTo>
                  <a:pt x="7304460" y="1943797"/>
                  <a:pt x="7325799" y="1942848"/>
                  <a:pt x="7345716" y="1937632"/>
                </a:cubicBezTo>
                <a:cubicBezTo>
                  <a:pt x="7368005" y="1931941"/>
                  <a:pt x="7389818" y="1923406"/>
                  <a:pt x="7410684" y="1912973"/>
                </a:cubicBezTo>
                <a:cubicBezTo>
                  <a:pt x="7429177" y="1903963"/>
                  <a:pt x="7446724" y="1898747"/>
                  <a:pt x="7469960" y="1908705"/>
                </a:cubicBezTo>
                <a:cubicBezTo>
                  <a:pt x="7466166" y="1902540"/>
                  <a:pt x="7463321" y="1898747"/>
                  <a:pt x="7460001" y="1893530"/>
                </a:cubicBezTo>
                <a:cubicBezTo>
                  <a:pt x="7476599" y="1892582"/>
                  <a:pt x="7491300" y="1891633"/>
                  <a:pt x="7509794" y="1890685"/>
                </a:cubicBezTo>
                <a:cubicBezTo>
                  <a:pt x="7518330" y="1877881"/>
                  <a:pt x="7533979" y="1875036"/>
                  <a:pt x="7554844" y="1884520"/>
                </a:cubicBezTo>
                <a:cubicBezTo>
                  <a:pt x="7558638" y="1885943"/>
                  <a:pt x="7565277" y="1882149"/>
                  <a:pt x="7570019" y="1879304"/>
                </a:cubicBezTo>
                <a:cubicBezTo>
                  <a:pt x="7576658" y="1875510"/>
                  <a:pt x="7581874" y="1869345"/>
                  <a:pt x="7588513" y="1866974"/>
                </a:cubicBezTo>
                <a:cubicBezTo>
                  <a:pt x="7609378" y="1860810"/>
                  <a:pt x="7630718" y="1856067"/>
                  <a:pt x="7654428" y="1849903"/>
                </a:cubicBezTo>
                <a:cubicBezTo>
                  <a:pt x="7663438" y="1865077"/>
                  <a:pt x="7677191" y="1852274"/>
                  <a:pt x="7689520" y="1846583"/>
                </a:cubicBezTo>
                <a:cubicBezTo>
                  <a:pt x="7714180" y="1835202"/>
                  <a:pt x="7739787" y="1826192"/>
                  <a:pt x="7763972" y="1815285"/>
                </a:cubicBezTo>
                <a:cubicBezTo>
                  <a:pt x="7786260" y="1805327"/>
                  <a:pt x="7810918" y="1828563"/>
                  <a:pt x="7827516" y="1803904"/>
                </a:cubicBezTo>
                <a:cubicBezTo>
                  <a:pt x="7827991" y="1802956"/>
                  <a:pt x="7837000" y="1808172"/>
                  <a:pt x="7842691" y="1810543"/>
                </a:cubicBezTo>
                <a:cubicBezTo>
                  <a:pt x="7856917" y="1793471"/>
                  <a:pt x="7873515" y="1785884"/>
                  <a:pt x="7897699" y="1787781"/>
                </a:cubicBezTo>
                <a:cubicBezTo>
                  <a:pt x="7913349" y="1789203"/>
                  <a:pt x="7929946" y="1778771"/>
                  <a:pt x="7946069" y="1774503"/>
                </a:cubicBezTo>
                <a:cubicBezTo>
                  <a:pt x="7953657" y="1772606"/>
                  <a:pt x="7962192" y="1772606"/>
                  <a:pt x="7971677" y="1771183"/>
                </a:cubicBezTo>
                <a:cubicBezTo>
                  <a:pt x="7984006" y="1766916"/>
                  <a:pt x="7999181" y="1761699"/>
                  <a:pt x="8013882" y="1756957"/>
                </a:cubicBezTo>
                <a:cubicBezTo>
                  <a:pt x="8013882" y="1758380"/>
                  <a:pt x="8013882" y="1760277"/>
                  <a:pt x="8013882" y="1761699"/>
                </a:cubicBezTo>
                <a:cubicBezTo>
                  <a:pt x="8033324" y="1761699"/>
                  <a:pt x="8053241" y="1761699"/>
                  <a:pt x="8073158" y="1761699"/>
                </a:cubicBezTo>
                <a:cubicBezTo>
                  <a:pt x="8070313" y="1767390"/>
                  <a:pt x="8067942" y="1772606"/>
                  <a:pt x="8064622" y="1779719"/>
                </a:cubicBezTo>
                <a:cubicBezTo>
                  <a:pt x="7978790" y="1801533"/>
                  <a:pt x="7889638" y="1824295"/>
                  <a:pt x="7799538" y="1847532"/>
                </a:cubicBezTo>
                <a:cubicBezTo>
                  <a:pt x="7790528" y="1841367"/>
                  <a:pt x="7780569" y="1834254"/>
                  <a:pt x="7766817" y="1824769"/>
                </a:cubicBezTo>
                <a:cubicBezTo>
                  <a:pt x="7768714" y="1835676"/>
                  <a:pt x="7770136" y="1843738"/>
                  <a:pt x="7772507" y="1855119"/>
                </a:cubicBezTo>
                <a:cubicBezTo>
                  <a:pt x="7682407" y="1880726"/>
                  <a:pt x="7587090" y="1889736"/>
                  <a:pt x="7496990" y="1921035"/>
                </a:cubicBezTo>
                <a:cubicBezTo>
                  <a:pt x="7494145" y="1912973"/>
                  <a:pt x="7492248" y="1906808"/>
                  <a:pt x="7489877" y="1899695"/>
                </a:cubicBezTo>
                <a:cubicBezTo>
                  <a:pt x="7465218" y="1930519"/>
                  <a:pt x="7464269" y="1945694"/>
                  <a:pt x="7484661" y="1971301"/>
                </a:cubicBezTo>
                <a:cubicBezTo>
                  <a:pt x="7514062" y="1952807"/>
                  <a:pt x="7544411" y="1939055"/>
                  <a:pt x="7579503" y="1954229"/>
                </a:cubicBezTo>
                <a:cubicBezTo>
                  <a:pt x="7585668" y="1942848"/>
                  <a:pt x="7591358" y="1931941"/>
                  <a:pt x="7597049" y="1921509"/>
                </a:cubicBezTo>
                <a:cubicBezTo>
                  <a:pt x="7652532" y="1937158"/>
                  <a:pt x="7689994" y="1888314"/>
                  <a:pt x="7737415" y="1889736"/>
                </a:cubicBezTo>
                <a:cubicBezTo>
                  <a:pt x="7745952" y="1894479"/>
                  <a:pt x="7754962" y="1898747"/>
                  <a:pt x="7763497" y="1903489"/>
                </a:cubicBezTo>
                <a:cubicBezTo>
                  <a:pt x="7765868" y="1904911"/>
                  <a:pt x="7769188" y="1905385"/>
                  <a:pt x="7770136" y="1907757"/>
                </a:cubicBezTo>
                <a:cubicBezTo>
                  <a:pt x="7781043" y="1930045"/>
                  <a:pt x="7793847" y="1924354"/>
                  <a:pt x="7808547" y="1911550"/>
                </a:cubicBezTo>
                <a:cubicBezTo>
                  <a:pt x="7810918" y="1909653"/>
                  <a:pt x="7817083" y="1912025"/>
                  <a:pt x="7820877" y="1915344"/>
                </a:cubicBezTo>
                <a:cubicBezTo>
                  <a:pt x="7834155" y="1912973"/>
                  <a:pt x="7847433" y="1911076"/>
                  <a:pt x="7860237" y="1908705"/>
                </a:cubicBezTo>
                <a:cubicBezTo>
                  <a:pt x="7861185" y="1911550"/>
                  <a:pt x="7861659" y="1913921"/>
                  <a:pt x="7862608" y="1916767"/>
                </a:cubicBezTo>
                <a:cubicBezTo>
                  <a:pt x="7849804" y="1920560"/>
                  <a:pt x="7837000" y="1922931"/>
                  <a:pt x="7825145" y="1928148"/>
                </a:cubicBezTo>
                <a:cubicBezTo>
                  <a:pt x="7815661" y="1931941"/>
                  <a:pt x="7807125" y="1938580"/>
                  <a:pt x="7796692" y="1944745"/>
                </a:cubicBezTo>
                <a:cubicBezTo>
                  <a:pt x="7788631" y="1946642"/>
                  <a:pt x="7777249" y="1950436"/>
                  <a:pt x="7765868" y="1951858"/>
                </a:cubicBezTo>
                <a:cubicBezTo>
                  <a:pt x="7757333" y="1952807"/>
                  <a:pt x="7748323" y="1950910"/>
                  <a:pt x="7735993" y="1950436"/>
                </a:cubicBezTo>
                <a:cubicBezTo>
                  <a:pt x="7733148" y="1953755"/>
                  <a:pt x="7732199" y="1971775"/>
                  <a:pt x="7715602" y="1957549"/>
                </a:cubicBezTo>
                <a:cubicBezTo>
                  <a:pt x="7713705" y="1956126"/>
                  <a:pt x="7702324" y="1965610"/>
                  <a:pt x="7694262" y="1970353"/>
                </a:cubicBezTo>
                <a:cubicBezTo>
                  <a:pt x="7688098" y="1950910"/>
                  <a:pt x="7690943" y="1941900"/>
                  <a:pt x="7709912" y="1941426"/>
                </a:cubicBezTo>
                <a:cubicBezTo>
                  <a:pt x="7716551" y="1941426"/>
                  <a:pt x="7722715" y="1932890"/>
                  <a:pt x="7727457" y="1924828"/>
                </a:cubicBezTo>
                <a:cubicBezTo>
                  <a:pt x="7701850" y="1923880"/>
                  <a:pt x="7681933" y="1935261"/>
                  <a:pt x="7663913" y="1950436"/>
                </a:cubicBezTo>
                <a:cubicBezTo>
                  <a:pt x="7656325" y="1956600"/>
                  <a:pt x="7648738" y="1962291"/>
                  <a:pt x="7641151" y="1967982"/>
                </a:cubicBezTo>
                <a:cubicBezTo>
                  <a:pt x="7639254" y="1969404"/>
                  <a:pt x="7637357" y="1972724"/>
                  <a:pt x="7635460" y="1973198"/>
                </a:cubicBezTo>
                <a:cubicBezTo>
                  <a:pt x="7630718" y="1973672"/>
                  <a:pt x="7626450" y="1972249"/>
                  <a:pt x="7621708" y="1971775"/>
                </a:cubicBezTo>
                <a:cubicBezTo>
                  <a:pt x="7624553" y="1976992"/>
                  <a:pt x="7627873" y="1982208"/>
                  <a:pt x="7630718" y="1987424"/>
                </a:cubicBezTo>
                <a:cubicBezTo>
                  <a:pt x="7616017" y="1987424"/>
                  <a:pt x="7601317" y="1987424"/>
                  <a:pt x="7584245" y="1987424"/>
                </a:cubicBezTo>
                <a:cubicBezTo>
                  <a:pt x="7578554" y="1994063"/>
                  <a:pt x="7570493" y="2002125"/>
                  <a:pt x="7562906" y="2010186"/>
                </a:cubicBezTo>
                <a:cubicBezTo>
                  <a:pt x="7557689" y="1999280"/>
                  <a:pt x="7530185" y="1993115"/>
                  <a:pt x="7506000" y="2002599"/>
                </a:cubicBezTo>
                <a:cubicBezTo>
                  <a:pt x="7493196" y="2007341"/>
                  <a:pt x="7471857" y="2009712"/>
                  <a:pt x="7478496" y="2029155"/>
                </a:cubicBezTo>
                <a:cubicBezTo>
                  <a:pt x="7470434" y="2034846"/>
                  <a:pt x="7464269" y="2040062"/>
                  <a:pt x="7457630" y="2043856"/>
                </a:cubicBezTo>
                <a:cubicBezTo>
                  <a:pt x="7450517" y="2047649"/>
                  <a:pt x="7442456" y="2051443"/>
                  <a:pt x="7434868" y="2051443"/>
                </a:cubicBezTo>
                <a:cubicBezTo>
                  <a:pt x="7408787" y="2050969"/>
                  <a:pt x="7387447" y="2068989"/>
                  <a:pt x="7364685" y="2071360"/>
                </a:cubicBezTo>
                <a:cubicBezTo>
                  <a:pt x="7341448" y="2073731"/>
                  <a:pt x="7322480" y="2088431"/>
                  <a:pt x="7299244" y="2086535"/>
                </a:cubicBezTo>
                <a:cubicBezTo>
                  <a:pt x="7295924" y="2086060"/>
                  <a:pt x="7292605" y="2093648"/>
                  <a:pt x="7288337" y="2096019"/>
                </a:cubicBezTo>
                <a:cubicBezTo>
                  <a:pt x="7280275" y="2100287"/>
                  <a:pt x="7271739" y="2103606"/>
                  <a:pt x="7263203" y="2107400"/>
                </a:cubicBezTo>
                <a:cubicBezTo>
                  <a:pt x="7255142" y="2111194"/>
                  <a:pt x="7247080" y="2114513"/>
                  <a:pt x="7239018" y="2118307"/>
                </a:cubicBezTo>
                <a:cubicBezTo>
                  <a:pt x="7236173" y="2119730"/>
                  <a:pt x="7233328" y="2122101"/>
                  <a:pt x="7230008" y="2123049"/>
                </a:cubicBezTo>
                <a:cubicBezTo>
                  <a:pt x="7206772" y="2129214"/>
                  <a:pt x="7184010" y="2135379"/>
                  <a:pt x="7160773" y="2140595"/>
                </a:cubicBezTo>
                <a:cubicBezTo>
                  <a:pt x="7157454" y="2141543"/>
                  <a:pt x="7153660" y="2138224"/>
                  <a:pt x="7146073" y="2135853"/>
                </a:cubicBezTo>
                <a:cubicBezTo>
                  <a:pt x="7150341" y="2143914"/>
                  <a:pt x="7152712" y="2149131"/>
                  <a:pt x="7155557" y="2154347"/>
                </a:cubicBezTo>
                <a:cubicBezTo>
                  <a:pt x="7146073" y="2154347"/>
                  <a:pt x="7137063" y="2154347"/>
                  <a:pt x="7124733" y="2154347"/>
                </a:cubicBezTo>
                <a:cubicBezTo>
                  <a:pt x="7116672" y="2167625"/>
                  <a:pt x="7101497" y="2169996"/>
                  <a:pt x="7082528" y="2164306"/>
                </a:cubicBezTo>
                <a:cubicBezTo>
                  <a:pt x="7077786" y="2162883"/>
                  <a:pt x="7069251" y="2166677"/>
                  <a:pt x="7064983" y="2170470"/>
                </a:cubicBezTo>
                <a:cubicBezTo>
                  <a:pt x="7054550" y="2180903"/>
                  <a:pt x="7042220" y="2184222"/>
                  <a:pt x="7029417" y="2178532"/>
                </a:cubicBezTo>
                <a:cubicBezTo>
                  <a:pt x="7013768" y="2171419"/>
                  <a:pt x="6999067" y="2171419"/>
                  <a:pt x="6985315" y="2180429"/>
                </a:cubicBezTo>
                <a:cubicBezTo>
                  <a:pt x="6970614" y="2189913"/>
                  <a:pt x="6948327" y="2181377"/>
                  <a:pt x="6937894" y="2200820"/>
                </a:cubicBezTo>
                <a:cubicBezTo>
                  <a:pt x="6937894" y="2201294"/>
                  <a:pt x="6927935" y="2196078"/>
                  <a:pt x="6919874" y="2192284"/>
                </a:cubicBezTo>
                <a:cubicBezTo>
                  <a:pt x="6907070" y="2205088"/>
                  <a:pt x="6893792" y="2219788"/>
                  <a:pt x="6878617" y="2233066"/>
                </a:cubicBezTo>
                <a:cubicBezTo>
                  <a:pt x="6873401" y="2237334"/>
                  <a:pt x="6864391" y="2237334"/>
                  <a:pt x="6853484" y="2240654"/>
                </a:cubicBezTo>
                <a:cubicBezTo>
                  <a:pt x="6852061" y="2245396"/>
                  <a:pt x="6849690" y="2255829"/>
                  <a:pt x="6844948" y="2274323"/>
                </a:cubicBezTo>
                <a:cubicBezTo>
                  <a:pt x="6841629" y="2263416"/>
                  <a:pt x="6838309" y="2257725"/>
                  <a:pt x="6838309" y="2251561"/>
                </a:cubicBezTo>
                <a:cubicBezTo>
                  <a:pt x="6838309" y="2238757"/>
                  <a:pt x="6836412" y="2230695"/>
                  <a:pt x="6821712" y="2240654"/>
                </a:cubicBezTo>
                <a:cubicBezTo>
                  <a:pt x="6818392" y="2242551"/>
                  <a:pt x="6813650" y="2243973"/>
                  <a:pt x="6809856" y="2243499"/>
                </a:cubicBezTo>
                <a:cubicBezTo>
                  <a:pt x="6789465" y="2238283"/>
                  <a:pt x="6780929" y="2246818"/>
                  <a:pt x="6782826" y="2268632"/>
                </a:cubicBezTo>
                <a:cubicBezTo>
                  <a:pt x="6766703" y="2265313"/>
                  <a:pt x="6749631" y="2257251"/>
                  <a:pt x="6737302" y="2261045"/>
                </a:cubicBezTo>
                <a:cubicBezTo>
                  <a:pt x="6723550" y="2265313"/>
                  <a:pt x="6714066" y="2281910"/>
                  <a:pt x="6701736" y="2293766"/>
                </a:cubicBezTo>
                <a:cubicBezTo>
                  <a:pt x="6686087" y="2291395"/>
                  <a:pt x="6665696" y="2288549"/>
                  <a:pt x="6645779" y="2285704"/>
                </a:cubicBezTo>
                <a:cubicBezTo>
                  <a:pt x="6646727" y="2287601"/>
                  <a:pt x="6647202" y="2289023"/>
                  <a:pt x="6648150" y="2290920"/>
                </a:cubicBezTo>
                <a:cubicBezTo>
                  <a:pt x="6634398" y="2296137"/>
                  <a:pt x="6621120" y="2302776"/>
                  <a:pt x="6606894" y="2306095"/>
                </a:cubicBezTo>
                <a:cubicBezTo>
                  <a:pt x="6582708" y="2311786"/>
                  <a:pt x="6558524" y="2315579"/>
                  <a:pt x="6540029" y="2335022"/>
                </a:cubicBezTo>
                <a:cubicBezTo>
                  <a:pt x="6535287" y="2339764"/>
                  <a:pt x="6524381" y="2338342"/>
                  <a:pt x="6515370" y="2340238"/>
                </a:cubicBezTo>
                <a:cubicBezTo>
                  <a:pt x="6514422" y="2344980"/>
                  <a:pt x="6512999" y="2351145"/>
                  <a:pt x="6511102" y="2359207"/>
                </a:cubicBezTo>
                <a:cubicBezTo>
                  <a:pt x="6472217" y="2343558"/>
                  <a:pt x="6447084" y="2366320"/>
                  <a:pt x="6421002" y="2388608"/>
                </a:cubicBezTo>
                <a:cubicBezTo>
                  <a:pt x="6411518" y="2396670"/>
                  <a:pt x="6396817" y="2399515"/>
                  <a:pt x="6384488" y="2404731"/>
                </a:cubicBezTo>
                <a:cubicBezTo>
                  <a:pt x="6361251" y="2415164"/>
                  <a:pt x="6338489" y="2425597"/>
                  <a:pt x="6313356" y="2436978"/>
                </a:cubicBezTo>
                <a:cubicBezTo>
                  <a:pt x="6333747" y="2452627"/>
                  <a:pt x="6338964" y="2450730"/>
                  <a:pt x="6356509" y="2439823"/>
                </a:cubicBezTo>
                <a:cubicBezTo>
                  <a:pt x="6368365" y="2432710"/>
                  <a:pt x="6383539" y="2431287"/>
                  <a:pt x="6396817" y="2425597"/>
                </a:cubicBezTo>
                <a:cubicBezTo>
                  <a:pt x="6416260" y="2417061"/>
                  <a:pt x="6434754" y="2406154"/>
                  <a:pt x="6454197" y="2398566"/>
                </a:cubicBezTo>
                <a:cubicBezTo>
                  <a:pt x="6475536" y="2390505"/>
                  <a:pt x="6497825" y="2382917"/>
                  <a:pt x="6520113" y="2379124"/>
                </a:cubicBezTo>
                <a:cubicBezTo>
                  <a:pt x="6534813" y="2376753"/>
                  <a:pt x="6546668" y="2374382"/>
                  <a:pt x="6559472" y="2364897"/>
                </a:cubicBezTo>
                <a:cubicBezTo>
                  <a:pt x="6575595" y="2353042"/>
                  <a:pt x="6596935" y="2348774"/>
                  <a:pt x="6615903" y="2340713"/>
                </a:cubicBezTo>
                <a:cubicBezTo>
                  <a:pt x="6625862" y="2336445"/>
                  <a:pt x="6635820" y="2332177"/>
                  <a:pt x="6647202" y="2326960"/>
                </a:cubicBezTo>
                <a:cubicBezTo>
                  <a:pt x="6648150" y="2337393"/>
                  <a:pt x="6649098" y="2349723"/>
                  <a:pt x="6650521" y="2365846"/>
                </a:cubicBezTo>
                <a:cubicBezTo>
                  <a:pt x="6636769" y="2367743"/>
                  <a:pt x="6621120" y="2368217"/>
                  <a:pt x="6605945" y="2371536"/>
                </a:cubicBezTo>
                <a:cubicBezTo>
                  <a:pt x="6595512" y="2373907"/>
                  <a:pt x="6584131" y="2378650"/>
                  <a:pt x="6575595" y="2384814"/>
                </a:cubicBezTo>
                <a:cubicBezTo>
                  <a:pt x="6563740" y="2393824"/>
                  <a:pt x="6555678" y="2408051"/>
                  <a:pt x="6537658" y="2399041"/>
                </a:cubicBezTo>
                <a:cubicBezTo>
                  <a:pt x="6536710" y="2398566"/>
                  <a:pt x="6534813" y="2399515"/>
                  <a:pt x="6533865" y="2399989"/>
                </a:cubicBezTo>
                <a:cubicBezTo>
                  <a:pt x="6512051" y="2413741"/>
                  <a:pt x="6492134" y="2427019"/>
                  <a:pt x="6464630" y="2431761"/>
                </a:cubicBezTo>
                <a:cubicBezTo>
                  <a:pt x="6437599" y="2436503"/>
                  <a:pt x="6413889" y="2457369"/>
                  <a:pt x="6387807" y="2469224"/>
                </a:cubicBezTo>
                <a:cubicBezTo>
                  <a:pt x="6362200" y="2481079"/>
                  <a:pt x="6335644" y="2491512"/>
                  <a:pt x="6309088" y="2500522"/>
                </a:cubicBezTo>
                <a:cubicBezTo>
                  <a:pt x="6298181" y="2504316"/>
                  <a:pt x="6285852" y="2502893"/>
                  <a:pt x="6274945" y="2505264"/>
                </a:cubicBezTo>
                <a:cubicBezTo>
                  <a:pt x="6255502" y="2509532"/>
                  <a:pt x="6253131" y="2525655"/>
                  <a:pt x="6250286" y="2541305"/>
                </a:cubicBezTo>
                <a:cubicBezTo>
                  <a:pt x="6249812" y="2544150"/>
                  <a:pt x="6249812" y="2546995"/>
                  <a:pt x="6250286" y="2543676"/>
                </a:cubicBezTo>
                <a:cubicBezTo>
                  <a:pt x="6234637" y="2546521"/>
                  <a:pt x="6221359" y="2548418"/>
                  <a:pt x="6208555" y="2552211"/>
                </a:cubicBezTo>
                <a:cubicBezTo>
                  <a:pt x="6194329" y="2556005"/>
                  <a:pt x="6180577" y="2563118"/>
                  <a:pt x="6165876" y="2566438"/>
                </a:cubicBezTo>
                <a:cubicBezTo>
                  <a:pt x="6161608" y="2567386"/>
                  <a:pt x="6155443" y="2561221"/>
                  <a:pt x="6152598" y="2559325"/>
                </a:cubicBezTo>
                <a:cubicBezTo>
                  <a:pt x="6148804" y="2566438"/>
                  <a:pt x="6146908" y="2578767"/>
                  <a:pt x="6140743" y="2581138"/>
                </a:cubicBezTo>
                <a:cubicBezTo>
                  <a:pt x="6134104" y="2583509"/>
                  <a:pt x="6124145" y="2576870"/>
                  <a:pt x="6115135" y="2573551"/>
                </a:cubicBezTo>
                <a:cubicBezTo>
                  <a:pt x="6108022" y="2579242"/>
                  <a:pt x="6097115" y="2586355"/>
                  <a:pt x="6087631" y="2594890"/>
                </a:cubicBezTo>
                <a:cubicBezTo>
                  <a:pt x="6077198" y="2604375"/>
                  <a:pt x="6068663" y="2611488"/>
                  <a:pt x="6051591" y="2603426"/>
                </a:cubicBezTo>
                <a:cubicBezTo>
                  <a:pt x="6039261" y="2597736"/>
                  <a:pt x="5996108" y="2633776"/>
                  <a:pt x="5987572" y="2647528"/>
                </a:cubicBezTo>
                <a:cubicBezTo>
                  <a:pt x="5981882" y="2656538"/>
                  <a:pt x="5970500" y="2661754"/>
                  <a:pt x="5961490" y="2668867"/>
                </a:cubicBezTo>
                <a:cubicBezTo>
                  <a:pt x="5958171" y="2665074"/>
                  <a:pt x="5952006" y="2658435"/>
                  <a:pt x="5945367" y="2651322"/>
                </a:cubicBezTo>
                <a:cubicBezTo>
                  <a:pt x="5920708" y="2654167"/>
                  <a:pt x="5920708" y="2654167"/>
                  <a:pt x="5922605" y="2686413"/>
                </a:cubicBezTo>
                <a:cubicBezTo>
                  <a:pt x="5908379" y="2676455"/>
                  <a:pt x="5901740" y="2686887"/>
                  <a:pt x="5896049" y="2696846"/>
                </a:cubicBezTo>
                <a:cubicBezTo>
                  <a:pt x="5887513" y="2710598"/>
                  <a:pt x="5878503" y="2720557"/>
                  <a:pt x="5860957" y="2709176"/>
                </a:cubicBezTo>
                <a:cubicBezTo>
                  <a:pt x="5857163" y="2717237"/>
                  <a:pt x="5856215" y="2729093"/>
                  <a:pt x="5850525" y="2730989"/>
                </a:cubicBezTo>
                <a:cubicBezTo>
                  <a:pt x="5837247" y="2736680"/>
                  <a:pt x="5822072" y="2740948"/>
                  <a:pt x="5807371" y="2740474"/>
                </a:cubicBezTo>
                <a:cubicBezTo>
                  <a:pt x="5801681" y="2740474"/>
                  <a:pt x="5796465" y="2727670"/>
                  <a:pt x="5789351" y="2719134"/>
                </a:cubicBezTo>
                <a:cubicBezTo>
                  <a:pt x="5787454" y="2722928"/>
                  <a:pt x="5785083" y="2729093"/>
                  <a:pt x="5783661" y="2732412"/>
                </a:cubicBezTo>
                <a:cubicBezTo>
                  <a:pt x="5760425" y="2742845"/>
                  <a:pt x="5738610" y="2752803"/>
                  <a:pt x="5714426" y="2763710"/>
                </a:cubicBezTo>
                <a:cubicBezTo>
                  <a:pt x="5717745" y="2767504"/>
                  <a:pt x="5720591" y="2770349"/>
                  <a:pt x="5725333" y="2775565"/>
                </a:cubicBezTo>
                <a:cubicBezTo>
                  <a:pt x="5714426" y="2781256"/>
                  <a:pt x="5703993" y="2786946"/>
                  <a:pt x="5694035" y="2791689"/>
                </a:cubicBezTo>
                <a:cubicBezTo>
                  <a:pt x="5679334" y="2799276"/>
                  <a:pt x="5660365" y="2794534"/>
                  <a:pt x="5647088" y="2807812"/>
                </a:cubicBezTo>
                <a:cubicBezTo>
                  <a:pt x="5645665" y="2809235"/>
                  <a:pt x="5635706" y="2802121"/>
                  <a:pt x="5628593" y="2798327"/>
                </a:cubicBezTo>
                <a:cubicBezTo>
                  <a:pt x="5585440" y="2828203"/>
                  <a:pt x="5541812" y="2859975"/>
                  <a:pt x="5496288" y="2888902"/>
                </a:cubicBezTo>
                <a:cubicBezTo>
                  <a:pt x="5463093" y="2909767"/>
                  <a:pt x="5426579" y="2926365"/>
                  <a:pt x="5391961" y="2944859"/>
                </a:cubicBezTo>
                <a:cubicBezTo>
                  <a:pt x="5327943" y="2979477"/>
                  <a:pt x="5263924" y="3014568"/>
                  <a:pt x="5199431" y="3048237"/>
                </a:cubicBezTo>
                <a:cubicBezTo>
                  <a:pt x="5093207" y="3104194"/>
                  <a:pt x="4982716" y="3148770"/>
                  <a:pt x="4864163" y="3172955"/>
                </a:cubicBezTo>
                <a:cubicBezTo>
                  <a:pt x="4803464" y="3185285"/>
                  <a:pt x="4743713" y="3202356"/>
                  <a:pt x="4683488" y="3217531"/>
                </a:cubicBezTo>
                <a:cubicBezTo>
                  <a:pt x="4676849" y="3219428"/>
                  <a:pt x="4670684" y="3223222"/>
                  <a:pt x="4664045" y="3225593"/>
                </a:cubicBezTo>
                <a:cubicBezTo>
                  <a:pt x="4651242" y="3230335"/>
                  <a:pt x="4638438" y="3235551"/>
                  <a:pt x="4625160" y="3239345"/>
                </a:cubicBezTo>
                <a:cubicBezTo>
                  <a:pt x="4615676" y="3242190"/>
                  <a:pt x="4605717" y="3243613"/>
                  <a:pt x="4597656" y="3247407"/>
                </a:cubicBezTo>
                <a:cubicBezTo>
                  <a:pt x="4593388" y="3236974"/>
                  <a:pt x="4579161" y="3253097"/>
                  <a:pt x="4564461" y="3259262"/>
                </a:cubicBezTo>
                <a:cubicBezTo>
                  <a:pt x="4535060" y="3271117"/>
                  <a:pt x="4505658" y="3282024"/>
                  <a:pt x="4476731" y="3294354"/>
                </a:cubicBezTo>
                <a:cubicBezTo>
                  <a:pt x="4470567" y="3297199"/>
                  <a:pt x="4466299" y="3303838"/>
                  <a:pt x="4464876" y="3305261"/>
                </a:cubicBezTo>
                <a:cubicBezTo>
                  <a:pt x="4452547" y="3309054"/>
                  <a:pt x="4444011" y="3310003"/>
                  <a:pt x="4436423" y="3313796"/>
                </a:cubicBezTo>
                <a:cubicBezTo>
                  <a:pt x="4422197" y="3321384"/>
                  <a:pt x="4408919" y="3331342"/>
                  <a:pt x="4394693" y="3338455"/>
                </a:cubicBezTo>
                <a:cubicBezTo>
                  <a:pt x="4364817" y="3353156"/>
                  <a:pt x="4334468" y="3367382"/>
                  <a:pt x="4303170" y="3379712"/>
                </a:cubicBezTo>
                <a:cubicBezTo>
                  <a:pt x="4277562" y="3389670"/>
                  <a:pt x="4249584" y="3395361"/>
                  <a:pt x="4223502" y="3404845"/>
                </a:cubicBezTo>
                <a:cubicBezTo>
                  <a:pt x="4202163" y="3412907"/>
                  <a:pt x="4182245" y="3425711"/>
                  <a:pt x="4160432" y="3433298"/>
                </a:cubicBezTo>
                <a:cubicBezTo>
                  <a:pt x="4131031" y="3443256"/>
                  <a:pt x="4100681" y="3449895"/>
                  <a:pt x="4070806" y="3458906"/>
                </a:cubicBezTo>
                <a:cubicBezTo>
                  <a:pt x="4061321" y="3461751"/>
                  <a:pt x="4052786" y="3468864"/>
                  <a:pt x="4043775" y="3474080"/>
                </a:cubicBezTo>
                <a:cubicBezTo>
                  <a:pt x="4037137" y="3477874"/>
                  <a:pt x="4030023" y="3480719"/>
                  <a:pt x="4023384" y="3481668"/>
                </a:cubicBezTo>
                <a:cubicBezTo>
                  <a:pt x="4015323" y="3488306"/>
                  <a:pt x="4007261" y="3495420"/>
                  <a:pt x="3999200" y="3502059"/>
                </a:cubicBezTo>
                <a:cubicBezTo>
                  <a:pt x="3991612" y="3508223"/>
                  <a:pt x="3982602" y="3512491"/>
                  <a:pt x="3975963" y="3519130"/>
                </a:cubicBezTo>
                <a:cubicBezTo>
                  <a:pt x="3949881" y="3545212"/>
                  <a:pt x="3922851" y="3568448"/>
                  <a:pt x="3886811" y="3580778"/>
                </a:cubicBezTo>
                <a:cubicBezTo>
                  <a:pt x="3872110" y="3585994"/>
                  <a:pt x="3860255" y="3600221"/>
                  <a:pt x="3846977" y="3609705"/>
                </a:cubicBezTo>
                <a:cubicBezTo>
                  <a:pt x="3840338" y="3614447"/>
                  <a:pt x="3832277" y="3617292"/>
                  <a:pt x="3827060" y="3622509"/>
                </a:cubicBezTo>
                <a:cubicBezTo>
                  <a:pt x="3819473" y="3630096"/>
                  <a:pt x="3812360" y="3638632"/>
                  <a:pt x="3808092" y="3648590"/>
                </a:cubicBezTo>
                <a:cubicBezTo>
                  <a:pt x="3799556" y="3668507"/>
                  <a:pt x="3777742" y="3668033"/>
                  <a:pt x="3763990" y="3680362"/>
                </a:cubicBezTo>
                <a:cubicBezTo>
                  <a:pt x="3751661" y="3691270"/>
                  <a:pt x="3731744" y="3694115"/>
                  <a:pt x="3715146" y="3700279"/>
                </a:cubicBezTo>
                <a:cubicBezTo>
                  <a:pt x="3704239" y="3704073"/>
                  <a:pt x="3691910" y="3705496"/>
                  <a:pt x="3683374" y="3712135"/>
                </a:cubicBezTo>
                <a:cubicBezTo>
                  <a:pt x="3676735" y="3716877"/>
                  <a:pt x="3674364" y="3727784"/>
                  <a:pt x="3667725" y="3740588"/>
                </a:cubicBezTo>
                <a:cubicBezTo>
                  <a:pt x="3664880" y="3730155"/>
                  <a:pt x="3663931" y="3725413"/>
                  <a:pt x="3662509" y="3720671"/>
                </a:cubicBezTo>
                <a:cubicBezTo>
                  <a:pt x="3653025" y="3720671"/>
                  <a:pt x="3644489" y="3720671"/>
                  <a:pt x="3629314" y="3720671"/>
                </a:cubicBezTo>
                <a:cubicBezTo>
                  <a:pt x="3638324" y="3729207"/>
                  <a:pt x="3643540" y="3734423"/>
                  <a:pt x="3649705" y="3740113"/>
                </a:cubicBezTo>
                <a:cubicBezTo>
                  <a:pt x="3629314" y="3753865"/>
                  <a:pt x="3607026" y="3750546"/>
                  <a:pt x="3585212" y="3748175"/>
                </a:cubicBezTo>
                <a:cubicBezTo>
                  <a:pt x="3579996" y="3747701"/>
                  <a:pt x="3571934" y="3743433"/>
                  <a:pt x="3569563" y="3745330"/>
                </a:cubicBezTo>
                <a:cubicBezTo>
                  <a:pt x="3552017" y="3761453"/>
                  <a:pt x="3517874" y="3751494"/>
                  <a:pt x="3512183" y="3784215"/>
                </a:cubicBezTo>
                <a:cubicBezTo>
                  <a:pt x="3503173" y="3777576"/>
                  <a:pt x="3495586" y="3771886"/>
                  <a:pt x="3487998" y="3766669"/>
                </a:cubicBezTo>
                <a:cubicBezTo>
                  <a:pt x="3485153" y="3774731"/>
                  <a:pt x="3482782" y="3780896"/>
                  <a:pt x="3480411" y="3787535"/>
                </a:cubicBezTo>
                <a:cubicBezTo>
                  <a:pt x="3479463" y="3785638"/>
                  <a:pt x="3478514" y="3783741"/>
                  <a:pt x="3477566" y="3781370"/>
                </a:cubicBezTo>
                <a:cubicBezTo>
                  <a:pt x="3470453" y="3783741"/>
                  <a:pt x="3463814" y="3786112"/>
                  <a:pt x="3456701" y="3788009"/>
                </a:cubicBezTo>
                <a:cubicBezTo>
                  <a:pt x="3449113" y="3789906"/>
                  <a:pt x="3441052" y="3791802"/>
                  <a:pt x="3433464" y="3791328"/>
                </a:cubicBezTo>
                <a:cubicBezTo>
                  <a:pt x="3415444" y="3790380"/>
                  <a:pt x="3403115" y="3795122"/>
                  <a:pt x="3404537" y="3822152"/>
                </a:cubicBezTo>
                <a:cubicBezTo>
                  <a:pt x="3399321" y="3813616"/>
                  <a:pt x="3397424" y="3810771"/>
                  <a:pt x="3395527" y="3808400"/>
                </a:cubicBezTo>
                <a:cubicBezTo>
                  <a:pt x="3378455" y="3821204"/>
                  <a:pt x="3361384" y="3834482"/>
                  <a:pt x="3343364" y="3848708"/>
                </a:cubicBezTo>
                <a:cubicBezTo>
                  <a:pt x="3340044" y="3842543"/>
                  <a:pt x="3336725" y="3837327"/>
                  <a:pt x="3333879" y="3831636"/>
                </a:cubicBezTo>
                <a:cubicBezTo>
                  <a:pt x="3331983" y="3831162"/>
                  <a:pt x="3330560" y="3830688"/>
                  <a:pt x="3328663" y="3830688"/>
                </a:cubicBezTo>
                <a:cubicBezTo>
                  <a:pt x="3326766" y="3838750"/>
                  <a:pt x="3325344" y="3846811"/>
                  <a:pt x="3323447" y="3854873"/>
                </a:cubicBezTo>
                <a:cubicBezTo>
                  <a:pt x="3322498" y="3854873"/>
                  <a:pt x="3321550" y="3854873"/>
                  <a:pt x="3320602" y="3854873"/>
                </a:cubicBezTo>
                <a:cubicBezTo>
                  <a:pt x="3319653" y="3843018"/>
                  <a:pt x="3319179" y="3830688"/>
                  <a:pt x="3318230" y="3817410"/>
                </a:cubicBezTo>
                <a:cubicBezTo>
                  <a:pt x="3340519" y="3817884"/>
                  <a:pt x="3354745" y="3811719"/>
                  <a:pt x="3365652" y="3789906"/>
                </a:cubicBezTo>
                <a:cubicBezTo>
                  <a:pt x="3373713" y="3773782"/>
                  <a:pt x="3395053" y="3764298"/>
                  <a:pt x="3417815" y="3772360"/>
                </a:cubicBezTo>
                <a:cubicBezTo>
                  <a:pt x="3417815" y="3772834"/>
                  <a:pt x="3417341" y="3777102"/>
                  <a:pt x="3416867" y="3780896"/>
                </a:cubicBezTo>
                <a:cubicBezTo>
                  <a:pt x="3433938" y="3786586"/>
                  <a:pt x="3448165" y="3784689"/>
                  <a:pt x="3451484" y="3769989"/>
                </a:cubicBezTo>
                <a:cubicBezTo>
                  <a:pt x="3463340" y="3766669"/>
                  <a:pt x="3474246" y="3767144"/>
                  <a:pt x="3477566" y="3761927"/>
                </a:cubicBezTo>
                <a:cubicBezTo>
                  <a:pt x="3496534" y="3736320"/>
                  <a:pt x="3520245" y="3721145"/>
                  <a:pt x="3552491" y="3720196"/>
                </a:cubicBezTo>
                <a:cubicBezTo>
                  <a:pt x="3555811" y="3720196"/>
                  <a:pt x="3558656" y="3717825"/>
                  <a:pt x="3562450" y="3716877"/>
                </a:cubicBezTo>
                <a:cubicBezTo>
                  <a:pt x="3566243" y="3724464"/>
                  <a:pt x="3570037" y="3731578"/>
                  <a:pt x="3574780" y="3740588"/>
                </a:cubicBezTo>
                <a:cubicBezTo>
                  <a:pt x="3586160" y="3707393"/>
                  <a:pt x="3610820" y="3692218"/>
                  <a:pt x="3635953" y="3677991"/>
                </a:cubicBezTo>
                <a:cubicBezTo>
                  <a:pt x="3635004" y="3676095"/>
                  <a:pt x="3634056" y="3674198"/>
                  <a:pt x="3632633" y="3671827"/>
                </a:cubicBezTo>
                <a:cubicBezTo>
                  <a:pt x="3609871" y="3675146"/>
                  <a:pt x="3577625" y="3670404"/>
                  <a:pt x="3566243" y="3683208"/>
                </a:cubicBezTo>
                <a:cubicBezTo>
                  <a:pt x="3546801" y="3705496"/>
                  <a:pt x="3511709" y="3684631"/>
                  <a:pt x="3505544" y="3707867"/>
                </a:cubicBezTo>
                <a:cubicBezTo>
                  <a:pt x="3477566" y="3712609"/>
                  <a:pt x="3455752" y="3716403"/>
                  <a:pt x="3431093" y="3720671"/>
                </a:cubicBezTo>
                <a:cubicBezTo>
                  <a:pt x="3422083" y="3737742"/>
                  <a:pt x="3414496" y="3739165"/>
                  <a:pt x="3403115" y="3724939"/>
                </a:cubicBezTo>
                <a:cubicBezTo>
                  <a:pt x="3396001" y="3730629"/>
                  <a:pt x="3389837" y="3738691"/>
                  <a:pt x="3381775" y="3741062"/>
                </a:cubicBezTo>
                <a:cubicBezTo>
                  <a:pt x="3354271" y="3749598"/>
                  <a:pt x="3326292" y="3753865"/>
                  <a:pt x="3299262" y="3765721"/>
                </a:cubicBezTo>
                <a:cubicBezTo>
                  <a:pt x="3279819" y="3774257"/>
                  <a:pt x="3254686" y="3770937"/>
                  <a:pt x="3229079" y="3772834"/>
                </a:cubicBezTo>
                <a:cubicBezTo>
                  <a:pt x="3219594" y="3789431"/>
                  <a:pt x="3203471" y="3792751"/>
                  <a:pt x="3179760" y="3795122"/>
                </a:cubicBezTo>
                <a:cubicBezTo>
                  <a:pt x="3156050" y="3797493"/>
                  <a:pt x="3129020" y="3807452"/>
                  <a:pt x="3107206" y="3817884"/>
                </a:cubicBezTo>
                <a:cubicBezTo>
                  <a:pt x="3084918" y="3828791"/>
                  <a:pt x="3059785" y="3832585"/>
                  <a:pt x="3039394" y="3845863"/>
                </a:cubicBezTo>
                <a:cubicBezTo>
                  <a:pt x="3035126" y="3848708"/>
                  <a:pt x="3031332" y="3852027"/>
                  <a:pt x="3027064" y="3854873"/>
                </a:cubicBezTo>
                <a:cubicBezTo>
                  <a:pt x="3023270" y="3857718"/>
                  <a:pt x="3018054" y="3862934"/>
                  <a:pt x="3015683" y="3861986"/>
                </a:cubicBezTo>
                <a:cubicBezTo>
                  <a:pt x="2987230" y="3851079"/>
                  <a:pt x="2965891" y="3875264"/>
                  <a:pt x="2939335" y="3876687"/>
                </a:cubicBezTo>
                <a:cubicBezTo>
                  <a:pt x="2914676" y="3878109"/>
                  <a:pt x="2890491" y="3889016"/>
                  <a:pt x="2866306" y="3896129"/>
                </a:cubicBezTo>
                <a:cubicBezTo>
                  <a:pt x="2842596" y="3903242"/>
                  <a:pt x="2819359" y="3911778"/>
                  <a:pt x="2795174" y="3918892"/>
                </a:cubicBezTo>
                <a:cubicBezTo>
                  <a:pt x="2789010" y="3920788"/>
                  <a:pt x="2781896" y="3919840"/>
                  <a:pt x="2775257" y="3920314"/>
                </a:cubicBezTo>
                <a:cubicBezTo>
                  <a:pt x="2761031" y="3926953"/>
                  <a:pt x="2746330" y="3934066"/>
                  <a:pt x="2730207" y="3941654"/>
                </a:cubicBezTo>
                <a:cubicBezTo>
                  <a:pt x="2725939" y="3935489"/>
                  <a:pt x="2722145" y="3930747"/>
                  <a:pt x="2719774" y="3927427"/>
                </a:cubicBezTo>
                <a:cubicBezTo>
                  <a:pt x="2713136" y="3935489"/>
                  <a:pt x="2706497" y="3943076"/>
                  <a:pt x="2699383" y="3951138"/>
                </a:cubicBezTo>
                <a:cubicBezTo>
                  <a:pt x="2697487" y="3949715"/>
                  <a:pt x="2695590" y="3948767"/>
                  <a:pt x="2693693" y="3947344"/>
                </a:cubicBezTo>
                <a:cubicBezTo>
                  <a:pt x="2694641" y="3942602"/>
                  <a:pt x="2695590" y="3938334"/>
                  <a:pt x="2697012" y="3931221"/>
                </a:cubicBezTo>
                <a:cubicBezTo>
                  <a:pt x="2684683" y="3934541"/>
                  <a:pt x="2674250" y="3936912"/>
                  <a:pt x="2664292" y="3939283"/>
                </a:cubicBezTo>
                <a:cubicBezTo>
                  <a:pt x="2659075" y="3965364"/>
                  <a:pt x="2656230" y="3967735"/>
                  <a:pt x="2630623" y="3965838"/>
                </a:cubicBezTo>
                <a:cubicBezTo>
                  <a:pt x="2639158" y="3958251"/>
                  <a:pt x="2645797" y="3952086"/>
                  <a:pt x="2652436" y="3945921"/>
                </a:cubicBezTo>
                <a:cubicBezTo>
                  <a:pt x="2651962" y="3944973"/>
                  <a:pt x="2651488" y="3943550"/>
                  <a:pt x="2651014" y="3942602"/>
                </a:cubicBezTo>
                <a:cubicBezTo>
                  <a:pt x="2641529" y="3945447"/>
                  <a:pt x="2631571" y="3948767"/>
                  <a:pt x="2622087" y="3951612"/>
                </a:cubicBezTo>
                <a:cubicBezTo>
                  <a:pt x="2618293" y="3962045"/>
                  <a:pt x="2626829" y="3981487"/>
                  <a:pt x="2601696" y="3974849"/>
                </a:cubicBezTo>
                <a:cubicBezTo>
                  <a:pt x="2604067" y="3965838"/>
                  <a:pt x="2606438" y="3957777"/>
                  <a:pt x="2608809" y="3949715"/>
                </a:cubicBezTo>
                <a:cubicBezTo>
                  <a:pt x="2592211" y="3946870"/>
                  <a:pt x="2592211" y="3946870"/>
                  <a:pt x="2586521" y="3986704"/>
                </a:cubicBezTo>
                <a:cubicBezTo>
                  <a:pt x="2581779" y="3981013"/>
                  <a:pt x="2578459" y="3976271"/>
                  <a:pt x="2574666" y="3971529"/>
                </a:cubicBezTo>
                <a:cubicBezTo>
                  <a:pt x="2564233" y="3993343"/>
                  <a:pt x="2564233" y="3993343"/>
                  <a:pt x="2540997" y="3992394"/>
                </a:cubicBezTo>
                <a:cubicBezTo>
                  <a:pt x="2543842" y="3980065"/>
                  <a:pt x="2547161" y="3968684"/>
                  <a:pt x="2550006" y="3955880"/>
                </a:cubicBezTo>
                <a:cubicBezTo>
                  <a:pt x="2547635" y="3954932"/>
                  <a:pt x="2545264" y="3952561"/>
                  <a:pt x="2542893" y="3952561"/>
                </a:cubicBezTo>
                <a:cubicBezTo>
                  <a:pt x="2494998" y="3957777"/>
                  <a:pt x="2445206" y="3947344"/>
                  <a:pt x="2399207" y="3968209"/>
                </a:cubicBezTo>
                <a:cubicBezTo>
                  <a:pt x="2389248" y="3972952"/>
                  <a:pt x="2380238" y="3980539"/>
                  <a:pt x="2371703" y="3988601"/>
                </a:cubicBezTo>
                <a:cubicBezTo>
                  <a:pt x="2353683" y="4005198"/>
                  <a:pt x="2333766" y="4014208"/>
                  <a:pt x="2308632" y="4019899"/>
                </a:cubicBezTo>
                <a:cubicBezTo>
                  <a:pt x="2274963" y="4027486"/>
                  <a:pt x="2239397" y="4026063"/>
                  <a:pt x="2208099" y="4044083"/>
                </a:cubicBezTo>
                <a:cubicBezTo>
                  <a:pt x="2202409" y="4047403"/>
                  <a:pt x="2196244" y="4050723"/>
                  <a:pt x="2192925" y="4052619"/>
                </a:cubicBezTo>
                <a:cubicBezTo>
                  <a:pt x="2199564" y="4066846"/>
                  <a:pt x="2205254" y="4078701"/>
                  <a:pt x="2211419" y="4091979"/>
                </a:cubicBezTo>
                <a:cubicBezTo>
                  <a:pt x="2203831" y="4109051"/>
                  <a:pt x="2195296" y="4128019"/>
                  <a:pt x="2186286" y="4147462"/>
                </a:cubicBezTo>
                <a:cubicBezTo>
                  <a:pt x="2175379" y="4140349"/>
                  <a:pt x="2168265" y="4135606"/>
                  <a:pt x="2158781" y="4129442"/>
                </a:cubicBezTo>
                <a:cubicBezTo>
                  <a:pt x="2157833" y="4138452"/>
                  <a:pt x="2157359" y="4144142"/>
                  <a:pt x="2156410" y="4149833"/>
                </a:cubicBezTo>
                <a:cubicBezTo>
                  <a:pt x="2154039" y="4150781"/>
                  <a:pt x="2152142" y="4151256"/>
                  <a:pt x="2149771" y="4152204"/>
                </a:cubicBezTo>
                <a:cubicBezTo>
                  <a:pt x="2146452" y="4143668"/>
                  <a:pt x="2143132" y="4135606"/>
                  <a:pt x="2138864" y="4124225"/>
                </a:cubicBezTo>
                <a:cubicBezTo>
                  <a:pt x="2120844" y="4142720"/>
                  <a:pt x="2102824" y="4161688"/>
                  <a:pt x="2083381" y="4182079"/>
                </a:cubicBezTo>
                <a:cubicBezTo>
                  <a:pt x="2071526" y="4182554"/>
                  <a:pt x="2056351" y="4183502"/>
                  <a:pt x="2039754" y="4184451"/>
                </a:cubicBezTo>
                <a:cubicBezTo>
                  <a:pt x="2038331" y="4180657"/>
                  <a:pt x="2036434" y="4174492"/>
                  <a:pt x="2034063" y="4167379"/>
                </a:cubicBezTo>
                <a:cubicBezTo>
                  <a:pt x="2025053" y="4172121"/>
                  <a:pt x="2016992" y="4176389"/>
                  <a:pt x="2007507" y="4181605"/>
                </a:cubicBezTo>
                <a:cubicBezTo>
                  <a:pt x="2005611" y="4174492"/>
                  <a:pt x="2003714" y="4169276"/>
                  <a:pt x="2003240" y="4166430"/>
                </a:cubicBezTo>
                <a:cubicBezTo>
                  <a:pt x="1989487" y="4177337"/>
                  <a:pt x="1975261" y="4188244"/>
                  <a:pt x="1961035" y="4199151"/>
                </a:cubicBezTo>
                <a:cubicBezTo>
                  <a:pt x="1959138" y="4197729"/>
                  <a:pt x="1957715" y="4196306"/>
                  <a:pt x="1955818" y="4194409"/>
                </a:cubicBezTo>
                <a:cubicBezTo>
                  <a:pt x="1956293" y="4191564"/>
                  <a:pt x="1957715" y="4188244"/>
                  <a:pt x="1956767" y="4185873"/>
                </a:cubicBezTo>
                <a:cubicBezTo>
                  <a:pt x="1954870" y="4179234"/>
                  <a:pt x="1952025" y="4173069"/>
                  <a:pt x="1949654" y="4166905"/>
                </a:cubicBezTo>
                <a:cubicBezTo>
                  <a:pt x="1947757" y="4172121"/>
                  <a:pt x="1946334" y="4177337"/>
                  <a:pt x="1943015" y="4181605"/>
                </a:cubicBezTo>
                <a:cubicBezTo>
                  <a:pt x="1937798" y="4188718"/>
                  <a:pt x="1932582" y="4197254"/>
                  <a:pt x="1924995" y="4201048"/>
                </a:cubicBezTo>
                <a:cubicBezTo>
                  <a:pt x="1910768" y="4207687"/>
                  <a:pt x="1895119" y="4213852"/>
                  <a:pt x="1879470" y="4215749"/>
                </a:cubicBezTo>
                <a:cubicBezTo>
                  <a:pt x="1849595" y="4219542"/>
                  <a:pt x="1853863" y="4243253"/>
                  <a:pt x="1848172" y="4261747"/>
                </a:cubicBezTo>
                <a:cubicBezTo>
                  <a:pt x="1842956" y="4277870"/>
                  <a:pt x="1838688" y="4294942"/>
                  <a:pt x="1830152" y="4309643"/>
                </a:cubicBezTo>
                <a:cubicBezTo>
                  <a:pt x="1825884" y="4316756"/>
                  <a:pt x="1814029" y="4321024"/>
                  <a:pt x="1804545" y="4322920"/>
                </a:cubicBezTo>
                <a:cubicBezTo>
                  <a:pt x="1787473" y="4326240"/>
                  <a:pt x="1770401" y="4327188"/>
                  <a:pt x="1769927" y="4351848"/>
                </a:cubicBezTo>
                <a:cubicBezTo>
                  <a:pt x="1769927" y="4345683"/>
                  <a:pt x="1769927" y="4339518"/>
                  <a:pt x="1769927" y="4332405"/>
                </a:cubicBezTo>
                <a:cubicBezTo>
                  <a:pt x="1752381" y="4329085"/>
                  <a:pt x="1735310" y="4323395"/>
                  <a:pt x="1717764" y="4320075"/>
                </a:cubicBezTo>
                <a:cubicBezTo>
                  <a:pt x="1696424" y="4315807"/>
                  <a:pt x="1672239" y="4331456"/>
                  <a:pt x="1653745" y="4311539"/>
                </a:cubicBezTo>
                <a:cubicBezTo>
                  <a:pt x="1650900" y="4308220"/>
                  <a:pt x="1640467" y="4312962"/>
                  <a:pt x="1633828" y="4312488"/>
                </a:cubicBezTo>
                <a:cubicBezTo>
                  <a:pt x="1623870" y="4312014"/>
                  <a:pt x="1613437" y="4310591"/>
                  <a:pt x="1603479" y="4309643"/>
                </a:cubicBezTo>
                <a:cubicBezTo>
                  <a:pt x="1594468" y="4308694"/>
                  <a:pt x="1584984" y="4305375"/>
                  <a:pt x="1577397" y="4307746"/>
                </a:cubicBezTo>
                <a:cubicBezTo>
                  <a:pt x="1560799" y="4312962"/>
                  <a:pt x="1546099" y="4323395"/>
                  <a:pt x="1529501" y="4327663"/>
                </a:cubicBezTo>
                <a:cubicBezTo>
                  <a:pt x="1518120" y="4330508"/>
                  <a:pt x="1504368" y="4329560"/>
                  <a:pt x="1492987" y="4325766"/>
                </a:cubicBezTo>
                <a:cubicBezTo>
                  <a:pt x="1461215" y="4314859"/>
                  <a:pt x="1429917" y="4301581"/>
                  <a:pt x="1398145" y="4289251"/>
                </a:cubicBezTo>
                <a:cubicBezTo>
                  <a:pt x="1393877" y="4287354"/>
                  <a:pt x="1390557" y="4283561"/>
                  <a:pt x="1386763" y="4281190"/>
                </a:cubicBezTo>
                <a:cubicBezTo>
                  <a:pt x="1378702" y="4275499"/>
                  <a:pt x="1368269" y="4264118"/>
                  <a:pt x="1362579" y="4266015"/>
                </a:cubicBezTo>
                <a:cubicBezTo>
                  <a:pt x="1339342" y="4274551"/>
                  <a:pt x="1325590" y="4256531"/>
                  <a:pt x="1310415" y="4248469"/>
                </a:cubicBezTo>
                <a:cubicBezTo>
                  <a:pt x="1287179" y="4235666"/>
                  <a:pt x="1268210" y="4215749"/>
                  <a:pt x="1248293" y="4197729"/>
                </a:cubicBezTo>
                <a:cubicBezTo>
                  <a:pt x="1234067" y="4184925"/>
                  <a:pt x="1222212" y="4169276"/>
                  <a:pt x="1207985" y="4156472"/>
                </a:cubicBezTo>
                <a:cubicBezTo>
                  <a:pt x="1200398" y="4149833"/>
                  <a:pt x="1190914" y="4140823"/>
                  <a:pt x="1178584" y="4152678"/>
                </a:cubicBezTo>
                <a:cubicBezTo>
                  <a:pt x="1176687" y="4154575"/>
                  <a:pt x="1167203" y="4152678"/>
                  <a:pt x="1163884" y="4149833"/>
                </a:cubicBezTo>
                <a:cubicBezTo>
                  <a:pt x="1154874" y="4140823"/>
                  <a:pt x="1146812" y="4129916"/>
                  <a:pt x="1137328" y="4118535"/>
                </a:cubicBezTo>
                <a:cubicBezTo>
                  <a:pt x="1131163" y="4127071"/>
                  <a:pt x="1125472" y="4134184"/>
                  <a:pt x="1120256" y="4141771"/>
                </a:cubicBezTo>
                <a:cubicBezTo>
                  <a:pt x="1119308" y="4141297"/>
                  <a:pt x="1118359" y="4141297"/>
                  <a:pt x="1116937" y="4140823"/>
                </a:cubicBezTo>
                <a:cubicBezTo>
                  <a:pt x="1117885" y="4135132"/>
                  <a:pt x="1118833" y="4128968"/>
                  <a:pt x="1119782" y="4121854"/>
                </a:cubicBezTo>
                <a:cubicBezTo>
                  <a:pt x="1087061" y="4108577"/>
                  <a:pt x="1073309" y="4081546"/>
                  <a:pt x="1071412" y="4046455"/>
                </a:cubicBezTo>
                <a:cubicBezTo>
                  <a:pt x="1064773" y="4047403"/>
                  <a:pt x="1059557" y="4048351"/>
                  <a:pt x="1054341" y="4048826"/>
                </a:cubicBezTo>
                <a:cubicBezTo>
                  <a:pt x="1055289" y="4046929"/>
                  <a:pt x="1056237" y="4045506"/>
                  <a:pt x="1057186" y="4043609"/>
                </a:cubicBezTo>
                <a:cubicBezTo>
                  <a:pt x="1039640" y="4031280"/>
                  <a:pt x="1020197" y="4020373"/>
                  <a:pt x="1005022" y="4005198"/>
                </a:cubicBezTo>
                <a:cubicBezTo>
                  <a:pt x="998384" y="3998085"/>
                  <a:pt x="1000280" y="3982436"/>
                  <a:pt x="998858" y="3974849"/>
                </a:cubicBezTo>
                <a:cubicBezTo>
                  <a:pt x="990796" y="3972477"/>
                  <a:pt x="983209" y="3972952"/>
                  <a:pt x="978467" y="3969158"/>
                </a:cubicBezTo>
                <a:cubicBezTo>
                  <a:pt x="950962" y="3947344"/>
                  <a:pt x="925355" y="3922685"/>
                  <a:pt x="896428" y="3902294"/>
                </a:cubicBezTo>
                <a:cubicBezTo>
                  <a:pt x="885521" y="3894707"/>
                  <a:pt x="867975" y="3896129"/>
                  <a:pt x="850429" y="3893284"/>
                </a:cubicBezTo>
                <a:cubicBezTo>
                  <a:pt x="852326" y="3903242"/>
                  <a:pt x="853275" y="3907984"/>
                  <a:pt x="854223" y="3913675"/>
                </a:cubicBezTo>
                <a:cubicBezTo>
                  <a:pt x="846161" y="3908933"/>
                  <a:pt x="838574" y="3905139"/>
                  <a:pt x="831461" y="3899923"/>
                </a:cubicBezTo>
                <a:cubicBezTo>
                  <a:pt x="824822" y="3895181"/>
                  <a:pt x="818657" y="3888542"/>
                  <a:pt x="814389" y="3884748"/>
                </a:cubicBezTo>
                <a:cubicBezTo>
                  <a:pt x="802534" y="3880955"/>
                  <a:pt x="792101" y="3877161"/>
                  <a:pt x="781194" y="3874315"/>
                </a:cubicBezTo>
                <a:cubicBezTo>
                  <a:pt x="754164" y="3867202"/>
                  <a:pt x="762700" y="3837801"/>
                  <a:pt x="748948" y="3822152"/>
                </a:cubicBezTo>
                <a:cubicBezTo>
                  <a:pt x="742309" y="3814565"/>
                  <a:pt x="738515" y="3804132"/>
                  <a:pt x="733773" y="3795122"/>
                </a:cubicBezTo>
                <a:cubicBezTo>
                  <a:pt x="726186" y="3780896"/>
                  <a:pt x="718124" y="3766195"/>
                  <a:pt x="707691" y="3747227"/>
                </a:cubicBezTo>
                <a:cubicBezTo>
                  <a:pt x="670229" y="3723516"/>
                  <a:pt x="619962" y="3704073"/>
                  <a:pt x="603839" y="3646694"/>
                </a:cubicBezTo>
                <a:cubicBezTo>
                  <a:pt x="600994" y="3637209"/>
                  <a:pt x="593880" y="3628674"/>
                  <a:pt x="587716" y="3620612"/>
                </a:cubicBezTo>
                <a:cubicBezTo>
                  <a:pt x="567799" y="3596427"/>
                  <a:pt x="558314" y="3565129"/>
                  <a:pt x="539346" y="3540470"/>
                </a:cubicBezTo>
                <a:cubicBezTo>
                  <a:pt x="535078" y="3534780"/>
                  <a:pt x="526542" y="3532883"/>
                  <a:pt x="522274" y="3527666"/>
                </a:cubicBezTo>
                <a:cubicBezTo>
                  <a:pt x="505677" y="3506801"/>
                  <a:pt x="487183" y="3488781"/>
                  <a:pt x="465843" y="3472183"/>
                </a:cubicBezTo>
                <a:cubicBezTo>
                  <a:pt x="450668" y="3460802"/>
                  <a:pt x="443081" y="3438989"/>
                  <a:pt x="430277" y="3423814"/>
                </a:cubicBezTo>
                <a:cubicBezTo>
                  <a:pt x="419370" y="3410536"/>
                  <a:pt x="401350" y="3401052"/>
                  <a:pt x="393763" y="3386351"/>
                </a:cubicBezTo>
                <a:cubicBezTo>
                  <a:pt x="383804" y="3367382"/>
                  <a:pt x="364836" y="3353156"/>
                  <a:pt x="365784" y="3328497"/>
                </a:cubicBezTo>
                <a:cubicBezTo>
                  <a:pt x="365784" y="3323281"/>
                  <a:pt x="357248" y="3314271"/>
                  <a:pt x="352032" y="3313322"/>
                </a:cubicBezTo>
                <a:cubicBezTo>
                  <a:pt x="329744" y="3310477"/>
                  <a:pt x="317889" y="3299096"/>
                  <a:pt x="313621" y="3277282"/>
                </a:cubicBezTo>
                <a:cubicBezTo>
                  <a:pt x="312672" y="3271117"/>
                  <a:pt x="308405" y="3265427"/>
                  <a:pt x="305085" y="3258313"/>
                </a:cubicBezTo>
                <a:cubicBezTo>
                  <a:pt x="313621" y="3245510"/>
                  <a:pt x="308405" y="3220376"/>
                  <a:pt x="297023" y="3206624"/>
                </a:cubicBezTo>
                <a:cubicBezTo>
                  <a:pt x="284694" y="3190976"/>
                  <a:pt x="276632" y="3172007"/>
                  <a:pt x="265725" y="3153039"/>
                </a:cubicBezTo>
                <a:cubicBezTo>
                  <a:pt x="237747" y="3150193"/>
                  <a:pt x="237747" y="3150193"/>
                  <a:pt x="247231" y="3183862"/>
                </a:cubicBezTo>
                <a:cubicBezTo>
                  <a:pt x="232531" y="3173904"/>
                  <a:pt x="215933" y="3163471"/>
                  <a:pt x="200284" y="3153039"/>
                </a:cubicBezTo>
                <a:cubicBezTo>
                  <a:pt x="220675" y="3154935"/>
                  <a:pt x="212139" y="3138812"/>
                  <a:pt x="211665" y="3125060"/>
                </a:cubicBezTo>
                <a:cubicBezTo>
                  <a:pt x="215459" y="3126957"/>
                  <a:pt x="218304" y="3128379"/>
                  <a:pt x="221624" y="3130276"/>
                </a:cubicBezTo>
                <a:cubicBezTo>
                  <a:pt x="231108" y="3108937"/>
                  <a:pt x="222098" y="3094236"/>
                  <a:pt x="205975" y="3081432"/>
                </a:cubicBezTo>
                <a:cubicBezTo>
                  <a:pt x="198861" y="3075742"/>
                  <a:pt x="190326" y="3073371"/>
                  <a:pt x="199336" y="3059144"/>
                </a:cubicBezTo>
                <a:cubicBezTo>
                  <a:pt x="204552" y="3050608"/>
                  <a:pt x="196490" y="3033063"/>
                  <a:pt x="192697" y="3020259"/>
                </a:cubicBezTo>
                <a:cubicBezTo>
                  <a:pt x="192222" y="3018362"/>
                  <a:pt x="181790" y="3019311"/>
                  <a:pt x="172306" y="3018362"/>
                </a:cubicBezTo>
                <a:cubicBezTo>
                  <a:pt x="171831" y="3015517"/>
                  <a:pt x="170409" y="3008404"/>
                  <a:pt x="168512" y="2997023"/>
                </a:cubicBezTo>
                <a:cubicBezTo>
                  <a:pt x="177996" y="3000342"/>
                  <a:pt x="183687" y="3002239"/>
                  <a:pt x="192697" y="3005558"/>
                </a:cubicBezTo>
                <a:cubicBezTo>
                  <a:pt x="178945" y="2970941"/>
                  <a:pt x="158079" y="2938220"/>
                  <a:pt x="179419" y="2897912"/>
                </a:cubicBezTo>
                <a:cubicBezTo>
                  <a:pt x="167563" y="2865666"/>
                  <a:pt x="154285" y="2829626"/>
                  <a:pt x="140533" y="2793585"/>
                </a:cubicBezTo>
                <a:cubicBezTo>
                  <a:pt x="153337" y="2789792"/>
                  <a:pt x="153337" y="2789792"/>
                  <a:pt x="159502" y="2807338"/>
                </a:cubicBezTo>
                <a:cubicBezTo>
                  <a:pt x="159976" y="2799276"/>
                  <a:pt x="160450" y="2790740"/>
                  <a:pt x="160924" y="2781256"/>
                </a:cubicBezTo>
                <a:cubicBezTo>
                  <a:pt x="154285" y="2780307"/>
                  <a:pt x="148595" y="2779833"/>
                  <a:pt x="140059" y="2778885"/>
                </a:cubicBezTo>
                <a:cubicBezTo>
                  <a:pt x="162821" y="2758494"/>
                  <a:pt x="141008" y="2760390"/>
                  <a:pt x="126781" y="2756123"/>
                </a:cubicBezTo>
                <a:cubicBezTo>
                  <a:pt x="155234" y="2740474"/>
                  <a:pt x="151914" y="2721979"/>
                  <a:pt x="139585" y="2700640"/>
                </a:cubicBezTo>
                <a:cubicBezTo>
                  <a:pt x="135791" y="2694475"/>
                  <a:pt x="136740" y="2685939"/>
                  <a:pt x="134843" y="2678352"/>
                </a:cubicBezTo>
                <a:cubicBezTo>
                  <a:pt x="130101" y="2663651"/>
                  <a:pt x="130575" y="2648951"/>
                  <a:pt x="108761" y="2640889"/>
                </a:cubicBezTo>
                <a:cubicBezTo>
                  <a:pt x="89318" y="2633776"/>
                  <a:pt x="75092" y="2611488"/>
                  <a:pt x="58969" y="2595365"/>
                </a:cubicBezTo>
                <a:cubicBezTo>
                  <a:pt x="56598" y="2592993"/>
                  <a:pt x="56124" y="2587777"/>
                  <a:pt x="56598" y="2584458"/>
                </a:cubicBezTo>
                <a:cubicBezTo>
                  <a:pt x="59443" y="2564067"/>
                  <a:pt x="56598" y="2546521"/>
                  <a:pt x="36681" y="2534665"/>
                </a:cubicBezTo>
                <a:cubicBezTo>
                  <a:pt x="29093" y="2537511"/>
                  <a:pt x="20083" y="2540356"/>
                  <a:pt x="11548" y="2543676"/>
                </a:cubicBezTo>
                <a:cubicBezTo>
                  <a:pt x="9651" y="2542253"/>
                  <a:pt x="7754" y="2541305"/>
                  <a:pt x="5857" y="2539882"/>
                </a:cubicBezTo>
                <a:cubicBezTo>
                  <a:pt x="11073" y="2527552"/>
                  <a:pt x="16764" y="2514748"/>
                  <a:pt x="20558" y="2506213"/>
                </a:cubicBezTo>
                <a:cubicBezTo>
                  <a:pt x="18661" y="2489141"/>
                  <a:pt x="18187" y="2474915"/>
                  <a:pt x="15815" y="2460688"/>
                </a:cubicBezTo>
                <a:cubicBezTo>
                  <a:pt x="13919" y="2449307"/>
                  <a:pt x="11073" y="2437926"/>
                  <a:pt x="5383" y="2427968"/>
                </a:cubicBezTo>
                <a:cubicBezTo>
                  <a:pt x="-4576" y="2411370"/>
                  <a:pt x="1115" y="2395721"/>
                  <a:pt x="7754" y="2377227"/>
                </a:cubicBezTo>
                <a:cubicBezTo>
                  <a:pt x="14867" y="2355887"/>
                  <a:pt x="32413" y="2342609"/>
                  <a:pt x="39052" y="2322218"/>
                </a:cubicBezTo>
                <a:cubicBezTo>
                  <a:pt x="48536" y="2293291"/>
                  <a:pt x="73195" y="2290446"/>
                  <a:pt x="97380" y="2288075"/>
                </a:cubicBezTo>
                <a:cubicBezTo>
                  <a:pt x="125359" y="2285230"/>
                  <a:pt x="150492" y="2289023"/>
                  <a:pt x="160924" y="2320796"/>
                </a:cubicBezTo>
                <a:cubicBezTo>
                  <a:pt x="165192" y="2334074"/>
                  <a:pt x="170883" y="2346403"/>
                  <a:pt x="176573" y="2361578"/>
                </a:cubicBezTo>
                <a:cubicBezTo>
                  <a:pt x="180841" y="2356836"/>
                  <a:pt x="183212" y="2353516"/>
                  <a:pt x="185584" y="2351619"/>
                </a:cubicBezTo>
                <a:cubicBezTo>
                  <a:pt x="191274" y="2359681"/>
                  <a:pt x="196490" y="2366794"/>
                  <a:pt x="201233" y="2373907"/>
                </a:cubicBezTo>
                <a:cubicBezTo>
                  <a:pt x="202655" y="2373433"/>
                  <a:pt x="203604" y="2372485"/>
                  <a:pt x="205026" y="2372011"/>
                </a:cubicBezTo>
                <a:cubicBezTo>
                  <a:pt x="205026" y="2368691"/>
                  <a:pt x="205026" y="2364897"/>
                  <a:pt x="205026" y="2361578"/>
                </a:cubicBezTo>
                <a:cubicBezTo>
                  <a:pt x="255293" y="2360155"/>
                  <a:pt x="306508" y="2365846"/>
                  <a:pt x="349187" y="2328383"/>
                </a:cubicBezTo>
                <a:cubicBezTo>
                  <a:pt x="355826" y="2341187"/>
                  <a:pt x="365310" y="2342609"/>
                  <a:pt x="381433" y="2331703"/>
                </a:cubicBezTo>
                <a:cubicBezTo>
                  <a:pt x="391866" y="2324589"/>
                  <a:pt x="407989" y="2324589"/>
                  <a:pt x="421741" y="2322692"/>
                </a:cubicBezTo>
                <a:cubicBezTo>
                  <a:pt x="440710" y="2319847"/>
                  <a:pt x="460152" y="2320321"/>
                  <a:pt x="478173" y="2316053"/>
                </a:cubicBezTo>
                <a:cubicBezTo>
                  <a:pt x="493347" y="2312260"/>
                  <a:pt x="507574" y="2304672"/>
                  <a:pt x="520852" y="2297085"/>
                </a:cubicBezTo>
                <a:cubicBezTo>
                  <a:pt x="545985" y="2283333"/>
                  <a:pt x="570170" y="2268158"/>
                  <a:pt x="595303" y="2254880"/>
                </a:cubicBezTo>
                <a:cubicBezTo>
                  <a:pt x="600519" y="2252035"/>
                  <a:pt x="609055" y="2254406"/>
                  <a:pt x="616168" y="2255354"/>
                </a:cubicBezTo>
                <a:cubicBezTo>
                  <a:pt x="626127" y="2256777"/>
                  <a:pt x="636085" y="2261993"/>
                  <a:pt x="645570" y="2260571"/>
                </a:cubicBezTo>
                <a:cubicBezTo>
                  <a:pt x="656476" y="2259148"/>
                  <a:pt x="666435" y="2254880"/>
                  <a:pt x="666909" y="2274797"/>
                </a:cubicBezTo>
                <a:cubicBezTo>
                  <a:pt x="675445" y="2262942"/>
                  <a:pt x="680661" y="2254880"/>
                  <a:pt x="686826" y="2245870"/>
                </a:cubicBezTo>
                <a:cubicBezTo>
                  <a:pt x="689671" y="2256777"/>
                  <a:pt x="692042" y="2265313"/>
                  <a:pt x="694413" y="2275271"/>
                </a:cubicBezTo>
                <a:cubicBezTo>
                  <a:pt x="710062" y="2269106"/>
                  <a:pt x="728082" y="2254880"/>
                  <a:pt x="738041" y="2259148"/>
                </a:cubicBezTo>
                <a:cubicBezTo>
                  <a:pt x="756535" y="2267210"/>
                  <a:pt x="769339" y="2258200"/>
                  <a:pt x="782143" y="2253458"/>
                </a:cubicBezTo>
                <a:cubicBezTo>
                  <a:pt x="798740" y="2246818"/>
                  <a:pt x="813441" y="2234489"/>
                  <a:pt x="829564" y="2225479"/>
                </a:cubicBezTo>
                <a:cubicBezTo>
                  <a:pt x="834780" y="2222159"/>
                  <a:pt x="842368" y="2222634"/>
                  <a:pt x="847584" y="2219314"/>
                </a:cubicBezTo>
                <a:cubicBezTo>
                  <a:pt x="867975" y="2206985"/>
                  <a:pt x="888366" y="2195129"/>
                  <a:pt x="907335" y="2181377"/>
                </a:cubicBezTo>
                <a:cubicBezTo>
                  <a:pt x="914922" y="2176161"/>
                  <a:pt x="919664" y="2166677"/>
                  <a:pt x="925829" y="2159089"/>
                </a:cubicBezTo>
                <a:cubicBezTo>
                  <a:pt x="933416" y="2159089"/>
                  <a:pt x="941004" y="2159089"/>
                  <a:pt x="950014" y="2159089"/>
                </a:cubicBezTo>
                <a:cubicBezTo>
                  <a:pt x="949540" y="2161934"/>
                  <a:pt x="948591" y="2166202"/>
                  <a:pt x="947643" y="2170944"/>
                </a:cubicBezTo>
                <a:cubicBezTo>
                  <a:pt x="976096" y="2174738"/>
                  <a:pt x="997909" y="2165728"/>
                  <a:pt x="1007394" y="2145337"/>
                </a:cubicBezTo>
                <a:cubicBezTo>
                  <a:pt x="1011661" y="2147708"/>
                  <a:pt x="1016404" y="2149605"/>
                  <a:pt x="1020197" y="2151502"/>
                </a:cubicBezTo>
                <a:cubicBezTo>
                  <a:pt x="1032053" y="2142018"/>
                  <a:pt x="1042959" y="2131585"/>
                  <a:pt x="1055763" y="2124946"/>
                </a:cubicBezTo>
                <a:cubicBezTo>
                  <a:pt x="1068567" y="2118307"/>
                  <a:pt x="1083742" y="2115936"/>
                  <a:pt x="1099865" y="2114513"/>
                </a:cubicBezTo>
                <a:cubicBezTo>
                  <a:pt x="1079948" y="2126369"/>
                  <a:pt x="1059557" y="2138224"/>
                  <a:pt x="1036321" y="2151976"/>
                </a:cubicBezTo>
                <a:cubicBezTo>
                  <a:pt x="1047227" y="2156718"/>
                  <a:pt x="1052444" y="2159089"/>
                  <a:pt x="1064773" y="2164780"/>
                </a:cubicBezTo>
                <a:cubicBezTo>
                  <a:pt x="1053392" y="2172841"/>
                  <a:pt x="1045331" y="2178058"/>
                  <a:pt x="1037743" y="2183274"/>
                </a:cubicBezTo>
                <a:cubicBezTo>
                  <a:pt x="1034898" y="2185171"/>
                  <a:pt x="1031578" y="2187068"/>
                  <a:pt x="1029682" y="2189913"/>
                </a:cubicBezTo>
                <a:cubicBezTo>
                  <a:pt x="1022094" y="2203191"/>
                  <a:pt x="1016878" y="2219314"/>
                  <a:pt x="1006445" y="2230221"/>
                </a:cubicBezTo>
                <a:cubicBezTo>
                  <a:pt x="997909" y="2239231"/>
                  <a:pt x="983209" y="2242076"/>
                  <a:pt x="969931" y="2248715"/>
                </a:cubicBezTo>
                <a:cubicBezTo>
                  <a:pt x="974673" y="2253932"/>
                  <a:pt x="980838" y="2261045"/>
                  <a:pt x="986528" y="2267684"/>
                </a:cubicBezTo>
                <a:cubicBezTo>
                  <a:pt x="970879" y="2283333"/>
                  <a:pt x="954756" y="2302776"/>
                  <a:pt x="931520" y="2301353"/>
                </a:cubicBezTo>
                <a:cubicBezTo>
                  <a:pt x="920613" y="2307043"/>
                  <a:pt x="913025" y="2311311"/>
                  <a:pt x="905438" y="2315105"/>
                </a:cubicBezTo>
                <a:cubicBezTo>
                  <a:pt x="890737" y="2322692"/>
                  <a:pt x="876037" y="2335970"/>
                  <a:pt x="861336" y="2336445"/>
                </a:cubicBezTo>
                <a:cubicBezTo>
                  <a:pt x="837151" y="2336919"/>
                  <a:pt x="838100" y="2356836"/>
                  <a:pt x="827193" y="2366794"/>
                </a:cubicBezTo>
                <a:cubicBezTo>
                  <a:pt x="828141" y="2369165"/>
                  <a:pt x="829090" y="2372011"/>
                  <a:pt x="829564" y="2374382"/>
                </a:cubicBezTo>
                <a:cubicBezTo>
                  <a:pt x="850903" y="2369640"/>
                  <a:pt x="873191" y="2366794"/>
                  <a:pt x="893108" y="2359207"/>
                </a:cubicBezTo>
                <a:cubicBezTo>
                  <a:pt x="920613" y="2348300"/>
                  <a:pt x="946694" y="2332651"/>
                  <a:pt x="973250" y="2319373"/>
                </a:cubicBezTo>
                <a:cubicBezTo>
                  <a:pt x="974673" y="2318425"/>
                  <a:pt x="977518" y="2319847"/>
                  <a:pt x="980363" y="2319847"/>
                </a:cubicBezTo>
                <a:cubicBezTo>
                  <a:pt x="978941" y="2327909"/>
                  <a:pt x="977518" y="2335970"/>
                  <a:pt x="975147" y="2350671"/>
                </a:cubicBezTo>
                <a:cubicBezTo>
                  <a:pt x="990322" y="2339764"/>
                  <a:pt x="1001229" y="2331703"/>
                  <a:pt x="1010239" y="2325538"/>
                </a:cubicBezTo>
                <a:cubicBezTo>
                  <a:pt x="1018300" y="2325538"/>
                  <a:pt x="1027310" y="2327435"/>
                  <a:pt x="1035372" y="2325063"/>
                </a:cubicBezTo>
                <a:cubicBezTo>
                  <a:pt x="1065247" y="2316053"/>
                  <a:pt x="1094174" y="2305621"/>
                  <a:pt x="1123576" y="2296137"/>
                </a:cubicBezTo>
                <a:cubicBezTo>
                  <a:pt x="1162935" y="2283333"/>
                  <a:pt x="1202295" y="2269581"/>
                  <a:pt x="1242129" y="2258674"/>
                </a:cubicBezTo>
                <a:cubicBezTo>
                  <a:pt x="1314683" y="2238757"/>
                  <a:pt x="1387712" y="2221211"/>
                  <a:pt x="1460266" y="2201294"/>
                </a:cubicBezTo>
                <a:cubicBezTo>
                  <a:pt x="1528079" y="2182326"/>
                  <a:pt x="1594943" y="2160038"/>
                  <a:pt x="1663229" y="2142018"/>
                </a:cubicBezTo>
                <a:cubicBezTo>
                  <a:pt x="1710176" y="2129688"/>
                  <a:pt x="1758072" y="2122101"/>
                  <a:pt x="1805967" y="2112142"/>
                </a:cubicBezTo>
                <a:cubicBezTo>
                  <a:pt x="1860976" y="2100287"/>
                  <a:pt x="1915510" y="2087483"/>
                  <a:pt x="1970519" y="2076576"/>
                </a:cubicBezTo>
                <a:cubicBezTo>
                  <a:pt x="2016517" y="2067566"/>
                  <a:pt x="2062990" y="2061401"/>
                  <a:pt x="2108989" y="2051917"/>
                </a:cubicBezTo>
                <a:cubicBezTo>
                  <a:pt x="2143607" y="2044804"/>
                  <a:pt x="2178224" y="2035794"/>
                  <a:pt x="2211419" y="2023939"/>
                </a:cubicBezTo>
                <a:cubicBezTo>
                  <a:pt x="2252675" y="2008764"/>
                  <a:pt x="2292509" y="1988847"/>
                  <a:pt x="2333291" y="1972249"/>
                </a:cubicBezTo>
                <a:cubicBezTo>
                  <a:pt x="2392568" y="1948539"/>
                  <a:pt x="2452793" y="1925777"/>
                  <a:pt x="2512544" y="1903489"/>
                </a:cubicBezTo>
                <a:cubicBezTo>
                  <a:pt x="2557594" y="1886891"/>
                  <a:pt x="2603118" y="1872665"/>
                  <a:pt x="2647694" y="1855119"/>
                </a:cubicBezTo>
                <a:cubicBezTo>
                  <a:pt x="2677095" y="1843738"/>
                  <a:pt x="2704600" y="1828089"/>
                  <a:pt x="2733527" y="1815285"/>
                </a:cubicBezTo>
                <a:cubicBezTo>
                  <a:pt x="2764350" y="1801533"/>
                  <a:pt x="2795174" y="1789203"/>
                  <a:pt x="2826472" y="1775926"/>
                </a:cubicBezTo>
                <a:cubicBezTo>
                  <a:pt x="2854451" y="1764070"/>
                  <a:pt x="2881955" y="1752689"/>
                  <a:pt x="2909934" y="1740360"/>
                </a:cubicBezTo>
                <a:cubicBezTo>
                  <a:pt x="2996715" y="1701948"/>
                  <a:pt x="3083021" y="1663063"/>
                  <a:pt x="3169802" y="1625600"/>
                </a:cubicBezTo>
                <a:cubicBezTo>
                  <a:pt x="3227656" y="1600941"/>
                  <a:pt x="3286458" y="1579127"/>
                  <a:pt x="3344312" y="1555891"/>
                </a:cubicBezTo>
                <a:cubicBezTo>
                  <a:pt x="3359013" y="1549726"/>
                  <a:pt x="3372765" y="1540242"/>
                  <a:pt x="3387466" y="1534077"/>
                </a:cubicBezTo>
                <a:cubicBezTo>
                  <a:pt x="3397424" y="1529809"/>
                  <a:pt x="3409279" y="1530758"/>
                  <a:pt x="3419238" y="1526490"/>
                </a:cubicBezTo>
                <a:cubicBezTo>
                  <a:pt x="3468556" y="1504676"/>
                  <a:pt x="3516926" y="1481914"/>
                  <a:pt x="3561976" y="1451090"/>
                </a:cubicBezTo>
                <a:cubicBezTo>
                  <a:pt x="3598016" y="1426905"/>
                  <a:pt x="3638798" y="1411256"/>
                  <a:pt x="3681477" y="1398927"/>
                </a:cubicBezTo>
                <a:cubicBezTo>
                  <a:pt x="3741228" y="1382329"/>
                  <a:pt x="3802876" y="1369051"/>
                  <a:pt x="3858358" y="1337753"/>
                </a:cubicBezTo>
                <a:cubicBezTo>
                  <a:pt x="3880172" y="1325424"/>
                  <a:pt x="3906254" y="1320207"/>
                  <a:pt x="3930439" y="1311197"/>
                </a:cubicBezTo>
                <a:cubicBezTo>
                  <a:pt x="3969798" y="1296497"/>
                  <a:pt x="4008684" y="1280848"/>
                  <a:pt x="4048043" y="1265673"/>
                </a:cubicBezTo>
                <a:cubicBezTo>
                  <a:pt x="4084558" y="1251447"/>
                  <a:pt x="4120598" y="1236746"/>
                  <a:pt x="4157112" y="1222520"/>
                </a:cubicBezTo>
                <a:cubicBezTo>
                  <a:pt x="4187462" y="1210664"/>
                  <a:pt x="4217337" y="1198809"/>
                  <a:pt x="4247687" y="1187428"/>
                </a:cubicBezTo>
                <a:cubicBezTo>
                  <a:pt x="4273769" y="1177469"/>
                  <a:pt x="4300325" y="1168459"/>
                  <a:pt x="4326406" y="1158501"/>
                </a:cubicBezTo>
                <a:cubicBezTo>
                  <a:pt x="4340633" y="1153285"/>
                  <a:pt x="4354859" y="1148068"/>
                  <a:pt x="4369085" y="1142852"/>
                </a:cubicBezTo>
                <a:cubicBezTo>
                  <a:pt x="4379518" y="1139058"/>
                  <a:pt x="4389476" y="1134316"/>
                  <a:pt x="4399909" y="1130522"/>
                </a:cubicBezTo>
                <a:cubicBezTo>
                  <a:pt x="4399435" y="1128626"/>
                  <a:pt x="4399435" y="1126729"/>
                  <a:pt x="4398961" y="1124358"/>
                </a:cubicBezTo>
                <a:cubicBezTo>
                  <a:pt x="4387579" y="1124358"/>
                  <a:pt x="4376199" y="1124358"/>
                  <a:pt x="4364343" y="1124358"/>
                </a:cubicBezTo>
                <a:cubicBezTo>
                  <a:pt x="4361498" y="1103492"/>
                  <a:pt x="4404177" y="1084998"/>
                  <a:pt x="4451124" y="1084050"/>
                </a:cubicBezTo>
                <a:cubicBezTo>
                  <a:pt x="4440217" y="1089740"/>
                  <a:pt x="4428836" y="1094008"/>
                  <a:pt x="4418878" y="1101121"/>
                </a:cubicBezTo>
                <a:cubicBezTo>
                  <a:pt x="4413661" y="1104915"/>
                  <a:pt x="4411290" y="1112977"/>
                  <a:pt x="4407971" y="1119141"/>
                </a:cubicBezTo>
                <a:cubicBezTo>
                  <a:pt x="4413187" y="1121512"/>
                  <a:pt x="4419352" y="1127677"/>
                  <a:pt x="4423620" y="1126255"/>
                </a:cubicBezTo>
                <a:cubicBezTo>
                  <a:pt x="4447805" y="1119141"/>
                  <a:pt x="4471989" y="1110131"/>
                  <a:pt x="4496174" y="1101595"/>
                </a:cubicBezTo>
                <a:cubicBezTo>
                  <a:pt x="4496174" y="1099699"/>
                  <a:pt x="4496174" y="1097328"/>
                  <a:pt x="4495700" y="1095431"/>
                </a:cubicBezTo>
                <a:cubicBezTo>
                  <a:pt x="4490010" y="1093534"/>
                  <a:pt x="4483845" y="1091637"/>
                  <a:pt x="4478154" y="1089740"/>
                </a:cubicBezTo>
                <a:cubicBezTo>
                  <a:pt x="4482896" y="1086895"/>
                  <a:pt x="4489535" y="1084998"/>
                  <a:pt x="4492381" y="1081204"/>
                </a:cubicBezTo>
                <a:cubicBezTo>
                  <a:pt x="4505658" y="1061762"/>
                  <a:pt x="4527472" y="1059865"/>
                  <a:pt x="4543121" y="1067452"/>
                </a:cubicBezTo>
                <a:cubicBezTo>
                  <a:pt x="4559719" y="1075040"/>
                  <a:pt x="4569203" y="1066978"/>
                  <a:pt x="4573945" y="1058916"/>
                </a:cubicBezTo>
                <a:cubicBezTo>
                  <a:pt x="4584852" y="1041371"/>
                  <a:pt x="4591491" y="1050381"/>
                  <a:pt x="4598130" y="1054648"/>
                </a:cubicBezTo>
                <a:cubicBezTo>
                  <a:pt x="4616624" y="1048484"/>
                  <a:pt x="4635592" y="1042319"/>
                  <a:pt x="4654087" y="1036154"/>
                </a:cubicBezTo>
                <a:cubicBezTo>
                  <a:pt x="4666416" y="1031886"/>
                  <a:pt x="4678272" y="1027618"/>
                  <a:pt x="4690601" y="1023825"/>
                </a:cubicBezTo>
                <a:cubicBezTo>
                  <a:pt x="4723322" y="1013866"/>
                  <a:pt x="4755094" y="1001062"/>
                  <a:pt x="4786392" y="986836"/>
                </a:cubicBezTo>
                <a:cubicBezTo>
                  <a:pt x="4802041" y="979723"/>
                  <a:pt x="4821010" y="981145"/>
                  <a:pt x="4837133" y="974507"/>
                </a:cubicBezTo>
                <a:cubicBezTo>
                  <a:pt x="4843298" y="972135"/>
                  <a:pt x="4845669" y="959332"/>
                  <a:pt x="4850411" y="949847"/>
                </a:cubicBezTo>
                <a:cubicBezTo>
                  <a:pt x="4839504" y="946054"/>
                  <a:pt x="4831917" y="944157"/>
                  <a:pt x="4827649" y="942260"/>
                </a:cubicBezTo>
                <a:cubicBezTo>
                  <a:pt x="4824803" y="929456"/>
                  <a:pt x="4822432" y="918075"/>
                  <a:pt x="4819587" y="904797"/>
                </a:cubicBezTo>
                <a:cubicBezTo>
                  <a:pt x="4832865" y="894365"/>
                  <a:pt x="4839504" y="878716"/>
                  <a:pt x="4827174" y="858324"/>
                </a:cubicBezTo>
                <a:cubicBezTo>
                  <a:pt x="4830968" y="857376"/>
                  <a:pt x="4834288" y="856428"/>
                  <a:pt x="4840927" y="854057"/>
                </a:cubicBezTo>
                <a:cubicBezTo>
                  <a:pt x="4806309" y="837933"/>
                  <a:pt x="4848514" y="821336"/>
                  <a:pt x="4840452" y="801893"/>
                </a:cubicBezTo>
                <a:cubicBezTo>
                  <a:pt x="4847091" y="808058"/>
                  <a:pt x="4853730" y="814697"/>
                  <a:pt x="4860369" y="820387"/>
                </a:cubicBezTo>
                <a:cubicBezTo>
                  <a:pt x="4868905" y="818965"/>
                  <a:pt x="4881709" y="812800"/>
                  <a:pt x="4889770" y="817068"/>
                </a:cubicBezTo>
                <a:cubicBezTo>
                  <a:pt x="4899729" y="821810"/>
                  <a:pt x="4905419" y="835088"/>
                  <a:pt x="4915852" y="848366"/>
                </a:cubicBezTo>
                <a:cubicBezTo>
                  <a:pt x="4917275" y="844572"/>
                  <a:pt x="4918698" y="839356"/>
                  <a:pt x="4920594" y="833665"/>
                </a:cubicBezTo>
                <a:cubicBezTo>
                  <a:pt x="4922965" y="834614"/>
                  <a:pt x="4924862" y="836037"/>
                  <a:pt x="4927233" y="836985"/>
                </a:cubicBezTo>
                <a:cubicBezTo>
                  <a:pt x="4926285" y="843624"/>
                  <a:pt x="4926759" y="850737"/>
                  <a:pt x="4923440" y="856428"/>
                </a:cubicBezTo>
                <a:cubicBezTo>
                  <a:pt x="4920594" y="861644"/>
                  <a:pt x="4913956" y="864963"/>
                  <a:pt x="4910636" y="867809"/>
                </a:cubicBezTo>
                <a:cubicBezTo>
                  <a:pt x="4904471" y="865438"/>
                  <a:pt x="4894038" y="858799"/>
                  <a:pt x="4891667" y="860696"/>
                </a:cubicBezTo>
                <a:cubicBezTo>
                  <a:pt x="4882657" y="868757"/>
                  <a:pt x="4869854" y="880138"/>
                  <a:pt x="4870802" y="889623"/>
                </a:cubicBezTo>
                <a:cubicBezTo>
                  <a:pt x="4872225" y="909539"/>
                  <a:pt x="4885977" y="923292"/>
                  <a:pt x="4909687" y="920921"/>
                </a:cubicBezTo>
                <a:cubicBezTo>
                  <a:pt x="4910162" y="922817"/>
                  <a:pt x="4910636" y="924240"/>
                  <a:pt x="4911110" y="926137"/>
                </a:cubicBezTo>
                <a:cubicBezTo>
                  <a:pt x="4894987" y="934673"/>
                  <a:pt x="4878390" y="943208"/>
                  <a:pt x="4862266" y="951744"/>
                </a:cubicBezTo>
                <a:cubicBezTo>
                  <a:pt x="4862740" y="953167"/>
                  <a:pt x="4863214" y="954590"/>
                  <a:pt x="4863689" y="955538"/>
                </a:cubicBezTo>
                <a:cubicBezTo>
                  <a:pt x="4893564" y="945105"/>
                  <a:pt x="4923914" y="935147"/>
                  <a:pt x="4953789" y="924714"/>
                </a:cubicBezTo>
                <a:cubicBezTo>
                  <a:pt x="4959954" y="922343"/>
                  <a:pt x="4965644" y="919498"/>
                  <a:pt x="4971809" y="917127"/>
                </a:cubicBezTo>
                <a:cubicBezTo>
                  <a:pt x="4971809" y="917127"/>
                  <a:pt x="4971809" y="915704"/>
                  <a:pt x="4971335" y="915230"/>
                </a:cubicBezTo>
                <a:cubicBezTo>
                  <a:pt x="4970386" y="914282"/>
                  <a:pt x="4968964" y="913807"/>
                  <a:pt x="4968015" y="913333"/>
                </a:cubicBezTo>
                <a:lnTo>
                  <a:pt x="4967541" y="913807"/>
                </a:lnTo>
                <a:cubicBezTo>
                  <a:pt x="5010220" y="914282"/>
                  <a:pt x="5047209" y="892468"/>
                  <a:pt x="5086094" y="880138"/>
                </a:cubicBezTo>
                <a:cubicBezTo>
                  <a:pt x="5133515" y="864963"/>
                  <a:pt x="5179040" y="844098"/>
                  <a:pt x="5226461" y="828923"/>
                </a:cubicBezTo>
                <a:cubicBezTo>
                  <a:pt x="5250172" y="821336"/>
                  <a:pt x="5276253" y="819913"/>
                  <a:pt x="5300913" y="814697"/>
                </a:cubicBezTo>
                <a:cubicBezTo>
                  <a:pt x="5309923" y="812800"/>
                  <a:pt x="5317984" y="805687"/>
                  <a:pt x="5326520" y="802367"/>
                </a:cubicBezTo>
                <a:cubicBezTo>
                  <a:pt x="5352127" y="792409"/>
                  <a:pt x="5377735" y="781976"/>
                  <a:pt x="5403817" y="772966"/>
                </a:cubicBezTo>
                <a:cubicBezTo>
                  <a:pt x="5437960" y="761585"/>
                  <a:pt x="5472577" y="751627"/>
                  <a:pt x="5507195" y="740720"/>
                </a:cubicBezTo>
                <a:cubicBezTo>
                  <a:pt x="5531854" y="732658"/>
                  <a:pt x="5556039" y="722226"/>
                  <a:pt x="5581172" y="714638"/>
                </a:cubicBezTo>
                <a:cubicBezTo>
                  <a:pt x="5588285" y="712267"/>
                  <a:pt x="5597295" y="715112"/>
                  <a:pt x="5607728" y="715587"/>
                </a:cubicBezTo>
                <a:cubicBezTo>
                  <a:pt x="5621006" y="689031"/>
                  <a:pt x="5652304" y="694247"/>
                  <a:pt x="5676489" y="684763"/>
                </a:cubicBezTo>
                <a:cubicBezTo>
                  <a:pt x="5714900" y="669588"/>
                  <a:pt x="5754734" y="657258"/>
                  <a:pt x="5794568" y="644929"/>
                </a:cubicBezTo>
                <a:cubicBezTo>
                  <a:pt x="5836773" y="631651"/>
                  <a:pt x="5879926" y="620270"/>
                  <a:pt x="5922605" y="607940"/>
                </a:cubicBezTo>
                <a:cubicBezTo>
                  <a:pt x="5938728" y="603198"/>
                  <a:pt x="5954377" y="598930"/>
                  <a:pt x="5970500" y="594188"/>
                </a:cubicBezTo>
                <a:cubicBezTo>
                  <a:pt x="6014602" y="580436"/>
                  <a:pt x="6058704" y="565735"/>
                  <a:pt x="6102806" y="552457"/>
                </a:cubicBezTo>
                <a:cubicBezTo>
                  <a:pt x="6117032" y="548190"/>
                  <a:pt x="6132681" y="546767"/>
                  <a:pt x="6147382" y="543922"/>
                </a:cubicBezTo>
                <a:cubicBezTo>
                  <a:pt x="6152598" y="542973"/>
                  <a:pt x="6157814" y="540602"/>
                  <a:pt x="6163030" y="538231"/>
                </a:cubicBezTo>
                <a:cubicBezTo>
                  <a:pt x="6168247" y="536334"/>
                  <a:pt x="6172515" y="532541"/>
                  <a:pt x="6177731" y="531592"/>
                </a:cubicBezTo>
                <a:cubicBezTo>
                  <a:pt x="6192432" y="528747"/>
                  <a:pt x="6207606" y="526850"/>
                  <a:pt x="6222307" y="524953"/>
                </a:cubicBezTo>
                <a:cubicBezTo>
                  <a:pt x="6221833" y="529221"/>
                  <a:pt x="6220885" y="534437"/>
                  <a:pt x="6219936" y="540128"/>
                </a:cubicBezTo>
                <a:cubicBezTo>
                  <a:pt x="6225627" y="540602"/>
                  <a:pt x="6231317" y="541551"/>
                  <a:pt x="6237008" y="541076"/>
                </a:cubicBezTo>
                <a:cubicBezTo>
                  <a:pt x="6246492" y="540602"/>
                  <a:pt x="6258822" y="533015"/>
                  <a:pt x="6262141" y="554829"/>
                </a:cubicBezTo>
                <a:cubicBezTo>
                  <a:pt x="6270203" y="541551"/>
                  <a:pt x="6276367" y="531118"/>
                  <a:pt x="6282532" y="520685"/>
                </a:cubicBezTo>
                <a:cubicBezTo>
                  <a:pt x="6284429" y="521159"/>
                  <a:pt x="6286800" y="521634"/>
                  <a:pt x="6288697" y="522582"/>
                </a:cubicBezTo>
                <a:cubicBezTo>
                  <a:pt x="6285852" y="530170"/>
                  <a:pt x="6282532" y="537757"/>
                  <a:pt x="6280635" y="545344"/>
                </a:cubicBezTo>
                <a:cubicBezTo>
                  <a:pt x="6279212" y="550086"/>
                  <a:pt x="6281584" y="556251"/>
                  <a:pt x="6280635" y="560993"/>
                </a:cubicBezTo>
                <a:cubicBezTo>
                  <a:pt x="6277790" y="572374"/>
                  <a:pt x="6277316" y="588972"/>
                  <a:pt x="6269728" y="593714"/>
                </a:cubicBezTo>
                <a:cubicBezTo>
                  <a:pt x="6255502" y="602724"/>
                  <a:pt x="6243647" y="619796"/>
                  <a:pt x="6220885" y="614579"/>
                </a:cubicBezTo>
                <a:cubicBezTo>
                  <a:pt x="6215194" y="613157"/>
                  <a:pt x="6206184" y="628331"/>
                  <a:pt x="6198122" y="635919"/>
                </a:cubicBezTo>
                <a:cubicBezTo>
                  <a:pt x="6188638" y="629280"/>
                  <a:pt x="6178206" y="622167"/>
                  <a:pt x="6166824" y="614579"/>
                </a:cubicBezTo>
                <a:cubicBezTo>
                  <a:pt x="6131258" y="647774"/>
                  <a:pt x="6081940" y="634496"/>
                  <a:pt x="6035942" y="647774"/>
                </a:cubicBezTo>
                <a:cubicBezTo>
                  <a:pt x="6033571" y="651094"/>
                  <a:pt x="6029303" y="662949"/>
                  <a:pt x="6021715" y="665794"/>
                </a:cubicBezTo>
                <a:cubicBezTo>
                  <a:pt x="6014128" y="668640"/>
                  <a:pt x="6003221" y="663423"/>
                  <a:pt x="5993263" y="661526"/>
                </a:cubicBezTo>
                <a:cubicBezTo>
                  <a:pt x="5993263" y="659630"/>
                  <a:pt x="5993263" y="657258"/>
                  <a:pt x="5992789" y="655362"/>
                </a:cubicBezTo>
                <a:cubicBezTo>
                  <a:pt x="5979985" y="663423"/>
                  <a:pt x="5967181" y="670536"/>
                  <a:pt x="5955326" y="679546"/>
                </a:cubicBezTo>
                <a:cubicBezTo>
                  <a:pt x="5941099" y="690453"/>
                  <a:pt x="5916915" y="688082"/>
                  <a:pt x="5904111" y="672907"/>
                </a:cubicBezTo>
                <a:cubicBezTo>
                  <a:pt x="5895100" y="679546"/>
                  <a:pt x="5886565" y="686185"/>
                  <a:pt x="5877555" y="692824"/>
                </a:cubicBezTo>
                <a:cubicBezTo>
                  <a:pt x="5878503" y="697567"/>
                  <a:pt x="5879452" y="702783"/>
                  <a:pt x="5880400" y="707051"/>
                </a:cubicBezTo>
                <a:cubicBezTo>
                  <a:pt x="5826340" y="711319"/>
                  <a:pt x="5782712" y="739771"/>
                  <a:pt x="5730075" y="759214"/>
                </a:cubicBezTo>
                <a:cubicBezTo>
                  <a:pt x="5731023" y="751152"/>
                  <a:pt x="5731497" y="743565"/>
                  <a:pt x="5732446" y="734555"/>
                </a:cubicBezTo>
                <a:cubicBezTo>
                  <a:pt x="5730075" y="735029"/>
                  <a:pt x="5725807" y="735504"/>
                  <a:pt x="5722488" y="737400"/>
                </a:cubicBezTo>
                <a:cubicBezTo>
                  <a:pt x="5708261" y="744514"/>
                  <a:pt x="5693560" y="750204"/>
                  <a:pt x="5680757" y="759214"/>
                </a:cubicBezTo>
                <a:cubicBezTo>
                  <a:pt x="5672695" y="764905"/>
                  <a:pt x="5667478" y="774863"/>
                  <a:pt x="5659891" y="784822"/>
                </a:cubicBezTo>
                <a:cubicBezTo>
                  <a:pt x="5659891" y="775812"/>
                  <a:pt x="5659891" y="765379"/>
                  <a:pt x="5659891" y="752575"/>
                </a:cubicBezTo>
                <a:cubicBezTo>
                  <a:pt x="5637129" y="747833"/>
                  <a:pt x="5616738" y="760637"/>
                  <a:pt x="5598244" y="771544"/>
                </a:cubicBezTo>
                <a:cubicBezTo>
                  <a:pt x="5581646" y="781028"/>
                  <a:pt x="5572162" y="801419"/>
                  <a:pt x="5556039" y="813274"/>
                </a:cubicBezTo>
                <a:cubicBezTo>
                  <a:pt x="5547029" y="819913"/>
                  <a:pt x="5531854" y="817542"/>
                  <a:pt x="5513834" y="819913"/>
                </a:cubicBezTo>
                <a:cubicBezTo>
                  <a:pt x="5519524" y="812326"/>
                  <a:pt x="5521896" y="809955"/>
                  <a:pt x="5524741" y="805687"/>
                </a:cubicBezTo>
                <a:cubicBezTo>
                  <a:pt x="5504824" y="793357"/>
                  <a:pt x="5496762" y="811852"/>
                  <a:pt x="5489649" y="820862"/>
                </a:cubicBezTo>
                <a:cubicBezTo>
                  <a:pt x="5480639" y="831769"/>
                  <a:pt x="5473051" y="840304"/>
                  <a:pt x="5458351" y="840779"/>
                </a:cubicBezTo>
                <a:cubicBezTo>
                  <a:pt x="5451712" y="841253"/>
                  <a:pt x="5445547" y="845995"/>
                  <a:pt x="5437960" y="849314"/>
                </a:cubicBezTo>
                <a:cubicBezTo>
                  <a:pt x="5435589" y="842675"/>
                  <a:pt x="5433218" y="836511"/>
                  <a:pt x="5430847" y="828449"/>
                </a:cubicBezTo>
                <a:cubicBezTo>
                  <a:pt x="5415198" y="834614"/>
                  <a:pt x="5400023" y="840304"/>
                  <a:pt x="5385322" y="845995"/>
                </a:cubicBezTo>
                <a:cubicBezTo>
                  <a:pt x="5385322" y="847892"/>
                  <a:pt x="5385322" y="849789"/>
                  <a:pt x="5385797" y="850263"/>
                </a:cubicBezTo>
                <a:cubicBezTo>
                  <a:pt x="5410930" y="864963"/>
                  <a:pt x="5410930" y="864963"/>
                  <a:pt x="5392910" y="903375"/>
                </a:cubicBezTo>
                <a:cubicBezTo>
                  <a:pt x="5391961" y="905746"/>
                  <a:pt x="5390539" y="908117"/>
                  <a:pt x="5389116" y="910488"/>
                </a:cubicBezTo>
                <a:cubicBezTo>
                  <a:pt x="5395281" y="916653"/>
                  <a:pt x="5401445" y="922343"/>
                  <a:pt x="5407136" y="928508"/>
                </a:cubicBezTo>
                <a:cubicBezTo>
                  <a:pt x="5390064" y="911911"/>
                  <a:pt x="5376313" y="936095"/>
                  <a:pt x="5359715" y="938466"/>
                </a:cubicBezTo>
                <a:cubicBezTo>
                  <a:pt x="5365405" y="915704"/>
                  <a:pt x="5365405" y="915704"/>
                  <a:pt x="5338376" y="917127"/>
                </a:cubicBezTo>
                <a:cubicBezTo>
                  <a:pt x="5341221" y="907168"/>
                  <a:pt x="5343592" y="898158"/>
                  <a:pt x="5347860" y="882984"/>
                </a:cubicBezTo>
                <a:cubicBezTo>
                  <a:pt x="5357344" y="896261"/>
                  <a:pt x="5362560" y="903375"/>
                  <a:pt x="5367777" y="910962"/>
                </a:cubicBezTo>
                <a:cubicBezTo>
                  <a:pt x="5368725" y="910488"/>
                  <a:pt x="5369673" y="910014"/>
                  <a:pt x="5371096" y="909539"/>
                </a:cubicBezTo>
                <a:cubicBezTo>
                  <a:pt x="5366828" y="900055"/>
                  <a:pt x="5362560" y="890097"/>
                  <a:pt x="5358766" y="880612"/>
                </a:cubicBezTo>
                <a:cubicBezTo>
                  <a:pt x="5349756" y="883458"/>
                  <a:pt x="5342643" y="885829"/>
                  <a:pt x="5335056" y="888200"/>
                </a:cubicBezTo>
                <a:cubicBezTo>
                  <a:pt x="5331262" y="880612"/>
                  <a:pt x="5336953" y="861644"/>
                  <a:pt x="5316561" y="867809"/>
                </a:cubicBezTo>
                <a:cubicBezTo>
                  <a:pt x="5324149" y="892942"/>
                  <a:pt x="5344540" y="913807"/>
                  <a:pt x="5334582" y="943683"/>
                </a:cubicBezTo>
                <a:cubicBezTo>
                  <a:pt x="5338376" y="938941"/>
                  <a:pt x="5342643" y="934198"/>
                  <a:pt x="5346437" y="929456"/>
                </a:cubicBezTo>
                <a:cubicBezTo>
                  <a:pt x="5351179" y="932776"/>
                  <a:pt x="5355447" y="935621"/>
                  <a:pt x="5359715" y="938466"/>
                </a:cubicBezTo>
                <a:close/>
                <a:moveTo>
                  <a:pt x="7674820" y="629754"/>
                </a:moveTo>
                <a:cubicBezTo>
                  <a:pt x="7684304" y="624538"/>
                  <a:pt x="7693788" y="619321"/>
                  <a:pt x="7703272" y="614105"/>
                </a:cubicBezTo>
                <a:cubicBezTo>
                  <a:pt x="7701375" y="609363"/>
                  <a:pt x="7699953" y="605095"/>
                  <a:pt x="7699004" y="602724"/>
                </a:cubicBezTo>
                <a:cubicBezTo>
                  <a:pt x="7704221" y="600827"/>
                  <a:pt x="7709912" y="599879"/>
                  <a:pt x="7713231" y="597033"/>
                </a:cubicBezTo>
                <a:cubicBezTo>
                  <a:pt x="7715128" y="595611"/>
                  <a:pt x="7715602" y="588498"/>
                  <a:pt x="7714180" y="587075"/>
                </a:cubicBezTo>
                <a:cubicBezTo>
                  <a:pt x="7708489" y="581859"/>
                  <a:pt x="7700901" y="574271"/>
                  <a:pt x="7695211" y="574745"/>
                </a:cubicBezTo>
                <a:cubicBezTo>
                  <a:pt x="7665810" y="578065"/>
                  <a:pt x="7639254" y="593714"/>
                  <a:pt x="7608904" y="595137"/>
                </a:cubicBezTo>
                <a:cubicBezTo>
                  <a:pt x="7590410" y="596085"/>
                  <a:pt x="7589461" y="616002"/>
                  <a:pt x="7579029" y="624064"/>
                </a:cubicBezTo>
                <a:cubicBezTo>
                  <a:pt x="7560535" y="638290"/>
                  <a:pt x="7583771" y="647774"/>
                  <a:pt x="7580925" y="659630"/>
                </a:cubicBezTo>
                <a:cubicBezTo>
                  <a:pt x="7589936" y="659155"/>
                  <a:pt x="7598946" y="659155"/>
                  <a:pt x="7607956" y="657733"/>
                </a:cubicBezTo>
                <a:cubicBezTo>
                  <a:pt x="7611275" y="657258"/>
                  <a:pt x="7614595" y="653939"/>
                  <a:pt x="7617914" y="652516"/>
                </a:cubicBezTo>
                <a:cubicBezTo>
                  <a:pt x="7636883" y="644455"/>
                  <a:pt x="7656325" y="636867"/>
                  <a:pt x="7675294" y="628806"/>
                </a:cubicBezTo>
                <a:cubicBezTo>
                  <a:pt x="7675294" y="629280"/>
                  <a:pt x="7674820" y="629754"/>
                  <a:pt x="7674820" y="629754"/>
                </a:cubicBezTo>
                <a:close/>
                <a:moveTo>
                  <a:pt x="7365633" y="713215"/>
                </a:moveTo>
                <a:cubicBezTo>
                  <a:pt x="7362788" y="711319"/>
                  <a:pt x="7357571" y="709422"/>
                  <a:pt x="7357571" y="707525"/>
                </a:cubicBezTo>
                <a:cubicBezTo>
                  <a:pt x="7358046" y="681443"/>
                  <a:pt x="7345242" y="688556"/>
                  <a:pt x="7331490" y="696618"/>
                </a:cubicBezTo>
                <a:cubicBezTo>
                  <a:pt x="7333387" y="701360"/>
                  <a:pt x="7335284" y="705628"/>
                  <a:pt x="7337181" y="710370"/>
                </a:cubicBezTo>
                <a:cubicBezTo>
                  <a:pt x="7330068" y="712741"/>
                  <a:pt x="7324851" y="714638"/>
                  <a:pt x="7318686" y="717009"/>
                </a:cubicBezTo>
                <a:cubicBezTo>
                  <a:pt x="7313470" y="706577"/>
                  <a:pt x="7310624" y="694721"/>
                  <a:pt x="7303037" y="689031"/>
                </a:cubicBezTo>
                <a:cubicBezTo>
                  <a:pt x="7296398" y="683814"/>
                  <a:pt x="7284069" y="685237"/>
                  <a:pt x="7273636" y="683814"/>
                </a:cubicBezTo>
                <a:cubicBezTo>
                  <a:pt x="7274110" y="688082"/>
                  <a:pt x="7274110" y="693773"/>
                  <a:pt x="7274584" y="696618"/>
                </a:cubicBezTo>
                <a:cubicBezTo>
                  <a:pt x="7262729" y="692350"/>
                  <a:pt x="7251822" y="685237"/>
                  <a:pt x="7240915" y="685711"/>
                </a:cubicBezTo>
                <a:cubicBezTo>
                  <a:pt x="7229534" y="686660"/>
                  <a:pt x="7219102" y="695195"/>
                  <a:pt x="7208195" y="700412"/>
                </a:cubicBezTo>
                <a:cubicBezTo>
                  <a:pt x="7208195" y="700886"/>
                  <a:pt x="7208669" y="701834"/>
                  <a:pt x="7208669" y="702309"/>
                </a:cubicBezTo>
                <a:cubicBezTo>
                  <a:pt x="7192546" y="708473"/>
                  <a:pt x="7176423" y="715112"/>
                  <a:pt x="7155083" y="723174"/>
                </a:cubicBezTo>
                <a:cubicBezTo>
                  <a:pt x="7166464" y="727442"/>
                  <a:pt x="7175000" y="729339"/>
                  <a:pt x="7181639" y="733607"/>
                </a:cubicBezTo>
                <a:cubicBezTo>
                  <a:pt x="7204875" y="750678"/>
                  <a:pt x="7227637" y="757791"/>
                  <a:pt x="7252771" y="736926"/>
                </a:cubicBezTo>
                <a:cubicBezTo>
                  <a:pt x="7256090" y="734081"/>
                  <a:pt x="7263678" y="735978"/>
                  <a:pt x="7268894" y="735504"/>
                </a:cubicBezTo>
                <a:cubicBezTo>
                  <a:pt x="7280275" y="735029"/>
                  <a:pt x="7291656" y="735504"/>
                  <a:pt x="7303037" y="734081"/>
                </a:cubicBezTo>
                <a:cubicBezTo>
                  <a:pt x="7321057" y="731710"/>
                  <a:pt x="7339077" y="728390"/>
                  <a:pt x="7356623" y="724122"/>
                </a:cubicBezTo>
                <a:cubicBezTo>
                  <a:pt x="7360417" y="723174"/>
                  <a:pt x="7362314" y="716535"/>
                  <a:pt x="7365633" y="713215"/>
                </a:cubicBezTo>
                <a:cubicBezTo>
                  <a:pt x="7380808" y="712741"/>
                  <a:pt x="7396457" y="712741"/>
                  <a:pt x="7413529" y="712741"/>
                </a:cubicBezTo>
                <a:cubicBezTo>
                  <a:pt x="7417797" y="698989"/>
                  <a:pt x="7422064" y="686660"/>
                  <a:pt x="7427281" y="671011"/>
                </a:cubicBezTo>
                <a:cubicBezTo>
                  <a:pt x="7432497" y="672433"/>
                  <a:pt x="7441033" y="677650"/>
                  <a:pt x="7448146" y="676227"/>
                </a:cubicBezTo>
                <a:cubicBezTo>
                  <a:pt x="7457630" y="674330"/>
                  <a:pt x="7466166" y="667691"/>
                  <a:pt x="7475176" y="663423"/>
                </a:cubicBezTo>
                <a:cubicBezTo>
                  <a:pt x="7476599" y="664372"/>
                  <a:pt x="7477547" y="665320"/>
                  <a:pt x="7478970" y="666268"/>
                </a:cubicBezTo>
                <a:cubicBezTo>
                  <a:pt x="7474228" y="675753"/>
                  <a:pt x="7469011" y="684763"/>
                  <a:pt x="7464269" y="693773"/>
                </a:cubicBezTo>
                <a:cubicBezTo>
                  <a:pt x="7479919" y="690453"/>
                  <a:pt x="7479919" y="690453"/>
                  <a:pt x="7482290" y="660578"/>
                </a:cubicBezTo>
                <a:cubicBezTo>
                  <a:pt x="7488929" y="657733"/>
                  <a:pt x="7495567" y="654887"/>
                  <a:pt x="7503629" y="651568"/>
                </a:cubicBezTo>
                <a:cubicBezTo>
                  <a:pt x="7498887" y="647300"/>
                  <a:pt x="7496516" y="644929"/>
                  <a:pt x="7493196" y="641609"/>
                </a:cubicBezTo>
                <a:cubicBezTo>
                  <a:pt x="7500309" y="638764"/>
                  <a:pt x="7505526" y="636393"/>
                  <a:pt x="7511216" y="634022"/>
                </a:cubicBezTo>
                <a:cubicBezTo>
                  <a:pt x="7510268" y="632125"/>
                  <a:pt x="7509319" y="629754"/>
                  <a:pt x="7508845" y="627857"/>
                </a:cubicBezTo>
                <a:cubicBezTo>
                  <a:pt x="7493671" y="643032"/>
                  <a:pt x="7469485" y="631651"/>
                  <a:pt x="7455259" y="651568"/>
                </a:cubicBezTo>
                <a:cubicBezTo>
                  <a:pt x="7451940" y="656310"/>
                  <a:pt x="7431074" y="651094"/>
                  <a:pt x="7430126" y="653939"/>
                </a:cubicBezTo>
                <a:cubicBezTo>
                  <a:pt x="7424435" y="672433"/>
                  <a:pt x="7409261" y="662949"/>
                  <a:pt x="7399302" y="665794"/>
                </a:cubicBezTo>
                <a:cubicBezTo>
                  <a:pt x="7391715" y="668165"/>
                  <a:pt x="7381756" y="663897"/>
                  <a:pt x="7378437" y="662949"/>
                </a:cubicBezTo>
                <a:cubicBezTo>
                  <a:pt x="7372747" y="682866"/>
                  <a:pt x="7368953" y="698041"/>
                  <a:pt x="7365633" y="713215"/>
                </a:cubicBezTo>
                <a:close/>
                <a:moveTo>
                  <a:pt x="10889031" y="380318"/>
                </a:moveTo>
                <a:cubicBezTo>
                  <a:pt x="10886185" y="380318"/>
                  <a:pt x="10882866" y="380318"/>
                  <a:pt x="10880020" y="380318"/>
                </a:cubicBezTo>
                <a:cubicBezTo>
                  <a:pt x="10864846" y="385060"/>
                  <a:pt x="10840662" y="370834"/>
                  <a:pt x="10838764" y="407348"/>
                </a:cubicBezTo>
                <a:cubicBezTo>
                  <a:pt x="10833074" y="392174"/>
                  <a:pt x="10829280" y="383164"/>
                  <a:pt x="10825012" y="371783"/>
                </a:cubicBezTo>
                <a:cubicBezTo>
                  <a:pt x="10822167" y="377473"/>
                  <a:pt x="10820270" y="380318"/>
                  <a:pt x="10818847" y="382689"/>
                </a:cubicBezTo>
                <a:cubicBezTo>
                  <a:pt x="10813157" y="378896"/>
                  <a:pt x="10807940" y="374628"/>
                  <a:pt x="10799404" y="368937"/>
                </a:cubicBezTo>
                <a:cubicBezTo>
                  <a:pt x="10807467" y="367515"/>
                  <a:pt x="10811734" y="367040"/>
                  <a:pt x="10817425" y="366092"/>
                </a:cubicBezTo>
                <a:cubicBezTo>
                  <a:pt x="10793714" y="347598"/>
                  <a:pt x="10787075" y="348072"/>
                  <a:pt x="10783756" y="366092"/>
                </a:cubicBezTo>
                <a:cubicBezTo>
                  <a:pt x="10774272" y="363721"/>
                  <a:pt x="10764313" y="361350"/>
                  <a:pt x="10754354" y="358505"/>
                </a:cubicBezTo>
                <a:cubicBezTo>
                  <a:pt x="10753881" y="360876"/>
                  <a:pt x="10752932" y="362773"/>
                  <a:pt x="10752458" y="365144"/>
                </a:cubicBezTo>
                <a:cubicBezTo>
                  <a:pt x="10754829" y="368463"/>
                  <a:pt x="10757200" y="372257"/>
                  <a:pt x="10759571" y="375102"/>
                </a:cubicBezTo>
                <a:cubicBezTo>
                  <a:pt x="10728747" y="387906"/>
                  <a:pt x="10698871" y="399761"/>
                  <a:pt x="10667574" y="413039"/>
                </a:cubicBezTo>
                <a:cubicBezTo>
                  <a:pt x="10668048" y="408297"/>
                  <a:pt x="10668522" y="407348"/>
                  <a:pt x="10668522" y="405926"/>
                </a:cubicBezTo>
                <a:cubicBezTo>
                  <a:pt x="10669945" y="391699"/>
                  <a:pt x="10690335" y="381741"/>
                  <a:pt x="10676584" y="362773"/>
                </a:cubicBezTo>
                <a:cubicBezTo>
                  <a:pt x="10672790" y="357556"/>
                  <a:pt x="10679903" y="341433"/>
                  <a:pt x="10686543" y="333846"/>
                </a:cubicBezTo>
                <a:cubicBezTo>
                  <a:pt x="10689862" y="329578"/>
                  <a:pt x="10702665" y="332897"/>
                  <a:pt x="10714995" y="332897"/>
                </a:cubicBezTo>
                <a:cubicBezTo>
                  <a:pt x="10715469" y="331949"/>
                  <a:pt x="10719263" y="326732"/>
                  <a:pt x="10721159" y="323887"/>
                </a:cubicBezTo>
                <a:cubicBezTo>
                  <a:pt x="10755777" y="329103"/>
                  <a:pt x="10786601" y="340959"/>
                  <a:pt x="10819796" y="332423"/>
                </a:cubicBezTo>
                <a:cubicBezTo>
                  <a:pt x="10825486" y="331000"/>
                  <a:pt x="10830228" y="324361"/>
                  <a:pt x="10835920" y="323413"/>
                </a:cubicBezTo>
                <a:cubicBezTo>
                  <a:pt x="10849671" y="321042"/>
                  <a:pt x="10866269" y="325784"/>
                  <a:pt x="10869114" y="303970"/>
                </a:cubicBezTo>
                <a:cubicBezTo>
                  <a:pt x="10869588" y="301599"/>
                  <a:pt x="10879547" y="298280"/>
                  <a:pt x="10884289" y="299228"/>
                </a:cubicBezTo>
                <a:cubicBezTo>
                  <a:pt x="10902309" y="303970"/>
                  <a:pt x="10918432" y="306815"/>
                  <a:pt x="10937875" y="301599"/>
                </a:cubicBezTo>
                <a:cubicBezTo>
                  <a:pt x="10958265" y="296383"/>
                  <a:pt x="10962534" y="297805"/>
                  <a:pt x="10955894" y="274095"/>
                </a:cubicBezTo>
                <a:cubicBezTo>
                  <a:pt x="10931236" y="275517"/>
                  <a:pt x="10905629" y="275992"/>
                  <a:pt x="10880495" y="277888"/>
                </a:cubicBezTo>
                <a:cubicBezTo>
                  <a:pt x="10863423" y="279311"/>
                  <a:pt x="10843506" y="289744"/>
                  <a:pt x="10829755" y="284053"/>
                </a:cubicBezTo>
                <a:cubicBezTo>
                  <a:pt x="10806517" y="274095"/>
                  <a:pt x="10785178" y="284053"/>
                  <a:pt x="10764788" y="285476"/>
                </a:cubicBezTo>
                <a:cubicBezTo>
                  <a:pt x="10740128" y="286899"/>
                  <a:pt x="10715469" y="296857"/>
                  <a:pt x="10688914" y="295909"/>
                </a:cubicBezTo>
                <a:cubicBezTo>
                  <a:pt x="10677532" y="295434"/>
                  <a:pt x="10665677" y="303496"/>
                  <a:pt x="10653348" y="307764"/>
                </a:cubicBezTo>
                <a:cubicBezTo>
                  <a:pt x="10651450" y="301599"/>
                  <a:pt x="10650502" y="296857"/>
                  <a:pt x="10648131" y="287847"/>
                </a:cubicBezTo>
                <a:cubicBezTo>
                  <a:pt x="10641492" y="296383"/>
                  <a:pt x="10637224" y="302548"/>
                  <a:pt x="10631534" y="310135"/>
                </a:cubicBezTo>
                <a:cubicBezTo>
                  <a:pt x="10629162" y="294960"/>
                  <a:pt x="10624895" y="285476"/>
                  <a:pt x="10609246" y="297805"/>
                </a:cubicBezTo>
                <a:cubicBezTo>
                  <a:pt x="10604977" y="301125"/>
                  <a:pt x="10595968" y="299702"/>
                  <a:pt x="10589329" y="299228"/>
                </a:cubicBezTo>
                <a:cubicBezTo>
                  <a:pt x="10559453" y="297331"/>
                  <a:pt x="10532424" y="304444"/>
                  <a:pt x="10509661" y="323887"/>
                </a:cubicBezTo>
                <a:cubicBezTo>
                  <a:pt x="10493064" y="306341"/>
                  <a:pt x="10472198" y="308712"/>
                  <a:pt x="10459394" y="330526"/>
                </a:cubicBezTo>
                <a:cubicBezTo>
                  <a:pt x="10457498" y="325310"/>
                  <a:pt x="10455600" y="320568"/>
                  <a:pt x="10454179" y="316774"/>
                </a:cubicBezTo>
                <a:cubicBezTo>
                  <a:pt x="10430941" y="319145"/>
                  <a:pt x="10409128" y="321516"/>
                  <a:pt x="10387314" y="324361"/>
                </a:cubicBezTo>
                <a:cubicBezTo>
                  <a:pt x="10374511" y="325784"/>
                  <a:pt x="10362181" y="328155"/>
                  <a:pt x="10349852" y="330526"/>
                </a:cubicBezTo>
                <a:cubicBezTo>
                  <a:pt x="10327089" y="335268"/>
                  <a:pt x="10304327" y="340485"/>
                  <a:pt x="10281565" y="345227"/>
                </a:cubicBezTo>
                <a:cubicBezTo>
                  <a:pt x="10253112" y="351391"/>
                  <a:pt x="10224186" y="356134"/>
                  <a:pt x="10195733" y="362773"/>
                </a:cubicBezTo>
                <a:cubicBezTo>
                  <a:pt x="10170125" y="368463"/>
                  <a:pt x="10144518" y="375576"/>
                  <a:pt x="10116538" y="382689"/>
                </a:cubicBezTo>
                <a:cubicBezTo>
                  <a:pt x="10105158" y="413513"/>
                  <a:pt x="10091880" y="441492"/>
                  <a:pt x="10054417" y="433430"/>
                </a:cubicBezTo>
                <a:cubicBezTo>
                  <a:pt x="10047304" y="432008"/>
                  <a:pt x="10027861" y="440069"/>
                  <a:pt x="10031180" y="422523"/>
                </a:cubicBezTo>
                <a:cubicBezTo>
                  <a:pt x="10016954" y="414462"/>
                  <a:pt x="10004150" y="407348"/>
                  <a:pt x="9990399" y="399761"/>
                </a:cubicBezTo>
                <a:cubicBezTo>
                  <a:pt x="9989450" y="403081"/>
                  <a:pt x="9988501" y="406874"/>
                  <a:pt x="9988028" y="409245"/>
                </a:cubicBezTo>
                <a:cubicBezTo>
                  <a:pt x="9976646" y="409245"/>
                  <a:pt x="9966688" y="407823"/>
                  <a:pt x="9957677" y="409720"/>
                </a:cubicBezTo>
                <a:cubicBezTo>
                  <a:pt x="9933493" y="414462"/>
                  <a:pt x="9909308" y="420626"/>
                  <a:pt x="9885124" y="426791"/>
                </a:cubicBezTo>
                <a:cubicBezTo>
                  <a:pt x="9869000" y="430585"/>
                  <a:pt x="9852877" y="434853"/>
                  <a:pt x="9837228" y="439121"/>
                </a:cubicBezTo>
                <a:cubicBezTo>
                  <a:pt x="9824424" y="442914"/>
                  <a:pt x="9812094" y="449553"/>
                  <a:pt x="9799291" y="450502"/>
                </a:cubicBezTo>
                <a:cubicBezTo>
                  <a:pt x="9779848" y="452399"/>
                  <a:pt x="9774157" y="458089"/>
                  <a:pt x="9781271" y="475635"/>
                </a:cubicBezTo>
                <a:cubicBezTo>
                  <a:pt x="9779374" y="476109"/>
                  <a:pt x="9777003" y="477058"/>
                  <a:pt x="9775580" y="476583"/>
                </a:cubicBezTo>
                <a:cubicBezTo>
                  <a:pt x="9773684" y="476109"/>
                  <a:pt x="9771313" y="474212"/>
                  <a:pt x="9771313" y="472790"/>
                </a:cubicBezTo>
                <a:cubicBezTo>
                  <a:pt x="9763725" y="443389"/>
                  <a:pt x="9746653" y="458563"/>
                  <a:pt x="9732426" y="464728"/>
                </a:cubicBezTo>
                <a:cubicBezTo>
                  <a:pt x="9724840" y="468048"/>
                  <a:pt x="9717727" y="473264"/>
                  <a:pt x="9710139" y="476109"/>
                </a:cubicBezTo>
                <a:cubicBezTo>
                  <a:pt x="9703974" y="478480"/>
                  <a:pt x="9696387" y="479903"/>
                  <a:pt x="9690696" y="478480"/>
                </a:cubicBezTo>
                <a:cubicBezTo>
                  <a:pt x="9682161" y="476109"/>
                  <a:pt x="9663666" y="477058"/>
                  <a:pt x="9661769" y="484645"/>
                </a:cubicBezTo>
                <a:cubicBezTo>
                  <a:pt x="9659398" y="492707"/>
                  <a:pt x="9662717" y="502665"/>
                  <a:pt x="9664140" y="516892"/>
                </a:cubicBezTo>
                <a:cubicBezTo>
                  <a:pt x="9655604" y="514995"/>
                  <a:pt x="9645172" y="512624"/>
                  <a:pt x="9631894" y="509778"/>
                </a:cubicBezTo>
                <a:cubicBezTo>
                  <a:pt x="9638533" y="503139"/>
                  <a:pt x="9642327" y="500294"/>
                  <a:pt x="9649440" y="493181"/>
                </a:cubicBezTo>
                <a:cubicBezTo>
                  <a:pt x="9638059" y="495078"/>
                  <a:pt x="9632368" y="496500"/>
                  <a:pt x="9625729" y="497449"/>
                </a:cubicBezTo>
                <a:cubicBezTo>
                  <a:pt x="9624780" y="491758"/>
                  <a:pt x="9623832" y="486542"/>
                  <a:pt x="9621935" y="478955"/>
                </a:cubicBezTo>
                <a:cubicBezTo>
                  <a:pt x="9594905" y="491758"/>
                  <a:pt x="9568824" y="504562"/>
                  <a:pt x="9542742" y="516892"/>
                </a:cubicBezTo>
                <a:cubicBezTo>
                  <a:pt x="9540845" y="510253"/>
                  <a:pt x="9541319" y="508356"/>
                  <a:pt x="9542268" y="506933"/>
                </a:cubicBezTo>
                <a:cubicBezTo>
                  <a:pt x="9542742" y="505510"/>
                  <a:pt x="9543690" y="504562"/>
                  <a:pt x="9544164" y="503139"/>
                </a:cubicBezTo>
                <a:cubicBezTo>
                  <a:pt x="9529938" y="514995"/>
                  <a:pt x="9517609" y="524005"/>
                  <a:pt x="9502434" y="506459"/>
                </a:cubicBezTo>
                <a:cubicBezTo>
                  <a:pt x="9496269" y="514995"/>
                  <a:pt x="9489630" y="523056"/>
                  <a:pt x="9483466" y="531592"/>
                </a:cubicBezTo>
                <a:cubicBezTo>
                  <a:pt x="9481569" y="531118"/>
                  <a:pt x="9479672" y="530644"/>
                  <a:pt x="9477775" y="529695"/>
                </a:cubicBezTo>
                <a:cubicBezTo>
                  <a:pt x="9479672" y="522108"/>
                  <a:pt x="9481569" y="514520"/>
                  <a:pt x="9482991" y="506933"/>
                </a:cubicBezTo>
                <a:cubicBezTo>
                  <a:pt x="9482043" y="506459"/>
                  <a:pt x="9481094" y="505985"/>
                  <a:pt x="9479672" y="505036"/>
                </a:cubicBezTo>
                <a:cubicBezTo>
                  <a:pt x="9475878" y="511675"/>
                  <a:pt x="9472558" y="518314"/>
                  <a:pt x="9467816" y="526376"/>
                </a:cubicBezTo>
                <a:cubicBezTo>
                  <a:pt x="9467816" y="526376"/>
                  <a:pt x="9464971" y="526376"/>
                  <a:pt x="9462126" y="527324"/>
                </a:cubicBezTo>
                <a:cubicBezTo>
                  <a:pt x="9443157" y="531118"/>
                  <a:pt x="9424663" y="544396"/>
                  <a:pt x="9406169" y="522582"/>
                </a:cubicBezTo>
                <a:cubicBezTo>
                  <a:pt x="9398581" y="513572"/>
                  <a:pt x="9382932" y="522582"/>
                  <a:pt x="9384829" y="533489"/>
                </a:cubicBezTo>
                <a:cubicBezTo>
                  <a:pt x="9388623" y="553880"/>
                  <a:pt x="9384355" y="568581"/>
                  <a:pt x="9361118" y="575694"/>
                </a:cubicBezTo>
                <a:cubicBezTo>
                  <a:pt x="9369655" y="579013"/>
                  <a:pt x="9376768" y="579013"/>
                  <a:pt x="9383881" y="579488"/>
                </a:cubicBezTo>
                <a:cubicBezTo>
                  <a:pt x="9390520" y="579962"/>
                  <a:pt x="9401427" y="579013"/>
                  <a:pt x="9402375" y="581859"/>
                </a:cubicBezTo>
                <a:cubicBezTo>
                  <a:pt x="9412334" y="608415"/>
                  <a:pt x="9428457" y="597982"/>
                  <a:pt x="9446003" y="592291"/>
                </a:cubicBezTo>
                <a:cubicBezTo>
                  <a:pt x="9456435" y="588972"/>
                  <a:pt x="9468765" y="591343"/>
                  <a:pt x="9480146" y="591343"/>
                </a:cubicBezTo>
                <a:cubicBezTo>
                  <a:pt x="9484888" y="591343"/>
                  <a:pt x="9491527" y="592291"/>
                  <a:pt x="9493898" y="589920"/>
                </a:cubicBezTo>
                <a:cubicBezTo>
                  <a:pt x="9503382" y="579488"/>
                  <a:pt x="9511918" y="577117"/>
                  <a:pt x="9522351" y="588023"/>
                </a:cubicBezTo>
                <a:cubicBezTo>
                  <a:pt x="9523299" y="588972"/>
                  <a:pt x="9528042" y="586127"/>
                  <a:pt x="9530887" y="585652"/>
                </a:cubicBezTo>
                <a:cubicBezTo>
                  <a:pt x="9544639" y="582807"/>
                  <a:pt x="9558391" y="580910"/>
                  <a:pt x="9571669" y="576642"/>
                </a:cubicBezTo>
                <a:cubicBezTo>
                  <a:pt x="9590637" y="570478"/>
                  <a:pt x="9618616" y="582333"/>
                  <a:pt x="9626203" y="548664"/>
                </a:cubicBezTo>
                <a:cubicBezTo>
                  <a:pt x="9624780" y="570952"/>
                  <a:pt x="9639007" y="567158"/>
                  <a:pt x="9650388" y="566684"/>
                </a:cubicBezTo>
                <a:cubicBezTo>
                  <a:pt x="9664140" y="566210"/>
                  <a:pt x="9681686" y="569055"/>
                  <a:pt x="9691645" y="561942"/>
                </a:cubicBezTo>
                <a:cubicBezTo>
                  <a:pt x="9710613" y="548190"/>
                  <a:pt x="9718675" y="567158"/>
                  <a:pt x="9731478" y="570003"/>
                </a:cubicBezTo>
                <a:cubicBezTo>
                  <a:pt x="9732426" y="570003"/>
                  <a:pt x="9733849" y="569055"/>
                  <a:pt x="9735272" y="568107"/>
                </a:cubicBezTo>
                <a:cubicBezTo>
                  <a:pt x="9736695" y="560519"/>
                  <a:pt x="9738118" y="552457"/>
                  <a:pt x="9739066" y="549138"/>
                </a:cubicBezTo>
                <a:cubicBezTo>
                  <a:pt x="9753766" y="547241"/>
                  <a:pt x="9765621" y="544870"/>
                  <a:pt x="9777003" y="544870"/>
                </a:cubicBezTo>
                <a:cubicBezTo>
                  <a:pt x="9781271" y="544870"/>
                  <a:pt x="9788858" y="551509"/>
                  <a:pt x="9788858" y="554354"/>
                </a:cubicBezTo>
                <a:cubicBezTo>
                  <a:pt x="9786961" y="568107"/>
                  <a:pt x="9795972" y="569529"/>
                  <a:pt x="9804981" y="570478"/>
                </a:cubicBezTo>
                <a:cubicBezTo>
                  <a:pt x="9822527" y="572374"/>
                  <a:pt x="9840074" y="572849"/>
                  <a:pt x="9857619" y="575220"/>
                </a:cubicBezTo>
                <a:cubicBezTo>
                  <a:pt x="9892710" y="580436"/>
                  <a:pt x="9924957" y="568107"/>
                  <a:pt x="9958627" y="561468"/>
                </a:cubicBezTo>
                <a:cubicBezTo>
                  <a:pt x="9967162" y="559571"/>
                  <a:pt x="9976172" y="562890"/>
                  <a:pt x="9984708" y="561468"/>
                </a:cubicBezTo>
                <a:cubicBezTo>
                  <a:pt x="9997037" y="559571"/>
                  <a:pt x="10008892" y="554829"/>
                  <a:pt x="10021222" y="553406"/>
                </a:cubicBezTo>
                <a:cubicBezTo>
                  <a:pt x="10044458" y="550086"/>
                  <a:pt x="10068169" y="548190"/>
                  <a:pt x="10091880" y="545344"/>
                </a:cubicBezTo>
                <a:cubicBezTo>
                  <a:pt x="10127446" y="541076"/>
                  <a:pt x="10162538" y="535386"/>
                  <a:pt x="10198577" y="531592"/>
                </a:cubicBezTo>
                <a:cubicBezTo>
                  <a:pt x="10210433" y="530644"/>
                  <a:pt x="10223711" y="538231"/>
                  <a:pt x="10234618" y="534912"/>
                </a:cubicBezTo>
                <a:cubicBezTo>
                  <a:pt x="10249793" y="530644"/>
                  <a:pt x="10270657" y="538231"/>
                  <a:pt x="10278720" y="516417"/>
                </a:cubicBezTo>
                <a:cubicBezTo>
                  <a:pt x="10279194" y="515469"/>
                  <a:pt x="10284884" y="516892"/>
                  <a:pt x="10287730" y="517366"/>
                </a:cubicBezTo>
                <a:cubicBezTo>
                  <a:pt x="10297214" y="517840"/>
                  <a:pt x="10307173" y="520211"/>
                  <a:pt x="10316657" y="519263"/>
                </a:cubicBezTo>
                <a:cubicBezTo>
                  <a:pt x="10334676" y="517366"/>
                  <a:pt x="10352696" y="512624"/>
                  <a:pt x="10370717" y="511675"/>
                </a:cubicBezTo>
                <a:cubicBezTo>
                  <a:pt x="10394427" y="510253"/>
                  <a:pt x="10419086" y="514520"/>
                  <a:pt x="10442323" y="511201"/>
                </a:cubicBezTo>
                <a:cubicBezTo>
                  <a:pt x="10465559" y="507881"/>
                  <a:pt x="10487847" y="497923"/>
                  <a:pt x="10511558" y="490810"/>
                </a:cubicBezTo>
                <a:cubicBezTo>
                  <a:pt x="10512506" y="493181"/>
                  <a:pt x="10513455" y="497449"/>
                  <a:pt x="10515826" y="505036"/>
                </a:cubicBezTo>
                <a:cubicBezTo>
                  <a:pt x="10520568" y="494604"/>
                  <a:pt x="10523413" y="487965"/>
                  <a:pt x="10526732" y="479903"/>
                </a:cubicBezTo>
                <a:cubicBezTo>
                  <a:pt x="10531949" y="483697"/>
                  <a:pt x="10535743" y="486542"/>
                  <a:pt x="10534795" y="485594"/>
                </a:cubicBezTo>
                <a:cubicBezTo>
                  <a:pt x="10556608" y="479903"/>
                  <a:pt x="10576051" y="469470"/>
                  <a:pt x="10593122" y="472316"/>
                </a:cubicBezTo>
                <a:cubicBezTo>
                  <a:pt x="10620626" y="476109"/>
                  <a:pt x="10642914" y="464254"/>
                  <a:pt x="10668522" y="463780"/>
                </a:cubicBezTo>
                <a:cubicBezTo>
                  <a:pt x="10668048" y="460934"/>
                  <a:pt x="10667574" y="457615"/>
                  <a:pt x="10667099" y="454770"/>
                </a:cubicBezTo>
                <a:cubicBezTo>
                  <a:pt x="10657615" y="456667"/>
                  <a:pt x="10648606" y="458563"/>
                  <a:pt x="10637699" y="460934"/>
                </a:cubicBezTo>
                <a:cubicBezTo>
                  <a:pt x="10639595" y="455718"/>
                  <a:pt x="10641018" y="452399"/>
                  <a:pt x="10642914" y="447182"/>
                </a:cubicBezTo>
                <a:cubicBezTo>
                  <a:pt x="10622049" y="449079"/>
                  <a:pt x="10600710" y="445760"/>
                  <a:pt x="10585535" y="453821"/>
                </a:cubicBezTo>
                <a:cubicBezTo>
                  <a:pt x="10565144" y="464728"/>
                  <a:pt x="10551392" y="452399"/>
                  <a:pt x="10534795" y="453347"/>
                </a:cubicBezTo>
                <a:cubicBezTo>
                  <a:pt x="10534795" y="450976"/>
                  <a:pt x="10534320" y="448605"/>
                  <a:pt x="10534320" y="446234"/>
                </a:cubicBezTo>
                <a:cubicBezTo>
                  <a:pt x="10576051" y="439595"/>
                  <a:pt x="10617782" y="432482"/>
                  <a:pt x="10661883" y="425369"/>
                </a:cubicBezTo>
                <a:cubicBezTo>
                  <a:pt x="10669471" y="436750"/>
                  <a:pt x="10675636" y="449079"/>
                  <a:pt x="10684645" y="458563"/>
                </a:cubicBezTo>
                <a:cubicBezTo>
                  <a:pt x="10688439" y="462831"/>
                  <a:pt x="10698398" y="464254"/>
                  <a:pt x="10704562" y="463306"/>
                </a:cubicBezTo>
                <a:cubicBezTo>
                  <a:pt x="10720211" y="461409"/>
                  <a:pt x="10735386" y="457141"/>
                  <a:pt x="10750561" y="453347"/>
                </a:cubicBezTo>
                <a:cubicBezTo>
                  <a:pt x="10755777" y="451924"/>
                  <a:pt x="10764313" y="450976"/>
                  <a:pt x="10765736" y="447182"/>
                </a:cubicBezTo>
                <a:cubicBezTo>
                  <a:pt x="10771901" y="432956"/>
                  <a:pt x="10784230" y="435801"/>
                  <a:pt x="10795137" y="433904"/>
                </a:cubicBezTo>
                <a:cubicBezTo>
                  <a:pt x="10800354" y="432956"/>
                  <a:pt x="10805569" y="431533"/>
                  <a:pt x="10810786" y="430111"/>
                </a:cubicBezTo>
                <a:cubicBezTo>
                  <a:pt x="10811260" y="430111"/>
                  <a:pt x="10811734" y="428688"/>
                  <a:pt x="10812682" y="427740"/>
                </a:cubicBezTo>
                <a:cubicBezTo>
                  <a:pt x="10809363" y="426791"/>
                  <a:pt x="10806044" y="425843"/>
                  <a:pt x="10803198" y="424894"/>
                </a:cubicBezTo>
                <a:cubicBezTo>
                  <a:pt x="10806044" y="419678"/>
                  <a:pt x="10808889" y="415410"/>
                  <a:pt x="10812682" y="409245"/>
                </a:cubicBezTo>
                <a:cubicBezTo>
                  <a:pt x="10817425" y="416833"/>
                  <a:pt x="10821218" y="422997"/>
                  <a:pt x="10825486" y="430111"/>
                </a:cubicBezTo>
                <a:cubicBezTo>
                  <a:pt x="10890927" y="413039"/>
                  <a:pt x="10960636" y="428214"/>
                  <a:pt x="11027026" y="412091"/>
                </a:cubicBezTo>
                <a:cubicBezTo>
                  <a:pt x="11027026" y="410194"/>
                  <a:pt x="11027026" y="408297"/>
                  <a:pt x="11027026" y="406874"/>
                </a:cubicBezTo>
                <a:cubicBezTo>
                  <a:pt x="11012800" y="406874"/>
                  <a:pt x="10998100" y="406874"/>
                  <a:pt x="10983874" y="406874"/>
                </a:cubicBezTo>
                <a:cubicBezTo>
                  <a:pt x="10983874" y="404977"/>
                  <a:pt x="10983399" y="403081"/>
                  <a:pt x="10983399" y="401184"/>
                </a:cubicBezTo>
                <a:cubicBezTo>
                  <a:pt x="11010903" y="395967"/>
                  <a:pt x="11038882" y="390751"/>
                  <a:pt x="11067334" y="385060"/>
                </a:cubicBezTo>
                <a:cubicBezTo>
                  <a:pt x="11055479" y="358030"/>
                  <a:pt x="11041253" y="391225"/>
                  <a:pt x="11030347" y="378896"/>
                </a:cubicBezTo>
                <a:cubicBezTo>
                  <a:pt x="11033191" y="361350"/>
                  <a:pt x="11033191" y="359453"/>
                  <a:pt x="11014223" y="359453"/>
                </a:cubicBezTo>
                <a:cubicBezTo>
                  <a:pt x="10989089" y="358979"/>
                  <a:pt x="10963957" y="362773"/>
                  <a:pt x="10938823" y="363721"/>
                </a:cubicBezTo>
                <a:cubicBezTo>
                  <a:pt x="10919855" y="363247"/>
                  <a:pt x="10902309" y="366566"/>
                  <a:pt x="10889031" y="380318"/>
                </a:cubicBezTo>
                <a:close/>
                <a:moveTo>
                  <a:pt x="4786392" y="1104441"/>
                </a:moveTo>
                <a:cubicBezTo>
                  <a:pt x="4797299" y="1113925"/>
                  <a:pt x="4802515" y="1121987"/>
                  <a:pt x="4809628" y="1124358"/>
                </a:cubicBezTo>
                <a:cubicBezTo>
                  <a:pt x="4830494" y="1130997"/>
                  <a:pt x="4848988" y="1148542"/>
                  <a:pt x="4873647" y="1143326"/>
                </a:cubicBezTo>
                <a:cubicBezTo>
                  <a:pt x="4876019" y="1142852"/>
                  <a:pt x="4879812" y="1142852"/>
                  <a:pt x="4881709" y="1144275"/>
                </a:cubicBezTo>
                <a:cubicBezTo>
                  <a:pt x="4903997" y="1158501"/>
                  <a:pt x="4926285" y="1160872"/>
                  <a:pt x="4950470" y="1149965"/>
                </a:cubicBezTo>
                <a:cubicBezTo>
                  <a:pt x="4957109" y="1147120"/>
                  <a:pt x="4966593" y="1148542"/>
                  <a:pt x="4972757" y="1145223"/>
                </a:cubicBezTo>
                <a:cubicBezTo>
                  <a:pt x="4986984" y="1136687"/>
                  <a:pt x="5000262" y="1126255"/>
                  <a:pt x="5015436" y="1115822"/>
                </a:cubicBezTo>
                <a:cubicBezTo>
                  <a:pt x="5015436" y="1115348"/>
                  <a:pt x="5018282" y="1120090"/>
                  <a:pt x="5021601" y="1124832"/>
                </a:cubicBezTo>
                <a:cubicBezTo>
                  <a:pt x="5051477" y="1114399"/>
                  <a:pt x="5080404" y="1105389"/>
                  <a:pt x="5108857" y="1094482"/>
                </a:cubicBezTo>
                <a:cubicBezTo>
                  <a:pt x="5113599" y="1092585"/>
                  <a:pt x="5118341" y="1085472"/>
                  <a:pt x="5119289" y="1080256"/>
                </a:cubicBezTo>
                <a:cubicBezTo>
                  <a:pt x="5122609" y="1060813"/>
                  <a:pt x="5124031" y="1040896"/>
                  <a:pt x="5126402" y="1021454"/>
                </a:cubicBezTo>
                <a:cubicBezTo>
                  <a:pt x="5133515" y="1031886"/>
                  <a:pt x="5140155" y="1043267"/>
                  <a:pt x="5141103" y="1055123"/>
                </a:cubicBezTo>
                <a:cubicBezTo>
                  <a:pt x="5142526" y="1075040"/>
                  <a:pt x="5152010" y="1082153"/>
                  <a:pt x="5170978" y="1075514"/>
                </a:cubicBezTo>
                <a:cubicBezTo>
                  <a:pt x="5202276" y="1064607"/>
                  <a:pt x="5233100" y="1054174"/>
                  <a:pt x="5263924" y="1043267"/>
                </a:cubicBezTo>
                <a:cubicBezTo>
                  <a:pt x="5260131" y="1039948"/>
                  <a:pt x="5254914" y="1037103"/>
                  <a:pt x="5252069" y="1032835"/>
                </a:cubicBezTo>
                <a:cubicBezTo>
                  <a:pt x="5245904" y="1024773"/>
                  <a:pt x="5243058" y="1013866"/>
                  <a:pt x="5235471" y="1007701"/>
                </a:cubicBezTo>
                <a:cubicBezTo>
                  <a:pt x="5223142" y="996794"/>
                  <a:pt x="5222194" y="988259"/>
                  <a:pt x="5235945" y="974981"/>
                </a:cubicBezTo>
                <a:cubicBezTo>
                  <a:pt x="5235945" y="981145"/>
                  <a:pt x="5235945" y="987310"/>
                  <a:pt x="5235945" y="997269"/>
                </a:cubicBezTo>
                <a:cubicBezTo>
                  <a:pt x="5242110" y="987784"/>
                  <a:pt x="5245429" y="982094"/>
                  <a:pt x="5249223" y="976403"/>
                </a:cubicBezTo>
                <a:cubicBezTo>
                  <a:pt x="5252543" y="978300"/>
                  <a:pt x="5253491" y="978774"/>
                  <a:pt x="5254914" y="979249"/>
                </a:cubicBezTo>
                <a:cubicBezTo>
                  <a:pt x="5269615" y="991104"/>
                  <a:pt x="5311819" y="986836"/>
                  <a:pt x="5311345" y="972610"/>
                </a:cubicBezTo>
                <a:cubicBezTo>
                  <a:pt x="5307077" y="971187"/>
                  <a:pt x="5302335" y="969764"/>
                  <a:pt x="5293325" y="967393"/>
                </a:cubicBezTo>
                <a:cubicBezTo>
                  <a:pt x="5318458" y="961229"/>
                  <a:pt x="5314665" y="945580"/>
                  <a:pt x="5312294" y="929931"/>
                </a:cubicBezTo>
                <a:cubicBezTo>
                  <a:pt x="5309923" y="915230"/>
                  <a:pt x="5309923" y="900529"/>
                  <a:pt x="5308026" y="880138"/>
                </a:cubicBezTo>
                <a:cubicBezTo>
                  <a:pt x="5289531" y="890571"/>
                  <a:pt x="5273408" y="899581"/>
                  <a:pt x="5257759" y="908591"/>
                </a:cubicBezTo>
                <a:cubicBezTo>
                  <a:pt x="5258234" y="910014"/>
                  <a:pt x="5258708" y="911911"/>
                  <a:pt x="5259656" y="913333"/>
                </a:cubicBezTo>
                <a:cubicBezTo>
                  <a:pt x="5263924" y="913333"/>
                  <a:pt x="5268666" y="913333"/>
                  <a:pt x="5272934" y="913333"/>
                </a:cubicBezTo>
                <a:cubicBezTo>
                  <a:pt x="5273408" y="914756"/>
                  <a:pt x="5273408" y="915704"/>
                  <a:pt x="5273882" y="917127"/>
                </a:cubicBezTo>
                <a:cubicBezTo>
                  <a:pt x="5257285" y="925188"/>
                  <a:pt x="5240687" y="933724"/>
                  <a:pt x="5220771" y="943683"/>
                </a:cubicBezTo>
                <a:cubicBezTo>
                  <a:pt x="5221245" y="942734"/>
                  <a:pt x="5220297" y="946528"/>
                  <a:pt x="5218400" y="954115"/>
                </a:cubicBezTo>
                <a:cubicBezTo>
                  <a:pt x="5214132" y="945105"/>
                  <a:pt x="5211761" y="940363"/>
                  <a:pt x="5209389" y="935147"/>
                </a:cubicBezTo>
                <a:cubicBezTo>
                  <a:pt x="5207967" y="935621"/>
                  <a:pt x="5206544" y="936095"/>
                  <a:pt x="5205121" y="936095"/>
                </a:cubicBezTo>
                <a:cubicBezTo>
                  <a:pt x="5205596" y="942260"/>
                  <a:pt x="5206544" y="948425"/>
                  <a:pt x="5207492" y="957435"/>
                </a:cubicBezTo>
                <a:cubicBezTo>
                  <a:pt x="5182834" y="956012"/>
                  <a:pt x="5159597" y="958857"/>
                  <a:pt x="5164339" y="990630"/>
                </a:cubicBezTo>
                <a:cubicBezTo>
                  <a:pt x="5153433" y="994898"/>
                  <a:pt x="5144423" y="998691"/>
                  <a:pt x="5134464" y="1002485"/>
                </a:cubicBezTo>
                <a:cubicBezTo>
                  <a:pt x="5133515" y="996794"/>
                  <a:pt x="5132093" y="989681"/>
                  <a:pt x="5131144" y="982094"/>
                </a:cubicBezTo>
                <a:cubicBezTo>
                  <a:pt x="5130196" y="982094"/>
                  <a:pt x="5129247" y="982094"/>
                  <a:pt x="5128773" y="982094"/>
                </a:cubicBezTo>
                <a:cubicBezTo>
                  <a:pt x="5128773" y="989681"/>
                  <a:pt x="5128773" y="997269"/>
                  <a:pt x="5128773" y="1004856"/>
                </a:cubicBezTo>
                <a:cubicBezTo>
                  <a:pt x="5109805" y="1003434"/>
                  <a:pt x="5087517" y="1019082"/>
                  <a:pt x="5087043" y="1037103"/>
                </a:cubicBezTo>
                <a:cubicBezTo>
                  <a:pt x="5082775" y="1029515"/>
                  <a:pt x="5079455" y="1024773"/>
                  <a:pt x="5073765" y="1014340"/>
                </a:cubicBezTo>
                <a:cubicBezTo>
                  <a:pt x="5070920" y="1031412"/>
                  <a:pt x="5069023" y="1043742"/>
                  <a:pt x="5066652" y="1057494"/>
                </a:cubicBezTo>
                <a:cubicBezTo>
                  <a:pt x="5063332" y="1053226"/>
                  <a:pt x="5060013" y="1049432"/>
                  <a:pt x="5053848" y="1041371"/>
                </a:cubicBezTo>
                <a:cubicBezTo>
                  <a:pt x="5053848" y="1057968"/>
                  <a:pt x="5053848" y="1068875"/>
                  <a:pt x="5053848" y="1079308"/>
                </a:cubicBezTo>
                <a:cubicBezTo>
                  <a:pt x="5059538" y="1084524"/>
                  <a:pt x="5064755" y="1089266"/>
                  <a:pt x="5069971" y="1094482"/>
                </a:cubicBezTo>
                <a:cubicBezTo>
                  <a:pt x="5069023" y="1095431"/>
                  <a:pt x="5067600" y="1096379"/>
                  <a:pt x="5066652" y="1097328"/>
                </a:cubicBezTo>
                <a:cubicBezTo>
                  <a:pt x="5058116" y="1095431"/>
                  <a:pt x="5050054" y="1093534"/>
                  <a:pt x="5040096" y="1091163"/>
                </a:cubicBezTo>
                <a:cubicBezTo>
                  <a:pt x="5040570" y="1087843"/>
                  <a:pt x="5041518" y="1082153"/>
                  <a:pt x="5042467" y="1076936"/>
                </a:cubicBezTo>
                <a:cubicBezTo>
                  <a:pt x="5042941" y="1078359"/>
                  <a:pt x="5043415" y="1080256"/>
                  <a:pt x="5044364" y="1081679"/>
                </a:cubicBezTo>
                <a:cubicBezTo>
                  <a:pt x="5027292" y="1093060"/>
                  <a:pt x="5009746" y="1103967"/>
                  <a:pt x="4992675" y="1115348"/>
                </a:cubicBezTo>
                <a:cubicBezTo>
                  <a:pt x="4990304" y="1112977"/>
                  <a:pt x="4987933" y="1110606"/>
                  <a:pt x="4985561" y="1108234"/>
                </a:cubicBezTo>
                <a:cubicBezTo>
                  <a:pt x="4998839" y="1086421"/>
                  <a:pt x="5012117" y="1064133"/>
                  <a:pt x="5027766" y="1038525"/>
                </a:cubicBezTo>
                <a:cubicBezTo>
                  <a:pt x="5016385" y="1044690"/>
                  <a:pt x="5008323" y="1048958"/>
                  <a:pt x="4999314" y="1054174"/>
                </a:cubicBezTo>
                <a:cubicBezTo>
                  <a:pt x="4997417" y="1048958"/>
                  <a:pt x="4995994" y="1044216"/>
                  <a:pt x="4994572" y="1039474"/>
                </a:cubicBezTo>
                <a:cubicBezTo>
                  <a:pt x="5000262" y="1037103"/>
                  <a:pt x="5005478" y="1034731"/>
                  <a:pt x="5011643" y="1032360"/>
                </a:cubicBezTo>
                <a:cubicBezTo>
                  <a:pt x="4996943" y="1022402"/>
                  <a:pt x="4986510" y="1021454"/>
                  <a:pt x="4985087" y="1039948"/>
                </a:cubicBezTo>
                <a:cubicBezTo>
                  <a:pt x="4983664" y="1058442"/>
                  <a:pt x="4967541" y="1063659"/>
                  <a:pt x="4956635" y="1072669"/>
                </a:cubicBezTo>
                <a:cubicBezTo>
                  <a:pt x="4950470" y="1077411"/>
                  <a:pt x="4941459" y="1079308"/>
                  <a:pt x="4930078" y="1084050"/>
                </a:cubicBezTo>
                <a:cubicBezTo>
                  <a:pt x="4910636" y="1075988"/>
                  <a:pt x="4902574" y="1049432"/>
                  <a:pt x="4879338" y="1030464"/>
                </a:cubicBezTo>
                <a:cubicBezTo>
                  <a:pt x="4873647" y="1033783"/>
                  <a:pt x="4865585" y="1038999"/>
                  <a:pt x="4854679" y="1045638"/>
                </a:cubicBezTo>
                <a:cubicBezTo>
                  <a:pt x="4864163" y="1052752"/>
                  <a:pt x="4868905" y="1056071"/>
                  <a:pt x="4875070" y="1060813"/>
                </a:cubicBezTo>
                <a:cubicBezTo>
                  <a:pt x="4845194" y="1074091"/>
                  <a:pt x="4819113" y="1087843"/>
                  <a:pt x="4786392" y="1104441"/>
                </a:cubicBezTo>
                <a:close/>
                <a:moveTo>
                  <a:pt x="10614936" y="142264"/>
                </a:moveTo>
                <a:cubicBezTo>
                  <a:pt x="10612565" y="146057"/>
                  <a:pt x="10608298" y="152696"/>
                  <a:pt x="10604504" y="158861"/>
                </a:cubicBezTo>
                <a:cubicBezTo>
                  <a:pt x="10599287" y="156016"/>
                  <a:pt x="10595019" y="153645"/>
                  <a:pt x="10587906" y="149851"/>
                </a:cubicBezTo>
                <a:cubicBezTo>
                  <a:pt x="10589803" y="158387"/>
                  <a:pt x="10590751" y="164077"/>
                  <a:pt x="10591225" y="166923"/>
                </a:cubicBezTo>
                <a:cubicBezTo>
                  <a:pt x="10582216" y="167397"/>
                  <a:pt x="10574153" y="166449"/>
                  <a:pt x="10567040" y="168820"/>
                </a:cubicBezTo>
                <a:cubicBezTo>
                  <a:pt x="10557556" y="172139"/>
                  <a:pt x="10548546" y="177830"/>
                  <a:pt x="10539537" y="182098"/>
                </a:cubicBezTo>
                <a:cubicBezTo>
                  <a:pt x="10538587" y="180201"/>
                  <a:pt x="10537166" y="177830"/>
                  <a:pt x="10536216" y="175933"/>
                </a:cubicBezTo>
                <a:cubicBezTo>
                  <a:pt x="10545701" y="169768"/>
                  <a:pt x="10555185" y="164077"/>
                  <a:pt x="10564196" y="157913"/>
                </a:cubicBezTo>
                <a:cubicBezTo>
                  <a:pt x="10563247" y="155542"/>
                  <a:pt x="10562298" y="153171"/>
                  <a:pt x="10561350" y="150800"/>
                </a:cubicBezTo>
                <a:cubicBezTo>
                  <a:pt x="10551392" y="152696"/>
                  <a:pt x="10540010" y="152222"/>
                  <a:pt x="10532424" y="157439"/>
                </a:cubicBezTo>
                <a:cubicBezTo>
                  <a:pt x="10512032" y="170716"/>
                  <a:pt x="10492116" y="174510"/>
                  <a:pt x="10470301" y="161232"/>
                </a:cubicBezTo>
                <a:cubicBezTo>
                  <a:pt x="10468405" y="159810"/>
                  <a:pt x="10464611" y="160758"/>
                  <a:pt x="10462240" y="160758"/>
                </a:cubicBezTo>
                <a:cubicBezTo>
                  <a:pt x="10435210" y="157439"/>
                  <a:pt x="10410550" y="165026"/>
                  <a:pt x="10385418" y="173562"/>
                </a:cubicBezTo>
                <a:cubicBezTo>
                  <a:pt x="10380201" y="175459"/>
                  <a:pt x="10374511" y="175933"/>
                  <a:pt x="10369294" y="176407"/>
                </a:cubicBezTo>
                <a:cubicBezTo>
                  <a:pt x="10353171" y="177355"/>
                  <a:pt x="10337047" y="177355"/>
                  <a:pt x="10321399" y="178304"/>
                </a:cubicBezTo>
                <a:cubicBezTo>
                  <a:pt x="10317605" y="178778"/>
                  <a:pt x="10311915" y="180201"/>
                  <a:pt x="10310017" y="183046"/>
                </a:cubicBezTo>
                <a:cubicBezTo>
                  <a:pt x="10299110" y="198695"/>
                  <a:pt x="10280142" y="188262"/>
                  <a:pt x="10266390" y="196324"/>
                </a:cubicBezTo>
                <a:cubicBezTo>
                  <a:pt x="10260225" y="199643"/>
                  <a:pt x="10250267" y="195376"/>
                  <a:pt x="10241257" y="194901"/>
                </a:cubicBezTo>
                <a:cubicBezTo>
                  <a:pt x="10224186" y="236158"/>
                  <a:pt x="10264019" y="224302"/>
                  <a:pt x="10281091" y="231890"/>
                </a:cubicBezTo>
                <a:cubicBezTo>
                  <a:pt x="10284410" y="227148"/>
                  <a:pt x="10287730" y="222406"/>
                  <a:pt x="10291997" y="216241"/>
                </a:cubicBezTo>
                <a:cubicBezTo>
                  <a:pt x="10309544" y="242797"/>
                  <a:pt x="10325667" y="243745"/>
                  <a:pt x="10345110" y="221931"/>
                </a:cubicBezTo>
                <a:cubicBezTo>
                  <a:pt x="10353171" y="213396"/>
                  <a:pt x="10366923" y="204386"/>
                  <a:pt x="10373562" y="216241"/>
                </a:cubicBezTo>
                <a:cubicBezTo>
                  <a:pt x="10391582" y="248487"/>
                  <a:pt x="10421457" y="232364"/>
                  <a:pt x="10445168" y="236632"/>
                </a:cubicBezTo>
                <a:cubicBezTo>
                  <a:pt x="10462713" y="239951"/>
                  <a:pt x="10482631" y="230941"/>
                  <a:pt x="10501600" y="228570"/>
                </a:cubicBezTo>
                <a:cubicBezTo>
                  <a:pt x="10541433" y="223828"/>
                  <a:pt x="10581267" y="220509"/>
                  <a:pt x="10621101" y="215292"/>
                </a:cubicBezTo>
                <a:cubicBezTo>
                  <a:pt x="10625843" y="214818"/>
                  <a:pt x="10630111" y="208179"/>
                  <a:pt x="10634379" y="204386"/>
                </a:cubicBezTo>
                <a:cubicBezTo>
                  <a:pt x="10633430" y="203437"/>
                  <a:pt x="10632008" y="202014"/>
                  <a:pt x="10631059" y="201066"/>
                </a:cubicBezTo>
                <a:cubicBezTo>
                  <a:pt x="10616359" y="202489"/>
                  <a:pt x="10601658" y="204386"/>
                  <a:pt x="10586483" y="205808"/>
                </a:cubicBezTo>
                <a:cubicBezTo>
                  <a:pt x="10586009" y="203437"/>
                  <a:pt x="10585535" y="201540"/>
                  <a:pt x="10584587" y="199169"/>
                </a:cubicBezTo>
                <a:cubicBezTo>
                  <a:pt x="10589329" y="196324"/>
                  <a:pt x="10594071" y="191582"/>
                  <a:pt x="10599287" y="191108"/>
                </a:cubicBezTo>
                <a:cubicBezTo>
                  <a:pt x="10616359" y="188737"/>
                  <a:pt x="10633905" y="189211"/>
                  <a:pt x="10650977" y="186365"/>
                </a:cubicBezTo>
                <a:cubicBezTo>
                  <a:pt x="10701243" y="178304"/>
                  <a:pt x="10752458" y="182098"/>
                  <a:pt x="10801775" y="165500"/>
                </a:cubicBezTo>
                <a:cubicBezTo>
                  <a:pt x="10811734" y="162181"/>
                  <a:pt x="10824538" y="165500"/>
                  <a:pt x="10835920" y="165026"/>
                </a:cubicBezTo>
                <a:cubicBezTo>
                  <a:pt x="10843033" y="164552"/>
                  <a:pt x="10849671" y="163129"/>
                  <a:pt x="10856784" y="161706"/>
                </a:cubicBezTo>
                <a:cubicBezTo>
                  <a:pt x="10861527" y="160758"/>
                  <a:pt x="10866269" y="158387"/>
                  <a:pt x="10871011" y="156490"/>
                </a:cubicBezTo>
                <a:cubicBezTo>
                  <a:pt x="10888556" y="148428"/>
                  <a:pt x="10915586" y="161706"/>
                  <a:pt x="10921751" y="131831"/>
                </a:cubicBezTo>
                <a:cubicBezTo>
                  <a:pt x="10924597" y="132779"/>
                  <a:pt x="10926020" y="133254"/>
                  <a:pt x="10926968" y="133728"/>
                </a:cubicBezTo>
                <a:cubicBezTo>
                  <a:pt x="10930762" y="136099"/>
                  <a:pt x="10934555" y="138944"/>
                  <a:pt x="10938349" y="141790"/>
                </a:cubicBezTo>
                <a:cubicBezTo>
                  <a:pt x="10939772" y="139418"/>
                  <a:pt x="10943566" y="134676"/>
                  <a:pt x="10943091" y="134202"/>
                </a:cubicBezTo>
                <a:cubicBezTo>
                  <a:pt x="10939772" y="130408"/>
                  <a:pt x="10935504" y="125192"/>
                  <a:pt x="10931236" y="124718"/>
                </a:cubicBezTo>
                <a:cubicBezTo>
                  <a:pt x="10923174" y="123769"/>
                  <a:pt x="10914638" y="125666"/>
                  <a:pt x="10906577" y="125666"/>
                </a:cubicBezTo>
                <a:cubicBezTo>
                  <a:pt x="10893773" y="125666"/>
                  <a:pt x="10880970" y="125666"/>
                  <a:pt x="10866743" y="125666"/>
                </a:cubicBezTo>
                <a:cubicBezTo>
                  <a:pt x="10864846" y="128512"/>
                  <a:pt x="10862001" y="133728"/>
                  <a:pt x="10860578" y="136573"/>
                </a:cubicBezTo>
                <a:cubicBezTo>
                  <a:pt x="10853465" y="133254"/>
                  <a:pt x="10847775" y="127563"/>
                  <a:pt x="10842558" y="128037"/>
                </a:cubicBezTo>
                <a:cubicBezTo>
                  <a:pt x="10826909" y="128986"/>
                  <a:pt x="10811260" y="132305"/>
                  <a:pt x="10796085" y="134202"/>
                </a:cubicBezTo>
                <a:cubicBezTo>
                  <a:pt x="10787549" y="135151"/>
                  <a:pt x="10777117" y="133254"/>
                  <a:pt x="10770478" y="137047"/>
                </a:cubicBezTo>
                <a:cubicBezTo>
                  <a:pt x="10751510" y="147480"/>
                  <a:pt x="10733964" y="160284"/>
                  <a:pt x="10715944" y="172613"/>
                </a:cubicBezTo>
                <a:cubicBezTo>
                  <a:pt x="10714046" y="169768"/>
                  <a:pt x="10712150" y="166923"/>
                  <a:pt x="10710253" y="164077"/>
                </a:cubicBezTo>
                <a:cubicBezTo>
                  <a:pt x="10716417" y="160284"/>
                  <a:pt x="10722582" y="156490"/>
                  <a:pt x="10728747" y="152222"/>
                </a:cubicBezTo>
                <a:cubicBezTo>
                  <a:pt x="10736335" y="147006"/>
                  <a:pt x="10744396" y="141790"/>
                  <a:pt x="10751983" y="137047"/>
                </a:cubicBezTo>
                <a:cubicBezTo>
                  <a:pt x="10742499" y="136099"/>
                  <a:pt x="10736335" y="140841"/>
                  <a:pt x="10730170" y="140841"/>
                </a:cubicBezTo>
                <a:cubicBezTo>
                  <a:pt x="10716417" y="139893"/>
                  <a:pt x="10703140" y="137522"/>
                  <a:pt x="10701717" y="150800"/>
                </a:cubicBezTo>
                <a:cubicBezTo>
                  <a:pt x="10670893" y="146532"/>
                  <a:pt x="10643864" y="144161"/>
                  <a:pt x="10614936" y="142264"/>
                </a:cubicBezTo>
                <a:close/>
                <a:moveTo>
                  <a:pt x="11210547" y="135151"/>
                </a:moveTo>
                <a:cubicBezTo>
                  <a:pt x="11211021" y="137522"/>
                  <a:pt x="11211496" y="140367"/>
                  <a:pt x="11211969" y="142738"/>
                </a:cubicBezTo>
                <a:cubicBezTo>
                  <a:pt x="11221928" y="141315"/>
                  <a:pt x="11231887" y="138944"/>
                  <a:pt x="11241845" y="138944"/>
                </a:cubicBezTo>
                <a:cubicBezTo>
                  <a:pt x="11263184" y="138470"/>
                  <a:pt x="11284998" y="140841"/>
                  <a:pt x="11306338" y="139418"/>
                </a:cubicBezTo>
                <a:cubicBezTo>
                  <a:pt x="11320564" y="138470"/>
                  <a:pt x="11334316" y="131357"/>
                  <a:pt x="11348542" y="129934"/>
                </a:cubicBezTo>
                <a:cubicBezTo>
                  <a:pt x="11357553" y="128986"/>
                  <a:pt x="11367037" y="132779"/>
                  <a:pt x="11376522" y="133728"/>
                </a:cubicBezTo>
                <a:cubicBezTo>
                  <a:pt x="11389799" y="135151"/>
                  <a:pt x="11387902" y="123295"/>
                  <a:pt x="11392644" y="116182"/>
                </a:cubicBezTo>
                <a:cubicBezTo>
                  <a:pt x="11404974" y="99585"/>
                  <a:pt x="11430581" y="99585"/>
                  <a:pt x="11449550" y="113811"/>
                </a:cubicBezTo>
                <a:cubicBezTo>
                  <a:pt x="11450973" y="109543"/>
                  <a:pt x="11451446" y="103378"/>
                  <a:pt x="11453344" y="102904"/>
                </a:cubicBezTo>
                <a:cubicBezTo>
                  <a:pt x="11473261" y="99110"/>
                  <a:pt x="11493177" y="94368"/>
                  <a:pt x="11513569" y="93420"/>
                </a:cubicBezTo>
                <a:cubicBezTo>
                  <a:pt x="11525424" y="92946"/>
                  <a:pt x="11538702" y="98162"/>
                  <a:pt x="11534433" y="116656"/>
                </a:cubicBezTo>
                <a:cubicBezTo>
                  <a:pt x="11533960" y="119027"/>
                  <a:pt x="11537279" y="122821"/>
                  <a:pt x="11536804" y="122347"/>
                </a:cubicBezTo>
                <a:cubicBezTo>
                  <a:pt x="11556722" y="115708"/>
                  <a:pt x="11576639" y="111440"/>
                  <a:pt x="11593710" y="102430"/>
                </a:cubicBezTo>
                <a:cubicBezTo>
                  <a:pt x="11619318" y="89152"/>
                  <a:pt x="11642081" y="88678"/>
                  <a:pt x="11666739" y="103378"/>
                </a:cubicBezTo>
                <a:cubicBezTo>
                  <a:pt x="11670059" y="105275"/>
                  <a:pt x="11679068" y="101481"/>
                  <a:pt x="11683810" y="98162"/>
                </a:cubicBezTo>
                <a:cubicBezTo>
                  <a:pt x="11696615" y="88204"/>
                  <a:pt x="11708470" y="79193"/>
                  <a:pt x="11726964" y="84884"/>
                </a:cubicBezTo>
                <a:cubicBezTo>
                  <a:pt x="11729335" y="85832"/>
                  <a:pt x="11737397" y="75400"/>
                  <a:pt x="11739294" y="69235"/>
                </a:cubicBezTo>
                <a:cubicBezTo>
                  <a:pt x="11740242" y="66390"/>
                  <a:pt x="11731706" y="57380"/>
                  <a:pt x="11728387" y="57854"/>
                </a:cubicBezTo>
                <a:cubicBezTo>
                  <a:pt x="11713686" y="59277"/>
                  <a:pt x="11698511" y="65441"/>
                  <a:pt x="11697089" y="41256"/>
                </a:cubicBezTo>
                <a:cubicBezTo>
                  <a:pt x="11697089" y="39834"/>
                  <a:pt x="11690450" y="38885"/>
                  <a:pt x="11686181" y="37463"/>
                </a:cubicBezTo>
                <a:cubicBezTo>
                  <a:pt x="11687131" y="45524"/>
                  <a:pt x="11688079" y="51215"/>
                  <a:pt x="11689502" y="62122"/>
                </a:cubicBezTo>
                <a:cubicBezTo>
                  <a:pt x="11680966" y="54060"/>
                  <a:pt x="11676697" y="46947"/>
                  <a:pt x="11672904" y="46947"/>
                </a:cubicBezTo>
                <a:cubicBezTo>
                  <a:pt x="11654884" y="47421"/>
                  <a:pt x="11636389" y="51689"/>
                  <a:pt x="11618370" y="52163"/>
                </a:cubicBezTo>
                <a:cubicBezTo>
                  <a:pt x="11597504" y="52638"/>
                  <a:pt x="11576639" y="74451"/>
                  <a:pt x="11556248" y="52163"/>
                </a:cubicBezTo>
                <a:cubicBezTo>
                  <a:pt x="11554825" y="50741"/>
                  <a:pt x="11551031" y="52163"/>
                  <a:pt x="11547712" y="52163"/>
                </a:cubicBezTo>
                <a:cubicBezTo>
                  <a:pt x="11546289" y="59277"/>
                  <a:pt x="11544867" y="65916"/>
                  <a:pt x="11543918" y="72080"/>
                </a:cubicBezTo>
                <a:cubicBezTo>
                  <a:pt x="11533012" y="70658"/>
                  <a:pt x="11523527" y="69235"/>
                  <a:pt x="11514043" y="67812"/>
                </a:cubicBezTo>
                <a:cubicBezTo>
                  <a:pt x="11514517" y="69235"/>
                  <a:pt x="11515465" y="71132"/>
                  <a:pt x="11515940" y="72555"/>
                </a:cubicBezTo>
                <a:cubicBezTo>
                  <a:pt x="11506930" y="78245"/>
                  <a:pt x="11497446" y="83461"/>
                  <a:pt x="11488435" y="89152"/>
                </a:cubicBezTo>
                <a:cubicBezTo>
                  <a:pt x="11487012" y="83936"/>
                  <a:pt x="11485590" y="79193"/>
                  <a:pt x="11482745" y="70183"/>
                </a:cubicBezTo>
                <a:cubicBezTo>
                  <a:pt x="11473261" y="74451"/>
                  <a:pt x="11463776" y="78719"/>
                  <a:pt x="11452869" y="83936"/>
                </a:cubicBezTo>
                <a:cubicBezTo>
                  <a:pt x="11447179" y="81090"/>
                  <a:pt x="11439591" y="76348"/>
                  <a:pt x="11432004" y="72080"/>
                </a:cubicBezTo>
                <a:cubicBezTo>
                  <a:pt x="11415407" y="88204"/>
                  <a:pt x="11401180" y="88678"/>
                  <a:pt x="11386954" y="75400"/>
                </a:cubicBezTo>
                <a:cubicBezTo>
                  <a:pt x="11376522" y="83461"/>
                  <a:pt x="11367037" y="90575"/>
                  <a:pt x="11358027" y="97214"/>
                </a:cubicBezTo>
                <a:cubicBezTo>
                  <a:pt x="11361346" y="98162"/>
                  <a:pt x="11366563" y="99585"/>
                  <a:pt x="11371780" y="101007"/>
                </a:cubicBezTo>
                <a:cubicBezTo>
                  <a:pt x="11371780" y="103378"/>
                  <a:pt x="11371780" y="105275"/>
                  <a:pt x="11371780" y="107646"/>
                </a:cubicBezTo>
                <a:cubicBezTo>
                  <a:pt x="11344275" y="111914"/>
                  <a:pt x="11316770" y="116656"/>
                  <a:pt x="11289266" y="120924"/>
                </a:cubicBezTo>
                <a:cubicBezTo>
                  <a:pt x="11288792" y="119502"/>
                  <a:pt x="11288318" y="118079"/>
                  <a:pt x="11288318" y="116182"/>
                </a:cubicBezTo>
                <a:cubicBezTo>
                  <a:pt x="11294008" y="113811"/>
                  <a:pt x="11299225" y="111440"/>
                  <a:pt x="11306338" y="108120"/>
                </a:cubicBezTo>
                <a:cubicBezTo>
                  <a:pt x="11294956" y="104801"/>
                  <a:pt x="11286421" y="102430"/>
                  <a:pt x="11275040" y="99110"/>
                </a:cubicBezTo>
                <a:cubicBezTo>
                  <a:pt x="11278833" y="107172"/>
                  <a:pt x="11280730" y="112388"/>
                  <a:pt x="11284050" y="119502"/>
                </a:cubicBezTo>
                <a:cubicBezTo>
                  <a:pt x="11257494" y="123769"/>
                  <a:pt x="11233783" y="129460"/>
                  <a:pt x="11210547" y="135151"/>
                </a:cubicBezTo>
                <a:close/>
                <a:moveTo>
                  <a:pt x="8204515" y="1355773"/>
                </a:moveTo>
                <a:cubicBezTo>
                  <a:pt x="8222535" y="1354825"/>
                  <a:pt x="8223483" y="1377587"/>
                  <a:pt x="8241978" y="1367154"/>
                </a:cubicBezTo>
                <a:cubicBezTo>
                  <a:pt x="8257627" y="1358144"/>
                  <a:pt x="8277543" y="1356248"/>
                  <a:pt x="8296038" y="1352928"/>
                </a:cubicBezTo>
                <a:cubicBezTo>
                  <a:pt x="8328759" y="1346763"/>
                  <a:pt x="8361954" y="1342021"/>
                  <a:pt x="8394674" y="1335856"/>
                </a:cubicBezTo>
                <a:cubicBezTo>
                  <a:pt x="8397993" y="1335382"/>
                  <a:pt x="8400838" y="1329692"/>
                  <a:pt x="8402735" y="1325898"/>
                </a:cubicBezTo>
                <a:cubicBezTo>
                  <a:pt x="8404158" y="1322578"/>
                  <a:pt x="8404158" y="1318311"/>
                  <a:pt x="8404632" y="1314517"/>
                </a:cubicBezTo>
                <a:cubicBezTo>
                  <a:pt x="8406055" y="1314991"/>
                  <a:pt x="8407952" y="1315465"/>
                  <a:pt x="8409375" y="1315939"/>
                </a:cubicBezTo>
                <a:cubicBezTo>
                  <a:pt x="8410797" y="1322104"/>
                  <a:pt x="8412694" y="1327795"/>
                  <a:pt x="8414117" y="1333959"/>
                </a:cubicBezTo>
                <a:cubicBezTo>
                  <a:pt x="8416014" y="1333485"/>
                  <a:pt x="8418385" y="1333011"/>
                  <a:pt x="8420281" y="1332537"/>
                </a:cubicBezTo>
                <a:cubicBezTo>
                  <a:pt x="8419333" y="1315465"/>
                  <a:pt x="8418385" y="1298394"/>
                  <a:pt x="8416962" y="1278951"/>
                </a:cubicBezTo>
                <a:cubicBezTo>
                  <a:pt x="8405106" y="1281322"/>
                  <a:pt x="8391354" y="1284167"/>
                  <a:pt x="8377602" y="1287013"/>
                </a:cubicBezTo>
                <a:cubicBezTo>
                  <a:pt x="8378077" y="1289384"/>
                  <a:pt x="8378551" y="1291755"/>
                  <a:pt x="8378551" y="1293651"/>
                </a:cubicBezTo>
                <a:cubicBezTo>
                  <a:pt x="8388035" y="1292703"/>
                  <a:pt x="8397519" y="1291280"/>
                  <a:pt x="8407003" y="1290332"/>
                </a:cubicBezTo>
                <a:cubicBezTo>
                  <a:pt x="8407952" y="1292229"/>
                  <a:pt x="8408900" y="1294126"/>
                  <a:pt x="8409849" y="1296023"/>
                </a:cubicBezTo>
                <a:cubicBezTo>
                  <a:pt x="8395148" y="1304558"/>
                  <a:pt x="8380448" y="1312620"/>
                  <a:pt x="8363850" y="1322104"/>
                </a:cubicBezTo>
                <a:cubicBezTo>
                  <a:pt x="8364799" y="1295548"/>
                  <a:pt x="8360531" y="1292229"/>
                  <a:pt x="8336820" y="1297919"/>
                </a:cubicBezTo>
                <a:cubicBezTo>
                  <a:pt x="8333975" y="1298394"/>
                  <a:pt x="8330656" y="1297445"/>
                  <a:pt x="8328759" y="1298868"/>
                </a:cubicBezTo>
                <a:cubicBezTo>
                  <a:pt x="8309790" y="1312146"/>
                  <a:pt x="8277069" y="1300765"/>
                  <a:pt x="8271379" y="1327795"/>
                </a:cubicBezTo>
                <a:cubicBezTo>
                  <a:pt x="8256678" y="1327795"/>
                  <a:pt x="8243875" y="1324475"/>
                  <a:pt x="8234390" y="1328743"/>
                </a:cubicBezTo>
                <a:cubicBezTo>
                  <a:pt x="8223958" y="1333011"/>
                  <a:pt x="8216370" y="1344392"/>
                  <a:pt x="8204515" y="1355773"/>
                </a:cubicBezTo>
                <a:close/>
                <a:moveTo>
                  <a:pt x="8949503" y="597982"/>
                </a:moveTo>
                <a:cubicBezTo>
                  <a:pt x="8921050" y="606043"/>
                  <a:pt x="8893071" y="614105"/>
                  <a:pt x="8865092" y="622641"/>
                </a:cubicBezTo>
                <a:cubicBezTo>
                  <a:pt x="8851814" y="626435"/>
                  <a:pt x="8839011" y="631177"/>
                  <a:pt x="8824310" y="635919"/>
                </a:cubicBezTo>
                <a:cubicBezTo>
                  <a:pt x="8834743" y="641135"/>
                  <a:pt x="8841856" y="644455"/>
                  <a:pt x="8853237" y="650145"/>
                </a:cubicBezTo>
                <a:cubicBezTo>
                  <a:pt x="8882164" y="643032"/>
                  <a:pt x="8916782" y="632125"/>
                  <a:pt x="8952348" y="627383"/>
                </a:cubicBezTo>
                <a:cubicBezTo>
                  <a:pt x="8966100" y="625486"/>
                  <a:pt x="8986017" y="605569"/>
                  <a:pt x="8996449" y="630703"/>
                </a:cubicBezTo>
                <a:cubicBezTo>
                  <a:pt x="9007830" y="628806"/>
                  <a:pt x="9018737" y="624538"/>
                  <a:pt x="9028222" y="625960"/>
                </a:cubicBezTo>
                <a:cubicBezTo>
                  <a:pt x="9052880" y="630228"/>
                  <a:pt x="9082282" y="611260"/>
                  <a:pt x="9086075" y="587075"/>
                </a:cubicBezTo>
                <a:cubicBezTo>
                  <a:pt x="9087498" y="579013"/>
                  <a:pt x="9093663" y="571426"/>
                  <a:pt x="9098405" y="562416"/>
                </a:cubicBezTo>
                <a:cubicBezTo>
                  <a:pt x="9096034" y="561468"/>
                  <a:pt x="9090817" y="559571"/>
                  <a:pt x="9086075" y="557674"/>
                </a:cubicBezTo>
                <a:cubicBezTo>
                  <a:pt x="9079436" y="565261"/>
                  <a:pt x="9073272" y="571900"/>
                  <a:pt x="9067581" y="578539"/>
                </a:cubicBezTo>
                <a:cubicBezTo>
                  <a:pt x="9059045" y="575694"/>
                  <a:pt x="9051932" y="576168"/>
                  <a:pt x="9044819" y="578539"/>
                </a:cubicBezTo>
                <a:cubicBezTo>
                  <a:pt x="9029170" y="583755"/>
                  <a:pt x="9013995" y="589446"/>
                  <a:pt x="8998346" y="594662"/>
                </a:cubicBezTo>
                <a:cubicBezTo>
                  <a:pt x="8996924" y="595137"/>
                  <a:pt x="8995501" y="595611"/>
                  <a:pt x="8994078" y="595137"/>
                </a:cubicBezTo>
                <a:cubicBezTo>
                  <a:pt x="8974161" y="583755"/>
                  <a:pt x="8966100" y="600353"/>
                  <a:pt x="8955667" y="613631"/>
                </a:cubicBezTo>
                <a:cubicBezTo>
                  <a:pt x="8952822" y="605569"/>
                  <a:pt x="8949977" y="599405"/>
                  <a:pt x="8949503" y="597982"/>
                </a:cubicBezTo>
                <a:close/>
                <a:moveTo>
                  <a:pt x="10976286" y="162181"/>
                </a:moveTo>
                <a:cubicBezTo>
                  <a:pt x="10961586" y="168820"/>
                  <a:pt x="10949256" y="174510"/>
                  <a:pt x="10938349" y="179727"/>
                </a:cubicBezTo>
                <a:cubicBezTo>
                  <a:pt x="10933133" y="176881"/>
                  <a:pt x="10926493" y="171191"/>
                  <a:pt x="10924122" y="172613"/>
                </a:cubicBezTo>
                <a:cubicBezTo>
                  <a:pt x="10908000" y="181149"/>
                  <a:pt x="10893299" y="191582"/>
                  <a:pt x="10877649" y="201066"/>
                </a:cubicBezTo>
                <a:cubicBezTo>
                  <a:pt x="10874330" y="204860"/>
                  <a:pt x="10867692" y="209128"/>
                  <a:pt x="10866269" y="208179"/>
                </a:cubicBezTo>
                <a:cubicBezTo>
                  <a:pt x="10861052" y="202963"/>
                  <a:pt x="10857259" y="195850"/>
                  <a:pt x="10852990" y="189685"/>
                </a:cubicBezTo>
                <a:cubicBezTo>
                  <a:pt x="10852042" y="190159"/>
                  <a:pt x="10851568" y="190633"/>
                  <a:pt x="10850619" y="190633"/>
                </a:cubicBezTo>
                <a:cubicBezTo>
                  <a:pt x="10852042" y="196324"/>
                  <a:pt x="10853465" y="202014"/>
                  <a:pt x="10855362" y="208653"/>
                </a:cubicBezTo>
                <a:cubicBezTo>
                  <a:pt x="10837341" y="213870"/>
                  <a:pt x="10813631" y="203437"/>
                  <a:pt x="10805096" y="225725"/>
                </a:cubicBezTo>
                <a:cubicBezTo>
                  <a:pt x="10807940" y="231416"/>
                  <a:pt x="10810311" y="239003"/>
                  <a:pt x="10812209" y="238529"/>
                </a:cubicBezTo>
                <a:cubicBezTo>
                  <a:pt x="10833074" y="237580"/>
                  <a:pt x="10856310" y="239477"/>
                  <a:pt x="10874330" y="231416"/>
                </a:cubicBezTo>
                <a:cubicBezTo>
                  <a:pt x="10884289" y="227148"/>
                  <a:pt x="10886185" y="229993"/>
                  <a:pt x="10891876" y="232838"/>
                </a:cubicBezTo>
                <a:cubicBezTo>
                  <a:pt x="10892825" y="233313"/>
                  <a:pt x="10893773" y="233313"/>
                  <a:pt x="10893773" y="232838"/>
                </a:cubicBezTo>
                <a:cubicBezTo>
                  <a:pt x="10898041" y="227622"/>
                  <a:pt x="10901835" y="222880"/>
                  <a:pt x="10905629" y="218138"/>
                </a:cubicBezTo>
                <a:cubicBezTo>
                  <a:pt x="10914165" y="234261"/>
                  <a:pt x="10930287" y="238055"/>
                  <a:pt x="10942617" y="226674"/>
                </a:cubicBezTo>
                <a:cubicBezTo>
                  <a:pt x="10952575" y="217189"/>
                  <a:pt x="10960163" y="204860"/>
                  <a:pt x="10969647" y="192530"/>
                </a:cubicBezTo>
                <a:cubicBezTo>
                  <a:pt x="10972018" y="199169"/>
                  <a:pt x="10973441" y="203437"/>
                  <a:pt x="10973915" y="205334"/>
                </a:cubicBezTo>
                <a:cubicBezTo>
                  <a:pt x="10980554" y="197747"/>
                  <a:pt x="10987193" y="191108"/>
                  <a:pt x="10993831" y="183994"/>
                </a:cubicBezTo>
                <a:cubicBezTo>
                  <a:pt x="10995254" y="184943"/>
                  <a:pt x="10996677" y="186365"/>
                  <a:pt x="10998100" y="187314"/>
                </a:cubicBezTo>
                <a:cubicBezTo>
                  <a:pt x="10997625" y="179727"/>
                  <a:pt x="10997152" y="172613"/>
                  <a:pt x="10996677" y="168820"/>
                </a:cubicBezTo>
                <a:cubicBezTo>
                  <a:pt x="10987193" y="165500"/>
                  <a:pt x="10979605" y="163129"/>
                  <a:pt x="10976286" y="162181"/>
                </a:cubicBezTo>
                <a:close/>
                <a:moveTo>
                  <a:pt x="8199298" y="1341547"/>
                </a:moveTo>
                <a:cubicBezTo>
                  <a:pt x="8175114" y="1355299"/>
                  <a:pt x="8137651" y="1333485"/>
                  <a:pt x="8120105" y="1375216"/>
                </a:cubicBezTo>
                <a:cubicBezTo>
                  <a:pt x="8120105" y="1365258"/>
                  <a:pt x="8120105" y="1361938"/>
                  <a:pt x="8120105" y="1356722"/>
                </a:cubicBezTo>
                <a:cubicBezTo>
                  <a:pt x="8105879" y="1363835"/>
                  <a:pt x="8092601" y="1369525"/>
                  <a:pt x="8080271" y="1377113"/>
                </a:cubicBezTo>
                <a:cubicBezTo>
                  <a:pt x="8067468" y="1385175"/>
                  <a:pt x="8054664" y="1393710"/>
                  <a:pt x="8043282" y="1403669"/>
                </a:cubicBezTo>
                <a:cubicBezTo>
                  <a:pt x="8039963" y="1406514"/>
                  <a:pt x="8041386" y="1414102"/>
                  <a:pt x="8040437" y="1419318"/>
                </a:cubicBezTo>
                <a:cubicBezTo>
                  <a:pt x="8052767" y="1420266"/>
                  <a:pt x="8065571" y="1423586"/>
                  <a:pt x="8077426" y="1421215"/>
                </a:cubicBezTo>
                <a:cubicBezTo>
                  <a:pt x="8087859" y="1419318"/>
                  <a:pt x="8096869" y="1411256"/>
                  <a:pt x="8106827" y="1405566"/>
                </a:cubicBezTo>
                <a:cubicBezTo>
                  <a:pt x="8134332" y="1416473"/>
                  <a:pt x="8148558" y="1381381"/>
                  <a:pt x="8169423" y="1378536"/>
                </a:cubicBezTo>
                <a:cubicBezTo>
                  <a:pt x="8179856" y="1365732"/>
                  <a:pt x="8189340" y="1353876"/>
                  <a:pt x="8199298" y="1341547"/>
                </a:cubicBezTo>
                <a:close/>
                <a:moveTo>
                  <a:pt x="11153642" y="265559"/>
                </a:moveTo>
                <a:cubicBezTo>
                  <a:pt x="11155064" y="263188"/>
                  <a:pt x="11156486" y="260817"/>
                  <a:pt x="11158384" y="258920"/>
                </a:cubicBezTo>
                <a:cubicBezTo>
                  <a:pt x="11164548" y="263188"/>
                  <a:pt x="11171187" y="267456"/>
                  <a:pt x="11179724" y="273146"/>
                </a:cubicBezTo>
                <a:cubicBezTo>
                  <a:pt x="11182568" y="269353"/>
                  <a:pt x="11186837" y="262714"/>
                  <a:pt x="11192052" y="255601"/>
                </a:cubicBezTo>
                <a:cubicBezTo>
                  <a:pt x="11187310" y="253229"/>
                  <a:pt x="11183991" y="250384"/>
                  <a:pt x="11181145" y="250384"/>
                </a:cubicBezTo>
                <a:cubicBezTo>
                  <a:pt x="11154115" y="250858"/>
                  <a:pt x="11126611" y="251807"/>
                  <a:pt x="11099581" y="253229"/>
                </a:cubicBezTo>
                <a:cubicBezTo>
                  <a:pt x="11093416" y="253704"/>
                  <a:pt x="11087252" y="256075"/>
                  <a:pt x="11081561" y="257497"/>
                </a:cubicBezTo>
                <a:cubicBezTo>
                  <a:pt x="11059748" y="261291"/>
                  <a:pt x="11039356" y="275043"/>
                  <a:pt x="11015646" y="260817"/>
                </a:cubicBezTo>
                <a:cubicBezTo>
                  <a:pt x="11011378" y="258446"/>
                  <a:pt x="11000471" y="265559"/>
                  <a:pt x="10993358" y="269827"/>
                </a:cubicBezTo>
                <a:cubicBezTo>
                  <a:pt x="10991460" y="270775"/>
                  <a:pt x="10992410" y="280734"/>
                  <a:pt x="10994306" y="281682"/>
                </a:cubicBezTo>
                <a:cubicBezTo>
                  <a:pt x="11002367" y="285950"/>
                  <a:pt x="11011852" y="291166"/>
                  <a:pt x="11019913" y="290692"/>
                </a:cubicBezTo>
                <a:cubicBezTo>
                  <a:pt x="11066386" y="287847"/>
                  <a:pt x="11112384" y="283579"/>
                  <a:pt x="11158857" y="279785"/>
                </a:cubicBezTo>
                <a:cubicBezTo>
                  <a:pt x="11160755" y="279785"/>
                  <a:pt x="11162651" y="277888"/>
                  <a:pt x="11164074" y="276940"/>
                </a:cubicBezTo>
                <a:cubicBezTo>
                  <a:pt x="11160280" y="272672"/>
                  <a:pt x="11156961" y="269353"/>
                  <a:pt x="11153642" y="265559"/>
                </a:cubicBezTo>
                <a:close/>
                <a:moveTo>
                  <a:pt x="9359696" y="379844"/>
                </a:moveTo>
                <a:cubicBezTo>
                  <a:pt x="9341676" y="377947"/>
                  <a:pt x="9325078" y="374628"/>
                  <a:pt x="9308481" y="375102"/>
                </a:cubicBezTo>
                <a:cubicBezTo>
                  <a:pt x="9279554" y="376050"/>
                  <a:pt x="9268647" y="383164"/>
                  <a:pt x="9265802" y="413039"/>
                </a:cubicBezTo>
                <a:cubicBezTo>
                  <a:pt x="9279554" y="405452"/>
                  <a:pt x="9294729" y="395967"/>
                  <a:pt x="9299471" y="421101"/>
                </a:cubicBezTo>
                <a:cubicBezTo>
                  <a:pt x="9299471" y="422049"/>
                  <a:pt x="9304687" y="422523"/>
                  <a:pt x="9307533" y="422523"/>
                </a:cubicBezTo>
                <a:cubicBezTo>
                  <a:pt x="9341676" y="423472"/>
                  <a:pt x="9352108" y="414936"/>
                  <a:pt x="9359696" y="379844"/>
                </a:cubicBezTo>
                <a:close/>
                <a:moveTo>
                  <a:pt x="8614708" y="1000588"/>
                </a:moveTo>
                <a:cubicBezTo>
                  <a:pt x="8654068" y="1014340"/>
                  <a:pt x="8684892" y="985413"/>
                  <a:pt x="8714767" y="979249"/>
                </a:cubicBezTo>
                <a:cubicBezTo>
                  <a:pt x="8725674" y="961703"/>
                  <a:pt x="8734210" y="948425"/>
                  <a:pt x="8743220" y="934198"/>
                </a:cubicBezTo>
                <a:cubicBezTo>
                  <a:pt x="8734684" y="937044"/>
                  <a:pt x="8724726" y="940363"/>
                  <a:pt x="8714767" y="943208"/>
                </a:cubicBezTo>
                <a:cubicBezTo>
                  <a:pt x="8716664" y="951744"/>
                  <a:pt x="8715716" y="959806"/>
                  <a:pt x="8711448" y="962651"/>
                </a:cubicBezTo>
                <a:cubicBezTo>
                  <a:pt x="8688686" y="977826"/>
                  <a:pt x="8660233" y="969290"/>
                  <a:pt x="8635574" y="980197"/>
                </a:cubicBezTo>
                <a:cubicBezTo>
                  <a:pt x="8624667" y="984939"/>
                  <a:pt x="8612812" y="983517"/>
                  <a:pt x="8614708" y="1000588"/>
                </a:cubicBezTo>
                <a:close/>
                <a:moveTo>
                  <a:pt x="9167166" y="573323"/>
                </a:moveTo>
                <a:cubicBezTo>
                  <a:pt x="9166217" y="571900"/>
                  <a:pt x="9165269" y="570478"/>
                  <a:pt x="9164320" y="568581"/>
                </a:cubicBezTo>
                <a:cubicBezTo>
                  <a:pt x="9156259" y="572849"/>
                  <a:pt x="9148672" y="576642"/>
                  <a:pt x="9140136" y="581384"/>
                </a:cubicBezTo>
                <a:cubicBezTo>
                  <a:pt x="9135868" y="575220"/>
                  <a:pt x="9132074" y="569055"/>
                  <a:pt x="9127806" y="562890"/>
                </a:cubicBezTo>
                <a:cubicBezTo>
                  <a:pt x="9129229" y="564787"/>
                  <a:pt x="9130177" y="566684"/>
                  <a:pt x="9131600" y="568581"/>
                </a:cubicBezTo>
                <a:cubicBezTo>
                  <a:pt x="9123538" y="573323"/>
                  <a:pt x="9115477" y="581384"/>
                  <a:pt x="9107415" y="581859"/>
                </a:cubicBezTo>
                <a:cubicBezTo>
                  <a:pt x="9092240" y="582807"/>
                  <a:pt x="9096982" y="591343"/>
                  <a:pt x="9098405" y="598930"/>
                </a:cubicBezTo>
                <a:cubicBezTo>
                  <a:pt x="9100776" y="611734"/>
                  <a:pt x="9104096" y="624064"/>
                  <a:pt x="9107415" y="638764"/>
                </a:cubicBezTo>
                <a:cubicBezTo>
                  <a:pt x="9112631" y="636867"/>
                  <a:pt x="9119744" y="634496"/>
                  <a:pt x="9126857" y="631651"/>
                </a:cubicBezTo>
                <a:cubicBezTo>
                  <a:pt x="9111683" y="598930"/>
                  <a:pt x="9111683" y="598930"/>
                  <a:pt x="9124012" y="593240"/>
                </a:cubicBezTo>
                <a:cubicBezTo>
                  <a:pt x="9128280" y="602250"/>
                  <a:pt x="9132548" y="611734"/>
                  <a:pt x="9136816" y="620744"/>
                </a:cubicBezTo>
                <a:cubicBezTo>
                  <a:pt x="9141084" y="618373"/>
                  <a:pt x="9144878" y="616476"/>
                  <a:pt x="9146775" y="615528"/>
                </a:cubicBezTo>
                <a:cubicBezTo>
                  <a:pt x="9152465" y="619321"/>
                  <a:pt x="9157207" y="622167"/>
                  <a:pt x="9161475" y="625012"/>
                </a:cubicBezTo>
                <a:cubicBezTo>
                  <a:pt x="9162423" y="618373"/>
                  <a:pt x="9163846" y="611734"/>
                  <a:pt x="9164320" y="608889"/>
                </a:cubicBezTo>
                <a:cubicBezTo>
                  <a:pt x="9154362" y="604621"/>
                  <a:pt x="9148197" y="601776"/>
                  <a:pt x="9141084" y="598456"/>
                </a:cubicBezTo>
                <a:cubicBezTo>
                  <a:pt x="9151517" y="588023"/>
                  <a:pt x="9159578" y="580436"/>
                  <a:pt x="9167166" y="573323"/>
                </a:cubicBezTo>
                <a:close/>
                <a:moveTo>
                  <a:pt x="9999408" y="641135"/>
                </a:moveTo>
                <a:cubicBezTo>
                  <a:pt x="9998460" y="638764"/>
                  <a:pt x="9997985" y="636867"/>
                  <a:pt x="9997037" y="634496"/>
                </a:cubicBezTo>
                <a:cubicBezTo>
                  <a:pt x="9978069" y="636393"/>
                  <a:pt x="9955306" y="632599"/>
                  <a:pt x="9941080" y="641609"/>
                </a:cubicBezTo>
                <a:cubicBezTo>
                  <a:pt x="9924957" y="652042"/>
                  <a:pt x="9915473" y="644929"/>
                  <a:pt x="9901247" y="637816"/>
                </a:cubicBezTo>
                <a:cubicBezTo>
                  <a:pt x="9901247" y="648248"/>
                  <a:pt x="9899824" y="662949"/>
                  <a:pt x="9901721" y="663423"/>
                </a:cubicBezTo>
                <a:cubicBezTo>
                  <a:pt x="9916896" y="667217"/>
                  <a:pt x="9933967" y="672433"/>
                  <a:pt x="9947720" y="668640"/>
                </a:cubicBezTo>
                <a:cubicBezTo>
                  <a:pt x="9966213" y="663897"/>
                  <a:pt x="9982337" y="651094"/>
                  <a:pt x="9999408" y="641135"/>
                </a:cubicBezTo>
                <a:close/>
                <a:moveTo>
                  <a:pt x="11128508" y="205334"/>
                </a:moveTo>
                <a:cubicBezTo>
                  <a:pt x="11128508" y="208179"/>
                  <a:pt x="11128034" y="211025"/>
                  <a:pt x="11128034" y="213870"/>
                </a:cubicBezTo>
                <a:cubicBezTo>
                  <a:pt x="11146054" y="214818"/>
                  <a:pt x="11163600" y="215767"/>
                  <a:pt x="11181620" y="216715"/>
                </a:cubicBezTo>
                <a:cubicBezTo>
                  <a:pt x="11197269" y="217664"/>
                  <a:pt x="11211021" y="205334"/>
                  <a:pt x="11229041" y="214344"/>
                </a:cubicBezTo>
                <a:cubicBezTo>
                  <a:pt x="11237577" y="218612"/>
                  <a:pt x="11253226" y="208653"/>
                  <a:pt x="11265555" y="205334"/>
                </a:cubicBezTo>
                <a:cubicBezTo>
                  <a:pt x="11265082" y="202963"/>
                  <a:pt x="11264607" y="200118"/>
                  <a:pt x="11263659" y="197747"/>
                </a:cubicBezTo>
                <a:cubicBezTo>
                  <a:pt x="11218609" y="200592"/>
                  <a:pt x="11173559" y="202963"/>
                  <a:pt x="11128508" y="205334"/>
                </a:cubicBezTo>
                <a:close/>
                <a:moveTo>
                  <a:pt x="9429405" y="983517"/>
                </a:moveTo>
                <a:cubicBezTo>
                  <a:pt x="9400004" y="984465"/>
                  <a:pt x="9390045" y="991578"/>
                  <a:pt x="9383407" y="1015763"/>
                </a:cubicBezTo>
                <a:cubicBezTo>
                  <a:pt x="9420869" y="1026196"/>
                  <a:pt x="9432250" y="1015763"/>
                  <a:pt x="9429405" y="983517"/>
                </a:cubicBezTo>
                <a:close/>
                <a:moveTo>
                  <a:pt x="9892710" y="357556"/>
                </a:moveTo>
                <a:cubicBezTo>
                  <a:pt x="9894133" y="359927"/>
                  <a:pt x="9895556" y="361824"/>
                  <a:pt x="9897453" y="364195"/>
                </a:cubicBezTo>
                <a:cubicBezTo>
                  <a:pt x="9915473" y="358979"/>
                  <a:pt x="9933493" y="354237"/>
                  <a:pt x="9951513" y="349020"/>
                </a:cubicBezTo>
                <a:cubicBezTo>
                  <a:pt x="9948193" y="321516"/>
                  <a:pt x="9926854" y="336217"/>
                  <a:pt x="9914525" y="332897"/>
                </a:cubicBezTo>
                <a:cubicBezTo>
                  <a:pt x="9909783" y="331474"/>
                  <a:pt x="9900298" y="349020"/>
                  <a:pt x="9892710" y="357556"/>
                </a:cubicBezTo>
                <a:close/>
                <a:moveTo>
                  <a:pt x="10163011" y="200118"/>
                </a:moveTo>
                <a:cubicBezTo>
                  <a:pt x="10146889" y="200118"/>
                  <a:pt x="10135033" y="200118"/>
                  <a:pt x="10119384" y="200118"/>
                </a:cubicBezTo>
                <a:cubicBezTo>
                  <a:pt x="10122703" y="210550"/>
                  <a:pt x="10123178" y="225251"/>
                  <a:pt x="10129343" y="228570"/>
                </a:cubicBezTo>
                <a:cubicBezTo>
                  <a:pt x="10135982" y="232364"/>
                  <a:pt x="10150208" y="228096"/>
                  <a:pt x="10157796" y="222406"/>
                </a:cubicBezTo>
                <a:cubicBezTo>
                  <a:pt x="10162538" y="219560"/>
                  <a:pt x="10161589" y="208179"/>
                  <a:pt x="10163011" y="200118"/>
                </a:cubicBezTo>
                <a:close/>
                <a:moveTo>
                  <a:pt x="11980668" y="119502"/>
                </a:moveTo>
                <a:cubicBezTo>
                  <a:pt x="11980193" y="117605"/>
                  <a:pt x="11979720" y="115708"/>
                  <a:pt x="11979720" y="113811"/>
                </a:cubicBezTo>
                <a:cubicBezTo>
                  <a:pt x="11959328" y="116182"/>
                  <a:pt x="11938937" y="119027"/>
                  <a:pt x="11917124" y="121873"/>
                </a:cubicBezTo>
                <a:cubicBezTo>
                  <a:pt x="11930875" y="143212"/>
                  <a:pt x="11949369" y="137996"/>
                  <a:pt x="11973555" y="135151"/>
                </a:cubicBezTo>
                <a:cubicBezTo>
                  <a:pt x="11965018" y="129934"/>
                  <a:pt x="11960751" y="127563"/>
                  <a:pt x="11952690" y="122821"/>
                </a:cubicBezTo>
                <a:cubicBezTo>
                  <a:pt x="11964545" y="120924"/>
                  <a:pt x="11972606" y="119976"/>
                  <a:pt x="11980668" y="119502"/>
                </a:cubicBezTo>
                <a:close/>
                <a:moveTo>
                  <a:pt x="3645911" y="3687002"/>
                </a:moveTo>
                <a:cubicBezTo>
                  <a:pt x="3664405" y="3698383"/>
                  <a:pt x="3680054" y="3696960"/>
                  <a:pt x="3691436" y="3677043"/>
                </a:cubicBezTo>
                <a:cubicBezTo>
                  <a:pt x="3673890" y="3667559"/>
                  <a:pt x="3656818" y="3662342"/>
                  <a:pt x="3645911" y="3687002"/>
                </a:cubicBezTo>
                <a:close/>
                <a:moveTo>
                  <a:pt x="9654182" y="347123"/>
                </a:moveTo>
                <a:cubicBezTo>
                  <a:pt x="9641853" y="348546"/>
                  <a:pt x="9630945" y="349495"/>
                  <a:pt x="9620513" y="351866"/>
                </a:cubicBezTo>
                <a:cubicBezTo>
                  <a:pt x="9610554" y="353762"/>
                  <a:pt x="9601070" y="357556"/>
                  <a:pt x="9591586" y="360401"/>
                </a:cubicBezTo>
                <a:cubicBezTo>
                  <a:pt x="9615771" y="368463"/>
                  <a:pt x="9637110" y="366092"/>
                  <a:pt x="9654182" y="347123"/>
                </a:cubicBezTo>
                <a:close/>
                <a:moveTo>
                  <a:pt x="10147362" y="359453"/>
                </a:moveTo>
                <a:cubicBezTo>
                  <a:pt x="10165383" y="357082"/>
                  <a:pt x="10182455" y="355185"/>
                  <a:pt x="10199526" y="352814"/>
                </a:cubicBezTo>
                <a:cubicBezTo>
                  <a:pt x="10199526" y="350917"/>
                  <a:pt x="10199052" y="349495"/>
                  <a:pt x="10199052" y="347598"/>
                </a:cubicBezTo>
                <a:cubicBezTo>
                  <a:pt x="10181506" y="348072"/>
                  <a:pt x="10161589" y="330052"/>
                  <a:pt x="10147362" y="359453"/>
                </a:cubicBezTo>
                <a:close/>
                <a:moveTo>
                  <a:pt x="7484187" y="692824"/>
                </a:moveTo>
                <a:cubicBezTo>
                  <a:pt x="7508371" y="684763"/>
                  <a:pt x="7530185" y="677650"/>
                  <a:pt x="7551524" y="670536"/>
                </a:cubicBezTo>
                <a:cubicBezTo>
                  <a:pt x="7528288" y="664846"/>
                  <a:pt x="7494145" y="675278"/>
                  <a:pt x="7484187" y="692824"/>
                </a:cubicBezTo>
                <a:close/>
                <a:moveTo>
                  <a:pt x="9158630" y="1082153"/>
                </a:moveTo>
                <a:cubicBezTo>
                  <a:pt x="9157681" y="1079308"/>
                  <a:pt x="9156259" y="1075988"/>
                  <a:pt x="9155310" y="1073143"/>
                </a:cubicBezTo>
                <a:cubicBezTo>
                  <a:pt x="9144878" y="1076462"/>
                  <a:pt x="9134919" y="1080256"/>
                  <a:pt x="9124486" y="1083575"/>
                </a:cubicBezTo>
                <a:cubicBezTo>
                  <a:pt x="9125909" y="1086895"/>
                  <a:pt x="9126857" y="1090214"/>
                  <a:pt x="9128280" y="1094008"/>
                </a:cubicBezTo>
                <a:cubicBezTo>
                  <a:pt x="9138713" y="1089740"/>
                  <a:pt x="9148672" y="1085946"/>
                  <a:pt x="9158630" y="1082153"/>
                </a:cubicBezTo>
                <a:close/>
              </a:path>
            </a:pathLst>
          </a:custGeom>
          <a:solidFill>
            <a:srgbClr val="000000"/>
          </a:solidFill>
          <a:ln w="4742"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BCF5C524-208C-47E6-8641-D3D20F579BCD}"/>
              </a:ext>
            </a:extLst>
          </p:cNvPr>
          <p:cNvSpPr/>
          <p:nvPr/>
        </p:nvSpPr>
        <p:spPr>
          <a:xfrm>
            <a:off x="4913510" y="999307"/>
            <a:ext cx="3334657" cy="1835572"/>
          </a:xfrm>
          <a:custGeom>
            <a:avLst/>
            <a:gdLst>
              <a:gd name="connsiteX0" fmla="*/ 9843301 w 10498723"/>
              <a:gd name="connsiteY0" fmla="*/ 6078306 h 6853397"/>
              <a:gd name="connsiteX1" fmla="*/ 9814304 w 10498723"/>
              <a:gd name="connsiteY1" fmla="*/ 6089352 h 6853397"/>
              <a:gd name="connsiteX2" fmla="*/ 9740201 w 10498723"/>
              <a:gd name="connsiteY2" fmla="*/ 6170820 h 6853397"/>
              <a:gd name="connsiteX3" fmla="*/ 9649528 w 10498723"/>
              <a:gd name="connsiteY3" fmla="*/ 6053911 h 6853397"/>
              <a:gd name="connsiteX4" fmla="*/ 9700158 w 10498723"/>
              <a:gd name="connsiteY4" fmla="*/ 6254588 h 6853397"/>
              <a:gd name="connsiteX5" fmla="*/ 9622832 w 10498723"/>
              <a:gd name="connsiteY5" fmla="*/ 6133998 h 6853397"/>
              <a:gd name="connsiteX6" fmla="*/ 9718568 w 10498723"/>
              <a:gd name="connsiteY6" fmla="*/ 6310741 h 6853397"/>
              <a:gd name="connsiteX7" fmla="*/ 9746184 w 10498723"/>
              <a:gd name="connsiteY7" fmla="*/ 6377480 h 6853397"/>
              <a:gd name="connsiteX8" fmla="*/ 9764134 w 10498723"/>
              <a:gd name="connsiteY8" fmla="*/ 6407398 h 6853397"/>
              <a:gd name="connsiteX9" fmla="*/ 9794513 w 10498723"/>
              <a:gd name="connsiteY9" fmla="*/ 6450662 h 6853397"/>
              <a:gd name="connsiteX10" fmla="*/ 9911420 w 10498723"/>
              <a:gd name="connsiteY10" fmla="*/ 6759042 h 6853397"/>
              <a:gd name="connsiteX11" fmla="*/ 9987365 w 10498723"/>
              <a:gd name="connsiteY11" fmla="*/ 6831305 h 6853397"/>
              <a:gd name="connsiteX12" fmla="*/ 9956988 w 10498723"/>
              <a:gd name="connsiteY12" fmla="*/ 6855239 h 6853397"/>
              <a:gd name="connsiteX13" fmla="*/ 9777942 w 10498723"/>
              <a:gd name="connsiteY13" fmla="*/ 6713936 h 6853397"/>
              <a:gd name="connsiteX14" fmla="*/ 9787609 w 10498723"/>
              <a:gd name="connsiteY14" fmla="*/ 6816576 h 6853397"/>
              <a:gd name="connsiteX15" fmla="*/ 9618690 w 10498723"/>
              <a:gd name="connsiteY15" fmla="*/ 6573554 h 6853397"/>
              <a:gd name="connsiteX16" fmla="*/ 9608565 w 10498723"/>
              <a:gd name="connsiteY16" fmla="*/ 6574475 h 6853397"/>
              <a:gd name="connsiteX17" fmla="*/ 9572203 w 10498723"/>
              <a:gd name="connsiteY17" fmla="*/ 6649959 h 6853397"/>
              <a:gd name="connsiteX18" fmla="*/ 9580027 w 10498723"/>
              <a:gd name="connsiteY18" fmla="*/ 6736950 h 6853397"/>
              <a:gd name="connsiteX19" fmla="*/ 9563458 w 10498723"/>
              <a:gd name="connsiteY19" fmla="*/ 6832225 h 6853397"/>
              <a:gd name="connsiteX20" fmla="*/ 9404205 w 10498723"/>
              <a:gd name="connsiteY20" fmla="*/ 6582300 h 6853397"/>
              <a:gd name="connsiteX21" fmla="*/ 9414331 w 10498723"/>
              <a:gd name="connsiteY21" fmla="*/ 6727744 h 6853397"/>
              <a:gd name="connsiteX22" fmla="*/ 9334244 w 10498723"/>
              <a:gd name="connsiteY22" fmla="*/ 6702890 h 6853397"/>
              <a:gd name="connsiteX23" fmla="*/ 9283154 w 10498723"/>
              <a:gd name="connsiteY23" fmla="*/ 6590124 h 6853397"/>
              <a:gd name="connsiteX24" fmla="*/ 9145074 w 10498723"/>
              <a:gd name="connsiteY24" fmla="*/ 6336056 h 6853397"/>
              <a:gd name="connsiteX25" fmla="*/ 9128504 w 10498723"/>
              <a:gd name="connsiteY25" fmla="*/ 6342960 h 6853397"/>
              <a:gd name="connsiteX26" fmla="*/ 9128504 w 10498723"/>
              <a:gd name="connsiteY26" fmla="*/ 6367814 h 6853397"/>
              <a:gd name="connsiteX27" fmla="*/ 8848201 w 10498723"/>
              <a:gd name="connsiteY27" fmla="*/ 6200277 h 6853397"/>
              <a:gd name="connsiteX28" fmla="*/ 8830250 w 10498723"/>
              <a:gd name="connsiteY28" fmla="*/ 6222369 h 6853397"/>
              <a:gd name="connsiteX29" fmla="*/ 9133567 w 10498723"/>
              <a:gd name="connsiteY29" fmla="*/ 6526607 h 6853397"/>
              <a:gd name="connsiteX30" fmla="*/ 9125282 w 10498723"/>
              <a:gd name="connsiteY30" fmla="*/ 6537653 h 6853397"/>
              <a:gd name="connsiteX31" fmla="*/ 9041514 w 10498723"/>
              <a:gd name="connsiteY31" fmla="*/ 6487484 h 6853397"/>
              <a:gd name="connsiteX32" fmla="*/ 8963268 w 10498723"/>
              <a:gd name="connsiteY32" fmla="*/ 6501753 h 6853397"/>
              <a:gd name="connsiteX33" fmla="*/ 8731753 w 10498723"/>
              <a:gd name="connsiteY33" fmla="*/ 6364132 h 6853397"/>
              <a:gd name="connsiteX34" fmla="*/ 8699994 w 10498723"/>
              <a:gd name="connsiteY34" fmla="*/ 6401874 h 6853397"/>
              <a:gd name="connsiteX35" fmla="*/ 8873055 w 10498723"/>
              <a:gd name="connsiteY35" fmla="*/ 6602091 h 6853397"/>
              <a:gd name="connsiteX36" fmla="*/ 8790667 w 10498723"/>
              <a:gd name="connsiteY36" fmla="*/ 6572634 h 6853397"/>
              <a:gd name="connsiteX37" fmla="*/ 8783763 w 10498723"/>
              <a:gd name="connsiteY37" fmla="*/ 6586902 h 6853397"/>
              <a:gd name="connsiteX38" fmla="*/ 8809998 w 10498723"/>
              <a:gd name="connsiteY38" fmla="*/ 6621883 h 6853397"/>
              <a:gd name="connsiteX39" fmla="*/ 8804475 w 10498723"/>
              <a:gd name="connsiteY39" fmla="*/ 6628327 h 6853397"/>
              <a:gd name="connsiteX40" fmla="*/ 8668696 w 10498723"/>
              <a:gd name="connsiteY40" fmla="*/ 6531670 h 6853397"/>
              <a:gd name="connsiteX41" fmla="*/ 8625891 w 10498723"/>
              <a:gd name="connsiteY41" fmla="*/ 6608075 h 6853397"/>
              <a:gd name="connsiteX42" fmla="*/ 8603798 w 10498723"/>
              <a:gd name="connsiteY42" fmla="*/ 6578617 h 6853397"/>
              <a:gd name="connsiteX43" fmla="*/ 8531536 w 10498723"/>
              <a:gd name="connsiteY43" fmla="*/ 6524305 h 6853397"/>
              <a:gd name="connsiteX44" fmla="*/ 8437641 w 10498723"/>
              <a:gd name="connsiteY44" fmla="*/ 6464931 h 6853397"/>
              <a:gd name="connsiteX45" fmla="*/ 8272405 w 10498723"/>
              <a:gd name="connsiteY45" fmla="*/ 6334215 h 6853397"/>
              <a:gd name="connsiteX46" fmla="*/ 8161941 w 10498723"/>
              <a:gd name="connsiteY46" fmla="*/ 6284966 h 6853397"/>
              <a:gd name="connsiteX47" fmla="*/ 8153656 w 10498723"/>
              <a:gd name="connsiteY47" fmla="*/ 6278983 h 6853397"/>
              <a:gd name="connsiteX48" fmla="*/ 8005910 w 10498723"/>
              <a:gd name="connsiteY48" fmla="*/ 6174501 h 6853397"/>
              <a:gd name="connsiteX49" fmla="*/ 7855402 w 10498723"/>
              <a:gd name="connsiteY49" fmla="*/ 6078306 h 6853397"/>
              <a:gd name="connsiteX50" fmla="*/ 7904651 w 10498723"/>
              <a:gd name="connsiteY50" fmla="*/ 6184628 h 6853397"/>
              <a:gd name="connsiteX51" fmla="*/ 7835610 w 10498723"/>
              <a:gd name="connsiteY51" fmla="*/ 6150568 h 6853397"/>
              <a:gd name="connsiteX52" fmla="*/ 8097963 w 10498723"/>
              <a:gd name="connsiteY52" fmla="*/ 6441918 h 6853397"/>
              <a:gd name="connsiteX53" fmla="*/ 8093361 w 10498723"/>
              <a:gd name="connsiteY53" fmla="*/ 6456646 h 6853397"/>
              <a:gd name="connsiteX54" fmla="*/ 8012354 w 10498723"/>
              <a:gd name="connsiteY54" fmla="*/ 6442378 h 6853397"/>
              <a:gd name="connsiteX55" fmla="*/ 7919839 w 10498723"/>
              <a:gd name="connsiteY55" fmla="*/ 6407398 h 6853397"/>
              <a:gd name="connsiteX56" fmla="*/ 7954359 w 10498723"/>
              <a:gd name="connsiteY56" fmla="*/ 6460329 h 6853397"/>
              <a:gd name="connsiteX57" fmla="*/ 7885319 w 10498723"/>
              <a:gd name="connsiteY57" fmla="*/ 6441918 h 6853397"/>
              <a:gd name="connsiteX58" fmla="*/ 7847577 w 10498723"/>
              <a:gd name="connsiteY58" fmla="*/ 6324549 h 6853397"/>
              <a:gd name="connsiteX59" fmla="*/ 7753682 w 10498723"/>
              <a:gd name="connsiteY59" fmla="*/ 6083369 h 6853397"/>
              <a:gd name="connsiteX60" fmla="*/ 7442081 w 10498723"/>
              <a:gd name="connsiteY60" fmla="*/ 5822396 h 6853397"/>
              <a:gd name="connsiteX61" fmla="*/ 7280066 w 10498723"/>
              <a:gd name="connsiteY61" fmla="*/ 5706409 h 6853397"/>
              <a:gd name="connsiteX62" fmla="*/ 7221152 w 10498723"/>
              <a:gd name="connsiteY62" fmla="*/ 5686617 h 6853397"/>
              <a:gd name="connsiteX63" fmla="*/ 7243705 w 10498723"/>
              <a:gd name="connsiteY63" fmla="*/ 5711932 h 6853397"/>
              <a:gd name="connsiteX64" fmla="*/ 7240943 w 10498723"/>
              <a:gd name="connsiteY64" fmla="*/ 5728962 h 6853397"/>
              <a:gd name="connsiteX65" fmla="*/ 7112529 w 10498723"/>
              <a:gd name="connsiteY65" fmla="*/ 5627243 h 6853397"/>
              <a:gd name="connsiteX66" fmla="*/ 7454048 w 10498723"/>
              <a:gd name="connsiteY66" fmla="*/ 6005123 h 6853397"/>
              <a:gd name="connsiteX67" fmla="*/ 7368898 w 10498723"/>
              <a:gd name="connsiteY67" fmla="*/ 5986712 h 6853397"/>
              <a:gd name="connsiteX68" fmla="*/ 7087674 w 10498723"/>
              <a:gd name="connsiteY68" fmla="*/ 5721137 h 6853397"/>
              <a:gd name="connsiteX69" fmla="*/ 7056836 w 10498723"/>
              <a:gd name="connsiteY69" fmla="*/ 5683395 h 6853397"/>
              <a:gd name="connsiteX70" fmla="*/ 6914153 w 10498723"/>
              <a:gd name="connsiteY70" fmla="*/ 5572471 h 6853397"/>
              <a:gd name="connsiteX71" fmla="*/ 6872729 w 10498723"/>
              <a:gd name="connsiteY71" fmla="*/ 5540252 h 6853397"/>
              <a:gd name="connsiteX72" fmla="*/ 6844192 w 10498723"/>
              <a:gd name="connsiteY72" fmla="*/ 5518159 h 6853397"/>
              <a:gd name="connsiteX73" fmla="*/ 6579538 w 10498723"/>
              <a:gd name="connsiteY73" fmla="*/ 5409535 h 6853397"/>
              <a:gd name="connsiteX74" fmla="*/ 6730045 w 10498723"/>
              <a:gd name="connsiteY74" fmla="*/ 5498367 h 6853397"/>
              <a:gd name="connsiteX75" fmla="*/ 6656402 w 10498723"/>
              <a:gd name="connsiteY75" fmla="*/ 5498367 h 6853397"/>
              <a:gd name="connsiteX76" fmla="*/ 6688161 w 10498723"/>
              <a:gd name="connsiteY76" fmla="*/ 5541172 h 6853397"/>
              <a:gd name="connsiteX77" fmla="*/ 6480580 w 10498723"/>
              <a:gd name="connsiteY77" fmla="*/ 5459245 h 6853397"/>
              <a:gd name="connsiteX78" fmla="*/ 6481961 w 10498723"/>
              <a:gd name="connsiteY78" fmla="*/ 5456943 h 6853397"/>
              <a:gd name="connsiteX79" fmla="*/ 6507736 w 10498723"/>
              <a:gd name="connsiteY79" fmla="*/ 5440834 h 6853397"/>
              <a:gd name="connsiteX80" fmla="*/ 6386685 w 10498723"/>
              <a:gd name="connsiteY80" fmla="*/ 5399410 h 6853397"/>
              <a:gd name="connsiteX81" fmla="*/ 6261492 w 10498723"/>
              <a:gd name="connsiteY81" fmla="*/ 5391585 h 6853397"/>
              <a:gd name="connsiteX82" fmla="*/ 6460328 w 10498723"/>
              <a:gd name="connsiteY82" fmla="*/ 5454181 h 6853397"/>
              <a:gd name="connsiteX83" fmla="*/ 6458027 w 10498723"/>
              <a:gd name="connsiteY83" fmla="*/ 5467989 h 6853397"/>
              <a:gd name="connsiteX84" fmla="*/ 6419364 w 10498723"/>
              <a:gd name="connsiteY84" fmla="*/ 5479496 h 6853397"/>
              <a:gd name="connsiteX85" fmla="*/ 6576316 w 10498723"/>
              <a:gd name="connsiteY85" fmla="*/ 5583056 h 6853397"/>
              <a:gd name="connsiteX86" fmla="*/ 6571253 w 10498723"/>
              <a:gd name="connsiteY86" fmla="*/ 5605150 h 6853397"/>
              <a:gd name="connsiteX87" fmla="*/ 6371497 w 10498723"/>
              <a:gd name="connsiteY87" fmla="*/ 5497447 h 6853397"/>
              <a:gd name="connsiteX88" fmla="*/ 6093494 w 10498723"/>
              <a:gd name="connsiteY88" fmla="*/ 5460625 h 6853397"/>
              <a:gd name="connsiteX89" fmla="*/ 6172200 w 10498723"/>
              <a:gd name="connsiteY89" fmla="*/ 5494685 h 6853397"/>
              <a:gd name="connsiteX90" fmla="*/ 6471375 w 10498723"/>
              <a:gd name="connsiteY90" fmla="*/ 5596404 h 6853397"/>
              <a:gd name="connsiteX91" fmla="*/ 6590124 w 10498723"/>
              <a:gd name="connsiteY91" fmla="*/ 5608832 h 6853397"/>
              <a:gd name="connsiteX92" fmla="*/ 6654562 w 10498723"/>
              <a:gd name="connsiteY92" fmla="*/ 5591802 h 6853397"/>
              <a:gd name="connsiteX93" fmla="*/ 6725903 w 10498723"/>
              <a:gd name="connsiteY93" fmla="*/ 5639670 h 6853397"/>
              <a:gd name="connsiteX94" fmla="*/ 6999302 w 10498723"/>
              <a:gd name="connsiteY94" fmla="*/ 5870724 h 6853397"/>
              <a:gd name="connsiteX95" fmla="*/ 7061439 w 10498723"/>
              <a:gd name="connsiteY95" fmla="*/ 5960016 h 6853397"/>
              <a:gd name="connsiteX96" fmla="*/ 6962481 w 10498723"/>
              <a:gd name="connsiteY96" fmla="*/ 5867963 h 6853397"/>
              <a:gd name="connsiteX97" fmla="*/ 6950974 w 10498723"/>
              <a:gd name="connsiteY97" fmla="*/ 5880850 h 6853397"/>
              <a:gd name="connsiteX98" fmla="*/ 7211947 w 10498723"/>
              <a:gd name="connsiteY98" fmla="*/ 6110985 h 6853397"/>
              <a:gd name="connsiteX99" fmla="*/ 7153953 w 10498723"/>
              <a:gd name="connsiteY99" fmla="*/ 6098097 h 6853397"/>
              <a:gd name="connsiteX100" fmla="*/ 7144748 w 10498723"/>
              <a:gd name="connsiteY100" fmla="*/ 6111445 h 6853397"/>
              <a:gd name="connsiteX101" fmla="*/ 7396974 w 10498723"/>
              <a:gd name="connsiteY101" fmla="*/ 6319947 h 6853397"/>
              <a:gd name="connsiteX102" fmla="*/ 7317348 w 10498723"/>
              <a:gd name="connsiteY102" fmla="*/ 6144124 h 6853397"/>
              <a:gd name="connsiteX103" fmla="*/ 7262576 w 10498723"/>
              <a:gd name="connsiteY103" fmla="*/ 6097177 h 6853397"/>
              <a:gd name="connsiteX104" fmla="*/ 7247847 w 10498723"/>
              <a:gd name="connsiteY104" fmla="*/ 6086590 h 6853397"/>
              <a:gd name="connsiteX105" fmla="*/ 7022776 w 10498723"/>
              <a:gd name="connsiteY105" fmla="*/ 5809049 h 6853397"/>
              <a:gd name="connsiteX106" fmla="*/ 6837288 w 10498723"/>
              <a:gd name="connsiteY106" fmla="*/ 5648415 h 6853397"/>
              <a:gd name="connsiteX107" fmla="*/ 6825321 w 10498723"/>
              <a:gd name="connsiteY107" fmla="*/ 5597785 h 6853397"/>
              <a:gd name="connsiteX108" fmla="*/ 6920597 w 10498723"/>
              <a:gd name="connsiteY108" fmla="*/ 5667286 h 6853397"/>
              <a:gd name="connsiteX109" fmla="*/ 7119433 w 10498723"/>
              <a:gd name="connsiteY109" fmla="*/ 5778210 h 6853397"/>
              <a:gd name="connsiteX110" fmla="*/ 7249688 w 10498723"/>
              <a:gd name="connsiteY110" fmla="*/ 5903404 h 6853397"/>
              <a:gd name="connsiteX111" fmla="*/ 7358772 w 10498723"/>
              <a:gd name="connsiteY111" fmla="*/ 6051610 h 6853397"/>
              <a:gd name="connsiteX112" fmla="*/ 7381325 w 10498723"/>
              <a:gd name="connsiteY112" fmla="*/ 6114666 h 6853397"/>
              <a:gd name="connsiteX113" fmla="*/ 7430114 w 10498723"/>
              <a:gd name="connsiteY113" fmla="*/ 6163455 h 6853397"/>
              <a:gd name="connsiteX114" fmla="*/ 7488108 w 10498723"/>
              <a:gd name="connsiteY114" fmla="*/ 6191532 h 6853397"/>
              <a:gd name="connsiteX115" fmla="*/ 7422749 w 10498723"/>
              <a:gd name="connsiteY115" fmla="*/ 6202578 h 6853397"/>
              <a:gd name="connsiteX116" fmla="*/ 7682341 w 10498723"/>
              <a:gd name="connsiteY116" fmla="*/ 6414302 h 6853397"/>
              <a:gd name="connsiteX117" fmla="*/ 7519866 w 10498723"/>
              <a:gd name="connsiteY117" fmla="*/ 6352165 h 6853397"/>
              <a:gd name="connsiteX118" fmla="*/ 7529072 w 10498723"/>
              <a:gd name="connsiteY118" fmla="*/ 6389907 h 6853397"/>
              <a:gd name="connsiteX119" fmla="*/ 7463253 w 10498723"/>
              <a:gd name="connsiteY119" fmla="*/ 6338818 h 6853397"/>
              <a:gd name="connsiteX120" fmla="*/ 7454048 w 10498723"/>
              <a:gd name="connsiteY120" fmla="*/ 6352165 h 6853397"/>
              <a:gd name="connsiteX121" fmla="*/ 7619744 w 10498723"/>
              <a:gd name="connsiteY121" fmla="*/ 6462169 h 6853397"/>
              <a:gd name="connsiteX122" fmla="*/ 7610999 w 10498723"/>
              <a:gd name="connsiteY122" fmla="*/ 6476898 h 6853397"/>
              <a:gd name="connsiteX123" fmla="*/ 7416766 w 10498723"/>
              <a:gd name="connsiteY123" fmla="*/ 6360450 h 6853397"/>
              <a:gd name="connsiteX124" fmla="*/ 6865824 w 10498723"/>
              <a:gd name="connsiteY124" fmla="*/ 5875327 h 6853397"/>
              <a:gd name="connsiteX125" fmla="*/ 6547779 w 10498723"/>
              <a:gd name="connsiteY125" fmla="*/ 5682935 h 6853397"/>
              <a:gd name="connsiteX126" fmla="*/ 5714233 w 10498723"/>
              <a:gd name="connsiteY126" fmla="*/ 5442675 h 6853397"/>
              <a:gd name="connsiteX127" fmla="*/ 5575692 w 10498723"/>
              <a:gd name="connsiteY127" fmla="*/ 5441294 h 6853397"/>
              <a:gd name="connsiteX128" fmla="*/ 5147643 w 10498723"/>
              <a:gd name="connsiteY128" fmla="*/ 5430247 h 6853397"/>
              <a:gd name="connsiteX129" fmla="*/ 5112202 w 10498723"/>
              <a:gd name="connsiteY129" fmla="*/ 5409535 h 6853397"/>
              <a:gd name="connsiteX130" fmla="*/ 5588119 w 10498723"/>
              <a:gd name="connsiteY130" fmla="*/ 5409535 h 6853397"/>
              <a:gd name="connsiteX131" fmla="*/ 5589500 w 10498723"/>
              <a:gd name="connsiteY131" fmla="*/ 5394346 h 6853397"/>
              <a:gd name="connsiteX132" fmla="*/ 5473512 w 10498723"/>
              <a:gd name="connsiteY132" fmla="*/ 5383760 h 6853397"/>
              <a:gd name="connsiteX133" fmla="*/ 5342336 w 10498723"/>
              <a:gd name="connsiteY133" fmla="*/ 5341415 h 6853397"/>
              <a:gd name="connsiteX134" fmla="*/ 5227730 w 10498723"/>
              <a:gd name="connsiteY134" fmla="*/ 5336813 h 6853397"/>
              <a:gd name="connsiteX135" fmla="*/ 5066636 w 10498723"/>
              <a:gd name="connsiteY135" fmla="*/ 5308276 h 6853397"/>
              <a:gd name="connsiteX136" fmla="*/ 5024751 w 10498723"/>
              <a:gd name="connsiteY136" fmla="*/ 5299071 h 6853397"/>
              <a:gd name="connsiteX137" fmla="*/ 4341252 w 10498723"/>
              <a:gd name="connsiteY137" fmla="*/ 5288485 h 6853397"/>
              <a:gd name="connsiteX138" fmla="*/ 3951865 w 10498723"/>
              <a:gd name="connsiteY138" fmla="*/ 5310578 h 6853397"/>
              <a:gd name="connsiteX139" fmla="*/ 3731396 w 10498723"/>
              <a:gd name="connsiteY139" fmla="*/ 5348319 h 6853397"/>
              <a:gd name="connsiteX140" fmla="*/ 3509547 w 10498723"/>
              <a:gd name="connsiteY140" fmla="*/ 5385602 h 6853397"/>
              <a:gd name="connsiteX141" fmla="*/ 3392179 w 10498723"/>
              <a:gd name="connsiteY141" fmla="*/ 5388363 h 6853397"/>
              <a:gd name="connsiteX142" fmla="*/ 3359960 w 10498723"/>
              <a:gd name="connsiteY142" fmla="*/ 5404012 h 6853397"/>
              <a:gd name="connsiteX143" fmla="*/ 3258241 w 10498723"/>
              <a:gd name="connsiteY143" fmla="*/ 5400790 h 6853397"/>
              <a:gd name="connsiteX144" fmla="*/ 3027186 w 10498723"/>
              <a:gd name="connsiteY144" fmla="*/ 5473973 h 6853397"/>
              <a:gd name="connsiteX145" fmla="*/ 2973794 w 10498723"/>
              <a:gd name="connsiteY145" fmla="*/ 5499748 h 6853397"/>
              <a:gd name="connsiteX146" fmla="*/ 2921324 w 10498723"/>
              <a:gd name="connsiteY146" fmla="*/ 5516778 h 6853397"/>
              <a:gd name="connsiteX147" fmla="*/ 2838936 w 10498723"/>
              <a:gd name="connsiteY147" fmla="*/ 5539331 h 6853397"/>
              <a:gd name="connsiteX148" fmla="*/ 2829730 w 10498723"/>
              <a:gd name="connsiteY148" fmla="*/ 5591341 h 6853397"/>
              <a:gd name="connsiteX149" fmla="*/ 3511848 w 10498723"/>
              <a:gd name="connsiteY149" fmla="*/ 5395727 h 6853397"/>
              <a:gd name="connsiteX150" fmla="*/ 3474567 w 10498723"/>
              <a:gd name="connsiteY150" fmla="*/ 5468450 h 6853397"/>
              <a:gd name="connsiteX151" fmla="*/ 3436364 w 10498723"/>
              <a:gd name="connsiteY151" fmla="*/ 5462926 h 6853397"/>
              <a:gd name="connsiteX152" fmla="*/ 3409669 w 10498723"/>
              <a:gd name="connsiteY152" fmla="*/ 5451880 h 6853397"/>
              <a:gd name="connsiteX153" fmla="*/ 3359500 w 10498723"/>
              <a:gd name="connsiteY153" fmla="*/ 5466149 h 6853397"/>
              <a:gd name="connsiteX154" fmla="*/ 3382513 w 10498723"/>
              <a:gd name="connsiteY154" fmla="*/ 5485480 h 6853397"/>
              <a:gd name="connsiteX155" fmla="*/ 3179995 w 10498723"/>
              <a:gd name="connsiteY155" fmla="*/ 5540712 h 6853397"/>
              <a:gd name="connsiteX156" fmla="*/ 3246734 w 10498723"/>
              <a:gd name="connsiteY156" fmla="*/ 5580755 h 6853397"/>
              <a:gd name="connsiteX157" fmla="*/ 3264224 w 10498723"/>
              <a:gd name="connsiteY157" fmla="*/ 5555901 h 6853397"/>
              <a:gd name="connsiteX158" fmla="*/ 3321297 w 10498723"/>
              <a:gd name="connsiteY158" fmla="*/ 5551758 h 6853397"/>
              <a:gd name="connsiteX159" fmla="*/ 3445570 w 10498723"/>
              <a:gd name="connsiteY159" fmla="*/ 5538411 h 6853397"/>
              <a:gd name="connsiteX160" fmla="*/ 3488375 w 10498723"/>
              <a:gd name="connsiteY160" fmla="*/ 5521841 h 6853397"/>
              <a:gd name="connsiteX161" fmla="*/ 3606664 w 10498723"/>
              <a:gd name="connsiteY161" fmla="*/ 5473973 h 6853397"/>
              <a:gd name="connsiteX162" fmla="*/ 3712065 w 10498723"/>
              <a:gd name="connsiteY162" fmla="*/ 5437612 h 6853397"/>
              <a:gd name="connsiteX163" fmla="*/ 3805500 w 10498723"/>
              <a:gd name="connsiteY163" fmla="*/ 5448658 h 6853397"/>
              <a:gd name="connsiteX164" fmla="*/ 3896633 w 10498723"/>
              <a:gd name="connsiteY164" fmla="*/ 5458324 h 6853397"/>
              <a:gd name="connsiteX165" fmla="*/ 3955087 w 10498723"/>
              <a:gd name="connsiteY165" fmla="*/ 5457403 h 6853397"/>
              <a:gd name="connsiteX166" fmla="*/ 3996051 w 10498723"/>
              <a:gd name="connsiteY166" fmla="*/ 5459705 h 6853397"/>
              <a:gd name="connsiteX167" fmla="*/ 3990988 w 10498723"/>
              <a:gd name="connsiteY167" fmla="*/ 5503430 h 6853397"/>
              <a:gd name="connsiteX168" fmla="*/ 3365943 w 10498723"/>
              <a:gd name="connsiteY168" fmla="*/ 5617577 h 6853397"/>
              <a:gd name="connsiteX169" fmla="*/ 3426239 w 10498723"/>
              <a:gd name="connsiteY169" fmla="*/ 5621719 h 6853397"/>
              <a:gd name="connsiteX170" fmla="*/ 3730936 w 10498723"/>
              <a:gd name="connsiteY170" fmla="*/ 5583517 h 6853397"/>
              <a:gd name="connsiteX171" fmla="*/ 3780185 w 10498723"/>
              <a:gd name="connsiteY171" fmla="*/ 5594103 h 6853397"/>
              <a:gd name="connsiteX172" fmla="*/ 3748426 w 10498723"/>
              <a:gd name="connsiteY172" fmla="*/ 5604689 h 6853397"/>
              <a:gd name="connsiteX173" fmla="*/ 3564779 w 10498723"/>
              <a:gd name="connsiteY173" fmla="*/ 5673269 h 6853397"/>
              <a:gd name="connsiteX174" fmla="*/ 3425778 w 10498723"/>
              <a:gd name="connsiteY174" fmla="*/ 5696743 h 6853397"/>
              <a:gd name="connsiteX175" fmla="*/ 3391718 w 10498723"/>
              <a:gd name="connsiteY175" fmla="*/ 5713313 h 6853397"/>
              <a:gd name="connsiteX176" fmla="*/ 3394940 w 10498723"/>
              <a:gd name="connsiteY176" fmla="*/ 5727121 h 6853397"/>
              <a:gd name="connsiteX177" fmla="*/ 3613107 w 10498723"/>
              <a:gd name="connsiteY177" fmla="*/ 5698584 h 6853397"/>
              <a:gd name="connsiteX178" fmla="*/ 3615869 w 10498723"/>
              <a:gd name="connsiteY178" fmla="*/ 5709630 h 6853397"/>
              <a:gd name="connsiteX179" fmla="*/ 3566620 w 10498723"/>
              <a:gd name="connsiteY179" fmla="*/ 5739548 h 6853397"/>
              <a:gd name="connsiteX180" fmla="*/ 3637502 w 10498723"/>
              <a:gd name="connsiteY180" fmla="*/ 5725279 h 6853397"/>
              <a:gd name="connsiteX181" fmla="*/ 3553733 w 10498723"/>
              <a:gd name="connsiteY181" fmla="*/ 5752896 h 6853397"/>
              <a:gd name="connsiteX182" fmla="*/ 3516911 w 10498723"/>
              <a:gd name="connsiteY182" fmla="*/ 5748753 h 6853397"/>
              <a:gd name="connsiteX183" fmla="*/ 3399543 w 10498723"/>
              <a:gd name="connsiteY183" fmla="*/ 5792018 h 6853397"/>
              <a:gd name="connsiteX184" fmla="*/ 3384814 w 10498723"/>
              <a:gd name="connsiteY184" fmla="*/ 5809509 h 6853397"/>
              <a:gd name="connsiteX185" fmla="*/ 3585491 w 10498723"/>
              <a:gd name="connsiteY185" fmla="*/ 5780972 h 6853397"/>
              <a:gd name="connsiteX186" fmla="*/ 3645786 w 10498723"/>
              <a:gd name="connsiteY186" fmla="*/ 5800764 h 6853397"/>
              <a:gd name="connsiteX187" fmla="*/ 3804579 w 10498723"/>
              <a:gd name="connsiteY187" fmla="*/ 5791098 h 6853397"/>
              <a:gd name="connsiteX188" fmla="*/ 4295225 w 10498723"/>
              <a:gd name="connsiteY188" fmla="*/ 5770846 h 6853397"/>
              <a:gd name="connsiteX189" fmla="*/ 4835580 w 10498723"/>
              <a:gd name="connsiteY189" fmla="*/ 5793399 h 6853397"/>
              <a:gd name="connsiteX190" fmla="*/ 4966297 w 10498723"/>
              <a:gd name="connsiteY190" fmla="*/ 5839426 h 6853397"/>
              <a:gd name="connsiteX191" fmla="*/ 5036257 w 10498723"/>
              <a:gd name="connsiteY191" fmla="*/ 5867963 h 6853397"/>
              <a:gd name="connsiteX192" fmla="*/ 5362588 w 10498723"/>
              <a:gd name="connsiteY192" fmla="*/ 5977507 h 6853397"/>
              <a:gd name="connsiteX193" fmla="*/ 5390664 w 10498723"/>
              <a:gd name="connsiteY193" fmla="*/ 5991775 h 6853397"/>
              <a:gd name="connsiteX194" fmla="*/ 5409536 w 10498723"/>
              <a:gd name="connsiteY194" fmla="*/ 6018931 h 6853397"/>
              <a:gd name="connsiteX195" fmla="*/ 5200574 w 10498723"/>
              <a:gd name="connsiteY195" fmla="*/ 5974285 h 6853397"/>
              <a:gd name="connsiteX196" fmla="*/ 4730640 w 10498723"/>
              <a:gd name="connsiteY196" fmla="*/ 5879930 h 6853397"/>
              <a:gd name="connsiteX197" fmla="*/ 4429624 w 10498723"/>
              <a:gd name="connsiteY197" fmla="*/ 5846790 h 6853397"/>
              <a:gd name="connsiteX198" fmla="*/ 4404309 w 10498723"/>
              <a:gd name="connsiteY198" fmla="*/ 5850933 h 6853397"/>
              <a:gd name="connsiteX199" fmla="*/ 4367948 w 10498723"/>
              <a:gd name="connsiteY199" fmla="*/ 5864281 h 6853397"/>
              <a:gd name="connsiteX200" fmla="*/ 4350458 w 10498723"/>
              <a:gd name="connsiteY200" fmla="*/ 5847711 h 6853397"/>
              <a:gd name="connsiteX201" fmla="*/ 4120783 w 10498723"/>
              <a:gd name="connsiteY201" fmla="*/ 5851853 h 6853397"/>
              <a:gd name="connsiteX202" fmla="*/ 4002034 w 10498723"/>
              <a:gd name="connsiteY202" fmla="*/ 5846330 h 6853397"/>
              <a:gd name="connsiteX203" fmla="*/ 3886967 w 10498723"/>
              <a:gd name="connsiteY203" fmla="*/ 5846790 h 6853397"/>
              <a:gd name="connsiteX204" fmla="*/ 3771440 w 10498723"/>
              <a:gd name="connsiteY204" fmla="*/ 5873026 h 6853397"/>
              <a:gd name="connsiteX205" fmla="*/ 3354897 w 10498723"/>
              <a:gd name="connsiteY205" fmla="*/ 5946668 h 6853397"/>
              <a:gd name="connsiteX206" fmla="*/ 3091623 w 10498723"/>
              <a:gd name="connsiteY206" fmla="*/ 6047928 h 6853397"/>
              <a:gd name="connsiteX207" fmla="*/ 3057103 w 10498723"/>
              <a:gd name="connsiteY207" fmla="*/ 6048388 h 6853397"/>
              <a:gd name="connsiteX208" fmla="*/ 2992205 w 10498723"/>
              <a:gd name="connsiteY208" fmla="*/ 6070021 h 6853397"/>
              <a:gd name="connsiteX209" fmla="*/ 2931450 w 10498723"/>
              <a:gd name="connsiteY209" fmla="*/ 6108223 h 6853397"/>
              <a:gd name="connsiteX210" fmla="*/ 2897390 w 10498723"/>
              <a:gd name="connsiteY210" fmla="*/ 6131237 h 6853397"/>
              <a:gd name="connsiteX211" fmla="*/ 2666335 w 10498723"/>
              <a:gd name="connsiteY211" fmla="*/ 6300155 h 6853397"/>
              <a:gd name="connsiteX212" fmla="*/ 2631355 w 10498723"/>
              <a:gd name="connsiteY212" fmla="*/ 6309360 h 6853397"/>
              <a:gd name="connsiteX213" fmla="*/ 2696253 w 10498723"/>
              <a:gd name="connsiteY213" fmla="*/ 6224211 h 6853397"/>
              <a:gd name="connsiteX214" fmla="*/ 2759770 w 10498723"/>
              <a:gd name="connsiteY214" fmla="*/ 6143664 h 6853397"/>
              <a:gd name="connsiteX215" fmla="*/ 2778641 w 10498723"/>
              <a:gd name="connsiteY215" fmla="*/ 6070481 h 6853397"/>
              <a:gd name="connsiteX216" fmla="*/ 2844919 w 10498723"/>
              <a:gd name="connsiteY216" fmla="*/ 5999599 h 6853397"/>
              <a:gd name="connsiteX217" fmla="*/ 2973794 w 10498723"/>
              <a:gd name="connsiteY217" fmla="*/ 5957715 h 6853397"/>
              <a:gd name="connsiteX218" fmla="*/ 2980698 w 10498723"/>
              <a:gd name="connsiteY218" fmla="*/ 5943447 h 6853397"/>
              <a:gd name="connsiteX219" fmla="*/ 2997268 w 10498723"/>
              <a:gd name="connsiteY219" fmla="*/ 5915371 h 6853397"/>
              <a:gd name="connsiteX220" fmla="*/ 3127984 w 10498723"/>
              <a:gd name="connsiteY220" fmla="*/ 5849552 h 6853397"/>
              <a:gd name="connsiteX221" fmla="*/ 3087481 w 10498723"/>
              <a:gd name="connsiteY221" fmla="*/ 5842188 h 6853397"/>
              <a:gd name="connsiteX222" fmla="*/ 3318536 w 10498723"/>
              <a:gd name="connsiteY222" fmla="*/ 5699505 h 6853397"/>
              <a:gd name="connsiteX223" fmla="*/ 3015219 w 10498723"/>
              <a:gd name="connsiteY223" fmla="*/ 5806747 h 6853397"/>
              <a:gd name="connsiteX224" fmla="*/ 2983920 w 10498723"/>
              <a:gd name="connsiteY224" fmla="*/ 5818254 h 6853397"/>
              <a:gd name="connsiteX225" fmla="*/ 2955844 w 10498723"/>
              <a:gd name="connsiteY225" fmla="*/ 5841728 h 6853397"/>
              <a:gd name="connsiteX226" fmla="*/ 2914420 w 10498723"/>
              <a:gd name="connsiteY226" fmla="*/ 5864281 h 6853397"/>
              <a:gd name="connsiteX227" fmla="*/ 2839396 w 10498723"/>
              <a:gd name="connsiteY227" fmla="*/ 5863820 h 6853397"/>
              <a:gd name="connsiteX228" fmla="*/ 2575202 w 10498723"/>
              <a:gd name="connsiteY228" fmla="*/ 6016630 h 6853397"/>
              <a:gd name="connsiteX229" fmla="*/ 2491894 w 10498723"/>
              <a:gd name="connsiteY229" fmla="*/ 6055292 h 6853397"/>
              <a:gd name="connsiteX230" fmla="*/ 2611103 w 10498723"/>
              <a:gd name="connsiteY230" fmla="*/ 5914910 h 6853397"/>
              <a:gd name="connsiteX231" fmla="*/ 2562315 w 10498723"/>
              <a:gd name="connsiteY231" fmla="*/ 5908467 h 6853397"/>
              <a:gd name="connsiteX232" fmla="*/ 2559093 w 10498723"/>
              <a:gd name="connsiteY232" fmla="*/ 5896500 h 6853397"/>
              <a:gd name="connsiteX233" fmla="*/ 2786465 w 10498723"/>
              <a:gd name="connsiteY233" fmla="*/ 5803525 h 6853397"/>
              <a:gd name="connsiteX234" fmla="*/ 2783704 w 10498723"/>
              <a:gd name="connsiteY234" fmla="*/ 5798922 h 6853397"/>
              <a:gd name="connsiteX235" fmla="*/ 2645623 w 10498723"/>
              <a:gd name="connsiteY235" fmla="*/ 5827459 h 6853397"/>
              <a:gd name="connsiteX236" fmla="*/ 2429757 w 10498723"/>
              <a:gd name="connsiteY236" fmla="*/ 5864741 h 6853397"/>
              <a:gd name="connsiteX237" fmla="*/ 2325276 w 10498723"/>
              <a:gd name="connsiteY237" fmla="*/ 5864281 h 6853397"/>
              <a:gd name="connsiteX238" fmla="*/ 2094222 w 10498723"/>
              <a:gd name="connsiteY238" fmla="*/ 6053451 h 6853397"/>
              <a:gd name="connsiteX239" fmla="*/ 2075350 w 10498723"/>
              <a:gd name="connsiteY239" fmla="*/ 6083829 h 6853397"/>
              <a:gd name="connsiteX240" fmla="*/ 1996184 w 10498723"/>
              <a:gd name="connsiteY240" fmla="*/ 6197976 h 6853397"/>
              <a:gd name="connsiteX241" fmla="*/ 1957982 w 10498723"/>
              <a:gd name="connsiteY241" fmla="*/ 6291410 h 6853397"/>
              <a:gd name="connsiteX242" fmla="*/ 1821743 w 10498723"/>
              <a:gd name="connsiteY242" fmla="*/ 6459868 h 6853397"/>
              <a:gd name="connsiteX243" fmla="*/ 1756384 w 10498723"/>
              <a:gd name="connsiteY243" fmla="*/ 6604392 h 6853397"/>
              <a:gd name="connsiteX244" fmla="*/ 1683202 w 10498723"/>
              <a:gd name="connsiteY244" fmla="*/ 6619121 h 6853397"/>
              <a:gd name="connsiteX245" fmla="*/ 1648221 w 10498723"/>
              <a:gd name="connsiteY245" fmla="*/ 6733267 h 6853397"/>
              <a:gd name="connsiteX246" fmla="*/ 1626589 w 10498723"/>
              <a:gd name="connsiteY246" fmla="*/ 6734188 h 6853397"/>
              <a:gd name="connsiteX247" fmla="*/ 1610019 w 10498723"/>
              <a:gd name="connsiteY247" fmla="*/ 6665608 h 6853397"/>
              <a:gd name="connsiteX248" fmla="*/ 1673536 w 10498723"/>
              <a:gd name="connsiteY248" fmla="*/ 6523845 h 6853397"/>
              <a:gd name="connsiteX249" fmla="*/ 1717262 w 10498723"/>
              <a:gd name="connsiteY249" fmla="*/ 6362291 h 6853397"/>
              <a:gd name="connsiteX250" fmla="*/ 1764669 w 10498723"/>
              <a:gd name="connsiteY250" fmla="*/ 6257350 h 6853397"/>
              <a:gd name="connsiteX251" fmla="*/ 1821743 w 10498723"/>
              <a:gd name="connsiteY251" fmla="*/ 6144584 h 6853397"/>
              <a:gd name="connsiteX252" fmla="*/ 1860865 w 10498723"/>
              <a:gd name="connsiteY252" fmla="*/ 6094415 h 6853397"/>
              <a:gd name="connsiteX253" fmla="*/ 1872372 w 10498723"/>
              <a:gd name="connsiteY253" fmla="*/ 6102239 h 6853397"/>
              <a:gd name="connsiteX254" fmla="*/ 1853501 w 10498723"/>
              <a:gd name="connsiteY254" fmla="*/ 6150107 h 6853397"/>
              <a:gd name="connsiteX255" fmla="*/ 1884339 w 10498723"/>
              <a:gd name="connsiteY255" fmla="*/ 6150107 h 6853397"/>
              <a:gd name="connsiteX256" fmla="*/ 1864087 w 10498723"/>
              <a:gd name="connsiteY256" fmla="*/ 6210403 h 6853397"/>
              <a:gd name="connsiteX257" fmla="*/ 1914717 w 10498723"/>
              <a:gd name="connsiteY257" fmla="*/ 6213624 h 6853397"/>
              <a:gd name="connsiteX258" fmla="*/ 1902750 w 10498723"/>
              <a:gd name="connsiteY258" fmla="*/ 6202578 h 6853397"/>
              <a:gd name="connsiteX259" fmla="*/ 1930366 w 10498723"/>
              <a:gd name="connsiteY259" fmla="*/ 6160233 h 6853397"/>
              <a:gd name="connsiteX260" fmla="*/ 1941873 w 10498723"/>
              <a:gd name="connsiteY260" fmla="*/ 6144584 h 6853397"/>
              <a:gd name="connsiteX261" fmla="*/ 2147152 w 10498723"/>
              <a:gd name="connsiteY261" fmla="*/ 5909847 h 6853397"/>
              <a:gd name="connsiteX262" fmla="*/ 2183053 w 10498723"/>
              <a:gd name="connsiteY262" fmla="*/ 5866122 h 6853397"/>
              <a:gd name="connsiteX263" fmla="*/ 2222176 w 10498723"/>
              <a:gd name="connsiteY263" fmla="*/ 5750134 h 6853397"/>
              <a:gd name="connsiteX264" fmla="*/ 2265441 w 10498723"/>
              <a:gd name="connsiteY264" fmla="*/ 5809509 h 6853397"/>
              <a:gd name="connsiteX265" fmla="*/ 2326197 w 10498723"/>
              <a:gd name="connsiteY265" fmla="*/ 5714694 h 6853397"/>
              <a:gd name="connsiteX266" fmla="*/ 2356114 w 10498723"/>
              <a:gd name="connsiteY266" fmla="*/ 5617577 h 6853397"/>
              <a:gd name="connsiteX267" fmla="*/ 2231842 w 10498723"/>
              <a:gd name="connsiteY267" fmla="*/ 5735406 h 6853397"/>
              <a:gd name="connsiteX268" fmla="*/ 2193640 w 10498723"/>
              <a:gd name="connsiteY268" fmla="*/ 5819635 h 6853397"/>
              <a:gd name="connsiteX269" fmla="*/ 2085016 w 10498723"/>
              <a:gd name="connsiteY269" fmla="*/ 5862440 h 6853397"/>
              <a:gd name="connsiteX270" fmla="*/ 2073509 w 10498723"/>
              <a:gd name="connsiteY270" fmla="*/ 5852774 h 6853397"/>
              <a:gd name="connsiteX271" fmla="*/ 2163722 w 10498723"/>
              <a:gd name="connsiteY271" fmla="*/ 5750594 h 6853397"/>
              <a:gd name="connsiteX272" fmla="*/ 1861326 w 10498723"/>
              <a:gd name="connsiteY272" fmla="*/ 6074623 h 6853397"/>
              <a:gd name="connsiteX273" fmla="*/ 1845216 w 10498723"/>
              <a:gd name="connsiteY273" fmla="*/ 6061736 h 6853397"/>
              <a:gd name="connsiteX274" fmla="*/ 1874673 w 10498723"/>
              <a:gd name="connsiteY274" fmla="*/ 5980268 h 6853397"/>
              <a:gd name="connsiteX275" fmla="*/ 1709897 w 10498723"/>
              <a:gd name="connsiteY275" fmla="*/ 6244923 h 6853397"/>
              <a:gd name="connsiteX276" fmla="*/ 1458591 w 10498723"/>
              <a:gd name="connsiteY276" fmla="*/ 6577236 h 6853397"/>
              <a:gd name="connsiteX277" fmla="*/ 1442942 w 10498723"/>
              <a:gd name="connsiteY277" fmla="*/ 6566190 h 6853397"/>
              <a:gd name="connsiteX278" fmla="*/ 1488508 w 10498723"/>
              <a:gd name="connsiteY278" fmla="*/ 6500372 h 6853397"/>
              <a:gd name="connsiteX279" fmla="*/ 1677218 w 10498723"/>
              <a:gd name="connsiteY279" fmla="*/ 6246764 h 6853397"/>
              <a:gd name="connsiteX280" fmla="*/ 1715421 w 10498723"/>
              <a:gd name="connsiteY280" fmla="*/ 6113286 h 6853397"/>
              <a:gd name="connsiteX281" fmla="*/ 1575499 w 10498723"/>
              <a:gd name="connsiteY281" fmla="*/ 6256890 h 6853397"/>
              <a:gd name="connsiteX282" fmla="*/ 1557548 w 10498723"/>
              <a:gd name="connsiteY282" fmla="*/ 6248144 h 6853397"/>
              <a:gd name="connsiteX283" fmla="*/ 1569976 w 10498723"/>
              <a:gd name="connsiteY283" fmla="*/ 6186469 h 6853397"/>
              <a:gd name="connsiteX284" fmla="*/ 1650062 w 10498723"/>
              <a:gd name="connsiteY284" fmla="*/ 5977047 h 6853397"/>
              <a:gd name="connsiteX285" fmla="*/ 1795507 w 10498723"/>
              <a:gd name="connsiteY285" fmla="*/ 5714694 h 6853397"/>
              <a:gd name="connsiteX286" fmla="*/ 1575039 w 10498723"/>
              <a:gd name="connsiteY286" fmla="*/ 5979348 h 6853397"/>
              <a:gd name="connsiteX287" fmla="*/ 1587926 w 10498723"/>
              <a:gd name="connsiteY287" fmla="*/ 5971983 h 6853397"/>
              <a:gd name="connsiteX288" fmla="*/ 1611860 w 10498723"/>
              <a:gd name="connsiteY288" fmla="*/ 5963699 h 6853397"/>
              <a:gd name="connsiteX289" fmla="*/ 1574118 w 10498723"/>
              <a:gd name="connsiteY289" fmla="*/ 6007424 h 6853397"/>
              <a:gd name="connsiteX290" fmla="*/ 1461352 w 10498723"/>
              <a:gd name="connsiteY290" fmla="*/ 6230654 h 6853397"/>
              <a:gd name="connsiteX291" fmla="*/ 1415326 w 10498723"/>
              <a:gd name="connsiteY291" fmla="*/ 6295092 h 6853397"/>
              <a:gd name="connsiteX292" fmla="*/ 1342143 w 10498723"/>
              <a:gd name="connsiteY292" fmla="*/ 6225131 h 6853397"/>
              <a:gd name="connsiteX293" fmla="*/ 1297957 w 10498723"/>
              <a:gd name="connsiteY293" fmla="*/ 6150568 h 6853397"/>
              <a:gd name="connsiteX294" fmla="*/ 1296116 w 10498723"/>
              <a:gd name="connsiteY294" fmla="*/ 6005583 h 6853397"/>
              <a:gd name="connsiteX295" fmla="*/ 1149290 w 10498723"/>
              <a:gd name="connsiteY295" fmla="*/ 6271618 h 6853397"/>
              <a:gd name="connsiteX296" fmla="*/ 1114770 w 10498723"/>
              <a:gd name="connsiteY296" fmla="*/ 6261492 h 6853397"/>
              <a:gd name="connsiteX297" fmla="*/ 1078869 w 10498723"/>
              <a:gd name="connsiteY297" fmla="*/ 6188309 h 6853397"/>
              <a:gd name="connsiteX298" fmla="*/ 1179668 w 10498723"/>
              <a:gd name="connsiteY298" fmla="*/ 6050229 h 6853397"/>
              <a:gd name="connsiteX299" fmla="*/ 1190715 w 10498723"/>
              <a:gd name="connsiteY299" fmla="*/ 6018471 h 6853397"/>
              <a:gd name="connsiteX300" fmla="*/ 1093598 w 10498723"/>
              <a:gd name="connsiteY300" fmla="*/ 6124793 h 6853397"/>
              <a:gd name="connsiteX301" fmla="*/ 1076108 w 10498723"/>
              <a:gd name="connsiteY301" fmla="*/ 6108223 h 6853397"/>
              <a:gd name="connsiteX302" fmla="*/ 1274944 w 10498723"/>
              <a:gd name="connsiteY302" fmla="*/ 5859678 h 6853397"/>
              <a:gd name="connsiteX303" fmla="*/ 1152052 w 10498723"/>
              <a:gd name="connsiteY303" fmla="*/ 5892357 h 6853397"/>
              <a:gd name="connsiteX304" fmla="*/ 1086234 w 10498723"/>
              <a:gd name="connsiteY304" fmla="*/ 5919052 h 6853397"/>
              <a:gd name="connsiteX305" fmla="*/ 1076568 w 10498723"/>
              <a:gd name="connsiteY305" fmla="*/ 5850473 h 6853397"/>
              <a:gd name="connsiteX306" fmla="*/ 1083472 w 10498723"/>
              <a:gd name="connsiteY306" fmla="*/ 5799843 h 6853397"/>
              <a:gd name="connsiteX307" fmla="*/ 1068283 w 10498723"/>
              <a:gd name="connsiteY307" fmla="*/ 5795241 h 6853397"/>
              <a:gd name="connsiteX308" fmla="*/ 1038366 w 10498723"/>
              <a:gd name="connsiteY308" fmla="*/ 5904324 h 6853397"/>
              <a:gd name="connsiteX309" fmla="*/ 999243 w 10498723"/>
              <a:gd name="connsiteY309" fmla="*/ 5860138 h 6853397"/>
              <a:gd name="connsiteX310" fmla="*/ 980832 w 10498723"/>
              <a:gd name="connsiteY310" fmla="*/ 5903864 h 6853397"/>
              <a:gd name="connsiteX311" fmla="*/ 965183 w 10498723"/>
              <a:gd name="connsiteY311" fmla="*/ 5907086 h 6853397"/>
              <a:gd name="connsiteX312" fmla="*/ 932964 w 10498723"/>
              <a:gd name="connsiteY312" fmla="*/ 5813651 h 6853397"/>
              <a:gd name="connsiteX313" fmla="*/ 922838 w 10498723"/>
              <a:gd name="connsiteY313" fmla="*/ 5884072 h 6853397"/>
              <a:gd name="connsiteX314" fmla="*/ 858861 w 10498723"/>
              <a:gd name="connsiteY314" fmla="*/ 5949431 h 6853397"/>
              <a:gd name="connsiteX315" fmla="*/ 814675 w 10498723"/>
              <a:gd name="connsiteY315" fmla="*/ 5876248 h 6853397"/>
              <a:gd name="connsiteX316" fmla="*/ 845513 w 10498723"/>
              <a:gd name="connsiteY316" fmla="*/ 5683395 h 6853397"/>
              <a:gd name="connsiteX317" fmla="*/ 861162 w 10498723"/>
              <a:gd name="connsiteY317" fmla="*/ 5577994 h 6853397"/>
              <a:gd name="connsiteX318" fmla="*/ 966564 w 10498723"/>
              <a:gd name="connsiteY318" fmla="*/ 5491924 h 6853397"/>
              <a:gd name="connsiteX319" fmla="*/ 916855 w 10498723"/>
              <a:gd name="connsiteY319" fmla="*/ 5438533 h 6853397"/>
              <a:gd name="connsiteX320" fmla="*/ 858401 w 10498723"/>
              <a:gd name="connsiteY320" fmla="*/ 5489622 h 6853397"/>
              <a:gd name="connsiteX321" fmla="*/ 949994 w 10498723"/>
              <a:gd name="connsiteY321" fmla="*/ 5223587 h 6853397"/>
              <a:gd name="connsiteX322" fmla="*/ 789360 w 10498723"/>
              <a:gd name="connsiteY322" fmla="*/ 5462006 h 6853397"/>
              <a:gd name="connsiteX323" fmla="*/ 785218 w 10498723"/>
              <a:gd name="connsiteY323" fmla="*/ 5452341 h 6853397"/>
              <a:gd name="connsiteX324" fmla="*/ 727224 w 10498723"/>
              <a:gd name="connsiteY324" fmla="*/ 5486861 h 6853397"/>
              <a:gd name="connsiteX325" fmla="*/ 679817 w 10498723"/>
              <a:gd name="connsiteY325" fmla="*/ 5543934 h 6853397"/>
              <a:gd name="connsiteX326" fmla="*/ 678436 w 10498723"/>
              <a:gd name="connsiteY326" fmla="*/ 5522301 h 6853397"/>
              <a:gd name="connsiteX327" fmla="*/ 568892 w 10498723"/>
              <a:gd name="connsiteY327" fmla="*/ 5545315 h 6853397"/>
              <a:gd name="connsiteX328" fmla="*/ 568892 w 10498723"/>
              <a:gd name="connsiteY328" fmla="*/ 5420122 h 6853397"/>
              <a:gd name="connsiteX329" fmla="*/ 462110 w 10498723"/>
              <a:gd name="connsiteY329" fmla="*/ 5345098 h 6853397"/>
              <a:gd name="connsiteX330" fmla="*/ 481441 w 10498723"/>
              <a:gd name="connsiteY330" fmla="*/ 5233713 h 6853397"/>
              <a:gd name="connsiteX331" fmla="*/ 483282 w 10498723"/>
              <a:gd name="connsiteY331" fmla="*/ 5163752 h 6853397"/>
              <a:gd name="connsiteX332" fmla="*/ 409639 w 10498723"/>
              <a:gd name="connsiteY332" fmla="*/ 5147643 h 6853397"/>
              <a:gd name="connsiteX333" fmla="*/ 236118 w 10498723"/>
              <a:gd name="connsiteY333" fmla="*/ 5178481 h 6853397"/>
              <a:gd name="connsiteX334" fmla="*/ 60755 w 10498723"/>
              <a:gd name="connsiteY334" fmla="*/ 5237855 h 6853397"/>
              <a:gd name="connsiteX335" fmla="*/ 17950 w 10498723"/>
              <a:gd name="connsiteY335" fmla="*/ 5276058 h 6853397"/>
              <a:gd name="connsiteX336" fmla="*/ 0 w 10498723"/>
              <a:gd name="connsiteY336" fmla="*/ 5269614 h 6853397"/>
              <a:gd name="connsiteX337" fmla="*/ 18871 w 10498723"/>
              <a:gd name="connsiteY337" fmla="*/ 5154086 h 6853397"/>
              <a:gd name="connsiteX338" fmla="*/ 28537 w 10498723"/>
              <a:gd name="connsiteY338" fmla="*/ 5140739 h 6853397"/>
              <a:gd name="connsiteX339" fmla="*/ 135779 w 10498723"/>
              <a:gd name="connsiteY339" fmla="*/ 4877925 h 6853397"/>
              <a:gd name="connsiteX340" fmla="*/ 151428 w 10498723"/>
              <a:gd name="connsiteY340" fmla="*/ 4821312 h 6853397"/>
              <a:gd name="connsiteX341" fmla="*/ 271098 w 10498723"/>
              <a:gd name="connsiteY341" fmla="*/ 4482555 h 6853397"/>
              <a:gd name="connsiteX342" fmla="*/ 290890 w 10498723"/>
              <a:gd name="connsiteY342" fmla="*/ 4350458 h 6853397"/>
              <a:gd name="connsiteX343" fmla="*/ 425748 w 10498723"/>
              <a:gd name="connsiteY343" fmla="*/ 4205013 h 6853397"/>
              <a:gd name="connsiteX344" fmla="*/ 469474 w 10498723"/>
              <a:gd name="connsiteY344" fmla="*/ 4151622 h 6853397"/>
              <a:gd name="connsiteX345" fmla="*/ 642535 w 10498723"/>
              <a:gd name="connsiteY345" fmla="*/ 3848765 h 6853397"/>
              <a:gd name="connsiteX346" fmla="*/ 410099 w 10498723"/>
              <a:gd name="connsiteY346" fmla="*/ 3773281 h 6853397"/>
              <a:gd name="connsiteX347" fmla="*/ 385705 w 10498723"/>
              <a:gd name="connsiteY347" fmla="*/ 3824371 h 6853397"/>
              <a:gd name="connsiteX348" fmla="*/ 420685 w 10498723"/>
              <a:gd name="connsiteY348" fmla="*/ 3675704 h 6853397"/>
              <a:gd name="connsiteX349" fmla="*/ 441858 w 10498723"/>
              <a:gd name="connsiteY349" fmla="*/ 3629217 h 6853397"/>
              <a:gd name="connsiteX350" fmla="*/ 452904 w 10498723"/>
              <a:gd name="connsiteY350" fmla="*/ 3571223 h 6853397"/>
              <a:gd name="connsiteX351" fmla="*/ 463490 w 10498723"/>
              <a:gd name="connsiteY351" fmla="*/ 3522435 h 6853397"/>
              <a:gd name="connsiteX352" fmla="*/ 446460 w 10498723"/>
              <a:gd name="connsiteY352" fmla="*/ 3514150 h 6853397"/>
              <a:gd name="connsiteX353" fmla="*/ 361771 w 10498723"/>
              <a:gd name="connsiteY353" fmla="*/ 3663277 h 6853397"/>
              <a:gd name="connsiteX354" fmla="*/ 358549 w 10498723"/>
              <a:gd name="connsiteY354" fmla="*/ 3545908 h 6853397"/>
              <a:gd name="connsiteX355" fmla="*/ 468093 w 10498723"/>
              <a:gd name="connsiteY355" fmla="*/ 3430381 h 6853397"/>
              <a:gd name="connsiteX356" fmla="*/ 478679 w 10498723"/>
              <a:gd name="connsiteY356" fmla="*/ 3339708 h 6853397"/>
              <a:gd name="connsiteX357" fmla="*/ 423447 w 10498723"/>
              <a:gd name="connsiteY357" fmla="*/ 3325440 h 6853397"/>
              <a:gd name="connsiteX358" fmla="*/ 572114 w 10498723"/>
              <a:gd name="connsiteY358" fmla="*/ 3094845 h 6853397"/>
              <a:gd name="connsiteX359" fmla="*/ 558306 w 10498723"/>
              <a:gd name="connsiteY359" fmla="*/ 3087021 h 6853397"/>
              <a:gd name="connsiteX360" fmla="*/ 521484 w 10498723"/>
              <a:gd name="connsiteY360" fmla="*/ 3132587 h 6853397"/>
              <a:gd name="connsiteX361" fmla="*/ 516881 w 10498723"/>
              <a:gd name="connsiteY361" fmla="*/ 3122922 h 6853397"/>
              <a:gd name="connsiteX362" fmla="*/ 480981 w 10498723"/>
              <a:gd name="connsiteY362" fmla="*/ 3138571 h 6853397"/>
              <a:gd name="connsiteX363" fmla="*/ 413781 w 10498723"/>
              <a:gd name="connsiteY363" fmla="*/ 3129826 h 6853397"/>
              <a:gd name="connsiteX364" fmla="*/ 370976 w 10498723"/>
              <a:gd name="connsiteY364" fmla="*/ 3196104 h 6853397"/>
              <a:gd name="connsiteX365" fmla="*/ 335075 w 10498723"/>
              <a:gd name="connsiteY365" fmla="*/ 3219578 h 6853397"/>
              <a:gd name="connsiteX366" fmla="*/ 333695 w 10498723"/>
              <a:gd name="connsiteY366" fmla="*/ 3181836 h 6853397"/>
              <a:gd name="connsiteX367" fmla="*/ 388467 w 10498723"/>
              <a:gd name="connsiteY367" fmla="*/ 3033169 h 6853397"/>
              <a:gd name="connsiteX368" fmla="*/ 319426 w 10498723"/>
              <a:gd name="connsiteY368" fmla="*/ 3011076 h 6853397"/>
              <a:gd name="connsiteX369" fmla="*/ 375119 w 10498723"/>
              <a:gd name="connsiteY369" fmla="*/ 2910738 h 6853397"/>
              <a:gd name="connsiteX370" fmla="*/ 205280 w 10498723"/>
              <a:gd name="connsiteY370" fmla="*/ 3057563 h 6853397"/>
              <a:gd name="connsiteX371" fmla="*/ 202518 w 10498723"/>
              <a:gd name="connsiteY371" fmla="*/ 3016139 h 6853397"/>
              <a:gd name="connsiteX372" fmla="*/ 358549 w 10498723"/>
              <a:gd name="connsiteY372" fmla="*/ 2847681 h 6853397"/>
              <a:gd name="connsiteX373" fmla="*/ 561067 w 10498723"/>
              <a:gd name="connsiteY373" fmla="*/ 2723869 h 6853397"/>
              <a:gd name="connsiteX374" fmla="*/ 758062 w 10498723"/>
              <a:gd name="connsiteY374" fmla="*/ 2614325 h 6853397"/>
              <a:gd name="connsiteX375" fmla="*/ 897984 w 10498723"/>
              <a:gd name="connsiteY375" fmla="*/ 2485450 h 6853397"/>
              <a:gd name="connsiteX376" fmla="*/ 946772 w 10498723"/>
              <a:gd name="connsiteY376" fmla="*/ 2427456 h 6853397"/>
              <a:gd name="connsiteX377" fmla="*/ 1036064 w 10498723"/>
              <a:gd name="connsiteY377" fmla="*/ 2295819 h 6853397"/>
              <a:gd name="connsiteX378" fmla="*/ 877732 w 10498723"/>
              <a:gd name="connsiteY378" fmla="*/ 2441724 h 6853397"/>
              <a:gd name="connsiteX379" fmla="*/ 738731 w 10498723"/>
              <a:gd name="connsiteY379" fmla="*/ 2544364 h 6853397"/>
              <a:gd name="connsiteX380" fmla="*/ 687641 w 10498723"/>
              <a:gd name="connsiteY380" fmla="*/ 2605580 h 6853397"/>
              <a:gd name="connsiteX381" fmla="*/ 631028 w 10498723"/>
              <a:gd name="connsiteY381" fmla="*/ 2651607 h 6853397"/>
              <a:gd name="connsiteX382" fmla="*/ 520103 w 10498723"/>
              <a:gd name="connsiteY382" fmla="*/ 2642862 h 6853397"/>
              <a:gd name="connsiteX383" fmla="*/ 560607 w 10498723"/>
              <a:gd name="connsiteY383" fmla="*/ 2529175 h 6853397"/>
              <a:gd name="connsiteX384" fmla="*/ 320347 w 10498723"/>
              <a:gd name="connsiteY384" fmla="*/ 2673699 h 6853397"/>
              <a:gd name="connsiteX385" fmla="*/ 301016 w 10498723"/>
              <a:gd name="connsiteY385" fmla="*/ 2634117 h 6853397"/>
              <a:gd name="connsiteX386" fmla="*/ 437715 w 10498723"/>
              <a:gd name="connsiteY386" fmla="*/ 2367161 h 6853397"/>
              <a:gd name="connsiteX387" fmla="*/ 574875 w 10498723"/>
              <a:gd name="connsiteY387" fmla="*/ 2279710 h 6853397"/>
              <a:gd name="connsiteX388" fmla="*/ 623203 w 10498723"/>
              <a:gd name="connsiteY388" fmla="*/ 2222176 h 6853397"/>
              <a:gd name="connsiteX389" fmla="*/ 470855 w 10498723"/>
              <a:gd name="connsiteY389" fmla="*/ 2303184 h 6853397"/>
              <a:gd name="connsiteX390" fmla="*/ 457967 w 10498723"/>
              <a:gd name="connsiteY390" fmla="*/ 2289836 h 6853397"/>
              <a:gd name="connsiteX391" fmla="*/ 537133 w 10498723"/>
              <a:gd name="connsiteY391" fmla="*/ 2194100 h 6853397"/>
              <a:gd name="connsiteX392" fmla="*/ 648979 w 10498723"/>
              <a:gd name="connsiteY392" fmla="*/ 2037608 h 6853397"/>
              <a:gd name="connsiteX393" fmla="*/ 679356 w 10498723"/>
              <a:gd name="connsiteY393" fmla="*/ 1973171 h 6853397"/>
              <a:gd name="connsiteX394" fmla="*/ 585922 w 10498723"/>
              <a:gd name="connsiteY394" fmla="*/ 1894465 h 6853397"/>
              <a:gd name="connsiteX395" fmla="*/ 771410 w 10498723"/>
              <a:gd name="connsiteY395" fmla="*/ 1680440 h 6853397"/>
              <a:gd name="connsiteX396" fmla="*/ 962882 w 10498723"/>
              <a:gd name="connsiteY396" fmla="*/ 1485747 h 6853397"/>
              <a:gd name="connsiteX397" fmla="*/ 1459051 w 10498723"/>
              <a:gd name="connsiteY397" fmla="*/ 1049412 h 6853397"/>
              <a:gd name="connsiteX398" fmla="*/ 1485286 w 10498723"/>
              <a:gd name="connsiteY398" fmla="*/ 1009369 h 6853397"/>
              <a:gd name="connsiteX399" fmla="*/ 1531313 w 10498723"/>
              <a:gd name="connsiteY399" fmla="*/ 969786 h 6853397"/>
              <a:gd name="connsiteX400" fmla="*/ 1646841 w 10498723"/>
              <a:gd name="connsiteY400" fmla="*/ 915934 h 6853397"/>
              <a:gd name="connsiteX401" fmla="*/ 1846137 w 10498723"/>
              <a:gd name="connsiteY401" fmla="*/ 790281 h 6853397"/>
              <a:gd name="connsiteX402" fmla="*/ 1939111 w 10498723"/>
              <a:gd name="connsiteY402" fmla="*/ 718939 h 6853397"/>
              <a:gd name="connsiteX403" fmla="*/ 2101586 w 10498723"/>
              <a:gd name="connsiteY403" fmla="*/ 574875 h 6853397"/>
              <a:gd name="connsiteX404" fmla="*/ 2263600 w 10498723"/>
              <a:gd name="connsiteY404" fmla="*/ 440017 h 6853397"/>
              <a:gd name="connsiteX405" fmla="*/ 2281551 w 10498723"/>
              <a:gd name="connsiteY405" fmla="*/ 457047 h 6853397"/>
              <a:gd name="connsiteX406" fmla="*/ 2066145 w 10498723"/>
              <a:gd name="connsiteY406" fmla="*/ 648518 h 6853397"/>
              <a:gd name="connsiteX407" fmla="*/ 2070748 w 10498723"/>
              <a:gd name="connsiteY407" fmla="*/ 659104 h 6853397"/>
              <a:gd name="connsiteX408" fmla="*/ 2114473 w 10498723"/>
              <a:gd name="connsiteY408" fmla="*/ 654962 h 6853397"/>
              <a:gd name="connsiteX409" fmla="*/ 2354273 w 10498723"/>
              <a:gd name="connsiteY409" fmla="*/ 517342 h 6853397"/>
              <a:gd name="connsiteX410" fmla="*/ 2425155 w 10498723"/>
              <a:gd name="connsiteY410" fmla="*/ 420225 h 6853397"/>
              <a:gd name="connsiteX411" fmla="*/ 2436201 w 10498723"/>
              <a:gd name="connsiteY411" fmla="*/ 407798 h 6853397"/>
              <a:gd name="connsiteX412" fmla="*/ 2512145 w 10498723"/>
              <a:gd name="connsiteY412" fmla="*/ 461649 h 6853397"/>
              <a:gd name="connsiteX413" fmla="*/ 2572441 w 10498723"/>
              <a:gd name="connsiteY413" fmla="*/ 456126 h 6853397"/>
              <a:gd name="connsiteX414" fmla="*/ 2595914 w 10498723"/>
              <a:gd name="connsiteY414" fmla="*/ 444619 h 6853397"/>
              <a:gd name="connsiteX415" fmla="*/ 2809018 w 10498723"/>
              <a:gd name="connsiteY415" fmla="*/ 340599 h 6853397"/>
              <a:gd name="connsiteX416" fmla="*/ 2867473 w 10498723"/>
              <a:gd name="connsiteY416" fmla="*/ 288588 h 6853397"/>
              <a:gd name="connsiteX417" fmla="*/ 2856886 w 10498723"/>
              <a:gd name="connsiteY417" fmla="*/ 274320 h 6853397"/>
              <a:gd name="connsiteX418" fmla="*/ 2732614 w 10498723"/>
              <a:gd name="connsiteY418" fmla="*/ 353486 h 6853397"/>
              <a:gd name="connsiteX419" fmla="*/ 2719266 w 10498723"/>
              <a:gd name="connsiteY419" fmla="*/ 348884 h 6853397"/>
              <a:gd name="connsiteX420" fmla="*/ 2740899 w 10498723"/>
              <a:gd name="connsiteY420" fmla="*/ 303317 h 6853397"/>
              <a:gd name="connsiteX421" fmla="*/ 2759309 w 10498723"/>
              <a:gd name="connsiteY421" fmla="*/ 292270 h 6853397"/>
              <a:gd name="connsiteX422" fmla="*/ 2838015 w 10498723"/>
              <a:gd name="connsiteY422" fmla="*/ 228293 h 6853397"/>
              <a:gd name="connsiteX423" fmla="*/ 2984841 w 10498723"/>
              <a:gd name="connsiteY423" fmla="*/ 129796 h 6853397"/>
              <a:gd name="connsiteX424" fmla="*/ 2999570 w 10498723"/>
              <a:gd name="connsiteY424" fmla="*/ 146365 h 6853397"/>
              <a:gd name="connsiteX425" fmla="*/ 2900152 w 10498723"/>
              <a:gd name="connsiteY425" fmla="*/ 270638 h 6853397"/>
              <a:gd name="connsiteX426" fmla="*/ 3740602 w 10498723"/>
              <a:gd name="connsiteY426" fmla="*/ 34060 h 6853397"/>
              <a:gd name="connsiteX427" fmla="*/ 3750728 w 10498723"/>
              <a:gd name="connsiteY427" fmla="*/ 56153 h 6853397"/>
              <a:gd name="connsiteX428" fmla="*/ 3771900 w 10498723"/>
              <a:gd name="connsiteY428" fmla="*/ 21172 h 6853397"/>
              <a:gd name="connsiteX429" fmla="*/ 3782486 w 10498723"/>
              <a:gd name="connsiteY429" fmla="*/ 23474 h 6853397"/>
              <a:gd name="connsiteX430" fmla="*/ 3777883 w 10498723"/>
              <a:gd name="connsiteY430" fmla="*/ 58914 h 6853397"/>
              <a:gd name="connsiteX431" fmla="*/ 3578587 w 10498723"/>
              <a:gd name="connsiteY431" fmla="*/ 103560 h 6853397"/>
              <a:gd name="connsiteX432" fmla="*/ 3578127 w 10498723"/>
              <a:gd name="connsiteY432" fmla="*/ 103100 h 6853397"/>
              <a:gd name="connsiteX433" fmla="*/ 3445109 w 10498723"/>
              <a:gd name="connsiteY433" fmla="*/ 161094 h 6853397"/>
              <a:gd name="connsiteX434" fmla="*/ 3512309 w 10498723"/>
              <a:gd name="connsiteY434" fmla="*/ 160173 h 6853397"/>
              <a:gd name="connsiteX435" fmla="*/ 3602061 w 10498723"/>
              <a:gd name="connsiteY435" fmla="*/ 159253 h 6853397"/>
              <a:gd name="connsiteX436" fmla="*/ 3636121 w 10498723"/>
              <a:gd name="connsiteY436" fmla="*/ 152809 h 6853397"/>
              <a:gd name="connsiteX437" fmla="*/ 3801357 w 10498723"/>
              <a:gd name="connsiteY437" fmla="*/ 102180 h 6853397"/>
              <a:gd name="connsiteX438" fmla="*/ 3860272 w 10498723"/>
              <a:gd name="connsiteY438" fmla="*/ 98037 h 6853397"/>
              <a:gd name="connsiteX439" fmla="*/ 3872699 w 10498723"/>
              <a:gd name="connsiteY439" fmla="*/ 122431 h 6853397"/>
              <a:gd name="connsiteX440" fmla="*/ 3979941 w 10498723"/>
              <a:gd name="connsiteY440" fmla="*/ 97577 h 6853397"/>
              <a:gd name="connsiteX441" fmla="*/ 4046220 w 10498723"/>
              <a:gd name="connsiteY441" fmla="*/ 88832 h 6853397"/>
              <a:gd name="connsiteX442" fmla="*/ 4212377 w 10498723"/>
              <a:gd name="connsiteY442" fmla="*/ 71342 h 6853397"/>
              <a:gd name="connsiteX443" fmla="*/ 4321461 w 10498723"/>
              <a:gd name="connsiteY443" fmla="*/ 71802 h 6853397"/>
              <a:gd name="connsiteX444" fmla="*/ 4324222 w 10498723"/>
              <a:gd name="connsiteY444" fmla="*/ 67659 h 6853397"/>
              <a:gd name="connsiteX445" fmla="*/ 4680930 w 10498723"/>
              <a:gd name="connsiteY445" fmla="*/ 0 h 6853397"/>
              <a:gd name="connsiteX446" fmla="*/ 4697500 w 10498723"/>
              <a:gd name="connsiteY446" fmla="*/ 15189 h 6853397"/>
              <a:gd name="connsiteX447" fmla="*/ 4607748 w 10498723"/>
              <a:gd name="connsiteY447" fmla="*/ 53391 h 6853397"/>
              <a:gd name="connsiteX448" fmla="*/ 4610509 w 10498723"/>
              <a:gd name="connsiteY448" fmla="*/ 63977 h 6853397"/>
              <a:gd name="connsiteX449" fmla="*/ 4651934 w 10498723"/>
              <a:gd name="connsiteY449" fmla="*/ 55692 h 6853397"/>
              <a:gd name="connsiteX450" fmla="*/ 4672646 w 10498723"/>
              <a:gd name="connsiteY450" fmla="*/ 42805 h 6853397"/>
              <a:gd name="connsiteX451" fmla="*/ 4750891 w 10498723"/>
              <a:gd name="connsiteY451" fmla="*/ 43265 h 6853397"/>
              <a:gd name="connsiteX452" fmla="*/ 5038099 w 10498723"/>
              <a:gd name="connsiteY452" fmla="*/ 40964 h 6853397"/>
              <a:gd name="connsiteX453" fmla="*/ 5819174 w 10498723"/>
              <a:gd name="connsiteY453" fmla="*/ 20252 h 6853397"/>
              <a:gd name="connsiteX454" fmla="*/ 6110524 w 10498723"/>
              <a:gd name="connsiteY454" fmla="*/ 25315 h 6853397"/>
              <a:gd name="connsiteX455" fmla="*/ 6551922 w 10498723"/>
              <a:gd name="connsiteY455" fmla="*/ 61216 h 6853397"/>
              <a:gd name="connsiteX456" fmla="*/ 6875491 w 10498723"/>
              <a:gd name="connsiteY456" fmla="*/ 75484 h 6853397"/>
              <a:gd name="connsiteX457" fmla="*/ 6944070 w 10498723"/>
              <a:gd name="connsiteY457" fmla="*/ 96656 h 6853397"/>
              <a:gd name="connsiteX458" fmla="*/ 6979051 w 10498723"/>
              <a:gd name="connsiteY458" fmla="*/ 105401 h 6853397"/>
              <a:gd name="connsiteX459" fmla="*/ 7084913 w 10498723"/>
              <a:gd name="connsiteY459" fmla="*/ 110464 h 6853397"/>
              <a:gd name="connsiteX460" fmla="*/ 7360153 w 10498723"/>
              <a:gd name="connsiteY460" fmla="*/ 173061 h 6853397"/>
              <a:gd name="connsiteX461" fmla="*/ 7843895 w 10498723"/>
              <a:gd name="connsiteY461" fmla="*/ 337837 h 6853397"/>
              <a:gd name="connsiteX462" fmla="*/ 7935488 w 10498723"/>
              <a:gd name="connsiteY462" fmla="*/ 360390 h 6853397"/>
              <a:gd name="connsiteX463" fmla="*/ 7931807 w 10498723"/>
              <a:gd name="connsiteY463" fmla="*/ 385245 h 6853397"/>
              <a:gd name="connsiteX464" fmla="*/ 7801090 w 10498723"/>
              <a:gd name="connsiteY464" fmla="*/ 367755 h 6853397"/>
              <a:gd name="connsiteX465" fmla="*/ 7268099 w 10498723"/>
              <a:gd name="connsiteY465" fmla="*/ 195614 h 6853397"/>
              <a:gd name="connsiteX466" fmla="*/ 7098260 w 10498723"/>
              <a:gd name="connsiteY466" fmla="*/ 143604 h 6853397"/>
              <a:gd name="connsiteX467" fmla="*/ 6904487 w 10498723"/>
              <a:gd name="connsiteY467" fmla="*/ 124272 h 6853397"/>
              <a:gd name="connsiteX468" fmla="*/ 6772850 w 10498723"/>
              <a:gd name="connsiteY468" fmla="*/ 109084 h 6853397"/>
              <a:gd name="connsiteX469" fmla="*/ 6309360 w 10498723"/>
              <a:gd name="connsiteY469" fmla="*/ 75024 h 6853397"/>
              <a:gd name="connsiteX470" fmla="*/ 6152408 w 10498723"/>
              <a:gd name="connsiteY470" fmla="*/ 66739 h 6853397"/>
              <a:gd name="connsiteX471" fmla="*/ 5810889 w 10498723"/>
              <a:gd name="connsiteY471" fmla="*/ 60755 h 6853397"/>
              <a:gd name="connsiteX472" fmla="*/ 5527364 w 10498723"/>
              <a:gd name="connsiteY472" fmla="*/ 52471 h 6853397"/>
              <a:gd name="connsiteX473" fmla="*/ 5328528 w 10498723"/>
              <a:gd name="connsiteY473" fmla="*/ 76865 h 6853397"/>
              <a:gd name="connsiteX474" fmla="*/ 5355224 w 10498723"/>
              <a:gd name="connsiteY474" fmla="*/ 85150 h 6853397"/>
              <a:gd name="connsiteX475" fmla="*/ 5614815 w 10498723"/>
              <a:gd name="connsiteY475" fmla="*/ 96196 h 6853397"/>
              <a:gd name="connsiteX476" fmla="*/ 6031818 w 10498723"/>
              <a:gd name="connsiteY476" fmla="*/ 127034 h 6853397"/>
              <a:gd name="connsiteX477" fmla="*/ 6232495 w 10498723"/>
              <a:gd name="connsiteY477" fmla="*/ 140382 h 6853397"/>
              <a:gd name="connsiteX478" fmla="*/ 6323168 w 10498723"/>
              <a:gd name="connsiteY478" fmla="*/ 165236 h 6853397"/>
              <a:gd name="connsiteX479" fmla="*/ 6370576 w 10498723"/>
              <a:gd name="connsiteY479" fmla="*/ 171680 h 6853397"/>
              <a:gd name="connsiteX480" fmla="*/ 6520163 w 10498723"/>
              <a:gd name="connsiteY480" fmla="*/ 173061 h 6853397"/>
              <a:gd name="connsiteX481" fmla="*/ 6685399 w 10498723"/>
              <a:gd name="connsiteY481" fmla="*/ 210343 h 6853397"/>
              <a:gd name="connsiteX482" fmla="*/ 6865364 w 10498723"/>
              <a:gd name="connsiteY482" fmla="*/ 234277 h 6853397"/>
              <a:gd name="connsiteX483" fmla="*/ 6957418 w 10498723"/>
              <a:gd name="connsiteY483" fmla="*/ 290429 h 6853397"/>
              <a:gd name="connsiteX484" fmla="*/ 7692467 w 10498723"/>
              <a:gd name="connsiteY484" fmla="*/ 502613 h 6853397"/>
              <a:gd name="connsiteX485" fmla="*/ 7902810 w 10498723"/>
              <a:gd name="connsiteY485" fmla="*/ 594667 h 6853397"/>
              <a:gd name="connsiteX486" fmla="*/ 8138007 w 10498723"/>
              <a:gd name="connsiteY486" fmla="*/ 681658 h 6853397"/>
              <a:gd name="connsiteX487" fmla="*/ 8099344 w 10498723"/>
              <a:gd name="connsiteY487" fmla="*/ 603872 h 6853397"/>
              <a:gd name="connsiteX488" fmla="*/ 8149973 w 10498723"/>
              <a:gd name="connsiteY488" fmla="*/ 634250 h 6853397"/>
              <a:gd name="connsiteX489" fmla="*/ 8361697 w 10498723"/>
              <a:gd name="connsiteY489" fmla="*/ 742873 h 6853397"/>
              <a:gd name="connsiteX490" fmla="*/ 8508983 w 10498723"/>
              <a:gd name="connsiteY490" fmla="*/ 808231 h 6853397"/>
              <a:gd name="connsiteX491" fmla="*/ 9095825 w 10498723"/>
              <a:gd name="connsiteY491" fmla="*/ 1267579 h 6853397"/>
              <a:gd name="connsiteX492" fmla="*/ 9208591 w 10498723"/>
              <a:gd name="connsiteY492" fmla="*/ 1404279 h 6853397"/>
              <a:gd name="connsiteX493" fmla="*/ 9229763 w 10498723"/>
              <a:gd name="connsiteY493" fmla="*/ 1428673 h 6853397"/>
              <a:gd name="connsiteX494" fmla="*/ 9454834 w 10498723"/>
              <a:gd name="connsiteY494" fmla="*/ 1659728 h 6853397"/>
              <a:gd name="connsiteX495" fmla="*/ 9609024 w 10498723"/>
              <a:gd name="connsiteY495" fmla="*/ 1853501 h 6853397"/>
              <a:gd name="connsiteX496" fmla="*/ 9611326 w 10498723"/>
              <a:gd name="connsiteY496" fmla="*/ 1894925 h 6853397"/>
              <a:gd name="connsiteX497" fmla="*/ 9468642 w 10498723"/>
              <a:gd name="connsiteY497" fmla="*/ 1760527 h 6853397"/>
              <a:gd name="connsiteX498" fmla="*/ 9457596 w 10498723"/>
              <a:gd name="connsiteY498" fmla="*/ 1770192 h 6853397"/>
              <a:gd name="connsiteX499" fmla="*/ 9509607 w 10498723"/>
              <a:gd name="connsiteY499" fmla="*/ 1881117 h 6853397"/>
              <a:gd name="connsiteX500" fmla="*/ 9407887 w 10498723"/>
              <a:gd name="connsiteY500" fmla="*/ 1855342 h 6853397"/>
              <a:gd name="connsiteX501" fmla="*/ 9394999 w 10498723"/>
              <a:gd name="connsiteY501" fmla="*/ 1863167 h 6853397"/>
              <a:gd name="connsiteX502" fmla="*/ 9458056 w 10498723"/>
              <a:gd name="connsiteY502" fmla="*/ 1969489 h 6853397"/>
              <a:gd name="connsiteX503" fmla="*/ 9453453 w 10498723"/>
              <a:gd name="connsiteY503" fmla="*/ 2048195 h 6853397"/>
              <a:gd name="connsiteX504" fmla="*/ 9771499 w 10498723"/>
              <a:gd name="connsiteY504" fmla="*/ 2375446 h 6853397"/>
              <a:gd name="connsiteX505" fmla="*/ 9812463 w 10498723"/>
              <a:gd name="connsiteY505" fmla="*/ 2418711 h 6853397"/>
              <a:gd name="connsiteX506" fmla="*/ 9803718 w 10498723"/>
              <a:gd name="connsiteY506" fmla="*/ 2429297 h 6853397"/>
              <a:gd name="connsiteX507" fmla="*/ 9683587 w 10498723"/>
              <a:gd name="connsiteY507" fmla="*/ 2330339 h 6853397"/>
              <a:gd name="connsiteX508" fmla="*/ 9628816 w 10498723"/>
              <a:gd name="connsiteY508" fmla="*/ 2276948 h 6853397"/>
              <a:gd name="connsiteX509" fmla="*/ 9439186 w 10498723"/>
              <a:gd name="connsiteY509" fmla="*/ 2129202 h 6853397"/>
              <a:gd name="connsiteX510" fmla="*/ 9339767 w 10498723"/>
              <a:gd name="connsiteY510" fmla="*/ 2028863 h 6853397"/>
              <a:gd name="connsiteX511" fmla="*/ 9345291 w 10498723"/>
              <a:gd name="connsiteY511" fmla="*/ 2066605 h 6853397"/>
              <a:gd name="connsiteX512" fmla="*/ 9300644 w 10498723"/>
              <a:gd name="connsiteY512" fmla="*/ 2018277 h 6853397"/>
              <a:gd name="connsiteX513" fmla="*/ 9459437 w 10498723"/>
              <a:gd name="connsiteY513" fmla="*/ 2266822 h 6853397"/>
              <a:gd name="connsiteX514" fmla="*/ 9447930 w 10498723"/>
              <a:gd name="connsiteY514" fmla="*/ 2277408 h 6853397"/>
              <a:gd name="connsiteX515" fmla="*/ 9375208 w 10498723"/>
              <a:gd name="connsiteY515" fmla="*/ 2201004 h 6853397"/>
              <a:gd name="connsiteX516" fmla="*/ 9367383 w 10498723"/>
              <a:gd name="connsiteY516" fmla="*/ 2206067 h 6853397"/>
              <a:gd name="connsiteX517" fmla="*/ 9458977 w 10498723"/>
              <a:gd name="connsiteY517" fmla="*/ 2324356 h 6853397"/>
              <a:gd name="connsiteX518" fmla="*/ 9652290 w 10498723"/>
              <a:gd name="connsiteY518" fmla="*/ 2509844 h 6853397"/>
              <a:gd name="connsiteX519" fmla="*/ 9694635 w 10498723"/>
              <a:gd name="connsiteY519" fmla="*/ 2586248 h 6853397"/>
              <a:gd name="connsiteX520" fmla="*/ 9804179 w 10498723"/>
              <a:gd name="connsiteY520" fmla="*/ 2716965 h 6853397"/>
              <a:gd name="connsiteX521" fmla="*/ 9925689 w 10498723"/>
              <a:gd name="connsiteY521" fmla="*/ 2853665 h 6853397"/>
              <a:gd name="connsiteX522" fmla="*/ 9793592 w 10498723"/>
              <a:gd name="connsiteY522" fmla="*/ 2815002 h 6853397"/>
              <a:gd name="connsiteX523" fmla="*/ 9784387 w 10498723"/>
              <a:gd name="connsiteY523" fmla="*/ 2826049 h 6853397"/>
              <a:gd name="connsiteX524" fmla="*/ 9864934 w 10498723"/>
              <a:gd name="connsiteY524" fmla="*/ 2927768 h 6853397"/>
              <a:gd name="connsiteX525" fmla="*/ 10044439 w 10498723"/>
              <a:gd name="connsiteY525" fmla="*/ 3254098 h 6853397"/>
              <a:gd name="connsiteX526" fmla="*/ 10007617 w 10498723"/>
              <a:gd name="connsiteY526" fmla="*/ 3368705 h 6853397"/>
              <a:gd name="connsiteX527" fmla="*/ 9925689 w 10498723"/>
              <a:gd name="connsiteY527" fmla="*/ 3256400 h 6853397"/>
              <a:gd name="connsiteX528" fmla="*/ 9863553 w 10498723"/>
              <a:gd name="connsiteY528" fmla="*/ 3086560 h 6853397"/>
              <a:gd name="connsiteX529" fmla="*/ 9755390 w 10498723"/>
              <a:gd name="connsiteY529" fmla="*/ 2971493 h 6853397"/>
              <a:gd name="connsiteX530" fmla="*/ 9745264 w 10498723"/>
              <a:gd name="connsiteY530" fmla="*/ 2981619 h 6853397"/>
              <a:gd name="connsiteX531" fmla="*/ 9791751 w 10498723"/>
              <a:gd name="connsiteY531" fmla="*/ 3058944 h 6853397"/>
              <a:gd name="connsiteX532" fmla="*/ 9779324 w 10498723"/>
              <a:gd name="connsiteY532" fmla="*/ 3072292 h 6853397"/>
              <a:gd name="connsiteX533" fmla="*/ 9742963 w 10498723"/>
              <a:gd name="connsiteY533" fmla="*/ 2993586 h 6853397"/>
              <a:gd name="connsiteX534" fmla="*/ 9713505 w 10498723"/>
              <a:gd name="connsiteY534" fmla="*/ 3020742 h 6853397"/>
              <a:gd name="connsiteX535" fmla="*/ 9925689 w 10498723"/>
              <a:gd name="connsiteY535" fmla="*/ 3297363 h 6853397"/>
              <a:gd name="connsiteX536" fmla="*/ 10026487 w 10498723"/>
              <a:gd name="connsiteY536" fmla="*/ 3445110 h 6853397"/>
              <a:gd name="connsiteX537" fmla="*/ 10020964 w 10498723"/>
              <a:gd name="connsiteY537" fmla="*/ 3497580 h 6853397"/>
              <a:gd name="connsiteX538" fmla="*/ 9840539 w 10498723"/>
              <a:gd name="connsiteY538" fmla="*/ 3295982 h 6853397"/>
              <a:gd name="connsiteX539" fmla="*/ 9656893 w 10498723"/>
              <a:gd name="connsiteY539" fmla="*/ 3105432 h 6853397"/>
              <a:gd name="connsiteX540" fmla="*/ 9797275 w 10498723"/>
              <a:gd name="connsiteY540" fmla="*/ 3263304 h 6853397"/>
              <a:gd name="connsiteX541" fmla="*/ 9768278 w 10498723"/>
              <a:gd name="connsiteY541" fmla="*/ 3289999 h 6853397"/>
              <a:gd name="connsiteX542" fmla="*/ 9875060 w 10498723"/>
              <a:gd name="connsiteY542" fmla="*/ 3422096 h 6853397"/>
              <a:gd name="connsiteX543" fmla="*/ 10087703 w 10498723"/>
              <a:gd name="connsiteY543" fmla="*/ 3691353 h 6853397"/>
              <a:gd name="connsiteX544" fmla="*/ 10308173 w 10498723"/>
              <a:gd name="connsiteY544" fmla="*/ 4012621 h 6853397"/>
              <a:gd name="connsiteX545" fmla="*/ 10432905 w 10498723"/>
              <a:gd name="connsiteY545" fmla="*/ 4158986 h 6853397"/>
              <a:gd name="connsiteX546" fmla="*/ 10500564 w 10498723"/>
              <a:gd name="connsiteY546" fmla="*/ 4332047 h 6853397"/>
              <a:gd name="connsiteX547" fmla="*/ 10485376 w 10498723"/>
              <a:gd name="connsiteY547" fmla="*/ 4343554 h 6853397"/>
              <a:gd name="connsiteX548" fmla="*/ 10413113 w 10498723"/>
              <a:gd name="connsiteY548" fmla="*/ 4269450 h 6853397"/>
              <a:gd name="connsiteX549" fmla="*/ 10363864 w 10498723"/>
              <a:gd name="connsiteY549" fmla="*/ 4289702 h 6853397"/>
              <a:gd name="connsiteX550" fmla="*/ 10334867 w 10498723"/>
              <a:gd name="connsiteY550" fmla="*/ 4245977 h 6853397"/>
              <a:gd name="connsiteX551" fmla="*/ 10387798 w 10498723"/>
              <a:gd name="connsiteY551" fmla="*/ 4230788 h 6853397"/>
              <a:gd name="connsiteX552" fmla="*/ 10326123 w 10498723"/>
              <a:gd name="connsiteY552" fmla="*/ 4125386 h 6853397"/>
              <a:gd name="connsiteX553" fmla="*/ 10308173 w 10498723"/>
              <a:gd name="connsiteY553" fmla="*/ 4132750 h 6853397"/>
              <a:gd name="connsiteX554" fmla="*/ 10341771 w 10498723"/>
              <a:gd name="connsiteY554" fmla="*/ 4219741 h 6853397"/>
              <a:gd name="connsiteX555" fmla="*/ 10327043 w 10498723"/>
              <a:gd name="connsiteY555" fmla="*/ 4228487 h 6853397"/>
              <a:gd name="connsiteX556" fmla="*/ 10201850 w 10498723"/>
              <a:gd name="connsiteY556" fmla="*/ 4023667 h 6853397"/>
              <a:gd name="connsiteX557" fmla="*/ 10216579 w 10498723"/>
              <a:gd name="connsiteY557" fmla="*/ 4011700 h 6853397"/>
              <a:gd name="connsiteX558" fmla="*/ 10292984 w 10498723"/>
              <a:gd name="connsiteY558" fmla="*/ 4111118 h 6853397"/>
              <a:gd name="connsiteX559" fmla="*/ 10309553 w 10498723"/>
              <a:gd name="connsiteY559" fmla="*/ 4098230 h 6853397"/>
              <a:gd name="connsiteX560" fmla="*/ 10242354 w 10498723"/>
              <a:gd name="connsiteY560" fmla="*/ 3997432 h 6853397"/>
              <a:gd name="connsiteX561" fmla="*/ 10148459 w 10498723"/>
              <a:gd name="connsiteY561" fmla="*/ 3960150 h 6853397"/>
              <a:gd name="connsiteX562" fmla="*/ 10123605 w 10498723"/>
              <a:gd name="connsiteY562" fmla="*/ 3942200 h 6853397"/>
              <a:gd name="connsiteX563" fmla="*/ 10032932 w 10498723"/>
              <a:gd name="connsiteY563" fmla="*/ 3846924 h 6853397"/>
              <a:gd name="connsiteX564" fmla="*/ 10017282 w 10498723"/>
              <a:gd name="connsiteY564" fmla="*/ 3919186 h 6853397"/>
              <a:gd name="connsiteX565" fmla="*/ 10024647 w 10498723"/>
              <a:gd name="connsiteY565" fmla="*/ 4028270 h 6853397"/>
              <a:gd name="connsiteX566" fmla="*/ 10142936 w 10498723"/>
              <a:gd name="connsiteY566" fmla="*/ 4165430 h 6853397"/>
              <a:gd name="connsiteX567" fmla="*/ 10052724 w 10498723"/>
              <a:gd name="connsiteY567" fmla="*/ 4119863 h 6853397"/>
              <a:gd name="connsiteX568" fmla="*/ 9857569 w 10498723"/>
              <a:gd name="connsiteY568" fmla="*/ 3853368 h 6853397"/>
              <a:gd name="connsiteX569" fmla="*/ 9919705 w 10498723"/>
              <a:gd name="connsiteY569" fmla="*/ 4008938 h 6853397"/>
              <a:gd name="connsiteX570" fmla="*/ 9962050 w 10498723"/>
              <a:gd name="connsiteY570" fmla="*/ 4134132 h 6853397"/>
              <a:gd name="connsiteX571" fmla="*/ 9922467 w 10498723"/>
              <a:gd name="connsiteY571" fmla="*/ 4085803 h 6853397"/>
              <a:gd name="connsiteX572" fmla="*/ 9911881 w 10498723"/>
              <a:gd name="connsiteY572" fmla="*/ 4094088 h 6853397"/>
              <a:gd name="connsiteX573" fmla="*/ 9968954 w 10498723"/>
              <a:gd name="connsiteY573" fmla="*/ 4158986 h 6853397"/>
              <a:gd name="connsiteX574" fmla="*/ 10099671 w 10498723"/>
              <a:gd name="connsiteY574" fmla="*/ 4278656 h 6853397"/>
              <a:gd name="connsiteX575" fmla="*/ 10390100 w 10498723"/>
              <a:gd name="connsiteY575" fmla="*/ 4726497 h 6853397"/>
              <a:gd name="connsiteX576" fmla="*/ 10457299 w 10498723"/>
              <a:gd name="connsiteY576" fmla="*/ 4841104 h 6853397"/>
              <a:gd name="connsiteX577" fmla="*/ 10471568 w 10498723"/>
              <a:gd name="connsiteY577" fmla="*/ 4911064 h 6853397"/>
              <a:gd name="connsiteX578" fmla="*/ 10436587 w 10498723"/>
              <a:gd name="connsiteY578" fmla="*/ 4934999 h 6853397"/>
              <a:gd name="connsiteX579" fmla="*/ 10353278 w 10498723"/>
              <a:gd name="connsiteY579" fmla="*/ 4773905 h 6853397"/>
              <a:gd name="connsiteX580" fmla="*/ 10335789 w 10498723"/>
              <a:gd name="connsiteY580" fmla="*/ 4798299 h 6853397"/>
              <a:gd name="connsiteX581" fmla="*/ 10290221 w 10498723"/>
              <a:gd name="connsiteY581" fmla="*/ 4669884 h 6853397"/>
              <a:gd name="connsiteX582" fmla="*/ 10215658 w 10498723"/>
              <a:gd name="connsiteY582" fmla="*/ 4699341 h 6853397"/>
              <a:gd name="connsiteX583" fmla="*/ 10182979 w 10498723"/>
              <a:gd name="connsiteY583" fmla="*/ 4694278 h 6853397"/>
              <a:gd name="connsiteX584" fmla="*/ 10116240 w 10498723"/>
              <a:gd name="connsiteY584" fmla="*/ 4606827 h 6853397"/>
              <a:gd name="connsiteX585" fmla="*/ 9977700 w 10498723"/>
              <a:gd name="connsiteY585" fmla="*/ 4393723 h 6853397"/>
              <a:gd name="connsiteX586" fmla="*/ 9937657 w 10498723"/>
              <a:gd name="connsiteY586" fmla="*/ 4363805 h 6853397"/>
              <a:gd name="connsiteX587" fmla="*/ 9926609 w 10498723"/>
              <a:gd name="connsiteY587" fmla="*/ 4374392 h 6853397"/>
              <a:gd name="connsiteX588" fmla="*/ 9999332 w 10498723"/>
              <a:gd name="connsiteY588" fmla="*/ 4469207 h 6853397"/>
              <a:gd name="connsiteX589" fmla="*/ 9991047 w 10498723"/>
              <a:gd name="connsiteY589" fmla="*/ 4476111 h 6853397"/>
              <a:gd name="connsiteX590" fmla="*/ 9877361 w 10498723"/>
              <a:gd name="connsiteY590" fmla="*/ 4380835 h 6853397"/>
              <a:gd name="connsiteX591" fmla="*/ 9786228 w 10498723"/>
              <a:gd name="connsiteY591" fmla="*/ 4326524 h 6853397"/>
              <a:gd name="connsiteX592" fmla="*/ 9759072 w 10498723"/>
              <a:gd name="connsiteY592" fmla="*/ 4361965 h 6853397"/>
              <a:gd name="connsiteX593" fmla="*/ 9811542 w 10498723"/>
              <a:gd name="connsiteY593" fmla="*/ 4428703 h 6853397"/>
              <a:gd name="connsiteX594" fmla="*/ 9856188 w 10498723"/>
              <a:gd name="connsiteY594" fmla="*/ 4520757 h 6853397"/>
              <a:gd name="connsiteX595" fmla="*/ 9933054 w 10498723"/>
              <a:gd name="connsiteY595" fmla="*/ 4629380 h 6853397"/>
              <a:gd name="connsiteX596" fmla="*/ 10022806 w 10498723"/>
              <a:gd name="connsiteY596" fmla="*/ 4668043 h 6853397"/>
              <a:gd name="connsiteX597" fmla="*/ 9998871 w 10498723"/>
              <a:gd name="connsiteY597" fmla="*/ 4709007 h 6853397"/>
              <a:gd name="connsiteX598" fmla="*/ 10125445 w 10498723"/>
              <a:gd name="connsiteY598" fmla="*/ 4805663 h 6853397"/>
              <a:gd name="connsiteX599" fmla="*/ 10112559 w 10498723"/>
              <a:gd name="connsiteY599" fmla="*/ 4825915 h 6853397"/>
              <a:gd name="connsiteX600" fmla="*/ 10050422 w 10498723"/>
              <a:gd name="connsiteY600" fmla="*/ 4789093 h 6853397"/>
              <a:gd name="connsiteX601" fmla="*/ 9997951 w 10498723"/>
              <a:gd name="connsiteY601" fmla="*/ 4829137 h 6853397"/>
              <a:gd name="connsiteX602" fmla="*/ 10014521 w 10498723"/>
              <a:gd name="connsiteY602" fmla="*/ 4867339 h 6853397"/>
              <a:gd name="connsiteX603" fmla="*/ 9999793 w 10498723"/>
              <a:gd name="connsiteY603" fmla="*/ 4877925 h 6853397"/>
              <a:gd name="connsiteX604" fmla="*/ 9888868 w 10498723"/>
              <a:gd name="connsiteY604" fmla="*/ 4734782 h 6853397"/>
              <a:gd name="connsiteX605" fmla="*/ 10039375 w 10498723"/>
              <a:gd name="connsiteY605" fmla="*/ 4978264 h 6853397"/>
              <a:gd name="connsiteX606" fmla="*/ 10029710 w 10498723"/>
              <a:gd name="connsiteY606" fmla="*/ 4853071 h 6853397"/>
              <a:gd name="connsiteX607" fmla="*/ 10045359 w 10498723"/>
              <a:gd name="connsiteY607" fmla="*/ 4848928 h 6853397"/>
              <a:gd name="connsiteX608" fmla="*/ 10066532 w 10498723"/>
              <a:gd name="connsiteY608" fmla="*/ 4869180 h 6853397"/>
              <a:gd name="connsiteX609" fmla="*/ 10116701 w 10498723"/>
              <a:gd name="connsiteY609" fmla="*/ 4993453 h 6853397"/>
              <a:gd name="connsiteX610" fmla="*/ 10231307 w 10498723"/>
              <a:gd name="connsiteY610" fmla="*/ 5034877 h 6853397"/>
              <a:gd name="connsiteX611" fmla="*/ 10227165 w 10498723"/>
              <a:gd name="connsiteY611" fmla="*/ 4980105 h 6853397"/>
              <a:gd name="connsiteX612" fmla="*/ 10429683 w 10498723"/>
              <a:gd name="connsiteY612" fmla="*/ 5366270 h 6853397"/>
              <a:gd name="connsiteX613" fmla="*/ 10406670 w 10498723"/>
              <a:gd name="connsiteY613" fmla="*/ 5378237 h 6853397"/>
              <a:gd name="connsiteX614" fmla="*/ 10287461 w 10498723"/>
              <a:gd name="connsiteY614" fmla="*/ 5158689 h 6853397"/>
              <a:gd name="connsiteX615" fmla="*/ 10246957 w 10498723"/>
              <a:gd name="connsiteY615" fmla="*/ 5081825 h 6853397"/>
              <a:gd name="connsiteX616" fmla="*/ 10159506 w 10498723"/>
              <a:gd name="connsiteY616" fmla="*/ 5056970 h 6853397"/>
              <a:gd name="connsiteX617" fmla="*/ 10106114 w 10498723"/>
              <a:gd name="connsiteY617" fmla="*/ 5045003 h 6853397"/>
              <a:gd name="connsiteX618" fmla="*/ 10017743 w 10498723"/>
              <a:gd name="connsiteY618" fmla="*/ 5006340 h 6853397"/>
              <a:gd name="connsiteX619" fmla="*/ 10023266 w 10498723"/>
              <a:gd name="connsiteY619" fmla="*/ 5142120 h 6853397"/>
              <a:gd name="connsiteX620" fmla="*/ 9855729 w 10498723"/>
              <a:gd name="connsiteY620" fmla="*/ 5050986 h 6853397"/>
              <a:gd name="connsiteX621" fmla="*/ 10049962 w 10498723"/>
              <a:gd name="connsiteY621" fmla="*/ 5444516 h 6853397"/>
              <a:gd name="connsiteX622" fmla="*/ 9870457 w 10498723"/>
              <a:gd name="connsiteY622" fmla="*/ 5354763 h 6853397"/>
              <a:gd name="connsiteX623" fmla="*/ 9838238 w 10498723"/>
              <a:gd name="connsiteY623" fmla="*/ 5302753 h 6853397"/>
              <a:gd name="connsiteX624" fmla="*/ 9818907 w 10498723"/>
              <a:gd name="connsiteY624" fmla="*/ 5399870 h 6853397"/>
              <a:gd name="connsiteX625" fmla="*/ 9775182 w 10498723"/>
              <a:gd name="connsiteY625" fmla="*/ 5394807 h 6853397"/>
              <a:gd name="connsiteX626" fmla="*/ 9852507 w 10498723"/>
              <a:gd name="connsiteY626" fmla="*/ 5527364 h 6853397"/>
              <a:gd name="connsiteX627" fmla="*/ 9846523 w 10498723"/>
              <a:gd name="connsiteY627" fmla="*/ 5461085 h 6853397"/>
              <a:gd name="connsiteX628" fmla="*/ 9860331 w 10498723"/>
              <a:gd name="connsiteY628" fmla="*/ 5454181 h 6853397"/>
              <a:gd name="connsiteX629" fmla="*/ 9953305 w 10498723"/>
              <a:gd name="connsiteY629" fmla="*/ 5611133 h 6853397"/>
              <a:gd name="connsiteX630" fmla="*/ 9872298 w 10498723"/>
              <a:gd name="connsiteY630" fmla="*/ 5636448 h 6853397"/>
              <a:gd name="connsiteX631" fmla="*/ 10103353 w 10498723"/>
              <a:gd name="connsiteY631" fmla="*/ 6093954 h 6853397"/>
              <a:gd name="connsiteX632" fmla="*/ 9886566 w 10498723"/>
              <a:gd name="connsiteY632" fmla="*/ 6071862 h 6853397"/>
              <a:gd name="connsiteX633" fmla="*/ 9925689 w 10498723"/>
              <a:gd name="connsiteY633" fmla="*/ 6180945 h 6853397"/>
              <a:gd name="connsiteX634" fmla="*/ 9910961 w 10498723"/>
              <a:gd name="connsiteY634" fmla="*/ 6189690 h 6853397"/>
              <a:gd name="connsiteX635" fmla="*/ 9837318 w 10498723"/>
              <a:gd name="connsiteY635" fmla="*/ 6077385 h 6853397"/>
              <a:gd name="connsiteX636" fmla="*/ 9818907 w 10498723"/>
              <a:gd name="connsiteY636" fmla="*/ 6006503 h 6853397"/>
              <a:gd name="connsiteX637" fmla="*/ 9808321 w 10498723"/>
              <a:gd name="connsiteY637" fmla="*/ 6015709 h 6853397"/>
              <a:gd name="connsiteX638" fmla="*/ 9763214 w 10498723"/>
              <a:gd name="connsiteY638" fmla="*/ 5987172 h 6853397"/>
              <a:gd name="connsiteX639" fmla="*/ 9716728 w 10498723"/>
              <a:gd name="connsiteY639" fmla="*/ 5879009 h 6853397"/>
              <a:gd name="connsiteX640" fmla="*/ 9667018 w 10498723"/>
              <a:gd name="connsiteY640" fmla="*/ 5796161 h 6853397"/>
              <a:gd name="connsiteX641" fmla="*/ 9648608 w 10498723"/>
              <a:gd name="connsiteY641" fmla="*/ 5806747 h 6853397"/>
              <a:gd name="connsiteX642" fmla="*/ 9693254 w 10498723"/>
              <a:gd name="connsiteY642" fmla="*/ 5892817 h 6853397"/>
              <a:gd name="connsiteX643" fmla="*/ 9725472 w 10498723"/>
              <a:gd name="connsiteY643" fmla="*/ 5969682 h 6853397"/>
              <a:gd name="connsiteX644" fmla="*/ 9763675 w 10498723"/>
              <a:gd name="connsiteY644" fmla="*/ 6035040 h 6853397"/>
              <a:gd name="connsiteX645" fmla="*/ 9843301 w 10498723"/>
              <a:gd name="connsiteY645" fmla="*/ 6078306 h 6853397"/>
              <a:gd name="connsiteX646" fmla="*/ 4454018 w 10498723"/>
              <a:gd name="connsiteY646" fmla="*/ 5202875 h 6853397"/>
              <a:gd name="connsiteX647" fmla="*/ 4470127 w 10498723"/>
              <a:gd name="connsiteY647" fmla="*/ 5218524 h 6853397"/>
              <a:gd name="connsiteX648" fmla="*/ 4427323 w 10498723"/>
              <a:gd name="connsiteY648" fmla="*/ 5251663 h 6853397"/>
              <a:gd name="connsiteX649" fmla="*/ 4867799 w 10498723"/>
              <a:gd name="connsiteY649" fmla="*/ 5251663 h 6853397"/>
              <a:gd name="connsiteX650" fmla="*/ 4541009 w 10498723"/>
              <a:gd name="connsiteY650" fmla="*/ 5202875 h 6853397"/>
              <a:gd name="connsiteX651" fmla="*/ 4455859 w 10498723"/>
              <a:gd name="connsiteY651" fmla="*/ 5204716 h 6853397"/>
              <a:gd name="connsiteX652" fmla="*/ 4297987 w 10498723"/>
              <a:gd name="connsiteY652" fmla="*/ 5217143 h 6853397"/>
              <a:gd name="connsiteX653" fmla="*/ 4454018 w 10498723"/>
              <a:gd name="connsiteY653" fmla="*/ 5202875 h 6853397"/>
              <a:gd name="connsiteX654" fmla="*/ 5558662 w 10498723"/>
              <a:gd name="connsiteY654" fmla="*/ 5201954 h 6853397"/>
              <a:gd name="connsiteX655" fmla="*/ 5556821 w 10498723"/>
              <a:gd name="connsiteY655" fmla="*/ 5158689 h 6853397"/>
              <a:gd name="connsiteX656" fmla="*/ 5438532 w 10498723"/>
              <a:gd name="connsiteY656" fmla="*/ 5179401 h 6853397"/>
              <a:gd name="connsiteX657" fmla="*/ 5558662 w 10498723"/>
              <a:gd name="connsiteY657" fmla="*/ 5201954 h 6853397"/>
              <a:gd name="connsiteX658" fmla="*/ 5641050 w 10498723"/>
              <a:gd name="connsiteY658" fmla="*/ 5231872 h 6853397"/>
              <a:gd name="connsiteX659" fmla="*/ 6069100 w 10498723"/>
              <a:gd name="connsiteY659" fmla="*/ 5380999 h 6853397"/>
              <a:gd name="connsiteX660" fmla="*/ 6226972 w 10498723"/>
              <a:gd name="connsiteY660" fmla="*/ 5423804 h 6853397"/>
              <a:gd name="connsiteX661" fmla="*/ 6067719 w 10498723"/>
              <a:gd name="connsiteY661" fmla="*/ 5382379 h 6853397"/>
              <a:gd name="connsiteX662" fmla="*/ 6050689 w 10498723"/>
              <a:gd name="connsiteY662" fmla="*/ 5325306 h 6853397"/>
              <a:gd name="connsiteX663" fmla="*/ 5797542 w 10498723"/>
              <a:gd name="connsiteY663" fmla="*/ 5225428 h 6853397"/>
              <a:gd name="connsiteX664" fmla="*/ 5588580 w 10498723"/>
              <a:gd name="connsiteY664" fmla="*/ 5161911 h 6853397"/>
              <a:gd name="connsiteX665" fmla="*/ 5558662 w 10498723"/>
              <a:gd name="connsiteY665" fmla="*/ 5201954 h 6853397"/>
              <a:gd name="connsiteX666" fmla="*/ 2008151 w 10498723"/>
              <a:gd name="connsiteY666" fmla="*/ 5694442 h 6853397"/>
              <a:gd name="connsiteX667" fmla="*/ 1946015 w 10498723"/>
              <a:gd name="connsiteY667" fmla="*/ 5691680 h 6853397"/>
              <a:gd name="connsiteX668" fmla="*/ 1918399 w 10498723"/>
              <a:gd name="connsiteY668" fmla="*/ 5694902 h 6853397"/>
              <a:gd name="connsiteX669" fmla="*/ 1828647 w 10498723"/>
              <a:gd name="connsiteY669" fmla="*/ 5815492 h 6853397"/>
              <a:gd name="connsiteX670" fmla="*/ 1830488 w 10498723"/>
              <a:gd name="connsiteY670" fmla="*/ 5851393 h 6853397"/>
              <a:gd name="connsiteX671" fmla="*/ 1824044 w 10498723"/>
              <a:gd name="connsiteY671" fmla="*/ 5894658 h 6853397"/>
              <a:gd name="connsiteX672" fmla="*/ 1796428 w 10498723"/>
              <a:gd name="connsiteY672" fmla="*/ 5975205 h 6853397"/>
              <a:gd name="connsiteX673" fmla="*/ 1813458 w 10498723"/>
              <a:gd name="connsiteY673" fmla="*/ 5984871 h 6853397"/>
              <a:gd name="connsiteX674" fmla="*/ 1970409 w 10498723"/>
              <a:gd name="connsiteY674" fmla="*/ 5812270 h 6853397"/>
              <a:gd name="connsiteX675" fmla="*/ 1931287 w 10498723"/>
              <a:gd name="connsiteY675" fmla="*/ 5781433 h 6853397"/>
              <a:gd name="connsiteX676" fmla="*/ 2008151 w 10498723"/>
              <a:gd name="connsiteY676" fmla="*/ 5694442 h 6853397"/>
              <a:gd name="connsiteX677" fmla="*/ 9093984 w 10498723"/>
              <a:gd name="connsiteY677" fmla="*/ 6315344 h 6853397"/>
              <a:gd name="connsiteX678" fmla="*/ 9110094 w 10498723"/>
              <a:gd name="connsiteY678" fmla="*/ 6296473 h 6853397"/>
              <a:gd name="connsiteX679" fmla="*/ 9027705 w 10498723"/>
              <a:gd name="connsiteY679" fmla="*/ 6200737 h 6853397"/>
              <a:gd name="connsiteX680" fmla="*/ 8911717 w 10498723"/>
              <a:gd name="connsiteY680" fmla="*/ 6122952 h 6853397"/>
              <a:gd name="connsiteX681" fmla="*/ 8828409 w 10498723"/>
              <a:gd name="connsiteY681" fmla="*/ 6076465 h 6853397"/>
              <a:gd name="connsiteX682" fmla="*/ 8748322 w 10498723"/>
              <a:gd name="connsiteY682" fmla="*/ 6017550 h 6853397"/>
              <a:gd name="connsiteX683" fmla="*/ 8740038 w 10498723"/>
              <a:gd name="connsiteY683" fmla="*/ 6029057 h 6853397"/>
              <a:gd name="connsiteX684" fmla="*/ 9093984 w 10498723"/>
              <a:gd name="connsiteY684" fmla="*/ 6315344 h 6853397"/>
              <a:gd name="connsiteX685" fmla="*/ 2925927 w 10498723"/>
              <a:gd name="connsiteY685" fmla="*/ 5643352 h 6853397"/>
              <a:gd name="connsiteX686" fmla="*/ 2912119 w 10498723"/>
              <a:gd name="connsiteY686" fmla="*/ 5626322 h 6853397"/>
              <a:gd name="connsiteX687" fmla="*/ 2882661 w 10498723"/>
              <a:gd name="connsiteY687" fmla="*/ 5618497 h 6853397"/>
              <a:gd name="connsiteX688" fmla="*/ 2661272 w 10498723"/>
              <a:gd name="connsiteY688" fmla="*/ 5718375 h 6853397"/>
              <a:gd name="connsiteX689" fmla="*/ 2663113 w 10498723"/>
              <a:gd name="connsiteY689" fmla="*/ 5726660 h 6853397"/>
              <a:gd name="connsiteX690" fmla="*/ 2889105 w 10498723"/>
              <a:gd name="connsiteY690" fmla="*/ 5662223 h 6853397"/>
              <a:gd name="connsiteX691" fmla="*/ 2925927 w 10498723"/>
              <a:gd name="connsiteY691" fmla="*/ 5643352 h 6853397"/>
              <a:gd name="connsiteX692" fmla="*/ 6012947 w 10498723"/>
              <a:gd name="connsiteY692" fmla="*/ 5260408 h 6853397"/>
              <a:gd name="connsiteX693" fmla="*/ 6007885 w 10498723"/>
              <a:gd name="connsiteY693" fmla="*/ 5289866 h 6853397"/>
              <a:gd name="connsiteX694" fmla="*/ 6313502 w 10498723"/>
              <a:gd name="connsiteY694" fmla="*/ 5378237 h 6853397"/>
              <a:gd name="connsiteX695" fmla="*/ 6300155 w 10498723"/>
              <a:gd name="connsiteY695" fmla="*/ 5331290 h 6853397"/>
              <a:gd name="connsiteX696" fmla="*/ 6252287 w 10498723"/>
              <a:gd name="connsiteY696" fmla="*/ 5343717 h 6853397"/>
              <a:gd name="connsiteX697" fmla="*/ 6174501 w 10498723"/>
              <a:gd name="connsiteY697" fmla="*/ 5333131 h 6853397"/>
              <a:gd name="connsiteX698" fmla="*/ 6152869 w 10498723"/>
              <a:gd name="connsiteY698" fmla="*/ 5319783 h 6853397"/>
              <a:gd name="connsiteX699" fmla="*/ 6174041 w 10498723"/>
              <a:gd name="connsiteY699" fmla="*/ 5292167 h 6853397"/>
              <a:gd name="connsiteX700" fmla="*/ 6012947 w 10498723"/>
              <a:gd name="connsiteY700" fmla="*/ 5260408 h 6853397"/>
              <a:gd name="connsiteX701" fmla="*/ 9615928 w 10498723"/>
              <a:gd name="connsiteY701" fmla="*/ 6020311 h 6853397"/>
              <a:gd name="connsiteX702" fmla="*/ 9639402 w 10498723"/>
              <a:gd name="connsiteY702" fmla="*/ 6004663 h 6853397"/>
              <a:gd name="connsiteX703" fmla="*/ 9570822 w 10498723"/>
              <a:gd name="connsiteY703" fmla="*/ 5867963 h 6853397"/>
              <a:gd name="connsiteX704" fmla="*/ 9502242 w 10498723"/>
              <a:gd name="connsiteY704" fmla="*/ 5838966 h 6853397"/>
              <a:gd name="connsiteX705" fmla="*/ 9615928 w 10498723"/>
              <a:gd name="connsiteY705" fmla="*/ 6020311 h 6853397"/>
              <a:gd name="connsiteX706" fmla="*/ 2505241 w 10498723"/>
              <a:gd name="connsiteY706" fmla="*/ 5687538 h 6853397"/>
              <a:gd name="connsiteX707" fmla="*/ 2363939 w 10498723"/>
              <a:gd name="connsiteY707" fmla="*/ 5813651 h 6853397"/>
              <a:gd name="connsiteX708" fmla="*/ 2505241 w 10498723"/>
              <a:gd name="connsiteY708" fmla="*/ 5687538 h 6853397"/>
              <a:gd name="connsiteX709" fmla="*/ 10021885 w 10498723"/>
              <a:gd name="connsiteY709" fmla="*/ 6056213 h 6853397"/>
              <a:gd name="connsiteX710" fmla="*/ 9942259 w 10498723"/>
              <a:gd name="connsiteY710" fmla="*/ 5851393 h 6853397"/>
              <a:gd name="connsiteX711" fmla="*/ 10021885 w 10498723"/>
              <a:gd name="connsiteY711" fmla="*/ 6056213 h 6853397"/>
              <a:gd name="connsiteX712" fmla="*/ 1525790 w 10498723"/>
              <a:gd name="connsiteY712" fmla="*/ 5428406 h 6853397"/>
              <a:gd name="connsiteX713" fmla="*/ 1658347 w 10498723"/>
              <a:gd name="connsiteY713" fmla="*/ 5317942 h 6853397"/>
              <a:gd name="connsiteX714" fmla="*/ 1525790 w 10498723"/>
              <a:gd name="connsiteY714" fmla="*/ 5428406 h 6853397"/>
              <a:gd name="connsiteX715" fmla="*/ 7543800 w 10498723"/>
              <a:gd name="connsiteY715" fmla="*/ 871749 h 6853397"/>
              <a:gd name="connsiteX716" fmla="*/ 7548403 w 10498723"/>
              <a:gd name="connsiteY716" fmla="*/ 856099 h 6853397"/>
              <a:gd name="connsiteX717" fmla="*/ 7429193 w 10498723"/>
              <a:gd name="connsiteY717" fmla="*/ 840910 h 6853397"/>
              <a:gd name="connsiteX718" fmla="*/ 7543800 w 10498723"/>
              <a:gd name="connsiteY718" fmla="*/ 871749 h 6853397"/>
              <a:gd name="connsiteX719" fmla="*/ 9787148 w 10498723"/>
              <a:gd name="connsiteY719" fmla="*/ 4556198 h 6853397"/>
              <a:gd name="connsiteX720" fmla="*/ 9775641 w 10498723"/>
              <a:gd name="connsiteY720" fmla="*/ 4563562 h 6853397"/>
              <a:gd name="connsiteX721" fmla="*/ 9866775 w 10498723"/>
              <a:gd name="connsiteY721" fmla="*/ 4707166 h 6853397"/>
              <a:gd name="connsiteX722" fmla="*/ 9884265 w 10498723"/>
              <a:gd name="connsiteY722" fmla="*/ 4695659 h 6853397"/>
              <a:gd name="connsiteX723" fmla="*/ 9787148 w 10498723"/>
              <a:gd name="connsiteY723" fmla="*/ 4556198 h 6853397"/>
              <a:gd name="connsiteX724" fmla="*/ 10144317 w 10498723"/>
              <a:gd name="connsiteY724" fmla="*/ 4421339 h 6853397"/>
              <a:gd name="connsiteX725" fmla="*/ 10127746 w 10498723"/>
              <a:gd name="connsiteY725" fmla="*/ 4432386 h 6853397"/>
              <a:gd name="connsiteX726" fmla="*/ 10195866 w 10498723"/>
              <a:gd name="connsiteY726" fmla="*/ 4532724 h 6853397"/>
              <a:gd name="connsiteX727" fmla="*/ 10212437 w 10498723"/>
              <a:gd name="connsiteY727" fmla="*/ 4521677 h 6853397"/>
              <a:gd name="connsiteX728" fmla="*/ 10144317 w 10498723"/>
              <a:gd name="connsiteY728" fmla="*/ 4421339 h 685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Lst>
            <a:rect l="l" t="t" r="r" b="b"/>
            <a:pathLst>
              <a:path w="10498723" h="6853397">
                <a:moveTo>
                  <a:pt x="9843301" y="6078306"/>
                </a:moveTo>
                <a:cubicBezTo>
                  <a:pt x="9833635" y="6081988"/>
                  <a:pt x="9824430" y="6088431"/>
                  <a:pt x="9814304" y="6089352"/>
                </a:cubicBezTo>
                <a:cubicBezTo>
                  <a:pt x="9766896" y="6093034"/>
                  <a:pt x="9738820" y="6112365"/>
                  <a:pt x="9740201" y="6170820"/>
                </a:cubicBezTo>
                <a:cubicBezTo>
                  <a:pt x="9709824" y="6131697"/>
                  <a:pt x="9679906" y="6092574"/>
                  <a:pt x="9649528" y="6053911"/>
                </a:cubicBezTo>
                <a:cubicBezTo>
                  <a:pt x="9665637" y="6117889"/>
                  <a:pt x="9724552" y="6165296"/>
                  <a:pt x="9700158" y="6254588"/>
                </a:cubicBezTo>
                <a:cubicBezTo>
                  <a:pt x="9669320" y="6206260"/>
                  <a:pt x="9646306" y="6170359"/>
                  <a:pt x="9622832" y="6133998"/>
                </a:cubicBezTo>
                <a:cubicBezTo>
                  <a:pt x="9627896" y="6209022"/>
                  <a:pt x="9673922" y="6259651"/>
                  <a:pt x="9718568" y="6310741"/>
                </a:cubicBezTo>
                <a:cubicBezTo>
                  <a:pt x="9735138" y="6329612"/>
                  <a:pt x="9765515" y="6342039"/>
                  <a:pt x="9746184" y="6377480"/>
                </a:cubicBezTo>
                <a:cubicBezTo>
                  <a:pt x="9743422" y="6383003"/>
                  <a:pt x="9757230" y="6397732"/>
                  <a:pt x="9764134" y="6407398"/>
                </a:cubicBezTo>
                <a:cubicBezTo>
                  <a:pt x="9774261" y="6422126"/>
                  <a:pt x="9788529" y="6434553"/>
                  <a:pt x="9794513" y="6450662"/>
                </a:cubicBezTo>
                <a:cubicBezTo>
                  <a:pt x="9833635" y="6553303"/>
                  <a:pt x="9868156" y="6658244"/>
                  <a:pt x="9911420" y="6759042"/>
                </a:cubicBezTo>
                <a:cubicBezTo>
                  <a:pt x="9923388" y="6787119"/>
                  <a:pt x="9958369" y="6805069"/>
                  <a:pt x="9987365" y="6831305"/>
                </a:cubicBezTo>
                <a:cubicBezTo>
                  <a:pt x="9977700" y="6838669"/>
                  <a:pt x="9966193" y="6847874"/>
                  <a:pt x="9956988" y="6855239"/>
                </a:cubicBezTo>
                <a:cubicBezTo>
                  <a:pt x="9895311" y="6811973"/>
                  <a:pt x="9865854" y="6735569"/>
                  <a:pt x="9777942" y="6713936"/>
                </a:cubicBezTo>
                <a:cubicBezTo>
                  <a:pt x="9781625" y="6750298"/>
                  <a:pt x="9784387" y="6780215"/>
                  <a:pt x="9787609" y="6816576"/>
                </a:cubicBezTo>
                <a:cubicBezTo>
                  <a:pt x="9673922" y="6768248"/>
                  <a:pt x="9710744" y="6626485"/>
                  <a:pt x="9618690" y="6573554"/>
                </a:cubicBezTo>
                <a:cubicBezTo>
                  <a:pt x="9615008" y="6573554"/>
                  <a:pt x="9609024" y="6572634"/>
                  <a:pt x="9608565" y="6574475"/>
                </a:cubicBezTo>
                <a:cubicBezTo>
                  <a:pt x="9596136" y="6599790"/>
                  <a:pt x="9589232" y="6628787"/>
                  <a:pt x="9572203" y="6649959"/>
                </a:cubicBezTo>
                <a:cubicBezTo>
                  <a:pt x="9544587" y="6684479"/>
                  <a:pt x="9562538" y="6709794"/>
                  <a:pt x="9580027" y="6736950"/>
                </a:cubicBezTo>
                <a:cubicBezTo>
                  <a:pt x="9603040" y="6773311"/>
                  <a:pt x="9594757" y="6804149"/>
                  <a:pt x="9563458" y="6832225"/>
                </a:cubicBezTo>
                <a:cubicBezTo>
                  <a:pt x="9478308" y="6770089"/>
                  <a:pt x="9483831" y="6654101"/>
                  <a:pt x="9404205" y="6582300"/>
                </a:cubicBezTo>
                <a:cubicBezTo>
                  <a:pt x="9407427" y="6631088"/>
                  <a:pt x="9411109" y="6679416"/>
                  <a:pt x="9414331" y="6727744"/>
                </a:cubicBezTo>
                <a:cubicBezTo>
                  <a:pt x="9376128" y="6757202"/>
                  <a:pt x="9351735" y="6736950"/>
                  <a:pt x="9334244" y="6702890"/>
                </a:cubicBezTo>
                <a:cubicBezTo>
                  <a:pt x="9315373" y="6666068"/>
                  <a:pt x="9302486" y="6626485"/>
                  <a:pt x="9283154" y="6590124"/>
                </a:cubicBezTo>
                <a:cubicBezTo>
                  <a:pt x="9238508" y="6504974"/>
                  <a:pt x="9191101" y="6420745"/>
                  <a:pt x="9145074" y="6336056"/>
                </a:cubicBezTo>
                <a:cubicBezTo>
                  <a:pt x="9139550" y="6338357"/>
                  <a:pt x="9134027" y="6340659"/>
                  <a:pt x="9128504" y="6342960"/>
                </a:cubicBezTo>
                <a:cubicBezTo>
                  <a:pt x="9128504" y="6352165"/>
                  <a:pt x="9128504" y="6361371"/>
                  <a:pt x="9128504" y="6367814"/>
                </a:cubicBezTo>
                <a:cubicBezTo>
                  <a:pt x="9034609" y="6311662"/>
                  <a:pt x="8941635" y="6255969"/>
                  <a:pt x="8848201" y="6200277"/>
                </a:cubicBezTo>
                <a:cubicBezTo>
                  <a:pt x="8842217" y="6207641"/>
                  <a:pt x="8836234" y="6215005"/>
                  <a:pt x="8830250" y="6222369"/>
                </a:cubicBezTo>
                <a:cubicBezTo>
                  <a:pt x="8930589" y="6324549"/>
                  <a:pt x="9019881" y="6436394"/>
                  <a:pt x="9133567" y="6526607"/>
                </a:cubicBezTo>
                <a:cubicBezTo>
                  <a:pt x="9130806" y="6530289"/>
                  <a:pt x="9128044" y="6533971"/>
                  <a:pt x="9125282" y="6537653"/>
                </a:cubicBezTo>
                <a:cubicBezTo>
                  <a:pt x="9097206" y="6521084"/>
                  <a:pt x="9068669" y="6505895"/>
                  <a:pt x="9041514" y="6487484"/>
                </a:cubicBezTo>
                <a:cubicBezTo>
                  <a:pt x="9009295" y="6465391"/>
                  <a:pt x="8982139" y="6458947"/>
                  <a:pt x="8963268" y="6501753"/>
                </a:cubicBezTo>
                <a:cubicBezTo>
                  <a:pt x="8883181" y="6454345"/>
                  <a:pt x="8804935" y="6407398"/>
                  <a:pt x="8731753" y="6364132"/>
                </a:cubicBezTo>
                <a:cubicBezTo>
                  <a:pt x="8720246" y="6377940"/>
                  <a:pt x="8711501" y="6388066"/>
                  <a:pt x="8699994" y="6401874"/>
                </a:cubicBezTo>
                <a:cubicBezTo>
                  <a:pt x="8753386" y="6463550"/>
                  <a:pt x="8811839" y="6531670"/>
                  <a:pt x="8873055" y="6602091"/>
                </a:cubicBezTo>
                <a:cubicBezTo>
                  <a:pt x="8844058" y="6591505"/>
                  <a:pt x="8817362" y="6582300"/>
                  <a:pt x="8790667" y="6572634"/>
                </a:cubicBezTo>
                <a:cubicBezTo>
                  <a:pt x="8788366" y="6577236"/>
                  <a:pt x="8786065" y="6581839"/>
                  <a:pt x="8783763" y="6586902"/>
                </a:cubicBezTo>
                <a:cubicBezTo>
                  <a:pt x="8792508" y="6598409"/>
                  <a:pt x="8801253" y="6609916"/>
                  <a:pt x="8809998" y="6621883"/>
                </a:cubicBezTo>
                <a:cubicBezTo>
                  <a:pt x="8808157" y="6624184"/>
                  <a:pt x="8806316" y="6626025"/>
                  <a:pt x="8804475" y="6628327"/>
                </a:cubicBezTo>
                <a:cubicBezTo>
                  <a:pt x="8761210" y="6597488"/>
                  <a:pt x="8718405" y="6566650"/>
                  <a:pt x="8668696" y="6531670"/>
                </a:cubicBezTo>
                <a:cubicBezTo>
                  <a:pt x="8653507" y="6558826"/>
                  <a:pt x="8641080" y="6581379"/>
                  <a:pt x="8625891" y="6608075"/>
                </a:cubicBezTo>
                <a:cubicBezTo>
                  <a:pt x="8617606" y="6597488"/>
                  <a:pt x="8608861" y="6588743"/>
                  <a:pt x="8603798" y="6578617"/>
                </a:cubicBezTo>
                <a:cubicBezTo>
                  <a:pt x="8589069" y="6547780"/>
                  <a:pt x="8570659" y="6530749"/>
                  <a:pt x="8531536" y="6524305"/>
                </a:cubicBezTo>
                <a:cubicBezTo>
                  <a:pt x="8497937" y="6518782"/>
                  <a:pt x="8467558" y="6487484"/>
                  <a:pt x="8437641" y="6464931"/>
                </a:cubicBezTo>
                <a:cubicBezTo>
                  <a:pt x="8381489" y="6422586"/>
                  <a:pt x="8323495" y="6382083"/>
                  <a:pt x="8272405" y="6334215"/>
                </a:cubicBezTo>
                <a:cubicBezTo>
                  <a:pt x="8239266" y="6303377"/>
                  <a:pt x="8209348" y="6278522"/>
                  <a:pt x="8161941" y="6284966"/>
                </a:cubicBezTo>
                <a:cubicBezTo>
                  <a:pt x="8159179" y="6285427"/>
                  <a:pt x="8154116" y="6281744"/>
                  <a:pt x="8153656" y="6278983"/>
                </a:cubicBezTo>
                <a:cubicBezTo>
                  <a:pt x="8132944" y="6203499"/>
                  <a:pt x="8056999" y="6206720"/>
                  <a:pt x="8005910" y="6174501"/>
                </a:cubicBezTo>
                <a:cubicBezTo>
                  <a:pt x="7960343" y="6145965"/>
                  <a:pt x="7915237" y="6116508"/>
                  <a:pt x="7855402" y="6078306"/>
                </a:cubicBezTo>
                <a:cubicBezTo>
                  <a:pt x="7876114" y="6123412"/>
                  <a:pt x="7890382" y="6153329"/>
                  <a:pt x="7904651" y="6184628"/>
                </a:cubicBezTo>
                <a:cubicBezTo>
                  <a:pt x="7886240" y="6175422"/>
                  <a:pt x="7865068" y="6165296"/>
                  <a:pt x="7835610" y="6150568"/>
                </a:cubicBezTo>
                <a:cubicBezTo>
                  <a:pt x="7891303" y="6284045"/>
                  <a:pt x="7964946" y="6388987"/>
                  <a:pt x="8097963" y="6441918"/>
                </a:cubicBezTo>
                <a:cubicBezTo>
                  <a:pt x="8096582" y="6446981"/>
                  <a:pt x="8095202" y="6451583"/>
                  <a:pt x="8093361" y="6456646"/>
                </a:cubicBezTo>
                <a:cubicBezTo>
                  <a:pt x="8066205" y="6452043"/>
                  <a:pt x="8038589" y="6449742"/>
                  <a:pt x="8012354" y="6442378"/>
                </a:cubicBezTo>
                <a:cubicBezTo>
                  <a:pt x="7984277" y="6434553"/>
                  <a:pt x="7958042" y="6422126"/>
                  <a:pt x="7919839" y="6407398"/>
                </a:cubicBezTo>
                <a:cubicBezTo>
                  <a:pt x="7935028" y="6430411"/>
                  <a:pt x="7944234" y="6444679"/>
                  <a:pt x="7954359" y="6460329"/>
                </a:cubicBezTo>
                <a:cubicBezTo>
                  <a:pt x="7922141" y="6486103"/>
                  <a:pt x="7897747" y="6469073"/>
                  <a:pt x="7885319" y="6441918"/>
                </a:cubicBezTo>
                <a:cubicBezTo>
                  <a:pt x="7868289" y="6404636"/>
                  <a:pt x="7861846" y="6363211"/>
                  <a:pt x="7847577" y="6324549"/>
                </a:cubicBezTo>
                <a:cubicBezTo>
                  <a:pt x="7817660" y="6243542"/>
                  <a:pt x="7791885" y="6160233"/>
                  <a:pt x="7753682" y="6083369"/>
                </a:cubicBezTo>
                <a:cubicBezTo>
                  <a:pt x="7688785" y="5952652"/>
                  <a:pt x="7576939" y="5870264"/>
                  <a:pt x="7442081" y="5822396"/>
                </a:cubicBezTo>
                <a:cubicBezTo>
                  <a:pt x="7374882" y="5798462"/>
                  <a:pt x="7345425" y="5728962"/>
                  <a:pt x="7280066" y="5706409"/>
                </a:cubicBezTo>
                <a:cubicBezTo>
                  <a:pt x="7261195" y="5699965"/>
                  <a:pt x="7243705" y="5687998"/>
                  <a:pt x="7221152" y="5686617"/>
                </a:cubicBezTo>
                <a:cubicBezTo>
                  <a:pt x="7228516" y="5694902"/>
                  <a:pt x="7236801" y="5703187"/>
                  <a:pt x="7243705" y="5711932"/>
                </a:cubicBezTo>
                <a:cubicBezTo>
                  <a:pt x="7245086" y="5713773"/>
                  <a:pt x="7242784" y="5718375"/>
                  <a:pt x="7240943" y="5728962"/>
                </a:cubicBezTo>
                <a:cubicBezTo>
                  <a:pt x="7196758" y="5693982"/>
                  <a:pt x="7154873" y="5660382"/>
                  <a:pt x="7112529" y="5627243"/>
                </a:cubicBezTo>
                <a:cubicBezTo>
                  <a:pt x="7183410" y="5792939"/>
                  <a:pt x="7325173" y="5892357"/>
                  <a:pt x="7454048" y="6005123"/>
                </a:cubicBezTo>
                <a:cubicBezTo>
                  <a:pt x="7403878" y="6021232"/>
                  <a:pt x="7404339" y="6020772"/>
                  <a:pt x="7368898" y="5986712"/>
                </a:cubicBezTo>
                <a:cubicBezTo>
                  <a:pt x="7275463" y="5897880"/>
                  <a:pt x="7181108" y="5809969"/>
                  <a:pt x="7087674" y="5721137"/>
                </a:cubicBezTo>
                <a:cubicBezTo>
                  <a:pt x="7075707" y="5710091"/>
                  <a:pt x="7060518" y="5697663"/>
                  <a:pt x="7056836" y="5683395"/>
                </a:cubicBezTo>
                <a:cubicBezTo>
                  <a:pt x="7037965" y="5607451"/>
                  <a:pt x="6981812" y="5584898"/>
                  <a:pt x="6914153" y="5572471"/>
                </a:cubicBezTo>
                <a:cubicBezTo>
                  <a:pt x="6898964" y="5569709"/>
                  <a:pt x="6886537" y="5551298"/>
                  <a:pt x="6872729" y="5540252"/>
                </a:cubicBezTo>
                <a:cubicBezTo>
                  <a:pt x="6863523" y="5532427"/>
                  <a:pt x="6854778" y="5522301"/>
                  <a:pt x="6844192" y="5518159"/>
                </a:cubicBezTo>
                <a:cubicBezTo>
                  <a:pt x="6759503" y="5482718"/>
                  <a:pt x="6674813" y="5448198"/>
                  <a:pt x="6579538" y="5409535"/>
                </a:cubicBezTo>
                <a:cubicBezTo>
                  <a:pt x="6606694" y="5502049"/>
                  <a:pt x="6693685" y="5443135"/>
                  <a:pt x="6730045" y="5498367"/>
                </a:cubicBezTo>
                <a:cubicBezTo>
                  <a:pt x="6705651" y="5498367"/>
                  <a:pt x="6683558" y="5498367"/>
                  <a:pt x="6656402" y="5498367"/>
                </a:cubicBezTo>
                <a:cubicBezTo>
                  <a:pt x="6668370" y="5514477"/>
                  <a:pt x="6678035" y="5527824"/>
                  <a:pt x="6688161" y="5541172"/>
                </a:cubicBezTo>
                <a:cubicBezTo>
                  <a:pt x="6619121" y="5514016"/>
                  <a:pt x="6551001" y="5487321"/>
                  <a:pt x="6480580" y="5459245"/>
                </a:cubicBezTo>
                <a:cubicBezTo>
                  <a:pt x="6476898" y="5466609"/>
                  <a:pt x="6478279" y="5461085"/>
                  <a:pt x="6481961" y="5456943"/>
                </a:cubicBezTo>
                <a:cubicBezTo>
                  <a:pt x="6485183" y="5453261"/>
                  <a:pt x="6490706" y="5450960"/>
                  <a:pt x="6507736" y="5440834"/>
                </a:cubicBezTo>
                <a:cubicBezTo>
                  <a:pt x="6461249" y="5424264"/>
                  <a:pt x="6424888" y="5406774"/>
                  <a:pt x="6386685" y="5399410"/>
                </a:cubicBezTo>
                <a:cubicBezTo>
                  <a:pt x="6348022" y="5391585"/>
                  <a:pt x="6307519" y="5393886"/>
                  <a:pt x="6261492" y="5391585"/>
                </a:cubicBezTo>
                <a:cubicBezTo>
                  <a:pt x="6319026" y="5443595"/>
                  <a:pt x="6392669" y="5441294"/>
                  <a:pt x="6460328" y="5454181"/>
                </a:cubicBezTo>
                <a:cubicBezTo>
                  <a:pt x="6459408" y="5458784"/>
                  <a:pt x="6458948" y="5463387"/>
                  <a:pt x="6458027" y="5467989"/>
                </a:cubicBezTo>
                <a:cubicBezTo>
                  <a:pt x="6444679" y="5472132"/>
                  <a:pt x="6431792" y="5475814"/>
                  <a:pt x="6419364" y="5479496"/>
                </a:cubicBezTo>
                <a:cubicBezTo>
                  <a:pt x="6472756" y="5514477"/>
                  <a:pt x="6524766" y="5548076"/>
                  <a:pt x="6576316" y="5583056"/>
                </a:cubicBezTo>
                <a:cubicBezTo>
                  <a:pt x="6578157" y="5584437"/>
                  <a:pt x="6573554" y="5595944"/>
                  <a:pt x="6571253" y="5605150"/>
                </a:cubicBezTo>
                <a:cubicBezTo>
                  <a:pt x="6504514" y="5569248"/>
                  <a:pt x="6440537" y="5534728"/>
                  <a:pt x="6371497" y="5497447"/>
                </a:cubicBezTo>
                <a:cubicBezTo>
                  <a:pt x="6283585" y="5515397"/>
                  <a:pt x="6191531" y="5465688"/>
                  <a:pt x="6093494" y="5460625"/>
                </a:cubicBezTo>
                <a:cubicBezTo>
                  <a:pt x="6119729" y="5472132"/>
                  <a:pt x="6145044" y="5485020"/>
                  <a:pt x="6172200" y="5494685"/>
                </a:cubicBezTo>
                <a:cubicBezTo>
                  <a:pt x="6271618" y="5528745"/>
                  <a:pt x="6372877" y="5559123"/>
                  <a:pt x="6471375" y="5596404"/>
                </a:cubicBezTo>
                <a:cubicBezTo>
                  <a:pt x="6511878" y="5612054"/>
                  <a:pt x="6549160" y="5632305"/>
                  <a:pt x="6590124" y="5608832"/>
                </a:cubicBezTo>
                <a:cubicBezTo>
                  <a:pt x="6611757" y="5602388"/>
                  <a:pt x="6636151" y="5586739"/>
                  <a:pt x="6654562" y="5591802"/>
                </a:cubicBezTo>
                <a:cubicBezTo>
                  <a:pt x="6680797" y="5599627"/>
                  <a:pt x="6703810" y="5621259"/>
                  <a:pt x="6725903" y="5639670"/>
                </a:cubicBezTo>
                <a:cubicBezTo>
                  <a:pt x="6817496" y="5716074"/>
                  <a:pt x="6909090" y="5792479"/>
                  <a:pt x="6999302" y="5870724"/>
                </a:cubicBezTo>
                <a:cubicBezTo>
                  <a:pt x="7025998" y="5893738"/>
                  <a:pt x="7046710" y="5923655"/>
                  <a:pt x="7061439" y="5960016"/>
                </a:cubicBezTo>
                <a:cubicBezTo>
                  <a:pt x="7028299" y="5929179"/>
                  <a:pt x="6995621" y="5898801"/>
                  <a:pt x="6962481" y="5867963"/>
                </a:cubicBezTo>
                <a:cubicBezTo>
                  <a:pt x="6958799" y="5872105"/>
                  <a:pt x="6954657" y="5876708"/>
                  <a:pt x="6950974" y="5880850"/>
                </a:cubicBezTo>
                <a:cubicBezTo>
                  <a:pt x="7035203" y="5954954"/>
                  <a:pt x="7119433" y="6029517"/>
                  <a:pt x="7211947" y="6110985"/>
                </a:cubicBezTo>
                <a:cubicBezTo>
                  <a:pt x="7186172" y="6105001"/>
                  <a:pt x="7170062" y="6101319"/>
                  <a:pt x="7153953" y="6098097"/>
                </a:cubicBezTo>
                <a:cubicBezTo>
                  <a:pt x="7150731" y="6102700"/>
                  <a:pt x="7147969" y="6106842"/>
                  <a:pt x="7144748" y="6111445"/>
                </a:cubicBezTo>
                <a:cubicBezTo>
                  <a:pt x="7225295" y="6177724"/>
                  <a:pt x="7305381" y="6244463"/>
                  <a:pt x="7396974" y="6319947"/>
                </a:cubicBezTo>
                <a:cubicBezTo>
                  <a:pt x="7366597" y="6250906"/>
                  <a:pt x="7345425" y="6195674"/>
                  <a:pt x="7317348" y="6144124"/>
                </a:cubicBezTo>
                <a:cubicBezTo>
                  <a:pt x="7306762" y="6124333"/>
                  <a:pt x="7281447" y="6112365"/>
                  <a:pt x="7262576" y="6097177"/>
                </a:cubicBezTo>
                <a:cubicBezTo>
                  <a:pt x="7257974" y="6093494"/>
                  <a:pt x="7249228" y="6091193"/>
                  <a:pt x="7247847" y="6086590"/>
                </a:cubicBezTo>
                <a:cubicBezTo>
                  <a:pt x="7209185" y="5964159"/>
                  <a:pt x="7109307" y="5891436"/>
                  <a:pt x="7022776" y="5809049"/>
                </a:cubicBezTo>
                <a:cubicBezTo>
                  <a:pt x="6963402" y="5752896"/>
                  <a:pt x="6898043" y="5703187"/>
                  <a:pt x="6837288" y="5648415"/>
                </a:cubicBezTo>
                <a:cubicBezTo>
                  <a:pt x="6829003" y="5641051"/>
                  <a:pt x="6830844" y="5622640"/>
                  <a:pt x="6825321" y="5597785"/>
                </a:cubicBezTo>
                <a:cubicBezTo>
                  <a:pt x="6866285" y="5629083"/>
                  <a:pt x="6894822" y="5669127"/>
                  <a:pt x="6920597" y="5667286"/>
                </a:cubicBezTo>
                <a:cubicBezTo>
                  <a:pt x="7013110" y="5660842"/>
                  <a:pt x="7040726" y="5757498"/>
                  <a:pt x="7119433" y="5778210"/>
                </a:cubicBezTo>
                <a:cubicBezTo>
                  <a:pt x="7170523" y="5791558"/>
                  <a:pt x="7210105" y="5856916"/>
                  <a:pt x="7249688" y="5903404"/>
                </a:cubicBezTo>
                <a:cubicBezTo>
                  <a:pt x="7289271" y="5949891"/>
                  <a:pt x="7322411" y="6002361"/>
                  <a:pt x="7358772" y="6051610"/>
                </a:cubicBezTo>
                <a:cubicBezTo>
                  <a:pt x="7372580" y="6070021"/>
                  <a:pt x="7400657" y="6080607"/>
                  <a:pt x="7381325" y="6114666"/>
                </a:cubicBezTo>
                <a:cubicBezTo>
                  <a:pt x="7378103" y="6120190"/>
                  <a:pt x="7411243" y="6148726"/>
                  <a:pt x="7430114" y="6163455"/>
                </a:cubicBezTo>
                <a:cubicBezTo>
                  <a:pt x="7443001" y="6173581"/>
                  <a:pt x="7460492" y="6178644"/>
                  <a:pt x="7488108" y="6191532"/>
                </a:cubicBezTo>
                <a:cubicBezTo>
                  <a:pt x="7461872" y="6196134"/>
                  <a:pt x="7449905" y="6197976"/>
                  <a:pt x="7422749" y="6202578"/>
                </a:cubicBezTo>
                <a:cubicBezTo>
                  <a:pt x="7515264" y="6278062"/>
                  <a:pt x="7599492" y="6346642"/>
                  <a:pt x="7682341" y="6414302"/>
                </a:cubicBezTo>
                <a:cubicBezTo>
                  <a:pt x="7618824" y="6430411"/>
                  <a:pt x="7576939" y="6375639"/>
                  <a:pt x="7519866" y="6352165"/>
                </a:cubicBezTo>
                <a:cubicBezTo>
                  <a:pt x="7522628" y="6363211"/>
                  <a:pt x="7524929" y="6371957"/>
                  <a:pt x="7529072" y="6389907"/>
                </a:cubicBezTo>
                <a:cubicBezTo>
                  <a:pt x="7502376" y="6369195"/>
                  <a:pt x="7482584" y="6354006"/>
                  <a:pt x="7463253" y="6338818"/>
                </a:cubicBezTo>
                <a:cubicBezTo>
                  <a:pt x="7460031" y="6343420"/>
                  <a:pt x="7457269" y="6347563"/>
                  <a:pt x="7454048" y="6352165"/>
                </a:cubicBezTo>
                <a:cubicBezTo>
                  <a:pt x="7509280" y="6388987"/>
                  <a:pt x="7564512" y="6425348"/>
                  <a:pt x="7619744" y="6462169"/>
                </a:cubicBezTo>
                <a:cubicBezTo>
                  <a:pt x="7616983" y="6467233"/>
                  <a:pt x="7613761" y="6471835"/>
                  <a:pt x="7610999" y="6476898"/>
                </a:cubicBezTo>
                <a:cubicBezTo>
                  <a:pt x="7546101" y="6438235"/>
                  <a:pt x="7477521" y="6404636"/>
                  <a:pt x="7416766" y="6360450"/>
                </a:cubicBezTo>
                <a:cubicBezTo>
                  <a:pt x="7217930" y="6216386"/>
                  <a:pt x="7030601" y="6058054"/>
                  <a:pt x="6865824" y="5875327"/>
                </a:cubicBezTo>
                <a:cubicBezTo>
                  <a:pt x="6777913" y="5777750"/>
                  <a:pt x="6664687" y="5727581"/>
                  <a:pt x="6547779" y="5682935"/>
                </a:cubicBezTo>
                <a:cubicBezTo>
                  <a:pt x="6277142" y="5579375"/>
                  <a:pt x="5995457" y="5510334"/>
                  <a:pt x="5714233" y="5442675"/>
                </a:cubicBezTo>
                <a:cubicBezTo>
                  <a:pt x="5670508" y="5432089"/>
                  <a:pt x="5622179" y="5442675"/>
                  <a:pt x="5575692" y="5441294"/>
                </a:cubicBezTo>
                <a:cubicBezTo>
                  <a:pt x="5433009" y="5438072"/>
                  <a:pt x="5290326" y="5434390"/>
                  <a:pt x="5147643" y="5430247"/>
                </a:cubicBezTo>
                <a:cubicBezTo>
                  <a:pt x="5134295" y="5429787"/>
                  <a:pt x="5121407" y="5421962"/>
                  <a:pt x="5112202" y="5409535"/>
                </a:cubicBezTo>
                <a:cubicBezTo>
                  <a:pt x="5270994" y="5409535"/>
                  <a:pt x="5429787" y="5409535"/>
                  <a:pt x="5588119" y="5409535"/>
                </a:cubicBezTo>
                <a:cubicBezTo>
                  <a:pt x="5588580" y="5404473"/>
                  <a:pt x="5589040" y="5399410"/>
                  <a:pt x="5589500" y="5394346"/>
                </a:cubicBezTo>
                <a:cubicBezTo>
                  <a:pt x="5550838" y="5391125"/>
                  <a:pt x="5511255" y="5392506"/>
                  <a:pt x="5473512" y="5383760"/>
                </a:cubicBezTo>
                <a:cubicBezTo>
                  <a:pt x="5428867" y="5373634"/>
                  <a:pt x="5386522" y="5353843"/>
                  <a:pt x="5342336" y="5341415"/>
                </a:cubicBezTo>
                <a:cubicBezTo>
                  <a:pt x="5305054" y="5330830"/>
                  <a:pt x="5272375" y="5323926"/>
                  <a:pt x="5227730" y="5336813"/>
                </a:cubicBezTo>
                <a:cubicBezTo>
                  <a:pt x="5180782" y="5350161"/>
                  <a:pt x="5120947" y="5319783"/>
                  <a:pt x="5066636" y="5308276"/>
                </a:cubicBezTo>
                <a:cubicBezTo>
                  <a:pt x="5052828" y="5305515"/>
                  <a:pt x="5039019" y="5299531"/>
                  <a:pt x="5024751" y="5299071"/>
                </a:cubicBezTo>
                <a:cubicBezTo>
                  <a:pt x="4796918" y="5294928"/>
                  <a:pt x="4569085" y="5288024"/>
                  <a:pt x="4341252" y="5288485"/>
                </a:cubicBezTo>
                <a:cubicBezTo>
                  <a:pt x="4211457" y="5288945"/>
                  <a:pt x="4081201" y="5298151"/>
                  <a:pt x="3951865" y="5310578"/>
                </a:cubicBezTo>
                <a:cubicBezTo>
                  <a:pt x="3877762" y="5317482"/>
                  <a:pt x="3803198" y="5353843"/>
                  <a:pt x="3731396" y="5348319"/>
                </a:cubicBezTo>
                <a:cubicBezTo>
                  <a:pt x="3650389" y="5341876"/>
                  <a:pt x="3582269" y="5361667"/>
                  <a:pt x="3509547" y="5385602"/>
                </a:cubicBezTo>
                <a:cubicBezTo>
                  <a:pt x="3474106" y="5397108"/>
                  <a:pt x="3431301" y="5385141"/>
                  <a:pt x="3392179" y="5388363"/>
                </a:cubicBezTo>
                <a:cubicBezTo>
                  <a:pt x="3380672" y="5389283"/>
                  <a:pt x="3371006" y="5407234"/>
                  <a:pt x="3359960" y="5404012"/>
                </a:cubicBezTo>
                <a:cubicBezTo>
                  <a:pt x="3325440" y="5402171"/>
                  <a:pt x="3279413" y="5385141"/>
                  <a:pt x="3258241" y="5400790"/>
                </a:cubicBezTo>
                <a:cubicBezTo>
                  <a:pt x="3187819" y="5453261"/>
                  <a:pt x="3101749" y="5443595"/>
                  <a:pt x="3027186" y="5473973"/>
                </a:cubicBezTo>
                <a:cubicBezTo>
                  <a:pt x="3008775" y="5481337"/>
                  <a:pt x="2991745" y="5492384"/>
                  <a:pt x="2973794" y="5499748"/>
                </a:cubicBezTo>
                <a:cubicBezTo>
                  <a:pt x="2956765" y="5506652"/>
                  <a:pt x="2939274" y="5512176"/>
                  <a:pt x="2921324" y="5516778"/>
                </a:cubicBezTo>
                <a:cubicBezTo>
                  <a:pt x="2893708" y="5524142"/>
                  <a:pt x="2863330" y="5526444"/>
                  <a:pt x="2838936" y="5539331"/>
                </a:cubicBezTo>
                <a:cubicBezTo>
                  <a:pt x="2829270" y="5544394"/>
                  <a:pt x="2832492" y="5572931"/>
                  <a:pt x="2829730" y="5591341"/>
                </a:cubicBezTo>
                <a:cubicBezTo>
                  <a:pt x="3058944" y="5525523"/>
                  <a:pt x="3278492" y="5462466"/>
                  <a:pt x="3511848" y="5395727"/>
                </a:cubicBezTo>
                <a:cubicBezTo>
                  <a:pt x="3494818" y="5430247"/>
                  <a:pt x="3487454" y="5451880"/>
                  <a:pt x="3474567" y="5468450"/>
                </a:cubicBezTo>
                <a:cubicBezTo>
                  <a:pt x="3463060" y="5483178"/>
                  <a:pt x="3444649" y="5502509"/>
                  <a:pt x="3436364" y="5462926"/>
                </a:cubicBezTo>
                <a:cubicBezTo>
                  <a:pt x="3434984" y="5457403"/>
                  <a:pt x="3418414" y="5450499"/>
                  <a:pt x="3409669" y="5451880"/>
                </a:cubicBezTo>
                <a:cubicBezTo>
                  <a:pt x="3392639" y="5453721"/>
                  <a:pt x="3376069" y="5461085"/>
                  <a:pt x="3359500" y="5466149"/>
                </a:cubicBezTo>
                <a:cubicBezTo>
                  <a:pt x="3365483" y="5471212"/>
                  <a:pt x="3372387" y="5476735"/>
                  <a:pt x="3382513" y="5485480"/>
                </a:cubicBezTo>
                <a:cubicBezTo>
                  <a:pt x="3317155" y="5503430"/>
                  <a:pt x="3256860" y="5519540"/>
                  <a:pt x="3179995" y="5540712"/>
                </a:cubicBezTo>
                <a:cubicBezTo>
                  <a:pt x="3210833" y="5560043"/>
                  <a:pt x="3228323" y="5571550"/>
                  <a:pt x="3246734" y="5580755"/>
                </a:cubicBezTo>
                <a:cubicBezTo>
                  <a:pt x="3248115" y="5581676"/>
                  <a:pt x="3258701" y="5564186"/>
                  <a:pt x="3264224" y="5555901"/>
                </a:cubicBezTo>
                <a:cubicBezTo>
                  <a:pt x="3282174" y="5554520"/>
                  <a:pt x="3301966" y="5553600"/>
                  <a:pt x="3321297" y="5551758"/>
                </a:cubicBezTo>
                <a:cubicBezTo>
                  <a:pt x="3362721" y="5547616"/>
                  <a:pt x="3404145" y="5544394"/>
                  <a:pt x="3445570" y="5538411"/>
                </a:cubicBezTo>
                <a:cubicBezTo>
                  <a:pt x="3460759" y="5536109"/>
                  <a:pt x="3485153" y="5531507"/>
                  <a:pt x="3488375" y="5521841"/>
                </a:cubicBezTo>
                <a:cubicBezTo>
                  <a:pt x="3510928" y="5459705"/>
                  <a:pt x="3561097" y="5473973"/>
                  <a:pt x="3606664" y="5473973"/>
                </a:cubicBezTo>
                <a:cubicBezTo>
                  <a:pt x="3651770" y="5473973"/>
                  <a:pt x="3700098" y="5482718"/>
                  <a:pt x="3712065" y="5437612"/>
                </a:cubicBezTo>
                <a:cubicBezTo>
                  <a:pt x="3747506" y="5441754"/>
                  <a:pt x="3776503" y="5444976"/>
                  <a:pt x="3805500" y="5448658"/>
                </a:cubicBezTo>
                <a:cubicBezTo>
                  <a:pt x="3835877" y="5451880"/>
                  <a:pt x="3866255" y="5456022"/>
                  <a:pt x="3896633" y="5458324"/>
                </a:cubicBezTo>
                <a:cubicBezTo>
                  <a:pt x="3915964" y="5459705"/>
                  <a:pt x="3935756" y="5457403"/>
                  <a:pt x="3955087" y="5457403"/>
                </a:cubicBezTo>
                <a:cubicBezTo>
                  <a:pt x="3968895" y="5457403"/>
                  <a:pt x="3982243" y="5458784"/>
                  <a:pt x="3996051" y="5459705"/>
                </a:cubicBezTo>
                <a:cubicBezTo>
                  <a:pt x="3994210" y="5474433"/>
                  <a:pt x="3992829" y="5488701"/>
                  <a:pt x="3990988" y="5503430"/>
                </a:cubicBezTo>
                <a:cubicBezTo>
                  <a:pt x="3769139" y="5474433"/>
                  <a:pt x="3564779" y="5517699"/>
                  <a:pt x="3365943" y="5617577"/>
                </a:cubicBezTo>
                <a:cubicBezTo>
                  <a:pt x="3386195" y="5618958"/>
                  <a:pt x="3406447" y="5624020"/>
                  <a:pt x="3426239" y="5621719"/>
                </a:cubicBezTo>
                <a:cubicBezTo>
                  <a:pt x="3527958" y="5609752"/>
                  <a:pt x="3629217" y="5595944"/>
                  <a:pt x="3730936" y="5583517"/>
                </a:cubicBezTo>
                <a:cubicBezTo>
                  <a:pt x="3746585" y="5581676"/>
                  <a:pt x="3762695" y="5583056"/>
                  <a:pt x="3780185" y="5594103"/>
                </a:cubicBezTo>
                <a:cubicBezTo>
                  <a:pt x="3769599" y="5597785"/>
                  <a:pt x="3759013" y="5604229"/>
                  <a:pt x="3748426" y="5604689"/>
                </a:cubicBezTo>
                <a:cubicBezTo>
                  <a:pt x="3679386" y="5607451"/>
                  <a:pt x="3615409" y="5619878"/>
                  <a:pt x="3564779" y="5673269"/>
                </a:cubicBezTo>
                <a:cubicBezTo>
                  <a:pt x="3544988" y="5694442"/>
                  <a:pt x="3457537" y="5702726"/>
                  <a:pt x="3425778" y="5696743"/>
                </a:cubicBezTo>
                <a:cubicBezTo>
                  <a:pt x="3415652" y="5694902"/>
                  <a:pt x="3403225" y="5707329"/>
                  <a:pt x="3391718" y="5713313"/>
                </a:cubicBezTo>
                <a:cubicBezTo>
                  <a:pt x="3392639" y="5717915"/>
                  <a:pt x="3394020" y="5722518"/>
                  <a:pt x="3394940" y="5727121"/>
                </a:cubicBezTo>
                <a:cubicBezTo>
                  <a:pt x="3467663" y="5717455"/>
                  <a:pt x="3540385" y="5708250"/>
                  <a:pt x="3613107" y="5698584"/>
                </a:cubicBezTo>
                <a:cubicBezTo>
                  <a:pt x="3614028" y="5702266"/>
                  <a:pt x="3614949" y="5705948"/>
                  <a:pt x="3615869" y="5709630"/>
                </a:cubicBezTo>
                <a:cubicBezTo>
                  <a:pt x="3603442" y="5716995"/>
                  <a:pt x="3591475" y="5724359"/>
                  <a:pt x="3566620" y="5739548"/>
                </a:cubicBezTo>
                <a:cubicBezTo>
                  <a:pt x="3599299" y="5733104"/>
                  <a:pt x="3617250" y="5729422"/>
                  <a:pt x="3637502" y="5725279"/>
                </a:cubicBezTo>
                <a:cubicBezTo>
                  <a:pt x="3625535" y="5752896"/>
                  <a:pt x="3580429" y="5764402"/>
                  <a:pt x="3553733" y="5752896"/>
                </a:cubicBezTo>
                <a:cubicBezTo>
                  <a:pt x="3542226" y="5748293"/>
                  <a:pt x="3521514" y="5743690"/>
                  <a:pt x="3516911" y="5748753"/>
                </a:cubicBezTo>
                <a:cubicBezTo>
                  <a:pt x="3485153" y="5785575"/>
                  <a:pt x="3445570" y="5796161"/>
                  <a:pt x="3399543" y="5792018"/>
                </a:cubicBezTo>
                <a:cubicBezTo>
                  <a:pt x="3394480" y="5791558"/>
                  <a:pt x="3388497" y="5798002"/>
                  <a:pt x="3384814" y="5809509"/>
                </a:cubicBezTo>
                <a:cubicBezTo>
                  <a:pt x="3451553" y="5799383"/>
                  <a:pt x="3518292" y="5786956"/>
                  <a:pt x="3585491" y="5780972"/>
                </a:cubicBezTo>
                <a:cubicBezTo>
                  <a:pt x="3604823" y="5779131"/>
                  <a:pt x="3625535" y="5801224"/>
                  <a:pt x="3645786" y="5800764"/>
                </a:cubicBezTo>
                <a:cubicBezTo>
                  <a:pt x="3698717" y="5800764"/>
                  <a:pt x="3751648" y="5793399"/>
                  <a:pt x="3804579" y="5791098"/>
                </a:cubicBezTo>
                <a:cubicBezTo>
                  <a:pt x="3967974" y="5783273"/>
                  <a:pt x="4131830" y="5770386"/>
                  <a:pt x="4295225" y="5770846"/>
                </a:cubicBezTo>
                <a:cubicBezTo>
                  <a:pt x="4475190" y="5771306"/>
                  <a:pt x="4655616" y="5780972"/>
                  <a:pt x="4835580" y="5793399"/>
                </a:cubicBezTo>
                <a:cubicBezTo>
                  <a:pt x="4879766" y="5796161"/>
                  <a:pt x="4923031" y="5823317"/>
                  <a:pt x="4966297" y="5839426"/>
                </a:cubicBezTo>
                <a:cubicBezTo>
                  <a:pt x="4989770" y="5848171"/>
                  <a:pt x="5012784" y="5859678"/>
                  <a:pt x="5036257" y="5867963"/>
                </a:cubicBezTo>
                <a:cubicBezTo>
                  <a:pt x="5144881" y="5904784"/>
                  <a:pt x="5253965" y="5940685"/>
                  <a:pt x="5362588" y="5977507"/>
                </a:cubicBezTo>
                <a:cubicBezTo>
                  <a:pt x="5372714" y="5980728"/>
                  <a:pt x="5381919" y="5985791"/>
                  <a:pt x="5390664" y="5991775"/>
                </a:cubicBezTo>
                <a:cubicBezTo>
                  <a:pt x="5394807" y="5994076"/>
                  <a:pt x="5396648" y="6000060"/>
                  <a:pt x="5409536" y="6018931"/>
                </a:cubicBezTo>
                <a:cubicBezTo>
                  <a:pt x="5331290" y="6002361"/>
                  <a:pt x="5265471" y="5988553"/>
                  <a:pt x="5200574" y="5974285"/>
                </a:cubicBezTo>
                <a:cubicBezTo>
                  <a:pt x="5044082" y="5940685"/>
                  <a:pt x="4888051" y="5885453"/>
                  <a:pt x="4730640" y="5879930"/>
                </a:cubicBezTo>
                <a:cubicBezTo>
                  <a:pt x="4628000" y="5876248"/>
                  <a:pt x="4527201" y="5890976"/>
                  <a:pt x="4429624" y="5846790"/>
                </a:cubicBezTo>
                <a:cubicBezTo>
                  <a:pt x="4422720" y="5843569"/>
                  <a:pt x="4410293" y="5845870"/>
                  <a:pt x="4404309" y="5850933"/>
                </a:cubicBezTo>
                <a:cubicBezTo>
                  <a:pt x="4381296" y="5869804"/>
                  <a:pt x="4379915" y="5871645"/>
                  <a:pt x="4367948" y="5864281"/>
                </a:cubicBezTo>
                <a:cubicBezTo>
                  <a:pt x="4361044" y="5860138"/>
                  <a:pt x="4351838" y="5846790"/>
                  <a:pt x="4350458" y="5847711"/>
                </a:cubicBezTo>
                <a:cubicBezTo>
                  <a:pt x="4275894" y="5894658"/>
                  <a:pt x="4199950" y="5804906"/>
                  <a:pt x="4120783" y="5851853"/>
                </a:cubicBezTo>
                <a:cubicBezTo>
                  <a:pt x="4092247" y="5868884"/>
                  <a:pt x="4042078" y="5848171"/>
                  <a:pt x="4002034" y="5846330"/>
                </a:cubicBezTo>
                <a:cubicBezTo>
                  <a:pt x="3963832" y="5844949"/>
                  <a:pt x="3924709" y="5842188"/>
                  <a:pt x="3886967" y="5846790"/>
                </a:cubicBezTo>
                <a:cubicBezTo>
                  <a:pt x="3847844" y="5851393"/>
                  <a:pt x="3810102" y="5866122"/>
                  <a:pt x="3771440" y="5873026"/>
                </a:cubicBezTo>
                <a:cubicBezTo>
                  <a:pt x="3632439" y="5897420"/>
                  <a:pt x="3491596" y="5913529"/>
                  <a:pt x="3354897" y="5946668"/>
                </a:cubicBezTo>
                <a:cubicBezTo>
                  <a:pt x="3264224" y="5968301"/>
                  <a:pt x="3179535" y="6014328"/>
                  <a:pt x="3091623" y="6047928"/>
                </a:cubicBezTo>
                <a:cubicBezTo>
                  <a:pt x="3081497" y="6051610"/>
                  <a:pt x="3068149" y="6045626"/>
                  <a:pt x="3057103" y="6048388"/>
                </a:cubicBezTo>
                <a:cubicBezTo>
                  <a:pt x="3034090" y="6053451"/>
                  <a:pt x="3001411" y="6054832"/>
                  <a:pt x="2992205" y="6070021"/>
                </a:cubicBezTo>
                <a:cubicBezTo>
                  <a:pt x="2976096" y="6095796"/>
                  <a:pt x="2966430" y="6114666"/>
                  <a:pt x="2931450" y="6108223"/>
                </a:cubicBezTo>
                <a:cubicBezTo>
                  <a:pt x="2921784" y="6106382"/>
                  <a:pt x="2907976" y="6122031"/>
                  <a:pt x="2897390" y="6131237"/>
                </a:cubicBezTo>
                <a:cubicBezTo>
                  <a:pt x="2825588" y="6194753"/>
                  <a:pt x="2762992" y="6270698"/>
                  <a:pt x="2666335" y="6300155"/>
                </a:cubicBezTo>
                <a:cubicBezTo>
                  <a:pt x="2658050" y="6302916"/>
                  <a:pt x="2649766" y="6304758"/>
                  <a:pt x="2631355" y="6309360"/>
                </a:cubicBezTo>
                <a:cubicBezTo>
                  <a:pt x="2656670" y="6275760"/>
                  <a:pt x="2676461" y="6249986"/>
                  <a:pt x="2696253" y="6224211"/>
                </a:cubicBezTo>
                <a:cubicBezTo>
                  <a:pt x="2717425" y="6197055"/>
                  <a:pt x="2738137" y="6170359"/>
                  <a:pt x="2759770" y="6143664"/>
                </a:cubicBezTo>
                <a:cubicBezTo>
                  <a:pt x="2768975" y="6132157"/>
                  <a:pt x="2769435" y="6088431"/>
                  <a:pt x="2778641" y="6070481"/>
                </a:cubicBezTo>
                <a:cubicBezTo>
                  <a:pt x="2792909" y="6042405"/>
                  <a:pt x="2817764" y="6013868"/>
                  <a:pt x="2844919" y="5999599"/>
                </a:cubicBezTo>
                <a:cubicBezTo>
                  <a:pt x="2884503" y="5979348"/>
                  <a:pt x="2930529" y="5971523"/>
                  <a:pt x="2973794" y="5957715"/>
                </a:cubicBezTo>
                <a:cubicBezTo>
                  <a:pt x="2977016" y="5956795"/>
                  <a:pt x="2977937" y="5948050"/>
                  <a:pt x="2980698" y="5943447"/>
                </a:cubicBezTo>
                <a:cubicBezTo>
                  <a:pt x="2985762" y="5933781"/>
                  <a:pt x="2989444" y="5919052"/>
                  <a:pt x="2997268" y="5915371"/>
                </a:cubicBezTo>
                <a:cubicBezTo>
                  <a:pt x="3041454" y="5895579"/>
                  <a:pt x="3087021" y="5879009"/>
                  <a:pt x="3127984" y="5849552"/>
                </a:cubicBezTo>
                <a:cubicBezTo>
                  <a:pt x="3116018" y="5847251"/>
                  <a:pt x="3104511" y="5845409"/>
                  <a:pt x="3087481" y="5842188"/>
                </a:cubicBezTo>
                <a:cubicBezTo>
                  <a:pt x="3162505" y="5787416"/>
                  <a:pt x="3273429" y="5802605"/>
                  <a:pt x="3318536" y="5699505"/>
                </a:cubicBezTo>
                <a:cubicBezTo>
                  <a:pt x="3210833" y="5725279"/>
                  <a:pt x="3103130" y="5735406"/>
                  <a:pt x="3015219" y="5806747"/>
                </a:cubicBezTo>
                <a:cubicBezTo>
                  <a:pt x="3006934" y="5813651"/>
                  <a:pt x="2992666" y="5821016"/>
                  <a:pt x="2983920" y="5818254"/>
                </a:cubicBezTo>
                <a:cubicBezTo>
                  <a:pt x="2958606" y="5809969"/>
                  <a:pt x="2950321" y="5811810"/>
                  <a:pt x="2955844" y="5841728"/>
                </a:cubicBezTo>
                <a:cubicBezTo>
                  <a:pt x="2956765" y="5846790"/>
                  <a:pt x="2915801" y="5866122"/>
                  <a:pt x="2914420" y="5864281"/>
                </a:cubicBezTo>
                <a:cubicBezTo>
                  <a:pt x="2888645" y="5827920"/>
                  <a:pt x="2862410" y="5857377"/>
                  <a:pt x="2839396" y="5863820"/>
                </a:cubicBezTo>
                <a:cubicBezTo>
                  <a:pt x="2738597" y="5891897"/>
                  <a:pt x="2657130" y="5954493"/>
                  <a:pt x="2575202" y="6016630"/>
                </a:cubicBezTo>
                <a:cubicBezTo>
                  <a:pt x="2551268" y="6034580"/>
                  <a:pt x="2524573" y="6048388"/>
                  <a:pt x="2491894" y="6055292"/>
                </a:cubicBezTo>
                <a:cubicBezTo>
                  <a:pt x="2530096" y="6010186"/>
                  <a:pt x="2568298" y="5965540"/>
                  <a:pt x="2611103" y="5914910"/>
                </a:cubicBezTo>
                <a:cubicBezTo>
                  <a:pt x="2590851" y="5912148"/>
                  <a:pt x="2576583" y="5910308"/>
                  <a:pt x="2562315" y="5908467"/>
                </a:cubicBezTo>
                <a:cubicBezTo>
                  <a:pt x="2561394" y="5904324"/>
                  <a:pt x="2560013" y="5900642"/>
                  <a:pt x="2559093" y="5896500"/>
                </a:cubicBezTo>
                <a:cubicBezTo>
                  <a:pt x="2635037" y="5865661"/>
                  <a:pt x="2710521" y="5834363"/>
                  <a:pt x="2786465" y="5803525"/>
                </a:cubicBezTo>
                <a:cubicBezTo>
                  <a:pt x="2785545" y="5802145"/>
                  <a:pt x="2784624" y="5800303"/>
                  <a:pt x="2783704" y="5798922"/>
                </a:cubicBezTo>
                <a:cubicBezTo>
                  <a:pt x="2737677" y="5808588"/>
                  <a:pt x="2692110" y="5818714"/>
                  <a:pt x="2645623" y="5827459"/>
                </a:cubicBezTo>
                <a:cubicBezTo>
                  <a:pt x="2573821" y="5841267"/>
                  <a:pt x="2502019" y="5859217"/>
                  <a:pt x="2429757" y="5864741"/>
                </a:cubicBezTo>
                <a:cubicBezTo>
                  <a:pt x="2396158" y="5867503"/>
                  <a:pt x="2364399" y="5846790"/>
                  <a:pt x="2325276" y="5864281"/>
                </a:cubicBezTo>
                <a:cubicBezTo>
                  <a:pt x="2230001" y="5907086"/>
                  <a:pt x="2143010" y="5955874"/>
                  <a:pt x="2094222" y="6053451"/>
                </a:cubicBezTo>
                <a:cubicBezTo>
                  <a:pt x="2088698" y="6064498"/>
                  <a:pt x="2083175" y="6082448"/>
                  <a:pt x="2075350" y="6083829"/>
                </a:cubicBezTo>
                <a:cubicBezTo>
                  <a:pt x="2009992" y="6096256"/>
                  <a:pt x="2010913" y="6151488"/>
                  <a:pt x="1996184" y="6197976"/>
                </a:cubicBezTo>
                <a:cubicBezTo>
                  <a:pt x="1986058" y="6230194"/>
                  <a:pt x="1979154" y="6267936"/>
                  <a:pt x="1957982" y="6291410"/>
                </a:cubicBezTo>
                <a:cubicBezTo>
                  <a:pt x="1909654" y="6344801"/>
                  <a:pt x="1876975" y="6409699"/>
                  <a:pt x="1821743" y="6459868"/>
                </a:cubicBezTo>
                <a:cubicBezTo>
                  <a:pt x="1785842" y="6492547"/>
                  <a:pt x="1774335" y="6553763"/>
                  <a:pt x="1756384" y="6604392"/>
                </a:cubicBezTo>
                <a:cubicBezTo>
                  <a:pt x="1740275" y="6649499"/>
                  <a:pt x="1721404" y="6655482"/>
                  <a:pt x="1683202" y="6619121"/>
                </a:cubicBezTo>
                <a:cubicBezTo>
                  <a:pt x="1671235" y="6657783"/>
                  <a:pt x="1659728" y="6695526"/>
                  <a:pt x="1648221" y="6733267"/>
                </a:cubicBezTo>
                <a:cubicBezTo>
                  <a:pt x="1640857" y="6733728"/>
                  <a:pt x="1633953" y="6734188"/>
                  <a:pt x="1626589" y="6734188"/>
                </a:cubicBezTo>
                <a:cubicBezTo>
                  <a:pt x="1620605" y="6711175"/>
                  <a:pt x="1604036" y="6684939"/>
                  <a:pt x="1610019" y="6665608"/>
                </a:cubicBezTo>
                <a:cubicBezTo>
                  <a:pt x="1625668" y="6616820"/>
                  <a:pt x="1649602" y="6569872"/>
                  <a:pt x="1673536" y="6523845"/>
                </a:cubicBezTo>
                <a:cubicBezTo>
                  <a:pt x="1700232" y="6473216"/>
                  <a:pt x="1729689" y="6428110"/>
                  <a:pt x="1717262" y="6362291"/>
                </a:cubicBezTo>
                <a:cubicBezTo>
                  <a:pt x="1711278" y="6331453"/>
                  <a:pt x="1747179" y="6292331"/>
                  <a:pt x="1764669" y="6257350"/>
                </a:cubicBezTo>
                <a:cubicBezTo>
                  <a:pt x="1783540" y="6219608"/>
                  <a:pt x="1801491" y="6181405"/>
                  <a:pt x="1821743" y="6144584"/>
                </a:cubicBezTo>
                <a:cubicBezTo>
                  <a:pt x="1831868" y="6126173"/>
                  <a:pt x="1847518" y="6110985"/>
                  <a:pt x="1860865" y="6094415"/>
                </a:cubicBezTo>
                <a:cubicBezTo>
                  <a:pt x="1864548" y="6097177"/>
                  <a:pt x="1868230" y="6099478"/>
                  <a:pt x="1872372" y="6102239"/>
                </a:cubicBezTo>
                <a:cubicBezTo>
                  <a:pt x="1866389" y="6117429"/>
                  <a:pt x="1860405" y="6132617"/>
                  <a:pt x="1853501" y="6150107"/>
                </a:cubicBezTo>
                <a:cubicBezTo>
                  <a:pt x="1865468" y="6150107"/>
                  <a:pt x="1874673" y="6150107"/>
                  <a:pt x="1884339" y="6150107"/>
                </a:cubicBezTo>
                <a:cubicBezTo>
                  <a:pt x="1876975" y="6171280"/>
                  <a:pt x="1870991" y="6189690"/>
                  <a:pt x="1864087" y="6210403"/>
                </a:cubicBezTo>
                <a:cubicBezTo>
                  <a:pt x="1882498" y="6211784"/>
                  <a:pt x="1898607" y="6212704"/>
                  <a:pt x="1914717" y="6213624"/>
                </a:cubicBezTo>
                <a:cubicBezTo>
                  <a:pt x="1910574" y="6209942"/>
                  <a:pt x="1906892" y="6206260"/>
                  <a:pt x="1902750" y="6202578"/>
                </a:cubicBezTo>
                <a:cubicBezTo>
                  <a:pt x="1911955" y="6188309"/>
                  <a:pt x="1921161" y="6174501"/>
                  <a:pt x="1930366" y="6160233"/>
                </a:cubicBezTo>
                <a:cubicBezTo>
                  <a:pt x="1934048" y="6154710"/>
                  <a:pt x="1939571" y="6150107"/>
                  <a:pt x="1941873" y="6144584"/>
                </a:cubicBezTo>
                <a:cubicBezTo>
                  <a:pt x="1985598" y="6044706"/>
                  <a:pt x="2060622" y="5972904"/>
                  <a:pt x="2147152" y="5909847"/>
                </a:cubicBezTo>
                <a:cubicBezTo>
                  <a:pt x="2161881" y="5899261"/>
                  <a:pt x="2171086" y="5880850"/>
                  <a:pt x="2183053" y="5866122"/>
                </a:cubicBezTo>
                <a:cubicBezTo>
                  <a:pt x="2245650" y="5853694"/>
                  <a:pt x="2212511" y="5801684"/>
                  <a:pt x="2222176" y="5750134"/>
                </a:cubicBezTo>
                <a:cubicBezTo>
                  <a:pt x="2242428" y="5778210"/>
                  <a:pt x="2253935" y="5793860"/>
                  <a:pt x="2265441" y="5809509"/>
                </a:cubicBezTo>
                <a:cubicBezTo>
                  <a:pt x="2321134" y="5784654"/>
                  <a:pt x="2339545" y="5742310"/>
                  <a:pt x="2326197" y="5714694"/>
                </a:cubicBezTo>
                <a:cubicBezTo>
                  <a:pt x="2339084" y="5672349"/>
                  <a:pt x="2347830" y="5645193"/>
                  <a:pt x="2356114" y="5617577"/>
                </a:cubicBezTo>
                <a:cubicBezTo>
                  <a:pt x="2306405" y="5653478"/>
                  <a:pt x="2265902" y="5691680"/>
                  <a:pt x="2231842" y="5735406"/>
                </a:cubicBezTo>
                <a:cubicBezTo>
                  <a:pt x="2213431" y="5758879"/>
                  <a:pt x="2206067" y="5791558"/>
                  <a:pt x="2193640" y="5819635"/>
                </a:cubicBezTo>
                <a:cubicBezTo>
                  <a:pt x="2157278" y="5833903"/>
                  <a:pt x="2121377" y="5848171"/>
                  <a:pt x="2085016" y="5862440"/>
                </a:cubicBezTo>
                <a:cubicBezTo>
                  <a:pt x="2081334" y="5859217"/>
                  <a:pt x="2077192" y="5855996"/>
                  <a:pt x="2073509" y="5852774"/>
                </a:cubicBezTo>
                <a:cubicBezTo>
                  <a:pt x="2101126" y="5821476"/>
                  <a:pt x="2128742" y="5790177"/>
                  <a:pt x="2163722" y="5750594"/>
                </a:cubicBezTo>
                <a:cubicBezTo>
                  <a:pt x="2015055" y="5821476"/>
                  <a:pt x="1920700" y="5930559"/>
                  <a:pt x="1861326" y="6074623"/>
                </a:cubicBezTo>
                <a:cubicBezTo>
                  <a:pt x="1855803" y="6070481"/>
                  <a:pt x="1850740" y="6065878"/>
                  <a:pt x="1845216" y="6061736"/>
                </a:cubicBezTo>
                <a:cubicBezTo>
                  <a:pt x="1854882" y="6034580"/>
                  <a:pt x="1865008" y="6007424"/>
                  <a:pt x="1874673" y="5980268"/>
                </a:cubicBezTo>
                <a:cubicBezTo>
                  <a:pt x="1803332" y="6058974"/>
                  <a:pt x="1735672" y="6137220"/>
                  <a:pt x="1709897" y="6244923"/>
                </a:cubicBezTo>
                <a:cubicBezTo>
                  <a:pt x="1674457" y="6391748"/>
                  <a:pt x="1568135" y="6486564"/>
                  <a:pt x="1458591" y="6577236"/>
                </a:cubicBezTo>
                <a:cubicBezTo>
                  <a:pt x="1453528" y="6573554"/>
                  <a:pt x="1448005" y="6569872"/>
                  <a:pt x="1442942" y="6566190"/>
                </a:cubicBezTo>
                <a:cubicBezTo>
                  <a:pt x="1458130" y="6544097"/>
                  <a:pt x="1468717" y="6516941"/>
                  <a:pt x="1488508" y="6500372"/>
                </a:cubicBezTo>
                <a:cubicBezTo>
                  <a:pt x="1571357" y="6429950"/>
                  <a:pt x="1637175" y="6347563"/>
                  <a:pt x="1677218" y="6246764"/>
                </a:cubicBezTo>
                <a:cubicBezTo>
                  <a:pt x="1693788" y="6204419"/>
                  <a:pt x="1702533" y="6158853"/>
                  <a:pt x="1715421" y="6113286"/>
                </a:cubicBezTo>
                <a:cubicBezTo>
                  <a:pt x="1669394" y="6160233"/>
                  <a:pt x="1622446" y="6208561"/>
                  <a:pt x="1575499" y="6256890"/>
                </a:cubicBezTo>
                <a:cubicBezTo>
                  <a:pt x="1569515" y="6254128"/>
                  <a:pt x="1563532" y="6250906"/>
                  <a:pt x="1557548" y="6248144"/>
                </a:cubicBezTo>
                <a:cubicBezTo>
                  <a:pt x="1561231" y="6227432"/>
                  <a:pt x="1558469" y="6201657"/>
                  <a:pt x="1569976" y="6186469"/>
                </a:cubicBezTo>
                <a:cubicBezTo>
                  <a:pt x="1617844" y="6123872"/>
                  <a:pt x="1632112" y="6050690"/>
                  <a:pt x="1650062" y="5977047"/>
                </a:cubicBezTo>
                <a:cubicBezTo>
                  <a:pt x="1673996" y="5877168"/>
                  <a:pt x="1714040" y="5784194"/>
                  <a:pt x="1795507" y="5714694"/>
                </a:cubicBezTo>
                <a:cubicBezTo>
                  <a:pt x="1682742" y="5768085"/>
                  <a:pt x="1650062" y="5890516"/>
                  <a:pt x="1575039" y="5979348"/>
                </a:cubicBezTo>
                <a:cubicBezTo>
                  <a:pt x="1579181" y="5977047"/>
                  <a:pt x="1584244" y="5975205"/>
                  <a:pt x="1587926" y="5971983"/>
                </a:cubicBezTo>
                <a:cubicBezTo>
                  <a:pt x="1593910" y="5967841"/>
                  <a:pt x="1598973" y="5962778"/>
                  <a:pt x="1611860" y="5963699"/>
                </a:cubicBezTo>
                <a:cubicBezTo>
                  <a:pt x="1599433" y="5978427"/>
                  <a:pt x="1587926" y="5994076"/>
                  <a:pt x="1574118" y="6007424"/>
                </a:cubicBezTo>
                <a:cubicBezTo>
                  <a:pt x="1510601" y="6068640"/>
                  <a:pt x="1479303" y="6146885"/>
                  <a:pt x="1461352" y="6230654"/>
                </a:cubicBezTo>
                <a:cubicBezTo>
                  <a:pt x="1449846" y="6284045"/>
                  <a:pt x="1451687" y="6284506"/>
                  <a:pt x="1415326" y="6295092"/>
                </a:cubicBezTo>
                <a:cubicBezTo>
                  <a:pt x="1386329" y="6267936"/>
                  <a:pt x="1361474" y="6248605"/>
                  <a:pt x="1342143" y="6225131"/>
                </a:cubicBezTo>
                <a:cubicBezTo>
                  <a:pt x="1323732" y="6202578"/>
                  <a:pt x="1302099" y="6177263"/>
                  <a:pt x="1297957" y="6150568"/>
                </a:cubicBezTo>
                <a:cubicBezTo>
                  <a:pt x="1291053" y="6101319"/>
                  <a:pt x="1296116" y="6050690"/>
                  <a:pt x="1296116" y="6005583"/>
                </a:cubicBezTo>
                <a:cubicBezTo>
                  <a:pt x="1224314" y="6049769"/>
                  <a:pt x="1161257" y="6158392"/>
                  <a:pt x="1149290" y="6271618"/>
                </a:cubicBezTo>
                <a:cubicBezTo>
                  <a:pt x="1137323" y="6267936"/>
                  <a:pt x="1126277" y="6263794"/>
                  <a:pt x="1114770" y="6261492"/>
                </a:cubicBezTo>
                <a:cubicBezTo>
                  <a:pt x="1061839" y="6251367"/>
                  <a:pt x="1050333" y="6232956"/>
                  <a:pt x="1078869" y="6188309"/>
                </a:cubicBezTo>
                <a:cubicBezTo>
                  <a:pt x="1109247" y="6140442"/>
                  <a:pt x="1145608" y="6095796"/>
                  <a:pt x="1179668" y="6050229"/>
                </a:cubicBezTo>
                <a:cubicBezTo>
                  <a:pt x="1185652" y="6041944"/>
                  <a:pt x="1192556" y="6034119"/>
                  <a:pt x="1190715" y="6018471"/>
                </a:cubicBezTo>
                <a:cubicBezTo>
                  <a:pt x="1158496" y="6053911"/>
                  <a:pt x="1125817" y="6089352"/>
                  <a:pt x="1093598" y="6124793"/>
                </a:cubicBezTo>
                <a:cubicBezTo>
                  <a:pt x="1087614" y="6119269"/>
                  <a:pt x="1082091" y="6113746"/>
                  <a:pt x="1076108" y="6108223"/>
                </a:cubicBezTo>
                <a:cubicBezTo>
                  <a:pt x="1141466" y="6026295"/>
                  <a:pt x="1206824" y="5944828"/>
                  <a:pt x="1274944" y="5859678"/>
                </a:cubicBezTo>
                <a:cubicBezTo>
                  <a:pt x="1222473" y="5844489"/>
                  <a:pt x="1187953" y="5865661"/>
                  <a:pt x="1152052" y="5892357"/>
                </a:cubicBezTo>
                <a:cubicBezTo>
                  <a:pt x="1133641" y="5906165"/>
                  <a:pt x="1108327" y="5910768"/>
                  <a:pt x="1086234" y="5919052"/>
                </a:cubicBezTo>
                <a:cubicBezTo>
                  <a:pt x="1083012" y="5896039"/>
                  <a:pt x="1077489" y="5873486"/>
                  <a:pt x="1076568" y="5850473"/>
                </a:cubicBezTo>
                <a:cubicBezTo>
                  <a:pt x="1076108" y="5833443"/>
                  <a:pt x="1080710" y="5816413"/>
                  <a:pt x="1083472" y="5799843"/>
                </a:cubicBezTo>
                <a:cubicBezTo>
                  <a:pt x="1078409" y="5798462"/>
                  <a:pt x="1073346" y="5797081"/>
                  <a:pt x="1068283" y="5795241"/>
                </a:cubicBezTo>
                <a:cubicBezTo>
                  <a:pt x="1059078" y="5828840"/>
                  <a:pt x="1049872" y="5862900"/>
                  <a:pt x="1038366" y="5904324"/>
                </a:cubicBezTo>
                <a:cubicBezTo>
                  <a:pt x="1023177" y="5887294"/>
                  <a:pt x="1013051" y="5875788"/>
                  <a:pt x="999243" y="5860138"/>
                </a:cubicBezTo>
                <a:cubicBezTo>
                  <a:pt x="991879" y="5877628"/>
                  <a:pt x="986355" y="5890516"/>
                  <a:pt x="980832" y="5903864"/>
                </a:cubicBezTo>
                <a:cubicBezTo>
                  <a:pt x="975769" y="5904784"/>
                  <a:pt x="970246" y="5906165"/>
                  <a:pt x="965183" y="5907086"/>
                </a:cubicBezTo>
                <a:cubicBezTo>
                  <a:pt x="955978" y="5879930"/>
                  <a:pt x="946772" y="5853234"/>
                  <a:pt x="932964" y="5813651"/>
                </a:cubicBezTo>
                <a:cubicBezTo>
                  <a:pt x="928822" y="5844029"/>
                  <a:pt x="926520" y="5864281"/>
                  <a:pt x="922838" y="5884072"/>
                </a:cubicBezTo>
                <a:cubicBezTo>
                  <a:pt x="916395" y="5920433"/>
                  <a:pt x="902586" y="5953573"/>
                  <a:pt x="858861" y="5949431"/>
                </a:cubicBezTo>
                <a:cubicBezTo>
                  <a:pt x="816516" y="5945288"/>
                  <a:pt x="807311" y="5911228"/>
                  <a:pt x="814675" y="5876248"/>
                </a:cubicBezTo>
                <a:cubicBezTo>
                  <a:pt x="828023" y="5812730"/>
                  <a:pt x="808231" y="5745531"/>
                  <a:pt x="845513" y="5683395"/>
                </a:cubicBezTo>
                <a:cubicBezTo>
                  <a:pt x="862083" y="5655319"/>
                  <a:pt x="846434" y="5608371"/>
                  <a:pt x="861162" y="5577994"/>
                </a:cubicBezTo>
                <a:cubicBezTo>
                  <a:pt x="880033" y="5538871"/>
                  <a:pt x="890619" y="5481337"/>
                  <a:pt x="966564" y="5491924"/>
                </a:cubicBezTo>
                <a:cubicBezTo>
                  <a:pt x="945391" y="5469370"/>
                  <a:pt x="932504" y="5455102"/>
                  <a:pt x="916855" y="5438533"/>
                </a:cubicBezTo>
                <a:cubicBezTo>
                  <a:pt x="896603" y="5456483"/>
                  <a:pt x="877732" y="5473053"/>
                  <a:pt x="858401" y="5489622"/>
                </a:cubicBezTo>
                <a:cubicBezTo>
                  <a:pt x="919616" y="5419661"/>
                  <a:pt x="989577" y="5350161"/>
                  <a:pt x="949994" y="5223587"/>
                </a:cubicBezTo>
                <a:cubicBezTo>
                  <a:pt x="892000" y="5309657"/>
                  <a:pt x="840910" y="5386062"/>
                  <a:pt x="789360" y="5462006"/>
                </a:cubicBezTo>
                <a:cubicBezTo>
                  <a:pt x="787980" y="5458784"/>
                  <a:pt x="786599" y="5455562"/>
                  <a:pt x="785218" y="5452341"/>
                </a:cubicBezTo>
                <a:cubicBezTo>
                  <a:pt x="765426" y="5463387"/>
                  <a:pt x="742413" y="5471212"/>
                  <a:pt x="727224" y="5486861"/>
                </a:cubicBezTo>
                <a:cubicBezTo>
                  <a:pt x="711115" y="5503430"/>
                  <a:pt x="703290" y="5527364"/>
                  <a:pt x="679817" y="5543934"/>
                </a:cubicBezTo>
                <a:cubicBezTo>
                  <a:pt x="678896" y="5532427"/>
                  <a:pt x="677975" y="5520460"/>
                  <a:pt x="678436" y="5522301"/>
                </a:cubicBezTo>
                <a:cubicBezTo>
                  <a:pt x="644836" y="5529205"/>
                  <a:pt x="610776" y="5536569"/>
                  <a:pt x="568892" y="5545315"/>
                </a:cubicBezTo>
                <a:cubicBezTo>
                  <a:pt x="568892" y="5499748"/>
                  <a:pt x="568892" y="5460625"/>
                  <a:pt x="568892" y="5420122"/>
                </a:cubicBezTo>
                <a:cubicBezTo>
                  <a:pt x="498471" y="5441294"/>
                  <a:pt x="459348" y="5413218"/>
                  <a:pt x="462110" y="5345098"/>
                </a:cubicBezTo>
                <a:cubicBezTo>
                  <a:pt x="463490" y="5307816"/>
                  <a:pt x="475918" y="5270995"/>
                  <a:pt x="481441" y="5233713"/>
                </a:cubicBezTo>
                <a:cubicBezTo>
                  <a:pt x="484663" y="5210700"/>
                  <a:pt x="490646" y="5184004"/>
                  <a:pt x="483282" y="5163752"/>
                </a:cubicBezTo>
                <a:cubicBezTo>
                  <a:pt x="469474" y="5126930"/>
                  <a:pt x="434033" y="5123709"/>
                  <a:pt x="409639" y="5147643"/>
                </a:cubicBezTo>
                <a:cubicBezTo>
                  <a:pt x="357168" y="5199653"/>
                  <a:pt x="299175" y="5196892"/>
                  <a:pt x="236118" y="5178481"/>
                </a:cubicBezTo>
                <a:cubicBezTo>
                  <a:pt x="163856" y="5157308"/>
                  <a:pt x="107243" y="5181242"/>
                  <a:pt x="60755" y="5237855"/>
                </a:cubicBezTo>
                <a:cubicBezTo>
                  <a:pt x="48788" y="5252584"/>
                  <a:pt x="32219" y="5263631"/>
                  <a:pt x="17950" y="5276058"/>
                </a:cubicBezTo>
                <a:cubicBezTo>
                  <a:pt x="11967" y="5273756"/>
                  <a:pt x="5983" y="5271915"/>
                  <a:pt x="0" y="5269614"/>
                </a:cubicBezTo>
                <a:cubicBezTo>
                  <a:pt x="6444" y="5230951"/>
                  <a:pt x="11967" y="5192289"/>
                  <a:pt x="18871" y="5154086"/>
                </a:cubicBezTo>
                <a:cubicBezTo>
                  <a:pt x="19792" y="5149484"/>
                  <a:pt x="25315" y="5145341"/>
                  <a:pt x="28537" y="5140739"/>
                </a:cubicBezTo>
                <a:cubicBezTo>
                  <a:pt x="80087" y="5059731"/>
                  <a:pt x="151428" y="4987469"/>
                  <a:pt x="135779" y="4877925"/>
                </a:cubicBezTo>
                <a:cubicBezTo>
                  <a:pt x="133018" y="4859975"/>
                  <a:pt x="144985" y="4840184"/>
                  <a:pt x="151428" y="4821312"/>
                </a:cubicBezTo>
                <a:cubicBezTo>
                  <a:pt x="191472" y="4708547"/>
                  <a:pt x="234737" y="4596701"/>
                  <a:pt x="271098" y="4482555"/>
                </a:cubicBezTo>
                <a:cubicBezTo>
                  <a:pt x="284446" y="4440670"/>
                  <a:pt x="272479" y="4388660"/>
                  <a:pt x="290890" y="4350458"/>
                </a:cubicBezTo>
                <a:cubicBezTo>
                  <a:pt x="319426" y="4290623"/>
                  <a:pt x="346582" y="4223884"/>
                  <a:pt x="425748" y="4205013"/>
                </a:cubicBezTo>
                <a:cubicBezTo>
                  <a:pt x="443699" y="4200871"/>
                  <a:pt x="457967" y="4171873"/>
                  <a:pt x="469474" y="4151622"/>
                </a:cubicBezTo>
                <a:cubicBezTo>
                  <a:pt x="527007" y="4052664"/>
                  <a:pt x="583160" y="3952786"/>
                  <a:pt x="642535" y="3848765"/>
                </a:cubicBezTo>
                <a:cubicBezTo>
                  <a:pt x="552322" y="3846003"/>
                  <a:pt x="451984" y="3910901"/>
                  <a:pt x="410099" y="3773281"/>
                </a:cubicBezTo>
                <a:cubicBezTo>
                  <a:pt x="399513" y="3794914"/>
                  <a:pt x="393530" y="3808261"/>
                  <a:pt x="385705" y="3824371"/>
                </a:cubicBezTo>
                <a:cubicBezTo>
                  <a:pt x="361771" y="3747506"/>
                  <a:pt x="366834" y="3731397"/>
                  <a:pt x="420685" y="3675704"/>
                </a:cubicBezTo>
                <a:cubicBezTo>
                  <a:pt x="431732" y="3664197"/>
                  <a:pt x="436795" y="3645326"/>
                  <a:pt x="441858" y="3629217"/>
                </a:cubicBezTo>
                <a:cubicBezTo>
                  <a:pt x="447381" y="3610346"/>
                  <a:pt x="449222" y="3590554"/>
                  <a:pt x="452904" y="3571223"/>
                </a:cubicBezTo>
                <a:cubicBezTo>
                  <a:pt x="456126" y="3554653"/>
                  <a:pt x="459808" y="3538544"/>
                  <a:pt x="463490" y="3522435"/>
                </a:cubicBezTo>
                <a:cubicBezTo>
                  <a:pt x="457967" y="3519673"/>
                  <a:pt x="451984" y="3516911"/>
                  <a:pt x="446460" y="3514150"/>
                </a:cubicBezTo>
                <a:cubicBezTo>
                  <a:pt x="418384" y="3563399"/>
                  <a:pt x="390308" y="3613108"/>
                  <a:pt x="361771" y="3663277"/>
                </a:cubicBezTo>
                <a:cubicBezTo>
                  <a:pt x="309300" y="3616329"/>
                  <a:pt x="312062" y="3585491"/>
                  <a:pt x="358549" y="3545908"/>
                </a:cubicBezTo>
                <a:cubicBezTo>
                  <a:pt x="399053" y="3511388"/>
                  <a:pt x="438176" y="3473646"/>
                  <a:pt x="468093" y="3430381"/>
                </a:cubicBezTo>
                <a:cubicBezTo>
                  <a:pt x="483742" y="3407828"/>
                  <a:pt x="480520" y="3370086"/>
                  <a:pt x="478679" y="3339708"/>
                </a:cubicBezTo>
                <a:cubicBezTo>
                  <a:pt x="478219" y="3334185"/>
                  <a:pt x="444159" y="3330503"/>
                  <a:pt x="423447" y="3325440"/>
                </a:cubicBezTo>
                <a:cubicBezTo>
                  <a:pt x="395831" y="3208071"/>
                  <a:pt x="524706" y="3174011"/>
                  <a:pt x="572114" y="3094845"/>
                </a:cubicBezTo>
                <a:cubicBezTo>
                  <a:pt x="567511" y="3092084"/>
                  <a:pt x="562908" y="3089322"/>
                  <a:pt x="558306" y="3087021"/>
                </a:cubicBezTo>
                <a:cubicBezTo>
                  <a:pt x="545878" y="3102210"/>
                  <a:pt x="533911" y="3117398"/>
                  <a:pt x="521484" y="3132587"/>
                </a:cubicBezTo>
                <a:cubicBezTo>
                  <a:pt x="520103" y="3129365"/>
                  <a:pt x="518262" y="3126144"/>
                  <a:pt x="516881" y="3122922"/>
                </a:cubicBezTo>
                <a:cubicBezTo>
                  <a:pt x="504454" y="3127984"/>
                  <a:pt x="485583" y="3129826"/>
                  <a:pt x="480981" y="3138571"/>
                </a:cubicBezTo>
                <a:cubicBezTo>
                  <a:pt x="457967" y="3180915"/>
                  <a:pt x="438176" y="3176313"/>
                  <a:pt x="413781" y="3129826"/>
                </a:cubicBezTo>
                <a:cubicBezTo>
                  <a:pt x="397672" y="3155601"/>
                  <a:pt x="386165" y="3177233"/>
                  <a:pt x="370976" y="3196104"/>
                </a:cubicBezTo>
                <a:cubicBezTo>
                  <a:pt x="362231" y="3206691"/>
                  <a:pt x="347042" y="3212214"/>
                  <a:pt x="335075" y="3219578"/>
                </a:cubicBezTo>
                <a:cubicBezTo>
                  <a:pt x="334155" y="3206691"/>
                  <a:pt x="329552" y="3192883"/>
                  <a:pt x="333695" y="3181836"/>
                </a:cubicBezTo>
                <a:cubicBezTo>
                  <a:pt x="350264" y="3132587"/>
                  <a:pt x="369596" y="3084259"/>
                  <a:pt x="388467" y="3033169"/>
                </a:cubicBezTo>
                <a:cubicBezTo>
                  <a:pt x="365913" y="3026265"/>
                  <a:pt x="344741" y="3019361"/>
                  <a:pt x="319426" y="3011076"/>
                </a:cubicBezTo>
                <a:cubicBezTo>
                  <a:pt x="337837" y="2978397"/>
                  <a:pt x="353946" y="2948940"/>
                  <a:pt x="375119" y="2910738"/>
                </a:cubicBezTo>
                <a:cubicBezTo>
                  <a:pt x="304698" y="2948020"/>
                  <a:pt x="245783" y="2986222"/>
                  <a:pt x="205280" y="3057563"/>
                </a:cubicBezTo>
                <a:cubicBezTo>
                  <a:pt x="203899" y="3043755"/>
                  <a:pt x="196995" y="3026725"/>
                  <a:pt x="202518" y="3016139"/>
                </a:cubicBezTo>
                <a:cubicBezTo>
                  <a:pt x="239800" y="2946639"/>
                  <a:pt x="276161" y="2881281"/>
                  <a:pt x="358549" y="2847681"/>
                </a:cubicBezTo>
                <a:cubicBezTo>
                  <a:pt x="430811" y="2818224"/>
                  <a:pt x="492948" y="2763912"/>
                  <a:pt x="561067" y="2723869"/>
                </a:cubicBezTo>
                <a:cubicBezTo>
                  <a:pt x="625965" y="2685667"/>
                  <a:pt x="696386" y="2657130"/>
                  <a:pt x="758062" y="2614325"/>
                </a:cubicBezTo>
                <a:cubicBezTo>
                  <a:pt x="809612" y="2578884"/>
                  <a:pt x="852417" y="2529636"/>
                  <a:pt x="897984" y="2485450"/>
                </a:cubicBezTo>
                <a:cubicBezTo>
                  <a:pt x="915934" y="2467960"/>
                  <a:pt x="931123" y="2447248"/>
                  <a:pt x="946772" y="2427456"/>
                </a:cubicBezTo>
                <a:cubicBezTo>
                  <a:pt x="979912" y="2386032"/>
                  <a:pt x="1012591" y="2344608"/>
                  <a:pt x="1036064" y="2295819"/>
                </a:cubicBezTo>
                <a:cubicBezTo>
                  <a:pt x="983594" y="2344608"/>
                  <a:pt x="932504" y="2395697"/>
                  <a:pt x="877732" y="2441724"/>
                </a:cubicBezTo>
                <a:cubicBezTo>
                  <a:pt x="833546" y="2478546"/>
                  <a:pt x="783837" y="2508463"/>
                  <a:pt x="738731" y="2544364"/>
                </a:cubicBezTo>
                <a:cubicBezTo>
                  <a:pt x="718479" y="2560934"/>
                  <a:pt x="705131" y="2585328"/>
                  <a:pt x="687641" y="2605580"/>
                </a:cubicBezTo>
                <a:cubicBezTo>
                  <a:pt x="670151" y="2625832"/>
                  <a:pt x="651280" y="2645623"/>
                  <a:pt x="631028" y="2651607"/>
                </a:cubicBezTo>
                <a:cubicBezTo>
                  <a:pt x="594207" y="2648845"/>
                  <a:pt x="557845" y="2645623"/>
                  <a:pt x="520103" y="2642862"/>
                </a:cubicBezTo>
                <a:cubicBezTo>
                  <a:pt x="528388" y="2606500"/>
                  <a:pt x="594207" y="2583947"/>
                  <a:pt x="560607" y="2529175"/>
                </a:cubicBezTo>
                <a:cubicBezTo>
                  <a:pt x="434493" y="2488211"/>
                  <a:pt x="381102" y="2580265"/>
                  <a:pt x="320347" y="2673699"/>
                </a:cubicBezTo>
                <a:cubicBezTo>
                  <a:pt x="310221" y="2653448"/>
                  <a:pt x="301016" y="2643782"/>
                  <a:pt x="301016" y="2634117"/>
                </a:cubicBezTo>
                <a:cubicBezTo>
                  <a:pt x="303317" y="2523192"/>
                  <a:pt x="323569" y="2422393"/>
                  <a:pt x="437715" y="2367161"/>
                </a:cubicBezTo>
                <a:cubicBezTo>
                  <a:pt x="486043" y="2343687"/>
                  <a:pt x="531150" y="2311468"/>
                  <a:pt x="574875" y="2279710"/>
                </a:cubicBezTo>
                <a:cubicBezTo>
                  <a:pt x="593746" y="2266362"/>
                  <a:pt x="605713" y="2243349"/>
                  <a:pt x="623203" y="2222176"/>
                </a:cubicBezTo>
                <a:cubicBezTo>
                  <a:pt x="544958" y="2206067"/>
                  <a:pt x="512739" y="2264061"/>
                  <a:pt x="470855" y="2303184"/>
                </a:cubicBezTo>
                <a:cubicBezTo>
                  <a:pt x="466712" y="2298581"/>
                  <a:pt x="462110" y="2294438"/>
                  <a:pt x="457967" y="2289836"/>
                </a:cubicBezTo>
                <a:cubicBezTo>
                  <a:pt x="483742" y="2257157"/>
                  <a:pt x="503534" y="2212511"/>
                  <a:pt x="537133" y="2194100"/>
                </a:cubicBezTo>
                <a:cubicBezTo>
                  <a:pt x="603412" y="2158659"/>
                  <a:pt x="612157" y="2089619"/>
                  <a:pt x="648979" y="2037608"/>
                </a:cubicBezTo>
                <a:cubicBezTo>
                  <a:pt x="661866" y="2019198"/>
                  <a:pt x="668770" y="1996645"/>
                  <a:pt x="679356" y="1973171"/>
                </a:cubicBezTo>
                <a:cubicBezTo>
                  <a:pt x="653121" y="1951078"/>
                  <a:pt x="625505" y="1927604"/>
                  <a:pt x="585922" y="1894465"/>
                </a:cubicBezTo>
                <a:cubicBezTo>
                  <a:pt x="645296" y="1825885"/>
                  <a:pt x="706512" y="1751322"/>
                  <a:pt x="771410" y="1680440"/>
                </a:cubicBezTo>
                <a:cubicBezTo>
                  <a:pt x="833086" y="1613701"/>
                  <a:pt x="901206" y="1552486"/>
                  <a:pt x="962882" y="1485747"/>
                </a:cubicBezTo>
                <a:cubicBezTo>
                  <a:pt x="1112929" y="1322351"/>
                  <a:pt x="1274944" y="1173685"/>
                  <a:pt x="1459051" y="1049412"/>
                </a:cubicBezTo>
                <a:cubicBezTo>
                  <a:pt x="1471018" y="1041127"/>
                  <a:pt x="1474700" y="1021336"/>
                  <a:pt x="1485286" y="1009369"/>
                </a:cubicBezTo>
                <a:cubicBezTo>
                  <a:pt x="1499094" y="994180"/>
                  <a:pt x="1521648" y="966564"/>
                  <a:pt x="1531313" y="969786"/>
                </a:cubicBezTo>
                <a:cubicBezTo>
                  <a:pt x="1590228" y="990498"/>
                  <a:pt x="1610479" y="936186"/>
                  <a:pt x="1646841" y="915934"/>
                </a:cubicBezTo>
                <a:cubicBezTo>
                  <a:pt x="1714960" y="877272"/>
                  <a:pt x="1780779" y="833546"/>
                  <a:pt x="1846137" y="790281"/>
                </a:cubicBezTo>
                <a:cubicBezTo>
                  <a:pt x="1878816" y="768648"/>
                  <a:pt x="1909194" y="744254"/>
                  <a:pt x="1939111" y="718939"/>
                </a:cubicBezTo>
                <a:cubicBezTo>
                  <a:pt x="1993883" y="671532"/>
                  <a:pt x="2046814" y="622283"/>
                  <a:pt x="2101586" y="574875"/>
                </a:cubicBezTo>
                <a:cubicBezTo>
                  <a:pt x="2153596" y="530229"/>
                  <a:pt x="2206527" y="487424"/>
                  <a:pt x="2263600" y="440017"/>
                </a:cubicBezTo>
                <a:cubicBezTo>
                  <a:pt x="2265441" y="441397"/>
                  <a:pt x="2274647" y="450143"/>
                  <a:pt x="2281551" y="457047"/>
                </a:cubicBezTo>
                <a:cubicBezTo>
                  <a:pt x="2207908" y="522405"/>
                  <a:pt x="2137026" y="585462"/>
                  <a:pt x="2066145" y="648518"/>
                </a:cubicBezTo>
                <a:cubicBezTo>
                  <a:pt x="2067526" y="652200"/>
                  <a:pt x="2069367" y="655422"/>
                  <a:pt x="2070748" y="659104"/>
                </a:cubicBezTo>
                <a:cubicBezTo>
                  <a:pt x="2085476" y="657724"/>
                  <a:pt x="2102967" y="661406"/>
                  <a:pt x="2114473" y="654962"/>
                </a:cubicBezTo>
                <a:cubicBezTo>
                  <a:pt x="2195481" y="610776"/>
                  <a:pt x="2278329" y="568892"/>
                  <a:pt x="2354273" y="517342"/>
                </a:cubicBezTo>
                <a:cubicBezTo>
                  <a:pt x="2385571" y="496169"/>
                  <a:pt x="2401681" y="453364"/>
                  <a:pt x="2425155" y="420225"/>
                </a:cubicBezTo>
                <a:cubicBezTo>
                  <a:pt x="2428837" y="416083"/>
                  <a:pt x="2432519" y="411940"/>
                  <a:pt x="2436201" y="407798"/>
                </a:cubicBezTo>
                <a:cubicBezTo>
                  <a:pt x="2461516" y="425748"/>
                  <a:pt x="2489132" y="440937"/>
                  <a:pt x="2512145" y="461649"/>
                </a:cubicBezTo>
                <a:cubicBezTo>
                  <a:pt x="2538381" y="485583"/>
                  <a:pt x="2547586" y="486044"/>
                  <a:pt x="2572441" y="456126"/>
                </a:cubicBezTo>
                <a:cubicBezTo>
                  <a:pt x="2577503" y="450143"/>
                  <a:pt x="2588090" y="448301"/>
                  <a:pt x="2595914" y="444619"/>
                </a:cubicBezTo>
                <a:cubicBezTo>
                  <a:pt x="2667256" y="410099"/>
                  <a:pt x="2739058" y="377420"/>
                  <a:pt x="2809018" y="340599"/>
                </a:cubicBezTo>
                <a:cubicBezTo>
                  <a:pt x="2831572" y="328632"/>
                  <a:pt x="2848141" y="306079"/>
                  <a:pt x="2867473" y="288588"/>
                </a:cubicBezTo>
                <a:cubicBezTo>
                  <a:pt x="2863790" y="283986"/>
                  <a:pt x="2860108" y="278923"/>
                  <a:pt x="2856886" y="274320"/>
                </a:cubicBezTo>
                <a:cubicBezTo>
                  <a:pt x="2815462" y="300555"/>
                  <a:pt x="2774038" y="326791"/>
                  <a:pt x="2732614" y="353486"/>
                </a:cubicBezTo>
                <a:cubicBezTo>
                  <a:pt x="2728011" y="352105"/>
                  <a:pt x="2723869" y="350264"/>
                  <a:pt x="2719266" y="348884"/>
                </a:cubicBezTo>
                <a:cubicBezTo>
                  <a:pt x="2726170" y="333695"/>
                  <a:pt x="2732614" y="317585"/>
                  <a:pt x="2740899" y="303317"/>
                </a:cubicBezTo>
                <a:cubicBezTo>
                  <a:pt x="2744121" y="297794"/>
                  <a:pt x="2754247" y="296873"/>
                  <a:pt x="2759309" y="292270"/>
                </a:cubicBezTo>
                <a:cubicBezTo>
                  <a:pt x="2784164" y="270638"/>
                  <a:pt x="2815462" y="264654"/>
                  <a:pt x="2838015" y="228293"/>
                </a:cubicBezTo>
                <a:cubicBezTo>
                  <a:pt x="2866552" y="182727"/>
                  <a:pt x="2934211" y="161554"/>
                  <a:pt x="2984841" y="129796"/>
                </a:cubicBezTo>
                <a:cubicBezTo>
                  <a:pt x="2989904" y="135319"/>
                  <a:pt x="2994507" y="140842"/>
                  <a:pt x="2999570" y="146365"/>
                </a:cubicBezTo>
                <a:cubicBezTo>
                  <a:pt x="2966430" y="187790"/>
                  <a:pt x="2933291" y="229214"/>
                  <a:pt x="2900152" y="270638"/>
                </a:cubicBezTo>
                <a:cubicBezTo>
                  <a:pt x="3184598" y="210343"/>
                  <a:pt x="3431762" y="30838"/>
                  <a:pt x="3740602" y="34060"/>
                </a:cubicBezTo>
                <a:cubicBezTo>
                  <a:pt x="3738761" y="29917"/>
                  <a:pt x="3743824" y="40504"/>
                  <a:pt x="3750728" y="56153"/>
                </a:cubicBezTo>
                <a:cubicBezTo>
                  <a:pt x="3759473" y="41884"/>
                  <a:pt x="3765917" y="31759"/>
                  <a:pt x="3771900" y="21172"/>
                </a:cubicBezTo>
                <a:cubicBezTo>
                  <a:pt x="3775582" y="22093"/>
                  <a:pt x="3778804" y="23013"/>
                  <a:pt x="3782486" y="23474"/>
                </a:cubicBezTo>
                <a:cubicBezTo>
                  <a:pt x="3781105" y="35901"/>
                  <a:pt x="3782026" y="57994"/>
                  <a:pt x="3777883" y="58914"/>
                </a:cubicBezTo>
                <a:cubicBezTo>
                  <a:pt x="3712065" y="75484"/>
                  <a:pt x="3645326" y="89752"/>
                  <a:pt x="3578587" y="103560"/>
                </a:cubicBezTo>
                <a:cubicBezTo>
                  <a:pt x="3577207" y="104021"/>
                  <a:pt x="3574445" y="95276"/>
                  <a:pt x="3578127" y="103100"/>
                </a:cubicBezTo>
                <a:cubicBezTo>
                  <a:pt x="3535322" y="121971"/>
                  <a:pt x="3493898" y="139922"/>
                  <a:pt x="3445109" y="161094"/>
                </a:cubicBezTo>
                <a:cubicBezTo>
                  <a:pt x="3471805" y="161094"/>
                  <a:pt x="3493898" y="166157"/>
                  <a:pt x="3512309" y="160173"/>
                </a:cubicBezTo>
                <a:cubicBezTo>
                  <a:pt x="3543147" y="150048"/>
                  <a:pt x="3570303" y="133478"/>
                  <a:pt x="3602061" y="159253"/>
                </a:cubicBezTo>
                <a:cubicBezTo>
                  <a:pt x="3608045" y="163856"/>
                  <a:pt x="3625074" y="156031"/>
                  <a:pt x="3636121" y="152809"/>
                </a:cubicBezTo>
                <a:cubicBezTo>
                  <a:pt x="3691353" y="136239"/>
                  <a:pt x="3745665" y="117829"/>
                  <a:pt x="3801357" y="102180"/>
                </a:cubicBezTo>
                <a:cubicBezTo>
                  <a:pt x="3820228" y="97117"/>
                  <a:pt x="3840940" y="96656"/>
                  <a:pt x="3860272" y="98037"/>
                </a:cubicBezTo>
                <a:cubicBezTo>
                  <a:pt x="3865335" y="98497"/>
                  <a:pt x="3869017" y="114607"/>
                  <a:pt x="3872699" y="122431"/>
                </a:cubicBezTo>
                <a:cubicBezTo>
                  <a:pt x="3903537" y="115067"/>
                  <a:pt x="3941279" y="105401"/>
                  <a:pt x="3979941" y="97577"/>
                </a:cubicBezTo>
                <a:cubicBezTo>
                  <a:pt x="4001574" y="92974"/>
                  <a:pt x="4024127" y="92054"/>
                  <a:pt x="4046220" y="88832"/>
                </a:cubicBezTo>
                <a:cubicBezTo>
                  <a:pt x="4099151" y="83309"/>
                  <a:pt x="4152082" y="77785"/>
                  <a:pt x="4212377" y="71342"/>
                </a:cubicBezTo>
                <a:cubicBezTo>
                  <a:pt x="4241834" y="100799"/>
                  <a:pt x="4279116" y="123812"/>
                  <a:pt x="4321461" y="71802"/>
                </a:cubicBezTo>
                <a:cubicBezTo>
                  <a:pt x="4322381" y="70421"/>
                  <a:pt x="4323302" y="67659"/>
                  <a:pt x="4324222" y="67659"/>
                </a:cubicBezTo>
                <a:cubicBezTo>
                  <a:pt x="4448495" y="74103"/>
                  <a:pt x="4558499" y="4142"/>
                  <a:pt x="4680930" y="0"/>
                </a:cubicBezTo>
                <a:cubicBezTo>
                  <a:pt x="4683232" y="0"/>
                  <a:pt x="4685993" y="4603"/>
                  <a:pt x="4697500" y="15189"/>
                </a:cubicBezTo>
                <a:cubicBezTo>
                  <a:pt x="4664821" y="28997"/>
                  <a:pt x="4636284" y="41424"/>
                  <a:pt x="4607748" y="53391"/>
                </a:cubicBezTo>
                <a:cubicBezTo>
                  <a:pt x="4608668" y="57073"/>
                  <a:pt x="4609589" y="60295"/>
                  <a:pt x="4610509" y="63977"/>
                </a:cubicBezTo>
                <a:cubicBezTo>
                  <a:pt x="4624317" y="61216"/>
                  <a:pt x="4638586" y="59835"/>
                  <a:pt x="4651934" y="55692"/>
                </a:cubicBezTo>
                <a:cubicBezTo>
                  <a:pt x="4659758" y="53391"/>
                  <a:pt x="4671265" y="41424"/>
                  <a:pt x="4672646" y="42805"/>
                </a:cubicBezTo>
                <a:cubicBezTo>
                  <a:pt x="4699341" y="66279"/>
                  <a:pt x="4724656" y="44646"/>
                  <a:pt x="4750891" y="43265"/>
                </a:cubicBezTo>
                <a:cubicBezTo>
                  <a:pt x="4846627" y="39123"/>
                  <a:pt x="4942363" y="43265"/>
                  <a:pt x="5038099" y="40964"/>
                </a:cubicBezTo>
                <a:cubicBezTo>
                  <a:pt x="5298610" y="34520"/>
                  <a:pt x="5558662" y="25315"/>
                  <a:pt x="5819174" y="20252"/>
                </a:cubicBezTo>
                <a:cubicBezTo>
                  <a:pt x="5916291" y="18411"/>
                  <a:pt x="6014789" y="35441"/>
                  <a:pt x="6110524" y="25315"/>
                </a:cubicBezTo>
                <a:cubicBezTo>
                  <a:pt x="6261492" y="9666"/>
                  <a:pt x="6405096" y="43265"/>
                  <a:pt x="6551922" y="61216"/>
                </a:cubicBezTo>
                <a:cubicBezTo>
                  <a:pt x="6658704" y="74103"/>
                  <a:pt x="6767788" y="69501"/>
                  <a:pt x="6875491" y="75484"/>
                </a:cubicBezTo>
                <a:cubicBezTo>
                  <a:pt x="6898504" y="76865"/>
                  <a:pt x="6921057" y="89752"/>
                  <a:pt x="6944070" y="96656"/>
                </a:cubicBezTo>
                <a:cubicBezTo>
                  <a:pt x="6955577" y="100339"/>
                  <a:pt x="6967544" y="104481"/>
                  <a:pt x="6979051" y="105401"/>
                </a:cubicBezTo>
                <a:cubicBezTo>
                  <a:pt x="7014491" y="107703"/>
                  <a:pt x="7050393" y="103560"/>
                  <a:pt x="7084913" y="110464"/>
                </a:cubicBezTo>
                <a:cubicBezTo>
                  <a:pt x="7176966" y="128875"/>
                  <a:pt x="7268559" y="150968"/>
                  <a:pt x="7360153" y="173061"/>
                </a:cubicBezTo>
                <a:cubicBezTo>
                  <a:pt x="7526310" y="213565"/>
                  <a:pt x="7689705" y="261432"/>
                  <a:pt x="7843895" y="337837"/>
                </a:cubicBezTo>
                <a:cubicBezTo>
                  <a:pt x="7871511" y="351645"/>
                  <a:pt x="7904651" y="353486"/>
                  <a:pt x="7935488" y="360390"/>
                </a:cubicBezTo>
                <a:cubicBezTo>
                  <a:pt x="7934108" y="368675"/>
                  <a:pt x="7933187" y="376960"/>
                  <a:pt x="7931807" y="385245"/>
                </a:cubicBezTo>
                <a:cubicBezTo>
                  <a:pt x="7888081" y="379721"/>
                  <a:pt x="7842514" y="380642"/>
                  <a:pt x="7801090" y="367755"/>
                </a:cubicBezTo>
                <a:cubicBezTo>
                  <a:pt x="7622506" y="312522"/>
                  <a:pt x="7445763" y="253148"/>
                  <a:pt x="7268099" y="195614"/>
                </a:cubicBezTo>
                <a:cubicBezTo>
                  <a:pt x="7211487" y="177203"/>
                  <a:pt x="7156254" y="154650"/>
                  <a:pt x="7098260" y="143604"/>
                </a:cubicBezTo>
                <a:cubicBezTo>
                  <a:pt x="7034743" y="131637"/>
                  <a:pt x="6968925" y="131177"/>
                  <a:pt x="6904487" y="124272"/>
                </a:cubicBezTo>
                <a:cubicBezTo>
                  <a:pt x="6860301" y="119670"/>
                  <a:pt x="6814735" y="102640"/>
                  <a:pt x="6772850" y="109084"/>
                </a:cubicBezTo>
                <a:cubicBezTo>
                  <a:pt x="6614978" y="133938"/>
                  <a:pt x="6464471" y="74563"/>
                  <a:pt x="6309360" y="75024"/>
                </a:cubicBezTo>
                <a:cubicBezTo>
                  <a:pt x="6256890" y="75024"/>
                  <a:pt x="6200737" y="54772"/>
                  <a:pt x="6152408" y="66739"/>
                </a:cubicBezTo>
                <a:cubicBezTo>
                  <a:pt x="6036881" y="95736"/>
                  <a:pt x="5925496" y="50630"/>
                  <a:pt x="5810889" y="60755"/>
                </a:cubicBezTo>
                <a:cubicBezTo>
                  <a:pt x="5717455" y="69040"/>
                  <a:pt x="5622179" y="51090"/>
                  <a:pt x="5527364" y="52471"/>
                </a:cubicBezTo>
                <a:cubicBezTo>
                  <a:pt x="5464768" y="53391"/>
                  <a:pt x="5402632" y="67199"/>
                  <a:pt x="5328528" y="76865"/>
                </a:cubicBezTo>
                <a:cubicBezTo>
                  <a:pt x="5344177" y="81928"/>
                  <a:pt x="5349701" y="85150"/>
                  <a:pt x="5355224" y="85150"/>
                </a:cubicBezTo>
                <a:cubicBezTo>
                  <a:pt x="5441754" y="88832"/>
                  <a:pt x="5528284" y="90673"/>
                  <a:pt x="5614815" y="96196"/>
                </a:cubicBezTo>
                <a:cubicBezTo>
                  <a:pt x="5753816" y="104941"/>
                  <a:pt x="5892817" y="116908"/>
                  <a:pt x="6031818" y="127034"/>
                </a:cubicBezTo>
                <a:cubicBezTo>
                  <a:pt x="6098557" y="132097"/>
                  <a:pt x="6165756" y="133478"/>
                  <a:pt x="6232495" y="140382"/>
                </a:cubicBezTo>
                <a:cubicBezTo>
                  <a:pt x="6263334" y="143604"/>
                  <a:pt x="6292790" y="157872"/>
                  <a:pt x="6323168" y="165236"/>
                </a:cubicBezTo>
                <a:cubicBezTo>
                  <a:pt x="6338817" y="169379"/>
                  <a:pt x="6354926" y="171220"/>
                  <a:pt x="6370576" y="171680"/>
                </a:cubicBezTo>
                <a:cubicBezTo>
                  <a:pt x="6420285" y="173061"/>
                  <a:pt x="6470454" y="175362"/>
                  <a:pt x="6520163" y="173061"/>
                </a:cubicBezTo>
                <a:cubicBezTo>
                  <a:pt x="6579538" y="170760"/>
                  <a:pt x="6630627" y="185948"/>
                  <a:pt x="6685399" y="210343"/>
                </a:cubicBezTo>
                <a:cubicBezTo>
                  <a:pt x="6744314" y="236578"/>
                  <a:pt x="6812894" y="278002"/>
                  <a:pt x="6865364" y="234277"/>
                </a:cubicBezTo>
                <a:cubicBezTo>
                  <a:pt x="6902646" y="257750"/>
                  <a:pt x="6927961" y="281684"/>
                  <a:pt x="6957418" y="290429"/>
                </a:cubicBezTo>
                <a:cubicBezTo>
                  <a:pt x="7202281" y="362231"/>
                  <a:pt x="7448064" y="428970"/>
                  <a:pt x="7692467" y="502613"/>
                </a:cubicBezTo>
                <a:cubicBezTo>
                  <a:pt x="7765189" y="524706"/>
                  <a:pt x="7831928" y="566130"/>
                  <a:pt x="7902810" y="594667"/>
                </a:cubicBezTo>
                <a:cubicBezTo>
                  <a:pt x="7975532" y="624124"/>
                  <a:pt x="8050095" y="649439"/>
                  <a:pt x="8138007" y="681658"/>
                </a:cubicBezTo>
                <a:cubicBezTo>
                  <a:pt x="8123278" y="651740"/>
                  <a:pt x="8114533" y="634250"/>
                  <a:pt x="8099344" y="603872"/>
                </a:cubicBezTo>
                <a:cubicBezTo>
                  <a:pt x="8122357" y="617680"/>
                  <a:pt x="8135705" y="626425"/>
                  <a:pt x="8149973" y="634250"/>
                </a:cubicBezTo>
                <a:cubicBezTo>
                  <a:pt x="8219935" y="672912"/>
                  <a:pt x="8287594" y="732747"/>
                  <a:pt x="8361697" y="742873"/>
                </a:cubicBezTo>
                <a:cubicBezTo>
                  <a:pt x="8423373" y="751618"/>
                  <a:pt x="8461115" y="786599"/>
                  <a:pt x="8508983" y="808231"/>
                </a:cubicBezTo>
                <a:cubicBezTo>
                  <a:pt x="8740498" y="913633"/>
                  <a:pt x="8889165" y="1128118"/>
                  <a:pt x="9095825" y="1267579"/>
                </a:cubicBezTo>
                <a:cubicBezTo>
                  <a:pt x="9139550" y="1297037"/>
                  <a:pt x="9202147" y="1332937"/>
                  <a:pt x="9208591" y="1404279"/>
                </a:cubicBezTo>
                <a:cubicBezTo>
                  <a:pt x="9209512" y="1413024"/>
                  <a:pt x="9221939" y="1420849"/>
                  <a:pt x="9229763" y="1428673"/>
                </a:cubicBezTo>
                <a:cubicBezTo>
                  <a:pt x="9304787" y="1505538"/>
                  <a:pt x="9382572" y="1580102"/>
                  <a:pt x="9454834" y="1659728"/>
                </a:cubicBezTo>
                <a:cubicBezTo>
                  <a:pt x="9510066" y="1720944"/>
                  <a:pt x="9558395" y="1788143"/>
                  <a:pt x="9609024" y="1853501"/>
                </a:cubicBezTo>
                <a:cubicBezTo>
                  <a:pt x="9615928" y="1862246"/>
                  <a:pt x="9617770" y="1875134"/>
                  <a:pt x="9611326" y="1894925"/>
                </a:cubicBezTo>
                <a:cubicBezTo>
                  <a:pt x="9563918" y="1850279"/>
                  <a:pt x="9516511" y="1805173"/>
                  <a:pt x="9468642" y="1760527"/>
                </a:cubicBezTo>
                <a:cubicBezTo>
                  <a:pt x="9464960" y="1763749"/>
                  <a:pt x="9461279" y="1766971"/>
                  <a:pt x="9457596" y="1770192"/>
                </a:cubicBezTo>
                <a:cubicBezTo>
                  <a:pt x="9473706" y="1804252"/>
                  <a:pt x="9489354" y="1838773"/>
                  <a:pt x="9509607" y="1881117"/>
                </a:cubicBezTo>
                <a:cubicBezTo>
                  <a:pt x="9469563" y="1870991"/>
                  <a:pt x="9438725" y="1863167"/>
                  <a:pt x="9407887" y="1855342"/>
                </a:cubicBezTo>
                <a:cubicBezTo>
                  <a:pt x="9403745" y="1858104"/>
                  <a:pt x="9399602" y="1860405"/>
                  <a:pt x="9394999" y="1863167"/>
                </a:cubicBezTo>
                <a:cubicBezTo>
                  <a:pt x="9415711" y="1897687"/>
                  <a:pt x="9435964" y="1932207"/>
                  <a:pt x="9458056" y="1969489"/>
                </a:cubicBezTo>
                <a:cubicBezTo>
                  <a:pt x="9422155" y="1992963"/>
                  <a:pt x="9420314" y="2015516"/>
                  <a:pt x="9453453" y="2048195"/>
                </a:cubicBezTo>
                <a:cubicBezTo>
                  <a:pt x="9561157" y="2155437"/>
                  <a:pt x="9665637" y="2266362"/>
                  <a:pt x="9771499" y="2375446"/>
                </a:cubicBezTo>
                <a:cubicBezTo>
                  <a:pt x="9785307" y="2389714"/>
                  <a:pt x="9798655" y="2404442"/>
                  <a:pt x="9812463" y="2418711"/>
                </a:cubicBezTo>
                <a:cubicBezTo>
                  <a:pt x="9809702" y="2422393"/>
                  <a:pt x="9806480" y="2425615"/>
                  <a:pt x="9803718" y="2429297"/>
                </a:cubicBezTo>
                <a:cubicBezTo>
                  <a:pt x="9763675" y="2396618"/>
                  <a:pt x="9722710" y="2364399"/>
                  <a:pt x="9683587" y="2330339"/>
                </a:cubicBezTo>
                <a:cubicBezTo>
                  <a:pt x="9664256" y="2313770"/>
                  <a:pt x="9648608" y="2293058"/>
                  <a:pt x="9628816" y="2276948"/>
                </a:cubicBezTo>
                <a:cubicBezTo>
                  <a:pt x="9566680" y="2225858"/>
                  <a:pt x="9508685" y="2167865"/>
                  <a:pt x="9439186" y="2129202"/>
                </a:cubicBezTo>
                <a:cubicBezTo>
                  <a:pt x="9392238" y="2102967"/>
                  <a:pt x="9393619" y="2042211"/>
                  <a:pt x="9339767" y="2028863"/>
                </a:cubicBezTo>
                <a:cubicBezTo>
                  <a:pt x="9340688" y="2035307"/>
                  <a:pt x="9342068" y="2044052"/>
                  <a:pt x="9345291" y="2066605"/>
                </a:cubicBezTo>
                <a:cubicBezTo>
                  <a:pt x="9325039" y="2044973"/>
                  <a:pt x="9313072" y="2031625"/>
                  <a:pt x="9300644" y="2018277"/>
                </a:cubicBezTo>
                <a:cubicBezTo>
                  <a:pt x="9328721" y="2116775"/>
                  <a:pt x="9406046" y="2184434"/>
                  <a:pt x="9459437" y="2266822"/>
                </a:cubicBezTo>
                <a:cubicBezTo>
                  <a:pt x="9455755" y="2270504"/>
                  <a:pt x="9451613" y="2273726"/>
                  <a:pt x="9447930" y="2277408"/>
                </a:cubicBezTo>
                <a:cubicBezTo>
                  <a:pt x="9423536" y="2252094"/>
                  <a:pt x="9399602" y="2226319"/>
                  <a:pt x="9375208" y="2201004"/>
                </a:cubicBezTo>
                <a:cubicBezTo>
                  <a:pt x="9372447" y="2202845"/>
                  <a:pt x="9370145" y="2204686"/>
                  <a:pt x="9367383" y="2206067"/>
                </a:cubicBezTo>
                <a:cubicBezTo>
                  <a:pt x="9397761" y="2245650"/>
                  <a:pt x="9424457" y="2288915"/>
                  <a:pt x="9458977" y="2324356"/>
                </a:cubicBezTo>
                <a:cubicBezTo>
                  <a:pt x="9521114" y="2388333"/>
                  <a:pt x="9589232" y="2446327"/>
                  <a:pt x="9652290" y="2509844"/>
                </a:cubicBezTo>
                <a:cubicBezTo>
                  <a:pt x="9669320" y="2526874"/>
                  <a:pt x="9676683" y="2552649"/>
                  <a:pt x="9694635" y="2586248"/>
                </a:cubicBezTo>
                <a:cubicBezTo>
                  <a:pt x="9751707" y="2597295"/>
                  <a:pt x="9759072" y="2675081"/>
                  <a:pt x="9804179" y="2716965"/>
                </a:cubicBezTo>
                <a:cubicBezTo>
                  <a:pt x="9848364" y="2757929"/>
                  <a:pt x="9910961" y="2781863"/>
                  <a:pt x="9925689" y="2853665"/>
                </a:cubicBezTo>
                <a:cubicBezTo>
                  <a:pt x="9881043" y="2840317"/>
                  <a:pt x="9837318" y="2827429"/>
                  <a:pt x="9793592" y="2815002"/>
                </a:cubicBezTo>
                <a:cubicBezTo>
                  <a:pt x="9790371" y="2818684"/>
                  <a:pt x="9787609" y="2822366"/>
                  <a:pt x="9784387" y="2826049"/>
                </a:cubicBezTo>
                <a:cubicBezTo>
                  <a:pt x="9811083" y="2860108"/>
                  <a:pt x="9832715" y="2900152"/>
                  <a:pt x="9864934" y="2927768"/>
                </a:cubicBezTo>
                <a:cubicBezTo>
                  <a:pt x="9966193" y="3014759"/>
                  <a:pt x="10013140" y="3129826"/>
                  <a:pt x="10044439" y="3254098"/>
                </a:cubicBezTo>
                <a:cubicBezTo>
                  <a:pt x="10055025" y="3296443"/>
                  <a:pt x="10052263" y="3337407"/>
                  <a:pt x="10007617" y="3368705"/>
                </a:cubicBezTo>
                <a:cubicBezTo>
                  <a:pt x="9978620" y="3330963"/>
                  <a:pt x="9920166" y="3287698"/>
                  <a:pt x="9925689" y="3256400"/>
                </a:cubicBezTo>
                <a:cubicBezTo>
                  <a:pt x="9939497" y="3180455"/>
                  <a:pt x="9899914" y="3135349"/>
                  <a:pt x="9863553" y="3086560"/>
                </a:cubicBezTo>
                <a:cubicBezTo>
                  <a:pt x="9832254" y="3044676"/>
                  <a:pt x="9791751" y="3009235"/>
                  <a:pt x="9755390" y="2971493"/>
                </a:cubicBezTo>
                <a:cubicBezTo>
                  <a:pt x="9752168" y="2974715"/>
                  <a:pt x="9748486" y="2978397"/>
                  <a:pt x="9745264" y="2981619"/>
                </a:cubicBezTo>
                <a:cubicBezTo>
                  <a:pt x="9760913" y="3007394"/>
                  <a:pt x="9776102" y="3033169"/>
                  <a:pt x="9791751" y="3058944"/>
                </a:cubicBezTo>
                <a:cubicBezTo>
                  <a:pt x="9787609" y="3063547"/>
                  <a:pt x="9783467" y="3067689"/>
                  <a:pt x="9779324" y="3072292"/>
                </a:cubicBezTo>
                <a:cubicBezTo>
                  <a:pt x="9767357" y="3046057"/>
                  <a:pt x="9755390" y="3019821"/>
                  <a:pt x="9742963" y="2993586"/>
                </a:cubicBezTo>
                <a:cubicBezTo>
                  <a:pt x="9733297" y="3002791"/>
                  <a:pt x="9723171" y="3011997"/>
                  <a:pt x="9713505" y="3020742"/>
                </a:cubicBezTo>
                <a:cubicBezTo>
                  <a:pt x="9784387" y="3112796"/>
                  <a:pt x="9855729" y="3204389"/>
                  <a:pt x="9925689" y="3297363"/>
                </a:cubicBezTo>
                <a:cubicBezTo>
                  <a:pt x="9961590" y="3345231"/>
                  <a:pt x="9995190" y="3394480"/>
                  <a:pt x="10026487" y="3445110"/>
                </a:cubicBezTo>
                <a:cubicBezTo>
                  <a:pt x="10034772" y="3458457"/>
                  <a:pt x="10031551" y="3479169"/>
                  <a:pt x="10020964" y="3497580"/>
                </a:cubicBezTo>
                <a:cubicBezTo>
                  <a:pt x="9960209" y="3430841"/>
                  <a:pt x="9894851" y="3367324"/>
                  <a:pt x="9840539" y="3295982"/>
                </a:cubicBezTo>
                <a:cubicBezTo>
                  <a:pt x="9787148" y="3225561"/>
                  <a:pt x="9743883" y="3147776"/>
                  <a:pt x="9656893" y="3105432"/>
                </a:cubicBezTo>
                <a:cubicBezTo>
                  <a:pt x="9665177" y="3194263"/>
                  <a:pt x="9725012" y="3231085"/>
                  <a:pt x="9797275" y="3263304"/>
                </a:cubicBezTo>
                <a:cubicBezTo>
                  <a:pt x="9787609" y="3272048"/>
                  <a:pt x="9778403" y="3280794"/>
                  <a:pt x="9768278" y="3289999"/>
                </a:cubicBezTo>
                <a:cubicBezTo>
                  <a:pt x="9802337" y="3332344"/>
                  <a:pt x="9837318" y="3378371"/>
                  <a:pt x="9875060" y="3422096"/>
                </a:cubicBezTo>
                <a:cubicBezTo>
                  <a:pt x="9950084" y="3508627"/>
                  <a:pt x="10028789" y="3590094"/>
                  <a:pt x="10087703" y="3691353"/>
                </a:cubicBezTo>
                <a:cubicBezTo>
                  <a:pt x="10152602" y="3803198"/>
                  <a:pt x="10238672" y="3903077"/>
                  <a:pt x="10308173" y="4012621"/>
                </a:cubicBezTo>
                <a:cubicBezTo>
                  <a:pt x="10343613" y="4068313"/>
                  <a:pt x="10379974" y="4118022"/>
                  <a:pt x="10432905" y="4158986"/>
                </a:cubicBezTo>
                <a:cubicBezTo>
                  <a:pt x="10486756" y="4200871"/>
                  <a:pt x="10485836" y="4271292"/>
                  <a:pt x="10500564" y="4332047"/>
                </a:cubicBezTo>
                <a:cubicBezTo>
                  <a:pt x="10495502" y="4336189"/>
                  <a:pt x="10490438" y="4339871"/>
                  <a:pt x="10485376" y="4343554"/>
                </a:cubicBezTo>
                <a:cubicBezTo>
                  <a:pt x="10462363" y="4319620"/>
                  <a:pt x="10438888" y="4295686"/>
                  <a:pt x="10413113" y="4269450"/>
                </a:cubicBezTo>
                <a:cubicBezTo>
                  <a:pt x="10398385" y="4275434"/>
                  <a:pt x="10382736" y="4281878"/>
                  <a:pt x="10363864" y="4289702"/>
                </a:cubicBezTo>
                <a:cubicBezTo>
                  <a:pt x="10355579" y="4277275"/>
                  <a:pt x="10347295" y="4264388"/>
                  <a:pt x="10334867" y="4245977"/>
                </a:cubicBezTo>
                <a:cubicBezTo>
                  <a:pt x="10355120" y="4240454"/>
                  <a:pt x="10369387" y="4236311"/>
                  <a:pt x="10387798" y="4230788"/>
                </a:cubicBezTo>
                <a:cubicBezTo>
                  <a:pt x="10367086" y="4195347"/>
                  <a:pt x="10346835" y="4160367"/>
                  <a:pt x="10326123" y="4125386"/>
                </a:cubicBezTo>
                <a:cubicBezTo>
                  <a:pt x="10320139" y="4127688"/>
                  <a:pt x="10314155" y="4129989"/>
                  <a:pt x="10308173" y="4132750"/>
                </a:cubicBezTo>
                <a:cubicBezTo>
                  <a:pt x="10319219" y="4161748"/>
                  <a:pt x="10330725" y="4190744"/>
                  <a:pt x="10341771" y="4219741"/>
                </a:cubicBezTo>
                <a:cubicBezTo>
                  <a:pt x="10336709" y="4222503"/>
                  <a:pt x="10332106" y="4225265"/>
                  <a:pt x="10327043" y="4228487"/>
                </a:cubicBezTo>
                <a:cubicBezTo>
                  <a:pt x="10285159" y="4160367"/>
                  <a:pt x="10243735" y="4091787"/>
                  <a:pt x="10201850" y="4023667"/>
                </a:cubicBezTo>
                <a:cubicBezTo>
                  <a:pt x="10206914" y="4019525"/>
                  <a:pt x="10211516" y="4015842"/>
                  <a:pt x="10216579" y="4011700"/>
                </a:cubicBezTo>
                <a:cubicBezTo>
                  <a:pt x="10241893" y="4044839"/>
                  <a:pt x="10267669" y="4077979"/>
                  <a:pt x="10292984" y="4111118"/>
                </a:cubicBezTo>
                <a:cubicBezTo>
                  <a:pt x="10298507" y="4106976"/>
                  <a:pt x="10304030" y="4102833"/>
                  <a:pt x="10309553" y="4098230"/>
                </a:cubicBezTo>
                <a:cubicBezTo>
                  <a:pt x="10287000" y="4064631"/>
                  <a:pt x="10264907" y="4030571"/>
                  <a:pt x="10242354" y="3997432"/>
                </a:cubicBezTo>
                <a:cubicBezTo>
                  <a:pt x="10236831" y="3989607"/>
                  <a:pt x="10159965" y="3963372"/>
                  <a:pt x="10148459" y="3960150"/>
                </a:cubicBezTo>
                <a:cubicBezTo>
                  <a:pt x="10139253" y="3957388"/>
                  <a:pt x="10130509" y="3949564"/>
                  <a:pt x="10123605" y="3942200"/>
                </a:cubicBezTo>
                <a:cubicBezTo>
                  <a:pt x="10094607" y="3910441"/>
                  <a:pt x="10066071" y="3877762"/>
                  <a:pt x="10032932" y="3846924"/>
                </a:cubicBezTo>
                <a:cubicBezTo>
                  <a:pt x="10042597" y="3875921"/>
                  <a:pt x="10052263" y="3896173"/>
                  <a:pt x="10017282" y="3919186"/>
                </a:cubicBezTo>
                <a:cubicBezTo>
                  <a:pt x="9987365" y="3938978"/>
                  <a:pt x="9994729" y="3992829"/>
                  <a:pt x="10024647" y="4028270"/>
                </a:cubicBezTo>
                <a:cubicBezTo>
                  <a:pt x="10062849" y="4073836"/>
                  <a:pt x="10104273" y="4117102"/>
                  <a:pt x="10142936" y="4165430"/>
                </a:cubicBezTo>
                <a:cubicBezTo>
                  <a:pt x="10112559" y="4152542"/>
                  <a:pt x="10077117" y="4155764"/>
                  <a:pt x="10052724" y="4119863"/>
                </a:cubicBezTo>
                <a:cubicBezTo>
                  <a:pt x="9990587" y="4028730"/>
                  <a:pt x="9925228" y="3940358"/>
                  <a:pt x="9857569" y="3853368"/>
                </a:cubicBezTo>
                <a:cubicBezTo>
                  <a:pt x="9860331" y="3913663"/>
                  <a:pt x="9864934" y="3966134"/>
                  <a:pt x="9919705" y="4008938"/>
                </a:cubicBezTo>
                <a:cubicBezTo>
                  <a:pt x="9949623" y="4032412"/>
                  <a:pt x="9953305" y="4089025"/>
                  <a:pt x="9962050" y="4134132"/>
                </a:cubicBezTo>
                <a:cubicBezTo>
                  <a:pt x="9948703" y="4118022"/>
                  <a:pt x="9935815" y="4101913"/>
                  <a:pt x="9922467" y="4085803"/>
                </a:cubicBezTo>
                <a:cubicBezTo>
                  <a:pt x="9918785" y="4088565"/>
                  <a:pt x="9915563" y="4091326"/>
                  <a:pt x="9911881" y="4094088"/>
                </a:cubicBezTo>
                <a:cubicBezTo>
                  <a:pt x="9930752" y="4116641"/>
                  <a:pt x="9945940" y="4152082"/>
                  <a:pt x="9968954" y="4158986"/>
                </a:cubicBezTo>
                <a:cubicBezTo>
                  <a:pt x="10034313" y="4178317"/>
                  <a:pt x="10059167" y="4237692"/>
                  <a:pt x="10099671" y="4278656"/>
                </a:cubicBezTo>
                <a:cubicBezTo>
                  <a:pt x="10225784" y="4407991"/>
                  <a:pt x="10311854" y="4565863"/>
                  <a:pt x="10390100" y="4726497"/>
                </a:cubicBezTo>
                <a:cubicBezTo>
                  <a:pt x="10409891" y="4767461"/>
                  <a:pt x="10438428" y="4801061"/>
                  <a:pt x="10457299" y="4841104"/>
                </a:cubicBezTo>
                <a:cubicBezTo>
                  <a:pt x="10467425" y="4861816"/>
                  <a:pt x="10467425" y="4887591"/>
                  <a:pt x="10471568" y="4911064"/>
                </a:cubicBezTo>
                <a:cubicBezTo>
                  <a:pt x="10460061" y="4918889"/>
                  <a:pt x="10448555" y="4927174"/>
                  <a:pt x="10436587" y="4934999"/>
                </a:cubicBezTo>
                <a:cubicBezTo>
                  <a:pt x="10408971" y="4881147"/>
                  <a:pt x="10381355" y="4827756"/>
                  <a:pt x="10353278" y="4773905"/>
                </a:cubicBezTo>
                <a:cubicBezTo>
                  <a:pt x="10347295" y="4782189"/>
                  <a:pt x="10341312" y="4790014"/>
                  <a:pt x="10335789" y="4798299"/>
                </a:cubicBezTo>
                <a:cubicBezTo>
                  <a:pt x="10321059" y="4757335"/>
                  <a:pt x="10306792" y="4716831"/>
                  <a:pt x="10290221" y="4669884"/>
                </a:cubicBezTo>
                <a:cubicBezTo>
                  <a:pt x="10259844" y="4682311"/>
                  <a:pt x="10238672" y="4692897"/>
                  <a:pt x="10215658" y="4699341"/>
                </a:cubicBezTo>
                <a:cubicBezTo>
                  <a:pt x="10205533" y="4702103"/>
                  <a:pt x="10188962" y="4700722"/>
                  <a:pt x="10182979" y="4694278"/>
                </a:cubicBezTo>
                <a:cubicBezTo>
                  <a:pt x="10158125" y="4666662"/>
                  <a:pt x="10124065" y="4639506"/>
                  <a:pt x="10116240" y="4606827"/>
                </a:cubicBezTo>
                <a:cubicBezTo>
                  <a:pt x="10094607" y="4517535"/>
                  <a:pt x="10023727" y="4464144"/>
                  <a:pt x="9977700" y="4393723"/>
                </a:cubicBezTo>
                <a:cubicBezTo>
                  <a:pt x="9968954" y="4380835"/>
                  <a:pt x="9951465" y="4373931"/>
                  <a:pt x="9937657" y="4363805"/>
                </a:cubicBezTo>
                <a:cubicBezTo>
                  <a:pt x="9933974" y="4367488"/>
                  <a:pt x="9930292" y="4371170"/>
                  <a:pt x="9926609" y="4374392"/>
                </a:cubicBezTo>
                <a:cubicBezTo>
                  <a:pt x="9951004" y="4406150"/>
                  <a:pt x="9974938" y="4437448"/>
                  <a:pt x="9999332" y="4469207"/>
                </a:cubicBezTo>
                <a:cubicBezTo>
                  <a:pt x="9996570" y="4471508"/>
                  <a:pt x="9993809" y="4473810"/>
                  <a:pt x="9991047" y="4476111"/>
                </a:cubicBezTo>
                <a:cubicBezTo>
                  <a:pt x="9953305" y="4444352"/>
                  <a:pt x="9916484" y="4410753"/>
                  <a:pt x="9877361" y="4380835"/>
                </a:cubicBezTo>
                <a:cubicBezTo>
                  <a:pt x="9849284" y="4359663"/>
                  <a:pt x="9817987" y="4341713"/>
                  <a:pt x="9786228" y="4326524"/>
                </a:cubicBezTo>
                <a:cubicBezTo>
                  <a:pt x="9783006" y="4325143"/>
                  <a:pt x="9755850" y="4356441"/>
                  <a:pt x="9759072" y="4361965"/>
                </a:cubicBezTo>
                <a:cubicBezTo>
                  <a:pt x="9772880" y="4386359"/>
                  <a:pt x="9796353" y="4404769"/>
                  <a:pt x="9811542" y="4428703"/>
                </a:cubicBezTo>
                <a:cubicBezTo>
                  <a:pt x="9829493" y="4457700"/>
                  <a:pt x="9847443" y="4488078"/>
                  <a:pt x="9856188" y="4520757"/>
                </a:cubicBezTo>
                <a:cubicBezTo>
                  <a:pt x="9868616" y="4568165"/>
                  <a:pt x="9886106" y="4608208"/>
                  <a:pt x="9933054" y="4629380"/>
                </a:cubicBezTo>
                <a:cubicBezTo>
                  <a:pt x="9960209" y="4641347"/>
                  <a:pt x="9987365" y="4652854"/>
                  <a:pt x="10022806" y="4668043"/>
                </a:cubicBezTo>
                <a:cubicBezTo>
                  <a:pt x="10017282" y="4677709"/>
                  <a:pt x="10007617" y="4693358"/>
                  <a:pt x="9998871" y="4709007"/>
                </a:cubicBezTo>
                <a:cubicBezTo>
                  <a:pt x="10040756" y="4740765"/>
                  <a:pt x="10083101" y="4773445"/>
                  <a:pt x="10125445" y="4805663"/>
                </a:cubicBezTo>
                <a:cubicBezTo>
                  <a:pt x="10121303" y="4812567"/>
                  <a:pt x="10117161" y="4819471"/>
                  <a:pt x="10112559" y="4825915"/>
                </a:cubicBezTo>
                <a:cubicBezTo>
                  <a:pt x="10092306" y="4813948"/>
                  <a:pt x="10072055" y="4801521"/>
                  <a:pt x="10050422" y="4789093"/>
                </a:cubicBezTo>
                <a:cubicBezTo>
                  <a:pt x="10035693" y="4800140"/>
                  <a:pt x="10018204" y="4813488"/>
                  <a:pt x="9997951" y="4829137"/>
                </a:cubicBezTo>
                <a:cubicBezTo>
                  <a:pt x="10003014" y="4841564"/>
                  <a:pt x="10008998" y="4854452"/>
                  <a:pt x="10014521" y="4867339"/>
                </a:cubicBezTo>
                <a:cubicBezTo>
                  <a:pt x="10009458" y="4871021"/>
                  <a:pt x="10004855" y="4874704"/>
                  <a:pt x="9999793" y="4877925"/>
                </a:cubicBezTo>
                <a:cubicBezTo>
                  <a:pt x="9962971" y="4830057"/>
                  <a:pt x="9926150" y="4782650"/>
                  <a:pt x="9888868" y="4734782"/>
                </a:cubicBezTo>
                <a:cubicBezTo>
                  <a:pt x="9973557" y="4964456"/>
                  <a:pt x="9975398" y="4967218"/>
                  <a:pt x="10039375" y="4978264"/>
                </a:cubicBezTo>
                <a:cubicBezTo>
                  <a:pt x="10036154" y="4936840"/>
                  <a:pt x="10032932" y="4894955"/>
                  <a:pt x="10029710" y="4853071"/>
                </a:cubicBezTo>
                <a:cubicBezTo>
                  <a:pt x="10034772" y="4851690"/>
                  <a:pt x="10039836" y="4850309"/>
                  <a:pt x="10045359" y="4848928"/>
                </a:cubicBezTo>
                <a:cubicBezTo>
                  <a:pt x="10052724" y="4855372"/>
                  <a:pt x="10063309" y="4860896"/>
                  <a:pt x="10066532" y="4869180"/>
                </a:cubicBezTo>
                <a:cubicBezTo>
                  <a:pt x="10083561" y="4911064"/>
                  <a:pt x="10089084" y="4961694"/>
                  <a:pt x="10116701" y="4993453"/>
                </a:cubicBezTo>
                <a:cubicBezTo>
                  <a:pt x="10138794" y="5018307"/>
                  <a:pt x="10187122" y="5020148"/>
                  <a:pt x="10231307" y="5034877"/>
                </a:cubicBezTo>
                <a:cubicBezTo>
                  <a:pt x="10229006" y="5008182"/>
                  <a:pt x="10228085" y="4994373"/>
                  <a:pt x="10227165" y="4980105"/>
                </a:cubicBezTo>
                <a:cubicBezTo>
                  <a:pt x="10299888" y="5107139"/>
                  <a:pt x="10408051" y="5215763"/>
                  <a:pt x="10429683" y="5366270"/>
                </a:cubicBezTo>
                <a:cubicBezTo>
                  <a:pt x="10421859" y="5370413"/>
                  <a:pt x="10414494" y="5374095"/>
                  <a:pt x="10406670" y="5378237"/>
                </a:cubicBezTo>
                <a:cubicBezTo>
                  <a:pt x="10367086" y="5305055"/>
                  <a:pt x="10327043" y="5231872"/>
                  <a:pt x="10287461" y="5158689"/>
                </a:cubicBezTo>
                <a:cubicBezTo>
                  <a:pt x="10273652" y="5133374"/>
                  <a:pt x="10262146" y="5106679"/>
                  <a:pt x="10246957" y="5081825"/>
                </a:cubicBezTo>
                <a:cubicBezTo>
                  <a:pt x="10225784" y="5048225"/>
                  <a:pt x="10199088" y="5037638"/>
                  <a:pt x="10159506" y="5056970"/>
                </a:cubicBezTo>
                <a:cubicBezTo>
                  <a:pt x="10146618" y="5063414"/>
                  <a:pt x="10122684" y="5052827"/>
                  <a:pt x="10106114" y="5045003"/>
                </a:cubicBezTo>
                <a:cubicBezTo>
                  <a:pt x="10079418" y="5032115"/>
                  <a:pt x="10054564" y="5015546"/>
                  <a:pt x="10017743" y="5006340"/>
                </a:cubicBezTo>
                <a:cubicBezTo>
                  <a:pt x="10062389" y="5060192"/>
                  <a:pt x="10060087" y="5106679"/>
                  <a:pt x="10023266" y="5142120"/>
                </a:cubicBezTo>
                <a:cubicBezTo>
                  <a:pt x="9967574" y="5112202"/>
                  <a:pt x="9911881" y="5081825"/>
                  <a:pt x="9855729" y="5050986"/>
                </a:cubicBezTo>
                <a:cubicBezTo>
                  <a:pt x="9920626" y="5182623"/>
                  <a:pt x="9985063" y="5312879"/>
                  <a:pt x="10049962" y="5444516"/>
                </a:cubicBezTo>
                <a:cubicBezTo>
                  <a:pt x="9953766" y="5463847"/>
                  <a:pt x="9904516" y="5437612"/>
                  <a:pt x="9870457" y="5354763"/>
                </a:cubicBezTo>
                <a:cubicBezTo>
                  <a:pt x="9862172" y="5334511"/>
                  <a:pt x="9846983" y="5316561"/>
                  <a:pt x="9838238" y="5302753"/>
                </a:cubicBezTo>
                <a:cubicBezTo>
                  <a:pt x="9832254" y="5335892"/>
                  <a:pt x="9827652" y="5368571"/>
                  <a:pt x="9818907" y="5399870"/>
                </a:cubicBezTo>
                <a:cubicBezTo>
                  <a:pt x="9818446" y="5402171"/>
                  <a:pt x="9790371" y="5396648"/>
                  <a:pt x="9775182" y="5394807"/>
                </a:cubicBezTo>
                <a:cubicBezTo>
                  <a:pt x="9786228" y="5482718"/>
                  <a:pt x="9786228" y="5482718"/>
                  <a:pt x="9852507" y="5527364"/>
                </a:cubicBezTo>
                <a:cubicBezTo>
                  <a:pt x="9850206" y="5503890"/>
                  <a:pt x="9848364" y="5482258"/>
                  <a:pt x="9846523" y="5461085"/>
                </a:cubicBezTo>
                <a:cubicBezTo>
                  <a:pt x="9851126" y="5458784"/>
                  <a:pt x="9855729" y="5456483"/>
                  <a:pt x="9860331" y="5454181"/>
                </a:cubicBezTo>
                <a:cubicBezTo>
                  <a:pt x="9890708" y="5505271"/>
                  <a:pt x="9921086" y="5556361"/>
                  <a:pt x="9953305" y="5611133"/>
                </a:cubicBezTo>
                <a:cubicBezTo>
                  <a:pt x="9923848" y="5620339"/>
                  <a:pt x="9900835" y="5627703"/>
                  <a:pt x="9872298" y="5636448"/>
                </a:cubicBezTo>
                <a:cubicBezTo>
                  <a:pt x="9947782" y="5785575"/>
                  <a:pt x="10021425" y="5931480"/>
                  <a:pt x="10103353" y="6093954"/>
                </a:cubicBezTo>
                <a:cubicBezTo>
                  <a:pt x="10023727" y="6085670"/>
                  <a:pt x="9958369" y="6079226"/>
                  <a:pt x="9886566" y="6071862"/>
                </a:cubicBezTo>
                <a:cubicBezTo>
                  <a:pt x="9899914" y="6109143"/>
                  <a:pt x="9912801" y="6145045"/>
                  <a:pt x="9925689" y="6180945"/>
                </a:cubicBezTo>
                <a:cubicBezTo>
                  <a:pt x="9920626" y="6183707"/>
                  <a:pt x="9916023" y="6186929"/>
                  <a:pt x="9910961" y="6189690"/>
                </a:cubicBezTo>
                <a:cubicBezTo>
                  <a:pt x="9886566" y="6152409"/>
                  <a:pt x="9861712" y="6114666"/>
                  <a:pt x="9837318" y="6077385"/>
                </a:cubicBezTo>
                <a:cubicBezTo>
                  <a:pt x="9831334" y="6053911"/>
                  <a:pt x="9824891" y="6029978"/>
                  <a:pt x="9818907" y="6006503"/>
                </a:cubicBezTo>
                <a:cubicBezTo>
                  <a:pt x="9815225" y="6009726"/>
                  <a:pt x="9812003" y="6012487"/>
                  <a:pt x="9808321" y="6015709"/>
                </a:cubicBezTo>
                <a:cubicBezTo>
                  <a:pt x="9792672" y="6006503"/>
                  <a:pt x="9770579" y="6000980"/>
                  <a:pt x="9763214" y="5987172"/>
                </a:cubicBezTo>
                <a:cubicBezTo>
                  <a:pt x="9744344" y="5953112"/>
                  <a:pt x="9733757" y="5914450"/>
                  <a:pt x="9716728" y="5879009"/>
                </a:cubicBezTo>
                <a:cubicBezTo>
                  <a:pt x="9702459" y="5850012"/>
                  <a:pt x="9683587" y="5823777"/>
                  <a:pt x="9667018" y="5796161"/>
                </a:cubicBezTo>
                <a:cubicBezTo>
                  <a:pt x="9661035" y="5799843"/>
                  <a:pt x="9654591" y="5803065"/>
                  <a:pt x="9648608" y="5806747"/>
                </a:cubicBezTo>
                <a:cubicBezTo>
                  <a:pt x="9663336" y="5835284"/>
                  <a:pt x="9678985" y="5863820"/>
                  <a:pt x="9693254" y="5892817"/>
                </a:cubicBezTo>
                <a:cubicBezTo>
                  <a:pt x="9705681" y="5918132"/>
                  <a:pt x="9729614" y="5946668"/>
                  <a:pt x="9725472" y="5969682"/>
                </a:cubicBezTo>
                <a:cubicBezTo>
                  <a:pt x="9718568" y="6009265"/>
                  <a:pt x="9741121" y="6020311"/>
                  <a:pt x="9763675" y="6035040"/>
                </a:cubicBezTo>
                <a:cubicBezTo>
                  <a:pt x="9792672" y="6052070"/>
                  <a:pt x="9818446" y="6064498"/>
                  <a:pt x="9843301" y="6078306"/>
                </a:cubicBezTo>
                <a:close/>
                <a:moveTo>
                  <a:pt x="4454018" y="5202875"/>
                </a:moveTo>
                <a:cubicBezTo>
                  <a:pt x="4459541" y="5207938"/>
                  <a:pt x="4464604" y="5213001"/>
                  <a:pt x="4470127" y="5218524"/>
                </a:cubicBezTo>
                <a:cubicBezTo>
                  <a:pt x="4455859" y="5229571"/>
                  <a:pt x="4441131" y="5241077"/>
                  <a:pt x="4427323" y="5251663"/>
                </a:cubicBezTo>
                <a:cubicBezTo>
                  <a:pt x="4575069" y="5251663"/>
                  <a:pt x="4721434" y="5251663"/>
                  <a:pt x="4867799" y="5251663"/>
                </a:cubicBezTo>
                <a:cubicBezTo>
                  <a:pt x="4759636" y="5229571"/>
                  <a:pt x="4650553" y="5215302"/>
                  <a:pt x="4541009" y="5202875"/>
                </a:cubicBezTo>
                <a:cubicBezTo>
                  <a:pt x="4512932" y="5199653"/>
                  <a:pt x="4484396" y="5203796"/>
                  <a:pt x="4455859" y="5204716"/>
                </a:cubicBezTo>
                <a:cubicBezTo>
                  <a:pt x="4401087" y="5191368"/>
                  <a:pt x="4346776" y="5182163"/>
                  <a:pt x="4297987" y="5217143"/>
                </a:cubicBezTo>
                <a:cubicBezTo>
                  <a:pt x="4352759" y="5253964"/>
                  <a:pt x="4406610" y="5260868"/>
                  <a:pt x="4454018" y="5202875"/>
                </a:cubicBezTo>
                <a:close/>
                <a:moveTo>
                  <a:pt x="5558662" y="5201954"/>
                </a:moveTo>
                <a:cubicBezTo>
                  <a:pt x="5558202" y="5188607"/>
                  <a:pt x="5557282" y="5175719"/>
                  <a:pt x="5556821" y="5158689"/>
                </a:cubicBezTo>
                <a:cubicBezTo>
                  <a:pt x="5525983" y="5164212"/>
                  <a:pt x="5487320" y="5170656"/>
                  <a:pt x="5438532" y="5179401"/>
                </a:cubicBezTo>
                <a:cubicBezTo>
                  <a:pt x="5483639" y="5187686"/>
                  <a:pt x="5521380" y="5194590"/>
                  <a:pt x="5558662" y="5201954"/>
                </a:cubicBezTo>
                <a:cubicBezTo>
                  <a:pt x="5586278" y="5212080"/>
                  <a:pt x="5613434" y="5222667"/>
                  <a:pt x="5641050" y="5231872"/>
                </a:cubicBezTo>
                <a:cubicBezTo>
                  <a:pt x="5784654" y="5278819"/>
                  <a:pt x="5937003" y="5299991"/>
                  <a:pt x="6069100" y="5380999"/>
                </a:cubicBezTo>
                <a:cubicBezTo>
                  <a:pt x="6121571" y="5395267"/>
                  <a:pt x="6174501" y="5409535"/>
                  <a:pt x="6226972" y="5423804"/>
                </a:cubicBezTo>
                <a:cubicBezTo>
                  <a:pt x="6180945" y="5376856"/>
                  <a:pt x="6128475" y="5358906"/>
                  <a:pt x="6067719" y="5382379"/>
                </a:cubicBezTo>
                <a:cubicBezTo>
                  <a:pt x="6062196" y="5362588"/>
                  <a:pt x="6062196" y="5330369"/>
                  <a:pt x="6050689" y="5325306"/>
                </a:cubicBezTo>
                <a:cubicBezTo>
                  <a:pt x="5967841" y="5288485"/>
                  <a:pt x="5883151" y="5255345"/>
                  <a:pt x="5797542" y="5225428"/>
                </a:cubicBezTo>
                <a:cubicBezTo>
                  <a:pt x="5729422" y="5201494"/>
                  <a:pt x="5659001" y="5183084"/>
                  <a:pt x="5588580" y="5161911"/>
                </a:cubicBezTo>
                <a:cubicBezTo>
                  <a:pt x="5608831" y="5197812"/>
                  <a:pt x="5585818" y="5201494"/>
                  <a:pt x="5558662" y="5201954"/>
                </a:cubicBezTo>
                <a:close/>
                <a:moveTo>
                  <a:pt x="2008151" y="5694442"/>
                </a:moveTo>
                <a:cubicBezTo>
                  <a:pt x="1979154" y="5693061"/>
                  <a:pt x="1962585" y="5692140"/>
                  <a:pt x="1946015" y="5691680"/>
                </a:cubicBezTo>
                <a:cubicBezTo>
                  <a:pt x="1936810" y="5691680"/>
                  <a:pt x="1922541" y="5689839"/>
                  <a:pt x="1918399" y="5694902"/>
                </a:cubicBezTo>
                <a:cubicBezTo>
                  <a:pt x="1887101" y="5734025"/>
                  <a:pt x="1856723" y="5774068"/>
                  <a:pt x="1828647" y="5815492"/>
                </a:cubicBezTo>
                <a:cubicBezTo>
                  <a:pt x="1823123" y="5823317"/>
                  <a:pt x="1830948" y="5839426"/>
                  <a:pt x="1830488" y="5851393"/>
                </a:cubicBezTo>
                <a:cubicBezTo>
                  <a:pt x="1829567" y="5866122"/>
                  <a:pt x="1828186" y="5880850"/>
                  <a:pt x="1824044" y="5894658"/>
                </a:cubicBezTo>
                <a:cubicBezTo>
                  <a:pt x="1815759" y="5921814"/>
                  <a:pt x="1805633" y="5948510"/>
                  <a:pt x="1796428" y="5975205"/>
                </a:cubicBezTo>
                <a:cubicBezTo>
                  <a:pt x="1801951" y="5978427"/>
                  <a:pt x="1807934" y="5981649"/>
                  <a:pt x="1813458" y="5984871"/>
                </a:cubicBezTo>
                <a:cubicBezTo>
                  <a:pt x="1865468" y="5927798"/>
                  <a:pt x="1917478" y="5870724"/>
                  <a:pt x="1970409" y="5812270"/>
                </a:cubicBezTo>
                <a:cubicBezTo>
                  <a:pt x="1950618" y="5796621"/>
                  <a:pt x="1940492" y="5788797"/>
                  <a:pt x="1931287" y="5781433"/>
                </a:cubicBezTo>
                <a:cubicBezTo>
                  <a:pt x="1957522" y="5752435"/>
                  <a:pt x="1981456" y="5725279"/>
                  <a:pt x="2008151" y="5694442"/>
                </a:cubicBezTo>
                <a:close/>
                <a:moveTo>
                  <a:pt x="9093984" y="6315344"/>
                </a:moveTo>
                <a:cubicBezTo>
                  <a:pt x="9099507" y="6308900"/>
                  <a:pt x="9104570" y="6302916"/>
                  <a:pt x="9110094" y="6296473"/>
                </a:cubicBezTo>
                <a:cubicBezTo>
                  <a:pt x="9082938" y="6264714"/>
                  <a:pt x="9057163" y="6231115"/>
                  <a:pt x="9027705" y="6200737"/>
                </a:cubicBezTo>
                <a:cubicBezTo>
                  <a:pt x="8995027" y="6167137"/>
                  <a:pt x="8966490" y="6129395"/>
                  <a:pt x="8911717" y="6122952"/>
                </a:cubicBezTo>
                <a:cubicBezTo>
                  <a:pt x="8882721" y="6119730"/>
                  <a:pt x="8855105" y="6093954"/>
                  <a:pt x="8828409" y="6076465"/>
                </a:cubicBezTo>
                <a:cubicBezTo>
                  <a:pt x="8800793" y="6058054"/>
                  <a:pt x="8775018" y="6037342"/>
                  <a:pt x="8748322" y="6017550"/>
                </a:cubicBezTo>
                <a:cubicBezTo>
                  <a:pt x="8745561" y="6021232"/>
                  <a:pt x="8742799" y="6024914"/>
                  <a:pt x="8740038" y="6029057"/>
                </a:cubicBezTo>
                <a:cubicBezTo>
                  <a:pt x="8833933" y="6156091"/>
                  <a:pt x="9021262" y="6160693"/>
                  <a:pt x="9093984" y="6315344"/>
                </a:cubicBezTo>
                <a:close/>
                <a:moveTo>
                  <a:pt x="2925927" y="5643352"/>
                </a:moveTo>
                <a:cubicBezTo>
                  <a:pt x="2921324" y="5637828"/>
                  <a:pt x="2916721" y="5631845"/>
                  <a:pt x="2912119" y="5626322"/>
                </a:cubicBezTo>
                <a:cubicBezTo>
                  <a:pt x="2902453" y="5623560"/>
                  <a:pt x="2892787" y="5619878"/>
                  <a:pt x="2882661" y="5618497"/>
                </a:cubicBezTo>
                <a:cubicBezTo>
                  <a:pt x="2789227" y="5607451"/>
                  <a:pt x="2739518" y="5695362"/>
                  <a:pt x="2661272" y="5718375"/>
                </a:cubicBezTo>
                <a:cubicBezTo>
                  <a:pt x="2661272" y="5718375"/>
                  <a:pt x="2662193" y="5723438"/>
                  <a:pt x="2663113" y="5726660"/>
                </a:cubicBezTo>
                <a:cubicBezTo>
                  <a:pt x="2739058" y="5705028"/>
                  <a:pt x="2814082" y="5684315"/>
                  <a:pt x="2889105" y="5662223"/>
                </a:cubicBezTo>
                <a:cubicBezTo>
                  <a:pt x="2901533" y="5658080"/>
                  <a:pt x="2913499" y="5649335"/>
                  <a:pt x="2925927" y="5643352"/>
                </a:cubicBezTo>
                <a:close/>
                <a:moveTo>
                  <a:pt x="6012947" y="5260408"/>
                </a:moveTo>
                <a:cubicBezTo>
                  <a:pt x="6011106" y="5270074"/>
                  <a:pt x="6009725" y="5279740"/>
                  <a:pt x="6007885" y="5289866"/>
                </a:cubicBezTo>
                <a:cubicBezTo>
                  <a:pt x="6106842" y="5318402"/>
                  <a:pt x="6205800" y="5346939"/>
                  <a:pt x="6313502" y="5378237"/>
                </a:cubicBezTo>
                <a:cubicBezTo>
                  <a:pt x="6305678" y="5351082"/>
                  <a:pt x="6302456" y="5338194"/>
                  <a:pt x="6300155" y="5331290"/>
                </a:cubicBezTo>
                <a:cubicBezTo>
                  <a:pt x="6282204" y="5336353"/>
                  <a:pt x="6267015" y="5344178"/>
                  <a:pt x="6252287" y="5343717"/>
                </a:cubicBezTo>
                <a:cubicBezTo>
                  <a:pt x="6226051" y="5342796"/>
                  <a:pt x="6200276" y="5338194"/>
                  <a:pt x="6174501" y="5333131"/>
                </a:cubicBezTo>
                <a:cubicBezTo>
                  <a:pt x="6166677" y="5331750"/>
                  <a:pt x="6160233" y="5324386"/>
                  <a:pt x="6152869" y="5319783"/>
                </a:cubicBezTo>
                <a:cubicBezTo>
                  <a:pt x="6159312" y="5311038"/>
                  <a:pt x="6165756" y="5302753"/>
                  <a:pt x="6174041" y="5292167"/>
                </a:cubicBezTo>
                <a:cubicBezTo>
                  <a:pt x="6119269" y="5281120"/>
                  <a:pt x="6065878" y="5270535"/>
                  <a:pt x="6012947" y="5260408"/>
                </a:cubicBezTo>
                <a:close/>
                <a:moveTo>
                  <a:pt x="9615928" y="6020311"/>
                </a:moveTo>
                <a:cubicBezTo>
                  <a:pt x="9623753" y="6015249"/>
                  <a:pt x="9631578" y="6009726"/>
                  <a:pt x="9639402" y="6004663"/>
                </a:cubicBezTo>
                <a:cubicBezTo>
                  <a:pt x="9616389" y="5959096"/>
                  <a:pt x="9590613" y="5914910"/>
                  <a:pt x="9570822" y="5867963"/>
                </a:cubicBezTo>
                <a:cubicBezTo>
                  <a:pt x="9551031" y="5821476"/>
                  <a:pt x="9553792" y="5820555"/>
                  <a:pt x="9502242" y="5838966"/>
                </a:cubicBezTo>
                <a:cubicBezTo>
                  <a:pt x="9540445" y="5900181"/>
                  <a:pt x="9578186" y="5960016"/>
                  <a:pt x="9615928" y="6020311"/>
                </a:cubicBezTo>
                <a:close/>
                <a:moveTo>
                  <a:pt x="2505241" y="5687538"/>
                </a:moveTo>
                <a:cubicBezTo>
                  <a:pt x="2457834" y="5729882"/>
                  <a:pt x="2415029" y="5768085"/>
                  <a:pt x="2363939" y="5813651"/>
                </a:cubicBezTo>
                <a:cubicBezTo>
                  <a:pt x="2476244" y="5814112"/>
                  <a:pt x="2537460" y="5757498"/>
                  <a:pt x="2505241" y="5687538"/>
                </a:cubicBezTo>
                <a:close/>
                <a:moveTo>
                  <a:pt x="10021885" y="6056213"/>
                </a:moveTo>
                <a:cubicBezTo>
                  <a:pt x="9999793" y="5984411"/>
                  <a:pt x="10011759" y="5903404"/>
                  <a:pt x="9942259" y="5851393"/>
                </a:cubicBezTo>
                <a:cubicBezTo>
                  <a:pt x="9956527" y="6007884"/>
                  <a:pt x="9948242" y="6023073"/>
                  <a:pt x="10021885" y="6056213"/>
                </a:cubicBezTo>
                <a:close/>
                <a:moveTo>
                  <a:pt x="1525790" y="5428406"/>
                </a:moveTo>
                <a:cubicBezTo>
                  <a:pt x="1553866" y="5460625"/>
                  <a:pt x="1604956" y="5421502"/>
                  <a:pt x="1658347" y="5317942"/>
                </a:cubicBezTo>
                <a:cubicBezTo>
                  <a:pt x="1614162" y="5354763"/>
                  <a:pt x="1570436" y="5391585"/>
                  <a:pt x="1525790" y="5428406"/>
                </a:cubicBezTo>
                <a:close/>
                <a:moveTo>
                  <a:pt x="7543800" y="871749"/>
                </a:moveTo>
                <a:cubicBezTo>
                  <a:pt x="7545181" y="866686"/>
                  <a:pt x="7547022" y="861623"/>
                  <a:pt x="7548403" y="856099"/>
                </a:cubicBezTo>
                <a:cubicBezTo>
                  <a:pt x="7466015" y="799026"/>
                  <a:pt x="7458650" y="797645"/>
                  <a:pt x="7429193" y="840910"/>
                </a:cubicBezTo>
                <a:cubicBezTo>
                  <a:pt x="7468776" y="851497"/>
                  <a:pt x="7506058" y="861623"/>
                  <a:pt x="7543800" y="871749"/>
                </a:cubicBezTo>
                <a:close/>
                <a:moveTo>
                  <a:pt x="9787148" y="4556198"/>
                </a:moveTo>
                <a:cubicBezTo>
                  <a:pt x="9783467" y="4558499"/>
                  <a:pt x="9779324" y="4561261"/>
                  <a:pt x="9775641" y="4563562"/>
                </a:cubicBezTo>
                <a:cubicBezTo>
                  <a:pt x="9806019" y="4611430"/>
                  <a:pt x="9836397" y="4659298"/>
                  <a:pt x="9866775" y="4707166"/>
                </a:cubicBezTo>
                <a:cubicBezTo>
                  <a:pt x="9872758" y="4703483"/>
                  <a:pt x="9878281" y="4699341"/>
                  <a:pt x="9884265" y="4695659"/>
                </a:cubicBezTo>
                <a:cubicBezTo>
                  <a:pt x="9851585" y="4649172"/>
                  <a:pt x="9819367" y="4602685"/>
                  <a:pt x="9787148" y="4556198"/>
                </a:cubicBezTo>
                <a:close/>
                <a:moveTo>
                  <a:pt x="10144317" y="4421339"/>
                </a:moveTo>
                <a:cubicBezTo>
                  <a:pt x="10138794" y="4425021"/>
                  <a:pt x="10133271" y="4428703"/>
                  <a:pt x="10127746" y="4432386"/>
                </a:cubicBezTo>
                <a:cubicBezTo>
                  <a:pt x="10150300" y="4465985"/>
                  <a:pt x="10173314" y="4499585"/>
                  <a:pt x="10195866" y="4532724"/>
                </a:cubicBezTo>
                <a:cubicBezTo>
                  <a:pt x="10201389" y="4529042"/>
                  <a:pt x="10206914" y="4525360"/>
                  <a:pt x="10212437" y="4521677"/>
                </a:cubicBezTo>
                <a:cubicBezTo>
                  <a:pt x="10189423" y="4488538"/>
                  <a:pt x="10166869" y="4454939"/>
                  <a:pt x="10144317" y="4421339"/>
                </a:cubicBezTo>
                <a:close/>
              </a:path>
            </a:pathLst>
          </a:custGeom>
          <a:solidFill>
            <a:srgbClr val="000000"/>
          </a:solidFill>
          <a:ln w="4600"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2E1829F2-D7DF-425B-9A82-984D91353797}"/>
              </a:ext>
            </a:extLst>
          </p:cNvPr>
          <p:cNvSpPr/>
          <p:nvPr/>
        </p:nvSpPr>
        <p:spPr>
          <a:xfrm>
            <a:off x="9067046" y="863473"/>
            <a:ext cx="2105047" cy="2079930"/>
          </a:xfrm>
          <a:custGeom>
            <a:avLst/>
            <a:gdLst>
              <a:gd name="connsiteX0" fmla="*/ 5977779 w 6940817"/>
              <a:gd name="connsiteY0" fmla="*/ 6732557 h 6858000"/>
              <a:gd name="connsiteX1" fmla="*/ 6142229 w 6940817"/>
              <a:gd name="connsiteY1" fmla="*/ 6789346 h 6858000"/>
              <a:gd name="connsiteX2" fmla="*/ 6163919 w 6940817"/>
              <a:gd name="connsiteY2" fmla="*/ 6814979 h 6858000"/>
              <a:gd name="connsiteX3" fmla="*/ 6155637 w 6940817"/>
              <a:gd name="connsiteY3" fmla="*/ 6821289 h 6858000"/>
              <a:gd name="connsiteX4" fmla="*/ 5978568 w 6940817"/>
              <a:gd name="connsiteY4" fmla="*/ 6764500 h 6858000"/>
              <a:gd name="connsiteX5" fmla="*/ 5973046 w 6940817"/>
              <a:gd name="connsiteY5" fmla="*/ 6778303 h 6858000"/>
              <a:gd name="connsiteX6" fmla="*/ 6113046 w 6940817"/>
              <a:gd name="connsiteY6" fmla="*/ 6840219 h 6858000"/>
              <a:gd name="connsiteX7" fmla="*/ 6109496 w 6940817"/>
              <a:gd name="connsiteY7" fmla="*/ 6852838 h 6858000"/>
              <a:gd name="connsiteX8" fmla="*/ 5924540 w 6940817"/>
              <a:gd name="connsiteY8" fmla="*/ 6805120 h 6858000"/>
              <a:gd name="connsiteX9" fmla="*/ 5523077 w 6940817"/>
              <a:gd name="connsiteY9" fmla="*/ 6709684 h 6858000"/>
              <a:gd name="connsiteX10" fmla="*/ 5781780 w 6940817"/>
              <a:gd name="connsiteY10" fmla="*/ 6792895 h 6858000"/>
              <a:gd name="connsiteX11" fmla="*/ 5865779 w 6940817"/>
              <a:gd name="connsiteY11" fmla="*/ 6816557 h 6858000"/>
              <a:gd name="connsiteX12" fmla="*/ 5896540 w 6940817"/>
              <a:gd name="connsiteY12" fmla="*/ 6837852 h 6858000"/>
              <a:gd name="connsiteX13" fmla="*/ 5891807 w 6940817"/>
              <a:gd name="connsiteY13" fmla="*/ 6853627 h 6858000"/>
              <a:gd name="connsiteX14" fmla="*/ 5820428 w 6940817"/>
              <a:gd name="connsiteY14" fmla="*/ 6856782 h 6858000"/>
              <a:gd name="connsiteX15" fmla="*/ 5224148 w 6940817"/>
              <a:gd name="connsiteY15" fmla="*/ 6713627 h 6858000"/>
              <a:gd name="connsiteX16" fmla="*/ 5047867 w 6940817"/>
              <a:gd name="connsiteY16" fmla="*/ 6670247 h 6858000"/>
              <a:gd name="connsiteX17" fmla="*/ 4970966 w 6940817"/>
              <a:gd name="connsiteY17" fmla="*/ 6639881 h 6858000"/>
              <a:gd name="connsiteX18" fmla="*/ 4904318 w 6940817"/>
              <a:gd name="connsiteY18" fmla="*/ 6626473 h 6858000"/>
              <a:gd name="connsiteX19" fmla="*/ 4775756 w 6940817"/>
              <a:gd name="connsiteY19" fmla="*/ 6600839 h 6858000"/>
              <a:gd name="connsiteX20" fmla="*/ 4687024 w 6940817"/>
              <a:gd name="connsiteY20" fmla="*/ 6587825 h 6858000"/>
              <a:gd name="connsiteX21" fmla="*/ 4655869 w 6940817"/>
              <a:gd name="connsiteY21" fmla="*/ 6583882 h 6858000"/>
              <a:gd name="connsiteX22" fmla="*/ 4656658 w 6940817"/>
              <a:gd name="connsiteY22" fmla="*/ 6572839 h 6858000"/>
              <a:gd name="connsiteX23" fmla="*/ 4777727 w 6940817"/>
              <a:gd name="connsiteY23" fmla="*/ 6572839 h 6858000"/>
              <a:gd name="connsiteX24" fmla="*/ 4778911 w 6940817"/>
              <a:gd name="connsiteY24" fmla="*/ 6561403 h 6858000"/>
              <a:gd name="connsiteX25" fmla="*/ 4556489 w 6940817"/>
              <a:gd name="connsiteY25" fmla="*/ 6524727 h 6858000"/>
              <a:gd name="connsiteX26" fmla="*/ 4433447 w 6940817"/>
              <a:gd name="connsiteY26" fmla="*/ 6495544 h 6858000"/>
              <a:gd name="connsiteX27" fmla="*/ 4350630 w 6940817"/>
              <a:gd name="connsiteY27" fmla="*/ 6484896 h 6858000"/>
              <a:gd name="connsiteX28" fmla="*/ 4224434 w 6940817"/>
              <a:gd name="connsiteY28" fmla="*/ 6469910 h 6858000"/>
              <a:gd name="connsiteX29" fmla="*/ 4180659 w 6940817"/>
              <a:gd name="connsiteY29" fmla="*/ 6461629 h 6858000"/>
              <a:gd name="connsiteX30" fmla="*/ 4055646 w 6940817"/>
              <a:gd name="connsiteY30" fmla="*/ 6441516 h 6858000"/>
              <a:gd name="connsiteX31" fmla="*/ 3942463 w 6940817"/>
              <a:gd name="connsiteY31" fmla="*/ 6440727 h 6858000"/>
              <a:gd name="connsiteX32" fmla="*/ 3939308 w 6940817"/>
              <a:gd name="connsiteY32" fmla="*/ 6434023 h 6858000"/>
              <a:gd name="connsiteX33" fmla="*/ 3881337 w 6940817"/>
              <a:gd name="connsiteY33" fmla="*/ 6443488 h 6858000"/>
              <a:gd name="connsiteX34" fmla="*/ 3892379 w 6940817"/>
              <a:gd name="connsiteY34" fmla="*/ 6450192 h 6858000"/>
              <a:gd name="connsiteX35" fmla="*/ 3892379 w 6940817"/>
              <a:gd name="connsiteY35" fmla="*/ 6458079 h 6858000"/>
              <a:gd name="connsiteX36" fmla="*/ 3775647 w 6940817"/>
              <a:gd name="connsiteY36" fmla="*/ 6447431 h 6858000"/>
              <a:gd name="connsiteX37" fmla="*/ 3675478 w 6940817"/>
              <a:gd name="connsiteY37" fmla="*/ 6439939 h 6858000"/>
              <a:gd name="connsiteX38" fmla="*/ 3484211 w 6940817"/>
              <a:gd name="connsiteY38" fmla="*/ 6424953 h 6858000"/>
              <a:gd name="connsiteX39" fmla="*/ 3276381 w 6940817"/>
              <a:gd name="connsiteY39" fmla="*/ 6428502 h 6858000"/>
              <a:gd name="connsiteX40" fmla="*/ 3279931 w 6940817"/>
              <a:gd name="connsiteY40" fmla="*/ 6413122 h 6858000"/>
              <a:gd name="connsiteX41" fmla="*/ 3232607 w 6940817"/>
              <a:gd name="connsiteY41" fmla="*/ 6393798 h 6858000"/>
              <a:gd name="connsiteX42" fmla="*/ 2938805 w 6940817"/>
              <a:gd name="connsiteY42" fmla="*/ 6372502 h 6858000"/>
              <a:gd name="connsiteX43" fmla="*/ 2642637 w 6940817"/>
              <a:gd name="connsiteY43" fmla="*/ 6386305 h 6858000"/>
              <a:gd name="connsiteX44" fmla="*/ 2538131 w 6940817"/>
              <a:gd name="connsiteY44" fmla="*/ 6392220 h 6858000"/>
              <a:gd name="connsiteX45" fmla="*/ 2543652 w 6940817"/>
              <a:gd name="connsiteY45" fmla="*/ 6351601 h 6858000"/>
              <a:gd name="connsiteX46" fmla="*/ 2303484 w 6940817"/>
              <a:gd name="connsiteY46" fmla="*/ 6351601 h 6858000"/>
              <a:gd name="connsiteX47" fmla="*/ 2329512 w 6940817"/>
              <a:gd name="connsiteY47" fmla="*/ 6365404 h 6858000"/>
              <a:gd name="connsiteX48" fmla="*/ 1661064 w 6940817"/>
              <a:gd name="connsiteY48" fmla="*/ 6370530 h 6858000"/>
              <a:gd name="connsiteX49" fmla="*/ 1700106 w 6940817"/>
              <a:gd name="connsiteY49" fmla="*/ 6378023 h 6858000"/>
              <a:gd name="connsiteX50" fmla="*/ 1841288 w 6940817"/>
              <a:gd name="connsiteY50" fmla="*/ 6374474 h 6858000"/>
              <a:gd name="connsiteX51" fmla="*/ 1937513 w 6940817"/>
              <a:gd name="connsiteY51" fmla="*/ 6393798 h 6858000"/>
              <a:gd name="connsiteX52" fmla="*/ 2095654 w 6940817"/>
              <a:gd name="connsiteY52" fmla="*/ 6414305 h 6858000"/>
              <a:gd name="connsiteX53" fmla="*/ 2454526 w 6940817"/>
              <a:gd name="connsiteY53" fmla="*/ 6451770 h 6858000"/>
              <a:gd name="connsiteX54" fmla="*/ 2758186 w 6940817"/>
              <a:gd name="connsiteY54" fmla="*/ 6433628 h 6858000"/>
              <a:gd name="connsiteX55" fmla="*/ 2865059 w 6940817"/>
              <a:gd name="connsiteY55" fmla="*/ 6433234 h 6858000"/>
              <a:gd name="connsiteX56" fmla="*/ 2899763 w 6940817"/>
              <a:gd name="connsiteY56" fmla="*/ 6479375 h 6858000"/>
              <a:gd name="connsiteX57" fmla="*/ 2983368 w 6940817"/>
              <a:gd name="connsiteY57" fmla="*/ 6498699 h 6858000"/>
              <a:gd name="connsiteX58" fmla="*/ 2964833 w 6940817"/>
              <a:gd name="connsiteY58" fmla="*/ 6521178 h 6858000"/>
              <a:gd name="connsiteX59" fmla="*/ 3649450 w 6940817"/>
              <a:gd name="connsiteY59" fmla="*/ 6562980 h 6858000"/>
              <a:gd name="connsiteX60" fmla="*/ 3649845 w 6940817"/>
              <a:gd name="connsiteY60" fmla="*/ 6555093 h 6858000"/>
              <a:gd name="connsiteX61" fmla="*/ 2879256 w 6940817"/>
              <a:gd name="connsiteY61" fmla="*/ 6462417 h 6858000"/>
              <a:gd name="connsiteX62" fmla="*/ 2879256 w 6940817"/>
              <a:gd name="connsiteY62" fmla="*/ 6452952 h 6858000"/>
              <a:gd name="connsiteX63" fmla="*/ 3015706 w 6940817"/>
              <a:gd name="connsiteY63" fmla="*/ 6447037 h 6858000"/>
              <a:gd name="connsiteX64" fmla="*/ 3037791 w 6940817"/>
              <a:gd name="connsiteY64" fmla="*/ 6443093 h 6858000"/>
              <a:gd name="connsiteX65" fmla="*/ 3176607 w 6940817"/>
              <a:gd name="connsiteY65" fmla="*/ 6430080 h 6858000"/>
              <a:gd name="connsiteX66" fmla="*/ 3139142 w 6940817"/>
              <a:gd name="connsiteY66" fmla="*/ 6452164 h 6858000"/>
              <a:gd name="connsiteX67" fmla="*/ 3140720 w 6940817"/>
              <a:gd name="connsiteY67" fmla="*/ 6462417 h 6858000"/>
              <a:gd name="connsiteX68" fmla="*/ 3365113 w 6940817"/>
              <a:gd name="connsiteY68" fmla="*/ 6428108 h 6858000"/>
              <a:gd name="connsiteX69" fmla="*/ 3278748 w 6940817"/>
              <a:gd name="connsiteY69" fmla="*/ 6470699 h 6858000"/>
              <a:gd name="connsiteX70" fmla="*/ 3322916 w 6940817"/>
              <a:gd name="connsiteY70" fmla="*/ 6470305 h 6858000"/>
              <a:gd name="connsiteX71" fmla="*/ 3503535 w 6940817"/>
              <a:gd name="connsiteY71" fmla="*/ 6495150 h 6858000"/>
              <a:gd name="connsiteX72" fmla="*/ 3733450 w 6940817"/>
              <a:gd name="connsiteY72" fmla="*/ 6524727 h 6858000"/>
              <a:gd name="connsiteX73" fmla="*/ 4039871 w 6940817"/>
              <a:gd name="connsiteY73" fmla="*/ 6561403 h 6858000"/>
              <a:gd name="connsiteX74" fmla="*/ 4115589 w 6940817"/>
              <a:gd name="connsiteY74" fmla="*/ 6555881 h 6858000"/>
              <a:gd name="connsiteX75" fmla="*/ 4218124 w 6940817"/>
              <a:gd name="connsiteY75" fmla="*/ 6563769 h 6858000"/>
              <a:gd name="connsiteX76" fmla="*/ 4438180 w 6940817"/>
              <a:gd name="connsiteY76" fmla="*/ 6586642 h 6858000"/>
              <a:gd name="connsiteX77" fmla="*/ 4476038 w 6940817"/>
              <a:gd name="connsiteY77" fmla="*/ 6603600 h 6858000"/>
              <a:gd name="connsiteX78" fmla="*/ 4457109 w 6940817"/>
              <a:gd name="connsiteY78" fmla="*/ 6608332 h 6858000"/>
              <a:gd name="connsiteX79" fmla="*/ 4347870 w 6940817"/>
              <a:gd name="connsiteY79" fmla="*/ 6608726 h 6858000"/>
              <a:gd name="connsiteX80" fmla="*/ 4238631 w 6940817"/>
              <a:gd name="connsiteY80" fmla="*/ 6618980 h 6858000"/>
              <a:gd name="connsiteX81" fmla="*/ 4117167 w 6940817"/>
              <a:gd name="connsiteY81" fmla="*/ 6607544 h 6858000"/>
              <a:gd name="connsiteX82" fmla="*/ 3729506 w 6940817"/>
              <a:gd name="connsiteY82" fmla="*/ 6601233 h 6858000"/>
              <a:gd name="connsiteX83" fmla="*/ 3675872 w 6940817"/>
              <a:gd name="connsiteY83" fmla="*/ 6601233 h 6858000"/>
              <a:gd name="connsiteX84" fmla="*/ 3380494 w 6940817"/>
              <a:gd name="connsiteY84" fmla="*/ 6580332 h 6858000"/>
              <a:gd name="connsiteX85" fmla="*/ 3124945 w 6940817"/>
              <a:gd name="connsiteY85" fmla="*/ 6563769 h 6858000"/>
              <a:gd name="connsiteX86" fmla="*/ 2659595 w 6940817"/>
              <a:gd name="connsiteY86" fmla="*/ 6535375 h 6858000"/>
              <a:gd name="connsiteX87" fmla="*/ 2471877 w 6940817"/>
              <a:gd name="connsiteY87" fmla="*/ 6525910 h 6858000"/>
              <a:gd name="connsiteX88" fmla="*/ 1596782 w 6940817"/>
              <a:gd name="connsiteY88" fmla="*/ 6521572 h 6858000"/>
              <a:gd name="connsiteX89" fmla="*/ 1435093 w 6940817"/>
              <a:gd name="connsiteY89" fmla="*/ 6516445 h 6858000"/>
              <a:gd name="connsiteX90" fmla="*/ 1492670 w 6940817"/>
              <a:gd name="connsiteY90" fmla="*/ 6503431 h 6858000"/>
              <a:gd name="connsiteX91" fmla="*/ 1603092 w 6940817"/>
              <a:gd name="connsiteY91" fmla="*/ 6495150 h 6858000"/>
              <a:gd name="connsiteX92" fmla="*/ 2325963 w 6940817"/>
              <a:gd name="connsiteY92" fmla="*/ 6494755 h 6858000"/>
              <a:gd name="connsiteX93" fmla="*/ 2387484 w 6940817"/>
              <a:gd name="connsiteY93" fmla="*/ 6482924 h 6858000"/>
              <a:gd name="connsiteX94" fmla="*/ 2202132 w 6940817"/>
              <a:gd name="connsiteY94" fmla="*/ 6474642 h 6858000"/>
              <a:gd name="connsiteX95" fmla="*/ 2202921 w 6940817"/>
              <a:gd name="connsiteY95" fmla="*/ 6483319 h 6858000"/>
              <a:gd name="connsiteX96" fmla="*/ 2135090 w 6940817"/>
              <a:gd name="connsiteY96" fmla="*/ 6428108 h 6858000"/>
              <a:gd name="connsiteX97" fmla="*/ 2125625 w 6940817"/>
              <a:gd name="connsiteY97" fmla="*/ 6466361 h 6858000"/>
              <a:gd name="connsiteX98" fmla="*/ 1942640 w 6940817"/>
              <a:gd name="connsiteY98" fmla="*/ 6452164 h 6858000"/>
              <a:gd name="connsiteX99" fmla="*/ 1764387 w 6940817"/>
              <a:gd name="connsiteY99" fmla="*/ 6448220 h 6858000"/>
              <a:gd name="connsiteX100" fmla="*/ 1619261 w 6940817"/>
              <a:gd name="connsiteY100" fmla="*/ 6439150 h 6858000"/>
              <a:gd name="connsiteX101" fmla="*/ 1557740 w 6940817"/>
              <a:gd name="connsiteY101" fmla="*/ 6453741 h 6858000"/>
              <a:gd name="connsiteX102" fmla="*/ 1500557 w 6940817"/>
              <a:gd name="connsiteY102" fmla="*/ 6485291 h 6858000"/>
              <a:gd name="connsiteX103" fmla="*/ 1243037 w 6940817"/>
              <a:gd name="connsiteY103" fmla="*/ 6450586 h 6858000"/>
              <a:gd name="connsiteX104" fmla="*/ 1172840 w 6940817"/>
              <a:gd name="connsiteY104" fmla="*/ 6478586 h 6858000"/>
              <a:gd name="connsiteX105" fmla="*/ 881799 w 6940817"/>
              <a:gd name="connsiteY105" fmla="*/ 6480558 h 6858000"/>
              <a:gd name="connsiteX106" fmla="*/ 791490 w 6940817"/>
              <a:gd name="connsiteY106" fmla="*/ 6490811 h 6858000"/>
              <a:gd name="connsiteX107" fmla="*/ 585631 w 6940817"/>
              <a:gd name="connsiteY107" fmla="*/ 6474642 h 6858000"/>
              <a:gd name="connsiteX108" fmla="*/ 604955 w 6940817"/>
              <a:gd name="connsiteY108" fmla="*/ 6437967 h 6858000"/>
              <a:gd name="connsiteX109" fmla="*/ 523322 w 6940817"/>
              <a:gd name="connsiteY109" fmla="*/ 6425741 h 6858000"/>
              <a:gd name="connsiteX110" fmla="*/ 522139 w 6940817"/>
              <a:gd name="connsiteY110" fmla="*/ 6417460 h 6858000"/>
              <a:gd name="connsiteX111" fmla="*/ 552505 w 6940817"/>
              <a:gd name="connsiteY111" fmla="*/ 6406418 h 6858000"/>
              <a:gd name="connsiteX112" fmla="*/ 659378 w 6940817"/>
              <a:gd name="connsiteY112" fmla="*/ 6387094 h 6858000"/>
              <a:gd name="connsiteX113" fmla="*/ 669237 w 6940817"/>
              <a:gd name="connsiteY113" fmla="*/ 6381967 h 6858000"/>
              <a:gd name="connsiteX114" fmla="*/ 766645 w 6940817"/>
              <a:gd name="connsiteY114" fmla="*/ 6340164 h 6858000"/>
              <a:gd name="connsiteX115" fmla="*/ 821462 w 6940817"/>
              <a:gd name="connsiteY115" fmla="*/ 6320446 h 6858000"/>
              <a:gd name="connsiteX116" fmla="*/ 872335 w 6940817"/>
              <a:gd name="connsiteY116" fmla="*/ 6296390 h 6858000"/>
              <a:gd name="connsiteX117" fmla="*/ 668842 w 6940817"/>
              <a:gd name="connsiteY117" fmla="*/ 6327939 h 6858000"/>
              <a:gd name="connsiteX118" fmla="*/ 679096 w 6940817"/>
              <a:gd name="connsiteY118" fmla="*/ 6303094 h 6858000"/>
              <a:gd name="connsiteX119" fmla="*/ 592336 w 6940817"/>
              <a:gd name="connsiteY119" fmla="*/ 6303094 h 6858000"/>
              <a:gd name="connsiteX120" fmla="*/ 589575 w 6940817"/>
              <a:gd name="connsiteY120" fmla="*/ 6292446 h 6858000"/>
              <a:gd name="connsiteX121" fmla="*/ 617969 w 6940817"/>
              <a:gd name="connsiteY121" fmla="*/ 6280221 h 6858000"/>
              <a:gd name="connsiteX122" fmla="*/ 690138 w 6940817"/>
              <a:gd name="connsiteY122" fmla="*/ 6285742 h 6858000"/>
              <a:gd name="connsiteX123" fmla="*/ 790307 w 6940817"/>
              <a:gd name="connsiteY123" fmla="*/ 6251432 h 6858000"/>
              <a:gd name="connsiteX124" fmla="*/ 843940 w 6940817"/>
              <a:gd name="connsiteY124" fmla="*/ 6251432 h 6858000"/>
              <a:gd name="connsiteX125" fmla="*/ 845123 w 6940817"/>
              <a:gd name="connsiteY125" fmla="*/ 6239601 h 6858000"/>
              <a:gd name="connsiteX126" fmla="*/ 759546 w 6940817"/>
              <a:gd name="connsiteY126" fmla="*/ 6226587 h 6858000"/>
              <a:gd name="connsiteX127" fmla="*/ 488223 w 6940817"/>
              <a:gd name="connsiteY127" fmla="*/ 6239601 h 6858000"/>
              <a:gd name="connsiteX128" fmla="*/ 425125 w 6940817"/>
              <a:gd name="connsiteY128" fmla="*/ 6216334 h 6858000"/>
              <a:gd name="connsiteX129" fmla="*/ 354534 w 6940817"/>
              <a:gd name="connsiteY129" fmla="*/ 6202531 h 6858000"/>
              <a:gd name="connsiteX130" fmla="*/ 320224 w 6940817"/>
              <a:gd name="connsiteY130" fmla="*/ 6198587 h 6858000"/>
              <a:gd name="connsiteX131" fmla="*/ 395942 w 6940817"/>
              <a:gd name="connsiteY131" fmla="*/ 6103545 h 6858000"/>
              <a:gd name="connsiteX132" fmla="*/ 283154 w 6940817"/>
              <a:gd name="connsiteY132" fmla="*/ 6083433 h 6858000"/>
              <a:gd name="connsiteX133" fmla="*/ 307210 w 6940817"/>
              <a:gd name="connsiteY133" fmla="*/ 6071602 h 6858000"/>
              <a:gd name="connsiteX134" fmla="*/ 476392 w 6940817"/>
              <a:gd name="connsiteY134" fmla="*/ 5994307 h 6858000"/>
              <a:gd name="connsiteX135" fmla="*/ 537913 w 6940817"/>
              <a:gd name="connsiteY135" fmla="*/ 5986419 h 6858000"/>
              <a:gd name="connsiteX136" fmla="*/ 559603 w 6940817"/>
              <a:gd name="connsiteY136" fmla="*/ 5969067 h 6858000"/>
              <a:gd name="connsiteX137" fmla="*/ 541857 w 6940817"/>
              <a:gd name="connsiteY137" fmla="*/ 5952109 h 6858000"/>
              <a:gd name="connsiteX138" fmla="*/ 384111 w 6940817"/>
              <a:gd name="connsiteY138" fmla="*/ 5921744 h 6858000"/>
              <a:gd name="connsiteX139" fmla="*/ 190872 w 6940817"/>
              <a:gd name="connsiteY139" fmla="*/ 5925687 h 6858000"/>
              <a:gd name="connsiteX140" fmla="*/ 165239 w 6940817"/>
              <a:gd name="connsiteY140" fmla="*/ 5911490 h 6858000"/>
              <a:gd name="connsiteX141" fmla="*/ 77295 w 6940817"/>
              <a:gd name="connsiteY141" fmla="*/ 5896898 h 6858000"/>
              <a:gd name="connsiteX142" fmla="*/ 103718 w 6940817"/>
              <a:gd name="connsiteY142" fmla="*/ 5856279 h 6858000"/>
              <a:gd name="connsiteX143" fmla="*/ 156168 w 6940817"/>
              <a:gd name="connsiteY143" fmla="*/ 5834194 h 6858000"/>
              <a:gd name="connsiteX144" fmla="*/ 151436 w 6940817"/>
              <a:gd name="connsiteY144" fmla="*/ 5819603 h 6858000"/>
              <a:gd name="connsiteX145" fmla="*/ 65070 w 6940817"/>
              <a:gd name="connsiteY145" fmla="*/ 5828279 h 6858000"/>
              <a:gd name="connsiteX146" fmla="*/ 59943 w 6940817"/>
              <a:gd name="connsiteY146" fmla="*/ 5819603 h 6858000"/>
              <a:gd name="connsiteX147" fmla="*/ 87155 w 6940817"/>
              <a:gd name="connsiteY147" fmla="*/ 5796730 h 6858000"/>
              <a:gd name="connsiteX148" fmla="*/ 150647 w 6940817"/>
              <a:gd name="connsiteY148" fmla="*/ 5768730 h 6858000"/>
              <a:gd name="connsiteX149" fmla="*/ 160901 w 6940817"/>
              <a:gd name="connsiteY149" fmla="*/ 5765575 h 6858000"/>
              <a:gd name="connsiteX150" fmla="*/ 326534 w 6940817"/>
              <a:gd name="connsiteY150" fmla="*/ 5728899 h 6858000"/>
              <a:gd name="connsiteX151" fmla="*/ 440900 w 6940817"/>
              <a:gd name="connsiteY151" fmla="*/ 5695378 h 6858000"/>
              <a:gd name="connsiteX152" fmla="*/ 455885 w 6940817"/>
              <a:gd name="connsiteY152" fmla="*/ 5696561 h 6858000"/>
              <a:gd name="connsiteX153" fmla="*/ 570646 w 6940817"/>
              <a:gd name="connsiteY153" fmla="*/ 5709181 h 6858000"/>
              <a:gd name="connsiteX154" fmla="*/ 572617 w 6940817"/>
              <a:gd name="connsiteY154" fmla="*/ 5692618 h 6858000"/>
              <a:gd name="connsiteX155" fmla="*/ 430252 w 6940817"/>
              <a:gd name="connsiteY155" fmla="*/ 5674871 h 6858000"/>
              <a:gd name="connsiteX156" fmla="*/ 299717 w 6940817"/>
              <a:gd name="connsiteY156" fmla="*/ 5661857 h 6858000"/>
              <a:gd name="connsiteX157" fmla="*/ 275267 w 6940817"/>
              <a:gd name="connsiteY157" fmla="*/ 5651604 h 6858000"/>
              <a:gd name="connsiteX158" fmla="*/ 283943 w 6940817"/>
              <a:gd name="connsiteY158" fmla="*/ 5638195 h 6858000"/>
              <a:gd name="connsiteX159" fmla="*/ 357689 w 6940817"/>
              <a:gd name="connsiteY159" fmla="*/ 5631491 h 6858000"/>
              <a:gd name="connsiteX160" fmla="*/ 491773 w 6940817"/>
              <a:gd name="connsiteY160" fmla="*/ 5629125 h 6858000"/>
              <a:gd name="connsiteX161" fmla="*/ 513857 w 6940817"/>
              <a:gd name="connsiteY161" fmla="*/ 5623998 h 6858000"/>
              <a:gd name="connsiteX162" fmla="*/ 578533 w 6940817"/>
              <a:gd name="connsiteY162" fmla="*/ 5623998 h 6858000"/>
              <a:gd name="connsiteX163" fmla="*/ 640448 w 6940817"/>
              <a:gd name="connsiteY163" fmla="*/ 5627548 h 6858000"/>
              <a:gd name="connsiteX164" fmla="*/ 600617 w 6940817"/>
              <a:gd name="connsiteY164" fmla="*/ 5590872 h 6858000"/>
              <a:gd name="connsiteX165" fmla="*/ 559603 w 6940817"/>
              <a:gd name="connsiteY165" fmla="*/ 5551435 h 6858000"/>
              <a:gd name="connsiteX166" fmla="*/ 505575 w 6940817"/>
              <a:gd name="connsiteY166" fmla="*/ 5535660 h 6858000"/>
              <a:gd name="connsiteX167" fmla="*/ 482308 w 6940817"/>
              <a:gd name="connsiteY167" fmla="*/ 5530534 h 6858000"/>
              <a:gd name="connsiteX168" fmla="*/ 373069 w 6940817"/>
              <a:gd name="connsiteY168" fmla="*/ 5510421 h 6858000"/>
              <a:gd name="connsiteX169" fmla="*/ 347830 w 6940817"/>
              <a:gd name="connsiteY169" fmla="*/ 5508844 h 6858000"/>
              <a:gd name="connsiteX170" fmla="*/ 266590 w 6940817"/>
              <a:gd name="connsiteY170" fmla="*/ 5490309 h 6858000"/>
              <a:gd name="connsiteX171" fmla="*/ 183774 w 6940817"/>
              <a:gd name="connsiteY171" fmla="*/ 5481238 h 6858000"/>
              <a:gd name="connsiteX172" fmla="*/ 179436 w 6940817"/>
              <a:gd name="connsiteY172" fmla="*/ 5470590 h 6858000"/>
              <a:gd name="connsiteX173" fmla="*/ 203098 w 6940817"/>
              <a:gd name="connsiteY173" fmla="*/ 5457182 h 6858000"/>
              <a:gd name="connsiteX174" fmla="*/ 298928 w 6940817"/>
              <a:gd name="connsiteY174" fmla="*/ 5449689 h 6858000"/>
              <a:gd name="connsiteX175" fmla="*/ 329294 w 6940817"/>
              <a:gd name="connsiteY175" fmla="*/ 5453238 h 6858000"/>
              <a:gd name="connsiteX176" fmla="*/ 335604 w 6940817"/>
              <a:gd name="connsiteY176" fmla="*/ 5440224 h 6858000"/>
              <a:gd name="connsiteX177" fmla="*/ 375435 w 6940817"/>
              <a:gd name="connsiteY177" fmla="*/ 5375154 h 6858000"/>
              <a:gd name="connsiteX178" fmla="*/ 388844 w 6940817"/>
              <a:gd name="connsiteY178" fmla="*/ 5310873 h 6858000"/>
              <a:gd name="connsiteX179" fmla="*/ 378196 w 6940817"/>
              <a:gd name="connsiteY179" fmla="*/ 5218197 h 6858000"/>
              <a:gd name="connsiteX180" fmla="*/ 455885 w 6940817"/>
              <a:gd name="connsiteY180" fmla="*/ 5175605 h 6858000"/>
              <a:gd name="connsiteX181" fmla="*/ 514251 w 6940817"/>
              <a:gd name="connsiteY181" fmla="*/ 5171662 h 6858000"/>
              <a:gd name="connsiteX182" fmla="*/ 557632 w 6940817"/>
              <a:gd name="connsiteY182" fmla="*/ 5162986 h 6858000"/>
              <a:gd name="connsiteX183" fmla="*/ 588786 w 6940817"/>
              <a:gd name="connsiteY183" fmla="*/ 5206760 h 6858000"/>
              <a:gd name="connsiteX184" fmla="*/ 645969 w 6940817"/>
              <a:gd name="connsiteY184" fmla="*/ 5196113 h 6858000"/>
              <a:gd name="connsiteX185" fmla="*/ 676335 w 6940817"/>
              <a:gd name="connsiteY185" fmla="*/ 5153521 h 6858000"/>
              <a:gd name="connsiteX186" fmla="*/ 727997 w 6940817"/>
              <a:gd name="connsiteY186" fmla="*/ 5137747 h 6858000"/>
              <a:gd name="connsiteX187" fmla="*/ 746927 w 6940817"/>
              <a:gd name="connsiteY187" fmla="*/ 5126310 h 6858000"/>
              <a:gd name="connsiteX188" fmla="*/ 712223 w 6940817"/>
              <a:gd name="connsiteY188" fmla="*/ 5095550 h 6858000"/>
              <a:gd name="connsiteX189" fmla="*/ 701180 w 6940817"/>
              <a:gd name="connsiteY189" fmla="*/ 5127099 h 6858000"/>
              <a:gd name="connsiteX190" fmla="*/ 663716 w 6940817"/>
              <a:gd name="connsiteY190" fmla="*/ 5097127 h 6858000"/>
              <a:gd name="connsiteX191" fmla="*/ 737067 w 6940817"/>
              <a:gd name="connsiteY191" fmla="*/ 5045071 h 6858000"/>
              <a:gd name="connsiteX192" fmla="*/ 762701 w 6940817"/>
              <a:gd name="connsiteY192" fmla="*/ 5019043 h 6858000"/>
              <a:gd name="connsiteX193" fmla="*/ 798588 w 6940817"/>
              <a:gd name="connsiteY193" fmla="*/ 4997353 h 6858000"/>
              <a:gd name="connsiteX194" fmla="*/ 810419 w 6940817"/>
              <a:gd name="connsiteY194" fmla="*/ 5013522 h 6858000"/>
              <a:gd name="connsiteX195" fmla="*/ 779659 w 6940817"/>
              <a:gd name="connsiteY195" fmla="*/ 5024564 h 6858000"/>
              <a:gd name="connsiteX196" fmla="*/ 789912 w 6940817"/>
              <a:gd name="connsiteY196" fmla="*/ 5038367 h 6858000"/>
              <a:gd name="connsiteX197" fmla="*/ 892447 w 6940817"/>
              <a:gd name="connsiteY197" fmla="*/ 4984733 h 6858000"/>
              <a:gd name="connsiteX198" fmla="*/ 887320 w 6940817"/>
              <a:gd name="connsiteY198" fmla="*/ 4974085 h 6858000"/>
              <a:gd name="connsiteX199" fmla="*/ 754025 w 6940817"/>
              <a:gd name="connsiteY199" fmla="*/ 4974480 h 6858000"/>
              <a:gd name="connsiteX200" fmla="*/ 711434 w 6940817"/>
              <a:gd name="connsiteY200" fmla="*/ 4922818 h 6858000"/>
              <a:gd name="connsiteX201" fmla="*/ 712617 w 6940817"/>
              <a:gd name="connsiteY201" fmla="*/ 4904283 h 6858000"/>
              <a:gd name="connsiteX202" fmla="*/ 738251 w 6940817"/>
              <a:gd name="connsiteY202" fmla="*/ 4879832 h 6858000"/>
              <a:gd name="connsiteX203" fmla="*/ 759152 w 6940817"/>
              <a:gd name="connsiteY203" fmla="*/ 4881804 h 6858000"/>
              <a:gd name="connsiteX204" fmla="*/ 868391 w 6940817"/>
              <a:gd name="connsiteY204" fmla="*/ 4857353 h 6858000"/>
              <a:gd name="connsiteX205" fmla="*/ 875884 w 6940817"/>
              <a:gd name="connsiteY205" fmla="*/ 4874706 h 6858000"/>
              <a:gd name="connsiteX206" fmla="*/ 846701 w 6940817"/>
              <a:gd name="connsiteY206" fmla="*/ 4888114 h 6858000"/>
              <a:gd name="connsiteX207" fmla="*/ 738645 w 6940817"/>
              <a:gd name="connsiteY207" fmla="*/ 4946480 h 6858000"/>
              <a:gd name="connsiteX208" fmla="*/ 904672 w 6940817"/>
              <a:gd name="connsiteY208" fmla="*/ 4918086 h 6858000"/>
              <a:gd name="connsiteX209" fmla="*/ 966193 w 6940817"/>
              <a:gd name="connsiteY209" fmla="*/ 4910593 h 6858000"/>
              <a:gd name="connsiteX210" fmla="*/ 927151 w 6940817"/>
              <a:gd name="connsiteY210" fmla="*/ 4917691 h 6858000"/>
              <a:gd name="connsiteX211" fmla="*/ 935827 w 6940817"/>
              <a:gd name="connsiteY211" fmla="*/ 4853410 h 6858000"/>
              <a:gd name="connsiteX212" fmla="*/ 485068 w 6940817"/>
              <a:gd name="connsiteY212" fmla="*/ 4883776 h 6858000"/>
              <a:gd name="connsiteX213" fmla="*/ 481914 w 6940817"/>
              <a:gd name="connsiteY213" fmla="*/ 4871156 h 6858000"/>
              <a:gd name="connsiteX214" fmla="*/ 563153 w 6940817"/>
              <a:gd name="connsiteY214" fmla="*/ 4796227 h 6858000"/>
              <a:gd name="connsiteX215" fmla="*/ 572223 w 6940817"/>
              <a:gd name="connsiteY215" fmla="*/ 4804903 h 6858000"/>
              <a:gd name="connsiteX216" fmla="*/ 562758 w 6940817"/>
              <a:gd name="connsiteY216" fmla="*/ 4823044 h 6858000"/>
              <a:gd name="connsiteX217" fmla="*/ 569857 w 6940817"/>
              <a:gd name="connsiteY217" fmla="*/ 4824621 h 6858000"/>
              <a:gd name="connsiteX218" fmla="*/ 697631 w 6940817"/>
              <a:gd name="connsiteY218" fmla="*/ 4779664 h 6858000"/>
              <a:gd name="connsiteX219" fmla="*/ 841968 w 6940817"/>
              <a:gd name="connsiteY219" fmla="*/ 4703551 h 6858000"/>
              <a:gd name="connsiteX220" fmla="*/ 815152 w 6940817"/>
              <a:gd name="connsiteY220" fmla="*/ 4687777 h 6858000"/>
              <a:gd name="connsiteX221" fmla="*/ 826983 w 6940817"/>
              <a:gd name="connsiteY221" fmla="*/ 4680678 h 6858000"/>
              <a:gd name="connsiteX222" fmla="*/ 862475 w 6940817"/>
              <a:gd name="connsiteY222" fmla="*/ 4690143 h 6858000"/>
              <a:gd name="connsiteX223" fmla="*/ 887715 w 6940817"/>
              <a:gd name="connsiteY223" fmla="*/ 4692115 h 6858000"/>
              <a:gd name="connsiteX224" fmla="*/ 890475 w 6940817"/>
              <a:gd name="connsiteY224" fmla="*/ 4682255 h 6858000"/>
              <a:gd name="connsiteX225" fmla="*/ 869180 w 6940817"/>
              <a:gd name="connsiteY225" fmla="*/ 4671608 h 6858000"/>
              <a:gd name="connsiteX226" fmla="*/ 623096 w 6940817"/>
              <a:gd name="connsiteY226" fmla="*/ 4658988 h 6858000"/>
              <a:gd name="connsiteX227" fmla="*/ 517012 w 6940817"/>
              <a:gd name="connsiteY227" fmla="*/ 4681467 h 6858000"/>
              <a:gd name="connsiteX228" fmla="*/ 476392 w 6940817"/>
              <a:gd name="connsiteY228" fmla="*/ 4686593 h 6858000"/>
              <a:gd name="connsiteX229" fmla="*/ 454702 w 6940817"/>
              <a:gd name="connsiteY229" fmla="*/ 4663326 h 6858000"/>
              <a:gd name="connsiteX230" fmla="*/ 477181 w 6940817"/>
              <a:gd name="connsiteY230" fmla="*/ 4641636 h 6858000"/>
              <a:gd name="connsiteX231" fmla="*/ 548167 w 6940817"/>
              <a:gd name="connsiteY231" fmla="*/ 4649918 h 6858000"/>
              <a:gd name="connsiteX232" fmla="*/ 598646 w 6940817"/>
              <a:gd name="connsiteY232" fmla="*/ 4609692 h 6858000"/>
              <a:gd name="connsiteX233" fmla="*/ 561181 w 6940817"/>
              <a:gd name="connsiteY233" fmla="*/ 4617580 h 6858000"/>
              <a:gd name="connsiteX234" fmla="*/ 522928 w 6940817"/>
              <a:gd name="connsiteY234" fmla="*/ 4602594 h 6858000"/>
              <a:gd name="connsiteX235" fmla="*/ 550927 w 6940817"/>
              <a:gd name="connsiteY235" fmla="*/ 4572622 h 6858000"/>
              <a:gd name="connsiteX236" fmla="*/ 596674 w 6940817"/>
              <a:gd name="connsiteY236" fmla="*/ 4560791 h 6858000"/>
              <a:gd name="connsiteX237" fmla="*/ 491378 w 6940817"/>
              <a:gd name="connsiteY237" fmla="*/ 4560397 h 6858000"/>
              <a:gd name="connsiteX238" fmla="*/ 431041 w 6940817"/>
              <a:gd name="connsiteY238" fmla="*/ 4579721 h 6858000"/>
              <a:gd name="connsiteX239" fmla="*/ 399491 w 6940817"/>
              <a:gd name="connsiteY239" fmla="*/ 4591552 h 6858000"/>
              <a:gd name="connsiteX240" fmla="*/ 385689 w 6940817"/>
              <a:gd name="connsiteY240" fmla="*/ 4616002 h 6858000"/>
              <a:gd name="connsiteX241" fmla="*/ 408956 w 6940817"/>
              <a:gd name="connsiteY241" fmla="*/ 4624678 h 6858000"/>
              <a:gd name="connsiteX242" fmla="*/ 473238 w 6940817"/>
              <a:gd name="connsiteY242" fmla="*/ 4613636 h 6858000"/>
              <a:gd name="connsiteX243" fmla="*/ 375829 w 6940817"/>
              <a:gd name="connsiteY243" fmla="*/ 4622312 h 6858000"/>
              <a:gd name="connsiteX244" fmla="*/ 349801 w 6940817"/>
              <a:gd name="connsiteY244" fmla="*/ 4610481 h 6858000"/>
              <a:gd name="connsiteX245" fmla="*/ 312731 w 6940817"/>
              <a:gd name="connsiteY245" fmla="*/ 4604566 h 6858000"/>
              <a:gd name="connsiteX246" fmla="*/ 277633 w 6940817"/>
              <a:gd name="connsiteY246" fmla="*/ 4581692 h 6858000"/>
              <a:gd name="connsiteX247" fmla="*/ 332449 w 6940817"/>
              <a:gd name="connsiteY247" fmla="*/ 4532003 h 6858000"/>
              <a:gd name="connsiteX248" fmla="*/ 415660 w 6940817"/>
              <a:gd name="connsiteY248" fmla="*/ 4528453 h 6858000"/>
              <a:gd name="connsiteX249" fmla="*/ 451942 w 6940817"/>
              <a:gd name="connsiteY249" fmla="*/ 4538312 h 6858000"/>
              <a:gd name="connsiteX250" fmla="*/ 498083 w 6940817"/>
              <a:gd name="connsiteY250" fmla="*/ 4495327 h 6858000"/>
              <a:gd name="connsiteX251" fmla="*/ 631378 w 6940817"/>
              <a:gd name="connsiteY251" fmla="*/ 4471270 h 6858000"/>
              <a:gd name="connsiteX252" fmla="*/ 653857 w 6940817"/>
              <a:gd name="connsiteY252" fmla="*/ 4452735 h 6858000"/>
              <a:gd name="connsiteX253" fmla="*/ 513857 w 6940817"/>
              <a:gd name="connsiteY253" fmla="*/ 4465749 h 6858000"/>
              <a:gd name="connsiteX254" fmla="*/ 381351 w 6940817"/>
              <a:gd name="connsiteY254" fmla="*/ 4474426 h 6858000"/>
              <a:gd name="connsiteX255" fmla="*/ 332844 w 6940817"/>
              <a:gd name="connsiteY255" fmla="*/ 4490989 h 6858000"/>
              <a:gd name="connsiteX256" fmla="*/ 256337 w 6940817"/>
              <a:gd name="connsiteY256" fmla="*/ 4465749 h 6858000"/>
              <a:gd name="connsiteX257" fmla="*/ 252788 w 6940817"/>
              <a:gd name="connsiteY257" fmla="*/ 4464566 h 6858000"/>
              <a:gd name="connsiteX258" fmla="*/ 196394 w 6940817"/>
              <a:gd name="connsiteY258" fmla="*/ 4453524 h 6858000"/>
              <a:gd name="connsiteX259" fmla="*/ 220844 w 6940817"/>
              <a:gd name="connsiteY259" fmla="*/ 4396341 h 6858000"/>
              <a:gd name="connsiteX260" fmla="*/ 340337 w 6940817"/>
              <a:gd name="connsiteY260" fmla="*/ 4343102 h 6858000"/>
              <a:gd name="connsiteX261" fmla="*/ 313126 w 6940817"/>
              <a:gd name="connsiteY261" fmla="*/ 4360848 h 6858000"/>
              <a:gd name="connsiteX262" fmla="*/ 314703 w 6940817"/>
              <a:gd name="connsiteY262" fmla="*/ 4365581 h 6858000"/>
              <a:gd name="connsiteX263" fmla="*/ 457069 w 6940817"/>
              <a:gd name="connsiteY263" fmla="*/ 4317468 h 6858000"/>
              <a:gd name="connsiteX264" fmla="*/ 133295 w 6940817"/>
              <a:gd name="connsiteY264" fmla="*/ 4352172 h 6858000"/>
              <a:gd name="connsiteX265" fmla="*/ 189689 w 6940817"/>
              <a:gd name="connsiteY265" fmla="*/ 4281975 h 6858000"/>
              <a:gd name="connsiteX266" fmla="*/ 256337 w 6940817"/>
              <a:gd name="connsiteY266" fmla="*/ 4231891 h 6858000"/>
              <a:gd name="connsiteX267" fmla="*/ 322985 w 6940817"/>
              <a:gd name="connsiteY267" fmla="*/ 4190877 h 6858000"/>
              <a:gd name="connsiteX268" fmla="*/ 147887 w 6940817"/>
              <a:gd name="connsiteY268" fmla="*/ 4211384 h 6858000"/>
              <a:gd name="connsiteX269" fmla="*/ 305238 w 6940817"/>
              <a:gd name="connsiteY269" fmla="*/ 4137638 h 6858000"/>
              <a:gd name="connsiteX270" fmla="*/ 313126 w 6940817"/>
              <a:gd name="connsiteY270" fmla="*/ 4102145 h 6858000"/>
              <a:gd name="connsiteX271" fmla="*/ 268562 w 6940817"/>
              <a:gd name="connsiteY271" fmla="*/ 4112793 h 6858000"/>
              <a:gd name="connsiteX272" fmla="*/ 295773 w 6940817"/>
              <a:gd name="connsiteY272" fmla="*/ 4135272 h 6858000"/>
              <a:gd name="connsiteX273" fmla="*/ 214140 w 6940817"/>
              <a:gd name="connsiteY273" fmla="*/ 4149075 h 6858000"/>
              <a:gd name="connsiteX274" fmla="*/ 193239 w 6940817"/>
              <a:gd name="connsiteY274" fmla="*/ 4143159 h 6858000"/>
              <a:gd name="connsiteX275" fmla="*/ 71774 w 6940817"/>
              <a:gd name="connsiteY275" fmla="*/ 4115554 h 6858000"/>
              <a:gd name="connsiteX276" fmla="*/ 71774 w 6940817"/>
              <a:gd name="connsiteY276" fmla="*/ 4115948 h 6858000"/>
              <a:gd name="connsiteX277" fmla="*/ 115154 w 6940817"/>
              <a:gd name="connsiteY277" fmla="*/ 4044174 h 6858000"/>
              <a:gd name="connsiteX278" fmla="*/ 91493 w 6940817"/>
              <a:gd name="connsiteY278" fmla="*/ 4038258 h 6858000"/>
              <a:gd name="connsiteX279" fmla="*/ 91098 w 6940817"/>
              <a:gd name="connsiteY279" fmla="*/ 4031160 h 6858000"/>
              <a:gd name="connsiteX280" fmla="*/ 365970 w 6940817"/>
              <a:gd name="connsiteY280" fmla="*/ 3994878 h 6858000"/>
              <a:gd name="connsiteX281" fmla="*/ 280393 w 6940817"/>
              <a:gd name="connsiteY281" fmla="*/ 3986596 h 6858000"/>
              <a:gd name="connsiteX282" fmla="*/ 272506 w 6940817"/>
              <a:gd name="connsiteY282" fmla="*/ 3980286 h 6858000"/>
              <a:gd name="connsiteX283" fmla="*/ 160901 w 6940817"/>
              <a:gd name="connsiteY283" fmla="*/ 3962146 h 6858000"/>
              <a:gd name="connsiteX284" fmla="*/ 91493 w 6940817"/>
              <a:gd name="connsiteY284" fmla="*/ 3957413 h 6858000"/>
              <a:gd name="connsiteX285" fmla="*/ 103718 w 6940817"/>
              <a:gd name="connsiteY285" fmla="*/ 3803217 h 6858000"/>
              <a:gd name="connsiteX286" fmla="*/ 132112 w 6940817"/>
              <a:gd name="connsiteY286" fmla="*/ 3786653 h 6858000"/>
              <a:gd name="connsiteX287" fmla="*/ 296957 w 6940817"/>
              <a:gd name="connsiteY287" fmla="*/ 3718428 h 6858000"/>
              <a:gd name="connsiteX288" fmla="*/ 452731 w 6940817"/>
              <a:gd name="connsiteY288" fmla="*/ 3680175 h 6858000"/>
              <a:gd name="connsiteX289" fmla="*/ 470083 w 6940817"/>
              <a:gd name="connsiteY289" fmla="*/ 3676231 h 6858000"/>
              <a:gd name="connsiteX290" fmla="*/ 551322 w 6940817"/>
              <a:gd name="connsiteY290" fmla="*/ 3664400 h 6858000"/>
              <a:gd name="connsiteX291" fmla="*/ 657406 w 6940817"/>
              <a:gd name="connsiteY291" fmla="*/ 3650598 h 6858000"/>
              <a:gd name="connsiteX292" fmla="*/ 626645 w 6940817"/>
              <a:gd name="connsiteY292" fmla="*/ 3609978 h 6858000"/>
              <a:gd name="connsiteX293" fmla="*/ 517012 w 6940817"/>
              <a:gd name="connsiteY293" fmla="*/ 3632063 h 6858000"/>
              <a:gd name="connsiteX294" fmla="*/ 517012 w 6940817"/>
              <a:gd name="connsiteY294" fmla="*/ 3603668 h 6858000"/>
              <a:gd name="connsiteX295" fmla="*/ 375435 w 6940817"/>
              <a:gd name="connsiteY295" fmla="*/ 3624570 h 6858000"/>
              <a:gd name="connsiteX296" fmla="*/ 381351 w 6940817"/>
              <a:gd name="connsiteY296" fmla="*/ 3592232 h 6858000"/>
              <a:gd name="connsiteX297" fmla="*/ 372675 w 6940817"/>
              <a:gd name="connsiteY297" fmla="*/ 3588682 h 6858000"/>
              <a:gd name="connsiteX298" fmla="*/ 285914 w 6940817"/>
              <a:gd name="connsiteY298" fmla="*/ 3580401 h 6858000"/>
              <a:gd name="connsiteX299" fmla="*/ 257520 w 6940817"/>
              <a:gd name="connsiteY299" fmla="*/ 3573302 h 6858000"/>
              <a:gd name="connsiteX300" fmla="*/ 170760 w 6940817"/>
              <a:gd name="connsiteY300" fmla="*/ 3553584 h 6858000"/>
              <a:gd name="connsiteX301" fmla="*/ 155380 w 6940817"/>
              <a:gd name="connsiteY301" fmla="*/ 3547274 h 6858000"/>
              <a:gd name="connsiteX302" fmla="*/ 160901 w 6940817"/>
              <a:gd name="connsiteY302" fmla="*/ 3528345 h 6858000"/>
              <a:gd name="connsiteX303" fmla="*/ 220844 w 6940817"/>
              <a:gd name="connsiteY303" fmla="*/ 3499950 h 6858000"/>
              <a:gd name="connsiteX304" fmla="*/ 313914 w 6940817"/>
              <a:gd name="connsiteY304" fmla="*/ 3422655 h 6858000"/>
              <a:gd name="connsiteX305" fmla="*/ 310759 w 6940817"/>
              <a:gd name="connsiteY305" fmla="*/ 3363500 h 6858000"/>
              <a:gd name="connsiteX306" fmla="*/ 251999 w 6940817"/>
              <a:gd name="connsiteY306" fmla="*/ 3382036 h 6858000"/>
              <a:gd name="connsiteX307" fmla="*/ 283548 w 6940817"/>
              <a:gd name="connsiteY307" fmla="*/ 3319331 h 6858000"/>
              <a:gd name="connsiteX308" fmla="*/ 203887 w 6940817"/>
              <a:gd name="connsiteY308" fmla="*/ 3286994 h 6858000"/>
              <a:gd name="connsiteX309" fmla="*/ 53634 w 6940817"/>
              <a:gd name="connsiteY309" fmla="*/ 3287782 h 6858000"/>
              <a:gd name="connsiteX310" fmla="*/ 248055 w 6940817"/>
              <a:gd name="connsiteY310" fmla="*/ 3203388 h 6858000"/>
              <a:gd name="connsiteX311" fmla="*/ 242534 w 6940817"/>
              <a:gd name="connsiteY311" fmla="*/ 3189585 h 6858000"/>
              <a:gd name="connsiteX312" fmla="*/ 111605 w 6940817"/>
              <a:gd name="connsiteY312" fmla="*/ 3224684 h 6858000"/>
              <a:gd name="connsiteX313" fmla="*/ 102929 w 6940817"/>
              <a:gd name="connsiteY313" fmla="*/ 3197078 h 6858000"/>
              <a:gd name="connsiteX314" fmla="*/ 23662 w 6940817"/>
              <a:gd name="connsiteY314" fmla="*/ 3226262 h 6858000"/>
              <a:gd name="connsiteX315" fmla="*/ 16563 w 6940817"/>
              <a:gd name="connsiteY315" fmla="*/ 3213642 h 6858000"/>
              <a:gd name="connsiteX316" fmla="*/ 52056 w 6940817"/>
              <a:gd name="connsiteY316" fmla="*/ 3190769 h 6858000"/>
              <a:gd name="connsiteX317" fmla="*/ 113183 w 6940817"/>
              <a:gd name="connsiteY317" fmla="*/ 3173022 h 6858000"/>
              <a:gd name="connsiteX318" fmla="*/ 134873 w 6940817"/>
              <a:gd name="connsiteY318" fmla="*/ 3104403 h 6858000"/>
              <a:gd name="connsiteX319" fmla="*/ 119098 w 6940817"/>
              <a:gd name="connsiteY319" fmla="*/ 3079558 h 6858000"/>
              <a:gd name="connsiteX320" fmla="*/ 182591 w 6940817"/>
              <a:gd name="connsiteY320" fmla="*/ 3042487 h 6858000"/>
              <a:gd name="connsiteX321" fmla="*/ 222027 w 6940817"/>
              <a:gd name="connsiteY321" fmla="*/ 3003051 h 6858000"/>
              <a:gd name="connsiteX322" fmla="*/ 293013 w 6940817"/>
              <a:gd name="connsiteY322" fmla="*/ 2966375 h 6858000"/>
              <a:gd name="connsiteX323" fmla="*/ 289464 w 6940817"/>
              <a:gd name="connsiteY323" fmla="*/ 2955333 h 6858000"/>
              <a:gd name="connsiteX324" fmla="*/ 232281 w 6940817"/>
              <a:gd name="connsiteY324" fmla="*/ 2965192 h 6858000"/>
              <a:gd name="connsiteX325" fmla="*/ 266590 w 6940817"/>
              <a:gd name="connsiteY325" fmla="*/ 2924573 h 6858000"/>
              <a:gd name="connsiteX326" fmla="*/ 261858 w 6940817"/>
              <a:gd name="connsiteY326" fmla="*/ 2913925 h 6858000"/>
              <a:gd name="connsiteX327" fmla="*/ 56789 w 6940817"/>
              <a:gd name="connsiteY327" fmla="*/ 2984910 h 6858000"/>
              <a:gd name="connsiteX328" fmla="*/ 52056 w 6940817"/>
              <a:gd name="connsiteY328" fmla="*/ 2977023 h 6858000"/>
              <a:gd name="connsiteX329" fmla="*/ 106478 w 6940817"/>
              <a:gd name="connsiteY329" fmla="*/ 2942713 h 6858000"/>
              <a:gd name="connsiteX330" fmla="*/ 201915 w 6940817"/>
              <a:gd name="connsiteY330" fmla="*/ 2889080 h 6858000"/>
              <a:gd name="connsiteX331" fmla="*/ 213746 w 6940817"/>
              <a:gd name="connsiteY331" fmla="*/ 2846094 h 6858000"/>
              <a:gd name="connsiteX332" fmla="*/ 245295 w 6940817"/>
              <a:gd name="connsiteY332" fmla="*/ 2797587 h 6858000"/>
              <a:gd name="connsiteX333" fmla="*/ 204281 w 6940817"/>
              <a:gd name="connsiteY333" fmla="*/ 2772348 h 6858000"/>
              <a:gd name="connsiteX334" fmla="*/ 372675 w 6940817"/>
              <a:gd name="connsiteY334" fmla="*/ 2672179 h 6858000"/>
              <a:gd name="connsiteX335" fmla="*/ 400280 w 6940817"/>
              <a:gd name="connsiteY335" fmla="*/ 2682433 h 6858000"/>
              <a:gd name="connsiteX336" fmla="*/ 388449 w 6940817"/>
              <a:gd name="connsiteY336" fmla="*/ 2631954 h 6858000"/>
              <a:gd name="connsiteX337" fmla="*/ 356900 w 6940817"/>
              <a:gd name="connsiteY337" fmla="*/ 2650883 h 6858000"/>
              <a:gd name="connsiteX338" fmla="*/ 357294 w 6940817"/>
              <a:gd name="connsiteY338" fmla="*/ 2637475 h 6858000"/>
              <a:gd name="connsiteX339" fmla="*/ 356111 w 6940817"/>
              <a:gd name="connsiteY339" fmla="*/ 2582658 h 6858000"/>
              <a:gd name="connsiteX340" fmla="*/ 383717 w 6940817"/>
              <a:gd name="connsiteY340" fmla="*/ 2501419 h 6858000"/>
              <a:gd name="connsiteX341" fmla="*/ 434195 w 6940817"/>
              <a:gd name="connsiteY341" fmla="*/ 2454490 h 6858000"/>
              <a:gd name="connsiteX342" fmla="*/ 427491 w 6940817"/>
              <a:gd name="connsiteY342" fmla="*/ 2435166 h 6858000"/>
              <a:gd name="connsiteX343" fmla="*/ 395548 w 6940817"/>
              <a:gd name="connsiteY343" fmla="*/ 2427673 h 6858000"/>
              <a:gd name="connsiteX344" fmla="*/ 337576 w 6940817"/>
              <a:gd name="connsiteY344" fmla="*/ 2476180 h 6858000"/>
              <a:gd name="connsiteX345" fmla="*/ 242534 w 6940817"/>
              <a:gd name="connsiteY345" fmla="*/ 2525081 h 6858000"/>
              <a:gd name="connsiteX346" fmla="*/ 73746 w 6940817"/>
              <a:gd name="connsiteY346" fmla="*/ 2586996 h 6858000"/>
              <a:gd name="connsiteX347" fmla="*/ 81239 w 6940817"/>
              <a:gd name="connsiteY347" fmla="*/ 2541250 h 6858000"/>
              <a:gd name="connsiteX348" fmla="*/ 119098 w 6940817"/>
              <a:gd name="connsiteY348" fmla="*/ 2381533 h 6858000"/>
              <a:gd name="connsiteX349" fmla="*/ 84000 w 6940817"/>
              <a:gd name="connsiteY349" fmla="*/ 2336181 h 6858000"/>
              <a:gd name="connsiteX350" fmla="*/ 104901 w 6940817"/>
              <a:gd name="connsiteY350" fmla="*/ 2256125 h 6858000"/>
              <a:gd name="connsiteX351" fmla="*/ 283154 w 6940817"/>
              <a:gd name="connsiteY351" fmla="*/ 2185928 h 6858000"/>
              <a:gd name="connsiteX352" fmla="*/ 261069 w 6940817"/>
              <a:gd name="connsiteY352" fmla="*/ 2154773 h 6858000"/>
              <a:gd name="connsiteX353" fmla="*/ 229126 w 6940817"/>
              <a:gd name="connsiteY353" fmla="*/ 2081421 h 6858000"/>
              <a:gd name="connsiteX354" fmla="*/ 192056 w 6940817"/>
              <a:gd name="connsiteY354" fmla="*/ 1969027 h 6858000"/>
              <a:gd name="connsiteX355" fmla="*/ 189295 w 6940817"/>
              <a:gd name="connsiteY355" fmla="*/ 1931562 h 6858000"/>
              <a:gd name="connsiteX356" fmla="*/ 302872 w 6940817"/>
              <a:gd name="connsiteY356" fmla="*/ 1827845 h 6858000"/>
              <a:gd name="connsiteX357" fmla="*/ 237408 w 6940817"/>
              <a:gd name="connsiteY357" fmla="*/ 1827845 h 6858000"/>
              <a:gd name="connsiteX358" fmla="*/ 261464 w 6940817"/>
              <a:gd name="connsiteY358" fmla="*/ 1788802 h 6858000"/>
              <a:gd name="connsiteX359" fmla="*/ 322590 w 6940817"/>
              <a:gd name="connsiteY359" fmla="*/ 1736746 h 6858000"/>
              <a:gd name="connsiteX360" fmla="*/ 416449 w 6940817"/>
              <a:gd name="connsiteY360" fmla="*/ 1637366 h 6858000"/>
              <a:gd name="connsiteX361" fmla="*/ 437350 w 6940817"/>
              <a:gd name="connsiteY361" fmla="*/ 1592015 h 6858000"/>
              <a:gd name="connsiteX362" fmla="*/ 451153 w 6940817"/>
              <a:gd name="connsiteY362" fmla="*/ 1537987 h 6858000"/>
              <a:gd name="connsiteX363" fmla="*/ 416055 w 6940817"/>
              <a:gd name="connsiteY363" fmla="*/ 1488691 h 6858000"/>
              <a:gd name="connsiteX364" fmla="*/ 254365 w 6940817"/>
              <a:gd name="connsiteY364" fmla="*/ 1602268 h 6858000"/>
              <a:gd name="connsiteX365" fmla="*/ 236619 w 6940817"/>
              <a:gd name="connsiteY365" fmla="*/ 1659845 h 6858000"/>
              <a:gd name="connsiteX366" fmla="*/ 346252 w 6940817"/>
              <a:gd name="connsiteY366" fmla="*/ 1457536 h 6858000"/>
              <a:gd name="connsiteX367" fmla="*/ 450364 w 6940817"/>
              <a:gd name="connsiteY367" fmla="*/ 1424410 h 6858000"/>
              <a:gd name="connsiteX368" fmla="*/ 451547 w 6940817"/>
              <a:gd name="connsiteY368" fmla="*/ 1412973 h 6858000"/>
              <a:gd name="connsiteX369" fmla="*/ 339942 w 6940817"/>
              <a:gd name="connsiteY369" fmla="*/ 1396410 h 6858000"/>
              <a:gd name="connsiteX370" fmla="*/ 341125 w 6940817"/>
              <a:gd name="connsiteY370" fmla="*/ 1388917 h 6858000"/>
              <a:gd name="connsiteX371" fmla="*/ 446815 w 6940817"/>
              <a:gd name="connsiteY371" fmla="*/ 1388917 h 6858000"/>
              <a:gd name="connsiteX372" fmla="*/ 453125 w 6940817"/>
              <a:gd name="connsiteY372" fmla="*/ 1378269 h 6858000"/>
              <a:gd name="connsiteX373" fmla="*/ 223210 w 6940817"/>
              <a:gd name="connsiteY373" fmla="*/ 1224861 h 6858000"/>
              <a:gd name="connsiteX374" fmla="*/ 230309 w 6940817"/>
              <a:gd name="connsiteY374" fmla="*/ 1213030 h 6858000"/>
              <a:gd name="connsiteX375" fmla="*/ 176281 w 6940817"/>
              <a:gd name="connsiteY375" fmla="*/ 1200016 h 6858000"/>
              <a:gd name="connsiteX376" fmla="*/ 157351 w 6940817"/>
              <a:gd name="connsiteY376" fmla="*/ 1124693 h 6858000"/>
              <a:gd name="connsiteX377" fmla="*/ 214140 w 6940817"/>
              <a:gd name="connsiteY377" fmla="*/ 1092749 h 6858000"/>
              <a:gd name="connsiteX378" fmla="*/ 238591 w 6940817"/>
              <a:gd name="connsiteY378" fmla="*/ 1066327 h 6858000"/>
              <a:gd name="connsiteX379" fmla="*/ 256731 w 6940817"/>
              <a:gd name="connsiteY379" fmla="*/ 1015059 h 6858000"/>
              <a:gd name="connsiteX380" fmla="*/ 172732 w 6940817"/>
              <a:gd name="connsiteY380" fmla="*/ 1012693 h 6858000"/>
              <a:gd name="connsiteX381" fmla="*/ 136845 w 6940817"/>
              <a:gd name="connsiteY381" fmla="*/ 1023735 h 6858000"/>
              <a:gd name="connsiteX382" fmla="*/ 113971 w 6940817"/>
              <a:gd name="connsiteY382" fmla="*/ 1007172 h 6858000"/>
              <a:gd name="connsiteX383" fmla="*/ 125802 w 6940817"/>
              <a:gd name="connsiteY383" fmla="*/ 978383 h 6858000"/>
              <a:gd name="connsiteX384" fmla="*/ 214929 w 6940817"/>
              <a:gd name="connsiteY384" fmla="*/ 944862 h 6858000"/>
              <a:gd name="connsiteX385" fmla="*/ 118309 w 6940817"/>
              <a:gd name="connsiteY385" fmla="*/ 957088 h 6858000"/>
              <a:gd name="connsiteX386" fmla="*/ 86366 w 6940817"/>
              <a:gd name="connsiteY386" fmla="*/ 951566 h 6858000"/>
              <a:gd name="connsiteX387" fmla="*/ 115549 w 6940817"/>
              <a:gd name="connsiteY387" fmla="*/ 931059 h 6858000"/>
              <a:gd name="connsiteX388" fmla="*/ 137633 w 6940817"/>
              <a:gd name="connsiteY388" fmla="*/ 916468 h 6858000"/>
              <a:gd name="connsiteX389" fmla="*/ 93859 w 6940817"/>
              <a:gd name="connsiteY389" fmla="*/ 903848 h 6858000"/>
              <a:gd name="connsiteX390" fmla="*/ 108056 w 6940817"/>
              <a:gd name="connsiteY390" fmla="*/ 874271 h 6858000"/>
              <a:gd name="connsiteX391" fmla="*/ 0 w 6940817"/>
              <a:gd name="connsiteY391" fmla="*/ 851792 h 6858000"/>
              <a:gd name="connsiteX392" fmla="*/ 93464 w 6940817"/>
              <a:gd name="connsiteY392" fmla="*/ 765426 h 6858000"/>
              <a:gd name="connsiteX393" fmla="*/ 25634 w 6940817"/>
              <a:gd name="connsiteY393" fmla="*/ 761088 h 6858000"/>
              <a:gd name="connsiteX394" fmla="*/ 8282 w 6940817"/>
              <a:gd name="connsiteY394" fmla="*/ 746497 h 6858000"/>
              <a:gd name="connsiteX395" fmla="*/ 24451 w 6940817"/>
              <a:gd name="connsiteY395" fmla="*/ 731117 h 6858000"/>
              <a:gd name="connsiteX396" fmla="*/ 126591 w 6940817"/>
              <a:gd name="connsiteY396" fmla="*/ 716920 h 6858000"/>
              <a:gd name="connsiteX397" fmla="*/ 167999 w 6940817"/>
              <a:gd name="connsiteY397" fmla="*/ 691286 h 6858000"/>
              <a:gd name="connsiteX398" fmla="*/ 41803 w 6940817"/>
              <a:gd name="connsiteY398" fmla="*/ 692075 h 6858000"/>
              <a:gd name="connsiteX399" fmla="*/ 39436 w 6940817"/>
              <a:gd name="connsiteY399" fmla="*/ 677877 h 6858000"/>
              <a:gd name="connsiteX400" fmla="*/ 153013 w 6940817"/>
              <a:gd name="connsiteY400" fmla="*/ 656187 h 6858000"/>
              <a:gd name="connsiteX401" fmla="*/ 117521 w 6940817"/>
              <a:gd name="connsiteY401" fmla="*/ 634103 h 6858000"/>
              <a:gd name="connsiteX402" fmla="*/ 92281 w 6940817"/>
              <a:gd name="connsiteY402" fmla="*/ 576920 h 6858000"/>
              <a:gd name="connsiteX403" fmla="*/ 79267 w 6940817"/>
              <a:gd name="connsiteY403" fmla="*/ 524075 h 6858000"/>
              <a:gd name="connsiteX404" fmla="*/ 235041 w 6940817"/>
              <a:gd name="connsiteY404" fmla="*/ 515399 h 6858000"/>
              <a:gd name="connsiteX405" fmla="*/ 255154 w 6940817"/>
              <a:gd name="connsiteY405" fmla="*/ 511456 h 6858000"/>
              <a:gd name="connsiteX406" fmla="*/ 383717 w 6940817"/>
              <a:gd name="connsiteY406" fmla="*/ 498836 h 6858000"/>
              <a:gd name="connsiteX407" fmla="*/ 383717 w 6940817"/>
              <a:gd name="connsiteY407" fmla="*/ 456245 h 6858000"/>
              <a:gd name="connsiteX408" fmla="*/ 499266 w 6940817"/>
              <a:gd name="connsiteY408" fmla="*/ 420357 h 6858000"/>
              <a:gd name="connsiteX409" fmla="*/ 309576 w 6940817"/>
              <a:gd name="connsiteY409" fmla="*/ 423907 h 6858000"/>
              <a:gd name="connsiteX410" fmla="*/ 302872 w 6940817"/>
              <a:gd name="connsiteY410" fmla="*/ 426667 h 6858000"/>
              <a:gd name="connsiteX411" fmla="*/ 274872 w 6940817"/>
              <a:gd name="connsiteY411" fmla="*/ 443625 h 6858000"/>
              <a:gd name="connsiteX412" fmla="*/ 248844 w 6940817"/>
              <a:gd name="connsiteY412" fmla="*/ 408921 h 6858000"/>
              <a:gd name="connsiteX413" fmla="*/ 294196 w 6940817"/>
              <a:gd name="connsiteY413" fmla="*/ 361597 h 6858000"/>
              <a:gd name="connsiteX414" fmla="*/ 318647 w 6940817"/>
              <a:gd name="connsiteY414" fmla="*/ 360414 h 6858000"/>
              <a:gd name="connsiteX415" fmla="*/ 289069 w 6940817"/>
              <a:gd name="connsiteY415" fmla="*/ 324921 h 6858000"/>
              <a:gd name="connsiteX416" fmla="*/ 354534 w 6940817"/>
              <a:gd name="connsiteY416" fmla="*/ 320977 h 6858000"/>
              <a:gd name="connsiteX417" fmla="*/ 401069 w 6940817"/>
              <a:gd name="connsiteY417" fmla="*/ 319794 h 6858000"/>
              <a:gd name="connsiteX418" fmla="*/ 473632 w 6940817"/>
              <a:gd name="connsiteY418" fmla="*/ 291400 h 6858000"/>
              <a:gd name="connsiteX419" fmla="*/ 633744 w 6940817"/>
              <a:gd name="connsiteY419" fmla="*/ 300076 h 6858000"/>
              <a:gd name="connsiteX420" fmla="*/ 696448 w 6940817"/>
              <a:gd name="connsiteY420" fmla="*/ 270104 h 6858000"/>
              <a:gd name="connsiteX421" fmla="*/ 773349 w 6940817"/>
              <a:gd name="connsiteY421" fmla="*/ 204640 h 6858000"/>
              <a:gd name="connsiteX422" fmla="*/ 818307 w 6940817"/>
              <a:gd name="connsiteY422" fmla="*/ 161654 h 6858000"/>
              <a:gd name="connsiteX423" fmla="*/ 888898 w 6940817"/>
              <a:gd name="connsiteY423" fmla="*/ 130894 h 6858000"/>
              <a:gd name="connsiteX424" fmla="*/ 814363 w 6940817"/>
              <a:gd name="connsiteY424" fmla="*/ 197541 h 6858000"/>
              <a:gd name="connsiteX425" fmla="*/ 816335 w 6940817"/>
              <a:gd name="connsiteY425" fmla="*/ 207795 h 6858000"/>
              <a:gd name="connsiteX426" fmla="*/ 1162587 w 6940817"/>
              <a:gd name="connsiteY426" fmla="*/ 222781 h 6858000"/>
              <a:gd name="connsiteX427" fmla="*/ 1097517 w 6940817"/>
              <a:gd name="connsiteY427" fmla="*/ 214499 h 6858000"/>
              <a:gd name="connsiteX428" fmla="*/ 1091601 w 6940817"/>
              <a:gd name="connsiteY428" fmla="*/ 210161 h 6858000"/>
              <a:gd name="connsiteX429" fmla="*/ 1078587 w 6940817"/>
              <a:gd name="connsiteY429" fmla="*/ 175851 h 6858000"/>
              <a:gd name="connsiteX430" fmla="*/ 1139714 w 6940817"/>
              <a:gd name="connsiteY430" fmla="*/ 108415 h 6858000"/>
              <a:gd name="connsiteX431" fmla="*/ 1293122 w 6940817"/>
              <a:gd name="connsiteY431" fmla="*/ 106049 h 6858000"/>
              <a:gd name="connsiteX432" fmla="*/ 1296277 w 6940817"/>
              <a:gd name="connsiteY432" fmla="*/ 115119 h 6858000"/>
              <a:gd name="connsiteX433" fmla="*/ 1278924 w 6940817"/>
              <a:gd name="connsiteY433" fmla="*/ 139175 h 6858000"/>
              <a:gd name="connsiteX434" fmla="*/ 1317178 w 6940817"/>
              <a:gd name="connsiteY434" fmla="*/ 141542 h 6858000"/>
              <a:gd name="connsiteX435" fmla="*/ 1448107 w 6940817"/>
              <a:gd name="connsiteY435" fmla="*/ 141147 h 6858000"/>
              <a:gd name="connsiteX436" fmla="*/ 1559318 w 6940817"/>
              <a:gd name="connsiteY436" fmla="*/ 112359 h 6858000"/>
              <a:gd name="connsiteX437" fmla="*/ 1796725 w 6940817"/>
              <a:gd name="connsiteY437" fmla="*/ 50443 h 6858000"/>
              <a:gd name="connsiteX438" fmla="*/ 1760838 w 6940817"/>
              <a:gd name="connsiteY438" fmla="*/ 64640 h 6858000"/>
              <a:gd name="connsiteX439" fmla="*/ 1762415 w 6940817"/>
              <a:gd name="connsiteY439" fmla="*/ 71345 h 6858000"/>
              <a:gd name="connsiteX440" fmla="*/ 1874415 w 6940817"/>
              <a:gd name="connsiteY440" fmla="*/ 55176 h 6858000"/>
              <a:gd name="connsiteX441" fmla="*/ 1847598 w 6940817"/>
              <a:gd name="connsiteY441" fmla="*/ 17317 h 6858000"/>
              <a:gd name="connsiteX442" fmla="*/ 1976950 w 6940817"/>
              <a:gd name="connsiteY442" fmla="*/ 3120 h 6858000"/>
              <a:gd name="connsiteX443" fmla="*/ 1979316 w 6940817"/>
              <a:gd name="connsiteY443" fmla="*/ 14162 h 6858000"/>
              <a:gd name="connsiteX444" fmla="*/ 1959203 w 6940817"/>
              <a:gd name="connsiteY444" fmla="*/ 24021 h 6858000"/>
              <a:gd name="connsiteX445" fmla="*/ 1921739 w 6940817"/>
              <a:gd name="connsiteY445" fmla="*/ 59514 h 6858000"/>
              <a:gd name="connsiteX446" fmla="*/ 1892161 w 6940817"/>
              <a:gd name="connsiteY446" fmla="*/ 82387 h 6858000"/>
              <a:gd name="connsiteX447" fmla="*/ 1976161 w 6940817"/>
              <a:gd name="connsiteY447" fmla="*/ 76077 h 6858000"/>
              <a:gd name="connsiteX448" fmla="*/ 1980499 w 6940817"/>
              <a:gd name="connsiteY448" fmla="*/ 89091 h 6858000"/>
              <a:gd name="connsiteX449" fmla="*/ 1864950 w 6940817"/>
              <a:gd name="connsiteY449" fmla="*/ 139175 h 6858000"/>
              <a:gd name="connsiteX450" fmla="*/ 1913457 w 6940817"/>
              <a:gd name="connsiteY450" fmla="*/ 160865 h 6858000"/>
              <a:gd name="connsiteX451" fmla="*/ 1702472 w 6940817"/>
              <a:gd name="connsiteY451" fmla="*/ 249597 h 6858000"/>
              <a:gd name="connsiteX452" fmla="*/ 1704838 w 6940817"/>
              <a:gd name="connsiteY452" fmla="*/ 259851 h 6858000"/>
              <a:gd name="connsiteX453" fmla="*/ 1834584 w 6940817"/>
              <a:gd name="connsiteY453" fmla="*/ 231062 h 6858000"/>
              <a:gd name="connsiteX454" fmla="*/ 1911485 w 6940817"/>
              <a:gd name="connsiteY454" fmla="*/ 268921 h 6858000"/>
              <a:gd name="connsiteX455" fmla="*/ 1864950 w 6940817"/>
              <a:gd name="connsiteY455" fmla="*/ 276020 h 6858000"/>
              <a:gd name="connsiteX456" fmla="*/ 1818415 w 6940817"/>
              <a:gd name="connsiteY456" fmla="*/ 276414 h 6858000"/>
              <a:gd name="connsiteX457" fmla="*/ 1819204 w 6940817"/>
              <a:gd name="connsiteY457" fmla="*/ 290611 h 6858000"/>
              <a:gd name="connsiteX458" fmla="*/ 1887429 w 6940817"/>
              <a:gd name="connsiteY458" fmla="*/ 285879 h 6858000"/>
              <a:gd name="connsiteX459" fmla="*/ 1924894 w 6940817"/>
              <a:gd name="connsiteY459" fmla="*/ 287456 h 6858000"/>
              <a:gd name="connsiteX460" fmla="*/ 1999034 w 6940817"/>
              <a:gd name="connsiteY460" fmla="*/ 270104 h 6858000"/>
              <a:gd name="connsiteX461" fmla="*/ 2085400 w 6940817"/>
              <a:gd name="connsiteY461" fmla="*/ 248809 h 6858000"/>
              <a:gd name="connsiteX462" fmla="*/ 2127597 w 6940817"/>
              <a:gd name="connsiteY462" fmla="*/ 243288 h 6858000"/>
              <a:gd name="connsiteX463" fmla="*/ 2195822 w 6940817"/>
              <a:gd name="connsiteY463" fmla="*/ 249597 h 6858000"/>
              <a:gd name="connsiteX464" fmla="*/ 2270357 w 6940817"/>
              <a:gd name="connsiteY464" fmla="*/ 255119 h 6858000"/>
              <a:gd name="connsiteX465" fmla="*/ 2273512 w 6940817"/>
              <a:gd name="connsiteY465" fmla="*/ 269316 h 6858000"/>
              <a:gd name="connsiteX466" fmla="*/ 2373681 w 6940817"/>
              <a:gd name="connsiteY466" fmla="*/ 258668 h 6858000"/>
              <a:gd name="connsiteX467" fmla="*/ 2528271 w 6940817"/>
              <a:gd name="connsiteY467" fmla="*/ 285485 h 6858000"/>
              <a:gd name="connsiteX468" fmla="*/ 2544441 w 6940817"/>
              <a:gd name="connsiteY468" fmla="*/ 307175 h 6858000"/>
              <a:gd name="connsiteX469" fmla="*/ 2571652 w 6940817"/>
              <a:gd name="connsiteY469" fmla="*/ 307175 h 6858000"/>
              <a:gd name="connsiteX470" fmla="*/ 2555877 w 6940817"/>
              <a:gd name="connsiteY470" fmla="*/ 294949 h 6858000"/>
              <a:gd name="connsiteX471" fmla="*/ 2559821 w 6940817"/>
              <a:gd name="connsiteY471" fmla="*/ 284696 h 6858000"/>
              <a:gd name="connsiteX472" fmla="*/ 2620159 w 6940817"/>
              <a:gd name="connsiteY472" fmla="*/ 305992 h 6858000"/>
              <a:gd name="connsiteX473" fmla="*/ 2628834 w 6940817"/>
              <a:gd name="connsiteY473" fmla="*/ 285090 h 6858000"/>
              <a:gd name="connsiteX474" fmla="*/ 2740834 w 6940817"/>
              <a:gd name="connsiteY474" fmla="*/ 282330 h 6858000"/>
              <a:gd name="connsiteX475" fmla="*/ 2984946 w 6940817"/>
              <a:gd name="connsiteY475" fmla="*/ 287456 h 6858000"/>
              <a:gd name="connsiteX476" fmla="*/ 2825623 w 6940817"/>
              <a:gd name="connsiteY476" fmla="*/ 276414 h 6858000"/>
              <a:gd name="connsiteX477" fmla="*/ 2809454 w 6940817"/>
              <a:gd name="connsiteY477" fmla="*/ 253541 h 6858000"/>
              <a:gd name="connsiteX478" fmla="*/ 2808665 w 6940817"/>
              <a:gd name="connsiteY478" fmla="*/ 254724 h 6858000"/>
              <a:gd name="connsiteX479" fmla="*/ 2819707 w 6940817"/>
              <a:gd name="connsiteY479" fmla="*/ 223964 h 6858000"/>
              <a:gd name="connsiteX480" fmla="*/ 2904495 w 6940817"/>
              <a:gd name="connsiteY480" fmla="*/ 229091 h 6858000"/>
              <a:gd name="connsiteX481" fmla="*/ 2973903 w 6940817"/>
              <a:gd name="connsiteY481" fmla="*/ 206612 h 6858000"/>
              <a:gd name="connsiteX482" fmla="*/ 2980213 w 6940817"/>
              <a:gd name="connsiteY482" fmla="*/ 238950 h 6858000"/>
              <a:gd name="connsiteX483" fmla="*/ 3161227 w 6940817"/>
              <a:gd name="connsiteY483" fmla="*/ 223175 h 6858000"/>
              <a:gd name="connsiteX484" fmla="*/ 3163987 w 6940817"/>
              <a:gd name="connsiteY484" fmla="*/ 237767 h 6858000"/>
              <a:gd name="connsiteX485" fmla="*/ 3143875 w 6940817"/>
              <a:gd name="connsiteY485" fmla="*/ 261823 h 6858000"/>
              <a:gd name="connsiteX486" fmla="*/ 3254691 w 6940817"/>
              <a:gd name="connsiteY486" fmla="*/ 295344 h 6858000"/>
              <a:gd name="connsiteX487" fmla="*/ 3311480 w 6940817"/>
              <a:gd name="connsiteY487" fmla="*/ 273259 h 6858000"/>
              <a:gd name="connsiteX488" fmla="*/ 3470803 w 6940817"/>
              <a:gd name="connsiteY488" fmla="*/ 324132 h 6858000"/>
              <a:gd name="connsiteX489" fmla="*/ 3393508 w 6940817"/>
              <a:gd name="connsiteY489" fmla="*/ 324527 h 6858000"/>
              <a:gd name="connsiteX490" fmla="*/ 3367085 w 6940817"/>
              <a:gd name="connsiteY490" fmla="*/ 330442 h 6858000"/>
              <a:gd name="connsiteX491" fmla="*/ 3348944 w 6940817"/>
              <a:gd name="connsiteY491" fmla="*/ 347794 h 6858000"/>
              <a:gd name="connsiteX492" fmla="*/ 3378522 w 6940817"/>
              <a:gd name="connsiteY492" fmla="*/ 350160 h 6858000"/>
              <a:gd name="connsiteX493" fmla="*/ 3401001 w 6940817"/>
              <a:gd name="connsiteY493" fmla="*/ 341090 h 6858000"/>
              <a:gd name="connsiteX494" fmla="*/ 3546127 w 6940817"/>
              <a:gd name="connsiteY494" fmla="*/ 362386 h 6858000"/>
              <a:gd name="connsiteX495" fmla="*/ 3576887 w 6940817"/>
              <a:gd name="connsiteY495" fmla="*/ 352527 h 6858000"/>
              <a:gd name="connsiteX496" fmla="*/ 3641563 w 6940817"/>
              <a:gd name="connsiteY496" fmla="*/ 343456 h 6858000"/>
              <a:gd name="connsiteX497" fmla="*/ 3661675 w 6940817"/>
              <a:gd name="connsiteY497" fmla="*/ 341879 h 6858000"/>
              <a:gd name="connsiteX498" fmla="*/ 3674689 w 6940817"/>
              <a:gd name="connsiteY498" fmla="*/ 333597 h 6858000"/>
              <a:gd name="connsiteX499" fmla="*/ 3733055 w 6940817"/>
              <a:gd name="connsiteY499" fmla="*/ 335569 h 6858000"/>
              <a:gd name="connsiteX500" fmla="*/ 3753957 w 6940817"/>
              <a:gd name="connsiteY500" fmla="*/ 342667 h 6858000"/>
              <a:gd name="connsiteX501" fmla="*/ 3741731 w 6940817"/>
              <a:gd name="connsiteY501" fmla="*/ 358836 h 6858000"/>
              <a:gd name="connsiteX502" fmla="*/ 3865956 w 6940817"/>
              <a:gd name="connsiteY502" fmla="*/ 342667 h 6858000"/>
              <a:gd name="connsiteX503" fmla="*/ 3873844 w 6940817"/>
              <a:gd name="connsiteY503" fmla="*/ 387231 h 6858000"/>
              <a:gd name="connsiteX504" fmla="*/ 3880154 w 6940817"/>
              <a:gd name="connsiteY504" fmla="*/ 390386 h 6858000"/>
              <a:gd name="connsiteX505" fmla="*/ 3899872 w 6940817"/>
              <a:gd name="connsiteY505" fmla="*/ 398273 h 6858000"/>
              <a:gd name="connsiteX506" fmla="*/ 3904998 w 6940817"/>
              <a:gd name="connsiteY506" fmla="*/ 362780 h 6858000"/>
              <a:gd name="connsiteX507" fmla="*/ 3943252 w 6940817"/>
              <a:gd name="connsiteY507" fmla="*/ 389597 h 6858000"/>
              <a:gd name="connsiteX508" fmla="*/ 3985054 w 6940817"/>
              <a:gd name="connsiteY508" fmla="*/ 412864 h 6858000"/>
              <a:gd name="connsiteX509" fmla="*/ 3997280 w 6940817"/>
              <a:gd name="connsiteY509" fmla="*/ 392752 h 6858000"/>
              <a:gd name="connsiteX510" fmla="*/ 4061956 w 6940817"/>
              <a:gd name="connsiteY510" fmla="*/ 433766 h 6858000"/>
              <a:gd name="connsiteX511" fmla="*/ 4053674 w 6940817"/>
              <a:gd name="connsiteY511" fmla="*/ 352527 h 6858000"/>
              <a:gd name="connsiteX512" fmla="*/ 4143195 w 6940817"/>
              <a:gd name="connsiteY512" fmla="*/ 430216 h 6858000"/>
              <a:gd name="connsiteX513" fmla="*/ 4259532 w 6940817"/>
              <a:gd name="connsiteY513" fmla="*/ 454667 h 6858000"/>
              <a:gd name="connsiteX514" fmla="*/ 4363250 w 6940817"/>
              <a:gd name="connsiteY514" fmla="*/ 475568 h 6858000"/>
              <a:gd name="connsiteX515" fmla="*/ 4384151 w 6940817"/>
              <a:gd name="connsiteY515" fmla="*/ 471230 h 6858000"/>
              <a:gd name="connsiteX516" fmla="*/ 4412152 w 6940817"/>
              <a:gd name="connsiteY516" fmla="*/ 475963 h 6858000"/>
              <a:gd name="connsiteX517" fmla="*/ 4446461 w 6940817"/>
              <a:gd name="connsiteY517" fmla="*/ 459399 h 6858000"/>
              <a:gd name="connsiteX518" fmla="*/ 4478405 w 6940817"/>
              <a:gd name="connsiteY518" fmla="*/ 486611 h 6858000"/>
              <a:gd name="connsiteX519" fmla="*/ 4514686 w 6940817"/>
              <a:gd name="connsiteY519" fmla="*/ 457822 h 6858000"/>
              <a:gd name="connsiteX520" fmla="*/ 4525334 w 6940817"/>
              <a:gd name="connsiteY520" fmla="*/ 467287 h 6858000"/>
              <a:gd name="connsiteX521" fmla="*/ 4519813 w 6940817"/>
              <a:gd name="connsiteY521" fmla="*/ 505540 h 6858000"/>
              <a:gd name="connsiteX522" fmla="*/ 4598292 w 6940817"/>
              <a:gd name="connsiteY522" fmla="*/ 504357 h 6858000"/>
              <a:gd name="connsiteX523" fmla="*/ 4624714 w 6940817"/>
              <a:gd name="connsiteY523" fmla="*/ 489765 h 6858000"/>
              <a:gd name="connsiteX524" fmla="*/ 4624714 w 6940817"/>
              <a:gd name="connsiteY524" fmla="*/ 531174 h 6858000"/>
              <a:gd name="connsiteX525" fmla="*/ 4665333 w 6940817"/>
              <a:gd name="connsiteY525" fmla="*/ 465315 h 6858000"/>
              <a:gd name="connsiteX526" fmla="*/ 4675587 w 6940817"/>
              <a:gd name="connsiteY526" fmla="*/ 500808 h 6858000"/>
              <a:gd name="connsiteX527" fmla="*/ 4693333 w 6940817"/>
              <a:gd name="connsiteY527" fmla="*/ 478723 h 6858000"/>
              <a:gd name="connsiteX528" fmla="*/ 4713052 w 6940817"/>
              <a:gd name="connsiteY528" fmla="*/ 510667 h 6858000"/>
              <a:gd name="connsiteX529" fmla="*/ 4693333 w 6940817"/>
              <a:gd name="connsiteY529" fmla="*/ 522892 h 6858000"/>
              <a:gd name="connsiteX530" fmla="*/ 4700432 w 6940817"/>
              <a:gd name="connsiteY530" fmla="*/ 527230 h 6858000"/>
              <a:gd name="connsiteX531" fmla="*/ 4854629 w 6940817"/>
              <a:gd name="connsiteY531" fmla="*/ 557596 h 6858000"/>
              <a:gd name="connsiteX532" fmla="*/ 5008825 w 6940817"/>
              <a:gd name="connsiteY532" fmla="*/ 591117 h 6858000"/>
              <a:gd name="connsiteX533" fmla="*/ 5046290 w 6940817"/>
              <a:gd name="connsiteY533" fmla="*/ 572976 h 6858000"/>
              <a:gd name="connsiteX534" fmla="*/ 4985557 w 6940817"/>
              <a:gd name="connsiteY534" fmla="*/ 563906 h 6858000"/>
              <a:gd name="connsiteX535" fmla="*/ 4939023 w 6940817"/>
              <a:gd name="connsiteY535" fmla="*/ 521315 h 6858000"/>
              <a:gd name="connsiteX536" fmla="*/ 4901952 w 6940817"/>
              <a:gd name="connsiteY536" fmla="*/ 498442 h 6858000"/>
              <a:gd name="connsiteX537" fmla="*/ 4902347 w 6940817"/>
              <a:gd name="connsiteY537" fmla="*/ 490554 h 6858000"/>
              <a:gd name="connsiteX538" fmla="*/ 4958347 w 6940817"/>
              <a:gd name="connsiteY538" fmla="*/ 486611 h 6858000"/>
              <a:gd name="connsiteX539" fmla="*/ 5058515 w 6940817"/>
              <a:gd name="connsiteY539" fmla="*/ 496470 h 6858000"/>
              <a:gd name="connsiteX540" fmla="*/ 5066797 w 6940817"/>
              <a:gd name="connsiteY540" fmla="*/ 547737 h 6858000"/>
              <a:gd name="connsiteX541" fmla="*/ 5108994 w 6940817"/>
              <a:gd name="connsiteY541" fmla="*/ 525258 h 6858000"/>
              <a:gd name="connsiteX542" fmla="*/ 5166177 w 6940817"/>
              <a:gd name="connsiteY542" fmla="*/ 522892 h 6858000"/>
              <a:gd name="connsiteX543" fmla="*/ 5196937 w 6940817"/>
              <a:gd name="connsiteY543" fmla="*/ 523681 h 6858000"/>
              <a:gd name="connsiteX544" fmla="*/ 5236374 w 6940817"/>
              <a:gd name="connsiteY544" fmla="*/ 568638 h 6858000"/>
              <a:gd name="connsiteX545" fmla="*/ 5258064 w 6940817"/>
              <a:gd name="connsiteY545" fmla="*/ 619117 h 6858000"/>
              <a:gd name="connsiteX546" fmla="*/ 5320373 w 6940817"/>
              <a:gd name="connsiteY546" fmla="*/ 625033 h 6858000"/>
              <a:gd name="connsiteX547" fmla="*/ 5252937 w 6940817"/>
              <a:gd name="connsiteY547" fmla="*/ 550103 h 6858000"/>
              <a:gd name="connsiteX548" fmla="*/ 5294739 w 6940817"/>
              <a:gd name="connsiteY548" fmla="*/ 533540 h 6858000"/>
              <a:gd name="connsiteX549" fmla="*/ 5347190 w 6940817"/>
              <a:gd name="connsiteY549" fmla="*/ 566667 h 6858000"/>
              <a:gd name="connsiteX550" fmla="*/ 5501781 w 6940817"/>
              <a:gd name="connsiteY550" fmla="*/ 662103 h 6858000"/>
              <a:gd name="connsiteX551" fmla="*/ 5558569 w 6940817"/>
              <a:gd name="connsiteY551" fmla="*/ 638441 h 6858000"/>
              <a:gd name="connsiteX552" fmla="*/ 5483640 w 6940817"/>
              <a:gd name="connsiteY552" fmla="*/ 615568 h 6858000"/>
              <a:gd name="connsiteX553" fmla="*/ 5403190 w 6940817"/>
              <a:gd name="connsiteY553" fmla="*/ 587962 h 6858000"/>
              <a:gd name="connsiteX554" fmla="*/ 5406345 w 6940817"/>
              <a:gd name="connsiteY554" fmla="*/ 575737 h 6858000"/>
              <a:gd name="connsiteX555" fmla="*/ 5513612 w 6940817"/>
              <a:gd name="connsiteY555" fmla="*/ 593878 h 6858000"/>
              <a:gd name="connsiteX556" fmla="*/ 5740766 w 6940817"/>
              <a:gd name="connsiteY556" fmla="*/ 638047 h 6858000"/>
              <a:gd name="connsiteX557" fmla="*/ 5744709 w 6940817"/>
              <a:gd name="connsiteY557" fmla="*/ 638441 h 6858000"/>
              <a:gd name="connsiteX558" fmla="*/ 5866962 w 6940817"/>
              <a:gd name="connsiteY558" fmla="*/ 668807 h 6858000"/>
              <a:gd name="connsiteX559" fmla="*/ 5960033 w 6940817"/>
              <a:gd name="connsiteY559" fmla="*/ 696018 h 6858000"/>
              <a:gd name="connsiteX560" fmla="*/ 6067300 w 6940817"/>
              <a:gd name="connsiteY560" fmla="*/ 844694 h 6858000"/>
              <a:gd name="connsiteX561" fmla="*/ 5894173 w 6940817"/>
              <a:gd name="connsiteY561" fmla="*/ 782778 h 6858000"/>
              <a:gd name="connsiteX562" fmla="*/ 5899300 w 6940817"/>
              <a:gd name="connsiteY562" fmla="*/ 836018 h 6858000"/>
              <a:gd name="connsiteX563" fmla="*/ 5835019 w 6940817"/>
              <a:gd name="connsiteY563" fmla="*/ 851792 h 6858000"/>
              <a:gd name="connsiteX564" fmla="*/ 5785723 w 6940817"/>
              <a:gd name="connsiteY564" fmla="*/ 861257 h 6858000"/>
              <a:gd name="connsiteX565" fmla="*/ 5642569 w 6940817"/>
              <a:gd name="connsiteY565" fmla="*/ 830102 h 6858000"/>
              <a:gd name="connsiteX566" fmla="*/ 5603133 w 6940817"/>
              <a:gd name="connsiteY566" fmla="*/ 861651 h 6858000"/>
              <a:gd name="connsiteX567" fmla="*/ 5536091 w 6940817"/>
              <a:gd name="connsiteY567" fmla="*/ 852187 h 6858000"/>
              <a:gd name="connsiteX568" fmla="*/ 5533724 w 6940817"/>
              <a:gd name="connsiteY568" fmla="*/ 863623 h 6858000"/>
              <a:gd name="connsiteX569" fmla="*/ 5659132 w 6940817"/>
              <a:gd name="connsiteY569" fmla="*/ 892017 h 6858000"/>
              <a:gd name="connsiteX570" fmla="*/ 5840540 w 6940817"/>
              <a:gd name="connsiteY570" fmla="*/ 944862 h 6858000"/>
              <a:gd name="connsiteX571" fmla="*/ 5928878 w 6940817"/>
              <a:gd name="connsiteY571" fmla="*/ 961031 h 6858000"/>
              <a:gd name="connsiteX572" fmla="*/ 6157215 w 6940817"/>
              <a:gd name="connsiteY572" fmla="*/ 1075003 h 6858000"/>
              <a:gd name="connsiteX573" fmla="*/ 6182060 w 6940817"/>
              <a:gd name="connsiteY573" fmla="*/ 1121538 h 6858000"/>
              <a:gd name="connsiteX574" fmla="*/ 6207693 w 6940817"/>
              <a:gd name="connsiteY574" fmla="*/ 1175566 h 6858000"/>
              <a:gd name="connsiteX575" fmla="*/ 6199412 w 6940817"/>
              <a:gd name="connsiteY575" fmla="*/ 1242607 h 6858000"/>
              <a:gd name="connsiteX576" fmla="*/ 6228201 w 6940817"/>
              <a:gd name="connsiteY576" fmla="*/ 1307283 h 6858000"/>
              <a:gd name="connsiteX577" fmla="*/ 6250285 w 6940817"/>
              <a:gd name="connsiteY577" fmla="*/ 1408635 h 6858000"/>
              <a:gd name="connsiteX578" fmla="*/ 6306285 w 6940817"/>
              <a:gd name="connsiteY578" fmla="*/ 1437818 h 6858000"/>
              <a:gd name="connsiteX579" fmla="*/ 6367411 w 6940817"/>
              <a:gd name="connsiteY579" fmla="*/ 1454776 h 6858000"/>
              <a:gd name="connsiteX580" fmla="*/ 6380820 w 6940817"/>
              <a:gd name="connsiteY580" fmla="*/ 1460297 h 6858000"/>
              <a:gd name="connsiteX581" fmla="*/ 6464030 w 6940817"/>
              <a:gd name="connsiteY581" fmla="*/ 1579789 h 6858000"/>
              <a:gd name="connsiteX582" fmla="*/ 6467185 w 6940817"/>
              <a:gd name="connsiteY582" fmla="*/ 1590437 h 6858000"/>
              <a:gd name="connsiteX583" fmla="*/ 6460087 w 6940817"/>
              <a:gd name="connsiteY583" fmla="*/ 1682324 h 6858000"/>
              <a:gd name="connsiteX584" fmla="*/ 6437608 w 6940817"/>
              <a:gd name="connsiteY584" fmla="*/ 1708352 h 6858000"/>
              <a:gd name="connsiteX585" fmla="*/ 6451411 w 6940817"/>
              <a:gd name="connsiteY585" fmla="*/ 1753704 h 6858000"/>
              <a:gd name="connsiteX586" fmla="*/ 6618622 w 6940817"/>
              <a:gd name="connsiteY586" fmla="*/ 1881873 h 6858000"/>
              <a:gd name="connsiteX587" fmla="*/ 6681720 w 6940817"/>
              <a:gd name="connsiteY587" fmla="*/ 1969816 h 6858000"/>
              <a:gd name="connsiteX588" fmla="*/ 6716029 w 6940817"/>
              <a:gd name="connsiteY588" fmla="*/ 1973365 h 6858000"/>
              <a:gd name="connsiteX589" fmla="*/ 6694734 w 6940817"/>
              <a:gd name="connsiteY589" fmla="*/ 2002548 h 6858000"/>
              <a:gd name="connsiteX590" fmla="*/ 6617438 w 6940817"/>
              <a:gd name="connsiteY590" fmla="*/ 2004126 h 6858000"/>
              <a:gd name="connsiteX591" fmla="*/ 6575241 w 6940817"/>
              <a:gd name="connsiteY591" fmla="*/ 1988351 h 6858000"/>
              <a:gd name="connsiteX592" fmla="*/ 6461270 w 6940817"/>
              <a:gd name="connsiteY592" fmla="*/ 1989928 h 6858000"/>
              <a:gd name="connsiteX593" fmla="*/ 6428538 w 6940817"/>
              <a:gd name="connsiteY593" fmla="*/ 1995055 h 6858000"/>
              <a:gd name="connsiteX594" fmla="*/ 6406453 w 6940817"/>
              <a:gd name="connsiteY594" fmla="*/ 2063674 h 6858000"/>
              <a:gd name="connsiteX595" fmla="*/ 6345327 w 6940817"/>
              <a:gd name="connsiteY595" fmla="*/ 2050660 h 6858000"/>
              <a:gd name="connsiteX596" fmla="*/ 6359129 w 6940817"/>
              <a:gd name="connsiteY596" fmla="*/ 2095224 h 6858000"/>
              <a:gd name="connsiteX597" fmla="*/ 6398960 w 6940817"/>
              <a:gd name="connsiteY597" fmla="*/ 2168181 h 6858000"/>
              <a:gd name="connsiteX598" fmla="*/ 6458904 w 6940817"/>
              <a:gd name="connsiteY598" fmla="*/ 2209984 h 6858000"/>
              <a:gd name="connsiteX599" fmla="*/ 6608762 w 6940817"/>
              <a:gd name="connsiteY599" fmla="*/ 2244688 h 6858000"/>
              <a:gd name="connsiteX600" fmla="*/ 6640312 w 6940817"/>
              <a:gd name="connsiteY600" fmla="*/ 2305026 h 6858000"/>
              <a:gd name="connsiteX601" fmla="*/ 6670283 w 6940817"/>
              <a:gd name="connsiteY601" fmla="*/ 2319223 h 6858000"/>
              <a:gd name="connsiteX602" fmla="*/ 6680142 w 6940817"/>
              <a:gd name="connsiteY602" fmla="*/ 2284913 h 6858000"/>
              <a:gd name="connsiteX603" fmla="*/ 6660818 w 6940817"/>
              <a:gd name="connsiteY603" fmla="*/ 2258096 h 6858000"/>
              <a:gd name="connsiteX604" fmla="*/ 6725100 w 6940817"/>
              <a:gd name="connsiteY604" fmla="*/ 2258096 h 6858000"/>
              <a:gd name="connsiteX605" fmla="*/ 6721156 w 6940817"/>
              <a:gd name="connsiteY605" fmla="*/ 2308575 h 6858000"/>
              <a:gd name="connsiteX606" fmla="*/ 6700649 w 6940817"/>
              <a:gd name="connsiteY606" fmla="*/ 2355899 h 6858000"/>
              <a:gd name="connsiteX607" fmla="*/ 6642678 w 6940817"/>
              <a:gd name="connsiteY607" fmla="*/ 2396124 h 6858000"/>
              <a:gd name="connsiteX608" fmla="*/ 6595354 w 6940817"/>
              <a:gd name="connsiteY608" fmla="*/ 2360631 h 6858000"/>
              <a:gd name="connsiteX609" fmla="*/ 6574452 w 6940817"/>
              <a:gd name="connsiteY609" fmla="*/ 2333814 h 6858000"/>
              <a:gd name="connsiteX610" fmla="*/ 6476650 w 6940817"/>
              <a:gd name="connsiteY610" fmla="*/ 2304237 h 6858000"/>
              <a:gd name="connsiteX611" fmla="*/ 6485720 w 6940817"/>
              <a:gd name="connsiteY611" fmla="*/ 2332631 h 6858000"/>
              <a:gd name="connsiteX612" fmla="*/ 6483354 w 6940817"/>
              <a:gd name="connsiteY612" fmla="*/ 2431222 h 6858000"/>
              <a:gd name="connsiteX613" fmla="*/ 6472312 w 6940817"/>
              <a:gd name="connsiteY613" fmla="*/ 2479335 h 6858000"/>
              <a:gd name="connsiteX614" fmla="*/ 6554340 w 6940817"/>
              <a:gd name="connsiteY614" fmla="*/ 2516800 h 6858000"/>
              <a:gd name="connsiteX615" fmla="*/ 6560650 w 6940817"/>
              <a:gd name="connsiteY615" fmla="*/ 2516405 h 6858000"/>
              <a:gd name="connsiteX616" fmla="*/ 6617833 w 6940817"/>
              <a:gd name="connsiteY616" fmla="*/ 2564912 h 6858000"/>
              <a:gd name="connsiteX617" fmla="*/ 6535410 w 6940817"/>
              <a:gd name="connsiteY617" fmla="*/ 2551898 h 6858000"/>
              <a:gd name="connsiteX618" fmla="*/ 6520819 w 6940817"/>
              <a:gd name="connsiteY618" fmla="*/ 2540067 h 6858000"/>
              <a:gd name="connsiteX619" fmla="*/ 6332707 w 6940817"/>
              <a:gd name="connsiteY619" fmla="*/ 2507335 h 6858000"/>
              <a:gd name="connsiteX620" fmla="*/ 6319693 w 6940817"/>
              <a:gd name="connsiteY620" fmla="*/ 2521137 h 6858000"/>
              <a:gd name="connsiteX621" fmla="*/ 6333496 w 6940817"/>
              <a:gd name="connsiteY621" fmla="*/ 2530208 h 6858000"/>
              <a:gd name="connsiteX622" fmla="*/ 6432875 w 6940817"/>
              <a:gd name="connsiteY622" fmla="*/ 2538884 h 6858000"/>
              <a:gd name="connsiteX623" fmla="*/ 6436819 w 6940817"/>
              <a:gd name="connsiteY623" fmla="*/ 2550715 h 6858000"/>
              <a:gd name="connsiteX624" fmla="*/ 6335073 w 6940817"/>
              <a:gd name="connsiteY624" fmla="*/ 2595278 h 6858000"/>
              <a:gd name="connsiteX625" fmla="*/ 6413157 w 6940817"/>
              <a:gd name="connsiteY625" fmla="*/ 2659954 h 6858000"/>
              <a:gd name="connsiteX626" fmla="*/ 6429721 w 6940817"/>
              <a:gd name="connsiteY626" fmla="*/ 2667447 h 6858000"/>
              <a:gd name="connsiteX627" fmla="*/ 6474284 w 6940817"/>
              <a:gd name="connsiteY627" fmla="*/ 2665869 h 6858000"/>
              <a:gd name="connsiteX628" fmla="*/ 6494397 w 6940817"/>
              <a:gd name="connsiteY628" fmla="*/ 2643785 h 6858000"/>
              <a:gd name="connsiteX629" fmla="*/ 6525946 w 6940817"/>
              <a:gd name="connsiteY629" fmla="*/ 2779446 h 6858000"/>
              <a:gd name="connsiteX630" fmla="*/ 6557495 w 6940817"/>
              <a:gd name="connsiteY630" fmla="*/ 2785362 h 6858000"/>
              <a:gd name="connsiteX631" fmla="*/ 6572875 w 6940817"/>
              <a:gd name="connsiteY631" fmla="*/ 2807446 h 6858000"/>
              <a:gd name="connsiteX632" fmla="*/ 6558678 w 6940817"/>
              <a:gd name="connsiteY632" fmla="*/ 2829925 h 6858000"/>
              <a:gd name="connsiteX633" fmla="*/ 6479805 w 6940817"/>
              <a:gd name="connsiteY633" fmla="*/ 2835841 h 6858000"/>
              <a:gd name="connsiteX634" fmla="*/ 6379242 w 6940817"/>
              <a:gd name="connsiteY634" fmla="*/ 2876066 h 6858000"/>
              <a:gd name="connsiteX635" fmla="*/ 6378059 w 6940817"/>
              <a:gd name="connsiteY635" fmla="*/ 2882770 h 6858000"/>
              <a:gd name="connsiteX636" fmla="*/ 6434059 w 6940817"/>
              <a:gd name="connsiteY636" fmla="*/ 2878826 h 6858000"/>
              <a:gd name="connsiteX637" fmla="*/ 6434059 w 6940817"/>
              <a:gd name="connsiteY637" fmla="*/ 2950995 h 6858000"/>
              <a:gd name="connsiteX638" fmla="*/ 6367411 w 6940817"/>
              <a:gd name="connsiteY638" fmla="*/ 2935615 h 6858000"/>
              <a:gd name="connsiteX639" fmla="*/ 6327580 w 6940817"/>
              <a:gd name="connsiteY639" fmla="*/ 2948234 h 6858000"/>
              <a:gd name="connsiteX640" fmla="*/ 6355186 w 6940817"/>
              <a:gd name="connsiteY640" fmla="*/ 2975840 h 6858000"/>
              <a:gd name="connsiteX641" fmla="*/ 6438791 w 6940817"/>
              <a:gd name="connsiteY641" fmla="*/ 2998713 h 6858000"/>
              <a:gd name="connsiteX642" fmla="*/ 6469552 w 6940817"/>
              <a:gd name="connsiteY642" fmla="*/ 3023952 h 6858000"/>
              <a:gd name="connsiteX643" fmla="*/ 6451411 w 6940817"/>
              <a:gd name="connsiteY643" fmla="*/ 3072459 h 6858000"/>
              <a:gd name="connsiteX644" fmla="*/ 6438791 w 6940817"/>
              <a:gd name="connsiteY644" fmla="*/ 3087051 h 6858000"/>
              <a:gd name="connsiteX645" fmla="*/ 6491242 w 6940817"/>
              <a:gd name="connsiteY645" fmla="*/ 3114656 h 6858000"/>
              <a:gd name="connsiteX646" fmla="*/ 6508199 w 6940817"/>
              <a:gd name="connsiteY646" fmla="*/ 3119389 h 6858000"/>
              <a:gd name="connsiteX647" fmla="*/ 6609157 w 6940817"/>
              <a:gd name="connsiteY647" fmla="*/ 3120572 h 6858000"/>
              <a:gd name="connsiteX648" fmla="*/ 6586283 w 6940817"/>
              <a:gd name="connsiteY648" fmla="*/ 3193529 h 6858000"/>
              <a:gd name="connsiteX649" fmla="*/ 6680142 w 6940817"/>
              <a:gd name="connsiteY649" fmla="*/ 3264515 h 6858000"/>
              <a:gd name="connsiteX650" fmla="*/ 6575636 w 6940817"/>
              <a:gd name="connsiteY650" fmla="*/ 3260177 h 6858000"/>
              <a:gd name="connsiteX651" fmla="*/ 6471918 w 6940817"/>
              <a:gd name="connsiteY651" fmla="*/ 3199445 h 6858000"/>
              <a:gd name="connsiteX652" fmla="*/ 6353214 w 6940817"/>
              <a:gd name="connsiteY652" fmla="*/ 3138713 h 6858000"/>
              <a:gd name="connsiteX653" fmla="*/ 6299975 w 6940817"/>
              <a:gd name="connsiteY653" fmla="*/ 3138318 h 6858000"/>
              <a:gd name="connsiteX654" fmla="*/ 6263299 w 6940817"/>
              <a:gd name="connsiteY654" fmla="*/ 3115839 h 6858000"/>
              <a:gd name="connsiteX655" fmla="*/ 6262904 w 6940817"/>
              <a:gd name="connsiteY655" fmla="*/ 3128065 h 6858000"/>
              <a:gd name="connsiteX656" fmla="*/ 6176144 w 6940817"/>
              <a:gd name="connsiteY656" fmla="*/ 3133586 h 6858000"/>
              <a:gd name="connsiteX657" fmla="*/ 6160370 w 6940817"/>
              <a:gd name="connsiteY657" fmla="*/ 3168684 h 6858000"/>
              <a:gd name="connsiteX658" fmla="*/ 6232539 w 6940817"/>
              <a:gd name="connsiteY658" fmla="*/ 3161586 h 6858000"/>
              <a:gd name="connsiteX659" fmla="*/ 6258566 w 6940817"/>
              <a:gd name="connsiteY659" fmla="*/ 3159220 h 6858000"/>
              <a:gd name="connsiteX660" fmla="*/ 6256989 w 6940817"/>
              <a:gd name="connsiteY660" fmla="*/ 3185642 h 6858000"/>
              <a:gd name="connsiteX661" fmla="*/ 6218736 w 6940817"/>
              <a:gd name="connsiteY661" fmla="*/ 3206543 h 6858000"/>
              <a:gd name="connsiteX662" fmla="*/ 6107919 w 6940817"/>
              <a:gd name="connsiteY662" fmla="*/ 3180515 h 6858000"/>
              <a:gd name="connsiteX663" fmla="*/ 6042849 w 6940817"/>
              <a:gd name="connsiteY663" fmla="*/ 3165529 h 6858000"/>
              <a:gd name="connsiteX664" fmla="*/ 6065328 w 6940817"/>
              <a:gd name="connsiteY664" fmla="*/ 3175783 h 6858000"/>
              <a:gd name="connsiteX665" fmla="*/ 6062567 w 6940817"/>
              <a:gd name="connsiteY665" fmla="*/ 3186431 h 6858000"/>
              <a:gd name="connsiteX666" fmla="*/ 6012877 w 6940817"/>
              <a:gd name="connsiteY666" fmla="*/ 3173417 h 6858000"/>
              <a:gd name="connsiteX667" fmla="*/ 5865779 w 6940817"/>
              <a:gd name="connsiteY667" fmla="*/ 3132797 h 6858000"/>
              <a:gd name="connsiteX668" fmla="*/ 5698963 w 6940817"/>
              <a:gd name="connsiteY668" fmla="*/ 3138318 h 6858000"/>
              <a:gd name="connsiteX669" fmla="*/ 5663864 w 6940817"/>
              <a:gd name="connsiteY669" fmla="*/ 3131219 h 6858000"/>
              <a:gd name="connsiteX670" fmla="*/ 5687526 w 6940817"/>
              <a:gd name="connsiteY670" fmla="*/ 3152910 h 6858000"/>
              <a:gd name="connsiteX671" fmla="*/ 5851188 w 6940817"/>
              <a:gd name="connsiteY671" fmla="*/ 3199839 h 6858000"/>
              <a:gd name="connsiteX672" fmla="*/ 5945835 w 6940817"/>
              <a:gd name="connsiteY672" fmla="*/ 3220346 h 6858000"/>
              <a:gd name="connsiteX673" fmla="*/ 5950568 w 6940817"/>
              <a:gd name="connsiteY673" fmla="*/ 3202600 h 6858000"/>
              <a:gd name="connsiteX674" fmla="*/ 5851582 w 6940817"/>
              <a:gd name="connsiteY674" fmla="*/ 3169867 h 6858000"/>
              <a:gd name="connsiteX675" fmla="*/ 5852765 w 6940817"/>
              <a:gd name="connsiteY675" fmla="*/ 3161191 h 6858000"/>
              <a:gd name="connsiteX676" fmla="*/ 5911131 w 6940817"/>
              <a:gd name="connsiteY676" fmla="*/ 3168290 h 6858000"/>
              <a:gd name="connsiteX677" fmla="*/ 5926117 w 6940817"/>
              <a:gd name="connsiteY677" fmla="*/ 3170656 h 6858000"/>
              <a:gd name="connsiteX678" fmla="*/ 6188764 w 6940817"/>
              <a:gd name="connsiteY678" fmla="*/ 3240064 h 6858000"/>
              <a:gd name="connsiteX679" fmla="*/ 6119750 w 6940817"/>
              <a:gd name="connsiteY679" fmla="*/ 3252684 h 6858000"/>
              <a:gd name="connsiteX680" fmla="*/ 6229383 w 6940817"/>
              <a:gd name="connsiteY680" fmla="*/ 3349303 h 6858000"/>
              <a:gd name="connsiteX681" fmla="*/ 6241609 w 6940817"/>
              <a:gd name="connsiteY681" fmla="*/ 3335500 h 6858000"/>
              <a:gd name="connsiteX682" fmla="*/ 6222679 w 6940817"/>
              <a:gd name="connsiteY682" fmla="*/ 3311444 h 6858000"/>
              <a:gd name="connsiteX683" fmla="*/ 6286961 w 6940817"/>
              <a:gd name="connsiteY683" fmla="*/ 3341810 h 6858000"/>
              <a:gd name="connsiteX684" fmla="*/ 6316933 w 6940817"/>
              <a:gd name="connsiteY684" fmla="*/ 3329585 h 6858000"/>
              <a:gd name="connsiteX685" fmla="*/ 6414735 w 6940817"/>
              <a:gd name="connsiteY685" fmla="*/ 3345359 h 6858000"/>
              <a:gd name="connsiteX686" fmla="*/ 6421439 w 6940817"/>
              <a:gd name="connsiteY686" fmla="*/ 3397810 h 6858000"/>
              <a:gd name="connsiteX687" fmla="*/ 6455355 w 6940817"/>
              <a:gd name="connsiteY687" fmla="*/ 3367838 h 6858000"/>
              <a:gd name="connsiteX688" fmla="*/ 6596142 w 6940817"/>
              <a:gd name="connsiteY688" fmla="*/ 3402937 h 6858000"/>
              <a:gd name="connsiteX689" fmla="*/ 6539354 w 6940817"/>
              <a:gd name="connsiteY689" fmla="*/ 3421077 h 6858000"/>
              <a:gd name="connsiteX690" fmla="*/ 6382003 w 6940817"/>
              <a:gd name="connsiteY690" fmla="*/ 3416740 h 6858000"/>
              <a:gd name="connsiteX691" fmla="*/ 6284594 w 6940817"/>
              <a:gd name="connsiteY691" fmla="*/ 3390711 h 6858000"/>
              <a:gd name="connsiteX692" fmla="*/ 6249102 w 6940817"/>
              <a:gd name="connsiteY692" fmla="*/ 3391500 h 6858000"/>
              <a:gd name="connsiteX693" fmla="*/ 6116595 w 6940817"/>
              <a:gd name="connsiteY693" fmla="*/ 3386768 h 6858000"/>
              <a:gd name="connsiteX694" fmla="*/ 6010117 w 6940817"/>
              <a:gd name="connsiteY694" fmla="*/ 3360740 h 6858000"/>
              <a:gd name="connsiteX695" fmla="*/ 5797160 w 6940817"/>
              <a:gd name="connsiteY695" fmla="*/ 3352458 h 6858000"/>
              <a:gd name="connsiteX696" fmla="*/ 5694625 w 6940817"/>
              <a:gd name="connsiteY696" fmla="*/ 3344571 h 6858000"/>
              <a:gd name="connsiteX697" fmla="*/ 5672147 w 6940817"/>
              <a:gd name="connsiteY697" fmla="*/ 3324458 h 6858000"/>
              <a:gd name="connsiteX698" fmla="*/ 5848822 w 6940817"/>
              <a:gd name="connsiteY698" fmla="*/ 3332345 h 6858000"/>
              <a:gd name="connsiteX699" fmla="*/ 5850005 w 6940817"/>
              <a:gd name="connsiteY699" fmla="*/ 3318937 h 6858000"/>
              <a:gd name="connsiteX700" fmla="*/ 5601161 w 6940817"/>
              <a:gd name="connsiteY700" fmla="*/ 3305134 h 6858000"/>
              <a:gd name="connsiteX701" fmla="*/ 5598006 w 6940817"/>
              <a:gd name="connsiteY701" fmla="*/ 3311838 h 6858000"/>
              <a:gd name="connsiteX702" fmla="*/ 5725386 w 6940817"/>
              <a:gd name="connsiteY702" fmla="*/ 3369416 h 6858000"/>
              <a:gd name="connsiteX703" fmla="*/ 5581443 w 6940817"/>
              <a:gd name="connsiteY703" fmla="*/ 3345754 h 6858000"/>
              <a:gd name="connsiteX704" fmla="*/ 5515583 w 6940817"/>
              <a:gd name="connsiteY704" fmla="*/ 3333923 h 6858000"/>
              <a:gd name="connsiteX705" fmla="*/ 5508485 w 6940817"/>
              <a:gd name="connsiteY705" fmla="*/ 3352852 h 6858000"/>
              <a:gd name="connsiteX706" fmla="*/ 5550682 w 6940817"/>
              <a:gd name="connsiteY706" fmla="*/ 3377303 h 6858000"/>
              <a:gd name="connsiteX707" fmla="*/ 5579076 w 6940817"/>
              <a:gd name="connsiteY707" fmla="*/ 3427387 h 6858000"/>
              <a:gd name="connsiteX708" fmla="*/ 5945835 w 6940817"/>
              <a:gd name="connsiteY708" fmla="*/ 3535838 h 6858000"/>
              <a:gd name="connsiteX709" fmla="*/ 5941497 w 6940817"/>
              <a:gd name="connsiteY709" fmla="*/ 3555950 h 6858000"/>
              <a:gd name="connsiteX710" fmla="*/ 5567245 w 6940817"/>
              <a:gd name="connsiteY710" fmla="*/ 3487725 h 6858000"/>
              <a:gd name="connsiteX711" fmla="*/ 5570795 w 6940817"/>
              <a:gd name="connsiteY711" fmla="*/ 3499950 h 6858000"/>
              <a:gd name="connsiteX712" fmla="*/ 5633893 w 6940817"/>
              <a:gd name="connsiteY712" fmla="*/ 3575668 h 6858000"/>
              <a:gd name="connsiteX713" fmla="*/ 5685555 w 6940817"/>
              <a:gd name="connsiteY713" fmla="*/ 3617865 h 6858000"/>
              <a:gd name="connsiteX714" fmla="*/ 5821610 w 6940817"/>
              <a:gd name="connsiteY714" fmla="*/ 3660851 h 6858000"/>
              <a:gd name="connsiteX715" fmla="*/ 6100426 w 6940817"/>
              <a:gd name="connsiteY715" fmla="*/ 3722372 h 6858000"/>
              <a:gd name="connsiteX716" fmla="*/ 6333496 w 6940817"/>
              <a:gd name="connsiteY716" fmla="*/ 3769696 h 6858000"/>
              <a:gd name="connsiteX717" fmla="*/ 6259355 w 6940817"/>
              <a:gd name="connsiteY717" fmla="*/ 3811498 h 6858000"/>
              <a:gd name="connsiteX718" fmla="*/ 6070455 w 6940817"/>
              <a:gd name="connsiteY718" fmla="*/ 3748400 h 6858000"/>
              <a:gd name="connsiteX719" fmla="*/ 5710794 w 6940817"/>
              <a:gd name="connsiteY719" fmla="*/ 3655724 h 6858000"/>
              <a:gd name="connsiteX720" fmla="*/ 5661104 w 6940817"/>
              <a:gd name="connsiteY720" fmla="*/ 3658091 h 6858000"/>
              <a:gd name="connsiteX721" fmla="*/ 5812146 w 6940817"/>
              <a:gd name="connsiteY721" fmla="*/ 3755893 h 6858000"/>
              <a:gd name="connsiteX722" fmla="*/ 5747470 w 6940817"/>
              <a:gd name="connsiteY722" fmla="*/ 3755893 h 6858000"/>
              <a:gd name="connsiteX723" fmla="*/ 5744709 w 6940817"/>
              <a:gd name="connsiteY723" fmla="*/ 3770090 h 6858000"/>
              <a:gd name="connsiteX724" fmla="*/ 5915075 w 6940817"/>
              <a:gd name="connsiteY724" fmla="*/ 3822541 h 6858000"/>
              <a:gd name="connsiteX725" fmla="*/ 6182060 w 6940817"/>
              <a:gd name="connsiteY725" fmla="*/ 3904963 h 6858000"/>
              <a:gd name="connsiteX726" fmla="*/ 6208088 w 6940817"/>
              <a:gd name="connsiteY726" fmla="*/ 3908512 h 6858000"/>
              <a:gd name="connsiteX727" fmla="*/ 6261722 w 6940817"/>
              <a:gd name="connsiteY727" fmla="*/ 3955047 h 6858000"/>
              <a:gd name="connsiteX728" fmla="*/ 6315355 w 6940817"/>
              <a:gd name="connsiteY728" fmla="*/ 4000793 h 6858000"/>
              <a:gd name="connsiteX729" fmla="*/ 6496369 w 6940817"/>
              <a:gd name="connsiteY729" fmla="*/ 4063892 h 6858000"/>
              <a:gd name="connsiteX730" fmla="*/ 6595354 w 6940817"/>
              <a:gd name="connsiteY730" fmla="*/ 4109244 h 6858000"/>
              <a:gd name="connsiteX731" fmla="*/ 6614283 w 6940817"/>
              <a:gd name="connsiteY731" fmla="*/ 4155384 h 6858000"/>
              <a:gd name="connsiteX732" fmla="*/ 6609551 w 6940817"/>
              <a:gd name="connsiteY732" fmla="*/ 4223610 h 6858000"/>
              <a:gd name="connsiteX733" fmla="*/ 6479411 w 6940817"/>
              <a:gd name="connsiteY733" fmla="*/ 4217694 h 6858000"/>
              <a:gd name="connsiteX734" fmla="*/ 6344143 w 6940817"/>
              <a:gd name="connsiteY734" fmla="*/ 4242539 h 6858000"/>
              <a:gd name="connsiteX735" fmla="*/ 6461664 w 6940817"/>
              <a:gd name="connsiteY735" fmla="*/ 4257131 h 6858000"/>
              <a:gd name="connsiteX736" fmla="*/ 6256595 w 6940817"/>
              <a:gd name="connsiteY736" fmla="*/ 4275666 h 6858000"/>
              <a:gd name="connsiteX737" fmla="*/ 6164708 w 6940817"/>
              <a:gd name="connsiteY737" fmla="*/ 4269750 h 6858000"/>
              <a:gd name="connsiteX738" fmla="*/ 6046004 w 6940817"/>
              <a:gd name="connsiteY738" fmla="*/ 4281187 h 6858000"/>
              <a:gd name="connsiteX739" fmla="*/ 6024314 w 6940817"/>
              <a:gd name="connsiteY739" fmla="*/ 4268567 h 6858000"/>
              <a:gd name="connsiteX740" fmla="*/ 5976990 w 6940817"/>
              <a:gd name="connsiteY740" fmla="*/ 4313130 h 6858000"/>
              <a:gd name="connsiteX741" fmla="*/ 6111074 w 6940817"/>
              <a:gd name="connsiteY741" fmla="*/ 4329299 h 6858000"/>
              <a:gd name="connsiteX742" fmla="*/ 6089384 w 6940817"/>
              <a:gd name="connsiteY742" fmla="*/ 4286708 h 6858000"/>
              <a:gd name="connsiteX743" fmla="*/ 6152877 w 6940817"/>
              <a:gd name="connsiteY743" fmla="*/ 4334426 h 6858000"/>
              <a:gd name="connsiteX744" fmla="*/ 6157609 w 6940817"/>
              <a:gd name="connsiteY744" fmla="*/ 4331665 h 6858000"/>
              <a:gd name="connsiteX745" fmla="*/ 6124877 w 6940817"/>
              <a:gd name="connsiteY745" fmla="*/ 4289863 h 6858000"/>
              <a:gd name="connsiteX746" fmla="*/ 6263299 w 6940817"/>
              <a:gd name="connsiteY746" fmla="*/ 4386876 h 6858000"/>
              <a:gd name="connsiteX747" fmla="*/ 6406453 w 6940817"/>
              <a:gd name="connsiteY747" fmla="*/ 4470088 h 6858000"/>
              <a:gd name="connsiteX748" fmla="*/ 6342961 w 6940817"/>
              <a:gd name="connsiteY748" fmla="*/ 4505580 h 6858000"/>
              <a:gd name="connsiteX749" fmla="*/ 6324425 w 6940817"/>
              <a:gd name="connsiteY749" fmla="*/ 4473636 h 6858000"/>
              <a:gd name="connsiteX750" fmla="*/ 6307862 w 6940817"/>
              <a:gd name="connsiteY750" fmla="*/ 4485073 h 6858000"/>
              <a:gd name="connsiteX751" fmla="*/ 6369383 w 6940817"/>
              <a:gd name="connsiteY751" fmla="*/ 4563158 h 6858000"/>
              <a:gd name="connsiteX752" fmla="*/ 6273158 w 6940817"/>
              <a:gd name="connsiteY752" fmla="*/ 4539101 h 6858000"/>
              <a:gd name="connsiteX753" fmla="*/ 6315749 w 6940817"/>
              <a:gd name="connsiteY753" fmla="*/ 4578143 h 6858000"/>
              <a:gd name="connsiteX754" fmla="*/ 6312200 w 6940817"/>
              <a:gd name="connsiteY754" fmla="*/ 4584453 h 6858000"/>
              <a:gd name="connsiteX755" fmla="*/ 6247524 w 6940817"/>
              <a:gd name="connsiteY755" fmla="*/ 4546200 h 6858000"/>
              <a:gd name="connsiteX756" fmla="*/ 6266454 w 6940817"/>
              <a:gd name="connsiteY756" fmla="*/ 4643213 h 6858000"/>
              <a:gd name="connsiteX757" fmla="*/ 6235693 w 6940817"/>
              <a:gd name="connsiteY757" fmla="*/ 4618369 h 6858000"/>
              <a:gd name="connsiteX758" fmla="*/ 6228989 w 6940817"/>
              <a:gd name="connsiteY758" fmla="*/ 4625467 h 6858000"/>
              <a:gd name="connsiteX759" fmla="*/ 6258566 w 6940817"/>
              <a:gd name="connsiteY759" fmla="*/ 4652284 h 6858000"/>
              <a:gd name="connsiteX760" fmla="*/ 6400538 w 6940817"/>
              <a:gd name="connsiteY760" fmla="*/ 4675946 h 6858000"/>
              <a:gd name="connsiteX761" fmla="*/ 6495580 w 6940817"/>
              <a:gd name="connsiteY761" fmla="*/ 4693298 h 6858000"/>
              <a:gd name="connsiteX762" fmla="*/ 6497946 w 6940817"/>
              <a:gd name="connsiteY762" fmla="*/ 4703551 h 6858000"/>
              <a:gd name="connsiteX763" fmla="*/ 6460481 w 6940817"/>
              <a:gd name="connsiteY763" fmla="*/ 4720509 h 6858000"/>
              <a:gd name="connsiteX764" fmla="*/ 6368594 w 6940817"/>
              <a:gd name="connsiteY764" fmla="*/ 4709861 h 6858000"/>
              <a:gd name="connsiteX765" fmla="*/ 6315355 w 6940817"/>
              <a:gd name="connsiteY765" fmla="*/ 4683044 h 6858000"/>
              <a:gd name="connsiteX766" fmla="*/ 6294454 w 6940817"/>
              <a:gd name="connsiteY766" fmla="*/ 4676340 h 6858000"/>
              <a:gd name="connsiteX767" fmla="*/ 6157215 w 6940817"/>
              <a:gd name="connsiteY767" fmla="*/ 4694481 h 6858000"/>
              <a:gd name="connsiteX768" fmla="*/ 6299975 w 6940817"/>
              <a:gd name="connsiteY768" fmla="*/ 4694086 h 6858000"/>
              <a:gd name="connsiteX769" fmla="*/ 6302341 w 6940817"/>
              <a:gd name="connsiteY769" fmla="*/ 4701185 h 6858000"/>
              <a:gd name="connsiteX770" fmla="*/ 6293271 w 6940817"/>
              <a:gd name="connsiteY770" fmla="*/ 4742593 h 6858000"/>
              <a:gd name="connsiteX771" fmla="*/ 6357552 w 6940817"/>
              <a:gd name="connsiteY771" fmla="*/ 4742199 h 6858000"/>
              <a:gd name="connsiteX772" fmla="*/ 6402904 w 6940817"/>
              <a:gd name="connsiteY772" fmla="*/ 4744171 h 6858000"/>
              <a:gd name="connsiteX773" fmla="*/ 6399354 w 6940817"/>
              <a:gd name="connsiteY773" fmla="*/ 4792678 h 6858000"/>
              <a:gd name="connsiteX774" fmla="*/ 6390679 w 6940817"/>
              <a:gd name="connsiteY774" fmla="*/ 4808058 h 6858000"/>
              <a:gd name="connsiteX775" fmla="*/ 6353214 w 6940817"/>
              <a:gd name="connsiteY775" fmla="*/ 4783607 h 6858000"/>
              <a:gd name="connsiteX776" fmla="*/ 6316933 w 6940817"/>
              <a:gd name="connsiteY776" fmla="*/ 4783607 h 6858000"/>
              <a:gd name="connsiteX777" fmla="*/ 6240820 w 6940817"/>
              <a:gd name="connsiteY777" fmla="*/ 4832114 h 6858000"/>
              <a:gd name="connsiteX778" fmla="*/ 6234510 w 6940817"/>
              <a:gd name="connsiteY778" fmla="*/ 4863269 h 6858000"/>
              <a:gd name="connsiteX779" fmla="*/ 6297609 w 6940817"/>
              <a:gd name="connsiteY779" fmla="*/ 4904283 h 6858000"/>
              <a:gd name="connsiteX780" fmla="*/ 6301947 w 6940817"/>
              <a:gd name="connsiteY780" fmla="*/ 4966198 h 6858000"/>
              <a:gd name="connsiteX781" fmla="*/ 6279073 w 6940817"/>
              <a:gd name="connsiteY781" fmla="*/ 5075831 h 6858000"/>
              <a:gd name="connsiteX782" fmla="*/ 6253440 w 6940817"/>
              <a:gd name="connsiteY782" fmla="*/ 5087662 h 6858000"/>
              <a:gd name="connsiteX783" fmla="*/ 6229383 w 6940817"/>
              <a:gd name="connsiteY783" fmla="*/ 5116451 h 6858000"/>
              <a:gd name="connsiteX784" fmla="*/ 5874061 w 6940817"/>
              <a:gd name="connsiteY784" fmla="*/ 5071099 h 6858000"/>
              <a:gd name="connsiteX785" fmla="*/ 5872483 w 6940817"/>
              <a:gd name="connsiteY785" fmla="*/ 5081353 h 6858000"/>
              <a:gd name="connsiteX786" fmla="*/ 5986455 w 6940817"/>
              <a:gd name="connsiteY786" fmla="*/ 5101071 h 6858000"/>
              <a:gd name="connsiteX787" fmla="*/ 6018398 w 6940817"/>
              <a:gd name="connsiteY787" fmla="*/ 5122366 h 6858000"/>
              <a:gd name="connsiteX788" fmla="*/ 6077947 w 6940817"/>
              <a:gd name="connsiteY788" fmla="*/ 5180338 h 6858000"/>
              <a:gd name="connsiteX789" fmla="*/ 6273947 w 6940817"/>
              <a:gd name="connsiteY789" fmla="*/ 5237521 h 6858000"/>
              <a:gd name="connsiteX790" fmla="*/ 6361101 w 6940817"/>
              <a:gd name="connsiteY790" fmla="*/ 5263549 h 6858000"/>
              <a:gd name="connsiteX791" fmla="*/ 6377270 w 6940817"/>
              <a:gd name="connsiteY791" fmla="*/ 5318760 h 6858000"/>
              <a:gd name="connsiteX792" fmla="*/ 6194285 w 6940817"/>
              <a:gd name="connsiteY792" fmla="*/ 5241465 h 6858000"/>
              <a:gd name="connsiteX793" fmla="*/ 6207299 w 6940817"/>
              <a:gd name="connsiteY793" fmla="*/ 5269070 h 6858000"/>
              <a:gd name="connsiteX794" fmla="*/ 6197440 w 6940817"/>
              <a:gd name="connsiteY794" fmla="*/ 5282873 h 6858000"/>
              <a:gd name="connsiteX795" fmla="*/ 6380820 w 6940817"/>
              <a:gd name="connsiteY795" fmla="*/ 5336506 h 6858000"/>
              <a:gd name="connsiteX796" fmla="*/ 6567748 w 6940817"/>
              <a:gd name="connsiteY796" fmla="*/ 5386196 h 6858000"/>
              <a:gd name="connsiteX797" fmla="*/ 6596932 w 6940817"/>
              <a:gd name="connsiteY797" fmla="*/ 5373182 h 6858000"/>
              <a:gd name="connsiteX798" fmla="*/ 6616255 w 6940817"/>
              <a:gd name="connsiteY798" fmla="*/ 5366084 h 6858000"/>
              <a:gd name="connsiteX799" fmla="*/ 6908480 w 6940817"/>
              <a:gd name="connsiteY799" fmla="*/ 5462703 h 6858000"/>
              <a:gd name="connsiteX800" fmla="*/ 6904536 w 6940817"/>
              <a:gd name="connsiteY800" fmla="*/ 5608618 h 6858000"/>
              <a:gd name="connsiteX801" fmla="*/ 6884423 w 6940817"/>
              <a:gd name="connsiteY801" fmla="*/ 5610590 h 6858000"/>
              <a:gd name="connsiteX802" fmla="*/ 6578396 w 6940817"/>
              <a:gd name="connsiteY802" fmla="*/ 5527379 h 6858000"/>
              <a:gd name="connsiteX803" fmla="*/ 6578396 w 6940817"/>
              <a:gd name="connsiteY803" fmla="*/ 5573125 h 6858000"/>
              <a:gd name="connsiteX804" fmla="*/ 6457326 w 6940817"/>
              <a:gd name="connsiteY804" fmla="*/ 5566026 h 6858000"/>
              <a:gd name="connsiteX805" fmla="*/ 6405665 w 6940817"/>
              <a:gd name="connsiteY805" fmla="*/ 5620449 h 6858000"/>
              <a:gd name="connsiteX806" fmla="*/ 6298003 w 6940817"/>
              <a:gd name="connsiteY806" fmla="*/ 5613745 h 6858000"/>
              <a:gd name="connsiteX807" fmla="*/ 6361890 w 6940817"/>
              <a:gd name="connsiteY807" fmla="*/ 5641350 h 6858000"/>
              <a:gd name="connsiteX808" fmla="*/ 6357946 w 6940817"/>
              <a:gd name="connsiteY808" fmla="*/ 5652787 h 6858000"/>
              <a:gd name="connsiteX809" fmla="*/ 6310228 w 6940817"/>
              <a:gd name="connsiteY809" fmla="*/ 5653576 h 6858000"/>
              <a:gd name="connsiteX810" fmla="*/ 6256989 w 6940817"/>
              <a:gd name="connsiteY810" fmla="*/ 5672900 h 6858000"/>
              <a:gd name="connsiteX811" fmla="*/ 6160764 w 6940817"/>
              <a:gd name="connsiteY811" fmla="*/ 5682364 h 6858000"/>
              <a:gd name="connsiteX812" fmla="*/ 6123299 w 6940817"/>
              <a:gd name="connsiteY812" fmla="*/ 5686702 h 6858000"/>
              <a:gd name="connsiteX813" fmla="*/ 6183637 w 6940817"/>
              <a:gd name="connsiteY813" fmla="*/ 5707209 h 6858000"/>
              <a:gd name="connsiteX814" fmla="*/ 6206511 w 6940817"/>
              <a:gd name="connsiteY814" fmla="*/ 5735998 h 6858000"/>
              <a:gd name="connsiteX815" fmla="*/ 6234510 w 6940817"/>
              <a:gd name="connsiteY815" fmla="*/ 5751772 h 6858000"/>
              <a:gd name="connsiteX816" fmla="*/ 6367805 w 6940817"/>
              <a:gd name="connsiteY816" fmla="*/ 5762814 h 6858000"/>
              <a:gd name="connsiteX817" fmla="*/ 6505044 w 6940817"/>
              <a:gd name="connsiteY817" fmla="*/ 5813688 h 6858000"/>
              <a:gd name="connsiteX818" fmla="*/ 6600875 w 6940817"/>
              <a:gd name="connsiteY818" fmla="*/ 5829462 h 6858000"/>
              <a:gd name="connsiteX819" fmla="*/ 6650565 w 6940817"/>
              <a:gd name="connsiteY819" fmla="*/ 5840899 h 6858000"/>
              <a:gd name="connsiteX820" fmla="*/ 6607579 w 6940817"/>
              <a:gd name="connsiteY820" fmla="*/ 5868504 h 6858000"/>
              <a:gd name="connsiteX821" fmla="*/ 6590227 w 6940817"/>
              <a:gd name="connsiteY821" fmla="*/ 5881124 h 6858000"/>
              <a:gd name="connsiteX822" fmla="*/ 6534227 w 6940817"/>
              <a:gd name="connsiteY822" fmla="*/ 5907546 h 6858000"/>
              <a:gd name="connsiteX823" fmla="*/ 6397383 w 6940817"/>
              <a:gd name="connsiteY823" fmla="*/ 5881518 h 6858000"/>
              <a:gd name="connsiteX824" fmla="*/ 6183637 w 6940817"/>
              <a:gd name="connsiteY824" fmla="*/ 5889011 h 6858000"/>
              <a:gd name="connsiteX825" fmla="*/ 6246736 w 6940817"/>
              <a:gd name="connsiteY825" fmla="*/ 5892560 h 6858000"/>
              <a:gd name="connsiteX826" fmla="*/ 6249496 w 6940817"/>
              <a:gd name="connsiteY826" fmla="*/ 5900448 h 6858000"/>
              <a:gd name="connsiteX827" fmla="*/ 6215581 w 6940817"/>
              <a:gd name="connsiteY827" fmla="*/ 5913067 h 6858000"/>
              <a:gd name="connsiteX828" fmla="*/ 5982511 w 6940817"/>
              <a:gd name="connsiteY828" fmla="*/ 5895321 h 6858000"/>
              <a:gd name="connsiteX829" fmla="*/ 5866174 w 6940817"/>
              <a:gd name="connsiteY829" fmla="*/ 5876392 h 6858000"/>
              <a:gd name="connsiteX830" fmla="*/ 5825554 w 6940817"/>
              <a:gd name="connsiteY830" fmla="*/ 5885462 h 6858000"/>
              <a:gd name="connsiteX831" fmla="*/ 5795582 w 6940817"/>
              <a:gd name="connsiteY831" fmla="*/ 5881518 h 6858000"/>
              <a:gd name="connsiteX832" fmla="*/ 5767583 w 6940817"/>
              <a:gd name="connsiteY832" fmla="*/ 5935152 h 6858000"/>
              <a:gd name="connsiteX833" fmla="*/ 5551471 w 6940817"/>
              <a:gd name="connsiteY833" fmla="*/ 5834589 h 6858000"/>
              <a:gd name="connsiteX834" fmla="*/ 5567640 w 6940817"/>
              <a:gd name="connsiteY834" fmla="*/ 5868504 h 6858000"/>
              <a:gd name="connsiteX835" fmla="*/ 5477725 w 6940817"/>
              <a:gd name="connsiteY835" fmla="*/ 5858645 h 6858000"/>
              <a:gd name="connsiteX836" fmla="*/ 5609048 w 6940817"/>
              <a:gd name="connsiteY836" fmla="*/ 5886645 h 6858000"/>
              <a:gd name="connsiteX837" fmla="*/ 5584203 w 6940817"/>
              <a:gd name="connsiteY837" fmla="*/ 5866927 h 6858000"/>
              <a:gd name="connsiteX838" fmla="*/ 5584992 w 6940817"/>
              <a:gd name="connsiteY838" fmla="*/ 5859039 h 6858000"/>
              <a:gd name="connsiteX839" fmla="*/ 5682006 w 6940817"/>
              <a:gd name="connsiteY839" fmla="*/ 5868504 h 6858000"/>
              <a:gd name="connsiteX840" fmla="*/ 5637048 w 6940817"/>
              <a:gd name="connsiteY840" fmla="*/ 5906363 h 6858000"/>
              <a:gd name="connsiteX841" fmla="*/ 5628372 w 6940817"/>
              <a:gd name="connsiteY841" fmla="*/ 5890589 h 6858000"/>
              <a:gd name="connsiteX842" fmla="*/ 5621668 w 6940817"/>
              <a:gd name="connsiteY842" fmla="*/ 5891772 h 6858000"/>
              <a:gd name="connsiteX843" fmla="*/ 5620090 w 6940817"/>
              <a:gd name="connsiteY843" fmla="*/ 5919772 h 6858000"/>
              <a:gd name="connsiteX844" fmla="*/ 5759301 w 6940817"/>
              <a:gd name="connsiteY844" fmla="*/ 5950927 h 6858000"/>
              <a:gd name="connsiteX845" fmla="*/ 5830681 w 6940817"/>
              <a:gd name="connsiteY845" fmla="*/ 5944616 h 6858000"/>
              <a:gd name="connsiteX846" fmla="*/ 5951751 w 6940817"/>
              <a:gd name="connsiteY846" fmla="*/ 5952109 h 6858000"/>
              <a:gd name="connsiteX847" fmla="*/ 6080708 w 6940817"/>
              <a:gd name="connsiteY847" fmla="*/ 6013236 h 6858000"/>
              <a:gd name="connsiteX848" fmla="*/ 6365045 w 6940817"/>
              <a:gd name="connsiteY848" fmla="*/ 6062137 h 6858000"/>
              <a:gd name="connsiteX849" fmla="*/ 6501889 w 6940817"/>
              <a:gd name="connsiteY849" fmla="*/ 6075151 h 6858000"/>
              <a:gd name="connsiteX850" fmla="*/ 6573270 w 6940817"/>
              <a:gd name="connsiteY850" fmla="*/ 6075546 h 6858000"/>
              <a:gd name="connsiteX851" fmla="*/ 6021948 w 6940817"/>
              <a:gd name="connsiteY851" fmla="*/ 6092898 h 6858000"/>
              <a:gd name="connsiteX852" fmla="*/ 6109496 w 6940817"/>
              <a:gd name="connsiteY852" fmla="*/ 6090531 h 6858000"/>
              <a:gd name="connsiteX853" fmla="*/ 6214398 w 6940817"/>
              <a:gd name="connsiteY853" fmla="*/ 6109461 h 6858000"/>
              <a:gd name="connsiteX854" fmla="*/ 5921385 w 6940817"/>
              <a:gd name="connsiteY854" fmla="*/ 6032560 h 6858000"/>
              <a:gd name="connsiteX855" fmla="*/ 5870117 w 6940817"/>
              <a:gd name="connsiteY855" fmla="*/ 5989574 h 6858000"/>
              <a:gd name="connsiteX856" fmla="*/ 5681217 w 6940817"/>
              <a:gd name="connsiteY856" fmla="*/ 5967490 h 6858000"/>
              <a:gd name="connsiteX857" fmla="*/ 5642174 w 6940817"/>
              <a:gd name="connsiteY857" fmla="*/ 5974588 h 6858000"/>
              <a:gd name="connsiteX858" fmla="*/ 5475358 w 6940817"/>
              <a:gd name="connsiteY858" fmla="*/ 5970645 h 6858000"/>
              <a:gd name="connsiteX859" fmla="*/ 5463528 w 6940817"/>
              <a:gd name="connsiteY859" fmla="*/ 5946588 h 6858000"/>
              <a:gd name="connsiteX860" fmla="*/ 5446570 w 6940817"/>
              <a:gd name="connsiteY860" fmla="*/ 5984053 h 6858000"/>
              <a:gd name="connsiteX861" fmla="*/ 5551471 w 6940817"/>
              <a:gd name="connsiteY861" fmla="*/ 6015208 h 6858000"/>
              <a:gd name="connsiteX862" fmla="*/ 5514401 w 6940817"/>
              <a:gd name="connsiteY862" fmla="*/ 6024673 h 6858000"/>
              <a:gd name="connsiteX863" fmla="*/ 5627977 w 6940817"/>
              <a:gd name="connsiteY863" fmla="*/ 6083827 h 6858000"/>
              <a:gd name="connsiteX864" fmla="*/ 5639020 w 6940817"/>
              <a:gd name="connsiteY864" fmla="*/ 6053856 h 6858000"/>
              <a:gd name="connsiteX865" fmla="*/ 5646907 w 6940817"/>
              <a:gd name="connsiteY865" fmla="*/ 6058194 h 6858000"/>
              <a:gd name="connsiteX866" fmla="*/ 5678456 w 6940817"/>
              <a:gd name="connsiteY866" fmla="*/ 6105123 h 6858000"/>
              <a:gd name="connsiteX867" fmla="*/ 5779808 w 6940817"/>
              <a:gd name="connsiteY867" fmla="*/ 6148109 h 6858000"/>
              <a:gd name="connsiteX868" fmla="*/ 5834230 w 6940817"/>
              <a:gd name="connsiteY868" fmla="*/ 6176109 h 6858000"/>
              <a:gd name="connsiteX869" fmla="*/ 5907582 w 6940817"/>
              <a:gd name="connsiteY869" fmla="*/ 6205686 h 6858000"/>
              <a:gd name="connsiteX870" fmla="*/ 5911131 w 6940817"/>
              <a:gd name="connsiteY870" fmla="*/ 6195038 h 6858000"/>
              <a:gd name="connsiteX871" fmla="*/ 5951356 w 6940817"/>
              <a:gd name="connsiteY871" fmla="*/ 6204108 h 6858000"/>
              <a:gd name="connsiteX872" fmla="*/ 5998680 w 6940817"/>
              <a:gd name="connsiteY872" fmla="*/ 6203714 h 6858000"/>
              <a:gd name="connsiteX873" fmla="*/ 6032595 w 6940817"/>
              <a:gd name="connsiteY873" fmla="*/ 6206475 h 6858000"/>
              <a:gd name="connsiteX874" fmla="*/ 6161159 w 6940817"/>
              <a:gd name="connsiteY874" fmla="*/ 6240785 h 6858000"/>
              <a:gd name="connsiteX875" fmla="*/ 6210848 w 6940817"/>
              <a:gd name="connsiteY875" fmla="*/ 6287714 h 6858000"/>
              <a:gd name="connsiteX876" fmla="*/ 6361890 w 6940817"/>
              <a:gd name="connsiteY876" fmla="*/ 6336221 h 6858000"/>
              <a:gd name="connsiteX877" fmla="*/ 6520425 w 6940817"/>
              <a:gd name="connsiteY877" fmla="*/ 6419826 h 6858000"/>
              <a:gd name="connsiteX878" fmla="*/ 6496369 w 6940817"/>
              <a:gd name="connsiteY878" fmla="*/ 6500276 h 6858000"/>
              <a:gd name="connsiteX879" fmla="*/ 6408819 w 6940817"/>
              <a:gd name="connsiteY879" fmla="*/ 6495150 h 6858000"/>
              <a:gd name="connsiteX880" fmla="*/ 6260538 w 6940817"/>
              <a:gd name="connsiteY880" fmla="*/ 6461629 h 6858000"/>
              <a:gd name="connsiteX881" fmla="*/ 6255411 w 6940817"/>
              <a:gd name="connsiteY881" fmla="*/ 6426136 h 6858000"/>
              <a:gd name="connsiteX882" fmla="*/ 6249891 w 6940817"/>
              <a:gd name="connsiteY882" fmla="*/ 6429685 h 6858000"/>
              <a:gd name="connsiteX883" fmla="*/ 6206116 w 6940817"/>
              <a:gd name="connsiteY883" fmla="*/ 6446643 h 6858000"/>
              <a:gd name="connsiteX884" fmla="*/ 5986061 w 6940817"/>
              <a:gd name="connsiteY884" fmla="*/ 6378812 h 6858000"/>
              <a:gd name="connsiteX885" fmla="*/ 5947018 w 6940817"/>
              <a:gd name="connsiteY885" fmla="*/ 6379206 h 6858000"/>
              <a:gd name="connsiteX886" fmla="*/ 6010511 w 6940817"/>
              <a:gd name="connsiteY886" fmla="*/ 6415488 h 6858000"/>
              <a:gd name="connsiteX887" fmla="*/ 6019582 w 6940817"/>
              <a:gd name="connsiteY887" fmla="*/ 6471488 h 6858000"/>
              <a:gd name="connsiteX888" fmla="*/ 6260933 w 6940817"/>
              <a:gd name="connsiteY888" fmla="*/ 6584276 h 6858000"/>
              <a:gd name="connsiteX889" fmla="*/ 5999469 w 6940817"/>
              <a:gd name="connsiteY889" fmla="*/ 6521178 h 6858000"/>
              <a:gd name="connsiteX890" fmla="*/ 5996708 w 6940817"/>
              <a:gd name="connsiteY890" fmla="*/ 6532220 h 6858000"/>
              <a:gd name="connsiteX891" fmla="*/ 6072821 w 6940817"/>
              <a:gd name="connsiteY891" fmla="*/ 6579543 h 6858000"/>
              <a:gd name="connsiteX892" fmla="*/ 6066116 w 6940817"/>
              <a:gd name="connsiteY892" fmla="*/ 6590980 h 6858000"/>
              <a:gd name="connsiteX893" fmla="*/ 5792428 w 6940817"/>
              <a:gd name="connsiteY893" fmla="*/ 6499093 h 6858000"/>
              <a:gd name="connsiteX894" fmla="*/ 5896145 w 6940817"/>
              <a:gd name="connsiteY894" fmla="*/ 6556670 h 6858000"/>
              <a:gd name="connsiteX895" fmla="*/ 5779019 w 6940817"/>
              <a:gd name="connsiteY895" fmla="*/ 6544840 h 6858000"/>
              <a:gd name="connsiteX896" fmla="*/ 5758907 w 6940817"/>
              <a:gd name="connsiteY896" fmla="*/ 6574417 h 6858000"/>
              <a:gd name="connsiteX897" fmla="*/ 5690681 w 6940817"/>
              <a:gd name="connsiteY897" fmla="*/ 6561008 h 6858000"/>
              <a:gd name="connsiteX898" fmla="*/ 5488767 w 6940817"/>
              <a:gd name="connsiteY898" fmla="*/ 6536952 h 6858000"/>
              <a:gd name="connsiteX899" fmla="*/ 5201275 w 6940817"/>
              <a:gd name="connsiteY899" fmla="*/ 6471488 h 6858000"/>
              <a:gd name="connsiteX900" fmla="*/ 5014740 w 6940817"/>
              <a:gd name="connsiteY900" fmla="*/ 6417854 h 6858000"/>
              <a:gd name="connsiteX901" fmla="*/ 4908262 w 6940817"/>
              <a:gd name="connsiteY901" fmla="*/ 6383150 h 6858000"/>
              <a:gd name="connsiteX902" fmla="*/ 4856206 w 6940817"/>
              <a:gd name="connsiteY902" fmla="*/ 6374474 h 6858000"/>
              <a:gd name="connsiteX903" fmla="*/ 4804939 w 6940817"/>
              <a:gd name="connsiteY903" fmla="*/ 6354361 h 6858000"/>
              <a:gd name="connsiteX904" fmla="*/ 4826629 w 6940817"/>
              <a:gd name="connsiteY904" fmla="*/ 6348840 h 6858000"/>
              <a:gd name="connsiteX905" fmla="*/ 4823079 w 6940817"/>
              <a:gd name="connsiteY905" fmla="*/ 6344502 h 6858000"/>
              <a:gd name="connsiteX906" fmla="*/ 4785220 w 6940817"/>
              <a:gd name="connsiteY906" fmla="*/ 6354756 h 6858000"/>
              <a:gd name="connsiteX907" fmla="*/ 4780488 w 6940817"/>
              <a:gd name="connsiteY907" fmla="*/ 6357911 h 6858000"/>
              <a:gd name="connsiteX908" fmla="*/ 4705164 w 6940817"/>
              <a:gd name="connsiteY908" fmla="*/ 6308221 h 6858000"/>
              <a:gd name="connsiteX909" fmla="*/ 4612094 w 6940817"/>
              <a:gd name="connsiteY909" fmla="*/ 6297178 h 6858000"/>
              <a:gd name="connsiteX910" fmla="*/ 4543080 w 6940817"/>
              <a:gd name="connsiteY910" fmla="*/ 6287714 h 6858000"/>
              <a:gd name="connsiteX911" fmla="*/ 4557672 w 6940817"/>
              <a:gd name="connsiteY911" fmla="*/ 6256559 h 6858000"/>
              <a:gd name="connsiteX912" fmla="*/ 4498912 w 6940817"/>
              <a:gd name="connsiteY912" fmla="*/ 6241573 h 6858000"/>
              <a:gd name="connsiteX913" fmla="*/ 4496940 w 6940817"/>
              <a:gd name="connsiteY913" fmla="*/ 6256953 h 6858000"/>
              <a:gd name="connsiteX914" fmla="*/ 4533616 w 6940817"/>
              <a:gd name="connsiteY914" fmla="*/ 6253798 h 6858000"/>
              <a:gd name="connsiteX915" fmla="*/ 4525728 w 6940817"/>
              <a:gd name="connsiteY915" fmla="*/ 6280221 h 6858000"/>
              <a:gd name="connsiteX916" fmla="*/ 4491025 w 6940817"/>
              <a:gd name="connsiteY916" fmla="*/ 6272334 h 6858000"/>
              <a:gd name="connsiteX917" fmla="*/ 4461841 w 6940817"/>
              <a:gd name="connsiteY917" fmla="*/ 6237629 h 6858000"/>
              <a:gd name="connsiteX918" fmla="*/ 4463024 w 6940817"/>
              <a:gd name="connsiteY918" fmla="*/ 6266024 h 6858000"/>
              <a:gd name="connsiteX919" fmla="*/ 4190913 w 6940817"/>
              <a:gd name="connsiteY919" fmla="*/ 6251038 h 6858000"/>
              <a:gd name="connsiteX920" fmla="*/ 4163307 w 6940817"/>
              <a:gd name="connsiteY920" fmla="*/ 6236446 h 6858000"/>
              <a:gd name="connsiteX921" fmla="*/ 4048547 w 6940817"/>
              <a:gd name="connsiteY921" fmla="*/ 6271150 h 6858000"/>
              <a:gd name="connsiteX922" fmla="*/ 4018970 w 6940817"/>
              <a:gd name="connsiteY922" fmla="*/ 6339376 h 6858000"/>
              <a:gd name="connsiteX923" fmla="*/ 4144772 w 6940817"/>
              <a:gd name="connsiteY923" fmla="*/ 6358699 h 6858000"/>
              <a:gd name="connsiteX924" fmla="*/ 4328940 w 6940817"/>
              <a:gd name="connsiteY924" fmla="*/ 6380784 h 6858000"/>
              <a:gd name="connsiteX925" fmla="*/ 4573052 w 6940817"/>
              <a:gd name="connsiteY925" fmla="*/ 6397347 h 6858000"/>
              <a:gd name="connsiteX926" fmla="*/ 4887755 w 6940817"/>
              <a:gd name="connsiteY926" fmla="*/ 6428108 h 6858000"/>
              <a:gd name="connsiteX927" fmla="*/ 4938628 w 6940817"/>
              <a:gd name="connsiteY927" fmla="*/ 6453347 h 6858000"/>
              <a:gd name="connsiteX928" fmla="*/ 4904713 w 6940817"/>
              <a:gd name="connsiteY928" fmla="*/ 6453347 h 6858000"/>
              <a:gd name="connsiteX929" fmla="*/ 4940205 w 6940817"/>
              <a:gd name="connsiteY929" fmla="*/ 6495150 h 6858000"/>
              <a:gd name="connsiteX930" fmla="*/ 5107022 w 6940817"/>
              <a:gd name="connsiteY930" fmla="*/ 6511713 h 6858000"/>
              <a:gd name="connsiteX931" fmla="*/ 5129106 w 6940817"/>
              <a:gd name="connsiteY931" fmla="*/ 6514473 h 6858000"/>
              <a:gd name="connsiteX932" fmla="*/ 5224543 w 6940817"/>
              <a:gd name="connsiteY932" fmla="*/ 6567318 h 6858000"/>
              <a:gd name="connsiteX933" fmla="*/ 5258458 w 6940817"/>
              <a:gd name="connsiteY933" fmla="*/ 6534191 h 6858000"/>
              <a:gd name="connsiteX934" fmla="*/ 5286852 w 6940817"/>
              <a:gd name="connsiteY934" fmla="*/ 6567318 h 6858000"/>
              <a:gd name="connsiteX935" fmla="*/ 5362176 w 6940817"/>
              <a:gd name="connsiteY935" fmla="*/ 6590191 h 6858000"/>
              <a:gd name="connsiteX936" fmla="*/ 5438288 w 6940817"/>
              <a:gd name="connsiteY936" fmla="*/ 6600839 h 6858000"/>
              <a:gd name="connsiteX937" fmla="*/ 5593668 w 6940817"/>
              <a:gd name="connsiteY937" fmla="*/ 6635543 h 6858000"/>
              <a:gd name="connsiteX938" fmla="*/ 5637442 w 6940817"/>
              <a:gd name="connsiteY938" fmla="*/ 6638698 h 6858000"/>
              <a:gd name="connsiteX939" fmla="*/ 5955300 w 6940817"/>
              <a:gd name="connsiteY939" fmla="*/ 6719543 h 6858000"/>
              <a:gd name="connsiteX940" fmla="*/ 5977779 w 6940817"/>
              <a:gd name="connsiteY940" fmla="*/ 6732557 h 6858000"/>
              <a:gd name="connsiteX941" fmla="*/ 3207762 w 6940817"/>
              <a:gd name="connsiteY941" fmla="*/ 6294024 h 6858000"/>
              <a:gd name="connsiteX942" fmla="*/ 3140720 w 6940817"/>
              <a:gd name="connsiteY942" fmla="*/ 6284559 h 6858000"/>
              <a:gd name="connsiteX943" fmla="*/ 3082748 w 6940817"/>
              <a:gd name="connsiteY943" fmla="*/ 6268784 h 6858000"/>
              <a:gd name="connsiteX944" fmla="*/ 3041340 w 6940817"/>
              <a:gd name="connsiteY944" fmla="*/ 6245517 h 6858000"/>
              <a:gd name="connsiteX945" fmla="*/ 2904890 w 6940817"/>
              <a:gd name="connsiteY945" fmla="*/ 6238024 h 6858000"/>
              <a:gd name="connsiteX946" fmla="*/ 2567708 w 6940817"/>
              <a:gd name="connsiteY946" fmla="*/ 6215151 h 6858000"/>
              <a:gd name="connsiteX947" fmla="*/ 2373286 w 6940817"/>
              <a:gd name="connsiteY947" fmla="*/ 6229348 h 6858000"/>
              <a:gd name="connsiteX948" fmla="*/ 2046752 w 6940817"/>
              <a:gd name="connsiteY948" fmla="*/ 6228165 h 6858000"/>
              <a:gd name="connsiteX949" fmla="*/ 1752162 w 6940817"/>
              <a:gd name="connsiteY949" fmla="*/ 6217123 h 6858000"/>
              <a:gd name="connsiteX950" fmla="*/ 1581402 w 6940817"/>
              <a:gd name="connsiteY950" fmla="*/ 6232108 h 6858000"/>
              <a:gd name="connsiteX951" fmla="*/ 1461515 w 6940817"/>
              <a:gd name="connsiteY951" fmla="*/ 6259319 h 6858000"/>
              <a:gd name="connsiteX952" fmla="*/ 1584951 w 6940817"/>
              <a:gd name="connsiteY952" fmla="*/ 6269573 h 6858000"/>
              <a:gd name="connsiteX953" fmla="*/ 1633853 w 6940817"/>
              <a:gd name="connsiteY953" fmla="*/ 6282193 h 6858000"/>
              <a:gd name="connsiteX954" fmla="*/ 1621627 w 6940817"/>
              <a:gd name="connsiteY954" fmla="*/ 6295601 h 6858000"/>
              <a:gd name="connsiteX955" fmla="*/ 1908330 w 6940817"/>
              <a:gd name="connsiteY955" fmla="*/ 6294812 h 6858000"/>
              <a:gd name="connsiteX956" fmla="*/ 1998640 w 6940817"/>
              <a:gd name="connsiteY956" fmla="*/ 6278249 h 6858000"/>
              <a:gd name="connsiteX957" fmla="*/ 2093287 w 6940817"/>
              <a:gd name="connsiteY957" fmla="*/ 6291263 h 6858000"/>
              <a:gd name="connsiteX958" fmla="*/ 2358300 w 6940817"/>
              <a:gd name="connsiteY958" fmla="*/ 6292052 h 6858000"/>
              <a:gd name="connsiteX959" fmla="*/ 2380779 w 6940817"/>
              <a:gd name="connsiteY959" fmla="*/ 6290474 h 6858000"/>
              <a:gd name="connsiteX960" fmla="*/ 2481342 w 6940817"/>
              <a:gd name="connsiteY960" fmla="*/ 6284953 h 6858000"/>
              <a:gd name="connsiteX961" fmla="*/ 2608328 w 6940817"/>
              <a:gd name="connsiteY961" fmla="*/ 6306249 h 6858000"/>
              <a:gd name="connsiteX962" fmla="*/ 2818129 w 6940817"/>
              <a:gd name="connsiteY962" fmla="*/ 6301516 h 6858000"/>
              <a:gd name="connsiteX963" fmla="*/ 3207762 w 6940817"/>
              <a:gd name="connsiteY963" fmla="*/ 6294024 h 6858000"/>
              <a:gd name="connsiteX964" fmla="*/ 3774858 w 6940817"/>
              <a:gd name="connsiteY964" fmla="*/ 6161123 h 6858000"/>
              <a:gd name="connsiteX965" fmla="*/ 3776435 w 6940817"/>
              <a:gd name="connsiteY965" fmla="*/ 6157179 h 6858000"/>
              <a:gd name="connsiteX966" fmla="*/ 3723985 w 6940817"/>
              <a:gd name="connsiteY966" fmla="*/ 6149686 h 6858000"/>
              <a:gd name="connsiteX967" fmla="*/ 3615929 w 6940817"/>
              <a:gd name="connsiteY967" fmla="*/ 6124052 h 6858000"/>
              <a:gd name="connsiteX968" fmla="*/ 3460550 w 6940817"/>
              <a:gd name="connsiteY968" fmla="*/ 6144165 h 6858000"/>
              <a:gd name="connsiteX969" fmla="*/ 3174635 w 6940817"/>
              <a:gd name="connsiteY969" fmla="*/ 6212390 h 6858000"/>
              <a:gd name="connsiteX970" fmla="*/ 3171875 w 6940817"/>
              <a:gd name="connsiteY970" fmla="*/ 6217517 h 6858000"/>
              <a:gd name="connsiteX971" fmla="*/ 3252325 w 6940817"/>
              <a:gd name="connsiteY971" fmla="*/ 6225799 h 6858000"/>
              <a:gd name="connsiteX972" fmla="*/ 3274409 w 6940817"/>
              <a:gd name="connsiteY972" fmla="*/ 6223038 h 6858000"/>
              <a:gd name="connsiteX973" fmla="*/ 3470803 w 6940817"/>
              <a:gd name="connsiteY973" fmla="*/ 6240390 h 6858000"/>
              <a:gd name="connsiteX974" fmla="*/ 3471986 w 6940817"/>
              <a:gd name="connsiteY974" fmla="*/ 6223038 h 6858000"/>
              <a:gd name="connsiteX975" fmla="*/ 3533901 w 6940817"/>
              <a:gd name="connsiteY975" fmla="*/ 6235263 h 6858000"/>
              <a:gd name="connsiteX976" fmla="*/ 3511028 w 6940817"/>
              <a:gd name="connsiteY976" fmla="*/ 6265629 h 6858000"/>
              <a:gd name="connsiteX977" fmla="*/ 3561901 w 6940817"/>
              <a:gd name="connsiteY977" fmla="*/ 6289685 h 6858000"/>
              <a:gd name="connsiteX978" fmla="*/ 3541789 w 6940817"/>
              <a:gd name="connsiteY978" fmla="*/ 6235658 h 6858000"/>
              <a:gd name="connsiteX979" fmla="*/ 3615535 w 6940817"/>
              <a:gd name="connsiteY979" fmla="*/ 6247883 h 6858000"/>
              <a:gd name="connsiteX980" fmla="*/ 3580831 w 6940817"/>
              <a:gd name="connsiteY980" fmla="*/ 6273911 h 6858000"/>
              <a:gd name="connsiteX981" fmla="*/ 3587140 w 6940817"/>
              <a:gd name="connsiteY981" fmla="*/ 6282981 h 6858000"/>
              <a:gd name="connsiteX982" fmla="*/ 3642351 w 6940817"/>
              <a:gd name="connsiteY982" fmla="*/ 6246700 h 6858000"/>
              <a:gd name="connsiteX983" fmla="*/ 3771703 w 6940817"/>
              <a:gd name="connsiteY983" fmla="*/ 6215545 h 6858000"/>
              <a:gd name="connsiteX984" fmla="*/ 3772098 w 6940817"/>
              <a:gd name="connsiteY984" fmla="*/ 6210812 h 6858000"/>
              <a:gd name="connsiteX985" fmla="*/ 3744886 w 6940817"/>
              <a:gd name="connsiteY985" fmla="*/ 6213968 h 6858000"/>
              <a:gd name="connsiteX986" fmla="*/ 3734239 w 6940817"/>
              <a:gd name="connsiteY986" fmla="*/ 6162700 h 6858000"/>
              <a:gd name="connsiteX987" fmla="*/ 3774858 w 6940817"/>
              <a:gd name="connsiteY987" fmla="*/ 6161123 h 6858000"/>
              <a:gd name="connsiteX988" fmla="*/ 4087589 w 6940817"/>
              <a:gd name="connsiteY988" fmla="*/ 483456 h 6858000"/>
              <a:gd name="connsiteX989" fmla="*/ 4039477 w 6940817"/>
              <a:gd name="connsiteY989" fmla="*/ 462949 h 6858000"/>
              <a:gd name="connsiteX990" fmla="*/ 3952716 w 6940817"/>
              <a:gd name="connsiteY990" fmla="*/ 452695 h 6858000"/>
              <a:gd name="connsiteX991" fmla="*/ 3519704 w 6940817"/>
              <a:gd name="connsiteY991" fmla="*/ 409709 h 6858000"/>
              <a:gd name="connsiteX992" fmla="*/ 3346578 w 6940817"/>
              <a:gd name="connsiteY992" fmla="*/ 409709 h 6858000"/>
              <a:gd name="connsiteX993" fmla="*/ 3248776 w 6940817"/>
              <a:gd name="connsiteY993" fmla="*/ 399456 h 6858000"/>
              <a:gd name="connsiteX994" fmla="*/ 3247198 w 6940817"/>
              <a:gd name="connsiteY994" fmla="*/ 411287 h 6858000"/>
              <a:gd name="connsiteX995" fmla="*/ 3360381 w 6940817"/>
              <a:gd name="connsiteY995" fmla="*/ 423907 h 6858000"/>
              <a:gd name="connsiteX996" fmla="*/ 3470803 w 6940817"/>
              <a:gd name="connsiteY996" fmla="*/ 451907 h 6858000"/>
              <a:gd name="connsiteX997" fmla="*/ 3485394 w 6940817"/>
              <a:gd name="connsiteY997" fmla="*/ 453878 h 6858000"/>
              <a:gd name="connsiteX998" fmla="*/ 3652211 w 6940817"/>
              <a:gd name="connsiteY998" fmla="*/ 455456 h 6858000"/>
              <a:gd name="connsiteX999" fmla="*/ 3809956 w 6940817"/>
              <a:gd name="connsiteY999" fmla="*/ 468075 h 6858000"/>
              <a:gd name="connsiteX1000" fmla="*/ 4016604 w 6940817"/>
              <a:gd name="connsiteY1000" fmla="*/ 489765 h 6858000"/>
              <a:gd name="connsiteX1001" fmla="*/ 4139251 w 6940817"/>
              <a:gd name="connsiteY1001" fmla="*/ 504751 h 6858000"/>
              <a:gd name="connsiteX1002" fmla="*/ 4187758 w 6940817"/>
              <a:gd name="connsiteY1002" fmla="*/ 510272 h 6858000"/>
              <a:gd name="connsiteX1003" fmla="*/ 4087589 w 6940817"/>
              <a:gd name="connsiteY1003" fmla="*/ 483456 h 6858000"/>
              <a:gd name="connsiteX1004" fmla="*/ 3869111 w 6940817"/>
              <a:gd name="connsiteY1004" fmla="*/ 6307432 h 6858000"/>
              <a:gd name="connsiteX1005" fmla="*/ 4031195 w 6940817"/>
              <a:gd name="connsiteY1005" fmla="*/ 6241573 h 6858000"/>
              <a:gd name="connsiteX1006" fmla="*/ 3936942 w 6940817"/>
              <a:gd name="connsiteY1006" fmla="*/ 6279432 h 6858000"/>
              <a:gd name="connsiteX1007" fmla="*/ 3933393 w 6940817"/>
              <a:gd name="connsiteY1007" fmla="*/ 6271150 h 6858000"/>
              <a:gd name="connsiteX1008" fmla="*/ 4035139 w 6940817"/>
              <a:gd name="connsiteY1008" fmla="*/ 6204108 h 6858000"/>
              <a:gd name="connsiteX1009" fmla="*/ 4030406 w 6940817"/>
              <a:gd name="connsiteY1009" fmla="*/ 6191489 h 6858000"/>
              <a:gd name="connsiteX1010" fmla="*/ 3996885 w 6940817"/>
              <a:gd name="connsiteY1010" fmla="*/ 6190306 h 6858000"/>
              <a:gd name="connsiteX1011" fmla="*/ 3987421 w 6940817"/>
              <a:gd name="connsiteY1011" fmla="*/ 6222249 h 6858000"/>
              <a:gd name="connsiteX1012" fmla="*/ 3847816 w 6940817"/>
              <a:gd name="connsiteY1012" fmla="*/ 6299939 h 6858000"/>
              <a:gd name="connsiteX1013" fmla="*/ 3890407 w 6940817"/>
              <a:gd name="connsiteY1013" fmla="*/ 6282981 h 6858000"/>
              <a:gd name="connsiteX1014" fmla="*/ 3894745 w 6940817"/>
              <a:gd name="connsiteY1014" fmla="*/ 6292840 h 6858000"/>
              <a:gd name="connsiteX1015" fmla="*/ 3869111 w 6940817"/>
              <a:gd name="connsiteY1015" fmla="*/ 6307432 h 6858000"/>
              <a:gd name="connsiteX1016" fmla="*/ 3231818 w 6940817"/>
              <a:gd name="connsiteY1016" fmla="*/ 6090137 h 6858000"/>
              <a:gd name="connsiteX1017" fmla="*/ 3191593 w 6940817"/>
              <a:gd name="connsiteY1017" fmla="*/ 6084222 h 6858000"/>
              <a:gd name="connsiteX1018" fmla="*/ 2975087 w 6940817"/>
              <a:gd name="connsiteY1018" fmla="*/ 6101179 h 6858000"/>
              <a:gd name="connsiteX1019" fmla="*/ 2866637 w 6940817"/>
              <a:gd name="connsiteY1019" fmla="*/ 6123658 h 6858000"/>
              <a:gd name="connsiteX1020" fmla="*/ 2859932 w 6940817"/>
              <a:gd name="connsiteY1020" fmla="*/ 6139433 h 6858000"/>
              <a:gd name="connsiteX1021" fmla="*/ 3231818 w 6940817"/>
              <a:gd name="connsiteY1021" fmla="*/ 6090137 h 6858000"/>
              <a:gd name="connsiteX1022" fmla="*/ 4259926 w 6940817"/>
              <a:gd name="connsiteY1022" fmla="*/ 528019 h 6858000"/>
              <a:gd name="connsiteX1023" fmla="*/ 4562799 w 6940817"/>
              <a:gd name="connsiteY1023" fmla="*/ 571793 h 6858000"/>
              <a:gd name="connsiteX1024" fmla="*/ 4486292 w 6940817"/>
              <a:gd name="connsiteY1024" fmla="*/ 540244 h 6858000"/>
              <a:gd name="connsiteX1025" fmla="*/ 4344715 w 6940817"/>
              <a:gd name="connsiteY1025" fmla="*/ 523286 h 6858000"/>
              <a:gd name="connsiteX1026" fmla="*/ 4330912 w 6940817"/>
              <a:gd name="connsiteY1026" fmla="*/ 517371 h 6858000"/>
              <a:gd name="connsiteX1027" fmla="*/ 4259926 w 6940817"/>
              <a:gd name="connsiteY1027" fmla="*/ 528019 h 6858000"/>
              <a:gd name="connsiteX1028" fmla="*/ 6106736 w 6940817"/>
              <a:gd name="connsiteY1028" fmla="*/ 4630594 h 6858000"/>
              <a:gd name="connsiteX1029" fmla="*/ 6187975 w 6940817"/>
              <a:gd name="connsiteY1029" fmla="*/ 4612059 h 6858000"/>
              <a:gd name="connsiteX1030" fmla="*/ 6081497 w 6940817"/>
              <a:gd name="connsiteY1030" fmla="*/ 4591946 h 6858000"/>
              <a:gd name="connsiteX1031" fmla="*/ 6070455 w 6940817"/>
              <a:gd name="connsiteY1031" fmla="*/ 4623890 h 6858000"/>
              <a:gd name="connsiteX1032" fmla="*/ 6014455 w 6940817"/>
              <a:gd name="connsiteY1032" fmla="*/ 4649523 h 6858000"/>
              <a:gd name="connsiteX1033" fmla="*/ 6016032 w 6940817"/>
              <a:gd name="connsiteY1033" fmla="*/ 4657805 h 6858000"/>
              <a:gd name="connsiteX1034" fmla="*/ 6108314 w 6940817"/>
              <a:gd name="connsiteY1034" fmla="*/ 4657805 h 6858000"/>
              <a:gd name="connsiteX1035" fmla="*/ 6106736 w 6940817"/>
              <a:gd name="connsiteY1035" fmla="*/ 4630594 h 6858000"/>
              <a:gd name="connsiteX1036" fmla="*/ 518589 w 6940817"/>
              <a:gd name="connsiteY1036" fmla="*/ 2626433 h 6858000"/>
              <a:gd name="connsiteX1037" fmla="*/ 412900 w 6940817"/>
              <a:gd name="connsiteY1037" fmla="*/ 2598039 h 6858000"/>
              <a:gd name="connsiteX1038" fmla="*/ 403829 w 6940817"/>
              <a:gd name="connsiteY1038" fmla="*/ 2608686 h 6858000"/>
              <a:gd name="connsiteX1039" fmla="*/ 423153 w 6940817"/>
              <a:gd name="connsiteY1039" fmla="*/ 2651278 h 6858000"/>
              <a:gd name="connsiteX1040" fmla="*/ 518589 w 6940817"/>
              <a:gd name="connsiteY1040" fmla="*/ 2626433 h 6858000"/>
              <a:gd name="connsiteX1041" fmla="*/ 455097 w 6940817"/>
              <a:gd name="connsiteY1041" fmla="*/ 3193924 h 6858000"/>
              <a:gd name="connsiteX1042" fmla="*/ 453125 w 6940817"/>
              <a:gd name="connsiteY1042" fmla="*/ 3184853 h 6858000"/>
              <a:gd name="connsiteX1043" fmla="*/ 390027 w 6940817"/>
              <a:gd name="connsiteY1043" fmla="*/ 3160008 h 6858000"/>
              <a:gd name="connsiteX1044" fmla="*/ 344280 w 6940817"/>
              <a:gd name="connsiteY1044" fmla="*/ 3217980 h 6858000"/>
              <a:gd name="connsiteX1045" fmla="*/ 352562 w 6940817"/>
              <a:gd name="connsiteY1045" fmla="*/ 3229022 h 6858000"/>
              <a:gd name="connsiteX1046" fmla="*/ 455097 w 6940817"/>
              <a:gd name="connsiteY1046" fmla="*/ 3193924 h 6858000"/>
              <a:gd name="connsiteX1047" fmla="*/ 3478296 w 6940817"/>
              <a:gd name="connsiteY1047" fmla="*/ 6103940 h 6858000"/>
              <a:gd name="connsiteX1048" fmla="*/ 3309113 w 6940817"/>
              <a:gd name="connsiteY1048" fmla="*/ 6124841 h 6858000"/>
              <a:gd name="connsiteX1049" fmla="*/ 3478296 w 6940817"/>
              <a:gd name="connsiteY1049" fmla="*/ 6103940 h 6858000"/>
              <a:gd name="connsiteX1050" fmla="*/ 5753780 w 6940817"/>
              <a:gd name="connsiteY1050" fmla="*/ 774102 h 6858000"/>
              <a:gd name="connsiteX1051" fmla="*/ 5504147 w 6940817"/>
              <a:gd name="connsiteY1051" fmla="*/ 719680 h 6858000"/>
              <a:gd name="connsiteX1052" fmla="*/ 5502570 w 6940817"/>
              <a:gd name="connsiteY1052" fmla="*/ 728750 h 6858000"/>
              <a:gd name="connsiteX1053" fmla="*/ 5753780 w 6940817"/>
              <a:gd name="connsiteY1053" fmla="*/ 774102 h 6858000"/>
              <a:gd name="connsiteX1054" fmla="*/ 2230132 w 6940817"/>
              <a:gd name="connsiteY1054" fmla="*/ 6036504 h 6858000"/>
              <a:gd name="connsiteX1055" fmla="*/ 2228949 w 6940817"/>
              <a:gd name="connsiteY1055" fmla="*/ 6051490 h 6858000"/>
              <a:gd name="connsiteX1056" fmla="*/ 2422188 w 6940817"/>
              <a:gd name="connsiteY1056" fmla="*/ 6064503 h 6858000"/>
              <a:gd name="connsiteX1057" fmla="*/ 2423371 w 6940817"/>
              <a:gd name="connsiteY1057" fmla="*/ 6047940 h 6858000"/>
              <a:gd name="connsiteX1058" fmla="*/ 2230132 w 6940817"/>
              <a:gd name="connsiteY1058" fmla="*/ 6036504 h 6858000"/>
              <a:gd name="connsiteX1059" fmla="*/ 425125 w 6940817"/>
              <a:gd name="connsiteY1059" fmla="*/ 2157928 h 6858000"/>
              <a:gd name="connsiteX1060" fmla="*/ 313126 w 6940817"/>
              <a:gd name="connsiteY1060" fmla="*/ 2189477 h 6858000"/>
              <a:gd name="connsiteX1061" fmla="*/ 425125 w 6940817"/>
              <a:gd name="connsiteY1061" fmla="*/ 2157928 h 6858000"/>
              <a:gd name="connsiteX1062" fmla="*/ 2114189 w 6940817"/>
              <a:gd name="connsiteY1062" fmla="*/ 468075 h 6858000"/>
              <a:gd name="connsiteX1063" fmla="*/ 2113794 w 6940817"/>
              <a:gd name="connsiteY1063" fmla="*/ 454273 h 6858000"/>
              <a:gd name="connsiteX1064" fmla="*/ 2000217 w 6940817"/>
              <a:gd name="connsiteY1064" fmla="*/ 454273 h 6858000"/>
              <a:gd name="connsiteX1065" fmla="*/ 2000217 w 6940817"/>
              <a:gd name="connsiteY1065" fmla="*/ 465315 h 6858000"/>
              <a:gd name="connsiteX1066" fmla="*/ 2114189 w 6940817"/>
              <a:gd name="connsiteY1066" fmla="*/ 468075 h 6858000"/>
              <a:gd name="connsiteX1067" fmla="*/ 3828097 w 6940817"/>
              <a:gd name="connsiteY1067" fmla="*/ 6241967 h 6858000"/>
              <a:gd name="connsiteX1068" fmla="*/ 3849393 w 6940817"/>
              <a:gd name="connsiteY1068" fmla="*/ 6223432 h 6858000"/>
              <a:gd name="connsiteX1069" fmla="*/ 3849393 w 6940817"/>
              <a:gd name="connsiteY1069" fmla="*/ 6181630 h 6858000"/>
              <a:gd name="connsiteX1070" fmla="*/ 3829280 w 6940817"/>
              <a:gd name="connsiteY1070" fmla="*/ 6170587 h 6858000"/>
              <a:gd name="connsiteX1071" fmla="*/ 3822182 w 6940817"/>
              <a:gd name="connsiteY1071" fmla="*/ 6210024 h 6858000"/>
              <a:gd name="connsiteX1072" fmla="*/ 3828097 w 6940817"/>
              <a:gd name="connsiteY1072" fmla="*/ 6241967 h 6858000"/>
              <a:gd name="connsiteX1073" fmla="*/ 237013 w 6940817"/>
              <a:gd name="connsiteY1073" fmla="*/ 1117594 h 6858000"/>
              <a:gd name="connsiteX1074" fmla="*/ 313520 w 6940817"/>
              <a:gd name="connsiteY1074" fmla="*/ 1127059 h 6858000"/>
              <a:gd name="connsiteX1075" fmla="*/ 298928 w 6940817"/>
              <a:gd name="connsiteY1075" fmla="*/ 1095115 h 6858000"/>
              <a:gd name="connsiteX1076" fmla="*/ 237013 w 6940817"/>
              <a:gd name="connsiteY1076" fmla="*/ 1117594 h 6858000"/>
              <a:gd name="connsiteX1077" fmla="*/ 6115412 w 6940817"/>
              <a:gd name="connsiteY1077" fmla="*/ 5732054 h 6858000"/>
              <a:gd name="connsiteX1078" fmla="*/ 6122116 w 6940817"/>
              <a:gd name="connsiteY1078" fmla="*/ 5719040 h 6858000"/>
              <a:gd name="connsiteX1079" fmla="*/ 6062567 w 6940817"/>
              <a:gd name="connsiteY1079" fmla="*/ 5699322 h 6858000"/>
              <a:gd name="connsiteX1080" fmla="*/ 6115412 w 6940817"/>
              <a:gd name="connsiteY1080" fmla="*/ 5732054 h 6858000"/>
              <a:gd name="connsiteX1081" fmla="*/ 2459652 w 6940817"/>
              <a:gd name="connsiteY1081" fmla="*/ 6057405 h 6858000"/>
              <a:gd name="connsiteX1082" fmla="*/ 2458469 w 6940817"/>
              <a:gd name="connsiteY1082" fmla="*/ 6061743 h 6858000"/>
              <a:gd name="connsiteX1083" fmla="*/ 2564553 w 6940817"/>
              <a:gd name="connsiteY1083" fmla="*/ 6070419 h 6858000"/>
              <a:gd name="connsiteX1084" fmla="*/ 2565342 w 6940817"/>
              <a:gd name="connsiteY1084" fmla="*/ 6057405 h 6858000"/>
              <a:gd name="connsiteX1085" fmla="*/ 2459652 w 6940817"/>
              <a:gd name="connsiteY1085" fmla="*/ 605740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Lst>
            <a:rect l="l" t="t" r="r" b="b"/>
            <a:pathLst>
              <a:path w="6940817" h="6858000">
                <a:moveTo>
                  <a:pt x="5977779" y="6732557"/>
                </a:moveTo>
                <a:cubicBezTo>
                  <a:pt x="6032595" y="6751092"/>
                  <a:pt x="6087806" y="6768838"/>
                  <a:pt x="6142229" y="6789346"/>
                </a:cubicBezTo>
                <a:cubicBezTo>
                  <a:pt x="6151300" y="6792895"/>
                  <a:pt x="6156820" y="6806303"/>
                  <a:pt x="6163919" y="6814979"/>
                </a:cubicBezTo>
                <a:cubicBezTo>
                  <a:pt x="6161159" y="6816951"/>
                  <a:pt x="6158398" y="6819317"/>
                  <a:pt x="6155637" y="6821289"/>
                </a:cubicBezTo>
                <a:cubicBezTo>
                  <a:pt x="6096483" y="6802359"/>
                  <a:pt x="6037722" y="6783430"/>
                  <a:pt x="5978568" y="6764500"/>
                </a:cubicBezTo>
                <a:cubicBezTo>
                  <a:pt x="5976596" y="6769233"/>
                  <a:pt x="5975018" y="6773571"/>
                  <a:pt x="5973046" y="6778303"/>
                </a:cubicBezTo>
                <a:cubicBezTo>
                  <a:pt x="6021159" y="6796050"/>
                  <a:pt x="6078736" y="6794867"/>
                  <a:pt x="6113046" y="6840219"/>
                </a:cubicBezTo>
                <a:cubicBezTo>
                  <a:pt x="6111863" y="6844557"/>
                  <a:pt x="6110680" y="6848500"/>
                  <a:pt x="6109496" y="6852838"/>
                </a:cubicBezTo>
                <a:cubicBezTo>
                  <a:pt x="6047976" y="6837064"/>
                  <a:pt x="5986061" y="6821289"/>
                  <a:pt x="5924540" y="6805120"/>
                </a:cubicBezTo>
                <a:cubicBezTo>
                  <a:pt x="5791639" y="6770416"/>
                  <a:pt x="5658738" y="6735712"/>
                  <a:pt x="5523077" y="6709684"/>
                </a:cubicBezTo>
                <a:cubicBezTo>
                  <a:pt x="5609048" y="6737684"/>
                  <a:pt x="5695414" y="6765684"/>
                  <a:pt x="5781780" y="6792895"/>
                </a:cubicBezTo>
                <a:cubicBezTo>
                  <a:pt x="5809385" y="6801571"/>
                  <a:pt x="5838174" y="6807092"/>
                  <a:pt x="5865779" y="6816557"/>
                </a:cubicBezTo>
                <a:cubicBezTo>
                  <a:pt x="5877216" y="6820500"/>
                  <a:pt x="5886286" y="6830754"/>
                  <a:pt x="5896540" y="6837852"/>
                </a:cubicBezTo>
                <a:cubicBezTo>
                  <a:pt x="5894963" y="6842979"/>
                  <a:pt x="5893385" y="6848106"/>
                  <a:pt x="5891807" y="6853627"/>
                </a:cubicBezTo>
                <a:cubicBezTo>
                  <a:pt x="5868146" y="6854810"/>
                  <a:pt x="5842906" y="6861909"/>
                  <a:pt x="5820428" y="6856782"/>
                </a:cubicBezTo>
                <a:cubicBezTo>
                  <a:pt x="5621273" y="6810247"/>
                  <a:pt x="5422908" y="6761740"/>
                  <a:pt x="5224148" y="6713627"/>
                </a:cubicBezTo>
                <a:cubicBezTo>
                  <a:pt x="5165388" y="6699430"/>
                  <a:pt x="5106233" y="6686022"/>
                  <a:pt x="5047867" y="6670247"/>
                </a:cubicBezTo>
                <a:cubicBezTo>
                  <a:pt x="5021445" y="6663149"/>
                  <a:pt x="4997388" y="6648163"/>
                  <a:pt x="4970966" y="6639881"/>
                </a:cubicBezTo>
                <a:cubicBezTo>
                  <a:pt x="4949670" y="6633177"/>
                  <a:pt x="4926797" y="6628050"/>
                  <a:pt x="4904318" y="6626473"/>
                </a:cubicBezTo>
                <a:cubicBezTo>
                  <a:pt x="4860150" y="6623712"/>
                  <a:pt x="4817558" y="6621346"/>
                  <a:pt x="4775756" y="6600839"/>
                </a:cubicBezTo>
                <a:cubicBezTo>
                  <a:pt x="4750122" y="6588220"/>
                  <a:pt x="4716995" y="6591769"/>
                  <a:pt x="4687024" y="6587825"/>
                </a:cubicBezTo>
                <a:cubicBezTo>
                  <a:pt x="4676770" y="6586642"/>
                  <a:pt x="4666122" y="6585065"/>
                  <a:pt x="4655869" y="6583882"/>
                </a:cubicBezTo>
                <a:cubicBezTo>
                  <a:pt x="4656263" y="6580332"/>
                  <a:pt x="4656658" y="6576389"/>
                  <a:pt x="4656658" y="6572839"/>
                </a:cubicBezTo>
                <a:cubicBezTo>
                  <a:pt x="4696883" y="6572839"/>
                  <a:pt x="4737502" y="6572839"/>
                  <a:pt x="4777727" y="6572839"/>
                </a:cubicBezTo>
                <a:cubicBezTo>
                  <a:pt x="4778122" y="6568896"/>
                  <a:pt x="4778516" y="6564952"/>
                  <a:pt x="4778911" y="6561403"/>
                </a:cubicBezTo>
                <a:cubicBezTo>
                  <a:pt x="4704770" y="6549177"/>
                  <a:pt x="4630629" y="6536952"/>
                  <a:pt x="4556489" y="6524727"/>
                </a:cubicBezTo>
                <a:cubicBezTo>
                  <a:pt x="4515081" y="6517628"/>
                  <a:pt x="4472489" y="6521572"/>
                  <a:pt x="4433447" y="6495544"/>
                </a:cubicBezTo>
                <a:cubicBezTo>
                  <a:pt x="4412546" y="6481741"/>
                  <a:pt x="4378631" y="6488051"/>
                  <a:pt x="4350630" y="6484896"/>
                </a:cubicBezTo>
                <a:cubicBezTo>
                  <a:pt x="4308434" y="6480164"/>
                  <a:pt x="4266237" y="6475431"/>
                  <a:pt x="4224434" y="6469910"/>
                </a:cubicBezTo>
                <a:cubicBezTo>
                  <a:pt x="4209842" y="6467938"/>
                  <a:pt x="4195251" y="6464389"/>
                  <a:pt x="4180659" y="6461629"/>
                </a:cubicBezTo>
                <a:cubicBezTo>
                  <a:pt x="4138857" y="6454530"/>
                  <a:pt x="4097448" y="6445459"/>
                  <a:pt x="4055646" y="6441516"/>
                </a:cubicBezTo>
                <a:cubicBezTo>
                  <a:pt x="4018970" y="6437967"/>
                  <a:pt x="3981900" y="6440727"/>
                  <a:pt x="3942463" y="6440727"/>
                </a:cubicBezTo>
                <a:cubicBezTo>
                  <a:pt x="3941674" y="6439150"/>
                  <a:pt x="3938125" y="6431657"/>
                  <a:pt x="3939308" y="6434023"/>
                </a:cubicBezTo>
                <a:cubicBezTo>
                  <a:pt x="3916435" y="6437572"/>
                  <a:pt x="3899872" y="6440333"/>
                  <a:pt x="3881337" y="6443488"/>
                </a:cubicBezTo>
                <a:cubicBezTo>
                  <a:pt x="3885280" y="6445854"/>
                  <a:pt x="3888829" y="6447826"/>
                  <a:pt x="3892379" y="6450192"/>
                </a:cubicBezTo>
                <a:cubicBezTo>
                  <a:pt x="3892379" y="6452952"/>
                  <a:pt x="3892379" y="6455713"/>
                  <a:pt x="3892379" y="6458079"/>
                </a:cubicBezTo>
                <a:cubicBezTo>
                  <a:pt x="3853337" y="6454530"/>
                  <a:pt x="3814689" y="6450586"/>
                  <a:pt x="3775647" y="6447431"/>
                </a:cubicBezTo>
                <a:cubicBezTo>
                  <a:pt x="3742126" y="6444671"/>
                  <a:pt x="3708999" y="6442699"/>
                  <a:pt x="3675478" y="6439939"/>
                </a:cubicBezTo>
                <a:cubicBezTo>
                  <a:pt x="3611591" y="6434812"/>
                  <a:pt x="3548098" y="6428108"/>
                  <a:pt x="3484211" y="6424953"/>
                </a:cubicBezTo>
                <a:cubicBezTo>
                  <a:pt x="3415198" y="6421403"/>
                  <a:pt x="3345790" y="6389854"/>
                  <a:pt x="3276381" y="6428502"/>
                </a:cubicBezTo>
                <a:cubicBezTo>
                  <a:pt x="3277564" y="6423375"/>
                  <a:pt x="3278748" y="6418249"/>
                  <a:pt x="3279931" y="6413122"/>
                </a:cubicBezTo>
                <a:cubicBezTo>
                  <a:pt x="3264156" y="6406418"/>
                  <a:pt x="3248776" y="6394981"/>
                  <a:pt x="3232607" y="6393798"/>
                </a:cubicBezTo>
                <a:cubicBezTo>
                  <a:pt x="3134804" y="6385122"/>
                  <a:pt x="3037002" y="6374079"/>
                  <a:pt x="2938805" y="6372502"/>
                </a:cubicBezTo>
                <a:cubicBezTo>
                  <a:pt x="2840214" y="6370530"/>
                  <a:pt x="2740834" y="6356333"/>
                  <a:pt x="2642637" y="6386305"/>
                </a:cubicBezTo>
                <a:cubicBezTo>
                  <a:pt x="2611483" y="6395770"/>
                  <a:pt x="2575595" y="6390643"/>
                  <a:pt x="2538131" y="6392220"/>
                </a:cubicBezTo>
                <a:cubicBezTo>
                  <a:pt x="2540497" y="6375657"/>
                  <a:pt x="2541680" y="6367375"/>
                  <a:pt x="2543652" y="6351601"/>
                </a:cubicBezTo>
                <a:cubicBezTo>
                  <a:pt x="2462807" y="6351601"/>
                  <a:pt x="2382751" y="6351601"/>
                  <a:pt x="2303484" y="6351601"/>
                </a:cubicBezTo>
                <a:cubicBezTo>
                  <a:pt x="2310977" y="6355545"/>
                  <a:pt x="2320047" y="6360277"/>
                  <a:pt x="2329512" y="6365404"/>
                </a:cubicBezTo>
                <a:cubicBezTo>
                  <a:pt x="2106301" y="6374869"/>
                  <a:pt x="1884668" y="6334249"/>
                  <a:pt x="1661064" y="6370530"/>
                </a:cubicBezTo>
                <a:cubicBezTo>
                  <a:pt x="1674078" y="6373291"/>
                  <a:pt x="1687092" y="6378417"/>
                  <a:pt x="1700106" y="6378023"/>
                </a:cubicBezTo>
                <a:cubicBezTo>
                  <a:pt x="1747035" y="6377629"/>
                  <a:pt x="1794359" y="6372108"/>
                  <a:pt x="1841288" y="6374474"/>
                </a:cubicBezTo>
                <a:cubicBezTo>
                  <a:pt x="1873626" y="6376051"/>
                  <a:pt x="1905175" y="6388671"/>
                  <a:pt x="1937513" y="6393798"/>
                </a:cubicBezTo>
                <a:cubicBezTo>
                  <a:pt x="1989964" y="6402079"/>
                  <a:pt x="2042809" y="6411544"/>
                  <a:pt x="2095654" y="6414305"/>
                </a:cubicBezTo>
                <a:cubicBezTo>
                  <a:pt x="2215935" y="6420220"/>
                  <a:pt x="2331878" y="6453741"/>
                  <a:pt x="2454526" y="6451770"/>
                </a:cubicBezTo>
                <a:cubicBezTo>
                  <a:pt x="2556666" y="6450192"/>
                  <a:pt x="2657229" y="6440727"/>
                  <a:pt x="2758186" y="6433628"/>
                </a:cubicBezTo>
                <a:cubicBezTo>
                  <a:pt x="2792496" y="6431262"/>
                  <a:pt x="2827200" y="6433234"/>
                  <a:pt x="2865059" y="6433234"/>
                </a:cubicBezTo>
                <a:cubicBezTo>
                  <a:pt x="2852439" y="6465967"/>
                  <a:pt x="2866637" y="6477009"/>
                  <a:pt x="2899763" y="6479375"/>
                </a:cubicBezTo>
                <a:cubicBezTo>
                  <a:pt x="2926974" y="6481347"/>
                  <a:pt x="2953791" y="6491600"/>
                  <a:pt x="2983368" y="6498699"/>
                </a:cubicBezTo>
                <a:cubicBezTo>
                  <a:pt x="2978636" y="6504220"/>
                  <a:pt x="2974298" y="6510135"/>
                  <a:pt x="2964833" y="6521178"/>
                </a:cubicBezTo>
                <a:cubicBezTo>
                  <a:pt x="3195931" y="6535375"/>
                  <a:pt x="3422691" y="6549177"/>
                  <a:pt x="3649450" y="6562980"/>
                </a:cubicBezTo>
                <a:cubicBezTo>
                  <a:pt x="3649450" y="6560220"/>
                  <a:pt x="3649845" y="6557853"/>
                  <a:pt x="3649845" y="6555093"/>
                </a:cubicBezTo>
                <a:cubicBezTo>
                  <a:pt x="3393113" y="6524332"/>
                  <a:pt x="3135987" y="6493178"/>
                  <a:pt x="2879256" y="6462417"/>
                </a:cubicBezTo>
                <a:cubicBezTo>
                  <a:pt x="2879256" y="6459262"/>
                  <a:pt x="2879256" y="6456108"/>
                  <a:pt x="2879256" y="6452952"/>
                </a:cubicBezTo>
                <a:cubicBezTo>
                  <a:pt x="2924608" y="6450981"/>
                  <a:pt x="2970354" y="6449403"/>
                  <a:pt x="3015706" y="6447037"/>
                </a:cubicBezTo>
                <a:cubicBezTo>
                  <a:pt x="3023199" y="6446643"/>
                  <a:pt x="3032664" y="6447037"/>
                  <a:pt x="3037791" y="6443093"/>
                </a:cubicBezTo>
                <a:cubicBezTo>
                  <a:pt x="3078805" y="6410756"/>
                  <a:pt x="3124157" y="6414305"/>
                  <a:pt x="3176607" y="6430080"/>
                </a:cubicBezTo>
                <a:cubicBezTo>
                  <a:pt x="3162015" y="6438361"/>
                  <a:pt x="3150579" y="6445065"/>
                  <a:pt x="3139142" y="6452164"/>
                </a:cubicBezTo>
                <a:cubicBezTo>
                  <a:pt x="3139537" y="6455713"/>
                  <a:pt x="3139931" y="6458868"/>
                  <a:pt x="3140720" y="6462417"/>
                </a:cubicBezTo>
                <a:cubicBezTo>
                  <a:pt x="3214072" y="6450981"/>
                  <a:pt x="3287818" y="6439939"/>
                  <a:pt x="3365113" y="6428108"/>
                </a:cubicBezTo>
                <a:cubicBezTo>
                  <a:pt x="3348156" y="6472276"/>
                  <a:pt x="3308719" y="6459657"/>
                  <a:pt x="3278748" y="6470699"/>
                </a:cubicBezTo>
                <a:cubicBezTo>
                  <a:pt x="3293733" y="6470699"/>
                  <a:pt x="3308719" y="6472671"/>
                  <a:pt x="3322916" y="6470305"/>
                </a:cubicBezTo>
                <a:cubicBezTo>
                  <a:pt x="3386015" y="6459262"/>
                  <a:pt x="3443197" y="6486473"/>
                  <a:pt x="3503535" y="6495150"/>
                </a:cubicBezTo>
                <a:cubicBezTo>
                  <a:pt x="3580042" y="6505797"/>
                  <a:pt x="3656943" y="6515262"/>
                  <a:pt x="3733450" y="6524727"/>
                </a:cubicBezTo>
                <a:cubicBezTo>
                  <a:pt x="3835590" y="6537347"/>
                  <a:pt x="3937731" y="6550755"/>
                  <a:pt x="4039871" y="6561403"/>
                </a:cubicBezTo>
                <a:cubicBezTo>
                  <a:pt x="4064716" y="6564164"/>
                  <a:pt x="4090350" y="6555487"/>
                  <a:pt x="4115589" y="6555881"/>
                </a:cubicBezTo>
                <a:cubicBezTo>
                  <a:pt x="4149899" y="6556670"/>
                  <a:pt x="4183814" y="6560614"/>
                  <a:pt x="4218124" y="6563769"/>
                </a:cubicBezTo>
                <a:cubicBezTo>
                  <a:pt x="4291476" y="6570868"/>
                  <a:pt x="4364828" y="6578361"/>
                  <a:pt x="4438180" y="6586642"/>
                </a:cubicBezTo>
                <a:cubicBezTo>
                  <a:pt x="4451193" y="6588220"/>
                  <a:pt x="4463813" y="6592952"/>
                  <a:pt x="4476038" y="6603600"/>
                </a:cubicBezTo>
                <a:cubicBezTo>
                  <a:pt x="4469729" y="6605177"/>
                  <a:pt x="4463419" y="6608332"/>
                  <a:pt x="4457109" y="6608332"/>
                </a:cubicBezTo>
                <a:cubicBezTo>
                  <a:pt x="4419644" y="6607544"/>
                  <a:pt x="4370349" y="6590980"/>
                  <a:pt x="4347870" y="6608726"/>
                </a:cubicBezTo>
                <a:cubicBezTo>
                  <a:pt x="4308039" y="6640670"/>
                  <a:pt x="4274518" y="6620557"/>
                  <a:pt x="4238631" y="6618980"/>
                </a:cubicBezTo>
                <a:cubicBezTo>
                  <a:pt x="4198011" y="6617403"/>
                  <a:pt x="4157786" y="6610698"/>
                  <a:pt x="4117167" y="6607544"/>
                </a:cubicBezTo>
                <a:cubicBezTo>
                  <a:pt x="3988209" y="6597290"/>
                  <a:pt x="3859252" y="6569684"/>
                  <a:pt x="3729506" y="6601233"/>
                </a:cubicBezTo>
                <a:cubicBezTo>
                  <a:pt x="3712549" y="6605177"/>
                  <a:pt x="3692436" y="6606360"/>
                  <a:pt x="3675872" y="6601233"/>
                </a:cubicBezTo>
                <a:cubicBezTo>
                  <a:pt x="3578859" y="6570079"/>
                  <a:pt x="3478690" y="6592952"/>
                  <a:pt x="3380494" y="6580332"/>
                </a:cubicBezTo>
                <a:cubicBezTo>
                  <a:pt x="3296099" y="6569684"/>
                  <a:pt x="3210128" y="6568896"/>
                  <a:pt x="3124945" y="6563769"/>
                </a:cubicBezTo>
                <a:cubicBezTo>
                  <a:pt x="2969960" y="6554304"/>
                  <a:pt x="2814975" y="6544445"/>
                  <a:pt x="2659595" y="6535375"/>
                </a:cubicBezTo>
                <a:cubicBezTo>
                  <a:pt x="2597285" y="6531825"/>
                  <a:pt x="2534581" y="6526304"/>
                  <a:pt x="2471877" y="6525910"/>
                </a:cubicBezTo>
                <a:cubicBezTo>
                  <a:pt x="2180048" y="6523544"/>
                  <a:pt x="1888218" y="6522755"/>
                  <a:pt x="1596782" y="6521572"/>
                </a:cubicBezTo>
                <a:cubicBezTo>
                  <a:pt x="1543543" y="6521178"/>
                  <a:pt x="1490304" y="6521572"/>
                  <a:pt x="1435093" y="6516445"/>
                </a:cubicBezTo>
                <a:cubicBezTo>
                  <a:pt x="1454417" y="6511713"/>
                  <a:pt x="1473346" y="6505403"/>
                  <a:pt x="1492670" y="6503431"/>
                </a:cubicBezTo>
                <a:cubicBezTo>
                  <a:pt x="1529346" y="6499488"/>
                  <a:pt x="1566022" y="6495544"/>
                  <a:pt x="1603092" y="6495150"/>
                </a:cubicBezTo>
                <a:cubicBezTo>
                  <a:pt x="1844049" y="6494361"/>
                  <a:pt x="2085006" y="6494755"/>
                  <a:pt x="2325963" y="6494755"/>
                </a:cubicBezTo>
                <a:cubicBezTo>
                  <a:pt x="2346864" y="6494755"/>
                  <a:pt x="2367371" y="6492783"/>
                  <a:pt x="2387484" y="6482924"/>
                </a:cubicBezTo>
                <a:cubicBezTo>
                  <a:pt x="2325568" y="6480164"/>
                  <a:pt x="2264047" y="6477403"/>
                  <a:pt x="2202132" y="6474642"/>
                </a:cubicBezTo>
                <a:cubicBezTo>
                  <a:pt x="2202526" y="6477403"/>
                  <a:pt x="2202921" y="6480164"/>
                  <a:pt x="2202921" y="6483319"/>
                </a:cubicBezTo>
                <a:cubicBezTo>
                  <a:pt x="2182019" y="6465967"/>
                  <a:pt x="2160724" y="6449009"/>
                  <a:pt x="2135090" y="6428108"/>
                </a:cubicBezTo>
                <a:cubicBezTo>
                  <a:pt x="2131147" y="6444277"/>
                  <a:pt x="2128780" y="6453347"/>
                  <a:pt x="2125625" y="6466361"/>
                </a:cubicBezTo>
                <a:cubicBezTo>
                  <a:pt x="2064499" y="6461629"/>
                  <a:pt x="2003767" y="6455318"/>
                  <a:pt x="1942640" y="6452164"/>
                </a:cubicBezTo>
                <a:cubicBezTo>
                  <a:pt x="1883485" y="6449009"/>
                  <a:pt x="1823936" y="6450192"/>
                  <a:pt x="1764387" y="6448220"/>
                </a:cubicBezTo>
                <a:cubicBezTo>
                  <a:pt x="1715880" y="6446643"/>
                  <a:pt x="1666979" y="6446643"/>
                  <a:pt x="1619261" y="6439150"/>
                </a:cubicBezTo>
                <a:cubicBezTo>
                  <a:pt x="1594022" y="6435206"/>
                  <a:pt x="1576670" y="6429291"/>
                  <a:pt x="1557740" y="6453741"/>
                </a:cubicBezTo>
                <a:cubicBezTo>
                  <a:pt x="1546304" y="6468333"/>
                  <a:pt x="1523036" y="6473460"/>
                  <a:pt x="1500557" y="6485291"/>
                </a:cubicBezTo>
                <a:cubicBezTo>
                  <a:pt x="1422079" y="6446643"/>
                  <a:pt x="1333347" y="6438361"/>
                  <a:pt x="1243037" y="6450586"/>
                </a:cubicBezTo>
                <a:cubicBezTo>
                  <a:pt x="1218587" y="6453741"/>
                  <a:pt x="1196502" y="6477798"/>
                  <a:pt x="1172840" y="6478586"/>
                </a:cubicBezTo>
                <a:cubicBezTo>
                  <a:pt x="1075827" y="6481741"/>
                  <a:pt x="978813" y="6478980"/>
                  <a:pt x="881799" y="6480558"/>
                </a:cubicBezTo>
                <a:cubicBezTo>
                  <a:pt x="851433" y="6480952"/>
                  <a:pt x="821462" y="6491995"/>
                  <a:pt x="791490" y="6490811"/>
                </a:cubicBezTo>
                <a:cubicBezTo>
                  <a:pt x="724842" y="6488051"/>
                  <a:pt x="658195" y="6480558"/>
                  <a:pt x="585631" y="6474642"/>
                </a:cubicBezTo>
                <a:cubicBezTo>
                  <a:pt x="595096" y="6456896"/>
                  <a:pt x="599434" y="6448220"/>
                  <a:pt x="604955" y="6437967"/>
                </a:cubicBezTo>
                <a:cubicBezTo>
                  <a:pt x="577744" y="6433628"/>
                  <a:pt x="550533" y="6429685"/>
                  <a:pt x="523322" y="6425741"/>
                </a:cubicBezTo>
                <a:cubicBezTo>
                  <a:pt x="522928" y="6422981"/>
                  <a:pt x="522533" y="6420220"/>
                  <a:pt x="522139" y="6417460"/>
                </a:cubicBezTo>
                <a:cubicBezTo>
                  <a:pt x="532392" y="6413910"/>
                  <a:pt x="541857" y="6408389"/>
                  <a:pt x="552505" y="6406418"/>
                </a:cubicBezTo>
                <a:cubicBezTo>
                  <a:pt x="587998" y="6399319"/>
                  <a:pt x="623885" y="6393798"/>
                  <a:pt x="659378" y="6387094"/>
                </a:cubicBezTo>
                <a:cubicBezTo>
                  <a:pt x="662927" y="6386305"/>
                  <a:pt x="668448" y="6384728"/>
                  <a:pt x="669237" y="6381967"/>
                </a:cubicBezTo>
                <a:cubicBezTo>
                  <a:pt x="685800" y="6329911"/>
                  <a:pt x="732729" y="6350418"/>
                  <a:pt x="766645" y="6340164"/>
                </a:cubicBezTo>
                <a:cubicBezTo>
                  <a:pt x="785180" y="6334643"/>
                  <a:pt x="803321" y="6327150"/>
                  <a:pt x="821462" y="6320446"/>
                </a:cubicBezTo>
                <a:cubicBezTo>
                  <a:pt x="838814" y="6314136"/>
                  <a:pt x="856166" y="6307827"/>
                  <a:pt x="872335" y="6296390"/>
                </a:cubicBezTo>
                <a:cubicBezTo>
                  <a:pt x="805293" y="6306643"/>
                  <a:pt x="738645" y="6317291"/>
                  <a:pt x="668842" y="6327939"/>
                </a:cubicBezTo>
                <a:cubicBezTo>
                  <a:pt x="671997" y="6320052"/>
                  <a:pt x="674758" y="6313742"/>
                  <a:pt x="679096" y="6303094"/>
                </a:cubicBezTo>
                <a:cubicBezTo>
                  <a:pt x="648730" y="6303094"/>
                  <a:pt x="620730" y="6303094"/>
                  <a:pt x="592336" y="6303094"/>
                </a:cubicBezTo>
                <a:cubicBezTo>
                  <a:pt x="591547" y="6299544"/>
                  <a:pt x="590364" y="6295996"/>
                  <a:pt x="589575" y="6292446"/>
                </a:cubicBezTo>
                <a:cubicBezTo>
                  <a:pt x="599040" y="6288108"/>
                  <a:pt x="608505" y="6280221"/>
                  <a:pt x="617969" y="6280221"/>
                </a:cubicBezTo>
                <a:cubicBezTo>
                  <a:pt x="642026" y="6280221"/>
                  <a:pt x="666082" y="6282981"/>
                  <a:pt x="690138" y="6285742"/>
                </a:cubicBezTo>
                <a:cubicBezTo>
                  <a:pt x="729575" y="6290080"/>
                  <a:pt x="767828" y="6292840"/>
                  <a:pt x="790307" y="6251432"/>
                </a:cubicBezTo>
                <a:cubicBezTo>
                  <a:pt x="809631" y="6251432"/>
                  <a:pt x="826588" y="6251432"/>
                  <a:pt x="843940" y="6251432"/>
                </a:cubicBezTo>
                <a:cubicBezTo>
                  <a:pt x="844335" y="6247489"/>
                  <a:pt x="844729" y="6243545"/>
                  <a:pt x="845123" y="6239601"/>
                </a:cubicBezTo>
                <a:cubicBezTo>
                  <a:pt x="816335" y="6234869"/>
                  <a:pt x="787941" y="6225799"/>
                  <a:pt x="759546" y="6226587"/>
                </a:cubicBezTo>
                <a:cubicBezTo>
                  <a:pt x="668842" y="6229348"/>
                  <a:pt x="578533" y="6237235"/>
                  <a:pt x="488223" y="6239601"/>
                </a:cubicBezTo>
                <a:cubicBezTo>
                  <a:pt x="467322" y="6240390"/>
                  <a:pt x="438139" y="6256953"/>
                  <a:pt x="425125" y="6216334"/>
                </a:cubicBezTo>
                <a:cubicBezTo>
                  <a:pt x="421576" y="6205292"/>
                  <a:pt x="379379" y="6206869"/>
                  <a:pt x="354534" y="6202531"/>
                </a:cubicBezTo>
                <a:cubicBezTo>
                  <a:pt x="345069" y="6200953"/>
                  <a:pt x="335604" y="6200165"/>
                  <a:pt x="320224" y="6198587"/>
                </a:cubicBezTo>
                <a:cubicBezTo>
                  <a:pt x="346252" y="6165855"/>
                  <a:pt x="368731" y="6137461"/>
                  <a:pt x="395942" y="6103545"/>
                </a:cubicBezTo>
                <a:cubicBezTo>
                  <a:pt x="357294" y="6096447"/>
                  <a:pt x="324956" y="6090926"/>
                  <a:pt x="283154" y="6083433"/>
                </a:cubicBezTo>
                <a:cubicBezTo>
                  <a:pt x="296168" y="6076729"/>
                  <a:pt x="301689" y="6074362"/>
                  <a:pt x="307210" y="6071602"/>
                </a:cubicBezTo>
                <a:cubicBezTo>
                  <a:pt x="362421" y="6043602"/>
                  <a:pt x="425125" y="6032560"/>
                  <a:pt x="476392" y="5994307"/>
                </a:cubicBezTo>
                <a:cubicBezTo>
                  <a:pt x="490984" y="5983659"/>
                  <a:pt x="517406" y="5990363"/>
                  <a:pt x="537913" y="5986419"/>
                </a:cubicBezTo>
                <a:cubicBezTo>
                  <a:pt x="546195" y="5984842"/>
                  <a:pt x="552505" y="5974983"/>
                  <a:pt x="559603" y="5969067"/>
                </a:cubicBezTo>
                <a:cubicBezTo>
                  <a:pt x="553688" y="5963546"/>
                  <a:pt x="548167" y="5957236"/>
                  <a:pt x="541857" y="5952109"/>
                </a:cubicBezTo>
                <a:cubicBezTo>
                  <a:pt x="494928" y="5910701"/>
                  <a:pt x="439322" y="5925687"/>
                  <a:pt x="384111" y="5921744"/>
                </a:cubicBezTo>
                <a:cubicBezTo>
                  <a:pt x="319041" y="5917406"/>
                  <a:pt x="255154" y="5941856"/>
                  <a:pt x="190872" y="5925687"/>
                </a:cubicBezTo>
                <a:cubicBezTo>
                  <a:pt x="181802" y="5923321"/>
                  <a:pt x="174309" y="5913462"/>
                  <a:pt x="165239" y="5911490"/>
                </a:cubicBezTo>
                <a:cubicBezTo>
                  <a:pt x="139211" y="5905969"/>
                  <a:pt x="112394" y="5902814"/>
                  <a:pt x="77295" y="5896898"/>
                </a:cubicBezTo>
                <a:cubicBezTo>
                  <a:pt x="67042" y="5880730"/>
                  <a:pt x="75324" y="5865349"/>
                  <a:pt x="103718" y="5856279"/>
                </a:cubicBezTo>
                <a:cubicBezTo>
                  <a:pt x="121859" y="5850364"/>
                  <a:pt x="138816" y="5841687"/>
                  <a:pt x="156168" y="5834194"/>
                </a:cubicBezTo>
                <a:cubicBezTo>
                  <a:pt x="154591" y="5829462"/>
                  <a:pt x="153013" y="5824335"/>
                  <a:pt x="151436" y="5819603"/>
                </a:cubicBezTo>
                <a:cubicBezTo>
                  <a:pt x="122647" y="5822363"/>
                  <a:pt x="93859" y="5825518"/>
                  <a:pt x="65070" y="5828279"/>
                </a:cubicBezTo>
                <a:cubicBezTo>
                  <a:pt x="63493" y="5825518"/>
                  <a:pt x="61521" y="5822363"/>
                  <a:pt x="59943" y="5819603"/>
                </a:cubicBezTo>
                <a:cubicBezTo>
                  <a:pt x="69014" y="5811716"/>
                  <a:pt x="76901" y="5801857"/>
                  <a:pt x="87155" y="5796730"/>
                </a:cubicBezTo>
                <a:cubicBezTo>
                  <a:pt x="107662" y="5786082"/>
                  <a:pt x="129352" y="5777800"/>
                  <a:pt x="150647" y="5768730"/>
                </a:cubicBezTo>
                <a:cubicBezTo>
                  <a:pt x="154197" y="5767152"/>
                  <a:pt x="158140" y="5764786"/>
                  <a:pt x="160901" y="5765575"/>
                </a:cubicBezTo>
                <a:cubicBezTo>
                  <a:pt x="222816" y="5783716"/>
                  <a:pt x="272506" y="5747040"/>
                  <a:pt x="326534" y="5728899"/>
                </a:cubicBezTo>
                <a:cubicBezTo>
                  <a:pt x="363999" y="5716280"/>
                  <a:pt x="402646" y="5706026"/>
                  <a:pt x="440900" y="5695378"/>
                </a:cubicBezTo>
                <a:cubicBezTo>
                  <a:pt x="445632" y="5694195"/>
                  <a:pt x="451153" y="5695772"/>
                  <a:pt x="455885" y="5696561"/>
                </a:cubicBezTo>
                <a:cubicBezTo>
                  <a:pt x="494139" y="5700505"/>
                  <a:pt x="532392" y="5704843"/>
                  <a:pt x="570646" y="5709181"/>
                </a:cubicBezTo>
                <a:cubicBezTo>
                  <a:pt x="571434" y="5703660"/>
                  <a:pt x="571829" y="5698139"/>
                  <a:pt x="572617" y="5692618"/>
                </a:cubicBezTo>
                <a:cubicBezTo>
                  <a:pt x="525294" y="5686702"/>
                  <a:pt x="477576" y="5680392"/>
                  <a:pt x="430252" y="5674871"/>
                </a:cubicBezTo>
                <a:cubicBezTo>
                  <a:pt x="386872" y="5670139"/>
                  <a:pt x="343097" y="5666984"/>
                  <a:pt x="299717" y="5661857"/>
                </a:cubicBezTo>
                <a:cubicBezTo>
                  <a:pt x="291435" y="5661069"/>
                  <a:pt x="283548" y="5655153"/>
                  <a:pt x="275267" y="5651604"/>
                </a:cubicBezTo>
                <a:cubicBezTo>
                  <a:pt x="278027" y="5647266"/>
                  <a:pt x="281182" y="5642533"/>
                  <a:pt x="283943" y="5638195"/>
                </a:cubicBezTo>
                <a:cubicBezTo>
                  <a:pt x="306816" y="5636223"/>
                  <a:pt x="329294" y="5634252"/>
                  <a:pt x="357689" y="5631491"/>
                </a:cubicBezTo>
                <a:cubicBezTo>
                  <a:pt x="392393" y="5657914"/>
                  <a:pt x="444843" y="5658308"/>
                  <a:pt x="491773" y="5629125"/>
                </a:cubicBezTo>
                <a:cubicBezTo>
                  <a:pt x="497688" y="5625181"/>
                  <a:pt x="506364" y="5623998"/>
                  <a:pt x="513857" y="5623998"/>
                </a:cubicBezTo>
                <a:cubicBezTo>
                  <a:pt x="535547" y="5623209"/>
                  <a:pt x="557237" y="5623604"/>
                  <a:pt x="578533" y="5623998"/>
                </a:cubicBezTo>
                <a:cubicBezTo>
                  <a:pt x="597068" y="5624393"/>
                  <a:pt x="615998" y="5625970"/>
                  <a:pt x="640448" y="5627548"/>
                </a:cubicBezTo>
                <a:cubicBezTo>
                  <a:pt x="625857" y="5614139"/>
                  <a:pt x="613237" y="5602308"/>
                  <a:pt x="600617" y="5590872"/>
                </a:cubicBezTo>
                <a:cubicBezTo>
                  <a:pt x="586420" y="5577857"/>
                  <a:pt x="566702" y="5567604"/>
                  <a:pt x="559603" y="5551435"/>
                </a:cubicBezTo>
                <a:cubicBezTo>
                  <a:pt x="546195" y="5520674"/>
                  <a:pt x="535547" y="5504111"/>
                  <a:pt x="505575" y="5535660"/>
                </a:cubicBezTo>
                <a:cubicBezTo>
                  <a:pt x="502815" y="5538816"/>
                  <a:pt x="488618" y="5534872"/>
                  <a:pt x="482308" y="5530534"/>
                </a:cubicBezTo>
                <a:cubicBezTo>
                  <a:pt x="448393" y="5509238"/>
                  <a:pt x="414083" y="5494646"/>
                  <a:pt x="373069" y="5510421"/>
                </a:cubicBezTo>
                <a:cubicBezTo>
                  <a:pt x="365576" y="5513182"/>
                  <a:pt x="349801" y="5512787"/>
                  <a:pt x="347830" y="5508844"/>
                </a:cubicBezTo>
                <a:cubicBezTo>
                  <a:pt x="328111" y="5466252"/>
                  <a:pt x="296168" y="5489125"/>
                  <a:pt x="266590" y="5490309"/>
                </a:cubicBezTo>
                <a:cubicBezTo>
                  <a:pt x="238985" y="5491097"/>
                  <a:pt x="211379" y="5484393"/>
                  <a:pt x="183774" y="5481238"/>
                </a:cubicBezTo>
                <a:cubicBezTo>
                  <a:pt x="182196" y="5477689"/>
                  <a:pt x="181013" y="5474140"/>
                  <a:pt x="179436" y="5470590"/>
                </a:cubicBezTo>
                <a:cubicBezTo>
                  <a:pt x="187323" y="5465858"/>
                  <a:pt x="194816" y="5457971"/>
                  <a:pt x="203098" y="5457182"/>
                </a:cubicBezTo>
                <a:cubicBezTo>
                  <a:pt x="235041" y="5453238"/>
                  <a:pt x="266985" y="5451266"/>
                  <a:pt x="298928" y="5449689"/>
                </a:cubicBezTo>
                <a:cubicBezTo>
                  <a:pt x="308393" y="5449295"/>
                  <a:pt x="318252" y="5451661"/>
                  <a:pt x="329294" y="5453238"/>
                </a:cubicBezTo>
                <a:cubicBezTo>
                  <a:pt x="331661" y="5448900"/>
                  <a:pt x="336393" y="5444168"/>
                  <a:pt x="335604" y="5440224"/>
                </a:cubicBezTo>
                <a:cubicBezTo>
                  <a:pt x="328900" y="5405914"/>
                  <a:pt x="344280" y="5387380"/>
                  <a:pt x="375435" y="5375154"/>
                </a:cubicBezTo>
                <a:cubicBezTo>
                  <a:pt x="410534" y="5361746"/>
                  <a:pt x="392393" y="5334140"/>
                  <a:pt x="388844" y="5310873"/>
                </a:cubicBezTo>
                <a:cubicBezTo>
                  <a:pt x="384506" y="5280112"/>
                  <a:pt x="374646" y="5248169"/>
                  <a:pt x="378196" y="5218197"/>
                </a:cubicBezTo>
                <a:cubicBezTo>
                  <a:pt x="384111" y="5170873"/>
                  <a:pt x="412111" y="5155887"/>
                  <a:pt x="455885" y="5175605"/>
                </a:cubicBezTo>
                <a:cubicBezTo>
                  <a:pt x="479547" y="5186254"/>
                  <a:pt x="494139" y="5182704"/>
                  <a:pt x="514251" y="5171662"/>
                </a:cubicBezTo>
                <a:cubicBezTo>
                  <a:pt x="527660" y="5164169"/>
                  <a:pt x="545801" y="5165352"/>
                  <a:pt x="557632" y="5162986"/>
                </a:cubicBezTo>
                <a:cubicBezTo>
                  <a:pt x="571040" y="5181521"/>
                  <a:pt x="581293" y="5196113"/>
                  <a:pt x="588786" y="5206760"/>
                </a:cubicBezTo>
                <a:cubicBezTo>
                  <a:pt x="612054" y="5202028"/>
                  <a:pt x="629406" y="5194929"/>
                  <a:pt x="645969" y="5196113"/>
                </a:cubicBezTo>
                <a:cubicBezTo>
                  <a:pt x="682251" y="5198479"/>
                  <a:pt x="689349" y="5183493"/>
                  <a:pt x="676335" y="5153521"/>
                </a:cubicBezTo>
                <a:cubicBezTo>
                  <a:pt x="694476" y="5148000"/>
                  <a:pt x="711434" y="5143662"/>
                  <a:pt x="727997" y="5137747"/>
                </a:cubicBezTo>
                <a:cubicBezTo>
                  <a:pt x="733518" y="5135775"/>
                  <a:pt x="738251" y="5131831"/>
                  <a:pt x="746927" y="5126310"/>
                </a:cubicBezTo>
                <a:cubicBezTo>
                  <a:pt x="735096" y="5115662"/>
                  <a:pt x="725237" y="5107381"/>
                  <a:pt x="712223" y="5095550"/>
                </a:cubicBezTo>
                <a:cubicBezTo>
                  <a:pt x="707096" y="5109352"/>
                  <a:pt x="704335" y="5117634"/>
                  <a:pt x="701180" y="5127099"/>
                </a:cubicBezTo>
                <a:cubicBezTo>
                  <a:pt x="687378" y="5116056"/>
                  <a:pt x="676730" y="5107381"/>
                  <a:pt x="663716" y="5097127"/>
                </a:cubicBezTo>
                <a:cubicBezTo>
                  <a:pt x="674758" y="5065183"/>
                  <a:pt x="694082" y="5041521"/>
                  <a:pt x="737067" y="5045071"/>
                </a:cubicBezTo>
                <a:cubicBezTo>
                  <a:pt x="744560" y="5045860"/>
                  <a:pt x="752842" y="5026930"/>
                  <a:pt x="762701" y="5019043"/>
                </a:cubicBezTo>
                <a:cubicBezTo>
                  <a:pt x="773743" y="5010367"/>
                  <a:pt x="786757" y="5004452"/>
                  <a:pt x="798588" y="4997353"/>
                </a:cubicBezTo>
                <a:cubicBezTo>
                  <a:pt x="802532" y="5002874"/>
                  <a:pt x="806476" y="5008001"/>
                  <a:pt x="810419" y="5013522"/>
                </a:cubicBezTo>
                <a:cubicBezTo>
                  <a:pt x="800166" y="5017071"/>
                  <a:pt x="789912" y="5021015"/>
                  <a:pt x="779659" y="5024564"/>
                </a:cubicBezTo>
                <a:cubicBezTo>
                  <a:pt x="783208" y="5029296"/>
                  <a:pt x="786757" y="5034029"/>
                  <a:pt x="789912" y="5038367"/>
                </a:cubicBezTo>
                <a:cubicBezTo>
                  <a:pt x="824222" y="5020620"/>
                  <a:pt x="858137" y="5002480"/>
                  <a:pt x="892447" y="4984733"/>
                </a:cubicBezTo>
                <a:cubicBezTo>
                  <a:pt x="890870" y="4981184"/>
                  <a:pt x="888898" y="4977635"/>
                  <a:pt x="887320" y="4974085"/>
                </a:cubicBezTo>
                <a:cubicBezTo>
                  <a:pt x="842757" y="4974085"/>
                  <a:pt x="798588" y="4973297"/>
                  <a:pt x="754025" y="4974480"/>
                </a:cubicBezTo>
                <a:cubicBezTo>
                  <a:pt x="705913" y="4975663"/>
                  <a:pt x="701180" y="4970142"/>
                  <a:pt x="711434" y="4922818"/>
                </a:cubicBezTo>
                <a:cubicBezTo>
                  <a:pt x="712617" y="4916508"/>
                  <a:pt x="714983" y="4909015"/>
                  <a:pt x="712617" y="4904283"/>
                </a:cubicBezTo>
                <a:cubicBezTo>
                  <a:pt x="697631" y="4871156"/>
                  <a:pt x="709068" y="4867213"/>
                  <a:pt x="738251" y="4879832"/>
                </a:cubicBezTo>
                <a:cubicBezTo>
                  <a:pt x="744560" y="4882593"/>
                  <a:pt x="752448" y="4883381"/>
                  <a:pt x="759152" y="4881804"/>
                </a:cubicBezTo>
                <a:cubicBezTo>
                  <a:pt x="795828" y="4874311"/>
                  <a:pt x="832109" y="4865635"/>
                  <a:pt x="868391" y="4857353"/>
                </a:cubicBezTo>
                <a:cubicBezTo>
                  <a:pt x="870757" y="4863269"/>
                  <a:pt x="873123" y="4869184"/>
                  <a:pt x="875884" y="4874706"/>
                </a:cubicBezTo>
                <a:cubicBezTo>
                  <a:pt x="866025" y="4879438"/>
                  <a:pt x="856166" y="4888508"/>
                  <a:pt x="846701" y="4888114"/>
                </a:cubicBezTo>
                <a:cubicBezTo>
                  <a:pt x="785574" y="4884565"/>
                  <a:pt x="759152" y="4897973"/>
                  <a:pt x="738645" y="4946480"/>
                </a:cubicBezTo>
                <a:cubicBezTo>
                  <a:pt x="767828" y="4961072"/>
                  <a:pt x="858926" y="4945297"/>
                  <a:pt x="904672" y="4918086"/>
                </a:cubicBezTo>
                <a:cubicBezTo>
                  <a:pt x="924391" y="4947663"/>
                  <a:pt x="935433" y="4946874"/>
                  <a:pt x="966193" y="4910593"/>
                </a:cubicBezTo>
                <a:cubicBezTo>
                  <a:pt x="952785" y="4912959"/>
                  <a:pt x="942531" y="4914931"/>
                  <a:pt x="927151" y="4917691"/>
                </a:cubicBezTo>
                <a:cubicBezTo>
                  <a:pt x="929912" y="4897184"/>
                  <a:pt x="932278" y="4877860"/>
                  <a:pt x="935827" y="4853410"/>
                </a:cubicBezTo>
                <a:cubicBezTo>
                  <a:pt x="787546" y="4833297"/>
                  <a:pt x="637293" y="4886931"/>
                  <a:pt x="485068" y="4883776"/>
                </a:cubicBezTo>
                <a:cubicBezTo>
                  <a:pt x="483885" y="4879438"/>
                  <a:pt x="482702" y="4875494"/>
                  <a:pt x="481914" y="4871156"/>
                </a:cubicBezTo>
                <a:cubicBezTo>
                  <a:pt x="509125" y="4846311"/>
                  <a:pt x="535942" y="4821072"/>
                  <a:pt x="563153" y="4796227"/>
                </a:cubicBezTo>
                <a:cubicBezTo>
                  <a:pt x="566308" y="4798987"/>
                  <a:pt x="569068" y="4802142"/>
                  <a:pt x="572223" y="4804903"/>
                </a:cubicBezTo>
                <a:cubicBezTo>
                  <a:pt x="569068" y="4810818"/>
                  <a:pt x="565913" y="4817128"/>
                  <a:pt x="562758" y="4823044"/>
                </a:cubicBezTo>
                <a:cubicBezTo>
                  <a:pt x="565125" y="4823832"/>
                  <a:pt x="569068" y="4825410"/>
                  <a:pt x="569857" y="4824621"/>
                </a:cubicBezTo>
                <a:cubicBezTo>
                  <a:pt x="602983" y="4782030"/>
                  <a:pt x="657406" y="4801748"/>
                  <a:pt x="697631" y="4779664"/>
                </a:cubicBezTo>
                <a:cubicBezTo>
                  <a:pt x="744166" y="4754424"/>
                  <a:pt x="791095" y="4730368"/>
                  <a:pt x="841968" y="4703551"/>
                </a:cubicBezTo>
                <a:cubicBezTo>
                  <a:pt x="828954" y="4696058"/>
                  <a:pt x="823828" y="4692904"/>
                  <a:pt x="815152" y="4687777"/>
                </a:cubicBezTo>
                <a:cubicBezTo>
                  <a:pt x="820278" y="4684227"/>
                  <a:pt x="824222" y="4680284"/>
                  <a:pt x="826983" y="4680678"/>
                </a:cubicBezTo>
                <a:cubicBezTo>
                  <a:pt x="838814" y="4683044"/>
                  <a:pt x="850644" y="4687382"/>
                  <a:pt x="862475" y="4690143"/>
                </a:cubicBezTo>
                <a:cubicBezTo>
                  <a:pt x="870757" y="4691720"/>
                  <a:pt x="879433" y="4692115"/>
                  <a:pt x="887715" y="4692115"/>
                </a:cubicBezTo>
                <a:cubicBezTo>
                  <a:pt x="888898" y="4692115"/>
                  <a:pt x="891264" y="4683044"/>
                  <a:pt x="890475" y="4682255"/>
                </a:cubicBezTo>
                <a:cubicBezTo>
                  <a:pt x="883771" y="4677918"/>
                  <a:pt x="876673" y="4672396"/>
                  <a:pt x="869180" y="4671608"/>
                </a:cubicBezTo>
                <a:cubicBezTo>
                  <a:pt x="787152" y="4666481"/>
                  <a:pt x="705124" y="4659383"/>
                  <a:pt x="623096" y="4658988"/>
                </a:cubicBezTo>
                <a:cubicBezTo>
                  <a:pt x="587603" y="4658988"/>
                  <a:pt x="552505" y="4673974"/>
                  <a:pt x="517012" y="4681467"/>
                </a:cubicBezTo>
                <a:cubicBezTo>
                  <a:pt x="503604" y="4684227"/>
                  <a:pt x="489012" y="4689354"/>
                  <a:pt x="476392" y="4686593"/>
                </a:cubicBezTo>
                <a:cubicBezTo>
                  <a:pt x="467322" y="4684622"/>
                  <a:pt x="454702" y="4671608"/>
                  <a:pt x="454702" y="4663326"/>
                </a:cubicBezTo>
                <a:cubicBezTo>
                  <a:pt x="454702" y="4655833"/>
                  <a:pt x="468900" y="4641636"/>
                  <a:pt x="477181" y="4641636"/>
                </a:cubicBezTo>
                <a:cubicBezTo>
                  <a:pt x="500843" y="4641241"/>
                  <a:pt x="524899" y="4644791"/>
                  <a:pt x="548167" y="4649918"/>
                </a:cubicBezTo>
                <a:cubicBezTo>
                  <a:pt x="578927" y="4656622"/>
                  <a:pt x="594702" y="4645974"/>
                  <a:pt x="598646" y="4609692"/>
                </a:cubicBezTo>
                <a:cubicBezTo>
                  <a:pt x="583660" y="4613242"/>
                  <a:pt x="571829" y="4619157"/>
                  <a:pt x="561181" y="4617580"/>
                </a:cubicBezTo>
                <a:cubicBezTo>
                  <a:pt x="548167" y="4616002"/>
                  <a:pt x="535547" y="4607720"/>
                  <a:pt x="522928" y="4602594"/>
                </a:cubicBezTo>
                <a:cubicBezTo>
                  <a:pt x="531998" y="4592341"/>
                  <a:pt x="539491" y="4579721"/>
                  <a:pt x="550927" y="4572622"/>
                </a:cubicBezTo>
                <a:cubicBezTo>
                  <a:pt x="560786" y="4566312"/>
                  <a:pt x="574589" y="4565918"/>
                  <a:pt x="596674" y="4560791"/>
                </a:cubicBezTo>
                <a:cubicBezTo>
                  <a:pt x="554871" y="4548171"/>
                  <a:pt x="525688" y="4527270"/>
                  <a:pt x="491378" y="4560397"/>
                </a:cubicBezTo>
                <a:cubicBezTo>
                  <a:pt x="477576" y="4573411"/>
                  <a:pt x="451547" y="4573411"/>
                  <a:pt x="431041" y="4579721"/>
                </a:cubicBezTo>
                <a:cubicBezTo>
                  <a:pt x="420393" y="4582876"/>
                  <a:pt x="408167" y="4585242"/>
                  <a:pt x="399491" y="4591552"/>
                </a:cubicBezTo>
                <a:cubicBezTo>
                  <a:pt x="392787" y="4596679"/>
                  <a:pt x="390027" y="4607720"/>
                  <a:pt x="385689" y="4616002"/>
                </a:cubicBezTo>
                <a:cubicBezTo>
                  <a:pt x="393576" y="4619157"/>
                  <a:pt x="401463" y="4625467"/>
                  <a:pt x="408956" y="4624678"/>
                </a:cubicBezTo>
                <a:cubicBezTo>
                  <a:pt x="430646" y="4622312"/>
                  <a:pt x="452336" y="4617580"/>
                  <a:pt x="473238" y="4613636"/>
                </a:cubicBezTo>
                <a:cubicBezTo>
                  <a:pt x="447604" y="4655833"/>
                  <a:pt x="409350" y="4658988"/>
                  <a:pt x="375829" y="4622312"/>
                </a:cubicBezTo>
                <a:cubicBezTo>
                  <a:pt x="369914" y="4615608"/>
                  <a:pt x="358872" y="4612847"/>
                  <a:pt x="349801" y="4610481"/>
                </a:cubicBezTo>
                <a:cubicBezTo>
                  <a:pt x="337576" y="4607326"/>
                  <a:pt x="323773" y="4609298"/>
                  <a:pt x="312731" y="4604566"/>
                </a:cubicBezTo>
                <a:cubicBezTo>
                  <a:pt x="299323" y="4599045"/>
                  <a:pt x="276844" y="4583270"/>
                  <a:pt x="277633" y="4581692"/>
                </a:cubicBezTo>
                <a:cubicBezTo>
                  <a:pt x="289069" y="4558820"/>
                  <a:pt x="289858" y="4524904"/>
                  <a:pt x="332449" y="4532003"/>
                </a:cubicBezTo>
                <a:cubicBezTo>
                  <a:pt x="359266" y="4536341"/>
                  <a:pt x="387660" y="4528453"/>
                  <a:pt x="415660" y="4528453"/>
                </a:cubicBezTo>
                <a:cubicBezTo>
                  <a:pt x="427491" y="4528453"/>
                  <a:pt x="438928" y="4534369"/>
                  <a:pt x="451942" y="4538312"/>
                </a:cubicBezTo>
                <a:cubicBezTo>
                  <a:pt x="441294" y="4499270"/>
                  <a:pt x="474421" y="4500453"/>
                  <a:pt x="498083" y="4495327"/>
                </a:cubicBezTo>
                <a:cubicBezTo>
                  <a:pt x="542251" y="4485862"/>
                  <a:pt x="587209" y="4479552"/>
                  <a:pt x="631378" y="4471270"/>
                </a:cubicBezTo>
                <a:cubicBezTo>
                  <a:pt x="639659" y="4469693"/>
                  <a:pt x="647152" y="4464566"/>
                  <a:pt x="653857" y="4452735"/>
                </a:cubicBezTo>
                <a:cubicBezTo>
                  <a:pt x="607322" y="4457073"/>
                  <a:pt x="560392" y="4462200"/>
                  <a:pt x="513857" y="4465749"/>
                </a:cubicBezTo>
                <a:cubicBezTo>
                  <a:pt x="469688" y="4469299"/>
                  <a:pt x="425519" y="4469693"/>
                  <a:pt x="381351" y="4474426"/>
                </a:cubicBezTo>
                <a:cubicBezTo>
                  <a:pt x="364787" y="4476003"/>
                  <a:pt x="347830" y="4483496"/>
                  <a:pt x="332844" y="4490989"/>
                </a:cubicBezTo>
                <a:cubicBezTo>
                  <a:pt x="289858" y="4512679"/>
                  <a:pt x="275267" y="4508735"/>
                  <a:pt x="256337" y="4465749"/>
                </a:cubicBezTo>
                <a:cubicBezTo>
                  <a:pt x="255154" y="4465355"/>
                  <a:pt x="253971" y="4464566"/>
                  <a:pt x="252788" y="4464566"/>
                </a:cubicBezTo>
                <a:cubicBezTo>
                  <a:pt x="233858" y="4461017"/>
                  <a:pt x="214929" y="4457073"/>
                  <a:pt x="196394" y="4453524"/>
                </a:cubicBezTo>
                <a:cubicBezTo>
                  <a:pt x="204281" y="4434200"/>
                  <a:pt x="209408" y="4412905"/>
                  <a:pt x="220844" y="4396341"/>
                </a:cubicBezTo>
                <a:cubicBezTo>
                  <a:pt x="253971" y="4347440"/>
                  <a:pt x="299323" y="4327327"/>
                  <a:pt x="340337" y="4343102"/>
                </a:cubicBezTo>
                <a:cubicBezTo>
                  <a:pt x="330083" y="4349806"/>
                  <a:pt x="321802" y="4355327"/>
                  <a:pt x="313126" y="4360848"/>
                </a:cubicBezTo>
                <a:cubicBezTo>
                  <a:pt x="313520" y="4362426"/>
                  <a:pt x="314309" y="4364003"/>
                  <a:pt x="314703" y="4365581"/>
                </a:cubicBezTo>
                <a:cubicBezTo>
                  <a:pt x="361238" y="4349806"/>
                  <a:pt x="407379" y="4334426"/>
                  <a:pt x="457069" y="4317468"/>
                </a:cubicBezTo>
                <a:cubicBezTo>
                  <a:pt x="346647" y="4293806"/>
                  <a:pt x="242534" y="4304060"/>
                  <a:pt x="133295" y="4352172"/>
                </a:cubicBezTo>
                <a:cubicBezTo>
                  <a:pt x="143154" y="4308398"/>
                  <a:pt x="162873" y="4287891"/>
                  <a:pt x="189689" y="4281975"/>
                </a:cubicBezTo>
                <a:cubicBezTo>
                  <a:pt x="221633" y="4275271"/>
                  <a:pt x="240562" y="4255947"/>
                  <a:pt x="256337" y="4231891"/>
                </a:cubicBezTo>
                <a:cubicBezTo>
                  <a:pt x="272112" y="4208229"/>
                  <a:pt x="279210" y="4173525"/>
                  <a:pt x="322985" y="4190877"/>
                </a:cubicBezTo>
                <a:cubicBezTo>
                  <a:pt x="262647" y="4165638"/>
                  <a:pt x="212957" y="4210201"/>
                  <a:pt x="147887" y="4211384"/>
                </a:cubicBezTo>
                <a:cubicBezTo>
                  <a:pt x="206647" y="4183778"/>
                  <a:pt x="257126" y="4160511"/>
                  <a:pt x="305238" y="4137638"/>
                </a:cubicBezTo>
                <a:cubicBezTo>
                  <a:pt x="307604" y="4128173"/>
                  <a:pt x="309971" y="4116342"/>
                  <a:pt x="313126" y="4102145"/>
                </a:cubicBezTo>
                <a:cubicBezTo>
                  <a:pt x="301295" y="4104905"/>
                  <a:pt x="286309" y="4108455"/>
                  <a:pt x="268562" y="4112793"/>
                </a:cubicBezTo>
                <a:cubicBezTo>
                  <a:pt x="277238" y="4119892"/>
                  <a:pt x="282759" y="4124624"/>
                  <a:pt x="295773" y="4135272"/>
                </a:cubicBezTo>
                <a:cubicBezTo>
                  <a:pt x="264224" y="4140793"/>
                  <a:pt x="239379" y="4145920"/>
                  <a:pt x="214140" y="4149075"/>
                </a:cubicBezTo>
                <a:cubicBezTo>
                  <a:pt x="207436" y="4149863"/>
                  <a:pt x="195999" y="4147497"/>
                  <a:pt x="193239" y="4143159"/>
                </a:cubicBezTo>
                <a:cubicBezTo>
                  <a:pt x="162478" y="4089920"/>
                  <a:pt x="113971" y="4117525"/>
                  <a:pt x="71774" y="4115554"/>
                </a:cubicBezTo>
                <a:lnTo>
                  <a:pt x="71774" y="4115948"/>
                </a:lnTo>
                <a:cubicBezTo>
                  <a:pt x="85971" y="4092286"/>
                  <a:pt x="100563" y="4068624"/>
                  <a:pt x="115154" y="4044174"/>
                </a:cubicBezTo>
                <a:cubicBezTo>
                  <a:pt x="108845" y="4042596"/>
                  <a:pt x="100169" y="4040624"/>
                  <a:pt x="91493" y="4038258"/>
                </a:cubicBezTo>
                <a:cubicBezTo>
                  <a:pt x="91493" y="4035892"/>
                  <a:pt x="91098" y="4033526"/>
                  <a:pt x="91098" y="4031160"/>
                </a:cubicBezTo>
                <a:cubicBezTo>
                  <a:pt x="180225" y="4019329"/>
                  <a:pt x="269745" y="4007498"/>
                  <a:pt x="365970" y="3994878"/>
                </a:cubicBezTo>
                <a:cubicBezTo>
                  <a:pt x="333238" y="3962934"/>
                  <a:pt x="306027" y="3971216"/>
                  <a:pt x="280393" y="3986596"/>
                </a:cubicBezTo>
                <a:cubicBezTo>
                  <a:pt x="276450" y="3983441"/>
                  <a:pt x="273689" y="3982258"/>
                  <a:pt x="272506" y="3980286"/>
                </a:cubicBezTo>
                <a:cubicBezTo>
                  <a:pt x="236224" y="3915216"/>
                  <a:pt x="237408" y="3910484"/>
                  <a:pt x="160901" y="3962146"/>
                </a:cubicBezTo>
                <a:cubicBezTo>
                  <a:pt x="133295" y="3980681"/>
                  <a:pt x="119887" y="3981075"/>
                  <a:pt x="91493" y="3957413"/>
                </a:cubicBezTo>
                <a:cubicBezTo>
                  <a:pt x="18535" y="3896681"/>
                  <a:pt x="42591" y="3859611"/>
                  <a:pt x="103718" y="3803217"/>
                </a:cubicBezTo>
                <a:cubicBezTo>
                  <a:pt x="111605" y="3796118"/>
                  <a:pt x="122253" y="3790991"/>
                  <a:pt x="132112" y="3786653"/>
                </a:cubicBezTo>
                <a:cubicBezTo>
                  <a:pt x="186929" y="3763780"/>
                  <a:pt x="243717" y="3744456"/>
                  <a:pt x="296957" y="3718428"/>
                </a:cubicBezTo>
                <a:cubicBezTo>
                  <a:pt x="346647" y="3693978"/>
                  <a:pt x="391998" y="3658091"/>
                  <a:pt x="452731" y="3680175"/>
                </a:cubicBezTo>
                <a:cubicBezTo>
                  <a:pt x="457463" y="3681753"/>
                  <a:pt x="468111" y="3679781"/>
                  <a:pt x="470083" y="3676231"/>
                </a:cubicBezTo>
                <a:cubicBezTo>
                  <a:pt x="492956" y="3637584"/>
                  <a:pt x="522533" y="3662429"/>
                  <a:pt x="551322" y="3664400"/>
                </a:cubicBezTo>
                <a:cubicBezTo>
                  <a:pt x="586420" y="3666767"/>
                  <a:pt x="622307" y="3658879"/>
                  <a:pt x="657406" y="3650598"/>
                </a:cubicBezTo>
                <a:cubicBezTo>
                  <a:pt x="619152" y="3625753"/>
                  <a:pt x="619152" y="3625753"/>
                  <a:pt x="626645" y="3609978"/>
                </a:cubicBezTo>
                <a:cubicBezTo>
                  <a:pt x="588786" y="3617471"/>
                  <a:pt x="554082" y="3624570"/>
                  <a:pt x="517012" y="3632063"/>
                </a:cubicBezTo>
                <a:cubicBezTo>
                  <a:pt x="517012" y="3624175"/>
                  <a:pt x="517012" y="3615105"/>
                  <a:pt x="517012" y="3603668"/>
                </a:cubicBezTo>
                <a:cubicBezTo>
                  <a:pt x="471266" y="3610372"/>
                  <a:pt x="425519" y="3617077"/>
                  <a:pt x="375435" y="3624570"/>
                </a:cubicBezTo>
                <a:cubicBezTo>
                  <a:pt x="377407" y="3613527"/>
                  <a:pt x="379379" y="3603668"/>
                  <a:pt x="381351" y="3592232"/>
                </a:cubicBezTo>
                <a:cubicBezTo>
                  <a:pt x="378984" y="3591049"/>
                  <a:pt x="375829" y="3588682"/>
                  <a:pt x="372675" y="3588682"/>
                </a:cubicBezTo>
                <a:cubicBezTo>
                  <a:pt x="343886" y="3585922"/>
                  <a:pt x="314703" y="3583556"/>
                  <a:pt x="285914" y="3580401"/>
                </a:cubicBezTo>
                <a:cubicBezTo>
                  <a:pt x="276055" y="3579218"/>
                  <a:pt x="264224" y="3578823"/>
                  <a:pt x="257520" y="3573302"/>
                </a:cubicBezTo>
                <a:cubicBezTo>
                  <a:pt x="231492" y="3550824"/>
                  <a:pt x="203887" y="3543330"/>
                  <a:pt x="170760" y="3553584"/>
                </a:cubicBezTo>
                <a:cubicBezTo>
                  <a:pt x="166422" y="3554767"/>
                  <a:pt x="155774" y="3550035"/>
                  <a:pt x="155380" y="3547274"/>
                </a:cubicBezTo>
                <a:cubicBezTo>
                  <a:pt x="154591" y="3540964"/>
                  <a:pt x="156563" y="3530711"/>
                  <a:pt x="160901" y="3528345"/>
                </a:cubicBezTo>
                <a:cubicBezTo>
                  <a:pt x="180619" y="3517697"/>
                  <a:pt x="203492" y="3512570"/>
                  <a:pt x="220844" y="3499950"/>
                </a:cubicBezTo>
                <a:cubicBezTo>
                  <a:pt x="253576" y="3476289"/>
                  <a:pt x="283943" y="3449866"/>
                  <a:pt x="313914" y="3422655"/>
                </a:cubicBezTo>
                <a:cubicBezTo>
                  <a:pt x="347830" y="3391895"/>
                  <a:pt x="345858" y="3384402"/>
                  <a:pt x="310759" y="3363500"/>
                </a:cubicBezTo>
                <a:cubicBezTo>
                  <a:pt x="287886" y="3370599"/>
                  <a:pt x="270140" y="3376514"/>
                  <a:pt x="251999" y="3382036"/>
                </a:cubicBezTo>
                <a:cubicBezTo>
                  <a:pt x="261464" y="3363500"/>
                  <a:pt x="270534" y="3344965"/>
                  <a:pt x="283548" y="3319331"/>
                </a:cubicBezTo>
                <a:cubicBezTo>
                  <a:pt x="275267" y="3287388"/>
                  <a:pt x="243717" y="3283839"/>
                  <a:pt x="203887" y="3286994"/>
                </a:cubicBezTo>
                <a:cubicBezTo>
                  <a:pt x="157351" y="3290937"/>
                  <a:pt x="110422" y="3287782"/>
                  <a:pt x="53634" y="3287782"/>
                </a:cubicBezTo>
                <a:cubicBezTo>
                  <a:pt x="122647" y="3257811"/>
                  <a:pt x="185351" y="3230599"/>
                  <a:pt x="248055" y="3203388"/>
                </a:cubicBezTo>
                <a:cubicBezTo>
                  <a:pt x="246084" y="3198656"/>
                  <a:pt x="244506" y="3194318"/>
                  <a:pt x="242534" y="3189585"/>
                </a:cubicBezTo>
                <a:cubicBezTo>
                  <a:pt x="199548" y="3201022"/>
                  <a:pt x="156957" y="3212459"/>
                  <a:pt x="111605" y="3224684"/>
                </a:cubicBezTo>
                <a:cubicBezTo>
                  <a:pt x="108845" y="3215219"/>
                  <a:pt x="106084" y="3206149"/>
                  <a:pt x="102929" y="3197078"/>
                </a:cubicBezTo>
                <a:cubicBezTo>
                  <a:pt x="76112" y="3206938"/>
                  <a:pt x="50084" y="3216797"/>
                  <a:pt x="23662" y="3226262"/>
                </a:cubicBezTo>
                <a:cubicBezTo>
                  <a:pt x="21296" y="3221923"/>
                  <a:pt x="18930" y="3217980"/>
                  <a:pt x="16563" y="3213642"/>
                </a:cubicBezTo>
                <a:cubicBezTo>
                  <a:pt x="28394" y="3205754"/>
                  <a:pt x="39436" y="3195501"/>
                  <a:pt x="52056" y="3190769"/>
                </a:cubicBezTo>
                <a:cubicBezTo>
                  <a:pt x="71774" y="3182881"/>
                  <a:pt x="93070" y="3179726"/>
                  <a:pt x="113183" y="3173022"/>
                </a:cubicBezTo>
                <a:cubicBezTo>
                  <a:pt x="152619" y="3159614"/>
                  <a:pt x="158535" y="3139107"/>
                  <a:pt x="134873" y="3104403"/>
                </a:cubicBezTo>
                <a:cubicBezTo>
                  <a:pt x="128563" y="3094938"/>
                  <a:pt x="122647" y="3085079"/>
                  <a:pt x="119098" y="3079558"/>
                </a:cubicBezTo>
                <a:cubicBezTo>
                  <a:pt x="140788" y="3066938"/>
                  <a:pt x="161689" y="3054713"/>
                  <a:pt x="182591" y="3042487"/>
                </a:cubicBezTo>
                <a:cubicBezTo>
                  <a:pt x="195605" y="3029473"/>
                  <a:pt x="209013" y="3016065"/>
                  <a:pt x="222027" y="3003051"/>
                </a:cubicBezTo>
                <a:cubicBezTo>
                  <a:pt x="245689" y="2990826"/>
                  <a:pt x="269351" y="2978600"/>
                  <a:pt x="293013" y="2966375"/>
                </a:cubicBezTo>
                <a:cubicBezTo>
                  <a:pt x="291830" y="2962826"/>
                  <a:pt x="290647" y="2959277"/>
                  <a:pt x="289464" y="2955333"/>
                </a:cubicBezTo>
                <a:cubicBezTo>
                  <a:pt x="272506" y="2958094"/>
                  <a:pt x="255943" y="2961248"/>
                  <a:pt x="232281" y="2965192"/>
                </a:cubicBezTo>
                <a:cubicBezTo>
                  <a:pt x="246872" y="2948234"/>
                  <a:pt x="256731" y="2936404"/>
                  <a:pt x="266590" y="2924573"/>
                </a:cubicBezTo>
                <a:cubicBezTo>
                  <a:pt x="265013" y="2921023"/>
                  <a:pt x="263436" y="2917474"/>
                  <a:pt x="261858" y="2913925"/>
                </a:cubicBezTo>
                <a:cubicBezTo>
                  <a:pt x="193633" y="2937587"/>
                  <a:pt x="125014" y="2961248"/>
                  <a:pt x="56789" y="2984910"/>
                </a:cubicBezTo>
                <a:cubicBezTo>
                  <a:pt x="55211" y="2982150"/>
                  <a:pt x="53634" y="2979784"/>
                  <a:pt x="52056" y="2977023"/>
                </a:cubicBezTo>
                <a:cubicBezTo>
                  <a:pt x="70197" y="2965586"/>
                  <a:pt x="87943" y="2953361"/>
                  <a:pt x="106478" y="2942713"/>
                </a:cubicBezTo>
                <a:cubicBezTo>
                  <a:pt x="138422" y="2924573"/>
                  <a:pt x="171943" y="2909192"/>
                  <a:pt x="201915" y="2889080"/>
                </a:cubicBezTo>
                <a:cubicBezTo>
                  <a:pt x="212957" y="2881587"/>
                  <a:pt x="232281" y="2869756"/>
                  <a:pt x="213746" y="2846094"/>
                </a:cubicBezTo>
                <a:cubicBezTo>
                  <a:pt x="209802" y="2840967"/>
                  <a:pt x="235436" y="2812179"/>
                  <a:pt x="245295" y="2797587"/>
                </a:cubicBezTo>
                <a:cubicBezTo>
                  <a:pt x="238196" y="2793249"/>
                  <a:pt x="225182" y="2785362"/>
                  <a:pt x="204281" y="2772348"/>
                </a:cubicBezTo>
                <a:cubicBezTo>
                  <a:pt x="265407" y="2736066"/>
                  <a:pt x="345858" y="2746714"/>
                  <a:pt x="372675" y="2672179"/>
                </a:cubicBezTo>
                <a:cubicBezTo>
                  <a:pt x="379773" y="2674940"/>
                  <a:pt x="386477" y="2677306"/>
                  <a:pt x="400280" y="2682433"/>
                </a:cubicBezTo>
                <a:cubicBezTo>
                  <a:pt x="395548" y="2663109"/>
                  <a:pt x="392393" y="2648912"/>
                  <a:pt x="388449" y="2631954"/>
                </a:cubicBezTo>
                <a:cubicBezTo>
                  <a:pt x="375829" y="2639447"/>
                  <a:pt x="367942" y="2644574"/>
                  <a:pt x="356900" y="2650883"/>
                </a:cubicBezTo>
                <a:cubicBezTo>
                  <a:pt x="356900" y="2643785"/>
                  <a:pt x="355323" y="2639447"/>
                  <a:pt x="357294" y="2637475"/>
                </a:cubicBezTo>
                <a:cubicBezTo>
                  <a:pt x="373463" y="2618546"/>
                  <a:pt x="380562" y="2605137"/>
                  <a:pt x="356111" y="2582658"/>
                </a:cubicBezTo>
                <a:cubicBezTo>
                  <a:pt x="329689" y="2558602"/>
                  <a:pt x="350590" y="2515222"/>
                  <a:pt x="383717" y="2501419"/>
                </a:cubicBezTo>
                <a:cubicBezTo>
                  <a:pt x="403829" y="2493138"/>
                  <a:pt x="418815" y="2471448"/>
                  <a:pt x="434195" y="2454490"/>
                </a:cubicBezTo>
                <a:cubicBezTo>
                  <a:pt x="436562" y="2451729"/>
                  <a:pt x="432224" y="2437532"/>
                  <a:pt x="427491" y="2435166"/>
                </a:cubicBezTo>
                <a:cubicBezTo>
                  <a:pt x="417632" y="2430039"/>
                  <a:pt x="402252" y="2423335"/>
                  <a:pt x="395548" y="2427673"/>
                </a:cubicBezTo>
                <a:cubicBezTo>
                  <a:pt x="374646" y="2441476"/>
                  <a:pt x="356111" y="2459222"/>
                  <a:pt x="337576" y="2476180"/>
                </a:cubicBezTo>
                <a:cubicBezTo>
                  <a:pt x="310365" y="2501025"/>
                  <a:pt x="278421" y="2514828"/>
                  <a:pt x="242534" y="2525081"/>
                </a:cubicBezTo>
                <a:cubicBezTo>
                  <a:pt x="188901" y="2540856"/>
                  <a:pt x="137633" y="2563335"/>
                  <a:pt x="73746" y="2586996"/>
                </a:cubicBezTo>
                <a:cubicBezTo>
                  <a:pt x="76901" y="2566095"/>
                  <a:pt x="74141" y="2549926"/>
                  <a:pt x="81239" y="2541250"/>
                </a:cubicBezTo>
                <a:cubicBezTo>
                  <a:pt x="118704" y="2493532"/>
                  <a:pt x="105690" y="2434377"/>
                  <a:pt x="119098" y="2381533"/>
                </a:cubicBezTo>
                <a:cubicBezTo>
                  <a:pt x="121859" y="2370885"/>
                  <a:pt x="97802" y="2353138"/>
                  <a:pt x="84000" y="2336181"/>
                </a:cubicBezTo>
                <a:cubicBezTo>
                  <a:pt x="85577" y="2310547"/>
                  <a:pt x="145521" y="2297138"/>
                  <a:pt x="104901" y="2256125"/>
                </a:cubicBezTo>
                <a:cubicBezTo>
                  <a:pt x="151830" y="2202491"/>
                  <a:pt x="224788" y="2219843"/>
                  <a:pt x="283154" y="2185928"/>
                </a:cubicBezTo>
                <a:cubicBezTo>
                  <a:pt x="275661" y="2174885"/>
                  <a:pt x="270928" y="2159505"/>
                  <a:pt x="261069" y="2154773"/>
                </a:cubicBezTo>
                <a:cubicBezTo>
                  <a:pt x="227154" y="2138998"/>
                  <a:pt x="226760" y="2112970"/>
                  <a:pt x="229126" y="2081421"/>
                </a:cubicBezTo>
                <a:cubicBezTo>
                  <a:pt x="232281" y="2040407"/>
                  <a:pt x="237013" y="1997027"/>
                  <a:pt x="192056" y="1969027"/>
                </a:cubicBezTo>
                <a:cubicBezTo>
                  <a:pt x="185746" y="1965083"/>
                  <a:pt x="186534" y="1943788"/>
                  <a:pt x="189295" y="1931562"/>
                </a:cubicBezTo>
                <a:cubicBezTo>
                  <a:pt x="203098" y="1875957"/>
                  <a:pt x="248450" y="1852295"/>
                  <a:pt x="302872" y="1827845"/>
                </a:cubicBezTo>
                <a:cubicBezTo>
                  <a:pt x="280393" y="1827845"/>
                  <a:pt x="265013" y="1827845"/>
                  <a:pt x="237408" y="1827845"/>
                </a:cubicBezTo>
                <a:cubicBezTo>
                  <a:pt x="248450" y="1809704"/>
                  <a:pt x="252788" y="1796690"/>
                  <a:pt x="261464" y="1788802"/>
                </a:cubicBezTo>
                <a:cubicBezTo>
                  <a:pt x="280788" y="1770267"/>
                  <a:pt x="303661" y="1755676"/>
                  <a:pt x="322590" y="1736746"/>
                </a:cubicBezTo>
                <a:cubicBezTo>
                  <a:pt x="354928" y="1704803"/>
                  <a:pt x="386477" y="1671676"/>
                  <a:pt x="416449" y="1637366"/>
                </a:cubicBezTo>
                <a:cubicBezTo>
                  <a:pt x="426703" y="1625141"/>
                  <a:pt x="432224" y="1607789"/>
                  <a:pt x="437350" y="1592015"/>
                </a:cubicBezTo>
                <a:cubicBezTo>
                  <a:pt x="443266" y="1574663"/>
                  <a:pt x="445238" y="1555733"/>
                  <a:pt x="451153" y="1537987"/>
                </a:cubicBezTo>
                <a:cubicBezTo>
                  <a:pt x="461407" y="1507621"/>
                  <a:pt x="448787" y="1484747"/>
                  <a:pt x="416055" y="1488691"/>
                </a:cubicBezTo>
                <a:cubicBezTo>
                  <a:pt x="349013" y="1496973"/>
                  <a:pt x="270928" y="1521423"/>
                  <a:pt x="254365" y="1602268"/>
                </a:cubicBezTo>
                <a:cubicBezTo>
                  <a:pt x="250816" y="1618831"/>
                  <a:pt x="244506" y="1634606"/>
                  <a:pt x="236619" y="1659845"/>
                </a:cubicBezTo>
                <a:cubicBezTo>
                  <a:pt x="218084" y="1561648"/>
                  <a:pt x="263830" y="1483564"/>
                  <a:pt x="346252" y="1457536"/>
                </a:cubicBezTo>
                <a:cubicBezTo>
                  <a:pt x="380956" y="1446494"/>
                  <a:pt x="415660" y="1435452"/>
                  <a:pt x="450364" y="1424410"/>
                </a:cubicBezTo>
                <a:cubicBezTo>
                  <a:pt x="450759" y="1420466"/>
                  <a:pt x="451153" y="1416522"/>
                  <a:pt x="451547" y="1412973"/>
                </a:cubicBezTo>
                <a:cubicBezTo>
                  <a:pt x="414477" y="1407452"/>
                  <a:pt x="377407" y="1401931"/>
                  <a:pt x="339942" y="1396410"/>
                </a:cubicBezTo>
                <a:cubicBezTo>
                  <a:pt x="340337" y="1394043"/>
                  <a:pt x="340731" y="1391283"/>
                  <a:pt x="341125" y="1388917"/>
                </a:cubicBezTo>
                <a:cubicBezTo>
                  <a:pt x="376224" y="1388917"/>
                  <a:pt x="411717" y="1388917"/>
                  <a:pt x="446815" y="1388917"/>
                </a:cubicBezTo>
                <a:cubicBezTo>
                  <a:pt x="448787" y="1385368"/>
                  <a:pt x="451153" y="1381818"/>
                  <a:pt x="453125" y="1378269"/>
                </a:cubicBezTo>
                <a:cubicBezTo>
                  <a:pt x="349407" y="1363283"/>
                  <a:pt x="268168" y="1317931"/>
                  <a:pt x="223210" y="1224861"/>
                </a:cubicBezTo>
                <a:cubicBezTo>
                  <a:pt x="225577" y="1220917"/>
                  <a:pt x="227943" y="1216974"/>
                  <a:pt x="230309" y="1213030"/>
                </a:cubicBezTo>
                <a:cubicBezTo>
                  <a:pt x="212168" y="1208692"/>
                  <a:pt x="194027" y="1205143"/>
                  <a:pt x="176281" y="1200016"/>
                </a:cubicBezTo>
                <a:cubicBezTo>
                  <a:pt x="137633" y="1188580"/>
                  <a:pt x="127380" y="1150721"/>
                  <a:pt x="157351" y="1124693"/>
                </a:cubicBezTo>
                <a:cubicBezTo>
                  <a:pt x="173520" y="1110890"/>
                  <a:pt x="195999" y="1104580"/>
                  <a:pt x="214140" y="1092749"/>
                </a:cubicBezTo>
                <a:cubicBezTo>
                  <a:pt x="223999" y="1086439"/>
                  <a:pt x="233069" y="1076580"/>
                  <a:pt x="238591" y="1066327"/>
                </a:cubicBezTo>
                <a:cubicBezTo>
                  <a:pt x="245689" y="1052918"/>
                  <a:pt x="249238" y="1037143"/>
                  <a:pt x="256731" y="1015059"/>
                </a:cubicBezTo>
                <a:cubicBezTo>
                  <a:pt x="233464" y="1005200"/>
                  <a:pt x="204281" y="1000468"/>
                  <a:pt x="172732" y="1012693"/>
                </a:cubicBezTo>
                <a:cubicBezTo>
                  <a:pt x="160901" y="1017425"/>
                  <a:pt x="148675" y="1024130"/>
                  <a:pt x="136845" y="1023735"/>
                </a:cubicBezTo>
                <a:cubicBezTo>
                  <a:pt x="128563" y="1023735"/>
                  <a:pt x="115154" y="1013876"/>
                  <a:pt x="113971" y="1007172"/>
                </a:cubicBezTo>
                <a:cubicBezTo>
                  <a:pt x="112788" y="998101"/>
                  <a:pt x="118704" y="981144"/>
                  <a:pt x="125802" y="978383"/>
                </a:cubicBezTo>
                <a:cubicBezTo>
                  <a:pt x="154985" y="966947"/>
                  <a:pt x="185351" y="959454"/>
                  <a:pt x="214929" y="944862"/>
                </a:cubicBezTo>
                <a:cubicBezTo>
                  <a:pt x="182591" y="949200"/>
                  <a:pt x="150647" y="953933"/>
                  <a:pt x="118309" y="957088"/>
                </a:cubicBezTo>
                <a:cubicBezTo>
                  <a:pt x="108056" y="957876"/>
                  <a:pt x="97014" y="953538"/>
                  <a:pt x="86366" y="951566"/>
                </a:cubicBezTo>
                <a:cubicBezTo>
                  <a:pt x="95831" y="944862"/>
                  <a:pt x="105295" y="936975"/>
                  <a:pt x="115549" y="931059"/>
                </a:cubicBezTo>
                <a:cubicBezTo>
                  <a:pt x="121464" y="927510"/>
                  <a:pt x="129352" y="927116"/>
                  <a:pt x="137633" y="916468"/>
                </a:cubicBezTo>
                <a:cubicBezTo>
                  <a:pt x="124225" y="912524"/>
                  <a:pt x="110422" y="908581"/>
                  <a:pt x="93859" y="903848"/>
                </a:cubicBezTo>
                <a:cubicBezTo>
                  <a:pt x="97802" y="895567"/>
                  <a:pt x="102140" y="886496"/>
                  <a:pt x="108056" y="874271"/>
                </a:cubicBezTo>
                <a:cubicBezTo>
                  <a:pt x="72169" y="866778"/>
                  <a:pt x="36676" y="859285"/>
                  <a:pt x="0" y="851792"/>
                </a:cubicBezTo>
                <a:cubicBezTo>
                  <a:pt x="35098" y="819454"/>
                  <a:pt x="62310" y="794215"/>
                  <a:pt x="93464" y="765426"/>
                </a:cubicBezTo>
                <a:cubicBezTo>
                  <a:pt x="67436" y="764243"/>
                  <a:pt x="46141" y="764243"/>
                  <a:pt x="25634" y="761088"/>
                </a:cubicBezTo>
                <a:cubicBezTo>
                  <a:pt x="19324" y="760300"/>
                  <a:pt x="14197" y="751624"/>
                  <a:pt x="8282" y="746497"/>
                </a:cubicBezTo>
                <a:cubicBezTo>
                  <a:pt x="13803" y="741370"/>
                  <a:pt x="18535" y="732300"/>
                  <a:pt x="24451" y="731117"/>
                </a:cubicBezTo>
                <a:cubicBezTo>
                  <a:pt x="58366" y="725596"/>
                  <a:pt x="92676" y="723624"/>
                  <a:pt x="126591" y="716920"/>
                </a:cubicBezTo>
                <a:cubicBezTo>
                  <a:pt x="141577" y="713765"/>
                  <a:pt x="154985" y="702722"/>
                  <a:pt x="167999" y="691286"/>
                </a:cubicBezTo>
                <a:cubicBezTo>
                  <a:pt x="125014" y="688131"/>
                  <a:pt x="83211" y="715342"/>
                  <a:pt x="41803" y="692075"/>
                </a:cubicBezTo>
                <a:cubicBezTo>
                  <a:pt x="41014" y="687342"/>
                  <a:pt x="40225" y="682610"/>
                  <a:pt x="39436" y="677877"/>
                </a:cubicBezTo>
                <a:cubicBezTo>
                  <a:pt x="77295" y="670779"/>
                  <a:pt x="114760" y="663286"/>
                  <a:pt x="153013" y="656187"/>
                </a:cubicBezTo>
                <a:cubicBezTo>
                  <a:pt x="141971" y="649483"/>
                  <a:pt x="129746" y="641990"/>
                  <a:pt x="117521" y="634103"/>
                </a:cubicBezTo>
                <a:cubicBezTo>
                  <a:pt x="139211" y="593089"/>
                  <a:pt x="135661" y="584807"/>
                  <a:pt x="92281" y="576920"/>
                </a:cubicBezTo>
                <a:cubicBezTo>
                  <a:pt x="45352" y="568638"/>
                  <a:pt x="85577" y="542610"/>
                  <a:pt x="79267" y="524075"/>
                </a:cubicBezTo>
                <a:cubicBezTo>
                  <a:pt x="134478" y="545371"/>
                  <a:pt x="185351" y="544977"/>
                  <a:pt x="235041" y="515399"/>
                </a:cubicBezTo>
                <a:cubicBezTo>
                  <a:pt x="240562" y="512244"/>
                  <a:pt x="249633" y="509484"/>
                  <a:pt x="255154" y="511456"/>
                </a:cubicBezTo>
                <a:cubicBezTo>
                  <a:pt x="300506" y="529596"/>
                  <a:pt x="341125" y="512639"/>
                  <a:pt x="383717" y="498836"/>
                </a:cubicBezTo>
                <a:cubicBezTo>
                  <a:pt x="383717" y="484244"/>
                  <a:pt x="383717" y="470836"/>
                  <a:pt x="383717" y="456245"/>
                </a:cubicBezTo>
                <a:cubicBezTo>
                  <a:pt x="441294" y="469259"/>
                  <a:pt x="487040" y="453878"/>
                  <a:pt x="499266" y="420357"/>
                </a:cubicBezTo>
                <a:cubicBezTo>
                  <a:pt x="435379" y="391174"/>
                  <a:pt x="372675" y="418780"/>
                  <a:pt x="309576" y="423907"/>
                </a:cubicBezTo>
                <a:cubicBezTo>
                  <a:pt x="307210" y="423907"/>
                  <a:pt x="302872" y="425878"/>
                  <a:pt x="302872" y="426667"/>
                </a:cubicBezTo>
                <a:cubicBezTo>
                  <a:pt x="302083" y="446780"/>
                  <a:pt x="288675" y="452301"/>
                  <a:pt x="274872" y="443625"/>
                </a:cubicBezTo>
                <a:cubicBezTo>
                  <a:pt x="263436" y="436132"/>
                  <a:pt x="251999" y="421935"/>
                  <a:pt x="248844" y="408921"/>
                </a:cubicBezTo>
                <a:cubicBezTo>
                  <a:pt x="242534" y="379343"/>
                  <a:pt x="263830" y="359625"/>
                  <a:pt x="294196" y="361597"/>
                </a:cubicBezTo>
                <a:cubicBezTo>
                  <a:pt x="300506" y="361991"/>
                  <a:pt x="306816" y="361203"/>
                  <a:pt x="318647" y="360414"/>
                </a:cubicBezTo>
                <a:cubicBezTo>
                  <a:pt x="309576" y="349372"/>
                  <a:pt x="302872" y="341484"/>
                  <a:pt x="289069" y="324921"/>
                </a:cubicBezTo>
                <a:cubicBezTo>
                  <a:pt x="314309" y="323344"/>
                  <a:pt x="334421" y="321766"/>
                  <a:pt x="354534" y="320977"/>
                </a:cubicBezTo>
                <a:cubicBezTo>
                  <a:pt x="370703" y="320583"/>
                  <a:pt x="397125" y="326893"/>
                  <a:pt x="401069" y="319794"/>
                </a:cubicBezTo>
                <a:cubicBezTo>
                  <a:pt x="418815" y="288640"/>
                  <a:pt x="446815" y="290611"/>
                  <a:pt x="473632" y="291400"/>
                </a:cubicBezTo>
                <a:cubicBezTo>
                  <a:pt x="527265" y="292978"/>
                  <a:pt x="580505" y="296921"/>
                  <a:pt x="633744" y="300076"/>
                </a:cubicBezTo>
                <a:cubicBezTo>
                  <a:pt x="660561" y="301654"/>
                  <a:pt x="678702" y="297316"/>
                  <a:pt x="696448" y="270104"/>
                </a:cubicBezTo>
                <a:cubicBezTo>
                  <a:pt x="713800" y="242893"/>
                  <a:pt x="747321" y="226330"/>
                  <a:pt x="773349" y="204640"/>
                </a:cubicBezTo>
                <a:cubicBezTo>
                  <a:pt x="789518" y="191232"/>
                  <a:pt x="815940" y="177823"/>
                  <a:pt x="818307" y="161654"/>
                </a:cubicBezTo>
                <a:cubicBezTo>
                  <a:pt x="825011" y="114330"/>
                  <a:pt x="852222" y="124584"/>
                  <a:pt x="888898" y="130894"/>
                </a:cubicBezTo>
                <a:cubicBezTo>
                  <a:pt x="861292" y="155739"/>
                  <a:pt x="837630" y="176640"/>
                  <a:pt x="814363" y="197541"/>
                </a:cubicBezTo>
                <a:cubicBezTo>
                  <a:pt x="815152" y="201091"/>
                  <a:pt x="815546" y="204246"/>
                  <a:pt x="816335" y="207795"/>
                </a:cubicBezTo>
                <a:cubicBezTo>
                  <a:pt x="931489" y="202274"/>
                  <a:pt x="1044277" y="240921"/>
                  <a:pt x="1162587" y="222781"/>
                </a:cubicBezTo>
                <a:cubicBezTo>
                  <a:pt x="1147995" y="185710"/>
                  <a:pt x="1147995" y="185710"/>
                  <a:pt x="1097517" y="214499"/>
                </a:cubicBezTo>
                <a:cubicBezTo>
                  <a:pt x="1095545" y="212922"/>
                  <a:pt x="1092390" y="212133"/>
                  <a:pt x="1091601" y="210161"/>
                </a:cubicBezTo>
                <a:cubicBezTo>
                  <a:pt x="1087263" y="199908"/>
                  <a:pt x="1083714" y="189654"/>
                  <a:pt x="1078587" y="175851"/>
                </a:cubicBezTo>
                <a:cubicBezTo>
                  <a:pt x="1110925" y="169147"/>
                  <a:pt x="1142474" y="160865"/>
                  <a:pt x="1139714" y="108415"/>
                </a:cubicBezTo>
                <a:cubicBezTo>
                  <a:pt x="1194136" y="147063"/>
                  <a:pt x="1243432" y="125373"/>
                  <a:pt x="1293122" y="106049"/>
                </a:cubicBezTo>
                <a:cubicBezTo>
                  <a:pt x="1294305" y="109204"/>
                  <a:pt x="1295488" y="111964"/>
                  <a:pt x="1296277" y="115119"/>
                </a:cubicBezTo>
                <a:cubicBezTo>
                  <a:pt x="1291150" y="122218"/>
                  <a:pt x="1286023" y="128922"/>
                  <a:pt x="1278924" y="139175"/>
                </a:cubicBezTo>
                <a:cubicBezTo>
                  <a:pt x="1293122" y="139964"/>
                  <a:pt x="1304953" y="141542"/>
                  <a:pt x="1317178" y="141542"/>
                </a:cubicBezTo>
                <a:cubicBezTo>
                  <a:pt x="1360952" y="141936"/>
                  <a:pt x="1405121" y="145880"/>
                  <a:pt x="1448107" y="141147"/>
                </a:cubicBezTo>
                <a:cubicBezTo>
                  <a:pt x="1485966" y="136809"/>
                  <a:pt x="1523430" y="125767"/>
                  <a:pt x="1559318" y="112359"/>
                </a:cubicBezTo>
                <a:cubicBezTo>
                  <a:pt x="1636613" y="84359"/>
                  <a:pt x="1709571" y="42556"/>
                  <a:pt x="1796725" y="50443"/>
                </a:cubicBezTo>
                <a:cubicBezTo>
                  <a:pt x="1784894" y="55176"/>
                  <a:pt x="1772669" y="59908"/>
                  <a:pt x="1760838" y="64640"/>
                </a:cubicBezTo>
                <a:cubicBezTo>
                  <a:pt x="1761232" y="67007"/>
                  <a:pt x="1761627" y="68978"/>
                  <a:pt x="1762415" y="71345"/>
                </a:cubicBezTo>
                <a:cubicBezTo>
                  <a:pt x="1798697" y="66218"/>
                  <a:pt x="1834584" y="60697"/>
                  <a:pt x="1874415" y="55176"/>
                </a:cubicBezTo>
                <a:cubicBezTo>
                  <a:pt x="1863767" y="40190"/>
                  <a:pt x="1856669" y="29936"/>
                  <a:pt x="1847598" y="17317"/>
                </a:cubicBezTo>
                <a:cubicBezTo>
                  <a:pt x="1889795" y="-18965"/>
                  <a:pt x="1934753" y="14951"/>
                  <a:pt x="1976950" y="3120"/>
                </a:cubicBezTo>
                <a:cubicBezTo>
                  <a:pt x="1977739" y="6669"/>
                  <a:pt x="1978527" y="10218"/>
                  <a:pt x="1979316" y="14162"/>
                </a:cubicBezTo>
                <a:cubicBezTo>
                  <a:pt x="1972612" y="17317"/>
                  <a:pt x="1963936" y="19289"/>
                  <a:pt x="1959203" y="24021"/>
                </a:cubicBezTo>
                <a:cubicBezTo>
                  <a:pt x="1947372" y="36246"/>
                  <a:pt x="1906359" y="17317"/>
                  <a:pt x="1921739" y="59514"/>
                </a:cubicBezTo>
                <a:cubicBezTo>
                  <a:pt x="1922922" y="62669"/>
                  <a:pt x="1905570" y="72133"/>
                  <a:pt x="1892161" y="82387"/>
                </a:cubicBezTo>
                <a:cubicBezTo>
                  <a:pt x="1924105" y="80021"/>
                  <a:pt x="1950133" y="78049"/>
                  <a:pt x="1976161" y="76077"/>
                </a:cubicBezTo>
                <a:cubicBezTo>
                  <a:pt x="1977739" y="80415"/>
                  <a:pt x="1978922" y="84753"/>
                  <a:pt x="1980499" y="89091"/>
                </a:cubicBezTo>
                <a:cubicBezTo>
                  <a:pt x="1943429" y="105260"/>
                  <a:pt x="1906359" y="121429"/>
                  <a:pt x="1864950" y="139175"/>
                </a:cubicBezTo>
                <a:cubicBezTo>
                  <a:pt x="1879936" y="145880"/>
                  <a:pt x="1891373" y="151006"/>
                  <a:pt x="1913457" y="160865"/>
                </a:cubicBezTo>
                <a:cubicBezTo>
                  <a:pt x="1836556" y="193203"/>
                  <a:pt x="1769514" y="221598"/>
                  <a:pt x="1702472" y="249597"/>
                </a:cubicBezTo>
                <a:cubicBezTo>
                  <a:pt x="1703261" y="253147"/>
                  <a:pt x="1704050" y="256302"/>
                  <a:pt x="1704838" y="259851"/>
                </a:cubicBezTo>
                <a:cubicBezTo>
                  <a:pt x="1748218" y="250386"/>
                  <a:pt x="1792782" y="244865"/>
                  <a:pt x="1834584" y="231062"/>
                </a:cubicBezTo>
                <a:cubicBezTo>
                  <a:pt x="1876781" y="216865"/>
                  <a:pt x="1889401" y="219231"/>
                  <a:pt x="1911485" y="268921"/>
                </a:cubicBezTo>
                <a:cubicBezTo>
                  <a:pt x="1894922" y="271682"/>
                  <a:pt x="1879936" y="274837"/>
                  <a:pt x="1864950" y="276020"/>
                </a:cubicBezTo>
                <a:cubicBezTo>
                  <a:pt x="1849570" y="277203"/>
                  <a:pt x="1834190" y="276414"/>
                  <a:pt x="1818415" y="276414"/>
                </a:cubicBezTo>
                <a:cubicBezTo>
                  <a:pt x="1818810" y="281147"/>
                  <a:pt x="1818810" y="285879"/>
                  <a:pt x="1819204" y="290611"/>
                </a:cubicBezTo>
                <a:cubicBezTo>
                  <a:pt x="1842077" y="289034"/>
                  <a:pt x="1864556" y="286668"/>
                  <a:pt x="1887429" y="285879"/>
                </a:cubicBezTo>
                <a:cubicBezTo>
                  <a:pt x="1900049" y="285485"/>
                  <a:pt x="1913063" y="289428"/>
                  <a:pt x="1924894" y="287456"/>
                </a:cubicBezTo>
                <a:cubicBezTo>
                  <a:pt x="1949739" y="283118"/>
                  <a:pt x="1974584" y="276020"/>
                  <a:pt x="1999034" y="270104"/>
                </a:cubicBezTo>
                <a:cubicBezTo>
                  <a:pt x="2024668" y="263795"/>
                  <a:pt x="2050302" y="257485"/>
                  <a:pt x="2085400" y="248809"/>
                </a:cubicBezTo>
                <a:cubicBezTo>
                  <a:pt x="2094470" y="247231"/>
                  <a:pt x="2114583" y="237372"/>
                  <a:pt x="2127597" y="243288"/>
                </a:cubicBezTo>
                <a:cubicBezTo>
                  <a:pt x="2150865" y="254724"/>
                  <a:pt x="2166639" y="266161"/>
                  <a:pt x="2195822" y="249597"/>
                </a:cubicBezTo>
                <a:cubicBezTo>
                  <a:pt x="2213963" y="239344"/>
                  <a:pt x="2245118" y="251569"/>
                  <a:pt x="2270357" y="255119"/>
                </a:cubicBezTo>
                <a:cubicBezTo>
                  <a:pt x="2272329" y="255513"/>
                  <a:pt x="2272723" y="266555"/>
                  <a:pt x="2273512" y="269316"/>
                </a:cubicBezTo>
                <a:cubicBezTo>
                  <a:pt x="2307822" y="264583"/>
                  <a:pt x="2356723" y="243682"/>
                  <a:pt x="2373681" y="258668"/>
                </a:cubicBezTo>
                <a:cubicBezTo>
                  <a:pt x="2423765" y="302837"/>
                  <a:pt x="2480553" y="261428"/>
                  <a:pt x="2528271" y="285485"/>
                </a:cubicBezTo>
                <a:cubicBezTo>
                  <a:pt x="2533398" y="288245"/>
                  <a:pt x="2536159" y="295738"/>
                  <a:pt x="2544441" y="307175"/>
                </a:cubicBezTo>
                <a:cubicBezTo>
                  <a:pt x="2544441" y="307175"/>
                  <a:pt x="2555483" y="307175"/>
                  <a:pt x="2571652" y="307175"/>
                </a:cubicBezTo>
                <a:cubicBezTo>
                  <a:pt x="2564553" y="301654"/>
                  <a:pt x="2560215" y="298104"/>
                  <a:pt x="2555877" y="294949"/>
                </a:cubicBezTo>
                <a:cubicBezTo>
                  <a:pt x="2557060" y="291400"/>
                  <a:pt x="2558638" y="288245"/>
                  <a:pt x="2559821" y="284696"/>
                </a:cubicBezTo>
                <a:cubicBezTo>
                  <a:pt x="2579145" y="291400"/>
                  <a:pt x="2598863" y="298499"/>
                  <a:pt x="2620159" y="305992"/>
                </a:cubicBezTo>
                <a:cubicBezTo>
                  <a:pt x="2622525" y="300470"/>
                  <a:pt x="2625680" y="292978"/>
                  <a:pt x="2628834" y="285090"/>
                </a:cubicBezTo>
                <a:cubicBezTo>
                  <a:pt x="2668665" y="305597"/>
                  <a:pt x="2707707" y="313090"/>
                  <a:pt x="2740834" y="282330"/>
                </a:cubicBezTo>
                <a:cubicBezTo>
                  <a:pt x="2823256" y="323344"/>
                  <a:pt x="2904101" y="308358"/>
                  <a:pt x="2984946" y="287456"/>
                </a:cubicBezTo>
                <a:cubicBezTo>
                  <a:pt x="2931707" y="283907"/>
                  <a:pt x="2878467" y="281541"/>
                  <a:pt x="2825623" y="276414"/>
                </a:cubicBezTo>
                <a:cubicBezTo>
                  <a:pt x="2819707" y="276020"/>
                  <a:pt x="2814975" y="261428"/>
                  <a:pt x="2809454" y="253541"/>
                </a:cubicBezTo>
                <a:cubicBezTo>
                  <a:pt x="2809454" y="253541"/>
                  <a:pt x="2808665" y="254724"/>
                  <a:pt x="2808665" y="254724"/>
                </a:cubicBezTo>
                <a:cubicBezTo>
                  <a:pt x="2813003" y="242499"/>
                  <a:pt x="2817341" y="229879"/>
                  <a:pt x="2819707" y="223964"/>
                </a:cubicBezTo>
                <a:cubicBezTo>
                  <a:pt x="2845341" y="225541"/>
                  <a:pt x="2869791" y="226724"/>
                  <a:pt x="2904495" y="229091"/>
                </a:cubicBezTo>
                <a:cubicBezTo>
                  <a:pt x="2916721" y="244076"/>
                  <a:pt x="2937228" y="241710"/>
                  <a:pt x="2973903" y="206612"/>
                </a:cubicBezTo>
                <a:cubicBezTo>
                  <a:pt x="2976664" y="220020"/>
                  <a:pt x="2978636" y="231851"/>
                  <a:pt x="2980213" y="238950"/>
                </a:cubicBezTo>
                <a:cubicBezTo>
                  <a:pt x="3043312" y="287062"/>
                  <a:pt x="3102861" y="272471"/>
                  <a:pt x="3161227" y="223175"/>
                </a:cubicBezTo>
                <a:cubicBezTo>
                  <a:pt x="3162015" y="227907"/>
                  <a:pt x="3163199" y="233034"/>
                  <a:pt x="3163987" y="237767"/>
                </a:cubicBezTo>
                <a:cubicBezTo>
                  <a:pt x="3156494" y="246837"/>
                  <a:pt x="3149001" y="255513"/>
                  <a:pt x="3143875" y="261823"/>
                </a:cubicBezTo>
                <a:cubicBezTo>
                  <a:pt x="3179762" y="272471"/>
                  <a:pt x="3216043" y="283513"/>
                  <a:pt x="3254691" y="295344"/>
                </a:cubicBezTo>
                <a:cubicBezTo>
                  <a:pt x="3260607" y="276020"/>
                  <a:pt x="3265733" y="250781"/>
                  <a:pt x="3311480" y="273259"/>
                </a:cubicBezTo>
                <a:cubicBezTo>
                  <a:pt x="3360381" y="296921"/>
                  <a:pt x="3417169" y="303625"/>
                  <a:pt x="3470803" y="324132"/>
                </a:cubicBezTo>
                <a:cubicBezTo>
                  <a:pt x="3445169" y="324132"/>
                  <a:pt x="3419141" y="323738"/>
                  <a:pt x="3393508" y="324527"/>
                </a:cubicBezTo>
                <a:cubicBezTo>
                  <a:pt x="3384437" y="324921"/>
                  <a:pt x="3374972" y="326499"/>
                  <a:pt x="3367085" y="330442"/>
                </a:cubicBezTo>
                <a:cubicBezTo>
                  <a:pt x="3359987" y="333991"/>
                  <a:pt x="3354860" y="341879"/>
                  <a:pt x="3348944" y="347794"/>
                </a:cubicBezTo>
                <a:cubicBezTo>
                  <a:pt x="3358803" y="348583"/>
                  <a:pt x="3368663" y="351344"/>
                  <a:pt x="3378522" y="350160"/>
                </a:cubicBezTo>
                <a:cubicBezTo>
                  <a:pt x="3386409" y="349372"/>
                  <a:pt x="3393902" y="340301"/>
                  <a:pt x="3401001" y="341090"/>
                </a:cubicBezTo>
                <a:cubicBezTo>
                  <a:pt x="3449507" y="347400"/>
                  <a:pt x="3497620" y="356076"/>
                  <a:pt x="3546127" y="362386"/>
                </a:cubicBezTo>
                <a:cubicBezTo>
                  <a:pt x="3555986" y="363569"/>
                  <a:pt x="3570183" y="359625"/>
                  <a:pt x="3576887" y="352527"/>
                </a:cubicBezTo>
                <a:cubicBezTo>
                  <a:pt x="3597000" y="331625"/>
                  <a:pt x="3616718" y="326499"/>
                  <a:pt x="3641563" y="343456"/>
                </a:cubicBezTo>
                <a:cubicBezTo>
                  <a:pt x="3645901" y="346611"/>
                  <a:pt x="3654971" y="343851"/>
                  <a:pt x="3661675" y="341879"/>
                </a:cubicBezTo>
                <a:cubicBezTo>
                  <a:pt x="3666802" y="340301"/>
                  <a:pt x="3674295" y="332808"/>
                  <a:pt x="3674689" y="333597"/>
                </a:cubicBezTo>
                <a:cubicBezTo>
                  <a:pt x="3694013" y="354893"/>
                  <a:pt x="3712943" y="340301"/>
                  <a:pt x="3733055" y="335569"/>
                </a:cubicBezTo>
                <a:cubicBezTo>
                  <a:pt x="3738971" y="333991"/>
                  <a:pt x="3746858" y="339907"/>
                  <a:pt x="3753957" y="342667"/>
                </a:cubicBezTo>
                <a:cubicBezTo>
                  <a:pt x="3749619" y="348583"/>
                  <a:pt x="3746070" y="353315"/>
                  <a:pt x="3741731" y="358836"/>
                </a:cubicBezTo>
                <a:cubicBezTo>
                  <a:pt x="3802464" y="380132"/>
                  <a:pt x="3835590" y="375400"/>
                  <a:pt x="3865956" y="342667"/>
                </a:cubicBezTo>
                <a:cubicBezTo>
                  <a:pt x="3868323" y="356076"/>
                  <a:pt x="3870689" y="369090"/>
                  <a:pt x="3873844" y="387231"/>
                </a:cubicBezTo>
                <a:cubicBezTo>
                  <a:pt x="3871477" y="386048"/>
                  <a:pt x="3875815" y="388414"/>
                  <a:pt x="3880154" y="390386"/>
                </a:cubicBezTo>
                <a:cubicBezTo>
                  <a:pt x="3886069" y="392752"/>
                  <a:pt x="3891984" y="395118"/>
                  <a:pt x="3899872" y="398273"/>
                </a:cubicBezTo>
                <a:cubicBezTo>
                  <a:pt x="3901449" y="386442"/>
                  <a:pt x="3903421" y="375400"/>
                  <a:pt x="3904998" y="362780"/>
                </a:cubicBezTo>
                <a:cubicBezTo>
                  <a:pt x="3919195" y="373034"/>
                  <a:pt x="3931026" y="381710"/>
                  <a:pt x="3943252" y="389597"/>
                </a:cubicBezTo>
                <a:cubicBezTo>
                  <a:pt x="3955083" y="397090"/>
                  <a:pt x="3967702" y="403400"/>
                  <a:pt x="3985054" y="412864"/>
                </a:cubicBezTo>
                <a:cubicBezTo>
                  <a:pt x="3988209" y="407343"/>
                  <a:pt x="3994519" y="397090"/>
                  <a:pt x="3997280" y="392752"/>
                </a:cubicBezTo>
                <a:cubicBezTo>
                  <a:pt x="4020153" y="406949"/>
                  <a:pt x="4042632" y="421146"/>
                  <a:pt x="4061956" y="433766"/>
                </a:cubicBezTo>
                <a:cubicBezTo>
                  <a:pt x="4058800" y="403794"/>
                  <a:pt x="4056434" y="378160"/>
                  <a:pt x="4053674" y="352527"/>
                </a:cubicBezTo>
                <a:cubicBezTo>
                  <a:pt x="4124265" y="341879"/>
                  <a:pt x="4164885" y="373428"/>
                  <a:pt x="4143195" y="430216"/>
                </a:cubicBezTo>
                <a:cubicBezTo>
                  <a:pt x="4183025" y="438892"/>
                  <a:pt x="4220885" y="449540"/>
                  <a:pt x="4259532" y="454667"/>
                </a:cubicBezTo>
                <a:cubicBezTo>
                  <a:pt x="4294631" y="459399"/>
                  <a:pt x="4332095" y="449146"/>
                  <a:pt x="4363250" y="475568"/>
                </a:cubicBezTo>
                <a:cubicBezTo>
                  <a:pt x="4366405" y="478329"/>
                  <a:pt x="4377053" y="470836"/>
                  <a:pt x="4384151" y="471230"/>
                </a:cubicBezTo>
                <a:cubicBezTo>
                  <a:pt x="4393616" y="471625"/>
                  <a:pt x="4403081" y="477146"/>
                  <a:pt x="4412152" y="475963"/>
                </a:cubicBezTo>
                <a:cubicBezTo>
                  <a:pt x="4421222" y="474780"/>
                  <a:pt x="4429109" y="468075"/>
                  <a:pt x="4446461" y="459399"/>
                </a:cubicBezTo>
                <a:cubicBezTo>
                  <a:pt x="4453165" y="465315"/>
                  <a:pt x="4467363" y="477540"/>
                  <a:pt x="4478405" y="486611"/>
                </a:cubicBezTo>
                <a:cubicBezTo>
                  <a:pt x="4489053" y="478329"/>
                  <a:pt x="4502066" y="468075"/>
                  <a:pt x="4514686" y="457822"/>
                </a:cubicBezTo>
                <a:cubicBezTo>
                  <a:pt x="4518235" y="460977"/>
                  <a:pt x="4521785" y="464132"/>
                  <a:pt x="4525334" y="467287"/>
                </a:cubicBezTo>
                <a:cubicBezTo>
                  <a:pt x="4523757" y="479118"/>
                  <a:pt x="4521785" y="490949"/>
                  <a:pt x="4519813" y="505540"/>
                </a:cubicBezTo>
                <a:cubicBezTo>
                  <a:pt x="4545841" y="516582"/>
                  <a:pt x="4571080" y="528413"/>
                  <a:pt x="4598292" y="504357"/>
                </a:cubicBezTo>
                <a:cubicBezTo>
                  <a:pt x="4605785" y="498047"/>
                  <a:pt x="4615644" y="494498"/>
                  <a:pt x="4624714" y="489765"/>
                </a:cubicBezTo>
                <a:cubicBezTo>
                  <a:pt x="4624714" y="500413"/>
                  <a:pt x="4624714" y="511061"/>
                  <a:pt x="4624714" y="531174"/>
                </a:cubicBezTo>
                <a:cubicBezTo>
                  <a:pt x="4638911" y="508301"/>
                  <a:pt x="4650347" y="489765"/>
                  <a:pt x="4665333" y="465315"/>
                </a:cubicBezTo>
                <a:cubicBezTo>
                  <a:pt x="4669671" y="480301"/>
                  <a:pt x="4672038" y="488977"/>
                  <a:pt x="4675587" y="500808"/>
                </a:cubicBezTo>
                <a:cubicBezTo>
                  <a:pt x="4681897" y="492920"/>
                  <a:pt x="4686629" y="487005"/>
                  <a:pt x="4693333" y="478723"/>
                </a:cubicBezTo>
                <a:cubicBezTo>
                  <a:pt x="4700432" y="489765"/>
                  <a:pt x="4706742" y="500413"/>
                  <a:pt x="4713052" y="510667"/>
                </a:cubicBezTo>
                <a:cubicBezTo>
                  <a:pt x="4705953" y="515005"/>
                  <a:pt x="4700432" y="518554"/>
                  <a:pt x="4693333" y="522892"/>
                </a:cubicBezTo>
                <a:cubicBezTo>
                  <a:pt x="4697277" y="525258"/>
                  <a:pt x="4698854" y="526836"/>
                  <a:pt x="4700432" y="527230"/>
                </a:cubicBezTo>
                <a:cubicBezTo>
                  <a:pt x="4751699" y="537484"/>
                  <a:pt x="4803361" y="546554"/>
                  <a:pt x="4854629" y="557596"/>
                </a:cubicBezTo>
                <a:cubicBezTo>
                  <a:pt x="4906290" y="568638"/>
                  <a:pt x="4957163" y="582441"/>
                  <a:pt x="5008825" y="591117"/>
                </a:cubicBezTo>
                <a:cubicBezTo>
                  <a:pt x="5020262" y="593089"/>
                  <a:pt x="5034853" y="578892"/>
                  <a:pt x="5046290" y="572976"/>
                </a:cubicBezTo>
                <a:cubicBezTo>
                  <a:pt x="5027755" y="569822"/>
                  <a:pt x="5006459" y="563117"/>
                  <a:pt x="4985557" y="563906"/>
                </a:cubicBezTo>
                <a:cubicBezTo>
                  <a:pt x="4951642" y="565483"/>
                  <a:pt x="4933896" y="554441"/>
                  <a:pt x="4939023" y="521315"/>
                </a:cubicBezTo>
                <a:cubicBezTo>
                  <a:pt x="4925220" y="512639"/>
                  <a:pt x="4913783" y="505540"/>
                  <a:pt x="4901952" y="498442"/>
                </a:cubicBezTo>
                <a:cubicBezTo>
                  <a:pt x="4901952" y="495681"/>
                  <a:pt x="4902347" y="493315"/>
                  <a:pt x="4902347" y="490554"/>
                </a:cubicBezTo>
                <a:cubicBezTo>
                  <a:pt x="4921670" y="488977"/>
                  <a:pt x="4951248" y="478329"/>
                  <a:pt x="4958347" y="486611"/>
                </a:cubicBezTo>
                <a:cubicBezTo>
                  <a:pt x="4987924" y="521315"/>
                  <a:pt x="5018290" y="524470"/>
                  <a:pt x="5058515" y="496470"/>
                </a:cubicBezTo>
                <a:cubicBezTo>
                  <a:pt x="5062064" y="517371"/>
                  <a:pt x="5064036" y="530385"/>
                  <a:pt x="5066797" y="547737"/>
                </a:cubicBezTo>
                <a:cubicBezTo>
                  <a:pt x="5081388" y="539455"/>
                  <a:pt x="5094402" y="528413"/>
                  <a:pt x="5108994" y="525258"/>
                </a:cubicBezTo>
                <a:cubicBezTo>
                  <a:pt x="5127529" y="521315"/>
                  <a:pt x="5147247" y="523286"/>
                  <a:pt x="5166177" y="522892"/>
                </a:cubicBezTo>
                <a:cubicBezTo>
                  <a:pt x="5176430" y="522892"/>
                  <a:pt x="5187078" y="524470"/>
                  <a:pt x="5196937" y="523681"/>
                </a:cubicBezTo>
                <a:cubicBezTo>
                  <a:pt x="5240317" y="519343"/>
                  <a:pt x="5244655" y="523681"/>
                  <a:pt x="5236374" y="568638"/>
                </a:cubicBezTo>
                <a:cubicBezTo>
                  <a:pt x="5253331" y="580469"/>
                  <a:pt x="5296317" y="581258"/>
                  <a:pt x="5258064" y="619117"/>
                </a:cubicBezTo>
                <a:cubicBezTo>
                  <a:pt x="5282120" y="621483"/>
                  <a:pt x="5303021" y="572188"/>
                  <a:pt x="5320373" y="625033"/>
                </a:cubicBezTo>
                <a:cubicBezTo>
                  <a:pt x="5342063" y="581258"/>
                  <a:pt x="5334570" y="574160"/>
                  <a:pt x="5252937" y="550103"/>
                </a:cubicBezTo>
                <a:cubicBezTo>
                  <a:pt x="5267134" y="544188"/>
                  <a:pt x="5283303" y="530385"/>
                  <a:pt x="5294739" y="533540"/>
                </a:cubicBezTo>
                <a:cubicBezTo>
                  <a:pt x="5313669" y="538667"/>
                  <a:pt x="5340091" y="534723"/>
                  <a:pt x="5347190" y="566667"/>
                </a:cubicBezTo>
                <a:cubicBezTo>
                  <a:pt x="5360204" y="627399"/>
                  <a:pt x="5444598" y="678272"/>
                  <a:pt x="5501781" y="662103"/>
                </a:cubicBezTo>
                <a:cubicBezTo>
                  <a:pt x="5521499" y="656582"/>
                  <a:pt x="5540034" y="646328"/>
                  <a:pt x="5558569" y="638441"/>
                </a:cubicBezTo>
                <a:cubicBezTo>
                  <a:pt x="5537668" y="632131"/>
                  <a:pt x="5510457" y="624244"/>
                  <a:pt x="5483640" y="615568"/>
                </a:cubicBezTo>
                <a:cubicBezTo>
                  <a:pt x="5456823" y="606892"/>
                  <a:pt x="5430007" y="597033"/>
                  <a:pt x="5403190" y="587962"/>
                </a:cubicBezTo>
                <a:cubicBezTo>
                  <a:pt x="5404373" y="584019"/>
                  <a:pt x="5405161" y="579681"/>
                  <a:pt x="5406345" y="575737"/>
                </a:cubicBezTo>
                <a:cubicBezTo>
                  <a:pt x="5442232" y="581652"/>
                  <a:pt x="5478119" y="587174"/>
                  <a:pt x="5513612" y="593878"/>
                </a:cubicBezTo>
                <a:cubicBezTo>
                  <a:pt x="5589330" y="608469"/>
                  <a:pt x="5665048" y="623455"/>
                  <a:pt x="5740766" y="638047"/>
                </a:cubicBezTo>
                <a:cubicBezTo>
                  <a:pt x="5741949" y="638441"/>
                  <a:pt x="5743526" y="638835"/>
                  <a:pt x="5744709" y="638441"/>
                </a:cubicBezTo>
                <a:cubicBezTo>
                  <a:pt x="5790061" y="630554"/>
                  <a:pt x="5828315" y="643568"/>
                  <a:pt x="5866962" y="668807"/>
                </a:cubicBezTo>
                <a:cubicBezTo>
                  <a:pt x="5892991" y="685765"/>
                  <a:pt x="5928089" y="692469"/>
                  <a:pt x="5960033" y="696018"/>
                </a:cubicBezTo>
                <a:cubicBezTo>
                  <a:pt x="6054680" y="705877"/>
                  <a:pt x="6071243" y="732694"/>
                  <a:pt x="6067300" y="844694"/>
                </a:cubicBezTo>
                <a:cubicBezTo>
                  <a:pt x="6005779" y="822609"/>
                  <a:pt x="5947018" y="801708"/>
                  <a:pt x="5894173" y="782778"/>
                </a:cubicBezTo>
                <a:cubicBezTo>
                  <a:pt x="5896540" y="803285"/>
                  <a:pt x="5906004" y="824581"/>
                  <a:pt x="5899300" y="836018"/>
                </a:cubicBezTo>
                <a:cubicBezTo>
                  <a:pt x="5885892" y="858102"/>
                  <a:pt x="5864202" y="867567"/>
                  <a:pt x="5835019" y="851792"/>
                </a:cubicBezTo>
                <a:cubicBezTo>
                  <a:pt x="5822399" y="845088"/>
                  <a:pt x="5801498" y="853764"/>
                  <a:pt x="5785723" y="861257"/>
                </a:cubicBezTo>
                <a:cubicBezTo>
                  <a:pt x="5738399" y="851003"/>
                  <a:pt x="5691076" y="840750"/>
                  <a:pt x="5642569" y="830102"/>
                </a:cubicBezTo>
                <a:cubicBezTo>
                  <a:pt x="5648485" y="867172"/>
                  <a:pt x="5623245" y="862834"/>
                  <a:pt x="5603133" y="861651"/>
                </a:cubicBezTo>
                <a:cubicBezTo>
                  <a:pt x="5580654" y="860468"/>
                  <a:pt x="5558175" y="855736"/>
                  <a:pt x="5536091" y="852187"/>
                </a:cubicBezTo>
                <a:cubicBezTo>
                  <a:pt x="5535302" y="856130"/>
                  <a:pt x="5534513" y="859679"/>
                  <a:pt x="5533724" y="863623"/>
                </a:cubicBezTo>
                <a:cubicBezTo>
                  <a:pt x="5575527" y="873482"/>
                  <a:pt x="5616541" y="886496"/>
                  <a:pt x="5659132" y="892017"/>
                </a:cubicBezTo>
                <a:cubicBezTo>
                  <a:pt x="5722625" y="900299"/>
                  <a:pt x="5783357" y="913313"/>
                  <a:pt x="5840540" y="944862"/>
                </a:cubicBezTo>
                <a:cubicBezTo>
                  <a:pt x="5865385" y="958665"/>
                  <a:pt x="5899300" y="959848"/>
                  <a:pt x="5928878" y="961031"/>
                </a:cubicBezTo>
                <a:cubicBezTo>
                  <a:pt x="6022736" y="964975"/>
                  <a:pt x="6103976" y="991792"/>
                  <a:pt x="6157215" y="1075003"/>
                </a:cubicBezTo>
                <a:cubicBezTo>
                  <a:pt x="6166679" y="1089594"/>
                  <a:pt x="6173778" y="1105763"/>
                  <a:pt x="6182060" y="1121538"/>
                </a:cubicBezTo>
                <a:cubicBezTo>
                  <a:pt x="6191130" y="1139284"/>
                  <a:pt x="6205327" y="1157030"/>
                  <a:pt x="6207693" y="1175566"/>
                </a:cubicBezTo>
                <a:cubicBezTo>
                  <a:pt x="6210454" y="1197256"/>
                  <a:pt x="6207693" y="1222495"/>
                  <a:pt x="6199412" y="1242607"/>
                </a:cubicBezTo>
                <a:cubicBezTo>
                  <a:pt x="6177722" y="1293086"/>
                  <a:pt x="6176144" y="1292297"/>
                  <a:pt x="6228201" y="1307283"/>
                </a:cubicBezTo>
                <a:cubicBezTo>
                  <a:pt x="6258172" y="1315959"/>
                  <a:pt x="6269214" y="1375903"/>
                  <a:pt x="6250285" y="1408635"/>
                </a:cubicBezTo>
                <a:cubicBezTo>
                  <a:pt x="6268820" y="1418494"/>
                  <a:pt x="6286961" y="1429931"/>
                  <a:pt x="6306285" y="1437818"/>
                </a:cubicBezTo>
                <a:cubicBezTo>
                  <a:pt x="6326003" y="1445705"/>
                  <a:pt x="6346904" y="1449255"/>
                  <a:pt x="6367411" y="1454776"/>
                </a:cubicBezTo>
                <a:cubicBezTo>
                  <a:pt x="6372144" y="1455959"/>
                  <a:pt x="6378059" y="1456748"/>
                  <a:pt x="6380820" y="1460297"/>
                </a:cubicBezTo>
                <a:cubicBezTo>
                  <a:pt x="6411974" y="1497761"/>
                  <a:pt x="6460087" y="1523395"/>
                  <a:pt x="6464030" y="1579789"/>
                </a:cubicBezTo>
                <a:cubicBezTo>
                  <a:pt x="6464425" y="1583338"/>
                  <a:pt x="6465214" y="1587677"/>
                  <a:pt x="6467185" y="1590437"/>
                </a:cubicBezTo>
                <a:cubicBezTo>
                  <a:pt x="6498735" y="1634212"/>
                  <a:pt x="6497946" y="1643676"/>
                  <a:pt x="6460087" y="1682324"/>
                </a:cubicBezTo>
                <a:cubicBezTo>
                  <a:pt x="6452199" y="1690606"/>
                  <a:pt x="6442340" y="1698493"/>
                  <a:pt x="6437608" y="1708352"/>
                </a:cubicBezTo>
                <a:cubicBezTo>
                  <a:pt x="6428932" y="1726493"/>
                  <a:pt x="6423805" y="1745028"/>
                  <a:pt x="6451411" y="1753704"/>
                </a:cubicBezTo>
                <a:cubicBezTo>
                  <a:pt x="6522791" y="1775788"/>
                  <a:pt x="6566959" y="1833366"/>
                  <a:pt x="6618622" y="1881873"/>
                </a:cubicBezTo>
                <a:cubicBezTo>
                  <a:pt x="6609945" y="1931957"/>
                  <a:pt x="6665156" y="1938661"/>
                  <a:pt x="6681720" y="1969816"/>
                </a:cubicBezTo>
                <a:cubicBezTo>
                  <a:pt x="6692762" y="1970999"/>
                  <a:pt x="6704198" y="1972182"/>
                  <a:pt x="6716029" y="1973365"/>
                </a:cubicBezTo>
                <a:cubicBezTo>
                  <a:pt x="6708931" y="1983619"/>
                  <a:pt x="6703015" y="2000971"/>
                  <a:pt x="6694734" y="2002548"/>
                </a:cubicBezTo>
                <a:cubicBezTo>
                  <a:pt x="6669494" y="2006492"/>
                  <a:pt x="6643072" y="2006492"/>
                  <a:pt x="6617438" y="2004126"/>
                </a:cubicBezTo>
                <a:cubicBezTo>
                  <a:pt x="6602847" y="2002548"/>
                  <a:pt x="6589438" y="1991900"/>
                  <a:pt x="6575241" y="1988351"/>
                </a:cubicBezTo>
                <a:cubicBezTo>
                  <a:pt x="6537382" y="1979281"/>
                  <a:pt x="6499523" y="1952069"/>
                  <a:pt x="6461270" y="1989928"/>
                </a:cubicBezTo>
                <a:cubicBezTo>
                  <a:pt x="6454960" y="1996238"/>
                  <a:pt x="6439580" y="1993478"/>
                  <a:pt x="6428538" y="1995055"/>
                </a:cubicBezTo>
                <a:cubicBezTo>
                  <a:pt x="6421045" y="2018717"/>
                  <a:pt x="6413552" y="2041196"/>
                  <a:pt x="6406453" y="2063674"/>
                </a:cubicBezTo>
                <a:cubicBezTo>
                  <a:pt x="6387524" y="2059731"/>
                  <a:pt x="6370566" y="2055787"/>
                  <a:pt x="6345327" y="2050660"/>
                </a:cubicBezTo>
                <a:cubicBezTo>
                  <a:pt x="6351242" y="2071562"/>
                  <a:pt x="6350848" y="2090886"/>
                  <a:pt x="6359129" y="2095224"/>
                </a:cubicBezTo>
                <a:cubicBezTo>
                  <a:pt x="6389495" y="2111787"/>
                  <a:pt x="6390284" y="2140576"/>
                  <a:pt x="6398960" y="2168181"/>
                </a:cubicBezTo>
                <a:cubicBezTo>
                  <a:pt x="6407242" y="2195392"/>
                  <a:pt x="6426566" y="2206829"/>
                  <a:pt x="6458904" y="2209984"/>
                </a:cubicBezTo>
                <a:cubicBezTo>
                  <a:pt x="6509777" y="2214716"/>
                  <a:pt x="6561044" y="2226547"/>
                  <a:pt x="6608762" y="2244688"/>
                </a:cubicBezTo>
                <a:cubicBezTo>
                  <a:pt x="6624537" y="2250603"/>
                  <a:pt x="6627692" y="2285702"/>
                  <a:pt x="6640312" y="2305026"/>
                </a:cubicBezTo>
                <a:cubicBezTo>
                  <a:pt x="6645438" y="2312913"/>
                  <a:pt x="6660030" y="2314885"/>
                  <a:pt x="6670283" y="2319223"/>
                </a:cubicBezTo>
                <a:cubicBezTo>
                  <a:pt x="6673833" y="2307786"/>
                  <a:pt x="6680142" y="2296350"/>
                  <a:pt x="6680142" y="2284913"/>
                </a:cubicBezTo>
                <a:cubicBezTo>
                  <a:pt x="6680142" y="2278209"/>
                  <a:pt x="6670677" y="2271110"/>
                  <a:pt x="6660818" y="2258096"/>
                </a:cubicBezTo>
                <a:cubicBezTo>
                  <a:pt x="6687241" y="2258096"/>
                  <a:pt x="6707748" y="2258096"/>
                  <a:pt x="6725100" y="2258096"/>
                </a:cubicBezTo>
                <a:cubicBezTo>
                  <a:pt x="6723917" y="2275054"/>
                  <a:pt x="6725100" y="2292406"/>
                  <a:pt x="6721156" y="2308575"/>
                </a:cubicBezTo>
                <a:cubicBezTo>
                  <a:pt x="6717213" y="2325138"/>
                  <a:pt x="6712086" y="2344068"/>
                  <a:pt x="6700649" y="2355899"/>
                </a:cubicBezTo>
                <a:cubicBezTo>
                  <a:pt x="6684875" y="2372068"/>
                  <a:pt x="6663184" y="2382321"/>
                  <a:pt x="6642678" y="2396124"/>
                </a:cubicBezTo>
                <a:cubicBezTo>
                  <a:pt x="6642283" y="2367730"/>
                  <a:pt x="6625326" y="2357476"/>
                  <a:pt x="6595354" y="2360631"/>
                </a:cubicBezTo>
                <a:cubicBezTo>
                  <a:pt x="6581945" y="2362209"/>
                  <a:pt x="6564988" y="2355504"/>
                  <a:pt x="6574452" y="2333814"/>
                </a:cubicBezTo>
                <a:cubicBezTo>
                  <a:pt x="6544875" y="2324744"/>
                  <a:pt x="6514903" y="2315674"/>
                  <a:pt x="6476650" y="2304237"/>
                </a:cubicBezTo>
                <a:cubicBezTo>
                  <a:pt x="6482171" y="2321983"/>
                  <a:pt x="6482171" y="2328688"/>
                  <a:pt x="6485720" y="2332631"/>
                </a:cubicBezTo>
                <a:cubicBezTo>
                  <a:pt x="6514903" y="2366152"/>
                  <a:pt x="6492030" y="2398884"/>
                  <a:pt x="6483354" y="2431222"/>
                </a:cubicBezTo>
                <a:cubicBezTo>
                  <a:pt x="6479016" y="2447391"/>
                  <a:pt x="6449833" y="2459617"/>
                  <a:pt x="6472312" y="2479335"/>
                </a:cubicBezTo>
                <a:cubicBezTo>
                  <a:pt x="6495185" y="2499053"/>
                  <a:pt x="6511354" y="2538884"/>
                  <a:pt x="6554340" y="2516800"/>
                </a:cubicBezTo>
                <a:cubicBezTo>
                  <a:pt x="6557495" y="2515222"/>
                  <a:pt x="6561833" y="2516405"/>
                  <a:pt x="6560650" y="2516405"/>
                </a:cubicBezTo>
                <a:cubicBezTo>
                  <a:pt x="6581157" y="2533757"/>
                  <a:pt x="6598509" y="2548349"/>
                  <a:pt x="6617833" y="2564912"/>
                </a:cubicBezTo>
                <a:cubicBezTo>
                  <a:pt x="6588255" y="2577137"/>
                  <a:pt x="6561439" y="2564123"/>
                  <a:pt x="6535410" y="2551898"/>
                </a:cubicBezTo>
                <a:cubicBezTo>
                  <a:pt x="6529890" y="2549137"/>
                  <a:pt x="6526340" y="2541250"/>
                  <a:pt x="6520819" y="2540067"/>
                </a:cubicBezTo>
                <a:cubicBezTo>
                  <a:pt x="6458115" y="2528630"/>
                  <a:pt x="6395411" y="2517588"/>
                  <a:pt x="6332707" y="2507335"/>
                </a:cubicBezTo>
                <a:cubicBezTo>
                  <a:pt x="6329158" y="2506940"/>
                  <a:pt x="6324031" y="2516405"/>
                  <a:pt x="6319693" y="2521137"/>
                </a:cubicBezTo>
                <a:cubicBezTo>
                  <a:pt x="6324031" y="2524293"/>
                  <a:pt x="6328369" y="2529814"/>
                  <a:pt x="6333496" y="2530208"/>
                </a:cubicBezTo>
                <a:cubicBezTo>
                  <a:pt x="6366622" y="2533757"/>
                  <a:pt x="6399749" y="2536123"/>
                  <a:pt x="6432875" y="2538884"/>
                </a:cubicBezTo>
                <a:cubicBezTo>
                  <a:pt x="6434059" y="2542827"/>
                  <a:pt x="6435636" y="2546771"/>
                  <a:pt x="6436819" y="2550715"/>
                </a:cubicBezTo>
                <a:cubicBezTo>
                  <a:pt x="6406059" y="2564123"/>
                  <a:pt x="6375298" y="2577532"/>
                  <a:pt x="6335073" y="2595278"/>
                </a:cubicBezTo>
                <a:cubicBezTo>
                  <a:pt x="6362285" y="2617757"/>
                  <a:pt x="6387524" y="2639053"/>
                  <a:pt x="6413157" y="2659954"/>
                </a:cubicBezTo>
                <a:cubicBezTo>
                  <a:pt x="6417890" y="2663897"/>
                  <a:pt x="6427749" y="2663109"/>
                  <a:pt x="6429721" y="2667447"/>
                </a:cubicBezTo>
                <a:cubicBezTo>
                  <a:pt x="6446284" y="2700968"/>
                  <a:pt x="6460087" y="2680067"/>
                  <a:pt x="6474284" y="2665869"/>
                </a:cubicBezTo>
                <a:cubicBezTo>
                  <a:pt x="6481382" y="2658771"/>
                  <a:pt x="6487692" y="2651278"/>
                  <a:pt x="6494397" y="2643785"/>
                </a:cubicBezTo>
                <a:cubicBezTo>
                  <a:pt x="6530678" y="2683616"/>
                  <a:pt x="6545664" y="2726207"/>
                  <a:pt x="6525946" y="2779446"/>
                </a:cubicBezTo>
                <a:cubicBezTo>
                  <a:pt x="6538960" y="2781418"/>
                  <a:pt x="6549608" y="2780630"/>
                  <a:pt x="6557495" y="2785362"/>
                </a:cubicBezTo>
                <a:cubicBezTo>
                  <a:pt x="6564593" y="2789700"/>
                  <a:pt x="6572481" y="2799559"/>
                  <a:pt x="6572875" y="2807446"/>
                </a:cubicBezTo>
                <a:cubicBezTo>
                  <a:pt x="6573270" y="2814939"/>
                  <a:pt x="6565777" y="2825587"/>
                  <a:pt x="6558678" y="2829925"/>
                </a:cubicBezTo>
                <a:cubicBezTo>
                  <a:pt x="6529890" y="2847277"/>
                  <a:pt x="6499917" y="2851221"/>
                  <a:pt x="6479805" y="2835841"/>
                </a:cubicBezTo>
                <a:cubicBezTo>
                  <a:pt x="6441552" y="2851221"/>
                  <a:pt x="6410397" y="2863446"/>
                  <a:pt x="6379242" y="2876066"/>
                </a:cubicBezTo>
                <a:cubicBezTo>
                  <a:pt x="6378848" y="2878432"/>
                  <a:pt x="6378453" y="2880798"/>
                  <a:pt x="6378059" y="2882770"/>
                </a:cubicBezTo>
                <a:cubicBezTo>
                  <a:pt x="6397777" y="2881587"/>
                  <a:pt x="6417101" y="2880009"/>
                  <a:pt x="6434059" y="2878826"/>
                </a:cubicBezTo>
                <a:cubicBezTo>
                  <a:pt x="6434059" y="2896178"/>
                  <a:pt x="6434059" y="2921417"/>
                  <a:pt x="6434059" y="2950995"/>
                </a:cubicBezTo>
                <a:cubicBezTo>
                  <a:pt x="6413946" y="2945868"/>
                  <a:pt x="6391073" y="2937587"/>
                  <a:pt x="6367411" y="2935615"/>
                </a:cubicBezTo>
                <a:cubicBezTo>
                  <a:pt x="6354792" y="2934432"/>
                  <a:pt x="6340989" y="2943502"/>
                  <a:pt x="6327580" y="2948234"/>
                </a:cubicBezTo>
                <a:cubicBezTo>
                  <a:pt x="6336651" y="2957699"/>
                  <a:pt x="6344143" y="2971896"/>
                  <a:pt x="6355186" y="2975840"/>
                </a:cubicBezTo>
                <a:cubicBezTo>
                  <a:pt x="6382397" y="2985699"/>
                  <a:pt x="6411580" y="2989248"/>
                  <a:pt x="6438791" y="2998713"/>
                </a:cubicBezTo>
                <a:cubicBezTo>
                  <a:pt x="6451017" y="3003051"/>
                  <a:pt x="6466396" y="3013305"/>
                  <a:pt x="6469552" y="3023952"/>
                </a:cubicBezTo>
                <a:cubicBezTo>
                  <a:pt x="6474678" y="3040910"/>
                  <a:pt x="6482171" y="3064966"/>
                  <a:pt x="6451411" y="3072459"/>
                </a:cubicBezTo>
                <a:cubicBezTo>
                  <a:pt x="6445890" y="3073642"/>
                  <a:pt x="6441946" y="3083107"/>
                  <a:pt x="6438791" y="3087051"/>
                </a:cubicBezTo>
                <a:cubicBezTo>
                  <a:pt x="6457326" y="3096910"/>
                  <a:pt x="6473889" y="3105980"/>
                  <a:pt x="6491242" y="3114656"/>
                </a:cubicBezTo>
                <a:cubicBezTo>
                  <a:pt x="6496763" y="3117417"/>
                  <a:pt x="6507016" y="3121360"/>
                  <a:pt x="6508199" y="3119389"/>
                </a:cubicBezTo>
                <a:cubicBezTo>
                  <a:pt x="6538171" y="3082713"/>
                  <a:pt x="6569326" y="3127276"/>
                  <a:pt x="6609157" y="3120572"/>
                </a:cubicBezTo>
                <a:cubicBezTo>
                  <a:pt x="6602452" y="3141867"/>
                  <a:pt x="6595748" y="3163557"/>
                  <a:pt x="6586283" y="3193529"/>
                </a:cubicBezTo>
                <a:cubicBezTo>
                  <a:pt x="6612706" y="3213642"/>
                  <a:pt x="6646621" y="3239275"/>
                  <a:pt x="6680142" y="3264515"/>
                </a:cubicBezTo>
                <a:cubicBezTo>
                  <a:pt x="6662002" y="3282261"/>
                  <a:pt x="6607579" y="3279895"/>
                  <a:pt x="6575636" y="3260177"/>
                </a:cubicBezTo>
                <a:cubicBezTo>
                  <a:pt x="6541720" y="3238881"/>
                  <a:pt x="6505044" y="3221923"/>
                  <a:pt x="6471918" y="3199445"/>
                </a:cubicBezTo>
                <a:cubicBezTo>
                  <a:pt x="6434847" y="3174205"/>
                  <a:pt x="6400538" y="3143445"/>
                  <a:pt x="6353214" y="3138713"/>
                </a:cubicBezTo>
                <a:cubicBezTo>
                  <a:pt x="6338623" y="3137135"/>
                  <a:pt x="6324031" y="3138318"/>
                  <a:pt x="6299975" y="3138318"/>
                </a:cubicBezTo>
                <a:cubicBezTo>
                  <a:pt x="6293665" y="3134374"/>
                  <a:pt x="6278285" y="3125304"/>
                  <a:pt x="6263299" y="3115839"/>
                </a:cubicBezTo>
                <a:cubicBezTo>
                  <a:pt x="6263299" y="3119783"/>
                  <a:pt x="6263299" y="3124121"/>
                  <a:pt x="6262904" y="3128065"/>
                </a:cubicBezTo>
                <a:cubicBezTo>
                  <a:pt x="6235299" y="3129642"/>
                  <a:pt x="6207693" y="3131614"/>
                  <a:pt x="6176144" y="3133586"/>
                </a:cubicBezTo>
                <a:cubicBezTo>
                  <a:pt x="6172595" y="3141473"/>
                  <a:pt x="6167074" y="3153698"/>
                  <a:pt x="6160370" y="3168684"/>
                </a:cubicBezTo>
                <a:cubicBezTo>
                  <a:pt x="6186398" y="3175783"/>
                  <a:pt x="6210454" y="3189980"/>
                  <a:pt x="6232539" y="3161586"/>
                </a:cubicBezTo>
                <a:cubicBezTo>
                  <a:pt x="6236088" y="3156853"/>
                  <a:pt x="6249891" y="3160008"/>
                  <a:pt x="6258566" y="3159220"/>
                </a:cubicBezTo>
                <a:cubicBezTo>
                  <a:pt x="6258172" y="3168290"/>
                  <a:pt x="6261722" y="3181304"/>
                  <a:pt x="6256989" y="3185642"/>
                </a:cubicBezTo>
                <a:cubicBezTo>
                  <a:pt x="6246341" y="3195107"/>
                  <a:pt x="6231750" y="3206149"/>
                  <a:pt x="6218736" y="3206543"/>
                </a:cubicBezTo>
                <a:cubicBezTo>
                  <a:pt x="6180482" y="3206543"/>
                  <a:pt x="6141440" y="3210092"/>
                  <a:pt x="6107919" y="3180515"/>
                </a:cubicBezTo>
                <a:cubicBezTo>
                  <a:pt x="6092539" y="3166712"/>
                  <a:pt x="6067300" y="3164346"/>
                  <a:pt x="6042849" y="3165529"/>
                </a:cubicBezTo>
                <a:cubicBezTo>
                  <a:pt x="6050342" y="3169079"/>
                  <a:pt x="6057835" y="3172234"/>
                  <a:pt x="6065328" y="3175783"/>
                </a:cubicBezTo>
                <a:cubicBezTo>
                  <a:pt x="6064539" y="3179332"/>
                  <a:pt x="6063356" y="3182881"/>
                  <a:pt x="6062567" y="3186431"/>
                </a:cubicBezTo>
                <a:cubicBezTo>
                  <a:pt x="6045610" y="3182487"/>
                  <a:pt x="6023525" y="3184064"/>
                  <a:pt x="6012877" y="3173417"/>
                </a:cubicBezTo>
                <a:cubicBezTo>
                  <a:pt x="5970680" y="3131614"/>
                  <a:pt x="5915469" y="3138318"/>
                  <a:pt x="5865779" y="3132797"/>
                </a:cubicBezTo>
                <a:cubicBezTo>
                  <a:pt x="5810963" y="3126882"/>
                  <a:pt x="5754568" y="3136741"/>
                  <a:pt x="5698963" y="3138318"/>
                </a:cubicBezTo>
                <a:cubicBezTo>
                  <a:pt x="5689498" y="3138713"/>
                  <a:pt x="5680034" y="3132403"/>
                  <a:pt x="5663864" y="3131219"/>
                </a:cubicBezTo>
                <a:cubicBezTo>
                  <a:pt x="5671752" y="3138713"/>
                  <a:pt x="5678062" y="3150149"/>
                  <a:pt x="5687526" y="3152910"/>
                </a:cubicBezTo>
                <a:cubicBezTo>
                  <a:pt x="5741949" y="3169867"/>
                  <a:pt x="5796371" y="3185247"/>
                  <a:pt x="5851188" y="3199839"/>
                </a:cubicBezTo>
                <a:cubicBezTo>
                  <a:pt x="5882343" y="3208121"/>
                  <a:pt x="5914286" y="3213642"/>
                  <a:pt x="5945835" y="3220346"/>
                </a:cubicBezTo>
                <a:cubicBezTo>
                  <a:pt x="5947413" y="3214431"/>
                  <a:pt x="5948990" y="3208515"/>
                  <a:pt x="5950568" y="3202600"/>
                </a:cubicBezTo>
                <a:cubicBezTo>
                  <a:pt x="5917441" y="3191557"/>
                  <a:pt x="5884709" y="3180910"/>
                  <a:pt x="5851582" y="3169867"/>
                </a:cubicBezTo>
                <a:cubicBezTo>
                  <a:pt x="5851977" y="3167107"/>
                  <a:pt x="5852371" y="3163952"/>
                  <a:pt x="5852765" y="3161191"/>
                </a:cubicBezTo>
                <a:cubicBezTo>
                  <a:pt x="5872089" y="3163557"/>
                  <a:pt x="5891807" y="3165924"/>
                  <a:pt x="5911131" y="3168290"/>
                </a:cubicBezTo>
                <a:cubicBezTo>
                  <a:pt x="5916258" y="3169079"/>
                  <a:pt x="5922173" y="3167895"/>
                  <a:pt x="5926117" y="3170656"/>
                </a:cubicBezTo>
                <a:cubicBezTo>
                  <a:pt x="6005779" y="3220346"/>
                  <a:pt x="6096483" y="3230205"/>
                  <a:pt x="6188764" y="3240064"/>
                </a:cubicBezTo>
                <a:cubicBezTo>
                  <a:pt x="6174567" y="3261754"/>
                  <a:pt x="6174567" y="3261754"/>
                  <a:pt x="6119750" y="3252684"/>
                </a:cubicBezTo>
                <a:cubicBezTo>
                  <a:pt x="6164708" y="3273585"/>
                  <a:pt x="6217158" y="3284627"/>
                  <a:pt x="6229383" y="3349303"/>
                </a:cubicBezTo>
                <a:cubicBezTo>
                  <a:pt x="6233327" y="3344571"/>
                  <a:pt x="6237271" y="3340233"/>
                  <a:pt x="6241609" y="3335500"/>
                </a:cubicBezTo>
                <a:cubicBezTo>
                  <a:pt x="6235693" y="3328008"/>
                  <a:pt x="6229778" y="3320514"/>
                  <a:pt x="6222679" y="3311444"/>
                </a:cubicBezTo>
                <a:cubicBezTo>
                  <a:pt x="6257778" y="3298036"/>
                  <a:pt x="6271186" y="3324064"/>
                  <a:pt x="6286961" y="3341810"/>
                </a:cubicBezTo>
                <a:cubicBezTo>
                  <a:pt x="6307074" y="3364289"/>
                  <a:pt x="6312200" y="3350881"/>
                  <a:pt x="6316933" y="3329585"/>
                </a:cubicBezTo>
                <a:cubicBezTo>
                  <a:pt x="6348876" y="3339838"/>
                  <a:pt x="6368594" y="3398993"/>
                  <a:pt x="6414735" y="3345359"/>
                </a:cubicBezTo>
                <a:cubicBezTo>
                  <a:pt x="6417496" y="3367049"/>
                  <a:pt x="6419073" y="3378880"/>
                  <a:pt x="6421439" y="3397810"/>
                </a:cubicBezTo>
                <a:cubicBezTo>
                  <a:pt x="6436425" y="3384402"/>
                  <a:pt x="6449045" y="3373359"/>
                  <a:pt x="6455355" y="3367838"/>
                </a:cubicBezTo>
                <a:cubicBezTo>
                  <a:pt x="6501889" y="3379275"/>
                  <a:pt x="6543298" y="3389923"/>
                  <a:pt x="6596142" y="3402937"/>
                </a:cubicBezTo>
                <a:cubicBezTo>
                  <a:pt x="6573664" y="3410824"/>
                  <a:pt x="6552368" y="3426599"/>
                  <a:pt x="6539354" y="3421077"/>
                </a:cubicBezTo>
                <a:cubicBezTo>
                  <a:pt x="6486509" y="3399387"/>
                  <a:pt x="6433664" y="3409247"/>
                  <a:pt x="6382003" y="3416740"/>
                </a:cubicBezTo>
                <a:cubicBezTo>
                  <a:pt x="6342961" y="3422655"/>
                  <a:pt x="6317721" y="3395444"/>
                  <a:pt x="6284594" y="3390711"/>
                </a:cubicBezTo>
                <a:cubicBezTo>
                  <a:pt x="6272764" y="3389134"/>
                  <a:pt x="6258172" y="3386373"/>
                  <a:pt x="6249102" y="3391500"/>
                </a:cubicBezTo>
                <a:cubicBezTo>
                  <a:pt x="6203355" y="3416740"/>
                  <a:pt x="6159975" y="3397021"/>
                  <a:pt x="6116595" y="3386768"/>
                </a:cubicBezTo>
                <a:cubicBezTo>
                  <a:pt x="6081102" y="3378486"/>
                  <a:pt x="6046004" y="3363500"/>
                  <a:pt x="6010117" y="3360740"/>
                </a:cubicBezTo>
                <a:cubicBezTo>
                  <a:pt x="5939525" y="3354824"/>
                  <a:pt x="5868146" y="3355219"/>
                  <a:pt x="5797160" y="3352458"/>
                </a:cubicBezTo>
                <a:cubicBezTo>
                  <a:pt x="5762850" y="3350881"/>
                  <a:pt x="5728540" y="3348909"/>
                  <a:pt x="5694625" y="3344571"/>
                </a:cubicBezTo>
                <a:cubicBezTo>
                  <a:pt x="5687132" y="3343782"/>
                  <a:pt x="5681217" y="3332740"/>
                  <a:pt x="5672147" y="3324458"/>
                </a:cubicBezTo>
                <a:cubicBezTo>
                  <a:pt x="5734456" y="3327219"/>
                  <a:pt x="5791639" y="3329585"/>
                  <a:pt x="5848822" y="3332345"/>
                </a:cubicBezTo>
                <a:cubicBezTo>
                  <a:pt x="5849216" y="3328008"/>
                  <a:pt x="5849611" y="3323275"/>
                  <a:pt x="5850005" y="3318937"/>
                </a:cubicBezTo>
                <a:cubicBezTo>
                  <a:pt x="5767188" y="3314205"/>
                  <a:pt x="5683977" y="3309867"/>
                  <a:pt x="5601161" y="3305134"/>
                </a:cubicBezTo>
                <a:cubicBezTo>
                  <a:pt x="5599978" y="3307501"/>
                  <a:pt x="5599189" y="3309472"/>
                  <a:pt x="5598006" y="3311838"/>
                </a:cubicBezTo>
                <a:cubicBezTo>
                  <a:pt x="5638231" y="3329979"/>
                  <a:pt x="5678851" y="3348515"/>
                  <a:pt x="5725386" y="3369416"/>
                </a:cubicBezTo>
                <a:cubicBezTo>
                  <a:pt x="5670175" y="3372176"/>
                  <a:pt x="5625611" y="3362712"/>
                  <a:pt x="5581443" y="3345754"/>
                </a:cubicBezTo>
                <a:cubicBezTo>
                  <a:pt x="5560935" y="3337867"/>
                  <a:pt x="5537668" y="3337472"/>
                  <a:pt x="5515583" y="3333923"/>
                </a:cubicBezTo>
                <a:cubicBezTo>
                  <a:pt x="5513217" y="3340233"/>
                  <a:pt x="5510851" y="3346543"/>
                  <a:pt x="5508485" y="3352852"/>
                </a:cubicBezTo>
                <a:cubicBezTo>
                  <a:pt x="5522682" y="3361134"/>
                  <a:pt x="5536485" y="3369810"/>
                  <a:pt x="5550682" y="3377303"/>
                </a:cubicBezTo>
                <a:cubicBezTo>
                  <a:pt x="5571189" y="3388740"/>
                  <a:pt x="5604316" y="3392289"/>
                  <a:pt x="5579076" y="3427387"/>
                </a:cubicBezTo>
                <a:cubicBezTo>
                  <a:pt x="5702118" y="3463669"/>
                  <a:pt x="5823977" y="3499556"/>
                  <a:pt x="5945835" y="3535838"/>
                </a:cubicBezTo>
                <a:cubicBezTo>
                  <a:pt x="5944258" y="3542542"/>
                  <a:pt x="5942681" y="3549246"/>
                  <a:pt x="5941497" y="3555950"/>
                </a:cubicBezTo>
                <a:cubicBezTo>
                  <a:pt x="5819244" y="3521246"/>
                  <a:pt x="5697385" y="3484176"/>
                  <a:pt x="5567245" y="3487725"/>
                </a:cubicBezTo>
                <a:cubicBezTo>
                  <a:pt x="5568823" y="3493641"/>
                  <a:pt x="5569217" y="3499950"/>
                  <a:pt x="5570795" y="3499950"/>
                </a:cubicBezTo>
                <a:cubicBezTo>
                  <a:pt x="5614569" y="3506260"/>
                  <a:pt x="5624034" y="3542542"/>
                  <a:pt x="5633893" y="3575668"/>
                </a:cubicBezTo>
                <a:cubicBezTo>
                  <a:pt x="5642174" y="3603274"/>
                  <a:pt x="5654794" y="3613133"/>
                  <a:pt x="5685555" y="3617865"/>
                </a:cubicBezTo>
                <a:cubicBezTo>
                  <a:pt x="5732090" y="3625358"/>
                  <a:pt x="5775470" y="3657696"/>
                  <a:pt x="5821610" y="3660851"/>
                </a:cubicBezTo>
                <a:cubicBezTo>
                  <a:pt x="5918230" y="3667555"/>
                  <a:pt x="6006567" y="3706598"/>
                  <a:pt x="6100426" y="3722372"/>
                </a:cubicBezTo>
                <a:cubicBezTo>
                  <a:pt x="6178510" y="3735386"/>
                  <a:pt x="6255806" y="3753527"/>
                  <a:pt x="6333496" y="3769696"/>
                </a:cubicBezTo>
                <a:cubicBezTo>
                  <a:pt x="6324031" y="3797696"/>
                  <a:pt x="6276313" y="3825301"/>
                  <a:pt x="6259355" y="3811498"/>
                </a:cubicBezTo>
                <a:cubicBezTo>
                  <a:pt x="6203750" y="3766146"/>
                  <a:pt x="6133947" y="3766541"/>
                  <a:pt x="6070455" y="3748400"/>
                </a:cubicBezTo>
                <a:cubicBezTo>
                  <a:pt x="5951356" y="3714485"/>
                  <a:pt x="5831075" y="3685696"/>
                  <a:pt x="5710794" y="3655724"/>
                </a:cubicBezTo>
                <a:cubicBezTo>
                  <a:pt x="5696991" y="3652175"/>
                  <a:pt x="5680822" y="3656907"/>
                  <a:pt x="5661104" y="3658091"/>
                </a:cubicBezTo>
                <a:cubicBezTo>
                  <a:pt x="5691470" y="3730259"/>
                  <a:pt x="5767977" y="3709358"/>
                  <a:pt x="5812146" y="3755893"/>
                </a:cubicBezTo>
                <a:cubicBezTo>
                  <a:pt x="5787301" y="3755893"/>
                  <a:pt x="5767188" y="3755893"/>
                  <a:pt x="5747470" y="3755893"/>
                </a:cubicBezTo>
                <a:cubicBezTo>
                  <a:pt x="5746681" y="3760626"/>
                  <a:pt x="5745893" y="3765358"/>
                  <a:pt x="5744709" y="3770090"/>
                </a:cubicBezTo>
                <a:cubicBezTo>
                  <a:pt x="5801498" y="3787442"/>
                  <a:pt x="5858286" y="3804794"/>
                  <a:pt x="5915075" y="3822541"/>
                </a:cubicBezTo>
                <a:cubicBezTo>
                  <a:pt x="6004201" y="3850146"/>
                  <a:pt x="6092933" y="3877752"/>
                  <a:pt x="6182060" y="3904963"/>
                </a:cubicBezTo>
                <a:cubicBezTo>
                  <a:pt x="6190341" y="3907329"/>
                  <a:pt x="6201778" y="3903780"/>
                  <a:pt x="6208088" y="3908512"/>
                </a:cubicBezTo>
                <a:cubicBezTo>
                  <a:pt x="6227806" y="3922709"/>
                  <a:pt x="6259355" y="3937301"/>
                  <a:pt x="6261722" y="3955047"/>
                </a:cubicBezTo>
                <a:cubicBezTo>
                  <a:pt x="6266848" y="3992906"/>
                  <a:pt x="6288144" y="3994878"/>
                  <a:pt x="6315355" y="4000793"/>
                </a:cubicBezTo>
                <a:cubicBezTo>
                  <a:pt x="6378059" y="4014596"/>
                  <a:pt x="6441946" y="4022483"/>
                  <a:pt x="6496369" y="4063892"/>
                </a:cubicBezTo>
                <a:cubicBezTo>
                  <a:pt x="6524368" y="4085582"/>
                  <a:pt x="6562227" y="4094258"/>
                  <a:pt x="6595354" y="4109244"/>
                </a:cubicBezTo>
                <a:cubicBezTo>
                  <a:pt x="6615466" y="4118314"/>
                  <a:pt x="6622565" y="4131328"/>
                  <a:pt x="6614283" y="4155384"/>
                </a:cubicBezTo>
                <a:cubicBezTo>
                  <a:pt x="6607579" y="4174314"/>
                  <a:pt x="6611129" y="4196793"/>
                  <a:pt x="6609551" y="4223610"/>
                </a:cubicBezTo>
                <a:cubicBezTo>
                  <a:pt x="6569326" y="4241750"/>
                  <a:pt x="6524368" y="4214933"/>
                  <a:pt x="6479411" y="4217694"/>
                </a:cubicBezTo>
                <a:cubicBezTo>
                  <a:pt x="6434453" y="4220455"/>
                  <a:pt x="6390679" y="4233863"/>
                  <a:pt x="6344143" y="4242539"/>
                </a:cubicBezTo>
                <a:cubicBezTo>
                  <a:pt x="6372932" y="4280004"/>
                  <a:pt x="6423016" y="4224004"/>
                  <a:pt x="6461664" y="4257131"/>
                </a:cubicBezTo>
                <a:cubicBezTo>
                  <a:pt x="6391073" y="4288285"/>
                  <a:pt x="6324820" y="4288680"/>
                  <a:pt x="6256595" y="4275666"/>
                </a:cubicBezTo>
                <a:cubicBezTo>
                  <a:pt x="6226623" y="4269750"/>
                  <a:pt x="6195074" y="4268567"/>
                  <a:pt x="6164708" y="4269750"/>
                </a:cubicBezTo>
                <a:cubicBezTo>
                  <a:pt x="6124877" y="4271328"/>
                  <a:pt x="6085440" y="4278426"/>
                  <a:pt x="6046004" y="4281187"/>
                </a:cubicBezTo>
                <a:cubicBezTo>
                  <a:pt x="6039300" y="4281581"/>
                  <a:pt x="6031807" y="4273300"/>
                  <a:pt x="6024314" y="4268567"/>
                </a:cubicBezTo>
                <a:cubicBezTo>
                  <a:pt x="6010905" y="4281187"/>
                  <a:pt x="5998680" y="4292624"/>
                  <a:pt x="5976990" y="4313130"/>
                </a:cubicBezTo>
                <a:cubicBezTo>
                  <a:pt x="6024314" y="4319046"/>
                  <a:pt x="6064145" y="4323778"/>
                  <a:pt x="6111074" y="4329299"/>
                </a:cubicBezTo>
                <a:cubicBezTo>
                  <a:pt x="6103187" y="4314314"/>
                  <a:pt x="6098849" y="4305243"/>
                  <a:pt x="6089384" y="4286708"/>
                </a:cubicBezTo>
                <a:cubicBezTo>
                  <a:pt x="6115807" y="4306426"/>
                  <a:pt x="6134342" y="4320623"/>
                  <a:pt x="6152877" y="4334426"/>
                </a:cubicBezTo>
                <a:cubicBezTo>
                  <a:pt x="6154454" y="4333637"/>
                  <a:pt x="6156032" y="4332849"/>
                  <a:pt x="6157609" y="4331665"/>
                </a:cubicBezTo>
                <a:cubicBezTo>
                  <a:pt x="6148144" y="4319440"/>
                  <a:pt x="6138285" y="4306821"/>
                  <a:pt x="6124877" y="4289863"/>
                </a:cubicBezTo>
                <a:cubicBezTo>
                  <a:pt x="6196257" y="4293412"/>
                  <a:pt x="6193102" y="4392792"/>
                  <a:pt x="6263299" y="4386876"/>
                </a:cubicBezTo>
                <a:cubicBezTo>
                  <a:pt x="6295243" y="4441299"/>
                  <a:pt x="6357158" y="4445242"/>
                  <a:pt x="6406453" y="4470088"/>
                </a:cubicBezTo>
                <a:cubicBezTo>
                  <a:pt x="6386341" y="4507947"/>
                  <a:pt x="6386341" y="4507947"/>
                  <a:pt x="6342961" y="4505580"/>
                </a:cubicBezTo>
                <a:cubicBezTo>
                  <a:pt x="6336256" y="4494144"/>
                  <a:pt x="6330341" y="4483890"/>
                  <a:pt x="6324425" y="4473636"/>
                </a:cubicBezTo>
                <a:cubicBezTo>
                  <a:pt x="6318904" y="4477580"/>
                  <a:pt x="6313383" y="4481130"/>
                  <a:pt x="6307862" y="4485073"/>
                </a:cubicBezTo>
                <a:cubicBezTo>
                  <a:pt x="6328369" y="4511101"/>
                  <a:pt x="6348482" y="4536735"/>
                  <a:pt x="6369383" y="4563158"/>
                </a:cubicBezTo>
                <a:cubicBezTo>
                  <a:pt x="6330341" y="4606538"/>
                  <a:pt x="6315355" y="4530031"/>
                  <a:pt x="6273158" y="4539101"/>
                </a:cubicBezTo>
                <a:cubicBezTo>
                  <a:pt x="6291299" y="4555665"/>
                  <a:pt x="6303524" y="4567101"/>
                  <a:pt x="6315749" y="4578143"/>
                </a:cubicBezTo>
                <a:cubicBezTo>
                  <a:pt x="6314566" y="4580115"/>
                  <a:pt x="6313383" y="4582482"/>
                  <a:pt x="6312200" y="4584453"/>
                </a:cubicBezTo>
                <a:cubicBezTo>
                  <a:pt x="6290904" y="4571833"/>
                  <a:pt x="6269214" y="4559214"/>
                  <a:pt x="6247524" y="4546200"/>
                </a:cubicBezTo>
                <a:cubicBezTo>
                  <a:pt x="6211243" y="4582087"/>
                  <a:pt x="6261722" y="4604172"/>
                  <a:pt x="6266454" y="4643213"/>
                </a:cubicBezTo>
                <a:cubicBezTo>
                  <a:pt x="6251073" y="4630988"/>
                  <a:pt x="6243186" y="4624678"/>
                  <a:pt x="6235693" y="4618369"/>
                </a:cubicBezTo>
                <a:cubicBezTo>
                  <a:pt x="6233327" y="4620735"/>
                  <a:pt x="6230961" y="4623101"/>
                  <a:pt x="6228989" y="4625467"/>
                </a:cubicBezTo>
                <a:cubicBezTo>
                  <a:pt x="6238848" y="4634537"/>
                  <a:pt x="6247524" y="4649918"/>
                  <a:pt x="6258566" y="4652284"/>
                </a:cubicBezTo>
                <a:cubicBezTo>
                  <a:pt x="6305496" y="4662143"/>
                  <a:pt x="6353214" y="4668058"/>
                  <a:pt x="6400538" y="4675946"/>
                </a:cubicBezTo>
                <a:cubicBezTo>
                  <a:pt x="6432087" y="4681073"/>
                  <a:pt x="6463636" y="4687382"/>
                  <a:pt x="6495580" y="4693298"/>
                </a:cubicBezTo>
                <a:cubicBezTo>
                  <a:pt x="6496369" y="4696847"/>
                  <a:pt x="6497157" y="4700396"/>
                  <a:pt x="6497946" y="4703551"/>
                </a:cubicBezTo>
                <a:cubicBezTo>
                  <a:pt x="6485326" y="4709467"/>
                  <a:pt x="6473101" y="4720903"/>
                  <a:pt x="6460481" y="4720509"/>
                </a:cubicBezTo>
                <a:cubicBezTo>
                  <a:pt x="6429721" y="4720114"/>
                  <a:pt x="6398566" y="4716960"/>
                  <a:pt x="6368594" y="4709861"/>
                </a:cubicBezTo>
                <a:cubicBezTo>
                  <a:pt x="6349665" y="4705523"/>
                  <a:pt x="6333101" y="4692115"/>
                  <a:pt x="6315355" y="4683044"/>
                </a:cubicBezTo>
                <a:cubicBezTo>
                  <a:pt x="6308651" y="4679889"/>
                  <a:pt x="6298003" y="4673580"/>
                  <a:pt x="6294454" y="4676340"/>
                </a:cubicBezTo>
                <a:cubicBezTo>
                  <a:pt x="6252651" y="4707495"/>
                  <a:pt x="6202961" y="4681861"/>
                  <a:pt x="6157215" y="4694481"/>
                </a:cubicBezTo>
                <a:cubicBezTo>
                  <a:pt x="6186003" y="4721298"/>
                  <a:pt x="6273553" y="4719720"/>
                  <a:pt x="6299975" y="4694086"/>
                </a:cubicBezTo>
                <a:cubicBezTo>
                  <a:pt x="6300763" y="4696452"/>
                  <a:pt x="6302735" y="4698819"/>
                  <a:pt x="6302341" y="4701185"/>
                </a:cubicBezTo>
                <a:cubicBezTo>
                  <a:pt x="6299581" y="4714988"/>
                  <a:pt x="6296425" y="4728791"/>
                  <a:pt x="6293271" y="4742593"/>
                </a:cubicBezTo>
                <a:cubicBezTo>
                  <a:pt x="6314961" y="4742988"/>
                  <a:pt x="6338228" y="4748903"/>
                  <a:pt x="6357552" y="4742199"/>
                </a:cubicBezTo>
                <a:cubicBezTo>
                  <a:pt x="6375298" y="4736284"/>
                  <a:pt x="6393045" y="4725636"/>
                  <a:pt x="6402904" y="4744171"/>
                </a:cubicBezTo>
                <a:cubicBezTo>
                  <a:pt x="6409214" y="4756396"/>
                  <a:pt x="6401721" y="4776114"/>
                  <a:pt x="6399354" y="4792678"/>
                </a:cubicBezTo>
                <a:cubicBezTo>
                  <a:pt x="6398566" y="4797410"/>
                  <a:pt x="6394622" y="4801354"/>
                  <a:pt x="6390679" y="4808058"/>
                </a:cubicBezTo>
                <a:cubicBezTo>
                  <a:pt x="6378059" y="4799382"/>
                  <a:pt x="6367017" y="4788340"/>
                  <a:pt x="6353214" y="4783607"/>
                </a:cubicBezTo>
                <a:cubicBezTo>
                  <a:pt x="6342172" y="4779664"/>
                  <a:pt x="6320087" y="4778086"/>
                  <a:pt x="6316933" y="4783607"/>
                </a:cubicBezTo>
                <a:cubicBezTo>
                  <a:pt x="6298791" y="4813185"/>
                  <a:pt x="6267242" y="4817917"/>
                  <a:pt x="6240820" y="4832114"/>
                </a:cubicBezTo>
                <a:cubicBezTo>
                  <a:pt x="6234510" y="4835663"/>
                  <a:pt x="6230172" y="4859720"/>
                  <a:pt x="6234510" y="4863269"/>
                </a:cubicBezTo>
                <a:cubicBezTo>
                  <a:pt x="6252257" y="4878255"/>
                  <a:pt x="6273553" y="4889297"/>
                  <a:pt x="6297609" y="4904283"/>
                </a:cubicBezTo>
                <a:cubicBezTo>
                  <a:pt x="6298791" y="4917691"/>
                  <a:pt x="6304707" y="4942536"/>
                  <a:pt x="6301947" y="4966198"/>
                </a:cubicBezTo>
                <a:cubicBezTo>
                  <a:pt x="6297609" y="5003268"/>
                  <a:pt x="6288932" y="5039550"/>
                  <a:pt x="6279073" y="5075831"/>
                </a:cubicBezTo>
                <a:cubicBezTo>
                  <a:pt x="6277496" y="5082141"/>
                  <a:pt x="6260144" y="5090029"/>
                  <a:pt x="6253440" y="5087662"/>
                </a:cubicBezTo>
                <a:cubicBezTo>
                  <a:pt x="6220313" y="5075831"/>
                  <a:pt x="6220708" y="5090817"/>
                  <a:pt x="6229383" y="5116451"/>
                </a:cubicBezTo>
                <a:cubicBezTo>
                  <a:pt x="6110285" y="5101071"/>
                  <a:pt x="5992370" y="5086085"/>
                  <a:pt x="5874061" y="5071099"/>
                </a:cubicBezTo>
                <a:cubicBezTo>
                  <a:pt x="5873667" y="5074648"/>
                  <a:pt x="5872878" y="5077803"/>
                  <a:pt x="5872483" y="5081353"/>
                </a:cubicBezTo>
                <a:cubicBezTo>
                  <a:pt x="5910737" y="5087662"/>
                  <a:pt x="5948990" y="5092789"/>
                  <a:pt x="5986455" y="5101071"/>
                </a:cubicBezTo>
                <a:cubicBezTo>
                  <a:pt x="5998680" y="5103831"/>
                  <a:pt x="6018004" y="5114479"/>
                  <a:pt x="6018398" y="5122366"/>
                </a:cubicBezTo>
                <a:cubicBezTo>
                  <a:pt x="6020370" y="5161803"/>
                  <a:pt x="6051919" y="5171662"/>
                  <a:pt x="6077947" y="5180338"/>
                </a:cubicBezTo>
                <a:cubicBezTo>
                  <a:pt x="6142229" y="5202028"/>
                  <a:pt x="6208482" y="5218591"/>
                  <a:pt x="6273947" y="5237521"/>
                </a:cubicBezTo>
                <a:cubicBezTo>
                  <a:pt x="6303130" y="5245803"/>
                  <a:pt x="6331918" y="5256450"/>
                  <a:pt x="6361101" y="5263549"/>
                </a:cubicBezTo>
                <a:cubicBezTo>
                  <a:pt x="6394622" y="5271830"/>
                  <a:pt x="6392256" y="5289971"/>
                  <a:pt x="6377270" y="5318760"/>
                </a:cubicBezTo>
                <a:cubicBezTo>
                  <a:pt x="6319693" y="5282479"/>
                  <a:pt x="6267637" y="5234760"/>
                  <a:pt x="6194285" y="5241465"/>
                </a:cubicBezTo>
                <a:cubicBezTo>
                  <a:pt x="6199018" y="5251324"/>
                  <a:pt x="6203355" y="5260394"/>
                  <a:pt x="6207299" y="5269070"/>
                </a:cubicBezTo>
                <a:cubicBezTo>
                  <a:pt x="6204144" y="5273802"/>
                  <a:pt x="6200595" y="5278140"/>
                  <a:pt x="6197440" y="5282873"/>
                </a:cubicBezTo>
                <a:cubicBezTo>
                  <a:pt x="6258566" y="5300619"/>
                  <a:pt x="6319693" y="5319549"/>
                  <a:pt x="6380820" y="5336506"/>
                </a:cubicBezTo>
                <a:cubicBezTo>
                  <a:pt x="6443129" y="5353859"/>
                  <a:pt x="6505439" y="5369239"/>
                  <a:pt x="6567748" y="5386196"/>
                </a:cubicBezTo>
                <a:cubicBezTo>
                  <a:pt x="6582340" y="5390140"/>
                  <a:pt x="6597326" y="5402365"/>
                  <a:pt x="6596932" y="5373182"/>
                </a:cubicBezTo>
                <a:cubicBezTo>
                  <a:pt x="6596932" y="5370816"/>
                  <a:pt x="6609945" y="5365295"/>
                  <a:pt x="6616255" y="5366084"/>
                </a:cubicBezTo>
                <a:cubicBezTo>
                  <a:pt x="6719185" y="5381464"/>
                  <a:pt x="6821325" y="5398027"/>
                  <a:pt x="6908480" y="5462703"/>
                </a:cubicBezTo>
                <a:cubicBezTo>
                  <a:pt x="6956592" y="5498196"/>
                  <a:pt x="6953042" y="5571942"/>
                  <a:pt x="6904536" y="5608618"/>
                </a:cubicBezTo>
                <a:cubicBezTo>
                  <a:pt x="6899803" y="5612167"/>
                  <a:pt x="6890338" y="5612167"/>
                  <a:pt x="6884423" y="5610590"/>
                </a:cubicBezTo>
                <a:cubicBezTo>
                  <a:pt x="6783466" y="5583379"/>
                  <a:pt x="6682508" y="5555773"/>
                  <a:pt x="6578396" y="5527379"/>
                </a:cubicBezTo>
                <a:cubicBezTo>
                  <a:pt x="6578396" y="5542759"/>
                  <a:pt x="6578396" y="5554590"/>
                  <a:pt x="6578396" y="5573125"/>
                </a:cubicBezTo>
                <a:cubicBezTo>
                  <a:pt x="6536199" y="5546703"/>
                  <a:pt x="6496763" y="5534872"/>
                  <a:pt x="6457326" y="5566026"/>
                </a:cubicBezTo>
                <a:cubicBezTo>
                  <a:pt x="6472312" y="5612167"/>
                  <a:pt x="6454566" y="5631491"/>
                  <a:pt x="6405665" y="5620449"/>
                </a:cubicBezTo>
                <a:cubicBezTo>
                  <a:pt x="6370566" y="5612562"/>
                  <a:pt x="6336256" y="5597970"/>
                  <a:pt x="6298003" y="5613745"/>
                </a:cubicBezTo>
                <a:cubicBezTo>
                  <a:pt x="6320876" y="5623604"/>
                  <a:pt x="6341383" y="5632674"/>
                  <a:pt x="6361890" y="5641350"/>
                </a:cubicBezTo>
                <a:cubicBezTo>
                  <a:pt x="6360707" y="5645294"/>
                  <a:pt x="6359129" y="5648843"/>
                  <a:pt x="6357946" y="5652787"/>
                </a:cubicBezTo>
                <a:cubicBezTo>
                  <a:pt x="6342172" y="5652787"/>
                  <a:pt x="6325608" y="5650026"/>
                  <a:pt x="6310228" y="5653576"/>
                </a:cubicBezTo>
                <a:cubicBezTo>
                  <a:pt x="6291693" y="5657519"/>
                  <a:pt x="6275130" y="5669744"/>
                  <a:pt x="6256989" y="5672900"/>
                </a:cubicBezTo>
                <a:cubicBezTo>
                  <a:pt x="6225440" y="5678420"/>
                  <a:pt x="6193102" y="5680392"/>
                  <a:pt x="6160764" y="5682364"/>
                </a:cubicBezTo>
                <a:cubicBezTo>
                  <a:pt x="6148933" y="5683153"/>
                  <a:pt x="6137102" y="5679604"/>
                  <a:pt x="6123299" y="5686702"/>
                </a:cubicBezTo>
                <a:cubicBezTo>
                  <a:pt x="6143412" y="5693406"/>
                  <a:pt x="6164313" y="5699322"/>
                  <a:pt x="6183637" y="5707209"/>
                </a:cubicBezTo>
                <a:cubicBezTo>
                  <a:pt x="6195074" y="5711941"/>
                  <a:pt x="6217947" y="5710364"/>
                  <a:pt x="6206511" y="5735998"/>
                </a:cubicBezTo>
                <a:cubicBezTo>
                  <a:pt x="6206116" y="5737181"/>
                  <a:pt x="6224257" y="5750589"/>
                  <a:pt x="6234510" y="5751772"/>
                </a:cubicBezTo>
                <a:cubicBezTo>
                  <a:pt x="6278679" y="5756505"/>
                  <a:pt x="6324031" y="5755321"/>
                  <a:pt x="6367805" y="5762814"/>
                </a:cubicBezTo>
                <a:cubicBezTo>
                  <a:pt x="6415918" y="5771096"/>
                  <a:pt x="6462453" y="5782927"/>
                  <a:pt x="6505044" y="5813688"/>
                </a:cubicBezTo>
                <a:cubicBezTo>
                  <a:pt x="6528706" y="5830645"/>
                  <a:pt x="6568537" y="5824730"/>
                  <a:pt x="6600875" y="5829462"/>
                </a:cubicBezTo>
                <a:cubicBezTo>
                  <a:pt x="6614283" y="5831434"/>
                  <a:pt x="6627692" y="5835772"/>
                  <a:pt x="6650565" y="5840899"/>
                </a:cubicBezTo>
                <a:cubicBezTo>
                  <a:pt x="6631635" y="5853124"/>
                  <a:pt x="6619410" y="5860617"/>
                  <a:pt x="6607579" y="5868504"/>
                </a:cubicBezTo>
                <a:cubicBezTo>
                  <a:pt x="6601269" y="5872448"/>
                  <a:pt x="6590227" y="5877180"/>
                  <a:pt x="6590227" y="5881124"/>
                </a:cubicBezTo>
                <a:cubicBezTo>
                  <a:pt x="6592593" y="5935941"/>
                  <a:pt x="6557889" y="5911490"/>
                  <a:pt x="6534227" y="5907546"/>
                </a:cubicBezTo>
                <a:cubicBezTo>
                  <a:pt x="6488086" y="5900053"/>
                  <a:pt x="6439186" y="5898870"/>
                  <a:pt x="6397383" y="5881518"/>
                </a:cubicBezTo>
                <a:cubicBezTo>
                  <a:pt x="6323637" y="5851152"/>
                  <a:pt x="6255017" y="5888617"/>
                  <a:pt x="6183637" y="5889011"/>
                </a:cubicBezTo>
                <a:cubicBezTo>
                  <a:pt x="6204539" y="5890194"/>
                  <a:pt x="6225834" y="5891377"/>
                  <a:pt x="6246736" y="5892560"/>
                </a:cubicBezTo>
                <a:cubicBezTo>
                  <a:pt x="6247524" y="5895321"/>
                  <a:pt x="6248313" y="5897687"/>
                  <a:pt x="6249496" y="5900448"/>
                </a:cubicBezTo>
                <a:cubicBezTo>
                  <a:pt x="6238060" y="5904786"/>
                  <a:pt x="6226623" y="5913856"/>
                  <a:pt x="6215581" y="5913067"/>
                </a:cubicBezTo>
                <a:cubicBezTo>
                  <a:pt x="6137891" y="5908335"/>
                  <a:pt x="6059807" y="5902814"/>
                  <a:pt x="5982511" y="5895321"/>
                </a:cubicBezTo>
                <a:cubicBezTo>
                  <a:pt x="5943469" y="5891377"/>
                  <a:pt x="5905216" y="5881124"/>
                  <a:pt x="5866174" y="5876392"/>
                </a:cubicBezTo>
                <a:cubicBezTo>
                  <a:pt x="5853159" y="5874814"/>
                  <a:pt x="5839357" y="5883885"/>
                  <a:pt x="5825554" y="5885462"/>
                </a:cubicBezTo>
                <a:cubicBezTo>
                  <a:pt x="5816484" y="5886645"/>
                  <a:pt x="5806625" y="5883096"/>
                  <a:pt x="5795582" y="5881518"/>
                </a:cubicBezTo>
                <a:cubicBezTo>
                  <a:pt x="5787695" y="5896504"/>
                  <a:pt x="5779019" y="5913067"/>
                  <a:pt x="5767583" y="5935152"/>
                </a:cubicBezTo>
                <a:cubicBezTo>
                  <a:pt x="5720653" y="5840110"/>
                  <a:pt x="5632710" y="5853124"/>
                  <a:pt x="5551471" y="5834589"/>
                </a:cubicBezTo>
                <a:cubicBezTo>
                  <a:pt x="5557781" y="5847209"/>
                  <a:pt x="5561330" y="5855096"/>
                  <a:pt x="5567640" y="5868504"/>
                </a:cubicBezTo>
                <a:cubicBezTo>
                  <a:pt x="5534513" y="5864955"/>
                  <a:pt x="5506119" y="5861800"/>
                  <a:pt x="5477725" y="5858645"/>
                </a:cubicBezTo>
                <a:cubicBezTo>
                  <a:pt x="5518344" y="5881913"/>
                  <a:pt x="5560147" y="5898870"/>
                  <a:pt x="5609048" y="5886645"/>
                </a:cubicBezTo>
                <a:cubicBezTo>
                  <a:pt x="5600766" y="5879941"/>
                  <a:pt x="5592485" y="5873631"/>
                  <a:pt x="5584203" y="5866927"/>
                </a:cubicBezTo>
                <a:cubicBezTo>
                  <a:pt x="5584597" y="5864166"/>
                  <a:pt x="5584597" y="5861800"/>
                  <a:pt x="5584992" y="5859039"/>
                </a:cubicBezTo>
                <a:cubicBezTo>
                  <a:pt x="5615752" y="5862195"/>
                  <a:pt x="5646513" y="5864955"/>
                  <a:pt x="5682006" y="5868504"/>
                </a:cubicBezTo>
                <a:cubicBezTo>
                  <a:pt x="5663864" y="5883885"/>
                  <a:pt x="5650062" y="5895321"/>
                  <a:pt x="5637048" y="5906363"/>
                </a:cubicBezTo>
                <a:cubicBezTo>
                  <a:pt x="5634682" y="5902420"/>
                  <a:pt x="5631527" y="5896504"/>
                  <a:pt x="5628372" y="5890589"/>
                </a:cubicBezTo>
                <a:cubicBezTo>
                  <a:pt x="5626006" y="5890983"/>
                  <a:pt x="5623639" y="5891377"/>
                  <a:pt x="5621668" y="5891772"/>
                </a:cubicBezTo>
                <a:cubicBezTo>
                  <a:pt x="5620879" y="5903208"/>
                  <a:pt x="5620090" y="5914645"/>
                  <a:pt x="5620090" y="5919772"/>
                </a:cubicBezTo>
                <a:cubicBezTo>
                  <a:pt x="5668991" y="5930814"/>
                  <a:pt x="5713555" y="5943828"/>
                  <a:pt x="5759301" y="5950927"/>
                </a:cubicBezTo>
                <a:cubicBezTo>
                  <a:pt x="5781385" y="5954475"/>
                  <a:pt x="5804653" y="5947377"/>
                  <a:pt x="5830681" y="5944616"/>
                </a:cubicBezTo>
                <a:cubicBezTo>
                  <a:pt x="5850005" y="5978926"/>
                  <a:pt x="5900483" y="5985236"/>
                  <a:pt x="5951751" y="5952109"/>
                </a:cubicBezTo>
                <a:cubicBezTo>
                  <a:pt x="5982511" y="5997067"/>
                  <a:pt x="6032201" y="6004166"/>
                  <a:pt x="6080708" y="6013236"/>
                </a:cubicBezTo>
                <a:cubicBezTo>
                  <a:pt x="6175356" y="6030588"/>
                  <a:pt x="6270003" y="6047546"/>
                  <a:pt x="6365045" y="6062137"/>
                </a:cubicBezTo>
                <a:cubicBezTo>
                  <a:pt x="6410397" y="6069236"/>
                  <a:pt x="6456143" y="6071996"/>
                  <a:pt x="6501889" y="6075151"/>
                </a:cubicBezTo>
                <a:cubicBezTo>
                  <a:pt x="6524368" y="6076729"/>
                  <a:pt x="6546847" y="6075546"/>
                  <a:pt x="6573270" y="6075546"/>
                </a:cubicBezTo>
                <a:cubicBezTo>
                  <a:pt x="6388707" y="6165066"/>
                  <a:pt x="6205722" y="6141010"/>
                  <a:pt x="6021948" y="6092898"/>
                </a:cubicBezTo>
                <a:cubicBezTo>
                  <a:pt x="6037722" y="6068841"/>
                  <a:pt x="6038511" y="6070419"/>
                  <a:pt x="6109496" y="6090531"/>
                </a:cubicBezTo>
                <a:cubicBezTo>
                  <a:pt x="6142229" y="6099996"/>
                  <a:pt x="6176538" y="6102757"/>
                  <a:pt x="6214398" y="6109461"/>
                </a:cubicBezTo>
                <a:cubicBezTo>
                  <a:pt x="6169440" y="6054644"/>
                  <a:pt x="5956089" y="5999433"/>
                  <a:pt x="5921385" y="6032560"/>
                </a:cubicBezTo>
                <a:cubicBezTo>
                  <a:pt x="5917047" y="6002194"/>
                  <a:pt x="5900878" y="5991546"/>
                  <a:pt x="5870117" y="5989574"/>
                </a:cubicBezTo>
                <a:cubicBezTo>
                  <a:pt x="5807019" y="5985236"/>
                  <a:pt x="5744315" y="5974588"/>
                  <a:pt x="5681217" y="5967490"/>
                </a:cubicBezTo>
                <a:cubicBezTo>
                  <a:pt x="5670175" y="5966306"/>
                  <a:pt x="5658738" y="5971433"/>
                  <a:pt x="5642174" y="5974588"/>
                </a:cubicBezTo>
                <a:cubicBezTo>
                  <a:pt x="5604710" y="5935941"/>
                  <a:pt x="5538063" y="5932391"/>
                  <a:pt x="5475358" y="5970645"/>
                </a:cubicBezTo>
                <a:cubicBezTo>
                  <a:pt x="5472203" y="5964335"/>
                  <a:pt x="5469443" y="5958419"/>
                  <a:pt x="5463528" y="5946588"/>
                </a:cubicBezTo>
                <a:cubicBezTo>
                  <a:pt x="5457218" y="5960786"/>
                  <a:pt x="5453274" y="5969462"/>
                  <a:pt x="5446570" y="5984053"/>
                </a:cubicBezTo>
                <a:cubicBezTo>
                  <a:pt x="5480485" y="5994307"/>
                  <a:pt x="5512034" y="6003377"/>
                  <a:pt x="5551471" y="6015208"/>
                </a:cubicBezTo>
                <a:cubicBezTo>
                  <a:pt x="5534907" y="6019546"/>
                  <a:pt x="5526232" y="6021517"/>
                  <a:pt x="5514401" y="6024673"/>
                </a:cubicBezTo>
                <a:cubicBezTo>
                  <a:pt x="5553442" y="6045179"/>
                  <a:pt x="5590118" y="6064109"/>
                  <a:pt x="5627977" y="6083827"/>
                </a:cubicBezTo>
                <a:cubicBezTo>
                  <a:pt x="5632710" y="6071602"/>
                  <a:pt x="5635865" y="6062926"/>
                  <a:pt x="5639020" y="6053856"/>
                </a:cubicBezTo>
                <a:cubicBezTo>
                  <a:pt x="5643358" y="6056222"/>
                  <a:pt x="5646907" y="6057799"/>
                  <a:pt x="5646907" y="6058194"/>
                </a:cubicBezTo>
                <a:cubicBezTo>
                  <a:pt x="5639414" y="6086193"/>
                  <a:pt x="5657160" y="6096447"/>
                  <a:pt x="5678456" y="6105123"/>
                </a:cubicBezTo>
                <a:cubicBezTo>
                  <a:pt x="5712372" y="6118926"/>
                  <a:pt x="5746287" y="6132729"/>
                  <a:pt x="5779808" y="6148109"/>
                </a:cubicBezTo>
                <a:cubicBezTo>
                  <a:pt x="5799132" y="6156785"/>
                  <a:pt x="5822794" y="6181235"/>
                  <a:pt x="5834230" y="6176109"/>
                </a:cubicBezTo>
                <a:cubicBezTo>
                  <a:pt x="5872878" y="6158362"/>
                  <a:pt x="5886286" y="6189517"/>
                  <a:pt x="5907582" y="6205686"/>
                </a:cubicBezTo>
                <a:cubicBezTo>
                  <a:pt x="5908765" y="6202137"/>
                  <a:pt x="5909948" y="6198587"/>
                  <a:pt x="5911131" y="6195038"/>
                </a:cubicBezTo>
                <a:cubicBezTo>
                  <a:pt x="5924540" y="6198193"/>
                  <a:pt x="5937554" y="6202925"/>
                  <a:pt x="5951356" y="6204108"/>
                </a:cubicBezTo>
                <a:cubicBezTo>
                  <a:pt x="5967131" y="6205292"/>
                  <a:pt x="5982906" y="6203320"/>
                  <a:pt x="5998680" y="6203714"/>
                </a:cubicBezTo>
                <a:cubicBezTo>
                  <a:pt x="6010117" y="6203714"/>
                  <a:pt x="6026680" y="6200165"/>
                  <a:pt x="6032595" y="6206475"/>
                </a:cubicBezTo>
                <a:cubicBezTo>
                  <a:pt x="6072427" y="6246700"/>
                  <a:pt x="6117384" y="6258136"/>
                  <a:pt x="6161159" y="6240785"/>
                </a:cubicBezTo>
                <a:cubicBezTo>
                  <a:pt x="6179694" y="6258925"/>
                  <a:pt x="6192313" y="6280221"/>
                  <a:pt x="6210848" y="6287714"/>
                </a:cubicBezTo>
                <a:cubicBezTo>
                  <a:pt x="6259750" y="6307432"/>
                  <a:pt x="6311017" y="6321629"/>
                  <a:pt x="6361890" y="6336221"/>
                </a:cubicBezTo>
                <a:cubicBezTo>
                  <a:pt x="6420650" y="6353178"/>
                  <a:pt x="6478227" y="6371319"/>
                  <a:pt x="6520425" y="6419826"/>
                </a:cubicBezTo>
                <a:cubicBezTo>
                  <a:pt x="6555128" y="6460051"/>
                  <a:pt x="6548424" y="6491600"/>
                  <a:pt x="6496369" y="6500276"/>
                </a:cubicBezTo>
                <a:cubicBezTo>
                  <a:pt x="6468763" y="6505009"/>
                  <a:pt x="6434847" y="6540107"/>
                  <a:pt x="6408819" y="6495150"/>
                </a:cubicBezTo>
                <a:cubicBezTo>
                  <a:pt x="6351242" y="6516445"/>
                  <a:pt x="6318510" y="6441910"/>
                  <a:pt x="6260538" y="6461629"/>
                </a:cubicBezTo>
                <a:cubicBezTo>
                  <a:pt x="6258566" y="6447431"/>
                  <a:pt x="6256989" y="6436784"/>
                  <a:pt x="6255411" y="6426136"/>
                </a:cubicBezTo>
                <a:cubicBezTo>
                  <a:pt x="6253440" y="6427319"/>
                  <a:pt x="6249891" y="6428502"/>
                  <a:pt x="6249891" y="6429685"/>
                </a:cubicBezTo>
                <a:cubicBezTo>
                  <a:pt x="6247524" y="6466755"/>
                  <a:pt x="6223468" y="6451770"/>
                  <a:pt x="6206116" y="6446643"/>
                </a:cubicBezTo>
                <a:cubicBezTo>
                  <a:pt x="6132764" y="6424558"/>
                  <a:pt x="6059412" y="6401291"/>
                  <a:pt x="5986061" y="6378812"/>
                </a:cubicBezTo>
                <a:cubicBezTo>
                  <a:pt x="5974230" y="6375263"/>
                  <a:pt x="5961215" y="6375263"/>
                  <a:pt x="5947018" y="6379206"/>
                </a:cubicBezTo>
                <a:cubicBezTo>
                  <a:pt x="5968314" y="6391037"/>
                  <a:pt x="5990004" y="6402474"/>
                  <a:pt x="6010511" y="6415488"/>
                </a:cubicBezTo>
                <a:cubicBezTo>
                  <a:pt x="6032595" y="6429291"/>
                  <a:pt x="6053497" y="6445459"/>
                  <a:pt x="6019582" y="6471488"/>
                </a:cubicBezTo>
                <a:cubicBezTo>
                  <a:pt x="6093722" y="6519600"/>
                  <a:pt x="6191919" y="6504220"/>
                  <a:pt x="6260933" y="6584276"/>
                </a:cubicBezTo>
                <a:cubicBezTo>
                  <a:pt x="6167468" y="6561797"/>
                  <a:pt x="6083469" y="6541290"/>
                  <a:pt x="5999469" y="6521178"/>
                </a:cubicBezTo>
                <a:cubicBezTo>
                  <a:pt x="5998680" y="6524727"/>
                  <a:pt x="5997497" y="6528671"/>
                  <a:pt x="5996708" y="6532220"/>
                </a:cubicBezTo>
                <a:cubicBezTo>
                  <a:pt x="6021948" y="6547994"/>
                  <a:pt x="6047581" y="6563769"/>
                  <a:pt x="6072821" y="6579543"/>
                </a:cubicBezTo>
                <a:cubicBezTo>
                  <a:pt x="6070455" y="6583487"/>
                  <a:pt x="6068483" y="6587036"/>
                  <a:pt x="6066116" y="6590980"/>
                </a:cubicBezTo>
                <a:cubicBezTo>
                  <a:pt x="5968314" y="6589402"/>
                  <a:pt x="5894963" y="6512896"/>
                  <a:pt x="5792428" y="6499093"/>
                </a:cubicBezTo>
                <a:cubicBezTo>
                  <a:pt x="5831469" y="6520783"/>
                  <a:pt x="5863413" y="6538530"/>
                  <a:pt x="5896145" y="6556670"/>
                </a:cubicBezTo>
                <a:cubicBezTo>
                  <a:pt x="5868146" y="6584670"/>
                  <a:pt x="5859075" y="6583487"/>
                  <a:pt x="5779019" y="6544840"/>
                </a:cubicBezTo>
                <a:cubicBezTo>
                  <a:pt x="5770738" y="6557065"/>
                  <a:pt x="5762456" y="6569684"/>
                  <a:pt x="5758907" y="6574417"/>
                </a:cubicBezTo>
                <a:cubicBezTo>
                  <a:pt x="5731301" y="6568501"/>
                  <a:pt x="5709216" y="6557459"/>
                  <a:pt x="5690681" y="6561008"/>
                </a:cubicBezTo>
                <a:cubicBezTo>
                  <a:pt x="5619696" y="6575600"/>
                  <a:pt x="5556203" y="6559037"/>
                  <a:pt x="5488767" y="6536952"/>
                </a:cubicBezTo>
                <a:cubicBezTo>
                  <a:pt x="5395697" y="6506586"/>
                  <a:pt x="5298289" y="6482924"/>
                  <a:pt x="5201275" y="6471488"/>
                </a:cubicBezTo>
                <a:cubicBezTo>
                  <a:pt x="5134627" y="6463601"/>
                  <a:pt x="5079022" y="6428502"/>
                  <a:pt x="5014740" y="6417854"/>
                </a:cubicBezTo>
                <a:cubicBezTo>
                  <a:pt x="4978459" y="6411938"/>
                  <a:pt x="4943755" y="6393798"/>
                  <a:pt x="4908262" y="6383150"/>
                </a:cubicBezTo>
                <a:cubicBezTo>
                  <a:pt x="4891699" y="6378023"/>
                  <a:pt x="4873558" y="6378023"/>
                  <a:pt x="4856206" y="6374474"/>
                </a:cubicBezTo>
                <a:cubicBezTo>
                  <a:pt x="4838460" y="6371319"/>
                  <a:pt x="4821108" y="6366586"/>
                  <a:pt x="4804939" y="6354361"/>
                </a:cubicBezTo>
                <a:cubicBezTo>
                  <a:pt x="4812037" y="6352389"/>
                  <a:pt x="4818741" y="6350812"/>
                  <a:pt x="4826629" y="6348840"/>
                </a:cubicBezTo>
                <a:cubicBezTo>
                  <a:pt x="4825051" y="6346868"/>
                  <a:pt x="4823079" y="6344502"/>
                  <a:pt x="4823079" y="6344502"/>
                </a:cubicBezTo>
                <a:cubicBezTo>
                  <a:pt x="4812037" y="6352784"/>
                  <a:pt x="4790742" y="6324784"/>
                  <a:pt x="4785220" y="6354756"/>
                </a:cubicBezTo>
                <a:cubicBezTo>
                  <a:pt x="4784826" y="6356333"/>
                  <a:pt x="4781277" y="6357122"/>
                  <a:pt x="4780488" y="6357911"/>
                </a:cubicBezTo>
                <a:cubicBezTo>
                  <a:pt x="4755249" y="6340559"/>
                  <a:pt x="4732375" y="6317686"/>
                  <a:pt x="4705164" y="6308221"/>
                </a:cubicBezTo>
                <a:cubicBezTo>
                  <a:pt x="4676376" y="6297967"/>
                  <a:pt x="4643249" y="6300728"/>
                  <a:pt x="4612094" y="6297178"/>
                </a:cubicBezTo>
                <a:cubicBezTo>
                  <a:pt x="4590404" y="6294812"/>
                  <a:pt x="4569108" y="6291263"/>
                  <a:pt x="4543080" y="6287714"/>
                </a:cubicBezTo>
                <a:cubicBezTo>
                  <a:pt x="4544658" y="6284559"/>
                  <a:pt x="4548996" y="6275094"/>
                  <a:pt x="4557672" y="6256559"/>
                </a:cubicBezTo>
                <a:cubicBezTo>
                  <a:pt x="4538348" y="6251432"/>
                  <a:pt x="4518630" y="6246305"/>
                  <a:pt x="4498912" y="6241573"/>
                </a:cubicBezTo>
                <a:cubicBezTo>
                  <a:pt x="4498123" y="6246700"/>
                  <a:pt x="4497729" y="6251826"/>
                  <a:pt x="4496940" y="6256953"/>
                </a:cubicBezTo>
                <a:cubicBezTo>
                  <a:pt x="4507193" y="6256164"/>
                  <a:pt x="4517447" y="6255376"/>
                  <a:pt x="4533616" y="6253798"/>
                </a:cubicBezTo>
                <a:cubicBezTo>
                  <a:pt x="4530855" y="6263263"/>
                  <a:pt x="4528489" y="6279826"/>
                  <a:pt x="4525728" y="6280221"/>
                </a:cubicBezTo>
                <a:cubicBezTo>
                  <a:pt x="4513897" y="6280615"/>
                  <a:pt x="4498912" y="6279432"/>
                  <a:pt x="4491025" y="6272334"/>
                </a:cubicBezTo>
                <a:cubicBezTo>
                  <a:pt x="4480771" y="6263263"/>
                  <a:pt x="4476038" y="6248277"/>
                  <a:pt x="4461841" y="6237629"/>
                </a:cubicBezTo>
                <a:cubicBezTo>
                  <a:pt x="4462236" y="6246305"/>
                  <a:pt x="4462630" y="6254982"/>
                  <a:pt x="4463024" y="6266024"/>
                </a:cubicBezTo>
                <a:cubicBezTo>
                  <a:pt x="4372715" y="6240390"/>
                  <a:pt x="4282800" y="6243545"/>
                  <a:pt x="4190913" y="6251038"/>
                </a:cubicBezTo>
                <a:cubicBezTo>
                  <a:pt x="4184603" y="6247489"/>
                  <a:pt x="4173561" y="6235658"/>
                  <a:pt x="4163307" y="6236446"/>
                </a:cubicBezTo>
                <a:cubicBezTo>
                  <a:pt x="4122688" y="6239207"/>
                  <a:pt x="4073392" y="6215545"/>
                  <a:pt x="4048547" y="6271150"/>
                </a:cubicBezTo>
                <a:cubicBezTo>
                  <a:pt x="4039477" y="6291657"/>
                  <a:pt x="4030801" y="6311770"/>
                  <a:pt x="4018970" y="6339376"/>
                </a:cubicBezTo>
                <a:cubicBezTo>
                  <a:pt x="4061167" y="6345685"/>
                  <a:pt x="4102970" y="6352784"/>
                  <a:pt x="4144772" y="6358699"/>
                </a:cubicBezTo>
                <a:cubicBezTo>
                  <a:pt x="4206293" y="6366981"/>
                  <a:pt x="4267420" y="6375657"/>
                  <a:pt x="4328940" y="6380784"/>
                </a:cubicBezTo>
                <a:cubicBezTo>
                  <a:pt x="4410180" y="6387882"/>
                  <a:pt x="4491813" y="6390643"/>
                  <a:pt x="4573052" y="6397347"/>
                </a:cubicBezTo>
                <a:cubicBezTo>
                  <a:pt x="4677953" y="6406418"/>
                  <a:pt x="4782854" y="6417065"/>
                  <a:pt x="4887755" y="6428108"/>
                </a:cubicBezTo>
                <a:cubicBezTo>
                  <a:pt x="4905502" y="6430080"/>
                  <a:pt x="4922459" y="6439150"/>
                  <a:pt x="4938628" y="6453347"/>
                </a:cubicBezTo>
                <a:cubicBezTo>
                  <a:pt x="4927980" y="6453347"/>
                  <a:pt x="4917333" y="6453347"/>
                  <a:pt x="4904713" y="6453347"/>
                </a:cubicBezTo>
                <a:cubicBezTo>
                  <a:pt x="4897220" y="6482530"/>
                  <a:pt x="4922854" y="6493178"/>
                  <a:pt x="4940205" y="6495150"/>
                </a:cubicBezTo>
                <a:cubicBezTo>
                  <a:pt x="4995811" y="6500670"/>
                  <a:pt x="5048656" y="6535375"/>
                  <a:pt x="5107022" y="6511713"/>
                </a:cubicBezTo>
                <a:cubicBezTo>
                  <a:pt x="5113332" y="6509347"/>
                  <a:pt x="5125163" y="6510135"/>
                  <a:pt x="5129106" y="6514473"/>
                </a:cubicBezTo>
                <a:cubicBezTo>
                  <a:pt x="5154740" y="6544445"/>
                  <a:pt x="5188261" y="6554304"/>
                  <a:pt x="5224543" y="6567318"/>
                </a:cubicBezTo>
                <a:cubicBezTo>
                  <a:pt x="5259641" y="6579938"/>
                  <a:pt x="5258852" y="6568107"/>
                  <a:pt x="5258458" y="6534191"/>
                </a:cubicBezTo>
                <a:cubicBezTo>
                  <a:pt x="5271077" y="6549572"/>
                  <a:pt x="5278176" y="6559431"/>
                  <a:pt x="5286852" y="6567318"/>
                </a:cubicBezTo>
                <a:cubicBezTo>
                  <a:pt x="5307754" y="6586248"/>
                  <a:pt x="5318795" y="6626473"/>
                  <a:pt x="5362176" y="6590191"/>
                </a:cubicBezTo>
                <a:cubicBezTo>
                  <a:pt x="5375190" y="6579149"/>
                  <a:pt x="5412260" y="6595318"/>
                  <a:pt x="5438288" y="6600839"/>
                </a:cubicBezTo>
                <a:cubicBezTo>
                  <a:pt x="5490344" y="6611882"/>
                  <a:pt x="5541611" y="6624895"/>
                  <a:pt x="5593668" y="6635543"/>
                </a:cubicBezTo>
                <a:cubicBezTo>
                  <a:pt x="5608259" y="6638304"/>
                  <a:pt x="5623639" y="6635938"/>
                  <a:pt x="5637442" y="6638698"/>
                </a:cubicBezTo>
                <a:cubicBezTo>
                  <a:pt x="5738005" y="6684445"/>
                  <a:pt x="5847639" y="6698247"/>
                  <a:pt x="5955300" y="6719543"/>
                </a:cubicBezTo>
                <a:cubicBezTo>
                  <a:pt x="5961610" y="6725853"/>
                  <a:pt x="5969497" y="6729402"/>
                  <a:pt x="5977779" y="6732557"/>
                </a:cubicBezTo>
                <a:close/>
                <a:moveTo>
                  <a:pt x="3207762" y="6294024"/>
                </a:moveTo>
                <a:cubicBezTo>
                  <a:pt x="3185283" y="6290869"/>
                  <a:pt x="3162804" y="6288897"/>
                  <a:pt x="3140720" y="6284559"/>
                </a:cubicBezTo>
                <a:cubicBezTo>
                  <a:pt x="3121002" y="6280615"/>
                  <a:pt x="3101283" y="6276277"/>
                  <a:pt x="3082748" y="6268784"/>
                </a:cubicBezTo>
                <a:cubicBezTo>
                  <a:pt x="3068157" y="6262869"/>
                  <a:pt x="3055537" y="6247094"/>
                  <a:pt x="3041340" y="6245517"/>
                </a:cubicBezTo>
                <a:cubicBezTo>
                  <a:pt x="2995988" y="6240785"/>
                  <a:pt x="2949847" y="6243939"/>
                  <a:pt x="2904890" y="6238024"/>
                </a:cubicBezTo>
                <a:cubicBezTo>
                  <a:pt x="2792890" y="6223432"/>
                  <a:pt x="2682074" y="6199771"/>
                  <a:pt x="2567708" y="6215151"/>
                </a:cubicBezTo>
                <a:cubicBezTo>
                  <a:pt x="2503427" y="6223827"/>
                  <a:pt x="2438356" y="6228165"/>
                  <a:pt x="2373286" y="6229348"/>
                </a:cubicBezTo>
                <a:cubicBezTo>
                  <a:pt x="2264442" y="6231320"/>
                  <a:pt x="2155597" y="6230531"/>
                  <a:pt x="2046752" y="6228165"/>
                </a:cubicBezTo>
                <a:cubicBezTo>
                  <a:pt x="1948556" y="6226193"/>
                  <a:pt x="1850359" y="6217517"/>
                  <a:pt x="1752162" y="6217123"/>
                </a:cubicBezTo>
                <a:cubicBezTo>
                  <a:pt x="1695373" y="6216728"/>
                  <a:pt x="1638191" y="6224221"/>
                  <a:pt x="1581402" y="6232108"/>
                </a:cubicBezTo>
                <a:cubicBezTo>
                  <a:pt x="1541966" y="6237629"/>
                  <a:pt x="1503318" y="6249855"/>
                  <a:pt x="1461515" y="6259319"/>
                </a:cubicBezTo>
                <a:cubicBezTo>
                  <a:pt x="1496614" y="6300728"/>
                  <a:pt x="1565628" y="6303883"/>
                  <a:pt x="1584951" y="6269573"/>
                </a:cubicBezTo>
                <a:cubicBezTo>
                  <a:pt x="1600332" y="6273517"/>
                  <a:pt x="1615317" y="6277460"/>
                  <a:pt x="1633853" y="6282193"/>
                </a:cubicBezTo>
                <a:cubicBezTo>
                  <a:pt x="1626754" y="6289685"/>
                  <a:pt x="1623205" y="6294024"/>
                  <a:pt x="1621627" y="6295601"/>
                </a:cubicBezTo>
                <a:cubicBezTo>
                  <a:pt x="1716275" y="6295601"/>
                  <a:pt x="1812500" y="6296784"/>
                  <a:pt x="1908330" y="6294812"/>
                </a:cubicBezTo>
                <a:cubicBezTo>
                  <a:pt x="1936725" y="6294418"/>
                  <a:pt x="1964725" y="6284953"/>
                  <a:pt x="1998640" y="6278249"/>
                </a:cubicBezTo>
                <a:cubicBezTo>
                  <a:pt x="2024668" y="6282193"/>
                  <a:pt x="2058978" y="6290474"/>
                  <a:pt x="2093287" y="6291263"/>
                </a:cubicBezTo>
                <a:cubicBezTo>
                  <a:pt x="2181625" y="6293235"/>
                  <a:pt x="2269963" y="6292052"/>
                  <a:pt x="2358300" y="6292052"/>
                </a:cubicBezTo>
                <a:cubicBezTo>
                  <a:pt x="2365793" y="6292052"/>
                  <a:pt x="2376836" y="6294418"/>
                  <a:pt x="2380779" y="6290474"/>
                </a:cubicBezTo>
                <a:cubicBezTo>
                  <a:pt x="2413117" y="6256164"/>
                  <a:pt x="2447427" y="6278249"/>
                  <a:pt x="2481342" y="6284953"/>
                </a:cubicBezTo>
                <a:cubicBezTo>
                  <a:pt x="2523539" y="6292840"/>
                  <a:pt x="2565736" y="6305066"/>
                  <a:pt x="2608328" y="6306249"/>
                </a:cubicBezTo>
                <a:cubicBezTo>
                  <a:pt x="2678130" y="6308221"/>
                  <a:pt x="2748721" y="6296784"/>
                  <a:pt x="2818129" y="6301516"/>
                </a:cubicBezTo>
                <a:cubicBezTo>
                  <a:pt x="2948270" y="6310587"/>
                  <a:pt x="3077622" y="6313347"/>
                  <a:pt x="3207762" y="6294024"/>
                </a:cubicBezTo>
                <a:close/>
                <a:moveTo>
                  <a:pt x="3774858" y="6161123"/>
                </a:moveTo>
                <a:cubicBezTo>
                  <a:pt x="3775252" y="6159940"/>
                  <a:pt x="3776041" y="6158757"/>
                  <a:pt x="3776435" y="6157179"/>
                </a:cubicBezTo>
                <a:cubicBezTo>
                  <a:pt x="3759084" y="6154813"/>
                  <a:pt x="3741337" y="6153235"/>
                  <a:pt x="3723985" y="6149686"/>
                </a:cubicBezTo>
                <a:cubicBezTo>
                  <a:pt x="3687703" y="6141799"/>
                  <a:pt x="3652211" y="6130757"/>
                  <a:pt x="3615929" y="6124052"/>
                </a:cubicBezTo>
                <a:cubicBezTo>
                  <a:pt x="3562296" y="6114193"/>
                  <a:pt x="3512606" y="6127996"/>
                  <a:pt x="3460550" y="6144165"/>
                </a:cubicBezTo>
                <a:cubicBezTo>
                  <a:pt x="3367480" y="6173348"/>
                  <a:pt x="3270071" y="6190306"/>
                  <a:pt x="3174635" y="6212390"/>
                </a:cubicBezTo>
                <a:cubicBezTo>
                  <a:pt x="3173846" y="6212390"/>
                  <a:pt x="3173452" y="6214362"/>
                  <a:pt x="3171875" y="6217517"/>
                </a:cubicBezTo>
                <a:cubicBezTo>
                  <a:pt x="3197114" y="6237629"/>
                  <a:pt x="3221565" y="6251038"/>
                  <a:pt x="3252325" y="6225799"/>
                </a:cubicBezTo>
                <a:cubicBezTo>
                  <a:pt x="3257057" y="6221855"/>
                  <a:pt x="3266917" y="6222249"/>
                  <a:pt x="3274409" y="6223038"/>
                </a:cubicBezTo>
                <a:cubicBezTo>
                  <a:pt x="3339874" y="6228559"/>
                  <a:pt x="3405338" y="6234474"/>
                  <a:pt x="3470803" y="6240390"/>
                </a:cubicBezTo>
                <a:cubicBezTo>
                  <a:pt x="3470803" y="6241967"/>
                  <a:pt x="3471197" y="6233292"/>
                  <a:pt x="3471986" y="6223038"/>
                </a:cubicBezTo>
                <a:cubicBezTo>
                  <a:pt x="3493676" y="6227376"/>
                  <a:pt x="3511817" y="6230925"/>
                  <a:pt x="3533901" y="6235263"/>
                </a:cubicBezTo>
                <a:cubicBezTo>
                  <a:pt x="3524831" y="6247489"/>
                  <a:pt x="3518127" y="6256559"/>
                  <a:pt x="3511028" y="6265629"/>
                </a:cubicBezTo>
                <a:cubicBezTo>
                  <a:pt x="3527197" y="6273122"/>
                  <a:pt x="3541000" y="6279826"/>
                  <a:pt x="3561901" y="6289685"/>
                </a:cubicBezTo>
                <a:cubicBezTo>
                  <a:pt x="3554014" y="6267995"/>
                  <a:pt x="3548493" y="6253798"/>
                  <a:pt x="3541789" y="6235658"/>
                </a:cubicBezTo>
                <a:cubicBezTo>
                  <a:pt x="3567817" y="6239996"/>
                  <a:pt x="3590296" y="6243545"/>
                  <a:pt x="3615535" y="6247883"/>
                </a:cubicBezTo>
                <a:cubicBezTo>
                  <a:pt x="3601732" y="6258136"/>
                  <a:pt x="3591084" y="6266024"/>
                  <a:pt x="3580831" y="6273911"/>
                </a:cubicBezTo>
                <a:cubicBezTo>
                  <a:pt x="3582803" y="6277066"/>
                  <a:pt x="3585169" y="6280221"/>
                  <a:pt x="3587140" y="6282981"/>
                </a:cubicBezTo>
                <a:cubicBezTo>
                  <a:pt x="3606464" y="6270362"/>
                  <a:pt x="3626183" y="6257348"/>
                  <a:pt x="3642351" y="6246700"/>
                </a:cubicBezTo>
                <a:cubicBezTo>
                  <a:pt x="3689281" y="6251038"/>
                  <a:pt x="3732661" y="6244333"/>
                  <a:pt x="3771703" y="6215545"/>
                </a:cubicBezTo>
                <a:cubicBezTo>
                  <a:pt x="3772492" y="6214756"/>
                  <a:pt x="3772098" y="6211996"/>
                  <a:pt x="3772098" y="6210812"/>
                </a:cubicBezTo>
                <a:cubicBezTo>
                  <a:pt x="3761450" y="6211996"/>
                  <a:pt x="3751196" y="6213179"/>
                  <a:pt x="3744886" y="6213968"/>
                </a:cubicBezTo>
                <a:cubicBezTo>
                  <a:pt x="3740943" y="6194249"/>
                  <a:pt x="3737788" y="6178869"/>
                  <a:pt x="3734239" y="6162700"/>
                </a:cubicBezTo>
                <a:cubicBezTo>
                  <a:pt x="3747253" y="6162700"/>
                  <a:pt x="3761055" y="6161912"/>
                  <a:pt x="3774858" y="6161123"/>
                </a:cubicBezTo>
                <a:close/>
                <a:moveTo>
                  <a:pt x="4087589" y="483456"/>
                </a:moveTo>
                <a:cubicBezTo>
                  <a:pt x="4068265" y="475174"/>
                  <a:pt x="4054463" y="466104"/>
                  <a:pt x="4039477" y="462949"/>
                </a:cubicBezTo>
                <a:cubicBezTo>
                  <a:pt x="4011082" y="457428"/>
                  <a:pt x="3981900" y="455456"/>
                  <a:pt x="3952716" y="452695"/>
                </a:cubicBezTo>
                <a:cubicBezTo>
                  <a:pt x="3808379" y="438104"/>
                  <a:pt x="3664042" y="421935"/>
                  <a:pt x="3519704" y="409709"/>
                </a:cubicBezTo>
                <a:cubicBezTo>
                  <a:pt x="3462521" y="404583"/>
                  <a:pt x="3404944" y="423907"/>
                  <a:pt x="3346578" y="409709"/>
                </a:cubicBezTo>
                <a:cubicBezTo>
                  <a:pt x="3315029" y="402217"/>
                  <a:pt x="3281508" y="402611"/>
                  <a:pt x="3248776" y="399456"/>
                </a:cubicBezTo>
                <a:cubicBezTo>
                  <a:pt x="3248381" y="403400"/>
                  <a:pt x="3247593" y="407343"/>
                  <a:pt x="3247198" y="411287"/>
                </a:cubicBezTo>
                <a:cubicBezTo>
                  <a:pt x="3285057" y="415625"/>
                  <a:pt x="3322916" y="419963"/>
                  <a:pt x="3360381" y="423907"/>
                </a:cubicBezTo>
                <a:cubicBezTo>
                  <a:pt x="3398634" y="428245"/>
                  <a:pt x="3440043" y="417597"/>
                  <a:pt x="3470803" y="451907"/>
                </a:cubicBezTo>
                <a:cubicBezTo>
                  <a:pt x="3473169" y="454667"/>
                  <a:pt x="3480662" y="453878"/>
                  <a:pt x="3485394" y="453878"/>
                </a:cubicBezTo>
                <a:cubicBezTo>
                  <a:pt x="3541000" y="454273"/>
                  <a:pt x="3596605" y="453090"/>
                  <a:pt x="3652211" y="455456"/>
                </a:cubicBezTo>
                <a:cubicBezTo>
                  <a:pt x="3705056" y="457822"/>
                  <a:pt x="3757506" y="464132"/>
                  <a:pt x="3809956" y="468075"/>
                </a:cubicBezTo>
                <a:cubicBezTo>
                  <a:pt x="3878970" y="473597"/>
                  <a:pt x="3944040" y="501202"/>
                  <a:pt x="4016604" y="489765"/>
                </a:cubicBezTo>
                <a:cubicBezTo>
                  <a:pt x="4055646" y="483456"/>
                  <a:pt x="4098237" y="499230"/>
                  <a:pt x="4139251" y="504751"/>
                </a:cubicBezTo>
                <a:cubicBezTo>
                  <a:pt x="4155420" y="507118"/>
                  <a:pt x="4171589" y="508695"/>
                  <a:pt x="4187758" y="510272"/>
                </a:cubicBezTo>
                <a:cubicBezTo>
                  <a:pt x="4114011" y="467287"/>
                  <a:pt x="4112829" y="467287"/>
                  <a:pt x="4087589" y="483456"/>
                </a:cubicBezTo>
                <a:close/>
                <a:moveTo>
                  <a:pt x="3869111" y="6307432"/>
                </a:moveTo>
                <a:cubicBezTo>
                  <a:pt x="3977956" y="6337009"/>
                  <a:pt x="3977956" y="6337009"/>
                  <a:pt x="4031195" y="6241573"/>
                </a:cubicBezTo>
                <a:cubicBezTo>
                  <a:pt x="3995702" y="6255770"/>
                  <a:pt x="3966519" y="6267601"/>
                  <a:pt x="3936942" y="6279432"/>
                </a:cubicBezTo>
                <a:cubicBezTo>
                  <a:pt x="3935759" y="6276672"/>
                  <a:pt x="3934576" y="6273911"/>
                  <a:pt x="3933393" y="6271150"/>
                </a:cubicBezTo>
                <a:cubicBezTo>
                  <a:pt x="3967308" y="6248672"/>
                  <a:pt x="4001223" y="6226587"/>
                  <a:pt x="4035139" y="6204108"/>
                </a:cubicBezTo>
                <a:cubicBezTo>
                  <a:pt x="4033561" y="6199771"/>
                  <a:pt x="4031984" y="6195827"/>
                  <a:pt x="4030406" y="6191489"/>
                </a:cubicBezTo>
                <a:cubicBezTo>
                  <a:pt x="4018970" y="6190700"/>
                  <a:pt x="4004773" y="6185574"/>
                  <a:pt x="3996885" y="6190306"/>
                </a:cubicBezTo>
                <a:cubicBezTo>
                  <a:pt x="3990181" y="6194644"/>
                  <a:pt x="3990576" y="6210418"/>
                  <a:pt x="3987421" y="6222249"/>
                </a:cubicBezTo>
                <a:cubicBezTo>
                  <a:pt x="3917224" y="6231714"/>
                  <a:pt x="3846633" y="6272728"/>
                  <a:pt x="3847816" y="6299939"/>
                </a:cubicBezTo>
                <a:cubicBezTo>
                  <a:pt x="3860830" y="6294812"/>
                  <a:pt x="3875421" y="6288897"/>
                  <a:pt x="3890407" y="6282981"/>
                </a:cubicBezTo>
                <a:cubicBezTo>
                  <a:pt x="3891984" y="6286136"/>
                  <a:pt x="3893168" y="6289685"/>
                  <a:pt x="3894745" y="6292840"/>
                </a:cubicBezTo>
                <a:cubicBezTo>
                  <a:pt x="3887646" y="6296784"/>
                  <a:pt x="3880154" y="6301122"/>
                  <a:pt x="3869111" y="6307432"/>
                </a:cubicBezTo>
                <a:close/>
                <a:moveTo>
                  <a:pt x="3231818" y="6090137"/>
                </a:moveTo>
                <a:cubicBezTo>
                  <a:pt x="3220776" y="6056616"/>
                  <a:pt x="3205790" y="6083039"/>
                  <a:pt x="3191593" y="6084222"/>
                </a:cubicBezTo>
                <a:cubicBezTo>
                  <a:pt x="3119424" y="6090531"/>
                  <a:pt x="3046861" y="6093686"/>
                  <a:pt x="2975087" y="6101179"/>
                </a:cubicBezTo>
                <a:cubicBezTo>
                  <a:pt x="2938411" y="6105123"/>
                  <a:pt x="2902918" y="6115771"/>
                  <a:pt x="2866637" y="6123658"/>
                </a:cubicBezTo>
                <a:cubicBezTo>
                  <a:pt x="2865453" y="6124052"/>
                  <a:pt x="2865059" y="6127207"/>
                  <a:pt x="2859932" y="6139433"/>
                </a:cubicBezTo>
                <a:cubicBezTo>
                  <a:pt x="2986918" y="6122869"/>
                  <a:pt x="3108382" y="6106701"/>
                  <a:pt x="3231818" y="6090137"/>
                </a:cubicBezTo>
                <a:close/>
                <a:moveTo>
                  <a:pt x="4259926" y="528019"/>
                </a:moveTo>
                <a:cubicBezTo>
                  <a:pt x="4363645" y="543005"/>
                  <a:pt x="4463419" y="557202"/>
                  <a:pt x="4562799" y="571793"/>
                </a:cubicBezTo>
                <a:cubicBezTo>
                  <a:pt x="4538348" y="556807"/>
                  <a:pt x="4513109" y="544977"/>
                  <a:pt x="4486292" y="540244"/>
                </a:cubicBezTo>
                <a:cubicBezTo>
                  <a:pt x="4439362" y="532357"/>
                  <a:pt x="4392039" y="528808"/>
                  <a:pt x="4344715" y="523286"/>
                </a:cubicBezTo>
                <a:cubicBezTo>
                  <a:pt x="4339983" y="522892"/>
                  <a:pt x="4334067" y="520920"/>
                  <a:pt x="4330912" y="517371"/>
                </a:cubicBezTo>
                <a:cubicBezTo>
                  <a:pt x="4306856" y="492132"/>
                  <a:pt x="4285560" y="498442"/>
                  <a:pt x="4259926" y="528019"/>
                </a:cubicBezTo>
                <a:close/>
                <a:moveTo>
                  <a:pt x="6106736" y="4630594"/>
                </a:moveTo>
                <a:cubicBezTo>
                  <a:pt x="6127638" y="4601411"/>
                  <a:pt x="6167468" y="4666087"/>
                  <a:pt x="6187975" y="4612059"/>
                </a:cubicBezTo>
                <a:cubicBezTo>
                  <a:pt x="6150116" y="4604960"/>
                  <a:pt x="6116201" y="4598650"/>
                  <a:pt x="6081497" y="4591946"/>
                </a:cubicBezTo>
                <a:cubicBezTo>
                  <a:pt x="6076765" y="4606143"/>
                  <a:pt x="6072427" y="4617580"/>
                  <a:pt x="6070455" y="4623890"/>
                </a:cubicBezTo>
                <a:cubicBezTo>
                  <a:pt x="6048765" y="4633749"/>
                  <a:pt x="6031413" y="4641636"/>
                  <a:pt x="6014455" y="4649523"/>
                </a:cubicBezTo>
                <a:cubicBezTo>
                  <a:pt x="6014849" y="4652284"/>
                  <a:pt x="6015244" y="4655044"/>
                  <a:pt x="6016032" y="4657805"/>
                </a:cubicBezTo>
                <a:cubicBezTo>
                  <a:pt x="6046793" y="4657805"/>
                  <a:pt x="6077553" y="4657805"/>
                  <a:pt x="6108314" y="4657805"/>
                </a:cubicBezTo>
                <a:cubicBezTo>
                  <a:pt x="6107919" y="4648340"/>
                  <a:pt x="6107525" y="4639270"/>
                  <a:pt x="6106736" y="4630594"/>
                </a:cubicBezTo>
                <a:close/>
                <a:moveTo>
                  <a:pt x="518589" y="2626433"/>
                </a:moveTo>
                <a:cubicBezTo>
                  <a:pt x="480730" y="2616179"/>
                  <a:pt x="446815" y="2607109"/>
                  <a:pt x="412900" y="2598039"/>
                </a:cubicBezTo>
                <a:cubicBezTo>
                  <a:pt x="409745" y="2601588"/>
                  <a:pt x="406984" y="2605137"/>
                  <a:pt x="403829" y="2608686"/>
                </a:cubicBezTo>
                <a:cubicBezTo>
                  <a:pt x="410139" y="2623672"/>
                  <a:pt x="414083" y="2648912"/>
                  <a:pt x="423153" y="2651278"/>
                </a:cubicBezTo>
                <a:cubicBezTo>
                  <a:pt x="454308" y="2658377"/>
                  <a:pt x="488223" y="2661531"/>
                  <a:pt x="518589" y="2626433"/>
                </a:cubicBezTo>
                <a:close/>
                <a:moveTo>
                  <a:pt x="455097" y="3193924"/>
                </a:moveTo>
                <a:cubicBezTo>
                  <a:pt x="454308" y="3190769"/>
                  <a:pt x="453914" y="3187614"/>
                  <a:pt x="453125" y="3184853"/>
                </a:cubicBezTo>
                <a:cubicBezTo>
                  <a:pt x="431829" y="3175388"/>
                  <a:pt x="405407" y="3154093"/>
                  <a:pt x="390027" y="3160008"/>
                </a:cubicBezTo>
                <a:cubicBezTo>
                  <a:pt x="370308" y="3167895"/>
                  <a:pt x="359266" y="3197473"/>
                  <a:pt x="344280" y="3217980"/>
                </a:cubicBezTo>
                <a:cubicBezTo>
                  <a:pt x="347041" y="3221529"/>
                  <a:pt x="349801" y="3225473"/>
                  <a:pt x="352562" y="3229022"/>
                </a:cubicBezTo>
                <a:cubicBezTo>
                  <a:pt x="386872" y="3217191"/>
                  <a:pt x="421181" y="3205360"/>
                  <a:pt x="455097" y="3193924"/>
                </a:cubicBezTo>
                <a:close/>
                <a:moveTo>
                  <a:pt x="3478296" y="6103940"/>
                </a:moveTo>
                <a:cubicBezTo>
                  <a:pt x="3422296" y="6114588"/>
                  <a:pt x="3361564" y="6085011"/>
                  <a:pt x="3309113" y="6124841"/>
                </a:cubicBezTo>
                <a:cubicBezTo>
                  <a:pt x="3369451" y="6150475"/>
                  <a:pt x="3421902" y="6110644"/>
                  <a:pt x="3478296" y="6103940"/>
                </a:cubicBezTo>
                <a:close/>
                <a:moveTo>
                  <a:pt x="5753780" y="774102"/>
                </a:moveTo>
                <a:cubicBezTo>
                  <a:pt x="5672935" y="735849"/>
                  <a:pt x="5588541" y="727567"/>
                  <a:pt x="5504147" y="719680"/>
                </a:cubicBezTo>
                <a:cubicBezTo>
                  <a:pt x="5503753" y="722835"/>
                  <a:pt x="5503358" y="725990"/>
                  <a:pt x="5502570" y="728750"/>
                </a:cubicBezTo>
                <a:cubicBezTo>
                  <a:pt x="5586569" y="744131"/>
                  <a:pt x="5670175" y="759117"/>
                  <a:pt x="5753780" y="774102"/>
                </a:cubicBezTo>
                <a:close/>
                <a:moveTo>
                  <a:pt x="2230132" y="6036504"/>
                </a:moveTo>
                <a:cubicBezTo>
                  <a:pt x="2229738" y="6041630"/>
                  <a:pt x="2229343" y="6046363"/>
                  <a:pt x="2228949" y="6051490"/>
                </a:cubicBezTo>
                <a:cubicBezTo>
                  <a:pt x="2293230" y="6055827"/>
                  <a:pt x="2357906" y="6060165"/>
                  <a:pt x="2422188" y="6064503"/>
                </a:cubicBezTo>
                <a:cubicBezTo>
                  <a:pt x="2422582" y="6058982"/>
                  <a:pt x="2422976" y="6053461"/>
                  <a:pt x="2423371" y="6047940"/>
                </a:cubicBezTo>
                <a:cubicBezTo>
                  <a:pt x="2359089" y="6043997"/>
                  <a:pt x="2294808" y="6040053"/>
                  <a:pt x="2230132" y="6036504"/>
                </a:cubicBezTo>
                <a:close/>
                <a:moveTo>
                  <a:pt x="425125" y="2157928"/>
                </a:moveTo>
                <a:cubicBezTo>
                  <a:pt x="376224" y="2131505"/>
                  <a:pt x="342703" y="2138998"/>
                  <a:pt x="313126" y="2189477"/>
                </a:cubicBezTo>
                <a:cubicBezTo>
                  <a:pt x="354534" y="2177646"/>
                  <a:pt x="389238" y="2167787"/>
                  <a:pt x="425125" y="2157928"/>
                </a:cubicBezTo>
                <a:close/>
                <a:moveTo>
                  <a:pt x="2114189" y="468075"/>
                </a:moveTo>
                <a:cubicBezTo>
                  <a:pt x="2114189" y="463343"/>
                  <a:pt x="2113794" y="459005"/>
                  <a:pt x="2113794" y="454273"/>
                </a:cubicBezTo>
                <a:cubicBezTo>
                  <a:pt x="2075935" y="454273"/>
                  <a:pt x="2038076" y="454273"/>
                  <a:pt x="2000217" y="454273"/>
                </a:cubicBezTo>
                <a:cubicBezTo>
                  <a:pt x="2000217" y="457822"/>
                  <a:pt x="2000217" y="461766"/>
                  <a:pt x="2000217" y="465315"/>
                </a:cubicBezTo>
                <a:cubicBezTo>
                  <a:pt x="2038076" y="465709"/>
                  <a:pt x="2075541" y="488188"/>
                  <a:pt x="2114189" y="468075"/>
                </a:cubicBezTo>
                <a:close/>
                <a:moveTo>
                  <a:pt x="3828097" y="6241967"/>
                </a:moveTo>
                <a:cubicBezTo>
                  <a:pt x="3837168" y="6234474"/>
                  <a:pt x="3847816" y="6229742"/>
                  <a:pt x="3849393" y="6223432"/>
                </a:cubicBezTo>
                <a:cubicBezTo>
                  <a:pt x="3852154" y="6210024"/>
                  <a:pt x="3852154" y="6195038"/>
                  <a:pt x="3849393" y="6181630"/>
                </a:cubicBezTo>
                <a:cubicBezTo>
                  <a:pt x="3848604" y="6176897"/>
                  <a:pt x="3836379" y="6174137"/>
                  <a:pt x="3829280" y="6170587"/>
                </a:cubicBezTo>
                <a:cubicBezTo>
                  <a:pt x="3826914" y="6183602"/>
                  <a:pt x="3822971" y="6197010"/>
                  <a:pt x="3822182" y="6210024"/>
                </a:cubicBezTo>
                <a:cubicBezTo>
                  <a:pt x="3822182" y="6219489"/>
                  <a:pt x="3825731" y="6228954"/>
                  <a:pt x="3828097" y="6241967"/>
                </a:cubicBezTo>
                <a:close/>
                <a:moveTo>
                  <a:pt x="237013" y="1117594"/>
                </a:moveTo>
                <a:cubicBezTo>
                  <a:pt x="261464" y="1120749"/>
                  <a:pt x="282759" y="1123509"/>
                  <a:pt x="313520" y="1127059"/>
                </a:cubicBezTo>
                <a:cubicBezTo>
                  <a:pt x="306421" y="1110890"/>
                  <a:pt x="302083" y="1095115"/>
                  <a:pt x="298928" y="1095115"/>
                </a:cubicBezTo>
                <a:cubicBezTo>
                  <a:pt x="278421" y="1096298"/>
                  <a:pt x="252393" y="1081312"/>
                  <a:pt x="237013" y="1117594"/>
                </a:cubicBezTo>
                <a:close/>
                <a:moveTo>
                  <a:pt x="6115412" y="5732054"/>
                </a:moveTo>
                <a:cubicBezTo>
                  <a:pt x="6117779" y="5727716"/>
                  <a:pt x="6119750" y="5723378"/>
                  <a:pt x="6122116" y="5719040"/>
                </a:cubicBezTo>
                <a:cubicBezTo>
                  <a:pt x="6103581" y="5712730"/>
                  <a:pt x="6085046" y="5706815"/>
                  <a:pt x="6062567" y="5699322"/>
                </a:cubicBezTo>
                <a:cubicBezTo>
                  <a:pt x="6063750" y="5748617"/>
                  <a:pt x="6098060" y="5724167"/>
                  <a:pt x="6115412" y="5732054"/>
                </a:cubicBezTo>
                <a:close/>
                <a:moveTo>
                  <a:pt x="2459652" y="6057405"/>
                </a:moveTo>
                <a:cubicBezTo>
                  <a:pt x="2459258" y="6058982"/>
                  <a:pt x="2458863" y="6060165"/>
                  <a:pt x="2458469" y="6061743"/>
                </a:cubicBezTo>
                <a:cubicBezTo>
                  <a:pt x="2493962" y="6064503"/>
                  <a:pt x="2529060" y="6067658"/>
                  <a:pt x="2564553" y="6070419"/>
                </a:cubicBezTo>
                <a:cubicBezTo>
                  <a:pt x="2564948" y="6066081"/>
                  <a:pt x="2564948" y="6061743"/>
                  <a:pt x="2565342" y="6057405"/>
                </a:cubicBezTo>
                <a:cubicBezTo>
                  <a:pt x="2529849" y="6057405"/>
                  <a:pt x="2494751" y="6057405"/>
                  <a:pt x="2459652" y="6057405"/>
                </a:cubicBezTo>
                <a:close/>
              </a:path>
            </a:pathLst>
          </a:custGeom>
          <a:solidFill>
            <a:srgbClr val="000000"/>
          </a:solidFill>
          <a:ln w="3940"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94581FE8-AC2F-4773-B967-AF2A945A86D9}"/>
              </a:ext>
            </a:extLst>
          </p:cNvPr>
          <p:cNvSpPr/>
          <p:nvPr/>
        </p:nvSpPr>
        <p:spPr>
          <a:xfrm>
            <a:off x="1019907" y="3851032"/>
            <a:ext cx="2532185" cy="1664072"/>
          </a:xfrm>
          <a:custGeom>
            <a:avLst/>
            <a:gdLst>
              <a:gd name="connsiteX0" fmla="*/ 4475932 w 10428617"/>
              <a:gd name="connsiteY0" fmla="*/ 6785102 h 6853356"/>
              <a:gd name="connsiteX1" fmla="*/ 4520507 w 10428617"/>
              <a:gd name="connsiteY1" fmla="*/ 6787424 h 6853356"/>
              <a:gd name="connsiteX2" fmla="*/ 4423000 w 10428617"/>
              <a:gd name="connsiteY2" fmla="*/ 6814354 h 6853356"/>
              <a:gd name="connsiteX3" fmla="*/ 4373782 w 10428617"/>
              <a:gd name="connsiteY3" fmla="*/ 6762815 h 6853356"/>
              <a:gd name="connsiteX4" fmla="*/ 4311563 w 10428617"/>
              <a:gd name="connsiteY4" fmla="*/ 6799960 h 6853356"/>
              <a:gd name="connsiteX5" fmla="*/ 4237272 w 10428617"/>
              <a:gd name="connsiteY5" fmla="*/ 6773030 h 6853356"/>
              <a:gd name="connsiteX6" fmla="*/ 4176446 w 10428617"/>
              <a:gd name="connsiteY6" fmla="*/ 6748885 h 6853356"/>
              <a:gd name="connsiteX7" fmla="*/ 4029721 w 10428617"/>
              <a:gd name="connsiteY7" fmla="*/ 6773959 h 6853356"/>
              <a:gd name="connsiteX8" fmla="*/ 3953572 w 10428617"/>
              <a:gd name="connsiteY8" fmla="*/ 6755386 h 6853356"/>
              <a:gd name="connsiteX9" fmla="*/ 3924320 w 10428617"/>
              <a:gd name="connsiteY9" fmla="*/ 6747492 h 6853356"/>
              <a:gd name="connsiteX10" fmla="*/ 3209268 w 10428617"/>
              <a:gd name="connsiteY10" fmla="*/ 6714990 h 6853356"/>
              <a:gd name="connsiteX11" fmla="*/ 3133584 w 10428617"/>
              <a:gd name="connsiteY11" fmla="*/ 6722419 h 6853356"/>
              <a:gd name="connsiteX12" fmla="*/ 3031898 w 10428617"/>
              <a:gd name="connsiteY12" fmla="*/ 6681559 h 6853356"/>
              <a:gd name="connsiteX13" fmla="*/ 2841063 w 10428617"/>
              <a:gd name="connsiteY13" fmla="*/ 6681559 h 6853356"/>
              <a:gd name="connsiteX14" fmla="*/ 2861493 w 10428617"/>
              <a:gd name="connsiteY14" fmla="*/ 6696882 h 6853356"/>
              <a:gd name="connsiteX15" fmla="*/ 2858707 w 10428617"/>
              <a:gd name="connsiteY15" fmla="*/ 6711275 h 6853356"/>
              <a:gd name="connsiteX16" fmla="*/ 2781165 w 10428617"/>
              <a:gd name="connsiteY16" fmla="*/ 6704311 h 6853356"/>
              <a:gd name="connsiteX17" fmla="*/ 2706874 w 10428617"/>
              <a:gd name="connsiteY17" fmla="*/ 6718240 h 6853356"/>
              <a:gd name="connsiteX18" fmla="*/ 2663693 w 10428617"/>
              <a:gd name="connsiteY18" fmla="*/ 6678773 h 6853356"/>
              <a:gd name="connsiteX19" fmla="*/ 2648834 w 10428617"/>
              <a:gd name="connsiteY19" fmla="*/ 6742849 h 6853356"/>
              <a:gd name="connsiteX20" fmla="*/ 2640013 w 10428617"/>
              <a:gd name="connsiteY20" fmla="*/ 6746564 h 6853356"/>
              <a:gd name="connsiteX21" fmla="*/ 2259270 w 10428617"/>
              <a:gd name="connsiteY21" fmla="*/ 6726598 h 6853356"/>
              <a:gd name="connsiteX22" fmla="*/ 2093044 w 10428617"/>
              <a:gd name="connsiteY22" fmla="*/ 6723812 h 6853356"/>
              <a:gd name="connsiteX23" fmla="*/ 1940747 w 10428617"/>
              <a:gd name="connsiteY23" fmla="*/ 6674130 h 6853356"/>
              <a:gd name="connsiteX24" fmla="*/ 1902209 w 10428617"/>
              <a:gd name="connsiteY24" fmla="*/ 6602160 h 6853356"/>
              <a:gd name="connsiteX25" fmla="*/ 1831168 w 10428617"/>
              <a:gd name="connsiteY25" fmla="*/ 6517190 h 6853356"/>
              <a:gd name="connsiteX26" fmla="*/ 1778235 w 10428617"/>
              <a:gd name="connsiteY26" fmla="*/ 6506975 h 6853356"/>
              <a:gd name="connsiteX27" fmla="*/ 1511251 w 10428617"/>
              <a:gd name="connsiteY27" fmla="*/ 6467508 h 6853356"/>
              <a:gd name="connsiteX28" fmla="*/ 1161154 w 10428617"/>
              <a:gd name="connsiteY28" fmla="*/ 6383001 h 6853356"/>
              <a:gd name="connsiteX29" fmla="*/ 1001893 w 10428617"/>
              <a:gd name="connsiteY29" fmla="*/ 6374644 h 6853356"/>
              <a:gd name="connsiteX30" fmla="*/ 824523 w 10428617"/>
              <a:gd name="connsiteY30" fmla="*/ 6350964 h 6853356"/>
              <a:gd name="connsiteX31" fmla="*/ 763233 w 10428617"/>
              <a:gd name="connsiteY31" fmla="*/ 6319854 h 6853356"/>
              <a:gd name="connsiteX32" fmla="*/ 850060 w 10428617"/>
              <a:gd name="connsiteY32" fmla="*/ 6277601 h 6853356"/>
              <a:gd name="connsiteX33" fmla="*/ 968462 w 10428617"/>
              <a:gd name="connsiteY33" fmla="*/ 6188916 h 6853356"/>
              <a:gd name="connsiteX34" fmla="*/ 988428 w 10428617"/>
              <a:gd name="connsiteY34" fmla="*/ 6117875 h 6853356"/>
              <a:gd name="connsiteX35" fmla="*/ 895099 w 10428617"/>
              <a:gd name="connsiteY35" fmla="*/ 6096052 h 6853356"/>
              <a:gd name="connsiteX36" fmla="*/ 816629 w 10428617"/>
              <a:gd name="connsiteY36" fmla="*/ 6090945 h 6853356"/>
              <a:gd name="connsiteX37" fmla="*/ 765554 w 10428617"/>
              <a:gd name="connsiteY37" fmla="*/ 6083515 h 6853356"/>
              <a:gd name="connsiteX38" fmla="*/ 700085 w 10428617"/>
              <a:gd name="connsiteY38" fmla="*/ 6087694 h 6853356"/>
              <a:gd name="connsiteX39" fmla="*/ 668976 w 10428617"/>
              <a:gd name="connsiteY39" fmla="*/ 5989723 h 6853356"/>
              <a:gd name="connsiteX40" fmla="*/ 687084 w 10428617"/>
              <a:gd name="connsiteY40" fmla="*/ 5983222 h 6853356"/>
              <a:gd name="connsiteX41" fmla="*/ 713086 w 10428617"/>
              <a:gd name="connsiteY41" fmla="*/ 6020368 h 6853356"/>
              <a:gd name="connsiteX42" fmla="*/ 830559 w 10428617"/>
              <a:gd name="connsiteY42" fmla="*/ 5921003 h 6853356"/>
              <a:gd name="connsiteX43" fmla="*/ 857489 w 10428617"/>
              <a:gd name="connsiteY43" fmla="*/ 5742240 h 6853356"/>
              <a:gd name="connsiteX44" fmla="*/ 829166 w 10428617"/>
              <a:gd name="connsiteY44" fmla="*/ 5680022 h 6853356"/>
              <a:gd name="connsiteX45" fmla="*/ 772519 w 10428617"/>
              <a:gd name="connsiteY45" fmla="*/ 5660056 h 6853356"/>
              <a:gd name="connsiteX46" fmla="*/ 689870 w 10428617"/>
              <a:gd name="connsiteY46" fmla="*/ 5660984 h 6853356"/>
              <a:gd name="connsiteX47" fmla="*/ 612793 w 10428617"/>
              <a:gd name="connsiteY47" fmla="*/ 5599230 h 6853356"/>
              <a:gd name="connsiteX48" fmla="*/ 682905 w 10428617"/>
              <a:gd name="connsiteY48" fmla="*/ 5591801 h 6853356"/>
              <a:gd name="connsiteX49" fmla="*/ 551503 w 10428617"/>
              <a:gd name="connsiteY49" fmla="*/ 5529582 h 6853356"/>
              <a:gd name="connsiteX50" fmla="*/ 307735 w 10428617"/>
              <a:gd name="connsiteY50" fmla="*/ 5362427 h 6853356"/>
              <a:gd name="connsiteX51" fmla="*/ 240873 w 10428617"/>
              <a:gd name="connsiteY51" fmla="*/ 5164627 h 6853356"/>
              <a:gd name="connsiteX52" fmla="*/ 189798 w 10428617"/>
              <a:gd name="connsiteY52" fmla="*/ 5134910 h 6853356"/>
              <a:gd name="connsiteX53" fmla="*/ 23107 w 10428617"/>
              <a:gd name="connsiteY53" fmla="*/ 5094514 h 6853356"/>
              <a:gd name="connsiteX54" fmla="*/ 355 w 10428617"/>
              <a:gd name="connsiteY54" fmla="*/ 4995615 h 6853356"/>
              <a:gd name="connsiteX55" fmla="*/ 32858 w 10428617"/>
              <a:gd name="connsiteY55" fmla="*/ 4706343 h 6853356"/>
              <a:gd name="connsiteX56" fmla="*/ 75111 w 10428617"/>
              <a:gd name="connsiteY56" fmla="*/ 4664555 h 6853356"/>
              <a:gd name="connsiteX57" fmla="*/ 75575 w 10428617"/>
              <a:gd name="connsiteY57" fmla="*/ 4470469 h 6853356"/>
              <a:gd name="connsiteX58" fmla="*/ 86255 w 10428617"/>
              <a:gd name="connsiteY58" fmla="*/ 4435645 h 6853356"/>
              <a:gd name="connsiteX59" fmla="*/ 150795 w 10428617"/>
              <a:gd name="connsiteY59" fmla="*/ 4244345 h 6853356"/>
              <a:gd name="connsiteX60" fmla="*/ 206978 w 10428617"/>
              <a:gd name="connsiteY60" fmla="*/ 4208128 h 6853356"/>
              <a:gd name="connsiteX61" fmla="*/ 297520 w 10428617"/>
              <a:gd name="connsiteY61" fmla="*/ 4256418 h 6853356"/>
              <a:gd name="connsiteX62" fmla="*/ 402921 w 10428617"/>
              <a:gd name="connsiteY62" fmla="*/ 4166804 h 6853356"/>
              <a:gd name="connsiteX63" fmla="*/ 414064 w 10428617"/>
              <a:gd name="connsiteY63" fmla="*/ 4176090 h 6853356"/>
              <a:gd name="connsiteX64" fmla="*/ 417314 w 10428617"/>
              <a:gd name="connsiteY64" fmla="*/ 4135695 h 6853356"/>
              <a:gd name="connsiteX65" fmla="*/ 492070 w 10428617"/>
              <a:gd name="connsiteY65" fmla="*/ 4111086 h 6853356"/>
              <a:gd name="connsiteX66" fmla="*/ 425672 w 10428617"/>
              <a:gd name="connsiteY66" fmla="*/ 4078583 h 6853356"/>
              <a:gd name="connsiteX67" fmla="*/ 383419 w 10428617"/>
              <a:gd name="connsiteY67" fmla="*/ 4071619 h 6853356"/>
              <a:gd name="connsiteX68" fmla="*/ 357417 w 10428617"/>
              <a:gd name="connsiteY68" fmla="*/ 4024722 h 6853356"/>
              <a:gd name="connsiteX69" fmla="*/ 451674 w 10428617"/>
              <a:gd name="connsiteY69" fmla="*/ 4044224 h 6853356"/>
              <a:gd name="connsiteX70" fmla="*/ 513893 w 10428617"/>
              <a:gd name="connsiteY70" fmla="*/ 3993613 h 6853356"/>
              <a:gd name="connsiteX71" fmla="*/ 503214 w 10428617"/>
              <a:gd name="connsiteY71" fmla="*/ 3934180 h 6853356"/>
              <a:gd name="connsiteX72" fmla="*/ 652724 w 10428617"/>
              <a:gd name="connsiteY72" fmla="*/ 3934180 h 6853356"/>
              <a:gd name="connsiteX73" fmla="*/ 603507 w 10428617"/>
              <a:gd name="connsiteY73" fmla="*/ 3866389 h 6853356"/>
              <a:gd name="connsiteX74" fmla="*/ 550110 w 10428617"/>
              <a:gd name="connsiteY74" fmla="*/ 3808813 h 6853356"/>
              <a:gd name="connsiteX75" fmla="*/ 497177 w 10428617"/>
              <a:gd name="connsiteY75" fmla="*/ 3709913 h 6853356"/>
              <a:gd name="connsiteX76" fmla="*/ 498570 w 10428617"/>
              <a:gd name="connsiteY76" fmla="*/ 3708985 h 6853356"/>
              <a:gd name="connsiteX77" fmla="*/ 617436 w 10428617"/>
              <a:gd name="connsiteY77" fmla="*/ 3579440 h 6853356"/>
              <a:gd name="connsiteX78" fmla="*/ 557075 w 10428617"/>
              <a:gd name="connsiteY78" fmla="*/ 3466146 h 6853356"/>
              <a:gd name="connsiteX79" fmla="*/ 272447 w 10428617"/>
              <a:gd name="connsiteY79" fmla="*/ 3368639 h 6853356"/>
              <a:gd name="connsiteX80" fmla="*/ 189798 w 10428617"/>
              <a:gd name="connsiteY80" fmla="*/ 3330100 h 6853356"/>
              <a:gd name="connsiteX81" fmla="*/ 167975 w 10428617"/>
              <a:gd name="connsiteY81" fmla="*/ 3259523 h 6853356"/>
              <a:gd name="connsiteX82" fmla="*/ 225086 w 10428617"/>
              <a:gd name="connsiteY82" fmla="*/ 3263702 h 6853356"/>
              <a:gd name="connsiteX83" fmla="*/ 253874 w 10428617"/>
              <a:gd name="connsiteY83" fmla="*/ 3271596 h 6853356"/>
              <a:gd name="connsiteX84" fmla="*/ 205120 w 10428617"/>
              <a:gd name="connsiteY84" fmla="*/ 3080296 h 6853356"/>
              <a:gd name="connsiteX85" fmla="*/ 221836 w 10428617"/>
              <a:gd name="connsiteY85" fmla="*/ 3073796 h 6853356"/>
              <a:gd name="connsiteX86" fmla="*/ 257124 w 10428617"/>
              <a:gd name="connsiteY86" fmla="*/ 3101655 h 6853356"/>
              <a:gd name="connsiteX87" fmla="*/ 259446 w 10428617"/>
              <a:gd name="connsiteY87" fmla="*/ 2960966 h 6853356"/>
              <a:gd name="connsiteX88" fmla="*/ 164725 w 10428617"/>
              <a:gd name="connsiteY88" fmla="*/ 2853244 h 6853356"/>
              <a:gd name="connsiteX89" fmla="*/ 194905 w 10428617"/>
              <a:gd name="connsiteY89" fmla="*/ 2842565 h 6853356"/>
              <a:gd name="connsiteX90" fmla="*/ 219050 w 10428617"/>
              <a:gd name="connsiteY90" fmla="*/ 2789168 h 6853356"/>
              <a:gd name="connsiteX91" fmla="*/ 239016 w 10428617"/>
              <a:gd name="connsiteY91" fmla="*/ 2723234 h 6853356"/>
              <a:gd name="connsiteX92" fmla="*/ 267339 w 10428617"/>
              <a:gd name="connsiteY92" fmla="*/ 2625263 h 6853356"/>
              <a:gd name="connsiteX93" fmla="*/ 315164 w 10428617"/>
              <a:gd name="connsiteY93" fmla="*/ 2606690 h 6853356"/>
              <a:gd name="connsiteX94" fmla="*/ 258981 w 10428617"/>
              <a:gd name="connsiteY94" fmla="*/ 2594154 h 6853356"/>
              <a:gd name="connsiteX95" fmla="*/ 315629 w 10428617"/>
              <a:gd name="connsiteY95" fmla="*/ 2498504 h 6853356"/>
              <a:gd name="connsiteX96" fmla="*/ 227408 w 10428617"/>
              <a:gd name="connsiteY96" fmla="*/ 2457179 h 6853356"/>
              <a:gd name="connsiteX97" fmla="*/ 300306 w 10428617"/>
              <a:gd name="connsiteY97" fmla="*/ 2443250 h 6853356"/>
              <a:gd name="connsiteX98" fmla="*/ 346738 w 10428617"/>
              <a:gd name="connsiteY98" fmla="*/ 2392175 h 6853356"/>
              <a:gd name="connsiteX99" fmla="*/ 412671 w 10428617"/>
              <a:gd name="connsiteY99" fmla="*/ 2237556 h 6853356"/>
              <a:gd name="connsiteX100" fmla="*/ 440530 w 10428617"/>
              <a:gd name="connsiteY100" fmla="*/ 2209233 h 6853356"/>
              <a:gd name="connsiteX101" fmla="*/ 488820 w 10428617"/>
              <a:gd name="connsiteY101" fmla="*/ 2083402 h 6853356"/>
              <a:gd name="connsiteX102" fmla="*/ 403849 w 10428617"/>
              <a:gd name="connsiteY102" fmla="*/ 1983109 h 6853356"/>
              <a:gd name="connsiteX103" fmla="*/ 383883 w 10428617"/>
              <a:gd name="connsiteY103" fmla="*/ 1984038 h 6853356"/>
              <a:gd name="connsiteX104" fmla="*/ 472569 w 10428617"/>
              <a:gd name="connsiteY104" fmla="*/ 1938534 h 6853356"/>
              <a:gd name="connsiteX105" fmla="*/ 661082 w 10428617"/>
              <a:gd name="connsiteY105" fmla="*/ 1961286 h 6853356"/>
              <a:gd name="connsiteX106" fmla="*/ 764626 w 10428617"/>
              <a:gd name="connsiteY106" fmla="*/ 1966393 h 6853356"/>
              <a:gd name="connsiteX107" fmla="*/ 713086 w 10428617"/>
              <a:gd name="connsiteY107" fmla="*/ 1917640 h 6853356"/>
              <a:gd name="connsiteX108" fmla="*/ 765554 w 10428617"/>
              <a:gd name="connsiteY108" fmla="*/ 1907889 h 6853356"/>
              <a:gd name="connsiteX109" fmla="*/ 900671 w 10428617"/>
              <a:gd name="connsiteY109" fmla="*/ 1920890 h 6853356"/>
              <a:gd name="connsiteX110" fmla="*/ 1059933 w 10428617"/>
              <a:gd name="connsiteY110" fmla="*/ 1908353 h 6853356"/>
              <a:gd name="connsiteX111" fmla="*/ 722372 w 10428617"/>
              <a:gd name="connsiteY111" fmla="*/ 1771379 h 6853356"/>
              <a:gd name="connsiteX112" fmla="*/ 766483 w 10428617"/>
              <a:gd name="connsiteY112" fmla="*/ 1764879 h 6853356"/>
              <a:gd name="connsiteX113" fmla="*/ 699156 w 10428617"/>
              <a:gd name="connsiteY113" fmla="*/ 1657157 h 6853356"/>
              <a:gd name="connsiteX114" fmla="*/ 643438 w 10428617"/>
              <a:gd name="connsiteY114" fmla="*/ 1657157 h 6853356"/>
              <a:gd name="connsiteX115" fmla="*/ 616043 w 10428617"/>
              <a:gd name="connsiteY115" fmla="*/ 1572650 h 6853356"/>
              <a:gd name="connsiteX116" fmla="*/ 675476 w 10428617"/>
              <a:gd name="connsiteY116" fmla="*/ 1569400 h 6853356"/>
              <a:gd name="connsiteX117" fmla="*/ 738624 w 10428617"/>
              <a:gd name="connsiteY117" fmla="*/ 1548970 h 6853356"/>
              <a:gd name="connsiteX118" fmla="*/ 789699 w 10428617"/>
              <a:gd name="connsiteY118" fmla="*/ 1539684 h 6853356"/>
              <a:gd name="connsiteX119" fmla="*/ 833345 w 10428617"/>
              <a:gd name="connsiteY119" fmla="*/ 1523433 h 6853356"/>
              <a:gd name="connsiteX120" fmla="*/ 772983 w 10428617"/>
              <a:gd name="connsiteY120" fmla="*/ 1503467 h 6853356"/>
              <a:gd name="connsiteX121" fmla="*/ 802235 w 10428617"/>
              <a:gd name="connsiteY121" fmla="*/ 1399924 h 6853356"/>
              <a:gd name="connsiteX122" fmla="*/ 698228 w 10428617"/>
              <a:gd name="connsiteY122" fmla="*/ 1370207 h 6853356"/>
              <a:gd name="connsiteX123" fmla="*/ 703335 w 10428617"/>
              <a:gd name="connsiteY123" fmla="*/ 1350706 h 6853356"/>
              <a:gd name="connsiteX124" fmla="*/ 798057 w 10428617"/>
              <a:gd name="connsiteY124" fmla="*/ 1359063 h 6853356"/>
              <a:gd name="connsiteX125" fmla="*/ 801307 w 10428617"/>
              <a:gd name="connsiteY125" fmla="*/ 1347920 h 6853356"/>
              <a:gd name="connsiteX126" fmla="*/ 704728 w 10428617"/>
              <a:gd name="connsiteY126" fmla="*/ 1294523 h 6853356"/>
              <a:gd name="connsiteX127" fmla="*/ 831023 w 10428617"/>
              <a:gd name="connsiteY127" fmla="*/ 1237412 h 6853356"/>
              <a:gd name="connsiteX128" fmla="*/ 786449 w 10428617"/>
              <a:gd name="connsiteY128" fmla="*/ 1182158 h 6853356"/>
              <a:gd name="connsiteX129" fmla="*/ 746517 w 10428617"/>
              <a:gd name="connsiteY129" fmla="*/ 1175657 h 6853356"/>
              <a:gd name="connsiteX130" fmla="*/ 725158 w 10428617"/>
              <a:gd name="connsiteY130" fmla="*/ 1209553 h 6853356"/>
              <a:gd name="connsiteX131" fmla="*/ 731195 w 10428617"/>
              <a:gd name="connsiteY131" fmla="*/ 1257377 h 6853356"/>
              <a:gd name="connsiteX132" fmla="*/ 689870 w 10428617"/>
              <a:gd name="connsiteY132" fmla="*/ 1240662 h 6853356"/>
              <a:gd name="connsiteX133" fmla="*/ 673619 w 10428617"/>
              <a:gd name="connsiteY133" fmla="*/ 1125511 h 6853356"/>
              <a:gd name="connsiteX134" fmla="*/ 748839 w 10428617"/>
              <a:gd name="connsiteY134" fmla="*/ 1125511 h 6853356"/>
              <a:gd name="connsiteX135" fmla="*/ 759518 w 10428617"/>
              <a:gd name="connsiteY135" fmla="*/ 1106474 h 6853356"/>
              <a:gd name="connsiteX136" fmla="*/ 690799 w 10428617"/>
              <a:gd name="connsiteY136" fmla="*/ 1050291 h 6853356"/>
              <a:gd name="connsiteX137" fmla="*/ 726551 w 10428617"/>
              <a:gd name="connsiteY137" fmla="*/ 994573 h 6853356"/>
              <a:gd name="connsiteX138" fmla="*/ 668976 w 10428617"/>
              <a:gd name="connsiteY138" fmla="*/ 1015931 h 6853356"/>
              <a:gd name="connsiteX139" fmla="*/ 680119 w 10428617"/>
              <a:gd name="connsiteY139" fmla="*/ 908209 h 6853356"/>
              <a:gd name="connsiteX140" fmla="*/ 713086 w 10428617"/>
              <a:gd name="connsiteY140" fmla="*/ 905888 h 6853356"/>
              <a:gd name="connsiteX141" fmla="*/ 707514 w 10428617"/>
              <a:gd name="connsiteY141" fmla="*/ 966249 h 6853356"/>
              <a:gd name="connsiteX142" fmla="*/ 1089649 w 10428617"/>
              <a:gd name="connsiteY142" fmla="*/ 985750 h 6853356"/>
              <a:gd name="connsiteX143" fmla="*/ 1047396 w 10428617"/>
              <a:gd name="connsiteY143" fmla="*/ 1019181 h 6853356"/>
              <a:gd name="connsiteX144" fmla="*/ 1124938 w 10428617"/>
              <a:gd name="connsiteY144" fmla="*/ 988536 h 6853356"/>
              <a:gd name="connsiteX145" fmla="*/ 1178334 w 10428617"/>
              <a:gd name="connsiteY145" fmla="*/ 948141 h 6853356"/>
              <a:gd name="connsiteX146" fmla="*/ 1098471 w 10428617"/>
              <a:gd name="connsiteY146" fmla="*/ 929568 h 6853356"/>
              <a:gd name="connsiteX147" fmla="*/ 1057611 w 10428617"/>
              <a:gd name="connsiteY147" fmla="*/ 923532 h 6853356"/>
              <a:gd name="connsiteX148" fmla="*/ 921566 w 10428617"/>
              <a:gd name="connsiteY148" fmla="*/ 941176 h 6853356"/>
              <a:gd name="connsiteX149" fmla="*/ 891385 w 10428617"/>
              <a:gd name="connsiteY149" fmla="*/ 905888 h 6853356"/>
              <a:gd name="connsiteX150" fmla="*/ 901135 w 10428617"/>
              <a:gd name="connsiteY150" fmla="*/ 828346 h 6853356"/>
              <a:gd name="connsiteX151" fmla="*/ 1000964 w 10428617"/>
              <a:gd name="connsiteY151" fmla="*/ 820453 h 6853356"/>
              <a:gd name="connsiteX152" fmla="*/ 1047860 w 10428617"/>
              <a:gd name="connsiteY152" fmla="*/ 787950 h 6853356"/>
              <a:gd name="connsiteX153" fmla="*/ 1039503 w 10428617"/>
              <a:gd name="connsiteY153" fmla="*/ 773092 h 6853356"/>
              <a:gd name="connsiteX154" fmla="*/ 940603 w 10428617"/>
              <a:gd name="connsiteY154" fmla="*/ 772163 h 6853356"/>
              <a:gd name="connsiteX155" fmla="*/ 827773 w 10428617"/>
              <a:gd name="connsiteY155" fmla="*/ 749876 h 6853356"/>
              <a:gd name="connsiteX156" fmla="*/ 640652 w 10428617"/>
              <a:gd name="connsiteY156" fmla="*/ 654226 h 6853356"/>
              <a:gd name="connsiteX157" fmla="*/ 688941 w 10428617"/>
              <a:gd name="connsiteY157" fmla="*/ 635189 h 6853356"/>
              <a:gd name="connsiteX158" fmla="*/ 676405 w 10428617"/>
              <a:gd name="connsiteY158" fmla="*/ 580864 h 6853356"/>
              <a:gd name="connsiteX159" fmla="*/ 503678 w 10428617"/>
              <a:gd name="connsiteY159" fmla="*/ 548361 h 6853356"/>
              <a:gd name="connsiteX160" fmla="*/ 607221 w 10428617"/>
              <a:gd name="connsiteY160" fmla="*/ 506573 h 6853356"/>
              <a:gd name="connsiteX161" fmla="*/ 532930 w 10428617"/>
              <a:gd name="connsiteY161" fmla="*/ 450854 h 6853356"/>
              <a:gd name="connsiteX162" fmla="*/ 762768 w 10428617"/>
              <a:gd name="connsiteY162" fmla="*/ 440639 h 6853356"/>
              <a:gd name="connsiteX163" fmla="*/ 451210 w 10428617"/>
              <a:gd name="connsiteY163" fmla="*/ 380742 h 6853356"/>
              <a:gd name="connsiteX164" fmla="*/ 452138 w 10428617"/>
              <a:gd name="connsiteY164" fmla="*/ 368205 h 6853356"/>
              <a:gd name="connsiteX165" fmla="*/ 631366 w 10428617"/>
              <a:gd name="connsiteY165" fmla="*/ 319452 h 6853356"/>
              <a:gd name="connsiteX166" fmla="*/ 570540 w 10428617"/>
              <a:gd name="connsiteY166" fmla="*/ 207551 h 6853356"/>
              <a:gd name="connsiteX167" fmla="*/ 713550 w 10428617"/>
              <a:gd name="connsiteY167" fmla="*/ 230303 h 6853356"/>
              <a:gd name="connsiteX168" fmla="*/ 684763 w 10428617"/>
              <a:gd name="connsiteY168" fmla="*/ 251197 h 6853356"/>
              <a:gd name="connsiteX169" fmla="*/ 650403 w 10428617"/>
              <a:gd name="connsiteY169" fmla="*/ 260483 h 6853356"/>
              <a:gd name="connsiteX170" fmla="*/ 652260 w 10428617"/>
              <a:gd name="connsiteY170" fmla="*/ 277199 h 6853356"/>
              <a:gd name="connsiteX171" fmla="*/ 742338 w 10428617"/>
              <a:gd name="connsiteY171" fmla="*/ 265126 h 6853356"/>
              <a:gd name="connsiteX172" fmla="*/ 790627 w 10428617"/>
              <a:gd name="connsiteY172" fmla="*/ 165298 h 6853356"/>
              <a:gd name="connsiteX173" fmla="*/ 745124 w 10428617"/>
              <a:gd name="connsiteY173" fmla="*/ 126295 h 6853356"/>
              <a:gd name="connsiteX174" fmla="*/ 800378 w 10428617"/>
              <a:gd name="connsiteY174" fmla="*/ 133260 h 6853356"/>
              <a:gd name="connsiteX175" fmla="*/ 753946 w 10428617"/>
              <a:gd name="connsiteY175" fmla="*/ 63612 h 6853356"/>
              <a:gd name="connsiteX176" fmla="*/ 847274 w 10428617"/>
              <a:gd name="connsiteY176" fmla="*/ 0 h 6853356"/>
              <a:gd name="connsiteX177" fmla="*/ 1093364 w 10428617"/>
              <a:gd name="connsiteY177" fmla="*/ 0 h 6853356"/>
              <a:gd name="connsiteX178" fmla="*/ 1094292 w 10428617"/>
              <a:gd name="connsiteY178" fmla="*/ 8822 h 6853356"/>
              <a:gd name="connsiteX179" fmla="*/ 996321 w 10428617"/>
              <a:gd name="connsiteY179" fmla="*/ 36681 h 6853356"/>
              <a:gd name="connsiteX180" fmla="*/ 885813 w 10428617"/>
              <a:gd name="connsiteY180" fmla="*/ 115151 h 6853356"/>
              <a:gd name="connsiteX181" fmla="*/ 1117508 w 10428617"/>
              <a:gd name="connsiteY181" fmla="*/ 94257 h 6853356"/>
              <a:gd name="connsiteX182" fmla="*/ 1280949 w 10428617"/>
              <a:gd name="connsiteY182" fmla="*/ 76613 h 6853356"/>
              <a:gd name="connsiteX183" fmla="*/ 1286521 w 10428617"/>
              <a:gd name="connsiteY183" fmla="*/ 76613 h 6853356"/>
              <a:gd name="connsiteX184" fmla="*/ 1698837 w 10428617"/>
              <a:gd name="connsiteY184" fmla="*/ 75684 h 6853356"/>
              <a:gd name="connsiteX185" fmla="*/ 1849740 w 10428617"/>
              <a:gd name="connsiteY185" fmla="*/ 84506 h 6853356"/>
              <a:gd name="connsiteX186" fmla="*/ 831488 w 10428617"/>
              <a:gd name="connsiteY186" fmla="*/ 214051 h 6853356"/>
              <a:gd name="connsiteX187" fmla="*/ 1044146 w 10428617"/>
              <a:gd name="connsiteY187" fmla="*/ 191764 h 6853356"/>
              <a:gd name="connsiteX188" fmla="*/ 1156976 w 10428617"/>
              <a:gd name="connsiteY188" fmla="*/ 188514 h 6853356"/>
              <a:gd name="connsiteX189" fmla="*/ 1594365 w 10428617"/>
              <a:gd name="connsiteY189" fmla="*/ 186192 h 6853356"/>
              <a:gd name="connsiteX190" fmla="*/ 1659834 w 10428617"/>
              <a:gd name="connsiteY190" fmla="*/ 212658 h 6853356"/>
              <a:gd name="connsiteX191" fmla="*/ 1691872 w 10428617"/>
              <a:gd name="connsiteY191" fmla="*/ 207087 h 6853356"/>
              <a:gd name="connsiteX192" fmla="*/ 2078186 w 10428617"/>
              <a:gd name="connsiteY192" fmla="*/ 175977 h 6853356"/>
              <a:gd name="connsiteX193" fmla="*/ 2119510 w 10428617"/>
              <a:gd name="connsiteY193" fmla="*/ 120259 h 6853356"/>
              <a:gd name="connsiteX194" fmla="*/ 2128332 w 10428617"/>
              <a:gd name="connsiteY194" fmla="*/ 39467 h 6853356"/>
              <a:gd name="connsiteX195" fmla="*/ 2201695 w 10428617"/>
              <a:gd name="connsiteY195" fmla="*/ 56647 h 6853356"/>
              <a:gd name="connsiteX196" fmla="*/ 2234661 w 10428617"/>
              <a:gd name="connsiteY196" fmla="*/ 90078 h 6853356"/>
              <a:gd name="connsiteX197" fmla="*/ 2331704 w 10428617"/>
              <a:gd name="connsiteY197" fmla="*/ 159726 h 6853356"/>
              <a:gd name="connsiteX198" fmla="*/ 2396709 w 10428617"/>
              <a:gd name="connsiteY198" fmla="*/ 153690 h 6853356"/>
              <a:gd name="connsiteX199" fmla="*/ 2700374 w 10428617"/>
              <a:gd name="connsiteY199" fmla="*/ 130938 h 6853356"/>
              <a:gd name="connsiteX200" fmla="*/ 2835027 w 10428617"/>
              <a:gd name="connsiteY200" fmla="*/ 138832 h 6853356"/>
              <a:gd name="connsiteX201" fmla="*/ 2931141 w 10428617"/>
              <a:gd name="connsiteY201" fmla="*/ 139296 h 6853356"/>
              <a:gd name="connsiteX202" fmla="*/ 2899103 w 10428617"/>
              <a:gd name="connsiteY202" fmla="*/ 58969 h 6853356"/>
              <a:gd name="connsiteX203" fmla="*/ 2811811 w 10428617"/>
              <a:gd name="connsiteY203" fmla="*/ 63612 h 6853356"/>
              <a:gd name="connsiteX204" fmla="*/ 2928819 w 10428617"/>
              <a:gd name="connsiteY204" fmla="*/ 41789 h 6853356"/>
              <a:gd name="connsiteX205" fmla="*/ 2968286 w 10428617"/>
              <a:gd name="connsiteY205" fmla="*/ 10215 h 6853356"/>
              <a:gd name="connsiteX206" fmla="*/ 2999860 w 10428617"/>
              <a:gd name="connsiteY206" fmla="*/ 27859 h 6853356"/>
              <a:gd name="connsiteX207" fmla="*/ 3032827 w 10428617"/>
              <a:gd name="connsiteY207" fmla="*/ 60826 h 6853356"/>
              <a:gd name="connsiteX208" fmla="*/ 2952035 w 10428617"/>
              <a:gd name="connsiteY208" fmla="*/ 67326 h 6853356"/>
              <a:gd name="connsiteX209" fmla="*/ 2963643 w 10428617"/>
              <a:gd name="connsiteY209" fmla="*/ 127224 h 6853356"/>
              <a:gd name="connsiteX210" fmla="*/ 2993360 w 10428617"/>
              <a:gd name="connsiteY210" fmla="*/ 134653 h 6853356"/>
              <a:gd name="connsiteX211" fmla="*/ 3073223 w 10428617"/>
              <a:gd name="connsiteY211" fmla="*/ 138832 h 6853356"/>
              <a:gd name="connsiteX212" fmla="*/ 3089009 w 10428617"/>
              <a:gd name="connsiteY212" fmla="*/ 142546 h 6853356"/>
              <a:gd name="connsiteX213" fmla="*/ 3255236 w 10428617"/>
              <a:gd name="connsiteY213" fmla="*/ 143475 h 6853356"/>
              <a:gd name="connsiteX214" fmla="*/ 3452572 w 10428617"/>
              <a:gd name="connsiteY214" fmla="*/ 151368 h 6853356"/>
              <a:gd name="connsiteX215" fmla="*/ 3527327 w 10428617"/>
              <a:gd name="connsiteY215" fmla="*/ 143939 h 6853356"/>
              <a:gd name="connsiteX216" fmla="*/ 3695411 w 10428617"/>
              <a:gd name="connsiteY216" fmla="*/ 157869 h 6853356"/>
              <a:gd name="connsiteX217" fmla="*/ 3711198 w 10428617"/>
              <a:gd name="connsiteY217" fmla="*/ 162976 h 6853356"/>
              <a:gd name="connsiteX218" fmla="*/ 3985146 w 10428617"/>
              <a:gd name="connsiteY218" fmla="*/ 187121 h 6853356"/>
              <a:gd name="connsiteX219" fmla="*/ 4377496 w 10428617"/>
              <a:gd name="connsiteY219" fmla="*/ 207551 h 6853356"/>
              <a:gd name="connsiteX220" fmla="*/ 4580404 w 10428617"/>
              <a:gd name="connsiteY220" fmla="*/ 231231 h 6853356"/>
              <a:gd name="connsiteX221" fmla="*/ 4724808 w 10428617"/>
              <a:gd name="connsiteY221" fmla="*/ 234946 h 6853356"/>
              <a:gd name="connsiteX222" fmla="*/ 4782847 w 10428617"/>
              <a:gd name="connsiteY222" fmla="*/ 247482 h 6853356"/>
              <a:gd name="connsiteX223" fmla="*/ 4808849 w 10428617"/>
              <a:gd name="connsiteY223" fmla="*/ 251661 h 6853356"/>
              <a:gd name="connsiteX224" fmla="*/ 4976933 w 10428617"/>
              <a:gd name="connsiteY224" fmla="*/ 247947 h 6853356"/>
              <a:gd name="connsiteX225" fmla="*/ 5172412 w 10428617"/>
              <a:gd name="connsiteY225" fmla="*/ 249804 h 6853356"/>
              <a:gd name="connsiteX226" fmla="*/ 5230452 w 10428617"/>
              <a:gd name="connsiteY226" fmla="*/ 222873 h 6853356"/>
              <a:gd name="connsiteX227" fmla="*/ 5283848 w 10428617"/>
              <a:gd name="connsiteY227" fmla="*/ 263269 h 6853356"/>
              <a:gd name="connsiteX228" fmla="*/ 5300100 w 10428617"/>
              <a:gd name="connsiteY228" fmla="*/ 252590 h 6853356"/>
              <a:gd name="connsiteX229" fmla="*/ 5318672 w 10428617"/>
              <a:gd name="connsiteY229" fmla="*/ 232160 h 6853356"/>
              <a:gd name="connsiteX230" fmla="*/ 5330280 w 10428617"/>
              <a:gd name="connsiteY230" fmla="*/ 268377 h 6853356"/>
              <a:gd name="connsiteX231" fmla="*/ 5652053 w 10428617"/>
              <a:gd name="connsiteY231" fmla="*/ 255376 h 6853356"/>
              <a:gd name="connsiteX232" fmla="*/ 6148875 w 10428617"/>
              <a:gd name="connsiteY232" fmla="*/ 242839 h 6853356"/>
              <a:gd name="connsiteX233" fmla="*/ 6325781 w 10428617"/>
              <a:gd name="connsiteY233" fmla="*/ 245625 h 6853356"/>
              <a:gd name="connsiteX234" fmla="*/ 6362462 w 10428617"/>
              <a:gd name="connsiteY234" fmla="*/ 272091 h 6853356"/>
              <a:gd name="connsiteX235" fmla="*/ 6296065 w 10428617"/>
              <a:gd name="connsiteY235" fmla="*/ 317130 h 6853356"/>
              <a:gd name="connsiteX236" fmla="*/ 6416323 w 10428617"/>
              <a:gd name="connsiteY236" fmla="*/ 299950 h 6853356"/>
              <a:gd name="connsiteX237" fmla="*/ 6417717 w 10428617"/>
              <a:gd name="connsiteY237" fmla="*/ 295772 h 6853356"/>
              <a:gd name="connsiteX238" fmla="*/ 6968399 w 10428617"/>
              <a:gd name="connsiteY238" fmla="*/ 287414 h 6853356"/>
              <a:gd name="connsiteX239" fmla="*/ 7037119 w 10428617"/>
              <a:gd name="connsiteY239" fmla="*/ 280913 h 6853356"/>
              <a:gd name="connsiteX240" fmla="*/ 7123482 w 10428617"/>
              <a:gd name="connsiteY240" fmla="*/ 285557 h 6853356"/>
              <a:gd name="connsiteX241" fmla="*/ 7267886 w 10428617"/>
              <a:gd name="connsiteY241" fmla="*/ 309237 h 6853356"/>
              <a:gd name="connsiteX242" fmla="*/ 7328247 w 10428617"/>
              <a:gd name="connsiteY242" fmla="*/ 291593 h 6853356"/>
              <a:gd name="connsiteX243" fmla="*/ 7347284 w 10428617"/>
              <a:gd name="connsiteY243" fmla="*/ 286485 h 6853356"/>
              <a:gd name="connsiteX244" fmla="*/ 7403002 w 10428617"/>
              <a:gd name="connsiteY244" fmla="*/ 302736 h 6853356"/>
              <a:gd name="connsiteX245" fmla="*/ 7469865 w 10428617"/>
              <a:gd name="connsiteY245" fmla="*/ 309237 h 6853356"/>
              <a:gd name="connsiteX246" fmla="*/ 7536263 w 10428617"/>
              <a:gd name="connsiteY246" fmla="*/ 316202 h 6853356"/>
              <a:gd name="connsiteX247" fmla="*/ 7589659 w 10428617"/>
              <a:gd name="connsiteY247" fmla="*/ 283235 h 6853356"/>
              <a:gd name="connsiteX248" fmla="*/ 7744742 w 10428617"/>
              <a:gd name="connsiteY248" fmla="*/ 293914 h 6853356"/>
              <a:gd name="connsiteX249" fmla="*/ 7933256 w 10428617"/>
              <a:gd name="connsiteY249" fmla="*/ 296236 h 6853356"/>
              <a:gd name="connsiteX250" fmla="*/ 8038192 w 10428617"/>
              <a:gd name="connsiteY250" fmla="*/ 324559 h 6853356"/>
              <a:gd name="connsiteX251" fmla="*/ 8041442 w 10428617"/>
              <a:gd name="connsiteY251" fmla="*/ 305987 h 6853356"/>
              <a:gd name="connsiteX252" fmla="*/ 7980616 w 10428617"/>
              <a:gd name="connsiteY252" fmla="*/ 305987 h 6853356"/>
              <a:gd name="connsiteX253" fmla="*/ 8242492 w 10428617"/>
              <a:gd name="connsiteY253" fmla="*/ 269305 h 6853356"/>
              <a:gd name="connsiteX254" fmla="*/ 8524334 w 10428617"/>
              <a:gd name="connsiteY254" fmla="*/ 296700 h 6853356"/>
              <a:gd name="connsiteX255" fmla="*/ 8524334 w 10428617"/>
              <a:gd name="connsiteY255" fmla="*/ 288807 h 6853356"/>
              <a:gd name="connsiteX256" fmla="*/ 8570766 w 10428617"/>
              <a:gd name="connsiteY256" fmla="*/ 289735 h 6853356"/>
              <a:gd name="connsiteX257" fmla="*/ 8611162 w 10428617"/>
              <a:gd name="connsiteY257" fmla="*/ 318059 h 6853356"/>
              <a:gd name="connsiteX258" fmla="*/ 8626949 w 10428617"/>
              <a:gd name="connsiteY258" fmla="*/ 351026 h 6853356"/>
              <a:gd name="connsiteX259" fmla="*/ 8678488 w 10428617"/>
              <a:gd name="connsiteY259" fmla="*/ 344061 h 6853356"/>
              <a:gd name="connsiteX260" fmla="*/ 8687775 w 10428617"/>
              <a:gd name="connsiteY260" fmla="*/ 367277 h 6853356"/>
              <a:gd name="connsiteX261" fmla="*/ 8843322 w 10428617"/>
              <a:gd name="connsiteY261" fmla="*/ 367277 h 6853356"/>
              <a:gd name="connsiteX262" fmla="*/ 8853072 w 10428617"/>
              <a:gd name="connsiteY262" fmla="*/ 291128 h 6853356"/>
              <a:gd name="connsiteX263" fmla="*/ 8984010 w 10428617"/>
              <a:gd name="connsiteY263" fmla="*/ 297165 h 6853356"/>
              <a:gd name="connsiteX264" fmla="*/ 9007691 w 10428617"/>
              <a:gd name="connsiteY264" fmla="*/ 295307 h 6853356"/>
              <a:gd name="connsiteX265" fmla="*/ 9081517 w 10428617"/>
              <a:gd name="connsiteY265" fmla="*/ 279056 h 6853356"/>
              <a:gd name="connsiteX266" fmla="*/ 9153952 w 10428617"/>
              <a:gd name="connsiteY266" fmla="*/ 260483 h 6853356"/>
              <a:gd name="connsiteX267" fmla="*/ 9172525 w 10428617"/>
              <a:gd name="connsiteY267" fmla="*/ 317595 h 6853356"/>
              <a:gd name="connsiteX268" fmla="*/ 9192026 w 10428617"/>
              <a:gd name="connsiteY268" fmla="*/ 286485 h 6853356"/>
              <a:gd name="connsiteX269" fmla="*/ 9278853 w 10428617"/>
              <a:gd name="connsiteY269" fmla="*/ 332453 h 6853356"/>
              <a:gd name="connsiteX270" fmla="*/ 9368003 w 10428617"/>
              <a:gd name="connsiteY270" fmla="*/ 328738 h 6853356"/>
              <a:gd name="connsiteX271" fmla="*/ 9579268 w 10428617"/>
              <a:gd name="connsiteY271" fmla="*/ 317595 h 6853356"/>
              <a:gd name="connsiteX272" fmla="*/ 9806321 w 10428617"/>
              <a:gd name="connsiteY272" fmla="*/ 296700 h 6853356"/>
              <a:gd name="connsiteX273" fmla="*/ 9877362 w 10428617"/>
              <a:gd name="connsiteY273" fmla="*/ 369598 h 6853356"/>
              <a:gd name="connsiteX274" fmla="*/ 9719957 w 10428617"/>
              <a:gd name="connsiteY274" fmla="*/ 423924 h 6853356"/>
              <a:gd name="connsiteX275" fmla="*/ 9848110 w 10428617"/>
              <a:gd name="connsiteY275" fmla="*/ 408601 h 6853356"/>
              <a:gd name="connsiteX276" fmla="*/ 9901042 w 10428617"/>
              <a:gd name="connsiteY276" fmla="*/ 406744 h 6853356"/>
              <a:gd name="connsiteX277" fmla="*/ 10042195 w 10428617"/>
              <a:gd name="connsiteY277" fmla="*/ 436460 h 6853356"/>
              <a:gd name="connsiteX278" fmla="*/ 9994370 w 10428617"/>
              <a:gd name="connsiteY278" fmla="*/ 515395 h 6853356"/>
              <a:gd name="connsiteX279" fmla="*/ 10329609 w 10428617"/>
              <a:gd name="connsiteY279" fmla="*/ 515395 h 6853356"/>
              <a:gd name="connsiteX280" fmla="*/ 10280855 w 10428617"/>
              <a:gd name="connsiteY280" fmla="*/ 552076 h 6853356"/>
              <a:gd name="connsiteX281" fmla="*/ 10341217 w 10428617"/>
              <a:gd name="connsiteY281" fmla="*/ 626831 h 6853356"/>
              <a:gd name="connsiteX282" fmla="*/ 10188456 w 10428617"/>
              <a:gd name="connsiteY282" fmla="*/ 716445 h 6853356"/>
              <a:gd name="connsiteX283" fmla="*/ 10211207 w 10428617"/>
              <a:gd name="connsiteY283" fmla="*/ 743840 h 6853356"/>
              <a:gd name="connsiteX284" fmla="*/ 10241388 w 10428617"/>
              <a:gd name="connsiteY284" fmla="*/ 767520 h 6853356"/>
              <a:gd name="connsiteX285" fmla="*/ 10197278 w 10428617"/>
              <a:gd name="connsiteY285" fmla="*/ 788879 h 6853356"/>
              <a:gd name="connsiteX286" fmla="*/ 10132738 w 10428617"/>
              <a:gd name="connsiteY286" fmla="*/ 780521 h 6853356"/>
              <a:gd name="connsiteX287" fmla="*/ 10130880 w 10428617"/>
              <a:gd name="connsiteY287" fmla="*/ 797237 h 6853356"/>
              <a:gd name="connsiteX288" fmla="*/ 10201456 w 10428617"/>
              <a:gd name="connsiteY288" fmla="*/ 800487 h 6853356"/>
              <a:gd name="connsiteX289" fmla="*/ 10113700 w 10428617"/>
              <a:gd name="connsiteY289" fmla="*/ 900316 h 6853356"/>
              <a:gd name="connsiteX290" fmla="*/ 10015728 w 10428617"/>
              <a:gd name="connsiteY290" fmla="*/ 916103 h 6853356"/>
              <a:gd name="connsiteX291" fmla="*/ 10154096 w 10428617"/>
              <a:gd name="connsiteY291" fmla="*/ 933282 h 6853356"/>
              <a:gd name="connsiteX292" fmla="*/ 10159204 w 10428617"/>
              <a:gd name="connsiteY292" fmla="*/ 945819 h 6853356"/>
              <a:gd name="connsiteX293" fmla="*/ 10124843 w 10428617"/>
              <a:gd name="connsiteY293" fmla="*/ 969964 h 6853356"/>
              <a:gd name="connsiteX294" fmla="*/ 10147131 w 10428617"/>
              <a:gd name="connsiteY294" fmla="*/ 994573 h 6853356"/>
              <a:gd name="connsiteX295" fmla="*/ 10138773 w 10428617"/>
              <a:gd name="connsiteY295" fmla="*/ 1008038 h 6853356"/>
              <a:gd name="connsiteX296" fmla="*/ 10094663 w 10428617"/>
              <a:gd name="connsiteY296" fmla="*/ 988072 h 6853356"/>
              <a:gd name="connsiteX297" fmla="*/ 10018515 w 10428617"/>
              <a:gd name="connsiteY297" fmla="*/ 1017324 h 6853356"/>
              <a:gd name="connsiteX298" fmla="*/ 9999477 w 10428617"/>
              <a:gd name="connsiteY298" fmla="*/ 966249 h 6853356"/>
              <a:gd name="connsiteX299" fmla="*/ 9936330 w 10428617"/>
              <a:gd name="connsiteY299" fmla="*/ 995966 h 6853356"/>
              <a:gd name="connsiteX300" fmla="*/ 9978583 w 10428617"/>
              <a:gd name="connsiteY300" fmla="*/ 1044255 h 6853356"/>
              <a:gd name="connsiteX301" fmla="*/ 9953045 w 10428617"/>
              <a:gd name="connsiteY301" fmla="*/ 1086044 h 6853356"/>
              <a:gd name="connsiteX302" fmla="*/ 9995763 w 10428617"/>
              <a:gd name="connsiteY302" fmla="*/ 1092080 h 6853356"/>
              <a:gd name="connsiteX303" fmla="*/ 9870861 w 10428617"/>
              <a:gd name="connsiteY303" fmla="*/ 1193766 h 6853356"/>
              <a:gd name="connsiteX304" fmla="*/ 9933080 w 10428617"/>
              <a:gd name="connsiteY304" fmla="*/ 1214660 h 6853356"/>
              <a:gd name="connsiteX305" fmla="*/ 9866682 w 10428617"/>
              <a:gd name="connsiteY305" fmla="*/ 1238805 h 6853356"/>
              <a:gd name="connsiteX306" fmla="*/ 9894077 w 10428617"/>
              <a:gd name="connsiteY306" fmla="*/ 1288951 h 6853356"/>
              <a:gd name="connsiteX307" fmla="*/ 9824894 w 10428617"/>
              <a:gd name="connsiteY307" fmla="*/ 1295452 h 6853356"/>
              <a:gd name="connsiteX308" fmla="*/ 9962796 w 10428617"/>
              <a:gd name="connsiteY308" fmla="*/ 1445891 h 6853356"/>
              <a:gd name="connsiteX309" fmla="*/ 9873182 w 10428617"/>
              <a:gd name="connsiteY309" fmla="*/ 1509039 h 6853356"/>
              <a:gd name="connsiteX310" fmla="*/ 9911721 w 10428617"/>
              <a:gd name="connsiteY310" fmla="*/ 1560114 h 6853356"/>
              <a:gd name="connsiteX311" fmla="*/ 9946545 w 10428617"/>
              <a:gd name="connsiteY311" fmla="*/ 1540148 h 6853356"/>
              <a:gd name="connsiteX312" fmla="*/ 9992049 w 10428617"/>
              <a:gd name="connsiteY312" fmla="*/ 1616297 h 6853356"/>
              <a:gd name="connsiteX313" fmla="*/ 9992049 w 10428617"/>
              <a:gd name="connsiteY313" fmla="*/ 1633476 h 6853356"/>
              <a:gd name="connsiteX314" fmla="*/ 9787748 w 10428617"/>
              <a:gd name="connsiteY314" fmla="*/ 1690123 h 6853356"/>
              <a:gd name="connsiteX315" fmla="*/ 9792391 w 10428617"/>
              <a:gd name="connsiteY315" fmla="*/ 1713804 h 6853356"/>
              <a:gd name="connsiteX316" fmla="*/ 9733886 w 10428617"/>
              <a:gd name="connsiteY316" fmla="*/ 1734234 h 6853356"/>
              <a:gd name="connsiteX317" fmla="*/ 9735280 w 10428617"/>
              <a:gd name="connsiteY317" fmla="*/ 1740734 h 6853356"/>
              <a:gd name="connsiteX318" fmla="*/ 9870861 w 10428617"/>
              <a:gd name="connsiteY318" fmla="*/ 1740734 h 6853356"/>
              <a:gd name="connsiteX319" fmla="*/ 9932615 w 10428617"/>
              <a:gd name="connsiteY319" fmla="*/ 1787630 h 6853356"/>
              <a:gd name="connsiteX320" fmla="*/ 10017586 w 10428617"/>
              <a:gd name="connsiteY320" fmla="*/ 1813168 h 6853356"/>
              <a:gd name="connsiteX321" fmla="*/ 10065875 w 10428617"/>
              <a:gd name="connsiteY321" fmla="*/ 1802953 h 6853356"/>
              <a:gd name="connsiteX322" fmla="*/ 10077948 w 10428617"/>
              <a:gd name="connsiteY322" fmla="*/ 1872601 h 6853356"/>
              <a:gd name="connsiteX323" fmla="*/ 10020836 w 10428617"/>
              <a:gd name="connsiteY323" fmla="*/ 1842884 h 6853356"/>
              <a:gd name="connsiteX324" fmla="*/ 10013871 w 10428617"/>
              <a:gd name="connsiteY324" fmla="*/ 1850778 h 6853356"/>
              <a:gd name="connsiteX325" fmla="*/ 10022693 w 10428617"/>
              <a:gd name="connsiteY325" fmla="*/ 1878637 h 6853356"/>
              <a:gd name="connsiteX326" fmla="*/ 10067268 w 10428617"/>
              <a:gd name="connsiteY326" fmla="*/ 1899067 h 6853356"/>
              <a:gd name="connsiteX327" fmla="*/ 10021301 w 10428617"/>
              <a:gd name="connsiteY327" fmla="*/ 1952464 h 6853356"/>
              <a:gd name="connsiteX328" fmla="*/ 10006442 w 10428617"/>
              <a:gd name="connsiteY328" fmla="*/ 1971037 h 6853356"/>
              <a:gd name="connsiteX329" fmla="*/ 10049160 w 10428617"/>
              <a:gd name="connsiteY329" fmla="*/ 1965465 h 6853356"/>
              <a:gd name="connsiteX330" fmla="*/ 10054267 w 10428617"/>
              <a:gd name="connsiteY330" fmla="*/ 1973823 h 6853356"/>
              <a:gd name="connsiteX331" fmla="*/ 9987405 w 10428617"/>
              <a:gd name="connsiteY331" fmla="*/ 2018397 h 6853356"/>
              <a:gd name="connsiteX332" fmla="*/ 9882469 w 10428617"/>
              <a:gd name="connsiteY332" fmla="*/ 2108475 h 6853356"/>
              <a:gd name="connsiteX333" fmla="*/ 9955831 w 10428617"/>
              <a:gd name="connsiteY333" fmla="*/ 2186017 h 6853356"/>
              <a:gd name="connsiteX334" fmla="*/ 10054732 w 10428617"/>
              <a:gd name="connsiteY334" fmla="*/ 2175802 h 6853356"/>
              <a:gd name="connsiteX335" fmla="*/ 10066803 w 10428617"/>
              <a:gd name="connsiteY335" fmla="*/ 2162336 h 6853356"/>
              <a:gd name="connsiteX336" fmla="*/ 10094199 w 10428617"/>
              <a:gd name="connsiteY336" fmla="*/ 2244057 h 6853356"/>
              <a:gd name="connsiteX337" fmla="*/ 10080733 w 10428617"/>
              <a:gd name="connsiteY337" fmla="*/ 2296060 h 6853356"/>
              <a:gd name="connsiteX338" fmla="*/ 9992977 w 10428617"/>
              <a:gd name="connsiteY338" fmla="*/ 2286774 h 6853356"/>
              <a:gd name="connsiteX339" fmla="*/ 9985547 w 10428617"/>
              <a:gd name="connsiteY339" fmla="*/ 2226877 h 6853356"/>
              <a:gd name="connsiteX340" fmla="*/ 9850431 w 10428617"/>
              <a:gd name="connsiteY340" fmla="*/ 2249164 h 6853356"/>
              <a:gd name="connsiteX341" fmla="*/ 9782640 w 10428617"/>
              <a:gd name="connsiteY341" fmla="*/ 2253343 h 6853356"/>
              <a:gd name="connsiteX342" fmla="*/ 9930294 w 10428617"/>
              <a:gd name="connsiteY342" fmla="*/ 2292346 h 6853356"/>
              <a:gd name="connsiteX343" fmla="*/ 9947938 w 10428617"/>
              <a:gd name="connsiteY343" fmla="*/ 2373137 h 6853356"/>
              <a:gd name="connsiteX344" fmla="*/ 9831394 w 10428617"/>
              <a:gd name="connsiteY344" fmla="*/ 2339242 h 6853356"/>
              <a:gd name="connsiteX345" fmla="*/ 9825822 w 10428617"/>
              <a:gd name="connsiteY345" fmla="*/ 2359208 h 6853356"/>
              <a:gd name="connsiteX346" fmla="*/ 9902435 w 10428617"/>
              <a:gd name="connsiteY346" fmla="*/ 2388460 h 6853356"/>
              <a:gd name="connsiteX347" fmla="*/ 9945152 w 10428617"/>
              <a:gd name="connsiteY347" fmla="*/ 2412140 h 6853356"/>
              <a:gd name="connsiteX348" fmla="*/ 9911256 w 10428617"/>
              <a:gd name="connsiteY348" fmla="*/ 2445107 h 6853356"/>
              <a:gd name="connsiteX349" fmla="*/ 9894542 w 10428617"/>
              <a:gd name="connsiteY349" fmla="*/ 2473895 h 6853356"/>
              <a:gd name="connsiteX350" fmla="*/ 10044052 w 10428617"/>
              <a:gd name="connsiteY350" fmla="*/ 2517076 h 6853356"/>
              <a:gd name="connsiteX351" fmla="*/ 10138773 w 10428617"/>
              <a:gd name="connsiteY351" fmla="*/ 2418641 h 6853356"/>
              <a:gd name="connsiteX352" fmla="*/ 10172205 w 10428617"/>
              <a:gd name="connsiteY352" fmla="*/ 2429320 h 6853356"/>
              <a:gd name="connsiteX353" fmla="*/ 10171275 w 10428617"/>
              <a:gd name="connsiteY353" fmla="*/ 2583474 h 6853356"/>
              <a:gd name="connsiteX354" fmla="*/ 10140631 w 10428617"/>
              <a:gd name="connsiteY354" fmla="*/ 2617370 h 6853356"/>
              <a:gd name="connsiteX355" fmla="*/ 10153632 w 10428617"/>
              <a:gd name="connsiteY355" fmla="*/ 2632692 h 6853356"/>
              <a:gd name="connsiteX356" fmla="*/ 10212600 w 10428617"/>
              <a:gd name="connsiteY356" fmla="*/ 2580224 h 6853356"/>
              <a:gd name="connsiteX357" fmla="*/ 10227923 w 10428617"/>
              <a:gd name="connsiteY357" fmla="*/ 2588118 h 6853356"/>
              <a:gd name="connsiteX358" fmla="*/ 10196813 w 10428617"/>
              <a:gd name="connsiteY358" fmla="*/ 2651729 h 6853356"/>
              <a:gd name="connsiteX359" fmla="*/ 10331930 w 10428617"/>
              <a:gd name="connsiteY359" fmla="*/ 2723699 h 6853356"/>
              <a:gd name="connsiteX360" fmla="*/ 10250674 w 10428617"/>
              <a:gd name="connsiteY360" fmla="*/ 2742271 h 6853356"/>
              <a:gd name="connsiteX361" fmla="*/ 10289213 w 10428617"/>
              <a:gd name="connsiteY361" fmla="*/ 2764094 h 6853356"/>
              <a:gd name="connsiteX362" fmla="*/ 10183348 w 10428617"/>
              <a:gd name="connsiteY362" fmla="*/ 2850458 h 6853356"/>
              <a:gd name="connsiteX363" fmla="*/ 10156882 w 10428617"/>
              <a:gd name="connsiteY363" fmla="*/ 2941465 h 6853356"/>
              <a:gd name="connsiteX364" fmla="*/ 10152703 w 10428617"/>
              <a:gd name="connsiteY364" fmla="*/ 3001362 h 6853356"/>
              <a:gd name="connsiteX365" fmla="*/ 10264139 w 10428617"/>
              <a:gd name="connsiteY365" fmla="*/ 2991611 h 6853356"/>
              <a:gd name="connsiteX366" fmla="*/ 10255318 w 10428617"/>
              <a:gd name="connsiteY366" fmla="*/ 3040365 h 6853356"/>
              <a:gd name="connsiteX367" fmla="*/ 10349110 w 10428617"/>
              <a:gd name="connsiteY367" fmla="*/ 3084011 h 6853356"/>
              <a:gd name="connsiteX368" fmla="*/ 10271104 w 10428617"/>
              <a:gd name="connsiteY368" fmla="*/ 3101191 h 6853356"/>
              <a:gd name="connsiteX369" fmla="*/ 10322644 w 10428617"/>
              <a:gd name="connsiteY369" fmla="*/ 3166660 h 6853356"/>
              <a:gd name="connsiteX370" fmla="*/ 10315214 w 10428617"/>
              <a:gd name="connsiteY370" fmla="*/ 3243737 h 6853356"/>
              <a:gd name="connsiteX371" fmla="*/ 10362576 w 10428617"/>
              <a:gd name="connsiteY371" fmla="*/ 3267417 h 6853356"/>
              <a:gd name="connsiteX372" fmla="*/ 10317072 w 10428617"/>
              <a:gd name="connsiteY372" fmla="*/ 3334279 h 6853356"/>
              <a:gd name="connsiteX373" fmla="*/ 10324037 w 10428617"/>
              <a:gd name="connsiteY373" fmla="*/ 3348208 h 6853356"/>
              <a:gd name="connsiteX374" fmla="*/ 10422937 w 10428617"/>
              <a:gd name="connsiteY374" fmla="*/ 3315242 h 6853356"/>
              <a:gd name="connsiteX375" fmla="*/ 10394613 w 10428617"/>
              <a:gd name="connsiteY375" fmla="*/ 3389533 h 6853356"/>
              <a:gd name="connsiteX376" fmla="*/ 10339824 w 10428617"/>
              <a:gd name="connsiteY376" fmla="*/ 3452216 h 6853356"/>
              <a:gd name="connsiteX377" fmla="*/ 10308714 w 10428617"/>
              <a:gd name="connsiteY377" fmla="*/ 3490290 h 6853356"/>
              <a:gd name="connsiteX378" fmla="*/ 10189848 w 10428617"/>
              <a:gd name="connsiteY378" fmla="*/ 3522328 h 6853356"/>
              <a:gd name="connsiteX379" fmla="*/ 10140631 w 10428617"/>
              <a:gd name="connsiteY379" fmla="*/ 3576654 h 6853356"/>
              <a:gd name="connsiteX380" fmla="*/ 10014800 w 10428617"/>
              <a:gd name="connsiteY380" fmla="*/ 3763310 h 6853356"/>
              <a:gd name="connsiteX381" fmla="*/ 9960010 w 10428617"/>
              <a:gd name="connsiteY381" fmla="*/ 3804170 h 6853356"/>
              <a:gd name="connsiteX382" fmla="*/ 9962331 w 10428617"/>
              <a:gd name="connsiteY382" fmla="*/ 3822279 h 6853356"/>
              <a:gd name="connsiteX383" fmla="*/ 10136451 w 10428617"/>
              <a:gd name="connsiteY383" fmla="*/ 3822279 h 6853356"/>
              <a:gd name="connsiteX384" fmla="*/ 10160132 w 10428617"/>
              <a:gd name="connsiteY384" fmla="*/ 3773525 h 6853356"/>
              <a:gd name="connsiteX385" fmla="*/ 10187063 w 10428617"/>
              <a:gd name="connsiteY385" fmla="*/ 3767489 h 6853356"/>
              <a:gd name="connsiteX386" fmla="*/ 10189384 w 10428617"/>
              <a:gd name="connsiteY386" fmla="*/ 3794884 h 6853356"/>
              <a:gd name="connsiteX387" fmla="*/ 10094663 w 10428617"/>
              <a:gd name="connsiteY387" fmla="*/ 3862675 h 6853356"/>
              <a:gd name="connsiteX388" fmla="*/ 10016193 w 10428617"/>
              <a:gd name="connsiteY388" fmla="*/ 3896570 h 6853356"/>
              <a:gd name="connsiteX389" fmla="*/ 10127630 w 10428617"/>
              <a:gd name="connsiteY389" fmla="*/ 4071154 h 6853356"/>
              <a:gd name="connsiteX390" fmla="*/ 10101164 w 10428617"/>
              <a:gd name="connsiteY390" fmla="*/ 4160303 h 6853356"/>
              <a:gd name="connsiteX391" fmla="*/ 10109057 w 10428617"/>
              <a:gd name="connsiteY391" fmla="*/ 4265704 h 6853356"/>
              <a:gd name="connsiteX392" fmla="*/ 10161525 w 10428617"/>
              <a:gd name="connsiteY392" fmla="*/ 4330244 h 6853356"/>
              <a:gd name="connsiteX393" fmla="*/ 10106271 w 10428617"/>
              <a:gd name="connsiteY393" fmla="*/ 4395249 h 6853356"/>
              <a:gd name="connsiteX394" fmla="*/ 10085841 w 10428617"/>
              <a:gd name="connsiteY394" fmla="*/ 4365997 h 6853356"/>
              <a:gd name="connsiteX395" fmla="*/ 10014800 w 10428617"/>
              <a:gd name="connsiteY395" fmla="*/ 4384106 h 6853356"/>
              <a:gd name="connsiteX396" fmla="*/ 10020836 w 10428617"/>
              <a:gd name="connsiteY396" fmla="*/ 4409179 h 6853356"/>
              <a:gd name="connsiteX397" fmla="*/ 9949795 w 10428617"/>
              <a:gd name="connsiteY397" fmla="*/ 4409179 h 6853356"/>
              <a:gd name="connsiteX398" fmla="*/ 9981834 w 10428617"/>
              <a:gd name="connsiteY398" fmla="*/ 4517830 h 6853356"/>
              <a:gd name="connsiteX399" fmla="*/ 9905685 w 10428617"/>
              <a:gd name="connsiteY399" fmla="*/ 4535010 h 6853356"/>
              <a:gd name="connsiteX400" fmla="*/ 9899185 w 10428617"/>
              <a:gd name="connsiteY400" fmla="*/ 4547082 h 6853356"/>
              <a:gd name="connsiteX401" fmla="*/ 10023623 w 10428617"/>
              <a:gd name="connsiteY401" fmla="*/ 4574941 h 6853356"/>
              <a:gd name="connsiteX402" fmla="*/ 10023623 w 10428617"/>
              <a:gd name="connsiteY402" fmla="*/ 4600478 h 6853356"/>
              <a:gd name="connsiteX403" fmla="*/ 9876432 w 10428617"/>
              <a:gd name="connsiteY403" fmla="*/ 4633910 h 6853356"/>
              <a:gd name="connsiteX404" fmla="*/ 9877826 w 10428617"/>
              <a:gd name="connsiteY404" fmla="*/ 4652018 h 6853356"/>
              <a:gd name="connsiteX405" fmla="*/ 9912186 w 10428617"/>
              <a:gd name="connsiteY405" fmla="*/ 4669198 h 6853356"/>
              <a:gd name="connsiteX406" fmla="*/ 10024086 w 10428617"/>
              <a:gd name="connsiteY406" fmla="*/ 4706808 h 6853356"/>
              <a:gd name="connsiteX407" fmla="*/ 10041266 w 10428617"/>
              <a:gd name="connsiteY407" fmla="*/ 4784813 h 6853356"/>
              <a:gd name="connsiteX408" fmla="*/ 10203778 w 10428617"/>
              <a:gd name="connsiteY408" fmla="*/ 4795028 h 6853356"/>
              <a:gd name="connsiteX409" fmla="*/ 10206099 w 10428617"/>
              <a:gd name="connsiteY409" fmla="*/ 4810815 h 6853356"/>
              <a:gd name="connsiteX410" fmla="*/ 10141095 w 10428617"/>
              <a:gd name="connsiteY410" fmla="*/ 4834960 h 6853356"/>
              <a:gd name="connsiteX411" fmla="*/ 10234888 w 10428617"/>
              <a:gd name="connsiteY411" fmla="*/ 4865141 h 6853356"/>
              <a:gd name="connsiteX412" fmla="*/ 10220958 w 10428617"/>
              <a:gd name="connsiteY412" fmla="*/ 4833567 h 6853356"/>
              <a:gd name="connsiteX413" fmla="*/ 10270640 w 10428617"/>
              <a:gd name="connsiteY413" fmla="*/ 4852604 h 6853356"/>
              <a:gd name="connsiteX414" fmla="*/ 10279462 w 10428617"/>
              <a:gd name="connsiteY414" fmla="*/ 4842389 h 6853356"/>
              <a:gd name="connsiteX415" fmla="*/ 10255782 w 10428617"/>
              <a:gd name="connsiteY415" fmla="*/ 4824745 h 6853356"/>
              <a:gd name="connsiteX416" fmla="*/ 10220029 w 10428617"/>
              <a:gd name="connsiteY416" fmla="*/ 4807101 h 6853356"/>
              <a:gd name="connsiteX417" fmla="*/ 10242316 w 10428617"/>
              <a:gd name="connsiteY417" fmla="*/ 4769491 h 6853356"/>
              <a:gd name="connsiteX418" fmla="*/ 10260889 w 10428617"/>
              <a:gd name="connsiteY418" fmla="*/ 4751382 h 6853356"/>
              <a:gd name="connsiteX419" fmla="*/ 10290606 w 10428617"/>
              <a:gd name="connsiteY419" fmla="*/ 4716558 h 6853356"/>
              <a:gd name="connsiteX420" fmla="*/ 10306393 w 10428617"/>
              <a:gd name="connsiteY420" fmla="*/ 4765776 h 6853356"/>
              <a:gd name="connsiteX421" fmla="*/ 10318465 w 10428617"/>
              <a:gd name="connsiteY421" fmla="*/ 4878606 h 6853356"/>
              <a:gd name="connsiteX422" fmla="*/ 10273426 w 10428617"/>
              <a:gd name="connsiteY422" fmla="*/ 4924109 h 6853356"/>
              <a:gd name="connsiteX423" fmla="*/ 10031979 w 10428617"/>
              <a:gd name="connsiteY423" fmla="*/ 4924109 h 6853356"/>
              <a:gd name="connsiteX424" fmla="*/ 9966975 w 10428617"/>
              <a:gd name="connsiteY424" fmla="*/ 4937110 h 6853356"/>
              <a:gd name="connsiteX425" fmla="*/ 10171275 w 10428617"/>
              <a:gd name="connsiteY425" fmla="*/ 4972399 h 6853356"/>
              <a:gd name="connsiteX426" fmla="*/ 10081198 w 10428617"/>
              <a:gd name="connsiteY426" fmla="*/ 4989578 h 6853356"/>
              <a:gd name="connsiteX427" fmla="*/ 10018515 w 10428617"/>
              <a:gd name="connsiteY427" fmla="*/ 5042511 h 6853356"/>
              <a:gd name="connsiteX428" fmla="*/ 9986012 w 10428617"/>
              <a:gd name="connsiteY428" fmla="*/ 5064334 h 6853356"/>
              <a:gd name="connsiteX429" fmla="*/ 9934472 w 10428617"/>
              <a:gd name="connsiteY429" fmla="*/ 5101944 h 6853356"/>
              <a:gd name="connsiteX430" fmla="*/ 10017121 w 10428617"/>
              <a:gd name="connsiteY430" fmla="*/ 5199915 h 6853356"/>
              <a:gd name="connsiteX431" fmla="*/ 10073305 w 10428617"/>
              <a:gd name="connsiteY431" fmla="*/ 5280242 h 6853356"/>
              <a:gd name="connsiteX432" fmla="*/ 10053339 w 10428617"/>
              <a:gd name="connsiteY432" fmla="*/ 5341533 h 6853356"/>
              <a:gd name="connsiteX433" fmla="*/ 10208421 w 10428617"/>
              <a:gd name="connsiteY433" fmla="*/ 5640090 h 6853356"/>
              <a:gd name="connsiteX434" fmla="*/ 10164310 w 10428617"/>
              <a:gd name="connsiteY434" fmla="*/ 5680486 h 6853356"/>
              <a:gd name="connsiteX435" fmla="*/ 10134594 w 10428617"/>
              <a:gd name="connsiteY435" fmla="*/ 5724596 h 6853356"/>
              <a:gd name="connsiteX436" fmla="*/ 10186598 w 10428617"/>
              <a:gd name="connsiteY436" fmla="*/ 5777064 h 6853356"/>
              <a:gd name="connsiteX437" fmla="*/ 10256711 w 10428617"/>
              <a:gd name="connsiteY437" fmla="*/ 5941898 h 6853356"/>
              <a:gd name="connsiteX438" fmla="*/ 10246031 w 10428617"/>
              <a:gd name="connsiteY438" fmla="*/ 5941898 h 6853356"/>
              <a:gd name="connsiteX439" fmla="*/ 10149452 w 10428617"/>
              <a:gd name="connsiteY439" fmla="*/ 5987401 h 6853356"/>
              <a:gd name="connsiteX440" fmla="*/ 10187526 w 10428617"/>
              <a:gd name="connsiteY440" fmla="*/ 6104874 h 6853356"/>
              <a:gd name="connsiteX441" fmla="*/ 10207957 w 10428617"/>
              <a:gd name="connsiteY441" fmla="*/ 6187523 h 6853356"/>
              <a:gd name="connsiteX442" fmla="*/ 10205636 w 10428617"/>
              <a:gd name="connsiteY442" fmla="*/ 6237669 h 6853356"/>
              <a:gd name="connsiteX443" fmla="*/ 10111379 w 10428617"/>
              <a:gd name="connsiteY443" fmla="*/ 6406217 h 6853356"/>
              <a:gd name="connsiteX444" fmla="*/ 10084448 w 10428617"/>
              <a:gd name="connsiteY444" fmla="*/ 6435469 h 6853356"/>
              <a:gd name="connsiteX445" fmla="*/ 9973476 w 10428617"/>
              <a:gd name="connsiteY445" fmla="*/ 6489795 h 6853356"/>
              <a:gd name="connsiteX446" fmla="*/ 9963725 w 10428617"/>
              <a:gd name="connsiteY446" fmla="*/ 6485151 h 6853356"/>
              <a:gd name="connsiteX447" fmla="*/ 9871326 w 10428617"/>
              <a:gd name="connsiteY447" fmla="*/ 6510225 h 6853356"/>
              <a:gd name="connsiteX448" fmla="*/ 9772890 w 10428617"/>
              <a:gd name="connsiteY448" fmla="*/ 6495367 h 6853356"/>
              <a:gd name="connsiteX449" fmla="*/ 9640094 w 10428617"/>
              <a:gd name="connsiteY449" fmla="*/ 6451256 h 6853356"/>
              <a:gd name="connsiteX450" fmla="*/ 9531444 w 10428617"/>
              <a:gd name="connsiteY450" fmla="*/ 6544585 h 6853356"/>
              <a:gd name="connsiteX451" fmla="*/ 9553730 w 10428617"/>
              <a:gd name="connsiteY451" fmla="*/ 6546906 h 6853356"/>
              <a:gd name="connsiteX452" fmla="*/ 9582054 w 10428617"/>
              <a:gd name="connsiteY452" fmla="*/ 6565015 h 6853356"/>
              <a:gd name="connsiteX453" fmla="*/ 9552338 w 10428617"/>
              <a:gd name="connsiteY453" fmla="*/ 6589159 h 6853356"/>
              <a:gd name="connsiteX454" fmla="*/ 9394005 w 10428617"/>
              <a:gd name="connsiteY454" fmla="*/ 6601696 h 6853356"/>
              <a:gd name="connsiteX455" fmla="*/ 9146058 w 10428617"/>
              <a:gd name="connsiteY455" fmla="*/ 6640234 h 6853356"/>
              <a:gd name="connsiteX456" fmla="*/ 9036943 w 10428617"/>
              <a:gd name="connsiteY456" fmla="*/ 6646271 h 6853356"/>
              <a:gd name="connsiteX457" fmla="*/ 8889754 w 10428617"/>
              <a:gd name="connsiteY457" fmla="*/ 6723812 h 6853356"/>
              <a:gd name="connsiteX458" fmla="*/ 8602804 w 10428617"/>
              <a:gd name="connsiteY458" fmla="*/ 6756314 h 6853356"/>
              <a:gd name="connsiteX459" fmla="*/ 8405004 w 10428617"/>
              <a:gd name="connsiteY459" fmla="*/ 6766065 h 6853356"/>
              <a:gd name="connsiteX460" fmla="*/ 8383182 w 10428617"/>
              <a:gd name="connsiteY460" fmla="*/ 6766065 h 6853356"/>
              <a:gd name="connsiteX461" fmla="*/ 7798139 w 10428617"/>
              <a:gd name="connsiteY461" fmla="*/ 6817605 h 6853356"/>
              <a:gd name="connsiteX462" fmla="*/ 7694131 w 10428617"/>
              <a:gd name="connsiteY462" fmla="*/ 6820390 h 6853356"/>
              <a:gd name="connsiteX463" fmla="*/ 6816567 w 10428617"/>
              <a:gd name="connsiteY463" fmla="*/ 6820855 h 6853356"/>
              <a:gd name="connsiteX464" fmla="*/ 6582550 w 10428617"/>
              <a:gd name="connsiteY464" fmla="*/ 6831534 h 6853356"/>
              <a:gd name="connsiteX465" fmla="*/ 6282135 w 10428617"/>
              <a:gd name="connsiteY465" fmla="*/ 6838034 h 6853356"/>
              <a:gd name="connsiteX466" fmla="*/ 6242668 w 10428617"/>
              <a:gd name="connsiteY466" fmla="*/ 6821783 h 6853356"/>
              <a:gd name="connsiteX467" fmla="*/ 6212952 w 10428617"/>
              <a:gd name="connsiteY467" fmla="*/ 6812032 h 6853356"/>
              <a:gd name="connsiteX468" fmla="*/ 6080156 w 10428617"/>
              <a:gd name="connsiteY468" fmla="*/ 6845928 h 6853356"/>
              <a:gd name="connsiteX469" fmla="*/ 6043939 w 10428617"/>
              <a:gd name="connsiteY469" fmla="*/ 6851500 h 6853356"/>
              <a:gd name="connsiteX470" fmla="*/ 5791814 w 10428617"/>
              <a:gd name="connsiteY470" fmla="*/ 6852893 h 6853356"/>
              <a:gd name="connsiteX471" fmla="*/ 5775562 w 10428617"/>
              <a:gd name="connsiteY471" fmla="*/ 6852893 h 6853356"/>
              <a:gd name="connsiteX472" fmla="*/ 5492792 w 10428617"/>
              <a:gd name="connsiteY472" fmla="*/ 6845464 h 6853356"/>
              <a:gd name="connsiteX473" fmla="*/ 5202592 w 10428617"/>
              <a:gd name="connsiteY473" fmla="*/ 6841749 h 6853356"/>
              <a:gd name="connsiteX474" fmla="*/ 4796313 w 10428617"/>
              <a:gd name="connsiteY474" fmla="*/ 6830605 h 6853356"/>
              <a:gd name="connsiteX475" fmla="*/ 4501934 w 10428617"/>
              <a:gd name="connsiteY475" fmla="*/ 6809247 h 6853356"/>
              <a:gd name="connsiteX476" fmla="*/ 4469896 w 10428617"/>
              <a:gd name="connsiteY476" fmla="*/ 6794389 h 6853356"/>
              <a:gd name="connsiteX477" fmla="*/ 4475932 w 10428617"/>
              <a:gd name="connsiteY477" fmla="*/ 6785102 h 6853356"/>
              <a:gd name="connsiteX478" fmla="*/ 2909318 w 10428617"/>
              <a:gd name="connsiteY478" fmla="*/ 2135870 h 6853356"/>
              <a:gd name="connsiteX479" fmla="*/ 2912568 w 10428617"/>
              <a:gd name="connsiteY479" fmla="*/ 2146085 h 6853356"/>
              <a:gd name="connsiteX480" fmla="*/ 3071365 w 10428617"/>
              <a:gd name="connsiteY480" fmla="*/ 2181373 h 6853356"/>
              <a:gd name="connsiteX481" fmla="*/ 3161443 w 10428617"/>
              <a:gd name="connsiteY481" fmla="*/ 2189267 h 6853356"/>
              <a:gd name="connsiteX482" fmla="*/ 3235270 w 10428617"/>
              <a:gd name="connsiteY482" fmla="*/ 2186945 h 6853356"/>
              <a:gd name="connsiteX483" fmla="*/ 3348564 w 10428617"/>
              <a:gd name="connsiteY483" fmla="*/ 2220841 h 6853356"/>
              <a:gd name="connsiteX484" fmla="*/ 3380602 w 10428617"/>
              <a:gd name="connsiteY484" fmla="*/ 2208304 h 6853356"/>
              <a:gd name="connsiteX485" fmla="*/ 3481359 w 10428617"/>
              <a:gd name="connsiteY485" fmla="*/ 2217126 h 6853356"/>
              <a:gd name="connsiteX486" fmla="*/ 3485538 w 10428617"/>
              <a:gd name="connsiteY486" fmla="*/ 2194839 h 6853356"/>
              <a:gd name="connsiteX487" fmla="*/ 3381531 w 10428617"/>
              <a:gd name="connsiteY487" fmla="*/ 2173016 h 6853356"/>
              <a:gd name="connsiteX488" fmla="*/ 3278916 w 10428617"/>
              <a:gd name="connsiteY488" fmla="*/ 2167908 h 6853356"/>
              <a:gd name="connsiteX489" fmla="*/ 2967358 w 10428617"/>
              <a:gd name="connsiteY489" fmla="*/ 2119155 h 6853356"/>
              <a:gd name="connsiteX490" fmla="*/ 2909318 w 10428617"/>
              <a:gd name="connsiteY490" fmla="*/ 2135870 h 6853356"/>
              <a:gd name="connsiteX491" fmla="*/ 1148154 w 10428617"/>
              <a:gd name="connsiteY491" fmla="*/ 810238 h 6853356"/>
              <a:gd name="connsiteX492" fmla="*/ 1442532 w 10428617"/>
              <a:gd name="connsiteY492" fmla="*/ 795379 h 6853356"/>
              <a:gd name="connsiteX493" fmla="*/ 1148154 w 10428617"/>
              <a:gd name="connsiteY493" fmla="*/ 810238 h 6853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10428617" h="6853356">
                <a:moveTo>
                  <a:pt x="4475932" y="6785102"/>
                </a:moveTo>
                <a:cubicBezTo>
                  <a:pt x="4490790" y="6786031"/>
                  <a:pt x="4505184" y="6786495"/>
                  <a:pt x="4520507" y="6787424"/>
                </a:cubicBezTo>
                <a:cubicBezTo>
                  <a:pt x="4483361" y="6753528"/>
                  <a:pt x="4454109" y="6760029"/>
                  <a:pt x="4423000" y="6814354"/>
                </a:cubicBezTo>
                <a:cubicBezTo>
                  <a:pt x="4405355" y="6794853"/>
                  <a:pt x="4390033" y="6763279"/>
                  <a:pt x="4373782" y="6762815"/>
                </a:cubicBezTo>
                <a:cubicBezTo>
                  <a:pt x="4353352" y="6762351"/>
                  <a:pt x="4334315" y="6793924"/>
                  <a:pt x="4311563" y="6799960"/>
                </a:cubicBezTo>
                <a:cubicBezTo>
                  <a:pt x="4285561" y="6806925"/>
                  <a:pt x="4256309" y="6808318"/>
                  <a:pt x="4237272" y="6773030"/>
                </a:cubicBezTo>
                <a:cubicBezTo>
                  <a:pt x="4228914" y="6757707"/>
                  <a:pt x="4196412" y="6746564"/>
                  <a:pt x="4176446" y="6748885"/>
                </a:cubicBezTo>
                <a:cubicBezTo>
                  <a:pt x="4126764" y="6753993"/>
                  <a:pt x="4078010" y="6776280"/>
                  <a:pt x="4029721" y="6773959"/>
                </a:cubicBezTo>
                <a:cubicBezTo>
                  <a:pt x="4008827" y="6773030"/>
                  <a:pt x="3969359" y="6799496"/>
                  <a:pt x="3953572" y="6755386"/>
                </a:cubicBezTo>
                <a:cubicBezTo>
                  <a:pt x="3951715" y="6749814"/>
                  <a:pt x="3934535" y="6747957"/>
                  <a:pt x="3924320" y="6747492"/>
                </a:cubicBezTo>
                <a:cubicBezTo>
                  <a:pt x="3686124" y="6736349"/>
                  <a:pt x="3447929" y="6724741"/>
                  <a:pt x="3209268" y="6714990"/>
                </a:cubicBezTo>
                <a:cubicBezTo>
                  <a:pt x="3184195" y="6714061"/>
                  <a:pt x="3158657" y="6718240"/>
                  <a:pt x="3133584" y="6722419"/>
                </a:cubicBezTo>
                <a:cubicBezTo>
                  <a:pt x="3089009" y="6729384"/>
                  <a:pt x="3041184" y="6707561"/>
                  <a:pt x="3031898" y="6681559"/>
                </a:cubicBezTo>
                <a:cubicBezTo>
                  <a:pt x="2964108" y="6681559"/>
                  <a:pt x="2900031" y="6681559"/>
                  <a:pt x="2841063" y="6681559"/>
                </a:cubicBezTo>
                <a:cubicBezTo>
                  <a:pt x="2842456" y="6682487"/>
                  <a:pt x="2851742" y="6689452"/>
                  <a:pt x="2861493" y="6696882"/>
                </a:cubicBezTo>
                <a:cubicBezTo>
                  <a:pt x="2860564" y="6701525"/>
                  <a:pt x="2859636" y="6706632"/>
                  <a:pt x="2858707" y="6711275"/>
                </a:cubicBezTo>
                <a:cubicBezTo>
                  <a:pt x="2832705" y="6708954"/>
                  <a:pt x="2807168" y="6706632"/>
                  <a:pt x="2781165" y="6704311"/>
                </a:cubicBezTo>
                <a:cubicBezTo>
                  <a:pt x="2782094" y="6754922"/>
                  <a:pt x="2753771" y="6760029"/>
                  <a:pt x="2706874" y="6718240"/>
                </a:cubicBezTo>
                <a:cubicBezTo>
                  <a:pt x="2694802" y="6707561"/>
                  <a:pt x="2683194" y="6696417"/>
                  <a:pt x="2663693" y="6678773"/>
                </a:cubicBezTo>
                <a:cubicBezTo>
                  <a:pt x="2657657" y="6703846"/>
                  <a:pt x="2653478" y="6722883"/>
                  <a:pt x="2648834" y="6742849"/>
                </a:cubicBezTo>
                <a:cubicBezTo>
                  <a:pt x="2646513" y="6743778"/>
                  <a:pt x="2643263" y="6746564"/>
                  <a:pt x="2640013" y="6746564"/>
                </a:cubicBezTo>
                <a:cubicBezTo>
                  <a:pt x="2513253" y="6740063"/>
                  <a:pt x="2386030" y="6732170"/>
                  <a:pt x="2259270" y="6726598"/>
                </a:cubicBezTo>
                <a:cubicBezTo>
                  <a:pt x="2204016" y="6724276"/>
                  <a:pt x="2146905" y="6732170"/>
                  <a:pt x="2093044" y="6723812"/>
                </a:cubicBezTo>
                <a:cubicBezTo>
                  <a:pt x="2040576" y="6715454"/>
                  <a:pt x="1989501" y="6695488"/>
                  <a:pt x="1940747" y="6674130"/>
                </a:cubicBezTo>
                <a:cubicBezTo>
                  <a:pt x="1915209" y="6662986"/>
                  <a:pt x="1889672" y="6645342"/>
                  <a:pt x="1902209" y="6602160"/>
                </a:cubicBezTo>
                <a:cubicBezTo>
                  <a:pt x="1914281" y="6560372"/>
                  <a:pt x="1874349" y="6520904"/>
                  <a:pt x="1831168" y="6517190"/>
                </a:cubicBezTo>
                <a:cubicBezTo>
                  <a:pt x="1813523" y="6515797"/>
                  <a:pt x="1795879" y="6509296"/>
                  <a:pt x="1778235" y="6506975"/>
                </a:cubicBezTo>
                <a:cubicBezTo>
                  <a:pt x="1689086" y="6493974"/>
                  <a:pt x="1599008" y="6485616"/>
                  <a:pt x="1511251" y="6467508"/>
                </a:cubicBezTo>
                <a:cubicBezTo>
                  <a:pt x="1393779" y="6442898"/>
                  <a:pt x="1278627" y="6407146"/>
                  <a:pt x="1161154" y="6383001"/>
                </a:cubicBezTo>
                <a:cubicBezTo>
                  <a:pt x="1109615" y="6372322"/>
                  <a:pt x="1054825" y="6379287"/>
                  <a:pt x="1001893" y="6374644"/>
                </a:cubicBezTo>
                <a:cubicBezTo>
                  <a:pt x="942460" y="6369536"/>
                  <a:pt x="883491" y="6361178"/>
                  <a:pt x="824523" y="6350964"/>
                </a:cubicBezTo>
                <a:cubicBezTo>
                  <a:pt x="806879" y="6347713"/>
                  <a:pt x="790627" y="6334248"/>
                  <a:pt x="763233" y="6319854"/>
                </a:cubicBezTo>
                <a:cubicBezTo>
                  <a:pt x="799450" y="6301745"/>
                  <a:pt x="823594" y="6282708"/>
                  <a:pt x="850060" y="6277601"/>
                </a:cubicBezTo>
                <a:cubicBezTo>
                  <a:pt x="905779" y="6267386"/>
                  <a:pt x="946175" y="6239991"/>
                  <a:pt x="968462" y="6188916"/>
                </a:cubicBezTo>
                <a:cubicBezTo>
                  <a:pt x="978213" y="6166628"/>
                  <a:pt x="981927" y="6141555"/>
                  <a:pt x="988428" y="6117875"/>
                </a:cubicBezTo>
                <a:cubicBezTo>
                  <a:pt x="956854" y="6109517"/>
                  <a:pt x="919244" y="6086301"/>
                  <a:pt x="895099" y="6096052"/>
                </a:cubicBezTo>
                <a:cubicBezTo>
                  <a:pt x="863061" y="6109053"/>
                  <a:pt x="843096" y="6104409"/>
                  <a:pt x="816629" y="6090945"/>
                </a:cubicBezTo>
                <a:cubicBezTo>
                  <a:pt x="801771" y="6083515"/>
                  <a:pt x="782734" y="6083515"/>
                  <a:pt x="765554" y="6083515"/>
                </a:cubicBezTo>
                <a:cubicBezTo>
                  <a:pt x="742803" y="6083515"/>
                  <a:pt x="704728" y="6096052"/>
                  <a:pt x="700085" y="6087694"/>
                </a:cubicBezTo>
                <a:cubicBezTo>
                  <a:pt x="683370" y="6058442"/>
                  <a:pt x="678262" y="6023153"/>
                  <a:pt x="668976" y="5989723"/>
                </a:cubicBezTo>
                <a:cubicBezTo>
                  <a:pt x="675012" y="5987401"/>
                  <a:pt x="681048" y="5985544"/>
                  <a:pt x="687084" y="5983222"/>
                </a:cubicBezTo>
                <a:cubicBezTo>
                  <a:pt x="693585" y="5992973"/>
                  <a:pt x="700549" y="6002259"/>
                  <a:pt x="713086" y="6020368"/>
                </a:cubicBezTo>
                <a:cubicBezTo>
                  <a:pt x="751160" y="5988329"/>
                  <a:pt x="790627" y="5954899"/>
                  <a:pt x="830559" y="5921003"/>
                </a:cubicBezTo>
                <a:cubicBezTo>
                  <a:pt x="777162" y="5866214"/>
                  <a:pt x="797592" y="5760813"/>
                  <a:pt x="857489" y="5742240"/>
                </a:cubicBezTo>
                <a:cubicBezTo>
                  <a:pt x="848203" y="5720882"/>
                  <a:pt x="844024" y="5695344"/>
                  <a:pt x="829166" y="5680022"/>
                </a:cubicBezTo>
                <a:cubicBezTo>
                  <a:pt x="816629" y="5667021"/>
                  <a:pt x="792485" y="5662377"/>
                  <a:pt x="772519" y="5660056"/>
                </a:cubicBezTo>
                <a:cubicBezTo>
                  <a:pt x="745124" y="5656806"/>
                  <a:pt x="716801" y="5655877"/>
                  <a:pt x="689870" y="5660984"/>
                </a:cubicBezTo>
                <a:cubicBezTo>
                  <a:pt x="638795" y="5671200"/>
                  <a:pt x="630437" y="5634518"/>
                  <a:pt x="612793" y="5599230"/>
                </a:cubicBezTo>
                <a:cubicBezTo>
                  <a:pt x="636938" y="5596908"/>
                  <a:pt x="656903" y="5594587"/>
                  <a:pt x="682905" y="5591801"/>
                </a:cubicBezTo>
                <a:cubicBezTo>
                  <a:pt x="649010" y="5538404"/>
                  <a:pt x="596542" y="5543047"/>
                  <a:pt x="551503" y="5529582"/>
                </a:cubicBezTo>
                <a:cubicBezTo>
                  <a:pt x="452603" y="5500330"/>
                  <a:pt x="362060" y="5450184"/>
                  <a:pt x="307735" y="5362427"/>
                </a:cubicBezTo>
                <a:cubicBezTo>
                  <a:pt x="271982" y="5304851"/>
                  <a:pt x="260839" y="5231489"/>
                  <a:pt x="240873" y="5164627"/>
                </a:cubicBezTo>
                <a:cubicBezTo>
                  <a:pt x="232051" y="5135375"/>
                  <a:pt x="216728" y="5137232"/>
                  <a:pt x="189798" y="5134910"/>
                </a:cubicBezTo>
                <a:cubicBezTo>
                  <a:pt x="133151" y="5130267"/>
                  <a:pt x="73254" y="5119588"/>
                  <a:pt x="23107" y="5094514"/>
                </a:cubicBezTo>
                <a:cubicBezTo>
                  <a:pt x="3606" y="5084764"/>
                  <a:pt x="-1502" y="5029510"/>
                  <a:pt x="355" y="4995615"/>
                </a:cubicBezTo>
                <a:cubicBezTo>
                  <a:pt x="6856" y="4899036"/>
                  <a:pt x="19857" y="4802458"/>
                  <a:pt x="32858" y="4706343"/>
                </a:cubicBezTo>
                <a:cubicBezTo>
                  <a:pt x="34715" y="4694271"/>
                  <a:pt x="53752" y="4684985"/>
                  <a:pt x="75111" y="4664555"/>
                </a:cubicBezTo>
                <a:cubicBezTo>
                  <a:pt x="75111" y="4610694"/>
                  <a:pt x="74647" y="4540581"/>
                  <a:pt x="75575" y="4470469"/>
                </a:cubicBezTo>
                <a:cubicBezTo>
                  <a:pt x="75575" y="4458397"/>
                  <a:pt x="78361" y="4441681"/>
                  <a:pt x="86255" y="4435645"/>
                </a:cubicBezTo>
                <a:cubicBezTo>
                  <a:pt x="150795" y="4385963"/>
                  <a:pt x="143830" y="4311672"/>
                  <a:pt x="150795" y="4244345"/>
                </a:cubicBezTo>
                <a:cubicBezTo>
                  <a:pt x="155438" y="4201628"/>
                  <a:pt x="172618" y="4192806"/>
                  <a:pt x="206978" y="4208128"/>
                </a:cubicBezTo>
                <a:cubicBezTo>
                  <a:pt x="236694" y="4221594"/>
                  <a:pt x="264553" y="4238774"/>
                  <a:pt x="297520" y="4256418"/>
                </a:cubicBezTo>
                <a:cubicBezTo>
                  <a:pt x="326308" y="4231809"/>
                  <a:pt x="364382" y="4199307"/>
                  <a:pt x="402921" y="4166804"/>
                </a:cubicBezTo>
                <a:cubicBezTo>
                  <a:pt x="406635" y="4170054"/>
                  <a:pt x="410350" y="4172840"/>
                  <a:pt x="414064" y="4176090"/>
                </a:cubicBezTo>
                <a:cubicBezTo>
                  <a:pt x="415457" y="4160303"/>
                  <a:pt x="416386" y="4144981"/>
                  <a:pt x="417314" y="4135695"/>
                </a:cubicBezTo>
                <a:cubicBezTo>
                  <a:pt x="446102" y="4126408"/>
                  <a:pt x="468854" y="4118515"/>
                  <a:pt x="492070" y="4111086"/>
                </a:cubicBezTo>
                <a:cubicBezTo>
                  <a:pt x="470247" y="4099942"/>
                  <a:pt x="448424" y="4087405"/>
                  <a:pt x="425672" y="4078583"/>
                </a:cubicBezTo>
                <a:cubicBezTo>
                  <a:pt x="412671" y="4073476"/>
                  <a:pt x="397349" y="4070690"/>
                  <a:pt x="383419" y="4071619"/>
                </a:cubicBezTo>
                <a:cubicBezTo>
                  <a:pt x="348131" y="4073011"/>
                  <a:pt x="342095" y="4058153"/>
                  <a:pt x="357417" y="4024722"/>
                </a:cubicBezTo>
                <a:cubicBezTo>
                  <a:pt x="388527" y="4031223"/>
                  <a:pt x="420565" y="4036795"/>
                  <a:pt x="451674" y="4044224"/>
                </a:cubicBezTo>
                <a:cubicBezTo>
                  <a:pt x="478140" y="4050724"/>
                  <a:pt x="513893" y="4023329"/>
                  <a:pt x="513893" y="3993613"/>
                </a:cubicBezTo>
                <a:cubicBezTo>
                  <a:pt x="513893" y="3977826"/>
                  <a:pt x="508321" y="3962039"/>
                  <a:pt x="503214" y="3934180"/>
                </a:cubicBezTo>
                <a:cubicBezTo>
                  <a:pt x="553824" y="3934180"/>
                  <a:pt x="601649" y="3934180"/>
                  <a:pt x="652724" y="3934180"/>
                </a:cubicBezTo>
                <a:cubicBezTo>
                  <a:pt x="662475" y="3892391"/>
                  <a:pt x="657368" y="3889141"/>
                  <a:pt x="603507" y="3866389"/>
                </a:cubicBezTo>
                <a:cubicBezTo>
                  <a:pt x="581219" y="3857103"/>
                  <a:pt x="564504" y="3830637"/>
                  <a:pt x="550110" y="3808813"/>
                </a:cubicBezTo>
                <a:cubicBezTo>
                  <a:pt x="530608" y="3779097"/>
                  <a:pt x="516215" y="3746130"/>
                  <a:pt x="497177" y="3709913"/>
                </a:cubicBezTo>
                <a:cubicBezTo>
                  <a:pt x="491606" y="3713628"/>
                  <a:pt x="494856" y="3709449"/>
                  <a:pt x="498570" y="3708985"/>
                </a:cubicBezTo>
                <a:cubicBezTo>
                  <a:pt x="575183" y="3699698"/>
                  <a:pt x="605364" y="3650945"/>
                  <a:pt x="617436" y="3579440"/>
                </a:cubicBezTo>
                <a:cubicBezTo>
                  <a:pt x="627651" y="3517221"/>
                  <a:pt x="616972" y="3487040"/>
                  <a:pt x="557075" y="3466146"/>
                </a:cubicBezTo>
                <a:cubicBezTo>
                  <a:pt x="462353" y="3433179"/>
                  <a:pt x="367168" y="3402070"/>
                  <a:pt x="272447" y="3368639"/>
                </a:cubicBezTo>
                <a:cubicBezTo>
                  <a:pt x="243659" y="3358423"/>
                  <a:pt x="210692" y="3350066"/>
                  <a:pt x="189798" y="3330100"/>
                </a:cubicBezTo>
                <a:cubicBezTo>
                  <a:pt x="174011" y="3315242"/>
                  <a:pt x="174475" y="3283668"/>
                  <a:pt x="167975" y="3259523"/>
                </a:cubicBezTo>
                <a:cubicBezTo>
                  <a:pt x="187012" y="3260916"/>
                  <a:pt x="206049" y="3261845"/>
                  <a:pt x="225086" y="3263702"/>
                </a:cubicBezTo>
                <a:cubicBezTo>
                  <a:pt x="232051" y="3264167"/>
                  <a:pt x="238551" y="3267417"/>
                  <a:pt x="253874" y="3271596"/>
                </a:cubicBezTo>
                <a:cubicBezTo>
                  <a:pt x="236694" y="3204269"/>
                  <a:pt x="220907" y="3142515"/>
                  <a:pt x="205120" y="3080296"/>
                </a:cubicBezTo>
                <a:cubicBezTo>
                  <a:pt x="210692" y="3077975"/>
                  <a:pt x="216264" y="3076117"/>
                  <a:pt x="221836" y="3073796"/>
                </a:cubicBezTo>
                <a:cubicBezTo>
                  <a:pt x="232515" y="3082153"/>
                  <a:pt x="242730" y="3090511"/>
                  <a:pt x="257124" y="3101655"/>
                </a:cubicBezTo>
                <a:cubicBezTo>
                  <a:pt x="312843" y="3057544"/>
                  <a:pt x="266411" y="3011577"/>
                  <a:pt x="259446" y="2960966"/>
                </a:cubicBezTo>
                <a:cubicBezTo>
                  <a:pt x="161939" y="2990218"/>
                  <a:pt x="161010" y="2921963"/>
                  <a:pt x="164725" y="2853244"/>
                </a:cubicBezTo>
                <a:cubicBezTo>
                  <a:pt x="168904" y="2851851"/>
                  <a:pt x="181440" y="2844422"/>
                  <a:pt x="194905" y="2842565"/>
                </a:cubicBezTo>
                <a:cubicBezTo>
                  <a:pt x="232515" y="2836993"/>
                  <a:pt x="235301" y="2818884"/>
                  <a:pt x="219050" y="2789168"/>
                </a:cubicBezTo>
                <a:cubicBezTo>
                  <a:pt x="203263" y="2760844"/>
                  <a:pt x="200477" y="2742736"/>
                  <a:pt x="239016" y="2723234"/>
                </a:cubicBezTo>
                <a:cubicBezTo>
                  <a:pt x="257589" y="2713948"/>
                  <a:pt x="256660" y="2666587"/>
                  <a:pt x="267339" y="2625263"/>
                </a:cubicBezTo>
                <a:cubicBezTo>
                  <a:pt x="271518" y="2623870"/>
                  <a:pt x="290555" y="2615977"/>
                  <a:pt x="315164" y="2606690"/>
                </a:cubicBezTo>
                <a:cubicBezTo>
                  <a:pt x="290555" y="2601118"/>
                  <a:pt x="272447" y="2597404"/>
                  <a:pt x="258981" y="2594154"/>
                </a:cubicBezTo>
                <a:cubicBezTo>
                  <a:pt x="278947" y="2560258"/>
                  <a:pt x="296591" y="2530078"/>
                  <a:pt x="315629" y="2498504"/>
                </a:cubicBezTo>
                <a:cubicBezTo>
                  <a:pt x="291020" y="2474823"/>
                  <a:pt x="232980" y="2516612"/>
                  <a:pt x="227408" y="2457179"/>
                </a:cubicBezTo>
                <a:cubicBezTo>
                  <a:pt x="253410" y="2452536"/>
                  <a:pt x="280340" y="2453929"/>
                  <a:pt x="300306" y="2443250"/>
                </a:cubicBezTo>
                <a:cubicBezTo>
                  <a:pt x="318879" y="2433035"/>
                  <a:pt x="330951" y="2410283"/>
                  <a:pt x="346738" y="2392175"/>
                </a:cubicBezTo>
                <a:cubicBezTo>
                  <a:pt x="300306" y="2319276"/>
                  <a:pt x="323522" y="2264487"/>
                  <a:pt x="412671" y="2237556"/>
                </a:cubicBezTo>
                <a:cubicBezTo>
                  <a:pt x="423815" y="2234306"/>
                  <a:pt x="435887" y="2220841"/>
                  <a:pt x="440530" y="2209233"/>
                </a:cubicBezTo>
                <a:cubicBezTo>
                  <a:pt x="458175" y="2167908"/>
                  <a:pt x="470711" y="2124262"/>
                  <a:pt x="488820" y="2083402"/>
                </a:cubicBezTo>
                <a:cubicBezTo>
                  <a:pt x="507392" y="2040685"/>
                  <a:pt x="463746" y="1988217"/>
                  <a:pt x="403849" y="1983109"/>
                </a:cubicBezTo>
                <a:cubicBezTo>
                  <a:pt x="397813" y="1982645"/>
                  <a:pt x="391313" y="1983573"/>
                  <a:pt x="383883" y="1984038"/>
                </a:cubicBezTo>
                <a:cubicBezTo>
                  <a:pt x="394563" y="1950142"/>
                  <a:pt x="442388" y="1932034"/>
                  <a:pt x="472569" y="1938534"/>
                </a:cubicBezTo>
                <a:cubicBezTo>
                  <a:pt x="534323" y="1951071"/>
                  <a:pt x="591899" y="1988217"/>
                  <a:pt x="661082" y="1961286"/>
                </a:cubicBezTo>
                <a:cubicBezTo>
                  <a:pt x="686156" y="1951535"/>
                  <a:pt x="720051" y="1963143"/>
                  <a:pt x="764626" y="1966393"/>
                </a:cubicBezTo>
                <a:cubicBezTo>
                  <a:pt x="742338" y="1945499"/>
                  <a:pt x="730266" y="1933891"/>
                  <a:pt x="713086" y="1917640"/>
                </a:cubicBezTo>
                <a:cubicBezTo>
                  <a:pt x="732588" y="1913925"/>
                  <a:pt x="749767" y="1906032"/>
                  <a:pt x="765554" y="1907889"/>
                </a:cubicBezTo>
                <a:cubicBezTo>
                  <a:pt x="809665" y="1913461"/>
                  <a:pt x="844488" y="1952928"/>
                  <a:pt x="900671" y="1920890"/>
                </a:cubicBezTo>
                <a:cubicBezTo>
                  <a:pt x="938745" y="1899067"/>
                  <a:pt x="995857" y="1911604"/>
                  <a:pt x="1059933" y="1908353"/>
                </a:cubicBezTo>
                <a:cubicBezTo>
                  <a:pt x="957318" y="1815490"/>
                  <a:pt x="827773" y="1825240"/>
                  <a:pt x="722372" y="1771379"/>
                </a:cubicBezTo>
                <a:cubicBezTo>
                  <a:pt x="737231" y="1769058"/>
                  <a:pt x="752553" y="1766736"/>
                  <a:pt x="766483" y="1764879"/>
                </a:cubicBezTo>
                <a:cubicBezTo>
                  <a:pt x="753946" y="1722161"/>
                  <a:pt x="634616" y="1754664"/>
                  <a:pt x="699156" y="1657157"/>
                </a:cubicBezTo>
                <a:cubicBezTo>
                  <a:pt x="677333" y="1657157"/>
                  <a:pt x="660154" y="1657157"/>
                  <a:pt x="643438" y="1657157"/>
                </a:cubicBezTo>
                <a:cubicBezTo>
                  <a:pt x="635080" y="1630690"/>
                  <a:pt x="626723" y="1605153"/>
                  <a:pt x="616043" y="1572650"/>
                </a:cubicBezTo>
                <a:cubicBezTo>
                  <a:pt x="634616" y="1571722"/>
                  <a:pt x="655510" y="1573115"/>
                  <a:pt x="675476" y="1569400"/>
                </a:cubicBezTo>
                <a:cubicBezTo>
                  <a:pt x="697299" y="1565221"/>
                  <a:pt x="717265" y="1555006"/>
                  <a:pt x="738624" y="1548970"/>
                </a:cubicBezTo>
                <a:cubicBezTo>
                  <a:pt x="755339" y="1544327"/>
                  <a:pt x="772519" y="1542005"/>
                  <a:pt x="789699" y="1539684"/>
                </a:cubicBezTo>
                <a:cubicBezTo>
                  <a:pt x="803628" y="1537827"/>
                  <a:pt x="818022" y="1537362"/>
                  <a:pt x="833345" y="1523433"/>
                </a:cubicBezTo>
                <a:cubicBezTo>
                  <a:pt x="812450" y="1516468"/>
                  <a:pt x="791556" y="1509967"/>
                  <a:pt x="772983" y="1503467"/>
                </a:cubicBezTo>
                <a:cubicBezTo>
                  <a:pt x="783198" y="1466786"/>
                  <a:pt x="792949" y="1432426"/>
                  <a:pt x="802235" y="1399924"/>
                </a:cubicBezTo>
                <a:cubicBezTo>
                  <a:pt x="768340" y="1390173"/>
                  <a:pt x="733052" y="1380422"/>
                  <a:pt x="698228" y="1370207"/>
                </a:cubicBezTo>
                <a:cubicBezTo>
                  <a:pt x="700085" y="1363707"/>
                  <a:pt x="701478" y="1357206"/>
                  <a:pt x="703335" y="1350706"/>
                </a:cubicBezTo>
                <a:cubicBezTo>
                  <a:pt x="734909" y="1353492"/>
                  <a:pt x="766483" y="1356278"/>
                  <a:pt x="798057" y="1359063"/>
                </a:cubicBezTo>
                <a:cubicBezTo>
                  <a:pt x="798985" y="1355349"/>
                  <a:pt x="800378" y="1351634"/>
                  <a:pt x="801307" y="1347920"/>
                </a:cubicBezTo>
                <a:cubicBezTo>
                  <a:pt x="771590" y="1331669"/>
                  <a:pt x="741874" y="1314953"/>
                  <a:pt x="704728" y="1294523"/>
                </a:cubicBezTo>
                <a:cubicBezTo>
                  <a:pt x="751625" y="1273164"/>
                  <a:pt x="791556" y="1255056"/>
                  <a:pt x="831023" y="1237412"/>
                </a:cubicBezTo>
                <a:cubicBezTo>
                  <a:pt x="815701" y="1217446"/>
                  <a:pt x="803628" y="1197016"/>
                  <a:pt x="786449" y="1182158"/>
                </a:cubicBezTo>
                <a:cubicBezTo>
                  <a:pt x="777627" y="1174264"/>
                  <a:pt x="757196" y="1171014"/>
                  <a:pt x="746517" y="1175657"/>
                </a:cubicBezTo>
                <a:cubicBezTo>
                  <a:pt x="736302" y="1180300"/>
                  <a:pt x="727016" y="1197016"/>
                  <a:pt x="725158" y="1209553"/>
                </a:cubicBezTo>
                <a:cubicBezTo>
                  <a:pt x="722837" y="1224875"/>
                  <a:pt x="728873" y="1241126"/>
                  <a:pt x="731195" y="1257377"/>
                </a:cubicBezTo>
                <a:cubicBezTo>
                  <a:pt x="714015" y="1250413"/>
                  <a:pt x="696835" y="1243448"/>
                  <a:pt x="689870" y="1240662"/>
                </a:cubicBezTo>
                <a:cubicBezTo>
                  <a:pt x="683834" y="1197016"/>
                  <a:pt x="678726" y="1162192"/>
                  <a:pt x="673619" y="1125511"/>
                </a:cubicBezTo>
                <a:cubicBezTo>
                  <a:pt x="695442" y="1125511"/>
                  <a:pt x="721908" y="1125511"/>
                  <a:pt x="748839" y="1125511"/>
                </a:cubicBezTo>
                <a:cubicBezTo>
                  <a:pt x="752553" y="1119010"/>
                  <a:pt x="755803" y="1112974"/>
                  <a:pt x="759518" y="1106474"/>
                </a:cubicBezTo>
                <a:cubicBezTo>
                  <a:pt x="738624" y="1089294"/>
                  <a:pt x="717729" y="1072114"/>
                  <a:pt x="690799" y="1050291"/>
                </a:cubicBezTo>
                <a:cubicBezTo>
                  <a:pt x="698228" y="1038683"/>
                  <a:pt x="709372" y="1021503"/>
                  <a:pt x="726551" y="994573"/>
                </a:cubicBezTo>
                <a:cubicBezTo>
                  <a:pt x="702407" y="1003395"/>
                  <a:pt x="687084" y="1009431"/>
                  <a:pt x="668976" y="1015931"/>
                </a:cubicBezTo>
                <a:cubicBezTo>
                  <a:pt x="628580" y="978321"/>
                  <a:pt x="675012" y="944426"/>
                  <a:pt x="680119" y="908209"/>
                </a:cubicBezTo>
                <a:cubicBezTo>
                  <a:pt x="680584" y="905888"/>
                  <a:pt x="701478" y="906352"/>
                  <a:pt x="713086" y="905888"/>
                </a:cubicBezTo>
                <a:cubicBezTo>
                  <a:pt x="711693" y="922603"/>
                  <a:pt x="709836" y="939783"/>
                  <a:pt x="707514" y="966249"/>
                </a:cubicBezTo>
                <a:cubicBezTo>
                  <a:pt x="830095" y="972750"/>
                  <a:pt x="957318" y="979250"/>
                  <a:pt x="1089649" y="985750"/>
                </a:cubicBezTo>
                <a:cubicBezTo>
                  <a:pt x="1075720" y="996894"/>
                  <a:pt x="1064576" y="1005716"/>
                  <a:pt x="1047396" y="1019181"/>
                </a:cubicBezTo>
                <a:cubicBezTo>
                  <a:pt x="1085006" y="1024289"/>
                  <a:pt x="1111008" y="1031254"/>
                  <a:pt x="1124938" y="988536"/>
                </a:cubicBezTo>
                <a:cubicBezTo>
                  <a:pt x="1130974" y="969964"/>
                  <a:pt x="1162083" y="959749"/>
                  <a:pt x="1178334" y="948141"/>
                </a:cubicBezTo>
                <a:cubicBezTo>
                  <a:pt x="1156047" y="943033"/>
                  <a:pt x="1127259" y="936068"/>
                  <a:pt x="1098471" y="929568"/>
                </a:cubicBezTo>
                <a:cubicBezTo>
                  <a:pt x="1084542" y="926318"/>
                  <a:pt x="1061790" y="917960"/>
                  <a:pt x="1057611" y="923532"/>
                </a:cubicBezTo>
                <a:cubicBezTo>
                  <a:pt x="1017680" y="974607"/>
                  <a:pt x="965676" y="927246"/>
                  <a:pt x="921566" y="941176"/>
                </a:cubicBezTo>
                <a:cubicBezTo>
                  <a:pt x="915065" y="943033"/>
                  <a:pt x="892778" y="919353"/>
                  <a:pt x="891385" y="905888"/>
                </a:cubicBezTo>
                <a:cubicBezTo>
                  <a:pt x="889063" y="882207"/>
                  <a:pt x="896957" y="857598"/>
                  <a:pt x="901135" y="828346"/>
                </a:cubicBezTo>
                <a:cubicBezTo>
                  <a:pt x="929459" y="824167"/>
                  <a:pt x="959640" y="780521"/>
                  <a:pt x="1000964" y="820453"/>
                </a:cubicBezTo>
                <a:cubicBezTo>
                  <a:pt x="1003750" y="823239"/>
                  <a:pt x="1031609" y="799558"/>
                  <a:pt x="1047860" y="787950"/>
                </a:cubicBezTo>
                <a:cubicBezTo>
                  <a:pt x="1045075" y="782843"/>
                  <a:pt x="1042289" y="778200"/>
                  <a:pt x="1039503" y="773092"/>
                </a:cubicBezTo>
                <a:cubicBezTo>
                  <a:pt x="1006536" y="773092"/>
                  <a:pt x="973105" y="775878"/>
                  <a:pt x="940603" y="772163"/>
                </a:cubicBezTo>
                <a:cubicBezTo>
                  <a:pt x="902528" y="767985"/>
                  <a:pt x="862133" y="764734"/>
                  <a:pt x="827773" y="749876"/>
                </a:cubicBezTo>
                <a:cubicBezTo>
                  <a:pt x="764626" y="722946"/>
                  <a:pt x="704728" y="687657"/>
                  <a:pt x="640652" y="654226"/>
                </a:cubicBezTo>
                <a:cubicBezTo>
                  <a:pt x="654582" y="648654"/>
                  <a:pt x="670833" y="642618"/>
                  <a:pt x="688941" y="635189"/>
                </a:cubicBezTo>
                <a:cubicBezTo>
                  <a:pt x="683834" y="612438"/>
                  <a:pt x="678726" y="592007"/>
                  <a:pt x="676405" y="580864"/>
                </a:cubicBezTo>
                <a:cubicBezTo>
                  <a:pt x="615579" y="569256"/>
                  <a:pt x="560789" y="559041"/>
                  <a:pt x="503678" y="548361"/>
                </a:cubicBezTo>
                <a:cubicBezTo>
                  <a:pt x="518072" y="484750"/>
                  <a:pt x="565432" y="515395"/>
                  <a:pt x="607221" y="506573"/>
                </a:cubicBezTo>
                <a:cubicBezTo>
                  <a:pt x="578898" y="485678"/>
                  <a:pt x="556146" y="468034"/>
                  <a:pt x="532930" y="450854"/>
                </a:cubicBezTo>
                <a:cubicBezTo>
                  <a:pt x="616508" y="478249"/>
                  <a:pt x="692656" y="462927"/>
                  <a:pt x="762768" y="440639"/>
                </a:cubicBezTo>
                <a:cubicBezTo>
                  <a:pt x="660154" y="421138"/>
                  <a:pt x="555682" y="400708"/>
                  <a:pt x="451210" y="380742"/>
                </a:cubicBezTo>
                <a:cubicBezTo>
                  <a:pt x="451674" y="376563"/>
                  <a:pt x="451674" y="372384"/>
                  <a:pt x="452138" y="368205"/>
                </a:cubicBezTo>
                <a:cubicBezTo>
                  <a:pt x="506464" y="353347"/>
                  <a:pt x="560325" y="338953"/>
                  <a:pt x="631366" y="319452"/>
                </a:cubicBezTo>
                <a:cubicBezTo>
                  <a:pt x="581219" y="282306"/>
                  <a:pt x="525965" y="262805"/>
                  <a:pt x="570540" y="207551"/>
                </a:cubicBezTo>
                <a:cubicBezTo>
                  <a:pt x="590041" y="183406"/>
                  <a:pt x="672690" y="196872"/>
                  <a:pt x="713550" y="230303"/>
                </a:cubicBezTo>
                <a:cubicBezTo>
                  <a:pt x="703335" y="237732"/>
                  <a:pt x="694978" y="246554"/>
                  <a:pt x="684763" y="251197"/>
                </a:cubicBezTo>
                <a:cubicBezTo>
                  <a:pt x="674083" y="256304"/>
                  <a:pt x="661547" y="257697"/>
                  <a:pt x="650403" y="260483"/>
                </a:cubicBezTo>
                <a:cubicBezTo>
                  <a:pt x="650867" y="266055"/>
                  <a:pt x="651796" y="271627"/>
                  <a:pt x="652260" y="277199"/>
                </a:cubicBezTo>
                <a:cubicBezTo>
                  <a:pt x="679655" y="273484"/>
                  <a:pt x="707514" y="269770"/>
                  <a:pt x="742338" y="265126"/>
                </a:cubicBezTo>
                <a:cubicBezTo>
                  <a:pt x="709372" y="207551"/>
                  <a:pt x="722372" y="173656"/>
                  <a:pt x="790627" y="165298"/>
                </a:cubicBezTo>
                <a:cubicBezTo>
                  <a:pt x="774376" y="151368"/>
                  <a:pt x="764626" y="143010"/>
                  <a:pt x="745124" y="126295"/>
                </a:cubicBezTo>
                <a:cubicBezTo>
                  <a:pt x="768804" y="129081"/>
                  <a:pt x="780877" y="130938"/>
                  <a:pt x="800378" y="133260"/>
                </a:cubicBezTo>
                <a:cubicBezTo>
                  <a:pt x="783663" y="108186"/>
                  <a:pt x="769269" y="86828"/>
                  <a:pt x="753946" y="63612"/>
                </a:cubicBezTo>
                <a:cubicBezTo>
                  <a:pt x="782734" y="37146"/>
                  <a:pt x="872812" y="90078"/>
                  <a:pt x="847274" y="0"/>
                </a:cubicBezTo>
                <a:cubicBezTo>
                  <a:pt x="929923" y="0"/>
                  <a:pt x="1011644" y="0"/>
                  <a:pt x="1093364" y="0"/>
                </a:cubicBezTo>
                <a:cubicBezTo>
                  <a:pt x="1093828" y="2786"/>
                  <a:pt x="1093828" y="6036"/>
                  <a:pt x="1094292" y="8822"/>
                </a:cubicBezTo>
                <a:cubicBezTo>
                  <a:pt x="1059933" y="17644"/>
                  <a:pt x="1000036" y="20894"/>
                  <a:pt x="996321" y="36681"/>
                </a:cubicBezTo>
                <a:cubicBezTo>
                  <a:pt x="981927" y="100293"/>
                  <a:pt x="912279" y="81720"/>
                  <a:pt x="885813" y="115151"/>
                </a:cubicBezTo>
                <a:cubicBezTo>
                  <a:pt x="964747" y="109579"/>
                  <a:pt x="1046003" y="117009"/>
                  <a:pt x="1117508" y="94257"/>
                </a:cubicBezTo>
                <a:cubicBezTo>
                  <a:pt x="1174155" y="76148"/>
                  <a:pt x="1230338" y="107258"/>
                  <a:pt x="1280949" y="76613"/>
                </a:cubicBezTo>
                <a:cubicBezTo>
                  <a:pt x="1282342" y="75684"/>
                  <a:pt x="1284663" y="76148"/>
                  <a:pt x="1286521" y="76613"/>
                </a:cubicBezTo>
                <a:cubicBezTo>
                  <a:pt x="1423959" y="130009"/>
                  <a:pt x="1560934" y="50611"/>
                  <a:pt x="1698837" y="75684"/>
                </a:cubicBezTo>
                <a:cubicBezTo>
                  <a:pt x="1747590" y="84506"/>
                  <a:pt x="1799130" y="77077"/>
                  <a:pt x="1849740" y="84506"/>
                </a:cubicBezTo>
                <a:cubicBezTo>
                  <a:pt x="1509394" y="123973"/>
                  <a:pt x="1167191" y="144403"/>
                  <a:pt x="831488" y="214051"/>
                </a:cubicBezTo>
                <a:cubicBezTo>
                  <a:pt x="902528" y="210337"/>
                  <a:pt x="974034" y="236339"/>
                  <a:pt x="1044146" y="191764"/>
                </a:cubicBezTo>
                <a:cubicBezTo>
                  <a:pt x="1072005" y="174120"/>
                  <a:pt x="1122152" y="177370"/>
                  <a:pt x="1156976" y="188514"/>
                </a:cubicBezTo>
                <a:cubicBezTo>
                  <a:pt x="1304165" y="236339"/>
                  <a:pt x="1449033" y="165762"/>
                  <a:pt x="1594365" y="186192"/>
                </a:cubicBezTo>
                <a:cubicBezTo>
                  <a:pt x="1616652" y="189442"/>
                  <a:pt x="1638475" y="196872"/>
                  <a:pt x="1659834" y="212658"/>
                </a:cubicBezTo>
                <a:cubicBezTo>
                  <a:pt x="1670513" y="210801"/>
                  <a:pt x="1681192" y="206622"/>
                  <a:pt x="1691872" y="207087"/>
                </a:cubicBezTo>
                <a:cubicBezTo>
                  <a:pt x="1821881" y="214051"/>
                  <a:pt x="1950033" y="195014"/>
                  <a:pt x="2078186" y="175977"/>
                </a:cubicBezTo>
                <a:cubicBezTo>
                  <a:pt x="2112545" y="170870"/>
                  <a:pt x="2129725" y="161583"/>
                  <a:pt x="2119510" y="120259"/>
                </a:cubicBezTo>
                <a:cubicBezTo>
                  <a:pt x="2113474" y="95186"/>
                  <a:pt x="2124618" y="65933"/>
                  <a:pt x="2128332" y="39467"/>
                </a:cubicBezTo>
                <a:cubicBezTo>
                  <a:pt x="2158049" y="45968"/>
                  <a:pt x="2181265" y="47825"/>
                  <a:pt x="2201695" y="56647"/>
                </a:cubicBezTo>
                <a:cubicBezTo>
                  <a:pt x="2215160" y="62683"/>
                  <a:pt x="2230947" y="76613"/>
                  <a:pt x="2234661" y="90078"/>
                </a:cubicBezTo>
                <a:cubicBezTo>
                  <a:pt x="2246734" y="135581"/>
                  <a:pt x="2282951" y="164369"/>
                  <a:pt x="2331704" y="159726"/>
                </a:cubicBezTo>
                <a:cubicBezTo>
                  <a:pt x="2353527" y="157869"/>
                  <a:pt x="2374886" y="155547"/>
                  <a:pt x="2396709" y="153690"/>
                </a:cubicBezTo>
                <a:cubicBezTo>
                  <a:pt x="2497931" y="145796"/>
                  <a:pt x="2599152" y="136046"/>
                  <a:pt x="2700374" y="130938"/>
                </a:cubicBezTo>
                <a:cubicBezTo>
                  <a:pt x="2744949" y="128617"/>
                  <a:pt x="2789988" y="136974"/>
                  <a:pt x="2835027" y="138832"/>
                </a:cubicBezTo>
                <a:cubicBezTo>
                  <a:pt x="2867065" y="140225"/>
                  <a:pt x="2898638" y="139296"/>
                  <a:pt x="2931141" y="139296"/>
                </a:cubicBezTo>
                <a:cubicBezTo>
                  <a:pt x="2919068" y="106329"/>
                  <a:pt x="2916747" y="68719"/>
                  <a:pt x="2899103" y="58969"/>
                </a:cubicBezTo>
                <a:cubicBezTo>
                  <a:pt x="2878208" y="47825"/>
                  <a:pt x="2843849" y="60826"/>
                  <a:pt x="2811811" y="63612"/>
                </a:cubicBezTo>
                <a:cubicBezTo>
                  <a:pt x="2862886" y="14858"/>
                  <a:pt x="2877280" y="12537"/>
                  <a:pt x="2928819" y="41789"/>
                </a:cubicBezTo>
                <a:cubicBezTo>
                  <a:pt x="2940892" y="32038"/>
                  <a:pt x="2953892" y="21823"/>
                  <a:pt x="2968286" y="10215"/>
                </a:cubicBezTo>
                <a:cubicBezTo>
                  <a:pt x="2978037" y="15787"/>
                  <a:pt x="2989181" y="21823"/>
                  <a:pt x="2999860" y="27859"/>
                </a:cubicBezTo>
                <a:cubicBezTo>
                  <a:pt x="3010539" y="34360"/>
                  <a:pt x="3021683" y="40860"/>
                  <a:pt x="3032827" y="60826"/>
                </a:cubicBezTo>
                <a:cubicBezTo>
                  <a:pt x="3006360" y="63147"/>
                  <a:pt x="2979894" y="65005"/>
                  <a:pt x="2952035" y="67326"/>
                </a:cubicBezTo>
                <a:cubicBezTo>
                  <a:pt x="2954821" y="83113"/>
                  <a:pt x="2956678" y="105865"/>
                  <a:pt x="2963643" y="127224"/>
                </a:cubicBezTo>
                <a:cubicBezTo>
                  <a:pt x="2965500" y="132795"/>
                  <a:pt x="2986859" y="138367"/>
                  <a:pt x="2993360" y="134653"/>
                </a:cubicBezTo>
                <a:cubicBezTo>
                  <a:pt x="3022147" y="117473"/>
                  <a:pt x="3047221" y="117937"/>
                  <a:pt x="3073223" y="138832"/>
                </a:cubicBezTo>
                <a:cubicBezTo>
                  <a:pt x="3076937" y="141617"/>
                  <a:pt x="3083438" y="142082"/>
                  <a:pt x="3089009" y="142546"/>
                </a:cubicBezTo>
                <a:cubicBezTo>
                  <a:pt x="3144263" y="143010"/>
                  <a:pt x="3199982" y="142082"/>
                  <a:pt x="3255236" y="143475"/>
                </a:cubicBezTo>
                <a:cubicBezTo>
                  <a:pt x="3321169" y="145332"/>
                  <a:pt x="3386638" y="149975"/>
                  <a:pt x="3452572" y="151368"/>
                </a:cubicBezTo>
                <a:cubicBezTo>
                  <a:pt x="3477181" y="151833"/>
                  <a:pt x="3502254" y="142546"/>
                  <a:pt x="3527327" y="143939"/>
                </a:cubicBezTo>
                <a:cubicBezTo>
                  <a:pt x="3583510" y="146725"/>
                  <a:pt x="3639692" y="152761"/>
                  <a:pt x="3695411" y="157869"/>
                </a:cubicBezTo>
                <a:cubicBezTo>
                  <a:pt x="3700518" y="158333"/>
                  <a:pt x="3705626" y="162512"/>
                  <a:pt x="3711198" y="162976"/>
                </a:cubicBezTo>
                <a:cubicBezTo>
                  <a:pt x="3802204" y="171334"/>
                  <a:pt x="3893675" y="180620"/>
                  <a:pt x="3985146" y="187121"/>
                </a:cubicBezTo>
                <a:cubicBezTo>
                  <a:pt x="4115620" y="195943"/>
                  <a:pt x="4246558" y="206622"/>
                  <a:pt x="4377496" y="207551"/>
                </a:cubicBezTo>
                <a:cubicBezTo>
                  <a:pt x="4447144" y="208015"/>
                  <a:pt x="4513078" y="219623"/>
                  <a:pt x="4580404" y="231231"/>
                </a:cubicBezTo>
                <a:cubicBezTo>
                  <a:pt x="4627300" y="239589"/>
                  <a:pt x="4676518" y="232624"/>
                  <a:pt x="4724808" y="234946"/>
                </a:cubicBezTo>
                <a:cubicBezTo>
                  <a:pt x="4744309" y="235874"/>
                  <a:pt x="4763346" y="243303"/>
                  <a:pt x="4782847" y="247482"/>
                </a:cubicBezTo>
                <a:cubicBezTo>
                  <a:pt x="4791670" y="249340"/>
                  <a:pt x="4800491" y="252126"/>
                  <a:pt x="4808849" y="251661"/>
                </a:cubicBezTo>
                <a:cubicBezTo>
                  <a:pt x="4865496" y="249340"/>
                  <a:pt x="4929108" y="229374"/>
                  <a:pt x="4976933" y="247947"/>
                </a:cubicBezTo>
                <a:cubicBezTo>
                  <a:pt x="5046116" y="275342"/>
                  <a:pt x="5107407" y="237732"/>
                  <a:pt x="5172412" y="249804"/>
                </a:cubicBezTo>
                <a:cubicBezTo>
                  <a:pt x="5192841" y="253518"/>
                  <a:pt x="5218844" y="228445"/>
                  <a:pt x="5230452" y="222873"/>
                </a:cubicBezTo>
                <a:cubicBezTo>
                  <a:pt x="5250881" y="238660"/>
                  <a:pt x="5266668" y="252126"/>
                  <a:pt x="5283848" y="263269"/>
                </a:cubicBezTo>
                <a:cubicBezTo>
                  <a:pt x="5286170" y="264662"/>
                  <a:pt x="5294992" y="257233"/>
                  <a:pt x="5300100" y="252590"/>
                </a:cubicBezTo>
                <a:cubicBezTo>
                  <a:pt x="5306600" y="246089"/>
                  <a:pt x="5312636" y="239125"/>
                  <a:pt x="5318672" y="232160"/>
                </a:cubicBezTo>
                <a:cubicBezTo>
                  <a:pt x="5321922" y="241910"/>
                  <a:pt x="5324708" y="251661"/>
                  <a:pt x="5330280" y="268377"/>
                </a:cubicBezTo>
                <a:cubicBezTo>
                  <a:pt x="5435681" y="264198"/>
                  <a:pt x="5543867" y="258626"/>
                  <a:pt x="5652053" y="255376"/>
                </a:cubicBezTo>
                <a:cubicBezTo>
                  <a:pt x="5817816" y="250268"/>
                  <a:pt x="5983578" y="246089"/>
                  <a:pt x="6148875" y="242839"/>
                </a:cubicBezTo>
                <a:cubicBezTo>
                  <a:pt x="6207844" y="241446"/>
                  <a:pt x="6266813" y="242839"/>
                  <a:pt x="6325781" y="245625"/>
                </a:cubicBezTo>
                <a:cubicBezTo>
                  <a:pt x="6339246" y="246089"/>
                  <a:pt x="6352248" y="258162"/>
                  <a:pt x="6362462" y="272091"/>
                </a:cubicBezTo>
                <a:cubicBezTo>
                  <a:pt x="6332746" y="279985"/>
                  <a:pt x="6294208" y="259555"/>
                  <a:pt x="6296065" y="317130"/>
                </a:cubicBezTo>
                <a:cubicBezTo>
                  <a:pt x="6334603" y="311558"/>
                  <a:pt x="6371285" y="306451"/>
                  <a:pt x="6416323" y="299950"/>
                </a:cubicBezTo>
                <a:cubicBezTo>
                  <a:pt x="6414467" y="305058"/>
                  <a:pt x="6417717" y="295772"/>
                  <a:pt x="6417717" y="295772"/>
                </a:cubicBezTo>
                <a:cubicBezTo>
                  <a:pt x="6602516" y="310166"/>
                  <a:pt x="6780350" y="305058"/>
                  <a:pt x="6968399" y="287414"/>
                </a:cubicBezTo>
                <a:cubicBezTo>
                  <a:pt x="6980007" y="265591"/>
                  <a:pt x="6999509" y="254447"/>
                  <a:pt x="7037119" y="280913"/>
                </a:cubicBezTo>
                <a:cubicBezTo>
                  <a:pt x="7057084" y="294843"/>
                  <a:pt x="7094695" y="281378"/>
                  <a:pt x="7123482" y="285557"/>
                </a:cubicBezTo>
                <a:cubicBezTo>
                  <a:pt x="7171772" y="292521"/>
                  <a:pt x="7220061" y="309701"/>
                  <a:pt x="7267886" y="309237"/>
                </a:cubicBezTo>
                <a:cubicBezTo>
                  <a:pt x="7281815" y="309237"/>
                  <a:pt x="7317103" y="325952"/>
                  <a:pt x="7328247" y="291593"/>
                </a:cubicBezTo>
                <a:cubicBezTo>
                  <a:pt x="7329640" y="287878"/>
                  <a:pt x="7341248" y="285092"/>
                  <a:pt x="7347284" y="286485"/>
                </a:cubicBezTo>
                <a:cubicBezTo>
                  <a:pt x="7366322" y="290664"/>
                  <a:pt x="7383965" y="299022"/>
                  <a:pt x="7403002" y="302736"/>
                </a:cubicBezTo>
                <a:cubicBezTo>
                  <a:pt x="7422504" y="306451"/>
                  <a:pt x="7442934" y="306915"/>
                  <a:pt x="7469865" y="309237"/>
                </a:cubicBezTo>
                <a:cubicBezTo>
                  <a:pt x="7481937" y="269770"/>
                  <a:pt x="7507939" y="282306"/>
                  <a:pt x="7536263" y="316202"/>
                </a:cubicBezTo>
                <a:cubicBezTo>
                  <a:pt x="7553442" y="305522"/>
                  <a:pt x="7569693" y="295307"/>
                  <a:pt x="7589659" y="283235"/>
                </a:cubicBezTo>
                <a:cubicBezTo>
                  <a:pt x="7637949" y="355204"/>
                  <a:pt x="7691345" y="306451"/>
                  <a:pt x="7744742" y="293914"/>
                </a:cubicBezTo>
                <a:cubicBezTo>
                  <a:pt x="7757279" y="342668"/>
                  <a:pt x="7890538" y="325488"/>
                  <a:pt x="7933256" y="296236"/>
                </a:cubicBezTo>
                <a:cubicBezTo>
                  <a:pt x="7975509" y="307844"/>
                  <a:pt x="8007083" y="316202"/>
                  <a:pt x="8038192" y="324559"/>
                </a:cubicBezTo>
                <a:cubicBezTo>
                  <a:pt x="8039120" y="318523"/>
                  <a:pt x="8040513" y="312487"/>
                  <a:pt x="8041442" y="305987"/>
                </a:cubicBezTo>
                <a:cubicBezTo>
                  <a:pt x="8022869" y="305987"/>
                  <a:pt x="8004296" y="305987"/>
                  <a:pt x="7980616" y="305987"/>
                </a:cubicBezTo>
                <a:cubicBezTo>
                  <a:pt x="8033549" y="244232"/>
                  <a:pt x="8212312" y="231231"/>
                  <a:pt x="8242492" y="269305"/>
                </a:cubicBezTo>
                <a:cubicBezTo>
                  <a:pt x="8343714" y="279056"/>
                  <a:pt x="8434256" y="287878"/>
                  <a:pt x="8524334" y="296700"/>
                </a:cubicBezTo>
                <a:cubicBezTo>
                  <a:pt x="8524334" y="293914"/>
                  <a:pt x="8524334" y="291128"/>
                  <a:pt x="8524334" y="288807"/>
                </a:cubicBezTo>
                <a:cubicBezTo>
                  <a:pt x="8540121" y="288807"/>
                  <a:pt x="8556836" y="285092"/>
                  <a:pt x="8570766" y="289735"/>
                </a:cubicBezTo>
                <a:cubicBezTo>
                  <a:pt x="8585625" y="294843"/>
                  <a:pt x="8599554" y="306915"/>
                  <a:pt x="8611162" y="318059"/>
                </a:cubicBezTo>
                <a:cubicBezTo>
                  <a:pt x="8617663" y="324559"/>
                  <a:pt x="8619984" y="335703"/>
                  <a:pt x="8626949" y="351026"/>
                </a:cubicBezTo>
                <a:cubicBezTo>
                  <a:pt x="8635771" y="349633"/>
                  <a:pt x="8654808" y="347311"/>
                  <a:pt x="8678488" y="344061"/>
                </a:cubicBezTo>
                <a:cubicBezTo>
                  <a:pt x="8682203" y="352419"/>
                  <a:pt x="8686846" y="364491"/>
                  <a:pt x="8687775" y="367277"/>
                </a:cubicBezTo>
                <a:cubicBezTo>
                  <a:pt x="8743029" y="367277"/>
                  <a:pt x="8792247" y="367277"/>
                  <a:pt x="8843322" y="367277"/>
                </a:cubicBezTo>
                <a:cubicBezTo>
                  <a:pt x="8846572" y="340811"/>
                  <a:pt x="8849358" y="321309"/>
                  <a:pt x="8853072" y="291128"/>
                </a:cubicBezTo>
                <a:cubicBezTo>
                  <a:pt x="8896719" y="293450"/>
                  <a:pt x="8940365" y="295307"/>
                  <a:pt x="8984010" y="297165"/>
                </a:cubicBezTo>
                <a:cubicBezTo>
                  <a:pt x="8991904" y="297629"/>
                  <a:pt x="9003048" y="299486"/>
                  <a:pt x="9007691" y="295307"/>
                </a:cubicBezTo>
                <a:cubicBezTo>
                  <a:pt x="9029514" y="273949"/>
                  <a:pt x="9046229" y="260483"/>
                  <a:pt x="9081517" y="279056"/>
                </a:cubicBezTo>
                <a:cubicBezTo>
                  <a:pt x="9098698" y="288342"/>
                  <a:pt x="9133057" y="266519"/>
                  <a:pt x="9153952" y="260483"/>
                </a:cubicBezTo>
                <a:cubicBezTo>
                  <a:pt x="9161845" y="285092"/>
                  <a:pt x="9167417" y="301343"/>
                  <a:pt x="9172525" y="317595"/>
                </a:cubicBezTo>
                <a:cubicBezTo>
                  <a:pt x="9179489" y="306915"/>
                  <a:pt x="9185989" y="295772"/>
                  <a:pt x="9192026" y="286485"/>
                </a:cubicBezTo>
                <a:cubicBezTo>
                  <a:pt x="9219421" y="301808"/>
                  <a:pt x="9247280" y="324095"/>
                  <a:pt x="9278853" y="332453"/>
                </a:cubicBezTo>
                <a:cubicBezTo>
                  <a:pt x="9306248" y="339418"/>
                  <a:pt x="9338286" y="330131"/>
                  <a:pt x="9368003" y="328738"/>
                </a:cubicBezTo>
                <a:cubicBezTo>
                  <a:pt x="9438579" y="325024"/>
                  <a:pt x="9509156" y="322702"/>
                  <a:pt x="9579268" y="317595"/>
                </a:cubicBezTo>
                <a:cubicBezTo>
                  <a:pt x="9654952" y="312023"/>
                  <a:pt x="9730636" y="300879"/>
                  <a:pt x="9806321" y="296700"/>
                </a:cubicBezTo>
                <a:cubicBezTo>
                  <a:pt x="9875504" y="292986"/>
                  <a:pt x="9882934" y="304594"/>
                  <a:pt x="9877362" y="369598"/>
                </a:cubicBezTo>
                <a:cubicBezTo>
                  <a:pt x="9822107" y="388635"/>
                  <a:pt x="9770104" y="406744"/>
                  <a:pt x="9719957" y="423924"/>
                </a:cubicBezTo>
                <a:cubicBezTo>
                  <a:pt x="9761282" y="429031"/>
                  <a:pt x="9806784" y="460605"/>
                  <a:pt x="9848110" y="408601"/>
                </a:cubicBezTo>
                <a:cubicBezTo>
                  <a:pt x="9855538" y="399315"/>
                  <a:pt x="9883397" y="403494"/>
                  <a:pt x="9901042" y="406744"/>
                </a:cubicBezTo>
                <a:cubicBezTo>
                  <a:pt x="9945152" y="414173"/>
                  <a:pt x="9988334" y="424852"/>
                  <a:pt x="10042195" y="436460"/>
                </a:cubicBezTo>
                <a:cubicBezTo>
                  <a:pt x="10022229" y="468963"/>
                  <a:pt x="10004120" y="499144"/>
                  <a:pt x="9994370" y="515395"/>
                </a:cubicBezTo>
                <a:cubicBezTo>
                  <a:pt x="10089556" y="515395"/>
                  <a:pt x="10202386" y="515395"/>
                  <a:pt x="10329609" y="515395"/>
                </a:cubicBezTo>
                <a:cubicBezTo>
                  <a:pt x="10309179" y="530717"/>
                  <a:pt x="10294785" y="541397"/>
                  <a:pt x="10280855" y="552076"/>
                </a:cubicBezTo>
                <a:cubicBezTo>
                  <a:pt x="10298035" y="572970"/>
                  <a:pt x="10318465" y="598508"/>
                  <a:pt x="10341217" y="626831"/>
                </a:cubicBezTo>
                <a:cubicBezTo>
                  <a:pt x="10298035" y="652369"/>
                  <a:pt x="10246031" y="682550"/>
                  <a:pt x="10188456" y="716445"/>
                </a:cubicBezTo>
                <a:cubicBezTo>
                  <a:pt x="10193099" y="722017"/>
                  <a:pt x="10201456" y="734089"/>
                  <a:pt x="10211207" y="743840"/>
                </a:cubicBezTo>
                <a:cubicBezTo>
                  <a:pt x="10220029" y="752662"/>
                  <a:pt x="10231173" y="759627"/>
                  <a:pt x="10241388" y="767520"/>
                </a:cubicBezTo>
                <a:cubicBezTo>
                  <a:pt x="10226530" y="774949"/>
                  <a:pt x="10212600" y="787486"/>
                  <a:pt x="10197278" y="788879"/>
                </a:cubicBezTo>
                <a:cubicBezTo>
                  <a:pt x="10175918" y="790736"/>
                  <a:pt x="10154560" y="783771"/>
                  <a:pt x="10132738" y="780521"/>
                </a:cubicBezTo>
                <a:cubicBezTo>
                  <a:pt x="10132273" y="786093"/>
                  <a:pt x="10131344" y="791665"/>
                  <a:pt x="10130880" y="797237"/>
                </a:cubicBezTo>
                <a:cubicBezTo>
                  <a:pt x="10154560" y="798165"/>
                  <a:pt x="10177776" y="799558"/>
                  <a:pt x="10201456" y="800487"/>
                </a:cubicBezTo>
                <a:cubicBezTo>
                  <a:pt x="10220958" y="884529"/>
                  <a:pt x="10197742" y="907745"/>
                  <a:pt x="10113700" y="900316"/>
                </a:cubicBezTo>
                <a:cubicBezTo>
                  <a:pt x="10081198" y="897530"/>
                  <a:pt x="10047767" y="906816"/>
                  <a:pt x="10015728" y="916103"/>
                </a:cubicBezTo>
                <a:cubicBezTo>
                  <a:pt x="10061697" y="921674"/>
                  <a:pt x="10107664" y="927711"/>
                  <a:pt x="10154096" y="933282"/>
                </a:cubicBezTo>
                <a:cubicBezTo>
                  <a:pt x="10155954" y="937461"/>
                  <a:pt x="10157346" y="941640"/>
                  <a:pt x="10159204" y="945819"/>
                </a:cubicBezTo>
                <a:cubicBezTo>
                  <a:pt x="10147596" y="954177"/>
                  <a:pt x="10135988" y="962535"/>
                  <a:pt x="10124843" y="969964"/>
                </a:cubicBezTo>
                <a:cubicBezTo>
                  <a:pt x="10129951" y="975535"/>
                  <a:pt x="10138773" y="985286"/>
                  <a:pt x="10147131" y="994573"/>
                </a:cubicBezTo>
                <a:cubicBezTo>
                  <a:pt x="10144346" y="999216"/>
                  <a:pt x="10141559" y="1003395"/>
                  <a:pt x="10138773" y="1008038"/>
                </a:cubicBezTo>
                <a:cubicBezTo>
                  <a:pt x="10121130" y="999680"/>
                  <a:pt x="10103021" y="991787"/>
                  <a:pt x="10094663" y="988072"/>
                </a:cubicBezTo>
                <a:cubicBezTo>
                  <a:pt x="10065875" y="999216"/>
                  <a:pt x="10042195" y="1008502"/>
                  <a:pt x="10018515" y="1017324"/>
                </a:cubicBezTo>
                <a:cubicBezTo>
                  <a:pt x="10012943" y="1002930"/>
                  <a:pt x="10007835" y="988536"/>
                  <a:pt x="9999477" y="966249"/>
                </a:cubicBezTo>
                <a:cubicBezTo>
                  <a:pt x="9980904" y="975071"/>
                  <a:pt x="9959546" y="985286"/>
                  <a:pt x="9936330" y="995966"/>
                </a:cubicBezTo>
                <a:cubicBezTo>
                  <a:pt x="9953510" y="1014538"/>
                  <a:pt x="9974869" y="1027539"/>
                  <a:pt x="9978583" y="1044255"/>
                </a:cubicBezTo>
                <a:cubicBezTo>
                  <a:pt x="9981369" y="1056791"/>
                  <a:pt x="9960939" y="1074436"/>
                  <a:pt x="9953045" y="1086044"/>
                </a:cubicBezTo>
                <a:cubicBezTo>
                  <a:pt x="9953510" y="1086044"/>
                  <a:pt x="9966975" y="1087901"/>
                  <a:pt x="9995763" y="1092080"/>
                </a:cubicBezTo>
                <a:cubicBezTo>
                  <a:pt x="9949795" y="1129690"/>
                  <a:pt x="9914043" y="1158942"/>
                  <a:pt x="9870861" y="1193766"/>
                </a:cubicBezTo>
                <a:cubicBezTo>
                  <a:pt x="9895005" y="1201659"/>
                  <a:pt x="9908471" y="1206302"/>
                  <a:pt x="9933080" y="1214660"/>
                </a:cubicBezTo>
                <a:cubicBezTo>
                  <a:pt x="9904756" y="1224875"/>
                  <a:pt x="9887577" y="1230911"/>
                  <a:pt x="9866682" y="1238805"/>
                </a:cubicBezTo>
                <a:cubicBezTo>
                  <a:pt x="9875969" y="1255984"/>
                  <a:pt x="9883397" y="1269450"/>
                  <a:pt x="9894077" y="1288951"/>
                </a:cubicBezTo>
                <a:cubicBezTo>
                  <a:pt x="9869004" y="1291273"/>
                  <a:pt x="9847181" y="1293130"/>
                  <a:pt x="9824894" y="1295452"/>
                </a:cubicBezTo>
                <a:cubicBezTo>
                  <a:pt x="9909400" y="1306595"/>
                  <a:pt x="9953510" y="1357670"/>
                  <a:pt x="9962796" y="1445891"/>
                </a:cubicBezTo>
                <a:cubicBezTo>
                  <a:pt x="9935402" y="1465393"/>
                  <a:pt x="9902899" y="1488144"/>
                  <a:pt x="9873182" y="1509039"/>
                </a:cubicBezTo>
                <a:cubicBezTo>
                  <a:pt x="9888040" y="1528540"/>
                  <a:pt x="9899648" y="1544327"/>
                  <a:pt x="9911721" y="1560114"/>
                </a:cubicBezTo>
                <a:cubicBezTo>
                  <a:pt x="9916364" y="1557328"/>
                  <a:pt x="9924722" y="1552685"/>
                  <a:pt x="9946545" y="1540148"/>
                </a:cubicBezTo>
                <a:cubicBezTo>
                  <a:pt x="9910793" y="1607474"/>
                  <a:pt x="9952581" y="1610725"/>
                  <a:pt x="9992049" y="1616297"/>
                </a:cubicBezTo>
                <a:cubicBezTo>
                  <a:pt x="9992049" y="1621868"/>
                  <a:pt x="9992049" y="1627904"/>
                  <a:pt x="9992049" y="1633476"/>
                </a:cubicBezTo>
                <a:cubicBezTo>
                  <a:pt x="9925186" y="1652049"/>
                  <a:pt x="9857860" y="1670622"/>
                  <a:pt x="9787748" y="1690123"/>
                </a:cubicBezTo>
                <a:cubicBezTo>
                  <a:pt x="9788212" y="1691516"/>
                  <a:pt x="9790070" y="1702660"/>
                  <a:pt x="9792391" y="1713804"/>
                </a:cubicBezTo>
                <a:cubicBezTo>
                  <a:pt x="9771960" y="1720768"/>
                  <a:pt x="9752924" y="1727733"/>
                  <a:pt x="9733886" y="1734234"/>
                </a:cubicBezTo>
                <a:cubicBezTo>
                  <a:pt x="9734351" y="1736555"/>
                  <a:pt x="9734815" y="1738412"/>
                  <a:pt x="9735280" y="1740734"/>
                </a:cubicBezTo>
                <a:cubicBezTo>
                  <a:pt x="9780318" y="1740734"/>
                  <a:pt x="9825822" y="1740734"/>
                  <a:pt x="9870861" y="1740734"/>
                </a:cubicBezTo>
                <a:cubicBezTo>
                  <a:pt x="9872719" y="1801096"/>
                  <a:pt x="9883862" y="1808060"/>
                  <a:pt x="9932615" y="1787630"/>
                </a:cubicBezTo>
                <a:cubicBezTo>
                  <a:pt x="9970226" y="1771844"/>
                  <a:pt x="10006907" y="1759307"/>
                  <a:pt x="10017586" y="1813168"/>
                </a:cubicBezTo>
                <a:cubicBezTo>
                  <a:pt x="10033837" y="1809918"/>
                  <a:pt x="10050089" y="1806203"/>
                  <a:pt x="10065875" y="1802953"/>
                </a:cubicBezTo>
                <a:cubicBezTo>
                  <a:pt x="10069125" y="1821526"/>
                  <a:pt x="10072376" y="1840098"/>
                  <a:pt x="10077948" y="1872601"/>
                </a:cubicBezTo>
                <a:cubicBezTo>
                  <a:pt x="10047767" y="1856814"/>
                  <a:pt x="10034301" y="1849849"/>
                  <a:pt x="10020836" y="1842884"/>
                </a:cubicBezTo>
                <a:cubicBezTo>
                  <a:pt x="10018050" y="1846135"/>
                  <a:pt x="10013407" y="1848921"/>
                  <a:pt x="10013871" y="1850778"/>
                </a:cubicBezTo>
                <a:cubicBezTo>
                  <a:pt x="10015728" y="1860529"/>
                  <a:pt x="10016193" y="1873994"/>
                  <a:pt x="10022693" y="1878637"/>
                </a:cubicBezTo>
                <a:cubicBezTo>
                  <a:pt x="10035694" y="1887923"/>
                  <a:pt x="10052410" y="1892567"/>
                  <a:pt x="10067268" y="1899067"/>
                </a:cubicBezTo>
                <a:cubicBezTo>
                  <a:pt x="10051945" y="1916711"/>
                  <a:pt x="10036623" y="1934355"/>
                  <a:pt x="10021301" y="1952464"/>
                </a:cubicBezTo>
                <a:cubicBezTo>
                  <a:pt x="10018050" y="1956178"/>
                  <a:pt x="10015265" y="1960357"/>
                  <a:pt x="10006442" y="1971037"/>
                </a:cubicBezTo>
                <a:cubicBezTo>
                  <a:pt x="10025944" y="1968715"/>
                  <a:pt x="10037552" y="1966858"/>
                  <a:pt x="10049160" y="1965465"/>
                </a:cubicBezTo>
                <a:cubicBezTo>
                  <a:pt x="10051017" y="1968251"/>
                  <a:pt x="10052874" y="1971037"/>
                  <a:pt x="10054267" y="1973823"/>
                </a:cubicBezTo>
                <a:cubicBezTo>
                  <a:pt x="10032909" y="1987752"/>
                  <a:pt x="10012015" y="2002146"/>
                  <a:pt x="9987405" y="2018397"/>
                </a:cubicBezTo>
                <a:cubicBezTo>
                  <a:pt x="10000407" y="2088045"/>
                  <a:pt x="9921936" y="2074580"/>
                  <a:pt x="9882469" y="2108475"/>
                </a:cubicBezTo>
                <a:cubicBezTo>
                  <a:pt x="9907543" y="2134941"/>
                  <a:pt x="9931222" y="2160943"/>
                  <a:pt x="9955831" y="2186017"/>
                </a:cubicBezTo>
                <a:cubicBezTo>
                  <a:pt x="9996692" y="2226877"/>
                  <a:pt x="10019443" y="2224091"/>
                  <a:pt x="10054732" y="2175802"/>
                </a:cubicBezTo>
                <a:cubicBezTo>
                  <a:pt x="10058910" y="2170230"/>
                  <a:pt x="10063553" y="2165587"/>
                  <a:pt x="10066803" y="2162336"/>
                </a:cubicBezTo>
                <a:cubicBezTo>
                  <a:pt x="10075161" y="2187410"/>
                  <a:pt x="10083519" y="2211554"/>
                  <a:pt x="10094199" y="2244057"/>
                </a:cubicBezTo>
                <a:cubicBezTo>
                  <a:pt x="10091877" y="2253343"/>
                  <a:pt x="10086306" y="2274237"/>
                  <a:pt x="10080733" y="2296060"/>
                </a:cubicBezTo>
                <a:cubicBezTo>
                  <a:pt x="10056125" y="2293739"/>
                  <a:pt x="10025944" y="2290488"/>
                  <a:pt x="9992977" y="2286774"/>
                </a:cubicBezTo>
                <a:cubicBezTo>
                  <a:pt x="9991120" y="2270058"/>
                  <a:pt x="9988799" y="2254272"/>
                  <a:pt x="9985547" y="2226877"/>
                </a:cubicBezTo>
                <a:cubicBezTo>
                  <a:pt x="9942830" y="2273309"/>
                  <a:pt x="9899185" y="2272844"/>
                  <a:pt x="9850431" y="2249164"/>
                </a:cubicBezTo>
                <a:cubicBezTo>
                  <a:pt x="9834180" y="2241271"/>
                  <a:pt x="9809106" y="2251021"/>
                  <a:pt x="9782640" y="2253343"/>
                </a:cubicBezTo>
                <a:cubicBezTo>
                  <a:pt x="9863896" y="2332742"/>
                  <a:pt x="9876897" y="2336456"/>
                  <a:pt x="9930294" y="2292346"/>
                </a:cubicBezTo>
                <a:cubicBezTo>
                  <a:pt x="9936794" y="2322062"/>
                  <a:pt x="9942367" y="2348064"/>
                  <a:pt x="9947938" y="2373137"/>
                </a:cubicBezTo>
                <a:cubicBezTo>
                  <a:pt x="9904292" y="2360601"/>
                  <a:pt x="9867611" y="2349921"/>
                  <a:pt x="9831394" y="2339242"/>
                </a:cubicBezTo>
                <a:cubicBezTo>
                  <a:pt x="9829537" y="2345743"/>
                  <a:pt x="9827679" y="2352707"/>
                  <a:pt x="9825822" y="2359208"/>
                </a:cubicBezTo>
                <a:cubicBezTo>
                  <a:pt x="9851360" y="2368959"/>
                  <a:pt x="9877362" y="2377781"/>
                  <a:pt x="9902435" y="2388460"/>
                </a:cubicBezTo>
                <a:cubicBezTo>
                  <a:pt x="9917293" y="2394960"/>
                  <a:pt x="9931222" y="2404247"/>
                  <a:pt x="9945152" y="2412140"/>
                </a:cubicBezTo>
                <a:cubicBezTo>
                  <a:pt x="9934009" y="2423284"/>
                  <a:pt x="9921936" y="2433499"/>
                  <a:pt x="9911256" y="2445107"/>
                </a:cubicBezTo>
                <a:cubicBezTo>
                  <a:pt x="9905685" y="2451143"/>
                  <a:pt x="9902899" y="2459501"/>
                  <a:pt x="9894542" y="2473895"/>
                </a:cubicBezTo>
                <a:cubicBezTo>
                  <a:pt x="9946545" y="2489682"/>
                  <a:pt x="9994834" y="2513826"/>
                  <a:pt x="10044052" y="2517076"/>
                </a:cubicBezTo>
                <a:cubicBezTo>
                  <a:pt x="10086769" y="2519862"/>
                  <a:pt x="10142488" y="2453465"/>
                  <a:pt x="10138773" y="2418641"/>
                </a:cubicBezTo>
                <a:cubicBezTo>
                  <a:pt x="10151310" y="2422355"/>
                  <a:pt x="10172205" y="2425606"/>
                  <a:pt x="10172205" y="2429320"/>
                </a:cubicBezTo>
                <a:cubicBezTo>
                  <a:pt x="10174062" y="2480860"/>
                  <a:pt x="10174990" y="2532399"/>
                  <a:pt x="10171275" y="2583474"/>
                </a:cubicBezTo>
                <a:cubicBezTo>
                  <a:pt x="10170347" y="2595547"/>
                  <a:pt x="10151310" y="2606226"/>
                  <a:pt x="10140631" y="2617370"/>
                </a:cubicBezTo>
                <a:cubicBezTo>
                  <a:pt x="10144809" y="2622477"/>
                  <a:pt x="10149452" y="2627585"/>
                  <a:pt x="10153632" y="2632692"/>
                </a:cubicBezTo>
                <a:cubicBezTo>
                  <a:pt x="10173133" y="2615048"/>
                  <a:pt x="10192634" y="2597868"/>
                  <a:pt x="10212600" y="2580224"/>
                </a:cubicBezTo>
                <a:cubicBezTo>
                  <a:pt x="10217707" y="2583010"/>
                  <a:pt x="10222815" y="2585331"/>
                  <a:pt x="10227923" y="2588118"/>
                </a:cubicBezTo>
                <a:cubicBezTo>
                  <a:pt x="10216779" y="2610405"/>
                  <a:pt x="10206099" y="2633156"/>
                  <a:pt x="10196813" y="2651729"/>
                </a:cubicBezTo>
                <a:cubicBezTo>
                  <a:pt x="10240460" y="2657765"/>
                  <a:pt x="10297571" y="2661015"/>
                  <a:pt x="10331930" y="2723699"/>
                </a:cubicBezTo>
                <a:cubicBezTo>
                  <a:pt x="10306393" y="2729735"/>
                  <a:pt x="10282712" y="2734842"/>
                  <a:pt x="10250674" y="2742271"/>
                </a:cubicBezTo>
                <a:cubicBezTo>
                  <a:pt x="10267854" y="2752022"/>
                  <a:pt x="10279462" y="2758523"/>
                  <a:pt x="10289213" y="2764094"/>
                </a:cubicBezTo>
                <a:cubicBezTo>
                  <a:pt x="10248818" y="2796597"/>
                  <a:pt x="10213529" y="2820741"/>
                  <a:pt x="10183348" y="2850458"/>
                </a:cubicBezTo>
                <a:cubicBezTo>
                  <a:pt x="10159667" y="2874138"/>
                  <a:pt x="10148059" y="2904783"/>
                  <a:pt x="10156882" y="2941465"/>
                </a:cubicBezTo>
                <a:cubicBezTo>
                  <a:pt x="10161060" y="2958644"/>
                  <a:pt x="10154560" y="2978610"/>
                  <a:pt x="10152703" y="3001362"/>
                </a:cubicBezTo>
                <a:cubicBezTo>
                  <a:pt x="10184276" y="2998576"/>
                  <a:pt x="10222350" y="2995326"/>
                  <a:pt x="10264139" y="2991611"/>
                </a:cubicBezTo>
                <a:cubicBezTo>
                  <a:pt x="10260426" y="3011577"/>
                  <a:pt x="10258104" y="3025506"/>
                  <a:pt x="10255318" y="3040365"/>
                </a:cubicBezTo>
                <a:cubicBezTo>
                  <a:pt x="10283177" y="3053365"/>
                  <a:pt x="10311036" y="3066367"/>
                  <a:pt x="10349110" y="3084011"/>
                </a:cubicBezTo>
                <a:cubicBezTo>
                  <a:pt x="10318465" y="3090976"/>
                  <a:pt x="10301285" y="3094690"/>
                  <a:pt x="10271104" y="3101191"/>
                </a:cubicBezTo>
                <a:cubicBezTo>
                  <a:pt x="10291535" y="3127657"/>
                  <a:pt x="10306393" y="3148087"/>
                  <a:pt x="10322644" y="3166660"/>
                </a:cubicBezTo>
                <a:cubicBezTo>
                  <a:pt x="10344931" y="3192661"/>
                  <a:pt x="10372791" y="3217735"/>
                  <a:pt x="10315214" y="3243737"/>
                </a:cubicBezTo>
                <a:cubicBezTo>
                  <a:pt x="10334252" y="3253023"/>
                  <a:pt x="10346325" y="3259059"/>
                  <a:pt x="10362576" y="3267417"/>
                </a:cubicBezTo>
                <a:cubicBezTo>
                  <a:pt x="10346325" y="3291562"/>
                  <a:pt x="10331466" y="3312920"/>
                  <a:pt x="10317072" y="3334279"/>
                </a:cubicBezTo>
                <a:cubicBezTo>
                  <a:pt x="10319394" y="3338922"/>
                  <a:pt x="10321716" y="3343565"/>
                  <a:pt x="10324037" y="3348208"/>
                </a:cubicBezTo>
                <a:cubicBezTo>
                  <a:pt x="10355611" y="3337529"/>
                  <a:pt x="10387184" y="3326850"/>
                  <a:pt x="10422937" y="3315242"/>
                </a:cubicBezTo>
                <a:cubicBezTo>
                  <a:pt x="10436867" y="3345887"/>
                  <a:pt x="10436402" y="3369103"/>
                  <a:pt x="10394613" y="3389533"/>
                </a:cubicBezTo>
                <a:cubicBezTo>
                  <a:pt x="10371397" y="3400677"/>
                  <a:pt x="10357468" y="3430393"/>
                  <a:pt x="10339824" y="3452216"/>
                </a:cubicBezTo>
                <a:cubicBezTo>
                  <a:pt x="10329144" y="3465217"/>
                  <a:pt x="10321716" y="3485647"/>
                  <a:pt x="10308714" y="3490290"/>
                </a:cubicBezTo>
                <a:cubicBezTo>
                  <a:pt x="10270176" y="3503755"/>
                  <a:pt x="10226994" y="3506077"/>
                  <a:pt x="10189848" y="3522328"/>
                </a:cubicBezTo>
                <a:cubicBezTo>
                  <a:pt x="10168490" y="3531150"/>
                  <a:pt x="10139238" y="3559474"/>
                  <a:pt x="10140631" y="3576654"/>
                </a:cubicBezTo>
                <a:cubicBezTo>
                  <a:pt x="10148524" y="3675089"/>
                  <a:pt x="10075626" y="3714557"/>
                  <a:pt x="10014800" y="3763310"/>
                </a:cubicBezTo>
                <a:cubicBezTo>
                  <a:pt x="9997155" y="3777704"/>
                  <a:pt x="9978119" y="3790705"/>
                  <a:pt x="9960010" y="3804170"/>
                </a:cubicBezTo>
                <a:cubicBezTo>
                  <a:pt x="9960939" y="3810206"/>
                  <a:pt x="9961868" y="3816243"/>
                  <a:pt x="9962331" y="3822279"/>
                </a:cubicBezTo>
                <a:cubicBezTo>
                  <a:pt x="10017586" y="3822279"/>
                  <a:pt x="10073305" y="3822279"/>
                  <a:pt x="10136451" y="3822279"/>
                </a:cubicBezTo>
                <a:cubicBezTo>
                  <a:pt x="10140166" y="3814385"/>
                  <a:pt x="10148059" y="3793027"/>
                  <a:pt x="10160132" y="3773525"/>
                </a:cubicBezTo>
                <a:cubicBezTo>
                  <a:pt x="10163382" y="3767953"/>
                  <a:pt x="10177776" y="3769346"/>
                  <a:pt x="10187063" y="3767489"/>
                </a:cubicBezTo>
                <a:cubicBezTo>
                  <a:pt x="10187991" y="3776776"/>
                  <a:pt x="10193563" y="3790241"/>
                  <a:pt x="10189384" y="3794884"/>
                </a:cubicBezTo>
                <a:cubicBezTo>
                  <a:pt x="10162918" y="3823672"/>
                  <a:pt x="10151310" y="3869640"/>
                  <a:pt x="10094663" y="3862675"/>
                </a:cubicBezTo>
                <a:cubicBezTo>
                  <a:pt x="10073305" y="3859889"/>
                  <a:pt x="10048231" y="3881712"/>
                  <a:pt x="10016193" y="3896570"/>
                </a:cubicBezTo>
                <a:cubicBezTo>
                  <a:pt x="9989727" y="3999649"/>
                  <a:pt x="10035231" y="4088334"/>
                  <a:pt x="10127630" y="4071154"/>
                </a:cubicBezTo>
                <a:cubicBezTo>
                  <a:pt x="10118343" y="4104121"/>
                  <a:pt x="10113235" y="4133837"/>
                  <a:pt x="10101164" y="4160303"/>
                </a:cubicBezTo>
                <a:cubicBezTo>
                  <a:pt x="10083984" y="4197913"/>
                  <a:pt x="10060768" y="4230880"/>
                  <a:pt x="10109057" y="4265704"/>
                </a:cubicBezTo>
                <a:cubicBezTo>
                  <a:pt x="10131344" y="4281491"/>
                  <a:pt x="10145274" y="4309350"/>
                  <a:pt x="10161525" y="4330244"/>
                </a:cubicBezTo>
                <a:cubicBezTo>
                  <a:pt x="10144346" y="4350675"/>
                  <a:pt x="10126701" y="4371569"/>
                  <a:pt x="10106271" y="4395249"/>
                </a:cubicBezTo>
                <a:cubicBezTo>
                  <a:pt x="10099306" y="4385034"/>
                  <a:pt x="10090484" y="4372498"/>
                  <a:pt x="10085841" y="4365997"/>
                </a:cubicBezTo>
                <a:cubicBezTo>
                  <a:pt x="10062160" y="4372033"/>
                  <a:pt x="10039409" y="4377605"/>
                  <a:pt x="10014800" y="4384106"/>
                </a:cubicBezTo>
                <a:cubicBezTo>
                  <a:pt x="10015728" y="4387820"/>
                  <a:pt x="10018515" y="4401286"/>
                  <a:pt x="10020836" y="4409179"/>
                </a:cubicBezTo>
                <a:cubicBezTo>
                  <a:pt x="9995299" y="4409179"/>
                  <a:pt x="9972547" y="4409179"/>
                  <a:pt x="9949795" y="4409179"/>
                </a:cubicBezTo>
                <a:cubicBezTo>
                  <a:pt x="9959546" y="4441681"/>
                  <a:pt x="9968833" y="4474183"/>
                  <a:pt x="9981834" y="4517830"/>
                </a:cubicBezTo>
                <a:cubicBezTo>
                  <a:pt x="9960939" y="4522473"/>
                  <a:pt x="9933080" y="4528973"/>
                  <a:pt x="9905685" y="4535010"/>
                </a:cubicBezTo>
                <a:cubicBezTo>
                  <a:pt x="9903363" y="4539188"/>
                  <a:pt x="9901506" y="4542903"/>
                  <a:pt x="9899185" y="4547082"/>
                </a:cubicBezTo>
                <a:cubicBezTo>
                  <a:pt x="9940509" y="4556368"/>
                  <a:pt x="9982297" y="4565654"/>
                  <a:pt x="10023623" y="4574941"/>
                </a:cubicBezTo>
                <a:cubicBezTo>
                  <a:pt x="10023623" y="4583299"/>
                  <a:pt x="10023623" y="4592121"/>
                  <a:pt x="10023623" y="4600478"/>
                </a:cubicBezTo>
                <a:cubicBezTo>
                  <a:pt x="9974404" y="4611622"/>
                  <a:pt x="9925651" y="4622766"/>
                  <a:pt x="9876432" y="4633910"/>
                </a:cubicBezTo>
                <a:cubicBezTo>
                  <a:pt x="9876897" y="4639946"/>
                  <a:pt x="9877362" y="4645982"/>
                  <a:pt x="9877826" y="4652018"/>
                </a:cubicBezTo>
                <a:cubicBezTo>
                  <a:pt x="9889434" y="4658054"/>
                  <a:pt x="9907543" y="4672448"/>
                  <a:pt x="9912186" y="4669198"/>
                </a:cubicBezTo>
                <a:cubicBezTo>
                  <a:pt x="9966975" y="4629731"/>
                  <a:pt x="9993905" y="4684985"/>
                  <a:pt x="10024086" y="4706808"/>
                </a:cubicBezTo>
                <a:cubicBezTo>
                  <a:pt x="10040337" y="4718880"/>
                  <a:pt x="10036623" y="4758812"/>
                  <a:pt x="10041266" y="4784813"/>
                </a:cubicBezTo>
                <a:cubicBezTo>
                  <a:pt x="10092341" y="4788063"/>
                  <a:pt x="10148059" y="4791314"/>
                  <a:pt x="10203778" y="4795028"/>
                </a:cubicBezTo>
                <a:cubicBezTo>
                  <a:pt x="10204707" y="4800136"/>
                  <a:pt x="10205171" y="4805708"/>
                  <a:pt x="10206099" y="4810815"/>
                </a:cubicBezTo>
                <a:cubicBezTo>
                  <a:pt x="10186134" y="4818244"/>
                  <a:pt x="10166632" y="4825209"/>
                  <a:pt x="10141095" y="4834960"/>
                </a:cubicBezTo>
                <a:cubicBezTo>
                  <a:pt x="10155954" y="4893000"/>
                  <a:pt x="10213994" y="4830781"/>
                  <a:pt x="10234888" y="4865141"/>
                </a:cubicBezTo>
                <a:cubicBezTo>
                  <a:pt x="10231173" y="4856319"/>
                  <a:pt x="10227458" y="4847961"/>
                  <a:pt x="10220958" y="4833567"/>
                </a:cubicBezTo>
                <a:cubicBezTo>
                  <a:pt x="10241388" y="4841460"/>
                  <a:pt x="10256246" y="4847032"/>
                  <a:pt x="10270640" y="4852604"/>
                </a:cubicBezTo>
                <a:cubicBezTo>
                  <a:pt x="10273426" y="4849354"/>
                  <a:pt x="10276677" y="4845639"/>
                  <a:pt x="10279462" y="4842389"/>
                </a:cubicBezTo>
                <a:cubicBezTo>
                  <a:pt x="10271569" y="4836353"/>
                  <a:pt x="10264139" y="4829852"/>
                  <a:pt x="10255782" y="4824745"/>
                </a:cubicBezTo>
                <a:cubicBezTo>
                  <a:pt x="10244174" y="4818244"/>
                  <a:pt x="10232102" y="4813137"/>
                  <a:pt x="10220029" y="4807101"/>
                </a:cubicBezTo>
                <a:cubicBezTo>
                  <a:pt x="10227458" y="4794564"/>
                  <a:pt x="10233958" y="4781563"/>
                  <a:pt x="10242316" y="4769491"/>
                </a:cubicBezTo>
                <a:cubicBezTo>
                  <a:pt x="10247424" y="4762526"/>
                  <a:pt x="10255318" y="4757883"/>
                  <a:pt x="10260889" y="4751382"/>
                </a:cubicBezTo>
                <a:cubicBezTo>
                  <a:pt x="10271104" y="4740239"/>
                  <a:pt x="10280855" y="4728166"/>
                  <a:pt x="10290606" y="4716558"/>
                </a:cubicBezTo>
                <a:cubicBezTo>
                  <a:pt x="10296178" y="4732810"/>
                  <a:pt x="10304071" y="4749061"/>
                  <a:pt x="10306393" y="4765776"/>
                </a:cubicBezTo>
                <a:cubicBezTo>
                  <a:pt x="10311964" y="4803386"/>
                  <a:pt x="10315679" y="4840996"/>
                  <a:pt x="10318465" y="4878606"/>
                </a:cubicBezTo>
                <a:cubicBezTo>
                  <a:pt x="10320787" y="4909715"/>
                  <a:pt x="10307321" y="4925038"/>
                  <a:pt x="10273426" y="4924109"/>
                </a:cubicBezTo>
                <a:cubicBezTo>
                  <a:pt x="10193099" y="4922252"/>
                  <a:pt x="10112772" y="4922716"/>
                  <a:pt x="10031979" y="4924109"/>
                </a:cubicBezTo>
                <a:cubicBezTo>
                  <a:pt x="10013871" y="4924573"/>
                  <a:pt x="9996227" y="4931074"/>
                  <a:pt x="9966975" y="4937110"/>
                </a:cubicBezTo>
                <a:cubicBezTo>
                  <a:pt x="10037552" y="4997472"/>
                  <a:pt x="10109057" y="4941289"/>
                  <a:pt x="10171275" y="4972399"/>
                </a:cubicBezTo>
                <a:cubicBezTo>
                  <a:pt x="10141095" y="4977970"/>
                  <a:pt x="10110450" y="4981685"/>
                  <a:pt x="10081198" y="4989578"/>
                </a:cubicBezTo>
                <a:cubicBezTo>
                  <a:pt x="10053339" y="4997007"/>
                  <a:pt x="10017121" y="4996079"/>
                  <a:pt x="10018515" y="5042511"/>
                </a:cubicBezTo>
                <a:cubicBezTo>
                  <a:pt x="10018979" y="5049476"/>
                  <a:pt x="9997155" y="5056440"/>
                  <a:pt x="9986012" y="5064334"/>
                </a:cubicBezTo>
                <a:cubicBezTo>
                  <a:pt x="9967439" y="5077335"/>
                  <a:pt x="9948867" y="5091264"/>
                  <a:pt x="9934472" y="5101944"/>
                </a:cubicBezTo>
                <a:cubicBezTo>
                  <a:pt x="9964653" y="5138160"/>
                  <a:pt x="9990655" y="5169734"/>
                  <a:pt x="10017121" y="5199915"/>
                </a:cubicBezTo>
                <a:cubicBezTo>
                  <a:pt x="10038481" y="5224989"/>
                  <a:pt x="10028266" y="5271885"/>
                  <a:pt x="10073305" y="5280242"/>
                </a:cubicBezTo>
                <a:cubicBezTo>
                  <a:pt x="10067268" y="5298351"/>
                  <a:pt x="10061697" y="5316459"/>
                  <a:pt x="10053339" y="5341533"/>
                </a:cubicBezTo>
                <a:cubicBezTo>
                  <a:pt x="10139238" y="5410716"/>
                  <a:pt x="10157346" y="5530510"/>
                  <a:pt x="10208421" y="5640090"/>
                </a:cubicBezTo>
                <a:cubicBezTo>
                  <a:pt x="10194956" y="5652163"/>
                  <a:pt x="10178240" y="5665163"/>
                  <a:pt x="10164310" y="5680486"/>
                </a:cubicBezTo>
                <a:cubicBezTo>
                  <a:pt x="10151774" y="5693951"/>
                  <a:pt x="10130416" y="5717167"/>
                  <a:pt x="10134594" y="5724596"/>
                </a:cubicBezTo>
                <a:cubicBezTo>
                  <a:pt x="10145738" y="5745955"/>
                  <a:pt x="10166168" y="5772886"/>
                  <a:pt x="10186598" y="5777064"/>
                </a:cubicBezTo>
                <a:cubicBezTo>
                  <a:pt x="10262747" y="5791458"/>
                  <a:pt x="10297571" y="5867142"/>
                  <a:pt x="10256711" y="5941898"/>
                </a:cubicBezTo>
                <a:cubicBezTo>
                  <a:pt x="10252996" y="5941898"/>
                  <a:pt x="10248818" y="5943291"/>
                  <a:pt x="10246031" y="5941898"/>
                </a:cubicBezTo>
                <a:cubicBezTo>
                  <a:pt x="10165240" y="5898716"/>
                  <a:pt x="10173597" y="5901966"/>
                  <a:pt x="10149452" y="5987401"/>
                </a:cubicBezTo>
                <a:cubicBezTo>
                  <a:pt x="10133201" y="6044977"/>
                  <a:pt x="10150846" y="6072836"/>
                  <a:pt x="10187526" y="6104874"/>
                </a:cubicBezTo>
                <a:cubicBezTo>
                  <a:pt x="10213064" y="6126697"/>
                  <a:pt x="10220958" y="6153628"/>
                  <a:pt x="10207957" y="6187523"/>
                </a:cubicBezTo>
                <a:cubicBezTo>
                  <a:pt x="10201921" y="6202381"/>
                  <a:pt x="10202849" y="6221418"/>
                  <a:pt x="10205636" y="6237669"/>
                </a:cubicBezTo>
                <a:cubicBezTo>
                  <a:pt x="10220958" y="6320783"/>
                  <a:pt x="10187991" y="6379751"/>
                  <a:pt x="10111379" y="6406217"/>
                </a:cubicBezTo>
                <a:cubicBezTo>
                  <a:pt x="10100235" y="6410396"/>
                  <a:pt x="10087234" y="6423861"/>
                  <a:pt x="10084448" y="6435469"/>
                </a:cubicBezTo>
                <a:cubicBezTo>
                  <a:pt x="10068661" y="6500010"/>
                  <a:pt x="10022229" y="6495831"/>
                  <a:pt x="9973476" y="6489795"/>
                </a:cubicBezTo>
                <a:cubicBezTo>
                  <a:pt x="9970226" y="6489330"/>
                  <a:pt x="9966511" y="6484687"/>
                  <a:pt x="9963725" y="6485151"/>
                </a:cubicBezTo>
                <a:cubicBezTo>
                  <a:pt x="9932615" y="6493509"/>
                  <a:pt x="9902435" y="6507439"/>
                  <a:pt x="9871326" y="6510225"/>
                </a:cubicBezTo>
                <a:cubicBezTo>
                  <a:pt x="9843930" y="6512546"/>
                  <a:pt x="9815142" y="6502332"/>
                  <a:pt x="9772890" y="6495367"/>
                </a:cubicBezTo>
                <a:cubicBezTo>
                  <a:pt x="9753388" y="6448006"/>
                  <a:pt x="9693491" y="6457757"/>
                  <a:pt x="9640094" y="6451256"/>
                </a:cubicBezTo>
                <a:cubicBezTo>
                  <a:pt x="9572303" y="6443363"/>
                  <a:pt x="9546765" y="6487938"/>
                  <a:pt x="9531444" y="6544585"/>
                </a:cubicBezTo>
                <a:cubicBezTo>
                  <a:pt x="9535157" y="6545049"/>
                  <a:pt x="9545373" y="6543656"/>
                  <a:pt x="9553730" y="6546906"/>
                </a:cubicBezTo>
                <a:cubicBezTo>
                  <a:pt x="9563946" y="6551085"/>
                  <a:pt x="9572768" y="6558978"/>
                  <a:pt x="9582054" y="6565015"/>
                </a:cubicBezTo>
                <a:cubicBezTo>
                  <a:pt x="9572303" y="6573372"/>
                  <a:pt x="9563017" y="6588231"/>
                  <a:pt x="9552338" y="6589159"/>
                </a:cubicBezTo>
                <a:cubicBezTo>
                  <a:pt x="9499405" y="6594267"/>
                  <a:pt x="9439044" y="6581266"/>
                  <a:pt x="9394005" y="6601696"/>
                </a:cubicBezTo>
                <a:cubicBezTo>
                  <a:pt x="9313213" y="6638377"/>
                  <a:pt x="9223135" y="6578944"/>
                  <a:pt x="9146058" y="6640234"/>
                </a:cubicBezTo>
                <a:cubicBezTo>
                  <a:pt x="9122378" y="6658807"/>
                  <a:pt x="9073624" y="6649056"/>
                  <a:pt x="9036943" y="6646271"/>
                </a:cubicBezTo>
                <a:cubicBezTo>
                  <a:pt x="8967295" y="6641627"/>
                  <a:pt x="8903683" y="6650450"/>
                  <a:pt x="8889754" y="6723812"/>
                </a:cubicBezTo>
                <a:cubicBezTo>
                  <a:pt x="8792711" y="6734027"/>
                  <a:pt x="8696597" y="6739135"/>
                  <a:pt x="8602804" y="6756314"/>
                </a:cubicBezTo>
                <a:cubicBezTo>
                  <a:pt x="8536407" y="6768851"/>
                  <a:pt x="8471866" y="6778138"/>
                  <a:pt x="8405004" y="6766065"/>
                </a:cubicBezTo>
                <a:cubicBezTo>
                  <a:pt x="8398039" y="6764672"/>
                  <a:pt x="8389681" y="6763743"/>
                  <a:pt x="8383182" y="6766065"/>
                </a:cubicBezTo>
                <a:cubicBezTo>
                  <a:pt x="8191882" y="6824105"/>
                  <a:pt x="7992688" y="6796246"/>
                  <a:pt x="7798139" y="6817605"/>
                </a:cubicBezTo>
                <a:cubicBezTo>
                  <a:pt x="7763779" y="6821319"/>
                  <a:pt x="7728955" y="6820390"/>
                  <a:pt x="7694131" y="6820390"/>
                </a:cubicBezTo>
                <a:cubicBezTo>
                  <a:pt x="7401610" y="6820390"/>
                  <a:pt x="7109089" y="6819926"/>
                  <a:pt x="6816567" y="6820855"/>
                </a:cubicBezTo>
                <a:cubicBezTo>
                  <a:pt x="6738561" y="6821319"/>
                  <a:pt x="6660556" y="6828748"/>
                  <a:pt x="6582550" y="6831534"/>
                </a:cubicBezTo>
                <a:cubicBezTo>
                  <a:pt x="6482257" y="6834784"/>
                  <a:pt x="6382428" y="6837106"/>
                  <a:pt x="6282135" y="6838034"/>
                </a:cubicBezTo>
                <a:cubicBezTo>
                  <a:pt x="6269134" y="6838034"/>
                  <a:pt x="6255669" y="6826891"/>
                  <a:pt x="6242668" y="6821783"/>
                </a:cubicBezTo>
                <a:cubicBezTo>
                  <a:pt x="6232453" y="6817605"/>
                  <a:pt x="6214809" y="6809247"/>
                  <a:pt x="6212952" y="6812032"/>
                </a:cubicBezTo>
                <a:cubicBezTo>
                  <a:pt x="6177664" y="6859393"/>
                  <a:pt x="6119159" y="6814354"/>
                  <a:pt x="6080156" y="6845928"/>
                </a:cubicBezTo>
                <a:cubicBezTo>
                  <a:pt x="6071798" y="6852893"/>
                  <a:pt x="6054154" y="6855214"/>
                  <a:pt x="6043939" y="6851500"/>
                </a:cubicBezTo>
                <a:cubicBezTo>
                  <a:pt x="5959433" y="6818997"/>
                  <a:pt x="5875856" y="6841749"/>
                  <a:pt x="5791814" y="6852893"/>
                </a:cubicBezTo>
                <a:cubicBezTo>
                  <a:pt x="5786242" y="6853821"/>
                  <a:pt x="5780670" y="6854285"/>
                  <a:pt x="5775562" y="6852893"/>
                </a:cubicBezTo>
                <a:cubicBezTo>
                  <a:pt x="5682234" y="6825962"/>
                  <a:pt x="5588442" y="6861250"/>
                  <a:pt x="5492792" y="6845464"/>
                </a:cubicBezTo>
                <a:cubicBezTo>
                  <a:pt x="5398535" y="6829677"/>
                  <a:pt x="5299635" y="6843142"/>
                  <a:pt x="5202592" y="6841749"/>
                </a:cubicBezTo>
                <a:cubicBezTo>
                  <a:pt x="5067011" y="6839427"/>
                  <a:pt x="4931430" y="6836642"/>
                  <a:pt x="4796313" y="6830605"/>
                </a:cubicBezTo>
                <a:cubicBezTo>
                  <a:pt x="4697877" y="6826426"/>
                  <a:pt x="4599905" y="6817140"/>
                  <a:pt x="4501934" y="6809247"/>
                </a:cubicBezTo>
                <a:cubicBezTo>
                  <a:pt x="4490790" y="6808318"/>
                  <a:pt x="4480575" y="6799496"/>
                  <a:pt x="4469896" y="6794389"/>
                </a:cubicBezTo>
                <a:cubicBezTo>
                  <a:pt x="4473146" y="6793460"/>
                  <a:pt x="4474539" y="6789281"/>
                  <a:pt x="4475932" y="6785102"/>
                </a:cubicBezTo>
                <a:close/>
                <a:moveTo>
                  <a:pt x="2909318" y="2135870"/>
                </a:moveTo>
                <a:cubicBezTo>
                  <a:pt x="2910246" y="2139120"/>
                  <a:pt x="2911639" y="2142371"/>
                  <a:pt x="2912568" y="2146085"/>
                </a:cubicBezTo>
                <a:cubicBezTo>
                  <a:pt x="2965500" y="2158157"/>
                  <a:pt x="3018433" y="2171158"/>
                  <a:pt x="3071365" y="2181373"/>
                </a:cubicBezTo>
                <a:cubicBezTo>
                  <a:pt x="3101082" y="2186945"/>
                  <a:pt x="3131263" y="2188338"/>
                  <a:pt x="3161443" y="2189267"/>
                </a:cubicBezTo>
                <a:cubicBezTo>
                  <a:pt x="3186052" y="2190196"/>
                  <a:pt x="3212054" y="2181838"/>
                  <a:pt x="3235270" y="2186945"/>
                </a:cubicBezTo>
                <a:cubicBezTo>
                  <a:pt x="3273809" y="2194839"/>
                  <a:pt x="3310490" y="2211554"/>
                  <a:pt x="3348564" y="2220841"/>
                </a:cubicBezTo>
                <a:cubicBezTo>
                  <a:pt x="3359243" y="2223162"/>
                  <a:pt x="3373173" y="2211554"/>
                  <a:pt x="3380602" y="2208304"/>
                </a:cubicBezTo>
                <a:cubicBezTo>
                  <a:pt x="3414497" y="2211090"/>
                  <a:pt x="3447929" y="2214340"/>
                  <a:pt x="3481359" y="2217126"/>
                </a:cubicBezTo>
                <a:cubicBezTo>
                  <a:pt x="3482753" y="2209697"/>
                  <a:pt x="3484145" y="2202268"/>
                  <a:pt x="3485538" y="2194839"/>
                </a:cubicBezTo>
                <a:cubicBezTo>
                  <a:pt x="3450714" y="2187410"/>
                  <a:pt x="3416355" y="2177195"/>
                  <a:pt x="3381531" y="2173016"/>
                </a:cubicBezTo>
                <a:cubicBezTo>
                  <a:pt x="3347171" y="2168837"/>
                  <a:pt x="3307240" y="2181373"/>
                  <a:pt x="3278916" y="2167908"/>
                </a:cubicBezTo>
                <a:cubicBezTo>
                  <a:pt x="3179087" y="2121476"/>
                  <a:pt x="3071365" y="2133084"/>
                  <a:pt x="2967358" y="2119155"/>
                </a:cubicBezTo>
                <a:cubicBezTo>
                  <a:pt x="2949713" y="2116833"/>
                  <a:pt x="2929284" y="2129834"/>
                  <a:pt x="2909318" y="2135870"/>
                </a:cubicBezTo>
                <a:close/>
                <a:moveTo>
                  <a:pt x="1148154" y="810238"/>
                </a:moveTo>
                <a:cubicBezTo>
                  <a:pt x="1257269" y="819524"/>
                  <a:pt x="1351990" y="840418"/>
                  <a:pt x="1442532" y="795379"/>
                </a:cubicBezTo>
                <a:cubicBezTo>
                  <a:pt x="1347347" y="777271"/>
                  <a:pt x="1252625" y="761484"/>
                  <a:pt x="1148154" y="810238"/>
                </a:cubicBezTo>
                <a:close/>
              </a:path>
            </a:pathLst>
          </a:custGeom>
          <a:solidFill>
            <a:srgbClr val="000000"/>
          </a:solidFill>
          <a:ln w="4640" cap="flat">
            <a:noFill/>
            <a:prstDash val="solid"/>
            <a:miter/>
          </a:ln>
        </p:spPr>
        <p:txBody>
          <a:bodyPr rtlCol="0" anchor="ctr"/>
          <a:lstStyle/>
          <a:p>
            <a:endParaRPr lang="zh-CN" altLang="en-US"/>
          </a:p>
        </p:txBody>
      </p:sp>
      <p:sp>
        <p:nvSpPr>
          <p:cNvPr id="11" name="图形 9">
            <a:extLst>
              <a:ext uri="{FF2B5EF4-FFF2-40B4-BE49-F238E27FC236}">
                <a16:creationId xmlns:a16="http://schemas.microsoft.com/office/drawing/2014/main" xmlns="" id="{66B61E4D-0E7D-49C6-8D0F-C71857C31184}"/>
              </a:ext>
            </a:extLst>
          </p:cNvPr>
          <p:cNvSpPr/>
          <p:nvPr/>
        </p:nvSpPr>
        <p:spPr>
          <a:xfrm>
            <a:off x="4913510" y="3782968"/>
            <a:ext cx="2886410" cy="1732136"/>
          </a:xfrm>
          <a:custGeom>
            <a:avLst/>
            <a:gdLst>
              <a:gd name="connsiteX0" fmla="*/ 2456589 w 11418512"/>
              <a:gd name="connsiteY0" fmla="*/ 6666160 h 6852256"/>
              <a:gd name="connsiteX1" fmla="*/ 2218224 w 11418512"/>
              <a:gd name="connsiteY1" fmla="*/ 6838472 h 6852256"/>
              <a:gd name="connsiteX2" fmla="*/ 2161936 w 11418512"/>
              <a:gd name="connsiteY2" fmla="*/ 6834451 h 6852256"/>
              <a:gd name="connsiteX3" fmla="*/ 2121730 w 11418512"/>
              <a:gd name="connsiteY3" fmla="*/ 6855129 h 6852256"/>
              <a:gd name="connsiteX4" fmla="*/ 1645575 w 11418512"/>
              <a:gd name="connsiteY4" fmla="*/ 6856851 h 6852256"/>
              <a:gd name="connsiteX5" fmla="*/ 1592159 w 11418512"/>
              <a:gd name="connsiteY5" fmla="*/ 6837897 h 6852256"/>
              <a:gd name="connsiteX6" fmla="*/ 1401467 w 11418512"/>
              <a:gd name="connsiteY6" fmla="*/ 6690283 h 6852256"/>
              <a:gd name="connsiteX7" fmla="*/ 1167698 w 11418512"/>
              <a:gd name="connsiteY7" fmla="*/ 6568517 h 6852256"/>
              <a:gd name="connsiteX8" fmla="*/ 1153339 w 11418512"/>
              <a:gd name="connsiteY8" fmla="*/ 6566219 h 6852256"/>
              <a:gd name="connsiteX9" fmla="*/ 982750 w 11418512"/>
              <a:gd name="connsiteY9" fmla="*/ 6447899 h 6852256"/>
              <a:gd name="connsiteX10" fmla="*/ 790336 w 11418512"/>
              <a:gd name="connsiteY10" fmla="*/ 6340491 h 6852256"/>
              <a:gd name="connsiteX11" fmla="*/ 409527 w 11418512"/>
              <a:gd name="connsiteY11" fmla="*/ 6113615 h 6852256"/>
              <a:gd name="connsiteX12" fmla="*/ 104536 w 11418512"/>
              <a:gd name="connsiteY12" fmla="*/ 5908563 h 6852256"/>
              <a:gd name="connsiteX13" fmla="*/ 0 w 11418512"/>
              <a:gd name="connsiteY13" fmla="*/ 5805176 h 6852256"/>
              <a:gd name="connsiteX14" fmla="*/ 423312 w 11418512"/>
              <a:gd name="connsiteY14" fmla="*/ 5817813 h 6852256"/>
              <a:gd name="connsiteX15" fmla="*/ 280868 w 11418512"/>
              <a:gd name="connsiteY15" fmla="*/ 5476061 h 6852256"/>
              <a:gd name="connsiteX16" fmla="*/ 303268 w 11418512"/>
              <a:gd name="connsiteY16" fmla="*/ 5466297 h 6852256"/>
              <a:gd name="connsiteX17" fmla="*/ 342900 w 11418512"/>
              <a:gd name="connsiteY17" fmla="*/ 5538094 h 6852256"/>
              <a:gd name="connsiteX18" fmla="*/ 333136 w 11418512"/>
              <a:gd name="connsiteY18" fmla="*/ 5430686 h 6852256"/>
              <a:gd name="connsiteX19" fmla="*/ 367598 w 11418512"/>
              <a:gd name="connsiteY19" fmla="*/ 5553602 h 6852256"/>
              <a:gd name="connsiteX20" fmla="*/ 497980 w 11418512"/>
              <a:gd name="connsiteY20" fmla="*/ 5690302 h 6852256"/>
              <a:gd name="connsiteX21" fmla="*/ 404932 w 11418512"/>
              <a:gd name="connsiteY21" fmla="*/ 5470318 h 6852256"/>
              <a:gd name="connsiteX22" fmla="*/ 426758 w 11418512"/>
              <a:gd name="connsiteY22" fmla="*/ 5459979 h 6852256"/>
              <a:gd name="connsiteX23" fmla="*/ 462369 w 11418512"/>
              <a:gd name="connsiteY23" fmla="*/ 5529478 h 6852256"/>
              <a:gd name="connsiteX24" fmla="*/ 470411 w 11418512"/>
              <a:gd name="connsiteY24" fmla="*/ 5512247 h 6852256"/>
              <a:gd name="connsiteX25" fmla="*/ 531868 w 11418512"/>
              <a:gd name="connsiteY25" fmla="*/ 5551304 h 6852256"/>
              <a:gd name="connsiteX26" fmla="*/ 580116 w 11418512"/>
              <a:gd name="connsiteY26" fmla="*/ 5667327 h 6852256"/>
              <a:gd name="connsiteX27" fmla="*/ 607111 w 11418512"/>
              <a:gd name="connsiteY27" fmla="*/ 5662732 h 6852256"/>
              <a:gd name="connsiteX28" fmla="*/ 599644 w 11418512"/>
              <a:gd name="connsiteY28" fmla="*/ 5528904 h 6852256"/>
              <a:gd name="connsiteX29" fmla="*/ 665697 w 11418512"/>
              <a:gd name="connsiteY29" fmla="*/ 5583469 h 6852256"/>
              <a:gd name="connsiteX30" fmla="*/ 700159 w 11418512"/>
              <a:gd name="connsiteY30" fmla="*/ 5701215 h 6852256"/>
              <a:gd name="connsiteX31" fmla="*/ 707052 w 11418512"/>
              <a:gd name="connsiteY31" fmla="*/ 5474913 h 6852256"/>
              <a:gd name="connsiteX32" fmla="*/ 699011 w 11418512"/>
              <a:gd name="connsiteY32" fmla="*/ 5345679 h 6852256"/>
              <a:gd name="connsiteX33" fmla="*/ 676610 w 11418512"/>
              <a:gd name="connsiteY33" fmla="*/ 5342233 h 6852256"/>
              <a:gd name="connsiteX34" fmla="*/ 628363 w 11418512"/>
              <a:gd name="connsiteY34" fmla="*/ 5456533 h 6852256"/>
              <a:gd name="connsiteX35" fmla="*/ 582987 w 11418512"/>
              <a:gd name="connsiteY35" fmla="*/ 5495016 h 6852256"/>
              <a:gd name="connsiteX36" fmla="*/ 568054 w 11418512"/>
              <a:gd name="connsiteY36" fmla="*/ 5446194 h 6852256"/>
              <a:gd name="connsiteX37" fmla="*/ 549674 w 11418512"/>
              <a:gd name="connsiteY37" fmla="*/ 5316960 h 6852256"/>
              <a:gd name="connsiteX38" fmla="*/ 516360 w 11418512"/>
              <a:gd name="connsiteY38" fmla="*/ 5358315 h 6852256"/>
              <a:gd name="connsiteX39" fmla="*/ 488790 w 11418512"/>
              <a:gd name="connsiteY39" fmla="*/ 5301453 h 6852256"/>
              <a:gd name="connsiteX40" fmla="*/ 462369 w 11418512"/>
              <a:gd name="connsiteY40" fmla="*/ 5458256 h 6852256"/>
              <a:gd name="connsiteX41" fmla="*/ 444564 w 11418512"/>
              <a:gd name="connsiteY41" fmla="*/ 5319832 h 6852256"/>
              <a:gd name="connsiteX42" fmla="*/ 409527 w 11418512"/>
              <a:gd name="connsiteY42" fmla="*/ 5245164 h 6852256"/>
              <a:gd name="connsiteX43" fmla="*/ 322223 w 11418512"/>
              <a:gd name="connsiteY43" fmla="*/ 5418624 h 6852256"/>
              <a:gd name="connsiteX44" fmla="*/ 298673 w 11418512"/>
              <a:gd name="connsiteY44" fmla="*/ 5411732 h 6852256"/>
              <a:gd name="connsiteX45" fmla="*/ 319925 w 11418512"/>
              <a:gd name="connsiteY45" fmla="*/ 5210702 h 6852256"/>
              <a:gd name="connsiteX46" fmla="*/ 387701 w 11418512"/>
              <a:gd name="connsiteY46" fmla="*/ 5126843 h 6852256"/>
              <a:gd name="connsiteX47" fmla="*/ 477877 w 11418512"/>
              <a:gd name="connsiteY47" fmla="*/ 5032072 h 6852256"/>
              <a:gd name="connsiteX48" fmla="*/ 585285 w 11418512"/>
              <a:gd name="connsiteY48" fmla="*/ 4840806 h 6852256"/>
              <a:gd name="connsiteX49" fmla="*/ 697862 w 11418512"/>
              <a:gd name="connsiteY49" fmla="*/ 4644945 h 6852256"/>
              <a:gd name="connsiteX50" fmla="*/ 676610 w 11418512"/>
              <a:gd name="connsiteY50" fmla="*/ 4630012 h 6852256"/>
              <a:gd name="connsiteX51" fmla="*/ 404358 w 11418512"/>
              <a:gd name="connsiteY51" fmla="*/ 5037816 h 6852256"/>
              <a:gd name="connsiteX52" fmla="*/ 383106 w 11418512"/>
              <a:gd name="connsiteY52" fmla="*/ 5015415 h 6852256"/>
              <a:gd name="connsiteX53" fmla="*/ 503724 w 11418512"/>
              <a:gd name="connsiteY53" fmla="*/ 4776477 h 6852256"/>
              <a:gd name="connsiteX54" fmla="*/ 650763 w 11418512"/>
              <a:gd name="connsiteY54" fmla="*/ 4594975 h 6852256"/>
              <a:gd name="connsiteX55" fmla="*/ 701882 w 11418512"/>
              <a:gd name="connsiteY55" fmla="*/ 4532369 h 6852256"/>
              <a:gd name="connsiteX56" fmla="*/ 953457 w 11418512"/>
              <a:gd name="connsiteY56" fmla="*/ 4206125 h 6852256"/>
              <a:gd name="connsiteX57" fmla="*/ 1014915 w 11418512"/>
              <a:gd name="connsiteY57" fmla="*/ 4157878 h 6852256"/>
              <a:gd name="connsiteX58" fmla="*/ 1035592 w 11418512"/>
              <a:gd name="connsiteY58" fmla="*/ 4169365 h 6852256"/>
              <a:gd name="connsiteX59" fmla="*/ 1020659 w 11418512"/>
              <a:gd name="connsiteY59" fmla="*/ 4111354 h 6852256"/>
              <a:gd name="connsiteX60" fmla="*/ 1129790 w 11418512"/>
              <a:gd name="connsiteY60" fmla="*/ 4007967 h 6852256"/>
              <a:gd name="connsiteX61" fmla="*/ 1136682 w 11418512"/>
              <a:gd name="connsiteY61" fmla="*/ 4014285 h 6852256"/>
              <a:gd name="connsiteX62" fmla="*/ 1120025 w 11418512"/>
              <a:gd name="connsiteY62" fmla="*/ 4049322 h 6852256"/>
              <a:gd name="connsiteX63" fmla="*/ 1141851 w 11418512"/>
              <a:gd name="connsiteY63" fmla="*/ 4057363 h 6852256"/>
              <a:gd name="connsiteX64" fmla="*/ 1176314 w 11418512"/>
              <a:gd name="connsiteY64" fmla="*/ 3957422 h 6852256"/>
              <a:gd name="connsiteX65" fmla="*/ 1327373 w 11418512"/>
              <a:gd name="connsiteY65" fmla="*/ 3835081 h 6852256"/>
              <a:gd name="connsiteX66" fmla="*/ 1438801 w 11418512"/>
              <a:gd name="connsiteY66" fmla="*/ 3798896 h 6852256"/>
              <a:gd name="connsiteX67" fmla="*/ 1464074 w 11418512"/>
              <a:gd name="connsiteY67" fmla="*/ 3785685 h 6852256"/>
              <a:gd name="connsiteX68" fmla="*/ 1677166 w 11418512"/>
              <a:gd name="connsiteY68" fmla="*/ 3667365 h 6852256"/>
              <a:gd name="connsiteX69" fmla="*/ 1856944 w 11418512"/>
              <a:gd name="connsiteY69" fmla="*/ 3618543 h 6852256"/>
              <a:gd name="connsiteX70" fmla="*/ 1904617 w 11418512"/>
              <a:gd name="connsiteY70" fmla="*/ 3601312 h 6852256"/>
              <a:gd name="connsiteX71" fmla="*/ 2485307 w 11418512"/>
              <a:gd name="connsiteY71" fmla="*/ 3486437 h 6852256"/>
              <a:gd name="connsiteX72" fmla="*/ 2836248 w 11418512"/>
              <a:gd name="connsiteY72" fmla="*/ 3469206 h 6852256"/>
              <a:gd name="connsiteX73" fmla="*/ 3181446 w 11418512"/>
              <a:gd name="connsiteY73" fmla="*/ 3441636 h 6852256"/>
              <a:gd name="connsiteX74" fmla="*/ 3219354 w 11418512"/>
              <a:gd name="connsiteY74" fmla="*/ 3458867 h 6852256"/>
              <a:gd name="connsiteX75" fmla="*/ 3200974 w 11418512"/>
              <a:gd name="connsiteY75" fmla="*/ 3495627 h 6852256"/>
              <a:gd name="connsiteX76" fmla="*/ 3233139 w 11418512"/>
              <a:gd name="connsiteY76" fmla="*/ 3497350 h 6852256"/>
              <a:gd name="connsiteX77" fmla="*/ 3518602 w 11418512"/>
              <a:gd name="connsiteY77" fmla="*/ 3385348 h 6852256"/>
              <a:gd name="connsiteX78" fmla="*/ 3617968 w 11418512"/>
              <a:gd name="connsiteY78" fmla="*/ 3323890 h 6852256"/>
              <a:gd name="connsiteX79" fmla="*/ 3526643 w 11418512"/>
              <a:gd name="connsiteY79" fmla="*/ 3261858 h 6852256"/>
              <a:gd name="connsiteX80" fmla="*/ 3868395 w 11418512"/>
              <a:gd name="connsiteY80" fmla="*/ 3024068 h 6852256"/>
              <a:gd name="connsiteX81" fmla="*/ 3835081 w 11418512"/>
              <a:gd name="connsiteY81" fmla="*/ 3079208 h 6852256"/>
              <a:gd name="connsiteX82" fmla="*/ 3824168 w 11418512"/>
              <a:gd name="connsiteY82" fmla="*/ 3181446 h 6852256"/>
              <a:gd name="connsiteX83" fmla="*/ 4046450 w 11418512"/>
              <a:gd name="connsiteY83" fmla="*/ 2991903 h 6852256"/>
              <a:gd name="connsiteX84" fmla="*/ 4078615 w 11418512"/>
              <a:gd name="connsiteY84" fmla="*/ 3042448 h 6852256"/>
              <a:gd name="connsiteX85" fmla="*/ 4316405 w 11418512"/>
              <a:gd name="connsiteY85" fmla="*/ 2806381 h 6852256"/>
              <a:gd name="connsiteX86" fmla="*/ 4288835 w 11418512"/>
              <a:gd name="connsiteY86" fmla="*/ 2777662 h 6852256"/>
              <a:gd name="connsiteX87" fmla="*/ 4250352 w 11418512"/>
              <a:gd name="connsiteY87" fmla="*/ 2851756 h 6852256"/>
              <a:gd name="connsiteX88" fmla="*/ 4235418 w 11418512"/>
              <a:gd name="connsiteY88" fmla="*/ 2777088 h 6852256"/>
              <a:gd name="connsiteX89" fmla="*/ 4331338 w 11418512"/>
              <a:gd name="connsiteY89" fmla="*/ 2673701 h 6852256"/>
              <a:gd name="connsiteX90" fmla="*/ 4395668 w 11418512"/>
              <a:gd name="connsiteY90" fmla="*/ 2636367 h 6852256"/>
              <a:gd name="connsiteX91" fmla="*/ 4463444 w 11418512"/>
              <a:gd name="connsiteY91" fmla="*/ 2487605 h 6852256"/>
              <a:gd name="connsiteX92" fmla="*/ 4720188 w 11418512"/>
              <a:gd name="connsiteY92" fmla="*/ 2304380 h 6852256"/>
              <a:gd name="connsiteX93" fmla="*/ 4716167 w 11418512"/>
              <a:gd name="connsiteY93" fmla="*/ 2364115 h 6852256"/>
              <a:gd name="connsiteX94" fmla="*/ 4928111 w 11418512"/>
              <a:gd name="connsiteY94" fmla="*/ 2225117 h 6852256"/>
              <a:gd name="connsiteX95" fmla="*/ 5309494 w 11418512"/>
              <a:gd name="connsiteY95" fmla="*/ 2170551 h 6852256"/>
              <a:gd name="connsiteX96" fmla="*/ 5517416 w 11418512"/>
              <a:gd name="connsiteY96" fmla="*/ 2188931 h 6852256"/>
              <a:gd name="connsiteX97" fmla="*/ 5588638 w 11418512"/>
              <a:gd name="connsiteY97" fmla="*/ 2242348 h 6852256"/>
              <a:gd name="connsiteX98" fmla="*/ 5576576 w 11418512"/>
              <a:gd name="connsiteY98" fmla="*/ 2257281 h 6852256"/>
              <a:gd name="connsiteX99" fmla="*/ 5686282 w 11418512"/>
              <a:gd name="connsiteY99" fmla="*/ 2252687 h 6852256"/>
              <a:gd name="connsiteX100" fmla="*/ 5891906 w 11418512"/>
              <a:gd name="connsiteY100" fmla="*/ 2327929 h 6852256"/>
              <a:gd name="connsiteX101" fmla="*/ 5943600 w 11418512"/>
              <a:gd name="connsiteY101" fmla="*/ 2348607 h 6852256"/>
              <a:gd name="connsiteX102" fmla="*/ 6385292 w 11418512"/>
              <a:gd name="connsiteY102" fmla="*/ 2471522 h 6852256"/>
              <a:gd name="connsiteX103" fmla="*/ 6495572 w 11418512"/>
              <a:gd name="connsiteY103" fmla="*/ 2508856 h 6852256"/>
              <a:gd name="connsiteX104" fmla="*/ 6515100 w 11418512"/>
              <a:gd name="connsiteY104" fmla="*/ 2590992 h 6852256"/>
              <a:gd name="connsiteX105" fmla="*/ 6670755 w 11418512"/>
              <a:gd name="connsiteY105" fmla="*/ 2755262 h 6852256"/>
              <a:gd name="connsiteX106" fmla="*/ 6860298 w 11418512"/>
              <a:gd name="connsiteY106" fmla="*/ 2837971 h 6852256"/>
              <a:gd name="connsiteX107" fmla="*/ 7007911 w 11418512"/>
              <a:gd name="connsiteY107" fmla="*/ 2975246 h 6852256"/>
              <a:gd name="connsiteX108" fmla="*/ 7158971 w 11418512"/>
              <a:gd name="connsiteY108" fmla="*/ 3030386 h 6852256"/>
              <a:gd name="connsiteX109" fmla="*/ 7192284 w 11418512"/>
              <a:gd name="connsiteY109" fmla="*/ 3004539 h 6852256"/>
              <a:gd name="connsiteX110" fmla="*/ 7127955 w 11418512"/>
              <a:gd name="connsiteY110" fmla="*/ 3000519 h 6852256"/>
              <a:gd name="connsiteX111" fmla="*/ 7292799 w 11418512"/>
              <a:gd name="connsiteY111" fmla="*/ 2852331 h 6852256"/>
              <a:gd name="connsiteX112" fmla="*/ 7313477 w 11418512"/>
              <a:gd name="connsiteY112" fmla="*/ 2794319 h 6852256"/>
              <a:gd name="connsiteX113" fmla="*/ 7413992 w 11418512"/>
              <a:gd name="connsiteY113" fmla="*/ 2847736 h 6852256"/>
              <a:gd name="connsiteX114" fmla="*/ 7430074 w 11418512"/>
              <a:gd name="connsiteY114" fmla="*/ 2804084 h 6852256"/>
              <a:gd name="connsiteX115" fmla="*/ 7485788 w 11418512"/>
              <a:gd name="connsiteY115" fmla="*/ 2786278 h 6852256"/>
              <a:gd name="connsiteX116" fmla="*/ 7527718 w 11418512"/>
              <a:gd name="connsiteY116" fmla="*/ 2763303 h 6852256"/>
              <a:gd name="connsiteX117" fmla="*/ 7551267 w 11418512"/>
              <a:gd name="connsiteY117" fmla="*/ 2660491 h 6852256"/>
              <a:gd name="connsiteX118" fmla="*/ 7631105 w 11418512"/>
              <a:gd name="connsiteY118" fmla="*/ 2660491 h 6852256"/>
              <a:gd name="connsiteX119" fmla="*/ 7631105 w 11418512"/>
              <a:gd name="connsiteY119" fmla="*/ 2628900 h 6852256"/>
              <a:gd name="connsiteX120" fmla="*/ 7678203 w 11418512"/>
              <a:gd name="connsiteY120" fmla="*/ 2558827 h 6852256"/>
              <a:gd name="connsiteX121" fmla="*/ 7710942 w 11418512"/>
              <a:gd name="connsiteY121" fmla="*/ 2485307 h 6852256"/>
              <a:gd name="connsiteX122" fmla="*/ 7734492 w 11418512"/>
              <a:gd name="connsiteY122" fmla="*/ 2342863 h 6852256"/>
              <a:gd name="connsiteX123" fmla="*/ 7757466 w 11418512"/>
              <a:gd name="connsiteY123" fmla="*/ 2321611 h 6852256"/>
              <a:gd name="connsiteX124" fmla="*/ 7865449 w 11418512"/>
              <a:gd name="connsiteY124" fmla="*/ 2084970 h 6852256"/>
              <a:gd name="connsiteX125" fmla="*/ 7906803 w 11418512"/>
              <a:gd name="connsiteY125" fmla="*/ 1904617 h 6852256"/>
              <a:gd name="connsiteX126" fmla="*/ 7815478 w 11418512"/>
              <a:gd name="connsiteY126" fmla="*/ 1913807 h 6852256"/>
              <a:gd name="connsiteX127" fmla="*/ 7982620 w 11418512"/>
              <a:gd name="connsiteY127" fmla="*/ 1442248 h 6852256"/>
              <a:gd name="connsiteX128" fmla="*/ 8011913 w 11418512"/>
              <a:gd name="connsiteY128" fmla="*/ 1504854 h 6852256"/>
              <a:gd name="connsiteX129" fmla="*/ 8072797 w 11418512"/>
              <a:gd name="connsiteY129" fmla="*/ 1497962 h 6852256"/>
              <a:gd name="connsiteX130" fmla="*/ 8009042 w 11418512"/>
              <a:gd name="connsiteY130" fmla="*/ 1375621 h 6852256"/>
              <a:gd name="connsiteX131" fmla="*/ 8098643 w 11418512"/>
              <a:gd name="connsiteY131" fmla="*/ 1359538 h 6852256"/>
              <a:gd name="connsiteX132" fmla="*/ 8115300 w 11418512"/>
              <a:gd name="connsiteY132" fmla="*/ 1394001 h 6852256"/>
              <a:gd name="connsiteX133" fmla="*/ 8115300 w 11418512"/>
              <a:gd name="connsiteY133" fmla="*/ 1335989 h 6852256"/>
              <a:gd name="connsiteX134" fmla="*/ 8024549 w 11418512"/>
              <a:gd name="connsiteY134" fmla="*/ 1293486 h 6852256"/>
              <a:gd name="connsiteX135" fmla="*/ 8123916 w 11418512"/>
              <a:gd name="connsiteY135" fmla="*/ 1293486 h 6852256"/>
              <a:gd name="connsiteX136" fmla="*/ 8037760 w 11418512"/>
              <a:gd name="connsiteY136" fmla="*/ 1244090 h 6852256"/>
              <a:gd name="connsiteX137" fmla="*/ 8119321 w 11418512"/>
              <a:gd name="connsiteY137" fmla="*/ 1214222 h 6852256"/>
              <a:gd name="connsiteX138" fmla="*/ 8117597 w 11418512"/>
              <a:gd name="connsiteY138" fmla="*/ 1200437 h 6852256"/>
              <a:gd name="connsiteX139" fmla="*/ 8076243 w 11418512"/>
              <a:gd name="connsiteY139" fmla="*/ 1195842 h 6852256"/>
              <a:gd name="connsiteX140" fmla="*/ 8149188 w 11418512"/>
              <a:gd name="connsiteY140" fmla="*/ 1184355 h 6852256"/>
              <a:gd name="connsiteX141" fmla="*/ 8234769 w 11418512"/>
              <a:gd name="connsiteY141" fmla="*/ 1120025 h 6852256"/>
              <a:gd name="connsiteX142" fmla="*/ 8228451 w 11418512"/>
              <a:gd name="connsiteY142" fmla="*/ 1032721 h 6852256"/>
              <a:gd name="connsiteX143" fmla="*/ 8139998 w 11418512"/>
              <a:gd name="connsiteY143" fmla="*/ 1106240 h 6852256"/>
              <a:gd name="connsiteX144" fmla="*/ 8164122 w 11418512"/>
              <a:gd name="connsiteY144" fmla="*/ 942544 h 6852256"/>
              <a:gd name="connsiteX145" fmla="*/ 8234195 w 11418512"/>
              <a:gd name="connsiteY145" fmla="*/ 911528 h 6852256"/>
              <a:gd name="connsiteX146" fmla="*/ 8161824 w 11418512"/>
              <a:gd name="connsiteY146" fmla="*/ 832839 h 6852256"/>
              <a:gd name="connsiteX147" fmla="*/ 8256596 w 11418512"/>
              <a:gd name="connsiteY147" fmla="*/ 820777 h 6852256"/>
              <a:gd name="connsiteX148" fmla="*/ 8257744 w 11418512"/>
              <a:gd name="connsiteY148" fmla="*/ 802398 h 6852256"/>
              <a:gd name="connsiteX149" fmla="*/ 8208923 w 11418512"/>
              <a:gd name="connsiteY149" fmla="*/ 794931 h 6852256"/>
              <a:gd name="connsiteX150" fmla="*/ 8356537 w 11418512"/>
              <a:gd name="connsiteY150" fmla="*/ 596772 h 6852256"/>
              <a:gd name="connsiteX151" fmla="*/ 8344474 w 11418512"/>
              <a:gd name="connsiteY151" fmla="*/ 737494 h 6852256"/>
              <a:gd name="connsiteX152" fmla="*/ 8360557 w 11418512"/>
              <a:gd name="connsiteY152" fmla="*/ 744386 h 6852256"/>
              <a:gd name="connsiteX153" fmla="*/ 8490939 w 11418512"/>
              <a:gd name="connsiteY153" fmla="*/ 519807 h 6852256"/>
              <a:gd name="connsiteX154" fmla="*/ 8533442 w 11418512"/>
              <a:gd name="connsiteY154" fmla="*/ 461221 h 6852256"/>
              <a:gd name="connsiteX155" fmla="*/ 8587433 w 11418512"/>
              <a:gd name="connsiteY155" fmla="*/ 459498 h 6852256"/>
              <a:gd name="connsiteX156" fmla="*/ 8586285 w 11418512"/>
              <a:gd name="connsiteY156" fmla="*/ 480749 h 6852256"/>
              <a:gd name="connsiteX157" fmla="*/ 8538612 w 11418512"/>
              <a:gd name="connsiteY157" fmla="*/ 483047 h 6852256"/>
              <a:gd name="connsiteX158" fmla="*/ 8556991 w 11418512"/>
              <a:gd name="connsiteY158" fmla="*/ 510617 h 6852256"/>
              <a:gd name="connsiteX159" fmla="*/ 8532868 w 11418512"/>
              <a:gd name="connsiteY159" fmla="*/ 558864 h 6852256"/>
              <a:gd name="connsiteX160" fmla="*/ 8499554 w 11418512"/>
              <a:gd name="connsiteY160" fmla="*/ 566331 h 6852256"/>
              <a:gd name="connsiteX161" fmla="*/ 8542632 w 11418512"/>
              <a:gd name="connsiteY161" fmla="*/ 588157 h 6852256"/>
              <a:gd name="connsiteX162" fmla="*/ 8490939 w 11418512"/>
              <a:gd name="connsiteY162" fmla="*/ 650763 h 6852256"/>
              <a:gd name="connsiteX163" fmla="*/ 8632235 w 11418512"/>
              <a:gd name="connsiteY163" fmla="*/ 656507 h 6852256"/>
              <a:gd name="connsiteX164" fmla="*/ 8709775 w 11418512"/>
              <a:gd name="connsiteY164" fmla="*/ 565756 h 6852256"/>
              <a:gd name="connsiteX165" fmla="*/ 8802249 w 11418512"/>
              <a:gd name="connsiteY165" fmla="*/ 515212 h 6852256"/>
              <a:gd name="connsiteX166" fmla="*/ 8770084 w 11418512"/>
              <a:gd name="connsiteY166" fmla="*/ 601367 h 6852256"/>
              <a:gd name="connsiteX167" fmla="*/ 8823500 w 11418512"/>
              <a:gd name="connsiteY167" fmla="*/ 454328 h 6852256"/>
              <a:gd name="connsiteX168" fmla="*/ 8836711 w 11418512"/>
              <a:gd name="connsiteY168" fmla="*/ 414696 h 6852256"/>
              <a:gd name="connsiteX169" fmla="*/ 8893574 w 11418512"/>
              <a:gd name="connsiteY169" fmla="*/ 384829 h 6852256"/>
              <a:gd name="connsiteX170" fmla="*/ 8998109 w 11418512"/>
              <a:gd name="connsiteY170" fmla="*/ 338305 h 6852256"/>
              <a:gd name="connsiteX171" fmla="*/ 9129641 w 11418512"/>
              <a:gd name="connsiteY171" fmla="*/ 334859 h 6852256"/>
              <a:gd name="connsiteX172" fmla="*/ 9241069 w 11418512"/>
              <a:gd name="connsiteY172" fmla="*/ 314181 h 6852256"/>
              <a:gd name="connsiteX173" fmla="*/ 9456458 w 11418512"/>
              <a:gd name="connsiteY173" fmla="*/ 297525 h 6852256"/>
              <a:gd name="connsiteX174" fmla="*/ 9534573 w 11418512"/>
              <a:gd name="connsiteY174" fmla="*/ 264785 h 6852256"/>
              <a:gd name="connsiteX175" fmla="*/ 9461627 w 11418512"/>
              <a:gd name="connsiteY175" fmla="*/ 251001 h 6852256"/>
              <a:gd name="connsiteX176" fmla="*/ 9565589 w 11418512"/>
              <a:gd name="connsiteY176" fmla="*/ 129234 h 6852256"/>
              <a:gd name="connsiteX177" fmla="*/ 9654042 w 11418512"/>
              <a:gd name="connsiteY177" fmla="*/ 73520 h 6852256"/>
              <a:gd name="connsiteX178" fmla="*/ 9817163 w 11418512"/>
              <a:gd name="connsiteY178" fmla="*/ 0 h 6852256"/>
              <a:gd name="connsiteX179" fmla="*/ 9828077 w 11418512"/>
              <a:gd name="connsiteY179" fmla="*/ 15508 h 6852256"/>
              <a:gd name="connsiteX180" fmla="*/ 9784999 w 11418512"/>
              <a:gd name="connsiteY180" fmla="*/ 83284 h 6852256"/>
              <a:gd name="connsiteX181" fmla="*/ 9613836 w 11418512"/>
              <a:gd name="connsiteY181" fmla="*/ 190691 h 6852256"/>
              <a:gd name="connsiteX182" fmla="*/ 9616133 w 11418512"/>
              <a:gd name="connsiteY182" fmla="*/ 218836 h 6852256"/>
              <a:gd name="connsiteX183" fmla="*/ 9525383 w 11418512"/>
              <a:gd name="connsiteY183" fmla="*/ 323946 h 6852256"/>
              <a:gd name="connsiteX184" fmla="*/ 9562142 w 11418512"/>
              <a:gd name="connsiteY184" fmla="*/ 397465 h 6852256"/>
              <a:gd name="connsiteX185" fmla="*/ 9499536 w 11418512"/>
              <a:gd name="connsiteY185" fmla="*/ 554843 h 6852256"/>
              <a:gd name="connsiteX186" fmla="*/ 9521936 w 11418512"/>
              <a:gd name="connsiteY186" fmla="*/ 569203 h 6852256"/>
              <a:gd name="connsiteX187" fmla="*/ 9667827 w 11418512"/>
              <a:gd name="connsiteY187" fmla="*/ 447436 h 6852256"/>
              <a:gd name="connsiteX188" fmla="*/ 9789594 w 11418512"/>
              <a:gd name="connsiteY188" fmla="*/ 358408 h 6852256"/>
              <a:gd name="connsiteX189" fmla="*/ 9837841 w 11418512"/>
              <a:gd name="connsiteY189" fmla="*/ 272827 h 6852256"/>
              <a:gd name="connsiteX190" fmla="*/ 9928592 w 11418512"/>
              <a:gd name="connsiteY190" fmla="*/ 349792 h 6852256"/>
              <a:gd name="connsiteX191" fmla="*/ 10042892 w 11418512"/>
              <a:gd name="connsiteY191" fmla="*/ 318776 h 6852256"/>
              <a:gd name="connsiteX192" fmla="*/ 10164084 w 11418512"/>
              <a:gd name="connsiteY192" fmla="*/ 394593 h 6852256"/>
              <a:gd name="connsiteX193" fmla="*/ 10300210 w 11418512"/>
              <a:gd name="connsiteY193" fmla="*/ 376214 h 6852256"/>
              <a:gd name="connsiteX194" fmla="*/ 10442080 w 11418512"/>
              <a:gd name="connsiteY194" fmla="*/ 268232 h 6852256"/>
              <a:gd name="connsiteX195" fmla="*/ 10455865 w 11418512"/>
              <a:gd name="connsiteY195" fmla="*/ 283740 h 6852256"/>
              <a:gd name="connsiteX196" fmla="*/ 10312272 w 11418512"/>
              <a:gd name="connsiteY196" fmla="*/ 404932 h 6852256"/>
              <a:gd name="connsiteX197" fmla="*/ 10386366 w 11418512"/>
              <a:gd name="connsiteY197" fmla="*/ 392870 h 6852256"/>
              <a:gd name="connsiteX198" fmla="*/ 10432316 w 11418512"/>
              <a:gd name="connsiteY198" fmla="*/ 447436 h 6852256"/>
              <a:gd name="connsiteX199" fmla="*/ 10421977 w 11418512"/>
              <a:gd name="connsiteY199" fmla="*/ 544505 h 6852256"/>
              <a:gd name="connsiteX200" fmla="*/ 10526513 w 11418512"/>
              <a:gd name="connsiteY200" fmla="*/ 539335 h 6852256"/>
              <a:gd name="connsiteX201" fmla="*/ 10579930 w 11418512"/>
              <a:gd name="connsiteY201" fmla="*/ 488216 h 6852256"/>
              <a:gd name="connsiteX202" fmla="*/ 10616115 w 11418512"/>
              <a:gd name="connsiteY202" fmla="*/ 448584 h 6852256"/>
              <a:gd name="connsiteX203" fmla="*/ 10641961 w 11418512"/>
              <a:gd name="connsiteY203" fmla="*/ 493960 h 6852256"/>
              <a:gd name="connsiteX204" fmla="*/ 10800488 w 11418512"/>
              <a:gd name="connsiteY204" fmla="*/ 355536 h 6852256"/>
              <a:gd name="connsiteX205" fmla="*/ 10812550 w 11418512"/>
              <a:gd name="connsiteY205" fmla="*/ 364152 h 6852256"/>
              <a:gd name="connsiteX206" fmla="*/ 10783257 w 11418512"/>
              <a:gd name="connsiteY206" fmla="*/ 477303 h 6852256"/>
              <a:gd name="connsiteX207" fmla="*/ 10961313 w 11418512"/>
              <a:gd name="connsiteY207" fmla="*/ 351516 h 6852256"/>
              <a:gd name="connsiteX208" fmla="*/ 10850459 w 11418512"/>
              <a:gd name="connsiteY208" fmla="*/ 502575 h 6852256"/>
              <a:gd name="connsiteX209" fmla="*/ 10855628 w 11418512"/>
              <a:gd name="connsiteY209" fmla="*/ 511765 h 6852256"/>
              <a:gd name="connsiteX210" fmla="*/ 11246775 w 11418512"/>
              <a:gd name="connsiteY210" fmla="*/ 223431 h 6852256"/>
              <a:gd name="connsiteX211" fmla="*/ 11262283 w 11418512"/>
              <a:gd name="connsiteY211" fmla="*/ 242959 h 6852256"/>
              <a:gd name="connsiteX212" fmla="*/ 10991754 w 11418512"/>
              <a:gd name="connsiteY212" fmla="*/ 572074 h 6852256"/>
              <a:gd name="connsiteX213" fmla="*/ 11075038 w 11418512"/>
              <a:gd name="connsiteY213" fmla="*/ 535889 h 6852256"/>
              <a:gd name="connsiteX214" fmla="*/ 11397835 w 11418512"/>
              <a:gd name="connsiteY214" fmla="*/ 269955 h 6852256"/>
              <a:gd name="connsiteX215" fmla="*/ 11423107 w 11418512"/>
              <a:gd name="connsiteY215" fmla="*/ 293504 h 6852256"/>
              <a:gd name="connsiteX216" fmla="*/ 11316274 w 11418512"/>
              <a:gd name="connsiteY216" fmla="*/ 416420 h 6852256"/>
              <a:gd name="connsiteX217" fmla="*/ 11228395 w 11418512"/>
              <a:gd name="connsiteY217" fmla="*/ 484770 h 6852256"/>
              <a:gd name="connsiteX218" fmla="*/ 11118690 w 11418512"/>
              <a:gd name="connsiteY218" fmla="*/ 666271 h 6852256"/>
              <a:gd name="connsiteX219" fmla="*/ 11204846 w 11418512"/>
              <a:gd name="connsiteY219" fmla="*/ 696713 h 6852256"/>
              <a:gd name="connsiteX220" fmla="*/ 11172681 w 11418512"/>
              <a:gd name="connsiteY220" fmla="*/ 782295 h 6852256"/>
              <a:gd name="connsiteX221" fmla="*/ 11065274 w 11418512"/>
              <a:gd name="connsiteY221" fmla="*/ 918995 h 6852256"/>
              <a:gd name="connsiteX222" fmla="*/ 11057807 w 11418512"/>
              <a:gd name="connsiteY222" fmla="*/ 939098 h 6852256"/>
              <a:gd name="connsiteX223" fmla="*/ 11116967 w 11418512"/>
              <a:gd name="connsiteY223" fmla="*/ 1059716 h 6852256"/>
              <a:gd name="connsiteX224" fmla="*/ 11037129 w 11418512"/>
              <a:gd name="connsiteY224" fmla="*/ 1173442 h 6852256"/>
              <a:gd name="connsiteX225" fmla="*/ 11052063 w 11418512"/>
              <a:gd name="connsiteY225" fmla="*/ 1185504 h 6852256"/>
              <a:gd name="connsiteX226" fmla="*/ 11107202 w 11418512"/>
              <a:gd name="connsiteY226" fmla="*/ 1125195 h 6852256"/>
              <a:gd name="connsiteX227" fmla="*/ 11169809 w 11418512"/>
              <a:gd name="connsiteY227" fmla="*/ 1236623 h 6852256"/>
              <a:gd name="connsiteX228" fmla="*/ 11081356 w 11418512"/>
              <a:gd name="connsiteY228" fmla="*/ 1244090 h 6852256"/>
              <a:gd name="connsiteX229" fmla="*/ 11038278 w 11418512"/>
              <a:gd name="connsiteY229" fmla="*/ 1268213 h 6852256"/>
              <a:gd name="connsiteX230" fmla="*/ 10977395 w 11418512"/>
              <a:gd name="connsiteY230" fmla="*/ 1323927 h 6852256"/>
              <a:gd name="connsiteX231" fmla="*/ 10854479 w 11418512"/>
              <a:gd name="connsiteY231" fmla="*/ 1531850 h 6852256"/>
              <a:gd name="connsiteX232" fmla="*/ 10824612 w 11418512"/>
              <a:gd name="connsiteY232" fmla="*/ 1565738 h 6852256"/>
              <a:gd name="connsiteX233" fmla="*/ 10801063 w 11418512"/>
              <a:gd name="connsiteY233" fmla="*/ 1578374 h 6852256"/>
              <a:gd name="connsiteX234" fmla="*/ 10690783 w 11418512"/>
              <a:gd name="connsiteY234" fmla="*/ 1615134 h 6852256"/>
              <a:gd name="connsiteX235" fmla="*/ 10608648 w 11418512"/>
              <a:gd name="connsiteY235" fmla="*/ 1654765 h 6852256"/>
              <a:gd name="connsiteX236" fmla="*/ 10575909 w 11418512"/>
              <a:gd name="connsiteY236" fmla="*/ 1685781 h 6852256"/>
              <a:gd name="connsiteX237" fmla="*/ 10500666 w 11418512"/>
              <a:gd name="connsiteY237" fmla="*/ 1667976 h 6852256"/>
              <a:gd name="connsiteX238" fmla="*/ 10473097 w 11418512"/>
              <a:gd name="connsiteY238" fmla="*/ 1623175 h 6852256"/>
              <a:gd name="connsiteX239" fmla="*/ 10582801 w 11418512"/>
              <a:gd name="connsiteY239" fmla="*/ 1601349 h 6852256"/>
              <a:gd name="connsiteX240" fmla="*/ 10575334 w 11418512"/>
              <a:gd name="connsiteY240" fmla="*/ 1567461 h 6852256"/>
              <a:gd name="connsiteX241" fmla="*/ 10384069 w 11418512"/>
              <a:gd name="connsiteY241" fmla="*/ 1613985 h 6852256"/>
              <a:gd name="connsiteX242" fmla="*/ 10330652 w 11418512"/>
              <a:gd name="connsiteY242" fmla="*/ 1575502 h 6852256"/>
              <a:gd name="connsiteX243" fmla="*/ 10304805 w 11418512"/>
              <a:gd name="connsiteY243" fmla="*/ 1609964 h 6852256"/>
              <a:gd name="connsiteX244" fmla="*/ 10303657 w 11418512"/>
              <a:gd name="connsiteY244" fmla="*/ 1748388 h 6852256"/>
              <a:gd name="connsiteX245" fmla="*/ 10395556 w 11418512"/>
              <a:gd name="connsiteY245" fmla="*/ 1720818 h 6852256"/>
              <a:gd name="connsiteX246" fmla="*/ 10405320 w 11418512"/>
              <a:gd name="connsiteY246" fmla="*/ 1738049 h 6852256"/>
              <a:gd name="connsiteX247" fmla="*/ 10374304 w 11418512"/>
              <a:gd name="connsiteY247" fmla="*/ 1792040 h 6852256"/>
              <a:gd name="connsiteX248" fmla="*/ 10386941 w 11418512"/>
              <a:gd name="connsiteY248" fmla="*/ 1806974 h 6852256"/>
              <a:gd name="connsiteX249" fmla="*/ 10485732 w 11418512"/>
              <a:gd name="connsiteY249" fmla="*/ 1725987 h 6852256"/>
              <a:gd name="connsiteX250" fmla="*/ 10498943 w 11418512"/>
              <a:gd name="connsiteY250" fmla="*/ 1740921 h 6852256"/>
              <a:gd name="connsiteX251" fmla="*/ 10470225 w 11418512"/>
              <a:gd name="connsiteY251" fmla="*/ 1785148 h 6852256"/>
              <a:gd name="connsiteX252" fmla="*/ 10486307 w 11418512"/>
              <a:gd name="connsiteY252" fmla="*/ 1796635 h 6852256"/>
              <a:gd name="connsiteX253" fmla="*/ 10527087 w 11418512"/>
              <a:gd name="connsiteY253" fmla="*/ 1753557 h 6852256"/>
              <a:gd name="connsiteX254" fmla="*/ 10577632 w 11418512"/>
              <a:gd name="connsiteY254" fmla="*/ 1691525 h 6852256"/>
              <a:gd name="connsiteX255" fmla="*/ 10590268 w 11418512"/>
              <a:gd name="connsiteY255" fmla="*/ 1705310 h 6852256"/>
              <a:gd name="connsiteX256" fmla="*/ 10579355 w 11418512"/>
              <a:gd name="connsiteY256" fmla="*/ 1789743 h 6852256"/>
              <a:gd name="connsiteX257" fmla="*/ 10619561 w 11418512"/>
              <a:gd name="connsiteY257" fmla="*/ 1811569 h 6852256"/>
              <a:gd name="connsiteX258" fmla="*/ 10592565 w 11418512"/>
              <a:gd name="connsiteY258" fmla="*/ 1856944 h 6852256"/>
              <a:gd name="connsiteX259" fmla="*/ 10691358 w 11418512"/>
              <a:gd name="connsiteY259" fmla="*/ 1882791 h 6852256"/>
              <a:gd name="connsiteX260" fmla="*/ 10637941 w 11418512"/>
              <a:gd name="connsiteY260" fmla="*/ 1922423 h 6852256"/>
              <a:gd name="connsiteX261" fmla="*/ 10589694 w 11418512"/>
              <a:gd name="connsiteY261" fmla="*/ 1937356 h 6852256"/>
              <a:gd name="connsiteX262" fmla="*/ 10600033 w 11418512"/>
              <a:gd name="connsiteY262" fmla="*/ 1962054 h 6852256"/>
              <a:gd name="connsiteX263" fmla="*/ 10650577 w 11418512"/>
              <a:gd name="connsiteY263" fmla="*/ 1943674 h 6852256"/>
              <a:gd name="connsiteX264" fmla="*/ 10671829 w 11418512"/>
              <a:gd name="connsiteY264" fmla="*/ 1943674 h 6852256"/>
              <a:gd name="connsiteX265" fmla="*/ 10585099 w 11418512"/>
              <a:gd name="connsiteY265" fmla="*/ 2168254 h 6852256"/>
              <a:gd name="connsiteX266" fmla="*/ 10401300 w 11418512"/>
              <a:gd name="connsiteY266" fmla="*/ 2244645 h 6852256"/>
              <a:gd name="connsiteX267" fmla="*/ 10415659 w 11418512"/>
              <a:gd name="connsiteY267" fmla="*/ 2345160 h 6852256"/>
              <a:gd name="connsiteX268" fmla="*/ 10420828 w 11418512"/>
              <a:gd name="connsiteY268" fmla="*/ 2369284 h 6852256"/>
              <a:gd name="connsiteX269" fmla="*/ 10394407 w 11418512"/>
              <a:gd name="connsiteY269" fmla="*/ 2381346 h 6852256"/>
              <a:gd name="connsiteX270" fmla="*/ 10326632 w 11418512"/>
              <a:gd name="connsiteY270" fmla="*/ 2443952 h 6852256"/>
              <a:gd name="connsiteX271" fmla="*/ 10287000 w 11418512"/>
              <a:gd name="connsiteY271" fmla="*/ 2522641 h 6852256"/>
              <a:gd name="connsiteX272" fmla="*/ 10273789 w 11418512"/>
              <a:gd name="connsiteY272" fmla="*/ 2559401 h 6852256"/>
              <a:gd name="connsiteX273" fmla="*/ 10109519 w 11418512"/>
              <a:gd name="connsiteY273" fmla="*/ 2931020 h 6852256"/>
              <a:gd name="connsiteX274" fmla="*/ 10088842 w 11418512"/>
              <a:gd name="connsiteY274" fmla="*/ 3001093 h 6852256"/>
              <a:gd name="connsiteX275" fmla="*/ 10035425 w 11418512"/>
              <a:gd name="connsiteY275" fmla="*/ 3133199 h 6852256"/>
              <a:gd name="connsiteX276" fmla="*/ 9979137 w 11418512"/>
              <a:gd name="connsiteY276" fmla="*/ 3062551 h 6852256"/>
              <a:gd name="connsiteX277" fmla="*/ 10008430 w 11418512"/>
              <a:gd name="connsiteY277" fmla="*/ 2992478 h 6852256"/>
              <a:gd name="connsiteX278" fmla="*/ 9918253 w 11418512"/>
              <a:gd name="connsiteY278" fmla="*/ 3022919 h 6852256"/>
              <a:gd name="connsiteX279" fmla="*/ 9860816 w 11418512"/>
              <a:gd name="connsiteY279" fmla="*/ 3087823 h 6852256"/>
              <a:gd name="connsiteX280" fmla="*/ 9879196 w 11418512"/>
              <a:gd name="connsiteY280" fmla="*/ 3114244 h 6852256"/>
              <a:gd name="connsiteX281" fmla="*/ 9957885 w 11418512"/>
              <a:gd name="connsiteY281" fmla="*/ 3066571 h 6852256"/>
              <a:gd name="connsiteX282" fmla="*/ 9987177 w 11418512"/>
              <a:gd name="connsiteY282" fmla="*/ 3190061 h 6852256"/>
              <a:gd name="connsiteX283" fmla="*/ 9967649 w 11418512"/>
              <a:gd name="connsiteY283" fmla="*/ 3195231 h 6852256"/>
              <a:gd name="connsiteX284" fmla="*/ 9940653 w 11418512"/>
              <a:gd name="connsiteY284" fmla="*/ 3163066 h 6852256"/>
              <a:gd name="connsiteX285" fmla="*/ 9915956 w 11418512"/>
              <a:gd name="connsiteY285" fmla="*/ 3321593 h 6852256"/>
              <a:gd name="connsiteX286" fmla="*/ 9789019 w 11418512"/>
              <a:gd name="connsiteY286" fmla="*/ 3310679 h 6852256"/>
              <a:gd name="connsiteX287" fmla="*/ 9782127 w 11418512"/>
              <a:gd name="connsiteY287" fmla="*/ 3324465 h 6852256"/>
              <a:gd name="connsiteX288" fmla="*/ 9887811 w 11418512"/>
              <a:gd name="connsiteY288" fmla="*/ 3380179 h 6852256"/>
              <a:gd name="connsiteX289" fmla="*/ 9845308 w 11418512"/>
              <a:gd name="connsiteY289" fmla="*/ 3461739 h 6852256"/>
              <a:gd name="connsiteX290" fmla="*/ 9720094 w 11418512"/>
              <a:gd name="connsiteY290" fmla="*/ 3474950 h 6852256"/>
              <a:gd name="connsiteX291" fmla="*/ 9713777 w 11418512"/>
              <a:gd name="connsiteY291" fmla="*/ 3500222 h 6852256"/>
              <a:gd name="connsiteX292" fmla="*/ 9815441 w 11418512"/>
              <a:gd name="connsiteY292" fmla="*/ 3530664 h 6852256"/>
              <a:gd name="connsiteX293" fmla="*/ 9698843 w 11418512"/>
              <a:gd name="connsiteY293" fmla="*/ 3563978 h 6852256"/>
              <a:gd name="connsiteX294" fmla="*/ 9781553 w 11418512"/>
              <a:gd name="connsiteY294" fmla="*/ 3602460 h 6852256"/>
              <a:gd name="connsiteX295" fmla="*/ 9652893 w 11418512"/>
              <a:gd name="connsiteY295" fmla="*/ 3627159 h 6852256"/>
              <a:gd name="connsiteX296" fmla="*/ 9671273 w 11418512"/>
              <a:gd name="connsiteY296" fmla="*/ 3651856 h 6852256"/>
              <a:gd name="connsiteX297" fmla="*/ 9508726 w 11418512"/>
              <a:gd name="connsiteY297" fmla="*/ 3947658 h 6852256"/>
              <a:gd name="connsiteX298" fmla="*/ 9439227 w 11418512"/>
              <a:gd name="connsiteY298" fmla="*/ 4052194 h 6852256"/>
              <a:gd name="connsiteX299" fmla="*/ 9457607 w 11418512"/>
              <a:gd name="connsiteY299" fmla="*/ 4072297 h 6852256"/>
              <a:gd name="connsiteX300" fmla="*/ 9556398 w 11418512"/>
              <a:gd name="connsiteY300" fmla="*/ 4028644 h 6852256"/>
              <a:gd name="connsiteX301" fmla="*/ 9341584 w 11418512"/>
              <a:gd name="connsiteY301" fmla="*/ 4373268 h 6852256"/>
              <a:gd name="connsiteX302" fmla="*/ 9314014 w 11418512"/>
              <a:gd name="connsiteY302" fmla="*/ 4349718 h 6852256"/>
              <a:gd name="connsiteX303" fmla="*/ 9188800 w 11418512"/>
              <a:gd name="connsiteY303" fmla="*/ 4423238 h 6852256"/>
              <a:gd name="connsiteX304" fmla="*/ 9160657 w 11418512"/>
              <a:gd name="connsiteY304" fmla="*/ 4509968 h 6852256"/>
              <a:gd name="connsiteX305" fmla="*/ 9050377 w 11418512"/>
              <a:gd name="connsiteY305" fmla="*/ 4580041 h 6852256"/>
              <a:gd name="connsiteX306" fmla="*/ 9058993 w 11418512"/>
              <a:gd name="connsiteY306" fmla="*/ 4597273 h 6852256"/>
              <a:gd name="connsiteX307" fmla="*/ 9113558 w 11418512"/>
              <a:gd name="connsiteY307" fmla="*/ 4574872 h 6852256"/>
              <a:gd name="connsiteX308" fmla="*/ 8801674 w 11418512"/>
              <a:gd name="connsiteY308" fmla="*/ 4747758 h 6852256"/>
              <a:gd name="connsiteX309" fmla="*/ 8848773 w 11418512"/>
              <a:gd name="connsiteY309" fmla="*/ 4802323 h 6852256"/>
              <a:gd name="connsiteX310" fmla="*/ 8795356 w 11418512"/>
              <a:gd name="connsiteY310" fmla="*/ 4838509 h 6852256"/>
              <a:gd name="connsiteX311" fmla="*/ 8863132 w 11418512"/>
              <a:gd name="connsiteY311" fmla="*/ 4868950 h 6852256"/>
              <a:gd name="connsiteX312" fmla="*/ 8624768 w 11418512"/>
              <a:gd name="connsiteY312" fmla="*/ 5013692 h 6852256"/>
              <a:gd name="connsiteX313" fmla="*/ 8575372 w 11418512"/>
              <a:gd name="connsiteY313" fmla="*/ 4978656 h 6852256"/>
              <a:gd name="connsiteX314" fmla="*/ 8574798 w 11418512"/>
              <a:gd name="connsiteY314" fmla="*/ 4980953 h 6852256"/>
              <a:gd name="connsiteX315" fmla="*/ 8700584 w 11418512"/>
              <a:gd name="connsiteY315" fmla="*/ 4830468 h 6852256"/>
              <a:gd name="connsiteX316" fmla="*/ 8694266 w 11418512"/>
              <a:gd name="connsiteY316" fmla="*/ 4821278 h 6852256"/>
              <a:gd name="connsiteX317" fmla="*/ 8547802 w 11418512"/>
              <a:gd name="connsiteY317" fmla="*/ 4920644 h 6852256"/>
              <a:gd name="connsiteX318" fmla="*/ 8532294 w 11418512"/>
              <a:gd name="connsiteY318" fmla="*/ 4901115 h 6852256"/>
              <a:gd name="connsiteX319" fmla="*/ 8632809 w 11418512"/>
              <a:gd name="connsiteY319" fmla="*/ 4831042 h 6852256"/>
              <a:gd name="connsiteX320" fmla="*/ 8629937 w 11418512"/>
              <a:gd name="connsiteY320" fmla="*/ 4819555 h 6852256"/>
              <a:gd name="connsiteX321" fmla="*/ 8378362 w 11418512"/>
              <a:gd name="connsiteY321" fmla="*/ 4866079 h 6852256"/>
              <a:gd name="connsiteX322" fmla="*/ 8291058 w 11418512"/>
              <a:gd name="connsiteY322" fmla="*/ 4841955 h 6852256"/>
              <a:gd name="connsiteX323" fmla="*/ 8251426 w 11418512"/>
              <a:gd name="connsiteY323" fmla="*/ 4843678 h 6852256"/>
              <a:gd name="connsiteX324" fmla="*/ 8145167 w 11418512"/>
              <a:gd name="connsiteY324" fmla="*/ 4903987 h 6852256"/>
              <a:gd name="connsiteX325" fmla="*/ 8094622 w 11418512"/>
              <a:gd name="connsiteY325" fmla="*/ 4934429 h 6852256"/>
              <a:gd name="connsiteX326" fmla="*/ 8161824 w 11418512"/>
              <a:gd name="connsiteY326" fmla="*/ 4981527 h 6852256"/>
              <a:gd name="connsiteX327" fmla="*/ 8227303 w 11418512"/>
              <a:gd name="connsiteY327" fmla="*/ 4948214 h 6852256"/>
              <a:gd name="connsiteX328" fmla="*/ 8236493 w 11418512"/>
              <a:gd name="connsiteY328" fmla="*/ 4960850 h 6852256"/>
              <a:gd name="connsiteX329" fmla="*/ 8203753 w 11418512"/>
              <a:gd name="connsiteY329" fmla="*/ 4998759 h 6852256"/>
              <a:gd name="connsiteX330" fmla="*/ 8179055 w 11418512"/>
              <a:gd name="connsiteY330" fmla="*/ 5011969 h 6852256"/>
              <a:gd name="connsiteX331" fmla="*/ 8083135 w 11418512"/>
              <a:gd name="connsiteY331" fmla="*/ 4978081 h 6852256"/>
              <a:gd name="connsiteX332" fmla="*/ 8079689 w 11418512"/>
              <a:gd name="connsiteY332" fmla="*/ 5093530 h 6852256"/>
              <a:gd name="connsiteX333" fmla="*/ 8079689 w 11418512"/>
              <a:gd name="connsiteY333" fmla="*/ 5025754 h 6852256"/>
              <a:gd name="connsiteX334" fmla="*/ 8006744 w 11418512"/>
              <a:gd name="connsiteY334" fmla="*/ 5032646 h 6852256"/>
              <a:gd name="connsiteX335" fmla="*/ 8059586 w 11418512"/>
              <a:gd name="connsiteY335" fmla="*/ 5091232 h 6852256"/>
              <a:gd name="connsiteX336" fmla="*/ 7956199 w 11418512"/>
              <a:gd name="connsiteY336" fmla="*/ 5083766 h 6852256"/>
              <a:gd name="connsiteX337" fmla="*/ 7958497 w 11418512"/>
              <a:gd name="connsiteY337" fmla="*/ 5084914 h 6852256"/>
              <a:gd name="connsiteX338" fmla="*/ 7829837 w 11418512"/>
              <a:gd name="connsiteY338" fmla="*/ 5018862 h 6852256"/>
              <a:gd name="connsiteX339" fmla="*/ 7860853 w 11418512"/>
              <a:gd name="connsiteY339" fmla="*/ 4980953 h 6852256"/>
              <a:gd name="connsiteX340" fmla="*/ 7854535 w 11418512"/>
              <a:gd name="connsiteY340" fmla="*/ 5027477 h 6852256"/>
              <a:gd name="connsiteX341" fmla="*/ 7795375 w 11418512"/>
              <a:gd name="connsiteY341" fmla="*/ 4973486 h 6852256"/>
              <a:gd name="connsiteX342" fmla="*/ 7809160 w 11418512"/>
              <a:gd name="connsiteY342" fmla="*/ 5082043 h 6852256"/>
              <a:gd name="connsiteX343" fmla="*/ 7772974 w 11418512"/>
              <a:gd name="connsiteY343" fmla="*/ 5055621 h 6852256"/>
              <a:gd name="connsiteX344" fmla="*/ 7608704 w 11418512"/>
              <a:gd name="connsiteY344" fmla="*/ 5007948 h 6852256"/>
              <a:gd name="connsiteX345" fmla="*/ 7549544 w 11418512"/>
              <a:gd name="connsiteY345" fmla="*/ 4919495 h 6852256"/>
              <a:gd name="connsiteX346" fmla="*/ 7652356 w 11418512"/>
              <a:gd name="connsiteY346" fmla="*/ 4942470 h 6852256"/>
              <a:gd name="connsiteX347" fmla="*/ 7539205 w 11418512"/>
              <a:gd name="connsiteY347" fmla="*/ 4791985 h 6852256"/>
              <a:gd name="connsiteX348" fmla="*/ 7511635 w 11418512"/>
              <a:gd name="connsiteY348" fmla="*/ 4814385 h 6852256"/>
              <a:gd name="connsiteX349" fmla="*/ 7498425 w 11418512"/>
              <a:gd name="connsiteY349" fmla="*/ 4821278 h 6852256"/>
              <a:gd name="connsiteX350" fmla="*/ 7450177 w 11418512"/>
              <a:gd name="connsiteY350" fmla="*/ 4873546 h 6852256"/>
              <a:gd name="connsiteX351" fmla="*/ 7367468 w 11418512"/>
              <a:gd name="connsiteY351" fmla="*/ 4850571 h 6852256"/>
              <a:gd name="connsiteX352" fmla="*/ 7416864 w 11418512"/>
              <a:gd name="connsiteY352" fmla="*/ 4894797 h 6852256"/>
              <a:gd name="connsiteX353" fmla="*/ 7409971 w 11418512"/>
              <a:gd name="connsiteY353" fmla="*/ 4908008 h 6852256"/>
              <a:gd name="connsiteX354" fmla="*/ 7246275 w 11418512"/>
              <a:gd name="connsiteY354" fmla="*/ 4833914 h 6852256"/>
              <a:gd name="connsiteX355" fmla="*/ 7230768 w 11418512"/>
              <a:gd name="connsiteY355" fmla="*/ 4881587 h 6852256"/>
              <a:gd name="connsiteX356" fmla="*/ 7107852 w 11418512"/>
              <a:gd name="connsiteY356" fmla="*/ 4798303 h 6852256"/>
              <a:gd name="connsiteX357" fmla="*/ 7059030 w 11418512"/>
              <a:gd name="connsiteY357" fmla="*/ 4787964 h 6852256"/>
              <a:gd name="connsiteX358" fmla="*/ 7042948 w 11418512"/>
              <a:gd name="connsiteY358" fmla="*/ 4771307 h 6852256"/>
              <a:gd name="connsiteX359" fmla="*/ 7020547 w 11418512"/>
              <a:gd name="connsiteY359" fmla="*/ 4634607 h 6852256"/>
              <a:gd name="connsiteX360" fmla="*/ 6921181 w 11418512"/>
              <a:gd name="connsiteY360" fmla="*/ 4677685 h 6852256"/>
              <a:gd name="connsiteX361" fmla="*/ 6725895 w 11418512"/>
              <a:gd name="connsiteY361" fmla="*/ 4634607 h 6852256"/>
              <a:gd name="connsiteX362" fmla="*/ 6632846 w 11418512"/>
              <a:gd name="connsiteY362" fmla="*/ 4581764 h 6852256"/>
              <a:gd name="connsiteX363" fmla="*/ 6596661 w 11418512"/>
              <a:gd name="connsiteY363" fmla="*/ 4604165 h 6852256"/>
              <a:gd name="connsiteX364" fmla="*/ 6440431 w 11418512"/>
              <a:gd name="connsiteY364" fmla="*/ 4502501 h 6852256"/>
              <a:gd name="connsiteX365" fmla="*/ 6276735 w 11418512"/>
              <a:gd name="connsiteY365" fmla="*/ 4492737 h 6852256"/>
              <a:gd name="connsiteX366" fmla="*/ 6279607 w 11418512"/>
              <a:gd name="connsiteY366" fmla="*/ 4467465 h 6852256"/>
              <a:gd name="connsiteX367" fmla="*/ 6338194 w 11418512"/>
              <a:gd name="connsiteY367" fmla="*/ 4480101 h 6852256"/>
              <a:gd name="connsiteX368" fmla="*/ 6167605 w 11418512"/>
              <a:gd name="connsiteY368" fmla="*/ 4358908 h 6852256"/>
              <a:gd name="connsiteX369" fmla="*/ 6067090 w 11418512"/>
              <a:gd name="connsiteY369" fmla="*/ 4395094 h 6852256"/>
              <a:gd name="connsiteX370" fmla="*/ 5941877 w 11418512"/>
              <a:gd name="connsiteY370" fmla="*/ 4383032 h 6852256"/>
              <a:gd name="connsiteX371" fmla="*/ 5847680 w 11418512"/>
              <a:gd name="connsiteY371" fmla="*/ 4501352 h 6852256"/>
              <a:gd name="connsiteX372" fmla="*/ 5729934 w 11418512"/>
              <a:gd name="connsiteY372" fmla="*/ 4513989 h 6852256"/>
              <a:gd name="connsiteX373" fmla="*/ 5727062 w 11418512"/>
              <a:gd name="connsiteY373" fmla="*/ 4543282 h 6852256"/>
              <a:gd name="connsiteX374" fmla="*/ 5831023 w 11418512"/>
              <a:gd name="connsiteY374" fmla="*/ 4563385 h 6852256"/>
              <a:gd name="connsiteX375" fmla="*/ 5794838 w 11418512"/>
              <a:gd name="connsiteY375" fmla="*/ 4577744 h 6852256"/>
              <a:gd name="connsiteX376" fmla="*/ 5798284 w 11418512"/>
              <a:gd name="connsiteY376" fmla="*/ 4593252 h 6852256"/>
              <a:gd name="connsiteX377" fmla="*/ 5870081 w 11418512"/>
              <a:gd name="connsiteY377" fmla="*/ 4577170 h 6852256"/>
              <a:gd name="connsiteX378" fmla="*/ 5889609 w 11418512"/>
              <a:gd name="connsiteY378" fmla="*/ 4621396 h 6852256"/>
              <a:gd name="connsiteX379" fmla="*/ 5829875 w 11418512"/>
              <a:gd name="connsiteY379" fmla="*/ 4655859 h 6852256"/>
              <a:gd name="connsiteX380" fmla="*/ 5755206 w 11418512"/>
              <a:gd name="connsiteY380" fmla="*/ 4670218 h 6852256"/>
              <a:gd name="connsiteX381" fmla="*/ 5665030 w 11418512"/>
              <a:gd name="connsiteY381" fmla="*/ 4805195 h 6852256"/>
              <a:gd name="connsiteX382" fmla="*/ 5565664 w 11418512"/>
              <a:gd name="connsiteY382" fmla="*/ 4716742 h 6852256"/>
              <a:gd name="connsiteX383" fmla="*/ 5429537 w 11418512"/>
              <a:gd name="connsiteY383" fmla="*/ 4867227 h 6852256"/>
              <a:gd name="connsiteX384" fmla="*/ 5405988 w 11418512"/>
              <a:gd name="connsiteY384" fmla="*/ 4920644 h 6852256"/>
              <a:gd name="connsiteX385" fmla="*/ 5302027 w 11418512"/>
              <a:gd name="connsiteY385" fmla="*/ 4996461 h 6852256"/>
              <a:gd name="connsiteX386" fmla="*/ 5282498 w 11418512"/>
              <a:gd name="connsiteY386" fmla="*/ 5005077 h 6852256"/>
              <a:gd name="connsiteX387" fmla="*/ 4992440 w 11418512"/>
              <a:gd name="connsiteY387" fmla="*/ 5172219 h 6852256"/>
              <a:gd name="connsiteX388" fmla="*/ 5028626 w 11418512"/>
              <a:gd name="connsiteY388" fmla="*/ 5122823 h 6852256"/>
              <a:gd name="connsiteX389" fmla="*/ 5008523 w 11418512"/>
              <a:gd name="connsiteY389" fmla="*/ 5119951 h 6852256"/>
              <a:gd name="connsiteX390" fmla="*/ 4797728 w 11418512"/>
              <a:gd name="connsiteY390" fmla="*/ 5211850 h 6852256"/>
              <a:gd name="connsiteX391" fmla="*/ 4704680 w 11418512"/>
              <a:gd name="connsiteY391" fmla="*/ 5149818 h 6852256"/>
              <a:gd name="connsiteX392" fmla="*/ 4648966 w 11418512"/>
              <a:gd name="connsiteY392" fmla="*/ 5226210 h 6852256"/>
              <a:gd name="connsiteX393" fmla="*/ 4663325 w 11418512"/>
              <a:gd name="connsiteY393" fmla="*/ 5239420 h 6852256"/>
              <a:gd name="connsiteX394" fmla="*/ 4697788 w 11418512"/>
              <a:gd name="connsiteY394" fmla="*/ 5218743 h 6852256"/>
              <a:gd name="connsiteX395" fmla="*/ 4727655 w 11418512"/>
              <a:gd name="connsiteY395" fmla="*/ 5306622 h 6852256"/>
              <a:gd name="connsiteX396" fmla="*/ 4713296 w 11418512"/>
              <a:gd name="connsiteY396" fmla="*/ 5316386 h 6852256"/>
              <a:gd name="connsiteX397" fmla="*/ 4667346 w 11418512"/>
              <a:gd name="connsiteY397" fmla="*/ 5255503 h 6852256"/>
              <a:gd name="connsiteX398" fmla="*/ 4608760 w 11418512"/>
              <a:gd name="connsiteY398" fmla="*/ 5277903 h 6852256"/>
              <a:gd name="connsiteX399" fmla="*/ 4657007 w 11418512"/>
              <a:gd name="connsiteY399" fmla="*/ 5334766 h 6852256"/>
              <a:gd name="connsiteX400" fmla="*/ 4509394 w 11418512"/>
              <a:gd name="connsiteY400" fmla="*/ 5393926 h 6852256"/>
              <a:gd name="connsiteX401" fmla="*/ 4566831 w 11418512"/>
              <a:gd name="connsiteY401" fmla="*/ 5420922 h 6852256"/>
              <a:gd name="connsiteX402" fmla="*/ 4362929 w 11418512"/>
              <a:gd name="connsiteY402" fmla="*/ 5459979 h 6852256"/>
              <a:gd name="connsiteX403" fmla="*/ 4092974 w 11418512"/>
              <a:gd name="connsiteY403" fmla="*/ 5451364 h 6852256"/>
              <a:gd name="connsiteX404" fmla="*/ 3833358 w 11418512"/>
              <a:gd name="connsiteY404" fmla="*/ 5448492 h 6852256"/>
              <a:gd name="connsiteX405" fmla="*/ 3662769 w 11418512"/>
              <a:gd name="connsiteY405" fmla="*/ 5438153 h 6852256"/>
              <a:gd name="connsiteX406" fmla="*/ 3650708 w 11418512"/>
              <a:gd name="connsiteY406" fmla="*/ 5459979 h 6852256"/>
              <a:gd name="connsiteX407" fmla="*/ 3624287 w 11418512"/>
              <a:gd name="connsiteY407" fmla="*/ 5469169 h 6852256"/>
              <a:gd name="connsiteX408" fmla="*/ 3429574 w 11418512"/>
              <a:gd name="connsiteY408" fmla="*/ 5502483 h 6852256"/>
              <a:gd name="connsiteX409" fmla="*/ 3352608 w 11418512"/>
              <a:gd name="connsiteY409" fmla="*/ 5569684 h 6852256"/>
              <a:gd name="connsiteX410" fmla="*/ 3349737 w 11418512"/>
              <a:gd name="connsiteY410" fmla="*/ 5582895 h 6852256"/>
              <a:gd name="connsiteX411" fmla="*/ 3257263 w 11418512"/>
              <a:gd name="connsiteY411" fmla="*/ 5597254 h 6852256"/>
              <a:gd name="connsiteX412" fmla="*/ 3164215 w 11418512"/>
              <a:gd name="connsiteY412" fmla="*/ 5594957 h 6852256"/>
              <a:gd name="connsiteX413" fmla="*/ 3148706 w 11418512"/>
              <a:gd name="connsiteY413" fmla="*/ 5752335 h 6852256"/>
              <a:gd name="connsiteX414" fmla="*/ 3074038 w 11418512"/>
              <a:gd name="connsiteY414" fmla="*/ 5627696 h 6852256"/>
              <a:gd name="connsiteX415" fmla="*/ 3051638 w 11418512"/>
              <a:gd name="connsiteY415" fmla="*/ 5644352 h 6852256"/>
              <a:gd name="connsiteX416" fmla="*/ 3093567 w 11418512"/>
              <a:gd name="connsiteY416" fmla="*/ 5678240 h 6852256"/>
              <a:gd name="connsiteX417" fmla="*/ 3087823 w 11418512"/>
              <a:gd name="connsiteY417" fmla="*/ 5691451 h 6852256"/>
              <a:gd name="connsiteX418" fmla="*/ 2960313 w 11418512"/>
              <a:gd name="connsiteY418" fmla="*/ 5644927 h 6852256"/>
              <a:gd name="connsiteX419" fmla="*/ 2883921 w 11418512"/>
              <a:gd name="connsiteY419" fmla="*/ 5743144 h 6852256"/>
              <a:gd name="connsiteX420" fmla="*/ 2825335 w 11418512"/>
              <a:gd name="connsiteY420" fmla="*/ 5779330 h 6852256"/>
              <a:gd name="connsiteX421" fmla="*/ 2850608 w 11418512"/>
              <a:gd name="connsiteY421" fmla="*/ 5806325 h 6852256"/>
              <a:gd name="connsiteX422" fmla="*/ 2738031 w 11418512"/>
              <a:gd name="connsiteY422" fmla="*/ 5952790 h 6852256"/>
              <a:gd name="connsiteX423" fmla="*/ 2751816 w 11418512"/>
              <a:gd name="connsiteY423" fmla="*/ 5956811 h 6852256"/>
              <a:gd name="connsiteX424" fmla="*/ 2729990 w 11418512"/>
              <a:gd name="connsiteY424" fmla="*/ 6041818 h 6852256"/>
              <a:gd name="connsiteX425" fmla="*/ 2716779 w 11418512"/>
              <a:gd name="connsiteY425" fmla="*/ 6042392 h 6852256"/>
              <a:gd name="connsiteX426" fmla="*/ 2706440 w 11418512"/>
              <a:gd name="connsiteY426" fmla="*/ 5981509 h 6852256"/>
              <a:gd name="connsiteX427" fmla="*/ 2711035 w 11418512"/>
              <a:gd name="connsiteY427" fmla="*/ 5949919 h 6852256"/>
              <a:gd name="connsiteX428" fmla="*/ 2761006 w 11418512"/>
              <a:gd name="connsiteY428" fmla="*/ 5775884 h 6852256"/>
              <a:gd name="connsiteX429" fmla="*/ 2717928 w 11418512"/>
              <a:gd name="connsiteY429" fmla="*/ 5735103 h 6852256"/>
              <a:gd name="connsiteX430" fmla="*/ 2644982 w 11418512"/>
              <a:gd name="connsiteY430" fmla="*/ 5965426 h 6852256"/>
              <a:gd name="connsiteX431" fmla="*/ 2553657 w 11418512"/>
              <a:gd name="connsiteY431" fmla="*/ 6141758 h 6852256"/>
              <a:gd name="connsiteX432" fmla="*/ 2600756 w 11418512"/>
              <a:gd name="connsiteY432" fmla="*/ 6201493 h 6852256"/>
              <a:gd name="connsiteX433" fmla="*/ 2581802 w 11418512"/>
              <a:gd name="connsiteY433" fmla="*/ 6260654 h 6852256"/>
              <a:gd name="connsiteX434" fmla="*/ 2537001 w 11418512"/>
              <a:gd name="connsiteY434" fmla="*/ 6374379 h 6852256"/>
              <a:gd name="connsiteX435" fmla="*/ 2449696 w 11418512"/>
              <a:gd name="connsiteY435" fmla="*/ 6596087 h 6852256"/>
              <a:gd name="connsiteX436" fmla="*/ 2456589 w 11418512"/>
              <a:gd name="connsiteY436" fmla="*/ 6666160 h 6852256"/>
              <a:gd name="connsiteX437" fmla="*/ 2456589 w 11418512"/>
              <a:gd name="connsiteY437" fmla="*/ 6666160 h 6852256"/>
              <a:gd name="connsiteX438" fmla="*/ 10060123 w 11418512"/>
              <a:gd name="connsiteY438" fmla="*/ 2805232 h 6852256"/>
              <a:gd name="connsiteX439" fmla="*/ 9948120 w 11418512"/>
              <a:gd name="connsiteY439" fmla="*/ 2902875 h 6852256"/>
              <a:gd name="connsiteX440" fmla="*/ 9995793 w 11418512"/>
              <a:gd name="connsiteY440" fmla="*/ 2917235 h 6852256"/>
              <a:gd name="connsiteX441" fmla="*/ 9926294 w 11418512"/>
              <a:gd name="connsiteY441" fmla="*/ 2970651 h 6852256"/>
              <a:gd name="connsiteX442" fmla="*/ 10066441 w 11418512"/>
              <a:gd name="connsiteY442" fmla="*/ 2868413 h 6852256"/>
              <a:gd name="connsiteX443" fmla="*/ 10072759 w 11418512"/>
              <a:gd name="connsiteY443" fmla="*/ 2820740 h 6852256"/>
              <a:gd name="connsiteX444" fmla="*/ 10135366 w 11418512"/>
              <a:gd name="connsiteY444" fmla="*/ 2715056 h 6852256"/>
              <a:gd name="connsiteX445" fmla="*/ 10099180 w 11418512"/>
              <a:gd name="connsiteY445" fmla="*/ 2613392 h 6852256"/>
              <a:gd name="connsiteX446" fmla="*/ 10092862 w 11418512"/>
              <a:gd name="connsiteY446" fmla="*/ 2585248 h 6852256"/>
              <a:gd name="connsiteX447" fmla="*/ 10168679 w 11418512"/>
              <a:gd name="connsiteY447" fmla="*/ 2427870 h 6852256"/>
              <a:gd name="connsiteX448" fmla="*/ 10196823 w 11418512"/>
              <a:gd name="connsiteY448" fmla="*/ 2355499 h 6852256"/>
              <a:gd name="connsiteX449" fmla="*/ 10174423 w 11418512"/>
              <a:gd name="connsiteY449" fmla="*/ 2344012 h 6852256"/>
              <a:gd name="connsiteX450" fmla="*/ 10111242 w 11418512"/>
              <a:gd name="connsiteY450" fmla="*/ 2424424 h 6852256"/>
              <a:gd name="connsiteX451" fmla="*/ 10100903 w 11418512"/>
              <a:gd name="connsiteY451" fmla="*/ 2418106 h 6852256"/>
              <a:gd name="connsiteX452" fmla="*/ 10111816 w 11418512"/>
              <a:gd name="connsiteY452" fmla="*/ 2349755 h 6852256"/>
              <a:gd name="connsiteX453" fmla="*/ 9987177 w 11418512"/>
              <a:gd name="connsiteY453" fmla="*/ 2418680 h 6852256"/>
              <a:gd name="connsiteX454" fmla="*/ 9998091 w 11418512"/>
              <a:gd name="connsiteY454" fmla="*/ 2443378 h 6852256"/>
              <a:gd name="connsiteX455" fmla="*/ 10103201 w 11418512"/>
              <a:gd name="connsiteY455" fmla="*/ 2443378 h 6852256"/>
              <a:gd name="connsiteX456" fmla="*/ 10023937 w 11418512"/>
              <a:gd name="connsiteY456" fmla="*/ 2686912 h 6852256"/>
              <a:gd name="connsiteX457" fmla="*/ 10060123 w 11418512"/>
              <a:gd name="connsiteY457" fmla="*/ 2805232 h 6852256"/>
              <a:gd name="connsiteX458" fmla="*/ 802398 w 11418512"/>
              <a:gd name="connsiteY458" fmla="*/ 5464000 h 6852256"/>
              <a:gd name="connsiteX459" fmla="*/ 827670 w 11418512"/>
              <a:gd name="connsiteY459" fmla="*/ 5671348 h 6852256"/>
              <a:gd name="connsiteX460" fmla="*/ 857537 w 11418512"/>
              <a:gd name="connsiteY460" fmla="*/ 5488698 h 6852256"/>
              <a:gd name="connsiteX461" fmla="*/ 802398 w 11418512"/>
              <a:gd name="connsiteY461" fmla="*/ 5464000 h 6852256"/>
              <a:gd name="connsiteX462" fmla="*/ 10057251 w 11418512"/>
              <a:gd name="connsiteY462" fmla="*/ 2241199 h 6852256"/>
              <a:gd name="connsiteX463" fmla="*/ 10119858 w 11418512"/>
              <a:gd name="connsiteY463" fmla="*/ 2336545 h 6852256"/>
              <a:gd name="connsiteX464" fmla="*/ 10194526 w 11418512"/>
              <a:gd name="connsiteY464" fmla="*/ 2151023 h 6852256"/>
              <a:gd name="connsiteX465" fmla="*/ 10173848 w 11418512"/>
              <a:gd name="connsiteY465" fmla="*/ 2144130 h 6852256"/>
              <a:gd name="connsiteX466" fmla="*/ 10162936 w 11418512"/>
              <a:gd name="connsiteY466" fmla="*/ 2179167 h 6852256"/>
              <a:gd name="connsiteX467" fmla="*/ 10089990 w 11418512"/>
              <a:gd name="connsiteY467" fmla="*/ 2179167 h 6852256"/>
              <a:gd name="connsiteX468" fmla="*/ 10123878 w 11418512"/>
              <a:gd name="connsiteY468" fmla="*/ 2215927 h 6852256"/>
              <a:gd name="connsiteX469" fmla="*/ 10140535 w 11418512"/>
              <a:gd name="connsiteY469" fmla="*/ 2232009 h 6852256"/>
              <a:gd name="connsiteX470" fmla="*/ 10115263 w 11418512"/>
              <a:gd name="connsiteY470" fmla="*/ 2254984 h 6852256"/>
              <a:gd name="connsiteX471" fmla="*/ 10057251 w 11418512"/>
              <a:gd name="connsiteY471" fmla="*/ 2241199 h 6852256"/>
              <a:gd name="connsiteX472" fmla="*/ 8299099 w 11418512"/>
              <a:gd name="connsiteY472" fmla="*/ 1590436 h 6852256"/>
              <a:gd name="connsiteX473" fmla="*/ 8270955 w 11418512"/>
              <a:gd name="connsiteY473" fmla="*/ 1592733 h 6852256"/>
              <a:gd name="connsiteX474" fmla="*/ 8218112 w 11418512"/>
              <a:gd name="connsiteY474" fmla="*/ 1711628 h 6852256"/>
              <a:gd name="connsiteX475" fmla="*/ 8234195 w 11418512"/>
              <a:gd name="connsiteY475" fmla="*/ 1728285 h 6852256"/>
              <a:gd name="connsiteX476" fmla="*/ 8307715 w 11418512"/>
              <a:gd name="connsiteY476" fmla="*/ 1664530 h 6852256"/>
              <a:gd name="connsiteX477" fmla="*/ 8299099 w 11418512"/>
              <a:gd name="connsiteY477" fmla="*/ 1590436 h 6852256"/>
              <a:gd name="connsiteX478" fmla="*/ 4227377 w 11418512"/>
              <a:gd name="connsiteY478" fmla="*/ 3037853 h 6852256"/>
              <a:gd name="connsiteX479" fmla="*/ 4387627 w 11418512"/>
              <a:gd name="connsiteY479" fmla="*/ 2902301 h 6852256"/>
              <a:gd name="connsiteX480" fmla="*/ 4368673 w 11418512"/>
              <a:gd name="connsiteY480" fmla="*/ 2879901 h 6852256"/>
              <a:gd name="connsiteX481" fmla="*/ 4240588 w 11418512"/>
              <a:gd name="connsiteY481" fmla="*/ 2971800 h 6852256"/>
              <a:gd name="connsiteX482" fmla="*/ 4227377 w 11418512"/>
              <a:gd name="connsiteY482" fmla="*/ 3037853 h 6852256"/>
              <a:gd name="connsiteX483" fmla="*/ 8243385 w 11418512"/>
              <a:gd name="connsiteY483" fmla="*/ 1730583 h 6852256"/>
              <a:gd name="connsiteX484" fmla="*/ 8187671 w 11418512"/>
              <a:gd name="connsiteY484" fmla="*/ 1873027 h 6852256"/>
              <a:gd name="connsiteX485" fmla="*/ 8243385 w 11418512"/>
              <a:gd name="connsiteY485" fmla="*/ 1730583 h 685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1418512" h="6852256">
                <a:moveTo>
                  <a:pt x="2456589" y="6666160"/>
                </a:moveTo>
                <a:cubicBezTo>
                  <a:pt x="2377325" y="6724171"/>
                  <a:pt x="2298636" y="6782758"/>
                  <a:pt x="2218224" y="6838472"/>
                </a:cubicBezTo>
                <a:cubicBezTo>
                  <a:pt x="2207885" y="6845364"/>
                  <a:pt x="2186634" y="6836748"/>
                  <a:pt x="2161936" y="6834451"/>
                </a:cubicBezTo>
                <a:cubicBezTo>
                  <a:pt x="2157915" y="6836748"/>
                  <a:pt x="2140110" y="6855129"/>
                  <a:pt x="2121730" y="6855129"/>
                </a:cubicBezTo>
                <a:cubicBezTo>
                  <a:pt x="1963203" y="6858000"/>
                  <a:pt x="1804102" y="6858000"/>
                  <a:pt x="1645575" y="6856851"/>
                </a:cubicBezTo>
                <a:cubicBezTo>
                  <a:pt x="1627196" y="6856851"/>
                  <a:pt x="1603646" y="6850533"/>
                  <a:pt x="1592159" y="6837897"/>
                </a:cubicBezTo>
                <a:cubicBezTo>
                  <a:pt x="1536445" y="6778737"/>
                  <a:pt x="1458905" y="6752890"/>
                  <a:pt x="1401467" y="6690283"/>
                </a:cubicBezTo>
                <a:cubicBezTo>
                  <a:pt x="1345753" y="6629400"/>
                  <a:pt x="1247536" y="6607574"/>
                  <a:pt x="1167698" y="6568517"/>
                </a:cubicBezTo>
                <a:cubicBezTo>
                  <a:pt x="1163677" y="6566219"/>
                  <a:pt x="1154487" y="6569091"/>
                  <a:pt x="1153339" y="6566219"/>
                </a:cubicBezTo>
                <a:cubicBezTo>
                  <a:pt x="1116005" y="6497869"/>
                  <a:pt x="1047080" y="6477766"/>
                  <a:pt x="982750" y="6447899"/>
                </a:cubicBezTo>
                <a:cubicBezTo>
                  <a:pt x="916123" y="6416308"/>
                  <a:pt x="844901" y="6387590"/>
                  <a:pt x="790336" y="6340491"/>
                </a:cubicBezTo>
                <a:cubicBezTo>
                  <a:pt x="676610" y="6243423"/>
                  <a:pt x="516360" y="6234807"/>
                  <a:pt x="409527" y="6113615"/>
                </a:cubicBezTo>
                <a:cubicBezTo>
                  <a:pt x="331413" y="6024587"/>
                  <a:pt x="206199" y="5978062"/>
                  <a:pt x="104536" y="5908563"/>
                </a:cubicBezTo>
                <a:cubicBezTo>
                  <a:pt x="65478" y="5881568"/>
                  <a:pt x="33314" y="5844808"/>
                  <a:pt x="0" y="5805176"/>
                </a:cubicBezTo>
                <a:cubicBezTo>
                  <a:pt x="140721" y="5819536"/>
                  <a:pt x="278570" y="5882717"/>
                  <a:pt x="423312" y="5817813"/>
                </a:cubicBezTo>
                <a:cubicBezTo>
                  <a:pt x="375639" y="5703513"/>
                  <a:pt x="327966" y="5589787"/>
                  <a:pt x="280868" y="5476061"/>
                </a:cubicBezTo>
                <a:cubicBezTo>
                  <a:pt x="288335" y="5472615"/>
                  <a:pt x="295802" y="5469744"/>
                  <a:pt x="303268" y="5466297"/>
                </a:cubicBezTo>
                <a:cubicBezTo>
                  <a:pt x="313033" y="5484103"/>
                  <a:pt x="322797" y="5501334"/>
                  <a:pt x="342900" y="5538094"/>
                </a:cubicBezTo>
                <a:cubicBezTo>
                  <a:pt x="338305" y="5488698"/>
                  <a:pt x="335433" y="5459979"/>
                  <a:pt x="333136" y="5430686"/>
                </a:cubicBezTo>
                <a:cubicBezTo>
                  <a:pt x="347495" y="5470892"/>
                  <a:pt x="399188" y="5496165"/>
                  <a:pt x="367598" y="5553602"/>
                </a:cubicBezTo>
                <a:cubicBezTo>
                  <a:pt x="344623" y="5596105"/>
                  <a:pt x="433076" y="5686856"/>
                  <a:pt x="497980" y="5690302"/>
                </a:cubicBezTo>
                <a:cubicBezTo>
                  <a:pt x="466390" y="5615634"/>
                  <a:pt x="435374" y="5542689"/>
                  <a:pt x="404932" y="5470318"/>
                </a:cubicBezTo>
                <a:cubicBezTo>
                  <a:pt x="412399" y="5466872"/>
                  <a:pt x="419291" y="5463425"/>
                  <a:pt x="426758" y="5459979"/>
                </a:cubicBezTo>
                <a:cubicBezTo>
                  <a:pt x="438820" y="5482954"/>
                  <a:pt x="450308" y="5506503"/>
                  <a:pt x="462369" y="5529478"/>
                </a:cubicBezTo>
                <a:cubicBezTo>
                  <a:pt x="465241" y="5523734"/>
                  <a:pt x="467539" y="5517991"/>
                  <a:pt x="470411" y="5512247"/>
                </a:cubicBezTo>
                <a:cubicBezTo>
                  <a:pt x="491088" y="5524883"/>
                  <a:pt x="520381" y="5532924"/>
                  <a:pt x="531868" y="5551304"/>
                </a:cubicBezTo>
                <a:cubicBezTo>
                  <a:pt x="553120" y="5586915"/>
                  <a:pt x="564608" y="5628270"/>
                  <a:pt x="580116" y="5667327"/>
                </a:cubicBezTo>
                <a:cubicBezTo>
                  <a:pt x="589306" y="5665604"/>
                  <a:pt x="597921" y="5663881"/>
                  <a:pt x="607111" y="5662732"/>
                </a:cubicBezTo>
                <a:cubicBezTo>
                  <a:pt x="604814" y="5620803"/>
                  <a:pt x="602516" y="5578300"/>
                  <a:pt x="599644" y="5528904"/>
                </a:cubicBezTo>
                <a:cubicBezTo>
                  <a:pt x="610557" y="5523734"/>
                  <a:pt x="649615" y="5542689"/>
                  <a:pt x="665697" y="5583469"/>
                </a:cubicBezTo>
                <a:cubicBezTo>
                  <a:pt x="679482" y="5617931"/>
                  <a:pt x="686949" y="5655266"/>
                  <a:pt x="700159" y="5701215"/>
                </a:cubicBezTo>
                <a:cubicBezTo>
                  <a:pt x="732324" y="5615060"/>
                  <a:pt x="787464" y="5539817"/>
                  <a:pt x="707052" y="5474913"/>
                </a:cubicBezTo>
                <a:cubicBezTo>
                  <a:pt x="704180" y="5427240"/>
                  <a:pt x="701308" y="5386460"/>
                  <a:pt x="699011" y="5345679"/>
                </a:cubicBezTo>
                <a:cubicBezTo>
                  <a:pt x="691544" y="5344531"/>
                  <a:pt x="684077" y="5343382"/>
                  <a:pt x="676610" y="5342233"/>
                </a:cubicBezTo>
                <a:cubicBezTo>
                  <a:pt x="661102" y="5380716"/>
                  <a:pt x="647891" y="5419773"/>
                  <a:pt x="628363" y="5456533"/>
                </a:cubicBezTo>
                <a:cubicBezTo>
                  <a:pt x="619747" y="5473190"/>
                  <a:pt x="600793" y="5489272"/>
                  <a:pt x="582987" y="5495016"/>
                </a:cubicBezTo>
                <a:cubicBezTo>
                  <a:pt x="568054" y="5500185"/>
                  <a:pt x="568054" y="5474913"/>
                  <a:pt x="568054" y="5446194"/>
                </a:cubicBezTo>
                <a:cubicBezTo>
                  <a:pt x="568628" y="5405414"/>
                  <a:pt x="557141" y="5364634"/>
                  <a:pt x="549674" y="5316960"/>
                </a:cubicBezTo>
                <a:cubicBezTo>
                  <a:pt x="541058" y="5327299"/>
                  <a:pt x="530145" y="5341084"/>
                  <a:pt x="516360" y="5358315"/>
                </a:cubicBezTo>
                <a:cubicBezTo>
                  <a:pt x="508893" y="5342807"/>
                  <a:pt x="501427" y="5327874"/>
                  <a:pt x="488790" y="5301453"/>
                </a:cubicBezTo>
                <a:cubicBezTo>
                  <a:pt x="478452" y="5361762"/>
                  <a:pt x="469836" y="5411732"/>
                  <a:pt x="462369" y="5458256"/>
                </a:cubicBezTo>
                <a:cubicBezTo>
                  <a:pt x="415271" y="5405988"/>
                  <a:pt x="416420" y="5388183"/>
                  <a:pt x="444564" y="5319832"/>
                </a:cubicBezTo>
                <a:cubicBezTo>
                  <a:pt x="450882" y="5304325"/>
                  <a:pt x="425035" y="5275606"/>
                  <a:pt x="409527" y="5245164"/>
                </a:cubicBezTo>
                <a:cubicBezTo>
                  <a:pt x="377362" y="5308345"/>
                  <a:pt x="349792" y="5363485"/>
                  <a:pt x="322223" y="5418624"/>
                </a:cubicBezTo>
                <a:cubicBezTo>
                  <a:pt x="314181" y="5416327"/>
                  <a:pt x="306715" y="5414029"/>
                  <a:pt x="298673" y="5411732"/>
                </a:cubicBezTo>
                <a:cubicBezTo>
                  <a:pt x="304991" y="5344531"/>
                  <a:pt x="304417" y="5275606"/>
                  <a:pt x="319925" y="5210702"/>
                </a:cubicBezTo>
                <a:cubicBezTo>
                  <a:pt x="327392" y="5179111"/>
                  <a:pt x="363003" y="5153264"/>
                  <a:pt x="387701" y="5126843"/>
                </a:cubicBezTo>
                <a:cubicBezTo>
                  <a:pt x="418143" y="5094104"/>
                  <a:pt x="479601" y="5061365"/>
                  <a:pt x="477877" y="5032072"/>
                </a:cubicBezTo>
                <a:cubicBezTo>
                  <a:pt x="472708" y="4940173"/>
                  <a:pt x="559438" y="4910305"/>
                  <a:pt x="585285" y="4840806"/>
                </a:cubicBezTo>
                <a:cubicBezTo>
                  <a:pt x="611132" y="4771307"/>
                  <a:pt x="659379" y="4709850"/>
                  <a:pt x="697862" y="4644945"/>
                </a:cubicBezTo>
                <a:cubicBezTo>
                  <a:pt x="690969" y="4639776"/>
                  <a:pt x="683503" y="4634607"/>
                  <a:pt x="676610" y="4630012"/>
                </a:cubicBezTo>
                <a:cubicBezTo>
                  <a:pt x="586434" y="4764989"/>
                  <a:pt x="496257" y="4899967"/>
                  <a:pt x="404358" y="5037816"/>
                </a:cubicBezTo>
                <a:cubicBezTo>
                  <a:pt x="388850" y="5021733"/>
                  <a:pt x="382532" y="5015415"/>
                  <a:pt x="383106" y="5015415"/>
                </a:cubicBezTo>
                <a:cubicBezTo>
                  <a:pt x="443415" y="4945342"/>
                  <a:pt x="457774" y="4852294"/>
                  <a:pt x="503724" y="4776477"/>
                </a:cubicBezTo>
                <a:cubicBezTo>
                  <a:pt x="543930" y="4710424"/>
                  <a:pt x="600793" y="4655284"/>
                  <a:pt x="650763" y="4594975"/>
                </a:cubicBezTo>
                <a:cubicBezTo>
                  <a:pt x="667994" y="4574298"/>
                  <a:pt x="685226" y="4553620"/>
                  <a:pt x="701882" y="4532369"/>
                </a:cubicBezTo>
                <a:cubicBezTo>
                  <a:pt x="785741" y="4423812"/>
                  <a:pt x="868450" y="4314107"/>
                  <a:pt x="953457" y="4206125"/>
                </a:cubicBezTo>
                <a:cubicBezTo>
                  <a:pt x="968965" y="4186022"/>
                  <a:pt x="994238" y="4173960"/>
                  <a:pt x="1014915" y="4157878"/>
                </a:cubicBezTo>
                <a:cubicBezTo>
                  <a:pt x="1021808" y="4161899"/>
                  <a:pt x="1028700" y="4165345"/>
                  <a:pt x="1035592" y="4169365"/>
                </a:cubicBezTo>
                <a:cubicBezTo>
                  <a:pt x="1030423" y="4149837"/>
                  <a:pt x="1025254" y="4130308"/>
                  <a:pt x="1020659" y="4111354"/>
                </a:cubicBezTo>
                <a:cubicBezTo>
                  <a:pt x="1057419" y="4076317"/>
                  <a:pt x="1093604" y="4042429"/>
                  <a:pt x="1129790" y="4007967"/>
                </a:cubicBezTo>
                <a:cubicBezTo>
                  <a:pt x="1132087" y="4010264"/>
                  <a:pt x="1134384" y="4011988"/>
                  <a:pt x="1136682" y="4014285"/>
                </a:cubicBezTo>
                <a:cubicBezTo>
                  <a:pt x="1130938" y="4025772"/>
                  <a:pt x="1125769" y="4037834"/>
                  <a:pt x="1120025" y="4049322"/>
                </a:cubicBezTo>
                <a:cubicBezTo>
                  <a:pt x="1127492" y="4052194"/>
                  <a:pt x="1134384" y="4054491"/>
                  <a:pt x="1141851" y="4057363"/>
                </a:cubicBezTo>
                <a:cubicBezTo>
                  <a:pt x="1151041" y="4029793"/>
                  <a:pt x="1160806" y="4002798"/>
                  <a:pt x="1176314" y="3957422"/>
                </a:cubicBezTo>
                <a:cubicBezTo>
                  <a:pt x="1214796" y="3925257"/>
                  <a:pt x="1267639" y="3874713"/>
                  <a:pt x="1327373" y="3835081"/>
                </a:cubicBezTo>
                <a:cubicBezTo>
                  <a:pt x="1357815" y="3814978"/>
                  <a:pt x="1383087" y="3751797"/>
                  <a:pt x="1438801" y="3798896"/>
                </a:cubicBezTo>
                <a:cubicBezTo>
                  <a:pt x="1441673" y="3801193"/>
                  <a:pt x="1455458" y="3790855"/>
                  <a:pt x="1464074" y="3785685"/>
                </a:cubicBezTo>
                <a:cubicBezTo>
                  <a:pt x="1534722" y="3744330"/>
                  <a:pt x="1600774" y="3686319"/>
                  <a:pt x="1677166" y="3667365"/>
                </a:cubicBezTo>
                <a:cubicBezTo>
                  <a:pt x="1736900" y="3652431"/>
                  <a:pt x="1785148" y="3590973"/>
                  <a:pt x="1856944" y="3618543"/>
                </a:cubicBezTo>
                <a:cubicBezTo>
                  <a:pt x="1869006" y="3623138"/>
                  <a:pt x="1888535" y="3608204"/>
                  <a:pt x="1904617" y="3601312"/>
                </a:cubicBezTo>
                <a:cubicBezTo>
                  <a:pt x="2090714" y="3525495"/>
                  <a:pt x="2288872" y="3510561"/>
                  <a:pt x="2485307" y="3486437"/>
                </a:cubicBezTo>
                <a:cubicBezTo>
                  <a:pt x="2601330" y="3472652"/>
                  <a:pt x="2719076" y="3476673"/>
                  <a:pt x="2836248" y="3469206"/>
                </a:cubicBezTo>
                <a:cubicBezTo>
                  <a:pt x="2951697" y="3461739"/>
                  <a:pt x="3065997" y="3449678"/>
                  <a:pt x="3181446" y="3441636"/>
                </a:cubicBezTo>
                <a:cubicBezTo>
                  <a:pt x="3193508" y="3441062"/>
                  <a:pt x="3206718" y="3452549"/>
                  <a:pt x="3219354" y="3458867"/>
                </a:cubicBezTo>
                <a:cubicBezTo>
                  <a:pt x="3213611" y="3470355"/>
                  <a:pt x="3207867" y="3481268"/>
                  <a:pt x="3200974" y="3495627"/>
                </a:cubicBezTo>
                <a:cubicBezTo>
                  <a:pt x="3209015" y="3496201"/>
                  <a:pt x="3230267" y="3501945"/>
                  <a:pt x="3233139" y="3497350"/>
                </a:cubicBezTo>
                <a:cubicBezTo>
                  <a:pt x="3296895" y="3383051"/>
                  <a:pt x="3423831" y="3422682"/>
                  <a:pt x="3518602" y="3385348"/>
                </a:cubicBezTo>
                <a:cubicBezTo>
                  <a:pt x="3560531" y="3368691"/>
                  <a:pt x="3598440" y="3364096"/>
                  <a:pt x="3617968" y="3323890"/>
                </a:cubicBezTo>
                <a:cubicBezTo>
                  <a:pt x="3587527" y="3303213"/>
                  <a:pt x="3557085" y="3282535"/>
                  <a:pt x="3526643" y="3261858"/>
                </a:cubicBezTo>
                <a:cubicBezTo>
                  <a:pt x="3715612" y="3275643"/>
                  <a:pt x="3748351" y="3091844"/>
                  <a:pt x="3868395" y="3024068"/>
                </a:cubicBezTo>
                <a:cubicBezTo>
                  <a:pt x="3857481" y="3043022"/>
                  <a:pt x="3850589" y="3074038"/>
                  <a:pt x="3835081" y="3079208"/>
                </a:cubicBezTo>
                <a:cubicBezTo>
                  <a:pt x="3763859" y="3104480"/>
                  <a:pt x="3788557" y="3138942"/>
                  <a:pt x="3824168" y="3181446"/>
                </a:cubicBezTo>
                <a:cubicBezTo>
                  <a:pt x="3897113" y="3119414"/>
                  <a:pt x="3970058" y="3056807"/>
                  <a:pt x="4046450" y="2991903"/>
                </a:cubicBezTo>
                <a:cubicBezTo>
                  <a:pt x="4055640" y="3005688"/>
                  <a:pt x="4065978" y="3021770"/>
                  <a:pt x="4078615" y="3042448"/>
                </a:cubicBezTo>
                <a:cubicBezTo>
                  <a:pt x="4158452" y="2963759"/>
                  <a:pt x="4237141" y="2885070"/>
                  <a:pt x="4316405" y="2806381"/>
                </a:cubicBezTo>
                <a:cubicBezTo>
                  <a:pt x="4307215" y="2796617"/>
                  <a:pt x="4298025" y="2787427"/>
                  <a:pt x="4288835" y="2777662"/>
                </a:cubicBezTo>
                <a:cubicBezTo>
                  <a:pt x="4276199" y="2801786"/>
                  <a:pt x="4263563" y="2825335"/>
                  <a:pt x="4250352" y="2851756"/>
                </a:cubicBezTo>
                <a:cubicBezTo>
                  <a:pt x="4211869" y="2828781"/>
                  <a:pt x="4197510" y="2810976"/>
                  <a:pt x="4235418" y="2777088"/>
                </a:cubicBezTo>
                <a:cubicBezTo>
                  <a:pt x="4270455" y="2746072"/>
                  <a:pt x="4297450" y="2706440"/>
                  <a:pt x="4331338" y="2673701"/>
                </a:cubicBezTo>
                <a:cubicBezTo>
                  <a:pt x="4347421" y="2658193"/>
                  <a:pt x="4370970" y="2650726"/>
                  <a:pt x="4395668" y="2636367"/>
                </a:cubicBezTo>
                <a:cubicBezTo>
                  <a:pt x="4389924" y="2581802"/>
                  <a:pt x="4392222" y="2527811"/>
                  <a:pt x="4463444" y="2487605"/>
                </a:cubicBezTo>
                <a:cubicBezTo>
                  <a:pt x="4550174" y="2438783"/>
                  <a:pt x="4626566" y="2372156"/>
                  <a:pt x="4720188" y="2304380"/>
                </a:cubicBezTo>
                <a:cubicBezTo>
                  <a:pt x="4717891" y="2338268"/>
                  <a:pt x="4717316" y="2350904"/>
                  <a:pt x="4716167" y="2364115"/>
                </a:cubicBezTo>
                <a:cubicBezTo>
                  <a:pt x="4759245" y="2269343"/>
                  <a:pt x="4838509" y="2250389"/>
                  <a:pt x="4928111" y="2225117"/>
                </a:cubicBezTo>
                <a:cubicBezTo>
                  <a:pt x="5054473" y="2189506"/>
                  <a:pt x="5179686" y="2169403"/>
                  <a:pt x="5309494" y="2170551"/>
                </a:cubicBezTo>
                <a:cubicBezTo>
                  <a:pt x="5378993" y="2171126"/>
                  <a:pt x="5449640" y="2176295"/>
                  <a:pt x="5517416" y="2188931"/>
                </a:cubicBezTo>
                <a:cubicBezTo>
                  <a:pt x="5543837" y="2193526"/>
                  <a:pt x="5565089" y="2223968"/>
                  <a:pt x="5588638" y="2242348"/>
                </a:cubicBezTo>
                <a:cubicBezTo>
                  <a:pt x="5584618" y="2247517"/>
                  <a:pt x="5580597" y="2252112"/>
                  <a:pt x="5576576" y="2257281"/>
                </a:cubicBezTo>
                <a:cubicBezTo>
                  <a:pt x="5614485" y="2254984"/>
                  <a:pt x="5670199" y="2235455"/>
                  <a:pt x="5686282" y="2252687"/>
                </a:cubicBezTo>
                <a:cubicBezTo>
                  <a:pt x="5744867" y="2315867"/>
                  <a:pt x="5822982" y="2306678"/>
                  <a:pt x="5891906" y="2327929"/>
                </a:cubicBezTo>
                <a:cubicBezTo>
                  <a:pt x="5909712" y="2333673"/>
                  <a:pt x="5926369" y="2348607"/>
                  <a:pt x="5943600" y="2348607"/>
                </a:cubicBezTo>
                <a:cubicBezTo>
                  <a:pt x="6103275" y="2345160"/>
                  <a:pt x="6244571" y="2407767"/>
                  <a:pt x="6385292" y="2471522"/>
                </a:cubicBezTo>
                <a:cubicBezTo>
                  <a:pt x="6420328" y="2487605"/>
                  <a:pt x="6459960" y="2493348"/>
                  <a:pt x="6495572" y="2508856"/>
                </a:cubicBezTo>
                <a:cubicBezTo>
                  <a:pt x="6534054" y="2526088"/>
                  <a:pt x="6542096" y="2554232"/>
                  <a:pt x="6515100" y="2590992"/>
                </a:cubicBezTo>
                <a:cubicBezTo>
                  <a:pt x="6560475" y="2649578"/>
                  <a:pt x="6654098" y="2673701"/>
                  <a:pt x="6670755" y="2755262"/>
                </a:cubicBezTo>
                <a:cubicBezTo>
                  <a:pt x="6732787" y="2781109"/>
                  <a:pt x="6802861" y="2800063"/>
                  <a:pt x="6860298" y="2837971"/>
                </a:cubicBezTo>
                <a:cubicBezTo>
                  <a:pt x="6915437" y="2874157"/>
                  <a:pt x="6953346" y="2937912"/>
                  <a:pt x="7007911" y="2975246"/>
                </a:cubicBezTo>
                <a:cubicBezTo>
                  <a:pt x="7050415" y="3004539"/>
                  <a:pt x="7107278" y="3014878"/>
                  <a:pt x="7158971" y="3030386"/>
                </a:cubicBezTo>
                <a:cubicBezTo>
                  <a:pt x="7168735" y="3033258"/>
                  <a:pt x="7183095" y="3020622"/>
                  <a:pt x="7192284" y="3004539"/>
                </a:cubicBezTo>
                <a:cubicBezTo>
                  <a:pt x="7176202" y="3003391"/>
                  <a:pt x="7160694" y="3002816"/>
                  <a:pt x="7127955" y="3000519"/>
                </a:cubicBezTo>
                <a:cubicBezTo>
                  <a:pt x="7186541" y="2947676"/>
                  <a:pt x="7234788" y="2904599"/>
                  <a:pt x="7292799" y="2852331"/>
                </a:cubicBezTo>
                <a:cubicBezTo>
                  <a:pt x="7295671" y="2844864"/>
                  <a:pt x="7304861" y="2817868"/>
                  <a:pt x="7313477" y="2794319"/>
                </a:cubicBezTo>
                <a:cubicBezTo>
                  <a:pt x="7349088" y="2813274"/>
                  <a:pt x="7378955" y="2829356"/>
                  <a:pt x="7413992" y="2847736"/>
                </a:cubicBezTo>
                <a:cubicBezTo>
                  <a:pt x="7420310" y="2829930"/>
                  <a:pt x="7423756" y="2816145"/>
                  <a:pt x="7430074" y="2804084"/>
                </a:cubicBezTo>
                <a:cubicBezTo>
                  <a:pt x="7439264" y="2785129"/>
                  <a:pt x="7439838" y="2787427"/>
                  <a:pt x="7485788" y="2786278"/>
                </a:cubicBezTo>
                <a:cubicBezTo>
                  <a:pt x="7500148" y="2785704"/>
                  <a:pt x="7522548" y="2774791"/>
                  <a:pt x="7527718" y="2763303"/>
                </a:cubicBezTo>
                <a:cubicBezTo>
                  <a:pt x="7539205" y="2735733"/>
                  <a:pt x="7542077" y="2704143"/>
                  <a:pt x="7551267" y="2660491"/>
                </a:cubicBezTo>
                <a:cubicBezTo>
                  <a:pt x="7566200" y="2660491"/>
                  <a:pt x="7597791" y="2660491"/>
                  <a:pt x="7631105" y="2660491"/>
                </a:cubicBezTo>
                <a:cubicBezTo>
                  <a:pt x="7631105" y="2652449"/>
                  <a:pt x="7631105" y="2640962"/>
                  <a:pt x="7631105" y="2628900"/>
                </a:cubicBezTo>
                <a:cubicBezTo>
                  <a:pt x="7631105" y="2616264"/>
                  <a:pt x="7674182" y="2567442"/>
                  <a:pt x="7678203" y="2558827"/>
                </a:cubicBezTo>
                <a:cubicBezTo>
                  <a:pt x="7690265" y="2534703"/>
                  <a:pt x="7758615" y="2531257"/>
                  <a:pt x="7710942" y="2485307"/>
                </a:cubicBezTo>
                <a:cubicBezTo>
                  <a:pt x="7647187" y="2424424"/>
                  <a:pt x="7731620" y="2391110"/>
                  <a:pt x="7734492" y="2342863"/>
                </a:cubicBezTo>
                <a:cubicBezTo>
                  <a:pt x="7735066" y="2335396"/>
                  <a:pt x="7756892" y="2329078"/>
                  <a:pt x="7757466" y="2321611"/>
                </a:cubicBezTo>
                <a:cubicBezTo>
                  <a:pt x="7763210" y="2227988"/>
                  <a:pt x="7824093" y="2161936"/>
                  <a:pt x="7865449" y="2084970"/>
                </a:cubicBezTo>
                <a:cubicBezTo>
                  <a:pt x="7893018" y="2034425"/>
                  <a:pt x="7893018" y="1968947"/>
                  <a:pt x="7906803" y="1904617"/>
                </a:cubicBezTo>
                <a:cubicBezTo>
                  <a:pt x="7870617" y="1908063"/>
                  <a:pt x="7848217" y="1910361"/>
                  <a:pt x="7815478" y="1913807"/>
                </a:cubicBezTo>
                <a:cubicBezTo>
                  <a:pt x="7872341" y="1754132"/>
                  <a:pt x="7925758" y="1603072"/>
                  <a:pt x="7982620" y="1442248"/>
                </a:cubicBezTo>
                <a:cubicBezTo>
                  <a:pt x="7993533" y="1465797"/>
                  <a:pt x="8002149" y="1484177"/>
                  <a:pt x="8011913" y="1504854"/>
                </a:cubicBezTo>
                <a:cubicBezTo>
                  <a:pt x="8030867" y="1502557"/>
                  <a:pt x="8052119" y="1500259"/>
                  <a:pt x="8072797" y="1497962"/>
                </a:cubicBezTo>
                <a:cubicBezTo>
                  <a:pt x="8052119" y="1458330"/>
                  <a:pt x="8031441" y="1418124"/>
                  <a:pt x="8009042" y="1375621"/>
                </a:cubicBezTo>
                <a:cubicBezTo>
                  <a:pt x="8042355" y="1369877"/>
                  <a:pt x="8065904" y="1365282"/>
                  <a:pt x="8098643" y="1359538"/>
                </a:cubicBezTo>
                <a:cubicBezTo>
                  <a:pt x="8099218" y="1360687"/>
                  <a:pt x="8107259" y="1377344"/>
                  <a:pt x="8115300" y="1394001"/>
                </a:cubicBezTo>
                <a:cubicBezTo>
                  <a:pt x="8165270" y="1374472"/>
                  <a:pt x="8155506" y="1353220"/>
                  <a:pt x="8115300" y="1335989"/>
                </a:cubicBezTo>
                <a:cubicBezTo>
                  <a:pt x="8086007" y="1323353"/>
                  <a:pt x="8054416" y="1315886"/>
                  <a:pt x="8024549" y="1293486"/>
                </a:cubicBezTo>
                <a:cubicBezTo>
                  <a:pt x="8050970" y="1293486"/>
                  <a:pt x="8076817" y="1293486"/>
                  <a:pt x="8123916" y="1293486"/>
                </a:cubicBezTo>
                <a:cubicBezTo>
                  <a:pt x="8088304" y="1273383"/>
                  <a:pt x="8067627" y="1261321"/>
                  <a:pt x="8037760" y="1244090"/>
                </a:cubicBezTo>
                <a:cubicBezTo>
                  <a:pt x="8068776" y="1232602"/>
                  <a:pt x="8094048" y="1223412"/>
                  <a:pt x="8119321" y="1214222"/>
                </a:cubicBezTo>
                <a:cubicBezTo>
                  <a:pt x="8118746" y="1209627"/>
                  <a:pt x="8118172" y="1205032"/>
                  <a:pt x="8117597" y="1200437"/>
                </a:cubicBezTo>
                <a:cubicBezTo>
                  <a:pt x="8106685" y="1199288"/>
                  <a:pt x="8095197" y="1198140"/>
                  <a:pt x="8076243" y="1195842"/>
                </a:cubicBezTo>
                <a:cubicBezTo>
                  <a:pt x="8098643" y="1144149"/>
                  <a:pt x="8121044" y="1138979"/>
                  <a:pt x="8149188" y="1184355"/>
                </a:cubicBezTo>
                <a:cubicBezTo>
                  <a:pt x="8178481" y="1163677"/>
                  <a:pt x="8216964" y="1148169"/>
                  <a:pt x="8234769" y="1120025"/>
                </a:cubicBezTo>
                <a:cubicBezTo>
                  <a:pt x="8247406" y="1101071"/>
                  <a:pt x="8231897" y="1063737"/>
                  <a:pt x="8228451" y="1032721"/>
                </a:cubicBezTo>
                <a:cubicBezTo>
                  <a:pt x="8191117" y="1026977"/>
                  <a:pt x="8191117" y="1026977"/>
                  <a:pt x="8139998" y="1106240"/>
                </a:cubicBezTo>
                <a:cubicBezTo>
                  <a:pt x="8148039" y="1050526"/>
                  <a:pt x="8156081" y="999407"/>
                  <a:pt x="8164122" y="942544"/>
                </a:cubicBezTo>
                <a:cubicBezTo>
                  <a:pt x="8183650" y="933929"/>
                  <a:pt x="8212944" y="920718"/>
                  <a:pt x="8234195" y="911528"/>
                </a:cubicBezTo>
                <a:cubicBezTo>
                  <a:pt x="8214092" y="889702"/>
                  <a:pt x="8192266" y="866153"/>
                  <a:pt x="8161824" y="832839"/>
                </a:cubicBezTo>
                <a:cubicBezTo>
                  <a:pt x="8202605" y="827670"/>
                  <a:pt x="8229600" y="824224"/>
                  <a:pt x="8256596" y="820777"/>
                </a:cubicBezTo>
                <a:cubicBezTo>
                  <a:pt x="8257170" y="814459"/>
                  <a:pt x="8257170" y="808716"/>
                  <a:pt x="8257744" y="802398"/>
                </a:cubicBezTo>
                <a:cubicBezTo>
                  <a:pt x="8238215" y="799526"/>
                  <a:pt x="8219261" y="796654"/>
                  <a:pt x="8208923" y="794931"/>
                </a:cubicBezTo>
                <a:cubicBezTo>
                  <a:pt x="8255446" y="732899"/>
                  <a:pt x="8304268" y="666271"/>
                  <a:pt x="8356537" y="596772"/>
                </a:cubicBezTo>
                <a:cubicBezTo>
                  <a:pt x="8352515" y="645020"/>
                  <a:pt x="8348495" y="690969"/>
                  <a:pt x="8344474" y="737494"/>
                </a:cubicBezTo>
                <a:cubicBezTo>
                  <a:pt x="8349644" y="739791"/>
                  <a:pt x="8355387" y="742089"/>
                  <a:pt x="8360557" y="744386"/>
                </a:cubicBezTo>
                <a:cubicBezTo>
                  <a:pt x="8404209" y="669718"/>
                  <a:pt x="8447287" y="594475"/>
                  <a:pt x="8490939" y="519807"/>
                </a:cubicBezTo>
                <a:cubicBezTo>
                  <a:pt x="8503575" y="498555"/>
                  <a:pt x="8515063" y="475006"/>
                  <a:pt x="8533442" y="461221"/>
                </a:cubicBezTo>
                <a:cubicBezTo>
                  <a:pt x="8545504" y="452605"/>
                  <a:pt x="8569054" y="459498"/>
                  <a:pt x="8587433" y="459498"/>
                </a:cubicBezTo>
                <a:cubicBezTo>
                  <a:pt x="8586859" y="466390"/>
                  <a:pt x="8586859" y="473857"/>
                  <a:pt x="8586285" y="480749"/>
                </a:cubicBezTo>
                <a:cubicBezTo>
                  <a:pt x="8573648" y="481324"/>
                  <a:pt x="8560438" y="481898"/>
                  <a:pt x="8538612" y="483047"/>
                </a:cubicBezTo>
                <a:cubicBezTo>
                  <a:pt x="8547802" y="496832"/>
                  <a:pt x="8558715" y="505447"/>
                  <a:pt x="8556991" y="510617"/>
                </a:cubicBezTo>
                <a:cubicBezTo>
                  <a:pt x="8551823" y="527848"/>
                  <a:pt x="8544356" y="545653"/>
                  <a:pt x="8532868" y="558864"/>
                </a:cubicBezTo>
                <a:cubicBezTo>
                  <a:pt x="8527124" y="565756"/>
                  <a:pt x="8511042" y="564033"/>
                  <a:pt x="8499554" y="566331"/>
                </a:cubicBezTo>
                <a:cubicBezTo>
                  <a:pt x="8513339" y="573223"/>
                  <a:pt x="8526550" y="580116"/>
                  <a:pt x="8542632" y="588157"/>
                </a:cubicBezTo>
                <a:cubicBezTo>
                  <a:pt x="8526550" y="607685"/>
                  <a:pt x="8508745" y="628937"/>
                  <a:pt x="8490939" y="650763"/>
                </a:cubicBezTo>
                <a:cubicBezTo>
                  <a:pt x="8547802" y="624342"/>
                  <a:pt x="8602367" y="619747"/>
                  <a:pt x="8632235" y="656507"/>
                </a:cubicBezTo>
                <a:cubicBezTo>
                  <a:pt x="8663250" y="619747"/>
                  <a:pt x="8686800" y="592752"/>
                  <a:pt x="8709775" y="565756"/>
                </a:cubicBezTo>
                <a:cubicBezTo>
                  <a:pt x="8737919" y="550248"/>
                  <a:pt x="8766063" y="535315"/>
                  <a:pt x="8802249" y="515212"/>
                </a:cubicBezTo>
                <a:cubicBezTo>
                  <a:pt x="8790187" y="548525"/>
                  <a:pt x="8782146" y="569203"/>
                  <a:pt x="8770084" y="601367"/>
                </a:cubicBezTo>
                <a:cubicBezTo>
                  <a:pt x="8846475" y="543930"/>
                  <a:pt x="8845901" y="544505"/>
                  <a:pt x="8823500" y="454328"/>
                </a:cubicBezTo>
                <a:cubicBezTo>
                  <a:pt x="8820628" y="442266"/>
                  <a:pt x="8827521" y="422163"/>
                  <a:pt x="8836711" y="414696"/>
                </a:cubicBezTo>
                <a:cubicBezTo>
                  <a:pt x="8852793" y="401486"/>
                  <a:pt x="8874045" y="394593"/>
                  <a:pt x="8893574" y="384829"/>
                </a:cubicBezTo>
                <a:cubicBezTo>
                  <a:pt x="8928610" y="369321"/>
                  <a:pt x="8963073" y="353813"/>
                  <a:pt x="8998109" y="338305"/>
                </a:cubicBezTo>
                <a:cubicBezTo>
                  <a:pt x="9041761" y="337156"/>
                  <a:pt x="9085988" y="338879"/>
                  <a:pt x="9129641" y="334859"/>
                </a:cubicBezTo>
                <a:cubicBezTo>
                  <a:pt x="9166975" y="331413"/>
                  <a:pt x="9203735" y="317628"/>
                  <a:pt x="9241069" y="314181"/>
                </a:cubicBezTo>
                <a:cubicBezTo>
                  <a:pt x="9312865" y="306715"/>
                  <a:pt x="9384662" y="304991"/>
                  <a:pt x="9456458" y="297525"/>
                </a:cubicBezTo>
                <a:cubicBezTo>
                  <a:pt x="9478284" y="295227"/>
                  <a:pt x="9498961" y="280293"/>
                  <a:pt x="9534573" y="264785"/>
                </a:cubicBezTo>
                <a:cubicBezTo>
                  <a:pt x="9498387" y="257893"/>
                  <a:pt x="9480007" y="254447"/>
                  <a:pt x="9461627" y="251001"/>
                </a:cubicBezTo>
                <a:cubicBezTo>
                  <a:pt x="9496089" y="210220"/>
                  <a:pt x="9531127" y="170014"/>
                  <a:pt x="9565589" y="129234"/>
                </a:cubicBezTo>
                <a:cubicBezTo>
                  <a:pt x="9620729" y="148762"/>
                  <a:pt x="9658063" y="121192"/>
                  <a:pt x="9654042" y="73520"/>
                </a:cubicBezTo>
                <a:cubicBezTo>
                  <a:pt x="9709756" y="48247"/>
                  <a:pt x="9763747" y="24124"/>
                  <a:pt x="9817163" y="0"/>
                </a:cubicBezTo>
                <a:cubicBezTo>
                  <a:pt x="9820610" y="5169"/>
                  <a:pt x="9824631" y="10339"/>
                  <a:pt x="9828077" y="15508"/>
                </a:cubicBezTo>
                <a:cubicBezTo>
                  <a:pt x="9813717" y="37909"/>
                  <a:pt x="9799358" y="60883"/>
                  <a:pt x="9784999" y="83284"/>
                </a:cubicBezTo>
                <a:cubicBezTo>
                  <a:pt x="9697695" y="70073"/>
                  <a:pt x="9675294" y="161399"/>
                  <a:pt x="9613836" y="190691"/>
                </a:cubicBezTo>
                <a:cubicBezTo>
                  <a:pt x="9610964" y="191840"/>
                  <a:pt x="9614985" y="209071"/>
                  <a:pt x="9616133" y="218836"/>
                </a:cubicBezTo>
                <a:cubicBezTo>
                  <a:pt x="9585692" y="253872"/>
                  <a:pt x="9555824" y="288909"/>
                  <a:pt x="9525383" y="323946"/>
                </a:cubicBezTo>
                <a:cubicBezTo>
                  <a:pt x="9537445" y="347495"/>
                  <a:pt x="9549506" y="371619"/>
                  <a:pt x="9562142" y="397465"/>
                </a:cubicBezTo>
                <a:cubicBezTo>
                  <a:pt x="9543188" y="444564"/>
                  <a:pt x="9521362" y="499704"/>
                  <a:pt x="9499536" y="554843"/>
                </a:cubicBezTo>
                <a:cubicBezTo>
                  <a:pt x="9507003" y="559438"/>
                  <a:pt x="9514470" y="564608"/>
                  <a:pt x="9521936" y="569203"/>
                </a:cubicBezTo>
                <a:cubicBezTo>
                  <a:pt x="9570184" y="527848"/>
                  <a:pt x="9614985" y="481324"/>
                  <a:pt x="9667827" y="447436"/>
                </a:cubicBezTo>
                <a:cubicBezTo>
                  <a:pt x="9710905" y="420440"/>
                  <a:pt x="9694248" y="313607"/>
                  <a:pt x="9789594" y="358408"/>
                </a:cubicBezTo>
                <a:cubicBezTo>
                  <a:pt x="9803953" y="333136"/>
                  <a:pt x="9818313" y="307863"/>
                  <a:pt x="9837841" y="272827"/>
                </a:cubicBezTo>
                <a:cubicBezTo>
                  <a:pt x="9867134" y="297525"/>
                  <a:pt x="9892981" y="319351"/>
                  <a:pt x="9928592" y="349792"/>
                </a:cubicBezTo>
                <a:cubicBezTo>
                  <a:pt x="9953290" y="342326"/>
                  <a:pt x="9999814" y="314756"/>
                  <a:pt x="10042892" y="318776"/>
                </a:cubicBezTo>
                <a:cubicBezTo>
                  <a:pt x="10080226" y="322223"/>
                  <a:pt x="10114114" y="361854"/>
                  <a:pt x="10164084" y="394593"/>
                </a:cubicBezTo>
                <a:cubicBezTo>
                  <a:pt x="10194526" y="391147"/>
                  <a:pt x="10253112" y="396891"/>
                  <a:pt x="10300210" y="376214"/>
                </a:cubicBezTo>
                <a:cubicBezTo>
                  <a:pt x="10353053" y="352664"/>
                  <a:pt x="10395556" y="304991"/>
                  <a:pt x="10442080" y="268232"/>
                </a:cubicBezTo>
                <a:cubicBezTo>
                  <a:pt x="10446675" y="273401"/>
                  <a:pt x="10451270" y="278570"/>
                  <a:pt x="10455865" y="283740"/>
                </a:cubicBezTo>
                <a:cubicBezTo>
                  <a:pt x="10413936" y="319351"/>
                  <a:pt x="10371432" y="354962"/>
                  <a:pt x="10312272" y="404932"/>
                </a:cubicBezTo>
                <a:cubicBezTo>
                  <a:pt x="10354201" y="398040"/>
                  <a:pt x="10374304" y="395168"/>
                  <a:pt x="10386366" y="392870"/>
                </a:cubicBezTo>
                <a:cubicBezTo>
                  <a:pt x="10403023" y="412973"/>
                  <a:pt x="10417382" y="430205"/>
                  <a:pt x="10432316" y="447436"/>
                </a:cubicBezTo>
                <a:cubicBezTo>
                  <a:pt x="10428869" y="479601"/>
                  <a:pt x="10425423" y="512340"/>
                  <a:pt x="10421977" y="544505"/>
                </a:cubicBezTo>
                <a:cubicBezTo>
                  <a:pt x="10457014" y="543356"/>
                  <a:pt x="10493774" y="548525"/>
                  <a:pt x="10526513" y="539335"/>
                </a:cubicBezTo>
                <a:cubicBezTo>
                  <a:pt x="10547765" y="533592"/>
                  <a:pt x="10562124" y="506022"/>
                  <a:pt x="10579930" y="488216"/>
                </a:cubicBezTo>
                <a:cubicBezTo>
                  <a:pt x="10591991" y="475006"/>
                  <a:pt x="10604053" y="461795"/>
                  <a:pt x="10616115" y="448584"/>
                </a:cubicBezTo>
                <a:cubicBezTo>
                  <a:pt x="10624156" y="462369"/>
                  <a:pt x="10631623" y="475580"/>
                  <a:pt x="10641961" y="493960"/>
                </a:cubicBezTo>
                <a:cubicBezTo>
                  <a:pt x="10695378" y="447436"/>
                  <a:pt x="10748220" y="401486"/>
                  <a:pt x="10800488" y="355536"/>
                </a:cubicBezTo>
                <a:cubicBezTo>
                  <a:pt x="10804509" y="358408"/>
                  <a:pt x="10808529" y="361280"/>
                  <a:pt x="10812550" y="364152"/>
                </a:cubicBezTo>
                <a:cubicBezTo>
                  <a:pt x="10803360" y="399763"/>
                  <a:pt x="10794170" y="434800"/>
                  <a:pt x="10783257" y="477303"/>
                </a:cubicBezTo>
                <a:cubicBezTo>
                  <a:pt x="10884347" y="484770"/>
                  <a:pt x="10872285" y="361280"/>
                  <a:pt x="10961313" y="351516"/>
                </a:cubicBezTo>
                <a:cubicBezTo>
                  <a:pt x="10924553" y="402060"/>
                  <a:pt x="10887218" y="452031"/>
                  <a:pt x="10850459" y="502575"/>
                </a:cubicBezTo>
                <a:cubicBezTo>
                  <a:pt x="10852182" y="505447"/>
                  <a:pt x="10853905" y="508319"/>
                  <a:pt x="10855628" y="511765"/>
                </a:cubicBezTo>
                <a:cubicBezTo>
                  <a:pt x="10986010" y="415845"/>
                  <a:pt x="11116393" y="319925"/>
                  <a:pt x="11246775" y="223431"/>
                </a:cubicBezTo>
                <a:cubicBezTo>
                  <a:pt x="11251945" y="229749"/>
                  <a:pt x="11257114" y="236067"/>
                  <a:pt x="11262283" y="242959"/>
                </a:cubicBezTo>
                <a:cubicBezTo>
                  <a:pt x="11174404" y="344623"/>
                  <a:pt x="11042299" y="408378"/>
                  <a:pt x="10991754" y="572074"/>
                </a:cubicBezTo>
                <a:cubicBezTo>
                  <a:pt x="11029088" y="555992"/>
                  <a:pt x="11056084" y="550823"/>
                  <a:pt x="11075038" y="535889"/>
                </a:cubicBezTo>
                <a:cubicBezTo>
                  <a:pt x="11183594" y="448584"/>
                  <a:pt x="11290427" y="358982"/>
                  <a:pt x="11397835" y="269955"/>
                </a:cubicBezTo>
                <a:cubicBezTo>
                  <a:pt x="11406451" y="277996"/>
                  <a:pt x="11414491" y="286037"/>
                  <a:pt x="11423107" y="293504"/>
                </a:cubicBezTo>
                <a:cubicBezTo>
                  <a:pt x="11387496" y="334859"/>
                  <a:pt x="11354182" y="377937"/>
                  <a:pt x="11316274" y="416420"/>
                </a:cubicBezTo>
                <a:cubicBezTo>
                  <a:pt x="11289853" y="442266"/>
                  <a:pt x="11249073" y="456051"/>
                  <a:pt x="11228395" y="484770"/>
                </a:cubicBezTo>
                <a:cubicBezTo>
                  <a:pt x="11186466" y="542781"/>
                  <a:pt x="11153727" y="607111"/>
                  <a:pt x="11118690" y="666271"/>
                </a:cubicBezTo>
                <a:cubicBezTo>
                  <a:pt x="11157747" y="680056"/>
                  <a:pt x="11181297" y="688672"/>
                  <a:pt x="11204846" y="696713"/>
                </a:cubicBezTo>
                <a:cubicBezTo>
                  <a:pt x="11194507" y="725432"/>
                  <a:pt x="11189338" y="758171"/>
                  <a:pt x="11172681" y="782295"/>
                </a:cubicBezTo>
                <a:cubicBezTo>
                  <a:pt x="11139942" y="829967"/>
                  <a:pt x="11100885" y="873620"/>
                  <a:pt x="11065274" y="918995"/>
                </a:cubicBezTo>
                <a:cubicBezTo>
                  <a:pt x="11060678" y="924739"/>
                  <a:pt x="11055509" y="934503"/>
                  <a:pt x="11057807" y="939098"/>
                </a:cubicBezTo>
                <a:cubicBezTo>
                  <a:pt x="11077335" y="981027"/>
                  <a:pt x="11098587" y="1022956"/>
                  <a:pt x="11116967" y="1059716"/>
                </a:cubicBezTo>
                <a:cubicBezTo>
                  <a:pt x="11091695" y="1095902"/>
                  <a:pt x="11064125" y="1134384"/>
                  <a:pt x="11037129" y="1173442"/>
                </a:cubicBezTo>
                <a:cubicBezTo>
                  <a:pt x="11042299" y="1177462"/>
                  <a:pt x="11046893" y="1181483"/>
                  <a:pt x="11052063" y="1185504"/>
                </a:cubicBezTo>
                <a:cubicBezTo>
                  <a:pt x="11069294" y="1166549"/>
                  <a:pt x="11086525" y="1147595"/>
                  <a:pt x="11107202" y="1125195"/>
                </a:cubicBezTo>
                <a:cubicBezTo>
                  <a:pt x="11127880" y="1161954"/>
                  <a:pt x="11147408" y="1197565"/>
                  <a:pt x="11169809" y="1236623"/>
                </a:cubicBezTo>
                <a:cubicBezTo>
                  <a:pt x="11129603" y="1240069"/>
                  <a:pt x="11105480" y="1241792"/>
                  <a:pt x="11081356" y="1244090"/>
                </a:cubicBezTo>
                <a:cubicBezTo>
                  <a:pt x="11066996" y="1252131"/>
                  <a:pt x="11050914" y="1257874"/>
                  <a:pt x="11038278" y="1268213"/>
                </a:cubicBezTo>
                <a:cubicBezTo>
                  <a:pt x="11017026" y="1285444"/>
                  <a:pt x="10997498" y="1305547"/>
                  <a:pt x="10977395" y="1323927"/>
                </a:cubicBezTo>
                <a:cubicBezTo>
                  <a:pt x="10925701" y="1386534"/>
                  <a:pt x="10871136" y="1447992"/>
                  <a:pt x="10854479" y="1531850"/>
                </a:cubicBezTo>
                <a:cubicBezTo>
                  <a:pt x="10851607" y="1545060"/>
                  <a:pt x="10836099" y="1555973"/>
                  <a:pt x="10824612" y="1565738"/>
                </a:cubicBezTo>
                <a:cubicBezTo>
                  <a:pt x="10817720" y="1571481"/>
                  <a:pt x="10800488" y="1574353"/>
                  <a:pt x="10801063" y="1578374"/>
                </a:cubicBezTo>
                <a:cubicBezTo>
                  <a:pt x="10808529" y="1717946"/>
                  <a:pt x="10725820" y="1625472"/>
                  <a:pt x="10690783" y="1615134"/>
                </a:cubicBezTo>
                <a:cubicBezTo>
                  <a:pt x="10625305" y="1595605"/>
                  <a:pt x="10628177" y="1589287"/>
                  <a:pt x="10608648" y="1654765"/>
                </a:cubicBezTo>
                <a:cubicBezTo>
                  <a:pt x="10604627" y="1667976"/>
                  <a:pt x="10586822" y="1685781"/>
                  <a:pt x="10575909" y="1685781"/>
                </a:cubicBezTo>
                <a:cubicBezTo>
                  <a:pt x="10550637" y="1685781"/>
                  <a:pt x="10522492" y="1680038"/>
                  <a:pt x="10500666" y="1667976"/>
                </a:cubicBezTo>
                <a:cubicBezTo>
                  <a:pt x="10486307" y="1659935"/>
                  <a:pt x="10480563" y="1636385"/>
                  <a:pt x="10473097" y="1623175"/>
                </a:cubicBezTo>
                <a:cubicBezTo>
                  <a:pt x="10509282" y="1616282"/>
                  <a:pt x="10546041" y="1608816"/>
                  <a:pt x="10582801" y="1601349"/>
                </a:cubicBezTo>
                <a:cubicBezTo>
                  <a:pt x="10580504" y="1589861"/>
                  <a:pt x="10577632" y="1578948"/>
                  <a:pt x="10575334" y="1567461"/>
                </a:cubicBezTo>
                <a:cubicBezTo>
                  <a:pt x="10512728" y="1582394"/>
                  <a:pt x="10450696" y="1597903"/>
                  <a:pt x="10384069" y="1613985"/>
                </a:cubicBezTo>
                <a:cubicBezTo>
                  <a:pt x="10372581" y="1605369"/>
                  <a:pt x="10353053" y="1588713"/>
                  <a:pt x="10330652" y="1575502"/>
                </a:cubicBezTo>
                <a:cubicBezTo>
                  <a:pt x="10328929" y="1574353"/>
                  <a:pt x="10305380" y="1597328"/>
                  <a:pt x="10304805" y="1609964"/>
                </a:cubicBezTo>
                <a:cubicBezTo>
                  <a:pt x="10301359" y="1657637"/>
                  <a:pt x="10303657" y="1705884"/>
                  <a:pt x="10303657" y="1748388"/>
                </a:cubicBezTo>
                <a:cubicBezTo>
                  <a:pt x="10334098" y="1739198"/>
                  <a:pt x="10364540" y="1730008"/>
                  <a:pt x="10395556" y="1720818"/>
                </a:cubicBezTo>
                <a:cubicBezTo>
                  <a:pt x="10399002" y="1726562"/>
                  <a:pt x="10401874" y="1732306"/>
                  <a:pt x="10405320" y="1738049"/>
                </a:cubicBezTo>
                <a:cubicBezTo>
                  <a:pt x="10394981" y="1755855"/>
                  <a:pt x="10384643" y="1774235"/>
                  <a:pt x="10374304" y="1792040"/>
                </a:cubicBezTo>
                <a:cubicBezTo>
                  <a:pt x="10378325" y="1797210"/>
                  <a:pt x="10382345" y="1801805"/>
                  <a:pt x="10386941" y="1806974"/>
                </a:cubicBezTo>
                <a:cubicBezTo>
                  <a:pt x="10419680" y="1779978"/>
                  <a:pt x="10452993" y="1752983"/>
                  <a:pt x="10485732" y="1725987"/>
                </a:cubicBezTo>
                <a:cubicBezTo>
                  <a:pt x="10490328" y="1731157"/>
                  <a:pt x="10494348" y="1735752"/>
                  <a:pt x="10498943" y="1740921"/>
                </a:cubicBezTo>
                <a:cubicBezTo>
                  <a:pt x="10489178" y="1755855"/>
                  <a:pt x="10478840" y="1770214"/>
                  <a:pt x="10470225" y="1785148"/>
                </a:cubicBezTo>
                <a:cubicBezTo>
                  <a:pt x="10469650" y="1785722"/>
                  <a:pt x="10485732" y="1797210"/>
                  <a:pt x="10486307" y="1796635"/>
                </a:cubicBezTo>
                <a:cubicBezTo>
                  <a:pt x="10500666" y="1783425"/>
                  <a:pt x="10514451" y="1768491"/>
                  <a:pt x="10527087" y="1753557"/>
                </a:cubicBezTo>
                <a:cubicBezTo>
                  <a:pt x="10544318" y="1733454"/>
                  <a:pt x="10560975" y="1712203"/>
                  <a:pt x="10577632" y="1691525"/>
                </a:cubicBezTo>
                <a:cubicBezTo>
                  <a:pt x="10581652" y="1696120"/>
                  <a:pt x="10586247" y="1700715"/>
                  <a:pt x="10590268" y="1705310"/>
                </a:cubicBezTo>
                <a:cubicBezTo>
                  <a:pt x="10586822" y="1732306"/>
                  <a:pt x="10583376" y="1758727"/>
                  <a:pt x="10579355" y="1789743"/>
                </a:cubicBezTo>
                <a:cubicBezTo>
                  <a:pt x="10585099" y="1793189"/>
                  <a:pt x="10602330" y="1802379"/>
                  <a:pt x="10619561" y="1811569"/>
                </a:cubicBezTo>
                <a:cubicBezTo>
                  <a:pt x="10612094" y="1823631"/>
                  <a:pt x="10605202" y="1835693"/>
                  <a:pt x="10592565" y="1856944"/>
                </a:cubicBezTo>
                <a:cubicBezTo>
                  <a:pt x="10626454" y="1866134"/>
                  <a:pt x="10655172" y="1873601"/>
                  <a:pt x="10691358" y="1882791"/>
                </a:cubicBezTo>
                <a:cubicBezTo>
                  <a:pt x="10670680" y="1898299"/>
                  <a:pt x="10655746" y="1912658"/>
                  <a:pt x="10637941" y="1922423"/>
                </a:cubicBezTo>
                <a:cubicBezTo>
                  <a:pt x="10623582" y="1930464"/>
                  <a:pt x="10605776" y="1932761"/>
                  <a:pt x="10589694" y="1937356"/>
                </a:cubicBezTo>
                <a:cubicBezTo>
                  <a:pt x="10593140" y="1945972"/>
                  <a:pt x="10599458" y="1962629"/>
                  <a:pt x="10600033" y="1962054"/>
                </a:cubicBezTo>
                <a:cubicBezTo>
                  <a:pt x="10617264" y="1956885"/>
                  <a:pt x="10633346" y="1949992"/>
                  <a:pt x="10650577" y="1943674"/>
                </a:cubicBezTo>
                <a:cubicBezTo>
                  <a:pt x="10654598" y="1941951"/>
                  <a:pt x="10659767" y="1943674"/>
                  <a:pt x="10671829" y="1943674"/>
                </a:cubicBezTo>
                <a:cubicBezTo>
                  <a:pt x="10642536" y="2019492"/>
                  <a:pt x="10614966" y="2092437"/>
                  <a:pt x="10585099" y="2168254"/>
                </a:cubicBezTo>
                <a:cubicBezTo>
                  <a:pt x="10497220" y="2137812"/>
                  <a:pt x="10442080" y="2182039"/>
                  <a:pt x="10401300" y="2244645"/>
                </a:cubicBezTo>
                <a:cubicBezTo>
                  <a:pt x="10381197" y="2275661"/>
                  <a:pt x="10358796" y="2318739"/>
                  <a:pt x="10415659" y="2345160"/>
                </a:cubicBezTo>
                <a:cubicBezTo>
                  <a:pt x="10420254" y="2347458"/>
                  <a:pt x="10424275" y="2364689"/>
                  <a:pt x="10420828" y="2369284"/>
                </a:cubicBezTo>
                <a:cubicBezTo>
                  <a:pt x="10415084" y="2376177"/>
                  <a:pt x="10401300" y="2383643"/>
                  <a:pt x="10394407" y="2381346"/>
                </a:cubicBezTo>
                <a:cubicBezTo>
                  <a:pt x="10332375" y="2359520"/>
                  <a:pt x="10326057" y="2428444"/>
                  <a:pt x="10326632" y="2443952"/>
                </a:cubicBezTo>
                <a:cubicBezTo>
                  <a:pt x="10327780" y="2482435"/>
                  <a:pt x="10336396" y="2511728"/>
                  <a:pt x="10287000" y="2522641"/>
                </a:cubicBezTo>
                <a:cubicBezTo>
                  <a:pt x="10280107" y="2524364"/>
                  <a:pt x="10279533" y="2547339"/>
                  <a:pt x="10273789" y="2559401"/>
                </a:cubicBezTo>
                <a:cubicBezTo>
                  <a:pt x="10219224" y="2683465"/>
                  <a:pt x="10163510" y="2806955"/>
                  <a:pt x="10109519" y="2931020"/>
                </a:cubicBezTo>
                <a:cubicBezTo>
                  <a:pt x="10099755" y="2952846"/>
                  <a:pt x="10097457" y="2978118"/>
                  <a:pt x="10088842" y="3001093"/>
                </a:cubicBezTo>
                <a:cubicBezTo>
                  <a:pt x="10072759" y="3044171"/>
                  <a:pt x="10054379" y="3086100"/>
                  <a:pt x="10035425" y="3133199"/>
                </a:cubicBezTo>
                <a:cubicBezTo>
                  <a:pt x="10009578" y="3100459"/>
                  <a:pt x="9994070" y="3081505"/>
                  <a:pt x="9979137" y="3062551"/>
                </a:cubicBezTo>
                <a:cubicBezTo>
                  <a:pt x="9987177" y="3043022"/>
                  <a:pt x="9995793" y="3023494"/>
                  <a:pt x="10008430" y="2992478"/>
                </a:cubicBezTo>
                <a:cubicBezTo>
                  <a:pt x="9971670" y="3003965"/>
                  <a:pt x="9940653" y="3007411"/>
                  <a:pt x="9918253" y="3022919"/>
                </a:cubicBezTo>
                <a:cubicBezTo>
                  <a:pt x="9894704" y="3038427"/>
                  <a:pt x="9878047" y="3064274"/>
                  <a:pt x="9860816" y="3087823"/>
                </a:cubicBezTo>
                <a:cubicBezTo>
                  <a:pt x="9858519" y="3090695"/>
                  <a:pt x="9878047" y="3115393"/>
                  <a:pt x="9879196" y="3114244"/>
                </a:cubicBezTo>
                <a:cubicBezTo>
                  <a:pt x="9906191" y="3099885"/>
                  <a:pt x="9932038" y="3082654"/>
                  <a:pt x="9957885" y="3066571"/>
                </a:cubicBezTo>
                <a:cubicBezTo>
                  <a:pt x="9967649" y="3107926"/>
                  <a:pt x="9977413" y="3148707"/>
                  <a:pt x="9987177" y="3190061"/>
                </a:cubicBezTo>
                <a:cubicBezTo>
                  <a:pt x="9980859" y="3191784"/>
                  <a:pt x="9974541" y="3193508"/>
                  <a:pt x="9967649" y="3195231"/>
                </a:cubicBezTo>
                <a:cubicBezTo>
                  <a:pt x="9960756" y="3186615"/>
                  <a:pt x="9953864" y="3178574"/>
                  <a:pt x="9940653" y="3163066"/>
                </a:cubicBezTo>
                <a:cubicBezTo>
                  <a:pt x="9931464" y="3222801"/>
                  <a:pt x="9923422" y="3275643"/>
                  <a:pt x="9915956" y="3321593"/>
                </a:cubicBezTo>
                <a:cubicBezTo>
                  <a:pt x="9868283" y="3317572"/>
                  <a:pt x="9828651" y="3314126"/>
                  <a:pt x="9789019" y="3310679"/>
                </a:cubicBezTo>
                <a:cubicBezTo>
                  <a:pt x="9786722" y="3315274"/>
                  <a:pt x="9784425" y="3319870"/>
                  <a:pt x="9782127" y="3324465"/>
                </a:cubicBezTo>
                <a:cubicBezTo>
                  <a:pt x="9813717" y="3341121"/>
                  <a:pt x="9845308" y="3357778"/>
                  <a:pt x="9887811" y="3380179"/>
                </a:cubicBezTo>
                <a:cubicBezTo>
                  <a:pt x="9878047" y="3399133"/>
                  <a:pt x="9858519" y="3435892"/>
                  <a:pt x="9845308" y="3461739"/>
                </a:cubicBezTo>
                <a:cubicBezTo>
                  <a:pt x="9797635" y="3466909"/>
                  <a:pt x="9759152" y="3470929"/>
                  <a:pt x="9720094" y="3474950"/>
                </a:cubicBezTo>
                <a:cubicBezTo>
                  <a:pt x="9717798" y="3483566"/>
                  <a:pt x="9716074" y="3491607"/>
                  <a:pt x="9713777" y="3500222"/>
                </a:cubicBezTo>
                <a:cubicBezTo>
                  <a:pt x="9743644" y="3509412"/>
                  <a:pt x="9773511" y="3518028"/>
                  <a:pt x="9815441" y="3530664"/>
                </a:cubicBezTo>
                <a:cubicBezTo>
                  <a:pt x="9774660" y="3542151"/>
                  <a:pt x="9743644" y="3550767"/>
                  <a:pt x="9698843" y="3563978"/>
                </a:cubicBezTo>
                <a:cubicBezTo>
                  <a:pt x="9730433" y="3578337"/>
                  <a:pt x="9748239" y="3586953"/>
                  <a:pt x="9781553" y="3602460"/>
                </a:cubicBezTo>
                <a:cubicBezTo>
                  <a:pt x="9727562" y="3612799"/>
                  <a:pt x="9690802" y="3619691"/>
                  <a:pt x="9652893" y="3627159"/>
                </a:cubicBezTo>
                <a:cubicBezTo>
                  <a:pt x="9659785" y="3636348"/>
                  <a:pt x="9672996" y="3647262"/>
                  <a:pt x="9671273" y="3651856"/>
                </a:cubicBezTo>
                <a:cubicBezTo>
                  <a:pt x="9627621" y="3755243"/>
                  <a:pt x="9641980" y="3888498"/>
                  <a:pt x="9508726" y="3947658"/>
                </a:cubicBezTo>
                <a:cubicBezTo>
                  <a:pt x="9476561" y="3962017"/>
                  <a:pt x="9461627" y="4016583"/>
                  <a:pt x="9439227" y="4052194"/>
                </a:cubicBezTo>
                <a:cubicBezTo>
                  <a:pt x="9445545" y="4059086"/>
                  <a:pt x="9451289" y="4065404"/>
                  <a:pt x="9457607" y="4072297"/>
                </a:cubicBezTo>
                <a:cubicBezTo>
                  <a:pt x="9484602" y="4060235"/>
                  <a:pt x="9511024" y="4048747"/>
                  <a:pt x="9556398" y="4028644"/>
                </a:cubicBezTo>
                <a:cubicBezTo>
                  <a:pt x="9481730" y="4148114"/>
                  <a:pt x="9412806" y="4259542"/>
                  <a:pt x="9341584" y="4373268"/>
                </a:cubicBezTo>
                <a:cubicBezTo>
                  <a:pt x="9336414" y="4368673"/>
                  <a:pt x="9326650" y="4360631"/>
                  <a:pt x="9314014" y="4349718"/>
                </a:cubicBezTo>
                <a:cubicBezTo>
                  <a:pt x="9283572" y="4393371"/>
                  <a:pt x="9255428" y="4438171"/>
                  <a:pt x="9188800" y="4423238"/>
                </a:cubicBezTo>
                <a:cubicBezTo>
                  <a:pt x="9180760" y="4421515"/>
                  <a:pt x="9160082" y="4474931"/>
                  <a:pt x="9160657" y="4509968"/>
                </a:cubicBezTo>
                <a:cubicBezTo>
                  <a:pt x="9123897" y="4533517"/>
                  <a:pt x="9087137" y="4556492"/>
                  <a:pt x="9050377" y="4580041"/>
                </a:cubicBezTo>
                <a:cubicBezTo>
                  <a:pt x="9053249" y="4585785"/>
                  <a:pt x="9056121" y="4591529"/>
                  <a:pt x="9058993" y="4597273"/>
                </a:cubicBezTo>
                <a:cubicBezTo>
                  <a:pt x="9077373" y="4589806"/>
                  <a:pt x="9095178" y="4582339"/>
                  <a:pt x="9113558" y="4574872"/>
                </a:cubicBezTo>
                <a:cubicBezTo>
                  <a:pt x="9046931" y="4699511"/>
                  <a:pt x="8926887" y="4723060"/>
                  <a:pt x="8801674" y="4747758"/>
                </a:cubicBezTo>
                <a:cubicBezTo>
                  <a:pt x="8818331" y="4767287"/>
                  <a:pt x="8832116" y="4783369"/>
                  <a:pt x="8848773" y="4802323"/>
                </a:cubicBezTo>
                <a:cubicBezTo>
                  <a:pt x="8828670" y="4816108"/>
                  <a:pt x="8812013" y="4827596"/>
                  <a:pt x="8795356" y="4838509"/>
                </a:cubicBezTo>
                <a:cubicBezTo>
                  <a:pt x="8815459" y="4847699"/>
                  <a:pt x="8833265" y="4855166"/>
                  <a:pt x="8863132" y="4868950"/>
                </a:cubicBezTo>
                <a:cubicBezTo>
                  <a:pt x="8772381" y="4924090"/>
                  <a:pt x="8694841" y="4971189"/>
                  <a:pt x="8624768" y="5013692"/>
                </a:cubicBezTo>
                <a:cubicBezTo>
                  <a:pt x="8609260" y="5002779"/>
                  <a:pt x="8592029" y="4990717"/>
                  <a:pt x="8575372" y="4978656"/>
                </a:cubicBezTo>
                <a:cubicBezTo>
                  <a:pt x="8575372" y="4978656"/>
                  <a:pt x="8574798" y="4980953"/>
                  <a:pt x="8574798" y="4980953"/>
                </a:cubicBezTo>
                <a:cubicBezTo>
                  <a:pt x="8616726" y="4930983"/>
                  <a:pt x="8658656" y="4880438"/>
                  <a:pt x="8700584" y="4830468"/>
                </a:cubicBezTo>
                <a:cubicBezTo>
                  <a:pt x="8698288" y="4827596"/>
                  <a:pt x="8696564" y="4824149"/>
                  <a:pt x="8694266" y="4821278"/>
                </a:cubicBezTo>
                <a:cubicBezTo>
                  <a:pt x="8645445" y="4854591"/>
                  <a:pt x="8596623" y="4887330"/>
                  <a:pt x="8547802" y="4920644"/>
                </a:cubicBezTo>
                <a:cubicBezTo>
                  <a:pt x="8542632" y="4914326"/>
                  <a:pt x="8537463" y="4907433"/>
                  <a:pt x="8532294" y="4901115"/>
                </a:cubicBezTo>
                <a:cubicBezTo>
                  <a:pt x="8565607" y="4877566"/>
                  <a:pt x="8598921" y="4854591"/>
                  <a:pt x="8632809" y="4831042"/>
                </a:cubicBezTo>
                <a:cubicBezTo>
                  <a:pt x="8631660" y="4827021"/>
                  <a:pt x="8631086" y="4823575"/>
                  <a:pt x="8629937" y="4819555"/>
                </a:cubicBezTo>
                <a:cubicBezTo>
                  <a:pt x="8546079" y="4835063"/>
                  <a:pt x="8461646" y="4848273"/>
                  <a:pt x="8378362" y="4866079"/>
                </a:cubicBezTo>
                <a:cubicBezTo>
                  <a:pt x="8332987" y="4875843"/>
                  <a:pt x="8334710" y="4877566"/>
                  <a:pt x="8291058" y="4841955"/>
                </a:cubicBezTo>
                <a:cubicBezTo>
                  <a:pt x="8283017" y="4835637"/>
                  <a:pt x="8252000" y="4840232"/>
                  <a:pt x="8251426" y="4843678"/>
                </a:cubicBezTo>
                <a:cubicBezTo>
                  <a:pt x="8238790" y="4906285"/>
                  <a:pt x="8194563" y="4905136"/>
                  <a:pt x="8145167" y="4903987"/>
                </a:cubicBezTo>
                <a:cubicBezTo>
                  <a:pt x="8129660" y="4903413"/>
                  <a:pt x="8114151" y="4922367"/>
                  <a:pt x="8094622" y="4934429"/>
                </a:cubicBezTo>
                <a:cubicBezTo>
                  <a:pt x="8122767" y="4953958"/>
                  <a:pt x="8142296" y="4967742"/>
                  <a:pt x="8161824" y="4981527"/>
                </a:cubicBezTo>
                <a:cubicBezTo>
                  <a:pt x="8183650" y="4970614"/>
                  <a:pt x="8205476" y="4959127"/>
                  <a:pt x="8227303" y="4948214"/>
                </a:cubicBezTo>
                <a:cubicBezTo>
                  <a:pt x="8230175" y="4952234"/>
                  <a:pt x="8233621" y="4956255"/>
                  <a:pt x="8236493" y="4960850"/>
                </a:cubicBezTo>
                <a:cubicBezTo>
                  <a:pt x="8225579" y="4973486"/>
                  <a:pt x="8214666" y="4986122"/>
                  <a:pt x="8203753" y="4998759"/>
                </a:cubicBezTo>
                <a:cubicBezTo>
                  <a:pt x="8195712" y="5003354"/>
                  <a:pt x="8187097" y="5007374"/>
                  <a:pt x="8179055" y="5011969"/>
                </a:cubicBezTo>
                <a:cubicBezTo>
                  <a:pt x="8150337" y="5001630"/>
                  <a:pt x="8121618" y="4991866"/>
                  <a:pt x="8083135" y="4978081"/>
                </a:cubicBezTo>
                <a:cubicBezTo>
                  <a:pt x="8129085" y="5059642"/>
                  <a:pt x="8129085" y="5059642"/>
                  <a:pt x="8079689" y="5093530"/>
                </a:cubicBezTo>
                <a:cubicBezTo>
                  <a:pt x="8079689" y="5068832"/>
                  <a:pt x="8079689" y="5048729"/>
                  <a:pt x="8079689" y="5025754"/>
                </a:cubicBezTo>
                <a:cubicBezTo>
                  <a:pt x="8057288" y="5028051"/>
                  <a:pt x="8036611" y="5029774"/>
                  <a:pt x="8006744" y="5032646"/>
                </a:cubicBezTo>
                <a:cubicBezTo>
                  <a:pt x="8023401" y="5051026"/>
                  <a:pt x="8034313" y="5063088"/>
                  <a:pt x="8059586" y="5091232"/>
                </a:cubicBezTo>
                <a:cubicBezTo>
                  <a:pt x="8012488" y="5087786"/>
                  <a:pt x="7984343" y="5086063"/>
                  <a:pt x="7956199" y="5083766"/>
                </a:cubicBezTo>
                <a:lnTo>
                  <a:pt x="7958497" y="5084914"/>
                </a:lnTo>
                <a:cubicBezTo>
                  <a:pt x="7915419" y="5063088"/>
                  <a:pt x="7872915" y="5041262"/>
                  <a:pt x="7829837" y="5018862"/>
                </a:cubicBezTo>
                <a:cubicBezTo>
                  <a:pt x="7840176" y="5006225"/>
                  <a:pt x="7850514" y="4993589"/>
                  <a:pt x="7860853" y="4980953"/>
                </a:cubicBezTo>
                <a:cubicBezTo>
                  <a:pt x="7859130" y="4994738"/>
                  <a:pt x="7857407" y="5008523"/>
                  <a:pt x="7854535" y="5027477"/>
                </a:cubicBezTo>
                <a:cubicBezTo>
                  <a:pt x="7836730" y="5011395"/>
                  <a:pt x="7820647" y="4996461"/>
                  <a:pt x="7795375" y="4973486"/>
                </a:cubicBezTo>
                <a:cubicBezTo>
                  <a:pt x="7799970" y="5011395"/>
                  <a:pt x="7803416" y="5038390"/>
                  <a:pt x="7809160" y="5082043"/>
                </a:cubicBezTo>
                <a:cubicBezTo>
                  <a:pt x="7789057" y="5067109"/>
                  <a:pt x="7775272" y="5053898"/>
                  <a:pt x="7772974" y="5055621"/>
                </a:cubicBezTo>
                <a:cubicBezTo>
                  <a:pt x="7697732" y="5111335"/>
                  <a:pt x="7666141" y="5015990"/>
                  <a:pt x="7608704" y="5007948"/>
                </a:cubicBezTo>
                <a:cubicBezTo>
                  <a:pt x="7563328" y="5002205"/>
                  <a:pt x="7552416" y="4960276"/>
                  <a:pt x="7549544" y="4919495"/>
                </a:cubicBezTo>
                <a:cubicBezTo>
                  <a:pt x="7584006" y="4926962"/>
                  <a:pt x="7617894" y="4934429"/>
                  <a:pt x="7652356" y="4942470"/>
                </a:cubicBezTo>
                <a:cubicBezTo>
                  <a:pt x="7659823" y="4894797"/>
                  <a:pt x="7585155" y="4792559"/>
                  <a:pt x="7539205" y="4791985"/>
                </a:cubicBezTo>
                <a:cubicBezTo>
                  <a:pt x="7530015" y="4791985"/>
                  <a:pt x="7520825" y="4806344"/>
                  <a:pt x="7511635" y="4814385"/>
                </a:cubicBezTo>
                <a:cubicBezTo>
                  <a:pt x="7507040" y="4816683"/>
                  <a:pt x="7503019" y="4818980"/>
                  <a:pt x="7498425" y="4821278"/>
                </a:cubicBezTo>
                <a:cubicBezTo>
                  <a:pt x="7484066" y="4836786"/>
                  <a:pt x="7469706" y="4852294"/>
                  <a:pt x="7450177" y="4873546"/>
                </a:cubicBezTo>
                <a:cubicBezTo>
                  <a:pt x="7423756" y="4882735"/>
                  <a:pt x="7413418" y="4784518"/>
                  <a:pt x="7367468" y="4850571"/>
                </a:cubicBezTo>
                <a:cubicBezTo>
                  <a:pt x="7383550" y="4864930"/>
                  <a:pt x="7400207" y="4879864"/>
                  <a:pt x="7416864" y="4894797"/>
                </a:cubicBezTo>
                <a:cubicBezTo>
                  <a:pt x="7414567" y="4899392"/>
                  <a:pt x="7412269" y="4903413"/>
                  <a:pt x="7409971" y="4908008"/>
                </a:cubicBezTo>
                <a:cubicBezTo>
                  <a:pt x="7355980" y="4883884"/>
                  <a:pt x="7301989" y="4859186"/>
                  <a:pt x="7246275" y="4833914"/>
                </a:cubicBezTo>
                <a:cubicBezTo>
                  <a:pt x="7241680" y="4847699"/>
                  <a:pt x="7237660" y="4861484"/>
                  <a:pt x="7230768" y="4881587"/>
                </a:cubicBezTo>
                <a:cubicBezTo>
                  <a:pt x="7188838" y="4852868"/>
                  <a:pt x="7149206" y="4823575"/>
                  <a:pt x="7107852" y="4798303"/>
                </a:cubicBezTo>
                <a:cubicBezTo>
                  <a:pt x="7094641" y="4790262"/>
                  <a:pt x="7075687" y="4791410"/>
                  <a:pt x="7059030" y="4787964"/>
                </a:cubicBezTo>
                <a:cubicBezTo>
                  <a:pt x="7053861" y="4782220"/>
                  <a:pt x="7048117" y="4777051"/>
                  <a:pt x="7042948" y="4771307"/>
                </a:cubicBezTo>
                <a:cubicBezTo>
                  <a:pt x="7034906" y="4723060"/>
                  <a:pt x="7027440" y="4674813"/>
                  <a:pt x="7020547" y="4634607"/>
                </a:cubicBezTo>
                <a:cubicBezTo>
                  <a:pt x="7007337" y="4669069"/>
                  <a:pt x="6971725" y="4688023"/>
                  <a:pt x="6921181" y="4677685"/>
                </a:cubicBezTo>
                <a:cubicBezTo>
                  <a:pt x="6860298" y="4643222"/>
                  <a:pt x="6804009" y="4589806"/>
                  <a:pt x="6725895" y="4634607"/>
                </a:cubicBezTo>
                <a:cubicBezTo>
                  <a:pt x="6698899" y="4619099"/>
                  <a:pt x="6671329" y="4603591"/>
                  <a:pt x="6632846" y="4581764"/>
                </a:cubicBezTo>
                <a:cubicBezTo>
                  <a:pt x="6631698" y="4582339"/>
                  <a:pt x="6615615" y="4592678"/>
                  <a:pt x="6596661" y="4604165"/>
                </a:cubicBezTo>
                <a:cubicBezTo>
                  <a:pt x="6545542" y="4569703"/>
                  <a:pt x="6497869" y="4523753"/>
                  <a:pt x="6440431" y="4502501"/>
                </a:cubicBezTo>
                <a:cubicBezTo>
                  <a:pt x="6391610" y="4484696"/>
                  <a:pt x="6331876" y="4495034"/>
                  <a:pt x="6276735" y="4492737"/>
                </a:cubicBezTo>
                <a:cubicBezTo>
                  <a:pt x="6277885" y="4484121"/>
                  <a:pt x="6278459" y="4475506"/>
                  <a:pt x="6279607" y="4467465"/>
                </a:cubicBezTo>
                <a:cubicBezTo>
                  <a:pt x="6295116" y="4470911"/>
                  <a:pt x="6310049" y="4474357"/>
                  <a:pt x="6338194" y="4480101"/>
                </a:cubicBezTo>
                <a:cubicBezTo>
                  <a:pt x="6275587" y="4435300"/>
                  <a:pt x="6222170" y="4397391"/>
                  <a:pt x="6167605" y="4358908"/>
                </a:cubicBezTo>
                <a:cubicBezTo>
                  <a:pt x="6146928" y="4393371"/>
                  <a:pt x="6121655" y="4431279"/>
                  <a:pt x="6067090" y="4395094"/>
                </a:cubicBezTo>
                <a:cubicBezTo>
                  <a:pt x="6021140" y="4458274"/>
                  <a:pt x="5982083" y="4405433"/>
                  <a:pt x="5941877" y="4383032"/>
                </a:cubicBezTo>
                <a:cubicBezTo>
                  <a:pt x="5907415" y="4426110"/>
                  <a:pt x="5875824" y="4465742"/>
                  <a:pt x="5847680" y="4501352"/>
                </a:cubicBezTo>
                <a:cubicBezTo>
                  <a:pt x="5797710" y="4450808"/>
                  <a:pt x="5771289" y="4535240"/>
                  <a:pt x="5729934" y="4513989"/>
                </a:cubicBezTo>
                <a:cubicBezTo>
                  <a:pt x="5728785" y="4523753"/>
                  <a:pt x="5728211" y="4533517"/>
                  <a:pt x="5727062" y="4543282"/>
                </a:cubicBezTo>
                <a:cubicBezTo>
                  <a:pt x="5759227" y="4549600"/>
                  <a:pt x="5791966" y="4555918"/>
                  <a:pt x="5831023" y="4563385"/>
                </a:cubicBezTo>
                <a:cubicBezTo>
                  <a:pt x="5816664" y="4569129"/>
                  <a:pt x="5805751" y="4573723"/>
                  <a:pt x="5794838" y="4577744"/>
                </a:cubicBezTo>
                <a:cubicBezTo>
                  <a:pt x="5795987" y="4582913"/>
                  <a:pt x="5797135" y="4588083"/>
                  <a:pt x="5798284" y="4593252"/>
                </a:cubicBezTo>
                <a:cubicBezTo>
                  <a:pt x="5821259" y="4588083"/>
                  <a:pt x="5844234" y="4582913"/>
                  <a:pt x="5870081" y="4577170"/>
                </a:cubicBezTo>
                <a:cubicBezTo>
                  <a:pt x="5875250" y="4588657"/>
                  <a:pt x="5885014" y="4610483"/>
                  <a:pt x="5889609" y="4621396"/>
                </a:cubicBezTo>
                <a:cubicBezTo>
                  <a:pt x="5869506" y="4633458"/>
                  <a:pt x="5851126" y="4648392"/>
                  <a:pt x="5829875" y="4655859"/>
                </a:cubicBezTo>
                <a:cubicBezTo>
                  <a:pt x="5806325" y="4664474"/>
                  <a:pt x="5780478" y="4669644"/>
                  <a:pt x="5755206" y="4670218"/>
                </a:cubicBezTo>
                <a:cubicBezTo>
                  <a:pt x="5685707" y="4671941"/>
                  <a:pt x="5659286" y="4702383"/>
                  <a:pt x="5665030" y="4805195"/>
                </a:cubicBezTo>
                <a:cubicBezTo>
                  <a:pt x="5619654" y="4764415"/>
                  <a:pt x="5587490" y="4736271"/>
                  <a:pt x="5565664" y="4716742"/>
                </a:cubicBezTo>
                <a:cubicBezTo>
                  <a:pt x="5517990" y="4770733"/>
                  <a:pt x="5478359" y="4824149"/>
                  <a:pt x="5429537" y="4867227"/>
                </a:cubicBezTo>
                <a:cubicBezTo>
                  <a:pt x="5408860" y="4885607"/>
                  <a:pt x="5396798" y="4886756"/>
                  <a:pt x="5405988" y="4920644"/>
                </a:cubicBezTo>
                <a:cubicBezTo>
                  <a:pt x="5414603" y="4952234"/>
                  <a:pt x="5341659" y="4999333"/>
                  <a:pt x="5302027" y="4996461"/>
                </a:cubicBezTo>
                <a:cubicBezTo>
                  <a:pt x="5295709" y="4995887"/>
                  <a:pt x="5288816" y="5001630"/>
                  <a:pt x="5282498" y="5005077"/>
                </a:cubicBezTo>
                <a:cubicBezTo>
                  <a:pt x="5189450" y="5064811"/>
                  <a:pt x="5096402" y="5125120"/>
                  <a:pt x="4992440" y="5172219"/>
                </a:cubicBezTo>
                <a:cubicBezTo>
                  <a:pt x="5003928" y="5156711"/>
                  <a:pt x="5015415" y="5140629"/>
                  <a:pt x="5028626" y="5122823"/>
                </a:cubicBezTo>
                <a:cubicBezTo>
                  <a:pt x="5020585" y="5121674"/>
                  <a:pt x="5013118" y="5117654"/>
                  <a:pt x="5008523" y="5119951"/>
                </a:cubicBezTo>
                <a:cubicBezTo>
                  <a:pt x="4937875" y="5149244"/>
                  <a:pt x="4863781" y="5173942"/>
                  <a:pt x="4797728" y="5211850"/>
                </a:cubicBezTo>
                <a:cubicBezTo>
                  <a:pt x="4728229" y="5250908"/>
                  <a:pt x="4725357" y="5198640"/>
                  <a:pt x="4704680" y="5149818"/>
                </a:cubicBezTo>
                <a:cubicBezTo>
                  <a:pt x="4684003" y="5177963"/>
                  <a:pt x="4666772" y="5202086"/>
                  <a:pt x="4648966" y="5226210"/>
                </a:cubicBezTo>
                <a:cubicBezTo>
                  <a:pt x="4653561" y="5230805"/>
                  <a:pt x="4658156" y="5234825"/>
                  <a:pt x="4663325" y="5239420"/>
                </a:cubicBezTo>
                <a:cubicBezTo>
                  <a:pt x="4673664" y="5233102"/>
                  <a:pt x="4683428" y="5227359"/>
                  <a:pt x="4697788" y="5218743"/>
                </a:cubicBezTo>
                <a:cubicBezTo>
                  <a:pt x="4707552" y="5246887"/>
                  <a:pt x="4717316" y="5276754"/>
                  <a:pt x="4727655" y="5306622"/>
                </a:cubicBezTo>
                <a:cubicBezTo>
                  <a:pt x="4723060" y="5310068"/>
                  <a:pt x="4717891" y="5312940"/>
                  <a:pt x="4713296" y="5316386"/>
                </a:cubicBezTo>
                <a:cubicBezTo>
                  <a:pt x="4700659" y="5299155"/>
                  <a:pt x="4687449" y="5281924"/>
                  <a:pt x="4667346" y="5255503"/>
                </a:cubicBezTo>
                <a:cubicBezTo>
                  <a:pt x="4657007" y="5259523"/>
                  <a:pt x="4635181" y="5267565"/>
                  <a:pt x="4608760" y="5277903"/>
                </a:cubicBezTo>
                <a:cubicBezTo>
                  <a:pt x="4622545" y="5293986"/>
                  <a:pt x="4634607" y="5308345"/>
                  <a:pt x="4657007" y="5334766"/>
                </a:cubicBezTo>
                <a:cubicBezTo>
                  <a:pt x="4604739" y="5355443"/>
                  <a:pt x="4557641" y="5374398"/>
                  <a:pt x="4509394" y="5393926"/>
                </a:cubicBezTo>
                <a:cubicBezTo>
                  <a:pt x="4517435" y="5397947"/>
                  <a:pt x="4532368" y="5404840"/>
                  <a:pt x="4566831" y="5420922"/>
                </a:cubicBezTo>
                <a:cubicBezTo>
                  <a:pt x="4487568" y="5435855"/>
                  <a:pt x="4424961" y="5447343"/>
                  <a:pt x="4362929" y="5459979"/>
                </a:cubicBezTo>
                <a:cubicBezTo>
                  <a:pt x="4272178" y="5478933"/>
                  <a:pt x="4183725" y="5465149"/>
                  <a:pt x="4092974" y="5451364"/>
                </a:cubicBezTo>
                <a:cubicBezTo>
                  <a:pt x="4008541" y="5438727"/>
                  <a:pt x="3920088" y="5450215"/>
                  <a:pt x="3833358" y="5448492"/>
                </a:cubicBezTo>
                <a:cubicBezTo>
                  <a:pt x="3776495" y="5447343"/>
                  <a:pt x="3719632" y="5442174"/>
                  <a:pt x="3662769" y="5438153"/>
                </a:cubicBezTo>
                <a:cubicBezTo>
                  <a:pt x="3640943" y="5436430"/>
                  <a:pt x="3627733" y="5437004"/>
                  <a:pt x="3650708" y="5459979"/>
                </a:cubicBezTo>
                <a:cubicBezTo>
                  <a:pt x="3642092" y="5463425"/>
                  <a:pt x="3632328" y="5470318"/>
                  <a:pt x="3624287" y="5469169"/>
                </a:cubicBezTo>
                <a:cubicBezTo>
                  <a:pt x="3555936" y="5457682"/>
                  <a:pt x="3498499" y="5507652"/>
                  <a:pt x="3429574" y="5502483"/>
                </a:cubicBezTo>
                <a:cubicBezTo>
                  <a:pt x="3393389" y="5499611"/>
                  <a:pt x="3325039" y="5486975"/>
                  <a:pt x="3352608" y="5569684"/>
                </a:cubicBezTo>
                <a:cubicBezTo>
                  <a:pt x="3353757" y="5573705"/>
                  <a:pt x="3351460" y="5582895"/>
                  <a:pt x="3349737" y="5582895"/>
                </a:cubicBezTo>
                <a:cubicBezTo>
                  <a:pt x="3318146" y="5587490"/>
                  <a:pt x="3274494" y="5579448"/>
                  <a:pt x="3257263" y="5597254"/>
                </a:cubicBezTo>
                <a:cubicBezTo>
                  <a:pt x="3222226" y="5634014"/>
                  <a:pt x="3228544" y="5639757"/>
                  <a:pt x="3164215" y="5594957"/>
                </a:cubicBezTo>
                <a:cubicBezTo>
                  <a:pt x="3159045" y="5646650"/>
                  <a:pt x="3155025" y="5689154"/>
                  <a:pt x="3148706" y="5752335"/>
                </a:cubicBezTo>
                <a:cubicBezTo>
                  <a:pt x="3118265" y="5701215"/>
                  <a:pt x="3095865" y="5664455"/>
                  <a:pt x="3074038" y="5627696"/>
                </a:cubicBezTo>
                <a:cubicBezTo>
                  <a:pt x="3066571" y="5633440"/>
                  <a:pt x="3059105" y="5638609"/>
                  <a:pt x="3051638" y="5644352"/>
                </a:cubicBezTo>
                <a:cubicBezTo>
                  <a:pt x="3065423" y="5655840"/>
                  <a:pt x="3079782" y="5667327"/>
                  <a:pt x="3093567" y="5678240"/>
                </a:cubicBezTo>
                <a:cubicBezTo>
                  <a:pt x="3091844" y="5682835"/>
                  <a:pt x="3090121" y="5686856"/>
                  <a:pt x="3087823" y="5691451"/>
                </a:cubicBezTo>
                <a:cubicBezTo>
                  <a:pt x="3045320" y="5674220"/>
                  <a:pt x="2999370" y="5638609"/>
                  <a:pt x="2960313" y="5644927"/>
                </a:cubicBezTo>
                <a:cubicBezTo>
                  <a:pt x="2926999" y="5650096"/>
                  <a:pt x="2901727" y="5702938"/>
                  <a:pt x="2883921" y="5743144"/>
                </a:cubicBezTo>
                <a:cubicBezTo>
                  <a:pt x="2864393" y="5755206"/>
                  <a:pt x="2844864" y="5767268"/>
                  <a:pt x="2825335" y="5779330"/>
                </a:cubicBezTo>
                <a:cubicBezTo>
                  <a:pt x="2836248" y="5790817"/>
                  <a:pt x="2846587" y="5802305"/>
                  <a:pt x="2850608" y="5806325"/>
                </a:cubicBezTo>
                <a:cubicBezTo>
                  <a:pt x="2813273" y="5855147"/>
                  <a:pt x="2775939" y="5903969"/>
                  <a:pt x="2738031" y="5952790"/>
                </a:cubicBezTo>
                <a:cubicBezTo>
                  <a:pt x="2742626" y="5953939"/>
                  <a:pt x="2747221" y="5955662"/>
                  <a:pt x="2751816" y="5956811"/>
                </a:cubicBezTo>
                <a:cubicBezTo>
                  <a:pt x="2744349" y="5984955"/>
                  <a:pt x="2737456" y="6013674"/>
                  <a:pt x="2729990" y="6041818"/>
                </a:cubicBezTo>
                <a:cubicBezTo>
                  <a:pt x="2725394" y="6041818"/>
                  <a:pt x="2721374" y="6042392"/>
                  <a:pt x="2716779" y="6042392"/>
                </a:cubicBezTo>
                <a:cubicBezTo>
                  <a:pt x="2713333" y="6022289"/>
                  <a:pt x="2709887" y="6002186"/>
                  <a:pt x="2706440" y="5981509"/>
                </a:cubicBezTo>
                <a:cubicBezTo>
                  <a:pt x="2708163" y="5971170"/>
                  <a:pt x="2711035" y="5960257"/>
                  <a:pt x="2711035" y="5949919"/>
                </a:cubicBezTo>
                <a:cubicBezTo>
                  <a:pt x="2710461" y="5887312"/>
                  <a:pt x="2683465" y="5817813"/>
                  <a:pt x="2761006" y="5775884"/>
                </a:cubicBezTo>
                <a:cubicBezTo>
                  <a:pt x="2747795" y="5763247"/>
                  <a:pt x="2737456" y="5753483"/>
                  <a:pt x="2717928" y="5735103"/>
                </a:cubicBezTo>
                <a:cubicBezTo>
                  <a:pt x="2692081" y="5816664"/>
                  <a:pt x="2668532" y="5891332"/>
                  <a:pt x="2644982" y="5965426"/>
                </a:cubicBezTo>
                <a:cubicBezTo>
                  <a:pt x="2612818" y="6027459"/>
                  <a:pt x="2580653" y="6089491"/>
                  <a:pt x="2553657" y="6141758"/>
                </a:cubicBezTo>
                <a:cubicBezTo>
                  <a:pt x="2569165" y="6160713"/>
                  <a:pt x="2593289" y="6178518"/>
                  <a:pt x="2600756" y="6201493"/>
                </a:cubicBezTo>
                <a:cubicBezTo>
                  <a:pt x="2605925" y="6217576"/>
                  <a:pt x="2589268" y="6240551"/>
                  <a:pt x="2581802" y="6260654"/>
                </a:cubicBezTo>
                <a:cubicBezTo>
                  <a:pt x="2567442" y="6298562"/>
                  <a:pt x="2552509" y="6336470"/>
                  <a:pt x="2537001" y="6374379"/>
                </a:cubicBezTo>
                <a:cubicBezTo>
                  <a:pt x="2507708" y="6448473"/>
                  <a:pt x="2476117" y="6521419"/>
                  <a:pt x="2449696" y="6596087"/>
                </a:cubicBezTo>
                <a:cubicBezTo>
                  <a:pt x="2447973" y="6616764"/>
                  <a:pt x="2456014" y="6643185"/>
                  <a:pt x="2456589" y="6666160"/>
                </a:cubicBezTo>
                <a:cubicBezTo>
                  <a:pt x="2456589" y="6666734"/>
                  <a:pt x="2456589" y="6666160"/>
                  <a:pt x="2456589" y="6666160"/>
                </a:cubicBezTo>
                <a:close/>
                <a:moveTo>
                  <a:pt x="10060123" y="2805232"/>
                </a:moveTo>
                <a:cubicBezTo>
                  <a:pt x="10022789" y="2837971"/>
                  <a:pt x="9985455" y="2870711"/>
                  <a:pt x="9948120" y="2902875"/>
                </a:cubicBezTo>
                <a:cubicBezTo>
                  <a:pt x="9961331" y="2906896"/>
                  <a:pt x="9976265" y="2911491"/>
                  <a:pt x="9995793" y="2917235"/>
                </a:cubicBezTo>
                <a:cubicBezTo>
                  <a:pt x="9969946" y="2936764"/>
                  <a:pt x="9949843" y="2952846"/>
                  <a:pt x="9926294" y="2970651"/>
                </a:cubicBezTo>
                <a:cubicBezTo>
                  <a:pt x="10021065" y="2985585"/>
                  <a:pt x="10060697" y="2955143"/>
                  <a:pt x="10066441" y="2868413"/>
                </a:cubicBezTo>
                <a:cubicBezTo>
                  <a:pt x="10067589" y="2852331"/>
                  <a:pt x="10070461" y="2836823"/>
                  <a:pt x="10072759" y="2820740"/>
                </a:cubicBezTo>
                <a:cubicBezTo>
                  <a:pt x="10093436" y="2785129"/>
                  <a:pt x="10107221" y="2742051"/>
                  <a:pt x="10135366" y="2715056"/>
                </a:cubicBezTo>
                <a:cubicBezTo>
                  <a:pt x="10207162" y="2647280"/>
                  <a:pt x="10115263" y="2645557"/>
                  <a:pt x="10099180" y="2613392"/>
                </a:cubicBezTo>
                <a:cubicBezTo>
                  <a:pt x="10095160" y="2604776"/>
                  <a:pt x="10089416" y="2592140"/>
                  <a:pt x="10092862" y="2585248"/>
                </a:cubicBezTo>
                <a:cubicBezTo>
                  <a:pt x="10116986" y="2532406"/>
                  <a:pt x="10143981" y="2480712"/>
                  <a:pt x="10168679" y="2427870"/>
                </a:cubicBezTo>
                <a:cubicBezTo>
                  <a:pt x="10179592" y="2404321"/>
                  <a:pt x="10187633" y="2379623"/>
                  <a:pt x="10196823" y="2355499"/>
                </a:cubicBezTo>
                <a:cubicBezTo>
                  <a:pt x="10189357" y="2351478"/>
                  <a:pt x="10181890" y="2347458"/>
                  <a:pt x="10174423" y="2344012"/>
                </a:cubicBezTo>
                <a:cubicBezTo>
                  <a:pt x="10153171" y="2371007"/>
                  <a:pt x="10131919" y="2397428"/>
                  <a:pt x="10111242" y="2424424"/>
                </a:cubicBezTo>
                <a:cubicBezTo>
                  <a:pt x="10107795" y="2422126"/>
                  <a:pt x="10104349" y="2419829"/>
                  <a:pt x="10100903" y="2418106"/>
                </a:cubicBezTo>
                <a:cubicBezTo>
                  <a:pt x="10104349" y="2398003"/>
                  <a:pt x="10107795" y="2377325"/>
                  <a:pt x="10111816" y="2349755"/>
                </a:cubicBezTo>
                <a:cubicBezTo>
                  <a:pt x="10065292" y="2375602"/>
                  <a:pt x="10026235" y="2397428"/>
                  <a:pt x="9987177" y="2418680"/>
                </a:cubicBezTo>
                <a:cubicBezTo>
                  <a:pt x="9990624" y="2426721"/>
                  <a:pt x="9994070" y="2435337"/>
                  <a:pt x="9998091" y="2443378"/>
                </a:cubicBezTo>
                <a:cubicBezTo>
                  <a:pt x="10031404" y="2443378"/>
                  <a:pt x="10065292" y="2443378"/>
                  <a:pt x="10103201" y="2443378"/>
                </a:cubicBezTo>
                <a:cubicBezTo>
                  <a:pt x="10075631" y="2527811"/>
                  <a:pt x="10050933" y="2604202"/>
                  <a:pt x="10023937" y="2686912"/>
                </a:cubicBezTo>
                <a:cubicBezTo>
                  <a:pt x="10033702" y="2719076"/>
                  <a:pt x="10046912" y="2762154"/>
                  <a:pt x="10060123" y="2805232"/>
                </a:cubicBezTo>
                <a:close/>
                <a:moveTo>
                  <a:pt x="802398" y="5464000"/>
                </a:moveTo>
                <a:cubicBezTo>
                  <a:pt x="743237" y="5528904"/>
                  <a:pt x="798951" y="5588639"/>
                  <a:pt x="827670" y="5671348"/>
                </a:cubicBezTo>
                <a:cubicBezTo>
                  <a:pt x="840306" y="5593808"/>
                  <a:pt x="850070" y="5534647"/>
                  <a:pt x="857537" y="5488698"/>
                </a:cubicBezTo>
                <a:cubicBezTo>
                  <a:pt x="838009" y="5479508"/>
                  <a:pt x="821352" y="5472615"/>
                  <a:pt x="802398" y="5464000"/>
                </a:cubicBezTo>
                <a:close/>
                <a:moveTo>
                  <a:pt x="10057251" y="2241199"/>
                </a:moveTo>
                <a:cubicBezTo>
                  <a:pt x="10081374" y="2277959"/>
                  <a:pt x="10097457" y="2302657"/>
                  <a:pt x="10119858" y="2336545"/>
                </a:cubicBezTo>
                <a:cubicBezTo>
                  <a:pt x="10149151" y="2264174"/>
                  <a:pt x="10171551" y="2207311"/>
                  <a:pt x="10194526" y="2151023"/>
                </a:cubicBezTo>
                <a:cubicBezTo>
                  <a:pt x="10187633" y="2148725"/>
                  <a:pt x="10180741" y="2146428"/>
                  <a:pt x="10173848" y="2144130"/>
                </a:cubicBezTo>
                <a:cubicBezTo>
                  <a:pt x="10168679" y="2160787"/>
                  <a:pt x="10163510" y="2177444"/>
                  <a:pt x="10162936" y="2179167"/>
                </a:cubicBezTo>
                <a:cubicBezTo>
                  <a:pt x="10133068" y="2179167"/>
                  <a:pt x="10111242" y="2179167"/>
                  <a:pt x="10089990" y="2179167"/>
                </a:cubicBezTo>
                <a:cubicBezTo>
                  <a:pt x="10101478" y="2191229"/>
                  <a:pt x="10112391" y="2203865"/>
                  <a:pt x="10123878" y="2215927"/>
                </a:cubicBezTo>
                <a:cubicBezTo>
                  <a:pt x="10129048" y="2221671"/>
                  <a:pt x="10134791" y="2226840"/>
                  <a:pt x="10140535" y="2232009"/>
                </a:cubicBezTo>
                <a:cubicBezTo>
                  <a:pt x="10131919" y="2240050"/>
                  <a:pt x="10123878" y="2254410"/>
                  <a:pt x="10115263" y="2254984"/>
                </a:cubicBezTo>
                <a:cubicBezTo>
                  <a:pt x="10099755" y="2255558"/>
                  <a:pt x="10084246" y="2248092"/>
                  <a:pt x="10057251" y="2241199"/>
                </a:cubicBezTo>
                <a:close/>
                <a:moveTo>
                  <a:pt x="8299099" y="1590436"/>
                </a:moveTo>
                <a:cubicBezTo>
                  <a:pt x="8289909" y="1591010"/>
                  <a:pt x="8280145" y="1591584"/>
                  <a:pt x="8270955" y="1592733"/>
                </a:cubicBezTo>
                <a:cubicBezTo>
                  <a:pt x="8253150" y="1632365"/>
                  <a:pt x="8235918" y="1671997"/>
                  <a:pt x="8218112" y="1711628"/>
                </a:cubicBezTo>
                <a:cubicBezTo>
                  <a:pt x="8223282" y="1717372"/>
                  <a:pt x="8229026" y="1723116"/>
                  <a:pt x="8234195" y="1728285"/>
                </a:cubicBezTo>
                <a:cubicBezTo>
                  <a:pt x="8259468" y="1707608"/>
                  <a:pt x="8292206" y="1690951"/>
                  <a:pt x="8307715" y="1664530"/>
                </a:cubicBezTo>
                <a:cubicBezTo>
                  <a:pt x="8318053" y="1647299"/>
                  <a:pt x="8303120" y="1615708"/>
                  <a:pt x="8299099" y="1590436"/>
                </a:cubicBezTo>
                <a:close/>
                <a:moveTo>
                  <a:pt x="4227377" y="3037853"/>
                </a:moveTo>
                <a:cubicBezTo>
                  <a:pt x="4282517" y="2991329"/>
                  <a:pt x="4334784" y="2947102"/>
                  <a:pt x="4387627" y="2902301"/>
                </a:cubicBezTo>
                <a:cubicBezTo>
                  <a:pt x="4381309" y="2894834"/>
                  <a:pt x="4374990" y="2887367"/>
                  <a:pt x="4368673" y="2879901"/>
                </a:cubicBezTo>
                <a:cubicBezTo>
                  <a:pt x="4327318" y="2909194"/>
                  <a:pt x="4286537" y="2939061"/>
                  <a:pt x="4240588" y="2971800"/>
                </a:cubicBezTo>
                <a:cubicBezTo>
                  <a:pt x="4238865" y="2981564"/>
                  <a:pt x="4234269" y="3003965"/>
                  <a:pt x="4227377" y="3037853"/>
                </a:cubicBezTo>
                <a:close/>
                <a:moveTo>
                  <a:pt x="8243385" y="1730583"/>
                </a:moveTo>
                <a:cubicBezTo>
                  <a:pt x="8145167" y="1808697"/>
                  <a:pt x="8135978" y="1833969"/>
                  <a:pt x="8187671" y="1873027"/>
                </a:cubicBezTo>
                <a:cubicBezTo>
                  <a:pt x="8204902" y="1829949"/>
                  <a:pt x="8221559" y="1786871"/>
                  <a:pt x="8243385" y="1730583"/>
                </a:cubicBezTo>
                <a:close/>
              </a:path>
            </a:pathLst>
          </a:custGeom>
          <a:solidFill>
            <a:srgbClr val="000000"/>
          </a:solidFill>
          <a:ln w="5742"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A346F4F7-EE13-4875-B32C-A2353DC15B7D}"/>
              </a:ext>
            </a:extLst>
          </p:cNvPr>
          <p:cNvSpPr/>
          <p:nvPr/>
        </p:nvSpPr>
        <p:spPr>
          <a:xfrm>
            <a:off x="8475939" y="3914598"/>
            <a:ext cx="2930454" cy="1732136"/>
          </a:xfrm>
          <a:custGeom>
            <a:avLst/>
            <a:gdLst>
              <a:gd name="connsiteX0" fmla="*/ 2581467 w 11594215"/>
              <a:gd name="connsiteY0" fmla="*/ 2170991 h 6853122"/>
              <a:gd name="connsiteX1" fmla="*/ 2551713 w 11594215"/>
              <a:gd name="connsiteY1" fmla="*/ 2208549 h 6853122"/>
              <a:gd name="connsiteX2" fmla="*/ 2501473 w 11594215"/>
              <a:gd name="connsiteY2" fmla="*/ 2272447 h 6853122"/>
              <a:gd name="connsiteX3" fmla="*/ 2357094 w 11594215"/>
              <a:gd name="connsiteY3" fmla="*/ 2331954 h 6853122"/>
              <a:gd name="connsiteX4" fmla="*/ 2224421 w 11594215"/>
              <a:gd name="connsiteY4" fmla="*/ 2409997 h 6853122"/>
              <a:gd name="connsiteX5" fmla="*/ 2107357 w 11594215"/>
              <a:gd name="connsiteY5" fmla="*/ 2487064 h 6853122"/>
              <a:gd name="connsiteX6" fmla="*/ 2075165 w 11594215"/>
              <a:gd name="connsiteY6" fmla="*/ 2491454 h 6853122"/>
              <a:gd name="connsiteX7" fmla="*/ 1797138 w 11594215"/>
              <a:gd name="connsiteY7" fmla="*/ 2680707 h 6853122"/>
              <a:gd name="connsiteX8" fmla="*/ 1768359 w 11594215"/>
              <a:gd name="connsiteY8" fmla="*/ 2700706 h 6853122"/>
              <a:gd name="connsiteX9" fmla="*/ 2129307 w 11594215"/>
              <a:gd name="connsiteY9" fmla="*/ 2588519 h 6853122"/>
              <a:gd name="connsiteX10" fmla="*/ 1982489 w 11594215"/>
              <a:gd name="connsiteY10" fmla="*/ 2686073 h 6853122"/>
              <a:gd name="connsiteX11" fmla="*/ 2065409 w 11594215"/>
              <a:gd name="connsiteY11" fmla="*/ 2697779 h 6853122"/>
              <a:gd name="connsiteX12" fmla="*/ 2345387 w 11594215"/>
              <a:gd name="connsiteY12" fmla="*/ 2587056 h 6853122"/>
              <a:gd name="connsiteX13" fmla="*/ 2683898 w 11594215"/>
              <a:gd name="connsiteY13" fmla="*/ 2440238 h 6853122"/>
              <a:gd name="connsiteX14" fmla="*/ 3136057 w 11594215"/>
              <a:gd name="connsiteY14" fmla="*/ 2225133 h 6853122"/>
              <a:gd name="connsiteX15" fmla="*/ 4123297 w 11594215"/>
              <a:gd name="connsiteY15" fmla="*/ 1792972 h 6853122"/>
              <a:gd name="connsiteX16" fmla="*/ 4646183 w 11594215"/>
              <a:gd name="connsiteY16" fmla="*/ 1569575 h 6853122"/>
              <a:gd name="connsiteX17" fmla="*/ 4575457 w 11594215"/>
              <a:gd name="connsiteY17" fmla="*/ 1588110 h 6853122"/>
              <a:gd name="connsiteX18" fmla="*/ 4566677 w 11594215"/>
              <a:gd name="connsiteY18" fmla="*/ 1577379 h 6853122"/>
              <a:gd name="connsiteX19" fmla="*/ 4613015 w 11594215"/>
              <a:gd name="connsiteY19" fmla="*/ 1541772 h 6853122"/>
              <a:gd name="connsiteX20" fmla="*/ 4807634 w 11594215"/>
              <a:gd name="connsiteY20" fmla="*/ 1466168 h 6853122"/>
              <a:gd name="connsiteX21" fmla="*/ 4987132 w 11594215"/>
              <a:gd name="connsiteY21" fmla="*/ 1449096 h 6853122"/>
              <a:gd name="connsiteX22" fmla="*/ 5074443 w 11594215"/>
              <a:gd name="connsiteY22" fmla="*/ 1421294 h 6853122"/>
              <a:gd name="connsiteX23" fmla="*/ 5027617 w 11594215"/>
              <a:gd name="connsiteY23" fmla="*/ 1417392 h 6853122"/>
              <a:gd name="connsiteX24" fmla="*/ 5023715 w 11594215"/>
              <a:gd name="connsiteY24" fmla="*/ 1401783 h 6853122"/>
              <a:gd name="connsiteX25" fmla="*/ 5153461 w 11594215"/>
              <a:gd name="connsiteY25" fmla="*/ 1351543 h 6853122"/>
              <a:gd name="connsiteX26" fmla="*/ 5429537 w 11594215"/>
              <a:gd name="connsiteY26" fmla="*/ 1256916 h 6853122"/>
              <a:gd name="connsiteX27" fmla="*/ 5575867 w 11594215"/>
              <a:gd name="connsiteY27" fmla="*/ 1153510 h 6853122"/>
              <a:gd name="connsiteX28" fmla="*/ 5665616 w 11594215"/>
              <a:gd name="connsiteY28" fmla="*/ 1076930 h 6853122"/>
              <a:gd name="connsiteX29" fmla="*/ 5706101 w 11594215"/>
              <a:gd name="connsiteY29" fmla="*/ 1072540 h 6853122"/>
              <a:gd name="connsiteX30" fmla="*/ 5813897 w 11594215"/>
              <a:gd name="connsiteY30" fmla="*/ 1083759 h 6853122"/>
              <a:gd name="connsiteX31" fmla="*/ 5998272 w 11594215"/>
              <a:gd name="connsiteY31" fmla="*/ 1053030 h 6853122"/>
              <a:gd name="connsiteX32" fmla="*/ 6258252 w 11594215"/>
              <a:gd name="connsiteY32" fmla="*/ 994986 h 6853122"/>
              <a:gd name="connsiteX33" fmla="*/ 6587982 w 11594215"/>
              <a:gd name="connsiteY33" fmla="*/ 914016 h 6853122"/>
              <a:gd name="connsiteX34" fmla="*/ 6734800 w 11594215"/>
              <a:gd name="connsiteY34" fmla="*/ 860362 h 6853122"/>
              <a:gd name="connsiteX35" fmla="*/ 6829915 w 11594215"/>
              <a:gd name="connsiteY35" fmla="*/ 842802 h 6853122"/>
              <a:gd name="connsiteX36" fmla="*/ 6909421 w 11594215"/>
              <a:gd name="connsiteY36" fmla="*/ 800854 h 6853122"/>
              <a:gd name="connsiteX37" fmla="*/ 6906982 w 11594215"/>
              <a:gd name="connsiteY37" fmla="*/ 802805 h 6853122"/>
              <a:gd name="connsiteX38" fmla="*/ 7334266 w 11594215"/>
              <a:gd name="connsiteY38" fmla="*/ 718910 h 6853122"/>
              <a:gd name="connsiteX39" fmla="*/ 7820569 w 11594215"/>
              <a:gd name="connsiteY39" fmla="*/ 593554 h 6853122"/>
              <a:gd name="connsiteX40" fmla="*/ 8035187 w 11594215"/>
              <a:gd name="connsiteY40" fmla="*/ 552093 h 6853122"/>
              <a:gd name="connsiteX41" fmla="*/ 8323944 w 11594215"/>
              <a:gd name="connsiteY41" fmla="*/ 489171 h 6853122"/>
              <a:gd name="connsiteX42" fmla="*/ 8540513 w 11594215"/>
              <a:gd name="connsiteY42" fmla="*/ 435029 h 6853122"/>
              <a:gd name="connsiteX43" fmla="*/ 9183877 w 11594215"/>
              <a:gd name="connsiteY43" fmla="*/ 329184 h 6853122"/>
              <a:gd name="connsiteX44" fmla="*/ 9545800 w 11594215"/>
              <a:gd name="connsiteY44" fmla="*/ 284797 h 6853122"/>
              <a:gd name="connsiteX45" fmla="*/ 9798463 w 11594215"/>
              <a:gd name="connsiteY45" fmla="*/ 268701 h 6853122"/>
              <a:gd name="connsiteX46" fmla="*/ 9751149 w 11594215"/>
              <a:gd name="connsiteY46" fmla="*/ 231631 h 6853122"/>
              <a:gd name="connsiteX47" fmla="*/ 9534093 w 11594215"/>
              <a:gd name="connsiteY47" fmla="*/ 263823 h 6853122"/>
              <a:gd name="connsiteX48" fmla="*/ 9445808 w 11594215"/>
              <a:gd name="connsiteY48" fmla="*/ 210657 h 6853122"/>
              <a:gd name="connsiteX49" fmla="*/ 9413127 w 11594215"/>
              <a:gd name="connsiteY49" fmla="*/ 221875 h 6853122"/>
              <a:gd name="connsiteX50" fmla="*/ 9208753 w 11594215"/>
              <a:gd name="connsiteY50" fmla="*/ 224802 h 6853122"/>
              <a:gd name="connsiteX51" fmla="*/ 9132173 w 11594215"/>
              <a:gd name="connsiteY51" fmla="*/ 236508 h 6853122"/>
              <a:gd name="connsiteX52" fmla="*/ 8971210 w 11594215"/>
              <a:gd name="connsiteY52" fmla="*/ 222851 h 6853122"/>
              <a:gd name="connsiteX53" fmla="*/ 8945359 w 11594215"/>
              <a:gd name="connsiteY53" fmla="*/ 202852 h 6853122"/>
              <a:gd name="connsiteX54" fmla="*/ 8968771 w 11594215"/>
              <a:gd name="connsiteY54" fmla="*/ 163343 h 6853122"/>
              <a:gd name="connsiteX55" fmla="*/ 8889754 w 11594215"/>
              <a:gd name="connsiteY55" fmla="*/ 148222 h 6853122"/>
              <a:gd name="connsiteX56" fmla="*/ 8844879 w 11594215"/>
              <a:gd name="connsiteY56" fmla="*/ 223339 h 6853122"/>
              <a:gd name="connsiteX57" fmla="*/ 8752204 w 11594215"/>
              <a:gd name="connsiteY57" fmla="*/ 237484 h 6853122"/>
              <a:gd name="connsiteX58" fmla="*/ 8482468 w 11594215"/>
              <a:gd name="connsiteY58" fmla="*/ 241386 h 6853122"/>
              <a:gd name="connsiteX59" fmla="*/ 8438082 w 11594215"/>
              <a:gd name="connsiteY59" fmla="*/ 245776 h 6853122"/>
              <a:gd name="connsiteX60" fmla="*/ 8438569 w 11594215"/>
              <a:gd name="connsiteY60" fmla="*/ 258946 h 6853122"/>
              <a:gd name="connsiteX61" fmla="*/ 8491736 w 11594215"/>
              <a:gd name="connsiteY61" fmla="*/ 265774 h 6853122"/>
              <a:gd name="connsiteX62" fmla="*/ 8497589 w 11594215"/>
              <a:gd name="connsiteY62" fmla="*/ 283822 h 6853122"/>
              <a:gd name="connsiteX63" fmla="*/ 8365892 w 11594215"/>
              <a:gd name="connsiteY63" fmla="*/ 338939 h 6853122"/>
              <a:gd name="connsiteX64" fmla="*/ 8360527 w 11594215"/>
              <a:gd name="connsiteY64" fmla="*/ 371620 h 6853122"/>
              <a:gd name="connsiteX65" fmla="*/ 8303458 w 11594215"/>
              <a:gd name="connsiteY65" fmla="*/ 360889 h 6853122"/>
              <a:gd name="connsiteX66" fmla="*/ 8244438 w 11594215"/>
              <a:gd name="connsiteY66" fmla="*/ 338452 h 6853122"/>
              <a:gd name="connsiteX67" fmla="*/ 7953242 w 11594215"/>
              <a:gd name="connsiteY67" fmla="*/ 397471 h 6853122"/>
              <a:gd name="connsiteX68" fmla="*/ 7947389 w 11594215"/>
              <a:gd name="connsiteY68" fmla="*/ 376497 h 6853122"/>
              <a:gd name="connsiteX69" fmla="*/ 8019090 w 11594215"/>
              <a:gd name="connsiteY69" fmla="*/ 336988 h 6853122"/>
              <a:gd name="connsiteX70" fmla="*/ 7731308 w 11594215"/>
              <a:gd name="connsiteY70" fmla="*/ 370644 h 6853122"/>
              <a:gd name="connsiteX71" fmla="*/ 7718626 w 11594215"/>
              <a:gd name="connsiteY71" fmla="*/ 443321 h 6853122"/>
              <a:gd name="connsiteX72" fmla="*/ 7737649 w 11594215"/>
              <a:gd name="connsiteY72" fmla="*/ 467710 h 6853122"/>
              <a:gd name="connsiteX73" fmla="*/ 7417186 w 11594215"/>
              <a:gd name="connsiteY73" fmla="*/ 529168 h 6853122"/>
              <a:gd name="connsiteX74" fmla="*/ 7060629 w 11594215"/>
              <a:gd name="connsiteY74" fmla="*/ 598431 h 6853122"/>
              <a:gd name="connsiteX75" fmla="*/ 7113308 w 11594215"/>
              <a:gd name="connsiteY75" fmla="*/ 555508 h 6853122"/>
              <a:gd name="connsiteX76" fmla="*/ 6990878 w 11594215"/>
              <a:gd name="connsiteY76" fmla="*/ 612089 h 6853122"/>
              <a:gd name="connsiteX77" fmla="*/ 6891374 w 11594215"/>
              <a:gd name="connsiteY77" fmla="*/ 673060 h 6853122"/>
              <a:gd name="connsiteX78" fmla="*/ 6804063 w 11594215"/>
              <a:gd name="connsiteY78" fmla="*/ 714520 h 6853122"/>
              <a:gd name="connsiteX79" fmla="*/ 6805526 w 11594215"/>
              <a:gd name="connsiteY79" fmla="*/ 711593 h 6853122"/>
              <a:gd name="connsiteX80" fmla="*/ 6532865 w 11594215"/>
              <a:gd name="connsiteY80" fmla="*/ 774027 h 6853122"/>
              <a:gd name="connsiteX81" fmla="*/ 6424093 w 11594215"/>
              <a:gd name="connsiteY81" fmla="*/ 738908 h 6853122"/>
              <a:gd name="connsiteX82" fmla="*/ 6440677 w 11594215"/>
              <a:gd name="connsiteY82" fmla="*/ 792562 h 6853122"/>
              <a:gd name="connsiteX83" fmla="*/ 6316784 w 11594215"/>
              <a:gd name="connsiteY83" fmla="*/ 839388 h 6853122"/>
              <a:gd name="connsiteX84" fmla="*/ 6070950 w 11594215"/>
              <a:gd name="connsiteY84" fmla="*/ 920357 h 6853122"/>
              <a:gd name="connsiteX85" fmla="*/ 5203701 w 11594215"/>
              <a:gd name="connsiteY85" fmla="*/ 1186190 h 6853122"/>
              <a:gd name="connsiteX86" fmla="*/ 4858362 w 11594215"/>
              <a:gd name="connsiteY86" fmla="*/ 1290084 h 6853122"/>
              <a:gd name="connsiteX87" fmla="*/ 4723738 w 11594215"/>
              <a:gd name="connsiteY87" fmla="*/ 1343251 h 6853122"/>
              <a:gd name="connsiteX88" fmla="*/ 4604235 w 11594215"/>
              <a:gd name="connsiteY88" fmla="*/ 1368127 h 6853122"/>
              <a:gd name="connsiteX89" fmla="*/ 4557898 w 11594215"/>
              <a:gd name="connsiteY89" fmla="*/ 1404222 h 6853122"/>
              <a:gd name="connsiteX90" fmla="*/ 4139393 w 11594215"/>
              <a:gd name="connsiteY90" fmla="*/ 1546650 h 6853122"/>
              <a:gd name="connsiteX91" fmla="*/ 4036962 w 11594215"/>
              <a:gd name="connsiteY91" fmla="*/ 1559332 h 6853122"/>
              <a:gd name="connsiteX92" fmla="*/ 4003307 w 11594215"/>
              <a:gd name="connsiteY92" fmla="*/ 1564697 h 6853122"/>
              <a:gd name="connsiteX93" fmla="*/ 3686746 w 11594215"/>
              <a:gd name="connsiteY93" fmla="*/ 1713954 h 6853122"/>
              <a:gd name="connsiteX94" fmla="*/ 3545294 w 11594215"/>
              <a:gd name="connsiteY94" fmla="*/ 1765169 h 6853122"/>
              <a:gd name="connsiteX95" fmla="*/ 3427254 w 11594215"/>
              <a:gd name="connsiteY95" fmla="*/ 1823701 h 6853122"/>
              <a:gd name="connsiteX96" fmla="*/ 3162397 w 11594215"/>
              <a:gd name="connsiteY96" fmla="*/ 1942228 h 6853122"/>
              <a:gd name="connsiteX97" fmla="*/ 3045333 w 11594215"/>
              <a:gd name="connsiteY97" fmla="*/ 1949057 h 6853122"/>
              <a:gd name="connsiteX98" fmla="*/ 3447740 w 11594215"/>
              <a:gd name="connsiteY98" fmla="*/ 1750536 h 6853122"/>
              <a:gd name="connsiteX99" fmla="*/ 3907217 w 11594215"/>
              <a:gd name="connsiteY99" fmla="*/ 1567136 h 6853122"/>
              <a:gd name="connsiteX100" fmla="*/ 4264262 w 11594215"/>
              <a:gd name="connsiteY100" fmla="*/ 1410075 h 6853122"/>
              <a:gd name="connsiteX101" fmla="*/ 4884701 w 11594215"/>
              <a:gd name="connsiteY101" fmla="*/ 1178386 h 6853122"/>
              <a:gd name="connsiteX102" fmla="*/ 5087125 w 11594215"/>
              <a:gd name="connsiteY102" fmla="*/ 1106196 h 6853122"/>
              <a:gd name="connsiteX103" fmla="*/ 5683175 w 11594215"/>
              <a:gd name="connsiteY103" fmla="*/ 902310 h 6853122"/>
              <a:gd name="connsiteX104" fmla="*/ 6253375 w 11594215"/>
              <a:gd name="connsiteY104" fmla="*/ 725251 h 6853122"/>
              <a:gd name="connsiteX105" fmla="*/ 6651392 w 11594215"/>
              <a:gd name="connsiteY105" fmla="*/ 611601 h 6853122"/>
              <a:gd name="connsiteX106" fmla="*/ 7168913 w 11594215"/>
              <a:gd name="connsiteY106" fmla="*/ 474538 h 6853122"/>
              <a:gd name="connsiteX107" fmla="*/ 7399626 w 11594215"/>
              <a:gd name="connsiteY107" fmla="*/ 422347 h 6853122"/>
              <a:gd name="connsiteX108" fmla="*/ 7959095 w 11594215"/>
              <a:gd name="connsiteY108" fmla="*/ 277968 h 6853122"/>
              <a:gd name="connsiteX109" fmla="*/ 8398573 w 11594215"/>
              <a:gd name="connsiteY109" fmla="*/ 185293 h 6853122"/>
              <a:gd name="connsiteX110" fmla="*/ 8887802 w 11594215"/>
              <a:gd name="connsiteY110" fmla="*/ 103836 h 6853122"/>
              <a:gd name="connsiteX111" fmla="*/ 9225825 w 11594215"/>
              <a:gd name="connsiteY111" fmla="*/ 50669 h 6853122"/>
              <a:gd name="connsiteX112" fmla="*/ 9442881 w 11594215"/>
              <a:gd name="connsiteY112" fmla="*/ 45791 h 6853122"/>
              <a:gd name="connsiteX113" fmla="*/ 9499462 w 11594215"/>
              <a:gd name="connsiteY113" fmla="*/ 29207 h 6853122"/>
              <a:gd name="connsiteX114" fmla="*/ 9577017 w 11594215"/>
              <a:gd name="connsiteY114" fmla="*/ 2868 h 6853122"/>
              <a:gd name="connsiteX115" fmla="*/ 9880408 w 11594215"/>
              <a:gd name="connsiteY115" fmla="*/ 2380 h 6853122"/>
              <a:gd name="connsiteX116" fmla="*/ 10311105 w 11594215"/>
              <a:gd name="connsiteY116" fmla="*/ 65790 h 6853122"/>
              <a:gd name="connsiteX117" fmla="*/ 10526211 w 11594215"/>
              <a:gd name="connsiteY117" fmla="*/ 212608 h 6853122"/>
              <a:gd name="connsiteX118" fmla="*/ 10689124 w 11594215"/>
              <a:gd name="connsiteY118" fmla="*/ 336500 h 6853122"/>
              <a:gd name="connsiteX119" fmla="*/ 10758875 w 11594215"/>
              <a:gd name="connsiteY119" fmla="*/ 325770 h 6853122"/>
              <a:gd name="connsiteX120" fmla="*/ 10859356 w 11594215"/>
              <a:gd name="connsiteY120" fmla="*/ 408202 h 6853122"/>
              <a:gd name="connsiteX121" fmla="*/ 10929107 w 11594215"/>
              <a:gd name="connsiteY121" fmla="*/ 431127 h 6853122"/>
              <a:gd name="connsiteX122" fmla="*/ 10963737 w 11594215"/>
              <a:gd name="connsiteY122" fmla="*/ 438444 h 6853122"/>
              <a:gd name="connsiteX123" fmla="*/ 11107629 w 11594215"/>
              <a:gd name="connsiteY123" fmla="*/ 604772 h 6853122"/>
              <a:gd name="connsiteX124" fmla="*/ 11133969 w 11594215"/>
              <a:gd name="connsiteY124" fmla="*/ 626234 h 6853122"/>
              <a:gd name="connsiteX125" fmla="*/ 11224206 w 11594215"/>
              <a:gd name="connsiteY125" fmla="*/ 817438 h 6853122"/>
              <a:gd name="connsiteX126" fmla="*/ 11310052 w 11594215"/>
              <a:gd name="connsiteY126" fmla="*/ 994986 h 6853122"/>
              <a:gd name="connsiteX127" fmla="*/ 11313954 w 11594215"/>
              <a:gd name="connsiteY127" fmla="*/ 1044250 h 6853122"/>
              <a:gd name="connsiteX128" fmla="*/ 11343220 w 11594215"/>
              <a:gd name="connsiteY128" fmla="*/ 1183751 h 6853122"/>
              <a:gd name="connsiteX129" fmla="*/ 11370047 w 11594215"/>
              <a:gd name="connsiteY129" fmla="*/ 1257404 h 6853122"/>
              <a:gd name="connsiteX130" fmla="*/ 11480283 w 11594215"/>
              <a:gd name="connsiteY130" fmla="*/ 1332032 h 6853122"/>
              <a:gd name="connsiteX131" fmla="*/ 11549057 w 11594215"/>
              <a:gd name="connsiteY131" fmla="*/ 1368127 h 6853122"/>
              <a:gd name="connsiteX132" fmla="*/ 11593932 w 11594215"/>
              <a:gd name="connsiteY132" fmla="*/ 1407636 h 6853122"/>
              <a:gd name="connsiteX133" fmla="*/ 11569056 w 11594215"/>
              <a:gd name="connsiteY133" fmla="*/ 1784192 h 6853122"/>
              <a:gd name="connsiteX134" fmla="*/ 11474917 w 11594215"/>
              <a:gd name="connsiteY134" fmla="*/ 2034416 h 6853122"/>
              <a:gd name="connsiteX135" fmla="*/ 11442237 w 11594215"/>
              <a:gd name="connsiteY135" fmla="*/ 2172454 h 6853122"/>
              <a:gd name="connsiteX136" fmla="*/ 11353464 w 11594215"/>
              <a:gd name="connsiteY136" fmla="*/ 2361220 h 6853122"/>
              <a:gd name="connsiteX137" fmla="*/ 11302735 w 11594215"/>
              <a:gd name="connsiteY137" fmla="*/ 2487064 h 6853122"/>
              <a:gd name="connsiteX138" fmla="*/ 11268592 w 11594215"/>
              <a:gd name="connsiteY138" fmla="*/ 2553888 h 6853122"/>
              <a:gd name="connsiteX139" fmla="*/ 11289566 w 11594215"/>
              <a:gd name="connsiteY139" fmla="*/ 2453896 h 6853122"/>
              <a:gd name="connsiteX140" fmla="*/ 11273957 w 11594215"/>
              <a:gd name="connsiteY140" fmla="*/ 2445116 h 6853122"/>
              <a:gd name="connsiteX141" fmla="*/ 11165185 w 11594215"/>
              <a:gd name="connsiteY141" fmla="*/ 2595836 h 6853122"/>
              <a:gd name="connsiteX142" fmla="*/ 11181282 w 11594215"/>
              <a:gd name="connsiteY142" fmla="*/ 2608518 h 6853122"/>
              <a:gd name="connsiteX143" fmla="*/ 11224693 w 11594215"/>
              <a:gd name="connsiteY143" fmla="*/ 2573399 h 6853122"/>
              <a:gd name="connsiteX144" fmla="*/ 11240301 w 11594215"/>
              <a:gd name="connsiteY144" fmla="*/ 2581203 h 6853122"/>
              <a:gd name="connsiteX145" fmla="*/ 11137383 w 11594215"/>
              <a:gd name="connsiteY145" fmla="*/ 2769969 h 6853122"/>
              <a:gd name="connsiteX146" fmla="*/ 11117872 w 11594215"/>
              <a:gd name="connsiteY146" fmla="*/ 2761677 h 6853122"/>
              <a:gd name="connsiteX147" fmla="*/ 11117872 w 11594215"/>
              <a:gd name="connsiteY147" fmla="*/ 2708022 h 6853122"/>
              <a:gd name="connsiteX148" fmla="*/ 10976907 w 11594215"/>
              <a:gd name="connsiteY148" fmla="*/ 2935322 h 6853122"/>
              <a:gd name="connsiteX149" fmla="*/ 10996906 w 11594215"/>
              <a:gd name="connsiteY149" fmla="*/ 2948979 h 6853122"/>
              <a:gd name="connsiteX150" fmla="*/ 11054950 w 11594215"/>
              <a:gd name="connsiteY150" fmla="*/ 2873375 h 6853122"/>
              <a:gd name="connsiteX151" fmla="*/ 10985687 w 11594215"/>
              <a:gd name="connsiteY151" fmla="*/ 3166523 h 6853122"/>
              <a:gd name="connsiteX152" fmla="*/ 10950080 w 11594215"/>
              <a:gd name="connsiteY152" fmla="*/ 3329437 h 6853122"/>
              <a:gd name="connsiteX153" fmla="*/ 10894963 w 11594215"/>
              <a:gd name="connsiteY153" fmla="*/ 3395286 h 6853122"/>
              <a:gd name="connsiteX154" fmla="*/ 10883744 w 11594215"/>
              <a:gd name="connsiteY154" fmla="*/ 3518203 h 6853122"/>
              <a:gd name="connsiteX155" fmla="*/ 10873013 w 11594215"/>
              <a:gd name="connsiteY155" fmla="*/ 3616732 h 6853122"/>
              <a:gd name="connsiteX156" fmla="*/ 10916424 w 11594215"/>
              <a:gd name="connsiteY156" fmla="*/ 3719163 h 6853122"/>
              <a:gd name="connsiteX157" fmla="*/ 10889109 w 11594215"/>
              <a:gd name="connsiteY157" fmla="*/ 3669898 h 6853122"/>
              <a:gd name="connsiteX158" fmla="*/ 10968128 w 11594215"/>
              <a:gd name="connsiteY158" fmla="*/ 3670874 h 6853122"/>
              <a:gd name="connsiteX159" fmla="*/ 11007636 w 11594215"/>
              <a:gd name="connsiteY159" fmla="*/ 3693799 h 6853122"/>
              <a:gd name="connsiteX160" fmla="*/ 10978859 w 11594215"/>
              <a:gd name="connsiteY160" fmla="*/ 3730381 h 6853122"/>
              <a:gd name="connsiteX161" fmla="*/ 10957396 w 11594215"/>
              <a:gd name="connsiteY161" fmla="*/ 3778183 h 6853122"/>
              <a:gd name="connsiteX162" fmla="*/ 10913497 w 11594215"/>
              <a:gd name="connsiteY162" fmla="*/ 3833788 h 6853122"/>
              <a:gd name="connsiteX163" fmla="*/ 10545233 w 11594215"/>
              <a:gd name="connsiteY163" fmla="*/ 3984020 h 6853122"/>
              <a:gd name="connsiteX164" fmla="*/ 10245257 w 11594215"/>
              <a:gd name="connsiteY164" fmla="*/ 4144983 h 6853122"/>
              <a:gd name="connsiteX165" fmla="*/ 9803341 w 11594215"/>
              <a:gd name="connsiteY165" fmla="*/ 4354235 h 6853122"/>
              <a:gd name="connsiteX166" fmla="*/ 9538483 w 11594215"/>
              <a:gd name="connsiteY166" fmla="*/ 4529343 h 6853122"/>
              <a:gd name="connsiteX167" fmla="*/ 9484829 w 11594215"/>
              <a:gd name="connsiteY167" fmla="*/ 4540074 h 6853122"/>
              <a:gd name="connsiteX168" fmla="*/ 9447759 w 11594215"/>
              <a:gd name="connsiteY168" fmla="*/ 4546415 h 6853122"/>
              <a:gd name="connsiteX169" fmla="*/ 9233629 w 11594215"/>
              <a:gd name="connsiteY169" fmla="*/ 4625434 h 6853122"/>
              <a:gd name="connsiteX170" fmla="*/ 8881949 w 11594215"/>
              <a:gd name="connsiteY170" fmla="*/ 4736156 h 6853122"/>
              <a:gd name="connsiteX171" fmla="*/ 8726839 w 11594215"/>
              <a:gd name="connsiteY171" fmla="*/ 4762008 h 6853122"/>
              <a:gd name="connsiteX172" fmla="*/ 8382476 w 11594215"/>
              <a:gd name="connsiteY172" fmla="*/ 4873219 h 6853122"/>
              <a:gd name="connsiteX173" fmla="*/ 7918610 w 11594215"/>
              <a:gd name="connsiteY173" fmla="*/ 4976138 h 6853122"/>
              <a:gd name="connsiteX174" fmla="*/ 7648875 w 11594215"/>
              <a:gd name="connsiteY174" fmla="*/ 5059546 h 6853122"/>
              <a:gd name="connsiteX175" fmla="*/ 7675702 w 11594215"/>
              <a:gd name="connsiteY175" fmla="*/ 5001989 h 6853122"/>
              <a:gd name="connsiteX176" fmla="*/ 7607903 w 11594215"/>
              <a:gd name="connsiteY176" fmla="*/ 5023451 h 6853122"/>
              <a:gd name="connsiteX177" fmla="*/ 7550834 w 11594215"/>
              <a:gd name="connsiteY177" fmla="*/ 4947360 h 6853122"/>
              <a:gd name="connsiteX178" fmla="*/ 7210861 w 11594215"/>
              <a:gd name="connsiteY178" fmla="*/ 4937604 h 6853122"/>
              <a:gd name="connsiteX179" fmla="*/ 7104040 w 11594215"/>
              <a:gd name="connsiteY179" fmla="*/ 4970772 h 6853122"/>
              <a:gd name="connsiteX180" fmla="*/ 6899666 w 11594215"/>
              <a:gd name="connsiteY180" fmla="*/ 5085397 h 6853122"/>
              <a:gd name="connsiteX181" fmla="*/ 6968441 w 11594215"/>
              <a:gd name="connsiteY181" fmla="*/ 5015159 h 6853122"/>
              <a:gd name="connsiteX182" fmla="*/ 6779187 w 11594215"/>
              <a:gd name="connsiteY182" fmla="*/ 5034670 h 6853122"/>
              <a:gd name="connsiteX183" fmla="*/ 6571887 w 11594215"/>
              <a:gd name="connsiteY183" fmla="*/ 5048327 h 6853122"/>
              <a:gd name="connsiteX184" fmla="*/ 6303615 w 11594215"/>
              <a:gd name="connsiteY184" fmla="*/ 5154173 h 6853122"/>
              <a:gd name="connsiteX185" fmla="*/ 6222645 w 11594215"/>
              <a:gd name="connsiteY185" fmla="*/ 5153197 h 6853122"/>
              <a:gd name="connsiteX186" fmla="*/ 5663177 w 11594215"/>
              <a:gd name="connsiteY186" fmla="*/ 5305868 h 6853122"/>
              <a:gd name="connsiteX187" fmla="*/ 5356371 w 11594215"/>
              <a:gd name="connsiteY187" fmla="*/ 5434150 h 6853122"/>
              <a:gd name="connsiteX188" fmla="*/ 5231503 w 11594215"/>
              <a:gd name="connsiteY188" fmla="*/ 5531216 h 6853122"/>
              <a:gd name="connsiteX189" fmla="*/ 5140291 w 11594215"/>
              <a:gd name="connsiteY189" fmla="*/ 5552190 h 6853122"/>
              <a:gd name="connsiteX190" fmla="*/ 4959330 w 11594215"/>
              <a:gd name="connsiteY190" fmla="*/ 5598528 h 6853122"/>
              <a:gd name="connsiteX191" fmla="*/ 4729104 w 11594215"/>
              <a:gd name="connsiteY191" fmla="*/ 5738517 h 6853122"/>
              <a:gd name="connsiteX192" fmla="*/ 4469612 w 11594215"/>
              <a:gd name="connsiteY192" fmla="*/ 5935575 h 6853122"/>
              <a:gd name="connsiteX193" fmla="*/ 4184268 w 11594215"/>
              <a:gd name="connsiteY193" fmla="*/ 6078491 h 6853122"/>
              <a:gd name="connsiteX194" fmla="*/ 4149637 w 11594215"/>
              <a:gd name="connsiteY194" fmla="*/ 6077515 h 6853122"/>
              <a:gd name="connsiteX195" fmla="*/ 3999892 w 11594215"/>
              <a:gd name="connsiteY195" fmla="*/ 6038006 h 6853122"/>
              <a:gd name="connsiteX196" fmla="*/ 3941360 w 11594215"/>
              <a:gd name="connsiteY196" fmla="*/ 6022398 h 6853122"/>
              <a:gd name="connsiteX197" fmla="*/ 3995502 w 11594215"/>
              <a:gd name="connsiteY197" fmla="*/ 5983376 h 6853122"/>
              <a:gd name="connsiteX198" fmla="*/ 4324257 w 11594215"/>
              <a:gd name="connsiteY198" fmla="*/ 5709739 h 6853122"/>
              <a:gd name="connsiteX199" fmla="*/ 4466197 w 11594215"/>
              <a:gd name="connsiteY199" fmla="*/ 5608283 h 6853122"/>
              <a:gd name="connsiteX200" fmla="*/ 4517413 w 11594215"/>
              <a:gd name="connsiteY200" fmla="*/ 5565847 h 6853122"/>
              <a:gd name="connsiteX201" fmla="*/ 4506682 w 11594215"/>
              <a:gd name="connsiteY201" fmla="*/ 5460002 h 6853122"/>
              <a:gd name="connsiteX202" fmla="*/ 4272066 w 11594215"/>
              <a:gd name="connsiteY202" fmla="*/ 5563409 h 6853122"/>
              <a:gd name="connsiteX203" fmla="*/ 3963310 w 11594215"/>
              <a:gd name="connsiteY203" fmla="*/ 5725835 h 6853122"/>
              <a:gd name="connsiteX204" fmla="*/ 3737961 w 11594215"/>
              <a:gd name="connsiteY204" fmla="*/ 5844850 h 6853122"/>
              <a:gd name="connsiteX205" fmla="*/ 3683332 w 11594215"/>
              <a:gd name="connsiteY205" fmla="*/ 5859483 h 6853122"/>
              <a:gd name="connsiteX206" fmla="*/ 3616995 w 11594215"/>
              <a:gd name="connsiteY206" fmla="*/ 5861434 h 6853122"/>
              <a:gd name="connsiteX207" fmla="*/ 3359942 w 11594215"/>
              <a:gd name="connsiteY207" fmla="*/ 5910211 h 6853122"/>
              <a:gd name="connsiteX208" fmla="*/ 3302873 w 11594215"/>
              <a:gd name="connsiteY208" fmla="*/ 5947281 h 6853122"/>
              <a:gd name="connsiteX209" fmla="*/ 3219953 w 11594215"/>
              <a:gd name="connsiteY209" fmla="*/ 6006789 h 6853122"/>
              <a:gd name="connsiteX210" fmla="*/ 3125327 w 11594215"/>
              <a:gd name="connsiteY210" fmla="*/ 6023860 h 6853122"/>
              <a:gd name="connsiteX211" fmla="*/ 2921928 w 11594215"/>
              <a:gd name="connsiteY211" fmla="*/ 6093124 h 6853122"/>
              <a:gd name="connsiteX212" fmla="*/ 2698531 w 11594215"/>
              <a:gd name="connsiteY212" fmla="*/ 6202871 h 6853122"/>
              <a:gd name="connsiteX213" fmla="*/ 2628780 w 11594215"/>
              <a:gd name="connsiteY213" fmla="*/ 6216528 h 6853122"/>
              <a:gd name="connsiteX214" fmla="*/ 2568297 w 11594215"/>
              <a:gd name="connsiteY214" fmla="*/ 6240917 h 6853122"/>
              <a:gd name="connsiteX215" fmla="*/ 2516106 w 11594215"/>
              <a:gd name="connsiteY215" fmla="*/ 6258964 h 6853122"/>
              <a:gd name="connsiteX216" fmla="*/ 2389286 w 11594215"/>
              <a:gd name="connsiteY216" fmla="*/ 6257501 h 6853122"/>
              <a:gd name="connsiteX217" fmla="*/ 2337096 w 11594215"/>
              <a:gd name="connsiteY217" fmla="*/ 6227260 h 6853122"/>
              <a:gd name="connsiteX218" fmla="*/ 2170279 w 11594215"/>
              <a:gd name="connsiteY218" fmla="*/ 6318472 h 6853122"/>
              <a:gd name="connsiteX219" fmla="*/ 1484479 w 11594215"/>
              <a:gd name="connsiteY219" fmla="*/ 6468216 h 6853122"/>
              <a:gd name="connsiteX220" fmla="*/ 1133775 w 11594215"/>
              <a:gd name="connsiteY220" fmla="*/ 6817457 h 6853122"/>
              <a:gd name="connsiteX221" fmla="*/ 1101582 w 11594215"/>
              <a:gd name="connsiteY221" fmla="*/ 6857942 h 6853122"/>
              <a:gd name="connsiteX222" fmla="*/ 968910 w 11594215"/>
              <a:gd name="connsiteY222" fmla="*/ 6641373 h 6853122"/>
              <a:gd name="connsiteX223" fmla="*/ 741610 w 11594215"/>
              <a:gd name="connsiteY223" fmla="*/ 6714538 h 6853122"/>
              <a:gd name="connsiteX224" fmla="*/ 730880 w 11594215"/>
              <a:gd name="connsiteY224" fmla="*/ 6696979 h 6853122"/>
              <a:gd name="connsiteX225" fmla="*/ 759658 w 11594215"/>
              <a:gd name="connsiteY225" fmla="*/ 6646739 h 6853122"/>
              <a:gd name="connsiteX226" fmla="*/ 672348 w 11594215"/>
              <a:gd name="connsiteY226" fmla="*/ 6528211 h 6853122"/>
              <a:gd name="connsiteX227" fmla="*/ 694297 w 11594215"/>
              <a:gd name="connsiteY227" fmla="*/ 6509188 h 6853122"/>
              <a:gd name="connsiteX228" fmla="*/ 734782 w 11594215"/>
              <a:gd name="connsiteY228" fmla="*/ 6551624 h 6853122"/>
              <a:gd name="connsiteX229" fmla="*/ 643569 w 11594215"/>
              <a:gd name="connsiteY229" fmla="*/ 6440901 h 6853122"/>
              <a:gd name="connsiteX230" fmla="*/ 652837 w 11594215"/>
              <a:gd name="connsiteY230" fmla="*/ 6394075 h 6853122"/>
              <a:gd name="connsiteX231" fmla="*/ 714295 w 11594215"/>
              <a:gd name="connsiteY231" fmla="*/ 6212138 h 6853122"/>
              <a:gd name="connsiteX232" fmla="*/ 804045 w 11594215"/>
              <a:gd name="connsiteY232" fmla="*/ 6036542 h 6853122"/>
              <a:gd name="connsiteX233" fmla="*/ 951350 w 11594215"/>
              <a:gd name="connsiteY233" fmla="*/ 5973621 h 6853122"/>
              <a:gd name="connsiteX234" fmla="*/ 945497 w 11594215"/>
              <a:gd name="connsiteY234" fmla="*/ 5853142 h 6853122"/>
              <a:gd name="connsiteX235" fmla="*/ 1117191 w 11594215"/>
              <a:gd name="connsiteY235" fmla="*/ 5598528 h 6853122"/>
              <a:gd name="connsiteX236" fmla="*/ 1450335 w 11594215"/>
              <a:gd name="connsiteY236" fmla="*/ 5299039 h 6853122"/>
              <a:gd name="connsiteX237" fmla="*/ 1379609 w 11594215"/>
              <a:gd name="connsiteY237" fmla="*/ 5226850 h 6853122"/>
              <a:gd name="connsiteX238" fmla="*/ 1263521 w 11594215"/>
              <a:gd name="connsiteY238" fmla="*/ 5276114 h 6853122"/>
              <a:gd name="connsiteX239" fmla="*/ 910865 w 11594215"/>
              <a:gd name="connsiteY239" fmla="*/ 5380496 h 6853122"/>
              <a:gd name="connsiteX240" fmla="*/ 781607 w 11594215"/>
              <a:gd name="connsiteY240" fmla="*/ 5414640 h 6853122"/>
              <a:gd name="connsiteX241" fmla="*/ 661129 w 11594215"/>
              <a:gd name="connsiteY241" fmla="*/ 5367327 h 6853122"/>
              <a:gd name="connsiteX242" fmla="*/ 458218 w 11594215"/>
              <a:gd name="connsiteY242" fmla="*/ 5438053 h 6853122"/>
              <a:gd name="connsiteX243" fmla="*/ 463096 w 11594215"/>
              <a:gd name="connsiteY243" fmla="*/ 5334158 h 6853122"/>
              <a:gd name="connsiteX244" fmla="*/ 557722 w 11594215"/>
              <a:gd name="connsiteY244" fmla="*/ 5309282 h 6853122"/>
              <a:gd name="connsiteX245" fmla="*/ 357250 w 11594215"/>
              <a:gd name="connsiteY245" fmla="*/ 5305868 h 6853122"/>
              <a:gd name="connsiteX246" fmla="*/ 371883 w 11594215"/>
              <a:gd name="connsiteY246" fmla="*/ 5249287 h 6853122"/>
              <a:gd name="connsiteX247" fmla="*/ 308474 w 11594215"/>
              <a:gd name="connsiteY247" fmla="*/ 5198559 h 6853122"/>
              <a:gd name="connsiteX248" fmla="*/ 375785 w 11594215"/>
              <a:gd name="connsiteY248" fmla="*/ 5148319 h 6853122"/>
              <a:gd name="connsiteX249" fmla="*/ 438220 w 11594215"/>
              <a:gd name="connsiteY249" fmla="*/ 5069789 h 6853122"/>
              <a:gd name="connsiteX250" fmla="*/ 421148 w 11594215"/>
              <a:gd name="connsiteY250" fmla="*/ 5048327 h 6853122"/>
              <a:gd name="connsiteX251" fmla="*/ 353836 w 11594215"/>
              <a:gd name="connsiteY251" fmla="*/ 5053692 h 6853122"/>
              <a:gd name="connsiteX252" fmla="*/ 293353 w 11594215"/>
              <a:gd name="connsiteY252" fmla="*/ 5003940 h 6853122"/>
              <a:gd name="connsiteX253" fmla="*/ 355299 w 11594215"/>
              <a:gd name="connsiteY253" fmla="*/ 4974187 h 6853122"/>
              <a:gd name="connsiteX254" fmla="*/ 531871 w 11594215"/>
              <a:gd name="connsiteY254" fmla="*/ 4856147 h 6853122"/>
              <a:gd name="connsiteX255" fmla="*/ 591378 w 11594215"/>
              <a:gd name="connsiteY255" fmla="*/ 4763959 h 6853122"/>
              <a:gd name="connsiteX256" fmla="*/ 614791 w 11594215"/>
              <a:gd name="connsiteY256" fmla="*/ 4725426 h 6853122"/>
              <a:gd name="connsiteX257" fmla="*/ 656251 w 11594215"/>
              <a:gd name="connsiteY257" fmla="*/ 4625921 h 6853122"/>
              <a:gd name="connsiteX258" fmla="*/ 775266 w 11594215"/>
              <a:gd name="connsiteY258" fmla="*/ 4516174 h 6853122"/>
              <a:gd name="connsiteX259" fmla="*/ 801606 w 11594215"/>
              <a:gd name="connsiteY259" fmla="*/ 4460568 h 6853122"/>
              <a:gd name="connsiteX260" fmla="*/ 884526 w 11594215"/>
              <a:gd name="connsiteY260" fmla="*/ 4434717 h 6853122"/>
              <a:gd name="connsiteX261" fmla="*/ 930864 w 11594215"/>
              <a:gd name="connsiteY261" fmla="*/ 4320579 h 6853122"/>
              <a:gd name="connsiteX262" fmla="*/ 955252 w 11594215"/>
              <a:gd name="connsiteY262" fmla="*/ 4207417 h 6853122"/>
              <a:gd name="connsiteX263" fmla="*/ 893306 w 11594215"/>
              <a:gd name="connsiteY263" fmla="*/ 4207417 h 6853122"/>
              <a:gd name="connsiteX264" fmla="*/ 972324 w 11594215"/>
              <a:gd name="connsiteY264" fmla="*/ 4115229 h 6853122"/>
              <a:gd name="connsiteX265" fmla="*/ 667958 w 11594215"/>
              <a:gd name="connsiteY265" fmla="*/ 4147422 h 6853122"/>
              <a:gd name="connsiteX266" fmla="*/ 516262 w 11594215"/>
              <a:gd name="connsiteY266" fmla="*/ 4052307 h 6853122"/>
              <a:gd name="connsiteX267" fmla="*/ 399686 w 11594215"/>
              <a:gd name="connsiteY267" fmla="*/ 4004506 h 6853122"/>
              <a:gd name="connsiteX268" fmla="*/ 264087 w 11594215"/>
              <a:gd name="connsiteY268" fmla="*/ 3940609 h 6853122"/>
              <a:gd name="connsiteX269" fmla="*/ 92881 w 11594215"/>
              <a:gd name="connsiteY269" fmla="*/ 3844519 h 6853122"/>
              <a:gd name="connsiteX270" fmla="*/ 100197 w 11594215"/>
              <a:gd name="connsiteY270" fmla="*/ 3680141 h 6853122"/>
              <a:gd name="connsiteX271" fmla="*/ 4107 w 11594215"/>
              <a:gd name="connsiteY271" fmla="*/ 3408943 h 6853122"/>
              <a:gd name="connsiteX272" fmla="*/ 2644 w 11594215"/>
              <a:gd name="connsiteY272" fmla="*/ 3312365 h 6853122"/>
              <a:gd name="connsiteX273" fmla="*/ 92881 w 11594215"/>
              <a:gd name="connsiteY273" fmla="*/ 3482596 h 6853122"/>
              <a:gd name="connsiteX274" fmla="*/ 595768 w 11594215"/>
              <a:gd name="connsiteY274" fmla="*/ 3037265 h 6853122"/>
              <a:gd name="connsiteX275" fmla="*/ 957203 w 11594215"/>
              <a:gd name="connsiteY275" fmla="*/ 2804112 h 6853122"/>
              <a:gd name="connsiteX276" fmla="*/ 1007443 w 11594215"/>
              <a:gd name="connsiteY276" fmla="*/ 2782163 h 6853122"/>
              <a:gd name="connsiteX277" fmla="*/ 784534 w 11594215"/>
              <a:gd name="connsiteY277" fmla="*/ 3000195 h 6853122"/>
              <a:gd name="connsiteX278" fmla="*/ 799655 w 11594215"/>
              <a:gd name="connsiteY278" fmla="*/ 3015315 h 6853122"/>
              <a:gd name="connsiteX279" fmla="*/ 986469 w 11594215"/>
              <a:gd name="connsiteY279" fmla="*/ 2923615 h 6853122"/>
              <a:gd name="connsiteX280" fmla="*/ 1317663 w 11594215"/>
              <a:gd name="connsiteY280" fmla="*/ 2791918 h 6853122"/>
              <a:gd name="connsiteX281" fmla="*/ 1696170 w 11594215"/>
              <a:gd name="connsiteY281" fmla="*/ 2589007 h 6853122"/>
              <a:gd name="connsiteX282" fmla="*/ 2096626 w 11594215"/>
              <a:gd name="connsiteY282" fmla="*/ 2407070 h 6853122"/>
              <a:gd name="connsiteX283" fmla="*/ 2581467 w 11594215"/>
              <a:gd name="connsiteY283" fmla="*/ 2170991 h 6853122"/>
              <a:gd name="connsiteX284" fmla="*/ 2581467 w 11594215"/>
              <a:gd name="connsiteY284" fmla="*/ 2170991 h 6853122"/>
              <a:gd name="connsiteX285" fmla="*/ 5890964 w 11594215"/>
              <a:gd name="connsiteY285" fmla="*/ 1542260 h 6853122"/>
              <a:gd name="connsiteX286" fmla="*/ 6229962 w 11594215"/>
              <a:gd name="connsiteY286" fmla="*/ 1459827 h 6853122"/>
              <a:gd name="connsiteX287" fmla="*/ 6221182 w 11594215"/>
              <a:gd name="connsiteY287" fmla="*/ 1430073 h 6853122"/>
              <a:gd name="connsiteX288" fmla="*/ 5892915 w 11594215"/>
              <a:gd name="connsiteY288" fmla="*/ 1544211 h 6853122"/>
              <a:gd name="connsiteX289" fmla="*/ 5527090 w 11594215"/>
              <a:gd name="connsiteY289" fmla="*/ 1664689 h 6853122"/>
              <a:gd name="connsiteX290" fmla="*/ 5787070 w 11594215"/>
              <a:gd name="connsiteY290" fmla="*/ 1584696 h 6853122"/>
              <a:gd name="connsiteX291" fmla="*/ 5890964 w 11594215"/>
              <a:gd name="connsiteY291" fmla="*/ 1542260 h 6853122"/>
              <a:gd name="connsiteX292" fmla="*/ 5148583 w 11594215"/>
              <a:gd name="connsiteY292" fmla="*/ 1792484 h 6853122"/>
              <a:gd name="connsiteX293" fmla="*/ 4961280 w 11594215"/>
              <a:gd name="connsiteY293" fmla="*/ 1836383 h 6853122"/>
              <a:gd name="connsiteX294" fmla="*/ 4952989 w 11594215"/>
              <a:gd name="connsiteY294" fmla="*/ 1813458 h 6853122"/>
              <a:gd name="connsiteX295" fmla="*/ 5050054 w 11594215"/>
              <a:gd name="connsiteY295" fmla="*/ 1776388 h 6853122"/>
              <a:gd name="connsiteX296" fmla="*/ 5112488 w 11594215"/>
              <a:gd name="connsiteY296" fmla="*/ 1719807 h 6853122"/>
              <a:gd name="connsiteX297" fmla="*/ 5174923 w 11594215"/>
              <a:gd name="connsiteY297" fmla="*/ 1658348 h 6853122"/>
              <a:gd name="connsiteX298" fmla="*/ 5332959 w 11594215"/>
              <a:gd name="connsiteY298" fmla="*/ 1612010 h 6853122"/>
              <a:gd name="connsiteX299" fmla="*/ 5728538 w 11594215"/>
              <a:gd name="connsiteY299" fmla="*/ 1492508 h 6853122"/>
              <a:gd name="connsiteX300" fmla="*/ 5936814 w 11594215"/>
              <a:gd name="connsiteY300" fmla="*/ 1413977 h 6853122"/>
              <a:gd name="connsiteX301" fmla="*/ 5927059 w 11594215"/>
              <a:gd name="connsiteY301" fmla="*/ 1385199 h 6853122"/>
              <a:gd name="connsiteX302" fmla="*/ 5256379 w 11594215"/>
              <a:gd name="connsiteY302" fmla="*/ 1557868 h 6853122"/>
              <a:gd name="connsiteX303" fmla="*/ 5249550 w 11594215"/>
              <a:gd name="connsiteY303" fmla="*/ 1536407 h 6853122"/>
              <a:gd name="connsiteX304" fmla="*/ 5345153 w 11594215"/>
              <a:gd name="connsiteY304" fmla="*/ 1494459 h 6853122"/>
              <a:gd name="connsiteX305" fmla="*/ 4713007 w 11594215"/>
              <a:gd name="connsiteY305" fmla="*/ 1676883 h 6853122"/>
              <a:gd name="connsiteX306" fmla="*/ 4621795 w 11594215"/>
              <a:gd name="connsiteY306" fmla="*/ 1717856 h 6853122"/>
              <a:gd name="connsiteX307" fmla="*/ 4163782 w 11594215"/>
              <a:gd name="connsiteY307" fmla="*/ 1871015 h 6853122"/>
              <a:gd name="connsiteX308" fmla="*/ 3440424 w 11594215"/>
              <a:gd name="connsiteY308" fmla="*/ 2177332 h 6853122"/>
              <a:gd name="connsiteX309" fmla="*/ 3008263 w 11594215"/>
              <a:gd name="connsiteY309" fmla="*/ 2378292 h 6853122"/>
              <a:gd name="connsiteX310" fmla="*/ 2795596 w 11594215"/>
              <a:gd name="connsiteY310" fmla="*/ 2488040 h 6853122"/>
              <a:gd name="connsiteX311" fmla="*/ 2607806 w 11594215"/>
              <a:gd name="connsiteY311" fmla="*/ 2702169 h 6853122"/>
              <a:gd name="connsiteX312" fmla="*/ 2734625 w 11594215"/>
              <a:gd name="connsiteY312" fmla="*/ 2671440 h 6853122"/>
              <a:gd name="connsiteX313" fmla="*/ 3451642 w 11594215"/>
              <a:gd name="connsiteY313" fmla="*/ 2389023 h 6853122"/>
              <a:gd name="connsiteX314" fmla="*/ 4055498 w 11594215"/>
              <a:gd name="connsiteY314" fmla="*/ 2176844 h 6853122"/>
              <a:gd name="connsiteX315" fmla="*/ 4498878 w 11594215"/>
              <a:gd name="connsiteY315" fmla="*/ 2019783 h 6853122"/>
              <a:gd name="connsiteX316" fmla="*/ 4683253 w 11594215"/>
              <a:gd name="connsiteY316" fmla="*/ 1979299 h 6853122"/>
              <a:gd name="connsiteX317" fmla="*/ 4846655 w 11594215"/>
              <a:gd name="connsiteY317" fmla="*/ 1923693 h 6853122"/>
              <a:gd name="connsiteX318" fmla="*/ 5147119 w 11594215"/>
              <a:gd name="connsiteY318" fmla="*/ 1790045 h 6853122"/>
              <a:gd name="connsiteX319" fmla="*/ 5383199 w 11594215"/>
              <a:gd name="connsiteY319" fmla="*/ 1726148 h 6853122"/>
              <a:gd name="connsiteX320" fmla="*/ 5373443 w 11594215"/>
              <a:gd name="connsiteY320" fmla="*/ 1698345 h 6853122"/>
              <a:gd name="connsiteX321" fmla="*/ 5148583 w 11594215"/>
              <a:gd name="connsiteY321" fmla="*/ 1792484 h 6853122"/>
              <a:gd name="connsiteX322" fmla="*/ 9925770 w 11594215"/>
              <a:gd name="connsiteY322" fmla="*/ 1020349 h 6853122"/>
              <a:gd name="connsiteX323" fmla="*/ 9894065 w 11594215"/>
              <a:gd name="connsiteY323" fmla="*/ 1010594 h 6853122"/>
              <a:gd name="connsiteX324" fmla="*/ 9609209 w 11594215"/>
              <a:gd name="connsiteY324" fmla="*/ 918406 h 6853122"/>
              <a:gd name="connsiteX325" fmla="*/ 9255579 w 11594215"/>
              <a:gd name="connsiteY325" fmla="*/ 951087 h 6853122"/>
              <a:gd name="connsiteX326" fmla="*/ 9250701 w 11594215"/>
              <a:gd name="connsiteY326" fmla="*/ 930113 h 6853122"/>
              <a:gd name="connsiteX327" fmla="*/ 9355083 w 11594215"/>
              <a:gd name="connsiteY327" fmla="*/ 899871 h 6853122"/>
              <a:gd name="connsiteX328" fmla="*/ 9338011 w 11594215"/>
              <a:gd name="connsiteY328" fmla="*/ 865240 h 6853122"/>
              <a:gd name="connsiteX329" fmla="*/ 9422883 w 11594215"/>
              <a:gd name="connsiteY329" fmla="*/ 857435 h 6853122"/>
              <a:gd name="connsiteX330" fmla="*/ 9422395 w 11594215"/>
              <a:gd name="connsiteY330" fmla="*/ 850119 h 6853122"/>
              <a:gd name="connsiteX331" fmla="*/ 9214118 w 11594215"/>
              <a:gd name="connsiteY331" fmla="*/ 826706 h 6853122"/>
              <a:gd name="connsiteX332" fmla="*/ 9445808 w 11594215"/>
              <a:gd name="connsiteY332" fmla="*/ 795977 h 6853122"/>
              <a:gd name="connsiteX333" fmla="*/ 9478000 w 11594215"/>
              <a:gd name="connsiteY333" fmla="*/ 809634 h 6853122"/>
              <a:gd name="connsiteX334" fmla="*/ 9597015 w 11594215"/>
              <a:gd name="connsiteY334" fmla="*/ 842802 h 6853122"/>
              <a:gd name="connsiteX335" fmla="*/ 9576041 w 11594215"/>
              <a:gd name="connsiteY335" fmla="*/ 818902 h 6853122"/>
              <a:gd name="connsiteX336" fmla="*/ 9552141 w 11594215"/>
              <a:gd name="connsiteY336" fmla="*/ 816951 h 6853122"/>
              <a:gd name="connsiteX337" fmla="*/ 9567262 w 11594215"/>
              <a:gd name="connsiteY337" fmla="*/ 795489 h 6853122"/>
              <a:gd name="connsiteX338" fmla="*/ 9729688 w 11594215"/>
              <a:gd name="connsiteY338" fmla="*/ 767686 h 6853122"/>
              <a:gd name="connsiteX339" fmla="*/ 9642378 w 11594215"/>
              <a:gd name="connsiteY339" fmla="*/ 757931 h 6853122"/>
              <a:gd name="connsiteX340" fmla="*/ 9292161 w 11594215"/>
              <a:gd name="connsiteY340" fmla="*/ 786709 h 6853122"/>
              <a:gd name="connsiteX341" fmla="*/ 8751715 w 11594215"/>
              <a:gd name="connsiteY341" fmla="*/ 833535 h 6853122"/>
              <a:gd name="connsiteX342" fmla="*/ 8699524 w 11594215"/>
              <a:gd name="connsiteY342" fmla="*/ 879873 h 6853122"/>
              <a:gd name="connsiteX343" fmla="*/ 8641968 w 11594215"/>
              <a:gd name="connsiteY343" fmla="*/ 874995 h 6853122"/>
              <a:gd name="connsiteX344" fmla="*/ 8545390 w 11594215"/>
              <a:gd name="connsiteY344" fmla="*/ 898895 h 6853122"/>
              <a:gd name="connsiteX345" fmla="*/ 8399548 w 11594215"/>
              <a:gd name="connsiteY345" fmla="*/ 898408 h 6853122"/>
              <a:gd name="connsiteX346" fmla="*/ 7810814 w 11594215"/>
              <a:gd name="connsiteY346" fmla="*/ 1035958 h 6853122"/>
              <a:gd name="connsiteX347" fmla="*/ 6958198 w 11594215"/>
              <a:gd name="connsiteY347" fmla="*/ 1288621 h 6853122"/>
              <a:gd name="connsiteX348" fmla="*/ 6148992 w 11594215"/>
              <a:gd name="connsiteY348" fmla="*/ 1552503 h 6853122"/>
              <a:gd name="connsiteX349" fmla="*/ 5310034 w 11594215"/>
              <a:gd name="connsiteY349" fmla="*/ 1830530 h 6853122"/>
              <a:gd name="connsiteX350" fmla="*/ 5019325 w 11594215"/>
              <a:gd name="connsiteY350" fmla="*/ 1911499 h 6853122"/>
              <a:gd name="connsiteX351" fmla="*/ 4924210 w 11594215"/>
              <a:gd name="connsiteY351" fmla="*/ 1963690 h 6853122"/>
              <a:gd name="connsiteX352" fmla="*/ 4863727 w 11594215"/>
              <a:gd name="connsiteY352" fmla="*/ 1964666 h 6853122"/>
              <a:gd name="connsiteX353" fmla="*/ 4602284 w 11594215"/>
              <a:gd name="connsiteY353" fmla="*/ 2066121 h 6853122"/>
              <a:gd name="connsiteX354" fmla="*/ 4513023 w 11594215"/>
              <a:gd name="connsiteY354" fmla="*/ 2098802 h 6853122"/>
              <a:gd name="connsiteX355" fmla="*/ 4427664 w 11594215"/>
              <a:gd name="connsiteY355" fmla="*/ 2135872 h 6853122"/>
              <a:gd name="connsiteX356" fmla="*/ 4394983 w 11594215"/>
              <a:gd name="connsiteY356" fmla="*/ 2167089 h 6853122"/>
              <a:gd name="connsiteX357" fmla="*/ 4295967 w 11594215"/>
              <a:gd name="connsiteY357" fmla="*/ 2183185 h 6853122"/>
              <a:gd name="connsiteX358" fmla="*/ 4020378 w 11594215"/>
              <a:gd name="connsiteY358" fmla="*/ 2331466 h 6853122"/>
              <a:gd name="connsiteX359" fmla="*/ 3507248 w 11594215"/>
              <a:gd name="connsiteY359" fmla="*/ 2590958 h 6853122"/>
              <a:gd name="connsiteX360" fmla="*/ 3454569 w 11594215"/>
              <a:gd name="connsiteY360" fmla="*/ 2633394 h 6853122"/>
              <a:gd name="connsiteX361" fmla="*/ 3603826 w 11594215"/>
              <a:gd name="connsiteY361" fmla="*/ 2630955 h 6853122"/>
              <a:gd name="connsiteX362" fmla="*/ 4209632 w 11594215"/>
              <a:gd name="connsiteY362" fmla="*/ 2385609 h 6853122"/>
              <a:gd name="connsiteX363" fmla="*/ 4844216 w 11594215"/>
              <a:gd name="connsiteY363" fmla="*/ 2156358 h 6853122"/>
              <a:gd name="connsiteX364" fmla="*/ 5318326 w 11594215"/>
              <a:gd name="connsiteY364" fmla="*/ 1991005 h 6853122"/>
              <a:gd name="connsiteX365" fmla="*/ 5395393 w 11594215"/>
              <a:gd name="connsiteY365" fmla="*/ 1972958 h 6853122"/>
              <a:gd name="connsiteX366" fmla="*/ 5857308 w 11594215"/>
              <a:gd name="connsiteY366" fmla="*/ 1871502 h 6853122"/>
              <a:gd name="connsiteX367" fmla="*/ 5792435 w 11594215"/>
              <a:gd name="connsiteY367" fmla="*/ 1864186 h 6853122"/>
              <a:gd name="connsiteX368" fmla="*/ 6021685 w 11594215"/>
              <a:gd name="connsiteY368" fmla="*/ 1778339 h 6853122"/>
              <a:gd name="connsiteX369" fmla="*/ 6042660 w 11594215"/>
              <a:gd name="connsiteY369" fmla="*/ 1779802 h 6853122"/>
              <a:gd name="connsiteX370" fmla="*/ 6095338 w 11594215"/>
              <a:gd name="connsiteY370" fmla="*/ 1777363 h 6853122"/>
              <a:gd name="connsiteX371" fmla="*/ 6132896 w 11594215"/>
              <a:gd name="connsiteY371" fmla="*/ 1742732 h 6853122"/>
              <a:gd name="connsiteX372" fmla="*/ 6419703 w 11594215"/>
              <a:gd name="connsiteY372" fmla="*/ 1662738 h 6853122"/>
              <a:gd name="connsiteX373" fmla="*/ 6425068 w 11594215"/>
              <a:gd name="connsiteY373" fmla="*/ 1678834 h 6853122"/>
              <a:gd name="connsiteX374" fmla="*/ 6291908 w 11594215"/>
              <a:gd name="connsiteY374" fmla="*/ 1737366 h 6853122"/>
              <a:gd name="connsiteX375" fmla="*/ 6348001 w 11594215"/>
              <a:gd name="connsiteY375" fmla="*/ 1785168 h 6853122"/>
              <a:gd name="connsiteX376" fmla="*/ 6571887 w 11594215"/>
              <a:gd name="connsiteY376" fmla="*/ 1678347 h 6853122"/>
              <a:gd name="connsiteX377" fmla="*/ 6817720 w 11594215"/>
              <a:gd name="connsiteY377" fmla="*/ 1615425 h 6853122"/>
              <a:gd name="connsiteX378" fmla="*/ 7066970 w 11594215"/>
              <a:gd name="connsiteY378" fmla="*/ 1584208 h 6853122"/>
              <a:gd name="connsiteX379" fmla="*/ 7007950 w 11594215"/>
              <a:gd name="connsiteY379" fmla="*/ 1623717 h 6853122"/>
              <a:gd name="connsiteX380" fmla="*/ 7011364 w 11594215"/>
              <a:gd name="connsiteY380" fmla="*/ 1638350 h 6853122"/>
              <a:gd name="connsiteX381" fmla="*/ 7279148 w 11594215"/>
              <a:gd name="connsiteY381" fmla="*/ 1598841 h 6853122"/>
              <a:gd name="connsiteX382" fmla="*/ 7276221 w 11594215"/>
              <a:gd name="connsiteY382" fmla="*/ 1568111 h 6853122"/>
              <a:gd name="connsiteX383" fmla="*/ 7196228 w 11594215"/>
              <a:gd name="connsiteY383" fmla="*/ 1568111 h 6853122"/>
              <a:gd name="connsiteX384" fmla="*/ 7105503 w 11594215"/>
              <a:gd name="connsiteY384" fmla="*/ 1568111 h 6853122"/>
              <a:gd name="connsiteX385" fmla="*/ 7099650 w 11594215"/>
              <a:gd name="connsiteY385" fmla="*/ 1542260 h 6853122"/>
              <a:gd name="connsiteX386" fmla="*/ 7326461 w 11594215"/>
              <a:gd name="connsiteY386" fmla="*/ 1476899 h 6853122"/>
              <a:gd name="connsiteX387" fmla="*/ 7555712 w 11594215"/>
              <a:gd name="connsiteY387" fmla="*/ 1433000 h 6853122"/>
              <a:gd name="connsiteX388" fmla="*/ 7645461 w 11594215"/>
              <a:gd name="connsiteY388" fmla="*/ 1438853 h 6853122"/>
              <a:gd name="connsiteX389" fmla="*/ 7807399 w 11594215"/>
              <a:gd name="connsiteY389" fmla="*/ 1464217 h 6853122"/>
              <a:gd name="connsiteX390" fmla="*/ 7764476 w 11594215"/>
              <a:gd name="connsiteY390" fmla="*/ 1382760 h 6853122"/>
              <a:gd name="connsiteX391" fmla="*/ 7850323 w 11594215"/>
              <a:gd name="connsiteY391" fmla="*/ 1406661 h 6853122"/>
              <a:gd name="connsiteX392" fmla="*/ 8002994 w 11594215"/>
              <a:gd name="connsiteY392" fmla="*/ 1356908 h 6853122"/>
              <a:gd name="connsiteX393" fmla="*/ 7946900 w 11594215"/>
              <a:gd name="connsiteY393" fmla="*/ 1386662 h 6853122"/>
              <a:gd name="connsiteX394" fmla="*/ 8142495 w 11594215"/>
              <a:gd name="connsiteY394" fmla="*/ 1397393 h 6853122"/>
              <a:gd name="connsiteX395" fmla="*/ 8144934 w 11594215"/>
              <a:gd name="connsiteY395" fmla="*/ 1381297 h 6853122"/>
              <a:gd name="connsiteX396" fmla="*/ 8018603 w 11594215"/>
              <a:gd name="connsiteY396" fmla="*/ 1351055 h 6853122"/>
              <a:gd name="connsiteX397" fmla="*/ 8378574 w 11594215"/>
              <a:gd name="connsiteY397" fmla="*/ 1253990 h 6853122"/>
              <a:gd name="connsiteX398" fmla="*/ 8479054 w 11594215"/>
              <a:gd name="connsiteY398" fmla="*/ 1319838 h 6853122"/>
              <a:gd name="connsiteX399" fmla="*/ 8453690 w 11594215"/>
              <a:gd name="connsiteY399" fmla="*/ 1353006 h 6853122"/>
              <a:gd name="connsiteX400" fmla="*/ 8669283 w 11594215"/>
              <a:gd name="connsiteY400" fmla="*/ 1322765 h 6853122"/>
              <a:gd name="connsiteX401" fmla="*/ 8522953 w 11594215"/>
              <a:gd name="connsiteY401" fmla="*/ 1303254 h 6853122"/>
              <a:gd name="connsiteX402" fmla="*/ 8423936 w 11594215"/>
              <a:gd name="connsiteY402" fmla="*/ 1260818 h 6853122"/>
              <a:gd name="connsiteX403" fmla="*/ 8627335 w 11594215"/>
              <a:gd name="connsiteY403" fmla="*/ 1219846 h 6853122"/>
              <a:gd name="connsiteX404" fmla="*/ 8783908 w 11594215"/>
              <a:gd name="connsiteY404" fmla="*/ 1245210 h 6853122"/>
              <a:gd name="connsiteX405" fmla="*/ 8795614 w 11594215"/>
              <a:gd name="connsiteY405" fmla="*/ 1284719 h 6853122"/>
              <a:gd name="connsiteX406" fmla="*/ 8845367 w 11594215"/>
              <a:gd name="connsiteY406" fmla="*/ 1284719 h 6853122"/>
              <a:gd name="connsiteX407" fmla="*/ 8835124 w 11594215"/>
              <a:gd name="connsiteY407" fmla="*/ 1261794 h 6853122"/>
              <a:gd name="connsiteX408" fmla="*/ 8895119 w 11594215"/>
              <a:gd name="connsiteY408" fmla="*/ 1233503 h 6853122"/>
              <a:gd name="connsiteX409" fmla="*/ 8881949 w 11594215"/>
              <a:gd name="connsiteY409" fmla="*/ 1174971 h 6853122"/>
              <a:gd name="connsiteX410" fmla="*/ 9137539 w 11594215"/>
              <a:gd name="connsiteY410" fmla="*/ 1234479 h 6853122"/>
              <a:gd name="connsiteX411" fmla="*/ 9252164 w 11594215"/>
              <a:gd name="connsiteY411" fmla="*/ 1219846 h 6853122"/>
              <a:gd name="connsiteX412" fmla="*/ 9271187 w 11594215"/>
              <a:gd name="connsiteY412" fmla="*/ 1225699 h 6853122"/>
              <a:gd name="connsiteX413" fmla="*/ 9366790 w 11594215"/>
              <a:gd name="connsiteY413" fmla="*/ 1097904 h 6853122"/>
              <a:gd name="connsiteX414" fmla="*/ 9338011 w 11594215"/>
              <a:gd name="connsiteY414" fmla="*/ 1151071 h 6853122"/>
              <a:gd name="connsiteX415" fmla="*/ 9410689 w 11594215"/>
              <a:gd name="connsiteY415" fmla="*/ 1081808 h 6853122"/>
              <a:gd name="connsiteX416" fmla="*/ 9428248 w 11594215"/>
              <a:gd name="connsiteY416" fmla="*/ 1193507 h 6853122"/>
              <a:gd name="connsiteX417" fmla="*/ 9820900 w 11594215"/>
              <a:gd name="connsiteY417" fmla="*/ 1231065 h 6853122"/>
              <a:gd name="connsiteX418" fmla="*/ 9825778 w 11594215"/>
              <a:gd name="connsiteY418" fmla="*/ 1211554 h 6853122"/>
              <a:gd name="connsiteX419" fmla="*/ 9706763 w 11594215"/>
              <a:gd name="connsiteY419" fmla="*/ 1119366 h 6853122"/>
              <a:gd name="connsiteX420" fmla="*/ 9819437 w 11594215"/>
              <a:gd name="connsiteY420" fmla="*/ 1054981 h 6853122"/>
              <a:gd name="connsiteX421" fmla="*/ 9908698 w 11594215"/>
              <a:gd name="connsiteY421" fmla="*/ 1085222 h 6853122"/>
              <a:gd name="connsiteX422" fmla="*/ 9926745 w 11594215"/>
              <a:gd name="connsiteY422" fmla="*/ 1132536 h 6853122"/>
              <a:gd name="connsiteX423" fmla="*/ 9945768 w 11594215"/>
              <a:gd name="connsiteY423" fmla="*/ 1127658 h 6853122"/>
              <a:gd name="connsiteX424" fmla="*/ 9922844 w 11594215"/>
              <a:gd name="connsiteY424" fmla="*/ 1018398 h 6853122"/>
              <a:gd name="connsiteX425" fmla="*/ 10042834 w 11594215"/>
              <a:gd name="connsiteY425" fmla="*/ 1165216 h 6853122"/>
              <a:gd name="connsiteX426" fmla="*/ 9972596 w 11594215"/>
              <a:gd name="connsiteY426" fmla="*/ 1002302 h 6853122"/>
              <a:gd name="connsiteX427" fmla="*/ 9938940 w 11594215"/>
              <a:gd name="connsiteY427" fmla="*/ 981328 h 6853122"/>
              <a:gd name="connsiteX428" fmla="*/ 9925770 w 11594215"/>
              <a:gd name="connsiteY428" fmla="*/ 1020349 h 6853122"/>
              <a:gd name="connsiteX429" fmla="*/ 7484986 w 11594215"/>
              <a:gd name="connsiteY429" fmla="*/ 933527 h 6853122"/>
              <a:gd name="connsiteX430" fmla="*/ 7487912 w 11594215"/>
              <a:gd name="connsiteY430" fmla="*/ 948648 h 6853122"/>
              <a:gd name="connsiteX431" fmla="*/ 8892192 w 11594215"/>
              <a:gd name="connsiteY431" fmla="*/ 646232 h 6853122"/>
              <a:gd name="connsiteX432" fmla="*/ 8455641 w 11594215"/>
              <a:gd name="connsiteY432" fmla="*/ 701838 h 6853122"/>
              <a:gd name="connsiteX433" fmla="*/ 8366868 w 11594215"/>
              <a:gd name="connsiteY433" fmla="*/ 695009 h 6853122"/>
              <a:gd name="connsiteX434" fmla="*/ 8316140 w 11594215"/>
              <a:gd name="connsiteY434" fmla="*/ 729640 h 6853122"/>
              <a:gd name="connsiteX435" fmla="*/ 8035674 w 11594215"/>
              <a:gd name="connsiteY435" fmla="*/ 796464 h 6853122"/>
              <a:gd name="connsiteX436" fmla="*/ 7782523 w 11594215"/>
              <a:gd name="connsiteY436" fmla="*/ 848656 h 6853122"/>
              <a:gd name="connsiteX437" fmla="*/ 7768866 w 11594215"/>
              <a:gd name="connsiteY437" fmla="*/ 846704 h 6853122"/>
              <a:gd name="connsiteX438" fmla="*/ 7665459 w 11594215"/>
              <a:gd name="connsiteY438" fmla="*/ 860362 h 6853122"/>
              <a:gd name="connsiteX439" fmla="*/ 7581564 w 11594215"/>
              <a:gd name="connsiteY439" fmla="*/ 850119 h 6853122"/>
              <a:gd name="connsiteX440" fmla="*/ 7129891 w 11594215"/>
              <a:gd name="connsiteY440" fmla="*/ 959866 h 6853122"/>
              <a:gd name="connsiteX441" fmla="*/ 7100138 w 11594215"/>
              <a:gd name="connsiteY441" fmla="*/ 976450 h 6853122"/>
              <a:gd name="connsiteX442" fmla="*/ 7450354 w 11594215"/>
              <a:gd name="connsiteY442" fmla="*/ 977426 h 6853122"/>
              <a:gd name="connsiteX443" fmla="*/ 7484986 w 11594215"/>
              <a:gd name="connsiteY443" fmla="*/ 933527 h 6853122"/>
              <a:gd name="connsiteX444" fmla="*/ 10199407 w 11594215"/>
              <a:gd name="connsiteY444" fmla="*/ 996937 h 6853122"/>
              <a:gd name="connsiteX445" fmla="*/ 10178433 w 11594215"/>
              <a:gd name="connsiteY445" fmla="*/ 1003278 h 6853122"/>
              <a:gd name="connsiteX446" fmla="*/ 10233063 w 11594215"/>
              <a:gd name="connsiteY446" fmla="*/ 1157900 h 6853122"/>
              <a:gd name="connsiteX447" fmla="*/ 10399880 w 11594215"/>
              <a:gd name="connsiteY447" fmla="*/ 1253014 h 6853122"/>
              <a:gd name="connsiteX448" fmla="*/ 10497920 w 11594215"/>
              <a:gd name="connsiteY448" fmla="*/ 1290572 h 6853122"/>
              <a:gd name="connsiteX449" fmla="*/ 10497920 w 11594215"/>
              <a:gd name="connsiteY449" fmla="*/ 1163753 h 6853122"/>
              <a:gd name="connsiteX450" fmla="*/ 10381831 w 11594215"/>
              <a:gd name="connsiteY450" fmla="*/ 1034982 h 6853122"/>
              <a:gd name="connsiteX451" fmla="*/ 10271597 w 11594215"/>
              <a:gd name="connsiteY451" fmla="*/ 971573 h 6853122"/>
              <a:gd name="connsiteX452" fmla="*/ 10266719 w 11594215"/>
              <a:gd name="connsiteY452" fmla="*/ 1054005 h 6853122"/>
              <a:gd name="connsiteX453" fmla="*/ 10199407 w 11594215"/>
              <a:gd name="connsiteY453" fmla="*/ 996937 h 6853122"/>
              <a:gd name="connsiteX454" fmla="*/ 10554502 w 11594215"/>
              <a:gd name="connsiteY454" fmla="*/ 1020837 h 6853122"/>
              <a:gd name="connsiteX455" fmla="*/ 10574012 w 11594215"/>
              <a:gd name="connsiteY455" fmla="*/ 1001326 h 6853122"/>
              <a:gd name="connsiteX456" fmla="*/ 10479385 w 11594215"/>
              <a:gd name="connsiteY456" fmla="*/ 915480 h 6853122"/>
              <a:gd name="connsiteX457" fmla="*/ 10335494 w 11594215"/>
              <a:gd name="connsiteY457" fmla="*/ 868166 h 6853122"/>
              <a:gd name="connsiteX458" fmla="*/ 10293058 w 11594215"/>
              <a:gd name="connsiteY458" fmla="*/ 860362 h 6853122"/>
              <a:gd name="connsiteX459" fmla="*/ 10094049 w 11594215"/>
              <a:gd name="connsiteY459" fmla="*/ 843290 h 6853122"/>
              <a:gd name="connsiteX460" fmla="*/ 10157947 w 11594215"/>
              <a:gd name="connsiteY460" fmla="*/ 903285 h 6853122"/>
              <a:gd name="connsiteX461" fmla="*/ 10286717 w 11594215"/>
              <a:gd name="connsiteY461" fmla="*/ 922796 h 6853122"/>
              <a:gd name="connsiteX462" fmla="*/ 10554502 w 11594215"/>
              <a:gd name="connsiteY462" fmla="*/ 1020837 h 6853122"/>
              <a:gd name="connsiteX463" fmla="*/ 878673 w 11594215"/>
              <a:gd name="connsiteY463" fmla="*/ 4613239 h 6853122"/>
              <a:gd name="connsiteX464" fmla="*/ 1057196 w 11594215"/>
              <a:gd name="connsiteY464" fmla="*/ 4584461 h 6853122"/>
              <a:gd name="connsiteX465" fmla="*/ 975738 w 11594215"/>
              <a:gd name="connsiteY465" fmla="*/ 4485932 h 6853122"/>
              <a:gd name="connsiteX466" fmla="*/ 878673 w 11594215"/>
              <a:gd name="connsiteY466" fmla="*/ 4613239 h 6853122"/>
              <a:gd name="connsiteX467" fmla="*/ 6548473 w 11594215"/>
              <a:gd name="connsiteY467" fmla="*/ 1197409 h 6853122"/>
              <a:gd name="connsiteX468" fmla="*/ 6553839 w 11594215"/>
              <a:gd name="connsiteY468" fmla="*/ 1219846 h 6853122"/>
              <a:gd name="connsiteX469" fmla="*/ 6817720 w 11594215"/>
              <a:gd name="connsiteY469" fmla="*/ 1133511 h 6853122"/>
              <a:gd name="connsiteX470" fmla="*/ 6809916 w 11594215"/>
              <a:gd name="connsiteY470" fmla="*/ 1111562 h 6853122"/>
              <a:gd name="connsiteX471" fmla="*/ 6548473 w 11594215"/>
              <a:gd name="connsiteY471" fmla="*/ 1197409 h 6853122"/>
              <a:gd name="connsiteX472" fmla="*/ 9498487 w 11594215"/>
              <a:gd name="connsiteY472" fmla="*/ 576969 h 6853122"/>
              <a:gd name="connsiteX473" fmla="*/ 9494584 w 11594215"/>
              <a:gd name="connsiteY473" fmla="*/ 553069 h 6853122"/>
              <a:gd name="connsiteX474" fmla="*/ 9236556 w 11594215"/>
              <a:gd name="connsiteY474" fmla="*/ 584286 h 6853122"/>
              <a:gd name="connsiteX475" fmla="*/ 9238507 w 11594215"/>
              <a:gd name="connsiteY475" fmla="*/ 600382 h 6853122"/>
              <a:gd name="connsiteX476" fmla="*/ 9498487 w 11594215"/>
              <a:gd name="connsiteY476" fmla="*/ 576969 h 685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Lst>
            <a:rect l="l" t="t" r="r" b="b"/>
            <a:pathLst>
              <a:path w="11594215" h="6853122">
                <a:moveTo>
                  <a:pt x="2581467" y="2170991"/>
                </a:moveTo>
                <a:cubicBezTo>
                  <a:pt x="2571711" y="2183673"/>
                  <a:pt x="2561956" y="2196355"/>
                  <a:pt x="2551713" y="2208549"/>
                </a:cubicBezTo>
                <a:cubicBezTo>
                  <a:pt x="2534641" y="2229523"/>
                  <a:pt x="2515130" y="2249034"/>
                  <a:pt x="2501473" y="2272447"/>
                </a:cubicBezTo>
                <a:cubicBezTo>
                  <a:pt x="2486352" y="2299274"/>
                  <a:pt x="2391725" y="2322687"/>
                  <a:pt x="2357094" y="2331954"/>
                </a:cubicBezTo>
                <a:cubicBezTo>
                  <a:pt x="2308317" y="2344636"/>
                  <a:pt x="2253687" y="2371463"/>
                  <a:pt x="2224421" y="2409997"/>
                </a:cubicBezTo>
                <a:cubicBezTo>
                  <a:pt x="2191253" y="2453408"/>
                  <a:pt x="2160036" y="2481699"/>
                  <a:pt x="2107357" y="2487064"/>
                </a:cubicBezTo>
                <a:cubicBezTo>
                  <a:pt x="2096139" y="2488040"/>
                  <a:pt x="2079555" y="2485601"/>
                  <a:pt x="2075165" y="2491454"/>
                </a:cubicBezTo>
                <a:cubicBezTo>
                  <a:pt x="2005414" y="2588519"/>
                  <a:pt x="1892252" y="2620712"/>
                  <a:pt x="1797138" y="2680707"/>
                </a:cubicBezTo>
                <a:cubicBezTo>
                  <a:pt x="1788358" y="2686561"/>
                  <a:pt x="1775676" y="2686073"/>
                  <a:pt x="1768359" y="2700706"/>
                </a:cubicBezTo>
                <a:cubicBezTo>
                  <a:pt x="1902007" y="2708510"/>
                  <a:pt x="2004926" y="2621200"/>
                  <a:pt x="2129307" y="2588519"/>
                </a:cubicBezTo>
                <a:cubicBezTo>
                  <a:pt x="2086871" y="2616810"/>
                  <a:pt x="2044923" y="2644613"/>
                  <a:pt x="1982489" y="2686073"/>
                </a:cubicBezTo>
                <a:cubicBezTo>
                  <a:pt x="2020535" y="2691926"/>
                  <a:pt x="2043948" y="2700706"/>
                  <a:pt x="2065409" y="2697779"/>
                </a:cubicBezTo>
                <a:cubicBezTo>
                  <a:pt x="2166865" y="2682171"/>
                  <a:pt x="2256126" y="2649003"/>
                  <a:pt x="2345387" y="2587056"/>
                </a:cubicBezTo>
                <a:cubicBezTo>
                  <a:pt x="2444404" y="2518281"/>
                  <a:pt x="2571711" y="2490966"/>
                  <a:pt x="2683898" y="2440238"/>
                </a:cubicBezTo>
                <a:cubicBezTo>
                  <a:pt x="2836081" y="2370976"/>
                  <a:pt x="2983874" y="2292933"/>
                  <a:pt x="3136057" y="2225133"/>
                </a:cubicBezTo>
                <a:cubicBezTo>
                  <a:pt x="3464324" y="2078803"/>
                  <a:pt x="3793079" y="1934424"/>
                  <a:pt x="4123297" y="1792972"/>
                </a:cubicBezTo>
                <a:cubicBezTo>
                  <a:pt x="4296942" y="1718344"/>
                  <a:pt x="4474002" y="1651032"/>
                  <a:pt x="4646183" y="1569575"/>
                </a:cubicBezTo>
                <a:cubicBezTo>
                  <a:pt x="4622771" y="1575916"/>
                  <a:pt x="4599358" y="1582257"/>
                  <a:pt x="4575457" y="1588110"/>
                </a:cubicBezTo>
                <a:cubicBezTo>
                  <a:pt x="4572531" y="1584696"/>
                  <a:pt x="4569604" y="1580793"/>
                  <a:pt x="4566677" y="1577379"/>
                </a:cubicBezTo>
                <a:cubicBezTo>
                  <a:pt x="4582286" y="1565185"/>
                  <a:pt x="4595943" y="1549089"/>
                  <a:pt x="4613015" y="1541772"/>
                </a:cubicBezTo>
                <a:cubicBezTo>
                  <a:pt x="4677400" y="1515433"/>
                  <a:pt x="4744224" y="1494946"/>
                  <a:pt x="4807634" y="1466168"/>
                </a:cubicBezTo>
                <a:cubicBezTo>
                  <a:pt x="4866654" y="1439341"/>
                  <a:pt x="4920796" y="1418367"/>
                  <a:pt x="4987132" y="1449096"/>
                </a:cubicBezTo>
                <a:cubicBezTo>
                  <a:pt x="5009569" y="1459339"/>
                  <a:pt x="5045664" y="1439341"/>
                  <a:pt x="5074443" y="1421294"/>
                </a:cubicBezTo>
                <a:cubicBezTo>
                  <a:pt x="5058834" y="1419830"/>
                  <a:pt x="5043225" y="1418855"/>
                  <a:pt x="5027617" y="1417392"/>
                </a:cubicBezTo>
                <a:cubicBezTo>
                  <a:pt x="5026154" y="1412026"/>
                  <a:pt x="5025178" y="1407148"/>
                  <a:pt x="5023715" y="1401783"/>
                </a:cubicBezTo>
                <a:cubicBezTo>
                  <a:pt x="5067126" y="1385199"/>
                  <a:pt x="5110049" y="1367152"/>
                  <a:pt x="5153461" y="1351543"/>
                </a:cubicBezTo>
                <a:cubicBezTo>
                  <a:pt x="5245161" y="1318863"/>
                  <a:pt x="5336373" y="1283256"/>
                  <a:pt x="5429537" y="1256916"/>
                </a:cubicBezTo>
                <a:cubicBezTo>
                  <a:pt x="5492946" y="1239357"/>
                  <a:pt x="5532455" y="1196433"/>
                  <a:pt x="5575867" y="1153510"/>
                </a:cubicBezTo>
                <a:cubicBezTo>
                  <a:pt x="5603670" y="1125707"/>
                  <a:pt x="5633911" y="1100343"/>
                  <a:pt x="5665616" y="1076930"/>
                </a:cubicBezTo>
                <a:cubicBezTo>
                  <a:pt x="5675371" y="1069614"/>
                  <a:pt x="5695369" y="1067663"/>
                  <a:pt x="5706101" y="1072540"/>
                </a:cubicBezTo>
                <a:cubicBezTo>
                  <a:pt x="5764144" y="1099368"/>
                  <a:pt x="5762681" y="1095953"/>
                  <a:pt x="5813897" y="1083759"/>
                </a:cubicBezTo>
                <a:cubicBezTo>
                  <a:pt x="5874380" y="1069126"/>
                  <a:pt x="5937302" y="1065224"/>
                  <a:pt x="5998272" y="1053030"/>
                </a:cubicBezTo>
                <a:cubicBezTo>
                  <a:pt x="6085095" y="1035470"/>
                  <a:pt x="6171918" y="1015472"/>
                  <a:pt x="6258252" y="994986"/>
                </a:cubicBezTo>
                <a:cubicBezTo>
                  <a:pt x="6368487" y="969134"/>
                  <a:pt x="6478723" y="943770"/>
                  <a:pt x="6587982" y="914016"/>
                </a:cubicBezTo>
                <a:cubicBezTo>
                  <a:pt x="6638223" y="900359"/>
                  <a:pt x="6685048" y="875970"/>
                  <a:pt x="6734800" y="860362"/>
                </a:cubicBezTo>
                <a:cubicBezTo>
                  <a:pt x="6765530" y="850607"/>
                  <a:pt x="6799673" y="852558"/>
                  <a:pt x="6829915" y="842802"/>
                </a:cubicBezTo>
                <a:cubicBezTo>
                  <a:pt x="6857718" y="833535"/>
                  <a:pt x="6883081" y="815487"/>
                  <a:pt x="6909421" y="800854"/>
                </a:cubicBezTo>
                <a:lnTo>
                  <a:pt x="6906982" y="802805"/>
                </a:lnTo>
                <a:cubicBezTo>
                  <a:pt x="7049410" y="775003"/>
                  <a:pt x="7192813" y="751590"/>
                  <a:pt x="7334266" y="718910"/>
                </a:cubicBezTo>
                <a:cubicBezTo>
                  <a:pt x="7497180" y="680864"/>
                  <a:pt x="7658143" y="633550"/>
                  <a:pt x="7820569" y="593554"/>
                </a:cubicBezTo>
                <a:cubicBezTo>
                  <a:pt x="7891296" y="575994"/>
                  <a:pt x="7968362" y="577945"/>
                  <a:pt x="8035187" y="552093"/>
                </a:cubicBezTo>
                <a:cubicBezTo>
                  <a:pt x="8129813" y="515999"/>
                  <a:pt x="8223952" y="496976"/>
                  <a:pt x="8323944" y="489171"/>
                </a:cubicBezTo>
                <a:cubicBezTo>
                  <a:pt x="8397109" y="483318"/>
                  <a:pt x="8467348" y="445272"/>
                  <a:pt x="8540513" y="435029"/>
                </a:cubicBezTo>
                <a:cubicBezTo>
                  <a:pt x="8755618" y="404300"/>
                  <a:pt x="8970235" y="371132"/>
                  <a:pt x="9183877" y="329184"/>
                </a:cubicBezTo>
                <a:cubicBezTo>
                  <a:pt x="9302892" y="305771"/>
                  <a:pt x="9424833" y="296991"/>
                  <a:pt x="9545800" y="284797"/>
                </a:cubicBezTo>
                <a:cubicBezTo>
                  <a:pt x="9629695" y="276505"/>
                  <a:pt x="9714567" y="274066"/>
                  <a:pt x="9798463" y="268701"/>
                </a:cubicBezTo>
                <a:cubicBezTo>
                  <a:pt x="9783342" y="245776"/>
                  <a:pt x="9757003" y="226265"/>
                  <a:pt x="9751149" y="231631"/>
                </a:cubicBezTo>
                <a:cubicBezTo>
                  <a:pt x="9682862" y="288699"/>
                  <a:pt x="9602868" y="233094"/>
                  <a:pt x="9534093" y="263823"/>
                </a:cubicBezTo>
                <a:cubicBezTo>
                  <a:pt x="9519460" y="212608"/>
                  <a:pt x="9501901" y="176025"/>
                  <a:pt x="9445808" y="210657"/>
                </a:cubicBezTo>
                <a:cubicBezTo>
                  <a:pt x="9436052" y="216510"/>
                  <a:pt x="9420932" y="225290"/>
                  <a:pt x="9413127" y="221875"/>
                </a:cubicBezTo>
                <a:cubicBezTo>
                  <a:pt x="9343864" y="194560"/>
                  <a:pt x="9277040" y="201877"/>
                  <a:pt x="9208753" y="224802"/>
                </a:cubicBezTo>
                <a:cubicBezTo>
                  <a:pt x="9183877" y="233094"/>
                  <a:pt x="9149733" y="246751"/>
                  <a:pt x="9132173" y="236508"/>
                </a:cubicBezTo>
                <a:cubicBezTo>
                  <a:pt x="9078519" y="205291"/>
                  <a:pt x="9027303" y="203828"/>
                  <a:pt x="8971210" y="222851"/>
                </a:cubicBezTo>
                <a:cubicBezTo>
                  <a:pt x="8964870" y="224802"/>
                  <a:pt x="8944871" y="208218"/>
                  <a:pt x="8945359" y="202852"/>
                </a:cubicBezTo>
                <a:cubicBezTo>
                  <a:pt x="8947310" y="190170"/>
                  <a:pt x="8958528" y="178952"/>
                  <a:pt x="8968771" y="163343"/>
                </a:cubicBezTo>
                <a:cubicBezTo>
                  <a:pt x="8945847" y="158953"/>
                  <a:pt x="8921458" y="154563"/>
                  <a:pt x="8889754" y="148222"/>
                </a:cubicBezTo>
                <a:cubicBezTo>
                  <a:pt x="8915605" y="207730"/>
                  <a:pt x="8896095" y="224314"/>
                  <a:pt x="8844879" y="223339"/>
                </a:cubicBezTo>
                <a:cubicBezTo>
                  <a:pt x="8814150" y="222851"/>
                  <a:pt x="8782932" y="236020"/>
                  <a:pt x="8752204" y="237484"/>
                </a:cubicBezTo>
                <a:cubicBezTo>
                  <a:pt x="8662942" y="241874"/>
                  <a:pt x="8574169" y="329184"/>
                  <a:pt x="8482468" y="241386"/>
                </a:cubicBezTo>
                <a:cubicBezTo>
                  <a:pt x="8475639" y="234557"/>
                  <a:pt x="8453202" y="243825"/>
                  <a:pt x="8438082" y="245776"/>
                </a:cubicBezTo>
                <a:cubicBezTo>
                  <a:pt x="8438082" y="250166"/>
                  <a:pt x="8438082" y="254556"/>
                  <a:pt x="8438569" y="258946"/>
                </a:cubicBezTo>
                <a:cubicBezTo>
                  <a:pt x="8456129" y="261384"/>
                  <a:pt x="8474176" y="263335"/>
                  <a:pt x="8491736" y="265774"/>
                </a:cubicBezTo>
                <a:cubicBezTo>
                  <a:pt x="8493687" y="271627"/>
                  <a:pt x="8495638" y="277481"/>
                  <a:pt x="8497589" y="283822"/>
                </a:cubicBezTo>
                <a:cubicBezTo>
                  <a:pt x="8452227" y="302845"/>
                  <a:pt x="8406864" y="321867"/>
                  <a:pt x="8365892" y="338939"/>
                </a:cubicBezTo>
                <a:cubicBezTo>
                  <a:pt x="8364429" y="348207"/>
                  <a:pt x="8362478" y="359913"/>
                  <a:pt x="8360527" y="371620"/>
                </a:cubicBezTo>
                <a:cubicBezTo>
                  <a:pt x="8340529" y="368205"/>
                  <a:pt x="8303458" y="365279"/>
                  <a:pt x="8303458" y="360889"/>
                </a:cubicBezTo>
                <a:cubicBezTo>
                  <a:pt x="8301507" y="301869"/>
                  <a:pt x="8266876" y="334062"/>
                  <a:pt x="8244438" y="338452"/>
                </a:cubicBezTo>
                <a:cubicBezTo>
                  <a:pt x="8147373" y="357474"/>
                  <a:pt x="8050307" y="377473"/>
                  <a:pt x="7953242" y="397471"/>
                </a:cubicBezTo>
                <a:cubicBezTo>
                  <a:pt x="7951290" y="390643"/>
                  <a:pt x="7949339" y="383326"/>
                  <a:pt x="7947389" y="376497"/>
                </a:cubicBezTo>
                <a:cubicBezTo>
                  <a:pt x="7970313" y="363815"/>
                  <a:pt x="7992751" y="351621"/>
                  <a:pt x="8019090" y="336988"/>
                </a:cubicBezTo>
                <a:cubicBezTo>
                  <a:pt x="7967875" y="311624"/>
                  <a:pt x="7758135" y="334549"/>
                  <a:pt x="7731308" y="370644"/>
                </a:cubicBezTo>
                <a:cubicBezTo>
                  <a:pt x="7718138" y="388204"/>
                  <a:pt x="7722040" y="418445"/>
                  <a:pt x="7718626" y="443321"/>
                </a:cubicBezTo>
                <a:cubicBezTo>
                  <a:pt x="7724967" y="451613"/>
                  <a:pt x="7731308" y="459418"/>
                  <a:pt x="7737649" y="467710"/>
                </a:cubicBezTo>
                <a:cubicBezTo>
                  <a:pt x="7629852" y="486245"/>
                  <a:pt x="7513276" y="485269"/>
                  <a:pt x="7417186" y="529168"/>
                </a:cubicBezTo>
                <a:cubicBezTo>
                  <a:pt x="7305487" y="580384"/>
                  <a:pt x="7195740" y="586237"/>
                  <a:pt x="7060629" y="598431"/>
                </a:cubicBezTo>
                <a:cubicBezTo>
                  <a:pt x="7089407" y="575018"/>
                  <a:pt x="7101113" y="565751"/>
                  <a:pt x="7113308" y="555508"/>
                </a:cubicBezTo>
                <a:cubicBezTo>
                  <a:pt x="7056239" y="541362"/>
                  <a:pt x="7006487" y="544289"/>
                  <a:pt x="6990878" y="612089"/>
                </a:cubicBezTo>
                <a:cubicBezTo>
                  <a:pt x="6977708" y="669157"/>
                  <a:pt x="6919176" y="683303"/>
                  <a:pt x="6891374" y="673060"/>
                </a:cubicBezTo>
                <a:cubicBezTo>
                  <a:pt x="6836743" y="653061"/>
                  <a:pt x="6822598" y="679400"/>
                  <a:pt x="6804063" y="714520"/>
                </a:cubicBezTo>
                <a:lnTo>
                  <a:pt x="6805526" y="711593"/>
                </a:lnTo>
                <a:cubicBezTo>
                  <a:pt x="6714802" y="732567"/>
                  <a:pt x="6623590" y="753053"/>
                  <a:pt x="6532865" y="774027"/>
                </a:cubicBezTo>
                <a:cubicBezTo>
                  <a:pt x="6488966" y="795489"/>
                  <a:pt x="6489941" y="685741"/>
                  <a:pt x="6424093" y="738908"/>
                </a:cubicBezTo>
                <a:cubicBezTo>
                  <a:pt x="6431409" y="762809"/>
                  <a:pt x="6437751" y="784270"/>
                  <a:pt x="6440677" y="792562"/>
                </a:cubicBezTo>
                <a:cubicBezTo>
                  <a:pt x="6394827" y="810122"/>
                  <a:pt x="6356293" y="826218"/>
                  <a:pt x="6316784" y="839388"/>
                </a:cubicBezTo>
                <a:cubicBezTo>
                  <a:pt x="6235327" y="867191"/>
                  <a:pt x="6153382" y="894506"/>
                  <a:pt x="6070950" y="920357"/>
                </a:cubicBezTo>
                <a:cubicBezTo>
                  <a:pt x="5782192" y="1009619"/>
                  <a:pt x="5492946" y="1097904"/>
                  <a:pt x="5203701" y="1186190"/>
                </a:cubicBezTo>
                <a:cubicBezTo>
                  <a:pt x="5088587" y="1221309"/>
                  <a:pt x="4972987" y="1253990"/>
                  <a:pt x="4858362" y="1290084"/>
                </a:cubicBezTo>
                <a:cubicBezTo>
                  <a:pt x="4812512" y="1304717"/>
                  <a:pt x="4769588" y="1328618"/>
                  <a:pt x="4723738" y="1343251"/>
                </a:cubicBezTo>
                <a:cubicBezTo>
                  <a:pt x="4687643" y="1354957"/>
                  <a:pt x="4648622" y="1359347"/>
                  <a:pt x="4604235" y="1368127"/>
                </a:cubicBezTo>
                <a:cubicBezTo>
                  <a:pt x="4595455" y="1374956"/>
                  <a:pt x="4579359" y="1396418"/>
                  <a:pt x="4557898" y="1404222"/>
                </a:cubicBezTo>
                <a:cubicBezTo>
                  <a:pt x="4418884" y="1453974"/>
                  <a:pt x="4279383" y="1501775"/>
                  <a:pt x="4139393" y="1546650"/>
                </a:cubicBezTo>
                <a:cubicBezTo>
                  <a:pt x="4107201" y="1556893"/>
                  <a:pt x="4071106" y="1555430"/>
                  <a:pt x="4036962" y="1559332"/>
                </a:cubicBezTo>
                <a:cubicBezTo>
                  <a:pt x="4025744" y="1560795"/>
                  <a:pt x="4009160" y="1558356"/>
                  <a:pt x="4003307" y="1564697"/>
                </a:cubicBezTo>
                <a:cubicBezTo>
                  <a:pt x="3919898" y="1660299"/>
                  <a:pt x="3780885" y="1635423"/>
                  <a:pt x="3686746" y="1713954"/>
                </a:cubicBezTo>
                <a:cubicBezTo>
                  <a:pt x="3652115" y="1742732"/>
                  <a:pt x="3589193" y="1731026"/>
                  <a:pt x="3545294" y="1765169"/>
                </a:cubicBezTo>
                <a:cubicBezTo>
                  <a:pt x="3510662" y="1791996"/>
                  <a:pt x="3466763" y="1824189"/>
                  <a:pt x="3427254" y="1823701"/>
                </a:cubicBezTo>
                <a:cubicBezTo>
                  <a:pt x="3317506" y="1822238"/>
                  <a:pt x="3256048" y="1916377"/>
                  <a:pt x="3162397" y="1942228"/>
                </a:cubicBezTo>
                <a:cubicBezTo>
                  <a:pt x="3125814" y="1952472"/>
                  <a:pt x="3087768" y="1956374"/>
                  <a:pt x="3045333" y="1949057"/>
                </a:cubicBezTo>
                <a:cubicBezTo>
                  <a:pt x="3178981" y="1882233"/>
                  <a:pt x="3310678" y="1810531"/>
                  <a:pt x="3447740" y="1750536"/>
                </a:cubicBezTo>
                <a:cubicBezTo>
                  <a:pt x="3598460" y="1684200"/>
                  <a:pt x="3755033" y="1630546"/>
                  <a:pt x="3907217" y="1567136"/>
                </a:cubicBezTo>
                <a:cubicBezTo>
                  <a:pt x="4027207" y="1517384"/>
                  <a:pt x="4143296" y="1457388"/>
                  <a:pt x="4264262" y="1410075"/>
                </a:cubicBezTo>
                <a:cubicBezTo>
                  <a:pt x="4469612" y="1329594"/>
                  <a:pt x="4677400" y="1254965"/>
                  <a:pt x="4884701" y="1178386"/>
                </a:cubicBezTo>
                <a:cubicBezTo>
                  <a:pt x="4952013" y="1153510"/>
                  <a:pt x="5019325" y="1129609"/>
                  <a:pt x="5087125" y="1106196"/>
                </a:cubicBezTo>
                <a:cubicBezTo>
                  <a:pt x="5285645" y="1037909"/>
                  <a:pt x="5483678" y="967671"/>
                  <a:pt x="5683175" y="902310"/>
                </a:cubicBezTo>
                <a:cubicBezTo>
                  <a:pt x="5872429" y="840363"/>
                  <a:pt x="6062658" y="782319"/>
                  <a:pt x="6253375" y="725251"/>
                </a:cubicBezTo>
                <a:cubicBezTo>
                  <a:pt x="6385559" y="685254"/>
                  <a:pt x="6518232" y="647696"/>
                  <a:pt x="6651392" y="611601"/>
                </a:cubicBezTo>
                <a:cubicBezTo>
                  <a:pt x="6823574" y="564775"/>
                  <a:pt x="6995755" y="518925"/>
                  <a:pt x="7168913" y="474538"/>
                </a:cubicBezTo>
                <a:cubicBezTo>
                  <a:pt x="7245005" y="455028"/>
                  <a:pt x="7323047" y="441370"/>
                  <a:pt x="7399626" y="422347"/>
                </a:cubicBezTo>
                <a:cubicBezTo>
                  <a:pt x="7586441" y="375034"/>
                  <a:pt x="7771793" y="323331"/>
                  <a:pt x="7959095" y="277968"/>
                </a:cubicBezTo>
                <a:cubicBezTo>
                  <a:pt x="8104449" y="242849"/>
                  <a:pt x="8251267" y="212608"/>
                  <a:pt x="8398573" y="185293"/>
                </a:cubicBezTo>
                <a:cubicBezTo>
                  <a:pt x="8560999" y="155051"/>
                  <a:pt x="8724888" y="130663"/>
                  <a:pt x="8887802" y="103836"/>
                </a:cubicBezTo>
                <a:cubicBezTo>
                  <a:pt x="9000476" y="85301"/>
                  <a:pt x="9112663" y="63839"/>
                  <a:pt x="9225825" y="50669"/>
                </a:cubicBezTo>
                <a:cubicBezTo>
                  <a:pt x="9297526" y="42377"/>
                  <a:pt x="9370691" y="48230"/>
                  <a:pt x="9442881" y="45791"/>
                </a:cubicBezTo>
                <a:cubicBezTo>
                  <a:pt x="9461904" y="44816"/>
                  <a:pt x="9480927" y="36036"/>
                  <a:pt x="9499462" y="29207"/>
                </a:cubicBezTo>
                <a:cubicBezTo>
                  <a:pt x="9525801" y="19940"/>
                  <a:pt x="9557019" y="-4449"/>
                  <a:pt x="9577017" y="2868"/>
                </a:cubicBezTo>
                <a:cubicBezTo>
                  <a:pt x="9679448" y="39938"/>
                  <a:pt x="9779440" y="-11277"/>
                  <a:pt x="9880408" y="2380"/>
                </a:cubicBezTo>
                <a:cubicBezTo>
                  <a:pt x="10024299" y="21403"/>
                  <a:pt x="10172092" y="27744"/>
                  <a:pt x="10311105" y="65790"/>
                </a:cubicBezTo>
                <a:cubicBezTo>
                  <a:pt x="10390611" y="87739"/>
                  <a:pt x="10455973" y="160904"/>
                  <a:pt x="10526211" y="212608"/>
                </a:cubicBezTo>
                <a:cubicBezTo>
                  <a:pt x="10581329" y="253092"/>
                  <a:pt x="10632544" y="298455"/>
                  <a:pt x="10689124" y="336500"/>
                </a:cubicBezTo>
                <a:cubicBezTo>
                  <a:pt x="10704734" y="347231"/>
                  <a:pt x="10732536" y="340403"/>
                  <a:pt x="10758875" y="325770"/>
                </a:cubicBezTo>
                <a:cubicBezTo>
                  <a:pt x="10792044" y="353572"/>
                  <a:pt x="10823749" y="383814"/>
                  <a:pt x="10859356" y="408202"/>
                </a:cubicBezTo>
                <a:cubicBezTo>
                  <a:pt x="10878866" y="421372"/>
                  <a:pt x="10905694" y="424298"/>
                  <a:pt x="10929107" y="431127"/>
                </a:cubicBezTo>
                <a:cubicBezTo>
                  <a:pt x="10940813" y="434542"/>
                  <a:pt x="10957396" y="431615"/>
                  <a:pt x="10963737" y="438444"/>
                </a:cubicBezTo>
                <a:cubicBezTo>
                  <a:pt x="11011539" y="491123"/>
                  <a:pt x="11056901" y="545265"/>
                  <a:pt x="11107629" y="604772"/>
                </a:cubicBezTo>
                <a:cubicBezTo>
                  <a:pt x="11111531" y="607699"/>
                  <a:pt x="11128115" y="614527"/>
                  <a:pt x="11133969" y="626234"/>
                </a:cubicBezTo>
                <a:cubicBezTo>
                  <a:pt x="11165185" y="689156"/>
                  <a:pt x="11193476" y="754029"/>
                  <a:pt x="11224206" y="817438"/>
                </a:cubicBezTo>
                <a:cubicBezTo>
                  <a:pt x="11252495" y="876946"/>
                  <a:pt x="11282738" y="934990"/>
                  <a:pt x="11310052" y="994986"/>
                </a:cubicBezTo>
                <a:cubicBezTo>
                  <a:pt x="11316393" y="1009131"/>
                  <a:pt x="11319320" y="1030105"/>
                  <a:pt x="11313954" y="1044250"/>
                </a:cubicBezTo>
                <a:cubicBezTo>
                  <a:pt x="11294443" y="1097904"/>
                  <a:pt x="11301760" y="1141803"/>
                  <a:pt x="11343220" y="1183751"/>
                </a:cubicBezTo>
                <a:cubicBezTo>
                  <a:pt x="11358828" y="1199360"/>
                  <a:pt x="11360292" y="1228626"/>
                  <a:pt x="11370047" y="1257404"/>
                </a:cubicBezTo>
                <a:cubicBezTo>
                  <a:pt x="11428579" y="1243747"/>
                  <a:pt x="11466137" y="1272037"/>
                  <a:pt x="11480283" y="1332032"/>
                </a:cubicBezTo>
                <a:cubicBezTo>
                  <a:pt x="11489550" y="1372517"/>
                  <a:pt x="11517841" y="1382272"/>
                  <a:pt x="11549057" y="1368127"/>
                </a:cubicBezTo>
                <a:cubicBezTo>
                  <a:pt x="11600761" y="1344714"/>
                  <a:pt x="11595884" y="1373493"/>
                  <a:pt x="11593932" y="1407636"/>
                </a:cubicBezTo>
                <a:cubicBezTo>
                  <a:pt x="11585640" y="1532992"/>
                  <a:pt x="11579787" y="1658836"/>
                  <a:pt x="11569056" y="1784192"/>
                </a:cubicBezTo>
                <a:cubicBezTo>
                  <a:pt x="11561252" y="1875405"/>
                  <a:pt x="11541254" y="1960764"/>
                  <a:pt x="11474917" y="2034416"/>
                </a:cubicBezTo>
                <a:cubicBezTo>
                  <a:pt x="11446626" y="2066121"/>
                  <a:pt x="11434432" y="2128555"/>
                  <a:pt x="11442237" y="2172454"/>
                </a:cubicBezTo>
                <a:cubicBezTo>
                  <a:pt x="11457357" y="2261228"/>
                  <a:pt x="11396874" y="2308054"/>
                  <a:pt x="11353464" y="2361220"/>
                </a:cubicBezTo>
                <a:cubicBezTo>
                  <a:pt x="11321271" y="2400729"/>
                  <a:pt x="11307126" y="2439751"/>
                  <a:pt x="11302735" y="2487064"/>
                </a:cubicBezTo>
                <a:cubicBezTo>
                  <a:pt x="11300296" y="2511452"/>
                  <a:pt x="11291029" y="2534865"/>
                  <a:pt x="11268592" y="2553888"/>
                </a:cubicBezTo>
                <a:cubicBezTo>
                  <a:pt x="11275421" y="2520720"/>
                  <a:pt x="11282738" y="2487064"/>
                  <a:pt x="11289566" y="2453896"/>
                </a:cubicBezTo>
                <a:cubicBezTo>
                  <a:pt x="11284200" y="2450969"/>
                  <a:pt x="11278835" y="2448043"/>
                  <a:pt x="11273957" y="2445116"/>
                </a:cubicBezTo>
                <a:cubicBezTo>
                  <a:pt x="11237862" y="2495356"/>
                  <a:pt x="11201280" y="2545596"/>
                  <a:pt x="11165185" y="2595836"/>
                </a:cubicBezTo>
                <a:cubicBezTo>
                  <a:pt x="11170551" y="2600226"/>
                  <a:pt x="11175916" y="2604616"/>
                  <a:pt x="11181282" y="2608518"/>
                </a:cubicBezTo>
                <a:cubicBezTo>
                  <a:pt x="11195915" y="2596812"/>
                  <a:pt x="11210060" y="2585105"/>
                  <a:pt x="11224693" y="2573399"/>
                </a:cubicBezTo>
                <a:cubicBezTo>
                  <a:pt x="11230058" y="2575838"/>
                  <a:pt x="11234936" y="2578764"/>
                  <a:pt x="11240301" y="2581203"/>
                </a:cubicBezTo>
                <a:cubicBezTo>
                  <a:pt x="11206157" y="2644125"/>
                  <a:pt x="11171526" y="2707047"/>
                  <a:pt x="11137383" y="2769969"/>
                </a:cubicBezTo>
                <a:cubicBezTo>
                  <a:pt x="11131042" y="2767042"/>
                  <a:pt x="11124213" y="2764603"/>
                  <a:pt x="11117872" y="2761677"/>
                </a:cubicBezTo>
                <a:cubicBezTo>
                  <a:pt x="11117872" y="2747044"/>
                  <a:pt x="11117872" y="2732411"/>
                  <a:pt x="11117872" y="2708022"/>
                </a:cubicBezTo>
                <a:cubicBezTo>
                  <a:pt x="11067632" y="2789479"/>
                  <a:pt x="11022269" y="2862644"/>
                  <a:pt x="10976907" y="2935322"/>
                </a:cubicBezTo>
                <a:cubicBezTo>
                  <a:pt x="10983736" y="2939711"/>
                  <a:pt x="10990565" y="2944101"/>
                  <a:pt x="10996906" y="2948979"/>
                </a:cubicBezTo>
                <a:cubicBezTo>
                  <a:pt x="11016416" y="2923615"/>
                  <a:pt x="11035439" y="2898739"/>
                  <a:pt x="11054950" y="2873375"/>
                </a:cubicBezTo>
                <a:cubicBezTo>
                  <a:pt x="11085679" y="2930444"/>
                  <a:pt x="11032513" y="3098236"/>
                  <a:pt x="10985687" y="3166523"/>
                </a:cubicBezTo>
                <a:cubicBezTo>
                  <a:pt x="10974468" y="3221153"/>
                  <a:pt x="10967640" y="3277246"/>
                  <a:pt x="10950080" y="3329437"/>
                </a:cubicBezTo>
                <a:cubicBezTo>
                  <a:pt x="10941788" y="3354801"/>
                  <a:pt x="10916424" y="3376263"/>
                  <a:pt x="10894963" y="3395286"/>
                </a:cubicBezTo>
                <a:cubicBezTo>
                  <a:pt x="10850087" y="3433819"/>
                  <a:pt x="10839357" y="3466987"/>
                  <a:pt x="10883744" y="3518203"/>
                </a:cubicBezTo>
                <a:cubicBezTo>
                  <a:pt x="10901303" y="3538201"/>
                  <a:pt x="10930082" y="3584539"/>
                  <a:pt x="10873013" y="3616732"/>
                </a:cubicBezTo>
                <a:cubicBezTo>
                  <a:pt x="10832529" y="3639657"/>
                  <a:pt x="10851064" y="3689897"/>
                  <a:pt x="10916424" y="3719163"/>
                </a:cubicBezTo>
                <a:cubicBezTo>
                  <a:pt x="10905694" y="3700140"/>
                  <a:pt x="10899841" y="3689897"/>
                  <a:pt x="10889109" y="3669898"/>
                </a:cubicBezTo>
                <a:cubicBezTo>
                  <a:pt x="10918863" y="3669898"/>
                  <a:pt x="10944227" y="3666972"/>
                  <a:pt x="10968128" y="3670874"/>
                </a:cubicBezTo>
                <a:cubicBezTo>
                  <a:pt x="10982273" y="3672825"/>
                  <a:pt x="10994467" y="3685507"/>
                  <a:pt x="11007636" y="3693799"/>
                </a:cubicBezTo>
                <a:cubicBezTo>
                  <a:pt x="10997881" y="3705993"/>
                  <a:pt x="10986662" y="3717212"/>
                  <a:pt x="10978859" y="3730381"/>
                </a:cubicBezTo>
                <a:cubicBezTo>
                  <a:pt x="10970079" y="3745502"/>
                  <a:pt x="10966664" y="3763550"/>
                  <a:pt x="10957396" y="3778183"/>
                </a:cubicBezTo>
                <a:cubicBezTo>
                  <a:pt x="10944715" y="3798181"/>
                  <a:pt x="10932521" y="3825984"/>
                  <a:pt x="10913497" y="3833788"/>
                </a:cubicBezTo>
                <a:cubicBezTo>
                  <a:pt x="10791555" y="3885979"/>
                  <a:pt x="10665713" y="3928902"/>
                  <a:pt x="10545233" y="3984020"/>
                </a:cubicBezTo>
                <a:cubicBezTo>
                  <a:pt x="10442315" y="4031333"/>
                  <a:pt x="10347201" y="4094743"/>
                  <a:pt x="10245257" y="4144983"/>
                </a:cubicBezTo>
                <a:cubicBezTo>
                  <a:pt x="10098927" y="4217173"/>
                  <a:pt x="9947720" y="4278631"/>
                  <a:pt x="9803341" y="4354235"/>
                </a:cubicBezTo>
                <a:cubicBezTo>
                  <a:pt x="9710177" y="4403500"/>
                  <a:pt x="9626281" y="4470323"/>
                  <a:pt x="9538483" y="4529343"/>
                </a:cubicBezTo>
                <a:cubicBezTo>
                  <a:pt x="9522387" y="4540074"/>
                  <a:pt x="9513120" y="4583485"/>
                  <a:pt x="9484829" y="4540074"/>
                </a:cubicBezTo>
                <a:cubicBezTo>
                  <a:pt x="9481902" y="4535684"/>
                  <a:pt x="9459953" y="4542025"/>
                  <a:pt x="9447759" y="4546415"/>
                </a:cubicBezTo>
                <a:cubicBezTo>
                  <a:pt x="9376057" y="4572267"/>
                  <a:pt x="9305819" y="4601533"/>
                  <a:pt x="9233629" y="4625434"/>
                </a:cubicBezTo>
                <a:cubicBezTo>
                  <a:pt x="9117053" y="4664455"/>
                  <a:pt x="8999989" y="4702501"/>
                  <a:pt x="8881949" y="4736156"/>
                </a:cubicBezTo>
                <a:cubicBezTo>
                  <a:pt x="8831709" y="4750302"/>
                  <a:pt x="8776592" y="4747375"/>
                  <a:pt x="8726839" y="4762008"/>
                </a:cubicBezTo>
                <a:cubicBezTo>
                  <a:pt x="8611239" y="4796640"/>
                  <a:pt x="8499052" y="4842977"/>
                  <a:pt x="8382476" y="4873219"/>
                </a:cubicBezTo>
                <a:cubicBezTo>
                  <a:pt x="8229317" y="4913216"/>
                  <a:pt x="8072744" y="4939067"/>
                  <a:pt x="7918610" y="4976138"/>
                </a:cubicBezTo>
                <a:cubicBezTo>
                  <a:pt x="7832764" y="4996624"/>
                  <a:pt x="7749843" y="5027841"/>
                  <a:pt x="7648875" y="5059546"/>
                </a:cubicBezTo>
                <a:cubicBezTo>
                  <a:pt x="7663020" y="5029304"/>
                  <a:pt x="7667898" y="5019061"/>
                  <a:pt x="7675702" y="5001989"/>
                </a:cubicBezTo>
                <a:cubicBezTo>
                  <a:pt x="7649851" y="5010282"/>
                  <a:pt x="7628389" y="5016622"/>
                  <a:pt x="7607903" y="5023451"/>
                </a:cubicBezTo>
                <a:cubicBezTo>
                  <a:pt x="7589368" y="4998575"/>
                  <a:pt x="7572296" y="4975650"/>
                  <a:pt x="7550834" y="4947360"/>
                </a:cubicBezTo>
                <a:cubicBezTo>
                  <a:pt x="7438648" y="5006867"/>
                  <a:pt x="7325974" y="4941994"/>
                  <a:pt x="7210861" y="4937604"/>
                </a:cubicBezTo>
                <a:cubicBezTo>
                  <a:pt x="7174278" y="4936141"/>
                  <a:pt x="7113795" y="4947847"/>
                  <a:pt x="7104040" y="4970772"/>
                </a:cubicBezTo>
                <a:cubicBezTo>
                  <a:pt x="7064043" y="5064911"/>
                  <a:pt x="6960149" y="5034670"/>
                  <a:pt x="6899666" y="5085397"/>
                </a:cubicBezTo>
                <a:cubicBezTo>
                  <a:pt x="6918689" y="5065886"/>
                  <a:pt x="6937712" y="5046864"/>
                  <a:pt x="6968441" y="5015159"/>
                </a:cubicBezTo>
                <a:cubicBezTo>
                  <a:pt x="6895763" y="5024426"/>
                  <a:pt x="6827964" y="5053692"/>
                  <a:pt x="6779187" y="5034670"/>
                </a:cubicBezTo>
                <a:cubicBezTo>
                  <a:pt x="6701632" y="5003940"/>
                  <a:pt x="6637247" y="5027841"/>
                  <a:pt x="6571887" y="5048327"/>
                </a:cubicBezTo>
                <a:cubicBezTo>
                  <a:pt x="6480674" y="5077593"/>
                  <a:pt x="6394339" y="5121492"/>
                  <a:pt x="6303615" y="5154173"/>
                </a:cubicBezTo>
                <a:cubicBezTo>
                  <a:pt x="6279714" y="5162952"/>
                  <a:pt x="6248497" y="5147832"/>
                  <a:pt x="6222645" y="5153197"/>
                </a:cubicBezTo>
                <a:cubicBezTo>
                  <a:pt x="6033392" y="5193682"/>
                  <a:pt x="5840724" y="5220021"/>
                  <a:pt x="5663177" y="5305868"/>
                </a:cubicBezTo>
                <a:cubicBezTo>
                  <a:pt x="5563672" y="5354157"/>
                  <a:pt x="5456364" y="5386350"/>
                  <a:pt x="5356371" y="5434150"/>
                </a:cubicBezTo>
                <a:cubicBezTo>
                  <a:pt x="5310034" y="5456588"/>
                  <a:pt x="5276378" y="5503414"/>
                  <a:pt x="5231503" y="5531216"/>
                </a:cubicBezTo>
                <a:cubicBezTo>
                  <a:pt x="5206627" y="5546825"/>
                  <a:pt x="5171020" y="5544874"/>
                  <a:pt x="5140291" y="5552190"/>
                </a:cubicBezTo>
                <a:cubicBezTo>
                  <a:pt x="5079320" y="5566336"/>
                  <a:pt x="5014447" y="5572189"/>
                  <a:pt x="4959330" y="5598528"/>
                </a:cubicBezTo>
                <a:cubicBezTo>
                  <a:pt x="4878360" y="5637062"/>
                  <a:pt x="4802269" y="5686814"/>
                  <a:pt x="4729104" y="5738517"/>
                </a:cubicBezTo>
                <a:cubicBezTo>
                  <a:pt x="4640330" y="5801439"/>
                  <a:pt x="4561312" y="5878994"/>
                  <a:pt x="4469612" y="5935575"/>
                </a:cubicBezTo>
                <a:cubicBezTo>
                  <a:pt x="4379375" y="5991180"/>
                  <a:pt x="4308649" y="6090685"/>
                  <a:pt x="4184268" y="6078491"/>
                </a:cubicBezTo>
                <a:cubicBezTo>
                  <a:pt x="4172562" y="6077515"/>
                  <a:pt x="4154026" y="6083368"/>
                  <a:pt x="4149637" y="6077515"/>
                </a:cubicBezTo>
                <a:cubicBezTo>
                  <a:pt x="4108664" y="6026787"/>
                  <a:pt x="4051595" y="6043371"/>
                  <a:pt x="3999892" y="6038006"/>
                </a:cubicBezTo>
                <a:cubicBezTo>
                  <a:pt x="3984284" y="6036542"/>
                  <a:pt x="3968675" y="6029714"/>
                  <a:pt x="3941360" y="6022398"/>
                </a:cubicBezTo>
                <a:cubicBezTo>
                  <a:pt x="3966236" y="6004350"/>
                  <a:pt x="3979406" y="5989229"/>
                  <a:pt x="3995502" y="5983376"/>
                </a:cubicBezTo>
                <a:cubicBezTo>
                  <a:pt x="4140369" y="5933624"/>
                  <a:pt x="4222802" y="5811194"/>
                  <a:pt x="4324257" y="5709739"/>
                </a:cubicBezTo>
                <a:cubicBezTo>
                  <a:pt x="4364742" y="5669254"/>
                  <a:pt x="4419372" y="5642427"/>
                  <a:pt x="4466197" y="5608283"/>
                </a:cubicBezTo>
                <a:cubicBezTo>
                  <a:pt x="4487659" y="5592675"/>
                  <a:pt x="4507170" y="5574140"/>
                  <a:pt x="4517413" y="5565847"/>
                </a:cubicBezTo>
                <a:cubicBezTo>
                  <a:pt x="4513511" y="5526826"/>
                  <a:pt x="4510584" y="5498048"/>
                  <a:pt x="4506682" y="5460002"/>
                </a:cubicBezTo>
                <a:cubicBezTo>
                  <a:pt x="4434492" y="5491707"/>
                  <a:pt x="4351572" y="5523900"/>
                  <a:pt x="4272066" y="5563409"/>
                </a:cubicBezTo>
                <a:cubicBezTo>
                  <a:pt x="4168172" y="5615112"/>
                  <a:pt x="4069643" y="5679985"/>
                  <a:pt x="3963310" y="5725835"/>
                </a:cubicBezTo>
                <a:cubicBezTo>
                  <a:pt x="3884291" y="5759979"/>
                  <a:pt x="3801371" y="5781441"/>
                  <a:pt x="3737961" y="5844850"/>
                </a:cubicBezTo>
                <a:cubicBezTo>
                  <a:pt x="3726255" y="5856557"/>
                  <a:pt x="3701867" y="5857044"/>
                  <a:pt x="3683332" y="5859483"/>
                </a:cubicBezTo>
                <a:cubicBezTo>
                  <a:pt x="3661382" y="5861922"/>
                  <a:pt x="3638457" y="5858020"/>
                  <a:pt x="3616995" y="5861434"/>
                </a:cubicBezTo>
                <a:cubicBezTo>
                  <a:pt x="3531149" y="5876067"/>
                  <a:pt x="3445301" y="5891188"/>
                  <a:pt x="3359942" y="5910211"/>
                </a:cubicBezTo>
                <a:cubicBezTo>
                  <a:pt x="3338481" y="5915089"/>
                  <a:pt x="3302873" y="5934599"/>
                  <a:pt x="3302873" y="5947281"/>
                </a:cubicBezTo>
                <a:cubicBezTo>
                  <a:pt x="3303361" y="6010691"/>
                  <a:pt x="3250683" y="5995082"/>
                  <a:pt x="3219953" y="6006789"/>
                </a:cubicBezTo>
                <a:cubicBezTo>
                  <a:pt x="3190199" y="6018007"/>
                  <a:pt x="3156056" y="6015081"/>
                  <a:pt x="3125327" y="6023860"/>
                </a:cubicBezTo>
                <a:cubicBezTo>
                  <a:pt x="3055088" y="6043859"/>
                  <a:pt x="2963876" y="6046786"/>
                  <a:pt x="2921928" y="6093124"/>
                </a:cubicBezTo>
                <a:cubicBezTo>
                  <a:pt x="2856567" y="6165313"/>
                  <a:pt x="2786329" y="6192628"/>
                  <a:pt x="2698531" y="6202871"/>
                </a:cubicBezTo>
                <a:cubicBezTo>
                  <a:pt x="2675118" y="6205798"/>
                  <a:pt x="2651705" y="6209699"/>
                  <a:pt x="2628780" y="6216528"/>
                </a:cubicBezTo>
                <a:cubicBezTo>
                  <a:pt x="2607806" y="6222382"/>
                  <a:pt x="2588295" y="6233112"/>
                  <a:pt x="2568297" y="6240917"/>
                </a:cubicBezTo>
                <a:cubicBezTo>
                  <a:pt x="2551225" y="6247745"/>
                  <a:pt x="2533666" y="6257988"/>
                  <a:pt x="2516106" y="6258964"/>
                </a:cubicBezTo>
                <a:cubicBezTo>
                  <a:pt x="2473670" y="6261403"/>
                  <a:pt x="2431234" y="6261891"/>
                  <a:pt x="2389286" y="6257501"/>
                </a:cubicBezTo>
                <a:cubicBezTo>
                  <a:pt x="2371727" y="6255550"/>
                  <a:pt x="2355631" y="6238478"/>
                  <a:pt x="2337096" y="6227260"/>
                </a:cubicBezTo>
                <a:cubicBezTo>
                  <a:pt x="2305391" y="6308229"/>
                  <a:pt x="2233689" y="6305302"/>
                  <a:pt x="2170279" y="6318472"/>
                </a:cubicBezTo>
                <a:cubicBezTo>
                  <a:pt x="1941517" y="6366761"/>
                  <a:pt x="1708852" y="6402856"/>
                  <a:pt x="1484479" y="6468216"/>
                </a:cubicBezTo>
                <a:cubicBezTo>
                  <a:pt x="1313761" y="6517968"/>
                  <a:pt x="1212305" y="6661372"/>
                  <a:pt x="1133775" y="6817457"/>
                </a:cubicBezTo>
                <a:cubicBezTo>
                  <a:pt x="1124020" y="6836968"/>
                  <a:pt x="1106460" y="6852089"/>
                  <a:pt x="1101582" y="6857942"/>
                </a:cubicBezTo>
                <a:cubicBezTo>
                  <a:pt x="1053293" y="6778924"/>
                  <a:pt x="1008907" y="6706734"/>
                  <a:pt x="968910" y="6641373"/>
                </a:cubicBezTo>
                <a:cubicBezTo>
                  <a:pt x="893794" y="6665761"/>
                  <a:pt x="817702" y="6690150"/>
                  <a:pt x="741610" y="6714538"/>
                </a:cubicBezTo>
                <a:cubicBezTo>
                  <a:pt x="738196" y="6708685"/>
                  <a:pt x="734294" y="6702832"/>
                  <a:pt x="730880" y="6696979"/>
                </a:cubicBezTo>
                <a:cubicBezTo>
                  <a:pt x="742098" y="6677955"/>
                  <a:pt x="752829" y="6658445"/>
                  <a:pt x="759658" y="6646739"/>
                </a:cubicBezTo>
                <a:cubicBezTo>
                  <a:pt x="728928" y="6605279"/>
                  <a:pt x="700638" y="6566745"/>
                  <a:pt x="672348" y="6528211"/>
                </a:cubicBezTo>
                <a:cubicBezTo>
                  <a:pt x="679664" y="6521870"/>
                  <a:pt x="686981" y="6515530"/>
                  <a:pt x="694297" y="6509188"/>
                </a:cubicBezTo>
                <a:cubicBezTo>
                  <a:pt x="708442" y="6523821"/>
                  <a:pt x="722588" y="6538942"/>
                  <a:pt x="734782" y="6551624"/>
                </a:cubicBezTo>
                <a:cubicBezTo>
                  <a:pt x="743074" y="6415537"/>
                  <a:pt x="742586" y="6414561"/>
                  <a:pt x="643569" y="6440901"/>
                </a:cubicBezTo>
                <a:cubicBezTo>
                  <a:pt x="646496" y="6422854"/>
                  <a:pt x="643569" y="6400417"/>
                  <a:pt x="652837" y="6394075"/>
                </a:cubicBezTo>
                <a:cubicBezTo>
                  <a:pt x="717710" y="6346762"/>
                  <a:pt x="698687" y="6275060"/>
                  <a:pt x="714295" y="6212138"/>
                </a:cubicBezTo>
                <a:cubicBezTo>
                  <a:pt x="729904" y="6150192"/>
                  <a:pt x="771852" y="6094587"/>
                  <a:pt x="804045" y="6036542"/>
                </a:cubicBezTo>
                <a:cubicBezTo>
                  <a:pt x="832335" y="5986303"/>
                  <a:pt x="866479" y="5943379"/>
                  <a:pt x="951350" y="5973621"/>
                </a:cubicBezTo>
                <a:cubicBezTo>
                  <a:pt x="948911" y="5925819"/>
                  <a:pt x="945497" y="5889725"/>
                  <a:pt x="945497" y="5853142"/>
                </a:cubicBezTo>
                <a:cubicBezTo>
                  <a:pt x="945497" y="5729737"/>
                  <a:pt x="1035734" y="5668278"/>
                  <a:pt x="1117191" y="5598528"/>
                </a:cubicBezTo>
                <a:cubicBezTo>
                  <a:pt x="1230841" y="5501462"/>
                  <a:pt x="1342539" y="5401958"/>
                  <a:pt x="1450335" y="5299039"/>
                </a:cubicBezTo>
                <a:cubicBezTo>
                  <a:pt x="1483016" y="5267822"/>
                  <a:pt x="1464968" y="5248799"/>
                  <a:pt x="1379609" y="5226850"/>
                </a:cubicBezTo>
                <a:cubicBezTo>
                  <a:pt x="1355709" y="5277090"/>
                  <a:pt x="1318638" y="5274163"/>
                  <a:pt x="1263521" y="5276114"/>
                </a:cubicBezTo>
                <a:cubicBezTo>
                  <a:pt x="1141579" y="5280992"/>
                  <a:pt x="1014760" y="5292698"/>
                  <a:pt x="910865" y="5380496"/>
                </a:cubicBezTo>
                <a:cubicBezTo>
                  <a:pt x="880136" y="5406348"/>
                  <a:pt x="825019" y="5404397"/>
                  <a:pt x="781607" y="5414640"/>
                </a:cubicBezTo>
                <a:cubicBezTo>
                  <a:pt x="749415" y="5327330"/>
                  <a:pt x="750878" y="5329769"/>
                  <a:pt x="661129" y="5367327"/>
                </a:cubicBezTo>
                <a:cubicBezTo>
                  <a:pt x="597231" y="5394154"/>
                  <a:pt x="530407" y="5413177"/>
                  <a:pt x="458218" y="5438053"/>
                </a:cubicBezTo>
                <a:cubicBezTo>
                  <a:pt x="460169" y="5397080"/>
                  <a:pt x="461632" y="5368302"/>
                  <a:pt x="463096" y="5334158"/>
                </a:cubicBezTo>
                <a:cubicBezTo>
                  <a:pt x="485533" y="5328305"/>
                  <a:pt x="513823" y="5320989"/>
                  <a:pt x="557722" y="5309282"/>
                </a:cubicBezTo>
                <a:cubicBezTo>
                  <a:pt x="482119" y="5273187"/>
                  <a:pt x="424074" y="5223435"/>
                  <a:pt x="357250" y="5305868"/>
                </a:cubicBezTo>
                <a:cubicBezTo>
                  <a:pt x="362616" y="5284894"/>
                  <a:pt x="367981" y="5263920"/>
                  <a:pt x="371883" y="5249287"/>
                </a:cubicBezTo>
                <a:cubicBezTo>
                  <a:pt x="349446" y="5231727"/>
                  <a:pt x="328960" y="5215144"/>
                  <a:pt x="308474" y="5198559"/>
                </a:cubicBezTo>
                <a:cubicBezTo>
                  <a:pt x="330911" y="5181975"/>
                  <a:pt x="356275" y="5168318"/>
                  <a:pt x="375785" y="5148319"/>
                </a:cubicBezTo>
                <a:cubicBezTo>
                  <a:pt x="399198" y="5124419"/>
                  <a:pt x="417733" y="5096128"/>
                  <a:pt x="438220" y="5069789"/>
                </a:cubicBezTo>
                <a:cubicBezTo>
                  <a:pt x="432366" y="5062472"/>
                  <a:pt x="426513" y="5055644"/>
                  <a:pt x="421148" y="5048327"/>
                </a:cubicBezTo>
                <a:cubicBezTo>
                  <a:pt x="398710" y="5050766"/>
                  <a:pt x="372859" y="5061009"/>
                  <a:pt x="353836" y="5053692"/>
                </a:cubicBezTo>
                <a:cubicBezTo>
                  <a:pt x="330911" y="5044913"/>
                  <a:pt x="313351" y="5021012"/>
                  <a:pt x="293353" y="5003940"/>
                </a:cubicBezTo>
                <a:cubicBezTo>
                  <a:pt x="313839" y="4993697"/>
                  <a:pt x="333350" y="4977113"/>
                  <a:pt x="355299" y="4974187"/>
                </a:cubicBezTo>
                <a:cubicBezTo>
                  <a:pt x="439195" y="4962480"/>
                  <a:pt x="507970" y="4943945"/>
                  <a:pt x="531871" y="4856147"/>
                </a:cubicBezTo>
                <a:cubicBezTo>
                  <a:pt x="541138" y="4822491"/>
                  <a:pt x="570892" y="4794688"/>
                  <a:pt x="591378" y="4763959"/>
                </a:cubicBezTo>
                <a:cubicBezTo>
                  <a:pt x="600158" y="4750789"/>
                  <a:pt x="618693" y="4731279"/>
                  <a:pt x="614791" y="4725426"/>
                </a:cubicBezTo>
                <a:cubicBezTo>
                  <a:pt x="581135" y="4670796"/>
                  <a:pt x="626497" y="4652261"/>
                  <a:pt x="656251" y="4625921"/>
                </a:cubicBezTo>
                <a:cubicBezTo>
                  <a:pt x="696736" y="4589826"/>
                  <a:pt x="737221" y="4554707"/>
                  <a:pt x="775266" y="4516174"/>
                </a:cubicBezTo>
                <a:cubicBezTo>
                  <a:pt x="787948" y="4503004"/>
                  <a:pt x="792338" y="4481542"/>
                  <a:pt x="801606" y="4460568"/>
                </a:cubicBezTo>
                <a:cubicBezTo>
                  <a:pt x="825506" y="4453252"/>
                  <a:pt x="855260" y="4444960"/>
                  <a:pt x="884526" y="4434717"/>
                </a:cubicBezTo>
                <a:cubicBezTo>
                  <a:pt x="943058" y="4414230"/>
                  <a:pt x="953301" y="4381062"/>
                  <a:pt x="930864" y="4320579"/>
                </a:cubicBezTo>
                <a:cubicBezTo>
                  <a:pt x="920133" y="4291313"/>
                  <a:pt x="945497" y="4248390"/>
                  <a:pt x="955252" y="4207417"/>
                </a:cubicBezTo>
                <a:cubicBezTo>
                  <a:pt x="938180" y="4207417"/>
                  <a:pt x="922084" y="4207417"/>
                  <a:pt x="893306" y="4207417"/>
                </a:cubicBezTo>
                <a:cubicBezTo>
                  <a:pt x="921109" y="4174737"/>
                  <a:pt x="941595" y="4150836"/>
                  <a:pt x="972324" y="4115229"/>
                </a:cubicBezTo>
                <a:cubicBezTo>
                  <a:pt x="861601" y="4126936"/>
                  <a:pt x="768438" y="4136691"/>
                  <a:pt x="667958" y="4147422"/>
                </a:cubicBezTo>
                <a:cubicBezTo>
                  <a:pt x="652349" y="4077671"/>
                  <a:pt x="593817" y="4056697"/>
                  <a:pt x="516262" y="4052307"/>
                </a:cubicBezTo>
                <a:cubicBezTo>
                  <a:pt x="476753" y="4050356"/>
                  <a:pt x="438220" y="4022066"/>
                  <a:pt x="399686" y="4004506"/>
                </a:cubicBezTo>
                <a:cubicBezTo>
                  <a:pt x="359689" y="3986459"/>
                  <a:pt x="320180" y="3966948"/>
                  <a:pt x="264087" y="3940609"/>
                </a:cubicBezTo>
                <a:cubicBezTo>
                  <a:pt x="232870" y="3851348"/>
                  <a:pt x="186532" y="3819643"/>
                  <a:pt x="92881" y="3844519"/>
                </a:cubicBezTo>
                <a:cubicBezTo>
                  <a:pt x="96295" y="3788426"/>
                  <a:pt x="112879" y="3730869"/>
                  <a:pt x="100197" y="3680141"/>
                </a:cubicBezTo>
                <a:cubicBezTo>
                  <a:pt x="76784" y="3587466"/>
                  <a:pt x="34349" y="3500156"/>
                  <a:pt x="4107" y="3408943"/>
                </a:cubicBezTo>
                <a:cubicBezTo>
                  <a:pt x="-4185" y="3383579"/>
                  <a:pt x="2644" y="3352850"/>
                  <a:pt x="2644" y="3312365"/>
                </a:cubicBezTo>
                <a:cubicBezTo>
                  <a:pt x="35324" y="3374312"/>
                  <a:pt x="60200" y="3421137"/>
                  <a:pt x="92881" y="3482596"/>
                </a:cubicBezTo>
                <a:cubicBezTo>
                  <a:pt x="201653" y="3246029"/>
                  <a:pt x="392369" y="3128965"/>
                  <a:pt x="595768" y="3037265"/>
                </a:cubicBezTo>
                <a:cubicBezTo>
                  <a:pt x="729904" y="2976782"/>
                  <a:pt x="834774" y="2878253"/>
                  <a:pt x="957203" y="2804112"/>
                </a:cubicBezTo>
                <a:cubicBezTo>
                  <a:pt x="972324" y="2794845"/>
                  <a:pt x="987933" y="2786065"/>
                  <a:pt x="1007443" y="2782163"/>
                </a:cubicBezTo>
                <a:cubicBezTo>
                  <a:pt x="941107" y="2863132"/>
                  <a:pt x="827945" y="2899715"/>
                  <a:pt x="784534" y="3000195"/>
                </a:cubicBezTo>
                <a:cubicBezTo>
                  <a:pt x="789412" y="3005072"/>
                  <a:pt x="794777" y="3009950"/>
                  <a:pt x="799655" y="3015315"/>
                </a:cubicBezTo>
                <a:cubicBezTo>
                  <a:pt x="861601" y="2983123"/>
                  <a:pt x="922572" y="2926542"/>
                  <a:pt x="986469" y="2923615"/>
                </a:cubicBezTo>
                <a:cubicBezTo>
                  <a:pt x="1115728" y="2917274"/>
                  <a:pt x="1210354" y="2840207"/>
                  <a:pt x="1317663" y="2791918"/>
                </a:cubicBezTo>
                <a:cubicBezTo>
                  <a:pt x="1447897" y="2733386"/>
                  <a:pt x="1567887" y="2652905"/>
                  <a:pt x="1696170" y="2589007"/>
                </a:cubicBezTo>
                <a:cubicBezTo>
                  <a:pt x="1827379" y="2523646"/>
                  <a:pt x="1964442" y="2469992"/>
                  <a:pt x="2096626" y="2407070"/>
                </a:cubicBezTo>
                <a:cubicBezTo>
                  <a:pt x="2261004" y="2332930"/>
                  <a:pt x="2420991" y="2250985"/>
                  <a:pt x="2581467" y="2170991"/>
                </a:cubicBezTo>
                <a:cubicBezTo>
                  <a:pt x="2581467" y="2170991"/>
                  <a:pt x="2581467" y="2170991"/>
                  <a:pt x="2581467" y="2170991"/>
                </a:cubicBezTo>
                <a:close/>
                <a:moveTo>
                  <a:pt x="5890964" y="1542260"/>
                </a:moveTo>
                <a:cubicBezTo>
                  <a:pt x="5997297" y="1491532"/>
                  <a:pt x="6132408" y="1542748"/>
                  <a:pt x="6229962" y="1459827"/>
                </a:cubicBezTo>
                <a:cubicBezTo>
                  <a:pt x="6227035" y="1450072"/>
                  <a:pt x="6224109" y="1439829"/>
                  <a:pt x="6221182" y="1430073"/>
                </a:cubicBezTo>
                <a:cubicBezTo>
                  <a:pt x="6111922" y="1468119"/>
                  <a:pt x="6002175" y="1506165"/>
                  <a:pt x="5892915" y="1544211"/>
                </a:cubicBezTo>
                <a:cubicBezTo>
                  <a:pt x="5762681" y="1561283"/>
                  <a:pt x="5640252" y="1598841"/>
                  <a:pt x="5527090" y="1664689"/>
                </a:cubicBezTo>
                <a:cubicBezTo>
                  <a:pt x="5615864" y="1643715"/>
                  <a:pt x="5701711" y="1614937"/>
                  <a:pt x="5787070" y="1584696"/>
                </a:cubicBezTo>
                <a:cubicBezTo>
                  <a:pt x="5822189" y="1572501"/>
                  <a:pt x="5856332" y="1556893"/>
                  <a:pt x="5890964" y="1542260"/>
                </a:cubicBezTo>
                <a:close/>
                <a:moveTo>
                  <a:pt x="5148583" y="1792484"/>
                </a:moveTo>
                <a:cubicBezTo>
                  <a:pt x="5086149" y="1807117"/>
                  <a:pt x="5023715" y="1821750"/>
                  <a:pt x="4961280" y="1836383"/>
                </a:cubicBezTo>
                <a:cubicBezTo>
                  <a:pt x="4958354" y="1828579"/>
                  <a:pt x="4955915" y="1821262"/>
                  <a:pt x="4952989" y="1813458"/>
                </a:cubicBezTo>
                <a:cubicBezTo>
                  <a:pt x="4985669" y="1801752"/>
                  <a:pt x="5020300" y="1793460"/>
                  <a:pt x="5050054" y="1776388"/>
                </a:cubicBezTo>
                <a:cubicBezTo>
                  <a:pt x="5073954" y="1762730"/>
                  <a:pt x="5092490" y="1739318"/>
                  <a:pt x="5112488" y="1719807"/>
                </a:cubicBezTo>
                <a:cubicBezTo>
                  <a:pt x="5133462" y="1699321"/>
                  <a:pt x="5150047" y="1669079"/>
                  <a:pt x="5174923" y="1658348"/>
                </a:cubicBezTo>
                <a:cubicBezTo>
                  <a:pt x="5225162" y="1637374"/>
                  <a:pt x="5280280" y="1627619"/>
                  <a:pt x="5332959" y="1612010"/>
                </a:cubicBezTo>
                <a:cubicBezTo>
                  <a:pt x="5465144" y="1572989"/>
                  <a:pt x="5597328" y="1534456"/>
                  <a:pt x="5728538" y="1492508"/>
                </a:cubicBezTo>
                <a:cubicBezTo>
                  <a:pt x="5799264" y="1470070"/>
                  <a:pt x="5867551" y="1440317"/>
                  <a:pt x="5936814" y="1413977"/>
                </a:cubicBezTo>
                <a:cubicBezTo>
                  <a:pt x="5933400" y="1404222"/>
                  <a:pt x="5930473" y="1394954"/>
                  <a:pt x="5927059" y="1385199"/>
                </a:cubicBezTo>
                <a:cubicBezTo>
                  <a:pt x="5702198" y="1437878"/>
                  <a:pt x="5486117" y="1528602"/>
                  <a:pt x="5256379" y="1557868"/>
                </a:cubicBezTo>
                <a:cubicBezTo>
                  <a:pt x="5253940" y="1550552"/>
                  <a:pt x="5251502" y="1543723"/>
                  <a:pt x="5249550" y="1536407"/>
                </a:cubicBezTo>
                <a:cubicBezTo>
                  <a:pt x="5281255" y="1522261"/>
                  <a:pt x="5313448" y="1508604"/>
                  <a:pt x="5345153" y="1494459"/>
                </a:cubicBezTo>
                <a:cubicBezTo>
                  <a:pt x="5130536" y="1545186"/>
                  <a:pt x="4921771" y="1610547"/>
                  <a:pt x="4713007" y="1676883"/>
                </a:cubicBezTo>
                <a:cubicBezTo>
                  <a:pt x="4681303" y="1687127"/>
                  <a:pt x="4653500" y="1707125"/>
                  <a:pt x="4621795" y="1717856"/>
                </a:cubicBezTo>
                <a:cubicBezTo>
                  <a:pt x="4469124" y="1769559"/>
                  <a:pt x="4313526" y="1811995"/>
                  <a:pt x="4163782" y="1871015"/>
                </a:cubicBezTo>
                <a:cubicBezTo>
                  <a:pt x="3920386" y="1967592"/>
                  <a:pt x="3680405" y="2072462"/>
                  <a:pt x="3440424" y="2177332"/>
                </a:cubicBezTo>
                <a:cubicBezTo>
                  <a:pt x="3295069" y="2240742"/>
                  <a:pt x="3151666" y="2309517"/>
                  <a:pt x="3008263" y="2378292"/>
                </a:cubicBezTo>
                <a:cubicBezTo>
                  <a:pt x="2936561" y="2412436"/>
                  <a:pt x="2867786" y="2454384"/>
                  <a:pt x="2795596" y="2488040"/>
                </a:cubicBezTo>
                <a:cubicBezTo>
                  <a:pt x="2700970" y="2532426"/>
                  <a:pt x="2615122" y="2582179"/>
                  <a:pt x="2607806" y="2702169"/>
                </a:cubicBezTo>
                <a:cubicBezTo>
                  <a:pt x="2651705" y="2691926"/>
                  <a:pt x="2696092" y="2688512"/>
                  <a:pt x="2734625" y="2671440"/>
                </a:cubicBezTo>
                <a:cubicBezTo>
                  <a:pt x="2969729" y="2567546"/>
                  <a:pt x="3196053" y="2448043"/>
                  <a:pt x="3451642" y="2389023"/>
                </a:cubicBezTo>
                <a:cubicBezTo>
                  <a:pt x="3657968" y="2341222"/>
                  <a:pt x="3852587" y="2243668"/>
                  <a:pt x="4055498" y="2176844"/>
                </a:cubicBezTo>
                <a:cubicBezTo>
                  <a:pt x="4204267" y="2127580"/>
                  <a:pt x="4339378" y="2040270"/>
                  <a:pt x="4498878" y="2019783"/>
                </a:cubicBezTo>
                <a:cubicBezTo>
                  <a:pt x="4560824" y="2011979"/>
                  <a:pt x="4622771" y="1995883"/>
                  <a:pt x="4683253" y="1979299"/>
                </a:cubicBezTo>
                <a:cubicBezTo>
                  <a:pt x="4738859" y="1964178"/>
                  <a:pt x="4793977" y="1946131"/>
                  <a:pt x="4846655" y="1923693"/>
                </a:cubicBezTo>
                <a:cubicBezTo>
                  <a:pt x="4947623" y="1881258"/>
                  <a:pt x="5047127" y="1834432"/>
                  <a:pt x="5147119" y="1790045"/>
                </a:cubicBezTo>
                <a:cubicBezTo>
                  <a:pt x="5225650" y="1768584"/>
                  <a:pt x="5304668" y="1747610"/>
                  <a:pt x="5383199" y="1726148"/>
                </a:cubicBezTo>
                <a:cubicBezTo>
                  <a:pt x="5379785" y="1716880"/>
                  <a:pt x="5376858" y="1707613"/>
                  <a:pt x="5373443" y="1698345"/>
                </a:cubicBezTo>
                <a:cubicBezTo>
                  <a:pt x="5298327" y="1730538"/>
                  <a:pt x="5223699" y="1761755"/>
                  <a:pt x="5148583" y="1792484"/>
                </a:cubicBezTo>
                <a:close/>
                <a:moveTo>
                  <a:pt x="9925770" y="1020349"/>
                </a:moveTo>
                <a:cubicBezTo>
                  <a:pt x="9915039" y="1017423"/>
                  <a:pt x="9900406" y="1017911"/>
                  <a:pt x="9894065" y="1010594"/>
                </a:cubicBezTo>
                <a:cubicBezTo>
                  <a:pt x="9816510" y="924259"/>
                  <a:pt x="9721396" y="902798"/>
                  <a:pt x="9609209" y="918406"/>
                </a:cubicBezTo>
                <a:cubicBezTo>
                  <a:pt x="9492145" y="934990"/>
                  <a:pt x="9373618" y="940356"/>
                  <a:pt x="9255579" y="951087"/>
                </a:cubicBezTo>
                <a:cubicBezTo>
                  <a:pt x="9254115" y="944258"/>
                  <a:pt x="9252652" y="936941"/>
                  <a:pt x="9250701" y="930113"/>
                </a:cubicBezTo>
                <a:cubicBezTo>
                  <a:pt x="9286796" y="919869"/>
                  <a:pt x="9322891" y="909139"/>
                  <a:pt x="9355083" y="899871"/>
                </a:cubicBezTo>
                <a:cubicBezTo>
                  <a:pt x="9348254" y="885726"/>
                  <a:pt x="9343377" y="875970"/>
                  <a:pt x="9338011" y="865240"/>
                </a:cubicBezTo>
                <a:cubicBezTo>
                  <a:pt x="9370691" y="862313"/>
                  <a:pt x="9396543" y="859874"/>
                  <a:pt x="9422883" y="857435"/>
                </a:cubicBezTo>
                <a:cubicBezTo>
                  <a:pt x="9422883" y="854996"/>
                  <a:pt x="9422395" y="852558"/>
                  <a:pt x="9422395" y="850119"/>
                </a:cubicBezTo>
                <a:cubicBezTo>
                  <a:pt x="9353132" y="842315"/>
                  <a:pt x="9283381" y="834510"/>
                  <a:pt x="9214118" y="826706"/>
                </a:cubicBezTo>
                <a:cubicBezTo>
                  <a:pt x="9293136" y="804269"/>
                  <a:pt x="9369228" y="799391"/>
                  <a:pt x="9445808" y="795977"/>
                </a:cubicBezTo>
                <a:cubicBezTo>
                  <a:pt x="9456538" y="795489"/>
                  <a:pt x="9475074" y="801830"/>
                  <a:pt x="9478000" y="809634"/>
                </a:cubicBezTo>
                <a:cubicBezTo>
                  <a:pt x="9505315" y="880360"/>
                  <a:pt x="9557019" y="834510"/>
                  <a:pt x="9597015" y="842802"/>
                </a:cubicBezTo>
                <a:cubicBezTo>
                  <a:pt x="9591650" y="829633"/>
                  <a:pt x="9584821" y="822316"/>
                  <a:pt x="9576041" y="818902"/>
                </a:cubicBezTo>
                <a:cubicBezTo>
                  <a:pt x="9569213" y="815975"/>
                  <a:pt x="9560433" y="817438"/>
                  <a:pt x="9552141" y="816951"/>
                </a:cubicBezTo>
                <a:cubicBezTo>
                  <a:pt x="9557019" y="809634"/>
                  <a:pt x="9562384" y="802318"/>
                  <a:pt x="9567262" y="795489"/>
                </a:cubicBezTo>
                <a:cubicBezTo>
                  <a:pt x="9623355" y="807683"/>
                  <a:pt x="9684326" y="847680"/>
                  <a:pt x="9729688" y="767686"/>
                </a:cubicBezTo>
                <a:cubicBezTo>
                  <a:pt x="9698471" y="763784"/>
                  <a:pt x="9670180" y="755980"/>
                  <a:pt x="9642378" y="757931"/>
                </a:cubicBezTo>
                <a:cubicBezTo>
                  <a:pt x="9525314" y="765735"/>
                  <a:pt x="9408737" y="776954"/>
                  <a:pt x="9292161" y="786709"/>
                </a:cubicBezTo>
                <a:cubicBezTo>
                  <a:pt x="9111687" y="801830"/>
                  <a:pt x="8931701" y="815975"/>
                  <a:pt x="8751715" y="833535"/>
                </a:cubicBezTo>
                <a:cubicBezTo>
                  <a:pt x="8736107" y="834998"/>
                  <a:pt x="8722449" y="858899"/>
                  <a:pt x="8699524" y="879873"/>
                </a:cubicBezTo>
                <a:cubicBezTo>
                  <a:pt x="8693183" y="878897"/>
                  <a:pt x="8649284" y="864264"/>
                  <a:pt x="8641968" y="874995"/>
                </a:cubicBezTo>
                <a:cubicBezTo>
                  <a:pt x="8613678" y="915967"/>
                  <a:pt x="8581973" y="902798"/>
                  <a:pt x="8545390" y="898895"/>
                </a:cubicBezTo>
                <a:cubicBezTo>
                  <a:pt x="8497101" y="894018"/>
                  <a:pt x="8446373" y="888165"/>
                  <a:pt x="8399548" y="898408"/>
                </a:cubicBezTo>
                <a:cubicBezTo>
                  <a:pt x="8202490" y="941331"/>
                  <a:pt x="8008360" y="995473"/>
                  <a:pt x="7810814" y="1035958"/>
                </a:cubicBezTo>
                <a:cubicBezTo>
                  <a:pt x="7519129" y="1095953"/>
                  <a:pt x="7238176" y="1188629"/>
                  <a:pt x="6958198" y="1288621"/>
                </a:cubicBezTo>
                <a:cubicBezTo>
                  <a:pt x="6691389" y="1384223"/>
                  <a:pt x="6418728" y="1464217"/>
                  <a:pt x="6148992" y="1552503"/>
                </a:cubicBezTo>
                <a:cubicBezTo>
                  <a:pt x="5869014" y="1644203"/>
                  <a:pt x="5590012" y="1739805"/>
                  <a:pt x="5310034" y="1830530"/>
                </a:cubicBezTo>
                <a:cubicBezTo>
                  <a:pt x="5214431" y="1861747"/>
                  <a:pt x="5115415" y="1882233"/>
                  <a:pt x="5019325" y="1911499"/>
                </a:cubicBezTo>
                <a:cubicBezTo>
                  <a:pt x="4989083" y="1920767"/>
                  <a:pt x="4962256" y="1942716"/>
                  <a:pt x="4924210" y="1963690"/>
                </a:cubicBezTo>
                <a:cubicBezTo>
                  <a:pt x="4913479" y="1963690"/>
                  <a:pt x="4887140" y="1958325"/>
                  <a:pt x="4863727" y="1964666"/>
                </a:cubicBezTo>
                <a:cubicBezTo>
                  <a:pt x="4773490" y="1990030"/>
                  <a:pt x="4700325" y="2060756"/>
                  <a:pt x="4602284" y="2066121"/>
                </a:cubicBezTo>
                <a:cubicBezTo>
                  <a:pt x="4570092" y="2068072"/>
                  <a:pt x="4556922" y="2110996"/>
                  <a:pt x="4513023" y="2098802"/>
                </a:cubicBezTo>
                <a:cubicBezTo>
                  <a:pt x="4489610" y="2092461"/>
                  <a:pt x="4455467" y="2120263"/>
                  <a:pt x="4427664" y="2135872"/>
                </a:cubicBezTo>
                <a:cubicBezTo>
                  <a:pt x="4414982" y="2143188"/>
                  <a:pt x="4407665" y="2164162"/>
                  <a:pt x="4394983" y="2167089"/>
                </a:cubicBezTo>
                <a:cubicBezTo>
                  <a:pt x="4362791" y="2175381"/>
                  <a:pt x="4324745" y="2169040"/>
                  <a:pt x="4295967" y="2183185"/>
                </a:cubicBezTo>
                <a:cubicBezTo>
                  <a:pt x="4202316" y="2229035"/>
                  <a:pt x="4113542" y="2283665"/>
                  <a:pt x="4020378" y="2331466"/>
                </a:cubicBezTo>
                <a:cubicBezTo>
                  <a:pt x="3849660" y="2419264"/>
                  <a:pt x="3677966" y="2503648"/>
                  <a:pt x="3507248" y="2590958"/>
                </a:cubicBezTo>
                <a:cubicBezTo>
                  <a:pt x="3487737" y="2601202"/>
                  <a:pt x="3472129" y="2619249"/>
                  <a:pt x="3454569" y="2633394"/>
                </a:cubicBezTo>
                <a:cubicBezTo>
                  <a:pt x="3511150" y="2644125"/>
                  <a:pt x="3561390" y="2647539"/>
                  <a:pt x="3603826" y="2630955"/>
                </a:cubicBezTo>
                <a:cubicBezTo>
                  <a:pt x="3806737" y="2551937"/>
                  <a:pt x="4006233" y="2463651"/>
                  <a:pt x="4209632" y="2385609"/>
                </a:cubicBezTo>
                <a:cubicBezTo>
                  <a:pt x="4419372" y="2305127"/>
                  <a:pt x="4632038" y="2231962"/>
                  <a:pt x="4844216" y="2156358"/>
                </a:cubicBezTo>
                <a:cubicBezTo>
                  <a:pt x="5001765" y="2100265"/>
                  <a:pt x="5160290" y="2045635"/>
                  <a:pt x="5318326" y="1991005"/>
                </a:cubicBezTo>
                <a:cubicBezTo>
                  <a:pt x="5343202" y="1982225"/>
                  <a:pt x="5371492" y="1969056"/>
                  <a:pt x="5395393" y="1972958"/>
                </a:cubicBezTo>
                <a:cubicBezTo>
                  <a:pt x="5559771" y="1998322"/>
                  <a:pt x="5705612" y="1945155"/>
                  <a:pt x="5857308" y="1871502"/>
                </a:cubicBezTo>
                <a:cubicBezTo>
                  <a:pt x="5829505" y="1868088"/>
                  <a:pt x="5810970" y="1866137"/>
                  <a:pt x="5792435" y="1864186"/>
                </a:cubicBezTo>
                <a:cubicBezTo>
                  <a:pt x="5867551" y="1827603"/>
                  <a:pt x="5944618" y="1802727"/>
                  <a:pt x="6021685" y="1778339"/>
                </a:cubicBezTo>
                <a:cubicBezTo>
                  <a:pt x="6028027" y="1776388"/>
                  <a:pt x="6041684" y="1777363"/>
                  <a:pt x="6042660" y="1779802"/>
                </a:cubicBezTo>
                <a:cubicBezTo>
                  <a:pt x="6062170" y="1840285"/>
                  <a:pt x="6080217" y="1783217"/>
                  <a:pt x="6095338" y="1777363"/>
                </a:cubicBezTo>
                <a:cubicBezTo>
                  <a:pt x="6109971" y="1771510"/>
                  <a:pt x="6118263" y="1747122"/>
                  <a:pt x="6132896" y="1742732"/>
                </a:cubicBezTo>
                <a:cubicBezTo>
                  <a:pt x="6228011" y="1714441"/>
                  <a:pt x="6324101" y="1689078"/>
                  <a:pt x="6419703" y="1662738"/>
                </a:cubicBezTo>
                <a:cubicBezTo>
                  <a:pt x="6421654" y="1668104"/>
                  <a:pt x="6423118" y="1673469"/>
                  <a:pt x="6425068" y="1678834"/>
                </a:cubicBezTo>
                <a:cubicBezTo>
                  <a:pt x="6380194" y="1698833"/>
                  <a:pt x="6334831" y="1718344"/>
                  <a:pt x="6291908" y="1737366"/>
                </a:cubicBezTo>
                <a:cubicBezTo>
                  <a:pt x="6308492" y="1751512"/>
                  <a:pt x="6324101" y="1764681"/>
                  <a:pt x="6348001" y="1785168"/>
                </a:cubicBezTo>
                <a:cubicBezTo>
                  <a:pt x="6393852" y="1687127"/>
                  <a:pt x="6489941" y="1699808"/>
                  <a:pt x="6571887" y="1678347"/>
                </a:cubicBezTo>
                <a:cubicBezTo>
                  <a:pt x="6653831" y="1656885"/>
                  <a:pt x="6735288" y="1632984"/>
                  <a:pt x="6817720" y="1615425"/>
                </a:cubicBezTo>
                <a:cubicBezTo>
                  <a:pt x="6896251" y="1598841"/>
                  <a:pt x="6969904" y="1539333"/>
                  <a:pt x="7066970" y="1584208"/>
                </a:cubicBezTo>
                <a:cubicBezTo>
                  <a:pt x="7041606" y="1600792"/>
                  <a:pt x="7025021" y="1612498"/>
                  <a:pt x="7007950" y="1623717"/>
                </a:cubicBezTo>
                <a:cubicBezTo>
                  <a:pt x="7008925" y="1628595"/>
                  <a:pt x="7009901" y="1633472"/>
                  <a:pt x="7011364" y="1638350"/>
                </a:cubicBezTo>
                <a:cubicBezTo>
                  <a:pt x="7100625" y="1625180"/>
                  <a:pt x="7189887" y="1612010"/>
                  <a:pt x="7279148" y="1598841"/>
                </a:cubicBezTo>
                <a:cubicBezTo>
                  <a:pt x="7278172" y="1588598"/>
                  <a:pt x="7277197" y="1578355"/>
                  <a:pt x="7276221" y="1568111"/>
                </a:cubicBezTo>
                <a:cubicBezTo>
                  <a:pt x="7249394" y="1568111"/>
                  <a:pt x="7223055" y="1568111"/>
                  <a:pt x="7196228" y="1568111"/>
                </a:cubicBezTo>
                <a:cubicBezTo>
                  <a:pt x="7165986" y="1568111"/>
                  <a:pt x="7135745" y="1568111"/>
                  <a:pt x="7105503" y="1568111"/>
                </a:cubicBezTo>
                <a:cubicBezTo>
                  <a:pt x="7103552" y="1559332"/>
                  <a:pt x="7101601" y="1551040"/>
                  <a:pt x="7099650" y="1542260"/>
                </a:cubicBezTo>
                <a:cubicBezTo>
                  <a:pt x="7175254" y="1520310"/>
                  <a:pt x="7249882" y="1495434"/>
                  <a:pt x="7326461" y="1476899"/>
                </a:cubicBezTo>
                <a:cubicBezTo>
                  <a:pt x="7402065" y="1458852"/>
                  <a:pt x="7479133" y="1444706"/>
                  <a:pt x="7555712" y="1433000"/>
                </a:cubicBezTo>
                <a:cubicBezTo>
                  <a:pt x="7585465" y="1428610"/>
                  <a:pt x="7627413" y="1422757"/>
                  <a:pt x="7645461" y="1438853"/>
                </a:cubicBezTo>
                <a:cubicBezTo>
                  <a:pt x="7695701" y="1482265"/>
                  <a:pt x="7741063" y="1509579"/>
                  <a:pt x="7807399" y="1464217"/>
                </a:cubicBezTo>
                <a:cubicBezTo>
                  <a:pt x="7795205" y="1441292"/>
                  <a:pt x="7783987" y="1419830"/>
                  <a:pt x="7764476" y="1382760"/>
                </a:cubicBezTo>
                <a:cubicBezTo>
                  <a:pt x="7803985" y="1393979"/>
                  <a:pt x="7827398" y="1400320"/>
                  <a:pt x="7850323" y="1406661"/>
                </a:cubicBezTo>
                <a:cubicBezTo>
                  <a:pt x="7878613" y="1356908"/>
                  <a:pt x="7886905" y="1353494"/>
                  <a:pt x="8002994" y="1356908"/>
                </a:cubicBezTo>
                <a:cubicBezTo>
                  <a:pt x="7978605" y="1370078"/>
                  <a:pt x="7965923" y="1376907"/>
                  <a:pt x="7946900" y="1386662"/>
                </a:cubicBezTo>
                <a:cubicBezTo>
                  <a:pt x="8019578" y="1390564"/>
                  <a:pt x="8081036" y="1393979"/>
                  <a:pt x="8142495" y="1397393"/>
                </a:cubicBezTo>
                <a:cubicBezTo>
                  <a:pt x="8143471" y="1392028"/>
                  <a:pt x="8143958" y="1386662"/>
                  <a:pt x="8144934" y="1381297"/>
                </a:cubicBezTo>
                <a:cubicBezTo>
                  <a:pt x="8104449" y="1371541"/>
                  <a:pt x="8063964" y="1361786"/>
                  <a:pt x="8018603" y="1351055"/>
                </a:cubicBezTo>
                <a:cubicBezTo>
                  <a:pt x="8132252" y="1278866"/>
                  <a:pt x="8267364" y="1337398"/>
                  <a:pt x="8378574" y="1253990"/>
                </a:cubicBezTo>
                <a:cubicBezTo>
                  <a:pt x="8411254" y="1275451"/>
                  <a:pt x="8445398" y="1297401"/>
                  <a:pt x="8479054" y="1319838"/>
                </a:cubicBezTo>
                <a:cubicBezTo>
                  <a:pt x="8470762" y="1331057"/>
                  <a:pt x="8461982" y="1341788"/>
                  <a:pt x="8453690" y="1353006"/>
                </a:cubicBezTo>
                <a:cubicBezTo>
                  <a:pt x="8519538" y="1343739"/>
                  <a:pt x="8585387" y="1334471"/>
                  <a:pt x="8669283" y="1322765"/>
                </a:cubicBezTo>
                <a:cubicBezTo>
                  <a:pt x="8611239" y="1272037"/>
                  <a:pt x="8565876" y="1294474"/>
                  <a:pt x="8522953" y="1303254"/>
                </a:cubicBezTo>
                <a:cubicBezTo>
                  <a:pt x="8461982" y="1316424"/>
                  <a:pt x="8461982" y="1317399"/>
                  <a:pt x="8423936" y="1260818"/>
                </a:cubicBezTo>
                <a:cubicBezTo>
                  <a:pt x="8491736" y="1247649"/>
                  <a:pt x="8560999" y="1238869"/>
                  <a:pt x="8627335" y="1219846"/>
                </a:cubicBezTo>
                <a:cubicBezTo>
                  <a:pt x="8685867" y="1203262"/>
                  <a:pt x="8739521" y="1191068"/>
                  <a:pt x="8783908" y="1245210"/>
                </a:cubicBezTo>
                <a:cubicBezTo>
                  <a:pt x="8791225" y="1253990"/>
                  <a:pt x="8791225" y="1268623"/>
                  <a:pt x="8795614" y="1284719"/>
                </a:cubicBezTo>
                <a:cubicBezTo>
                  <a:pt x="8804882" y="1284719"/>
                  <a:pt x="8825369" y="1284719"/>
                  <a:pt x="8845367" y="1284719"/>
                </a:cubicBezTo>
                <a:cubicBezTo>
                  <a:pt x="8841952" y="1276915"/>
                  <a:pt x="8838538" y="1269598"/>
                  <a:pt x="8835124" y="1261794"/>
                </a:cubicBezTo>
                <a:cubicBezTo>
                  <a:pt x="8854146" y="1253014"/>
                  <a:pt x="8873169" y="1243747"/>
                  <a:pt x="8895119" y="1233503"/>
                </a:cubicBezTo>
                <a:cubicBezTo>
                  <a:pt x="8891217" y="1216919"/>
                  <a:pt x="8886827" y="1195945"/>
                  <a:pt x="8881949" y="1174971"/>
                </a:cubicBezTo>
                <a:cubicBezTo>
                  <a:pt x="8967796" y="1194482"/>
                  <a:pt x="9054131" y="1209115"/>
                  <a:pt x="9137539" y="1234479"/>
                </a:cubicBezTo>
                <a:cubicBezTo>
                  <a:pt x="9181438" y="1247649"/>
                  <a:pt x="9219971" y="1282768"/>
                  <a:pt x="9252164" y="1219846"/>
                </a:cubicBezTo>
                <a:cubicBezTo>
                  <a:pt x="9253140" y="1217895"/>
                  <a:pt x="9276553" y="1227162"/>
                  <a:pt x="9271187" y="1225699"/>
                </a:cubicBezTo>
                <a:cubicBezTo>
                  <a:pt x="9334597" y="1197409"/>
                  <a:pt x="9263870" y="1104245"/>
                  <a:pt x="9366790" y="1097904"/>
                </a:cubicBezTo>
                <a:cubicBezTo>
                  <a:pt x="9355571" y="1118878"/>
                  <a:pt x="9347279" y="1133511"/>
                  <a:pt x="9338011" y="1151071"/>
                </a:cubicBezTo>
                <a:cubicBezTo>
                  <a:pt x="9438003" y="1187653"/>
                  <a:pt x="9356546" y="1094490"/>
                  <a:pt x="9410689" y="1081808"/>
                </a:cubicBezTo>
                <a:cubicBezTo>
                  <a:pt x="9416054" y="1114976"/>
                  <a:pt x="9420932" y="1148144"/>
                  <a:pt x="9428248" y="1193507"/>
                </a:cubicBezTo>
                <a:cubicBezTo>
                  <a:pt x="9554092" y="1205701"/>
                  <a:pt x="9687740" y="1218383"/>
                  <a:pt x="9820900" y="1231065"/>
                </a:cubicBezTo>
                <a:cubicBezTo>
                  <a:pt x="9822363" y="1224724"/>
                  <a:pt x="9824314" y="1217895"/>
                  <a:pt x="9825778" y="1211554"/>
                </a:cubicBezTo>
                <a:cubicBezTo>
                  <a:pt x="9776025" y="1184727"/>
                  <a:pt x="9774562" y="1101806"/>
                  <a:pt x="9706763" y="1119366"/>
                </a:cubicBezTo>
                <a:cubicBezTo>
                  <a:pt x="9742370" y="1098880"/>
                  <a:pt x="9779440" y="1073516"/>
                  <a:pt x="9819437" y="1054981"/>
                </a:cubicBezTo>
                <a:cubicBezTo>
                  <a:pt x="9855532" y="1038397"/>
                  <a:pt x="9890163" y="1042787"/>
                  <a:pt x="9908698" y="1085222"/>
                </a:cubicBezTo>
                <a:cubicBezTo>
                  <a:pt x="9915527" y="1100831"/>
                  <a:pt x="9920892" y="1116927"/>
                  <a:pt x="9926745" y="1132536"/>
                </a:cubicBezTo>
                <a:cubicBezTo>
                  <a:pt x="9933087" y="1131072"/>
                  <a:pt x="9939427" y="1129121"/>
                  <a:pt x="9945768" y="1127658"/>
                </a:cubicBezTo>
                <a:cubicBezTo>
                  <a:pt x="9937964" y="1091076"/>
                  <a:pt x="9930160" y="1054493"/>
                  <a:pt x="9922844" y="1018398"/>
                </a:cubicBezTo>
                <a:cubicBezTo>
                  <a:pt x="10009666" y="1030592"/>
                  <a:pt x="9971620" y="1138389"/>
                  <a:pt x="10042834" y="1165216"/>
                </a:cubicBezTo>
                <a:cubicBezTo>
                  <a:pt x="10024786" y="1108147"/>
                  <a:pt x="10000398" y="1054493"/>
                  <a:pt x="9972596" y="1002302"/>
                </a:cubicBezTo>
                <a:cubicBezTo>
                  <a:pt x="9967230" y="992059"/>
                  <a:pt x="9950646" y="988157"/>
                  <a:pt x="9938940" y="981328"/>
                </a:cubicBezTo>
                <a:cubicBezTo>
                  <a:pt x="9935525" y="994010"/>
                  <a:pt x="9930648" y="1007180"/>
                  <a:pt x="9925770" y="1020349"/>
                </a:cubicBezTo>
                <a:close/>
                <a:moveTo>
                  <a:pt x="7484986" y="933527"/>
                </a:moveTo>
                <a:cubicBezTo>
                  <a:pt x="7485961" y="938405"/>
                  <a:pt x="7486937" y="943282"/>
                  <a:pt x="7487912" y="948648"/>
                </a:cubicBezTo>
                <a:cubicBezTo>
                  <a:pt x="7956168" y="847680"/>
                  <a:pt x="8423936" y="747200"/>
                  <a:pt x="8892192" y="646232"/>
                </a:cubicBezTo>
                <a:cubicBezTo>
                  <a:pt x="8745375" y="656475"/>
                  <a:pt x="8600508" y="680864"/>
                  <a:pt x="8455641" y="701838"/>
                </a:cubicBezTo>
                <a:cubicBezTo>
                  <a:pt x="8426375" y="706228"/>
                  <a:pt x="8395158" y="697448"/>
                  <a:pt x="8366868" y="695009"/>
                </a:cubicBezTo>
                <a:cubicBezTo>
                  <a:pt x="8353210" y="704764"/>
                  <a:pt x="8336626" y="724275"/>
                  <a:pt x="8316140" y="729640"/>
                </a:cubicBezTo>
                <a:cubicBezTo>
                  <a:pt x="8222977" y="753053"/>
                  <a:pt x="8123960" y="761833"/>
                  <a:pt x="8035674" y="796464"/>
                </a:cubicBezTo>
                <a:cubicBezTo>
                  <a:pt x="7952266" y="829145"/>
                  <a:pt x="7854225" y="773052"/>
                  <a:pt x="7782523" y="848656"/>
                </a:cubicBezTo>
                <a:cubicBezTo>
                  <a:pt x="7780572" y="850607"/>
                  <a:pt x="7773256" y="846217"/>
                  <a:pt x="7768866" y="846704"/>
                </a:cubicBezTo>
                <a:cubicBezTo>
                  <a:pt x="7734234" y="851094"/>
                  <a:pt x="7700091" y="855972"/>
                  <a:pt x="7665459" y="860362"/>
                </a:cubicBezTo>
                <a:cubicBezTo>
                  <a:pt x="7639607" y="862801"/>
                  <a:pt x="7607903" y="844753"/>
                  <a:pt x="7581564" y="850119"/>
                </a:cubicBezTo>
                <a:cubicBezTo>
                  <a:pt x="7430356" y="883287"/>
                  <a:pt x="7280124" y="922308"/>
                  <a:pt x="7129891" y="959866"/>
                </a:cubicBezTo>
                <a:cubicBezTo>
                  <a:pt x="7119161" y="962305"/>
                  <a:pt x="7110381" y="971085"/>
                  <a:pt x="7100138" y="976450"/>
                </a:cubicBezTo>
                <a:cubicBezTo>
                  <a:pt x="7220128" y="977426"/>
                  <a:pt x="7332314" y="914992"/>
                  <a:pt x="7450354" y="977426"/>
                </a:cubicBezTo>
                <a:cubicBezTo>
                  <a:pt x="7461573" y="962793"/>
                  <a:pt x="7473279" y="948160"/>
                  <a:pt x="7484986" y="933527"/>
                </a:cubicBezTo>
                <a:close/>
                <a:moveTo>
                  <a:pt x="10199407" y="996937"/>
                </a:moveTo>
                <a:cubicBezTo>
                  <a:pt x="10192579" y="998888"/>
                  <a:pt x="10185262" y="1000839"/>
                  <a:pt x="10178433" y="1003278"/>
                </a:cubicBezTo>
                <a:cubicBezTo>
                  <a:pt x="10199407" y="1062785"/>
                  <a:pt x="10220868" y="1122780"/>
                  <a:pt x="10233063" y="1157900"/>
                </a:cubicBezTo>
                <a:cubicBezTo>
                  <a:pt x="10299888" y="1194482"/>
                  <a:pt x="10358907" y="1214481"/>
                  <a:pt x="10399880" y="1253014"/>
                </a:cubicBezTo>
                <a:cubicBezTo>
                  <a:pt x="10436462" y="1287158"/>
                  <a:pt x="10464752" y="1300328"/>
                  <a:pt x="10497920" y="1290572"/>
                </a:cubicBezTo>
                <a:cubicBezTo>
                  <a:pt x="10497920" y="1243259"/>
                  <a:pt x="10497920" y="1206676"/>
                  <a:pt x="10497920" y="1163753"/>
                </a:cubicBezTo>
                <a:cubicBezTo>
                  <a:pt x="10435486" y="1150583"/>
                  <a:pt x="10385247" y="1123756"/>
                  <a:pt x="10381831" y="1034982"/>
                </a:cubicBezTo>
                <a:cubicBezTo>
                  <a:pt x="10380369" y="991571"/>
                  <a:pt x="10337445" y="942307"/>
                  <a:pt x="10271597" y="971573"/>
                </a:cubicBezTo>
                <a:cubicBezTo>
                  <a:pt x="10270133" y="996937"/>
                  <a:pt x="10268670" y="1019862"/>
                  <a:pt x="10266719" y="1054005"/>
                </a:cubicBezTo>
                <a:cubicBezTo>
                  <a:pt x="10238917" y="1030592"/>
                  <a:pt x="10218918" y="1014008"/>
                  <a:pt x="10199407" y="996937"/>
                </a:cubicBezTo>
                <a:close/>
                <a:moveTo>
                  <a:pt x="10554502" y="1020837"/>
                </a:moveTo>
                <a:cubicBezTo>
                  <a:pt x="10560843" y="1014496"/>
                  <a:pt x="10567671" y="1007667"/>
                  <a:pt x="10574012" y="1001326"/>
                </a:cubicBezTo>
                <a:cubicBezTo>
                  <a:pt x="10541819" y="970597"/>
                  <a:pt x="10503773" y="910114"/>
                  <a:pt x="10479385" y="915480"/>
                </a:cubicBezTo>
                <a:cubicBezTo>
                  <a:pt x="10415488" y="928649"/>
                  <a:pt x="10383295" y="881336"/>
                  <a:pt x="10335494" y="868166"/>
                </a:cubicBezTo>
                <a:cubicBezTo>
                  <a:pt x="10321349" y="864264"/>
                  <a:pt x="10307204" y="861825"/>
                  <a:pt x="10293058" y="860362"/>
                </a:cubicBezTo>
                <a:cubicBezTo>
                  <a:pt x="10234526" y="854996"/>
                  <a:pt x="10175994" y="850119"/>
                  <a:pt x="10094049" y="843290"/>
                </a:cubicBezTo>
                <a:cubicBezTo>
                  <a:pt x="10120389" y="869142"/>
                  <a:pt x="10135997" y="896944"/>
                  <a:pt x="10157947" y="903285"/>
                </a:cubicBezTo>
                <a:cubicBezTo>
                  <a:pt x="10198919" y="915480"/>
                  <a:pt x="10246233" y="909626"/>
                  <a:pt x="10286717" y="922796"/>
                </a:cubicBezTo>
                <a:cubicBezTo>
                  <a:pt x="10376954" y="952062"/>
                  <a:pt x="10465240" y="988157"/>
                  <a:pt x="10554502" y="1020837"/>
                </a:cubicBezTo>
                <a:close/>
                <a:moveTo>
                  <a:pt x="878673" y="4613239"/>
                </a:moveTo>
                <a:cubicBezTo>
                  <a:pt x="940619" y="4672259"/>
                  <a:pt x="940619" y="4672259"/>
                  <a:pt x="1057196" y="4584461"/>
                </a:cubicBezTo>
                <a:cubicBezTo>
                  <a:pt x="1031832" y="4553732"/>
                  <a:pt x="1005980" y="4523003"/>
                  <a:pt x="975738" y="4485932"/>
                </a:cubicBezTo>
                <a:cubicBezTo>
                  <a:pt x="936229" y="4537636"/>
                  <a:pt x="907451" y="4575681"/>
                  <a:pt x="878673" y="4613239"/>
                </a:cubicBezTo>
                <a:close/>
                <a:moveTo>
                  <a:pt x="6548473" y="1197409"/>
                </a:moveTo>
                <a:cubicBezTo>
                  <a:pt x="6550425" y="1204725"/>
                  <a:pt x="6551888" y="1212042"/>
                  <a:pt x="6553839" y="1219846"/>
                </a:cubicBezTo>
                <a:cubicBezTo>
                  <a:pt x="6641637" y="1191068"/>
                  <a:pt x="6729922" y="1162290"/>
                  <a:pt x="6817720" y="1133511"/>
                </a:cubicBezTo>
                <a:cubicBezTo>
                  <a:pt x="6815282" y="1126195"/>
                  <a:pt x="6812843" y="1118878"/>
                  <a:pt x="6809916" y="1111562"/>
                </a:cubicBezTo>
                <a:cubicBezTo>
                  <a:pt x="6722606" y="1139852"/>
                  <a:pt x="6635296" y="1168630"/>
                  <a:pt x="6548473" y="1197409"/>
                </a:cubicBezTo>
                <a:close/>
                <a:moveTo>
                  <a:pt x="9498487" y="576969"/>
                </a:moveTo>
                <a:cubicBezTo>
                  <a:pt x="9497023" y="569165"/>
                  <a:pt x="9496048" y="560873"/>
                  <a:pt x="9494584" y="553069"/>
                </a:cubicBezTo>
                <a:cubicBezTo>
                  <a:pt x="9408737" y="563312"/>
                  <a:pt x="9322402" y="574043"/>
                  <a:pt x="9236556" y="584286"/>
                </a:cubicBezTo>
                <a:cubicBezTo>
                  <a:pt x="9237043" y="589651"/>
                  <a:pt x="9237531" y="595017"/>
                  <a:pt x="9238507" y="600382"/>
                </a:cubicBezTo>
                <a:cubicBezTo>
                  <a:pt x="9324841" y="592090"/>
                  <a:pt x="9411664" y="584774"/>
                  <a:pt x="9498487" y="576969"/>
                </a:cubicBezTo>
                <a:close/>
              </a:path>
            </a:pathLst>
          </a:custGeom>
          <a:solidFill>
            <a:srgbClr val="000000"/>
          </a:solidFill>
          <a:ln w="4877" cap="flat">
            <a:noFill/>
            <a:prstDash val="solid"/>
            <a:miter/>
          </a:ln>
        </p:spPr>
        <p:txBody>
          <a:bodyPr rtlCol="0" anchor="ctr"/>
          <a:lstStyle/>
          <a:p>
            <a:endParaRPr lang="zh-CN" altLang="en-US"/>
          </a:p>
        </p:txBody>
      </p:sp>
    </p:spTree>
    <p:extLst>
      <p:ext uri="{BB962C8B-B14F-4D97-AF65-F5344CB8AC3E}">
        <p14:creationId xmlns:p14="http://schemas.microsoft.com/office/powerpoint/2010/main" val="9295893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D7190C24-7A2E-43F2-8039-3286470F8590}"/>
              </a:ext>
            </a:extLst>
          </p:cNvPr>
          <p:cNvSpPr/>
          <p:nvPr/>
        </p:nvSpPr>
        <p:spPr>
          <a:xfrm>
            <a:off x="1002967" y="879229"/>
            <a:ext cx="2777726" cy="2266083"/>
          </a:xfrm>
          <a:custGeom>
            <a:avLst/>
            <a:gdLst>
              <a:gd name="connsiteX0" fmla="*/ 3259673 w 8406420"/>
              <a:gd name="connsiteY0" fmla="*/ 0 h 6858000"/>
              <a:gd name="connsiteX1" fmla="*/ 3295137 w 8406420"/>
              <a:gd name="connsiteY1" fmla="*/ 0 h 6858000"/>
              <a:gd name="connsiteX2" fmla="*/ 3338592 w 8406420"/>
              <a:gd name="connsiteY2" fmla="*/ 57941 h 6858000"/>
              <a:gd name="connsiteX3" fmla="*/ 3377053 w 8406420"/>
              <a:gd name="connsiteY3" fmla="*/ 128868 h 6858000"/>
              <a:gd name="connsiteX4" fmla="*/ 3444984 w 8406420"/>
              <a:gd name="connsiteY4" fmla="*/ 216279 h 6858000"/>
              <a:gd name="connsiteX5" fmla="*/ 3638287 w 8406420"/>
              <a:gd name="connsiteY5" fmla="*/ 506483 h 6858000"/>
              <a:gd name="connsiteX6" fmla="*/ 3708215 w 8406420"/>
              <a:gd name="connsiteY6" fmla="*/ 612375 h 6858000"/>
              <a:gd name="connsiteX7" fmla="*/ 3818103 w 8406420"/>
              <a:gd name="connsiteY7" fmla="*/ 702783 h 6858000"/>
              <a:gd name="connsiteX8" fmla="*/ 3858062 w 8406420"/>
              <a:gd name="connsiteY8" fmla="*/ 727757 h 6858000"/>
              <a:gd name="connsiteX9" fmla="*/ 3998419 w 8406420"/>
              <a:gd name="connsiteY9" fmla="*/ 782701 h 6858000"/>
              <a:gd name="connsiteX10" fmla="*/ 4101314 w 8406420"/>
              <a:gd name="connsiteY10" fmla="*/ 789694 h 6858000"/>
              <a:gd name="connsiteX11" fmla="*/ 4134281 w 8406420"/>
              <a:gd name="connsiteY11" fmla="*/ 702283 h 6858000"/>
              <a:gd name="connsiteX12" fmla="*/ 3928491 w 8406420"/>
              <a:gd name="connsiteY12" fmla="*/ 434556 h 6858000"/>
              <a:gd name="connsiteX13" fmla="*/ 3913006 w 8406420"/>
              <a:gd name="connsiteY13" fmla="*/ 419072 h 6858000"/>
              <a:gd name="connsiteX14" fmla="*/ 3881039 w 8406420"/>
              <a:gd name="connsiteY14" fmla="*/ 377115 h 6858000"/>
              <a:gd name="connsiteX15" fmla="*/ 3896523 w 8406420"/>
              <a:gd name="connsiteY15" fmla="*/ 364128 h 6858000"/>
              <a:gd name="connsiteX16" fmla="*/ 3905514 w 8406420"/>
              <a:gd name="connsiteY16" fmla="*/ 384607 h 6858000"/>
              <a:gd name="connsiteX17" fmla="*/ 4129286 w 8406420"/>
              <a:gd name="connsiteY17" fmla="*/ 644842 h 6858000"/>
              <a:gd name="connsiteX18" fmla="*/ 4180233 w 8406420"/>
              <a:gd name="connsiteY18" fmla="*/ 674811 h 6858000"/>
              <a:gd name="connsiteX19" fmla="*/ 4336075 w 8406420"/>
              <a:gd name="connsiteY19" fmla="*/ 642344 h 6858000"/>
              <a:gd name="connsiteX20" fmla="*/ 4378531 w 8406420"/>
              <a:gd name="connsiteY20" fmla="*/ 599888 h 6858000"/>
              <a:gd name="connsiteX21" fmla="*/ 4357553 w 8406420"/>
              <a:gd name="connsiteY21" fmla="*/ 538950 h 6858000"/>
              <a:gd name="connsiteX22" fmla="*/ 4200713 w 8406420"/>
              <a:gd name="connsiteY22" fmla="*/ 292701 h 6858000"/>
              <a:gd name="connsiteX23" fmla="*/ 4127288 w 8406420"/>
              <a:gd name="connsiteY23" fmla="*/ 185810 h 6858000"/>
              <a:gd name="connsiteX24" fmla="*/ 4107807 w 8406420"/>
              <a:gd name="connsiteY24" fmla="*/ 139358 h 6858000"/>
              <a:gd name="connsiteX25" fmla="*/ 4124790 w 8406420"/>
              <a:gd name="connsiteY25" fmla="*/ 124873 h 6858000"/>
              <a:gd name="connsiteX26" fmla="*/ 4164749 w 8406420"/>
              <a:gd name="connsiteY26" fmla="*/ 161335 h 6858000"/>
              <a:gd name="connsiteX27" fmla="*/ 4209704 w 8406420"/>
              <a:gd name="connsiteY27" fmla="*/ 239256 h 6858000"/>
              <a:gd name="connsiteX28" fmla="*/ 4247165 w 8406420"/>
              <a:gd name="connsiteY28" fmla="*/ 294200 h 6858000"/>
              <a:gd name="connsiteX29" fmla="*/ 4369041 w 8406420"/>
              <a:gd name="connsiteY29" fmla="*/ 480010 h 6858000"/>
              <a:gd name="connsiteX30" fmla="*/ 4478429 w 8406420"/>
              <a:gd name="connsiteY30" fmla="*/ 487003 h 6858000"/>
              <a:gd name="connsiteX31" fmla="*/ 4645259 w 8406420"/>
              <a:gd name="connsiteY31" fmla="*/ 360632 h 6858000"/>
              <a:gd name="connsiteX32" fmla="*/ 4678725 w 8406420"/>
              <a:gd name="connsiteY32" fmla="*/ 322671 h 6858000"/>
              <a:gd name="connsiteX33" fmla="*/ 4730672 w 8406420"/>
              <a:gd name="connsiteY33" fmla="*/ 342151 h 6858000"/>
              <a:gd name="connsiteX34" fmla="*/ 4980917 w 8406420"/>
              <a:gd name="connsiteY34" fmla="*/ 297197 h 6858000"/>
              <a:gd name="connsiteX35" fmla="*/ 5172221 w 8406420"/>
              <a:gd name="connsiteY35" fmla="*/ 273221 h 6858000"/>
              <a:gd name="connsiteX36" fmla="*/ 5248643 w 8406420"/>
              <a:gd name="connsiteY36" fmla="*/ 318675 h 6858000"/>
              <a:gd name="connsiteX37" fmla="*/ 5476411 w 8406420"/>
              <a:gd name="connsiteY37" fmla="*/ 618369 h 6858000"/>
              <a:gd name="connsiteX38" fmla="*/ 5496890 w 8406420"/>
              <a:gd name="connsiteY38" fmla="*/ 674811 h 6858000"/>
              <a:gd name="connsiteX39" fmla="*/ 5644239 w 8406420"/>
              <a:gd name="connsiteY39" fmla="*/ 776707 h 6858000"/>
              <a:gd name="connsiteX40" fmla="*/ 5775605 w 8406420"/>
              <a:gd name="connsiteY40" fmla="*/ 786198 h 6858000"/>
              <a:gd name="connsiteX41" fmla="*/ 5838541 w 8406420"/>
              <a:gd name="connsiteY41" fmla="*/ 802681 h 6858000"/>
              <a:gd name="connsiteX42" fmla="*/ 5883995 w 8406420"/>
              <a:gd name="connsiteY42" fmla="*/ 836147 h 6858000"/>
              <a:gd name="connsiteX43" fmla="*/ 5926451 w 8406420"/>
              <a:gd name="connsiteY43" fmla="*/ 835148 h 6858000"/>
              <a:gd name="connsiteX44" fmla="*/ 6107267 w 8406420"/>
              <a:gd name="connsiteY44" fmla="*/ 800183 h 6858000"/>
              <a:gd name="connsiteX45" fmla="*/ 6232140 w 8406420"/>
              <a:gd name="connsiteY45" fmla="*/ 826656 h 6858000"/>
              <a:gd name="connsiteX46" fmla="*/ 6329041 w 8406420"/>
              <a:gd name="connsiteY46" fmla="*/ 869113 h 6858000"/>
              <a:gd name="connsiteX47" fmla="*/ 6407460 w 8406420"/>
              <a:gd name="connsiteY47" fmla="*/ 968511 h 6858000"/>
              <a:gd name="connsiteX48" fmla="*/ 6647216 w 8406420"/>
              <a:gd name="connsiteY48" fmla="*/ 1070408 h 6858000"/>
              <a:gd name="connsiteX49" fmla="*/ 6812547 w 8406420"/>
              <a:gd name="connsiteY49" fmla="*/ 1176299 h 6858000"/>
              <a:gd name="connsiteX50" fmla="*/ 6795564 w 8406420"/>
              <a:gd name="connsiteY50" fmla="*/ 1268206 h 6858000"/>
              <a:gd name="connsiteX51" fmla="*/ 6798562 w 8406420"/>
              <a:gd name="connsiteY51" fmla="*/ 1318654 h 6858000"/>
              <a:gd name="connsiteX52" fmla="*/ 6897460 w 8406420"/>
              <a:gd name="connsiteY52" fmla="*/ 1539928 h 6858000"/>
              <a:gd name="connsiteX53" fmla="*/ 7064789 w 8406420"/>
              <a:gd name="connsiteY53" fmla="*/ 1693771 h 6858000"/>
              <a:gd name="connsiteX54" fmla="*/ 7104749 w 8406420"/>
              <a:gd name="connsiteY54" fmla="*/ 1684780 h 6858000"/>
              <a:gd name="connsiteX55" fmla="*/ 7165187 w 8406420"/>
              <a:gd name="connsiteY55" fmla="*/ 1600866 h 6858000"/>
              <a:gd name="connsiteX56" fmla="*/ 7295054 w 8406420"/>
              <a:gd name="connsiteY56" fmla="*/ 1459011 h 6858000"/>
              <a:gd name="connsiteX57" fmla="*/ 7310039 w 8406420"/>
              <a:gd name="connsiteY57" fmla="*/ 1446024 h 6858000"/>
              <a:gd name="connsiteX58" fmla="*/ 7382965 w 8406420"/>
              <a:gd name="connsiteY58" fmla="*/ 1421050 h 6858000"/>
              <a:gd name="connsiteX59" fmla="*/ 7344504 w 8406420"/>
              <a:gd name="connsiteY59" fmla="*/ 1464006 h 6858000"/>
              <a:gd name="connsiteX60" fmla="*/ 7263087 w 8406420"/>
              <a:gd name="connsiteY60" fmla="*/ 1530438 h 6858000"/>
              <a:gd name="connsiteX61" fmla="*/ 7137216 w 8406420"/>
              <a:gd name="connsiteY61" fmla="*/ 1680784 h 6858000"/>
              <a:gd name="connsiteX62" fmla="*/ 7132221 w 8406420"/>
              <a:gd name="connsiteY62" fmla="*/ 1757206 h 6858000"/>
              <a:gd name="connsiteX63" fmla="*/ 7216135 w 8406420"/>
              <a:gd name="connsiteY63" fmla="*/ 1825137 h 6858000"/>
              <a:gd name="connsiteX64" fmla="*/ 7258592 w 8406420"/>
              <a:gd name="connsiteY64" fmla="*/ 1884077 h 6858000"/>
              <a:gd name="connsiteX65" fmla="*/ 7321028 w 8406420"/>
              <a:gd name="connsiteY65" fmla="*/ 2021936 h 6858000"/>
              <a:gd name="connsiteX66" fmla="*/ 7473373 w 8406420"/>
              <a:gd name="connsiteY66" fmla="*/ 2214739 h 6858000"/>
              <a:gd name="connsiteX67" fmla="*/ 7519825 w 8406420"/>
              <a:gd name="connsiteY67" fmla="*/ 2273679 h 6858000"/>
              <a:gd name="connsiteX68" fmla="*/ 7578266 w 8406420"/>
              <a:gd name="connsiteY68" fmla="*/ 2305647 h 6858000"/>
              <a:gd name="connsiteX69" fmla="*/ 7625717 w 8406420"/>
              <a:gd name="connsiteY69" fmla="*/ 2303649 h 6858000"/>
              <a:gd name="connsiteX70" fmla="*/ 7682659 w 8406420"/>
              <a:gd name="connsiteY70" fmla="*/ 2227726 h 6858000"/>
              <a:gd name="connsiteX71" fmla="*/ 7659682 w 8406420"/>
              <a:gd name="connsiteY71" fmla="*/ 2299653 h 6858000"/>
              <a:gd name="connsiteX72" fmla="*/ 7681660 w 8406420"/>
              <a:gd name="connsiteY72" fmla="*/ 2357094 h 6858000"/>
              <a:gd name="connsiteX73" fmla="*/ 7721619 w 8406420"/>
              <a:gd name="connsiteY73" fmla="*/ 2417033 h 6858000"/>
              <a:gd name="connsiteX74" fmla="*/ 7726614 w 8406420"/>
              <a:gd name="connsiteY74" fmla="*/ 2498949 h 6858000"/>
              <a:gd name="connsiteX75" fmla="*/ 7846492 w 8406420"/>
              <a:gd name="connsiteY75" fmla="*/ 2421528 h 6858000"/>
              <a:gd name="connsiteX76" fmla="*/ 7852985 w 8406420"/>
              <a:gd name="connsiteY76" fmla="*/ 2430020 h 6858000"/>
              <a:gd name="connsiteX77" fmla="*/ 7777062 w 8406420"/>
              <a:gd name="connsiteY77" fmla="*/ 2521926 h 6858000"/>
              <a:gd name="connsiteX78" fmla="*/ 7748592 w 8406420"/>
              <a:gd name="connsiteY78" fmla="*/ 2599846 h 6858000"/>
              <a:gd name="connsiteX79" fmla="*/ 7734606 w 8406420"/>
              <a:gd name="connsiteY79" fmla="*/ 2639306 h 6858000"/>
              <a:gd name="connsiteX80" fmla="*/ 7782557 w 8406420"/>
              <a:gd name="connsiteY80" fmla="*/ 2658287 h 6858000"/>
              <a:gd name="connsiteX81" fmla="*/ 7825014 w 8406420"/>
              <a:gd name="connsiteY81" fmla="*/ 2638307 h 6858000"/>
              <a:gd name="connsiteX82" fmla="*/ 7927409 w 8406420"/>
              <a:gd name="connsiteY82" fmla="*/ 2596850 h 6858000"/>
              <a:gd name="connsiteX83" fmla="*/ 7936400 w 8406420"/>
              <a:gd name="connsiteY83" fmla="*/ 2614831 h 6858000"/>
              <a:gd name="connsiteX84" fmla="*/ 7869468 w 8406420"/>
              <a:gd name="connsiteY84" fmla="*/ 2655789 h 6858000"/>
              <a:gd name="connsiteX85" fmla="*/ 7811527 w 8406420"/>
              <a:gd name="connsiteY85" fmla="*/ 2704240 h 6858000"/>
              <a:gd name="connsiteX86" fmla="*/ 7772067 w 8406420"/>
              <a:gd name="connsiteY86" fmla="*/ 2783159 h 6858000"/>
              <a:gd name="connsiteX87" fmla="*/ 7769570 w 8406420"/>
              <a:gd name="connsiteY87" fmla="*/ 2863078 h 6858000"/>
              <a:gd name="connsiteX88" fmla="*/ 7803536 w 8406420"/>
              <a:gd name="connsiteY88" fmla="*/ 2936503 h 6858000"/>
              <a:gd name="connsiteX89" fmla="*/ 7781558 w 8406420"/>
              <a:gd name="connsiteY89" fmla="*/ 3050886 h 6858000"/>
              <a:gd name="connsiteX90" fmla="*/ 7786053 w 8406420"/>
              <a:gd name="connsiteY90" fmla="*/ 3091844 h 6858000"/>
              <a:gd name="connsiteX91" fmla="*/ 7871965 w 8406420"/>
              <a:gd name="connsiteY91" fmla="*/ 3070866 h 6858000"/>
              <a:gd name="connsiteX92" fmla="*/ 7918418 w 8406420"/>
              <a:gd name="connsiteY92" fmla="*/ 3026411 h 6858000"/>
              <a:gd name="connsiteX93" fmla="*/ 8065768 w 8406420"/>
              <a:gd name="connsiteY93" fmla="*/ 2880560 h 6858000"/>
              <a:gd name="connsiteX94" fmla="*/ 8086247 w 8406420"/>
              <a:gd name="connsiteY94" fmla="*/ 2866075 h 6858000"/>
              <a:gd name="connsiteX95" fmla="*/ 8117715 w 8406420"/>
              <a:gd name="connsiteY95" fmla="*/ 2837104 h 6858000"/>
              <a:gd name="connsiteX96" fmla="*/ 8153678 w 8406420"/>
              <a:gd name="connsiteY96" fmla="*/ 2772670 h 6858000"/>
              <a:gd name="connsiteX97" fmla="*/ 8194137 w 8406420"/>
              <a:gd name="connsiteY97" fmla="*/ 2713231 h 6858000"/>
              <a:gd name="connsiteX98" fmla="*/ 8271058 w 8406420"/>
              <a:gd name="connsiteY98" fmla="*/ 2635310 h 6858000"/>
              <a:gd name="connsiteX99" fmla="*/ 8306522 w 8406420"/>
              <a:gd name="connsiteY99" fmla="*/ 2635810 h 6858000"/>
              <a:gd name="connsiteX100" fmla="*/ 8304025 w 8406420"/>
              <a:gd name="connsiteY100" fmla="*/ 2680264 h 6858000"/>
              <a:gd name="connsiteX101" fmla="*/ 8275054 w 8406420"/>
              <a:gd name="connsiteY101" fmla="*/ 2712731 h 6858000"/>
              <a:gd name="connsiteX102" fmla="*/ 7952883 w 8406420"/>
              <a:gd name="connsiteY102" fmla="*/ 3066370 h 6858000"/>
              <a:gd name="connsiteX103" fmla="*/ 7933902 w 8406420"/>
              <a:gd name="connsiteY103" fmla="*/ 3121314 h 6858000"/>
              <a:gd name="connsiteX104" fmla="*/ 7988846 w 8406420"/>
              <a:gd name="connsiteY104" fmla="*/ 3137797 h 6858000"/>
              <a:gd name="connsiteX105" fmla="*/ 8059274 w 8406420"/>
              <a:gd name="connsiteY105" fmla="*/ 3194739 h 6858000"/>
              <a:gd name="connsiteX106" fmla="*/ 8032302 w 8406420"/>
              <a:gd name="connsiteY106" fmla="*/ 3248185 h 6858000"/>
              <a:gd name="connsiteX107" fmla="*/ 8020814 w 8406420"/>
              <a:gd name="connsiteY107" fmla="*/ 3274658 h 6858000"/>
              <a:gd name="connsiteX108" fmla="*/ 8138194 w 8406420"/>
              <a:gd name="connsiteY108" fmla="*/ 3386044 h 6858000"/>
              <a:gd name="connsiteX109" fmla="*/ 8169662 w 8406420"/>
              <a:gd name="connsiteY109" fmla="*/ 3389041 h 6858000"/>
              <a:gd name="connsiteX110" fmla="*/ 8099234 w 8406420"/>
              <a:gd name="connsiteY110" fmla="*/ 3430499 h 6858000"/>
              <a:gd name="connsiteX111" fmla="*/ 8062272 w 8406420"/>
              <a:gd name="connsiteY111" fmla="*/ 3477451 h 6858000"/>
              <a:gd name="connsiteX112" fmla="*/ 8056777 w 8406420"/>
              <a:gd name="connsiteY112" fmla="*/ 3597828 h 6858000"/>
              <a:gd name="connsiteX113" fmla="*/ 8059274 w 8406420"/>
              <a:gd name="connsiteY113" fmla="*/ 3658766 h 6858000"/>
              <a:gd name="connsiteX114" fmla="*/ 8094239 w 8406420"/>
              <a:gd name="connsiteY114" fmla="*/ 3749673 h 6858000"/>
              <a:gd name="connsiteX115" fmla="*/ 8083250 w 8406420"/>
              <a:gd name="connsiteY115" fmla="*/ 3819102 h 6858000"/>
              <a:gd name="connsiteX116" fmla="*/ 8071262 w 8406420"/>
              <a:gd name="connsiteY116" fmla="*/ 3851069 h 6858000"/>
              <a:gd name="connsiteX117" fmla="*/ 8032802 w 8406420"/>
              <a:gd name="connsiteY117" fmla="*/ 3981936 h 6858000"/>
              <a:gd name="connsiteX118" fmla="*/ 8079254 w 8406420"/>
              <a:gd name="connsiteY118" fmla="*/ 4105809 h 6858000"/>
              <a:gd name="connsiteX119" fmla="*/ 8171160 w 8406420"/>
              <a:gd name="connsiteY119" fmla="*/ 4120295 h 6858000"/>
              <a:gd name="connsiteX120" fmla="*/ 8233597 w 8406420"/>
              <a:gd name="connsiteY120" fmla="*/ 4132282 h 6858000"/>
              <a:gd name="connsiteX121" fmla="*/ 8279050 w 8406420"/>
              <a:gd name="connsiteY121" fmla="*/ 4257155 h 6858000"/>
              <a:gd name="connsiteX122" fmla="*/ 8276053 w 8406420"/>
              <a:gd name="connsiteY122" fmla="*/ 4272140 h 6858000"/>
              <a:gd name="connsiteX123" fmla="*/ 8283546 w 8406420"/>
              <a:gd name="connsiteY123" fmla="*/ 4335575 h 6858000"/>
              <a:gd name="connsiteX124" fmla="*/ 8280549 w 8406420"/>
              <a:gd name="connsiteY124" fmla="*/ 4481426 h 6858000"/>
              <a:gd name="connsiteX125" fmla="*/ 8268061 w 8406420"/>
              <a:gd name="connsiteY125" fmla="*/ 4525881 h 6858000"/>
              <a:gd name="connsiteX126" fmla="*/ 8267562 w 8406420"/>
              <a:gd name="connsiteY126" fmla="*/ 4613791 h 6858000"/>
              <a:gd name="connsiteX127" fmla="*/ 8237093 w 8406420"/>
              <a:gd name="connsiteY127" fmla="*/ 4642262 h 6858000"/>
              <a:gd name="connsiteX128" fmla="*/ 8214116 w 8406420"/>
              <a:gd name="connsiteY128" fmla="*/ 4594810 h 6858000"/>
              <a:gd name="connsiteX129" fmla="*/ 8185146 w 8406420"/>
              <a:gd name="connsiteY129" fmla="*/ 4529877 h 6858000"/>
              <a:gd name="connsiteX130" fmla="*/ 8237593 w 8406420"/>
              <a:gd name="connsiteY130" fmla="*/ 4641762 h 6858000"/>
              <a:gd name="connsiteX131" fmla="*/ 8294035 w 8406420"/>
              <a:gd name="connsiteY131" fmla="*/ 4659244 h 6858000"/>
              <a:gd name="connsiteX132" fmla="*/ 8354474 w 8406420"/>
              <a:gd name="connsiteY132" fmla="*/ 4652751 h 6858000"/>
              <a:gd name="connsiteX133" fmla="*/ 8366961 w 8406420"/>
              <a:gd name="connsiteY133" fmla="*/ 4714688 h 6858000"/>
              <a:gd name="connsiteX134" fmla="*/ 8409417 w 8406420"/>
              <a:gd name="connsiteY134" fmla="*/ 4865034 h 6858000"/>
              <a:gd name="connsiteX135" fmla="*/ 8386940 w 8406420"/>
              <a:gd name="connsiteY135" fmla="*/ 4916982 h 6858000"/>
              <a:gd name="connsiteX136" fmla="*/ 8303525 w 8406420"/>
              <a:gd name="connsiteY136" fmla="*/ 4952445 h 6858000"/>
              <a:gd name="connsiteX137" fmla="*/ 8308520 w 8406420"/>
              <a:gd name="connsiteY137" fmla="*/ 4968928 h 6858000"/>
              <a:gd name="connsiteX138" fmla="*/ 8387939 w 8406420"/>
              <a:gd name="connsiteY138" fmla="*/ 4957940 h 6858000"/>
              <a:gd name="connsiteX139" fmla="*/ 8393433 w 8406420"/>
              <a:gd name="connsiteY139" fmla="*/ 4997399 h 6858000"/>
              <a:gd name="connsiteX140" fmla="*/ 8290039 w 8406420"/>
              <a:gd name="connsiteY140" fmla="*/ 5089306 h 6858000"/>
              <a:gd name="connsiteX141" fmla="*/ 8219111 w 8406420"/>
              <a:gd name="connsiteY141" fmla="*/ 5157736 h 6858000"/>
              <a:gd name="connsiteX142" fmla="*/ 8152180 w 8406420"/>
              <a:gd name="connsiteY142" fmla="*/ 5303587 h 6858000"/>
              <a:gd name="connsiteX143" fmla="*/ 8113719 w 8406420"/>
              <a:gd name="connsiteY143" fmla="*/ 5340050 h 6858000"/>
              <a:gd name="connsiteX144" fmla="*/ 7969366 w 8406420"/>
              <a:gd name="connsiteY144" fmla="*/ 5336553 h 6858000"/>
              <a:gd name="connsiteX145" fmla="*/ 7920916 w 8406420"/>
              <a:gd name="connsiteY145" fmla="*/ 5336553 h 6858000"/>
              <a:gd name="connsiteX146" fmla="*/ 8017318 w 8406420"/>
              <a:gd name="connsiteY146" fmla="*/ 5462425 h 6858000"/>
              <a:gd name="connsiteX147" fmla="*/ 8141191 w 8406420"/>
              <a:gd name="connsiteY147" fmla="*/ 5572312 h 6858000"/>
              <a:gd name="connsiteX148" fmla="*/ 8199132 w 8406420"/>
              <a:gd name="connsiteY148" fmla="*/ 5644739 h 6858000"/>
              <a:gd name="connsiteX149" fmla="*/ 8175656 w 8406420"/>
              <a:gd name="connsiteY149" fmla="*/ 5690192 h 6858000"/>
              <a:gd name="connsiteX150" fmla="*/ 8128704 w 8406420"/>
              <a:gd name="connsiteY150" fmla="*/ 5687695 h 6858000"/>
              <a:gd name="connsiteX151" fmla="*/ 8063270 w 8406420"/>
              <a:gd name="connsiteY151" fmla="*/ 5675707 h 6858000"/>
              <a:gd name="connsiteX152" fmla="*/ 8001334 w 8406420"/>
              <a:gd name="connsiteY152" fmla="*/ 5650233 h 6858000"/>
              <a:gd name="connsiteX153" fmla="*/ 7936899 w 8406420"/>
              <a:gd name="connsiteY153" fmla="*/ 5568816 h 6858000"/>
              <a:gd name="connsiteX154" fmla="*/ 7791048 w 8406420"/>
              <a:gd name="connsiteY154" fmla="*/ 5478409 h 6858000"/>
              <a:gd name="connsiteX155" fmla="*/ 7690651 w 8406420"/>
              <a:gd name="connsiteY155" fmla="*/ 5480406 h 6858000"/>
              <a:gd name="connsiteX156" fmla="*/ 7532812 w 8406420"/>
              <a:gd name="connsiteY156" fmla="*/ 5590794 h 6858000"/>
              <a:gd name="connsiteX157" fmla="*/ 7501843 w 8406420"/>
              <a:gd name="connsiteY157" fmla="*/ 5621263 h 6858000"/>
              <a:gd name="connsiteX158" fmla="*/ 7525320 w 8406420"/>
              <a:gd name="connsiteY158" fmla="*/ 5658724 h 6858000"/>
              <a:gd name="connsiteX159" fmla="*/ 7554789 w 8406420"/>
              <a:gd name="connsiteY159" fmla="*/ 5728154 h 6858000"/>
              <a:gd name="connsiteX160" fmla="*/ 7484861 w 8406420"/>
              <a:gd name="connsiteY160" fmla="*/ 5793087 h 6858000"/>
              <a:gd name="connsiteX161" fmla="*/ 7415931 w 8406420"/>
              <a:gd name="connsiteY161" fmla="*/ 5746635 h 6858000"/>
              <a:gd name="connsiteX162" fmla="*/ 7400447 w 8406420"/>
              <a:gd name="connsiteY162" fmla="*/ 5713668 h 6858000"/>
              <a:gd name="connsiteX163" fmla="*/ 7408938 w 8406420"/>
              <a:gd name="connsiteY163" fmla="*/ 5830549 h 6858000"/>
              <a:gd name="connsiteX164" fmla="*/ 7459387 w 8406420"/>
              <a:gd name="connsiteY164" fmla="*/ 5873505 h 6858000"/>
              <a:gd name="connsiteX165" fmla="*/ 7481364 w 8406420"/>
              <a:gd name="connsiteY165" fmla="*/ 5890488 h 6858000"/>
              <a:gd name="connsiteX166" fmla="*/ 7499346 w 8406420"/>
              <a:gd name="connsiteY166" fmla="*/ 5952424 h 6858000"/>
              <a:gd name="connsiteX167" fmla="*/ 7517327 w 8406420"/>
              <a:gd name="connsiteY167" fmla="*/ 6173699 h 6858000"/>
              <a:gd name="connsiteX168" fmla="*/ 7515829 w 8406420"/>
              <a:gd name="connsiteY168" fmla="*/ 6203668 h 6858000"/>
              <a:gd name="connsiteX169" fmla="*/ 7489855 w 8406420"/>
              <a:gd name="connsiteY169" fmla="*/ 6214657 h 6858000"/>
              <a:gd name="connsiteX170" fmla="*/ 7447899 w 8406420"/>
              <a:gd name="connsiteY170" fmla="*/ 6180692 h 6858000"/>
              <a:gd name="connsiteX171" fmla="*/ 7474371 w 8406420"/>
              <a:gd name="connsiteY171" fmla="*/ 6152220 h 6858000"/>
              <a:gd name="connsiteX172" fmla="*/ 7481864 w 8406420"/>
              <a:gd name="connsiteY172" fmla="*/ 6129743 h 6858000"/>
              <a:gd name="connsiteX173" fmla="*/ 7466380 w 8406420"/>
              <a:gd name="connsiteY173" fmla="*/ 6054320 h 6858000"/>
              <a:gd name="connsiteX174" fmla="*/ 7391956 w 8406420"/>
              <a:gd name="connsiteY174" fmla="*/ 5893485 h 6858000"/>
              <a:gd name="connsiteX175" fmla="*/ 7332516 w 8406420"/>
              <a:gd name="connsiteY175" fmla="*/ 5763617 h 6858000"/>
              <a:gd name="connsiteX176" fmla="*/ 7307542 w 8406420"/>
              <a:gd name="connsiteY176" fmla="*/ 5730151 h 6858000"/>
              <a:gd name="connsiteX177" fmla="*/ 7213138 w 8406420"/>
              <a:gd name="connsiteY177" fmla="*/ 5674708 h 6858000"/>
              <a:gd name="connsiteX178" fmla="*/ 7158694 w 8406420"/>
              <a:gd name="connsiteY178" fmla="*/ 5808072 h 6858000"/>
              <a:gd name="connsiteX179" fmla="*/ 7164688 w 8406420"/>
              <a:gd name="connsiteY179" fmla="*/ 5911466 h 6858000"/>
              <a:gd name="connsiteX180" fmla="*/ 7149703 w 8406420"/>
              <a:gd name="connsiteY180" fmla="*/ 5985891 h 6858000"/>
              <a:gd name="connsiteX181" fmla="*/ 7143709 w 8406420"/>
              <a:gd name="connsiteY181" fmla="*/ 6054820 h 6858000"/>
              <a:gd name="connsiteX182" fmla="*/ 7054300 w 8406420"/>
              <a:gd name="connsiteY182" fmla="*/ 6127746 h 6858000"/>
              <a:gd name="connsiteX183" fmla="*/ 6831528 w 8406420"/>
              <a:gd name="connsiteY183" fmla="*/ 6221650 h 6858000"/>
              <a:gd name="connsiteX184" fmla="*/ 6835523 w 8406420"/>
              <a:gd name="connsiteY184" fmla="*/ 6290580 h 6858000"/>
              <a:gd name="connsiteX185" fmla="*/ 6825034 w 8406420"/>
              <a:gd name="connsiteY185" fmla="*/ 6309560 h 6858000"/>
              <a:gd name="connsiteX186" fmla="*/ 6804555 w 8406420"/>
              <a:gd name="connsiteY186" fmla="*/ 6302067 h 6858000"/>
              <a:gd name="connsiteX187" fmla="*/ 6748113 w 8406420"/>
              <a:gd name="connsiteY187" fmla="*/ 6246125 h 6858000"/>
              <a:gd name="connsiteX188" fmla="*/ 6716645 w 8406420"/>
              <a:gd name="connsiteY188" fmla="*/ 6342527 h 6858000"/>
              <a:gd name="connsiteX189" fmla="*/ 6618245 w 8406420"/>
              <a:gd name="connsiteY189" fmla="*/ 6436430 h 6858000"/>
              <a:gd name="connsiteX190" fmla="*/ 6440427 w 8406420"/>
              <a:gd name="connsiteY190" fmla="*/ 6393974 h 6858000"/>
              <a:gd name="connsiteX191" fmla="*/ 6290580 w 8406420"/>
              <a:gd name="connsiteY191" fmla="*/ 6267603 h 6858000"/>
              <a:gd name="connsiteX192" fmla="*/ 6281089 w 8406420"/>
              <a:gd name="connsiteY192" fmla="*/ 6286084 h 6858000"/>
              <a:gd name="connsiteX193" fmla="*/ 6224647 w 8406420"/>
              <a:gd name="connsiteY193" fmla="*/ 6332537 h 6858000"/>
              <a:gd name="connsiteX194" fmla="*/ 6006370 w 8406420"/>
              <a:gd name="connsiteY194" fmla="*/ 6215656 h 6858000"/>
              <a:gd name="connsiteX195" fmla="*/ 5960417 w 8406420"/>
              <a:gd name="connsiteY195" fmla="*/ 6161711 h 6858000"/>
              <a:gd name="connsiteX196" fmla="*/ 5799581 w 8406420"/>
              <a:gd name="connsiteY196" fmla="*/ 6022353 h 6858000"/>
              <a:gd name="connsiteX197" fmla="*/ 5631752 w 8406420"/>
              <a:gd name="connsiteY197" fmla="*/ 6000376 h 6858000"/>
              <a:gd name="connsiteX198" fmla="*/ 5597787 w 8406420"/>
              <a:gd name="connsiteY198" fmla="*/ 6038836 h 6858000"/>
              <a:gd name="connsiteX199" fmla="*/ 5588796 w 8406420"/>
              <a:gd name="connsiteY199" fmla="*/ 6155717 h 6858000"/>
              <a:gd name="connsiteX200" fmla="*/ 5551334 w 8406420"/>
              <a:gd name="connsiteY200" fmla="*/ 6242129 h 6858000"/>
              <a:gd name="connsiteX201" fmla="*/ 5479407 w 8406420"/>
              <a:gd name="connsiteY201" fmla="*/ 6205666 h 6858000"/>
              <a:gd name="connsiteX202" fmla="*/ 5406981 w 8406420"/>
              <a:gd name="connsiteY202" fmla="*/ 6196176 h 6858000"/>
              <a:gd name="connsiteX203" fmla="*/ 5347043 w 8406420"/>
              <a:gd name="connsiteY203" fmla="*/ 6196176 h 6858000"/>
              <a:gd name="connsiteX204" fmla="*/ 5295595 w 8406420"/>
              <a:gd name="connsiteY204" fmla="*/ 6185687 h 6858000"/>
              <a:gd name="connsiteX205" fmla="*/ 5166227 w 8406420"/>
              <a:gd name="connsiteY205" fmla="*/ 6284086 h 6858000"/>
              <a:gd name="connsiteX206" fmla="*/ 5127767 w 8406420"/>
              <a:gd name="connsiteY206" fmla="*/ 6311558 h 6858000"/>
              <a:gd name="connsiteX207" fmla="*/ 5106788 w 8406420"/>
              <a:gd name="connsiteY207" fmla="*/ 6294076 h 6858000"/>
              <a:gd name="connsiteX208" fmla="*/ 5133760 w 8406420"/>
              <a:gd name="connsiteY208" fmla="*/ 6249621 h 6858000"/>
              <a:gd name="connsiteX209" fmla="*/ 5190203 w 8406420"/>
              <a:gd name="connsiteY209" fmla="*/ 6197175 h 6858000"/>
              <a:gd name="connsiteX210" fmla="*/ 5183710 w 8406420"/>
              <a:gd name="connsiteY210" fmla="*/ 6177695 h 6858000"/>
              <a:gd name="connsiteX211" fmla="*/ 5057838 w 8406420"/>
              <a:gd name="connsiteY211" fmla="*/ 6179193 h 6858000"/>
              <a:gd name="connsiteX212" fmla="*/ 4923975 w 8406420"/>
              <a:gd name="connsiteY212" fmla="*/ 6215157 h 6858000"/>
              <a:gd name="connsiteX213" fmla="*/ 4738664 w 8406420"/>
              <a:gd name="connsiteY213" fmla="*/ 6312557 h 6858000"/>
              <a:gd name="connsiteX214" fmla="*/ 4716686 w 8406420"/>
              <a:gd name="connsiteY214" fmla="*/ 6349519 h 6858000"/>
              <a:gd name="connsiteX215" fmla="*/ 4645759 w 8406420"/>
              <a:gd name="connsiteY215" fmla="*/ 6447420 h 6858000"/>
              <a:gd name="connsiteX216" fmla="*/ 4555351 w 8406420"/>
              <a:gd name="connsiteY216" fmla="*/ 6537328 h 6858000"/>
              <a:gd name="connsiteX217" fmla="*/ 4413995 w 8406420"/>
              <a:gd name="connsiteY217" fmla="*/ 6806553 h 6858000"/>
              <a:gd name="connsiteX218" fmla="*/ 4368042 w 8406420"/>
              <a:gd name="connsiteY218" fmla="*/ 6860498 h 6858000"/>
              <a:gd name="connsiteX219" fmla="*/ 4355555 w 8406420"/>
              <a:gd name="connsiteY219" fmla="*/ 6853005 h 6858000"/>
              <a:gd name="connsiteX220" fmla="*/ 4360550 w 8406420"/>
              <a:gd name="connsiteY220" fmla="*/ 6828530 h 6858000"/>
              <a:gd name="connsiteX221" fmla="*/ 4410998 w 8406420"/>
              <a:gd name="connsiteY221" fmla="*/ 6756104 h 6858000"/>
              <a:gd name="connsiteX222" fmla="*/ 4541865 w 8406420"/>
              <a:gd name="connsiteY222" fmla="*/ 6472893 h 6858000"/>
              <a:gd name="connsiteX223" fmla="*/ 4539367 w 8406420"/>
              <a:gd name="connsiteY223" fmla="*/ 6312057 h 6858000"/>
              <a:gd name="connsiteX224" fmla="*/ 4498409 w 8406420"/>
              <a:gd name="connsiteY224" fmla="*/ 6280590 h 6858000"/>
              <a:gd name="connsiteX225" fmla="*/ 4413995 w 8406420"/>
              <a:gd name="connsiteY225" fmla="*/ 6303067 h 6858000"/>
              <a:gd name="connsiteX226" fmla="*/ 4312598 w 8406420"/>
              <a:gd name="connsiteY226" fmla="*/ 6331038 h 6858000"/>
              <a:gd name="connsiteX227" fmla="*/ 4287125 w 8406420"/>
              <a:gd name="connsiteY227" fmla="*/ 6339529 h 6858000"/>
              <a:gd name="connsiteX228" fmla="*/ 4076340 w 8406420"/>
              <a:gd name="connsiteY228" fmla="*/ 6531334 h 6858000"/>
              <a:gd name="connsiteX229" fmla="*/ 3989428 w 8406420"/>
              <a:gd name="connsiteY229" fmla="*/ 6574290 h 6858000"/>
              <a:gd name="connsiteX230" fmla="*/ 4102313 w 8406420"/>
              <a:gd name="connsiteY230" fmla="*/ 6447919 h 6858000"/>
              <a:gd name="connsiteX231" fmla="*/ 4204709 w 8406420"/>
              <a:gd name="connsiteY231" fmla="*/ 6347522 h 6858000"/>
              <a:gd name="connsiteX232" fmla="*/ 4332079 w 8406420"/>
              <a:gd name="connsiteY232" fmla="*/ 6240131 h 6858000"/>
              <a:gd name="connsiteX233" fmla="*/ 4338572 w 8406420"/>
              <a:gd name="connsiteY233" fmla="*/ 6184188 h 6858000"/>
              <a:gd name="connsiteX234" fmla="*/ 4336075 w 8406420"/>
              <a:gd name="connsiteY234" fmla="*/ 6163210 h 6858000"/>
              <a:gd name="connsiteX235" fmla="*/ 4335575 w 8406420"/>
              <a:gd name="connsiteY235" fmla="*/ 6101273 h 6858000"/>
              <a:gd name="connsiteX236" fmla="*/ 4218195 w 8406420"/>
              <a:gd name="connsiteY236" fmla="*/ 6030845 h 6858000"/>
              <a:gd name="connsiteX237" fmla="*/ 3947471 w 8406420"/>
              <a:gd name="connsiteY237" fmla="*/ 6219652 h 6858000"/>
              <a:gd name="connsiteX238" fmla="*/ 3775646 w 8406420"/>
              <a:gd name="connsiteY238" fmla="*/ 6364504 h 6858000"/>
              <a:gd name="connsiteX239" fmla="*/ 3733190 w 8406420"/>
              <a:gd name="connsiteY239" fmla="*/ 6376991 h 6858000"/>
              <a:gd name="connsiteX240" fmla="*/ 3762160 w 8406420"/>
              <a:gd name="connsiteY240" fmla="*/ 6335034 h 6858000"/>
              <a:gd name="connsiteX241" fmla="*/ 3894026 w 8406420"/>
              <a:gd name="connsiteY241" fmla="*/ 6219652 h 6858000"/>
              <a:gd name="connsiteX242" fmla="*/ 3954963 w 8406420"/>
              <a:gd name="connsiteY242" fmla="*/ 6077297 h 6858000"/>
              <a:gd name="connsiteX243" fmla="*/ 3776146 w 8406420"/>
              <a:gd name="connsiteY243" fmla="*/ 6216655 h 6858000"/>
              <a:gd name="connsiteX244" fmla="*/ 3770651 w 8406420"/>
              <a:gd name="connsiteY244" fmla="*/ 6176196 h 6858000"/>
              <a:gd name="connsiteX245" fmla="*/ 3818603 w 8406420"/>
              <a:gd name="connsiteY245" fmla="*/ 6065310 h 6858000"/>
              <a:gd name="connsiteX246" fmla="*/ 3814607 w 8406420"/>
              <a:gd name="connsiteY246" fmla="*/ 5999377 h 6858000"/>
              <a:gd name="connsiteX247" fmla="*/ 3761661 w 8406420"/>
              <a:gd name="connsiteY247" fmla="*/ 6018357 h 6858000"/>
              <a:gd name="connsiteX248" fmla="*/ 3601824 w 8406420"/>
              <a:gd name="connsiteY248" fmla="*/ 6047327 h 6858000"/>
              <a:gd name="connsiteX249" fmla="*/ 3506921 w 8406420"/>
              <a:gd name="connsiteY249" fmla="*/ 6111762 h 6858000"/>
              <a:gd name="connsiteX250" fmla="*/ 3456972 w 8406420"/>
              <a:gd name="connsiteY250" fmla="*/ 6065809 h 6858000"/>
              <a:gd name="connsiteX251" fmla="*/ 3485443 w 8406420"/>
              <a:gd name="connsiteY251" fmla="*/ 6023852 h 6858000"/>
              <a:gd name="connsiteX252" fmla="*/ 3575850 w 8406420"/>
              <a:gd name="connsiteY252" fmla="*/ 5959917 h 6858000"/>
              <a:gd name="connsiteX253" fmla="*/ 3419510 w 8406420"/>
              <a:gd name="connsiteY253" fmla="*/ 5971905 h 6858000"/>
              <a:gd name="connsiteX254" fmla="*/ 3304627 w 8406420"/>
              <a:gd name="connsiteY254" fmla="*/ 6057317 h 6858000"/>
              <a:gd name="connsiteX255" fmla="*/ 3205728 w 8406420"/>
              <a:gd name="connsiteY255" fmla="*/ 6098775 h 6858000"/>
              <a:gd name="connsiteX256" fmla="*/ 2925514 w 8406420"/>
              <a:gd name="connsiteY256" fmla="*/ 6272098 h 6858000"/>
              <a:gd name="connsiteX257" fmla="*/ 2671274 w 8406420"/>
              <a:gd name="connsiteY257" fmla="*/ 6413454 h 6858000"/>
              <a:gd name="connsiteX258" fmla="*/ 2598348 w 8406420"/>
              <a:gd name="connsiteY258" fmla="*/ 6441425 h 6858000"/>
              <a:gd name="connsiteX259" fmla="*/ 2602344 w 8406420"/>
              <a:gd name="connsiteY259" fmla="*/ 6411955 h 6858000"/>
              <a:gd name="connsiteX260" fmla="*/ 2667777 w 8406420"/>
              <a:gd name="connsiteY260" fmla="*/ 6368999 h 6858000"/>
              <a:gd name="connsiteX261" fmla="*/ 2904536 w 8406420"/>
              <a:gd name="connsiteY261" fmla="*/ 6231140 h 6858000"/>
              <a:gd name="connsiteX262" fmla="*/ 2948990 w 8406420"/>
              <a:gd name="connsiteY262" fmla="*/ 6202669 h 6858000"/>
              <a:gd name="connsiteX263" fmla="*/ 2995443 w 8406420"/>
              <a:gd name="connsiteY263" fmla="*/ 6170203 h 6858000"/>
              <a:gd name="connsiteX264" fmla="*/ 3065871 w 8406420"/>
              <a:gd name="connsiteY264" fmla="*/ 6152720 h 6858000"/>
              <a:gd name="connsiteX265" fmla="*/ 3078358 w 8406420"/>
              <a:gd name="connsiteY265" fmla="*/ 6147225 h 6858000"/>
              <a:gd name="connsiteX266" fmla="*/ 3044393 w 8406420"/>
              <a:gd name="connsiteY266" fmla="*/ 6117256 h 6858000"/>
              <a:gd name="connsiteX267" fmla="*/ 3082354 w 8406420"/>
              <a:gd name="connsiteY267" fmla="*/ 6083790 h 6858000"/>
              <a:gd name="connsiteX268" fmla="*/ 3311620 w 8406420"/>
              <a:gd name="connsiteY268" fmla="*/ 5955921 h 6858000"/>
              <a:gd name="connsiteX269" fmla="*/ 3430998 w 8406420"/>
              <a:gd name="connsiteY269" fmla="*/ 5861517 h 6858000"/>
              <a:gd name="connsiteX270" fmla="*/ 3436992 w 8406420"/>
              <a:gd name="connsiteY270" fmla="*/ 5825554 h 6858000"/>
              <a:gd name="connsiteX271" fmla="*/ 3340591 w 8406420"/>
              <a:gd name="connsiteY271" fmla="*/ 5801079 h 6858000"/>
              <a:gd name="connsiteX272" fmla="*/ 3068368 w 8406420"/>
              <a:gd name="connsiteY272" fmla="*/ 5925452 h 6858000"/>
              <a:gd name="connsiteX273" fmla="*/ 2844097 w 8406420"/>
              <a:gd name="connsiteY273" fmla="*/ 6098276 h 6858000"/>
              <a:gd name="connsiteX274" fmla="*/ 2835606 w 8406420"/>
              <a:gd name="connsiteY274" fmla="*/ 6134239 h 6858000"/>
              <a:gd name="connsiteX275" fmla="*/ 2746197 w 8406420"/>
              <a:gd name="connsiteY275" fmla="*/ 6190682 h 6858000"/>
              <a:gd name="connsiteX276" fmla="*/ 2723221 w 8406420"/>
              <a:gd name="connsiteY276" fmla="*/ 6216655 h 6858000"/>
              <a:gd name="connsiteX277" fmla="*/ 2660785 w 8406420"/>
              <a:gd name="connsiteY277" fmla="*/ 6238133 h 6858000"/>
              <a:gd name="connsiteX278" fmla="*/ 2842599 w 8406420"/>
              <a:gd name="connsiteY278" fmla="*/ 5964412 h 6858000"/>
              <a:gd name="connsiteX279" fmla="*/ 2880061 w 8406420"/>
              <a:gd name="connsiteY279" fmla="*/ 5906971 h 6858000"/>
              <a:gd name="connsiteX280" fmla="*/ 2924515 w 8406420"/>
              <a:gd name="connsiteY280" fmla="*/ 5808072 h 6858000"/>
              <a:gd name="connsiteX281" fmla="*/ 2932507 w 8406420"/>
              <a:gd name="connsiteY281" fmla="*/ 5782098 h 6858000"/>
              <a:gd name="connsiteX282" fmla="*/ 2868073 w 8406420"/>
              <a:gd name="connsiteY282" fmla="*/ 5782098 h 6858000"/>
              <a:gd name="connsiteX283" fmla="*/ 2914525 w 8406420"/>
              <a:gd name="connsiteY283" fmla="*/ 5743138 h 6858000"/>
              <a:gd name="connsiteX284" fmla="*/ 2915025 w 8406420"/>
              <a:gd name="connsiteY284" fmla="*/ 5705177 h 6858000"/>
              <a:gd name="connsiteX285" fmla="*/ 2928511 w 8406420"/>
              <a:gd name="connsiteY285" fmla="*/ 5644239 h 6858000"/>
              <a:gd name="connsiteX286" fmla="*/ 2871569 w 8406420"/>
              <a:gd name="connsiteY286" fmla="*/ 5506380 h 6858000"/>
              <a:gd name="connsiteX287" fmla="*/ 2868073 w 8406420"/>
              <a:gd name="connsiteY287" fmla="*/ 5503883 h 6858000"/>
              <a:gd name="connsiteX288" fmla="*/ 2762680 w 8406420"/>
              <a:gd name="connsiteY288" fmla="*/ 5549336 h 6858000"/>
              <a:gd name="connsiteX289" fmla="*/ 2792150 w 8406420"/>
              <a:gd name="connsiteY289" fmla="*/ 5491895 h 6858000"/>
              <a:gd name="connsiteX290" fmla="*/ 2852089 w 8406420"/>
              <a:gd name="connsiteY290" fmla="*/ 5451935 h 6858000"/>
              <a:gd name="connsiteX291" fmla="*/ 2701742 w 8406420"/>
              <a:gd name="connsiteY291" fmla="*/ 5375513 h 6858000"/>
              <a:gd name="connsiteX292" fmla="*/ 2573873 w 8406420"/>
              <a:gd name="connsiteY292" fmla="*/ 5379509 h 6858000"/>
              <a:gd name="connsiteX293" fmla="*/ 2325127 w 8406420"/>
              <a:gd name="connsiteY293" fmla="*/ 5376513 h 6858000"/>
              <a:gd name="connsiteX294" fmla="*/ 2148807 w 8406420"/>
              <a:gd name="connsiteY294" fmla="*/ 5465921 h 6858000"/>
              <a:gd name="connsiteX295" fmla="*/ 1919541 w 8406420"/>
              <a:gd name="connsiteY295" fmla="*/ 5608276 h 6858000"/>
              <a:gd name="connsiteX296" fmla="*/ 1809154 w 8406420"/>
              <a:gd name="connsiteY296" fmla="*/ 5673709 h 6858000"/>
              <a:gd name="connsiteX297" fmla="*/ 1771692 w 8406420"/>
              <a:gd name="connsiteY297" fmla="*/ 5674708 h 6858000"/>
              <a:gd name="connsiteX298" fmla="*/ 1764199 w 8406420"/>
              <a:gd name="connsiteY298" fmla="*/ 5664718 h 6858000"/>
              <a:gd name="connsiteX299" fmla="*/ 1813150 w 8406420"/>
              <a:gd name="connsiteY299" fmla="*/ 5611273 h 6858000"/>
              <a:gd name="connsiteX300" fmla="*/ 1985474 w 8406420"/>
              <a:gd name="connsiteY300" fmla="*/ 5482404 h 6858000"/>
              <a:gd name="connsiteX301" fmla="*/ 2140815 w 8406420"/>
              <a:gd name="connsiteY301" fmla="*/ 5380508 h 6858000"/>
              <a:gd name="connsiteX302" fmla="*/ 2192762 w 8406420"/>
              <a:gd name="connsiteY302" fmla="*/ 5361528 h 6858000"/>
              <a:gd name="connsiteX303" fmla="*/ 2335616 w 8406420"/>
              <a:gd name="connsiteY303" fmla="*/ 5279611 h 6858000"/>
              <a:gd name="connsiteX304" fmla="*/ 2524424 w 8406420"/>
              <a:gd name="connsiteY304" fmla="*/ 5127267 h 6858000"/>
              <a:gd name="connsiteX305" fmla="*/ 2401549 w 8406420"/>
              <a:gd name="connsiteY305" fmla="*/ 5100794 h 6858000"/>
              <a:gd name="connsiteX306" fmla="*/ 2242212 w 8406420"/>
              <a:gd name="connsiteY306" fmla="*/ 5190202 h 6858000"/>
              <a:gd name="connsiteX307" fmla="*/ 1854108 w 8406420"/>
              <a:gd name="connsiteY307" fmla="*/ 5381507 h 6858000"/>
              <a:gd name="connsiteX308" fmla="*/ 1811151 w 8406420"/>
              <a:gd name="connsiteY308" fmla="*/ 5377012 h 6858000"/>
              <a:gd name="connsiteX309" fmla="*/ 1832630 w 8406420"/>
              <a:gd name="connsiteY309" fmla="*/ 5344545 h 6858000"/>
              <a:gd name="connsiteX310" fmla="*/ 2014444 w 8406420"/>
              <a:gd name="connsiteY310" fmla="*/ 5253138 h 6858000"/>
              <a:gd name="connsiteX311" fmla="*/ 2126330 w 8406420"/>
              <a:gd name="connsiteY311" fmla="*/ 5169723 h 6858000"/>
              <a:gd name="connsiteX312" fmla="*/ 2131325 w 8406420"/>
              <a:gd name="connsiteY312" fmla="*/ 5112282 h 6858000"/>
              <a:gd name="connsiteX313" fmla="*/ 2126330 w 8406420"/>
              <a:gd name="connsiteY313" fmla="*/ 5028867 h 6858000"/>
              <a:gd name="connsiteX314" fmla="*/ 2030927 w 8406420"/>
              <a:gd name="connsiteY314" fmla="*/ 5013882 h 6858000"/>
              <a:gd name="connsiteX315" fmla="*/ 1836126 w 8406420"/>
              <a:gd name="connsiteY315" fmla="*/ 5034362 h 6858000"/>
              <a:gd name="connsiteX316" fmla="*/ 1668297 w 8406420"/>
              <a:gd name="connsiteY316" fmla="*/ 5089805 h 6858000"/>
              <a:gd name="connsiteX317" fmla="*/ 1555413 w 8406420"/>
              <a:gd name="connsiteY317" fmla="*/ 5143750 h 6858000"/>
              <a:gd name="connsiteX318" fmla="*/ 1542925 w 8406420"/>
              <a:gd name="connsiteY318" fmla="*/ 5128266 h 6858000"/>
              <a:gd name="connsiteX319" fmla="*/ 1570397 w 8406420"/>
              <a:gd name="connsiteY319" fmla="*/ 5094301 h 6858000"/>
              <a:gd name="connsiteX320" fmla="*/ 1696269 w 8406420"/>
              <a:gd name="connsiteY320" fmla="*/ 5030865 h 6858000"/>
              <a:gd name="connsiteX321" fmla="*/ 1984475 w 8406420"/>
              <a:gd name="connsiteY321" fmla="*/ 4886512 h 6858000"/>
              <a:gd name="connsiteX322" fmla="*/ 2065392 w 8406420"/>
              <a:gd name="connsiteY322" fmla="*/ 4861039 h 6858000"/>
              <a:gd name="connsiteX323" fmla="*/ 2095361 w 8406420"/>
              <a:gd name="connsiteY323" fmla="*/ 4858541 h 6858000"/>
              <a:gd name="connsiteX324" fmla="*/ 2231722 w 8406420"/>
              <a:gd name="connsiteY324" fmla="*/ 4834066 h 6858000"/>
              <a:gd name="connsiteX325" fmla="*/ 2253700 w 8406420"/>
              <a:gd name="connsiteY325" fmla="*/ 4778123 h 6858000"/>
              <a:gd name="connsiteX326" fmla="*/ 2215239 w 8406420"/>
              <a:gd name="connsiteY326" fmla="*/ 4711691 h 6858000"/>
              <a:gd name="connsiteX327" fmla="*/ 2170285 w 8406420"/>
              <a:gd name="connsiteY327" fmla="*/ 4682221 h 6858000"/>
              <a:gd name="connsiteX328" fmla="*/ 1960999 w 8406420"/>
              <a:gd name="connsiteY328" fmla="*/ 4693709 h 6858000"/>
              <a:gd name="connsiteX329" fmla="*/ 1558909 w 8406420"/>
              <a:gd name="connsiteY329" fmla="*/ 4799102 h 6858000"/>
              <a:gd name="connsiteX330" fmla="*/ 1422049 w 8406420"/>
              <a:gd name="connsiteY330" fmla="*/ 4821579 h 6858000"/>
              <a:gd name="connsiteX331" fmla="*/ 1182793 w 8406420"/>
              <a:gd name="connsiteY331" fmla="*/ 4891507 h 6858000"/>
              <a:gd name="connsiteX332" fmla="*/ 1031447 w 8406420"/>
              <a:gd name="connsiteY332" fmla="*/ 4928969 h 6858000"/>
              <a:gd name="connsiteX333" fmla="*/ 989490 w 8406420"/>
              <a:gd name="connsiteY333" fmla="*/ 4943954 h 6858000"/>
              <a:gd name="connsiteX334" fmla="*/ 918563 w 8406420"/>
              <a:gd name="connsiteY334" fmla="*/ 4987410 h 6858000"/>
              <a:gd name="connsiteX335" fmla="*/ 645841 w 8406420"/>
              <a:gd name="connsiteY335" fmla="*/ 5067328 h 6858000"/>
              <a:gd name="connsiteX336" fmla="*/ 547441 w 8406420"/>
              <a:gd name="connsiteY336" fmla="*/ 5092802 h 6858000"/>
              <a:gd name="connsiteX337" fmla="*/ 470020 w 8406420"/>
              <a:gd name="connsiteY337" fmla="*/ 5085310 h 6858000"/>
              <a:gd name="connsiteX338" fmla="*/ 377615 w 8406420"/>
              <a:gd name="connsiteY338" fmla="*/ 5057838 h 6858000"/>
              <a:gd name="connsiteX339" fmla="*/ 374618 w 8406420"/>
              <a:gd name="connsiteY339" fmla="*/ 5046849 h 6858000"/>
              <a:gd name="connsiteX340" fmla="*/ 492497 w 8406420"/>
              <a:gd name="connsiteY340" fmla="*/ 4998898 h 6858000"/>
              <a:gd name="connsiteX341" fmla="*/ 733751 w 8406420"/>
              <a:gd name="connsiteY341" fmla="*/ 4951446 h 6858000"/>
              <a:gd name="connsiteX342" fmla="*/ 968512 w 8406420"/>
              <a:gd name="connsiteY342" fmla="*/ 4876023 h 6858000"/>
              <a:gd name="connsiteX343" fmla="*/ 1278695 w 8406420"/>
              <a:gd name="connsiteY343" fmla="*/ 4764137 h 6858000"/>
              <a:gd name="connsiteX344" fmla="*/ 1565902 w 8406420"/>
              <a:gd name="connsiteY344" fmla="*/ 4640763 h 6858000"/>
              <a:gd name="connsiteX345" fmla="*/ 1627339 w 8406420"/>
              <a:gd name="connsiteY345" fmla="*/ 4594810 h 6858000"/>
              <a:gd name="connsiteX346" fmla="*/ 1834628 w 8406420"/>
              <a:gd name="connsiteY346" fmla="*/ 4421987 h 6858000"/>
              <a:gd name="connsiteX347" fmla="*/ 1822140 w 8406420"/>
              <a:gd name="connsiteY347" fmla="*/ 4351059 h 6858000"/>
              <a:gd name="connsiteX348" fmla="*/ 1722242 w 8406420"/>
              <a:gd name="connsiteY348" fmla="*/ 4328083 h 6858000"/>
              <a:gd name="connsiteX349" fmla="*/ 1520448 w 8406420"/>
              <a:gd name="connsiteY349" fmla="*/ 4302609 h 6858000"/>
              <a:gd name="connsiteX350" fmla="*/ 1301671 w 8406420"/>
              <a:gd name="connsiteY350" fmla="*/ 4299612 h 6858000"/>
              <a:gd name="connsiteX351" fmla="*/ 1162314 w 8406420"/>
              <a:gd name="connsiteY351" fmla="*/ 4326584 h 6858000"/>
              <a:gd name="connsiteX352" fmla="*/ 1101376 w 8406420"/>
              <a:gd name="connsiteY352" fmla="*/ 4314097 h 6858000"/>
              <a:gd name="connsiteX353" fmla="*/ 966014 w 8406420"/>
              <a:gd name="connsiteY353" fmla="*/ 4343567 h 6858000"/>
              <a:gd name="connsiteX354" fmla="*/ 749235 w 8406420"/>
              <a:gd name="connsiteY354" fmla="*/ 4383526 h 6858000"/>
              <a:gd name="connsiteX355" fmla="*/ 495994 w 8406420"/>
              <a:gd name="connsiteY355" fmla="*/ 4417491 h 6858000"/>
              <a:gd name="connsiteX356" fmla="*/ 349144 w 8406420"/>
              <a:gd name="connsiteY356" fmla="*/ 4451956 h 6858000"/>
              <a:gd name="connsiteX357" fmla="*/ 231264 w 8406420"/>
              <a:gd name="connsiteY357" fmla="*/ 4474433 h 6858000"/>
              <a:gd name="connsiteX358" fmla="*/ 126371 w 8406420"/>
              <a:gd name="connsiteY358" fmla="*/ 4496411 h 6858000"/>
              <a:gd name="connsiteX359" fmla="*/ 0 w 8406420"/>
              <a:gd name="connsiteY359" fmla="*/ 4506900 h 6858000"/>
              <a:gd name="connsiteX360" fmla="*/ 54944 w 8406420"/>
              <a:gd name="connsiteY360" fmla="*/ 4485921 h 6858000"/>
              <a:gd name="connsiteX361" fmla="*/ 288705 w 8406420"/>
              <a:gd name="connsiteY361" fmla="*/ 4433975 h 6858000"/>
              <a:gd name="connsiteX362" fmla="*/ 310183 w 8406420"/>
              <a:gd name="connsiteY362" fmla="*/ 4430478 h 6858000"/>
              <a:gd name="connsiteX363" fmla="*/ 491998 w 8406420"/>
              <a:gd name="connsiteY363" fmla="*/ 4391018 h 6858000"/>
              <a:gd name="connsiteX364" fmla="*/ 889093 w 8406420"/>
              <a:gd name="connsiteY364" fmla="*/ 4326084 h 6858000"/>
              <a:gd name="connsiteX365" fmla="*/ 970010 w 8406420"/>
              <a:gd name="connsiteY365" fmla="*/ 4285127 h 6858000"/>
              <a:gd name="connsiteX366" fmla="*/ 1062915 w 8406420"/>
              <a:gd name="connsiteY366" fmla="*/ 4239173 h 6858000"/>
              <a:gd name="connsiteX367" fmla="*/ 1133843 w 8406420"/>
              <a:gd name="connsiteY367" fmla="*/ 4185728 h 6858000"/>
              <a:gd name="connsiteX368" fmla="*/ 1214760 w 8406420"/>
              <a:gd name="connsiteY368" fmla="*/ 4132282 h 6858000"/>
              <a:gd name="connsiteX369" fmla="*/ 1389082 w 8406420"/>
              <a:gd name="connsiteY369" fmla="*/ 4079836 h 6858000"/>
              <a:gd name="connsiteX370" fmla="*/ 1733730 w 8406420"/>
              <a:gd name="connsiteY370" fmla="*/ 3812109 h 6858000"/>
              <a:gd name="connsiteX371" fmla="*/ 1748216 w 8406420"/>
              <a:gd name="connsiteY371" fmla="*/ 3765157 h 6858000"/>
              <a:gd name="connsiteX372" fmla="*/ 1668297 w 8406420"/>
              <a:gd name="connsiteY372" fmla="*/ 3650274 h 6858000"/>
              <a:gd name="connsiteX373" fmla="*/ 1570397 w 8406420"/>
              <a:gd name="connsiteY373" fmla="*/ 3596829 h 6858000"/>
              <a:gd name="connsiteX374" fmla="*/ 1541427 w 8406420"/>
              <a:gd name="connsiteY374" fmla="*/ 3544882 h 6858000"/>
              <a:gd name="connsiteX375" fmla="*/ 1582385 w 8406420"/>
              <a:gd name="connsiteY375" fmla="*/ 3502425 h 6858000"/>
              <a:gd name="connsiteX376" fmla="*/ 1683781 w 8406420"/>
              <a:gd name="connsiteY376" fmla="*/ 3482446 h 6858000"/>
              <a:gd name="connsiteX377" fmla="*/ 1716248 w 8406420"/>
              <a:gd name="connsiteY377" fmla="*/ 3428001 h 6858000"/>
              <a:gd name="connsiteX378" fmla="*/ 1665300 w 8406420"/>
              <a:gd name="connsiteY378" fmla="*/ 3324607 h 6858000"/>
              <a:gd name="connsiteX379" fmla="*/ 1660306 w 8406420"/>
              <a:gd name="connsiteY379" fmla="*/ 3308123 h 6858000"/>
              <a:gd name="connsiteX380" fmla="*/ 1644821 w 8406420"/>
              <a:gd name="connsiteY380" fmla="*/ 3193241 h 6858000"/>
              <a:gd name="connsiteX381" fmla="*/ 1620346 w 8406420"/>
              <a:gd name="connsiteY381" fmla="*/ 3127808 h 6858000"/>
              <a:gd name="connsiteX382" fmla="*/ 1613353 w 8406420"/>
              <a:gd name="connsiteY382" fmla="*/ 3097838 h 6858000"/>
              <a:gd name="connsiteX383" fmla="*/ 1655810 w 8406420"/>
              <a:gd name="connsiteY383" fmla="*/ 3014923 h 6858000"/>
              <a:gd name="connsiteX384" fmla="*/ 1609857 w 8406420"/>
              <a:gd name="connsiteY384" fmla="*/ 2987950 h 6858000"/>
              <a:gd name="connsiteX385" fmla="*/ 1611355 w 8406420"/>
              <a:gd name="connsiteY385" fmla="*/ 2973965 h 6858000"/>
              <a:gd name="connsiteX386" fmla="*/ 1693272 w 8406420"/>
              <a:gd name="connsiteY386" fmla="*/ 2969469 h 6858000"/>
              <a:gd name="connsiteX387" fmla="*/ 1712252 w 8406420"/>
              <a:gd name="connsiteY387" fmla="*/ 3021916 h 6858000"/>
              <a:gd name="connsiteX388" fmla="*/ 1743221 w 8406420"/>
              <a:gd name="connsiteY388" fmla="*/ 3033904 h 6858000"/>
              <a:gd name="connsiteX389" fmla="*/ 1736727 w 8406420"/>
              <a:gd name="connsiteY389" fmla="*/ 2994943 h 6858000"/>
              <a:gd name="connsiteX390" fmla="*/ 1845616 w 8406420"/>
              <a:gd name="connsiteY390" fmla="*/ 3005433 h 6858000"/>
              <a:gd name="connsiteX391" fmla="*/ 1801162 w 8406420"/>
              <a:gd name="connsiteY391" fmla="*/ 2943496 h 6858000"/>
              <a:gd name="connsiteX392" fmla="*/ 1836625 w 8406420"/>
              <a:gd name="connsiteY392" fmla="*/ 2925514 h 6858000"/>
              <a:gd name="connsiteX393" fmla="*/ 1817145 w 8406420"/>
              <a:gd name="connsiteY393" fmla="*/ 2883557 h 6858000"/>
              <a:gd name="connsiteX394" fmla="*/ 1789673 w 8406420"/>
              <a:gd name="connsiteY394" fmla="*/ 2839102 h 6858000"/>
              <a:gd name="connsiteX395" fmla="*/ 1777186 w 8406420"/>
              <a:gd name="connsiteY395" fmla="*/ 2812629 h 6858000"/>
              <a:gd name="connsiteX396" fmla="*/ 1708756 w 8406420"/>
              <a:gd name="connsiteY396" fmla="*/ 2724719 h 6858000"/>
              <a:gd name="connsiteX397" fmla="*/ 1657808 w 8406420"/>
              <a:gd name="connsiteY397" fmla="*/ 2720723 h 6858000"/>
              <a:gd name="connsiteX398" fmla="*/ 1676789 w 8406420"/>
              <a:gd name="connsiteY398" fmla="*/ 2672772 h 6858000"/>
              <a:gd name="connsiteX399" fmla="*/ 1656309 w 8406420"/>
              <a:gd name="connsiteY399" fmla="*/ 2599347 h 6858000"/>
              <a:gd name="connsiteX400" fmla="*/ 1706758 w 8406420"/>
              <a:gd name="connsiteY400" fmla="*/ 2600845 h 6858000"/>
              <a:gd name="connsiteX401" fmla="*/ 1812650 w 8406420"/>
              <a:gd name="connsiteY401" fmla="*/ 2515433 h 6858000"/>
              <a:gd name="connsiteX402" fmla="*/ 1836625 w 8406420"/>
              <a:gd name="connsiteY402" fmla="*/ 2455494 h 6858000"/>
              <a:gd name="connsiteX403" fmla="*/ 1888572 w 8406420"/>
              <a:gd name="connsiteY403" fmla="*/ 2366584 h 6858000"/>
              <a:gd name="connsiteX404" fmla="*/ 1909052 w 8406420"/>
              <a:gd name="connsiteY404" fmla="*/ 2167288 h 6858000"/>
              <a:gd name="connsiteX405" fmla="*/ 1929031 w 8406420"/>
              <a:gd name="connsiteY405" fmla="*/ 2084372 h 6858000"/>
              <a:gd name="connsiteX406" fmla="*/ 1947013 w 8406420"/>
              <a:gd name="connsiteY406" fmla="*/ 1954006 h 6858000"/>
              <a:gd name="connsiteX407" fmla="*/ 1990968 w 8406420"/>
              <a:gd name="connsiteY407" fmla="*/ 1804159 h 6858000"/>
              <a:gd name="connsiteX408" fmla="*/ 2066391 w 8406420"/>
              <a:gd name="connsiteY408" fmla="*/ 1674791 h 6858000"/>
              <a:gd name="connsiteX409" fmla="*/ 2062895 w 8406420"/>
              <a:gd name="connsiteY409" fmla="*/ 1664801 h 6858000"/>
              <a:gd name="connsiteX410" fmla="*/ 1927033 w 8406420"/>
              <a:gd name="connsiteY410" fmla="*/ 1590377 h 6858000"/>
              <a:gd name="connsiteX411" fmla="*/ 1823639 w 8406420"/>
              <a:gd name="connsiteY411" fmla="*/ 1573894 h 6858000"/>
              <a:gd name="connsiteX412" fmla="*/ 1736228 w 8406420"/>
              <a:gd name="connsiteY412" fmla="*/ 1556911 h 6858000"/>
              <a:gd name="connsiteX413" fmla="*/ 1546422 w 8406420"/>
              <a:gd name="connsiteY413" fmla="*/ 1389582 h 6858000"/>
              <a:gd name="connsiteX414" fmla="*/ 1580387 w 8406420"/>
              <a:gd name="connsiteY414" fmla="*/ 1384587 h 6858000"/>
              <a:gd name="connsiteX415" fmla="*/ 1692273 w 8406420"/>
              <a:gd name="connsiteY415" fmla="*/ 1413557 h 6858000"/>
              <a:gd name="connsiteX416" fmla="*/ 1823139 w 8406420"/>
              <a:gd name="connsiteY416" fmla="*/ 1486483 h 6858000"/>
              <a:gd name="connsiteX417" fmla="*/ 1863099 w 8406420"/>
              <a:gd name="connsiteY417" fmla="*/ 1522946 h 6858000"/>
              <a:gd name="connsiteX418" fmla="*/ 2083374 w 8406420"/>
              <a:gd name="connsiteY418" fmla="*/ 1646320 h 6858000"/>
              <a:gd name="connsiteX419" fmla="*/ 2196758 w 8406420"/>
              <a:gd name="connsiteY419" fmla="*/ 1620846 h 6858000"/>
              <a:gd name="connsiteX420" fmla="*/ 2291661 w 8406420"/>
              <a:gd name="connsiteY420" fmla="*/ 1573394 h 6858000"/>
              <a:gd name="connsiteX421" fmla="*/ 2369582 w 8406420"/>
              <a:gd name="connsiteY421" fmla="*/ 1536432 h 6858000"/>
              <a:gd name="connsiteX422" fmla="*/ 2350601 w 8406420"/>
              <a:gd name="connsiteY422" fmla="*/ 1467003 h 6858000"/>
              <a:gd name="connsiteX423" fmla="*/ 2342609 w 8406420"/>
              <a:gd name="connsiteY423" fmla="*/ 1451519 h 6858000"/>
              <a:gd name="connsiteX424" fmla="*/ 2343109 w 8406420"/>
              <a:gd name="connsiteY424" fmla="*/ 1395076 h 6858000"/>
              <a:gd name="connsiteX425" fmla="*/ 2394556 w 8406420"/>
              <a:gd name="connsiteY425" fmla="*/ 1405565 h 6858000"/>
              <a:gd name="connsiteX426" fmla="*/ 2429520 w 8406420"/>
              <a:gd name="connsiteY426" fmla="*/ 1403068 h 6858000"/>
              <a:gd name="connsiteX427" fmla="*/ 2462487 w 8406420"/>
              <a:gd name="connsiteY427" fmla="*/ 1301172 h 6858000"/>
              <a:gd name="connsiteX428" fmla="*/ 2383567 w 8406420"/>
              <a:gd name="connsiteY428" fmla="*/ 1206269 h 6858000"/>
              <a:gd name="connsiteX429" fmla="*/ 2342609 w 8406420"/>
              <a:gd name="connsiteY429" fmla="*/ 1195280 h 6858000"/>
              <a:gd name="connsiteX430" fmla="*/ 2127828 w 8406420"/>
              <a:gd name="connsiteY430" fmla="*/ 996483 h 6858000"/>
              <a:gd name="connsiteX431" fmla="*/ 2044913 w 8406420"/>
              <a:gd name="connsiteY431" fmla="*/ 864618 h 6858000"/>
              <a:gd name="connsiteX432" fmla="*/ 2048909 w 8406420"/>
              <a:gd name="connsiteY432" fmla="*/ 829154 h 6858000"/>
              <a:gd name="connsiteX433" fmla="*/ 2079378 w 8406420"/>
              <a:gd name="connsiteY433" fmla="*/ 830153 h 6858000"/>
              <a:gd name="connsiteX434" fmla="*/ 2197258 w 8406420"/>
              <a:gd name="connsiteY434" fmla="*/ 895086 h 6858000"/>
              <a:gd name="connsiteX435" fmla="*/ 2314638 w 8406420"/>
              <a:gd name="connsiteY435" fmla="*/ 980000 h 6858000"/>
              <a:gd name="connsiteX436" fmla="*/ 2460988 w 8406420"/>
              <a:gd name="connsiteY436" fmla="*/ 1048929 h 6858000"/>
              <a:gd name="connsiteX437" fmla="*/ 2488460 w 8406420"/>
              <a:gd name="connsiteY437" fmla="*/ 1058919 h 6858000"/>
              <a:gd name="connsiteX438" fmla="*/ 2773669 w 8406420"/>
              <a:gd name="connsiteY438" fmla="*/ 1106870 h 6858000"/>
              <a:gd name="connsiteX439" fmla="*/ 2884556 w 8406420"/>
              <a:gd name="connsiteY439" fmla="*/ 1128348 h 6858000"/>
              <a:gd name="connsiteX440" fmla="*/ 3033404 w 8406420"/>
              <a:gd name="connsiteY440" fmla="*/ 1156320 h 6858000"/>
              <a:gd name="connsiteX441" fmla="*/ 3255677 w 8406420"/>
              <a:gd name="connsiteY441" fmla="*/ 1187288 h 6858000"/>
              <a:gd name="connsiteX442" fmla="*/ 3412517 w 8406420"/>
              <a:gd name="connsiteY442" fmla="*/ 1245229 h 6858000"/>
              <a:gd name="connsiteX443" fmla="*/ 3505422 w 8406420"/>
              <a:gd name="connsiteY443" fmla="*/ 1209765 h 6858000"/>
              <a:gd name="connsiteX444" fmla="*/ 3487441 w 8406420"/>
              <a:gd name="connsiteY444" fmla="*/ 1134342 h 6858000"/>
              <a:gd name="connsiteX445" fmla="*/ 3427502 w 8406420"/>
              <a:gd name="connsiteY445" fmla="*/ 1015963 h 6858000"/>
              <a:gd name="connsiteX446" fmla="*/ 3433995 w 8406420"/>
              <a:gd name="connsiteY446" fmla="*/ 984495 h 6858000"/>
              <a:gd name="connsiteX447" fmla="*/ 3468960 w 8406420"/>
              <a:gd name="connsiteY447" fmla="*/ 981998 h 6858000"/>
              <a:gd name="connsiteX448" fmla="*/ 3521406 w 8406420"/>
              <a:gd name="connsiteY448" fmla="*/ 1052925 h 6858000"/>
              <a:gd name="connsiteX449" fmla="*/ 3573853 w 8406420"/>
              <a:gd name="connsiteY449" fmla="*/ 1134342 h 6858000"/>
              <a:gd name="connsiteX450" fmla="*/ 3650274 w 8406420"/>
              <a:gd name="connsiteY450" fmla="*/ 1229745 h 6858000"/>
              <a:gd name="connsiteX451" fmla="*/ 3708715 w 8406420"/>
              <a:gd name="connsiteY451" fmla="*/ 1309663 h 6858000"/>
              <a:gd name="connsiteX452" fmla="*/ 3731192 w 8406420"/>
              <a:gd name="connsiteY452" fmla="*/ 1304668 h 6858000"/>
              <a:gd name="connsiteX453" fmla="*/ 3750672 w 8406420"/>
              <a:gd name="connsiteY453" fmla="*/ 1230744 h 6858000"/>
              <a:gd name="connsiteX454" fmla="*/ 3789133 w 8406420"/>
              <a:gd name="connsiteY454" fmla="*/ 1082395 h 6858000"/>
              <a:gd name="connsiteX455" fmla="*/ 3790132 w 8406420"/>
              <a:gd name="connsiteY455" fmla="*/ 1058919 h 6858000"/>
              <a:gd name="connsiteX456" fmla="*/ 3641284 w 8406420"/>
              <a:gd name="connsiteY456" fmla="*/ 686799 h 6858000"/>
              <a:gd name="connsiteX457" fmla="*/ 3556370 w 8406420"/>
              <a:gd name="connsiteY457" fmla="*/ 510978 h 6858000"/>
              <a:gd name="connsiteX458" fmla="*/ 3407023 w 8406420"/>
              <a:gd name="connsiteY458" fmla="*/ 247248 h 6858000"/>
              <a:gd name="connsiteX459" fmla="*/ 3259673 w 8406420"/>
              <a:gd name="connsiteY459" fmla="*/ 0 h 6858000"/>
              <a:gd name="connsiteX460" fmla="*/ 2573374 w 8406420"/>
              <a:gd name="connsiteY460" fmla="*/ 2496951 h 6858000"/>
              <a:gd name="connsiteX461" fmla="*/ 2495453 w 8406420"/>
              <a:gd name="connsiteY461" fmla="*/ 2523924 h 6858000"/>
              <a:gd name="connsiteX462" fmla="*/ 2301651 w 8406420"/>
              <a:gd name="connsiteY462" fmla="*/ 2531916 h 6858000"/>
              <a:gd name="connsiteX463" fmla="*/ 2236218 w 8406420"/>
              <a:gd name="connsiteY463" fmla="*/ 2518430 h 6858000"/>
              <a:gd name="connsiteX464" fmla="*/ 2236717 w 8406420"/>
              <a:gd name="connsiteY464" fmla="*/ 2596850 h 6858000"/>
              <a:gd name="connsiteX465" fmla="*/ 2301651 w 8406420"/>
              <a:gd name="connsiteY465" fmla="*/ 2689755 h 6858000"/>
              <a:gd name="connsiteX466" fmla="*/ 2389561 w 8406420"/>
              <a:gd name="connsiteY466" fmla="*/ 2772171 h 6858000"/>
              <a:gd name="connsiteX467" fmla="*/ 2581865 w 8406420"/>
              <a:gd name="connsiteY467" fmla="*/ 2813628 h 6858000"/>
              <a:gd name="connsiteX468" fmla="*/ 2638307 w 8406420"/>
              <a:gd name="connsiteY468" fmla="*/ 2814627 h 6858000"/>
              <a:gd name="connsiteX469" fmla="*/ 2713730 w 8406420"/>
              <a:gd name="connsiteY469" fmla="*/ 2814627 h 6858000"/>
              <a:gd name="connsiteX470" fmla="*/ 2611834 w 8406420"/>
              <a:gd name="connsiteY470" fmla="*/ 2702242 h 6858000"/>
              <a:gd name="connsiteX471" fmla="*/ 2573374 w 8406420"/>
              <a:gd name="connsiteY471" fmla="*/ 2496951 h 6858000"/>
              <a:gd name="connsiteX472" fmla="*/ 3195239 w 8406420"/>
              <a:gd name="connsiteY472" fmla="*/ 5552832 h 6858000"/>
              <a:gd name="connsiteX473" fmla="*/ 3196737 w 8406420"/>
              <a:gd name="connsiteY473" fmla="*/ 5576808 h 6858000"/>
              <a:gd name="connsiteX474" fmla="*/ 3268664 w 8406420"/>
              <a:gd name="connsiteY474" fmla="*/ 5584300 h 6858000"/>
              <a:gd name="connsiteX475" fmla="*/ 3300631 w 8406420"/>
              <a:gd name="connsiteY475" fmla="*/ 5514372 h 6858000"/>
              <a:gd name="connsiteX476" fmla="*/ 3286646 w 8406420"/>
              <a:gd name="connsiteY476" fmla="*/ 5505381 h 6858000"/>
              <a:gd name="connsiteX477" fmla="*/ 3195239 w 8406420"/>
              <a:gd name="connsiteY477" fmla="*/ 555283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Lst>
            <a:rect l="l" t="t" r="r" b="b"/>
            <a:pathLst>
              <a:path w="8406420" h="6858000">
                <a:moveTo>
                  <a:pt x="3259673" y="0"/>
                </a:moveTo>
                <a:cubicBezTo>
                  <a:pt x="3271661" y="0"/>
                  <a:pt x="3283149" y="0"/>
                  <a:pt x="3295137" y="0"/>
                </a:cubicBezTo>
                <a:cubicBezTo>
                  <a:pt x="3309622" y="19480"/>
                  <a:pt x="3326105" y="37462"/>
                  <a:pt x="3338592" y="57941"/>
                </a:cubicBezTo>
                <a:cubicBezTo>
                  <a:pt x="3353078" y="80917"/>
                  <a:pt x="3362069" y="106891"/>
                  <a:pt x="3377053" y="128868"/>
                </a:cubicBezTo>
                <a:cubicBezTo>
                  <a:pt x="3398032" y="159337"/>
                  <a:pt x="3424005" y="185810"/>
                  <a:pt x="3444984" y="216279"/>
                </a:cubicBezTo>
                <a:cubicBezTo>
                  <a:pt x="3510417" y="312181"/>
                  <a:pt x="3574852" y="409082"/>
                  <a:pt x="3638287" y="506483"/>
                </a:cubicBezTo>
                <a:cubicBezTo>
                  <a:pt x="3661263" y="541947"/>
                  <a:pt x="3668756" y="585902"/>
                  <a:pt x="3708215" y="612375"/>
                </a:cubicBezTo>
                <a:cubicBezTo>
                  <a:pt x="3747176" y="638848"/>
                  <a:pt x="3781141" y="672813"/>
                  <a:pt x="3818103" y="702783"/>
                </a:cubicBezTo>
                <a:cubicBezTo>
                  <a:pt x="3830091" y="712772"/>
                  <a:pt x="3844077" y="721763"/>
                  <a:pt x="3858062" y="727757"/>
                </a:cubicBezTo>
                <a:cubicBezTo>
                  <a:pt x="3904515" y="747237"/>
                  <a:pt x="3950468" y="769215"/>
                  <a:pt x="3998419" y="782701"/>
                </a:cubicBezTo>
                <a:cubicBezTo>
                  <a:pt x="4030886" y="791692"/>
                  <a:pt x="4067848" y="794189"/>
                  <a:pt x="4101314" y="789694"/>
                </a:cubicBezTo>
                <a:cubicBezTo>
                  <a:pt x="4137277" y="785199"/>
                  <a:pt x="4155759" y="731254"/>
                  <a:pt x="4134281" y="702283"/>
                </a:cubicBezTo>
                <a:cubicBezTo>
                  <a:pt x="4066350" y="612375"/>
                  <a:pt x="3997420" y="523466"/>
                  <a:pt x="3928491" y="434556"/>
                </a:cubicBezTo>
                <a:cubicBezTo>
                  <a:pt x="3923995" y="428563"/>
                  <a:pt x="3917502" y="424567"/>
                  <a:pt x="3913006" y="419072"/>
                </a:cubicBezTo>
                <a:cubicBezTo>
                  <a:pt x="3902018" y="405087"/>
                  <a:pt x="3891528" y="391101"/>
                  <a:pt x="3881039" y="377115"/>
                </a:cubicBezTo>
                <a:cubicBezTo>
                  <a:pt x="3886034" y="372620"/>
                  <a:pt x="3891029" y="368624"/>
                  <a:pt x="3896523" y="364128"/>
                </a:cubicBezTo>
                <a:cubicBezTo>
                  <a:pt x="3899520" y="371121"/>
                  <a:pt x="3901019" y="379113"/>
                  <a:pt x="3905514" y="384607"/>
                </a:cubicBezTo>
                <a:cubicBezTo>
                  <a:pt x="3979439" y="471519"/>
                  <a:pt x="4053363" y="558930"/>
                  <a:pt x="4129286" y="644842"/>
                </a:cubicBezTo>
                <a:cubicBezTo>
                  <a:pt x="4142272" y="659327"/>
                  <a:pt x="4172741" y="679806"/>
                  <a:pt x="4180233" y="674811"/>
                </a:cubicBezTo>
                <a:cubicBezTo>
                  <a:pt x="4229184" y="642344"/>
                  <a:pt x="4282130" y="645341"/>
                  <a:pt x="4336075" y="642344"/>
                </a:cubicBezTo>
                <a:cubicBezTo>
                  <a:pt x="4359051" y="641345"/>
                  <a:pt x="4385025" y="632854"/>
                  <a:pt x="4378531" y="599888"/>
                </a:cubicBezTo>
                <a:cubicBezTo>
                  <a:pt x="4374535" y="578909"/>
                  <a:pt x="4368541" y="556932"/>
                  <a:pt x="4357553" y="538950"/>
                </a:cubicBezTo>
                <a:cubicBezTo>
                  <a:pt x="4306605" y="456035"/>
                  <a:pt x="4253659" y="374618"/>
                  <a:pt x="4200713" y="292701"/>
                </a:cubicBezTo>
                <a:cubicBezTo>
                  <a:pt x="4177237" y="256238"/>
                  <a:pt x="4150764" y="222273"/>
                  <a:pt x="4127288" y="185810"/>
                </a:cubicBezTo>
                <a:cubicBezTo>
                  <a:pt x="4118297" y="171825"/>
                  <a:pt x="4112303" y="155341"/>
                  <a:pt x="4107807" y="139358"/>
                </a:cubicBezTo>
                <a:cubicBezTo>
                  <a:pt x="4106809" y="135861"/>
                  <a:pt x="4123292" y="123874"/>
                  <a:pt x="4124790" y="124873"/>
                </a:cubicBezTo>
                <a:cubicBezTo>
                  <a:pt x="4139276" y="135861"/>
                  <a:pt x="4154760" y="146850"/>
                  <a:pt x="4164749" y="161335"/>
                </a:cubicBezTo>
                <a:cubicBezTo>
                  <a:pt x="4181732" y="185810"/>
                  <a:pt x="4194219" y="213782"/>
                  <a:pt x="4209704" y="239256"/>
                </a:cubicBezTo>
                <a:cubicBezTo>
                  <a:pt x="4221192" y="258236"/>
                  <a:pt x="4235178" y="275719"/>
                  <a:pt x="4247165" y="294200"/>
                </a:cubicBezTo>
                <a:cubicBezTo>
                  <a:pt x="4287624" y="356137"/>
                  <a:pt x="4324087" y="421570"/>
                  <a:pt x="4369041" y="480010"/>
                </a:cubicBezTo>
                <a:cubicBezTo>
                  <a:pt x="4402507" y="523466"/>
                  <a:pt x="4435473" y="520469"/>
                  <a:pt x="4478429" y="487003"/>
                </a:cubicBezTo>
                <a:cubicBezTo>
                  <a:pt x="4533373" y="444047"/>
                  <a:pt x="4589816" y="403089"/>
                  <a:pt x="4645259" y="360632"/>
                </a:cubicBezTo>
                <a:cubicBezTo>
                  <a:pt x="4658246" y="350642"/>
                  <a:pt x="4667237" y="335657"/>
                  <a:pt x="4678725" y="322671"/>
                </a:cubicBezTo>
                <a:cubicBezTo>
                  <a:pt x="4693710" y="328665"/>
                  <a:pt x="4713190" y="344648"/>
                  <a:pt x="4730672" y="342151"/>
                </a:cubicBezTo>
                <a:cubicBezTo>
                  <a:pt x="4814586" y="330662"/>
                  <a:pt x="4899499" y="320673"/>
                  <a:pt x="4980917" y="297197"/>
                </a:cubicBezTo>
                <a:cubicBezTo>
                  <a:pt x="5044851" y="278716"/>
                  <a:pt x="5103292" y="238257"/>
                  <a:pt x="5172221" y="273221"/>
                </a:cubicBezTo>
                <a:cubicBezTo>
                  <a:pt x="5198694" y="286707"/>
                  <a:pt x="5224168" y="301692"/>
                  <a:pt x="5248643" y="318675"/>
                </a:cubicBezTo>
                <a:cubicBezTo>
                  <a:pt x="5356533" y="394098"/>
                  <a:pt x="5452935" y="478512"/>
                  <a:pt x="5476411" y="618369"/>
                </a:cubicBezTo>
                <a:cubicBezTo>
                  <a:pt x="5479407" y="637849"/>
                  <a:pt x="5485402" y="659327"/>
                  <a:pt x="5496890" y="674811"/>
                </a:cubicBezTo>
                <a:cubicBezTo>
                  <a:pt x="5534851" y="723761"/>
                  <a:pt x="5586298" y="754730"/>
                  <a:pt x="5644239" y="776707"/>
                </a:cubicBezTo>
                <a:cubicBezTo>
                  <a:pt x="5687695" y="793190"/>
                  <a:pt x="5729653" y="797186"/>
                  <a:pt x="5775605" y="786198"/>
                </a:cubicBezTo>
                <a:cubicBezTo>
                  <a:pt x="5794586" y="781702"/>
                  <a:pt x="5819061" y="793190"/>
                  <a:pt x="5838541" y="802681"/>
                </a:cubicBezTo>
                <a:cubicBezTo>
                  <a:pt x="5855524" y="810673"/>
                  <a:pt x="5867512" y="828654"/>
                  <a:pt x="5883995" y="836147"/>
                </a:cubicBezTo>
                <a:cubicBezTo>
                  <a:pt x="5895982" y="841641"/>
                  <a:pt x="5917461" y="842640"/>
                  <a:pt x="5926451" y="835148"/>
                </a:cubicBezTo>
                <a:cubicBezTo>
                  <a:pt x="5980896" y="790193"/>
                  <a:pt x="6042333" y="786697"/>
                  <a:pt x="6107267" y="800183"/>
                </a:cubicBezTo>
                <a:cubicBezTo>
                  <a:pt x="6149224" y="808675"/>
                  <a:pt x="6190182" y="824159"/>
                  <a:pt x="6232140" y="826656"/>
                </a:cubicBezTo>
                <a:cubicBezTo>
                  <a:pt x="6272099" y="828654"/>
                  <a:pt x="6304066" y="842140"/>
                  <a:pt x="6329041" y="869113"/>
                </a:cubicBezTo>
                <a:cubicBezTo>
                  <a:pt x="6358011" y="899582"/>
                  <a:pt x="6383985" y="933547"/>
                  <a:pt x="6407460" y="968511"/>
                </a:cubicBezTo>
                <a:cubicBezTo>
                  <a:pt x="6466401" y="1055922"/>
                  <a:pt x="6545819" y="1090887"/>
                  <a:pt x="6647216" y="1070408"/>
                </a:cubicBezTo>
                <a:cubicBezTo>
                  <a:pt x="6707155" y="1058420"/>
                  <a:pt x="6798062" y="1116860"/>
                  <a:pt x="6812547" y="1176299"/>
                </a:cubicBezTo>
                <a:cubicBezTo>
                  <a:pt x="6820539" y="1209266"/>
                  <a:pt x="6828031" y="1240234"/>
                  <a:pt x="6795564" y="1268206"/>
                </a:cubicBezTo>
                <a:cubicBezTo>
                  <a:pt x="6787572" y="1275198"/>
                  <a:pt x="6792068" y="1303669"/>
                  <a:pt x="6798562" y="1318654"/>
                </a:cubicBezTo>
                <a:cubicBezTo>
                  <a:pt x="6831028" y="1393078"/>
                  <a:pt x="6874983" y="1463007"/>
                  <a:pt x="6897460" y="1539928"/>
                </a:cubicBezTo>
                <a:cubicBezTo>
                  <a:pt x="6923434" y="1629836"/>
                  <a:pt x="6979876" y="1674791"/>
                  <a:pt x="7064789" y="1693771"/>
                </a:cubicBezTo>
                <a:cubicBezTo>
                  <a:pt x="7077277" y="1696768"/>
                  <a:pt x="7097756" y="1693272"/>
                  <a:pt x="7104749" y="1684780"/>
                </a:cubicBezTo>
                <a:cubicBezTo>
                  <a:pt x="7127226" y="1658807"/>
                  <a:pt x="7142710" y="1626840"/>
                  <a:pt x="7165187" y="1600866"/>
                </a:cubicBezTo>
                <a:cubicBezTo>
                  <a:pt x="7207144" y="1552415"/>
                  <a:pt x="7251599" y="1505963"/>
                  <a:pt x="7295054" y="1459011"/>
                </a:cubicBezTo>
                <a:cubicBezTo>
                  <a:pt x="7299550" y="1454016"/>
                  <a:pt x="7304045" y="1448022"/>
                  <a:pt x="7310039" y="1446024"/>
                </a:cubicBezTo>
                <a:cubicBezTo>
                  <a:pt x="7333515" y="1437033"/>
                  <a:pt x="7357491" y="1429541"/>
                  <a:pt x="7382965" y="1421050"/>
                </a:cubicBezTo>
                <a:cubicBezTo>
                  <a:pt x="7370977" y="1434536"/>
                  <a:pt x="7358989" y="1451019"/>
                  <a:pt x="7344504" y="1464006"/>
                </a:cubicBezTo>
                <a:cubicBezTo>
                  <a:pt x="7318031" y="1486982"/>
                  <a:pt x="7286563" y="1504964"/>
                  <a:pt x="7263087" y="1530438"/>
                </a:cubicBezTo>
                <a:cubicBezTo>
                  <a:pt x="7219132" y="1578389"/>
                  <a:pt x="7179672" y="1630835"/>
                  <a:pt x="7137216" y="1680784"/>
                </a:cubicBezTo>
                <a:cubicBezTo>
                  <a:pt x="7115738" y="1705759"/>
                  <a:pt x="7106747" y="1732232"/>
                  <a:pt x="7132221" y="1757206"/>
                </a:cubicBezTo>
                <a:cubicBezTo>
                  <a:pt x="7158194" y="1782181"/>
                  <a:pt x="7190161" y="1800662"/>
                  <a:pt x="7216135" y="1825137"/>
                </a:cubicBezTo>
                <a:cubicBezTo>
                  <a:pt x="7234117" y="1842120"/>
                  <a:pt x="7260590" y="1866095"/>
                  <a:pt x="7258592" y="1884077"/>
                </a:cubicBezTo>
                <a:cubicBezTo>
                  <a:pt x="7250600" y="1946014"/>
                  <a:pt x="7278572" y="1985973"/>
                  <a:pt x="7321028" y="2021936"/>
                </a:cubicBezTo>
                <a:cubicBezTo>
                  <a:pt x="7384963" y="2075382"/>
                  <a:pt x="7458887" y="2119836"/>
                  <a:pt x="7473373" y="2214739"/>
                </a:cubicBezTo>
                <a:cubicBezTo>
                  <a:pt x="7476869" y="2236717"/>
                  <a:pt x="7500845" y="2257696"/>
                  <a:pt x="7519825" y="2273679"/>
                </a:cubicBezTo>
                <a:cubicBezTo>
                  <a:pt x="7536308" y="2287665"/>
                  <a:pt x="7561782" y="2291661"/>
                  <a:pt x="7578266" y="2305647"/>
                </a:cubicBezTo>
                <a:cubicBezTo>
                  <a:pt x="7597246" y="2321131"/>
                  <a:pt x="7610732" y="2323129"/>
                  <a:pt x="7625717" y="2303649"/>
                </a:cubicBezTo>
                <a:cubicBezTo>
                  <a:pt x="7644697" y="2278674"/>
                  <a:pt x="7663678" y="2253200"/>
                  <a:pt x="7682659" y="2227726"/>
                </a:cubicBezTo>
                <a:cubicBezTo>
                  <a:pt x="7679662" y="2253700"/>
                  <a:pt x="7670172" y="2277176"/>
                  <a:pt x="7659682" y="2299653"/>
                </a:cubicBezTo>
                <a:cubicBezTo>
                  <a:pt x="7646196" y="2327125"/>
                  <a:pt x="7641701" y="2348603"/>
                  <a:pt x="7681660" y="2357094"/>
                </a:cubicBezTo>
                <a:cubicBezTo>
                  <a:pt x="7712129" y="2363588"/>
                  <a:pt x="7725615" y="2383567"/>
                  <a:pt x="7721619" y="2417033"/>
                </a:cubicBezTo>
                <a:cubicBezTo>
                  <a:pt x="7718622" y="2442008"/>
                  <a:pt x="7724117" y="2467981"/>
                  <a:pt x="7726614" y="2498949"/>
                </a:cubicBezTo>
                <a:cubicBezTo>
                  <a:pt x="7773067" y="2468980"/>
                  <a:pt x="7809529" y="2445504"/>
                  <a:pt x="7846492" y="2421528"/>
                </a:cubicBezTo>
                <a:cubicBezTo>
                  <a:pt x="7848490" y="2424525"/>
                  <a:pt x="7850987" y="2427023"/>
                  <a:pt x="7852985" y="2430020"/>
                </a:cubicBezTo>
                <a:cubicBezTo>
                  <a:pt x="7828011" y="2459989"/>
                  <a:pt x="7803536" y="2489959"/>
                  <a:pt x="7777062" y="2521926"/>
                </a:cubicBezTo>
                <a:cubicBezTo>
                  <a:pt x="7809030" y="2558888"/>
                  <a:pt x="7768072" y="2574872"/>
                  <a:pt x="7748592" y="2599846"/>
                </a:cubicBezTo>
                <a:cubicBezTo>
                  <a:pt x="7740101" y="2610835"/>
                  <a:pt x="7730610" y="2636309"/>
                  <a:pt x="7734606" y="2639306"/>
                </a:cubicBezTo>
                <a:cubicBezTo>
                  <a:pt x="7747593" y="2649795"/>
                  <a:pt x="7766074" y="2658287"/>
                  <a:pt x="7782557" y="2658287"/>
                </a:cubicBezTo>
                <a:cubicBezTo>
                  <a:pt x="7796543" y="2658287"/>
                  <a:pt x="7810529" y="2644301"/>
                  <a:pt x="7825014" y="2638307"/>
                </a:cubicBezTo>
                <a:cubicBezTo>
                  <a:pt x="7858979" y="2623822"/>
                  <a:pt x="7893444" y="2610835"/>
                  <a:pt x="7927409" y="2596850"/>
                </a:cubicBezTo>
                <a:cubicBezTo>
                  <a:pt x="7930406" y="2602843"/>
                  <a:pt x="7933403" y="2608837"/>
                  <a:pt x="7936400" y="2614831"/>
                </a:cubicBezTo>
                <a:cubicBezTo>
                  <a:pt x="7913923" y="2628317"/>
                  <a:pt x="7890946" y="2640805"/>
                  <a:pt x="7869468" y="2655789"/>
                </a:cubicBezTo>
                <a:cubicBezTo>
                  <a:pt x="7848989" y="2670274"/>
                  <a:pt x="7826013" y="2684760"/>
                  <a:pt x="7811527" y="2704240"/>
                </a:cubicBezTo>
                <a:cubicBezTo>
                  <a:pt x="7794545" y="2727716"/>
                  <a:pt x="7786553" y="2757186"/>
                  <a:pt x="7772067" y="2783159"/>
                </a:cubicBezTo>
                <a:cubicBezTo>
                  <a:pt x="7756583" y="2810132"/>
                  <a:pt x="7741099" y="2832109"/>
                  <a:pt x="7769570" y="2863078"/>
                </a:cubicBezTo>
                <a:cubicBezTo>
                  <a:pt x="7787052" y="2882058"/>
                  <a:pt x="7801038" y="2911029"/>
                  <a:pt x="7803536" y="2936503"/>
                </a:cubicBezTo>
                <a:cubicBezTo>
                  <a:pt x="7807532" y="2974464"/>
                  <a:pt x="7832006" y="3020417"/>
                  <a:pt x="7781558" y="3050886"/>
                </a:cubicBezTo>
                <a:cubicBezTo>
                  <a:pt x="7776563" y="3053883"/>
                  <a:pt x="7784055" y="3077859"/>
                  <a:pt x="7786053" y="3091844"/>
                </a:cubicBezTo>
                <a:cubicBezTo>
                  <a:pt x="7815024" y="3085351"/>
                  <a:pt x="7845493" y="3082853"/>
                  <a:pt x="7871965" y="3070866"/>
                </a:cubicBezTo>
                <a:cubicBezTo>
                  <a:pt x="7890447" y="3062374"/>
                  <a:pt x="7901436" y="3038898"/>
                  <a:pt x="7918418" y="3026411"/>
                </a:cubicBezTo>
                <a:cubicBezTo>
                  <a:pt x="7974361" y="2984454"/>
                  <a:pt x="8034300" y="2947491"/>
                  <a:pt x="8065768" y="2880560"/>
                </a:cubicBezTo>
                <a:cubicBezTo>
                  <a:pt x="8068765" y="2874067"/>
                  <a:pt x="8079754" y="2871569"/>
                  <a:pt x="8086247" y="2866075"/>
                </a:cubicBezTo>
                <a:cubicBezTo>
                  <a:pt x="8097236" y="2857084"/>
                  <a:pt x="8110223" y="2848592"/>
                  <a:pt x="8117715" y="2837104"/>
                </a:cubicBezTo>
                <a:cubicBezTo>
                  <a:pt x="8131201" y="2816625"/>
                  <a:pt x="8140691" y="2793149"/>
                  <a:pt x="8153678" y="2772670"/>
                </a:cubicBezTo>
                <a:cubicBezTo>
                  <a:pt x="8166665" y="2752191"/>
                  <a:pt x="8195136" y="2732211"/>
                  <a:pt x="8194137" y="2713231"/>
                </a:cubicBezTo>
                <a:cubicBezTo>
                  <a:pt x="8191140" y="2654291"/>
                  <a:pt x="8226604" y="2642303"/>
                  <a:pt x="8271058" y="2635310"/>
                </a:cubicBezTo>
                <a:cubicBezTo>
                  <a:pt x="8282547" y="2633812"/>
                  <a:pt x="8294535" y="2635310"/>
                  <a:pt x="8306522" y="2635810"/>
                </a:cubicBezTo>
                <a:cubicBezTo>
                  <a:pt x="8306023" y="2650795"/>
                  <a:pt x="8309519" y="2667278"/>
                  <a:pt x="8304025" y="2680264"/>
                </a:cubicBezTo>
                <a:cubicBezTo>
                  <a:pt x="8299030" y="2692751"/>
                  <a:pt x="8286043" y="2703241"/>
                  <a:pt x="8275054" y="2712731"/>
                </a:cubicBezTo>
                <a:cubicBezTo>
                  <a:pt x="8152679" y="2817125"/>
                  <a:pt x="8050783" y="2939500"/>
                  <a:pt x="7952883" y="3066370"/>
                </a:cubicBezTo>
                <a:cubicBezTo>
                  <a:pt x="7941894" y="3080855"/>
                  <a:pt x="7939897" y="3102833"/>
                  <a:pt x="7933902" y="3121314"/>
                </a:cubicBezTo>
                <a:cubicBezTo>
                  <a:pt x="7952384" y="3127308"/>
                  <a:pt x="7970865" y="3138297"/>
                  <a:pt x="7988846" y="3137797"/>
                </a:cubicBezTo>
                <a:cubicBezTo>
                  <a:pt x="8031303" y="3136299"/>
                  <a:pt x="8045289" y="3161274"/>
                  <a:pt x="8059274" y="3194739"/>
                </a:cubicBezTo>
                <a:cubicBezTo>
                  <a:pt x="8072761" y="3227706"/>
                  <a:pt x="8051782" y="3234698"/>
                  <a:pt x="8032302" y="3248185"/>
                </a:cubicBezTo>
                <a:cubicBezTo>
                  <a:pt x="8025309" y="3252680"/>
                  <a:pt x="8021813" y="3265167"/>
                  <a:pt x="8020814" y="3274658"/>
                </a:cubicBezTo>
                <a:cubicBezTo>
                  <a:pt x="8015320" y="3333098"/>
                  <a:pt x="8080253" y="3393536"/>
                  <a:pt x="8138194" y="3386044"/>
                </a:cubicBezTo>
                <a:cubicBezTo>
                  <a:pt x="8148184" y="3384545"/>
                  <a:pt x="8159172" y="3388042"/>
                  <a:pt x="8169662" y="3389041"/>
                </a:cubicBezTo>
                <a:cubicBezTo>
                  <a:pt x="8147185" y="3409021"/>
                  <a:pt x="8120712" y="3416014"/>
                  <a:pt x="8099234" y="3430499"/>
                </a:cubicBezTo>
                <a:cubicBezTo>
                  <a:pt x="8083250" y="3440988"/>
                  <a:pt x="8065269" y="3459969"/>
                  <a:pt x="8062272" y="3477451"/>
                </a:cubicBezTo>
                <a:cubicBezTo>
                  <a:pt x="8055778" y="3516910"/>
                  <a:pt x="8057277" y="3557869"/>
                  <a:pt x="8056777" y="3597828"/>
                </a:cubicBezTo>
                <a:cubicBezTo>
                  <a:pt x="8056278" y="3618307"/>
                  <a:pt x="8053780" y="3639785"/>
                  <a:pt x="8059274" y="3658766"/>
                </a:cubicBezTo>
                <a:cubicBezTo>
                  <a:pt x="8067766" y="3689734"/>
                  <a:pt x="8081252" y="3719703"/>
                  <a:pt x="8094239" y="3749673"/>
                </a:cubicBezTo>
                <a:cubicBezTo>
                  <a:pt x="8105228" y="3775646"/>
                  <a:pt x="8106227" y="3798123"/>
                  <a:pt x="8083250" y="3819102"/>
                </a:cubicBezTo>
                <a:cubicBezTo>
                  <a:pt x="8075758" y="3826095"/>
                  <a:pt x="8068765" y="3842079"/>
                  <a:pt x="8071262" y="3851069"/>
                </a:cubicBezTo>
                <a:cubicBezTo>
                  <a:pt x="8093739" y="3931987"/>
                  <a:pt x="8092241" y="3939479"/>
                  <a:pt x="8032802" y="3981936"/>
                </a:cubicBezTo>
                <a:cubicBezTo>
                  <a:pt x="8048286" y="4023393"/>
                  <a:pt x="8062771" y="4065351"/>
                  <a:pt x="8079254" y="4105809"/>
                </a:cubicBezTo>
                <a:cubicBezTo>
                  <a:pt x="8104728" y="4168745"/>
                  <a:pt x="8124708" y="4171242"/>
                  <a:pt x="8171160" y="4120295"/>
                </a:cubicBezTo>
                <a:cubicBezTo>
                  <a:pt x="8199132" y="4089826"/>
                  <a:pt x="8218612" y="4092823"/>
                  <a:pt x="8233597" y="4132282"/>
                </a:cubicBezTo>
                <a:cubicBezTo>
                  <a:pt x="8249581" y="4173740"/>
                  <a:pt x="8264565" y="4215697"/>
                  <a:pt x="8279050" y="4257155"/>
                </a:cubicBezTo>
                <a:cubicBezTo>
                  <a:pt x="8280549" y="4261151"/>
                  <a:pt x="8275554" y="4267145"/>
                  <a:pt x="8276053" y="4272140"/>
                </a:cubicBezTo>
                <a:cubicBezTo>
                  <a:pt x="8278051" y="4293618"/>
                  <a:pt x="8275554" y="4317094"/>
                  <a:pt x="8283546" y="4335575"/>
                </a:cubicBezTo>
                <a:cubicBezTo>
                  <a:pt x="8305024" y="4385524"/>
                  <a:pt x="8332496" y="4432476"/>
                  <a:pt x="8280549" y="4481426"/>
                </a:cubicBezTo>
                <a:cubicBezTo>
                  <a:pt x="8271058" y="4490417"/>
                  <a:pt x="8269060" y="4510896"/>
                  <a:pt x="8268061" y="4525881"/>
                </a:cubicBezTo>
                <a:cubicBezTo>
                  <a:pt x="8266063" y="4555351"/>
                  <a:pt x="8267562" y="4584821"/>
                  <a:pt x="8267562" y="4613791"/>
                </a:cubicBezTo>
                <a:cubicBezTo>
                  <a:pt x="8267562" y="4634270"/>
                  <a:pt x="8263067" y="4649255"/>
                  <a:pt x="8237093" y="4642262"/>
                </a:cubicBezTo>
                <a:cubicBezTo>
                  <a:pt x="8229601" y="4626278"/>
                  <a:pt x="8221609" y="4610794"/>
                  <a:pt x="8214116" y="4594810"/>
                </a:cubicBezTo>
                <a:cubicBezTo>
                  <a:pt x="8204126" y="4573332"/>
                  <a:pt x="8194637" y="4551854"/>
                  <a:pt x="8185146" y="4529877"/>
                </a:cubicBezTo>
                <a:cubicBezTo>
                  <a:pt x="8162170" y="4596309"/>
                  <a:pt x="8184647" y="4635768"/>
                  <a:pt x="8237593" y="4641762"/>
                </a:cubicBezTo>
                <a:cubicBezTo>
                  <a:pt x="8255075" y="4666737"/>
                  <a:pt x="8277552" y="4677226"/>
                  <a:pt x="8294035" y="4659244"/>
                </a:cubicBezTo>
                <a:cubicBezTo>
                  <a:pt x="8320009" y="4630274"/>
                  <a:pt x="8338989" y="4642761"/>
                  <a:pt x="8354474" y="4652751"/>
                </a:cubicBezTo>
                <a:cubicBezTo>
                  <a:pt x="8359468" y="4677726"/>
                  <a:pt x="8361966" y="4696706"/>
                  <a:pt x="8366961" y="4714688"/>
                </a:cubicBezTo>
                <a:cubicBezTo>
                  <a:pt x="8380946" y="4764637"/>
                  <a:pt x="8398927" y="4814086"/>
                  <a:pt x="8409417" y="4865034"/>
                </a:cubicBezTo>
                <a:cubicBezTo>
                  <a:pt x="8412414" y="4881018"/>
                  <a:pt x="8400426" y="4907991"/>
                  <a:pt x="8386940" y="4916982"/>
                </a:cubicBezTo>
                <a:cubicBezTo>
                  <a:pt x="8362465" y="4933964"/>
                  <a:pt x="8331496" y="4940957"/>
                  <a:pt x="8303525" y="4952445"/>
                </a:cubicBezTo>
                <a:cubicBezTo>
                  <a:pt x="8305024" y="4957940"/>
                  <a:pt x="8306522" y="4963434"/>
                  <a:pt x="8308520" y="4968928"/>
                </a:cubicBezTo>
                <a:cubicBezTo>
                  <a:pt x="8335493" y="4965432"/>
                  <a:pt x="8362465" y="4961436"/>
                  <a:pt x="8387939" y="4957940"/>
                </a:cubicBezTo>
                <a:cubicBezTo>
                  <a:pt x="8389937" y="4971426"/>
                  <a:pt x="8398927" y="4991405"/>
                  <a:pt x="8393433" y="4997399"/>
                </a:cubicBezTo>
                <a:cubicBezTo>
                  <a:pt x="8361466" y="5030865"/>
                  <a:pt x="8330498" y="5072323"/>
                  <a:pt x="8290039" y="5089306"/>
                </a:cubicBezTo>
                <a:cubicBezTo>
                  <a:pt x="8253077" y="5104790"/>
                  <a:pt x="8234096" y="5125768"/>
                  <a:pt x="8219111" y="5157736"/>
                </a:cubicBezTo>
                <a:cubicBezTo>
                  <a:pt x="8197134" y="5206187"/>
                  <a:pt x="8176655" y="5256136"/>
                  <a:pt x="8152180" y="5303587"/>
                </a:cubicBezTo>
                <a:cubicBezTo>
                  <a:pt x="8144188" y="5319071"/>
                  <a:pt x="8127705" y="5339051"/>
                  <a:pt x="8113719" y="5340050"/>
                </a:cubicBezTo>
                <a:cubicBezTo>
                  <a:pt x="8065768" y="5343046"/>
                  <a:pt x="8017318" y="5338051"/>
                  <a:pt x="7969366" y="5336553"/>
                </a:cubicBezTo>
                <a:cubicBezTo>
                  <a:pt x="7952883" y="5336054"/>
                  <a:pt x="7936400" y="5336553"/>
                  <a:pt x="7920916" y="5336553"/>
                </a:cubicBezTo>
                <a:cubicBezTo>
                  <a:pt x="7955880" y="5381008"/>
                  <a:pt x="7993841" y="5417970"/>
                  <a:pt x="8017318" y="5462425"/>
                </a:cubicBezTo>
                <a:cubicBezTo>
                  <a:pt x="8046288" y="5516370"/>
                  <a:pt x="8079254" y="5557328"/>
                  <a:pt x="8141191" y="5572312"/>
                </a:cubicBezTo>
                <a:cubicBezTo>
                  <a:pt x="8177654" y="5580804"/>
                  <a:pt x="8199132" y="5607776"/>
                  <a:pt x="8199132" y="5644739"/>
                </a:cubicBezTo>
                <a:cubicBezTo>
                  <a:pt x="8199132" y="5660223"/>
                  <a:pt x="8188642" y="5682200"/>
                  <a:pt x="8175656" y="5690192"/>
                </a:cubicBezTo>
                <a:cubicBezTo>
                  <a:pt x="8164167" y="5697185"/>
                  <a:pt x="8133698" y="5695687"/>
                  <a:pt x="8128704" y="5687695"/>
                </a:cubicBezTo>
                <a:cubicBezTo>
                  <a:pt x="8109723" y="5654728"/>
                  <a:pt x="8087246" y="5661222"/>
                  <a:pt x="8063270" y="5675707"/>
                </a:cubicBezTo>
                <a:cubicBezTo>
                  <a:pt x="8030304" y="5695187"/>
                  <a:pt x="8016818" y="5682200"/>
                  <a:pt x="8001334" y="5650233"/>
                </a:cubicBezTo>
                <a:cubicBezTo>
                  <a:pt x="7986349" y="5619265"/>
                  <a:pt x="7964371" y="5576309"/>
                  <a:pt x="7936899" y="5568816"/>
                </a:cubicBezTo>
                <a:cubicBezTo>
                  <a:pt x="7876960" y="5552832"/>
                  <a:pt x="7835004" y="5514372"/>
                  <a:pt x="7791048" y="5478409"/>
                </a:cubicBezTo>
                <a:cubicBezTo>
                  <a:pt x="7745095" y="5440447"/>
                  <a:pt x="7734606" y="5442445"/>
                  <a:pt x="7690651" y="5480406"/>
                </a:cubicBezTo>
                <a:cubicBezTo>
                  <a:pt x="7642200" y="5521864"/>
                  <a:pt x="7585259" y="5553832"/>
                  <a:pt x="7532812" y="5590794"/>
                </a:cubicBezTo>
                <a:cubicBezTo>
                  <a:pt x="7520824" y="5599285"/>
                  <a:pt x="7502843" y="5610274"/>
                  <a:pt x="7501843" y="5621263"/>
                </a:cubicBezTo>
                <a:cubicBezTo>
                  <a:pt x="7500845" y="5633251"/>
                  <a:pt x="7513332" y="5652231"/>
                  <a:pt x="7525320" y="5658724"/>
                </a:cubicBezTo>
                <a:cubicBezTo>
                  <a:pt x="7555289" y="5675207"/>
                  <a:pt x="7562782" y="5691691"/>
                  <a:pt x="7554789" y="5728154"/>
                </a:cubicBezTo>
                <a:cubicBezTo>
                  <a:pt x="7545299" y="5771110"/>
                  <a:pt x="7520824" y="5785595"/>
                  <a:pt x="7484861" y="5793087"/>
                </a:cubicBezTo>
                <a:cubicBezTo>
                  <a:pt x="7445901" y="5801579"/>
                  <a:pt x="7430417" y="5775105"/>
                  <a:pt x="7415931" y="5746635"/>
                </a:cubicBezTo>
                <a:cubicBezTo>
                  <a:pt x="7410437" y="5735646"/>
                  <a:pt x="7405442" y="5724657"/>
                  <a:pt x="7400447" y="5713668"/>
                </a:cubicBezTo>
                <a:cubicBezTo>
                  <a:pt x="7396950" y="5754127"/>
                  <a:pt x="7401945" y="5792587"/>
                  <a:pt x="7408938" y="5830549"/>
                </a:cubicBezTo>
                <a:cubicBezTo>
                  <a:pt x="7413933" y="5857022"/>
                  <a:pt x="7415931" y="5888989"/>
                  <a:pt x="7459387" y="5873505"/>
                </a:cubicBezTo>
                <a:cubicBezTo>
                  <a:pt x="7464382" y="5871507"/>
                  <a:pt x="7478368" y="5882996"/>
                  <a:pt x="7481364" y="5890488"/>
                </a:cubicBezTo>
                <a:cubicBezTo>
                  <a:pt x="7489356" y="5909968"/>
                  <a:pt x="7496848" y="5930947"/>
                  <a:pt x="7499346" y="5952424"/>
                </a:cubicBezTo>
                <a:cubicBezTo>
                  <a:pt x="7506838" y="6025850"/>
                  <a:pt x="7484361" y="6101772"/>
                  <a:pt x="7517327" y="6173699"/>
                </a:cubicBezTo>
                <a:cubicBezTo>
                  <a:pt x="7521324" y="6182190"/>
                  <a:pt x="7520325" y="6196176"/>
                  <a:pt x="7515829" y="6203668"/>
                </a:cubicBezTo>
                <a:cubicBezTo>
                  <a:pt x="7511334" y="6210661"/>
                  <a:pt x="7495350" y="6217654"/>
                  <a:pt x="7489855" y="6214657"/>
                </a:cubicBezTo>
                <a:cubicBezTo>
                  <a:pt x="7474371" y="6206166"/>
                  <a:pt x="7461884" y="6192680"/>
                  <a:pt x="7447899" y="6180692"/>
                </a:cubicBezTo>
                <a:cubicBezTo>
                  <a:pt x="7456889" y="6171201"/>
                  <a:pt x="7466879" y="6162710"/>
                  <a:pt x="7474371" y="6152220"/>
                </a:cubicBezTo>
                <a:cubicBezTo>
                  <a:pt x="7478867" y="6146227"/>
                  <a:pt x="7482863" y="6136736"/>
                  <a:pt x="7481864" y="6129743"/>
                </a:cubicBezTo>
                <a:cubicBezTo>
                  <a:pt x="7477868" y="6104269"/>
                  <a:pt x="7475870" y="6077797"/>
                  <a:pt x="7466380" y="6054320"/>
                </a:cubicBezTo>
                <a:cubicBezTo>
                  <a:pt x="7443903" y="5999876"/>
                  <a:pt x="7416930" y="5946930"/>
                  <a:pt x="7391956" y="5893485"/>
                </a:cubicBezTo>
                <a:cubicBezTo>
                  <a:pt x="7371976" y="5850529"/>
                  <a:pt x="7352996" y="5806573"/>
                  <a:pt x="7332516" y="5763617"/>
                </a:cubicBezTo>
                <a:cubicBezTo>
                  <a:pt x="7326522" y="5751130"/>
                  <a:pt x="7318531" y="5737644"/>
                  <a:pt x="7307542" y="5730151"/>
                </a:cubicBezTo>
                <a:cubicBezTo>
                  <a:pt x="7279071" y="5711171"/>
                  <a:pt x="7248103" y="5694688"/>
                  <a:pt x="7213138" y="5674708"/>
                </a:cubicBezTo>
                <a:cubicBezTo>
                  <a:pt x="7196156" y="5715167"/>
                  <a:pt x="7172180" y="5760121"/>
                  <a:pt x="7158694" y="5808072"/>
                </a:cubicBezTo>
                <a:cubicBezTo>
                  <a:pt x="7149203" y="5841538"/>
                  <a:pt x="7118235" y="5880498"/>
                  <a:pt x="7164688" y="5911466"/>
                </a:cubicBezTo>
                <a:cubicBezTo>
                  <a:pt x="7140712" y="5934942"/>
                  <a:pt x="7127725" y="5953923"/>
                  <a:pt x="7149703" y="5985891"/>
                </a:cubicBezTo>
                <a:cubicBezTo>
                  <a:pt x="7162689" y="6004871"/>
                  <a:pt x="7170682" y="6033841"/>
                  <a:pt x="7143709" y="6054820"/>
                </a:cubicBezTo>
                <a:cubicBezTo>
                  <a:pt x="7113740" y="6078796"/>
                  <a:pt x="7083770" y="6102771"/>
                  <a:pt x="7054300" y="6127746"/>
                </a:cubicBezTo>
                <a:cubicBezTo>
                  <a:pt x="6990365" y="6182190"/>
                  <a:pt x="6925432" y="6233138"/>
                  <a:pt x="6831528" y="6221650"/>
                </a:cubicBezTo>
                <a:cubicBezTo>
                  <a:pt x="6833026" y="6247124"/>
                  <a:pt x="6835523" y="6268602"/>
                  <a:pt x="6835523" y="6290580"/>
                </a:cubicBezTo>
                <a:cubicBezTo>
                  <a:pt x="6835523" y="6297073"/>
                  <a:pt x="6830528" y="6307562"/>
                  <a:pt x="6825034" y="6309560"/>
                </a:cubicBezTo>
                <a:cubicBezTo>
                  <a:pt x="6819540" y="6311558"/>
                  <a:pt x="6810049" y="6306563"/>
                  <a:pt x="6804555" y="6302067"/>
                </a:cubicBezTo>
                <a:cubicBezTo>
                  <a:pt x="6788572" y="6287583"/>
                  <a:pt x="6774086" y="6272098"/>
                  <a:pt x="6748113" y="6246125"/>
                </a:cubicBezTo>
                <a:cubicBezTo>
                  <a:pt x="6734127" y="6286583"/>
                  <a:pt x="6720641" y="6314055"/>
                  <a:pt x="6716645" y="6342527"/>
                </a:cubicBezTo>
                <a:cubicBezTo>
                  <a:pt x="6708653" y="6398969"/>
                  <a:pt x="6673189" y="6431935"/>
                  <a:pt x="6618245" y="6436430"/>
                </a:cubicBezTo>
                <a:cubicBezTo>
                  <a:pt x="6553311" y="6441925"/>
                  <a:pt x="6492374" y="6431436"/>
                  <a:pt x="6440427" y="6393974"/>
                </a:cubicBezTo>
                <a:cubicBezTo>
                  <a:pt x="6389479" y="6357011"/>
                  <a:pt x="6343525" y="6313057"/>
                  <a:pt x="6290580" y="6267603"/>
                </a:cubicBezTo>
                <a:cubicBezTo>
                  <a:pt x="6290580" y="6267603"/>
                  <a:pt x="6288082" y="6279091"/>
                  <a:pt x="6281089" y="6286084"/>
                </a:cubicBezTo>
                <a:cubicBezTo>
                  <a:pt x="6263108" y="6303566"/>
                  <a:pt x="6240131" y="6335534"/>
                  <a:pt x="6224647" y="6332537"/>
                </a:cubicBezTo>
                <a:cubicBezTo>
                  <a:pt x="6140733" y="6317052"/>
                  <a:pt x="6056819" y="6296573"/>
                  <a:pt x="6006370" y="6215656"/>
                </a:cubicBezTo>
                <a:cubicBezTo>
                  <a:pt x="5993882" y="6195676"/>
                  <a:pt x="5977899" y="6177195"/>
                  <a:pt x="5960417" y="6161711"/>
                </a:cubicBezTo>
                <a:cubicBezTo>
                  <a:pt x="5907471" y="6114259"/>
                  <a:pt x="5852028" y="6069805"/>
                  <a:pt x="5799581" y="6022353"/>
                </a:cubicBezTo>
                <a:cubicBezTo>
                  <a:pt x="5759622" y="5985891"/>
                  <a:pt x="5677206" y="5971905"/>
                  <a:pt x="5631752" y="6000376"/>
                </a:cubicBezTo>
                <a:cubicBezTo>
                  <a:pt x="5617767" y="6009366"/>
                  <a:pt x="5600784" y="6023852"/>
                  <a:pt x="5597787" y="6038836"/>
                </a:cubicBezTo>
                <a:cubicBezTo>
                  <a:pt x="5590794" y="6077297"/>
                  <a:pt x="5586798" y="6116757"/>
                  <a:pt x="5588796" y="6155717"/>
                </a:cubicBezTo>
                <a:cubicBezTo>
                  <a:pt x="5590295" y="6192680"/>
                  <a:pt x="5585300" y="6224147"/>
                  <a:pt x="5551334" y="6242129"/>
                </a:cubicBezTo>
                <a:cubicBezTo>
                  <a:pt x="5513373" y="6262108"/>
                  <a:pt x="5495891" y="6229641"/>
                  <a:pt x="5479407" y="6205666"/>
                </a:cubicBezTo>
                <a:cubicBezTo>
                  <a:pt x="5457430" y="6173699"/>
                  <a:pt x="5435952" y="6172200"/>
                  <a:pt x="5406981" y="6196176"/>
                </a:cubicBezTo>
                <a:cubicBezTo>
                  <a:pt x="5388500" y="6211160"/>
                  <a:pt x="5370020" y="6219652"/>
                  <a:pt x="5347043" y="6196176"/>
                </a:cubicBezTo>
                <a:cubicBezTo>
                  <a:pt x="5337053" y="6185687"/>
                  <a:pt x="5313078" y="6185687"/>
                  <a:pt x="5295595" y="6185687"/>
                </a:cubicBezTo>
                <a:cubicBezTo>
                  <a:pt x="5228664" y="6186186"/>
                  <a:pt x="5200692" y="6239631"/>
                  <a:pt x="5166227" y="6284086"/>
                </a:cubicBezTo>
                <a:cubicBezTo>
                  <a:pt x="5156737" y="6296074"/>
                  <a:pt x="5142252" y="6305564"/>
                  <a:pt x="5127767" y="6311558"/>
                </a:cubicBezTo>
                <a:cubicBezTo>
                  <a:pt x="5123771" y="6313556"/>
                  <a:pt x="5105289" y="6297073"/>
                  <a:pt x="5106788" y="6294076"/>
                </a:cubicBezTo>
                <a:cubicBezTo>
                  <a:pt x="5113781" y="6278092"/>
                  <a:pt x="5122272" y="6262608"/>
                  <a:pt x="5133760" y="6249621"/>
                </a:cubicBezTo>
                <a:cubicBezTo>
                  <a:pt x="5150743" y="6230641"/>
                  <a:pt x="5171222" y="6214657"/>
                  <a:pt x="5190203" y="6197175"/>
                </a:cubicBezTo>
                <a:cubicBezTo>
                  <a:pt x="5188205" y="6190682"/>
                  <a:pt x="5185708" y="6184188"/>
                  <a:pt x="5183710" y="6177695"/>
                </a:cubicBezTo>
                <a:cubicBezTo>
                  <a:pt x="5141752" y="6177695"/>
                  <a:pt x="5098796" y="6172700"/>
                  <a:pt x="5057838" y="6179193"/>
                </a:cubicBezTo>
                <a:cubicBezTo>
                  <a:pt x="5012384" y="6186186"/>
                  <a:pt x="4969428" y="6206665"/>
                  <a:pt x="4923975" y="6215157"/>
                </a:cubicBezTo>
                <a:cubicBezTo>
                  <a:pt x="4851049" y="6228143"/>
                  <a:pt x="4796605" y="6273097"/>
                  <a:pt x="4738664" y="6312557"/>
                </a:cubicBezTo>
                <a:cubicBezTo>
                  <a:pt x="4727675" y="6320050"/>
                  <a:pt x="4717186" y="6336532"/>
                  <a:pt x="4716686" y="6349519"/>
                </a:cubicBezTo>
                <a:cubicBezTo>
                  <a:pt x="4715188" y="6399968"/>
                  <a:pt x="4679724" y="6420946"/>
                  <a:pt x="4645759" y="6447420"/>
                </a:cubicBezTo>
                <a:cubicBezTo>
                  <a:pt x="4612293" y="6473892"/>
                  <a:pt x="4576330" y="6501864"/>
                  <a:pt x="4555351" y="6537328"/>
                </a:cubicBezTo>
                <a:cubicBezTo>
                  <a:pt x="4504403" y="6624739"/>
                  <a:pt x="4461946" y="6717144"/>
                  <a:pt x="4413995" y="6806553"/>
                </a:cubicBezTo>
                <a:cubicBezTo>
                  <a:pt x="4403006" y="6827032"/>
                  <a:pt x="4383526" y="6842516"/>
                  <a:pt x="4368042" y="6860498"/>
                </a:cubicBezTo>
                <a:cubicBezTo>
                  <a:pt x="4364046" y="6858000"/>
                  <a:pt x="4359551" y="6855503"/>
                  <a:pt x="4355555" y="6853005"/>
                </a:cubicBezTo>
                <a:cubicBezTo>
                  <a:pt x="4357053" y="6845014"/>
                  <a:pt x="4356054" y="6835024"/>
                  <a:pt x="4360550" y="6828530"/>
                </a:cubicBezTo>
                <a:cubicBezTo>
                  <a:pt x="4377033" y="6804055"/>
                  <a:pt x="4398511" y="6782577"/>
                  <a:pt x="4410998" y="6756104"/>
                </a:cubicBezTo>
                <a:cubicBezTo>
                  <a:pt x="4455952" y="6662200"/>
                  <a:pt x="4496910" y="6566797"/>
                  <a:pt x="4541865" y="6472893"/>
                </a:cubicBezTo>
                <a:cubicBezTo>
                  <a:pt x="4567838" y="6417950"/>
                  <a:pt x="4553852" y="6364504"/>
                  <a:pt x="4539367" y="6312057"/>
                </a:cubicBezTo>
                <a:cubicBezTo>
                  <a:pt x="4535371" y="6298072"/>
                  <a:pt x="4512395" y="6279590"/>
                  <a:pt x="4498409" y="6280590"/>
                </a:cubicBezTo>
                <a:cubicBezTo>
                  <a:pt x="4469938" y="6281588"/>
                  <a:pt x="4437971" y="6288581"/>
                  <a:pt x="4413995" y="6303067"/>
                </a:cubicBezTo>
                <a:cubicBezTo>
                  <a:pt x="4381528" y="6323046"/>
                  <a:pt x="4356054" y="6353016"/>
                  <a:pt x="4312598" y="6331038"/>
                </a:cubicBezTo>
                <a:cubicBezTo>
                  <a:pt x="4306605" y="6328041"/>
                  <a:pt x="4293618" y="6334035"/>
                  <a:pt x="4287125" y="6339529"/>
                </a:cubicBezTo>
                <a:cubicBezTo>
                  <a:pt x="4216197" y="6402965"/>
                  <a:pt x="4146268" y="6466899"/>
                  <a:pt x="4076340" y="6531334"/>
                </a:cubicBezTo>
                <a:cubicBezTo>
                  <a:pt x="4054862" y="6551313"/>
                  <a:pt x="4038878" y="6580284"/>
                  <a:pt x="3989428" y="6574290"/>
                </a:cubicBezTo>
                <a:cubicBezTo>
                  <a:pt x="4030886" y="6527837"/>
                  <a:pt x="4065850" y="6487379"/>
                  <a:pt x="4102313" y="6447919"/>
                </a:cubicBezTo>
                <a:cubicBezTo>
                  <a:pt x="4135279" y="6412455"/>
                  <a:pt x="4163750" y="6366002"/>
                  <a:pt x="4204709" y="6347522"/>
                </a:cubicBezTo>
                <a:cubicBezTo>
                  <a:pt x="4259653" y="6322547"/>
                  <a:pt x="4295616" y="6282588"/>
                  <a:pt x="4332079" y="6240131"/>
                </a:cubicBezTo>
                <a:cubicBezTo>
                  <a:pt x="4344566" y="6225646"/>
                  <a:pt x="4394515" y="6209162"/>
                  <a:pt x="4338572" y="6184188"/>
                </a:cubicBezTo>
                <a:cubicBezTo>
                  <a:pt x="4335076" y="6182690"/>
                  <a:pt x="4336075" y="6170702"/>
                  <a:pt x="4336075" y="6163210"/>
                </a:cubicBezTo>
                <a:cubicBezTo>
                  <a:pt x="4335575" y="6142731"/>
                  <a:pt x="4336574" y="6122251"/>
                  <a:pt x="4335575" y="6101273"/>
                </a:cubicBezTo>
                <a:cubicBezTo>
                  <a:pt x="4332079" y="6019856"/>
                  <a:pt x="4287125" y="5988887"/>
                  <a:pt x="4218195" y="6030845"/>
                </a:cubicBezTo>
                <a:cubicBezTo>
                  <a:pt x="4124291" y="6088286"/>
                  <a:pt x="4035381" y="6153719"/>
                  <a:pt x="3947471" y="6219652"/>
                </a:cubicBezTo>
                <a:cubicBezTo>
                  <a:pt x="3887532" y="6264606"/>
                  <a:pt x="3833587" y="6317052"/>
                  <a:pt x="3775646" y="6364504"/>
                </a:cubicBezTo>
                <a:cubicBezTo>
                  <a:pt x="3765157" y="6372995"/>
                  <a:pt x="3747675" y="6372995"/>
                  <a:pt x="3733190" y="6376991"/>
                </a:cubicBezTo>
                <a:cubicBezTo>
                  <a:pt x="3740183" y="6358011"/>
                  <a:pt x="3750173" y="6345523"/>
                  <a:pt x="3762160" y="6335034"/>
                </a:cubicBezTo>
                <a:cubicBezTo>
                  <a:pt x="3806115" y="6296573"/>
                  <a:pt x="3852568" y="6260610"/>
                  <a:pt x="3894026" y="6219652"/>
                </a:cubicBezTo>
                <a:cubicBezTo>
                  <a:pt x="3932486" y="6181690"/>
                  <a:pt x="3962955" y="6136736"/>
                  <a:pt x="3954963" y="6077297"/>
                </a:cubicBezTo>
                <a:cubicBezTo>
                  <a:pt x="3854066" y="6072302"/>
                  <a:pt x="3832588" y="6163709"/>
                  <a:pt x="3776146" y="6216655"/>
                </a:cubicBezTo>
                <a:cubicBezTo>
                  <a:pt x="3770152" y="6201670"/>
                  <a:pt x="3766156" y="6187685"/>
                  <a:pt x="3770651" y="6176196"/>
                </a:cubicBezTo>
                <a:cubicBezTo>
                  <a:pt x="3785636" y="6138734"/>
                  <a:pt x="3806615" y="6103271"/>
                  <a:pt x="3818603" y="6065310"/>
                </a:cubicBezTo>
                <a:cubicBezTo>
                  <a:pt x="3824597" y="6045829"/>
                  <a:pt x="3816105" y="6021354"/>
                  <a:pt x="3814607" y="5999377"/>
                </a:cubicBezTo>
                <a:cubicBezTo>
                  <a:pt x="3796625" y="6005371"/>
                  <a:pt x="3775147" y="6006869"/>
                  <a:pt x="3761661" y="6018357"/>
                </a:cubicBezTo>
                <a:cubicBezTo>
                  <a:pt x="3713210" y="6058816"/>
                  <a:pt x="3660764" y="6065809"/>
                  <a:pt x="3601824" y="6047327"/>
                </a:cubicBezTo>
                <a:cubicBezTo>
                  <a:pt x="3538389" y="6027348"/>
                  <a:pt x="3527899" y="6033841"/>
                  <a:pt x="3506921" y="6111762"/>
                </a:cubicBezTo>
                <a:cubicBezTo>
                  <a:pt x="3486442" y="6094280"/>
                  <a:pt x="3464464" y="6083291"/>
                  <a:pt x="3456972" y="6065809"/>
                </a:cubicBezTo>
                <a:cubicBezTo>
                  <a:pt x="3452976" y="6056818"/>
                  <a:pt x="3475952" y="6023352"/>
                  <a:pt x="3485443" y="6023852"/>
                </a:cubicBezTo>
                <a:cubicBezTo>
                  <a:pt x="3533893" y="6026349"/>
                  <a:pt x="3554372" y="5995880"/>
                  <a:pt x="3575850" y="5959917"/>
                </a:cubicBezTo>
                <a:cubicBezTo>
                  <a:pt x="3519408" y="5932945"/>
                  <a:pt x="3468460" y="5933444"/>
                  <a:pt x="3419510" y="5971905"/>
                </a:cubicBezTo>
                <a:cubicBezTo>
                  <a:pt x="3382048" y="6001874"/>
                  <a:pt x="3345086" y="6032843"/>
                  <a:pt x="3304627" y="6057317"/>
                </a:cubicBezTo>
                <a:cubicBezTo>
                  <a:pt x="3274658" y="6075799"/>
                  <a:pt x="3236197" y="6080794"/>
                  <a:pt x="3205728" y="6098775"/>
                </a:cubicBezTo>
                <a:cubicBezTo>
                  <a:pt x="3111324" y="6154718"/>
                  <a:pt x="3019918" y="6216155"/>
                  <a:pt x="2925514" y="6272098"/>
                </a:cubicBezTo>
                <a:cubicBezTo>
                  <a:pt x="2842099" y="6321548"/>
                  <a:pt x="2756686" y="6367501"/>
                  <a:pt x="2671274" y="6413454"/>
                </a:cubicBezTo>
                <a:cubicBezTo>
                  <a:pt x="2650295" y="6424443"/>
                  <a:pt x="2626819" y="6430437"/>
                  <a:pt x="2598348" y="6441425"/>
                </a:cubicBezTo>
                <a:cubicBezTo>
                  <a:pt x="2600346" y="6424943"/>
                  <a:pt x="2598348" y="6414453"/>
                  <a:pt x="2602344" y="6411955"/>
                </a:cubicBezTo>
                <a:cubicBezTo>
                  <a:pt x="2623323" y="6396471"/>
                  <a:pt x="2645300" y="6382486"/>
                  <a:pt x="2667777" y="6368999"/>
                </a:cubicBezTo>
                <a:cubicBezTo>
                  <a:pt x="2746697" y="6323046"/>
                  <a:pt x="2825616" y="6277093"/>
                  <a:pt x="2904536" y="6231140"/>
                </a:cubicBezTo>
                <a:cubicBezTo>
                  <a:pt x="2920020" y="6222149"/>
                  <a:pt x="2947492" y="6214157"/>
                  <a:pt x="2948990" y="6202669"/>
                </a:cubicBezTo>
                <a:cubicBezTo>
                  <a:pt x="2953486" y="6169703"/>
                  <a:pt x="2972966" y="6172700"/>
                  <a:pt x="2995443" y="6170203"/>
                </a:cubicBezTo>
                <a:cubicBezTo>
                  <a:pt x="3019418" y="6167205"/>
                  <a:pt x="3042395" y="6159213"/>
                  <a:pt x="3065871" y="6152720"/>
                </a:cubicBezTo>
                <a:cubicBezTo>
                  <a:pt x="3069867" y="6151721"/>
                  <a:pt x="3073363" y="6149224"/>
                  <a:pt x="3078358" y="6147225"/>
                </a:cubicBezTo>
                <a:cubicBezTo>
                  <a:pt x="3064872" y="6135238"/>
                  <a:pt x="3056381" y="6127746"/>
                  <a:pt x="3044393" y="6117256"/>
                </a:cubicBezTo>
                <a:cubicBezTo>
                  <a:pt x="3058878" y="6104269"/>
                  <a:pt x="3069367" y="6091283"/>
                  <a:pt x="3082354" y="6083790"/>
                </a:cubicBezTo>
                <a:cubicBezTo>
                  <a:pt x="3158277" y="6040834"/>
                  <a:pt x="3236697" y="6001375"/>
                  <a:pt x="3311620" y="5955921"/>
                </a:cubicBezTo>
                <a:cubicBezTo>
                  <a:pt x="3354576" y="5929448"/>
                  <a:pt x="3393037" y="5894983"/>
                  <a:pt x="3430998" y="5861517"/>
                </a:cubicBezTo>
                <a:cubicBezTo>
                  <a:pt x="3438491" y="5855024"/>
                  <a:pt x="3441488" y="5834045"/>
                  <a:pt x="3436992" y="5825554"/>
                </a:cubicBezTo>
                <a:cubicBezTo>
                  <a:pt x="3423506" y="5801079"/>
                  <a:pt x="3367063" y="5788592"/>
                  <a:pt x="3340591" y="5801079"/>
                </a:cubicBezTo>
                <a:cubicBezTo>
                  <a:pt x="3250183" y="5843036"/>
                  <a:pt x="3161773" y="5890987"/>
                  <a:pt x="3068368" y="5925452"/>
                </a:cubicBezTo>
                <a:cubicBezTo>
                  <a:pt x="2973965" y="5960417"/>
                  <a:pt x="2902538" y="6019356"/>
                  <a:pt x="2844097" y="6098276"/>
                </a:cubicBezTo>
                <a:cubicBezTo>
                  <a:pt x="2837604" y="6106767"/>
                  <a:pt x="2838603" y="6121252"/>
                  <a:pt x="2835606" y="6134239"/>
                </a:cubicBezTo>
                <a:cubicBezTo>
                  <a:pt x="2774668" y="6095279"/>
                  <a:pt x="2768674" y="6156217"/>
                  <a:pt x="2746197" y="6190682"/>
                </a:cubicBezTo>
                <a:cubicBezTo>
                  <a:pt x="2740203" y="6200671"/>
                  <a:pt x="2732711" y="6211660"/>
                  <a:pt x="2723221" y="6216655"/>
                </a:cubicBezTo>
                <a:cubicBezTo>
                  <a:pt x="2707736" y="6225146"/>
                  <a:pt x="2689755" y="6228643"/>
                  <a:pt x="2660785" y="6238133"/>
                </a:cubicBezTo>
                <a:cubicBezTo>
                  <a:pt x="2703741" y="6122251"/>
                  <a:pt x="2754689" y="6031843"/>
                  <a:pt x="2842599" y="5964412"/>
                </a:cubicBezTo>
                <a:cubicBezTo>
                  <a:pt x="2859582" y="5951426"/>
                  <a:pt x="2869571" y="5927450"/>
                  <a:pt x="2880061" y="5906971"/>
                </a:cubicBezTo>
                <a:cubicBezTo>
                  <a:pt x="2896544" y="5874504"/>
                  <a:pt x="2910030" y="5841038"/>
                  <a:pt x="2924515" y="5808072"/>
                </a:cubicBezTo>
                <a:cubicBezTo>
                  <a:pt x="2927512" y="5801079"/>
                  <a:pt x="2929011" y="5793587"/>
                  <a:pt x="2932507" y="5782098"/>
                </a:cubicBezTo>
                <a:cubicBezTo>
                  <a:pt x="2911029" y="5782098"/>
                  <a:pt x="2894046" y="5782098"/>
                  <a:pt x="2868073" y="5782098"/>
                </a:cubicBezTo>
                <a:cubicBezTo>
                  <a:pt x="2891049" y="5763118"/>
                  <a:pt x="2907033" y="5749631"/>
                  <a:pt x="2914525" y="5743138"/>
                </a:cubicBezTo>
                <a:cubicBezTo>
                  <a:pt x="2914525" y="5724158"/>
                  <a:pt x="2911029" y="5707175"/>
                  <a:pt x="2915025" y="5705177"/>
                </a:cubicBezTo>
                <a:cubicBezTo>
                  <a:pt x="2944994" y="5689693"/>
                  <a:pt x="2934505" y="5664718"/>
                  <a:pt x="2928511" y="5644239"/>
                </a:cubicBezTo>
                <a:cubicBezTo>
                  <a:pt x="2915525" y="5596288"/>
                  <a:pt x="2856584" y="5566818"/>
                  <a:pt x="2871569" y="5506380"/>
                </a:cubicBezTo>
                <a:cubicBezTo>
                  <a:pt x="2871569" y="5505381"/>
                  <a:pt x="2867074" y="5503383"/>
                  <a:pt x="2868073" y="5503883"/>
                </a:cubicBezTo>
                <a:cubicBezTo>
                  <a:pt x="2832110" y="5519367"/>
                  <a:pt x="2798644" y="5533852"/>
                  <a:pt x="2762680" y="5549336"/>
                </a:cubicBezTo>
                <a:cubicBezTo>
                  <a:pt x="2749194" y="5511874"/>
                  <a:pt x="2766177" y="5489397"/>
                  <a:pt x="2792150" y="5491895"/>
                </a:cubicBezTo>
                <a:cubicBezTo>
                  <a:pt x="2830112" y="5495391"/>
                  <a:pt x="2838603" y="5471915"/>
                  <a:pt x="2852089" y="5451935"/>
                </a:cubicBezTo>
                <a:cubicBezTo>
                  <a:pt x="2821620" y="5383506"/>
                  <a:pt x="2778165" y="5353536"/>
                  <a:pt x="2701742" y="5375513"/>
                </a:cubicBezTo>
                <a:cubicBezTo>
                  <a:pt x="2661284" y="5387501"/>
                  <a:pt x="2607838" y="5396492"/>
                  <a:pt x="2573873" y="5379509"/>
                </a:cubicBezTo>
                <a:cubicBezTo>
                  <a:pt x="2488460" y="5337053"/>
                  <a:pt x="2405045" y="5362527"/>
                  <a:pt x="2325127" y="5376513"/>
                </a:cubicBezTo>
                <a:cubicBezTo>
                  <a:pt x="2263190" y="5387501"/>
                  <a:pt x="2206248" y="5432455"/>
                  <a:pt x="2148807" y="5465921"/>
                </a:cubicBezTo>
                <a:cubicBezTo>
                  <a:pt x="2071386" y="5511375"/>
                  <a:pt x="1995963" y="5560825"/>
                  <a:pt x="1919541" y="5608276"/>
                </a:cubicBezTo>
                <a:cubicBezTo>
                  <a:pt x="1883078" y="5630753"/>
                  <a:pt x="1846615" y="5653730"/>
                  <a:pt x="1809154" y="5673709"/>
                </a:cubicBezTo>
                <a:cubicBezTo>
                  <a:pt x="1799164" y="5678704"/>
                  <a:pt x="1784679" y="5674708"/>
                  <a:pt x="1771692" y="5674708"/>
                </a:cubicBezTo>
                <a:cubicBezTo>
                  <a:pt x="1769194" y="5671212"/>
                  <a:pt x="1766697" y="5668215"/>
                  <a:pt x="1764199" y="5664718"/>
                </a:cubicBezTo>
                <a:cubicBezTo>
                  <a:pt x="1780183" y="5646737"/>
                  <a:pt x="1794668" y="5625758"/>
                  <a:pt x="1813150" y="5611273"/>
                </a:cubicBezTo>
                <a:cubicBezTo>
                  <a:pt x="1869592" y="5566818"/>
                  <a:pt x="1927033" y="5523862"/>
                  <a:pt x="1985474" y="5482404"/>
                </a:cubicBezTo>
                <a:cubicBezTo>
                  <a:pt x="2035922" y="5446441"/>
                  <a:pt x="2088369" y="5412975"/>
                  <a:pt x="2140815" y="5380508"/>
                </a:cubicBezTo>
                <a:cubicBezTo>
                  <a:pt x="2156299" y="5371018"/>
                  <a:pt x="2176778" y="5370518"/>
                  <a:pt x="2192762" y="5361528"/>
                </a:cubicBezTo>
                <a:cubicBezTo>
                  <a:pt x="2240713" y="5335055"/>
                  <a:pt x="2286666" y="5305085"/>
                  <a:pt x="2335616" y="5279611"/>
                </a:cubicBezTo>
                <a:cubicBezTo>
                  <a:pt x="2409041" y="5241650"/>
                  <a:pt x="2487461" y="5211181"/>
                  <a:pt x="2524424" y="5127267"/>
                </a:cubicBezTo>
                <a:cubicBezTo>
                  <a:pt x="2485963" y="5081314"/>
                  <a:pt x="2451498" y="5072822"/>
                  <a:pt x="2401549" y="5100794"/>
                </a:cubicBezTo>
                <a:cubicBezTo>
                  <a:pt x="2348103" y="5130264"/>
                  <a:pt x="2297655" y="5165228"/>
                  <a:pt x="2242212" y="5190202"/>
                </a:cubicBezTo>
                <a:cubicBezTo>
                  <a:pt x="2110846" y="5249642"/>
                  <a:pt x="1966493" y="5282109"/>
                  <a:pt x="1854108" y="5381507"/>
                </a:cubicBezTo>
                <a:cubicBezTo>
                  <a:pt x="1846615" y="5388000"/>
                  <a:pt x="1825637" y="5379010"/>
                  <a:pt x="1811151" y="5377012"/>
                </a:cubicBezTo>
                <a:cubicBezTo>
                  <a:pt x="1818144" y="5366023"/>
                  <a:pt x="1822640" y="5350039"/>
                  <a:pt x="1832630" y="5344545"/>
                </a:cubicBezTo>
                <a:cubicBezTo>
                  <a:pt x="1892568" y="5312578"/>
                  <a:pt x="1954006" y="5284107"/>
                  <a:pt x="2014444" y="5253138"/>
                </a:cubicBezTo>
                <a:cubicBezTo>
                  <a:pt x="2056401" y="5231660"/>
                  <a:pt x="2105351" y="5218674"/>
                  <a:pt x="2126330" y="5169723"/>
                </a:cubicBezTo>
                <a:cubicBezTo>
                  <a:pt x="2087370" y="5147246"/>
                  <a:pt x="2109847" y="5128766"/>
                  <a:pt x="2131325" y="5112282"/>
                </a:cubicBezTo>
                <a:cubicBezTo>
                  <a:pt x="2174780" y="5078816"/>
                  <a:pt x="2175280" y="5051844"/>
                  <a:pt x="2126330" y="5028867"/>
                </a:cubicBezTo>
                <a:cubicBezTo>
                  <a:pt x="2098358" y="5015881"/>
                  <a:pt x="2062895" y="5012384"/>
                  <a:pt x="2030927" y="5013882"/>
                </a:cubicBezTo>
                <a:cubicBezTo>
                  <a:pt x="1965993" y="5016880"/>
                  <a:pt x="1900061" y="5021375"/>
                  <a:pt x="1836126" y="5034362"/>
                </a:cubicBezTo>
                <a:cubicBezTo>
                  <a:pt x="1778685" y="5046349"/>
                  <a:pt x="1723241" y="5068327"/>
                  <a:pt x="1668297" y="5089805"/>
                </a:cubicBezTo>
                <a:cubicBezTo>
                  <a:pt x="1629337" y="5104790"/>
                  <a:pt x="1592874" y="5125768"/>
                  <a:pt x="1555413" y="5143750"/>
                </a:cubicBezTo>
                <a:cubicBezTo>
                  <a:pt x="1551417" y="5138755"/>
                  <a:pt x="1547421" y="5133260"/>
                  <a:pt x="1542925" y="5128266"/>
                </a:cubicBezTo>
                <a:cubicBezTo>
                  <a:pt x="1551916" y="5116778"/>
                  <a:pt x="1558410" y="5100794"/>
                  <a:pt x="1570397" y="5094301"/>
                </a:cubicBezTo>
                <a:cubicBezTo>
                  <a:pt x="1611355" y="5071324"/>
                  <a:pt x="1654312" y="5051844"/>
                  <a:pt x="1696269" y="5030865"/>
                </a:cubicBezTo>
                <a:cubicBezTo>
                  <a:pt x="1792171" y="4982914"/>
                  <a:pt x="1888073" y="4933465"/>
                  <a:pt x="1984475" y="4886512"/>
                </a:cubicBezTo>
                <a:cubicBezTo>
                  <a:pt x="2009449" y="4874525"/>
                  <a:pt x="2038419" y="4869030"/>
                  <a:pt x="2065392" y="4861039"/>
                </a:cubicBezTo>
                <a:cubicBezTo>
                  <a:pt x="2074882" y="4858541"/>
                  <a:pt x="2087869" y="4854545"/>
                  <a:pt x="2095361" y="4858541"/>
                </a:cubicBezTo>
                <a:cubicBezTo>
                  <a:pt x="2147808" y="4886512"/>
                  <a:pt x="2189266" y="4853546"/>
                  <a:pt x="2231722" y="4834066"/>
                </a:cubicBezTo>
                <a:cubicBezTo>
                  <a:pt x="2252201" y="4824576"/>
                  <a:pt x="2271182" y="4807094"/>
                  <a:pt x="2253700" y="4778123"/>
                </a:cubicBezTo>
                <a:cubicBezTo>
                  <a:pt x="2240214" y="4756146"/>
                  <a:pt x="2231223" y="4731671"/>
                  <a:pt x="2215239" y="4711691"/>
                </a:cubicBezTo>
                <a:cubicBezTo>
                  <a:pt x="2204250" y="4698205"/>
                  <a:pt x="2185270" y="4682221"/>
                  <a:pt x="2170285" y="4682221"/>
                </a:cubicBezTo>
                <a:cubicBezTo>
                  <a:pt x="2100356" y="4682721"/>
                  <a:pt x="2028430" y="4679224"/>
                  <a:pt x="1960999" y="4693709"/>
                </a:cubicBezTo>
                <a:cubicBezTo>
                  <a:pt x="1825637" y="4723179"/>
                  <a:pt x="1693272" y="4764637"/>
                  <a:pt x="1558909" y="4799102"/>
                </a:cubicBezTo>
                <a:cubicBezTo>
                  <a:pt x="1513955" y="4810590"/>
                  <a:pt x="1468002" y="4815585"/>
                  <a:pt x="1422049" y="4821579"/>
                </a:cubicBezTo>
                <a:cubicBezTo>
                  <a:pt x="1338634" y="4832068"/>
                  <a:pt x="1255219" y="4842058"/>
                  <a:pt x="1182793" y="4891507"/>
                </a:cubicBezTo>
                <a:cubicBezTo>
                  <a:pt x="1137839" y="4922476"/>
                  <a:pt x="1092385" y="4953944"/>
                  <a:pt x="1031447" y="4928969"/>
                </a:cubicBezTo>
                <a:cubicBezTo>
                  <a:pt x="1020958" y="4924973"/>
                  <a:pt x="1002477" y="4936462"/>
                  <a:pt x="989490" y="4943954"/>
                </a:cubicBezTo>
                <a:cubicBezTo>
                  <a:pt x="965515" y="4957440"/>
                  <a:pt x="944036" y="4978918"/>
                  <a:pt x="918563" y="4987410"/>
                </a:cubicBezTo>
                <a:cubicBezTo>
                  <a:pt x="828654" y="5016380"/>
                  <a:pt x="736748" y="5041354"/>
                  <a:pt x="645841" y="5067328"/>
                </a:cubicBezTo>
                <a:cubicBezTo>
                  <a:pt x="613374" y="5076818"/>
                  <a:pt x="580907" y="5088806"/>
                  <a:pt x="547441" y="5092802"/>
                </a:cubicBezTo>
                <a:cubicBezTo>
                  <a:pt x="522467" y="5095799"/>
                  <a:pt x="494995" y="5090804"/>
                  <a:pt x="470020" y="5085310"/>
                </a:cubicBezTo>
                <a:cubicBezTo>
                  <a:pt x="438552" y="5078317"/>
                  <a:pt x="408084" y="5067328"/>
                  <a:pt x="377615" y="5057838"/>
                </a:cubicBezTo>
                <a:cubicBezTo>
                  <a:pt x="376616" y="5054341"/>
                  <a:pt x="375617" y="5050345"/>
                  <a:pt x="374618" y="5046849"/>
                </a:cubicBezTo>
                <a:cubicBezTo>
                  <a:pt x="413578" y="5030366"/>
                  <a:pt x="451539" y="5008888"/>
                  <a:pt x="492497" y="4998898"/>
                </a:cubicBezTo>
                <a:cubicBezTo>
                  <a:pt x="572416" y="4979917"/>
                  <a:pt x="654332" y="4971426"/>
                  <a:pt x="733751" y="4951446"/>
                </a:cubicBezTo>
                <a:cubicBezTo>
                  <a:pt x="813170" y="4930967"/>
                  <a:pt x="891091" y="4902996"/>
                  <a:pt x="968512" y="4876023"/>
                </a:cubicBezTo>
                <a:cubicBezTo>
                  <a:pt x="1072405" y="4839561"/>
                  <a:pt x="1174302" y="4798602"/>
                  <a:pt x="1278695" y="4764137"/>
                </a:cubicBezTo>
                <a:cubicBezTo>
                  <a:pt x="1378094" y="4730672"/>
                  <a:pt x="1485484" y="4718684"/>
                  <a:pt x="1565902" y="4640763"/>
                </a:cubicBezTo>
                <a:cubicBezTo>
                  <a:pt x="1584383" y="4622782"/>
                  <a:pt x="1604363" y="4604301"/>
                  <a:pt x="1627339" y="4594810"/>
                </a:cubicBezTo>
                <a:cubicBezTo>
                  <a:pt x="1714250" y="4557848"/>
                  <a:pt x="1763201" y="4476931"/>
                  <a:pt x="1834628" y="4421987"/>
                </a:cubicBezTo>
                <a:cubicBezTo>
                  <a:pt x="1869592" y="4395014"/>
                  <a:pt x="1863099" y="4367043"/>
                  <a:pt x="1822140" y="4351059"/>
                </a:cubicBezTo>
                <a:cubicBezTo>
                  <a:pt x="1790672" y="4338572"/>
                  <a:pt x="1755708" y="4332578"/>
                  <a:pt x="1722242" y="4328083"/>
                </a:cubicBezTo>
                <a:cubicBezTo>
                  <a:pt x="1654811" y="4319092"/>
                  <a:pt x="1582385" y="4325585"/>
                  <a:pt x="1520448" y="4302609"/>
                </a:cubicBezTo>
                <a:cubicBezTo>
                  <a:pt x="1444026" y="4273638"/>
                  <a:pt x="1376096" y="4275636"/>
                  <a:pt x="1301671" y="4299612"/>
                </a:cubicBezTo>
                <a:cubicBezTo>
                  <a:pt x="1256717" y="4314097"/>
                  <a:pt x="1209266" y="4321090"/>
                  <a:pt x="1162314" y="4326584"/>
                </a:cubicBezTo>
                <a:cubicBezTo>
                  <a:pt x="1142834" y="4328582"/>
                  <a:pt x="1120856" y="4311100"/>
                  <a:pt x="1101376" y="4314097"/>
                </a:cubicBezTo>
                <a:cubicBezTo>
                  <a:pt x="1055922" y="4320091"/>
                  <a:pt x="1010968" y="4333577"/>
                  <a:pt x="966014" y="4343567"/>
                </a:cubicBezTo>
                <a:cubicBezTo>
                  <a:pt x="894587" y="4359550"/>
                  <a:pt x="826157" y="4384026"/>
                  <a:pt x="749235" y="4383526"/>
                </a:cubicBezTo>
                <a:cubicBezTo>
                  <a:pt x="664821" y="4383026"/>
                  <a:pt x="579908" y="4403006"/>
                  <a:pt x="495994" y="4417491"/>
                </a:cubicBezTo>
                <a:cubicBezTo>
                  <a:pt x="446544" y="4425983"/>
                  <a:pt x="398094" y="4441467"/>
                  <a:pt x="349144" y="4451956"/>
                </a:cubicBezTo>
                <a:cubicBezTo>
                  <a:pt x="309684" y="4459948"/>
                  <a:pt x="261233" y="4453454"/>
                  <a:pt x="231264" y="4474433"/>
                </a:cubicBezTo>
                <a:cubicBezTo>
                  <a:pt x="195301" y="4499408"/>
                  <a:pt x="163333" y="4495911"/>
                  <a:pt x="126371" y="4496411"/>
                </a:cubicBezTo>
                <a:cubicBezTo>
                  <a:pt x="84414" y="4496411"/>
                  <a:pt x="41957" y="4502904"/>
                  <a:pt x="0" y="4506900"/>
                </a:cubicBezTo>
                <a:cubicBezTo>
                  <a:pt x="17982" y="4495911"/>
                  <a:pt x="36463" y="4491915"/>
                  <a:pt x="54944" y="4485921"/>
                </a:cubicBezTo>
                <a:cubicBezTo>
                  <a:pt x="131366" y="4461446"/>
                  <a:pt x="203792" y="4421487"/>
                  <a:pt x="288705" y="4433975"/>
                </a:cubicBezTo>
                <a:cubicBezTo>
                  <a:pt x="295698" y="4434974"/>
                  <a:pt x="303191" y="4431976"/>
                  <a:pt x="310183" y="4430478"/>
                </a:cubicBezTo>
                <a:cubicBezTo>
                  <a:pt x="370622" y="4416992"/>
                  <a:pt x="431060" y="4401508"/>
                  <a:pt x="491998" y="4391018"/>
                </a:cubicBezTo>
                <a:cubicBezTo>
                  <a:pt x="624363" y="4368541"/>
                  <a:pt x="757227" y="4350060"/>
                  <a:pt x="889093" y="4326084"/>
                </a:cubicBezTo>
                <a:cubicBezTo>
                  <a:pt x="917563" y="4321090"/>
                  <a:pt x="943038" y="4299112"/>
                  <a:pt x="970010" y="4285127"/>
                </a:cubicBezTo>
                <a:cubicBezTo>
                  <a:pt x="1000978" y="4269642"/>
                  <a:pt x="1033445" y="4256656"/>
                  <a:pt x="1062915" y="4239173"/>
                </a:cubicBezTo>
                <a:cubicBezTo>
                  <a:pt x="1088389" y="4224189"/>
                  <a:pt x="1113364" y="4207206"/>
                  <a:pt x="1133843" y="4185728"/>
                </a:cubicBezTo>
                <a:cubicBezTo>
                  <a:pt x="1157319" y="4161253"/>
                  <a:pt x="1177798" y="4139775"/>
                  <a:pt x="1214760" y="4132282"/>
                </a:cubicBezTo>
                <a:cubicBezTo>
                  <a:pt x="1273700" y="4120295"/>
                  <a:pt x="1330642" y="4097818"/>
                  <a:pt x="1389082" y="4079836"/>
                </a:cubicBezTo>
                <a:cubicBezTo>
                  <a:pt x="1538430" y="4034382"/>
                  <a:pt x="1654312" y="3946971"/>
                  <a:pt x="1733730" y="3812109"/>
                </a:cubicBezTo>
                <a:cubicBezTo>
                  <a:pt x="1742222" y="3798123"/>
                  <a:pt x="1754210" y="3775147"/>
                  <a:pt x="1748216" y="3765157"/>
                </a:cubicBezTo>
                <a:cubicBezTo>
                  <a:pt x="1725239" y="3724199"/>
                  <a:pt x="1701264" y="3682242"/>
                  <a:pt x="1668297" y="3650274"/>
                </a:cubicBezTo>
                <a:cubicBezTo>
                  <a:pt x="1642823" y="3625300"/>
                  <a:pt x="1600866" y="3617807"/>
                  <a:pt x="1570397" y="3596829"/>
                </a:cubicBezTo>
                <a:cubicBezTo>
                  <a:pt x="1554913" y="3586340"/>
                  <a:pt x="1539429" y="3560866"/>
                  <a:pt x="1541427" y="3544882"/>
                </a:cubicBezTo>
                <a:cubicBezTo>
                  <a:pt x="1543425" y="3528898"/>
                  <a:pt x="1564903" y="3508419"/>
                  <a:pt x="1582385" y="3502425"/>
                </a:cubicBezTo>
                <a:cubicBezTo>
                  <a:pt x="1614352" y="3490937"/>
                  <a:pt x="1650316" y="3489438"/>
                  <a:pt x="1683781" y="3482446"/>
                </a:cubicBezTo>
                <a:cubicBezTo>
                  <a:pt x="1712252" y="3475952"/>
                  <a:pt x="1731733" y="3464464"/>
                  <a:pt x="1716248" y="3428001"/>
                </a:cubicBezTo>
                <a:cubicBezTo>
                  <a:pt x="1701264" y="3392537"/>
                  <a:pt x="1710255" y="3346085"/>
                  <a:pt x="1665300" y="3324607"/>
                </a:cubicBezTo>
                <a:cubicBezTo>
                  <a:pt x="1661804" y="3323108"/>
                  <a:pt x="1661304" y="3314117"/>
                  <a:pt x="1660306" y="3308123"/>
                </a:cubicBezTo>
                <a:cubicBezTo>
                  <a:pt x="1655311" y="3269663"/>
                  <a:pt x="1652314" y="3231202"/>
                  <a:pt x="1644821" y="3193241"/>
                </a:cubicBezTo>
                <a:cubicBezTo>
                  <a:pt x="1640326" y="3170764"/>
                  <a:pt x="1628338" y="3149785"/>
                  <a:pt x="1620346" y="3127808"/>
                </a:cubicBezTo>
                <a:cubicBezTo>
                  <a:pt x="1616850" y="3117818"/>
                  <a:pt x="1610856" y="3099337"/>
                  <a:pt x="1613353" y="3097838"/>
                </a:cubicBezTo>
                <a:cubicBezTo>
                  <a:pt x="1646819" y="3078358"/>
                  <a:pt x="1630336" y="3036900"/>
                  <a:pt x="1655810" y="3014923"/>
                </a:cubicBezTo>
                <a:cubicBezTo>
                  <a:pt x="1638328" y="3004933"/>
                  <a:pt x="1624342" y="2996442"/>
                  <a:pt x="1609857" y="2987950"/>
                </a:cubicBezTo>
                <a:cubicBezTo>
                  <a:pt x="1610356" y="2983455"/>
                  <a:pt x="1610856" y="2978460"/>
                  <a:pt x="1611355" y="2973965"/>
                </a:cubicBezTo>
                <a:cubicBezTo>
                  <a:pt x="1641325" y="2972466"/>
                  <a:pt x="1671294" y="2970968"/>
                  <a:pt x="1693272" y="2969469"/>
                </a:cubicBezTo>
                <a:cubicBezTo>
                  <a:pt x="1701763" y="2993944"/>
                  <a:pt x="1704760" y="3009928"/>
                  <a:pt x="1712252" y="3021916"/>
                </a:cubicBezTo>
                <a:cubicBezTo>
                  <a:pt x="1716248" y="3028409"/>
                  <a:pt x="1729235" y="3028909"/>
                  <a:pt x="1743221" y="3033904"/>
                </a:cubicBezTo>
                <a:cubicBezTo>
                  <a:pt x="1740723" y="3018419"/>
                  <a:pt x="1738725" y="3008929"/>
                  <a:pt x="1736727" y="2994943"/>
                </a:cubicBezTo>
                <a:cubicBezTo>
                  <a:pt x="1775688" y="2998440"/>
                  <a:pt x="1810652" y="3001936"/>
                  <a:pt x="1845616" y="3005433"/>
                </a:cubicBezTo>
                <a:cubicBezTo>
                  <a:pt x="1849113" y="2972466"/>
                  <a:pt x="1855606" y="2943496"/>
                  <a:pt x="1801162" y="2943496"/>
                </a:cubicBezTo>
                <a:cubicBezTo>
                  <a:pt x="1820642" y="2934005"/>
                  <a:pt x="1828134" y="2930009"/>
                  <a:pt x="1836625" y="2925514"/>
                </a:cubicBezTo>
                <a:cubicBezTo>
                  <a:pt x="1830632" y="2912028"/>
                  <a:pt x="1824638" y="2897542"/>
                  <a:pt x="1817145" y="2883557"/>
                </a:cubicBezTo>
                <a:cubicBezTo>
                  <a:pt x="1808654" y="2868073"/>
                  <a:pt x="1798664" y="2854087"/>
                  <a:pt x="1789673" y="2839102"/>
                </a:cubicBezTo>
                <a:cubicBezTo>
                  <a:pt x="1784679" y="2830611"/>
                  <a:pt x="1777686" y="2821620"/>
                  <a:pt x="1777186" y="2812629"/>
                </a:cubicBezTo>
                <a:cubicBezTo>
                  <a:pt x="1774689" y="2764179"/>
                  <a:pt x="1751712" y="2733210"/>
                  <a:pt x="1708756" y="2724719"/>
                </a:cubicBezTo>
                <a:cubicBezTo>
                  <a:pt x="1693771" y="2721722"/>
                  <a:pt x="1678287" y="2722222"/>
                  <a:pt x="1657808" y="2720723"/>
                </a:cubicBezTo>
                <a:cubicBezTo>
                  <a:pt x="1665300" y="2701743"/>
                  <a:pt x="1668297" y="2685259"/>
                  <a:pt x="1676789" y="2672772"/>
                </a:cubicBezTo>
                <a:cubicBezTo>
                  <a:pt x="1707757" y="2626819"/>
                  <a:pt x="1706758" y="2621824"/>
                  <a:pt x="1656309" y="2599347"/>
                </a:cubicBezTo>
                <a:cubicBezTo>
                  <a:pt x="1673292" y="2597349"/>
                  <a:pt x="1690275" y="2597349"/>
                  <a:pt x="1706758" y="2600845"/>
                </a:cubicBezTo>
                <a:cubicBezTo>
                  <a:pt x="1782681" y="2617828"/>
                  <a:pt x="1809653" y="2595351"/>
                  <a:pt x="1812650" y="2515433"/>
                </a:cubicBezTo>
                <a:cubicBezTo>
                  <a:pt x="1813649" y="2494954"/>
                  <a:pt x="1826136" y="2474474"/>
                  <a:pt x="1836625" y="2455494"/>
                </a:cubicBezTo>
                <a:cubicBezTo>
                  <a:pt x="1853109" y="2425524"/>
                  <a:pt x="1882579" y="2398552"/>
                  <a:pt x="1888572" y="2366584"/>
                </a:cubicBezTo>
                <a:cubicBezTo>
                  <a:pt x="1901559" y="2301651"/>
                  <a:pt x="1901559" y="2233720"/>
                  <a:pt x="1909052" y="2167288"/>
                </a:cubicBezTo>
                <a:cubicBezTo>
                  <a:pt x="1912049" y="2139316"/>
                  <a:pt x="1918042" y="2110346"/>
                  <a:pt x="1929031" y="2084372"/>
                </a:cubicBezTo>
                <a:cubicBezTo>
                  <a:pt x="1947013" y="2041916"/>
                  <a:pt x="1957502" y="2001957"/>
                  <a:pt x="1947013" y="1954006"/>
                </a:cubicBezTo>
                <a:cubicBezTo>
                  <a:pt x="1934526" y="1898063"/>
                  <a:pt x="1941019" y="1828134"/>
                  <a:pt x="1990968" y="1804159"/>
                </a:cubicBezTo>
                <a:cubicBezTo>
                  <a:pt x="2054403" y="1773690"/>
                  <a:pt x="2074383" y="1737726"/>
                  <a:pt x="2066391" y="1674791"/>
                </a:cubicBezTo>
                <a:cubicBezTo>
                  <a:pt x="2065891" y="1671794"/>
                  <a:pt x="2064393" y="1669296"/>
                  <a:pt x="2062895" y="1664801"/>
                </a:cubicBezTo>
                <a:cubicBezTo>
                  <a:pt x="2018440" y="1640825"/>
                  <a:pt x="1972487" y="1615851"/>
                  <a:pt x="1927033" y="1590377"/>
                </a:cubicBezTo>
                <a:cubicBezTo>
                  <a:pt x="1894566" y="1571896"/>
                  <a:pt x="1863598" y="1564403"/>
                  <a:pt x="1823639" y="1573894"/>
                </a:cubicBezTo>
                <a:cubicBezTo>
                  <a:pt x="1797166" y="1580387"/>
                  <a:pt x="1763700" y="1567900"/>
                  <a:pt x="1736228" y="1556911"/>
                </a:cubicBezTo>
                <a:cubicBezTo>
                  <a:pt x="1656309" y="1524444"/>
                  <a:pt x="1602365" y="1460010"/>
                  <a:pt x="1546422" y="1389582"/>
                </a:cubicBezTo>
                <a:cubicBezTo>
                  <a:pt x="1559908" y="1387084"/>
                  <a:pt x="1570897" y="1382089"/>
                  <a:pt x="1580387" y="1384587"/>
                </a:cubicBezTo>
                <a:cubicBezTo>
                  <a:pt x="1617849" y="1393078"/>
                  <a:pt x="1655311" y="1402069"/>
                  <a:pt x="1692273" y="1413557"/>
                </a:cubicBezTo>
                <a:cubicBezTo>
                  <a:pt x="1740723" y="1428542"/>
                  <a:pt x="1790173" y="1442528"/>
                  <a:pt x="1823139" y="1486483"/>
                </a:cubicBezTo>
                <a:cubicBezTo>
                  <a:pt x="1833629" y="1500968"/>
                  <a:pt x="1847614" y="1514454"/>
                  <a:pt x="1863099" y="1522946"/>
                </a:cubicBezTo>
                <a:cubicBezTo>
                  <a:pt x="1936024" y="1564403"/>
                  <a:pt x="2012446" y="1601366"/>
                  <a:pt x="2083374" y="1646320"/>
                </a:cubicBezTo>
                <a:cubicBezTo>
                  <a:pt x="2140815" y="1682283"/>
                  <a:pt x="2158797" y="1669296"/>
                  <a:pt x="2196758" y="1620846"/>
                </a:cubicBezTo>
                <a:cubicBezTo>
                  <a:pt x="2220733" y="1590876"/>
                  <a:pt x="2245708" y="1569398"/>
                  <a:pt x="2291661" y="1573394"/>
                </a:cubicBezTo>
                <a:cubicBezTo>
                  <a:pt x="2317135" y="1575392"/>
                  <a:pt x="2351600" y="1556911"/>
                  <a:pt x="2369582" y="1536432"/>
                </a:cubicBezTo>
                <a:cubicBezTo>
                  <a:pt x="2378073" y="1526442"/>
                  <a:pt x="2358093" y="1490978"/>
                  <a:pt x="2350601" y="1467003"/>
                </a:cubicBezTo>
                <a:cubicBezTo>
                  <a:pt x="2348603" y="1461508"/>
                  <a:pt x="2342609" y="1457013"/>
                  <a:pt x="2342609" y="1451519"/>
                </a:cubicBezTo>
                <a:cubicBezTo>
                  <a:pt x="2341610" y="1432538"/>
                  <a:pt x="2342609" y="1414057"/>
                  <a:pt x="2343109" y="1395076"/>
                </a:cubicBezTo>
                <a:cubicBezTo>
                  <a:pt x="2360091" y="1398573"/>
                  <a:pt x="2377574" y="1403567"/>
                  <a:pt x="2394556" y="1405565"/>
                </a:cubicBezTo>
                <a:cubicBezTo>
                  <a:pt x="2406544" y="1407064"/>
                  <a:pt x="2427523" y="1408063"/>
                  <a:pt x="2429520" y="1403068"/>
                </a:cubicBezTo>
                <a:cubicBezTo>
                  <a:pt x="2443007" y="1370102"/>
                  <a:pt x="2456992" y="1336136"/>
                  <a:pt x="2462487" y="1301172"/>
                </a:cubicBezTo>
                <a:cubicBezTo>
                  <a:pt x="2470978" y="1249724"/>
                  <a:pt x="2436513" y="1212263"/>
                  <a:pt x="2383567" y="1206269"/>
                </a:cubicBezTo>
                <a:cubicBezTo>
                  <a:pt x="2369582" y="1204770"/>
                  <a:pt x="2352099" y="1203771"/>
                  <a:pt x="2342609" y="1195280"/>
                </a:cubicBezTo>
                <a:cubicBezTo>
                  <a:pt x="2269684" y="1130346"/>
                  <a:pt x="2194760" y="1066911"/>
                  <a:pt x="2127828" y="996483"/>
                </a:cubicBezTo>
                <a:cubicBezTo>
                  <a:pt x="2092864" y="959521"/>
                  <a:pt x="2070886" y="910071"/>
                  <a:pt x="2044913" y="864618"/>
                </a:cubicBezTo>
                <a:cubicBezTo>
                  <a:pt x="2039918" y="855627"/>
                  <a:pt x="2042915" y="838644"/>
                  <a:pt x="2048909" y="829154"/>
                </a:cubicBezTo>
                <a:cubicBezTo>
                  <a:pt x="2051406" y="824658"/>
                  <a:pt x="2070886" y="825657"/>
                  <a:pt x="2079378" y="830153"/>
                </a:cubicBezTo>
                <a:cubicBezTo>
                  <a:pt x="2118838" y="851131"/>
                  <a:pt x="2155300" y="882100"/>
                  <a:pt x="2197258" y="895086"/>
                </a:cubicBezTo>
                <a:cubicBezTo>
                  <a:pt x="2248205" y="911070"/>
                  <a:pt x="2282171" y="940540"/>
                  <a:pt x="2314638" y="980000"/>
                </a:cubicBezTo>
                <a:cubicBezTo>
                  <a:pt x="2351100" y="1024954"/>
                  <a:pt x="2390560" y="1070907"/>
                  <a:pt x="2460988" y="1048929"/>
                </a:cubicBezTo>
                <a:cubicBezTo>
                  <a:pt x="2468481" y="1046432"/>
                  <a:pt x="2479969" y="1053924"/>
                  <a:pt x="2488460" y="1058919"/>
                </a:cubicBezTo>
                <a:cubicBezTo>
                  <a:pt x="2577370" y="1111366"/>
                  <a:pt x="2676768" y="1112365"/>
                  <a:pt x="2773669" y="1106870"/>
                </a:cubicBezTo>
                <a:cubicBezTo>
                  <a:pt x="2816126" y="1104373"/>
                  <a:pt x="2847594" y="1114862"/>
                  <a:pt x="2884556" y="1128348"/>
                </a:cubicBezTo>
                <a:cubicBezTo>
                  <a:pt x="2932008" y="1145830"/>
                  <a:pt x="2990448" y="1169806"/>
                  <a:pt x="3033404" y="1156320"/>
                </a:cubicBezTo>
                <a:cubicBezTo>
                  <a:pt x="3117818" y="1128848"/>
                  <a:pt x="3185249" y="1146830"/>
                  <a:pt x="3255677" y="1187288"/>
                </a:cubicBezTo>
                <a:cubicBezTo>
                  <a:pt x="3304128" y="1215260"/>
                  <a:pt x="3352578" y="1248226"/>
                  <a:pt x="3412517" y="1245229"/>
                </a:cubicBezTo>
                <a:cubicBezTo>
                  <a:pt x="3446982" y="1243731"/>
                  <a:pt x="3491936" y="1252222"/>
                  <a:pt x="3505422" y="1209765"/>
                </a:cubicBezTo>
                <a:cubicBezTo>
                  <a:pt x="3511916" y="1188287"/>
                  <a:pt x="3497930" y="1158318"/>
                  <a:pt x="3487441" y="1134342"/>
                </a:cubicBezTo>
                <a:cubicBezTo>
                  <a:pt x="3469459" y="1093884"/>
                  <a:pt x="3445983" y="1056422"/>
                  <a:pt x="3427502" y="1015963"/>
                </a:cubicBezTo>
                <a:cubicBezTo>
                  <a:pt x="3423506" y="1007971"/>
                  <a:pt x="3427502" y="988991"/>
                  <a:pt x="3433995" y="984495"/>
                </a:cubicBezTo>
                <a:cubicBezTo>
                  <a:pt x="3442986" y="978501"/>
                  <a:pt x="3463965" y="976503"/>
                  <a:pt x="3468960" y="981998"/>
                </a:cubicBezTo>
                <a:cubicBezTo>
                  <a:pt x="3488939" y="1003476"/>
                  <a:pt x="3505422" y="1028450"/>
                  <a:pt x="3521406" y="1052925"/>
                </a:cubicBezTo>
                <a:cubicBezTo>
                  <a:pt x="3539388" y="1080397"/>
                  <a:pt x="3548878" y="1120357"/>
                  <a:pt x="3573853" y="1134342"/>
                </a:cubicBezTo>
                <a:cubicBezTo>
                  <a:pt x="3615310" y="1157319"/>
                  <a:pt x="3630295" y="1192783"/>
                  <a:pt x="3650274" y="1229745"/>
                </a:cubicBezTo>
                <a:cubicBezTo>
                  <a:pt x="3665759" y="1258715"/>
                  <a:pt x="3688735" y="1283190"/>
                  <a:pt x="3708715" y="1309663"/>
                </a:cubicBezTo>
                <a:cubicBezTo>
                  <a:pt x="3716207" y="1308165"/>
                  <a:pt x="3723700" y="1306666"/>
                  <a:pt x="3731192" y="1304668"/>
                </a:cubicBezTo>
                <a:cubicBezTo>
                  <a:pt x="3738185" y="1280193"/>
                  <a:pt x="3748174" y="1255718"/>
                  <a:pt x="3750672" y="1230744"/>
                </a:cubicBezTo>
                <a:cubicBezTo>
                  <a:pt x="3756666" y="1179296"/>
                  <a:pt x="3732191" y="1120856"/>
                  <a:pt x="3789133" y="1082395"/>
                </a:cubicBezTo>
                <a:cubicBezTo>
                  <a:pt x="3793129" y="1079898"/>
                  <a:pt x="3792629" y="1065912"/>
                  <a:pt x="3790132" y="1058919"/>
                </a:cubicBezTo>
                <a:cubicBezTo>
                  <a:pt x="3741182" y="934546"/>
                  <a:pt x="3692731" y="810173"/>
                  <a:pt x="3641284" y="686799"/>
                </a:cubicBezTo>
                <a:cubicBezTo>
                  <a:pt x="3616309" y="626860"/>
                  <a:pt x="3587339" y="568420"/>
                  <a:pt x="3556370" y="510978"/>
                </a:cubicBezTo>
                <a:cubicBezTo>
                  <a:pt x="3508919" y="422069"/>
                  <a:pt x="3463965" y="330163"/>
                  <a:pt x="3407023" y="247248"/>
                </a:cubicBezTo>
                <a:cubicBezTo>
                  <a:pt x="3354077" y="168328"/>
                  <a:pt x="3286146" y="96901"/>
                  <a:pt x="3259673" y="0"/>
                </a:cubicBezTo>
                <a:close/>
                <a:moveTo>
                  <a:pt x="2573374" y="2496951"/>
                </a:moveTo>
                <a:cubicBezTo>
                  <a:pt x="2545902" y="2506442"/>
                  <a:pt x="2518929" y="2511936"/>
                  <a:pt x="2495453" y="2523924"/>
                </a:cubicBezTo>
                <a:cubicBezTo>
                  <a:pt x="2431518" y="2555392"/>
                  <a:pt x="2369082" y="2572374"/>
                  <a:pt x="2301651" y="2531916"/>
                </a:cubicBezTo>
                <a:cubicBezTo>
                  <a:pt x="2285168" y="2521926"/>
                  <a:pt x="2261692" y="2522925"/>
                  <a:pt x="2236218" y="2518430"/>
                </a:cubicBezTo>
                <a:cubicBezTo>
                  <a:pt x="2236218" y="2549897"/>
                  <a:pt x="2233221" y="2573873"/>
                  <a:pt x="2236717" y="2596850"/>
                </a:cubicBezTo>
                <a:cubicBezTo>
                  <a:pt x="2242711" y="2637808"/>
                  <a:pt x="2268685" y="2665280"/>
                  <a:pt x="2301651" y="2689755"/>
                </a:cubicBezTo>
                <a:cubicBezTo>
                  <a:pt x="2333618" y="2713730"/>
                  <a:pt x="2355096" y="2755687"/>
                  <a:pt x="2389561" y="2772171"/>
                </a:cubicBezTo>
                <a:cubicBezTo>
                  <a:pt x="2448501" y="2800142"/>
                  <a:pt x="2507940" y="2843598"/>
                  <a:pt x="2581865" y="2813628"/>
                </a:cubicBezTo>
                <a:cubicBezTo>
                  <a:pt x="2597849" y="2807135"/>
                  <a:pt x="2619327" y="2814128"/>
                  <a:pt x="2638307" y="2814627"/>
                </a:cubicBezTo>
                <a:cubicBezTo>
                  <a:pt x="2662782" y="2815127"/>
                  <a:pt x="2687257" y="2814627"/>
                  <a:pt x="2713730" y="2814627"/>
                </a:cubicBezTo>
                <a:cubicBezTo>
                  <a:pt x="2694750" y="2743200"/>
                  <a:pt x="2679765" y="2727716"/>
                  <a:pt x="2611834" y="2702242"/>
                </a:cubicBezTo>
                <a:cubicBezTo>
                  <a:pt x="2599847" y="2635810"/>
                  <a:pt x="2587859" y="2571375"/>
                  <a:pt x="2573374" y="2496951"/>
                </a:cubicBezTo>
                <a:close/>
                <a:moveTo>
                  <a:pt x="3195239" y="5552832"/>
                </a:moveTo>
                <a:cubicBezTo>
                  <a:pt x="3195738" y="5560825"/>
                  <a:pt x="3196238" y="5568816"/>
                  <a:pt x="3196737" y="5576808"/>
                </a:cubicBezTo>
                <a:cubicBezTo>
                  <a:pt x="3221212" y="5580304"/>
                  <a:pt x="3253180" y="5594789"/>
                  <a:pt x="3268664" y="5584300"/>
                </a:cubicBezTo>
                <a:cubicBezTo>
                  <a:pt x="3286646" y="5572312"/>
                  <a:pt x="3290642" y="5538847"/>
                  <a:pt x="3300631" y="5514372"/>
                </a:cubicBezTo>
                <a:cubicBezTo>
                  <a:pt x="3296136" y="5511375"/>
                  <a:pt x="3291641" y="5508378"/>
                  <a:pt x="3286646" y="5505381"/>
                </a:cubicBezTo>
                <a:cubicBezTo>
                  <a:pt x="3256177" y="5521365"/>
                  <a:pt x="3225708" y="5537348"/>
                  <a:pt x="3195239" y="5552832"/>
                </a:cubicBezTo>
                <a:close/>
              </a:path>
            </a:pathLst>
          </a:custGeom>
          <a:solidFill>
            <a:srgbClr val="000000"/>
          </a:solidFill>
          <a:ln w="4992"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FBB44801-8ACC-4529-B990-DC6852E10889}"/>
              </a:ext>
            </a:extLst>
          </p:cNvPr>
          <p:cNvSpPr/>
          <p:nvPr/>
        </p:nvSpPr>
        <p:spPr>
          <a:xfrm>
            <a:off x="5061840" y="879229"/>
            <a:ext cx="2068320" cy="2631362"/>
          </a:xfrm>
          <a:custGeom>
            <a:avLst/>
            <a:gdLst>
              <a:gd name="connsiteX0" fmla="*/ 2401255 w 5390567"/>
              <a:gd name="connsiteY0" fmla="*/ 6338410 h 6858000"/>
              <a:gd name="connsiteX1" fmla="*/ 2482114 w 5390567"/>
              <a:gd name="connsiteY1" fmla="*/ 6246320 h 6858000"/>
              <a:gd name="connsiteX2" fmla="*/ 2511687 w 5390567"/>
              <a:gd name="connsiteY2" fmla="*/ 6213753 h 6858000"/>
              <a:gd name="connsiteX3" fmla="*/ 2515805 w 5390567"/>
              <a:gd name="connsiteY3" fmla="*/ 6177441 h 6858000"/>
              <a:gd name="connsiteX4" fmla="*/ 2435321 w 5390567"/>
              <a:gd name="connsiteY4" fmla="*/ 6267658 h 6858000"/>
              <a:gd name="connsiteX5" fmla="*/ 2435695 w 5390567"/>
              <a:gd name="connsiteY5" fmla="*/ 6268407 h 6858000"/>
              <a:gd name="connsiteX6" fmla="*/ 2477622 w 5390567"/>
              <a:gd name="connsiteY6" fmla="*/ 6180061 h 6858000"/>
              <a:gd name="connsiteX7" fmla="*/ 2451043 w 5390567"/>
              <a:gd name="connsiteY7" fmla="*/ 6197656 h 6858000"/>
              <a:gd name="connsiteX8" fmla="*/ 2338365 w 5390567"/>
              <a:gd name="connsiteY8" fmla="*/ 6322687 h 6858000"/>
              <a:gd name="connsiteX9" fmla="*/ 2313659 w 5390567"/>
              <a:gd name="connsiteY9" fmla="*/ 6326056 h 6858000"/>
              <a:gd name="connsiteX10" fmla="*/ 2294941 w 5390567"/>
              <a:gd name="connsiteY10" fmla="*/ 6341030 h 6858000"/>
              <a:gd name="connsiteX11" fmla="*/ 2185632 w 5390567"/>
              <a:gd name="connsiteY11" fmla="*/ 6482532 h 6858000"/>
              <a:gd name="connsiteX12" fmla="*/ 2164295 w 5390567"/>
              <a:gd name="connsiteY12" fmla="*/ 6501250 h 6858000"/>
              <a:gd name="connsiteX13" fmla="*/ 2154562 w 5390567"/>
              <a:gd name="connsiteY13" fmla="*/ 6493014 h 6858000"/>
              <a:gd name="connsiteX14" fmla="*/ 2353713 w 5390567"/>
              <a:gd name="connsiteY14" fmla="*/ 6227978 h 6858000"/>
              <a:gd name="connsiteX15" fmla="*/ 2276973 w 5390567"/>
              <a:gd name="connsiteY15" fmla="*/ 6136263 h 6858000"/>
              <a:gd name="connsiteX16" fmla="*/ 2175525 w 5390567"/>
              <a:gd name="connsiteY16" fmla="*/ 6139258 h 6858000"/>
              <a:gd name="connsiteX17" fmla="*/ 2140711 w 5390567"/>
              <a:gd name="connsiteY17" fmla="*/ 6129899 h 6858000"/>
              <a:gd name="connsiteX18" fmla="*/ 2099533 w 5390567"/>
              <a:gd name="connsiteY18" fmla="*/ 6098454 h 6858000"/>
              <a:gd name="connsiteX19" fmla="*/ 2049371 w 5390567"/>
              <a:gd name="connsiteY19" fmla="*/ 5990643 h 6858000"/>
              <a:gd name="connsiteX20" fmla="*/ 2031028 w 5390567"/>
              <a:gd name="connsiteY20" fmla="*/ 5980535 h 6858000"/>
              <a:gd name="connsiteX21" fmla="*/ 1986481 w 5390567"/>
              <a:gd name="connsiteY21" fmla="*/ 6037062 h 6858000"/>
              <a:gd name="connsiteX22" fmla="*/ 1960277 w 5390567"/>
              <a:gd name="connsiteY22" fmla="*/ 6028826 h 6858000"/>
              <a:gd name="connsiteX23" fmla="*/ 2068462 w 5390567"/>
              <a:gd name="connsiteY23" fmla="*/ 5822188 h 6858000"/>
              <a:gd name="connsiteX24" fmla="*/ 1943057 w 5390567"/>
              <a:gd name="connsiteY24" fmla="*/ 5966311 h 6858000"/>
              <a:gd name="connsiteX25" fmla="*/ 1937067 w 5390567"/>
              <a:gd name="connsiteY25" fmla="*/ 5961818 h 6858000"/>
              <a:gd name="connsiteX26" fmla="*/ 1971507 w 5390567"/>
              <a:gd name="connsiteY26" fmla="*/ 5910533 h 6858000"/>
              <a:gd name="connsiteX27" fmla="*/ 1962523 w 5390567"/>
              <a:gd name="connsiteY27" fmla="*/ 5904169 h 6858000"/>
              <a:gd name="connsiteX28" fmla="*/ 1609141 w 5390567"/>
              <a:gd name="connsiteY28" fmla="*/ 6361619 h 6858000"/>
              <a:gd name="connsiteX29" fmla="*/ 1598285 w 5390567"/>
              <a:gd name="connsiteY29" fmla="*/ 6354132 h 6858000"/>
              <a:gd name="connsiteX30" fmla="*/ 1956533 w 5390567"/>
              <a:gd name="connsiteY30" fmla="*/ 5837910 h 6858000"/>
              <a:gd name="connsiteX31" fmla="*/ 1942308 w 5390567"/>
              <a:gd name="connsiteY31" fmla="*/ 5825557 h 6858000"/>
              <a:gd name="connsiteX32" fmla="*/ 1909366 w 5390567"/>
              <a:gd name="connsiteY32" fmla="*/ 5857002 h 6858000"/>
              <a:gd name="connsiteX33" fmla="*/ 1845353 w 5390567"/>
              <a:gd name="connsiteY33" fmla="*/ 5975295 h 6858000"/>
              <a:gd name="connsiteX34" fmla="*/ 1825138 w 5390567"/>
              <a:gd name="connsiteY34" fmla="*/ 5943476 h 6858000"/>
              <a:gd name="connsiteX35" fmla="*/ 1866316 w 5390567"/>
              <a:gd name="connsiteY35" fmla="*/ 5825557 h 6858000"/>
              <a:gd name="connsiteX36" fmla="*/ 1785832 w 5390567"/>
              <a:gd name="connsiteY36" fmla="*/ 5932620 h 6858000"/>
              <a:gd name="connsiteX37" fmla="*/ 1775725 w 5390567"/>
              <a:gd name="connsiteY37" fmla="*/ 5866360 h 6858000"/>
              <a:gd name="connsiteX38" fmla="*/ 1744654 w 5390567"/>
              <a:gd name="connsiteY38" fmla="*/ 5876842 h 6858000"/>
              <a:gd name="connsiteX39" fmla="*/ 1798560 w 5390567"/>
              <a:gd name="connsiteY39" fmla="*/ 5789994 h 6858000"/>
              <a:gd name="connsiteX40" fmla="*/ 1789950 w 5390567"/>
              <a:gd name="connsiteY40" fmla="*/ 5782133 h 6858000"/>
              <a:gd name="connsiteX41" fmla="*/ 1722193 w 5390567"/>
              <a:gd name="connsiteY41" fmla="*/ 5848766 h 6858000"/>
              <a:gd name="connsiteX42" fmla="*/ 1738290 w 5390567"/>
              <a:gd name="connsiteY42" fmla="*/ 5810583 h 6858000"/>
              <a:gd name="connsiteX43" fmla="*/ 1733049 w 5390567"/>
              <a:gd name="connsiteY43" fmla="*/ 5806840 h 6858000"/>
              <a:gd name="connsiteX44" fmla="*/ 1691871 w 5390567"/>
              <a:gd name="connsiteY44" fmla="*/ 5850638 h 6858000"/>
              <a:gd name="connsiteX45" fmla="*/ 1687005 w 5390567"/>
              <a:gd name="connsiteY45" fmla="*/ 5848018 h 6858000"/>
              <a:gd name="connsiteX46" fmla="*/ 1753638 w 5390567"/>
              <a:gd name="connsiteY46" fmla="*/ 5718869 h 6858000"/>
              <a:gd name="connsiteX47" fmla="*/ 1714706 w 5390567"/>
              <a:gd name="connsiteY47" fmla="*/ 5735714 h 6858000"/>
              <a:gd name="connsiteX48" fmla="*/ 1739788 w 5390567"/>
              <a:gd name="connsiteY48" fmla="*/ 5680685 h 6858000"/>
              <a:gd name="connsiteX49" fmla="*/ 1731552 w 5390567"/>
              <a:gd name="connsiteY49" fmla="*/ 5673573 h 6858000"/>
              <a:gd name="connsiteX50" fmla="*/ 1588926 w 5390567"/>
              <a:gd name="connsiteY50" fmla="*/ 5798230 h 6858000"/>
              <a:gd name="connsiteX51" fmla="*/ 1581440 w 5390567"/>
              <a:gd name="connsiteY51" fmla="*/ 5790743 h 6858000"/>
              <a:gd name="connsiteX52" fmla="*/ 1642458 w 5390567"/>
              <a:gd name="connsiteY52" fmla="*/ 5698654 h 6858000"/>
              <a:gd name="connsiteX53" fmla="*/ 1551118 w 5390567"/>
              <a:gd name="connsiteY53" fmla="*/ 5787748 h 6858000"/>
              <a:gd name="connsiteX54" fmla="*/ 1599783 w 5390567"/>
              <a:gd name="connsiteY54" fmla="*/ 5824434 h 6858000"/>
              <a:gd name="connsiteX55" fmla="*/ 1542133 w 5390567"/>
              <a:gd name="connsiteY55" fmla="*/ 5853633 h 6858000"/>
              <a:gd name="connsiteX56" fmla="*/ 1494217 w 5390567"/>
              <a:gd name="connsiteY56" fmla="*/ 5886575 h 6858000"/>
              <a:gd name="connsiteX57" fmla="*/ 1332500 w 5390567"/>
              <a:gd name="connsiteY57" fmla="*/ 6098454 h 6858000"/>
              <a:gd name="connsiteX58" fmla="*/ 1205972 w 5390567"/>
              <a:gd name="connsiteY58" fmla="*/ 6287124 h 6858000"/>
              <a:gd name="connsiteX59" fmla="*/ 1101529 w 5390567"/>
              <a:gd name="connsiteY59" fmla="*/ 6409160 h 6858000"/>
              <a:gd name="connsiteX60" fmla="*/ 1089925 w 5390567"/>
              <a:gd name="connsiteY60" fmla="*/ 6429001 h 6858000"/>
              <a:gd name="connsiteX61" fmla="*/ 1081315 w 5390567"/>
              <a:gd name="connsiteY61" fmla="*/ 6425632 h 6858000"/>
              <a:gd name="connsiteX62" fmla="*/ 1102652 w 5390567"/>
              <a:gd name="connsiteY62" fmla="*/ 6378464 h 6858000"/>
              <a:gd name="connsiteX63" fmla="*/ 1232924 w 5390567"/>
              <a:gd name="connsiteY63" fmla="*/ 6189046 h 6858000"/>
              <a:gd name="connsiteX64" fmla="*/ 1420097 w 5390567"/>
              <a:gd name="connsiteY64" fmla="*/ 5901923 h 6858000"/>
              <a:gd name="connsiteX65" fmla="*/ 1513309 w 5390567"/>
              <a:gd name="connsiteY65" fmla="*/ 5760421 h 6858000"/>
              <a:gd name="connsiteX66" fmla="*/ 1490099 w 5390567"/>
              <a:gd name="connsiteY66" fmla="*/ 5701648 h 6858000"/>
              <a:gd name="connsiteX67" fmla="*/ 1453039 w 5390567"/>
              <a:gd name="connsiteY67" fmla="*/ 5715499 h 6858000"/>
              <a:gd name="connsiteX68" fmla="*/ 1413359 w 5390567"/>
              <a:gd name="connsiteY68" fmla="*/ 5738709 h 6858000"/>
              <a:gd name="connsiteX69" fmla="*/ 1186131 w 5390567"/>
              <a:gd name="connsiteY69" fmla="*/ 6070378 h 6858000"/>
              <a:gd name="connsiteX70" fmla="*/ 1086930 w 5390567"/>
              <a:gd name="connsiteY70" fmla="*/ 6213753 h 6858000"/>
              <a:gd name="connsiteX71" fmla="*/ 1091048 w 5390567"/>
              <a:gd name="connsiteY71" fmla="*/ 6188672 h 6858000"/>
              <a:gd name="connsiteX72" fmla="*/ 1181639 w 5390567"/>
              <a:gd name="connsiteY72" fmla="*/ 6032569 h 6858000"/>
              <a:gd name="connsiteX73" fmla="*/ 1228807 w 5390567"/>
              <a:gd name="connsiteY73" fmla="*/ 5974546 h 6858000"/>
              <a:gd name="connsiteX74" fmla="*/ 1316403 w 5390567"/>
              <a:gd name="connsiteY74" fmla="*/ 5811706 h 6858000"/>
              <a:gd name="connsiteX75" fmla="*/ 1342982 w 5390567"/>
              <a:gd name="connsiteY75" fmla="*/ 5786625 h 6858000"/>
              <a:gd name="connsiteX76" fmla="*/ 1310039 w 5390567"/>
              <a:gd name="connsiteY76" fmla="*/ 5726356 h 6858000"/>
              <a:gd name="connsiteX77" fmla="*/ 944679 w 5390567"/>
              <a:gd name="connsiteY77" fmla="*/ 6268781 h 6858000"/>
              <a:gd name="connsiteX78" fmla="*/ 934946 w 5390567"/>
              <a:gd name="connsiteY78" fmla="*/ 6262417 h 6858000"/>
              <a:gd name="connsiteX79" fmla="*/ 1595665 w 5390567"/>
              <a:gd name="connsiteY79" fmla="*/ 5212380 h 6858000"/>
              <a:gd name="connsiteX80" fmla="*/ 1588552 w 5390567"/>
              <a:gd name="connsiteY80" fmla="*/ 5203021 h 6858000"/>
              <a:gd name="connsiteX81" fmla="*/ 1560102 w 5390567"/>
              <a:gd name="connsiteY81" fmla="*/ 5222862 h 6858000"/>
              <a:gd name="connsiteX82" fmla="*/ 1501704 w 5390567"/>
              <a:gd name="connsiteY82" fmla="*/ 5218369 h 6858000"/>
              <a:gd name="connsiteX83" fmla="*/ 1426086 w 5390567"/>
              <a:gd name="connsiteY83" fmla="*/ 5325057 h 6858000"/>
              <a:gd name="connsiteX84" fmla="*/ 1244903 w 5390567"/>
              <a:gd name="connsiteY84" fmla="*/ 5570628 h 6858000"/>
              <a:gd name="connsiteX85" fmla="*/ 1094791 w 5390567"/>
              <a:gd name="connsiteY85" fmla="*/ 5795235 h 6858000"/>
              <a:gd name="connsiteX86" fmla="*/ 1059977 w 5390567"/>
              <a:gd name="connsiteY86" fmla="*/ 5818819 h 6858000"/>
              <a:gd name="connsiteX87" fmla="*/ 1060351 w 5390567"/>
              <a:gd name="connsiteY87" fmla="*/ 5819193 h 6858000"/>
              <a:gd name="connsiteX88" fmla="*/ 1283835 w 5390567"/>
              <a:gd name="connsiteY88" fmla="*/ 5478165 h 6858000"/>
              <a:gd name="connsiteX89" fmla="*/ 1463895 w 5390567"/>
              <a:gd name="connsiteY89" fmla="*/ 5201149 h 6858000"/>
              <a:gd name="connsiteX90" fmla="*/ 1446301 w 5390567"/>
              <a:gd name="connsiteY90" fmla="*/ 5135639 h 6858000"/>
              <a:gd name="connsiteX91" fmla="*/ 1341485 w 5390567"/>
              <a:gd name="connsiteY91" fmla="*/ 5280510 h 6858000"/>
              <a:gd name="connsiteX92" fmla="*/ 1335121 w 5390567"/>
              <a:gd name="connsiteY92" fmla="*/ 5276767 h 6858000"/>
              <a:gd name="connsiteX93" fmla="*/ 1393893 w 5390567"/>
              <a:gd name="connsiteY93" fmla="*/ 5185427 h 6858000"/>
              <a:gd name="connsiteX94" fmla="*/ 1381914 w 5390567"/>
              <a:gd name="connsiteY94" fmla="*/ 5130772 h 6858000"/>
              <a:gd name="connsiteX95" fmla="*/ 1343731 w 5390567"/>
              <a:gd name="connsiteY95" fmla="*/ 5136013 h 6858000"/>
              <a:gd name="connsiteX96" fmla="*/ 1329505 w 5390567"/>
              <a:gd name="connsiteY96" fmla="*/ 5168582 h 6858000"/>
              <a:gd name="connsiteX97" fmla="*/ 1275974 w 5390567"/>
              <a:gd name="connsiteY97" fmla="*/ 5144998 h 6858000"/>
              <a:gd name="connsiteX98" fmla="*/ 1353463 w 5390567"/>
              <a:gd name="connsiteY98" fmla="*/ 5085851 h 6858000"/>
              <a:gd name="connsiteX99" fmla="*/ 1411861 w 5390567"/>
              <a:gd name="connsiteY99" fmla="*/ 5055529 h 6858000"/>
              <a:gd name="connsiteX100" fmla="*/ 1420846 w 5390567"/>
              <a:gd name="connsiteY100" fmla="*/ 5028951 h 6858000"/>
              <a:gd name="connsiteX101" fmla="*/ 1433948 w 5390567"/>
              <a:gd name="connsiteY101" fmla="*/ 4928252 h 6858000"/>
              <a:gd name="connsiteX102" fmla="*/ 1461275 w 5390567"/>
              <a:gd name="connsiteY102" fmla="*/ 4911781 h 6858000"/>
              <a:gd name="connsiteX103" fmla="*/ 1479243 w 5390567"/>
              <a:gd name="connsiteY103" fmla="*/ 4888946 h 6858000"/>
              <a:gd name="connsiteX104" fmla="*/ 1478120 w 5390567"/>
              <a:gd name="connsiteY104" fmla="*/ 4889695 h 6858000"/>
              <a:gd name="connsiteX105" fmla="*/ 1500955 w 5390567"/>
              <a:gd name="connsiteY105" fmla="*/ 4839906 h 6858000"/>
              <a:gd name="connsiteX106" fmla="*/ 1469136 w 5390567"/>
              <a:gd name="connsiteY106" fmla="*/ 4826804 h 6858000"/>
              <a:gd name="connsiteX107" fmla="*/ 1469136 w 5390567"/>
              <a:gd name="connsiteY107" fmla="*/ 4768781 h 6858000"/>
              <a:gd name="connsiteX108" fmla="*/ 1446675 w 5390567"/>
              <a:gd name="connsiteY108" fmla="*/ 4771776 h 6858000"/>
              <a:gd name="connsiteX109" fmla="*/ 1446675 w 5390567"/>
              <a:gd name="connsiteY109" fmla="*/ 4724608 h 6858000"/>
              <a:gd name="connsiteX110" fmla="*/ 1385657 w 5390567"/>
              <a:gd name="connsiteY110" fmla="*/ 4697655 h 6858000"/>
              <a:gd name="connsiteX111" fmla="*/ 1357956 w 5390567"/>
              <a:gd name="connsiteY111" fmla="*/ 4723860 h 6858000"/>
              <a:gd name="connsiteX112" fmla="*/ 1366566 w 5390567"/>
              <a:gd name="connsiteY112" fmla="*/ 4696158 h 6858000"/>
              <a:gd name="connsiteX113" fmla="*/ 1388652 w 5390567"/>
              <a:gd name="connsiteY113" fmla="*/ 4659472 h 6858000"/>
              <a:gd name="connsiteX114" fmla="*/ 1371432 w 5390567"/>
              <a:gd name="connsiteY114" fmla="*/ 4631397 h 6858000"/>
              <a:gd name="connsiteX115" fmla="*/ 1360202 w 5390567"/>
              <a:gd name="connsiteY115" fmla="*/ 4639258 h 6858000"/>
              <a:gd name="connsiteX116" fmla="*/ 1372181 w 5390567"/>
              <a:gd name="connsiteY116" fmla="*/ 4671451 h 6858000"/>
              <a:gd name="connsiteX117" fmla="*/ 1362073 w 5390567"/>
              <a:gd name="connsiteY117" fmla="*/ 4675943 h 6858000"/>
              <a:gd name="connsiteX118" fmla="*/ 1345977 w 5390567"/>
              <a:gd name="connsiteY118" fmla="*/ 4641504 h 6858000"/>
              <a:gd name="connsiteX119" fmla="*/ 1272605 w 5390567"/>
              <a:gd name="connsiteY119" fmla="*/ 4643375 h 6858000"/>
              <a:gd name="connsiteX120" fmla="*/ 1185757 w 5390567"/>
              <a:gd name="connsiteY120" fmla="*/ 4653482 h 6858000"/>
              <a:gd name="connsiteX121" fmla="*/ 1181265 w 5390567"/>
              <a:gd name="connsiteY121" fmla="*/ 4613428 h 6858000"/>
              <a:gd name="connsiteX122" fmla="*/ 1162922 w 5390567"/>
              <a:gd name="connsiteY122" fmla="*/ 4662841 h 6858000"/>
              <a:gd name="connsiteX123" fmla="*/ 1148322 w 5390567"/>
              <a:gd name="connsiteY123" fmla="*/ 4615674 h 6858000"/>
              <a:gd name="connsiteX124" fmla="*/ 1143456 w 5390567"/>
              <a:gd name="connsiteY124" fmla="*/ 4615674 h 6858000"/>
              <a:gd name="connsiteX125" fmla="*/ 1140836 w 5390567"/>
              <a:gd name="connsiteY125" fmla="*/ 4652734 h 6858000"/>
              <a:gd name="connsiteX126" fmla="*/ 1101529 w 5390567"/>
              <a:gd name="connsiteY126" fmla="*/ 4601074 h 6858000"/>
              <a:gd name="connsiteX127" fmla="*/ 1090673 w 5390567"/>
              <a:gd name="connsiteY127" fmla="*/ 4607064 h 6858000"/>
              <a:gd name="connsiteX128" fmla="*/ 1118375 w 5390567"/>
              <a:gd name="connsiteY128" fmla="*/ 4673323 h 6858000"/>
              <a:gd name="connsiteX129" fmla="*/ 1079817 w 5390567"/>
              <a:gd name="connsiteY129" fmla="*/ 4697281 h 6858000"/>
              <a:gd name="connsiteX130" fmla="*/ 1085058 w 5390567"/>
              <a:gd name="connsiteY130" fmla="*/ 4593962 h 6858000"/>
              <a:gd name="connsiteX131" fmla="*/ 1079443 w 5390567"/>
              <a:gd name="connsiteY131" fmla="*/ 4592839 h 6858000"/>
              <a:gd name="connsiteX132" fmla="*/ 1055111 w 5390567"/>
              <a:gd name="connsiteY132" fmla="*/ 4644873 h 6858000"/>
              <a:gd name="connsiteX133" fmla="*/ 1025537 w 5390567"/>
              <a:gd name="connsiteY133" fmla="*/ 4590593 h 6858000"/>
              <a:gd name="connsiteX134" fmla="*/ 1000082 w 5390567"/>
              <a:gd name="connsiteY134" fmla="*/ 4566635 h 6858000"/>
              <a:gd name="connsiteX135" fmla="*/ 925962 w 5390567"/>
              <a:gd name="connsiteY135" fmla="*/ 4532569 h 6858000"/>
              <a:gd name="connsiteX136" fmla="*/ 857082 w 5390567"/>
              <a:gd name="connsiteY136" fmla="*/ 4480161 h 6858000"/>
              <a:gd name="connsiteX137" fmla="*/ 858954 w 5390567"/>
              <a:gd name="connsiteY137" fmla="*/ 4455454 h 6858000"/>
              <a:gd name="connsiteX138" fmla="*/ 765368 w 5390567"/>
              <a:gd name="connsiteY138" fmla="*/ 4383954 h 6858000"/>
              <a:gd name="connsiteX139" fmla="*/ 763121 w 5390567"/>
              <a:gd name="connsiteY139" fmla="*/ 4367858 h 6858000"/>
              <a:gd name="connsiteX140" fmla="*/ 750019 w 5390567"/>
              <a:gd name="connsiteY140" fmla="*/ 4306465 h 6858000"/>
              <a:gd name="connsiteX141" fmla="*/ 700231 w 5390567"/>
              <a:gd name="connsiteY141" fmla="*/ 4333792 h 6858000"/>
              <a:gd name="connsiteX142" fmla="*/ 695365 w 5390567"/>
              <a:gd name="connsiteY142" fmla="*/ 4328551 h 6858000"/>
              <a:gd name="connsiteX143" fmla="*/ 705098 w 5390567"/>
              <a:gd name="connsiteY143" fmla="*/ 4314700 h 6858000"/>
              <a:gd name="connsiteX144" fmla="*/ 700606 w 5390567"/>
              <a:gd name="connsiteY144" fmla="*/ 4305716 h 6858000"/>
              <a:gd name="connsiteX145" fmla="*/ 658305 w 5390567"/>
              <a:gd name="connsiteY145" fmla="*/ 4331921 h 6858000"/>
              <a:gd name="connsiteX146" fmla="*/ 621619 w 5390567"/>
              <a:gd name="connsiteY146" fmla="*/ 4285127 h 6858000"/>
              <a:gd name="connsiteX147" fmla="*/ 627234 w 5390567"/>
              <a:gd name="connsiteY147" fmla="*/ 4279138 h 6858000"/>
              <a:gd name="connsiteX148" fmla="*/ 659802 w 5390567"/>
              <a:gd name="connsiteY148" fmla="*/ 4300475 h 6858000"/>
              <a:gd name="connsiteX149" fmla="*/ 669535 w 5390567"/>
              <a:gd name="connsiteY149" fmla="*/ 4245821 h 6858000"/>
              <a:gd name="connsiteX150" fmla="*/ 604025 w 5390567"/>
              <a:gd name="connsiteY150" fmla="*/ 4245821 h 6858000"/>
              <a:gd name="connsiteX151" fmla="*/ 607020 w 5390567"/>
              <a:gd name="connsiteY151" fmla="*/ 4264164 h 6858000"/>
              <a:gd name="connsiteX152" fmla="*/ 536268 w 5390567"/>
              <a:gd name="connsiteY152" fmla="*/ 4251811 h 6858000"/>
              <a:gd name="connsiteX153" fmla="*/ 482363 w 5390567"/>
              <a:gd name="connsiteY153" fmla="*/ 4184803 h 6858000"/>
              <a:gd name="connsiteX154" fmla="*/ 432201 w 5390567"/>
              <a:gd name="connsiteY154" fmla="*/ 4234216 h 6858000"/>
              <a:gd name="connsiteX155" fmla="*/ 428083 w 5390567"/>
              <a:gd name="connsiteY155" fmla="*/ 4229724 h 6858000"/>
              <a:gd name="connsiteX156" fmla="*/ 437816 w 5390567"/>
              <a:gd name="connsiteY156" fmla="*/ 4209884 h 6858000"/>
              <a:gd name="connsiteX157" fmla="*/ 392146 w 5390567"/>
              <a:gd name="connsiteY157" fmla="*/ 4230098 h 6858000"/>
              <a:gd name="connsiteX158" fmla="*/ 361449 w 5390567"/>
              <a:gd name="connsiteY158" fmla="*/ 4195285 h 6858000"/>
              <a:gd name="connsiteX159" fmla="*/ 362198 w 5390567"/>
              <a:gd name="connsiteY159" fmla="*/ 4199028 h 6858000"/>
              <a:gd name="connsiteX160" fmla="*/ 362198 w 5390567"/>
              <a:gd name="connsiteY160" fmla="*/ 4143625 h 6858000"/>
              <a:gd name="connsiteX161" fmla="*/ 471132 w 5390567"/>
              <a:gd name="connsiteY161" fmla="*/ 4136138 h 6858000"/>
              <a:gd name="connsiteX162" fmla="*/ 573703 w 5390567"/>
              <a:gd name="connsiteY162" fmla="*/ 4100201 h 6858000"/>
              <a:gd name="connsiteX163" fmla="*/ 520920 w 5390567"/>
              <a:gd name="connsiteY163" fmla="*/ 4059023 h 6858000"/>
              <a:gd name="connsiteX164" fmla="*/ 337117 w 5390567"/>
              <a:gd name="connsiteY164" fmla="*/ 3892439 h 6858000"/>
              <a:gd name="connsiteX165" fmla="*/ 290324 w 5390567"/>
              <a:gd name="connsiteY165" fmla="*/ 3811206 h 6858000"/>
              <a:gd name="connsiteX166" fmla="*/ 303426 w 5390567"/>
              <a:gd name="connsiteY166" fmla="*/ 3750937 h 6858000"/>
              <a:gd name="connsiteX167" fmla="*/ 279842 w 5390567"/>
              <a:gd name="connsiteY167" fmla="*/ 3713502 h 6858000"/>
              <a:gd name="connsiteX168" fmla="*/ 291821 w 5390567"/>
              <a:gd name="connsiteY168" fmla="*/ 3655479 h 6858000"/>
              <a:gd name="connsiteX169" fmla="*/ 320271 w 5390567"/>
              <a:gd name="connsiteY169" fmla="*/ 3650987 h 6858000"/>
              <a:gd name="connsiteX170" fmla="*/ 312410 w 5390567"/>
              <a:gd name="connsiteY170" fmla="*/ 3611306 h 6858000"/>
              <a:gd name="connsiteX171" fmla="*/ 458405 w 5390567"/>
              <a:gd name="connsiteY171" fmla="*/ 3611681 h 6858000"/>
              <a:gd name="connsiteX172" fmla="*/ 591671 w 5390567"/>
              <a:gd name="connsiteY172" fmla="*/ 3624034 h 6858000"/>
              <a:gd name="connsiteX173" fmla="*/ 793818 w 5390567"/>
              <a:gd name="connsiteY173" fmla="*/ 3601947 h 6858000"/>
              <a:gd name="connsiteX174" fmla="*/ 808043 w 5390567"/>
              <a:gd name="connsiteY174" fmla="*/ 3582481 h 6858000"/>
              <a:gd name="connsiteX175" fmla="*/ 787080 w 5390567"/>
              <a:gd name="connsiteY175" fmla="*/ 3570503 h 6858000"/>
              <a:gd name="connsiteX176" fmla="*/ 735420 w 5390567"/>
              <a:gd name="connsiteY176" fmla="*/ 3566759 h 6858000"/>
              <a:gd name="connsiteX177" fmla="*/ 712959 w 5390567"/>
              <a:gd name="connsiteY177" fmla="*/ 3567133 h 6858000"/>
              <a:gd name="connsiteX178" fmla="*/ 486106 w 5390567"/>
              <a:gd name="connsiteY178" fmla="*/ 3490767 h 6858000"/>
              <a:gd name="connsiteX179" fmla="*/ 405622 w 5390567"/>
              <a:gd name="connsiteY179" fmla="*/ 3474296 h 6858000"/>
              <a:gd name="connsiteX180" fmla="*/ 240162 w 5390567"/>
              <a:gd name="connsiteY180" fmla="*/ 3319317 h 6858000"/>
              <a:gd name="connsiteX181" fmla="*/ 219947 w 5390567"/>
              <a:gd name="connsiteY181" fmla="*/ 3288246 h 6858000"/>
              <a:gd name="connsiteX182" fmla="*/ 188876 w 5390567"/>
              <a:gd name="connsiteY182" fmla="*/ 3228351 h 6858000"/>
              <a:gd name="connsiteX183" fmla="*/ 227434 w 5390567"/>
              <a:gd name="connsiteY183" fmla="*/ 3142626 h 6858000"/>
              <a:gd name="connsiteX184" fmla="*/ 244654 w 5390567"/>
              <a:gd name="connsiteY184" fmla="*/ 3098828 h 6858000"/>
              <a:gd name="connsiteX185" fmla="*/ 281339 w 5390567"/>
              <a:gd name="connsiteY185" fmla="*/ 3004493 h 6858000"/>
              <a:gd name="connsiteX186" fmla="*/ 336368 w 5390567"/>
              <a:gd name="connsiteY186" fmla="*/ 2900799 h 6858000"/>
              <a:gd name="connsiteX187" fmla="*/ 348347 w 5390567"/>
              <a:gd name="connsiteY187" fmla="*/ 2836412 h 6858000"/>
              <a:gd name="connsiteX188" fmla="*/ 490224 w 5390567"/>
              <a:gd name="connsiteY188" fmla="*/ 2791865 h 6858000"/>
              <a:gd name="connsiteX189" fmla="*/ 575575 w 5390567"/>
              <a:gd name="connsiteY189" fmla="*/ 2693412 h 6858000"/>
              <a:gd name="connsiteX190" fmla="*/ 574826 w 5390567"/>
              <a:gd name="connsiteY190" fmla="*/ 2679187 h 6858000"/>
              <a:gd name="connsiteX191" fmla="*/ 446800 w 5390567"/>
              <a:gd name="connsiteY191" fmla="*/ 2617046 h 6858000"/>
              <a:gd name="connsiteX192" fmla="*/ 350219 w 5390567"/>
              <a:gd name="connsiteY192" fmla="*/ 2576991 h 6858000"/>
              <a:gd name="connsiteX193" fmla="*/ 331502 w 5390567"/>
              <a:gd name="connsiteY193" fmla="*/ 2476292 h 6858000"/>
              <a:gd name="connsiteX194" fmla="*/ 338989 w 5390567"/>
              <a:gd name="connsiteY194" fmla="*/ 2382332 h 6858000"/>
              <a:gd name="connsiteX195" fmla="*/ 356208 w 5390567"/>
              <a:gd name="connsiteY195" fmla="*/ 2350138 h 6858000"/>
              <a:gd name="connsiteX196" fmla="*/ 381290 w 5390567"/>
              <a:gd name="connsiteY196" fmla="*/ 2329923 h 6858000"/>
              <a:gd name="connsiteX197" fmla="*/ 420970 w 5390567"/>
              <a:gd name="connsiteY197" fmla="*/ 2214625 h 6858000"/>
              <a:gd name="connsiteX198" fmla="*/ 390274 w 5390567"/>
              <a:gd name="connsiteY198" fmla="*/ 2196282 h 6858000"/>
              <a:gd name="connsiteX199" fmla="*/ 324763 w 5390567"/>
              <a:gd name="connsiteY199" fmla="*/ 2170452 h 6858000"/>
              <a:gd name="connsiteX200" fmla="*/ 303051 w 5390567"/>
              <a:gd name="connsiteY200" fmla="*/ 2149489 h 6858000"/>
              <a:gd name="connsiteX201" fmla="*/ 282463 w 5390567"/>
              <a:gd name="connsiteY201" fmla="*/ 2095583 h 6858000"/>
              <a:gd name="connsiteX202" fmla="*/ 235295 w 5390567"/>
              <a:gd name="connsiteY202" fmla="*/ 2083979 h 6858000"/>
              <a:gd name="connsiteX203" fmla="*/ 165293 w 5390567"/>
              <a:gd name="connsiteY203" fmla="*/ 2074994 h 6858000"/>
              <a:gd name="connsiteX204" fmla="*/ 55235 w 5390567"/>
              <a:gd name="connsiteY204" fmla="*/ 1856377 h 6858000"/>
              <a:gd name="connsiteX205" fmla="*/ 50369 w 5390567"/>
              <a:gd name="connsiteY205" fmla="*/ 1744822 h 6858000"/>
              <a:gd name="connsiteX206" fmla="*/ 6945 w 5390567"/>
              <a:gd name="connsiteY206" fmla="*/ 1647867 h 6858000"/>
              <a:gd name="connsiteX207" fmla="*/ 29405 w 5390567"/>
              <a:gd name="connsiteY207" fmla="*/ 1526204 h 6858000"/>
              <a:gd name="connsiteX208" fmla="*/ 54112 w 5390567"/>
              <a:gd name="connsiteY208" fmla="*/ 1485775 h 6858000"/>
              <a:gd name="connsiteX209" fmla="*/ 55609 w 5390567"/>
              <a:gd name="connsiteY209" fmla="*/ 1474919 h 6858000"/>
              <a:gd name="connsiteX210" fmla="*/ 151442 w 5390567"/>
              <a:gd name="connsiteY210" fmla="*/ 1380959 h 6858000"/>
              <a:gd name="connsiteX211" fmla="*/ 165667 w 5390567"/>
              <a:gd name="connsiteY211" fmla="*/ 1345770 h 6858000"/>
              <a:gd name="connsiteX212" fmla="*/ 127484 w 5390567"/>
              <a:gd name="connsiteY212" fmla="*/ 1257799 h 6858000"/>
              <a:gd name="connsiteX213" fmla="*/ 128232 w 5390567"/>
              <a:gd name="connsiteY213" fmla="*/ 1247317 h 6858000"/>
              <a:gd name="connsiteX214" fmla="*/ 183261 w 5390567"/>
              <a:gd name="connsiteY214" fmla="*/ 1171700 h 6858000"/>
              <a:gd name="connsiteX215" fmla="*/ 195614 w 5390567"/>
              <a:gd name="connsiteY215" fmla="*/ 1132394 h 6858000"/>
              <a:gd name="connsiteX216" fmla="*/ 174651 w 5390567"/>
              <a:gd name="connsiteY216" fmla="*/ 1050412 h 6858000"/>
              <a:gd name="connsiteX217" fmla="*/ 174651 w 5390567"/>
              <a:gd name="connsiteY217" fmla="*/ 948965 h 6858000"/>
              <a:gd name="connsiteX218" fmla="*/ 197861 w 5390567"/>
              <a:gd name="connsiteY218" fmla="*/ 914525 h 6858000"/>
              <a:gd name="connsiteX219" fmla="*/ 219198 w 5390567"/>
              <a:gd name="connsiteY219" fmla="*/ 853881 h 6858000"/>
              <a:gd name="connsiteX220" fmla="*/ 215455 w 5390567"/>
              <a:gd name="connsiteY220" fmla="*/ 801473 h 6858000"/>
              <a:gd name="connsiteX221" fmla="*/ 193743 w 5390567"/>
              <a:gd name="connsiteY221" fmla="*/ 740080 h 6858000"/>
              <a:gd name="connsiteX222" fmla="*/ 173902 w 5390567"/>
              <a:gd name="connsiteY222" fmla="*/ 707138 h 6858000"/>
              <a:gd name="connsiteX223" fmla="*/ 257007 w 5390567"/>
              <a:gd name="connsiteY223" fmla="*/ 666708 h 6858000"/>
              <a:gd name="connsiteX224" fmla="*/ 297811 w 5390567"/>
              <a:gd name="connsiteY224" fmla="*/ 630771 h 6858000"/>
              <a:gd name="connsiteX225" fmla="*/ 297811 w 5390567"/>
              <a:gd name="connsiteY225" fmla="*/ 577614 h 6858000"/>
              <a:gd name="connsiteX226" fmla="*/ 331876 w 5390567"/>
              <a:gd name="connsiteY226" fmla="*/ 528949 h 6858000"/>
              <a:gd name="connsiteX227" fmla="*/ 426211 w 5390567"/>
              <a:gd name="connsiteY227" fmla="*/ 471675 h 6858000"/>
              <a:gd name="connsiteX228" fmla="*/ 438190 w 5390567"/>
              <a:gd name="connsiteY228" fmla="*/ 446968 h 6858000"/>
              <a:gd name="connsiteX229" fmla="*/ 528782 w 5390567"/>
              <a:gd name="connsiteY229" fmla="*/ 374345 h 6858000"/>
              <a:gd name="connsiteX230" fmla="*/ 556857 w 5390567"/>
              <a:gd name="connsiteY230" fmla="*/ 360494 h 6858000"/>
              <a:gd name="connsiteX231" fmla="*/ 653438 w 5390567"/>
              <a:gd name="connsiteY231" fmla="*/ 314450 h 6858000"/>
              <a:gd name="connsiteX232" fmla="*/ 744030 w 5390567"/>
              <a:gd name="connsiteY232" fmla="*/ 288620 h 6858000"/>
              <a:gd name="connsiteX233" fmla="*/ 833873 w 5390567"/>
              <a:gd name="connsiteY233" fmla="*/ 297604 h 6858000"/>
              <a:gd name="connsiteX234" fmla="*/ 871681 w 5390567"/>
              <a:gd name="connsiteY234" fmla="*/ 320065 h 6858000"/>
              <a:gd name="connsiteX235" fmla="*/ 906870 w 5390567"/>
              <a:gd name="connsiteY235" fmla="*/ 312204 h 6858000"/>
              <a:gd name="connsiteX236" fmla="*/ 929331 w 5390567"/>
              <a:gd name="connsiteY236" fmla="*/ 297979 h 6858000"/>
              <a:gd name="connsiteX237" fmla="*/ 948422 w 5390567"/>
              <a:gd name="connsiteY237" fmla="*/ 288246 h 6858000"/>
              <a:gd name="connsiteX238" fmla="*/ 1045003 w 5390567"/>
              <a:gd name="connsiteY238" fmla="*/ 261293 h 6858000"/>
              <a:gd name="connsiteX239" fmla="*/ 1094042 w 5390567"/>
              <a:gd name="connsiteY239" fmla="*/ 302471 h 6858000"/>
              <a:gd name="connsiteX240" fmla="*/ 1123616 w 5390567"/>
              <a:gd name="connsiteY240" fmla="*/ 322685 h 6858000"/>
              <a:gd name="connsiteX241" fmla="*/ 1220571 w 5390567"/>
              <a:gd name="connsiteY241" fmla="*/ 305091 h 6858000"/>
              <a:gd name="connsiteX242" fmla="*/ 1274102 w 5390567"/>
              <a:gd name="connsiteY242" fmla="*/ 257175 h 6858000"/>
              <a:gd name="connsiteX243" fmla="*/ 1313783 w 5390567"/>
              <a:gd name="connsiteY243" fmla="*/ 225730 h 6858000"/>
              <a:gd name="connsiteX244" fmla="*/ 1334372 w 5390567"/>
              <a:gd name="connsiteY244" fmla="*/ 212628 h 6858000"/>
              <a:gd name="connsiteX245" fmla="*/ 1412610 w 5390567"/>
              <a:gd name="connsiteY245" fmla="*/ 193536 h 6858000"/>
              <a:gd name="connsiteX246" fmla="*/ 1468387 w 5390567"/>
              <a:gd name="connsiteY246" fmla="*/ 202895 h 6858000"/>
              <a:gd name="connsiteX247" fmla="*/ 1559728 w 5390567"/>
              <a:gd name="connsiteY247" fmla="*/ 209633 h 6858000"/>
              <a:gd name="connsiteX248" fmla="*/ 1616628 w 5390567"/>
              <a:gd name="connsiteY248" fmla="*/ 222361 h 6858000"/>
              <a:gd name="connsiteX249" fmla="*/ 1691497 w 5390567"/>
              <a:gd name="connsiteY249" fmla="*/ 229099 h 6858000"/>
              <a:gd name="connsiteX250" fmla="*/ 1715455 w 5390567"/>
              <a:gd name="connsiteY250" fmla="*/ 235089 h 6858000"/>
              <a:gd name="connsiteX251" fmla="*/ 1845353 w 5390567"/>
              <a:gd name="connsiteY251" fmla="*/ 336910 h 6858000"/>
              <a:gd name="connsiteX252" fmla="*/ 1855460 w 5390567"/>
              <a:gd name="connsiteY252" fmla="*/ 350387 h 6858000"/>
              <a:gd name="connsiteX253" fmla="*/ 1924340 w 5390567"/>
              <a:gd name="connsiteY253" fmla="*/ 397554 h 6858000"/>
              <a:gd name="connsiteX254" fmla="*/ 1984609 w 5390567"/>
              <a:gd name="connsiteY254" fmla="*/ 512478 h 6858000"/>
              <a:gd name="connsiteX255" fmla="*/ 1986481 w 5390567"/>
              <a:gd name="connsiteY255" fmla="*/ 608685 h 6858000"/>
              <a:gd name="connsiteX256" fmla="*/ 2000332 w 5390567"/>
              <a:gd name="connsiteY256" fmla="*/ 692913 h 6858000"/>
              <a:gd name="connsiteX257" fmla="*/ 1983486 w 5390567"/>
              <a:gd name="connsiteY257" fmla="*/ 792863 h 6858000"/>
              <a:gd name="connsiteX258" fmla="*/ 1948298 w 5390567"/>
              <a:gd name="connsiteY258" fmla="*/ 886075 h 6858000"/>
              <a:gd name="connsiteX259" fmla="*/ 2060601 w 5390567"/>
              <a:gd name="connsiteY259" fmla="*/ 935114 h 6858000"/>
              <a:gd name="connsiteX260" fmla="*/ 2140711 w 5390567"/>
              <a:gd name="connsiteY260" fmla="*/ 993886 h 6858000"/>
              <a:gd name="connsiteX261" fmla="*/ 2166541 w 5390567"/>
              <a:gd name="connsiteY261" fmla="*/ 1102072 h 6858000"/>
              <a:gd name="connsiteX262" fmla="*/ 2211088 w 5390567"/>
              <a:gd name="connsiteY262" fmla="*/ 1154106 h 6858000"/>
              <a:gd name="connsiteX263" fmla="*/ 2254886 w 5390567"/>
              <a:gd name="connsiteY263" fmla="*/ 1224108 h 6858000"/>
              <a:gd name="connsiteX264" fmla="*/ 2286706 w 5390567"/>
              <a:gd name="connsiteY264" fmla="*/ 1267158 h 6858000"/>
              <a:gd name="connsiteX265" fmla="*/ 2295316 w 5390567"/>
              <a:gd name="connsiteY265" fmla="*/ 1377215 h 6858000"/>
              <a:gd name="connsiteX266" fmla="*/ 2275850 w 5390567"/>
              <a:gd name="connsiteY266" fmla="*/ 1402296 h 6858000"/>
              <a:gd name="connsiteX267" fmla="*/ 2254512 w 5390567"/>
              <a:gd name="connsiteY267" fmla="*/ 1430372 h 6858000"/>
              <a:gd name="connsiteX268" fmla="*/ 2220447 w 5390567"/>
              <a:gd name="connsiteY268" fmla="*/ 1495134 h 6858000"/>
              <a:gd name="connsiteX269" fmla="*/ 2209216 w 5390567"/>
              <a:gd name="connsiteY269" fmla="*/ 1517595 h 6858000"/>
              <a:gd name="connsiteX270" fmla="*/ 2164669 w 5390567"/>
              <a:gd name="connsiteY270" fmla="*/ 1674071 h 6858000"/>
              <a:gd name="connsiteX271" fmla="*/ 2147075 w 5390567"/>
              <a:gd name="connsiteY271" fmla="*/ 1753058 h 6858000"/>
              <a:gd name="connsiteX272" fmla="*/ 2181515 w 5390567"/>
              <a:gd name="connsiteY272" fmla="*/ 1729474 h 6858000"/>
              <a:gd name="connsiteX273" fmla="*/ 2267240 w 5390567"/>
              <a:gd name="connsiteY273" fmla="*/ 1612678 h 6858000"/>
              <a:gd name="connsiteX274" fmla="*/ 2337616 w 5390567"/>
              <a:gd name="connsiteY274" fmla="*/ 1541178 h 6858000"/>
              <a:gd name="connsiteX275" fmla="*/ 2491847 w 5390567"/>
              <a:gd name="connsiteY275" fmla="*/ 1306464 h 6858000"/>
              <a:gd name="connsiteX276" fmla="*/ 2662922 w 5390567"/>
              <a:gd name="connsiteY276" fmla="*/ 1087472 h 6858000"/>
              <a:gd name="connsiteX277" fmla="*/ 2679393 w 5390567"/>
              <a:gd name="connsiteY277" fmla="*/ 1110682 h 6858000"/>
              <a:gd name="connsiteX278" fmla="*/ 2705972 w 5390567"/>
              <a:gd name="connsiteY278" fmla="*/ 1087098 h 6858000"/>
              <a:gd name="connsiteX279" fmla="*/ 2697736 w 5390567"/>
              <a:gd name="connsiteY279" fmla="*/ 1085975 h 6858000"/>
              <a:gd name="connsiteX280" fmla="*/ 2705972 w 5390567"/>
              <a:gd name="connsiteY280" fmla="*/ 1020090 h 6858000"/>
              <a:gd name="connsiteX281" fmla="*/ 2707469 w 5390567"/>
              <a:gd name="connsiteY281" fmla="*/ 974420 h 6858000"/>
              <a:gd name="connsiteX282" fmla="*/ 2734048 w 5390567"/>
              <a:gd name="connsiteY282" fmla="*/ 846394 h 6858000"/>
              <a:gd name="connsiteX283" fmla="*/ 2791323 w 5390567"/>
              <a:gd name="connsiteY283" fmla="*/ 722486 h 6858000"/>
              <a:gd name="connsiteX284" fmla="*/ 2881165 w 5390567"/>
              <a:gd name="connsiteY284" fmla="*/ 619915 h 6858000"/>
              <a:gd name="connsiteX285" fmla="*/ 2966142 w 5390567"/>
              <a:gd name="connsiteY285" fmla="*/ 554779 h 6858000"/>
              <a:gd name="connsiteX286" fmla="*/ 2994966 w 5390567"/>
              <a:gd name="connsiteY286" fmla="*/ 500125 h 6858000"/>
              <a:gd name="connsiteX287" fmla="*/ 3048123 w 5390567"/>
              <a:gd name="connsiteY287" fmla="*/ 394560 h 6858000"/>
              <a:gd name="connsiteX288" fmla="*/ 3080317 w 5390567"/>
              <a:gd name="connsiteY288" fmla="*/ 311455 h 6858000"/>
              <a:gd name="connsiteX289" fmla="*/ 3094542 w 5390567"/>
              <a:gd name="connsiteY289" fmla="*/ 331670 h 6858000"/>
              <a:gd name="connsiteX290" fmla="*/ 3152191 w 5390567"/>
              <a:gd name="connsiteY290" fmla="*/ 285251 h 6858000"/>
              <a:gd name="connsiteX291" fmla="*/ 3195989 w 5390567"/>
              <a:gd name="connsiteY291" fmla="*/ 288246 h 6858000"/>
              <a:gd name="connsiteX292" fmla="*/ 3179144 w 5390567"/>
              <a:gd name="connsiteY292" fmla="*/ 256801 h 6858000"/>
              <a:gd name="connsiteX293" fmla="*/ 3184011 w 5390567"/>
              <a:gd name="connsiteY293" fmla="*/ 226104 h 6858000"/>
              <a:gd name="connsiteX294" fmla="*/ 3262623 w 5390567"/>
              <a:gd name="connsiteY294" fmla="*/ 208510 h 6858000"/>
              <a:gd name="connsiteX295" fmla="*/ 3298560 w 5390567"/>
              <a:gd name="connsiteY295" fmla="*/ 160220 h 6858000"/>
              <a:gd name="connsiteX296" fmla="*/ 3289950 w 5390567"/>
              <a:gd name="connsiteY296" fmla="*/ 120165 h 6858000"/>
              <a:gd name="connsiteX297" fmla="*/ 3302303 w 5390567"/>
              <a:gd name="connsiteY297" fmla="*/ 94709 h 6858000"/>
              <a:gd name="connsiteX298" fmla="*/ 3325138 w 5390567"/>
              <a:gd name="connsiteY298" fmla="*/ 99950 h 6858000"/>
              <a:gd name="connsiteX299" fmla="*/ 3372306 w 5390567"/>
              <a:gd name="connsiteY299" fmla="*/ 96207 h 6858000"/>
              <a:gd name="connsiteX300" fmla="*/ 3436319 w 5390567"/>
              <a:gd name="connsiteY300" fmla="*/ 83479 h 6858000"/>
              <a:gd name="connsiteX301" fmla="*/ 3501829 w 5390567"/>
              <a:gd name="connsiteY301" fmla="*/ 36686 h 6858000"/>
              <a:gd name="connsiteX302" fmla="*/ 3554612 w 5390567"/>
              <a:gd name="connsiteY302" fmla="*/ 0 h 6858000"/>
              <a:gd name="connsiteX303" fmla="*/ 3590175 w 5390567"/>
              <a:gd name="connsiteY303" fmla="*/ 51660 h 6858000"/>
              <a:gd name="connsiteX304" fmla="*/ 3552366 w 5390567"/>
              <a:gd name="connsiteY304" fmla="*/ 117919 h 6858000"/>
              <a:gd name="connsiteX305" fmla="*/ 3611138 w 5390567"/>
              <a:gd name="connsiteY305" fmla="*/ 77864 h 6858000"/>
              <a:gd name="connsiteX306" fmla="*/ 3667664 w 5390567"/>
              <a:gd name="connsiteY306" fmla="*/ 125780 h 6858000"/>
              <a:gd name="connsiteX307" fmla="*/ 3700981 w 5390567"/>
              <a:gd name="connsiteY307" fmla="*/ 96955 h 6858000"/>
              <a:gd name="connsiteX308" fmla="*/ 3732800 w 5390567"/>
              <a:gd name="connsiteY308" fmla="*/ 152358 h 6858000"/>
              <a:gd name="connsiteX309" fmla="*/ 3754512 w 5390567"/>
              <a:gd name="connsiteY309" fmla="*/ 120539 h 6858000"/>
              <a:gd name="connsiteX310" fmla="*/ 3813659 w 5390567"/>
              <a:gd name="connsiteY310" fmla="*/ 126154 h 6858000"/>
              <a:gd name="connsiteX311" fmla="*/ 3818525 w 5390567"/>
              <a:gd name="connsiteY311" fmla="*/ 105940 h 6858000"/>
              <a:gd name="connsiteX312" fmla="*/ 3882912 w 5390567"/>
              <a:gd name="connsiteY312" fmla="*/ 89468 h 6858000"/>
              <a:gd name="connsiteX313" fmla="*/ 3923716 w 5390567"/>
              <a:gd name="connsiteY313" fmla="*/ 156102 h 6858000"/>
              <a:gd name="connsiteX314" fmla="*/ 4068213 w 5390567"/>
              <a:gd name="connsiteY314" fmla="*/ 96581 h 6858000"/>
              <a:gd name="connsiteX315" fmla="*/ 4084310 w 5390567"/>
              <a:gd name="connsiteY315" fmla="*/ 233591 h 6858000"/>
              <a:gd name="connsiteX316" fmla="*/ 4129232 w 5390567"/>
              <a:gd name="connsiteY316" fmla="*/ 187172 h 6858000"/>
              <a:gd name="connsiteX317" fmla="*/ 4181640 w 5390567"/>
              <a:gd name="connsiteY317" fmla="*/ 186049 h 6858000"/>
              <a:gd name="connsiteX318" fmla="*/ 4188753 w 5390567"/>
              <a:gd name="connsiteY318" fmla="*/ 169953 h 6858000"/>
              <a:gd name="connsiteX319" fmla="*/ 4204849 w 5390567"/>
              <a:gd name="connsiteY319" fmla="*/ 151984 h 6858000"/>
              <a:gd name="connsiteX320" fmla="*/ 4223192 w 5390567"/>
              <a:gd name="connsiteY320" fmla="*/ 165460 h 6858000"/>
              <a:gd name="connsiteX321" fmla="*/ 4253140 w 5390567"/>
              <a:gd name="connsiteY321" fmla="*/ 315573 h 6858000"/>
              <a:gd name="connsiteX322" fmla="*/ 4296190 w 5390567"/>
              <a:gd name="connsiteY322" fmla="*/ 374345 h 6858000"/>
              <a:gd name="connsiteX323" fmla="*/ 4355710 w 5390567"/>
              <a:gd name="connsiteY323" fmla="*/ 443973 h 6858000"/>
              <a:gd name="connsiteX324" fmla="*/ 4475501 w 5390567"/>
              <a:gd name="connsiteY324" fmla="*/ 494510 h 6858000"/>
              <a:gd name="connsiteX325" fmla="*/ 4525288 w 5390567"/>
              <a:gd name="connsiteY325" fmla="*/ 461567 h 6858000"/>
              <a:gd name="connsiteX326" fmla="*/ 4560477 w 5390567"/>
              <a:gd name="connsiteY326" fmla="*/ 455203 h 6858000"/>
              <a:gd name="connsiteX327" fmla="*/ 4568713 w 5390567"/>
              <a:gd name="connsiteY327" fmla="*/ 484402 h 6858000"/>
              <a:gd name="connsiteX328" fmla="*/ 4572082 w 5390567"/>
              <a:gd name="connsiteY328" fmla="*/ 519965 h 6858000"/>
              <a:gd name="connsiteX329" fmla="*/ 4713210 w 5390567"/>
              <a:gd name="connsiteY329" fmla="*/ 515099 h 6858000"/>
              <a:gd name="connsiteX330" fmla="*/ 4733425 w 5390567"/>
              <a:gd name="connsiteY330" fmla="*/ 507986 h 6858000"/>
              <a:gd name="connsiteX331" fmla="*/ 4965144 w 5390567"/>
              <a:gd name="connsiteY331" fmla="*/ 424882 h 6858000"/>
              <a:gd name="connsiteX332" fmla="*/ 4971508 w 5390567"/>
              <a:gd name="connsiteY332" fmla="*/ 507237 h 6858000"/>
              <a:gd name="connsiteX333" fmla="*/ 5019424 w 5390567"/>
              <a:gd name="connsiteY333" fmla="*/ 474295 h 6858000"/>
              <a:gd name="connsiteX334" fmla="*/ 5027285 w 5390567"/>
              <a:gd name="connsiteY334" fmla="*/ 597080 h 6858000"/>
              <a:gd name="connsiteX335" fmla="*/ 5083437 w 5390567"/>
              <a:gd name="connsiteY335" fmla="*/ 566758 h 6858000"/>
              <a:gd name="connsiteX336" fmla="*/ 5096539 w 5390567"/>
              <a:gd name="connsiteY336" fmla="*/ 579486 h 6858000"/>
              <a:gd name="connsiteX337" fmla="*/ 5162424 w 5390567"/>
              <a:gd name="connsiteY337" fmla="*/ 739706 h 6858000"/>
              <a:gd name="connsiteX338" fmla="*/ 5175152 w 5390567"/>
              <a:gd name="connsiteY338" fmla="*/ 809708 h 6858000"/>
              <a:gd name="connsiteX339" fmla="*/ 5204350 w 5390567"/>
              <a:gd name="connsiteY339" fmla="*/ 822062 h 6858000"/>
              <a:gd name="connsiteX340" fmla="*/ 5244780 w 5390567"/>
              <a:gd name="connsiteY340" fmla="*/ 981158 h 6858000"/>
              <a:gd name="connsiteX341" fmla="*/ 5283337 w 5390567"/>
              <a:gd name="connsiteY341" fmla="*/ 1047043 h 6858000"/>
              <a:gd name="connsiteX342" fmla="*/ 5318900 w 5390567"/>
              <a:gd name="connsiteY342" fmla="*/ 1135014 h 6858000"/>
              <a:gd name="connsiteX343" fmla="*/ 5334997 w 5390567"/>
              <a:gd name="connsiteY343" fmla="*/ 1227852 h 6858000"/>
              <a:gd name="connsiteX344" fmla="*/ 5311413 w 5390567"/>
              <a:gd name="connsiteY344" fmla="*/ 1299726 h 6858000"/>
              <a:gd name="connsiteX345" fmla="*/ 5326761 w 5390567"/>
              <a:gd name="connsiteY345" fmla="*/ 1296731 h 6858000"/>
              <a:gd name="connsiteX346" fmla="*/ 5369436 w 5390567"/>
              <a:gd name="connsiteY346" fmla="*/ 1349139 h 6858000"/>
              <a:gd name="connsiteX347" fmla="*/ 5377298 w 5390567"/>
              <a:gd name="connsiteY347" fmla="*/ 1456951 h 6858000"/>
              <a:gd name="connsiteX348" fmla="*/ 5359329 w 5390567"/>
              <a:gd name="connsiteY348" fmla="*/ 1586848 h 6858000"/>
              <a:gd name="connsiteX349" fmla="*/ 5359329 w 5390567"/>
              <a:gd name="connsiteY349" fmla="*/ 1617919 h 6858000"/>
              <a:gd name="connsiteX350" fmla="*/ 5323766 w 5390567"/>
              <a:gd name="connsiteY350" fmla="*/ 1702521 h 6858000"/>
              <a:gd name="connsiteX351" fmla="*/ 5285958 w 5390567"/>
              <a:gd name="connsiteY351" fmla="*/ 1779262 h 6858000"/>
              <a:gd name="connsiteX352" fmla="*/ 5282214 w 5390567"/>
              <a:gd name="connsiteY352" fmla="*/ 1846269 h 6858000"/>
              <a:gd name="connsiteX353" fmla="*/ 5287455 w 5390567"/>
              <a:gd name="connsiteY353" fmla="*/ 1866110 h 6858000"/>
              <a:gd name="connsiteX354" fmla="*/ 5244405 w 5390567"/>
              <a:gd name="connsiteY354" fmla="*/ 1954081 h 6858000"/>
              <a:gd name="connsiteX355" fmla="*/ 5181141 w 5390567"/>
              <a:gd name="connsiteY355" fmla="*/ 1982531 h 6858000"/>
              <a:gd name="connsiteX356" fmla="*/ 5124240 w 5390567"/>
              <a:gd name="connsiteY356" fmla="*/ 2005741 h 6858000"/>
              <a:gd name="connsiteX357" fmla="*/ 5078570 w 5390567"/>
              <a:gd name="connsiteY357" fmla="*/ 1964937 h 6858000"/>
              <a:gd name="connsiteX358" fmla="*/ 5101780 w 5390567"/>
              <a:gd name="connsiteY358" fmla="*/ 2139382 h 6858000"/>
              <a:gd name="connsiteX359" fmla="*/ 5030654 w 5390567"/>
              <a:gd name="connsiteY359" fmla="*/ 2189544 h 6858000"/>
              <a:gd name="connsiteX360" fmla="*/ 4999584 w 5390567"/>
              <a:gd name="connsiteY360" fmla="*/ 2245696 h 6858000"/>
              <a:gd name="connsiteX361" fmla="*/ 4991723 w 5390567"/>
              <a:gd name="connsiteY361" fmla="*/ 2286499 h 6858000"/>
              <a:gd name="connsiteX362" fmla="*/ 4926587 w 5390567"/>
              <a:gd name="connsiteY362" fmla="*/ 2295483 h 6858000"/>
              <a:gd name="connsiteX363" fmla="*/ 4924715 w 5390567"/>
              <a:gd name="connsiteY363" fmla="*/ 2351635 h 6858000"/>
              <a:gd name="connsiteX364" fmla="*/ 4985358 w 5390567"/>
              <a:gd name="connsiteY364" fmla="*/ 2338533 h 6858000"/>
              <a:gd name="connsiteX365" fmla="*/ 4991723 w 5390567"/>
              <a:gd name="connsiteY365" fmla="*/ 2318693 h 6858000"/>
              <a:gd name="connsiteX366" fmla="*/ 5016055 w 5390567"/>
              <a:gd name="connsiteY366" fmla="*/ 2294360 h 6858000"/>
              <a:gd name="connsiteX367" fmla="*/ 5117877 w 5390567"/>
              <a:gd name="connsiteY367" fmla="*/ 2291740 h 6858000"/>
              <a:gd name="connsiteX368" fmla="*/ 5218576 w 5390567"/>
              <a:gd name="connsiteY368" fmla="*/ 2316821 h 6858000"/>
              <a:gd name="connsiteX369" fmla="*/ 5284834 w 5390567"/>
              <a:gd name="connsiteY369" fmla="*/ 2391316 h 6858000"/>
              <a:gd name="connsiteX370" fmla="*/ 5283712 w 5390567"/>
              <a:gd name="connsiteY370" fmla="*/ 2442227 h 6858000"/>
              <a:gd name="connsiteX371" fmla="*/ 5286706 w 5390567"/>
              <a:gd name="connsiteY371" fmla="*/ 2548915 h 6858000"/>
              <a:gd name="connsiteX372" fmla="*/ 5260876 w 5390567"/>
              <a:gd name="connsiteY372" fmla="*/ 2743574 h 6858000"/>
              <a:gd name="connsiteX373" fmla="*/ 5271358 w 5390567"/>
              <a:gd name="connsiteY373" fmla="*/ 2790368 h 6858000"/>
              <a:gd name="connsiteX374" fmla="*/ 5272107 w 5390567"/>
              <a:gd name="connsiteY374" fmla="*/ 2831546 h 6858000"/>
              <a:gd name="connsiteX375" fmla="*/ 5324141 w 5390567"/>
              <a:gd name="connsiteY375" fmla="*/ 2868980 h 6858000"/>
              <a:gd name="connsiteX376" fmla="*/ 5333499 w 5390567"/>
              <a:gd name="connsiteY376" fmla="*/ 2932244 h 6858000"/>
              <a:gd name="connsiteX377" fmla="*/ 5354837 w 5390567"/>
              <a:gd name="connsiteY377" fmla="*/ 2985401 h 6858000"/>
              <a:gd name="connsiteX378" fmla="*/ 5363821 w 5390567"/>
              <a:gd name="connsiteY378" fmla="*/ 2982407 h 6858000"/>
              <a:gd name="connsiteX379" fmla="*/ 5348099 w 5390567"/>
              <a:gd name="connsiteY379" fmla="*/ 3041927 h 6858000"/>
              <a:gd name="connsiteX380" fmla="*/ 5378421 w 5390567"/>
              <a:gd name="connsiteY380" fmla="*/ 3075619 h 6858000"/>
              <a:gd name="connsiteX381" fmla="*/ 5322269 w 5390567"/>
              <a:gd name="connsiteY381" fmla="*/ 3253807 h 6858000"/>
              <a:gd name="connsiteX382" fmla="*/ 5313285 w 5390567"/>
              <a:gd name="connsiteY382" fmla="*/ 3281883 h 6858000"/>
              <a:gd name="connsiteX383" fmla="*/ 5272107 w 5390567"/>
              <a:gd name="connsiteY383" fmla="*/ 3360121 h 6858000"/>
              <a:gd name="connsiteX384" fmla="*/ 5241411 w 5390567"/>
              <a:gd name="connsiteY384" fmla="*/ 3418518 h 6858000"/>
              <a:gd name="connsiteX385" fmla="*/ 5281091 w 5390567"/>
              <a:gd name="connsiteY385" fmla="*/ 3467932 h 6858000"/>
              <a:gd name="connsiteX386" fmla="*/ 5300931 w 5390567"/>
              <a:gd name="connsiteY386" fmla="*/ 3476542 h 6858000"/>
              <a:gd name="connsiteX387" fmla="*/ 5308418 w 5390567"/>
              <a:gd name="connsiteY387" fmla="*/ 3606065 h 6858000"/>
              <a:gd name="connsiteX388" fmla="*/ 5348473 w 5390567"/>
              <a:gd name="connsiteY388" fmla="*/ 3629649 h 6858000"/>
              <a:gd name="connsiteX389" fmla="*/ 5344730 w 5390567"/>
              <a:gd name="connsiteY389" fmla="*/ 3640131 h 6858000"/>
              <a:gd name="connsiteX390" fmla="*/ 5313659 w 5390567"/>
              <a:gd name="connsiteY390" fmla="*/ 3640131 h 6858000"/>
              <a:gd name="connsiteX391" fmla="*/ 5274727 w 5390567"/>
              <a:gd name="connsiteY391" fmla="*/ 3680560 h 6858000"/>
              <a:gd name="connsiteX392" fmla="*/ 5248523 w 5390567"/>
              <a:gd name="connsiteY392" fmla="*/ 3748316 h 6858000"/>
              <a:gd name="connsiteX393" fmla="*/ 5260502 w 5390567"/>
              <a:gd name="connsiteY393" fmla="*/ 3808212 h 6858000"/>
              <a:gd name="connsiteX394" fmla="*/ 5232800 w 5390567"/>
              <a:gd name="connsiteY394" fmla="*/ 3900300 h 6858000"/>
              <a:gd name="connsiteX395" fmla="*/ 5291573 w 5390567"/>
              <a:gd name="connsiteY395" fmla="*/ 3968431 h 6858000"/>
              <a:gd name="connsiteX396" fmla="*/ 5162050 w 5390567"/>
              <a:gd name="connsiteY396" fmla="*/ 4051162 h 6858000"/>
              <a:gd name="connsiteX397" fmla="*/ 5174028 w 5390567"/>
              <a:gd name="connsiteY397" fmla="*/ 4071751 h 6858000"/>
              <a:gd name="connsiteX398" fmla="*/ 5151568 w 5390567"/>
              <a:gd name="connsiteY398" fmla="*/ 4187423 h 6858000"/>
              <a:gd name="connsiteX399" fmla="*/ 5159803 w 5390567"/>
              <a:gd name="connsiteY399" fmla="*/ 4215874 h 6858000"/>
              <a:gd name="connsiteX400" fmla="*/ 5167290 w 5390567"/>
              <a:gd name="connsiteY400" fmla="*/ 4300475 h 6858000"/>
              <a:gd name="connsiteX401" fmla="*/ 5193494 w 5390567"/>
              <a:gd name="connsiteY401" fmla="*/ 4369355 h 6858000"/>
              <a:gd name="connsiteX402" fmla="*/ 5133225 w 5390567"/>
              <a:gd name="connsiteY402" fmla="*/ 4442352 h 6858000"/>
              <a:gd name="connsiteX403" fmla="*/ 5114508 w 5390567"/>
              <a:gd name="connsiteY403" fmla="*/ 4391067 h 6858000"/>
              <a:gd name="connsiteX404" fmla="*/ 5104775 w 5390567"/>
              <a:gd name="connsiteY404" fmla="*/ 4401174 h 6858000"/>
              <a:gd name="connsiteX405" fmla="*/ 5072955 w 5390567"/>
              <a:gd name="connsiteY405" fmla="*/ 4516472 h 6858000"/>
              <a:gd name="connsiteX406" fmla="*/ 5042633 w 5390567"/>
              <a:gd name="connsiteY406" fmla="*/ 4559896 h 6858000"/>
              <a:gd name="connsiteX407" fmla="*/ 5026162 w 5390567"/>
              <a:gd name="connsiteY407" fmla="*/ 4585726 h 6858000"/>
              <a:gd name="connsiteX408" fmla="*/ 4998835 w 5390567"/>
              <a:gd name="connsiteY408" fmla="*/ 4635140 h 6858000"/>
              <a:gd name="connsiteX409" fmla="*/ 4968139 w 5390567"/>
              <a:gd name="connsiteY409" fmla="*/ 4595459 h 6858000"/>
              <a:gd name="connsiteX410" fmla="*/ 4917602 w 5390567"/>
              <a:gd name="connsiteY410" fmla="*/ 4577865 h 6858000"/>
              <a:gd name="connsiteX411" fmla="*/ 4919848 w 5390567"/>
              <a:gd name="connsiteY411" fmla="*/ 4626530 h 6858000"/>
              <a:gd name="connsiteX412" fmla="*/ 4919848 w 5390567"/>
              <a:gd name="connsiteY412" fmla="*/ 4751561 h 6858000"/>
              <a:gd name="connsiteX413" fmla="*/ 4886157 w 5390567"/>
              <a:gd name="connsiteY413" fmla="*/ 4754181 h 6858000"/>
              <a:gd name="connsiteX414" fmla="*/ 4879793 w 5390567"/>
              <a:gd name="connsiteY414" fmla="*/ 4783755 h 6858000"/>
              <a:gd name="connsiteX415" fmla="*/ 4849097 w 5390567"/>
              <a:gd name="connsiteY415" fmla="*/ 4790118 h 6858000"/>
              <a:gd name="connsiteX416" fmla="*/ 4756634 w 5390567"/>
              <a:gd name="connsiteY416" fmla="*/ 4953707 h 6858000"/>
              <a:gd name="connsiteX417" fmla="*/ 4690375 w 5390567"/>
              <a:gd name="connsiteY417" fmla="*/ 4971676 h 6858000"/>
              <a:gd name="connsiteX418" fmla="*/ 4614383 w 5390567"/>
              <a:gd name="connsiteY418" fmla="*/ 4945097 h 6858000"/>
              <a:gd name="connsiteX419" fmla="*/ 4577322 w 5390567"/>
              <a:gd name="connsiteY419" fmla="*/ 4958199 h 6858000"/>
              <a:gd name="connsiteX420" fmla="*/ 4382663 w 5390567"/>
              <a:gd name="connsiteY420" fmla="*/ 4973547 h 6858000"/>
              <a:gd name="connsiteX421" fmla="*/ 4333624 w 5390567"/>
              <a:gd name="connsiteY421" fmla="*/ 4967932 h 6858000"/>
              <a:gd name="connsiteX422" fmla="*/ 4272980 w 5390567"/>
              <a:gd name="connsiteY422" fmla="*/ 4995260 h 6858000"/>
              <a:gd name="connsiteX423" fmla="*/ 4217951 w 5390567"/>
              <a:gd name="connsiteY423" fmla="*/ 5024084 h 6858000"/>
              <a:gd name="connsiteX424" fmla="*/ 4156184 w 5390567"/>
              <a:gd name="connsiteY424" fmla="*/ 5043924 h 6858000"/>
              <a:gd name="connsiteX425" fmla="*/ 4097412 w 5390567"/>
              <a:gd name="connsiteY425" fmla="*/ 5074995 h 6858000"/>
              <a:gd name="connsiteX426" fmla="*/ 4050993 w 5390567"/>
              <a:gd name="connsiteY426" fmla="*/ 5119168 h 6858000"/>
              <a:gd name="connsiteX427" fmla="*/ 4060352 w 5390567"/>
              <a:gd name="connsiteY427" fmla="*/ 5098953 h 6858000"/>
              <a:gd name="connsiteX428" fmla="*/ 3937941 w 5390567"/>
              <a:gd name="connsiteY428" fmla="*/ 5117670 h 6858000"/>
              <a:gd name="connsiteX429" fmla="*/ 3905747 w 5390567"/>
              <a:gd name="connsiteY429" fmla="*/ 5097456 h 6858000"/>
              <a:gd name="connsiteX430" fmla="*/ 3868313 w 5390567"/>
              <a:gd name="connsiteY430" fmla="*/ 5054032 h 6858000"/>
              <a:gd name="connsiteX431" fmla="*/ 3872431 w 5390567"/>
              <a:gd name="connsiteY431" fmla="*/ 5018095 h 6858000"/>
              <a:gd name="connsiteX432" fmla="*/ 3860826 w 5390567"/>
              <a:gd name="connsiteY432" fmla="*/ 5012479 h 6858000"/>
              <a:gd name="connsiteX433" fmla="*/ 3689376 w 5390567"/>
              <a:gd name="connsiteY433" fmla="*/ 5287623 h 6858000"/>
              <a:gd name="connsiteX434" fmla="*/ 3658305 w 5390567"/>
              <a:gd name="connsiteY434" fmla="*/ 5354257 h 6858000"/>
              <a:gd name="connsiteX435" fmla="*/ 3653065 w 5390567"/>
              <a:gd name="connsiteY435" fmla="*/ 5368856 h 6858000"/>
              <a:gd name="connsiteX436" fmla="*/ 3592795 w 5390567"/>
              <a:gd name="connsiteY436" fmla="*/ 5416023 h 6858000"/>
              <a:gd name="connsiteX437" fmla="*/ 3487230 w 5390567"/>
              <a:gd name="connsiteY437" fmla="*/ 5557151 h 6858000"/>
              <a:gd name="connsiteX438" fmla="*/ 3459528 w 5390567"/>
              <a:gd name="connsiteY438" fmla="*/ 5580735 h 6858000"/>
              <a:gd name="connsiteX439" fmla="*/ 3480492 w 5390567"/>
              <a:gd name="connsiteY439" fmla="*/ 5516722 h 6858000"/>
              <a:gd name="connsiteX440" fmla="*/ 3467015 w 5390567"/>
              <a:gd name="connsiteY440" fmla="*/ 5509984 h 6858000"/>
              <a:gd name="connsiteX441" fmla="*/ 3429207 w 5390567"/>
              <a:gd name="connsiteY441" fmla="*/ 5574371 h 6858000"/>
              <a:gd name="connsiteX442" fmla="*/ 3383911 w 5390567"/>
              <a:gd name="connsiteY442" fmla="*/ 5635015 h 6858000"/>
              <a:gd name="connsiteX443" fmla="*/ 3262997 w 5390567"/>
              <a:gd name="connsiteY443" fmla="*/ 5780261 h 6858000"/>
              <a:gd name="connsiteX444" fmla="*/ 3029406 w 5390567"/>
              <a:gd name="connsiteY444" fmla="*/ 6058399 h 6858000"/>
              <a:gd name="connsiteX445" fmla="*/ 2748273 w 5390567"/>
              <a:gd name="connsiteY445" fmla="*/ 6420765 h 6858000"/>
              <a:gd name="connsiteX446" fmla="*/ 2601155 w 5390567"/>
              <a:gd name="connsiteY446" fmla="*/ 6601574 h 6858000"/>
              <a:gd name="connsiteX447" fmla="*/ 2493718 w 5390567"/>
              <a:gd name="connsiteY447" fmla="*/ 6755430 h 6858000"/>
              <a:gd name="connsiteX448" fmla="*/ 2428957 w 5390567"/>
              <a:gd name="connsiteY448" fmla="*/ 6847144 h 6858000"/>
              <a:gd name="connsiteX449" fmla="*/ 2398260 w 5390567"/>
              <a:gd name="connsiteY449" fmla="*/ 6858000 h 6858000"/>
              <a:gd name="connsiteX450" fmla="*/ 2431577 w 5390567"/>
              <a:gd name="connsiteY450" fmla="*/ 6814576 h 6858000"/>
              <a:gd name="connsiteX451" fmla="*/ 2517677 w 5390567"/>
              <a:gd name="connsiteY451" fmla="*/ 6662592 h 6858000"/>
              <a:gd name="connsiteX452" fmla="*/ 2556234 w 5390567"/>
              <a:gd name="connsiteY452" fmla="*/ 6627778 h 6858000"/>
              <a:gd name="connsiteX453" fmla="*/ 2605273 w 5390567"/>
              <a:gd name="connsiteY453" fmla="*/ 6570503 h 6858000"/>
              <a:gd name="connsiteX454" fmla="*/ 2570833 w 5390567"/>
              <a:gd name="connsiteY454" fmla="*/ 6574621 h 6858000"/>
              <a:gd name="connsiteX455" fmla="*/ 2594417 w 5390567"/>
              <a:gd name="connsiteY455" fmla="*/ 6547294 h 6858000"/>
              <a:gd name="connsiteX456" fmla="*/ 2689501 w 5390567"/>
              <a:gd name="connsiteY456" fmla="*/ 6453708 h 6858000"/>
              <a:gd name="connsiteX457" fmla="*/ 2688752 w 5390567"/>
              <a:gd name="connsiteY457" fmla="*/ 6428627 h 6858000"/>
              <a:gd name="connsiteX458" fmla="*/ 2762124 w 5390567"/>
              <a:gd name="connsiteY458" fmla="*/ 6361245 h 6858000"/>
              <a:gd name="connsiteX459" fmla="*/ 2756134 w 5390567"/>
              <a:gd name="connsiteY459" fmla="*/ 6353383 h 6858000"/>
              <a:gd name="connsiteX460" fmla="*/ 2727684 w 5390567"/>
              <a:gd name="connsiteY460" fmla="*/ 6364614 h 6858000"/>
              <a:gd name="connsiteX461" fmla="*/ 3064969 w 5390567"/>
              <a:gd name="connsiteY461" fmla="*/ 5919892 h 6858000"/>
              <a:gd name="connsiteX462" fmla="*/ 3053364 w 5390567"/>
              <a:gd name="connsiteY462" fmla="*/ 5910907 h 6858000"/>
              <a:gd name="connsiteX463" fmla="*/ 2819773 w 5390567"/>
              <a:gd name="connsiteY463" fmla="*/ 6202522 h 6858000"/>
              <a:gd name="connsiteX464" fmla="*/ 2815281 w 5390567"/>
              <a:gd name="connsiteY464" fmla="*/ 6199902 h 6858000"/>
              <a:gd name="connsiteX465" fmla="*/ 2850469 w 5390567"/>
              <a:gd name="connsiteY465" fmla="*/ 6126156 h 6858000"/>
              <a:gd name="connsiteX466" fmla="*/ 2883411 w 5390567"/>
              <a:gd name="connsiteY466" fmla="*/ 6102947 h 6858000"/>
              <a:gd name="connsiteX467" fmla="*/ 2941809 w 5390567"/>
              <a:gd name="connsiteY467" fmla="*/ 6030698 h 6858000"/>
              <a:gd name="connsiteX468" fmla="*/ 3015555 w 5390567"/>
              <a:gd name="connsiteY468" fmla="*/ 5930374 h 6858000"/>
              <a:gd name="connsiteX469" fmla="*/ 3047375 w 5390567"/>
              <a:gd name="connsiteY469" fmla="*/ 5874596 h 6858000"/>
              <a:gd name="connsiteX470" fmla="*/ 3094168 w 5390567"/>
              <a:gd name="connsiteY470" fmla="*/ 5825931 h 6858000"/>
              <a:gd name="connsiteX471" fmla="*/ 3109516 w 5390567"/>
              <a:gd name="connsiteY471" fmla="*/ 5796732 h 6858000"/>
              <a:gd name="connsiteX472" fmla="*/ 3121869 w 5390567"/>
              <a:gd name="connsiteY472" fmla="*/ 5775395 h 6858000"/>
              <a:gd name="connsiteX473" fmla="*/ 3174652 w 5390567"/>
              <a:gd name="connsiteY473" fmla="*/ 5721115 h 6858000"/>
              <a:gd name="connsiteX474" fmla="*/ 3191123 w 5390567"/>
              <a:gd name="connsiteY474" fmla="*/ 5697905 h 6858000"/>
              <a:gd name="connsiteX475" fmla="*/ 3198236 w 5390567"/>
              <a:gd name="connsiteY475" fmla="*/ 5653733 h 6858000"/>
              <a:gd name="connsiteX476" fmla="*/ 3152565 w 5390567"/>
              <a:gd name="connsiteY476" fmla="*/ 5681059 h 6858000"/>
              <a:gd name="connsiteX477" fmla="*/ 3102403 w 5390567"/>
              <a:gd name="connsiteY477" fmla="*/ 5758923 h 6858000"/>
              <a:gd name="connsiteX478" fmla="*/ 3030903 w 5390567"/>
              <a:gd name="connsiteY478" fmla="*/ 5839408 h 6858000"/>
              <a:gd name="connsiteX479" fmla="*/ 2973629 w 5390567"/>
              <a:gd name="connsiteY479" fmla="*/ 5913528 h 6858000"/>
              <a:gd name="connsiteX480" fmla="*/ 2923092 w 5390567"/>
              <a:gd name="connsiteY480" fmla="*/ 5987648 h 6858000"/>
              <a:gd name="connsiteX481" fmla="*/ 2909616 w 5390567"/>
              <a:gd name="connsiteY481" fmla="*/ 5992515 h 6858000"/>
              <a:gd name="connsiteX482" fmla="*/ 2888652 w 5390567"/>
              <a:gd name="connsiteY482" fmla="*/ 6011981 h 6858000"/>
              <a:gd name="connsiteX483" fmla="*/ 2826885 w 5390567"/>
              <a:gd name="connsiteY483" fmla="*/ 6088721 h 6858000"/>
              <a:gd name="connsiteX484" fmla="*/ 2775600 w 5390567"/>
              <a:gd name="connsiteY484" fmla="*/ 6145622 h 6858000"/>
              <a:gd name="connsiteX485" fmla="*/ 2743781 w 5390567"/>
              <a:gd name="connsiteY485" fmla="*/ 6176692 h 6858000"/>
              <a:gd name="connsiteX486" fmla="*/ 2735920 w 5390567"/>
              <a:gd name="connsiteY486" fmla="*/ 6169580 h 6858000"/>
              <a:gd name="connsiteX487" fmla="*/ 2786082 w 5390567"/>
              <a:gd name="connsiteY487" fmla="*/ 6101075 h 6858000"/>
              <a:gd name="connsiteX488" fmla="*/ 2787205 w 5390567"/>
              <a:gd name="connsiteY488" fmla="*/ 6075619 h 6858000"/>
              <a:gd name="connsiteX489" fmla="*/ 2764744 w 5390567"/>
              <a:gd name="connsiteY489" fmla="*/ 6074122 h 6858000"/>
              <a:gd name="connsiteX490" fmla="*/ 2696239 w 5390567"/>
              <a:gd name="connsiteY490" fmla="*/ 6123535 h 6858000"/>
              <a:gd name="connsiteX491" fmla="*/ 2637841 w 5390567"/>
              <a:gd name="connsiteY491" fmla="*/ 6185302 h 6858000"/>
              <a:gd name="connsiteX492" fmla="*/ 2613883 w 5390567"/>
              <a:gd name="connsiteY492" fmla="*/ 6215999 h 6858000"/>
              <a:gd name="connsiteX493" fmla="*/ 2561100 w 5390567"/>
              <a:gd name="connsiteY493" fmla="*/ 6240331 h 6858000"/>
              <a:gd name="connsiteX494" fmla="*/ 2481739 w 5390567"/>
              <a:gd name="connsiteY494" fmla="*/ 6348517 h 6858000"/>
              <a:gd name="connsiteX495" fmla="*/ 2446176 w 5390567"/>
              <a:gd name="connsiteY495" fmla="*/ 6358999 h 6858000"/>
              <a:gd name="connsiteX496" fmla="*/ 2580566 w 5390567"/>
              <a:gd name="connsiteY496" fmla="*/ 6184928 h 6858000"/>
              <a:gd name="connsiteX497" fmla="*/ 2574577 w 5390567"/>
              <a:gd name="connsiteY497" fmla="*/ 6177067 h 6858000"/>
              <a:gd name="connsiteX498" fmla="*/ 2535271 w 5390567"/>
              <a:gd name="connsiteY498" fmla="*/ 6204394 h 6858000"/>
              <a:gd name="connsiteX499" fmla="*/ 2430828 w 5390567"/>
              <a:gd name="connsiteY499" fmla="*/ 6336538 h 6858000"/>
              <a:gd name="connsiteX500" fmla="*/ 2409865 w 5390567"/>
              <a:gd name="connsiteY500" fmla="*/ 6348891 h 6858000"/>
              <a:gd name="connsiteX501" fmla="*/ 2401255 w 5390567"/>
              <a:gd name="connsiteY501" fmla="*/ 6338410 h 6858000"/>
              <a:gd name="connsiteX502" fmla="*/ 3102778 w 5390567"/>
              <a:gd name="connsiteY502" fmla="*/ 5470678 h 6858000"/>
              <a:gd name="connsiteX503" fmla="*/ 3068712 w 5390567"/>
              <a:gd name="connsiteY503" fmla="*/ 5533568 h 6858000"/>
              <a:gd name="connsiteX504" fmla="*/ 3078071 w 5390567"/>
              <a:gd name="connsiteY504" fmla="*/ 5540680 h 6858000"/>
              <a:gd name="connsiteX505" fmla="*/ 3137592 w 5390567"/>
              <a:gd name="connsiteY505" fmla="*/ 5464688 h 6858000"/>
              <a:gd name="connsiteX506" fmla="*/ 3129731 w 5390567"/>
              <a:gd name="connsiteY506" fmla="*/ 5458699 h 6858000"/>
              <a:gd name="connsiteX507" fmla="*/ 3107644 w 5390567"/>
              <a:gd name="connsiteY507" fmla="*/ 5471052 h 6858000"/>
              <a:gd name="connsiteX508" fmla="*/ 3151068 w 5390567"/>
              <a:gd name="connsiteY508" fmla="*/ 5361743 h 6858000"/>
              <a:gd name="connsiteX509" fmla="*/ 3061225 w 5390567"/>
              <a:gd name="connsiteY509" fmla="*/ 5477790 h 6858000"/>
              <a:gd name="connsiteX510" fmla="*/ 3102778 w 5390567"/>
              <a:gd name="connsiteY510" fmla="*/ 5470678 h 6858000"/>
              <a:gd name="connsiteX511" fmla="*/ 2794692 w 5390567"/>
              <a:gd name="connsiteY511" fmla="*/ 1059022 h 6858000"/>
              <a:gd name="connsiteX512" fmla="*/ 2787953 w 5390567"/>
              <a:gd name="connsiteY512" fmla="*/ 1049289 h 6858000"/>
              <a:gd name="connsiteX513" fmla="*/ 2430828 w 5390567"/>
              <a:gd name="connsiteY513" fmla="*/ 1506739 h 6858000"/>
              <a:gd name="connsiteX514" fmla="*/ 2496339 w 5390567"/>
              <a:gd name="connsiteY514" fmla="*/ 1453956 h 6858000"/>
              <a:gd name="connsiteX515" fmla="*/ 2634472 w 5390567"/>
              <a:gd name="connsiteY515" fmla="*/ 1245820 h 6858000"/>
              <a:gd name="connsiteX516" fmla="*/ 2706346 w 5390567"/>
              <a:gd name="connsiteY516" fmla="*/ 1138757 h 6858000"/>
              <a:gd name="connsiteX517" fmla="*/ 2794692 w 5390567"/>
              <a:gd name="connsiteY517" fmla="*/ 1059022 h 6858000"/>
              <a:gd name="connsiteX518" fmla="*/ 2905124 w 5390567"/>
              <a:gd name="connsiteY518" fmla="*/ 5933742 h 6858000"/>
              <a:gd name="connsiteX519" fmla="*/ 3128233 w 5390567"/>
              <a:gd name="connsiteY519" fmla="*/ 5612929 h 6858000"/>
              <a:gd name="connsiteX520" fmla="*/ 2938815 w 5390567"/>
              <a:gd name="connsiteY520" fmla="*/ 5863740 h 6858000"/>
              <a:gd name="connsiteX521" fmla="*/ 2905124 w 5390567"/>
              <a:gd name="connsiteY521" fmla="*/ 593374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Lst>
            <a:rect l="l" t="t" r="r" b="b"/>
            <a:pathLst>
              <a:path w="5390567" h="6858000">
                <a:moveTo>
                  <a:pt x="2401255" y="6338410"/>
                </a:moveTo>
                <a:cubicBezTo>
                  <a:pt x="2428208" y="6307713"/>
                  <a:pt x="2454786" y="6277017"/>
                  <a:pt x="2482114" y="6246320"/>
                </a:cubicBezTo>
                <a:cubicBezTo>
                  <a:pt x="2491847" y="6235465"/>
                  <a:pt x="2503826" y="6226106"/>
                  <a:pt x="2511687" y="6213753"/>
                </a:cubicBezTo>
                <a:cubicBezTo>
                  <a:pt x="2518051" y="6203645"/>
                  <a:pt x="2519923" y="6190543"/>
                  <a:pt x="2515805" y="6177441"/>
                </a:cubicBezTo>
                <a:cubicBezTo>
                  <a:pt x="2488852" y="6207389"/>
                  <a:pt x="2462273" y="6237336"/>
                  <a:pt x="2435321" y="6267658"/>
                </a:cubicBezTo>
                <a:cubicBezTo>
                  <a:pt x="2435321" y="6267658"/>
                  <a:pt x="2435695" y="6268407"/>
                  <a:pt x="2435695" y="6268407"/>
                </a:cubicBezTo>
                <a:cubicBezTo>
                  <a:pt x="2448797" y="6241080"/>
                  <a:pt x="2461899" y="6213378"/>
                  <a:pt x="2477622" y="6180061"/>
                </a:cubicBezTo>
                <a:cubicBezTo>
                  <a:pt x="2466765" y="6187174"/>
                  <a:pt x="2457407" y="6190918"/>
                  <a:pt x="2451043" y="6197656"/>
                </a:cubicBezTo>
                <a:cubicBezTo>
                  <a:pt x="2413234" y="6238833"/>
                  <a:pt x="2376174" y="6281135"/>
                  <a:pt x="2338365" y="6322687"/>
                </a:cubicBezTo>
                <a:cubicBezTo>
                  <a:pt x="2332001" y="6329799"/>
                  <a:pt x="2324889" y="6347019"/>
                  <a:pt x="2313659" y="6326056"/>
                </a:cubicBezTo>
                <a:cubicBezTo>
                  <a:pt x="2307295" y="6330923"/>
                  <a:pt x="2299808" y="6335040"/>
                  <a:pt x="2294941" y="6341030"/>
                </a:cubicBezTo>
                <a:cubicBezTo>
                  <a:pt x="2258255" y="6387823"/>
                  <a:pt x="2222318" y="6435365"/>
                  <a:pt x="2185632" y="6482532"/>
                </a:cubicBezTo>
                <a:cubicBezTo>
                  <a:pt x="2180017" y="6490019"/>
                  <a:pt x="2171407" y="6494886"/>
                  <a:pt x="2164295" y="6501250"/>
                </a:cubicBezTo>
                <a:cubicBezTo>
                  <a:pt x="2160926" y="6498629"/>
                  <a:pt x="2157557" y="6495634"/>
                  <a:pt x="2154562" y="6493014"/>
                </a:cubicBezTo>
                <a:cubicBezTo>
                  <a:pt x="2220821" y="6405043"/>
                  <a:pt x="2286706" y="6317072"/>
                  <a:pt x="2353713" y="6227978"/>
                </a:cubicBezTo>
                <a:cubicBezTo>
                  <a:pt x="2306546" y="6218244"/>
                  <a:pt x="2287080" y="6184179"/>
                  <a:pt x="2276973" y="6136263"/>
                </a:cubicBezTo>
                <a:cubicBezTo>
                  <a:pt x="2239538" y="6183056"/>
                  <a:pt x="2208093" y="6150114"/>
                  <a:pt x="2175525" y="6139258"/>
                </a:cubicBezTo>
                <a:cubicBezTo>
                  <a:pt x="2164295" y="6135514"/>
                  <a:pt x="2150818" y="6135514"/>
                  <a:pt x="2140711" y="6129899"/>
                </a:cubicBezTo>
                <a:cubicBezTo>
                  <a:pt x="2125737" y="6121664"/>
                  <a:pt x="2107394" y="6112679"/>
                  <a:pt x="2099533" y="6098454"/>
                </a:cubicBezTo>
                <a:cubicBezTo>
                  <a:pt x="2080816" y="6065512"/>
                  <a:pt x="2066965" y="6029949"/>
                  <a:pt x="2049371" y="5990643"/>
                </a:cubicBezTo>
                <a:cubicBezTo>
                  <a:pt x="2049371" y="5990643"/>
                  <a:pt x="2042633" y="5986900"/>
                  <a:pt x="2031028" y="5980535"/>
                </a:cubicBezTo>
                <a:cubicBezTo>
                  <a:pt x="2019798" y="5994761"/>
                  <a:pt x="2004449" y="6014226"/>
                  <a:pt x="1986481" y="6037062"/>
                </a:cubicBezTo>
                <a:cubicBezTo>
                  <a:pt x="1980866" y="6035190"/>
                  <a:pt x="1971881" y="6032569"/>
                  <a:pt x="1960277" y="6028826"/>
                </a:cubicBezTo>
                <a:cubicBezTo>
                  <a:pt x="2023541" y="5979413"/>
                  <a:pt x="2048622" y="5908661"/>
                  <a:pt x="2068462" y="5822188"/>
                </a:cubicBezTo>
                <a:cubicBezTo>
                  <a:pt x="2022044" y="5875719"/>
                  <a:pt x="1982363" y="5921015"/>
                  <a:pt x="1943057" y="5966311"/>
                </a:cubicBezTo>
                <a:cubicBezTo>
                  <a:pt x="1941185" y="5964813"/>
                  <a:pt x="1938939" y="5963316"/>
                  <a:pt x="1937067" y="5961818"/>
                </a:cubicBezTo>
                <a:cubicBezTo>
                  <a:pt x="1948672" y="5944598"/>
                  <a:pt x="1959902" y="5927753"/>
                  <a:pt x="1971507" y="5910533"/>
                </a:cubicBezTo>
                <a:cubicBezTo>
                  <a:pt x="1968512" y="5908287"/>
                  <a:pt x="1965518" y="5906415"/>
                  <a:pt x="1962523" y="5904169"/>
                </a:cubicBezTo>
                <a:cubicBezTo>
                  <a:pt x="1844604" y="6056528"/>
                  <a:pt x="1727060" y="6209261"/>
                  <a:pt x="1609141" y="6361619"/>
                </a:cubicBezTo>
                <a:cubicBezTo>
                  <a:pt x="1605398" y="6358999"/>
                  <a:pt x="1601654" y="6356378"/>
                  <a:pt x="1598285" y="6354132"/>
                </a:cubicBezTo>
                <a:cubicBezTo>
                  <a:pt x="1722193" y="6184928"/>
                  <a:pt x="1861075" y="6025832"/>
                  <a:pt x="1956533" y="5837910"/>
                </a:cubicBezTo>
                <a:cubicBezTo>
                  <a:pt x="1951667" y="5833792"/>
                  <a:pt x="1947175" y="5829675"/>
                  <a:pt x="1942308" y="5825557"/>
                </a:cubicBezTo>
                <a:cubicBezTo>
                  <a:pt x="1931078" y="5836038"/>
                  <a:pt x="1916853" y="5844274"/>
                  <a:pt x="1909366" y="5857002"/>
                </a:cubicBezTo>
                <a:cubicBezTo>
                  <a:pt x="1887654" y="5893688"/>
                  <a:pt x="1868188" y="5932245"/>
                  <a:pt x="1845353" y="5975295"/>
                </a:cubicBezTo>
                <a:cubicBezTo>
                  <a:pt x="1835246" y="5959198"/>
                  <a:pt x="1830005" y="5951337"/>
                  <a:pt x="1825138" y="5943476"/>
                </a:cubicBezTo>
                <a:cubicBezTo>
                  <a:pt x="1861075" y="5924758"/>
                  <a:pt x="1888402" y="5849515"/>
                  <a:pt x="1866316" y="5825557"/>
                </a:cubicBezTo>
                <a:cubicBezTo>
                  <a:pt x="1841609" y="5858499"/>
                  <a:pt x="1816528" y="5891442"/>
                  <a:pt x="1785832" y="5932620"/>
                </a:cubicBezTo>
                <a:cubicBezTo>
                  <a:pt x="1781714" y="5906790"/>
                  <a:pt x="1779094" y="5888072"/>
                  <a:pt x="1775725" y="5866360"/>
                </a:cubicBezTo>
                <a:cubicBezTo>
                  <a:pt x="1770484" y="5868232"/>
                  <a:pt x="1760751" y="5871227"/>
                  <a:pt x="1744654" y="5876842"/>
                </a:cubicBezTo>
                <a:cubicBezTo>
                  <a:pt x="1764120" y="5845397"/>
                  <a:pt x="1781340" y="5817695"/>
                  <a:pt x="1798560" y="5789994"/>
                </a:cubicBezTo>
                <a:cubicBezTo>
                  <a:pt x="1795565" y="5787374"/>
                  <a:pt x="1792944" y="5784753"/>
                  <a:pt x="1789950" y="5782133"/>
                </a:cubicBezTo>
                <a:cubicBezTo>
                  <a:pt x="1769735" y="5801973"/>
                  <a:pt x="1749521" y="5822188"/>
                  <a:pt x="1722193" y="5848766"/>
                </a:cubicBezTo>
                <a:cubicBezTo>
                  <a:pt x="1730055" y="5830423"/>
                  <a:pt x="1734172" y="5820690"/>
                  <a:pt x="1738290" y="5810583"/>
                </a:cubicBezTo>
                <a:cubicBezTo>
                  <a:pt x="1736418" y="5809460"/>
                  <a:pt x="1734921" y="5807962"/>
                  <a:pt x="1733049" y="5806840"/>
                </a:cubicBezTo>
                <a:cubicBezTo>
                  <a:pt x="1719199" y="5821439"/>
                  <a:pt x="1705722" y="5836038"/>
                  <a:pt x="1691871" y="5850638"/>
                </a:cubicBezTo>
                <a:cubicBezTo>
                  <a:pt x="1690374" y="5849889"/>
                  <a:pt x="1688502" y="5848766"/>
                  <a:pt x="1687005" y="5848018"/>
                </a:cubicBezTo>
                <a:cubicBezTo>
                  <a:pt x="1707594" y="5807962"/>
                  <a:pt x="1728183" y="5767908"/>
                  <a:pt x="1753638" y="5718869"/>
                </a:cubicBezTo>
                <a:cubicBezTo>
                  <a:pt x="1736044" y="5726356"/>
                  <a:pt x="1727434" y="5730099"/>
                  <a:pt x="1714706" y="5735714"/>
                </a:cubicBezTo>
                <a:cubicBezTo>
                  <a:pt x="1724065" y="5715125"/>
                  <a:pt x="1731926" y="5697905"/>
                  <a:pt x="1739788" y="5680685"/>
                </a:cubicBezTo>
                <a:cubicBezTo>
                  <a:pt x="1737167" y="5678439"/>
                  <a:pt x="1734172" y="5675819"/>
                  <a:pt x="1731552" y="5673573"/>
                </a:cubicBezTo>
                <a:cubicBezTo>
                  <a:pt x="1684010" y="5715125"/>
                  <a:pt x="1636468" y="5756677"/>
                  <a:pt x="1588926" y="5798230"/>
                </a:cubicBezTo>
                <a:cubicBezTo>
                  <a:pt x="1586306" y="5795609"/>
                  <a:pt x="1583686" y="5793363"/>
                  <a:pt x="1581440" y="5790743"/>
                </a:cubicBezTo>
                <a:cubicBezTo>
                  <a:pt x="1601654" y="5760047"/>
                  <a:pt x="1622243" y="5729350"/>
                  <a:pt x="1642458" y="5698654"/>
                </a:cubicBezTo>
                <a:cubicBezTo>
                  <a:pt x="1589675" y="5706141"/>
                  <a:pt x="1586306" y="5760047"/>
                  <a:pt x="1551118" y="5787748"/>
                </a:cubicBezTo>
                <a:cubicBezTo>
                  <a:pt x="1565717" y="5798604"/>
                  <a:pt x="1578819" y="5808711"/>
                  <a:pt x="1599783" y="5824434"/>
                </a:cubicBezTo>
                <a:cubicBezTo>
                  <a:pt x="1578070" y="5835290"/>
                  <a:pt x="1559728" y="5843525"/>
                  <a:pt x="1542133" y="5853633"/>
                </a:cubicBezTo>
                <a:cubicBezTo>
                  <a:pt x="1525288" y="5863366"/>
                  <a:pt x="1505448" y="5871975"/>
                  <a:pt x="1494217" y="5886575"/>
                </a:cubicBezTo>
                <a:cubicBezTo>
                  <a:pt x="1438814" y="5956203"/>
                  <a:pt x="1384160" y="6026206"/>
                  <a:pt x="1332500" y="6098454"/>
                </a:cubicBezTo>
                <a:cubicBezTo>
                  <a:pt x="1288327" y="6159847"/>
                  <a:pt x="1250519" y="6225731"/>
                  <a:pt x="1205972" y="6287124"/>
                </a:cubicBezTo>
                <a:cubicBezTo>
                  <a:pt x="1174527" y="6330174"/>
                  <a:pt x="1136343" y="6368357"/>
                  <a:pt x="1101529" y="6409160"/>
                </a:cubicBezTo>
                <a:cubicBezTo>
                  <a:pt x="1096663" y="6414776"/>
                  <a:pt x="1093668" y="6422263"/>
                  <a:pt x="1089925" y="6429001"/>
                </a:cubicBezTo>
                <a:cubicBezTo>
                  <a:pt x="1086930" y="6427878"/>
                  <a:pt x="1084309" y="6426755"/>
                  <a:pt x="1081315" y="6425632"/>
                </a:cubicBezTo>
                <a:cubicBezTo>
                  <a:pt x="1088427" y="6409909"/>
                  <a:pt x="1092919" y="6392690"/>
                  <a:pt x="1102652" y="6378464"/>
                </a:cubicBezTo>
                <a:cubicBezTo>
                  <a:pt x="1145328" y="6314826"/>
                  <a:pt x="1190623" y="6252685"/>
                  <a:pt x="1232924" y="6189046"/>
                </a:cubicBezTo>
                <a:cubicBezTo>
                  <a:pt x="1296189" y="6093962"/>
                  <a:pt x="1357956" y="5997756"/>
                  <a:pt x="1420097" y="5901923"/>
                </a:cubicBezTo>
                <a:cubicBezTo>
                  <a:pt x="1450793" y="5854756"/>
                  <a:pt x="1480366" y="5806091"/>
                  <a:pt x="1513309" y="5760421"/>
                </a:cubicBezTo>
                <a:cubicBezTo>
                  <a:pt x="1535395" y="5729724"/>
                  <a:pt x="1524165" y="5714002"/>
                  <a:pt x="1490099" y="5701648"/>
                </a:cubicBezTo>
                <a:cubicBezTo>
                  <a:pt x="1481490" y="5703520"/>
                  <a:pt x="1477372" y="5731971"/>
                  <a:pt x="1453039" y="5715499"/>
                </a:cubicBezTo>
                <a:cubicBezTo>
                  <a:pt x="1447424" y="5711756"/>
                  <a:pt x="1421594" y="5726730"/>
                  <a:pt x="1413359" y="5738709"/>
                </a:cubicBezTo>
                <a:cubicBezTo>
                  <a:pt x="1336618" y="5848392"/>
                  <a:pt x="1261000" y="5959198"/>
                  <a:pt x="1186131" y="6070378"/>
                </a:cubicBezTo>
                <a:cubicBezTo>
                  <a:pt x="1153938" y="6117920"/>
                  <a:pt x="1125113" y="6167708"/>
                  <a:pt x="1086930" y="6213753"/>
                </a:cubicBezTo>
                <a:cubicBezTo>
                  <a:pt x="1088053" y="6205142"/>
                  <a:pt x="1086930" y="6195410"/>
                  <a:pt x="1091048" y="6188672"/>
                </a:cubicBezTo>
                <a:cubicBezTo>
                  <a:pt x="1120621" y="6136263"/>
                  <a:pt x="1149820" y="6083480"/>
                  <a:pt x="1181639" y="6032569"/>
                </a:cubicBezTo>
                <a:cubicBezTo>
                  <a:pt x="1194741" y="6011606"/>
                  <a:pt x="1216828" y="5995884"/>
                  <a:pt x="1228807" y="5974546"/>
                </a:cubicBezTo>
                <a:cubicBezTo>
                  <a:pt x="1259503" y="5921015"/>
                  <a:pt x="1286456" y="5865612"/>
                  <a:pt x="1316403" y="5811706"/>
                </a:cubicBezTo>
                <a:cubicBezTo>
                  <a:pt x="1322393" y="5801225"/>
                  <a:pt x="1344479" y="5791866"/>
                  <a:pt x="1342982" y="5786625"/>
                </a:cubicBezTo>
                <a:cubicBezTo>
                  <a:pt x="1338115" y="5769031"/>
                  <a:pt x="1325762" y="5753308"/>
                  <a:pt x="1310039" y="5726356"/>
                </a:cubicBezTo>
                <a:cubicBezTo>
                  <a:pt x="1183511" y="5913902"/>
                  <a:pt x="1064095" y="6091342"/>
                  <a:pt x="944679" y="6268781"/>
                </a:cubicBezTo>
                <a:cubicBezTo>
                  <a:pt x="941310" y="6266535"/>
                  <a:pt x="938315" y="6264663"/>
                  <a:pt x="934946" y="6262417"/>
                </a:cubicBezTo>
                <a:cubicBezTo>
                  <a:pt x="1132226" y="5898180"/>
                  <a:pt x="1374801" y="5562018"/>
                  <a:pt x="1595665" y="5212380"/>
                </a:cubicBezTo>
                <a:cubicBezTo>
                  <a:pt x="1593419" y="5209385"/>
                  <a:pt x="1590798" y="5206016"/>
                  <a:pt x="1588552" y="5203021"/>
                </a:cubicBezTo>
                <a:cubicBezTo>
                  <a:pt x="1579194" y="5209759"/>
                  <a:pt x="1569461" y="5216123"/>
                  <a:pt x="1560102" y="5222862"/>
                </a:cubicBezTo>
                <a:cubicBezTo>
                  <a:pt x="1542133" y="5198154"/>
                  <a:pt x="1524539" y="5197406"/>
                  <a:pt x="1501704" y="5218369"/>
                </a:cubicBezTo>
                <a:cubicBezTo>
                  <a:pt x="1468387" y="5248691"/>
                  <a:pt x="1450045" y="5288372"/>
                  <a:pt x="1426086" y="5325057"/>
                </a:cubicBezTo>
                <a:cubicBezTo>
                  <a:pt x="1370683" y="5410034"/>
                  <a:pt x="1303676" y="5487523"/>
                  <a:pt x="1244903" y="5570628"/>
                </a:cubicBezTo>
                <a:cubicBezTo>
                  <a:pt x="1192870" y="5644000"/>
                  <a:pt x="1145702" y="5721115"/>
                  <a:pt x="1094791" y="5795235"/>
                </a:cubicBezTo>
                <a:cubicBezTo>
                  <a:pt x="1087304" y="5806091"/>
                  <a:pt x="1071582" y="5810957"/>
                  <a:pt x="1059977" y="5818819"/>
                </a:cubicBezTo>
                <a:cubicBezTo>
                  <a:pt x="1059977" y="5818819"/>
                  <a:pt x="1060351" y="5819193"/>
                  <a:pt x="1060351" y="5819193"/>
                </a:cubicBezTo>
                <a:cubicBezTo>
                  <a:pt x="1134846" y="5705392"/>
                  <a:pt x="1209341" y="5591591"/>
                  <a:pt x="1283835" y="5478165"/>
                </a:cubicBezTo>
                <a:cubicBezTo>
                  <a:pt x="1344105" y="5386076"/>
                  <a:pt x="1406246" y="5295110"/>
                  <a:pt x="1463895" y="5201149"/>
                </a:cubicBezTo>
                <a:cubicBezTo>
                  <a:pt x="1471008" y="5189919"/>
                  <a:pt x="1454537" y="5164089"/>
                  <a:pt x="1446301" y="5135639"/>
                </a:cubicBezTo>
                <a:cubicBezTo>
                  <a:pt x="1406246" y="5190668"/>
                  <a:pt x="1374052" y="5235589"/>
                  <a:pt x="1341485" y="5280510"/>
                </a:cubicBezTo>
                <a:cubicBezTo>
                  <a:pt x="1339238" y="5279388"/>
                  <a:pt x="1337367" y="5277890"/>
                  <a:pt x="1335121" y="5276767"/>
                </a:cubicBezTo>
                <a:cubicBezTo>
                  <a:pt x="1354587" y="5246071"/>
                  <a:pt x="1371806" y="5213877"/>
                  <a:pt x="1393893" y="5185427"/>
                </a:cubicBezTo>
                <a:cubicBezTo>
                  <a:pt x="1413733" y="5159971"/>
                  <a:pt x="1392770" y="5145372"/>
                  <a:pt x="1381914" y="5130772"/>
                </a:cubicBezTo>
                <a:cubicBezTo>
                  <a:pt x="1378170" y="5125532"/>
                  <a:pt x="1354961" y="5130024"/>
                  <a:pt x="1343731" y="5136013"/>
                </a:cubicBezTo>
                <a:cubicBezTo>
                  <a:pt x="1336618" y="5139757"/>
                  <a:pt x="1335495" y="5154356"/>
                  <a:pt x="1329505" y="5168582"/>
                </a:cubicBezTo>
                <a:cubicBezTo>
                  <a:pt x="1315280" y="5162217"/>
                  <a:pt x="1300307" y="5155854"/>
                  <a:pt x="1275974" y="5144998"/>
                </a:cubicBezTo>
                <a:cubicBezTo>
                  <a:pt x="1305922" y="5121788"/>
                  <a:pt x="1328008" y="5101199"/>
                  <a:pt x="1353463" y="5085851"/>
                </a:cubicBezTo>
                <a:cubicBezTo>
                  <a:pt x="1371806" y="5074246"/>
                  <a:pt x="1378545" y="5037935"/>
                  <a:pt x="1411861" y="5055529"/>
                </a:cubicBezTo>
                <a:cubicBezTo>
                  <a:pt x="1415230" y="5046545"/>
                  <a:pt x="1423840" y="5034940"/>
                  <a:pt x="1420846" y="5028951"/>
                </a:cubicBezTo>
                <a:cubicBezTo>
                  <a:pt x="1401754" y="4991890"/>
                  <a:pt x="1434322" y="4962692"/>
                  <a:pt x="1433948" y="4928252"/>
                </a:cubicBezTo>
                <a:cubicBezTo>
                  <a:pt x="1433948" y="4922637"/>
                  <a:pt x="1451168" y="4915524"/>
                  <a:pt x="1461275" y="4911781"/>
                </a:cubicBezTo>
                <a:cubicBezTo>
                  <a:pt x="1472880" y="4907663"/>
                  <a:pt x="1492345" y="4911781"/>
                  <a:pt x="1479243" y="4888946"/>
                </a:cubicBezTo>
                <a:cubicBezTo>
                  <a:pt x="1479243" y="4888946"/>
                  <a:pt x="1478120" y="4889695"/>
                  <a:pt x="1478120" y="4889695"/>
                </a:cubicBezTo>
                <a:cubicBezTo>
                  <a:pt x="1485233" y="4873972"/>
                  <a:pt x="1492720" y="4858624"/>
                  <a:pt x="1500955" y="4839906"/>
                </a:cubicBezTo>
                <a:cubicBezTo>
                  <a:pt x="1488976" y="4835040"/>
                  <a:pt x="1479618" y="4830922"/>
                  <a:pt x="1469136" y="4826804"/>
                </a:cubicBezTo>
                <a:cubicBezTo>
                  <a:pt x="1469136" y="4808461"/>
                  <a:pt x="1469136" y="4790493"/>
                  <a:pt x="1469136" y="4768781"/>
                </a:cubicBezTo>
                <a:cubicBezTo>
                  <a:pt x="1462398" y="4769529"/>
                  <a:pt x="1454911" y="4770653"/>
                  <a:pt x="1446675" y="4771776"/>
                </a:cubicBezTo>
                <a:cubicBezTo>
                  <a:pt x="1446675" y="4757176"/>
                  <a:pt x="1446675" y="4742577"/>
                  <a:pt x="1446675" y="4724608"/>
                </a:cubicBezTo>
                <a:cubicBezTo>
                  <a:pt x="1412610" y="4752684"/>
                  <a:pt x="1392770" y="4741828"/>
                  <a:pt x="1385657" y="4697655"/>
                </a:cubicBezTo>
                <a:cubicBezTo>
                  <a:pt x="1375176" y="4707763"/>
                  <a:pt x="1368812" y="4713752"/>
                  <a:pt x="1357956" y="4723860"/>
                </a:cubicBezTo>
                <a:cubicBezTo>
                  <a:pt x="1361699" y="4711506"/>
                  <a:pt x="1362822" y="4703271"/>
                  <a:pt x="1366566" y="4696158"/>
                </a:cubicBezTo>
                <a:cubicBezTo>
                  <a:pt x="1373678" y="4683430"/>
                  <a:pt x="1386032" y="4672574"/>
                  <a:pt x="1388652" y="4659472"/>
                </a:cubicBezTo>
                <a:cubicBezTo>
                  <a:pt x="1390149" y="4651611"/>
                  <a:pt x="1377796" y="4640755"/>
                  <a:pt x="1371432" y="4631397"/>
                </a:cubicBezTo>
                <a:cubicBezTo>
                  <a:pt x="1367689" y="4634017"/>
                  <a:pt x="1363945" y="4636637"/>
                  <a:pt x="1360202" y="4639258"/>
                </a:cubicBezTo>
                <a:cubicBezTo>
                  <a:pt x="1364319" y="4650114"/>
                  <a:pt x="1368063" y="4660595"/>
                  <a:pt x="1372181" y="4671451"/>
                </a:cubicBezTo>
                <a:cubicBezTo>
                  <a:pt x="1368812" y="4672949"/>
                  <a:pt x="1365443" y="4674446"/>
                  <a:pt x="1362073" y="4675943"/>
                </a:cubicBezTo>
                <a:cubicBezTo>
                  <a:pt x="1356833" y="4665088"/>
                  <a:pt x="1351592" y="4653857"/>
                  <a:pt x="1345977" y="4641504"/>
                </a:cubicBezTo>
                <a:cubicBezTo>
                  <a:pt x="1322019" y="4641504"/>
                  <a:pt x="1292071" y="4632894"/>
                  <a:pt x="1272605" y="4643375"/>
                </a:cubicBezTo>
                <a:cubicBezTo>
                  <a:pt x="1243406" y="4659847"/>
                  <a:pt x="1215705" y="4650862"/>
                  <a:pt x="1185757" y="4653482"/>
                </a:cubicBezTo>
                <a:cubicBezTo>
                  <a:pt x="1184634" y="4643750"/>
                  <a:pt x="1183511" y="4632894"/>
                  <a:pt x="1181265" y="4613428"/>
                </a:cubicBezTo>
                <a:cubicBezTo>
                  <a:pt x="1174152" y="4632519"/>
                  <a:pt x="1170034" y="4643375"/>
                  <a:pt x="1162922" y="4662841"/>
                </a:cubicBezTo>
                <a:cubicBezTo>
                  <a:pt x="1156558" y="4642252"/>
                  <a:pt x="1152440" y="4629150"/>
                  <a:pt x="1148322" y="4615674"/>
                </a:cubicBezTo>
                <a:cubicBezTo>
                  <a:pt x="1146825" y="4615674"/>
                  <a:pt x="1145328" y="4615674"/>
                  <a:pt x="1143456" y="4615674"/>
                </a:cubicBezTo>
                <a:cubicBezTo>
                  <a:pt x="1142707" y="4625032"/>
                  <a:pt x="1142333" y="4634391"/>
                  <a:pt x="1140836" y="4652734"/>
                </a:cubicBezTo>
                <a:cubicBezTo>
                  <a:pt x="1124739" y="4631771"/>
                  <a:pt x="1113134" y="4616423"/>
                  <a:pt x="1101529" y="4601074"/>
                </a:cubicBezTo>
                <a:cubicBezTo>
                  <a:pt x="1097786" y="4602946"/>
                  <a:pt x="1094042" y="4604818"/>
                  <a:pt x="1090673" y="4607064"/>
                </a:cubicBezTo>
                <a:cubicBezTo>
                  <a:pt x="1099283" y="4627653"/>
                  <a:pt x="1107893" y="4647867"/>
                  <a:pt x="1118375" y="4673323"/>
                </a:cubicBezTo>
                <a:cubicBezTo>
                  <a:pt x="1110888" y="4677815"/>
                  <a:pt x="1099658" y="4684928"/>
                  <a:pt x="1079817" y="4697281"/>
                </a:cubicBezTo>
                <a:cubicBezTo>
                  <a:pt x="1081689" y="4656477"/>
                  <a:pt x="1083561" y="4625032"/>
                  <a:pt x="1085058" y="4593962"/>
                </a:cubicBezTo>
                <a:cubicBezTo>
                  <a:pt x="1083186" y="4593587"/>
                  <a:pt x="1081315" y="4593213"/>
                  <a:pt x="1079443" y="4592839"/>
                </a:cubicBezTo>
                <a:cubicBezTo>
                  <a:pt x="1071207" y="4610059"/>
                  <a:pt x="1063346" y="4627278"/>
                  <a:pt x="1055111" y="4644873"/>
                </a:cubicBezTo>
                <a:cubicBezTo>
                  <a:pt x="1063346" y="4614925"/>
                  <a:pt x="1064095" y="4595085"/>
                  <a:pt x="1025537" y="4590593"/>
                </a:cubicBezTo>
                <a:cubicBezTo>
                  <a:pt x="1016179" y="4589470"/>
                  <a:pt x="1004948" y="4576742"/>
                  <a:pt x="1000082" y="4566635"/>
                </a:cubicBezTo>
                <a:cubicBezTo>
                  <a:pt x="982488" y="4532195"/>
                  <a:pt x="962273" y="4522087"/>
                  <a:pt x="925962" y="4532569"/>
                </a:cubicBezTo>
                <a:cubicBezTo>
                  <a:pt x="878794" y="4546420"/>
                  <a:pt x="855959" y="4529200"/>
                  <a:pt x="857082" y="4480161"/>
                </a:cubicBezTo>
                <a:cubicBezTo>
                  <a:pt x="857082" y="4472674"/>
                  <a:pt x="858205" y="4465561"/>
                  <a:pt x="858954" y="4455454"/>
                </a:cubicBezTo>
                <a:cubicBezTo>
                  <a:pt x="813658" y="4449464"/>
                  <a:pt x="780716" y="4427753"/>
                  <a:pt x="765368" y="4383954"/>
                </a:cubicBezTo>
                <a:cubicBezTo>
                  <a:pt x="763496" y="4378714"/>
                  <a:pt x="760875" y="4370852"/>
                  <a:pt x="763121" y="4367858"/>
                </a:cubicBezTo>
                <a:cubicBezTo>
                  <a:pt x="784459" y="4340904"/>
                  <a:pt x="760875" y="4326305"/>
                  <a:pt x="750019" y="4306465"/>
                </a:cubicBezTo>
                <a:cubicBezTo>
                  <a:pt x="731677" y="4316572"/>
                  <a:pt x="715954" y="4325182"/>
                  <a:pt x="700231" y="4333792"/>
                </a:cubicBezTo>
                <a:cubicBezTo>
                  <a:pt x="698734" y="4331921"/>
                  <a:pt x="696862" y="4330423"/>
                  <a:pt x="695365" y="4328551"/>
                </a:cubicBezTo>
                <a:cubicBezTo>
                  <a:pt x="698734" y="4324059"/>
                  <a:pt x="701729" y="4319567"/>
                  <a:pt x="705098" y="4314700"/>
                </a:cubicBezTo>
                <a:cubicBezTo>
                  <a:pt x="703601" y="4311706"/>
                  <a:pt x="702103" y="4308711"/>
                  <a:pt x="700606" y="4305716"/>
                </a:cubicBezTo>
                <a:cubicBezTo>
                  <a:pt x="685258" y="4315075"/>
                  <a:pt x="669910" y="4324808"/>
                  <a:pt x="658305" y="4331921"/>
                </a:cubicBezTo>
                <a:cubicBezTo>
                  <a:pt x="646700" y="4316947"/>
                  <a:pt x="633972" y="4300850"/>
                  <a:pt x="621619" y="4285127"/>
                </a:cubicBezTo>
                <a:cubicBezTo>
                  <a:pt x="623491" y="4283256"/>
                  <a:pt x="625362" y="4281384"/>
                  <a:pt x="627234" y="4279138"/>
                </a:cubicBezTo>
                <a:cubicBezTo>
                  <a:pt x="636593" y="4285127"/>
                  <a:pt x="645951" y="4291491"/>
                  <a:pt x="659802" y="4300475"/>
                </a:cubicBezTo>
                <a:cubicBezTo>
                  <a:pt x="663546" y="4279886"/>
                  <a:pt x="666915" y="4261918"/>
                  <a:pt x="669535" y="4245821"/>
                </a:cubicBezTo>
                <a:cubicBezTo>
                  <a:pt x="647075" y="4245821"/>
                  <a:pt x="626860" y="4245821"/>
                  <a:pt x="604025" y="4245821"/>
                </a:cubicBezTo>
                <a:cubicBezTo>
                  <a:pt x="604774" y="4249939"/>
                  <a:pt x="606271" y="4258174"/>
                  <a:pt x="607020" y="4264164"/>
                </a:cubicBezTo>
                <a:cubicBezTo>
                  <a:pt x="583810" y="4260795"/>
                  <a:pt x="555360" y="4263789"/>
                  <a:pt x="536268" y="4251811"/>
                </a:cubicBezTo>
                <a:cubicBezTo>
                  <a:pt x="515305" y="4238709"/>
                  <a:pt x="502952" y="4211755"/>
                  <a:pt x="482363" y="4184803"/>
                </a:cubicBezTo>
                <a:cubicBezTo>
                  <a:pt x="466640" y="4200151"/>
                  <a:pt x="449420" y="4216996"/>
                  <a:pt x="432201" y="4234216"/>
                </a:cubicBezTo>
                <a:cubicBezTo>
                  <a:pt x="430703" y="4232719"/>
                  <a:pt x="429206" y="4231222"/>
                  <a:pt x="428083" y="4229724"/>
                </a:cubicBezTo>
                <a:cubicBezTo>
                  <a:pt x="430703" y="4224109"/>
                  <a:pt x="433698" y="4218120"/>
                  <a:pt x="437816" y="4209884"/>
                </a:cubicBezTo>
                <a:cubicBezTo>
                  <a:pt x="421345" y="4217371"/>
                  <a:pt x="406745" y="4223735"/>
                  <a:pt x="392146" y="4230098"/>
                </a:cubicBezTo>
                <a:cubicBezTo>
                  <a:pt x="381290" y="4217371"/>
                  <a:pt x="371182" y="4206515"/>
                  <a:pt x="361449" y="4195285"/>
                </a:cubicBezTo>
                <a:cubicBezTo>
                  <a:pt x="361075" y="4196782"/>
                  <a:pt x="361449" y="4197905"/>
                  <a:pt x="362198" y="4199028"/>
                </a:cubicBezTo>
                <a:cubicBezTo>
                  <a:pt x="362198" y="4179562"/>
                  <a:pt x="362198" y="4160096"/>
                  <a:pt x="362198" y="4143625"/>
                </a:cubicBezTo>
                <a:cubicBezTo>
                  <a:pt x="400007" y="4141379"/>
                  <a:pt x="436318" y="4142876"/>
                  <a:pt x="471132" y="4136138"/>
                </a:cubicBezTo>
                <a:cubicBezTo>
                  <a:pt x="502952" y="4130148"/>
                  <a:pt x="532899" y="4115175"/>
                  <a:pt x="573703" y="4100201"/>
                </a:cubicBezTo>
                <a:cubicBezTo>
                  <a:pt x="550494" y="4081858"/>
                  <a:pt x="537391" y="4066135"/>
                  <a:pt x="520920" y="4059023"/>
                </a:cubicBezTo>
                <a:cubicBezTo>
                  <a:pt x="439313" y="4024958"/>
                  <a:pt x="396263" y="3950837"/>
                  <a:pt x="337117" y="3892439"/>
                </a:cubicBezTo>
                <a:cubicBezTo>
                  <a:pt x="312036" y="3867733"/>
                  <a:pt x="309041" y="3836288"/>
                  <a:pt x="290324" y="3811206"/>
                </a:cubicBezTo>
                <a:cubicBezTo>
                  <a:pt x="274601" y="3789869"/>
                  <a:pt x="276473" y="3768157"/>
                  <a:pt x="303426" y="3750937"/>
                </a:cubicBezTo>
                <a:cubicBezTo>
                  <a:pt x="294816" y="3737086"/>
                  <a:pt x="286206" y="3723610"/>
                  <a:pt x="279842" y="3713502"/>
                </a:cubicBezTo>
                <a:cubicBezTo>
                  <a:pt x="283960" y="3692913"/>
                  <a:pt x="287703" y="3675693"/>
                  <a:pt x="291821" y="3655479"/>
                </a:cubicBezTo>
                <a:cubicBezTo>
                  <a:pt x="298934" y="3654356"/>
                  <a:pt x="309415" y="3652859"/>
                  <a:pt x="320271" y="3650987"/>
                </a:cubicBezTo>
                <a:cubicBezTo>
                  <a:pt x="317277" y="3636761"/>
                  <a:pt x="314656" y="3624034"/>
                  <a:pt x="312410" y="3611306"/>
                </a:cubicBezTo>
                <a:cubicBezTo>
                  <a:pt x="362572" y="3611306"/>
                  <a:pt x="410488" y="3609809"/>
                  <a:pt x="458405" y="3611681"/>
                </a:cubicBezTo>
                <a:cubicBezTo>
                  <a:pt x="502952" y="3613552"/>
                  <a:pt x="547499" y="3617296"/>
                  <a:pt x="591671" y="3624034"/>
                </a:cubicBezTo>
                <a:cubicBezTo>
                  <a:pt x="661300" y="3634516"/>
                  <a:pt x="730928" y="3650612"/>
                  <a:pt x="793818" y="3601947"/>
                </a:cubicBezTo>
                <a:cubicBezTo>
                  <a:pt x="799807" y="3597081"/>
                  <a:pt x="803551" y="3589220"/>
                  <a:pt x="808043" y="3582481"/>
                </a:cubicBezTo>
                <a:cubicBezTo>
                  <a:pt x="801305" y="3578364"/>
                  <a:pt x="794566" y="3571626"/>
                  <a:pt x="787080" y="3570503"/>
                </a:cubicBezTo>
                <a:cubicBezTo>
                  <a:pt x="770234" y="3567882"/>
                  <a:pt x="752640" y="3567508"/>
                  <a:pt x="735420" y="3566759"/>
                </a:cubicBezTo>
                <a:cubicBezTo>
                  <a:pt x="727933" y="3566385"/>
                  <a:pt x="718200" y="3570503"/>
                  <a:pt x="712959" y="3567133"/>
                </a:cubicBezTo>
                <a:cubicBezTo>
                  <a:pt x="644080" y="3522586"/>
                  <a:pt x="555734" y="3536063"/>
                  <a:pt x="486106" y="3490767"/>
                </a:cubicBezTo>
                <a:cubicBezTo>
                  <a:pt x="464769" y="3476916"/>
                  <a:pt x="432201" y="3481034"/>
                  <a:pt x="405622" y="3474296"/>
                </a:cubicBezTo>
                <a:cubicBezTo>
                  <a:pt x="321394" y="3454081"/>
                  <a:pt x="265617" y="3403170"/>
                  <a:pt x="240162" y="3319317"/>
                </a:cubicBezTo>
                <a:cubicBezTo>
                  <a:pt x="236792" y="3307712"/>
                  <a:pt x="229680" y="3292364"/>
                  <a:pt x="219947" y="3288246"/>
                </a:cubicBezTo>
                <a:cubicBezTo>
                  <a:pt x="190748" y="3275519"/>
                  <a:pt x="190748" y="3259796"/>
                  <a:pt x="188876" y="3228351"/>
                </a:cubicBezTo>
                <a:cubicBezTo>
                  <a:pt x="186256" y="3186425"/>
                  <a:pt x="213583" y="3170328"/>
                  <a:pt x="227434" y="3142626"/>
                </a:cubicBezTo>
                <a:cubicBezTo>
                  <a:pt x="234172" y="3128401"/>
                  <a:pt x="241659" y="3114176"/>
                  <a:pt x="244654" y="3098828"/>
                </a:cubicBezTo>
                <a:cubicBezTo>
                  <a:pt x="251392" y="3065511"/>
                  <a:pt x="245777" y="3032943"/>
                  <a:pt x="281339" y="3004493"/>
                </a:cubicBezTo>
                <a:cubicBezTo>
                  <a:pt x="309790" y="2981658"/>
                  <a:pt x="327384" y="2938234"/>
                  <a:pt x="336368" y="2900799"/>
                </a:cubicBezTo>
                <a:cubicBezTo>
                  <a:pt x="341235" y="2880959"/>
                  <a:pt x="329630" y="2859996"/>
                  <a:pt x="348347" y="2836412"/>
                </a:cubicBezTo>
                <a:cubicBezTo>
                  <a:pt x="384659" y="2790742"/>
                  <a:pt x="428831" y="2771276"/>
                  <a:pt x="490224" y="2791865"/>
                </a:cubicBezTo>
                <a:cubicBezTo>
                  <a:pt x="479368" y="2727852"/>
                  <a:pt x="525038" y="2708386"/>
                  <a:pt x="575575" y="2693412"/>
                </a:cubicBezTo>
                <a:cubicBezTo>
                  <a:pt x="575200" y="2688546"/>
                  <a:pt x="575200" y="2684054"/>
                  <a:pt x="574826" y="2679187"/>
                </a:cubicBezTo>
                <a:cubicBezTo>
                  <a:pt x="532151" y="2658598"/>
                  <a:pt x="489850" y="2636886"/>
                  <a:pt x="446800" y="2617046"/>
                </a:cubicBezTo>
                <a:cubicBezTo>
                  <a:pt x="414981" y="2602446"/>
                  <a:pt x="381290" y="2592713"/>
                  <a:pt x="350219" y="2576991"/>
                </a:cubicBezTo>
                <a:cubicBezTo>
                  <a:pt x="316528" y="2559397"/>
                  <a:pt x="307544" y="2506240"/>
                  <a:pt x="331502" y="2476292"/>
                </a:cubicBezTo>
                <a:cubicBezTo>
                  <a:pt x="355460" y="2446344"/>
                  <a:pt x="374551" y="2418643"/>
                  <a:pt x="338989" y="2382332"/>
                </a:cubicBezTo>
                <a:cubicBezTo>
                  <a:pt x="325138" y="2368107"/>
                  <a:pt x="335994" y="2355004"/>
                  <a:pt x="356208" y="2350138"/>
                </a:cubicBezTo>
                <a:cubicBezTo>
                  <a:pt x="365941" y="2347892"/>
                  <a:pt x="382413" y="2334041"/>
                  <a:pt x="381290" y="2329923"/>
                </a:cubicBezTo>
                <a:cubicBezTo>
                  <a:pt x="366690" y="2280135"/>
                  <a:pt x="400756" y="2247942"/>
                  <a:pt x="420970" y="2214625"/>
                </a:cubicBezTo>
                <a:cubicBezTo>
                  <a:pt x="409740" y="2207887"/>
                  <a:pt x="400381" y="2200774"/>
                  <a:pt x="390274" y="2196282"/>
                </a:cubicBezTo>
                <a:cubicBezTo>
                  <a:pt x="368562" y="2186923"/>
                  <a:pt x="346101" y="2180185"/>
                  <a:pt x="324763" y="2170452"/>
                </a:cubicBezTo>
                <a:cubicBezTo>
                  <a:pt x="316154" y="2166334"/>
                  <a:pt x="307169" y="2158099"/>
                  <a:pt x="303051" y="2149489"/>
                </a:cubicBezTo>
                <a:cubicBezTo>
                  <a:pt x="294816" y="2131895"/>
                  <a:pt x="294442" y="2109060"/>
                  <a:pt x="282463" y="2095583"/>
                </a:cubicBezTo>
                <a:cubicBezTo>
                  <a:pt x="273478" y="2085476"/>
                  <a:pt x="251766" y="2086599"/>
                  <a:pt x="235295" y="2083979"/>
                </a:cubicBezTo>
                <a:cubicBezTo>
                  <a:pt x="212086" y="2080610"/>
                  <a:pt x="187379" y="2081733"/>
                  <a:pt x="165293" y="2074994"/>
                </a:cubicBezTo>
                <a:cubicBezTo>
                  <a:pt x="94167" y="2052534"/>
                  <a:pt x="42507" y="1926005"/>
                  <a:pt x="55235" y="1856377"/>
                </a:cubicBezTo>
                <a:cubicBezTo>
                  <a:pt x="61973" y="1819691"/>
                  <a:pt x="67214" y="1773272"/>
                  <a:pt x="50369" y="1744822"/>
                </a:cubicBezTo>
                <a:cubicBezTo>
                  <a:pt x="31651" y="1713377"/>
                  <a:pt x="24164" y="1678937"/>
                  <a:pt x="6945" y="1647867"/>
                </a:cubicBezTo>
                <a:cubicBezTo>
                  <a:pt x="-9527" y="1618668"/>
                  <a:pt x="5447" y="1551286"/>
                  <a:pt x="29405" y="1526204"/>
                </a:cubicBezTo>
                <a:cubicBezTo>
                  <a:pt x="39887" y="1514974"/>
                  <a:pt x="46251" y="1499626"/>
                  <a:pt x="54112" y="1485775"/>
                </a:cubicBezTo>
                <a:cubicBezTo>
                  <a:pt x="55609" y="1482781"/>
                  <a:pt x="53363" y="1477165"/>
                  <a:pt x="55609" y="1474919"/>
                </a:cubicBezTo>
                <a:cubicBezTo>
                  <a:pt x="87429" y="1443474"/>
                  <a:pt x="120371" y="1413152"/>
                  <a:pt x="151442" y="1380959"/>
                </a:cubicBezTo>
                <a:cubicBezTo>
                  <a:pt x="160052" y="1371974"/>
                  <a:pt x="166416" y="1346145"/>
                  <a:pt x="165667" y="1345770"/>
                </a:cubicBezTo>
                <a:cubicBezTo>
                  <a:pt x="125612" y="1328176"/>
                  <a:pt x="167539" y="1274645"/>
                  <a:pt x="127484" y="1257799"/>
                </a:cubicBezTo>
                <a:cubicBezTo>
                  <a:pt x="126361" y="1257425"/>
                  <a:pt x="126361" y="1249938"/>
                  <a:pt x="128232" y="1247317"/>
                </a:cubicBezTo>
                <a:cubicBezTo>
                  <a:pt x="144329" y="1220365"/>
                  <a:pt x="149196" y="1183679"/>
                  <a:pt x="183261" y="1171700"/>
                </a:cubicBezTo>
                <a:cubicBezTo>
                  <a:pt x="209091" y="1162341"/>
                  <a:pt x="209091" y="1139881"/>
                  <a:pt x="195614" y="1132394"/>
                </a:cubicBezTo>
                <a:cubicBezTo>
                  <a:pt x="157057" y="1110682"/>
                  <a:pt x="175400" y="1076991"/>
                  <a:pt x="174651" y="1050412"/>
                </a:cubicBezTo>
                <a:cubicBezTo>
                  <a:pt x="173528" y="1017095"/>
                  <a:pt x="188502" y="984153"/>
                  <a:pt x="174651" y="948965"/>
                </a:cubicBezTo>
                <a:cubicBezTo>
                  <a:pt x="171656" y="941103"/>
                  <a:pt x="186630" y="919766"/>
                  <a:pt x="197861" y="914525"/>
                </a:cubicBezTo>
                <a:cubicBezTo>
                  <a:pt x="227808" y="900300"/>
                  <a:pt x="229680" y="881957"/>
                  <a:pt x="219198" y="853881"/>
                </a:cubicBezTo>
                <a:cubicBezTo>
                  <a:pt x="213209" y="838158"/>
                  <a:pt x="219198" y="818693"/>
                  <a:pt x="215455" y="801473"/>
                </a:cubicBezTo>
                <a:cubicBezTo>
                  <a:pt x="210588" y="780509"/>
                  <a:pt x="201978" y="759920"/>
                  <a:pt x="193743" y="740080"/>
                </a:cubicBezTo>
                <a:cubicBezTo>
                  <a:pt x="189625" y="729973"/>
                  <a:pt x="182887" y="721363"/>
                  <a:pt x="173902" y="707138"/>
                </a:cubicBezTo>
                <a:cubicBezTo>
                  <a:pt x="204224" y="692538"/>
                  <a:pt x="231552" y="681308"/>
                  <a:pt x="257007" y="666708"/>
                </a:cubicBezTo>
                <a:cubicBezTo>
                  <a:pt x="272730" y="657724"/>
                  <a:pt x="291072" y="646119"/>
                  <a:pt x="297811" y="630771"/>
                </a:cubicBezTo>
                <a:cubicBezTo>
                  <a:pt x="304175" y="616172"/>
                  <a:pt x="292570" y="593711"/>
                  <a:pt x="297811" y="577614"/>
                </a:cubicBezTo>
                <a:cubicBezTo>
                  <a:pt x="303800" y="559271"/>
                  <a:pt x="316528" y="540180"/>
                  <a:pt x="331876" y="528949"/>
                </a:cubicBezTo>
                <a:cubicBezTo>
                  <a:pt x="361449" y="507237"/>
                  <a:pt x="395140" y="491515"/>
                  <a:pt x="426211" y="471675"/>
                </a:cubicBezTo>
                <a:cubicBezTo>
                  <a:pt x="432949" y="467557"/>
                  <a:pt x="436318" y="455952"/>
                  <a:pt x="438190" y="446968"/>
                </a:cubicBezTo>
                <a:cubicBezTo>
                  <a:pt x="449420" y="392688"/>
                  <a:pt x="474127" y="373596"/>
                  <a:pt x="528782" y="374345"/>
                </a:cubicBezTo>
                <a:cubicBezTo>
                  <a:pt x="538514" y="374345"/>
                  <a:pt x="552365" y="367981"/>
                  <a:pt x="556857" y="360494"/>
                </a:cubicBezTo>
                <a:cubicBezTo>
                  <a:pt x="579318" y="323060"/>
                  <a:pt x="617876" y="323060"/>
                  <a:pt x="653438" y="314450"/>
                </a:cubicBezTo>
                <a:cubicBezTo>
                  <a:pt x="684135" y="307337"/>
                  <a:pt x="713334" y="291989"/>
                  <a:pt x="744030" y="288620"/>
                </a:cubicBezTo>
                <a:cubicBezTo>
                  <a:pt x="773603" y="285625"/>
                  <a:pt x="804299" y="291989"/>
                  <a:pt x="833873" y="297604"/>
                </a:cubicBezTo>
                <a:cubicBezTo>
                  <a:pt x="847349" y="300225"/>
                  <a:pt x="861574" y="309958"/>
                  <a:pt x="871681" y="320065"/>
                </a:cubicBezTo>
                <a:cubicBezTo>
                  <a:pt x="889650" y="338034"/>
                  <a:pt x="897511" y="332418"/>
                  <a:pt x="906870" y="312204"/>
                </a:cubicBezTo>
                <a:cubicBezTo>
                  <a:pt x="909865" y="305466"/>
                  <a:pt x="921469" y="302096"/>
                  <a:pt x="929331" y="297979"/>
                </a:cubicBezTo>
                <a:cubicBezTo>
                  <a:pt x="935695" y="294610"/>
                  <a:pt x="945802" y="293486"/>
                  <a:pt x="948422" y="288246"/>
                </a:cubicBezTo>
                <a:cubicBezTo>
                  <a:pt x="972006" y="245570"/>
                  <a:pt x="1010938" y="264662"/>
                  <a:pt x="1045003" y="261293"/>
                </a:cubicBezTo>
                <a:cubicBezTo>
                  <a:pt x="1077946" y="257924"/>
                  <a:pt x="1079817" y="286000"/>
                  <a:pt x="1094042" y="302471"/>
                </a:cubicBezTo>
                <a:cubicBezTo>
                  <a:pt x="1101904" y="311455"/>
                  <a:pt x="1114257" y="323434"/>
                  <a:pt x="1123616" y="322685"/>
                </a:cubicBezTo>
                <a:cubicBezTo>
                  <a:pt x="1156184" y="320065"/>
                  <a:pt x="1190623" y="317070"/>
                  <a:pt x="1220571" y="305091"/>
                </a:cubicBezTo>
                <a:cubicBezTo>
                  <a:pt x="1241534" y="296856"/>
                  <a:pt x="1255759" y="273272"/>
                  <a:pt x="1274102" y="257175"/>
                </a:cubicBezTo>
                <a:cubicBezTo>
                  <a:pt x="1286830" y="245945"/>
                  <a:pt x="1300307" y="235837"/>
                  <a:pt x="1313783" y="225730"/>
                </a:cubicBezTo>
                <a:cubicBezTo>
                  <a:pt x="1320521" y="220864"/>
                  <a:pt x="1330254" y="218617"/>
                  <a:pt x="1334372" y="212628"/>
                </a:cubicBezTo>
                <a:cubicBezTo>
                  <a:pt x="1355335" y="182680"/>
                  <a:pt x="1383037" y="186424"/>
                  <a:pt x="1412610" y="193536"/>
                </a:cubicBezTo>
                <a:cubicBezTo>
                  <a:pt x="1429081" y="197280"/>
                  <a:pt x="1445927" y="199152"/>
                  <a:pt x="1468387" y="202895"/>
                </a:cubicBezTo>
                <a:cubicBezTo>
                  <a:pt x="1511063" y="174445"/>
                  <a:pt x="1554861" y="177440"/>
                  <a:pt x="1559728" y="209633"/>
                </a:cubicBezTo>
                <a:cubicBezTo>
                  <a:pt x="1579568" y="213751"/>
                  <a:pt x="1598659" y="216371"/>
                  <a:pt x="1616628" y="222361"/>
                </a:cubicBezTo>
                <a:cubicBezTo>
                  <a:pt x="1641335" y="230222"/>
                  <a:pt x="1663421" y="251934"/>
                  <a:pt x="1691497" y="229099"/>
                </a:cubicBezTo>
                <a:cubicBezTo>
                  <a:pt x="1695241" y="226104"/>
                  <a:pt x="1707594" y="231720"/>
                  <a:pt x="1715455" y="235089"/>
                </a:cubicBezTo>
                <a:cubicBezTo>
                  <a:pt x="1768238" y="257175"/>
                  <a:pt x="1817651" y="283005"/>
                  <a:pt x="1845353" y="336910"/>
                </a:cubicBezTo>
                <a:cubicBezTo>
                  <a:pt x="1847973" y="342151"/>
                  <a:pt x="1853588" y="351136"/>
                  <a:pt x="1855460" y="350387"/>
                </a:cubicBezTo>
                <a:cubicBezTo>
                  <a:pt x="1897761" y="338408"/>
                  <a:pt x="1909366" y="373222"/>
                  <a:pt x="1924340" y="397554"/>
                </a:cubicBezTo>
                <a:cubicBezTo>
                  <a:pt x="1947175" y="434240"/>
                  <a:pt x="1971133" y="472049"/>
                  <a:pt x="1984609" y="512478"/>
                </a:cubicBezTo>
                <a:cubicBezTo>
                  <a:pt x="1993968" y="540554"/>
                  <a:pt x="1986481" y="574245"/>
                  <a:pt x="1986481" y="608685"/>
                </a:cubicBezTo>
                <a:cubicBezTo>
                  <a:pt x="1990599" y="634140"/>
                  <a:pt x="1993968" y="663714"/>
                  <a:pt x="2000332" y="692913"/>
                </a:cubicBezTo>
                <a:cubicBezTo>
                  <a:pt x="2008567" y="729224"/>
                  <a:pt x="2005198" y="759920"/>
                  <a:pt x="1983486" y="792863"/>
                </a:cubicBezTo>
                <a:cubicBezTo>
                  <a:pt x="1965892" y="819816"/>
                  <a:pt x="1959902" y="854255"/>
                  <a:pt x="1948298" y="886075"/>
                </a:cubicBezTo>
                <a:cubicBezTo>
                  <a:pt x="1993594" y="896556"/>
                  <a:pt x="2032151" y="898428"/>
                  <a:pt x="2060601" y="935114"/>
                </a:cubicBezTo>
                <a:cubicBezTo>
                  <a:pt x="2080441" y="960195"/>
                  <a:pt x="2112261" y="977040"/>
                  <a:pt x="2140711" y="993886"/>
                </a:cubicBezTo>
                <a:cubicBezTo>
                  <a:pt x="2174776" y="1014101"/>
                  <a:pt x="2189750" y="1068755"/>
                  <a:pt x="2166541" y="1102072"/>
                </a:cubicBezTo>
                <a:cubicBezTo>
                  <a:pt x="2181515" y="1119292"/>
                  <a:pt x="2197612" y="1135763"/>
                  <a:pt x="2211088" y="1154106"/>
                </a:cubicBezTo>
                <a:cubicBezTo>
                  <a:pt x="2227559" y="1176566"/>
                  <a:pt x="2252266" y="1199401"/>
                  <a:pt x="2254886" y="1224108"/>
                </a:cubicBezTo>
                <a:cubicBezTo>
                  <a:pt x="2257507" y="1251061"/>
                  <a:pt x="2284085" y="1251061"/>
                  <a:pt x="2286706" y="1267158"/>
                </a:cubicBezTo>
                <a:cubicBezTo>
                  <a:pt x="2293070" y="1303469"/>
                  <a:pt x="2294941" y="1340529"/>
                  <a:pt x="2295316" y="1377215"/>
                </a:cubicBezTo>
                <a:cubicBezTo>
                  <a:pt x="2295316" y="1383953"/>
                  <a:pt x="2278844" y="1390692"/>
                  <a:pt x="2275850" y="1402296"/>
                </a:cubicBezTo>
                <a:cubicBezTo>
                  <a:pt x="2268737" y="1411655"/>
                  <a:pt x="2260127" y="1420265"/>
                  <a:pt x="2254512" y="1430372"/>
                </a:cubicBezTo>
                <a:cubicBezTo>
                  <a:pt x="2242533" y="1451710"/>
                  <a:pt x="2231677" y="1473422"/>
                  <a:pt x="2220447" y="1495134"/>
                </a:cubicBezTo>
                <a:cubicBezTo>
                  <a:pt x="2216703" y="1502621"/>
                  <a:pt x="2214457" y="1511231"/>
                  <a:pt x="2209216" y="1517595"/>
                </a:cubicBezTo>
                <a:cubicBezTo>
                  <a:pt x="2174028" y="1564013"/>
                  <a:pt x="2154187" y="1613053"/>
                  <a:pt x="2164669" y="1674071"/>
                </a:cubicBezTo>
                <a:cubicBezTo>
                  <a:pt x="2168412" y="1696157"/>
                  <a:pt x="2154936" y="1721238"/>
                  <a:pt x="2147075" y="1753058"/>
                </a:cubicBezTo>
                <a:cubicBezTo>
                  <a:pt x="2160926" y="1744073"/>
                  <a:pt x="2174402" y="1738833"/>
                  <a:pt x="2181515" y="1729474"/>
                </a:cubicBezTo>
                <a:cubicBezTo>
                  <a:pt x="2210714" y="1691291"/>
                  <a:pt x="2235795" y="1648990"/>
                  <a:pt x="2267240" y="1612678"/>
                </a:cubicBezTo>
                <a:cubicBezTo>
                  <a:pt x="2288952" y="1587597"/>
                  <a:pt x="2318899" y="1572249"/>
                  <a:pt x="2337616" y="1541178"/>
                </a:cubicBezTo>
                <a:cubicBezTo>
                  <a:pt x="2385533" y="1460694"/>
                  <a:pt x="2437192" y="1382456"/>
                  <a:pt x="2491847" y="1306464"/>
                </a:cubicBezTo>
                <a:cubicBezTo>
                  <a:pt x="2545004" y="1232344"/>
                  <a:pt x="2604150" y="1162341"/>
                  <a:pt x="2662922" y="1087472"/>
                </a:cubicBezTo>
                <a:cubicBezTo>
                  <a:pt x="2671532" y="1099826"/>
                  <a:pt x="2676024" y="1105815"/>
                  <a:pt x="2679393" y="1110682"/>
                </a:cubicBezTo>
                <a:cubicBezTo>
                  <a:pt x="2688003" y="1102820"/>
                  <a:pt x="2696988" y="1094959"/>
                  <a:pt x="2705972" y="1087098"/>
                </a:cubicBezTo>
                <a:cubicBezTo>
                  <a:pt x="2703352" y="1086724"/>
                  <a:pt x="2700357" y="1086349"/>
                  <a:pt x="2697736" y="1085975"/>
                </a:cubicBezTo>
                <a:cubicBezTo>
                  <a:pt x="2700357" y="1065760"/>
                  <a:pt x="2702603" y="1045546"/>
                  <a:pt x="2705972" y="1020090"/>
                </a:cubicBezTo>
                <a:cubicBezTo>
                  <a:pt x="2689501" y="1010731"/>
                  <a:pt x="2696239" y="998752"/>
                  <a:pt x="2707469" y="974420"/>
                </a:cubicBezTo>
                <a:cubicBezTo>
                  <a:pt x="2725063" y="935488"/>
                  <a:pt x="2731802" y="889818"/>
                  <a:pt x="2734048" y="846394"/>
                </a:cubicBezTo>
                <a:cubicBezTo>
                  <a:pt x="2736668" y="795857"/>
                  <a:pt x="2748647" y="756177"/>
                  <a:pt x="2791323" y="722486"/>
                </a:cubicBezTo>
                <a:cubicBezTo>
                  <a:pt x="2826511" y="694784"/>
                  <a:pt x="2849346" y="652483"/>
                  <a:pt x="2881165" y="619915"/>
                </a:cubicBezTo>
                <a:cubicBezTo>
                  <a:pt x="2906621" y="594460"/>
                  <a:pt x="2935071" y="559271"/>
                  <a:pt x="2966142" y="554779"/>
                </a:cubicBezTo>
                <a:cubicBezTo>
                  <a:pt x="3014058" y="548041"/>
                  <a:pt x="3001330" y="525206"/>
                  <a:pt x="2994966" y="500125"/>
                </a:cubicBezTo>
                <a:cubicBezTo>
                  <a:pt x="3053738" y="466434"/>
                  <a:pt x="3072081" y="424507"/>
                  <a:pt x="3048123" y="394560"/>
                </a:cubicBezTo>
                <a:cubicBezTo>
                  <a:pt x="3059354" y="365361"/>
                  <a:pt x="3069461" y="339531"/>
                  <a:pt x="3080317" y="311455"/>
                </a:cubicBezTo>
                <a:cubicBezTo>
                  <a:pt x="3085558" y="318568"/>
                  <a:pt x="3088927" y="323808"/>
                  <a:pt x="3094542" y="331670"/>
                </a:cubicBezTo>
                <a:cubicBezTo>
                  <a:pt x="3113259" y="316696"/>
                  <a:pt x="3130854" y="302845"/>
                  <a:pt x="3152191" y="285251"/>
                </a:cubicBezTo>
                <a:cubicBezTo>
                  <a:pt x="3158181" y="285625"/>
                  <a:pt x="3173529" y="286748"/>
                  <a:pt x="3195989" y="288246"/>
                </a:cubicBezTo>
                <a:cubicBezTo>
                  <a:pt x="3187380" y="273272"/>
                  <a:pt x="3180267" y="265411"/>
                  <a:pt x="3179144" y="256801"/>
                </a:cubicBezTo>
                <a:cubicBezTo>
                  <a:pt x="3177647" y="246693"/>
                  <a:pt x="3179144" y="227976"/>
                  <a:pt x="3184011" y="226104"/>
                </a:cubicBezTo>
                <a:cubicBezTo>
                  <a:pt x="3209466" y="217494"/>
                  <a:pt x="3236044" y="208885"/>
                  <a:pt x="3262623" y="208510"/>
                </a:cubicBezTo>
                <a:cubicBezTo>
                  <a:pt x="3297811" y="207761"/>
                  <a:pt x="3310913" y="193911"/>
                  <a:pt x="3298560" y="160220"/>
                </a:cubicBezTo>
                <a:cubicBezTo>
                  <a:pt x="3294068" y="147492"/>
                  <a:pt x="3289950" y="133641"/>
                  <a:pt x="3289950" y="120165"/>
                </a:cubicBezTo>
                <a:cubicBezTo>
                  <a:pt x="3289950" y="111555"/>
                  <a:pt x="3295565" y="100324"/>
                  <a:pt x="3302303" y="94709"/>
                </a:cubicBezTo>
                <a:cubicBezTo>
                  <a:pt x="3306421" y="91715"/>
                  <a:pt x="3319523" y="95084"/>
                  <a:pt x="3325138" y="99950"/>
                </a:cubicBezTo>
                <a:cubicBezTo>
                  <a:pt x="3343107" y="115298"/>
                  <a:pt x="3353589" y="113801"/>
                  <a:pt x="3372306" y="96207"/>
                </a:cubicBezTo>
                <a:cubicBezTo>
                  <a:pt x="3386157" y="83479"/>
                  <a:pt x="3414607" y="84228"/>
                  <a:pt x="3436319" y="83479"/>
                </a:cubicBezTo>
                <a:cubicBezTo>
                  <a:pt x="3471133" y="82730"/>
                  <a:pt x="3490225" y="63264"/>
                  <a:pt x="3501829" y="36686"/>
                </a:cubicBezTo>
                <a:cubicBezTo>
                  <a:pt x="3520921" y="24707"/>
                  <a:pt x="3557232" y="56900"/>
                  <a:pt x="3554612" y="0"/>
                </a:cubicBezTo>
                <a:cubicBezTo>
                  <a:pt x="3569960" y="22086"/>
                  <a:pt x="3579319" y="36311"/>
                  <a:pt x="3590175" y="51660"/>
                </a:cubicBezTo>
                <a:cubicBezTo>
                  <a:pt x="3544505" y="58398"/>
                  <a:pt x="3568837" y="92089"/>
                  <a:pt x="3552366" y="117919"/>
                </a:cubicBezTo>
                <a:cubicBezTo>
                  <a:pt x="3584560" y="110432"/>
                  <a:pt x="3617128" y="123160"/>
                  <a:pt x="3611138" y="77864"/>
                </a:cubicBezTo>
                <a:cubicBezTo>
                  <a:pt x="3653065" y="68879"/>
                  <a:pt x="3644455" y="111929"/>
                  <a:pt x="3667664" y="125780"/>
                </a:cubicBezTo>
                <a:cubicBezTo>
                  <a:pt x="3675151" y="119042"/>
                  <a:pt x="3684884" y="110806"/>
                  <a:pt x="3700981" y="96955"/>
                </a:cubicBezTo>
                <a:cubicBezTo>
                  <a:pt x="3709965" y="112678"/>
                  <a:pt x="3720072" y="130646"/>
                  <a:pt x="3732800" y="152358"/>
                </a:cubicBezTo>
                <a:cubicBezTo>
                  <a:pt x="3737667" y="145246"/>
                  <a:pt x="3745154" y="134390"/>
                  <a:pt x="3754512" y="120539"/>
                </a:cubicBezTo>
                <a:cubicBezTo>
                  <a:pt x="3769486" y="122036"/>
                  <a:pt x="3790449" y="123908"/>
                  <a:pt x="3813659" y="126154"/>
                </a:cubicBezTo>
                <a:cubicBezTo>
                  <a:pt x="3815905" y="117170"/>
                  <a:pt x="3818151" y="108186"/>
                  <a:pt x="3818525" y="105940"/>
                </a:cubicBezTo>
                <a:cubicBezTo>
                  <a:pt x="3841734" y="99950"/>
                  <a:pt x="3860826" y="95084"/>
                  <a:pt x="3882912" y="89468"/>
                </a:cubicBezTo>
                <a:cubicBezTo>
                  <a:pt x="3893394" y="106314"/>
                  <a:pt x="3906496" y="128026"/>
                  <a:pt x="3923716" y="156102"/>
                </a:cubicBezTo>
                <a:cubicBezTo>
                  <a:pt x="3970509" y="136636"/>
                  <a:pt x="4017677" y="117170"/>
                  <a:pt x="4068213" y="96581"/>
                </a:cubicBezTo>
                <a:cubicBezTo>
                  <a:pt x="4075700" y="143748"/>
                  <a:pt x="4039389" y="192788"/>
                  <a:pt x="4084310" y="233591"/>
                </a:cubicBezTo>
                <a:cubicBezTo>
                  <a:pt x="4098535" y="218243"/>
                  <a:pt x="4111263" y="198777"/>
                  <a:pt x="4129232" y="187172"/>
                </a:cubicBezTo>
                <a:cubicBezTo>
                  <a:pt x="4140088" y="180434"/>
                  <a:pt x="4158805" y="186049"/>
                  <a:pt x="4181640" y="186049"/>
                </a:cubicBezTo>
                <a:cubicBezTo>
                  <a:pt x="4181266" y="187547"/>
                  <a:pt x="4183886" y="178188"/>
                  <a:pt x="4188753" y="169953"/>
                </a:cubicBezTo>
                <a:cubicBezTo>
                  <a:pt x="4192870" y="162840"/>
                  <a:pt x="4198486" y="153481"/>
                  <a:pt x="4204849" y="151984"/>
                </a:cubicBezTo>
                <a:cubicBezTo>
                  <a:pt x="4209716" y="150861"/>
                  <a:pt x="4217203" y="160594"/>
                  <a:pt x="4223192" y="165460"/>
                </a:cubicBezTo>
                <a:cubicBezTo>
                  <a:pt x="4276349" y="207387"/>
                  <a:pt x="4240412" y="266159"/>
                  <a:pt x="4253140" y="315573"/>
                </a:cubicBezTo>
                <a:cubicBezTo>
                  <a:pt x="4258755" y="337285"/>
                  <a:pt x="4250894" y="369104"/>
                  <a:pt x="4296190" y="374345"/>
                </a:cubicBezTo>
                <a:cubicBezTo>
                  <a:pt x="4318650" y="376965"/>
                  <a:pt x="4344106" y="416272"/>
                  <a:pt x="4355710" y="443973"/>
                </a:cubicBezTo>
                <a:cubicBezTo>
                  <a:pt x="4377797" y="497504"/>
                  <a:pt x="4426087" y="522211"/>
                  <a:pt x="4475501" y="494510"/>
                </a:cubicBezTo>
                <a:cubicBezTo>
                  <a:pt x="4492721" y="484777"/>
                  <a:pt x="4507694" y="470926"/>
                  <a:pt x="4525288" y="461567"/>
                </a:cubicBezTo>
                <a:cubicBezTo>
                  <a:pt x="4535770" y="455952"/>
                  <a:pt x="4549621" y="452583"/>
                  <a:pt x="4560477" y="455203"/>
                </a:cubicBezTo>
                <a:cubicBezTo>
                  <a:pt x="4565344" y="456327"/>
                  <a:pt x="4567215" y="473921"/>
                  <a:pt x="4568713" y="484402"/>
                </a:cubicBezTo>
                <a:cubicBezTo>
                  <a:pt x="4570585" y="496756"/>
                  <a:pt x="4571333" y="509109"/>
                  <a:pt x="4572082" y="519965"/>
                </a:cubicBezTo>
                <a:cubicBezTo>
                  <a:pt x="4621121" y="520714"/>
                  <a:pt x="4665668" y="488146"/>
                  <a:pt x="4713210" y="515099"/>
                </a:cubicBezTo>
                <a:cubicBezTo>
                  <a:pt x="4717328" y="517345"/>
                  <a:pt x="4726686" y="510607"/>
                  <a:pt x="4733425" y="507986"/>
                </a:cubicBezTo>
                <a:cubicBezTo>
                  <a:pt x="4810914" y="480285"/>
                  <a:pt x="4888403" y="452209"/>
                  <a:pt x="4965144" y="424882"/>
                </a:cubicBezTo>
                <a:cubicBezTo>
                  <a:pt x="4967390" y="452583"/>
                  <a:pt x="4969262" y="476541"/>
                  <a:pt x="4971508" y="507237"/>
                </a:cubicBezTo>
                <a:cubicBezTo>
                  <a:pt x="4990974" y="493761"/>
                  <a:pt x="5002204" y="485900"/>
                  <a:pt x="5019424" y="474295"/>
                </a:cubicBezTo>
                <a:cubicBezTo>
                  <a:pt x="5022044" y="515099"/>
                  <a:pt x="5024290" y="551410"/>
                  <a:pt x="5027285" y="597080"/>
                </a:cubicBezTo>
                <a:cubicBezTo>
                  <a:pt x="5047500" y="586224"/>
                  <a:pt x="5062848" y="577989"/>
                  <a:pt x="5083437" y="566758"/>
                </a:cubicBezTo>
                <a:cubicBezTo>
                  <a:pt x="5083437" y="566758"/>
                  <a:pt x="5093170" y="571625"/>
                  <a:pt x="5096539" y="579486"/>
                </a:cubicBezTo>
                <a:cubicBezTo>
                  <a:pt x="5120123" y="632269"/>
                  <a:pt x="5147450" y="684303"/>
                  <a:pt x="5162424" y="739706"/>
                </a:cubicBezTo>
                <a:cubicBezTo>
                  <a:pt x="5168413" y="761043"/>
                  <a:pt x="5151942" y="789494"/>
                  <a:pt x="5175152" y="809708"/>
                </a:cubicBezTo>
                <a:cubicBezTo>
                  <a:pt x="5182639" y="816072"/>
                  <a:pt x="5191997" y="820564"/>
                  <a:pt x="5204350" y="822062"/>
                </a:cubicBezTo>
                <a:cubicBezTo>
                  <a:pt x="5246277" y="884203"/>
                  <a:pt x="5256384" y="957200"/>
                  <a:pt x="5244780" y="981158"/>
                </a:cubicBezTo>
                <a:cubicBezTo>
                  <a:pt x="5267240" y="997255"/>
                  <a:pt x="5282214" y="1013352"/>
                  <a:pt x="5283337" y="1047043"/>
                </a:cubicBezTo>
                <a:cubicBezTo>
                  <a:pt x="5284460" y="1076616"/>
                  <a:pt x="5315905" y="1104692"/>
                  <a:pt x="5318900" y="1135014"/>
                </a:cubicBezTo>
                <a:cubicBezTo>
                  <a:pt x="5321895" y="1167208"/>
                  <a:pt x="5326761" y="1196781"/>
                  <a:pt x="5334997" y="1227852"/>
                </a:cubicBezTo>
                <a:cubicBezTo>
                  <a:pt x="5340612" y="1248441"/>
                  <a:pt x="5320023" y="1275768"/>
                  <a:pt x="5311413" y="1299726"/>
                </a:cubicBezTo>
                <a:cubicBezTo>
                  <a:pt x="5316654" y="1298603"/>
                  <a:pt x="5321520" y="1297480"/>
                  <a:pt x="5326761" y="1296731"/>
                </a:cubicBezTo>
                <a:cubicBezTo>
                  <a:pt x="5341735" y="1314325"/>
                  <a:pt x="5368314" y="1330796"/>
                  <a:pt x="5369436" y="1349139"/>
                </a:cubicBezTo>
                <a:cubicBezTo>
                  <a:pt x="5371308" y="1383953"/>
                  <a:pt x="5415107" y="1417644"/>
                  <a:pt x="5377298" y="1456951"/>
                </a:cubicBezTo>
                <a:cubicBezTo>
                  <a:pt x="5403502" y="1502246"/>
                  <a:pt x="5361949" y="1542301"/>
                  <a:pt x="5359329" y="1586848"/>
                </a:cubicBezTo>
                <a:cubicBezTo>
                  <a:pt x="5358955" y="1597330"/>
                  <a:pt x="5356709" y="1608186"/>
                  <a:pt x="5359329" y="1617919"/>
                </a:cubicBezTo>
                <a:cubicBezTo>
                  <a:pt x="5366068" y="1641877"/>
                  <a:pt x="5336869" y="1698403"/>
                  <a:pt x="5323766" y="1702521"/>
                </a:cubicBezTo>
                <a:cubicBezTo>
                  <a:pt x="5308418" y="1733217"/>
                  <a:pt x="5293070" y="1754929"/>
                  <a:pt x="5285958" y="1779262"/>
                </a:cubicBezTo>
                <a:cubicBezTo>
                  <a:pt x="5279968" y="1800225"/>
                  <a:pt x="5282214" y="1823809"/>
                  <a:pt x="5282214" y="1846269"/>
                </a:cubicBezTo>
                <a:cubicBezTo>
                  <a:pt x="5282214" y="1853008"/>
                  <a:pt x="5289701" y="1861243"/>
                  <a:pt x="5287455" y="1866110"/>
                </a:cubicBezTo>
                <a:cubicBezTo>
                  <a:pt x="5274727" y="1896432"/>
                  <a:pt x="5264620" y="1929374"/>
                  <a:pt x="5244405" y="1954081"/>
                </a:cubicBezTo>
                <a:cubicBezTo>
                  <a:pt x="5231303" y="1970178"/>
                  <a:pt x="5202853" y="1973547"/>
                  <a:pt x="5181141" y="1982531"/>
                </a:cubicBezTo>
                <a:cubicBezTo>
                  <a:pt x="5163921" y="1989644"/>
                  <a:pt x="5147076" y="1996382"/>
                  <a:pt x="5124240" y="2005741"/>
                </a:cubicBezTo>
                <a:cubicBezTo>
                  <a:pt x="5112636" y="1995633"/>
                  <a:pt x="5095042" y="1979911"/>
                  <a:pt x="5078570" y="1964937"/>
                </a:cubicBezTo>
                <a:cubicBezTo>
                  <a:pt x="5055736" y="2024832"/>
                  <a:pt x="5028408" y="2083604"/>
                  <a:pt x="5101780" y="2139382"/>
                </a:cubicBezTo>
                <a:cubicBezTo>
                  <a:pt x="5073704" y="2158473"/>
                  <a:pt x="5048997" y="2170827"/>
                  <a:pt x="5030654" y="2189544"/>
                </a:cubicBezTo>
                <a:cubicBezTo>
                  <a:pt x="5016055" y="2204143"/>
                  <a:pt x="5007445" y="2225855"/>
                  <a:pt x="4999584" y="2245696"/>
                </a:cubicBezTo>
                <a:cubicBezTo>
                  <a:pt x="4993969" y="2260295"/>
                  <a:pt x="4993594" y="2277141"/>
                  <a:pt x="4991723" y="2286499"/>
                </a:cubicBezTo>
                <a:cubicBezTo>
                  <a:pt x="4965893" y="2289120"/>
                  <a:pt x="4939314" y="2284628"/>
                  <a:pt x="4926587" y="2295483"/>
                </a:cubicBezTo>
                <a:cubicBezTo>
                  <a:pt x="4916854" y="2303719"/>
                  <a:pt x="4924715" y="2332169"/>
                  <a:pt x="4924715" y="2351635"/>
                </a:cubicBezTo>
                <a:cubicBezTo>
                  <a:pt x="4949421" y="2346395"/>
                  <a:pt x="4964395" y="2343025"/>
                  <a:pt x="4985358" y="2338533"/>
                </a:cubicBezTo>
                <a:cubicBezTo>
                  <a:pt x="4985733" y="2337410"/>
                  <a:pt x="4986482" y="2326554"/>
                  <a:pt x="4991723" y="2318693"/>
                </a:cubicBezTo>
                <a:cubicBezTo>
                  <a:pt x="4998086" y="2308960"/>
                  <a:pt x="5014558" y="2293238"/>
                  <a:pt x="5016055" y="2294360"/>
                </a:cubicBezTo>
                <a:cubicBezTo>
                  <a:pt x="5051243" y="2319816"/>
                  <a:pt x="5084186" y="2284253"/>
                  <a:pt x="5117877" y="2291740"/>
                </a:cubicBezTo>
                <a:cubicBezTo>
                  <a:pt x="5151942" y="2299227"/>
                  <a:pt x="5189751" y="2299976"/>
                  <a:pt x="5218576" y="2316821"/>
                </a:cubicBezTo>
                <a:cubicBezTo>
                  <a:pt x="5246277" y="2332918"/>
                  <a:pt x="5267240" y="2363240"/>
                  <a:pt x="5284834" y="2391316"/>
                </a:cubicBezTo>
                <a:cubicBezTo>
                  <a:pt x="5292696" y="2403295"/>
                  <a:pt x="5288578" y="2426504"/>
                  <a:pt x="5283712" y="2442227"/>
                </a:cubicBezTo>
                <a:cubicBezTo>
                  <a:pt x="5272107" y="2479287"/>
                  <a:pt x="5290075" y="2515224"/>
                  <a:pt x="5286706" y="2548915"/>
                </a:cubicBezTo>
                <a:cubicBezTo>
                  <a:pt x="5279968" y="2613677"/>
                  <a:pt x="5287829" y="2680685"/>
                  <a:pt x="5260876" y="2743574"/>
                </a:cubicBezTo>
                <a:cubicBezTo>
                  <a:pt x="5256384" y="2754056"/>
                  <a:pt x="5240662" y="2779137"/>
                  <a:pt x="5271358" y="2790368"/>
                </a:cubicBezTo>
                <a:cubicBezTo>
                  <a:pt x="5275850" y="2792239"/>
                  <a:pt x="5272107" y="2816946"/>
                  <a:pt x="5272107" y="2831546"/>
                </a:cubicBezTo>
                <a:cubicBezTo>
                  <a:pt x="5302429" y="2821438"/>
                  <a:pt x="5318151" y="2839407"/>
                  <a:pt x="5324141" y="2868980"/>
                </a:cubicBezTo>
                <a:cubicBezTo>
                  <a:pt x="5328633" y="2889943"/>
                  <a:pt x="5328258" y="2911655"/>
                  <a:pt x="5333499" y="2932244"/>
                </a:cubicBezTo>
                <a:cubicBezTo>
                  <a:pt x="5337992" y="2950587"/>
                  <a:pt x="5347725" y="2967807"/>
                  <a:pt x="5354837" y="2985401"/>
                </a:cubicBezTo>
                <a:cubicBezTo>
                  <a:pt x="5357832" y="2984278"/>
                  <a:pt x="5360827" y="2983530"/>
                  <a:pt x="5363821" y="2982407"/>
                </a:cubicBezTo>
                <a:cubicBezTo>
                  <a:pt x="5358206" y="3002247"/>
                  <a:pt x="5348099" y="3022087"/>
                  <a:pt x="5348099" y="3041927"/>
                </a:cubicBezTo>
                <a:cubicBezTo>
                  <a:pt x="5348099" y="3053907"/>
                  <a:pt x="5364196" y="3066260"/>
                  <a:pt x="5378421" y="3075619"/>
                </a:cubicBezTo>
                <a:cubicBezTo>
                  <a:pt x="5374677" y="3136637"/>
                  <a:pt x="5375052" y="3203645"/>
                  <a:pt x="5322269" y="3253807"/>
                </a:cubicBezTo>
                <a:cubicBezTo>
                  <a:pt x="5315905" y="3259796"/>
                  <a:pt x="5311788" y="3273273"/>
                  <a:pt x="5313285" y="3281883"/>
                </a:cubicBezTo>
                <a:cubicBezTo>
                  <a:pt x="5319274" y="3319317"/>
                  <a:pt x="5293819" y="3337286"/>
                  <a:pt x="5272107" y="3360121"/>
                </a:cubicBezTo>
                <a:cubicBezTo>
                  <a:pt x="5257133" y="3375843"/>
                  <a:pt x="5240287" y="3399427"/>
                  <a:pt x="5241411" y="3418518"/>
                </a:cubicBezTo>
                <a:cubicBezTo>
                  <a:pt x="5242534" y="3435738"/>
                  <a:pt x="5266117" y="3452209"/>
                  <a:pt x="5281091" y="3467932"/>
                </a:cubicBezTo>
                <a:cubicBezTo>
                  <a:pt x="5284834" y="3472050"/>
                  <a:pt x="5292321" y="3473173"/>
                  <a:pt x="5300931" y="3476542"/>
                </a:cubicBezTo>
                <a:cubicBezTo>
                  <a:pt x="5303552" y="3519592"/>
                  <a:pt x="5306172" y="3563390"/>
                  <a:pt x="5308418" y="3606065"/>
                </a:cubicBezTo>
                <a:cubicBezTo>
                  <a:pt x="5321520" y="3613927"/>
                  <a:pt x="5334997" y="3621788"/>
                  <a:pt x="5348473" y="3629649"/>
                </a:cubicBezTo>
                <a:cubicBezTo>
                  <a:pt x="5347350" y="3633018"/>
                  <a:pt x="5345853" y="3636387"/>
                  <a:pt x="5344730" y="3640131"/>
                </a:cubicBezTo>
                <a:cubicBezTo>
                  <a:pt x="5334248" y="3640131"/>
                  <a:pt x="5324141" y="3640131"/>
                  <a:pt x="5313659" y="3640131"/>
                </a:cubicBezTo>
                <a:cubicBezTo>
                  <a:pt x="5286332" y="3639756"/>
                  <a:pt x="5273604" y="3656227"/>
                  <a:pt x="5274727" y="3680560"/>
                </a:cubicBezTo>
                <a:cubicBezTo>
                  <a:pt x="5275476" y="3707887"/>
                  <a:pt x="5274353" y="3730348"/>
                  <a:pt x="5248523" y="3748316"/>
                </a:cubicBezTo>
                <a:cubicBezTo>
                  <a:pt x="5216330" y="3770777"/>
                  <a:pt x="5223817" y="3792489"/>
                  <a:pt x="5260502" y="3808212"/>
                </a:cubicBezTo>
                <a:cubicBezTo>
                  <a:pt x="5233175" y="3835539"/>
                  <a:pt x="5206222" y="3859871"/>
                  <a:pt x="5232800" y="3900300"/>
                </a:cubicBezTo>
                <a:cubicBezTo>
                  <a:pt x="5248897" y="3924633"/>
                  <a:pt x="5245903" y="3964313"/>
                  <a:pt x="5291573" y="3968431"/>
                </a:cubicBezTo>
                <a:cubicBezTo>
                  <a:pt x="5249272" y="3995384"/>
                  <a:pt x="5206971" y="4022337"/>
                  <a:pt x="5162050" y="4051162"/>
                </a:cubicBezTo>
                <a:cubicBezTo>
                  <a:pt x="5165044" y="4056402"/>
                  <a:pt x="5169536" y="4064264"/>
                  <a:pt x="5174028" y="4071751"/>
                </a:cubicBezTo>
                <a:cubicBezTo>
                  <a:pt x="5123866" y="4111805"/>
                  <a:pt x="5126487" y="4135764"/>
                  <a:pt x="5151568" y="4187423"/>
                </a:cubicBezTo>
                <a:cubicBezTo>
                  <a:pt x="5156060" y="4196407"/>
                  <a:pt x="5163172" y="4209509"/>
                  <a:pt x="5159803" y="4215874"/>
                </a:cubicBezTo>
                <a:cubicBezTo>
                  <a:pt x="5142958" y="4246570"/>
                  <a:pt x="5157931" y="4273148"/>
                  <a:pt x="5167290" y="4300475"/>
                </a:cubicBezTo>
                <a:cubicBezTo>
                  <a:pt x="5174777" y="4321813"/>
                  <a:pt x="5183387" y="4342402"/>
                  <a:pt x="5193494" y="4369355"/>
                </a:cubicBezTo>
                <a:cubicBezTo>
                  <a:pt x="5180018" y="4385826"/>
                  <a:pt x="5162050" y="4407538"/>
                  <a:pt x="5133225" y="4442352"/>
                </a:cubicBezTo>
                <a:cubicBezTo>
                  <a:pt x="5126487" y="4423635"/>
                  <a:pt x="5120497" y="4407538"/>
                  <a:pt x="5114508" y="4391067"/>
                </a:cubicBezTo>
                <a:cubicBezTo>
                  <a:pt x="5111138" y="4394436"/>
                  <a:pt x="5108144" y="4397805"/>
                  <a:pt x="5104775" y="4401174"/>
                </a:cubicBezTo>
                <a:cubicBezTo>
                  <a:pt x="5094293" y="4439732"/>
                  <a:pt x="5085683" y="4478664"/>
                  <a:pt x="5072955" y="4516472"/>
                </a:cubicBezTo>
                <a:cubicBezTo>
                  <a:pt x="5067340" y="4532569"/>
                  <a:pt x="5052741" y="4545297"/>
                  <a:pt x="5042633" y="4559896"/>
                </a:cubicBezTo>
                <a:cubicBezTo>
                  <a:pt x="5036644" y="4568132"/>
                  <a:pt x="5031403" y="4576742"/>
                  <a:pt x="5026162" y="4585726"/>
                </a:cubicBezTo>
                <a:cubicBezTo>
                  <a:pt x="5017178" y="4601449"/>
                  <a:pt x="5008193" y="4617545"/>
                  <a:pt x="4998835" y="4635140"/>
                </a:cubicBezTo>
                <a:cubicBezTo>
                  <a:pt x="4985358" y="4616797"/>
                  <a:pt x="4979369" y="4602197"/>
                  <a:pt x="4968139" y="4595459"/>
                </a:cubicBezTo>
                <a:cubicBezTo>
                  <a:pt x="4953165" y="4586475"/>
                  <a:pt x="4934822" y="4583480"/>
                  <a:pt x="4917602" y="4577865"/>
                </a:cubicBezTo>
                <a:cubicBezTo>
                  <a:pt x="4918351" y="4593962"/>
                  <a:pt x="4919848" y="4610433"/>
                  <a:pt x="4919848" y="4626530"/>
                </a:cubicBezTo>
                <a:cubicBezTo>
                  <a:pt x="4920222" y="4668082"/>
                  <a:pt x="4919848" y="4709260"/>
                  <a:pt x="4919848" y="4751561"/>
                </a:cubicBezTo>
                <a:cubicBezTo>
                  <a:pt x="4910115" y="4752310"/>
                  <a:pt x="4899259" y="4753059"/>
                  <a:pt x="4886157" y="4754181"/>
                </a:cubicBezTo>
                <a:cubicBezTo>
                  <a:pt x="4884285" y="4764663"/>
                  <a:pt x="4885783" y="4778888"/>
                  <a:pt x="4879793" y="4783755"/>
                </a:cubicBezTo>
                <a:cubicBezTo>
                  <a:pt x="4872681" y="4789744"/>
                  <a:pt x="4858830" y="4788247"/>
                  <a:pt x="4849097" y="4790118"/>
                </a:cubicBezTo>
                <a:cubicBezTo>
                  <a:pt x="4818401" y="4844773"/>
                  <a:pt x="4787705" y="4898304"/>
                  <a:pt x="4756634" y="4953707"/>
                </a:cubicBezTo>
                <a:cubicBezTo>
                  <a:pt x="4730430" y="4943600"/>
                  <a:pt x="4700856" y="4922262"/>
                  <a:pt x="4690375" y="4971676"/>
                </a:cubicBezTo>
                <a:cubicBezTo>
                  <a:pt x="4664171" y="4961943"/>
                  <a:pt x="4639838" y="4949590"/>
                  <a:pt x="4614383" y="4945097"/>
                </a:cubicBezTo>
                <a:cubicBezTo>
                  <a:pt x="4601655" y="4942851"/>
                  <a:pt x="4586681" y="4954456"/>
                  <a:pt x="4577322" y="4958199"/>
                </a:cubicBezTo>
                <a:cubicBezTo>
                  <a:pt x="4509566" y="4964564"/>
                  <a:pt x="4444056" y="4923011"/>
                  <a:pt x="4382663" y="4973547"/>
                </a:cubicBezTo>
                <a:cubicBezTo>
                  <a:pt x="4367689" y="4954830"/>
                  <a:pt x="4357582" y="4928252"/>
                  <a:pt x="4333624" y="4967932"/>
                </a:cubicBezTo>
                <a:cubicBezTo>
                  <a:pt x="4324265" y="4983655"/>
                  <a:pt x="4304425" y="5002747"/>
                  <a:pt x="4272980" y="4995260"/>
                </a:cubicBezTo>
                <a:cubicBezTo>
                  <a:pt x="4257258" y="4991516"/>
                  <a:pt x="4231802" y="5009485"/>
                  <a:pt x="4217951" y="5024084"/>
                </a:cubicBezTo>
                <a:cubicBezTo>
                  <a:pt x="4199234" y="5043550"/>
                  <a:pt x="4183137" y="5046919"/>
                  <a:pt x="4156184" y="5043924"/>
                </a:cubicBezTo>
                <a:cubicBezTo>
                  <a:pt x="4137467" y="5042053"/>
                  <a:pt x="4115006" y="5061144"/>
                  <a:pt x="4097412" y="5074995"/>
                </a:cubicBezTo>
                <a:cubicBezTo>
                  <a:pt x="4081315" y="5087723"/>
                  <a:pt x="4069336" y="5106066"/>
                  <a:pt x="4050993" y="5119168"/>
                </a:cubicBezTo>
                <a:cubicBezTo>
                  <a:pt x="4053988" y="5112430"/>
                  <a:pt x="4057357" y="5105691"/>
                  <a:pt x="4060352" y="5098953"/>
                </a:cubicBezTo>
                <a:cubicBezTo>
                  <a:pt x="4019548" y="5105691"/>
                  <a:pt x="3978745" y="5113927"/>
                  <a:pt x="3937941" y="5117670"/>
                </a:cubicBezTo>
                <a:cubicBezTo>
                  <a:pt x="3927834" y="5118793"/>
                  <a:pt x="3915106" y="5106440"/>
                  <a:pt x="3905747" y="5097456"/>
                </a:cubicBezTo>
                <a:cubicBezTo>
                  <a:pt x="3893394" y="5085851"/>
                  <a:pt x="3883661" y="5072000"/>
                  <a:pt x="3868313" y="5054032"/>
                </a:cubicBezTo>
                <a:cubicBezTo>
                  <a:pt x="3869062" y="5048791"/>
                  <a:pt x="3870559" y="5033443"/>
                  <a:pt x="3872431" y="5018095"/>
                </a:cubicBezTo>
                <a:cubicBezTo>
                  <a:pt x="3868688" y="5016223"/>
                  <a:pt x="3864569" y="5014351"/>
                  <a:pt x="3860826" y="5012479"/>
                </a:cubicBezTo>
                <a:cubicBezTo>
                  <a:pt x="3803551" y="5104194"/>
                  <a:pt x="3746651" y="5195908"/>
                  <a:pt x="3689376" y="5287623"/>
                </a:cubicBezTo>
                <a:cubicBezTo>
                  <a:pt x="3678894" y="5309709"/>
                  <a:pt x="3668787" y="5332170"/>
                  <a:pt x="3658305" y="5354257"/>
                </a:cubicBezTo>
                <a:cubicBezTo>
                  <a:pt x="3656434" y="5359123"/>
                  <a:pt x="3654562" y="5363989"/>
                  <a:pt x="3653065" y="5368856"/>
                </a:cubicBezTo>
                <a:cubicBezTo>
                  <a:pt x="3615256" y="5360994"/>
                  <a:pt x="3608518" y="5398055"/>
                  <a:pt x="3592795" y="5416023"/>
                </a:cubicBezTo>
                <a:cubicBezTo>
                  <a:pt x="3554238" y="5460196"/>
                  <a:pt x="3522418" y="5509984"/>
                  <a:pt x="3487230" y="5557151"/>
                </a:cubicBezTo>
                <a:cubicBezTo>
                  <a:pt x="3481615" y="5565013"/>
                  <a:pt x="3472256" y="5570253"/>
                  <a:pt x="3459528" y="5580735"/>
                </a:cubicBezTo>
                <a:cubicBezTo>
                  <a:pt x="3467764" y="5555654"/>
                  <a:pt x="3474128" y="5536188"/>
                  <a:pt x="3480492" y="5516722"/>
                </a:cubicBezTo>
                <a:cubicBezTo>
                  <a:pt x="3476000" y="5514476"/>
                  <a:pt x="3471507" y="5512230"/>
                  <a:pt x="3467015" y="5509984"/>
                </a:cubicBezTo>
                <a:cubicBezTo>
                  <a:pt x="3454662" y="5531696"/>
                  <a:pt x="3443057" y="5553782"/>
                  <a:pt x="3429207" y="5574371"/>
                </a:cubicBezTo>
                <a:cubicBezTo>
                  <a:pt x="3415356" y="5595709"/>
                  <a:pt x="3403377" y="5621164"/>
                  <a:pt x="3383911" y="5635015"/>
                </a:cubicBezTo>
                <a:cubicBezTo>
                  <a:pt x="3330005" y="5672824"/>
                  <a:pt x="3304175" y="5732345"/>
                  <a:pt x="3262997" y="5780261"/>
                </a:cubicBezTo>
                <a:cubicBezTo>
                  <a:pt x="3184011" y="5871975"/>
                  <a:pt x="3105024" y="5964065"/>
                  <a:pt x="3029406" y="6058399"/>
                </a:cubicBezTo>
                <a:cubicBezTo>
                  <a:pt x="2933948" y="6177816"/>
                  <a:pt x="2842608" y="6300600"/>
                  <a:pt x="2748273" y="6420765"/>
                </a:cubicBezTo>
                <a:cubicBezTo>
                  <a:pt x="2700357" y="6481783"/>
                  <a:pt x="2648697" y="6539807"/>
                  <a:pt x="2601155" y="6601574"/>
                </a:cubicBezTo>
                <a:cubicBezTo>
                  <a:pt x="2562972" y="6651362"/>
                  <a:pt x="2529281" y="6704144"/>
                  <a:pt x="2493718" y="6755430"/>
                </a:cubicBezTo>
                <a:cubicBezTo>
                  <a:pt x="2472381" y="6786126"/>
                  <a:pt x="2451417" y="6817196"/>
                  <a:pt x="2428957" y="6847144"/>
                </a:cubicBezTo>
                <a:cubicBezTo>
                  <a:pt x="2423342" y="6854631"/>
                  <a:pt x="2413234" y="6858374"/>
                  <a:pt x="2398260" y="6858000"/>
                </a:cubicBezTo>
                <a:cubicBezTo>
                  <a:pt x="2409491" y="6843401"/>
                  <a:pt x="2422967" y="6830299"/>
                  <a:pt x="2431577" y="6814576"/>
                </a:cubicBezTo>
                <a:cubicBezTo>
                  <a:pt x="2459279" y="6763665"/>
                  <a:pt x="2509441" y="6725857"/>
                  <a:pt x="2517677" y="6662592"/>
                </a:cubicBezTo>
                <a:cubicBezTo>
                  <a:pt x="2519174" y="6652110"/>
                  <a:pt x="2513184" y="6609810"/>
                  <a:pt x="2556234" y="6627778"/>
                </a:cubicBezTo>
                <a:cubicBezTo>
                  <a:pt x="2562598" y="6630399"/>
                  <a:pt x="2585433" y="6594461"/>
                  <a:pt x="2605273" y="6570503"/>
                </a:cubicBezTo>
                <a:cubicBezTo>
                  <a:pt x="2591048" y="6572375"/>
                  <a:pt x="2585059" y="6573124"/>
                  <a:pt x="2570833" y="6574621"/>
                </a:cubicBezTo>
                <a:cubicBezTo>
                  <a:pt x="2581315" y="6561893"/>
                  <a:pt x="2586556" y="6548791"/>
                  <a:pt x="2594417" y="6547294"/>
                </a:cubicBezTo>
                <a:cubicBezTo>
                  <a:pt x="2645702" y="6535689"/>
                  <a:pt x="2655061" y="6482158"/>
                  <a:pt x="2689501" y="6453708"/>
                </a:cubicBezTo>
                <a:cubicBezTo>
                  <a:pt x="2694742" y="6449216"/>
                  <a:pt x="2689126" y="6431621"/>
                  <a:pt x="2688752" y="6428627"/>
                </a:cubicBezTo>
                <a:cubicBezTo>
                  <a:pt x="2714956" y="6404668"/>
                  <a:pt x="2738540" y="6382956"/>
                  <a:pt x="2762124" y="6361245"/>
                </a:cubicBezTo>
                <a:cubicBezTo>
                  <a:pt x="2760252" y="6358624"/>
                  <a:pt x="2758006" y="6356004"/>
                  <a:pt x="2756134" y="6353383"/>
                </a:cubicBezTo>
                <a:cubicBezTo>
                  <a:pt x="2750145" y="6355629"/>
                  <a:pt x="2744155" y="6358250"/>
                  <a:pt x="2727684" y="6364614"/>
                </a:cubicBezTo>
                <a:cubicBezTo>
                  <a:pt x="2844105" y="6210758"/>
                  <a:pt x="2954537" y="6065138"/>
                  <a:pt x="3064969" y="5919892"/>
                </a:cubicBezTo>
                <a:cubicBezTo>
                  <a:pt x="3061225" y="5916897"/>
                  <a:pt x="3057108" y="5913902"/>
                  <a:pt x="3053364" y="5910907"/>
                </a:cubicBezTo>
                <a:cubicBezTo>
                  <a:pt x="2975500" y="6008237"/>
                  <a:pt x="2897637" y="6105192"/>
                  <a:pt x="2819773" y="6202522"/>
                </a:cubicBezTo>
                <a:cubicBezTo>
                  <a:pt x="2818275" y="6201774"/>
                  <a:pt x="2816778" y="6200650"/>
                  <a:pt x="2815281" y="6199902"/>
                </a:cubicBezTo>
                <a:cubicBezTo>
                  <a:pt x="2826885" y="6175195"/>
                  <a:pt x="2838864" y="6150488"/>
                  <a:pt x="2850469" y="6126156"/>
                </a:cubicBezTo>
                <a:cubicBezTo>
                  <a:pt x="2861699" y="6118669"/>
                  <a:pt x="2874801" y="6112679"/>
                  <a:pt x="2883411" y="6102947"/>
                </a:cubicBezTo>
                <a:cubicBezTo>
                  <a:pt x="2904000" y="6079737"/>
                  <a:pt x="2923092" y="6055404"/>
                  <a:pt x="2941809" y="6030698"/>
                </a:cubicBezTo>
                <a:cubicBezTo>
                  <a:pt x="2966890" y="5997756"/>
                  <a:pt x="2990848" y="5963690"/>
                  <a:pt x="3015555" y="5930374"/>
                </a:cubicBezTo>
                <a:cubicBezTo>
                  <a:pt x="3026037" y="5911656"/>
                  <a:pt x="3036893" y="5893313"/>
                  <a:pt x="3047375" y="5874596"/>
                </a:cubicBezTo>
                <a:cubicBezTo>
                  <a:pt x="3063097" y="5858499"/>
                  <a:pt x="3079568" y="5843151"/>
                  <a:pt x="3094168" y="5825931"/>
                </a:cubicBezTo>
                <a:cubicBezTo>
                  <a:pt x="3101280" y="5817695"/>
                  <a:pt x="3104275" y="5806465"/>
                  <a:pt x="3109516" y="5796732"/>
                </a:cubicBezTo>
                <a:cubicBezTo>
                  <a:pt x="3113259" y="5789245"/>
                  <a:pt x="3116254" y="5776892"/>
                  <a:pt x="3121869" y="5775395"/>
                </a:cubicBezTo>
                <a:cubicBezTo>
                  <a:pt x="3150320" y="5767159"/>
                  <a:pt x="3154437" y="5736463"/>
                  <a:pt x="3174652" y="5721115"/>
                </a:cubicBezTo>
                <a:cubicBezTo>
                  <a:pt x="3181764" y="5715499"/>
                  <a:pt x="3183636" y="5701648"/>
                  <a:pt x="3191123" y="5697905"/>
                </a:cubicBezTo>
                <a:cubicBezTo>
                  <a:pt x="3218825" y="5684054"/>
                  <a:pt x="3218076" y="5669455"/>
                  <a:pt x="3198236" y="5653733"/>
                </a:cubicBezTo>
                <a:cubicBezTo>
                  <a:pt x="3181390" y="5663091"/>
                  <a:pt x="3151817" y="5673198"/>
                  <a:pt x="3152565" y="5681059"/>
                </a:cubicBezTo>
                <a:cubicBezTo>
                  <a:pt x="3155560" y="5719617"/>
                  <a:pt x="3102403" y="5715125"/>
                  <a:pt x="3102403" y="5758923"/>
                </a:cubicBezTo>
                <a:cubicBezTo>
                  <a:pt x="3102403" y="5785876"/>
                  <a:pt x="3056733" y="5812829"/>
                  <a:pt x="3030903" y="5839408"/>
                </a:cubicBezTo>
                <a:cubicBezTo>
                  <a:pt x="3009191" y="5862243"/>
                  <a:pt x="2974003" y="5874596"/>
                  <a:pt x="2973629" y="5913528"/>
                </a:cubicBezTo>
                <a:cubicBezTo>
                  <a:pt x="2952665" y="5935240"/>
                  <a:pt x="2923092" y="5951337"/>
                  <a:pt x="2923092" y="5987648"/>
                </a:cubicBezTo>
                <a:cubicBezTo>
                  <a:pt x="2923092" y="5989146"/>
                  <a:pt x="2913359" y="5989520"/>
                  <a:pt x="2909616" y="5992515"/>
                </a:cubicBezTo>
                <a:cubicBezTo>
                  <a:pt x="2902129" y="5998130"/>
                  <a:pt x="2894642" y="6004494"/>
                  <a:pt x="2888652" y="6011981"/>
                </a:cubicBezTo>
                <a:cubicBezTo>
                  <a:pt x="2867689" y="6037436"/>
                  <a:pt x="2847474" y="6063266"/>
                  <a:pt x="2826885" y="6088721"/>
                </a:cubicBezTo>
                <a:cubicBezTo>
                  <a:pt x="2809666" y="6107813"/>
                  <a:pt x="2793194" y="6126905"/>
                  <a:pt x="2775600" y="6145622"/>
                </a:cubicBezTo>
                <a:cubicBezTo>
                  <a:pt x="2765493" y="6156478"/>
                  <a:pt x="2754262" y="6166585"/>
                  <a:pt x="2743781" y="6176692"/>
                </a:cubicBezTo>
                <a:cubicBezTo>
                  <a:pt x="2741160" y="6174446"/>
                  <a:pt x="2738540" y="6171826"/>
                  <a:pt x="2735920" y="6169580"/>
                </a:cubicBezTo>
                <a:cubicBezTo>
                  <a:pt x="2752765" y="6146745"/>
                  <a:pt x="2770734" y="6124658"/>
                  <a:pt x="2786082" y="6101075"/>
                </a:cubicBezTo>
                <a:cubicBezTo>
                  <a:pt x="2790200" y="6094711"/>
                  <a:pt x="2790200" y="6083106"/>
                  <a:pt x="2787205" y="6075619"/>
                </a:cubicBezTo>
                <a:cubicBezTo>
                  <a:pt x="2785707" y="6072250"/>
                  <a:pt x="2771857" y="6071876"/>
                  <a:pt x="2764744" y="6074122"/>
                </a:cubicBezTo>
                <a:cubicBezTo>
                  <a:pt x="2736668" y="6082358"/>
                  <a:pt x="2708218" y="6084978"/>
                  <a:pt x="2696239" y="6123535"/>
                </a:cubicBezTo>
                <a:cubicBezTo>
                  <a:pt x="2688752" y="6147868"/>
                  <a:pt x="2657681" y="6164713"/>
                  <a:pt x="2637841" y="6185302"/>
                </a:cubicBezTo>
                <a:cubicBezTo>
                  <a:pt x="2629606" y="6193912"/>
                  <a:pt x="2622867" y="6204394"/>
                  <a:pt x="2613883" y="6215999"/>
                </a:cubicBezTo>
                <a:cubicBezTo>
                  <a:pt x="2590299" y="6205517"/>
                  <a:pt x="2576074" y="6213004"/>
                  <a:pt x="2561100" y="6240331"/>
                </a:cubicBezTo>
                <a:cubicBezTo>
                  <a:pt x="2540137" y="6279263"/>
                  <a:pt x="2509815" y="6313702"/>
                  <a:pt x="2481739" y="6348517"/>
                </a:cubicBezTo>
                <a:cubicBezTo>
                  <a:pt x="2475001" y="6357127"/>
                  <a:pt x="2461525" y="6360121"/>
                  <a:pt x="2446176" y="6358999"/>
                </a:cubicBezTo>
                <a:cubicBezTo>
                  <a:pt x="2491098" y="6300975"/>
                  <a:pt x="2535645" y="6242952"/>
                  <a:pt x="2580566" y="6184928"/>
                </a:cubicBezTo>
                <a:cubicBezTo>
                  <a:pt x="2578695" y="6182307"/>
                  <a:pt x="2576823" y="6179687"/>
                  <a:pt x="2574577" y="6177067"/>
                </a:cubicBezTo>
                <a:cubicBezTo>
                  <a:pt x="2561100" y="6186051"/>
                  <a:pt x="2545004" y="6192415"/>
                  <a:pt x="2535271" y="6204394"/>
                </a:cubicBezTo>
                <a:cubicBezTo>
                  <a:pt x="2499334" y="6247444"/>
                  <a:pt x="2466017" y="6292739"/>
                  <a:pt x="2430828" y="6336538"/>
                </a:cubicBezTo>
                <a:cubicBezTo>
                  <a:pt x="2425962" y="6342527"/>
                  <a:pt x="2416978" y="6344773"/>
                  <a:pt x="2409865" y="6348891"/>
                </a:cubicBezTo>
                <a:cubicBezTo>
                  <a:pt x="2407993" y="6344773"/>
                  <a:pt x="2404624" y="6341404"/>
                  <a:pt x="2401255" y="6338410"/>
                </a:cubicBezTo>
                <a:close/>
                <a:moveTo>
                  <a:pt x="3102778" y="5470678"/>
                </a:moveTo>
                <a:cubicBezTo>
                  <a:pt x="3091547" y="5491641"/>
                  <a:pt x="3079942" y="5512604"/>
                  <a:pt x="3068712" y="5533568"/>
                </a:cubicBezTo>
                <a:cubicBezTo>
                  <a:pt x="3071707" y="5535814"/>
                  <a:pt x="3075076" y="5538434"/>
                  <a:pt x="3078071" y="5540680"/>
                </a:cubicBezTo>
                <a:cubicBezTo>
                  <a:pt x="3097911" y="5515225"/>
                  <a:pt x="3117751" y="5490144"/>
                  <a:pt x="3137592" y="5464688"/>
                </a:cubicBezTo>
                <a:cubicBezTo>
                  <a:pt x="3134971" y="5462817"/>
                  <a:pt x="3132351" y="5460571"/>
                  <a:pt x="3129731" y="5458699"/>
                </a:cubicBezTo>
                <a:cubicBezTo>
                  <a:pt x="3122244" y="5462817"/>
                  <a:pt x="3115131" y="5466934"/>
                  <a:pt x="3107644" y="5471052"/>
                </a:cubicBezTo>
                <a:cubicBezTo>
                  <a:pt x="3120746" y="5437735"/>
                  <a:pt x="3133848" y="5404793"/>
                  <a:pt x="3151068" y="5361743"/>
                </a:cubicBezTo>
                <a:cubicBezTo>
                  <a:pt x="3119249" y="5402547"/>
                  <a:pt x="3093419" y="5436238"/>
                  <a:pt x="3061225" y="5477790"/>
                </a:cubicBezTo>
                <a:cubicBezTo>
                  <a:pt x="3083312" y="5474421"/>
                  <a:pt x="3093045" y="5472549"/>
                  <a:pt x="3102778" y="5470678"/>
                </a:cubicBezTo>
                <a:close/>
                <a:moveTo>
                  <a:pt x="2794692" y="1059022"/>
                </a:moveTo>
                <a:cubicBezTo>
                  <a:pt x="2792446" y="1055653"/>
                  <a:pt x="2790200" y="1052658"/>
                  <a:pt x="2787953" y="1049289"/>
                </a:cubicBezTo>
                <a:cubicBezTo>
                  <a:pt x="2716079" y="1052284"/>
                  <a:pt x="2408368" y="1460694"/>
                  <a:pt x="2430828" y="1506739"/>
                </a:cubicBezTo>
                <a:cubicBezTo>
                  <a:pt x="2451043" y="1491016"/>
                  <a:pt x="2479868" y="1477165"/>
                  <a:pt x="2496339" y="1453956"/>
                </a:cubicBezTo>
                <a:cubicBezTo>
                  <a:pt x="2545004" y="1386574"/>
                  <a:pt x="2588802" y="1315448"/>
                  <a:pt x="2634472" y="1245820"/>
                </a:cubicBezTo>
                <a:cubicBezTo>
                  <a:pt x="2658056" y="1209883"/>
                  <a:pt x="2678645" y="1171325"/>
                  <a:pt x="2706346" y="1138757"/>
                </a:cubicBezTo>
                <a:cubicBezTo>
                  <a:pt x="2731427" y="1109184"/>
                  <a:pt x="2764744" y="1085601"/>
                  <a:pt x="2794692" y="1059022"/>
                </a:cubicBezTo>
                <a:close/>
                <a:moveTo>
                  <a:pt x="2905124" y="5933742"/>
                </a:moveTo>
                <a:cubicBezTo>
                  <a:pt x="2988977" y="5867858"/>
                  <a:pt x="3131228" y="5668706"/>
                  <a:pt x="3128233" y="5612929"/>
                </a:cubicBezTo>
                <a:cubicBezTo>
                  <a:pt x="3064969" y="5696408"/>
                  <a:pt x="3005822" y="5774646"/>
                  <a:pt x="2938815" y="5863740"/>
                </a:cubicBezTo>
                <a:cubicBezTo>
                  <a:pt x="2914108" y="5866735"/>
                  <a:pt x="2908493" y="5898554"/>
                  <a:pt x="2905124" y="5933742"/>
                </a:cubicBezTo>
                <a:close/>
              </a:path>
            </a:pathLst>
          </a:custGeom>
          <a:solidFill>
            <a:srgbClr val="000000"/>
          </a:solidFill>
          <a:ln w="3741"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8DD90861-26DA-4682-90C2-0C53C6A3993C}"/>
              </a:ext>
            </a:extLst>
          </p:cNvPr>
          <p:cNvSpPr/>
          <p:nvPr/>
        </p:nvSpPr>
        <p:spPr>
          <a:xfrm>
            <a:off x="7754815" y="1173628"/>
            <a:ext cx="3768752" cy="1677283"/>
          </a:xfrm>
          <a:custGeom>
            <a:avLst/>
            <a:gdLst>
              <a:gd name="connsiteX0" fmla="*/ 2144613 w 12192000"/>
              <a:gd name="connsiteY0" fmla="*/ 3775388 h 5426049"/>
              <a:gd name="connsiteX1" fmla="*/ 1832892 w 12192000"/>
              <a:gd name="connsiteY1" fmla="*/ 3918237 h 5426049"/>
              <a:gd name="connsiteX2" fmla="*/ 1828463 w 12192000"/>
              <a:gd name="connsiteY2" fmla="*/ 3911039 h 5426049"/>
              <a:gd name="connsiteX3" fmla="*/ 2049381 w 12192000"/>
              <a:gd name="connsiteY3" fmla="*/ 3777603 h 5426049"/>
              <a:gd name="connsiteX4" fmla="*/ 2286355 w 12192000"/>
              <a:gd name="connsiteY4" fmla="*/ 3665206 h 5426049"/>
              <a:gd name="connsiteX5" fmla="*/ 2510041 w 12192000"/>
              <a:gd name="connsiteY5" fmla="*/ 3573849 h 5426049"/>
              <a:gd name="connsiteX6" fmla="*/ 1801333 w 12192000"/>
              <a:gd name="connsiteY6" fmla="*/ 3851242 h 5426049"/>
              <a:gd name="connsiteX7" fmla="*/ 2457995 w 12192000"/>
              <a:gd name="connsiteY7" fmla="*/ 3540075 h 5426049"/>
              <a:gd name="connsiteX8" fmla="*/ 2383249 w 12192000"/>
              <a:gd name="connsiteY8" fmla="*/ 3415497 h 5426049"/>
              <a:gd name="connsiteX9" fmla="*/ 2387125 w 12192000"/>
              <a:gd name="connsiteY9" fmla="*/ 3366220 h 5426049"/>
              <a:gd name="connsiteX10" fmla="*/ 2468515 w 12192000"/>
              <a:gd name="connsiteY10" fmla="*/ 3277078 h 5426049"/>
              <a:gd name="connsiteX11" fmla="*/ 2456888 w 12192000"/>
              <a:gd name="connsiteY11" fmla="*/ 3254377 h 5426049"/>
              <a:gd name="connsiteX12" fmla="*/ 2027234 w 12192000"/>
              <a:gd name="connsiteY12" fmla="*/ 3418819 h 5426049"/>
              <a:gd name="connsiteX13" fmla="*/ 1665128 w 12192000"/>
              <a:gd name="connsiteY13" fmla="*/ 3587691 h 5426049"/>
              <a:gd name="connsiteX14" fmla="*/ 1654608 w 12192000"/>
              <a:gd name="connsiteY14" fmla="*/ 3574403 h 5426049"/>
              <a:gd name="connsiteX15" fmla="*/ 1767558 w 12192000"/>
              <a:gd name="connsiteY15" fmla="*/ 3488029 h 5426049"/>
              <a:gd name="connsiteX16" fmla="*/ 2313485 w 12192000"/>
              <a:gd name="connsiteY16" fmla="*/ 3260467 h 5426049"/>
              <a:gd name="connsiteX17" fmla="*/ 2356672 w 12192000"/>
              <a:gd name="connsiteY17" fmla="*/ 3248840 h 5426049"/>
              <a:gd name="connsiteX18" fmla="*/ 2424775 w 12192000"/>
              <a:gd name="connsiteY18" fmla="*/ 3141980 h 5426049"/>
              <a:gd name="connsiteX19" fmla="*/ 2317361 w 12192000"/>
              <a:gd name="connsiteY19" fmla="*/ 3097132 h 5426049"/>
              <a:gd name="connsiteX20" fmla="*/ 2181710 w 12192000"/>
              <a:gd name="connsiteY20" fmla="*/ 3080522 h 5426049"/>
              <a:gd name="connsiteX21" fmla="*/ 2237631 w 12192000"/>
              <a:gd name="connsiteY21" fmla="*/ 3061697 h 5426049"/>
              <a:gd name="connsiteX22" fmla="*/ 2218253 w 12192000"/>
              <a:gd name="connsiteY22" fmla="*/ 3031245 h 5426049"/>
              <a:gd name="connsiteX23" fmla="*/ 2052703 w 12192000"/>
              <a:gd name="connsiteY23" fmla="*/ 2934904 h 5426049"/>
              <a:gd name="connsiteX24" fmla="*/ 2020036 w 12192000"/>
              <a:gd name="connsiteY24" fmla="*/ 2922170 h 5426049"/>
              <a:gd name="connsiteX25" fmla="*/ 1908746 w 12192000"/>
              <a:gd name="connsiteY25" fmla="*/ 2936565 h 5426049"/>
              <a:gd name="connsiteX26" fmla="*/ 1866667 w 12192000"/>
              <a:gd name="connsiteY26" fmla="*/ 2958159 h 5426049"/>
              <a:gd name="connsiteX27" fmla="*/ 1727694 w 12192000"/>
              <a:gd name="connsiteY27" fmla="*/ 2985289 h 5426049"/>
              <a:gd name="connsiteX28" fmla="*/ 1653501 w 12192000"/>
              <a:gd name="connsiteY28" fmla="*/ 2983628 h 5426049"/>
              <a:gd name="connsiteX29" fmla="*/ 1597579 w 12192000"/>
              <a:gd name="connsiteY29" fmla="*/ 2977538 h 5426049"/>
              <a:gd name="connsiteX30" fmla="*/ 1552731 w 12192000"/>
              <a:gd name="connsiteY30" fmla="*/ 2921062 h 5426049"/>
              <a:gd name="connsiteX31" fmla="*/ 1558822 w 12192000"/>
              <a:gd name="connsiteY31" fmla="*/ 2903345 h 5426049"/>
              <a:gd name="connsiteX32" fmla="*/ 1561590 w 12192000"/>
              <a:gd name="connsiteY32" fmla="*/ 2874553 h 5426049"/>
              <a:gd name="connsiteX33" fmla="*/ 1518403 w 12192000"/>
              <a:gd name="connsiteY33" fmla="*/ 2822508 h 5426049"/>
              <a:gd name="connsiteX34" fmla="*/ 1388289 w 12192000"/>
              <a:gd name="connsiteY34" fmla="*/ 2776552 h 5426049"/>
              <a:gd name="connsiteX35" fmla="*/ 1132489 w 12192000"/>
              <a:gd name="connsiteY35" fmla="*/ 2953176 h 5426049"/>
              <a:gd name="connsiteX36" fmla="*/ 1012341 w 12192000"/>
              <a:gd name="connsiteY36" fmla="*/ 2989719 h 5426049"/>
              <a:gd name="connsiteX37" fmla="*/ 987979 w 12192000"/>
              <a:gd name="connsiteY37" fmla="*/ 2991380 h 5426049"/>
              <a:gd name="connsiteX38" fmla="*/ 849006 w 12192000"/>
              <a:gd name="connsiteY38" fmla="*/ 3048408 h 5426049"/>
              <a:gd name="connsiteX39" fmla="*/ 626981 w 12192000"/>
              <a:gd name="connsiteY39" fmla="*/ 3065572 h 5426049"/>
              <a:gd name="connsiteX40" fmla="*/ 655772 w 12192000"/>
              <a:gd name="connsiteY40" fmla="*/ 2953730 h 5426049"/>
              <a:gd name="connsiteX41" fmla="*/ 590438 w 12192000"/>
              <a:gd name="connsiteY41" fmla="*/ 2883412 h 5426049"/>
              <a:gd name="connsiteX42" fmla="*/ 427103 w 12192000"/>
              <a:gd name="connsiteY42" fmla="*/ 2918294 h 5426049"/>
              <a:gd name="connsiteX43" fmla="*/ 386684 w 12192000"/>
              <a:gd name="connsiteY43" fmla="*/ 2895593 h 5426049"/>
              <a:gd name="connsiteX44" fmla="*/ 390006 w 12192000"/>
              <a:gd name="connsiteY44" fmla="*/ 2803129 h 5426049"/>
              <a:gd name="connsiteX45" fmla="*/ 491329 w 12192000"/>
              <a:gd name="connsiteY45" fmla="*/ 2643669 h 5426049"/>
              <a:gd name="connsiteX46" fmla="*/ 455894 w 12192000"/>
              <a:gd name="connsiteY46" fmla="*/ 2644223 h 5426049"/>
              <a:gd name="connsiteX47" fmla="*/ 337960 w 12192000"/>
              <a:gd name="connsiteY47" fmla="*/ 2679105 h 5426049"/>
              <a:gd name="connsiteX48" fmla="*/ 298096 w 12192000"/>
              <a:gd name="connsiteY48" fmla="*/ 2691286 h 5426049"/>
              <a:gd name="connsiteX49" fmla="*/ 75517 w 12192000"/>
              <a:gd name="connsiteY49" fmla="*/ 2903899 h 5426049"/>
              <a:gd name="connsiteX50" fmla="*/ 31776 w 12192000"/>
              <a:gd name="connsiteY50" fmla="*/ 2971447 h 5426049"/>
              <a:gd name="connsiteX51" fmla="*/ 38974 w 12192000"/>
              <a:gd name="connsiteY51" fmla="*/ 2885073 h 5426049"/>
              <a:gd name="connsiteX52" fmla="*/ 288129 w 12192000"/>
              <a:gd name="connsiteY52" fmla="*/ 2663048 h 5426049"/>
              <a:gd name="connsiteX53" fmla="*/ 256570 w 12192000"/>
              <a:gd name="connsiteY53" fmla="*/ 2593838 h 5426049"/>
              <a:gd name="connsiteX54" fmla="*/ 234976 w 12192000"/>
              <a:gd name="connsiteY54" fmla="*/ 2397836 h 5426049"/>
              <a:gd name="connsiteX55" fmla="*/ 319135 w 12192000"/>
              <a:gd name="connsiteY55" fmla="*/ 2246682 h 5426049"/>
              <a:gd name="connsiteX56" fmla="*/ 371735 w 12192000"/>
              <a:gd name="connsiteY56" fmla="*/ 2147020 h 5426049"/>
              <a:gd name="connsiteX57" fmla="*/ 449804 w 12192000"/>
              <a:gd name="connsiteY57" fmla="*/ 2076703 h 5426049"/>
              <a:gd name="connsiteX58" fmla="*/ 425995 w 12192000"/>
              <a:gd name="connsiteY58" fmla="*/ 2026872 h 5426049"/>
              <a:gd name="connsiteX59" fmla="*/ 568291 w 12192000"/>
              <a:gd name="connsiteY59" fmla="*/ 1932193 h 5426049"/>
              <a:gd name="connsiteX60" fmla="*/ 887210 w 12192000"/>
              <a:gd name="connsiteY60" fmla="*/ 1782146 h 5426049"/>
              <a:gd name="connsiteX61" fmla="*/ 1120862 w 12192000"/>
              <a:gd name="connsiteY61" fmla="*/ 1798202 h 5426049"/>
              <a:gd name="connsiteX62" fmla="*/ 1281429 w 12192000"/>
              <a:gd name="connsiteY62" fmla="*/ 1782146 h 5426049"/>
              <a:gd name="connsiteX63" fmla="*/ 1693919 w 12192000"/>
              <a:gd name="connsiteY63" fmla="*/ 1685252 h 5426049"/>
              <a:gd name="connsiteX64" fmla="*/ 1872204 w 12192000"/>
              <a:gd name="connsiteY64" fmla="*/ 1703523 h 5426049"/>
              <a:gd name="connsiteX65" fmla="*/ 1954702 w 12192000"/>
              <a:gd name="connsiteY65" fmla="*/ 1653692 h 5426049"/>
              <a:gd name="connsiteX66" fmla="*/ 2062115 w 12192000"/>
              <a:gd name="connsiteY66" fmla="*/ 1660336 h 5426049"/>
              <a:gd name="connsiteX67" fmla="*/ 1941413 w 12192000"/>
              <a:gd name="connsiteY67" fmla="*/ 1709614 h 5426049"/>
              <a:gd name="connsiteX68" fmla="*/ 2093121 w 12192000"/>
              <a:gd name="connsiteY68" fmla="*/ 1795988 h 5426049"/>
              <a:gd name="connsiteX69" fmla="*/ 2234309 w 12192000"/>
              <a:gd name="connsiteY69" fmla="*/ 1865751 h 5426049"/>
              <a:gd name="connsiteX70" fmla="*/ 2196106 w 12192000"/>
              <a:gd name="connsiteY70" fmla="*/ 1889006 h 5426049"/>
              <a:gd name="connsiteX71" fmla="*/ 2190015 w 12192000"/>
              <a:gd name="connsiteY71" fmla="*/ 1960984 h 5426049"/>
              <a:gd name="connsiteX72" fmla="*/ 2234309 w 12192000"/>
              <a:gd name="connsiteY72" fmla="*/ 1998080 h 5426049"/>
              <a:gd name="connsiteX73" fmla="*/ 2356672 w 12192000"/>
              <a:gd name="connsiteY73" fmla="*/ 2030194 h 5426049"/>
              <a:gd name="connsiteX74" fmla="*/ 2846678 w 12192000"/>
              <a:gd name="connsiteY74" fmla="*/ 1963752 h 5426049"/>
              <a:gd name="connsiteX75" fmla="*/ 2951877 w 12192000"/>
              <a:gd name="connsiteY75" fmla="*/ 1999188 h 5426049"/>
              <a:gd name="connsiteX76" fmla="*/ 2924193 w 12192000"/>
              <a:gd name="connsiteY76" fmla="*/ 1974272 h 5426049"/>
              <a:gd name="connsiteX77" fmla="*/ 3001154 w 12192000"/>
              <a:gd name="connsiteY77" fmla="*/ 1974272 h 5426049"/>
              <a:gd name="connsiteX78" fmla="*/ 2443600 w 12192000"/>
              <a:gd name="connsiteY78" fmla="*/ 1878486 h 5426049"/>
              <a:gd name="connsiteX79" fmla="*/ 2990081 w 12192000"/>
              <a:gd name="connsiteY79" fmla="*/ 1898972 h 5426049"/>
              <a:gd name="connsiteX80" fmla="*/ 2976239 w 12192000"/>
              <a:gd name="connsiteY80" fmla="*/ 1841389 h 5426049"/>
              <a:gd name="connsiteX81" fmla="*/ 3111336 w 12192000"/>
              <a:gd name="connsiteY81" fmla="*/ 1944374 h 5426049"/>
              <a:gd name="connsiteX82" fmla="*/ 3178331 w 12192000"/>
              <a:gd name="connsiteY82" fmla="*/ 1936622 h 5426049"/>
              <a:gd name="connsiteX83" fmla="*/ 3290174 w 12192000"/>
              <a:gd name="connsiteY83" fmla="*/ 1891774 h 5426049"/>
              <a:gd name="connsiteX84" fmla="*/ 3310107 w 12192000"/>
              <a:gd name="connsiteY84" fmla="*/ 1824779 h 5426049"/>
              <a:gd name="connsiteX85" fmla="*/ 3309553 w 12192000"/>
              <a:gd name="connsiteY85" fmla="*/ 1806508 h 5426049"/>
              <a:gd name="connsiteX86" fmla="*/ 3508323 w 12192000"/>
              <a:gd name="connsiteY86" fmla="*/ 1824225 h 5426049"/>
              <a:gd name="connsiteX87" fmla="*/ 3679964 w 12192000"/>
              <a:gd name="connsiteY87" fmla="*/ 1761660 h 5426049"/>
              <a:gd name="connsiteX88" fmla="*/ 3784056 w 12192000"/>
              <a:gd name="connsiteY88" fmla="*/ 1816474 h 5426049"/>
              <a:gd name="connsiteX89" fmla="*/ 3903096 w 12192000"/>
              <a:gd name="connsiteY89" fmla="*/ 1864644 h 5426049"/>
              <a:gd name="connsiteX90" fmla="*/ 4104635 w 12192000"/>
              <a:gd name="connsiteY90" fmla="*/ 1744496 h 5426049"/>
              <a:gd name="connsiteX91" fmla="*/ 4484459 w 12192000"/>
              <a:gd name="connsiteY91" fmla="*/ 1531883 h 5426049"/>
              <a:gd name="connsiteX92" fmla="*/ 4886429 w 12192000"/>
              <a:gd name="connsiteY92" fmla="*/ 1323700 h 5426049"/>
              <a:gd name="connsiteX93" fmla="*/ 5627251 w 12192000"/>
              <a:gd name="connsiteY93" fmla="*/ 989278 h 5426049"/>
              <a:gd name="connsiteX94" fmla="*/ 5979944 w 12192000"/>
              <a:gd name="connsiteY94" fmla="*/ 827050 h 5426049"/>
              <a:gd name="connsiteX95" fmla="*/ 6701388 w 12192000"/>
              <a:gd name="connsiteY95" fmla="*/ 528064 h 5426049"/>
              <a:gd name="connsiteX96" fmla="*/ 7260049 w 12192000"/>
              <a:gd name="connsiteY96" fmla="*/ 298287 h 5426049"/>
              <a:gd name="connsiteX97" fmla="*/ 7353621 w 12192000"/>
              <a:gd name="connsiteY97" fmla="*/ 274479 h 5426049"/>
              <a:gd name="connsiteX98" fmla="*/ 7358604 w 12192000"/>
              <a:gd name="connsiteY98" fmla="*/ 289982 h 5426049"/>
              <a:gd name="connsiteX99" fmla="*/ 6583454 w 12192000"/>
              <a:gd name="connsiteY99" fmla="*/ 619975 h 5426049"/>
              <a:gd name="connsiteX100" fmla="*/ 6726303 w 12192000"/>
              <a:gd name="connsiteY100" fmla="*/ 638800 h 5426049"/>
              <a:gd name="connsiteX101" fmla="*/ 6894067 w 12192000"/>
              <a:gd name="connsiteY101" fmla="*/ 645444 h 5426049"/>
              <a:gd name="connsiteX102" fmla="*/ 7000928 w 12192000"/>
              <a:gd name="connsiteY102" fmla="*/ 653749 h 5426049"/>
              <a:gd name="connsiteX103" fmla="*/ 7100590 w 12192000"/>
              <a:gd name="connsiteY103" fmla="*/ 670359 h 5426049"/>
              <a:gd name="connsiteX104" fmla="*/ 7173675 w 12192000"/>
              <a:gd name="connsiteY104" fmla="*/ 667591 h 5426049"/>
              <a:gd name="connsiteX105" fmla="*/ 7303236 w 12192000"/>
              <a:gd name="connsiteY105" fmla="*/ 650427 h 5426049"/>
              <a:gd name="connsiteX106" fmla="*/ 7372999 w 12192000"/>
              <a:gd name="connsiteY106" fmla="*/ 646551 h 5426049"/>
              <a:gd name="connsiteX107" fmla="*/ 7825355 w 12192000"/>
              <a:gd name="connsiteY107" fmla="*/ 469374 h 5426049"/>
              <a:gd name="connsiteX108" fmla="*/ 7835321 w 12192000"/>
              <a:gd name="connsiteY108" fmla="*/ 493182 h 5426049"/>
              <a:gd name="connsiteX109" fmla="*/ 7634336 w 12192000"/>
              <a:gd name="connsiteY109" fmla="*/ 573466 h 5426049"/>
              <a:gd name="connsiteX110" fmla="*/ 7640980 w 12192000"/>
              <a:gd name="connsiteY110" fmla="*/ 591183 h 5426049"/>
              <a:gd name="connsiteX111" fmla="*/ 8025233 w 12192000"/>
              <a:gd name="connsiteY111" fmla="*/ 447781 h 5426049"/>
              <a:gd name="connsiteX112" fmla="*/ 8020250 w 12192000"/>
              <a:gd name="connsiteY112" fmla="*/ 431724 h 5426049"/>
              <a:gd name="connsiteX113" fmla="*/ 7859683 w 12192000"/>
              <a:gd name="connsiteY113" fmla="*/ 483770 h 5426049"/>
              <a:gd name="connsiteX114" fmla="*/ 9395033 w 12192000"/>
              <a:gd name="connsiteY114" fmla="*/ 2069 h 5426049"/>
              <a:gd name="connsiteX115" fmla="*/ 8718991 w 12192000"/>
              <a:gd name="connsiteY115" fmla="*/ 201947 h 5426049"/>
              <a:gd name="connsiteX116" fmla="*/ 8040182 w 12192000"/>
              <a:gd name="connsiteY116" fmla="*/ 416775 h 5426049"/>
              <a:gd name="connsiteX117" fmla="*/ 8045719 w 12192000"/>
              <a:gd name="connsiteY117" fmla="*/ 437814 h 5426049"/>
              <a:gd name="connsiteX118" fmla="*/ 8272727 w 12192000"/>
              <a:gd name="connsiteY118" fmla="*/ 370819 h 5426049"/>
              <a:gd name="connsiteX119" fmla="*/ 8278264 w 12192000"/>
              <a:gd name="connsiteY119" fmla="*/ 387430 h 5426049"/>
              <a:gd name="connsiteX120" fmla="*/ 7410650 w 12192000"/>
              <a:gd name="connsiteY120" fmla="*/ 706902 h 5426049"/>
              <a:gd name="connsiteX121" fmla="*/ 7526922 w 12192000"/>
              <a:gd name="connsiteY121" fmla="*/ 725173 h 5426049"/>
              <a:gd name="connsiteX122" fmla="*/ 7651500 w 12192000"/>
              <a:gd name="connsiteY122" fmla="*/ 672574 h 5426049"/>
              <a:gd name="connsiteX123" fmla="*/ 7783829 w 12192000"/>
              <a:gd name="connsiteY123" fmla="*/ 658178 h 5426049"/>
              <a:gd name="connsiteX124" fmla="*/ 7853592 w 12192000"/>
              <a:gd name="connsiteY124" fmla="*/ 637692 h 5426049"/>
              <a:gd name="connsiteX125" fmla="*/ 7912282 w 12192000"/>
              <a:gd name="connsiteY125" fmla="*/ 625511 h 5426049"/>
              <a:gd name="connsiteX126" fmla="*/ 7925571 w 12192000"/>
              <a:gd name="connsiteY126" fmla="*/ 650981 h 5426049"/>
              <a:gd name="connsiteX127" fmla="*/ 7631013 w 12192000"/>
              <a:gd name="connsiteY127" fmla="*/ 767253 h 5426049"/>
              <a:gd name="connsiteX128" fmla="*/ 7537442 w 12192000"/>
              <a:gd name="connsiteY128" fmla="*/ 814316 h 5426049"/>
              <a:gd name="connsiteX129" fmla="*/ 7895118 w 12192000"/>
              <a:gd name="connsiteY129" fmla="*/ 773897 h 5426049"/>
              <a:gd name="connsiteX130" fmla="*/ 7899547 w 12192000"/>
              <a:gd name="connsiteY130" fmla="*/ 789400 h 5426049"/>
              <a:gd name="connsiteX131" fmla="*/ 7792688 w 12192000"/>
              <a:gd name="connsiteY131" fmla="*/ 853073 h 5426049"/>
              <a:gd name="connsiteX132" fmla="*/ 7799332 w 12192000"/>
              <a:gd name="connsiteY132" fmla="*/ 867469 h 5426049"/>
              <a:gd name="connsiteX133" fmla="*/ 8139290 w 12192000"/>
              <a:gd name="connsiteY133" fmla="*/ 747874 h 5426049"/>
              <a:gd name="connsiteX134" fmla="*/ 8871807 w 12192000"/>
              <a:gd name="connsiteY134" fmla="*/ 499826 h 5426049"/>
              <a:gd name="connsiteX135" fmla="*/ 8962610 w 12192000"/>
              <a:gd name="connsiteY135" fmla="*/ 492629 h 5426049"/>
              <a:gd name="connsiteX136" fmla="*/ 9003582 w 12192000"/>
              <a:gd name="connsiteY136" fmla="*/ 477679 h 5426049"/>
              <a:gd name="connsiteX137" fmla="*/ 9053967 w 12192000"/>
              <a:gd name="connsiteY137" fmla="*/ 435600 h 5426049"/>
              <a:gd name="connsiteX138" fmla="*/ 9052306 w 12192000"/>
              <a:gd name="connsiteY138" fmla="*/ 459408 h 5426049"/>
              <a:gd name="connsiteX139" fmla="*/ 9102137 w 12192000"/>
              <a:gd name="connsiteY139" fmla="*/ 484323 h 5426049"/>
              <a:gd name="connsiteX140" fmla="*/ 9316410 w 12192000"/>
              <a:gd name="connsiteY140" fmla="*/ 391305 h 5426049"/>
              <a:gd name="connsiteX141" fmla="*/ 9465350 w 12192000"/>
              <a:gd name="connsiteY141" fmla="*/ 331508 h 5426049"/>
              <a:gd name="connsiteX142" fmla="*/ 9588266 w 12192000"/>
              <a:gd name="connsiteY142" fmla="*/ 320988 h 5426049"/>
              <a:gd name="connsiteX143" fmla="*/ 9793128 w 12192000"/>
              <a:gd name="connsiteY143" fmla="*/ 281677 h 5426049"/>
              <a:gd name="connsiteX144" fmla="*/ 10179042 w 12192000"/>
              <a:gd name="connsiteY144" fmla="*/ 174817 h 5426049"/>
              <a:gd name="connsiteX145" fmla="*/ 10186239 w 12192000"/>
              <a:gd name="connsiteY145" fmla="*/ 193642 h 5426049"/>
              <a:gd name="connsiteX146" fmla="*/ 10066645 w 12192000"/>
              <a:gd name="connsiteY146" fmla="*/ 240151 h 5426049"/>
              <a:gd name="connsiteX147" fmla="*/ 9769873 w 12192000"/>
              <a:gd name="connsiteY147" fmla="*/ 313790 h 5426049"/>
              <a:gd name="connsiteX148" fmla="*/ 9675748 w 12192000"/>
              <a:gd name="connsiteY148" fmla="*/ 351994 h 5426049"/>
              <a:gd name="connsiteX149" fmla="*/ 9674087 w 12192000"/>
              <a:gd name="connsiteY149" fmla="*/ 381893 h 5426049"/>
              <a:gd name="connsiteX150" fmla="*/ 9422163 w 12192000"/>
              <a:gd name="connsiteY150" fmla="*/ 425633 h 5426049"/>
              <a:gd name="connsiteX151" fmla="*/ 9426039 w 12192000"/>
              <a:gd name="connsiteY151" fmla="*/ 443351 h 5426049"/>
              <a:gd name="connsiteX152" fmla="*/ 9673533 w 12192000"/>
              <a:gd name="connsiteY152" fmla="*/ 381893 h 5426049"/>
              <a:gd name="connsiteX153" fmla="*/ 9974181 w 12192000"/>
              <a:gd name="connsiteY153" fmla="*/ 311576 h 5426049"/>
              <a:gd name="connsiteX154" fmla="*/ 9984147 w 12192000"/>
              <a:gd name="connsiteY154" fmla="*/ 333169 h 5426049"/>
              <a:gd name="connsiteX155" fmla="*/ 9903310 w 12192000"/>
              <a:gd name="connsiteY155" fmla="*/ 375249 h 5426049"/>
              <a:gd name="connsiteX156" fmla="*/ 9422717 w 12192000"/>
              <a:gd name="connsiteY156" fmla="*/ 504809 h 5426049"/>
              <a:gd name="connsiteX157" fmla="*/ 8762732 w 12192000"/>
              <a:gd name="connsiteY157" fmla="*/ 691399 h 5426049"/>
              <a:gd name="connsiteX158" fmla="*/ 8568945 w 12192000"/>
              <a:gd name="connsiteY158" fmla="*/ 756180 h 5426049"/>
              <a:gd name="connsiteX159" fmla="*/ 8550119 w 12192000"/>
              <a:gd name="connsiteY159" fmla="*/ 781649 h 5426049"/>
              <a:gd name="connsiteX160" fmla="*/ 8578911 w 12192000"/>
              <a:gd name="connsiteY160" fmla="*/ 791061 h 5426049"/>
              <a:gd name="connsiteX161" fmla="*/ 8675251 w 12192000"/>
              <a:gd name="connsiteY161" fmla="*/ 758394 h 5426049"/>
              <a:gd name="connsiteX162" fmla="*/ 9292603 w 12192000"/>
              <a:gd name="connsiteY162" fmla="*/ 576788 h 5426049"/>
              <a:gd name="connsiteX163" fmla="*/ 9602108 w 12192000"/>
              <a:gd name="connsiteY163" fmla="*/ 504809 h 5426049"/>
              <a:gd name="connsiteX164" fmla="*/ 9647510 w 12192000"/>
              <a:gd name="connsiteY164" fmla="*/ 516437 h 5426049"/>
              <a:gd name="connsiteX165" fmla="*/ 8036860 w 12192000"/>
              <a:gd name="connsiteY165" fmla="*/ 1019177 h 5426049"/>
              <a:gd name="connsiteX166" fmla="*/ 8282693 w 12192000"/>
              <a:gd name="connsiteY166" fmla="*/ 1068454 h 5426049"/>
              <a:gd name="connsiteX167" fmla="*/ 8916101 w 12192000"/>
              <a:gd name="connsiteY167" fmla="*/ 863593 h 5426049"/>
              <a:gd name="connsiteX168" fmla="*/ 9091064 w 12192000"/>
              <a:gd name="connsiteY168" fmla="*/ 827604 h 5426049"/>
              <a:gd name="connsiteX169" fmla="*/ 9248862 w 12192000"/>
              <a:gd name="connsiteY169" fmla="*/ 787186 h 5426049"/>
              <a:gd name="connsiteX170" fmla="*/ 9324162 w 12192000"/>
              <a:gd name="connsiteY170" fmla="*/ 764485 h 5426049"/>
              <a:gd name="connsiteX171" fmla="*/ 9576086 w 12192000"/>
              <a:gd name="connsiteY171" fmla="*/ 690292 h 5426049"/>
              <a:gd name="connsiteX172" fmla="*/ 9768766 w 12192000"/>
              <a:gd name="connsiteY172" fmla="*/ 664269 h 5426049"/>
              <a:gd name="connsiteX173" fmla="*/ 9741636 w 12192000"/>
              <a:gd name="connsiteY173" fmla="*/ 657071 h 5426049"/>
              <a:gd name="connsiteX174" fmla="*/ 9738867 w 12192000"/>
              <a:gd name="connsiteY174" fmla="*/ 643229 h 5426049"/>
              <a:gd name="connsiteX175" fmla="*/ 9933762 w 12192000"/>
              <a:gd name="connsiteY175" fmla="*/ 590076 h 5426049"/>
              <a:gd name="connsiteX176" fmla="*/ 9937638 w 12192000"/>
              <a:gd name="connsiteY176" fmla="*/ 603364 h 5426049"/>
              <a:gd name="connsiteX177" fmla="*/ 9911061 w 12192000"/>
              <a:gd name="connsiteY177" fmla="*/ 614438 h 5426049"/>
              <a:gd name="connsiteX178" fmla="*/ 9916045 w 12192000"/>
              <a:gd name="connsiteY178" fmla="*/ 633263 h 5426049"/>
              <a:gd name="connsiteX179" fmla="*/ 10195099 w 12192000"/>
              <a:gd name="connsiteY179" fmla="*/ 549657 h 5426049"/>
              <a:gd name="connsiteX180" fmla="*/ 9092171 w 12192000"/>
              <a:gd name="connsiteY180" fmla="*/ 910656 h 5426049"/>
              <a:gd name="connsiteX181" fmla="*/ 9412751 w 12192000"/>
              <a:gd name="connsiteY181" fmla="*/ 873006 h 5426049"/>
              <a:gd name="connsiteX182" fmla="*/ 9680178 w 12192000"/>
              <a:gd name="connsiteY182" fmla="*/ 792169 h 5426049"/>
              <a:gd name="connsiteX183" fmla="*/ 9748280 w 12192000"/>
              <a:gd name="connsiteY183" fmla="*/ 791061 h 5426049"/>
              <a:gd name="connsiteX184" fmla="*/ 9750495 w 12192000"/>
              <a:gd name="connsiteY184" fmla="*/ 806564 h 5426049"/>
              <a:gd name="connsiteX185" fmla="*/ 9655262 w 12192000"/>
              <a:gd name="connsiteY185" fmla="*/ 829819 h 5426049"/>
              <a:gd name="connsiteX186" fmla="*/ 9629792 w 12192000"/>
              <a:gd name="connsiteY186" fmla="*/ 831480 h 5426049"/>
              <a:gd name="connsiteX187" fmla="*/ 9325269 w 12192000"/>
              <a:gd name="connsiteY187" fmla="*/ 921729 h 5426049"/>
              <a:gd name="connsiteX188" fmla="*/ 9024069 w 12192000"/>
              <a:gd name="connsiteY188" fmla="*/ 1033019 h 5426049"/>
              <a:gd name="connsiteX189" fmla="*/ 8895061 w 12192000"/>
              <a:gd name="connsiteY189" fmla="*/ 1072330 h 5426049"/>
              <a:gd name="connsiteX190" fmla="*/ 8720099 w 12192000"/>
              <a:gd name="connsiteY190" fmla="*/ 1139325 h 5426049"/>
              <a:gd name="connsiteX191" fmla="*/ 8691307 w 12192000"/>
              <a:gd name="connsiteY191" fmla="*/ 1175314 h 5426049"/>
              <a:gd name="connsiteX192" fmla="*/ 8649228 w 12192000"/>
              <a:gd name="connsiteY192" fmla="*/ 1200230 h 5426049"/>
              <a:gd name="connsiteX193" fmla="*/ 8463192 w 12192000"/>
              <a:gd name="connsiteY193" fmla="*/ 1219055 h 5426049"/>
              <a:gd name="connsiteX194" fmla="*/ 8577803 w 12192000"/>
              <a:gd name="connsiteY194" fmla="*/ 1307643 h 5426049"/>
              <a:gd name="connsiteX195" fmla="*/ 8849106 w 12192000"/>
              <a:gd name="connsiteY195" fmla="*/ 1315395 h 5426049"/>
              <a:gd name="connsiteX196" fmla="*/ 9118748 w 12192000"/>
              <a:gd name="connsiteY196" fmla="*/ 1241756 h 5426049"/>
              <a:gd name="connsiteX197" fmla="*/ 9088849 w 12192000"/>
              <a:gd name="connsiteY197" fmla="*/ 1226253 h 5426049"/>
              <a:gd name="connsiteX198" fmla="*/ 9170793 w 12192000"/>
              <a:gd name="connsiteY198" fmla="*/ 1194693 h 5426049"/>
              <a:gd name="connsiteX199" fmla="*/ 9139233 w 12192000"/>
              <a:gd name="connsiteY199" fmla="*/ 1230682 h 5426049"/>
              <a:gd name="connsiteX200" fmla="*/ 9145878 w 12192000"/>
              <a:gd name="connsiteY200" fmla="*/ 1246185 h 5426049"/>
              <a:gd name="connsiteX201" fmla="*/ 10130871 w 12192000"/>
              <a:gd name="connsiteY201" fmla="*/ 928374 h 5426049"/>
              <a:gd name="connsiteX202" fmla="*/ 10129764 w 12192000"/>
              <a:gd name="connsiteY202" fmla="*/ 927266 h 5426049"/>
              <a:gd name="connsiteX203" fmla="*/ 10067198 w 12192000"/>
              <a:gd name="connsiteY203" fmla="*/ 972114 h 5426049"/>
              <a:gd name="connsiteX204" fmla="*/ 9574425 w 12192000"/>
              <a:gd name="connsiteY204" fmla="*/ 1134342 h 5426049"/>
              <a:gd name="connsiteX205" fmla="*/ 9533453 w 12192000"/>
              <a:gd name="connsiteY205" fmla="*/ 1153721 h 5426049"/>
              <a:gd name="connsiteX206" fmla="*/ 9741636 w 12192000"/>
              <a:gd name="connsiteY206" fmla="*/ 1150952 h 5426049"/>
              <a:gd name="connsiteX207" fmla="*/ 10097097 w 12192000"/>
              <a:gd name="connsiteY207" fmla="*/ 1013640 h 5426049"/>
              <a:gd name="connsiteX208" fmla="*/ 10055018 w 12192000"/>
              <a:gd name="connsiteY208" fmla="*/ 1020284 h 5426049"/>
              <a:gd name="connsiteX209" fmla="*/ 10050588 w 12192000"/>
              <a:gd name="connsiteY209" fmla="*/ 1003674 h 5426049"/>
              <a:gd name="connsiteX210" fmla="*/ 10347914 w 12192000"/>
              <a:gd name="connsiteY210" fmla="*/ 925051 h 5426049"/>
              <a:gd name="connsiteX211" fmla="*/ 10264308 w 12192000"/>
              <a:gd name="connsiteY211" fmla="*/ 948306 h 5426049"/>
              <a:gd name="connsiteX212" fmla="*/ 10259879 w 12192000"/>
              <a:gd name="connsiteY212" fmla="*/ 930588 h 5426049"/>
              <a:gd name="connsiteX213" fmla="*/ 10429304 w 12192000"/>
              <a:gd name="connsiteY213" fmla="*/ 887401 h 5426049"/>
              <a:gd name="connsiteX214" fmla="*/ 10413802 w 12192000"/>
              <a:gd name="connsiteY214" fmla="*/ 907334 h 5426049"/>
              <a:gd name="connsiteX215" fmla="*/ 10420999 w 12192000"/>
              <a:gd name="connsiteY215" fmla="*/ 912317 h 5426049"/>
              <a:gd name="connsiteX216" fmla="*/ 10663510 w 12192000"/>
              <a:gd name="connsiteY216" fmla="*/ 844214 h 5426049"/>
              <a:gd name="connsiteX217" fmla="*/ 10988519 w 12192000"/>
              <a:gd name="connsiteY217" fmla="*/ 767807 h 5426049"/>
              <a:gd name="connsiteX218" fmla="*/ 11033367 w 12192000"/>
              <a:gd name="connsiteY218" fmla="*/ 787739 h 5426049"/>
              <a:gd name="connsiteX219" fmla="*/ 10995718 w 12192000"/>
              <a:gd name="connsiteY219" fmla="*/ 809333 h 5426049"/>
              <a:gd name="connsiteX220" fmla="*/ 10800269 w 12192000"/>
              <a:gd name="connsiteY220" fmla="*/ 872452 h 5426049"/>
              <a:gd name="connsiteX221" fmla="*/ 10195652 w 12192000"/>
              <a:gd name="connsiteY221" fmla="*/ 1077867 h 5426049"/>
              <a:gd name="connsiteX222" fmla="*/ 9851818 w 12192000"/>
              <a:gd name="connsiteY222" fmla="*/ 1201337 h 5426049"/>
              <a:gd name="connsiteX223" fmla="*/ 9481960 w 12192000"/>
              <a:gd name="connsiteY223" fmla="*/ 1327576 h 5426049"/>
              <a:gd name="connsiteX224" fmla="*/ 9535667 w 12192000"/>
              <a:gd name="connsiteY224" fmla="*/ 1345847 h 5426049"/>
              <a:gd name="connsiteX225" fmla="*/ 10162985 w 12192000"/>
              <a:gd name="connsiteY225" fmla="*/ 1155935 h 5426049"/>
              <a:gd name="connsiteX226" fmla="*/ 10197867 w 12192000"/>
              <a:gd name="connsiteY226" fmla="*/ 1149845 h 5426049"/>
              <a:gd name="connsiteX227" fmla="*/ 9790359 w 12192000"/>
              <a:gd name="connsiteY227" fmla="*/ 1314841 h 5426049"/>
              <a:gd name="connsiteX228" fmla="*/ 9876734 w 12192000"/>
              <a:gd name="connsiteY228" fmla="*/ 1307643 h 5426049"/>
              <a:gd name="connsiteX229" fmla="*/ 9819151 w 12192000"/>
              <a:gd name="connsiteY229" fmla="*/ 1365780 h 5426049"/>
              <a:gd name="connsiteX230" fmla="*/ 10192884 w 12192000"/>
              <a:gd name="connsiteY230" fmla="*/ 1267778 h 5426049"/>
              <a:gd name="connsiteX231" fmla="*/ 10198421 w 12192000"/>
              <a:gd name="connsiteY231" fmla="*/ 1281620 h 5426049"/>
              <a:gd name="connsiteX232" fmla="*/ 10105956 w 12192000"/>
              <a:gd name="connsiteY232" fmla="*/ 1325915 h 5426049"/>
              <a:gd name="connsiteX233" fmla="*/ 10107064 w 12192000"/>
              <a:gd name="connsiteY233" fmla="*/ 1344740 h 5426049"/>
              <a:gd name="connsiteX234" fmla="*/ 10264308 w 12192000"/>
              <a:gd name="connsiteY234" fmla="*/ 1344740 h 5426049"/>
              <a:gd name="connsiteX235" fmla="*/ 10223890 w 12192000"/>
              <a:gd name="connsiteY235" fmla="*/ 1372424 h 5426049"/>
              <a:gd name="connsiteX236" fmla="*/ 10397745 w 12192000"/>
              <a:gd name="connsiteY236" fmla="*/ 1356367 h 5426049"/>
              <a:gd name="connsiteX237" fmla="*/ 10420999 w 12192000"/>
              <a:gd name="connsiteY237" fmla="*/ 1345847 h 5426049"/>
              <a:gd name="connsiteX238" fmla="*/ 10631950 w 12192000"/>
              <a:gd name="connsiteY238" fmla="*/ 1279406 h 5426049"/>
              <a:gd name="connsiteX239" fmla="*/ 10650222 w 12192000"/>
              <a:gd name="connsiteY239" fmla="*/ 1249507 h 5426049"/>
              <a:gd name="connsiteX240" fmla="*/ 10427644 w 12192000"/>
              <a:gd name="connsiteY240" fmla="*/ 1313180 h 5426049"/>
              <a:gd name="connsiteX241" fmla="*/ 10878892 w 12192000"/>
              <a:gd name="connsiteY241" fmla="*/ 1183066 h 5426049"/>
              <a:gd name="connsiteX242" fmla="*/ 10857298 w 12192000"/>
              <a:gd name="connsiteY242" fmla="*/ 1201891 h 5426049"/>
              <a:gd name="connsiteX243" fmla="*/ 10860620 w 12192000"/>
              <a:gd name="connsiteY243" fmla="*/ 1214625 h 5426049"/>
              <a:gd name="connsiteX244" fmla="*/ 11227709 w 12192000"/>
              <a:gd name="connsiteY244" fmla="*/ 1129913 h 5426049"/>
              <a:gd name="connsiteX245" fmla="*/ 11231031 w 12192000"/>
              <a:gd name="connsiteY245" fmla="*/ 1142647 h 5426049"/>
              <a:gd name="connsiteX246" fmla="*/ 11128047 w 12192000"/>
              <a:gd name="connsiteY246" fmla="*/ 1173099 h 5426049"/>
              <a:gd name="connsiteX247" fmla="*/ 11131369 w 12192000"/>
              <a:gd name="connsiteY247" fmla="*/ 1186941 h 5426049"/>
              <a:gd name="connsiteX248" fmla="*/ 11878281 w 12192000"/>
              <a:gd name="connsiteY248" fmla="*/ 995369 h 5426049"/>
              <a:gd name="connsiteX249" fmla="*/ 11882711 w 12192000"/>
              <a:gd name="connsiteY249" fmla="*/ 1011425 h 5426049"/>
              <a:gd name="connsiteX250" fmla="*/ 10490762 w 12192000"/>
              <a:gd name="connsiteY250" fmla="*/ 1453814 h 5426049"/>
              <a:gd name="connsiteX251" fmla="*/ 10623645 w 12192000"/>
              <a:gd name="connsiteY251" fmla="*/ 1432221 h 5426049"/>
              <a:gd name="connsiteX252" fmla="*/ 11103131 w 12192000"/>
              <a:gd name="connsiteY252" fmla="*/ 1299892 h 5426049"/>
              <a:gd name="connsiteX253" fmla="*/ 11125278 w 12192000"/>
              <a:gd name="connsiteY253" fmla="*/ 1314287 h 5426049"/>
              <a:gd name="connsiteX254" fmla="*/ 10884982 w 12192000"/>
              <a:gd name="connsiteY254" fmla="*/ 1381836 h 5426049"/>
              <a:gd name="connsiteX255" fmla="*/ 10683443 w 12192000"/>
              <a:gd name="connsiteY255" fmla="*/ 1512504 h 5426049"/>
              <a:gd name="connsiteX256" fmla="*/ 10852868 w 12192000"/>
              <a:gd name="connsiteY256" fmla="*/ 1528007 h 5426049"/>
              <a:gd name="connsiteX257" fmla="*/ 10927615 w 12192000"/>
              <a:gd name="connsiteY257" fmla="*/ 1532990 h 5426049"/>
              <a:gd name="connsiteX258" fmla="*/ 11150748 w 12192000"/>
              <a:gd name="connsiteY258" fmla="*/ 1499770 h 5426049"/>
              <a:gd name="connsiteX259" fmla="*/ 10929830 w 12192000"/>
              <a:gd name="connsiteY259" fmla="*/ 1563996 h 5426049"/>
              <a:gd name="connsiteX260" fmla="*/ 10998486 w 12192000"/>
              <a:gd name="connsiteY260" fmla="*/ 1600539 h 5426049"/>
              <a:gd name="connsiteX261" fmla="*/ 10887197 w 12192000"/>
              <a:gd name="connsiteY261" fmla="*/ 1618257 h 5426049"/>
              <a:gd name="connsiteX262" fmla="*/ 11072125 w 12192000"/>
              <a:gd name="connsiteY262" fmla="*/ 1647048 h 5426049"/>
              <a:gd name="connsiteX263" fmla="*/ 10974124 w 12192000"/>
              <a:gd name="connsiteY263" fmla="*/ 1686359 h 5426049"/>
              <a:gd name="connsiteX264" fmla="*/ 10976339 w 12192000"/>
              <a:gd name="connsiteY264" fmla="*/ 1703523 h 5426049"/>
              <a:gd name="connsiteX265" fmla="*/ 11116973 w 12192000"/>
              <a:gd name="connsiteY265" fmla="*/ 1703523 h 5426049"/>
              <a:gd name="connsiteX266" fmla="*/ 11116973 w 12192000"/>
              <a:gd name="connsiteY266" fmla="*/ 1717919 h 5426049"/>
              <a:gd name="connsiteX267" fmla="*/ 11057176 w 12192000"/>
              <a:gd name="connsiteY267" fmla="*/ 1747818 h 5426049"/>
              <a:gd name="connsiteX268" fmla="*/ 11133029 w 12192000"/>
              <a:gd name="connsiteY268" fmla="*/ 1823672 h 5426049"/>
              <a:gd name="connsiteX269" fmla="*/ 11437000 w 12192000"/>
              <a:gd name="connsiteY269" fmla="*/ 1804847 h 5426049"/>
              <a:gd name="connsiteX270" fmla="*/ 11286952 w 12192000"/>
              <a:gd name="connsiteY270" fmla="*/ 1850802 h 5426049"/>
              <a:gd name="connsiteX271" fmla="*/ 11401563 w 12192000"/>
              <a:gd name="connsiteY271" fmla="*/ 1922226 h 5426049"/>
              <a:gd name="connsiteX272" fmla="*/ 11807410 w 12192000"/>
              <a:gd name="connsiteY272" fmla="*/ 1810383 h 5426049"/>
              <a:gd name="connsiteX273" fmla="*/ 12160103 w 12192000"/>
              <a:gd name="connsiteY273" fmla="*/ 1705738 h 5426049"/>
              <a:gd name="connsiteX274" fmla="*/ 12193878 w 12192000"/>
              <a:gd name="connsiteY274" fmla="*/ 1717919 h 5426049"/>
              <a:gd name="connsiteX275" fmla="*/ 11906518 w 12192000"/>
              <a:gd name="connsiteY275" fmla="*/ 1819796 h 5426049"/>
              <a:gd name="connsiteX276" fmla="*/ 11725465 w 12192000"/>
              <a:gd name="connsiteY276" fmla="*/ 1868520 h 5426049"/>
              <a:gd name="connsiteX277" fmla="*/ 11587046 w 12192000"/>
              <a:gd name="connsiteY277" fmla="*/ 1912814 h 5426049"/>
              <a:gd name="connsiteX278" fmla="*/ 11515068 w 12192000"/>
              <a:gd name="connsiteY278" fmla="*/ 1938283 h 5426049"/>
              <a:gd name="connsiteX279" fmla="*/ 11587046 w 12192000"/>
              <a:gd name="connsiteY279" fmla="*/ 2009708 h 5426049"/>
              <a:gd name="connsiteX280" fmla="*/ 11785817 w 12192000"/>
              <a:gd name="connsiteY280" fmla="*/ 2109370 h 5426049"/>
              <a:gd name="connsiteX281" fmla="*/ 11688923 w 12192000"/>
              <a:gd name="connsiteY281" fmla="*/ 2175811 h 5426049"/>
              <a:gd name="connsiteX282" fmla="*/ 11609747 w 12192000"/>
              <a:gd name="connsiteY282" fmla="*/ 2254434 h 5426049"/>
              <a:gd name="connsiteX283" fmla="*/ 11470220 w 12192000"/>
              <a:gd name="connsiteY283" fmla="*/ 2361293 h 5426049"/>
              <a:gd name="connsiteX284" fmla="*/ 11458038 w 12192000"/>
              <a:gd name="connsiteY284" fmla="*/ 2364616 h 5426049"/>
              <a:gd name="connsiteX285" fmla="*/ 11084860 w 12192000"/>
              <a:gd name="connsiteY285" fmla="*/ 2582211 h 5426049"/>
              <a:gd name="connsiteX286" fmla="*/ 11020080 w 12192000"/>
              <a:gd name="connsiteY286" fmla="*/ 2613771 h 5426049"/>
              <a:gd name="connsiteX287" fmla="*/ 10942010 w 12192000"/>
              <a:gd name="connsiteY287" fmla="*/ 2658065 h 5426049"/>
              <a:gd name="connsiteX288" fmla="*/ 10855637 w 12192000"/>
              <a:gd name="connsiteY288" fmla="*/ 2718416 h 5426049"/>
              <a:gd name="connsiteX289" fmla="*/ 10785320 w 12192000"/>
              <a:gd name="connsiteY289" fmla="*/ 2790394 h 5426049"/>
              <a:gd name="connsiteX290" fmla="*/ 10686211 w 12192000"/>
              <a:gd name="connsiteY290" fmla="*/ 2875107 h 5426049"/>
              <a:gd name="connsiteX291" fmla="*/ 10370061 w 12192000"/>
              <a:gd name="connsiteY291" fmla="*/ 3060589 h 5426049"/>
              <a:gd name="connsiteX292" fmla="*/ 10270952 w 12192000"/>
              <a:gd name="connsiteY292" fmla="*/ 3130907 h 5426049"/>
              <a:gd name="connsiteX293" fmla="*/ 10097651 w 12192000"/>
              <a:gd name="connsiteY293" fmla="*/ 3233337 h 5426049"/>
              <a:gd name="connsiteX294" fmla="*/ 10077718 w 12192000"/>
              <a:gd name="connsiteY294" fmla="*/ 3247733 h 5426049"/>
              <a:gd name="connsiteX295" fmla="*/ 9803648 w 12192000"/>
              <a:gd name="connsiteY295" fmla="*/ 3334660 h 5426049"/>
              <a:gd name="connsiteX296" fmla="*/ 9628685 w 12192000"/>
              <a:gd name="connsiteY296" fmla="*/ 3374525 h 5426049"/>
              <a:gd name="connsiteX297" fmla="*/ 9593803 w 12192000"/>
              <a:gd name="connsiteY297" fmla="*/ 3385045 h 5426049"/>
              <a:gd name="connsiteX298" fmla="*/ 9432683 w 12192000"/>
              <a:gd name="connsiteY298" fmla="*/ 3517374 h 5426049"/>
              <a:gd name="connsiteX299" fmla="*/ 9385620 w 12192000"/>
              <a:gd name="connsiteY299" fmla="*/ 3542290 h 5426049"/>
              <a:gd name="connsiteX300" fmla="*/ 9294263 w 12192000"/>
              <a:gd name="connsiteY300" fmla="*/ 3571081 h 5426049"/>
              <a:gd name="connsiteX301" fmla="*/ 9136465 w 12192000"/>
              <a:gd name="connsiteY301" fmla="*/ 3638076 h 5426049"/>
              <a:gd name="connsiteX302" fmla="*/ 9039018 w 12192000"/>
              <a:gd name="connsiteY302" fmla="*/ 3692336 h 5426049"/>
              <a:gd name="connsiteX303" fmla="*/ 8955966 w 12192000"/>
              <a:gd name="connsiteY303" fmla="*/ 3895537 h 5426049"/>
              <a:gd name="connsiteX304" fmla="*/ 8913887 w 12192000"/>
              <a:gd name="connsiteY304" fmla="*/ 3989108 h 5426049"/>
              <a:gd name="connsiteX305" fmla="*/ 8881773 w 12192000"/>
              <a:gd name="connsiteY305" fmla="*/ 4103166 h 5426049"/>
              <a:gd name="connsiteX306" fmla="*/ 8892293 w 12192000"/>
              <a:gd name="connsiteY306" fmla="*/ 4355643 h 5426049"/>
              <a:gd name="connsiteX307" fmla="*/ 8911672 w 12192000"/>
              <a:gd name="connsiteY307" fmla="*/ 4409350 h 5426049"/>
              <a:gd name="connsiteX308" fmla="*/ 8885095 w 12192000"/>
              <a:gd name="connsiteY308" fmla="*/ 4470255 h 5426049"/>
              <a:gd name="connsiteX309" fmla="*/ 8960396 w 12192000"/>
              <a:gd name="connsiteY309" fmla="*/ 4520640 h 5426049"/>
              <a:gd name="connsiteX310" fmla="*/ 8992509 w 12192000"/>
              <a:gd name="connsiteY310" fmla="*/ 4576561 h 5426049"/>
              <a:gd name="connsiteX311" fmla="*/ 9052306 w 12192000"/>
              <a:gd name="connsiteY311" fmla="*/ 4699478 h 5426049"/>
              <a:gd name="connsiteX312" fmla="*/ 8991401 w 12192000"/>
              <a:gd name="connsiteY312" fmla="*/ 4798033 h 5426049"/>
              <a:gd name="connsiteX313" fmla="*/ 8857411 w 12192000"/>
              <a:gd name="connsiteY313" fmla="*/ 4785852 h 5426049"/>
              <a:gd name="connsiteX314" fmla="*/ 8813671 w 12192000"/>
              <a:gd name="connsiteY314" fmla="*/ 4797479 h 5426049"/>
              <a:gd name="connsiteX315" fmla="*/ 8764393 w 12192000"/>
              <a:gd name="connsiteY315" fmla="*/ 4774778 h 5426049"/>
              <a:gd name="connsiteX316" fmla="*/ 8651443 w 12192000"/>
              <a:gd name="connsiteY316" fmla="*/ 4670133 h 5426049"/>
              <a:gd name="connsiteX317" fmla="*/ 8550674 w 12192000"/>
              <a:gd name="connsiteY317" fmla="*/ 4754292 h 5426049"/>
              <a:gd name="connsiteX318" fmla="*/ 8357993 w 12192000"/>
              <a:gd name="connsiteY318" fmla="*/ 4775885 h 5426049"/>
              <a:gd name="connsiteX319" fmla="*/ 8194658 w 12192000"/>
              <a:gd name="connsiteY319" fmla="*/ 4721071 h 5426049"/>
              <a:gd name="connsiteX320" fmla="*/ 8109945 w 12192000"/>
              <a:gd name="connsiteY320" fmla="*/ 4721071 h 5426049"/>
              <a:gd name="connsiteX321" fmla="*/ 7964882 w 12192000"/>
              <a:gd name="connsiteY321" fmla="*/ 4669579 h 5426049"/>
              <a:gd name="connsiteX322" fmla="*/ 7879615 w 12192000"/>
              <a:gd name="connsiteY322" fmla="*/ 4642449 h 5426049"/>
              <a:gd name="connsiteX323" fmla="*/ 7805976 w 12192000"/>
              <a:gd name="connsiteY323" fmla="*/ 4677331 h 5426049"/>
              <a:gd name="connsiteX324" fmla="*/ 7808190 w 12192000"/>
              <a:gd name="connsiteY324" fmla="*/ 4704461 h 5426049"/>
              <a:gd name="connsiteX325" fmla="*/ 7670325 w 12192000"/>
              <a:gd name="connsiteY325" fmla="*/ 4705015 h 5426049"/>
              <a:gd name="connsiteX326" fmla="*/ 7614403 w 12192000"/>
              <a:gd name="connsiteY326" fmla="*/ 4714427 h 5426049"/>
              <a:gd name="connsiteX327" fmla="*/ 7455498 w 12192000"/>
              <a:gd name="connsiteY327" fmla="*/ 4874994 h 5426049"/>
              <a:gd name="connsiteX328" fmla="*/ 7451622 w 12192000"/>
              <a:gd name="connsiteY328" fmla="*/ 4903785 h 5426049"/>
              <a:gd name="connsiteX329" fmla="*/ 7323168 w 12192000"/>
              <a:gd name="connsiteY329" fmla="*/ 4951955 h 5426049"/>
              <a:gd name="connsiteX330" fmla="*/ 7323722 w 12192000"/>
              <a:gd name="connsiteY330" fmla="*/ 4971334 h 5426049"/>
              <a:gd name="connsiteX331" fmla="*/ 7204681 w 12192000"/>
              <a:gd name="connsiteY331" fmla="*/ 4914305 h 5426049"/>
              <a:gd name="connsiteX332" fmla="*/ 7143776 w 12192000"/>
              <a:gd name="connsiteY332" fmla="*/ 4909876 h 5426049"/>
              <a:gd name="connsiteX333" fmla="*/ 6963277 w 12192000"/>
              <a:gd name="connsiteY333" fmla="*/ 4915966 h 5426049"/>
              <a:gd name="connsiteX334" fmla="*/ 6907909 w 12192000"/>
              <a:gd name="connsiteY334" fmla="*/ 4932576 h 5426049"/>
              <a:gd name="connsiteX335" fmla="*/ 6617228 w 12192000"/>
              <a:gd name="connsiteY335" fmla="*/ 5066567 h 5426049"/>
              <a:gd name="connsiteX336" fmla="*/ 6519781 w 12192000"/>
              <a:gd name="connsiteY336" fmla="*/ 5063245 h 5426049"/>
              <a:gd name="connsiteX337" fmla="*/ 6277824 w 12192000"/>
              <a:gd name="connsiteY337" fmla="*/ 5190591 h 5426049"/>
              <a:gd name="connsiteX338" fmla="*/ 6129991 w 12192000"/>
              <a:gd name="connsiteY338" fmla="*/ 5291360 h 5426049"/>
              <a:gd name="connsiteX339" fmla="*/ 6048601 w 12192000"/>
              <a:gd name="connsiteY339" fmla="*/ 5324581 h 5426049"/>
              <a:gd name="connsiteX340" fmla="*/ 5905198 w 12192000"/>
              <a:gd name="connsiteY340" fmla="*/ 5373305 h 5426049"/>
              <a:gd name="connsiteX341" fmla="*/ 5884158 w 12192000"/>
              <a:gd name="connsiteY341" fmla="*/ 5291360 h 5426049"/>
              <a:gd name="connsiteX342" fmla="*/ 5867547 w 12192000"/>
              <a:gd name="connsiteY342" fmla="*/ 5284162 h 5426049"/>
              <a:gd name="connsiteX343" fmla="*/ 5709749 w 12192000"/>
              <a:gd name="connsiteY343" fmla="*/ 5430887 h 5426049"/>
              <a:gd name="connsiteX344" fmla="*/ 5599014 w 12192000"/>
              <a:gd name="connsiteY344" fmla="*/ 5423136 h 5426049"/>
              <a:gd name="connsiteX345" fmla="*/ 5385294 w 12192000"/>
              <a:gd name="connsiteY345" fmla="*/ 5325135 h 5426049"/>
              <a:gd name="connsiteX346" fmla="*/ 5216976 w 12192000"/>
              <a:gd name="connsiteY346" fmla="*/ 5200557 h 5426049"/>
              <a:gd name="connsiteX347" fmla="*/ 5100703 w 12192000"/>
              <a:gd name="connsiteY347" fmla="*/ 5122488 h 5426049"/>
              <a:gd name="connsiteX348" fmla="*/ 4983323 w 12192000"/>
              <a:gd name="connsiteY348" fmla="*/ 4968565 h 5426049"/>
              <a:gd name="connsiteX349" fmla="*/ 4867604 w 12192000"/>
              <a:gd name="connsiteY349" fmla="*/ 4901570 h 5426049"/>
              <a:gd name="connsiteX350" fmla="*/ 4631737 w 12192000"/>
              <a:gd name="connsiteY350" fmla="*/ 4942543 h 5426049"/>
              <a:gd name="connsiteX351" fmla="*/ 3957357 w 12192000"/>
              <a:gd name="connsiteY351" fmla="*/ 5198896 h 5426049"/>
              <a:gd name="connsiteX352" fmla="*/ 3751388 w 12192000"/>
              <a:gd name="connsiteY352" fmla="*/ 5107539 h 5426049"/>
              <a:gd name="connsiteX353" fmla="*/ 3691591 w 12192000"/>
              <a:gd name="connsiteY353" fmla="*/ 4992927 h 5426049"/>
              <a:gd name="connsiteX354" fmla="*/ 3994453 w 12192000"/>
              <a:gd name="connsiteY354" fmla="*/ 5104217 h 5426049"/>
              <a:gd name="connsiteX355" fmla="*/ 3994453 w 12192000"/>
              <a:gd name="connsiteY355" fmla="*/ 5129686 h 5426049"/>
              <a:gd name="connsiteX356" fmla="*/ 3856034 w 12192000"/>
              <a:gd name="connsiteY356" fmla="*/ 5155709 h 5426049"/>
              <a:gd name="connsiteX357" fmla="*/ 3857695 w 12192000"/>
              <a:gd name="connsiteY357" fmla="*/ 5174534 h 5426049"/>
              <a:gd name="connsiteX358" fmla="*/ 4052590 w 12192000"/>
              <a:gd name="connsiteY358" fmla="*/ 5156263 h 5426049"/>
              <a:gd name="connsiteX359" fmla="*/ 4651670 w 12192000"/>
              <a:gd name="connsiteY359" fmla="*/ 4865581 h 5426049"/>
              <a:gd name="connsiteX360" fmla="*/ 4646133 w 12192000"/>
              <a:gd name="connsiteY360" fmla="*/ 4848417 h 5426049"/>
              <a:gd name="connsiteX361" fmla="*/ 4549239 w 12192000"/>
              <a:gd name="connsiteY361" fmla="*/ 4876655 h 5426049"/>
              <a:gd name="connsiteX362" fmla="*/ 4069200 w 12192000"/>
              <a:gd name="connsiteY362" fmla="*/ 5099787 h 5426049"/>
              <a:gd name="connsiteX363" fmla="*/ 3804541 w 12192000"/>
              <a:gd name="connsiteY363" fmla="*/ 5040544 h 5426049"/>
              <a:gd name="connsiteX364" fmla="*/ 3919153 w 12192000"/>
              <a:gd name="connsiteY364" fmla="*/ 5076533 h 5426049"/>
              <a:gd name="connsiteX365" fmla="*/ 3763569 w 12192000"/>
              <a:gd name="connsiteY365" fmla="*/ 4944204 h 5426049"/>
              <a:gd name="connsiteX366" fmla="*/ 3770767 w 12192000"/>
              <a:gd name="connsiteY366" fmla="*/ 4935345 h 5426049"/>
              <a:gd name="connsiteX367" fmla="*/ 3872644 w 12192000"/>
              <a:gd name="connsiteY367" fmla="*/ 4956384 h 5426049"/>
              <a:gd name="connsiteX368" fmla="*/ 3725365 w 12192000"/>
              <a:gd name="connsiteY368" fmla="*/ 4783083 h 5426049"/>
              <a:gd name="connsiteX369" fmla="*/ 3652834 w 12192000"/>
              <a:gd name="connsiteY369" fmla="*/ 4681760 h 5426049"/>
              <a:gd name="connsiteX370" fmla="*/ 3544313 w 12192000"/>
              <a:gd name="connsiteY370" fmla="*/ 4510673 h 5426049"/>
              <a:gd name="connsiteX371" fmla="*/ 3484515 w 12192000"/>
              <a:gd name="connsiteY371" fmla="*/ 4469147 h 5426049"/>
              <a:gd name="connsiteX372" fmla="*/ 3444650 w 12192000"/>
              <a:gd name="connsiteY372" fmla="*/ 4425961 h 5426049"/>
              <a:gd name="connsiteX373" fmla="*/ 3378763 w 12192000"/>
              <a:gd name="connsiteY373" fmla="*/ 4373915 h 5426049"/>
              <a:gd name="connsiteX374" fmla="*/ 3285745 w 12192000"/>
              <a:gd name="connsiteY374" fmla="*/ 4306366 h 5426049"/>
              <a:gd name="connsiteX375" fmla="*/ 3226501 w 12192000"/>
              <a:gd name="connsiteY375" fmla="*/ 4217224 h 5426049"/>
              <a:gd name="connsiteX376" fmla="*/ 3060951 w 12192000"/>
              <a:gd name="connsiteY376" fmla="*/ 4045583 h 5426049"/>
              <a:gd name="connsiteX377" fmla="*/ 3055414 w 12192000"/>
              <a:gd name="connsiteY377" fmla="*/ 4043369 h 5426049"/>
              <a:gd name="connsiteX378" fmla="*/ 2868825 w 12192000"/>
              <a:gd name="connsiteY378" fmla="*/ 3899412 h 5426049"/>
              <a:gd name="connsiteX379" fmla="*/ 2854983 w 12192000"/>
              <a:gd name="connsiteY379" fmla="*/ 3866192 h 5426049"/>
              <a:gd name="connsiteX380" fmla="*/ 2854983 w 12192000"/>
              <a:gd name="connsiteY380" fmla="*/ 3749365 h 5426049"/>
              <a:gd name="connsiteX381" fmla="*/ 2706597 w 12192000"/>
              <a:gd name="connsiteY381" fmla="*/ 3658008 h 5426049"/>
              <a:gd name="connsiteX382" fmla="*/ 1860023 w 12192000"/>
              <a:gd name="connsiteY382" fmla="*/ 3993538 h 5426049"/>
              <a:gd name="connsiteX383" fmla="*/ 1494041 w 12192000"/>
              <a:gd name="connsiteY383" fmla="*/ 4191755 h 5426049"/>
              <a:gd name="connsiteX384" fmla="*/ 1568788 w 12192000"/>
              <a:gd name="connsiteY384" fmla="*/ 4134726 h 5426049"/>
              <a:gd name="connsiteX385" fmla="*/ 1989030 w 12192000"/>
              <a:gd name="connsiteY385" fmla="*/ 3892215 h 5426049"/>
              <a:gd name="connsiteX386" fmla="*/ 2136308 w 12192000"/>
              <a:gd name="connsiteY386" fmla="*/ 3812485 h 5426049"/>
              <a:gd name="connsiteX387" fmla="*/ 2144613 w 12192000"/>
              <a:gd name="connsiteY387" fmla="*/ 3775388 h 5426049"/>
              <a:gd name="connsiteX388" fmla="*/ 2306841 w 12192000"/>
              <a:gd name="connsiteY388" fmla="*/ 3745490 h 5426049"/>
              <a:gd name="connsiteX389" fmla="*/ 2512256 w 12192000"/>
              <a:gd name="connsiteY389" fmla="*/ 3677941 h 5426049"/>
              <a:gd name="connsiteX390" fmla="*/ 2521668 w 12192000"/>
              <a:gd name="connsiteY390" fmla="*/ 3633093 h 5426049"/>
              <a:gd name="connsiteX391" fmla="*/ 2693863 w 12192000"/>
              <a:gd name="connsiteY391" fmla="*/ 3637522 h 5426049"/>
              <a:gd name="connsiteX392" fmla="*/ 2521668 w 12192000"/>
              <a:gd name="connsiteY392" fmla="*/ 3633647 h 5426049"/>
              <a:gd name="connsiteX393" fmla="*/ 2289677 w 12192000"/>
              <a:gd name="connsiteY393" fmla="*/ 3716698 h 5426049"/>
              <a:gd name="connsiteX394" fmla="*/ 2144613 w 12192000"/>
              <a:gd name="connsiteY394" fmla="*/ 3775388 h 5426049"/>
              <a:gd name="connsiteX395" fmla="*/ 8854089 w 12192000"/>
              <a:gd name="connsiteY395" fmla="*/ 993708 h 5426049"/>
              <a:gd name="connsiteX396" fmla="*/ 9116533 w 12192000"/>
              <a:gd name="connsiteY396" fmla="*/ 954396 h 5426049"/>
              <a:gd name="connsiteX397" fmla="*/ 9112103 w 12192000"/>
              <a:gd name="connsiteY397" fmla="*/ 933357 h 5426049"/>
              <a:gd name="connsiteX398" fmla="*/ 8999707 w 12192000"/>
              <a:gd name="connsiteY398" fmla="*/ 960487 h 5426049"/>
              <a:gd name="connsiteX399" fmla="*/ 9020746 w 12192000"/>
              <a:gd name="connsiteY399" fmla="*/ 940554 h 5426049"/>
              <a:gd name="connsiteX400" fmla="*/ 9008565 w 12192000"/>
              <a:gd name="connsiteY400" fmla="*/ 921176 h 5426049"/>
              <a:gd name="connsiteX401" fmla="*/ 8854089 w 12192000"/>
              <a:gd name="connsiteY401" fmla="*/ 993708 h 5426049"/>
              <a:gd name="connsiteX402" fmla="*/ 8691307 w 12192000"/>
              <a:gd name="connsiteY402" fmla="*/ 1027482 h 5426049"/>
              <a:gd name="connsiteX403" fmla="*/ 8695737 w 12192000"/>
              <a:gd name="connsiteY403" fmla="*/ 1045753 h 5426049"/>
              <a:gd name="connsiteX404" fmla="*/ 8854089 w 12192000"/>
              <a:gd name="connsiteY404" fmla="*/ 993708 h 5426049"/>
              <a:gd name="connsiteX405" fmla="*/ 6413475 w 12192000"/>
              <a:gd name="connsiteY405" fmla="*/ 701919 h 5426049"/>
              <a:gd name="connsiteX406" fmla="*/ 6401847 w 12192000"/>
              <a:gd name="connsiteY406" fmla="*/ 677557 h 5426049"/>
              <a:gd name="connsiteX407" fmla="*/ 3904204 w 12192000"/>
              <a:gd name="connsiteY407" fmla="*/ 1892328 h 5426049"/>
              <a:gd name="connsiteX408" fmla="*/ 4008849 w 12192000"/>
              <a:gd name="connsiteY408" fmla="*/ 1907831 h 5426049"/>
              <a:gd name="connsiteX409" fmla="*/ 4198207 w 12192000"/>
              <a:gd name="connsiteY409" fmla="*/ 1858000 h 5426049"/>
              <a:gd name="connsiteX410" fmla="*/ 4265202 w 12192000"/>
              <a:gd name="connsiteY410" fmla="*/ 1837514 h 5426049"/>
              <a:gd name="connsiteX411" fmla="*/ 4261880 w 12192000"/>
              <a:gd name="connsiteY411" fmla="*/ 1825886 h 5426049"/>
              <a:gd name="connsiteX412" fmla="*/ 4224784 w 12192000"/>
              <a:gd name="connsiteY412" fmla="*/ 1832530 h 5426049"/>
              <a:gd name="connsiteX413" fmla="*/ 4219247 w 12192000"/>
              <a:gd name="connsiteY413" fmla="*/ 1817581 h 5426049"/>
              <a:gd name="connsiteX414" fmla="*/ 4458436 w 12192000"/>
              <a:gd name="connsiteY414" fmla="*/ 1703523 h 5426049"/>
              <a:gd name="connsiteX415" fmla="*/ 4466741 w 12192000"/>
              <a:gd name="connsiteY415" fmla="*/ 1721241 h 5426049"/>
              <a:gd name="connsiteX416" fmla="*/ 4313926 w 12192000"/>
              <a:gd name="connsiteY416" fmla="*/ 1799863 h 5426049"/>
              <a:gd name="connsiteX417" fmla="*/ 4470617 w 12192000"/>
              <a:gd name="connsiteY417" fmla="*/ 1812044 h 5426049"/>
              <a:gd name="connsiteX418" fmla="*/ 4600731 w 12192000"/>
              <a:gd name="connsiteY418" fmla="*/ 1812044 h 5426049"/>
              <a:gd name="connsiteX419" fmla="*/ 4751886 w 12192000"/>
              <a:gd name="connsiteY419" fmla="*/ 1740066 h 5426049"/>
              <a:gd name="connsiteX420" fmla="*/ 4812790 w 12192000"/>
              <a:gd name="connsiteY420" fmla="*/ 1719580 h 5426049"/>
              <a:gd name="connsiteX421" fmla="*/ 4828847 w 12192000"/>
              <a:gd name="connsiteY421" fmla="*/ 1754462 h 5426049"/>
              <a:gd name="connsiteX422" fmla="*/ 4891966 w 12192000"/>
              <a:gd name="connsiteY422" fmla="*/ 1573963 h 5426049"/>
              <a:gd name="connsiteX423" fmla="*/ 5051979 w 12192000"/>
              <a:gd name="connsiteY423" fmla="*/ 1412842 h 5426049"/>
              <a:gd name="connsiteX424" fmla="*/ 5167144 w 12192000"/>
              <a:gd name="connsiteY424" fmla="*/ 1405644 h 5426049"/>
              <a:gd name="connsiteX425" fmla="*/ 5228603 w 12192000"/>
              <a:gd name="connsiteY425" fmla="*/ 1366333 h 5426049"/>
              <a:gd name="connsiteX426" fmla="*/ 5348197 w 12192000"/>
              <a:gd name="connsiteY426" fmla="*/ 1308751 h 5426049"/>
              <a:gd name="connsiteX427" fmla="*/ 5367576 w 12192000"/>
              <a:gd name="connsiteY427" fmla="*/ 1319271 h 5426049"/>
              <a:gd name="connsiteX428" fmla="*/ 5489939 w 12192000"/>
              <a:gd name="connsiteY428" fmla="*/ 1191924 h 5426049"/>
              <a:gd name="connsiteX429" fmla="*/ 5530357 w 12192000"/>
              <a:gd name="connsiteY429" fmla="*/ 1190817 h 5426049"/>
              <a:gd name="connsiteX430" fmla="*/ 5635003 w 12192000"/>
              <a:gd name="connsiteY430" fmla="*/ 1160365 h 5426049"/>
              <a:gd name="connsiteX431" fmla="*/ 5744077 w 12192000"/>
              <a:gd name="connsiteY431" fmla="*/ 1069562 h 5426049"/>
              <a:gd name="connsiteX432" fmla="*/ 5972746 w 12192000"/>
              <a:gd name="connsiteY432" fmla="*/ 1038002 h 5426049"/>
              <a:gd name="connsiteX433" fmla="*/ 6007628 w 12192000"/>
              <a:gd name="connsiteY433" fmla="*/ 975436 h 5426049"/>
              <a:gd name="connsiteX434" fmla="*/ 6070194 w 12192000"/>
              <a:gd name="connsiteY434" fmla="*/ 890723 h 5426049"/>
              <a:gd name="connsiteX435" fmla="*/ 6105629 w 12192000"/>
              <a:gd name="connsiteY435" fmla="*/ 876328 h 5426049"/>
              <a:gd name="connsiteX436" fmla="*/ 6217473 w 12192000"/>
              <a:gd name="connsiteY436" fmla="*/ 818191 h 5426049"/>
              <a:gd name="connsiteX437" fmla="*/ 6335960 w 12192000"/>
              <a:gd name="connsiteY437" fmla="*/ 739015 h 5426049"/>
              <a:gd name="connsiteX438" fmla="*/ 6413475 w 12192000"/>
              <a:gd name="connsiteY438" fmla="*/ 701919 h 5426049"/>
              <a:gd name="connsiteX439" fmla="*/ 2409272 w 12192000"/>
              <a:gd name="connsiteY439" fmla="*/ 2303711 h 5426049"/>
              <a:gd name="connsiteX440" fmla="*/ 2399859 w 12192000"/>
              <a:gd name="connsiteY440" fmla="*/ 2338593 h 5426049"/>
              <a:gd name="connsiteX441" fmla="*/ 2500075 w 12192000"/>
              <a:gd name="connsiteY441" fmla="*/ 2423859 h 5426049"/>
              <a:gd name="connsiteX442" fmla="*/ 2730959 w 12192000"/>
              <a:gd name="connsiteY442" fmla="*/ 2508018 h 5426049"/>
              <a:gd name="connsiteX443" fmla="*/ 2835051 w 12192000"/>
              <a:gd name="connsiteY443" fmla="*/ 2464278 h 5426049"/>
              <a:gd name="connsiteX444" fmla="*/ 2886543 w 12192000"/>
              <a:gd name="connsiteY444" fmla="*/ 2353542 h 5426049"/>
              <a:gd name="connsiteX445" fmla="*/ 2883221 w 12192000"/>
              <a:gd name="connsiteY445" fmla="*/ 2325304 h 5426049"/>
              <a:gd name="connsiteX446" fmla="*/ 2796847 w 12192000"/>
              <a:gd name="connsiteY446" fmla="*/ 2278795 h 5426049"/>
              <a:gd name="connsiteX447" fmla="*/ 2409272 w 12192000"/>
              <a:gd name="connsiteY447" fmla="*/ 2303711 h 5426049"/>
              <a:gd name="connsiteX448" fmla="*/ 8086137 w 12192000"/>
              <a:gd name="connsiteY448" fmla="*/ 855288 h 5426049"/>
              <a:gd name="connsiteX449" fmla="*/ 8701827 w 12192000"/>
              <a:gd name="connsiteY449" fmla="*/ 662608 h 5426049"/>
              <a:gd name="connsiteX450" fmla="*/ 9324162 w 12192000"/>
              <a:gd name="connsiteY450" fmla="*/ 492075 h 5426049"/>
              <a:gd name="connsiteX451" fmla="*/ 9313089 w 12192000"/>
              <a:gd name="connsiteY451" fmla="*/ 454978 h 5426049"/>
              <a:gd name="connsiteX452" fmla="*/ 8086137 w 12192000"/>
              <a:gd name="connsiteY452" fmla="*/ 855288 h 5426049"/>
              <a:gd name="connsiteX453" fmla="*/ 3905311 w 12192000"/>
              <a:gd name="connsiteY453" fmla="*/ 4932023 h 5426049"/>
              <a:gd name="connsiteX454" fmla="*/ 4337180 w 12192000"/>
              <a:gd name="connsiteY454" fmla="*/ 4800801 h 5426049"/>
              <a:gd name="connsiteX455" fmla="*/ 3905311 w 12192000"/>
              <a:gd name="connsiteY455" fmla="*/ 4932023 h 5426049"/>
              <a:gd name="connsiteX456" fmla="*/ 8697952 w 12192000"/>
              <a:gd name="connsiteY456" fmla="*/ 4528945 h 5426049"/>
              <a:gd name="connsiteX457" fmla="*/ 8854089 w 12192000"/>
              <a:gd name="connsiteY457" fmla="*/ 4466379 h 5426049"/>
              <a:gd name="connsiteX458" fmla="*/ 8753320 w 12192000"/>
              <a:gd name="connsiteY458" fmla="*/ 4424300 h 5426049"/>
              <a:gd name="connsiteX459" fmla="*/ 8685771 w 12192000"/>
              <a:gd name="connsiteY459" fmla="*/ 4459735 h 5426049"/>
              <a:gd name="connsiteX460" fmla="*/ 8697952 w 12192000"/>
              <a:gd name="connsiteY460" fmla="*/ 4528945 h 5426049"/>
              <a:gd name="connsiteX461" fmla="*/ 2796847 w 12192000"/>
              <a:gd name="connsiteY461" fmla="*/ 2195190 h 5426049"/>
              <a:gd name="connsiteX462" fmla="*/ 2392108 w 12192000"/>
              <a:gd name="connsiteY462" fmla="*/ 2207371 h 5426049"/>
              <a:gd name="connsiteX463" fmla="*/ 2393215 w 12192000"/>
              <a:gd name="connsiteY463" fmla="*/ 2223981 h 5426049"/>
              <a:gd name="connsiteX464" fmla="*/ 2555443 w 12192000"/>
              <a:gd name="connsiteY464" fmla="*/ 2208478 h 5426049"/>
              <a:gd name="connsiteX465" fmla="*/ 2520008 w 12192000"/>
              <a:gd name="connsiteY465" fmla="*/ 2236162 h 5426049"/>
              <a:gd name="connsiteX466" fmla="*/ 2713241 w 12192000"/>
              <a:gd name="connsiteY466" fmla="*/ 2194083 h 5426049"/>
              <a:gd name="connsiteX467" fmla="*/ 2796847 w 12192000"/>
              <a:gd name="connsiteY467" fmla="*/ 2195190 h 5426049"/>
              <a:gd name="connsiteX468" fmla="*/ 2395430 w 12192000"/>
              <a:gd name="connsiteY468" fmla="*/ 2050680 h 5426049"/>
              <a:gd name="connsiteX469" fmla="*/ 2863842 w 12192000"/>
              <a:gd name="connsiteY469" fmla="*/ 2002510 h 5426049"/>
              <a:gd name="connsiteX470" fmla="*/ 2395430 w 12192000"/>
              <a:gd name="connsiteY470" fmla="*/ 2050680 h 5426049"/>
              <a:gd name="connsiteX471" fmla="*/ 8197980 w 12192000"/>
              <a:gd name="connsiteY471" fmla="*/ 890170 h 5426049"/>
              <a:gd name="connsiteX472" fmla="*/ 8206285 w 12192000"/>
              <a:gd name="connsiteY472" fmla="*/ 913424 h 5426049"/>
              <a:gd name="connsiteX473" fmla="*/ 8459317 w 12192000"/>
              <a:gd name="connsiteY473" fmla="*/ 828158 h 5426049"/>
              <a:gd name="connsiteX474" fmla="*/ 8448797 w 12192000"/>
              <a:gd name="connsiteY474" fmla="*/ 799366 h 5426049"/>
              <a:gd name="connsiteX475" fmla="*/ 8197980 w 12192000"/>
              <a:gd name="connsiteY475" fmla="*/ 890170 h 5426049"/>
              <a:gd name="connsiteX476" fmla="*/ 2631850 w 12192000"/>
              <a:gd name="connsiteY476" fmla="*/ 2141483 h 5426049"/>
              <a:gd name="connsiteX477" fmla="*/ 2629082 w 12192000"/>
              <a:gd name="connsiteY477" fmla="*/ 2115460 h 5426049"/>
              <a:gd name="connsiteX478" fmla="*/ 2393769 w 12192000"/>
              <a:gd name="connsiteY478" fmla="*/ 2140376 h 5426049"/>
              <a:gd name="connsiteX479" fmla="*/ 2396537 w 12192000"/>
              <a:gd name="connsiteY479" fmla="*/ 2166399 h 5426049"/>
              <a:gd name="connsiteX480" fmla="*/ 2631850 w 12192000"/>
              <a:gd name="connsiteY480" fmla="*/ 2141483 h 542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Lst>
            <a:rect l="l" t="t" r="r" b="b"/>
            <a:pathLst>
              <a:path w="12192000" h="5426049">
                <a:moveTo>
                  <a:pt x="2144613" y="3775388"/>
                </a:moveTo>
                <a:cubicBezTo>
                  <a:pt x="2040522" y="3823005"/>
                  <a:pt x="1936984" y="3870621"/>
                  <a:pt x="1832892" y="3918237"/>
                </a:cubicBezTo>
                <a:cubicBezTo>
                  <a:pt x="1831231" y="3916023"/>
                  <a:pt x="1830124" y="3913808"/>
                  <a:pt x="1828463" y="3911039"/>
                </a:cubicBezTo>
                <a:cubicBezTo>
                  <a:pt x="1902102" y="3866192"/>
                  <a:pt x="1973527" y="3818022"/>
                  <a:pt x="2049381" y="3777603"/>
                </a:cubicBezTo>
                <a:cubicBezTo>
                  <a:pt x="2126342" y="3736631"/>
                  <a:pt x="2208840" y="3705625"/>
                  <a:pt x="2286355" y="3665206"/>
                </a:cubicBezTo>
                <a:cubicBezTo>
                  <a:pt x="2358333" y="3628110"/>
                  <a:pt x="2448583" y="3633647"/>
                  <a:pt x="2510041" y="3573849"/>
                </a:cubicBezTo>
                <a:cubicBezTo>
                  <a:pt x="2254242" y="3617590"/>
                  <a:pt x="2031663" y="3744382"/>
                  <a:pt x="1801333" y="3851242"/>
                </a:cubicBezTo>
                <a:cubicBezTo>
                  <a:pt x="2001764" y="3711715"/>
                  <a:pt x="2225450" y="3620358"/>
                  <a:pt x="2457995" y="3540075"/>
                </a:cubicBezTo>
                <a:cubicBezTo>
                  <a:pt x="2449690" y="3491351"/>
                  <a:pt x="2452459" y="3434322"/>
                  <a:pt x="2383249" y="3415497"/>
                </a:cubicBezTo>
                <a:cubicBezTo>
                  <a:pt x="2379927" y="3414390"/>
                  <a:pt x="2378266" y="3377847"/>
                  <a:pt x="2387125" y="3366220"/>
                </a:cubicBezTo>
                <a:cubicBezTo>
                  <a:pt x="2410933" y="3334106"/>
                  <a:pt x="2440831" y="3306422"/>
                  <a:pt x="2468515" y="3277078"/>
                </a:cubicBezTo>
                <a:cubicBezTo>
                  <a:pt x="2464640" y="3269326"/>
                  <a:pt x="2460764" y="3262128"/>
                  <a:pt x="2456888" y="3254377"/>
                </a:cubicBezTo>
                <a:cubicBezTo>
                  <a:pt x="2313485" y="3309191"/>
                  <a:pt x="2168975" y="3360683"/>
                  <a:pt x="2027234" y="3418819"/>
                </a:cubicBezTo>
                <a:cubicBezTo>
                  <a:pt x="1904317" y="3469204"/>
                  <a:pt x="1785276" y="3529555"/>
                  <a:pt x="1665128" y="3587691"/>
                </a:cubicBezTo>
                <a:cubicBezTo>
                  <a:pt x="1661806" y="3583262"/>
                  <a:pt x="1657930" y="3578832"/>
                  <a:pt x="1654608" y="3574403"/>
                </a:cubicBezTo>
                <a:cubicBezTo>
                  <a:pt x="1691704" y="3545058"/>
                  <a:pt x="1725479" y="3506301"/>
                  <a:pt x="1767558" y="3488029"/>
                </a:cubicBezTo>
                <a:cubicBezTo>
                  <a:pt x="1948057" y="3408853"/>
                  <a:pt x="2131325" y="3335768"/>
                  <a:pt x="2313485" y="3260467"/>
                </a:cubicBezTo>
                <a:cubicBezTo>
                  <a:pt x="2327327" y="3254930"/>
                  <a:pt x="2341723" y="3252162"/>
                  <a:pt x="2356672" y="3248840"/>
                </a:cubicBezTo>
                <a:cubicBezTo>
                  <a:pt x="2419238" y="3234998"/>
                  <a:pt x="2443600" y="3205099"/>
                  <a:pt x="2424775" y="3141980"/>
                </a:cubicBezTo>
                <a:cubicBezTo>
                  <a:pt x="2410379" y="3094918"/>
                  <a:pt x="2366085" y="3087720"/>
                  <a:pt x="2317361" y="3097132"/>
                </a:cubicBezTo>
                <a:cubicBezTo>
                  <a:pt x="2273067" y="3105437"/>
                  <a:pt x="2223790" y="3140319"/>
                  <a:pt x="2181710" y="3080522"/>
                </a:cubicBezTo>
                <a:cubicBezTo>
                  <a:pt x="2200535" y="3074431"/>
                  <a:pt x="2218253" y="3068341"/>
                  <a:pt x="2237631" y="3061697"/>
                </a:cubicBezTo>
                <a:cubicBezTo>
                  <a:pt x="2231541" y="3051730"/>
                  <a:pt x="2224897" y="3041764"/>
                  <a:pt x="2218253" y="3031245"/>
                </a:cubicBezTo>
                <a:cubicBezTo>
                  <a:pt x="2178942" y="2972001"/>
                  <a:pt x="2125235" y="2938226"/>
                  <a:pt x="2052703" y="2934904"/>
                </a:cubicBezTo>
                <a:cubicBezTo>
                  <a:pt x="2041629" y="2934351"/>
                  <a:pt x="2031109" y="2926046"/>
                  <a:pt x="2020036" y="2922170"/>
                </a:cubicBezTo>
                <a:cubicBezTo>
                  <a:pt x="1980725" y="2908328"/>
                  <a:pt x="1941967" y="2890057"/>
                  <a:pt x="1908746" y="2936565"/>
                </a:cubicBezTo>
                <a:cubicBezTo>
                  <a:pt x="1900441" y="2948193"/>
                  <a:pt x="1877187" y="2962035"/>
                  <a:pt x="1866667" y="2958159"/>
                </a:cubicBezTo>
                <a:cubicBezTo>
                  <a:pt x="1813514" y="2939888"/>
                  <a:pt x="1772542" y="2957052"/>
                  <a:pt x="1727694" y="2985289"/>
                </a:cubicBezTo>
                <a:cubicBezTo>
                  <a:pt x="1710529" y="2996363"/>
                  <a:pt x="1678416" y="2985289"/>
                  <a:pt x="1653501" y="2983628"/>
                </a:cubicBezTo>
                <a:cubicBezTo>
                  <a:pt x="1634676" y="2981967"/>
                  <a:pt x="1615850" y="2974769"/>
                  <a:pt x="1597579" y="2977538"/>
                </a:cubicBezTo>
                <a:cubicBezTo>
                  <a:pt x="1534460" y="2986950"/>
                  <a:pt x="1530584" y="2983074"/>
                  <a:pt x="1552731" y="2921062"/>
                </a:cubicBezTo>
                <a:cubicBezTo>
                  <a:pt x="1554946" y="2914972"/>
                  <a:pt x="1557714" y="2909435"/>
                  <a:pt x="1558822" y="2903345"/>
                </a:cubicBezTo>
                <a:cubicBezTo>
                  <a:pt x="1560483" y="2891164"/>
                  <a:pt x="1561036" y="2878429"/>
                  <a:pt x="1561590" y="2874553"/>
                </a:cubicBezTo>
                <a:cubicBezTo>
                  <a:pt x="1544426" y="2854067"/>
                  <a:pt x="1526708" y="2840225"/>
                  <a:pt x="1518403" y="2822508"/>
                </a:cubicBezTo>
                <a:cubicBezTo>
                  <a:pt x="1492934" y="2763818"/>
                  <a:pt x="1446978" y="2741117"/>
                  <a:pt x="1388289" y="2776552"/>
                </a:cubicBezTo>
                <a:cubicBezTo>
                  <a:pt x="1299700" y="2830259"/>
                  <a:pt x="1216095" y="2891718"/>
                  <a:pt x="1132489" y="2953176"/>
                </a:cubicBezTo>
                <a:cubicBezTo>
                  <a:pt x="1095393" y="2980306"/>
                  <a:pt x="1062172" y="3008544"/>
                  <a:pt x="1012341" y="2989719"/>
                </a:cubicBezTo>
                <a:cubicBezTo>
                  <a:pt x="1005143" y="2986950"/>
                  <a:pt x="989640" y="2987504"/>
                  <a:pt x="987979" y="2991380"/>
                </a:cubicBezTo>
                <a:cubicBezTo>
                  <a:pt x="958080" y="3050623"/>
                  <a:pt x="898283" y="3040657"/>
                  <a:pt x="849006" y="3048408"/>
                </a:cubicBezTo>
                <a:cubicBezTo>
                  <a:pt x="778689" y="3059482"/>
                  <a:pt x="707264" y="3060036"/>
                  <a:pt x="626981" y="3065572"/>
                </a:cubicBezTo>
                <a:cubicBezTo>
                  <a:pt x="640269" y="3014080"/>
                  <a:pt x="648574" y="2981967"/>
                  <a:pt x="655772" y="2953730"/>
                </a:cubicBezTo>
                <a:cubicBezTo>
                  <a:pt x="634178" y="2930475"/>
                  <a:pt x="613692" y="2908328"/>
                  <a:pt x="590438" y="2883412"/>
                </a:cubicBezTo>
                <a:cubicBezTo>
                  <a:pt x="543375" y="2893932"/>
                  <a:pt x="485793" y="2908881"/>
                  <a:pt x="427103" y="2918294"/>
                </a:cubicBezTo>
                <a:cubicBezTo>
                  <a:pt x="414368" y="2920509"/>
                  <a:pt x="388345" y="2905006"/>
                  <a:pt x="386684" y="2895593"/>
                </a:cubicBezTo>
                <a:cubicBezTo>
                  <a:pt x="382255" y="2865141"/>
                  <a:pt x="377272" y="2828598"/>
                  <a:pt x="390006" y="2803129"/>
                </a:cubicBezTo>
                <a:cubicBezTo>
                  <a:pt x="416029" y="2749422"/>
                  <a:pt x="453679" y="2701252"/>
                  <a:pt x="491329" y="2643669"/>
                </a:cubicBezTo>
                <a:cubicBezTo>
                  <a:pt x="471397" y="2643669"/>
                  <a:pt x="458662" y="2640347"/>
                  <a:pt x="455894" y="2644223"/>
                </a:cubicBezTo>
                <a:cubicBezTo>
                  <a:pt x="425442" y="2688517"/>
                  <a:pt x="382255" y="2682981"/>
                  <a:pt x="337960" y="2679105"/>
                </a:cubicBezTo>
                <a:cubicBezTo>
                  <a:pt x="325226" y="2677998"/>
                  <a:pt x="307508" y="2682981"/>
                  <a:pt x="298096" y="2691286"/>
                </a:cubicBezTo>
                <a:cubicBezTo>
                  <a:pt x="222795" y="2761049"/>
                  <a:pt x="148049" y="2831366"/>
                  <a:pt x="75517" y="2903899"/>
                </a:cubicBezTo>
                <a:cubicBezTo>
                  <a:pt x="56692" y="2922170"/>
                  <a:pt x="46172" y="2948746"/>
                  <a:pt x="31776" y="2971447"/>
                </a:cubicBezTo>
                <a:cubicBezTo>
                  <a:pt x="-12518" y="2940995"/>
                  <a:pt x="-10857" y="2928260"/>
                  <a:pt x="38974" y="2885073"/>
                </a:cubicBezTo>
                <a:cubicBezTo>
                  <a:pt x="124241" y="2810327"/>
                  <a:pt x="207846" y="2734473"/>
                  <a:pt x="288129" y="2663048"/>
                </a:cubicBezTo>
                <a:cubicBezTo>
                  <a:pt x="275395" y="2635918"/>
                  <a:pt x="260446" y="2615986"/>
                  <a:pt x="256570" y="2593838"/>
                </a:cubicBezTo>
                <a:cubicBezTo>
                  <a:pt x="246604" y="2529058"/>
                  <a:pt x="235530" y="2463170"/>
                  <a:pt x="234976" y="2397836"/>
                </a:cubicBezTo>
                <a:cubicBezTo>
                  <a:pt x="234423" y="2335271"/>
                  <a:pt x="265982" y="2286547"/>
                  <a:pt x="319135" y="2246682"/>
                </a:cubicBezTo>
                <a:cubicBezTo>
                  <a:pt x="346819" y="2226196"/>
                  <a:pt x="366198" y="2182455"/>
                  <a:pt x="371735" y="2147020"/>
                </a:cubicBezTo>
                <a:cubicBezTo>
                  <a:pt x="379486" y="2100511"/>
                  <a:pt x="397758" y="2077256"/>
                  <a:pt x="449804" y="2076703"/>
                </a:cubicBezTo>
                <a:cubicBezTo>
                  <a:pt x="439837" y="2055663"/>
                  <a:pt x="432086" y="2040160"/>
                  <a:pt x="425995" y="2026872"/>
                </a:cubicBezTo>
                <a:cubicBezTo>
                  <a:pt x="476380" y="1993651"/>
                  <a:pt x="526211" y="1967074"/>
                  <a:pt x="568291" y="1932193"/>
                </a:cubicBezTo>
                <a:cubicBezTo>
                  <a:pt x="662416" y="1854678"/>
                  <a:pt x="767061" y="1811491"/>
                  <a:pt x="887210" y="1782146"/>
                </a:cubicBezTo>
                <a:cubicBezTo>
                  <a:pt x="973030" y="1761660"/>
                  <a:pt x="1050545" y="1768857"/>
                  <a:pt x="1120862" y="1798202"/>
                </a:cubicBezTo>
                <a:cubicBezTo>
                  <a:pt x="1184535" y="1824779"/>
                  <a:pt x="1234366" y="1799863"/>
                  <a:pt x="1281429" y="1782146"/>
                </a:cubicBezTo>
                <a:cubicBezTo>
                  <a:pt x="1415419" y="1732315"/>
                  <a:pt x="1547748" y="1680269"/>
                  <a:pt x="1693919" y="1685252"/>
                </a:cubicBezTo>
                <a:cubicBezTo>
                  <a:pt x="1753716" y="1687467"/>
                  <a:pt x="1814621" y="1689681"/>
                  <a:pt x="1872204" y="1703523"/>
                </a:cubicBezTo>
                <a:cubicBezTo>
                  <a:pt x="1923142" y="1715704"/>
                  <a:pt x="1930894" y="1673071"/>
                  <a:pt x="1954702" y="1653692"/>
                </a:cubicBezTo>
                <a:cubicBezTo>
                  <a:pt x="1985708" y="1628223"/>
                  <a:pt x="2021143" y="1625455"/>
                  <a:pt x="2062115" y="1660336"/>
                </a:cubicBezTo>
                <a:cubicBezTo>
                  <a:pt x="2019482" y="1677500"/>
                  <a:pt x="1980725" y="1693557"/>
                  <a:pt x="1941413" y="1709614"/>
                </a:cubicBezTo>
                <a:cubicBezTo>
                  <a:pt x="2025019" y="1732315"/>
                  <a:pt x="2044398" y="1743942"/>
                  <a:pt x="2093121" y="1795988"/>
                </a:cubicBezTo>
                <a:cubicBezTo>
                  <a:pt x="2130218" y="1835853"/>
                  <a:pt x="2163439" y="1887345"/>
                  <a:pt x="2234309" y="1865751"/>
                </a:cubicBezTo>
                <a:cubicBezTo>
                  <a:pt x="2219360" y="1875164"/>
                  <a:pt x="2204411" y="1884023"/>
                  <a:pt x="2196106" y="1889006"/>
                </a:cubicBezTo>
                <a:cubicBezTo>
                  <a:pt x="2193891" y="1917243"/>
                  <a:pt x="2191676" y="1939944"/>
                  <a:pt x="2190015" y="1960984"/>
                </a:cubicBezTo>
                <a:cubicBezTo>
                  <a:pt x="2202750" y="1971504"/>
                  <a:pt x="2217699" y="1985899"/>
                  <a:pt x="2234309" y="1998080"/>
                </a:cubicBezTo>
                <a:cubicBezTo>
                  <a:pt x="2270852" y="2024103"/>
                  <a:pt x="2303519" y="2040160"/>
                  <a:pt x="2356672" y="2030194"/>
                </a:cubicBezTo>
                <a:cubicBezTo>
                  <a:pt x="2518346" y="1999741"/>
                  <a:pt x="2682789" y="1980916"/>
                  <a:pt x="2846678" y="1963752"/>
                </a:cubicBezTo>
                <a:cubicBezTo>
                  <a:pt x="2878237" y="1960430"/>
                  <a:pt x="2912566" y="1985346"/>
                  <a:pt x="2951877" y="1999188"/>
                </a:cubicBezTo>
                <a:cubicBezTo>
                  <a:pt x="2941910" y="1990329"/>
                  <a:pt x="2936928" y="1985899"/>
                  <a:pt x="2924193" y="1974272"/>
                </a:cubicBezTo>
                <a:cubicBezTo>
                  <a:pt x="2949662" y="1974272"/>
                  <a:pt x="2968487" y="1974272"/>
                  <a:pt x="3001154" y="1974272"/>
                </a:cubicBezTo>
                <a:cubicBezTo>
                  <a:pt x="2827853" y="1808722"/>
                  <a:pt x="2628529" y="1889559"/>
                  <a:pt x="2443600" y="1878486"/>
                </a:cubicBezTo>
                <a:cubicBezTo>
                  <a:pt x="2626314" y="1842497"/>
                  <a:pt x="2809028" y="1814259"/>
                  <a:pt x="2990081" y="1898972"/>
                </a:cubicBezTo>
                <a:cubicBezTo>
                  <a:pt x="2987866" y="1889006"/>
                  <a:pt x="2984544" y="1875164"/>
                  <a:pt x="2976239" y="1841389"/>
                </a:cubicBezTo>
                <a:cubicBezTo>
                  <a:pt x="3031606" y="1884576"/>
                  <a:pt x="3068703" y="1918904"/>
                  <a:pt x="3111336" y="1944374"/>
                </a:cubicBezTo>
                <a:cubicBezTo>
                  <a:pt x="3126839" y="1953786"/>
                  <a:pt x="3157291" y="1944374"/>
                  <a:pt x="3178331" y="1936622"/>
                </a:cubicBezTo>
                <a:cubicBezTo>
                  <a:pt x="3216535" y="1923887"/>
                  <a:pt x="3251417" y="1898418"/>
                  <a:pt x="3290174" y="1891774"/>
                </a:cubicBezTo>
                <a:cubicBezTo>
                  <a:pt x="3352740" y="1881254"/>
                  <a:pt x="3347203" y="1860214"/>
                  <a:pt x="3310107" y="1824779"/>
                </a:cubicBezTo>
                <a:cubicBezTo>
                  <a:pt x="3307338" y="1822011"/>
                  <a:pt x="3309553" y="1813152"/>
                  <a:pt x="3309553" y="1806508"/>
                </a:cubicBezTo>
                <a:cubicBezTo>
                  <a:pt x="3373780" y="1846372"/>
                  <a:pt x="3441882" y="1841389"/>
                  <a:pt x="3508323" y="1824225"/>
                </a:cubicBezTo>
                <a:cubicBezTo>
                  <a:pt x="3567014" y="1808722"/>
                  <a:pt x="3624042" y="1785468"/>
                  <a:pt x="3679964" y="1761660"/>
                </a:cubicBezTo>
                <a:cubicBezTo>
                  <a:pt x="3739207" y="1736190"/>
                  <a:pt x="3767999" y="1761660"/>
                  <a:pt x="3784056" y="1816474"/>
                </a:cubicBezTo>
                <a:cubicBezTo>
                  <a:pt x="3830564" y="1807615"/>
                  <a:pt x="3881503" y="1788236"/>
                  <a:pt x="3903096" y="1864644"/>
                </a:cubicBezTo>
                <a:cubicBezTo>
                  <a:pt x="3974521" y="1822011"/>
                  <a:pt x="4038748" y="1782146"/>
                  <a:pt x="4104635" y="1744496"/>
                </a:cubicBezTo>
                <a:cubicBezTo>
                  <a:pt x="4230874" y="1672517"/>
                  <a:pt x="4357113" y="1600539"/>
                  <a:pt x="4484459" y="1531883"/>
                </a:cubicBezTo>
                <a:cubicBezTo>
                  <a:pt x="4617342" y="1460459"/>
                  <a:pt x="4749671" y="1387373"/>
                  <a:pt x="4886429" y="1323700"/>
                </a:cubicBezTo>
                <a:cubicBezTo>
                  <a:pt x="5131709" y="1209089"/>
                  <a:pt x="5380311" y="1100568"/>
                  <a:pt x="5627251" y="989278"/>
                </a:cubicBezTo>
                <a:cubicBezTo>
                  <a:pt x="5745185" y="936125"/>
                  <a:pt x="5860904" y="877989"/>
                  <a:pt x="5979944" y="827050"/>
                </a:cubicBezTo>
                <a:cubicBezTo>
                  <a:pt x="6219687" y="725173"/>
                  <a:pt x="6461091" y="627172"/>
                  <a:pt x="6701388" y="528064"/>
                </a:cubicBezTo>
                <a:cubicBezTo>
                  <a:pt x="6887424" y="451103"/>
                  <a:pt x="7073459" y="374141"/>
                  <a:pt x="7260049" y="298287"/>
                </a:cubicBezTo>
                <a:cubicBezTo>
                  <a:pt x="7289394" y="286106"/>
                  <a:pt x="7322061" y="282231"/>
                  <a:pt x="7353621" y="274479"/>
                </a:cubicBezTo>
                <a:cubicBezTo>
                  <a:pt x="7355282" y="279462"/>
                  <a:pt x="7356942" y="284445"/>
                  <a:pt x="7358604" y="289982"/>
                </a:cubicBezTo>
                <a:cubicBezTo>
                  <a:pt x="7102250" y="399057"/>
                  <a:pt x="6845344" y="508132"/>
                  <a:pt x="6583454" y="619975"/>
                </a:cubicBezTo>
                <a:cubicBezTo>
                  <a:pt x="6630517" y="648766"/>
                  <a:pt x="6670381" y="671467"/>
                  <a:pt x="6726303" y="638800"/>
                </a:cubicBezTo>
                <a:cubicBezTo>
                  <a:pt x="6780010" y="607240"/>
                  <a:pt x="6839807" y="612777"/>
                  <a:pt x="6894067" y="645444"/>
                </a:cubicBezTo>
                <a:cubicBezTo>
                  <a:pt x="6928949" y="665930"/>
                  <a:pt x="6956080" y="688077"/>
                  <a:pt x="7000928" y="653749"/>
                </a:cubicBezTo>
                <a:cubicBezTo>
                  <a:pt x="7019199" y="639907"/>
                  <a:pt x="7066261" y="666484"/>
                  <a:pt x="7100590" y="670359"/>
                </a:cubicBezTo>
                <a:cubicBezTo>
                  <a:pt x="7124398" y="673128"/>
                  <a:pt x="7149313" y="670359"/>
                  <a:pt x="7173675" y="667591"/>
                </a:cubicBezTo>
                <a:cubicBezTo>
                  <a:pt x="7216862" y="662608"/>
                  <a:pt x="7260049" y="654856"/>
                  <a:pt x="7303236" y="650427"/>
                </a:cubicBezTo>
                <a:cubicBezTo>
                  <a:pt x="7326490" y="647659"/>
                  <a:pt x="7352513" y="654303"/>
                  <a:pt x="7372999" y="646551"/>
                </a:cubicBezTo>
                <a:cubicBezTo>
                  <a:pt x="7524707" y="588969"/>
                  <a:pt x="7674754" y="528618"/>
                  <a:pt x="7825355" y="469374"/>
                </a:cubicBezTo>
                <a:cubicBezTo>
                  <a:pt x="7828677" y="477126"/>
                  <a:pt x="7831999" y="485431"/>
                  <a:pt x="7835321" y="493182"/>
                </a:cubicBezTo>
                <a:cubicBezTo>
                  <a:pt x="7768326" y="519759"/>
                  <a:pt x="7701331" y="546889"/>
                  <a:pt x="7634336" y="573466"/>
                </a:cubicBezTo>
                <a:cubicBezTo>
                  <a:pt x="7636550" y="579556"/>
                  <a:pt x="7638765" y="585647"/>
                  <a:pt x="7640980" y="591183"/>
                </a:cubicBezTo>
                <a:cubicBezTo>
                  <a:pt x="7768879" y="543567"/>
                  <a:pt x="7896779" y="495397"/>
                  <a:pt x="8025233" y="447781"/>
                </a:cubicBezTo>
                <a:cubicBezTo>
                  <a:pt x="8023571" y="442244"/>
                  <a:pt x="8021911" y="437261"/>
                  <a:pt x="8020250" y="431724"/>
                </a:cubicBezTo>
                <a:cubicBezTo>
                  <a:pt x="7969311" y="448334"/>
                  <a:pt x="7918926" y="464391"/>
                  <a:pt x="7859683" y="483770"/>
                </a:cubicBezTo>
                <a:cubicBezTo>
                  <a:pt x="7943288" y="396842"/>
                  <a:pt x="9337451" y="-33366"/>
                  <a:pt x="9395033" y="2069"/>
                </a:cubicBezTo>
                <a:cubicBezTo>
                  <a:pt x="9171347" y="67957"/>
                  <a:pt x="8944339" y="133291"/>
                  <a:pt x="8718991" y="201947"/>
                </a:cubicBezTo>
                <a:cubicBezTo>
                  <a:pt x="8491983" y="271157"/>
                  <a:pt x="8266636" y="344796"/>
                  <a:pt x="8040182" y="416775"/>
                </a:cubicBezTo>
                <a:cubicBezTo>
                  <a:pt x="8041843" y="423972"/>
                  <a:pt x="8044058" y="430617"/>
                  <a:pt x="8045719" y="437814"/>
                </a:cubicBezTo>
                <a:cubicBezTo>
                  <a:pt x="8121573" y="415667"/>
                  <a:pt x="8196873" y="392966"/>
                  <a:pt x="8272727" y="370819"/>
                </a:cubicBezTo>
                <a:cubicBezTo>
                  <a:pt x="8274388" y="376356"/>
                  <a:pt x="8276049" y="381893"/>
                  <a:pt x="8278264" y="387430"/>
                </a:cubicBezTo>
                <a:cubicBezTo>
                  <a:pt x="7991459" y="493182"/>
                  <a:pt x="7705206" y="598935"/>
                  <a:pt x="7410650" y="706902"/>
                </a:cubicBezTo>
                <a:cubicBezTo>
                  <a:pt x="7451068" y="756733"/>
                  <a:pt x="7490380" y="738462"/>
                  <a:pt x="7526922" y="725173"/>
                </a:cubicBezTo>
                <a:cubicBezTo>
                  <a:pt x="7569002" y="709671"/>
                  <a:pt x="7608313" y="684755"/>
                  <a:pt x="7651500" y="672574"/>
                </a:cubicBezTo>
                <a:cubicBezTo>
                  <a:pt x="7693026" y="660947"/>
                  <a:pt x="7731230" y="611116"/>
                  <a:pt x="7783829" y="658178"/>
                </a:cubicBezTo>
                <a:cubicBezTo>
                  <a:pt x="7793241" y="666484"/>
                  <a:pt x="7829230" y="644336"/>
                  <a:pt x="7853592" y="637692"/>
                </a:cubicBezTo>
                <a:cubicBezTo>
                  <a:pt x="7872971" y="632156"/>
                  <a:pt x="7892904" y="629387"/>
                  <a:pt x="7912282" y="625511"/>
                </a:cubicBezTo>
                <a:cubicBezTo>
                  <a:pt x="7916712" y="633817"/>
                  <a:pt x="7921141" y="642675"/>
                  <a:pt x="7925571" y="650981"/>
                </a:cubicBezTo>
                <a:cubicBezTo>
                  <a:pt x="7827569" y="689738"/>
                  <a:pt x="7729015" y="728496"/>
                  <a:pt x="7631013" y="767253"/>
                </a:cubicBezTo>
                <a:cubicBezTo>
                  <a:pt x="7599454" y="779988"/>
                  <a:pt x="7567895" y="792722"/>
                  <a:pt x="7537442" y="814316"/>
                </a:cubicBezTo>
                <a:cubicBezTo>
                  <a:pt x="7662020" y="875774"/>
                  <a:pt x="7777185" y="809333"/>
                  <a:pt x="7895118" y="773897"/>
                </a:cubicBezTo>
                <a:cubicBezTo>
                  <a:pt x="7896779" y="778880"/>
                  <a:pt x="7897887" y="784417"/>
                  <a:pt x="7899547" y="789400"/>
                </a:cubicBezTo>
                <a:cubicBezTo>
                  <a:pt x="7864113" y="810440"/>
                  <a:pt x="7828677" y="832033"/>
                  <a:pt x="7792688" y="853073"/>
                </a:cubicBezTo>
                <a:cubicBezTo>
                  <a:pt x="7794903" y="858056"/>
                  <a:pt x="7797117" y="862486"/>
                  <a:pt x="7799332" y="867469"/>
                </a:cubicBezTo>
                <a:cubicBezTo>
                  <a:pt x="7912836" y="827604"/>
                  <a:pt x="8025786" y="787186"/>
                  <a:pt x="8139290" y="747874"/>
                </a:cubicBezTo>
                <a:cubicBezTo>
                  <a:pt x="8382909" y="664269"/>
                  <a:pt x="8627081" y="581217"/>
                  <a:pt x="8871807" y="499826"/>
                </a:cubicBezTo>
                <a:cubicBezTo>
                  <a:pt x="8899491" y="490414"/>
                  <a:pt x="8932157" y="496504"/>
                  <a:pt x="8962610" y="492629"/>
                </a:cubicBezTo>
                <a:cubicBezTo>
                  <a:pt x="8976452" y="490967"/>
                  <a:pt x="8991401" y="485431"/>
                  <a:pt x="9003582" y="477679"/>
                </a:cubicBezTo>
                <a:cubicBezTo>
                  <a:pt x="9021854" y="465498"/>
                  <a:pt x="9037356" y="449442"/>
                  <a:pt x="9053967" y="435600"/>
                </a:cubicBezTo>
                <a:cubicBezTo>
                  <a:pt x="9053413" y="443351"/>
                  <a:pt x="9052860" y="451656"/>
                  <a:pt x="9052306" y="459408"/>
                </a:cubicBezTo>
                <a:cubicBezTo>
                  <a:pt x="9068916" y="468267"/>
                  <a:pt x="9085527" y="484323"/>
                  <a:pt x="9102137" y="484323"/>
                </a:cubicBezTo>
                <a:cubicBezTo>
                  <a:pt x="9186850" y="485431"/>
                  <a:pt x="9247754" y="428956"/>
                  <a:pt x="9316410" y="391305"/>
                </a:cubicBezTo>
                <a:cubicBezTo>
                  <a:pt x="9364581" y="364729"/>
                  <a:pt x="9435451" y="314898"/>
                  <a:pt x="9465350" y="331508"/>
                </a:cubicBezTo>
                <a:cubicBezTo>
                  <a:pt x="9519057" y="361407"/>
                  <a:pt x="9549509" y="324864"/>
                  <a:pt x="9588266" y="320988"/>
                </a:cubicBezTo>
                <a:cubicBezTo>
                  <a:pt x="9656923" y="314344"/>
                  <a:pt x="9725579" y="298841"/>
                  <a:pt x="9793128" y="281677"/>
                </a:cubicBezTo>
                <a:cubicBezTo>
                  <a:pt x="9922135" y="248456"/>
                  <a:pt x="10050588" y="210806"/>
                  <a:pt x="10179042" y="174817"/>
                </a:cubicBezTo>
                <a:cubicBezTo>
                  <a:pt x="10181257" y="180908"/>
                  <a:pt x="10184025" y="187552"/>
                  <a:pt x="10186239" y="193642"/>
                </a:cubicBezTo>
                <a:cubicBezTo>
                  <a:pt x="10146375" y="209145"/>
                  <a:pt x="10107617" y="229078"/>
                  <a:pt x="10066645" y="240151"/>
                </a:cubicBezTo>
                <a:cubicBezTo>
                  <a:pt x="9968090" y="266728"/>
                  <a:pt x="9868428" y="287768"/>
                  <a:pt x="9769873" y="313790"/>
                </a:cubicBezTo>
                <a:cubicBezTo>
                  <a:pt x="9737206" y="322096"/>
                  <a:pt x="9706200" y="337045"/>
                  <a:pt x="9675748" y="351994"/>
                </a:cubicBezTo>
                <a:cubicBezTo>
                  <a:pt x="9671318" y="354209"/>
                  <a:pt x="9674641" y="371373"/>
                  <a:pt x="9674087" y="381893"/>
                </a:cubicBezTo>
                <a:cubicBezTo>
                  <a:pt x="9579408" y="345904"/>
                  <a:pt x="9506876" y="414560"/>
                  <a:pt x="9422163" y="425633"/>
                </a:cubicBezTo>
                <a:cubicBezTo>
                  <a:pt x="9423271" y="431724"/>
                  <a:pt x="9424378" y="437261"/>
                  <a:pt x="9426039" y="443351"/>
                </a:cubicBezTo>
                <a:cubicBezTo>
                  <a:pt x="9508537" y="422865"/>
                  <a:pt x="9591035" y="402379"/>
                  <a:pt x="9673533" y="381893"/>
                </a:cubicBezTo>
                <a:cubicBezTo>
                  <a:pt x="9773749" y="358638"/>
                  <a:pt x="9873965" y="334830"/>
                  <a:pt x="9974181" y="311576"/>
                </a:cubicBezTo>
                <a:cubicBezTo>
                  <a:pt x="9977503" y="318774"/>
                  <a:pt x="9980825" y="325971"/>
                  <a:pt x="9984147" y="333169"/>
                </a:cubicBezTo>
                <a:cubicBezTo>
                  <a:pt x="9957017" y="347565"/>
                  <a:pt x="9932101" y="367497"/>
                  <a:pt x="9903310" y="375249"/>
                </a:cubicBezTo>
                <a:cubicBezTo>
                  <a:pt x="9743296" y="420097"/>
                  <a:pt x="9582730" y="460515"/>
                  <a:pt x="9422717" y="504809"/>
                </a:cubicBezTo>
                <a:cubicBezTo>
                  <a:pt x="9202353" y="565714"/>
                  <a:pt x="8982543" y="628280"/>
                  <a:pt x="8762732" y="691399"/>
                </a:cubicBezTo>
                <a:cubicBezTo>
                  <a:pt x="8697398" y="710224"/>
                  <a:pt x="8633171" y="732925"/>
                  <a:pt x="8568945" y="756180"/>
                </a:cubicBezTo>
                <a:cubicBezTo>
                  <a:pt x="8560639" y="758948"/>
                  <a:pt x="8556210" y="772790"/>
                  <a:pt x="8550119" y="781649"/>
                </a:cubicBezTo>
                <a:cubicBezTo>
                  <a:pt x="8559532" y="784971"/>
                  <a:pt x="8570606" y="793276"/>
                  <a:pt x="8578911" y="791061"/>
                </a:cubicBezTo>
                <a:cubicBezTo>
                  <a:pt x="8611578" y="781649"/>
                  <a:pt x="8642584" y="768360"/>
                  <a:pt x="8675251" y="758394"/>
                </a:cubicBezTo>
                <a:cubicBezTo>
                  <a:pt x="8880666" y="697490"/>
                  <a:pt x="9086080" y="634924"/>
                  <a:pt x="9292603" y="576788"/>
                </a:cubicBezTo>
                <a:cubicBezTo>
                  <a:pt x="9394479" y="547996"/>
                  <a:pt x="9498571" y="527510"/>
                  <a:pt x="9602108" y="504809"/>
                </a:cubicBezTo>
                <a:cubicBezTo>
                  <a:pt x="9616505" y="501487"/>
                  <a:pt x="9632561" y="507578"/>
                  <a:pt x="9647510" y="516437"/>
                </a:cubicBezTo>
                <a:cubicBezTo>
                  <a:pt x="9102691" y="658178"/>
                  <a:pt x="8567284" y="823175"/>
                  <a:pt x="8036860" y="1019177"/>
                </a:cubicBezTo>
                <a:cubicBezTo>
                  <a:pt x="8112714" y="1097799"/>
                  <a:pt x="8190229" y="1100568"/>
                  <a:pt x="8282693" y="1068454"/>
                </a:cubicBezTo>
                <a:cubicBezTo>
                  <a:pt x="8492537" y="996476"/>
                  <a:pt x="8706811" y="936679"/>
                  <a:pt x="8916101" y="863593"/>
                </a:cubicBezTo>
                <a:cubicBezTo>
                  <a:pt x="8974791" y="843107"/>
                  <a:pt x="9026837" y="824282"/>
                  <a:pt x="9091064" y="827604"/>
                </a:cubicBezTo>
                <a:cubicBezTo>
                  <a:pt x="9142002" y="829819"/>
                  <a:pt x="9194601" y="799920"/>
                  <a:pt x="9248862" y="787186"/>
                </a:cubicBezTo>
                <a:cubicBezTo>
                  <a:pt x="9273778" y="779988"/>
                  <a:pt x="9299247" y="772236"/>
                  <a:pt x="9324162" y="764485"/>
                </a:cubicBezTo>
                <a:cubicBezTo>
                  <a:pt x="9407767" y="739569"/>
                  <a:pt x="9490819" y="709671"/>
                  <a:pt x="9576086" y="690292"/>
                </a:cubicBezTo>
                <a:cubicBezTo>
                  <a:pt x="9642527" y="674789"/>
                  <a:pt x="9711737" y="671467"/>
                  <a:pt x="9768766" y="664269"/>
                </a:cubicBezTo>
                <a:cubicBezTo>
                  <a:pt x="9769320" y="664269"/>
                  <a:pt x="9755478" y="660947"/>
                  <a:pt x="9741636" y="657071"/>
                </a:cubicBezTo>
                <a:cubicBezTo>
                  <a:pt x="9740528" y="652642"/>
                  <a:pt x="9739975" y="648212"/>
                  <a:pt x="9738867" y="643229"/>
                </a:cubicBezTo>
                <a:cubicBezTo>
                  <a:pt x="9803648" y="625511"/>
                  <a:pt x="9868982" y="607794"/>
                  <a:pt x="9933762" y="590076"/>
                </a:cubicBezTo>
                <a:cubicBezTo>
                  <a:pt x="9934870" y="594505"/>
                  <a:pt x="9935977" y="598935"/>
                  <a:pt x="9937638" y="603364"/>
                </a:cubicBezTo>
                <a:cubicBezTo>
                  <a:pt x="9928779" y="607240"/>
                  <a:pt x="9919920" y="610562"/>
                  <a:pt x="9911061" y="614438"/>
                </a:cubicBezTo>
                <a:cubicBezTo>
                  <a:pt x="9912723" y="620528"/>
                  <a:pt x="9914383" y="627172"/>
                  <a:pt x="9916045" y="633263"/>
                </a:cubicBezTo>
                <a:cubicBezTo>
                  <a:pt x="10009062" y="605579"/>
                  <a:pt x="10102080" y="577895"/>
                  <a:pt x="10195099" y="549657"/>
                </a:cubicBezTo>
                <a:cubicBezTo>
                  <a:pt x="9852372" y="736801"/>
                  <a:pt x="9468119" y="793276"/>
                  <a:pt x="9092171" y="910656"/>
                </a:cubicBezTo>
                <a:cubicBezTo>
                  <a:pt x="9211765" y="947752"/>
                  <a:pt x="9311427" y="902904"/>
                  <a:pt x="9412751" y="873006"/>
                </a:cubicBezTo>
                <a:cubicBezTo>
                  <a:pt x="9501893" y="846429"/>
                  <a:pt x="9590481" y="817638"/>
                  <a:pt x="9680178" y="792169"/>
                </a:cubicBezTo>
                <a:cubicBezTo>
                  <a:pt x="9701217" y="786078"/>
                  <a:pt x="9725579" y="791061"/>
                  <a:pt x="9748280" y="791061"/>
                </a:cubicBezTo>
                <a:cubicBezTo>
                  <a:pt x="9748833" y="796044"/>
                  <a:pt x="9749941" y="801581"/>
                  <a:pt x="9750495" y="806564"/>
                </a:cubicBezTo>
                <a:cubicBezTo>
                  <a:pt x="9718935" y="814316"/>
                  <a:pt x="9686822" y="822621"/>
                  <a:pt x="9655262" y="829819"/>
                </a:cubicBezTo>
                <a:cubicBezTo>
                  <a:pt x="9646957" y="831480"/>
                  <a:pt x="9634776" y="827050"/>
                  <a:pt x="9629792" y="831480"/>
                </a:cubicBezTo>
                <a:cubicBezTo>
                  <a:pt x="9541758" y="907334"/>
                  <a:pt x="9424378" y="885187"/>
                  <a:pt x="9325269" y="921729"/>
                </a:cubicBezTo>
                <a:cubicBezTo>
                  <a:pt x="9224500" y="958272"/>
                  <a:pt x="9124838" y="996476"/>
                  <a:pt x="9024069" y="1033019"/>
                </a:cubicBezTo>
                <a:cubicBezTo>
                  <a:pt x="8981989" y="1047968"/>
                  <a:pt x="8937141" y="1057381"/>
                  <a:pt x="8895061" y="1072330"/>
                </a:cubicBezTo>
                <a:cubicBezTo>
                  <a:pt x="8835818" y="1092816"/>
                  <a:pt x="8777128" y="1114963"/>
                  <a:pt x="8720099" y="1139325"/>
                </a:cubicBezTo>
                <a:cubicBezTo>
                  <a:pt x="8707918" y="1144862"/>
                  <a:pt x="8702935" y="1165348"/>
                  <a:pt x="8691307" y="1175314"/>
                </a:cubicBezTo>
                <a:cubicBezTo>
                  <a:pt x="8678573" y="1186388"/>
                  <a:pt x="8652550" y="1203552"/>
                  <a:pt x="8649228" y="1200230"/>
                </a:cubicBezTo>
                <a:cubicBezTo>
                  <a:pt x="8583340" y="1138218"/>
                  <a:pt x="8528526" y="1190263"/>
                  <a:pt x="8463192" y="1219055"/>
                </a:cubicBezTo>
                <a:cubicBezTo>
                  <a:pt x="8503057" y="1250614"/>
                  <a:pt x="8536832" y="1286604"/>
                  <a:pt x="8577803" y="1307643"/>
                </a:cubicBezTo>
                <a:cubicBezTo>
                  <a:pt x="8665285" y="1351938"/>
                  <a:pt x="8755535" y="1349723"/>
                  <a:pt x="8849106" y="1315395"/>
                </a:cubicBezTo>
                <a:cubicBezTo>
                  <a:pt x="8934372" y="1284389"/>
                  <a:pt x="9025176" y="1266671"/>
                  <a:pt x="9118748" y="1241756"/>
                </a:cubicBezTo>
                <a:cubicBezTo>
                  <a:pt x="9109335" y="1236772"/>
                  <a:pt x="9103798" y="1234004"/>
                  <a:pt x="9088849" y="1226253"/>
                </a:cubicBezTo>
                <a:cubicBezTo>
                  <a:pt x="9112657" y="1216840"/>
                  <a:pt x="9132590" y="1209642"/>
                  <a:pt x="9170793" y="1194693"/>
                </a:cubicBezTo>
                <a:cubicBezTo>
                  <a:pt x="9151415" y="1216840"/>
                  <a:pt x="9145324" y="1224038"/>
                  <a:pt x="9139233" y="1230682"/>
                </a:cubicBezTo>
                <a:cubicBezTo>
                  <a:pt x="9141448" y="1235665"/>
                  <a:pt x="9143663" y="1241202"/>
                  <a:pt x="9145878" y="1246185"/>
                </a:cubicBezTo>
                <a:cubicBezTo>
                  <a:pt x="9474209" y="1140432"/>
                  <a:pt x="9802540" y="1034126"/>
                  <a:pt x="10130871" y="928374"/>
                </a:cubicBezTo>
                <a:lnTo>
                  <a:pt x="10129764" y="927266"/>
                </a:lnTo>
                <a:cubicBezTo>
                  <a:pt x="10109278" y="942769"/>
                  <a:pt x="10090453" y="964363"/>
                  <a:pt x="10067198" y="972114"/>
                </a:cubicBezTo>
                <a:cubicBezTo>
                  <a:pt x="9903310" y="1027482"/>
                  <a:pt x="9738867" y="1080635"/>
                  <a:pt x="9574425" y="1134342"/>
                </a:cubicBezTo>
                <a:cubicBezTo>
                  <a:pt x="9564459" y="1137664"/>
                  <a:pt x="9555600" y="1143201"/>
                  <a:pt x="9533453" y="1153721"/>
                </a:cubicBezTo>
                <a:cubicBezTo>
                  <a:pt x="9611521" y="1153721"/>
                  <a:pt x="9681285" y="1167563"/>
                  <a:pt x="9741636" y="1150952"/>
                </a:cubicBezTo>
                <a:cubicBezTo>
                  <a:pt x="9863445" y="1117178"/>
                  <a:pt x="9980825" y="1066793"/>
                  <a:pt x="10097097" y="1013640"/>
                </a:cubicBezTo>
                <a:cubicBezTo>
                  <a:pt x="10083255" y="1015855"/>
                  <a:pt x="10068860" y="1018069"/>
                  <a:pt x="10055018" y="1020284"/>
                </a:cubicBezTo>
                <a:cubicBezTo>
                  <a:pt x="10053356" y="1014747"/>
                  <a:pt x="10052249" y="1009211"/>
                  <a:pt x="10050588" y="1003674"/>
                </a:cubicBezTo>
                <a:cubicBezTo>
                  <a:pt x="10156341" y="998691"/>
                  <a:pt x="10259879" y="986510"/>
                  <a:pt x="10347914" y="925051"/>
                </a:cubicBezTo>
                <a:cubicBezTo>
                  <a:pt x="10320230" y="932803"/>
                  <a:pt x="10291992" y="940554"/>
                  <a:pt x="10264308" y="948306"/>
                </a:cubicBezTo>
                <a:cubicBezTo>
                  <a:pt x="10262647" y="942216"/>
                  <a:pt x="10261540" y="936125"/>
                  <a:pt x="10259879" y="930588"/>
                </a:cubicBezTo>
                <a:cubicBezTo>
                  <a:pt x="10315800" y="916193"/>
                  <a:pt x="10371722" y="901797"/>
                  <a:pt x="10429304" y="887401"/>
                </a:cubicBezTo>
                <a:cubicBezTo>
                  <a:pt x="10424875" y="892938"/>
                  <a:pt x="10419338" y="900136"/>
                  <a:pt x="10413802" y="907334"/>
                </a:cubicBezTo>
                <a:cubicBezTo>
                  <a:pt x="10416016" y="908995"/>
                  <a:pt x="10419338" y="912871"/>
                  <a:pt x="10420999" y="912317"/>
                </a:cubicBezTo>
                <a:cubicBezTo>
                  <a:pt x="10501836" y="889616"/>
                  <a:pt x="10582119" y="865254"/>
                  <a:pt x="10663510" y="844214"/>
                </a:cubicBezTo>
                <a:cubicBezTo>
                  <a:pt x="10771478" y="816530"/>
                  <a:pt x="10879445" y="791061"/>
                  <a:pt x="10988519" y="767807"/>
                </a:cubicBezTo>
                <a:cubicBezTo>
                  <a:pt x="11001254" y="765038"/>
                  <a:pt x="11018418" y="781095"/>
                  <a:pt x="11033367" y="787739"/>
                </a:cubicBezTo>
                <a:cubicBezTo>
                  <a:pt x="11021187" y="794937"/>
                  <a:pt x="11009560" y="804903"/>
                  <a:pt x="10995718" y="809333"/>
                </a:cubicBezTo>
                <a:cubicBezTo>
                  <a:pt x="10930937" y="830926"/>
                  <a:pt x="10865050" y="850305"/>
                  <a:pt x="10800269" y="872452"/>
                </a:cubicBezTo>
                <a:cubicBezTo>
                  <a:pt x="10598730" y="940554"/>
                  <a:pt x="10396637" y="1008657"/>
                  <a:pt x="10195652" y="1077867"/>
                </a:cubicBezTo>
                <a:cubicBezTo>
                  <a:pt x="10080487" y="1117732"/>
                  <a:pt x="9967536" y="1163133"/>
                  <a:pt x="9851818" y="1201337"/>
                </a:cubicBezTo>
                <a:cubicBezTo>
                  <a:pt x="9730562" y="1241202"/>
                  <a:pt x="9607645" y="1275530"/>
                  <a:pt x="9481960" y="1327576"/>
                </a:cubicBezTo>
                <a:cubicBezTo>
                  <a:pt x="9500232" y="1334220"/>
                  <a:pt x="9520718" y="1350277"/>
                  <a:pt x="9535667" y="1345847"/>
                </a:cubicBezTo>
                <a:cubicBezTo>
                  <a:pt x="9744958" y="1284389"/>
                  <a:pt x="9953694" y="1220162"/>
                  <a:pt x="10162985" y="1155935"/>
                </a:cubicBezTo>
                <a:cubicBezTo>
                  <a:pt x="10174059" y="1152613"/>
                  <a:pt x="10184579" y="1147630"/>
                  <a:pt x="10197867" y="1149845"/>
                </a:cubicBezTo>
                <a:cubicBezTo>
                  <a:pt x="10071075" y="1234004"/>
                  <a:pt x="9928779" y="1279959"/>
                  <a:pt x="9790359" y="1314841"/>
                </a:cubicBezTo>
                <a:cubicBezTo>
                  <a:pt x="9819151" y="1312626"/>
                  <a:pt x="9847942" y="1309858"/>
                  <a:pt x="9876734" y="1307643"/>
                </a:cubicBezTo>
                <a:cubicBezTo>
                  <a:pt x="9857355" y="1327022"/>
                  <a:pt x="9838530" y="1346401"/>
                  <a:pt x="9819151" y="1365780"/>
                </a:cubicBezTo>
                <a:cubicBezTo>
                  <a:pt x="9943728" y="1333112"/>
                  <a:pt x="10068306" y="1300445"/>
                  <a:pt x="10192884" y="1267778"/>
                </a:cubicBezTo>
                <a:cubicBezTo>
                  <a:pt x="10194544" y="1272208"/>
                  <a:pt x="10196759" y="1277191"/>
                  <a:pt x="10198421" y="1281620"/>
                </a:cubicBezTo>
                <a:cubicBezTo>
                  <a:pt x="10167415" y="1296570"/>
                  <a:pt x="10136962" y="1310965"/>
                  <a:pt x="10105956" y="1325915"/>
                </a:cubicBezTo>
                <a:cubicBezTo>
                  <a:pt x="10106510" y="1332005"/>
                  <a:pt x="10106510" y="1338649"/>
                  <a:pt x="10107064" y="1344740"/>
                </a:cubicBezTo>
                <a:cubicBezTo>
                  <a:pt x="10158002" y="1344740"/>
                  <a:pt x="10209494" y="1344740"/>
                  <a:pt x="10264308" y="1344740"/>
                </a:cubicBezTo>
                <a:cubicBezTo>
                  <a:pt x="10249912" y="1354706"/>
                  <a:pt x="10237178" y="1363565"/>
                  <a:pt x="10223890" y="1372424"/>
                </a:cubicBezTo>
                <a:cubicBezTo>
                  <a:pt x="10267630" y="1403430"/>
                  <a:pt x="10362309" y="1394571"/>
                  <a:pt x="10397745" y="1356367"/>
                </a:cubicBezTo>
                <a:cubicBezTo>
                  <a:pt x="10403282" y="1350830"/>
                  <a:pt x="10412694" y="1348062"/>
                  <a:pt x="10420999" y="1345847"/>
                </a:cubicBezTo>
                <a:cubicBezTo>
                  <a:pt x="10491317" y="1323700"/>
                  <a:pt x="10562187" y="1302107"/>
                  <a:pt x="10631950" y="1279406"/>
                </a:cubicBezTo>
                <a:cubicBezTo>
                  <a:pt x="10638041" y="1277745"/>
                  <a:pt x="10640256" y="1266117"/>
                  <a:pt x="10650222" y="1249507"/>
                </a:cubicBezTo>
                <a:cubicBezTo>
                  <a:pt x="10570492" y="1272208"/>
                  <a:pt x="10499068" y="1292694"/>
                  <a:pt x="10427644" y="1313180"/>
                </a:cubicBezTo>
                <a:cubicBezTo>
                  <a:pt x="10561634" y="1214625"/>
                  <a:pt x="10814111" y="1146523"/>
                  <a:pt x="10878892" y="1183066"/>
                </a:cubicBezTo>
                <a:cubicBezTo>
                  <a:pt x="10871693" y="1189710"/>
                  <a:pt x="10864495" y="1195800"/>
                  <a:pt x="10857298" y="1201891"/>
                </a:cubicBezTo>
                <a:cubicBezTo>
                  <a:pt x="10858405" y="1206320"/>
                  <a:pt x="10859513" y="1210750"/>
                  <a:pt x="10860620" y="1214625"/>
                </a:cubicBezTo>
                <a:cubicBezTo>
                  <a:pt x="10982983" y="1186388"/>
                  <a:pt x="11105345" y="1158150"/>
                  <a:pt x="11227709" y="1129913"/>
                </a:cubicBezTo>
                <a:cubicBezTo>
                  <a:pt x="11228816" y="1134342"/>
                  <a:pt x="11229923" y="1138218"/>
                  <a:pt x="11231031" y="1142647"/>
                </a:cubicBezTo>
                <a:cubicBezTo>
                  <a:pt x="11196702" y="1152613"/>
                  <a:pt x="11162375" y="1162580"/>
                  <a:pt x="11128047" y="1173099"/>
                </a:cubicBezTo>
                <a:cubicBezTo>
                  <a:pt x="11129154" y="1177529"/>
                  <a:pt x="11130261" y="1182512"/>
                  <a:pt x="11131369" y="1186941"/>
                </a:cubicBezTo>
                <a:cubicBezTo>
                  <a:pt x="11380523" y="1123268"/>
                  <a:pt x="11629126" y="1059595"/>
                  <a:pt x="11878281" y="995369"/>
                </a:cubicBezTo>
                <a:cubicBezTo>
                  <a:pt x="11879942" y="1000905"/>
                  <a:pt x="11881050" y="1005889"/>
                  <a:pt x="11882711" y="1011425"/>
                </a:cubicBezTo>
                <a:cubicBezTo>
                  <a:pt x="11414298" y="1141540"/>
                  <a:pt x="10940350" y="1253936"/>
                  <a:pt x="10490762" y="1453814"/>
                </a:cubicBezTo>
                <a:cubicBezTo>
                  <a:pt x="10535057" y="1446617"/>
                  <a:pt x="10580459" y="1443295"/>
                  <a:pt x="10623645" y="1432221"/>
                </a:cubicBezTo>
                <a:cubicBezTo>
                  <a:pt x="10783658" y="1389588"/>
                  <a:pt x="10943118" y="1343632"/>
                  <a:pt x="11103131" y="1299892"/>
                </a:cubicBezTo>
                <a:cubicBezTo>
                  <a:pt x="11108668" y="1298231"/>
                  <a:pt x="11115866" y="1301553"/>
                  <a:pt x="11125278" y="1314287"/>
                </a:cubicBezTo>
                <a:cubicBezTo>
                  <a:pt x="11044995" y="1336435"/>
                  <a:pt x="10961943" y="1351384"/>
                  <a:pt x="10884982" y="1381836"/>
                </a:cubicBezTo>
                <a:cubicBezTo>
                  <a:pt x="10811342" y="1410627"/>
                  <a:pt x="10711680" y="1407859"/>
                  <a:pt x="10683443" y="1512504"/>
                </a:cubicBezTo>
                <a:cubicBezTo>
                  <a:pt x="10823524" y="1536866"/>
                  <a:pt x="10823524" y="1536866"/>
                  <a:pt x="10852868" y="1528007"/>
                </a:cubicBezTo>
                <a:cubicBezTo>
                  <a:pt x="10877784" y="1530222"/>
                  <a:pt x="10903807" y="1537420"/>
                  <a:pt x="10927615" y="1532990"/>
                </a:cubicBezTo>
                <a:cubicBezTo>
                  <a:pt x="11001254" y="1519148"/>
                  <a:pt x="11073786" y="1500877"/>
                  <a:pt x="11150748" y="1499770"/>
                </a:cubicBezTo>
                <a:cubicBezTo>
                  <a:pt x="11077108" y="1521363"/>
                  <a:pt x="11003469" y="1542403"/>
                  <a:pt x="10929830" y="1563996"/>
                </a:cubicBezTo>
                <a:cubicBezTo>
                  <a:pt x="10949762" y="1574516"/>
                  <a:pt x="10968587" y="1584483"/>
                  <a:pt x="10998486" y="1600539"/>
                </a:cubicBezTo>
                <a:cubicBezTo>
                  <a:pt x="10953084" y="1607737"/>
                  <a:pt x="10923739" y="1612166"/>
                  <a:pt x="10887197" y="1618257"/>
                </a:cubicBezTo>
                <a:cubicBezTo>
                  <a:pt x="10940903" y="1695772"/>
                  <a:pt x="11006791" y="1622133"/>
                  <a:pt x="11072125" y="1647048"/>
                </a:cubicBezTo>
                <a:cubicBezTo>
                  <a:pt x="11032260" y="1663105"/>
                  <a:pt x="11003469" y="1674732"/>
                  <a:pt x="10974124" y="1686359"/>
                </a:cubicBezTo>
                <a:cubicBezTo>
                  <a:pt x="10974678" y="1691896"/>
                  <a:pt x="10975785" y="1697433"/>
                  <a:pt x="10976339" y="1703523"/>
                </a:cubicBezTo>
                <a:cubicBezTo>
                  <a:pt x="11023401" y="1703523"/>
                  <a:pt x="11069911" y="1703523"/>
                  <a:pt x="11116973" y="1703523"/>
                </a:cubicBezTo>
                <a:cubicBezTo>
                  <a:pt x="11116973" y="1708507"/>
                  <a:pt x="11116973" y="1712936"/>
                  <a:pt x="11116973" y="1717919"/>
                </a:cubicBezTo>
                <a:cubicBezTo>
                  <a:pt x="11097040" y="1727885"/>
                  <a:pt x="11077108" y="1737851"/>
                  <a:pt x="11057176" y="1747818"/>
                </a:cubicBezTo>
                <a:cubicBezTo>
                  <a:pt x="11063266" y="1796541"/>
                  <a:pt x="11156284" y="1750032"/>
                  <a:pt x="11133029" y="1823672"/>
                </a:cubicBezTo>
                <a:cubicBezTo>
                  <a:pt x="11238228" y="1870734"/>
                  <a:pt x="11333461" y="1803186"/>
                  <a:pt x="11437000" y="1804847"/>
                </a:cubicBezTo>
                <a:cubicBezTo>
                  <a:pt x="11386614" y="1820350"/>
                  <a:pt x="11335676" y="1835853"/>
                  <a:pt x="11286952" y="1850802"/>
                </a:cubicBezTo>
                <a:cubicBezTo>
                  <a:pt x="11297472" y="1922780"/>
                  <a:pt x="11331800" y="1943266"/>
                  <a:pt x="11401563" y="1922226"/>
                </a:cubicBezTo>
                <a:cubicBezTo>
                  <a:pt x="11535553" y="1881254"/>
                  <a:pt x="11672313" y="1848587"/>
                  <a:pt x="11807410" y="1810383"/>
                </a:cubicBezTo>
                <a:cubicBezTo>
                  <a:pt x="11925344" y="1777163"/>
                  <a:pt x="12042169" y="1740066"/>
                  <a:pt x="12160103" y="1705738"/>
                </a:cubicBezTo>
                <a:cubicBezTo>
                  <a:pt x="12164533" y="1704631"/>
                  <a:pt x="12170624" y="1709060"/>
                  <a:pt x="12193878" y="1717919"/>
                </a:cubicBezTo>
                <a:cubicBezTo>
                  <a:pt x="12088679" y="1755569"/>
                  <a:pt x="11997875" y="1789897"/>
                  <a:pt x="11906518" y="1819796"/>
                </a:cubicBezTo>
                <a:cubicBezTo>
                  <a:pt x="11847275" y="1839175"/>
                  <a:pt x="11785817" y="1851355"/>
                  <a:pt x="11725465" y="1868520"/>
                </a:cubicBezTo>
                <a:cubicBezTo>
                  <a:pt x="11678957" y="1881808"/>
                  <a:pt x="11633001" y="1897865"/>
                  <a:pt x="11587046" y="1912814"/>
                </a:cubicBezTo>
                <a:cubicBezTo>
                  <a:pt x="11562684" y="1920565"/>
                  <a:pt x="11539430" y="1929978"/>
                  <a:pt x="11515068" y="1938283"/>
                </a:cubicBezTo>
                <a:cubicBezTo>
                  <a:pt x="11538876" y="1963199"/>
                  <a:pt x="11558809" y="2003617"/>
                  <a:pt x="11587046" y="2009708"/>
                </a:cubicBezTo>
                <a:cubicBezTo>
                  <a:pt x="11658471" y="2025764"/>
                  <a:pt x="11704425" y="2078917"/>
                  <a:pt x="11785817" y="2109370"/>
                </a:cubicBezTo>
                <a:cubicBezTo>
                  <a:pt x="11743183" y="2138161"/>
                  <a:pt x="11713839" y="2154218"/>
                  <a:pt x="11688923" y="2175811"/>
                </a:cubicBezTo>
                <a:cubicBezTo>
                  <a:pt x="11660685" y="2199619"/>
                  <a:pt x="11637984" y="2230625"/>
                  <a:pt x="11609747" y="2254434"/>
                </a:cubicBezTo>
                <a:cubicBezTo>
                  <a:pt x="11564899" y="2292084"/>
                  <a:pt x="11517283" y="2326412"/>
                  <a:pt x="11470220" y="2361293"/>
                </a:cubicBezTo>
                <a:cubicBezTo>
                  <a:pt x="11466898" y="2363508"/>
                  <a:pt x="11460807" y="2361847"/>
                  <a:pt x="11458038" y="2364616"/>
                </a:cubicBezTo>
                <a:cubicBezTo>
                  <a:pt x="11343427" y="2453204"/>
                  <a:pt x="11184522" y="2465939"/>
                  <a:pt x="11084860" y="2582211"/>
                </a:cubicBezTo>
                <a:cubicBezTo>
                  <a:pt x="11070464" y="2598821"/>
                  <a:pt x="11041672" y="2602697"/>
                  <a:pt x="11020080" y="2613771"/>
                </a:cubicBezTo>
                <a:cubicBezTo>
                  <a:pt x="10993503" y="2627613"/>
                  <a:pt x="10967480" y="2642009"/>
                  <a:pt x="10942010" y="2658065"/>
                </a:cubicBezTo>
                <a:cubicBezTo>
                  <a:pt x="10912666" y="2676890"/>
                  <a:pt x="10882767" y="2696269"/>
                  <a:pt x="10855637" y="2718416"/>
                </a:cubicBezTo>
                <a:cubicBezTo>
                  <a:pt x="10830168" y="2738902"/>
                  <a:pt x="10798054" y="2745546"/>
                  <a:pt x="10785320" y="2790394"/>
                </a:cubicBezTo>
                <a:cubicBezTo>
                  <a:pt x="10775353" y="2825276"/>
                  <a:pt x="10713895" y="2841333"/>
                  <a:pt x="10686211" y="2875107"/>
                </a:cubicBezTo>
                <a:cubicBezTo>
                  <a:pt x="10602606" y="2976430"/>
                  <a:pt x="10484672" y="3013527"/>
                  <a:pt x="10370061" y="3060589"/>
                </a:cubicBezTo>
                <a:cubicBezTo>
                  <a:pt x="10333518" y="3075539"/>
                  <a:pt x="10305280" y="3109313"/>
                  <a:pt x="10270952" y="3130907"/>
                </a:cubicBezTo>
                <a:cubicBezTo>
                  <a:pt x="10214477" y="3166342"/>
                  <a:pt x="10155787" y="3199009"/>
                  <a:pt x="10097651" y="3233337"/>
                </a:cubicBezTo>
                <a:cubicBezTo>
                  <a:pt x="10090453" y="3237767"/>
                  <a:pt x="10081595" y="3249394"/>
                  <a:pt x="10077718" y="3247733"/>
                </a:cubicBezTo>
                <a:cubicBezTo>
                  <a:pt x="9964214" y="3205653"/>
                  <a:pt x="9901095" y="3323033"/>
                  <a:pt x="9803648" y="3334660"/>
                </a:cubicBezTo>
                <a:cubicBezTo>
                  <a:pt x="9744404" y="3341858"/>
                  <a:pt x="9686822" y="3360683"/>
                  <a:pt x="9628685" y="3374525"/>
                </a:cubicBezTo>
                <a:cubicBezTo>
                  <a:pt x="9616505" y="3377294"/>
                  <a:pt x="9602663" y="3377847"/>
                  <a:pt x="9593803" y="3385045"/>
                </a:cubicBezTo>
                <a:cubicBezTo>
                  <a:pt x="9539543" y="3428232"/>
                  <a:pt x="9486944" y="3474187"/>
                  <a:pt x="9432683" y="3517374"/>
                </a:cubicBezTo>
                <a:cubicBezTo>
                  <a:pt x="9418287" y="3529001"/>
                  <a:pt x="9390604" y="3546719"/>
                  <a:pt x="9385620" y="3542290"/>
                </a:cubicBezTo>
                <a:cubicBezTo>
                  <a:pt x="9335236" y="3499656"/>
                  <a:pt x="9324162" y="3553363"/>
                  <a:pt x="9294263" y="3571081"/>
                </a:cubicBezTo>
                <a:cubicBezTo>
                  <a:pt x="9245540" y="3600426"/>
                  <a:pt x="9188511" y="3614821"/>
                  <a:pt x="9136465" y="3638076"/>
                </a:cubicBezTo>
                <a:cubicBezTo>
                  <a:pt x="9102137" y="3653579"/>
                  <a:pt x="9055075" y="3664653"/>
                  <a:pt x="9039018" y="3692336"/>
                </a:cubicBezTo>
                <a:cubicBezTo>
                  <a:pt x="9002475" y="3754902"/>
                  <a:pt x="8974791" y="3825219"/>
                  <a:pt x="8955966" y="3895537"/>
                </a:cubicBezTo>
                <a:cubicBezTo>
                  <a:pt x="8946554" y="3930972"/>
                  <a:pt x="8943785" y="3964193"/>
                  <a:pt x="8913887" y="3989108"/>
                </a:cubicBezTo>
                <a:cubicBezTo>
                  <a:pt x="8878451" y="4019007"/>
                  <a:pt x="8880666" y="4062194"/>
                  <a:pt x="8881773" y="4103166"/>
                </a:cubicBezTo>
                <a:cubicBezTo>
                  <a:pt x="8883988" y="4187325"/>
                  <a:pt x="8887310" y="4271484"/>
                  <a:pt x="8892293" y="4355643"/>
                </a:cubicBezTo>
                <a:cubicBezTo>
                  <a:pt x="8893400" y="4373915"/>
                  <a:pt x="8900045" y="4395508"/>
                  <a:pt x="8911672" y="4409350"/>
                </a:cubicBezTo>
                <a:cubicBezTo>
                  <a:pt x="8943785" y="4447554"/>
                  <a:pt x="8913887" y="4458074"/>
                  <a:pt x="8885095" y="4470255"/>
                </a:cubicBezTo>
                <a:cubicBezTo>
                  <a:pt x="8912225" y="4487973"/>
                  <a:pt x="8939356" y="4501261"/>
                  <a:pt x="8960396" y="4520640"/>
                </a:cubicBezTo>
                <a:cubicBezTo>
                  <a:pt x="8975898" y="4535035"/>
                  <a:pt x="8993062" y="4557736"/>
                  <a:pt x="8992509" y="4576561"/>
                </a:cubicBezTo>
                <a:cubicBezTo>
                  <a:pt x="8990294" y="4629714"/>
                  <a:pt x="8995277" y="4675116"/>
                  <a:pt x="9052306" y="4699478"/>
                </a:cubicBezTo>
                <a:cubicBezTo>
                  <a:pt x="9032927" y="4731038"/>
                  <a:pt x="9015209" y="4759275"/>
                  <a:pt x="8991401" y="4798033"/>
                </a:cubicBezTo>
                <a:cubicBezTo>
                  <a:pt x="8954859" y="4794711"/>
                  <a:pt x="8906135" y="4788620"/>
                  <a:pt x="8857411" y="4785852"/>
                </a:cubicBezTo>
                <a:cubicBezTo>
                  <a:pt x="8843015" y="4785298"/>
                  <a:pt x="8827513" y="4799140"/>
                  <a:pt x="8813671" y="4797479"/>
                </a:cubicBezTo>
                <a:cubicBezTo>
                  <a:pt x="8795953" y="4795264"/>
                  <a:pt x="8770484" y="4787513"/>
                  <a:pt x="8764393" y="4774778"/>
                </a:cubicBezTo>
                <a:cubicBezTo>
                  <a:pt x="8721760" y="4679545"/>
                  <a:pt x="8722867" y="4678992"/>
                  <a:pt x="8651443" y="4670133"/>
                </a:cubicBezTo>
                <a:cubicBezTo>
                  <a:pt x="8608810" y="4705568"/>
                  <a:pt x="8577250" y="4727162"/>
                  <a:pt x="8550674" y="4754292"/>
                </a:cubicBezTo>
                <a:cubicBezTo>
                  <a:pt x="8491983" y="4814089"/>
                  <a:pt x="8421666" y="4784744"/>
                  <a:pt x="8357993" y="4775885"/>
                </a:cubicBezTo>
                <a:cubicBezTo>
                  <a:pt x="8302072" y="4768134"/>
                  <a:pt x="8250026" y="4736020"/>
                  <a:pt x="8194658" y="4721071"/>
                </a:cubicBezTo>
                <a:cubicBezTo>
                  <a:pt x="8168081" y="4713873"/>
                  <a:pt x="8136522" y="4727715"/>
                  <a:pt x="8109945" y="4721071"/>
                </a:cubicBezTo>
                <a:cubicBezTo>
                  <a:pt x="8060668" y="4708337"/>
                  <a:pt x="8013606" y="4686743"/>
                  <a:pt x="7964882" y="4669579"/>
                </a:cubicBezTo>
                <a:cubicBezTo>
                  <a:pt x="7936644" y="4659613"/>
                  <a:pt x="7908407" y="4643003"/>
                  <a:pt x="7879615" y="4642449"/>
                </a:cubicBezTo>
                <a:cubicBezTo>
                  <a:pt x="7857468" y="4641895"/>
                  <a:pt x="7835321" y="4662381"/>
                  <a:pt x="7805976" y="4677331"/>
                </a:cubicBezTo>
                <a:cubicBezTo>
                  <a:pt x="7805976" y="4676777"/>
                  <a:pt x="7807083" y="4688404"/>
                  <a:pt x="7808190" y="4704461"/>
                </a:cubicBezTo>
                <a:cubicBezTo>
                  <a:pt x="7760574" y="4704461"/>
                  <a:pt x="7715726" y="4703907"/>
                  <a:pt x="7670325" y="4705015"/>
                </a:cubicBezTo>
                <a:cubicBezTo>
                  <a:pt x="7651500" y="4705568"/>
                  <a:pt x="7626031" y="4703354"/>
                  <a:pt x="7614403" y="4714427"/>
                </a:cubicBezTo>
                <a:cubicBezTo>
                  <a:pt x="7559035" y="4765365"/>
                  <a:pt x="7506990" y="4819626"/>
                  <a:pt x="7455498" y="4874994"/>
                </a:cubicBezTo>
                <a:cubicBezTo>
                  <a:pt x="7447746" y="4883299"/>
                  <a:pt x="7451622" y="4902124"/>
                  <a:pt x="7451622" y="4903785"/>
                </a:cubicBezTo>
                <a:cubicBezTo>
                  <a:pt x="7404005" y="4921503"/>
                  <a:pt x="7363587" y="4937006"/>
                  <a:pt x="7323168" y="4951955"/>
                </a:cubicBezTo>
                <a:cubicBezTo>
                  <a:pt x="7323168" y="4958599"/>
                  <a:pt x="7323722" y="4964690"/>
                  <a:pt x="7323722" y="4971334"/>
                </a:cubicBezTo>
                <a:cubicBezTo>
                  <a:pt x="7284411" y="4951955"/>
                  <a:pt x="7245653" y="4930362"/>
                  <a:pt x="7204681" y="4914305"/>
                </a:cubicBezTo>
                <a:cubicBezTo>
                  <a:pt x="7186410" y="4907107"/>
                  <a:pt x="7155404" y="4900463"/>
                  <a:pt x="7143776" y="4909876"/>
                </a:cubicBezTo>
                <a:cubicBezTo>
                  <a:pt x="7082872" y="4959707"/>
                  <a:pt x="7024182" y="4929808"/>
                  <a:pt x="6963277" y="4915966"/>
                </a:cubicBezTo>
                <a:cubicBezTo>
                  <a:pt x="6946667" y="4912090"/>
                  <a:pt x="6925073" y="4923718"/>
                  <a:pt x="6907909" y="4932576"/>
                </a:cubicBezTo>
                <a:cubicBezTo>
                  <a:pt x="6813784" y="4982407"/>
                  <a:pt x="6745128" y="5083731"/>
                  <a:pt x="6617228" y="5066567"/>
                </a:cubicBezTo>
                <a:cubicBezTo>
                  <a:pt x="6586222" y="5062137"/>
                  <a:pt x="6554663" y="5018950"/>
                  <a:pt x="6519781" y="5063245"/>
                </a:cubicBezTo>
                <a:cubicBezTo>
                  <a:pt x="6458876" y="5140206"/>
                  <a:pt x="6360875" y="5158477"/>
                  <a:pt x="6277824" y="5190591"/>
                </a:cubicBezTo>
                <a:cubicBezTo>
                  <a:pt x="6215811" y="5214952"/>
                  <a:pt x="6167642" y="5235439"/>
                  <a:pt x="6129991" y="5291360"/>
                </a:cubicBezTo>
                <a:cubicBezTo>
                  <a:pt x="6116703" y="5311846"/>
                  <a:pt x="6076838" y="5315168"/>
                  <a:pt x="6048601" y="5324581"/>
                </a:cubicBezTo>
                <a:cubicBezTo>
                  <a:pt x="6000984" y="5341191"/>
                  <a:pt x="5952814" y="5357248"/>
                  <a:pt x="5905198" y="5373305"/>
                </a:cubicBezTo>
                <a:cubicBezTo>
                  <a:pt x="5895786" y="5336762"/>
                  <a:pt x="5890249" y="5314061"/>
                  <a:pt x="5884158" y="5291360"/>
                </a:cubicBezTo>
                <a:cubicBezTo>
                  <a:pt x="5878621" y="5289145"/>
                  <a:pt x="5873084" y="5286377"/>
                  <a:pt x="5867547" y="5284162"/>
                </a:cubicBezTo>
                <a:cubicBezTo>
                  <a:pt x="5835434" y="5361124"/>
                  <a:pt x="5787818" y="5420921"/>
                  <a:pt x="5709749" y="5430887"/>
                </a:cubicBezTo>
                <a:cubicBezTo>
                  <a:pt x="5672653" y="5428119"/>
                  <a:pt x="5635003" y="5419813"/>
                  <a:pt x="5599014" y="5423136"/>
                </a:cubicBezTo>
                <a:cubicBezTo>
                  <a:pt x="5505442" y="5432548"/>
                  <a:pt x="5442876" y="5400989"/>
                  <a:pt x="5385294" y="5325135"/>
                </a:cubicBezTo>
                <a:cubicBezTo>
                  <a:pt x="5342661" y="5269213"/>
                  <a:pt x="5293383" y="5219936"/>
                  <a:pt x="5216976" y="5200557"/>
                </a:cubicBezTo>
                <a:cubicBezTo>
                  <a:pt x="5173789" y="5189483"/>
                  <a:pt x="5126172" y="5158477"/>
                  <a:pt x="5100703" y="5122488"/>
                </a:cubicBezTo>
                <a:cubicBezTo>
                  <a:pt x="5063607" y="5070442"/>
                  <a:pt x="4998273" y="5042759"/>
                  <a:pt x="4983323" y="4968565"/>
                </a:cubicBezTo>
                <a:cubicBezTo>
                  <a:pt x="4973357" y="4919288"/>
                  <a:pt x="4915774" y="4914859"/>
                  <a:pt x="4867604" y="4901570"/>
                </a:cubicBezTo>
                <a:cubicBezTo>
                  <a:pt x="4778462" y="4877209"/>
                  <a:pt x="4709252" y="4906000"/>
                  <a:pt x="4631737" y="4942543"/>
                </a:cubicBezTo>
                <a:cubicBezTo>
                  <a:pt x="4414142" y="5046080"/>
                  <a:pt x="4200976" y="5165675"/>
                  <a:pt x="3957357" y="5198896"/>
                </a:cubicBezTo>
                <a:cubicBezTo>
                  <a:pt x="3875413" y="5209969"/>
                  <a:pt x="3802327" y="5175641"/>
                  <a:pt x="3751388" y="5107539"/>
                </a:cubicBezTo>
                <a:cubicBezTo>
                  <a:pt x="3726473" y="5074318"/>
                  <a:pt x="3707094" y="5037775"/>
                  <a:pt x="3691591" y="4992927"/>
                </a:cubicBezTo>
                <a:cubicBezTo>
                  <a:pt x="3749174" y="5147404"/>
                  <a:pt x="3865446" y="5142421"/>
                  <a:pt x="3994453" y="5104217"/>
                </a:cubicBezTo>
                <a:cubicBezTo>
                  <a:pt x="3994453" y="5112522"/>
                  <a:pt x="3994453" y="5121381"/>
                  <a:pt x="3994453" y="5129686"/>
                </a:cubicBezTo>
                <a:cubicBezTo>
                  <a:pt x="3948498" y="5138545"/>
                  <a:pt x="3901989" y="5146850"/>
                  <a:pt x="3856034" y="5155709"/>
                </a:cubicBezTo>
                <a:cubicBezTo>
                  <a:pt x="3856587" y="5161799"/>
                  <a:pt x="3857141" y="5168444"/>
                  <a:pt x="3857695" y="5174534"/>
                </a:cubicBezTo>
                <a:cubicBezTo>
                  <a:pt x="3922475" y="5168997"/>
                  <a:pt x="3989470" y="5170658"/>
                  <a:pt x="4052590" y="5156263"/>
                </a:cubicBezTo>
                <a:cubicBezTo>
                  <a:pt x="4274061" y="5105324"/>
                  <a:pt x="4466187" y="4990713"/>
                  <a:pt x="4651670" y="4865581"/>
                </a:cubicBezTo>
                <a:cubicBezTo>
                  <a:pt x="4650009" y="4860045"/>
                  <a:pt x="4647794" y="4853954"/>
                  <a:pt x="4646133" y="4848417"/>
                </a:cubicBezTo>
                <a:cubicBezTo>
                  <a:pt x="4613466" y="4857830"/>
                  <a:pt x="4579691" y="4862813"/>
                  <a:pt x="4549239" y="4876655"/>
                </a:cubicBezTo>
                <a:cubicBezTo>
                  <a:pt x="4388672" y="4950294"/>
                  <a:pt x="4230320" y="5027256"/>
                  <a:pt x="4069200" y="5099787"/>
                </a:cubicBezTo>
                <a:cubicBezTo>
                  <a:pt x="3991685" y="5134669"/>
                  <a:pt x="3841084" y="5098126"/>
                  <a:pt x="3804541" y="5040544"/>
                </a:cubicBezTo>
                <a:cubicBezTo>
                  <a:pt x="3841084" y="5052171"/>
                  <a:pt x="3877073" y="5063245"/>
                  <a:pt x="3919153" y="5076533"/>
                </a:cubicBezTo>
                <a:cubicBezTo>
                  <a:pt x="3863232" y="5028917"/>
                  <a:pt x="3813400" y="4986837"/>
                  <a:pt x="3763569" y="4944204"/>
                </a:cubicBezTo>
                <a:cubicBezTo>
                  <a:pt x="3765784" y="4941435"/>
                  <a:pt x="3768552" y="4938667"/>
                  <a:pt x="3770767" y="4935345"/>
                </a:cubicBezTo>
                <a:cubicBezTo>
                  <a:pt x="3805095" y="4942543"/>
                  <a:pt x="3838870" y="4949187"/>
                  <a:pt x="3872644" y="4956384"/>
                </a:cubicBezTo>
                <a:cubicBezTo>
                  <a:pt x="3822259" y="4897141"/>
                  <a:pt x="3772428" y="4841219"/>
                  <a:pt x="3725365" y="4783083"/>
                </a:cubicBezTo>
                <a:cubicBezTo>
                  <a:pt x="3699342" y="4750970"/>
                  <a:pt x="3675534" y="4716642"/>
                  <a:pt x="3652834" y="4681760"/>
                </a:cubicBezTo>
                <a:cubicBezTo>
                  <a:pt x="3616291" y="4624731"/>
                  <a:pt x="3583624" y="4565488"/>
                  <a:pt x="3544313" y="4510673"/>
                </a:cubicBezTo>
                <a:cubicBezTo>
                  <a:pt x="3531024" y="4491848"/>
                  <a:pt x="3502233" y="4485204"/>
                  <a:pt x="3484515" y="4469147"/>
                </a:cubicBezTo>
                <a:cubicBezTo>
                  <a:pt x="3469566" y="4455859"/>
                  <a:pt x="3459046" y="4436481"/>
                  <a:pt x="3444650" y="4425961"/>
                </a:cubicBezTo>
                <a:cubicBezTo>
                  <a:pt x="3423057" y="4408797"/>
                  <a:pt x="3401464" y="4390525"/>
                  <a:pt x="3378763" y="4373915"/>
                </a:cubicBezTo>
                <a:cubicBezTo>
                  <a:pt x="3347757" y="4351214"/>
                  <a:pt x="3312321" y="4332943"/>
                  <a:pt x="3285745" y="4306366"/>
                </a:cubicBezTo>
                <a:cubicBezTo>
                  <a:pt x="3260829" y="4281451"/>
                  <a:pt x="3239789" y="4249891"/>
                  <a:pt x="3226501" y="4217224"/>
                </a:cubicBezTo>
                <a:cubicBezTo>
                  <a:pt x="3193834" y="4136940"/>
                  <a:pt x="3151201" y="4068838"/>
                  <a:pt x="3060951" y="4045583"/>
                </a:cubicBezTo>
                <a:cubicBezTo>
                  <a:pt x="3058737" y="4045030"/>
                  <a:pt x="3055414" y="4044476"/>
                  <a:pt x="3055414" y="4043369"/>
                </a:cubicBezTo>
                <a:cubicBezTo>
                  <a:pt x="3036036" y="3939277"/>
                  <a:pt x="2924747" y="3955334"/>
                  <a:pt x="2868825" y="3899412"/>
                </a:cubicBezTo>
                <a:cubicBezTo>
                  <a:pt x="2861073" y="3891661"/>
                  <a:pt x="2855537" y="3877819"/>
                  <a:pt x="2854983" y="3866192"/>
                </a:cubicBezTo>
                <a:cubicBezTo>
                  <a:pt x="2853322" y="3827434"/>
                  <a:pt x="2852768" y="3788123"/>
                  <a:pt x="2854983" y="3749365"/>
                </a:cubicBezTo>
                <a:cubicBezTo>
                  <a:pt x="2857751" y="3687907"/>
                  <a:pt x="2784112" y="3640291"/>
                  <a:pt x="2706597" y="3658008"/>
                </a:cubicBezTo>
                <a:cubicBezTo>
                  <a:pt x="2407057" y="3726111"/>
                  <a:pt x="2123020" y="3832417"/>
                  <a:pt x="1860023" y="3993538"/>
                </a:cubicBezTo>
                <a:cubicBezTo>
                  <a:pt x="1742089" y="4065516"/>
                  <a:pt x="1621387" y="4132511"/>
                  <a:pt x="1494041" y="4191755"/>
                </a:cubicBezTo>
                <a:cubicBezTo>
                  <a:pt x="1518957" y="4172376"/>
                  <a:pt x="1542211" y="4150782"/>
                  <a:pt x="1568788" y="4134726"/>
                </a:cubicBezTo>
                <a:cubicBezTo>
                  <a:pt x="1708315" y="4052781"/>
                  <a:pt x="1848395" y="3971944"/>
                  <a:pt x="1989030" y="3892215"/>
                </a:cubicBezTo>
                <a:cubicBezTo>
                  <a:pt x="2037753" y="3864531"/>
                  <a:pt x="2088138" y="3840722"/>
                  <a:pt x="2136308" y="3812485"/>
                </a:cubicBezTo>
                <a:cubicBezTo>
                  <a:pt x="2141845" y="3804733"/>
                  <a:pt x="2141845" y="3786462"/>
                  <a:pt x="2144613" y="3775388"/>
                </a:cubicBezTo>
                <a:cubicBezTo>
                  <a:pt x="2208840" y="3821343"/>
                  <a:pt x="2254242" y="3763207"/>
                  <a:pt x="2306841" y="3745490"/>
                </a:cubicBezTo>
                <a:cubicBezTo>
                  <a:pt x="2381588" y="3721128"/>
                  <a:pt x="2455781" y="3696212"/>
                  <a:pt x="2512256" y="3677941"/>
                </a:cubicBezTo>
                <a:cubicBezTo>
                  <a:pt x="2517793" y="3651918"/>
                  <a:pt x="2519454" y="3642505"/>
                  <a:pt x="2521668" y="3633093"/>
                </a:cubicBezTo>
                <a:cubicBezTo>
                  <a:pt x="2578144" y="3687354"/>
                  <a:pt x="2634065" y="3635861"/>
                  <a:pt x="2693863" y="3637522"/>
                </a:cubicBezTo>
                <a:cubicBezTo>
                  <a:pt x="2633512" y="3568313"/>
                  <a:pt x="2577590" y="3635308"/>
                  <a:pt x="2521668" y="3633647"/>
                </a:cubicBezTo>
                <a:cubicBezTo>
                  <a:pt x="2444153" y="3661331"/>
                  <a:pt x="2367192" y="3689015"/>
                  <a:pt x="2289677" y="3716698"/>
                </a:cubicBezTo>
                <a:cubicBezTo>
                  <a:pt x="2241507" y="3736077"/>
                  <a:pt x="2193337" y="3756009"/>
                  <a:pt x="2144613" y="3775388"/>
                </a:cubicBezTo>
                <a:close/>
                <a:moveTo>
                  <a:pt x="8854089" y="993708"/>
                </a:moveTo>
                <a:cubicBezTo>
                  <a:pt x="8943785" y="991493"/>
                  <a:pt x="9034034" y="994261"/>
                  <a:pt x="9116533" y="954396"/>
                </a:cubicBezTo>
                <a:cubicBezTo>
                  <a:pt x="9114871" y="947199"/>
                  <a:pt x="9113211" y="940001"/>
                  <a:pt x="9112103" y="933357"/>
                </a:cubicBezTo>
                <a:cubicBezTo>
                  <a:pt x="9076668" y="942216"/>
                  <a:pt x="9041233" y="950521"/>
                  <a:pt x="8999707" y="960487"/>
                </a:cubicBezTo>
                <a:cubicBezTo>
                  <a:pt x="9010780" y="950521"/>
                  <a:pt x="9015763" y="945538"/>
                  <a:pt x="9020746" y="940554"/>
                </a:cubicBezTo>
                <a:cubicBezTo>
                  <a:pt x="9016871" y="933910"/>
                  <a:pt x="9012995" y="927266"/>
                  <a:pt x="9008565" y="921176"/>
                </a:cubicBezTo>
                <a:cubicBezTo>
                  <a:pt x="8957073" y="945538"/>
                  <a:pt x="8905581" y="969899"/>
                  <a:pt x="8854089" y="993708"/>
                </a:cubicBezTo>
                <a:cubicBezTo>
                  <a:pt x="8799829" y="1005335"/>
                  <a:pt x="8745568" y="1016408"/>
                  <a:pt x="8691307" y="1027482"/>
                </a:cubicBezTo>
                <a:cubicBezTo>
                  <a:pt x="8692969" y="1033572"/>
                  <a:pt x="8694076" y="1039663"/>
                  <a:pt x="8695737" y="1045753"/>
                </a:cubicBezTo>
                <a:cubicBezTo>
                  <a:pt x="8754980" y="1046861"/>
                  <a:pt x="8819208" y="1064578"/>
                  <a:pt x="8854089" y="993708"/>
                </a:cubicBezTo>
                <a:close/>
                <a:moveTo>
                  <a:pt x="6413475" y="701919"/>
                </a:moveTo>
                <a:cubicBezTo>
                  <a:pt x="6409599" y="693614"/>
                  <a:pt x="6405723" y="685862"/>
                  <a:pt x="6401847" y="677557"/>
                </a:cubicBezTo>
                <a:cubicBezTo>
                  <a:pt x="5560810" y="1065686"/>
                  <a:pt x="4707037" y="1427238"/>
                  <a:pt x="3904204" y="1892328"/>
                </a:cubicBezTo>
                <a:cubicBezTo>
                  <a:pt x="3932995" y="1926102"/>
                  <a:pt x="3964001" y="1926656"/>
                  <a:pt x="4008849" y="1907831"/>
                </a:cubicBezTo>
                <a:cubicBezTo>
                  <a:pt x="4068646" y="1882915"/>
                  <a:pt x="4134534" y="1874610"/>
                  <a:pt x="4198207" y="1858000"/>
                </a:cubicBezTo>
                <a:cubicBezTo>
                  <a:pt x="4220908" y="1851909"/>
                  <a:pt x="4243055" y="1844158"/>
                  <a:pt x="4265202" y="1837514"/>
                </a:cubicBezTo>
                <a:cubicBezTo>
                  <a:pt x="4264095" y="1833638"/>
                  <a:pt x="4262988" y="1829762"/>
                  <a:pt x="4261880" y="1825886"/>
                </a:cubicBezTo>
                <a:cubicBezTo>
                  <a:pt x="4249699" y="1828101"/>
                  <a:pt x="4236965" y="1830316"/>
                  <a:pt x="4224784" y="1832530"/>
                </a:cubicBezTo>
                <a:cubicBezTo>
                  <a:pt x="4223123" y="1827547"/>
                  <a:pt x="4221462" y="1822564"/>
                  <a:pt x="4219247" y="1817581"/>
                </a:cubicBezTo>
                <a:cubicBezTo>
                  <a:pt x="4298977" y="1779377"/>
                  <a:pt x="4378706" y="1741727"/>
                  <a:pt x="4458436" y="1703523"/>
                </a:cubicBezTo>
                <a:cubicBezTo>
                  <a:pt x="4461204" y="1709614"/>
                  <a:pt x="4463973" y="1715704"/>
                  <a:pt x="4466741" y="1721241"/>
                </a:cubicBezTo>
                <a:cubicBezTo>
                  <a:pt x="4416356" y="1747264"/>
                  <a:pt x="4365418" y="1773287"/>
                  <a:pt x="4313926" y="1799863"/>
                </a:cubicBezTo>
                <a:cubicBezTo>
                  <a:pt x="4377599" y="1842497"/>
                  <a:pt x="4400853" y="1838621"/>
                  <a:pt x="4470617" y="1812044"/>
                </a:cubicBezTo>
                <a:cubicBezTo>
                  <a:pt x="4508821" y="1797095"/>
                  <a:pt x="4548686" y="1752247"/>
                  <a:pt x="4600731" y="1812044"/>
                </a:cubicBezTo>
                <a:cubicBezTo>
                  <a:pt x="4636721" y="1853570"/>
                  <a:pt x="4741919" y="1798202"/>
                  <a:pt x="4751886" y="1740066"/>
                </a:cubicBezTo>
                <a:cubicBezTo>
                  <a:pt x="4759637" y="1693004"/>
                  <a:pt x="4783445" y="1693557"/>
                  <a:pt x="4812790" y="1719580"/>
                </a:cubicBezTo>
                <a:cubicBezTo>
                  <a:pt x="4821649" y="1727332"/>
                  <a:pt x="4823864" y="1742835"/>
                  <a:pt x="4828847" y="1754462"/>
                </a:cubicBezTo>
                <a:cubicBezTo>
                  <a:pt x="4876463" y="1691896"/>
                  <a:pt x="4944012" y="1654246"/>
                  <a:pt x="4891966" y="1573963"/>
                </a:cubicBezTo>
                <a:cubicBezTo>
                  <a:pt x="5015436" y="1587805"/>
                  <a:pt x="5019866" y="1488696"/>
                  <a:pt x="5051979" y="1412842"/>
                </a:cubicBezTo>
                <a:cubicBezTo>
                  <a:pt x="5094612" y="1438311"/>
                  <a:pt x="5131709" y="1444402"/>
                  <a:pt x="5167144" y="1405644"/>
                </a:cubicBezTo>
                <a:cubicBezTo>
                  <a:pt x="5183201" y="1388480"/>
                  <a:pt x="5207009" y="1377407"/>
                  <a:pt x="5228603" y="1366333"/>
                </a:cubicBezTo>
                <a:cubicBezTo>
                  <a:pt x="5264038" y="1347508"/>
                  <a:pt x="5300581" y="1331451"/>
                  <a:pt x="5348197" y="1308751"/>
                </a:cubicBezTo>
                <a:cubicBezTo>
                  <a:pt x="5348197" y="1308751"/>
                  <a:pt x="5363700" y="1317056"/>
                  <a:pt x="5367576" y="1319271"/>
                </a:cubicBezTo>
                <a:cubicBezTo>
                  <a:pt x="5411870" y="1272762"/>
                  <a:pt x="5448967" y="1230682"/>
                  <a:pt x="5489939" y="1191924"/>
                </a:cubicBezTo>
                <a:cubicBezTo>
                  <a:pt x="5497691" y="1184727"/>
                  <a:pt x="5523160" y="1184173"/>
                  <a:pt x="5530357" y="1190817"/>
                </a:cubicBezTo>
                <a:cubicBezTo>
                  <a:pt x="5585172" y="1243417"/>
                  <a:pt x="5605104" y="1190263"/>
                  <a:pt x="5635003" y="1160365"/>
                </a:cubicBezTo>
                <a:cubicBezTo>
                  <a:pt x="5669331" y="1127144"/>
                  <a:pt x="5701998" y="1081742"/>
                  <a:pt x="5744077" y="1069562"/>
                </a:cubicBezTo>
                <a:cubicBezTo>
                  <a:pt x="5815502" y="1047968"/>
                  <a:pt x="5893571" y="1047414"/>
                  <a:pt x="5972746" y="1038002"/>
                </a:cubicBezTo>
                <a:cubicBezTo>
                  <a:pt x="5979944" y="1024160"/>
                  <a:pt x="5990464" y="997030"/>
                  <a:pt x="6007628" y="975436"/>
                </a:cubicBezTo>
                <a:cubicBezTo>
                  <a:pt x="6029222" y="948306"/>
                  <a:pt x="6081268" y="944430"/>
                  <a:pt x="6070194" y="890723"/>
                </a:cubicBezTo>
                <a:cubicBezTo>
                  <a:pt x="6069640" y="888509"/>
                  <a:pt x="6092895" y="879650"/>
                  <a:pt x="6105629" y="876328"/>
                </a:cubicBezTo>
                <a:cubicBezTo>
                  <a:pt x="6148263" y="866915"/>
                  <a:pt x="6189235" y="860825"/>
                  <a:pt x="6217473" y="818191"/>
                </a:cubicBezTo>
                <a:cubicBezTo>
                  <a:pt x="6244603" y="777773"/>
                  <a:pt x="6281699" y="746213"/>
                  <a:pt x="6335960" y="739015"/>
                </a:cubicBezTo>
                <a:cubicBezTo>
                  <a:pt x="6361983" y="734586"/>
                  <a:pt x="6386898" y="714654"/>
                  <a:pt x="6413475" y="701919"/>
                </a:cubicBezTo>
                <a:close/>
                <a:moveTo>
                  <a:pt x="2409272" y="2303711"/>
                </a:moveTo>
                <a:cubicBezTo>
                  <a:pt x="2405950" y="2315338"/>
                  <a:pt x="2402628" y="2326965"/>
                  <a:pt x="2399859" y="2338593"/>
                </a:cubicBezTo>
                <a:cubicBezTo>
                  <a:pt x="2433634" y="2366830"/>
                  <a:pt x="2472391" y="2390639"/>
                  <a:pt x="2500075" y="2423859"/>
                </a:cubicBezTo>
                <a:cubicBezTo>
                  <a:pt x="2562087" y="2498052"/>
                  <a:pt x="2634065" y="2536256"/>
                  <a:pt x="2730959" y="2508018"/>
                </a:cubicBezTo>
                <a:cubicBezTo>
                  <a:pt x="2767502" y="2497498"/>
                  <a:pt x="2810689" y="2489193"/>
                  <a:pt x="2835051" y="2464278"/>
                </a:cubicBezTo>
                <a:cubicBezTo>
                  <a:pt x="2861627" y="2436594"/>
                  <a:pt x="2839480" y="2378458"/>
                  <a:pt x="2886543" y="2353542"/>
                </a:cubicBezTo>
                <a:cubicBezTo>
                  <a:pt x="2889865" y="2351881"/>
                  <a:pt x="2885435" y="2334717"/>
                  <a:pt x="2883221" y="2325304"/>
                </a:cubicBezTo>
                <a:cubicBezTo>
                  <a:pt x="2872147" y="2277688"/>
                  <a:pt x="2830621" y="2277134"/>
                  <a:pt x="2796847" y="2278795"/>
                </a:cubicBezTo>
                <a:cubicBezTo>
                  <a:pt x="2667840" y="2283778"/>
                  <a:pt x="2538279" y="2294298"/>
                  <a:pt x="2409272" y="2303711"/>
                </a:cubicBezTo>
                <a:close/>
                <a:moveTo>
                  <a:pt x="8086137" y="855288"/>
                </a:moveTo>
                <a:cubicBezTo>
                  <a:pt x="8301518" y="823728"/>
                  <a:pt x="8495306" y="721851"/>
                  <a:pt x="8701827" y="662608"/>
                </a:cubicBezTo>
                <a:cubicBezTo>
                  <a:pt x="8908903" y="603364"/>
                  <a:pt x="9116533" y="548550"/>
                  <a:pt x="9324162" y="492075"/>
                </a:cubicBezTo>
                <a:cubicBezTo>
                  <a:pt x="9320287" y="479894"/>
                  <a:pt x="9316964" y="467713"/>
                  <a:pt x="9313089" y="454978"/>
                </a:cubicBezTo>
                <a:cubicBezTo>
                  <a:pt x="8896723" y="562392"/>
                  <a:pt x="8486446" y="691953"/>
                  <a:pt x="8086137" y="855288"/>
                </a:cubicBezTo>
                <a:close/>
                <a:moveTo>
                  <a:pt x="3905311" y="4932023"/>
                </a:moveTo>
                <a:cubicBezTo>
                  <a:pt x="4057573" y="4940328"/>
                  <a:pt x="4203744" y="4894926"/>
                  <a:pt x="4337180" y="4800801"/>
                </a:cubicBezTo>
                <a:cubicBezTo>
                  <a:pt x="4191563" y="4845095"/>
                  <a:pt x="4045945" y="4889390"/>
                  <a:pt x="3905311" y="4932023"/>
                </a:cubicBezTo>
                <a:close/>
                <a:moveTo>
                  <a:pt x="8697952" y="4528945"/>
                </a:moveTo>
                <a:cubicBezTo>
                  <a:pt x="8753873" y="4506798"/>
                  <a:pt x="8804258" y="4486312"/>
                  <a:pt x="8854089" y="4466379"/>
                </a:cubicBezTo>
                <a:cubicBezTo>
                  <a:pt x="8830281" y="4386650"/>
                  <a:pt x="8814778" y="4381666"/>
                  <a:pt x="8753320" y="4424300"/>
                </a:cubicBezTo>
                <a:cubicBezTo>
                  <a:pt x="8733387" y="4438142"/>
                  <a:pt x="8710686" y="4447000"/>
                  <a:pt x="8685771" y="4459735"/>
                </a:cubicBezTo>
                <a:cubicBezTo>
                  <a:pt x="8689093" y="4479114"/>
                  <a:pt x="8692415" y="4499600"/>
                  <a:pt x="8697952" y="4528945"/>
                </a:cubicBezTo>
                <a:close/>
                <a:moveTo>
                  <a:pt x="2796847" y="2195190"/>
                </a:moveTo>
                <a:cubicBezTo>
                  <a:pt x="2659534" y="2158094"/>
                  <a:pt x="2524991" y="2170828"/>
                  <a:pt x="2392108" y="2207371"/>
                </a:cubicBezTo>
                <a:cubicBezTo>
                  <a:pt x="2392661" y="2212908"/>
                  <a:pt x="2392661" y="2218444"/>
                  <a:pt x="2393215" y="2223981"/>
                </a:cubicBezTo>
                <a:cubicBezTo>
                  <a:pt x="2443600" y="2218998"/>
                  <a:pt x="2493431" y="2214569"/>
                  <a:pt x="2555443" y="2208478"/>
                </a:cubicBezTo>
                <a:cubicBezTo>
                  <a:pt x="2536064" y="2223981"/>
                  <a:pt x="2528313" y="2230072"/>
                  <a:pt x="2520008" y="2236162"/>
                </a:cubicBezTo>
                <a:cubicBezTo>
                  <a:pt x="2585342" y="2217337"/>
                  <a:pt x="2642924" y="2181902"/>
                  <a:pt x="2713241" y="2194083"/>
                </a:cubicBezTo>
                <a:cubicBezTo>
                  <a:pt x="2740371" y="2198512"/>
                  <a:pt x="2769163" y="2195190"/>
                  <a:pt x="2796847" y="2195190"/>
                </a:cubicBezTo>
                <a:close/>
                <a:moveTo>
                  <a:pt x="2395430" y="2050680"/>
                </a:moveTo>
                <a:cubicBezTo>
                  <a:pt x="2555997" y="2034069"/>
                  <a:pt x="2703275" y="2019120"/>
                  <a:pt x="2863842" y="2002510"/>
                </a:cubicBezTo>
                <a:cubicBezTo>
                  <a:pt x="2700507" y="1992543"/>
                  <a:pt x="2552121" y="1993651"/>
                  <a:pt x="2395430" y="2050680"/>
                </a:cubicBezTo>
                <a:close/>
                <a:moveTo>
                  <a:pt x="8197980" y="890170"/>
                </a:moveTo>
                <a:cubicBezTo>
                  <a:pt x="8200749" y="897921"/>
                  <a:pt x="8203517" y="905673"/>
                  <a:pt x="8206285" y="913424"/>
                </a:cubicBezTo>
                <a:cubicBezTo>
                  <a:pt x="8290445" y="885187"/>
                  <a:pt x="8375157" y="856395"/>
                  <a:pt x="8459317" y="828158"/>
                </a:cubicBezTo>
                <a:cubicBezTo>
                  <a:pt x="8455994" y="818745"/>
                  <a:pt x="8452119" y="808779"/>
                  <a:pt x="8448797" y="799366"/>
                </a:cubicBezTo>
                <a:cubicBezTo>
                  <a:pt x="8365192" y="829265"/>
                  <a:pt x="8281586" y="859717"/>
                  <a:pt x="8197980" y="890170"/>
                </a:cubicBezTo>
                <a:close/>
                <a:moveTo>
                  <a:pt x="2631850" y="2141483"/>
                </a:moveTo>
                <a:cubicBezTo>
                  <a:pt x="2630743" y="2132624"/>
                  <a:pt x="2630189" y="2124319"/>
                  <a:pt x="2629082" y="2115460"/>
                </a:cubicBezTo>
                <a:cubicBezTo>
                  <a:pt x="2550460" y="2123765"/>
                  <a:pt x="2472391" y="2132071"/>
                  <a:pt x="2393769" y="2140376"/>
                </a:cubicBezTo>
                <a:cubicBezTo>
                  <a:pt x="2394876" y="2149235"/>
                  <a:pt x="2395430" y="2158094"/>
                  <a:pt x="2396537" y="2166399"/>
                </a:cubicBezTo>
                <a:cubicBezTo>
                  <a:pt x="2475160" y="2158094"/>
                  <a:pt x="2553782" y="2149788"/>
                  <a:pt x="2631850" y="2141483"/>
                </a:cubicBezTo>
                <a:close/>
              </a:path>
            </a:pathLst>
          </a:custGeom>
          <a:solidFill>
            <a:srgbClr val="000000"/>
          </a:solidFill>
          <a:ln w="5537"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7F2EFED6-8D55-4B76-AF7D-FC6CA3935FDE}"/>
              </a:ext>
            </a:extLst>
          </p:cNvPr>
          <p:cNvSpPr/>
          <p:nvPr/>
        </p:nvSpPr>
        <p:spPr>
          <a:xfrm>
            <a:off x="1002967" y="4173922"/>
            <a:ext cx="3334276" cy="1453155"/>
          </a:xfrm>
          <a:custGeom>
            <a:avLst/>
            <a:gdLst>
              <a:gd name="connsiteX0" fmla="*/ 768896 w 12192000"/>
              <a:gd name="connsiteY0" fmla="*/ 2674557 h 5313558"/>
              <a:gd name="connsiteX1" fmla="*/ 730151 w 12192000"/>
              <a:gd name="connsiteY1" fmla="*/ 2644870 h 5313558"/>
              <a:gd name="connsiteX2" fmla="*/ 667757 w 12192000"/>
              <a:gd name="connsiteY2" fmla="*/ 2613673 h 5313558"/>
              <a:gd name="connsiteX3" fmla="*/ 632032 w 12192000"/>
              <a:gd name="connsiteY3" fmla="*/ 2596565 h 5313558"/>
              <a:gd name="connsiteX4" fmla="*/ 580204 w 12192000"/>
              <a:gd name="connsiteY4" fmla="*/ 2434038 h 5313558"/>
              <a:gd name="connsiteX5" fmla="*/ 506237 w 12192000"/>
              <a:gd name="connsiteY5" fmla="*/ 2314282 h 5313558"/>
              <a:gd name="connsiteX6" fmla="*/ 463467 w 12192000"/>
              <a:gd name="connsiteY6" fmla="*/ 2368122 h 5313558"/>
              <a:gd name="connsiteX7" fmla="*/ 433276 w 12192000"/>
              <a:gd name="connsiteY7" fmla="*/ 2319314 h 5313558"/>
              <a:gd name="connsiteX8" fmla="*/ 396544 w 12192000"/>
              <a:gd name="connsiteY8" fmla="*/ 2117539 h 5313558"/>
              <a:gd name="connsiteX9" fmla="*/ 349246 w 12192000"/>
              <a:gd name="connsiteY9" fmla="*/ 2047598 h 5313558"/>
              <a:gd name="connsiteX10" fmla="*/ 319558 w 12192000"/>
              <a:gd name="connsiteY10" fmla="*/ 1972121 h 5313558"/>
              <a:gd name="connsiteX11" fmla="*/ 348239 w 12192000"/>
              <a:gd name="connsiteY11" fmla="*/ 1948471 h 5313558"/>
              <a:gd name="connsiteX12" fmla="*/ 416168 w 12192000"/>
              <a:gd name="connsiteY12" fmla="*/ 1985707 h 5313558"/>
              <a:gd name="connsiteX13" fmla="*/ 450384 w 12192000"/>
              <a:gd name="connsiteY13" fmla="*/ 1890606 h 5313558"/>
              <a:gd name="connsiteX14" fmla="*/ 479066 w 12192000"/>
              <a:gd name="connsiteY14" fmla="*/ 1943440 h 5313558"/>
              <a:gd name="connsiteX15" fmla="*/ 492148 w 12192000"/>
              <a:gd name="connsiteY15" fmla="*/ 1942936 h 5313558"/>
              <a:gd name="connsiteX16" fmla="*/ 492148 w 12192000"/>
              <a:gd name="connsiteY16" fmla="*/ 1829218 h 5313558"/>
              <a:gd name="connsiteX17" fmla="*/ 213891 w 12192000"/>
              <a:gd name="connsiteY17" fmla="*/ 1707953 h 5313558"/>
              <a:gd name="connsiteX18" fmla="*/ 184707 w 12192000"/>
              <a:gd name="connsiteY18" fmla="*/ 1705437 h 5313558"/>
              <a:gd name="connsiteX19" fmla="*/ 130867 w 12192000"/>
              <a:gd name="connsiteY19" fmla="*/ 1716506 h 5313558"/>
              <a:gd name="connsiteX20" fmla="*/ 79039 w 12192000"/>
              <a:gd name="connsiteY20" fmla="*/ 1627444 h 5313558"/>
              <a:gd name="connsiteX21" fmla="*/ 93631 w 12192000"/>
              <a:gd name="connsiteY21" fmla="*/ 1247042 h 5313558"/>
              <a:gd name="connsiteX22" fmla="*/ 113758 w 12192000"/>
              <a:gd name="connsiteY22" fmla="*/ 1405039 h 5313558"/>
              <a:gd name="connsiteX23" fmla="*/ 249113 w 12192000"/>
              <a:gd name="connsiteY23" fmla="*/ 1700405 h 5313558"/>
              <a:gd name="connsiteX24" fmla="*/ 420194 w 12192000"/>
              <a:gd name="connsiteY24" fmla="*/ 1775882 h 5313558"/>
              <a:gd name="connsiteX25" fmla="*/ 609892 w 12192000"/>
              <a:gd name="connsiteY25" fmla="*/ 1848842 h 5313558"/>
              <a:gd name="connsiteX26" fmla="*/ 631025 w 12192000"/>
              <a:gd name="connsiteY26" fmla="*/ 1789467 h 5313558"/>
              <a:gd name="connsiteX27" fmla="*/ 640586 w 12192000"/>
              <a:gd name="connsiteY27" fmla="*/ 1790474 h 5313558"/>
              <a:gd name="connsiteX28" fmla="*/ 640586 w 12192000"/>
              <a:gd name="connsiteY28" fmla="*/ 1863938 h 5313558"/>
              <a:gd name="connsiteX29" fmla="*/ 781476 w 12192000"/>
              <a:gd name="connsiteY29" fmla="*/ 1882555 h 5313558"/>
              <a:gd name="connsiteX30" fmla="*/ 747763 w 12192000"/>
              <a:gd name="connsiteY30" fmla="*/ 1730092 h 5313558"/>
              <a:gd name="connsiteX31" fmla="*/ 732164 w 12192000"/>
              <a:gd name="connsiteY31" fmla="*/ 1717010 h 5313558"/>
              <a:gd name="connsiteX32" fmla="*/ 663732 w 12192000"/>
              <a:gd name="connsiteY32" fmla="*/ 1730092 h 5313558"/>
              <a:gd name="connsiteX33" fmla="*/ 634044 w 12192000"/>
              <a:gd name="connsiteY33" fmla="*/ 1600272 h 5313558"/>
              <a:gd name="connsiteX34" fmla="*/ 577185 w 12192000"/>
              <a:gd name="connsiteY34" fmla="*/ 1499637 h 5313558"/>
              <a:gd name="connsiteX35" fmla="*/ 590268 w 12192000"/>
              <a:gd name="connsiteY35" fmla="*/ 1482529 h 5313558"/>
              <a:gd name="connsiteX36" fmla="*/ 504224 w 12192000"/>
              <a:gd name="connsiteY36" fmla="*/ 1501146 h 5313558"/>
              <a:gd name="connsiteX37" fmla="*/ 521333 w 12192000"/>
              <a:gd name="connsiteY37" fmla="*/ 1449822 h 5313558"/>
              <a:gd name="connsiteX38" fmla="*/ 559574 w 12192000"/>
              <a:gd name="connsiteY38" fmla="*/ 1473975 h 5313558"/>
              <a:gd name="connsiteX39" fmla="*/ 546995 w 12192000"/>
              <a:gd name="connsiteY39" fmla="*/ 1413593 h 5313558"/>
              <a:gd name="connsiteX40" fmla="*/ 594293 w 12192000"/>
              <a:gd name="connsiteY40" fmla="*/ 1419128 h 5313558"/>
              <a:gd name="connsiteX41" fmla="*/ 605866 w 12192000"/>
              <a:gd name="connsiteY41" fmla="*/ 1403027 h 5313558"/>
              <a:gd name="connsiteX42" fmla="*/ 551523 w 12192000"/>
              <a:gd name="connsiteY42" fmla="*/ 1379880 h 5313558"/>
              <a:gd name="connsiteX43" fmla="*/ 548001 w 12192000"/>
              <a:gd name="connsiteY43" fmla="*/ 1265156 h 5313558"/>
              <a:gd name="connsiteX44" fmla="*/ 520829 w 12192000"/>
              <a:gd name="connsiteY44" fmla="*/ 1185151 h 5313558"/>
              <a:gd name="connsiteX45" fmla="*/ 426735 w 12192000"/>
              <a:gd name="connsiteY45" fmla="*/ 1097598 h 5313558"/>
              <a:gd name="connsiteX46" fmla="*/ 404595 w 12192000"/>
              <a:gd name="connsiteY46" fmla="*/ 1093069 h 5313558"/>
              <a:gd name="connsiteX47" fmla="*/ 367863 w 12192000"/>
              <a:gd name="connsiteY47" fmla="*/ 1052312 h 5313558"/>
              <a:gd name="connsiteX48" fmla="*/ 175649 w 12192000"/>
              <a:gd name="connsiteY48" fmla="*/ 999478 h 5313558"/>
              <a:gd name="connsiteX49" fmla="*/ 134389 w 12192000"/>
              <a:gd name="connsiteY49" fmla="*/ 1021115 h 5313558"/>
              <a:gd name="connsiteX50" fmla="*/ 102185 w 12192000"/>
              <a:gd name="connsiteY50" fmla="*/ 1081496 h 5313558"/>
              <a:gd name="connsiteX51" fmla="*/ 58409 w 12192000"/>
              <a:gd name="connsiteY51" fmla="*/ 1007026 h 5313558"/>
              <a:gd name="connsiteX52" fmla="*/ 22683 w 12192000"/>
              <a:gd name="connsiteY52" fmla="*/ 955198 h 5313558"/>
              <a:gd name="connsiteX53" fmla="*/ 1047 w 12192000"/>
              <a:gd name="connsiteY53" fmla="*/ 938090 h 5313558"/>
              <a:gd name="connsiteX54" fmla="*/ 543 w 12192000"/>
              <a:gd name="connsiteY54" fmla="*/ 915950 h 5313558"/>
              <a:gd name="connsiteX55" fmla="*/ 175649 w 12192000"/>
              <a:gd name="connsiteY55" fmla="*/ 965765 h 5313558"/>
              <a:gd name="connsiteX56" fmla="*/ 266221 w 12192000"/>
              <a:gd name="connsiteY56" fmla="*/ 899346 h 5313558"/>
              <a:gd name="connsiteX57" fmla="*/ 328615 w 12192000"/>
              <a:gd name="connsiteY57" fmla="*/ 839971 h 5313558"/>
              <a:gd name="connsiteX58" fmla="*/ 307985 w 12192000"/>
              <a:gd name="connsiteY58" fmla="*/ 891798 h 5313558"/>
              <a:gd name="connsiteX59" fmla="*/ 431264 w 12192000"/>
              <a:gd name="connsiteY59" fmla="*/ 915950 h 5313558"/>
              <a:gd name="connsiteX60" fmla="*/ 428245 w 12192000"/>
              <a:gd name="connsiteY60" fmla="*/ 941613 h 5313558"/>
              <a:gd name="connsiteX61" fmla="*/ 352768 w 12192000"/>
              <a:gd name="connsiteY61" fmla="*/ 929536 h 5313558"/>
              <a:gd name="connsiteX62" fmla="*/ 316036 w 12192000"/>
              <a:gd name="connsiteY62" fmla="*/ 984886 h 5313558"/>
              <a:gd name="connsiteX63" fmla="*/ 462461 w 12192000"/>
              <a:gd name="connsiteY63" fmla="*/ 977841 h 5313558"/>
              <a:gd name="connsiteX64" fmla="*/ 462461 w 12192000"/>
              <a:gd name="connsiteY64" fmla="*/ 1061369 h 5313558"/>
              <a:gd name="connsiteX65" fmla="*/ 479066 w 12192000"/>
              <a:gd name="connsiteY65" fmla="*/ 1065394 h 5313558"/>
              <a:gd name="connsiteX66" fmla="*/ 571650 w 12192000"/>
              <a:gd name="connsiteY66" fmla="*/ 960733 h 5313558"/>
              <a:gd name="connsiteX67" fmla="*/ 648133 w 12192000"/>
              <a:gd name="connsiteY67" fmla="*/ 950167 h 5313558"/>
              <a:gd name="connsiteX68" fmla="*/ 759336 w 12192000"/>
              <a:gd name="connsiteY68" fmla="*/ 1023127 h 5313558"/>
              <a:gd name="connsiteX69" fmla="*/ 535925 w 12192000"/>
              <a:gd name="connsiteY69" fmla="*/ 1061872 h 5313558"/>
              <a:gd name="connsiteX70" fmla="*/ 595803 w 12192000"/>
              <a:gd name="connsiteY70" fmla="*/ 1125272 h 5313558"/>
              <a:gd name="connsiteX71" fmla="*/ 761852 w 12192000"/>
              <a:gd name="connsiteY71" fmla="*/ 1078477 h 5313558"/>
              <a:gd name="connsiteX72" fmla="*/ 881105 w 12192000"/>
              <a:gd name="connsiteY72" fmla="*/ 1120744 h 5313558"/>
              <a:gd name="connsiteX73" fmla="*/ 760342 w 12192000"/>
              <a:gd name="connsiteY73" fmla="*/ 1080490 h 5313558"/>
              <a:gd name="connsiteX74" fmla="*/ 817201 w 12192000"/>
              <a:gd name="connsiteY74" fmla="*/ 1001491 h 5313558"/>
              <a:gd name="connsiteX75" fmla="*/ 954569 w 12192000"/>
              <a:gd name="connsiteY75" fmla="*/ 953186 h 5313558"/>
              <a:gd name="connsiteX76" fmla="*/ 986772 w 12192000"/>
              <a:gd name="connsiteY76" fmla="*/ 924001 h 5313558"/>
              <a:gd name="connsiteX77" fmla="*/ 903748 w 12192000"/>
              <a:gd name="connsiteY77" fmla="*/ 877709 h 5313558"/>
              <a:gd name="connsiteX78" fmla="*/ 1108541 w 12192000"/>
              <a:gd name="connsiteY78" fmla="*/ 849028 h 5313558"/>
              <a:gd name="connsiteX79" fmla="*/ 1037090 w 12192000"/>
              <a:gd name="connsiteY79" fmla="*/ 804245 h 5313558"/>
              <a:gd name="connsiteX80" fmla="*/ 1102000 w 12192000"/>
              <a:gd name="connsiteY80" fmla="*/ 738832 h 5313558"/>
              <a:gd name="connsiteX81" fmla="*/ 1199616 w 12192000"/>
              <a:gd name="connsiteY81" fmla="*/ 587375 h 5313558"/>
              <a:gd name="connsiteX82" fmla="*/ 1127159 w 12192000"/>
              <a:gd name="connsiteY82" fmla="*/ 721724 h 5313558"/>
              <a:gd name="connsiteX83" fmla="*/ 1169929 w 12192000"/>
              <a:gd name="connsiteY83" fmla="*/ 711157 h 5313558"/>
              <a:gd name="connsiteX84" fmla="*/ 1118605 w 12192000"/>
              <a:gd name="connsiteY84" fmla="*/ 796697 h 5313558"/>
              <a:gd name="connsiteX85" fmla="*/ 1152318 w 12192000"/>
              <a:gd name="connsiteY85" fmla="*/ 819340 h 5313558"/>
              <a:gd name="connsiteX86" fmla="*/ 1278615 w 12192000"/>
              <a:gd name="connsiteY86" fmla="*/ 873684 h 5313558"/>
              <a:gd name="connsiteX87" fmla="*/ 1334468 w 12192000"/>
              <a:gd name="connsiteY87" fmla="*/ 848021 h 5313558"/>
              <a:gd name="connsiteX88" fmla="*/ 1506052 w 12192000"/>
              <a:gd name="connsiteY88" fmla="*/ 831920 h 5313558"/>
              <a:gd name="connsiteX89" fmla="*/ 1525676 w 12192000"/>
              <a:gd name="connsiteY89" fmla="*/ 755940 h 5313558"/>
              <a:gd name="connsiteX90" fmla="*/ 1419505 w 12192000"/>
              <a:gd name="connsiteY90" fmla="*/ 812296 h 5313558"/>
              <a:gd name="connsiteX91" fmla="*/ 1318870 w 12192000"/>
              <a:gd name="connsiteY91" fmla="*/ 784621 h 5313558"/>
              <a:gd name="connsiteX92" fmla="*/ 1275093 w 12192000"/>
              <a:gd name="connsiteY92" fmla="*/ 655304 h 5313558"/>
              <a:gd name="connsiteX93" fmla="*/ 1447180 w 12192000"/>
              <a:gd name="connsiteY93" fmla="*/ 569261 h 5313558"/>
              <a:gd name="connsiteX94" fmla="*/ 1665056 w 12192000"/>
              <a:gd name="connsiteY94" fmla="*/ 522465 h 5313558"/>
              <a:gd name="connsiteX95" fmla="*/ 1767201 w 12192000"/>
              <a:gd name="connsiteY95" fmla="*/ 509886 h 5313558"/>
              <a:gd name="connsiteX96" fmla="*/ 1825067 w 12192000"/>
              <a:gd name="connsiteY96" fmla="*/ 527497 h 5313558"/>
              <a:gd name="connsiteX97" fmla="*/ 1973001 w 12192000"/>
              <a:gd name="connsiteY97" fmla="*/ 498816 h 5313558"/>
              <a:gd name="connsiteX98" fmla="*/ 1989102 w 12192000"/>
              <a:gd name="connsiteY98" fmla="*/ 572280 h 5313558"/>
              <a:gd name="connsiteX99" fmla="*/ 2099802 w 12192000"/>
              <a:gd name="connsiteY99" fmla="*/ 555675 h 5313558"/>
              <a:gd name="connsiteX100" fmla="*/ 2101814 w 12192000"/>
              <a:gd name="connsiteY100" fmla="*/ 524478 h 5313558"/>
              <a:gd name="connsiteX101" fmla="*/ 2137037 w 12192000"/>
              <a:gd name="connsiteY101" fmla="*/ 484224 h 5313558"/>
              <a:gd name="connsiteX102" fmla="*/ 2428880 w 12192000"/>
              <a:gd name="connsiteY102" fmla="*/ 443970 h 5313558"/>
              <a:gd name="connsiteX103" fmla="*/ 2645247 w 12192000"/>
              <a:gd name="connsiteY103" fmla="*/ 407741 h 5313558"/>
              <a:gd name="connsiteX104" fmla="*/ 2901867 w 12192000"/>
              <a:gd name="connsiteY104" fmla="*/ 390633 h 5313558"/>
              <a:gd name="connsiteX105" fmla="*/ 3041751 w 12192000"/>
              <a:gd name="connsiteY105" fmla="*/ 366480 h 5313558"/>
              <a:gd name="connsiteX106" fmla="*/ 3161507 w 12192000"/>
              <a:gd name="connsiteY106" fmla="*/ 367487 h 5313558"/>
              <a:gd name="connsiteX107" fmla="*/ 3273716 w 12192000"/>
              <a:gd name="connsiteY107" fmla="*/ 354404 h 5313558"/>
              <a:gd name="connsiteX108" fmla="*/ 3478006 w 12192000"/>
              <a:gd name="connsiteY108" fmla="*/ 335786 h 5313558"/>
              <a:gd name="connsiteX109" fmla="*/ 3627953 w 12192000"/>
              <a:gd name="connsiteY109" fmla="*/ 302577 h 5313558"/>
              <a:gd name="connsiteX110" fmla="*/ 3733117 w 12192000"/>
              <a:gd name="connsiteY110" fmla="*/ 292513 h 5313558"/>
              <a:gd name="connsiteX111" fmla="*/ 4108488 w 12192000"/>
              <a:gd name="connsiteY111" fmla="*/ 253265 h 5313558"/>
              <a:gd name="connsiteX112" fmla="*/ 4404356 w 12192000"/>
              <a:gd name="connsiteY112" fmla="*/ 199425 h 5313558"/>
              <a:gd name="connsiteX113" fmla="*/ 4516565 w 12192000"/>
              <a:gd name="connsiteY113" fmla="*/ 221062 h 5313558"/>
              <a:gd name="connsiteX114" fmla="*/ 4529648 w 12192000"/>
              <a:gd name="connsiteY114" fmla="*/ 193890 h 5313558"/>
              <a:gd name="connsiteX115" fmla="*/ 4736454 w 12192000"/>
              <a:gd name="connsiteY115" fmla="*/ 175273 h 5313558"/>
              <a:gd name="connsiteX116" fmla="*/ 4813943 w 12192000"/>
              <a:gd name="connsiteY116" fmla="*/ 164706 h 5313558"/>
              <a:gd name="connsiteX117" fmla="*/ 4903509 w 12192000"/>
              <a:gd name="connsiteY117" fmla="*/ 171750 h 5313558"/>
              <a:gd name="connsiteX118" fmla="*/ 4939234 w 12192000"/>
              <a:gd name="connsiteY118" fmla="*/ 165712 h 5313558"/>
              <a:gd name="connsiteX119" fmla="*/ 5266803 w 12192000"/>
              <a:gd name="connsiteY119" fmla="*/ 105834 h 5313558"/>
              <a:gd name="connsiteX120" fmla="*/ 5523424 w 12192000"/>
              <a:gd name="connsiteY120" fmla="*/ 77153 h 5313558"/>
              <a:gd name="connsiteX121" fmla="*/ 5615506 w 12192000"/>
              <a:gd name="connsiteY121" fmla="*/ 69605 h 5313558"/>
              <a:gd name="connsiteX122" fmla="*/ 5606952 w 12192000"/>
              <a:gd name="connsiteY122" fmla="*/ 94261 h 5313558"/>
              <a:gd name="connsiteX123" fmla="*/ 5667836 w 12192000"/>
              <a:gd name="connsiteY123" fmla="*/ 138541 h 5313558"/>
              <a:gd name="connsiteX124" fmla="*/ 5664314 w 12192000"/>
              <a:gd name="connsiteY124" fmla="*/ 62561 h 5313558"/>
              <a:gd name="connsiteX125" fmla="*/ 5883196 w 12192000"/>
              <a:gd name="connsiteY125" fmla="*/ 40421 h 5313558"/>
              <a:gd name="connsiteX126" fmla="*/ 6003959 w 12192000"/>
              <a:gd name="connsiteY126" fmla="*/ 36396 h 5313558"/>
              <a:gd name="connsiteX127" fmla="*/ 6229383 w 12192000"/>
              <a:gd name="connsiteY127" fmla="*/ 11740 h 5313558"/>
              <a:gd name="connsiteX128" fmla="*/ 6288758 w 12192000"/>
              <a:gd name="connsiteY128" fmla="*/ 83191 h 5313558"/>
              <a:gd name="connsiteX129" fmla="*/ 6333037 w 12192000"/>
              <a:gd name="connsiteY129" fmla="*/ 72121 h 5313558"/>
              <a:gd name="connsiteX130" fmla="*/ 6366247 w 12192000"/>
              <a:gd name="connsiteY130" fmla="*/ 137031 h 5313558"/>
              <a:gd name="connsiteX131" fmla="*/ 6172523 w 12192000"/>
              <a:gd name="connsiteY131" fmla="*/ 131999 h 5313558"/>
              <a:gd name="connsiteX132" fmla="*/ 6061824 w 12192000"/>
              <a:gd name="connsiteY132" fmla="*/ 135018 h 5313558"/>
              <a:gd name="connsiteX133" fmla="*/ 5981819 w 12192000"/>
              <a:gd name="connsiteY133" fmla="*/ 151623 h 5313558"/>
              <a:gd name="connsiteX134" fmla="*/ 5741300 w 12192000"/>
              <a:gd name="connsiteY134" fmla="*/ 171750 h 5313558"/>
              <a:gd name="connsiteX135" fmla="*/ 5425808 w 12192000"/>
              <a:gd name="connsiteY135" fmla="*/ 214521 h 5313558"/>
              <a:gd name="connsiteX136" fmla="*/ 5429330 w 12192000"/>
              <a:gd name="connsiteY136" fmla="*/ 185336 h 5313558"/>
              <a:gd name="connsiteX137" fmla="*/ 5198874 w 12192000"/>
              <a:gd name="connsiteY137" fmla="*/ 256787 h 5313558"/>
              <a:gd name="connsiteX138" fmla="*/ 5199881 w 12192000"/>
              <a:gd name="connsiteY138" fmla="*/ 264335 h 5313558"/>
              <a:gd name="connsiteX139" fmla="*/ 6366750 w 12192000"/>
              <a:gd name="connsiteY139" fmla="*/ 151120 h 5313558"/>
              <a:gd name="connsiteX140" fmla="*/ 6379330 w 12192000"/>
              <a:gd name="connsiteY140" fmla="*/ 45453 h 5313558"/>
              <a:gd name="connsiteX141" fmla="*/ 6334044 w 12192000"/>
              <a:gd name="connsiteY141" fmla="*/ 72624 h 5313558"/>
              <a:gd name="connsiteX142" fmla="*/ 6403482 w 12192000"/>
              <a:gd name="connsiteY142" fmla="*/ 1676 h 5313558"/>
              <a:gd name="connsiteX143" fmla="*/ 6491538 w 12192000"/>
              <a:gd name="connsiteY143" fmla="*/ 64574 h 5313558"/>
              <a:gd name="connsiteX144" fmla="*/ 6623874 w 12192000"/>
              <a:gd name="connsiteY144" fmla="*/ 53000 h 5313558"/>
              <a:gd name="connsiteX145" fmla="*/ 6909176 w 12192000"/>
              <a:gd name="connsiteY145" fmla="*/ 29854 h 5313558"/>
              <a:gd name="connsiteX146" fmla="*/ 6815585 w 12192000"/>
              <a:gd name="connsiteY146" fmla="*/ 132503 h 5313558"/>
              <a:gd name="connsiteX147" fmla="*/ 6801496 w 12192000"/>
              <a:gd name="connsiteY147" fmla="*/ 73631 h 5313558"/>
              <a:gd name="connsiteX148" fmla="*/ 6748662 w 12192000"/>
              <a:gd name="connsiteY148" fmla="*/ 107344 h 5313558"/>
              <a:gd name="connsiteX149" fmla="*/ 6690797 w 12192000"/>
              <a:gd name="connsiteY149" fmla="*/ 69102 h 5313558"/>
              <a:gd name="connsiteX150" fmla="*/ 6674192 w 12192000"/>
              <a:gd name="connsiteY150" fmla="*/ 118917 h 5313558"/>
              <a:gd name="connsiteX151" fmla="*/ 6677714 w 12192000"/>
              <a:gd name="connsiteY151" fmla="*/ 161184 h 5313558"/>
              <a:gd name="connsiteX152" fmla="*/ 6646014 w 12192000"/>
              <a:gd name="connsiteY152" fmla="*/ 137534 h 5313558"/>
              <a:gd name="connsiteX153" fmla="*/ 6580097 w 12192000"/>
              <a:gd name="connsiteY153" fmla="*/ 169235 h 5313558"/>
              <a:gd name="connsiteX154" fmla="*/ 6580097 w 12192000"/>
              <a:gd name="connsiteY154" fmla="*/ 268361 h 5313558"/>
              <a:gd name="connsiteX155" fmla="*/ 6365241 w 12192000"/>
              <a:gd name="connsiteY155" fmla="*/ 272889 h 5313558"/>
              <a:gd name="connsiteX156" fmla="*/ 6196676 w 12192000"/>
              <a:gd name="connsiteY156" fmla="*/ 293519 h 5313558"/>
              <a:gd name="connsiteX157" fmla="*/ 6097047 w 12192000"/>
              <a:gd name="connsiteY157" fmla="*/ 285469 h 5313558"/>
              <a:gd name="connsiteX158" fmla="*/ 6035156 w 12192000"/>
              <a:gd name="connsiteY158" fmla="*/ 300061 h 5313558"/>
              <a:gd name="connsiteX159" fmla="*/ 5901311 w 12192000"/>
              <a:gd name="connsiteY159" fmla="*/ 300564 h 5313558"/>
              <a:gd name="connsiteX160" fmla="*/ 5892757 w 12192000"/>
              <a:gd name="connsiteY160" fmla="*/ 318175 h 5313558"/>
              <a:gd name="connsiteX161" fmla="*/ 5593366 w 12192000"/>
              <a:gd name="connsiteY161" fmla="*/ 347863 h 5313558"/>
              <a:gd name="connsiteX162" fmla="*/ 5418763 w 12192000"/>
              <a:gd name="connsiteY162" fmla="*/ 366983 h 5313558"/>
              <a:gd name="connsiteX163" fmla="*/ 5131448 w 12192000"/>
              <a:gd name="connsiteY163" fmla="*/ 415792 h 5313558"/>
              <a:gd name="connsiteX164" fmla="*/ 4983011 w 12192000"/>
              <a:gd name="connsiteY164" fmla="*/ 411263 h 5313558"/>
              <a:gd name="connsiteX165" fmla="*/ 4884891 w 12192000"/>
              <a:gd name="connsiteY165" fmla="*/ 431390 h 5313558"/>
              <a:gd name="connsiteX166" fmla="*/ 4851682 w 12192000"/>
              <a:gd name="connsiteY166" fmla="*/ 437428 h 5313558"/>
              <a:gd name="connsiteX167" fmla="*/ 4724378 w 12192000"/>
              <a:gd name="connsiteY167" fmla="*/ 464097 h 5313558"/>
              <a:gd name="connsiteX168" fmla="*/ 4647391 w 12192000"/>
              <a:gd name="connsiteY168" fmla="*/ 465606 h 5313558"/>
              <a:gd name="connsiteX169" fmla="*/ 4438572 w 12192000"/>
              <a:gd name="connsiteY169" fmla="*/ 498313 h 5313558"/>
              <a:gd name="connsiteX170" fmla="*/ 4170882 w 12192000"/>
              <a:gd name="connsiteY170" fmla="*/ 520453 h 5313558"/>
              <a:gd name="connsiteX171" fmla="*/ 4076284 w 12192000"/>
              <a:gd name="connsiteY171" fmla="*/ 477683 h 5313558"/>
              <a:gd name="connsiteX172" fmla="*/ 3980177 w 12192000"/>
              <a:gd name="connsiteY172" fmla="*/ 567248 h 5313558"/>
              <a:gd name="connsiteX173" fmla="*/ 3968101 w 12192000"/>
              <a:gd name="connsiteY173" fmla="*/ 541586 h 5313558"/>
              <a:gd name="connsiteX174" fmla="*/ 3895140 w 12192000"/>
              <a:gd name="connsiteY174" fmla="*/ 580331 h 5313558"/>
              <a:gd name="connsiteX175" fmla="*/ 3802556 w 12192000"/>
              <a:gd name="connsiteY175" fmla="*/ 543096 h 5313558"/>
              <a:gd name="connsiteX176" fmla="*/ 3769346 w 12192000"/>
              <a:gd name="connsiteY176" fmla="*/ 483721 h 5313558"/>
              <a:gd name="connsiteX177" fmla="*/ 3700411 w 12192000"/>
              <a:gd name="connsiteY177" fmla="*/ 489759 h 5313558"/>
              <a:gd name="connsiteX178" fmla="*/ 3740161 w 12192000"/>
              <a:gd name="connsiteY178" fmla="*/ 565739 h 5313558"/>
              <a:gd name="connsiteX179" fmla="*/ 3625437 w 12192000"/>
              <a:gd name="connsiteY179" fmla="*/ 554669 h 5313558"/>
              <a:gd name="connsiteX180" fmla="*/ 3560024 w 12192000"/>
              <a:gd name="connsiteY180" fmla="*/ 572280 h 5313558"/>
              <a:gd name="connsiteX181" fmla="*/ 3346676 w 12192000"/>
              <a:gd name="connsiteY181" fmla="*/ 640712 h 5313558"/>
              <a:gd name="connsiteX182" fmla="*/ 3147921 w 12192000"/>
              <a:gd name="connsiteY182" fmla="*/ 680966 h 5313558"/>
              <a:gd name="connsiteX183" fmla="*/ 3173583 w 12192000"/>
              <a:gd name="connsiteY183" fmla="*/ 636184 h 5313558"/>
              <a:gd name="connsiteX184" fmla="*/ 2994452 w 12192000"/>
              <a:gd name="connsiteY184" fmla="*/ 590898 h 5313558"/>
              <a:gd name="connsiteX185" fmla="*/ 2938599 w 12192000"/>
              <a:gd name="connsiteY185" fmla="*/ 652285 h 5313558"/>
              <a:gd name="connsiteX186" fmla="*/ 2725252 w 12192000"/>
              <a:gd name="connsiteY186" fmla="*/ 662349 h 5313558"/>
              <a:gd name="connsiteX187" fmla="*/ 2778085 w 12192000"/>
              <a:gd name="connsiteY187" fmla="*/ 595426 h 5313558"/>
              <a:gd name="connsiteX188" fmla="*/ 2972312 w 12192000"/>
              <a:gd name="connsiteY188" fmla="*/ 560204 h 5313558"/>
              <a:gd name="connsiteX189" fmla="*/ 3206290 w 12192000"/>
              <a:gd name="connsiteY189" fmla="*/ 540580 h 5313558"/>
              <a:gd name="connsiteX190" fmla="*/ 3297868 w 12192000"/>
              <a:gd name="connsiteY190" fmla="*/ 523975 h 5313558"/>
              <a:gd name="connsiteX191" fmla="*/ 3419134 w 12192000"/>
              <a:gd name="connsiteY191" fmla="*/ 517937 h 5313558"/>
              <a:gd name="connsiteX192" fmla="*/ 3436745 w 12192000"/>
              <a:gd name="connsiteY192" fmla="*/ 522969 h 5313558"/>
              <a:gd name="connsiteX193" fmla="*/ 3722047 w 12192000"/>
              <a:gd name="connsiteY193" fmla="*/ 439944 h 5313558"/>
              <a:gd name="connsiteX194" fmla="*/ 3610342 w 12192000"/>
              <a:gd name="connsiteY194" fmla="*/ 440447 h 5313558"/>
              <a:gd name="connsiteX195" fmla="*/ 3250569 w 12192000"/>
              <a:gd name="connsiteY195" fmla="*/ 490765 h 5313558"/>
              <a:gd name="connsiteX196" fmla="*/ 3155469 w 12192000"/>
              <a:gd name="connsiteY196" fmla="*/ 487746 h 5313558"/>
              <a:gd name="connsiteX197" fmla="*/ 2858594 w 12192000"/>
              <a:gd name="connsiteY197" fmla="*/ 539573 h 5313558"/>
              <a:gd name="connsiteX198" fmla="*/ 2770538 w 12192000"/>
              <a:gd name="connsiteY198" fmla="*/ 543096 h 5313558"/>
              <a:gd name="connsiteX199" fmla="*/ 2703112 w 12192000"/>
              <a:gd name="connsiteY199" fmla="*/ 593917 h 5313558"/>
              <a:gd name="connsiteX200" fmla="*/ 2704621 w 12192000"/>
              <a:gd name="connsiteY200" fmla="*/ 599955 h 5313558"/>
              <a:gd name="connsiteX201" fmla="*/ 2567254 w 12192000"/>
              <a:gd name="connsiteY201" fmla="*/ 679960 h 5313558"/>
              <a:gd name="connsiteX202" fmla="*/ 2430390 w 12192000"/>
              <a:gd name="connsiteY202" fmla="*/ 743864 h 5313558"/>
              <a:gd name="connsiteX203" fmla="*/ 2364976 w 12192000"/>
              <a:gd name="connsiteY203" fmla="*/ 768519 h 5313558"/>
              <a:gd name="connsiteX204" fmla="*/ 2380575 w 12192000"/>
              <a:gd name="connsiteY204" fmla="*/ 714679 h 5313558"/>
              <a:gd name="connsiteX205" fmla="*/ 2330760 w 12192000"/>
              <a:gd name="connsiteY205" fmla="*/ 706125 h 5313558"/>
              <a:gd name="connsiteX206" fmla="*/ 2204463 w 12192000"/>
              <a:gd name="connsiteY206" fmla="*/ 827391 h 5313558"/>
              <a:gd name="connsiteX207" fmla="*/ 2075649 w 12192000"/>
              <a:gd name="connsiteY207" fmla="*/ 871671 h 5313558"/>
              <a:gd name="connsiteX208" fmla="*/ 2019293 w 12192000"/>
              <a:gd name="connsiteY208" fmla="*/ 1003503 h 5313558"/>
              <a:gd name="connsiteX209" fmla="*/ 2353403 w 12192000"/>
              <a:gd name="connsiteY209" fmla="*/ 963249 h 5313558"/>
              <a:gd name="connsiteX210" fmla="*/ 2534547 w 12192000"/>
              <a:gd name="connsiteY210" fmla="*/ 941613 h 5313558"/>
              <a:gd name="connsiteX211" fmla="*/ 2982879 w 12192000"/>
              <a:gd name="connsiteY211" fmla="*/ 900855 h 5313558"/>
              <a:gd name="connsiteX212" fmla="*/ 3466433 w 12192000"/>
              <a:gd name="connsiteY212" fmla="*/ 840474 h 5313558"/>
              <a:gd name="connsiteX213" fmla="*/ 3531343 w 12192000"/>
              <a:gd name="connsiteY213" fmla="*/ 877709 h 5313558"/>
              <a:gd name="connsiteX214" fmla="*/ 3533356 w 12192000"/>
              <a:gd name="connsiteY214" fmla="*/ 875696 h 5313558"/>
              <a:gd name="connsiteX215" fmla="*/ 3484044 w 12192000"/>
              <a:gd name="connsiteY215" fmla="*/ 939097 h 5313558"/>
              <a:gd name="connsiteX216" fmla="*/ 3550967 w 12192000"/>
              <a:gd name="connsiteY216" fmla="*/ 990421 h 5313558"/>
              <a:gd name="connsiteX217" fmla="*/ 3598769 w 12192000"/>
              <a:gd name="connsiteY217" fmla="*/ 1012561 h 5313558"/>
              <a:gd name="connsiteX218" fmla="*/ 3631978 w 12192000"/>
              <a:gd name="connsiteY218" fmla="*/ 1027656 h 5313558"/>
              <a:gd name="connsiteX219" fmla="*/ 3749722 w 12192000"/>
              <a:gd name="connsiteY219" fmla="*/ 1026146 h 5313558"/>
              <a:gd name="connsiteX220" fmla="*/ 3974643 w 12192000"/>
              <a:gd name="connsiteY220" fmla="*/ 962243 h 5313558"/>
              <a:gd name="connsiteX221" fmla="*/ 4036030 w 12192000"/>
              <a:gd name="connsiteY221" fmla="*/ 954192 h 5313558"/>
              <a:gd name="connsiteX222" fmla="*/ 4239817 w 12192000"/>
              <a:gd name="connsiteY222" fmla="*/ 916454 h 5313558"/>
              <a:gd name="connsiteX223" fmla="*/ 4346491 w 12192000"/>
              <a:gd name="connsiteY223" fmla="*/ 908906 h 5313558"/>
              <a:gd name="connsiteX224" fmla="*/ 4413414 w 12192000"/>
              <a:gd name="connsiteY224" fmla="*/ 892804 h 5313558"/>
              <a:gd name="connsiteX225" fmla="*/ 4578456 w 12192000"/>
              <a:gd name="connsiteY225" fmla="*/ 882238 h 5313558"/>
              <a:gd name="connsiteX226" fmla="*/ 4678588 w 12192000"/>
              <a:gd name="connsiteY226" fmla="*/ 883244 h 5313558"/>
              <a:gd name="connsiteX227" fmla="*/ 4721358 w 12192000"/>
              <a:gd name="connsiteY227" fmla="*/ 837455 h 5313558"/>
              <a:gd name="connsiteX228" fmla="*/ 4919611 w 12192000"/>
              <a:gd name="connsiteY228" fmla="*/ 839467 h 5313558"/>
              <a:gd name="connsiteX229" fmla="*/ 5028800 w 12192000"/>
              <a:gd name="connsiteY229" fmla="*/ 820850 h 5313558"/>
              <a:gd name="connsiteX230" fmla="*/ 5181767 w 12192000"/>
              <a:gd name="connsiteY230" fmla="*/ 777073 h 5313558"/>
              <a:gd name="connsiteX231" fmla="*/ 5267810 w 12192000"/>
              <a:gd name="connsiteY231" fmla="*/ 776570 h 5313558"/>
              <a:gd name="connsiteX232" fmla="*/ 5370961 w 12192000"/>
              <a:gd name="connsiteY232" fmla="*/ 776570 h 5313558"/>
              <a:gd name="connsiteX233" fmla="*/ 5466062 w 12192000"/>
              <a:gd name="connsiteY233" fmla="*/ 766003 h 5313558"/>
              <a:gd name="connsiteX234" fmla="*/ 5544558 w 12192000"/>
              <a:gd name="connsiteY234" fmla="*/ 762984 h 5313558"/>
              <a:gd name="connsiteX235" fmla="*/ 5626575 w 12192000"/>
              <a:gd name="connsiteY235" fmla="*/ 746380 h 5313558"/>
              <a:gd name="connsiteX236" fmla="*/ 5632614 w 12192000"/>
              <a:gd name="connsiteY236" fmla="*/ 747386 h 5313558"/>
              <a:gd name="connsiteX237" fmla="*/ 5859044 w 12192000"/>
              <a:gd name="connsiteY237" fmla="*/ 745373 h 5313558"/>
              <a:gd name="connsiteX238" fmla="*/ 5934521 w 12192000"/>
              <a:gd name="connsiteY238" fmla="*/ 703106 h 5313558"/>
              <a:gd name="connsiteX239" fmla="*/ 5966220 w 12192000"/>
              <a:gd name="connsiteY239" fmla="*/ 719711 h 5313558"/>
              <a:gd name="connsiteX240" fmla="*/ 6143842 w 12192000"/>
              <a:gd name="connsiteY240" fmla="*/ 702603 h 5313558"/>
              <a:gd name="connsiteX241" fmla="*/ 6288758 w 12192000"/>
              <a:gd name="connsiteY241" fmla="*/ 689017 h 5313558"/>
              <a:gd name="connsiteX242" fmla="*/ 6351151 w 12192000"/>
              <a:gd name="connsiteY242" fmla="*/ 665368 h 5313558"/>
              <a:gd name="connsiteX243" fmla="*/ 6462354 w 12192000"/>
              <a:gd name="connsiteY243" fmla="*/ 681973 h 5313558"/>
              <a:gd name="connsiteX244" fmla="*/ 6527264 w 12192000"/>
              <a:gd name="connsiteY244" fmla="*/ 671406 h 5313558"/>
              <a:gd name="connsiteX245" fmla="*/ 6619345 w 12192000"/>
              <a:gd name="connsiteY245" fmla="*/ 659330 h 5313558"/>
              <a:gd name="connsiteX246" fmla="*/ 6706396 w 12192000"/>
              <a:gd name="connsiteY246" fmla="*/ 657317 h 5313558"/>
              <a:gd name="connsiteX247" fmla="*/ 6809043 w 12192000"/>
              <a:gd name="connsiteY247" fmla="*/ 649266 h 5313558"/>
              <a:gd name="connsiteX248" fmla="*/ 6989181 w 12192000"/>
              <a:gd name="connsiteY248" fmla="*/ 638196 h 5313558"/>
              <a:gd name="connsiteX249" fmla="*/ 7089314 w 12192000"/>
              <a:gd name="connsiteY249" fmla="*/ 637190 h 5313558"/>
              <a:gd name="connsiteX250" fmla="*/ 7224669 w 12192000"/>
              <a:gd name="connsiteY250" fmla="*/ 629139 h 5313558"/>
              <a:gd name="connsiteX251" fmla="*/ 7255362 w 12192000"/>
              <a:gd name="connsiteY251" fmla="*/ 631152 h 5313558"/>
              <a:gd name="connsiteX252" fmla="*/ 7488837 w 12192000"/>
              <a:gd name="connsiteY252" fmla="*/ 632158 h 5313558"/>
              <a:gd name="connsiteX253" fmla="*/ 7605071 w 12192000"/>
              <a:gd name="connsiteY253" fmla="*/ 606999 h 5313558"/>
              <a:gd name="connsiteX254" fmla="*/ 7608593 w 12192000"/>
              <a:gd name="connsiteY254" fmla="*/ 637190 h 5313558"/>
              <a:gd name="connsiteX255" fmla="*/ 8979753 w 12192000"/>
              <a:gd name="connsiteY255" fmla="*/ 499319 h 5313558"/>
              <a:gd name="connsiteX256" fmla="*/ 8984281 w 12192000"/>
              <a:gd name="connsiteY256" fmla="*/ 510389 h 5313558"/>
              <a:gd name="connsiteX257" fmla="*/ 8731183 w 12192000"/>
              <a:gd name="connsiteY257" fmla="*/ 591904 h 5313558"/>
              <a:gd name="connsiteX258" fmla="*/ 8490664 w 12192000"/>
              <a:gd name="connsiteY258" fmla="*/ 600961 h 5313558"/>
              <a:gd name="connsiteX259" fmla="*/ 8487141 w 12192000"/>
              <a:gd name="connsiteY259" fmla="*/ 583350 h 5313558"/>
              <a:gd name="connsiteX260" fmla="*/ 8448900 w 12192000"/>
              <a:gd name="connsiteY260" fmla="*/ 633165 h 5313558"/>
              <a:gd name="connsiteX261" fmla="*/ 8320087 w 12192000"/>
              <a:gd name="connsiteY261" fmla="*/ 637693 h 5313558"/>
              <a:gd name="connsiteX262" fmla="*/ 8279832 w 12192000"/>
              <a:gd name="connsiteY262" fmla="*/ 646247 h 5313558"/>
              <a:gd name="connsiteX263" fmla="*/ 7960818 w 12192000"/>
              <a:gd name="connsiteY263" fmla="*/ 684489 h 5313558"/>
              <a:gd name="connsiteX264" fmla="*/ 7788228 w 12192000"/>
              <a:gd name="connsiteY264" fmla="*/ 684992 h 5313558"/>
              <a:gd name="connsiteX265" fmla="*/ 7554753 w 12192000"/>
              <a:gd name="connsiteY265" fmla="*/ 691030 h 5313558"/>
              <a:gd name="connsiteX266" fmla="*/ 7473742 w 12192000"/>
              <a:gd name="connsiteY266" fmla="*/ 683482 h 5313558"/>
              <a:gd name="connsiteX267" fmla="*/ 7174351 w 12192000"/>
              <a:gd name="connsiteY267" fmla="*/ 684992 h 5313558"/>
              <a:gd name="connsiteX268" fmla="*/ 7110447 w 12192000"/>
              <a:gd name="connsiteY268" fmla="*/ 714679 h 5313558"/>
              <a:gd name="connsiteX269" fmla="*/ 6893074 w 12192000"/>
              <a:gd name="connsiteY269" fmla="*/ 808774 h 5313558"/>
              <a:gd name="connsiteX270" fmla="*/ 6881501 w 12192000"/>
              <a:gd name="connsiteY270" fmla="*/ 805251 h 5313558"/>
              <a:gd name="connsiteX271" fmla="*/ 6874456 w 12192000"/>
              <a:gd name="connsiteY271" fmla="*/ 790659 h 5313558"/>
              <a:gd name="connsiteX272" fmla="*/ 6592174 w 12192000"/>
              <a:gd name="connsiteY272" fmla="*/ 819843 h 5313558"/>
              <a:gd name="connsiteX273" fmla="*/ 6289764 w 12192000"/>
              <a:gd name="connsiteY273" fmla="*/ 858085 h 5313558"/>
              <a:gd name="connsiteX274" fmla="*/ 6282719 w 12192000"/>
              <a:gd name="connsiteY274" fmla="*/ 834939 h 5313558"/>
              <a:gd name="connsiteX275" fmla="*/ 6386878 w 12192000"/>
              <a:gd name="connsiteY275" fmla="*/ 792169 h 5313558"/>
              <a:gd name="connsiteX276" fmla="*/ 6383355 w 12192000"/>
              <a:gd name="connsiteY276" fmla="*/ 778080 h 5313558"/>
              <a:gd name="connsiteX277" fmla="*/ 6171517 w 12192000"/>
              <a:gd name="connsiteY277" fmla="*/ 782105 h 5313558"/>
              <a:gd name="connsiteX278" fmla="*/ 5863069 w 12192000"/>
              <a:gd name="connsiteY278" fmla="*/ 821856 h 5313558"/>
              <a:gd name="connsiteX279" fmla="*/ 5813255 w 12192000"/>
              <a:gd name="connsiteY279" fmla="*/ 823366 h 5313558"/>
              <a:gd name="connsiteX280" fmla="*/ 5664817 w 12192000"/>
              <a:gd name="connsiteY280" fmla="*/ 843996 h 5313558"/>
              <a:gd name="connsiteX281" fmla="*/ 5634123 w 12192000"/>
              <a:gd name="connsiteY281" fmla="*/ 849028 h 5313558"/>
              <a:gd name="connsiteX282" fmla="*/ 5492227 w 12192000"/>
              <a:gd name="connsiteY282" fmla="*/ 975829 h 5313558"/>
              <a:gd name="connsiteX283" fmla="*/ 5416247 w 12192000"/>
              <a:gd name="connsiteY283" fmla="*/ 916454 h 5313558"/>
              <a:gd name="connsiteX284" fmla="*/ 5550093 w 12192000"/>
              <a:gd name="connsiteY284" fmla="*/ 974822 h 5313558"/>
              <a:gd name="connsiteX285" fmla="*/ 5584812 w 12192000"/>
              <a:gd name="connsiteY285" fmla="*/ 964256 h 5313558"/>
              <a:gd name="connsiteX286" fmla="*/ 5767969 w 12192000"/>
              <a:gd name="connsiteY286" fmla="*/ 911925 h 5313558"/>
              <a:gd name="connsiteX287" fmla="*/ 5785076 w 12192000"/>
              <a:gd name="connsiteY287" fmla="*/ 872174 h 5313558"/>
              <a:gd name="connsiteX288" fmla="*/ 5874139 w 12192000"/>
              <a:gd name="connsiteY288" fmla="*/ 846009 h 5313558"/>
              <a:gd name="connsiteX289" fmla="*/ 5886719 w 12192000"/>
              <a:gd name="connsiteY289" fmla="*/ 864123 h 5313558"/>
              <a:gd name="connsiteX290" fmla="*/ 5813758 w 12192000"/>
              <a:gd name="connsiteY290" fmla="*/ 914944 h 5313558"/>
              <a:gd name="connsiteX291" fmla="*/ 5918922 w 12192000"/>
              <a:gd name="connsiteY291" fmla="*/ 902365 h 5313558"/>
              <a:gd name="connsiteX292" fmla="*/ 5898291 w 12192000"/>
              <a:gd name="connsiteY292" fmla="*/ 857582 h 5313558"/>
              <a:gd name="connsiteX293" fmla="*/ 6065347 w 12192000"/>
              <a:gd name="connsiteY293" fmla="*/ 834939 h 5313558"/>
              <a:gd name="connsiteX294" fmla="*/ 5951629 w 12192000"/>
              <a:gd name="connsiteY294" fmla="*/ 903874 h 5313558"/>
              <a:gd name="connsiteX295" fmla="*/ 6061321 w 12192000"/>
              <a:gd name="connsiteY295" fmla="*/ 929536 h 5313558"/>
              <a:gd name="connsiteX296" fmla="*/ 6291777 w 12192000"/>
              <a:gd name="connsiteY296" fmla="*/ 934065 h 5313558"/>
              <a:gd name="connsiteX297" fmla="*/ 6334044 w 12192000"/>
              <a:gd name="connsiteY297" fmla="*/ 928027 h 5313558"/>
              <a:gd name="connsiteX298" fmla="*/ 6430654 w 12192000"/>
              <a:gd name="connsiteY298" fmla="*/ 913938 h 5313558"/>
              <a:gd name="connsiteX299" fmla="*/ 6467889 w 12192000"/>
              <a:gd name="connsiteY299" fmla="*/ 914441 h 5313558"/>
              <a:gd name="connsiteX300" fmla="*/ 6734070 w 12192000"/>
              <a:gd name="connsiteY300" fmla="*/ 948657 h 5313558"/>
              <a:gd name="connsiteX301" fmla="*/ 6834706 w 12192000"/>
              <a:gd name="connsiteY301" fmla="*/ 951676 h 5313558"/>
              <a:gd name="connsiteX302" fmla="*/ 7007799 w 12192000"/>
              <a:gd name="connsiteY302" fmla="*/ 908403 h 5313558"/>
              <a:gd name="connsiteX303" fmla="*/ 7049563 w 12192000"/>
              <a:gd name="connsiteY303" fmla="*/ 912931 h 5313558"/>
              <a:gd name="connsiteX304" fmla="*/ 7203032 w 12192000"/>
              <a:gd name="connsiteY304" fmla="*/ 944632 h 5313558"/>
              <a:gd name="connsiteX305" fmla="*/ 7296120 w 12192000"/>
              <a:gd name="connsiteY305" fmla="*/ 940103 h 5313558"/>
              <a:gd name="connsiteX306" fmla="*/ 7599536 w 12192000"/>
              <a:gd name="connsiteY306" fmla="*/ 930039 h 5313558"/>
              <a:gd name="connsiteX307" fmla="*/ 7836030 w 12192000"/>
              <a:gd name="connsiteY307" fmla="*/ 890288 h 5313558"/>
              <a:gd name="connsiteX308" fmla="*/ 8048371 w 12192000"/>
              <a:gd name="connsiteY308" fmla="*/ 923498 h 5313558"/>
              <a:gd name="connsiteX309" fmla="*/ 7975410 w 12192000"/>
              <a:gd name="connsiteY309" fmla="*/ 1011554 h 5313558"/>
              <a:gd name="connsiteX310" fmla="*/ 8092147 w 12192000"/>
              <a:gd name="connsiteY310" fmla="*/ 995956 h 5313558"/>
              <a:gd name="connsiteX311" fmla="*/ 8189764 w 12192000"/>
              <a:gd name="connsiteY311" fmla="*/ 1027656 h 5313558"/>
              <a:gd name="connsiteX312" fmla="*/ 8215929 w 12192000"/>
              <a:gd name="connsiteY312" fmla="*/ 958721 h 5313558"/>
              <a:gd name="connsiteX313" fmla="*/ 8314552 w 12192000"/>
              <a:gd name="connsiteY313" fmla="*/ 997465 h 5313558"/>
              <a:gd name="connsiteX314" fmla="*/ 8438333 w 12192000"/>
              <a:gd name="connsiteY314" fmla="*/ 1040739 h 5313558"/>
              <a:gd name="connsiteX315" fmla="*/ 8480600 w 12192000"/>
              <a:gd name="connsiteY315" fmla="*/ 1064388 h 5313558"/>
              <a:gd name="connsiteX316" fmla="*/ 8892703 w 12192000"/>
              <a:gd name="connsiteY316" fmla="*/ 1040739 h 5313558"/>
              <a:gd name="connsiteX317" fmla="*/ 8936982 w 12192000"/>
              <a:gd name="connsiteY317" fmla="*/ 1039732 h 5313558"/>
              <a:gd name="connsiteX318" fmla="*/ 9377263 w 12192000"/>
              <a:gd name="connsiteY318" fmla="*/ 1038726 h 5313558"/>
              <a:gd name="connsiteX319" fmla="*/ 9749615 w 12192000"/>
              <a:gd name="connsiteY319" fmla="*/ 1038223 h 5313558"/>
              <a:gd name="connsiteX320" fmla="*/ 10241723 w 12192000"/>
              <a:gd name="connsiteY320" fmla="*/ 1002497 h 5313558"/>
              <a:gd name="connsiteX321" fmla="*/ 10674959 w 12192000"/>
              <a:gd name="connsiteY321" fmla="*/ 949663 h 5313558"/>
              <a:gd name="connsiteX322" fmla="*/ 10926044 w 12192000"/>
              <a:gd name="connsiteY322" fmla="*/ 908403 h 5313558"/>
              <a:gd name="connsiteX323" fmla="*/ 10628667 w 12192000"/>
              <a:gd name="connsiteY323" fmla="*/ 990924 h 5313558"/>
              <a:gd name="connsiteX324" fmla="*/ 10494319 w 12192000"/>
              <a:gd name="connsiteY324" fmla="*/ 1045770 h 5313558"/>
              <a:gd name="connsiteX325" fmla="*/ 10268391 w 12192000"/>
              <a:gd name="connsiteY325" fmla="*/ 1074452 h 5313558"/>
              <a:gd name="connsiteX326" fmla="*/ 10225118 w 12192000"/>
              <a:gd name="connsiteY326" fmla="*/ 1084012 h 5313558"/>
              <a:gd name="connsiteX327" fmla="*/ 10578349 w 12192000"/>
              <a:gd name="connsiteY327" fmla="*/ 1116215 h 5313558"/>
              <a:gd name="connsiteX328" fmla="*/ 10679487 w 12192000"/>
              <a:gd name="connsiteY328" fmla="*/ 1097095 h 5313558"/>
              <a:gd name="connsiteX329" fmla="*/ 10755467 w 12192000"/>
              <a:gd name="connsiteY329" fmla="*/ 1091056 h 5313558"/>
              <a:gd name="connsiteX330" fmla="*/ 10964286 w 12192000"/>
              <a:gd name="connsiteY330" fmla="*/ 1074452 h 5313558"/>
              <a:gd name="connsiteX331" fmla="*/ 11175621 w 12192000"/>
              <a:gd name="connsiteY331" fmla="*/ 1037720 h 5313558"/>
              <a:gd name="connsiteX332" fmla="*/ 11255123 w 12192000"/>
              <a:gd name="connsiteY332" fmla="*/ 1031178 h 5313558"/>
              <a:gd name="connsiteX333" fmla="*/ 11412618 w 12192000"/>
              <a:gd name="connsiteY333" fmla="*/ 970294 h 5313558"/>
              <a:gd name="connsiteX334" fmla="*/ 11431236 w 12192000"/>
              <a:gd name="connsiteY334" fmla="*/ 1031178 h 5313558"/>
              <a:gd name="connsiteX335" fmla="*/ 11594768 w 12192000"/>
              <a:gd name="connsiteY335" fmla="*/ 1005516 h 5313558"/>
              <a:gd name="connsiteX336" fmla="*/ 11923846 w 12192000"/>
              <a:gd name="connsiteY336" fmla="*/ 988408 h 5313558"/>
              <a:gd name="connsiteX337" fmla="*/ 11995801 w 12192000"/>
              <a:gd name="connsiteY337" fmla="*/ 971803 h 5313558"/>
              <a:gd name="connsiteX338" fmla="*/ 12075303 w 12192000"/>
              <a:gd name="connsiteY338" fmla="*/ 993440 h 5313558"/>
              <a:gd name="connsiteX339" fmla="*/ 12181977 w 12192000"/>
              <a:gd name="connsiteY339" fmla="*/ 1037720 h 5313558"/>
              <a:gd name="connsiteX340" fmla="*/ 12132665 w 12192000"/>
              <a:gd name="connsiteY340" fmla="*/ 1072439 h 5313558"/>
              <a:gd name="connsiteX341" fmla="*/ 12194052 w 12192000"/>
              <a:gd name="connsiteY341" fmla="*/ 1130304 h 5313558"/>
              <a:gd name="connsiteX342" fmla="*/ 12086877 w 12192000"/>
              <a:gd name="connsiteY342" fmla="*/ 1265156 h 5313558"/>
              <a:gd name="connsiteX343" fmla="*/ 12057188 w 12192000"/>
              <a:gd name="connsiteY343" fmla="*/ 1416612 h 5313558"/>
              <a:gd name="connsiteX344" fmla="*/ 12083857 w 12192000"/>
              <a:gd name="connsiteY344" fmla="*/ 1464414 h 5313558"/>
              <a:gd name="connsiteX345" fmla="*/ 11837804 w 12192000"/>
              <a:gd name="connsiteY345" fmla="*/ 1580648 h 5313558"/>
              <a:gd name="connsiteX346" fmla="*/ 11628481 w 12192000"/>
              <a:gd name="connsiteY346" fmla="*/ 1617381 h 5313558"/>
              <a:gd name="connsiteX347" fmla="*/ 11359281 w 12192000"/>
              <a:gd name="connsiteY347" fmla="*/ 1749716 h 5313558"/>
              <a:gd name="connsiteX348" fmla="*/ 11665213 w 12192000"/>
              <a:gd name="connsiteY348" fmla="*/ 1718519 h 5313558"/>
              <a:gd name="connsiteX349" fmla="*/ 11542941 w 12192000"/>
              <a:gd name="connsiteY349" fmla="*/ 1753742 h 5313558"/>
              <a:gd name="connsiteX350" fmla="*/ 11403057 w 12192000"/>
              <a:gd name="connsiteY350" fmla="*/ 1811607 h 5313558"/>
              <a:gd name="connsiteX351" fmla="*/ 11395509 w 12192000"/>
              <a:gd name="connsiteY351" fmla="*/ 1882555 h 5313558"/>
              <a:gd name="connsiteX352" fmla="*/ 11377396 w 12192000"/>
              <a:gd name="connsiteY352" fmla="*/ 1955013 h 5313558"/>
              <a:gd name="connsiteX353" fmla="*/ 11245060 w 12192000"/>
              <a:gd name="connsiteY353" fmla="*/ 2017910 h 5313558"/>
              <a:gd name="connsiteX354" fmla="*/ 11205812 w 12192000"/>
              <a:gd name="connsiteY354" fmla="*/ 2079801 h 5313558"/>
              <a:gd name="connsiteX355" fmla="*/ 11178640 w 12192000"/>
              <a:gd name="connsiteY355" fmla="*/ 2247359 h 5313558"/>
              <a:gd name="connsiteX356" fmla="*/ 11079513 w 12192000"/>
              <a:gd name="connsiteY356" fmla="*/ 2310256 h 5313558"/>
              <a:gd name="connsiteX357" fmla="*/ 11001521 w 12192000"/>
              <a:gd name="connsiteY357" fmla="*/ 2311766 h 5313558"/>
              <a:gd name="connsiteX358" fmla="*/ 11015108 w 12192000"/>
              <a:gd name="connsiteY358" fmla="*/ 2439573 h 5313558"/>
              <a:gd name="connsiteX359" fmla="*/ 10989949 w 12192000"/>
              <a:gd name="connsiteY359" fmla="*/ 2487878 h 5313558"/>
              <a:gd name="connsiteX360" fmla="*/ 10841008 w 12192000"/>
              <a:gd name="connsiteY360" fmla="*/ 2538196 h 5313558"/>
              <a:gd name="connsiteX361" fmla="*/ 10695086 w 12192000"/>
              <a:gd name="connsiteY361" fmla="*/ 2664997 h 5313558"/>
              <a:gd name="connsiteX362" fmla="*/ 10797734 w 12192000"/>
              <a:gd name="connsiteY362" fmla="*/ 2666003 h 5313558"/>
              <a:gd name="connsiteX363" fmla="*/ 10832454 w 12192000"/>
              <a:gd name="connsiteY363" fmla="*/ 2744499 h 5313558"/>
              <a:gd name="connsiteX364" fmla="*/ 10747416 w 12192000"/>
              <a:gd name="connsiteY364" fmla="*/ 2884382 h 5313558"/>
              <a:gd name="connsiteX365" fmla="*/ 10729302 w 12192000"/>
              <a:gd name="connsiteY365" fmla="*/ 2972438 h 5313558"/>
              <a:gd name="connsiteX366" fmla="*/ 10632189 w 12192000"/>
              <a:gd name="connsiteY366" fmla="*/ 3048418 h 5313558"/>
              <a:gd name="connsiteX367" fmla="*/ 10586903 w 12192000"/>
              <a:gd name="connsiteY367" fmla="*/ 3055966 h 5313558"/>
              <a:gd name="connsiteX368" fmla="*/ 10529037 w 12192000"/>
              <a:gd name="connsiteY368" fmla="*/ 3030304 h 5313558"/>
              <a:gd name="connsiteX369" fmla="*/ 10261347 w 12192000"/>
              <a:gd name="connsiteY369" fmla="*/ 3168678 h 5313558"/>
              <a:gd name="connsiteX370" fmla="*/ 10263863 w 12192000"/>
              <a:gd name="connsiteY370" fmla="*/ 3145028 h 5313558"/>
              <a:gd name="connsiteX371" fmla="*/ 10109387 w 12192000"/>
              <a:gd name="connsiteY371" fmla="*/ 3318625 h 5313558"/>
              <a:gd name="connsiteX372" fmla="*/ 10110394 w 12192000"/>
              <a:gd name="connsiteY372" fmla="*/ 3326172 h 5313558"/>
              <a:gd name="connsiteX373" fmla="*/ 9863836 w 12192000"/>
              <a:gd name="connsiteY373" fmla="*/ 3407687 h 5313558"/>
              <a:gd name="connsiteX374" fmla="*/ 9826098 w 12192000"/>
              <a:gd name="connsiteY374" fmla="*/ 3470585 h 5313558"/>
              <a:gd name="connsiteX375" fmla="*/ 9877925 w 12192000"/>
              <a:gd name="connsiteY375" fmla="*/ 3570214 h 5313558"/>
              <a:gd name="connsiteX376" fmla="*/ 9946861 w 12192000"/>
              <a:gd name="connsiteY376" fmla="*/ 3593863 h 5313558"/>
              <a:gd name="connsiteX377" fmla="*/ 9789869 w 12192000"/>
              <a:gd name="connsiteY377" fmla="*/ 3633111 h 5313558"/>
              <a:gd name="connsiteX378" fmla="*/ 9760181 w 12192000"/>
              <a:gd name="connsiteY378" fmla="*/ 3669340 h 5313558"/>
              <a:gd name="connsiteX379" fmla="*/ 9711876 w 12192000"/>
              <a:gd name="connsiteY379" fmla="*/ 3625563 h 5313558"/>
              <a:gd name="connsiteX380" fmla="*/ 9632878 w 12192000"/>
              <a:gd name="connsiteY380" fmla="*/ 3720161 h 5313558"/>
              <a:gd name="connsiteX381" fmla="*/ 9598158 w 12192000"/>
              <a:gd name="connsiteY381" fmla="*/ 3719658 h 5313558"/>
              <a:gd name="connsiteX382" fmla="*/ 9379779 w 12192000"/>
              <a:gd name="connsiteY382" fmla="*/ 3779536 h 5313558"/>
              <a:gd name="connsiteX383" fmla="*/ 9245934 w 12192000"/>
              <a:gd name="connsiteY383" fmla="*/ 3800669 h 5313558"/>
              <a:gd name="connsiteX384" fmla="*/ 9197126 w 12192000"/>
              <a:gd name="connsiteY384" fmla="*/ 3840923 h 5313558"/>
              <a:gd name="connsiteX385" fmla="*/ 9107560 w 12192000"/>
              <a:gd name="connsiteY385" fmla="*/ 3877656 h 5313558"/>
              <a:gd name="connsiteX386" fmla="*/ 8895219 w 12192000"/>
              <a:gd name="connsiteY386" fmla="*/ 3900802 h 5313558"/>
              <a:gd name="connsiteX387" fmla="*/ 8880627 w 12192000"/>
              <a:gd name="connsiteY387" fmla="*/ 3973259 h 5313558"/>
              <a:gd name="connsiteX388" fmla="*/ 8730176 w 12192000"/>
              <a:gd name="connsiteY388" fmla="*/ 4078927 h 5313558"/>
              <a:gd name="connsiteX389" fmla="*/ 8800621 w 12192000"/>
              <a:gd name="connsiteY389" fmla="*/ 4096538 h 5313558"/>
              <a:gd name="connsiteX390" fmla="*/ 8823767 w 12192000"/>
              <a:gd name="connsiteY390" fmla="*/ 4117671 h 5313558"/>
              <a:gd name="connsiteX391" fmla="*/ 8782004 w 12192000"/>
              <a:gd name="connsiteY391" fmla="*/ 4124716 h 5313558"/>
              <a:gd name="connsiteX392" fmla="*/ 8668789 w 12192000"/>
              <a:gd name="connsiteY392" fmla="*/ 4152894 h 5313558"/>
              <a:gd name="connsiteX393" fmla="*/ 8579726 w 12192000"/>
              <a:gd name="connsiteY393" fmla="*/ 4187110 h 5313558"/>
              <a:gd name="connsiteX394" fmla="*/ 8579726 w 12192000"/>
              <a:gd name="connsiteY394" fmla="*/ 4093016 h 5313558"/>
              <a:gd name="connsiteX395" fmla="*/ 8389022 w 12192000"/>
              <a:gd name="connsiteY395" fmla="*/ 4173524 h 5313558"/>
              <a:gd name="connsiteX396" fmla="*/ 8354806 w 12192000"/>
              <a:gd name="connsiteY396" fmla="*/ 4126729 h 5313558"/>
              <a:gd name="connsiteX397" fmla="*/ 8278826 w 12192000"/>
              <a:gd name="connsiteY397" fmla="*/ 4206734 h 5313558"/>
              <a:gd name="connsiteX398" fmla="*/ 8264737 w 12192000"/>
              <a:gd name="connsiteY398" fmla="*/ 4162957 h 5313558"/>
              <a:gd name="connsiteX399" fmla="*/ 8239578 w 12192000"/>
              <a:gd name="connsiteY399" fmla="*/ 4184091 h 5313558"/>
              <a:gd name="connsiteX400" fmla="*/ 8219954 w 12192000"/>
              <a:gd name="connsiteY400" fmla="*/ 4127735 h 5313558"/>
              <a:gd name="connsiteX401" fmla="*/ 8167624 w 12192000"/>
              <a:gd name="connsiteY401" fmla="*/ 4217804 h 5313558"/>
              <a:gd name="connsiteX402" fmla="*/ 8188757 w 12192000"/>
              <a:gd name="connsiteY402" fmla="*/ 4306363 h 5313558"/>
              <a:gd name="connsiteX403" fmla="*/ 7999059 w 12192000"/>
              <a:gd name="connsiteY403" fmla="*/ 4313911 h 5313558"/>
              <a:gd name="connsiteX404" fmla="*/ 7917041 w 12192000"/>
              <a:gd name="connsiteY404" fmla="*/ 4344101 h 5313558"/>
              <a:gd name="connsiteX405" fmla="*/ 7763572 w 12192000"/>
              <a:gd name="connsiteY405" fmla="*/ 4391400 h 5313558"/>
              <a:gd name="connsiteX406" fmla="*/ 7687592 w 12192000"/>
              <a:gd name="connsiteY406" fmla="*/ 4510653 h 5313558"/>
              <a:gd name="connsiteX407" fmla="*/ 7794266 w 12192000"/>
              <a:gd name="connsiteY407" fmla="*/ 4494049 h 5313558"/>
              <a:gd name="connsiteX408" fmla="*/ 7726337 w 12192000"/>
              <a:gd name="connsiteY408" fmla="*/ 4598206 h 5313558"/>
              <a:gd name="connsiteX409" fmla="*/ 7581925 w 12192000"/>
              <a:gd name="connsiteY409" fmla="*/ 4609276 h 5313558"/>
              <a:gd name="connsiteX410" fmla="*/ 7529091 w 12192000"/>
              <a:gd name="connsiteY410" fmla="*/ 4582608 h 5313558"/>
              <a:gd name="connsiteX411" fmla="*/ 7548212 w 12192000"/>
              <a:gd name="connsiteY411" fmla="*/ 4518201 h 5313558"/>
              <a:gd name="connsiteX412" fmla="*/ 7589473 w 12192000"/>
              <a:gd name="connsiteY412" fmla="*/ 4469393 h 5313558"/>
              <a:gd name="connsiteX413" fmla="*/ 7607084 w 12192000"/>
              <a:gd name="connsiteY413" fmla="*/ 4501596 h 5313558"/>
              <a:gd name="connsiteX414" fmla="*/ 7668974 w 12192000"/>
              <a:gd name="connsiteY414" fmla="*/ 4391400 h 5313558"/>
              <a:gd name="connsiteX415" fmla="*/ 7654886 w 12192000"/>
              <a:gd name="connsiteY415" fmla="*/ 4376305 h 5313558"/>
              <a:gd name="connsiteX416" fmla="*/ 7517015 w 12192000"/>
              <a:gd name="connsiteY416" fmla="*/ 4365235 h 5313558"/>
              <a:gd name="connsiteX417" fmla="*/ 7301655 w 12192000"/>
              <a:gd name="connsiteY417" fmla="*/ 4398948 h 5313558"/>
              <a:gd name="connsiteX418" fmla="*/ 7271464 w 12192000"/>
              <a:gd name="connsiteY418" fmla="*/ 4412534 h 5313558"/>
              <a:gd name="connsiteX419" fmla="*/ 7151708 w 12192000"/>
              <a:gd name="connsiteY419" fmla="*/ 4410018 h 5313558"/>
              <a:gd name="connsiteX420" fmla="*/ 6991697 w 12192000"/>
              <a:gd name="connsiteY420" fmla="*/ 4480966 h 5313558"/>
              <a:gd name="connsiteX421" fmla="*/ 6880998 w 12192000"/>
              <a:gd name="connsiteY421" fmla="*/ 4501596 h 5313558"/>
              <a:gd name="connsiteX422" fmla="*/ 6720484 w 12192000"/>
              <a:gd name="connsiteY422" fmla="*/ 4592168 h 5313558"/>
              <a:gd name="connsiteX423" fmla="*/ 6695828 w 12192000"/>
              <a:gd name="connsiteY423" fmla="*/ 4575060 h 5313558"/>
              <a:gd name="connsiteX424" fmla="*/ 6299828 w 12192000"/>
              <a:gd name="connsiteY424" fmla="*/ 4675696 h 5313558"/>
              <a:gd name="connsiteX425" fmla="*/ 6317942 w 12192000"/>
              <a:gd name="connsiteY425" fmla="*/ 4711421 h 5313558"/>
              <a:gd name="connsiteX426" fmla="*/ 6143339 w 12192000"/>
              <a:gd name="connsiteY426" fmla="*/ 4712428 h 5313558"/>
              <a:gd name="connsiteX427" fmla="*/ 6066353 w 12192000"/>
              <a:gd name="connsiteY427" fmla="*/ 4735071 h 5313558"/>
              <a:gd name="connsiteX428" fmla="*/ 5773001 w 12192000"/>
              <a:gd name="connsiteY428" fmla="*/ 4770796 h 5313558"/>
              <a:gd name="connsiteX429" fmla="*/ 5626072 w 12192000"/>
              <a:gd name="connsiteY429" fmla="*/ 4823630 h 5313558"/>
              <a:gd name="connsiteX430" fmla="*/ 5431846 w 12192000"/>
              <a:gd name="connsiteY430" fmla="*/ 4827152 h 5313558"/>
              <a:gd name="connsiteX431" fmla="*/ 5249192 w 12192000"/>
              <a:gd name="connsiteY431" fmla="*/ 4879986 h 5313558"/>
              <a:gd name="connsiteX432" fmla="*/ 5208938 w 12192000"/>
              <a:gd name="connsiteY432" fmla="*/ 4889043 h 5313558"/>
              <a:gd name="connsiteX433" fmla="*/ 5014711 w 12192000"/>
              <a:gd name="connsiteY433" fmla="*/ 4888540 h 5313558"/>
              <a:gd name="connsiteX434" fmla="*/ 4943260 w 12192000"/>
              <a:gd name="connsiteY434" fmla="*/ 4880489 h 5313558"/>
              <a:gd name="connsiteX435" fmla="*/ 4536189 w 12192000"/>
              <a:gd name="connsiteY435" fmla="*/ 4967036 h 5313558"/>
              <a:gd name="connsiteX436" fmla="*/ 4434044 w 12192000"/>
              <a:gd name="connsiteY436" fmla="*/ 5015341 h 5313558"/>
              <a:gd name="connsiteX437" fmla="*/ 4310262 w 12192000"/>
              <a:gd name="connsiteY437" fmla="*/ 5036474 h 5313558"/>
              <a:gd name="connsiteX438" fmla="*/ 4187487 w 12192000"/>
              <a:gd name="connsiteY438" fmla="*/ 5077232 h 5313558"/>
              <a:gd name="connsiteX439" fmla="*/ 4097418 w 12192000"/>
              <a:gd name="connsiteY439" fmla="*/ 5092830 h 5313558"/>
              <a:gd name="connsiteX440" fmla="*/ 3853880 w 12192000"/>
              <a:gd name="connsiteY440" fmla="*/ 5146670 h 5313558"/>
              <a:gd name="connsiteX441" fmla="*/ 3788467 w 12192000"/>
              <a:gd name="connsiteY441" fmla="*/ 5151199 h 5313558"/>
              <a:gd name="connsiteX442" fmla="*/ 3707455 w 12192000"/>
              <a:gd name="connsiteY442" fmla="*/ 5127549 h 5313558"/>
              <a:gd name="connsiteX443" fmla="*/ 3612354 w 12192000"/>
              <a:gd name="connsiteY443" fmla="*/ 5171829 h 5313558"/>
              <a:gd name="connsiteX444" fmla="*/ 3565559 w 12192000"/>
              <a:gd name="connsiteY444" fmla="*/ 5177867 h 5313558"/>
              <a:gd name="connsiteX445" fmla="*/ 3487063 w 12192000"/>
              <a:gd name="connsiteY445" fmla="*/ 5181892 h 5313558"/>
              <a:gd name="connsiteX446" fmla="*/ 3471465 w 12192000"/>
              <a:gd name="connsiteY446" fmla="*/ 5174345 h 5313558"/>
              <a:gd name="connsiteX447" fmla="*/ 3309441 w 12192000"/>
              <a:gd name="connsiteY447" fmla="*/ 5220638 h 5313558"/>
              <a:gd name="connsiteX448" fmla="*/ 3281263 w 12192000"/>
              <a:gd name="connsiteY448" fmla="*/ 5232210 h 5313558"/>
              <a:gd name="connsiteX449" fmla="*/ 3068922 w 12192000"/>
              <a:gd name="connsiteY449" fmla="*/ 5234223 h 5313558"/>
              <a:gd name="connsiteX450" fmla="*/ 3038732 w 12192000"/>
              <a:gd name="connsiteY450" fmla="*/ 5238249 h 5313558"/>
              <a:gd name="connsiteX451" fmla="*/ 2884759 w 12192000"/>
              <a:gd name="connsiteY451" fmla="*/ 5284541 h 5313558"/>
              <a:gd name="connsiteX452" fmla="*/ 2725252 w 12192000"/>
              <a:gd name="connsiteY452" fmla="*/ 5308694 h 5313558"/>
              <a:gd name="connsiteX453" fmla="*/ 2565744 w 12192000"/>
              <a:gd name="connsiteY453" fmla="*/ 5300642 h 5313558"/>
              <a:gd name="connsiteX454" fmla="*/ 2511904 w 12192000"/>
              <a:gd name="connsiteY454" fmla="*/ 5309197 h 5313558"/>
              <a:gd name="connsiteX455" fmla="*/ 2365983 w 12192000"/>
              <a:gd name="connsiteY455" fmla="*/ 5271961 h 5313558"/>
              <a:gd name="connsiteX456" fmla="*/ 2194399 w 12192000"/>
              <a:gd name="connsiteY456" fmla="*/ 5249821 h 5313558"/>
              <a:gd name="connsiteX457" fmla="*/ 2074140 w 12192000"/>
              <a:gd name="connsiteY457" fmla="*/ 5140129 h 5313558"/>
              <a:gd name="connsiteX458" fmla="*/ 1956899 w 12192000"/>
              <a:gd name="connsiteY458" fmla="*/ 5059117 h 5313558"/>
              <a:gd name="connsiteX459" fmla="*/ 1872868 w 12192000"/>
              <a:gd name="connsiteY459" fmla="*/ 4987666 h 5313558"/>
              <a:gd name="connsiteX460" fmla="*/ 1880416 w 12192000"/>
              <a:gd name="connsiteY460" fmla="*/ 4940870 h 5313558"/>
              <a:gd name="connsiteX461" fmla="*/ 1935262 w 12192000"/>
              <a:gd name="connsiteY461" fmla="*/ 4933826 h 5313558"/>
              <a:gd name="connsiteX462" fmla="*/ 1903059 w 12192000"/>
              <a:gd name="connsiteY462" fmla="*/ 4890553 h 5313558"/>
              <a:gd name="connsiteX463" fmla="*/ 1815003 w 12192000"/>
              <a:gd name="connsiteY463" fmla="*/ 4896088 h 5313558"/>
              <a:gd name="connsiteX464" fmla="*/ 1747074 w 12192000"/>
              <a:gd name="connsiteY464" fmla="*/ 4867910 h 5313558"/>
              <a:gd name="connsiteX465" fmla="*/ 1628324 w 12192000"/>
              <a:gd name="connsiteY465" fmla="*/ 4675193 h 5313558"/>
              <a:gd name="connsiteX466" fmla="*/ 1464791 w 12192000"/>
              <a:gd name="connsiteY466" fmla="*/ 4583111 h 5313558"/>
              <a:gd name="connsiteX467" fmla="*/ 1412964 w 12192000"/>
              <a:gd name="connsiteY467" fmla="*/ 4553424 h 5313558"/>
              <a:gd name="connsiteX468" fmla="*/ 1262514 w 12192000"/>
              <a:gd name="connsiteY468" fmla="*/ 4329006 h 5313558"/>
              <a:gd name="connsiteX469" fmla="*/ 1256979 w 12192000"/>
              <a:gd name="connsiteY469" fmla="*/ 4282211 h 5313558"/>
              <a:gd name="connsiteX470" fmla="*/ 1233832 w 12192000"/>
              <a:gd name="connsiteY470" fmla="*/ 4156416 h 5313558"/>
              <a:gd name="connsiteX471" fmla="*/ 1259495 w 12192000"/>
              <a:gd name="connsiteY471" fmla="*/ 4086977 h 5313558"/>
              <a:gd name="connsiteX472" fmla="*/ 1232826 w 12192000"/>
              <a:gd name="connsiteY472" fmla="*/ 3978291 h 5313558"/>
              <a:gd name="connsiteX473" fmla="*/ 1143764 w 12192000"/>
              <a:gd name="connsiteY473" fmla="*/ 3878159 h 5313558"/>
              <a:gd name="connsiteX474" fmla="*/ 1135210 w 12192000"/>
              <a:gd name="connsiteY474" fmla="*/ 3784064 h 5313558"/>
              <a:gd name="connsiteX475" fmla="*/ 1186534 w 12192000"/>
              <a:gd name="connsiteY475" fmla="*/ 3784064 h 5313558"/>
              <a:gd name="connsiteX476" fmla="*/ 1173451 w 12192000"/>
              <a:gd name="connsiteY476" fmla="*/ 3724689 h 5313558"/>
              <a:gd name="connsiteX477" fmla="*/ 1231820 w 12192000"/>
              <a:gd name="connsiteY477" fmla="*/ 3676887 h 5313558"/>
              <a:gd name="connsiteX478" fmla="*/ 1052688 w 12192000"/>
              <a:gd name="connsiteY478" fmla="*/ 3669340 h 5313558"/>
              <a:gd name="connsiteX479" fmla="*/ 1002371 w 12192000"/>
              <a:gd name="connsiteY479" fmla="*/ 3552603 h 5313558"/>
              <a:gd name="connsiteX480" fmla="*/ 1100490 w 12192000"/>
              <a:gd name="connsiteY480" fmla="*/ 3520399 h 5313558"/>
              <a:gd name="connsiteX481" fmla="*/ 1186031 w 12192000"/>
              <a:gd name="connsiteY481" fmla="*/ 3545558 h 5313558"/>
              <a:gd name="connsiteX482" fmla="*/ 1103006 w 12192000"/>
              <a:gd name="connsiteY482" fmla="*/ 3432846 h 5313558"/>
              <a:gd name="connsiteX483" fmla="*/ 1185527 w 12192000"/>
              <a:gd name="connsiteY483" fmla="*/ 3293466 h 5313558"/>
              <a:gd name="connsiteX484" fmla="*/ 1073319 w 12192000"/>
              <a:gd name="connsiteY484" fmla="*/ 3245664 h 5313558"/>
              <a:gd name="connsiteX485" fmla="*/ 1015956 w 12192000"/>
              <a:gd name="connsiteY485" fmla="*/ 3239626 h 5313558"/>
              <a:gd name="connsiteX486" fmla="*/ 901232 w 12192000"/>
              <a:gd name="connsiteY486" fmla="*/ 3123392 h 5313558"/>
              <a:gd name="connsiteX487" fmla="*/ 889659 w 12192000"/>
              <a:gd name="connsiteY487" fmla="*/ 3105278 h 5313558"/>
              <a:gd name="connsiteX488" fmla="*/ 823742 w 12192000"/>
              <a:gd name="connsiteY488" fmla="*/ 2891427 h 5313558"/>
              <a:gd name="connsiteX489" fmla="*/ 807641 w 12192000"/>
              <a:gd name="connsiteY489" fmla="*/ 2893440 h 5313558"/>
              <a:gd name="connsiteX490" fmla="*/ 789023 w 12192000"/>
              <a:gd name="connsiteY490" fmla="*/ 2935707 h 5313558"/>
              <a:gd name="connsiteX491" fmla="*/ 702980 w 12192000"/>
              <a:gd name="connsiteY491" fmla="*/ 2747518 h 5313558"/>
              <a:gd name="connsiteX492" fmla="*/ 787010 w 12192000"/>
              <a:gd name="connsiteY492" fmla="*/ 2777206 h 5313558"/>
              <a:gd name="connsiteX493" fmla="*/ 818711 w 12192000"/>
              <a:gd name="connsiteY493" fmla="*/ 2762613 h 5313558"/>
              <a:gd name="connsiteX494" fmla="*/ 808144 w 12192000"/>
              <a:gd name="connsiteY494" fmla="*/ 2716824 h 5313558"/>
              <a:gd name="connsiteX495" fmla="*/ 768896 w 12192000"/>
              <a:gd name="connsiteY495" fmla="*/ 2674557 h 5313558"/>
              <a:gd name="connsiteX496" fmla="*/ 897206 w 12192000"/>
              <a:gd name="connsiteY496" fmla="*/ 2663991 h 5313558"/>
              <a:gd name="connsiteX497" fmla="*/ 905257 w 12192000"/>
              <a:gd name="connsiteY497" fmla="*/ 2713302 h 5313558"/>
              <a:gd name="connsiteX498" fmla="*/ 967148 w 12192000"/>
              <a:gd name="connsiteY498" fmla="*/ 2735945 h 5313558"/>
              <a:gd name="connsiteX499" fmla="*/ 941989 w 12192000"/>
              <a:gd name="connsiteY499" fmla="*/ 2788779 h 5313558"/>
              <a:gd name="connsiteX500" fmla="*/ 967651 w 12192000"/>
              <a:gd name="connsiteY500" fmla="*/ 2864255 h 5313558"/>
              <a:gd name="connsiteX501" fmla="*/ 998848 w 12192000"/>
              <a:gd name="connsiteY501" fmla="*/ 2859223 h 5313558"/>
              <a:gd name="connsiteX502" fmla="*/ 1026020 w 12192000"/>
              <a:gd name="connsiteY502" fmla="*/ 2840103 h 5313558"/>
              <a:gd name="connsiteX503" fmla="*/ 1044134 w 12192000"/>
              <a:gd name="connsiteY503" fmla="*/ 2874822 h 5313558"/>
              <a:gd name="connsiteX504" fmla="*/ 1091936 w 12192000"/>
              <a:gd name="connsiteY504" fmla="*/ 2955330 h 5313558"/>
              <a:gd name="connsiteX505" fmla="*/ 1178986 w 12192000"/>
              <a:gd name="connsiteY505" fmla="*/ 2970929 h 5313558"/>
              <a:gd name="connsiteX506" fmla="*/ 1176973 w 12192000"/>
              <a:gd name="connsiteY506" fmla="*/ 2983508 h 5313558"/>
              <a:gd name="connsiteX507" fmla="*/ 1250941 w 12192000"/>
              <a:gd name="connsiteY507" fmla="*/ 2960362 h 5313558"/>
              <a:gd name="connsiteX508" fmla="*/ 1161375 w 12192000"/>
              <a:gd name="connsiteY508" fmla="*/ 2898471 h 5313558"/>
              <a:gd name="connsiteX509" fmla="*/ 1131687 w 12192000"/>
              <a:gd name="connsiteY509" fmla="*/ 2866268 h 5313558"/>
              <a:gd name="connsiteX510" fmla="*/ 1094452 w 12192000"/>
              <a:gd name="connsiteY510" fmla="*/ 2793810 h 5313558"/>
              <a:gd name="connsiteX511" fmla="*/ 1059733 w 12192000"/>
              <a:gd name="connsiteY511" fmla="*/ 2739970 h 5313558"/>
              <a:gd name="connsiteX512" fmla="*/ 1139738 w 12192000"/>
              <a:gd name="connsiteY512" fmla="*/ 2688646 h 5313558"/>
              <a:gd name="connsiteX513" fmla="*/ 925384 w 12192000"/>
              <a:gd name="connsiteY513" fmla="*/ 2584992 h 5313558"/>
              <a:gd name="connsiteX514" fmla="*/ 945511 w 12192000"/>
              <a:gd name="connsiteY514" fmla="*/ 2626252 h 5313558"/>
              <a:gd name="connsiteX515" fmla="*/ 806131 w 12192000"/>
              <a:gd name="connsiteY515" fmla="*/ 2653927 h 5313558"/>
              <a:gd name="connsiteX516" fmla="*/ 768896 w 12192000"/>
              <a:gd name="connsiteY516" fmla="*/ 2674557 h 5313558"/>
              <a:gd name="connsiteX517" fmla="*/ 6390903 w 12192000"/>
              <a:gd name="connsiteY517" fmla="*/ 138541 h 5313558"/>
              <a:gd name="connsiteX518" fmla="*/ 6395431 w 12192000"/>
              <a:gd name="connsiteY518" fmla="*/ 160177 h 5313558"/>
              <a:gd name="connsiteX519" fmla="*/ 6581607 w 12192000"/>
              <a:gd name="connsiteY519" fmla="*/ 129987 h 5313558"/>
              <a:gd name="connsiteX520" fmla="*/ 6544372 w 12192000"/>
              <a:gd name="connsiteY520" fmla="*/ 75643 h 5313558"/>
              <a:gd name="connsiteX521" fmla="*/ 6390903 w 12192000"/>
              <a:gd name="connsiteY521" fmla="*/ 138541 h 5313558"/>
              <a:gd name="connsiteX522" fmla="*/ 6897099 w 12192000"/>
              <a:gd name="connsiteY522" fmla="*/ 737825 h 5313558"/>
              <a:gd name="connsiteX523" fmla="*/ 6830680 w 12192000"/>
              <a:gd name="connsiteY523" fmla="*/ 713170 h 5313558"/>
              <a:gd name="connsiteX524" fmla="*/ 6743127 w 12192000"/>
              <a:gd name="connsiteY524" fmla="*/ 738832 h 5313558"/>
              <a:gd name="connsiteX525" fmla="*/ 6713943 w 12192000"/>
              <a:gd name="connsiteY525" fmla="*/ 768016 h 5313558"/>
              <a:gd name="connsiteX526" fmla="*/ 6750172 w 12192000"/>
              <a:gd name="connsiteY526" fmla="*/ 784621 h 5313558"/>
              <a:gd name="connsiteX527" fmla="*/ 6897099 w 12192000"/>
              <a:gd name="connsiteY527" fmla="*/ 737825 h 5313558"/>
              <a:gd name="connsiteX528" fmla="*/ 1080866 w 12192000"/>
              <a:gd name="connsiteY528" fmla="*/ 1112693 h 5313558"/>
              <a:gd name="connsiteX529" fmla="*/ 1205151 w 12192000"/>
              <a:gd name="connsiteY529" fmla="*/ 1122253 h 5313558"/>
              <a:gd name="connsiteX530" fmla="*/ 1219240 w 12192000"/>
              <a:gd name="connsiteY530" fmla="*/ 1076967 h 5313558"/>
              <a:gd name="connsiteX531" fmla="*/ 1137222 w 12192000"/>
              <a:gd name="connsiteY531" fmla="*/ 1094075 h 5313558"/>
              <a:gd name="connsiteX532" fmla="*/ 1108038 w 12192000"/>
              <a:gd name="connsiteY532" fmla="*/ 992937 h 5313558"/>
              <a:gd name="connsiteX533" fmla="*/ 1083885 w 12192000"/>
              <a:gd name="connsiteY533" fmla="*/ 1001994 h 5313558"/>
              <a:gd name="connsiteX534" fmla="*/ 1101497 w 12192000"/>
              <a:gd name="connsiteY534" fmla="*/ 1047280 h 5313558"/>
              <a:gd name="connsiteX535" fmla="*/ 1080866 w 12192000"/>
              <a:gd name="connsiteY535" fmla="*/ 1112693 h 5313558"/>
              <a:gd name="connsiteX536" fmla="*/ 3813626 w 12192000"/>
              <a:gd name="connsiteY536" fmla="*/ 435919 h 5313558"/>
              <a:gd name="connsiteX537" fmla="*/ 4013387 w 12192000"/>
              <a:gd name="connsiteY537" fmla="*/ 394658 h 5313558"/>
              <a:gd name="connsiteX538" fmla="*/ 3813626 w 12192000"/>
              <a:gd name="connsiteY538" fmla="*/ 435919 h 5313558"/>
              <a:gd name="connsiteX539" fmla="*/ 4272524 w 12192000"/>
              <a:gd name="connsiteY539" fmla="*/ 390633 h 5313558"/>
              <a:gd name="connsiteX540" fmla="*/ 4271014 w 12192000"/>
              <a:gd name="connsiteY540" fmla="*/ 377550 h 5313558"/>
              <a:gd name="connsiteX541" fmla="*/ 4145723 w 12192000"/>
              <a:gd name="connsiteY541" fmla="*/ 369499 h 5313558"/>
              <a:gd name="connsiteX542" fmla="*/ 4145723 w 12192000"/>
              <a:gd name="connsiteY542" fmla="*/ 352391 h 5313558"/>
              <a:gd name="connsiteX543" fmla="*/ 4102450 w 12192000"/>
              <a:gd name="connsiteY543" fmla="*/ 412269 h 5313558"/>
              <a:gd name="connsiteX544" fmla="*/ 4272524 w 12192000"/>
              <a:gd name="connsiteY544" fmla="*/ 390633 h 5313558"/>
              <a:gd name="connsiteX545" fmla="*/ 3566565 w 12192000"/>
              <a:gd name="connsiteY545" fmla="*/ 377047 h 5313558"/>
              <a:gd name="connsiteX546" fmla="*/ 3577132 w 12192000"/>
              <a:gd name="connsiteY546" fmla="*/ 403715 h 5313558"/>
              <a:gd name="connsiteX547" fmla="*/ 3642545 w 12192000"/>
              <a:gd name="connsiteY547" fmla="*/ 384091 h 5313558"/>
              <a:gd name="connsiteX548" fmla="*/ 3635501 w 12192000"/>
              <a:gd name="connsiteY548" fmla="*/ 333270 h 5313558"/>
              <a:gd name="connsiteX549" fmla="*/ 3566565 w 12192000"/>
              <a:gd name="connsiteY549" fmla="*/ 377047 h 531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Lst>
            <a:rect l="l" t="t" r="r" b="b"/>
            <a:pathLst>
              <a:path w="12192000" h="5313558">
                <a:moveTo>
                  <a:pt x="768896" y="2674557"/>
                </a:moveTo>
                <a:cubicBezTo>
                  <a:pt x="755813" y="2664997"/>
                  <a:pt x="738705" y="2657952"/>
                  <a:pt x="730151" y="2644870"/>
                </a:cubicBezTo>
                <a:cubicBezTo>
                  <a:pt x="714553" y="2621723"/>
                  <a:pt x="714050" y="2577947"/>
                  <a:pt x="667757" y="2613673"/>
                </a:cubicBezTo>
                <a:cubicBezTo>
                  <a:pt x="662726" y="2617698"/>
                  <a:pt x="635554" y="2605622"/>
                  <a:pt x="632032" y="2596565"/>
                </a:cubicBezTo>
                <a:cubicBezTo>
                  <a:pt x="612911" y="2545241"/>
                  <a:pt x="598319" y="2491904"/>
                  <a:pt x="580204" y="2434038"/>
                </a:cubicBezTo>
                <a:cubicBezTo>
                  <a:pt x="480575" y="2452153"/>
                  <a:pt x="549511" y="2346988"/>
                  <a:pt x="506237" y="2314282"/>
                </a:cubicBezTo>
                <a:cubicBezTo>
                  <a:pt x="492148" y="2331893"/>
                  <a:pt x="480072" y="2346988"/>
                  <a:pt x="463467" y="2368122"/>
                </a:cubicBezTo>
                <a:cubicBezTo>
                  <a:pt x="450888" y="2348498"/>
                  <a:pt x="433780" y="2334409"/>
                  <a:pt x="433276" y="2319314"/>
                </a:cubicBezTo>
                <a:cubicBezTo>
                  <a:pt x="431264" y="2250378"/>
                  <a:pt x="374908" y="2193016"/>
                  <a:pt x="396544" y="2117539"/>
                </a:cubicBezTo>
                <a:cubicBezTo>
                  <a:pt x="401576" y="2100431"/>
                  <a:pt x="363335" y="2072756"/>
                  <a:pt x="349246" y="2047598"/>
                </a:cubicBezTo>
                <a:cubicBezTo>
                  <a:pt x="336163" y="2023948"/>
                  <a:pt x="326100" y="1998286"/>
                  <a:pt x="319558" y="1972121"/>
                </a:cubicBezTo>
                <a:cubicBezTo>
                  <a:pt x="318049" y="1966586"/>
                  <a:pt x="341698" y="1946459"/>
                  <a:pt x="348239" y="1948471"/>
                </a:cubicBezTo>
                <a:cubicBezTo>
                  <a:pt x="371386" y="1956522"/>
                  <a:pt x="392016" y="1971618"/>
                  <a:pt x="416168" y="1985707"/>
                </a:cubicBezTo>
                <a:cubicBezTo>
                  <a:pt x="424219" y="1962560"/>
                  <a:pt x="434786" y="1933376"/>
                  <a:pt x="450384" y="1890606"/>
                </a:cubicBezTo>
                <a:cubicBezTo>
                  <a:pt x="464977" y="1917778"/>
                  <a:pt x="472021" y="1930860"/>
                  <a:pt x="479066" y="1943440"/>
                </a:cubicBezTo>
                <a:cubicBezTo>
                  <a:pt x="483594" y="1943440"/>
                  <a:pt x="487620" y="1943440"/>
                  <a:pt x="492148" y="1942936"/>
                </a:cubicBezTo>
                <a:cubicBezTo>
                  <a:pt x="492148" y="1907714"/>
                  <a:pt x="492148" y="1871988"/>
                  <a:pt x="492148" y="1829218"/>
                </a:cubicBezTo>
                <a:cubicBezTo>
                  <a:pt x="407111" y="1791983"/>
                  <a:pt x="310501" y="1749716"/>
                  <a:pt x="213891" y="1707953"/>
                </a:cubicBezTo>
                <a:cubicBezTo>
                  <a:pt x="205337" y="1704430"/>
                  <a:pt x="194267" y="1703927"/>
                  <a:pt x="184707" y="1705437"/>
                </a:cubicBezTo>
                <a:cubicBezTo>
                  <a:pt x="166089" y="1708456"/>
                  <a:pt x="136401" y="1723048"/>
                  <a:pt x="130867" y="1716506"/>
                </a:cubicBezTo>
                <a:cubicBezTo>
                  <a:pt x="108727" y="1690341"/>
                  <a:pt x="79039" y="1657635"/>
                  <a:pt x="79039" y="1627444"/>
                </a:cubicBezTo>
                <a:cubicBezTo>
                  <a:pt x="78536" y="1501650"/>
                  <a:pt x="87593" y="1376358"/>
                  <a:pt x="93631" y="1247042"/>
                </a:cubicBezTo>
                <a:cubicBezTo>
                  <a:pt x="129860" y="1299372"/>
                  <a:pt x="123319" y="1347174"/>
                  <a:pt x="113758" y="1405039"/>
                </a:cubicBezTo>
                <a:cubicBezTo>
                  <a:pt x="88600" y="1549955"/>
                  <a:pt x="100676" y="1628450"/>
                  <a:pt x="249113" y="1700405"/>
                </a:cubicBezTo>
                <a:cubicBezTo>
                  <a:pt x="304966" y="1727576"/>
                  <a:pt x="365347" y="1743678"/>
                  <a:pt x="420194" y="1775882"/>
                </a:cubicBezTo>
                <a:cubicBezTo>
                  <a:pt x="476550" y="1809091"/>
                  <a:pt x="543472" y="1824186"/>
                  <a:pt x="609892" y="1848842"/>
                </a:cubicBezTo>
                <a:cubicBezTo>
                  <a:pt x="618446" y="1824690"/>
                  <a:pt x="624987" y="1807078"/>
                  <a:pt x="631025" y="1789467"/>
                </a:cubicBezTo>
                <a:cubicBezTo>
                  <a:pt x="634044" y="1789970"/>
                  <a:pt x="637567" y="1789970"/>
                  <a:pt x="640586" y="1790474"/>
                </a:cubicBezTo>
                <a:cubicBezTo>
                  <a:pt x="640586" y="1814123"/>
                  <a:pt x="640586" y="1837772"/>
                  <a:pt x="640586" y="1863938"/>
                </a:cubicBezTo>
                <a:cubicBezTo>
                  <a:pt x="688891" y="1870479"/>
                  <a:pt x="735183" y="1876517"/>
                  <a:pt x="781476" y="1882555"/>
                </a:cubicBezTo>
                <a:cubicBezTo>
                  <a:pt x="747259" y="1834753"/>
                  <a:pt x="675808" y="1806072"/>
                  <a:pt x="747763" y="1730092"/>
                </a:cubicBezTo>
                <a:cubicBezTo>
                  <a:pt x="742731" y="1725564"/>
                  <a:pt x="737699" y="1721035"/>
                  <a:pt x="732164" y="1717010"/>
                </a:cubicBezTo>
                <a:cubicBezTo>
                  <a:pt x="705999" y="1722041"/>
                  <a:pt x="679330" y="1727073"/>
                  <a:pt x="663732" y="1730092"/>
                </a:cubicBezTo>
                <a:cubicBezTo>
                  <a:pt x="655178" y="1691348"/>
                  <a:pt x="649643" y="1644049"/>
                  <a:pt x="634044" y="1600272"/>
                </a:cubicBezTo>
                <a:cubicBezTo>
                  <a:pt x="621465" y="1564547"/>
                  <a:pt x="596809" y="1532847"/>
                  <a:pt x="577185" y="1499637"/>
                </a:cubicBezTo>
                <a:cubicBezTo>
                  <a:pt x="581714" y="1494102"/>
                  <a:pt x="585739" y="1488064"/>
                  <a:pt x="590268" y="1482529"/>
                </a:cubicBezTo>
                <a:cubicBezTo>
                  <a:pt x="561084" y="1488567"/>
                  <a:pt x="531899" y="1495108"/>
                  <a:pt x="504224" y="1501146"/>
                </a:cubicBezTo>
                <a:cubicBezTo>
                  <a:pt x="508250" y="1489573"/>
                  <a:pt x="514288" y="1471459"/>
                  <a:pt x="521333" y="1449822"/>
                </a:cubicBezTo>
                <a:cubicBezTo>
                  <a:pt x="532906" y="1456867"/>
                  <a:pt x="542466" y="1463408"/>
                  <a:pt x="559574" y="1473975"/>
                </a:cubicBezTo>
                <a:cubicBezTo>
                  <a:pt x="555046" y="1451835"/>
                  <a:pt x="551523" y="1435230"/>
                  <a:pt x="546995" y="1413593"/>
                </a:cubicBezTo>
                <a:cubicBezTo>
                  <a:pt x="563600" y="1415606"/>
                  <a:pt x="578695" y="1417116"/>
                  <a:pt x="594293" y="1419128"/>
                </a:cubicBezTo>
                <a:cubicBezTo>
                  <a:pt x="598319" y="1413593"/>
                  <a:pt x="601841" y="1408562"/>
                  <a:pt x="605866" y="1403027"/>
                </a:cubicBezTo>
                <a:cubicBezTo>
                  <a:pt x="586746" y="1394976"/>
                  <a:pt x="567122" y="1386422"/>
                  <a:pt x="551523" y="1379880"/>
                </a:cubicBezTo>
                <a:cubicBezTo>
                  <a:pt x="580204" y="1331072"/>
                  <a:pt x="622975" y="1296353"/>
                  <a:pt x="548001" y="1265156"/>
                </a:cubicBezTo>
                <a:cubicBezTo>
                  <a:pt x="529887" y="1257608"/>
                  <a:pt x="528377" y="1209806"/>
                  <a:pt x="520829" y="1185151"/>
                </a:cubicBezTo>
                <a:cubicBezTo>
                  <a:pt x="489632" y="1155966"/>
                  <a:pt x="458938" y="1126279"/>
                  <a:pt x="426735" y="1097598"/>
                </a:cubicBezTo>
                <a:cubicBezTo>
                  <a:pt x="421703" y="1093069"/>
                  <a:pt x="410633" y="1090553"/>
                  <a:pt x="404595" y="1093069"/>
                </a:cubicBezTo>
                <a:cubicBezTo>
                  <a:pt x="343208" y="1119738"/>
                  <a:pt x="361825" y="1079986"/>
                  <a:pt x="367863" y="1052312"/>
                </a:cubicBezTo>
                <a:cubicBezTo>
                  <a:pt x="303457" y="1034197"/>
                  <a:pt x="240056" y="1014573"/>
                  <a:pt x="175649" y="999478"/>
                </a:cubicBezTo>
                <a:cubicBezTo>
                  <a:pt x="164076" y="996962"/>
                  <a:pt x="143949" y="1009542"/>
                  <a:pt x="134389" y="1021115"/>
                </a:cubicBezTo>
                <a:cubicBezTo>
                  <a:pt x="120300" y="1038726"/>
                  <a:pt x="112752" y="1061369"/>
                  <a:pt x="102185" y="1081496"/>
                </a:cubicBezTo>
                <a:cubicBezTo>
                  <a:pt x="63441" y="1063885"/>
                  <a:pt x="38785" y="1050802"/>
                  <a:pt x="58409" y="1007026"/>
                </a:cubicBezTo>
                <a:cubicBezTo>
                  <a:pt x="62937" y="996962"/>
                  <a:pt x="36269" y="972306"/>
                  <a:pt x="22683" y="955198"/>
                </a:cubicBezTo>
                <a:cubicBezTo>
                  <a:pt x="17148" y="948154"/>
                  <a:pt x="7588" y="944632"/>
                  <a:pt x="1047" y="938090"/>
                </a:cubicBezTo>
                <a:cubicBezTo>
                  <a:pt x="-966" y="936078"/>
                  <a:pt x="543" y="930039"/>
                  <a:pt x="543" y="915950"/>
                </a:cubicBezTo>
                <a:cubicBezTo>
                  <a:pt x="60925" y="933562"/>
                  <a:pt x="117784" y="951676"/>
                  <a:pt x="175649" y="965765"/>
                </a:cubicBezTo>
                <a:cubicBezTo>
                  <a:pt x="242069" y="981867"/>
                  <a:pt x="262699" y="968281"/>
                  <a:pt x="266221" y="899346"/>
                </a:cubicBezTo>
                <a:cubicBezTo>
                  <a:pt x="268234" y="858588"/>
                  <a:pt x="281317" y="839467"/>
                  <a:pt x="328615" y="839971"/>
                </a:cubicBezTo>
                <a:cubicBezTo>
                  <a:pt x="321571" y="857079"/>
                  <a:pt x="316036" y="871671"/>
                  <a:pt x="307985" y="891798"/>
                </a:cubicBezTo>
                <a:cubicBezTo>
                  <a:pt x="349749" y="899849"/>
                  <a:pt x="390506" y="907900"/>
                  <a:pt x="431264" y="915950"/>
                </a:cubicBezTo>
                <a:cubicBezTo>
                  <a:pt x="430257" y="924504"/>
                  <a:pt x="429251" y="933059"/>
                  <a:pt x="428245" y="941613"/>
                </a:cubicBezTo>
                <a:cubicBezTo>
                  <a:pt x="401576" y="937587"/>
                  <a:pt x="375411" y="933059"/>
                  <a:pt x="352768" y="929536"/>
                </a:cubicBezTo>
                <a:cubicBezTo>
                  <a:pt x="339182" y="949663"/>
                  <a:pt x="327609" y="967275"/>
                  <a:pt x="316036" y="984886"/>
                </a:cubicBezTo>
                <a:cubicBezTo>
                  <a:pt x="377927" y="1037216"/>
                  <a:pt x="402583" y="1036713"/>
                  <a:pt x="462461" y="977841"/>
                </a:cubicBezTo>
                <a:cubicBezTo>
                  <a:pt x="462461" y="1006523"/>
                  <a:pt x="462461" y="1034197"/>
                  <a:pt x="462461" y="1061369"/>
                </a:cubicBezTo>
                <a:cubicBezTo>
                  <a:pt x="467996" y="1062878"/>
                  <a:pt x="473531" y="1064388"/>
                  <a:pt x="479066" y="1065394"/>
                </a:cubicBezTo>
                <a:cubicBezTo>
                  <a:pt x="509256" y="1029669"/>
                  <a:pt x="535925" y="989918"/>
                  <a:pt x="571650" y="960733"/>
                </a:cubicBezTo>
                <a:cubicBezTo>
                  <a:pt x="589262" y="946141"/>
                  <a:pt x="627000" y="941109"/>
                  <a:pt x="648133" y="950167"/>
                </a:cubicBezTo>
                <a:cubicBezTo>
                  <a:pt x="687381" y="966771"/>
                  <a:pt x="720591" y="996459"/>
                  <a:pt x="759336" y="1023127"/>
                </a:cubicBezTo>
                <a:cubicBezTo>
                  <a:pt x="686878" y="1035707"/>
                  <a:pt x="611905" y="1048789"/>
                  <a:pt x="535925" y="1061872"/>
                </a:cubicBezTo>
                <a:cubicBezTo>
                  <a:pt x="536931" y="1092566"/>
                  <a:pt x="567122" y="1131311"/>
                  <a:pt x="595803" y="1125272"/>
                </a:cubicBezTo>
                <a:cubicBezTo>
                  <a:pt x="652159" y="1113196"/>
                  <a:pt x="706502" y="1094579"/>
                  <a:pt x="761852" y="1078477"/>
                </a:cubicBezTo>
                <a:cubicBezTo>
                  <a:pt x="773928" y="1140871"/>
                  <a:pt x="800093" y="1153450"/>
                  <a:pt x="881105" y="1120744"/>
                </a:cubicBezTo>
                <a:cubicBezTo>
                  <a:pt x="840851" y="1107158"/>
                  <a:pt x="800596" y="1094075"/>
                  <a:pt x="760342" y="1080490"/>
                </a:cubicBezTo>
                <a:cubicBezTo>
                  <a:pt x="779463" y="1053821"/>
                  <a:pt x="798584" y="1027153"/>
                  <a:pt x="817201" y="1001491"/>
                </a:cubicBezTo>
                <a:cubicBezTo>
                  <a:pt x="898213" y="1045770"/>
                  <a:pt x="915321" y="1038223"/>
                  <a:pt x="954569" y="953186"/>
                </a:cubicBezTo>
                <a:cubicBezTo>
                  <a:pt x="960607" y="940103"/>
                  <a:pt x="977212" y="932052"/>
                  <a:pt x="986772" y="924001"/>
                </a:cubicBezTo>
                <a:cubicBezTo>
                  <a:pt x="962620" y="910416"/>
                  <a:pt x="939977" y="897836"/>
                  <a:pt x="903748" y="877709"/>
                </a:cubicBezTo>
                <a:cubicBezTo>
                  <a:pt x="977212" y="867645"/>
                  <a:pt x="1037090" y="859091"/>
                  <a:pt x="1108541" y="849028"/>
                </a:cubicBezTo>
                <a:cubicBezTo>
                  <a:pt x="1077344" y="829404"/>
                  <a:pt x="1056714" y="816321"/>
                  <a:pt x="1037090" y="804245"/>
                </a:cubicBezTo>
                <a:cubicBezTo>
                  <a:pt x="1056211" y="785124"/>
                  <a:pt x="1076338" y="764997"/>
                  <a:pt x="1102000" y="738832"/>
                </a:cubicBezTo>
                <a:cubicBezTo>
                  <a:pt x="1085898" y="654801"/>
                  <a:pt x="1108038" y="612031"/>
                  <a:pt x="1199616" y="587375"/>
                </a:cubicBezTo>
                <a:cubicBezTo>
                  <a:pt x="1172445" y="637693"/>
                  <a:pt x="1150305" y="678451"/>
                  <a:pt x="1127159" y="721724"/>
                </a:cubicBezTo>
                <a:cubicBezTo>
                  <a:pt x="1133700" y="720214"/>
                  <a:pt x="1143764" y="717698"/>
                  <a:pt x="1169929" y="711157"/>
                </a:cubicBezTo>
                <a:cubicBezTo>
                  <a:pt x="1149299" y="745876"/>
                  <a:pt x="1134203" y="771035"/>
                  <a:pt x="1118605" y="796697"/>
                </a:cubicBezTo>
                <a:cubicBezTo>
                  <a:pt x="1126152" y="801226"/>
                  <a:pt x="1148795" y="807767"/>
                  <a:pt x="1152318" y="819340"/>
                </a:cubicBezTo>
                <a:cubicBezTo>
                  <a:pt x="1172948" y="888779"/>
                  <a:pt x="1238361" y="852047"/>
                  <a:pt x="1278615" y="873684"/>
                </a:cubicBezTo>
                <a:cubicBezTo>
                  <a:pt x="1289182" y="879218"/>
                  <a:pt x="1314341" y="851040"/>
                  <a:pt x="1334468" y="848021"/>
                </a:cubicBezTo>
                <a:cubicBezTo>
                  <a:pt x="1390321" y="839971"/>
                  <a:pt x="1446677" y="836952"/>
                  <a:pt x="1506052" y="831920"/>
                </a:cubicBezTo>
                <a:cubicBezTo>
                  <a:pt x="1510077" y="815818"/>
                  <a:pt x="1515109" y="798207"/>
                  <a:pt x="1525676" y="755940"/>
                </a:cubicBezTo>
                <a:cubicBezTo>
                  <a:pt x="1480893" y="779086"/>
                  <a:pt x="1447180" y="792169"/>
                  <a:pt x="1419505" y="812296"/>
                </a:cubicBezTo>
                <a:cubicBezTo>
                  <a:pt x="1389818" y="833429"/>
                  <a:pt x="1315347" y="818334"/>
                  <a:pt x="1318870" y="784621"/>
                </a:cubicBezTo>
                <a:cubicBezTo>
                  <a:pt x="1324405" y="727762"/>
                  <a:pt x="1308303" y="684992"/>
                  <a:pt x="1275093" y="655304"/>
                </a:cubicBezTo>
                <a:cubicBezTo>
                  <a:pt x="1335474" y="624107"/>
                  <a:pt x="1388811" y="588382"/>
                  <a:pt x="1447180" y="569261"/>
                </a:cubicBezTo>
                <a:cubicBezTo>
                  <a:pt x="1517122" y="546115"/>
                  <a:pt x="1592095" y="536554"/>
                  <a:pt x="1665056" y="522465"/>
                </a:cubicBezTo>
                <a:cubicBezTo>
                  <a:pt x="1698769" y="515924"/>
                  <a:pt x="1732985" y="510389"/>
                  <a:pt x="1767201" y="509886"/>
                </a:cubicBezTo>
                <a:cubicBezTo>
                  <a:pt x="1785819" y="509383"/>
                  <a:pt x="1804436" y="520956"/>
                  <a:pt x="1825067" y="527497"/>
                </a:cubicBezTo>
                <a:cubicBezTo>
                  <a:pt x="1869346" y="518943"/>
                  <a:pt x="1918658" y="509383"/>
                  <a:pt x="1973001" y="498816"/>
                </a:cubicBezTo>
                <a:cubicBezTo>
                  <a:pt x="1978536" y="523472"/>
                  <a:pt x="1983064" y="544605"/>
                  <a:pt x="1989102" y="572280"/>
                </a:cubicBezTo>
                <a:cubicBezTo>
                  <a:pt x="2026841" y="567248"/>
                  <a:pt x="2063573" y="562720"/>
                  <a:pt x="2099802" y="555675"/>
                </a:cubicBezTo>
                <a:cubicBezTo>
                  <a:pt x="2102317" y="555172"/>
                  <a:pt x="2096783" y="532529"/>
                  <a:pt x="2101814" y="524478"/>
                </a:cubicBezTo>
                <a:cubicBezTo>
                  <a:pt x="2110872" y="508880"/>
                  <a:pt x="2123451" y="486740"/>
                  <a:pt x="2137037" y="484224"/>
                </a:cubicBezTo>
                <a:cubicBezTo>
                  <a:pt x="2234150" y="468625"/>
                  <a:pt x="2331767" y="458059"/>
                  <a:pt x="2428880" y="443970"/>
                </a:cubicBezTo>
                <a:cubicBezTo>
                  <a:pt x="2501338" y="433403"/>
                  <a:pt x="2572789" y="415792"/>
                  <a:pt x="2645247" y="407741"/>
                </a:cubicBezTo>
                <a:cubicBezTo>
                  <a:pt x="2730283" y="398684"/>
                  <a:pt x="2816327" y="398684"/>
                  <a:pt x="2901867" y="390633"/>
                </a:cubicBezTo>
                <a:cubicBezTo>
                  <a:pt x="2948663" y="386104"/>
                  <a:pt x="2994452" y="371009"/>
                  <a:pt x="3041751" y="366480"/>
                </a:cubicBezTo>
                <a:cubicBezTo>
                  <a:pt x="3081502" y="362455"/>
                  <a:pt x="3121756" y="369499"/>
                  <a:pt x="3161507" y="367487"/>
                </a:cubicBezTo>
                <a:cubicBezTo>
                  <a:pt x="3199245" y="365474"/>
                  <a:pt x="3236481" y="357926"/>
                  <a:pt x="3273716" y="354404"/>
                </a:cubicBezTo>
                <a:cubicBezTo>
                  <a:pt x="3341645" y="347863"/>
                  <a:pt x="3410580" y="345347"/>
                  <a:pt x="3478006" y="335786"/>
                </a:cubicBezTo>
                <a:cubicBezTo>
                  <a:pt x="3528324" y="328742"/>
                  <a:pt x="3577635" y="311634"/>
                  <a:pt x="3627953" y="302577"/>
                </a:cubicBezTo>
                <a:cubicBezTo>
                  <a:pt x="3662672" y="296035"/>
                  <a:pt x="3698398" y="296035"/>
                  <a:pt x="3733117" y="292513"/>
                </a:cubicBezTo>
                <a:cubicBezTo>
                  <a:pt x="3858408" y="279934"/>
                  <a:pt x="3983700" y="270373"/>
                  <a:pt x="4108488" y="253265"/>
                </a:cubicBezTo>
                <a:cubicBezTo>
                  <a:pt x="4207614" y="239679"/>
                  <a:pt x="4305230" y="213011"/>
                  <a:pt x="4404356" y="199425"/>
                </a:cubicBezTo>
                <a:cubicBezTo>
                  <a:pt x="4439579" y="194897"/>
                  <a:pt x="4477317" y="212508"/>
                  <a:pt x="4516565" y="221062"/>
                </a:cubicBezTo>
                <a:cubicBezTo>
                  <a:pt x="4520087" y="213011"/>
                  <a:pt x="4523610" y="194897"/>
                  <a:pt x="4529648" y="193890"/>
                </a:cubicBezTo>
                <a:cubicBezTo>
                  <a:pt x="4598583" y="186343"/>
                  <a:pt x="4667518" y="181814"/>
                  <a:pt x="4736454" y="175273"/>
                </a:cubicBezTo>
                <a:cubicBezTo>
                  <a:pt x="4762619" y="172757"/>
                  <a:pt x="4787778" y="165209"/>
                  <a:pt x="4813943" y="164706"/>
                </a:cubicBezTo>
                <a:cubicBezTo>
                  <a:pt x="4843631" y="164203"/>
                  <a:pt x="4873318" y="170241"/>
                  <a:pt x="4903509" y="171750"/>
                </a:cubicBezTo>
                <a:cubicBezTo>
                  <a:pt x="4915585" y="172254"/>
                  <a:pt x="4929171" y="171247"/>
                  <a:pt x="4939234" y="165712"/>
                </a:cubicBezTo>
                <a:cubicBezTo>
                  <a:pt x="5041883" y="109860"/>
                  <a:pt x="5157614" y="126464"/>
                  <a:pt x="5266803" y="105834"/>
                </a:cubicBezTo>
                <a:cubicBezTo>
                  <a:pt x="5350834" y="89732"/>
                  <a:pt x="5437884" y="86210"/>
                  <a:pt x="5523424" y="77153"/>
                </a:cubicBezTo>
                <a:cubicBezTo>
                  <a:pt x="5552608" y="74134"/>
                  <a:pt x="5581289" y="72121"/>
                  <a:pt x="5615506" y="69605"/>
                </a:cubicBezTo>
                <a:cubicBezTo>
                  <a:pt x="5612487" y="78159"/>
                  <a:pt x="5608964" y="88223"/>
                  <a:pt x="5606952" y="94261"/>
                </a:cubicBezTo>
                <a:cubicBezTo>
                  <a:pt x="5626072" y="107847"/>
                  <a:pt x="5644187" y="121433"/>
                  <a:pt x="5667836" y="138541"/>
                </a:cubicBezTo>
                <a:cubicBezTo>
                  <a:pt x="5666830" y="120929"/>
                  <a:pt x="5665823" y="99796"/>
                  <a:pt x="5664314" y="62561"/>
                </a:cubicBezTo>
                <a:cubicBezTo>
                  <a:pt x="5731237" y="55516"/>
                  <a:pt x="5807216" y="46962"/>
                  <a:pt x="5883196" y="40421"/>
                </a:cubicBezTo>
                <a:cubicBezTo>
                  <a:pt x="5923450" y="36899"/>
                  <a:pt x="5963704" y="40421"/>
                  <a:pt x="6003959" y="36396"/>
                </a:cubicBezTo>
                <a:cubicBezTo>
                  <a:pt x="6078932" y="29351"/>
                  <a:pt x="6153906" y="17778"/>
                  <a:pt x="6229383" y="11740"/>
                </a:cubicBezTo>
                <a:cubicBezTo>
                  <a:pt x="6276178" y="7714"/>
                  <a:pt x="6298318" y="33880"/>
                  <a:pt x="6288758" y="83191"/>
                </a:cubicBezTo>
                <a:cubicBezTo>
                  <a:pt x="6306369" y="79166"/>
                  <a:pt x="6319452" y="75643"/>
                  <a:pt x="6333037" y="72121"/>
                </a:cubicBezTo>
                <a:cubicBezTo>
                  <a:pt x="6341088" y="88223"/>
                  <a:pt x="6349139" y="104325"/>
                  <a:pt x="6366247" y="137031"/>
                </a:cubicBezTo>
                <a:cubicBezTo>
                  <a:pt x="6286242" y="137031"/>
                  <a:pt x="6220829" y="153636"/>
                  <a:pt x="6172523" y="131999"/>
                </a:cubicBezTo>
                <a:cubicBezTo>
                  <a:pt x="6127237" y="111872"/>
                  <a:pt x="6098556" y="123445"/>
                  <a:pt x="6061824" y="135018"/>
                </a:cubicBezTo>
                <a:cubicBezTo>
                  <a:pt x="6035659" y="143069"/>
                  <a:pt x="6008487" y="149107"/>
                  <a:pt x="5981819" y="151623"/>
                </a:cubicBezTo>
                <a:cubicBezTo>
                  <a:pt x="5901814" y="159171"/>
                  <a:pt x="5821306" y="162693"/>
                  <a:pt x="5741300" y="171750"/>
                </a:cubicBezTo>
                <a:cubicBezTo>
                  <a:pt x="5637143" y="183827"/>
                  <a:pt x="5532984" y="199928"/>
                  <a:pt x="5425808" y="214521"/>
                </a:cubicBezTo>
                <a:cubicBezTo>
                  <a:pt x="5427317" y="199928"/>
                  <a:pt x="5428827" y="189362"/>
                  <a:pt x="5429330" y="185336"/>
                </a:cubicBezTo>
                <a:cubicBezTo>
                  <a:pt x="5352847" y="208986"/>
                  <a:pt x="5275861" y="233138"/>
                  <a:pt x="5198874" y="256787"/>
                </a:cubicBezTo>
                <a:cubicBezTo>
                  <a:pt x="5199378" y="259303"/>
                  <a:pt x="5199378" y="261819"/>
                  <a:pt x="5199881" y="264335"/>
                </a:cubicBezTo>
                <a:cubicBezTo>
                  <a:pt x="5589341" y="226597"/>
                  <a:pt x="5978800" y="188858"/>
                  <a:pt x="6366750" y="151120"/>
                </a:cubicBezTo>
                <a:cubicBezTo>
                  <a:pt x="6370272" y="119420"/>
                  <a:pt x="6374298" y="87720"/>
                  <a:pt x="6379330" y="45453"/>
                </a:cubicBezTo>
                <a:cubicBezTo>
                  <a:pt x="6359706" y="57026"/>
                  <a:pt x="6347126" y="64574"/>
                  <a:pt x="6334044" y="72624"/>
                </a:cubicBezTo>
                <a:cubicBezTo>
                  <a:pt x="6301840" y="670"/>
                  <a:pt x="6306872" y="-3859"/>
                  <a:pt x="6403482" y="1676"/>
                </a:cubicBezTo>
                <a:cubicBezTo>
                  <a:pt x="6398953" y="62561"/>
                  <a:pt x="6430151" y="80675"/>
                  <a:pt x="6491538" y="64574"/>
                </a:cubicBezTo>
                <a:cubicBezTo>
                  <a:pt x="6533805" y="53504"/>
                  <a:pt x="6579594" y="56523"/>
                  <a:pt x="6623874" y="53000"/>
                </a:cubicBezTo>
                <a:cubicBezTo>
                  <a:pt x="6718975" y="45453"/>
                  <a:pt x="6814075" y="37402"/>
                  <a:pt x="6909176" y="29854"/>
                </a:cubicBezTo>
                <a:cubicBezTo>
                  <a:pt x="6880495" y="61554"/>
                  <a:pt x="6851310" y="93255"/>
                  <a:pt x="6815585" y="132503"/>
                </a:cubicBezTo>
                <a:cubicBezTo>
                  <a:pt x="6810553" y="111872"/>
                  <a:pt x="6805521" y="91745"/>
                  <a:pt x="6801496" y="73631"/>
                </a:cubicBezTo>
                <a:cubicBezTo>
                  <a:pt x="6787407" y="83694"/>
                  <a:pt x="6768789" y="105834"/>
                  <a:pt x="6748662" y="107344"/>
                </a:cubicBezTo>
                <a:cubicBezTo>
                  <a:pt x="6732057" y="108853"/>
                  <a:pt x="6713943" y="85204"/>
                  <a:pt x="6690797" y="69102"/>
                </a:cubicBezTo>
                <a:cubicBezTo>
                  <a:pt x="6686268" y="82688"/>
                  <a:pt x="6677714" y="100299"/>
                  <a:pt x="6674192" y="118917"/>
                </a:cubicBezTo>
                <a:cubicBezTo>
                  <a:pt x="6671676" y="132503"/>
                  <a:pt x="6676205" y="147095"/>
                  <a:pt x="6677714" y="161184"/>
                </a:cubicBezTo>
                <a:cubicBezTo>
                  <a:pt x="6664128" y="151120"/>
                  <a:pt x="6650542" y="141560"/>
                  <a:pt x="6646014" y="137534"/>
                </a:cubicBezTo>
                <a:cubicBezTo>
                  <a:pt x="6626390" y="147095"/>
                  <a:pt x="6609282" y="155146"/>
                  <a:pt x="6580097" y="169235"/>
                </a:cubicBezTo>
                <a:cubicBezTo>
                  <a:pt x="6580097" y="189362"/>
                  <a:pt x="6580097" y="224584"/>
                  <a:pt x="6580097" y="268361"/>
                </a:cubicBezTo>
                <a:cubicBezTo>
                  <a:pt x="6513678" y="268361"/>
                  <a:pt x="6434176" y="253265"/>
                  <a:pt x="6365241" y="272889"/>
                </a:cubicBezTo>
                <a:cubicBezTo>
                  <a:pt x="6307878" y="289494"/>
                  <a:pt x="6252529" y="286475"/>
                  <a:pt x="6196676" y="293519"/>
                </a:cubicBezTo>
                <a:cubicBezTo>
                  <a:pt x="6164473" y="297545"/>
                  <a:pt x="6130257" y="285469"/>
                  <a:pt x="6097047" y="285469"/>
                </a:cubicBezTo>
                <a:cubicBezTo>
                  <a:pt x="6076416" y="285469"/>
                  <a:pt x="6055786" y="298551"/>
                  <a:pt x="6035156" y="300061"/>
                </a:cubicBezTo>
                <a:cubicBezTo>
                  <a:pt x="5994399" y="302577"/>
                  <a:pt x="5953641" y="300564"/>
                  <a:pt x="5901311" y="300564"/>
                </a:cubicBezTo>
                <a:cubicBezTo>
                  <a:pt x="5902317" y="298551"/>
                  <a:pt x="5895272" y="312137"/>
                  <a:pt x="5892757" y="318175"/>
                </a:cubicBezTo>
                <a:cubicBezTo>
                  <a:pt x="5789605" y="328239"/>
                  <a:pt x="5691485" y="338302"/>
                  <a:pt x="5593366" y="347863"/>
                </a:cubicBezTo>
                <a:cubicBezTo>
                  <a:pt x="5534997" y="353901"/>
                  <a:pt x="5476629" y="357926"/>
                  <a:pt x="5418763" y="366983"/>
                </a:cubicBezTo>
                <a:cubicBezTo>
                  <a:pt x="5322656" y="382079"/>
                  <a:pt x="5227556" y="403715"/>
                  <a:pt x="5131448" y="415792"/>
                </a:cubicBezTo>
                <a:cubicBezTo>
                  <a:pt x="5083143" y="421830"/>
                  <a:pt x="5032322" y="409250"/>
                  <a:pt x="4983011" y="411263"/>
                </a:cubicBezTo>
                <a:cubicBezTo>
                  <a:pt x="4950304" y="412773"/>
                  <a:pt x="4917598" y="424346"/>
                  <a:pt x="4884891" y="431390"/>
                </a:cubicBezTo>
                <a:cubicBezTo>
                  <a:pt x="4873821" y="433906"/>
                  <a:pt x="4862752" y="434912"/>
                  <a:pt x="4851682" y="437428"/>
                </a:cubicBezTo>
                <a:cubicBezTo>
                  <a:pt x="4809415" y="446486"/>
                  <a:pt x="4767148" y="457555"/>
                  <a:pt x="4724378" y="464097"/>
                </a:cubicBezTo>
                <a:cubicBezTo>
                  <a:pt x="4699219" y="468122"/>
                  <a:pt x="4672550" y="462084"/>
                  <a:pt x="4647391" y="465606"/>
                </a:cubicBezTo>
                <a:cubicBezTo>
                  <a:pt x="4577450" y="475167"/>
                  <a:pt x="4508514" y="489759"/>
                  <a:pt x="4438572" y="498313"/>
                </a:cubicBezTo>
                <a:cubicBezTo>
                  <a:pt x="4349510" y="508880"/>
                  <a:pt x="4260448" y="518943"/>
                  <a:pt x="4170882" y="520453"/>
                </a:cubicBezTo>
                <a:cubicBezTo>
                  <a:pt x="4140691" y="520956"/>
                  <a:pt x="4110501" y="494287"/>
                  <a:pt x="4076284" y="477683"/>
                </a:cubicBezTo>
                <a:cubicBezTo>
                  <a:pt x="4080310" y="534038"/>
                  <a:pt x="4039552" y="559701"/>
                  <a:pt x="3980177" y="567248"/>
                </a:cubicBezTo>
                <a:cubicBezTo>
                  <a:pt x="3979171" y="565235"/>
                  <a:pt x="3974643" y="555172"/>
                  <a:pt x="3968101" y="541586"/>
                </a:cubicBezTo>
                <a:cubicBezTo>
                  <a:pt x="3944955" y="554166"/>
                  <a:pt x="3922815" y="565739"/>
                  <a:pt x="3895140" y="580331"/>
                </a:cubicBezTo>
                <a:cubicBezTo>
                  <a:pt x="3867465" y="574293"/>
                  <a:pt x="3861931" y="490262"/>
                  <a:pt x="3802556" y="543096"/>
                </a:cubicBezTo>
                <a:cubicBezTo>
                  <a:pt x="3792995" y="525988"/>
                  <a:pt x="3782932" y="508880"/>
                  <a:pt x="3769346" y="483721"/>
                </a:cubicBezTo>
                <a:cubicBezTo>
                  <a:pt x="3756766" y="484727"/>
                  <a:pt x="3731607" y="486740"/>
                  <a:pt x="3700411" y="489759"/>
                </a:cubicBezTo>
                <a:cubicBezTo>
                  <a:pt x="3712487" y="512905"/>
                  <a:pt x="3722047" y="531523"/>
                  <a:pt x="3740161" y="565739"/>
                </a:cubicBezTo>
                <a:cubicBezTo>
                  <a:pt x="3695379" y="561210"/>
                  <a:pt x="3660659" y="554166"/>
                  <a:pt x="3625437" y="554669"/>
                </a:cubicBezTo>
                <a:cubicBezTo>
                  <a:pt x="3603297" y="555172"/>
                  <a:pt x="3582164" y="568758"/>
                  <a:pt x="3560024" y="572280"/>
                </a:cubicBezTo>
                <a:cubicBezTo>
                  <a:pt x="3486057" y="583853"/>
                  <a:pt x="3435236" y="653292"/>
                  <a:pt x="3346676" y="640712"/>
                </a:cubicBezTo>
                <a:cubicBezTo>
                  <a:pt x="3286295" y="632158"/>
                  <a:pt x="3220379" y="664865"/>
                  <a:pt x="3147921" y="680966"/>
                </a:cubicBezTo>
                <a:cubicBezTo>
                  <a:pt x="3158991" y="661342"/>
                  <a:pt x="3166036" y="648763"/>
                  <a:pt x="3173583" y="636184"/>
                </a:cubicBezTo>
                <a:cubicBezTo>
                  <a:pt x="3120750" y="586872"/>
                  <a:pt x="3040744" y="680463"/>
                  <a:pt x="2994452" y="590898"/>
                </a:cubicBezTo>
                <a:cubicBezTo>
                  <a:pt x="3009044" y="649266"/>
                  <a:pt x="2976841" y="651279"/>
                  <a:pt x="2938599" y="652285"/>
                </a:cubicBezTo>
                <a:cubicBezTo>
                  <a:pt x="2868154" y="654298"/>
                  <a:pt x="2797709" y="658827"/>
                  <a:pt x="2725252" y="662349"/>
                </a:cubicBezTo>
                <a:cubicBezTo>
                  <a:pt x="2722233" y="619076"/>
                  <a:pt x="2732296" y="599452"/>
                  <a:pt x="2778085" y="595426"/>
                </a:cubicBezTo>
                <a:cubicBezTo>
                  <a:pt x="2843498" y="589388"/>
                  <a:pt x="2906899" y="568758"/>
                  <a:pt x="2972312" y="560204"/>
                </a:cubicBezTo>
                <a:cubicBezTo>
                  <a:pt x="3049801" y="550140"/>
                  <a:pt x="3128297" y="548127"/>
                  <a:pt x="3206290" y="540580"/>
                </a:cubicBezTo>
                <a:cubicBezTo>
                  <a:pt x="3236984" y="537561"/>
                  <a:pt x="3267174" y="526994"/>
                  <a:pt x="3297868" y="523975"/>
                </a:cubicBezTo>
                <a:cubicBezTo>
                  <a:pt x="3338123" y="519949"/>
                  <a:pt x="3378880" y="519446"/>
                  <a:pt x="3419134" y="517937"/>
                </a:cubicBezTo>
                <a:cubicBezTo>
                  <a:pt x="3425172" y="517937"/>
                  <a:pt x="3434229" y="524981"/>
                  <a:pt x="3436745" y="522969"/>
                </a:cubicBezTo>
                <a:cubicBezTo>
                  <a:pt x="3520776" y="453027"/>
                  <a:pt x="3634494" y="510389"/>
                  <a:pt x="3722047" y="439944"/>
                </a:cubicBezTo>
                <a:cubicBezTo>
                  <a:pt x="3684812" y="439944"/>
                  <a:pt x="3647074" y="435919"/>
                  <a:pt x="3610342" y="440447"/>
                </a:cubicBezTo>
                <a:cubicBezTo>
                  <a:pt x="3490082" y="455543"/>
                  <a:pt x="3370829" y="475670"/>
                  <a:pt x="3250569" y="490765"/>
                </a:cubicBezTo>
                <a:cubicBezTo>
                  <a:pt x="3219372" y="494791"/>
                  <a:pt x="3186163" y="483218"/>
                  <a:pt x="3155469" y="487746"/>
                </a:cubicBezTo>
                <a:cubicBezTo>
                  <a:pt x="3056343" y="502841"/>
                  <a:pt x="2957720" y="522969"/>
                  <a:pt x="2858594" y="539573"/>
                </a:cubicBezTo>
                <a:cubicBezTo>
                  <a:pt x="2829913" y="544102"/>
                  <a:pt x="2800225" y="542089"/>
                  <a:pt x="2770538" y="543096"/>
                </a:cubicBezTo>
                <a:cubicBezTo>
                  <a:pt x="2736322" y="544605"/>
                  <a:pt x="2689023" y="528000"/>
                  <a:pt x="2703112" y="593917"/>
                </a:cubicBezTo>
                <a:cubicBezTo>
                  <a:pt x="2703615" y="595929"/>
                  <a:pt x="2705125" y="599452"/>
                  <a:pt x="2704621" y="599955"/>
                </a:cubicBezTo>
                <a:cubicBezTo>
                  <a:pt x="2659335" y="628133"/>
                  <a:pt x="2616565" y="667884"/>
                  <a:pt x="2567254" y="679960"/>
                </a:cubicBezTo>
                <a:cubicBezTo>
                  <a:pt x="2515427" y="692539"/>
                  <a:pt x="2456555" y="672916"/>
                  <a:pt x="2430390" y="743864"/>
                </a:cubicBezTo>
                <a:cubicBezTo>
                  <a:pt x="2425861" y="756946"/>
                  <a:pt x="2391645" y="758959"/>
                  <a:pt x="2364976" y="768519"/>
                </a:cubicBezTo>
                <a:cubicBezTo>
                  <a:pt x="2372021" y="743360"/>
                  <a:pt x="2376549" y="728768"/>
                  <a:pt x="2380575" y="714679"/>
                </a:cubicBezTo>
                <a:cubicBezTo>
                  <a:pt x="2363970" y="711660"/>
                  <a:pt x="2346862" y="709144"/>
                  <a:pt x="2330760" y="706125"/>
                </a:cubicBezTo>
                <a:cubicBezTo>
                  <a:pt x="2322206" y="796697"/>
                  <a:pt x="2288493" y="821856"/>
                  <a:pt x="2204463" y="827391"/>
                </a:cubicBezTo>
                <a:cubicBezTo>
                  <a:pt x="2159680" y="830410"/>
                  <a:pt x="2107349" y="843493"/>
                  <a:pt x="2075649" y="871671"/>
                </a:cubicBezTo>
                <a:cubicBezTo>
                  <a:pt x="2046465" y="897836"/>
                  <a:pt x="2040427" y="949663"/>
                  <a:pt x="2019293" y="1003503"/>
                </a:cubicBezTo>
                <a:cubicBezTo>
                  <a:pt x="2143075" y="988408"/>
                  <a:pt x="2248239" y="975829"/>
                  <a:pt x="2353403" y="963249"/>
                </a:cubicBezTo>
                <a:cubicBezTo>
                  <a:pt x="2413785" y="956205"/>
                  <a:pt x="2474166" y="947148"/>
                  <a:pt x="2534547" y="941613"/>
                </a:cubicBezTo>
                <a:cubicBezTo>
                  <a:pt x="2683991" y="927524"/>
                  <a:pt x="2833938" y="917460"/>
                  <a:pt x="2982879" y="900855"/>
                </a:cubicBezTo>
                <a:cubicBezTo>
                  <a:pt x="3144399" y="883244"/>
                  <a:pt x="3304913" y="858085"/>
                  <a:pt x="3466433" y="840474"/>
                </a:cubicBezTo>
                <a:cubicBezTo>
                  <a:pt x="3488573" y="837958"/>
                  <a:pt x="3542916" y="808270"/>
                  <a:pt x="3531343" y="877709"/>
                </a:cubicBezTo>
                <a:lnTo>
                  <a:pt x="3533356" y="875696"/>
                </a:lnTo>
                <a:cubicBezTo>
                  <a:pt x="3505177" y="888276"/>
                  <a:pt x="3465930" y="899849"/>
                  <a:pt x="3484044" y="939097"/>
                </a:cubicBezTo>
                <a:cubicBezTo>
                  <a:pt x="3494611" y="961740"/>
                  <a:pt x="3527317" y="974822"/>
                  <a:pt x="3550967" y="990421"/>
                </a:cubicBezTo>
                <a:cubicBezTo>
                  <a:pt x="3565559" y="999981"/>
                  <a:pt x="3582667" y="1005013"/>
                  <a:pt x="3598769" y="1012561"/>
                </a:cubicBezTo>
                <a:cubicBezTo>
                  <a:pt x="3609839" y="1017592"/>
                  <a:pt x="3620908" y="1027153"/>
                  <a:pt x="3631978" y="1027656"/>
                </a:cubicBezTo>
                <a:cubicBezTo>
                  <a:pt x="3671226" y="1029166"/>
                  <a:pt x="3711984" y="1034700"/>
                  <a:pt x="3749722" y="1026146"/>
                </a:cubicBezTo>
                <a:cubicBezTo>
                  <a:pt x="3822179" y="1010045"/>
                  <a:pt x="3892624" y="985892"/>
                  <a:pt x="3974643" y="962243"/>
                </a:cubicBezTo>
                <a:cubicBezTo>
                  <a:pt x="3987222" y="968784"/>
                  <a:pt x="4013387" y="1013567"/>
                  <a:pt x="4036030" y="954192"/>
                </a:cubicBezTo>
                <a:cubicBezTo>
                  <a:pt x="4096915" y="987402"/>
                  <a:pt x="4208117" y="968281"/>
                  <a:pt x="4239817" y="916454"/>
                </a:cubicBezTo>
                <a:cubicBezTo>
                  <a:pt x="4278562" y="959727"/>
                  <a:pt x="4310765" y="924001"/>
                  <a:pt x="4346491" y="908906"/>
                </a:cubicBezTo>
                <a:cubicBezTo>
                  <a:pt x="4368128" y="899849"/>
                  <a:pt x="4403853" y="883747"/>
                  <a:pt x="4413414" y="892804"/>
                </a:cubicBezTo>
                <a:cubicBezTo>
                  <a:pt x="4474298" y="949663"/>
                  <a:pt x="4530654" y="912931"/>
                  <a:pt x="4578456" y="882238"/>
                </a:cubicBezTo>
                <a:cubicBezTo>
                  <a:pt x="4618710" y="856575"/>
                  <a:pt x="4646385" y="859595"/>
                  <a:pt x="4678588" y="883244"/>
                </a:cubicBezTo>
                <a:cubicBezTo>
                  <a:pt x="4696200" y="864626"/>
                  <a:pt x="4713308" y="846512"/>
                  <a:pt x="4721358" y="837455"/>
                </a:cubicBezTo>
                <a:cubicBezTo>
                  <a:pt x="4794319" y="830410"/>
                  <a:pt x="4852688" y="873684"/>
                  <a:pt x="4919611" y="839467"/>
                </a:cubicBezTo>
                <a:cubicBezTo>
                  <a:pt x="4950808" y="823366"/>
                  <a:pt x="4992068" y="827894"/>
                  <a:pt x="5028800" y="820850"/>
                </a:cubicBezTo>
                <a:cubicBezTo>
                  <a:pt x="5081131" y="811289"/>
                  <a:pt x="5133964" y="809277"/>
                  <a:pt x="5181767" y="777073"/>
                </a:cubicBezTo>
                <a:cubicBezTo>
                  <a:pt x="5201894" y="763991"/>
                  <a:pt x="5238625" y="776570"/>
                  <a:pt x="5267810" y="776570"/>
                </a:cubicBezTo>
                <a:cubicBezTo>
                  <a:pt x="5298001" y="777073"/>
                  <a:pt x="5328694" y="776570"/>
                  <a:pt x="5370961" y="776570"/>
                </a:cubicBezTo>
                <a:cubicBezTo>
                  <a:pt x="5393604" y="810283"/>
                  <a:pt x="5430840" y="766507"/>
                  <a:pt x="5466062" y="766003"/>
                </a:cubicBezTo>
                <a:cubicBezTo>
                  <a:pt x="5491724" y="765500"/>
                  <a:pt x="5517386" y="758959"/>
                  <a:pt x="5544558" y="762984"/>
                </a:cubicBezTo>
                <a:cubicBezTo>
                  <a:pt x="5564685" y="739335"/>
                  <a:pt x="5579780" y="693043"/>
                  <a:pt x="5626575" y="746380"/>
                </a:cubicBezTo>
                <a:cubicBezTo>
                  <a:pt x="5627582" y="747386"/>
                  <a:pt x="5631104" y="747889"/>
                  <a:pt x="5632614" y="747386"/>
                </a:cubicBezTo>
                <a:cubicBezTo>
                  <a:pt x="5708090" y="713170"/>
                  <a:pt x="5784070" y="760468"/>
                  <a:pt x="5859044" y="745373"/>
                </a:cubicBezTo>
                <a:cubicBezTo>
                  <a:pt x="5883700" y="740341"/>
                  <a:pt x="5905336" y="720214"/>
                  <a:pt x="5934521" y="703106"/>
                </a:cubicBezTo>
                <a:cubicBezTo>
                  <a:pt x="5939049" y="705622"/>
                  <a:pt x="5955654" y="722730"/>
                  <a:pt x="5966220" y="719711"/>
                </a:cubicBezTo>
                <a:cubicBezTo>
                  <a:pt x="6024589" y="702603"/>
                  <a:pt x="6082958" y="699584"/>
                  <a:pt x="6143842" y="702603"/>
                </a:cubicBezTo>
                <a:cubicBezTo>
                  <a:pt x="6191644" y="705119"/>
                  <a:pt x="6240956" y="696565"/>
                  <a:pt x="6288758" y="689017"/>
                </a:cubicBezTo>
                <a:cubicBezTo>
                  <a:pt x="6309891" y="685998"/>
                  <a:pt x="6330018" y="673922"/>
                  <a:pt x="6351151" y="665368"/>
                </a:cubicBezTo>
                <a:cubicBezTo>
                  <a:pt x="6380336" y="708138"/>
                  <a:pt x="6420590" y="694552"/>
                  <a:pt x="6462354" y="681973"/>
                </a:cubicBezTo>
                <a:cubicBezTo>
                  <a:pt x="6482984" y="675431"/>
                  <a:pt x="6506130" y="669896"/>
                  <a:pt x="6527264" y="671406"/>
                </a:cubicBezTo>
                <a:cubicBezTo>
                  <a:pt x="6558964" y="673922"/>
                  <a:pt x="6586639" y="685495"/>
                  <a:pt x="6619345" y="659330"/>
                </a:cubicBezTo>
                <a:cubicBezTo>
                  <a:pt x="6637460" y="644738"/>
                  <a:pt x="6676708" y="658323"/>
                  <a:pt x="6706396" y="657317"/>
                </a:cubicBezTo>
                <a:cubicBezTo>
                  <a:pt x="6741114" y="656311"/>
                  <a:pt x="6779859" y="662349"/>
                  <a:pt x="6809043" y="649266"/>
                </a:cubicBezTo>
                <a:cubicBezTo>
                  <a:pt x="6869425" y="622095"/>
                  <a:pt x="6929303" y="636687"/>
                  <a:pt x="6989181" y="638196"/>
                </a:cubicBezTo>
                <a:cubicBezTo>
                  <a:pt x="7022391" y="639203"/>
                  <a:pt x="7056104" y="638699"/>
                  <a:pt x="7089314" y="637190"/>
                </a:cubicBezTo>
                <a:cubicBezTo>
                  <a:pt x="7134600" y="635177"/>
                  <a:pt x="7179383" y="631655"/>
                  <a:pt x="7224669" y="629139"/>
                </a:cubicBezTo>
                <a:cubicBezTo>
                  <a:pt x="7234732" y="628636"/>
                  <a:pt x="7247312" y="634674"/>
                  <a:pt x="7255362" y="631152"/>
                </a:cubicBezTo>
                <a:cubicBezTo>
                  <a:pt x="7333858" y="595426"/>
                  <a:pt x="7411348" y="636184"/>
                  <a:pt x="7488837" y="632158"/>
                </a:cubicBezTo>
                <a:cubicBezTo>
                  <a:pt x="7525569" y="630145"/>
                  <a:pt x="7562301" y="616560"/>
                  <a:pt x="7605071" y="606999"/>
                </a:cubicBezTo>
                <a:cubicBezTo>
                  <a:pt x="7605071" y="605993"/>
                  <a:pt x="7606077" y="616560"/>
                  <a:pt x="7608593" y="637190"/>
                </a:cubicBezTo>
                <a:cubicBezTo>
                  <a:pt x="8062963" y="591401"/>
                  <a:pt x="8521358" y="545612"/>
                  <a:pt x="8979753" y="499319"/>
                </a:cubicBezTo>
                <a:cubicBezTo>
                  <a:pt x="8981262" y="502841"/>
                  <a:pt x="8982771" y="506867"/>
                  <a:pt x="8984281" y="510389"/>
                </a:cubicBezTo>
                <a:cubicBezTo>
                  <a:pt x="8900251" y="538567"/>
                  <a:pt x="8817730" y="575299"/>
                  <a:pt x="8731183" y="591904"/>
                </a:cubicBezTo>
                <a:cubicBezTo>
                  <a:pt x="8653190" y="606496"/>
                  <a:pt x="8571172" y="598948"/>
                  <a:pt x="8490664" y="600961"/>
                </a:cubicBezTo>
                <a:cubicBezTo>
                  <a:pt x="8489657" y="594923"/>
                  <a:pt x="8488148" y="589388"/>
                  <a:pt x="8487141" y="583350"/>
                </a:cubicBezTo>
                <a:cubicBezTo>
                  <a:pt x="8474562" y="599955"/>
                  <a:pt x="8461479" y="616560"/>
                  <a:pt x="8448900" y="633165"/>
                </a:cubicBezTo>
                <a:cubicBezTo>
                  <a:pt x="8401601" y="601967"/>
                  <a:pt x="8358831" y="575802"/>
                  <a:pt x="8320087" y="637693"/>
                </a:cubicBezTo>
                <a:cubicBezTo>
                  <a:pt x="8315055" y="645744"/>
                  <a:pt x="8293922" y="646247"/>
                  <a:pt x="8279832" y="646247"/>
                </a:cubicBezTo>
                <a:cubicBezTo>
                  <a:pt x="8172152" y="646750"/>
                  <a:pt x="8066485" y="650273"/>
                  <a:pt x="7960818" y="684489"/>
                </a:cubicBezTo>
                <a:cubicBezTo>
                  <a:pt x="7908991" y="701094"/>
                  <a:pt x="7845590" y="678954"/>
                  <a:pt x="7788228" y="684992"/>
                </a:cubicBezTo>
                <a:cubicBezTo>
                  <a:pt x="7710738" y="693043"/>
                  <a:pt x="7633249" y="644234"/>
                  <a:pt x="7554753" y="691030"/>
                </a:cubicBezTo>
                <a:cubicBezTo>
                  <a:pt x="7536135" y="702100"/>
                  <a:pt x="7501417" y="683482"/>
                  <a:pt x="7473742" y="683482"/>
                </a:cubicBezTo>
                <a:cubicBezTo>
                  <a:pt x="7374112" y="682476"/>
                  <a:pt x="7273980" y="682476"/>
                  <a:pt x="7174351" y="684992"/>
                </a:cubicBezTo>
                <a:cubicBezTo>
                  <a:pt x="7156740" y="685495"/>
                  <a:pt x="7139128" y="701094"/>
                  <a:pt x="7110447" y="714679"/>
                </a:cubicBezTo>
                <a:cubicBezTo>
                  <a:pt x="6991194" y="679960"/>
                  <a:pt x="6991194" y="679960"/>
                  <a:pt x="6893074" y="808774"/>
                </a:cubicBezTo>
                <a:cubicBezTo>
                  <a:pt x="6889049" y="807767"/>
                  <a:pt x="6883514" y="807767"/>
                  <a:pt x="6881501" y="805251"/>
                </a:cubicBezTo>
                <a:cubicBezTo>
                  <a:pt x="6876972" y="798710"/>
                  <a:pt x="6874456" y="790659"/>
                  <a:pt x="6874456" y="790659"/>
                </a:cubicBezTo>
                <a:cubicBezTo>
                  <a:pt x="6782878" y="829907"/>
                  <a:pt x="6685765" y="809277"/>
                  <a:pt x="6592174" y="819843"/>
                </a:cubicBezTo>
                <a:cubicBezTo>
                  <a:pt x="6491035" y="831417"/>
                  <a:pt x="6390400" y="845002"/>
                  <a:pt x="6289764" y="858085"/>
                </a:cubicBezTo>
                <a:cubicBezTo>
                  <a:pt x="6287248" y="850537"/>
                  <a:pt x="6285235" y="842486"/>
                  <a:pt x="6282719" y="834939"/>
                </a:cubicBezTo>
                <a:cubicBezTo>
                  <a:pt x="6317439" y="820850"/>
                  <a:pt x="6352158" y="806761"/>
                  <a:pt x="6386878" y="792169"/>
                </a:cubicBezTo>
                <a:cubicBezTo>
                  <a:pt x="6385871" y="787640"/>
                  <a:pt x="6384362" y="782608"/>
                  <a:pt x="6383355" y="778080"/>
                </a:cubicBezTo>
                <a:cubicBezTo>
                  <a:pt x="6312407" y="778080"/>
                  <a:pt x="6234917" y="760468"/>
                  <a:pt x="6171517" y="782105"/>
                </a:cubicBezTo>
                <a:cubicBezTo>
                  <a:pt x="6069372" y="817328"/>
                  <a:pt x="5959176" y="759965"/>
                  <a:pt x="5863069" y="821856"/>
                </a:cubicBezTo>
                <a:cubicBezTo>
                  <a:pt x="5850993" y="829907"/>
                  <a:pt x="5828853" y="827894"/>
                  <a:pt x="5813255" y="823366"/>
                </a:cubicBezTo>
                <a:cubicBezTo>
                  <a:pt x="5759917" y="807264"/>
                  <a:pt x="5712116" y="821353"/>
                  <a:pt x="5664817" y="843996"/>
                </a:cubicBezTo>
                <a:cubicBezTo>
                  <a:pt x="5655760" y="848525"/>
                  <a:pt x="5644690" y="848525"/>
                  <a:pt x="5634123" y="849028"/>
                </a:cubicBezTo>
                <a:cubicBezTo>
                  <a:pt x="5525437" y="857582"/>
                  <a:pt x="5510341" y="870161"/>
                  <a:pt x="5492227" y="975829"/>
                </a:cubicBezTo>
                <a:cubicBezTo>
                  <a:pt x="5488201" y="925511"/>
                  <a:pt x="5477132" y="885257"/>
                  <a:pt x="5416247" y="916454"/>
                </a:cubicBezTo>
                <a:cubicBezTo>
                  <a:pt x="5437884" y="984886"/>
                  <a:pt x="5489208" y="1007026"/>
                  <a:pt x="5550093" y="974822"/>
                </a:cubicBezTo>
                <a:cubicBezTo>
                  <a:pt x="5560659" y="969287"/>
                  <a:pt x="5573742" y="963249"/>
                  <a:pt x="5584812" y="964256"/>
                </a:cubicBezTo>
                <a:cubicBezTo>
                  <a:pt x="5653244" y="971300"/>
                  <a:pt x="5708090" y="932555"/>
                  <a:pt x="5767969" y="911925"/>
                </a:cubicBezTo>
                <a:cubicBezTo>
                  <a:pt x="5779541" y="907900"/>
                  <a:pt x="5786586" y="892301"/>
                  <a:pt x="5785076" y="872174"/>
                </a:cubicBezTo>
                <a:cubicBezTo>
                  <a:pt x="5814764" y="863620"/>
                  <a:pt x="5844452" y="854563"/>
                  <a:pt x="5874139" y="846009"/>
                </a:cubicBezTo>
                <a:cubicBezTo>
                  <a:pt x="5878164" y="852047"/>
                  <a:pt x="5882190" y="858085"/>
                  <a:pt x="5886719" y="864123"/>
                </a:cubicBezTo>
                <a:cubicBezTo>
                  <a:pt x="5864076" y="880225"/>
                  <a:pt x="5840930" y="895823"/>
                  <a:pt x="5813758" y="914944"/>
                </a:cubicBezTo>
                <a:cubicBezTo>
                  <a:pt x="5849986" y="910919"/>
                  <a:pt x="5883196" y="906893"/>
                  <a:pt x="5918922" y="902365"/>
                </a:cubicBezTo>
                <a:cubicBezTo>
                  <a:pt x="5910368" y="884250"/>
                  <a:pt x="5905839" y="873684"/>
                  <a:pt x="5898291" y="857582"/>
                </a:cubicBezTo>
                <a:cubicBezTo>
                  <a:pt x="5956660" y="849531"/>
                  <a:pt x="6009997" y="842486"/>
                  <a:pt x="6065347" y="834939"/>
                </a:cubicBezTo>
                <a:cubicBezTo>
                  <a:pt x="6061824" y="927524"/>
                  <a:pt x="5973768" y="842990"/>
                  <a:pt x="5951629" y="903874"/>
                </a:cubicBezTo>
                <a:cubicBezTo>
                  <a:pt x="5987857" y="912428"/>
                  <a:pt x="6024086" y="927020"/>
                  <a:pt x="6061321" y="929536"/>
                </a:cubicBezTo>
                <a:cubicBezTo>
                  <a:pt x="6137805" y="934568"/>
                  <a:pt x="6214790" y="933562"/>
                  <a:pt x="6291777" y="934065"/>
                </a:cubicBezTo>
                <a:cubicBezTo>
                  <a:pt x="6305865" y="934065"/>
                  <a:pt x="6319955" y="930039"/>
                  <a:pt x="6334044" y="928027"/>
                </a:cubicBezTo>
                <a:cubicBezTo>
                  <a:pt x="6366247" y="923498"/>
                  <a:pt x="6398450" y="917963"/>
                  <a:pt x="6430654" y="913938"/>
                </a:cubicBezTo>
                <a:cubicBezTo>
                  <a:pt x="6443233" y="912428"/>
                  <a:pt x="6461348" y="908403"/>
                  <a:pt x="6467889" y="914441"/>
                </a:cubicBezTo>
                <a:cubicBezTo>
                  <a:pt x="6548398" y="992434"/>
                  <a:pt x="6646517" y="927020"/>
                  <a:pt x="6734070" y="948657"/>
                </a:cubicBezTo>
                <a:cubicBezTo>
                  <a:pt x="6766273" y="956708"/>
                  <a:pt x="6802502" y="957714"/>
                  <a:pt x="6834706" y="951676"/>
                </a:cubicBezTo>
                <a:cubicBezTo>
                  <a:pt x="6893074" y="941109"/>
                  <a:pt x="6949933" y="921989"/>
                  <a:pt x="7007799" y="908403"/>
                </a:cubicBezTo>
                <a:cubicBezTo>
                  <a:pt x="7021385" y="905384"/>
                  <a:pt x="7045537" y="905887"/>
                  <a:pt x="7049563" y="912931"/>
                </a:cubicBezTo>
                <a:cubicBezTo>
                  <a:pt x="7089314" y="982873"/>
                  <a:pt x="7150701" y="943122"/>
                  <a:pt x="7203032" y="944632"/>
                </a:cubicBezTo>
                <a:cubicBezTo>
                  <a:pt x="7234229" y="945638"/>
                  <a:pt x="7268445" y="931046"/>
                  <a:pt x="7296120" y="940103"/>
                </a:cubicBezTo>
                <a:cubicBezTo>
                  <a:pt x="7400277" y="974319"/>
                  <a:pt x="7498901" y="931549"/>
                  <a:pt x="7599536" y="930039"/>
                </a:cubicBezTo>
                <a:cubicBezTo>
                  <a:pt x="7683064" y="928530"/>
                  <a:pt x="7756024" y="886766"/>
                  <a:pt x="7836030" y="890288"/>
                </a:cubicBezTo>
                <a:cubicBezTo>
                  <a:pt x="7901443" y="893307"/>
                  <a:pt x="7965849" y="909912"/>
                  <a:pt x="8048371" y="923498"/>
                </a:cubicBezTo>
                <a:cubicBezTo>
                  <a:pt x="8019186" y="958721"/>
                  <a:pt x="8003085" y="977841"/>
                  <a:pt x="7975410" y="1011554"/>
                </a:cubicBezTo>
                <a:cubicBezTo>
                  <a:pt x="8021702" y="1005516"/>
                  <a:pt x="8057931" y="1004510"/>
                  <a:pt x="8092147" y="995956"/>
                </a:cubicBezTo>
                <a:cubicBezTo>
                  <a:pt x="8129885" y="986899"/>
                  <a:pt x="8165611" y="971803"/>
                  <a:pt x="8189764" y="1027656"/>
                </a:cubicBezTo>
                <a:cubicBezTo>
                  <a:pt x="8199324" y="1002497"/>
                  <a:pt x="8206872" y="982370"/>
                  <a:pt x="8215929" y="958721"/>
                </a:cubicBezTo>
                <a:cubicBezTo>
                  <a:pt x="8232031" y="1014573"/>
                  <a:pt x="8278826" y="1007026"/>
                  <a:pt x="8314552" y="997465"/>
                </a:cubicBezTo>
                <a:cubicBezTo>
                  <a:pt x="8369398" y="982873"/>
                  <a:pt x="8407640" y="992434"/>
                  <a:pt x="8438333" y="1040739"/>
                </a:cubicBezTo>
                <a:cubicBezTo>
                  <a:pt x="8446384" y="1052815"/>
                  <a:pt x="8466511" y="1064891"/>
                  <a:pt x="8480600" y="1064388"/>
                </a:cubicBezTo>
                <a:cubicBezTo>
                  <a:pt x="8617968" y="1057847"/>
                  <a:pt x="8755335" y="1048789"/>
                  <a:pt x="8892703" y="1040739"/>
                </a:cubicBezTo>
                <a:cubicBezTo>
                  <a:pt x="8907295" y="1039732"/>
                  <a:pt x="8922390" y="1039732"/>
                  <a:pt x="8936982" y="1039732"/>
                </a:cubicBezTo>
                <a:cubicBezTo>
                  <a:pt x="9083911" y="1039229"/>
                  <a:pt x="9230335" y="1038726"/>
                  <a:pt x="9377263" y="1038726"/>
                </a:cubicBezTo>
                <a:cubicBezTo>
                  <a:pt x="9501548" y="1038726"/>
                  <a:pt x="9625833" y="1043758"/>
                  <a:pt x="9749615" y="1038223"/>
                </a:cubicBezTo>
                <a:cubicBezTo>
                  <a:pt x="9913651" y="1030675"/>
                  <a:pt x="10078190" y="1018096"/>
                  <a:pt x="10241723" y="1002497"/>
                </a:cubicBezTo>
                <a:cubicBezTo>
                  <a:pt x="10386638" y="988911"/>
                  <a:pt x="10531050" y="971300"/>
                  <a:pt x="10674959" y="949663"/>
                </a:cubicBezTo>
                <a:cubicBezTo>
                  <a:pt x="10758487" y="937084"/>
                  <a:pt x="10840002" y="912428"/>
                  <a:pt x="10926044" y="908403"/>
                </a:cubicBezTo>
                <a:cubicBezTo>
                  <a:pt x="10826918" y="935574"/>
                  <a:pt x="10726787" y="960733"/>
                  <a:pt x="10628667" y="990924"/>
                </a:cubicBezTo>
                <a:cubicBezTo>
                  <a:pt x="10581871" y="1005516"/>
                  <a:pt x="10533565" y="1053821"/>
                  <a:pt x="10494319" y="1045770"/>
                </a:cubicBezTo>
                <a:cubicBezTo>
                  <a:pt x="10411797" y="1028662"/>
                  <a:pt x="10343365" y="1065394"/>
                  <a:pt x="10268391" y="1074452"/>
                </a:cubicBezTo>
                <a:cubicBezTo>
                  <a:pt x="10255308" y="1075961"/>
                  <a:pt x="10242729" y="1079986"/>
                  <a:pt x="10225118" y="1084012"/>
                </a:cubicBezTo>
                <a:cubicBezTo>
                  <a:pt x="10339340" y="1155966"/>
                  <a:pt x="10462618" y="1080490"/>
                  <a:pt x="10578349" y="1116215"/>
                </a:cubicBezTo>
                <a:cubicBezTo>
                  <a:pt x="10586903" y="1028662"/>
                  <a:pt x="10645272" y="1117725"/>
                  <a:pt x="10679487" y="1097095"/>
                </a:cubicBezTo>
                <a:cubicBezTo>
                  <a:pt x="10699112" y="1085521"/>
                  <a:pt x="10729805" y="1093069"/>
                  <a:pt x="10755467" y="1091056"/>
                </a:cubicBezTo>
                <a:cubicBezTo>
                  <a:pt x="10824906" y="1086025"/>
                  <a:pt x="10894847" y="1082502"/>
                  <a:pt x="10964286" y="1074452"/>
                </a:cubicBezTo>
                <a:cubicBezTo>
                  <a:pt x="11035737" y="1066401"/>
                  <a:pt x="11112724" y="1066401"/>
                  <a:pt x="11175621" y="1037720"/>
                </a:cubicBezTo>
                <a:cubicBezTo>
                  <a:pt x="11212353" y="1021115"/>
                  <a:pt x="11231474" y="1015077"/>
                  <a:pt x="11255123" y="1031178"/>
                </a:cubicBezTo>
                <a:cubicBezTo>
                  <a:pt x="11307957" y="1010548"/>
                  <a:pt x="11357269" y="991930"/>
                  <a:pt x="11412618" y="970294"/>
                </a:cubicBezTo>
                <a:cubicBezTo>
                  <a:pt x="11419662" y="992937"/>
                  <a:pt x="11424694" y="1009542"/>
                  <a:pt x="11431236" y="1031178"/>
                </a:cubicBezTo>
                <a:cubicBezTo>
                  <a:pt x="11486081" y="1022121"/>
                  <a:pt x="11539921" y="1009542"/>
                  <a:pt x="11594768" y="1005516"/>
                </a:cubicBezTo>
                <a:cubicBezTo>
                  <a:pt x="11704461" y="997465"/>
                  <a:pt x="11814153" y="994949"/>
                  <a:pt x="11923846" y="988408"/>
                </a:cubicBezTo>
                <a:cubicBezTo>
                  <a:pt x="11947999" y="986899"/>
                  <a:pt x="11972152" y="977841"/>
                  <a:pt x="11995801" y="971803"/>
                </a:cubicBezTo>
                <a:cubicBezTo>
                  <a:pt x="12026495" y="963752"/>
                  <a:pt x="12050144" y="953689"/>
                  <a:pt x="12075303" y="993440"/>
                </a:cubicBezTo>
                <a:cubicBezTo>
                  <a:pt x="12090399" y="1017089"/>
                  <a:pt x="12137697" y="1020611"/>
                  <a:pt x="12181977" y="1037720"/>
                </a:cubicBezTo>
                <a:cubicBezTo>
                  <a:pt x="12161850" y="1051809"/>
                  <a:pt x="12148264" y="1061369"/>
                  <a:pt x="12132665" y="1072439"/>
                </a:cubicBezTo>
                <a:cubicBezTo>
                  <a:pt x="12151786" y="1090553"/>
                  <a:pt x="12168391" y="1106152"/>
                  <a:pt x="12194052" y="1130304"/>
                </a:cubicBezTo>
                <a:cubicBezTo>
                  <a:pt x="12158830" y="1173578"/>
                  <a:pt x="12112538" y="1213832"/>
                  <a:pt x="12086877" y="1265156"/>
                </a:cubicBezTo>
                <a:cubicBezTo>
                  <a:pt x="12064234" y="1309436"/>
                  <a:pt x="12061718" y="1365288"/>
                  <a:pt x="12057188" y="1416612"/>
                </a:cubicBezTo>
                <a:cubicBezTo>
                  <a:pt x="12055679" y="1432714"/>
                  <a:pt x="12075806" y="1450325"/>
                  <a:pt x="12083857" y="1464414"/>
                </a:cubicBezTo>
                <a:cubicBezTo>
                  <a:pt x="12002342" y="1504165"/>
                  <a:pt x="11922840" y="1550458"/>
                  <a:pt x="11837804" y="1580648"/>
                </a:cubicBezTo>
                <a:cubicBezTo>
                  <a:pt x="11771887" y="1603795"/>
                  <a:pt x="11698926" y="1610839"/>
                  <a:pt x="11628481" y="1617381"/>
                </a:cubicBezTo>
                <a:cubicBezTo>
                  <a:pt x="11523317" y="1626941"/>
                  <a:pt x="11435764" y="1667195"/>
                  <a:pt x="11359281" y="1749716"/>
                </a:cubicBezTo>
                <a:cubicBezTo>
                  <a:pt x="11471490" y="1788964"/>
                  <a:pt x="11561558" y="1708456"/>
                  <a:pt x="11665213" y="1718519"/>
                </a:cubicBezTo>
                <a:cubicBezTo>
                  <a:pt x="11624455" y="1730092"/>
                  <a:pt x="11583195" y="1740156"/>
                  <a:pt x="11542941" y="1753742"/>
                </a:cubicBezTo>
                <a:cubicBezTo>
                  <a:pt x="11495139" y="1770347"/>
                  <a:pt x="11445827" y="1785945"/>
                  <a:pt x="11403057" y="1811607"/>
                </a:cubicBezTo>
                <a:cubicBezTo>
                  <a:pt x="11389975" y="1819155"/>
                  <a:pt x="11385950" y="1863938"/>
                  <a:pt x="11395509" y="1882555"/>
                </a:cubicBezTo>
                <a:cubicBezTo>
                  <a:pt x="11413121" y="1917274"/>
                  <a:pt x="11407586" y="1946459"/>
                  <a:pt x="11377396" y="1955013"/>
                </a:cubicBezTo>
                <a:cubicBezTo>
                  <a:pt x="11329594" y="1968095"/>
                  <a:pt x="11311479" y="2041559"/>
                  <a:pt x="11245060" y="2017910"/>
                </a:cubicBezTo>
                <a:cubicBezTo>
                  <a:pt x="11241034" y="2016400"/>
                  <a:pt x="11173609" y="2029986"/>
                  <a:pt x="11205812" y="2079801"/>
                </a:cubicBezTo>
                <a:cubicBezTo>
                  <a:pt x="11141405" y="2127603"/>
                  <a:pt x="11167570" y="2183456"/>
                  <a:pt x="11178640" y="2247359"/>
                </a:cubicBezTo>
                <a:cubicBezTo>
                  <a:pt x="11188200" y="2302709"/>
                  <a:pt x="11116246" y="2294155"/>
                  <a:pt x="11079513" y="2310256"/>
                </a:cubicBezTo>
                <a:cubicBezTo>
                  <a:pt x="11058380" y="2319817"/>
                  <a:pt x="11029699" y="2311766"/>
                  <a:pt x="11001521" y="2311766"/>
                </a:cubicBezTo>
                <a:cubicBezTo>
                  <a:pt x="10983910" y="2358561"/>
                  <a:pt x="10961770" y="2401332"/>
                  <a:pt x="11015108" y="2439573"/>
                </a:cubicBezTo>
                <a:cubicBezTo>
                  <a:pt x="11017624" y="2441586"/>
                  <a:pt x="11003534" y="2481840"/>
                  <a:pt x="10989949" y="2487878"/>
                </a:cubicBezTo>
                <a:cubicBezTo>
                  <a:pt x="10941643" y="2508508"/>
                  <a:pt x="10889816" y="2519578"/>
                  <a:pt x="10841008" y="2538196"/>
                </a:cubicBezTo>
                <a:cubicBezTo>
                  <a:pt x="10750436" y="2572412"/>
                  <a:pt x="10750939" y="2573419"/>
                  <a:pt x="10695086" y="2664997"/>
                </a:cubicBezTo>
                <a:cubicBezTo>
                  <a:pt x="10732321" y="2664997"/>
                  <a:pt x="10765531" y="2660468"/>
                  <a:pt x="10797734" y="2666003"/>
                </a:cubicBezTo>
                <a:cubicBezTo>
                  <a:pt x="10843524" y="2674054"/>
                  <a:pt x="10846543" y="2713805"/>
                  <a:pt x="10832454" y="2744499"/>
                </a:cubicBezTo>
                <a:cubicBezTo>
                  <a:pt x="10809811" y="2793810"/>
                  <a:pt x="10782639" y="2843625"/>
                  <a:pt x="10747416" y="2884382"/>
                </a:cubicBezTo>
                <a:cubicBezTo>
                  <a:pt x="10718233" y="2918095"/>
                  <a:pt x="10705150" y="2944261"/>
                  <a:pt x="10729302" y="2972438"/>
                </a:cubicBezTo>
                <a:cubicBezTo>
                  <a:pt x="10694582" y="3000113"/>
                  <a:pt x="10664895" y="3026279"/>
                  <a:pt x="10632189" y="3048418"/>
                </a:cubicBezTo>
                <a:cubicBezTo>
                  <a:pt x="10620615" y="3056469"/>
                  <a:pt x="10600488" y="3059992"/>
                  <a:pt x="10586903" y="3055966"/>
                </a:cubicBezTo>
                <a:cubicBezTo>
                  <a:pt x="10562248" y="3049425"/>
                  <a:pt x="10539605" y="3035336"/>
                  <a:pt x="10529037" y="3030304"/>
                </a:cubicBezTo>
                <a:cubicBezTo>
                  <a:pt x="10436956" y="3078106"/>
                  <a:pt x="10350913" y="3122385"/>
                  <a:pt x="10261347" y="3168678"/>
                </a:cubicBezTo>
                <a:cubicBezTo>
                  <a:pt x="10261850" y="3162137"/>
                  <a:pt x="10262856" y="3154086"/>
                  <a:pt x="10263863" y="3145028"/>
                </a:cubicBezTo>
                <a:cubicBezTo>
                  <a:pt x="10236691" y="3133958"/>
                  <a:pt x="10102846" y="3285415"/>
                  <a:pt x="10109387" y="3318625"/>
                </a:cubicBezTo>
                <a:cubicBezTo>
                  <a:pt x="10110394" y="3324160"/>
                  <a:pt x="10110394" y="3330198"/>
                  <a:pt x="10110394" y="3326172"/>
                </a:cubicBezTo>
                <a:cubicBezTo>
                  <a:pt x="10025356" y="3353344"/>
                  <a:pt x="9942835" y="3376490"/>
                  <a:pt x="9863836" y="3407687"/>
                </a:cubicBezTo>
                <a:cubicBezTo>
                  <a:pt x="9844715" y="3415235"/>
                  <a:pt x="9819557" y="3460521"/>
                  <a:pt x="9826098" y="3470585"/>
                </a:cubicBezTo>
                <a:cubicBezTo>
                  <a:pt x="9845722" y="3502788"/>
                  <a:pt x="9808990" y="3564176"/>
                  <a:pt x="9877925" y="3570214"/>
                </a:cubicBezTo>
                <a:cubicBezTo>
                  <a:pt x="9901071" y="3572227"/>
                  <a:pt x="9923714" y="3585309"/>
                  <a:pt x="9946861" y="3593863"/>
                </a:cubicBezTo>
                <a:cubicBezTo>
                  <a:pt x="9913148" y="3669340"/>
                  <a:pt x="9879435" y="3676887"/>
                  <a:pt x="9789869" y="3633111"/>
                </a:cubicBezTo>
                <a:cubicBezTo>
                  <a:pt x="9780308" y="3644684"/>
                  <a:pt x="9770245" y="3657263"/>
                  <a:pt x="9760181" y="3669340"/>
                </a:cubicBezTo>
                <a:cubicBezTo>
                  <a:pt x="9746596" y="3656760"/>
                  <a:pt x="9733010" y="3644684"/>
                  <a:pt x="9711876" y="3625563"/>
                </a:cubicBezTo>
                <a:cubicBezTo>
                  <a:pt x="9719424" y="3680410"/>
                  <a:pt x="9681686" y="3719155"/>
                  <a:pt x="9632878" y="3720161"/>
                </a:cubicBezTo>
                <a:cubicBezTo>
                  <a:pt x="9621304" y="3720664"/>
                  <a:pt x="9609228" y="3722174"/>
                  <a:pt x="9598158" y="3719658"/>
                </a:cubicBezTo>
                <a:cubicBezTo>
                  <a:pt x="9514631" y="3702549"/>
                  <a:pt x="9451734" y="3756390"/>
                  <a:pt x="9379779" y="3779536"/>
                </a:cubicBezTo>
                <a:cubicBezTo>
                  <a:pt x="9337009" y="3793121"/>
                  <a:pt x="9289710" y="3790606"/>
                  <a:pt x="9245934" y="3800669"/>
                </a:cubicBezTo>
                <a:cubicBezTo>
                  <a:pt x="9229832" y="3804695"/>
                  <a:pt x="9217253" y="3823815"/>
                  <a:pt x="9197126" y="3840923"/>
                </a:cubicBezTo>
                <a:cubicBezTo>
                  <a:pt x="9165425" y="3838911"/>
                  <a:pt x="9114101" y="3812746"/>
                  <a:pt x="9107560" y="3877656"/>
                </a:cubicBezTo>
                <a:cubicBezTo>
                  <a:pt x="9037618" y="3885203"/>
                  <a:pt x="8973212" y="3892248"/>
                  <a:pt x="8895219" y="3900802"/>
                </a:cubicBezTo>
                <a:cubicBezTo>
                  <a:pt x="8892703" y="3913884"/>
                  <a:pt x="8887168" y="3941056"/>
                  <a:pt x="8880627" y="3973259"/>
                </a:cubicBezTo>
                <a:cubicBezTo>
                  <a:pt x="8814711" y="3968731"/>
                  <a:pt x="8754832" y="3992380"/>
                  <a:pt x="8730176" y="4078927"/>
                </a:cubicBezTo>
                <a:cubicBezTo>
                  <a:pt x="8753826" y="4084965"/>
                  <a:pt x="8777475" y="4090500"/>
                  <a:pt x="8800621" y="4096538"/>
                </a:cubicBezTo>
                <a:cubicBezTo>
                  <a:pt x="8808169" y="4103582"/>
                  <a:pt x="8816220" y="4110627"/>
                  <a:pt x="8823767" y="4117671"/>
                </a:cubicBezTo>
                <a:cubicBezTo>
                  <a:pt x="8809679" y="4120690"/>
                  <a:pt x="8790055" y="4130754"/>
                  <a:pt x="8782004" y="4124716"/>
                </a:cubicBezTo>
                <a:cubicBezTo>
                  <a:pt x="8732189" y="4089493"/>
                  <a:pt x="8706527" y="4144340"/>
                  <a:pt x="8668789" y="4152894"/>
                </a:cubicBezTo>
                <a:cubicBezTo>
                  <a:pt x="8640611" y="4159435"/>
                  <a:pt x="8614446" y="4173524"/>
                  <a:pt x="8579726" y="4187110"/>
                </a:cubicBezTo>
                <a:cubicBezTo>
                  <a:pt x="8579726" y="4152894"/>
                  <a:pt x="8579726" y="4131760"/>
                  <a:pt x="8579726" y="4093016"/>
                </a:cubicBezTo>
                <a:cubicBezTo>
                  <a:pt x="8524880" y="4162957"/>
                  <a:pt x="8429780" y="4069869"/>
                  <a:pt x="8389022" y="4173524"/>
                </a:cubicBezTo>
                <a:cubicBezTo>
                  <a:pt x="8375939" y="4155913"/>
                  <a:pt x="8367386" y="4143836"/>
                  <a:pt x="8354806" y="4126729"/>
                </a:cubicBezTo>
                <a:cubicBezTo>
                  <a:pt x="8330150" y="4152894"/>
                  <a:pt x="8306501" y="4177549"/>
                  <a:pt x="8278826" y="4206734"/>
                </a:cubicBezTo>
                <a:cubicBezTo>
                  <a:pt x="8273795" y="4191638"/>
                  <a:pt x="8270272" y="4179562"/>
                  <a:pt x="8264737" y="4162957"/>
                </a:cubicBezTo>
                <a:cubicBezTo>
                  <a:pt x="8257693" y="4168995"/>
                  <a:pt x="8250145" y="4175537"/>
                  <a:pt x="8239578" y="4184091"/>
                </a:cubicBezTo>
                <a:cubicBezTo>
                  <a:pt x="8234043" y="4168492"/>
                  <a:pt x="8229012" y="4153397"/>
                  <a:pt x="8219954" y="4127735"/>
                </a:cubicBezTo>
                <a:cubicBezTo>
                  <a:pt x="8197814" y="4165473"/>
                  <a:pt x="8181210" y="4194154"/>
                  <a:pt x="8167624" y="4217804"/>
                </a:cubicBezTo>
                <a:cubicBezTo>
                  <a:pt x="8175171" y="4248498"/>
                  <a:pt x="8181713" y="4277179"/>
                  <a:pt x="8188757" y="4306363"/>
                </a:cubicBezTo>
                <a:cubicBezTo>
                  <a:pt x="8122338" y="4336554"/>
                  <a:pt x="8063969" y="4342089"/>
                  <a:pt x="7999059" y="4313911"/>
                </a:cubicBezTo>
                <a:cubicBezTo>
                  <a:pt x="7979939" y="4305357"/>
                  <a:pt x="7945219" y="4334541"/>
                  <a:pt x="7917041" y="4344101"/>
                </a:cubicBezTo>
                <a:cubicBezTo>
                  <a:pt x="7866221" y="4361210"/>
                  <a:pt x="7815903" y="4381840"/>
                  <a:pt x="7763572" y="4391400"/>
                </a:cubicBezTo>
                <a:cubicBezTo>
                  <a:pt x="7698662" y="4403477"/>
                  <a:pt x="7677025" y="4440208"/>
                  <a:pt x="7687592" y="4510653"/>
                </a:cubicBezTo>
                <a:cubicBezTo>
                  <a:pt x="7718286" y="4505622"/>
                  <a:pt x="7752502" y="4500590"/>
                  <a:pt x="7794266" y="4494049"/>
                </a:cubicBezTo>
                <a:cubicBezTo>
                  <a:pt x="7769107" y="4532290"/>
                  <a:pt x="7744451" y="4570531"/>
                  <a:pt x="7726337" y="4598206"/>
                </a:cubicBezTo>
                <a:cubicBezTo>
                  <a:pt x="7670987" y="4603238"/>
                  <a:pt x="7626204" y="4609779"/>
                  <a:pt x="7581925" y="4609276"/>
                </a:cubicBezTo>
                <a:cubicBezTo>
                  <a:pt x="7563307" y="4608773"/>
                  <a:pt x="7532110" y="4595187"/>
                  <a:pt x="7529091" y="4582608"/>
                </a:cubicBezTo>
                <a:cubicBezTo>
                  <a:pt x="7525066" y="4563487"/>
                  <a:pt x="7537645" y="4538328"/>
                  <a:pt x="7548212" y="4518201"/>
                </a:cubicBezTo>
                <a:cubicBezTo>
                  <a:pt x="7557269" y="4501093"/>
                  <a:pt x="7573371" y="4488010"/>
                  <a:pt x="7589473" y="4469393"/>
                </a:cubicBezTo>
                <a:cubicBezTo>
                  <a:pt x="7592995" y="4475934"/>
                  <a:pt x="7597020" y="4482979"/>
                  <a:pt x="7607084" y="4501596"/>
                </a:cubicBezTo>
                <a:cubicBezTo>
                  <a:pt x="7629727" y="4461342"/>
                  <a:pt x="7649350" y="4426120"/>
                  <a:pt x="7668974" y="4391400"/>
                </a:cubicBezTo>
                <a:cubicBezTo>
                  <a:pt x="7664446" y="4386368"/>
                  <a:pt x="7659414" y="4381337"/>
                  <a:pt x="7654886" y="4376305"/>
                </a:cubicBezTo>
                <a:cubicBezTo>
                  <a:pt x="7602052" y="4425113"/>
                  <a:pt x="7559785" y="4397438"/>
                  <a:pt x="7517015" y="4365235"/>
                </a:cubicBezTo>
                <a:cubicBezTo>
                  <a:pt x="7451099" y="4409011"/>
                  <a:pt x="7377634" y="4409514"/>
                  <a:pt x="7301655" y="4398948"/>
                </a:cubicBezTo>
                <a:cubicBezTo>
                  <a:pt x="7292598" y="4397438"/>
                  <a:pt x="7280018" y="4405992"/>
                  <a:pt x="7271464" y="4412534"/>
                </a:cubicBezTo>
                <a:cubicBezTo>
                  <a:pt x="7219637" y="4454800"/>
                  <a:pt x="7193974" y="4454297"/>
                  <a:pt x="7151708" y="4410018"/>
                </a:cubicBezTo>
                <a:cubicBezTo>
                  <a:pt x="7103402" y="4446750"/>
                  <a:pt x="7014340" y="4383349"/>
                  <a:pt x="6991697" y="4480966"/>
                </a:cubicBezTo>
                <a:cubicBezTo>
                  <a:pt x="6944398" y="4450775"/>
                  <a:pt x="6918736" y="4460336"/>
                  <a:pt x="6880998" y="4501596"/>
                </a:cubicBezTo>
                <a:cubicBezTo>
                  <a:pt x="6841750" y="4544869"/>
                  <a:pt x="6776337" y="4564997"/>
                  <a:pt x="6720484" y="4592168"/>
                </a:cubicBezTo>
                <a:cubicBezTo>
                  <a:pt x="6714446" y="4595187"/>
                  <a:pt x="6698344" y="4576570"/>
                  <a:pt x="6695828" y="4575060"/>
                </a:cubicBezTo>
                <a:cubicBezTo>
                  <a:pt x="6562486" y="4608773"/>
                  <a:pt x="6432667" y="4641983"/>
                  <a:pt x="6299828" y="4675696"/>
                </a:cubicBezTo>
                <a:cubicBezTo>
                  <a:pt x="6303350" y="4682237"/>
                  <a:pt x="6308885" y="4693810"/>
                  <a:pt x="6317942" y="4711421"/>
                </a:cubicBezTo>
                <a:cubicBezTo>
                  <a:pt x="6255548" y="4711421"/>
                  <a:pt x="6199192" y="4708905"/>
                  <a:pt x="6143339" y="4712428"/>
                </a:cubicBezTo>
                <a:cubicBezTo>
                  <a:pt x="6117174" y="4713937"/>
                  <a:pt x="6091512" y="4736580"/>
                  <a:pt x="6066353" y="4735071"/>
                </a:cubicBezTo>
                <a:cubicBezTo>
                  <a:pt x="5965214" y="4728529"/>
                  <a:pt x="5870114" y="4771299"/>
                  <a:pt x="5773001" y="4770796"/>
                </a:cubicBezTo>
                <a:cubicBezTo>
                  <a:pt x="5710103" y="4770796"/>
                  <a:pt x="5678906" y="4820611"/>
                  <a:pt x="5626072" y="4823630"/>
                </a:cubicBezTo>
                <a:cubicBezTo>
                  <a:pt x="5561666" y="4826649"/>
                  <a:pt x="5496253" y="4823127"/>
                  <a:pt x="5431846" y="4827152"/>
                </a:cubicBezTo>
                <a:cubicBezTo>
                  <a:pt x="5367439" y="4830674"/>
                  <a:pt x="5304541" y="4841744"/>
                  <a:pt x="5249192" y="4879986"/>
                </a:cubicBezTo>
                <a:cubicBezTo>
                  <a:pt x="5238122" y="4887533"/>
                  <a:pt x="5216485" y="4894578"/>
                  <a:pt x="5208938" y="4889043"/>
                </a:cubicBezTo>
                <a:cubicBezTo>
                  <a:pt x="5143021" y="4842247"/>
                  <a:pt x="5079621" y="4878980"/>
                  <a:pt x="5014711" y="4888540"/>
                </a:cubicBezTo>
                <a:cubicBezTo>
                  <a:pt x="4992068" y="4892062"/>
                  <a:pt x="4965903" y="4875960"/>
                  <a:pt x="4943260" y="4880489"/>
                </a:cubicBezTo>
                <a:cubicBezTo>
                  <a:pt x="4807402" y="4907661"/>
                  <a:pt x="4672047" y="4937851"/>
                  <a:pt x="4536189" y="4967036"/>
                </a:cubicBezTo>
                <a:cubicBezTo>
                  <a:pt x="4529144" y="5039997"/>
                  <a:pt x="4451152" y="4963513"/>
                  <a:pt x="4434044" y="5015341"/>
                </a:cubicBezTo>
                <a:cubicBezTo>
                  <a:pt x="4381210" y="4972068"/>
                  <a:pt x="4325861" y="5047041"/>
                  <a:pt x="4310262" y="5036474"/>
                </a:cubicBezTo>
                <a:cubicBezTo>
                  <a:pt x="4239314" y="4986660"/>
                  <a:pt x="4223716" y="5039997"/>
                  <a:pt x="4187487" y="5077232"/>
                </a:cubicBezTo>
                <a:cubicBezTo>
                  <a:pt x="4169876" y="5095346"/>
                  <a:pt x="4127105" y="5095849"/>
                  <a:pt x="4097418" y="5092830"/>
                </a:cubicBezTo>
                <a:cubicBezTo>
                  <a:pt x="4009362" y="5083270"/>
                  <a:pt x="3931872" y="5112454"/>
                  <a:pt x="3853880" y="5146670"/>
                </a:cubicBezTo>
                <a:cubicBezTo>
                  <a:pt x="3834759" y="5155224"/>
                  <a:pt x="3809600" y="5154721"/>
                  <a:pt x="3788467" y="5151199"/>
                </a:cubicBezTo>
                <a:cubicBezTo>
                  <a:pt x="3760792" y="5147173"/>
                  <a:pt x="3734627" y="5136103"/>
                  <a:pt x="3707455" y="5127549"/>
                </a:cubicBezTo>
                <a:cubicBezTo>
                  <a:pt x="3692360" y="5187931"/>
                  <a:pt x="3648080" y="5168810"/>
                  <a:pt x="3612354" y="5171829"/>
                </a:cubicBezTo>
                <a:cubicBezTo>
                  <a:pt x="3596756" y="5173339"/>
                  <a:pt x="3581157" y="5176358"/>
                  <a:pt x="3565559" y="5177867"/>
                </a:cubicBezTo>
                <a:cubicBezTo>
                  <a:pt x="3539394" y="5179880"/>
                  <a:pt x="3513228" y="5181389"/>
                  <a:pt x="3487063" y="5181892"/>
                </a:cubicBezTo>
                <a:cubicBezTo>
                  <a:pt x="3481528" y="5181892"/>
                  <a:pt x="3471968" y="5173842"/>
                  <a:pt x="3471465" y="5174345"/>
                </a:cubicBezTo>
                <a:cubicBezTo>
                  <a:pt x="3429701" y="5232713"/>
                  <a:pt x="3361269" y="5197491"/>
                  <a:pt x="3309441" y="5220638"/>
                </a:cubicBezTo>
                <a:cubicBezTo>
                  <a:pt x="3300384" y="5224663"/>
                  <a:pt x="3290824" y="5232210"/>
                  <a:pt x="3281263" y="5232210"/>
                </a:cubicBezTo>
                <a:cubicBezTo>
                  <a:pt x="3210315" y="5233720"/>
                  <a:pt x="3139870" y="5233217"/>
                  <a:pt x="3068922" y="5234223"/>
                </a:cubicBezTo>
                <a:cubicBezTo>
                  <a:pt x="3058859" y="5234223"/>
                  <a:pt x="3043260" y="5232713"/>
                  <a:pt x="3038732" y="5238249"/>
                </a:cubicBezTo>
                <a:cubicBezTo>
                  <a:pt x="2997974" y="5292089"/>
                  <a:pt x="2941618" y="5283535"/>
                  <a:pt x="2884759" y="5284541"/>
                </a:cubicBezTo>
                <a:cubicBezTo>
                  <a:pt x="2831422" y="5285547"/>
                  <a:pt x="2778589" y="5305674"/>
                  <a:pt x="2725252" y="5308694"/>
                </a:cubicBezTo>
                <a:cubicBezTo>
                  <a:pt x="2672418" y="5311713"/>
                  <a:pt x="2619081" y="5302152"/>
                  <a:pt x="2565744" y="5300642"/>
                </a:cubicBezTo>
                <a:cubicBezTo>
                  <a:pt x="2548133" y="5300139"/>
                  <a:pt x="2529012" y="5304165"/>
                  <a:pt x="2511904" y="5309197"/>
                </a:cubicBezTo>
                <a:cubicBezTo>
                  <a:pt x="2455045" y="5327311"/>
                  <a:pt x="2407243" y="5318254"/>
                  <a:pt x="2365983" y="5271961"/>
                </a:cubicBezTo>
                <a:cubicBezTo>
                  <a:pt x="2313149" y="5213090"/>
                  <a:pt x="2247736" y="5249318"/>
                  <a:pt x="2194399" y="5249821"/>
                </a:cubicBezTo>
                <a:cubicBezTo>
                  <a:pt x="2152132" y="5211580"/>
                  <a:pt x="2110368" y="5178370"/>
                  <a:pt x="2074140" y="5140129"/>
                </a:cubicBezTo>
                <a:cubicBezTo>
                  <a:pt x="2040427" y="5104403"/>
                  <a:pt x="2016777" y="5065155"/>
                  <a:pt x="1956899" y="5059117"/>
                </a:cubicBezTo>
                <a:cubicBezTo>
                  <a:pt x="1926205" y="5056098"/>
                  <a:pt x="1897021" y="5015844"/>
                  <a:pt x="1872868" y="4987666"/>
                </a:cubicBezTo>
                <a:cubicBezTo>
                  <a:pt x="1865824" y="4979615"/>
                  <a:pt x="1870856" y="4947412"/>
                  <a:pt x="1880416" y="4940870"/>
                </a:cubicBezTo>
                <a:cubicBezTo>
                  <a:pt x="1894002" y="4931310"/>
                  <a:pt x="1916645" y="4935335"/>
                  <a:pt x="1935262" y="4933826"/>
                </a:cubicBezTo>
                <a:cubicBezTo>
                  <a:pt x="1924696" y="4919234"/>
                  <a:pt x="1914129" y="4905145"/>
                  <a:pt x="1903059" y="4890553"/>
                </a:cubicBezTo>
                <a:cubicBezTo>
                  <a:pt x="1873875" y="4892565"/>
                  <a:pt x="1843684" y="4899107"/>
                  <a:pt x="1815003" y="4896088"/>
                </a:cubicBezTo>
                <a:cubicBezTo>
                  <a:pt x="1790850" y="4893069"/>
                  <a:pt x="1759150" y="4885521"/>
                  <a:pt x="1747074" y="4867910"/>
                </a:cubicBezTo>
                <a:cubicBezTo>
                  <a:pt x="1703297" y="4806522"/>
                  <a:pt x="1662540" y="4742618"/>
                  <a:pt x="1628324" y="4675193"/>
                </a:cubicBezTo>
                <a:cubicBezTo>
                  <a:pt x="1592598" y="4605251"/>
                  <a:pt x="1537752" y="4583614"/>
                  <a:pt x="1464791" y="4583111"/>
                </a:cubicBezTo>
                <a:cubicBezTo>
                  <a:pt x="1447180" y="4583111"/>
                  <a:pt x="1423531" y="4568519"/>
                  <a:pt x="1412964" y="4553424"/>
                </a:cubicBezTo>
                <a:cubicBezTo>
                  <a:pt x="1360633" y="4479959"/>
                  <a:pt x="1311322" y="4404986"/>
                  <a:pt x="1262514" y="4329006"/>
                </a:cubicBezTo>
                <a:cubicBezTo>
                  <a:pt x="1254463" y="4316930"/>
                  <a:pt x="1250941" y="4293281"/>
                  <a:pt x="1256979" y="4282211"/>
                </a:cubicBezTo>
                <a:cubicBezTo>
                  <a:pt x="1285660" y="4231893"/>
                  <a:pt x="1262010" y="4194154"/>
                  <a:pt x="1233832" y="4156416"/>
                </a:cubicBezTo>
                <a:cubicBezTo>
                  <a:pt x="1203642" y="4115155"/>
                  <a:pt x="1213202" y="4092009"/>
                  <a:pt x="1259495" y="4086977"/>
                </a:cubicBezTo>
                <a:cubicBezTo>
                  <a:pt x="1250941" y="4052258"/>
                  <a:pt x="1242386" y="4017539"/>
                  <a:pt x="1232826" y="3978291"/>
                </a:cubicBezTo>
                <a:cubicBezTo>
                  <a:pt x="1152318" y="3999424"/>
                  <a:pt x="1161878" y="3922942"/>
                  <a:pt x="1143764" y="3878159"/>
                </a:cubicBezTo>
                <a:cubicBezTo>
                  <a:pt x="1132191" y="3849477"/>
                  <a:pt x="1137222" y="3814255"/>
                  <a:pt x="1135210" y="3784064"/>
                </a:cubicBezTo>
                <a:cubicBezTo>
                  <a:pt x="1149802" y="3784064"/>
                  <a:pt x="1168419" y="3784064"/>
                  <a:pt x="1186534" y="3784064"/>
                </a:cubicBezTo>
                <a:cubicBezTo>
                  <a:pt x="1182508" y="3764944"/>
                  <a:pt x="1178483" y="3746326"/>
                  <a:pt x="1173451" y="3724689"/>
                </a:cubicBezTo>
                <a:cubicBezTo>
                  <a:pt x="1191566" y="3709594"/>
                  <a:pt x="1213202" y="3691983"/>
                  <a:pt x="1231820" y="3676887"/>
                </a:cubicBezTo>
                <a:cubicBezTo>
                  <a:pt x="1168923" y="3674875"/>
                  <a:pt x="1110051" y="3676887"/>
                  <a:pt x="1052688" y="3669340"/>
                </a:cubicBezTo>
                <a:cubicBezTo>
                  <a:pt x="1011931" y="3663805"/>
                  <a:pt x="980734" y="3591347"/>
                  <a:pt x="1002371" y="3552603"/>
                </a:cubicBezTo>
                <a:cubicBezTo>
                  <a:pt x="1022498" y="3516374"/>
                  <a:pt x="1054198" y="3495240"/>
                  <a:pt x="1100490" y="3520399"/>
                </a:cubicBezTo>
                <a:cubicBezTo>
                  <a:pt x="1121121" y="3531972"/>
                  <a:pt x="1146783" y="3534488"/>
                  <a:pt x="1186031" y="3545558"/>
                </a:cubicBezTo>
                <a:cubicBezTo>
                  <a:pt x="1151311" y="3498259"/>
                  <a:pt x="1128668" y="3468069"/>
                  <a:pt x="1103006" y="3432846"/>
                </a:cubicBezTo>
                <a:cubicBezTo>
                  <a:pt x="1172948" y="3412216"/>
                  <a:pt x="1102503" y="3310574"/>
                  <a:pt x="1185527" y="3293466"/>
                </a:cubicBezTo>
                <a:cubicBezTo>
                  <a:pt x="1160872" y="3226543"/>
                  <a:pt x="1140745" y="3218996"/>
                  <a:pt x="1073319" y="3245664"/>
                </a:cubicBezTo>
                <a:cubicBezTo>
                  <a:pt x="1057217" y="3252205"/>
                  <a:pt x="1030549" y="3249689"/>
                  <a:pt x="1015956" y="3239626"/>
                </a:cubicBezTo>
                <a:cubicBezTo>
                  <a:pt x="970670" y="3208429"/>
                  <a:pt x="921862" y="3179748"/>
                  <a:pt x="901232" y="3123392"/>
                </a:cubicBezTo>
                <a:cubicBezTo>
                  <a:pt x="898716" y="3116347"/>
                  <a:pt x="888149" y="3109303"/>
                  <a:pt x="889659" y="3105278"/>
                </a:cubicBezTo>
                <a:cubicBezTo>
                  <a:pt x="922365" y="3013699"/>
                  <a:pt x="819717" y="2972438"/>
                  <a:pt x="823742" y="2891427"/>
                </a:cubicBezTo>
                <a:cubicBezTo>
                  <a:pt x="818208" y="2891930"/>
                  <a:pt x="813176" y="2892936"/>
                  <a:pt x="807641" y="2893440"/>
                </a:cubicBezTo>
                <a:cubicBezTo>
                  <a:pt x="802106" y="2905516"/>
                  <a:pt x="797074" y="2917592"/>
                  <a:pt x="789023" y="2935707"/>
                </a:cubicBezTo>
                <a:cubicBezTo>
                  <a:pt x="758833" y="2869790"/>
                  <a:pt x="687884" y="2828026"/>
                  <a:pt x="702980" y="2747518"/>
                </a:cubicBezTo>
                <a:cubicBezTo>
                  <a:pt x="730655" y="2757581"/>
                  <a:pt x="758329" y="2770161"/>
                  <a:pt x="787010" y="2777206"/>
                </a:cubicBezTo>
                <a:cubicBezTo>
                  <a:pt x="796571" y="2779721"/>
                  <a:pt x="817704" y="2769155"/>
                  <a:pt x="818711" y="2762613"/>
                </a:cubicBezTo>
                <a:cubicBezTo>
                  <a:pt x="820220" y="2748021"/>
                  <a:pt x="816195" y="2729907"/>
                  <a:pt x="808144" y="2716824"/>
                </a:cubicBezTo>
                <a:cubicBezTo>
                  <a:pt x="799087" y="2702735"/>
                  <a:pt x="782985" y="2689149"/>
                  <a:pt x="768896" y="2674557"/>
                </a:cubicBezTo>
                <a:cubicBezTo>
                  <a:pt x="809653" y="2671035"/>
                  <a:pt x="849908" y="2667513"/>
                  <a:pt x="897206" y="2663991"/>
                </a:cubicBezTo>
                <a:cubicBezTo>
                  <a:pt x="898716" y="2673551"/>
                  <a:pt x="902238" y="2695188"/>
                  <a:pt x="905257" y="2713302"/>
                </a:cubicBezTo>
                <a:cubicBezTo>
                  <a:pt x="927397" y="2721353"/>
                  <a:pt x="946518" y="2728397"/>
                  <a:pt x="967148" y="2735945"/>
                </a:cubicBezTo>
                <a:cubicBezTo>
                  <a:pt x="956581" y="2757078"/>
                  <a:pt x="940480" y="2773683"/>
                  <a:pt x="941989" y="2788779"/>
                </a:cubicBezTo>
                <a:cubicBezTo>
                  <a:pt x="944505" y="2814944"/>
                  <a:pt x="956581" y="2840103"/>
                  <a:pt x="967651" y="2864255"/>
                </a:cubicBezTo>
                <a:cubicBezTo>
                  <a:pt x="968658" y="2866771"/>
                  <a:pt x="989288" y="2863249"/>
                  <a:pt x="998848" y="2859223"/>
                </a:cubicBezTo>
                <a:cubicBezTo>
                  <a:pt x="1008912" y="2855198"/>
                  <a:pt x="1016963" y="2846644"/>
                  <a:pt x="1026020" y="2840103"/>
                </a:cubicBezTo>
                <a:cubicBezTo>
                  <a:pt x="1032058" y="2851676"/>
                  <a:pt x="1036084" y="2864758"/>
                  <a:pt x="1044134" y="2874822"/>
                </a:cubicBezTo>
                <a:cubicBezTo>
                  <a:pt x="1063255" y="2899981"/>
                  <a:pt x="1046147" y="2946273"/>
                  <a:pt x="1091936" y="2955330"/>
                </a:cubicBezTo>
                <a:cubicBezTo>
                  <a:pt x="1121121" y="2960865"/>
                  <a:pt x="1150305" y="2965897"/>
                  <a:pt x="1178986" y="2970929"/>
                </a:cubicBezTo>
                <a:cubicBezTo>
                  <a:pt x="1178483" y="2974954"/>
                  <a:pt x="1177477" y="2979483"/>
                  <a:pt x="1176973" y="2983508"/>
                </a:cubicBezTo>
                <a:cubicBezTo>
                  <a:pt x="1199113" y="2976464"/>
                  <a:pt x="1220750" y="2969923"/>
                  <a:pt x="1250941" y="2960362"/>
                </a:cubicBezTo>
                <a:cubicBezTo>
                  <a:pt x="1216724" y="2937216"/>
                  <a:pt x="1188546" y="2918598"/>
                  <a:pt x="1161375" y="2898471"/>
                </a:cubicBezTo>
                <a:cubicBezTo>
                  <a:pt x="1149299" y="2889414"/>
                  <a:pt x="1129675" y="2873312"/>
                  <a:pt x="1131687" y="2866268"/>
                </a:cubicBezTo>
                <a:cubicBezTo>
                  <a:pt x="1143260" y="2827020"/>
                  <a:pt x="1122127" y="2811925"/>
                  <a:pt x="1094452" y="2793810"/>
                </a:cubicBezTo>
                <a:cubicBezTo>
                  <a:pt x="1079860" y="2784250"/>
                  <a:pt x="1073319" y="2762110"/>
                  <a:pt x="1059733" y="2739970"/>
                </a:cubicBezTo>
                <a:cubicBezTo>
                  <a:pt x="1137222" y="2772677"/>
                  <a:pt x="1100994" y="2686130"/>
                  <a:pt x="1139738" y="2688646"/>
                </a:cubicBezTo>
                <a:cubicBezTo>
                  <a:pt x="1068790" y="2654430"/>
                  <a:pt x="1001364" y="2621723"/>
                  <a:pt x="925384" y="2584992"/>
                </a:cubicBezTo>
                <a:cubicBezTo>
                  <a:pt x="934945" y="2604616"/>
                  <a:pt x="940480" y="2615685"/>
                  <a:pt x="945511" y="2626252"/>
                </a:cubicBezTo>
                <a:cubicBezTo>
                  <a:pt x="885633" y="2587507"/>
                  <a:pt x="844373" y="2607635"/>
                  <a:pt x="806131" y="2653927"/>
                </a:cubicBezTo>
                <a:cubicBezTo>
                  <a:pt x="798080" y="2663991"/>
                  <a:pt x="781476" y="2668016"/>
                  <a:pt x="768896" y="2674557"/>
                </a:cubicBezTo>
                <a:close/>
                <a:moveTo>
                  <a:pt x="6390903" y="138541"/>
                </a:moveTo>
                <a:cubicBezTo>
                  <a:pt x="6392412" y="145585"/>
                  <a:pt x="6393922" y="153133"/>
                  <a:pt x="6395431" y="160177"/>
                </a:cubicBezTo>
                <a:cubicBezTo>
                  <a:pt x="6455813" y="150617"/>
                  <a:pt x="6516697" y="140553"/>
                  <a:pt x="6581607" y="129987"/>
                </a:cubicBezTo>
                <a:cubicBezTo>
                  <a:pt x="6565506" y="106337"/>
                  <a:pt x="6554435" y="90236"/>
                  <a:pt x="6544372" y="75643"/>
                </a:cubicBezTo>
                <a:cubicBezTo>
                  <a:pt x="6490532" y="98286"/>
                  <a:pt x="6440717" y="118414"/>
                  <a:pt x="6390903" y="138541"/>
                </a:cubicBezTo>
                <a:close/>
                <a:moveTo>
                  <a:pt x="6897099" y="737825"/>
                </a:moveTo>
                <a:cubicBezTo>
                  <a:pt x="6885527" y="682476"/>
                  <a:pt x="6851310" y="695559"/>
                  <a:pt x="6830680" y="713170"/>
                </a:cubicBezTo>
                <a:cubicBezTo>
                  <a:pt x="6803005" y="736316"/>
                  <a:pt x="6779356" y="748895"/>
                  <a:pt x="6743127" y="738832"/>
                </a:cubicBezTo>
                <a:cubicBezTo>
                  <a:pt x="6736586" y="736819"/>
                  <a:pt x="6724007" y="757953"/>
                  <a:pt x="6713943" y="768016"/>
                </a:cubicBezTo>
                <a:cubicBezTo>
                  <a:pt x="6726019" y="774054"/>
                  <a:pt x="6740611" y="787640"/>
                  <a:pt x="6750172" y="784621"/>
                </a:cubicBezTo>
                <a:cubicBezTo>
                  <a:pt x="6799986" y="771538"/>
                  <a:pt x="6849298" y="753927"/>
                  <a:pt x="6897099" y="737825"/>
                </a:cubicBezTo>
                <a:close/>
                <a:moveTo>
                  <a:pt x="1080866" y="1112693"/>
                </a:moveTo>
                <a:cubicBezTo>
                  <a:pt x="1123637" y="1116215"/>
                  <a:pt x="1161878" y="1118731"/>
                  <a:pt x="1205151" y="1122253"/>
                </a:cubicBezTo>
                <a:cubicBezTo>
                  <a:pt x="1207667" y="1113699"/>
                  <a:pt x="1212196" y="1099107"/>
                  <a:pt x="1219240" y="1076967"/>
                </a:cubicBezTo>
                <a:cubicBezTo>
                  <a:pt x="1186534" y="1083509"/>
                  <a:pt x="1161375" y="1089044"/>
                  <a:pt x="1137222" y="1094075"/>
                </a:cubicBezTo>
                <a:cubicBezTo>
                  <a:pt x="1126656" y="1057343"/>
                  <a:pt x="1117095" y="1025140"/>
                  <a:pt x="1108038" y="992937"/>
                </a:cubicBezTo>
                <a:cubicBezTo>
                  <a:pt x="1099987" y="995956"/>
                  <a:pt x="1091936" y="998975"/>
                  <a:pt x="1083885" y="1001994"/>
                </a:cubicBezTo>
                <a:cubicBezTo>
                  <a:pt x="1090427" y="1017089"/>
                  <a:pt x="1102503" y="1032688"/>
                  <a:pt x="1101497" y="1047280"/>
                </a:cubicBezTo>
                <a:cubicBezTo>
                  <a:pt x="1099987" y="1067910"/>
                  <a:pt x="1088917" y="1088541"/>
                  <a:pt x="1080866" y="1112693"/>
                </a:cubicBezTo>
                <a:close/>
                <a:moveTo>
                  <a:pt x="3813626" y="435919"/>
                </a:moveTo>
                <a:cubicBezTo>
                  <a:pt x="3868472" y="461078"/>
                  <a:pt x="3984203" y="444976"/>
                  <a:pt x="4013387" y="394658"/>
                </a:cubicBezTo>
                <a:cubicBezTo>
                  <a:pt x="3939923" y="410257"/>
                  <a:pt x="3875516" y="423339"/>
                  <a:pt x="3813626" y="435919"/>
                </a:cubicBezTo>
                <a:close/>
                <a:moveTo>
                  <a:pt x="4272524" y="390633"/>
                </a:moveTo>
                <a:cubicBezTo>
                  <a:pt x="4272021" y="386104"/>
                  <a:pt x="4271518" y="382079"/>
                  <a:pt x="4271014" y="377550"/>
                </a:cubicBezTo>
                <a:cubicBezTo>
                  <a:pt x="4229251" y="375034"/>
                  <a:pt x="4187487" y="372015"/>
                  <a:pt x="4145723" y="369499"/>
                </a:cubicBezTo>
                <a:cubicBezTo>
                  <a:pt x="4145723" y="363964"/>
                  <a:pt x="4145723" y="358429"/>
                  <a:pt x="4145723" y="352391"/>
                </a:cubicBezTo>
                <a:cubicBezTo>
                  <a:pt x="4133144" y="369499"/>
                  <a:pt x="4121067" y="386607"/>
                  <a:pt x="4102450" y="412269"/>
                </a:cubicBezTo>
                <a:cubicBezTo>
                  <a:pt x="4165347" y="404219"/>
                  <a:pt x="4218684" y="397174"/>
                  <a:pt x="4272524" y="390633"/>
                </a:cubicBezTo>
                <a:close/>
                <a:moveTo>
                  <a:pt x="3566565" y="377047"/>
                </a:moveTo>
                <a:cubicBezTo>
                  <a:pt x="3570087" y="386104"/>
                  <a:pt x="3573610" y="394658"/>
                  <a:pt x="3577132" y="403715"/>
                </a:cubicBezTo>
                <a:cubicBezTo>
                  <a:pt x="3599272" y="397677"/>
                  <a:pt x="3623928" y="395665"/>
                  <a:pt x="3642545" y="384091"/>
                </a:cubicBezTo>
                <a:cubicBezTo>
                  <a:pt x="3648583" y="380066"/>
                  <a:pt x="3638519" y="350882"/>
                  <a:pt x="3635501" y="333270"/>
                </a:cubicBezTo>
                <a:cubicBezTo>
                  <a:pt x="3612354" y="347863"/>
                  <a:pt x="3589711" y="362455"/>
                  <a:pt x="3566565" y="377047"/>
                </a:cubicBezTo>
                <a:close/>
              </a:path>
            </a:pathLst>
          </a:custGeom>
          <a:solidFill>
            <a:srgbClr val="000000"/>
          </a:solidFill>
          <a:ln w="5032" cap="flat">
            <a:noFill/>
            <a:prstDash val="solid"/>
            <a:miter/>
          </a:ln>
        </p:spPr>
        <p:txBody>
          <a:bodyPr rtlCol="0" anchor="ctr"/>
          <a:lstStyle/>
          <a:p>
            <a:endParaRPr lang="zh-CN" altLang="en-US"/>
          </a:p>
        </p:txBody>
      </p:sp>
      <p:sp>
        <p:nvSpPr>
          <p:cNvPr id="11" name="图形 9">
            <a:extLst>
              <a:ext uri="{FF2B5EF4-FFF2-40B4-BE49-F238E27FC236}">
                <a16:creationId xmlns:a16="http://schemas.microsoft.com/office/drawing/2014/main" xmlns="" id="{465947F0-4DC9-42EF-AE52-EBD9D4A276D5}"/>
              </a:ext>
            </a:extLst>
          </p:cNvPr>
          <p:cNvSpPr/>
          <p:nvPr/>
        </p:nvSpPr>
        <p:spPr>
          <a:xfrm>
            <a:off x="4988091" y="4059714"/>
            <a:ext cx="2709574" cy="1919057"/>
          </a:xfrm>
          <a:custGeom>
            <a:avLst/>
            <a:gdLst>
              <a:gd name="connsiteX0" fmla="*/ 1701747 w 9683015"/>
              <a:gd name="connsiteY0" fmla="*/ 5833798 h 6858000"/>
              <a:gd name="connsiteX1" fmla="*/ 1697415 w 9683015"/>
              <a:gd name="connsiteY1" fmla="*/ 5794335 h 6858000"/>
              <a:gd name="connsiteX2" fmla="*/ 2111302 w 9683015"/>
              <a:gd name="connsiteY2" fmla="*/ 5746208 h 6858000"/>
              <a:gd name="connsiteX3" fmla="*/ 2130071 w 9683015"/>
              <a:gd name="connsiteY3" fmla="*/ 5715889 h 6858000"/>
              <a:gd name="connsiteX4" fmla="*/ 2005424 w 9683015"/>
              <a:gd name="connsiteY4" fmla="*/ 5707226 h 6858000"/>
              <a:gd name="connsiteX5" fmla="*/ 2029006 w 9683015"/>
              <a:gd name="connsiteY5" fmla="*/ 5668725 h 6858000"/>
              <a:gd name="connsiteX6" fmla="*/ 1712334 w 9683015"/>
              <a:gd name="connsiteY6" fmla="*/ 5732252 h 6858000"/>
              <a:gd name="connsiteX7" fmla="*/ 1708966 w 9683015"/>
              <a:gd name="connsiteY7" fmla="*/ 5719258 h 6858000"/>
              <a:gd name="connsiteX8" fmla="*/ 1913021 w 9683015"/>
              <a:gd name="connsiteY8" fmla="*/ 5666800 h 6858000"/>
              <a:gd name="connsiteX9" fmla="*/ 1912540 w 9683015"/>
              <a:gd name="connsiteY9" fmla="*/ 5657656 h 6858000"/>
              <a:gd name="connsiteX10" fmla="*/ 1680571 w 9683015"/>
              <a:gd name="connsiteY10" fmla="*/ 5680275 h 6858000"/>
              <a:gd name="connsiteX11" fmla="*/ 1693565 w 9683015"/>
              <a:gd name="connsiteY11" fmla="*/ 5723589 h 6858000"/>
              <a:gd name="connsiteX12" fmla="*/ 1663727 w 9683015"/>
              <a:gd name="connsiteY12" fmla="*/ 5749096 h 6858000"/>
              <a:gd name="connsiteX13" fmla="*/ 1584318 w 9683015"/>
              <a:gd name="connsiteY13" fmla="*/ 5726958 h 6858000"/>
              <a:gd name="connsiteX14" fmla="*/ 1545336 w 9683015"/>
              <a:gd name="connsiteY14" fmla="*/ 5662950 h 6858000"/>
              <a:gd name="connsiteX15" fmla="*/ 1438014 w 9683015"/>
              <a:gd name="connsiteY15" fmla="*/ 5683644 h 6858000"/>
              <a:gd name="connsiteX16" fmla="*/ 1346093 w 9683015"/>
              <a:gd name="connsiteY16" fmla="*/ 5741396 h 6858000"/>
              <a:gd name="connsiteX17" fmla="*/ 1288823 w 9683015"/>
              <a:gd name="connsiteY17" fmla="*/ 5832836 h 6858000"/>
              <a:gd name="connsiteX18" fmla="*/ 1317217 w 9683015"/>
              <a:gd name="connsiteY18" fmla="*/ 5751021 h 6858000"/>
              <a:gd name="connsiteX19" fmla="*/ 1258985 w 9683015"/>
              <a:gd name="connsiteY19" fmla="*/ 5799628 h 6858000"/>
              <a:gd name="connsiteX20" fmla="*/ 1227702 w 9683015"/>
              <a:gd name="connsiteY20" fmla="*/ 5758240 h 6858000"/>
              <a:gd name="connsiteX21" fmla="*/ 1268610 w 9683015"/>
              <a:gd name="connsiteY21" fmla="*/ 5714445 h 6858000"/>
              <a:gd name="connsiteX22" fmla="*/ 1167545 w 9683015"/>
              <a:gd name="connsiteY22" fmla="*/ 5734658 h 6858000"/>
              <a:gd name="connsiteX23" fmla="*/ 1192570 w 9683015"/>
              <a:gd name="connsiteY23" fmla="*/ 5622524 h 6858000"/>
              <a:gd name="connsiteX24" fmla="*/ 1130969 w 9683015"/>
              <a:gd name="connsiteY24" fmla="*/ 5598461 h 6858000"/>
              <a:gd name="connsiteX25" fmla="*/ 1196902 w 9683015"/>
              <a:gd name="connsiteY25" fmla="*/ 5574879 h 6858000"/>
              <a:gd name="connsiteX26" fmla="*/ 1194495 w 9683015"/>
              <a:gd name="connsiteY26" fmla="*/ 5560441 h 6858000"/>
              <a:gd name="connsiteX27" fmla="*/ 1129043 w 9683015"/>
              <a:gd name="connsiteY27" fmla="*/ 5559960 h 6858000"/>
              <a:gd name="connsiteX28" fmla="*/ 1068886 w 9683015"/>
              <a:gd name="connsiteY28" fmla="*/ 5528678 h 6858000"/>
              <a:gd name="connsiteX29" fmla="*/ 1033272 w 9683015"/>
              <a:gd name="connsiteY29" fmla="*/ 5520015 h 6858000"/>
              <a:gd name="connsiteX30" fmla="*/ 991883 w 9683015"/>
              <a:gd name="connsiteY30" fmla="*/ 5534934 h 6858000"/>
              <a:gd name="connsiteX31" fmla="*/ 984183 w 9683015"/>
              <a:gd name="connsiteY31" fmla="*/ 5402105 h 6858000"/>
              <a:gd name="connsiteX32" fmla="*/ 920175 w 9683015"/>
              <a:gd name="connsiteY32" fmla="*/ 5404993 h 6858000"/>
              <a:gd name="connsiteX33" fmla="*/ 958676 w 9683015"/>
              <a:gd name="connsiteY33" fmla="*/ 5437719 h 6858000"/>
              <a:gd name="connsiteX34" fmla="*/ 822479 w 9683015"/>
              <a:gd name="connsiteY34" fmla="*/ 5463707 h 6858000"/>
              <a:gd name="connsiteX35" fmla="*/ 883599 w 9683015"/>
              <a:gd name="connsiteY35" fmla="*/ 5331841 h 6858000"/>
              <a:gd name="connsiteX36" fmla="*/ 1023166 w 9683015"/>
              <a:gd name="connsiteY36" fmla="*/ 5320290 h 6858000"/>
              <a:gd name="connsiteX37" fmla="*/ 1032791 w 9683015"/>
              <a:gd name="connsiteY37" fmla="*/ 5290452 h 6858000"/>
              <a:gd name="connsiteX38" fmla="*/ 1142519 w 9683015"/>
              <a:gd name="connsiteY38" fmla="*/ 5258689 h 6858000"/>
              <a:gd name="connsiteX39" fmla="*/ 1139631 w 9683015"/>
              <a:gd name="connsiteY39" fmla="*/ 5245213 h 6858000"/>
              <a:gd name="connsiteX40" fmla="*/ 1005359 w 9683015"/>
              <a:gd name="connsiteY40" fmla="*/ 5254358 h 6858000"/>
              <a:gd name="connsiteX41" fmla="*/ 1007284 w 9683015"/>
              <a:gd name="connsiteY41" fmla="*/ 5215375 h 6858000"/>
              <a:gd name="connsiteX42" fmla="*/ 914881 w 9683015"/>
              <a:gd name="connsiteY42" fmla="*/ 5296227 h 6858000"/>
              <a:gd name="connsiteX43" fmla="*/ 902850 w 9683015"/>
              <a:gd name="connsiteY43" fmla="*/ 5256282 h 6858000"/>
              <a:gd name="connsiteX44" fmla="*/ 851836 w 9683015"/>
              <a:gd name="connsiteY44" fmla="*/ 5235107 h 6858000"/>
              <a:gd name="connsiteX45" fmla="*/ 820072 w 9683015"/>
              <a:gd name="connsiteY45" fmla="*/ 5240882 h 6858000"/>
              <a:gd name="connsiteX46" fmla="*/ 865311 w 9683015"/>
              <a:gd name="connsiteY46" fmla="*/ 5119122 h 6858000"/>
              <a:gd name="connsiteX47" fmla="*/ 948088 w 9683015"/>
              <a:gd name="connsiteY47" fmla="*/ 5106609 h 6858000"/>
              <a:gd name="connsiteX48" fmla="*/ 1042416 w 9683015"/>
              <a:gd name="connsiteY48" fmla="*/ 5085434 h 6858000"/>
              <a:gd name="connsiteX49" fmla="*/ 1122306 w 9683015"/>
              <a:gd name="connsiteY49" fmla="*/ 5029607 h 6858000"/>
              <a:gd name="connsiteX50" fmla="*/ 1082842 w 9683015"/>
              <a:gd name="connsiteY50" fmla="*/ 4993994 h 6858000"/>
              <a:gd name="connsiteX51" fmla="*/ 1108349 w 9683015"/>
              <a:gd name="connsiteY51" fmla="*/ 4890041 h 6858000"/>
              <a:gd name="connsiteX52" fmla="*/ 1113162 w 9683015"/>
              <a:gd name="connsiteY52" fmla="*/ 4843359 h 6858000"/>
              <a:gd name="connsiteX53" fmla="*/ 1129525 w 9683015"/>
              <a:gd name="connsiteY53" fmla="*/ 4852503 h 6858000"/>
              <a:gd name="connsiteX54" fmla="*/ 1143000 w 9683015"/>
              <a:gd name="connsiteY54" fmla="*/ 4916029 h 6858000"/>
              <a:gd name="connsiteX55" fmla="*/ 1204121 w 9683015"/>
              <a:gd name="connsiteY55" fmla="*/ 4860684 h 6858000"/>
              <a:gd name="connsiteX56" fmla="*/ 1321549 w 9683015"/>
              <a:gd name="connsiteY56" fmla="*/ 4732187 h 6858000"/>
              <a:gd name="connsiteX57" fmla="*/ 1340318 w 9683015"/>
              <a:gd name="connsiteY57" fmla="*/ 4725449 h 6858000"/>
              <a:gd name="connsiteX58" fmla="*/ 1340318 w 9683015"/>
              <a:gd name="connsiteY58" fmla="*/ 4599358 h 6858000"/>
              <a:gd name="connsiteX59" fmla="*/ 1361494 w 9683015"/>
              <a:gd name="connsiteY59" fmla="*/ 4562301 h 6858000"/>
              <a:gd name="connsiteX60" fmla="*/ 1368231 w 9683015"/>
              <a:gd name="connsiteY60" fmla="*/ 4548826 h 6858000"/>
              <a:gd name="connsiteX61" fmla="*/ 1389888 w 9683015"/>
              <a:gd name="connsiteY61" fmla="*/ 4524281 h 6858000"/>
              <a:gd name="connsiteX62" fmla="*/ 1350906 w 9683015"/>
              <a:gd name="connsiteY62" fmla="*/ 4517544 h 6858000"/>
              <a:gd name="connsiteX63" fmla="*/ 1316255 w 9683015"/>
              <a:gd name="connsiteY63" fmla="*/ 4526687 h 6858000"/>
              <a:gd name="connsiteX64" fmla="*/ 1241178 w 9683015"/>
              <a:gd name="connsiteY64" fmla="*/ 4525244 h 6858000"/>
              <a:gd name="connsiteX65" fmla="*/ 1254653 w 9683015"/>
              <a:gd name="connsiteY65" fmla="*/ 4444391 h 6858000"/>
              <a:gd name="connsiteX66" fmla="*/ 1067923 w 9683015"/>
              <a:gd name="connsiteY66" fmla="*/ 4444391 h 6858000"/>
              <a:gd name="connsiteX67" fmla="*/ 1104499 w 9683015"/>
              <a:gd name="connsiteY67" fmla="*/ 4425622 h 6858000"/>
              <a:gd name="connsiteX68" fmla="*/ 948570 w 9683015"/>
              <a:gd name="connsiteY68" fmla="*/ 4248999 h 6858000"/>
              <a:gd name="connsiteX69" fmla="*/ 993808 w 9683015"/>
              <a:gd name="connsiteY69" fmla="*/ 4236967 h 6858000"/>
              <a:gd name="connsiteX70" fmla="*/ 992846 w 9683015"/>
              <a:gd name="connsiteY70" fmla="*/ 4221567 h 6858000"/>
              <a:gd name="connsiteX71" fmla="*/ 858092 w 9683015"/>
              <a:gd name="connsiteY71" fmla="*/ 4229748 h 6858000"/>
              <a:gd name="connsiteX72" fmla="*/ 899000 w 9683015"/>
              <a:gd name="connsiteY72" fmla="*/ 4214348 h 6858000"/>
              <a:gd name="connsiteX73" fmla="*/ 831623 w 9683015"/>
              <a:gd name="connsiteY73" fmla="*/ 4134939 h 6858000"/>
              <a:gd name="connsiteX74" fmla="*/ 1014503 w 9683015"/>
              <a:gd name="connsiteY74" fmla="*/ 4179697 h 6858000"/>
              <a:gd name="connsiteX75" fmla="*/ 859055 w 9683015"/>
              <a:gd name="connsiteY75" fmla="*/ 4028580 h 6858000"/>
              <a:gd name="connsiteX76" fmla="*/ 868199 w 9683015"/>
              <a:gd name="connsiteY76" fmla="*/ 4015105 h 6858000"/>
              <a:gd name="connsiteX77" fmla="*/ 994771 w 9683015"/>
              <a:gd name="connsiteY77" fmla="*/ 4044943 h 6858000"/>
              <a:gd name="connsiteX78" fmla="*/ 1078030 w 9683015"/>
              <a:gd name="connsiteY78" fmla="*/ 4077188 h 6858000"/>
              <a:gd name="connsiteX79" fmla="*/ 1119418 w 9683015"/>
              <a:gd name="connsiteY79" fmla="*/ 4069006 h 6858000"/>
              <a:gd name="connsiteX80" fmla="*/ 1114124 w 9683015"/>
              <a:gd name="connsiteY80" fmla="*/ 4024730 h 6858000"/>
              <a:gd name="connsiteX81" fmla="*/ 1088136 w 9683015"/>
              <a:gd name="connsiteY81" fmla="*/ 3916927 h 6858000"/>
              <a:gd name="connsiteX82" fmla="*/ 1203158 w 9683015"/>
              <a:gd name="connsiteY82" fmla="*/ 3941952 h 6858000"/>
              <a:gd name="connsiteX83" fmla="*/ 1209896 w 9683015"/>
              <a:gd name="connsiteY83" fmla="*/ 3889014 h 6858000"/>
              <a:gd name="connsiteX84" fmla="*/ 1143963 w 9683015"/>
              <a:gd name="connsiteY84" fmla="*/ 3874095 h 6858000"/>
              <a:gd name="connsiteX85" fmla="*/ 1194014 w 9683015"/>
              <a:gd name="connsiteY85" fmla="*/ 3858694 h 6858000"/>
              <a:gd name="connsiteX86" fmla="*/ 1192570 w 9683015"/>
              <a:gd name="connsiteY86" fmla="*/ 3850512 h 6858000"/>
              <a:gd name="connsiteX87" fmla="*/ 1139150 w 9683015"/>
              <a:gd name="connsiteY87" fmla="*/ 3850512 h 6858000"/>
              <a:gd name="connsiteX88" fmla="*/ 1203639 w 9683015"/>
              <a:gd name="connsiteY88" fmla="*/ 3783136 h 6858000"/>
              <a:gd name="connsiteX89" fmla="*/ 1064554 w 9683015"/>
              <a:gd name="connsiteY89" fmla="*/ 3814899 h 6858000"/>
              <a:gd name="connsiteX90" fmla="*/ 955307 w 9683015"/>
              <a:gd name="connsiteY90" fmla="*/ 3793242 h 6858000"/>
              <a:gd name="connsiteX91" fmla="*/ 955307 w 9683015"/>
              <a:gd name="connsiteY91" fmla="*/ 3760517 h 6858000"/>
              <a:gd name="connsiteX92" fmla="*/ 1033272 w 9683015"/>
              <a:gd name="connsiteY92" fmla="*/ 3760517 h 6858000"/>
              <a:gd name="connsiteX93" fmla="*/ 1037122 w 9683015"/>
              <a:gd name="connsiteY93" fmla="*/ 3748003 h 6858000"/>
              <a:gd name="connsiteX94" fmla="*/ 1003434 w 9683015"/>
              <a:gd name="connsiteY94" fmla="*/ 3735972 h 6858000"/>
              <a:gd name="connsiteX95" fmla="*/ 937019 w 9683015"/>
              <a:gd name="connsiteY95" fmla="*/ 3704209 h 6858000"/>
              <a:gd name="connsiteX96" fmla="*/ 910550 w 9683015"/>
              <a:gd name="connsiteY96" fmla="*/ 3673408 h 6858000"/>
              <a:gd name="connsiteX97" fmla="*/ 925950 w 9683015"/>
              <a:gd name="connsiteY97" fmla="*/ 3626725 h 6858000"/>
              <a:gd name="connsiteX98" fmla="*/ 958195 w 9683015"/>
              <a:gd name="connsiteY98" fmla="*/ 3618062 h 6858000"/>
              <a:gd name="connsiteX99" fmla="*/ 952420 w 9683015"/>
              <a:gd name="connsiteY99" fmla="*/ 3592556 h 6858000"/>
              <a:gd name="connsiteX100" fmla="*/ 815260 w 9683015"/>
              <a:gd name="connsiteY100" fmla="*/ 3616619 h 6858000"/>
              <a:gd name="connsiteX101" fmla="*/ 812372 w 9683015"/>
              <a:gd name="connsiteY101" fmla="*/ 3581005 h 6858000"/>
              <a:gd name="connsiteX102" fmla="*/ 793122 w 9683015"/>
              <a:gd name="connsiteY102" fmla="*/ 3619988 h 6858000"/>
              <a:gd name="connsiteX103" fmla="*/ 784459 w 9683015"/>
              <a:gd name="connsiteY103" fmla="*/ 3618544 h 6858000"/>
              <a:gd name="connsiteX104" fmla="*/ 796009 w 9683015"/>
              <a:gd name="connsiteY104" fmla="*/ 3560311 h 6858000"/>
              <a:gd name="connsiteX105" fmla="*/ 913919 w 9683015"/>
              <a:gd name="connsiteY105" fmla="*/ 3538654 h 6858000"/>
              <a:gd name="connsiteX106" fmla="*/ 528427 w 9683015"/>
              <a:gd name="connsiteY106" fmla="*/ 3456358 h 6858000"/>
              <a:gd name="connsiteX107" fmla="*/ 567891 w 9683015"/>
              <a:gd name="connsiteY107" fmla="*/ 3447695 h 6858000"/>
              <a:gd name="connsiteX108" fmla="*/ 441800 w 9683015"/>
              <a:gd name="connsiteY108" fmla="*/ 3426039 h 6858000"/>
              <a:gd name="connsiteX109" fmla="*/ 482226 w 9683015"/>
              <a:gd name="connsiteY109" fmla="*/ 3409676 h 6858000"/>
              <a:gd name="connsiteX110" fmla="*/ 447575 w 9683015"/>
              <a:gd name="connsiteY110" fmla="*/ 3394757 h 6858000"/>
              <a:gd name="connsiteX111" fmla="*/ 465381 w 9683015"/>
              <a:gd name="connsiteY111" fmla="*/ 3387538 h 6858000"/>
              <a:gd name="connsiteX112" fmla="*/ 406667 w 9683015"/>
              <a:gd name="connsiteY112" fmla="*/ 3343742 h 6858000"/>
              <a:gd name="connsiteX113" fmla="*/ 377792 w 9683015"/>
              <a:gd name="connsiteY113" fmla="*/ 3337005 h 6858000"/>
              <a:gd name="connsiteX114" fmla="*/ 320521 w 9683015"/>
              <a:gd name="connsiteY114" fmla="*/ 3298022 h 6858000"/>
              <a:gd name="connsiteX115" fmla="*/ 206943 w 9683015"/>
              <a:gd name="connsiteY115" fmla="*/ 3283103 h 6858000"/>
              <a:gd name="connsiteX116" fmla="*/ 232931 w 9683015"/>
              <a:gd name="connsiteY116" fmla="*/ 3255671 h 6858000"/>
              <a:gd name="connsiteX117" fmla="*/ 209349 w 9683015"/>
              <a:gd name="connsiteY117" fmla="*/ 3241233 h 6858000"/>
              <a:gd name="connsiteX118" fmla="*/ 103953 w 9683015"/>
              <a:gd name="connsiteY118" fmla="*/ 3151719 h 6858000"/>
              <a:gd name="connsiteX119" fmla="*/ 55345 w 9683015"/>
              <a:gd name="connsiteY119" fmla="*/ 3121880 h 6858000"/>
              <a:gd name="connsiteX120" fmla="*/ 281058 w 9683015"/>
              <a:gd name="connsiteY120" fmla="*/ 3121880 h 6858000"/>
              <a:gd name="connsiteX121" fmla="*/ 0 w 9683015"/>
              <a:gd name="connsiteY121" fmla="*/ 3041990 h 6858000"/>
              <a:gd name="connsiteX122" fmla="*/ 5775 w 9683015"/>
              <a:gd name="connsiteY122" fmla="*/ 2974132 h 6858000"/>
              <a:gd name="connsiteX123" fmla="*/ 42351 w 9683015"/>
              <a:gd name="connsiteY123" fmla="*/ 2980389 h 6858000"/>
              <a:gd name="connsiteX124" fmla="*/ 36095 w 9683015"/>
              <a:gd name="connsiteY124" fmla="*/ 3028997 h 6858000"/>
              <a:gd name="connsiteX125" fmla="*/ 130422 w 9683015"/>
              <a:gd name="connsiteY125" fmla="*/ 2984239 h 6858000"/>
              <a:gd name="connsiteX126" fmla="*/ 116947 w 9683015"/>
              <a:gd name="connsiteY126" fmla="*/ 2941407 h 6858000"/>
              <a:gd name="connsiteX127" fmla="*/ 140048 w 9683015"/>
              <a:gd name="connsiteY127" fmla="*/ 2811947 h 6858000"/>
              <a:gd name="connsiteX128" fmla="*/ 132829 w 9683015"/>
              <a:gd name="connsiteY128" fmla="*/ 2732057 h 6858000"/>
              <a:gd name="connsiteX129" fmla="*/ 332072 w 9683015"/>
              <a:gd name="connsiteY129" fmla="*/ 2732057 h 6858000"/>
              <a:gd name="connsiteX130" fmla="*/ 332072 w 9683015"/>
              <a:gd name="connsiteY130" fmla="*/ 2677674 h 6858000"/>
              <a:gd name="connsiteX131" fmla="*/ 142935 w 9683015"/>
              <a:gd name="connsiteY131" fmla="*/ 2714731 h 6858000"/>
              <a:gd name="connsiteX132" fmla="*/ 133791 w 9683015"/>
              <a:gd name="connsiteY132" fmla="*/ 2699331 h 6858000"/>
              <a:gd name="connsiteX133" fmla="*/ 206943 w 9683015"/>
              <a:gd name="connsiteY133" fmla="*/ 2635323 h 6858000"/>
              <a:gd name="connsiteX134" fmla="*/ 77002 w 9683015"/>
              <a:gd name="connsiteY134" fmla="*/ 2658424 h 6858000"/>
              <a:gd name="connsiteX135" fmla="*/ 126572 w 9683015"/>
              <a:gd name="connsiteY135" fmla="*/ 2615591 h 6858000"/>
              <a:gd name="connsiteX136" fmla="*/ 71708 w 9683015"/>
              <a:gd name="connsiteY136" fmla="*/ 2585272 h 6858000"/>
              <a:gd name="connsiteX137" fmla="*/ 104915 w 9683015"/>
              <a:gd name="connsiteY137" fmla="*/ 2548696 h 6858000"/>
              <a:gd name="connsiteX138" fmla="*/ 142935 w 9683015"/>
              <a:gd name="connsiteY138" fmla="*/ 2441374 h 6858000"/>
              <a:gd name="connsiteX139" fmla="*/ 164111 w 9683015"/>
              <a:gd name="connsiteY139" fmla="*/ 2410573 h 6858000"/>
              <a:gd name="connsiteX140" fmla="*/ 205981 w 9683015"/>
              <a:gd name="connsiteY140" fmla="*/ 2304695 h 6858000"/>
              <a:gd name="connsiteX141" fmla="*/ 296939 w 9683015"/>
              <a:gd name="connsiteY141" fmla="*/ 2230100 h 6858000"/>
              <a:gd name="connsiteX142" fmla="*/ 333034 w 9683015"/>
              <a:gd name="connsiteY142" fmla="*/ 2261382 h 6858000"/>
              <a:gd name="connsiteX143" fmla="*/ 347472 w 9683015"/>
              <a:gd name="connsiteY143" fmla="*/ 2257050 h 6858000"/>
              <a:gd name="connsiteX144" fmla="*/ 328221 w 9683015"/>
              <a:gd name="connsiteY144" fmla="*/ 2179086 h 6858000"/>
              <a:gd name="connsiteX145" fmla="*/ 452387 w 9683015"/>
              <a:gd name="connsiteY145" fmla="*/ 2179086 h 6858000"/>
              <a:gd name="connsiteX146" fmla="*/ 513989 w 9683015"/>
              <a:gd name="connsiteY146" fmla="*/ 2093902 h 6858000"/>
              <a:gd name="connsiteX147" fmla="*/ 484151 w 9683015"/>
              <a:gd name="connsiteY147" fmla="*/ 2068876 h 6858000"/>
              <a:gd name="connsiteX148" fmla="*/ 454794 w 9683015"/>
              <a:gd name="connsiteY148" fmla="*/ 2011606 h 6858000"/>
              <a:gd name="connsiteX149" fmla="*/ 427843 w 9683015"/>
              <a:gd name="connsiteY149" fmla="*/ 1813326 h 6858000"/>
              <a:gd name="connsiteX150" fmla="*/ 354210 w 9683015"/>
              <a:gd name="connsiteY150" fmla="*/ 1614083 h 6858000"/>
              <a:gd name="connsiteX151" fmla="*/ 425437 w 9683015"/>
              <a:gd name="connsiteY151" fmla="*/ 1660765 h 6858000"/>
              <a:gd name="connsiteX152" fmla="*/ 438912 w 9683015"/>
              <a:gd name="connsiteY152" fmla="*/ 1653065 h 6858000"/>
              <a:gd name="connsiteX153" fmla="*/ 400411 w 9683015"/>
              <a:gd name="connsiteY153" fmla="*/ 1590019 h 6858000"/>
              <a:gd name="connsiteX154" fmla="*/ 313302 w 9683015"/>
              <a:gd name="connsiteY154" fmla="*/ 1513980 h 6858000"/>
              <a:gd name="connsiteX155" fmla="*/ 206462 w 9683015"/>
              <a:gd name="connsiteY155" fmla="*/ 1365751 h 6858000"/>
              <a:gd name="connsiteX156" fmla="*/ 135716 w 9683015"/>
              <a:gd name="connsiteY156" fmla="*/ 1280567 h 6858000"/>
              <a:gd name="connsiteX157" fmla="*/ 146304 w 9683015"/>
              <a:gd name="connsiteY157" fmla="*/ 1269017 h 6858000"/>
              <a:gd name="connsiteX158" fmla="*/ 237744 w 9683015"/>
              <a:gd name="connsiteY158" fmla="*/ 1355163 h 6858000"/>
              <a:gd name="connsiteX159" fmla="*/ 383567 w 9683015"/>
              <a:gd name="connsiteY159" fmla="*/ 1513499 h 6858000"/>
              <a:gd name="connsiteX160" fmla="*/ 412443 w 9683015"/>
              <a:gd name="connsiteY160" fmla="*/ 1546706 h 6858000"/>
              <a:gd name="connsiteX161" fmla="*/ 508695 w 9683015"/>
              <a:gd name="connsiteY161" fmla="*/ 1509167 h 6858000"/>
              <a:gd name="connsiteX162" fmla="*/ 458163 w 9683015"/>
              <a:gd name="connsiteY162" fmla="*/ 1418690 h 6858000"/>
              <a:gd name="connsiteX163" fmla="*/ 444687 w 9683015"/>
              <a:gd name="connsiteY163" fmla="*/ 1246398 h 6858000"/>
              <a:gd name="connsiteX164" fmla="*/ 441318 w 9683015"/>
              <a:gd name="connsiteY164" fmla="*/ 1153995 h 6858000"/>
              <a:gd name="connsiteX165" fmla="*/ 462494 w 9683015"/>
              <a:gd name="connsiteY165" fmla="*/ 1191534 h 6858000"/>
              <a:gd name="connsiteX166" fmla="*/ 465863 w 9683015"/>
              <a:gd name="connsiteY166" fmla="*/ 1120788 h 6858000"/>
              <a:gd name="connsiteX167" fmla="*/ 475969 w 9683015"/>
              <a:gd name="connsiteY167" fmla="*/ 1115975 h 6858000"/>
              <a:gd name="connsiteX168" fmla="*/ 525539 w 9683015"/>
              <a:gd name="connsiteY168" fmla="*/ 1226185 h 6858000"/>
              <a:gd name="connsiteX169" fmla="*/ 525539 w 9683015"/>
              <a:gd name="connsiteY169" fmla="*/ 966784 h 6858000"/>
              <a:gd name="connsiteX170" fmla="*/ 660774 w 9683015"/>
              <a:gd name="connsiteY170" fmla="*/ 1061593 h 6858000"/>
              <a:gd name="connsiteX171" fmla="*/ 688688 w 9683015"/>
              <a:gd name="connsiteY171" fmla="*/ 1001916 h 6858000"/>
              <a:gd name="connsiteX172" fmla="*/ 821035 w 9683015"/>
              <a:gd name="connsiteY172" fmla="*/ 1063999 h 6858000"/>
              <a:gd name="connsiteX173" fmla="*/ 1025572 w 9683015"/>
              <a:gd name="connsiteY173" fmla="*/ 1091431 h 6858000"/>
              <a:gd name="connsiteX174" fmla="*/ 1295079 w 9683015"/>
              <a:gd name="connsiteY174" fmla="*/ 1111163 h 6858000"/>
              <a:gd name="connsiteX175" fmla="*/ 1356200 w 9683015"/>
              <a:gd name="connsiteY175" fmla="*/ 1098650 h 6858000"/>
              <a:gd name="connsiteX176" fmla="*/ 1271497 w 9683015"/>
              <a:gd name="connsiteY176" fmla="*/ 1056780 h 6858000"/>
              <a:gd name="connsiteX177" fmla="*/ 1345612 w 9683015"/>
              <a:gd name="connsiteY177" fmla="*/ 1042823 h 6858000"/>
              <a:gd name="connsiteX178" fmla="*/ 1386038 w 9683015"/>
              <a:gd name="connsiteY178" fmla="*/ 1089025 h 6858000"/>
              <a:gd name="connsiteX179" fmla="*/ 1501541 w 9683015"/>
              <a:gd name="connsiteY179" fmla="*/ 1082768 h 6858000"/>
              <a:gd name="connsiteX180" fmla="*/ 1438496 w 9683015"/>
              <a:gd name="connsiteY180" fmla="*/ 1068330 h 6858000"/>
              <a:gd name="connsiteX181" fmla="*/ 1379782 w 9683015"/>
              <a:gd name="connsiteY181" fmla="*/ 1069774 h 6858000"/>
              <a:gd name="connsiteX182" fmla="*/ 1382188 w 9683015"/>
              <a:gd name="connsiteY182" fmla="*/ 1051486 h 6858000"/>
              <a:gd name="connsiteX183" fmla="*/ 1433683 w 9683015"/>
              <a:gd name="connsiteY183" fmla="*/ 1060149 h 6858000"/>
              <a:gd name="connsiteX184" fmla="*/ 1420689 w 9683015"/>
              <a:gd name="connsiteY184" fmla="*/ 983147 h 6858000"/>
              <a:gd name="connsiteX185" fmla="*/ 1407695 w 9683015"/>
              <a:gd name="connsiteY185" fmla="*/ 949939 h 6858000"/>
              <a:gd name="connsiteX186" fmla="*/ 1363900 w 9683015"/>
              <a:gd name="connsiteY186" fmla="*/ 912882 h 6858000"/>
              <a:gd name="connsiteX187" fmla="*/ 1379782 w 9683015"/>
              <a:gd name="connsiteY187" fmla="*/ 854168 h 6858000"/>
              <a:gd name="connsiteX188" fmla="*/ 1604531 w 9683015"/>
              <a:gd name="connsiteY188" fmla="*/ 854168 h 6858000"/>
              <a:gd name="connsiteX189" fmla="*/ 1447640 w 9683015"/>
              <a:gd name="connsiteY189" fmla="*/ 801710 h 6858000"/>
              <a:gd name="connsiteX190" fmla="*/ 1424539 w 9683015"/>
              <a:gd name="connsiteY190" fmla="*/ 844543 h 6858000"/>
              <a:gd name="connsiteX191" fmla="*/ 1377856 w 9683015"/>
              <a:gd name="connsiteY191" fmla="*/ 784866 h 6858000"/>
              <a:gd name="connsiteX192" fmla="*/ 1376413 w 9683015"/>
              <a:gd name="connsiteY192" fmla="*/ 725190 h 6858000"/>
              <a:gd name="connsiteX193" fmla="*/ 1521273 w 9683015"/>
              <a:gd name="connsiteY193" fmla="*/ 753584 h 6858000"/>
              <a:gd name="connsiteX194" fmla="*/ 1504429 w 9683015"/>
              <a:gd name="connsiteY194" fmla="*/ 700645 h 6858000"/>
              <a:gd name="connsiteX195" fmla="*/ 1475072 w 9683015"/>
              <a:gd name="connsiteY195" fmla="*/ 722302 h 6858000"/>
              <a:gd name="connsiteX196" fmla="*/ 1497210 w 9683015"/>
              <a:gd name="connsiteY196" fmla="*/ 643856 h 6858000"/>
              <a:gd name="connsiteX197" fmla="*/ 1552074 w 9683015"/>
              <a:gd name="connsiteY197" fmla="*/ 691020 h 6858000"/>
              <a:gd name="connsiteX198" fmla="*/ 1529936 w 9683015"/>
              <a:gd name="connsiteY198" fmla="*/ 618830 h 6858000"/>
              <a:gd name="connsiteX199" fmla="*/ 1621376 w 9683015"/>
              <a:gd name="connsiteY199" fmla="*/ 675619 h 6858000"/>
              <a:gd name="connsiteX200" fmla="*/ 1643514 w 9683015"/>
              <a:gd name="connsiteY200" fmla="*/ 638562 h 6858000"/>
              <a:gd name="connsiteX201" fmla="*/ 1793668 w 9683015"/>
              <a:gd name="connsiteY201" fmla="*/ 638562 h 6858000"/>
              <a:gd name="connsiteX202" fmla="*/ 1802812 w 9683015"/>
              <a:gd name="connsiteY202" fmla="*/ 691501 h 6858000"/>
              <a:gd name="connsiteX203" fmla="*/ 1876445 w 9683015"/>
              <a:gd name="connsiteY203" fmla="*/ 661663 h 6858000"/>
              <a:gd name="connsiteX204" fmla="*/ 1974142 w 9683015"/>
              <a:gd name="connsiteY204" fmla="*/ 698720 h 6858000"/>
              <a:gd name="connsiteX205" fmla="*/ 1958741 w 9683015"/>
              <a:gd name="connsiteY205" fmla="*/ 729040 h 6858000"/>
              <a:gd name="connsiteX206" fmla="*/ 2038150 w 9683015"/>
              <a:gd name="connsiteY206" fmla="*/ 796417 h 6858000"/>
              <a:gd name="connsiteX207" fmla="*/ 2098308 w 9683015"/>
              <a:gd name="connsiteY207" fmla="*/ 855131 h 6858000"/>
              <a:gd name="connsiteX208" fmla="*/ 2579090 w 9683015"/>
              <a:gd name="connsiteY208" fmla="*/ 911920 h 6858000"/>
              <a:gd name="connsiteX209" fmla="*/ 2619997 w 9683015"/>
              <a:gd name="connsiteY209" fmla="*/ 932133 h 6858000"/>
              <a:gd name="connsiteX210" fmla="*/ 2722987 w 9683015"/>
              <a:gd name="connsiteY210" fmla="*/ 933095 h 6858000"/>
              <a:gd name="connsiteX211" fmla="*/ 2691705 w 9683015"/>
              <a:gd name="connsiteY211" fmla="*/ 999028 h 6858000"/>
              <a:gd name="connsiteX212" fmla="*/ 3381836 w 9683015"/>
              <a:gd name="connsiteY212" fmla="*/ 938389 h 6858000"/>
              <a:gd name="connsiteX213" fmla="*/ 3235051 w 9683015"/>
              <a:gd name="connsiteY213" fmla="*/ 994216 h 6858000"/>
              <a:gd name="connsiteX214" fmla="*/ 3236976 w 9683015"/>
              <a:gd name="connsiteY214" fmla="*/ 1009135 h 6858000"/>
              <a:gd name="connsiteX215" fmla="*/ 3283659 w 9683015"/>
              <a:gd name="connsiteY215" fmla="*/ 1006729 h 6858000"/>
              <a:gd name="connsiteX216" fmla="*/ 3509371 w 9683015"/>
              <a:gd name="connsiteY216" fmla="*/ 984590 h 6858000"/>
              <a:gd name="connsiteX217" fmla="*/ 3576748 w 9683015"/>
              <a:gd name="connsiteY217" fmla="*/ 960527 h 6858000"/>
              <a:gd name="connsiteX218" fmla="*/ 3574823 w 9683015"/>
              <a:gd name="connsiteY218" fmla="*/ 961971 h 6858000"/>
              <a:gd name="connsiteX219" fmla="*/ 3619099 w 9683015"/>
              <a:gd name="connsiteY219" fmla="*/ 964377 h 6858000"/>
              <a:gd name="connsiteX220" fmla="*/ 3718721 w 9683015"/>
              <a:gd name="connsiteY220" fmla="*/ 953790 h 6858000"/>
              <a:gd name="connsiteX221" fmla="*/ 3793316 w 9683015"/>
              <a:gd name="connsiteY221" fmla="*/ 900851 h 6858000"/>
              <a:gd name="connsiteX222" fmla="*/ 3844330 w 9683015"/>
              <a:gd name="connsiteY222" fmla="*/ 878713 h 6858000"/>
              <a:gd name="connsiteX223" fmla="*/ 4056568 w 9683015"/>
              <a:gd name="connsiteY223" fmla="*/ 840211 h 6858000"/>
              <a:gd name="connsiteX224" fmla="*/ 4113838 w 9683015"/>
              <a:gd name="connsiteY224" fmla="*/ 851280 h 6858000"/>
              <a:gd name="connsiteX225" fmla="*/ 4012291 w 9683015"/>
              <a:gd name="connsiteY225" fmla="*/ 893150 h 6858000"/>
              <a:gd name="connsiteX226" fmla="*/ 3933845 w 9683015"/>
              <a:gd name="connsiteY226" fmla="*/ 939352 h 6858000"/>
              <a:gd name="connsiteX227" fmla="*/ 4406927 w 9683015"/>
              <a:gd name="connsiteY227" fmla="*/ 893150 h 6858000"/>
              <a:gd name="connsiteX228" fmla="*/ 4481523 w 9683015"/>
              <a:gd name="connsiteY228" fmla="*/ 869569 h 6858000"/>
              <a:gd name="connsiteX229" fmla="*/ 4551787 w 9683015"/>
              <a:gd name="connsiteY229" fmla="*/ 884006 h 6858000"/>
              <a:gd name="connsiteX230" fmla="*/ 4623496 w 9683015"/>
              <a:gd name="connsiteY230" fmla="*/ 913845 h 6858000"/>
              <a:gd name="connsiteX231" fmla="*/ 4771243 w 9683015"/>
              <a:gd name="connsiteY231" fmla="*/ 893150 h 6858000"/>
              <a:gd name="connsiteX232" fmla="*/ 4857389 w 9683015"/>
              <a:gd name="connsiteY232" fmla="*/ 872937 h 6858000"/>
              <a:gd name="connsiteX233" fmla="*/ 4599914 w 9683015"/>
              <a:gd name="connsiteY233" fmla="*/ 889782 h 6858000"/>
              <a:gd name="connsiteX234" fmla="*/ 4713010 w 9683015"/>
              <a:gd name="connsiteY234" fmla="*/ 829142 h 6858000"/>
              <a:gd name="connsiteX235" fmla="*/ 4871346 w 9683015"/>
              <a:gd name="connsiteY235" fmla="*/ 799304 h 6858000"/>
              <a:gd name="connsiteX236" fmla="*/ 5075402 w 9683015"/>
              <a:gd name="connsiteY236" fmla="*/ 741071 h 6858000"/>
              <a:gd name="connsiteX237" fmla="*/ 5370897 w 9683015"/>
              <a:gd name="connsiteY237" fmla="*/ 653000 h 6858000"/>
              <a:gd name="connsiteX238" fmla="*/ 5762164 w 9683015"/>
              <a:gd name="connsiteY238" fmla="*/ 523540 h 6858000"/>
              <a:gd name="connsiteX239" fmla="*/ 5887774 w 9683015"/>
              <a:gd name="connsiteY239" fmla="*/ 516321 h 6858000"/>
              <a:gd name="connsiteX240" fmla="*/ 5948413 w 9683015"/>
              <a:gd name="connsiteY240" fmla="*/ 511509 h 6858000"/>
              <a:gd name="connsiteX241" fmla="*/ 5963332 w 9683015"/>
              <a:gd name="connsiteY241" fmla="*/ 507177 h 6858000"/>
              <a:gd name="connsiteX242" fmla="*/ 6110598 w 9683015"/>
              <a:gd name="connsiteY242" fmla="*/ 466751 h 6858000"/>
              <a:gd name="connsiteX243" fmla="*/ 6129368 w 9683015"/>
              <a:gd name="connsiteY243" fmla="*/ 411887 h 6858000"/>
              <a:gd name="connsiteX244" fmla="*/ 6109636 w 9683015"/>
              <a:gd name="connsiteY244" fmla="*/ 395524 h 6858000"/>
              <a:gd name="connsiteX245" fmla="*/ 6099049 w 9683015"/>
              <a:gd name="connsiteY245" fmla="*/ 358467 h 6858000"/>
              <a:gd name="connsiteX246" fmla="*/ 6139474 w 9683015"/>
              <a:gd name="connsiteY246" fmla="*/ 362798 h 6858000"/>
              <a:gd name="connsiteX247" fmla="*/ 6263640 w 9683015"/>
              <a:gd name="connsiteY247" fmla="*/ 409000 h 6858000"/>
              <a:gd name="connsiteX248" fmla="*/ 6338717 w 9683015"/>
              <a:gd name="connsiteY248" fmla="*/ 377236 h 6858000"/>
              <a:gd name="connsiteX249" fmla="*/ 6271822 w 9683015"/>
              <a:gd name="connsiteY249" fmla="*/ 366648 h 6858000"/>
              <a:gd name="connsiteX250" fmla="*/ 6272303 w 9683015"/>
              <a:gd name="connsiteY250" fmla="*/ 356061 h 6858000"/>
              <a:gd name="connsiteX251" fmla="*/ 6354118 w 9683015"/>
              <a:gd name="connsiteY251" fmla="*/ 356061 h 6858000"/>
              <a:gd name="connsiteX252" fmla="*/ 6343049 w 9683015"/>
              <a:gd name="connsiteY252" fmla="*/ 331998 h 6858000"/>
              <a:gd name="connsiteX253" fmla="*/ 6554323 w 9683015"/>
              <a:gd name="connsiteY253" fmla="*/ 287240 h 6858000"/>
              <a:gd name="connsiteX254" fmla="*/ 6426789 w 9683015"/>
              <a:gd name="connsiteY254" fmla="*/ 249220 h 6858000"/>
              <a:gd name="connsiteX255" fmla="*/ 6471065 w 9683015"/>
              <a:gd name="connsiteY255" fmla="*/ 160668 h 6858000"/>
              <a:gd name="connsiteX256" fmla="*/ 6498978 w 9683015"/>
              <a:gd name="connsiteY256" fmla="*/ 204463 h 6858000"/>
              <a:gd name="connsiteX257" fmla="*/ 6529297 w 9683015"/>
              <a:gd name="connsiteY257" fmla="*/ 205425 h 6858000"/>
              <a:gd name="connsiteX258" fmla="*/ 6675602 w 9683015"/>
              <a:gd name="connsiteY258" fmla="*/ 236707 h 6858000"/>
              <a:gd name="connsiteX259" fmla="*/ 6754048 w 9683015"/>
              <a:gd name="connsiteY259" fmla="*/ 192912 h 6858000"/>
              <a:gd name="connsiteX260" fmla="*/ 6788698 w 9683015"/>
              <a:gd name="connsiteY260" fmla="*/ 125536 h 6858000"/>
              <a:gd name="connsiteX261" fmla="*/ 6790624 w 9683015"/>
              <a:gd name="connsiteY261" fmla="*/ 75484 h 6858000"/>
              <a:gd name="connsiteX262" fmla="*/ 6925858 w 9683015"/>
              <a:gd name="connsiteY262" fmla="*/ 103879 h 6858000"/>
              <a:gd name="connsiteX263" fmla="*/ 6945590 w 9683015"/>
              <a:gd name="connsiteY263" fmla="*/ 81741 h 6858000"/>
              <a:gd name="connsiteX264" fmla="*/ 7043768 w 9683015"/>
              <a:gd name="connsiteY264" fmla="*/ 134680 h 6858000"/>
              <a:gd name="connsiteX265" fmla="*/ 7100557 w 9683015"/>
              <a:gd name="connsiteY265" fmla="*/ 84147 h 6858000"/>
              <a:gd name="connsiteX266" fmla="*/ 7137614 w 9683015"/>
              <a:gd name="connsiteY266" fmla="*/ 137086 h 6858000"/>
              <a:gd name="connsiteX267" fmla="*/ 7153496 w 9683015"/>
              <a:gd name="connsiteY267" fmla="*/ 109173 h 6858000"/>
              <a:gd name="connsiteX268" fmla="*/ 7238679 w 9683015"/>
              <a:gd name="connsiteY268" fmla="*/ 100991 h 6858000"/>
              <a:gd name="connsiteX269" fmla="*/ 7201141 w 9683015"/>
              <a:gd name="connsiteY269" fmla="*/ 12439 h 6858000"/>
              <a:gd name="connsiteX270" fmla="*/ 7352257 w 9683015"/>
              <a:gd name="connsiteY270" fmla="*/ 62971 h 6858000"/>
              <a:gd name="connsiteX271" fmla="*/ 7294025 w 9683015"/>
              <a:gd name="connsiteY271" fmla="*/ 125054 h 6858000"/>
              <a:gd name="connsiteX272" fmla="*/ 7348408 w 9683015"/>
              <a:gd name="connsiteY272" fmla="*/ 164518 h 6858000"/>
              <a:gd name="connsiteX273" fmla="*/ 7375839 w 9683015"/>
              <a:gd name="connsiteY273" fmla="*/ 256439 h 6858000"/>
              <a:gd name="connsiteX274" fmla="*/ 7448029 w 9683015"/>
              <a:gd name="connsiteY274" fmla="*/ 173662 h 6858000"/>
              <a:gd name="connsiteX275" fmla="*/ 7408566 w 9683015"/>
              <a:gd name="connsiteY275" fmla="*/ 112060 h 6858000"/>
              <a:gd name="connsiteX276" fmla="*/ 7561607 w 9683015"/>
              <a:gd name="connsiteY276" fmla="*/ 136123 h 6858000"/>
              <a:gd name="connsiteX277" fmla="*/ 7566901 w 9683015"/>
              <a:gd name="connsiteY277" fmla="*/ 98585 h 6858000"/>
              <a:gd name="connsiteX278" fmla="*/ 7639572 w 9683015"/>
              <a:gd name="connsiteY278" fmla="*/ 175587 h 6858000"/>
              <a:gd name="connsiteX279" fmla="*/ 7685292 w 9683015"/>
              <a:gd name="connsiteY279" fmla="*/ 166924 h 6858000"/>
              <a:gd name="connsiteX280" fmla="*/ 7658341 w 9683015"/>
              <a:gd name="connsiteY280" fmla="*/ 243445 h 6858000"/>
              <a:gd name="connsiteX281" fmla="*/ 7643903 w 9683015"/>
              <a:gd name="connsiteY281" fmla="*/ 241039 h 6858000"/>
              <a:gd name="connsiteX282" fmla="*/ 7665560 w 9683015"/>
              <a:gd name="connsiteY282" fmla="*/ 274246 h 6858000"/>
              <a:gd name="connsiteX283" fmla="*/ 7783470 w 9683015"/>
              <a:gd name="connsiteY283" fmla="*/ 243445 h 6858000"/>
              <a:gd name="connsiteX284" fmla="*/ 7789726 w 9683015"/>
              <a:gd name="connsiteY284" fmla="*/ 195800 h 6858000"/>
              <a:gd name="connsiteX285" fmla="*/ 7799351 w 9683015"/>
              <a:gd name="connsiteY285" fmla="*/ 262696 h 6858000"/>
              <a:gd name="connsiteX286" fmla="*/ 7998594 w 9683015"/>
              <a:gd name="connsiteY286" fmla="*/ 421512 h 6858000"/>
              <a:gd name="connsiteX287" fmla="*/ 7956724 w 9683015"/>
              <a:gd name="connsiteY287" fmla="*/ 469639 h 6858000"/>
              <a:gd name="connsiteX288" fmla="*/ 7839777 w 9683015"/>
              <a:gd name="connsiteY288" fmla="*/ 468195 h 6858000"/>
              <a:gd name="connsiteX289" fmla="*/ 7795020 w 9683015"/>
              <a:gd name="connsiteY289" fmla="*/ 447501 h 6858000"/>
              <a:gd name="connsiteX290" fmla="*/ 7791651 w 9683015"/>
              <a:gd name="connsiteY290" fmla="*/ 506696 h 6858000"/>
              <a:gd name="connsiteX291" fmla="*/ 7933142 w 9683015"/>
              <a:gd name="connsiteY291" fmla="*/ 517765 h 6858000"/>
              <a:gd name="connsiteX292" fmla="*/ 7795020 w 9683015"/>
              <a:gd name="connsiteY292" fmla="*/ 588992 h 6858000"/>
              <a:gd name="connsiteX293" fmla="*/ 7830152 w 9683015"/>
              <a:gd name="connsiteY293" fmla="*/ 627974 h 6858000"/>
              <a:gd name="connsiteX294" fmla="*/ 7864322 w 9683015"/>
              <a:gd name="connsiteY294" fmla="*/ 576479 h 6858000"/>
              <a:gd name="connsiteX295" fmla="*/ 7883091 w 9683015"/>
              <a:gd name="connsiteY295" fmla="*/ 584179 h 6858000"/>
              <a:gd name="connsiteX296" fmla="*/ 7866247 w 9683015"/>
              <a:gd name="connsiteY296" fmla="*/ 645300 h 6858000"/>
              <a:gd name="connsiteX297" fmla="*/ 8019770 w 9683015"/>
              <a:gd name="connsiteY297" fmla="*/ 669363 h 6858000"/>
              <a:gd name="connsiteX298" fmla="*/ 8002444 w 9683015"/>
              <a:gd name="connsiteY298" fmla="*/ 617387 h 6858000"/>
              <a:gd name="connsiteX299" fmla="*/ 7898010 w 9683015"/>
              <a:gd name="connsiteY299" fmla="*/ 617387 h 6858000"/>
              <a:gd name="connsiteX300" fmla="*/ 8109766 w 9683015"/>
              <a:gd name="connsiteY300" fmla="*/ 625568 h 6858000"/>
              <a:gd name="connsiteX301" fmla="*/ 8040946 w 9683015"/>
              <a:gd name="connsiteY301" fmla="*/ 659257 h 6858000"/>
              <a:gd name="connsiteX302" fmla="*/ 8048646 w 9683015"/>
              <a:gd name="connsiteY302" fmla="*/ 701126 h 6858000"/>
              <a:gd name="connsiteX303" fmla="*/ 8028432 w 9683015"/>
              <a:gd name="connsiteY303" fmla="*/ 680913 h 6858000"/>
              <a:gd name="connsiteX304" fmla="*/ 7994744 w 9683015"/>
              <a:gd name="connsiteY304" fmla="*/ 777647 h 6858000"/>
              <a:gd name="connsiteX305" fmla="*/ 7981269 w 9683015"/>
              <a:gd name="connsiteY305" fmla="*/ 763209 h 6858000"/>
              <a:gd name="connsiteX306" fmla="*/ 8014476 w 9683015"/>
              <a:gd name="connsiteY306" fmla="*/ 802192 h 6858000"/>
              <a:gd name="connsiteX307" fmla="*/ 8039502 w 9683015"/>
              <a:gd name="connsiteY307" fmla="*/ 789679 h 6858000"/>
              <a:gd name="connsiteX308" fmla="*/ 8096772 w 9683015"/>
              <a:gd name="connsiteY308" fmla="*/ 833474 h 6858000"/>
              <a:gd name="connsiteX309" fmla="*/ 8046239 w 9683015"/>
              <a:gd name="connsiteY309" fmla="*/ 863312 h 6858000"/>
              <a:gd name="connsiteX310" fmla="*/ 8102066 w 9683015"/>
              <a:gd name="connsiteY310" fmla="*/ 895075 h 6858000"/>
              <a:gd name="connsiteX311" fmla="*/ 8247889 w 9683015"/>
              <a:gd name="connsiteY311" fmla="*/ 877750 h 6858000"/>
              <a:gd name="connsiteX312" fmla="*/ 8334997 w 9683015"/>
              <a:gd name="connsiteY312" fmla="*/ 883044 h 6858000"/>
              <a:gd name="connsiteX313" fmla="*/ 8292646 w 9683015"/>
              <a:gd name="connsiteY313" fmla="*/ 1037048 h 6858000"/>
              <a:gd name="connsiteX314" fmla="*/ 8299384 w 9683015"/>
              <a:gd name="connsiteY314" fmla="*/ 989884 h 6858000"/>
              <a:gd name="connsiteX315" fmla="*/ 8414887 w 9683015"/>
              <a:gd name="connsiteY315" fmla="*/ 1035123 h 6858000"/>
              <a:gd name="connsiteX316" fmla="*/ 8365798 w 9683015"/>
              <a:gd name="connsiteY316" fmla="*/ 1069293 h 6858000"/>
              <a:gd name="connsiteX317" fmla="*/ 8287352 w 9683015"/>
              <a:gd name="connsiteY317" fmla="*/ 1099612 h 6858000"/>
              <a:gd name="connsiteX318" fmla="*/ 8368686 w 9683015"/>
              <a:gd name="connsiteY318" fmla="*/ 1129932 h 6858000"/>
              <a:gd name="connsiteX319" fmla="*/ 8374461 w 9683015"/>
              <a:gd name="connsiteY319" fmla="*/ 1111644 h 6858000"/>
              <a:gd name="connsiteX320" fmla="*/ 8435581 w 9683015"/>
              <a:gd name="connsiteY320" fmla="*/ 1148701 h 6858000"/>
              <a:gd name="connsiteX321" fmla="*/ 8327778 w 9683015"/>
              <a:gd name="connsiteY321" fmla="*/ 1232922 h 6858000"/>
              <a:gd name="connsiteX322" fmla="*/ 8483707 w 9683015"/>
              <a:gd name="connsiteY322" fmla="*/ 1162177 h 6858000"/>
              <a:gd name="connsiteX323" fmla="*/ 8517877 w 9683015"/>
              <a:gd name="connsiteY323" fmla="*/ 1201159 h 6858000"/>
              <a:gd name="connsiteX324" fmla="*/ 8670437 w 9683015"/>
              <a:gd name="connsiteY324" fmla="*/ 1055817 h 6858000"/>
              <a:gd name="connsiteX325" fmla="*/ 8728670 w 9683015"/>
              <a:gd name="connsiteY325" fmla="*/ 1084212 h 6858000"/>
              <a:gd name="connsiteX326" fmla="*/ 8563116 w 9683015"/>
              <a:gd name="connsiteY326" fmla="*/ 1189609 h 6858000"/>
              <a:gd name="connsiteX327" fmla="*/ 8583329 w 9683015"/>
              <a:gd name="connsiteY327" fmla="*/ 1212228 h 6858000"/>
              <a:gd name="connsiteX328" fmla="*/ 8433175 w 9683015"/>
              <a:gd name="connsiteY328" fmla="*/ 1271423 h 6858000"/>
              <a:gd name="connsiteX329" fmla="*/ 8593435 w 9683015"/>
              <a:gd name="connsiteY329" fmla="*/ 1229553 h 6858000"/>
              <a:gd name="connsiteX330" fmla="*/ 8669956 w 9683015"/>
              <a:gd name="connsiteY330" fmla="*/ 1277680 h 6858000"/>
              <a:gd name="connsiteX331" fmla="*/ 8565040 w 9683015"/>
              <a:gd name="connsiteY331" fmla="*/ 1316181 h 6858000"/>
              <a:gd name="connsiteX332" fmla="*/ 8581403 w 9683015"/>
              <a:gd name="connsiteY332" fmla="*/ 1338319 h 6858000"/>
              <a:gd name="connsiteX333" fmla="*/ 8527502 w 9683015"/>
              <a:gd name="connsiteY333" fmla="*/ 1362863 h 6858000"/>
              <a:gd name="connsiteX334" fmla="*/ 8536165 w 9683015"/>
              <a:gd name="connsiteY334" fmla="*/ 1383558 h 6858000"/>
              <a:gd name="connsiteX335" fmla="*/ 8667069 w 9683015"/>
              <a:gd name="connsiteY335" fmla="*/ 1332544 h 6858000"/>
              <a:gd name="connsiteX336" fmla="*/ 8775353 w 9683015"/>
              <a:gd name="connsiteY336" fmla="*/ 1224741 h 6858000"/>
              <a:gd name="connsiteX337" fmla="*/ 8809522 w 9683015"/>
              <a:gd name="connsiteY337" fmla="*/ 1249285 h 6858000"/>
              <a:gd name="connsiteX338" fmla="*/ 8759952 w 9683015"/>
              <a:gd name="connsiteY338" fmla="*/ 1282492 h 6858000"/>
              <a:gd name="connsiteX339" fmla="*/ 8724339 w 9683015"/>
              <a:gd name="connsiteY339" fmla="*/ 1310887 h 6858000"/>
              <a:gd name="connsiteX340" fmla="*/ 8768134 w 9683015"/>
              <a:gd name="connsiteY340" fmla="*/ 1329175 h 6858000"/>
              <a:gd name="connsiteX341" fmla="*/ 8855723 w 9683015"/>
              <a:gd name="connsiteY341" fmla="*/ 1297893 h 6858000"/>
              <a:gd name="connsiteX342" fmla="*/ 8914919 w 9683015"/>
              <a:gd name="connsiteY342" fmla="*/ 1334469 h 6858000"/>
              <a:gd name="connsiteX343" fmla="*/ 8960158 w 9683015"/>
              <a:gd name="connsiteY343" fmla="*/ 1286824 h 6858000"/>
              <a:gd name="connsiteX344" fmla="*/ 9038122 w 9683015"/>
              <a:gd name="connsiteY344" fmla="*/ 1298374 h 6858000"/>
              <a:gd name="connsiteX345" fmla="*/ 9160363 w 9683015"/>
              <a:gd name="connsiteY345" fmla="*/ 1341207 h 6858000"/>
              <a:gd name="connsiteX346" fmla="*/ 9246991 w 9683015"/>
              <a:gd name="connsiteY346" fmla="*/ 1328212 h 6858000"/>
              <a:gd name="connsiteX347" fmla="*/ 9308111 w 9683015"/>
              <a:gd name="connsiteY347" fmla="*/ 1329175 h 6858000"/>
              <a:gd name="connsiteX348" fmla="*/ 9357200 w 9683015"/>
              <a:gd name="connsiteY348" fmla="*/ 1461522 h 6858000"/>
              <a:gd name="connsiteX349" fmla="*/ 9349499 w 9683015"/>
              <a:gd name="connsiteY349" fmla="*/ 1496173 h 6858000"/>
              <a:gd name="connsiteX350" fmla="*/ 9374525 w 9683015"/>
              <a:gd name="connsiteY350" fmla="*/ 1577988 h 6858000"/>
              <a:gd name="connsiteX351" fmla="*/ 9423133 w 9683015"/>
              <a:gd name="connsiteY351" fmla="*/ 1462966 h 6858000"/>
              <a:gd name="connsiteX352" fmla="*/ 9426983 w 9683015"/>
              <a:gd name="connsiteY352" fmla="*/ 1545743 h 6858000"/>
              <a:gd name="connsiteX353" fmla="*/ 9375007 w 9683015"/>
              <a:gd name="connsiteY353" fmla="*/ 1649696 h 6858000"/>
              <a:gd name="connsiteX354" fmla="*/ 9396182 w 9683015"/>
              <a:gd name="connsiteY354" fmla="*/ 1680497 h 6858000"/>
              <a:gd name="connsiteX355" fmla="*/ 9339874 w 9683015"/>
              <a:gd name="connsiteY355" fmla="*/ 1742580 h 6858000"/>
              <a:gd name="connsiteX356" fmla="*/ 9440939 w 9683015"/>
              <a:gd name="connsiteY356" fmla="*/ 1714185 h 6858000"/>
              <a:gd name="connsiteX357" fmla="*/ 9447196 w 9683015"/>
              <a:gd name="connsiteY357" fmla="*/ 1721886 h 6858000"/>
              <a:gd name="connsiteX358" fmla="*/ 9359125 w 9683015"/>
              <a:gd name="connsiteY358" fmla="*/ 1805625 h 6858000"/>
              <a:gd name="connsiteX359" fmla="*/ 9449602 w 9683015"/>
              <a:gd name="connsiteY359" fmla="*/ 1813326 h 6858000"/>
              <a:gd name="connsiteX360" fmla="*/ 9449602 w 9683015"/>
              <a:gd name="connsiteY360" fmla="*/ 1813326 h 6858000"/>
              <a:gd name="connsiteX361" fmla="*/ 9373081 w 9683015"/>
              <a:gd name="connsiteY361" fmla="*/ 1898990 h 6858000"/>
              <a:gd name="connsiteX362" fmla="*/ 9384632 w 9683015"/>
              <a:gd name="connsiteY362" fmla="*/ 1912466 h 6858000"/>
              <a:gd name="connsiteX363" fmla="*/ 9419283 w 9683015"/>
              <a:gd name="connsiteY363" fmla="*/ 1898990 h 6858000"/>
              <a:gd name="connsiteX364" fmla="*/ 9413508 w 9683015"/>
              <a:gd name="connsiteY364" fmla="*/ 1965886 h 6858000"/>
              <a:gd name="connsiteX365" fmla="*/ 9489547 w 9683015"/>
              <a:gd name="connsiteY365" fmla="*/ 1915353 h 6858000"/>
              <a:gd name="connsiteX366" fmla="*/ 9548261 w 9683015"/>
              <a:gd name="connsiteY366" fmla="*/ 1884553 h 6858000"/>
              <a:gd name="connsiteX367" fmla="*/ 9642108 w 9683015"/>
              <a:gd name="connsiteY367" fmla="*/ 1815251 h 6858000"/>
              <a:gd name="connsiteX368" fmla="*/ 9684459 w 9683015"/>
              <a:gd name="connsiteY368" fmla="*/ 1793113 h 6858000"/>
              <a:gd name="connsiteX369" fmla="*/ 9655102 w 9683015"/>
              <a:gd name="connsiteY369" fmla="*/ 1894659 h 6858000"/>
              <a:gd name="connsiteX370" fmla="*/ 9636333 w 9683015"/>
              <a:gd name="connsiteY370" fmla="*/ 2019306 h 6858000"/>
              <a:gd name="connsiteX371" fmla="*/ 9584837 w 9683015"/>
              <a:gd name="connsiteY371" fmla="*/ 2084758 h 6858000"/>
              <a:gd name="connsiteX372" fmla="*/ 9563180 w 9683015"/>
              <a:gd name="connsiteY372" fmla="*/ 2203149 h 6858000"/>
              <a:gd name="connsiteX373" fmla="*/ 9463078 w 9683015"/>
              <a:gd name="connsiteY373" fmla="*/ 2385066 h 6858000"/>
              <a:gd name="connsiteX374" fmla="*/ 9432758 w 9683015"/>
              <a:gd name="connsiteY374" fmla="*/ 2474100 h 6858000"/>
              <a:gd name="connsiteX375" fmla="*/ 9448158 w 9683015"/>
              <a:gd name="connsiteY375" fmla="*/ 2519339 h 6858000"/>
              <a:gd name="connsiteX376" fmla="*/ 9503022 w 9683015"/>
              <a:gd name="connsiteY376" fmla="*/ 2507788 h 6858000"/>
              <a:gd name="connsiteX377" fmla="*/ 9451046 w 9683015"/>
              <a:gd name="connsiteY377" fmla="*/ 2574203 h 6858000"/>
              <a:gd name="connsiteX378" fmla="*/ 9531898 w 9683015"/>
              <a:gd name="connsiteY378" fmla="*/ 2541477 h 6858000"/>
              <a:gd name="connsiteX379" fmla="*/ 9560774 w 9683015"/>
              <a:gd name="connsiteY379" fmla="*/ 2581422 h 6858000"/>
              <a:gd name="connsiteX380" fmla="*/ 9503985 w 9683015"/>
              <a:gd name="connsiteY380" fmla="*/ 2630992 h 6858000"/>
              <a:gd name="connsiteX381" fmla="*/ 9513611 w 9683015"/>
              <a:gd name="connsiteY381" fmla="*/ 2691150 h 6858000"/>
              <a:gd name="connsiteX382" fmla="*/ 9529492 w 9683015"/>
              <a:gd name="connsiteY382" fmla="*/ 2690187 h 6858000"/>
              <a:gd name="connsiteX383" fmla="*/ 9508798 w 9683015"/>
              <a:gd name="connsiteY383" fmla="*/ 2723876 h 6858000"/>
              <a:gd name="connsiteX384" fmla="*/ 9568956 w 9683015"/>
              <a:gd name="connsiteY384" fmla="*/ 2723876 h 6858000"/>
              <a:gd name="connsiteX385" fmla="*/ 9532379 w 9683015"/>
              <a:gd name="connsiteY385" fmla="*/ 2779221 h 6858000"/>
              <a:gd name="connsiteX386" fmla="*/ 9472221 w 9683015"/>
              <a:gd name="connsiteY386" fmla="*/ 2829753 h 6858000"/>
              <a:gd name="connsiteX387" fmla="*/ 9540561 w 9683015"/>
              <a:gd name="connsiteY387" fmla="*/ 2818684 h 6858000"/>
              <a:gd name="connsiteX388" fmla="*/ 9529011 w 9683015"/>
              <a:gd name="connsiteY388" fmla="*/ 2868255 h 6858000"/>
              <a:gd name="connsiteX389" fmla="*/ 9561737 w 9683015"/>
              <a:gd name="connsiteY389" fmla="*/ 2868255 h 6858000"/>
              <a:gd name="connsiteX390" fmla="*/ 9564624 w 9683015"/>
              <a:gd name="connsiteY390" fmla="*/ 2882211 h 6858000"/>
              <a:gd name="connsiteX391" fmla="*/ 9497729 w 9683015"/>
              <a:gd name="connsiteY391" fmla="*/ 2898574 h 6858000"/>
              <a:gd name="connsiteX392" fmla="*/ 9544411 w 9683015"/>
              <a:gd name="connsiteY392" fmla="*/ 2909162 h 6858000"/>
              <a:gd name="connsiteX393" fmla="*/ 9442865 w 9683015"/>
              <a:gd name="connsiteY393" fmla="*/ 3064129 h 6858000"/>
              <a:gd name="connsiteX394" fmla="*/ 9433720 w 9683015"/>
              <a:gd name="connsiteY394" fmla="*/ 3147387 h 6858000"/>
              <a:gd name="connsiteX395" fmla="*/ 9376451 w 9683015"/>
              <a:gd name="connsiteY395" fmla="*/ 3222464 h 6858000"/>
              <a:gd name="connsiteX396" fmla="*/ 9344687 w 9683015"/>
              <a:gd name="connsiteY396" fmla="*/ 3243159 h 6858000"/>
              <a:gd name="connsiteX397" fmla="*/ 9200308 w 9683015"/>
              <a:gd name="connsiteY397" fmla="*/ 3296579 h 6858000"/>
              <a:gd name="connsiteX398" fmla="*/ 9169507 w 9683015"/>
              <a:gd name="connsiteY398" fmla="*/ 3359143 h 6858000"/>
              <a:gd name="connsiteX399" fmla="*/ 9198383 w 9683015"/>
              <a:gd name="connsiteY399" fmla="*/ 3370693 h 6858000"/>
              <a:gd name="connsiteX400" fmla="*/ 9091061 w 9683015"/>
              <a:gd name="connsiteY400" fmla="*/ 3443364 h 6858000"/>
              <a:gd name="connsiteX401" fmla="*/ 9101649 w 9683015"/>
              <a:gd name="connsiteY401" fmla="*/ 3445770 h 6858000"/>
              <a:gd name="connsiteX402" fmla="*/ 9125231 w 9683015"/>
              <a:gd name="connsiteY402" fmla="*/ 3455877 h 6858000"/>
              <a:gd name="connsiteX403" fmla="*/ 8825404 w 9683015"/>
              <a:gd name="connsiteY403" fmla="*/ 3549242 h 6858000"/>
              <a:gd name="connsiteX404" fmla="*/ 9034272 w 9683015"/>
              <a:gd name="connsiteY404" fmla="*/ 3511703 h 6858000"/>
              <a:gd name="connsiteX405" fmla="*/ 9041491 w 9683015"/>
              <a:gd name="connsiteY405" fmla="*/ 3529991 h 6858000"/>
              <a:gd name="connsiteX406" fmla="*/ 8948126 w 9683015"/>
              <a:gd name="connsiteY406" fmla="*/ 3595443 h 6858000"/>
              <a:gd name="connsiteX407" fmla="*/ 8951976 w 9683015"/>
              <a:gd name="connsiteY407" fmla="*/ 3608437 h 6858000"/>
              <a:gd name="connsiteX408" fmla="*/ 9060260 w 9683015"/>
              <a:gd name="connsiteY408" fmla="*/ 3588224 h 6858000"/>
              <a:gd name="connsiteX409" fmla="*/ 9069404 w 9683015"/>
              <a:gd name="connsiteY409" fmla="*/ 3600256 h 6858000"/>
              <a:gd name="connsiteX410" fmla="*/ 8972671 w 9683015"/>
              <a:gd name="connsiteY410" fmla="*/ 3673889 h 6858000"/>
              <a:gd name="connsiteX411" fmla="*/ 8922619 w 9683015"/>
              <a:gd name="connsiteY411" fmla="*/ 3701802 h 6858000"/>
              <a:gd name="connsiteX412" fmla="*/ 8849467 w 9683015"/>
              <a:gd name="connsiteY412" fmla="*/ 3723459 h 6858000"/>
              <a:gd name="connsiteX413" fmla="*/ 8479376 w 9683015"/>
              <a:gd name="connsiteY413" fmla="*/ 3829337 h 6858000"/>
              <a:gd name="connsiteX414" fmla="*/ 8736371 w 9683015"/>
              <a:gd name="connsiteY414" fmla="*/ 3773992 h 6858000"/>
              <a:gd name="connsiteX415" fmla="*/ 8744071 w 9683015"/>
              <a:gd name="connsiteY415" fmla="*/ 3784098 h 6858000"/>
              <a:gd name="connsiteX416" fmla="*/ 8712789 w 9683015"/>
              <a:gd name="connsiteY416" fmla="*/ 3799980 h 6858000"/>
              <a:gd name="connsiteX417" fmla="*/ 8716638 w 9683015"/>
              <a:gd name="connsiteY417" fmla="*/ 3804792 h 6858000"/>
              <a:gd name="connsiteX418" fmla="*/ 8758990 w 9683015"/>
              <a:gd name="connsiteY418" fmla="*/ 3799018 h 6858000"/>
              <a:gd name="connsiteX419" fmla="*/ 8759952 w 9683015"/>
              <a:gd name="connsiteY419" fmla="*/ 3814899 h 6858000"/>
              <a:gd name="connsiteX420" fmla="*/ 8586697 w 9683015"/>
              <a:gd name="connsiteY420" fmla="*/ 3814899 h 6858000"/>
              <a:gd name="connsiteX421" fmla="*/ 8585254 w 9683015"/>
              <a:gd name="connsiteY421" fmla="*/ 3840406 h 6858000"/>
              <a:gd name="connsiteX422" fmla="*/ 8709901 w 9683015"/>
              <a:gd name="connsiteY422" fmla="*/ 3850994 h 6858000"/>
              <a:gd name="connsiteX423" fmla="*/ 8137679 w 9683015"/>
              <a:gd name="connsiteY423" fmla="*/ 4132533 h 6858000"/>
              <a:gd name="connsiteX424" fmla="*/ 8143454 w 9683015"/>
              <a:gd name="connsiteY424" fmla="*/ 4144564 h 6858000"/>
              <a:gd name="connsiteX425" fmla="*/ 8229600 w 9683015"/>
              <a:gd name="connsiteY425" fmla="*/ 4126277 h 6858000"/>
              <a:gd name="connsiteX426" fmla="*/ 8239226 w 9683015"/>
              <a:gd name="connsiteY426" fmla="*/ 4146971 h 6858000"/>
              <a:gd name="connsiteX427" fmla="*/ 8039020 w 9683015"/>
              <a:gd name="connsiteY427" fmla="*/ 4256218 h 6858000"/>
              <a:gd name="connsiteX428" fmla="*/ 8041427 w 9683015"/>
              <a:gd name="connsiteY428" fmla="*/ 4264399 h 6858000"/>
              <a:gd name="connsiteX429" fmla="*/ 8138160 w 9683015"/>
              <a:gd name="connsiteY429" fmla="*/ 4252367 h 6858000"/>
              <a:gd name="connsiteX430" fmla="*/ 8039983 w 9683015"/>
              <a:gd name="connsiteY430" fmla="*/ 4330332 h 6858000"/>
              <a:gd name="connsiteX431" fmla="*/ 8148748 w 9683015"/>
              <a:gd name="connsiteY431" fmla="*/ 4343326 h 6858000"/>
              <a:gd name="connsiteX432" fmla="*/ 7959612 w 9683015"/>
              <a:gd name="connsiteY432" fmla="*/ 4476155 h 6858000"/>
              <a:gd name="connsiteX433" fmla="*/ 8062121 w 9683015"/>
              <a:gd name="connsiteY433" fmla="*/ 4462679 h 6858000"/>
              <a:gd name="connsiteX434" fmla="*/ 8065009 w 9683015"/>
              <a:gd name="connsiteY434" fmla="*/ 4470861 h 6858000"/>
              <a:gd name="connsiteX435" fmla="*/ 7970681 w 9683015"/>
              <a:gd name="connsiteY435" fmla="*/ 4541125 h 6858000"/>
              <a:gd name="connsiteX436" fmla="*/ 8047683 w 9683015"/>
              <a:gd name="connsiteY436" fmla="*/ 4552195 h 6858000"/>
              <a:gd name="connsiteX437" fmla="*/ 8011107 w 9683015"/>
              <a:gd name="connsiteY437" fmla="*/ 4582033 h 6858000"/>
              <a:gd name="connsiteX438" fmla="*/ 7844590 w 9683015"/>
              <a:gd name="connsiteY438" fmla="*/ 4657110 h 6858000"/>
              <a:gd name="connsiteX439" fmla="*/ 7808014 w 9683015"/>
              <a:gd name="connsiteY439" fmla="*/ 4659997 h 6858000"/>
              <a:gd name="connsiteX440" fmla="*/ 7758925 w 9683015"/>
              <a:gd name="connsiteY440" fmla="*/ 4670585 h 6858000"/>
              <a:gd name="connsiteX441" fmla="*/ 7784913 w 9683015"/>
              <a:gd name="connsiteY441" fmla="*/ 4719674 h 6858000"/>
              <a:gd name="connsiteX442" fmla="*/ 7803683 w 9683015"/>
              <a:gd name="connsiteY442" fmla="*/ 4779351 h 6858000"/>
              <a:gd name="connsiteX443" fmla="*/ 7763256 w 9683015"/>
              <a:gd name="connsiteY443" fmla="*/ 4743737 h 6858000"/>
              <a:gd name="connsiteX444" fmla="*/ 7691548 w 9683015"/>
              <a:gd name="connsiteY444" fmla="*/ 4785126 h 6858000"/>
              <a:gd name="connsiteX445" fmla="*/ 7691548 w 9683015"/>
              <a:gd name="connsiteY445" fmla="*/ 4832289 h 6858000"/>
              <a:gd name="connsiteX446" fmla="*/ 7783951 w 9683015"/>
              <a:gd name="connsiteY446" fmla="*/ 4801489 h 6858000"/>
              <a:gd name="connsiteX447" fmla="*/ 7758444 w 9683015"/>
              <a:gd name="connsiteY447" fmla="*/ 4850578 h 6858000"/>
              <a:gd name="connsiteX448" fmla="*/ 7858547 w 9683015"/>
              <a:gd name="connsiteY448" fmla="*/ 4866459 h 6858000"/>
              <a:gd name="connsiteX449" fmla="*/ 7782026 w 9683015"/>
              <a:gd name="connsiteY449" fmla="*/ 4899185 h 6858000"/>
              <a:gd name="connsiteX450" fmla="*/ 7824377 w 9683015"/>
              <a:gd name="connsiteY450" fmla="*/ 4909773 h 6858000"/>
              <a:gd name="connsiteX451" fmla="*/ 7827746 w 9683015"/>
              <a:gd name="connsiteY451" fmla="*/ 4922286 h 6858000"/>
              <a:gd name="connsiteX452" fmla="*/ 7532731 w 9683015"/>
              <a:gd name="connsiteY452" fmla="*/ 5043083 h 6858000"/>
              <a:gd name="connsiteX453" fmla="*/ 7762775 w 9683015"/>
              <a:gd name="connsiteY453" fmla="*/ 5053671 h 6858000"/>
              <a:gd name="connsiteX454" fmla="*/ 7686735 w 9683015"/>
              <a:gd name="connsiteY454" fmla="*/ 5082065 h 6858000"/>
              <a:gd name="connsiteX455" fmla="*/ 7681923 w 9683015"/>
              <a:gd name="connsiteY455" fmla="*/ 5070515 h 6858000"/>
              <a:gd name="connsiteX456" fmla="*/ 7717536 w 9683015"/>
              <a:gd name="connsiteY456" fmla="*/ 5048377 h 6858000"/>
              <a:gd name="connsiteX457" fmla="*/ 7715130 w 9683015"/>
              <a:gd name="connsiteY457" fmla="*/ 5040195 h 6858000"/>
              <a:gd name="connsiteX458" fmla="*/ 7567864 w 9683015"/>
              <a:gd name="connsiteY458" fmla="*/ 5073884 h 6858000"/>
              <a:gd name="connsiteX459" fmla="*/ 7694917 w 9683015"/>
              <a:gd name="connsiteY459" fmla="*/ 5108053 h 6858000"/>
              <a:gd name="connsiteX460" fmla="*/ 7700211 w 9683015"/>
              <a:gd name="connsiteY460" fmla="*/ 5123935 h 6858000"/>
              <a:gd name="connsiteX461" fmla="*/ 7631390 w 9683015"/>
              <a:gd name="connsiteY461" fmla="*/ 5158586 h 6858000"/>
              <a:gd name="connsiteX462" fmla="*/ 7656897 w 9683015"/>
              <a:gd name="connsiteY462" fmla="*/ 5163399 h 6858000"/>
              <a:gd name="connsiteX463" fmla="*/ 7657860 w 9683015"/>
              <a:gd name="connsiteY463" fmla="*/ 5169174 h 6858000"/>
              <a:gd name="connsiteX464" fmla="*/ 7575083 w 9683015"/>
              <a:gd name="connsiteY464" fmla="*/ 5178318 h 6858000"/>
              <a:gd name="connsiteX465" fmla="*/ 7645347 w 9683015"/>
              <a:gd name="connsiteY465" fmla="*/ 5251951 h 6858000"/>
              <a:gd name="connsiteX466" fmla="*/ 7413859 w 9683015"/>
              <a:gd name="connsiteY466" fmla="*/ 5320290 h 6858000"/>
              <a:gd name="connsiteX467" fmla="*/ 7427816 w 9683015"/>
              <a:gd name="connsiteY467" fmla="*/ 5342910 h 6858000"/>
              <a:gd name="connsiteX468" fmla="*/ 7384502 w 9683015"/>
              <a:gd name="connsiteY468" fmla="*/ 5383817 h 6858000"/>
              <a:gd name="connsiteX469" fmla="*/ 7338301 w 9683015"/>
              <a:gd name="connsiteY469" fmla="*/ 5391036 h 6858000"/>
              <a:gd name="connsiteX470" fmla="*/ 7301725 w 9683015"/>
              <a:gd name="connsiteY470" fmla="*/ 5404993 h 6858000"/>
              <a:gd name="connsiteX471" fmla="*/ 7238679 w 9683015"/>
              <a:gd name="connsiteY471" fmla="*/ 5414618 h 6858000"/>
              <a:gd name="connsiteX472" fmla="*/ 7384984 w 9683015"/>
              <a:gd name="connsiteY472" fmla="*/ 5462744 h 6858000"/>
              <a:gd name="connsiteX473" fmla="*/ 7383540 w 9683015"/>
              <a:gd name="connsiteY473" fmla="*/ 5478145 h 6858000"/>
              <a:gd name="connsiteX474" fmla="*/ 7316163 w 9683015"/>
              <a:gd name="connsiteY474" fmla="*/ 5504614 h 6858000"/>
              <a:gd name="connsiteX475" fmla="*/ 7313275 w 9683015"/>
              <a:gd name="connsiteY475" fmla="*/ 5498358 h 6858000"/>
              <a:gd name="connsiteX476" fmla="*/ 7342632 w 9683015"/>
              <a:gd name="connsiteY476" fmla="*/ 5473332 h 6858000"/>
              <a:gd name="connsiteX477" fmla="*/ 7072644 w 9683015"/>
              <a:gd name="connsiteY477" fmla="*/ 5523865 h 6858000"/>
              <a:gd name="connsiteX478" fmla="*/ 7094782 w 9683015"/>
              <a:gd name="connsiteY478" fmla="*/ 5494989 h 6858000"/>
              <a:gd name="connsiteX479" fmla="*/ 7019224 w 9683015"/>
              <a:gd name="connsiteY479" fmla="*/ 5494989 h 6858000"/>
              <a:gd name="connsiteX480" fmla="*/ 7058687 w 9683015"/>
              <a:gd name="connsiteY480" fmla="*/ 5521459 h 6858000"/>
              <a:gd name="connsiteX481" fmla="*/ 6798324 w 9683015"/>
              <a:gd name="connsiteY481" fmla="*/ 5550334 h 6858000"/>
              <a:gd name="connsiteX482" fmla="*/ 6669827 w 9683015"/>
              <a:gd name="connsiteY482" fmla="*/ 5535897 h 6858000"/>
              <a:gd name="connsiteX483" fmla="*/ 6635175 w 9683015"/>
              <a:gd name="connsiteY483" fmla="*/ 5538784 h 6858000"/>
              <a:gd name="connsiteX484" fmla="*/ 6471065 w 9683015"/>
              <a:gd name="connsiteY484" fmla="*/ 5624449 h 6858000"/>
              <a:gd name="connsiteX485" fmla="*/ 6493203 w 9683015"/>
              <a:gd name="connsiteY485" fmla="*/ 5634555 h 6858000"/>
              <a:gd name="connsiteX486" fmla="*/ 6461921 w 9683015"/>
              <a:gd name="connsiteY486" fmla="*/ 5645143 h 6858000"/>
              <a:gd name="connsiteX487" fmla="*/ 6490315 w 9683015"/>
              <a:gd name="connsiteY487" fmla="*/ 5653806 h 6858000"/>
              <a:gd name="connsiteX488" fmla="*/ 6452777 w 9683015"/>
              <a:gd name="connsiteY488" fmla="*/ 5701932 h 6858000"/>
              <a:gd name="connsiteX489" fmla="*/ 6466733 w 9683015"/>
              <a:gd name="connsiteY489" fmla="*/ 5713482 h 6858000"/>
              <a:gd name="connsiteX490" fmla="*/ 6506197 w 9683015"/>
              <a:gd name="connsiteY490" fmla="*/ 5674500 h 6858000"/>
              <a:gd name="connsiteX491" fmla="*/ 6751160 w 9683015"/>
              <a:gd name="connsiteY491" fmla="*/ 5596536 h 6858000"/>
              <a:gd name="connsiteX492" fmla="*/ 6797843 w 9683015"/>
              <a:gd name="connsiteY492" fmla="*/ 5550334 h 6858000"/>
              <a:gd name="connsiteX493" fmla="*/ 6901795 w 9683015"/>
              <a:gd name="connsiteY493" fmla="*/ 5563809 h 6858000"/>
              <a:gd name="connsiteX494" fmla="*/ 6943666 w 9683015"/>
              <a:gd name="connsiteY494" fmla="*/ 5555147 h 6858000"/>
              <a:gd name="connsiteX495" fmla="*/ 6947034 w 9683015"/>
              <a:gd name="connsiteY495" fmla="*/ 5568622 h 6858000"/>
              <a:gd name="connsiteX496" fmla="*/ 6852226 w 9683015"/>
              <a:gd name="connsiteY496" fmla="*/ 5595573 h 6858000"/>
              <a:gd name="connsiteX497" fmla="*/ 6891689 w 9683015"/>
              <a:gd name="connsiteY497" fmla="*/ 5664394 h 6858000"/>
              <a:gd name="connsiteX498" fmla="*/ 7094782 w 9683015"/>
              <a:gd name="connsiteY498" fmla="*/ 5606161 h 6858000"/>
              <a:gd name="connsiteX499" fmla="*/ 7100076 w 9683015"/>
              <a:gd name="connsiteY499" fmla="*/ 5624449 h 6858000"/>
              <a:gd name="connsiteX500" fmla="*/ 7018742 w 9683015"/>
              <a:gd name="connsiteY500" fmla="*/ 5652362 h 6858000"/>
              <a:gd name="connsiteX501" fmla="*/ 6857519 w 9683015"/>
              <a:gd name="connsiteY501" fmla="*/ 5700488 h 6858000"/>
              <a:gd name="connsiteX502" fmla="*/ 6930671 w 9683015"/>
              <a:gd name="connsiteY502" fmla="*/ 5791928 h 6858000"/>
              <a:gd name="connsiteX503" fmla="*/ 6744422 w 9683015"/>
              <a:gd name="connsiteY503" fmla="*/ 5838129 h 6858000"/>
              <a:gd name="connsiteX504" fmla="*/ 6727578 w 9683015"/>
              <a:gd name="connsiteY504" fmla="*/ 5784709 h 6858000"/>
              <a:gd name="connsiteX505" fmla="*/ 6576461 w 9683015"/>
              <a:gd name="connsiteY505" fmla="*/ 5765459 h 6858000"/>
              <a:gd name="connsiteX506" fmla="*/ 6682339 w 9683015"/>
              <a:gd name="connsiteY506" fmla="*/ 5659100 h 6858000"/>
              <a:gd name="connsiteX507" fmla="*/ 6387807 w 9683015"/>
              <a:gd name="connsiteY507" fmla="*/ 5764015 h 6858000"/>
              <a:gd name="connsiteX508" fmla="*/ 6390213 w 9683015"/>
              <a:gd name="connsiteY508" fmla="*/ 5778453 h 6858000"/>
              <a:gd name="connsiteX509" fmla="*/ 6431120 w 9683015"/>
              <a:gd name="connsiteY509" fmla="*/ 5774603 h 6858000"/>
              <a:gd name="connsiteX510" fmla="*/ 6466733 w 9683015"/>
              <a:gd name="connsiteY510" fmla="*/ 5758240 h 6858000"/>
              <a:gd name="connsiteX511" fmla="*/ 6441708 w 9683015"/>
              <a:gd name="connsiteY511" fmla="*/ 5830429 h 6858000"/>
              <a:gd name="connsiteX512" fmla="*/ 6394544 w 9683015"/>
              <a:gd name="connsiteY512" fmla="*/ 5858824 h 6858000"/>
              <a:gd name="connsiteX513" fmla="*/ 6363262 w 9683015"/>
              <a:gd name="connsiteY513" fmla="*/ 5813104 h 6858000"/>
              <a:gd name="connsiteX514" fmla="*/ 6314173 w 9683015"/>
              <a:gd name="connsiteY514" fmla="*/ 5853049 h 6858000"/>
              <a:gd name="connsiteX515" fmla="*/ 6258828 w 9683015"/>
              <a:gd name="connsiteY515" fmla="*/ 5866043 h 6858000"/>
              <a:gd name="connsiteX516" fmla="*/ 6234765 w 9683015"/>
              <a:gd name="connsiteY516" fmla="*/ 5857861 h 6858000"/>
              <a:gd name="connsiteX517" fmla="*/ 6134181 w 9683015"/>
              <a:gd name="connsiteY517" fmla="*/ 5935345 h 6858000"/>
              <a:gd name="connsiteX518" fmla="*/ 6238133 w 9683015"/>
              <a:gd name="connsiteY518" fmla="*/ 5916094 h 6858000"/>
              <a:gd name="connsiteX519" fmla="*/ 6243909 w 9683015"/>
              <a:gd name="connsiteY519" fmla="*/ 5936788 h 6858000"/>
              <a:gd name="connsiteX520" fmla="*/ 6064397 w 9683015"/>
              <a:gd name="connsiteY520" fmla="*/ 6002722 h 6858000"/>
              <a:gd name="connsiteX521" fmla="*/ 6067285 w 9683015"/>
              <a:gd name="connsiteY521" fmla="*/ 6012347 h 6858000"/>
              <a:gd name="connsiteX522" fmla="*/ 6131293 w 9683015"/>
              <a:gd name="connsiteY522" fmla="*/ 6017160 h 6858000"/>
              <a:gd name="connsiteX523" fmla="*/ 5994614 w 9683015"/>
              <a:gd name="connsiteY523" fmla="*/ 6099456 h 6858000"/>
              <a:gd name="connsiteX524" fmla="*/ 5832429 w 9683015"/>
              <a:gd name="connsiteY524" fmla="*/ 6160576 h 6858000"/>
              <a:gd name="connsiteX525" fmla="*/ 5837241 w 9683015"/>
              <a:gd name="connsiteY525" fmla="*/ 6176458 h 6858000"/>
              <a:gd name="connsiteX526" fmla="*/ 5965738 w 9683015"/>
              <a:gd name="connsiteY526" fmla="*/ 6192339 h 6858000"/>
              <a:gd name="connsiteX527" fmla="*/ 5641849 w 9683015"/>
              <a:gd name="connsiteY527" fmla="*/ 6414202 h 6858000"/>
              <a:gd name="connsiteX528" fmla="*/ 5682274 w 9683015"/>
              <a:gd name="connsiteY528" fmla="*/ 6447890 h 6858000"/>
              <a:gd name="connsiteX529" fmla="*/ 5673131 w 9683015"/>
              <a:gd name="connsiteY529" fmla="*/ 6458959 h 6858000"/>
              <a:gd name="connsiteX530" fmla="*/ 5558109 w 9683015"/>
              <a:gd name="connsiteY530" fmla="*/ 6493129 h 6858000"/>
              <a:gd name="connsiteX531" fmla="*/ 5471481 w 9683015"/>
              <a:gd name="connsiteY531" fmla="*/ 6546549 h 6858000"/>
              <a:gd name="connsiteX532" fmla="*/ 5469075 w 9683015"/>
              <a:gd name="connsiteY532" fmla="*/ 6550880 h 6858000"/>
              <a:gd name="connsiteX533" fmla="*/ 5310739 w 9683015"/>
              <a:gd name="connsiteY533" fmla="*/ 6648096 h 6858000"/>
              <a:gd name="connsiteX534" fmla="*/ 5288120 w 9683015"/>
              <a:gd name="connsiteY534" fmla="*/ 6672159 h 6858000"/>
              <a:gd name="connsiteX535" fmla="*/ 5179836 w 9683015"/>
              <a:gd name="connsiteY535" fmla="*/ 6766967 h 6858000"/>
              <a:gd name="connsiteX536" fmla="*/ 5236144 w 9683015"/>
              <a:gd name="connsiteY536" fmla="*/ 6784293 h 6858000"/>
              <a:gd name="connsiteX537" fmla="*/ 5235662 w 9683015"/>
              <a:gd name="connsiteY537" fmla="*/ 6791993 h 6858000"/>
              <a:gd name="connsiteX538" fmla="*/ 5149997 w 9683015"/>
              <a:gd name="connsiteY538" fmla="*/ 6781405 h 6858000"/>
              <a:gd name="connsiteX539" fmla="*/ 5084546 w 9683015"/>
              <a:gd name="connsiteY539" fmla="*/ 6862258 h 6858000"/>
              <a:gd name="connsiteX540" fmla="*/ 5000806 w 9683015"/>
              <a:gd name="connsiteY540" fmla="*/ 6790549 h 6858000"/>
              <a:gd name="connsiteX541" fmla="*/ 4950754 w 9683015"/>
              <a:gd name="connsiteY541" fmla="*/ 6822313 h 6858000"/>
              <a:gd name="connsiteX542" fmla="*/ 4738999 w 9683015"/>
              <a:gd name="connsiteY542" fmla="*/ 6761674 h 6858000"/>
              <a:gd name="connsiteX543" fmla="*/ 4428584 w 9683015"/>
              <a:gd name="connsiteY543" fmla="*/ 6809319 h 6858000"/>
              <a:gd name="connsiteX544" fmla="*/ 4374682 w 9683015"/>
              <a:gd name="connsiteY544" fmla="*/ 6824238 h 6858000"/>
              <a:gd name="connsiteX545" fmla="*/ 4368907 w 9683015"/>
              <a:gd name="connsiteY545" fmla="*/ 6812206 h 6858000"/>
              <a:gd name="connsiteX546" fmla="*/ 4471416 w 9683015"/>
              <a:gd name="connsiteY546" fmla="*/ 6752529 h 6858000"/>
              <a:gd name="connsiteX547" fmla="*/ 4188915 w 9683015"/>
              <a:gd name="connsiteY547" fmla="*/ 6735204 h 6858000"/>
              <a:gd name="connsiteX548" fmla="*/ 4096993 w 9683015"/>
              <a:gd name="connsiteY548" fmla="*/ 6699109 h 6858000"/>
              <a:gd name="connsiteX549" fmla="*/ 4088812 w 9683015"/>
              <a:gd name="connsiteY549" fmla="*/ 6663977 h 6858000"/>
              <a:gd name="connsiteX550" fmla="*/ 4103731 w 9683015"/>
              <a:gd name="connsiteY550" fmla="*/ 6633658 h 6858000"/>
              <a:gd name="connsiteX551" fmla="*/ 4057049 w 9683015"/>
              <a:gd name="connsiteY551" fmla="*/ 6625476 h 6858000"/>
              <a:gd name="connsiteX552" fmla="*/ 3963683 w 9683015"/>
              <a:gd name="connsiteY552" fmla="*/ 6608632 h 6858000"/>
              <a:gd name="connsiteX553" fmla="*/ 3961277 w 9683015"/>
              <a:gd name="connsiteY553" fmla="*/ 6594675 h 6858000"/>
              <a:gd name="connsiteX554" fmla="*/ 4030579 w 9683015"/>
              <a:gd name="connsiteY554" fmla="*/ 6559543 h 6858000"/>
              <a:gd name="connsiteX555" fmla="*/ 3728827 w 9683015"/>
              <a:gd name="connsiteY555" fmla="*/ 6478209 h 6858000"/>
              <a:gd name="connsiteX556" fmla="*/ 3858287 w 9683015"/>
              <a:gd name="connsiteY556" fmla="*/ 6463290 h 6858000"/>
              <a:gd name="connsiteX557" fmla="*/ 3857806 w 9683015"/>
              <a:gd name="connsiteY557" fmla="*/ 6449334 h 6858000"/>
              <a:gd name="connsiteX558" fmla="*/ 3652788 w 9683015"/>
              <a:gd name="connsiteY558" fmla="*/ 6449334 h 6858000"/>
              <a:gd name="connsiteX559" fmla="*/ 3859731 w 9683015"/>
              <a:gd name="connsiteY559" fmla="*/ 6401207 h 6858000"/>
              <a:gd name="connsiteX560" fmla="*/ 3857806 w 9683015"/>
              <a:gd name="connsiteY560" fmla="*/ 6388213 h 6858000"/>
              <a:gd name="connsiteX561" fmla="*/ 3612843 w 9683015"/>
              <a:gd name="connsiteY561" fmla="*/ 6356450 h 6858000"/>
              <a:gd name="connsiteX562" fmla="*/ 3614768 w 9683015"/>
              <a:gd name="connsiteY562" fmla="*/ 6339124 h 6858000"/>
              <a:gd name="connsiteX563" fmla="*/ 3698508 w 9683015"/>
              <a:gd name="connsiteY563" fmla="*/ 6333349 h 6858000"/>
              <a:gd name="connsiteX564" fmla="*/ 3698508 w 9683015"/>
              <a:gd name="connsiteY564" fmla="*/ 6317949 h 6858000"/>
              <a:gd name="connsiteX565" fmla="*/ 3592630 w 9683015"/>
              <a:gd name="connsiteY565" fmla="*/ 6307361 h 6858000"/>
              <a:gd name="connsiteX566" fmla="*/ 3524290 w 9683015"/>
              <a:gd name="connsiteY566" fmla="*/ 6367038 h 6858000"/>
              <a:gd name="connsiteX567" fmla="*/ 3524290 w 9683015"/>
              <a:gd name="connsiteY567" fmla="*/ 6344419 h 6858000"/>
              <a:gd name="connsiteX568" fmla="*/ 3505521 w 9683015"/>
              <a:gd name="connsiteY568" fmla="*/ 6348268 h 6858000"/>
              <a:gd name="connsiteX569" fmla="*/ 3463651 w 9683015"/>
              <a:gd name="connsiteY569" fmla="*/ 6348750 h 6858000"/>
              <a:gd name="connsiteX570" fmla="*/ 3454026 w 9683015"/>
              <a:gd name="connsiteY570" fmla="*/ 6327574 h 6858000"/>
              <a:gd name="connsiteX571" fmla="*/ 3491564 w 9683015"/>
              <a:gd name="connsiteY571" fmla="*/ 6308324 h 6858000"/>
              <a:gd name="connsiteX572" fmla="*/ 3555572 w 9683015"/>
              <a:gd name="connsiteY572" fmla="*/ 6303030 h 6858000"/>
              <a:gd name="connsiteX573" fmla="*/ 3543541 w 9683015"/>
              <a:gd name="connsiteY573" fmla="*/ 6278485 h 6858000"/>
              <a:gd name="connsiteX574" fmla="*/ 3416969 w 9683015"/>
              <a:gd name="connsiteY574" fmla="*/ 6294367 h 6858000"/>
              <a:gd name="connsiteX575" fmla="*/ 3232163 w 9683015"/>
              <a:gd name="connsiteY575" fmla="*/ 6267898 h 6858000"/>
              <a:gd name="connsiteX576" fmla="*/ 2958806 w 9683015"/>
              <a:gd name="connsiteY576" fmla="*/ 6275598 h 6858000"/>
              <a:gd name="connsiteX577" fmla="*/ 2913086 w 9683015"/>
              <a:gd name="connsiteY577" fmla="*/ 6269823 h 6858000"/>
              <a:gd name="connsiteX578" fmla="*/ 2909717 w 9683015"/>
              <a:gd name="connsiteY578" fmla="*/ 6308805 h 6858000"/>
              <a:gd name="connsiteX579" fmla="*/ 2744644 w 9683015"/>
              <a:gd name="connsiteY579" fmla="*/ 6339124 h 6858000"/>
              <a:gd name="connsiteX580" fmla="*/ 2766782 w 9683015"/>
              <a:gd name="connsiteY580" fmla="*/ 6277523 h 6858000"/>
              <a:gd name="connsiteX581" fmla="*/ 2649354 w 9683015"/>
              <a:gd name="connsiteY581" fmla="*/ 6320355 h 6858000"/>
              <a:gd name="connsiteX582" fmla="*/ 2675823 w 9683015"/>
              <a:gd name="connsiteY582" fmla="*/ 6241909 h 6858000"/>
              <a:gd name="connsiteX583" fmla="*/ 2501125 w 9683015"/>
              <a:gd name="connsiteY583" fmla="*/ 6308805 h 6858000"/>
              <a:gd name="connsiteX584" fmla="*/ 2486687 w 9683015"/>
              <a:gd name="connsiteY584" fmla="*/ 6303992 h 6858000"/>
              <a:gd name="connsiteX585" fmla="*/ 2518450 w 9683015"/>
              <a:gd name="connsiteY585" fmla="*/ 6203889 h 6858000"/>
              <a:gd name="connsiteX586" fmla="*/ 2362521 w 9683015"/>
              <a:gd name="connsiteY586" fmla="*/ 6156244 h 6858000"/>
              <a:gd name="connsiteX587" fmla="*/ 2275894 w 9683015"/>
              <a:gd name="connsiteY587" fmla="*/ 6183677 h 6858000"/>
              <a:gd name="connsiteX588" fmla="*/ 2253755 w 9683015"/>
              <a:gd name="connsiteY588" fmla="*/ 6192339 h 6858000"/>
              <a:gd name="connsiteX589" fmla="*/ 2111302 w 9683015"/>
              <a:gd name="connsiteY589" fmla="*/ 6194264 h 6858000"/>
              <a:gd name="connsiteX590" fmla="*/ 2016974 w 9683015"/>
              <a:gd name="connsiteY590" fmla="*/ 6175977 h 6858000"/>
              <a:gd name="connsiteX591" fmla="*/ 2185898 w 9683015"/>
              <a:gd name="connsiteY591" fmla="*/ 6134587 h 6858000"/>
              <a:gd name="connsiteX592" fmla="*/ 2171460 w 9683015"/>
              <a:gd name="connsiteY592" fmla="*/ 6091755 h 6858000"/>
              <a:gd name="connsiteX593" fmla="*/ 2205629 w 9683015"/>
              <a:gd name="connsiteY593" fmla="*/ 6084537 h 6858000"/>
              <a:gd name="connsiteX594" fmla="*/ 2206110 w 9683015"/>
              <a:gd name="connsiteY594" fmla="*/ 6073467 h 6858000"/>
              <a:gd name="connsiteX595" fmla="*/ 2170978 w 9683015"/>
              <a:gd name="connsiteY595" fmla="*/ 6070580 h 6858000"/>
              <a:gd name="connsiteX596" fmla="*/ 2180604 w 9683015"/>
              <a:gd name="connsiteY596" fmla="*/ 6038335 h 6858000"/>
              <a:gd name="connsiteX597" fmla="*/ 2150765 w 9683015"/>
              <a:gd name="connsiteY597" fmla="*/ 6043147 h 6858000"/>
              <a:gd name="connsiteX598" fmla="*/ 2075688 w 9683015"/>
              <a:gd name="connsiteY598" fmla="*/ 6096568 h 6858000"/>
              <a:gd name="connsiteX599" fmla="*/ 1964516 w 9683015"/>
              <a:gd name="connsiteY599" fmla="*/ 6123519 h 6858000"/>
              <a:gd name="connsiteX600" fmla="*/ 1856713 w 9683015"/>
              <a:gd name="connsiteY600" fmla="*/ 6124000 h 6858000"/>
              <a:gd name="connsiteX601" fmla="*/ 1720516 w 9683015"/>
              <a:gd name="connsiteY601" fmla="*/ 6060955 h 6858000"/>
              <a:gd name="connsiteX602" fmla="*/ 2031893 w 9683015"/>
              <a:gd name="connsiteY602" fmla="*/ 6045073 h 6858000"/>
              <a:gd name="connsiteX603" fmla="*/ 1896658 w 9683015"/>
              <a:gd name="connsiteY603" fmla="*/ 6053254 h 6858000"/>
              <a:gd name="connsiteX604" fmla="*/ 1893771 w 9683015"/>
              <a:gd name="connsiteY604" fmla="*/ 6042185 h 6858000"/>
              <a:gd name="connsiteX605" fmla="*/ 1931790 w 9683015"/>
              <a:gd name="connsiteY605" fmla="*/ 6021491 h 6858000"/>
              <a:gd name="connsiteX606" fmla="*/ 1977029 w 9683015"/>
              <a:gd name="connsiteY606" fmla="*/ 5961814 h 6858000"/>
              <a:gd name="connsiteX607" fmla="*/ 2025155 w 9683015"/>
              <a:gd name="connsiteY607" fmla="*/ 5814547 h 6858000"/>
              <a:gd name="connsiteX608" fmla="*/ 1970773 w 9683015"/>
              <a:gd name="connsiteY608" fmla="*/ 5821285 h 6858000"/>
              <a:gd name="connsiteX609" fmla="*/ 1772492 w 9683015"/>
              <a:gd name="connsiteY609" fmla="*/ 5869893 h 6858000"/>
              <a:gd name="connsiteX610" fmla="*/ 1699822 w 9683015"/>
              <a:gd name="connsiteY610" fmla="*/ 5840055 h 6858000"/>
              <a:gd name="connsiteX611" fmla="*/ 1701747 w 9683015"/>
              <a:gd name="connsiteY611" fmla="*/ 5833798 h 6858000"/>
              <a:gd name="connsiteX612" fmla="*/ 1337430 w 9683015"/>
              <a:gd name="connsiteY612" fmla="*/ 5055596 h 6858000"/>
              <a:gd name="connsiteX613" fmla="*/ 1336949 w 9683015"/>
              <a:gd name="connsiteY613" fmla="*/ 5068590 h 6858000"/>
              <a:gd name="connsiteX614" fmla="*/ 1440902 w 9683015"/>
              <a:gd name="connsiteY614" fmla="*/ 5078215 h 6858000"/>
              <a:gd name="connsiteX615" fmla="*/ 1503466 w 9683015"/>
              <a:gd name="connsiteY615" fmla="*/ 5045008 h 6858000"/>
              <a:gd name="connsiteX616" fmla="*/ 1490953 w 9683015"/>
              <a:gd name="connsiteY616" fmla="*/ 4966081 h 6858000"/>
              <a:gd name="connsiteX617" fmla="*/ 1543411 w 9683015"/>
              <a:gd name="connsiteY617" fmla="*/ 4935280 h 6858000"/>
              <a:gd name="connsiteX618" fmla="*/ 1513573 w 9683015"/>
              <a:gd name="connsiteY618" fmla="*/ 4900148 h 6858000"/>
              <a:gd name="connsiteX619" fmla="*/ 1582393 w 9683015"/>
              <a:gd name="connsiteY619" fmla="*/ 4900148 h 6858000"/>
              <a:gd name="connsiteX620" fmla="*/ 1505872 w 9683015"/>
              <a:gd name="connsiteY620" fmla="*/ 4873678 h 6858000"/>
              <a:gd name="connsiteX621" fmla="*/ 1453415 w 9683015"/>
              <a:gd name="connsiteY621" fmla="*/ 4790901 h 6858000"/>
              <a:gd name="connsiteX622" fmla="*/ 1456784 w 9683015"/>
              <a:gd name="connsiteY622" fmla="*/ 4753362 h 6858000"/>
              <a:gd name="connsiteX623" fmla="*/ 1420689 w 9683015"/>
              <a:gd name="connsiteY623" fmla="*/ 4741812 h 6858000"/>
              <a:gd name="connsiteX624" fmla="*/ 1376894 w 9683015"/>
              <a:gd name="connsiteY624" fmla="*/ 4732668 h 6858000"/>
              <a:gd name="connsiteX625" fmla="*/ 1376894 w 9683015"/>
              <a:gd name="connsiteY625" fmla="*/ 4829883 h 6858000"/>
              <a:gd name="connsiteX626" fmla="*/ 1319142 w 9683015"/>
              <a:gd name="connsiteY626" fmla="*/ 4861647 h 6858000"/>
              <a:gd name="connsiteX627" fmla="*/ 1352350 w 9683015"/>
              <a:gd name="connsiteY627" fmla="*/ 4868866 h 6858000"/>
              <a:gd name="connsiteX628" fmla="*/ 1323474 w 9683015"/>
              <a:gd name="connsiteY628" fmla="*/ 4928061 h 6858000"/>
              <a:gd name="connsiteX629" fmla="*/ 1461115 w 9683015"/>
              <a:gd name="connsiteY629" fmla="*/ 4918917 h 6858000"/>
              <a:gd name="connsiteX630" fmla="*/ 1463521 w 9683015"/>
              <a:gd name="connsiteY630" fmla="*/ 4928542 h 6858000"/>
              <a:gd name="connsiteX631" fmla="*/ 1272941 w 9683015"/>
              <a:gd name="connsiteY631" fmla="*/ 4982444 h 6858000"/>
              <a:gd name="connsiteX632" fmla="*/ 1454859 w 9683015"/>
              <a:gd name="connsiteY632" fmla="*/ 5043083 h 6858000"/>
              <a:gd name="connsiteX633" fmla="*/ 1337430 w 9683015"/>
              <a:gd name="connsiteY633" fmla="*/ 5055596 h 6858000"/>
              <a:gd name="connsiteX634" fmla="*/ 1405770 w 9683015"/>
              <a:gd name="connsiteY634" fmla="*/ 4738443 h 6858000"/>
              <a:gd name="connsiteX635" fmla="*/ 1481809 w 9683015"/>
              <a:gd name="connsiteY635" fmla="*/ 4702348 h 6858000"/>
              <a:gd name="connsiteX636" fmla="*/ 1463040 w 9683015"/>
              <a:gd name="connsiteY636" fmla="*/ 4735075 h 6858000"/>
              <a:gd name="connsiteX637" fmla="*/ 1616082 w 9683015"/>
              <a:gd name="connsiteY637" fmla="*/ 4744218 h 6858000"/>
              <a:gd name="connsiteX638" fmla="*/ 1570362 w 9683015"/>
              <a:gd name="connsiteY638" fmla="*/ 4676842 h 6858000"/>
              <a:gd name="connsiteX639" fmla="*/ 1507798 w 9683015"/>
              <a:gd name="connsiteY639" fmla="*/ 4673473 h 6858000"/>
              <a:gd name="connsiteX640" fmla="*/ 1405770 w 9683015"/>
              <a:gd name="connsiteY640" fmla="*/ 4738443 h 6858000"/>
              <a:gd name="connsiteX641" fmla="*/ 2257606 w 9683015"/>
              <a:gd name="connsiteY641" fmla="*/ 5751502 h 6858000"/>
              <a:gd name="connsiteX642" fmla="*/ 2084351 w 9683015"/>
              <a:gd name="connsiteY642" fmla="*/ 5825136 h 6858000"/>
              <a:gd name="connsiteX643" fmla="*/ 2257606 w 9683015"/>
              <a:gd name="connsiteY643" fmla="*/ 5751502 h 6858000"/>
              <a:gd name="connsiteX644" fmla="*/ 325334 w 9683015"/>
              <a:gd name="connsiteY644" fmla="*/ 2405279 h 6858000"/>
              <a:gd name="connsiteX645" fmla="*/ 341216 w 9683015"/>
              <a:gd name="connsiteY645" fmla="*/ 2315764 h 6858000"/>
              <a:gd name="connsiteX646" fmla="*/ 224750 w 9683015"/>
              <a:gd name="connsiteY646" fmla="*/ 2347528 h 6858000"/>
              <a:gd name="connsiteX647" fmla="*/ 234375 w 9683015"/>
              <a:gd name="connsiteY647" fmla="*/ 2376885 h 6858000"/>
              <a:gd name="connsiteX648" fmla="*/ 325334 w 9683015"/>
              <a:gd name="connsiteY648" fmla="*/ 2405279 h 6858000"/>
              <a:gd name="connsiteX649" fmla="*/ 2289850 w 9683015"/>
              <a:gd name="connsiteY649" fmla="*/ 5969033 h 6858000"/>
              <a:gd name="connsiteX650" fmla="*/ 2284556 w 9683015"/>
              <a:gd name="connsiteY650" fmla="*/ 5953151 h 6858000"/>
              <a:gd name="connsiteX651" fmla="*/ 2054031 w 9683015"/>
              <a:gd name="connsiteY651" fmla="*/ 6021009 h 6858000"/>
              <a:gd name="connsiteX652" fmla="*/ 2058844 w 9683015"/>
              <a:gd name="connsiteY652" fmla="*/ 6037854 h 6858000"/>
              <a:gd name="connsiteX653" fmla="*/ 2289850 w 9683015"/>
              <a:gd name="connsiteY653" fmla="*/ 5969033 h 6858000"/>
              <a:gd name="connsiteX654" fmla="*/ 1150700 w 9683015"/>
              <a:gd name="connsiteY654" fmla="*/ 4140714 h 6858000"/>
              <a:gd name="connsiteX655" fmla="*/ 1014022 w 9683015"/>
              <a:gd name="connsiteY655" fmla="*/ 4101732 h 6858000"/>
              <a:gd name="connsiteX656" fmla="*/ 1150700 w 9683015"/>
              <a:gd name="connsiteY656" fmla="*/ 4140714 h 6858000"/>
              <a:gd name="connsiteX657" fmla="*/ 1032310 w 9683015"/>
              <a:gd name="connsiteY657" fmla="*/ 5198531 h 6858000"/>
              <a:gd name="connsiteX658" fmla="*/ 1057817 w 9683015"/>
              <a:gd name="connsiteY658" fmla="*/ 5229332 h 6858000"/>
              <a:gd name="connsiteX659" fmla="*/ 1113643 w 9683015"/>
              <a:gd name="connsiteY659" fmla="*/ 5211525 h 6858000"/>
              <a:gd name="connsiteX660" fmla="*/ 1115087 w 9683015"/>
              <a:gd name="connsiteY660" fmla="*/ 5166286 h 6858000"/>
              <a:gd name="connsiteX661" fmla="*/ 1032310 w 9683015"/>
              <a:gd name="connsiteY661" fmla="*/ 5198531 h 6858000"/>
              <a:gd name="connsiteX662" fmla="*/ 6822868 w 9683015"/>
              <a:gd name="connsiteY662" fmla="*/ 5465151 h 6858000"/>
              <a:gd name="connsiteX663" fmla="*/ 6971578 w 9683015"/>
              <a:gd name="connsiteY663" fmla="*/ 5443975 h 6858000"/>
              <a:gd name="connsiteX664" fmla="*/ 6822868 w 9683015"/>
              <a:gd name="connsiteY664" fmla="*/ 5465151 h 6858000"/>
              <a:gd name="connsiteX665" fmla="*/ 6679452 w 9683015"/>
              <a:gd name="connsiteY665" fmla="*/ 5744764 h 6858000"/>
              <a:gd name="connsiteX666" fmla="*/ 6848856 w 9683015"/>
              <a:gd name="connsiteY666" fmla="*/ 5699526 h 6858000"/>
              <a:gd name="connsiteX667" fmla="*/ 6679452 w 9683015"/>
              <a:gd name="connsiteY667" fmla="*/ 5744764 h 6858000"/>
              <a:gd name="connsiteX668" fmla="*/ 221862 w 9683015"/>
              <a:gd name="connsiteY668" fmla="*/ 2624735 h 6858000"/>
              <a:gd name="connsiteX669" fmla="*/ 221381 w 9683015"/>
              <a:gd name="connsiteY669" fmla="*/ 2641580 h 6858000"/>
              <a:gd name="connsiteX670" fmla="*/ 336403 w 9683015"/>
              <a:gd name="connsiteY670" fmla="*/ 2641580 h 6858000"/>
              <a:gd name="connsiteX671" fmla="*/ 337365 w 9683015"/>
              <a:gd name="connsiteY671" fmla="*/ 2621848 h 6858000"/>
              <a:gd name="connsiteX672" fmla="*/ 221862 w 9683015"/>
              <a:gd name="connsiteY672" fmla="*/ 2624735 h 6858000"/>
              <a:gd name="connsiteX673" fmla="*/ 8424512 w 9683015"/>
              <a:gd name="connsiteY673" fmla="*/ 3848588 h 6858000"/>
              <a:gd name="connsiteX674" fmla="*/ 8553009 w 9683015"/>
              <a:gd name="connsiteY674" fmla="*/ 3834150 h 6858000"/>
              <a:gd name="connsiteX675" fmla="*/ 8424512 w 9683015"/>
              <a:gd name="connsiteY675" fmla="*/ 3848588 h 6858000"/>
              <a:gd name="connsiteX676" fmla="*/ 9360088 w 9683015"/>
              <a:gd name="connsiteY676" fmla="*/ 2506826 h 6858000"/>
              <a:gd name="connsiteX677" fmla="*/ 9322549 w 9683015"/>
              <a:gd name="connsiteY677" fmla="*/ 2601635 h 6858000"/>
              <a:gd name="connsiteX678" fmla="*/ 9427946 w 9683015"/>
              <a:gd name="connsiteY678" fmla="*/ 2520782 h 6858000"/>
              <a:gd name="connsiteX679" fmla="*/ 9360088 w 9683015"/>
              <a:gd name="connsiteY679" fmla="*/ 2506826 h 6858000"/>
              <a:gd name="connsiteX680" fmla="*/ 1691640 w 9683015"/>
              <a:gd name="connsiteY680" fmla="*/ 4976187 h 6858000"/>
              <a:gd name="connsiteX681" fmla="*/ 1689234 w 9683015"/>
              <a:gd name="connsiteY681" fmla="*/ 4954530 h 6858000"/>
              <a:gd name="connsiteX682" fmla="*/ 1562180 w 9683015"/>
              <a:gd name="connsiteY682" fmla="*/ 4978112 h 6858000"/>
              <a:gd name="connsiteX683" fmla="*/ 1566030 w 9683015"/>
              <a:gd name="connsiteY683" fmla="*/ 4998806 h 6858000"/>
              <a:gd name="connsiteX684" fmla="*/ 1691640 w 9683015"/>
              <a:gd name="connsiteY684" fmla="*/ 4976187 h 6858000"/>
              <a:gd name="connsiteX685" fmla="*/ 7493749 w 9683015"/>
              <a:gd name="connsiteY685" fmla="*/ 5239438 h 6858000"/>
              <a:gd name="connsiteX686" fmla="*/ 7362846 w 9683015"/>
              <a:gd name="connsiteY686" fmla="*/ 5222594 h 6858000"/>
              <a:gd name="connsiteX687" fmla="*/ 7493749 w 9683015"/>
              <a:gd name="connsiteY687" fmla="*/ 5239438 h 6858000"/>
              <a:gd name="connsiteX688" fmla="*/ 7396053 w 9683015"/>
              <a:gd name="connsiteY688" fmla="*/ 5307297 h 6858000"/>
              <a:gd name="connsiteX689" fmla="*/ 7284881 w 9683015"/>
              <a:gd name="connsiteY689" fmla="*/ 5320290 h 6858000"/>
              <a:gd name="connsiteX690" fmla="*/ 7396053 w 9683015"/>
              <a:gd name="connsiteY690" fmla="*/ 530729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Lst>
            <a:rect l="l" t="t" r="r" b="b"/>
            <a:pathLst>
              <a:path w="9683015" h="6858000">
                <a:moveTo>
                  <a:pt x="1701747" y="5833798"/>
                </a:moveTo>
                <a:cubicBezTo>
                  <a:pt x="1700303" y="5822248"/>
                  <a:pt x="1699340" y="5811179"/>
                  <a:pt x="1697415" y="5794335"/>
                </a:cubicBezTo>
                <a:cubicBezTo>
                  <a:pt x="1848532" y="5857861"/>
                  <a:pt x="1977510" y="5782784"/>
                  <a:pt x="2111302" y="5746208"/>
                </a:cubicBezTo>
                <a:cubicBezTo>
                  <a:pt x="2119002" y="5744283"/>
                  <a:pt x="2122852" y="5727920"/>
                  <a:pt x="2130071" y="5715889"/>
                </a:cubicBezTo>
                <a:cubicBezTo>
                  <a:pt x="2086757" y="5713001"/>
                  <a:pt x="2048256" y="5710114"/>
                  <a:pt x="2005424" y="5707226"/>
                </a:cubicBezTo>
                <a:cubicBezTo>
                  <a:pt x="2012643" y="5695676"/>
                  <a:pt x="2017455" y="5687976"/>
                  <a:pt x="2029006" y="5668725"/>
                </a:cubicBezTo>
                <a:cubicBezTo>
                  <a:pt x="1917834" y="5690863"/>
                  <a:pt x="1815325" y="5711558"/>
                  <a:pt x="1712334" y="5732252"/>
                </a:cubicBezTo>
                <a:cubicBezTo>
                  <a:pt x="1711372" y="5727920"/>
                  <a:pt x="1709928" y="5723589"/>
                  <a:pt x="1708966" y="5719258"/>
                </a:cubicBezTo>
                <a:cubicBezTo>
                  <a:pt x="1776824" y="5701932"/>
                  <a:pt x="1844682" y="5684606"/>
                  <a:pt x="1913021" y="5666800"/>
                </a:cubicBezTo>
                <a:cubicBezTo>
                  <a:pt x="1913021" y="5663912"/>
                  <a:pt x="1912540" y="5660543"/>
                  <a:pt x="1912540" y="5657656"/>
                </a:cubicBezTo>
                <a:cubicBezTo>
                  <a:pt x="1836500" y="5664875"/>
                  <a:pt x="1759980" y="5672575"/>
                  <a:pt x="1680571" y="5680275"/>
                </a:cubicBezTo>
                <a:cubicBezTo>
                  <a:pt x="1684902" y="5694232"/>
                  <a:pt x="1688753" y="5708188"/>
                  <a:pt x="1693565" y="5723589"/>
                </a:cubicBezTo>
                <a:cubicBezTo>
                  <a:pt x="1684421" y="5731770"/>
                  <a:pt x="1673352" y="5750059"/>
                  <a:pt x="1663727" y="5749096"/>
                </a:cubicBezTo>
                <a:cubicBezTo>
                  <a:pt x="1636295" y="5746208"/>
                  <a:pt x="1605013" y="5742358"/>
                  <a:pt x="1584318" y="5726958"/>
                </a:cubicBezTo>
                <a:cubicBezTo>
                  <a:pt x="1565068" y="5712520"/>
                  <a:pt x="1556886" y="5682682"/>
                  <a:pt x="1545336" y="5662950"/>
                </a:cubicBezTo>
                <a:cubicBezTo>
                  <a:pt x="1509723" y="5669206"/>
                  <a:pt x="1471703" y="5670650"/>
                  <a:pt x="1438014" y="5683644"/>
                </a:cubicBezTo>
                <a:cubicBezTo>
                  <a:pt x="1405770" y="5696157"/>
                  <a:pt x="1377856" y="5720701"/>
                  <a:pt x="1346093" y="5741396"/>
                </a:cubicBezTo>
                <a:cubicBezTo>
                  <a:pt x="1390369" y="5805885"/>
                  <a:pt x="1322511" y="5808773"/>
                  <a:pt x="1288823" y="5832836"/>
                </a:cubicBezTo>
                <a:cubicBezTo>
                  <a:pt x="1296523" y="5810217"/>
                  <a:pt x="1304705" y="5787597"/>
                  <a:pt x="1317217" y="5751021"/>
                </a:cubicBezTo>
                <a:cubicBezTo>
                  <a:pt x="1290748" y="5773159"/>
                  <a:pt x="1274385" y="5786635"/>
                  <a:pt x="1258985" y="5799628"/>
                </a:cubicBezTo>
                <a:cubicBezTo>
                  <a:pt x="1248878" y="5786153"/>
                  <a:pt x="1239253" y="5773159"/>
                  <a:pt x="1227702" y="5758240"/>
                </a:cubicBezTo>
                <a:cubicBezTo>
                  <a:pt x="1237809" y="5747171"/>
                  <a:pt x="1248397" y="5736102"/>
                  <a:pt x="1268610" y="5714445"/>
                </a:cubicBezTo>
                <a:cubicBezTo>
                  <a:pt x="1230109" y="5722145"/>
                  <a:pt x="1203639" y="5727439"/>
                  <a:pt x="1167545" y="5734658"/>
                </a:cubicBezTo>
                <a:cubicBezTo>
                  <a:pt x="1175245" y="5700007"/>
                  <a:pt x="1183907" y="5662468"/>
                  <a:pt x="1192570" y="5622524"/>
                </a:cubicBezTo>
                <a:cubicBezTo>
                  <a:pt x="1170913" y="5614342"/>
                  <a:pt x="1151663" y="5606642"/>
                  <a:pt x="1130969" y="5598461"/>
                </a:cubicBezTo>
                <a:cubicBezTo>
                  <a:pt x="1153588" y="5590279"/>
                  <a:pt x="1175245" y="5582579"/>
                  <a:pt x="1196902" y="5574879"/>
                </a:cubicBezTo>
                <a:cubicBezTo>
                  <a:pt x="1195939" y="5570066"/>
                  <a:pt x="1195458" y="5565253"/>
                  <a:pt x="1194495" y="5560441"/>
                </a:cubicBezTo>
                <a:cubicBezTo>
                  <a:pt x="1172838" y="5560441"/>
                  <a:pt x="1150700" y="5561884"/>
                  <a:pt x="1129043" y="5559960"/>
                </a:cubicBezTo>
                <a:cubicBezTo>
                  <a:pt x="1105462" y="5558035"/>
                  <a:pt x="1073217" y="5571510"/>
                  <a:pt x="1068886" y="5528678"/>
                </a:cubicBezTo>
                <a:cubicBezTo>
                  <a:pt x="1068404" y="5524346"/>
                  <a:pt x="1045304" y="5518571"/>
                  <a:pt x="1033272" y="5520015"/>
                </a:cubicBezTo>
                <a:cubicBezTo>
                  <a:pt x="1017872" y="5521940"/>
                  <a:pt x="1003915" y="5530602"/>
                  <a:pt x="991883" y="5534934"/>
                </a:cubicBezTo>
                <a:cubicBezTo>
                  <a:pt x="989477" y="5490658"/>
                  <a:pt x="987071" y="5447344"/>
                  <a:pt x="984183" y="5402105"/>
                </a:cubicBezTo>
                <a:cubicBezTo>
                  <a:pt x="963008" y="5403067"/>
                  <a:pt x="945201" y="5404030"/>
                  <a:pt x="920175" y="5404993"/>
                </a:cubicBezTo>
                <a:cubicBezTo>
                  <a:pt x="933169" y="5416062"/>
                  <a:pt x="942795" y="5424243"/>
                  <a:pt x="958676" y="5437719"/>
                </a:cubicBezTo>
                <a:cubicBezTo>
                  <a:pt x="907662" y="5447344"/>
                  <a:pt x="864349" y="5455525"/>
                  <a:pt x="822479" y="5463707"/>
                </a:cubicBezTo>
                <a:cubicBezTo>
                  <a:pt x="842211" y="5421356"/>
                  <a:pt x="861461" y="5379486"/>
                  <a:pt x="883599" y="5331841"/>
                </a:cubicBezTo>
                <a:cubicBezTo>
                  <a:pt x="919213" y="5328953"/>
                  <a:pt x="967339" y="5325103"/>
                  <a:pt x="1023166" y="5320290"/>
                </a:cubicBezTo>
                <a:cubicBezTo>
                  <a:pt x="1025572" y="5312590"/>
                  <a:pt x="1031347" y="5294783"/>
                  <a:pt x="1032791" y="5290452"/>
                </a:cubicBezTo>
                <a:cubicBezTo>
                  <a:pt x="1073217" y="5278902"/>
                  <a:pt x="1107868" y="5268795"/>
                  <a:pt x="1142519" y="5258689"/>
                </a:cubicBezTo>
                <a:cubicBezTo>
                  <a:pt x="1141556" y="5254358"/>
                  <a:pt x="1140594" y="5250026"/>
                  <a:pt x="1139631" y="5245213"/>
                </a:cubicBezTo>
                <a:cubicBezTo>
                  <a:pt x="1095836" y="5248101"/>
                  <a:pt x="1052041" y="5251470"/>
                  <a:pt x="1005359" y="5254358"/>
                </a:cubicBezTo>
                <a:cubicBezTo>
                  <a:pt x="1006321" y="5235107"/>
                  <a:pt x="1006803" y="5223557"/>
                  <a:pt x="1007284" y="5215375"/>
                </a:cubicBezTo>
                <a:cubicBezTo>
                  <a:pt x="936538" y="5195162"/>
                  <a:pt x="934132" y="5250988"/>
                  <a:pt x="914881" y="5296227"/>
                </a:cubicBezTo>
                <a:cubicBezTo>
                  <a:pt x="911031" y="5282752"/>
                  <a:pt x="906700" y="5269758"/>
                  <a:pt x="902850" y="5256282"/>
                </a:cubicBezTo>
                <a:cubicBezTo>
                  <a:pt x="859055" y="5317403"/>
                  <a:pt x="846061" y="5299115"/>
                  <a:pt x="851836" y="5235107"/>
                </a:cubicBezTo>
                <a:cubicBezTo>
                  <a:pt x="843173" y="5236551"/>
                  <a:pt x="835473" y="5237995"/>
                  <a:pt x="820072" y="5240882"/>
                </a:cubicBezTo>
                <a:cubicBezTo>
                  <a:pt x="835954" y="5197087"/>
                  <a:pt x="847986" y="5157142"/>
                  <a:pt x="865311" y="5119122"/>
                </a:cubicBezTo>
                <a:cubicBezTo>
                  <a:pt x="884562" y="5076771"/>
                  <a:pt x="930282" y="5093616"/>
                  <a:pt x="948088" y="5106609"/>
                </a:cubicBezTo>
                <a:cubicBezTo>
                  <a:pt x="992365" y="5138854"/>
                  <a:pt x="1012578" y="5092172"/>
                  <a:pt x="1042416" y="5085434"/>
                </a:cubicBezTo>
                <a:cubicBezTo>
                  <a:pt x="1071773" y="5078697"/>
                  <a:pt x="1096318" y="5048858"/>
                  <a:pt x="1122306" y="5029607"/>
                </a:cubicBezTo>
                <a:cubicBezTo>
                  <a:pt x="1112680" y="5020945"/>
                  <a:pt x="1097761" y="5007469"/>
                  <a:pt x="1082842" y="4993994"/>
                </a:cubicBezTo>
                <a:cubicBezTo>
                  <a:pt x="1110274" y="4965118"/>
                  <a:pt x="1143000" y="4937205"/>
                  <a:pt x="1108349" y="4890041"/>
                </a:cubicBezTo>
                <a:cubicBezTo>
                  <a:pt x="1102093" y="4881378"/>
                  <a:pt x="1110755" y="4861165"/>
                  <a:pt x="1113162" y="4843359"/>
                </a:cubicBezTo>
                <a:cubicBezTo>
                  <a:pt x="1123750" y="4849134"/>
                  <a:pt x="1129043" y="4850578"/>
                  <a:pt x="1129525" y="4852503"/>
                </a:cubicBezTo>
                <a:cubicBezTo>
                  <a:pt x="1134337" y="4873678"/>
                  <a:pt x="1138669" y="4894854"/>
                  <a:pt x="1143000" y="4916029"/>
                </a:cubicBezTo>
                <a:cubicBezTo>
                  <a:pt x="1164176" y="4897741"/>
                  <a:pt x="1198345" y="4883304"/>
                  <a:pt x="1204121" y="4860684"/>
                </a:cubicBezTo>
                <a:cubicBezTo>
                  <a:pt x="1221927" y="4795232"/>
                  <a:pt x="1237328" y="4734593"/>
                  <a:pt x="1321549" y="4732187"/>
                </a:cubicBezTo>
                <a:cubicBezTo>
                  <a:pt x="1328286" y="4732187"/>
                  <a:pt x="1334543" y="4727856"/>
                  <a:pt x="1340318" y="4725449"/>
                </a:cubicBezTo>
                <a:cubicBezTo>
                  <a:pt x="1340318" y="4679729"/>
                  <a:pt x="1340318" y="4634972"/>
                  <a:pt x="1340318" y="4599358"/>
                </a:cubicBezTo>
                <a:cubicBezTo>
                  <a:pt x="1348981" y="4583958"/>
                  <a:pt x="1355237" y="4572889"/>
                  <a:pt x="1361494" y="4562301"/>
                </a:cubicBezTo>
                <a:cubicBezTo>
                  <a:pt x="1363900" y="4557969"/>
                  <a:pt x="1365344" y="4552676"/>
                  <a:pt x="1368231" y="4548826"/>
                </a:cubicBezTo>
                <a:cubicBezTo>
                  <a:pt x="1374969" y="4540163"/>
                  <a:pt x="1382669" y="4532463"/>
                  <a:pt x="1389888" y="4524281"/>
                </a:cubicBezTo>
                <a:cubicBezTo>
                  <a:pt x="1376894" y="4521875"/>
                  <a:pt x="1363900" y="4517062"/>
                  <a:pt x="1350906" y="4517544"/>
                </a:cubicBezTo>
                <a:cubicBezTo>
                  <a:pt x="1339355" y="4518025"/>
                  <a:pt x="1327805" y="4526206"/>
                  <a:pt x="1316255" y="4526687"/>
                </a:cubicBezTo>
                <a:cubicBezTo>
                  <a:pt x="1291229" y="4527650"/>
                  <a:pt x="1266203" y="4526206"/>
                  <a:pt x="1241178" y="4525244"/>
                </a:cubicBezTo>
                <a:cubicBezTo>
                  <a:pt x="1245509" y="4498774"/>
                  <a:pt x="1249841" y="4472305"/>
                  <a:pt x="1254653" y="4444391"/>
                </a:cubicBezTo>
                <a:cubicBezTo>
                  <a:pt x="1195458" y="4444391"/>
                  <a:pt x="1133375" y="4444391"/>
                  <a:pt x="1067923" y="4444391"/>
                </a:cubicBezTo>
                <a:cubicBezTo>
                  <a:pt x="1078511" y="4439098"/>
                  <a:pt x="1087655" y="4434285"/>
                  <a:pt x="1104499" y="4425622"/>
                </a:cubicBezTo>
                <a:cubicBezTo>
                  <a:pt x="1053004" y="4367389"/>
                  <a:pt x="1002952" y="4310600"/>
                  <a:pt x="948570" y="4248999"/>
                </a:cubicBezTo>
                <a:cubicBezTo>
                  <a:pt x="967820" y="4243705"/>
                  <a:pt x="980814" y="4240336"/>
                  <a:pt x="993808" y="4236967"/>
                </a:cubicBezTo>
                <a:cubicBezTo>
                  <a:pt x="993327" y="4231673"/>
                  <a:pt x="993327" y="4226860"/>
                  <a:pt x="992846" y="4221567"/>
                </a:cubicBezTo>
                <a:cubicBezTo>
                  <a:pt x="952901" y="4223973"/>
                  <a:pt x="913438" y="4226379"/>
                  <a:pt x="858092" y="4229748"/>
                </a:cubicBezTo>
                <a:cubicBezTo>
                  <a:pt x="880712" y="4221085"/>
                  <a:pt x="889856" y="4217717"/>
                  <a:pt x="899000" y="4214348"/>
                </a:cubicBezTo>
                <a:cubicBezTo>
                  <a:pt x="878787" y="4190284"/>
                  <a:pt x="858092" y="4165740"/>
                  <a:pt x="831623" y="4134939"/>
                </a:cubicBezTo>
                <a:cubicBezTo>
                  <a:pt x="894187" y="4150340"/>
                  <a:pt x="949532" y="4163815"/>
                  <a:pt x="1014503" y="4179697"/>
                </a:cubicBezTo>
                <a:cubicBezTo>
                  <a:pt x="957232" y="4123870"/>
                  <a:pt x="908144" y="4076225"/>
                  <a:pt x="859055" y="4028580"/>
                </a:cubicBezTo>
                <a:cubicBezTo>
                  <a:pt x="861942" y="4024249"/>
                  <a:pt x="864830" y="4019917"/>
                  <a:pt x="868199" y="4015105"/>
                </a:cubicBezTo>
                <a:cubicBezTo>
                  <a:pt x="910550" y="4024730"/>
                  <a:pt x="953382" y="4032911"/>
                  <a:pt x="994771" y="4044943"/>
                </a:cubicBezTo>
                <a:cubicBezTo>
                  <a:pt x="1023166" y="4053124"/>
                  <a:pt x="1049635" y="4069487"/>
                  <a:pt x="1078030" y="4077188"/>
                </a:cubicBezTo>
                <a:cubicBezTo>
                  <a:pt x="1091024" y="4080557"/>
                  <a:pt x="1115568" y="4076706"/>
                  <a:pt x="1119418" y="4069006"/>
                </a:cubicBezTo>
                <a:cubicBezTo>
                  <a:pt x="1125193" y="4056975"/>
                  <a:pt x="1122306" y="4029061"/>
                  <a:pt x="1114124" y="4024730"/>
                </a:cubicBezTo>
                <a:cubicBezTo>
                  <a:pt x="1065998" y="3999223"/>
                  <a:pt x="1086211" y="3960722"/>
                  <a:pt x="1088136" y="3916927"/>
                </a:cubicBezTo>
                <a:cubicBezTo>
                  <a:pt x="1125193" y="3925108"/>
                  <a:pt x="1159844" y="3932327"/>
                  <a:pt x="1203158" y="3941952"/>
                </a:cubicBezTo>
                <a:cubicBezTo>
                  <a:pt x="1204602" y="3929921"/>
                  <a:pt x="1207008" y="3910670"/>
                  <a:pt x="1209896" y="3889014"/>
                </a:cubicBezTo>
                <a:cubicBezTo>
                  <a:pt x="1153588" y="3911152"/>
                  <a:pt x="1153588" y="3911152"/>
                  <a:pt x="1143963" y="3874095"/>
                </a:cubicBezTo>
                <a:cubicBezTo>
                  <a:pt x="1160326" y="3869282"/>
                  <a:pt x="1177170" y="3863988"/>
                  <a:pt x="1194014" y="3858694"/>
                </a:cubicBezTo>
                <a:cubicBezTo>
                  <a:pt x="1193533" y="3855807"/>
                  <a:pt x="1193051" y="3853400"/>
                  <a:pt x="1192570" y="3850512"/>
                </a:cubicBezTo>
                <a:cubicBezTo>
                  <a:pt x="1174763" y="3850512"/>
                  <a:pt x="1156957" y="3850512"/>
                  <a:pt x="1139150" y="3850512"/>
                </a:cubicBezTo>
                <a:cubicBezTo>
                  <a:pt x="1158882" y="3829818"/>
                  <a:pt x="1177170" y="3810568"/>
                  <a:pt x="1203639" y="3783136"/>
                </a:cubicBezTo>
                <a:cubicBezTo>
                  <a:pt x="1147813" y="3796130"/>
                  <a:pt x="1105943" y="3805274"/>
                  <a:pt x="1064554" y="3814899"/>
                </a:cubicBezTo>
                <a:cubicBezTo>
                  <a:pt x="1047229" y="3778323"/>
                  <a:pt x="1013540" y="3771586"/>
                  <a:pt x="955307" y="3793242"/>
                </a:cubicBezTo>
                <a:cubicBezTo>
                  <a:pt x="955307" y="3780729"/>
                  <a:pt x="955307" y="3767735"/>
                  <a:pt x="955307" y="3760517"/>
                </a:cubicBezTo>
                <a:cubicBezTo>
                  <a:pt x="979852" y="3760517"/>
                  <a:pt x="1006803" y="3760517"/>
                  <a:pt x="1033272" y="3760517"/>
                </a:cubicBezTo>
                <a:cubicBezTo>
                  <a:pt x="1034716" y="3756185"/>
                  <a:pt x="1035678" y="3751854"/>
                  <a:pt x="1037122" y="3748003"/>
                </a:cubicBezTo>
                <a:cubicBezTo>
                  <a:pt x="1026053" y="3743672"/>
                  <a:pt x="1012578" y="3733084"/>
                  <a:pt x="1003434" y="3735972"/>
                </a:cubicBezTo>
                <a:cubicBezTo>
                  <a:pt x="969264" y="3747041"/>
                  <a:pt x="946163" y="3746079"/>
                  <a:pt x="937019" y="3704209"/>
                </a:cubicBezTo>
                <a:cubicBezTo>
                  <a:pt x="934132" y="3691215"/>
                  <a:pt x="917288" y="3681108"/>
                  <a:pt x="910550" y="3673408"/>
                </a:cubicBezTo>
                <a:cubicBezTo>
                  <a:pt x="915844" y="3655601"/>
                  <a:pt x="917769" y="3638757"/>
                  <a:pt x="925950" y="3626725"/>
                </a:cubicBezTo>
                <a:cubicBezTo>
                  <a:pt x="930763" y="3619506"/>
                  <a:pt x="947126" y="3620469"/>
                  <a:pt x="958195" y="3618062"/>
                </a:cubicBezTo>
                <a:cubicBezTo>
                  <a:pt x="956270" y="3609400"/>
                  <a:pt x="954345" y="3601218"/>
                  <a:pt x="952420" y="3592556"/>
                </a:cubicBezTo>
                <a:cubicBezTo>
                  <a:pt x="907662" y="3600256"/>
                  <a:pt x="863386" y="3608437"/>
                  <a:pt x="815260" y="3616619"/>
                </a:cubicBezTo>
                <a:cubicBezTo>
                  <a:pt x="814779" y="3611806"/>
                  <a:pt x="813816" y="3601218"/>
                  <a:pt x="812372" y="3581005"/>
                </a:cubicBezTo>
                <a:cubicBezTo>
                  <a:pt x="803228" y="3599293"/>
                  <a:pt x="798416" y="3609881"/>
                  <a:pt x="793122" y="3619988"/>
                </a:cubicBezTo>
                <a:cubicBezTo>
                  <a:pt x="790234" y="3619506"/>
                  <a:pt x="787347" y="3619025"/>
                  <a:pt x="784459" y="3618544"/>
                </a:cubicBezTo>
                <a:cubicBezTo>
                  <a:pt x="787828" y="3600256"/>
                  <a:pt x="791678" y="3582449"/>
                  <a:pt x="796009" y="3560311"/>
                </a:cubicBezTo>
                <a:cubicBezTo>
                  <a:pt x="829698" y="3545392"/>
                  <a:pt x="882155" y="3600256"/>
                  <a:pt x="913919" y="3538654"/>
                </a:cubicBezTo>
                <a:cubicBezTo>
                  <a:pt x="780609" y="3540579"/>
                  <a:pt x="655962" y="3500634"/>
                  <a:pt x="528427" y="3456358"/>
                </a:cubicBezTo>
                <a:cubicBezTo>
                  <a:pt x="540459" y="3453952"/>
                  <a:pt x="549603" y="3452027"/>
                  <a:pt x="567891" y="3447695"/>
                </a:cubicBezTo>
                <a:cubicBezTo>
                  <a:pt x="524096" y="3439995"/>
                  <a:pt x="489926" y="3434220"/>
                  <a:pt x="441800" y="3426039"/>
                </a:cubicBezTo>
                <a:cubicBezTo>
                  <a:pt x="462975" y="3417376"/>
                  <a:pt x="470675" y="3414007"/>
                  <a:pt x="482226" y="3409676"/>
                </a:cubicBezTo>
                <a:cubicBezTo>
                  <a:pt x="471157" y="3404863"/>
                  <a:pt x="461531" y="3400531"/>
                  <a:pt x="447575" y="3394757"/>
                </a:cubicBezTo>
                <a:cubicBezTo>
                  <a:pt x="458163" y="3390906"/>
                  <a:pt x="465863" y="3387538"/>
                  <a:pt x="465381" y="3387538"/>
                </a:cubicBezTo>
                <a:cubicBezTo>
                  <a:pt x="447094" y="3374062"/>
                  <a:pt x="427843" y="3357699"/>
                  <a:pt x="406667" y="3343742"/>
                </a:cubicBezTo>
                <a:cubicBezTo>
                  <a:pt x="398967" y="3338449"/>
                  <a:pt x="386454" y="3334599"/>
                  <a:pt x="377792" y="3337005"/>
                </a:cubicBezTo>
                <a:cubicBezTo>
                  <a:pt x="342178" y="3345668"/>
                  <a:pt x="317152" y="3340855"/>
                  <a:pt x="320521" y="3298022"/>
                </a:cubicBezTo>
                <a:cubicBezTo>
                  <a:pt x="282020" y="3293210"/>
                  <a:pt x="247369" y="3288397"/>
                  <a:pt x="206943" y="3283103"/>
                </a:cubicBezTo>
                <a:cubicBezTo>
                  <a:pt x="218975" y="3270590"/>
                  <a:pt x="225712" y="3262890"/>
                  <a:pt x="232931" y="3255671"/>
                </a:cubicBezTo>
                <a:cubicBezTo>
                  <a:pt x="225231" y="3250859"/>
                  <a:pt x="218012" y="3243159"/>
                  <a:pt x="209349" y="3241233"/>
                </a:cubicBezTo>
                <a:cubicBezTo>
                  <a:pt x="159298" y="3228721"/>
                  <a:pt x="123685" y="3201770"/>
                  <a:pt x="103953" y="3151719"/>
                </a:cubicBezTo>
                <a:cubicBezTo>
                  <a:pt x="99140" y="3139687"/>
                  <a:pt x="77002" y="3134393"/>
                  <a:pt x="55345" y="3121880"/>
                </a:cubicBezTo>
                <a:cubicBezTo>
                  <a:pt x="135716" y="3121880"/>
                  <a:pt x="206462" y="3121880"/>
                  <a:pt x="281058" y="3121880"/>
                </a:cubicBezTo>
                <a:cubicBezTo>
                  <a:pt x="206943" y="3028515"/>
                  <a:pt x="87590" y="3086267"/>
                  <a:pt x="0" y="3041990"/>
                </a:cubicBezTo>
                <a:cubicBezTo>
                  <a:pt x="1925" y="3017927"/>
                  <a:pt x="3850" y="2997714"/>
                  <a:pt x="5775" y="2974132"/>
                </a:cubicBezTo>
                <a:cubicBezTo>
                  <a:pt x="13475" y="2975576"/>
                  <a:pt x="27913" y="2977982"/>
                  <a:pt x="42351" y="2980389"/>
                </a:cubicBezTo>
                <a:cubicBezTo>
                  <a:pt x="40426" y="2993383"/>
                  <a:pt x="39464" y="3003489"/>
                  <a:pt x="36095" y="3028997"/>
                </a:cubicBezTo>
                <a:cubicBezTo>
                  <a:pt x="73633" y="3012152"/>
                  <a:pt x="103472" y="3000602"/>
                  <a:pt x="130422" y="2984239"/>
                </a:cubicBezTo>
                <a:cubicBezTo>
                  <a:pt x="133310" y="2982314"/>
                  <a:pt x="123203" y="2955363"/>
                  <a:pt x="116947" y="2941407"/>
                </a:cubicBezTo>
                <a:cubicBezTo>
                  <a:pt x="105397" y="2915900"/>
                  <a:pt x="127535" y="2821572"/>
                  <a:pt x="140048" y="2811947"/>
                </a:cubicBezTo>
                <a:cubicBezTo>
                  <a:pt x="137160" y="2782590"/>
                  <a:pt x="135235" y="2759970"/>
                  <a:pt x="132829" y="2732057"/>
                </a:cubicBezTo>
                <a:cubicBezTo>
                  <a:pt x="204056" y="2732057"/>
                  <a:pt x="272395" y="2732057"/>
                  <a:pt x="332072" y="2732057"/>
                </a:cubicBezTo>
                <a:cubicBezTo>
                  <a:pt x="332072" y="2709919"/>
                  <a:pt x="332072" y="2696925"/>
                  <a:pt x="332072" y="2677674"/>
                </a:cubicBezTo>
                <a:cubicBezTo>
                  <a:pt x="273839" y="2689225"/>
                  <a:pt x="208387" y="2701738"/>
                  <a:pt x="142935" y="2714731"/>
                </a:cubicBezTo>
                <a:cubicBezTo>
                  <a:pt x="140048" y="2709438"/>
                  <a:pt x="136679" y="2704625"/>
                  <a:pt x="133791" y="2699331"/>
                </a:cubicBezTo>
                <a:cubicBezTo>
                  <a:pt x="155929" y="2679599"/>
                  <a:pt x="178549" y="2660349"/>
                  <a:pt x="206943" y="2635323"/>
                </a:cubicBezTo>
                <a:cubicBezTo>
                  <a:pt x="161704" y="2643505"/>
                  <a:pt x="121278" y="2650723"/>
                  <a:pt x="77002" y="2658424"/>
                </a:cubicBezTo>
                <a:cubicBezTo>
                  <a:pt x="94809" y="2643023"/>
                  <a:pt x="113578" y="2626660"/>
                  <a:pt x="126572" y="2615591"/>
                </a:cubicBezTo>
                <a:cubicBezTo>
                  <a:pt x="107322" y="2605003"/>
                  <a:pt x="89515" y="2594897"/>
                  <a:pt x="71708" y="2585272"/>
                </a:cubicBezTo>
                <a:cubicBezTo>
                  <a:pt x="82777" y="2572759"/>
                  <a:pt x="91440" y="2556396"/>
                  <a:pt x="104915" y="2548696"/>
                </a:cubicBezTo>
                <a:cubicBezTo>
                  <a:pt x="149673" y="2523670"/>
                  <a:pt x="133791" y="2477950"/>
                  <a:pt x="142935" y="2441374"/>
                </a:cubicBezTo>
                <a:cubicBezTo>
                  <a:pt x="146785" y="2425974"/>
                  <a:pt x="148229" y="2420680"/>
                  <a:pt x="164111" y="2410573"/>
                </a:cubicBezTo>
                <a:cubicBezTo>
                  <a:pt x="204056" y="2386510"/>
                  <a:pt x="213681" y="2344640"/>
                  <a:pt x="205981" y="2304695"/>
                </a:cubicBezTo>
                <a:cubicBezTo>
                  <a:pt x="235819" y="2280151"/>
                  <a:pt x="265657" y="2255607"/>
                  <a:pt x="296939" y="2230100"/>
                </a:cubicBezTo>
                <a:cubicBezTo>
                  <a:pt x="309452" y="2241169"/>
                  <a:pt x="321003" y="2251275"/>
                  <a:pt x="333034" y="2261382"/>
                </a:cubicBezTo>
                <a:cubicBezTo>
                  <a:pt x="337847" y="2259938"/>
                  <a:pt x="342659" y="2258494"/>
                  <a:pt x="347472" y="2257050"/>
                </a:cubicBezTo>
                <a:cubicBezTo>
                  <a:pt x="341697" y="2233950"/>
                  <a:pt x="335922" y="2210849"/>
                  <a:pt x="328221" y="2179086"/>
                </a:cubicBezTo>
                <a:cubicBezTo>
                  <a:pt x="368166" y="2179086"/>
                  <a:pt x="418699" y="2179086"/>
                  <a:pt x="452387" y="2179086"/>
                </a:cubicBezTo>
                <a:cubicBezTo>
                  <a:pt x="477894" y="2143472"/>
                  <a:pt x="494257" y="2120853"/>
                  <a:pt x="513989" y="2093902"/>
                </a:cubicBezTo>
                <a:cubicBezTo>
                  <a:pt x="506289" y="2087646"/>
                  <a:pt x="492332" y="2080427"/>
                  <a:pt x="484151" y="2068876"/>
                </a:cubicBezTo>
                <a:cubicBezTo>
                  <a:pt x="471638" y="2051070"/>
                  <a:pt x="449019" y="2024119"/>
                  <a:pt x="454794" y="2011606"/>
                </a:cubicBezTo>
                <a:cubicBezTo>
                  <a:pt x="487520" y="1937973"/>
                  <a:pt x="435543" y="1878777"/>
                  <a:pt x="427843" y="1813326"/>
                </a:cubicBezTo>
                <a:cubicBezTo>
                  <a:pt x="419661" y="1743061"/>
                  <a:pt x="383567" y="1685310"/>
                  <a:pt x="354210" y="1614083"/>
                </a:cubicBezTo>
                <a:cubicBezTo>
                  <a:pt x="383085" y="1632852"/>
                  <a:pt x="404261" y="1646809"/>
                  <a:pt x="425437" y="1660765"/>
                </a:cubicBezTo>
                <a:cubicBezTo>
                  <a:pt x="429768" y="1658359"/>
                  <a:pt x="434581" y="1655471"/>
                  <a:pt x="438912" y="1653065"/>
                </a:cubicBezTo>
                <a:cubicBezTo>
                  <a:pt x="426399" y="1631889"/>
                  <a:pt x="417255" y="1607345"/>
                  <a:pt x="400411" y="1590019"/>
                </a:cubicBezTo>
                <a:cubicBezTo>
                  <a:pt x="373941" y="1562588"/>
                  <a:pt x="337847" y="1543337"/>
                  <a:pt x="313302" y="1513980"/>
                </a:cubicBezTo>
                <a:cubicBezTo>
                  <a:pt x="274320" y="1467297"/>
                  <a:pt x="242557" y="1414840"/>
                  <a:pt x="206462" y="1365751"/>
                </a:cubicBezTo>
                <a:cubicBezTo>
                  <a:pt x="184324" y="1335913"/>
                  <a:pt x="159298" y="1308962"/>
                  <a:pt x="135716" y="1280567"/>
                </a:cubicBezTo>
                <a:cubicBezTo>
                  <a:pt x="139085" y="1276717"/>
                  <a:pt x="142935" y="1272867"/>
                  <a:pt x="146304" y="1269017"/>
                </a:cubicBezTo>
                <a:cubicBezTo>
                  <a:pt x="177586" y="1297412"/>
                  <a:pt x="222344" y="1320031"/>
                  <a:pt x="237744" y="1355163"/>
                </a:cubicBezTo>
                <a:cubicBezTo>
                  <a:pt x="269026" y="1427353"/>
                  <a:pt x="315709" y="1477885"/>
                  <a:pt x="383567" y="1513499"/>
                </a:cubicBezTo>
                <a:cubicBezTo>
                  <a:pt x="395117" y="1519755"/>
                  <a:pt x="401855" y="1534193"/>
                  <a:pt x="412443" y="1546706"/>
                </a:cubicBezTo>
                <a:cubicBezTo>
                  <a:pt x="441800" y="1535155"/>
                  <a:pt x="470194" y="1524568"/>
                  <a:pt x="508695" y="1509167"/>
                </a:cubicBezTo>
                <a:cubicBezTo>
                  <a:pt x="447575" y="1494248"/>
                  <a:pt x="440356" y="1470185"/>
                  <a:pt x="458163" y="1418690"/>
                </a:cubicBezTo>
                <a:cubicBezTo>
                  <a:pt x="478376" y="1360938"/>
                  <a:pt x="491851" y="1302224"/>
                  <a:pt x="444687" y="1246398"/>
                </a:cubicBezTo>
                <a:cubicBezTo>
                  <a:pt x="424474" y="1222334"/>
                  <a:pt x="404261" y="1190090"/>
                  <a:pt x="441318" y="1153995"/>
                </a:cubicBezTo>
                <a:cubicBezTo>
                  <a:pt x="448537" y="1166508"/>
                  <a:pt x="454312" y="1177096"/>
                  <a:pt x="462494" y="1191534"/>
                </a:cubicBezTo>
                <a:cubicBezTo>
                  <a:pt x="463938" y="1165545"/>
                  <a:pt x="464900" y="1142926"/>
                  <a:pt x="465863" y="1120788"/>
                </a:cubicBezTo>
                <a:cubicBezTo>
                  <a:pt x="469232" y="1119344"/>
                  <a:pt x="472600" y="1117419"/>
                  <a:pt x="475969" y="1115975"/>
                </a:cubicBezTo>
                <a:cubicBezTo>
                  <a:pt x="490888" y="1148701"/>
                  <a:pt x="505326" y="1181427"/>
                  <a:pt x="525539" y="1226185"/>
                </a:cubicBezTo>
                <a:cubicBezTo>
                  <a:pt x="525539" y="1132338"/>
                  <a:pt x="525539" y="1055336"/>
                  <a:pt x="525539" y="966784"/>
                </a:cubicBezTo>
                <a:cubicBezTo>
                  <a:pt x="571741" y="999510"/>
                  <a:pt x="615536" y="1030310"/>
                  <a:pt x="660774" y="1061593"/>
                </a:cubicBezTo>
                <a:cubicBezTo>
                  <a:pt x="671362" y="1039454"/>
                  <a:pt x="680987" y="1018279"/>
                  <a:pt x="688688" y="1001916"/>
                </a:cubicBezTo>
                <a:cubicBezTo>
                  <a:pt x="736814" y="1025017"/>
                  <a:pt x="776759" y="1053411"/>
                  <a:pt x="821035" y="1063999"/>
                </a:cubicBezTo>
                <a:cubicBezTo>
                  <a:pt x="887449" y="1079881"/>
                  <a:pt x="956751" y="1085174"/>
                  <a:pt x="1025572" y="1091431"/>
                </a:cubicBezTo>
                <a:cubicBezTo>
                  <a:pt x="1115087" y="1100094"/>
                  <a:pt x="1205083" y="1106350"/>
                  <a:pt x="1295079" y="1111163"/>
                </a:cubicBezTo>
                <a:cubicBezTo>
                  <a:pt x="1315292" y="1112125"/>
                  <a:pt x="1335987" y="1102981"/>
                  <a:pt x="1356200" y="1098650"/>
                </a:cubicBezTo>
                <a:cubicBezTo>
                  <a:pt x="1332136" y="1087099"/>
                  <a:pt x="1308073" y="1075068"/>
                  <a:pt x="1271497" y="1056780"/>
                </a:cubicBezTo>
                <a:cubicBezTo>
                  <a:pt x="1309998" y="1049561"/>
                  <a:pt x="1334062" y="1045230"/>
                  <a:pt x="1345612" y="1042823"/>
                </a:cubicBezTo>
                <a:cubicBezTo>
                  <a:pt x="1362937" y="1063518"/>
                  <a:pt x="1372563" y="1087099"/>
                  <a:pt x="1386038" y="1089025"/>
                </a:cubicBezTo>
                <a:cubicBezTo>
                  <a:pt x="1424058" y="1094318"/>
                  <a:pt x="1463040" y="1090950"/>
                  <a:pt x="1501541" y="1082768"/>
                </a:cubicBezTo>
                <a:cubicBezTo>
                  <a:pt x="1482291" y="1057742"/>
                  <a:pt x="1466890" y="1042342"/>
                  <a:pt x="1438496" y="1068330"/>
                </a:cubicBezTo>
                <a:cubicBezTo>
                  <a:pt x="1427427" y="1078437"/>
                  <a:pt x="1399513" y="1069774"/>
                  <a:pt x="1379782" y="1069774"/>
                </a:cubicBezTo>
                <a:cubicBezTo>
                  <a:pt x="1380744" y="1063518"/>
                  <a:pt x="1381225" y="1057742"/>
                  <a:pt x="1382188" y="1051486"/>
                </a:cubicBezTo>
                <a:cubicBezTo>
                  <a:pt x="1395182" y="1053892"/>
                  <a:pt x="1408657" y="1055817"/>
                  <a:pt x="1433683" y="1060149"/>
                </a:cubicBezTo>
                <a:cubicBezTo>
                  <a:pt x="1411064" y="1031273"/>
                  <a:pt x="1379300" y="1008654"/>
                  <a:pt x="1420689" y="983147"/>
                </a:cubicBezTo>
                <a:cubicBezTo>
                  <a:pt x="1422614" y="981703"/>
                  <a:pt x="1415876" y="958121"/>
                  <a:pt x="1407695" y="949939"/>
                </a:cubicBezTo>
                <a:cubicBezTo>
                  <a:pt x="1394701" y="935983"/>
                  <a:pt x="1370638" y="928764"/>
                  <a:pt x="1363900" y="912882"/>
                </a:cubicBezTo>
                <a:cubicBezTo>
                  <a:pt x="1358606" y="899888"/>
                  <a:pt x="1372081" y="879194"/>
                  <a:pt x="1379782" y="854168"/>
                </a:cubicBezTo>
                <a:cubicBezTo>
                  <a:pt x="1448121" y="854168"/>
                  <a:pt x="1521754" y="854168"/>
                  <a:pt x="1604531" y="854168"/>
                </a:cubicBezTo>
                <a:cubicBezTo>
                  <a:pt x="1554480" y="812779"/>
                  <a:pt x="1517904" y="756953"/>
                  <a:pt x="1447640" y="801710"/>
                </a:cubicBezTo>
                <a:cubicBezTo>
                  <a:pt x="1440902" y="814223"/>
                  <a:pt x="1432721" y="829624"/>
                  <a:pt x="1424539" y="844543"/>
                </a:cubicBezTo>
                <a:cubicBezTo>
                  <a:pt x="1408657" y="824811"/>
                  <a:pt x="1387963" y="807004"/>
                  <a:pt x="1377856" y="784866"/>
                </a:cubicBezTo>
                <a:cubicBezTo>
                  <a:pt x="1370156" y="768503"/>
                  <a:pt x="1376413" y="745884"/>
                  <a:pt x="1376413" y="725190"/>
                </a:cubicBezTo>
                <a:cubicBezTo>
                  <a:pt x="1426464" y="734815"/>
                  <a:pt x="1474109" y="744440"/>
                  <a:pt x="1521273" y="753584"/>
                </a:cubicBezTo>
                <a:cubicBezTo>
                  <a:pt x="1516942" y="740590"/>
                  <a:pt x="1511166" y="721821"/>
                  <a:pt x="1504429" y="700645"/>
                </a:cubicBezTo>
                <a:cubicBezTo>
                  <a:pt x="1494322" y="707864"/>
                  <a:pt x="1485178" y="715083"/>
                  <a:pt x="1475072" y="722302"/>
                </a:cubicBezTo>
                <a:cubicBezTo>
                  <a:pt x="1459190" y="691501"/>
                  <a:pt x="1459190" y="691501"/>
                  <a:pt x="1497210" y="643856"/>
                </a:cubicBezTo>
                <a:cubicBezTo>
                  <a:pt x="1512610" y="656850"/>
                  <a:pt x="1528011" y="670326"/>
                  <a:pt x="1552074" y="691020"/>
                </a:cubicBezTo>
                <a:cubicBezTo>
                  <a:pt x="1541486" y="656369"/>
                  <a:pt x="1533786" y="632306"/>
                  <a:pt x="1529936" y="618830"/>
                </a:cubicBezTo>
                <a:cubicBezTo>
                  <a:pt x="1557849" y="636156"/>
                  <a:pt x="1589612" y="655888"/>
                  <a:pt x="1621376" y="675619"/>
                </a:cubicBezTo>
                <a:cubicBezTo>
                  <a:pt x="1629557" y="662144"/>
                  <a:pt x="1637257" y="648669"/>
                  <a:pt x="1643514" y="638562"/>
                </a:cubicBezTo>
                <a:cubicBezTo>
                  <a:pt x="1692121" y="638562"/>
                  <a:pt x="1740729" y="638562"/>
                  <a:pt x="1793668" y="638562"/>
                </a:cubicBezTo>
                <a:cubicBezTo>
                  <a:pt x="1795593" y="650594"/>
                  <a:pt x="1797999" y="665032"/>
                  <a:pt x="1802812" y="691501"/>
                </a:cubicBezTo>
                <a:cubicBezTo>
                  <a:pt x="1826875" y="681876"/>
                  <a:pt x="1848532" y="673213"/>
                  <a:pt x="1876445" y="661663"/>
                </a:cubicBezTo>
                <a:cubicBezTo>
                  <a:pt x="1895696" y="684282"/>
                  <a:pt x="1910134" y="747809"/>
                  <a:pt x="1974142" y="698720"/>
                </a:cubicBezTo>
                <a:cubicBezTo>
                  <a:pt x="1969810" y="707864"/>
                  <a:pt x="1964998" y="717008"/>
                  <a:pt x="1958741" y="729040"/>
                </a:cubicBezTo>
                <a:cubicBezTo>
                  <a:pt x="2012643" y="721339"/>
                  <a:pt x="2040556" y="734334"/>
                  <a:pt x="2038150" y="796417"/>
                </a:cubicBezTo>
                <a:cubicBezTo>
                  <a:pt x="2037187" y="815667"/>
                  <a:pt x="2074244" y="850318"/>
                  <a:pt x="2098308" y="855131"/>
                </a:cubicBezTo>
                <a:cubicBezTo>
                  <a:pt x="2257124" y="884969"/>
                  <a:pt x="2416904" y="911920"/>
                  <a:pt x="2579090" y="911920"/>
                </a:cubicBezTo>
                <a:cubicBezTo>
                  <a:pt x="2592565" y="911920"/>
                  <a:pt x="2606040" y="930689"/>
                  <a:pt x="2619997" y="932133"/>
                </a:cubicBezTo>
                <a:cubicBezTo>
                  <a:pt x="2656573" y="935020"/>
                  <a:pt x="2693630" y="933095"/>
                  <a:pt x="2722987" y="933095"/>
                </a:cubicBezTo>
                <a:cubicBezTo>
                  <a:pt x="2717212" y="945127"/>
                  <a:pt x="2707587" y="965821"/>
                  <a:pt x="2691705" y="999028"/>
                </a:cubicBezTo>
                <a:cubicBezTo>
                  <a:pt x="2929449" y="978334"/>
                  <a:pt x="3155161" y="958121"/>
                  <a:pt x="3381836" y="938389"/>
                </a:cubicBezTo>
                <a:cubicBezTo>
                  <a:pt x="3332748" y="957158"/>
                  <a:pt x="3283659" y="975446"/>
                  <a:pt x="3235051" y="994216"/>
                </a:cubicBezTo>
                <a:cubicBezTo>
                  <a:pt x="3235532" y="999028"/>
                  <a:pt x="3236495" y="1003841"/>
                  <a:pt x="3236976" y="1009135"/>
                </a:cubicBezTo>
                <a:cubicBezTo>
                  <a:pt x="3252377" y="1008654"/>
                  <a:pt x="3268258" y="1008172"/>
                  <a:pt x="3283659" y="1006729"/>
                </a:cubicBezTo>
                <a:cubicBezTo>
                  <a:pt x="3358736" y="999991"/>
                  <a:pt x="3434294" y="993734"/>
                  <a:pt x="3509371" y="984590"/>
                </a:cubicBezTo>
                <a:cubicBezTo>
                  <a:pt x="3532472" y="981703"/>
                  <a:pt x="3554129" y="969190"/>
                  <a:pt x="3576748" y="960527"/>
                </a:cubicBezTo>
                <a:lnTo>
                  <a:pt x="3574823" y="961971"/>
                </a:lnTo>
                <a:cubicBezTo>
                  <a:pt x="3589742" y="962934"/>
                  <a:pt x="3604661" y="965340"/>
                  <a:pt x="3619099" y="964377"/>
                </a:cubicBezTo>
                <a:cubicBezTo>
                  <a:pt x="3652306" y="961490"/>
                  <a:pt x="3685513" y="954752"/>
                  <a:pt x="3718721" y="953790"/>
                </a:cubicBezTo>
                <a:cubicBezTo>
                  <a:pt x="3757222" y="953308"/>
                  <a:pt x="3784172" y="945608"/>
                  <a:pt x="3793316" y="900851"/>
                </a:cubicBezTo>
                <a:cubicBezTo>
                  <a:pt x="3795241" y="890263"/>
                  <a:pt x="3826042" y="882563"/>
                  <a:pt x="3844330" y="878713"/>
                </a:cubicBezTo>
                <a:cubicBezTo>
                  <a:pt x="3915076" y="864275"/>
                  <a:pt x="3985822" y="851280"/>
                  <a:pt x="4056568" y="840211"/>
                </a:cubicBezTo>
                <a:cubicBezTo>
                  <a:pt x="4071005" y="837805"/>
                  <a:pt x="4086887" y="845505"/>
                  <a:pt x="4113838" y="851280"/>
                </a:cubicBezTo>
                <a:cubicBezTo>
                  <a:pt x="4072449" y="864756"/>
                  <a:pt x="4058011" y="901332"/>
                  <a:pt x="4012291" y="893150"/>
                </a:cubicBezTo>
                <a:cubicBezTo>
                  <a:pt x="3988228" y="888819"/>
                  <a:pt x="3958390" y="919620"/>
                  <a:pt x="3933845" y="939352"/>
                </a:cubicBezTo>
                <a:cubicBezTo>
                  <a:pt x="4096031" y="948977"/>
                  <a:pt x="4251960" y="930689"/>
                  <a:pt x="4406927" y="893150"/>
                </a:cubicBezTo>
                <a:cubicBezTo>
                  <a:pt x="4432915" y="886894"/>
                  <a:pt x="4456978" y="889782"/>
                  <a:pt x="4481523" y="869569"/>
                </a:cubicBezTo>
                <a:cubicBezTo>
                  <a:pt x="4497886" y="856093"/>
                  <a:pt x="4531093" y="840693"/>
                  <a:pt x="4551787" y="884006"/>
                </a:cubicBezTo>
                <a:cubicBezTo>
                  <a:pt x="4560450" y="901813"/>
                  <a:pt x="4598951" y="914807"/>
                  <a:pt x="4623496" y="913845"/>
                </a:cubicBezTo>
                <a:cubicBezTo>
                  <a:pt x="4673066" y="911920"/>
                  <a:pt x="4722155" y="893632"/>
                  <a:pt x="4771243" y="893150"/>
                </a:cubicBezTo>
                <a:cubicBezTo>
                  <a:pt x="4802526" y="892669"/>
                  <a:pt x="4833326" y="909032"/>
                  <a:pt x="4857389" y="872937"/>
                </a:cubicBezTo>
                <a:cubicBezTo>
                  <a:pt x="4774612" y="878231"/>
                  <a:pt x="4694241" y="883525"/>
                  <a:pt x="4599914" y="889782"/>
                </a:cubicBezTo>
                <a:cubicBezTo>
                  <a:pt x="4642265" y="867162"/>
                  <a:pt x="4673066" y="850799"/>
                  <a:pt x="4713010" y="829142"/>
                </a:cubicBezTo>
                <a:cubicBezTo>
                  <a:pt x="4759693" y="858499"/>
                  <a:pt x="4814076" y="810854"/>
                  <a:pt x="4871346" y="799304"/>
                </a:cubicBezTo>
                <a:cubicBezTo>
                  <a:pt x="4940648" y="785347"/>
                  <a:pt x="5007544" y="761284"/>
                  <a:pt x="5075402" y="741071"/>
                </a:cubicBezTo>
                <a:cubicBezTo>
                  <a:pt x="5174060" y="712195"/>
                  <a:pt x="5273201" y="684282"/>
                  <a:pt x="5370897" y="653000"/>
                </a:cubicBezTo>
                <a:cubicBezTo>
                  <a:pt x="5501801" y="611130"/>
                  <a:pt x="5630779" y="563485"/>
                  <a:pt x="5762164" y="523540"/>
                </a:cubicBezTo>
                <a:cubicBezTo>
                  <a:pt x="5801147" y="511509"/>
                  <a:pt x="5845904" y="516803"/>
                  <a:pt x="5887774" y="516321"/>
                </a:cubicBezTo>
                <a:cubicBezTo>
                  <a:pt x="5907987" y="514878"/>
                  <a:pt x="5928200" y="513434"/>
                  <a:pt x="5948413" y="511509"/>
                </a:cubicBezTo>
                <a:cubicBezTo>
                  <a:pt x="5953707" y="511027"/>
                  <a:pt x="5960445" y="510546"/>
                  <a:pt x="5963332" y="507177"/>
                </a:cubicBezTo>
                <a:cubicBezTo>
                  <a:pt x="6003758" y="461939"/>
                  <a:pt x="6061510" y="478783"/>
                  <a:pt x="6110598" y="466751"/>
                </a:cubicBezTo>
                <a:cubicBezTo>
                  <a:pt x="6153431" y="456163"/>
                  <a:pt x="6143806" y="435950"/>
                  <a:pt x="6129368" y="411887"/>
                </a:cubicBezTo>
                <a:cubicBezTo>
                  <a:pt x="6125518" y="404668"/>
                  <a:pt x="6113005" y="402262"/>
                  <a:pt x="6109636" y="395524"/>
                </a:cubicBezTo>
                <a:cubicBezTo>
                  <a:pt x="6103861" y="384455"/>
                  <a:pt x="6102417" y="370980"/>
                  <a:pt x="6099049" y="358467"/>
                </a:cubicBezTo>
                <a:cubicBezTo>
                  <a:pt x="6113005" y="359911"/>
                  <a:pt x="6136587" y="356542"/>
                  <a:pt x="6139474" y="362798"/>
                </a:cubicBezTo>
                <a:cubicBezTo>
                  <a:pt x="6166425" y="419106"/>
                  <a:pt x="6220327" y="403706"/>
                  <a:pt x="6263640" y="409000"/>
                </a:cubicBezTo>
                <a:cubicBezTo>
                  <a:pt x="6287704" y="411887"/>
                  <a:pt x="6314173" y="395524"/>
                  <a:pt x="6338717" y="377236"/>
                </a:cubicBezTo>
                <a:cubicBezTo>
                  <a:pt x="6316579" y="373867"/>
                  <a:pt x="6294441" y="370017"/>
                  <a:pt x="6271822" y="366648"/>
                </a:cubicBezTo>
                <a:cubicBezTo>
                  <a:pt x="6271822" y="363280"/>
                  <a:pt x="6272303" y="359911"/>
                  <a:pt x="6272303" y="356061"/>
                </a:cubicBezTo>
                <a:cubicBezTo>
                  <a:pt x="6297810" y="356061"/>
                  <a:pt x="6323317" y="356061"/>
                  <a:pt x="6354118" y="356061"/>
                </a:cubicBezTo>
                <a:cubicBezTo>
                  <a:pt x="6350749" y="348361"/>
                  <a:pt x="6347861" y="342104"/>
                  <a:pt x="6343049" y="331998"/>
                </a:cubicBezTo>
                <a:cubicBezTo>
                  <a:pt x="6408982" y="318041"/>
                  <a:pt x="6475396" y="303603"/>
                  <a:pt x="6554323" y="287240"/>
                </a:cubicBezTo>
                <a:cubicBezTo>
                  <a:pt x="6502828" y="271840"/>
                  <a:pt x="6464327" y="260289"/>
                  <a:pt x="6426789" y="249220"/>
                </a:cubicBezTo>
                <a:cubicBezTo>
                  <a:pt x="6441227" y="220344"/>
                  <a:pt x="6455183" y="192912"/>
                  <a:pt x="6471065" y="160668"/>
                </a:cubicBezTo>
                <a:cubicBezTo>
                  <a:pt x="6477321" y="170293"/>
                  <a:pt x="6487909" y="186656"/>
                  <a:pt x="6498978" y="204463"/>
                </a:cubicBezTo>
                <a:cubicBezTo>
                  <a:pt x="6505716" y="204463"/>
                  <a:pt x="6521597" y="199650"/>
                  <a:pt x="6529297" y="205425"/>
                </a:cubicBezTo>
                <a:cubicBezTo>
                  <a:pt x="6574536" y="237670"/>
                  <a:pt x="6628919" y="258846"/>
                  <a:pt x="6675602" y="236707"/>
                </a:cubicBezTo>
                <a:cubicBezTo>
                  <a:pt x="6700146" y="225157"/>
                  <a:pt x="6721803" y="197725"/>
                  <a:pt x="6754048" y="192912"/>
                </a:cubicBezTo>
                <a:cubicBezTo>
                  <a:pt x="6797843" y="186656"/>
                  <a:pt x="6801211" y="162112"/>
                  <a:pt x="6788698" y="125536"/>
                </a:cubicBezTo>
                <a:cubicBezTo>
                  <a:pt x="6783886" y="110616"/>
                  <a:pt x="6789661" y="91847"/>
                  <a:pt x="6790624" y="75484"/>
                </a:cubicBezTo>
                <a:cubicBezTo>
                  <a:pt x="6842119" y="86553"/>
                  <a:pt x="6883508" y="96660"/>
                  <a:pt x="6925858" y="103879"/>
                </a:cubicBezTo>
                <a:cubicBezTo>
                  <a:pt x="6930671" y="104841"/>
                  <a:pt x="6938371" y="90403"/>
                  <a:pt x="6945590" y="81741"/>
                </a:cubicBezTo>
                <a:cubicBezTo>
                  <a:pt x="6978316" y="99547"/>
                  <a:pt x="7010079" y="119760"/>
                  <a:pt x="7043768" y="134680"/>
                </a:cubicBezTo>
                <a:cubicBezTo>
                  <a:pt x="7080344" y="151043"/>
                  <a:pt x="7093819" y="126979"/>
                  <a:pt x="7100557" y="84147"/>
                </a:cubicBezTo>
                <a:cubicBezTo>
                  <a:pt x="7115957" y="106285"/>
                  <a:pt x="7126546" y="121204"/>
                  <a:pt x="7137614" y="137086"/>
                </a:cubicBezTo>
                <a:cubicBezTo>
                  <a:pt x="7141465" y="130348"/>
                  <a:pt x="7147239" y="119760"/>
                  <a:pt x="7153496" y="109173"/>
                </a:cubicBezTo>
                <a:cubicBezTo>
                  <a:pt x="7182853" y="116392"/>
                  <a:pt x="7214135" y="146711"/>
                  <a:pt x="7238679" y="100991"/>
                </a:cubicBezTo>
                <a:cubicBezTo>
                  <a:pt x="7261780" y="57678"/>
                  <a:pt x="7253599" y="26877"/>
                  <a:pt x="7201141" y="12439"/>
                </a:cubicBezTo>
                <a:cubicBezTo>
                  <a:pt x="7239642" y="-14512"/>
                  <a:pt x="7289212" y="2332"/>
                  <a:pt x="7352257" y="62971"/>
                </a:cubicBezTo>
                <a:cubicBezTo>
                  <a:pt x="7330601" y="86072"/>
                  <a:pt x="7308944" y="108691"/>
                  <a:pt x="7294025" y="125054"/>
                </a:cubicBezTo>
                <a:cubicBezTo>
                  <a:pt x="7308463" y="135161"/>
                  <a:pt x="7335413" y="145267"/>
                  <a:pt x="7348408" y="164518"/>
                </a:cubicBezTo>
                <a:cubicBezTo>
                  <a:pt x="7362846" y="186175"/>
                  <a:pt x="7364771" y="216494"/>
                  <a:pt x="7375839" y="256439"/>
                </a:cubicBezTo>
                <a:cubicBezTo>
                  <a:pt x="7403753" y="226601"/>
                  <a:pt x="7433591" y="203982"/>
                  <a:pt x="7448029" y="173662"/>
                </a:cubicBezTo>
                <a:cubicBezTo>
                  <a:pt x="7453323" y="162593"/>
                  <a:pt x="7423485" y="134198"/>
                  <a:pt x="7408566" y="112060"/>
                </a:cubicBezTo>
                <a:cubicBezTo>
                  <a:pt x="7429741" y="93772"/>
                  <a:pt x="7539950" y="103398"/>
                  <a:pt x="7561607" y="136123"/>
                </a:cubicBezTo>
                <a:cubicBezTo>
                  <a:pt x="7563532" y="120723"/>
                  <a:pt x="7564976" y="109654"/>
                  <a:pt x="7566901" y="98585"/>
                </a:cubicBezTo>
                <a:cubicBezTo>
                  <a:pt x="7611658" y="98585"/>
                  <a:pt x="7611658" y="98585"/>
                  <a:pt x="7639572" y="175587"/>
                </a:cubicBezTo>
                <a:cubicBezTo>
                  <a:pt x="7655453" y="172699"/>
                  <a:pt x="7670373" y="169812"/>
                  <a:pt x="7685292" y="166924"/>
                </a:cubicBezTo>
                <a:cubicBezTo>
                  <a:pt x="7676148" y="192431"/>
                  <a:pt x="7667485" y="217938"/>
                  <a:pt x="7658341" y="243445"/>
                </a:cubicBezTo>
                <a:cubicBezTo>
                  <a:pt x="7653529" y="242483"/>
                  <a:pt x="7648716" y="242001"/>
                  <a:pt x="7643903" y="241039"/>
                </a:cubicBezTo>
                <a:cubicBezTo>
                  <a:pt x="7652566" y="254033"/>
                  <a:pt x="7661229" y="267027"/>
                  <a:pt x="7665560" y="274246"/>
                </a:cubicBezTo>
                <a:cubicBezTo>
                  <a:pt x="7705024" y="264139"/>
                  <a:pt x="7741118" y="254514"/>
                  <a:pt x="7783470" y="243445"/>
                </a:cubicBezTo>
                <a:cubicBezTo>
                  <a:pt x="7784432" y="236707"/>
                  <a:pt x="7786838" y="218901"/>
                  <a:pt x="7789726" y="195800"/>
                </a:cubicBezTo>
                <a:cubicBezTo>
                  <a:pt x="7819564" y="215051"/>
                  <a:pt x="7847477" y="228045"/>
                  <a:pt x="7799351" y="262696"/>
                </a:cubicBezTo>
                <a:cubicBezTo>
                  <a:pt x="7884535" y="295903"/>
                  <a:pt x="7970200" y="319966"/>
                  <a:pt x="7998594" y="421512"/>
                </a:cubicBezTo>
                <a:cubicBezTo>
                  <a:pt x="7990413" y="431138"/>
                  <a:pt x="7976456" y="453757"/>
                  <a:pt x="7956724" y="469639"/>
                </a:cubicBezTo>
                <a:cubicBezTo>
                  <a:pt x="7919186" y="499958"/>
                  <a:pt x="7878278" y="478783"/>
                  <a:pt x="7839777" y="468195"/>
                </a:cubicBezTo>
                <a:cubicBezTo>
                  <a:pt x="7823895" y="463864"/>
                  <a:pt x="7809939" y="454720"/>
                  <a:pt x="7795020" y="447501"/>
                </a:cubicBezTo>
                <a:cubicBezTo>
                  <a:pt x="7794057" y="466270"/>
                  <a:pt x="7793095" y="484558"/>
                  <a:pt x="7791651" y="506696"/>
                </a:cubicBezTo>
                <a:cubicBezTo>
                  <a:pt x="7850365" y="468676"/>
                  <a:pt x="7888866" y="505734"/>
                  <a:pt x="7933142" y="517765"/>
                </a:cubicBezTo>
                <a:cubicBezTo>
                  <a:pt x="7884535" y="542791"/>
                  <a:pt x="7840740" y="565410"/>
                  <a:pt x="7795020" y="588992"/>
                </a:cubicBezTo>
                <a:cubicBezTo>
                  <a:pt x="7809457" y="605355"/>
                  <a:pt x="7820527" y="617868"/>
                  <a:pt x="7830152" y="627974"/>
                </a:cubicBezTo>
                <a:cubicBezTo>
                  <a:pt x="7840740" y="612093"/>
                  <a:pt x="7852290" y="594286"/>
                  <a:pt x="7864322" y="576479"/>
                </a:cubicBezTo>
                <a:cubicBezTo>
                  <a:pt x="7870578" y="578886"/>
                  <a:pt x="7876834" y="581773"/>
                  <a:pt x="7883091" y="584179"/>
                </a:cubicBezTo>
                <a:cubicBezTo>
                  <a:pt x="7878278" y="602467"/>
                  <a:pt x="7872985" y="620274"/>
                  <a:pt x="7866247" y="645300"/>
                </a:cubicBezTo>
                <a:cubicBezTo>
                  <a:pt x="7911486" y="652519"/>
                  <a:pt x="7964425" y="660700"/>
                  <a:pt x="8019770" y="669363"/>
                </a:cubicBezTo>
                <a:cubicBezTo>
                  <a:pt x="8013513" y="649631"/>
                  <a:pt x="8008701" y="636156"/>
                  <a:pt x="8002444" y="617387"/>
                </a:cubicBezTo>
                <a:cubicBezTo>
                  <a:pt x="7972606" y="617387"/>
                  <a:pt x="7938917" y="617387"/>
                  <a:pt x="7898010" y="617387"/>
                </a:cubicBezTo>
                <a:cubicBezTo>
                  <a:pt x="7972606" y="576961"/>
                  <a:pt x="8039502" y="530759"/>
                  <a:pt x="8109766" y="625568"/>
                </a:cubicBezTo>
                <a:cubicBezTo>
                  <a:pt x="8088109" y="636156"/>
                  <a:pt x="8066452" y="646744"/>
                  <a:pt x="8040946" y="659257"/>
                </a:cubicBezTo>
                <a:cubicBezTo>
                  <a:pt x="8042870" y="670326"/>
                  <a:pt x="8045758" y="685726"/>
                  <a:pt x="8048646" y="701126"/>
                </a:cubicBezTo>
                <a:cubicBezTo>
                  <a:pt x="8041908" y="694389"/>
                  <a:pt x="8035170" y="687651"/>
                  <a:pt x="8028432" y="680913"/>
                </a:cubicBezTo>
                <a:cubicBezTo>
                  <a:pt x="8017364" y="713158"/>
                  <a:pt x="8005813" y="745403"/>
                  <a:pt x="7994744" y="777647"/>
                </a:cubicBezTo>
                <a:cubicBezTo>
                  <a:pt x="7990413" y="772835"/>
                  <a:pt x="7985600" y="768022"/>
                  <a:pt x="7981269" y="763209"/>
                </a:cubicBezTo>
                <a:cubicBezTo>
                  <a:pt x="7990413" y="773797"/>
                  <a:pt x="7999556" y="784866"/>
                  <a:pt x="8014476" y="802192"/>
                </a:cubicBezTo>
                <a:cubicBezTo>
                  <a:pt x="8016401" y="801229"/>
                  <a:pt x="8028914" y="794973"/>
                  <a:pt x="8039502" y="789679"/>
                </a:cubicBezTo>
                <a:cubicBezTo>
                  <a:pt x="8057790" y="803635"/>
                  <a:pt x="8075115" y="816630"/>
                  <a:pt x="8096772" y="833474"/>
                </a:cubicBezTo>
                <a:cubicBezTo>
                  <a:pt x="8079928" y="843580"/>
                  <a:pt x="8066452" y="851280"/>
                  <a:pt x="8046239" y="863312"/>
                </a:cubicBezTo>
                <a:cubicBezTo>
                  <a:pt x="8067896" y="875344"/>
                  <a:pt x="8084740" y="885450"/>
                  <a:pt x="8102066" y="895075"/>
                </a:cubicBezTo>
                <a:cubicBezTo>
                  <a:pt x="8136235" y="835880"/>
                  <a:pt x="8211794" y="830105"/>
                  <a:pt x="8247889" y="877750"/>
                </a:cubicBezTo>
                <a:cubicBezTo>
                  <a:pt x="8277246" y="879675"/>
                  <a:pt x="8303234" y="881119"/>
                  <a:pt x="8334997" y="883044"/>
                </a:cubicBezTo>
                <a:cubicBezTo>
                  <a:pt x="8279171" y="954752"/>
                  <a:pt x="8279171" y="954752"/>
                  <a:pt x="8292646" y="1037048"/>
                </a:cubicBezTo>
                <a:cubicBezTo>
                  <a:pt x="8295052" y="1021648"/>
                  <a:pt x="8296977" y="1006247"/>
                  <a:pt x="8299384" y="989884"/>
                </a:cubicBezTo>
                <a:cubicBezTo>
                  <a:pt x="8335960" y="1004322"/>
                  <a:pt x="8370611" y="1017798"/>
                  <a:pt x="8414887" y="1035123"/>
                </a:cubicBezTo>
                <a:cubicBezTo>
                  <a:pt x="8437025" y="1078918"/>
                  <a:pt x="8369648" y="1072180"/>
                  <a:pt x="8365798" y="1069293"/>
                </a:cubicBezTo>
                <a:cubicBezTo>
                  <a:pt x="8316228" y="1030792"/>
                  <a:pt x="8308528" y="1078437"/>
                  <a:pt x="8287352" y="1099612"/>
                </a:cubicBezTo>
                <a:cubicBezTo>
                  <a:pt x="8315266" y="1110200"/>
                  <a:pt x="8340772" y="1119825"/>
                  <a:pt x="8368686" y="1129932"/>
                </a:cubicBezTo>
                <a:cubicBezTo>
                  <a:pt x="8368686" y="1129451"/>
                  <a:pt x="8372054" y="1118863"/>
                  <a:pt x="8374461" y="1111644"/>
                </a:cubicBezTo>
                <a:cubicBezTo>
                  <a:pt x="8394192" y="1123675"/>
                  <a:pt x="8413924" y="1135707"/>
                  <a:pt x="8435581" y="1148701"/>
                </a:cubicBezTo>
                <a:cubicBezTo>
                  <a:pt x="8388417" y="1156883"/>
                  <a:pt x="8338847" y="1171321"/>
                  <a:pt x="8327778" y="1232922"/>
                </a:cubicBezTo>
                <a:cubicBezTo>
                  <a:pt x="8410555" y="1283455"/>
                  <a:pt x="8463494" y="1262279"/>
                  <a:pt x="8483707" y="1162177"/>
                </a:cubicBezTo>
                <a:cubicBezTo>
                  <a:pt x="8495739" y="1175652"/>
                  <a:pt x="8505364" y="1187202"/>
                  <a:pt x="8517877" y="1201159"/>
                </a:cubicBezTo>
                <a:cubicBezTo>
                  <a:pt x="8567447" y="1153995"/>
                  <a:pt x="8617498" y="1106350"/>
                  <a:pt x="8670437" y="1055817"/>
                </a:cubicBezTo>
                <a:cubicBezTo>
                  <a:pt x="8683913" y="1062555"/>
                  <a:pt x="8703644" y="1071699"/>
                  <a:pt x="8728670" y="1084212"/>
                </a:cubicBezTo>
                <a:cubicBezTo>
                  <a:pt x="8669956" y="1121269"/>
                  <a:pt x="8617498" y="1154958"/>
                  <a:pt x="8563116" y="1189609"/>
                </a:cubicBezTo>
                <a:cubicBezTo>
                  <a:pt x="8572259" y="1200196"/>
                  <a:pt x="8578035" y="1205972"/>
                  <a:pt x="8583329" y="1212228"/>
                </a:cubicBezTo>
                <a:cubicBezTo>
                  <a:pt x="8536165" y="1230997"/>
                  <a:pt x="8489001" y="1249285"/>
                  <a:pt x="8433175" y="1271423"/>
                </a:cubicBezTo>
                <a:cubicBezTo>
                  <a:pt x="8560710" y="1284899"/>
                  <a:pt x="8560710" y="1284899"/>
                  <a:pt x="8593435" y="1229553"/>
                </a:cubicBezTo>
                <a:cubicBezTo>
                  <a:pt x="8616536" y="1243991"/>
                  <a:pt x="8639636" y="1258910"/>
                  <a:pt x="8669956" y="1277680"/>
                </a:cubicBezTo>
                <a:cubicBezTo>
                  <a:pt x="8630974" y="1292118"/>
                  <a:pt x="8598248" y="1304149"/>
                  <a:pt x="8565040" y="1316181"/>
                </a:cubicBezTo>
                <a:cubicBezTo>
                  <a:pt x="8571297" y="1324843"/>
                  <a:pt x="8578035" y="1333506"/>
                  <a:pt x="8581403" y="1338319"/>
                </a:cubicBezTo>
                <a:cubicBezTo>
                  <a:pt x="8562634" y="1346982"/>
                  <a:pt x="8545309" y="1354682"/>
                  <a:pt x="8527502" y="1362863"/>
                </a:cubicBezTo>
                <a:cubicBezTo>
                  <a:pt x="8530390" y="1369601"/>
                  <a:pt x="8533277" y="1376820"/>
                  <a:pt x="8536165" y="1383558"/>
                </a:cubicBezTo>
                <a:cubicBezTo>
                  <a:pt x="8579960" y="1367195"/>
                  <a:pt x="8628568" y="1357569"/>
                  <a:pt x="8667069" y="1332544"/>
                </a:cubicBezTo>
                <a:cubicBezTo>
                  <a:pt x="8706532" y="1306555"/>
                  <a:pt x="8735408" y="1265648"/>
                  <a:pt x="8775353" y="1224741"/>
                </a:cubicBezTo>
                <a:cubicBezTo>
                  <a:pt x="8780165" y="1228110"/>
                  <a:pt x="8794122" y="1238216"/>
                  <a:pt x="8809522" y="1249285"/>
                </a:cubicBezTo>
                <a:cubicBezTo>
                  <a:pt x="8790272" y="1261798"/>
                  <a:pt x="8774872" y="1271904"/>
                  <a:pt x="8759952" y="1282492"/>
                </a:cubicBezTo>
                <a:cubicBezTo>
                  <a:pt x="8747920" y="1291155"/>
                  <a:pt x="8736371" y="1301262"/>
                  <a:pt x="8724339" y="1310887"/>
                </a:cubicBezTo>
                <a:cubicBezTo>
                  <a:pt x="8739258" y="1317624"/>
                  <a:pt x="8755139" y="1332062"/>
                  <a:pt x="8768134" y="1329175"/>
                </a:cubicBezTo>
                <a:cubicBezTo>
                  <a:pt x="8797010" y="1323881"/>
                  <a:pt x="8824441" y="1309924"/>
                  <a:pt x="8855723" y="1297893"/>
                </a:cubicBezTo>
                <a:cubicBezTo>
                  <a:pt x="8868718" y="1307037"/>
                  <a:pt x="8891818" y="1334950"/>
                  <a:pt x="8914919" y="1334469"/>
                </a:cubicBezTo>
                <a:cubicBezTo>
                  <a:pt x="8932726" y="1334469"/>
                  <a:pt x="8950051" y="1298855"/>
                  <a:pt x="8960158" y="1286824"/>
                </a:cubicBezTo>
                <a:cubicBezTo>
                  <a:pt x="8985183" y="1291155"/>
                  <a:pt x="9015503" y="1305593"/>
                  <a:pt x="9038122" y="1298374"/>
                </a:cubicBezTo>
                <a:cubicBezTo>
                  <a:pt x="9115124" y="1274311"/>
                  <a:pt x="9114162" y="1271423"/>
                  <a:pt x="9160363" y="1341207"/>
                </a:cubicBezTo>
                <a:cubicBezTo>
                  <a:pt x="9184426" y="1304630"/>
                  <a:pt x="9214265" y="1316662"/>
                  <a:pt x="9246991" y="1328212"/>
                </a:cubicBezTo>
                <a:cubicBezTo>
                  <a:pt x="9263354" y="1333988"/>
                  <a:pt x="9283567" y="1329175"/>
                  <a:pt x="9308111" y="1329175"/>
                </a:cubicBezTo>
                <a:cubicBezTo>
                  <a:pt x="9321105" y="1363826"/>
                  <a:pt x="9340837" y="1412433"/>
                  <a:pt x="9357200" y="1461522"/>
                </a:cubicBezTo>
                <a:cubicBezTo>
                  <a:pt x="9360569" y="1471148"/>
                  <a:pt x="9352387" y="1484623"/>
                  <a:pt x="9349499" y="1496173"/>
                </a:cubicBezTo>
                <a:cubicBezTo>
                  <a:pt x="9340356" y="1536118"/>
                  <a:pt x="9340356" y="1536118"/>
                  <a:pt x="9374525" y="1577988"/>
                </a:cubicBezTo>
                <a:cubicBezTo>
                  <a:pt x="9390407" y="1539968"/>
                  <a:pt x="9405808" y="1503873"/>
                  <a:pt x="9423133" y="1462966"/>
                </a:cubicBezTo>
                <a:cubicBezTo>
                  <a:pt x="9456340" y="1496654"/>
                  <a:pt x="9448640" y="1517349"/>
                  <a:pt x="9426983" y="1545743"/>
                </a:cubicBezTo>
                <a:cubicBezTo>
                  <a:pt x="9403882" y="1576063"/>
                  <a:pt x="9389926" y="1614083"/>
                  <a:pt x="9375007" y="1649696"/>
                </a:cubicBezTo>
                <a:cubicBezTo>
                  <a:pt x="9372600" y="1655471"/>
                  <a:pt x="9387038" y="1667503"/>
                  <a:pt x="9396182" y="1680497"/>
                </a:cubicBezTo>
                <a:cubicBezTo>
                  <a:pt x="9379819" y="1698304"/>
                  <a:pt x="9361050" y="1718998"/>
                  <a:pt x="9339874" y="1742580"/>
                </a:cubicBezTo>
                <a:cubicBezTo>
                  <a:pt x="9373563" y="1732955"/>
                  <a:pt x="9407251" y="1723329"/>
                  <a:pt x="9440939" y="1714185"/>
                </a:cubicBezTo>
                <a:cubicBezTo>
                  <a:pt x="9442865" y="1716592"/>
                  <a:pt x="9445271" y="1719479"/>
                  <a:pt x="9447196" y="1721886"/>
                </a:cubicBezTo>
                <a:cubicBezTo>
                  <a:pt x="9421208" y="1746911"/>
                  <a:pt x="9395219" y="1771456"/>
                  <a:pt x="9359125" y="1805625"/>
                </a:cubicBezTo>
                <a:cubicBezTo>
                  <a:pt x="9397145" y="1808994"/>
                  <a:pt x="9423614" y="1810919"/>
                  <a:pt x="9449602" y="1813326"/>
                </a:cubicBezTo>
                <a:lnTo>
                  <a:pt x="9449602" y="1813326"/>
                </a:lnTo>
                <a:cubicBezTo>
                  <a:pt x="9424095" y="1841720"/>
                  <a:pt x="9398589" y="1870596"/>
                  <a:pt x="9373081" y="1898990"/>
                </a:cubicBezTo>
                <a:cubicBezTo>
                  <a:pt x="9376932" y="1903322"/>
                  <a:pt x="9380781" y="1907653"/>
                  <a:pt x="9384632" y="1912466"/>
                </a:cubicBezTo>
                <a:cubicBezTo>
                  <a:pt x="9396182" y="1908134"/>
                  <a:pt x="9407733" y="1903322"/>
                  <a:pt x="9419283" y="1898990"/>
                </a:cubicBezTo>
                <a:cubicBezTo>
                  <a:pt x="9417839" y="1917278"/>
                  <a:pt x="9415914" y="1935567"/>
                  <a:pt x="9413508" y="1965886"/>
                </a:cubicBezTo>
                <a:cubicBezTo>
                  <a:pt x="9444790" y="1945192"/>
                  <a:pt x="9466447" y="1929310"/>
                  <a:pt x="9489547" y="1915353"/>
                </a:cubicBezTo>
                <a:cubicBezTo>
                  <a:pt x="9508316" y="1903803"/>
                  <a:pt x="9528048" y="1885996"/>
                  <a:pt x="9548261" y="1884553"/>
                </a:cubicBezTo>
                <a:cubicBezTo>
                  <a:pt x="9596388" y="1880702"/>
                  <a:pt x="9621413" y="1854714"/>
                  <a:pt x="9642108" y="1815251"/>
                </a:cubicBezTo>
                <a:cubicBezTo>
                  <a:pt x="9647883" y="1804182"/>
                  <a:pt x="9669058" y="1800813"/>
                  <a:pt x="9684459" y="1793113"/>
                </a:cubicBezTo>
                <a:cubicBezTo>
                  <a:pt x="9671946" y="1833539"/>
                  <a:pt x="9650771" y="1866264"/>
                  <a:pt x="9655102" y="1894659"/>
                </a:cubicBezTo>
                <a:cubicBezTo>
                  <a:pt x="9662320" y="1940379"/>
                  <a:pt x="9660396" y="1981287"/>
                  <a:pt x="9636333" y="2019306"/>
                </a:cubicBezTo>
                <a:cubicBezTo>
                  <a:pt x="9621895" y="2042888"/>
                  <a:pt x="9605532" y="2066951"/>
                  <a:pt x="9584837" y="2084758"/>
                </a:cubicBezTo>
                <a:cubicBezTo>
                  <a:pt x="9547299" y="2117484"/>
                  <a:pt x="9526604" y="2150691"/>
                  <a:pt x="9563180" y="2203149"/>
                </a:cubicBezTo>
                <a:cubicBezTo>
                  <a:pt x="9482810" y="2238762"/>
                  <a:pt x="9494841" y="2322983"/>
                  <a:pt x="9463078" y="2385066"/>
                </a:cubicBezTo>
                <a:cubicBezTo>
                  <a:pt x="9448640" y="2412980"/>
                  <a:pt x="9413026" y="2433674"/>
                  <a:pt x="9432758" y="2474100"/>
                </a:cubicBezTo>
                <a:cubicBezTo>
                  <a:pt x="9439977" y="2488538"/>
                  <a:pt x="9437571" y="2513082"/>
                  <a:pt x="9448158" y="2519339"/>
                </a:cubicBezTo>
                <a:cubicBezTo>
                  <a:pt x="9458265" y="2525114"/>
                  <a:pt x="9478959" y="2513563"/>
                  <a:pt x="9503022" y="2507788"/>
                </a:cubicBezTo>
                <a:cubicBezTo>
                  <a:pt x="9487622" y="2527520"/>
                  <a:pt x="9474628" y="2543883"/>
                  <a:pt x="9451046" y="2574203"/>
                </a:cubicBezTo>
                <a:cubicBezTo>
                  <a:pt x="9482810" y="2561209"/>
                  <a:pt x="9501097" y="2553990"/>
                  <a:pt x="9531898" y="2541477"/>
                </a:cubicBezTo>
                <a:cubicBezTo>
                  <a:pt x="9538155" y="2550140"/>
                  <a:pt x="9549224" y="2565540"/>
                  <a:pt x="9560774" y="2581422"/>
                </a:cubicBezTo>
                <a:cubicBezTo>
                  <a:pt x="9540561" y="2597785"/>
                  <a:pt x="9514573" y="2610298"/>
                  <a:pt x="9503985" y="2630992"/>
                </a:cubicBezTo>
                <a:cubicBezTo>
                  <a:pt x="9496285" y="2645430"/>
                  <a:pt x="9509760" y="2670455"/>
                  <a:pt x="9513611" y="2691150"/>
                </a:cubicBezTo>
                <a:cubicBezTo>
                  <a:pt x="9518904" y="2690668"/>
                  <a:pt x="9524198" y="2690668"/>
                  <a:pt x="9529492" y="2690187"/>
                </a:cubicBezTo>
                <a:cubicBezTo>
                  <a:pt x="9523236" y="2700294"/>
                  <a:pt x="9517460" y="2709919"/>
                  <a:pt x="9508798" y="2723876"/>
                </a:cubicBezTo>
                <a:cubicBezTo>
                  <a:pt x="9529011" y="2723876"/>
                  <a:pt x="9544893" y="2723876"/>
                  <a:pt x="9568956" y="2723876"/>
                </a:cubicBezTo>
                <a:cubicBezTo>
                  <a:pt x="9555480" y="2748901"/>
                  <a:pt x="9506873" y="2740239"/>
                  <a:pt x="9532379" y="2779221"/>
                </a:cubicBezTo>
                <a:cubicBezTo>
                  <a:pt x="9533823" y="2781627"/>
                  <a:pt x="9497729" y="2809059"/>
                  <a:pt x="9472221" y="2829753"/>
                </a:cubicBezTo>
                <a:cubicBezTo>
                  <a:pt x="9475110" y="2849967"/>
                  <a:pt x="9475110" y="2849967"/>
                  <a:pt x="9540561" y="2818684"/>
                </a:cubicBezTo>
                <a:cubicBezTo>
                  <a:pt x="9536711" y="2836010"/>
                  <a:pt x="9533342" y="2849967"/>
                  <a:pt x="9529011" y="2868255"/>
                </a:cubicBezTo>
                <a:cubicBezTo>
                  <a:pt x="9542005" y="2868255"/>
                  <a:pt x="9551630" y="2868255"/>
                  <a:pt x="9561737" y="2868255"/>
                </a:cubicBezTo>
                <a:cubicBezTo>
                  <a:pt x="9562699" y="2873067"/>
                  <a:pt x="9563661" y="2877399"/>
                  <a:pt x="9564624" y="2882211"/>
                </a:cubicBezTo>
                <a:cubicBezTo>
                  <a:pt x="9543930" y="2887505"/>
                  <a:pt x="9522754" y="2892318"/>
                  <a:pt x="9497729" y="2898574"/>
                </a:cubicBezTo>
                <a:cubicBezTo>
                  <a:pt x="9513611" y="2901943"/>
                  <a:pt x="9526604" y="2905312"/>
                  <a:pt x="9544411" y="2909162"/>
                </a:cubicBezTo>
                <a:cubicBezTo>
                  <a:pt x="9508798" y="2963545"/>
                  <a:pt x="9475591" y="3014559"/>
                  <a:pt x="9442865" y="3064129"/>
                </a:cubicBezTo>
                <a:cubicBezTo>
                  <a:pt x="9469815" y="3079048"/>
                  <a:pt x="9469815" y="3119474"/>
                  <a:pt x="9433720" y="3147387"/>
                </a:cubicBezTo>
                <a:cubicBezTo>
                  <a:pt x="9408695" y="3167119"/>
                  <a:pt x="9364900" y="3172894"/>
                  <a:pt x="9376451" y="3222464"/>
                </a:cubicBezTo>
                <a:cubicBezTo>
                  <a:pt x="9377413" y="3226796"/>
                  <a:pt x="9353831" y="3245083"/>
                  <a:pt x="9344687" y="3243159"/>
                </a:cubicBezTo>
                <a:cubicBezTo>
                  <a:pt x="9285011" y="3230164"/>
                  <a:pt x="9250359" y="3283585"/>
                  <a:pt x="9200308" y="3296579"/>
                </a:cubicBezTo>
                <a:cubicBezTo>
                  <a:pt x="9185870" y="3300429"/>
                  <a:pt x="9179614" y="3337486"/>
                  <a:pt x="9169507" y="3359143"/>
                </a:cubicBezTo>
                <a:cubicBezTo>
                  <a:pt x="9171914" y="3360106"/>
                  <a:pt x="9179614" y="3362993"/>
                  <a:pt x="9198383" y="3370693"/>
                </a:cubicBezTo>
                <a:cubicBezTo>
                  <a:pt x="9157476" y="3398125"/>
                  <a:pt x="9122825" y="3421707"/>
                  <a:pt x="9091061" y="3443364"/>
                </a:cubicBezTo>
                <a:cubicBezTo>
                  <a:pt x="9088655" y="3442883"/>
                  <a:pt x="9094912" y="3445289"/>
                  <a:pt x="9101649" y="3445770"/>
                </a:cubicBezTo>
                <a:cubicBezTo>
                  <a:pt x="9108387" y="3446733"/>
                  <a:pt x="9115606" y="3445770"/>
                  <a:pt x="9125231" y="3455877"/>
                </a:cubicBezTo>
                <a:cubicBezTo>
                  <a:pt x="9020316" y="3488603"/>
                  <a:pt x="8914919" y="3521329"/>
                  <a:pt x="8825404" y="3549242"/>
                </a:cubicBezTo>
                <a:cubicBezTo>
                  <a:pt x="8885080" y="3550204"/>
                  <a:pt x="8964971" y="3574749"/>
                  <a:pt x="9034272" y="3511703"/>
                </a:cubicBezTo>
                <a:cubicBezTo>
                  <a:pt x="9036678" y="3517960"/>
                  <a:pt x="9039085" y="3524216"/>
                  <a:pt x="9041491" y="3529991"/>
                </a:cubicBezTo>
                <a:cubicBezTo>
                  <a:pt x="9010209" y="3551648"/>
                  <a:pt x="8979408" y="3573786"/>
                  <a:pt x="8948126" y="3595443"/>
                </a:cubicBezTo>
                <a:cubicBezTo>
                  <a:pt x="8949570" y="3599775"/>
                  <a:pt x="8950533" y="3604106"/>
                  <a:pt x="8951976" y="3608437"/>
                </a:cubicBezTo>
                <a:cubicBezTo>
                  <a:pt x="8988071" y="3601700"/>
                  <a:pt x="9024166" y="3594962"/>
                  <a:pt x="9060260" y="3588224"/>
                </a:cubicBezTo>
                <a:cubicBezTo>
                  <a:pt x="9063148" y="3592074"/>
                  <a:pt x="9066517" y="3595924"/>
                  <a:pt x="9069404" y="3600256"/>
                </a:cubicBezTo>
                <a:cubicBezTo>
                  <a:pt x="9037160" y="3624800"/>
                  <a:pt x="9005878" y="3650307"/>
                  <a:pt x="8972671" y="3673889"/>
                </a:cubicBezTo>
                <a:cubicBezTo>
                  <a:pt x="8957270" y="3684958"/>
                  <a:pt x="8939463" y="3692658"/>
                  <a:pt x="8922619" y="3701802"/>
                </a:cubicBezTo>
                <a:cubicBezTo>
                  <a:pt x="8898075" y="3709021"/>
                  <a:pt x="8874012" y="3716240"/>
                  <a:pt x="8849467" y="3723459"/>
                </a:cubicBezTo>
                <a:cubicBezTo>
                  <a:pt x="8697870" y="3725384"/>
                  <a:pt x="8605948" y="3751372"/>
                  <a:pt x="8479376" y="3829337"/>
                </a:cubicBezTo>
                <a:cubicBezTo>
                  <a:pt x="8568410" y="3810087"/>
                  <a:pt x="8652631" y="3792280"/>
                  <a:pt x="8736371" y="3773992"/>
                </a:cubicBezTo>
                <a:cubicBezTo>
                  <a:pt x="8738777" y="3777361"/>
                  <a:pt x="8741183" y="3780729"/>
                  <a:pt x="8744071" y="3784098"/>
                </a:cubicBezTo>
                <a:cubicBezTo>
                  <a:pt x="8733483" y="3789392"/>
                  <a:pt x="8723376" y="3794686"/>
                  <a:pt x="8712789" y="3799980"/>
                </a:cubicBezTo>
                <a:cubicBezTo>
                  <a:pt x="8714232" y="3801424"/>
                  <a:pt x="8715195" y="3803349"/>
                  <a:pt x="8716638" y="3804792"/>
                </a:cubicBezTo>
                <a:cubicBezTo>
                  <a:pt x="8730595" y="3802868"/>
                  <a:pt x="8745033" y="3800942"/>
                  <a:pt x="8758990" y="3799018"/>
                </a:cubicBezTo>
                <a:cubicBezTo>
                  <a:pt x="8759471" y="3804311"/>
                  <a:pt x="8759952" y="3809605"/>
                  <a:pt x="8759952" y="3814899"/>
                </a:cubicBezTo>
                <a:cubicBezTo>
                  <a:pt x="8702200" y="3814899"/>
                  <a:pt x="8644449" y="3814899"/>
                  <a:pt x="8586697" y="3814899"/>
                </a:cubicBezTo>
                <a:cubicBezTo>
                  <a:pt x="8586216" y="3823562"/>
                  <a:pt x="8585735" y="3832225"/>
                  <a:pt x="8585254" y="3840406"/>
                </a:cubicBezTo>
                <a:cubicBezTo>
                  <a:pt x="8628568" y="3844256"/>
                  <a:pt x="8671881" y="3847625"/>
                  <a:pt x="8709901" y="3850994"/>
                </a:cubicBezTo>
                <a:cubicBezTo>
                  <a:pt x="8520283" y="3944359"/>
                  <a:pt x="8329222" y="4038205"/>
                  <a:pt x="8137679" y="4132533"/>
                </a:cubicBezTo>
                <a:cubicBezTo>
                  <a:pt x="8139604" y="4136383"/>
                  <a:pt x="8141529" y="4140714"/>
                  <a:pt x="8143454" y="4144564"/>
                </a:cubicBezTo>
                <a:cubicBezTo>
                  <a:pt x="8172330" y="4138308"/>
                  <a:pt x="8201206" y="4132533"/>
                  <a:pt x="8229600" y="4126277"/>
                </a:cubicBezTo>
                <a:cubicBezTo>
                  <a:pt x="8232969" y="4133014"/>
                  <a:pt x="8235857" y="4139752"/>
                  <a:pt x="8239226" y="4146971"/>
                </a:cubicBezTo>
                <a:cubicBezTo>
                  <a:pt x="8172330" y="4183547"/>
                  <a:pt x="8105916" y="4219642"/>
                  <a:pt x="8039020" y="4256218"/>
                </a:cubicBezTo>
                <a:cubicBezTo>
                  <a:pt x="8039983" y="4259105"/>
                  <a:pt x="8040464" y="4261511"/>
                  <a:pt x="8041427" y="4264399"/>
                </a:cubicBezTo>
                <a:cubicBezTo>
                  <a:pt x="8069821" y="4261030"/>
                  <a:pt x="8098697" y="4257661"/>
                  <a:pt x="8138160" y="4252367"/>
                </a:cubicBezTo>
                <a:cubicBezTo>
                  <a:pt x="8098697" y="4283649"/>
                  <a:pt x="8069340" y="4306750"/>
                  <a:pt x="8039983" y="4330332"/>
                </a:cubicBezTo>
                <a:cubicBezTo>
                  <a:pt x="8077521" y="4334664"/>
                  <a:pt x="8111210" y="4338995"/>
                  <a:pt x="8148748" y="4343326"/>
                </a:cubicBezTo>
                <a:cubicBezTo>
                  <a:pt x="8109766" y="4437173"/>
                  <a:pt x="8024582" y="4435247"/>
                  <a:pt x="7959612" y="4476155"/>
                </a:cubicBezTo>
                <a:cubicBezTo>
                  <a:pt x="7993782" y="4471824"/>
                  <a:pt x="8027951" y="4467011"/>
                  <a:pt x="8062121" y="4462679"/>
                </a:cubicBezTo>
                <a:cubicBezTo>
                  <a:pt x="8063084" y="4465567"/>
                  <a:pt x="8064046" y="4467973"/>
                  <a:pt x="8065009" y="4470861"/>
                </a:cubicBezTo>
                <a:cubicBezTo>
                  <a:pt x="8032283" y="4495405"/>
                  <a:pt x="8000038" y="4519468"/>
                  <a:pt x="7970681" y="4541125"/>
                </a:cubicBezTo>
                <a:cubicBezTo>
                  <a:pt x="7987525" y="4543532"/>
                  <a:pt x="8010626" y="4546900"/>
                  <a:pt x="8047683" y="4552195"/>
                </a:cubicBezTo>
                <a:cubicBezTo>
                  <a:pt x="8026508" y="4570001"/>
                  <a:pt x="8019770" y="4578183"/>
                  <a:pt x="8011107" y="4582033"/>
                </a:cubicBezTo>
                <a:cubicBezTo>
                  <a:pt x="7955762" y="4607540"/>
                  <a:pt x="7900416" y="4633047"/>
                  <a:pt x="7844590" y="4657110"/>
                </a:cubicBezTo>
                <a:cubicBezTo>
                  <a:pt x="7834002" y="4661441"/>
                  <a:pt x="7820046" y="4658072"/>
                  <a:pt x="7808014" y="4659997"/>
                </a:cubicBezTo>
                <a:cubicBezTo>
                  <a:pt x="7791651" y="4662404"/>
                  <a:pt x="7775288" y="4666735"/>
                  <a:pt x="7758925" y="4670585"/>
                </a:cubicBezTo>
                <a:cubicBezTo>
                  <a:pt x="7784432" y="4676842"/>
                  <a:pt x="7741118" y="4719193"/>
                  <a:pt x="7784913" y="4719674"/>
                </a:cubicBezTo>
                <a:cubicBezTo>
                  <a:pt x="7790689" y="4719674"/>
                  <a:pt x="7795982" y="4752881"/>
                  <a:pt x="7803683" y="4779351"/>
                </a:cubicBezTo>
                <a:cubicBezTo>
                  <a:pt x="7788282" y="4765875"/>
                  <a:pt x="7777694" y="4756731"/>
                  <a:pt x="7763256" y="4743737"/>
                </a:cubicBezTo>
                <a:cubicBezTo>
                  <a:pt x="7761813" y="4793788"/>
                  <a:pt x="7731012" y="4795714"/>
                  <a:pt x="7691548" y="4785126"/>
                </a:cubicBezTo>
                <a:cubicBezTo>
                  <a:pt x="7691548" y="4801007"/>
                  <a:pt x="7691548" y="4813520"/>
                  <a:pt x="7691548" y="4832289"/>
                </a:cubicBezTo>
                <a:cubicBezTo>
                  <a:pt x="7723312" y="4821702"/>
                  <a:pt x="7751225" y="4812558"/>
                  <a:pt x="7783951" y="4801489"/>
                </a:cubicBezTo>
                <a:cubicBezTo>
                  <a:pt x="7774807" y="4819296"/>
                  <a:pt x="7766626" y="4834215"/>
                  <a:pt x="7758444" y="4850578"/>
                </a:cubicBezTo>
                <a:cubicBezTo>
                  <a:pt x="7789245" y="4855390"/>
                  <a:pt x="7816676" y="4859722"/>
                  <a:pt x="7858547" y="4866459"/>
                </a:cubicBezTo>
                <a:cubicBezTo>
                  <a:pt x="7827265" y="4879935"/>
                  <a:pt x="7808976" y="4887635"/>
                  <a:pt x="7782026" y="4899185"/>
                </a:cubicBezTo>
                <a:cubicBezTo>
                  <a:pt x="7801276" y="4903998"/>
                  <a:pt x="7812827" y="4906885"/>
                  <a:pt x="7824377" y="4909773"/>
                </a:cubicBezTo>
                <a:cubicBezTo>
                  <a:pt x="7825339" y="4914104"/>
                  <a:pt x="7826783" y="4917955"/>
                  <a:pt x="7827746" y="4922286"/>
                </a:cubicBezTo>
                <a:cubicBezTo>
                  <a:pt x="7729568" y="4962712"/>
                  <a:pt x="7631390" y="5002657"/>
                  <a:pt x="7532731" y="5043083"/>
                </a:cubicBezTo>
                <a:cubicBezTo>
                  <a:pt x="7607809" y="5059927"/>
                  <a:pt x="7683367" y="4995438"/>
                  <a:pt x="7762775" y="5053671"/>
                </a:cubicBezTo>
                <a:cubicBezTo>
                  <a:pt x="7734862" y="5064259"/>
                  <a:pt x="7710799" y="5072921"/>
                  <a:pt x="7686735" y="5082065"/>
                </a:cubicBezTo>
                <a:cubicBezTo>
                  <a:pt x="7685292" y="5078215"/>
                  <a:pt x="7683367" y="5074365"/>
                  <a:pt x="7681923" y="5070515"/>
                </a:cubicBezTo>
                <a:cubicBezTo>
                  <a:pt x="7693954" y="5063296"/>
                  <a:pt x="7705505" y="5055596"/>
                  <a:pt x="7717536" y="5048377"/>
                </a:cubicBezTo>
                <a:cubicBezTo>
                  <a:pt x="7716574" y="5045489"/>
                  <a:pt x="7716093" y="5043083"/>
                  <a:pt x="7715130" y="5040195"/>
                </a:cubicBezTo>
                <a:cubicBezTo>
                  <a:pt x="7666523" y="5051264"/>
                  <a:pt x="7617915" y="5062333"/>
                  <a:pt x="7567864" y="5073884"/>
                </a:cubicBezTo>
                <a:cubicBezTo>
                  <a:pt x="7597702" y="5155217"/>
                  <a:pt x="7648716" y="5121047"/>
                  <a:pt x="7694917" y="5108053"/>
                </a:cubicBezTo>
                <a:cubicBezTo>
                  <a:pt x="7696842" y="5113347"/>
                  <a:pt x="7698286" y="5118641"/>
                  <a:pt x="7700211" y="5123935"/>
                </a:cubicBezTo>
                <a:cubicBezTo>
                  <a:pt x="7678073" y="5135004"/>
                  <a:pt x="7655935" y="5146555"/>
                  <a:pt x="7631390" y="5158586"/>
                </a:cubicBezTo>
                <a:cubicBezTo>
                  <a:pt x="7641015" y="5160511"/>
                  <a:pt x="7648716" y="5161955"/>
                  <a:pt x="7656897" y="5163399"/>
                </a:cubicBezTo>
                <a:cubicBezTo>
                  <a:pt x="7657378" y="5165324"/>
                  <a:pt x="7657860" y="5167249"/>
                  <a:pt x="7657860" y="5169174"/>
                </a:cubicBezTo>
                <a:cubicBezTo>
                  <a:pt x="7632834" y="5172061"/>
                  <a:pt x="7607327" y="5174949"/>
                  <a:pt x="7575083" y="5178318"/>
                </a:cubicBezTo>
                <a:cubicBezTo>
                  <a:pt x="7599627" y="5209600"/>
                  <a:pt x="7667004" y="5200456"/>
                  <a:pt x="7645347" y="5251951"/>
                </a:cubicBezTo>
                <a:cubicBezTo>
                  <a:pt x="7560645" y="5252914"/>
                  <a:pt x="7481236" y="5256282"/>
                  <a:pt x="7413859" y="5320290"/>
                </a:cubicBezTo>
                <a:cubicBezTo>
                  <a:pt x="7415785" y="5323178"/>
                  <a:pt x="7422041" y="5333766"/>
                  <a:pt x="7427816" y="5342910"/>
                </a:cubicBezTo>
                <a:cubicBezTo>
                  <a:pt x="7414822" y="5355423"/>
                  <a:pt x="7401347" y="5367936"/>
                  <a:pt x="7384502" y="5383817"/>
                </a:cubicBezTo>
                <a:cubicBezTo>
                  <a:pt x="7372952" y="5382855"/>
                  <a:pt x="7348408" y="5328953"/>
                  <a:pt x="7338301" y="5391036"/>
                </a:cubicBezTo>
                <a:cubicBezTo>
                  <a:pt x="7337338" y="5397774"/>
                  <a:pt x="7314719" y="5402105"/>
                  <a:pt x="7301725" y="5404993"/>
                </a:cubicBezTo>
                <a:cubicBezTo>
                  <a:pt x="7285844" y="5408843"/>
                  <a:pt x="7268999" y="5410286"/>
                  <a:pt x="7238679" y="5414618"/>
                </a:cubicBezTo>
                <a:cubicBezTo>
                  <a:pt x="7297394" y="5433868"/>
                  <a:pt x="7341189" y="5448306"/>
                  <a:pt x="7384984" y="5462744"/>
                </a:cubicBezTo>
                <a:cubicBezTo>
                  <a:pt x="7384502" y="5468038"/>
                  <a:pt x="7384021" y="5472851"/>
                  <a:pt x="7383540" y="5478145"/>
                </a:cubicBezTo>
                <a:cubicBezTo>
                  <a:pt x="7360920" y="5486807"/>
                  <a:pt x="7338782" y="5495951"/>
                  <a:pt x="7316163" y="5504614"/>
                </a:cubicBezTo>
                <a:cubicBezTo>
                  <a:pt x="7315200" y="5502689"/>
                  <a:pt x="7314238" y="5500283"/>
                  <a:pt x="7313275" y="5498358"/>
                </a:cubicBezTo>
                <a:cubicBezTo>
                  <a:pt x="7320975" y="5491620"/>
                  <a:pt x="7329157" y="5484882"/>
                  <a:pt x="7342632" y="5473332"/>
                </a:cubicBezTo>
                <a:cubicBezTo>
                  <a:pt x="7252636" y="5490177"/>
                  <a:pt x="7170340" y="5505577"/>
                  <a:pt x="7072644" y="5523865"/>
                </a:cubicBezTo>
                <a:cubicBezTo>
                  <a:pt x="7086600" y="5505577"/>
                  <a:pt x="7090451" y="5500283"/>
                  <a:pt x="7094782" y="5494989"/>
                </a:cubicBezTo>
                <a:cubicBezTo>
                  <a:pt x="7072163" y="5494989"/>
                  <a:pt x="7049543" y="5494989"/>
                  <a:pt x="7019224" y="5494989"/>
                </a:cubicBezTo>
                <a:cubicBezTo>
                  <a:pt x="7037030" y="5507021"/>
                  <a:pt x="7048581" y="5514721"/>
                  <a:pt x="7058687" y="5521459"/>
                </a:cubicBezTo>
                <a:cubicBezTo>
                  <a:pt x="6970616" y="5531084"/>
                  <a:pt x="6884470" y="5540709"/>
                  <a:pt x="6798324" y="5550334"/>
                </a:cubicBezTo>
                <a:cubicBezTo>
                  <a:pt x="6755010" y="5552259"/>
                  <a:pt x="6704477" y="5616748"/>
                  <a:pt x="6669827" y="5535897"/>
                </a:cubicBezTo>
                <a:cubicBezTo>
                  <a:pt x="6668383" y="5532046"/>
                  <a:pt x="6645282" y="5533490"/>
                  <a:pt x="6635175" y="5538784"/>
                </a:cubicBezTo>
                <a:cubicBezTo>
                  <a:pt x="6580312" y="5566216"/>
                  <a:pt x="6526410" y="5595092"/>
                  <a:pt x="6471065" y="5624449"/>
                </a:cubicBezTo>
                <a:cubicBezTo>
                  <a:pt x="6478284" y="5627818"/>
                  <a:pt x="6485503" y="5631186"/>
                  <a:pt x="6493203" y="5634555"/>
                </a:cubicBezTo>
                <a:cubicBezTo>
                  <a:pt x="6483577" y="5637924"/>
                  <a:pt x="6474915" y="5640812"/>
                  <a:pt x="6461921" y="5645143"/>
                </a:cubicBezTo>
                <a:cubicBezTo>
                  <a:pt x="6474915" y="5648993"/>
                  <a:pt x="6483096" y="5651881"/>
                  <a:pt x="6490315" y="5653806"/>
                </a:cubicBezTo>
                <a:cubicBezTo>
                  <a:pt x="6477803" y="5669687"/>
                  <a:pt x="6465290" y="5685569"/>
                  <a:pt x="6452777" y="5701932"/>
                </a:cubicBezTo>
                <a:cubicBezTo>
                  <a:pt x="6457590" y="5705782"/>
                  <a:pt x="6461921" y="5709632"/>
                  <a:pt x="6466733" y="5713482"/>
                </a:cubicBezTo>
                <a:cubicBezTo>
                  <a:pt x="6479728" y="5700007"/>
                  <a:pt x="6490796" y="5679794"/>
                  <a:pt x="6506197" y="5674500"/>
                </a:cubicBezTo>
                <a:cubicBezTo>
                  <a:pt x="6587049" y="5646587"/>
                  <a:pt x="6669827" y="5623967"/>
                  <a:pt x="6751160" y="5596536"/>
                </a:cubicBezTo>
                <a:cubicBezTo>
                  <a:pt x="6771373" y="5589798"/>
                  <a:pt x="6816131" y="5598942"/>
                  <a:pt x="6797843" y="5550334"/>
                </a:cubicBezTo>
                <a:cubicBezTo>
                  <a:pt x="6827681" y="5591723"/>
                  <a:pt x="6867145" y="5562366"/>
                  <a:pt x="6901795" y="5563809"/>
                </a:cubicBezTo>
                <a:cubicBezTo>
                  <a:pt x="6915752" y="5564291"/>
                  <a:pt x="6929709" y="5558516"/>
                  <a:pt x="6943666" y="5555147"/>
                </a:cubicBezTo>
                <a:cubicBezTo>
                  <a:pt x="6944628" y="5559478"/>
                  <a:pt x="6946072" y="5564291"/>
                  <a:pt x="6947034" y="5568622"/>
                </a:cubicBezTo>
                <a:cubicBezTo>
                  <a:pt x="6915271" y="5577766"/>
                  <a:pt x="6883026" y="5586429"/>
                  <a:pt x="6852226" y="5595573"/>
                </a:cubicBezTo>
                <a:cubicBezTo>
                  <a:pt x="6864257" y="5616748"/>
                  <a:pt x="6875326" y="5635999"/>
                  <a:pt x="6891689" y="5664394"/>
                </a:cubicBezTo>
                <a:cubicBezTo>
                  <a:pt x="6955697" y="5646105"/>
                  <a:pt x="7025480" y="5625893"/>
                  <a:pt x="7094782" y="5606161"/>
                </a:cubicBezTo>
                <a:cubicBezTo>
                  <a:pt x="7096707" y="5612417"/>
                  <a:pt x="7098632" y="5618192"/>
                  <a:pt x="7100076" y="5624449"/>
                </a:cubicBezTo>
                <a:cubicBezTo>
                  <a:pt x="7072644" y="5633593"/>
                  <a:pt x="7044249" y="5639849"/>
                  <a:pt x="7018742" y="5652362"/>
                </a:cubicBezTo>
                <a:cubicBezTo>
                  <a:pt x="6967729" y="5676906"/>
                  <a:pt x="6921046" y="5713964"/>
                  <a:pt x="6857519" y="5700488"/>
                </a:cubicBezTo>
                <a:cubicBezTo>
                  <a:pt x="6881582" y="5730808"/>
                  <a:pt x="6906127" y="5761127"/>
                  <a:pt x="6930671" y="5791928"/>
                </a:cubicBezTo>
                <a:cubicBezTo>
                  <a:pt x="6869551" y="5807329"/>
                  <a:pt x="6808912" y="5822248"/>
                  <a:pt x="6744422" y="5838129"/>
                </a:cubicBezTo>
                <a:cubicBezTo>
                  <a:pt x="6755973" y="5809254"/>
                  <a:pt x="6768967" y="5788078"/>
                  <a:pt x="6727578" y="5784709"/>
                </a:cubicBezTo>
                <a:cubicBezTo>
                  <a:pt x="6678489" y="5780859"/>
                  <a:pt x="6629882" y="5772197"/>
                  <a:pt x="6576461" y="5765459"/>
                </a:cubicBezTo>
                <a:cubicBezTo>
                  <a:pt x="6592343" y="5709151"/>
                  <a:pt x="6632288" y="5681238"/>
                  <a:pt x="6682339" y="5659100"/>
                </a:cubicBezTo>
                <a:cubicBezTo>
                  <a:pt x="6576461" y="5674981"/>
                  <a:pt x="6491759" y="5745727"/>
                  <a:pt x="6387807" y="5764015"/>
                </a:cubicBezTo>
                <a:cubicBezTo>
                  <a:pt x="6388769" y="5768827"/>
                  <a:pt x="6389250" y="5773640"/>
                  <a:pt x="6390213" y="5778453"/>
                </a:cubicBezTo>
                <a:cubicBezTo>
                  <a:pt x="6403688" y="5777490"/>
                  <a:pt x="6418126" y="5778453"/>
                  <a:pt x="6431120" y="5774603"/>
                </a:cubicBezTo>
                <a:cubicBezTo>
                  <a:pt x="6445558" y="5770753"/>
                  <a:pt x="6458552" y="5762571"/>
                  <a:pt x="6466733" y="5758240"/>
                </a:cubicBezTo>
                <a:cubicBezTo>
                  <a:pt x="6459514" y="5778934"/>
                  <a:pt x="6452295" y="5799628"/>
                  <a:pt x="6441708" y="5830429"/>
                </a:cubicBezTo>
                <a:cubicBezTo>
                  <a:pt x="6431601" y="5836686"/>
                  <a:pt x="6409945" y="5849680"/>
                  <a:pt x="6394544" y="5858824"/>
                </a:cubicBezTo>
                <a:cubicBezTo>
                  <a:pt x="6382512" y="5841017"/>
                  <a:pt x="6372887" y="5827061"/>
                  <a:pt x="6363262" y="5813104"/>
                </a:cubicBezTo>
                <a:cubicBezTo>
                  <a:pt x="6350749" y="5831392"/>
                  <a:pt x="6300697" y="5802998"/>
                  <a:pt x="6314173" y="5853049"/>
                </a:cubicBezTo>
                <a:cubicBezTo>
                  <a:pt x="6295885" y="5857380"/>
                  <a:pt x="6277597" y="5863637"/>
                  <a:pt x="6258828" y="5866043"/>
                </a:cubicBezTo>
                <a:cubicBezTo>
                  <a:pt x="6251128" y="5867005"/>
                  <a:pt x="6238615" y="5854974"/>
                  <a:pt x="6234765" y="5857861"/>
                </a:cubicBezTo>
                <a:cubicBezTo>
                  <a:pt x="6199151" y="5883368"/>
                  <a:pt x="6165463" y="5910800"/>
                  <a:pt x="6134181" y="5935345"/>
                </a:cubicBezTo>
                <a:cubicBezTo>
                  <a:pt x="6164500" y="5929569"/>
                  <a:pt x="6201076" y="5922832"/>
                  <a:pt x="6238133" y="5916094"/>
                </a:cubicBezTo>
                <a:cubicBezTo>
                  <a:pt x="6240058" y="5922832"/>
                  <a:pt x="6241984" y="5930051"/>
                  <a:pt x="6243909" y="5936788"/>
                </a:cubicBezTo>
                <a:cubicBezTo>
                  <a:pt x="6184232" y="5958926"/>
                  <a:pt x="6124555" y="5980583"/>
                  <a:pt x="6064397" y="6002722"/>
                </a:cubicBezTo>
                <a:cubicBezTo>
                  <a:pt x="6065360" y="6006090"/>
                  <a:pt x="6066323" y="6008978"/>
                  <a:pt x="6067285" y="6012347"/>
                </a:cubicBezTo>
                <a:cubicBezTo>
                  <a:pt x="6084129" y="6013309"/>
                  <a:pt x="6100492" y="6014753"/>
                  <a:pt x="6131293" y="6017160"/>
                </a:cubicBezTo>
                <a:cubicBezTo>
                  <a:pt x="6074023" y="6043629"/>
                  <a:pt x="5993652" y="6015716"/>
                  <a:pt x="5994614" y="6099456"/>
                </a:cubicBezTo>
                <a:cubicBezTo>
                  <a:pt x="5941194" y="6119668"/>
                  <a:pt x="5886811" y="6139882"/>
                  <a:pt x="5832429" y="6160576"/>
                </a:cubicBezTo>
                <a:cubicBezTo>
                  <a:pt x="5833872" y="6165870"/>
                  <a:pt x="5835316" y="6171164"/>
                  <a:pt x="5837241" y="6176458"/>
                </a:cubicBezTo>
                <a:cubicBezTo>
                  <a:pt x="5879111" y="6181751"/>
                  <a:pt x="5920500" y="6186564"/>
                  <a:pt x="5965738" y="6192339"/>
                </a:cubicBezTo>
                <a:cubicBezTo>
                  <a:pt x="5895955" y="6325649"/>
                  <a:pt x="5786709" y="6389176"/>
                  <a:pt x="5641849" y="6414202"/>
                </a:cubicBezTo>
                <a:cubicBezTo>
                  <a:pt x="5661099" y="6430083"/>
                  <a:pt x="5671206" y="6438265"/>
                  <a:pt x="5682274" y="6447890"/>
                </a:cubicBezTo>
                <a:cubicBezTo>
                  <a:pt x="5679387" y="6451740"/>
                  <a:pt x="5676980" y="6457515"/>
                  <a:pt x="5673131" y="6458959"/>
                </a:cubicBezTo>
                <a:cubicBezTo>
                  <a:pt x="5635111" y="6470991"/>
                  <a:pt x="5597091" y="6484466"/>
                  <a:pt x="5558109" y="6493129"/>
                </a:cubicBezTo>
                <a:cubicBezTo>
                  <a:pt x="5522495" y="6501310"/>
                  <a:pt x="5482069" y="6498904"/>
                  <a:pt x="5471481" y="6546549"/>
                </a:cubicBezTo>
                <a:cubicBezTo>
                  <a:pt x="5471000" y="6547993"/>
                  <a:pt x="5470037" y="6550880"/>
                  <a:pt x="5469075" y="6550880"/>
                </a:cubicBezTo>
                <a:cubicBezTo>
                  <a:pt x="5393998" y="6546549"/>
                  <a:pt x="5379078" y="6640395"/>
                  <a:pt x="5310739" y="6648096"/>
                </a:cubicBezTo>
                <a:cubicBezTo>
                  <a:pt x="5302076" y="6649058"/>
                  <a:pt x="5288120" y="6663977"/>
                  <a:pt x="5288120" y="6672159"/>
                </a:cubicBezTo>
                <a:cubicBezTo>
                  <a:pt x="5290045" y="6747236"/>
                  <a:pt x="5224593" y="6740498"/>
                  <a:pt x="5179836" y="6766967"/>
                </a:cubicBezTo>
                <a:cubicBezTo>
                  <a:pt x="5199087" y="6772743"/>
                  <a:pt x="5217374" y="6778518"/>
                  <a:pt x="5236144" y="6784293"/>
                </a:cubicBezTo>
                <a:cubicBezTo>
                  <a:pt x="5236144" y="6786699"/>
                  <a:pt x="5235662" y="6789587"/>
                  <a:pt x="5235662" y="6791993"/>
                </a:cubicBezTo>
                <a:cubicBezTo>
                  <a:pt x="5206787" y="6788624"/>
                  <a:pt x="5178392" y="6784774"/>
                  <a:pt x="5149997" y="6781405"/>
                </a:cubicBezTo>
                <a:cubicBezTo>
                  <a:pt x="5171654" y="6826163"/>
                  <a:pt x="5151441" y="6845413"/>
                  <a:pt x="5084546" y="6862258"/>
                </a:cubicBezTo>
                <a:cubicBezTo>
                  <a:pt x="5058076" y="6839638"/>
                  <a:pt x="5032569" y="6817500"/>
                  <a:pt x="5000806" y="6790549"/>
                </a:cubicBezTo>
                <a:cubicBezTo>
                  <a:pt x="4993106" y="6795362"/>
                  <a:pt x="4975299" y="6806912"/>
                  <a:pt x="4950754" y="6822313"/>
                </a:cubicBezTo>
                <a:cubicBezTo>
                  <a:pt x="4887228" y="6804506"/>
                  <a:pt x="4810226" y="6790549"/>
                  <a:pt x="4738999" y="6761674"/>
                </a:cubicBezTo>
                <a:cubicBezTo>
                  <a:pt x="4623496" y="6714991"/>
                  <a:pt x="4533980" y="6806912"/>
                  <a:pt x="4428584" y="6809319"/>
                </a:cubicBezTo>
                <a:cubicBezTo>
                  <a:pt x="4410296" y="6809800"/>
                  <a:pt x="4392489" y="6818944"/>
                  <a:pt x="4374682" y="6824238"/>
                </a:cubicBezTo>
                <a:cubicBezTo>
                  <a:pt x="4372757" y="6820387"/>
                  <a:pt x="4370832" y="6816057"/>
                  <a:pt x="4368907" y="6812206"/>
                </a:cubicBezTo>
                <a:cubicBezTo>
                  <a:pt x="4404039" y="6791512"/>
                  <a:pt x="4439653" y="6771299"/>
                  <a:pt x="4471416" y="6752529"/>
                </a:cubicBezTo>
                <a:cubicBezTo>
                  <a:pt x="4378533" y="6747236"/>
                  <a:pt x="4283242" y="6744348"/>
                  <a:pt x="4188915" y="6735204"/>
                </a:cubicBezTo>
                <a:cubicBezTo>
                  <a:pt x="4157151" y="6732317"/>
                  <a:pt x="4126351" y="6714028"/>
                  <a:pt x="4096993" y="6699109"/>
                </a:cubicBezTo>
                <a:cubicBezTo>
                  <a:pt x="4089774" y="6695259"/>
                  <a:pt x="4087368" y="6676009"/>
                  <a:pt x="4088812" y="6663977"/>
                </a:cubicBezTo>
                <a:cubicBezTo>
                  <a:pt x="4089774" y="6653389"/>
                  <a:pt x="4098437" y="6643764"/>
                  <a:pt x="4103731" y="6633658"/>
                </a:cubicBezTo>
                <a:cubicBezTo>
                  <a:pt x="4088331" y="6630770"/>
                  <a:pt x="4072449" y="6627882"/>
                  <a:pt x="4057049" y="6625476"/>
                </a:cubicBezTo>
                <a:cubicBezTo>
                  <a:pt x="4025767" y="6619701"/>
                  <a:pt x="3994484" y="6613926"/>
                  <a:pt x="3963683" y="6608632"/>
                </a:cubicBezTo>
                <a:cubicBezTo>
                  <a:pt x="3962721" y="6603819"/>
                  <a:pt x="3962240" y="6599488"/>
                  <a:pt x="3961277" y="6594675"/>
                </a:cubicBezTo>
                <a:cubicBezTo>
                  <a:pt x="3981009" y="6584569"/>
                  <a:pt x="4000741" y="6574462"/>
                  <a:pt x="4030579" y="6559543"/>
                </a:cubicBezTo>
                <a:cubicBezTo>
                  <a:pt x="3928070" y="6532111"/>
                  <a:pt x="3833261" y="6506604"/>
                  <a:pt x="3728827" y="6478209"/>
                </a:cubicBezTo>
                <a:cubicBezTo>
                  <a:pt x="3776953" y="6472916"/>
                  <a:pt x="3817861" y="6468103"/>
                  <a:pt x="3858287" y="6463290"/>
                </a:cubicBezTo>
                <a:cubicBezTo>
                  <a:pt x="3858287" y="6458478"/>
                  <a:pt x="3857806" y="6454146"/>
                  <a:pt x="3857806" y="6449334"/>
                </a:cubicBezTo>
                <a:cubicBezTo>
                  <a:pt x="3787060" y="6449334"/>
                  <a:pt x="3716314" y="6449334"/>
                  <a:pt x="3652788" y="6449334"/>
                </a:cubicBezTo>
                <a:cubicBezTo>
                  <a:pt x="3716796" y="6434415"/>
                  <a:pt x="3788022" y="6417570"/>
                  <a:pt x="3859731" y="6401207"/>
                </a:cubicBezTo>
                <a:cubicBezTo>
                  <a:pt x="3859250" y="6396876"/>
                  <a:pt x="3858287" y="6392545"/>
                  <a:pt x="3857806" y="6388213"/>
                </a:cubicBezTo>
                <a:cubicBezTo>
                  <a:pt x="3775991" y="6377625"/>
                  <a:pt x="3694658" y="6367038"/>
                  <a:pt x="3612843" y="6356450"/>
                </a:cubicBezTo>
                <a:cubicBezTo>
                  <a:pt x="3613324" y="6350675"/>
                  <a:pt x="3614287" y="6344900"/>
                  <a:pt x="3614768" y="6339124"/>
                </a:cubicBezTo>
                <a:cubicBezTo>
                  <a:pt x="3642681" y="6337200"/>
                  <a:pt x="3670594" y="6335275"/>
                  <a:pt x="3698508" y="6333349"/>
                </a:cubicBezTo>
                <a:cubicBezTo>
                  <a:pt x="3698508" y="6328056"/>
                  <a:pt x="3698508" y="6323243"/>
                  <a:pt x="3698508" y="6317949"/>
                </a:cubicBezTo>
                <a:cubicBezTo>
                  <a:pt x="3660007" y="6314099"/>
                  <a:pt x="3621987" y="6310249"/>
                  <a:pt x="3592630" y="6307361"/>
                </a:cubicBezTo>
                <a:cubicBezTo>
                  <a:pt x="3566641" y="6329981"/>
                  <a:pt x="3545466" y="6348750"/>
                  <a:pt x="3524290" y="6367038"/>
                </a:cubicBezTo>
                <a:cubicBezTo>
                  <a:pt x="3524290" y="6360300"/>
                  <a:pt x="3524290" y="6354044"/>
                  <a:pt x="3524290" y="6344419"/>
                </a:cubicBezTo>
                <a:cubicBezTo>
                  <a:pt x="3518034" y="6345862"/>
                  <a:pt x="3511778" y="6347787"/>
                  <a:pt x="3505521" y="6348268"/>
                </a:cubicBezTo>
                <a:cubicBezTo>
                  <a:pt x="3491564" y="6349231"/>
                  <a:pt x="3477127" y="6351638"/>
                  <a:pt x="3463651" y="6348750"/>
                </a:cubicBezTo>
                <a:cubicBezTo>
                  <a:pt x="3458839" y="6347787"/>
                  <a:pt x="3452582" y="6328537"/>
                  <a:pt x="3454026" y="6327574"/>
                </a:cubicBezTo>
                <a:cubicBezTo>
                  <a:pt x="3465576" y="6319393"/>
                  <a:pt x="3478089" y="6311211"/>
                  <a:pt x="3491564" y="6308324"/>
                </a:cubicBezTo>
                <a:cubicBezTo>
                  <a:pt x="3511778" y="6303992"/>
                  <a:pt x="3532472" y="6304955"/>
                  <a:pt x="3555572" y="6303030"/>
                </a:cubicBezTo>
                <a:cubicBezTo>
                  <a:pt x="3552203" y="6295811"/>
                  <a:pt x="3545947" y="6283298"/>
                  <a:pt x="3543541" y="6278485"/>
                </a:cubicBezTo>
                <a:cubicBezTo>
                  <a:pt x="3497340" y="6284261"/>
                  <a:pt x="3457395" y="6291961"/>
                  <a:pt x="3416969" y="6294367"/>
                </a:cubicBezTo>
                <a:cubicBezTo>
                  <a:pt x="3353923" y="6298217"/>
                  <a:pt x="3287509" y="6298217"/>
                  <a:pt x="3232163" y="6267898"/>
                </a:cubicBezTo>
                <a:cubicBezTo>
                  <a:pt x="3136392" y="6214959"/>
                  <a:pt x="3049283" y="6234690"/>
                  <a:pt x="2958806" y="6275598"/>
                </a:cubicBezTo>
                <a:cubicBezTo>
                  <a:pt x="2947256" y="6280892"/>
                  <a:pt x="2929930" y="6272229"/>
                  <a:pt x="2913086" y="6269823"/>
                </a:cubicBezTo>
                <a:cubicBezTo>
                  <a:pt x="2911642" y="6286667"/>
                  <a:pt x="2910199" y="6303511"/>
                  <a:pt x="2909717" y="6308805"/>
                </a:cubicBezTo>
                <a:cubicBezTo>
                  <a:pt x="2853410" y="6318911"/>
                  <a:pt x="2800952" y="6328537"/>
                  <a:pt x="2744644" y="6339124"/>
                </a:cubicBezTo>
                <a:cubicBezTo>
                  <a:pt x="2751382" y="6319874"/>
                  <a:pt x="2758119" y="6302067"/>
                  <a:pt x="2766782" y="6277523"/>
                </a:cubicBezTo>
                <a:cubicBezTo>
                  <a:pt x="2729243" y="6291480"/>
                  <a:pt x="2695555" y="6303511"/>
                  <a:pt x="2649354" y="6320355"/>
                </a:cubicBezTo>
                <a:cubicBezTo>
                  <a:pt x="2660904" y="6286185"/>
                  <a:pt x="2667642" y="6266454"/>
                  <a:pt x="2675823" y="6241909"/>
                </a:cubicBezTo>
                <a:cubicBezTo>
                  <a:pt x="2607003" y="6245278"/>
                  <a:pt x="2541070" y="6241909"/>
                  <a:pt x="2501125" y="6308805"/>
                </a:cubicBezTo>
                <a:cubicBezTo>
                  <a:pt x="2496312" y="6307361"/>
                  <a:pt x="2491500" y="6305436"/>
                  <a:pt x="2486687" y="6303992"/>
                </a:cubicBezTo>
                <a:cubicBezTo>
                  <a:pt x="2497275" y="6270785"/>
                  <a:pt x="2507862" y="6237578"/>
                  <a:pt x="2518450" y="6203889"/>
                </a:cubicBezTo>
                <a:cubicBezTo>
                  <a:pt x="2466955" y="6191858"/>
                  <a:pt x="2379847" y="6293404"/>
                  <a:pt x="2362521" y="6156244"/>
                </a:cubicBezTo>
                <a:cubicBezTo>
                  <a:pt x="2331239" y="6157207"/>
                  <a:pt x="2287925" y="6113412"/>
                  <a:pt x="2275894" y="6183677"/>
                </a:cubicBezTo>
                <a:cubicBezTo>
                  <a:pt x="2274931" y="6188008"/>
                  <a:pt x="2256643" y="6195227"/>
                  <a:pt x="2253755" y="6192339"/>
                </a:cubicBezTo>
                <a:cubicBezTo>
                  <a:pt x="2204667" y="6152395"/>
                  <a:pt x="2158465" y="6193302"/>
                  <a:pt x="2111302" y="6194264"/>
                </a:cubicBezTo>
                <a:cubicBezTo>
                  <a:pt x="2080501" y="6194745"/>
                  <a:pt x="2049219" y="6187045"/>
                  <a:pt x="2016974" y="6175977"/>
                </a:cubicBezTo>
                <a:cubicBezTo>
                  <a:pt x="2063175" y="6129775"/>
                  <a:pt x="2125740" y="6154320"/>
                  <a:pt x="2185898" y="6134587"/>
                </a:cubicBezTo>
                <a:cubicBezTo>
                  <a:pt x="2182047" y="6122556"/>
                  <a:pt x="2177235" y="6108118"/>
                  <a:pt x="2171460" y="6091755"/>
                </a:cubicBezTo>
                <a:cubicBezTo>
                  <a:pt x="2181085" y="6089830"/>
                  <a:pt x="2193598" y="6086943"/>
                  <a:pt x="2205629" y="6084537"/>
                </a:cubicBezTo>
                <a:cubicBezTo>
                  <a:pt x="2205629" y="6080686"/>
                  <a:pt x="2206110" y="6077318"/>
                  <a:pt x="2206110" y="6073467"/>
                </a:cubicBezTo>
                <a:cubicBezTo>
                  <a:pt x="2193116" y="6072505"/>
                  <a:pt x="2180122" y="6071061"/>
                  <a:pt x="2170978" y="6070580"/>
                </a:cubicBezTo>
                <a:cubicBezTo>
                  <a:pt x="2173866" y="6060473"/>
                  <a:pt x="2177235" y="6049404"/>
                  <a:pt x="2180604" y="6038335"/>
                </a:cubicBezTo>
                <a:cubicBezTo>
                  <a:pt x="2170497" y="6039779"/>
                  <a:pt x="2159428" y="6038817"/>
                  <a:pt x="2150765" y="6043147"/>
                </a:cubicBezTo>
                <a:cubicBezTo>
                  <a:pt x="2123333" y="6056623"/>
                  <a:pt x="2096382" y="6063361"/>
                  <a:pt x="2075688" y="6096568"/>
                </a:cubicBezTo>
                <a:cubicBezTo>
                  <a:pt x="2061250" y="6119668"/>
                  <a:pt x="2003499" y="6118706"/>
                  <a:pt x="1964516" y="6123519"/>
                </a:cubicBezTo>
                <a:cubicBezTo>
                  <a:pt x="1928903" y="6127850"/>
                  <a:pt x="1890402" y="6132663"/>
                  <a:pt x="1856713" y="6124000"/>
                </a:cubicBezTo>
                <a:cubicBezTo>
                  <a:pt x="1809068" y="6111968"/>
                  <a:pt x="1764792" y="6087905"/>
                  <a:pt x="1720516" y="6060955"/>
                </a:cubicBezTo>
                <a:cubicBezTo>
                  <a:pt x="1826875" y="6104749"/>
                  <a:pt x="1929384" y="6071542"/>
                  <a:pt x="2031893" y="6045073"/>
                </a:cubicBezTo>
                <a:cubicBezTo>
                  <a:pt x="1986654" y="6047960"/>
                  <a:pt x="1941897" y="6050366"/>
                  <a:pt x="1896658" y="6053254"/>
                </a:cubicBezTo>
                <a:cubicBezTo>
                  <a:pt x="1895696" y="6049404"/>
                  <a:pt x="1894733" y="6046035"/>
                  <a:pt x="1893771" y="6042185"/>
                </a:cubicBezTo>
                <a:cubicBezTo>
                  <a:pt x="1906765" y="6035447"/>
                  <a:pt x="1922165" y="6031116"/>
                  <a:pt x="1931790" y="6021491"/>
                </a:cubicBezTo>
                <a:cubicBezTo>
                  <a:pt x="1949597" y="6003203"/>
                  <a:pt x="1979917" y="5978659"/>
                  <a:pt x="1977029" y="5961814"/>
                </a:cubicBezTo>
                <a:cubicBezTo>
                  <a:pt x="1966923" y="5902138"/>
                  <a:pt x="2021305" y="5873743"/>
                  <a:pt x="2025155" y="5814547"/>
                </a:cubicBezTo>
                <a:cubicBezTo>
                  <a:pt x="2010718" y="5816473"/>
                  <a:pt x="1990023" y="5816954"/>
                  <a:pt x="1970773" y="5821285"/>
                </a:cubicBezTo>
                <a:cubicBezTo>
                  <a:pt x="1904358" y="5836204"/>
                  <a:pt x="1836982" y="5849199"/>
                  <a:pt x="1772492" y="5869893"/>
                </a:cubicBezTo>
                <a:cubicBezTo>
                  <a:pt x="1734473" y="5881924"/>
                  <a:pt x="1723885" y="5850161"/>
                  <a:pt x="1699822" y="5840055"/>
                </a:cubicBezTo>
                <a:lnTo>
                  <a:pt x="1701747" y="5833798"/>
                </a:lnTo>
                <a:close/>
                <a:moveTo>
                  <a:pt x="1337430" y="5055596"/>
                </a:moveTo>
                <a:cubicBezTo>
                  <a:pt x="1337430" y="5059927"/>
                  <a:pt x="1336949" y="5064259"/>
                  <a:pt x="1336949" y="5068590"/>
                </a:cubicBezTo>
                <a:cubicBezTo>
                  <a:pt x="1371600" y="5072440"/>
                  <a:pt x="1406732" y="5081103"/>
                  <a:pt x="1440902" y="5078215"/>
                </a:cubicBezTo>
                <a:cubicBezTo>
                  <a:pt x="1463521" y="5076290"/>
                  <a:pt x="1496247" y="5062333"/>
                  <a:pt x="1503466" y="5045008"/>
                </a:cubicBezTo>
                <a:cubicBezTo>
                  <a:pt x="1511648" y="5025276"/>
                  <a:pt x="1496729" y="4995438"/>
                  <a:pt x="1490953" y="4966081"/>
                </a:cubicBezTo>
                <a:cubicBezTo>
                  <a:pt x="1501060" y="4960305"/>
                  <a:pt x="1521273" y="4948274"/>
                  <a:pt x="1543411" y="4935280"/>
                </a:cubicBezTo>
                <a:cubicBezTo>
                  <a:pt x="1533305" y="4923248"/>
                  <a:pt x="1526567" y="4915067"/>
                  <a:pt x="1513573" y="4900148"/>
                </a:cubicBezTo>
                <a:cubicBezTo>
                  <a:pt x="1542930" y="4900148"/>
                  <a:pt x="1562662" y="4900148"/>
                  <a:pt x="1582393" y="4900148"/>
                </a:cubicBezTo>
                <a:cubicBezTo>
                  <a:pt x="1557849" y="4882822"/>
                  <a:pt x="1531861" y="4873678"/>
                  <a:pt x="1505872" y="4873678"/>
                </a:cubicBezTo>
                <a:cubicBezTo>
                  <a:pt x="1448121" y="4873197"/>
                  <a:pt x="1428870" y="4844321"/>
                  <a:pt x="1453415" y="4790901"/>
                </a:cubicBezTo>
                <a:cubicBezTo>
                  <a:pt x="1458709" y="4779832"/>
                  <a:pt x="1462078" y="4761544"/>
                  <a:pt x="1456784" y="4753362"/>
                </a:cubicBezTo>
                <a:cubicBezTo>
                  <a:pt x="1451009" y="4745181"/>
                  <a:pt x="1433202" y="4744700"/>
                  <a:pt x="1420689" y="4741812"/>
                </a:cubicBezTo>
                <a:cubicBezTo>
                  <a:pt x="1410101" y="4738925"/>
                  <a:pt x="1399513" y="4737481"/>
                  <a:pt x="1376894" y="4732668"/>
                </a:cubicBezTo>
                <a:cubicBezTo>
                  <a:pt x="1376894" y="4758656"/>
                  <a:pt x="1376894" y="4793788"/>
                  <a:pt x="1376894" y="4829883"/>
                </a:cubicBezTo>
                <a:cubicBezTo>
                  <a:pt x="1363419" y="4837584"/>
                  <a:pt x="1349943" y="4844802"/>
                  <a:pt x="1319142" y="4861647"/>
                </a:cubicBezTo>
                <a:cubicBezTo>
                  <a:pt x="1340799" y="4866459"/>
                  <a:pt x="1352831" y="4868866"/>
                  <a:pt x="1352350" y="4868866"/>
                </a:cubicBezTo>
                <a:cubicBezTo>
                  <a:pt x="1341281" y="4891485"/>
                  <a:pt x="1334062" y="4905923"/>
                  <a:pt x="1323474" y="4928061"/>
                </a:cubicBezTo>
                <a:cubicBezTo>
                  <a:pt x="1376413" y="4924692"/>
                  <a:pt x="1418764" y="4921805"/>
                  <a:pt x="1461115" y="4918917"/>
                </a:cubicBezTo>
                <a:cubicBezTo>
                  <a:pt x="1462078" y="4922286"/>
                  <a:pt x="1462559" y="4925173"/>
                  <a:pt x="1463521" y="4928542"/>
                </a:cubicBezTo>
                <a:cubicBezTo>
                  <a:pt x="1398070" y="4947311"/>
                  <a:pt x="1332618" y="4965600"/>
                  <a:pt x="1272941" y="4982444"/>
                </a:cubicBezTo>
                <a:cubicBezTo>
                  <a:pt x="1321549" y="5049821"/>
                  <a:pt x="1390851" y="5031533"/>
                  <a:pt x="1454859" y="5043083"/>
                </a:cubicBezTo>
                <a:cubicBezTo>
                  <a:pt x="1414914" y="5046452"/>
                  <a:pt x="1376413" y="5050783"/>
                  <a:pt x="1337430" y="5055596"/>
                </a:cubicBezTo>
                <a:close/>
                <a:moveTo>
                  <a:pt x="1405770" y="4738443"/>
                </a:moveTo>
                <a:cubicBezTo>
                  <a:pt x="1435127" y="4724487"/>
                  <a:pt x="1453896" y="4715824"/>
                  <a:pt x="1481809" y="4702348"/>
                </a:cubicBezTo>
                <a:cubicBezTo>
                  <a:pt x="1472184" y="4719193"/>
                  <a:pt x="1467371" y="4726893"/>
                  <a:pt x="1463040" y="4735075"/>
                </a:cubicBezTo>
                <a:cubicBezTo>
                  <a:pt x="1516942" y="4709086"/>
                  <a:pt x="1566993" y="4709567"/>
                  <a:pt x="1616082" y="4744218"/>
                </a:cubicBezTo>
                <a:cubicBezTo>
                  <a:pt x="1633407" y="4670585"/>
                  <a:pt x="1633407" y="4671548"/>
                  <a:pt x="1570362" y="4676842"/>
                </a:cubicBezTo>
                <a:cubicBezTo>
                  <a:pt x="1549667" y="4678767"/>
                  <a:pt x="1526086" y="4681173"/>
                  <a:pt x="1507798" y="4673473"/>
                </a:cubicBezTo>
                <a:cubicBezTo>
                  <a:pt x="1451490" y="4650853"/>
                  <a:pt x="1428389" y="4679248"/>
                  <a:pt x="1405770" y="4738443"/>
                </a:cubicBezTo>
                <a:close/>
                <a:moveTo>
                  <a:pt x="2257606" y="5751502"/>
                </a:moveTo>
                <a:cubicBezTo>
                  <a:pt x="2196485" y="5777490"/>
                  <a:pt x="2140659" y="5801072"/>
                  <a:pt x="2084351" y="5825136"/>
                </a:cubicBezTo>
                <a:cubicBezTo>
                  <a:pt x="2206110" y="5845348"/>
                  <a:pt x="2261456" y="5821285"/>
                  <a:pt x="2257606" y="5751502"/>
                </a:cubicBezTo>
                <a:close/>
                <a:moveTo>
                  <a:pt x="325334" y="2405279"/>
                </a:moveTo>
                <a:cubicBezTo>
                  <a:pt x="331109" y="2373035"/>
                  <a:pt x="334959" y="2350897"/>
                  <a:pt x="341216" y="2315764"/>
                </a:cubicBezTo>
                <a:cubicBezTo>
                  <a:pt x="298864" y="2327315"/>
                  <a:pt x="261807" y="2337421"/>
                  <a:pt x="224750" y="2347528"/>
                </a:cubicBezTo>
                <a:cubicBezTo>
                  <a:pt x="227637" y="2357634"/>
                  <a:pt x="228119" y="2374478"/>
                  <a:pt x="234375" y="2376885"/>
                </a:cubicBezTo>
                <a:cubicBezTo>
                  <a:pt x="262770" y="2388435"/>
                  <a:pt x="293089" y="2395654"/>
                  <a:pt x="325334" y="2405279"/>
                </a:cubicBezTo>
                <a:close/>
                <a:moveTo>
                  <a:pt x="2289850" y="5969033"/>
                </a:moveTo>
                <a:cubicBezTo>
                  <a:pt x="2287925" y="5963739"/>
                  <a:pt x="2286481" y="5958445"/>
                  <a:pt x="2284556" y="5953151"/>
                </a:cubicBezTo>
                <a:cubicBezTo>
                  <a:pt x="2204185" y="5964221"/>
                  <a:pt x="2123333" y="5974327"/>
                  <a:pt x="2054031" y="6021009"/>
                </a:cubicBezTo>
                <a:cubicBezTo>
                  <a:pt x="2055475" y="6026785"/>
                  <a:pt x="2057400" y="6032079"/>
                  <a:pt x="2058844" y="6037854"/>
                </a:cubicBezTo>
                <a:cubicBezTo>
                  <a:pt x="2135846" y="6014753"/>
                  <a:pt x="2212848" y="5992134"/>
                  <a:pt x="2289850" y="5969033"/>
                </a:cubicBezTo>
                <a:close/>
                <a:moveTo>
                  <a:pt x="1150700" y="4140714"/>
                </a:moveTo>
                <a:cubicBezTo>
                  <a:pt x="1149738" y="4100288"/>
                  <a:pt x="1084286" y="4076225"/>
                  <a:pt x="1014022" y="4101732"/>
                </a:cubicBezTo>
                <a:cubicBezTo>
                  <a:pt x="1059260" y="4114726"/>
                  <a:pt x="1104499" y="4127720"/>
                  <a:pt x="1150700" y="4140714"/>
                </a:cubicBezTo>
                <a:close/>
                <a:moveTo>
                  <a:pt x="1032310" y="5198531"/>
                </a:moveTo>
                <a:cubicBezTo>
                  <a:pt x="1041454" y="5210562"/>
                  <a:pt x="1049635" y="5229332"/>
                  <a:pt x="1057817" y="5229332"/>
                </a:cubicBezTo>
                <a:cubicBezTo>
                  <a:pt x="1077067" y="5228850"/>
                  <a:pt x="1100649" y="5224038"/>
                  <a:pt x="1113643" y="5211525"/>
                </a:cubicBezTo>
                <a:cubicBezTo>
                  <a:pt x="1122306" y="5203343"/>
                  <a:pt x="1115087" y="5178799"/>
                  <a:pt x="1115087" y="5166286"/>
                </a:cubicBezTo>
                <a:cubicBezTo>
                  <a:pt x="1085730" y="5177837"/>
                  <a:pt x="1064554" y="5186018"/>
                  <a:pt x="1032310" y="5198531"/>
                </a:cubicBezTo>
                <a:close/>
                <a:moveTo>
                  <a:pt x="6822868" y="5465151"/>
                </a:moveTo>
                <a:cubicBezTo>
                  <a:pt x="6866182" y="5500283"/>
                  <a:pt x="6932596" y="5489214"/>
                  <a:pt x="6971578" y="5443975"/>
                </a:cubicBezTo>
                <a:cubicBezTo>
                  <a:pt x="6921046" y="5451194"/>
                  <a:pt x="6874845" y="5457450"/>
                  <a:pt x="6822868" y="5465151"/>
                </a:cubicBezTo>
                <a:close/>
                <a:moveTo>
                  <a:pt x="6679452" y="5744764"/>
                </a:moveTo>
                <a:cubicBezTo>
                  <a:pt x="6739129" y="5748133"/>
                  <a:pt x="6804099" y="5769309"/>
                  <a:pt x="6848856" y="5699526"/>
                </a:cubicBezTo>
                <a:cubicBezTo>
                  <a:pt x="6788698" y="5715407"/>
                  <a:pt x="6733834" y="5729845"/>
                  <a:pt x="6679452" y="5744764"/>
                </a:cubicBezTo>
                <a:close/>
                <a:moveTo>
                  <a:pt x="221862" y="2624735"/>
                </a:moveTo>
                <a:cubicBezTo>
                  <a:pt x="221862" y="2630510"/>
                  <a:pt x="221381" y="2635804"/>
                  <a:pt x="221381" y="2641580"/>
                </a:cubicBezTo>
                <a:cubicBezTo>
                  <a:pt x="259882" y="2641580"/>
                  <a:pt x="298383" y="2641580"/>
                  <a:pt x="336403" y="2641580"/>
                </a:cubicBezTo>
                <a:cubicBezTo>
                  <a:pt x="336884" y="2634842"/>
                  <a:pt x="336884" y="2628104"/>
                  <a:pt x="337365" y="2621848"/>
                </a:cubicBezTo>
                <a:cubicBezTo>
                  <a:pt x="301752" y="2576128"/>
                  <a:pt x="259882" y="2634842"/>
                  <a:pt x="221862" y="2624735"/>
                </a:cubicBezTo>
                <a:close/>
                <a:moveTo>
                  <a:pt x="8424512" y="3848588"/>
                </a:moveTo>
                <a:cubicBezTo>
                  <a:pt x="8475044" y="3889976"/>
                  <a:pt x="8529909" y="3885645"/>
                  <a:pt x="8553009" y="3834150"/>
                </a:cubicBezTo>
                <a:cubicBezTo>
                  <a:pt x="8509214" y="3838962"/>
                  <a:pt x="8463494" y="3844256"/>
                  <a:pt x="8424512" y="3848588"/>
                </a:cubicBezTo>
                <a:close/>
                <a:moveTo>
                  <a:pt x="9360088" y="2506826"/>
                </a:moveTo>
                <a:cubicBezTo>
                  <a:pt x="9348056" y="2536664"/>
                  <a:pt x="9336024" y="2567946"/>
                  <a:pt x="9322549" y="2601635"/>
                </a:cubicBezTo>
                <a:cubicBezTo>
                  <a:pt x="9357200" y="2575165"/>
                  <a:pt x="9389926" y="2549658"/>
                  <a:pt x="9427946" y="2520782"/>
                </a:cubicBezTo>
                <a:cubicBezTo>
                  <a:pt x="9396663" y="2514045"/>
                  <a:pt x="9375007" y="2509713"/>
                  <a:pt x="9360088" y="2506826"/>
                </a:cubicBezTo>
                <a:close/>
                <a:moveTo>
                  <a:pt x="1691640" y="4976187"/>
                </a:moveTo>
                <a:cubicBezTo>
                  <a:pt x="1690678" y="4968968"/>
                  <a:pt x="1689715" y="4961749"/>
                  <a:pt x="1689234" y="4954530"/>
                </a:cubicBezTo>
                <a:cubicBezTo>
                  <a:pt x="1646883" y="4962231"/>
                  <a:pt x="1604531" y="4970412"/>
                  <a:pt x="1562180" y="4978112"/>
                </a:cubicBezTo>
                <a:cubicBezTo>
                  <a:pt x="1563624" y="4984850"/>
                  <a:pt x="1564587" y="4992069"/>
                  <a:pt x="1566030" y="4998806"/>
                </a:cubicBezTo>
                <a:cubicBezTo>
                  <a:pt x="1607419" y="4991587"/>
                  <a:pt x="1649770" y="4983887"/>
                  <a:pt x="1691640" y="4976187"/>
                </a:cubicBezTo>
                <a:close/>
                <a:moveTo>
                  <a:pt x="7493749" y="5239438"/>
                </a:moveTo>
                <a:cubicBezTo>
                  <a:pt x="7456211" y="5197568"/>
                  <a:pt x="7447548" y="5197087"/>
                  <a:pt x="7362846" y="5222594"/>
                </a:cubicBezTo>
                <a:cubicBezTo>
                  <a:pt x="7412897" y="5228850"/>
                  <a:pt x="7453323" y="5234144"/>
                  <a:pt x="7493749" y="5239438"/>
                </a:cubicBezTo>
                <a:close/>
                <a:moveTo>
                  <a:pt x="7396053" y="5307297"/>
                </a:moveTo>
                <a:cubicBezTo>
                  <a:pt x="7350333" y="5312590"/>
                  <a:pt x="7317607" y="5316440"/>
                  <a:pt x="7284881" y="5320290"/>
                </a:cubicBezTo>
                <a:cubicBezTo>
                  <a:pt x="7296431" y="5369379"/>
                  <a:pt x="7332045" y="5367454"/>
                  <a:pt x="7396053" y="5307297"/>
                </a:cubicBezTo>
                <a:close/>
              </a:path>
            </a:pathLst>
          </a:custGeom>
          <a:solidFill>
            <a:srgbClr val="000000"/>
          </a:solidFill>
          <a:ln w="4810"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C06DFC7A-2F15-4211-8A83-72F0E7FA3DD3}"/>
              </a:ext>
            </a:extLst>
          </p:cNvPr>
          <p:cNvSpPr/>
          <p:nvPr/>
        </p:nvSpPr>
        <p:spPr>
          <a:xfrm>
            <a:off x="8317522" y="4312371"/>
            <a:ext cx="3150746" cy="1485216"/>
          </a:xfrm>
          <a:custGeom>
            <a:avLst/>
            <a:gdLst>
              <a:gd name="connsiteX0" fmla="*/ 8977301 w 12185882"/>
              <a:gd name="connsiteY0" fmla="*/ 4233861 h 5744249"/>
              <a:gd name="connsiteX1" fmla="*/ 8906339 w 12185882"/>
              <a:gd name="connsiteY1" fmla="*/ 4261389 h 5744249"/>
              <a:gd name="connsiteX2" fmla="*/ 8746674 w 12185882"/>
              <a:gd name="connsiteY2" fmla="*/ 4252213 h 5744249"/>
              <a:gd name="connsiteX3" fmla="*/ 8801731 w 12185882"/>
              <a:gd name="connsiteY3" fmla="*/ 4184921 h 5744249"/>
              <a:gd name="connsiteX4" fmla="*/ 8646960 w 12185882"/>
              <a:gd name="connsiteY4" fmla="*/ 4177580 h 5744249"/>
              <a:gd name="connsiteX5" fmla="*/ 8645125 w 12185882"/>
              <a:gd name="connsiteY5" fmla="*/ 4158004 h 5744249"/>
              <a:gd name="connsiteX6" fmla="*/ 8805401 w 12185882"/>
              <a:gd name="connsiteY6" fmla="*/ 4143934 h 5744249"/>
              <a:gd name="connsiteX7" fmla="*/ 8806625 w 12185882"/>
              <a:gd name="connsiteY7" fmla="*/ 4123135 h 5744249"/>
              <a:gd name="connsiteX8" fmla="*/ 8589457 w 12185882"/>
              <a:gd name="connsiteY8" fmla="*/ 4124970 h 5744249"/>
              <a:gd name="connsiteX9" fmla="*/ 8342313 w 12185882"/>
              <a:gd name="connsiteY9" fmla="*/ 4184309 h 5744249"/>
              <a:gd name="connsiteX10" fmla="*/ 8205284 w 12185882"/>
              <a:gd name="connsiteY10" fmla="*/ 4266894 h 5744249"/>
              <a:gd name="connsiteX11" fmla="*/ 8143497 w 12185882"/>
              <a:gd name="connsiteY11" fmla="*/ 4293811 h 5744249"/>
              <a:gd name="connsiteX12" fmla="*/ 7477924 w 12185882"/>
              <a:gd name="connsiteY12" fmla="*/ 4331127 h 5744249"/>
              <a:gd name="connsiteX13" fmla="*/ 6867406 w 12185882"/>
              <a:gd name="connsiteY13" fmla="*/ 4395360 h 5744249"/>
              <a:gd name="connsiteX14" fmla="*/ 6552971 w 12185882"/>
              <a:gd name="connsiteY14" fmla="*/ 4423500 h 5744249"/>
              <a:gd name="connsiteX15" fmla="*/ 6582946 w 12185882"/>
              <a:gd name="connsiteY15" fmla="*/ 4460816 h 5744249"/>
              <a:gd name="connsiteX16" fmla="*/ 6332132 w 12185882"/>
              <a:gd name="connsiteY16" fmla="*/ 4516485 h 5744249"/>
              <a:gd name="connsiteX17" fmla="*/ 6465492 w 12185882"/>
              <a:gd name="connsiteY17" fmla="*/ 4561754 h 5744249"/>
              <a:gd name="connsiteX18" fmla="*/ 6556029 w 12185882"/>
              <a:gd name="connsiteY18" fmla="*/ 4495686 h 5744249"/>
              <a:gd name="connsiteX19" fmla="*/ 6589675 w 12185882"/>
              <a:gd name="connsiteY19" fmla="*/ 4514038 h 5744249"/>
              <a:gd name="connsiteX20" fmla="*/ 6572547 w 12185882"/>
              <a:gd name="connsiteY20" fmla="*/ 4532390 h 5744249"/>
              <a:gd name="connsiteX21" fmla="*/ 6557865 w 12185882"/>
              <a:gd name="connsiteY21" fmla="*/ 4556248 h 5744249"/>
              <a:gd name="connsiteX22" fmla="*/ 6465492 w 12185882"/>
              <a:gd name="connsiteY22" fmla="*/ 4641892 h 5744249"/>
              <a:gd name="connsiteX23" fmla="*/ 6078872 w 12185882"/>
              <a:gd name="connsiteY23" fmla="*/ 4672479 h 5744249"/>
              <a:gd name="connsiteX24" fmla="*/ 5821940 w 12185882"/>
              <a:gd name="connsiteY24" fmla="*/ 4731206 h 5744249"/>
              <a:gd name="connsiteX25" fmla="*/ 5732014 w 12185882"/>
              <a:gd name="connsiteY25" fmla="*/ 4739159 h 5744249"/>
              <a:gd name="connsiteX26" fmla="*/ 5702039 w 12185882"/>
              <a:gd name="connsiteY26" fmla="*/ 4851107 h 5744249"/>
              <a:gd name="connsiteX27" fmla="*/ 5610890 w 12185882"/>
              <a:gd name="connsiteY27" fmla="*/ 4750782 h 5744249"/>
              <a:gd name="connsiteX28" fmla="*/ 5667170 w 12185882"/>
              <a:gd name="connsiteY28" fmla="*/ 4725700 h 5744249"/>
              <a:gd name="connsiteX29" fmla="*/ 5574797 w 12185882"/>
              <a:gd name="connsiteY29" fmla="*/ 4719583 h 5744249"/>
              <a:gd name="connsiteX30" fmla="*/ 5601714 w 12185882"/>
              <a:gd name="connsiteY30" fmla="*/ 4836426 h 5744249"/>
              <a:gd name="connsiteX31" fmla="*/ 5497718 w 12185882"/>
              <a:gd name="connsiteY31" fmla="*/ 4867624 h 5744249"/>
              <a:gd name="connsiteX32" fmla="*/ 5248127 w 12185882"/>
              <a:gd name="connsiteY32" fmla="*/ 4911670 h 5744249"/>
              <a:gd name="connsiteX33" fmla="*/ 4805227 w 12185882"/>
              <a:gd name="connsiteY33" fmla="*/ 4997925 h 5744249"/>
              <a:gd name="connsiteX34" fmla="*/ 4216120 w 12185882"/>
              <a:gd name="connsiteY34" fmla="*/ 5133120 h 5744249"/>
              <a:gd name="connsiteX35" fmla="*/ 4192874 w 12185882"/>
              <a:gd name="connsiteY35" fmla="*/ 5154531 h 5744249"/>
              <a:gd name="connsiteX36" fmla="*/ 3502218 w 12185882"/>
              <a:gd name="connsiteY36" fmla="*/ 5317254 h 5744249"/>
              <a:gd name="connsiteX37" fmla="*/ 3483254 w 12185882"/>
              <a:gd name="connsiteY37" fmla="*/ 5273820 h 5744249"/>
              <a:gd name="connsiteX38" fmla="*/ 3313802 w 12185882"/>
              <a:gd name="connsiteY38" fmla="*/ 5285443 h 5744249"/>
              <a:gd name="connsiteX39" fmla="*/ 3291167 w 12185882"/>
              <a:gd name="connsiteY39" fmla="*/ 5337441 h 5744249"/>
              <a:gd name="connsiteX40" fmla="*/ 2785869 w 12185882"/>
              <a:gd name="connsiteY40" fmla="*/ 5441437 h 5744249"/>
              <a:gd name="connsiteX41" fmla="*/ 2788316 w 12185882"/>
              <a:gd name="connsiteY41" fmla="*/ 5464683 h 5744249"/>
              <a:gd name="connsiteX42" fmla="*/ 2854384 w 12185882"/>
              <a:gd name="connsiteY42" fmla="*/ 5486094 h 5744249"/>
              <a:gd name="connsiteX43" fmla="*/ 2439012 w 12185882"/>
              <a:gd name="connsiteY43" fmla="*/ 5747308 h 5744249"/>
              <a:gd name="connsiteX44" fmla="*/ 2051780 w 12185882"/>
              <a:gd name="connsiteY44" fmla="*/ 5571127 h 5744249"/>
              <a:gd name="connsiteX45" fmla="*/ 1967359 w 12185882"/>
              <a:gd name="connsiteY45" fmla="*/ 5404121 h 5744249"/>
              <a:gd name="connsiteX46" fmla="*/ 1810142 w 12185882"/>
              <a:gd name="connsiteY46" fmla="*/ 5261586 h 5744249"/>
              <a:gd name="connsiteX47" fmla="*/ 1612550 w 12185882"/>
              <a:gd name="connsiteY47" fmla="*/ 5099474 h 5744249"/>
              <a:gd name="connsiteX48" fmla="*/ 1295056 w 12185882"/>
              <a:gd name="connsiteY48" fmla="*/ 4728759 h 5744249"/>
              <a:gd name="connsiteX49" fmla="*/ 1106640 w 12185882"/>
              <a:gd name="connsiteY49" fmla="*/ 4454699 h 5744249"/>
              <a:gd name="connsiteX50" fmla="*/ 871119 w 12185882"/>
              <a:gd name="connsiteY50" fmla="*/ 4033209 h 5744249"/>
              <a:gd name="connsiteX51" fmla="*/ 756724 w 12185882"/>
              <a:gd name="connsiteY51" fmla="*/ 3797077 h 5744249"/>
              <a:gd name="connsiteX52" fmla="*/ 655175 w 12185882"/>
              <a:gd name="connsiteY52" fmla="*/ 3615390 h 5744249"/>
              <a:gd name="connsiteX53" fmla="*/ 570143 w 12185882"/>
              <a:gd name="connsiteY53" fmla="*/ 3401893 h 5744249"/>
              <a:gd name="connsiteX54" fmla="*/ 441677 w 12185882"/>
              <a:gd name="connsiteY54" fmla="*/ 3212864 h 5744249"/>
              <a:gd name="connsiteX55" fmla="*/ 345022 w 12185882"/>
              <a:gd name="connsiteY55" fmla="*/ 2993249 h 5744249"/>
              <a:gd name="connsiteX56" fmla="*/ 338293 w 12185882"/>
              <a:gd name="connsiteY56" fmla="*/ 2962051 h 5744249"/>
              <a:gd name="connsiteX57" fmla="*/ 316270 w 12185882"/>
              <a:gd name="connsiteY57" fmla="*/ 2687379 h 5744249"/>
              <a:gd name="connsiteX58" fmla="*/ 318105 w 12185882"/>
              <a:gd name="connsiteY58" fmla="*/ 2675756 h 5744249"/>
              <a:gd name="connsiteX59" fmla="*/ 324835 w 12185882"/>
              <a:gd name="connsiteY59" fmla="*/ 2466540 h 5744249"/>
              <a:gd name="connsiteX60" fmla="*/ 328505 w 12185882"/>
              <a:gd name="connsiteY60" fmla="*/ 2415766 h 5744249"/>
              <a:gd name="connsiteX61" fmla="*/ 253873 w 12185882"/>
              <a:gd name="connsiteY61" fmla="*/ 2171069 h 5744249"/>
              <a:gd name="connsiteX62" fmla="*/ 226956 w 12185882"/>
              <a:gd name="connsiteY62" fmla="*/ 1873763 h 5744249"/>
              <a:gd name="connsiteX63" fmla="*/ 193310 w 12185882"/>
              <a:gd name="connsiteY63" fmla="*/ 1726333 h 5744249"/>
              <a:gd name="connsiteX64" fmla="*/ 133971 w 12185882"/>
              <a:gd name="connsiteY64" fmla="*/ 1587468 h 5744249"/>
              <a:gd name="connsiteX65" fmla="*/ 105831 w 12185882"/>
              <a:gd name="connsiteY65" fmla="*/ 1347054 h 5744249"/>
              <a:gd name="connsiteX66" fmla="*/ 79526 w 12185882"/>
              <a:gd name="connsiteY66" fmla="*/ 1134168 h 5744249"/>
              <a:gd name="connsiteX67" fmla="*/ 102773 w 12185882"/>
              <a:gd name="connsiteY67" fmla="*/ 1045466 h 5744249"/>
              <a:gd name="connsiteX68" fmla="*/ 0 w 12185882"/>
              <a:gd name="connsiteY68" fmla="*/ 1045466 h 5744249"/>
              <a:gd name="connsiteX69" fmla="*/ 110725 w 12185882"/>
              <a:gd name="connsiteY69" fmla="*/ 975115 h 5744249"/>
              <a:gd name="connsiteX70" fmla="*/ 159053 w 12185882"/>
              <a:gd name="connsiteY70" fmla="*/ 855826 h 5744249"/>
              <a:gd name="connsiteX71" fmla="*/ 527933 w 12185882"/>
              <a:gd name="connsiteY71" fmla="*/ 813004 h 5744249"/>
              <a:gd name="connsiteX72" fmla="*/ 584213 w 12185882"/>
              <a:gd name="connsiteY72" fmla="*/ 673527 h 5744249"/>
              <a:gd name="connsiteX73" fmla="*/ 782417 w 12185882"/>
              <a:gd name="connsiteY73" fmla="*/ 366433 h 5744249"/>
              <a:gd name="connsiteX74" fmla="*/ 806275 w 12185882"/>
              <a:gd name="connsiteY74" fmla="*/ 362151 h 5744249"/>
              <a:gd name="connsiteX75" fmla="*/ 738983 w 12185882"/>
              <a:gd name="connsiteY75" fmla="*/ 452077 h 5744249"/>
              <a:gd name="connsiteX76" fmla="*/ 653951 w 12185882"/>
              <a:gd name="connsiteY76" fmla="*/ 490005 h 5744249"/>
              <a:gd name="connsiteX77" fmla="*/ 693714 w 12185882"/>
              <a:gd name="connsiteY77" fmla="*/ 611129 h 5744249"/>
              <a:gd name="connsiteX78" fmla="*/ 713290 w 12185882"/>
              <a:gd name="connsiteY78" fmla="*/ 548732 h 5744249"/>
              <a:gd name="connsiteX79" fmla="*/ 787311 w 12185882"/>
              <a:gd name="connsiteY79" fmla="*/ 592165 h 5744249"/>
              <a:gd name="connsiteX80" fmla="*/ 787311 w 12185882"/>
              <a:gd name="connsiteY80" fmla="*/ 447183 h 5744249"/>
              <a:gd name="connsiteX81" fmla="*/ 990409 w 12185882"/>
              <a:gd name="connsiteY81" fmla="*/ 556684 h 5744249"/>
              <a:gd name="connsiteX82" fmla="*/ 1024666 w 12185882"/>
              <a:gd name="connsiteY82" fmla="*/ 497346 h 5744249"/>
              <a:gd name="connsiteX83" fmla="*/ 1097464 w 12185882"/>
              <a:gd name="connsiteY83" fmla="*/ 515698 h 5744249"/>
              <a:gd name="connsiteX84" fmla="*/ 1136003 w 12185882"/>
              <a:gd name="connsiteY84" fmla="*/ 466758 h 5744249"/>
              <a:gd name="connsiteX85" fmla="*/ 1176378 w 12185882"/>
              <a:gd name="connsiteY85" fmla="*/ 554237 h 5744249"/>
              <a:gd name="connsiteX86" fmla="*/ 1200236 w 12185882"/>
              <a:gd name="connsiteY86" fmla="*/ 464923 h 5744249"/>
              <a:gd name="connsiteX87" fmla="*/ 1227153 w 12185882"/>
              <a:gd name="connsiteY87" fmla="*/ 463088 h 5744249"/>
              <a:gd name="connsiteX88" fmla="*/ 1232658 w 12185882"/>
              <a:gd name="connsiteY88" fmla="*/ 544450 h 5744249"/>
              <a:gd name="connsiteX89" fmla="*/ 1314020 w 12185882"/>
              <a:gd name="connsiteY89" fmla="*/ 549344 h 5744249"/>
              <a:gd name="connsiteX90" fmla="*/ 1311573 w 12185882"/>
              <a:gd name="connsiteY90" fmla="*/ 499181 h 5744249"/>
              <a:gd name="connsiteX91" fmla="*/ 1416181 w 12185882"/>
              <a:gd name="connsiteY91" fmla="*/ 526709 h 5744249"/>
              <a:gd name="connsiteX92" fmla="*/ 1405169 w 12185882"/>
              <a:gd name="connsiteY92" fmla="*/ 471652 h 5744249"/>
              <a:gd name="connsiteX93" fmla="*/ 1440039 w 12185882"/>
              <a:gd name="connsiteY93" fmla="*/ 496734 h 5744249"/>
              <a:gd name="connsiteX94" fmla="*/ 1555046 w 12185882"/>
              <a:gd name="connsiteY94" fmla="*/ 423937 h 5744249"/>
              <a:gd name="connsiteX95" fmla="*/ 1435756 w 12185882"/>
              <a:gd name="connsiteY95" fmla="*/ 392738 h 5744249"/>
              <a:gd name="connsiteX96" fmla="*/ 1515895 w 12185882"/>
              <a:gd name="connsiteY96" fmla="*/ 360927 h 5744249"/>
              <a:gd name="connsiteX97" fmla="*/ 1897009 w 12185882"/>
              <a:gd name="connsiteY97" fmla="*/ 300977 h 5744249"/>
              <a:gd name="connsiteX98" fmla="*/ 2071355 w 12185882"/>
              <a:gd name="connsiteY98" fmla="*/ 263660 h 5744249"/>
              <a:gd name="connsiteX99" fmla="*/ 2302594 w 12185882"/>
              <a:gd name="connsiteY99" fmla="*/ 253261 h 5744249"/>
              <a:gd name="connsiteX100" fmla="*/ 2468987 w 12185882"/>
              <a:gd name="connsiteY100" fmla="*/ 239191 h 5744249"/>
              <a:gd name="connsiteX101" fmla="*/ 2691661 w 12185882"/>
              <a:gd name="connsiteY101" fmla="*/ 200651 h 5744249"/>
              <a:gd name="connsiteX102" fmla="*/ 2945533 w 12185882"/>
              <a:gd name="connsiteY102" fmla="*/ 152935 h 5744249"/>
              <a:gd name="connsiteX103" fmla="*/ 3155973 w 12185882"/>
              <a:gd name="connsiteY103" fmla="*/ 137642 h 5744249"/>
              <a:gd name="connsiteX104" fmla="*/ 3329095 w 12185882"/>
              <a:gd name="connsiteY104" fmla="*/ 92373 h 5744249"/>
              <a:gd name="connsiteX105" fmla="*/ 3367023 w 12185882"/>
              <a:gd name="connsiteY105" fmla="*/ 87479 h 5744249"/>
              <a:gd name="connsiteX106" fmla="*/ 3650259 w 12185882"/>
              <a:gd name="connsiteY106" fmla="*/ 50163 h 5744249"/>
              <a:gd name="connsiteX107" fmla="*/ 3726115 w 12185882"/>
              <a:gd name="connsiteY107" fmla="*/ 33646 h 5744249"/>
              <a:gd name="connsiteX108" fmla="*/ 4058291 w 12185882"/>
              <a:gd name="connsiteY108" fmla="*/ 49551 h 5744249"/>
              <a:gd name="connsiteX109" fmla="*/ 4214285 w 12185882"/>
              <a:gd name="connsiteY109" fmla="*/ 30587 h 5744249"/>
              <a:gd name="connsiteX110" fmla="*/ 4351927 w 12185882"/>
              <a:gd name="connsiteY110" fmla="*/ 29975 h 5744249"/>
              <a:gd name="connsiteX111" fmla="*/ 4604576 w 12185882"/>
              <a:gd name="connsiteY111" fmla="*/ 15905 h 5744249"/>
              <a:gd name="connsiteX112" fmla="*/ 4655350 w 12185882"/>
              <a:gd name="connsiteY112" fmla="*/ 11623 h 5744249"/>
              <a:gd name="connsiteX113" fmla="*/ 4710407 w 12185882"/>
              <a:gd name="connsiteY113" fmla="*/ 0 h 5744249"/>
              <a:gd name="connsiteX114" fmla="*/ 4690831 w 12185882"/>
              <a:gd name="connsiteY114" fmla="*/ 46492 h 5744249"/>
              <a:gd name="connsiteX115" fmla="*/ 5330712 w 12185882"/>
              <a:gd name="connsiteY115" fmla="*/ 126630 h 5744249"/>
              <a:gd name="connsiteX116" fmla="*/ 5303184 w 12185882"/>
              <a:gd name="connsiteY116" fmla="*/ 191475 h 5744249"/>
              <a:gd name="connsiteX117" fmla="*/ 5426144 w 12185882"/>
              <a:gd name="connsiteY117" fmla="*/ 217780 h 5744249"/>
              <a:gd name="connsiteX118" fmla="*/ 6029320 w 12185882"/>
              <a:gd name="connsiteY118" fmla="*/ 247755 h 5744249"/>
              <a:gd name="connsiteX119" fmla="*/ 6474057 w 12185882"/>
              <a:gd name="connsiteY119" fmla="*/ 305871 h 5744249"/>
              <a:gd name="connsiteX120" fmla="*/ 6477727 w 12185882"/>
              <a:gd name="connsiteY120" fmla="*/ 327893 h 5744249"/>
              <a:gd name="connsiteX121" fmla="*/ 6352932 w 12185882"/>
              <a:gd name="connsiteY121" fmla="*/ 352363 h 5744249"/>
              <a:gd name="connsiteX122" fmla="*/ 6356602 w 12185882"/>
              <a:gd name="connsiteY122" fmla="*/ 379891 h 5744249"/>
              <a:gd name="connsiteX123" fmla="*/ 7127396 w 12185882"/>
              <a:gd name="connsiteY123" fmla="*/ 397632 h 5744249"/>
              <a:gd name="connsiteX124" fmla="*/ 7127396 w 12185882"/>
              <a:gd name="connsiteY124" fmla="*/ 425772 h 5744249"/>
              <a:gd name="connsiteX125" fmla="*/ 7098644 w 12185882"/>
              <a:gd name="connsiteY125" fmla="*/ 431889 h 5744249"/>
              <a:gd name="connsiteX126" fmla="*/ 6529113 w 12185882"/>
              <a:gd name="connsiteY126" fmla="*/ 417207 h 5744249"/>
              <a:gd name="connsiteX127" fmla="*/ 6332744 w 12185882"/>
              <a:gd name="connsiteY127" fmla="*/ 416596 h 5744249"/>
              <a:gd name="connsiteX128" fmla="*/ 6214066 w 12185882"/>
              <a:gd name="connsiteY128" fmla="*/ 389679 h 5744249"/>
              <a:gd name="connsiteX129" fmla="*/ 6176750 w 12185882"/>
              <a:gd name="connsiteY129" fmla="*/ 386009 h 5744249"/>
              <a:gd name="connsiteX130" fmla="*/ 5968146 w 12185882"/>
              <a:gd name="connsiteY130" fmla="*/ 442289 h 5744249"/>
              <a:gd name="connsiteX131" fmla="*/ 6133316 w 12185882"/>
              <a:gd name="connsiteY131" fmla="*/ 477770 h 5744249"/>
              <a:gd name="connsiteX132" fmla="*/ 6677766 w 12185882"/>
              <a:gd name="connsiteY132" fmla="*/ 499181 h 5744249"/>
              <a:gd name="connsiteX133" fmla="*/ 6701012 w 12185882"/>
              <a:gd name="connsiteY133" fmla="*/ 530380 h 5744249"/>
              <a:gd name="connsiteX134" fmla="*/ 6518713 w 12185882"/>
              <a:gd name="connsiteY134" fmla="*/ 551179 h 5744249"/>
              <a:gd name="connsiteX135" fmla="*/ 5946735 w 12185882"/>
              <a:gd name="connsiteY135" fmla="*/ 550567 h 5744249"/>
              <a:gd name="connsiteX136" fmla="*/ 5465295 w 12185882"/>
              <a:gd name="connsiteY136" fmla="*/ 579931 h 5744249"/>
              <a:gd name="connsiteX137" fmla="*/ 5465295 w 12185882"/>
              <a:gd name="connsiteY137" fmla="*/ 602565 h 5744249"/>
              <a:gd name="connsiteX138" fmla="*/ 5992004 w 12185882"/>
              <a:gd name="connsiteY138" fmla="*/ 625811 h 5744249"/>
              <a:gd name="connsiteX139" fmla="*/ 5992004 w 12185882"/>
              <a:gd name="connsiteY139" fmla="*/ 652728 h 5744249"/>
              <a:gd name="connsiteX140" fmla="*/ 5070722 w 12185882"/>
              <a:gd name="connsiteY140" fmla="*/ 652728 h 5744249"/>
              <a:gd name="connsiteX141" fmla="*/ 5070722 w 12185882"/>
              <a:gd name="connsiteY141" fmla="*/ 671080 h 5744249"/>
              <a:gd name="connsiteX142" fmla="*/ 6557253 w 12185882"/>
              <a:gd name="connsiteY142" fmla="*/ 742042 h 5744249"/>
              <a:gd name="connsiteX143" fmla="*/ 6560923 w 12185882"/>
              <a:gd name="connsiteY143" fmla="*/ 780582 h 5744249"/>
              <a:gd name="connsiteX144" fmla="*/ 6395753 w 12185882"/>
              <a:gd name="connsiteY144" fmla="*/ 824015 h 5744249"/>
              <a:gd name="connsiteX145" fmla="*/ 6460598 w 12185882"/>
              <a:gd name="connsiteY145" fmla="*/ 869896 h 5744249"/>
              <a:gd name="connsiteX146" fmla="*/ 6140046 w 12185882"/>
              <a:gd name="connsiteY146" fmla="*/ 895589 h 5744249"/>
              <a:gd name="connsiteX147" fmla="*/ 6097224 w 12185882"/>
              <a:gd name="connsiteY147" fmla="*/ 984291 h 5744249"/>
              <a:gd name="connsiteX148" fmla="*/ 6026262 w 12185882"/>
              <a:gd name="connsiteY148" fmla="*/ 991021 h 5744249"/>
              <a:gd name="connsiteX149" fmla="*/ 5672675 w 12185882"/>
              <a:gd name="connsiteY149" fmla="*/ 1000197 h 5744249"/>
              <a:gd name="connsiteX150" fmla="*/ 5596820 w 12185882"/>
              <a:gd name="connsiteY150" fmla="*/ 970221 h 5744249"/>
              <a:gd name="connsiteX151" fmla="*/ 5545433 w 12185882"/>
              <a:gd name="connsiteY151" fmla="*/ 984903 h 5744249"/>
              <a:gd name="connsiteX152" fmla="*/ 5461625 w 12185882"/>
              <a:gd name="connsiteY152" fmla="*/ 1038125 h 5744249"/>
              <a:gd name="connsiteX153" fmla="*/ 5520352 w 12185882"/>
              <a:gd name="connsiteY153" fmla="*/ 997750 h 5744249"/>
              <a:gd name="connsiteX154" fmla="*/ 5514846 w 12185882"/>
              <a:gd name="connsiteY154" fmla="*/ 979398 h 5744249"/>
              <a:gd name="connsiteX155" fmla="*/ 5018724 w 12185882"/>
              <a:gd name="connsiteY155" fmla="*/ 1036289 h 5744249"/>
              <a:gd name="connsiteX156" fmla="*/ 5021783 w 12185882"/>
              <a:gd name="connsiteY156" fmla="*/ 1054642 h 5744249"/>
              <a:gd name="connsiteX157" fmla="*/ 5427979 w 12185882"/>
              <a:gd name="connsiteY157" fmla="*/ 1054642 h 5744249"/>
              <a:gd name="connsiteX158" fmla="*/ 5675122 w 12185882"/>
              <a:gd name="connsiteY158" fmla="*/ 1115816 h 5744249"/>
              <a:gd name="connsiteX159" fmla="*/ 5958970 w 12185882"/>
              <a:gd name="connsiteY159" fmla="*/ 1109087 h 5744249"/>
              <a:gd name="connsiteX160" fmla="*/ 6488126 w 12185882"/>
              <a:gd name="connsiteY160" fmla="*/ 1121322 h 5744249"/>
              <a:gd name="connsiteX161" fmla="*/ 6633109 w 12185882"/>
              <a:gd name="connsiteY161" fmla="*/ 1149462 h 5744249"/>
              <a:gd name="connsiteX162" fmla="*/ 6893099 w 12185882"/>
              <a:gd name="connsiteY162" fmla="*/ 1122545 h 5744249"/>
              <a:gd name="connsiteX163" fmla="*/ 7134737 w 12185882"/>
              <a:gd name="connsiteY163" fmla="*/ 1136003 h 5744249"/>
              <a:gd name="connsiteX164" fmla="*/ 7482817 w 12185882"/>
              <a:gd name="connsiteY164" fmla="*/ 1153132 h 5744249"/>
              <a:gd name="connsiteX165" fmla="*/ 7531756 w 12185882"/>
              <a:gd name="connsiteY165" fmla="*/ 1168426 h 5744249"/>
              <a:gd name="connsiteX166" fmla="*/ 7455901 w 12185882"/>
              <a:gd name="connsiteY166" fmla="*/ 1186166 h 5744249"/>
              <a:gd name="connsiteX167" fmla="*/ 7460794 w 12185882"/>
              <a:gd name="connsiteY167" fmla="*/ 1198401 h 5744249"/>
              <a:gd name="connsiteX168" fmla="*/ 7674904 w 12185882"/>
              <a:gd name="connsiteY168" fmla="*/ 1231435 h 5744249"/>
              <a:gd name="connsiteX169" fmla="*/ 8413276 w 12185882"/>
              <a:gd name="connsiteY169" fmla="*/ 1285880 h 5744249"/>
              <a:gd name="connsiteX170" fmla="*/ 8892880 w 12185882"/>
              <a:gd name="connsiteY170" fmla="*/ 1289550 h 5744249"/>
              <a:gd name="connsiteX171" fmla="*/ 8807849 w 12185882"/>
              <a:gd name="connsiteY171" fmla="*/ 1340937 h 5744249"/>
              <a:gd name="connsiteX172" fmla="*/ 8685500 w 12185882"/>
              <a:gd name="connsiteY172" fmla="*/ 1375194 h 5744249"/>
              <a:gd name="connsiteX173" fmla="*/ 8817025 w 12185882"/>
              <a:gd name="connsiteY173" fmla="*/ 1429027 h 5744249"/>
              <a:gd name="connsiteX174" fmla="*/ 9579254 w 12185882"/>
              <a:gd name="connsiteY174" fmla="*/ 1498766 h 5744249"/>
              <a:gd name="connsiteX175" fmla="*/ 10515218 w 12185882"/>
              <a:gd name="connsiteY175" fmla="*/ 1639466 h 5744249"/>
              <a:gd name="connsiteX176" fmla="*/ 11347186 w 12185882"/>
              <a:gd name="connsiteY176" fmla="*/ 1769767 h 5744249"/>
              <a:gd name="connsiteX177" fmla="*/ 10987482 w 12185882"/>
              <a:gd name="connsiteY177" fmla="*/ 1752027 h 5744249"/>
              <a:gd name="connsiteX178" fmla="*/ 11487886 w 12185882"/>
              <a:gd name="connsiteY178" fmla="*/ 1815036 h 5744249"/>
              <a:gd name="connsiteX179" fmla="*/ 11846978 w 12185882"/>
              <a:gd name="connsiteY179" fmla="*/ 1860917 h 5744249"/>
              <a:gd name="connsiteX180" fmla="*/ 11888577 w 12185882"/>
              <a:gd name="connsiteY180" fmla="*/ 1917197 h 5744249"/>
              <a:gd name="connsiteX181" fmla="*/ 11568024 w 12185882"/>
              <a:gd name="connsiteY181" fmla="*/ 1951454 h 5744249"/>
              <a:gd name="connsiteX182" fmla="*/ 11429771 w 12185882"/>
              <a:gd name="connsiteY182" fmla="*/ 1959407 h 5744249"/>
              <a:gd name="connsiteX183" fmla="*/ 11233402 w 12185882"/>
              <a:gd name="connsiteY183" fmla="*/ 1990606 h 5744249"/>
              <a:gd name="connsiteX184" fmla="*/ 10887768 w 12185882"/>
              <a:gd name="connsiteY184" fmla="*/ 2035263 h 5744249"/>
              <a:gd name="connsiteX185" fmla="*/ 11207708 w 12185882"/>
              <a:gd name="connsiteY185" fmla="*/ 2097660 h 5744249"/>
              <a:gd name="connsiteX186" fmla="*/ 11257259 w 12185882"/>
              <a:gd name="connsiteY186" fmla="*/ 2205327 h 5744249"/>
              <a:gd name="connsiteX187" fmla="*/ 11252977 w 12185882"/>
              <a:gd name="connsiteY187" fmla="*/ 2253043 h 5744249"/>
              <a:gd name="connsiteX188" fmla="*/ 11322104 w 12185882"/>
              <a:gd name="connsiteY188" fmla="*/ 2273230 h 5744249"/>
              <a:gd name="connsiteX189" fmla="*/ 11074961 w 12185882"/>
              <a:gd name="connsiteY189" fmla="*/ 2331957 h 5744249"/>
              <a:gd name="connsiteX190" fmla="*/ 11027245 w 12185882"/>
              <a:gd name="connsiteY190" fmla="*/ 2306264 h 5744249"/>
              <a:gd name="connsiteX191" fmla="*/ 11035198 w 12185882"/>
              <a:gd name="connsiteY191" fmla="*/ 2269560 h 5744249"/>
              <a:gd name="connsiteX192" fmla="*/ 10732997 w 12185882"/>
              <a:gd name="connsiteY192" fmla="*/ 2312381 h 5744249"/>
              <a:gd name="connsiteX193" fmla="*/ 10732997 w 12185882"/>
              <a:gd name="connsiteY193" fmla="*/ 2327063 h 5744249"/>
              <a:gd name="connsiteX194" fmla="*/ 10874921 w 12185882"/>
              <a:gd name="connsiteY194" fmla="*/ 2346639 h 5744249"/>
              <a:gd name="connsiteX195" fmla="*/ 11019904 w 12185882"/>
              <a:gd name="connsiteY195" fmla="*/ 2360709 h 5744249"/>
              <a:gd name="connsiteX196" fmla="*/ 11158769 w 12185882"/>
              <a:gd name="connsiteY196" fmla="*/ 2396802 h 5744249"/>
              <a:gd name="connsiteX197" fmla="*/ 10307226 w 12185882"/>
              <a:gd name="connsiteY197" fmla="*/ 2338686 h 5744249"/>
              <a:gd name="connsiteX198" fmla="*/ 10425291 w 12185882"/>
              <a:gd name="connsiteY198" fmla="*/ 2429224 h 5744249"/>
              <a:gd name="connsiteX199" fmla="*/ 10477289 w 12185882"/>
              <a:gd name="connsiteY199" fmla="*/ 2424942 h 5744249"/>
              <a:gd name="connsiteX200" fmla="*/ 10693846 w 12185882"/>
              <a:gd name="connsiteY200" fmla="*/ 2403531 h 5744249"/>
              <a:gd name="connsiteX201" fmla="*/ 10948330 w 12185882"/>
              <a:gd name="connsiteY201" fmla="*/ 2415766 h 5744249"/>
              <a:gd name="connsiteX202" fmla="*/ 11064561 w 12185882"/>
              <a:gd name="connsiteY202" fmla="*/ 2435953 h 5744249"/>
              <a:gd name="connsiteX203" fmla="*/ 10784995 w 12185882"/>
              <a:gd name="connsiteY203" fmla="*/ 2504468 h 5744249"/>
              <a:gd name="connsiteX204" fmla="*/ 10745232 w 12185882"/>
              <a:gd name="connsiteY204" fmla="*/ 2516703 h 5744249"/>
              <a:gd name="connsiteX205" fmla="*/ 10671823 w 12185882"/>
              <a:gd name="connsiteY205" fmla="*/ 2550349 h 5744249"/>
              <a:gd name="connsiteX206" fmla="*/ 10662036 w 12185882"/>
              <a:gd name="connsiteY206" fmla="*/ 2526491 h 5744249"/>
              <a:gd name="connsiteX207" fmla="*/ 10704246 w 12185882"/>
              <a:gd name="connsiteY207" fmla="*/ 2502633 h 5744249"/>
              <a:gd name="connsiteX208" fmla="*/ 10700575 w 12185882"/>
              <a:gd name="connsiteY208" fmla="*/ 2483669 h 5744249"/>
              <a:gd name="connsiteX209" fmla="*/ 10549475 w 12185882"/>
              <a:gd name="connsiteY209" fmla="*/ 2517315 h 5744249"/>
              <a:gd name="connsiteX210" fmla="*/ 10324966 w 12185882"/>
              <a:gd name="connsiteY210" fmla="*/ 2467152 h 5744249"/>
              <a:gd name="connsiteX211" fmla="*/ 10211794 w 12185882"/>
              <a:gd name="connsiteY211" fmla="*/ 2446353 h 5744249"/>
              <a:gd name="connsiteX212" fmla="*/ 9896135 w 12185882"/>
              <a:gd name="connsiteY212" fmla="*/ 2445129 h 5744249"/>
              <a:gd name="connsiteX213" fmla="*/ 9743812 w 12185882"/>
              <a:gd name="connsiteY213" fmla="*/ 2483057 h 5744249"/>
              <a:gd name="connsiteX214" fmla="*/ 9743200 w 12185882"/>
              <a:gd name="connsiteY214" fmla="*/ 2503857 h 5744249"/>
              <a:gd name="connsiteX215" fmla="*/ 10171419 w 12185882"/>
              <a:gd name="connsiteY215" fmla="*/ 2585830 h 5744249"/>
              <a:gd name="connsiteX216" fmla="*/ 10172643 w 12185882"/>
              <a:gd name="connsiteY216" fmla="*/ 2601735 h 5744249"/>
              <a:gd name="connsiteX217" fmla="*/ 9875337 w 12185882"/>
              <a:gd name="connsiteY217" fmla="*/ 2631710 h 5744249"/>
              <a:gd name="connsiteX218" fmla="*/ 9566408 w 12185882"/>
              <a:gd name="connsiteY218" fmla="*/ 2680650 h 5744249"/>
              <a:gd name="connsiteX219" fmla="*/ 9634311 w 12185882"/>
              <a:gd name="connsiteY219" fmla="*/ 2702061 h 5744249"/>
              <a:gd name="connsiteX220" fmla="*/ 9631252 w 12185882"/>
              <a:gd name="connsiteY220" fmla="*/ 2722248 h 5744249"/>
              <a:gd name="connsiteX221" fmla="*/ 9282560 w 12185882"/>
              <a:gd name="connsiteY221" fmla="*/ 2686767 h 5744249"/>
              <a:gd name="connsiteX222" fmla="*/ 9185904 w 12185882"/>
              <a:gd name="connsiteY222" fmla="*/ 2678203 h 5744249"/>
              <a:gd name="connsiteX223" fmla="*/ 8912456 w 12185882"/>
              <a:gd name="connsiteY223" fmla="*/ 2706343 h 5744249"/>
              <a:gd name="connsiteX224" fmla="*/ 8764414 w 12185882"/>
              <a:gd name="connsiteY224" fmla="*/ 2688602 h 5744249"/>
              <a:gd name="connsiteX225" fmla="*/ 8577833 w 12185882"/>
              <a:gd name="connsiteY225" fmla="*/ 2763235 h 5744249"/>
              <a:gd name="connsiteX226" fmla="*/ 8591292 w 12185882"/>
              <a:gd name="connsiteY226" fmla="*/ 2697167 h 5744249"/>
              <a:gd name="connsiteX227" fmla="*/ 8408993 w 12185882"/>
              <a:gd name="connsiteY227" fmla="*/ 2760788 h 5744249"/>
              <a:gd name="connsiteX228" fmla="*/ 8402264 w 12185882"/>
              <a:gd name="connsiteY228" fmla="*/ 2745494 h 5744249"/>
              <a:gd name="connsiteX229" fmla="*/ 8011361 w 12185882"/>
              <a:gd name="connsiteY229" fmla="*/ 2771799 h 5744249"/>
              <a:gd name="connsiteX230" fmla="*/ 8110464 w 12185882"/>
              <a:gd name="connsiteY230" fmla="*/ 2791375 h 5744249"/>
              <a:gd name="connsiteX231" fmla="*/ 8862293 w 12185882"/>
              <a:gd name="connsiteY231" fmla="*/ 2911276 h 5744249"/>
              <a:gd name="connsiteX232" fmla="*/ 9165105 w 12185882"/>
              <a:gd name="connsiteY232" fmla="*/ 2984685 h 5744249"/>
              <a:gd name="connsiteX233" fmla="*/ 9181011 w 12185882"/>
              <a:gd name="connsiteY233" fmla="*/ 2985908 h 5744249"/>
              <a:gd name="connsiteX234" fmla="*/ 9430601 w 12185882"/>
              <a:gd name="connsiteY234" fmla="*/ 3006708 h 5744249"/>
              <a:gd name="connsiteX235" fmla="*/ 9745647 w 12185882"/>
              <a:gd name="connsiteY235" fmla="*/ 3020778 h 5744249"/>
              <a:gd name="connsiteX236" fmla="*/ 10052742 w 12185882"/>
              <a:gd name="connsiteY236" fmla="*/ 3037295 h 5744249"/>
              <a:gd name="connsiteX237" fmla="*/ 10252169 w 12185882"/>
              <a:gd name="connsiteY237" fmla="*/ 3069105 h 5744249"/>
              <a:gd name="connsiteX238" fmla="*/ 10637566 w 12185882"/>
              <a:gd name="connsiteY238" fmla="*/ 3119880 h 5744249"/>
              <a:gd name="connsiteX239" fmla="*/ 10827206 w 12185882"/>
              <a:gd name="connsiteY239" fmla="*/ 3180442 h 5744249"/>
              <a:gd name="connsiteX240" fmla="*/ 11051103 w 12185882"/>
              <a:gd name="connsiteY240" fmla="*/ 3216535 h 5744249"/>
              <a:gd name="connsiteX241" fmla="*/ 11639597 w 12185882"/>
              <a:gd name="connsiteY241" fmla="*/ 3325425 h 5744249"/>
              <a:gd name="connsiteX242" fmla="*/ 11885518 w 12185882"/>
              <a:gd name="connsiteY242" fmla="*/ 3357235 h 5744249"/>
              <a:gd name="connsiteX243" fmla="*/ 12189553 w 12185882"/>
              <a:gd name="connsiteY243" fmla="*/ 3440432 h 5744249"/>
              <a:gd name="connsiteX244" fmla="*/ 11680585 w 12185882"/>
              <a:gd name="connsiteY244" fmla="*/ 3457561 h 5744249"/>
              <a:gd name="connsiteX245" fmla="*/ 11776628 w 12185882"/>
              <a:gd name="connsiteY245" fmla="*/ 3406174 h 5744249"/>
              <a:gd name="connsiteX246" fmla="*/ 11477486 w 12185882"/>
              <a:gd name="connsiteY246" fmla="*/ 3420245 h 5744249"/>
              <a:gd name="connsiteX247" fmla="*/ 11500121 w 12185882"/>
              <a:gd name="connsiteY247" fmla="*/ 3335213 h 5744249"/>
              <a:gd name="connsiteX248" fmla="*/ 11632257 w 12185882"/>
              <a:gd name="connsiteY248" fmla="*/ 3356624 h 5744249"/>
              <a:gd name="connsiteX249" fmla="*/ 11477486 w 12185882"/>
              <a:gd name="connsiteY249" fmla="*/ 3321754 h 5744249"/>
              <a:gd name="connsiteX250" fmla="*/ 11333115 w 12185882"/>
              <a:gd name="connsiteY250" fmla="*/ 3344389 h 5744249"/>
              <a:gd name="connsiteX251" fmla="*/ 11314763 w 12185882"/>
              <a:gd name="connsiteY251" fmla="*/ 3401893 h 5744249"/>
              <a:gd name="connsiteX252" fmla="*/ 11207097 w 12185882"/>
              <a:gd name="connsiteY252" fmla="*/ 3383540 h 5744249"/>
              <a:gd name="connsiteX253" fmla="*/ 10970353 w 12185882"/>
              <a:gd name="connsiteY253" fmla="*/ 3521794 h 5744249"/>
              <a:gd name="connsiteX254" fmla="*/ 11499509 w 12185882"/>
              <a:gd name="connsiteY254" fmla="*/ 3571957 h 5744249"/>
              <a:gd name="connsiteX255" fmla="*/ 11498285 w 12185882"/>
              <a:gd name="connsiteY255" fmla="*/ 3591532 h 5744249"/>
              <a:gd name="connsiteX256" fmla="*/ 10818030 w 12185882"/>
              <a:gd name="connsiteY256" fmla="*/ 3591532 h 5744249"/>
              <a:gd name="connsiteX257" fmla="*/ 10816806 w 12185882"/>
              <a:gd name="connsiteY257" fmla="*/ 3616614 h 5744249"/>
              <a:gd name="connsiteX258" fmla="*/ 10926919 w 12185882"/>
              <a:gd name="connsiteY258" fmla="*/ 3662494 h 5744249"/>
              <a:gd name="connsiteX259" fmla="*/ 10840052 w 12185882"/>
              <a:gd name="connsiteY259" fmla="*/ 3732844 h 5744249"/>
              <a:gd name="connsiteX260" fmla="*/ 11558236 w 12185882"/>
              <a:gd name="connsiteY260" fmla="*/ 3838676 h 5744249"/>
              <a:gd name="connsiteX261" fmla="*/ 11553342 w 12185882"/>
              <a:gd name="connsiteY261" fmla="*/ 3876604 h 5744249"/>
              <a:gd name="connsiteX262" fmla="*/ 10781325 w 12185882"/>
              <a:gd name="connsiteY262" fmla="*/ 3799524 h 5744249"/>
              <a:gd name="connsiteX263" fmla="*/ 9971991 w 12185882"/>
              <a:gd name="connsiteY263" fmla="*/ 3672282 h 5744249"/>
              <a:gd name="connsiteX264" fmla="*/ 9999520 w 12185882"/>
              <a:gd name="connsiteY264" fmla="*/ 3715104 h 5744249"/>
              <a:gd name="connsiteX265" fmla="*/ 9935899 w 12185882"/>
              <a:gd name="connsiteY265" fmla="*/ 3748138 h 5744249"/>
              <a:gd name="connsiteX266" fmla="*/ 9674685 w 12185882"/>
              <a:gd name="connsiteY266" fmla="*/ 3696140 h 5744249"/>
              <a:gd name="connsiteX267" fmla="*/ 9612900 w 12185882"/>
              <a:gd name="connsiteY267" fmla="*/ 3632519 h 5744249"/>
              <a:gd name="connsiteX268" fmla="*/ 9224444 w 12185882"/>
              <a:gd name="connsiteY268" fmla="*/ 3584803 h 5744249"/>
              <a:gd name="connsiteX269" fmla="*/ 9221385 w 12185882"/>
              <a:gd name="connsiteY269" fmla="*/ 3606826 h 5744249"/>
              <a:gd name="connsiteX270" fmla="*/ 9408578 w 12185882"/>
              <a:gd name="connsiteY270" fmla="*/ 3621507 h 5744249"/>
              <a:gd name="connsiteX271" fmla="*/ 9407355 w 12185882"/>
              <a:gd name="connsiteY271" fmla="*/ 3654542 h 5744249"/>
              <a:gd name="connsiteX272" fmla="*/ 8761968 w 12185882"/>
              <a:gd name="connsiteY272" fmla="*/ 3626401 h 5744249"/>
              <a:gd name="connsiteX273" fmla="*/ 8647572 w 12185882"/>
              <a:gd name="connsiteY273" fmla="*/ 3697363 h 5744249"/>
              <a:gd name="connsiteX274" fmla="*/ 8654301 w 12185882"/>
              <a:gd name="connsiteY274" fmla="*/ 3741409 h 5744249"/>
              <a:gd name="connsiteX275" fmla="*/ 8571104 w 12185882"/>
              <a:gd name="connsiteY275" fmla="*/ 3723668 h 5744249"/>
              <a:gd name="connsiteX276" fmla="*/ 8476284 w 12185882"/>
              <a:gd name="connsiteY276" fmla="*/ 3733456 h 5744249"/>
              <a:gd name="connsiteX277" fmla="*/ 8571104 w 12185882"/>
              <a:gd name="connsiteY277" fmla="*/ 3794630 h 5744249"/>
              <a:gd name="connsiteX278" fmla="*/ 8521553 w 12185882"/>
              <a:gd name="connsiteY278" fmla="*/ 3808700 h 5744249"/>
              <a:gd name="connsiteX279" fmla="*/ 8612091 w 12185882"/>
              <a:gd name="connsiteY279" fmla="*/ 3934719 h 5744249"/>
              <a:gd name="connsiteX280" fmla="*/ 8572940 w 12185882"/>
              <a:gd name="connsiteY280" fmla="*/ 3979376 h 5744249"/>
              <a:gd name="connsiteX281" fmla="*/ 8708134 w 12185882"/>
              <a:gd name="connsiteY281" fmla="*/ 4025257 h 5744249"/>
              <a:gd name="connsiteX282" fmla="*/ 8905115 w 12185882"/>
              <a:gd name="connsiteY282" fmla="*/ 3994669 h 5744249"/>
              <a:gd name="connsiteX283" fmla="*/ 9004829 w 12185882"/>
              <a:gd name="connsiteY283" fmla="*/ 3973259 h 5744249"/>
              <a:gd name="connsiteX284" fmla="*/ 9054380 w 12185882"/>
              <a:gd name="connsiteY284" fmla="*/ 4003846 h 5744249"/>
              <a:gd name="connsiteX285" fmla="*/ 9122283 w 12185882"/>
              <a:gd name="connsiteY285" fmla="*/ 4012410 h 5744249"/>
              <a:gd name="connsiteX286" fmla="*/ 9174893 w 12185882"/>
              <a:gd name="connsiteY286" fmla="*/ 4030150 h 5744249"/>
              <a:gd name="connsiteX287" fmla="*/ 9146141 w 12185882"/>
              <a:gd name="connsiteY287" fmla="*/ 4068690 h 5744249"/>
              <a:gd name="connsiteX288" fmla="*/ 9151647 w 12185882"/>
              <a:gd name="connsiteY288" fmla="*/ 4083372 h 5744249"/>
              <a:gd name="connsiteX289" fmla="*/ 9329052 w 12185882"/>
              <a:gd name="connsiteY289" fmla="*/ 3984270 h 5744249"/>
              <a:gd name="connsiteX290" fmla="*/ 9637981 w 12185882"/>
              <a:gd name="connsiteY290" fmla="*/ 4030150 h 5744249"/>
              <a:gd name="connsiteX291" fmla="*/ 9539491 w 12185882"/>
              <a:gd name="connsiteY291" fmla="*/ 4012410 h 5744249"/>
              <a:gd name="connsiteX292" fmla="*/ 10200171 w 12185882"/>
              <a:gd name="connsiteY292" fmla="*/ 3986717 h 5744249"/>
              <a:gd name="connsiteX293" fmla="*/ 10279697 w 12185882"/>
              <a:gd name="connsiteY293" fmla="*/ 4062573 h 5744249"/>
              <a:gd name="connsiteX294" fmla="*/ 10003190 w 12185882"/>
              <a:gd name="connsiteY294" fmla="*/ 4061961 h 5744249"/>
              <a:gd name="connsiteX295" fmla="*/ 9779905 w 12185882"/>
              <a:gd name="connsiteY295" fmla="*/ 4042997 h 5744249"/>
              <a:gd name="connsiteX296" fmla="*/ 9712613 w 12185882"/>
              <a:gd name="connsiteY296" fmla="*/ 4092548 h 5744249"/>
              <a:gd name="connsiteX297" fmla="*/ 9660615 w 12185882"/>
              <a:gd name="connsiteY297" fmla="*/ 4113347 h 5744249"/>
              <a:gd name="connsiteX298" fmla="*/ 9519915 w 12185882"/>
              <a:gd name="connsiteY298" fmla="*/ 4085207 h 5744249"/>
              <a:gd name="connsiteX299" fmla="*/ 9179787 w 12185882"/>
              <a:gd name="connsiteY299" fmla="*/ 4120076 h 5744249"/>
              <a:gd name="connsiteX300" fmla="*/ 9179175 w 12185882"/>
              <a:gd name="connsiteY300" fmla="*/ 4142711 h 5744249"/>
              <a:gd name="connsiteX301" fmla="*/ 9273995 w 12185882"/>
              <a:gd name="connsiteY301" fmla="*/ 4142711 h 5744249"/>
              <a:gd name="connsiteX302" fmla="*/ 9581701 w 12185882"/>
              <a:gd name="connsiteY302" fmla="*/ 4162287 h 5744249"/>
              <a:gd name="connsiteX303" fmla="*/ 9710778 w 12185882"/>
              <a:gd name="connsiteY303" fmla="*/ 4143934 h 5744249"/>
              <a:gd name="connsiteX304" fmla="*/ 9914488 w 12185882"/>
              <a:gd name="connsiteY304" fmla="*/ 4168404 h 5744249"/>
              <a:gd name="connsiteX305" fmla="*/ 9936511 w 12185882"/>
              <a:gd name="connsiteY305" fmla="*/ 4202050 h 5744249"/>
              <a:gd name="connsiteX306" fmla="*/ 9636145 w 12185882"/>
              <a:gd name="connsiteY306" fmla="*/ 4267506 h 5744249"/>
              <a:gd name="connsiteX307" fmla="*/ 9641040 w 12185882"/>
              <a:gd name="connsiteY307" fmla="*/ 4230190 h 5744249"/>
              <a:gd name="connsiteX308" fmla="*/ 9497280 w 12185882"/>
              <a:gd name="connsiteY308" fmla="*/ 4290752 h 5744249"/>
              <a:gd name="connsiteX309" fmla="*/ 9486269 w 12185882"/>
              <a:gd name="connsiteY309" fmla="*/ 4265059 h 5744249"/>
              <a:gd name="connsiteX310" fmla="*/ 9545608 w 12185882"/>
              <a:gd name="connsiteY310" fmla="*/ 4236919 h 5744249"/>
              <a:gd name="connsiteX311" fmla="*/ 9248302 w 12185882"/>
              <a:gd name="connsiteY311" fmla="*/ 4219179 h 5744249"/>
              <a:gd name="connsiteX312" fmla="*/ 9198751 w 12185882"/>
              <a:gd name="connsiteY312" fmla="*/ 4261389 h 5744249"/>
              <a:gd name="connsiteX313" fmla="*/ 8969960 w 12185882"/>
              <a:gd name="connsiteY313" fmla="*/ 4236307 h 5744249"/>
              <a:gd name="connsiteX314" fmla="*/ 9018899 w 12185882"/>
              <a:gd name="connsiteY314" fmla="*/ 4230190 h 5744249"/>
              <a:gd name="connsiteX315" fmla="*/ 9097202 w 12185882"/>
              <a:gd name="connsiteY315" fmla="*/ 4179415 h 5744249"/>
              <a:gd name="connsiteX316" fmla="*/ 8821918 w 12185882"/>
              <a:gd name="connsiteY316" fmla="*/ 4210003 h 5744249"/>
              <a:gd name="connsiteX317" fmla="*/ 8822530 w 12185882"/>
              <a:gd name="connsiteY317" fmla="*/ 4226520 h 5744249"/>
              <a:gd name="connsiteX318" fmla="*/ 8977301 w 12185882"/>
              <a:gd name="connsiteY318" fmla="*/ 4233861 h 5744249"/>
              <a:gd name="connsiteX319" fmla="*/ 5354570 w 12185882"/>
              <a:gd name="connsiteY319" fmla="*/ 879684 h 5744249"/>
              <a:gd name="connsiteX320" fmla="*/ 5354570 w 12185882"/>
              <a:gd name="connsiteY320" fmla="*/ 901095 h 5744249"/>
              <a:gd name="connsiteX321" fmla="*/ 5706933 w 12185882"/>
              <a:gd name="connsiteY321" fmla="*/ 901095 h 5744249"/>
              <a:gd name="connsiteX322" fmla="*/ 5354570 w 12185882"/>
              <a:gd name="connsiteY322" fmla="*/ 879684 h 5744249"/>
              <a:gd name="connsiteX323" fmla="*/ 7741584 w 12185882"/>
              <a:gd name="connsiteY323" fmla="*/ 3846628 h 5744249"/>
              <a:gd name="connsiteX324" fmla="*/ 7517687 w 12185882"/>
              <a:gd name="connsiteY324" fmla="*/ 3877215 h 5744249"/>
              <a:gd name="connsiteX325" fmla="*/ 7741584 w 12185882"/>
              <a:gd name="connsiteY325" fmla="*/ 3846628 h 574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12185882" h="5744249">
                <a:moveTo>
                  <a:pt x="8977301" y="4233861"/>
                </a:moveTo>
                <a:cubicBezTo>
                  <a:pt x="8953442" y="4243648"/>
                  <a:pt x="8930197" y="4260777"/>
                  <a:pt x="8906339" y="4261389"/>
                </a:cubicBezTo>
                <a:cubicBezTo>
                  <a:pt x="8854952" y="4263224"/>
                  <a:pt x="8803566" y="4255883"/>
                  <a:pt x="8746674" y="4252213"/>
                </a:cubicBezTo>
                <a:cubicBezTo>
                  <a:pt x="8764414" y="4230190"/>
                  <a:pt x="8777873" y="4213673"/>
                  <a:pt x="8801731" y="4184921"/>
                </a:cubicBezTo>
                <a:cubicBezTo>
                  <a:pt x="8739333" y="4181862"/>
                  <a:pt x="8692841" y="4180027"/>
                  <a:pt x="8646960" y="4177580"/>
                </a:cubicBezTo>
                <a:cubicBezTo>
                  <a:pt x="8646349" y="4170851"/>
                  <a:pt x="8645737" y="4164122"/>
                  <a:pt x="8645125" y="4158004"/>
                </a:cubicBezTo>
                <a:cubicBezTo>
                  <a:pt x="8698347" y="4153111"/>
                  <a:pt x="8752180" y="4148828"/>
                  <a:pt x="8805401" y="4143934"/>
                </a:cubicBezTo>
                <a:cubicBezTo>
                  <a:pt x="8806013" y="4137205"/>
                  <a:pt x="8806013" y="4129864"/>
                  <a:pt x="8806625" y="4123135"/>
                </a:cubicBezTo>
                <a:cubicBezTo>
                  <a:pt x="8733827" y="4123135"/>
                  <a:pt x="8660418" y="4115794"/>
                  <a:pt x="8589457" y="4124970"/>
                </a:cubicBezTo>
                <a:cubicBezTo>
                  <a:pt x="8505648" y="4135982"/>
                  <a:pt x="8422452" y="4156781"/>
                  <a:pt x="8342313" y="4184309"/>
                </a:cubicBezTo>
                <a:cubicBezTo>
                  <a:pt x="8292762" y="4201438"/>
                  <a:pt x="8251164" y="4239978"/>
                  <a:pt x="8205284" y="4266894"/>
                </a:cubicBezTo>
                <a:cubicBezTo>
                  <a:pt x="8185708" y="4278518"/>
                  <a:pt x="8164297" y="4293199"/>
                  <a:pt x="8143497" y="4293811"/>
                </a:cubicBezTo>
                <a:cubicBezTo>
                  <a:pt x="7921436" y="4299929"/>
                  <a:pt x="7700597" y="4286470"/>
                  <a:pt x="7477924" y="4331127"/>
                </a:cubicBezTo>
                <a:cubicBezTo>
                  <a:pt x="7277884" y="4370890"/>
                  <a:pt x="7071116" y="4375784"/>
                  <a:pt x="6867406" y="4395360"/>
                </a:cubicBezTo>
                <a:cubicBezTo>
                  <a:pt x="6764634" y="4405148"/>
                  <a:pt x="6661861" y="4413712"/>
                  <a:pt x="6552971" y="4423500"/>
                </a:cubicBezTo>
                <a:cubicBezTo>
                  <a:pt x="6565818" y="4439405"/>
                  <a:pt x="6574381" y="4449805"/>
                  <a:pt x="6582946" y="4460816"/>
                </a:cubicBezTo>
                <a:cubicBezTo>
                  <a:pt x="6499138" y="4479780"/>
                  <a:pt x="6418388" y="4497521"/>
                  <a:pt x="6332132" y="4516485"/>
                </a:cubicBezTo>
                <a:cubicBezTo>
                  <a:pt x="6367613" y="4586223"/>
                  <a:pt x="6417776" y="4597847"/>
                  <a:pt x="6465492" y="4561754"/>
                </a:cubicBezTo>
                <a:cubicBezTo>
                  <a:pt x="6495467" y="4539119"/>
                  <a:pt x="6524831" y="4515262"/>
                  <a:pt x="6556029" y="4495686"/>
                </a:cubicBezTo>
                <a:cubicBezTo>
                  <a:pt x="6561535" y="4492627"/>
                  <a:pt x="6578053" y="4507309"/>
                  <a:pt x="6589675" y="4514038"/>
                </a:cubicBezTo>
                <a:cubicBezTo>
                  <a:pt x="6584170" y="4520155"/>
                  <a:pt x="6577440" y="4525661"/>
                  <a:pt x="6572547" y="4532390"/>
                </a:cubicBezTo>
                <a:cubicBezTo>
                  <a:pt x="6567041" y="4539731"/>
                  <a:pt x="6556029" y="4550130"/>
                  <a:pt x="6557865" y="4556248"/>
                </a:cubicBezTo>
                <a:cubicBezTo>
                  <a:pt x="6581111" y="4643115"/>
                  <a:pt x="6511984" y="4636998"/>
                  <a:pt x="6465492" y="4641892"/>
                </a:cubicBezTo>
                <a:cubicBezTo>
                  <a:pt x="6337026" y="4654738"/>
                  <a:pt x="6206725" y="4656574"/>
                  <a:pt x="6078872" y="4672479"/>
                </a:cubicBezTo>
                <a:cubicBezTo>
                  <a:pt x="5992004" y="4683490"/>
                  <a:pt x="5907584" y="4712854"/>
                  <a:pt x="5821940" y="4731206"/>
                </a:cubicBezTo>
                <a:cubicBezTo>
                  <a:pt x="5793188" y="4737323"/>
                  <a:pt x="5763213" y="4736711"/>
                  <a:pt x="5732014" y="4739159"/>
                </a:cubicBezTo>
                <a:cubicBezTo>
                  <a:pt x="5723450" y="4770357"/>
                  <a:pt x="5714886" y="4803391"/>
                  <a:pt x="5702039" y="4851107"/>
                </a:cubicBezTo>
                <a:cubicBezTo>
                  <a:pt x="5665334" y="4810732"/>
                  <a:pt x="5640253" y="4783204"/>
                  <a:pt x="5610890" y="4750782"/>
                </a:cubicBezTo>
                <a:cubicBezTo>
                  <a:pt x="5627407" y="4743441"/>
                  <a:pt x="5640865" y="4737323"/>
                  <a:pt x="5667170" y="4725700"/>
                </a:cubicBezTo>
                <a:cubicBezTo>
                  <a:pt x="5634136" y="4723865"/>
                  <a:pt x="5612113" y="4722030"/>
                  <a:pt x="5574797" y="4719583"/>
                </a:cubicBezTo>
                <a:cubicBezTo>
                  <a:pt x="5583973" y="4759958"/>
                  <a:pt x="5591925" y="4793604"/>
                  <a:pt x="5601714" y="4836426"/>
                </a:cubicBezTo>
                <a:cubicBezTo>
                  <a:pt x="5573573" y="4844990"/>
                  <a:pt x="5536257" y="4860283"/>
                  <a:pt x="5497718" y="4867624"/>
                </a:cubicBezTo>
                <a:cubicBezTo>
                  <a:pt x="5415132" y="4884141"/>
                  <a:pt x="5331324" y="4895764"/>
                  <a:pt x="5248127" y="4911670"/>
                </a:cubicBezTo>
                <a:cubicBezTo>
                  <a:pt x="5100086" y="4939198"/>
                  <a:pt x="4952044" y="4966114"/>
                  <a:pt x="4805227" y="4997925"/>
                </a:cubicBezTo>
                <a:cubicBezTo>
                  <a:pt x="4608246" y="5040135"/>
                  <a:pt x="4411877" y="5086016"/>
                  <a:pt x="4216120" y="5133120"/>
                </a:cubicBezTo>
                <a:cubicBezTo>
                  <a:pt x="4201438" y="5136790"/>
                  <a:pt x="4190427" y="5156978"/>
                  <a:pt x="4192874" y="5154531"/>
                </a:cubicBezTo>
                <a:cubicBezTo>
                  <a:pt x="3942060" y="5153307"/>
                  <a:pt x="3725503" y="5232834"/>
                  <a:pt x="3502218" y="5317254"/>
                </a:cubicBezTo>
                <a:cubicBezTo>
                  <a:pt x="3495489" y="5302572"/>
                  <a:pt x="3486313" y="5281161"/>
                  <a:pt x="3483254" y="5273820"/>
                </a:cubicBezTo>
                <a:cubicBezTo>
                  <a:pt x="3423915" y="5278102"/>
                  <a:pt x="3369470" y="5281773"/>
                  <a:pt x="3313802" y="5285443"/>
                </a:cubicBezTo>
                <a:cubicBezTo>
                  <a:pt x="3303402" y="5309913"/>
                  <a:pt x="3292391" y="5334383"/>
                  <a:pt x="3291167" y="5337441"/>
                </a:cubicBezTo>
                <a:cubicBezTo>
                  <a:pt x="3113151" y="5374146"/>
                  <a:pt x="2949204" y="5407792"/>
                  <a:pt x="2785869" y="5441437"/>
                </a:cubicBezTo>
                <a:cubicBezTo>
                  <a:pt x="2786481" y="5449390"/>
                  <a:pt x="2787093" y="5456731"/>
                  <a:pt x="2788316" y="5464683"/>
                </a:cubicBezTo>
                <a:cubicBezTo>
                  <a:pt x="2804833" y="5470189"/>
                  <a:pt x="2820738" y="5475083"/>
                  <a:pt x="2854384" y="5486094"/>
                </a:cubicBezTo>
                <a:cubicBezTo>
                  <a:pt x="2705731" y="5574797"/>
                  <a:pt x="2493457" y="5530140"/>
                  <a:pt x="2439012" y="5747308"/>
                </a:cubicBezTo>
                <a:cubicBezTo>
                  <a:pt x="2325840" y="5635359"/>
                  <a:pt x="2219397" y="5565621"/>
                  <a:pt x="2051780" y="5571127"/>
                </a:cubicBezTo>
                <a:cubicBezTo>
                  <a:pt x="2031592" y="5530140"/>
                  <a:pt x="2009570" y="5459790"/>
                  <a:pt x="1967359" y="5404121"/>
                </a:cubicBezTo>
                <a:cubicBezTo>
                  <a:pt x="1925149" y="5348453"/>
                  <a:pt x="1863975" y="5307466"/>
                  <a:pt x="1810142" y="5261586"/>
                </a:cubicBezTo>
                <a:cubicBezTo>
                  <a:pt x="1745297" y="5206529"/>
                  <a:pt x="1682900" y="5145966"/>
                  <a:pt x="1612550" y="5099474"/>
                </a:cubicBezTo>
                <a:cubicBezTo>
                  <a:pt x="1470626" y="5005878"/>
                  <a:pt x="1407616" y="4846825"/>
                  <a:pt x="1295056" y="4728759"/>
                </a:cubicBezTo>
                <a:cubicBezTo>
                  <a:pt x="1219200" y="4649845"/>
                  <a:pt x="1185554" y="4529331"/>
                  <a:pt x="1106640" y="4454699"/>
                </a:cubicBezTo>
                <a:cubicBezTo>
                  <a:pt x="981233" y="4336633"/>
                  <a:pt x="978786" y="4158616"/>
                  <a:pt x="871119" y="4033209"/>
                </a:cubicBezTo>
                <a:cubicBezTo>
                  <a:pt x="814839" y="3968365"/>
                  <a:pt x="763453" y="3879051"/>
                  <a:pt x="756724" y="3797077"/>
                </a:cubicBezTo>
                <a:cubicBezTo>
                  <a:pt x="749995" y="3711433"/>
                  <a:pt x="665574" y="3692470"/>
                  <a:pt x="655175" y="3615390"/>
                </a:cubicBezTo>
                <a:cubicBezTo>
                  <a:pt x="645387" y="3541369"/>
                  <a:pt x="606235" y="3469184"/>
                  <a:pt x="570143" y="3401893"/>
                </a:cubicBezTo>
                <a:cubicBezTo>
                  <a:pt x="532215" y="3336436"/>
                  <a:pt x="478382" y="3279544"/>
                  <a:pt x="441677" y="3212864"/>
                </a:cubicBezTo>
                <a:cubicBezTo>
                  <a:pt x="403137" y="3143126"/>
                  <a:pt x="376221" y="3066658"/>
                  <a:pt x="345022" y="2993249"/>
                </a:cubicBezTo>
                <a:cubicBezTo>
                  <a:pt x="340740" y="2983462"/>
                  <a:pt x="336458" y="2971227"/>
                  <a:pt x="338293" y="2962051"/>
                </a:cubicBezTo>
                <a:cubicBezTo>
                  <a:pt x="357257" y="2868454"/>
                  <a:pt x="358480" y="2776081"/>
                  <a:pt x="316270" y="2687379"/>
                </a:cubicBezTo>
                <a:cubicBezTo>
                  <a:pt x="315047" y="2684320"/>
                  <a:pt x="315658" y="2677591"/>
                  <a:pt x="318105" y="2675756"/>
                </a:cubicBezTo>
                <a:cubicBezTo>
                  <a:pt x="395185" y="2607853"/>
                  <a:pt x="350528" y="2537502"/>
                  <a:pt x="324835" y="2466540"/>
                </a:cubicBezTo>
                <a:cubicBezTo>
                  <a:pt x="319941" y="2452470"/>
                  <a:pt x="326670" y="2434730"/>
                  <a:pt x="328505" y="2415766"/>
                </a:cubicBezTo>
                <a:cubicBezTo>
                  <a:pt x="234297" y="2377226"/>
                  <a:pt x="223286" y="2347251"/>
                  <a:pt x="253873" y="2171069"/>
                </a:cubicBezTo>
                <a:cubicBezTo>
                  <a:pt x="271613" y="2068908"/>
                  <a:pt x="247755" y="1971642"/>
                  <a:pt x="226956" y="1873763"/>
                </a:cubicBezTo>
                <a:cubicBezTo>
                  <a:pt x="216556" y="1824212"/>
                  <a:pt x="209215" y="1774049"/>
                  <a:pt x="193310" y="1726333"/>
                </a:cubicBezTo>
                <a:cubicBezTo>
                  <a:pt x="177405" y="1678618"/>
                  <a:pt x="144983" y="1635796"/>
                  <a:pt x="133971" y="1587468"/>
                </a:cubicBezTo>
                <a:cubicBezTo>
                  <a:pt x="116231" y="1507942"/>
                  <a:pt x="85644" y="1419239"/>
                  <a:pt x="105831" y="1347054"/>
                </a:cubicBezTo>
                <a:cubicBezTo>
                  <a:pt x="129077" y="1263245"/>
                  <a:pt x="85644" y="1204518"/>
                  <a:pt x="79526" y="1134168"/>
                </a:cubicBezTo>
                <a:cubicBezTo>
                  <a:pt x="77079" y="1107251"/>
                  <a:pt x="93596" y="1078500"/>
                  <a:pt x="102773" y="1045466"/>
                </a:cubicBezTo>
                <a:cubicBezTo>
                  <a:pt x="78303" y="1045466"/>
                  <a:pt x="47104" y="1045466"/>
                  <a:pt x="0" y="1045466"/>
                </a:cubicBezTo>
                <a:cubicBezTo>
                  <a:pt x="46492" y="1017326"/>
                  <a:pt x="88702" y="1003867"/>
                  <a:pt x="110725" y="975115"/>
                </a:cubicBezTo>
                <a:cubicBezTo>
                  <a:pt x="137030" y="940858"/>
                  <a:pt x="144983" y="893142"/>
                  <a:pt x="159053" y="855826"/>
                </a:cubicBezTo>
                <a:cubicBezTo>
                  <a:pt x="283848" y="851544"/>
                  <a:pt x="409867" y="874178"/>
                  <a:pt x="527933" y="813004"/>
                </a:cubicBezTo>
                <a:cubicBezTo>
                  <a:pt x="587883" y="781805"/>
                  <a:pt x="617247" y="732254"/>
                  <a:pt x="584213" y="673527"/>
                </a:cubicBezTo>
                <a:cubicBezTo>
                  <a:pt x="490616" y="508357"/>
                  <a:pt x="619082" y="389067"/>
                  <a:pt x="782417" y="366433"/>
                </a:cubicBezTo>
                <a:cubicBezTo>
                  <a:pt x="790370" y="365209"/>
                  <a:pt x="798322" y="363986"/>
                  <a:pt x="806275" y="362151"/>
                </a:cubicBezTo>
                <a:cubicBezTo>
                  <a:pt x="818510" y="430666"/>
                  <a:pt x="813004" y="434948"/>
                  <a:pt x="738983" y="452077"/>
                </a:cubicBezTo>
                <a:cubicBezTo>
                  <a:pt x="707784" y="459418"/>
                  <a:pt x="656398" y="473488"/>
                  <a:pt x="653951" y="490005"/>
                </a:cubicBezTo>
                <a:cubicBezTo>
                  <a:pt x="648446" y="529156"/>
                  <a:pt x="666798" y="571366"/>
                  <a:pt x="693714" y="611129"/>
                </a:cubicBezTo>
                <a:cubicBezTo>
                  <a:pt x="699832" y="590942"/>
                  <a:pt x="706561" y="570754"/>
                  <a:pt x="713290" y="548732"/>
                </a:cubicBezTo>
                <a:cubicBezTo>
                  <a:pt x="735313" y="561578"/>
                  <a:pt x="756724" y="574425"/>
                  <a:pt x="787311" y="592165"/>
                </a:cubicBezTo>
                <a:cubicBezTo>
                  <a:pt x="787311" y="546897"/>
                  <a:pt x="787311" y="504686"/>
                  <a:pt x="787311" y="447183"/>
                </a:cubicBezTo>
                <a:cubicBezTo>
                  <a:pt x="862555" y="487558"/>
                  <a:pt x="923729" y="520592"/>
                  <a:pt x="990409" y="556684"/>
                </a:cubicBezTo>
                <a:cubicBezTo>
                  <a:pt x="1001420" y="537720"/>
                  <a:pt x="1012432" y="518756"/>
                  <a:pt x="1024666" y="497346"/>
                </a:cubicBezTo>
                <a:cubicBezTo>
                  <a:pt x="1049136" y="503463"/>
                  <a:pt x="1072382" y="509580"/>
                  <a:pt x="1097464" y="515698"/>
                </a:cubicBezTo>
                <a:cubicBezTo>
                  <a:pt x="1109698" y="500404"/>
                  <a:pt x="1121933" y="484499"/>
                  <a:pt x="1136003" y="466758"/>
                </a:cubicBezTo>
                <a:cubicBezTo>
                  <a:pt x="1149462" y="496734"/>
                  <a:pt x="1161085" y="520592"/>
                  <a:pt x="1176378" y="554237"/>
                </a:cubicBezTo>
                <a:cubicBezTo>
                  <a:pt x="1186166" y="515086"/>
                  <a:pt x="1191672" y="489393"/>
                  <a:pt x="1200236" y="464923"/>
                </a:cubicBezTo>
                <a:cubicBezTo>
                  <a:pt x="1201460" y="461253"/>
                  <a:pt x="1227153" y="462476"/>
                  <a:pt x="1227153" y="463088"/>
                </a:cubicBezTo>
                <a:cubicBezTo>
                  <a:pt x="1229600" y="487558"/>
                  <a:pt x="1230823" y="512027"/>
                  <a:pt x="1232658" y="544450"/>
                </a:cubicBezTo>
                <a:cubicBezTo>
                  <a:pt x="1255905" y="545673"/>
                  <a:pt x="1284045" y="547508"/>
                  <a:pt x="1314020" y="549344"/>
                </a:cubicBezTo>
                <a:cubicBezTo>
                  <a:pt x="1312796" y="530380"/>
                  <a:pt x="1312185" y="516309"/>
                  <a:pt x="1311573" y="499181"/>
                </a:cubicBezTo>
                <a:cubicBezTo>
                  <a:pt x="1348889" y="508969"/>
                  <a:pt x="1380700" y="516921"/>
                  <a:pt x="1416181" y="526709"/>
                </a:cubicBezTo>
                <a:cubicBezTo>
                  <a:pt x="1411287" y="502851"/>
                  <a:pt x="1408228" y="487558"/>
                  <a:pt x="1405169" y="471652"/>
                </a:cubicBezTo>
                <a:cubicBezTo>
                  <a:pt x="1421075" y="482664"/>
                  <a:pt x="1436368" y="494287"/>
                  <a:pt x="1440039" y="496734"/>
                </a:cubicBezTo>
                <a:cubicBezTo>
                  <a:pt x="1474296" y="475323"/>
                  <a:pt x="1507942" y="453912"/>
                  <a:pt x="1555046" y="423937"/>
                </a:cubicBezTo>
                <a:cubicBezTo>
                  <a:pt x="1514059" y="412925"/>
                  <a:pt x="1479190" y="403749"/>
                  <a:pt x="1435756" y="392738"/>
                </a:cubicBezTo>
                <a:cubicBezTo>
                  <a:pt x="1465120" y="381115"/>
                  <a:pt x="1489590" y="365821"/>
                  <a:pt x="1515895" y="360927"/>
                </a:cubicBezTo>
                <a:cubicBezTo>
                  <a:pt x="1642525" y="337681"/>
                  <a:pt x="1769767" y="302812"/>
                  <a:pt x="1897009" y="300977"/>
                </a:cubicBezTo>
                <a:cubicBezTo>
                  <a:pt x="1963077" y="299753"/>
                  <a:pt x="2013240" y="273448"/>
                  <a:pt x="2071355" y="263660"/>
                </a:cubicBezTo>
                <a:cubicBezTo>
                  <a:pt x="2146600" y="250814"/>
                  <a:pt x="2225514" y="256931"/>
                  <a:pt x="2302594" y="253261"/>
                </a:cubicBezTo>
                <a:cubicBezTo>
                  <a:pt x="2358262" y="250202"/>
                  <a:pt x="2413931" y="246532"/>
                  <a:pt x="2468987" y="239191"/>
                </a:cubicBezTo>
                <a:cubicBezTo>
                  <a:pt x="2543620" y="228791"/>
                  <a:pt x="2617640" y="214109"/>
                  <a:pt x="2691661" y="200651"/>
                </a:cubicBezTo>
                <a:cubicBezTo>
                  <a:pt x="2776081" y="184746"/>
                  <a:pt x="2860502" y="164558"/>
                  <a:pt x="2945533" y="152935"/>
                </a:cubicBezTo>
                <a:cubicBezTo>
                  <a:pt x="3015272" y="143759"/>
                  <a:pt x="3089904" y="156606"/>
                  <a:pt x="3155973" y="137642"/>
                </a:cubicBezTo>
                <a:cubicBezTo>
                  <a:pt x="3212864" y="121125"/>
                  <a:pt x="3289332" y="173123"/>
                  <a:pt x="3329095" y="92373"/>
                </a:cubicBezTo>
                <a:cubicBezTo>
                  <a:pt x="3332154" y="85644"/>
                  <a:pt x="3357235" y="82585"/>
                  <a:pt x="3367023" y="87479"/>
                </a:cubicBezTo>
                <a:cubicBezTo>
                  <a:pt x="3471019" y="143759"/>
                  <a:pt x="3562168" y="120513"/>
                  <a:pt x="3650259" y="50163"/>
                </a:cubicBezTo>
                <a:cubicBezTo>
                  <a:pt x="3668612" y="35481"/>
                  <a:pt x="3702869" y="28752"/>
                  <a:pt x="3726115" y="33646"/>
                </a:cubicBezTo>
                <a:cubicBezTo>
                  <a:pt x="3835617" y="56280"/>
                  <a:pt x="3946342" y="4282"/>
                  <a:pt x="4058291" y="49551"/>
                </a:cubicBezTo>
                <a:cubicBezTo>
                  <a:pt x="4101724" y="67292"/>
                  <a:pt x="4167792" y="51386"/>
                  <a:pt x="4214285" y="30587"/>
                </a:cubicBezTo>
                <a:cubicBezTo>
                  <a:pt x="4265671" y="7953"/>
                  <a:pt x="4299929" y="18352"/>
                  <a:pt x="4351927" y="29975"/>
                </a:cubicBezTo>
                <a:cubicBezTo>
                  <a:pt x="4430841" y="47716"/>
                  <a:pt x="4519543" y="22634"/>
                  <a:pt x="4604576" y="15905"/>
                </a:cubicBezTo>
                <a:cubicBezTo>
                  <a:pt x="4621704" y="14682"/>
                  <a:pt x="4638833" y="14070"/>
                  <a:pt x="4655350" y="11623"/>
                </a:cubicBezTo>
                <a:cubicBezTo>
                  <a:pt x="4672479" y="9176"/>
                  <a:pt x="4688996" y="4894"/>
                  <a:pt x="4710407" y="0"/>
                </a:cubicBezTo>
                <a:cubicBezTo>
                  <a:pt x="4703678" y="15905"/>
                  <a:pt x="4697560" y="31199"/>
                  <a:pt x="4690831" y="46492"/>
                </a:cubicBezTo>
                <a:cubicBezTo>
                  <a:pt x="4903105" y="84420"/>
                  <a:pt x="5127002" y="-3670"/>
                  <a:pt x="5330712" y="126630"/>
                </a:cubicBezTo>
                <a:cubicBezTo>
                  <a:pt x="5322148" y="147430"/>
                  <a:pt x="5314195" y="165782"/>
                  <a:pt x="5303184" y="191475"/>
                </a:cubicBezTo>
                <a:cubicBezTo>
                  <a:pt x="5344782" y="200651"/>
                  <a:pt x="5385157" y="215333"/>
                  <a:pt x="5426144" y="217780"/>
                </a:cubicBezTo>
                <a:cubicBezTo>
                  <a:pt x="5627407" y="231238"/>
                  <a:pt x="5829281" y="256931"/>
                  <a:pt x="6029320" y="247755"/>
                </a:cubicBezTo>
                <a:cubicBezTo>
                  <a:pt x="6185314" y="240414"/>
                  <a:pt x="6323568" y="304647"/>
                  <a:pt x="6474057" y="305871"/>
                </a:cubicBezTo>
                <a:cubicBezTo>
                  <a:pt x="6475280" y="313211"/>
                  <a:pt x="6476503" y="320552"/>
                  <a:pt x="6477727" y="327893"/>
                </a:cubicBezTo>
                <a:cubicBezTo>
                  <a:pt x="6436128" y="335846"/>
                  <a:pt x="6394530" y="344410"/>
                  <a:pt x="6352932" y="352363"/>
                </a:cubicBezTo>
                <a:cubicBezTo>
                  <a:pt x="6354155" y="361539"/>
                  <a:pt x="6355379" y="370715"/>
                  <a:pt x="6356602" y="379891"/>
                </a:cubicBezTo>
                <a:cubicBezTo>
                  <a:pt x="6613533" y="386009"/>
                  <a:pt x="6870464" y="391514"/>
                  <a:pt x="7127396" y="397632"/>
                </a:cubicBezTo>
                <a:cubicBezTo>
                  <a:pt x="7127396" y="406808"/>
                  <a:pt x="7127396" y="416596"/>
                  <a:pt x="7127396" y="425772"/>
                </a:cubicBezTo>
                <a:cubicBezTo>
                  <a:pt x="7117608" y="428219"/>
                  <a:pt x="7108432" y="432501"/>
                  <a:pt x="7098644" y="431889"/>
                </a:cubicBezTo>
                <a:cubicBezTo>
                  <a:pt x="6909004" y="426995"/>
                  <a:pt x="6718753" y="421490"/>
                  <a:pt x="6529113" y="417207"/>
                </a:cubicBezTo>
                <a:cubicBezTo>
                  <a:pt x="6463656" y="415984"/>
                  <a:pt x="6398200" y="420878"/>
                  <a:pt x="6332744" y="416596"/>
                </a:cubicBezTo>
                <a:cubicBezTo>
                  <a:pt x="6292981" y="414149"/>
                  <a:pt x="6253829" y="398855"/>
                  <a:pt x="6214066" y="389679"/>
                </a:cubicBezTo>
                <a:cubicBezTo>
                  <a:pt x="6201831" y="387232"/>
                  <a:pt x="6188373" y="383562"/>
                  <a:pt x="6176750" y="386009"/>
                </a:cubicBezTo>
                <a:cubicBezTo>
                  <a:pt x="6109459" y="397632"/>
                  <a:pt x="6042167" y="411702"/>
                  <a:pt x="5968146" y="442289"/>
                </a:cubicBezTo>
                <a:cubicBezTo>
                  <a:pt x="6023203" y="454524"/>
                  <a:pt x="6078260" y="474711"/>
                  <a:pt x="6133316" y="477770"/>
                </a:cubicBezTo>
                <a:cubicBezTo>
                  <a:pt x="6314392" y="488169"/>
                  <a:pt x="6496079" y="491840"/>
                  <a:pt x="6677766" y="499181"/>
                </a:cubicBezTo>
                <a:cubicBezTo>
                  <a:pt x="6684495" y="499181"/>
                  <a:pt x="6691225" y="506522"/>
                  <a:pt x="6701012" y="530380"/>
                </a:cubicBezTo>
                <a:cubicBezTo>
                  <a:pt x="6640450" y="537720"/>
                  <a:pt x="6579887" y="549955"/>
                  <a:pt x="6518713" y="551179"/>
                </a:cubicBezTo>
                <a:cubicBezTo>
                  <a:pt x="6327850" y="554849"/>
                  <a:pt x="6135152" y="571366"/>
                  <a:pt x="5946735" y="550567"/>
                </a:cubicBezTo>
                <a:cubicBezTo>
                  <a:pt x="5780342" y="532215"/>
                  <a:pt x="5626795" y="587883"/>
                  <a:pt x="5465295" y="579931"/>
                </a:cubicBezTo>
                <a:cubicBezTo>
                  <a:pt x="5465295" y="587272"/>
                  <a:pt x="5465295" y="595224"/>
                  <a:pt x="5465295" y="602565"/>
                </a:cubicBezTo>
                <a:cubicBezTo>
                  <a:pt x="5640865" y="610518"/>
                  <a:pt x="5816434" y="618470"/>
                  <a:pt x="5992004" y="625811"/>
                </a:cubicBezTo>
                <a:cubicBezTo>
                  <a:pt x="5992004" y="634987"/>
                  <a:pt x="5992004" y="643552"/>
                  <a:pt x="5992004" y="652728"/>
                </a:cubicBezTo>
                <a:cubicBezTo>
                  <a:pt x="5684910" y="652728"/>
                  <a:pt x="5377816" y="652728"/>
                  <a:pt x="5070722" y="652728"/>
                </a:cubicBezTo>
                <a:cubicBezTo>
                  <a:pt x="5070722" y="658845"/>
                  <a:pt x="5070722" y="664963"/>
                  <a:pt x="5070722" y="671080"/>
                </a:cubicBezTo>
                <a:cubicBezTo>
                  <a:pt x="5566233" y="694938"/>
                  <a:pt x="6061743" y="718184"/>
                  <a:pt x="6557253" y="742042"/>
                </a:cubicBezTo>
                <a:cubicBezTo>
                  <a:pt x="6558476" y="754889"/>
                  <a:pt x="6559700" y="767735"/>
                  <a:pt x="6560923" y="780582"/>
                </a:cubicBezTo>
                <a:cubicBezTo>
                  <a:pt x="6507090" y="794652"/>
                  <a:pt x="6453257" y="808722"/>
                  <a:pt x="6395753" y="824015"/>
                </a:cubicBezTo>
                <a:cubicBezTo>
                  <a:pt x="6411659" y="835027"/>
                  <a:pt x="6428176" y="846650"/>
                  <a:pt x="6460598" y="869896"/>
                </a:cubicBezTo>
                <a:cubicBezTo>
                  <a:pt x="6343144" y="879072"/>
                  <a:pt x="6244653" y="887025"/>
                  <a:pt x="6140046" y="895589"/>
                </a:cubicBezTo>
                <a:cubicBezTo>
                  <a:pt x="6188373" y="954928"/>
                  <a:pt x="6174303" y="985515"/>
                  <a:pt x="6097224" y="984291"/>
                </a:cubicBezTo>
                <a:cubicBezTo>
                  <a:pt x="6073978" y="983680"/>
                  <a:pt x="6050120" y="990409"/>
                  <a:pt x="6026262" y="991021"/>
                </a:cubicBezTo>
                <a:cubicBezTo>
                  <a:pt x="5908808" y="994691"/>
                  <a:pt x="5790741" y="1000197"/>
                  <a:pt x="5672675" y="1000197"/>
                </a:cubicBezTo>
                <a:cubicBezTo>
                  <a:pt x="5647594" y="1000197"/>
                  <a:pt x="5623124" y="975727"/>
                  <a:pt x="5596820" y="970221"/>
                </a:cubicBezTo>
                <a:cubicBezTo>
                  <a:pt x="5581526" y="967163"/>
                  <a:pt x="5561338" y="976339"/>
                  <a:pt x="5545433" y="984903"/>
                </a:cubicBezTo>
                <a:cubicBezTo>
                  <a:pt x="5516681" y="1000808"/>
                  <a:pt x="5489765" y="1019772"/>
                  <a:pt x="5461625" y="1038125"/>
                </a:cubicBezTo>
                <a:cubicBezTo>
                  <a:pt x="5481200" y="1024666"/>
                  <a:pt x="5500776" y="1011208"/>
                  <a:pt x="5520352" y="997750"/>
                </a:cubicBezTo>
                <a:cubicBezTo>
                  <a:pt x="5518517" y="991632"/>
                  <a:pt x="5516681" y="985515"/>
                  <a:pt x="5514846" y="979398"/>
                </a:cubicBezTo>
                <a:cubicBezTo>
                  <a:pt x="5349676" y="998362"/>
                  <a:pt x="5183894" y="1017326"/>
                  <a:pt x="5018724" y="1036289"/>
                </a:cubicBezTo>
                <a:cubicBezTo>
                  <a:pt x="5019948" y="1042407"/>
                  <a:pt x="5020559" y="1048524"/>
                  <a:pt x="5021783" y="1054642"/>
                </a:cubicBezTo>
                <a:cubicBezTo>
                  <a:pt x="5156978" y="1054642"/>
                  <a:pt x="5292784" y="1054642"/>
                  <a:pt x="5427979" y="1054642"/>
                </a:cubicBezTo>
                <a:cubicBezTo>
                  <a:pt x="5509952" y="1076053"/>
                  <a:pt x="5591314" y="1107863"/>
                  <a:pt x="5675122" y="1115816"/>
                </a:cubicBezTo>
                <a:cubicBezTo>
                  <a:pt x="5768719" y="1124992"/>
                  <a:pt x="5864150" y="1108475"/>
                  <a:pt x="5958970" y="1109087"/>
                </a:cubicBezTo>
                <a:cubicBezTo>
                  <a:pt x="6135763" y="1110310"/>
                  <a:pt x="6311945" y="1113981"/>
                  <a:pt x="6488126" y="1121322"/>
                </a:cubicBezTo>
                <a:cubicBezTo>
                  <a:pt x="6536454" y="1123157"/>
                  <a:pt x="6584782" y="1151297"/>
                  <a:pt x="6633109" y="1149462"/>
                </a:cubicBezTo>
                <a:cubicBezTo>
                  <a:pt x="6719976" y="1147015"/>
                  <a:pt x="6806232" y="1125604"/>
                  <a:pt x="6893099" y="1122545"/>
                </a:cubicBezTo>
                <a:cubicBezTo>
                  <a:pt x="6973237" y="1120098"/>
                  <a:pt x="7054598" y="1131721"/>
                  <a:pt x="7134737" y="1136003"/>
                </a:cubicBezTo>
                <a:cubicBezTo>
                  <a:pt x="7250968" y="1142121"/>
                  <a:pt x="7366586" y="1147015"/>
                  <a:pt x="7482817" y="1153132"/>
                </a:cubicBezTo>
                <a:cubicBezTo>
                  <a:pt x="7491993" y="1153744"/>
                  <a:pt x="7500558" y="1158638"/>
                  <a:pt x="7531756" y="1168426"/>
                </a:cubicBezTo>
                <a:cubicBezTo>
                  <a:pt x="7491993" y="1177602"/>
                  <a:pt x="7474253" y="1181884"/>
                  <a:pt x="7455901" y="1186166"/>
                </a:cubicBezTo>
                <a:cubicBezTo>
                  <a:pt x="7457736" y="1190448"/>
                  <a:pt x="7458347" y="1197789"/>
                  <a:pt x="7460794" y="1198401"/>
                </a:cubicBezTo>
                <a:cubicBezTo>
                  <a:pt x="7532369" y="1210024"/>
                  <a:pt x="7603330" y="1225929"/>
                  <a:pt x="7674904" y="1231435"/>
                </a:cubicBezTo>
                <a:cubicBezTo>
                  <a:pt x="7920824" y="1250399"/>
                  <a:pt x="8167967" y="1260187"/>
                  <a:pt x="8413276" y="1285880"/>
                </a:cubicBezTo>
                <a:cubicBezTo>
                  <a:pt x="8573551" y="1303009"/>
                  <a:pt x="8731993" y="1331149"/>
                  <a:pt x="8892880" y="1289550"/>
                </a:cubicBezTo>
                <a:cubicBezTo>
                  <a:pt x="8864740" y="1307291"/>
                  <a:pt x="8838436" y="1328090"/>
                  <a:pt x="8807849" y="1340937"/>
                </a:cubicBezTo>
                <a:cubicBezTo>
                  <a:pt x="8777262" y="1354395"/>
                  <a:pt x="8743616" y="1359289"/>
                  <a:pt x="8685500" y="1375194"/>
                </a:cubicBezTo>
                <a:cubicBezTo>
                  <a:pt x="8743003" y="1399664"/>
                  <a:pt x="8779096" y="1425357"/>
                  <a:pt x="8817025" y="1429027"/>
                </a:cubicBezTo>
                <a:cubicBezTo>
                  <a:pt x="9070897" y="1454109"/>
                  <a:pt x="9326605" y="1466955"/>
                  <a:pt x="9579254" y="1498766"/>
                </a:cubicBezTo>
                <a:cubicBezTo>
                  <a:pt x="9892465" y="1537917"/>
                  <a:pt x="10203230" y="1592362"/>
                  <a:pt x="10515218" y="1639466"/>
                </a:cubicBezTo>
                <a:cubicBezTo>
                  <a:pt x="10791724" y="1681065"/>
                  <a:pt x="11068232" y="1722051"/>
                  <a:pt x="11347186" y="1769767"/>
                </a:cubicBezTo>
                <a:cubicBezTo>
                  <a:pt x="11227285" y="1763650"/>
                  <a:pt x="11107383" y="1757532"/>
                  <a:pt x="10987482" y="1752027"/>
                </a:cubicBezTo>
                <a:cubicBezTo>
                  <a:pt x="11150817" y="1823600"/>
                  <a:pt x="11316599" y="1826659"/>
                  <a:pt x="11487886" y="1815036"/>
                </a:cubicBezTo>
                <a:cubicBezTo>
                  <a:pt x="11606564" y="1807083"/>
                  <a:pt x="11728300" y="1840117"/>
                  <a:pt x="11846978" y="1860917"/>
                </a:cubicBezTo>
                <a:cubicBezTo>
                  <a:pt x="11864107" y="1863975"/>
                  <a:pt x="11875730" y="1898845"/>
                  <a:pt x="11888577" y="1917197"/>
                </a:cubicBezTo>
                <a:cubicBezTo>
                  <a:pt x="11796204" y="2000393"/>
                  <a:pt x="11681196" y="1963689"/>
                  <a:pt x="11568024" y="1951454"/>
                </a:cubicBezTo>
                <a:cubicBezTo>
                  <a:pt x="11527649" y="1947172"/>
                  <a:pt x="11486051" y="1955736"/>
                  <a:pt x="11429771" y="1959407"/>
                </a:cubicBezTo>
                <a:cubicBezTo>
                  <a:pt x="11390008" y="1917197"/>
                  <a:pt x="11300694" y="1927596"/>
                  <a:pt x="11233402" y="1990606"/>
                </a:cubicBezTo>
                <a:cubicBezTo>
                  <a:pt x="11110441" y="1963077"/>
                  <a:pt x="11005834" y="1996723"/>
                  <a:pt x="10887768" y="2035263"/>
                </a:cubicBezTo>
                <a:cubicBezTo>
                  <a:pt x="11000328" y="2057285"/>
                  <a:pt x="11101265" y="2076861"/>
                  <a:pt x="11207708" y="2097660"/>
                </a:cubicBezTo>
                <a:cubicBezTo>
                  <a:pt x="11202203" y="2141094"/>
                  <a:pt x="11187521" y="2193704"/>
                  <a:pt x="11257259" y="2205327"/>
                </a:cubicBezTo>
                <a:cubicBezTo>
                  <a:pt x="11257872" y="2205327"/>
                  <a:pt x="11255425" y="2228573"/>
                  <a:pt x="11252977" y="2253043"/>
                </a:cubicBezTo>
                <a:cubicBezTo>
                  <a:pt x="11268883" y="2257937"/>
                  <a:pt x="11300081" y="2267113"/>
                  <a:pt x="11322104" y="2273230"/>
                </a:cubicBezTo>
                <a:cubicBezTo>
                  <a:pt x="11244413" y="2292194"/>
                  <a:pt x="11159993" y="2314829"/>
                  <a:pt x="11074961" y="2331957"/>
                </a:cubicBezTo>
                <a:cubicBezTo>
                  <a:pt x="11061502" y="2335016"/>
                  <a:pt x="11043150" y="2315440"/>
                  <a:pt x="11027245" y="2306264"/>
                </a:cubicBezTo>
                <a:cubicBezTo>
                  <a:pt x="11029692" y="2294029"/>
                  <a:pt x="11032751" y="2281794"/>
                  <a:pt x="11035198" y="2269560"/>
                </a:cubicBezTo>
                <a:cubicBezTo>
                  <a:pt x="10934260" y="2283630"/>
                  <a:pt x="10833935" y="2297700"/>
                  <a:pt x="10732997" y="2312381"/>
                </a:cubicBezTo>
                <a:cubicBezTo>
                  <a:pt x="10732997" y="2317275"/>
                  <a:pt x="10732997" y="2322169"/>
                  <a:pt x="10732997" y="2327063"/>
                </a:cubicBezTo>
                <a:cubicBezTo>
                  <a:pt x="10780101" y="2333792"/>
                  <a:pt x="10827206" y="2341133"/>
                  <a:pt x="10874921" y="2346639"/>
                </a:cubicBezTo>
                <a:cubicBezTo>
                  <a:pt x="10923249" y="2352145"/>
                  <a:pt x="10971577" y="2353368"/>
                  <a:pt x="11019904" y="2360709"/>
                </a:cubicBezTo>
                <a:cubicBezTo>
                  <a:pt x="11067008" y="2367438"/>
                  <a:pt x="11114112" y="2378450"/>
                  <a:pt x="11158769" y="2396802"/>
                </a:cubicBezTo>
                <a:cubicBezTo>
                  <a:pt x="10873086" y="2389461"/>
                  <a:pt x="10592909" y="2330734"/>
                  <a:pt x="10307226" y="2338686"/>
                </a:cubicBezTo>
                <a:cubicBezTo>
                  <a:pt x="10318237" y="2428001"/>
                  <a:pt x="10351271" y="2452470"/>
                  <a:pt x="10425291" y="2429224"/>
                </a:cubicBezTo>
                <a:cubicBezTo>
                  <a:pt x="10441809" y="2424330"/>
                  <a:pt x="10460161" y="2424330"/>
                  <a:pt x="10477289" y="2424942"/>
                </a:cubicBezTo>
                <a:cubicBezTo>
                  <a:pt x="10550698" y="2428612"/>
                  <a:pt x="10618602" y="2427389"/>
                  <a:pt x="10693846" y="2403531"/>
                </a:cubicBezTo>
                <a:cubicBezTo>
                  <a:pt x="10769702" y="2379673"/>
                  <a:pt x="10862686" y="2407813"/>
                  <a:pt x="10948330" y="2415766"/>
                </a:cubicBezTo>
                <a:cubicBezTo>
                  <a:pt x="10986258" y="2419436"/>
                  <a:pt x="11023575" y="2428612"/>
                  <a:pt x="11064561" y="2435953"/>
                </a:cubicBezTo>
                <a:cubicBezTo>
                  <a:pt x="10980753" y="2509974"/>
                  <a:pt x="10890827" y="2538726"/>
                  <a:pt x="10784995" y="2504468"/>
                </a:cubicBezTo>
                <a:cubicBezTo>
                  <a:pt x="10773984" y="2500798"/>
                  <a:pt x="10758079" y="2511197"/>
                  <a:pt x="10745232" y="2516703"/>
                </a:cubicBezTo>
                <a:cubicBezTo>
                  <a:pt x="10720763" y="2527103"/>
                  <a:pt x="10696293" y="2539337"/>
                  <a:pt x="10671823" y="2550349"/>
                </a:cubicBezTo>
                <a:cubicBezTo>
                  <a:pt x="10668765" y="2542396"/>
                  <a:pt x="10665094" y="2534444"/>
                  <a:pt x="10662036" y="2526491"/>
                </a:cubicBezTo>
                <a:cubicBezTo>
                  <a:pt x="10676105" y="2518538"/>
                  <a:pt x="10690176" y="2510586"/>
                  <a:pt x="10704246" y="2502633"/>
                </a:cubicBezTo>
                <a:cubicBezTo>
                  <a:pt x="10703022" y="2496516"/>
                  <a:pt x="10701799" y="2489786"/>
                  <a:pt x="10700575" y="2483669"/>
                </a:cubicBezTo>
                <a:cubicBezTo>
                  <a:pt x="10650412" y="2495292"/>
                  <a:pt x="10600250" y="2508750"/>
                  <a:pt x="10549475" y="2517315"/>
                </a:cubicBezTo>
                <a:cubicBezTo>
                  <a:pt x="10468726" y="2531385"/>
                  <a:pt x="10391034" y="2543620"/>
                  <a:pt x="10324966" y="2467152"/>
                </a:cubicBezTo>
                <a:cubicBezTo>
                  <a:pt x="10305390" y="2444518"/>
                  <a:pt x="10250945" y="2447576"/>
                  <a:pt x="10211794" y="2446353"/>
                </a:cubicBezTo>
                <a:cubicBezTo>
                  <a:pt x="10106574" y="2443294"/>
                  <a:pt x="10000744" y="2439624"/>
                  <a:pt x="9896135" y="2445129"/>
                </a:cubicBezTo>
                <a:cubicBezTo>
                  <a:pt x="9844750" y="2447576"/>
                  <a:pt x="9794587" y="2470211"/>
                  <a:pt x="9743812" y="2483057"/>
                </a:cubicBezTo>
                <a:cubicBezTo>
                  <a:pt x="9743812" y="2489786"/>
                  <a:pt x="9743812" y="2497127"/>
                  <a:pt x="9743200" y="2503857"/>
                </a:cubicBezTo>
                <a:cubicBezTo>
                  <a:pt x="9885736" y="2531385"/>
                  <a:pt x="10028884" y="2558301"/>
                  <a:pt x="10171419" y="2585830"/>
                </a:cubicBezTo>
                <a:cubicBezTo>
                  <a:pt x="10172031" y="2591335"/>
                  <a:pt x="10172643" y="2596229"/>
                  <a:pt x="10172643" y="2601735"/>
                </a:cubicBezTo>
                <a:cubicBezTo>
                  <a:pt x="10072317" y="2609076"/>
                  <a:pt x="9955475" y="2587053"/>
                  <a:pt x="9875337" y="2631710"/>
                </a:cubicBezTo>
                <a:cubicBezTo>
                  <a:pt x="9773787" y="2688602"/>
                  <a:pt x="9673462" y="2642722"/>
                  <a:pt x="9566408" y="2680650"/>
                </a:cubicBezTo>
                <a:cubicBezTo>
                  <a:pt x="9595771" y="2689826"/>
                  <a:pt x="9614734" y="2695943"/>
                  <a:pt x="9634311" y="2702061"/>
                </a:cubicBezTo>
                <a:cubicBezTo>
                  <a:pt x="9633087" y="2708790"/>
                  <a:pt x="9632475" y="2715519"/>
                  <a:pt x="9631252" y="2722248"/>
                </a:cubicBezTo>
                <a:cubicBezTo>
                  <a:pt x="9515021" y="2710625"/>
                  <a:pt x="9398790" y="2698390"/>
                  <a:pt x="9282560" y="2686767"/>
                </a:cubicBezTo>
                <a:cubicBezTo>
                  <a:pt x="9250137" y="2683708"/>
                  <a:pt x="9217715" y="2675756"/>
                  <a:pt x="9185904" y="2678203"/>
                </a:cubicBezTo>
                <a:cubicBezTo>
                  <a:pt x="9094755" y="2685544"/>
                  <a:pt x="9003606" y="2702061"/>
                  <a:pt x="8912456" y="2706343"/>
                </a:cubicBezTo>
                <a:cubicBezTo>
                  <a:pt x="8863517" y="2708790"/>
                  <a:pt x="8813966" y="2688602"/>
                  <a:pt x="8764414" y="2688602"/>
                </a:cubicBezTo>
                <a:cubicBezTo>
                  <a:pt x="8707523" y="2688602"/>
                  <a:pt x="8636561" y="2721636"/>
                  <a:pt x="8577833" y="2763235"/>
                </a:cubicBezTo>
                <a:cubicBezTo>
                  <a:pt x="8583339" y="2736318"/>
                  <a:pt x="8587009" y="2717354"/>
                  <a:pt x="8591292" y="2697167"/>
                </a:cubicBezTo>
                <a:cubicBezTo>
                  <a:pt x="8527671" y="2719189"/>
                  <a:pt x="8471391" y="2738765"/>
                  <a:pt x="8408993" y="2760788"/>
                </a:cubicBezTo>
                <a:cubicBezTo>
                  <a:pt x="8407770" y="2758341"/>
                  <a:pt x="8401652" y="2743659"/>
                  <a:pt x="8402264" y="2745494"/>
                </a:cubicBezTo>
                <a:cubicBezTo>
                  <a:pt x="8271963" y="2754059"/>
                  <a:pt x="8150839" y="2762623"/>
                  <a:pt x="8011361" y="2771799"/>
                </a:cubicBezTo>
                <a:cubicBezTo>
                  <a:pt x="8056019" y="2780975"/>
                  <a:pt x="8082936" y="2787093"/>
                  <a:pt x="8110464" y="2791375"/>
                </a:cubicBezTo>
                <a:cubicBezTo>
                  <a:pt x="8361278" y="2831138"/>
                  <a:pt x="8612091" y="2867842"/>
                  <a:pt x="8862293" y="2911276"/>
                </a:cubicBezTo>
                <a:cubicBezTo>
                  <a:pt x="8964454" y="2929017"/>
                  <a:pt x="9064167" y="2959604"/>
                  <a:pt x="9165105" y="2984685"/>
                </a:cubicBezTo>
                <a:cubicBezTo>
                  <a:pt x="9170611" y="2985908"/>
                  <a:pt x="9177952" y="2988355"/>
                  <a:pt x="9181011" y="2985908"/>
                </a:cubicBezTo>
                <a:cubicBezTo>
                  <a:pt x="9268489" y="2924123"/>
                  <a:pt x="9340675" y="3020778"/>
                  <a:pt x="9430601" y="3006708"/>
                </a:cubicBezTo>
                <a:cubicBezTo>
                  <a:pt x="9532149" y="2990802"/>
                  <a:pt x="9640428" y="3014660"/>
                  <a:pt x="9745647" y="3020778"/>
                </a:cubicBezTo>
                <a:cubicBezTo>
                  <a:pt x="9847808" y="3026283"/>
                  <a:pt x="9950580" y="3028730"/>
                  <a:pt x="10052742" y="3037295"/>
                </a:cubicBezTo>
                <a:cubicBezTo>
                  <a:pt x="10119421" y="3042800"/>
                  <a:pt x="10185489" y="3059929"/>
                  <a:pt x="10252169" y="3069105"/>
                </a:cubicBezTo>
                <a:cubicBezTo>
                  <a:pt x="10380635" y="3086234"/>
                  <a:pt x="10509712" y="3097857"/>
                  <a:pt x="10637566" y="3119880"/>
                </a:cubicBezTo>
                <a:cubicBezTo>
                  <a:pt x="10702410" y="3130891"/>
                  <a:pt x="10762973" y="3165149"/>
                  <a:pt x="10827206" y="3180442"/>
                </a:cubicBezTo>
                <a:cubicBezTo>
                  <a:pt x="10900615" y="3197571"/>
                  <a:pt x="10976471" y="3203077"/>
                  <a:pt x="11051103" y="3216535"/>
                </a:cubicBezTo>
                <a:cubicBezTo>
                  <a:pt x="11247472" y="3252016"/>
                  <a:pt x="11443229" y="3291167"/>
                  <a:pt x="11639597" y="3325425"/>
                </a:cubicBezTo>
                <a:cubicBezTo>
                  <a:pt x="11720959" y="3339495"/>
                  <a:pt x="11804768" y="3341330"/>
                  <a:pt x="11885518" y="3357235"/>
                </a:cubicBezTo>
                <a:cubicBezTo>
                  <a:pt x="11987678" y="3377423"/>
                  <a:pt x="12088004" y="3405563"/>
                  <a:pt x="12189553" y="3440432"/>
                </a:cubicBezTo>
                <a:cubicBezTo>
                  <a:pt x="12024994" y="3386599"/>
                  <a:pt x="11867166" y="3478360"/>
                  <a:pt x="11680585" y="3457561"/>
                </a:cubicBezTo>
                <a:cubicBezTo>
                  <a:pt x="11720348" y="3436150"/>
                  <a:pt x="11740535" y="3425139"/>
                  <a:pt x="11776628" y="3406174"/>
                </a:cubicBezTo>
                <a:cubicBezTo>
                  <a:pt x="11668350" y="3411069"/>
                  <a:pt x="11578423" y="3415351"/>
                  <a:pt x="11477486" y="3420245"/>
                </a:cubicBezTo>
                <a:cubicBezTo>
                  <a:pt x="11484827" y="3392716"/>
                  <a:pt x="11490945" y="3368247"/>
                  <a:pt x="11500121" y="3335213"/>
                </a:cubicBezTo>
                <a:cubicBezTo>
                  <a:pt x="11564354" y="3412904"/>
                  <a:pt x="11605340" y="3414739"/>
                  <a:pt x="11632257" y="3356624"/>
                </a:cubicBezTo>
                <a:cubicBezTo>
                  <a:pt x="11580870" y="3344389"/>
                  <a:pt x="11529484" y="3324813"/>
                  <a:pt x="11477486" y="3321754"/>
                </a:cubicBezTo>
                <a:cubicBezTo>
                  <a:pt x="11429771" y="3318696"/>
                  <a:pt x="11378384" y="3327872"/>
                  <a:pt x="11333115" y="3344389"/>
                </a:cubicBezTo>
                <a:cubicBezTo>
                  <a:pt x="11317822" y="3349895"/>
                  <a:pt x="11316599" y="3393940"/>
                  <a:pt x="11314763" y="3401893"/>
                </a:cubicBezTo>
                <a:cubicBezTo>
                  <a:pt x="11276224" y="3394552"/>
                  <a:pt x="11224837" y="3368247"/>
                  <a:pt x="11207097" y="3383540"/>
                </a:cubicBezTo>
                <a:cubicBezTo>
                  <a:pt x="11135523" y="3443491"/>
                  <a:pt x="11000328" y="3398834"/>
                  <a:pt x="10970353" y="3521794"/>
                </a:cubicBezTo>
                <a:cubicBezTo>
                  <a:pt x="11148370" y="3538922"/>
                  <a:pt x="11323939" y="3555439"/>
                  <a:pt x="11499509" y="3571957"/>
                </a:cubicBezTo>
                <a:cubicBezTo>
                  <a:pt x="11498897" y="3578074"/>
                  <a:pt x="11498897" y="3584803"/>
                  <a:pt x="11498285" y="3591532"/>
                </a:cubicBezTo>
                <a:cubicBezTo>
                  <a:pt x="11271330" y="3591532"/>
                  <a:pt x="11044985" y="3591532"/>
                  <a:pt x="10818030" y="3591532"/>
                </a:cubicBezTo>
                <a:cubicBezTo>
                  <a:pt x="10817418" y="3600096"/>
                  <a:pt x="10817418" y="3608049"/>
                  <a:pt x="10816806" y="3616614"/>
                </a:cubicBezTo>
                <a:cubicBezTo>
                  <a:pt x="10853510" y="3631907"/>
                  <a:pt x="10890827" y="3647201"/>
                  <a:pt x="10926919" y="3662494"/>
                </a:cubicBezTo>
                <a:cubicBezTo>
                  <a:pt x="10901838" y="3682682"/>
                  <a:pt x="10877368" y="3702869"/>
                  <a:pt x="10840052" y="3732844"/>
                </a:cubicBezTo>
                <a:cubicBezTo>
                  <a:pt x="11086584" y="3768937"/>
                  <a:pt x="11322716" y="3803806"/>
                  <a:pt x="11558236" y="3838676"/>
                </a:cubicBezTo>
                <a:cubicBezTo>
                  <a:pt x="11556401" y="3851522"/>
                  <a:pt x="11555178" y="3864369"/>
                  <a:pt x="11553342" y="3876604"/>
                </a:cubicBezTo>
                <a:cubicBezTo>
                  <a:pt x="11295799" y="3851522"/>
                  <a:pt x="11037645" y="3832558"/>
                  <a:pt x="10781325" y="3799524"/>
                </a:cubicBezTo>
                <a:cubicBezTo>
                  <a:pt x="10513994" y="3764655"/>
                  <a:pt x="10248499" y="3716327"/>
                  <a:pt x="9971991" y="3672282"/>
                </a:cubicBezTo>
                <a:cubicBezTo>
                  <a:pt x="9984838" y="3691858"/>
                  <a:pt x="9992179" y="3703481"/>
                  <a:pt x="9999520" y="3715104"/>
                </a:cubicBezTo>
                <a:cubicBezTo>
                  <a:pt x="9977497" y="3726727"/>
                  <a:pt x="9956698" y="3737127"/>
                  <a:pt x="9935899" y="3748138"/>
                </a:cubicBezTo>
                <a:cubicBezTo>
                  <a:pt x="9856985" y="3674729"/>
                  <a:pt x="9760329" y="3686964"/>
                  <a:pt x="9674685" y="3696140"/>
                </a:cubicBezTo>
                <a:cubicBezTo>
                  <a:pt x="9650216" y="3669835"/>
                  <a:pt x="9633699" y="3635577"/>
                  <a:pt x="9612900" y="3632519"/>
                </a:cubicBezTo>
                <a:cubicBezTo>
                  <a:pt x="9483822" y="3612943"/>
                  <a:pt x="9354133" y="3600096"/>
                  <a:pt x="9224444" y="3584803"/>
                </a:cubicBezTo>
                <a:cubicBezTo>
                  <a:pt x="9223220" y="3592144"/>
                  <a:pt x="9222609" y="3599485"/>
                  <a:pt x="9221385" y="3606826"/>
                </a:cubicBezTo>
                <a:cubicBezTo>
                  <a:pt x="9283783" y="3611720"/>
                  <a:pt x="9346181" y="3616614"/>
                  <a:pt x="9408578" y="3621507"/>
                </a:cubicBezTo>
                <a:cubicBezTo>
                  <a:pt x="9407966" y="3632519"/>
                  <a:pt x="9407966" y="3643530"/>
                  <a:pt x="9407355" y="3654542"/>
                </a:cubicBezTo>
                <a:cubicBezTo>
                  <a:pt x="9190798" y="3645365"/>
                  <a:pt x="8974242" y="3635577"/>
                  <a:pt x="8761968" y="3626401"/>
                </a:cubicBezTo>
                <a:cubicBezTo>
                  <a:pt x="8771144" y="3737127"/>
                  <a:pt x="8683053" y="3670447"/>
                  <a:pt x="8647572" y="3697363"/>
                </a:cubicBezTo>
                <a:cubicBezTo>
                  <a:pt x="8648796" y="3707763"/>
                  <a:pt x="8651242" y="3721221"/>
                  <a:pt x="8654301" y="3741409"/>
                </a:cubicBezTo>
                <a:cubicBezTo>
                  <a:pt x="8622491" y="3734068"/>
                  <a:pt x="8596798" y="3724892"/>
                  <a:pt x="8571104" y="3723668"/>
                </a:cubicBezTo>
                <a:cubicBezTo>
                  <a:pt x="8546023" y="3722445"/>
                  <a:pt x="8520330" y="3728562"/>
                  <a:pt x="8476284" y="3733456"/>
                </a:cubicBezTo>
                <a:cubicBezTo>
                  <a:pt x="8514213" y="3757926"/>
                  <a:pt x="8539294" y="3773831"/>
                  <a:pt x="8571104" y="3794630"/>
                </a:cubicBezTo>
                <a:cubicBezTo>
                  <a:pt x="8553364" y="3799524"/>
                  <a:pt x="8539906" y="3803806"/>
                  <a:pt x="8521553" y="3808700"/>
                </a:cubicBezTo>
                <a:cubicBezTo>
                  <a:pt x="8552140" y="3851522"/>
                  <a:pt x="8580892" y="3891897"/>
                  <a:pt x="8612091" y="3934719"/>
                </a:cubicBezTo>
                <a:cubicBezTo>
                  <a:pt x="8603527" y="3945119"/>
                  <a:pt x="8585786" y="3965306"/>
                  <a:pt x="8572940" y="3979376"/>
                </a:cubicBezTo>
                <a:cubicBezTo>
                  <a:pt x="8614538" y="3993446"/>
                  <a:pt x="8652466" y="4006293"/>
                  <a:pt x="8708134" y="4025257"/>
                </a:cubicBezTo>
                <a:cubicBezTo>
                  <a:pt x="8758909" y="4024645"/>
                  <a:pt x="8815189" y="3937166"/>
                  <a:pt x="8905115" y="3994669"/>
                </a:cubicBezTo>
                <a:cubicBezTo>
                  <a:pt x="8925303" y="4007516"/>
                  <a:pt x="8970572" y="3975706"/>
                  <a:pt x="9004829" y="3973259"/>
                </a:cubicBezTo>
                <a:cubicBezTo>
                  <a:pt x="9020734" y="3972035"/>
                  <a:pt x="9036639" y="3997728"/>
                  <a:pt x="9054380" y="4003846"/>
                </a:cubicBezTo>
                <a:cubicBezTo>
                  <a:pt x="9075791" y="4010575"/>
                  <a:pt x="9100260" y="4008128"/>
                  <a:pt x="9122283" y="4012410"/>
                </a:cubicBezTo>
                <a:cubicBezTo>
                  <a:pt x="9140635" y="4016080"/>
                  <a:pt x="9157764" y="4024033"/>
                  <a:pt x="9174893" y="4030150"/>
                </a:cubicBezTo>
                <a:cubicBezTo>
                  <a:pt x="9165105" y="4042997"/>
                  <a:pt x="9155929" y="4055844"/>
                  <a:pt x="9146141" y="4068690"/>
                </a:cubicBezTo>
                <a:cubicBezTo>
                  <a:pt x="9147976" y="4073584"/>
                  <a:pt x="9149811" y="4078478"/>
                  <a:pt x="9151647" y="4083372"/>
                </a:cubicBezTo>
                <a:cubicBezTo>
                  <a:pt x="9210374" y="4050950"/>
                  <a:pt x="9269101" y="4017916"/>
                  <a:pt x="9329052" y="3984270"/>
                </a:cubicBezTo>
                <a:cubicBezTo>
                  <a:pt x="9370038" y="4038103"/>
                  <a:pt x="9529091" y="4070526"/>
                  <a:pt x="9637981" y="4030150"/>
                </a:cubicBezTo>
                <a:cubicBezTo>
                  <a:pt x="9605558" y="4024033"/>
                  <a:pt x="9582924" y="4020363"/>
                  <a:pt x="9539491" y="4012410"/>
                </a:cubicBezTo>
                <a:cubicBezTo>
                  <a:pt x="9771341" y="3972647"/>
                  <a:pt x="9987285" y="4052785"/>
                  <a:pt x="10200171" y="3986717"/>
                </a:cubicBezTo>
                <a:cubicBezTo>
                  <a:pt x="10215465" y="4001399"/>
                  <a:pt x="10238099" y="4022810"/>
                  <a:pt x="10279697" y="4062573"/>
                </a:cubicBezTo>
                <a:cubicBezTo>
                  <a:pt x="10178760" y="4062573"/>
                  <a:pt x="10090669" y="4065632"/>
                  <a:pt x="10003190" y="4061961"/>
                </a:cubicBezTo>
                <a:cubicBezTo>
                  <a:pt x="9928558" y="4058902"/>
                  <a:pt x="9854537" y="4042997"/>
                  <a:pt x="9779905" y="4042997"/>
                </a:cubicBezTo>
                <a:cubicBezTo>
                  <a:pt x="9757882" y="4042997"/>
                  <a:pt x="9736471" y="4077255"/>
                  <a:pt x="9712613" y="4092548"/>
                </a:cubicBezTo>
                <a:cubicBezTo>
                  <a:pt x="9696708" y="4102948"/>
                  <a:pt x="9676521" y="4115183"/>
                  <a:pt x="9660615" y="4113347"/>
                </a:cubicBezTo>
                <a:cubicBezTo>
                  <a:pt x="9613511" y="4106618"/>
                  <a:pt x="9566408" y="4082760"/>
                  <a:pt x="9519915" y="4085207"/>
                </a:cubicBezTo>
                <a:cubicBezTo>
                  <a:pt x="9406131" y="4090713"/>
                  <a:pt x="9293570" y="4107842"/>
                  <a:pt x="9179787" y="4120076"/>
                </a:cubicBezTo>
                <a:cubicBezTo>
                  <a:pt x="9179787" y="4127417"/>
                  <a:pt x="9179175" y="4135370"/>
                  <a:pt x="9179175" y="4142711"/>
                </a:cubicBezTo>
                <a:cubicBezTo>
                  <a:pt x="9210985" y="4142711"/>
                  <a:pt x="9242185" y="4140876"/>
                  <a:pt x="9273995" y="4142711"/>
                </a:cubicBezTo>
                <a:cubicBezTo>
                  <a:pt x="9376768" y="4148828"/>
                  <a:pt x="9478928" y="4159228"/>
                  <a:pt x="9581701" y="4162287"/>
                </a:cubicBezTo>
                <a:cubicBezTo>
                  <a:pt x="9624523" y="4163510"/>
                  <a:pt x="9667956" y="4142711"/>
                  <a:pt x="9710778" y="4143934"/>
                </a:cubicBezTo>
                <a:cubicBezTo>
                  <a:pt x="9778681" y="4146381"/>
                  <a:pt x="9847196" y="4156781"/>
                  <a:pt x="9914488" y="4168404"/>
                </a:cubicBezTo>
                <a:cubicBezTo>
                  <a:pt x="9926111" y="4170239"/>
                  <a:pt x="9932840" y="4196544"/>
                  <a:pt x="9936511" y="4202050"/>
                </a:cubicBezTo>
                <a:cubicBezTo>
                  <a:pt x="9831903" y="4224684"/>
                  <a:pt x="9735860" y="4246095"/>
                  <a:pt x="9636145" y="4267506"/>
                </a:cubicBezTo>
                <a:cubicBezTo>
                  <a:pt x="9637369" y="4259553"/>
                  <a:pt x="9639204" y="4243037"/>
                  <a:pt x="9641040" y="4230190"/>
                </a:cubicBezTo>
                <a:cubicBezTo>
                  <a:pt x="9594547" y="4249766"/>
                  <a:pt x="9545608" y="4270565"/>
                  <a:pt x="9497280" y="4290752"/>
                </a:cubicBezTo>
                <a:cubicBezTo>
                  <a:pt x="9493610" y="4282188"/>
                  <a:pt x="9489940" y="4273624"/>
                  <a:pt x="9486269" y="4265059"/>
                </a:cubicBezTo>
                <a:cubicBezTo>
                  <a:pt x="9505845" y="4255883"/>
                  <a:pt x="9526032" y="4246095"/>
                  <a:pt x="9545608" y="4236919"/>
                </a:cubicBezTo>
                <a:cubicBezTo>
                  <a:pt x="9439777" y="4232637"/>
                  <a:pt x="9329663" y="4307881"/>
                  <a:pt x="9248302" y="4219179"/>
                </a:cubicBezTo>
                <a:cubicBezTo>
                  <a:pt x="9225667" y="4239366"/>
                  <a:pt x="9211598" y="4261389"/>
                  <a:pt x="9198751" y="4261389"/>
                </a:cubicBezTo>
                <a:cubicBezTo>
                  <a:pt x="9122283" y="4258942"/>
                  <a:pt x="9042145" y="4277906"/>
                  <a:pt x="8969960" y="4236307"/>
                </a:cubicBezTo>
                <a:cubicBezTo>
                  <a:pt x="8986477" y="4233861"/>
                  <a:pt x="9002993" y="4227743"/>
                  <a:pt x="9018899" y="4230190"/>
                </a:cubicBezTo>
                <a:cubicBezTo>
                  <a:pt x="9079461" y="4237531"/>
                  <a:pt x="9078849" y="4238142"/>
                  <a:pt x="9097202" y="4179415"/>
                </a:cubicBezTo>
                <a:cubicBezTo>
                  <a:pt x="9007276" y="4189203"/>
                  <a:pt x="8914903" y="4199603"/>
                  <a:pt x="8821918" y="4210003"/>
                </a:cubicBezTo>
                <a:cubicBezTo>
                  <a:pt x="8821918" y="4215508"/>
                  <a:pt x="8822530" y="4221014"/>
                  <a:pt x="8822530" y="4226520"/>
                </a:cubicBezTo>
                <a:cubicBezTo>
                  <a:pt x="8877586" y="4228355"/>
                  <a:pt x="8927750" y="4230802"/>
                  <a:pt x="8977301" y="4233861"/>
                </a:cubicBezTo>
                <a:close/>
                <a:moveTo>
                  <a:pt x="5354570" y="879684"/>
                </a:moveTo>
                <a:cubicBezTo>
                  <a:pt x="5354570" y="887025"/>
                  <a:pt x="5354570" y="893754"/>
                  <a:pt x="5354570" y="901095"/>
                </a:cubicBezTo>
                <a:cubicBezTo>
                  <a:pt x="5465295" y="901095"/>
                  <a:pt x="5576020" y="901095"/>
                  <a:pt x="5706933" y="901095"/>
                </a:cubicBezTo>
                <a:cubicBezTo>
                  <a:pt x="5576020" y="811780"/>
                  <a:pt x="5465295" y="895589"/>
                  <a:pt x="5354570" y="879684"/>
                </a:cubicBezTo>
                <a:close/>
                <a:moveTo>
                  <a:pt x="7741584" y="3846628"/>
                </a:moveTo>
                <a:cubicBezTo>
                  <a:pt x="7679798" y="3813594"/>
                  <a:pt x="7549497" y="3830723"/>
                  <a:pt x="7517687" y="3877215"/>
                </a:cubicBezTo>
                <a:cubicBezTo>
                  <a:pt x="7592319" y="3866816"/>
                  <a:pt x="7665116" y="3857028"/>
                  <a:pt x="7741584" y="3846628"/>
                </a:cubicBezTo>
                <a:close/>
              </a:path>
            </a:pathLst>
          </a:custGeom>
          <a:solidFill>
            <a:srgbClr val="000000"/>
          </a:solidFill>
          <a:ln w="6117" cap="flat">
            <a:noFill/>
            <a:prstDash val="solid"/>
            <a:miter/>
          </a:ln>
        </p:spPr>
        <p:txBody>
          <a:bodyPr rtlCol="0" anchor="ctr"/>
          <a:lstStyle/>
          <a:p>
            <a:endParaRPr lang="zh-CN" altLang="en-US"/>
          </a:p>
        </p:txBody>
      </p:sp>
    </p:spTree>
    <p:extLst>
      <p:ext uri="{BB962C8B-B14F-4D97-AF65-F5344CB8AC3E}">
        <p14:creationId xmlns:p14="http://schemas.microsoft.com/office/powerpoint/2010/main" val="399340646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B54A3190-6A15-4C2E-86D1-9FE174A4C22A}"/>
              </a:ext>
            </a:extLst>
          </p:cNvPr>
          <p:cNvSpPr/>
          <p:nvPr/>
        </p:nvSpPr>
        <p:spPr>
          <a:xfrm>
            <a:off x="879230" y="1115155"/>
            <a:ext cx="4498972" cy="1106514"/>
          </a:xfrm>
          <a:custGeom>
            <a:avLst/>
            <a:gdLst>
              <a:gd name="connsiteX0" fmla="*/ 7288247 w 12192000"/>
              <a:gd name="connsiteY0" fmla="*/ 2600966 h 2998599"/>
              <a:gd name="connsiteX1" fmla="*/ 7220569 w 12192000"/>
              <a:gd name="connsiteY1" fmla="*/ 2681489 h 2998599"/>
              <a:gd name="connsiteX2" fmla="*/ 7230943 w 12192000"/>
              <a:gd name="connsiteY2" fmla="*/ 2698285 h 2998599"/>
              <a:gd name="connsiteX3" fmla="*/ 7073355 w 12192000"/>
              <a:gd name="connsiteY3" fmla="*/ 2709647 h 2998599"/>
              <a:gd name="connsiteX4" fmla="*/ 7044703 w 12192000"/>
              <a:gd name="connsiteY4" fmla="*/ 2734347 h 2998599"/>
              <a:gd name="connsiteX5" fmla="*/ 6936022 w 12192000"/>
              <a:gd name="connsiteY5" fmla="*/ 2602942 h 2998599"/>
              <a:gd name="connsiteX6" fmla="*/ 6878718 w 12192000"/>
              <a:gd name="connsiteY6" fmla="*/ 2495250 h 2998599"/>
              <a:gd name="connsiteX7" fmla="*/ 6807581 w 12192000"/>
              <a:gd name="connsiteY7" fmla="*/ 2439427 h 2998599"/>
              <a:gd name="connsiteX8" fmla="*/ 6762627 w 12192000"/>
              <a:gd name="connsiteY8" fmla="*/ 2507106 h 2998599"/>
              <a:gd name="connsiteX9" fmla="*/ 6662345 w 12192000"/>
              <a:gd name="connsiteY9" fmla="*/ 2515010 h 2998599"/>
              <a:gd name="connsiteX10" fmla="*/ 6658887 w 12192000"/>
              <a:gd name="connsiteY10" fmla="*/ 2484875 h 2998599"/>
              <a:gd name="connsiteX11" fmla="*/ 6753736 w 12192000"/>
              <a:gd name="connsiteY11" fmla="*/ 2420655 h 2998599"/>
              <a:gd name="connsiteX12" fmla="*/ 7084223 w 12192000"/>
              <a:gd name="connsiteY12" fmla="*/ 2419173 h 2998599"/>
              <a:gd name="connsiteX13" fmla="*/ 7222544 w 12192000"/>
              <a:gd name="connsiteY13" fmla="*/ 2401883 h 2998599"/>
              <a:gd name="connsiteX14" fmla="*/ 7286271 w 12192000"/>
              <a:gd name="connsiteY14" fmla="*/ 2327288 h 2998599"/>
              <a:gd name="connsiteX15" fmla="*/ 7181048 w 12192000"/>
              <a:gd name="connsiteY15" fmla="*/ 2385581 h 2998599"/>
              <a:gd name="connsiteX16" fmla="*/ 7058041 w 12192000"/>
              <a:gd name="connsiteY16" fmla="*/ 2390521 h 2998599"/>
              <a:gd name="connsiteX17" fmla="*/ 6989375 w 12192000"/>
              <a:gd name="connsiteY17" fmla="*/ 2338650 h 2998599"/>
              <a:gd name="connsiteX18" fmla="*/ 6883658 w 12192000"/>
              <a:gd name="connsiteY18" fmla="*/ 2296166 h 2998599"/>
              <a:gd name="connsiteX19" fmla="*/ 6787821 w 12192000"/>
              <a:gd name="connsiteY19" fmla="*/ 2336180 h 2998599"/>
              <a:gd name="connsiteX20" fmla="*/ 6575400 w 12192000"/>
              <a:gd name="connsiteY20" fmla="*/ 2282334 h 2998599"/>
              <a:gd name="connsiteX21" fmla="*/ 6654935 w 12192000"/>
              <a:gd name="connsiteY21" fmla="*/ 2417691 h 2998599"/>
              <a:gd name="connsiteX22" fmla="*/ 6580834 w 12192000"/>
              <a:gd name="connsiteY22" fmla="*/ 2482405 h 2998599"/>
              <a:gd name="connsiteX23" fmla="*/ 6552182 w 12192000"/>
              <a:gd name="connsiteY23" fmla="*/ 2387063 h 2998599"/>
              <a:gd name="connsiteX24" fmla="*/ 6533410 w 12192000"/>
              <a:gd name="connsiteY24" fmla="*/ 2482899 h 2998599"/>
              <a:gd name="connsiteX25" fmla="*/ 6454864 w 12192000"/>
              <a:gd name="connsiteY25" fmla="*/ 2412751 h 2998599"/>
              <a:gd name="connsiteX26" fmla="*/ 6443995 w 12192000"/>
              <a:gd name="connsiteY26" fmla="*/ 2349519 h 2998599"/>
              <a:gd name="connsiteX27" fmla="*/ 6379775 w 12192000"/>
              <a:gd name="connsiteY27" fmla="*/ 2291226 h 2998599"/>
              <a:gd name="connsiteX28" fmla="*/ 6322471 w 12192000"/>
              <a:gd name="connsiteY28" fmla="*/ 2242814 h 2998599"/>
              <a:gd name="connsiteX29" fmla="*/ 6346183 w 12192000"/>
              <a:gd name="connsiteY29" fmla="*/ 2329758 h 2998599"/>
              <a:gd name="connsiteX30" fmla="*/ 6211320 w 12192000"/>
              <a:gd name="connsiteY30" fmla="*/ 2373725 h 2998599"/>
              <a:gd name="connsiteX31" fmla="*/ 6214284 w 12192000"/>
              <a:gd name="connsiteY31" fmla="*/ 2311974 h 2998599"/>
              <a:gd name="connsiteX32" fmla="*/ 6226140 w 12192000"/>
              <a:gd name="connsiteY32" fmla="*/ 2269984 h 2998599"/>
              <a:gd name="connsiteX33" fmla="*/ 6190572 w 12192000"/>
              <a:gd name="connsiteY33" fmla="*/ 2286286 h 2998599"/>
              <a:gd name="connsiteX34" fmla="*/ 6094241 w 12192000"/>
              <a:gd name="connsiteY34" fmla="*/ 2276900 h 2998599"/>
              <a:gd name="connsiteX35" fmla="*/ 5958884 w 12192000"/>
              <a:gd name="connsiteY35" fmla="*/ 2296166 h 2998599"/>
              <a:gd name="connsiteX36" fmla="*/ 5994452 w 12192000"/>
              <a:gd name="connsiteY36" fmla="*/ 2359893 h 2998599"/>
              <a:gd name="connsiteX37" fmla="*/ 5943570 w 12192000"/>
              <a:gd name="connsiteY37" fmla="*/ 2434487 h 2998599"/>
              <a:gd name="connsiteX38" fmla="*/ 5924798 w 12192000"/>
              <a:gd name="connsiteY38" fmla="*/ 2407811 h 2998599"/>
              <a:gd name="connsiteX39" fmla="*/ 5892194 w 12192000"/>
              <a:gd name="connsiteY39" fmla="*/ 2437945 h 2998599"/>
              <a:gd name="connsiteX40" fmla="*/ 5841805 w 12192000"/>
              <a:gd name="connsiteY40" fmla="*/ 2384593 h 2998599"/>
              <a:gd name="connsiteX41" fmla="*/ 5788947 w 12192000"/>
              <a:gd name="connsiteY41" fmla="*/ 2345073 h 2998599"/>
              <a:gd name="connsiteX42" fmla="*/ 5880338 w 12192000"/>
              <a:gd name="connsiteY42" fmla="*/ 2299624 h 2998599"/>
              <a:gd name="connsiteX43" fmla="*/ 5906520 w 12192000"/>
              <a:gd name="connsiteY43" fmla="*/ 2343590 h 2998599"/>
              <a:gd name="connsiteX44" fmla="*/ 5918870 w 12192000"/>
              <a:gd name="connsiteY44" fmla="*/ 2279370 h 2998599"/>
              <a:gd name="connsiteX45" fmla="*/ 5705954 w 12192000"/>
              <a:gd name="connsiteY45" fmla="*/ 2281840 h 2998599"/>
              <a:gd name="connsiteX46" fmla="*/ 5737571 w 12192000"/>
              <a:gd name="connsiteY46" fmla="*/ 2316914 h 2998599"/>
              <a:gd name="connsiteX47" fmla="*/ 5678784 w 12192000"/>
              <a:gd name="connsiteY47" fmla="*/ 2316914 h 2998599"/>
              <a:gd name="connsiteX48" fmla="*/ 5722257 w 12192000"/>
              <a:gd name="connsiteY48" fmla="*/ 2439921 h 2998599"/>
              <a:gd name="connsiteX49" fmla="*/ 5665446 w 12192000"/>
              <a:gd name="connsiteY49" fmla="*/ 2422631 h 2998599"/>
              <a:gd name="connsiteX50" fmla="*/ 5618022 w 12192000"/>
              <a:gd name="connsiteY50" fmla="*/ 2370267 h 2998599"/>
              <a:gd name="connsiteX51" fmla="*/ 5600732 w 12192000"/>
              <a:gd name="connsiteY51" fmla="*/ 2404847 h 2998599"/>
              <a:gd name="connsiteX52" fmla="*/ 5528608 w 12192000"/>
              <a:gd name="connsiteY52" fmla="*/ 2380147 h 2998599"/>
              <a:gd name="connsiteX53" fmla="*/ 5456977 w 12192000"/>
              <a:gd name="connsiteY53" fmla="*/ 2499696 h 2998599"/>
              <a:gd name="connsiteX54" fmla="*/ 5443639 w 12192000"/>
              <a:gd name="connsiteY54" fmla="*/ 2493274 h 2998599"/>
              <a:gd name="connsiteX55" fmla="*/ 5439192 w 12192000"/>
              <a:gd name="connsiteY55" fmla="*/ 2443379 h 2998599"/>
              <a:gd name="connsiteX56" fmla="*/ 5411035 w 12192000"/>
              <a:gd name="connsiteY56" fmla="*/ 2399413 h 2998599"/>
              <a:gd name="connsiteX57" fmla="*/ 5365092 w 12192000"/>
              <a:gd name="connsiteY57" fmla="*/ 2345566 h 2998599"/>
              <a:gd name="connsiteX58" fmla="*/ 5319150 w 12192000"/>
              <a:gd name="connsiteY58" fmla="*/ 2311480 h 2998599"/>
              <a:gd name="connsiteX59" fmla="*/ 5254436 w 12192000"/>
              <a:gd name="connsiteY59" fmla="*/ 2326300 h 2998599"/>
              <a:gd name="connsiteX60" fmla="*/ 5326560 w 12192000"/>
              <a:gd name="connsiteY60" fmla="*/ 2403859 h 2998599"/>
              <a:gd name="connsiteX61" fmla="*/ 5257894 w 12192000"/>
              <a:gd name="connsiteY61" fmla="*/ 2400895 h 2998599"/>
              <a:gd name="connsiteX62" fmla="*/ 5249001 w 12192000"/>
              <a:gd name="connsiteY62" fmla="*/ 2458199 h 2998599"/>
              <a:gd name="connsiteX63" fmla="*/ 5136369 w 12192000"/>
              <a:gd name="connsiteY63" fmla="*/ 2423125 h 2998599"/>
              <a:gd name="connsiteX64" fmla="*/ 5136369 w 12192000"/>
              <a:gd name="connsiteY64" fmla="*/ 2271960 h 2998599"/>
              <a:gd name="connsiteX65" fmla="*/ 5085980 w 12192000"/>
              <a:gd name="connsiteY65" fmla="*/ 2310986 h 2998599"/>
              <a:gd name="connsiteX66" fmla="*/ 5025712 w 12192000"/>
              <a:gd name="connsiteY66" fmla="*/ 2272948 h 2998599"/>
              <a:gd name="connsiteX67" fmla="*/ 5008916 w 12192000"/>
              <a:gd name="connsiteY67" fmla="*/ 2283322 h 2998599"/>
              <a:gd name="connsiteX68" fmla="*/ 5030158 w 12192000"/>
              <a:gd name="connsiteY68" fmla="*/ 2421149 h 2998599"/>
              <a:gd name="connsiteX69" fmla="*/ 5006940 w 12192000"/>
              <a:gd name="connsiteY69" fmla="*/ 2393485 h 2998599"/>
              <a:gd name="connsiteX70" fmla="*/ 4995084 w 12192000"/>
              <a:gd name="connsiteY70" fmla="*/ 2399413 h 2998599"/>
              <a:gd name="connsiteX71" fmla="*/ 5027688 w 12192000"/>
              <a:gd name="connsiteY71" fmla="*/ 2456717 h 2998599"/>
              <a:gd name="connsiteX72" fmla="*/ 5053870 w 12192000"/>
              <a:gd name="connsiteY72" fmla="*/ 2486851 h 2998599"/>
              <a:gd name="connsiteX73" fmla="*/ 5026206 w 12192000"/>
              <a:gd name="connsiteY73" fmla="*/ 2491297 h 2998599"/>
              <a:gd name="connsiteX74" fmla="*/ 4987674 w 12192000"/>
              <a:gd name="connsiteY74" fmla="*/ 2541192 h 2998599"/>
              <a:gd name="connsiteX75" fmla="*/ 4872077 w 12192000"/>
              <a:gd name="connsiteY75" fmla="*/ 2451283 h 2998599"/>
              <a:gd name="connsiteX76" fmla="*/ 4901717 w 12192000"/>
              <a:gd name="connsiteY76" fmla="*/ 2492780 h 2998599"/>
              <a:gd name="connsiteX77" fmla="*/ 4785627 w 12192000"/>
              <a:gd name="connsiteY77" fmla="*/ 2474007 h 2998599"/>
              <a:gd name="connsiteX78" fmla="*/ 4814773 w 12192000"/>
              <a:gd name="connsiteY78" fmla="*/ 2337168 h 2998599"/>
              <a:gd name="connsiteX79" fmla="*/ 4894801 w 12192000"/>
              <a:gd name="connsiteY79" fmla="*/ 2284310 h 2998599"/>
              <a:gd name="connsiteX80" fmla="*/ 4730792 w 12192000"/>
              <a:gd name="connsiteY80" fmla="*/ 2309010 h 2998599"/>
              <a:gd name="connsiteX81" fmla="*/ 4664102 w 12192000"/>
              <a:gd name="connsiteY81" fmla="*/ 2302588 h 2998599"/>
              <a:gd name="connsiteX82" fmla="*/ 4658668 w 12192000"/>
              <a:gd name="connsiteY82" fmla="*/ 2326794 h 2998599"/>
              <a:gd name="connsiteX83" fmla="*/ 4744130 w 12192000"/>
              <a:gd name="connsiteY83" fmla="*/ 2371255 h 2998599"/>
              <a:gd name="connsiteX84" fmla="*/ 4704610 w 12192000"/>
              <a:gd name="connsiteY84" fmla="*/ 2476971 h 2998599"/>
              <a:gd name="connsiteX85" fmla="*/ 4653728 w 12192000"/>
              <a:gd name="connsiteY85" fmla="*/ 2477959 h 2998599"/>
              <a:gd name="connsiteX86" fmla="*/ 4619641 w 12192000"/>
              <a:gd name="connsiteY86" fmla="*/ 2508588 h 2998599"/>
              <a:gd name="connsiteX87" fmla="*/ 4584073 w 12192000"/>
              <a:gd name="connsiteY87" fmla="*/ 2472031 h 2998599"/>
              <a:gd name="connsiteX88" fmla="*/ 4616183 w 12192000"/>
              <a:gd name="connsiteY88" fmla="*/ 2437451 h 2998599"/>
              <a:gd name="connsiteX89" fmla="*/ 4499599 w 12192000"/>
              <a:gd name="connsiteY89" fmla="*/ 2338650 h 2998599"/>
              <a:gd name="connsiteX90" fmla="*/ 4538625 w 12192000"/>
              <a:gd name="connsiteY90" fmla="*/ 2400895 h 2998599"/>
              <a:gd name="connsiteX91" fmla="*/ 4437848 w 12192000"/>
              <a:gd name="connsiteY91" fmla="*/ 2422137 h 2998599"/>
              <a:gd name="connsiteX92" fmla="*/ 4457608 w 12192000"/>
              <a:gd name="connsiteY92" fmla="*/ 2704707 h 2998599"/>
              <a:gd name="connsiteX93" fmla="*/ 4472428 w 12192000"/>
              <a:gd name="connsiteY93" fmla="*/ 2771891 h 2998599"/>
              <a:gd name="connsiteX94" fmla="*/ 4407220 w 12192000"/>
              <a:gd name="connsiteY94" fmla="*/ 2706189 h 2998599"/>
              <a:gd name="connsiteX95" fmla="*/ 4318299 w 12192000"/>
              <a:gd name="connsiteY95" fmla="*/ 2669633 h 2998599"/>
              <a:gd name="connsiteX96" fmla="*/ 4236789 w 12192000"/>
              <a:gd name="connsiteY96" fmla="*/ 2666175 h 2998599"/>
              <a:gd name="connsiteX97" fmla="*/ 4404256 w 12192000"/>
              <a:gd name="connsiteY97" fmla="*/ 2770409 h 2998599"/>
              <a:gd name="connsiteX98" fmla="*/ 4029307 w 12192000"/>
              <a:gd name="connsiteY98" fmla="*/ 2718045 h 2998599"/>
              <a:gd name="connsiteX99" fmla="*/ 4102914 w 12192000"/>
              <a:gd name="connsiteY99" fmla="*/ 2692851 h 2998599"/>
              <a:gd name="connsiteX100" fmla="*/ 4039682 w 12192000"/>
              <a:gd name="connsiteY100" fmla="*/ 2608376 h 2998599"/>
              <a:gd name="connsiteX101" fmla="*/ 4132554 w 12192000"/>
              <a:gd name="connsiteY101" fmla="*/ 2589110 h 2998599"/>
              <a:gd name="connsiteX102" fmla="*/ 4118228 w 12192000"/>
              <a:gd name="connsiteY102" fmla="*/ 2712611 h 2998599"/>
              <a:gd name="connsiteX103" fmla="*/ 4221969 w 12192000"/>
              <a:gd name="connsiteY103" fmla="*/ 2629124 h 2998599"/>
              <a:gd name="connsiteX104" fmla="*/ 4359302 w 12192000"/>
              <a:gd name="connsiteY104" fmla="*/ 2539216 h 2998599"/>
              <a:gd name="connsiteX105" fmla="*/ 4392894 w 12192000"/>
              <a:gd name="connsiteY105" fmla="*/ 2536252 h 2998599"/>
              <a:gd name="connsiteX106" fmla="*/ 4384990 w 12192000"/>
              <a:gd name="connsiteY106" fmla="*/ 2507600 h 2998599"/>
              <a:gd name="connsiteX107" fmla="*/ 4356338 w 12192000"/>
              <a:gd name="connsiteY107" fmla="*/ 2495744 h 2998599"/>
              <a:gd name="connsiteX108" fmla="*/ 4281249 w 12192000"/>
              <a:gd name="connsiteY108" fmla="*/ 2551566 h 2998599"/>
              <a:gd name="connsiteX109" fmla="*/ 4218017 w 12192000"/>
              <a:gd name="connsiteY109" fmla="*/ 2606400 h 2998599"/>
              <a:gd name="connsiteX110" fmla="*/ 4131566 w 12192000"/>
              <a:gd name="connsiteY110" fmla="*/ 2589110 h 2998599"/>
              <a:gd name="connsiteX111" fmla="*/ 4269393 w 12192000"/>
              <a:gd name="connsiteY111" fmla="*/ 2476477 h 2998599"/>
              <a:gd name="connsiteX112" fmla="*/ 4349916 w 12192000"/>
              <a:gd name="connsiteY112" fmla="*/ 2336674 h 2998599"/>
              <a:gd name="connsiteX113" fmla="*/ 4295575 w 12192000"/>
              <a:gd name="connsiteY113" fmla="*/ 2320372 h 2998599"/>
              <a:gd name="connsiteX114" fmla="*/ 4295575 w 12192000"/>
              <a:gd name="connsiteY114" fmla="*/ 2279370 h 2998599"/>
              <a:gd name="connsiteX115" fmla="*/ 4051044 w 12192000"/>
              <a:gd name="connsiteY115" fmla="*/ 2316914 h 2998599"/>
              <a:gd name="connsiteX116" fmla="*/ 4026343 w 12192000"/>
              <a:gd name="connsiteY116" fmla="*/ 2338156 h 2998599"/>
              <a:gd name="connsiteX117" fmla="*/ 4027331 w 12192000"/>
              <a:gd name="connsiteY117" fmla="*/ 2337663 h 2998599"/>
              <a:gd name="connsiteX118" fmla="*/ 4001643 w 12192000"/>
              <a:gd name="connsiteY118" fmla="*/ 2393979 h 2998599"/>
              <a:gd name="connsiteX119" fmla="*/ 4019427 w 12192000"/>
              <a:gd name="connsiteY119" fmla="*/ 2535264 h 2998599"/>
              <a:gd name="connsiteX120" fmla="*/ 3934953 w 12192000"/>
              <a:gd name="connsiteY120" fmla="*/ 2550084 h 2998599"/>
              <a:gd name="connsiteX121" fmla="*/ 3856900 w 12192000"/>
              <a:gd name="connsiteY121" fmla="*/ 2453259 h 2998599"/>
              <a:gd name="connsiteX122" fmla="*/ 3856900 w 12192000"/>
              <a:gd name="connsiteY122" fmla="*/ 2580218 h 2998599"/>
              <a:gd name="connsiteX123" fmla="*/ 3837140 w 12192000"/>
              <a:gd name="connsiteY123" fmla="*/ 2584170 h 2998599"/>
              <a:gd name="connsiteX124" fmla="*/ 3821332 w 12192000"/>
              <a:gd name="connsiteY124" fmla="*/ 2563916 h 2998599"/>
              <a:gd name="connsiteX125" fmla="*/ 3714133 w 12192000"/>
              <a:gd name="connsiteY125" fmla="*/ 2614304 h 2998599"/>
              <a:gd name="connsiteX126" fmla="*/ 3716109 w 12192000"/>
              <a:gd name="connsiteY126" fmla="*/ 2616280 h 2998599"/>
              <a:gd name="connsiteX127" fmla="*/ 3716109 w 12192000"/>
              <a:gd name="connsiteY127" fmla="*/ 2448319 h 2998599"/>
              <a:gd name="connsiteX128" fmla="*/ 3673625 w 12192000"/>
              <a:gd name="connsiteY128" fmla="*/ 2452271 h 2998599"/>
              <a:gd name="connsiteX129" fmla="*/ 3586681 w 12192000"/>
              <a:gd name="connsiteY129" fmla="*/ 2558976 h 2998599"/>
              <a:gd name="connsiteX130" fmla="*/ 3542714 w 12192000"/>
              <a:gd name="connsiteY130" fmla="*/ 2463633 h 2998599"/>
              <a:gd name="connsiteX131" fmla="*/ 3580752 w 12192000"/>
              <a:gd name="connsiteY131" fmla="*/ 2437945 h 2998599"/>
              <a:gd name="connsiteX132" fmla="*/ 3555064 w 12192000"/>
              <a:gd name="connsiteY132" fmla="*/ 2345073 h 2998599"/>
              <a:gd name="connsiteX133" fmla="*/ 3638551 w 12192000"/>
              <a:gd name="connsiteY133" fmla="*/ 2363351 h 2998599"/>
              <a:gd name="connsiteX134" fmla="*/ 3645467 w 12192000"/>
              <a:gd name="connsiteY134" fmla="*/ 2323336 h 2998599"/>
              <a:gd name="connsiteX135" fmla="*/ 3339185 w 12192000"/>
              <a:gd name="connsiteY135" fmla="*/ 2297648 h 2998599"/>
              <a:gd name="connsiteX136" fmla="*/ 3284350 w 12192000"/>
              <a:gd name="connsiteY136" fmla="*/ 2447331 h 2998599"/>
              <a:gd name="connsiteX137" fmla="*/ 3248288 w 12192000"/>
              <a:gd name="connsiteY137" fmla="*/ 2374219 h 2998599"/>
              <a:gd name="connsiteX138" fmla="*/ 3216672 w 12192000"/>
              <a:gd name="connsiteY138" fmla="*/ 2529336 h 2998599"/>
              <a:gd name="connsiteX139" fmla="*/ 3157886 w 12192000"/>
              <a:gd name="connsiteY139" fmla="*/ 2484381 h 2998599"/>
              <a:gd name="connsiteX140" fmla="*/ 3075881 w 12192000"/>
              <a:gd name="connsiteY140" fmla="*/ 2400401 h 2998599"/>
              <a:gd name="connsiteX141" fmla="*/ 3050687 w 12192000"/>
              <a:gd name="connsiteY141" fmla="*/ 2347543 h 2998599"/>
              <a:gd name="connsiteX142" fmla="*/ 3014625 w 12192000"/>
              <a:gd name="connsiteY142" fmla="*/ 2409293 h 2998599"/>
              <a:gd name="connsiteX143" fmla="*/ 2928174 w 12192000"/>
              <a:gd name="connsiteY143" fmla="*/ 2409293 h 2998599"/>
              <a:gd name="connsiteX144" fmla="*/ 2926198 w 12192000"/>
              <a:gd name="connsiteY144" fmla="*/ 2426089 h 2998599"/>
              <a:gd name="connsiteX145" fmla="*/ 3101075 w 12192000"/>
              <a:gd name="connsiteY145" fmla="*/ 2506118 h 2998599"/>
              <a:gd name="connsiteX146" fmla="*/ 3009685 w 12192000"/>
              <a:gd name="connsiteY146" fmla="*/ 2608376 h 2998599"/>
              <a:gd name="connsiteX147" fmla="*/ 2916812 w 12192000"/>
              <a:gd name="connsiteY147" fmla="*/ 2573796 h 2998599"/>
              <a:gd name="connsiteX148" fmla="*/ 2922246 w 12192000"/>
              <a:gd name="connsiteY148" fmla="*/ 2509082 h 2998599"/>
              <a:gd name="connsiteX149" fmla="*/ 2856544 w 12192000"/>
              <a:gd name="connsiteY149" fmla="*/ 2569844 h 2998599"/>
              <a:gd name="connsiteX150" fmla="*/ 2881738 w 12192000"/>
              <a:gd name="connsiteY150" fmla="*/ 2621220 h 2998599"/>
              <a:gd name="connsiteX151" fmla="*/ 2863954 w 12192000"/>
              <a:gd name="connsiteY151" fmla="*/ 2635053 h 2998599"/>
              <a:gd name="connsiteX152" fmla="*/ 2827891 w 12192000"/>
              <a:gd name="connsiteY152" fmla="*/ 2589110 h 2998599"/>
              <a:gd name="connsiteX153" fmla="*/ 2807637 w 12192000"/>
              <a:gd name="connsiteY153" fmla="*/ 2499202 h 2998599"/>
              <a:gd name="connsiteX154" fmla="*/ 2785407 w 12192000"/>
              <a:gd name="connsiteY154" fmla="*/ 2496731 h 2998599"/>
              <a:gd name="connsiteX155" fmla="*/ 2748357 w 12192000"/>
              <a:gd name="connsiteY155" fmla="*/ 2559470 h 2998599"/>
              <a:gd name="connsiteX156" fmla="*/ 2710813 w 12192000"/>
              <a:gd name="connsiteY156" fmla="*/ 2506118 h 2998599"/>
              <a:gd name="connsiteX157" fmla="*/ 2599662 w 12192000"/>
              <a:gd name="connsiteY157" fmla="*/ 2555518 h 2998599"/>
              <a:gd name="connsiteX158" fmla="*/ 2555696 w 12192000"/>
              <a:gd name="connsiteY158" fmla="*/ 2488334 h 2998599"/>
              <a:gd name="connsiteX159" fmla="*/ 2541864 w 12192000"/>
              <a:gd name="connsiteY159" fmla="*/ 2528842 h 2998599"/>
              <a:gd name="connsiteX160" fmla="*/ 2531489 w 12192000"/>
              <a:gd name="connsiteY160" fmla="*/ 2527854 h 2998599"/>
              <a:gd name="connsiteX161" fmla="*/ 2531489 w 12192000"/>
              <a:gd name="connsiteY161" fmla="*/ 2471043 h 2998599"/>
              <a:gd name="connsiteX162" fmla="*/ 2499873 w 12192000"/>
              <a:gd name="connsiteY162" fmla="*/ 2476477 h 2998599"/>
              <a:gd name="connsiteX163" fmla="*/ 2495921 w 12192000"/>
              <a:gd name="connsiteY163" fmla="*/ 2464621 h 2998599"/>
              <a:gd name="connsiteX164" fmla="*/ 2544334 w 12192000"/>
              <a:gd name="connsiteY164" fmla="*/ 2446343 h 2998599"/>
              <a:gd name="connsiteX165" fmla="*/ 2541369 w 12192000"/>
              <a:gd name="connsiteY165" fmla="*/ 2439427 h 2998599"/>
              <a:gd name="connsiteX166" fmla="*/ 2465293 w 12192000"/>
              <a:gd name="connsiteY166" fmla="*/ 2428559 h 2998599"/>
              <a:gd name="connsiteX167" fmla="*/ 2417869 w 12192000"/>
              <a:gd name="connsiteY167" fmla="*/ 2495250 h 2998599"/>
              <a:gd name="connsiteX168" fmla="*/ 2352166 w 12192000"/>
              <a:gd name="connsiteY168" fmla="*/ 2433005 h 2998599"/>
              <a:gd name="connsiteX169" fmla="*/ 2376866 w 12192000"/>
              <a:gd name="connsiteY169" fmla="*/ 2506612 h 2998599"/>
              <a:gd name="connsiteX170" fmla="*/ 2185193 w 12192000"/>
              <a:gd name="connsiteY170" fmla="*/ 2465609 h 2998599"/>
              <a:gd name="connsiteX171" fmla="*/ 1999448 w 12192000"/>
              <a:gd name="connsiteY171" fmla="*/ 2471537 h 2998599"/>
              <a:gd name="connsiteX172" fmla="*/ 1581521 w 12192000"/>
              <a:gd name="connsiteY172" fmla="*/ 2502166 h 2998599"/>
              <a:gd name="connsiteX173" fmla="*/ 1269805 w 12192000"/>
              <a:gd name="connsiteY173" fmla="*/ 2518468 h 2998599"/>
              <a:gd name="connsiteX174" fmla="*/ 1068746 w 12192000"/>
              <a:gd name="connsiteY174" fmla="*/ 2556012 h 2998599"/>
              <a:gd name="connsiteX175" fmla="*/ 1055902 w 12192000"/>
              <a:gd name="connsiteY175" fmla="*/ 2558976 h 2998599"/>
              <a:gd name="connsiteX176" fmla="*/ 693797 w 12192000"/>
              <a:gd name="connsiteY176" fmla="*/ 2594050 h 2998599"/>
              <a:gd name="connsiteX177" fmla="*/ 530776 w 12192000"/>
              <a:gd name="connsiteY177" fmla="*/ 2679513 h 2998599"/>
              <a:gd name="connsiteX178" fmla="*/ 201276 w 12192000"/>
              <a:gd name="connsiteY178" fmla="*/ 2670621 h 2998599"/>
              <a:gd name="connsiteX179" fmla="*/ 50605 w 12192000"/>
              <a:gd name="connsiteY179" fmla="*/ 2338156 h 2998599"/>
              <a:gd name="connsiteX180" fmla="*/ 10591 w 12192000"/>
              <a:gd name="connsiteY180" fmla="*/ 1903433 h 2998599"/>
              <a:gd name="connsiteX181" fmla="*/ 30845 w 12192000"/>
              <a:gd name="connsiteY181" fmla="*/ 1678168 h 2998599"/>
              <a:gd name="connsiteX182" fmla="*/ 79257 w 12192000"/>
              <a:gd name="connsiteY182" fmla="*/ 1379296 h 2998599"/>
              <a:gd name="connsiteX183" fmla="*/ 104451 w 12192000"/>
              <a:gd name="connsiteY183" fmla="*/ 1083882 h 2998599"/>
              <a:gd name="connsiteX184" fmla="*/ 115320 w 12192000"/>
              <a:gd name="connsiteY184" fmla="*/ 701524 h 2998599"/>
              <a:gd name="connsiteX185" fmla="*/ 205228 w 12192000"/>
              <a:gd name="connsiteY185" fmla="*/ 177386 h 2998599"/>
              <a:gd name="connsiteX186" fmla="*/ 446796 w 12192000"/>
              <a:gd name="connsiteY186" fmla="*/ 48945 h 2998599"/>
              <a:gd name="connsiteX187" fmla="*/ 676507 w 12192000"/>
              <a:gd name="connsiteY187" fmla="*/ 26221 h 2998599"/>
              <a:gd name="connsiteX188" fmla="*/ 1490131 w 12192000"/>
              <a:gd name="connsiteY188" fmla="*/ 13871 h 2998599"/>
              <a:gd name="connsiteX189" fmla="*/ 1516807 w 12192000"/>
              <a:gd name="connsiteY189" fmla="*/ 15847 h 2998599"/>
              <a:gd name="connsiteX190" fmla="*/ 2506295 w 12192000"/>
              <a:gd name="connsiteY190" fmla="*/ 23257 h 2998599"/>
              <a:gd name="connsiteX191" fmla="*/ 3320907 w 12192000"/>
              <a:gd name="connsiteY191" fmla="*/ 30173 h 2998599"/>
              <a:gd name="connsiteX192" fmla="*/ 4395858 w 12192000"/>
              <a:gd name="connsiteY192" fmla="*/ 47957 h 2998599"/>
              <a:gd name="connsiteX193" fmla="*/ 6028045 w 12192000"/>
              <a:gd name="connsiteY193" fmla="*/ 70681 h 2998599"/>
              <a:gd name="connsiteX194" fmla="*/ 6963192 w 12192000"/>
              <a:gd name="connsiteY194" fmla="*/ 99333 h 2998599"/>
              <a:gd name="connsiteX195" fmla="*/ 7693823 w 12192000"/>
              <a:gd name="connsiteY195" fmla="*/ 152686 h 2998599"/>
              <a:gd name="connsiteX196" fmla="*/ 8534617 w 12192000"/>
              <a:gd name="connsiteY196" fmla="*/ 267789 h 2998599"/>
              <a:gd name="connsiteX197" fmla="*/ 9362072 w 12192000"/>
              <a:gd name="connsiteY197" fmla="*/ 446124 h 2998599"/>
              <a:gd name="connsiteX198" fmla="*/ 9798771 w 12192000"/>
              <a:gd name="connsiteY198" fmla="*/ 616061 h 2998599"/>
              <a:gd name="connsiteX199" fmla="*/ 10493340 w 12192000"/>
              <a:gd name="connsiteY199" fmla="*/ 997431 h 2998599"/>
              <a:gd name="connsiteX200" fmla="*/ 10904350 w 12192000"/>
              <a:gd name="connsiteY200" fmla="*/ 1306678 h 2998599"/>
              <a:gd name="connsiteX201" fmla="*/ 11421078 w 12192000"/>
              <a:gd name="connsiteY201" fmla="*/ 1765607 h 2998599"/>
              <a:gd name="connsiteX202" fmla="*/ 11904707 w 12192000"/>
              <a:gd name="connsiteY202" fmla="*/ 2300118 h 2998599"/>
              <a:gd name="connsiteX203" fmla="*/ 12129478 w 12192000"/>
              <a:gd name="connsiteY203" fmla="*/ 2545638 h 2998599"/>
              <a:gd name="connsiteX204" fmla="*/ 12192217 w 12192000"/>
              <a:gd name="connsiteY204" fmla="*/ 2623690 h 2998599"/>
              <a:gd name="connsiteX205" fmla="*/ 12166034 w 12192000"/>
              <a:gd name="connsiteY205" fmla="*/ 2622208 h 2998599"/>
              <a:gd name="connsiteX206" fmla="*/ 11994122 w 12192000"/>
              <a:gd name="connsiteY206" fmla="*/ 2521926 h 2998599"/>
              <a:gd name="connsiteX207" fmla="*/ 11914587 w 12192000"/>
              <a:gd name="connsiteY207" fmla="*/ 2396449 h 2998599"/>
              <a:gd name="connsiteX208" fmla="*/ 11806401 w 12192000"/>
              <a:gd name="connsiteY208" fmla="*/ 2508094 h 2998599"/>
              <a:gd name="connsiteX209" fmla="*/ 11541615 w 12192000"/>
              <a:gd name="connsiteY209" fmla="*/ 2253682 h 2998599"/>
              <a:gd name="connsiteX210" fmla="*/ 11473442 w 12192000"/>
              <a:gd name="connsiteY210" fmla="*/ 2290732 h 2998599"/>
              <a:gd name="connsiteX211" fmla="*/ 11423054 w 12192000"/>
              <a:gd name="connsiteY211" fmla="*/ 2271466 h 2998599"/>
              <a:gd name="connsiteX212" fmla="*/ 11435404 w 12192000"/>
              <a:gd name="connsiteY212" fmla="*/ 2237380 h 2998599"/>
              <a:gd name="connsiteX213" fmla="*/ 11433428 w 12192000"/>
              <a:gd name="connsiteY213" fmla="*/ 2217620 h 2998599"/>
              <a:gd name="connsiteX214" fmla="*/ 11418608 w 12192000"/>
              <a:gd name="connsiteY214" fmla="*/ 2204282 h 2998599"/>
              <a:gd name="connsiteX215" fmla="*/ 11383533 w 12192000"/>
              <a:gd name="connsiteY215" fmla="*/ 2209222 h 2998599"/>
              <a:gd name="connsiteX216" fmla="*/ 11388474 w 12192000"/>
              <a:gd name="connsiteY216" fmla="*/ 2145495 h 2998599"/>
              <a:gd name="connsiteX217" fmla="*/ 11427006 w 12192000"/>
              <a:gd name="connsiteY217" fmla="*/ 2177111 h 2998599"/>
              <a:gd name="connsiteX218" fmla="*/ 11377606 w 12192000"/>
              <a:gd name="connsiteY218" fmla="*/ 2117337 h 2998599"/>
              <a:gd name="connsiteX219" fmla="*/ 11403788 w 12192000"/>
              <a:gd name="connsiteY219" fmla="*/ 2088685 h 2998599"/>
              <a:gd name="connsiteX220" fmla="*/ 11338085 w 12192000"/>
              <a:gd name="connsiteY220" fmla="*/ 2066949 h 2998599"/>
              <a:gd name="connsiteX221" fmla="*/ 11340555 w 12192000"/>
              <a:gd name="connsiteY221" fmla="*/ 2119313 h 2998599"/>
              <a:gd name="connsiteX222" fmla="*/ 11285721 w 12192000"/>
              <a:gd name="connsiteY222" fmla="*/ 2153399 h 2998599"/>
              <a:gd name="connsiteX223" fmla="*/ 11269418 w 12192000"/>
              <a:gd name="connsiteY223" fmla="*/ 2074853 h 2998599"/>
              <a:gd name="connsiteX224" fmla="*/ 11248670 w 12192000"/>
              <a:gd name="connsiteY224" fmla="*/ 2073371 h 2998599"/>
              <a:gd name="connsiteX225" fmla="*/ 11157280 w 12192000"/>
              <a:gd name="connsiteY225" fmla="*/ 2216138 h 2998599"/>
              <a:gd name="connsiteX226" fmla="*/ 11147894 w 12192000"/>
              <a:gd name="connsiteY226" fmla="*/ 2230958 h 2998599"/>
              <a:gd name="connsiteX227" fmla="*/ 11122206 w 12192000"/>
              <a:gd name="connsiteY227" fmla="*/ 2223548 h 2998599"/>
              <a:gd name="connsiteX228" fmla="*/ 11111337 w 12192000"/>
              <a:gd name="connsiteY228" fmla="*/ 2181557 h 2998599"/>
              <a:gd name="connsiteX229" fmla="*/ 11044154 w 12192000"/>
              <a:gd name="connsiteY229" fmla="*/ 2135615 h 2998599"/>
              <a:gd name="connsiteX230" fmla="*/ 10931026 w 12192000"/>
              <a:gd name="connsiteY230" fmla="*/ 2162785 h 2998599"/>
              <a:gd name="connsiteX231" fmla="*/ 10905338 w 12192000"/>
              <a:gd name="connsiteY231" fmla="*/ 2103999 h 2998599"/>
              <a:gd name="connsiteX232" fmla="*/ 10905338 w 12192000"/>
              <a:gd name="connsiteY232" fmla="*/ 2206752 h 2998599"/>
              <a:gd name="connsiteX233" fmla="*/ 10842105 w 12192000"/>
              <a:gd name="connsiteY233" fmla="*/ 1974076 h 2998599"/>
              <a:gd name="connsiteX234" fmla="*/ 10791717 w 12192000"/>
              <a:gd name="connsiteY234" fmla="*/ 2001740 h 2998599"/>
              <a:gd name="connsiteX235" fmla="*/ 10776404 w 12192000"/>
              <a:gd name="connsiteY235" fmla="*/ 1892565 h 2998599"/>
              <a:gd name="connsiteX236" fmla="*/ 10755655 w 12192000"/>
              <a:gd name="connsiteY236" fmla="*/ 1935544 h 2998599"/>
              <a:gd name="connsiteX237" fmla="*/ 10585718 w 12192000"/>
              <a:gd name="connsiteY237" fmla="*/ 1930110 h 2998599"/>
              <a:gd name="connsiteX238" fmla="*/ 10521992 w 12192000"/>
              <a:gd name="connsiteY238" fmla="*/ 1950858 h 2998599"/>
              <a:gd name="connsiteX239" fmla="*/ 10503220 w 12192000"/>
              <a:gd name="connsiteY239" fmla="*/ 2008162 h 2998599"/>
              <a:gd name="connsiteX240" fmla="*/ 10580778 w 12192000"/>
              <a:gd name="connsiteY240" fmla="*/ 2064479 h 2998599"/>
              <a:gd name="connsiteX241" fmla="*/ 10629684 w 12192000"/>
              <a:gd name="connsiteY241" fmla="*/ 2081769 h 2998599"/>
              <a:gd name="connsiteX242" fmla="*/ 10757137 w 12192000"/>
              <a:gd name="connsiteY242" fmla="*/ 2107951 h 2998599"/>
              <a:gd name="connsiteX243" fmla="*/ 10803574 w 12192000"/>
              <a:gd name="connsiteY243" fmla="*/ 2120301 h 2998599"/>
              <a:gd name="connsiteX244" fmla="*/ 10706255 w 12192000"/>
              <a:gd name="connsiteY244" fmla="*/ 2233922 h 2998599"/>
              <a:gd name="connsiteX245" fmla="*/ 10689953 w 12192000"/>
              <a:gd name="connsiteY245" fmla="*/ 2223054 h 2998599"/>
              <a:gd name="connsiteX246" fmla="*/ 10720581 w 12192000"/>
              <a:gd name="connsiteY246" fmla="*/ 2156857 h 2998599"/>
              <a:gd name="connsiteX247" fmla="*/ 10592634 w 12192000"/>
              <a:gd name="connsiteY247" fmla="*/ 2166737 h 2998599"/>
              <a:gd name="connsiteX248" fmla="*/ 10592634 w 12192000"/>
              <a:gd name="connsiteY248" fmla="*/ 2140555 h 2998599"/>
              <a:gd name="connsiteX249" fmla="*/ 10473085 w 12192000"/>
              <a:gd name="connsiteY249" fmla="*/ 2079299 h 2998599"/>
              <a:gd name="connsiteX250" fmla="*/ 10477532 w 12192000"/>
              <a:gd name="connsiteY250" fmla="*/ 1964196 h 2998599"/>
              <a:gd name="connsiteX251" fmla="*/ 10397009 w 12192000"/>
              <a:gd name="connsiteY251" fmla="*/ 1923194 h 2998599"/>
              <a:gd name="connsiteX252" fmla="*/ 10311052 w 12192000"/>
              <a:gd name="connsiteY252" fmla="*/ 2097577 h 2998599"/>
              <a:gd name="connsiteX253" fmla="*/ 10263134 w 12192000"/>
              <a:gd name="connsiteY253" fmla="*/ 1996800 h 2998599"/>
              <a:gd name="connsiteX254" fmla="*/ 10273014 w 12192000"/>
              <a:gd name="connsiteY254" fmla="*/ 1985932 h 2998599"/>
              <a:gd name="connsiteX255" fmla="*/ 10263628 w 12192000"/>
              <a:gd name="connsiteY255" fmla="*/ 1981486 h 2998599"/>
              <a:gd name="connsiteX256" fmla="*/ 10151490 w 12192000"/>
              <a:gd name="connsiteY256" fmla="*/ 2009150 h 2998599"/>
              <a:gd name="connsiteX257" fmla="*/ 10071955 w 12192000"/>
              <a:gd name="connsiteY257" fmla="*/ 1973582 h 2998599"/>
              <a:gd name="connsiteX258" fmla="*/ 10077389 w 12192000"/>
              <a:gd name="connsiteY258" fmla="*/ 1956786 h 2998599"/>
              <a:gd name="connsiteX259" fmla="*/ 10022555 w 12192000"/>
              <a:gd name="connsiteY259" fmla="*/ 1971112 h 2998599"/>
              <a:gd name="connsiteX260" fmla="*/ 10012181 w 12192000"/>
              <a:gd name="connsiteY260" fmla="*/ 2115361 h 2998599"/>
              <a:gd name="connsiteX261" fmla="*/ 9978094 w 12192000"/>
              <a:gd name="connsiteY261" fmla="*/ 2113385 h 2998599"/>
              <a:gd name="connsiteX262" fmla="*/ 9986492 w 12192000"/>
              <a:gd name="connsiteY262" fmla="*/ 1981980 h 2998599"/>
              <a:gd name="connsiteX263" fmla="*/ 9930176 w 12192000"/>
              <a:gd name="connsiteY263" fmla="*/ 1981980 h 2998599"/>
              <a:gd name="connsiteX264" fmla="*/ 9943514 w 12192000"/>
              <a:gd name="connsiteY264" fmla="*/ 2021500 h 2998599"/>
              <a:gd name="connsiteX265" fmla="*/ 9863980 w 12192000"/>
              <a:gd name="connsiteY265" fmla="*/ 2025452 h 2998599"/>
              <a:gd name="connsiteX266" fmla="*/ 9874354 w 12192000"/>
              <a:gd name="connsiteY266" fmla="*/ 2094119 h 2998599"/>
              <a:gd name="connsiteX267" fmla="*/ 9758757 w 12192000"/>
              <a:gd name="connsiteY267" fmla="*/ 2087697 h 2998599"/>
              <a:gd name="connsiteX268" fmla="*/ 9720225 w 12192000"/>
              <a:gd name="connsiteY268" fmla="*/ 2021994 h 2998599"/>
              <a:gd name="connsiteX269" fmla="*/ 9699970 w 12192000"/>
              <a:gd name="connsiteY269" fmla="*/ 2033356 h 2998599"/>
              <a:gd name="connsiteX270" fmla="*/ 9752829 w 12192000"/>
              <a:gd name="connsiteY270" fmla="*/ 2132651 h 2998599"/>
              <a:gd name="connsiteX271" fmla="*/ 9659956 w 12192000"/>
              <a:gd name="connsiteY271" fmla="*/ 2208234 h 2998599"/>
              <a:gd name="connsiteX272" fmla="*/ 9633774 w 12192000"/>
              <a:gd name="connsiteY272" fmla="*/ 2197860 h 2998599"/>
              <a:gd name="connsiteX273" fmla="*/ 9626364 w 12192000"/>
              <a:gd name="connsiteY273" fmla="*/ 2067443 h 2998599"/>
              <a:gd name="connsiteX274" fmla="*/ 9547818 w 12192000"/>
              <a:gd name="connsiteY274" fmla="*/ 1944436 h 2998599"/>
              <a:gd name="connsiteX275" fmla="*/ 9509285 w 12192000"/>
              <a:gd name="connsiteY275" fmla="*/ 2015572 h 2998599"/>
              <a:gd name="connsiteX276" fmla="*/ 9567578 w 12192000"/>
              <a:gd name="connsiteY276" fmla="*/ 2028416 h 2998599"/>
              <a:gd name="connsiteX277" fmla="*/ 9573999 w 12192000"/>
              <a:gd name="connsiteY277" fmla="*/ 2043731 h 2998599"/>
              <a:gd name="connsiteX278" fmla="*/ 9442101 w 12192000"/>
              <a:gd name="connsiteY278" fmla="*/ 2114373 h 2998599"/>
              <a:gd name="connsiteX279" fmla="*/ 9462355 w 12192000"/>
              <a:gd name="connsiteY279" fmla="*/ 1962220 h 2998599"/>
              <a:gd name="connsiteX280" fmla="*/ 9445065 w 12192000"/>
              <a:gd name="connsiteY280" fmla="*/ 1956786 h 2998599"/>
              <a:gd name="connsiteX281" fmla="*/ 9418883 w 12192000"/>
              <a:gd name="connsiteY281" fmla="*/ 1981486 h 2998599"/>
              <a:gd name="connsiteX282" fmla="*/ 9396158 w 12192000"/>
              <a:gd name="connsiteY282" fmla="*/ 1902940 h 2998599"/>
              <a:gd name="connsiteX283" fmla="*/ 9280562 w 12192000"/>
              <a:gd name="connsiteY283" fmla="*/ 1878733 h 2998599"/>
              <a:gd name="connsiteX284" fmla="*/ 9358614 w 12192000"/>
              <a:gd name="connsiteY284" fmla="*/ 1933568 h 2998599"/>
              <a:gd name="connsiteX285" fmla="*/ 9344288 w 12192000"/>
              <a:gd name="connsiteY285" fmla="*/ 1953822 h 2998599"/>
              <a:gd name="connsiteX286" fmla="*/ 9296370 w 12192000"/>
              <a:gd name="connsiteY286" fmla="*/ 1926158 h 2998599"/>
              <a:gd name="connsiteX287" fmla="*/ 9259320 w 12192000"/>
              <a:gd name="connsiteY287" fmla="*/ 1968148 h 2998599"/>
              <a:gd name="connsiteX288" fmla="*/ 9215847 w 12192000"/>
              <a:gd name="connsiteY288" fmla="*/ 1886637 h 2998599"/>
              <a:gd name="connsiteX289" fmla="*/ 9191641 w 12192000"/>
              <a:gd name="connsiteY289" fmla="*/ 1892071 h 2998599"/>
              <a:gd name="connsiteX290" fmla="*/ 9191641 w 12192000"/>
              <a:gd name="connsiteY290" fmla="*/ 1955798 h 2998599"/>
              <a:gd name="connsiteX291" fmla="*/ 9155085 w 12192000"/>
              <a:gd name="connsiteY291" fmla="*/ 1984450 h 2998599"/>
              <a:gd name="connsiteX292" fmla="*/ 9155085 w 12192000"/>
              <a:gd name="connsiteY292" fmla="*/ 1901457 h 2998599"/>
              <a:gd name="connsiteX293" fmla="*/ 9064188 w 12192000"/>
              <a:gd name="connsiteY293" fmla="*/ 1868853 h 2998599"/>
              <a:gd name="connsiteX294" fmla="*/ 9038994 w 12192000"/>
              <a:gd name="connsiteY294" fmla="*/ 1896517 h 2998599"/>
              <a:gd name="connsiteX295" fmla="*/ 8782113 w 12192000"/>
              <a:gd name="connsiteY295" fmla="*/ 1852551 h 2998599"/>
              <a:gd name="connsiteX296" fmla="*/ 8705048 w 12192000"/>
              <a:gd name="connsiteY296" fmla="*/ 1737942 h 2998599"/>
              <a:gd name="connsiteX297" fmla="*/ 8646756 w 12192000"/>
              <a:gd name="connsiteY297" fmla="*/ 1769559 h 2998599"/>
              <a:gd name="connsiteX298" fmla="*/ 8696650 w 12192000"/>
              <a:gd name="connsiteY298" fmla="*/ 1836249 h 2998599"/>
              <a:gd name="connsiteX299" fmla="*/ 8682818 w 12192000"/>
              <a:gd name="connsiteY299" fmla="*/ 1850575 h 2998599"/>
              <a:gd name="connsiteX300" fmla="*/ 8613658 w 12192000"/>
              <a:gd name="connsiteY300" fmla="*/ 1799199 h 2998599"/>
              <a:gd name="connsiteX301" fmla="*/ 8568703 w 12192000"/>
              <a:gd name="connsiteY301" fmla="*/ 1784873 h 2998599"/>
              <a:gd name="connsiteX302" fmla="*/ 8550425 w 12192000"/>
              <a:gd name="connsiteY302" fmla="*/ 1837237 h 2998599"/>
              <a:gd name="connsiteX303" fmla="*/ 8590933 w 12192000"/>
              <a:gd name="connsiteY303" fmla="*/ 1864901 h 2998599"/>
              <a:gd name="connsiteX304" fmla="*/ 8647743 w 12192000"/>
              <a:gd name="connsiteY304" fmla="*/ 1865889 h 2998599"/>
              <a:gd name="connsiteX305" fmla="*/ 8686770 w 12192000"/>
              <a:gd name="connsiteY305" fmla="*/ 1984450 h 2998599"/>
              <a:gd name="connsiteX306" fmla="*/ 8817187 w 12192000"/>
              <a:gd name="connsiteY306" fmla="*/ 2016560 h 2998599"/>
              <a:gd name="connsiteX307" fmla="*/ 8889805 w 12192000"/>
              <a:gd name="connsiteY307" fmla="*/ 1964196 h 2998599"/>
              <a:gd name="connsiteX308" fmla="*/ 8843863 w 12192000"/>
              <a:gd name="connsiteY308" fmla="*/ 1940484 h 2998599"/>
              <a:gd name="connsiteX309" fmla="*/ 8844357 w 12192000"/>
              <a:gd name="connsiteY309" fmla="*/ 1917760 h 2998599"/>
              <a:gd name="connsiteX310" fmla="*/ 8936735 w 12192000"/>
              <a:gd name="connsiteY310" fmla="*/ 1905903 h 2998599"/>
              <a:gd name="connsiteX311" fmla="*/ 9008860 w 12192000"/>
              <a:gd name="connsiteY311" fmla="*/ 2014584 h 2998599"/>
              <a:gd name="connsiteX312" fmla="*/ 8964400 w 12192000"/>
              <a:gd name="connsiteY312" fmla="*/ 2056081 h 2998599"/>
              <a:gd name="connsiteX313" fmla="*/ 9010836 w 12192000"/>
              <a:gd name="connsiteY313" fmla="*/ 2074853 h 2998599"/>
              <a:gd name="connsiteX314" fmla="*/ 9070116 w 12192000"/>
              <a:gd name="connsiteY314" fmla="*/ 1988402 h 2998599"/>
              <a:gd name="connsiteX315" fmla="*/ 9099756 w 12192000"/>
              <a:gd name="connsiteY315" fmla="*/ 2089673 h 2998599"/>
              <a:gd name="connsiteX316" fmla="*/ 9169411 w 12192000"/>
              <a:gd name="connsiteY316" fmla="*/ 2031874 h 2998599"/>
              <a:gd name="connsiteX317" fmla="*/ 9195099 w 12192000"/>
              <a:gd name="connsiteY317" fmla="*/ 1990872 h 2998599"/>
              <a:gd name="connsiteX318" fmla="*/ 9189171 w 12192000"/>
              <a:gd name="connsiteY318" fmla="*/ 1953822 h 2998599"/>
              <a:gd name="connsiteX319" fmla="*/ 9220293 w 12192000"/>
              <a:gd name="connsiteY319" fmla="*/ 1928628 h 2998599"/>
              <a:gd name="connsiteX320" fmla="*/ 9220293 w 12192000"/>
              <a:gd name="connsiteY320" fmla="*/ 2085227 h 2998599"/>
              <a:gd name="connsiteX321" fmla="*/ 9166447 w 12192000"/>
              <a:gd name="connsiteY321" fmla="*/ 2089673 h 2998599"/>
              <a:gd name="connsiteX322" fmla="*/ 9312178 w 12192000"/>
              <a:gd name="connsiteY322" fmla="*/ 2158339 h 2998599"/>
              <a:gd name="connsiteX323" fmla="*/ 9310202 w 12192000"/>
              <a:gd name="connsiteY323" fmla="*/ 2155869 h 2998599"/>
              <a:gd name="connsiteX324" fmla="*/ 9325516 w 12192000"/>
              <a:gd name="connsiteY324" fmla="*/ 2259116 h 2998599"/>
              <a:gd name="connsiteX325" fmla="*/ 9322552 w 12192000"/>
              <a:gd name="connsiteY325" fmla="*/ 2330746 h 2998599"/>
              <a:gd name="connsiteX326" fmla="*/ 9393194 w 12192000"/>
              <a:gd name="connsiteY326" fmla="*/ 2287274 h 2998599"/>
              <a:gd name="connsiteX327" fmla="*/ 9403568 w 12192000"/>
              <a:gd name="connsiteY327" fmla="*/ 2348531 h 2998599"/>
              <a:gd name="connsiteX328" fmla="*/ 9482115 w 12192000"/>
              <a:gd name="connsiteY328" fmla="*/ 2282334 h 2998599"/>
              <a:gd name="connsiteX329" fmla="*/ 9470259 w 12192000"/>
              <a:gd name="connsiteY329" fmla="*/ 2338156 h 2998599"/>
              <a:gd name="connsiteX330" fmla="*/ 9560662 w 12192000"/>
              <a:gd name="connsiteY330" fmla="*/ 2324324 h 2998599"/>
              <a:gd name="connsiteX331" fmla="*/ 9631304 w 12192000"/>
              <a:gd name="connsiteY331" fmla="*/ 2430535 h 2998599"/>
              <a:gd name="connsiteX332" fmla="*/ 9687126 w 12192000"/>
              <a:gd name="connsiteY332" fmla="*/ 2285792 h 2998599"/>
              <a:gd name="connsiteX333" fmla="*/ 9624388 w 12192000"/>
              <a:gd name="connsiteY333" fmla="*/ 2305058 h 2998599"/>
              <a:gd name="connsiteX334" fmla="*/ 9618460 w 12192000"/>
              <a:gd name="connsiteY334" fmla="*/ 2295672 h 2998599"/>
              <a:gd name="connsiteX335" fmla="*/ 9673295 w 12192000"/>
              <a:gd name="connsiteY335" fmla="*/ 2235898 h 2998599"/>
              <a:gd name="connsiteX336" fmla="*/ 9738009 w 12192000"/>
              <a:gd name="connsiteY336" fmla="*/ 2338156 h 2998599"/>
              <a:gd name="connsiteX337" fmla="*/ 9781481 w 12192000"/>
              <a:gd name="connsiteY337" fmla="*/ 2319384 h 2998599"/>
              <a:gd name="connsiteX338" fmla="*/ 9854593 w 12192000"/>
              <a:gd name="connsiteY338" fmla="*/ 2439427 h 2998599"/>
              <a:gd name="connsiteX339" fmla="*/ 9911898 w 12192000"/>
              <a:gd name="connsiteY339" fmla="*/ 2337663 h 2998599"/>
              <a:gd name="connsiteX340" fmla="*/ 9756287 w 12192000"/>
              <a:gd name="connsiteY340" fmla="*/ 2220584 h 2998599"/>
              <a:gd name="connsiteX341" fmla="*/ 9822483 w 12192000"/>
              <a:gd name="connsiteY341" fmla="*/ 2233428 h 2998599"/>
              <a:gd name="connsiteX342" fmla="*/ 9886210 w 12192000"/>
              <a:gd name="connsiteY342" fmla="*/ 2227006 h 2998599"/>
              <a:gd name="connsiteX343" fmla="*/ 9855581 w 12192000"/>
              <a:gd name="connsiteY343" fmla="*/ 2144507 h 2998599"/>
              <a:gd name="connsiteX344" fmla="*/ 9891150 w 12192000"/>
              <a:gd name="connsiteY344" fmla="*/ 2146977 h 2998599"/>
              <a:gd name="connsiteX345" fmla="*/ 9925730 w 12192000"/>
              <a:gd name="connsiteY345" fmla="*/ 2234416 h 2998599"/>
              <a:gd name="connsiteX346" fmla="*/ 9984022 w 12192000"/>
              <a:gd name="connsiteY346" fmla="*/ 2329264 h 2998599"/>
              <a:gd name="connsiteX347" fmla="*/ 9944502 w 12192000"/>
              <a:gd name="connsiteY347" fmla="*/ 2363351 h 2998599"/>
              <a:gd name="connsiteX348" fmla="*/ 9951418 w 12192000"/>
              <a:gd name="connsiteY348" fmla="*/ 2455235 h 2998599"/>
              <a:gd name="connsiteX349" fmla="*/ 9896090 w 12192000"/>
              <a:gd name="connsiteY349" fmla="*/ 2512046 h 2998599"/>
              <a:gd name="connsiteX350" fmla="*/ 9879787 w 12192000"/>
              <a:gd name="connsiteY350" fmla="*/ 2496237 h 2998599"/>
              <a:gd name="connsiteX351" fmla="*/ 9916344 w 12192000"/>
              <a:gd name="connsiteY351" fmla="*/ 2445849 h 2998599"/>
              <a:gd name="connsiteX352" fmla="*/ 9808157 w 12192000"/>
              <a:gd name="connsiteY352" fmla="*/ 2387557 h 2998599"/>
              <a:gd name="connsiteX353" fmla="*/ 9754805 w 12192000"/>
              <a:gd name="connsiteY353" fmla="*/ 2415221 h 2998599"/>
              <a:gd name="connsiteX354" fmla="*/ 9760733 w 12192000"/>
              <a:gd name="connsiteY354" fmla="*/ 2442885 h 2998599"/>
              <a:gd name="connsiteX355" fmla="*/ 9838291 w 12192000"/>
              <a:gd name="connsiteY355" fmla="*/ 2512540 h 2998599"/>
              <a:gd name="connsiteX356" fmla="*/ 9839773 w 12192000"/>
              <a:gd name="connsiteY356" fmla="*/ 2608870 h 2998599"/>
              <a:gd name="connsiteX357" fmla="*/ 9890161 w 12192000"/>
              <a:gd name="connsiteY357" fmla="*/ 2708165 h 2998599"/>
              <a:gd name="connsiteX358" fmla="*/ 9696019 w 12192000"/>
              <a:gd name="connsiteY358" fmla="*/ 2606400 h 2998599"/>
              <a:gd name="connsiteX359" fmla="*/ 9729117 w 12192000"/>
              <a:gd name="connsiteY359" fmla="*/ 2523902 h 2998599"/>
              <a:gd name="connsiteX360" fmla="*/ 9596724 w 12192000"/>
              <a:gd name="connsiteY360" fmla="*/ 2554036 h 2998599"/>
              <a:gd name="connsiteX361" fmla="*/ 9579928 w 12192000"/>
              <a:gd name="connsiteY361" fmla="*/ 2617268 h 2998599"/>
              <a:gd name="connsiteX362" fmla="*/ 9511261 w 12192000"/>
              <a:gd name="connsiteY362" fmla="*/ 2621220 h 2998599"/>
              <a:gd name="connsiteX363" fmla="*/ 9396653 w 12192000"/>
              <a:gd name="connsiteY363" fmla="*/ 2546626 h 2998599"/>
              <a:gd name="connsiteX364" fmla="*/ 9310696 w 12192000"/>
              <a:gd name="connsiteY364" fmla="*/ 2619244 h 2998599"/>
              <a:gd name="connsiteX365" fmla="*/ 9423328 w 12192000"/>
              <a:gd name="connsiteY365" fmla="*/ 2690381 h 2998599"/>
              <a:gd name="connsiteX366" fmla="*/ 9493477 w 12192000"/>
              <a:gd name="connsiteY366" fmla="*/ 2644933 h 2998599"/>
              <a:gd name="connsiteX367" fmla="*/ 9505333 w 12192000"/>
              <a:gd name="connsiteY367" fmla="*/ 2656295 h 2998599"/>
              <a:gd name="connsiteX368" fmla="*/ 9487055 w 12192000"/>
              <a:gd name="connsiteY368" fmla="*/ 2710635 h 2998599"/>
              <a:gd name="connsiteX369" fmla="*/ 9590302 w 12192000"/>
              <a:gd name="connsiteY369" fmla="*/ 2776337 h 2998599"/>
              <a:gd name="connsiteX370" fmla="*/ 9553745 w 12192000"/>
              <a:gd name="connsiteY370" fmla="*/ 2823762 h 2998599"/>
              <a:gd name="connsiteX371" fmla="*/ 9568072 w 12192000"/>
              <a:gd name="connsiteY371" fmla="*/ 2882054 h 2998599"/>
              <a:gd name="connsiteX372" fmla="*/ 9509285 w 12192000"/>
              <a:gd name="connsiteY372" fmla="*/ 2882054 h 2998599"/>
              <a:gd name="connsiteX373" fmla="*/ 9506815 w 12192000"/>
              <a:gd name="connsiteY373" fmla="*/ 2870692 h 2998599"/>
              <a:gd name="connsiteX374" fmla="*/ 9531021 w 12192000"/>
              <a:gd name="connsiteY374" fmla="*/ 2862294 h 2998599"/>
              <a:gd name="connsiteX375" fmla="*/ 9402087 w 12192000"/>
              <a:gd name="connsiteY375" fmla="*/ 2747191 h 2998599"/>
              <a:gd name="connsiteX376" fmla="*/ 9483597 w 12192000"/>
              <a:gd name="connsiteY376" fmla="*/ 2798074 h 2998599"/>
              <a:gd name="connsiteX377" fmla="*/ 9374916 w 12192000"/>
              <a:gd name="connsiteY377" fmla="*/ 2778314 h 2998599"/>
              <a:gd name="connsiteX378" fmla="*/ 9416907 w 12192000"/>
              <a:gd name="connsiteY378" fmla="*/ 2899838 h 2998599"/>
              <a:gd name="connsiteX379" fmla="*/ 9348734 w 12192000"/>
              <a:gd name="connsiteY379" fmla="*/ 2883536 h 2998599"/>
              <a:gd name="connsiteX380" fmla="*/ 9330950 w 12192000"/>
              <a:gd name="connsiteY380" fmla="*/ 2793134 h 2998599"/>
              <a:gd name="connsiteX381" fmla="*/ 9311190 w 12192000"/>
              <a:gd name="connsiteY381" fmla="*/ 2788687 h 2998599"/>
              <a:gd name="connsiteX382" fmla="*/ 9298840 w 12192000"/>
              <a:gd name="connsiteY382" fmla="*/ 2836112 h 2998599"/>
              <a:gd name="connsiteX383" fmla="*/ 9313660 w 12192000"/>
              <a:gd name="connsiteY383" fmla="*/ 2892922 h 2998599"/>
              <a:gd name="connsiteX384" fmla="*/ 9258332 w 12192000"/>
              <a:gd name="connsiteY384" fmla="*/ 2929972 h 2998599"/>
              <a:gd name="connsiteX385" fmla="*/ 9215847 w 12192000"/>
              <a:gd name="connsiteY385" fmla="*/ 2775349 h 2998599"/>
              <a:gd name="connsiteX386" fmla="*/ 9112601 w 12192000"/>
              <a:gd name="connsiteY386" fmla="*/ 2722985 h 2998599"/>
              <a:gd name="connsiteX387" fmla="*/ 9071598 w 12192000"/>
              <a:gd name="connsiteY387" fmla="*/ 2791651 h 2998599"/>
              <a:gd name="connsiteX388" fmla="*/ 9044428 w 12192000"/>
              <a:gd name="connsiteY388" fmla="*/ 2896380 h 2998599"/>
              <a:gd name="connsiteX389" fmla="*/ 9000462 w 12192000"/>
              <a:gd name="connsiteY389" fmla="*/ 2781771 h 2998599"/>
              <a:gd name="connsiteX390" fmla="*/ 8912035 w 12192000"/>
              <a:gd name="connsiteY390" fmla="*/ 2746203 h 2998599"/>
              <a:gd name="connsiteX391" fmla="*/ 8957978 w 12192000"/>
              <a:gd name="connsiteY391" fmla="*/ 2717551 h 2998599"/>
              <a:gd name="connsiteX392" fmla="*/ 8980208 w 12192000"/>
              <a:gd name="connsiteY392" fmla="*/ 2685935 h 2998599"/>
              <a:gd name="connsiteX393" fmla="*/ 8954025 w 12192000"/>
              <a:gd name="connsiteY393" fmla="*/ 2661729 h 2998599"/>
              <a:gd name="connsiteX394" fmla="*/ 8830031 w 12192000"/>
              <a:gd name="connsiteY394" fmla="*/ 2577254 h 2998599"/>
              <a:gd name="connsiteX395" fmla="*/ 8630948 w 12192000"/>
              <a:gd name="connsiteY395" fmla="*/ 2472525 h 2998599"/>
              <a:gd name="connsiteX396" fmla="*/ 8634405 w 12192000"/>
              <a:gd name="connsiteY396" fmla="*/ 2516986 h 2998599"/>
              <a:gd name="connsiteX397" fmla="*/ 8546473 w 12192000"/>
              <a:gd name="connsiteY397" fmla="*/ 2487840 h 2998599"/>
              <a:gd name="connsiteX398" fmla="*/ 8639839 w 12192000"/>
              <a:gd name="connsiteY398" fmla="*/ 2553048 h 2998599"/>
              <a:gd name="connsiteX399" fmla="*/ 8590439 w 12192000"/>
              <a:gd name="connsiteY399" fmla="*/ 2598990 h 2998599"/>
              <a:gd name="connsiteX400" fmla="*/ 8635393 w 12192000"/>
              <a:gd name="connsiteY400" fmla="*/ 2719033 h 2998599"/>
              <a:gd name="connsiteX401" fmla="*/ 8662563 w 12192000"/>
              <a:gd name="connsiteY401" fmla="*/ 2605906 h 2998599"/>
              <a:gd name="connsiteX402" fmla="*/ 8648238 w 12192000"/>
              <a:gd name="connsiteY402" fmla="*/ 2599978 h 2998599"/>
              <a:gd name="connsiteX403" fmla="*/ 8738640 w 12192000"/>
              <a:gd name="connsiteY403" fmla="*/ 2547614 h 2998599"/>
              <a:gd name="connsiteX404" fmla="*/ 8709988 w 12192000"/>
              <a:gd name="connsiteY404" fmla="*/ 2646908 h 2998599"/>
              <a:gd name="connsiteX405" fmla="*/ 8872021 w 12192000"/>
              <a:gd name="connsiteY405" fmla="*/ 2684947 h 2998599"/>
              <a:gd name="connsiteX406" fmla="*/ 8920433 w 12192000"/>
              <a:gd name="connsiteY406" fmla="*/ 2706189 h 2998599"/>
              <a:gd name="connsiteX407" fmla="*/ 8896227 w 12192000"/>
              <a:gd name="connsiteY407" fmla="*/ 2754601 h 2998599"/>
              <a:gd name="connsiteX408" fmla="*/ 8876467 w 12192000"/>
              <a:gd name="connsiteY408" fmla="*/ 2811412 h 2998599"/>
              <a:gd name="connsiteX409" fmla="*/ 8852261 w 12192000"/>
              <a:gd name="connsiteY409" fmla="*/ 2871186 h 2998599"/>
              <a:gd name="connsiteX410" fmla="*/ 8811753 w 12192000"/>
              <a:gd name="connsiteY410" fmla="*/ 2852414 h 2998599"/>
              <a:gd name="connsiteX411" fmla="*/ 8757412 w 12192000"/>
              <a:gd name="connsiteY411" fmla="*/ 2852414 h 2998599"/>
              <a:gd name="connsiteX412" fmla="*/ 9026150 w 12192000"/>
              <a:gd name="connsiteY412" fmla="*/ 2993205 h 2998599"/>
              <a:gd name="connsiteX413" fmla="*/ 8671950 w 12192000"/>
              <a:gd name="connsiteY413" fmla="*/ 2921080 h 2998599"/>
              <a:gd name="connsiteX414" fmla="*/ 8644779 w 12192000"/>
              <a:gd name="connsiteY414" fmla="*/ 2985795 h 2998599"/>
              <a:gd name="connsiteX415" fmla="*/ 8493121 w 12192000"/>
              <a:gd name="connsiteY415" fmla="*/ 2916140 h 2998599"/>
              <a:gd name="connsiteX416" fmla="*/ 8402224 w 12192000"/>
              <a:gd name="connsiteY416" fmla="*/ 2845992 h 2998599"/>
              <a:gd name="connsiteX417" fmla="*/ 8330594 w 12192000"/>
              <a:gd name="connsiteY417" fmla="*/ 2838088 h 2998599"/>
              <a:gd name="connsiteX418" fmla="*/ 8258963 w 12192000"/>
              <a:gd name="connsiteY418" fmla="*/ 2826726 h 2998599"/>
              <a:gd name="connsiteX419" fmla="*/ 8291567 w 12192000"/>
              <a:gd name="connsiteY419" fmla="*/ 2873162 h 2998599"/>
              <a:gd name="connsiteX420" fmla="*/ 8285640 w 12192000"/>
              <a:gd name="connsiteY420" fmla="*/ 2881066 h 2998599"/>
              <a:gd name="connsiteX421" fmla="*/ 8136450 w 12192000"/>
              <a:gd name="connsiteY421" fmla="*/ 2784241 h 2998599"/>
              <a:gd name="connsiteX422" fmla="*/ 8135462 w 12192000"/>
              <a:gd name="connsiteY422" fmla="*/ 2733359 h 2998599"/>
              <a:gd name="connsiteX423" fmla="*/ 8240685 w 12192000"/>
              <a:gd name="connsiteY423" fmla="*/ 2754107 h 2998599"/>
              <a:gd name="connsiteX424" fmla="*/ 8262421 w 12192000"/>
              <a:gd name="connsiteY424" fmla="*/ 2599484 h 2998599"/>
              <a:gd name="connsiteX425" fmla="*/ 8283663 w 12192000"/>
              <a:gd name="connsiteY425" fmla="*/ 2596026 h 2998599"/>
              <a:gd name="connsiteX426" fmla="*/ 8296013 w 12192000"/>
              <a:gd name="connsiteY426" fmla="*/ 2655800 h 2998599"/>
              <a:gd name="connsiteX427" fmla="*/ 8368138 w 12192000"/>
              <a:gd name="connsiteY427" fmla="*/ 2765469 h 2998599"/>
              <a:gd name="connsiteX428" fmla="*/ 8464468 w 12192000"/>
              <a:gd name="connsiteY428" fmla="*/ 2811412 h 2998599"/>
              <a:gd name="connsiteX429" fmla="*/ 8526713 w 12192000"/>
              <a:gd name="connsiteY429" fmla="*/ 2815364 h 2998599"/>
              <a:gd name="connsiteX430" fmla="*/ 8490651 w 12192000"/>
              <a:gd name="connsiteY430" fmla="*/ 2731877 h 2998599"/>
              <a:gd name="connsiteX431" fmla="*/ 8488674 w 12192000"/>
              <a:gd name="connsiteY431" fmla="*/ 2646908 h 2998599"/>
              <a:gd name="connsiteX432" fmla="*/ 8482252 w 12192000"/>
              <a:gd name="connsiteY432" fmla="*/ 2543662 h 2998599"/>
              <a:gd name="connsiteX433" fmla="*/ 8414574 w 12192000"/>
              <a:gd name="connsiteY433" fmla="*/ 2482405 h 2998599"/>
              <a:gd name="connsiteX434" fmla="*/ 8326641 w 12192000"/>
              <a:gd name="connsiteY434" fmla="*/ 2470549 h 2998599"/>
              <a:gd name="connsiteX435" fmla="*/ 8277736 w 12192000"/>
              <a:gd name="connsiteY435" fmla="*/ 2550578 h 2998599"/>
              <a:gd name="connsiteX436" fmla="*/ 8213515 w 12192000"/>
              <a:gd name="connsiteY436" fmla="*/ 2538228 h 2998599"/>
              <a:gd name="connsiteX437" fmla="*/ 8213515 w 12192000"/>
              <a:gd name="connsiteY437" fmla="*/ 2474995 h 2998599"/>
              <a:gd name="connsiteX438" fmla="*/ 8194743 w 12192000"/>
              <a:gd name="connsiteY438" fmla="*/ 2466597 h 2998599"/>
              <a:gd name="connsiteX439" fmla="*/ 8145836 w 12192000"/>
              <a:gd name="connsiteY439" fmla="*/ 2546132 h 2998599"/>
              <a:gd name="connsiteX440" fmla="*/ 8109774 w 12192000"/>
              <a:gd name="connsiteY440" fmla="*/ 2493274 h 2998599"/>
              <a:gd name="connsiteX441" fmla="*/ 8039132 w 12192000"/>
              <a:gd name="connsiteY441" fmla="*/ 2495744 h 2998599"/>
              <a:gd name="connsiteX442" fmla="*/ 7976888 w 12192000"/>
              <a:gd name="connsiteY442" fmla="*/ 2465609 h 2998599"/>
              <a:gd name="connsiteX443" fmla="*/ 7826217 w 12192000"/>
              <a:gd name="connsiteY443" fmla="*/ 2515998 h 2998599"/>
              <a:gd name="connsiteX444" fmla="*/ 7756068 w 12192000"/>
              <a:gd name="connsiteY444" fmla="*/ 2512540 h 2998599"/>
              <a:gd name="connsiteX445" fmla="*/ 7650845 w 12192000"/>
              <a:gd name="connsiteY445" fmla="*/ 2460175 h 2998599"/>
              <a:gd name="connsiteX446" fmla="*/ 7559455 w 12192000"/>
              <a:gd name="connsiteY446" fmla="*/ 2483394 h 2998599"/>
              <a:gd name="connsiteX447" fmla="*/ 7565876 w 12192000"/>
              <a:gd name="connsiteY447" fmla="*/ 2450789 h 2998599"/>
              <a:gd name="connsiteX448" fmla="*/ 7443364 w 12192000"/>
              <a:gd name="connsiteY448" fmla="*/ 2335686 h 2998599"/>
              <a:gd name="connsiteX449" fmla="*/ 7399398 w 12192000"/>
              <a:gd name="connsiteY449" fmla="*/ 2328276 h 2998599"/>
              <a:gd name="connsiteX450" fmla="*/ 7292199 w 12192000"/>
              <a:gd name="connsiteY450" fmla="*/ 2386075 h 2998599"/>
              <a:gd name="connsiteX451" fmla="*/ 7304549 w 12192000"/>
              <a:gd name="connsiteY451" fmla="*/ 2467091 h 2998599"/>
              <a:gd name="connsiteX452" fmla="*/ 7330731 w 12192000"/>
              <a:gd name="connsiteY452" fmla="*/ 2511058 h 2998599"/>
              <a:gd name="connsiteX453" fmla="*/ 7102502 w 12192000"/>
              <a:gd name="connsiteY453" fmla="*/ 2570832 h 2998599"/>
              <a:gd name="connsiteX454" fmla="*/ 7130166 w 12192000"/>
              <a:gd name="connsiteY454" fmla="*/ 2518468 h 2998599"/>
              <a:gd name="connsiteX455" fmla="*/ 6997279 w 12192000"/>
              <a:gd name="connsiteY455" fmla="*/ 2469067 h 2998599"/>
              <a:gd name="connsiteX456" fmla="*/ 6987399 w 12192000"/>
              <a:gd name="connsiteY456" fmla="*/ 2485864 h 2998599"/>
              <a:gd name="connsiteX457" fmla="*/ 7063969 w 12192000"/>
              <a:gd name="connsiteY457" fmla="*/ 2596026 h 2998599"/>
              <a:gd name="connsiteX458" fmla="*/ 7090152 w 12192000"/>
              <a:gd name="connsiteY458" fmla="*/ 2583182 h 2998599"/>
              <a:gd name="connsiteX459" fmla="*/ 7128684 w 12192000"/>
              <a:gd name="connsiteY459" fmla="*/ 2631100 h 2998599"/>
              <a:gd name="connsiteX460" fmla="*/ 7267004 w 12192000"/>
              <a:gd name="connsiteY460" fmla="*/ 2533782 h 2998599"/>
              <a:gd name="connsiteX461" fmla="*/ 7290717 w 12192000"/>
              <a:gd name="connsiteY461" fmla="*/ 2598002 h 2998599"/>
              <a:gd name="connsiteX462" fmla="*/ 7288247 w 12192000"/>
              <a:gd name="connsiteY462" fmla="*/ 2600966 h 2998599"/>
              <a:gd name="connsiteX463" fmla="*/ 8804343 w 12192000"/>
              <a:gd name="connsiteY463" fmla="*/ 2500684 h 2998599"/>
              <a:gd name="connsiteX464" fmla="*/ 8946615 w 12192000"/>
              <a:gd name="connsiteY464" fmla="*/ 2518962 h 2998599"/>
              <a:gd name="connsiteX465" fmla="*/ 8924880 w 12192000"/>
              <a:gd name="connsiteY465" fmla="*/ 2487840 h 2998599"/>
              <a:gd name="connsiteX466" fmla="*/ 9003426 w 12192000"/>
              <a:gd name="connsiteY466" fmla="*/ 2474501 h 2998599"/>
              <a:gd name="connsiteX467" fmla="*/ 8972304 w 12192000"/>
              <a:gd name="connsiteY467" fmla="*/ 2448319 h 2998599"/>
              <a:gd name="connsiteX468" fmla="*/ 8839417 w 12192000"/>
              <a:gd name="connsiteY468" fmla="*/ 2339639 h 2998599"/>
              <a:gd name="connsiteX469" fmla="*/ 8804837 w 12192000"/>
              <a:gd name="connsiteY469" fmla="*/ 2313950 h 2998599"/>
              <a:gd name="connsiteX470" fmla="*/ 8723326 w 12192000"/>
              <a:gd name="connsiteY470" fmla="*/ 2335193 h 2998599"/>
              <a:gd name="connsiteX471" fmla="*/ 8708012 w 12192000"/>
              <a:gd name="connsiteY471" fmla="*/ 2286780 h 2998599"/>
              <a:gd name="connsiteX472" fmla="*/ 8688746 w 12192000"/>
              <a:gd name="connsiteY472" fmla="*/ 2330252 h 2998599"/>
              <a:gd name="connsiteX473" fmla="*/ 8642803 w 12192000"/>
              <a:gd name="connsiteY473" fmla="*/ 2298142 h 2998599"/>
              <a:gd name="connsiteX474" fmla="*/ 8604765 w 12192000"/>
              <a:gd name="connsiteY474" fmla="*/ 2402871 h 2998599"/>
              <a:gd name="connsiteX475" fmla="*/ 8551413 w 12192000"/>
              <a:gd name="connsiteY475" fmla="*/ 2402871 h 2998599"/>
              <a:gd name="connsiteX476" fmla="*/ 8547955 w 12192000"/>
              <a:gd name="connsiteY476" fmla="*/ 2422137 h 2998599"/>
              <a:gd name="connsiteX477" fmla="*/ 8763340 w 12192000"/>
              <a:gd name="connsiteY477" fmla="*/ 2503648 h 2998599"/>
              <a:gd name="connsiteX478" fmla="*/ 8763340 w 12192000"/>
              <a:gd name="connsiteY478" fmla="*/ 2439921 h 2998599"/>
              <a:gd name="connsiteX479" fmla="*/ 8777666 w 12192000"/>
              <a:gd name="connsiteY479" fmla="*/ 2435475 h 2998599"/>
              <a:gd name="connsiteX480" fmla="*/ 8804343 w 12192000"/>
              <a:gd name="connsiteY480" fmla="*/ 2500684 h 2998599"/>
              <a:gd name="connsiteX481" fmla="*/ 8303917 w 12192000"/>
              <a:gd name="connsiteY481" fmla="*/ 2373725 h 2998599"/>
              <a:gd name="connsiteX482" fmla="*/ 8415562 w 12192000"/>
              <a:gd name="connsiteY482" fmla="*/ 2405835 h 2998599"/>
              <a:gd name="connsiteX483" fmla="*/ 8506952 w 12192000"/>
              <a:gd name="connsiteY483" fmla="*/ 2368291 h 2998599"/>
              <a:gd name="connsiteX484" fmla="*/ 8519302 w 12192000"/>
              <a:gd name="connsiteY484" fmla="*/ 2364833 h 2998599"/>
              <a:gd name="connsiteX485" fmla="*/ 8584017 w 12192000"/>
              <a:gd name="connsiteY485" fmla="*/ 2312962 h 2998599"/>
              <a:gd name="connsiteX486" fmla="*/ 8601801 w 12192000"/>
              <a:gd name="connsiteY486" fmla="*/ 2284804 h 2998599"/>
              <a:gd name="connsiteX487" fmla="*/ 8303424 w 12192000"/>
              <a:gd name="connsiteY487" fmla="*/ 2248248 h 2998599"/>
              <a:gd name="connsiteX488" fmla="*/ 8303917 w 12192000"/>
              <a:gd name="connsiteY488" fmla="*/ 2373725 h 2998599"/>
              <a:gd name="connsiteX489" fmla="*/ 10832225 w 12192000"/>
              <a:gd name="connsiteY489" fmla="*/ 1982968 h 2998599"/>
              <a:gd name="connsiteX490" fmla="*/ 10905338 w 12192000"/>
              <a:gd name="connsiteY490" fmla="*/ 1985932 h 2998599"/>
              <a:gd name="connsiteX491" fmla="*/ 10950293 w 12192000"/>
              <a:gd name="connsiteY491" fmla="*/ 1927146 h 2998599"/>
              <a:gd name="connsiteX492" fmla="*/ 10966595 w 12192000"/>
              <a:gd name="connsiteY492" fmla="*/ 1973088 h 2998599"/>
              <a:gd name="connsiteX493" fmla="*/ 10982403 w 12192000"/>
              <a:gd name="connsiteY493" fmla="*/ 1954810 h 2998599"/>
              <a:gd name="connsiteX494" fmla="*/ 11030816 w 12192000"/>
              <a:gd name="connsiteY494" fmla="*/ 1883673 h 2998599"/>
              <a:gd name="connsiteX495" fmla="*/ 11054527 w 12192000"/>
              <a:gd name="connsiteY495" fmla="*/ 1832791 h 2998599"/>
              <a:gd name="connsiteX496" fmla="*/ 11034273 w 12192000"/>
              <a:gd name="connsiteY496" fmla="*/ 1803151 h 2998599"/>
              <a:gd name="connsiteX497" fmla="*/ 10845564 w 12192000"/>
              <a:gd name="connsiteY497" fmla="*/ 1799199 h 2998599"/>
              <a:gd name="connsiteX498" fmla="*/ 10829262 w 12192000"/>
              <a:gd name="connsiteY498" fmla="*/ 1815007 h 2998599"/>
              <a:gd name="connsiteX499" fmla="*/ 10902375 w 12192000"/>
              <a:gd name="connsiteY499" fmla="*/ 1892071 h 2998599"/>
              <a:gd name="connsiteX500" fmla="*/ 10832225 w 12192000"/>
              <a:gd name="connsiteY500" fmla="*/ 1982968 h 2998599"/>
              <a:gd name="connsiteX501" fmla="*/ 8275759 w 12192000"/>
              <a:gd name="connsiteY501" fmla="*/ 2297154 h 2998599"/>
              <a:gd name="connsiteX502" fmla="*/ 8263903 w 12192000"/>
              <a:gd name="connsiteY502" fmla="*/ 2226018 h 2998599"/>
              <a:gd name="connsiteX503" fmla="*/ 8215491 w 12192000"/>
              <a:gd name="connsiteY503" fmla="*/ 2287768 h 2998599"/>
              <a:gd name="connsiteX504" fmla="*/ 8167079 w 12192000"/>
              <a:gd name="connsiteY504" fmla="*/ 2265538 h 2998599"/>
              <a:gd name="connsiteX505" fmla="*/ 8045060 w 12192000"/>
              <a:gd name="connsiteY505" fmla="*/ 2235404 h 2998599"/>
              <a:gd name="connsiteX506" fmla="*/ 8019372 w 12192000"/>
              <a:gd name="connsiteY506" fmla="*/ 2229476 h 2998599"/>
              <a:gd name="connsiteX507" fmla="*/ 7962067 w 12192000"/>
              <a:gd name="connsiteY507" fmla="*/ 2288756 h 2998599"/>
              <a:gd name="connsiteX508" fmla="*/ 8033698 w 12192000"/>
              <a:gd name="connsiteY508" fmla="*/ 2309504 h 2998599"/>
              <a:gd name="connsiteX509" fmla="*/ 8079640 w 12192000"/>
              <a:gd name="connsiteY509" fmla="*/ 2325806 h 2998599"/>
              <a:gd name="connsiteX510" fmla="*/ 8129040 w 12192000"/>
              <a:gd name="connsiteY510" fmla="*/ 2271960 h 2998599"/>
              <a:gd name="connsiteX511" fmla="*/ 8275759 w 12192000"/>
              <a:gd name="connsiteY511" fmla="*/ 2297154 h 2998599"/>
              <a:gd name="connsiteX512" fmla="*/ 3754642 w 12192000"/>
              <a:gd name="connsiteY512" fmla="*/ 2465115 h 2998599"/>
              <a:gd name="connsiteX513" fmla="*/ 3900866 w 12192000"/>
              <a:gd name="connsiteY513" fmla="*/ 2377183 h 2998599"/>
              <a:gd name="connsiteX514" fmla="*/ 3923097 w 12192000"/>
              <a:gd name="connsiteY514" fmla="*/ 2309998 h 2998599"/>
              <a:gd name="connsiteX515" fmla="*/ 3962617 w 12192000"/>
              <a:gd name="connsiteY515" fmla="*/ 2321360 h 2998599"/>
              <a:gd name="connsiteX516" fmla="*/ 3953725 w 12192000"/>
              <a:gd name="connsiteY516" fmla="*/ 2289250 h 2998599"/>
              <a:gd name="connsiteX517" fmla="*/ 3892468 w 12192000"/>
              <a:gd name="connsiteY517" fmla="*/ 2278876 h 2998599"/>
              <a:gd name="connsiteX518" fmla="*/ 3748220 w 12192000"/>
              <a:gd name="connsiteY518" fmla="*/ 2337663 h 2998599"/>
              <a:gd name="connsiteX519" fmla="*/ 3824790 w 12192000"/>
              <a:gd name="connsiteY519" fmla="*/ 2401883 h 2998599"/>
              <a:gd name="connsiteX520" fmla="*/ 3763040 w 12192000"/>
              <a:gd name="connsiteY520" fmla="*/ 2391015 h 2998599"/>
              <a:gd name="connsiteX521" fmla="*/ 3755630 w 12192000"/>
              <a:gd name="connsiteY521" fmla="*/ 2416209 h 2998599"/>
              <a:gd name="connsiteX522" fmla="*/ 3754642 w 12192000"/>
              <a:gd name="connsiteY522" fmla="*/ 2465115 h 2998599"/>
              <a:gd name="connsiteX523" fmla="*/ 8365174 w 12192000"/>
              <a:gd name="connsiteY523" fmla="*/ 1765113 h 2998599"/>
              <a:gd name="connsiteX524" fmla="*/ 8393332 w 12192000"/>
              <a:gd name="connsiteY524" fmla="*/ 1809079 h 2998599"/>
              <a:gd name="connsiteX525" fmla="*/ 8427912 w 12192000"/>
              <a:gd name="connsiteY525" fmla="*/ 1848599 h 2998599"/>
              <a:gd name="connsiteX526" fmla="*/ 8503495 w 12192000"/>
              <a:gd name="connsiteY526" fmla="*/ 1797717 h 2998599"/>
              <a:gd name="connsiteX527" fmla="*/ 8539557 w 12192000"/>
              <a:gd name="connsiteY527" fmla="*/ 1755232 h 2998599"/>
              <a:gd name="connsiteX528" fmla="*/ 8462987 w 12192000"/>
              <a:gd name="connsiteY528" fmla="*/ 1734484 h 2998599"/>
              <a:gd name="connsiteX529" fmla="*/ 8365174 w 12192000"/>
              <a:gd name="connsiteY529" fmla="*/ 1765113 h 2998599"/>
              <a:gd name="connsiteX530" fmla="*/ 8655153 w 12192000"/>
              <a:gd name="connsiteY530" fmla="*/ 2197860 h 2998599"/>
              <a:gd name="connsiteX531" fmla="*/ 8690228 w 12192000"/>
              <a:gd name="connsiteY531" fmla="*/ 2222560 h 2998599"/>
              <a:gd name="connsiteX532" fmla="*/ 8805824 w 12192000"/>
              <a:gd name="connsiteY532" fmla="*/ 2263068 h 2998599"/>
              <a:gd name="connsiteX533" fmla="*/ 8960941 w 12192000"/>
              <a:gd name="connsiteY533" fmla="*/ 2306046 h 2998599"/>
              <a:gd name="connsiteX534" fmla="*/ 8967364 w 12192000"/>
              <a:gd name="connsiteY534" fmla="*/ 2282334 h 2998599"/>
              <a:gd name="connsiteX535" fmla="*/ 8655153 w 12192000"/>
              <a:gd name="connsiteY535" fmla="*/ 2197860 h 2998599"/>
              <a:gd name="connsiteX536" fmla="*/ 7655292 w 12192000"/>
              <a:gd name="connsiteY536" fmla="*/ 1609008 h 2998599"/>
              <a:gd name="connsiteX537" fmla="*/ 7542659 w 12192000"/>
              <a:gd name="connsiteY537" fmla="*/ 1639142 h 2998599"/>
              <a:gd name="connsiteX538" fmla="*/ 7547105 w 12192000"/>
              <a:gd name="connsiteY538" fmla="*/ 1695458 h 2998599"/>
              <a:gd name="connsiteX539" fmla="*/ 7640965 w 12192000"/>
              <a:gd name="connsiteY539" fmla="*/ 1724604 h 2998599"/>
              <a:gd name="connsiteX540" fmla="*/ 7655292 w 12192000"/>
              <a:gd name="connsiteY540" fmla="*/ 1609008 h 2998599"/>
              <a:gd name="connsiteX541" fmla="*/ 7194880 w 12192000"/>
              <a:gd name="connsiteY541" fmla="*/ 2196378 h 2998599"/>
              <a:gd name="connsiteX542" fmla="*/ 7412735 w 12192000"/>
              <a:gd name="connsiteY542" fmla="*/ 2214162 h 2998599"/>
              <a:gd name="connsiteX543" fmla="*/ 7194880 w 12192000"/>
              <a:gd name="connsiteY543" fmla="*/ 2196378 h 2998599"/>
              <a:gd name="connsiteX544" fmla="*/ 7877593 w 12192000"/>
              <a:gd name="connsiteY544" fmla="*/ 1734978 h 2998599"/>
              <a:gd name="connsiteX545" fmla="*/ 8045554 w 12192000"/>
              <a:gd name="connsiteY545" fmla="*/ 1792777 h 2998599"/>
              <a:gd name="connsiteX546" fmla="*/ 8095448 w 12192000"/>
              <a:gd name="connsiteY546" fmla="*/ 1768077 h 2998599"/>
              <a:gd name="connsiteX547" fmla="*/ 7951199 w 12192000"/>
              <a:gd name="connsiteY547" fmla="*/ 1665818 h 2998599"/>
              <a:gd name="connsiteX548" fmla="*/ 7917113 w 12192000"/>
              <a:gd name="connsiteY548" fmla="*/ 1663348 h 2998599"/>
              <a:gd name="connsiteX549" fmla="*/ 7877593 w 12192000"/>
              <a:gd name="connsiteY549" fmla="*/ 1734978 h 2998599"/>
              <a:gd name="connsiteX550" fmla="*/ 7287259 w 12192000"/>
              <a:gd name="connsiteY550" fmla="*/ 1666806 h 2998599"/>
              <a:gd name="connsiteX551" fmla="*/ 7307513 w 12192000"/>
              <a:gd name="connsiteY551" fmla="*/ 1657914 h 2998599"/>
              <a:gd name="connsiteX552" fmla="*/ 7272933 w 12192000"/>
              <a:gd name="connsiteY552" fmla="*/ 1598139 h 2998599"/>
              <a:gd name="connsiteX553" fmla="*/ 7160794 w 12192000"/>
              <a:gd name="connsiteY553" fmla="*/ 1635190 h 2998599"/>
              <a:gd name="connsiteX554" fmla="*/ 7287259 w 12192000"/>
              <a:gd name="connsiteY554" fmla="*/ 1666806 h 2998599"/>
              <a:gd name="connsiteX555" fmla="*/ 9176327 w 12192000"/>
              <a:gd name="connsiteY555" fmla="*/ 2452765 h 2998599"/>
              <a:gd name="connsiteX556" fmla="*/ 9185713 w 12192000"/>
              <a:gd name="connsiteY556" fmla="*/ 2568856 h 2998599"/>
              <a:gd name="connsiteX557" fmla="*/ 9285996 w 12192000"/>
              <a:gd name="connsiteY557" fmla="*/ 2536252 h 2998599"/>
              <a:gd name="connsiteX558" fmla="*/ 9291924 w 12192000"/>
              <a:gd name="connsiteY558" fmla="*/ 2518468 h 2998599"/>
              <a:gd name="connsiteX559" fmla="*/ 9176327 w 12192000"/>
              <a:gd name="connsiteY559" fmla="*/ 2452765 h 2998599"/>
              <a:gd name="connsiteX560" fmla="*/ 8389874 w 12192000"/>
              <a:gd name="connsiteY560" fmla="*/ 356709 h 2998599"/>
              <a:gd name="connsiteX561" fmla="*/ 8247107 w 12192000"/>
              <a:gd name="connsiteY561" fmla="*/ 276681 h 2998599"/>
              <a:gd name="connsiteX562" fmla="*/ 8345414 w 12192000"/>
              <a:gd name="connsiteY562" fmla="*/ 373011 h 2998599"/>
              <a:gd name="connsiteX563" fmla="*/ 8389874 w 12192000"/>
              <a:gd name="connsiteY563" fmla="*/ 356709 h 2998599"/>
              <a:gd name="connsiteX564" fmla="*/ 10589671 w 12192000"/>
              <a:gd name="connsiteY564" fmla="*/ 1298773 h 2998599"/>
              <a:gd name="connsiteX565" fmla="*/ 10573368 w 12192000"/>
              <a:gd name="connsiteY565" fmla="*/ 1309642 h 2998599"/>
              <a:gd name="connsiteX566" fmla="*/ 10611406 w 12192000"/>
              <a:gd name="connsiteY566" fmla="*/ 1395598 h 2998599"/>
              <a:gd name="connsiteX567" fmla="*/ 10645986 w 12192000"/>
              <a:gd name="connsiteY567" fmla="*/ 1421780 h 2998599"/>
              <a:gd name="connsiteX568" fmla="*/ 10656361 w 12192000"/>
              <a:gd name="connsiteY568" fmla="*/ 1372874 h 2998599"/>
              <a:gd name="connsiteX569" fmla="*/ 10589671 w 12192000"/>
              <a:gd name="connsiteY569" fmla="*/ 1298773 h 2998599"/>
              <a:gd name="connsiteX570" fmla="*/ 8820644 w 12192000"/>
              <a:gd name="connsiteY570" fmla="*/ 375975 h 2998599"/>
              <a:gd name="connsiteX571" fmla="*/ 8808789 w 12192000"/>
              <a:gd name="connsiteY571" fmla="*/ 360167 h 2998599"/>
              <a:gd name="connsiteX572" fmla="*/ 8651202 w 12192000"/>
              <a:gd name="connsiteY572" fmla="*/ 343371 h 2998599"/>
              <a:gd name="connsiteX573" fmla="*/ 8742592 w 12192000"/>
              <a:gd name="connsiteY573" fmla="*/ 400181 h 2998599"/>
              <a:gd name="connsiteX574" fmla="*/ 8820644 w 12192000"/>
              <a:gd name="connsiteY574" fmla="*/ 375975 h 2998599"/>
              <a:gd name="connsiteX575" fmla="*/ 4361278 w 12192000"/>
              <a:gd name="connsiteY575" fmla="*/ 2312468 h 2998599"/>
              <a:gd name="connsiteX576" fmla="*/ 4362760 w 12192000"/>
              <a:gd name="connsiteY576" fmla="*/ 2341120 h 2998599"/>
              <a:gd name="connsiteX577" fmla="*/ 4462054 w 12192000"/>
              <a:gd name="connsiteY577" fmla="*/ 2360881 h 2998599"/>
              <a:gd name="connsiteX578" fmla="*/ 4473910 w 12192000"/>
              <a:gd name="connsiteY578" fmla="*/ 2343590 h 2998599"/>
              <a:gd name="connsiteX579" fmla="*/ 4436860 w 12192000"/>
              <a:gd name="connsiteY579" fmla="*/ 2290238 h 2998599"/>
              <a:gd name="connsiteX580" fmla="*/ 4361278 w 12192000"/>
              <a:gd name="connsiteY580" fmla="*/ 2312468 h 2998599"/>
              <a:gd name="connsiteX581" fmla="*/ 7341105 w 12192000"/>
              <a:gd name="connsiteY581" fmla="*/ 1670264 h 2998599"/>
              <a:gd name="connsiteX582" fmla="*/ 7456702 w 12192000"/>
              <a:gd name="connsiteY582" fmla="*/ 1609502 h 2998599"/>
              <a:gd name="connsiteX583" fmla="*/ 7341105 w 12192000"/>
              <a:gd name="connsiteY583" fmla="*/ 1670264 h 2998599"/>
              <a:gd name="connsiteX584" fmla="*/ 7464112 w 12192000"/>
              <a:gd name="connsiteY584" fmla="*/ 2217620 h 2998599"/>
              <a:gd name="connsiteX585" fmla="*/ 7487824 w 12192000"/>
              <a:gd name="connsiteY585" fmla="*/ 2270972 h 2998599"/>
              <a:gd name="connsiteX586" fmla="*/ 7546611 w 12192000"/>
              <a:gd name="connsiteY586" fmla="*/ 2257634 h 2998599"/>
              <a:gd name="connsiteX587" fmla="*/ 7539695 w 12192000"/>
              <a:gd name="connsiteY587" fmla="*/ 2201812 h 2998599"/>
              <a:gd name="connsiteX588" fmla="*/ 7464112 w 12192000"/>
              <a:gd name="connsiteY588" fmla="*/ 2217620 h 2998599"/>
              <a:gd name="connsiteX589" fmla="*/ 9231655 w 12192000"/>
              <a:gd name="connsiteY589" fmla="*/ 2307034 h 2998599"/>
              <a:gd name="connsiteX590" fmla="*/ 9250922 w 12192000"/>
              <a:gd name="connsiteY590" fmla="*/ 2297154 h 2998599"/>
              <a:gd name="connsiteX591" fmla="*/ 9194605 w 12192000"/>
              <a:gd name="connsiteY591" fmla="*/ 2171183 h 2998599"/>
              <a:gd name="connsiteX592" fmla="*/ 9179785 w 12192000"/>
              <a:gd name="connsiteY592" fmla="*/ 2267514 h 2998599"/>
              <a:gd name="connsiteX593" fmla="*/ 9231655 w 12192000"/>
              <a:gd name="connsiteY593" fmla="*/ 2307034 h 2998599"/>
              <a:gd name="connsiteX594" fmla="*/ 8117185 w 12192000"/>
              <a:gd name="connsiteY594" fmla="*/ 289525 h 2998599"/>
              <a:gd name="connsiteX595" fmla="*/ 8120642 w 12192000"/>
              <a:gd name="connsiteY595" fmla="*/ 276187 h 2998599"/>
              <a:gd name="connsiteX596" fmla="*/ 8027276 w 12192000"/>
              <a:gd name="connsiteY596" fmla="*/ 238642 h 2998599"/>
              <a:gd name="connsiteX597" fmla="*/ 8015419 w 12192000"/>
              <a:gd name="connsiteY597" fmla="*/ 254451 h 2998599"/>
              <a:gd name="connsiteX598" fmla="*/ 8040614 w 12192000"/>
              <a:gd name="connsiteY598" fmla="*/ 307803 h 2998599"/>
              <a:gd name="connsiteX599" fmla="*/ 8117185 w 12192000"/>
              <a:gd name="connsiteY599" fmla="*/ 289525 h 29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12192000" h="2998599">
                <a:moveTo>
                  <a:pt x="7288247" y="2600966"/>
                </a:moveTo>
                <a:cubicBezTo>
                  <a:pt x="7265523" y="2627643"/>
                  <a:pt x="7243293" y="2654813"/>
                  <a:pt x="7220569" y="2681489"/>
                </a:cubicBezTo>
                <a:cubicBezTo>
                  <a:pt x="7224026" y="2686923"/>
                  <a:pt x="7227484" y="2692851"/>
                  <a:pt x="7230943" y="2698285"/>
                </a:cubicBezTo>
                <a:cubicBezTo>
                  <a:pt x="7178578" y="2701743"/>
                  <a:pt x="7125720" y="2704213"/>
                  <a:pt x="7073355" y="2709647"/>
                </a:cubicBezTo>
                <a:cubicBezTo>
                  <a:pt x="7064463" y="2710635"/>
                  <a:pt x="7056559" y="2723973"/>
                  <a:pt x="7044703" y="2734347"/>
                </a:cubicBezTo>
                <a:cubicBezTo>
                  <a:pt x="7010123" y="2692851"/>
                  <a:pt x="6970109" y="2649873"/>
                  <a:pt x="6936022" y="2602942"/>
                </a:cubicBezTo>
                <a:cubicBezTo>
                  <a:pt x="6911817" y="2569844"/>
                  <a:pt x="6875260" y="2528842"/>
                  <a:pt x="6878718" y="2495250"/>
                </a:cubicBezTo>
                <a:cubicBezTo>
                  <a:pt x="6886128" y="2424113"/>
                  <a:pt x="6839198" y="2433993"/>
                  <a:pt x="6807581" y="2439427"/>
                </a:cubicBezTo>
                <a:cubicBezTo>
                  <a:pt x="6786340" y="2443379"/>
                  <a:pt x="6770037" y="2476477"/>
                  <a:pt x="6762627" y="2507106"/>
                </a:cubicBezTo>
                <a:cubicBezTo>
                  <a:pt x="6731505" y="2509576"/>
                  <a:pt x="6700383" y="2512046"/>
                  <a:pt x="6662345" y="2515010"/>
                </a:cubicBezTo>
                <a:cubicBezTo>
                  <a:pt x="6661357" y="2507106"/>
                  <a:pt x="6653947" y="2488334"/>
                  <a:pt x="6658887" y="2484875"/>
                </a:cubicBezTo>
                <a:cubicBezTo>
                  <a:pt x="6689021" y="2460669"/>
                  <a:pt x="6720637" y="2423125"/>
                  <a:pt x="6753736" y="2420655"/>
                </a:cubicBezTo>
                <a:cubicBezTo>
                  <a:pt x="6863404" y="2413245"/>
                  <a:pt x="6974061" y="2421149"/>
                  <a:pt x="7084223" y="2419173"/>
                </a:cubicBezTo>
                <a:cubicBezTo>
                  <a:pt x="7130660" y="2418185"/>
                  <a:pt x="7176602" y="2407811"/>
                  <a:pt x="7222544" y="2401883"/>
                </a:cubicBezTo>
                <a:cubicBezTo>
                  <a:pt x="7241810" y="2379159"/>
                  <a:pt x="7261077" y="2356435"/>
                  <a:pt x="7286271" y="2327288"/>
                </a:cubicBezTo>
                <a:cubicBezTo>
                  <a:pt x="7217110" y="2310986"/>
                  <a:pt x="7190434" y="2335686"/>
                  <a:pt x="7181048" y="2385581"/>
                </a:cubicBezTo>
                <a:cubicBezTo>
                  <a:pt x="7140046" y="2387063"/>
                  <a:pt x="7099043" y="2389039"/>
                  <a:pt x="7058041" y="2390521"/>
                </a:cubicBezTo>
                <a:cubicBezTo>
                  <a:pt x="7021485" y="2391509"/>
                  <a:pt x="6999749" y="2385087"/>
                  <a:pt x="6989375" y="2338650"/>
                </a:cubicBezTo>
                <a:cubicBezTo>
                  <a:pt x="6978507" y="2291720"/>
                  <a:pt x="6924661" y="2288262"/>
                  <a:pt x="6883658" y="2296166"/>
                </a:cubicBezTo>
                <a:cubicBezTo>
                  <a:pt x="6850066" y="2302588"/>
                  <a:pt x="6819438" y="2322348"/>
                  <a:pt x="6787821" y="2336180"/>
                </a:cubicBezTo>
                <a:cubicBezTo>
                  <a:pt x="6743856" y="2219102"/>
                  <a:pt x="6649007" y="2293202"/>
                  <a:pt x="6575400" y="2282334"/>
                </a:cubicBezTo>
                <a:cubicBezTo>
                  <a:pt x="6638633" y="2310986"/>
                  <a:pt x="6655429" y="2364833"/>
                  <a:pt x="6654935" y="2417691"/>
                </a:cubicBezTo>
                <a:cubicBezTo>
                  <a:pt x="6629246" y="2439921"/>
                  <a:pt x="6608005" y="2458693"/>
                  <a:pt x="6580834" y="2482405"/>
                </a:cubicBezTo>
                <a:cubicBezTo>
                  <a:pt x="6570460" y="2448319"/>
                  <a:pt x="6561074" y="2417197"/>
                  <a:pt x="6552182" y="2387063"/>
                </a:cubicBezTo>
                <a:cubicBezTo>
                  <a:pt x="6547242" y="2412751"/>
                  <a:pt x="6541314" y="2443873"/>
                  <a:pt x="6533410" y="2482899"/>
                </a:cubicBezTo>
                <a:cubicBezTo>
                  <a:pt x="6506734" y="2452271"/>
                  <a:pt x="6526494" y="2381629"/>
                  <a:pt x="6454864" y="2412751"/>
                </a:cubicBezTo>
                <a:cubicBezTo>
                  <a:pt x="6451405" y="2391015"/>
                  <a:pt x="6447947" y="2372243"/>
                  <a:pt x="6443995" y="2349519"/>
                </a:cubicBezTo>
                <a:cubicBezTo>
                  <a:pt x="6384221" y="2370761"/>
                  <a:pt x="6368413" y="2338156"/>
                  <a:pt x="6379775" y="2291226"/>
                </a:cubicBezTo>
                <a:cubicBezTo>
                  <a:pt x="6393113" y="2236886"/>
                  <a:pt x="6352605" y="2250224"/>
                  <a:pt x="6322471" y="2242814"/>
                </a:cubicBezTo>
                <a:cubicBezTo>
                  <a:pt x="6329881" y="2270478"/>
                  <a:pt x="6337785" y="2297648"/>
                  <a:pt x="6346183" y="2329758"/>
                </a:cubicBezTo>
                <a:cubicBezTo>
                  <a:pt x="6305180" y="2343096"/>
                  <a:pt x="6261708" y="2356929"/>
                  <a:pt x="6211320" y="2373725"/>
                </a:cubicBezTo>
                <a:cubicBezTo>
                  <a:pt x="6212802" y="2341120"/>
                  <a:pt x="6212308" y="2326300"/>
                  <a:pt x="6214284" y="2311974"/>
                </a:cubicBezTo>
                <a:cubicBezTo>
                  <a:pt x="6216754" y="2297648"/>
                  <a:pt x="6222188" y="2284310"/>
                  <a:pt x="6226140" y="2269984"/>
                </a:cubicBezTo>
                <a:cubicBezTo>
                  <a:pt x="6214284" y="2275418"/>
                  <a:pt x="6202427" y="2286286"/>
                  <a:pt x="6190572" y="2286286"/>
                </a:cubicBezTo>
                <a:cubicBezTo>
                  <a:pt x="6157967" y="2286286"/>
                  <a:pt x="6119435" y="2292214"/>
                  <a:pt x="6094241" y="2276900"/>
                </a:cubicBezTo>
                <a:cubicBezTo>
                  <a:pt x="6041383" y="2244790"/>
                  <a:pt x="6006802" y="2281840"/>
                  <a:pt x="5958884" y="2296166"/>
                </a:cubicBezTo>
                <a:cubicBezTo>
                  <a:pt x="5971234" y="2318396"/>
                  <a:pt x="5981114" y="2336180"/>
                  <a:pt x="5994452" y="2359893"/>
                </a:cubicBezTo>
                <a:cubicBezTo>
                  <a:pt x="5980621" y="2380641"/>
                  <a:pt x="5962342" y="2406823"/>
                  <a:pt x="5943570" y="2434487"/>
                </a:cubicBezTo>
                <a:cubicBezTo>
                  <a:pt x="5937642" y="2426583"/>
                  <a:pt x="5932208" y="2418185"/>
                  <a:pt x="5924798" y="2407811"/>
                </a:cubicBezTo>
                <a:cubicBezTo>
                  <a:pt x="5913436" y="2418185"/>
                  <a:pt x="5902568" y="2428065"/>
                  <a:pt x="5892194" y="2437945"/>
                </a:cubicBezTo>
                <a:cubicBezTo>
                  <a:pt x="5874410" y="2418679"/>
                  <a:pt x="5858107" y="2401883"/>
                  <a:pt x="5841805" y="2384593"/>
                </a:cubicBezTo>
                <a:cubicBezTo>
                  <a:pt x="5824515" y="2371749"/>
                  <a:pt x="5806731" y="2358411"/>
                  <a:pt x="5788947" y="2345073"/>
                </a:cubicBezTo>
                <a:cubicBezTo>
                  <a:pt x="5818587" y="2330252"/>
                  <a:pt x="5847734" y="2315926"/>
                  <a:pt x="5880338" y="2299624"/>
                </a:cubicBezTo>
                <a:cubicBezTo>
                  <a:pt x="5884784" y="2307034"/>
                  <a:pt x="5892688" y="2320372"/>
                  <a:pt x="5906520" y="2343590"/>
                </a:cubicBezTo>
                <a:cubicBezTo>
                  <a:pt x="5912448" y="2313456"/>
                  <a:pt x="5915906" y="2294190"/>
                  <a:pt x="5918870" y="2279370"/>
                </a:cubicBezTo>
                <a:cubicBezTo>
                  <a:pt x="5842300" y="2259116"/>
                  <a:pt x="5774621" y="2222560"/>
                  <a:pt x="5705954" y="2281840"/>
                </a:cubicBezTo>
                <a:cubicBezTo>
                  <a:pt x="5714353" y="2291226"/>
                  <a:pt x="5725220" y="2303082"/>
                  <a:pt x="5737571" y="2316914"/>
                </a:cubicBezTo>
                <a:cubicBezTo>
                  <a:pt x="5718304" y="2316914"/>
                  <a:pt x="5701509" y="2316914"/>
                  <a:pt x="5678784" y="2316914"/>
                </a:cubicBezTo>
                <a:cubicBezTo>
                  <a:pt x="5694099" y="2360881"/>
                  <a:pt x="5708424" y="2400401"/>
                  <a:pt x="5722257" y="2439921"/>
                </a:cubicBezTo>
                <a:cubicBezTo>
                  <a:pt x="5702990" y="2434487"/>
                  <a:pt x="5680760" y="2433499"/>
                  <a:pt x="5665446" y="2422631"/>
                </a:cubicBezTo>
                <a:cubicBezTo>
                  <a:pt x="5647168" y="2409787"/>
                  <a:pt x="5634324" y="2389039"/>
                  <a:pt x="5618022" y="2370267"/>
                </a:cubicBezTo>
                <a:cubicBezTo>
                  <a:pt x="5610118" y="2386075"/>
                  <a:pt x="5603202" y="2405341"/>
                  <a:pt x="5600732" y="2404847"/>
                </a:cubicBezTo>
                <a:cubicBezTo>
                  <a:pt x="5579490" y="2399907"/>
                  <a:pt x="5559236" y="2391509"/>
                  <a:pt x="5528608" y="2380147"/>
                </a:cubicBezTo>
                <a:cubicBezTo>
                  <a:pt x="5509835" y="2411763"/>
                  <a:pt x="5483159" y="2455729"/>
                  <a:pt x="5456977" y="2499696"/>
                </a:cubicBezTo>
                <a:cubicBezTo>
                  <a:pt x="5452531" y="2497720"/>
                  <a:pt x="5448085" y="2495250"/>
                  <a:pt x="5443639" y="2493274"/>
                </a:cubicBezTo>
                <a:cubicBezTo>
                  <a:pt x="5441663" y="2476477"/>
                  <a:pt x="5432771" y="2456223"/>
                  <a:pt x="5439192" y="2443379"/>
                </a:cubicBezTo>
                <a:cubicBezTo>
                  <a:pt x="5456483" y="2408799"/>
                  <a:pt x="5433265" y="2402871"/>
                  <a:pt x="5411035" y="2399413"/>
                </a:cubicBezTo>
                <a:cubicBezTo>
                  <a:pt x="5378924" y="2394473"/>
                  <a:pt x="5352248" y="2393485"/>
                  <a:pt x="5365092" y="2345566"/>
                </a:cubicBezTo>
                <a:cubicBezTo>
                  <a:pt x="5372008" y="2319878"/>
                  <a:pt x="5358670" y="2292214"/>
                  <a:pt x="5319150" y="2311480"/>
                </a:cubicBezTo>
                <a:cubicBezTo>
                  <a:pt x="5304330" y="2318396"/>
                  <a:pt x="5286051" y="2319384"/>
                  <a:pt x="5254436" y="2326300"/>
                </a:cubicBezTo>
                <a:cubicBezTo>
                  <a:pt x="5280618" y="2354459"/>
                  <a:pt x="5300872" y="2376689"/>
                  <a:pt x="5326560" y="2403859"/>
                </a:cubicBezTo>
                <a:cubicBezTo>
                  <a:pt x="5300378" y="2402871"/>
                  <a:pt x="5279136" y="2401883"/>
                  <a:pt x="5257894" y="2400895"/>
                </a:cubicBezTo>
                <a:cubicBezTo>
                  <a:pt x="5254436" y="2424113"/>
                  <a:pt x="5251471" y="2444367"/>
                  <a:pt x="5249001" y="2458199"/>
                </a:cubicBezTo>
                <a:cubicBezTo>
                  <a:pt x="5204541" y="2444367"/>
                  <a:pt x="5165021" y="2432017"/>
                  <a:pt x="5136369" y="2423125"/>
                </a:cubicBezTo>
                <a:cubicBezTo>
                  <a:pt x="5136369" y="2371749"/>
                  <a:pt x="5136369" y="2328276"/>
                  <a:pt x="5136369" y="2271960"/>
                </a:cubicBezTo>
                <a:cubicBezTo>
                  <a:pt x="5111175" y="2291226"/>
                  <a:pt x="5096849" y="2302588"/>
                  <a:pt x="5085980" y="2310986"/>
                </a:cubicBezTo>
                <a:cubicBezTo>
                  <a:pt x="5065726" y="2298142"/>
                  <a:pt x="5045472" y="2285792"/>
                  <a:pt x="5025712" y="2272948"/>
                </a:cubicBezTo>
                <a:cubicBezTo>
                  <a:pt x="5020278" y="2276406"/>
                  <a:pt x="5014350" y="2279864"/>
                  <a:pt x="5008916" y="2283322"/>
                </a:cubicBezTo>
                <a:cubicBezTo>
                  <a:pt x="5015338" y="2326300"/>
                  <a:pt x="5022254" y="2369279"/>
                  <a:pt x="5030158" y="2421149"/>
                </a:cubicBezTo>
                <a:cubicBezTo>
                  <a:pt x="5018796" y="2407811"/>
                  <a:pt x="5012868" y="2400895"/>
                  <a:pt x="5006940" y="2393485"/>
                </a:cubicBezTo>
                <a:cubicBezTo>
                  <a:pt x="5002988" y="2395461"/>
                  <a:pt x="4999036" y="2397437"/>
                  <a:pt x="4995084" y="2399413"/>
                </a:cubicBezTo>
                <a:cubicBezTo>
                  <a:pt x="5005952" y="2418679"/>
                  <a:pt x="5015832" y="2438439"/>
                  <a:pt x="5027688" y="2456717"/>
                </a:cubicBezTo>
                <a:cubicBezTo>
                  <a:pt x="5035098" y="2467585"/>
                  <a:pt x="5044978" y="2476971"/>
                  <a:pt x="5053870" y="2486851"/>
                </a:cubicBezTo>
                <a:cubicBezTo>
                  <a:pt x="5044484" y="2488334"/>
                  <a:pt x="5030158" y="2485864"/>
                  <a:pt x="5026206" y="2491297"/>
                </a:cubicBezTo>
                <a:cubicBezTo>
                  <a:pt x="5014350" y="2507600"/>
                  <a:pt x="5006446" y="2526866"/>
                  <a:pt x="4987674" y="2541192"/>
                </a:cubicBezTo>
                <a:cubicBezTo>
                  <a:pt x="4994096" y="2477959"/>
                  <a:pt x="4947165" y="2438933"/>
                  <a:pt x="4872077" y="2451283"/>
                </a:cubicBezTo>
                <a:cubicBezTo>
                  <a:pt x="4880475" y="2462645"/>
                  <a:pt x="4888379" y="2473513"/>
                  <a:pt x="4901717" y="2492780"/>
                </a:cubicBezTo>
                <a:cubicBezTo>
                  <a:pt x="4856763" y="2485369"/>
                  <a:pt x="4820701" y="2479935"/>
                  <a:pt x="4785627" y="2474007"/>
                </a:cubicBezTo>
                <a:cubicBezTo>
                  <a:pt x="4794519" y="2426089"/>
                  <a:pt x="4794024" y="2376195"/>
                  <a:pt x="4814773" y="2337168"/>
                </a:cubicBezTo>
                <a:cubicBezTo>
                  <a:pt x="4828605" y="2310492"/>
                  <a:pt x="4871583" y="2299130"/>
                  <a:pt x="4894801" y="2284310"/>
                </a:cubicBezTo>
                <a:cubicBezTo>
                  <a:pt x="4806869" y="2262080"/>
                  <a:pt x="4742154" y="2274430"/>
                  <a:pt x="4730792" y="2309010"/>
                </a:cubicBezTo>
                <a:cubicBezTo>
                  <a:pt x="4706586" y="2306540"/>
                  <a:pt x="4685344" y="2304564"/>
                  <a:pt x="4664102" y="2302588"/>
                </a:cubicBezTo>
                <a:cubicBezTo>
                  <a:pt x="4662126" y="2310492"/>
                  <a:pt x="4660150" y="2318890"/>
                  <a:pt x="4658668" y="2326794"/>
                </a:cubicBezTo>
                <a:cubicBezTo>
                  <a:pt x="4684850" y="2340626"/>
                  <a:pt x="4711032" y="2353965"/>
                  <a:pt x="4744130" y="2371255"/>
                </a:cubicBezTo>
                <a:cubicBezTo>
                  <a:pt x="4731286" y="2405835"/>
                  <a:pt x="4717948" y="2441403"/>
                  <a:pt x="4704610" y="2476971"/>
                </a:cubicBezTo>
                <a:cubicBezTo>
                  <a:pt x="4687814" y="2477465"/>
                  <a:pt x="4670524" y="2477959"/>
                  <a:pt x="4653728" y="2477959"/>
                </a:cubicBezTo>
                <a:cubicBezTo>
                  <a:pt x="4643848" y="2487345"/>
                  <a:pt x="4633473" y="2496237"/>
                  <a:pt x="4619641" y="2508588"/>
                </a:cubicBezTo>
                <a:cubicBezTo>
                  <a:pt x="4608279" y="2496731"/>
                  <a:pt x="4596423" y="2484381"/>
                  <a:pt x="4584073" y="2472031"/>
                </a:cubicBezTo>
                <a:cubicBezTo>
                  <a:pt x="4596917" y="2458693"/>
                  <a:pt x="4607291" y="2447331"/>
                  <a:pt x="4616183" y="2437451"/>
                </a:cubicBezTo>
                <a:cubicBezTo>
                  <a:pt x="4607785" y="2392497"/>
                  <a:pt x="4554433" y="2343096"/>
                  <a:pt x="4499599" y="2338650"/>
                </a:cubicBezTo>
                <a:cubicBezTo>
                  <a:pt x="4514419" y="2362363"/>
                  <a:pt x="4525287" y="2379653"/>
                  <a:pt x="4538625" y="2400895"/>
                </a:cubicBezTo>
                <a:cubicBezTo>
                  <a:pt x="4507009" y="2407317"/>
                  <a:pt x="4474898" y="2414233"/>
                  <a:pt x="4437848" y="2422137"/>
                </a:cubicBezTo>
                <a:cubicBezTo>
                  <a:pt x="4466006" y="2509082"/>
                  <a:pt x="4467982" y="2606400"/>
                  <a:pt x="4457608" y="2704707"/>
                </a:cubicBezTo>
                <a:cubicBezTo>
                  <a:pt x="4455632" y="2721503"/>
                  <a:pt x="4474898" y="2740769"/>
                  <a:pt x="4472428" y="2771891"/>
                </a:cubicBezTo>
                <a:cubicBezTo>
                  <a:pt x="4451186" y="2749661"/>
                  <a:pt x="4432414" y="2722985"/>
                  <a:pt x="4407220" y="2706189"/>
                </a:cubicBezTo>
                <a:cubicBezTo>
                  <a:pt x="4381532" y="2688899"/>
                  <a:pt x="4364242" y="2650367"/>
                  <a:pt x="4318299" y="2669633"/>
                </a:cubicBezTo>
                <a:cubicBezTo>
                  <a:pt x="4296069" y="2679019"/>
                  <a:pt x="4264947" y="2668151"/>
                  <a:pt x="4236789" y="2666175"/>
                </a:cubicBezTo>
                <a:cubicBezTo>
                  <a:pt x="4244199" y="2776831"/>
                  <a:pt x="4341024" y="2731877"/>
                  <a:pt x="4404256" y="2770409"/>
                </a:cubicBezTo>
                <a:cubicBezTo>
                  <a:pt x="4267417" y="2778314"/>
                  <a:pt x="4146386" y="2780784"/>
                  <a:pt x="4029307" y="2718045"/>
                </a:cubicBezTo>
                <a:cubicBezTo>
                  <a:pt x="4057466" y="2708659"/>
                  <a:pt x="4078708" y="2701249"/>
                  <a:pt x="4102914" y="2692851"/>
                </a:cubicBezTo>
                <a:cubicBezTo>
                  <a:pt x="4079202" y="2661235"/>
                  <a:pt x="4062406" y="2639005"/>
                  <a:pt x="4039682" y="2608376"/>
                </a:cubicBezTo>
                <a:cubicBezTo>
                  <a:pt x="4075744" y="2600966"/>
                  <a:pt x="4103902" y="2595038"/>
                  <a:pt x="4132554" y="2589110"/>
                </a:cubicBezTo>
                <a:cubicBezTo>
                  <a:pt x="4127614" y="2630113"/>
                  <a:pt x="4123168" y="2671609"/>
                  <a:pt x="4118228" y="2712611"/>
                </a:cubicBezTo>
                <a:cubicBezTo>
                  <a:pt x="4186400" y="2718045"/>
                  <a:pt x="4186400" y="2718045"/>
                  <a:pt x="4221969" y="2629124"/>
                </a:cubicBezTo>
                <a:cubicBezTo>
                  <a:pt x="4312865" y="2675067"/>
                  <a:pt x="4357820" y="2645427"/>
                  <a:pt x="4359302" y="2539216"/>
                </a:cubicBezTo>
                <a:cubicBezTo>
                  <a:pt x="4370664" y="2538228"/>
                  <a:pt x="4381532" y="2537240"/>
                  <a:pt x="4392894" y="2536252"/>
                </a:cubicBezTo>
                <a:cubicBezTo>
                  <a:pt x="4390424" y="2526372"/>
                  <a:pt x="4390918" y="2514022"/>
                  <a:pt x="4384990" y="2507600"/>
                </a:cubicBezTo>
                <a:cubicBezTo>
                  <a:pt x="4378074" y="2500684"/>
                  <a:pt x="4361772" y="2492286"/>
                  <a:pt x="4356338" y="2495744"/>
                </a:cubicBezTo>
                <a:cubicBezTo>
                  <a:pt x="4330156" y="2512046"/>
                  <a:pt x="4305455" y="2531312"/>
                  <a:pt x="4281249" y="2551566"/>
                </a:cubicBezTo>
                <a:cubicBezTo>
                  <a:pt x="4259019" y="2570338"/>
                  <a:pt x="4233331" y="2610352"/>
                  <a:pt x="4218017" y="2606400"/>
                </a:cubicBezTo>
                <a:cubicBezTo>
                  <a:pt x="4189364" y="2598990"/>
                  <a:pt x="4144904" y="2656789"/>
                  <a:pt x="4131566" y="2589110"/>
                </a:cubicBezTo>
                <a:cubicBezTo>
                  <a:pt x="4178002" y="2552060"/>
                  <a:pt x="4230367" y="2520444"/>
                  <a:pt x="4269393" y="2476477"/>
                </a:cubicBezTo>
                <a:cubicBezTo>
                  <a:pt x="4303973" y="2436957"/>
                  <a:pt x="4323734" y="2383605"/>
                  <a:pt x="4349916" y="2336674"/>
                </a:cubicBezTo>
                <a:cubicBezTo>
                  <a:pt x="4332626" y="2331734"/>
                  <a:pt x="4315335" y="2326300"/>
                  <a:pt x="4295575" y="2320372"/>
                </a:cubicBezTo>
                <a:cubicBezTo>
                  <a:pt x="4295575" y="2312468"/>
                  <a:pt x="4295575" y="2298636"/>
                  <a:pt x="4295575" y="2279370"/>
                </a:cubicBezTo>
                <a:cubicBezTo>
                  <a:pt x="4211101" y="2292214"/>
                  <a:pt x="4131072" y="2303576"/>
                  <a:pt x="4051044" y="2316914"/>
                </a:cubicBezTo>
                <a:cubicBezTo>
                  <a:pt x="4041657" y="2318396"/>
                  <a:pt x="4034247" y="2330746"/>
                  <a:pt x="4026343" y="2338156"/>
                </a:cubicBezTo>
                <a:lnTo>
                  <a:pt x="4027331" y="2337663"/>
                </a:lnTo>
                <a:cubicBezTo>
                  <a:pt x="4017945" y="2356929"/>
                  <a:pt x="3995715" y="2386569"/>
                  <a:pt x="4001643" y="2393979"/>
                </a:cubicBezTo>
                <a:cubicBezTo>
                  <a:pt x="4039682" y="2442391"/>
                  <a:pt x="4004607" y="2494756"/>
                  <a:pt x="4019427" y="2535264"/>
                </a:cubicBezTo>
                <a:cubicBezTo>
                  <a:pt x="3989787" y="2540698"/>
                  <a:pt x="3965087" y="2544650"/>
                  <a:pt x="3934953" y="2550084"/>
                </a:cubicBezTo>
                <a:cubicBezTo>
                  <a:pt x="3915193" y="2525384"/>
                  <a:pt x="3888516" y="2492780"/>
                  <a:pt x="3856900" y="2453259"/>
                </a:cubicBezTo>
                <a:cubicBezTo>
                  <a:pt x="3856900" y="2501177"/>
                  <a:pt x="3856900" y="2540698"/>
                  <a:pt x="3856900" y="2580218"/>
                </a:cubicBezTo>
                <a:cubicBezTo>
                  <a:pt x="3850478" y="2581700"/>
                  <a:pt x="3844056" y="2582688"/>
                  <a:pt x="3837140" y="2584170"/>
                </a:cubicBezTo>
                <a:cubicBezTo>
                  <a:pt x="3828742" y="2573302"/>
                  <a:pt x="3819850" y="2562434"/>
                  <a:pt x="3821332" y="2563916"/>
                </a:cubicBezTo>
                <a:cubicBezTo>
                  <a:pt x="3783788" y="2581700"/>
                  <a:pt x="3749207" y="2598002"/>
                  <a:pt x="3714133" y="2614304"/>
                </a:cubicBezTo>
                <a:lnTo>
                  <a:pt x="3716109" y="2616280"/>
                </a:lnTo>
                <a:cubicBezTo>
                  <a:pt x="3716109" y="2559964"/>
                  <a:pt x="3716109" y="2503648"/>
                  <a:pt x="3716109" y="2448319"/>
                </a:cubicBezTo>
                <a:cubicBezTo>
                  <a:pt x="3710675" y="2448813"/>
                  <a:pt x="3694373" y="2450295"/>
                  <a:pt x="3673625" y="2452271"/>
                </a:cubicBezTo>
                <a:cubicBezTo>
                  <a:pt x="3709193" y="2529336"/>
                  <a:pt x="3612369" y="2503648"/>
                  <a:pt x="3586681" y="2558976"/>
                </a:cubicBezTo>
                <a:cubicBezTo>
                  <a:pt x="3568402" y="2521432"/>
                  <a:pt x="3553088" y="2493274"/>
                  <a:pt x="3542714" y="2463633"/>
                </a:cubicBezTo>
                <a:cubicBezTo>
                  <a:pt x="3541232" y="2460175"/>
                  <a:pt x="3566920" y="2446837"/>
                  <a:pt x="3580752" y="2437945"/>
                </a:cubicBezTo>
                <a:cubicBezTo>
                  <a:pt x="3574824" y="2415715"/>
                  <a:pt x="3566426" y="2386569"/>
                  <a:pt x="3555064" y="2345073"/>
                </a:cubicBezTo>
                <a:cubicBezTo>
                  <a:pt x="3582729" y="2351001"/>
                  <a:pt x="3607429" y="2356435"/>
                  <a:pt x="3638551" y="2363351"/>
                </a:cubicBezTo>
                <a:cubicBezTo>
                  <a:pt x="3641021" y="2350013"/>
                  <a:pt x="3643985" y="2332228"/>
                  <a:pt x="3645467" y="2323336"/>
                </a:cubicBezTo>
                <a:cubicBezTo>
                  <a:pt x="3545678" y="2314938"/>
                  <a:pt x="3450830" y="2307034"/>
                  <a:pt x="3339185" y="2297648"/>
                </a:cubicBezTo>
                <a:cubicBezTo>
                  <a:pt x="3322883" y="2342603"/>
                  <a:pt x="3302629" y="2396943"/>
                  <a:pt x="3284350" y="2447331"/>
                </a:cubicBezTo>
                <a:cubicBezTo>
                  <a:pt x="3276940" y="2432017"/>
                  <a:pt x="3263108" y="2404353"/>
                  <a:pt x="3248288" y="2374219"/>
                </a:cubicBezTo>
                <a:cubicBezTo>
                  <a:pt x="3164308" y="2410775"/>
                  <a:pt x="3237420" y="2484381"/>
                  <a:pt x="3216672" y="2529336"/>
                </a:cubicBezTo>
                <a:cubicBezTo>
                  <a:pt x="3193948" y="2512046"/>
                  <a:pt x="3174188" y="2500190"/>
                  <a:pt x="3157886" y="2484381"/>
                </a:cubicBezTo>
                <a:cubicBezTo>
                  <a:pt x="3129233" y="2457705"/>
                  <a:pt x="3101075" y="2430535"/>
                  <a:pt x="3075881" y="2400401"/>
                </a:cubicBezTo>
                <a:cubicBezTo>
                  <a:pt x="3063531" y="2386075"/>
                  <a:pt x="3058591" y="2365327"/>
                  <a:pt x="3050687" y="2347543"/>
                </a:cubicBezTo>
                <a:cubicBezTo>
                  <a:pt x="3039819" y="2366315"/>
                  <a:pt x="3028951" y="2384593"/>
                  <a:pt x="3014625" y="2409293"/>
                </a:cubicBezTo>
                <a:cubicBezTo>
                  <a:pt x="2994371" y="2409293"/>
                  <a:pt x="2961272" y="2409293"/>
                  <a:pt x="2928174" y="2409293"/>
                </a:cubicBezTo>
                <a:cubicBezTo>
                  <a:pt x="2927680" y="2414727"/>
                  <a:pt x="2927186" y="2420655"/>
                  <a:pt x="2926198" y="2426089"/>
                </a:cubicBezTo>
                <a:cubicBezTo>
                  <a:pt x="2993877" y="2447331"/>
                  <a:pt x="3095147" y="2414727"/>
                  <a:pt x="3101075" y="2506118"/>
                </a:cubicBezTo>
                <a:cubicBezTo>
                  <a:pt x="3062049" y="2550084"/>
                  <a:pt x="3035373" y="2580218"/>
                  <a:pt x="3009685" y="2608376"/>
                </a:cubicBezTo>
                <a:cubicBezTo>
                  <a:pt x="2995359" y="2585652"/>
                  <a:pt x="2974116" y="2545144"/>
                  <a:pt x="2916812" y="2573796"/>
                </a:cubicBezTo>
                <a:cubicBezTo>
                  <a:pt x="2918294" y="2555024"/>
                  <a:pt x="2919776" y="2537734"/>
                  <a:pt x="2922246" y="2509082"/>
                </a:cubicBezTo>
                <a:cubicBezTo>
                  <a:pt x="2895076" y="2534276"/>
                  <a:pt x="2876798" y="2551072"/>
                  <a:pt x="2856544" y="2569844"/>
                </a:cubicBezTo>
                <a:cubicBezTo>
                  <a:pt x="2864942" y="2586640"/>
                  <a:pt x="2873340" y="2603930"/>
                  <a:pt x="2881738" y="2621220"/>
                </a:cubicBezTo>
                <a:cubicBezTo>
                  <a:pt x="2875810" y="2625666"/>
                  <a:pt x="2869882" y="2630113"/>
                  <a:pt x="2863954" y="2635053"/>
                </a:cubicBezTo>
                <a:cubicBezTo>
                  <a:pt x="2851604" y="2619738"/>
                  <a:pt x="2834314" y="2606400"/>
                  <a:pt x="2827891" y="2589110"/>
                </a:cubicBezTo>
                <a:cubicBezTo>
                  <a:pt x="2817517" y="2560458"/>
                  <a:pt x="2814059" y="2529336"/>
                  <a:pt x="2807637" y="2499202"/>
                </a:cubicBezTo>
                <a:cubicBezTo>
                  <a:pt x="2800227" y="2498214"/>
                  <a:pt x="2792817" y="2497720"/>
                  <a:pt x="2785407" y="2496731"/>
                </a:cubicBezTo>
                <a:cubicBezTo>
                  <a:pt x="2774539" y="2515504"/>
                  <a:pt x="2763177" y="2534276"/>
                  <a:pt x="2748357" y="2559470"/>
                </a:cubicBezTo>
                <a:cubicBezTo>
                  <a:pt x="2735513" y="2541686"/>
                  <a:pt x="2723163" y="2523902"/>
                  <a:pt x="2710813" y="2506118"/>
                </a:cubicBezTo>
                <a:cubicBezTo>
                  <a:pt x="2676233" y="2521432"/>
                  <a:pt x="2637700" y="2538722"/>
                  <a:pt x="2599662" y="2555518"/>
                </a:cubicBezTo>
                <a:cubicBezTo>
                  <a:pt x="2585830" y="2534276"/>
                  <a:pt x="2571998" y="2513034"/>
                  <a:pt x="2555696" y="2488334"/>
                </a:cubicBezTo>
                <a:cubicBezTo>
                  <a:pt x="2549768" y="2506118"/>
                  <a:pt x="2545816" y="2517480"/>
                  <a:pt x="2541864" y="2528842"/>
                </a:cubicBezTo>
                <a:cubicBezTo>
                  <a:pt x="2538406" y="2528348"/>
                  <a:pt x="2534947" y="2528348"/>
                  <a:pt x="2531489" y="2527854"/>
                </a:cubicBezTo>
                <a:cubicBezTo>
                  <a:pt x="2531489" y="2509082"/>
                  <a:pt x="2531489" y="2489815"/>
                  <a:pt x="2531489" y="2471043"/>
                </a:cubicBezTo>
                <a:cubicBezTo>
                  <a:pt x="2522104" y="2472525"/>
                  <a:pt x="2510741" y="2474501"/>
                  <a:pt x="2499873" y="2476477"/>
                </a:cubicBezTo>
                <a:cubicBezTo>
                  <a:pt x="2498391" y="2472525"/>
                  <a:pt x="2496909" y="2468573"/>
                  <a:pt x="2495921" y="2464621"/>
                </a:cubicBezTo>
                <a:cubicBezTo>
                  <a:pt x="2511729" y="2458693"/>
                  <a:pt x="2527537" y="2452765"/>
                  <a:pt x="2544334" y="2446343"/>
                </a:cubicBezTo>
                <a:cubicBezTo>
                  <a:pt x="2543839" y="2444861"/>
                  <a:pt x="2542852" y="2439921"/>
                  <a:pt x="2541369" y="2439427"/>
                </a:cubicBezTo>
                <a:cubicBezTo>
                  <a:pt x="2515681" y="2434487"/>
                  <a:pt x="2487523" y="2421643"/>
                  <a:pt x="2465293" y="2428559"/>
                </a:cubicBezTo>
                <a:cubicBezTo>
                  <a:pt x="2448497" y="2433993"/>
                  <a:pt x="2439111" y="2464127"/>
                  <a:pt x="2417869" y="2495250"/>
                </a:cubicBezTo>
                <a:cubicBezTo>
                  <a:pt x="2403543" y="2481417"/>
                  <a:pt x="2381313" y="2460175"/>
                  <a:pt x="2352166" y="2433005"/>
                </a:cubicBezTo>
                <a:cubicBezTo>
                  <a:pt x="2361058" y="2459681"/>
                  <a:pt x="2367480" y="2478453"/>
                  <a:pt x="2376866" y="2506612"/>
                </a:cubicBezTo>
                <a:cubicBezTo>
                  <a:pt x="2307706" y="2491297"/>
                  <a:pt x="2246944" y="2471043"/>
                  <a:pt x="2185193" y="2465609"/>
                </a:cubicBezTo>
                <a:cubicBezTo>
                  <a:pt x="2123937" y="2460175"/>
                  <a:pt x="2061198" y="2467585"/>
                  <a:pt x="1999448" y="2471537"/>
                </a:cubicBezTo>
                <a:cubicBezTo>
                  <a:pt x="1860139" y="2480923"/>
                  <a:pt x="1720830" y="2492780"/>
                  <a:pt x="1581521" y="2502166"/>
                </a:cubicBezTo>
                <a:cubicBezTo>
                  <a:pt x="1477780" y="2509082"/>
                  <a:pt x="1374040" y="2514516"/>
                  <a:pt x="1269805" y="2518468"/>
                </a:cubicBezTo>
                <a:cubicBezTo>
                  <a:pt x="1200645" y="2520938"/>
                  <a:pt x="1130496" y="2514516"/>
                  <a:pt x="1068746" y="2556012"/>
                </a:cubicBezTo>
                <a:cubicBezTo>
                  <a:pt x="1065288" y="2558482"/>
                  <a:pt x="1059854" y="2559470"/>
                  <a:pt x="1055902" y="2558976"/>
                </a:cubicBezTo>
                <a:cubicBezTo>
                  <a:pt x="932401" y="2545638"/>
                  <a:pt x="814334" y="2580218"/>
                  <a:pt x="693797" y="2594050"/>
                </a:cubicBezTo>
                <a:cubicBezTo>
                  <a:pt x="620685" y="2602448"/>
                  <a:pt x="588575" y="2658270"/>
                  <a:pt x="530776" y="2679513"/>
                </a:cubicBezTo>
                <a:cubicBezTo>
                  <a:pt x="419132" y="2721009"/>
                  <a:pt x="310945" y="2729901"/>
                  <a:pt x="201276" y="2670621"/>
                </a:cubicBezTo>
                <a:cubicBezTo>
                  <a:pt x="65425" y="2596520"/>
                  <a:pt x="41219" y="2485369"/>
                  <a:pt x="50605" y="2338156"/>
                </a:cubicBezTo>
                <a:cubicBezTo>
                  <a:pt x="59497" y="2194402"/>
                  <a:pt x="31833" y="2047682"/>
                  <a:pt x="10591" y="1903433"/>
                </a:cubicBezTo>
                <a:cubicBezTo>
                  <a:pt x="-1265" y="1824393"/>
                  <a:pt x="-12133" y="1745846"/>
                  <a:pt x="30845" y="1678168"/>
                </a:cubicBezTo>
                <a:cubicBezTo>
                  <a:pt x="91113" y="1583319"/>
                  <a:pt x="100499" y="1480073"/>
                  <a:pt x="79257" y="1379296"/>
                </a:cubicBezTo>
                <a:cubicBezTo>
                  <a:pt x="57521" y="1275061"/>
                  <a:pt x="99017" y="1182189"/>
                  <a:pt x="104451" y="1083882"/>
                </a:cubicBezTo>
                <a:cubicBezTo>
                  <a:pt x="111368" y="956429"/>
                  <a:pt x="127670" y="830952"/>
                  <a:pt x="115320" y="701524"/>
                </a:cubicBezTo>
                <a:cubicBezTo>
                  <a:pt x="98029" y="523188"/>
                  <a:pt x="98523" y="344359"/>
                  <a:pt x="205228" y="177386"/>
                </a:cubicBezTo>
                <a:cubicBezTo>
                  <a:pt x="267967" y="79079"/>
                  <a:pt x="326753" y="32149"/>
                  <a:pt x="446796" y="48945"/>
                </a:cubicBezTo>
                <a:cubicBezTo>
                  <a:pt x="520896" y="59319"/>
                  <a:pt x="599937" y="34125"/>
                  <a:pt x="676507" y="26221"/>
                </a:cubicBezTo>
                <a:cubicBezTo>
                  <a:pt x="947221" y="39"/>
                  <a:pt x="1218429" y="-10829"/>
                  <a:pt x="1490131" y="13871"/>
                </a:cubicBezTo>
                <a:cubicBezTo>
                  <a:pt x="1499023" y="14859"/>
                  <a:pt x="1507915" y="15353"/>
                  <a:pt x="1516807" y="15847"/>
                </a:cubicBezTo>
                <a:cubicBezTo>
                  <a:pt x="1846801" y="18317"/>
                  <a:pt x="2176301" y="20787"/>
                  <a:pt x="2506295" y="23257"/>
                </a:cubicBezTo>
                <a:cubicBezTo>
                  <a:pt x="2777997" y="25233"/>
                  <a:pt x="3049205" y="26221"/>
                  <a:pt x="3320907" y="30173"/>
                </a:cubicBezTo>
                <a:cubicBezTo>
                  <a:pt x="3679059" y="35113"/>
                  <a:pt x="4037212" y="42523"/>
                  <a:pt x="4395858" y="47957"/>
                </a:cubicBezTo>
                <a:cubicBezTo>
                  <a:pt x="4939755" y="55861"/>
                  <a:pt x="5484147" y="60801"/>
                  <a:pt x="6028045" y="70681"/>
                </a:cubicBezTo>
                <a:cubicBezTo>
                  <a:pt x="6339761" y="76115"/>
                  <a:pt x="6651970" y="84513"/>
                  <a:pt x="6963192" y="99333"/>
                </a:cubicBezTo>
                <a:cubicBezTo>
                  <a:pt x="7207230" y="110696"/>
                  <a:pt x="7451268" y="126010"/>
                  <a:pt x="7693823" y="152686"/>
                </a:cubicBezTo>
                <a:cubicBezTo>
                  <a:pt x="7974911" y="183808"/>
                  <a:pt x="8254023" y="234690"/>
                  <a:pt x="8534617" y="267789"/>
                </a:cubicBezTo>
                <a:cubicBezTo>
                  <a:pt x="8816693" y="301381"/>
                  <a:pt x="9093335" y="355721"/>
                  <a:pt x="9362072" y="446124"/>
                </a:cubicBezTo>
                <a:cubicBezTo>
                  <a:pt x="9510273" y="496018"/>
                  <a:pt x="9659462" y="546406"/>
                  <a:pt x="9798771" y="616061"/>
                </a:cubicBezTo>
                <a:cubicBezTo>
                  <a:pt x="10034905" y="734128"/>
                  <a:pt x="10268074" y="860099"/>
                  <a:pt x="10493340" y="997431"/>
                </a:cubicBezTo>
                <a:cubicBezTo>
                  <a:pt x="10639071" y="1086352"/>
                  <a:pt x="10772945" y="1197009"/>
                  <a:pt x="10904350" y="1306678"/>
                </a:cubicBezTo>
                <a:cubicBezTo>
                  <a:pt x="11081204" y="1454385"/>
                  <a:pt x="11258550" y="1603080"/>
                  <a:pt x="11421078" y="1765607"/>
                </a:cubicBezTo>
                <a:cubicBezTo>
                  <a:pt x="11591015" y="1935050"/>
                  <a:pt x="11743661" y="2121783"/>
                  <a:pt x="11904707" y="2300118"/>
                </a:cubicBezTo>
                <a:cubicBezTo>
                  <a:pt x="11978807" y="2382617"/>
                  <a:pt x="12054883" y="2463633"/>
                  <a:pt x="12129478" y="2545638"/>
                </a:cubicBezTo>
                <a:cubicBezTo>
                  <a:pt x="12149733" y="2568362"/>
                  <a:pt x="12168011" y="2593062"/>
                  <a:pt x="12192217" y="2623690"/>
                </a:cubicBezTo>
                <a:cubicBezTo>
                  <a:pt x="12176903" y="2623196"/>
                  <a:pt x="12170481" y="2624678"/>
                  <a:pt x="12166034" y="2622208"/>
                </a:cubicBezTo>
                <a:cubicBezTo>
                  <a:pt x="12107743" y="2590098"/>
                  <a:pt x="12045003" y="2563422"/>
                  <a:pt x="11994122" y="2521926"/>
                </a:cubicBezTo>
                <a:cubicBezTo>
                  <a:pt x="11960530" y="2494756"/>
                  <a:pt x="11944227" y="2445355"/>
                  <a:pt x="11914587" y="2396449"/>
                </a:cubicBezTo>
                <a:cubicBezTo>
                  <a:pt x="11849872" y="2383605"/>
                  <a:pt x="11862717" y="2474007"/>
                  <a:pt x="11806401" y="2508094"/>
                </a:cubicBezTo>
                <a:cubicBezTo>
                  <a:pt x="11719950" y="2425101"/>
                  <a:pt x="11631030" y="2339639"/>
                  <a:pt x="11541615" y="2253682"/>
                </a:cubicBezTo>
                <a:cubicBezTo>
                  <a:pt x="11519384" y="2266526"/>
                  <a:pt x="11497649" y="2284804"/>
                  <a:pt x="11473442" y="2290732"/>
                </a:cubicBezTo>
                <a:cubicBezTo>
                  <a:pt x="11458622" y="2294684"/>
                  <a:pt x="11438862" y="2280852"/>
                  <a:pt x="11423054" y="2271466"/>
                </a:cubicBezTo>
                <a:cubicBezTo>
                  <a:pt x="11421571" y="2270478"/>
                  <a:pt x="11431946" y="2249236"/>
                  <a:pt x="11435404" y="2237380"/>
                </a:cubicBezTo>
                <a:cubicBezTo>
                  <a:pt x="11436886" y="2231452"/>
                  <a:pt x="11436392" y="2223548"/>
                  <a:pt x="11433428" y="2217620"/>
                </a:cubicBezTo>
                <a:cubicBezTo>
                  <a:pt x="11430464" y="2211692"/>
                  <a:pt x="11424042" y="2204282"/>
                  <a:pt x="11418608" y="2204282"/>
                </a:cubicBezTo>
                <a:cubicBezTo>
                  <a:pt x="11406751" y="2203788"/>
                  <a:pt x="11395389" y="2207246"/>
                  <a:pt x="11383533" y="2209222"/>
                </a:cubicBezTo>
                <a:cubicBezTo>
                  <a:pt x="11385016" y="2187979"/>
                  <a:pt x="11386991" y="2166737"/>
                  <a:pt x="11388474" y="2145495"/>
                </a:cubicBezTo>
                <a:cubicBezTo>
                  <a:pt x="11401318" y="2155869"/>
                  <a:pt x="11414161" y="2166737"/>
                  <a:pt x="11427006" y="2177111"/>
                </a:cubicBezTo>
                <a:cubicBezTo>
                  <a:pt x="11411691" y="2158833"/>
                  <a:pt x="11396378" y="2140061"/>
                  <a:pt x="11377606" y="2117337"/>
                </a:cubicBezTo>
                <a:cubicBezTo>
                  <a:pt x="11382051" y="2112397"/>
                  <a:pt x="11392426" y="2101529"/>
                  <a:pt x="11403788" y="2088685"/>
                </a:cubicBezTo>
                <a:cubicBezTo>
                  <a:pt x="11377111" y="2079793"/>
                  <a:pt x="11354881" y="2072877"/>
                  <a:pt x="11338085" y="2066949"/>
                </a:cubicBezTo>
                <a:cubicBezTo>
                  <a:pt x="11339568" y="2083745"/>
                  <a:pt x="11348953" y="2107457"/>
                  <a:pt x="11340555" y="2119313"/>
                </a:cubicBezTo>
                <a:cubicBezTo>
                  <a:pt x="11329193" y="2135615"/>
                  <a:pt x="11304493" y="2142531"/>
                  <a:pt x="11285721" y="2153399"/>
                </a:cubicBezTo>
                <a:cubicBezTo>
                  <a:pt x="11280781" y="2129193"/>
                  <a:pt x="11275841" y="2104987"/>
                  <a:pt x="11269418" y="2074853"/>
                </a:cubicBezTo>
                <a:cubicBezTo>
                  <a:pt x="11268925" y="2074853"/>
                  <a:pt x="11258057" y="2070901"/>
                  <a:pt x="11248670" y="2073371"/>
                </a:cubicBezTo>
                <a:cubicBezTo>
                  <a:pt x="11192848" y="2087697"/>
                  <a:pt x="11152340" y="2152411"/>
                  <a:pt x="11157280" y="2216138"/>
                </a:cubicBezTo>
                <a:cubicBezTo>
                  <a:pt x="11157774" y="2221078"/>
                  <a:pt x="11151352" y="2230958"/>
                  <a:pt x="11147894" y="2230958"/>
                </a:cubicBezTo>
                <a:cubicBezTo>
                  <a:pt x="11139002" y="2230958"/>
                  <a:pt x="11125170" y="2229476"/>
                  <a:pt x="11122206" y="2223548"/>
                </a:cubicBezTo>
                <a:cubicBezTo>
                  <a:pt x="11115784" y="2211198"/>
                  <a:pt x="11113807" y="2195884"/>
                  <a:pt x="11111337" y="2181557"/>
                </a:cubicBezTo>
                <a:cubicBezTo>
                  <a:pt x="11104916" y="2142037"/>
                  <a:pt x="11089602" y="2120301"/>
                  <a:pt x="11044154" y="2135615"/>
                </a:cubicBezTo>
                <a:cubicBezTo>
                  <a:pt x="11010561" y="2146977"/>
                  <a:pt x="10974993" y="2152411"/>
                  <a:pt x="10931026" y="2162785"/>
                </a:cubicBezTo>
                <a:cubicBezTo>
                  <a:pt x="10926580" y="2152905"/>
                  <a:pt x="10917688" y="2132157"/>
                  <a:pt x="10905338" y="2103999"/>
                </a:cubicBezTo>
                <a:cubicBezTo>
                  <a:pt x="10905338" y="2139073"/>
                  <a:pt x="10905338" y="2172665"/>
                  <a:pt x="10905338" y="2206752"/>
                </a:cubicBezTo>
                <a:cubicBezTo>
                  <a:pt x="10879650" y="2131663"/>
                  <a:pt x="10791717" y="2075347"/>
                  <a:pt x="10842105" y="1974076"/>
                </a:cubicBezTo>
                <a:cubicBezTo>
                  <a:pt x="10821852" y="1984944"/>
                  <a:pt x="10809502" y="1991860"/>
                  <a:pt x="10791717" y="2001740"/>
                </a:cubicBezTo>
                <a:cubicBezTo>
                  <a:pt x="10786777" y="1968642"/>
                  <a:pt x="10782825" y="1939496"/>
                  <a:pt x="10776404" y="1892565"/>
                </a:cubicBezTo>
                <a:cubicBezTo>
                  <a:pt x="10764054" y="1918254"/>
                  <a:pt x="10759114" y="1928628"/>
                  <a:pt x="10755655" y="1935544"/>
                </a:cubicBezTo>
                <a:cubicBezTo>
                  <a:pt x="10699339" y="1924182"/>
                  <a:pt x="10647469" y="1870829"/>
                  <a:pt x="10585718" y="1930110"/>
                </a:cubicBezTo>
                <a:cubicBezTo>
                  <a:pt x="10571393" y="1943942"/>
                  <a:pt x="10537800" y="1937520"/>
                  <a:pt x="10521992" y="1950858"/>
                </a:cubicBezTo>
                <a:cubicBezTo>
                  <a:pt x="10508160" y="1962714"/>
                  <a:pt x="10497292" y="1992848"/>
                  <a:pt x="10503220" y="2008162"/>
                </a:cubicBezTo>
                <a:cubicBezTo>
                  <a:pt x="10515076" y="2039778"/>
                  <a:pt x="10526438" y="2082263"/>
                  <a:pt x="10580778" y="2064479"/>
                </a:cubicBezTo>
                <a:cubicBezTo>
                  <a:pt x="10594116" y="2060033"/>
                  <a:pt x="10614864" y="2072877"/>
                  <a:pt x="10629684" y="2081769"/>
                </a:cubicBezTo>
                <a:cubicBezTo>
                  <a:pt x="10669204" y="2104987"/>
                  <a:pt x="10698351" y="2168713"/>
                  <a:pt x="10757137" y="2107951"/>
                </a:cubicBezTo>
                <a:cubicBezTo>
                  <a:pt x="10762572" y="2102517"/>
                  <a:pt x="10787272" y="2115361"/>
                  <a:pt x="10803574" y="2120301"/>
                </a:cubicBezTo>
                <a:cubicBezTo>
                  <a:pt x="10768499" y="2160809"/>
                  <a:pt x="10737377" y="2197365"/>
                  <a:pt x="10706255" y="2233922"/>
                </a:cubicBezTo>
                <a:cubicBezTo>
                  <a:pt x="10700821" y="2230464"/>
                  <a:pt x="10695387" y="2227006"/>
                  <a:pt x="10689953" y="2223054"/>
                </a:cubicBezTo>
                <a:cubicBezTo>
                  <a:pt x="10698845" y="2204282"/>
                  <a:pt x="10707244" y="2186003"/>
                  <a:pt x="10720581" y="2156857"/>
                </a:cubicBezTo>
                <a:cubicBezTo>
                  <a:pt x="10677109" y="2160315"/>
                  <a:pt x="10639071" y="2163279"/>
                  <a:pt x="10592634" y="2166737"/>
                </a:cubicBezTo>
                <a:cubicBezTo>
                  <a:pt x="10592634" y="2161797"/>
                  <a:pt x="10592634" y="2145495"/>
                  <a:pt x="10592634" y="2140555"/>
                </a:cubicBezTo>
                <a:cubicBezTo>
                  <a:pt x="10550150" y="2119313"/>
                  <a:pt x="10510136" y="2101529"/>
                  <a:pt x="10473085" y="2079299"/>
                </a:cubicBezTo>
                <a:cubicBezTo>
                  <a:pt x="10430107" y="2053611"/>
                  <a:pt x="10433565" y="2001740"/>
                  <a:pt x="10477532" y="1964196"/>
                </a:cubicBezTo>
                <a:cubicBezTo>
                  <a:pt x="10449373" y="1949870"/>
                  <a:pt x="10420722" y="1935544"/>
                  <a:pt x="10397009" y="1923194"/>
                </a:cubicBezTo>
                <a:cubicBezTo>
                  <a:pt x="10368851" y="1980004"/>
                  <a:pt x="10340692" y="2037308"/>
                  <a:pt x="10311052" y="2097577"/>
                </a:cubicBezTo>
                <a:cubicBezTo>
                  <a:pt x="10265604" y="2084239"/>
                  <a:pt x="10244856" y="2051141"/>
                  <a:pt x="10263134" y="1996800"/>
                </a:cubicBezTo>
                <a:cubicBezTo>
                  <a:pt x="10266592" y="1993342"/>
                  <a:pt x="10269556" y="1989390"/>
                  <a:pt x="10273014" y="1985932"/>
                </a:cubicBezTo>
                <a:cubicBezTo>
                  <a:pt x="10270051" y="1984450"/>
                  <a:pt x="10267086" y="1982968"/>
                  <a:pt x="10263628" y="1981486"/>
                </a:cubicBezTo>
                <a:cubicBezTo>
                  <a:pt x="10215216" y="1939002"/>
                  <a:pt x="10190516" y="1980992"/>
                  <a:pt x="10151490" y="2009150"/>
                </a:cubicBezTo>
                <a:cubicBezTo>
                  <a:pt x="10130741" y="1999764"/>
                  <a:pt x="10101101" y="1986426"/>
                  <a:pt x="10071955" y="1973582"/>
                </a:cubicBezTo>
                <a:cubicBezTo>
                  <a:pt x="10073931" y="1968148"/>
                  <a:pt x="10075413" y="1962220"/>
                  <a:pt x="10077389" y="1956786"/>
                </a:cubicBezTo>
                <a:cubicBezTo>
                  <a:pt x="10055159" y="1962714"/>
                  <a:pt x="10032929" y="1968642"/>
                  <a:pt x="10022555" y="1971112"/>
                </a:cubicBezTo>
                <a:cubicBezTo>
                  <a:pt x="10018602" y="2023476"/>
                  <a:pt x="10015145" y="2069419"/>
                  <a:pt x="10012181" y="2115361"/>
                </a:cubicBezTo>
                <a:cubicBezTo>
                  <a:pt x="10000818" y="2114867"/>
                  <a:pt x="9989457" y="2114373"/>
                  <a:pt x="9978094" y="2113385"/>
                </a:cubicBezTo>
                <a:cubicBezTo>
                  <a:pt x="9980564" y="2075347"/>
                  <a:pt x="9983034" y="2036814"/>
                  <a:pt x="9986492" y="1981980"/>
                </a:cubicBezTo>
                <a:cubicBezTo>
                  <a:pt x="9974142" y="1981980"/>
                  <a:pt x="9952406" y="1981980"/>
                  <a:pt x="9930176" y="1981980"/>
                </a:cubicBezTo>
                <a:cubicBezTo>
                  <a:pt x="9934128" y="1993836"/>
                  <a:pt x="9938080" y="2005198"/>
                  <a:pt x="9943514" y="2021500"/>
                </a:cubicBezTo>
                <a:cubicBezTo>
                  <a:pt x="9923260" y="2022488"/>
                  <a:pt x="9898066" y="2023970"/>
                  <a:pt x="9863980" y="2025452"/>
                </a:cubicBezTo>
                <a:cubicBezTo>
                  <a:pt x="9867437" y="2049164"/>
                  <a:pt x="9871390" y="2073865"/>
                  <a:pt x="9874354" y="2094119"/>
                </a:cubicBezTo>
                <a:cubicBezTo>
                  <a:pt x="9845207" y="2092637"/>
                  <a:pt x="9806181" y="2090661"/>
                  <a:pt x="9758757" y="2087697"/>
                </a:cubicBezTo>
                <a:cubicBezTo>
                  <a:pt x="9751347" y="2075347"/>
                  <a:pt x="9735539" y="2048671"/>
                  <a:pt x="9720225" y="2021994"/>
                </a:cubicBezTo>
                <a:cubicBezTo>
                  <a:pt x="9713309" y="2025946"/>
                  <a:pt x="9706886" y="2029404"/>
                  <a:pt x="9699970" y="2033356"/>
                </a:cubicBezTo>
                <a:cubicBezTo>
                  <a:pt x="9716766" y="2065467"/>
                  <a:pt x="9734057" y="2097577"/>
                  <a:pt x="9752829" y="2132651"/>
                </a:cubicBezTo>
                <a:cubicBezTo>
                  <a:pt x="9743937" y="2187485"/>
                  <a:pt x="9632786" y="2093131"/>
                  <a:pt x="9659956" y="2208234"/>
                </a:cubicBezTo>
                <a:cubicBezTo>
                  <a:pt x="9651064" y="2204776"/>
                  <a:pt x="9642666" y="2201318"/>
                  <a:pt x="9633774" y="2197860"/>
                </a:cubicBezTo>
                <a:cubicBezTo>
                  <a:pt x="9632292" y="2153893"/>
                  <a:pt x="9640196" y="2106963"/>
                  <a:pt x="9626364" y="2067443"/>
                </a:cubicBezTo>
                <a:cubicBezTo>
                  <a:pt x="9611544" y="2023970"/>
                  <a:pt x="9576469" y="1987908"/>
                  <a:pt x="9547818" y="1944436"/>
                </a:cubicBezTo>
                <a:cubicBezTo>
                  <a:pt x="9534974" y="1968642"/>
                  <a:pt x="9524105" y="1988402"/>
                  <a:pt x="9509285" y="2015572"/>
                </a:cubicBezTo>
                <a:cubicBezTo>
                  <a:pt x="9532997" y="2021006"/>
                  <a:pt x="9550288" y="2024464"/>
                  <a:pt x="9567578" y="2028416"/>
                </a:cubicBezTo>
                <a:cubicBezTo>
                  <a:pt x="9569554" y="2033356"/>
                  <a:pt x="9572024" y="2038790"/>
                  <a:pt x="9573999" y="2043731"/>
                </a:cubicBezTo>
                <a:cubicBezTo>
                  <a:pt x="9533491" y="2065467"/>
                  <a:pt x="9492489" y="2087203"/>
                  <a:pt x="9442101" y="2114373"/>
                </a:cubicBezTo>
                <a:cubicBezTo>
                  <a:pt x="9450005" y="2053611"/>
                  <a:pt x="9455933" y="2008162"/>
                  <a:pt x="9462355" y="1962220"/>
                </a:cubicBezTo>
                <a:cubicBezTo>
                  <a:pt x="9456427" y="1960244"/>
                  <a:pt x="9450499" y="1958762"/>
                  <a:pt x="9445065" y="1956786"/>
                </a:cubicBezTo>
                <a:cubicBezTo>
                  <a:pt x="9436173" y="1965184"/>
                  <a:pt x="9427281" y="1974076"/>
                  <a:pt x="9418883" y="1981486"/>
                </a:cubicBezTo>
                <a:cubicBezTo>
                  <a:pt x="9411473" y="1951846"/>
                  <a:pt x="9412461" y="1912820"/>
                  <a:pt x="9396158" y="1902940"/>
                </a:cubicBezTo>
                <a:cubicBezTo>
                  <a:pt x="9368494" y="1886143"/>
                  <a:pt x="9329962" y="1887625"/>
                  <a:pt x="9280562" y="1878733"/>
                </a:cubicBezTo>
                <a:cubicBezTo>
                  <a:pt x="9316624" y="1903927"/>
                  <a:pt x="9337372" y="1918748"/>
                  <a:pt x="9358614" y="1933568"/>
                </a:cubicBezTo>
                <a:cubicBezTo>
                  <a:pt x="9353674" y="1940484"/>
                  <a:pt x="9348734" y="1946906"/>
                  <a:pt x="9344288" y="1953822"/>
                </a:cubicBezTo>
                <a:cubicBezTo>
                  <a:pt x="9329962" y="1945424"/>
                  <a:pt x="9315142" y="1937026"/>
                  <a:pt x="9296370" y="1926158"/>
                </a:cubicBezTo>
                <a:cubicBezTo>
                  <a:pt x="9281550" y="1942954"/>
                  <a:pt x="9266236" y="1960244"/>
                  <a:pt x="9259320" y="1968148"/>
                </a:cubicBezTo>
                <a:cubicBezTo>
                  <a:pt x="9245487" y="1942460"/>
                  <a:pt x="9230667" y="1914302"/>
                  <a:pt x="9215847" y="1886637"/>
                </a:cubicBezTo>
                <a:cubicBezTo>
                  <a:pt x="9207943" y="1888613"/>
                  <a:pt x="9199545" y="1890589"/>
                  <a:pt x="9191641" y="1892071"/>
                </a:cubicBezTo>
                <a:cubicBezTo>
                  <a:pt x="9191641" y="1913314"/>
                  <a:pt x="9191641" y="1934556"/>
                  <a:pt x="9191641" y="1955798"/>
                </a:cubicBezTo>
                <a:cubicBezTo>
                  <a:pt x="9179291" y="1965678"/>
                  <a:pt x="9166447" y="1975558"/>
                  <a:pt x="9155085" y="1984450"/>
                </a:cubicBezTo>
                <a:cubicBezTo>
                  <a:pt x="9155085" y="1951352"/>
                  <a:pt x="9155085" y="1918748"/>
                  <a:pt x="9155085" y="1901457"/>
                </a:cubicBezTo>
                <a:cubicBezTo>
                  <a:pt x="9117046" y="1887625"/>
                  <a:pt x="9092346" y="1879227"/>
                  <a:pt x="9064188" y="1868853"/>
                </a:cubicBezTo>
                <a:cubicBezTo>
                  <a:pt x="9059742" y="1873793"/>
                  <a:pt x="9049862" y="1884661"/>
                  <a:pt x="9038994" y="1896517"/>
                </a:cubicBezTo>
                <a:cubicBezTo>
                  <a:pt x="8998980" y="1804139"/>
                  <a:pt x="8847321" y="1775981"/>
                  <a:pt x="8782113" y="1852551"/>
                </a:cubicBezTo>
                <a:cubicBezTo>
                  <a:pt x="8755436" y="1812537"/>
                  <a:pt x="8729748" y="1774993"/>
                  <a:pt x="8705048" y="1737942"/>
                </a:cubicBezTo>
                <a:cubicBezTo>
                  <a:pt x="8688746" y="1746835"/>
                  <a:pt x="8671456" y="1756221"/>
                  <a:pt x="8646756" y="1769559"/>
                </a:cubicBezTo>
                <a:cubicBezTo>
                  <a:pt x="8666022" y="1795247"/>
                  <a:pt x="8681336" y="1815995"/>
                  <a:pt x="8696650" y="1836249"/>
                </a:cubicBezTo>
                <a:cubicBezTo>
                  <a:pt x="8692204" y="1841189"/>
                  <a:pt x="8687758" y="1845635"/>
                  <a:pt x="8682818" y="1850575"/>
                </a:cubicBezTo>
                <a:cubicBezTo>
                  <a:pt x="8659599" y="1833285"/>
                  <a:pt x="8637863" y="1814019"/>
                  <a:pt x="8613658" y="1799199"/>
                </a:cubicBezTo>
                <a:cubicBezTo>
                  <a:pt x="8599825" y="1790801"/>
                  <a:pt x="8572655" y="1779933"/>
                  <a:pt x="8568703" y="1784873"/>
                </a:cubicBezTo>
                <a:cubicBezTo>
                  <a:pt x="8557341" y="1798705"/>
                  <a:pt x="8547461" y="1820935"/>
                  <a:pt x="8550425" y="1837237"/>
                </a:cubicBezTo>
                <a:cubicBezTo>
                  <a:pt x="8552895" y="1849093"/>
                  <a:pt x="8575619" y="1861937"/>
                  <a:pt x="8590933" y="1864901"/>
                </a:cubicBezTo>
                <a:cubicBezTo>
                  <a:pt x="8615139" y="1869347"/>
                  <a:pt x="8641322" y="1865889"/>
                  <a:pt x="8647743" y="1865889"/>
                </a:cubicBezTo>
                <a:cubicBezTo>
                  <a:pt x="8661576" y="1911832"/>
                  <a:pt x="8661576" y="1964690"/>
                  <a:pt x="8686770" y="1984450"/>
                </a:cubicBezTo>
                <a:cubicBezTo>
                  <a:pt x="8719374" y="2010138"/>
                  <a:pt x="8772726" y="2017054"/>
                  <a:pt x="8817187" y="2016560"/>
                </a:cubicBezTo>
                <a:cubicBezTo>
                  <a:pt x="8841393" y="2016066"/>
                  <a:pt x="8865105" y="1983462"/>
                  <a:pt x="8889805" y="1964196"/>
                </a:cubicBezTo>
                <a:cubicBezTo>
                  <a:pt x="8872021" y="1954810"/>
                  <a:pt x="8858189" y="1947400"/>
                  <a:pt x="8843863" y="1940484"/>
                </a:cubicBezTo>
                <a:cubicBezTo>
                  <a:pt x="8843863" y="1933074"/>
                  <a:pt x="8844357" y="1925170"/>
                  <a:pt x="8844357" y="1917760"/>
                </a:cubicBezTo>
                <a:cubicBezTo>
                  <a:pt x="8887335" y="1948388"/>
                  <a:pt x="8923397" y="1953822"/>
                  <a:pt x="8936735" y="1905903"/>
                </a:cubicBezTo>
                <a:cubicBezTo>
                  <a:pt x="8962424" y="1944436"/>
                  <a:pt x="8986630" y="1980992"/>
                  <a:pt x="9008860" y="2014584"/>
                </a:cubicBezTo>
                <a:cubicBezTo>
                  <a:pt x="8994040" y="2028416"/>
                  <a:pt x="8979220" y="2042248"/>
                  <a:pt x="8964400" y="2056081"/>
                </a:cubicBezTo>
                <a:cubicBezTo>
                  <a:pt x="8980702" y="2062503"/>
                  <a:pt x="8996510" y="2068925"/>
                  <a:pt x="9010836" y="2074853"/>
                </a:cubicBezTo>
                <a:cubicBezTo>
                  <a:pt x="9030102" y="2046694"/>
                  <a:pt x="9047392" y="2021006"/>
                  <a:pt x="9070116" y="1988402"/>
                </a:cubicBezTo>
                <a:cubicBezTo>
                  <a:pt x="9083455" y="2033850"/>
                  <a:pt x="9092841" y="2065467"/>
                  <a:pt x="9099756" y="2089673"/>
                </a:cubicBezTo>
                <a:cubicBezTo>
                  <a:pt x="9131373" y="2063491"/>
                  <a:pt x="9151627" y="2046694"/>
                  <a:pt x="9169411" y="2031874"/>
                </a:cubicBezTo>
                <a:cubicBezTo>
                  <a:pt x="9178797" y="2017548"/>
                  <a:pt x="9190653" y="2005692"/>
                  <a:pt x="9195099" y="1990872"/>
                </a:cubicBezTo>
                <a:cubicBezTo>
                  <a:pt x="9198063" y="1980004"/>
                  <a:pt x="9191641" y="1966172"/>
                  <a:pt x="9189171" y="1953822"/>
                </a:cubicBezTo>
                <a:cubicBezTo>
                  <a:pt x="9200039" y="1944930"/>
                  <a:pt x="9210907" y="1936038"/>
                  <a:pt x="9220293" y="1928628"/>
                </a:cubicBezTo>
                <a:cubicBezTo>
                  <a:pt x="9220293" y="1981486"/>
                  <a:pt x="9220293" y="2032368"/>
                  <a:pt x="9220293" y="2085227"/>
                </a:cubicBezTo>
                <a:cubicBezTo>
                  <a:pt x="9200039" y="2086709"/>
                  <a:pt x="9184231" y="2088191"/>
                  <a:pt x="9166447" y="2089673"/>
                </a:cubicBezTo>
                <a:cubicBezTo>
                  <a:pt x="9203003" y="2154387"/>
                  <a:pt x="9254873" y="2177605"/>
                  <a:pt x="9312178" y="2158339"/>
                </a:cubicBezTo>
                <a:lnTo>
                  <a:pt x="9310202" y="2155869"/>
                </a:lnTo>
                <a:cubicBezTo>
                  <a:pt x="9335396" y="2186992"/>
                  <a:pt x="9371953" y="2213174"/>
                  <a:pt x="9325516" y="2259116"/>
                </a:cubicBezTo>
                <a:cubicBezTo>
                  <a:pt x="9313166" y="2271466"/>
                  <a:pt x="9323046" y="2306540"/>
                  <a:pt x="9322552" y="2330746"/>
                </a:cubicBezTo>
                <a:cubicBezTo>
                  <a:pt x="9344782" y="2316914"/>
                  <a:pt x="9367012" y="2303576"/>
                  <a:pt x="9393194" y="2287274"/>
                </a:cubicBezTo>
                <a:cubicBezTo>
                  <a:pt x="9396158" y="2303576"/>
                  <a:pt x="9399617" y="2326794"/>
                  <a:pt x="9403568" y="2348531"/>
                </a:cubicBezTo>
                <a:cubicBezTo>
                  <a:pt x="9426293" y="2329758"/>
                  <a:pt x="9447041" y="2311480"/>
                  <a:pt x="9482115" y="2282334"/>
                </a:cubicBezTo>
                <a:cubicBezTo>
                  <a:pt x="9476187" y="2310986"/>
                  <a:pt x="9473717" y="2321854"/>
                  <a:pt x="9470259" y="2338156"/>
                </a:cubicBezTo>
                <a:cubicBezTo>
                  <a:pt x="9499405" y="2333710"/>
                  <a:pt x="9528551" y="2329264"/>
                  <a:pt x="9560662" y="2324324"/>
                </a:cubicBezTo>
                <a:cubicBezTo>
                  <a:pt x="9580916" y="2354459"/>
                  <a:pt x="9605122" y="2391015"/>
                  <a:pt x="9631304" y="2430535"/>
                </a:cubicBezTo>
                <a:cubicBezTo>
                  <a:pt x="9648594" y="2385087"/>
                  <a:pt x="9666378" y="2339144"/>
                  <a:pt x="9687126" y="2285792"/>
                </a:cubicBezTo>
                <a:cubicBezTo>
                  <a:pt x="9660450" y="2294190"/>
                  <a:pt x="9642172" y="2299624"/>
                  <a:pt x="9624388" y="2305058"/>
                </a:cubicBezTo>
                <a:cubicBezTo>
                  <a:pt x="9622412" y="2302094"/>
                  <a:pt x="9620436" y="2299130"/>
                  <a:pt x="9618460" y="2295672"/>
                </a:cubicBezTo>
                <a:cubicBezTo>
                  <a:pt x="9636738" y="2275912"/>
                  <a:pt x="9654522" y="2256646"/>
                  <a:pt x="9673295" y="2235898"/>
                </a:cubicBezTo>
                <a:cubicBezTo>
                  <a:pt x="9699476" y="2277394"/>
                  <a:pt x="9719730" y="2309504"/>
                  <a:pt x="9738009" y="2338156"/>
                </a:cubicBezTo>
                <a:cubicBezTo>
                  <a:pt x="9755793" y="2330252"/>
                  <a:pt x="9779999" y="2316914"/>
                  <a:pt x="9781481" y="2319384"/>
                </a:cubicBezTo>
                <a:cubicBezTo>
                  <a:pt x="9805687" y="2354953"/>
                  <a:pt x="9826436" y="2392003"/>
                  <a:pt x="9854593" y="2439427"/>
                </a:cubicBezTo>
                <a:cubicBezTo>
                  <a:pt x="9872377" y="2408305"/>
                  <a:pt x="9890656" y="2375207"/>
                  <a:pt x="9911898" y="2337663"/>
                </a:cubicBezTo>
                <a:cubicBezTo>
                  <a:pt x="9835327" y="2359399"/>
                  <a:pt x="9786421" y="2320866"/>
                  <a:pt x="9756287" y="2220584"/>
                </a:cubicBezTo>
                <a:cubicBezTo>
                  <a:pt x="9779011" y="2225030"/>
                  <a:pt x="9800747" y="2232440"/>
                  <a:pt x="9822483" y="2233428"/>
                </a:cubicBezTo>
                <a:cubicBezTo>
                  <a:pt x="9844713" y="2234416"/>
                  <a:pt x="9866944" y="2228982"/>
                  <a:pt x="9886210" y="2227006"/>
                </a:cubicBezTo>
                <a:cubicBezTo>
                  <a:pt x="9877317" y="2203294"/>
                  <a:pt x="9867437" y="2177111"/>
                  <a:pt x="9855581" y="2144507"/>
                </a:cubicBezTo>
                <a:cubicBezTo>
                  <a:pt x="9879294" y="2145989"/>
                  <a:pt x="9894608" y="2146977"/>
                  <a:pt x="9891150" y="2146977"/>
                </a:cubicBezTo>
                <a:cubicBezTo>
                  <a:pt x="9904488" y="2183039"/>
                  <a:pt x="9909428" y="2229970"/>
                  <a:pt x="9925730" y="2234416"/>
                </a:cubicBezTo>
                <a:cubicBezTo>
                  <a:pt x="9983528" y="2249730"/>
                  <a:pt x="9963768" y="2298636"/>
                  <a:pt x="9984022" y="2329264"/>
                </a:cubicBezTo>
                <a:cubicBezTo>
                  <a:pt x="9963768" y="2346555"/>
                  <a:pt x="9946478" y="2361375"/>
                  <a:pt x="9944502" y="2363351"/>
                </a:cubicBezTo>
                <a:cubicBezTo>
                  <a:pt x="9948454" y="2402871"/>
                  <a:pt x="9959322" y="2432511"/>
                  <a:pt x="9951418" y="2455235"/>
                </a:cubicBezTo>
                <a:cubicBezTo>
                  <a:pt x="9943020" y="2477959"/>
                  <a:pt x="9915356" y="2493274"/>
                  <a:pt x="9896090" y="2512046"/>
                </a:cubicBezTo>
                <a:cubicBezTo>
                  <a:pt x="9890656" y="2506612"/>
                  <a:pt x="9885221" y="2501177"/>
                  <a:pt x="9879787" y="2496237"/>
                </a:cubicBezTo>
                <a:cubicBezTo>
                  <a:pt x="9890161" y="2482405"/>
                  <a:pt x="9900042" y="2468079"/>
                  <a:pt x="9916344" y="2445849"/>
                </a:cubicBezTo>
                <a:cubicBezTo>
                  <a:pt x="9827917" y="2491297"/>
                  <a:pt x="9817543" y="2485369"/>
                  <a:pt x="9808157" y="2387557"/>
                </a:cubicBezTo>
                <a:cubicBezTo>
                  <a:pt x="9790373" y="2396943"/>
                  <a:pt x="9775059" y="2404847"/>
                  <a:pt x="9754805" y="2415221"/>
                </a:cubicBezTo>
                <a:cubicBezTo>
                  <a:pt x="9756287" y="2423619"/>
                  <a:pt x="9754805" y="2436957"/>
                  <a:pt x="9760733" y="2442885"/>
                </a:cubicBezTo>
                <a:cubicBezTo>
                  <a:pt x="9786915" y="2468573"/>
                  <a:pt x="9815073" y="2491791"/>
                  <a:pt x="9838291" y="2512540"/>
                </a:cubicBezTo>
                <a:cubicBezTo>
                  <a:pt x="9783457" y="2528842"/>
                  <a:pt x="9810627" y="2567868"/>
                  <a:pt x="9839773" y="2608870"/>
                </a:cubicBezTo>
                <a:cubicBezTo>
                  <a:pt x="9860027" y="2638016"/>
                  <a:pt x="9877811" y="2668645"/>
                  <a:pt x="9890161" y="2708165"/>
                </a:cubicBezTo>
                <a:cubicBezTo>
                  <a:pt x="9823965" y="2675067"/>
                  <a:pt x="9785927" y="2594050"/>
                  <a:pt x="9696019" y="2606400"/>
                </a:cubicBezTo>
                <a:cubicBezTo>
                  <a:pt x="9709850" y="2571820"/>
                  <a:pt x="9719730" y="2548108"/>
                  <a:pt x="9729117" y="2523902"/>
                </a:cubicBezTo>
                <a:cubicBezTo>
                  <a:pt x="9689596" y="2532794"/>
                  <a:pt x="9645630" y="2543168"/>
                  <a:pt x="9596724" y="2554036"/>
                </a:cubicBezTo>
                <a:cubicBezTo>
                  <a:pt x="9592772" y="2569844"/>
                  <a:pt x="9585856" y="2594050"/>
                  <a:pt x="9579928" y="2617268"/>
                </a:cubicBezTo>
                <a:cubicBezTo>
                  <a:pt x="9550781" y="2630606"/>
                  <a:pt x="9535467" y="2550084"/>
                  <a:pt x="9511261" y="2621220"/>
                </a:cubicBezTo>
                <a:cubicBezTo>
                  <a:pt x="9478657" y="2556012"/>
                  <a:pt x="9437655" y="2527360"/>
                  <a:pt x="9396653" y="2546626"/>
                </a:cubicBezTo>
                <a:cubicBezTo>
                  <a:pt x="9365036" y="2561446"/>
                  <a:pt x="9340830" y="2593062"/>
                  <a:pt x="9310696" y="2619244"/>
                </a:cubicBezTo>
                <a:cubicBezTo>
                  <a:pt x="9361578" y="2651355"/>
                  <a:pt x="9395664" y="2672597"/>
                  <a:pt x="9423328" y="2690381"/>
                </a:cubicBezTo>
                <a:cubicBezTo>
                  <a:pt x="9445065" y="2676055"/>
                  <a:pt x="9469271" y="2660740"/>
                  <a:pt x="9493477" y="2644933"/>
                </a:cubicBezTo>
                <a:cubicBezTo>
                  <a:pt x="9497429" y="2648885"/>
                  <a:pt x="9501381" y="2652343"/>
                  <a:pt x="9505333" y="2656295"/>
                </a:cubicBezTo>
                <a:cubicBezTo>
                  <a:pt x="9498417" y="2677043"/>
                  <a:pt x="9491501" y="2698285"/>
                  <a:pt x="9487055" y="2710635"/>
                </a:cubicBezTo>
                <a:cubicBezTo>
                  <a:pt x="9526575" y="2735829"/>
                  <a:pt x="9560662" y="2757565"/>
                  <a:pt x="9590302" y="2776337"/>
                </a:cubicBezTo>
                <a:cubicBezTo>
                  <a:pt x="9573012" y="2798568"/>
                  <a:pt x="9561649" y="2813388"/>
                  <a:pt x="9553745" y="2823762"/>
                </a:cubicBezTo>
                <a:cubicBezTo>
                  <a:pt x="9559179" y="2845498"/>
                  <a:pt x="9563625" y="2863776"/>
                  <a:pt x="9568072" y="2882054"/>
                </a:cubicBezTo>
                <a:cubicBezTo>
                  <a:pt x="9548311" y="2882054"/>
                  <a:pt x="9529045" y="2882054"/>
                  <a:pt x="9509285" y="2882054"/>
                </a:cubicBezTo>
                <a:cubicBezTo>
                  <a:pt x="9508297" y="2878102"/>
                  <a:pt x="9507803" y="2874644"/>
                  <a:pt x="9506815" y="2870692"/>
                </a:cubicBezTo>
                <a:cubicBezTo>
                  <a:pt x="9514719" y="2867728"/>
                  <a:pt x="9523117" y="2864764"/>
                  <a:pt x="9531021" y="2862294"/>
                </a:cubicBezTo>
                <a:cubicBezTo>
                  <a:pt x="9478657" y="2725455"/>
                  <a:pt x="9458403" y="2706683"/>
                  <a:pt x="9402087" y="2747191"/>
                </a:cubicBezTo>
                <a:cubicBezTo>
                  <a:pt x="9425305" y="2761517"/>
                  <a:pt x="9446547" y="2774855"/>
                  <a:pt x="9483597" y="2798074"/>
                </a:cubicBezTo>
                <a:cubicBezTo>
                  <a:pt x="9439631" y="2790169"/>
                  <a:pt x="9413943" y="2785724"/>
                  <a:pt x="9374916" y="2778314"/>
                </a:cubicBezTo>
                <a:cubicBezTo>
                  <a:pt x="9390724" y="2824750"/>
                  <a:pt x="9403568" y="2860812"/>
                  <a:pt x="9416907" y="2899838"/>
                </a:cubicBezTo>
                <a:cubicBezTo>
                  <a:pt x="9387760" y="2942322"/>
                  <a:pt x="9362566" y="2912188"/>
                  <a:pt x="9348734" y="2883536"/>
                </a:cubicBezTo>
                <a:cubicBezTo>
                  <a:pt x="9335890" y="2856366"/>
                  <a:pt x="9336384" y="2823268"/>
                  <a:pt x="9330950" y="2793134"/>
                </a:cubicBezTo>
                <a:cubicBezTo>
                  <a:pt x="9324528" y="2791651"/>
                  <a:pt x="9317612" y="2790169"/>
                  <a:pt x="9311190" y="2788687"/>
                </a:cubicBezTo>
                <a:cubicBezTo>
                  <a:pt x="9306744" y="2804496"/>
                  <a:pt x="9297852" y="2820798"/>
                  <a:pt x="9298840" y="2836112"/>
                </a:cubicBezTo>
                <a:cubicBezTo>
                  <a:pt x="9300322" y="2855872"/>
                  <a:pt x="9321070" y="2882054"/>
                  <a:pt x="9313660" y="2892922"/>
                </a:cubicBezTo>
                <a:cubicBezTo>
                  <a:pt x="9302298" y="2911200"/>
                  <a:pt x="9275127" y="2919598"/>
                  <a:pt x="9258332" y="2929972"/>
                </a:cubicBezTo>
                <a:cubicBezTo>
                  <a:pt x="9245487" y="2878102"/>
                  <a:pt x="9242029" y="2820304"/>
                  <a:pt x="9215847" y="2775349"/>
                </a:cubicBezTo>
                <a:cubicBezTo>
                  <a:pt x="9199051" y="2746203"/>
                  <a:pt x="9149651" y="2726937"/>
                  <a:pt x="9112601" y="2722985"/>
                </a:cubicBezTo>
                <a:cubicBezTo>
                  <a:pt x="9087901" y="2720515"/>
                  <a:pt x="9063694" y="2749661"/>
                  <a:pt x="9071598" y="2791651"/>
                </a:cubicBezTo>
                <a:cubicBezTo>
                  <a:pt x="9076538" y="2817834"/>
                  <a:pt x="9058260" y="2847968"/>
                  <a:pt x="9044428" y="2896380"/>
                </a:cubicBezTo>
                <a:cubicBezTo>
                  <a:pt x="9025656" y="2847968"/>
                  <a:pt x="9013306" y="2815858"/>
                  <a:pt x="9000462" y="2781771"/>
                </a:cubicBezTo>
                <a:cubicBezTo>
                  <a:pt x="8985148" y="2775844"/>
                  <a:pt x="8958965" y="2764975"/>
                  <a:pt x="8912035" y="2746203"/>
                </a:cubicBezTo>
                <a:cubicBezTo>
                  <a:pt x="8939700" y="2729407"/>
                  <a:pt x="8950568" y="2724961"/>
                  <a:pt x="8957978" y="2717551"/>
                </a:cubicBezTo>
                <a:cubicBezTo>
                  <a:pt x="8967364" y="2708165"/>
                  <a:pt x="8979714" y="2696803"/>
                  <a:pt x="8980208" y="2685935"/>
                </a:cubicBezTo>
                <a:cubicBezTo>
                  <a:pt x="8980208" y="2677537"/>
                  <a:pt x="8964400" y="2663705"/>
                  <a:pt x="8954025" y="2661729"/>
                </a:cubicBezTo>
                <a:cubicBezTo>
                  <a:pt x="8899191" y="2651355"/>
                  <a:pt x="8867081" y="2625173"/>
                  <a:pt x="8830031" y="2577254"/>
                </a:cubicBezTo>
                <a:cubicBezTo>
                  <a:pt x="8790510" y="2525878"/>
                  <a:pt x="8706530" y="2509576"/>
                  <a:pt x="8630948" y="2472525"/>
                </a:cubicBezTo>
                <a:cubicBezTo>
                  <a:pt x="8632923" y="2497226"/>
                  <a:pt x="8633418" y="2507106"/>
                  <a:pt x="8634405" y="2516986"/>
                </a:cubicBezTo>
                <a:cubicBezTo>
                  <a:pt x="8605259" y="2507106"/>
                  <a:pt x="8576113" y="2497720"/>
                  <a:pt x="8546473" y="2487840"/>
                </a:cubicBezTo>
                <a:cubicBezTo>
                  <a:pt x="8535111" y="2521926"/>
                  <a:pt x="8535111" y="2521926"/>
                  <a:pt x="8639839" y="2553048"/>
                </a:cubicBezTo>
                <a:cubicBezTo>
                  <a:pt x="8616621" y="2574784"/>
                  <a:pt x="8598343" y="2591580"/>
                  <a:pt x="8590439" y="2598990"/>
                </a:cubicBezTo>
                <a:cubicBezTo>
                  <a:pt x="8604271" y="2635546"/>
                  <a:pt x="8617115" y="2670621"/>
                  <a:pt x="8635393" y="2719033"/>
                </a:cubicBezTo>
                <a:cubicBezTo>
                  <a:pt x="8646262" y="2674079"/>
                  <a:pt x="8654659" y="2639993"/>
                  <a:pt x="8662563" y="2605906"/>
                </a:cubicBezTo>
                <a:cubicBezTo>
                  <a:pt x="8657623" y="2603930"/>
                  <a:pt x="8652683" y="2601954"/>
                  <a:pt x="8648238" y="2599978"/>
                </a:cubicBezTo>
                <a:cubicBezTo>
                  <a:pt x="8673926" y="2585158"/>
                  <a:pt x="8699614" y="2569844"/>
                  <a:pt x="8738640" y="2547614"/>
                </a:cubicBezTo>
                <a:cubicBezTo>
                  <a:pt x="8726290" y="2589604"/>
                  <a:pt x="8717892" y="2618750"/>
                  <a:pt x="8709988" y="2646908"/>
                </a:cubicBezTo>
                <a:cubicBezTo>
                  <a:pt x="8758894" y="2690381"/>
                  <a:pt x="8813729" y="2692357"/>
                  <a:pt x="8872021" y="2684947"/>
                </a:cubicBezTo>
                <a:cubicBezTo>
                  <a:pt x="8886841" y="2682971"/>
                  <a:pt x="8904131" y="2698779"/>
                  <a:pt x="8920433" y="2706189"/>
                </a:cubicBezTo>
                <a:cubicBezTo>
                  <a:pt x="8912035" y="2722491"/>
                  <a:pt x="8903143" y="2737805"/>
                  <a:pt x="8896227" y="2754601"/>
                </a:cubicBezTo>
                <a:cubicBezTo>
                  <a:pt x="8888817" y="2773373"/>
                  <a:pt x="8883877" y="2792639"/>
                  <a:pt x="8876467" y="2811412"/>
                </a:cubicBezTo>
                <a:cubicBezTo>
                  <a:pt x="8869057" y="2831666"/>
                  <a:pt x="8860165" y="2851426"/>
                  <a:pt x="8852261" y="2871186"/>
                </a:cubicBezTo>
                <a:cubicBezTo>
                  <a:pt x="8838923" y="2864764"/>
                  <a:pt x="8825584" y="2856860"/>
                  <a:pt x="8811753" y="2852414"/>
                </a:cubicBezTo>
                <a:cubicBezTo>
                  <a:pt x="8794463" y="2846980"/>
                  <a:pt x="8776679" y="2845004"/>
                  <a:pt x="8757412" y="2852414"/>
                </a:cubicBezTo>
                <a:cubicBezTo>
                  <a:pt x="8841887" y="2896380"/>
                  <a:pt x="8926361" y="2940840"/>
                  <a:pt x="9026150" y="2993205"/>
                </a:cubicBezTo>
                <a:cubicBezTo>
                  <a:pt x="8942664" y="3019387"/>
                  <a:pt x="8783100" y="2981349"/>
                  <a:pt x="8671950" y="2921080"/>
                </a:cubicBezTo>
                <a:cubicBezTo>
                  <a:pt x="8663552" y="2941335"/>
                  <a:pt x="8655153" y="2961095"/>
                  <a:pt x="8644779" y="2985795"/>
                </a:cubicBezTo>
                <a:cubicBezTo>
                  <a:pt x="8594391" y="2962577"/>
                  <a:pt x="8545485" y="2940347"/>
                  <a:pt x="8493121" y="2916140"/>
                </a:cubicBezTo>
                <a:cubicBezTo>
                  <a:pt x="8496085" y="2856366"/>
                  <a:pt x="8478794" y="2842534"/>
                  <a:pt x="8402224" y="2845992"/>
                </a:cubicBezTo>
                <a:cubicBezTo>
                  <a:pt x="8378512" y="2846980"/>
                  <a:pt x="8354306" y="2841052"/>
                  <a:pt x="8330594" y="2838088"/>
                </a:cubicBezTo>
                <a:cubicBezTo>
                  <a:pt x="8309351" y="2835124"/>
                  <a:pt x="8288603" y="2831666"/>
                  <a:pt x="8258963" y="2826726"/>
                </a:cubicBezTo>
                <a:cubicBezTo>
                  <a:pt x="8272796" y="2846486"/>
                  <a:pt x="8282181" y="2859824"/>
                  <a:pt x="8291567" y="2873162"/>
                </a:cubicBezTo>
                <a:cubicBezTo>
                  <a:pt x="8289591" y="2875632"/>
                  <a:pt x="8287616" y="2878596"/>
                  <a:pt x="8285640" y="2881066"/>
                </a:cubicBezTo>
                <a:cubicBezTo>
                  <a:pt x="8235745" y="2849450"/>
                  <a:pt x="8184369" y="2818822"/>
                  <a:pt x="8136450" y="2784241"/>
                </a:cubicBezTo>
                <a:cubicBezTo>
                  <a:pt x="8128546" y="2778807"/>
                  <a:pt x="8135462" y="2753119"/>
                  <a:pt x="8135462" y="2733359"/>
                </a:cubicBezTo>
                <a:cubicBezTo>
                  <a:pt x="8174983" y="2741263"/>
                  <a:pt x="8208081" y="2747685"/>
                  <a:pt x="8240685" y="2754107"/>
                </a:cubicBezTo>
                <a:cubicBezTo>
                  <a:pt x="8248095" y="2700261"/>
                  <a:pt x="8255011" y="2649873"/>
                  <a:pt x="8262421" y="2599484"/>
                </a:cubicBezTo>
                <a:cubicBezTo>
                  <a:pt x="8269337" y="2598496"/>
                  <a:pt x="8276747" y="2597508"/>
                  <a:pt x="8283663" y="2596026"/>
                </a:cubicBezTo>
                <a:cubicBezTo>
                  <a:pt x="8287616" y="2615786"/>
                  <a:pt x="8290580" y="2636040"/>
                  <a:pt x="8296013" y="2655800"/>
                </a:cubicBezTo>
                <a:cubicBezTo>
                  <a:pt x="8308364" y="2699273"/>
                  <a:pt x="8300460" y="2753613"/>
                  <a:pt x="8368138" y="2765469"/>
                </a:cubicBezTo>
                <a:cubicBezTo>
                  <a:pt x="8401730" y="2771397"/>
                  <a:pt x="8430876" y="2799061"/>
                  <a:pt x="8464468" y="2811412"/>
                </a:cubicBezTo>
                <a:cubicBezTo>
                  <a:pt x="8483734" y="2818328"/>
                  <a:pt x="8506952" y="2814376"/>
                  <a:pt x="8526713" y="2815364"/>
                </a:cubicBezTo>
                <a:cubicBezTo>
                  <a:pt x="8512387" y="2783254"/>
                  <a:pt x="8498061" y="2758553"/>
                  <a:pt x="8490651" y="2731877"/>
                </a:cubicBezTo>
                <a:cubicBezTo>
                  <a:pt x="8483241" y="2705201"/>
                  <a:pt x="8483734" y="2677043"/>
                  <a:pt x="8488674" y="2646908"/>
                </a:cubicBezTo>
                <a:cubicBezTo>
                  <a:pt x="8486698" y="2612328"/>
                  <a:pt x="8487192" y="2577748"/>
                  <a:pt x="8482252" y="2543662"/>
                </a:cubicBezTo>
                <a:cubicBezTo>
                  <a:pt x="8476818" y="2506612"/>
                  <a:pt x="8472867" y="2468079"/>
                  <a:pt x="8414574" y="2482405"/>
                </a:cubicBezTo>
                <a:cubicBezTo>
                  <a:pt x="8389380" y="2488827"/>
                  <a:pt x="8359740" y="2475489"/>
                  <a:pt x="8326641" y="2470549"/>
                </a:cubicBezTo>
                <a:cubicBezTo>
                  <a:pt x="8314786" y="2490310"/>
                  <a:pt x="8298483" y="2516492"/>
                  <a:pt x="8277736" y="2550578"/>
                </a:cubicBezTo>
                <a:cubicBezTo>
                  <a:pt x="8266867" y="2548602"/>
                  <a:pt x="8242661" y="2543662"/>
                  <a:pt x="8213515" y="2538228"/>
                </a:cubicBezTo>
                <a:cubicBezTo>
                  <a:pt x="8213515" y="2517974"/>
                  <a:pt x="8213515" y="2496237"/>
                  <a:pt x="8213515" y="2474995"/>
                </a:cubicBezTo>
                <a:cubicBezTo>
                  <a:pt x="8207093" y="2472031"/>
                  <a:pt x="8201165" y="2469561"/>
                  <a:pt x="8194743" y="2466597"/>
                </a:cubicBezTo>
                <a:cubicBezTo>
                  <a:pt x="8179429" y="2491791"/>
                  <a:pt x="8163620" y="2516986"/>
                  <a:pt x="8145836" y="2546132"/>
                </a:cubicBezTo>
                <a:cubicBezTo>
                  <a:pt x="8134475" y="2528348"/>
                  <a:pt x="8126570" y="2501177"/>
                  <a:pt x="8109774" y="2493274"/>
                </a:cubicBezTo>
                <a:cubicBezTo>
                  <a:pt x="8091990" y="2484875"/>
                  <a:pt x="8065808" y="2493767"/>
                  <a:pt x="8039132" y="2495744"/>
                </a:cubicBezTo>
                <a:cubicBezTo>
                  <a:pt x="8029252" y="2470055"/>
                  <a:pt x="8023324" y="2427077"/>
                  <a:pt x="7976888" y="2465609"/>
                </a:cubicBezTo>
                <a:cubicBezTo>
                  <a:pt x="7904269" y="2414727"/>
                  <a:pt x="7870677" y="2482405"/>
                  <a:pt x="7826217" y="2515998"/>
                </a:cubicBezTo>
                <a:cubicBezTo>
                  <a:pt x="7802010" y="2534276"/>
                  <a:pt x="7785214" y="2539710"/>
                  <a:pt x="7756068" y="2512540"/>
                </a:cubicBezTo>
                <a:cubicBezTo>
                  <a:pt x="7724946" y="2483887"/>
                  <a:pt x="7678016" y="2473019"/>
                  <a:pt x="7650845" y="2460175"/>
                </a:cubicBezTo>
                <a:cubicBezTo>
                  <a:pt x="7614783" y="2469067"/>
                  <a:pt x="7587119" y="2476477"/>
                  <a:pt x="7559455" y="2483394"/>
                </a:cubicBezTo>
                <a:cubicBezTo>
                  <a:pt x="7561431" y="2472525"/>
                  <a:pt x="7563406" y="2461657"/>
                  <a:pt x="7565876" y="2450789"/>
                </a:cubicBezTo>
                <a:cubicBezTo>
                  <a:pt x="7566371" y="2368291"/>
                  <a:pt x="7507584" y="2349025"/>
                  <a:pt x="7443364" y="2335686"/>
                </a:cubicBezTo>
                <a:cubicBezTo>
                  <a:pt x="7428544" y="2332722"/>
                  <a:pt x="7411748" y="2335193"/>
                  <a:pt x="7399398" y="2328276"/>
                </a:cubicBezTo>
                <a:cubicBezTo>
                  <a:pt x="7333695" y="2291720"/>
                  <a:pt x="7313935" y="2351001"/>
                  <a:pt x="7292199" y="2386075"/>
                </a:cubicBezTo>
                <a:cubicBezTo>
                  <a:pt x="7281331" y="2403859"/>
                  <a:pt x="7298621" y="2439921"/>
                  <a:pt x="7304549" y="2467091"/>
                </a:cubicBezTo>
                <a:cubicBezTo>
                  <a:pt x="7306525" y="2476477"/>
                  <a:pt x="7314429" y="2484381"/>
                  <a:pt x="7330731" y="2511058"/>
                </a:cubicBezTo>
                <a:cubicBezTo>
                  <a:pt x="7228473" y="2475983"/>
                  <a:pt x="7174132" y="2547120"/>
                  <a:pt x="7102502" y="2570832"/>
                </a:cubicBezTo>
                <a:cubicBezTo>
                  <a:pt x="7109418" y="2557494"/>
                  <a:pt x="7116333" y="2544650"/>
                  <a:pt x="7130166" y="2518468"/>
                </a:cubicBezTo>
                <a:cubicBezTo>
                  <a:pt x="7094103" y="2505130"/>
                  <a:pt x="7045691" y="2486851"/>
                  <a:pt x="6997279" y="2469067"/>
                </a:cubicBezTo>
                <a:cubicBezTo>
                  <a:pt x="6993821" y="2474501"/>
                  <a:pt x="6990857" y="2480429"/>
                  <a:pt x="6987399" y="2485864"/>
                </a:cubicBezTo>
                <a:cubicBezTo>
                  <a:pt x="7026919" y="2513528"/>
                  <a:pt x="7070885" y="2538228"/>
                  <a:pt x="7063969" y="2596026"/>
                </a:cubicBezTo>
                <a:cubicBezTo>
                  <a:pt x="7074343" y="2591086"/>
                  <a:pt x="7082248" y="2587134"/>
                  <a:pt x="7090152" y="2583182"/>
                </a:cubicBezTo>
                <a:cubicBezTo>
                  <a:pt x="7103490" y="2599978"/>
                  <a:pt x="7116828" y="2616280"/>
                  <a:pt x="7128684" y="2631100"/>
                </a:cubicBezTo>
                <a:cubicBezTo>
                  <a:pt x="7183518" y="2607882"/>
                  <a:pt x="7256631" y="2616774"/>
                  <a:pt x="7267004" y="2533782"/>
                </a:cubicBezTo>
                <a:cubicBezTo>
                  <a:pt x="7274909" y="2555024"/>
                  <a:pt x="7282813" y="2576760"/>
                  <a:pt x="7290717" y="2598002"/>
                </a:cubicBezTo>
                <a:cubicBezTo>
                  <a:pt x="7289235" y="2601954"/>
                  <a:pt x="7288247" y="2600966"/>
                  <a:pt x="7288247" y="2600966"/>
                </a:cubicBezTo>
                <a:close/>
                <a:moveTo>
                  <a:pt x="8804343" y="2500684"/>
                </a:moveTo>
                <a:cubicBezTo>
                  <a:pt x="8855719" y="2507106"/>
                  <a:pt x="8901167" y="2513034"/>
                  <a:pt x="8946615" y="2518962"/>
                </a:cubicBezTo>
                <a:cubicBezTo>
                  <a:pt x="8938711" y="2508094"/>
                  <a:pt x="8931301" y="2497226"/>
                  <a:pt x="8924880" y="2487840"/>
                </a:cubicBezTo>
                <a:cubicBezTo>
                  <a:pt x="8953038" y="2483394"/>
                  <a:pt x="8978232" y="2478947"/>
                  <a:pt x="9003426" y="2474501"/>
                </a:cubicBezTo>
                <a:cubicBezTo>
                  <a:pt x="8992064" y="2456223"/>
                  <a:pt x="8981690" y="2448319"/>
                  <a:pt x="8972304" y="2448319"/>
                </a:cubicBezTo>
                <a:cubicBezTo>
                  <a:pt x="8896227" y="2450295"/>
                  <a:pt x="8846827" y="2422631"/>
                  <a:pt x="8839417" y="2339639"/>
                </a:cubicBezTo>
                <a:cubicBezTo>
                  <a:pt x="8838429" y="2329758"/>
                  <a:pt x="8816199" y="2312962"/>
                  <a:pt x="8804837" y="2313950"/>
                </a:cubicBezTo>
                <a:cubicBezTo>
                  <a:pt x="8777666" y="2316420"/>
                  <a:pt x="8751484" y="2327288"/>
                  <a:pt x="8723326" y="2335193"/>
                </a:cubicBezTo>
                <a:cubicBezTo>
                  <a:pt x="8722832" y="2333216"/>
                  <a:pt x="8717398" y="2315926"/>
                  <a:pt x="8708012" y="2286780"/>
                </a:cubicBezTo>
                <a:cubicBezTo>
                  <a:pt x="8697638" y="2309998"/>
                  <a:pt x="8693686" y="2319384"/>
                  <a:pt x="8688746" y="2330252"/>
                </a:cubicBezTo>
                <a:cubicBezTo>
                  <a:pt x="8674913" y="2320372"/>
                  <a:pt x="8661082" y="2310492"/>
                  <a:pt x="8642803" y="2298142"/>
                </a:cubicBezTo>
                <a:cubicBezTo>
                  <a:pt x="8628478" y="2336674"/>
                  <a:pt x="8616128" y="2371749"/>
                  <a:pt x="8604765" y="2402871"/>
                </a:cubicBezTo>
                <a:cubicBezTo>
                  <a:pt x="8586487" y="2402871"/>
                  <a:pt x="8569197" y="2402871"/>
                  <a:pt x="8551413" y="2402871"/>
                </a:cubicBezTo>
                <a:cubicBezTo>
                  <a:pt x="8550425" y="2409293"/>
                  <a:pt x="8548943" y="2415715"/>
                  <a:pt x="8547955" y="2422137"/>
                </a:cubicBezTo>
                <a:cubicBezTo>
                  <a:pt x="8617609" y="2448319"/>
                  <a:pt x="8687264" y="2474995"/>
                  <a:pt x="8763340" y="2503648"/>
                </a:cubicBezTo>
                <a:cubicBezTo>
                  <a:pt x="8763340" y="2471043"/>
                  <a:pt x="8763340" y="2455235"/>
                  <a:pt x="8763340" y="2439921"/>
                </a:cubicBezTo>
                <a:cubicBezTo>
                  <a:pt x="8768280" y="2438439"/>
                  <a:pt x="8772726" y="2436957"/>
                  <a:pt x="8777666" y="2435475"/>
                </a:cubicBezTo>
                <a:cubicBezTo>
                  <a:pt x="8787546" y="2458693"/>
                  <a:pt x="8796439" y="2480923"/>
                  <a:pt x="8804343" y="2500684"/>
                </a:cubicBezTo>
                <a:close/>
                <a:moveTo>
                  <a:pt x="8303917" y="2373725"/>
                </a:moveTo>
                <a:cubicBezTo>
                  <a:pt x="8349860" y="2386075"/>
                  <a:pt x="8385428" y="2390521"/>
                  <a:pt x="8415562" y="2405835"/>
                </a:cubicBezTo>
                <a:cubicBezTo>
                  <a:pt x="8464468" y="2430535"/>
                  <a:pt x="8476818" y="2380641"/>
                  <a:pt x="8506952" y="2368291"/>
                </a:cubicBezTo>
                <a:cubicBezTo>
                  <a:pt x="8510905" y="2366809"/>
                  <a:pt x="8516339" y="2363351"/>
                  <a:pt x="8519302" y="2364833"/>
                </a:cubicBezTo>
                <a:cubicBezTo>
                  <a:pt x="8570185" y="2383605"/>
                  <a:pt x="8588463" y="2364339"/>
                  <a:pt x="8584017" y="2312962"/>
                </a:cubicBezTo>
                <a:cubicBezTo>
                  <a:pt x="8583523" y="2304070"/>
                  <a:pt x="8595873" y="2294190"/>
                  <a:pt x="8601801" y="2284804"/>
                </a:cubicBezTo>
                <a:cubicBezTo>
                  <a:pt x="8505471" y="2272948"/>
                  <a:pt x="8409140" y="2261092"/>
                  <a:pt x="8303424" y="2248248"/>
                </a:cubicBezTo>
                <a:cubicBezTo>
                  <a:pt x="8303917" y="2296166"/>
                  <a:pt x="8303917" y="2337663"/>
                  <a:pt x="8303917" y="2373725"/>
                </a:cubicBezTo>
                <a:close/>
                <a:moveTo>
                  <a:pt x="10832225" y="1982968"/>
                </a:moveTo>
                <a:cubicBezTo>
                  <a:pt x="10869770" y="1985438"/>
                  <a:pt x="10892988" y="1993836"/>
                  <a:pt x="10905338" y="1985932"/>
                </a:cubicBezTo>
                <a:cubicBezTo>
                  <a:pt x="10923123" y="1974076"/>
                  <a:pt x="10933496" y="1950364"/>
                  <a:pt x="10950293" y="1927146"/>
                </a:cubicBezTo>
                <a:cubicBezTo>
                  <a:pt x="10956715" y="1944930"/>
                  <a:pt x="10960666" y="1956786"/>
                  <a:pt x="10966595" y="1973088"/>
                </a:cubicBezTo>
                <a:cubicBezTo>
                  <a:pt x="10974499" y="1964196"/>
                  <a:pt x="10982896" y="1959256"/>
                  <a:pt x="10982403" y="1954810"/>
                </a:cubicBezTo>
                <a:cubicBezTo>
                  <a:pt x="10980426" y="1918748"/>
                  <a:pt x="10944858" y="1861937"/>
                  <a:pt x="11030816" y="1883673"/>
                </a:cubicBezTo>
                <a:cubicBezTo>
                  <a:pt x="11034767" y="1884661"/>
                  <a:pt x="11050576" y="1851563"/>
                  <a:pt x="11054527" y="1832791"/>
                </a:cubicBezTo>
                <a:cubicBezTo>
                  <a:pt x="11056009" y="1823899"/>
                  <a:pt x="11042177" y="1803645"/>
                  <a:pt x="11034273" y="1803151"/>
                </a:cubicBezTo>
                <a:cubicBezTo>
                  <a:pt x="10971535" y="1799199"/>
                  <a:pt x="10908303" y="1797717"/>
                  <a:pt x="10845564" y="1799199"/>
                </a:cubicBezTo>
                <a:cubicBezTo>
                  <a:pt x="10835684" y="1799199"/>
                  <a:pt x="10825804" y="1818465"/>
                  <a:pt x="10829262" y="1815007"/>
                </a:cubicBezTo>
                <a:cubicBezTo>
                  <a:pt x="10862855" y="1850575"/>
                  <a:pt x="10889530" y="1878733"/>
                  <a:pt x="10902375" y="1892071"/>
                </a:cubicBezTo>
                <a:cubicBezTo>
                  <a:pt x="10881626" y="1917760"/>
                  <a:pt x="10864830" y="1939990"/>
                  <a:pt x="10832225" y="1982968"/>
                </a:cubicBezTo>
                <a:close/>
                <a:moveTo>
                  <a:pt x="8275759" y="2297154"/>
                </a:moveTo>
                <a:cubicBezTo>
                  <a:pt x="8272796" y="2278876"/>
                  <a:pt x="8269831" y="2260598"/>
                  <a:pt x="8263903" y="2226018"/>
                </a:cubicBezTo>
                <a:cubicBezTo>
                  <a:pt x="8243649" y="2251706"/>
                  <a:pt x="8229323" y="2269984"/>
                  <a:pt x="8215491" y="2287768"/>
                </a:cubicBezTo>
                <a:cubicBezTo>
                  <a:pt x="8201659" y="2281840"/>
                  <a:pt x="8175477" y="2279370"/>
                  <a:pt x="8167079" y="2265538"/>
                </a:cubicBezTo>
                <a:cubicBezTo>
                  <a:pt x="8134475" y="2214656"/>
                  <a:pt x="8093472" y="2217126"/>
                  <a:pt x="8045060" y="2235404"/>
                </a:cubicBezTo>
                <a:cubicBezTo>
                  <a:pt x="8038144" y="2237874"/>
                  <a:pt x="8028264" y="2229970"/>
                  <a:pt x="8019372" y="2229476"/>
                </a:cubicBezTo>
                <a:cubicBezTo>
                  <a:pt x="7972441" y="2226018"/>
                  <a:pt x="7947247" y="2242320"/>
                  <a:pt x="7962067" y="2288756"/>
                </a:cubicBezTo>
                <a:cubicBezTo>
                  <a:pt x="7988249" y="2296166"/>
                  <a:pt x="8010974" y="2302094"/>
                  <a:pt x="8033698" y="2309504"/>
                </a:cubicBezTo>
                <a:cubicBezTo>
                  <a:pt x="8049506" y="2314444"/>
                  <a:pt x="8070254" y="2330746"/>
                  <a:pt x="8079640" y="2325806"/>
                </a:cubicBezTo>
                <a:cubicBezTo>
                  <a:pt x="8097918" y="2315926"/>
                  <a:pt x="8109774" y="2294190"/>
                  <a:pt x="8129040" y="2271960"/>
                </a:cubicBezTo>
                <a:cubicBezTo>
                  <a:pt x="8166090" y="2306046"/>
                  <a:pt x="8206105" y="2377677"/>
                  <a:pt x="8275759" y="2297154"/>
                </a:cubicBezTo>
                <a:close/>
                <a:moveTo>
                  <a:pt x="3754642" y="2465115"/>
                </a:moveTo>
                <a:cubicBezTo>
                  <a:pt x="3812440" y="2430535"/>
                  <a:pt x="3857888" y="2402871"/>
                  <a:pt x="3900866" y="2377183"/>
                </a:cubicBezTo>
                <a:cubicBezTo>
                  <a:pt x="3907288" y="2357917"/>
                  <a:pt x="3915193" y="2333216"/>
                  <a:pt x="3923097" y="2309998"/>
                </a:cubicBezTo>
                <a:cubicBezTo>
                  <a:pt x="3939893" y="2314938"/>
                  <a:pt x="3951255" y="2318396"/>
                  <a:pt x="3962617" y="2321360"/>
                </a:cubicBezTo>
                <a:cubicBezTo>
                  <a:pt x="3959653" y="2309998"/>
                  <a:pt x="3959653" y="2291720"/>
                  <a:pt x="3953725" y="2289250"/>
                </a:cubicBezTo>
                <a:cubicBezTo>
                  <a:pt x="3934459" y="2281840"/>
                  <a:pt x="3910253" y="2272948"/>
                  <a:pt x="3892468" y="2278876"/>
                </a:cubicBezTo>
                <a:cubicBezTo>
                  <a:pt x="3844056" y="2294190"/>
                  <a:pt x="3797620" y="2316914"/>
                  <a:pt x="3748220" y="2337663"/>
                </a:cubicBezTo>
                <a:cubicBezTo>
                  <a:pt x="3775390" y="2360387"/>
                  <a:pt x="3794162" y="2376195"/>
                  <a:pt x="3824790" y="2401883"/>
                </a:cubicBezTo>
                <a:cubicBezTo>
                  <a:pt x="3793668" y="2396449"/>
                  <a:pt x="3779836" y="2393979"/>
                  <a:pt x="3763040" y="2391015"/>
                </a:cubicBezTo>
                <a:cubicBezTo>
                  <a:pt x="3760076" y="2399907"/>
                  <a:pt x="3756617" y="2407811"/>
                  <a:pt x="3755630" y="2416209"/>
                </a:cubicBezTo>
                <a:cubicBezTo>
                  <a:pt x="3753654" y="2426583"/>
                  <a:pt x="3754642" y="2437451"/>
                  <a:pt x="3754642" y="2465115"/>
                </a:cubicBezTo>
                <a:close/>
                <a:moveTo>
                  <a:pt x="8365174" y="1765113"/>
                </a:moveTo>
                <a:cubicBezTo>
                  <a:pt x="8377524" y="1783391"/>
                  <a:pt x="8394320" y="1796729"/>
                  <a:pt x="8393332" y="1809079"/>
                </a:cubicBezTo>
                <a:cubicBezTo>
                  <a:pt x="8390862" y="1844153"/>
                  <a:pt x="8400248" y="1860455"/>
                  <a:pt x="8427912" y="1848599"/>
                </a:cubicBezTo>
                <a:cubicBezTo>
                  <a:pt x="8455082" y="1836249"/>
                  <a:pt x="8479782" y="1816489"/>
                  <a:pt x="8503495" y="1797717"/>
                </a:cubicBezTo>
                <a:cubicBezTo>
                  <a:pt x="8517821" y="1786355"/>
                  <a:pt x="8527701" y="1769559"/>
                  <a:pt x="8539557" y="1755232"/>
                </a:cubicBezTo>
                <a:cubicBezTo>
                  <a:pt x="8515351" y="1744859"/>
                  <a:pt x="8501025" y="1710278"/>
                  <a:pt x="8462987" y="1734484"/>
                </a:cubicBezTo>
                <a:cubicBezTo>
                  <a:pt x="8436310" y="1751281"/>
                  <a:pt x="8400742" y="1754245"/>
                  <a:pt x="8365174" y="1765113"/>
                </a:cubicBezTo>
                <a:close/>
                <a:moveTo>
                  <a:pt x="8655153" y="2197860"/>
                </a:moveTo>
                <a:cubicBezTo>
                  <a:pt x="8677383" y="2213668"/>
                  <a:pt x="8682818" y="2220584"/>
                  <a:pt x="8690228" y="2222560"/>
                </a:cubicBezTo>
                <a:cubicBezTo>
                  <a:pt x="8729748" y="2232934"/>
                  <a:pt x="8767292" y="2233428"/>
                  <a:pt x="8805824" y="2263068"/>
                </a:cubicBezTo>
                <a:cubicBezTo>
                  <a:pt x="8845345" y="2293202"/>
                  <a:pt x="8908083" y="2293202"/>
                  <a:pt x="8960941" y="2306046"/>
                </a:cubicBezTo>
                <a:cubicBezTo>
                  <a:pt x="8962918" y="2298142"/>
                  <a:pt x="8965388" y="2290238"/>
                  <a:pt x="8967364" y="2282334"/>
                </a:cubicBezTo>
                <a:cubicBezTo>
                  <a:pt x="8880913" y="2221078"/>
                  <a:pt x="8780630" y="2200824"/>
                  <a:pt x="8655153" y="2197860"/>
                </a:cubicBezTo>
                <a:close/>
                <a:moveTo>
                  <a:pt x="7655292" y="1609008"/>
                </a:moveTo>
                <a:cubicBezTo>
                  <a:pt x="7612313" y="1620370"/>
                  <a:pt x="7579215" y="1629262"/>
                  <a:pt x="7542659" y="1639142"/>
                </a:cubicBezTo>
                <a:cubicBezTo>
                  <a:pt x="7544635" y="1659890"/>
                  <a:pt x="7546116" y="1681132"/>
                  <a:pt x="7547105" y="1695458"/>
                </a:cubicBezTo>
                <a:cubicBezTo>
                  <a:pt x="7582179" y="1706326"/>
                  <a:pt x="7609843" y="1714724"/>
                  <a:pt x="7640965" y="1724604"/>
                </a:cubicBezTo>
                <a:cubicBezTo>
                  <a:pt x="7639483" y="1683108"/>
                  <a:pt x="7716054" y="1650010"/>
                  <a:pt x="7655292" y="1609008"/>
                </a:cubicBezTo>
                <a:close/>
                <a:moveTo>
                  <a:pt x="7194880" y="2196378"/>
                </a:moveTo>
                <a:cubicBezTo>
                  <a:pt x="7222050" y="2266032"/>
                  <a:pt x="7314429" y="2278876"/>
                  <a:pt x="7412735" y="2214162"/>
                </a:cubicBezTo>
                <a:cubicBezTo>
                  <a:pt x="7329249" y="2207740"/>
                  <a:pt x="7263053" y="2202306"/>
                  <a:pt x="7194880" y="2196378"/>
                </a:cubicBezTo>
                <a:close/>
                <a:moveTo>
                  <a:pt x="7877593" y="1734978"/>
                </a:moveTo>
                <a:cubicBezTo>
                  <a:pt x="7932921" y="1751775"/>
                  <a:pt x="8002575" y="1735472"/>
                  <a:pt x="8045554" y="1792777"/>
                </a:cubicBezTo>
                <a:cubicBezTo>
                  <a:pt x="8047036" y="1794753"/>
                  <a:pt x="8071242" y="1780427"/>
                  <a:pt x="8095448" y="1768077"/>
                </a:cubicBezTo>
                <a:cubicBezTo>
                  <a:pt x="8038638" y="1731520"/>
                  <a:pt x="7953175" y="1753256"/>
                  <a:pt x="7951199" y="1665818"/>
                </a:cubicBezTo>
                <a:cubicBezTo>
                  <a:pt x="7951199" y="1664336"/>
                  <a:pt x="7926499" y="1663842"/>
                  <a:pt x="7917113" y="1663348"/>
                </a:cubicBezTo>
                <a:cubicBezTo>
                  <a:pt x="7903281" y="1688048"/>
                  <a:pt x="7891425" y="1709784"/>
                  <a:pt x="7877593" y="1734978"/>
                </a:cubicBezTo>
                <a:close/>
                <a:moveTo>
                  <a:pt x="7287259" y="1666806"/>
                </a:moveTo>
                <a:cubicBezTo>
                  <a:pt x="7294175" y="1663842"/>
                  <a:pt x="7300597" y="1660878"/>
                  <a:pt x="7307513" y="1657914"/>
                </a:cubicBezTo>
                <a:cubicBezTo>
                  <a:pt x="7296151" y="1637166"/>
                  <a:pt x="7290223" y="1608020"/>
                  <a:pt x="7272933" y="1598139"/>
                </a:cubicBezTo>
                <a:cubicBezTo>
                  <a:pt x="7219086" y="1567017"/>
                  <a:pt x="7178578" y="1583813"/>
                  <a:pt x="7160794" y="1635190"/>
                </a:cubicBezTo>
                <a:cubicBezTo>
                  <a:pt x="7204760" y="1646552"/>
                  <a:pt x="7246257" y="1656926"/>
                  <a:pt x="7287259" y="1666806"/>
                </a:cubicBezTo>
                <a:close/>
                <a:moveTo>
                  <a:pt x="9176327" y="2452765"/>
                </a:moveTo>
                <a:cubicBezTo>
                  <a:pt x="9180279" y="2502660"/>
                  <a:pt x="9182749" y="2535758"/>
                  <a:pt x="9185713" y="2568856"/>
                </a:cubicBezTo>
                <a:cubicBezTo>
                  <a:pt x="9219305" y="2557988"/>
                  <a:pt x="9252897" y="2547120"/>
                  <a:pt x="9285996" y="2536252"/>
                </a:cubicBezTo>
                <a:cubicBezTo>
                  <a:pt x="9287972" y="2530324"/>
                  <a:pt x="9289948" y="2524396"/>
                  <a:pt x="9291924" y="2518468"/>
                </a:cubicBezTo>
                <a:cubicBezTo>
                  <a:pt x="9255367" y="2498214"/>
                  <a:pt x="9218812" y="2476971"/>
                  <a:pt x="9176327" y="2452765"/>
                </a:cubicBezTo>
                <a:close/>
                <a:moveTo>
                  <a:pt x="8389874" y="356709"/>
                </a:moveTo>
                <a:cubicBezTo>
                  <a:pt x="8380982" y="277669"/>
                  <a:pt x="8327630" y="274705"/>
                  <a:pt x="8247107" y="276681"/>
                </a:cubicBezTo>
                <a:cubicBezTo>
                  <a:pt x="8288110" y="316695"/>
                  <a:pt x="8316267" y="344359"/>
                  <a:pt x="8345414" y="373011"/>
                </a:cubicBezTo>
                <a:cubicBezTo>
                  <a:pt x="8359246" y="368071"/>
                  <a:pt x="8373572" y="362637"/>
                  <a:pt x="8389874" y="356709"/>
                </a:cubicBezTo>
                <a:close/>
                <a:moveTo>
                  <a:pt x="10589671" y="1298773"/>
                </a:moveTo>
                <a:cubicBezTo>
                  <a:pt x="10584236" y="1302232"/>
                  <a:pt x="10578803" y="1306184"/>
                  <a:pt x="10573368" y="1309642"/>
                </a:cubicBezTo>
                <a:cubicBezTo>
                  <a:pt x="10585718" y="1338294"/>
                  <a:pt x="10596093" y="1368428"/>
                  <a:pt x="10611406" y="1395598"/>
                </a:cubicBezTo>
                <a:cubicBezTo>
                  <a:pt x="10617828" y="1406960"/>
                  <a:pt x="10634131" y="1412888"/>
                  <a:pt x="10645986" y="1421780"/>
                </a:cubicBezTo>
                <a:cubicBezTo>
                  <a:pt x="10649939" y="1404984"/>
                  <a:pt x="10662783" y="1382754"/>
                  <a:pt x="10656361" y="1372874"/>
                </a:cubicBezTo>
                <a:cubicBezTo>
                  <a:pt x="10638083" y="1345210"/>
                  <a:pt x="10612394" y="1322980"/>
                  <a:pt x="10589671" y="1298773"/>
                </a:cubicBezTo>
                <a:close/>
                <a:moveTo>
                  <a:pt x="8820644" y="375975"/>
                </a:moveTo>
                <a:cubicBezTo>
                  <a:pt x="8816693" y="370541"/>
                  <a:pt x="8812740" y="365107"/>
                  <a:pt x="8808789" y="360167"/>
                </a:cubicBezTo>
                <a:cubicBezTo>
                  <a:pt x="8756424" y="354733"/>
                  <a:pt x="8703566" y="348805"/>
                  <a:pt x="8651202" y="343371"/>
                </a:cubicBezTo>
                <a:cubicBezTo>
                  <a:pt x="8675902" y="372517"/>
                  <a:pt x="8708012" y="394747"/>
                  <a:pt x="8742592" y="400181"/>
                </a:cubicBezTo>
                <a:cubicBezTo>
                  <a:pt x="8766304" y="404134"/>
                  <a:pt x="8794463" y="384867"/>
                  <a:pt x="8820644" y="375975"/>
                </a:cubicBezTo>
                <a:close/>
                <a:moveTo>
                  <a:pt x="4361278" y="2312468"/>
                </a:moveTo>
                <a:cubicBezTo>
                  <a:pt x="4361772" y="2321854"/>
                  <a:pt x="4362266" y="2331240"/>
                  <a:pt x="4362760" y="2341120"/>
                </a:cubicBezTo>
                <a:cubicBezTo>
                  <a:pt x="4395858" y="2347543"/>
                  <a:pt x="4428956" y="2354459"/>
                  <a:pt x="4462054" y="2360881"/>
                </a:cubicBezTo>
                <a:cubicBezTo>
                  <a:pt x="4466006" y="2354953"/>
                  <a:pt x="4469958" y="2349519"/>
                  <a:pt x="4473910" y="2343590"/>
                </a:cubicBezTo>
                <a:cubicBezTo>
                  <a:pt x="4461560" y="2324818"/>
                  <a:pt x="4451186" y="2292214"/>
                  <a:pt x="4436860" y="2290238"/>
                </a:cubicBezTo>
                <a:cubicBezTo>
                  <a:pt x="4413148" y="2287274"/>
                  <a:pt x="4386472" y="2304070"/>
                  <a:pt x="4361278" y="2312468"/>
                </a:cubicBezTo>
                <a:close/>
                <a:moveTo>
                  <a:pt x="7341105" y="1670264"/>
                </a:moveTo>
                <a:cubicBezTo>
                  <a:pt x="7434472" y="1682614"/>
                  <a:pt x="7439906" y="1680144"/>
                  <a:pt x="7456702" y="1609502"/>
                </a:cubicBezTo>
                <a:cubicBezTo>
                  <a:pt x="7410760" y="1617406"/>
                  <a:pt x="7363335" y="1612960"/>
                  <a:pt x="7341105" y="1670264"/>
                </a:cubicBezTo>
                <a:close/>
                <a:moveTo>
                  <a:pt x="7464112" y="2217620"/>
                </a:moveTo>
                <a:cubicBezTo>
                  <a:pt x="7472510" y="2236392"/>
                  <a:pt x="7479920" y="2252694"/>
                  <a:pt x="7487824" y="2270972"/>
                </a:cubicBezTo>
                <a:cubicBezTo>
                  <a:pt x="7508572" y="2266526"/>
                  <a:pt x="7526356" y="2262080"/>
                  <a:pt x="7546611" y="2257634"/>
                </a:cubicBezTo>
                <a:cubicBezTo>
                  <a:pt x="7544141" y="2237380"/>
                  <a:pt x="7541671" y="2219102"/>
                  <a:pt x="7539695" y="2201812"/>
                </a:cubicBezTo>
                <a:cubicBezTo>
                  <a:pt x="7511536" y="2207740"/>
                  <a:pt x="7488812" y="2212680"/>
                  <a:pt x="7464112" y="2217620"/>
                </a:cubicBezTo>
                <a:close/>
                <a:moveTo>
                  <a:pt x="9231655" y="2307034"/>
                </a:moveTo>
                <a:cubicBezTo>
                  <a:pt x="9238077" y="2303576"/>
                  <a:pt x="9244499" y="2300612"/>
                  <a:pt x="9250922" y="2297154"/>
                </a:cubicBezTo>
                <a:cubicBezTo>
                  <a:pt x="9234126" y="2259116"/>
                  <a:pt x="9217329" y="2221572"/>
                  <a:pt x="9194605" y="2171183"/>
                </a:cubicBezTo>
                <a:cubicBezTo>
                  <a:pt x="9188183" y="2214162"/>
                  <a:pt x="9184231" y="2238368"/>
                  <a:pt x="9179785" y="2267514"/>
                </a:cubicBezTo>
                <a:cubicBezTo>
                  <a:pt x="9194111" y="2278382"/>
                  <a:pt x="9212883" y="2292708"/>
                  <a:pt x="9231655" y="2307034"/>
                </a:cubicBezTo>
                <a:close/>
                <a:moveTo>
                  <a:pt x="8117185" y="289525"/>
                </a:moveTo>
                <a:cubicBezTo>
                  <a:pt x="8118172" y="285079"/>
                  <a:pt x="8119160" y="280633"/>
                  <a:pt x="8120642" y="276187"/>
                </a:cubicBezTo>
                <a:cubicBezTo>
                  <a:pt x="8089520" y="263837"/>
                  <a:pt x="8058398" y="250992"/>
                  <a:pt x="8027276" y="238642"/>
                </a:cubicBezTo>
                <a:cubicBezTo>
                  <a:pt x="8023324" y="244076"/>
                  <a:pt x="8019372" y="249016"/>
                  <a:pt x="8015419" y="254451"/>
                </a:cubicBezTo>
                <a:cubicBezTo>
                  <a:pt x="8023818" y="272729"/>
                  <a:pt x="8032710" y="290513"/>
                  <a:pt x="8040614" y="307803"/>
                </a:cubicBezTo>
                <a:cubicBezTo>
                  <a:pt x="8069266" y="300393"/>
                  <a:pt x="8092978" y="294959"/>
                  <a:pt x="8117185" y="289525"/>
                </a:cubicBezTo>
                <a:close/>
              </a:path>
            </a:pathLst>
          </a:custGeom>
          <a:solidFill>
            <a:srgbClr val="000000"/>
          </a:solidFill>
          <a:ln w="4940"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D37CD527-E8E2-4E85-A406-B2F11DFC2A2A}"/>
              </a:ext>
            </a:extLst>
          </p:cNvPr>
          <p:cNvSpPr/>
          <p:nvPr/>
        </p:nvSpPr>
        <p:spPr>
          <a:xfrm>
            <a:off x="6534789" y="843820"/>
            <a:ext cx="4813149" cy="1887802"/>
          </a:xfrm>
          <a:custGeom>
            <a:avLst/>
            <a:gdLst>
              <a:gd name="connsiteX0" fmla="*/ 8059730 w 12187803"/>
              <a:gd name="connsiteY0" fmla="*/ 3300024 h 4780271"/>
              <a:gd name="connsiteX1" fmla="*/ 8154161 w 12187803"/>
              <a:gd name="connsiteY1" fmla="*/ 3286594 h 4780271"/>
              <a:gd name="connsiteX2" fmla="*/ 8306928 w 12187803"/>
              <a:gd name="connsiteY2" fmla="*/ 3216506 h 4780271"/>
              <a:gd name="connsiteX3" fmla="*/ 8353514 w 12187803"/>
              <a:gd name="connsiteY3" fmla="*/ 3234972 h 4780271"/>
              <a:gd name="connsiteX4" fmla="*/ 8271674 w 12187803"/>
              <a:gd name="connsiteY4" fmla="*/ 3281977 h 4780271"/>
              <a:gd name="connsiteX5" fmla="*/ 8255306 w 12187803"/>
              <a:gd name="connsiteY5" fmla="*/ 3310516 h 4780271"/>
              <a:gd name="connsiteX6" fmla="*/ 8286783 w 12187803"/>
              <a:gd name="connsiteY6" fmla="*/ 3318071 h 4780271"/>
              <a:gd name="connsiteX7" fmla="*/ 8353934 w 12187803"/>
              <a:gd name="connsiteY7" fmla="*/ 3260153 h 4780271"/>
              <a:gd name="connsiteX8" fmla="*/ 8491172 w 12187803"/>
              <a:gd name="connsiteY8" fmla="*/ 3162366 h 4780271"/>
              <a:gd name="connsiteX9" fmla="*/ 8585602 w 12187803"/>
              <a:gd name="connsiteY9" fmla="*/ 3153972 h 4780271"/>
              <a:gd name="connsiteX10" fmla="*/ 8538597 w 12187803"/>
              <a:gd name="connsiteY10" fmla="*/ 3164464 h 4780271"/>
              <a:gd name="connsiteX11" fmla="*/ 8552447 w 12187803"/>
              <a:gd name="connsiteY11" fmla="*/ 3193423 h 4780271"/>
              <a:gd name="connsiteX12" fmla="*/ 8599871 w 12187803"/>
              <a:gd name="connsiteY12" fmla="*/ 3204335 h 4780271"/>
              <a:gd name="connsiteX13" fmla="*/ 8774043 w 12187803"/>
              <a:gd name="connsiteY13" fmla="*/ 3107806 h 4780271"/>
              <a:gd name="connsiteX14" fmla="*/ 8806360 w 12187803"/>
              <a:gd name="connsiteY14" fmla="*/ 3084303 h 4780271"/>
              <a:gd name="connsiteX15" fmla="*/ 8815173 w 12187803"/>
              <a:gd name="connsiteY15" fmla="*/ 3154391 h 4780271"/>
              <a:gd name="connsiteX16" fmla="*/ 8717805 w 12187803"/>
              <a:gd name="connsiteY16" fmla="*/ 3215246 h 4780271"/>
              <a:gd name="connsiteX17" fmla="*/ 8670379 w 12187803"/>
              <a:gd name="connsiteY17" fmla="*/ 3227837 h 4780271"/>
              <a:gd name="connsiteX18" fmla="*/ 8615401 w 12187803"/>
              <a:gd name="connsiteY18" fmla="*/ 3319749 h 4780271"/>
              <a:gd name="connsiteX19" fmla="*/ 8571752 w 12187803"/>
              <a:gd name="connsiteY19" fmla="*/ 3286174 h 4780271"/>
              <a:gd name="connsiteX20" fmla="*/ 8532721 w 12187803"/>
              <a:gd name="connsiteY20" fmla="*/ 3373470 h 4780271"/>
              <a:gd name="connsiteX21" fmla="*/ 8509219 w 12187803"/>
              <a:gd name="connsiteY21" fmla="*/ 3348288 h 4780271"/>
              <a:gd name="connsiteX22" fmla="*/ 8457597 w 12187803"/>
              <a:gd name="connsiteY22" fmla="*/ 3396973 h 4780271"/>
              <a:gd name="connsiteX23" fmla="*/ 8424861 w 12187803"/>
              <a:gd name="connsiteY23" fmla="*/ 3391097 h 4780271"/>
              <a:gd name="connsiteX24" fmla="*/ 8424861 w 12187803"/>
              <a:gd name="connsiteY24" fmla="*/ 3303801 h 4780271"/>
              <a:gd name="connsiteX25" fmla="*/ 8150804 w 12187803"/>
              <a:gd name="connsiteY25" fmla="*/ 3475035 h 4780271"/>
              <a:gd name="connsiteX26" fmla="*/ 8150804 w 12187803"/>
              <a:gd name="connsiteY26" fmla="*/ 3418796 h 4780271"/>
              <a:gd name="connsiteX27" fmla="*/ 8073161 w 12187803"/>
              <a:gd name="connsiteY27" fmla="*/ 3438942 h 4780271"/>
              <a:gd name="connsiteX28" fmla="*/ 8024896 w 12187803"/>
              <a:gd name="connsiteY28" fmla="*/ 3524139 h 4780271"/>
              <a:gd name="connsiteX29" fmla="*/ 8017761 w 12187803"/>
              <a:gd name="connsiteY29" fmla="*/ 3458247 h 4780271"/>
              <a:gd name="connsiteX30" fmla="*/ 8006430 w 12187803"/>
              <a:gd name="connsiteY30" fmla="*/ 3455729 h 4780271"/>
              <a:gd name="connsiteX31" fmla="*/ 7967819 w 12187803"/>
              <a:gd name="connsiteY31" fmla="*/ 3549740 h 4780271"/>
              <a:gd name="connsiteX32" fmla="*/ 7932565 w 12187803"/>
              <a:gd name="connsiteY32" fmla="*/ 3472517 h 4780271"/>
              <a:gd name="connsiteX33" fmla="*/ 7841912 w 12187803"/>
              <a:gd name="connsiteY33" fmla="*/ 3535890 h 4780271"/>
              <a:gd name="connsiteX34" fmla="*/ 7865834 w 12187803"/>
              <a:gd name="connsiteY34" fmla="*/ 3565688 h 4780271"/>
              <a:gd name="connsiteX35" fmla="*/ 7715165 w 12187803"/>
              <a:gd name="connsiteY35" fmla="*/ 3664315 h 4780271"/>
              <a:gd name="connsiteX36" fmla="*/ 7573730 w 12187803"/>
              <a:gd name="connsiteY36" fmla="*/ 3799875 h 4780271"/>
              <a:gd name="connsiteX37" fmla="*/ 7520009 w 12187803"/>
              <a:gd name="connsiteY37" fmla="*/ 3799875 h 4780271"/>
              <a:gd name="connsiteX38" fmla="*/ 7507418 w 12187803"/>
              <a:gd name="connsiteY38" fmla="*/ 3749932 h 4780271"/>
              <a:gd name="connsiteX39" fmla="*/ 6994557 w 12187803"/>
              <a:gd name="connsiteY39" fmla="*/ 4282519 h 4780271"/>
              <a:gd name="connsiteX40" fmla="*/ 7137252 w 12187803"/>
              <a:gd name="connsiteY40" fmla="*/ 4206135 h 4780271"/>
              <a:gd name="connsiteX41" fmla="*/ 7148583 w 12187803"/>
              <a:gd name="connsiteY41" fmla="*/ 4224182 h 4780271"/>
              <a:gd name="connsiteX42" fmla="*/ 7008827 w 12187803"/>
              <a:gd name="connsiteY42" fmla="*/ 4319451 h 4780271"/>
              <a:gd name="connsiteX43" fmla="*/ 6726375 w 12187803"/>
              <a:gd name="connsiteY43" fmla="*/ 4474737 h 4780271"/>
              <a:gd name="connsiteX44" fmla="*/ 6344037 w 12187803"/>
              <a:gd name="connsiteY44" fmla="*/ 4635898 h 4780271"/>
              <a:gd name="connsiteX45" fmla="*/ 5978907 w 12187803"/>
              <a:gd name="connsiteY45" fmla="*/ 4741240 h 4780271"/>
              <a:gd name="connsiteX46" fmla="*/ 5670854 w 12187803"/>
              <a:gd name="connsiteY46" fmla="*/ 4777334 h 4780271"/>
              <a:gd name="connsiteX47" fmla="*/ 5380009 w 12187803"/>
              <a:gd name="connsiteY47" fmla="*/ 4717318 h 4780271"/>
              <a:gd name="connsiteX48" fmla="*/ 5362382 w 12187803"/>
              <a:gd name="connsiteY48" fmla="*/ 4711862 h 4780271"/>
              <a:gd name="connsiteX49" fmla="*/ 5172682 w 12187803"/>
              <a:gd name="connsiteY49" fmla="*/ 4676188 h 4780271"/>
              <a:gd name="connsiteX50" fmla="*/ 5219268 w 12187803"/>
              <a:gd name="connsiteY50" fmla="*/ 4631281 h 4780271"/>
              <a:gd name="connsiteX51" fmla="*/ 5215071 w 12187803"/>
              <a:gd name="connsiteY51" fmla="*/ 4614074 h 4780271"/>
              <a:gd name="connsiteX52" fmla="*/ 5050552 w 12187803"/>
              <a:gd name="connsiteY52" fmla="*/ 4542727 h 4780271"/>
              <a:gd name="connsiteX53" fmla="*/ 5017397 w 12187803"/>
              <a:gd name="connsiteY53" fmla="*/ 4518385 h 4780271"/>
              <a:gd name="connsiteX54" fmla="*/ 5042158 w 12187803"/>
              <a:gd name="connsiteY54" fmla="*/ 4488167 h 4780271"/>
              <a:gd name="connsiteX55" fmla="*/ 4813427 w 12187803"/>
              <a:gd name="connsiteY55" fmla="*/ 4293011 h 4780271"/>
              <a:gd name="connsiteX56" fmla="*/ 4750893 w 12187803"/>
              <a:gd name="connsiteY56" fmla="*/ 4314835 h 4780271"/>
              <a:gd name="connsiteX57" fmla="*/ 4784888 w 12187803"/>
              <a:gd name="connsiteY57" fmla="*/ 4161228 h 4780271"/>
              <a:gd name="connsiteX58" fmla="*/ 4692976 w 12187803"/>
              <a:gd name="connsiteY58" fmla="*/ 4178016 h 4780271"/>
              <a:gd name="connsiteX59" fmla="*/ 4739981 w 12187803"/>
              <a:gd name="connsiteY59" fmla="*/ 4261954 h 4780271"/>
              <a:gd name="connsiteX60" fmla="*/ 4724872 w 12187803"/>
              <a:gd name="connsiteY60" fmla="*/ 4274964 h 4780271"/>
              <a:gd name="connsiteX61" fmla="*/ 4637157 w 12187803"/>
              <a:gd name="connsiteY61" fmla="*/ 4175498 h 4780271"/>
              <a:gd name="connsiteX62" fmla="*/ 4556157 w 12187803"/>
              <a:gd name="connsiteY62" fmla="*/ 4110865 h 4780271"/>
              <a:gd name="connsiteX63" fmla="*/ 4614494 w 12187803"/>
              <a:gd name="connsiteY63" fmla="*/ 4080228 h 4780271"/>
              <a:gd name="connsiteX64" fmla="*/ 4516706 w 12187803"/>
              <a:gd name="connsiteY64" fmla="*/ 4068057 h 4780271"/>
              <a:gd name="connsiteX65" fmla="*/ 4500338 w 12187803"/>
              <a:gd name="connsiteY65" fmla="*/ 4182213 h 4780271"/>
              <a:gd name="connsiteX66" fmla="*/ 4447457 w 12187803"/>
              <a:gd name="connsiteY66" fmla="*/ 4095337 h 4780271"/>
              <a:gd name="connsiteX67" fmla="*/ 4486908 w 12187803"/>
              <a:gd name="connsiteY67" fmla="*/ 4069316 h 4780271"/>
              <a:gd name="connsiteX68" fmla="*/ 4415561 w 12187803"/>
              <a:gd name="connsiteY68" fmla="*/ 3946347 h 4780271"/>
              <a:gd name="connsiteX69" fmla="*/ 4379468 w 12187803"/>
              <a:gd name="connsiteY69" fmla="*/ 3964813 h 4780271"/>
              <a:gd name="connsiteX70" fmla="*/ 4360161 w 12187803"/>
              <a:gd name="connsiteY70" fmla="*/ 3917388 h 4780271"/>
              <a:gd name="connsiteX71" fmla="*/ 4301825 w 12187803"/>
              <a:gd name="connsiteY71" fmla="*/ 3960616 h 4780271"/>
              <a:gd name="connsiteX72" fmla="*/ 4319452 w 12187803"/>
              <a:gd name="connsiteY72" fmla="*/ 3838486 h 4780271"/>
              <a:gd name="connsiteX73" fmla="*/ 4291332 w 12187803"/>
              <a:gd name="connsiteY73" fmla="*/ 3771756 h 4780271"/>
              <a:gd name="connsiteX74" fmla="*/ 4276224 w 12187803"/>
              <a:gd name="connsiteY74" fmla="*/ 3775113 h 4780271"/>
              <a:gd name="connsiteX75" fmla="*/ 4272027 w 12187803"/>
              <a:gd name="connsiteY75" fmla="*/ 3838486 h 4780271"/>
              <a:gd name="connsiteX76" fmla="*/ 4164166 w 12187803"/>
              <a:gd name="connsiteY76" fmla="*/ 3738600 h 4780271"/>
              <a:gd name="connsiteX77" fmla="*/ 4081068 w 12187803"/>
              <a:gd name="connsiteY77" fmla="*/ 3615211 h 4780271"/>
              <a:gd name="connsiteX78" fmla="*/ 4060083 w 12187803"/>
              <a:gd name="connsiteY78" fmla="*/ 3587092 h 4780271"/>
              <a:gd name="connsiteX79" fmla="*/ 4084005 w 12187803"/>
              <a:gd name="connsiteY79" fmla="*/ 3571564 h 4780271"/>
              <a:gd name="connsiteX80" fmla="*/ 4073093 w 12187803"/>
              <a:gd name="connsiteY80" fmla="*/ 3321428 h 4780271"/>
              <a:gd name="connsiteX81" fmla="*/ 4117581 w 12187803"/>
              <a:gd name="connsiteY81" fmla="*/ 3284495 h 4780271"/>
              <a:gd name="connsiteX82" fmla="*/ 4137306 w 12187803"/>
              <a:gd name="connsiteY82" fmla="*/ 3268547 h 4780271"/>
              <a:gd name="connsiteX83" fmla="*/ 4117581 w 12187803"/>
              <a:gd name="connsiteY83" fmla="*/ 3252599 h 4780271"/>
              <a:gd name="connsiteX84" fmla="*/ 3982440 w 12187803"/>
              <a:gd name="connsiteY84" fmla="*/ 3209371 h 4780271"/>
              <a:gd name="connsiteX85" fmla="*/ 4036161 w 12187803"/>
              <a:gd name="connsiteY85" fmla="*/ 3173697 h 4780271"/>
              <a:gd name="connsiteX86" fmla="*/ 4125555 w 12187803"/>
              <a:gd name="connsiteY86" fmla="*/ 3190065 h 4780271"/>
              <a:gd name="connsiteX87" fmla="*/ 4171301 w 12187803"/>
              <a:gd name="connsiteY87" fmla="*/ 3017572 h 4780271"/>
              <a:gd name="connsiteX88" fmla="*/ 4261954 w 12187803"/>
              <a:gd name="connsiteY88" fmla="*/ 2589069 h 4780271"/>
              <a:gd name="connsiteX89" fmla="*/ 4251462 w 12187803"/>
              <a:gd name="connsiteY89" fmla="*/ 2586131 h 4780271"/>
              <a:gd name="connsiteX90" fmla="*/ 4232996 w 12187803"/>
              <a:gd name="connsiteY90" fmla="*/ 2628100 h 4780271"/>
              <a:gd name="connsiteX91" fmla="*/ 4106249 w 12187803"/>
              <a:gd name="connsiteY91" fmla="*/ 2958816 h 4780271"/>
              <a:gd name="connsiteX92" fmla="*/ 4076871 w 12187803"/>
              <a:gd name="connsiteY92" fmla="*/ 3131728 h 4780271"/>
              <a:gd name="connsiteX93" fmla="*/ 4068896 w 12187803"/>
              <a:gd name="connsiteY93" fmla="*/ 2996588 h 4780271"/>
              <a:gd name="connsiteX94" fmla="*/ 4103731 w 12187803"/>
              <a:gd name="connsiteY94" fmla="*/ 2739318 h 4780271"/>
              <a:gd name="connsiteX95" fmla="*/ 4084845 w 12187803"/>
              <a:gd name="connsiteY95" fmla="*/ 2670489 h 4780271"/>
              <a:gd name="connsiteX96" fmla="*/ 4108347 w 12187803"/>
              <a:gd name="connsiteY96" fmla="*/ 2537447 h 4780271"/>
              <a:gd name="connsiteX97" fmla="*/ 4044974 w 12187803"/>
              <a:gd name="connsiteY97" fmla="*/ 2643629 h 4780271"/>
              <a:gd name="connsiteX98" fmla="*/ 4000907 w 12187803"/>
              <a:gd name="connsiteY98" fmla="*/ 2607535 h 4780271"/>
              <a:gd name="connsiteX99" fmla="*/ 3963974 w 12187803"/>
              <a:gd name="connsiteY99" fmla="*/ 2675105 h 4780271"/>
              <a:gd name="connsiteX100" fmla="*/ 3963974 w 12187803"/>
              <a:gd name="connsiteY100" fmla="*/ 2564727 h 4780271"/>
              <a:gd name="connsiteX101" fmla="*/ 3754129 w 12187803"/>
              <a:gd name="connsiteY101" fmla="*/ 2884111 h 4780271"/>
              <a:gd name="connsiteX102" fmla="*/ 3769238 w 12187803"/>
              <a:gd name="connsiteY102" fmla="*/ 2665452 h 4780271"/>
              <a:gd name="connsiteX103" fmla="*/ 3755808 w 12187803"/>
              <a:gd name="connsiteY103" fmla="*/ 2662934 h 4780271"/>
              <a:gd name="connsiteX104" fmla="*/ 3733984 w 12187803"/>
              <a:gd name="connsiteY104" fmla="*/ 2724629 h 4780271"/>
              <a:gd name="connsiteX105" fmla="*/ 3722652 w 12187803"/>
              <a:gd name="connsiteY105" fmla="*/ 2722111 h 4780271"/>
              <a:gd name="connsiteX106" fmla="*/ 3729787 w 12187803"/>
              <a:gd name="connsiteY106" fmla="*/ 2629359 h 4780271"/>
              <a:gd name="connsiteX107" fmla="*/ 3705025 w 12187803"/>
              <a:gd name="connsiteY107" fmla="*/ 2591167 h 4780271"/>
              <a:gd name="connsiteX108" fmla="*/ 3668092 w 12187803"/>
              <a:gd name="connsiteY108" fmla="*/ 2609214 h 4780271"/>
              <a:gd name="connsiteX109" fmla="*/ 3569885 w 12187803"/>
              <a:gd name="connsiteY109" fmla="*/ 2649504 h 4780271"/>
              <a:gd name="connsiteX110" fmla="*/ 3385641 w 12187803"/>
              <a:gd name="connsiteY110" fmla="*/ 2686437 h 4780271"/>
              <a:gd name="connsiteX111" fmla="*/ 3260573 w 12187803"/>
              <a:gd name="connsiteY111" fmla="*/ 2729665 h 4780271"/>
              <a:gd name="connsiteX112" fmla="*/ 3239589 w 12187803"/>
              <a:gd name="connsiteY112" fmla="*/ 2720012 h 4780271"/>
              <a:gd name="connsiteX113" fmla="*/ 3064158 w 12187803"/>
              <a:gd name="connsiteY113" fmla="*/ 2795137 h 4780271"/>
              <a:gd name="connsiteX114" fmla="*/ 2993231 w 12187803"/>
              <a:gd name="connsiteY114" fmla="*/ 2795976 h 4780271"/>
              <a:gd name="connsiteX115" fmla="*/ 2717074 w 12187803"/>
              <a:gd name="connsiteY115" fmla="*/ 2926920 h 4780271"/>
              <a:gd name="connsiteX116" fmla="*/ 2312073 w 12187803"/>
              <a:gd name="connsiteY116" fmla="*/ 3155651 h 4780271"/>
              <a:gd name="connsiteX117" fmla="*/ 2210089 w 12187803"/>
              <a:gd name="connsiteY117" fmla="*/ 3397812 h 4780271"/>
              <a:gd name="connsiteX118" fmla="*/ 2221420 w 12187803"/>
              <a:gd name="connsiteY118" fmla="*/ 3431807 h 4780271"/>
              <a:gd name="connsiteX119" fmla="*/ 2202534 w 12187803"/>
              <a:gd name="connsiteY119" fmla="*/ 3520361 h 4780271"/>
              <a:gd name="connsiteX120" fmla="*/ 2113560 w 12187803"/>
              <a:gd name="connsiteY120" fmla="*/ 3487206 h 4780271"/>
              <a:gd name="connsiteX121" fmla="*/ 2080824 w 12187803"/>
              <a:gd name="connsiteY121" fmla="*/ 3464962 h 4780271"/>
              <a:gd name="connsiteX122" fmla="*/ 2071591 w 12187803"/>
              <a:gd name="connsiteY122" fmla="*/ 3472097 h 4780271"/>
              <a:gd name="connsiteX123" fmla="*/ 1951140 w 12187803"/>
              <a:gd name="connsiteY123" fmla="*/ 3534211 h 4780271"/>
              <a:gd name="connsiteX124" fmla="*/ 1809704 w 12187803"/>
              <a:gd name="connsiteY124" fmla="*/ 3453631 h 4780271"/>
              <a:gd name="connsiteX125" fmla="*/ 1818518 w 12187803"/>
              <a:gd name="connsiteY125" fmla="*/ 3521201 h 4780271"/>
              <a:gd name="connsiteX126" fmla="*/ 1713595 w 12187803"/>
              <a:gd name="connsiteY126" fmla="*/ 3464123 h 4780271"/>
              <a:gd name="connsiteX127" fmla="*/ 1518019 w 12187803"/>
              <a:gd name="connsiteY127" fmla="*/ 3315553 h 4780271"/>
              <a:gd name="connsiteX128" fmla="*/ 1487382 w 12187803"/>
              <a:gd name="connsiteY128" fmla="*/ 3309677 h 4780271"/>
              <a:gd name="connsiteX129" fmla="*/ 1469335 w 12187803"/>
              <a:gd name="connsiteY129" fmla="*/ 3387319 h 4780271"/>
              <a:gd name="connsiteX130" fmla="*/ 1357698 w 12187803"/>
              <a:gd name="connsiteY130" fmla="*/ 3285335 h 4780271"/>
              <a:gd name="connsiteX131" fmla="*/ 1252775 w 12187803"/>
              <a:gd name="connsiteY131" fmla="*/ 3197620 h 4780271"/>
              <a:gd name="connsiteX132" fmla="*/ 1207029 w 12187803"/>
              <a:gd name="connsiteY132" fmla="*/ 3165723 h 4780271"/>
              <a:gd name="connsiteX133" fmla="*/ 1130645 w 12187803"/>
              <a:gd name="connsiteY133" fmla="*/ 3114101 h 4780271"/>
              <a:gd name="connsiteX134" fmla="*/ 1039992 w 12187803"/>
              <a:gd name="connsiteY134" fmla="*/ 3016733 h 4780271"/>
              <a:gd name="connsiteX135" fmla="*/ 1007256 w 12187803"/>
              <a:gd name="connsiteY135" fmla="*/ 3021769 h 4780271"/>
              <a:gd name="connsiteX136" fmla="*/ 820494 w 12187803"/>
              <a:gd name="connsiteY136" fmla="*/ 2874878 h 4780271"/>
              <a:gd name="connsiteX137" fmla="*/ 880090 w 12187803"/>
              <a:gd name="connsiteY137" fmla="*/ 2891665 h 4780271"/>
              <a:gd name="connsiteX138" fmla="*/ 785660 w 12187803"/>
              <a:gd name="connsiteY138" fmla="*/ 2748131 h 4780271"/>
              <a:gd name="connsiteX139" fmla="*/ 763836 w 12187803"/>
              <a:gd name="connsiteY139" fmla="*/ 2751909 h 4780271"/>
              <a:gd name="connsiteX140" fmla="*/ 735717 w 12187803"/>
              <a:gd name="connsiteY140" fmla="*/ 2821997 h 4780271"/>
              <a:gd name="connsiteX141" fmla="*/ 687872 w 12187803"/>
              <a:gd name="connsiteY141" fmla="*/ 2693152 h 4780271"/>
              <a:gd name="connsiteX142" fmla="*/ 615686 w 12187803"/>
              <a:gd name="connsiteY142" fmla="*/ 2665033 h 4780271"/>
              <a:gd name="connsiteX143" fmla="*/ 580432 w 12187803"/>
              <a:gd name="connsiteY143" fmla="*/ 2585711 h 4780271"/>
              <a:gd name="connsiteX144" fmla="*/ 543079 w 12187803"/>
              <a:gd name="connsiteY144" fmla="*/ 2625162 h 4780271"/>
              <a:gd name="connsiteX145" fmla="*/ 342887 w 12187803"/>
              <a:gd name="connsiteY145" fmla="*/ 2406923 h 4780271"/>
              <a:gd name="connsiteX146" fmla="*/ 283291 w 12187803"/>
              <a:gd name="connsiteY146" fmla="*/ 2362016 h 4780271"/>
              <a:gd name="connsiteX147" fmla="*/ 237545 w 12187803"/>
              <a:gd name="connsiteY147" fmla="*/ 2283954 h 4780271"/>
              <a:gd name="connsiteX148" fmla="*/ 295462 w 12187803"/>
              <a:gd name="connsiteY148" fmla="*/ 2210928 h 4780271"/>
              <a:gd name="connsiteX149" fmla="*/ 180886 w 12187803"/>
              <a:gd name="connsiteY149" fmla="*/ 2164762 h 4780271"/>
              <a:gd name="connsiteX150" fmla="*/ 190959 w 12187803"/>
              <a:gd name="connsiteY150" fmla="*/ 2228975 h 4780271"/>
              <a:gd name="connsiteX151" fmla="*/ 205648 w 12187803"/>
              <a:gd name="connsiteY151" fmla="*/ 2258773 h 4780271"/>
              <a:gd name="connsiteX152" fmla="*/ 172493 w 12187803"/>
              <a:gd name="connsiteY152" fmla="*/ 2256674 h 4780271"/>
              <a:gd name="connsiteX153" fmla="*/ 122550 w 12187803"/>
              <a:gd name="connsiteY153" fmla="*/ 2175254 h 4780271"/>
              <a:gd name="connsiteX154" fmla="*/ 0 w 12187803"/>
              <a:gd name="connsiteY154" fmla="*/ 2025005 h 4780271"/>
              <a:gd name="connsiteX155" fmla="*/ 172912 w 12187803"/>
              <a:gd name="connsiteY155" fmla="*/ 1833207 h 4780271"/>
              <a:gd name="connsiteX156" fmla="*/ 225793 w 12187803"/>
              <a:gd name="connsiteY156" fmla="*/ 1882310 h 4780271"/>
              <a:gd name="connsiteX157" fmla="*/ 410037 w 12187803"/>
              <a:gd name="connsiteY157" fmla="*/ 1906652 h 4780271"/>
              <a:gd name="connsiteX158" fmla="*/ 805805 w 12187803"/>
              <a:gd name="connsiteY158" fmla="*/ 1749269 h 4780271"/>
              <a:gd name="connsiteX159" fmla="*/ 1330838 w 12187803"/>
              <a:gd name="connsiteY159" fmla="*/ 1556211 h 4780271"/>
              <a:gd name="connsiteX160" fmla="*/ 1634693 w 12187803"/>
              <a:gd name="connsiteY160" fmla="*/ 1421910 h 4780271"/>
              <a:gd name="connsiteX161" fmla="*/ 1790818 w 12187803"/>
              <a:gd name="connsiteY161" fmla="*/ 1358537 h 4780271"/>
              <a:gd name="connsiteX162" fmla="*/ 1829010 w 12187803"/>
              <a:gd name="connsiteY162" fmla="*/ 1404703 h 4780271"/>
              <a:gd name="connsiteX163" fmla="*/ 1870140 w 12187803"/>
              <a:gd name="connsiteY163" fmla="*/ 1360636 h 4780271"/>
              <a:gd name="connsiteX164" fmla="*/ 1917984 w 12187803"/>
              <a:gd name="connsiteY164" fmla="*/ 1327060 h 4780271"/>
              <a:gd name="connsiteX165" fmla="*/ 1934352 w 12187803"/>
              <a:gd name="connsiteY165" fmla="*/ 1375744 h 4780271"/>
              <a:gd name="connsiteX166" fmla="*/ 1861326 w 12187803"/>
              <a:gd name="connsiteY166" fmla="*/ 1442475 h 4780271"/>
              <a:gd name="connsiteX167" fmla="*/ 2074529 w 12187803"/>
              <a:gd name="connsiteY167" fmla="*/ 1339651 h 4780271"/>
              <a:gd name="connsiteX168" fmla="*/ 2043052 w 12187803"/>
              <a:gd name="connsiteY168" fmla="*/ 1344687 h 4780271"/>
              <a:gd name="connsiteX169" fmla="*/ 2035497 w 12187803"/>
              <a:gd name="connsiteY169" fmla="*/ 1260330 h 4780271"/>
              <a:gd name="connsiteX170" fmla="*/ 2108104 w 12187803"/>
              <a:gd name="connsiteY170" fmla="*/ 1281314 h 4780271"/>
              <a:gd name="connsiteX171" fmla="*/ 2461483 w 12187803"/>
              <a:gd name="connsiteY171" fmla="*/ 1066433 h 4780271"/>
              <a:gd name="connsiteX172" fmla="*/ 2499255 w 12187803"/>
              <a:gd name="connsiteY172" fmla="*/ 1022785 h 4780271"/>
              <a:gd name="connsiteX173" fmla="*/ 2550038 w 12187803"/>
              <a:gd name="connsiteY173" fmla="*/ 1016490 h 4780271"/>
              <a:gd name="connsiteX174" fmla="*/ 2700287 w 12187803"/>
              <a:gd name="connsiteY174" fmla="*/ 930453 h 4780271"/>
              <a:gd name="connsiteX175" fmla="*/ 3310516 w 12187803"/>
              <a:gd name="connsiteY175" fmla="*/ 621141 h 4780271"/>
              <a:gd name="connsiteX176" fmla="*/ 3929979 w 12187803"/>
              <a:gd name="connsiteY176" fmla="*/ 329457 h 4780271"/>
              <a:gd name="connsiteX177" fmla="*/ 4344633 w 12187803"/>
              <a:gd name="connsiteY177" fmla="*/ 180467 h 4780271"/>
              <a:gd name="connsiteX178" fmla="*/ 4590152 w 12187803"/>
              <a:gd name="connsiteY178" fmla="*/ 101145 h 4780271"/>
              <a:gd name="connsiteX179" fmla="*/ 4646390 w 12187803"/>
              <a:gd name="connsiteY179" fmla="*/ 83518 h 4780271"/>
              <a:gd name="connsiteX180" fmla="*/ 4498659 w 12187803"/>
              <a:gd name="connsiteY180" fmla="*/ 165358 h 4780271"/>
              <a:gd name="connsiteX181" fmla="*/ 4478514 w 12187803"/>
              <a:gd name="connsiteY181" fmla="*/ 167037 h 4780271"/>
              <a:gd name="connsiteX182" fmla="*/ 4373592 w 12187803"/>
              <a:gd name="connsiteY182" fmla="*/ 216980 h 4780271"/>
              <a:gd name="connsiteX183" fmla="*/ 4199001 w 12187803"/>
              <a:gd name="connsiteY183" fmla="*/ 272379 h 4780271"/>
              <a:gd name="connsiteX184" fmla="*/ 4006363 w 12187803"/>
              <a:gd name="connsiteY184" fmla="*/ 360514 h 4780271"/>
              <a:gd name="connsiteX185" fmla="*/ 3558553 w 12187803"/>
              <a:gd name="connsiteY185" fmla="*/ 562385 h 4780271"/>
              <a:gd name="connsiteX186" fmla="*/ 3038137 w 12187803"/>
              <a:gd name="connsiteY186" fmla="*/ 815458 h 4780271"/>
              <a:gd name="connsiteX187" fmla="*/ 2996168 w 12187803"/>
              <a:gd name="connsiteY187" fmla="*/ 854909 h 4780271"/>
              <a:gd name="connsiteX188" fmla="*/ 3106127 w 12187803"/>
              <a:gd name="connsiteY188" fmla="*/ 808323 h 4780271"/>
              <a:gd name="connsiteX189" fmla="*/ 3272325 w 12187803"/>
              <a:gd name="connsiteY189" fmla="*/ 740333 h 4780271"/>
              <a:gd name="connsiteX190" fmla="*/ 3624445 w 12187803"/>
              <a:gd name="connsiteY190" fmla="*/ 651359 h 4780271"/>
              <a:gd name="connsiteX191" fmla="*/ 3830093 w 12187803"/>
              <a:gd name="connsiteY191" fmla="*/ 612328 h 4780271"/>
              <a:gd name="connsiteX192" fmla="*/ 3857792 w 12187803"/>
              <a:gd name="connsiteY192" fmla="*/ 599318 h 4780271"/>
              <a:gd name="connsiteX193" fmla="*/ 3930819 w 12187803"/>
              <a:gd name="connsiteY193" fmla="*/ 545178 h 4780271"/>
              <a:gd name="connsiteX194" fmla="*/ 4094498 w 12187803"/>
              <a:gd name="connsiteY194" fmla="*/ 512861 h 4780271"/>
              <a:gd name="connsiteX195" fmla="*/ 4428152 w 12187803"/>
              <a:gd name="connsiteY195" fmla="*/ 421789 h 4780271"/>
              <a:gd name="connsiteX196" fmla="*/ 4481032 w 12187803"/>
              <a:gd name="connsiteY196" fmla="*/ 370586 h 4780271"/>
              <a:gd name="connsiteX197" fmla="*/ 4566230 w 12187803"/>
              <a:gd name="connsiteY197" fmla="*/ 345825 h 4780271"/>
              <a:gd name="connsiteX198" fmla="*/ 4465084 w 12187803"/>
              <a:gd name="connsiteY198" fmla="*/ 392410 h 4780271"/>
              <a:gd name="connsiteX199" fmla="*/ 4505375 w 12187803"/>
              <a:gd name="connsiteY199" fmla="*/ 405840 h 4780271"/>
              <a:gd name="connsiteX200" fmla="*/ 4424794 w 12187803"/>
              <a:gd name="connsiteY200" fmla="*/ 458721 h 4780271"/>
              <a:gd name="connsiteX201" fmla="*/ 4609877 w 12187803"/>
              <a:gd name="connsiteY201" fmla="*/ 457462 h 4780271"/>
              <a:gd name="connsiteX202" fmla="*/ 4793702 w 12187803"/>
              <a:gd name="connsiteY202" fmla="*/ 436478 h 4780271"/>
              <a:gd name="connsiteX203" fmla="*/ 4862111 w 12187803"/>
              <a:gd name="connsiteY203" fmla="*/ 375203 h 4780271"/>
              <a:gd name="connsiteX204" fmla="*/ 4825598 w 12187803"/>
              <a:gd name="connsiteY204" fmla="*/ 394509 h 4780271"/>
              <a:gd name="connsiteX205" fmla="*/ 4829795 w 12187803"/>
              <a:gd name="connsiteY205" fmla="*/ 333654 h 4780271"/>
              <a:gd name="connsiteX206" fmla="*/ 4828116 w 12187803"/>
              <a:gd name="connsiteY206" fmla="*/ 335332 h 4780271"/>
              <a:gd name="connsiteX207" fmla="*/ 4898205 w 12187803"/>
              <a:gd name="connsiteY207" fmla="*/ 352120 h 4780271"/>
              <a:gd name="connsiteX208" fmla="*/ 4892329 w 12187803"/>
              <a:gd name="connsiteY208" fmla="*/ 271540 h 4780271"/>
              <a:gd name="connsiteX209" fmla="*/ 4937235 w 12187803"/>
              <a:gd name="connsiteY209" fmla="*/ 243840 h 4780271"/>
              <a:gd name="connsiteX210" fmla="*/ 4946049 w 12187803"/>
              <a:gd name="connsiteY210" fmla="*/ 178368 h 4780271"/>
              <a:gd name="connsiteX211" fmla="*/ 4962417 w 12187803"/>
              <a:gd name="connsiteY211" fmla="*/ 243420 h 4780271"/>
              <a:gd name="connsiteX212" fmla="*/ 4984661 w 12187803"/>
              <a:gd name="connsiteY212" fmla="*/ 239223 h 4780271"/>
              <a:gd name="connsiteX213" fmla="*/ 4946469 w 12187803"/>
              <a:gd name="connsiteY213" fmla="*/ 88555 h 4780271"/>
              <a:gd name="connsiteX214" fmla="*/ 4828536 w 12187803"/>
              <a:gd name="connsiteY214" fmla="*/ 83518 h 4780271"/>
              <a:gd name="connsiteX215" fmla="*/ 4771878 w 12187803"/>
              <a:gd name="connsiteY215" fmla="*/ 89814 h 4780271"/>
              <a:gd name="connsiteX216" fmla="*/ 4790764 w 12187803"/>
              <a:gd name="connsiteY216" fmla="*/ 0 h 4780271"/>
              <a:gd name="connsiteX217" fmla="*/ 4810070 w 12187803"/>
              <a:gd name="connsiteY217" fmla="*/ 3358 h 4780271"/>
              <a:gd name="connsiteX218" fmla="*/ 4805873 w 12187803"/>
              <a:gd name="connsiteY218" fmla="*/ 54560 h 4780271"/>
              <a:gd name="connsiteX219" fmla="*/ 4876380 w 12187803"/>
              <a:gd name="connsiteY219" fmla="*/ 61275 h 4780271"/>
              <a:gd name="connsiteX220" fmla="*/ 4829375 w 12187803"/>
              <a:gd name="connsiteY220" fmla="*/ 23503 h 4780271"/>
              <a:gd name="connsiteX221" fmla="*/ 5050132 w 12187803"/>
              <a:gd name="connsiteY221" fmla="*/ 101145 h 4780271"/>
              <a:gd name="connsiteX222" fmla="*/ 5122739 w 12187803"/>
              <a:gd name="connsiteY222" fmla="*/ 139757 h 4780271"/>
              <a:gd name="connsiteX223" fmla="*/ 5205837 w 12187803"/>
              <a:gd name="connsiteY223" fmla="*/ 226633 h 4780271"/>
              <a:gd name="connsiteX224" fmla="*/ 5233537 w 12187803"/>
              <a:gd name="connsiteY224" fmla="*/ 274058 h 4780271"/>
              <a:gd name="connsiteX225" fmla="*/ 5252423 w 12187803"/>
              <a:gd name="connsiteY225" fmla="*/ 294623 h 4780271"/>
              <a:gd name="connsiteX226" fmla="*/ 5283480 w 12187803"/>
              <a:gd name="connsiteY226" fmla="*/ 258109 h 4780271"/>
              <a:gd name="connsiteX227" fmla="*/ 5413584 w 12187803"/>
              <a:gd name="connsiteY227" fmla="*/ 352959 h 4780271"/>
              <a:gd name="connsiteX228" fmla="*/ 5560895 w 12187803"/>
              <a:gd name="connsiteY228" fmla="*/ 383597 h 4780271"/>
              <a:gd name="connsiteX229" fmla="*/ 5512631 w 12187803"/>
              <a:gd name="connsiteY229" fmla="*/ 417592 h 4780271"/>
              <a:gd name="connsiteX230" fmla="*/ 5549983 w 12187803"/>
              <a:gd name="connsiteY230" fmla="*/ 449069 h 4780271"/>
              <a:gd name="connsiteX231" fmla="*/ 5586916 w 12187803"/>
              <a:gd name="connsiteY231" fmla="*/ 437737 h 4780271"/>
              <a:gd name="connsiteX232" fmla="*/ 5655326 w 12187803"/>
              <a:gd name="connsiteY232" fmla="*/ 501530 h 4780271"/>
              <a:gd name="connsiteX233" fmla="*/ 5607481 w 12187803"/>
              <a:gd name="connsiteY233" fmla="*/ 493136 h 4780271"/>
              <a:gd name="connsiteX234" fmla="*/ 5598247 w 12187803"/>
              <a:gd name="connsiteY234" fmla="*/ 513281 h 4780271"/>
              <a:gd name="connsiteX235" fmla="*/ 5664559 w 12187803"/>
              <a:gd name="connsiteY235" fmla="*/ 629116 h 4780271"/>
              <a:gd name="connsiteX236" fmla="*/ 5704429 w 12187803"/>
              <a:gd name="connsiteY236" fmla="*/ 560286 h 4780271"/>
              <a:gd name="connsiteX237" fmla="*/ 5798020 w 12187803"/>
              <a:gd name="connsiteY237" fmla="*/ 557768 h 4780271"/>
              <a:gd name="connsiteX238" fmla="*/ 5776196 w 12187803"/>
              <a:gd name="connsiteY238" fmla="*/ 601836 h 4780271"/>
              <a:gd name="connsiteX239" fmla="*/ 5806414 w 12187803"/>
              <a:gd name="connsiteY239" fmla="*/ 648421 h 4780271"/>
              <a:gd name="connsiteX240" fmla="*/ 5968415 w 12187803"/>
              <a:gd name="connsiteY240" fmla="*/ 733618 h 4780271"/>
              <a:gd name="connsiteX241" fmla="*/ 5984362 w 12187803"/>
              <a:gd name="connsiteY241" fmla="*/ 733199 h 4780271"/>
              <a:gd name="connsiteX242" fmla="*/ 6114887 w 12187803"/>
              <a:gd name="connsiteY242" fmla="*/ 754183 h 4780271"/>
              <a:gd name="connsiteX243" fmla="*/ 6114047 w 12187803"/>
              <a:gd name="connsiteY243" fmla="*/ 770551 h 4780271"/>
              <a:gd name="connsiteX244" fmla="*/ 6056549 w 12187803"/>
              <a:gd name="connsiteY244" fmla="*/ 773489 h 4780271"/>
              <a:gd name="connsiteX245" fmla="*/ 6125379 w 12187803"/>
              <a:gd name="connsiteY245" fmla="*/ 925417 h 4780271"/>
              <a:gd name="connsiteX246" fmla="*/ 6289058 w 12187803"/>
              <a:gd name="connsiteY246" fmla="*/ 985852 h 4780271"/>
              <a:gd name="connsiteX247" fmla="*/ 6210995 w 12187803"/>
              <a:gd name="connsiteY247" fmla="*/ 1018588 h 4780271"/>
              <a:gd name="connsiteX248" fmla="*/ 6164829 w 12187803"/>
              <a:gd name="connsiteY248" fmla="*/ 971163 h 4780271"/>
              <a:gd name="connsiteX249" fmla="*/ 6116145 w 12187803"/>
              <a:gd name="connsiteY249" fmla="*/ 1026562 h 4780271"/>
              <a:gd name="connsiteX250" fmla="*/ 6255483 w 12187803"/>
              <a:gd name="connsiteY250" fmla="*/ 1079443 h 4780271"/>
              <a:gd name="connsiteX251" fmla="*/ 6197985 w 12187803"/>
              <a:gd name="connsiteY251" fmla="*/ 1190661 h 4780271"/>
              <a:gd name="connsiteX252" fmla="*/ 6261778 w 12187803"/>
              <a:gd name="connsiteY252" fmla="*/ 1201153 h 4780271"/>
              <a:gd name="connsiteX253" fmla="*/ 6309203 w 12187803"/>
              <a:gd name="connsiteY253" fmla="*/ 1184785 h 4780271"/>
              <a:gd name="connsiteX254" fmla="*/ 6294094 w 12187803"/>
              <a:gd name="connsiteY254" fmla="*/ 1128547 h 4780271"/>
              <a:gd name="connsiteX255" fmla="*/ 6253384 w 12187803"/>
              <a:gd name="connsiteY255" fmla="*/ 1077764 h 4780271"/>
              <a:gd name="connsiteX256" fmla="*/ 6324312 w 12187803"/>
              <a:gd name="connsiteY256" fmla="*/ 1136941 h 4780271"/>
              <a:gd name="connsiteX257" fmla="*/ 6320535 w 12187803"/>
              <a:gd name="connsiteY257" fmla="*/ 1219200 h 4780271"/>
              <a:gd name="connsiteX258" fmla="*/ 6308364 w 12187803"/>
              <a:gd name="connsiteY258" fmla="*/ 1358537 h 4780271"/>
              <a:gd name="connsiteX259" fmla="*/ 6331027 w 12187803"/>
              <a:gd name="connsiteY259" fmla="*/ 1361055 h 4780271"/>
              <a:gd name="connsiteX260" fmla="*/ 6353270 w 12187803"/>
              <a:gd name="connsiteY260" fmla="*/ 1218780 h 4780271"/>
              <a:gd name="connsiteX261" fmla="*/ 6416643 w 12187803"/>
              <a:gd name="connsiteY261" fmla="*/ 1380781 h 4780271"/>
              <a:gd name="connsiteX262" fmla="*/ 6435110 w 12187803"/>
              <a:gd name="connsiteY262" fmla="*/ 1379522 h 4780271"/>
              <a:gd name="connsiteX263" fmla="*/ 6459872 w 12187803"/>
              <a:gd name="connsiteY263" fmla="*/ 1194858 h 4780271"/>
              <a:gd name="connsiteX264" fmla="*/ 6456514 w 12187803"/>
              <a:gd name="connsiteY264" fmla="*/ 1476050 h 4780271"/>
              <a:gd name="connsiteX265" fmla="*/ 6515271 w 12187803"/>
              <a:gd name="connsiteY265" fmla="*/ 1390853 h 4780271"/>
              <a:gd name="connsiteX266" fmla="*/ 6534996 w 12187803"/>
              <a:gd name="connsiteY266" fmla="*/ 1431983 h 4780271"/>
              <a:gd name="connsiteX267" fmla="*/ 6564794 w 12187803"/>
              <a:gd name="connsiteY267" fmla="*/ 1400506 h 4780271"/>
              <a:gd name="connsiteX268" fmla="*/ 6578224 w 12187803"/>
              <a:gd name="connsiteY268" fmla="*/ 1402605 h 4780271"/>
              <a:gd name="connsiteX269" fmla="*/ 6570250 w 12187803"/>
              <a:gd name="connsiteY269" fmla="*/ 1468076 h 4780271"/>
              <a:gd name="connsiteX270" fmla="*/ 6569830 w 12187803"/>
              <a:gd name="connsiteY270" fmla="*/ 1529771 h 4780271"/>
              <a:gd name="connsiteX271" fmla="*/ 6652929 w 12187803"/>
              <a:gd name="connsiteY271" fmla="*/ 1524315 h 4780271"/>
              <a:gd name="connsiteX272" fmla="*/ 6676012 w 12187803"/>
              <a:gd name="connsiteY272" fmla="*/ 1595662 h 4780271"/>
              <a:gd name="connsiteX273" fmla="*/ 6655867 w 12187803"/>
              <a:gd name="connsiteY273" fmla="*/ 1808865 h 4780271"/>
              <a:gd name="connsiteX274" fmla="*/ 6629427 w 12187803"/>
              <a:gd name="connsiteY274" fmla="*/ 1857129 h 4780271"/>
              <a:gd name="connsiteX275" fmla="*/ 6504778 w 12187803"/>
              <a:gd name="connsiteY275" fmla="*/ 2112301 h 4780271"/>
              <a:gd name="connsiteX276" fmla="*/ 6833816 w 12187803"/>
              <a:gd name="connsiteY276" fmla="*/ 1948202 h 4780271"/>
              <a:gd name="connsiteX277" fmla="*/ 6762888 w 12187803"/>
              <a:gd name="connsiteY277" fmla="*/ 2027943 h 4780271"/>
              <a:gd name="connsiteX278" fmla="*/ 6642437 w 12187803"/>
              <a:gd name="connsiteY278" fmla="*/ 2098031 h 4780271"/>
              <a:gd name="connsiteX279" fmla="*/ 6640758 w 12187803"/>
              <a:gd name="connsiteY279" fmla="*/ 2128249 h 4780271"/>
              <a:gd name="connsiteX280" fmla="*/ 6609281 w 12187803"/>
              <a:gd name="connsiteY280" fmla="*/ 2179451 h 4780271"/>
              <a:gd name="connsiteX281" fmla="*/ 6495126 w 12187803"/>
              <a:gd name="connsiteY281" fmla="*/ 2320887 h 4780271"/>
              <a:gd name="connsiteX282" fmla="*/ 6510234 w 12187803"/>
              <a:gd name="connsiteY282" fmla="*/ 2325084 h 4780271"/>
              <a:gd name="connsiteX283" fmla="*/ 6521146 w 12187803"/>
              <a:gd name="connsiteY283" fmla="*/ 2259612 h 4780271"/>
              <a:gd name="connsiteX284" fmla="*/ 6619354 w 12187803"/>
              <a:gd name="connsiteY284" fmla="*/ 2244923 h 4780271"/>
              <a:gd name="connsiteX285" fmla="*/ 6534157 w 12187803"/>
              <a:gd name="connsiteY285" fmla="*/ 2347327 h 4780271"/>
              <a:gd name="connsiteX286" fmla="*/ 6564375 w 12187803"/>
              <a:gd name="connsiteY286" fmla="*/ 2373348 h 4780271"/>
              <a:gd name="connsiteX287" fmla="*/ 6535835 w 12187803"/>
              <a:gd name="connsiteY287" fmla="*/ 2415317 h 4780271"/>
              <a:gd name="connsiteX288" fmla="*/ 6639919 w 12187803"/>
              <a:gd name="connsiteY288" fmla="*/ 2381322 h 4780271"/>
              <a:gd name="connsiteX289" fmla="*/ 6647473 w 12187803"/>
              <a:gd name="connsiteY289" fmla="*/ 2389296 h 4780271"/>
              <a:gd name="connsiteX290" fmla="*/ 6526183 w 12187803"/>
              <a:gd name="connsiteY290" fmla="*/ 2516462 h 4780271"/>
              <a:gd name="connsiteX291" fmla="*/ 6540452 w 12187803"/>
              <a:gd name="connsiteY291" fmla="*/ 2534929 h 4780271"/>
              <a:gd name="connsiteX292" fmla="*/ 6623970 w 12187803"/>
              <a:gd name="connsiteY292" fmla="*/ 2492120 h 4780271"/>
              <a:gd name="connsiteX293" fmla="*/ 6757432 w 12187803"/>
              <a:gd name="connsiteY293" fmla="*/ 2414897 h 4780271"/>
              <a:gd name="connsiteX294" fmla="*/ 6792686 w 12187803"/>
              <a:gd name="connsiteY294" fmla="*/ 2384260 h 4780271"/>
              <a:gd name="connsiteX295" fmla="*/ 6756592 w 12187803"/>
              <a:gd name="connsiteY295" fmla="*/ 2349846 h 4780271"/>
              <a:gd name="connsiteX296" fmla="*/ 6730572 w 12187803"/>
              <a:gd name="connsiteY296" fmla="*/ 2317109 h 4780271"/>
              <a:gd name="connsiteX297" fmla="*/ 7039883 w 12187803"/>
              <a:gd name="connsiteY297" fmla="*/ 2179871 h 4780271"/>
              <a:gd name="connsiteX298" fmla="*/ 7054572 w 12187803"/>
              <a:gd name="connsiteY298" fmla="*/ 2128249 h 4780271"/>
              <a:gd name="connsiteX299" fmla="*/ 7193490 w 12187803"/>
              <a:gd name="connsiteY299" fmla="*/ 2050187 h 4780271"/>
              <a:gd name="connsiteX300" fmla="*/ 7090246 w 12187803"/>
              <a:gd name="connsiteY300" fmla="*/ 2087959 h 4780271"/>
              <a:gd name="connsiteX301" fmla="*/ 7073879 w 12187803"/>
              <a:gd name="connsiteY301" fmla="*/ 2032140 h 4780271"/>
              <a:gd name="connsiteX302" fmla="*/ 7008407 w 12187803"/>
              <a:gd name="connsiteY302" fmla="*/ 2096772 h 4780271"/>
              <a:gd name="connsiteX303" fmla="*/ 6899707 w 12187803"/>
              <a:gd name="connsiteY303" fmla="*/ 2102648 h 4780271"/>
              <a:gd name="connsiteX304" fmla="*/ 6901386 w 12187803"/>
              <a:gd name="connsiteY304" fmla="*/ 2104327 h 4780271"/>
              <a:gd name="connsiteX305" fmla="*/ 6929085 w 12187803"/>
              <a:gd name="connsiteY305" fmla="*/ 2063197 h 4780271"/>
              <a:gd name="connsiteX306" fmla="*/ 7040723 w 12187803"/>
              <a:gd name="connsiteY306" fmla="*/ 1946943 h 4780271"/>
              <a:gd name="connsiteX307" fmla="*/ 7116267 w 12187803"/>
              <a:gd name="connsiteY307" fmla="*/ 1973803 h 4780271"/>
              <a:gd name="connsiteX308" fmla="*/ 7136412 w 12187803"/>
              <a:gd name="connsiteY308" fmla="*/ 1889026 h 4780271"/>
              <a:gd name="connsiteX309" fmla="*/ 7156557 w 12187803"/>
              <a:gd name="connsiteY309" fmla="*/ 1917984 h 4780271"/>
              <a:gd name="connsiteX310" fmla="*/ 7237977 w 12187803"/>
              <a:gd name="connsiteY310" fmla="*/ 1876015 h 4780271"/>
              <a:gd name="connsiteX311" fmla="*/ 7246791 w 12187803"/>
              <a:gd name="connsiteY311" fmla="*/ 1891124 h 4780271"/>
              <a:gd name="connsiteX312" fmla="*/ 7264838 w 12187803"/>
              <a:gd name="connsiteY312" fmla="*/ 1821455 h 4780271"/>
              <a:gd name="connsiteX313" fmla="*/ 7315200 w 12187803"/>
              <a:gd name="connsiteY313" fmla="*/ 1856290 h 4780271"/>
              <a:gd name="connsiteX314" fmla="*/ 7540993 w 12187803"/>
              <a:gd name="connsiteY314" fmla="*/ 1661553 h 4780271"/>
              <a:gd name="connsiteX315" fmla="*/ 7618217 w 12187803"/>
              <a:gd name="connsiteY315" fmla="*/ 1655258 h 4780271"/>
              <a:gd name="connsiteX316" fmla="*/ 7723978 w 12187803"/>
              <a:gd name="connsiteY316" fmla="*/ 1648123 h 4780271"/>
              <a:gd name="connsiteX317" fmla="*/ 7671517 w 12187803"/>
              <a:gd name="connsiteY317" fmla="*/ 1782424 h 4780271"/>
              <a:gd name="connsiteX318" fmla="*/ 7687885 w 12187803"/>
              <a:gd name="connsiteY318" fmla="*/ 1795015 h 4780271"/>
              <a:gd name="connsiteX319" fmla="*/ 7725238 w 12187803"/>
              <a:gd name="connsiteY319" fmla="*/ 1747170 h 4780271"/>
              <a:gd name="connsiteX320" fmla="*/ 7754196 w 12187803"/>
              <a:gd name="connsiteY320" fmla="*/ 1748429 h 4780271"/>
              <a:gd name="connsiteX321" fmla="*/ 8008109 w 12187803"/>
              <a:gd name="connsiteY321" fmla="*/ 1610771 h 4780271"/>
              <a:gd name="connsiteX322" fmla="*/ 8035808 w 12187803"/>
              <a:gd name="connsiteY322" fmla="*/ 1609932 h 4780271"/>
              <a:gd name="connsiteX323" fmla="*/ 8046301 w 12187803"/>
              <a:gd name="connsiteY323" fmla="*/ 1657357 h 4780271"/>
              <a:gd name="connsiteX324" fmla="*/ 8031192 w 12187803"/>
              <a:gd name="connsiteY324" fmla="*/ 1681699 h 4780271"/>
              <a:gd name="connsiteX325" fmla="*/ 7822605 w 12187803"/>
              <a:gd name="connsiteY325" fmla="*/ 1757662 h 4780271"/>
              <a:gd name="connsiteX326" fmla="*/ 7829321 w 12187803"/>
              <a:gd name="connsiteY326" fmla="*/ 1774450 h 4780271"/>
              <a:gd name="connsiteX327" fmla="*/ 8029093 w 12187803"/>
              <a:gd name="connsiteY327" fmla="*/ 1679600 h 4780271"/>
              <a:gd name="connsiteX328" fmla="*/ 8107995 w 12187803"/>
              <a:gd name="connsiteY328" fmla="*/ 1661134 h 4780271"/>
              <a:gd name="connsiteX329" fmla="*/ 8092047 w 12187803"/>
              <a:gd name="connsiteY329" fmla="*/ 1728704 h 4780271"/>
              <a:gd name="connsiteX330" fmla="*/ 8210399 w 12187803"/>
              <a:gd name="connsiteY330" fmla="*/ 1668269 h 4780271"/>
              <a:gd name="connsiteX331" fmla="*/ 8205363 w 12187803"/>
              <a:gd name="connsiteY331" fmla="*/ 1655258 h 4780271"/>
              <a:gd name="connsiteX332" fmla="*/ 8170529 w 12187803"/>
              <a:gd name="connsiteY332" fmla="*/ 1670787 h 4780271"/>
              <a:gd name="connsiteX333" fmla="*/ 8241037 w 12187803"/>
              <a:gd name="connsiteY333" fmla="*/ 1613289 h 4780271"/>
              <a:gd name="connsiteX334" fmla="*/ 8291819 w 12187803"/>
              <a:gd name="connsiteY334" fmla="*/ 1592305 h 4780271"/>
              <a:gd name="connsiteX335" fmla="*/ 8318680 w 12187803"/>
              <a:gd name="connsiteY335" fmla="*/ 1580973 h 4780271"/>
              <a:gd name="connsiteX336" fmla="*/ 8380374 w 12187803"/>
              <a:gd name="connsiteY336" fmla="*/ 1535646 h 4780271"/>
              <a:gd name="connsiteX337" fmla="*/ 8330851 w 12187803"/>
              <a:gd name="connsiteY337" fmla="*/ 1547817 h 4780271"/>
              <a:gd name="connsiteX338" fmla="*/ 8322037 w 12187803"/>
              <a:gd name="connsiteY338" fmla="*/ 1537745 h 4780271"/>
              <a:gd name="connsiteX339" fmla="*/ 8372400 w 12187803"/>
              <a:gd name="connsiteY339" fmla="*/ 1483605 h 4780271"/>
              <a:gd name="connsiteX340" fmla="*/ 8436612 w 12187803"/>
              <a:gd name="connsiteY340" fmla="*/ 1444154 h 4780271"/>
              <a:gd name="connsiteX341" fmla="*/ 8496208 w 12187803"/>
              <a:gd name="connsiteY341" fmla="*/ 1441216 h 4780271"/>
              <a:gd name="connsiteX342" fmla="*/ 8501245 w 12187803"/>
              <a:gd name="connsiteY342" fmla="*/ 1450449 h 4780271"/>
              <a:gd name="connsiteX343" fmla="*/ 8412270 w 12187803"/>
              <a:gd name="connsiteY343" fmla="*/ 1491999 h 4780271"/>
              <a:gd name="connsiteX344" fmla="*/ 8553286 w 12187803"/>
              <a:gd name="connsiteY344" fmla="*/ 1437859 h 4780271"/>
              <a:gd name="connsiteX345" fmla="*/ 8587701 w 12187803"/>
              <a:gd name="connsiteY345" fmla="*/ 1430304 h 4780271"/>
              <a:gd name="connsiteX346" fmla="*/ 8643100 w 12187803"/>
              <a:gd name="connsiteY346" fmla="*/ 1386656 h 4780271"/>
              <a:gd name="connsiteX347" fmla="*/ 8680032 w 12187803"/>
              <a:gd name="connsiteY347" fmla="*/ 1369449 h 4780271"/>
              <a:gd name="connsiteX348" fmla="*/ 8768588 w 12187803"/>
              <a:gd name="connsiteY348" fmla="*/ 1349724 h 4780271"/>
              <a:gd name="connsiteX349" fmla="*/ 8679612 w 12187803"/>
              <a:gd name="connsiteY349" fmla="*/ 1450869 h 4780271"/>
              <a:gd name="connsiteX350" fmla="*/ 8880225 w 12187803"/>
              <a:gd name="connsiteY350" fmla="*/ 1277537 h 4780271"/>
              <a:gd name="connsiteX351" fmla="*/ 8928909 w 12187803"/>
              <a:gd name="connsiteY351" fmla="*/ 1281734 h 4780271"/>
              <a:gd name="connsiteX352" fmla="*/ 8989344 w 12187803"/>
              <a:gd name="connsiteY352" fmla="*/ 1260330 h 4780271"/>
              <a:gd name="connsiteX353" fmla="*/ 9100562 w 12187803"/>
              <a:gd name="connsiteY353" fmla="*/ 1212065 h 4780271"/>
              <a:gd name="connsiteX354" fmla="*/ 9175267 w 12187803"/>
              <a:gd name="connsiteY354" fmla="*/ 1181428 h 4780271"/>
              <a:gd name="connsiteX355" fmla="*/ 9477444 w 12187803"/>
              <a:gd name="connsiteY355" fmla="*/ 1086158 h 4780271"/>
              <a:gd name="connsiteX356" fmla="*/ 9609226 w 12187803"/>
              <a:gd name="connsiteY356" fmla="*/ 1027402 h 4780271"/>
              <a:gd name="connsiteX357" fmla="*/ 9628112 w 12187803"/>
              <a:gd name="connsiteY357" fmla="*/ 1082801 h 4780271"/>
              <a:gd name="connsiteX358" fmla="*/ 9709113 w 12187803"/>
              <a:gd name="connsiteY358" fmla="*/ 1017329 h 4780271"/>
              <a:gd name="connsiteX359" fmla="*/ 9744786 w 12187803"/>
              <a:gd name="connsiteY359" fmla="*/ 1036215 h 4780271"/>
              <a:gd name="connsiteX360" fmla="*/ 9753180 w 12187803"/>
              <a:gd name="connsiteY360" fmla="*/ 978298 h 4780271"/>
              <a:gd name="connsiteX361" fmla="*/ 9873212 w 12187803"/>
              <a:gd name="connsiteY361" fmla="*/ 964028 h 4780271"/>
              <a:gd name="connsiteX362" fmla="*/ 9885383 w 12187803"/>
              <a:gd name="connsiteY362" fmla="*/ 978298 h 4780271"/>
              <a:gd name="connsiteX363" fmla="*/ 9800185 w 12187803"/>
              <a:gd name="connsiteY363" fmla="*/ 1137780 h 4780271"/>
              <a:gd name="connsiteX364" fmla="*/ 10028497 w 12187803"/>
              <a:gd name="connsiteY364" fmla="*/ 1038733 h 4780271"/>
              <a:gd name="connsiteX365" fmla="*/ 10160700 w 12187803"/>
              <a:gd name="connsiteY365" fmla="*/ 1030759 h 4780271"/>
              <a:gd name="connsiteX366" fmla="*/ 9968901 w 12187803"/>
              <a:gd name="connsiteY366" fmla="*/ 1144076 h 4780271"/>
              <a:gd name="connsiteX367" fmla="*/ 9977714 w 12187803"/>
              <a:gd name="connsiteY367" fmla="*/ 1144495 h 4780271"/>
              <a:gd name="connsiteX368" fmla="*/ 10012549 w 12187803"/>
              <a:gd name="connsiteY368" fmla="*/ 1137360 h 4780271"/>
              <a:gd name="connsiteX369" fmla="*/ 9979394 w 12187803"/>
              <a:gd name="connsiteY369" fmla="*/ 1178490 h 4780271"/>
              <a:gd name="connsiteX370" fmla="*/ 9983591 w 12187803"/>
              <a:gd name="connsiteY370" fmla="*/ 1188563 h 4780271"/>
              <a:gd name="connsiteX371" fmla="*/ 10222394 w 12187803"/>
              <a:gd name="connsiteY371" fmla="*/ 1088257 h 4780271"/>
              <a:gd name="connsiteX372" fmla="*/ 10344104 w 12187803"/>
              <a:gd name="connsiteY372" fmla="*/ 1042510 h 4780271"/>
              <a:gd name="connsiteX373" fmla="*/ 10527509 w 12187803"/>
              <a:gd name="connsiteY373" fmla="*/ 915344 h 4780271"/>
              <a:gd name="connsiteX374" fmla="*/ 10687830 w 12187803"/>
              <a:gd name="connsiteY374" fmla="*/ 819235 h 4780271"/>
              <a:gd name="connsiteX375" fmla="*/ 10761276 w 12187803"/>
              <a:gd name="connsiteY375" fmla="*/ 744111 h 4780271"/>
              <a:gd name="connsiteX376" fmla="*/ 10874592 w 12187803"/>
              <a:gd name="connsiteY376" fmla="*/ 625338 h 4780271"/>
              <a:gd name="connsiteX377" fmla="*/ 10995463 w 12187803"/>
              <a:gd name="connsiteY377" fmla="*/ 523773 h 4780271"/>
              <a:gd name="connsiteX378" fmla="*/ 10993365 w 12187803"/>
              <a:gd name="connsiteY378" fmla="*/ 525872 h 4780271"/>
              <a:gd name="connsiteX379" fmla="*/ 11195236 w 12187803"/>
              <a:gd name="connsiteY379" fmla="*/ 446970 h 4780271"/>
              <a:gd name="connsiteX380" fmla="*/ 11570439 w 12187803"/>
              <a:gd name="connsiteY380" fmla="*/ 232928 h 4780271"/>
              <a:gd name="connsiteX381" fmla="*/ 11699703 w 12187803"/>
              <a:gd name="connsiteY381" fmla="*/ 185083 h 4780271"/>
              <a:gd name="connsiteX382" fmla="*/ 11599398 w 12187803"/>
              <a:gd name="connsiteY382" fmla="*/ 298400 h 4780271"/>
              <a:gd name="connsiteX383" fmla="*/ 11611989 w 12187803"/>
              <a:gd name="connsiteY383" fmla="*/ 312669 h 4780271"/>
              <a:gd name="connsiteX384" fmla="*/ 11784481 w 12187803"/>
              <a:gd name="connsiteY384" fmla="*/ 211104 h 4780271"/>
              <a:gd name="connsiteX385" fmla="*/ 11842818 w 12187803"/>
              <a:gd name="connsiteY385" fmla="*/ 195576 h 4780271"/>
              <a:gd name="connsiteX386" fmla="*/ 12139958 w 12187803"/>
              <a:gd name="connsiteY386" fmla="*/ 40710 h 4780271"/>
              <a:gd name="connsiteX387" fmla="*/ 12073648 w 12187803"/>
              <a:gd name="connsiteY387" fmla="*/ 93591 h 4780271"/>
              <a:gd name="connsiteX388" fmla="*/ 11987191 w 12187803"/>
              <a:gd name="connsiteY388" fmla="*/ 125907 h 4780271"/>
              <a:gd name="connsiteX389" fmla="*/ 12189063 w 12187803"/>
              <a:gd name="connsiteY389" fmla="*/ 122130 h 4780271"/>
              <a:gd name="connsiteX390" fmla="*/ 12022445 w 12187803"/>
              <a:gd name="connsiteY390" fmla="*/ 209006 h 4780271"/>
              <a:gd name="connsiteX391" fmla="*/ 11975860 w 12187803"/>
              <a:gd name="connsiteY391" fmla="*/ 222016 h 4780271"/>
              <a:gd name="connsiteX392" fmla="*/ 11630875 w 12187803"/>
              <a:gd name="connsiteY392" fmla="*/ 387794 h 4780271"/>
              <a:gd name="connsiteX393" fmla="*/ 11536024 w 12187803"/>
              <a:gd name="connsiteY393" fmla="*/ 464597 h 4780271"/>
              <a:gd name="connsiteX394" fmla="*/ 11529309 w 12187803"/>
              <a:gd name="connsiteY394" fmla="*/ 433540 h 4780271"/>
              <a:gd name="connsiteX395" fmla="*/ 11514620 w 12187803"/>
              <a:gd name="connsiteY395" fmla="*/ 476768 h 4780271"/>
              <a:gd name="connsiteX396" fmla="*/ 11355137 w 12187803"/>
              <a:gd name="connsiteY396" fmla="*/ 559447 h 4780271"/>
              <a:gd name="connsiteX397" fmla="*/ 11388293 w 12187803"/>
              <a:gd name="connsiteY397" fmla="*/ 504887 h 4780271"/>
              <a:gd name="connsiteX398" fmla="*/ 11372345 w 12187803"/>
              <a:gd name="connsiteY398" fmla="*/ 489778 h 4780271"/>
              <a:gd name="connsiteX399" fmla="*/ 11293443 w 12187803"/>
              <a:gd name="connsiteY399" fmla="*/ 569520 h 4780271"/>
              <a:gd name="connsiteX400" fmla="*/ 11259449 w 12187803"/>
              <a:gd name="connsiteY400" fmla="*/ 593862 h 4780271"/>
              <a:gd name="connsiteX401" fmla="*/ 11164598 w 12187803"/>
              <a:gd name="connsiteY401" fmla="*/ 624919 h 4780271"/>
              <a:gd name="connsiteX402" fmla="*/ 10974479 w 12187803"/>
              <a:gd name="connsiteY402" fmla="*/ 734458 h 4780271"/>
              <a:gd name="connsiteX403" fmla="*/ 10740711 w 12187803"/>
              <a:gd name="connsiteY403" fmla="*/ 878831 h 4780271"/>
              <a:gd name="connsiteX404" fmla="*/ 10689089 w 12187803"/>
              <a:gd name="connsiteY404" fmla="*/ 876313 h 4780271"/>
              <a:gd name="connsiteX405" fmla="*/ 10323120 w 12187803"/>
              <a:gd name="connsiteY405" fmla="*/ 1083220 h 4780271"/>
              <a:gd name="connsiteX406" fmla="*/ 10247155 w 12187803"/>
              <a:gd name="connsiteY406" fmla="*/ 1137360 h 4780271"/>
              <a:gd name="connsiteX407" fmla="*/ 10161539 w 12187803"/>
              <a:gd name="connsiteY407" fmla="*/ 1148272 h 4780271"/>
              <a:gd name="connsiteX408" fmla="*/ 10101104 w 12187803"/>
              <a:gd name="connsiteY408" fmla="*/ 1166739 h 4780271"/>
              <a:gd name="connsiteX409" fmla="*/ 9995341 w 12187803"/>
              <a:gd name="connsiteY409" fmla="*/ 1220459 h 4780271"/>
              <a:gd name="connsiteX410" fmla="*/ 9905108 w 12187803"/>
              <a:gd name="connsiteY410" fmla="*/ 1288029 h 4780271"/>
              <a:gd name="connsiteX411" fmla="*/ 9918958 w 12187803"/>
              <a:gd name="connsiteY411" fmla="*/ 1301040 h 4780271"/>
              <a:gd name="connsiteX412" fmla="*/ 10161959 w 12187803"/>
              <a:gd name="connsiteY412" fmla="*/ 1240185 h 4780271"/>
              <a:gd name="connsiteX413" fmla="*/ 10297518 w 12187803"/>
              <a:gd name="connsiteY413" fmla="*/ 1165480 h 4780271"/>
              <a:gd name="connsiteX414" fmla="*/ 10458260 w 12187803"/>
              <a:gd name="connsiteY414" fmla="*/ 1090355 h 4780271"/>
              <a:gd name="connsiteX415" fmla="*/ 10708395 w 12187803"/>
              <a:gd name="connsiteY415" fmla="*/ 990049 h 4780271"/>
              <a:gd name="connsiteX416" fmla="*/ 10682375 w 12187803"/>
              <a:gd name="connsiteY416" fmla="*/ 1051744 h 4780271"/>
              <a:gd name="connsiteX417" fmla="*/ 10451964 w 12187803"/>
              <a:gd name="connsiteY417" fmla="*/ 1186884 h 4780271"/>
              <a:gd name="connsiteX418" fmla="*/ 10422167 w 12187803"/>
              <a:gd name="connsiteY418" fmla="*/ 1178490 h 4780271"/>
              <a:gd name="connsiteX419" fmla="*/ 10538421 w 12187803"/>
              <a:gd name="connsiteY419" fmla="*/ 1101267 h 4780271"/>
              <a:gd name="connsiteX420" fmla="*/ 10530446 w 12187803"/>
              <a:gd name="connsiteY420" fmla="*/ 1087417 h 4780271"/>
              <a:gd name="connsiteX421" fmla="*/ 10314726 w 12187803"/>
              <a:gd name="connsiteY421" fmla="*/ 1224656 h 4780271"/>
              <a:gd name="connsiteX422" fmla="*/ 10157762 w 12187803"/>
              <a:gd name="connsiteY422" fmla="*/ 1330838 h 4780271"/>
              <a:gd name="connsiteX423" fmla="*/ 9921476 w 12187803"/>
              <a:gd name="connsiteY423" fmla="*/ 1460942 h 4780271"/>
              <a:gd name="connsiteX424" fmla="*/ 9927352 w 12187803"/>
              <a:gd name="connsiteY424" fmla="*/ 1477309 h 4780271"/>
              <a:gd name="connsiteX425" fmla="*/ 10036471 w 12187803"/>
              <a:gd name="connsiteY425" fmla="*/ 1477309 h 4780271"/>
              <a:gd name="connsiteX426" fmla="*/ 9856843 w 12187803"/>
              <a:gd name="connsiteY426" fmla="*/ 1565025 h 4780271"/>
              <a:gd name="connsiteX427" fmla="*/ 9761155 w 12187803"/>
              <a:gd name="connsiteY427" fmla="*/ 1645605 h 4780271"/>
              <a:gd name="connsiteX428" fmla="*/ 9683512 w 12187803"/>
              <a:gd name="connsiteY428" fmla="*/ 1661134 h 4780271"/>
              <a:gd name="connsiteX429" fmla="*/ 9686869 w 12187803"/>
              <a:gd name="connsiteY429" fmla="*/ 1679600 h 4780271"/>
              <a:gd name="connsiteX430" fmla="*/ 9727999 w 12187803"/>
              <a:gd name="connsiteY430" fmla="*/ 1677502 h 4780271"/>
              <a:gd name="connsiteX431" fmla="*/ 9626014 w 12187803"/>
              <a:gd name="connsiteY431" fmla="*/ 1685476 h 4780271"/>
              <a:gd name="connsiteX432" fmla="*/ 9556765 w 12187803"/>
              <a:gd name="connsiteY432" fmla="*/ 1705621 h 4780271"/>
              <a:gd name="connsiteX433" fmla="*/ 9535780 w 12187803"/>
              <a:gd name="connsiteY433" fmla="*/ 1766056 h 4780271"/>
              <a:gd name="connsiteX434" fmla="*/ 9507242 w 12187803"/>
              <a:gd name="connsiteY434" fmla="*/ 1823974 h 4780271"/>
              <a:gd name="connsiteX435" fmla="*/ 9411553 w 12187803"/>
              <a:gd name="connsiteY435" fmla="*/ 1844119 h 4780271"/>
              <a:gd name="connsiteX436" fmla="*/ 9396443 w 12187803"/>
              <a:gd name="connsiteY436" fmla="*/ 1822295 h 4780271"/>
              <a:gd name="connsiteX437" fmla="*/ 9462755 w 12187803"/>
              <a:gd name="connsiteY437" fmla="*/ 1795015 h 4780271"/>
              <a:gd name="connsiteX438" fmla="*/ 9456039 w 12187803"/>
              <a:gd name="connsiteY438" fmla="*/ 1787880 h 4780271"/>
              <a:gd name="connsiteX439" fmla="*/ 9424143 w 12187803"/>
              <a:gd name="connsiteY439" fmla="*/ 1811803 h 4780271"/>
              <a:gd name="connsiteX440" fmla="*/ 9373360 w 12187803"/>
              <a:gd name="connsiteY440" fmla="*/ 1747590 h 4780271"/>
              <a:gd name="connsiteX441" fmla="*/ 9283966 w 12187803"/>
              <a:gd name="connsiteY441" fmla="*/ 1814321 h 4780271"/>
              <a:gd name="connsiteX442" fmla="*/ 9353635 w 12187803"/>
              <a:gd name="connsiteY442" fmla="*/ 1695129 h 4780271"/>
              <a:gd name="connsiteX443" fmla="*/ 9339785 w 12187803"/>
              <a:gd name="connsiteY443" fmla="*/ 1685056 h 4780271"/>
              <a:gd name="connsiteX444" fmla="*/ 9171490 w 12187803"/>
              <a:gd name="connsiteY444" fmla="*/ 1846217 h 4780271"/>
              <a:gd name="connsiteX445" fmla="*/ 9112313 w 12187803"/>
              <a:gd name="connsiteY445" fmla="*/ 1825233 h 4780271"/>
              <a:gd name="connsiteX446" fmla="*/ 9075380 w 12187803"/>
              <a:gd name="connsiteY446" fmla="*/ 1902875 h 4780271"/>
              <a:gd name="connsiteX447" fmla="*/ 9091749 w 12187803"/>
              <a:gd name="connsiteY447" fmla="*/ 1913787 h 4780271"/>
              <a:gd name="connsiteX448" fmla="*/ 9168132 w 12187803"/>
              <a:gd name="connsiteY448" fmla="*/ 1883150 h 4780271"/>
              <a:gd name="connsiteX449" fmla="*/ 9184920 w 12187803"/>
              <a:gd name="connsiteY449" fmla="*/ 1954917 h 4780271"/>
              <a:gd name="connsiteX450" fmla="*/ 9398962 w 12187803"/>
              <a:gd name="connsiteY450" fmla="*/ 1893642 h 4780271"/>
              <a:gd name="connsiteX451" fmla="*/ 9408195 w 12187803"/>
              <a:gd name="connsiteY451" fmla="*/ 1918824 h 4780271"/>
              <a:gd name="connsiteX452" fmla="*/ 9322998 w 12187803"/>
              <a:gd name="connsiteY452" fmla="*/ 1973803 h 4780271"/>
              <a:gd name="connsiteX453" fmla="*/ 9307049 w 12187803"/>
              <a:gd name="connsiteY453" fmla="*/ 2091316 h 4780271"/>
              <a:gd name="connsiteX454" fmla="*/ 9229827 w 12187803"/>
              <a:gd name="connsiteY454" fmla="*/ 2189524 h 4780271"/>
              <a:gd name="connsiteX455" fmla="*/ 9352796 w 12187803"/>
              <a:gd name="connsiteY455" fmla="*/ 2155949 h 4780271"/>
              <a:gd name="connsiteX456" fmla="*/ 9428759 w 12187803"/>
              <a:gd name="connsiteY456" fmla="*/ 2150073 h 4780271"/>
              <a:gd name="connsiteX457" fmla="*/ 9631470 w 12187803"/>
              <a:gd name="connsiteY457" fmla="*/ 2041793 h 4780271"/>
              <a:gd name="connsiteX458" fmla="*/ 9490874 w 12187803"/>
              <a:gd name="connsiteY458" fmla="*/ 2061938 h 4780271"/>
              <a:gd name="connsiteX459" fmla="*/ 9352376 w 12187803"/>
              <a:gd name="connsiteY459" fmla="*/ 2156368 h 4780271"/>
              <a:gd name="connsiteX460" fmla="*/ 9396443 w 12187803"/>
              <a:gd name="connsiteY460" fmla="*/ 2060679 h 4780271"/>
              <a:gd name="connsiteX461" fmla="*/ 9394345 w 12187803"/>
              <a:gd name="connsiteY461" fmla="*/ 2062777 h 4780271"/>
              <a:gd name="connsiteX462" fmla="*/ 9573973 w 12187803"/>
              <a:gd name="connsiteY462" fmla="*/ 1978000 h 4780271"/>
              <a:gd name="connsiteX463" fmla="*/ 9655392 w 12187803"/>
              <a:gd name="connsiteY463" fmla="*/ 1910010 h 4780271"/>
              <a:gd name="connsiteX464" fmla="*/ 9733455 w 12187803"/>
              <a:gd name="connsiteY464" fmla="*/ 1809704 h 4780271"/>
              <a:gd name="connsiteX465" fmla="*/ 9759056 w 12187803"/>
              <a:gd name="connsiteY465" fmla="*/ 1643087 h 4780271"/>
              <a:gd name="connsiteX466" fmla="*/ 9840476 w 12187803"/>
              <a:gd name="connsiteY466" fmla="*/ 1637631 h 4780271"/>
              <a:gd name="connsiteX467" fmla="*/ 9822849 w 12187803"/>
              <a:gd name="connsiteY467" fmla="*/ 1707719 h 4780271"/>
              <a:gd name="connsiteX468" fmla="*/ 9886222 w 12187803"/>
              <a:gd name="connsiteY468" fmla="*/ 1678761 h 4780271"/>
              <a:gd name="connsiteX469" fmla="*/ 9858523 w 12187803"/>
              <a:gd name="connsiteY469" fmla="*/ 1718631 h 4780271"/>
              <a:gd name="connsiteX470" fmla="*/ 9887901 w 12187803"/>
              <a:gd name="connsiteY470" fmla="*/ 1723248 h 4780271"/>
              <a:gd name="connsiteX471" fmla="*/ 9872373 w 12187803"/>
              <a:gd name="connsiteY471" fmla="*/ 1707719 h 4780271"/>
              <a:gd name="connsiteX472" fmla="*/ 9798927 w 12187803"/>
              <a:gd name="connsiteY472" fmla="*/ 1762699 h 4780271"/>
              <a:gd name="connsiteX473" fmla="*/ 9822010 w 12187803"/>
              <a:gd name="connsiteY473" fmla="*/ 1793336 h 4780271"/>
              <a:gd name="connsiteX474" fmla="*/ 9797248 w 12187803"/>
              <a:gd name="connsiteY474" fmla="*/ 1766896 h 4780271"/>
              <a:gd name="connsiteX475" fmla="*/ 9761574 w 12187803"/>
              <a:gd name="connsiteY475" fmla="*/ 1842020 h 4780271"/>
              <a:gd name="connsiteX476" fmla="*/ 10329415 w 12187803"/>
              <a:gd name="connsiteY476" fmla="*/ 1581393 h 4780271"/>
              <a:gd name="connsiteX477" fmla="*/ 10339487 w 12187803"/>
              <a:gd name="connsiteY477" fmla="*/ 1598180 h 4780271"/>
              <a:gd name="connsiteX478" fmla="*/ 9909725 w 12187803"/>
              <a:gd name="connsiteY478" fmla="*/ 1851253 h 4780271"/>
              <a:gd name="connsiteX479" fmla="*/ 9917698 w 12187803"/>
              <a:gd name="connsiteY479" fmla="*/ 1867202 h 4780271"/>
              <a:gd name="connsiteX480" fmla="*/ 10375581 w 12187803"/>
              <a:gd name="connsiteY480" fmla="*/ 1648123 h 4780271"/>
              <a:gd name="connsiteX481" fmla="*/ 10357115 w 12187803"/>
              <a:gd name="connsiteY481" fmla="*/ 1710657 h 4780271"/>
              <a:gd name="connsiteX482" fmla="*/ 10334451 w 12187803"/>
              <a:gd name="connsiteY482" fmla="*/ 1729543 h 4780271"/>
              <a:gd name="connsiteX483" fmla="*/ 10244218 w 12187803"/>
              <a:gd name="connsiteY483" fmla="*/ 1888186 h 4780271"/>
              <a:gd name="connsiteX484" fmla="*/ 10276114 w 12187803"/>
              <a:gd name="connsiteY484" fmla="*/ 1888186 h 4780271"/>
              <a:gd name="connsiteX485" fmla="*/ 10278213 w 12187803"/>
              <a:gd name="connsiteY485" fmla="*/ 1898678 h 4780271"/>
              <a:gd name="connsiteX486" fmla="*/ 10229528 w 12187803"/>
              <a:gd name="connsiteY486" fmla="*/ 1910430 h 4780271"/>
              <a:gd name="connsiteX487" fmla="*/ 10184622 w 12187803"/>
              <a:gd name="connsiteY487" fmla="*/ 1892383 h 4780271"/>
              <a:gd name="connsiteX488" fmla="*/ 10212741 w 12187803"/>
              <a:gd name="connsiteY488" fmla="*/ 1831948 h 4780271"/>
              <a:gd name="connsiteX489" fmla="*/ 10200150 w 12187803"/>
              <a:gd name="connsiteY489" fmla="*/ 1823974 h 4780271"/>
              <a:gd name="connsiteX490" fmla="*/ 10038569 w 12187803"/>
              <a:gd name="connsiteY490" fmla="*/ 1919243 h 4780271"/>
              <a:gd name="connsiteX491" fmla="*/ 10049062 w 12187803"/>
              <a:gd name="connsiteY491" fmla="*/ 1938549 h 4780271"/>
              <a:gd name="connsiteX492" fmla="*/ 10161959 w 12187803"/>
              <a:gd name="connsiteY492" fmla="*/ 1897000 h 4780271"/>
              <a:gd name="connsiteX493" fmla="*/ 10164476 w 12187803"/>
              <a:gd name="connsiteY493" fmla="*/ 1903295 h 4780271"/>
              <a:gd name="connsiteX494" fmla="*/ 10030176 w 12187803"/>
              <a:gd name="connsiteY494" fmla="*/ 2013673 h 4780271"/>
              <a:gd name="connsiteX495" fmla="*/ 10038990 w 12187803"/>
              <a:gd name="connsiteY495" fmla="*/ 2030461 h 4780271"/>
              <a:gd name="connsiteX496" fmla="*/ 10230368 w 12187803"/>
              <a:gd name="connsiteY496" fmla="*/ 1925958 h 4780271"/>
              <a:gd name="connsiteX497" fmla="*/ 10254710 w 12187803"/>
              <a:gd name="connsiteY497" fmla="*/ 1942326 h 4780271"/>
              <a:gd name="connsiteX498" fmla="*/ 10192596 w 12187803"/>
              <a:gd name="connsiteY498" fmla="*/ 1991010 h 4780271"/>
              <a:gd name="connsiteX499" fmla="*/ 10039829 w 12187803"/>
              <a:gd name="connsiteY499" fmla="*/ 2091316 h 4780271"/>
              <a:gd name="connsiteX500" fmla="*/ 9947497 w 12187803"/>
              <a:gd name="connsiteY500" fmla="*/ 2154270 h 4780271"/>
              <a:gd name="connsiteX501" fmla="*/ 9905108 w 12187803"/>
              <a:gd name="connsiteY501" fmla="*/ 2191622 h 4780271"/>
              <a:gd name="connsiteX502" fmla="*/ 9854326 w 12187803"/>
              <a:gd name="connsiteY502" fmla="*/ 2207151 h 4780271"/>
              <a:gd name="connsiteX503" fmla="*/ 9751502 w 12187803"/>
              <a:gd name="connsiteY503" fmla="*/ 2259612 h 4780271"/>
              <a:gd name="connsiteX504" fmla="*/ 9721284 w 12187803"/>
              <a:gd name="connsiteY504" fmla="*/ 2369571 h 4780271"/>
              <a:gd name="connsiteX505" fmla="*/ 9589921 w 12187803"/>
              <a:gd name="connsiteY505" fmla="*/ 2445954 h 4780271"/>
              <a:gd name="connsiteX506" fmla="*/ 9592019 w 12187803"/>
              <a:gd name="connsiteY506" fmla="*/ 2452250 h 4780271"/>
              <a:gd name="connsiteX507" fmla="*/ 9709113 w 12187803"/>
              <a:gd name="connsiteY507" fmla="*/ 2424970 h 4780271"/>
              <a:gd name="connsiteX508" fmla="*/ 9715408 w 12187803"/>
              <a:gd name="connsiteY508" fmla="*/ 2443017 h 4780271"/>
              <a:gd name="connsiteX509" fmla="*/ 9630211 w 12187803"/>
              <a:gd name="connsiteY509" fmla="*/ 2476172 h 4780271"/>
              <a:gd name="connsiteX510" fmla="*/ 9565159 w 12187803"/>
              <a:gd name="connsiteY510" fmla="*/ 2549198 h 4780271"/>
              <a:gd name="connsiteX511" fmla="*/ 9549630 w 12187803"/>
              <a:gd name="connsiteY511" fmla="*/ 2385939 h 4780271"/>
              <a:gd name="connsiteX512" fmla="*/ 9520672 w 12187803"/>
              <a:gd name="connsiteY512" fmla="*/ 2412379 h 4780271"/>
              <a:gd name="connsiteX513" fmla="*/ 9468211 w 12187803"/>
              <a:gd name="connsiteY513" fmla="*/ 2472395 h 4780271"/>
              <a:gd name="connsiteX514" fmla="*/ 9409873 w 12187803"/>
              <a:gd name="connsiteY514" fmla="*/ 2492960 h 4780271"/>
              <a:gd name="connsiteX515" fmla="*/ 9224370 w 12187803"/>
              <a:gd name="connsiteY515" fmla="*/ 2628939 h 4780271"/>
              <a:gd name="connsiteX516" fmla="*/ 9212200 w 12187803"/>
              <a:gd name="connsiteY516" fmla="*/ 2628939 h 4780271"/>
              <a:gd name="connsiteX517" fmla="*/ 9205905 w 12187803"/>
              <a:gd name="connsiteY517" fmla="*/ 2560110 h 4780271"/>
              <a:gd name="connsiteX518" fmla="*/ 9046002 w 12187803"/>
              <a:gd name="connsiteY518" fmla="*/ 2683079 h 4780271"/>
              <a:gd name="connsiteX519" fmla="*/ 9051038 w 12187803"/>
              <a:gd name="connsiteY519" fmla="*/ 2700706 h 4780271"/>
              <a:gd name="connsiteX520" fmla="*/ 9086293 w 12187803"/>
              <a:gd name="connsiteY520" fmla="*/ 2702805 h 4780271"/>
              <a:gd name="connsiteX521" fmla="*/ 9182401 w 12187803"/>
              <a:gd name="connsiteY521" fmla="*/ 2643209 h 4780271"/>
              <a:gd name="connsiteX522" fmla="*/ 9168132 w 12187803"/>
              <a:gd name="connsiteY522" fmla="*/ 2694831 h 4780271"/>
              <a:gd name="connsiteX523" fmla="*/ 9108956 w 12187803"/>
              <a:gd name="connsiteY523" fmla="*/ 2751489 h 4780271"/>
              <a:gd name="connsiteX524" fmla="*/ 9125743 w 12187803"/>
              <a:gd name="connsiteY524" fmla="*/ 2771214 h 4780271"/>
              <a:gd name="connsiteX525" fmla="*/ 9259205 w 12187803"/>
              <a:gd name="connsiteY525" fmla="*/ 2703224 h 4780271"/>
              <a:gd name="connsiteX526" fmla="*/ 9271376 w 12187803"/>
              <a:gd name="connsiteY526" fmla="*/ 2693152 h 4780271"/>
              <a:gd name="connsiteX527" fmla="*/ 9343143 w 12187803"/>
              <a:gd name="connsiteY527" fmla="*/ 2671328 h 4780271"/>
              <a:gd name="connsiteX528" fmla="*/ 9355314 w 12187803"/>
              <a:gd name="connsiteY528" fmla="*/ 2687276 h 4780271"/>
              <a:gd name="connsiteX529" fmla="*/ 9517735 w 12187803"/>
              <a:gd name="connsiteY529" fmla="*/ 2612991 h 4780271"/>
              <a:gd name="connsiteX530" fmla="*/ 9517314 w 12187803"/>
              <a:gd name="connsiteY530" fmla="*/ 2614250 h 4780271"/>
              <a:gd name="connsiteX531" fmla="*/ 9564320 w 12187803"/>
              <a:gd name="connsiteY531" fmla="*/ 2547519 h 4780271"/>
              <a:gd name="connsiteX532" fmla="*/ 9627273 w 12187803"/>
              <a:gd name="connsiteY532" fmla="*/ 2507229 h 4780271"/>
              <a:gd name="connsiteX533" fmla="*/ 9808579 w 12187803"/>
              <a:gd name="connsiteY533" fmla="*/ 2519820 h 4780271"/>
              <a:gd name="connsiteX534" fmla="*/ 9559283 w 12187803"/>
              <a:gd name="connsiteY534" fmla="*/ 2639851 h 4780271"/>
              <a:gd name="connsiteX535" fmla="*/ 9482900 w 12187803"/>
              <a:gd name="connsiteY535" fmla="*/ 2721691 h 4780271"/>
              <a:gd name="connsiteX536" fmla="*/ 9458138 w 12187803"/>
              <a:gd name="connsiteY536" fmla="*/ 2690214 h 4780271"/>
              <a:gd name="connsiteX537" fmla="*/ 9416169 w 12187803"/>
              <a:gd name="connsiteY537" fmla="*/ 2750650 h 4780271"/>
              <a:gd name="connsiteX538" fmla="*/ 9399801 w 12187803"/>
              <a:gd name="connsiteY538" fmla="*/ 2739738 h 4780271"/>
              <a:gd name="connsiteX539" fmla="*/ 9421625 w 12187803"/>
              <a:gd name="connsiteY539" fmla="*/ 2700287 h 4780271"/>
              <a:gd name="connsiteX540" fmla="*/ 9413651 w 12187803"/>
              <a:gd name="connsiteY540" fmla="*/ 2686017 h 4780271"/>
              <a:gd name="connsiteX541" fmla="*/ 9096785 w 12187803"/>
              <a:gd name="connsiteY541" fmla="*/ 2805209 h 4780271"/>
              <a:gd name="connsiteX542" fmla="*/ 9027116 w 12187803"/>
              <a:gd name="connsiteY542" fmla="*/ 2845919 h 4780271"/>
              <a:gd name="connsiteX543" fmla="*/ 8803841 w 12187803"/>
              <a:gd name="connsiteY543" fmla="*/ 2920204 h 4780271"/>
              <a:gd name="connsiteX544" fmla="*/ 8666183 w 12187803"/>
              <a:gd name="connsiteY544" fmla="*/ 3009179 h 4780271"/>
              <a:gd name="connsiteX545" fmla="*/ 8578048 w 12187803"/>
              <a:gd name="connsiteY545" fmla="*/ 3076329 h 4780271"/>
              <a:gd name="connsiteX546" fmla="*/ 8387928 w 12187803"/>
              <a:gd name="connsiteY546" fmla="*/ 3186288 h 4780271"/>
              <a:gd name="connsiteX547" fmla="*/ 8411850 w 12187803"/>
              <a:gd name="connsiteY547" fmla="*/ 3132987 h 4780271"/>
              <a:gd name="connsiteX548" fmla="*/ 8350576 w 12187803"/>
              <a:gd name="connsiteY548" fmla="*/ 3103189 h 4780271"/>
              <a:gd name="connsiteX549" fmla="*/ 8287203 w 12187803"/>
              <a:gd name="connsiteY549" fmla="*/ 3114101 h 4780271"/>
              <a:gd name="connsiteX550" fmla="*/ 8173467 w 12187803"/>
              <a:gd name="connsiteY550" fmla="*/ 3238749 h 4780271"/>
              <a:gd name="connsiteX551" fmla="*/ 8120586 w 12187803"/>
              <a:gd name="connsiteY551" fmla="*/ 3248402 h 4780271"/>
              <a:gd name="connsiteX552" fmla="*/ 8072321 w 12187803"/>
              <a:gd name="connsiteY552" fmla="*/ 3273583 h 4780271"/>
              <a:gd name="connsiteX553" fmla="*/ 7845688 w 12187803"/>
              <a:gd name="connsiteY553" fmla="*/ 3363397 h 4780271"/>
              <a:gd name="connsiteX554" fmla="*/ 7853243 w 12187803"/>
              <a:gd name="connsiteY554" fmla="*/ 3380185 h 4780271"/>
              <a:gd name="connsiteX555" fmla="*/ 8059730 w 12187803"/>
              <a:gd name="connsiteY555" fmla="*/ 3300024 h 4780271"/>
              <a:gd name="connsiteX556" fmla="*/ 8386669 w 12187803"/>
              <a:gd name="connsiteY556" fmla="*/ 2814023 h 4780271"/>
              <a:gd name="connsiteX557" fmla="*/ 8306928 w 12187803"/>
              <a:gd name="connsiteY557" fmla="*/ 2807308 h 4780271"/>
              <a:gd name="connsiteX558" fmla="*/ 8272933 w 12187803"/>
              <a:gd name="connsiteY558" fmla="*/ 2873619 h 4780271"/>
              <a:gd name="connsiteX559" fmla="*/ 8290980 w 12187803"/>
              <a:gd name="connsiteY559" fmla="*/ 2883272 h 4780271"/>
              <a:gd name="connsiteX560" fmla="*/ 8335887 w 12187803"/>
              <a:gd name="connsiteY560" fmla="*/ 2852214 h 4780271"/>
              <a:gd name="connsiteX561" fmla="*/ 8387509 w 12187803"/>
              <a:gd name="connsiteY561" fmla="*/ 2817380 h 4780271"/>
              <a:gd name="connsiteX562" fmla="*/ 8424861 w 12187803"/>
              <a:gd name="connsiteY562" fmla="*/ 2827872 h 4780271"/>
              <a:gd name="connsiteX563" fmla="*/ 8645198 w 12187803"/>
              <a:gd name="connsiteY563" fmla="*/ 2701965 h 4780271"/>
              <a:gd name="connsiteX564" fmla="*/ 8644779 w 12187803"/>
              <a:gd name="connsiteY564" fmla="*/ 2692732 h 4780271"/>
              <a:gd name="connsiteX565" fmla="*/ 8386669 w 12187803"/>
              <a:gd name="connsiteY565" fmla="*/ 2814023 h 4780271"/>
              <a:gd name="connsiteX566" fmla="*/ 1313630 w 12187803"/>
              <a:gd name="connsiteY566" fmla="*/ 1677502 h 4780271"/>
              <a:gd name="connsiteX567" fmla="*/ 1378682 w 12187803"/>
              <a:gd name="connsiteY567" fmla="*/ 1661134 h 4780271"/>
              <a:gd name="connsiteX568" fmla="*/ 1625040 w 12187803"/>
              <a:gd name="connsiteY568" fmla="*/ 1545299 h 4780271"/>
              <a:gd name="connsiteX569" fmla="*/ 1744652 w 12187803"/>
              <a:gd name="connsiteY569" fmla="*/ 1403024 h 4780271"/>
              <a:gd name="connsiteX570" fmla="*/ 1585590 w 12187803"/>
              <a:gd name="connsiteY570" fmla="*/ 1480667 h 4780271"/>
              <a:gd name="connsiteX571" fmla="*/ 1575097 w 12187803"/>
              <a:gd name="connsiteY571" fmla="*/ 1501651 h 4780271"/>
              <a:gd name="connsiteX572" fmla="*/ 1505009 w 12187803"/>
              <a:gd name="connsiteY572" fmla="*/ 1539004 h 4780271"/>
              <a:gd name="connsiteX573" fmla="*/ 1313630 w 12187803"/>
              <a:gd name="connsiteY573" fmla="*/ 1677502 h 4780271"/>
              <a:gd name="connsiteX574" fmla="*/ 313089 w 12187803"/>
              <a:gd name="connsiteY574" fmla="*/ 2285213 h 4780271"/>
              <a:gd name="connsiteX575" fmla="*/ 549794 w 12187803"/>
              <a:gd name="connsiteY575" fmla="*/ 2317109 h 4780271"/>
              <a:gd name="connsiteX576" fmla="*/ 429343 w 12187803"/>
              <a:gd name="connsiteY576" fmla="*/ 2291928 h 4780271"/>
              <a:gd name="connsiteX577" fmla="*/ 494815 w 12187803"/>
              <a:gd name="connsiteY577" fmla="*/ 2272203 h 4780271"/>
              <a:gd name="connsiteX578" fmla="*/ 491038 w 12187803"/>
              <a:gd name="connsiteY578" fmla="*/ 2260871 h 4780271"/>
              <a:gd name="connsiteX579" fmla="*/ 408359 w 12187803"/>
              <a:gd name="connsiteY579" fmla="*/ 2280177 h 4780271"/>
              <a:gd name="connsiteX580" fmla="*/ 405421 w 12187803"/>
              <a:gd name="connsiteY580" fmla="*/ 2299902 h 4780271"/>
              <a:gd name="connsiteX581" fmla="*/ 353379 w 12187803"/>
              <a:gd name="connsiteY581" fmla="*/ 2240306 h 4780271"/>
              <a:gd name="connsiteX582" fmla="*/ 313089 w 12187803"/>
              <a:gd name="connsiteY582" fmla="*/ 2285213 h 4780271"/>
              <a:gd name="connsiteX583" fmla="*/ 8366524 w 12187803"/>
              <a:gd name="connsiteY583" fmla="*/ 3011277 h 4780271"/>
              <a:gd name="connsiteX584" fmla="*/ 8202006 w 12187803"/>
              <a:gd name="connsiteY584" fmla="*/ 3101511 h 4780271"/>
              <a:gd name="connsiteX585" fmla="*/ 8387928 w 12187803"/>
              <a:gd name="connsiteY585" fmla="*/ 2968469 h 4780271"/>
              <a:gd name="connsiteX586" fmla="*/ 8366524 w 12187803"/>
              <a:gd name="connsiteY586" fmla="*/ 3011277 h 4780271"/>
              <a:gd name="connsiteX587" fmla="*/ 9778362 w 12187803"/>
              <a:gd name="connsiteY587" fmla="*/ 1323283 h 4780271"/>
              <a:gd name="connsiteX588" fmla="*/ 9935326 w 12187803"/>
              <a:gd name="connsiteY588" fmla="*/ 1167998 h 4780271"/>
              <a:gd name="connsiteX589" fmla="*/ 9778362 w 12187803"/>
              <a:gd name="connsiteY589" fmla="*/ 1323283 h 4780271"/>
              <a:gd name="connsiteX590" fmla="*/ 8522649 w 12187803"/>
              <a:gd name="connsiteY590" fmla="*/ 2899640 h 4780271"/>
              <a:gd name="connsiteX591" fmla="*/ 8504182 w 12187803"/>
              <a:gd name="connsiteY591" fmla="*/ 2894603 h 4780271"/>
              <a:gd name="connsiteX592" fmla="*/ 8484037 w 12187803"/>
              <a:gd name="connsiteY592" fmla="*/ 2962173 h 4780271"/>
              <a:gd name="connsiteX593" fmla="*/ 8458016 w 12187803"/>
              <a:gd name="connsiteY593" fmla="*/ 2973925 h 4780271"/>
              <a:gd name="connsiteX594" fmla="*/ 8632607 w 12187803"/>
              <a:gd name="connsiteY594" fmla="*/ 2911811 h 4780271"/>
              <a:gd name="connsiteX595" fmla="*/ 8570493 w 12187803"/>
              <a:gd name="connsiteY595" fmla="*/ 2866064 h 4780271"/>
              <a:gd name="connsiteX596" fmla="*/ 8555804 w 12187803"/>
              <a:gd name="connsiteY596" fmla="*/ 2952101 h 4780271"/>
              <a:gd name="connsiteX597" fmla="*/ 8522649 w 12187803"/>
              <a:gd name="connsiteY597" fmla="*/ 2899640 h 4780271"/>
              <a:gd name="connsiteX598" fmla="*/ 8890717 w 12187803"/>
              <a:gd name="connsiteY598" fmla="*/ 2189104 h 4780271"/>
              <a:gd name="connsiteX599" fmla="*/ 9108537 w 12187803"/>
              <a:gd name="connsiteY599" fmla="*/ 2070332 h 4780271"/>
              <a:gd name="connsiteX600" fmla="*/ 8890717 w 12187803"/>
              <a:gd name="connsiteY600" fmla="*/ 2189104 h 4780271"/>
              <a:gd name="connsiteX601" fmla="*/ 8384990 w 12187803"/>
              <a:gd name="connsiteY601" fmla="*/ 1827751 h 4780271"/>
              <a:gd name="connsiteX602" fmla="*/ 8393384 w 12187803"/>
              <a:gd name="connsiteY602" fmla="*/ 1844958 h 4780271"/>
              <a:gd name="connsiteX603" fmla="*/ 8628410 w 12187803"/>
              <a:gd name="connsiteY603" fmla="*/ 1730802 h 4780271"/>
              <a:gd name="connsiteX604" fmla="*/ 8616240 w 12187803"/>
              <a:gd name="connsiteY604" fmla="*/ 1706880 h 4780271"/>
              <a:gd name="connsiteX605" fmla="*/ 8384990 w 12187803"/>
              <a:gd name="connsiteY605" fmla="*/ 1827751 h 4780271"/>
              <a:gd name="connsiteX606" fmla="*/ 8690105 w 12187803"/>
              <a:gd name="connsiteY606" fmla="*/ 2561789 h 4780271"/>
              <a:gd name="connsiteX607" fmla="*/ 8695981 w 12187803"/>
              <a:gd name="connsiteY607" fmla="*/ 2574799 h 4780271"/>
              <a:gd name="connsiteX608" fmla="*/ 8901629 w 12187803"/>
              <a:gd name="connsiteY608" fmla="*/ 2497576 h 4780271"/>
              <a:gd name="connsiteX609" fmla="*/ 8889878 w 12187803"/>
              <a:gd name="connsiteY609" fmla="*/ 2470296 h 4780271"/>
              <a:gd name="connsiteX610" fmla="*/ 8690105 w 12187803"/>
              <a:gd name="connsiteY610" fmla="*/ 2561789 h 4780271"/>
              <a:gd name="connsiteX611" fmla="*/ 9090070 w 12187803"/>
              <a:gd name="connsiteY611" fmla="*/ 2250379 h 4780271"/>
              <a:gd name="connsiteX612" fmla="*/ 9208842 w 12187803"/>
              <a:gd name="connsiteY612" fmla="*/ 2166441 h 4780271"/>
              <a:gd name="connsiteX613" fmla="*/ 9090070 w 12187803"/>
              <a:gd name="connsiteY613" fmla="*/ 2250379 h 4780271"/>
              <a:gd name="connsiteX614" fmla="*/ 9406517 w 12187803"/>
              <a:gd name="connsiteY614" fmla="*/ 1267045 h 4780271"/>
              <a:gd name="connsiteX615" fmla="*/ 9390568 w 12187803"/>
              <a:gd name="connsiteY615" fmla="*/ 1241863 h 4780271"/>
              <a:gd name="connsiteX616" fmla="*/ 9253330 w 12187803"/>
              <a:gd name="connsiteY616" fmla="*/ 1318667 h 4780271"/>
              <a:gd name="connsiteX617" fmla="*/ 9265920 w 12187803"/>
              <a:gd name="connsiteY617" fmla="*/ 1339651 h 4780271"/>
              <a:gd name="connsiteX618" fmla="*/ 9406517 w 12187803"/>
              <a:gd name="connsiteY618" fmla="*/ 1267045 h 4780271"/>
              <a:gd name="connsiteX619" fmla="*/ 9129101 w 12187803"/>
              <a:gd name="connsiteY619" fmla="*/ 2511006 h 4780271"/>
              <a:gd name="connsiteX620" fmla="*/ 9006971 w 12187803"/>
              <a:gd name="connsiteY620" fmla="*/ 2602499 h 4780271"/>
              <a:gd name="connsiteX621" fmla="*/ 9129101 w 12187803"/>
              <a:gd name="connsiteY621" fmla="*/ 2511006 h 4780271"/>
              <a:gd name="connsiteX622" fmla="*/ 5158832 w 12187803"/>
              <a:gd name="connsiteY622" fmla="*/ 291265 h 4780271"/>
              <a:gd name="connsiteX623" fmla="*/ 5064402 w 12187803"/>
              <a:gd name="connsiteY623" fmla="*/ 219918 h 4780271"/>
              <a:gd name="connsiteX624" fmla="*/ 5054329 w 12187803"/>
              <a:gd name="connsiteY624" fmla="*/ 239223 h 4780271"/>
              <a:gd name="connsiteX625" fmla="*/ 5158832 w 12187803"/>
              <a:gd name="connsiteY625" fmla="*/ 291265 h 4780271"/>
              <a:gd name="connsiteX626" fmla="*/ 9715408 w 12187803"/>
              <a:gd name="connsiteY626" fmla="*/ 1964570 h 4780271"/>
              <a:gd name="connsiteX627" fmla="*/ 9733455 w 12187803"/>
              <a:gd name="connsiteY627" fmla="*/ 1988492 h 4780271"/>
              <a:gd name="connsiteX628" fmla="*/ 9837957 w 12187803"/>
              <a:gd name="connsiteY628" fmla="*/ 1907072 h 4780271"/>
              <a:gd name="connsiteX629" fmla="*/ 9822849 w 12187803"/>
              <a:gd name="connsiteY629" fmla="*/ 1887766 h 4780271"/>
              <a:gd name="connsiteX630" fmla="*/ 9715408 w 12187803"/>
              <a:gd name="connsiteY630" fmla="*/ 1964570 h 478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Lst>
            <a:rect l="l" t="t" r="r" b="b"/>
            <a:pathLst>
              <a:path w="12187803" h="4780271">
                <a:moveTo>
                  <a:pt x="8059730" y="3300024"/>
                </a:moveTo>
                <a:cubicBezTo>
                  <a:pt x="8091207" y="3295827"/>
                  <a:pt x="8124782" y="3297506"/>
                  <a:pt x="8154161" y="3286594"/>
                </a:cubicBezTo>
                <a:cubicBezTo>
                  <a:pt x="8204104" y="3268547"/>
                  <a:pt x="8251110" y="3242946"/>
                  <a:pt x="8306928" y="3216506"/>
                </a:cubicBezTo>
                <a:cubicBezTo>
                  <a:pt x="8308187" y="3216925"/>
                  <a:pt x="8326654" y="3224480"/>
                  <a:pt x="8353514" y="3234972"/>
                </a:cubicBezTo>
                <a:cubicBezTo>
                  <a:pt x="8323716" y="3251760"/>
                  <a:pt x="8296436" y="3265190"/>
                  <a:pt x="8271674" y="3281977"/>
                </a:cubicBezTo>
                <a:cubicBezTo>
                  <a:pt x="8263280" y="3287433"/>
                  <a:pt x="8260762" y="3300863"/>
                  <a:pt x="8255306" y="3310516"/>
                </a:cubicBezTo>
                <a:cubicBezTo>
                  <a:pt x="8266218" y="3313454"/>
                  <a:pt x="8280907" y="3322267"/>
                  <a:pt x="8286783" y="3318071"/>
                </a:cubicBezTo>
                <a:cubicBezTo>
                  <a:pt x="8311545" y="3300863"/>
                  <a:pt x="8352674" y="3281138"/>
                  <a:pt x="8353934" y="3260153"/>
                </a:cubicBezTo>
                <a:cubicBezTo>
                  <a:pt x="8360649" y="3167822"/>
                  <a:pt x="8448364" y="3198459"/>
                  <a:pt x="8491172" y="3162366"/>
                </a:cubicBezTo>
                <a:cubicBezTo>
                  <a:pt x="8511317" y="3145158"/>
                  <a:pt x="8549089" y="3149355"/>
                  <a:pt x="8585602" y="3153972"/>
                </a:cubicBezTo>
                <a:cubicBezTo>
                  <a:pt x="8570074" y="3157329"/>
                  <a:pt x="8554125" y="3161107"/>
                  <a:pt x="8538597" y="3164464"/>
                </a:cubicBezTo>
                <a:cubicBezTo>
                  <a:pt x="8543214" y="3174117"/>
                  <a:pt x="8547830" y="3183770"/>
                  <a:pt x="8552447" y="3193423"/>
                </a:cubicBezTo>
                <a:cubicBezTo>
                  <a:pt x="8568815" y="3197620"/>
                  <a:pt x="8593996" y="3210630"/>
                  <a:pt x="8599871" y="3204335"/>
                </a:cubicBezTo>
                <a:cubicBezTo>
                  <a:pt x="8648976" y="3154811"/>
                  <a:pt x="8702695" y="3117459"/>
                  <a:pt x="8774043" y="3107806"/>
                </a:cubicBezTo>
                <a:cubicBezTo>
                  <a:pt x="8786214" y="3106127"/>
                  <a:pt x="8796707" y="3091858"/>
                  <a:pt x="8806360" y="3084303"/>
                </a:cubicBezTo>
                <a:cubicBezTo>
                  <a:pt x="8809297" y="3107386"/>
                  <a:pt x="8812235" y="3128371"/>
                  <a:pt x="8815173" y="3154391"/>
                </a:cubicBezTo>
                <a:cubicBezTo>
                  <a:pt x="8789152" y="3170759"/>
                  <a:pt x="8754317" y="3194262"/>
                  <a:pt x="8717805" y="3215246"/>
                </a:cubicBezTo>
                <a:cubicBezTo>
                  <a:pt x="8703955" y="3223221"/>
                  <a:pt x="8686328" y="3226578"/>
                  <a:pt x="8670379" y="3227837"/>
                </a:cubicBezTo>
                <a:cubicBezTo>
                  <a:pt x="8631348" y="3230775"/>
                  <a:pt x="8602390" y="3270226"/>
                  <a:pt x="8615401" y="3319749"/>
                </a:cubicBezTo>
                <a:cubicBezTo>
                  <a:pt x="8598193" y="3306739"/>
                  <a:pt x="8587701" y="3298345"/>
                  <a:pt x="8571752" y="3286174"/>
                </a:cubicBezTo>
                <a:cubicBezTo>
                  <a:pt x="8558322" y="3316392"/>
                  <a:pt x="8545312" y="3344931"/>
                  <a:pt x="8532721" y="3373470"/>
                </a:cubicBezTo>
                <a:cubicBezTo>
                  <a:pt x="8524328" y="3364656"/>
                  <a:pt x="8516773" y="3356263"/>
                  <a:pt x="8509219" y="3348288"/>
                </a:cubicBezTo>
                <a:cubicBezTo>
                  <a:pt x="8494110" y="3362558"/>
                  <a:pt x="8479001" y="3376827"/>
                  <a:pt x="8457597" y="3396973"/>
                </a:cubicBezTo>
                <a:cubicBezTo>
                  <a:pt x="8455079" y="3396553"/>
                  <a:pt x="8439550" y="3393615"/>
                  <a:pt x="8424861" y="3391097"/>
                </a:cubicBezTo>
                <a:cubicBezTo>
                  <a:pt x="8424861" y="3365496"/>
                  <a:pt x="8424861" y="3340314"/>
                  <a:pt x="8424861" y="3303801"/>
                </a:cubicBezTo>
                <a:cubicBezTo>
                  <a:pt x="8323716" y="3366755"/>
                  <a:pt x="8236420" y="3421314"/>
                  <a:pt x="8150804" y="3475035"/>
                </a:cubicBezTo>
                <a:cubicBezTo>
                  <a:pt x="8150804" y="3455729"/>
                  <a:pt x="8150804" y="3433066"/>
                  <a:pt x="8150804" y="3418796"/>
                </a:cubicBezTo>
                <a:cubicBezTo>
                  <a:pt x="8120166" y="3425931"/>
                  <a:pt x="8090368" y="3424672"/>
                  <a:pt x="8073161" y="3438942"/>
                </a:cubicBezTo>
                <a:cubicBezTo>
                  <a:pt x="8053435" y="3455729"/>
                  <a:pt x="8045461" y="3485947"/>
                  <a:pt x="8024896" y="3524139"/>
                </a:cubicBezTo>
                <a:cubicBezTo>
                  <a:pt x="8021539" y="3491403"/>
                  <a:pt x="8019440" y="3475035"/>
                  <a:pt x="8017761" y="3458247"/>
                </a:cubicBezTo>
                <a:cubicBezTo>
                  <a:pt x="8013985" y="3457408"/>
                  <a:pt x="8010207" y="3456568"/>
                  <a:pt x="8006430" y="3455729"/>
                </a:cubicBezTo>
                <a:cubicBezTo>
                  <a:pt x="7994678" y="3483848"/>
                  <a:pt x="7983347" y="3512387"/>
                  <a:pt x="7967819" y="3549740"/>
                </a:cubicBezTo>
                <a:cubicBezTo>
                  <a:pt x="7955228" y="3522040"/>
                  <a:pt x="7946414" y="3502734"/>
                  <a:pt x="7932565" y="3472517"/>
                </a:cubicBezTo>
                <a:cubicBezTo>
                  <a:pt x="7902347" y="3493501"/>
                  <a:pt x="7874228" y="3513226"/>
                  <a:pt x="7841912" y="3535890"/>
                </a:cubicBezTo>
                <a:cubicBezTo>
                  <a:pt x="7852404" y="3548900"/>
                  <a:pt x="7861637" y="3560232"/>
                  <a:pt x="7865834" y="3565688"/>
                </a:cubicBezTo>
                <a:cubicBezTo>
                  <a:pt x="7813792" y="3599263"/>
                  <a:pt x="7761331" y="3627382"/>
                  <a:pt x="7715165" y="3664315"/>
                </a:cubicBezTo>
                <a:cubicBezTo>
                  <a:pt x="7666481" y="3703346"/>
                  <a:pt x="7624512" y="3750351"/>
                  <a:pt x="7573730" y="3799875"/>
                </a:cubicBezTo>
                <a:cubicBezTo>
                  <a:pt x="7567434" y="3799875"/>
                  <a:pt x="7546450" y="3799875"/>
                  <a:pt x="7520009" y="3799875"/>
                </a:cubicBezTo>
                <a:cubicBezTo>
                  <a:pt x="7517071" y="3787704"/>
                  <a:pt x="7512874" y="3771756"/>
                  <a:pt x="7507418" y="3749932"/>
                </a:cubicBezTo>
                <a:cubicBezTo>
                  <a:pt x="7379413" y="3975725"/>
                  <a:pt x="7178381" y="4119679"/>
                  <a:pt x="6994557" y="4282519"/>
                </a:cubicBezTo>
                <a:cubicBezTo>
                  <a:pt x="7041982" y="4256918"/>
                  <a:pt x="7089827" y="4231736"/>
                  <a:pt x="7137252" y="4206135"/>
                </a:cubicBezTo>
                <a:cubicBezTo>
                  <a:pt x="7141029" y="4212011"/>
                  <a:pt x="7144806" y="4218306"/>
                  <a:pt x="7148583" y="4224182"/>
                </a:cubicBezTo>
                <a:cubicBezTo>
                  <a:pt x="7101998" y="4256078"/>
                  <a:pt x="7057511" y="4291332"/>
                  <a:pt x="7008827" y="4319451"/>
                </a:cubicBezTo>
                <a:cubicBezTo>
                  <a:pt x="6916075" y="4373172"/>
                  <a:pt x="6821225" y="4423954"/>
                  <a:pt x="6726375" y="4474737"/>
                </a:cubicBezTo>
                <a:cubicBezTo>
                  <a:pt x="6604245" y="4540209"/>
                  <a:pt x="6482955" y="4606100"/>
                  <a:pt x="6344037" y="4635898"/>
                </a:cubicBezTo>
                <a:cubicBezTo>
                  <a:pt x="6220229" y="4662339"/>
                  <a:pt x="6102715" y="4721515"/>
                  <a:pt x="5978907" y="4741240"/>
                </a:cubicBezTo>
                <a:cubicBezTo>
                  <a:pt x="5877762" y="4757188"/>
                  <a:pt x="5777455" y="4799577"/>
                  <a:pt x="5670854" y="4777334"/>
                </a:cubicBezTo>
                <a:cubicBezTo>
                  <a:pt x="5573906" y="4757188"/>
                  <a:pt x="5476957" y="4737463"/>
                  <a:pt x="5380009" y="4717318"/>
                </a:cubicBezTo>
                <a:cubicBezTo>
                  <a:pt x="5374133" y="4716059"/>
                  <a:pt x="5366998" y="4715219"/>
                  <a:pt x="5362382" y="4711862"/>
                </a:cubicBezTo>
                <a:cubicBezTo>
                  <a:pt x="5309501" y="4674929"/>
                  <a:pt x="5258298" y="4633380"/>
                  <a:pt x="5172682" y="4676188"/>
                </a:cubicBezTo>
                <a:cubicBezTo>
                  <a:pt x="5198703" y="4651007"/>
                  <a:pt x="5210034" y="4640095"/>
                  <a:pt x="5219268" y="4631281"/>
                </a:cubicBezTo>
                <a:cubicBezTo>
                  <a:pt x="5217169" y="4621209"/>
                  <a:pt x="5217169" y="4615333"/>
                  <a:pt x="5215071" y="4614074"/>
                </a:cubicBezTo>
                <a:cubicBezTo>
                  <a:pt x="5160091" y="4590151"/>
                  <a:pt x="5105112" y="4567069"/>
                  <a:pt x="5050552" y="4542727"/>
                </a:cubicBezTo>
                <a:cubicBezTo>
                  <a:pt x="5038381" y="4537271"/>
                  <a:pt x="5028309" y="4526778"/>
                  <a:pt x="5017397" y="4518385"/>
                </a:cubicBezTo>
                <a:cubicBezTo>
                  <a:pt x="5026630" y="4506634"/>
                  <a:pt x="5036283" y="4495302"/>
                  <a:pt x="5042158" y="4488167"/>
                </a:cubicBezTo>
                <a:cubicBezTo>
                  <a:pt x="4930520" y="4468861"/>
                  <a:pt x="4891070" y="4352187"/>
                  <a:pt x="4813427" y="4293011"/>
                </a:cubicBezTo>
                <a:cubicBezTo>
                  <a:pt x="4790344" y="4300985"/>
                  <a:pt x="4770619" y="4308120"/>
                  <a:pt x="4750893" y="4314835"/>
                </a:cubicBezTo>
                <a:cubicBezTo>
                  <a:pt x="4763904" y="4255659"/>
                  <a:pt x="4773556" y="4212431"/>
                  <a:pt x="4784888" y="4161228"/>
                </a:cubicBezTo>
                <a:cubicBezTo>
                  <a:pt x="4750893" y="4167524"/>
                  <a:pt x="4728650" y="4171301"/>
                  <a:pt x="4692976" y="4178016"/>
                </a:cubicBezTo>
                <a:cubicBezTo>
                  <a:pt x="4710183" y="4208653"/>
                  <a:pt x="4724872" y="4235514"/>
                  <a:pt x="4739981" y="4261954"/>
                </a:cubicBezTo>
                <a:cubicBezTo>
                  <a:pt x="4734945" y="4266151"/>
                  <a:pt x="4729909" y="4270348"/>
                  <a:pt x="4724872" y="4274964"/>
                </a:cubicBezTo>
                <a:cubicBezTo>
                  <a:pt x="4695494" y="4241809"/>
                  <a:pt x="4662758" y="4211172"/>
                  <a:pt x="4637157" y="4175498"/>
                </a:cubicBezTo>
                <a:cubicBezTo>
                  <a:pt x="4616172" y="4146119"/>
                  <a:pt x="4606939" y="4107088"/>
                  <a:pt x="4556157" y="4110865"/>
                </a:cubicBezTo>
                <a:cubicBezTo>
                  <a:pt x="4570007" y="4103731"/>
                  <a:pt x="4583856" y="4096176"/>
                  <a:pt x="4614494" y="4080228"/>
                </a:cubicBezTo>
                <a:cubicBezTo>
                  <a:pt x="4571685" y="4075192"/>
                  <a:pt x="4545245" y="4071834"/>
                  <a:pt x="4516706" y="4068057"/>
                </a:cubicBezTo>
                <a:cubicBezTo>
                  <a:pt x="4510411" y="4110446"/>
                  <a:pt x="4505375" y="4146539"/>
                  <a:pt x="4500338" y="4182213"/>
                </a:cubicBezTo>
                <a:cubicBezTo>
                  <a:pt x="4482711" y="4153254"/>
                  <a:pt x="4468022" y="4128912"/>
                  <a:pt x="4447457" y="4095337"/>
                </a:cubicBezTo>
                <a:cubicBezTo>
                  <a:pt x="4453753" y="4091140"/>
                  <a:pt x="4473898" y="4077710"/>
                  <a:pt x="4486908" y="4069316"/>
                </a:cubicBezTo>
                <a:cubicBezTo>
                  <a:pt x="4463406" y="4028606"/>
                  <a:pt x="4439483" y="3987476"/>
                  <a:pt x="4415561" y="3946347"/>
                </a:cubicBezTo>
                <a:cubicBezTo>
                  <a:pt x="4407167" y="3950544"/>
                  <a:pt x="4393317" y="3957678"/>
                  <a:pt x="4379468" y="3964813"/>
                </a:cubicBezTo>
                <a:cubicBezTo>
                  <a:pt x="4374011" y="3951383"/>
                  <a:pt x="4368555" y="3938373"/>
                  <a:pt x="4360161" y="3917388"/>
                </a:cubicBezTo>
                <a:cubicBezTo>
                  <a:pt x="4345053" y="3928720"/>
                  <a:pt x="4327426" y="3941730"/>
                  <a:pt x="4301825" y="3960616"/>
                </a:cubicBezTo>
                <a:cubicBezTo>
                  <a:pt x="4321970" y="3917808"/>
                  <a:pt x="4272446" y="3876678"/>
                  <a:pt x="4319452" y="3838486"/>
                </a:cubicBezTo>
                <a:cubicBezTo>
                  <a:pt x="4324488" y="3834289"/>
                  <a:pt x="4301405" y="3794839"/>
                  <a:pt x="4291332" y="3771756"/>
                </a:cubicBezTo>
                <a:cubicBezTo>
                  <a:pt x="4286296" y="3773015"/>
                  <a:pt x="4281260" y="3774274"/>
                  <a:pt x="4276224" y="3775113"/>
                </a:cubicBezTo>
                <a:cubicBezTo>
                  <a:pt x="4274965" y="3796098"/>
                  <a:pt x="4273286" y="3817502"/>
                  <a:pt x="4272027" y="3838486"/>
                </a:cubicBezTo>
                <a:cubicBezTo>
                  <a:pt x="4194384" y="3838906"/>
                  <a:pt x="4172560" y="3811626"/>
                  <a:pt x="4164166" y="3738600"/>
                </a:cubicBezTo>
                <a:cubicBezTo>
                  <a:pt x="4158290" y="3688657"/>
                  <a:pt x="4137726" y="3637455"/>
                  <a:pt x="4081068" y="3615211"/>
                </a:cubicBezTo>
                <a:cubicBezTo>
                  <a:pt x="4071834" y="3611434"/>
                  <a:pt x="4066798" y="3596745"/>
                  <a:pt x="4060083" y="3587092"/>
                </a:cubicBezTo>
                <a:cubicBezTo>
                  <a:pt x="4070995" y="3579957"/>
                  <a:pt x="4081907" y="3572823"/>
                  <a:pt x="4084005" y="3571564"/>
                </a:cubicBezTo>
                <a:cubicBezTo>
                  <a:pt x="4079809" y="3485947"/>
                  <a:pt x="4074352" y="3403687"/>
                  <a:pt x="4073093" y="3321428"/>
                </a:cubicBezTo>
                <a:cubicBezTo>
                  <a:pt x="4072674" y="3298345"/>
                  <a:pt x="4079809" y="3270646"/>
                  <a:pt x="4117581" y="3284495"/>
                </a:cubicBezTo>
                <a:cubicBezTo>
                  <a:pt x="4121778" y="3286174"/>
                  <a:pt x="4130591" y="3274003"/>
                  <a:pt x="4137306" y="3268547"/>
                </a:cubicBezTo>
                <a:cubicBezTo>
                  <a:pt x="4130591" y="3263091"/>
                  <a:pt x="4125135" y="3255117"/>
                  <a:pt x="4117581" y="3252599"/>
                </a:cubicBezTo>
                <a:cubicBezTo>
                  <a:pt x="4073093" y="3237490"/>
                  <a:pt x="4028606" y="3224060"/>
                  <a:pt x="3982440" y="3209371"/>
                </a:cubicBezTo>
                <a:cubicBezTo>
                  <a:pt x="3987057" y="3158169"/>
                  <a:pt x="3988316" y="3159008"/>
                  <a:pt x="4036161" y="3173697"/>
                </a:cubicBezTo>
                <a:cubicBezTo>
                  <a:pt x="4066798" y="3182931"/>
                  <a:pt x="4099534" y="3185449"/>
                  <a:pt x="4125555" y="3190065"/>
                </a:cubicBezTo>
                <a:cubicBezTo>
                  <a:pt x="4161648" y="3130469"/>
                  <a:pt x="4054627" y="3038557"/>
                  <a:pt x="4171301" y="3017572"/>
                </a:cubicBezTo>
                <a:cubicBezTo>
                  <a:pt x="4201938" y="2872779"/>
                  <a:pt x="4232156" y="2730924"/>
                  <a:pt x="4261954" y="2589069"/>
                </a:cubicBezTo>
                <a:cubicBezTo>
                  <a:pt x="4258597" y="2588229"/>
                  <a:pt x="4254819" y="2586970"/>
                  <a:pt x="4251462" y="2586131"/>
                </a:cubicBezTo>
                <a:cubicBezTo>
                  <a:pt x="4245166" y="2599981"/>
                  <a:pt x="4238452" y="2613830"/>
                  <a:pt x="4232996" y="2628100"/>
                </a:cubicBezTo>
                <a:cubicBezTo>
                  <a:pt x="4191446" y="2738479"/>
                  <a:pt x="4104990" y="2830810"/>
                  <a:pt x="4106249" y="2958816"/>
                </a:cubicBezTo>
                <a:cubicBezTo>
                  <a:pt x="4106669" y="3015894"/>
                  <a:pt x="4095757" y="3073391"/>
                  <a:pt x="4076871" y="3131728"/>
                </a:cubicBezTo>
                <a:cubicBezTo>
                  <a:pt x="4073933" y="3086402"/>
                  <a:pt x="4064700" y="3041075"/>
                  <a:pt x="4068896" y="2996588"/>
                </a:cubicBezTo>
                <a:cubicBezTo>
                  <a:pt x="4076871" y="2910551"/>
                  <a:pt x="4094917" y="2825354"/>
                  <a:pt x="4103731" y="2739318"/>
                </a:cubicBezTo>
                <a:cubicBezTo>
                  <a:pt x="4105829" y="2717074"/>
                  <a:pt x="4081907" y="2691893"/>
                  <a:pt x="4084845" y="2670489"/>
                </a:cubicBezTo>
                <a:cubicBezTo>
                  <a:pt x="4091140" y="2627680"/>
                  <a:pt x="4107928" y="2586131"/>
                  <a:pt x="4108347" y="2537447"/>
                </a:cubicBezTo>
                <a:cubicBezTo>
                  <a:pt x="4087783" y="2571861"/>
                  <a:pt x="4067637" y="2605857"/>
                  <a:pt x="4044974" y="2643629"/>
                </a:cubicBezTo>
                <a:cubicBezTo>
                  <a:pt x="4032383" y="2633136"/>
                  <a:pt x="4017275" y="2620965"/>
                  <a:pt x="4000907" y="2607535"/>
                </a:cubicBezTo>
                <a:cubicBezTo>
                  <a:pt x="3988736" y="2629359"/>
                  <a:pt x="3978243" y="2648665"/>
                  <a:pt x="3963974" y="2675105"/>
                </a:cubicBezTo>
                <a:cubicBezTo>
                  <a:pt x="3963974" y="2632297"/>
                  <a:pt x="3963974" y="2598302"/>
                  <a:pt x="3963974" y="2564727"/>
                </a:cubicBezTo>
                <a:cubicBezTo>
                  <a:pt x="3812466" y="2627261"/>
                  <a:pt x="3786025" y="2755686"/>
                  <a:pt x="3754129" y="2884111"/>
                </a:cubicBezTo>
                <a:cubicBezTo>
                  <a:pt x="3759165" y="2811085"/>
                  <a:pt x="3764201" y="2738479"/>
                  <a:pt x="3769238" y="2665452"/>
                </a:cubicBezTo>
                <a:cubicBezTo>
                  <a:pt x="3764621" y="2664613"/>
                  <a:pt x="3760424" y="2663774"/>
                  <a:pt x="3755808" y="2662934"/>
                </a:cubicBezTo>
                <a:cubicBezTo>
                  <a:pt x="3748673" y="2683499"/>
                  <a:pt x="3741119" y="2704064"/>
                  <a:pt x="3733984" y="2724629"/>
                </a:cubicBezTo>
                <a:cubicBezTo>
                  <a:pt x="3730206" y="2723789"/>
                  <a:pt x="3726429" y="2722950"/>
                  <a:pt x="3722652" y="2722111"/>
                </a:cubicBezTo>
                <a:cubicBezTo>
                  <a:pt x="3725590" y="2691054"/>
                  <a:pt x="3731046" y="2659996"/>
                  <a:pt x="3729787" y="2629359"/>
                </a:cubicBezTo>
                <a:cubicBezTo>
                  <a:pt x="3729367" y="2615929"/>
                  <a:pt x="3717196" y="2597463"/>
                  <a:pt x="3705025" y="2591167"/>
                </a:cubicBezTo>
                <a:cubicBezTo>
                  <a:pt x="3697890" y="2587390"/>
                  <a:pt x="3681103" y="2603758"/>
                  <a:pt x="3668092" y="2609214"/>
                </a:cubicBezTo>
                <a:cubicBezTo>
                  <a:pt x="3635776" y="2623903"/>
                  <a:pt x="3603460" y="2646986"/>
                  <a:pt x="3569885" y="2649504"/>
                </a:cubicBezTo>
                <a:cubicBezTo>
                  <a:pt x="3506092" y="2654121"/>
                  <a:pt x="3447335" y="2666712"/>
                  <a:pt x="3385641" y="2686437"/>
                </a:cubicBezTo>
                <a:cubicBezTo>
                  <a:pt x="3344091" y="2699447"/>
                  <a:pt x="3304641" y="2723789"/>
                  <a:pt x="3260573" y="2729665"/>
                </a:cubicBezTo>
                <a:cubicBezTo>
                  <a:pt x="3252179" y="2730924"/>
                  <a:pt x="3242946" y="2721691"/>
                  <a:pt x="3239589" y="2720012"/>
                </a:cubicBezTo>
                <a:cubicBezTo>
                  <a:pt x="3182091" y="2744774"/>
                  <a:pt x="3122915" y="2769955"/>
                  <a:pt x="3064158" y="2795137"/>
                </a:cubicBezTo>
                <a:cubicBezTo>
                  <a:pt x="3040236" y="2751069"/>
                  <a:pt x="3015894" y="2791359"/>
                  <a:pt x="2993231" y="2795976"/>
                </a:cubicBezTo>
                <a:cubicBezTo>
                  <a:pt x="2889987" y="2815702"/>
                  <a:pt x="2804370" y="2867323"/>
                  <a:pt x="2717074" y="2926920"/>
                </a:cubicBezTo>
                <a:cubicBezTo>
                  <a:pt x="2589908" y="3014215"/>
                  <a:pt x="2449732" y="3083883"/>
                  <a:pt x="2312073" y="3155651"/>
                </a:cubicBezTo>
                <a:cubicBezTo>
                  <a:pt x="2185747" y="3221542"/>
                  <a:pt x="2165601" y="3261412"/>
                  <a:pt x="2210089" y="3397812"/>
                </a:cubicBezTo>
                <a:cubicBezTo>
                  <a:pt x="2213866" y="3409143"/>
                  <a:pt x="2222679" y="3421314"/>
                  <a:pt x="2221420" y="3431807"/>
                </a:cubicBezTo>
                <a:cubicBezTo>
                  <a:pt x="2217223" y="3461605"/>
                  <a:pt x="2209249" y="3490983"/>
                  <a:pt x="2202534" y="3520361"/>
                </a:cubicBezTo>
                <a:cubicBezTo>
                  <a:pt x="2172736" y="3509449"/>
                  <a:pt x="2142518" y="3499377"/>
                  <a:pt x="2113560" y="3487206"/>
                </a:cubicBezTo>
                <a:cubicBezTo>
                  <a:pt x="2100969" y="3481750"/>
                  <a:pt x="2090477" y="3471677"/>
                  <a:pt x="2080824" y="3464962"/>
                </a:cubicBezTo>
                <a:cubicBezTo>
                  <a:pt x="2074529" y="3469579"/>
                  <a:pt x="2072011" y="3470838"/>
                  <a:pt x="2071591" y="3472097"/>
                </a:cubicBezTo>
                <a:cubicBezTo>
                  <a:pt x="2064876" y="3583315"/>
                  <a:pt x="2056902" y="3587932"/>
                  <a:pt x="1951140" y="3534211"/>
                </a:cubicBezTo>
                <a:cubicBezTo>
                  <a:pt x="1906653" y="3511548"/>
                  <a:pt x="1863844" y="3484688"/>
                  <a:pt x="1809704" y="3453631"/>
                </a:cubicBezTo>
                <a:cubicBezTo>
                  <a:pt x="1813481" y="3483009"/>
                  <a:pt x="1815580" y="3498118"/>
                  <a:pt x="1818518" y="3521201"/>
                </a:cubicBezTo>
                <a:cubicBezTo>
                  <a:pt x="1780326" y="3500636"/>
                  <a:pt x="1744232" y="3485947"/>
                  <a:pt x="1713595" y="3464123"/>
                </a:cubicBezTo>
                <a:cubicBezTo>
                  <a:pt x="1647284" y="3416278"/>
                  <a:pt x="1583491" y="3364656"/>
                  <a:pt x="1518019" y="3315553"/>
                </a:cubicBezTo>
                <a:cubicBezTo>
                  <a:pt x="1510045" y="3309677"/>
                  <a:pt x="1487802" y="3307998"/>
                  <a:pt x="1487382" y="3309677"/>
                </a:cubicBezTo>
                <a:cubicBezTo>
                  <a:pt x="1481087" y="3328563"/>
                  <a:pt x="1477309" y="3348708"/>
                  <a:pt x="1469335" y="3387319"/>
                </a:cubicBezTo>
                <a:cubicBezTo>
                  <a:pt x="1427786" y="3350807"/>
                  <a:pt x="1378263" y="3325205"/>
                  <a:pt x="1357698" y="3285335"/>
                </a:cubicBezTo>
                <a:cubicBezTo>
                  <a:pt x="1332516" y="3237070"/>
                  <a:pt x="1303138" y="3210210"/>
                  <a:pt x="1252775" y="3197620"/>
                </a:cubicBezTo>
                <a:cubicBezTo>
                  <a:pt x="1235988" y="3193423"/>
                  <a:pt x="1222138" y="3176635"/>
                  <a:pt x="1207029" y="3165723"/>
                </a:cubicBezTo>
                <a:cubicBezTo>
                  <a:pt x="1181848" y="3147676"/>
                  <a:pt x="1158765" y="3123754"/>
                  <a:pt x="1130645" y="3114101"/>
                </a:cubicBezTo>
                <a:cubicBezTo>
                  <a:pt x="1081961" y="3096894"/>
                  <a:pt x="1044189" y="3074650"/>
                  <a:pt x="1039992" y="3016733"/>
                </a:cubicBezTo>
                <a:cubicBezTo>
                  <a:pt x="1028661" y="3018832"/>
                  <a:pt x="1013972" y="3026386"/>
                  <a:pt x="1007256" y="3021769"/>
                </a:cubicBezTo>
                <a:cubicBezTo>
                  <a:pt x="943044" y="2976443"/>
                  <a:pt x="880510" y="2929018"/>
                  <a:pt x="820494" y="2874878"/>
                </a:cubicBezTo>
                <a:cubicBezTo>
                  <a:pt x="838541" y="2879914"/>
                  <a:pt x="856588" y="2884950"/>
                  <a:pt x="880090" y="2891665"/>
                </a:cubicBezTo>
                <a:cubicBezTo>
                  <a:pt x="885127" y="2810665"/>
                  <a:pt x="743271" y="2849696"/>
                  <a:pt x="785660" y="2748131"/>
                </a:cubicBezTo>
                <a:cubicBezTo>
                  <a:pt x="778525" y="2749390"/>
                  <a:pt x="771391" y="2750650"/>
                  <a:pt x="763836" y="2751909"/>
                </a:cubicBezTo>
                <a:cubicBezTo>
                  <a:pt x="756701" y="2769536"/>
                  <a:pt x="749567" y="2787162"/>
                  <a:pt x="735717" y="2821997"/>
                </a:cubicBezTo>
                <a:cubicBezTo>
                  <a:pt x="716831" y="2770795"/>
                  <a:pt x="702142" y="2731344"/>
                  <a:pt x="687872" y="2693152"/>
                </a:cubicBezTo>
                <a:cubicBezTo>
                  <a:pt x="668147" y="2685178"/>
                  <a:pt x="642546" y="2667131"/>
                  <a:pt x="615686" y="2665033"/>
                </a:cubicBezTo>
                <a:cubicBezTo>
                  <a:pt x="544758" y="2659996"/>
                  <a:pt x="609810" y="2607116"/>
                  <a:pt x="580432" y="2585711"/>
                </a:cubicBezTo>
                <a:cubicBezTo>
                  <a:pt x="567841" y="2599141"/>
                  <a:pt x="553991" y="2613830"/>
                  <a:pt x="543079" y="2625162"/>
                </a:cubicBezTo>
                <a:cubicBezTo>
                  <a:pt x="477607" y="2553395"/>
                  <a:pt x="411296" y="2479530"/>
                  <a:pt x="342887" y="2406923"/>
                </a:cubicBezTo>
                <a:cubicBezTo>
                  <a:pt x="326099" y="2389296"/>
                  <a:pt x="305115" y="2374187"/>
                  <a:pt x="283291" y="2362016"/>
                </a:cubicBezTo>
                <a:cubicBezTo>
                  <a:pt x="251394" y="2344389"/>
                  <a:pt x="222856" y="2321726"/>
                  <a:pt x="237545" y="2283954"/>
                </a:cubicBezTo>
                <a:cubicBezTo>
                  <a:pt x="248037" y="2256674"/>
                  <a:pt x="274897" y="2235690"/>
                  <a:pt x="295462" y="2210928"/>
                </a:cubicBezTo>
                <a:cubicBezTo>
                  <a:pt x="268602" y="2200016"/>
                  <a:pt x="227052" y="2183228"/>
                  <a:pt x="180886" y="2164762"/>
                </a:cubicBezTo>
                <a:cubicBezTo>
                  <a:pt x="169555" y="2188684"/>
                  <a:pt x="140177" y="2211348"/>
                  <a:pt x="190959" y="2228975"/>
                </a:cubicBezTo>
                <a:cubicBezTo>
                  <a:pt x="198513" y="2231493"/>
                  <a:pt x="200612" y="2248700"/>
                  <a:pt x="205648" y="2258773"/>
                </a:cubicBezTo>
                <a:cubicBezTo>
                  <a:pt x="194317" y="2258353"/>
                  <a:pt x="176690" y="2262550"/>
                  <a:pt x="172493" y="2256674"/>
                </a:cubicBezTo>
                <a:cubicBezTo>
                  <a:pt x="153607" y="2231073"/>
                  <a:pt x="133881" y="2204633"/>
                  <a:pt x="122550" y="2175254"/>
                </a:cubicBezTo>
                <a:cubicBezTo>
                  <a:pt x="99467" y="2114819"/>
                  <a:pt x="81840" y="2051865"/>
                  <a:pt x="0" y="2025005"/>
                </a:cubicBezTo>
                <a:cubicBezTo>
                  <a:pt x="95270" y="2001083"/>
                  <a:pt x="150249" y="1943166"/>
                  <a:pt x="172912" y="1833207"/>
                </a:cubicBezTo>
                <a:cubicBezTo>
                  <a:pt x="193897" y="1853352"/>
                  <a:pt x="207327" y="1875595"/>
                  <a:pt x="225793" y="1882310"/>
                </a:cubicBezTo>
                <a:cubicBezTo>
                  <a:pt x="284970" y="1902875"/>
                  <a:pt x="342887" y="1933932"/>
                  <a:pt x="410037" y="1906652"/>
                </a:cubicBezTo>
                <a:cubicBezTo>
                  <a:pt x="541400" y="1852932"/>
                  <a:pt x="672763" y="1799212"/>
                  <a:pt x="805805" y="1749269"/>
                </a:cubicBezTo>
                <a:cubicBezTo>
                  <a:pt x="980396" y="1683377"/>
                  <a:pt x="1157086" y="1623362"/>
                  <a:pt x="1330838" y="1556211"/>
                </a:cubicBezTo>
                <a:cubicBezTo>
                  <a:pt x="1434081" y="1516341"/>
                  <a:pt x="1533128" y="1465978"/>
                  <a:pt x="1634693" y="1421910"/>
                </a:cubicBezTo>
                <a:cubicBezTo>
                  <a:pt x="1685896" y="1399667"/>
                  <a:pt x="1737937" y="1379941"/>
                  <a:pt x="1790818" y="1358537"/>
                </a:cubicBezTo>
                <a:cubicBezTo>
                  <a:pt x="1802989" y="1373226"/>
                  <a:pt x="1816000" y="1389175"/>
                  <a:pt x="1829010" y="1404703"/>
                </a:cubicBezTo>
                <a:cubicBezTo>
                  <a:pt x="1842440" y="1390014"/>
                  <a:pt x="1855031" y="1374066"/>
                  <a:pt x="1870140" y="1360636"/>
                </a:cubicBezTo>
                <a:cubicBezTo>
                  <a:pt x="1883570" y="1348884"/>
                  <a:pt x="1899938" y="1339651"/>
                  <a:pt x="1917984" y="1327060"/>
                </a:cubicBezTo>
                <a:cubicBezTo>
                  <a:pt x="1925119" y="1348465"/>
                  <a:pt x="1930155" y="1363154"/>
                  <a:pt x="1934352" y="1375744"/>
                </a:cubicBezTo>
                <a:cubicBezTo>
                  <a:pt x="1908751" y="1399247"/>
                  <a:pt x="1884829" y="1420651"/>
                  <a:pt x="1861326" y="1442475"/>
                </a:cubicBezTo>
                <a:cubicBezTo>
                  <a:pt x="1957435" y="1456325"/>
                  <a:pt x="2009896" y="1388335"/>
                  <a:pt x="2074529" y="1339651"/>
                </a:cubicBezTo>
                <a:cubicBezTo>
                  <a:pt x="2063617" y="1341330"/>
                  <a:pt x="2052285" y="1343428"/>
                  <a:pt x="2043052" y="1344687"/>
                </a:cubicBezTo>
                <a:cubicBezTo>
                  <a:pt x="2040953" y="1320765"/>
                  <a:pt x="2038855" y="1298102"/>
                  <a:pt x="2035497" y="1260330"/>
                </a:cubicBezTo>
                <a:cubicBezTo>
                  <a:pt x="2061099" y="1267884"/>
                  <a:pt x="2087119" y="1275438"/>
                  <a:pt x="2108104" y="1281314"/>
                </a:cubicBezTo>
                <a:cubicBezTo>
                  <a:pt x="2223099" y="1212065"/>
                  <a:pt x="2342711" y="1140298"/>
                  <a:pt x="2461483" y="1066433"/>
                </a:cubicBezTo>
                <a:cubicBezTo>
                  <a:pt x="2477012" y="1056780"/>
                  <a:pt x="2483307" y="1032018"/>
                  <a:pt x="2499255" y="1022785"/>
                </a:cubicBezTo>
                <a:cubicBezTo>
                  <a:pt x="2512685" y="1014811"/>
                  <a:pt x="2535768" y="1023624"/>
                  <a:pt x="2550038" y="1016490"/>
                </a:cubicBezTo>
                <a:cubicBezTo>
                  <a:pt x="2601240" y="989629"/>
                  <a:pt x="2649085" y="956894"/>
                  <a:pt x="2700287" y="930453"/>
                </a:cubicBezTo>
                <a:cubicBezTo>
                  <a:pt x="2902997" y="826370"/>
                  <a:pt x="3105707" y="721447"/>
                  <a:pt x="3310516" y="621141"/>
                </a:cubicBezTo>
                <a:cubicBezTo>
                  <a:pt x="3515325" y="520836"/>
                  <a:pt x="3720554" y="420530"/>
                  <a:pt x="3929979" y="329457"/>
                </a:cubicBezTo>
                <a:cubicBezTo>
                  <a:pt x="4064280" y="271120"/>
                  <a:pt x="4205716" y="228311"/>
                  <a:pt x="4344633" y="180467"/>
                </a:cubicBezTo>
                <a:cubicBezTo>
                  <a:pt x="4426053" y="152348"/>
                  <a:pt x="4508312" y="127586"/>
                  <a:pt x="4590152" y="101145"/>
                </a:cubicBezTo>
                <a:cubicBezTo>
                  <a:pt x="4606100" y="96109"/>
                  <a:pt x="4622048" y="91073"/>
                  <a:pt x="4646390" y="83518"/>
                </a:cubicBezTo>
                <a:cubicBezTo>
                  <a:pt x="4612396" y="136819"/>
                  <a:pt x="4544406" y="171234"/>
                  <a:pt x="4498659" y="165358"/>
                </a:cubicBezTo>
                <a:cubicBezTo>
                  <a:pt x="4491944" y="164519"/>
                  <a:pt x="4478934" y="165358"/>
                  <a:pt x="4478514" y="167037"/>
                </a:cubicBezTo>
                <a:cubicBezTo>
                  <a:pt x="4465504" y="228731"/>
                  <a:pt x="4403809" y="217819"/>
                  <a:pt x="4373592" y="216980"/>
                </a:cubicBezTo>
                <a:cubicBezTo>
                  <a:pt x="4305182" y="214881"/>
                  <a:pt x="4254400" y="241742"/>
                  <a:pt x="4199001" y="272379"/>
                </a:cubicBezTo>
                <a:cubicBezTo>
                  <a:pt x="4137306" y="306374"/>
                  <a:pt x="4070995" y="331555"/>
                  <a:pt x="4006363" y="360514"/>
                </a:cubicBezTo>
                <a:cubicBezTo>
                  <a:pt x="3856953" y="427664"/>
                  <a:pt x="3706704" y="492716"/>
                  <a:pt x="3558553" y="562385"/>
                </a:cubicBezTo>
                <a:cubicBezTo>
                  <a:pt x="3383962" y="644644"/>
                  <a:pt x="3211469" y="730261"/>
                  <a:pt x="3038137" y="815458"/>
                </a:cubicBezTo>
                <a:cubicBezTo>
                  <a:pt x="3021769" y="823432"/>
                  <a:pt x="3007500" y="835603"/>
                  <a:pt x="2996168" y="854909"/>
                </a:cubicBezTo>
                <a:cubicBezTo>
                  <a:pt x="3032682" y="839380"/>
                  <a:pt x="3069614" y="823432"/>
                  <a:pt x="3106127" y="808323"/>
                </a:cubicBezTo>
                <a:cubicBezTo>
                  <a:pt x="3161526" y="785240"/>
                  <a:pt x="3215247" y="756701"/>
                  <a:pt x="3272325" y="740333"/>
                </a:cubicBezTo>
                <a:cubicBezTo>
                  <a:pt x="3388579" y="707178"/>
                  <a:pt x="3506512" y="678639"/>
                  <a:pt x="3624445" y="651359"/>
                </a:cubicBezTo>
                <a:cubicBezTo>
                  <a:pt x="3692434" y="635411"/>
                  <a:pt x="3761264" y="625758"/>
                  <a:pt x="3830093" y="612328"/>
                </a:cubicBezTo>
                <a:cubicBezTo>
                  <a:pt x="3839746" y="610230"/>
                  <a:pt x="3853176" y="606872"/>
                  <a:pt x="3857792" y="599318"/>
                </a:cubicBezTo>
                <a:cubicBezTo>
                  <a:pt x="3875839" y="569939"/>
                  <a:pt x="3913192" y="563224"/>
                  <a:pt x="3930819" y="545178"/>
                </a:cubicBezTo>
                <a:cubicBezTo>
                  <a:pt x="3982021" y="492716"/>
                  <a:pt x="4041197" y="507405"/>
                  <a:pt x="4094498" y="512861"/>
                </a:cubicBezTo>
                <a:cubicBezTo>
                  <a:pt x="4219565" y="525872"/>
                  <a:pt x="4325327" y="480126"/>
                  <a:pt x="4428152" y="421789"/>
                </a:cubicBezTo>
                <a:cubicBezTo>
                  <a:pt x="4448716" y="410037"/>
                  <a:pt x="4460048" y="381918"/>
                  <a:pt x="4481032" y="370586"/>
                </a:cubicBezTo>
                <a:cubicBezTo>
                  <a:pt x="4506214" y="357156"/>
                  <a:pt x="4536431" y="354219"/>
                  <a:pt x="4566230" y="345825"/>
                </a:cubicBezTo>
                <a:cubicBezTo>
                  <a:pt x="4557416" y="418851"/>
                  <a:pt x="4499079" y="370167"/>
                  <a:pt x="4465084" y="392410"/>
                </a:cubicBezTo>
                <a:cubicBezTo>
                  <a:pt x="4478934" y="397027"/>
                  <a:pt x="4489007" y="400384"/>
                  <a:pt x="4505375" y="405840"/>
                </a:cubicBezTo>
                <a:cubicBezTo>
                  <a:pt x="4478514" y="423467"/>
                  <a:pt x="4455431" y="438996"/>
                  <a:pt x="4424794" y="458721"/>
                </a:cubicBezTo>
                <a:cubicBezTo>
                  <a:pt x="4489846" y="453685"/>
                  <a:pt x="4539789" y="503628"/>
                  <a:pt x="4609877" y="457462"/>
                </a:cubicBezTo>
                <a:cubicBezTo>
                  <a:pt x="4656043" y="427245"/>
                  <a:pt x="4731168" y="441094"/>
                  <a:pt x="4793702" y="436478"/>
                </a:cubicBezTo>
                <a:cubicBezTo>
                  <a:pt x="4832313" y="433540"/>
                  <a:pt x="4878479" y="441514"/>
                  <a:pt x="4862111" y="375203"/>
                </a:cubicBezTo>
                <a:cubicBezTo>
                  <a:pt x="4850360" y="381498"/>
                  <a:pt x="4840287" y="386535"/>
                  <a:pt x="4825598" y="394509"/>
                </a:cubicBezTo>
                <a:cubicBezTo>
                  <a:pt x="4827277" y="371006"/>
                  <a:pt x="4828536" y="352120"/>
                  <a:pt x="4829795" y="333654"/>
                </a:cubicBezTo>
                <a:lnTo>
                  <a:pt x="4828116" y="335332"/>
                </a:lnTo>
                <a:cubicBezTo>
                  <a:pt x="4848261" y="340369"/>
                  <a:pt x="4868407" y="344985"/>
                  <a:pt x="4898205" y="352120"/>
                </a:cubicBezTo>
                <a:cubicBezTo>
                  <a:pt x="4896526" y="325260"/>
                  <a:pt x="4895266" y="298400"/>
                  <a:pt x="4892329" y="271540"/>
                </a:cubicBezTo>
                <a:cubicBezTo>
                  <a:pt x="4888551" y="234187"/>
                  <a:pt x="4902821" y="225793"/>
                  <a:pt x="4937235" y="243840"/>
                </a:cubicBezTo>
                <a:cubicBezTo>
                  <a:pt x="4939334" y="227472"/>
                  <a:pt x="4941432" y="211944"/>
                  <a:pt x="4946049" y="178368"/>
                </a:cubicBezTo>
                <a:cubicBezTo>
                  <a:pt x="4954443" y="211944"/>
                  <a:pt x="4958220" y="227472"/>
                  <a:pt x="4962417" y="243420"/>
                </a:cubicBezTo>
                <a:cubicBezTo>
                  <a:pt x="4969971" y="242161"/>
                  <a:pt x="4977106" y="240482"/>
                  <a:pt x="4984661" y="239223"/>
                </a:cubicBezTo>
                <a:cubicBezTo>
                  <a:pt x="4973749" y="188021"/>
                  <a:pt x="4973749" y="129265"/>
                  <a:pt x="4946469" y="88555"/>
                </a:cubicBezTo>
                <a:cubicBezTo>
                  <a:pt x="4933459" y="69249"/>
                  <a:pt x="4869665" y="83099"/>
                  <a:pt x="4828536" y="83518"/>
                </a:cubicBezTo>
                <a:cubicBezTo>
                  <a:pt x="4812168" y="83518"/>
                  <a:pt x="4795800" y="87296"/>
                  <a:pt x="4771878" y="89814"/>
                </a:cubicBezTo>
                <a:cubicBezTo>
                  <a:pt x="4779432" y="52881"/>
                  <a:pt x="4785308" y="26440"/>
                  <a:pt x="4790764" y="0"/>
                </a:cubicBezTo>
                <a:cubicBezTo>
                  <a:pt x="4797059" y="1259"/>
                  <a:pt x="4803774" y="2098"/>
                  <a:pt x="4810070" y="3358"/>
                </a:cubicBezTo>
                <a:cubicBezTo>
                  <a:pt x="4808810" y="19306"/>
                  <a:pt x="4807552" y="35254"/>
                  <a:pt x="4805873" y="54560"/>
                </a:cubicBezTo>
                <a:cubicBezTo>
                  <a:pt x="4823919" y="56238"/>
                  <a:pt x="4842386" y="57917"/>
                  <a:pt x="4876380" y="61275"/>
                </a:cubicBezTo>
                <a:cubicBezTo>
                  <a:pt x="4852878" y="42389"/>
                  <a:pt x="4841127" y="33156"/>
                  <a:pt x="4829375" y="23503"/>
                </a:cubicBezTo>
                <a:cubicBezTo>
                  <a:pt x="4908697" y="27700"/>
                  <a:pt x="4980883" y="44907"/>
                  <a:pt x="5050132" y="101145"/>
                </a:cubicBezTo>
                <a:cubicBezTo>
                  <a:pt x="5074474" y="91073"/>
                  <a:pt x="5114765" y="56658"/>
                  <a:pt x="5122739" y="139757"/>
                </a:cubicBezTo>
                <a:cubicBezTo>
                  <a:pt x="5125676" y="170814"/>
                  <a:pt x="5178138" y="196415"/>
                  <a:pt x="5205837" y="226633"/>
                </a:cubicBezTo>
                <a:cubicBezTo>
                  <a:pt x="5218008" y="239643"/>
                  <a:pt x="5223884" y="258529"/>
                  <a:pt x="5233537" y="274058"/>
                </a:cubicBezTo>
                <a:cubicBezTo>
                  <a:pt x="5238573" y="281612"/>
                  <a:pt x="5246128" y="287907"/>
                  <a:pt x="5252423" y="294623"/>
                </a:cubicBezTo>
                <a:cubicBezTo>
                  <a:pt x="5261656" y="283711"/>
                  <a:pt x="5271309" y="272379"/>
                  <a:pt x="5283480" y="258109"/>
                </a:cubicBezTo>
                <a:cubicBezTo>
                  <a:pt x="5328387" y="289586"/>
                  <a:pt x="5408967" y="276156"/>
                  <a:pt x="5413584" y="352959"/>
                </a:cubicBezTo>
                <a:cubicBezTo>
                  <a:pt x="5463527" y="363452"/>
                  <a:pt x="5508014" y="372265"/>
                  <a:pt x="5560895" y="383597"/>
                </a:cubicBezTo>
                <a:cubicBezTo>
                  <a:pt x="5537813" y="399965"/>
                  <a:pt x="5525222" y="408778"/>
                  <a:pt x="5512631" y="417592"/>
                </a:cubicBezTo>
                <a:cubicBezTo>
                  <a:pt x="5525222" y="428084"/>
                  <a:pt x="5537392" y="438157"/>
                  <a:pt x="5549983" y="449069"/>
                </a:cubicBezTo>
                <a:cubicBezTo>
                  <a:pt x="5559217" y="426405"/>
                  <a:pt x="5568450" y="434379"/>
                  <a:pt x="5586916" y="437737"/>
                </a:cubicBezTo>
                <a:cubicBezTo>
                  <a:pt x="5624688" y="444452"/>
                  <a:pt x="5655745" y="449488"/>
                  <a:pt x="5655326" y="501530"/>
                </a:cubicBezTo>
                <a:cubicBezTo>
                  <a:pt x="5639797" y="498592"/>
                  <a:pt x="5625108" y="496074"/>
                  <a:pt x="5607481" y="493136"/>
                </a:cubicBezTo>
                <a:cubicBezTo>
                  <a:pt x="5604543" y="499431"/>
                  <a:pt x="5596149" y="509504"/>
                  <a:pt x="5598247" y="513281"/>
                </a:cubicBezTo>
                <a:cubicBezTo>
                  <a:pt x="5619652" y="553152"/>
                  <a:pt x="5643155" y="591763"/>
                  <a:pt x="5664559" y="629116"/>
                </a:cubicBezTo>
                <a:cubicBezTo>
                  <a:pt x="5681346" y="598059"/>
                  <a:pt x="5688481" y="565323"/>
                  <a:pt x="5704429" y="560286"/>
                </a:cubicBezTo>
                <a:cubicBezTo>
                  <a:pt x="5732968" y="550634"/>
                  <a:pt x="5767383" y="557768"/>
                  <a:pt x="5798020" y="557768"/>
                </a:cubicBezTo>
                <a:cubicBezTo>
                  <a:pt x="5786688" y="579592"/>
                  <a:pt x="5773259" y="593022"/>
                  <a:pt x="5776196" y="601836"/>
                </a:cubicBezTo>
                <a:cubicBezTo>
                  <a:pt x="5781652" y="619463"/>
                  <a:pt x="5792145" y="642126"/>
                  <a:pt x="5806414" y="648421"/>
                </a:cubicBezTo>
                <a:cubicBezTo>
                  <a:pt x="5862233" y="673603"/>
                  <a:pt x="5936518" y="661851"/>
                  <a:pt x="5968415" y="733618"/>
                </a:cubicBezTo>
                <a:cubicBezTo>
                  <a:pt x="5969254" y="735717"/>
                  <a:pt x="5980166" y="735717"/>
                  <a:pt x="5984362" y="733199"/>
                </a:cubicBezTo>
                <a:cubicBezTo>
                  <a:pt x="6036824" y="701722"/>
                  <a:pt x="6072917" y="741593"/>
                  <a:pt x="6114887" y="754183"/>
                </a:cubicBezTo>
                <a:cubicBezTo>
                  <a:pt x="6114466" y="759639"/>
                  <a:pt x="6114047" y="765095"/>
                  <a:pt x="6114047" y="770551"/>
                </a:cubicBezTo>
                <a:cubicBezTo>
                  <a:pt x="6098518" y="771391"/>
                  <a:pt x="6082990" y="772230"/>
                  <a:pt x="6056549" y="773489"/>
                </a:cubicBezTo>
                <a:cubicBezTo>
                  <a:pt x="6080472" y="826370"/>
                  <a:pt x="6103555" y="876733"/>
                  <a:pt x="6125379" y="925417"/>
                </a:cubicBezTo>
                <a:cubicBezTo>
                  <a:pt x="6154757" y="892681"/>
                  <a:pt x="6216032" y="908210"/>
                  <a:pt x="6289058" y="985852"/>
                </a:cubicBezTo>
                <a:cubicBezTo>
                  <a:pt x="6234078" y="954375"/>
                  <a:pt x="6211415" y="968645"/>
                  <a:pt x="6210995" y="1018588"/>
                </a:cubicBezTo>
                <a:cubicBezTo>
                  <a:pt x="6192529" y="999702"/>
                  <a:pt x="6178679" y="985433"/>
                  <a:pt x="6164829" y="971163"/>
                </a:cubicBezTo>
                <a:cubicBezTo>
                  <a:pt x="6149720" y="988370"/>
                  <a:pt x="6134612" y="1005578"/>
                  <a:pt x="6116145" y="1026562"/>
                </a:cubicBezTo>
                <a:cubicBezTo>
                  <a:pt x="6169026" y="1046707"/>
                  <a:pt x="6212254" y="1063075"/>
                  <a:pt x="6255483" y="1079443"/>
                </a:cubicBezTo>
                <a:cubicBezTo>
                  <a:pt x="6199664" y="1095391"/>
                  <a:pt x="6177840" y="1129806"/>
                  <a:pt x="6197985" y="1190661"/>
                </a:cubicBezTo>
                <a:cubicBezTo>
                  <a:pt x="6217711" y="1194438"/>
                  <a:pt x="6239954" y="1201573"/>
                  <a:pt x="6261778" y="1201153"/>
                </a:cubicBezTo>
                <a:cubicBezTo>
                  <a:pt x="6278566" y="1200734"/>
                  <a:pt x="6307944" y="1193179"/>
                  <a:pt x="6309203" y="1184785"/>
                </a:cubicBezTo>
                <a:cubicBezTo>
                  <a:pt x="6312141" y="1167158"/>
                  <a:pt x="6303747" y="1145754"/>
                  <a:pt x="6294094" y="1128547"/>
                </a:cubicBezTo>
                <a:cubicBezTo>
                  <a:pt x="6283602" y="1109661"/>
                  <a:pt x="6267234" y="1094552"/>
                  <a:pt x="6253384" y="1077764"/>
                </a:cubicBezTo>
                <a:cubicBezTo>
                  <a:pt x="6276887" y="1097490"/>
                  <a:pt x="6300809" y="1117215"/>
                  <a:pt x="6324312" y="1136941"/>
                </a:cubicBezTo>
                <a:cubicBezTo>
                  <a:pt x="6359985" y="1166739"/>
                  <a:pt x="6326830" y="1190661"/>
                  <a:pt x="6320535" y="1219200"/>
                </a:cubicBezTo>
                <a:cubicBezTo>
                  <a:pt x="6310882" y="1264527"/>
                  <a:pt x="6312141" y="1311952"/>
                  <a:pt x="6308364" y="1358537"/>
                </a:cubicBezTo>
                <a:cubicBezTo>
                  <a:pt x="6315918" y="1359377"/>
                  <a:pt x="6323472" y="1360216"/>
                  <a:pt x="6331027" y="1361055"/>
                </a:cubicBezTo>
                <a:cubicBezTo>
                  <a:pt x="6338161" y="1316568"/>
                  <a:pt x="6344876" y="1271661"/>
                  <a:pt x="6353270" y="1218780"/>
                </a:cubicBezTo>
                <a:cubicBezTo>
                  <a:pt x="6375934" y="1276698"/>
                  <a:pt x="6396079" y="1328739"/>
                  <a:pt x="6416643" y="1380781"/>
                </a:cubicBezTo>
                <a:cubicBezTo>
                  <a:pt x="6422939" y="1380361"/>
                  <a:pt x="6429234" y="1379941"/>
                  <a:pt x="6435110" y="1379522"/>
                </a:cubicBezTo>
                <a:cubicBezTo>
                  <a:pt x="6442664" y="1322024"/>
                  <a:pt x="6450639" y="1264527"/>
                  <a:pt x="6459872" y="1194858"/>
                </a:cubicBezTo>
                <a:cubicBezTo>
                  <a:pt x="6506877" y="1293485"/>
                  <a:pt x="6506877" y="1293485"/>
                  <a:pt x="6456514" y="1476050"/>
                </a:cubicBezTo>
                <a:cubicBezTo>
                  <a:pt x="6481695" y="1439537"/>
                  <a:pt x="6497644" y="1416454"/>
                  <a:pt x="6515271" y="1390853"/>
                </a:cubicBezTo>
                <a:cubicBezTo>
                  <a:pt x="6521146" y="1403444"/>
                  <a:pt x="6527442" y="1416454"/>
                  <a:pt x="6534996" y="1431983"/>
                </a:cubicBezTo>
                <a:cubicBezTo>
                  <a:pt x="6545489" y="1420651"/>
                  <a:pt x="6555141" y="1410579"/>
                  <a:pt x="6564794" y="1400506"/>
                </a:cubicBezTo>
                <a:cubicBezTo>
                  <a:pt x="6569411" y="1401346"/>
                  <a:pt x="6573608" y="1401765"/>
                  <a:pt x="6578224" y="1402605"/>
                </a:cubicBezTo>
                <a:cubicBezTo>
                  <a:pt x="6575286" y="1424428"/>
                  <a:pt x="6571509" y="1446252"/>
                  <a:pt x="6570250" y="1468076"/>
                </a:cubicBezTo>
                <a:cubicBezTo>
                  <a:pt x="6568991" y="1491999"/>
                  <a:pt x="6569830" y="1516341"/>
                  <a:pt x="6569830" y="1529771"/>
                </a:cubicBezTo>
                <a:cubicBezTo>
                  <a:pt x="6601307" y="1526413"/>
                  <a:pt x="6634463" y="1513403"/>
                  <a:pt x="6652929" y="1524315"/>
                </a:cubicBezTo>
                <a:cubicBezTo>
                  <a:pt x="6669297" y="1533968"/>
                  <a:pt x="6676851" y="1571320"/>
                  <a:pt x="6676012" y="1595662"/>
                </a:cubicBezTo>
                <a:cubicBezTo>
                  <a:pt x="6673074" y="1667009"/>
                  <a:pt x="6665100" y="1738357"/>
                  <a:pt x="6655867" y="1808865"/>
                </a:cubicBezTo>
                <a:cubicBezTo>
                  <a:pt x="6653768" y="1825652"/>
                  <a:pt x="6638240" y="1840761"/>
                  <a:pt x="6629427" y="1857129"/>
                </a:cubicBezTo>
                <a:cubicBezTo>
                  <a:pt x="6584940" y="1938549"/>
                  <a:pt x="6540452" y="2020389"/>
                  <a:pt x="6504778" y="2112301"/>
                </a:cubicBezTo>
                <a:cubicBezTo>
                  <a:pt x="6615157" y="2057321"/>
                  <a:pt x="6725116" y="2002342"/>
                  <a:pt x="6833816" y="1948202"/>
                </a:cubicBezTo>
                <a:cubicBezTo>
                  <a:pt x="6834235" y="1985135"/>
                  <a:pt x="6810313" y="2007378"/>
                  <a:pt x="6762888" y="2027943"/>
                </a:cubicBezTo>
                <a:cubicBezTo>
                  <a:pt x="6720499" y="2046409"/>
                  <a:pt x="6681468" y="2072850"/>
                  <a:pt x="6642437" y="2098031"/>
                </a:cubicBezTo>
                <a:cubicBezTo>
                  <a:pt x="6637401" y="2100969"/>
                  <a:pt x="6644955" y="2119436"/>
                  <a:pt x="6640758" y="2128249"/>
                </a:cubicBezTo>
                <a:cubicBezTo>
                  <a:pt x="6632364" y="2147135"/>
                  <a:pt x="6622292" y="2177773"/>
                  <a:pt x="6609281" y="2179451"/>
                </a:cubicBezTo>
                <a:cubicBezTo>
                  <a:pt x="6524084" y="2192462"/>
                  <a:pt x="6506038" y="2252897"/>
                  <a:pt x="6495126" y="2320887"/>
                </a:cubicBezTo>
                <a:cubicBezTo>
                  <a:pt x="6500162" y="2322146"/>
                  <a:pt x="6505198" y="2323825"/>
                  <a:pt x="6510234" y="2325084"/>
                </a:cubicBezTo>
                <a:cubicBezTo>
                  <a:pt x="6514012" y="2303260"/>
                  <a:pt x="6517369" y="2281856"/>
                  <a:pt x="6521146" y="2259612"/>
                </a:cubicBezTo>
                <a:cubicBezTo>
                  <a:pt x="6547587" y="2255835"/>
                  <a:pt x="6575706" y="2251638"/>
                  <a:pt x="6619354" y="2244923"/>
                </a:cubicBezTo>
                <a:cubicBezTo>
                  <a:pt x="6588297" y="2282695"/>
                  <a:pt x="6567312" y="2307877"/>
                  <a:pt x="6534157" y="2347327"/>
                </a:cubicBezTo>
                <a:cubicBezTo>
                  <a:pt x="6540872" y="2353203"/>
                  <a:pt x="6550525" y="2361177"/>
                  <a:pt x="6564375" y="2373348"/>
                </a:cubicBezTo>
                <a:cubicBezTo>
                  <a:pt x="6561857" y="2376706"/>
                  <a:pt x="6552203" y="2390975"/>
                  <a:pt x="6535835" y="2415317"/>
                </a:cubicBezTo>
                <a:cubicBezTo>
                  <a:pt x="6578644" y="2401467"/>
                  <a:pt x="6609281" y="2391395"/>
                  <a:pt x="6639919" y="2381322"/>
                </a:cubicBezTo>
                <a:cubicBezTo>
                  <a:pt x="6642437" y="2383840"/>
                  <a:pt x="6644955" y="2386358"/>
                  <a:pt x="6647473" y="2389296"/>
                </a:cubicBezTo>
                <a:cubicBezTo>
                  <a:pt x="6607183" y="2431685"/>
                  <a:pt x="6566473" y="2474074"/>
                  <a:pt x="6526183" y="2516462"/>
                </a:cubicBezTo>
                <a:cubicBezTo>
                  <a:pt x="6530799" y="2522758"/>
                  <a:pt x="6535416" y="2529053"/>
                  <a:pt x="6540452" y="2534929"/>
                </a:cubicBezTo>
                <a:cubicBezTo>
                  <a:pt x="6568152" y="2520659"/>
                  <a:pt x="6596691" y="2507229"/>
                  <a:pt x="6623970" y="2492120"/>
                </a:cubicBezTo>
                <a:cubicBezTo>
                  <a:pt x="6668878" y="2467359"/>
                  <a:pt x="6713365" y="2441758"/>
                  <a:pt x="6757432" y="2414897"/>
                </a:cubicBezTo>
                <a:cubicBezTo>
                  <a:pt x="6770442" y="2406923"/>
                  <a:pt x="6780935" y="2394752"/>
                  <a:pt x="6792686" y="2384260"/>
                </a:cubicBezTo>
                <a:cubicBezTo>
                  <a:pt x="6780515" y="2372928"/>
                  <a:pt x="6768344" y="2362016"/>
                  <a:pt x="6756592" y="2349846"/>
                </a:cubicBezTo>
                <a:cubicBezTo>
                  <a:pt x="6747779" y="2340612"/>
                  <a:pt x="6740644" y="2329700"/>
                  <a:pt x="6730572" y="2317109"/>
                </a:cubicBezTo>
                <a:cubicBezTo>
                  <a:pt x="6834655" y="2270944"/>
                  <a:pt x="6932443" y="2227296"/>
                  <a:pt x="7039883" y="2179871"/>
                </a:cubicBezTo>
                <a:cubicBezTo>
                  <a:pt x="7041562" y="2173995"/>
                  <a:pt x="7048277" y="2150912"/>
                  <a:pt x="7054572" y="2128249"/>
                </a:cubicBezTo>
                <a:cubicBezTo>
                  <a:pt x="7117526" y="2135803"/>
                  <a:pt x="7154039" y="2091736"/>
                  <a:pt x="7193490" y="2050187"/>
                </a:cubicBezTo>
                <a:cubicBezTo>
                  <a:pt x="7160335" y="2062358"/>
                  <a:pt x="7127179" y="2074529"/>
                  <a:pt x="7090246" y="2087959"/>
                </a:cubicBezTo>
                <a:cubicBezTo>
                  <a:pt x="7084790" y="2069073"/>
                  <a:pt x="7078915" y="2049347"/>
                  <a:pt x="7073879" y="2032140"/>
                </a:cubicBezTo>
                <a:cubicBezTo>
                  <a:pt x="7052894" y="2052705"/>
                  <a:pt x="7030650" y="2074529"/>
                  <a:pt x="7008407" y="2096772"/>
                </a:cubicBezTo>
                <a:cubicBezTo>
                  <a:pt x="6974831" y="2150493"/>
                  <a:pt x="6936640" y="2113980"/>
                  <a:pt x="6899707" y="2102648"/>
                </a:cubicBezTo>
                <a:lnTo>
                  <a:pt x="6901386" y="2104327"/>
                </a:lnTo>
                <a:cubicBezTo>
                  <a:pt x="6910199" y="2090477"/>
                  <a:pt x="6916495" y="2072850"/>
                  <a:pt x="6929085" y="2063197"/>
                </a:cubicBezTo>
                <a:cubicBezTo>
                  <a:pt x="6973573" y="2027943"/>
                  <a:pt x="7040723" y="2014933"/>
                  <a:pt x="7040723" y="1946943"/>
                </a:cubicBezTo>
                <a:cubicBezTo>
                  <a:pt x="7067583" y="1956596"/>
                  <a:pt x="7091925" y="1964990"/>
                  <a:pt x="7116267" y="1973803"/>
                </a:cubicBezTo>
                <a:cubicBezTo>
                  <a:pt x="7122563" y="1947362"/>
                  <a:pt x="7128858" y="1920502"/>
                  <a:pt x="7136412" y="1889026"/>
                </a:cubicBezTo>
                <a:cubicBezTo>
                  <a:pt x="7143127" y="1898678"/>
                  <a:pt x="7149842" y="1908331"/>
                  <a:pt x="7156557" y="1917984"/>
                </a:cubicBezTo>
                <a:cubicBezTo>
                  <a:pt x="7182578" y="1904554"/>
                  <a:pt x="7210278" y="1890285"/>
                  <a:pt x="7237977" y="1876015"/>
                </a:cubicBezTo>
                <a:cubicBezTo>
                  <a:pt x="7240915" y="1881051"/>
                  <a:pt x="7243853" y="1886088"/>
                  <a:pt x="7246791" y="1891124"/>
                </a:cubicBezTo>
                <a:cubicBezTo>
                  <a:pt x="7250988" y="1874336"/>
                  <a:pt x="7255604" y="1857549"/>
                  <a:pt x="7264838" y="1821455"/>
                </a:cubicBezTo>
                <a:cubicBezTo>
                  <a:pt x="7284563" y="1835305"/>
                  <a:pt x="7296314" y="1843279"/>
                  <a:pt x="7315200" y="1856290"/>
                </a:cubicBezTo>
                <a:cubicBezTo>
                  <a:pt x="7376056" y="1803828"/>
                  <a:pt x="7457055" y="1734160"/>
                  <a:pt x="7540993" y="1661553"/>
                </a:cubicBezTo>
                <a:cubicBezTo>
                  <a:pt x="7561558" y="1689673"/>
                  <a:pt x="7582123" y="1698906"/>
                  <a:pt x="7618217" y="1655258"/>
                </a:cubicBezTo>
                <a:cubicBezTo>
                  <a:pt x="7644237" y="1623362"/>
                  <a:pt x="7695859" y="1594823"/>
                  <a:pt x="7723978" y="1648123"/>
                </a:cubicBezTo>
                <a:cubicBezTo>
                  <a:pt x="7704253" y="1698906"/>
                  <a:pt x="7687885" y="1740455"/>
                  <a:pt x="7671517" y="1782424"/>
                </a:cubicBezTo>
                <a:cubicBezTo>
                  <a:pt x="7676973" y="1786621"/>
                  <a:pt x="7682429" y="1790818"/>
                  <a:pt x="7687885" y="1795015"/>
                </a:cubicBezTo>
                <a:cubicBezTo>
                  <a:pt x="7699217" y="1780326"/>
                  <a:pt x="7710968" y="1765217"/>
                  <a:pt x="7725238" y="1747170"/>
                </a:cubicBezTo>
                <a:cubicBezTo>
                  <a:pt x="7729015" y="1747590"/>
                  <a:pt x="7742864" y="1752207"/>
                  <a:pt x="7754196" y="1748429"/>
                </a:cubicBezTo>
                <a:cubicBezTo>
                  <a:pt x="7846948" y="1717792"/>
                  <a:pt x="7942217" y="1691351"/>
                  <a:pt x="8008109" y="1610771"/>
                </a:cubicBezTo>
                <a:cubicBezTo>
                  <a:pt x="8012306" y="1605735"/>
                  <a:pt x="8034549" y="1606574"/>
                  <a:pt x="8035808" y="1609932"/>
                </a:cubicBezTo>
                <a:cubicBezTo>
                  <a:pt x="8042104" y="1624621"/>
                  <a:pt x="8045881" y="1641408"/>
                  <a:pt x="8046301" y="1657357"/>
                </a:cubicBezTo>
                <a:cubicBezTo>
                  <a:pt x="8046301" y="1665331"/>
                  <a:pt x="8036647" y="1673724"/>
                  <a:pt x="8031192" y="1681699"/>
                </a:cubicBezTo>
                <a:cubicBezTo>
                  <a:pt x="7961943" y="1706880"/>
                  <a:pt x="7892274" y="1732481"/>
                  <a:pt x="7822605" y="1757662"/>
                </a:cubicBezTo>
                <a:cubicBezTo>
                  <a:pt x="7824704" y="1763119"/>
                  <a:pt x="7827222" y="1768994"/>
                  <a:pt x="7829321" y="1774450"/>
                </a:cubicBezTo>
                <a:cubicBezTo>
                  <a:pt x="7899409" y="1750948"/>
                  <a:pt x="7979150" y="1748849"/>
                  <a:pt x="8029093" y="1679600"/>
                </a:cubicBezTo>
                <a:cubicBezTo>
                  <a:pt x="8053435" y="1673724"/>
                  <a:pt x="8077777" y="1668269"/>
                  <a:pt x="8107995" y="1661134"/>
                </a:cubicBezTo>
                <a:cubicBezTo>
                  <a:pt x="8103378" y="1680439"/>
                  <a:pt x="8099601" y="1697227"/>
                  <a:pt x="8092047" y="1728704"/>
                </a:cubicBezTo>
                <a:cubicBezTo>
                  <a:pt x="8138213" y="1705201"/>
                  <a:pt x="8174306" y="1686735"/>
                  <a:pt x="8210399" y="1668269"/>
                </a:cubicBezTo>
                <a:cubicBezTo>
                  <a:pt x="8208720" y="1664072"/>
                  <a:pt x="8207042" y="1659455"/>
                  <a:pt x="8205363" y="1655258"/>
                </a:cubicBezTo>
                <a:cubicBezTo>
                  <a:pt x="8194031" y="1660294"/>
                  <a:pt x="8183119" y="1665331"/>
                  <a:pt x="8170529" y="1670787"/>
                </a:cubicBezTo>
                <a:cubicBezTo>
                  <a:pt x="8163394" y="1633015"/>
                  <a:pt x="8204944" y="1594823"/>
                  <a:pt x="8241037" y="1613289"/>
                </a:cubicBezTo>
                <a:cubicBezTo>
                  <a:pt x="8276291" y="1631755"/>
                  <a:pt x="8293918" y="1650222"/>
                  <a:pt x="8291819" y="1592305"/>
                </a:cubicBezTo>
                <a:cubicBezTo>
                  <a:pt x="8291819" y="1588947"/>
                  <a:pt x="8309446" y="1585589"/>
                  <a:pt x="8318680" y="1580973"/>
                </a:cubicBezTo>
                <a:cubicBezTo>
                  <a:pt x="8340923" y="1569641"/>
                  <a:pt x="8363167" y="1557890"/>
                  <a:pt x="8380374" y="1535646"/>
                </a:cubicBezTo>
                <a:cubicBezTo>
                  <a:pt x="8364006" y="1539843"/>
                  <a:pt x="8347218" y="1543620"/>
                  <a:pt x="8330851" y="1547817"/>
                </a:cubicBezTo>
                <a:cubicBezTo>
                  <a:pt x="8327913" y="1544460"/>
                  <a:pt x="8324975" y="1541102"/>
                  <a:pt x="8322037" y="1537745"/>
                </a:cubicBezTo>
                <a:cubicBezTo>
                  <a:pt x="8338824" y="1519698"/>
                  <a:pt x="8355612" y="1501651"/>
                  <a:pt x="8372400" y="1483605"/>
                </a:cubicBezTo>
                <a:cubicBezTo>
                  <a:pt x="8393804" y="1470594"/>
                  <a:pt x="8415208" y="1457164"/>
                  <a:pt x="8436612" y="1444154"/>
                </a:cubicBezTo>
                <a:cubicBezTo>
                  <a:pt x="8456337" y="1443315"/>
                  <a:pt x="8476483" y="1442056"/>
                  <a:pt x="8496208" y="1441216"/>
                </a:cubicBezTo>
                <a:cubicBezTo>
                  <a:pt x="8497887" y="1444154"/>
                  <a:pt x="8499566" y="1447092"/>
                  <a:pt x="8501245" y="1450449"/>
                </a:cubicBezTo>
                <a:cubicBezTo>
                  <a:pt x="8471447" y="1464299"/>
                  <a:pt x="8442068" y="1478149"/>
                  <a:pt x="8412270" y="1491999"/>
                </a:cubicBezTo>
                <a:cubicBezTo>
                  <a:pt x="8469768" y="1498714"/>
                  <a:pt x="8532302" y="1519698"/>
                  <a:pt x="8553286" y="1437859"/>
                </a:cubicBezTo>
                <a:cubicBezTo>
                  <a:pt x="8554545" y="1432822"/>
                  <a:pt x="8575530" y="1431563"/>
                  <a:pt x="8587701" y="1430304"/>
                </a:cubicBezTo>
                <a:cubicBezTo>
                  <a:pt x="8615401" y="1427366"/>
                  <a:pt x="8658209" y="1445833"/>
                  <a:pt x="8643100" y="1386656"/>
                </a:cubicBezTo>
                <a:cubicBezTo>
                  <a:pt x="8642260" y="1384138"/>
                  <a:pt x="8666603" y="1373226"/>
                  <a:pt x="8680032" y="1369449"/>
                </a:cubicBezTo>
                <a:cubicBezTo>
                  <a:pt x="8709411" y="1361475"/>
                  <a:pt x="8739628" y="1356019"/>
                  <a:pt x="8768588" y="1349724"/>
                </a:cubicBezTo>
                <a:cubicBezTo>
                  <a:pt x="8769846" y="1373646"/>
                  <a:pt x="8769846" y="1373646"/>
                  <a:pt x="8679612" y="1450869"/>
                </a:cubicBezTo>
                <a:cubicBezTo>
                  <a:pt x="8769427" y="1459263"/>
                  <a:pt x="8867634" y="1374485"/>
                  <a:pt x="8880225" y="1277537"/>
                </a:cubicBezTo>
                <a:cubicBezTo>
                  <a:pt x="8895753" y="1278376"/>
                  <a:pt x="8904567" y="1330838"/>
                  <a:pt x="8928909" y="1281734"/>
                </a:cubicBezTo>
                <a:cubicBezTo>
                  <a:pt x="8936044" y="1267464"/>
                  <a:pt x="8970458" y="1256552"/>
                  <a:pt x="8989344" y="1260330"/>
                </a:cubicBezTo>
                <a:cubicBezTo>
                  <a:pt x="9040127" y="1269983"/>
                  <a:pt x="9066987" y="1238086"/>
                  <a:pt x="9100562" y="1212065"/>
                </a:cubicBezTo>
                <a:cubicBezTo>
                  <a:pt x="9121546" y="1196117"/>
                  <a:pt x="9150086" y="1181848"/>
                  <a:pt x="9175267" y="1181428"/>
                </a:cubicBezTo>
                <a:cubicBezTo>
                  <a:pt x="9286485" y="1180588"/>
                  <a:pt x="9379237" y="1125609"/>
                  <a:pt x="9477444" y="1086158"/>
                </a:cubicBezTo>
                <a:cubicBezTo>
                  <a:pt x="9520252" y="1068951"/>
                  <a:pt x="9562221" y="1048386"/>
                  <a:pt x="9609226" y="1027402"/>
                </a:cubicBezTo>
                <a:cubicBezTo>
                  <a:pt x="9615102" y="1044189"/>
                  <a:pt x="9620139" y="1059298"/>
                  <a:pt x="9628112" y="1082801"/>
                </a:cubicBezTo>
                <a:cubicBezTo>
                  <a:pt x="9655812" y="1060137"/>
                  <a:pt x="9679734" y="1040832"/>
                  <a:pt x="9709113" y="1017329"/>
                </a:cubicBezTo>
                <a:cubicBezTo>
                  <a:pt x="9709952" y="1017749"/>
                  <a:pt x="9727160" y="1026982"/>
                  <a:pt x="9744786" y="1036215"/>
                </a:cubicBezTo>
                <a:cubicBezTo>
                  <a:pt x="9747305" y="1019847"/>
                  <a:pt x="9749403" y="1003060"/>
                  <a:pt x="9753180" y="978298"/>
                </a:cubicBezTo>
                <a:cubicBezTo>
                  <a:pt x="9781299" y="974940"/>
                  <a:pt x="9823688" y="969904"/>
                  <a:pt x="9873212" y="964028"/>
                </a:cubicBezTo>
                <a:cubicBezTo>
                  <a:pt x="9876570" y="968225"/>
                  <a:pt x="9887062" y="979977"/>
                  <a:pt x="9885383" y="978298"/>
                </a:cubicBezTo>
                <a:cubicBezTo>
                  <a:pt x="9854326" y="1036215"/>
                  <a:pt x="9827885" y="1086158"/>
                  <a:pt x="9800185" y="1137780"/>
                </a:cubicBezTo>
                <a:cubicBezTo>
                  <a:pt x="9895456" y="1149951"/>
                  <a:pt x="9964284" y="1102526"/>
                  <a:pt x="10028497" y="1038733"/>
                </a:cubicBezTo>
                <a:cubicBezTo>
                  <a:pt x="10065010" y="1036635"/>
                  <a:pt x="10104881" y="1034117"/>
                  <a:pt x="10160700" y="1030759"/>
                </a:cubicBezTo>
                <a:cubicBezTo>
                  <a:pt x="10088513" y="1073148"/>
                  <a:pt x="10028916" y="1108402"/>
                  <a:pt x="9968901" y="1144076"/>
                </a:cubicBezTo>
                <a:cubicBezTo>
                  <a:pt x="9969741" y="1144076"/>
                  <a:pt x="9973938" y="1145335"/>
                  <a:pt x="9977714" y="1144495"/>
                </a:cubicBezTo>
                <a:cubicBezTo>
                  <a:pt x="9985269" y="1143656"/>
                  <a:pt x="9992404" y="1141557"/>
                  <a:pt x="10012549" y="1137360"/>
                </a:cubicBezTo>
                <a:cubicBezTo>
                  <a:pt x="9996600" y="1157506"/>
                  <a:pt x="9988207" y="1167998"/>
                  <a:pt x="9979394" y="1178490"/>
                </a:cubicBezTo>
                <a:cubicBezTo>
                  <a:pt x="9980652" y="1181848"/>
                  <a:pt x="9982331" y="1185205"/>
                  <a:pt x="9983591" y="1188563"/>
                </a:cubicBezTo>
                <a:cubicBezTo>
                  <a:pt x="10062912" y="1154987"/>
                  <a:pt x="10142233" y="1120993"/>
                  <a:pt x="10222394" y="1088257"/>
                </a:cubicBezTo>
                <a:cubicBezTo>
                  <a:pt x="10262685" y="1071889"/>
                  <a:pt x="10307591" y="1064334"/>
                  <a:pt x="10344104" y="1042510"/>
                </a:cubicBezTo>
                <a:cubicBezTo>
                  <a:pt x="10407478" y="1004319"/>
                  <a:pt x="10465394" y="956054"/>
                  <a:pt x="10527509" y="915344"/>
                </a:cubicBezTo>
                <a:cubicBezTo>
                  <a:pt x="10579551" y="881349"/>
                  <a:pt x="10635369" y="852810"/>
                  <a:pt x="10687830" y="819235"/>
                </a:cubicBezTo>
                <a:cubicBezTo>
                  <a:pt x="10717208" y="800769"/>
                  <a:pt x="10744908" y="786919"/>
                  <a:pt x="10761276" y="744111"/>
                </a:cubicBezTo>
                <a:cubicBezTo>
                  <a:pt x="10779743" y="697105"/>
                  <a:pt x="10833882" y="662691"/>
                  <a:pt x="10874592" y="625338"/>
                </a:cubicBezTo>
                <a:cubicBezTo>
                  <a:pt x="10913204" y="589665"/>
                  <a:pt x="10955173" y="557349"/>
                  <a:pt x="10995463" y="523773"/>
                </a:cubicBezTo>
                <a:cubicBezTo>
                  <a:pt x="10995463" y="523773"/>
                  <a:pt x="10993365" y="525872"/>
                  <a:pt x="10993365" y="525872"/>
                </a:cubicBezTo>
                <a:cubicBezTo>
                  <a:pt x="11060515" y="499431"/>
                  <a:pt x="11128086" y="473411"/>
                  <a:pt x="11195236" y="446970"/>
                </a:cubicBezTo>
                <a:cubicBezTo>
                  <a:pt x="11330376" y="393250"/>
                  <a:pt x="11440755" y="295462"/>
                  <a:pt x="11570439" y="232928"/>
                </a:cubicBezTo>
                <a:cubicBezTo>
                  <a:pt x="11609470" y="214042"/>
                  <a:pt x="11651859" y="202291"/>
                  <a:pt x="11699703" y="185083"/>
                </a:cubicBezTo>
                <a:cubicBezTo>
                  <a:pt x="11660253" y="229571"/>
                  <a:pt x="11630034" y="263985"/>
                  <a:pt x="11599398" y="298400"/>
                </a:cubicBezTo>
                <a:cubicBezTo>
                  <a:pt x="11603595" y="303016"/>
                  <a:pt x="11607792" y="307633"/>
                  <a:pt x="11611989" y="312669"/>
                </a:cubicBezTo>
                <a:cubicBezTo>
                  <a:pt x="11658994" y="257270"/>
                  <a:pt x="11763077" y="297980"/>
                  <a:pt x="11784481" y="211104"/>
                </a:cubicBezTo>
                <a:cubicBezTo>
                  <a:pt x="11806724" y="205648"/>
                  <a:pt x="11831067" y="207327"/>
                  <a:pt x="11842818" y="195576"/>
                </a:cubicBezTo>
                <a:cubicBezTo>
                  <a:pt x="11899476" y="140596"/>
                  <a:pt x="12055601" y="54979"/>
                  <a:pt x="12139958" y="40710"/>
                </a:cubicBezTo>
                <a:cubicBezTo>
                  <a:pt x="12114777" y="61275"/>
                  <a:pt x="12095891" y="80581"/>
                  <a:pt x="12073648" y="93591"/>
                </a:cubicBezTo>
                <a:cubicBezTo>
                  <a:pt x="12050984" y="106182"/>
                  <a:pt x="12024963" y="112477"/>
                  <a:pt x="11987191" y="125907"/>
                </a:cubicBezTo>
                <a:cubicBezTo>
                  <a:pt x="12061896" y="166197"/>
                  <a:pt x="12116456" y="95270"/>
                  <a:pt x="12189063" y="122130"/>
                </a:cubicBezTo>
                <a:cubicBezTo>
                  <a:pt x="12119814" y="136819"/>
                  <a:pt x="12096731" y="213203"/>
                  <a:pt x="12022445" y="209006"/>
                </a:cubicBezTo>
                <a:cubicBezTo>
                  <a:pt x="12007337" y="208166"/>
                  <a:pt x="11990549" y="214881"/>
                  <a:pt x="11975860" y="222016"/>
                </a:cubicBezTo>
                <a:cubicBezTo>
                  <a:pt x="11860445" y="276576"/>
                  <a:pt x="11744191" y="329876"/>
                  <a:pt x="11630875" y="387794"/>
                </a:cubicBezTo>
                <a:cubicBezTo>
                  <a:pt x="11595620" y="405840"/>
                  <a:pt x="11567501" y="438157"/>
                  <a:pt x="11536024" y="464597"/>
                </a:cubicBezTo>
                <a:cubicBezTo>
                  <a:pt x="11536444" y="466276"/>
                  <a:pt x="11534765" y="458302"/>
                  <a:pt x="11529309" y="433540"/>
                </a:cubicBezTo>
                <a:cubicBezTo>
                  <a:pt x="11519657" y="461659"/>
                  <a:pt x="11514620" y="476768"/>
                  <a:pt x="11514620" y="476768"/>
                </a:cubicBezTo>
                <a:cubicBezTo>
                  <a:pt x="11458802" y="505727"/>
                  <a:pt x="11413475" y="529229"/>
                  <a:pt x="11355137" y="559447"/>
                </a:cubicBezTo>
                <a:cubicBezTo>
                  <a:pt x="11371925" y="531328"/>
                  <a:pt x="11379900" y="518317"/>
                  <a:pt x="11388293" y="504887"/>
                </a:cubicBezTo>
                <a:cubicBezTo>
                  <a:pt x="11382837" y="499851"/>
                  <a:pt x="11377801" y="494815"/>
                  <a:pt x="11372345" y="489778"/>
                </a:cubicBezTo>
                <a:cubicBezTo>
                  <a:pt x="11345904" y="516639"/>
                  <a:pt x="11320304" y="543499"/>
                  <a:pt x="11293443" y="569520"/>
                </a:cubicBezTo>
                <a:cubicBezTo>
                  <a:pt x="11283371" y="579172"/>
                  <a:pt x="11272040" y="588825"/>
                  <a:pt x="11259449" y="593862"/>
                </a:cubicBezTo>
                <a:cubicBezTo>
                  <a:pt x="11228391" y="605613"/>
                  <a:pt x="11193557" y="609810"/>
                  <a:pt x="11164598" y="624919"/>
                </a:cubicBezTo>
                <a:cubicBezTo>
                  <a:pt x="11099967" y="658914"/>
                  <a:pt x="11037013" y="696686"/>
                  <a:pt x="10974479" y="734458"/>
                </a:cubicBezTo>
                <a:cubicBezTo>
                  <a:pt x="10895997" y="781883"/>
                  <a:pt x="10819193" y="831826"/>
                  <a:pt x="10740711" y="878831"/>
                </a:cubicBezTo>
                <a:cubicBezTo>
                  <a:pt x="10727701" y="886386"/>
                  <a:pt x="10708395" y="883448"/>
                  <a:pt x="10689089" y="876313"/>
                </a:cubicBezTo>
                <a:cubicBezTo>
                  <a:pt x="10579131" y="963189"/>
                  <a:pt x="10454063" y="1027821"/>
                  <a:pt x="10323120" y="1083220"/>
                </a:cubicBezTo>
                <a:cubicBezTo>
                  <a:pt x="10295420" y="1094972"/>
                  <a:pt x="10274435" y="1122671"/>
                  <a:pt x="10247155" y="1137360"/>
                </a:cubicBezTo>
                <a:cubicBezTo>
                  <a:pt x="10221974" y="1151210"/>
                  <a:pt x="10198891" y="1191500"/>
                  <a:pt x="10161539" y="1148272"/>
                </a:cubicBezTo>
                <a:cubicBezTo>
                  <a:pt x="10155664" y="1141557"/>
                  <a:pt x="10119990" y="1156666"/>
                  <a:pt x="10101104" y="1166739"/>
                </a:cubicBezTo>
                <a:cubicBezTo>
                  <a:pt x="10066269" y="1184785"/>
                  <a:pt x="10043606" y="1217102"/>
                  <a:pt x="9995341" y="1220459"/>
                </a:cubicBezTo>
                <a:cubicBezTo>
                  <a:pt x="9963864" y="1222557"/>
                  <a:pt x="9934906" y="1264107"/>
                  <a:pt x="9905108" y="1288029"/>
                </a:cubicBezTo>
                <a:cubicBezTo>
                  <a:pt x="9909725" y="1292226"/>
                  <a:pt x="9914342" y="1296423"/>
                  <a:pt x="9918958" y="1301040"/>
                </a:cubicBezTo>
                <a:cubicBezTo>
                  <a:pt x="9999958" y="1281314"/>
                  <a:pt x="10082637" y="1266625"/>
                  <a:pt x="10161959" y="1240185"/>
                </a:cubicBezTo>
                <a:cubicBezTo>
                  <a:pt x="10210223" y="1224236"/>
                  <a:pt x="10251352" y="1188982"/>
                  <a:pt x="10297518" y="1165480"/>
                </a:cubicBezTo>
                <a:cubicBezTo>
                  <a:pt x="10349979" y="1138619"/>
                  <a:pt x="10403700" y="1113018"/>
                  <a:pt x="10458260" y="1090355"/>
                </a:cubicBezTo>
                <a:cubicBezTo>
                  <a:pt x="10537582" y="1056780"/>
                  <a:pt x="10618162" y="1026143"/>
                  <a:pt x="10708395" y="990049"/>
                </a:cubicBezTo>
                <a:cubicBezTo>
                  <a:pt x="10700002" y="1011034"/>
                  <a:pt x="10697903" y="1041671"/>
                  <a:pt x="10682375" y="1051744"/>
                </a:cubicBezTo>
                <a:cubicBezTo>
                  <a:pt x="10607670" y="1100008"/>
                  <a:pt x="10529188" y="1142816"/>
                  <a:pt x="10451964" y="1186884"/>
                </a:cubicBezTo>
                <a:cubicBezTo>
                  <a:pt x="10448607" y="1188982"/>
                  <a:pt x="10441053" y="1183946"/>
                  <a:pt x="10422167" y="1178490"/>
                </a:cubicBezTo>
                <a:cubicBezTo>
                  <a:pt x="10466234" y="1149112"/>
                  <a:pt x="10502327" y="1125189"/>
                  <a:pt x="10538421" y="1101267"/>
                </a:cubicBezTo>
                <a:cubicBezTo>
                  <a:pt x="10535902" y="1096650"/>
                  <a:pt x="10532965" y="1092034"/>
                  <a:pt x="10530446" y="1087417"/>
                </a:cubicBezTo>
                <a:cubicBezTo>
                  <a:pt x="10458260" y="1132744"/>
                  <a:pt x="10382715" y="1173454"/>
                  <a:pt x="10314726" y="1224656"/>
                </a:cubicBezTo>
                <a:cubicBezTo>
                  <a:pt x="10263943" y="1262848"/>
                  <a:pt x="10216099" y="1303138"/>
                  <a:pt x="10157762" y="1330838"/>
                </a:cubicBezTo>
                <a:cubicBezTo>
                  <a:pt x="10076762" y="1369449"/>
                  <a:pt x="9999958" y="1416874"/>
                  <a:pt x="9921476" y="1460942"/>
                </a:cubicBezTo>
                <a:cubicBezTo>
                  <a:pt x="9923575" y="1466398"/>
                  <a:pt x="9925253" y="1471854"/>
                  <a:pt x="9927352" y="1477309"/>
                </a:cubicBezTo>
                <a:cubicBezTo>
                  <a:pt x="9963445" y="1477309"/>
                  <a:pt x="9999538" y="1477309"/>
                  <a:pt x="10036471" y="1477309"/>
                </a:cubicBezTo>
                <a:cubicBezTo>
                  <a:pt x="9976875" y="1507527"/>
                  <a:pt x="9919797" y="1547817"/>
                  <a:pt x="9856843" y="1565025"/>
                </a:cubicBezTo>
                <a:cubicBezTo>
                  <a:pt x="9806481" y="1578455"/>
                  <a:pt x="9791791" y="1617906"/>
                  <a:pt x="9761155" y="1645605"/>
                </a:cubicBezTo>
                <a:cubicBezTo>
                  <a:pt x="9735553" y="1650641"/>
                  <a:pt x="9709533" y="1656098"/>
                  <a:pt x="9683512" y="1661134"/>
                </a:cubicBezTo>
                <a:cubicBezTo>
                  <a:pt x="9684770" y="1667429"/>
                  <a:pt x="9685611" y="1673305"/>
                  <a:pt x="9686869" y="1679600"/>
                </a:cubicBezTo>
                <a:cubicBezTo>
                  <a:pt x="9699040" y="1678761"/>
                  <a:pt x="9711211" y="1678341"/>
                  <a:pt x="9727999" y="1677502"/>
                </a:cubicBezTo>
                <a:cubicBezTo>
                  <a:pt x="9675118" y="1740455"/>
                  <a:pt x="9668823" y="1740875"/>
                  <a:pt x="9626014" y="1685476"/>
                </a:cubicBezTo>
                <a:cubicBezTo>
                  <a:pt x="9602931" y="1692191"/>
                  <a:pt x="9579848" y="1698906"/>
                  <a:pt x="9556765" y="1705621"/>
                </a:cubicBezTo>
                <a:cubicBezTo>
                  <a:pt x="9557185" y="1732481"/>
                  <a:pt x="9545433" y="1748849"/>
                  <a:pt x="9535780" y="1766056"/>
                </a:cubicBezTo>
                <a:cubicBezTo>
                  <a:pt x="9524030" y="1787460"/>
                  <a:pt x="9513957" y="1810124"/>
                  <a:pt x="9507242" y="1823974"/>
                </a:cubicBezTo>
                <a:cubicBezTo>
                  <a:pt x="9471988" y="1831528"/>
                  <a:pt x="9441770" y="1837823"/>
                  <a:pt x="9411553" y="1844119"/>
                </a:cubicBezTo>
                <a:cubicBezTo>
                  <a:pt x="9406517" y="1836984"/>
                  <a:pt x="9401480" y="1829849"/>
                  <a:pt x="9396443" y="1822295"/>
                </a:cubicBezTo>
                <a:cubicBezTo>
                  <a:pt x="9418687" y="1813062"/>
                  <a:pt x="9440931" y="1804248"/>
                  <a:pt x="9462755" y="1795015"/>
                </a:cubicBezTo>
                <a:cubicBezTo>
                  <a:pt x="9460656" y="1792497"/>
                  <a:pt x="9458558" y="1790398"/>
                  <a:pt x="9456039" y="1787880"/>
                </a:cubicBezTo>
                <a:cubicBezTo>
                  <a:pt x="9444708" y="1796274"/>
                  <a:pt x="9433376" y="1805088"/>
                  <a:pt x="9424143" y="1811803"/>
                </a:cubicBezTo>
                <a:cubicBezTo>
                  <a:pt x="9399381" y="1780326"/>
                  <a:pt x="9382593" y="1759341"/>
                  <a:pt x="9373360" y="1747590"/>
                </a:cubicBezTo>
                <a:cubicBezTo>
                  <a:pt x="9345241" y="1768574"/>
                  <a:pt x="9320899" y="1786621"/>
                  <a:pt x="9283966" y="1814321"/>
                </a:cubicBezTo>
                <a:cubicBezTo>
                  <a:pt x="9314185" y="1762699"/>
                  <a:pt x="9333910" y="1729124"/>
                  <a:pt x="9353635" y="1695129"/>
                </a:cubicBezTo>
                <a:cubicBezTo>
                  <a:pt x="9349018" y="1691771"/>
                  <a:pt x="9344402" y="1688414"/>
                  <a:pt x="9339785" y="1685056"/>
                </a:cubicBezTo>
                <a:cubicBezTo>
                  <a:pt x="9275153" y="1747170"/>
                  <a:pt x="9210101" y="1808865"/>
                  <a:pt x="9171490" y="1846217"/>
                </a:cubicBezTo>
                <a:cubicBezTo>
                  <a:pt x="9150086" y="1838243"/>
                  <a:pt x="9116090" y="1820196"/>
                  <a:pt x="9112313" y="1825233"/>
                </a:cubicBezTo>
                <a:cubicBezTo>
                  <a:pt x="9095106" y="1847476"/>
                  <a:pt x="9086712" y="1876435"/>
                  <a:pt x="9075380" y="1902875"/>
                </a:cubicBezTo>
                <a:cubicBezTo>
                  <a:pt x="9080837" y="1906652"/>
                  <a:pt x="9086293" y="1910430"/>
                  <a:pt x="9091749" y="1913787"/>
                </a:cubicBezTo>
                <a:cubicBezTo>
                  <a:pt x="9115671" y="1904134"/>
                  <a:pt x="9139593" y="1894481"/>
                  <a:pt x="9168132" y="1883150"/>
                </a:cubicBezTo>
                <a:cubicBezTo>
                  <a:pt x="9174428" y="1909590"/>
                  <a:pt x="9179884" y="1932673"/>
                  <a:pt x="9184920" y="1954917"/>
                </a:cubicBezTo>
                <a:cubicBezTo>
                  <a:pt x="9256267" y="1934772"/>
                  <a:pt x="9327615" y="1914207"/>
                  <a:pt x="9398962" y="1893642"/>
                </a:cubicBezTo>
                <a:cubicBezTo>
                  <a:pt x="9401900" y="1902036"/>
                  <a:pt x="9405257" y="1910430"/>
                  <a:pt x="9408195" y="1918824"/>
                </a:cubicBezTo>
                <a:cubicBezTo>
                  <a:pt x="9379656" y="1937290"/>
                  <a:pt x="9351957" y="1956596"/>
                  <a:pt x="9322998" y="1973803"/>
                </a:cubicBezTo>
                <a:cubicBezTo>
                  <a:pt x="9265500" y="2007798"/>
                  <a:pt x="9259625" y="2053544"/>
                  <a:pt x="9307049" y="2091316"/>
                </a:cubicBezTo>
                <a:cubicBezTo>
                  <a:pt x="9283547" y="2121114"/>
                  <a:pt x="9259625" y="2151752"/>
                  <a:pt x="9229827" y="2189524"/>
                </a:cubicBezTo>
                <a:cubicBezTo>
                  <a:pt x="9277671" y="2176513"/>
                  <a:pt x="9315443" y="2166441"/>
                  <a:pt x="9352796" y="2155949"/>
                </a:cubicBezTo>
                <a:cubicBezTo>
                  <a:pt x="9378397" y="2154270"/>
                  <a:pt x="9407356" y="2160146"/>
                  <a:pt x="9428759" y="2150073"/>
                </a:cubicBezTo>
                <a:cubicBezTo>
                  <a:pt x="9495491" y="2118596"/>
                  <a:pt x="9559704" y="2080824"/>
                  <a:pt x="9631470" y="2041793"/>
                </a:cubicBezTo>
                <a:cubicBezTo>
                  <a:pt x="9575232" y="2023746"/>
                  <a:pt x="9533263" y="2025425"/>
                  <a:pt x="9490874" y="2061938"/>
                </a:cubicBezTo>
                <a:cubicBezTo>
                  <a:pt x="9448905" y="2098031"/>
                  <a:pt x="9398962" y="2125311"/>
                  <a:pt x="9352376" y="2156368"/>
                </a:cubicBezTo>
                <a:cubicBezTo>
                  <a:pt x="9367065" y="2124472"/>
                  <a:pt x="9381754" y="2092575"/>
                  <a:pt x="9396443" y="2060679"/>
                </a:cubicBezTo>
                <a:lnTo>
                  <a:pt x="9394345" y="2062777"/>
                </a:lnTo>
                <a:cubicBezTo>
                  <a:pt x="9469050" y="2066554"/>
                  <a:pt x="9516475" y="2010736"/>
                  <a:pt x="9573973" y="1978000"/>
                </a:cubicBezTo>
                <a:cubicBezTo>
                  <a:pt x="9605449" y="1960373"/>
                  <a:pt x="9652875" y="1935191"/>
                  <a:pt x="9655392" y="1910010"/>
                </a:cubicBezTo>
                <a:cubicBezTo>
                  <a:pt x="9660848" y="1853772"/>
                  <a:pt x="9696942" y="1834886"/>
                  <a:pt x="9733455" y="1809704"/>
                </a:cubicBezTo>
                <a:cubicBezTo>
                  <a:pt x="9776683" y="1780326"/>
                  <a:pt x="9790533" y="1686315"/>
                  <a:pt x="9759056" y="1643087"/>
                </a:cubicBezTo>
                <a:cubicBezTo>
                  <a:pt x="9783398" y="1641408"/>
                  <a:pt x="9807321" y="1639730"/>
                  <a:pt x="9840476" y="1637631"/>
                </a:cubicBezTo>
                <a:cubicBezTo>
                  <a:pt x="9834601" y="1660714"/>
                  <a:pt x="9829144" y="1682538"/>
                  <a:pt x="9822849" y="1707719"/>
                </a:cubicBezTo>
                <a:cubicBezTo>
                  <a:pt x="9837118" y="1701424"/>
                  <a:pt x="9853906" y="1693450"/>
                  <a:pt x="9886222" y="1678761"/>
                </a:cubicBezTo>
                <a:cubicBezTo>
                  <a:pt x="9870693" y="1701424"/>
                  <a:pt x="9864818" y="1709398"/>
                  <a:pt x="9858523" y="1718631"/>
                </a:cubicBezTo>
                <a:cubicBezTo>
                  <a:pt x="9868595" y="1720310"/>
                  <a:pt x="9878248" y="1721569"/>
                  <a:pt x="9887901" y="1723248"/>
                </a:cubicBezTo>
                <a:cubicBezTo>
                  <a:pt x="9882865" y="1718212"/>
                  <a:pt x="9877409" y="1712756"/>
                  <a:pt x="9872373" y="1707719"/>
                </a:cubicBezTo>
                <a:cubicBezTo>
                  <a:pt x="9848030" y="1726186"/>
                  <a:pt x="9823268" y="1744652"/>
                  <a:pt x="9798927" y="1762699"/>
                </a:cubicBezTo>
                <a:cubicBezTo>
                  <a:pt x="9806481" y="1772771"/>
                  <a:pt x="9814035" y="1783264"/>
                  <a:pt x="9822010" y="1793336"/>
                </a:cubicBezTo>
                <a:cubicBezTo>
                  <a:pt x="9812357" y="1783264"/>
                  <a:pt x="9803124" y="1772771"/>
                  <a:pt x="9797248" y="1766896"/>
                </a:cubicBezTo>
                <a:cubicBezTo>
                  <a:pt x="9785916" y="1790818"/>
                  <a:pt x="9773325" y="1816839"/>
                  <a:pt x="9761574" y="1842020"/>
                </a:cubicBezTo>
                <a:cubicBezTo>
                  <a:pt x="9948756" y="1755984"/>
                  <a:pt x="10139295" y="1668688"/>
                  <a:pt x="10329415" y="1581393"/>
                </a:cubicBezTo>
                <a:cubicBezTo>
                  <a:pt x="10332773" y="1586849"/>
                  <a:pt x="10336130" y="1592724"/>
                  <a:pt x="10339487" y="1598180"/>
                </a:cubicBezTo>
                <a:cubicBezTo>
                  <a:pt x="10196373" y="1682538"/>
                  <a:pt x="10052840" y="1766896"/>
                  <a:pt x="9909725" y="1851253"/>
                </a:cubicBezTo>
                <a:cubicBezTo>
                  <a:pt x="9912243" y="1856709"/>
                  <a:pt x="9914761" y="1861746"/>
                  <a:pt x="9917698" y="1867202"/>
                </a:cubicBezTo>
                <a:cubicBezTo>
                  <a:pt x="10069627" y="1794595"/>
                  <a:pt x="10221555" y="1721989"/>
                  <a:pt x="10375581" y="1648123"/>
                </a:cubicBezTo>
                <a:cubicBezTo>
                  <a:pt x="10391948" y="1674564"/>
                  <a:pt x="10409576" y="1700165"/>
                  <a:pt x="10357115" y="1710657"/>
                </a:cubicBezTo>
                <a:cubicBezTo>
                  <a:pt x="10348301" y="1712336"/>
                  <a:pt x="10336549" y="1721569"/>
                  <a:pt x="10334451" y="1729543"/>
                </a:cubicBezTo>
                <a:cubicBezTo>
                  <a:pt x="10318503" y="1789979"/>
                  <a:pt x="10308010" y="1852932"/>
                  <a:pt x="10244218" y="1888186"/>
                </a:cubicBezTo>
                <a:cubicBezTo>
                  <a:pt x="10254710" y="1888186"/>
                  <a:pt x="10265622" y="1888186"/>
                  <a:pt x="10276114" y="1888186"/>
                </a:cubicBezTo>
                <a:cubicBezTo>
                  <a:pt x="10276954" y="1891544"/>
                  <a:pt x="10277374" y="1894901"/>
                  <a:pt x="10278213" y="1898678"/>
                </a:cubicBezTo>
                <a:cubicBezTo>
                  <a:pt x="10261844" y="1902456"/>
                  <a:pt x="10245897" y="1906652"/>
                  <a:pt x="10229528" y="1910430"/>
                </a:cubicBezTo>
                <a:cubicBezTo>
                  <a:pt x="10214000" y="1904134"/>
                  <a:pt x="10198472" y="1898259"/>
                  <a:pt x="10184622" y="1892383"/>
                </a:cubicBezTo>
                <a:cubicBezTo>
                  <a:pt x="10193016" y="1874336"/>
                  <a:pt x="10202669" y="1852932"/>
                  <a:pt x="10212741" y="1831948"/>
                </a:cubicBezTo>
                <a:cubicBezTo>
                  <a:pt x="10208544" y="1829430"/>
                  <a:pt x="10204347" y="1826492"/>
                  <a:pt x="10200150" y="1823974"/>
                </a:cubicBezTo>
                <a:cubicBezTo>
                  <a:pt x="10146430" y="1855870"/>
                  <a:pt x="10092710" y="1887347"/>
                  <a:pt x="10038569" y="1919243"/>
                </a:cubicBezTo>
                <a:cubicBezTo>
                  <a:pt x="10041927" y="1925539"/>
                  <a:pt x="10045285" y="1931834"/>
                  <a:pt x="10049062" y="1938549"/>
                </a:cubicBezTo>
                <a:cubicBezTo>
                  <a:pt x="10086834" y="1924699"/>
                  <a:pt x="10124187" y="1910849"/>
                  <a:pt x="10161959" y="1897000"/>
                </a:cubicBezTo>
                <a:cubicBezTo>
                  <a:pt x="10162798" y="1899098"/>
                  <a:pt x="10163637" y="1901197"/>
                  <a:pt x="10164476" y="1903295"/>
                </a:cubicBezTo>
                <a:cubicBezTo>
                  <a:pt x="10119570" y="1940228"/>
                  <a:pt x="10075082" y="1976741"/>
                  <a:pt x="10030176" y="2013673"/>
                </a:cubicBezTo>
                <a:cubicBezTo>
                  <a:pt x="10033113" y="2019130"/>
                  <a:pt x="10036052" y="2024585"/>
                  <a:pt x="10038990" y="2030461"/>
                </a:cubicBezTo>
                <a:cubicBezTo>
                  <a:pt x="10102782" y="1995627"/>
                  <a:pt x="10166575" y="1960793"/>
                  <a:pt x="10230368" y="1925958"/>
                </a:cubicBezTo>
                <a:cubicBezTo>
                  <a:pt x="10238342" y="1931414"/>
                  <a:pt x="10246736" y="1936870"/>
                  <a:pt x="10254710" y="1942326"/>
                </a:cubicBezTo>
                <a:cubicBezTo>
                  <a:pt x="10234145" y="1958694"/>
                  <a:pt x="10215678" y="1979679"/>
                  <a:pt x="10192596" y="1991010"/>
                </a:cubicBezTo>
                <a:cubicBezTo>
                  <a:pt x="10137197" y="2018290"/>
                  <a:pt x="10079699" y="2037596"/>
                  <a:pt x="10039829" y="2091316"/>
                </a:cubicBezTo>
                <a:cubicBezTo>
                  <a:pt x="10018844" y="2119436"/>
                  <a:pt x="9978134" y="2132446"/>
                  <a:pt x="9947497" y="2154270"/>
                </a:cubicBezTo>
                <a:cubicBezTo>
                  <a:pt x="9932388" y="2165182"/>
                  <a:pt x="9921056" y="2181550"/>
                  <a:pt x="9905108" y="2191622"/>
                </a:cubicBezTo>
                <a:cubicBezTo>
                  <a:pt x="9893357" y="2199177"/>
                  <a:pt x="9877409" y="2200436"/>
                  <a:pt x="9854326" y="2207151"/>
                </a:cubicBezTo>
                <a:cubicBezTo>
                  <a:pt x="9827046" y="2221420"/>
                  <a:pt x="9791372" y="2247021"/>
                  <a:pt x="9751502" y="2259612"/>
                </a:cubicBezTo>
                <a:cubicBezTo>
                  <a:pt x="9685611" y="2280597"/>
                  <a:pt x="9690647" y="2317529"/>
                  <a:pt x="9721284" y="2369571"/>
                </a:cubicBezTo>
                <a:cubicBezTo>
                  <a:pt x="9677217" y="2395172"/>
                  <a:pt x="9633568" y="2420353"/>
                  <a:pt x="9589921" y="2445954"/>
                </a:cubicBezTo>
                <a:cubicBezTo>
                  <a:pt x="9590760" y="2448053"/>
                  <a:pt x="9591599" y="2450151"/>
                  <a:pt x="9592019" y="2452250"/>
                </a:cubicBezTo>
                <a:cubicBezTo>
                  <a:pt x="9631051" y="2443017"/>
                  <a:pt x="9670081" y="2434203"/>
                  <a:pt x="9709113" y="2424970"/>
                </a:cubicBezTo>
                <a:cubicBezTo>
                  <a:pt x="9711211" y="2430846"/>
                  <a:pt x="9713310" y="2436721"/>
                  <a:pt x="9715408" y="2443017"/>
                </a:cubicBezTo>
                <a:cubicBezTo>
                  <a:pt x="9687289" y="2454348"/>
                  <a:pt x="9659589" y="2469037"/>
                  <a:pt x="9630211" y="2476172"/>
                </a:cubicBezTo>
                <a:cubicBezTo>
                  <a:pt x="9589921" y="2486245"/>
                  <a:pt x="9560543" y="2501773"/>
                  <a:pt x="9565159" y="2549198"/>
                </a:cubicBezTo>
                <a:cubicBezTo>
                  <a:pt x="9510180" y="2500514"/>
                  <a:pt x="9573552" y="2443017"/>
                  <a:pt x="9549630" y="2385939"/>
                </a:cubicBezTo>
                <a:cubicBezTo>
                  <a:pt x="9538719" y="2395592"/>
                  <a:pt x="9518993" y="2406504"/>
                  <a:pt x="9520672" y="2412379"/>
                </a:cubicBezTo>
                <a:cubicBezTo>
                  <a:pt x="9531583" y="2458545"/>
                  <a:pt x="9494652" y="2461063"/>
                  <a:pt x="9468211" y="2472395"/>
                </a:cubicBezTo>
                <a:cubicBezTo>
                  <a:pt x="9449325" y="2480369"/>
                  <a:pt x="9427081" y="2482468"/>
                  <a:pt x="9409873" y="2492960"/>
                </a:cubicBezTo>
                <a:cubicBezTo>
                  <a:pt x="9344402" y="2532830"/>
                  <a:pt x="9252070" y="2537447"/>
                  <a:pt x="9224370" y="2628939"/>
                </a:cubicBezTo>
                <a:cubicBezTo>
                  <a:pt x="9223951" y="2630199"/>
                  <a:pt x="9216397" y="2628939"/>
                  <a:pt x="9212200" y="2628939"/>
                </a:cubicBezTo>
                <a:cubicBezTo>
                  <a:pt x="9210520" y="2610053"/>
                  <a:pt x="9208842" y="2591587"/>
                  <a:pt x="9205905" y="2560110"/>
                </a:cubicBezTo>
                <a:cubicBezTo>
                  <a:pt x="9147148" y="2605017"/>
                  <a:pt x="9096365" y="2644048"/>
                  <a:pt x="9046002" y="2683079"/>
                </a:cubicBezTo>
                <a:cubicBezTo>
                  <a:pt x="9047682" y="2688955"/>
                  <a:pt x="9049360" y="2694831"/>
                  <a:pt x="9051038" y="2700706"/>
                </a:cubicBezTo>
                <a:cubicBezTo>
                  <a:pt x="9062790" y="2701965"/>
                  <a:pt x="9077479" y="2707841"/>
                  <a:pt x="9086293" y="2702805"/>
                </a:cubicBezTo>
                <a:cubicBezTo>
                  <a:pt x="9119448" y="2684758"/>
                  <a:pt x="9150506" y="2663354"/>
                  <a:pt x="9182401" y="2643209"/>
                </a:cubicBezTo>
                <a:cubicBezTo>
                  <a:pt x="9201288" y="2667131"/>
                  <a:pt x="9194573" y="2679722"/>
                  <a:pt x="9168132" y="2694831"/>
                </a:cubicBezTo>
                <a:cubicBezTo>
                  <a:pt x="9145049" y="2707841"/>
                  <a:pt x="9128681" y="2732183"/>
                  <a:pt x="9108956" y="2751489"/>
                </a:cubicBezTo>
                <a:cubicBezTo>
                  <a:pt x="9114412" y="2758204"/>
                  <a:pt x="9119868" y="2764499"/>
                  <a:pt x="9125743" y="2771214"/>
                </a:cubicBezTo>
                <a:cubicBezTo>
                  <a:pt x="9170231" y="2748551"/>
                  <a:pt x="9214717" y="2725888"/>
                  <a:pt x="9259205" y="2703224"/>
                </a:cubicBezTo>
                <a:cubicBezTo>
                  <a:pt x="9263402" y="2699867"/>
                  <a:pt x="9267179" y="2696510"/>
                  <a:pt x="9271376" y="2693152"/>
                </a:cubicBezTo>
                <a:cubicBezTo>
                  <a:pt x="9294039" y="2686017"/>
                  <a:pt x="9317122" y="2679302"/>
                  <a:pt x="9343143" y="2671328"/>
                </a:cubicBezTo>
                <a:cubicBezTo>
                  <a:pt x="9344402" y="2673007"/>
                  <a:pt x="9351957" y="2682660"/>
                  <a:pt x="9355314" y="2687276"/>
                </a:cubicBezTo>
                <a:cubicBezTo>
                  <a:pt x="9414070" y="2660416"/>
                  <a:pt x="9465692" y="2636494"/>
                  <a:pt x="9517735" y="2612991"/>
                </a:cubicBezTo>
                <a:cubicBezTo>
                  <a:pt x="9517735" y="2612991"/>
                  <a:pt x="9517314" y="2614250"/>
                  <a:pt x="9517314" y="2614250"/>
                </a:cubicBezTo>
                <a:cubicBezTo>
                  <a:pt x="9532843" y="2592007"/>
                  <a:pt x="9548371" y="2569763"/>
                  <a:pt x="9564320" y="2547519"/>
                </a:cubicBezTo>
                <a:cubicBezTo>
                  <a:pt x="9584045" y="2534929"/>
                  <a:pt x="9604190" y="2522338"/>
                  <a:pt x="9627273" y="2507229"/>
                </a:cubicBezTo>
                <a:cubicBezTo>
                  <a:pt x="9674278" y="2588649"/>
                  <a:pt x="9738911" y="2519820"/>
                  <a:pt x="9808579" y="2519820"/>
                </a:cubicBezTo>
                <a:cubicBezTo>
                  <a:pt x="9720444" y="2564307"/>
                  <a:pt x="9644061" y="2619706"/>
                  <a:pt x="9559283" y="2639851"/>
                </a:cubicBezTo>
                <a:cubicBezTo>
                  <a:pt x="9502205" y="2653281"/>
                  <a:pt x="9520672" y="2702805"/>
                  <a:pt x="9482900" y="2721691"/>
                </a:cubicBezTo>
                <a:cubicBezTo>
                  <a:pt x="9474086" y="2710359"/>
                  <a:pt x="9464433" y="2698188"/>
                  <a:pt x="9458138" y="2690214"/>
                </a:cubicBezTo>
                <a:cubicBezTo>
                  <a:pt x="9444708" y="2709100"/>
                  <a:pt x="9430439" y="2730085"/>
                  <a:pt x="9416169" y="2750650"/>
                </a:cubicBezTo>
                <a:cubicBezTo>
                  <a:pt x="9410714" y="2746872"/>
                  <a:pt x="9405257" y="2743095"/>
                  <a:pt x="9399801" y="2739738"/>
                </a:cubicBezTo>
                <a:cubicBezTo>
                  <a:pt x="9406936" y="2726727"/>
                  <a:pt x="9414490" y="2713717"/>
                  <a:pt x="9421625" y="2700287"/>
                </a:cubicBezTo>
                <a:cubicBezTo>
                  <a:pt x="9419107" y="2695670"/>
                  <a:pt x="9416169" y="2690634"/>
                  <a:pt x="9413651" y="2686017"/>
                </a:cubicBezTo>
                <a:cubicBezTo>
                  <a:pt x="9307889" y="2725888"/>
                  <a:pt x="9202547" y="2765339"/>
                  <a:pt x="9096785" y="2805209"/>
                </a:cubicBezTo>
                <a:cubicBezTo>
                  <a:pt x="9073702" y="2818639"/>
                  <a:pt x="9050619" y="2832489"/>
                  <a:pt x="9027116" y="2845919"/>
                </a:cubicBezTo>
                <a:cubicBezTo>
                  <a:pt x="8939820" y="2832069"/>
                  <a:pt x="8874768" y="2884531"/>
                  <a:pt x="8803841" y="2920204"/>
                </a:cubicBezTo>
                <a:cubicBezTo>
                  <a:pt x="8758095" y="2950002"/>
                  <a:pt x="8711929" y="2979381"/>
                  <a:pt x="8666183" y="3009179"/>
                </a:cubicBezTo>
                <a:cubicBezTo>
                  <a:pt x="8636804" y="3031842"/>
                  <a:pt x="8609105" y="3057023"/>
                  <a:pt x="8578048" y="3076329"/>
                </a:cubicBezTo>
                <a:cubicBezTo>
                  <a:pt x="8520970" y="3112003"/>
                  <a:pt x="8461794" y="3143899"/>
                  <a:pt x="8387928" y="3186288"/>
                </a:cubicBezTo>
                <a:cubicBezTo>
                  <a:pt x="8400939" y="3156910"/>
                  <a:pt x="8406395" y="3145158"/>
                  <a:pt x="8411850" y="3132987"/>
                </a:cubicBezTo>
                <a:cubicBezTo>
                  <a:pt x="8390866" y="3122075"/>
                  <a:pt x="8371560" y="3106547"/>
                  <a:pt x="8350576" y="3103189"/>
                </a:cubicBezTo>
                <a:cubicBezTo>
                  <a:pt x="8330011" y="3099832"/>
                  <a:pt x="8300633" y="3101511"/>
                  <a:pt x="8287203" y="3114101"/>
                </a:cubicBezTo>
                <a:cubicBezTo>
                  <a:pt x="8246493" y="3152713"/>
                  <a:pt x="8213337" y="3199298"/>
                  <a:pt x="8173467" y="3238749"/>
                </a:cubicBezTo>
                <a:cubicBezTo>
                  <a:pt x="8162975" y="3249242"/>
                  <a:pt x="8137793" y="3242946"/>
                  <a:pt x="8120586" y="3248402"/>
                </a:cubicBezTo>
                <a:cubicBezTo>
                  <a:pt x="8103378" y="3253858"/>
                  <a:pt x="8088270" y="3265190"/>
                  <a:pt x="8072321" y="3273583"/>
                </a:cubicBezTo>
                <a:cubicBezTo>
                  <a:pt x="7996777" y="3303381"/>
                  <a:pt x="7921233" y="3333599"/>
                  <a:pt x="7845688" y="3363397"/>
                </a:cubicBezTo>
                <a:cubicBezTo>
                  <a:pt x="7848207" y="3368853"/>
                  <a:pt x="7850725" y="3374729"/>
                  <a:pt x="7853243" y="3380185"/>
                </a:cubicBezTo>
                <a:cubicBezTo>
                  <a:pt x="7926269" y="3368014"/>
                  <a:pt x="7999295" y="3350387"/>
                  <a:pt x="8059730" y="3300024"/>
                </a:cubicBezTo>
                <a:close/>
                <a:moveTo>
                  <a:pt x="8386669" y="2814023"/>
                </a:moveTo>
                <a:cubicBezTo>
                  <a:pt x="8365685" y="2761142"/>
                  <a:pt x="8327913" y="2797235"/>
                  <a:pt x="8306928" y="2807308"/>
                </a:cubicBezTo>
                <a:cubicBezTo>
                  <a:pt x="8288882" y="2816121"/>
                  <a:pt x="8283845" y="2850536"/>
                  <a:pt x="8272933" y="2873619"/>
                </a:cubicBezTo>
                <a:cubicBezTo>
                  <a:pt x="8278809" y="2876976"/>
                  <a:pt x="8285104" y="2879914"/>
                  <a:pt x="8290980" y="2883272"/>
                </a:cubicBezTo>
                <a:cubicBezTo>
                  <a:pt x="8306089" y="2872779"/>
                  <a:pt x="8320778" y="2862707"/>
                  <a:pt x="8335887" y="2852214"/>
                </a:cubicBezTo>
                <a:cubicBezTo>
                  <a:pt x="8353094" y="2840463"/>
                  <a:pt x="8370301" y="2828712"/>
                  <a:pt x="8387509" y="2817380"/>
                </a:cubicBezTo>
                <a:cubicBezTo>
                  <a:pt x="8400099" y="2821158"/>
                  <a:pt x="8416887" y="2832489"/>
                  <a:pt x="8424861" y="2827872"/>
                </a:cubicBezTo>
                <a:cubicBezTo>
                  <a:pt x="8499146" y="2787582"/>
                  <a:pt x="8572172" y="2744354"/>
                  <a:pt x="8645198" y="2701965"/>
                </a:cubicBezTo>
                <a:cubicBezTo>
                  <a:pt x="8646877" y="2701126"/>
                  <a:pt x="8645198" y="2694831"/>
                  <a:pt x="8644779" y="2692732"/>
                </a:cubicBezTo>
                <a:cubicBezTo>
                  <a:pt x="8554125" y="2722950"/>
                  <a:pt x="8449622" y="2725468"/>
                  <a:pt x="8386669" y="2814023"/>
                </a:cubicBezTo>
                <a:close/>
                <a:moveTo>
                  <a:pt x="1313630" y="1677502"/>
                </a:moveTo>
                <a:cubicBezTo>
                  <a:pt x="1335454" y="1672046"/>
                  <a:pt x="1358537" y="1669947"/>
                  <a:pt x="1378682" y="1661134"/>
                </a:cubicBezTo>
                <a:cubicBezTo>
                  <a:pt x="1461781" y="1624621"/>
                  <a:pt x="1549496" y="1593983"/>
                  <a:pt x="1625040" y="1545299"/>
                </a:cubicBezTo>
                <a:cubicBezTo>
                  <a:pt x="1672885" y="1514662"/>
                  <a:pt x="1702263" y="1455486"/>
                  <a:pt x="1744652" y="1403024"/>
                </a:cubicBezTo>
                <a:cubicBezTo>
                  <a:pt x="1690092" y="1429465"/>
                  <a:pt x="1637631" y="1454227"/>
                  <a:pt x="1585590" y="1480667"/>
                </a:cubicBezTo>
                <a:cubicBezTo>
                  <a:pt x="1580134" y="1483605"/>
                  <a:pt x="1576356" y="1494097"/>
                  <a:pt x="1575097" y="1501651"/>
                </a:cubicBezTo>
                <a:cubicBezTo>
                  <a:pt x="1567123" y="1551175"/>
                  <a:pt x="1547398" y="1560828"/>
                  <a:pt x="1505009" y="1539004"/>
                </a:cubicBezTo>
                <a:cubicBezTo>
                  <a:pt x="1473952" y="1632595"/>
                  <a:pt x="1362314" y="1605735"/>
                  <a:pt x="1313630" y="1677502"/>
                </a:cubicBezTo>
                <a:close/>
                <a:moveTo>
                  <a:pt x="313089" y="2285213"/>
                </a:moveTo>
                <a:cubicBezTo>
                  <a:pt x="389053" y="2362856"/>
                  <a:pt x="443613" y="2372509"/>
                  <a:pt x="549794" y="2317109"/>
                </a:cubicBezTo>
                <a:cubicBezTo>
                  <a:pt x="506146" y="2307877"/>
                  <a:pt x="476768" y="2302001"/>
                  <a:pt x="429343" y="2291928"/>
                </a:cubicBezTo>
                <a:cubicBezTo>
                  <a:pt x="463338" y="2281856"/>
                  <a:pt x="478867" y="2276819"/>
                  <a:pt x="494815" y="2272203"/>
                </a:cubicBezTo>
                <a:cubicBezTo>
                  <a:pt x="493556" y="2268426"/>
                  <a:pt x="492297" y="2264648"/>
                  <a:pt x="491038" y="2260871"/>
                </a:cubicBezTo>
                <a:cubicBezTo>
                  <a:pt x="463338" y="2267167"/>
                  <a:pt x="436058" y="2273881"/>
                  <a:pt x="408359" y="2280177"/>
                </a:cubicBezTo>
                <a:cubicBezTo>
                  <a:pt x="407519" y="2286892"/>
                  <a:pt x="406260" y="2293607"/>
                  <a:pt x="405421" y="2299902"/>
                </a:cubicBezTo>
                <a:cubicBezTo>
                  <a:pt x="388213" y="2279757"/>
                  <a:pt x="370586" y="2260032"/>
                  <a:pt x="353379" y="2240306"/>
                </a:cubicBezTo>
                <a:cubicBezTo>
                  <a:pt x="341628" y="2253736"/>
                  <a:pt x="329457" y="2267586"/>
                  <a:pt x="313089" y="2285213"/>
                </a:cubicBezTo>
                <a:close/>
                <a:moveTo>
                  <a:pt x="8366524" y="3011277"/>
                </a:moveTo>
                <a:cubicBezTo>
                  <a:pt x="8323296" y="2990712"/>
                  <a:pt x="8203684" y="3057863"/>
                  <a:pt x="8202006" y="3101511"/>
                </a:cubicBezTo>
                <a:cubicBezTo>
                  <a:pt x="8332949" y="3085562"/>
                  <a:pt x="8409332" y="3034360"/>
                  <a:pt x="8387928" y="2968469"/>
                </a:cubicBezTo>
                <a:cubicBezTo>
                  <a:pt x="8379954" y="2984417"/>
                  <a:pt x="8374498" y="2995749"/>
                  <a:pt x="8366524" y="3011277"/>
                </a:cubicBezTo>
                <a:close/>
                <a:moveTo>
                  <a:pt x="9778362" y="1323283"/>
                </a:moveTo>
                <a:cubicBezTo>
                  <a:pt x="9847191" y="1285091"/>
                  <a:pt x="9909305" y="1251936"/>
                  <a:pt x="9935326" y="1167998"/>
                </a:cubicBezTo>
                <a:cubicBezTo>
                  <a:pt x="9840476" y="1186464"/>
                  <a:pt x="9801025" y="1241444"/>
                  <a:pt x="9778362" y="1323283"/>
                </a:cubicBezTo>
                <a:close/>
                <a:moveTo>
                  <a:pt x="8522649" y="2899640"/>
                </a:moveTo>
                <a:cubicBezTo>
                  <a:pt x="8516353" y="2897961"/>
                  <a:pt x="8510058" y="2896282"/>
                  <a:pt x="8504182" y="2894603"/>
                </a:cubicBezTo>
                <a:cubicBezTo>
                  <a:pt x="8498727" y="2913489"/>
                  <a:pt x="8492851" y="2932375"/>
                  <a:pt x="8484037" y="2962173"/>
                </a:cubicBezTo>
                <a:cubicBezTo>
                  <a:pt x="8487814" y="2960495"/>
                  <a:pt x="8476483" y="2965531"/>
                  <a:pt x="8458016" y="2973925"/>
                </a:cubicBezTo>
                <a:cubicBezTo>
                  <a:pt x="8522229" y="2988194"/>
                  <a:pt x="8618757" y="2945806"/>
                  <a:pt x="8632607" y="2911811"/>
                </a:cubicBezTo>
                <a:cubicBezTo>
                  <a:pt x="8612462" y="2896702"/>
                  <a:pt x="8594835" y="2884111"/>
                  <a:pt x="8570493" y="2866064"/>
                </a:cubicBezTo>
                <a:cubicBezTo>
                  <a:pt x="8566716" y="2888728"/>
                  <a:pt x="8562519" y="2911811"/>
                  <a:pt x="8555804" y="2952101"/>
                </a:cubicBezTo>
                <a:cubicBezTo>
                  <a:pt x="8539436" y="2925660"/>
                  <a:pt x="8531042" y="2912650"/>
                  <a:pt x="8522649" y="2899640"/>
                </a:cubicBezTo>
                <a:close/>
                <a:moveTo>
                  <a:pt x="8890717" y="2189104"/>
                </a:moveTo>
                <a:cubicBezTo>
                  <a:pt x="8986406" y="2191622"/>
                  <a:pt x="9055655" y="2145876"/>
                  <a:pt x="9108537" y="2070332"/>
                </a:cubicBezTo>
                <a:cubicBezTo>
                  <a:pt x="9035930" y="2110202"/>
                  <a:pt x="8963323" y="2149653"/>
                  <a:pt x="8890717" y="2189104"/>
                </a:cubicBezTo>
                <a:close/>
                <a:moveTo>
                  <a:pt x="8384990" y="1827751"/>
                </a:moveTo>
                <a:cubicBezTo>
                  <a:pt x="8387928" y="1833626"/>
                  <a:pt x="8390866" y="1839082"/>
                  <a:pt x="8393384" y="1844958"/>
                </a:cubicBezTo>
                <a:cubicBezTo>
                  <a:pt x="8471866" y="1806766"/>
                  <a:pt x="8549929" y="1768994"/>
                  <a:pt x="8628410" y="1730802"/>
                </a:cubicBezTo>
                <a:cubicBezTo>
                  <a:pt x="8624213" y="1722828"/>
                  <a:pt x="8620437" y="1714854"/>
                  <a:pt x="8616240" y="1706880"/>
                </a:cubicBezTo>
                <a:cubicBezTo>
                  <a:pt x="8539017" y="1747170"/>
                  <a:pt x="8462213" y="1787460"/>
                  <a:pt x="8384990" y="1827751"/>
                </a:cubicBezTo>
                <a:close/>
                <a:moveTo>
                  <a:pt x="8690105" y="2561789"/>
                </a:moveTo>
                <a:cubicBezTo>
                  <a:pt x="8692203" y="2565986"/>
                  <a:pt x="8693882" y="2570602"/>
                  <a:pt x="8695981" y="2574799"/>
                </a:cubicBezTo>
                <a:cubicBezTo>
                  <a:pt x="8764391" y="2549198"/>
                  <a:pt x="8833219" y="2523178"/>
                  <a:pt x="8901629" y="2497576"/>
                </a:cubicBezTo>
                <a:cubicBezTo>
                  <a:pt x="8897851" y="2488343"/>
                  <a:pt x="8893654" y="2479530"/>
                  <a:pt x="8889878" y="2470296"/>
                </a:cubicBezTo>
                <a:cubicBezTo>
                  <a:pt x="8823147" y="2500514"/>
                  <a:pt x="8756416" y="2531151"/>
                  <a:pt x="8690105" y="2561789"/>
                </a:cubicBezTo>
                <a:close/>
                <a:moveTo>
                  <a:pt x="9090070" y="2250379"/>
                </a:moveTo>
                <a:cubicBezTo>
                  <a:pt x="9197511" y="2250798"/>
                  <a:pt x="9202127" y="2247441"/>
                  <a:pt x="9208842" y="2166441"/>
                </a:cubicBezTo>
                <a:cubicBezTo>
                  <a:pt x="9162676" y="2198757"/>
                  <a:pt x="9126582" y="2224358"/>
                  <a:pt x="9090070" y="2250379"/>
                </a:cubicBezTo>
                <a:close/>
                <a:moveTo>
                  <a:pt x="9406517" y="1267045"/>
                </a:moveTo>
                <a:cubicBezTo>
                  <a:pt x="9401060" y="1258651"/>
                  <a:pt x="9396024" y="1250257"/>
                  <a:pt x="9390568" y="1241863"/>
                </a:cubicBezTo>
                <a:cubicBezTo>
                  <a:pt x="9344821" y="1267464"/>
                  <a:pt x="9299076" y="1293066"/>
                  <a:pt x="9253330" y="1318667"/>
                </a:cubicBezTo>
                <a:cubicBezTo>
                  <a:pt x="9257527" y="1325801"/>
                  <a:pt x="9261724" y="1332516"/>
                  <a:pt x="9265920" y="1339651"/>
                </a:cubicBezTo>
                <a:cubicBezTo>
                  <a:pt x="9312926" y="1315309"/>
                  <a:pt x="9359511" y="1291387"/>
                  <a:pt x="9406517" y="1267045"/>
                </a:cubicBezTo>
                <a:close/>
                <a:moveTo>
                  <a:pt x="9129101" y="2511006"/>
                </a:moveTo>
                <a:cubicBezTo>
                  <a:pt x="9082096" y="2546260"/>
                  <a:pt x="9043485" y="2575219"/>
                  <a:pt x="9006971" y="2602499"/>
                </a:cubicBezTo>
                <a:cubicBezTo>
                  <a:pt x="9074541" y="2605437"/>
                  <a:pt x="9124484" y="2573960"/>
                  <a:pt x="9129101" y="2511006"/>
                </a:cubicBezTo>
                <a:close/>
                <a:moveTo>
                  <a:pt x="5158832" y="291265"/>
                </a:moveTo>
                <a:cubicBezTo>
                  <a:pt x="5152956" y="206907"/>
                  <a:pt x="5100495" y="229151"/>
                  <a:pt x="5064402" y="219918"/>
                </a:cubicBezTo>
                <a:cubicBezTo>
                  <a:pt x="5061044" y="226213"/>
                  <a:pt x="5057687" y="232928"/>
                  <a:pt x="5054329" y="239223"/>
                </a:cubicBezTo>
                <a:cubicBezTo>
                  <a:pt x="5086225" y="255172"/>
                  <a:pt x="5118122" y="271120"/>
                  <a:pt x="5158832" y="291265"/>
                </a:cubicBezTo>
                <a:close/>
                <a:moveTo>
                  <a:pt x="9715408" y="1964570"/>
                </a:moveTo>
                <a:cubicBezTo>
                  <a:pt x="9721284" y="1972544"/>
                  <a:pt x="9727580" y="1980518"/>
                  <a:pt x="9733455" y="1988492"/>
                </a:cubicBezTo>
                <a:cubicBezTo>
                  <a:pt x="9768289" y="1961212"/>
                  <a:pt x="9803124" y="1934352"/>
                  <a:pt x="9837957" y="1907072"/>
                </a:cubicBezTo>
                <a:cubicBezTo>
                  <a:pt x="9832921" y="1900777"/>
                  <a:pt x="9827885" y="1894062"/>
                  <a:pt x="9822849" y="1887766"/>
                </a:cubicBezTo>
                <a:cubicBezTo>
                  <a:pt x="9787175" y="1913368"/>
                  <a:pt x="9751502" y="1938969"/>
                  <a:pt x="9715408" y="1964570"/>
                </a:cubicBezTo>
                <a:close/>
              </a:path>
            </a:pathLst>
          </a:custGeom>
          <a:solidFill>
            <a:srgbClr val="000000"/>
          </a:solidFill>
          <a:ln w="4197"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C3EA0C33-E577-4308-BB97-D98F368A2E62}"/>
              </a:ext>
            </a:extLst>
          </p:cNvPr>
          <p:cNvSpPr/>
          <p:nvPr/>
        </p:nvSpPr>
        <p:spPr>
          <a:xfrm>
            <a:off x="1064869" y="2731622"/>
            <a:ext cx="4092526" cy="1770040"/>
          </a:xfrm>
          <a:custGeom>
            <a:avLst/>
            <a:gdLst>
              <a:gd name="connsiteX0" fmla="*/ 5127619 w 12192000"/>
              <a:gd name="connsiteY0" fmla="*/ 3865557 h 5273105"/>
              <a:gd name="connsiteX1" fmla="*/ 5132226 w 12192000"/>
              <a:gd name="connsiteY1" fmla="*/ 3966938 h 5273105"/>
              <a:gd name="connsiteX2" fmla="*/ 5934055 w 12192000"/>
              <a:gd name="connsiteY2" fmla="*/ 3604865 h 5273105"/>
              <a:gd name="connsiteX3" fmla="*/ 6074934 w 12192000"/>
              <a:gd name="connsiteY3" fmla="*/ 3592356 h 5273105"/>
              <a:gd name="connsiteX4" fmla="*/ 6084809 w 12192000"/>
              <a:gd name="connsiteY4" fmla="*/ 3612765 h 5273105"/>
              <a:gd name="connsiteX5" fmla="*/ 5894556 w 12192000"/>
              <a:gd name="connsiteY5" fmla="*/ 3697029 h 5273105"/>
              <a:gd name="connsiteX6" fmla="*/ 5095361 w 12192000"/>
              <a:gd name="connsiteY6" fmla="*/ 3999196 h 5273105"/>
              <a:gd name="connsiteX7" fmla="*/ 4643098 w 12192000"/>
              <a:gd name="connsiteY7" fmla="*/ 4205907 h 5273105"/>
              <a:gd name="connsiteX8" fmla="*/ 4350148 w 12192000"/>
              <a:gd name="connsiteY8" fmla="*/ 4317820 h 5273105"/>
              <a:gd name="connsiteX9" fmla="*/ 4282342 w 12192000"/>
              <a:gd name="connsiteY9" fmla="*/ 4390235 h 5273105"/>
              <a:gd name="connsiteX10" fmla="*/ 4200052 w 12192000"/>
              <a:gd name="connsiteY10" fmla="*/ 4419201 h 5273105"/>
              <a:gd name="connsiteX11" fmla="*/ 4119079 w 12192000"/>
              <a:gd name="connsiteY11" fmla="*/ 4426442 h 5273105"/>
              <a:gd name="connsiteX12" fmla="*/ 4115788 w 12192000"/>
              <a:gd name="connsiteY12" fmla="*/ 4447508 h 5273105"/>
              <a:gd name="connsiteX13" fmla="*/ 4170428 w 12192000"/>
              <a:gd name="connsiteY13" fmla="*/ 4472524 h 5273105"/>
              <a:gd name="connsiteX14" fmla="*/ 3970958 w 12192000"/>
              <a:gd name="connsiteY14" fmla="*/ 4592996 h 5273105"/>
              <a:gd name="connsiteX15" fmla="*/ 3828762 w 12192000"/>
              <a:gd name="connsiteY15" fmla="*/ 4658169 h 5273105"/>
              <a:gd name="connsiteX16" fmla="*/ 3666158 w 12192000"/>
              <a:gd name="connsiteY16" fmla="*/ 4710835 h 5273105"/>
              <a:gd name="connsiteX17" fmla="*/ 3579919 w 12192000"/>
              <a:gd name="connsiteY17" fmla="*/ 4745067 h 5273105"/>
              <a:gd name="connsiteX18" fmla="*/ 3387691 w 12192000"/>
              <a:gd name="connsiteY18" fmla="*/ 4799707 h 5273105"/>
              <a:gd name="connsiteX19" fmla="*/ 3296843 w 12192000"/>
              <a:gd name="connsiteY19" fmla="*/ 4822748 h 5273105"/>
              <a:gd name="connsiteX20" fmla="*/ 3199413 w 12192000"/>
              <a:gd name="connsiteY20" fmla="*/ 4897138 h 5273105"/>
              <a:gd name="connsiteX21" fmla="*/ 3170447 w 12192000"/>
              <a:gd name="connsiteY21" fmla="*/ 4851056 h 5273105"/>
              <a:gd name="connsiteX22" fmla="*/ 2881446 w 12192000"/>
              <a:gd name="connsiteY22" fmla="*/ 4989960 h 5273105"/>
              <a:gd name="connsiteX23" fmla="*/ 2820223 w 12192000"/>
              <a:gd name="connsiteY23" fmla="*/ 5037359 h 5273105"/>
              <a:gd name="connsiteX24" fmla="*/ 2599029 w 12192000"/>
              <a:gd name="connsiteY24" fmla="*/ 5140714 h 5273105"/>
              <a:gd name="connsiteX25" fmla="*/ 2304104 w 12192000"/>
              <a:gd name="connsiteY25" fmla="*/ 5277644 h 5273105"/>
              <a:gd name="connsiteX26" fmla="*/ 2440375 w 12192000"/>
              <a:gd name="connsiteY26" fmla="*/ 5120965 h 5273105"/>
              <a:gd name="connsiteX27" fmla="*/ 2311345 w 12192000"/>
              <a:gd name="connsiteY27" fmla="*/ 5139398 h 5273105"/>
              <a:gd name="connsiteX28" fmla="*/ 2267896 w 12192000"/>
              <a:gd name="connsiteY28" fmla="*/ 5167047 h 5273105"/>
              <a:gd name="connsiteX29" fmla="*/ 2103318 w 12192000"/>
              <a:gd name="connsiteY29" fmla="*/ 5255261 h 5273105"/>
              <a:gd name="connsiteX30" fmla="*/ 2122409 w 12192000"/>
              <a:gd name="connsiteY30" fmla="*/ 5190088 h 5273105"/>
              <a:gd name="connsiteX31" fmla="*/ 1799834 w 12192000"/>
              <a:gd name="connsiteY31" fmla="*/ 5223004 h 5273105"/>
              <a:gd name="connsiteX32" fmla="*/ 1547699 w 12192000"/>
              <a:gd name="connsiteY32" fmla="*/ 5160464 h 5273105"/>
              <a:gd name="connsiteX33" fmla="*/ 1328480 w 12192000"/>
              <a:gd name="connsiteY33" fmla="*/ 5009051 h 5273105"/>
              <a:gd name="connsiteX34" fmla="*/ 1209984 w 12192000"/>
              <a:gd name="connsiteY34" fmla="*/ 4924787 h 5273105"/>
              <a:gd name="connsiteX35" fmla="*/ 1152052 w 12192000"/>
              <a:gd name="connsiteY35" fmla="*/ 4822748 h 5273105"/>
              <a:gd name="connsiteX36" fmla="*/ 1098728 w 12192000"/>
              <a:gd name="connsiteY36" fmla="*/ 4831306 h 5273105"/>
              <a:gd name="connsiteX37" fmla="*/ 982206 w 12192000"/>
              <a:gd name="connsiteY37" fmla="*/ 4768108 h 5273105"/>
              <a:gd name="connsiteX38" fmla="*/ 936124 w 12192000"/>
              <a:gd name="connsiteY38" fmla="*/ 4659486 h 5273105"/>
              <a:gd name="connsiteX39" fmla="*/ 797220 w 12192000"/>
              <a:gd name="connsiteY39" fmla="*/ 4564688 h 5273105"/>
              <a:gd name="connsiteX40" fmla="*/ 763646 w 12192000"/>
              <a:gd name="connsiteY40" fmla="*/ 4520581 h 5273105"/>
              <a:gd name="connsiteX41" fmla="*/ 714272 w 12192000"/>
              <a:gd name="connsiteY41" fmla="*/ 4446192 h 5273105"/>
              <a:gd name="connsiteX42" fmla="*/ 655024 w 12192000"/>
              <a:gd name="connsiteY42" fmla="*/ 4414593 h 5273105"/>
              <a:gd name="connsiteX43" fmla="*/ 549035 w 12192000"/>
              <a:gd name="connsiteY43" fmla="*/ 4197349 h 5273105"/>
              <a:gd name="connsiteX44" fmla="*/ 443046 w 12192000"/>
              <a:gd name="connsiteY44" fmla="*/ 4093335 h 5273105"/>
              <a:gd name="connsiteX45" fmla="*/ 330474 w 12192000"/>
              <a:gd name="connsiteY45" fmla="*/ 3943239 h 5273105"/>
              <a:gd name="connsiteX46" fmla="*/ 153387 w 12192000"/>
              <a:gd name="connsiteY46" fmla="*/ 3490976 h 5273105"/>
              <a:gd name="connsiteX47" fmla="*/ 143513 w 12192000"/>
              <a:gd name="connsiteY47" fmla="*/ 3346147 h 5273105"/>
              <a:gd name="connsiteX48" fmla="*/ 146804 w 12192000"/>
              <a:gd name="connsiteY48" fmla="*/ 3317839 h 5273105"/>
              <a:gd name="connsiteX49" fmla="*/ 82289 w 12192000"/>
              <a:gd name="connsiteY49" fmla="*/ 3047271 h 5273105"/>
              <a:gd name="connsiteX50" fmla="*/ 0 w 12192000"/>
              <a:gd name="connsiteY50" fmla="*/ 2910342 h 5273105"/>
              <a:gd name="connsiteX51" fmla="*/ 62540 w 12192000"/>
              <a:gd name="connsiteY51" fmla="*/ 2918900 h 5273105"/>
              <a:gd name="connsiteX52" fmla="*/ 84923 w 12192000"/>
              <a:gd name="connsiteY52" fmla="*/ 2692440 h 5273105"/>
              <a:gd name="connsiteX53" fmla="*/ 40157 w 12192000"/>
              <a:gd name="connsiteY53" fmla="*/ 2471904 h 5273105"/>
              <a:gd name="connsiteX54" fmla="*/ 169187 w 12192000"/>
              <a:gd name="connsiteY54" fmla="*/ 2462688 h 5273105"/>
              <a:gd name="connsiteX55" fmla="*/ 105330 w 12192000"/>
              <a:gd name="connsiteY55" fmla="*/ 2303375 h 5273105"/>
              <a:gd name="connsiteX56" fmla="*/ 326524 w 12192000"/>
              <a:gd name="connsiteY56" fmla="*/ 2276384 h 5273105"/>
              <a:gd name="connsiteX57" fmla="*/ 358124 w 12192000"/>
              <a:gd name="connsiteY57" fmla="*/ 2277701 h 5273105"/>
              <a:gd name="connsiteX58" fmla="*/ 562201 w 12192000"/>
              <a:gd name="connsiteY58" fmla="*/ 2261243 h 5273105"/>
              <a:gd name="connsiteX59" fmla="*/ 884118 w 12192000"/>
              <a:gd name="connsiteY59" fmla="*/ 2159862 h 5273105"/>
              <a:gd name="connsiteX60" fmla="*/ 1472651 w 12192000"/>
              <a:gd name="connsiteY60" fmla="*/ 1930110 h 5273105"/>
              <a:gd name="connsiteX61" fmla="*/ 2148741 w 12192000"/>
              <a:gd name="connsiteY61" fmla="*/ 1676001 h 5273105"/>
              <a:gd name="connsiteX62" fmla="*/ 2302129 w 12192000"/>
              <a:gd name="connsiteY62" fmla="*/ 1608852 h 5273105"/>
              <a:gd name="connsiteX63" fmla="*/ 2230372 w 12192000"/>
              <a:gd name="connsiteY63" fmla="*/ 1717474 h 5273105"/>
              <a:gd name="connsiteX64" fmla="*/ 2475266 w 12192000"/>
              <a:gd name="connsiteY64" fmla="*/ 1617411 h 5273105"/>
              <a:gd name="connsiteX65" fmla="*/ 2486457 w 12192000"/>
              <a:gd name="connsiteY65" fmla="*/ 1647035 h 5273105"/>
              <a:gd name="connsiteX66" fmla="*/ 2360061 w 12192000"/>
              <a:gd name="connsiteY66" fmla="*/ 1692459 h 5273105"/>
              <a:gd name="connsiteX67" fmla="*/ 2344919 w 12192000"/>
              <a:gd name="connsiteY67" fmla="*/ 1699042 h 5273105"/>
              <a:gd name="connsiteX68" fmla="*/ 1813000 w 12192000"/>
              <a:gd name="connsiteY68" fmla="*/ 1948543 h 5273105"/>
              <a:gd name="connsiteX69" fmla="*/ 1739269 w 12192000"/>
              <a:gd name="connsiteY69" fmla="*/ 1965659 h 5273105"/>
              <a:gd name="connsiteX70" fmla="*/ 1730711 w 12192000"/>
              <a:gd name="connsiteY70" fmla="*/ 1935377 h 5273105"/>
              <a:gd name="connsiteX71" fmla="*/ 1299514 w 12192000"/>
              <a:gd name="connsiteY71" fmla="*/ 2182245 h 5273105"/>
              <a:gd name="connsiteX72" fmla="*/ 1381146 w 12192000"/>
              <a:gd name="connsiteY72" fmla="*/ 2311933 h 5273105"/>
              <a:gd name="connsiteX73" fmla="*/ 1406820 w 12192000"/>
              <a:gd name="connsiteY73" fmla="*/ 2214503 h 5273105"/>
              <a:gd name="connsiteX74" fmla="*/ 1575349 w 12192000"/>
              <a:gd name="connsiteY74" fmla="*/ 2131555 h 5273105"/>
              <a:gd name="connsiteX75" fmla="*/ 1585223 w 12192000"/>
              <a:gd name="connsiteY75" fmla="*/ 2142088 h 5273105"/>
              <a:gd name="connsiteX76" fmla="*/ 1492401 w 12192000"/>
              <a:gd name="connsiteY76" fmla="*/ 2230302 h 5273105"/>
              <a:gd name="connsiteX77" fmla="*/ 1504251 w 12192000"/>
              <a:gd name="connsiteY77" fmla="*/ 2244785 h 5273105"/>
              <a:gd name="connsiteX78" fmla="*/ 1638547 w 12192000"/>
              <a:gd name="connsiteY78" fmla="*/ 2164471 h 5273105"/>
              <a:gd name="connsiteX79" fmla="*/ 1675413 w 12192000"/>
              <a:gd name="connsiteY79" fmla="*/ 2141430 h 5273105"/>
              <a:gd name="connsiteX80" fmla="*/ 1780743 w 12192000"/>
              <a:gd name="connsiteY80" fmla="*/ 2007133 h 5273105"/>
              <a:gd name="connsiteX81" fmla="*/ 1834725 w 12192000"/>
              <a:gd name="connsiteY81" fmla="*/ 1964343 h 5273105"/>
              <a:gd name="connsiteX82" fmla="*/ 1844600 w 12192000"/>
              <a:gd name="connsiteY82" fmla="*/ 2049924 h 5273105"/>
              <a:gd name="connsiteX83" fmla="*/ 2331095 w 12192000"/>
              <a:gd name="connsiteY83" fmla="*/ 1861646 h 5273105"/>
              <a:gd name="connsiteX84" fmla="*/ 3101324 w 12192000"/>
              <a:gd name="connsiteY84" fmla="*/ 1530513 h 5273105"/>
              <a:gd name="connsiteX85" fmla="*/ 3537128 w 12192000"/>
              <a:gd name="connsiteY85" fmla="*/ 1392267 h 5273105"/>
              <a:gd name="connsiteX86" fmla="*/ 3599010 w 12192000"/>
              <a:gd name="connsiteY86" fmla="*/ 1391608 h 5273105"/>
              <a:gd name="connsiteX87" fmla="*/ 3531862 w 12192000"/>
              <a:gd name="connsiteY87" fmla="*/ 1486406 h 5273105"/>
              <a:gd name="connsiteX88" fmla="*/ 3607568 w 12192000"/>
              <a:gd name="connsiteY88" fmla="*/ 1462048 h 5273105"/>
              <a:gd name="connsiteX89" fmla="*/ 3619418 w 12192000"/>
              <a:gd name="connsiteY89" fmla="*/ 1415966 h 5273105"/>
              <a:gd name="connsiteX90" fmla="*/ 3858386 w 12192000"/>
              <a:gd name="connsiteY90" fmla="*/ 1299444 h 5273105"/>
              <a:gd name="connsiteX91" fmla="*/ 3957133 w 12192000"/>
              <a:gd name="connsiteY91" fmla="*/ 1293519 h 5273105"/>
              <a:gd name="connsiteX92" fmla="*/ 4198735 w 12192000"/>
              <a:gd name="connsiteY92" fmla="*/ 1211230 h 5273105"/>
              <a:gd name="connsiteX93" fmla="*/ 4341590 w 12192000"/>
              <a:gd name="connsiteY93" fmla="*/ 1190164 h 5273105"/>
              <a:gd name="connsiteX94" fmla="*/ 4398863 w 12192000"/>
              <a:gd name="connsiteY94" fmla="*/ 1150665 h 5273105"/>
              <a:gd name="connsiteX95" fmla="*/ 4669431 w 12192000"/>
              <a:gd name="connsiteY95" fmla="*/ 1062451 h 5273105"/>
              <a:gd name="connsiteX96" fmla="*/ 4753695 w 12192000"/>
              <a:gd name="connsiteY96" fmla="*/ 1072984 h 5273105"/>
              <a:gd name="connsiteX97" fmla="*/ 5015705 w 12192000"/>
              <a:gd name="connsiteY97" fmla="*/ 982136 h 5273105"/>
              <a:gd name="connsiteX98" fmla="*/ 5581198 w 12192000"/>
              <a:gd name="connsiteY98" fmla="*/ 823482 h 5273105"/>
              <a:gd name="connsiteX99" fmla="*/ 5739852 w 12192000"/>
              <a:gd name="connsiteY99" fmla="*/ 777400 h 5273105"/>
              <a:gd name="connsiteX100" fmla="*/ 6177632 w 12192000"/>
              <a:gd name="connsiteY100" fmla="*/ 656270 h 5273105"/>
              <a:gd name="connsiteX101" fmla="*/ 6551555 w 12192000"/>
              <a:gd name="connsiteY101" fmla="*/ 499591 h 5273105"/>
              <a:gd name="connsiteX102" fmla="*/ 7460029 w 12192000"/>
              <a:gd name="connsiteY102" fmla="*/ 127643 h 5273105"/>
              <a:gd name="connsiteX103" fmla="*/ 7691099 w 12192000"/>
              <a:gd name="connsiteY103" fmla="*/ 65761 h 5273105"/>
              <a:gd name="connsiteX104" fmla="*/ 7797087 w 12192000"/>
              <a:gd name="connsiteY104" fmla="*/ 4538 h 5273105"/>
              <a:gd name="connsiteX105" fmla="*/ 7880693 w 12192000"/>
              <a:gd name="connsiteY105" fmla="*/ 12438 h 5273105"/>
              <a:gd name="connsiteX106" fmla="*/ 7424481 w 12192000"/>
              <a:gd name="connsiteY106" fmla="*/ 256673 h 5273105"/>
              <a:gd name="connsiteX107" fmla="*/ 7402098 w 12192000"/>
              <a:gd name="connsiteY107" fmla="*/ 193474 h 5273105"/>
              <a:gd name="connsiteX108" fmla="*/ 7095323 w 12192000"/>
              <a:gd name="connsiteY108" fmla="*/ 385044 h 5273105"/>
              <a:gd name="connsiteX109" fmla="*/ 7106514 w 12192000"/>
              <a:gd name="connsiteY109" fmla="*/ 406110 h 5273105"/>
              <a:gd name="connsiteX110" fmla="*/ 7429089 w 12192000"/>
              <a:gd name="connsiteY110" fmla="*/ 331721 h 5273105"/>
              <a:gd name="connsiteX111" fmla="*/ 7694390 w 12192000"/>
              <a:gd name="connsiteY111" fmla="*/ 287614 h 5273105"/>
              <a:gd name="connsiteX112" fmla="*/ 7779312 w 12192000"/>
              <a:gd name="connsiteY112" fmla="*/ 225732 h 5273105"/>
              <a:gd name="connsiteX113" fmla="*/ 7812887 w 12192000"/>
              <a:gd name="connsiteY113" fmla="*/ 211249 h 5273105"/>
              <a:gd name="connsiteX114" fmla="*/ 8359947 w 12192000"/>
              <a:gd name="connsiteY114" fmla="*/ 96702 h 5273105"/>
              <a:gd name="connsiteX115" fmla="*/ 8417220 w 12192000"/>
              <a:gd name="connsiteY115" fmla="*/ 159242 h 5273105"/>
              <a:gd name="connsiteX116" fmla="*/ 8219725 w 12192000"/>
              <a:gd name="connsiteY116" fmla="*/ 237582 h 5273105"/>
              <a:gd name="connsiteX117" fmla="*/ 8182202 w 12192000"/>
              <a:gd name="connsiteY117" fmla="*/ 242190 h 5273105"/>
              <a:gd name="connsiteX118" fmla="*/ 7999190 w 12192000"/>
              <a:gd name="connsiteY118" fmla="*/ 326454 h 5273105"/>
              <a:gd name="connsiteX119" fmla="*/ 7905051 w 12192000"/>
              <a:gd name="connsiteY119" fmla="*/ 392944 h 5273105"/>
              <a:gd name="connsiteX120" fmla="*/ 7808936 w 12192000"/>
              <a:gd name="connsiteY120" fmla="*/ 400844 h 5273105"/>
              <a:gd name="connsiteX121" fmla="*/ 7806304 w 12192000"/>
              <a:gd name="connsiteY121" fmla="*/ 417960 h 5273105"/>
              <a:gd name="connsiteX122" fmla="*/ 7851727 w 12192000"/>
              <a:gd name="connsiteY122" fmla="*/ 446926 h 5273105"/>
              <a:gd name="connsiteX123" fmla="*/ 7711506 w 12192000"/>
              <a:gd name="connsiteY123" fmla="*/ 445609 h 5273105"/>
              <a:gd name="connsiteX124" fmla="*/ 7541002 w 12192000"/>
              <a:gd name="connsiteY124" fmla="*/ 550281 h 5273105"/>
              <a:gd name="connsiteX125" fmla="*/ 7433039 w 12192000"/>
              <a:gd name="connsiteY125" fmla="*/ 639812 h 5273105"/>
              <a:gd name="connsiteX126" fmla="*/ 7543636 w 12192000"/>
              <a:gd name="connsiteY126" fmla="*/ 638496 h 5273105"/>
              <a:gd name="connsiteX127" fmla="*/ 8136120 w 12192000"/>
              <a:gd name="connsiteY127" fmla="*/ 484450 h 5273105"/>
              <a:gd name="connsiteX128" fmla="*/ 8296749 w 12192000"/>
              <a:gd name="connsiteY128" fmla="*/ 425860 h 5273105"/>
              <a:gd name="connsiteX129" fmla="*/ 8584432 w 12192000"/>
              <a:gd name="connsiteY129" fmla="*/ 433101 h 5273105"/>
              <a:gd name="connsiteX130" fmla="*/ 8684496 w 12192000"/>
              <a:gd name="connsiteY130" fmla="*/ 451534 h 5273105"/>
              <a:gd name="connsiteX131" fmla="*/ 9223656 w 12192000"/>
              <a:gd name="connsiteY131" fmla="*/ 309996 h 5273105"/>
              <a:gd name="connsiteX132" fmla="*/ 9503440 w 12192000"/>
              <a:gd name="connsiteY132" fmla="*/ 212566 h 5273105"/>
              <a:gd name="connsiteX133" fmla="*/ 9867489 w 12192000"/>
              <a:gd name="connsiteY133" fmla="*/ 113160 h 5273105"/>
              <a:gd name="connsiteX134" fmla="*/ 10153198 w 12192000"/>
              <a:gd name="connsiteY134" fmla="*/ 14413 h 5273105"/>
              <a:gd name="connsiteX135" fmla="*/ 9597579 w 12192000"/>
              <a:gd name="connsiteY135" fmla="*/ 254698 h 5273105"/>
              <a:gd name="connsiteX136" fmla="*/ 9899746 w 12192000"/>
              <a:gd name="connsiteY136" fmla="*/ 211249 h 5273105"/>
              <a:gd name="connsiteX137" fmla="*/ 8530450 w 12192000"/>
              <a:gd name="connsiteY137" fmla="*/ 677995 h 5273105"/>
              <a:gd name="connsiteX138" fmla="*/ 8720045 w 12192000"/>
              <a:gd name="connsiteY138" fmla="*/ 680628 h 5273105"/>
              <a:gd name="connsiteX139" fmla="*/ 8766127 w 12192000"/>
              <a:gd name="connsiteY139" fmla="*/ 650345 h 5273105"/>
              <a:gd name="connsiteX140" fmla="*/ 9130176 w 12192000"/>
              <a:gd name="connsiteY140" fmla="*/ 572006 h 5273105"/>
              <a:gd name="connsiteX141" fmla="*/ 9348736 w 12192000"/>
              <a:gd name="connsiteY141" fmla="*/ 481817 h 5273105"/>
              <a:gd name="connsiteX142" fmla="*/ 9528456 w 12192000"/>
              <a:gd name="connsiteY142" fmla="*/ 456142 h 5273105"/>
              <a:gd name="connsiteX143" fmla="*/ 9537014 w 12192000"/>
              <a:gd name="connsiteY143" fmla="*/ 523290 h 5273105"/>
              <a:gd name="connsiteX144" fmla="*/ 9395476 w 12192000"/>
              <a:gd name="connsiteY144" fmla="*/ 562131 h 5273105"/>
              <a:gd name="connsiteX145" fmla="*/ 9357294 w 12192000"/>
              <a:gd name="connsiteY145" fmla="*/ 552256 h 5273105"/>
              <a:gd name="connsiteX146" fmla="*/ 9138733 w 12192000"/>
              <a:gd name="connsiteY146" fmla="*/ 643104 h 5273105"/>
              <a:gd name="connsiteX147" fmla="*/ 8735844 w 12192000"/>
              <a:gd name="connsiteY147" fmla="*/ 795833 h 5273105"/>
              <a:gd name="connsiteX148" fmla="*/ 8697004 w 12192000"/>
              <a:gd name="connsiteY148" fmla="*/ 828749 h 5273105"/>
              <a:gd name="connsiteX149" fmla="*/ 8712145 w 12192000"/>
              <a:gd name="connsiteY149" fmla="*/ 853106 h 5273105"/>
              <a:gd name="connsiteX150" fmla="*/ 8822084 w 12192000"/>
              <a:gd name="connsiteY150" fmla="*/ 787933 h 5273105"/>
              <a:gd name="connsiteX151" fmla="*/ 8859608 w 12192000"/>
              <a:gd name="connsiteY151" fmla="*/ 782008 h 5273105"/>
              <a:gd name="connsiteX152" fmla="*/ 9032745 w 12192000"/>
              <a:gd name="connsiteY152" fmla="*/ 747118 h 5273105"/>
              <a:gd name="connsiteX153" fmla="*/ 9065002 w 12192000"/>
              <a:gd name="connsiteY153" fmla="*/ 729343 h 5273105"/>
              <a:gd name="connsiteX154" fmla="*/ 9379677 w 12192000"/>
              <a:gd name="connsiteY154" fmla="*/ 641787 h 5273105"/>
              <a:gd name="connsiteX155" fmla="*/ 9402059 w 12192000"/>
              <a:gd name="connsiteY155" fmla="*/ 635204 h 5273105"/>
              <a:gd name="connsiteX156" fmla="*/ 9608112 w 12192000"/>
              <a:gd name="connsiteY156" fmla="*/ 623354 h 5273105"/>
              <a:gd name="connsiteX157" fmla="*/ 9440242 w 12192000"/>
              <a:gd name="connsiteY157" fmla="*/ 776742 h 5273105"/>
              <a:gd name="connsiteX158" fmla="*/ 9584413 w 12192000"/>
              <a:gd name="connsiteY158" fmla="*/ 783983 h 5273105"/>
              <a:gd name="connsiteX159" fmla="*/ 9591654 w 12192000"/>
              <a:gd name="connsiteY159" fmla="*/ 801100 h 5273105"/>
              <a:gd name="connsiteX160" fmla="*/ 9373094 w 12192000"/>
              <a:gd name="connsiteY160" fmla="*/ 930788 h 5273105"/>
              <a:gd name="connsiteX161" fmla="*/ 9325695 w 12192000"/>
              <a:gd name="connsiteY161" fmla="*/ 970287 h 5273105"/>
              <a:gd name="connsiteX162" fmla="*/ 9248672 w 12192000"/>
              <a:gd name="connsiteY162" fmla="*/ 914988 h 5273105"/>
              <a:gd name="connsiteX163" fmla="*/ 9020895 w 12192000"/>
              <a:gd name="connsiteY163" fmla="*/ 1011102 h 5273105"/>
              <a:gd name="connsiteX164" fmla="*/ 8697004 w 12192000"/>
              <a:gd name="connsiteY164" fmla="*/ 1121041 h 5273105"/>
              <a:gd name="connsiteX165" fmla="*/ 8607473 w 12192000"/>
              <a:gd name="connsiteY165" fmla="*/ 1188847 h 5273105"/>
              <a:gd name="connsiteX166" fmla="*/ 8623931 w 12192000"/>
              <a:gd name="connsiteY166" fmla="*/ 1213863 h 5273105"/>
              <a:gd name="connsiteX167" fmla="*/ 8683179 w 12192000"/>
              <a:gd name="connsiteY167" fmla="*/ 1198064 h 5273105"/>
              <a:gd name="connsiteX168" fmla="*/ 9325037 w 12192000"/>
              <a:gd name="connsiteY168" fmla="*/ 969628 h 5273105"/>
              <a:gd name="connsiteX169" fmla="*/ 9455383 w 12192000"/>
              <a:gd name="connsiteY169" fmla="*/ 970287 h 5273105"/>
              <a:gd name="connsiteX170" fmla="*/ 9535698 w 12192000"/>
              <a:gd name="connsiteY170" fmla="*/ 946587 h 5273105"/>
              <a:gd name="connsiteX171" fmla="*/ 9631153 w 12192000"/>
              <a:gd name="connsiteY171" fmla="*/ 867589 h 5273105"/>
              <a:gd name="connsiteX172" fmla="*/ 9646953 w 12192000"/>
              <a:gd name="connsiteY172" fmla="*/ 883389 h 5273105"/>
              <a:gd name="connsiteX173" fmla="*/ 9609429 w 12192000"/>
              <a:gd name="connsiteY173" fmla="*/ 922888 h 5273105"/>
              <a:gd name="connsiteX174" fmla="*/ 9625228 w 12192000"/>
              <a:gd name="connsiteY174" fmla="*/ 940662 h 5273105"/>
              <a:gd name="connsiteX175" fmla="*/ 9754917 w 12192000"/>
              <a:gd name="connsiteY175" fmla="*/ 832040 h 5273105"/>
              <a:gd name="connsiteX176" fmla="*/ 9729901 w 12192000"/>
              <a:gd name="connsiteY176" fmla="*/ 891947 h 5273105"/>
              <a:gd name="connsiteX177" fmla="*/ 9920154 w 12192000"/>
              <a:gd name="connsiteY177" fmla="*/ 864298 h 5273105"/>
              <a:gd name="connsiteX178" fmla="*/ 9917521 w 12192000"/>
              <a:gd name="connsiteY178" fmla="*/ 861665 h 5273105"/>
              <a:gd name="connsiteX179" fmla="*/ 9772033 w 12192000"/>
              <a:gd name="connsiteY179" fmla="*/ 976870 h 5273105"/>
              <a:gd name="connsiteX180" fmla="*/ 9724634 w 12192000"/>
              <a:gd name="connsiteY180" fmla="*/ 982795 h 5273105"/>
              <a:gd name="connsiteX181" fmla="*/ 9722001 w 12192000"/>
              <a:gd name="connsiteY181" fmla="*/ 1007152 h 5273105"/>
              <a:gd name="connsiteX182" fmla="*/ 9853664 w 12192000"/>
              <a:gd name="connsiteY182" fmla="*/ 1007152 h 5273105"/>
              <a:gd name="connsiteX183" fmla="*/ 9862222 w 12192000"/>
              <a:gd name="connsiteY183" fmla="*/ 1026902 h 5273105"/>
              <a:gd name="connsiteX184" fmla="*/ 9772691 w 12192000"/>
              <a:gd name="connsiteY184" fmla="*/ 1095367 h 5273105"/>
              <a:gd name="connsiteX185" fmla="*/ 9773349 w 12192000"/>
              <a:gd name="connsiteY185" fmla="*/ 1109849 h 5273105"/>
              <a:gd name="connsiteX186" fmla="*/ 9841814 w 12192000"/>
              <a:gd name="connsiteY186" fmla="*/ 1098658 h 5273105"/>
              <a:gd name="connsiteX187" fmla="*/ 10171630 w 12192000"/>
              <a:gd name="connsiteY187" fmla="*/ 963045 h 5273105"/>
              <a:gd name="connsiteX188" fmla="*/ 10596243 w 12192000"/>
              <a:gd name="connsiteY188" fmla="*/ 828090 h 5273105"/>
              <a:gd name="connsiteX189" fmla="*/ 10746998 w 12192000"/>
              <a:gd name="connsiteY189" fmla="*/ 762259 h 5273105"/>
              <a:gd name="connsiteX190" fmla="*/ 11219669 w 12192000"/>
              <a:gd name="connsiteY190" fmla="*/ 593072 h 5273105"/>
              <a:gd name="connsiteX191" fmla="*/ 11877325 w 12192000"/>
              <a:gd name="connsiteY191" fmla="*/ 426518 h 5273105"/>
              <a:gd name="connsiteX192" fmla="*/ 11939865 w 12192000"/>
              <a:gd name="connsiteY192" fmla="*/ 371220 h 5273105"/>
              <a:gd name="connsiteX193" fmla="*/ 11843751 w 12192000"/>
              <a:gd name="connsiteY193" fmla="*/ 377803 h 5273105"/>
              <a:gd name="connsiteX194" fmla="*/ 11833218 w 12192000"/>
              <a:gd name="connsiteY194" fmla="*/ 258648 h 5273105"/>
              <a:gd name="connsiteX195" fmla="*/ 11637699 w 12192000"/>
              <a:gd name="connsiteY195" fmla="*/ 315921 h 5273105"/>
              <a:gd name="connsiteX196" fmla="*/ 11640990 w 12192000"/>
              <a:gd name="connsiteY196" fmla="*/ 332379 h 5273105"/>
              <a:gd name="connsiteX197" fmla="*/ 11680489 w 12192000"/>
              <a:gd name="connsiteY197" fmla="*/ 332379 h 5273105"/>
              <a:gd name="connsiteX198" fmla="*/ 11500769 w 12192000"/>
              <a:gd name="connsiteY198" fmla="*/ 474575 h 5273105"/>
              <a:gd name="connsiteX199" fmla="*/ 11554750 w 12192000"/>
              <a:gd name="connsiteY199" fmla="*/ 441659 h 5273105"/>
              <a:gd name="connsiteX200" fmla="*/ 11546193 w 12192000"/>
              <a:gd name="connsiteY200" fmla="*/ 421252 h 5273105"/>
              <a:gd name="connsiteX201" fmla="*/ 11412554 w 12192000"/>
              <a:gd name="connsiteY201" fmla="*/ 472600 h 5273105"/>
              <a:gd name="connsiteX202" fmla="*/ 11219010 w 12192000"/>
              <a:gd name="connsiteY202" fmla="*/ 504858 h 5273105"/>
              <a:gd name="connsiteX203" fmla="*/ 11010324 w 12192000"/>
              <a:gd name="connsiteY203" fmla="*/ 586489 h 5273105"/>
              <a:gd name="connsiteX204" fmla="*/ 10915526 w 12192000"/>
              <a:gd name="connsiteY204" fmla="*/ 538432 h 5273105"/>
              <a:gd name="connsiteX205" fmla="*/ 10582419 w 12192000"/>
              <a:gd name="connsiteY205" fmla="*/ 654954 h 5273105"/>
              <a:gd name="connsiteX206" fmla="*/ 10668000 w 12192000"/>
              <a:gd name="connsiteY206" fmla="*/ 556206 h 5273105"/>
              <a:gd name="connsiteX207" fmla="*/ 10789788 w 12192000"/>
              <a:gd name="connsiteY207" fmla="*/ 537115 h 5273105"/>
              <a:gd name="connsiteX208" fmla="*/ 10842454 w 12192000"/>
              <a:gd name="connsiteY208" fmla="*/ 412035 h 5273105"/>
              <a:gd name="connsiteX209" fmla="*/ 11088006 w 12192000"/>
              <a:gd name="connsiteY209" fmla="*/ 327771 h 5273105"/>
              <a:gd name="connsiteX210" fmla="*/ 11248634 w 12192000"/>
              <a:gd name="connsiteY210" fmla="*/ 273789 h 5273105"/>
              <a:gd name="connsiteX211" fmla="*/ 11272992 w 12192000"/>
              <a:gd name="connsiteY211" fmla="*/ 229023 h 5273105"/>
              <a:gd name="connsiteX212" fmla="*/ 11591617 w 12192000"/>
              <a:gd name="connsiteY212" fmla="*/ 236923 h 5273105"/>
              <a:gd name="connsiteX213" fmla="*/ 11543559 w 12192000"/>
              <a:gd name="connsiteY213" fmla="*/ 199399 h 5273105"/>
              <a:gd name="connsiteX214" fmla="*/ 11825319 w 12192000"/>
              <a:gd name="connsiteY214" fmla="*/ 174383 h 5273105"/>
              <a:gd name="connsiteX215" fmla="*/ 11936573 w 12192000"/>
              <a:gd name="connsiteY215" fmla="*/ 169775 h 5273105"/>
              <a:gd name="connsiteX216" fmla="*/ 12034004 w 12192000"/>
              <a:gd name="connsiteY216" fmla="*/ 173725 h 5273105"/>
              <a:gd name="connsiteX217" fmla="*/ 12180150 w 12192000"/>
              <a:gd name="connsiteY217" fmla="*/ 155292 h 5273105"/>
              <a:gd name="connsiteX218" fmla="*/ 12196608 w 12192000"/>
              <a:gd name="connsiteY218" fmla="*/ 176358 h 5273105"/>
              <a:gd name="connsiteX219" fmla="*/ 12128802 w 12192000"/>
              <a:gd name="connsiteY219" fmla="*/ 256014 h 5273105"/>
              <a:gd name="connsiteX220" fmla="*/ 12001089 w 12192000"/>
              <a:gd name="connsiteY220" fmla="*/ 247456 h 5273105"/>
              <a:gd name="connsiteX221" fmla="*/ 11997139 w 12192000"/>
              <a:gd name="connsiteY221" fmla="*/ 220465 h 5273105"/>
              <a:gd name="connsiteX222" fmla="*/ 11941840 w 12192000"/>
              <a:gd name="connsiteY222" fmla="*/ 327771 h 5273105"/>
              <a:gd name="connsiteX223" fmla="*/ 12003722 w 12192000"/>
              <a:gd name="connsiteY223" fmla="*/ 318554 h 5273105"/>
              <a:gd name="connsiteX224" fmla="*/ 12003064 w 12192000"/>
              <a:gd name="connsiteY224" fmla="*/ 339620 h 5273105"/>
              <a:gd name="connsiteX225" fmla="*/ 11837168 w 12192000"/>
              <a:gd name="connsiteY225" fmla="*/ 482475 h 5273105"/>
              <a:gd name="connsiteX226" fmla="*/ 11577791 w 12192000"/>
              <a:gd name="connsiteY226" fmla="*/ 581881 h 5273105"/>
              <a:gd name="connsiteX227" fmla="*/ 11405313 w 12192000"/>
              <a:gd name="connsiteY227" fmla="*/ 616771 h 5273105"/>
              <a:gd name="connsiteX228" fmla="*/ 11305908 w 12192000"/>
              <a:gd name="connsiteY228" fmla="*/ 655612 h 5273105"/>
              <a:gd name="connsiteX229" fmla="*/ 11205843 w 12192000"/>
              <a:gd name="connsiteY229" fmla="*/ 710252 h 5273105"/>
              <a:gd name="connsiteX230" fmla="*/ 11195969 w 12192000"/>
              <a:gd name="connsiteY230" fmla="*/ 686553 h 5273105"/>
              <a:gd name="connsiteX231" fmla="*/ 11242051 w 12192000"/>
              <a:gd name="connsiteY231" fmla="*/ 667462 h 5273105"/>
              <a:gd name="connsiteX232" fmla="*/ 11173586 w 12192000"/>
              <a:gd name="connsiteY232" fmla="*/ 667462 h 5273105"/>
              <a:gd name="connsiteX233" fmla="*/ 11090638 w 12192000"/>
              <a:gd name="connsiteY233" fmla="*/ 760284 h 5273105"/>
              <a:gd name="connsiteX234" fmla="*/ 10883269 w 12192000"/>
              <a:gd name="connsiteY234" fmla="*/ 837965 h 5273105"/>
              <a:gd name="connsiteX235" fmla="*/ 10954367 w 12192000"/>
              <a:gd name="connsiteY235" fmla="*/ 878122 h 5273105"/>
              <a:gd name="connsiteX236" fmla="*/ 10866153 w 12192000"/>
              <a:gd name="connsiteY236" fmla="*/ 1012419 h 5273105"/>
              <a:gd name="connsiteX237" fmla="*/ 10964242 w 12192000"/>
              <a:gd name="connsiteY237" fmla="*/ 983453 h 5273105"/>
              <a:gd name="connsiteX238" fmla="*/ 10974775 w 12192000"/>
              <a:gd name="connsiteY238" fmla="*/ 1002544 h 5273105"/>
              <a:gd name="connsiteX239" fmla="*/ 10662075 w 12192000"/>
              <a:gd name="connsiteY239" fmla="*/ 1164490 h 5273105"/>
              <a:gd name="connsiteX240" fmla="*/ 10673267 w 12192000"/>
              <a:gd name="connsiteY240" fmla="*/ 1191481 h 5273105"/>
              <a:gd name="connsiteX241" fmla="*/ 11407288 w 12192000"/>
              <a:gd name="connsiteY241" fmla="*/ 893264 h 5273105"/>
              <a:gd name="connsiteX242" fmla="*/ 11401363 w 12192000"/>
              <a:gd name="connsiteY242" fmla="*/ 873514 h 5273105"/>
              <a:gd name="connsiteX243" fmla="*/ 11013616 w 12192000"/>
              <a:gd name="connsiteY243" fmla="*/ 998594 h 5273105"/>
              <a:gd name="connsiteX244" fmla="*/ 11005716 w 12192000"/>
              <a:gd name="connsiteY244" fmla="*/ 978845 h 5273105"/>
              <a:gd name="connsiteX245" fmla="*/ 11104463 w 12192000"/>
              <a:gd name="connsiteY245" fmla="*/ 938687 h 5273105"/>
              <a:gd name="connsiteX246" fmla="*/ 11165686 w 12192000"/>
              <a:gd name="connsiteY246" fmla="*/ 918280 h 5273105"/>
              <a:gd name="connsiteX247" fmla="*/ 11469828 w 12192000"/>
              <a:gd name="connsiteY247" fmla="*/ 837307 h 5273105"/>
              <a:gd name="connsiteX248" fmla="*/ 11424404 w 12192000"/>
              <a:gd name="connsiteY248" fmla="*/ 887339 h 5273105"/>
              <a:gd name="connsiteX249" fmla="*/ 12008330 w 12192000"/>
              <a:gd name="connsiteY249" fmla="*/ 716177 h 5273105"/>
              <a:gd name="connsiteX250" fmla="*/ 12017546 w 12192000"/>
              <a:gd name="connsiteY250" fmla="*/ 747118 h 5273105"/>
              <a:gd name="connsiteX251" fmla="*/ 11642965 w 12192000"/>
              <a:gd name="connsiteY251" fmla="*/ 864298 h 5273105"/>
              <a:gd name="connsiteX252" fmla="*/ 11643623 w 12192000"/>
              <a:gd name="connsiteY252" fmla="*/ 879439 h 5273105"/>
              <a:gd name="connsiteX253" fmla="*/ 11748953 w 12192000"/>
              <a:gd name="connsiteY253" fmla="*/ 891289 h 5273105"/>
              <a:gd name="connsiteX254" fmla="*/ 11581083 w 12192000"/>
              <a:gd name="connsiteY254" fmla="*/ 948562 h 5273105"/>
              <a:gd name="connsiteX255" fmla="*/ 11301299 w 12192000"/>
              <a:gd name="connsiteY255" fmla="*/ 1063109 h 5273105"/>
              <a:gd name="connsiteX256" fmla="*/ 10957659 w 12192000"/>
              <a:gd name="connsiteY256" fmla="*/ 1170414 h 5273105"/>
              <a:gd name="connsiteX257" fmla="*/ 10402040 w 12192000"/>
              <a:gd name="connsiteY257" fmla="*/ 1435057 h 5273105"/>
              <a:gd name="connsiteX258" fmla="*/ 9995860 w 12192000"/>
              <a:gd name="connsiteY258" fmla="*/ 1579887 h 5273105"/>
              <a:gd name="connsiteX259" fmla="*/ 9824698 w 12192000"/>
              <a:gd name="connsiteY259" fmla="*/ 1615436 h 5273105"/>
              <a:gd name="connsiteX260" fmla="*/ 9849056 w 12192000"/>
              <a:gd name="connsiteY260" fmla="*/ 1529196 h 5273105"/>
              <a:gd name="connsiteX261" fmla="*/ 9998494 w 12192000"/>
              <a:gd name="connsiteY261" fmla="*/ 1509447 h 5273105"/>
              <a:gd name="connsiteX262" fmla="*/ 9991910 w 12192000"/>
              <a:gd name="connsiteY262" fmla="*/ 1463365 h 5273105"/>
              <a:gd name="connsiteX263" fmla="*/ 9915545 w 12192000"/>
              <a:gd name="connsiteY263" fmla="*/ 1474556 h 5273105"/>
              <a:gd name="connsiteX264" fmla="*/ 9850373 w 12192000"/>
              <a:gd name="connsiteY264" fmla="*/ 1531171 h 5273105"/>
              <a:gd name="connsiteX265" fmla="*/ 9710809 w 12192000"/>
              <a:gd name="connsiteY265" fmla="*/ 1554212 h 5273105"/>
              <a:gd name="connsiteX266" fmla="*/ 9619962 w 12192000"/>
              <a:gd name="connsiteY266" fmla="*/ 1587128 h 5273105"/>
              <a:gd name="connsiteX267" fmla="*/ 9469866 w 12192000"/>
              <a:gd name="connsiteY267" fmla="*/ 1676001 h 5273105"/>
              <a:gd name="connsiteX268" fmla="*/ 9251964 w 12192000"/>
              <a:gd name="connsiteY268" fmla="*/ 1737224 h 5273105"/>
              <a:gd name="connsiteX269" fmla="*/ 9281588 w 12192000"/>
              <a:gd name="connsiteY269" fmla="*/ 1694433 h 5273105"/>
              <a:gd name="connsiteX270" fmla="*/ 8955722 w 12192000"/>
              <a:gd name="connsiteY270" fmla="*/ 1806347 h 5273105"/>
              <a:gd name="connsiteX271" fmla="*/ 8847758 w 12192000"/>
              <a:gd name="connsiteY271" fmla="*/ 1936694 h 5273105"/>
              <a:gd name="connsiteX272" fmla="*/ 8968888 w 12192000"/>
              <a:gd name="connsiteY272" fmla="*/ 1977509 h 5273105"/>
              <a:gd name="connsiteX273" fmla="*/ 9074877 w 12192000"/>
              <a:gd name="connsiteY273" fmla="*/ 1889295 h 5273105"/>
              <a:gd name="connsiteX274" fmla="*/ 9307921 w 12192000"/>
              <a:gd name="connsiteY274" fmla="*/ 1891270 h 5273105"/>
              <a:gd name="connsiteX275" fmla="*/ 9185474 w 12192000"/>
              <a:gd name="connsiteY275" fmla="*/ 1965001 h 5273105"/>
              <a:gd name="connsiteX276" fmla="*/ 8949139 w 12192000"/>
              <a:gd name="connsiteY276" fmla="*/ 2051240 h 5273105"/>
              <a:gd name="connsiteX277" fmla="*/ 8541641 w 12192000"/>
              <a:gd name="connsiteY277" fmla="*/ 2229644 h 5273105"/>
              <a:gd name="connsiteX278" fmla="*/ 8271732 w 12192000"/>
              <a:gd name="connsiteY278" fmla="*/ 2320491 h 5273105"/>
              <a:gd name="connsiteX279" fmla="*/ 8134803 w 12192000"/>
              <a:gd name="connsiteY279" fmla="*/ 2385006 h 5273105"/>
              <a:gd name="connsiteX280" fmla="*/ 7752321 w 12192000"/>
              <a:gd name="connsiteY280" fmla="*/ 2504820 h 5273105"/>
              <a:gd name="connsiteX281" fmla="*/ 7644358 w 12192000"/>
              <a:gd name="connsiteY281" fmla="*/ 2566043 h 5273105"/>
              <a:gd name="connsiteX282" fmla="*/ 7317833 w 12192000"/>
              <a:gd name="connsiteY282" fmla="*/ 2691123 h 5273105"/>
              <a:gd name="connsiteX283" fmla="*/ 6982093 w 12192000"/>
              <a:gd name="connsiteY283" fmla="*/ 2884668 h 5273105"/>
              <a:gd name="connsiteX284" fmla="*/ 6982751 w 12192000"/>
              <a:gd name="connsiteY284" fmla="*/ 2884668 h 5273105"/>
              <a:gd name="connsiteX285" fmla="*/ 6744441 w 12192000"/>
              <a:gd name="connsiteY285" fmla="*/ 2970907 h 5273105"/>
              <a:gd name="connsiteX286" fmla="*/ 6604878 w 12192000"/>
              <a:gd name="connsiteY286" fmla="*/ 3063071 h 5273105"/>
              <a:gd name="connsiteX287" fmla="*/ 6425158 w 12192000"/>
              <a:gd name="connsiteY287" fmla="*/ 3140094 h 5273105"/>
              <a:gd name="connsiteX288" fmla="*/ 6346160 w 12192000"/>
              <a:gd name="connsiteY288" fmla="*/ 3236208 h 5273105"/>
              <a:gd name="connsiteX289" fmla="*/ 6342210 w 12192000"/>
              <a:gd name="connsiteY289" fmla="*/ 3167085 h 5273105"/>
              <a:gd name="connsiteX290" fmla="*/ 5718786 w 12192000"/>
              <a:gd name="connsiteY290" fmla="*/ 3633172 h 5273105"/>
              <a:gd name="connsiteX291" fmla="*/ 5701669 w 12192000"/>
              <a:gd name="connsiteY291" fmla="*/ 3604865 h 5273105"/>
              <a:gd name="connsiteX292" fmla="*/ 5828066 w 12192000"/>
              <a:gd name="connsiteY292" fmla="*/ 3553516 h 5273105"/>
              <a:gd name="connsiteX293" fmla="*/ 5587781 w 12192000"/>
              <a:gd name="connsiteY293" fmla="*/ 3679913 h 5273105"/>
              <a:gd name="connsiteX294" fmla="*/ 5276398 w 12192000"/>
              <a:gd name="connsiteY294" fmla="*/ 3772735 h 5273105"/>
              <a:gd name="connsiteX295" fmla="*/ 5328405 w 12192000"/>
              <a:gd name="connsiteY295" fmla="*/ 3735870 h 5273105"/>
              <a:gd name="connsiteX296" fmla="*/ 5446901 w 12192000"/>
              <a:gd name="connsiteY296" fmla="*/ 3685837 h 5273105"/>
              <a:gd name="connsiteX297" fmla="*/ 5453485 w 12192000"/>
              <a:gd name="connsiteY297" fmla="*/ 3622639 h 5273105"/>
              <a:gd name="connsiteX298" fmla="*/ 5417935 w 12192000"/>
              <a:gd name="connsiteY298" fmla="*/ 3631197 h 5273105"/>
              <a:gd name="connsiteX299" fmla="*/ 5286272 w 12192000"/>
              <a:gd name="connsiteY299" fmla="*/ 3721387 h 5273105"/>
              <a:gd name="connsiteX300" fmla="*/ 5078245 w 12192000"/>
              <a:gd name="connsiteY300" fmla="*/ 3802359 h 5273105"/>
              <a:gd name="connsiteX301" fmla="*/ 5085486 w 12192000"/>
              <a:gd name="connsiteY301" fmla="*/ 3815526 h 5273105"/>
              <a:gd name="connsiteX302" fmla="*/ 5279031 w 12192000"/>
              <a:gd name="connsiteY302" fmla="*/ 3769443 h 5273105"/>
              <a:gd name="connsiteX303" fmla="*/ 5122352 w 12192000"/>
              <a:gd name="connsiteY303" fmla="*/ 3849099 h 5273105"/>
              <a:gd name="connsiteX304" fmla="*/ 4984764 w 12192000"/>
              <a:gd name="connsiteY304" fmla="*/ 3939947 h 5273105"/>
              <a:gd name="connsiteX305" fmla="*/ 5061128 w 12192000"/>
              <a:gd name="connsiteY305" fmla="*/ 3991954 h 5273105"/>
              <a:gd name="connsiteX306" fmla="*/ 5097336 w 12192000"/>
              <a:gd name="connsiteY306" fmla="*/ 3926122 h 5273105"/>
              <a:gd name="connsiteX307" fmla="*/ 5127619 w 12192000"/>
              <a:gd name="connsiteY307" fmla="*/ 3865557 h 5273105"/>
              <a:gd name="connsiteX308" fmla="*/ 6611461 w 12192000"/>
              <a:gd name="connsiteY308" fmla="*/ 959754 h 5273105"/>
              <a:gd name="connsiteX309" fmla="*/ 6413308 w 12192000"/>
              <a:gd name="connsiteY309" fmla="*/ 986744 h 5273105"/>
              <a:gd name="connsiteX310" fmla="*/ 6413308 w 12192000"/>
              <a:gd name="connsiteY310" fmla="*/ 1082858 h 5273105"/>
              <a:gd name="connsiteX311" fmla="*/ 6615411 w 12192000"/>
              <a:gd name="connsiteY311" fmla="*/ 963703 h 5273105"/>
              <a:gd name="connsiteX312" fmla="*/ 6855696 w 12192000"/>
              <a:gd name="connsiteY312" fmla="*/ 897214 h 5273105"/>
              <a:gd name="connsiteX313" fmla="*/ 6611461 w 12192000"/>
              <a:gd name="connsiteY313" fmla="*/ 959754 h 5273105"/>
              <a:gd name="connsiteX314" fmla="*/ 6690459 w 12192000"/>
              <a:gd name="connsiteY314" fmla="*/ 602947 h 5273105"/>
              <a:gd name="connsiteX315" fmla="*/ 6875446 w 12192000"/>
              <a:gd name="connsiteY315" fmla="*/ 585172 h 5273105"/>
              <a:gd name="connsiteX316" fmla="*/ 6739833 w 12192000"/>
              <a:gd name="connsiteY316" fmla="*/ 693136 h 5273105"/>
              <a:gd name="connsiteX317" fmla="*/ 6671368 w 12192000"/>
              <a:gd name="connsiteY317" fmla="*/ 700377 h 5273105"/>
              <a:gd name="connsiteX318" fmla="*/ 6561429 w 12192000"/>
              <a:gd name="connsiteY318" fmla="*/ 732635 h 5273105"/>
              <a:gd name="connsiteX319" fmla="*/ 6354060 w 12192000"/>
              <a:gd name="connsiteY319" fmla="*/ 786617 h 5273105"/>
              <a:gd name="connsiteX320" fmla="*/ 6246755 w 12192000"/>
              <a:gd name="connsiteY320" fmla="*/ 847840 h 5273105"/>
              <a:gd name="connsiteX321" fmla="*/ 6053210 w 12192000"/>
              <a:gd name="connsiteY321" fmla="*/ 976870 h 5273105"/>
              <a:gd name="connsiteX322" fmla="*/ 6299420 w 12192000"/>
              <a:gd name="connsiteY322" fmla="*/ 881414 h 5273105"/>
              <a:gd name="connsiteX323" fmla="*/ 6311269 w 12192000"/>
              <a:gd name="connsiteY323" fmla="*/ 905113 h 5273105"/>
              <a:gd name="connsiteX324" fmla="*/ 6321802 w 12192000"/>
              <a:gd name="connsiteY324" fmla="*/ 864956 h 5273105"/>
              <a:gd name="connsiteX325" fmla="*/ 6526539 w 12192000"/>
              <a:gd name="connsiteY325" fmla="*/ 779375 h 5273105"/>
              <a:gd name="connsiteX326" fmla="*/ 6569329 w 12192000"/>
              <a:gd name="connsiteY326" fmla="*/ 763576 h 5273105"/>
              <a:gd name="connsiteX327" fmla="*/ 6648327 w 12192000"/>
              <a:gd name="connsiteY327" fmla="*/ 776084 h 5273105"/>
              <a:gd name="connsiteX328" fmla="*/ 6972218 w 12192000"/>
              <a:gd name="connsiteY328" fmla="*/ 637179 h 5273105"/>
              <a:gd name="connsiteX329" fmla="*/ 7074257 w 12192000"/>
              <a:gd name="connsiteY329" fmla="*/ 526582 h 5273105"/>
              <a:gd name="connsiteX330" fmla="*/ 7055165 w 12192000"/>
              <a:gd name="connsiteY330" fmla="*/ 503541 h 5273105"/>
              <a:gd name="connsiteX331" fmla="*/ 6692434 w 12192000"/>
              <a:gd name="connsiteY331" fmla="*/ 604263 h 5273105"/>
              <a:gd name="connsiteX332" fmla="*/ 6633185 w 12192000"/>
              <a:gd name="connsiteY332" fmla="*/ 619404 h 5273105"/>
              <a:gd name="connsiteX333" fmla="*/ 6470582 w 12192000"/>
              <a:gd name="connsiteY333" fmla="*/ 656270 h 5273105"/>
              <a:gd name="connsiteX334" fmla="*/ 6483748 w 12192000"/>
              <a:gd name="connsiteY334" fmla="*/ 695111 h 5273105"/>
              <a:gd name="connsiteX335" fmla="*/ 6690459 w 12192000"/>
              <a:gd name="connsiteY335" fmla="*/ 602947 h 5273105"/>
              <a:gd name="connsiteX336" fmla="*/ 1225125 w 12192000"/>
              <a:gd name="connsiteY336" fmla="*/ 2146038 h 5273105"/>
              <a:gd name="connsiteX337" fmla="*/ 1217225 w 12192000"/>
              <a:gd name="connsiteY337" fmla="*/ 2126947 h 5273105"/>
              <a:gd name="connsiteX338" fmla="*/ 1119136 w 12192000"/>
              <a:gd name="connsiteY338" fmla="*/ 2163154 h 5273105"/>
              <a:gd name="connsiteX339" fmla="*/ 912425 w 12192000"/>
              <a:gd name="connsiteY339" fmla="*/ 2250710 h 5273105"/>
              <a:gd name="connsiteX340" fmla="*/ 781420 w 12192000"/>
              <a:gd name="connsiteY340" fmla="*/ 2282309 h 5273105"/>
              <a:gd name="connsiteX341" fmla="*/ 753113 w 12192000"/>
              <a:gd name="connsiteY341" fmla="*/ 2287576 h 5273105"/>
              <a:gd name="connsiteX342" fmla="*/ 535869 w 12192000"/>
              <a:gd name="connsiteY342" fmla="*/ 2361307 h 5273105"/>
              <a:gd name="connsiteX343" fmla="*/ 508219 w 12192000"/>
              <a:gd name="connsiteY343" fmla="*/ 2373157 h 5273105"/>
              <a:gd name="connsiteX344" fmla="*/ 438438 w 12192000"/>
              <a:gd name="connsiteY344" fmla="*/ 2498237 h 5273105"/>
              <a:gd name="connsiteX345" fmla="*/ 490445 w 12192000"/>
              <a:gd name="connsiteY345" fmla="*/ 2501528 h 5273105"/>
              <a:gd name="connsiteX346" fmla="*/ 676090 w 12192000"/>
              <a:gd name="connsiteY346" fmla="*/ 2447546 h 5273105"/>
              <a:gd name="connsiteX347" fmla="*/ 1225125 w 12192000"/>
              <a:gd name="connsiteY347" fmla="*/ 2146038 h 5273105"/>
              <a:gd name="connsiteX348" fmla="*/ 10826654 w 12192000"/>
              <a:gd name="connsiteY348" fmla="*/ 953170 h 5273105"/>
              <a:gd name="connsiteX349" fmla="*/ 10474455 w 12192000"/>
              <a:gd name="connsiteY349" fmla="*/ 1056526 h 5273105"/>
              <a:gd name="connsiteX350" fmla="*/ 10253261 w 12192000"/>
              <a:gd name="connsiteY350" fmla="*/ 1154615 h 5273105"/>
              <a:gd name="connsiteX351" fmla="*/ 10313168 w 12192000"/>
              <a:gd name="connsiteY351" fmla="*/ 1192797 h 5273105"/>
              <a:gd name="connsiteX352" fmla="*/ 10825996 w 12192000"/>
              <a:gd name="connsiteY352" fmla="*/ 1005177 h 5273105"/>
              <a:gd name="connsiteX353" fmla="*/ 10826654 w 12192000"/>
              <a:gd name="connsiteY353" fmla="*/ 953170 h 5273105"/>
              <a:gd name="connsiteX354" fmla="*/ 10589002 w 12192000"/>
              <a:gd name="connsiteY354" fmla="*/ 1216497 h 5273105"/>
              <a:gd name="connsiteX355" fmla="*/ 10579786 w 12192000"/>
              <a:gd name="connsiteY355" fmla="*/ 1188847 h 5273105"/>
              <a:gd name="connsiteX356" fmla="*/ 10456023 w 12192000"/>
              <a:gd name="connsiteY356" fmla="*/ 1242829 h 5273105"/>
              <a:gd name="connsiteX357" fmla="*/ 10109748 w 12192000"/>
              <a:gd name="connsiteY357" fmla="*/ 1368567 h 5273105"/>
              <a:gd name="connsiteX358" fmla="*/ 10076174 w 12192000"/>
              <a:gd name="connsiteY358" fmla="*/ 1484431 h 5273105"/>
              <a:gd name="connsiteX359" fmla="*/ 10589002 w 12192000"/>
              <a:gd name="connsiteY359" fmla="*/ 1216497 h 5273105"/>
              <a:gd name="connsiteX360" fmla="*/ 8460668 w 12192000"/>
              <a:gd name="connsiteY360" fmla="*/ 1452173 h 5273105"/>
              <a:gd name="connsiteX361" fmla="*/ 8802992 w 12192000"/>
              <a:gd name="connsiteY361" fmla="*/ 1389633 h 5273105"/>
              <a:gd name="connsiteX362" fmla="*/ 8854341 w 12192000"/>
              <a:gd name="connsiteY362" fmla="*/ 1311294 h 5273105"/>
              <a:gd name="connsiteX363" fmla="*/ 8836567 w 12192000"/>
              <a:gd name="connsiteY363" fmla="*/ 1284303 h 5273105"/>
              <a:gd name="connsiteX364" fmla="*/ 8460668 w 12192000"/>
              <a:gd name="connsiteY364" fmla="*/ 1452173 h 5273105"/>
              <a:gd name="connsiteX365" fmla="*/ 8423145 w 12192000"/>
              <a:gd name="connsiteY365" fmla="*/ 2138138 h 5273105"/>
              <a:gd name="connsiteX366" fmla="*/ 8440261 w 12192000"/>
              <a:gd name="connsiteY366" fmla="*/ 2159204 h 5273105"/>
              <a:gd name="connsiteX367" fmla="*/ 8758886 w 12192000"/>
              <a:gd name="connsiteY367" fmla="*/ 1899169 h 5273105"/>
              <a:gd name="connsiteX368" fmla="*/ 8716095 w 12192000"/>
              <a:gd name="connsiteY368" fmla="*/ 1958418 h 5273105"/>
              <a:gd name="connsiteX369" fmla="*/ 8627222 w 12192000"/>
              <a:gd name="connsiteY369" fmla="*/ 2006475 h 5273105"/>
              <a:gd name="connsiteX370" fmla="*/ 8502143 w 12192000"/>
              <a:gd name="connsiteY370" fmla="*/ 2083498 h 5273105"/>
              <a:gd name="connsiteX371" fmla="*/ 8423145 w 12192000"/>
              <a:gd name="connsiteY371" fmla="*/ 2138138 h 5273105"/>
              <a:gd name="connsiteX372" fmla="*/ 9469208 w 12192000"/>
              <a:gd name="connsiteY372" fmla="*/ 1121699 h 5273105"/>
              <a:gd name="connsiteX373" fmla="*/ 9464599 w 12192000"/>
              <a:gd name="connsiteY373" fmla="*/ 1102608 h 5273105"/>
              <a:gd name="connsiteX374" fmla="*/ 9340178 w 12192000"/>
              <a:gd name="connsiteY374" fmla="*/ 1146057 h 5273105"/>
              <a:gd name="connsiteX375" fmla="*/ 9209832 w 12192000"/>
              <a:gd name="connsiteY375" fmla="*/ 1176998 h 5273105"/>
              <a:gd name="connsiteX376" fmla="*/ 9174940 w 12192000"/>
              <a:gd name="connsiteY376" fmla="*/ 1188847 h 5273105"/>
              <a:gd name="connsiteX377" fmla="*/ 8974813 w 12192000"/>
              <a:gd name="connsiteY377" fmla="*/ 1249412 h 5273105"/>
              <a:gd name="connsiteX378" fmla="*/ 8883307 w 12192000"/>
              <a:gd name="connsiteY378" fmla="*/ 1295494 h 5273105"/>
              <a:gd name="connsiteX379" fmla="*/ 8968888 w 12192000"/>
              <a:gd name="connsiteY379" fmla="*/ 1283645 h 5273105"/>
              <a:gd name="connsiteX380" fmla="*/ 9251964 w 12192000"/>
              <a:gd name="connsiteY380" fmla="*/ 1225713 h 5273105"/>
              <a:gd name="connsiteX381" fmla="*/ 9469208 w 12192000"/>
              <a:gd name="connsiteY381" fmla="*/ 1121699 h 5273105"/>
              <a:gd name="connsiteX382" fmla="*/ 9967552 w 12192000"/>
              <a:gd name="connsiteY382" fmla="*/ 1295494 h 5273105"/>
              <a:gd name="connsiteX383" fmla="*/ 9488299 w 12192000"/>
              <a:gd name="connsiteY383" fmla="*/ 1455465 h 5273105"/>
              <a:gd name="connsiteX384" fmla="*/ 9887896 w 12192000"/>
              <a:gd name="connsiteY384" fmla="*/ 1334335 h 5273105"/>
              <a:gd name="connsiteX385" fmla="*/ 9967552 w 12192000"/>
              <a:gd name="connsiteY385" fmla="*/ 1295494 h 5273105"/>
              <a:gd name="connsiteX386" fmla="*/ 10898410 w 12192000"/>
              <a:gd name="connsiteY386" fmla="*/ 861665 h 5273105"/>
              <a:gd name="connsiteX387" fmla="*/ 10546212 w 12192000"/>
              <a:gd name="connsiteY387" fmla="*/ 957120 h 5273105"/>
              <a:gd name="connsiteX388" fmla="*/ 10613360 w 12192000"/>
              <a:gd name="connsiteY388" fmla="*/ 995961 h 5273105"/>
              <a:gd name="connsiteX389" fmla="*/ 10898410 w 12192000"/>
              <a:gd name="connsiteY389" fmla="*/ 861665 h 5273105"/>
              <a:gd name="connsiteX390" fmla="*/ 5255990 w 12192000"/>
              <a:gd name="connsiteY390" fmla="*/ 1128282 h 5273105"/>
              <a:gd name="connsiteX391" fmla="*/ 5742485 w 12192000"/>
              <a:gd name="connsiteY391" fmla="*/ 935396 h 5273105"/>
              <a:gd name="connsiteX392" fmla="*/ 5255990 w 12192000"/>
              <a:gd name="connsiteY392" fmla="*/ 1128282 h 5273105"/>
              <a:gd name="connsiteX393" fmla="*/ 7921509 w 12192000"/>
              <a:gd name="connsiteY393" fmla="*/ 2296792 h 5273105"/>
              <a:gd name="connsiteX394" fmla="*/ 7945866 w 12192000"/>
              <a:gd name="connsiteY394" fmla="*/ 2342216 h 5273105"/>
              <a:gd name="connsiteX395" fmla="*/ 8112420 w 12192000"/>
              <a:gd name="connsiteY395" fmla="*/ 2263876 h 5273105"/>
              <a:gd name="connsiteX396" fmla="*/ 8137436 w 12192000"/>
              <a:gd name="connsiteY396" fmla="*/ 2148671 h 5273105"/>
              <a:gd name="connsiteX397" fmla="*/ 7921509 w 12192000"/>
              <a:gd name="connsiteY397" fmla="*/ 2296792 h 5273105"/>
              <a:gd name="connsiteX398" fmla="*/ 6047943 w 12192000"/>
              <a:gd name="connsiteY398" fmla="*/ 826116 h 5273105"/>
              <a:gd name="connsiteX399" fmla="*/ 5810950 w 12192000"/>
              <a:gd name="connsiteY399" fmla="*/ 923546 h 5273105"/>
              <a:gd name="connsiteX400" fmla="*/ 5820825 w 12192000"/>
              <a:gd name="connsiteY400" fmla="*/ 947904 h 5273105"/>
              <a:gd name="connsiteX401" fmla="*/ 6038069 w 12192000"/>
              <a:gd name="connsiteY401" fmla="*/ 872198 h 5273105"/>
              <a:gd name="connsiteX402" fmla="*/ 6057818 w 12192000"/>
              <a:gd name="connsiteY402" fmla="*/ 834015 h 5273105"/>
              <a:gd name="connsiteX403" fmla="*/ 6073617 w 12192000"/>
              <a:gd name="connsiteY403" fmla="*/ 758967 h 5273105"/>
              <a:gd name="connsiteX404" fmla="*/ 5978162 w 12192000"/>
              <a:gd name="connsiteY404" fmla="*/ 805708 h 5273105"/>
              <a:gd name="connsiteX405" fmla="*/ 6047943 w 12192000"/>
              <a:gd name="connsiteY405" fmla="*/ 826116 h 5273105"/>
              <a:gd name="connsiteX406" fmla="*/ 7548902 w 12192000"/>
              <a:gd name="connsiteY406" fmla="*/ 404135 h 5273105"/>
              <a:gd name="connsiteX407" fmla="*/ 7544952 w 12192000"/>
              <a:gd name="connsiteY407" fmla="*/ 391627 h 5273105"/>
              <a:gd name="connsiteX408" fmla="*/ 7200654 w 12192000"/>
              <a:gd name="connsiteY408" fmla="*/ 487083 h 5273105"/>
              <a:gd name="connsiteX409" fmla="*/ 7246077 w 12192000"/>
              <a:gd name="connsiteY409" fmla="*/ 501566 h 5273105"/>
              <a:gd name="connsiteX410" fmla="*/ 7195387 w 12192000"/>
              <a:gd name="connsiteY410" fmla="*/ 538432 h 5273105"/>
              <a:gd name="connsiteX411" fmla="*/ 7548902 w 12192000"/>
              <a:gd name="connsiteY411" fmla="*/ 404135 h 5273105"/>
              <a:gd name="connsiteX412" fmla="*/ 10014293 w 12192000"/>
              <a:gd name="connsiteY412" fmla="*/ 1304711 h 5273105"/>
              <a:gd name="connsiteX413" fmla="*/ 10246020 w 12192000"/>
              <a:gd name="connsiteY413" fmla="*/ 1202014 h 5273105"/>
              <a:gd name="connsiteX414" fmla="*/ 10014293 w 12192000"/>
              <a:gd name="connsiteY414" fmla="*/ 1304711 h 5273105"/>
              <a:gd name="connsiteX415" fmla="*/ 6433058 w 12192000"/>
              <a:gd name="connsiteY415" fmla="*/ 695111 h 5273105"/>
              <a:gd name="connsiteX416" fmla="*/ 6423183 w 12192000"/>
              <a:gd name="connsiteY416" fmla="*/ 670095 h 5273105"/>
              <a:gd name="connsiteX417" fmla="*/ 6174998 w 12192000"/>
              <a:gd name="connsiteY417" fmla="*/ 740535 h 5273105"/>
              <a:gd name="connsiteX418" fmla="*/ 6433058 w 12192000"/>
              <a:gd name="connsiteY418" fmla="*/ 695111 h 5273105"/>
              <a:gd name="connsiteX419" fmla="*/ 5963679 w 12192000"/>
              <a:gd name="connsiteY419" fmla="*/ 1138157 h 5273105"/>
              <a:gd name="connsiteX420" fmla="*/ 5997253 w 12192000"/>
              <a:gd name="connsiteY420" fmla="*/ 1207280 h 5273105"/>
              <a:gd name="connsiteX421" fmla="*/ 6144057 w 12192000"/>
              <a:gd name="connsiteY421" fmla="*/ 1153957 h 5273105"/>
              <a:gd name="connsiteX422" fmla="*/ 5963679 w 12192000"/>
              <a:gd name="connsiteY422" fmla="*/ 1138157 h 5273105"/>
              <a:gd name="connsiteX423" fmla="*/ 7475171 w 12192000"/>
              <a:gd name="connsiteY423" fmla="*/ 564106 h 5273105"/>
              <a:gd name="connsiteX424" fmla="*/ 7454763 w 12192000"/>
              <a:gd name="connsiteY424" fmla="*/ 524607 h 5273105"/>
              <a:gd name="connsiteX425" fmla="*/ 7301375 w 12192000"/>
              <a:gd name="connsiteY425" fmla="*/ 610188 h 5273105"/>
              <a:gd name="connsiteX426" fmla="*/ 7313884 w 12192000"/>
              <a:gd name="connsiteY426" fmla="*/ 635204 h 5273105"/>
              <a:gd name="connsiteX427" fmla="*/ 7475171 w 12192000"/>
              <a:gd name="connsiteY427" fmla="*/ 564106 h 5273105"/>
              <a:gd name="connsiteX428" fmla="*/ 7008425 w 12192000"/>
              <a:gd name="connsiteY428" fmla="*/ 365953 h 5273105"/>
              <a:gd name="connsiteX429" fmla="*/ 6860304 w 12192000"/>
              <a:gd name="connsiteY429" fmla="*/ 440343 h 5273105"/>
              <a:gd name="connsiteX430" fmla="*/ 6872154 w 12192000"/>
              <a:gd name="connsiteY430" fmla="*/ 463384 h 5273105"/>
              <a:gd name="connsiteX431" fmla="*/ 7008425 w 12192000"/>
              <a:gd name="connsiteY431" fmla="*/ 365953 h 5273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12192000" h="5273105">
                <a:moveTo>
                  <a:pt x="5127619" y="3865557"/>
                </a:moveTo>
                <a:cubicBezTo>
                  <a:pt x="5128935" y="3891890"/>
                  <a:pt x="5130252" y="3918223"/>
                  <a:pt x="5132226" y="3966938"/>
                </a:cubicBezTo>
                <a:cubicBezTo>
                  <a:pt x="5388969" y="3804993"/>
                  <a:pt x="5691794" y="3789193"/>
                  <a:pt x="5934055" y="3604865"/>
                </a:cubicBezTo>
                <a:cubicBezTo>
                  <a:pt x="5971578" y="3601573"/>
                  <a:pt x="6022927" y="3596965"/>
                  <a:pt x="6074934" y="3592356"/>
                </a:cubicBezTo>
                <a:cubicBezTo>
                  <a:pt x="6078226" y="3598940"/>
                  <a:pt x="6081517" y="3606181"/>
                  <a:pt x="6084809" y="3612765"/>
                </a:cubicBezTo>
                <a:cubicBezTo>
                  <a:pt x="6021611" y="3641072"/>
                  <a:pt x="5959071" y="3672671"/>
                  <a:pt x="5894556" y="3697029"/>
                </a:cubicBezTo>
                <a:cubicBezTo>
                  <a:pt x="5628596" y="3798410"/>
                  <a:pt x="5360004" y="3893865"/>
                  <a:pt x="5095361" y="3999196"/>
                </a:cubicBezTo>
                <a:cubicBezTo>
                  <a:pt x="4941315" y="4060419"/>
                  <a:pt x="4794511" y="4139417"/>
                  <a:pt x="4643098" y="4205907"/>
                </a:cubicBezTo>
                <a:cubicBezTo>
                  <a:pt x="4546984" y="4248039"/>
                  <a:pt x="4448237" y="4281613"/>
                  <a:pt x="4350148" y="4317820"/>
                </a:cubicBezTo>
                <a:cubicBezTo>
                  <a:pt x="4314599" y="4330987"/>
                  <a:pt x="4284975" y="4338228"/>
                  <a:pt x="4282342" y="4390235"/>
                </a:cubicBezTo>
                <a:cubicBezTo>
                  <a:pt x="4280367" y="4428417"/>
                  <a:pt x="4260617" y="4490957"/>
                  <a:pt x="4200052" y="4419201"/>
                </a:cubicBezTo>
                <a:cubicBezTo>
                  <a:pt x="4190177" y="4407351"/>
                  <a:pt x="4146729" y="4423151"/>
                  <a:pt x="4119079" y="4426442"/>
                </a:cubicBezTo>
                <a:cubicBezTo>
                  <a:pt x="4117763" y="4433684"/>
                  <a:pt x="4117104" y="4440925"/>
                  <a:pt x="4115788" y="4447508"/>
                </a:cubicBezTo>
                <a:cubicBezTo>
                  <a:pt x="4132246" y="4455408"/>
                  <a:pt x="4149362" y="4462650"/>
                  <a:pt x="4170428" y="4472524"/>
                </a:cubicBezTo>
                <a:cubicBezTo>
                  <a:pt x="4105254" y="4512023"/>
                  <a:pt x="4042056" y="4550205"/>
                  <a:pt x="3970958" y="4592996"/>
                </a:cubicBezTo>
                <a:cubicBezTo>
                  <a:pt x="3912368" y="4551522"/>
                  <a:pt x="3877477" y="4634470"/>
                  <a:pt x="3828762" y="4658169"/>
                </a:cubicBezTo>
                <a:cubicBezTo>
                  <a:pt x="3775439" y="4683844"/>
                  <a:pt x="3731331" y="4722684"/>
                  <a:pt x="3666158" y="4710835"/>
                </a:cubicBezTo>
                <a:cubicBezTo>
                  <a:pt x="3632584" y="4704910"/>
                  <a:pt x="3609543" y="4725976"/>
                  <a:pt x="3579919" y="4745067"/>
                </a:cubicBezTo>
                <a:cubicBezTo>
                  <a:pt x="3525937" y="4779299"/>
                  <a:pt x="3452864" y="4783249"/>
                  <a:pt x="3387691" y="4799707"/>
                </a:cubicBezTo>
                <a:cubicBezTo>
                  <a:pt x="3362675" y="4806290"/>
                  <a:pt x="3337001" y="4812215"/>
                  <a:pt x="3296843" y="4822748"/>
                </a:cubicBezTo>
                <a:cubicBezTo>
                  <a:pt x="3243520" y="4779958"/>
                  <a:pt x="3227062" y="4845131"/>
                  <a:pt x="3199413" y="4897138"/>
                </a:cubicBezTo>
                <a:cubicBezTo>
                  <a:pt x="3188880" y="4880022"/>
                  <a:pt x="3179005" y="4864222"/>
                  <a:pt x="3170447" y="4851056"/>
                </a:cubicBezTo>
                <a:cubicBezTo>
                  <a:pt x="3086841" y="4920837"/>
                  <a:pt x="3017059" y="5018926"/>
                  <a:pt x="2881446" y="4989960"/>
                </a:cubicBezTo>
                <a:cubicBezTo>
                  <a:pt x="2865647" y="4986669"/>
                  <a:pt x="2843264" y="5025509"/>
                  <a:pt x="2820223" y="5037359"/>
                </a:cubicBezTo>
                <a:cubicBezTo>
                  <a:pt x="2747150" y="5074225"/>
                  <a:pt x="2672760" y="5106482"/>
                  <a:pt x="2599029" y="5140714"/>
                </a:cubicBezTo>
                <a:cubicBezTo>
                  <a:pt x="2503573" y="5184822"/>
                  <a:pt x="2408118" y="5229587"/>
                  <a:pt x="2304104" y="5277644"/>
                </a:cubicBezTo>
                <a:cubicBezTo>
                  <a:pt x="2352161" y="5222346"/>
                  <a:pt x="2394293" y="5174289"/>
                  <a:pt x="2440375" y="5120965"/>
                </a:cubicBezTo>
                <a:cubicBezTo>
                  <a:pt x="2374544" y="5076858"/>
                  <a:pt x="2338336" y="5075541"/>
                  <a:pt x="2311345" y="5139398"/>
                </a:cubicBezTo>
                <a:cubicBezTo>
                  <a:pt x="2304762" y="5155856"/>
                  <a:pt x="2275138" y="5163097"/>
                  <a:pt x="2267896" y="5167047"/>
                </a:cubicBezTo>
                <a:cubicBezTo>
                  <a:pt x="2208648" y="5198646"/>
                  <a:pt x="2163224" y="5223004"/>
                  <a:pt x="2103318" y="5255261"/>
                </a:cubicBezTo>
                <a:cubicBezTo>
                  <a:pt x="2111876" y="5226954"/>
                  <a:pt x="2115826" y="5213129"/>
                  <a:pt x="2122409" y="5190088"/>
                </a:cubicBezTo>
                <a:cubicBezTo>
                  <a:pt x="2012470" y="5199305"/>
                  <a:pt x="1894632" y="5183505"/>
                  <a:pt x="1799834" y="5223004"/>
                </a:cubicBezTo>
                <a:cubicBezTo>
                  <a:pt x="1685946" y="5271061"/>
                  <a:pt x="1624722" y="5192063"/>
                  <a:pt x="1547699" y="5160464"/>
                </a:cubicBezTo>
                <a:cubicBezTo>
                  <a:pt x="1467385" y="5127548"/>
                  <a:pt x="1400895" y="5060400"/>
                  <a:pt x="1328480" y="5009051"/>
                </a:cubicBezTo>
                <a:cubicBezTo>
                  <a:pt x="1288982" y="4980744"/>
                  <a:pt x="1244874" y="4957703"/>
                  <a:pt x="1209984" y="4924787"/>
                </a:cubicBezTo>
                <a:cubicBezTo>
                  <a:pt x="1186943" y="4903063"/>
                  <a:pt x="1177068" y="4868172"/>
                  <a:pt x="1152052" y="4822748"/>
                </a:cubicBezTo>
                <a:cubicBezTo>
                  <a:pt x="1149419" y="4823406"/>
                  <a:pt x="1127694" y="4826698"/>
                  <a:pt x="1098728" y="4831306"/>
                </a:cubicBezTo>
                <a:cubicBezTo>
                  <a:pt x="1086879" y="4770083"/>
                  <a:pt x="1050013" y="4741117"/>
                  <a:pt x="982206" y="4768108"/>
                </a:cubicBezTo>
                <a:cubicBezTo>
                  <a:pt x="966407" y="4728609"/>
                  <a:pt x="959165" y="4686477"/>
                  <a:pt x="936124" y="4659486"/>
                </a:cubicBezTo>
                <a:cubicBezTo>
                  <a:pt x="899259" y="4617354"/>
                  <a:pt x="882143" y="4544281"/>
                  <a:pt x="797220" y="4564688"/>
                </a:cubicBezTo>
                <a:cubicBezTo>
                  <a:pt x="756404" y="4574563"/>
                  <a:pt x="762329" y="4566663"/>
                  <a:pt x="763646" y="4520581"/>
                </a:cubicBezTo>
                <a:cubicBezTo>
                  <a:pt x="764304" y="4496224"/>
                  <a:pt x="731388" y="4471208"/>
                  <a:pt x="714272" y="4446192"/>
                </a:cubicBezTo>
                <a:cubicBezTo>
                  <a:pt x="667532" y="4487665"/>
                  <a:pt x="664899" y="4432367"/>
                  <a:pt x="655024" y="4414593"/>
                </a:cubicBezTo>
                <a:cubicBezTo>
                  <a:pt x="617500" y="4343495"/>
                  <a:pt x="589851" y="4266472"/>
                  <a:pt x="549035" y="4197349"/>
                </a:cubicBezTo>
                <a:cubicBezTo>
                  <a:pt x="527311" y="4160483"/>
                  <a:pt x="486495" y="4134808"/>
                  <a:pt x="443046" y="4093335"/>
                </a:cubicBezTo>
                <a:cubicBezTo>
                  <a:pt x="435146" y="3962330"/>
                  <a:pt x="435146" y="3962330"/>
                  <a:pt x="330474" y="3943239"/>
                </a:cubicBezTo>
                <a:cubicBezTo>
                  <a:pt x="267934" y="3785901"/>
                  <a:pt x="206053" y="3639755"/>
                  <a:pt x="153387" y="3490976"/>
                </a:cubicBezTo>
                <a:cubicBezTo>
                  <a:pt x="137588" y="3446869"/>
                  <a:pt x="145488" y="3394862"/>
                  <a:pt x="143513" y="3346147"/>
                </a:cubicBezTo>
                <a:cubicBezTo>
                  <a:pt x="142854" y="3336930"/>
                  <a:pt x="148779" y="3326397"/>
                  <a:pt x="146804" y="3317839"/>
                </a:cubicBezTo>
                <a:cubicBezTo>
                  <a:pt x="126397" y="3226992"/>
                  <a:pt x="109939" y="3135486"/>
                  <a:pt x="82289" y="3047271"/>
                </a:cubicBezTo>
                <a:cubicBezTo>
                  <a:pt x="68465" y="3003823"/>
                  <a:pt x="34891" y="2966957"/>
                  <a:pt x="0" y="2910342"/>
                </a:cubicBezTo>
                <a:cubicBezTo>
                  <a:pt x="35549" y="2915608"/>
                  <a:pt x="48715" y="2916925"/>
                  <a:pt x="62540" y="2918900"/>
                </a:cubicBezTo>
                <a:cubicBezTo>
                  <a:pt x="71098" y="2843194"/>
                  <a:pt x="88214" y="2767487"/>
                  <a:pt x="84923" y="2692440"/>
                </a:cubicBezTo>
                <a:cubicBezTo>
                  <a:pt x="82289" y="2622000"/>
                  <a:pt x="57273" y="2552218"/>
                  <a:pt x="40157" y="2471904"/>
                </a:cubicBezTo>
                <a:cubicBezTo>
                  <a:pt x="69781" y="2469929"/>
                  <a:pt x="121130" y="2465979"/>
                  <a:pt x="169187" y="2462688"/>
                </a:cubicBezTo>
                <a:cubicBezTo>
                  <a:pt x="150754" y="2417264"/>
                  <a:pt x="128371" y="2360649"/>
                  <a:pt x="105330" y="2303375"/>
                </a:cubicBezTo>
                <a:cubicBezTo>
                  <a:pt x="183670" y="2293500"/>
                  <a:pt x="254768" y="2284942"/>
                  <a:pt x="326524" y="2276384"/>
                </a:cubicBezTo>
                <a:cubicBezTo>
                  <a:pt x="337057" y="2275068"/>
                  <a:pt x="352199" y="2271776"/>
                  <a:pt x="358124" y="2277701"/>
                </a:cubicBezTo>
                <a:cubicBezTo>
                  <a:pt x="433172" y="2350774"/>
                  <a:pt x="495711" y="2281651"/>
                  <a:pt x="562201" y="2261243"/>
                </a:cubicBezTo>
                <a:cubicBezTo>
                  <a:pt x="669507" y="2228327"/>
                  <a:pt x="778787" y="2198703"/>
                  <a:pt x="884118" y="2159862"/>
                </a:cubicBezTo>
                <a:cubicBezTo>
                  <a:pt x="1081612" y="2086131"/>
                  <a:pt x="1275815" y="2005817"/>
                  <a:pt x="1472651" y="1930110"/>
                </a:cubicBezTo>
                <a:cubicBezTo>
                  <a:pt x="1697795" y="1843871"/>
                  <a:pt x="1923598" y="1760923"/>
                  <a:pt x="2148741" y="1676001"/>
                </a:cubicBezTo>
                <a:cubicBezTo>
                  <a:pt x="2195482" y="1658226"/>
                  <a:pt x="2240905" y="1635843"/>
                  <a:pt x="2302129" y="1608852"/>
                </a:cubicBezTo>
                <a:cubicBezTo>
                  <a:pt x="2275796" y="1649010"/>
                  <a:pt x="2258680" y="1674684"/>
                  <a:pt x="2230372" y="1717474"/>
                </a:cubicBezTo>
                <a:cubicBezTo>
                  <a:pt x="2324512" y="1679292"/>
                  <a:pt x="2399560" y="1648351"/>
                  <a:pt x="2475266" y="1617411"/>
                </a:cubicBezTo>
                <a:cubicBezTo>
                  <a:pt x="2479216" y="1627285"/>
                  <a:pt x="2482507" y="1637160"/>
                  <a:pt x="2486457" y="1647035"/>
                </a:cubicBezTo>
                <a:cubicBezTo>
                  <a:pt x="2444325" y="1662176"/>
                  <a:pt x="2402193" y="1677317"/>
                  <a:pt x="2360061" y="1692459"/>
                </a:cubicBezTo>
                <a:cubicBezTo>
                  <a:pt x="2354794" y="1694433"/>
                  <a:pt x="2350186" y="1696408"/>
                  <a:pt x="2344919" y="1699042"/>
                </a:cubicBezTo>
                <a:cubicBezTo>
                  <a:pt x="2167832" y="1782648"/>
                  <a:pt x="1990746" y="1866254"/>
                  <a:pt x="1813000" y="1948543"/>
                </a:cubicBezTo>
                <a:cubicBezTo>
                  <a:pt x="1790618" y="1959076"/>
                  <a:pt x="1763627" y="1959735"/>
                  <a:pt x="1739269" y="1965659"/>
                </a:cubicBezTo>
                <a:cubicBezTo>
                  <a:pt x="1736636" y="1955785"/>
                  <a:pt x="1733344" y="1945252"/>
                  <a:pt x="1730711" y="1935377"/>
                </a:cubicBezTo>
                <a:cubicBezTo>
                  <a:pt x="1585223" y="2018325"/>
                  <a:pt x="1440394" y="2101931"/>
                  <a:pt x="1299514" y="2182245"/>
                </a:cubicBezTo>
                <a:cubicBezTo>
                  <a:pt x="1322556" y="2219111"/>
                  <a:pt x="1344280" y="2253343"/>
                  <a:pt x="1381146" y="2311933"/>
                </a:cubicBezTo>
                <a:cubicBezTo>
                  <a:pt x="1391679" y="2272434"/>
                  <a:pt x="1397604" y="2250052"/>
                  <a:pt x="1406820" y="2214503"/>
                </a:cubicBezTo>
                <a:cubicBezTo>
                  <a:pt x="1450927" y="2192778"/>
                  <a:pt x="1513467" y="2161837"/>
                  <a:pt x="1575349" y="2131555"/>
                </a:cubicBezTo>
                <a:cubicBezTo>
                  <a:pt x="1578640" y="2134847"/>
                  <a:pt x="1581932" y="2138138"/>
                  <a:pt x="1585223" y="2142088"/>
                </a:cubicBezTo>
                <a:cubicBezTo>
                  <a:pt x="1554283" y="2171712"/>
                  <a:pt x="1523342" y="2200678"/>
                  <a:pt x="1492401" y="2230302"/>
                </a:cubicBezTo>
                <a:cubicBezTo>
                  <a:pt x="1496351" y="2234910"/>
                  <a:pt x="1500301" y="2239519"/>
                  <a:pt x="1504251" y="2244785"/>
                </a:cubicBezTo>
                <a:cubicBezTo>
                  <a:pt x="1549016" y="2217794"/>
                  <a:pt x="1593782" y="2190803"/>
                  <a:pt x="1638547" y="2164471"/>
                </a:cubicBezTo>
                <a:cubicBezTo>
                  <a:pt x="1651055" y="2156571"/>
                  <a:pt x="1662905" y="2149329"/>
                  <a:pt x="1675413" y="2141430"/>
                </a:cubicBezTo>
                <a:cubicBezTo>
                  <a:pt x="1710303" y="2096664"/>
                  <a:pt x="1744536" y="2051240"/>
                  <a:pt x="1780743" y="2007133"/>
                </a:cubicBezTo>
                <a:cubicBezTo>
                  <a:pt x="1792593" y="1992650"/>
                  <a:pt x="1810367" y="1982776"/>
                  <a:pt x="1834725" y="1964343"/>
                </a:cubicBezTo>
                <a:cubicBezTo>
                  <a:pt x="1838675" y="2000550"/>
                  <a:pt x="1841308" y="2021616"/>
                  <a:pt x="1844600" y="2049924"/>
                </a:cubicBezTo>
                <a:cubicBezTo>
                  <a:pt x="2008520" y="1986726"/>
                  <a:pt x="2171782" y="1928794"/>
                  <a:pt x="2331095" y="1861646"/>
                </a:cubicBezTo>
                <a:cubicBezTo>
                  <a:pt x="2588496" y="1753682"/>
                  <a:pt x="2841948" y="1635185"/>
                  <a:pt x="3101324" y="1530513"/>
                </a:cubicBezTo>
                <a:cubicBezTo>
                  <a:pt x="3242203" y="1473898"/>
                  <a:pt x="3390982" y="1437032"/>
                  <a:pt x="3537128" y="1392267"/>
                </a:cubicBezTo>
                <a:cubicBezTo>
                  <a:pt x="3550953" y="1388317"/>
                  <a:pt x="3566753" y="1391608"/>
                  <a:pt x="3599010" y="1391608"/>
                </a:cubicBezTo>
                <a:cubicBezTo>
                  <a:pt x="3573994" y="1427157"/>
                  <a:pt x="3557536" y="1450857"/>
                  <a:pt x="3531862" y="1486406"/>
                </a:cubicBezTo>
                <a:cubicBezTo>
                  <a:pt x="3570703" y="1473898"/>
                  <a:pt x="3596377" y="1465340"/>
                  <a:pt x="3607568" y="1462048"/>
                </a:cubicBezTo>
                <a:cubicBezTo>
                  <a:pt x="3612835" y="1440324"/>
                  <a:pt x="3611518" y="1419916"/>
                  <a:pt x="3619418" y="1415966"/>
                </a:cubicBezTo>
                <a:cubicBezTo>
                  <a:pt x="3697757" y="1375151"/>
                  <a:pt x="3776755" y="1333677"/>
                  <a:pt x="3858386" y="1299444"/>
                </a:cubicBezTo>
                <a:cubicBezTo>
                  <a:pt x="3887352" y="1287595"/>
                  <a:pt x="3924218" y="1294178"/>
                  <a:pt x="3957133" y="1293519"/>
                </a:cubicBezTo>
                <a:cubicBezTo>
                  <a:pt x="4046665" y="1292203"/>
                  <a:pt x="4134879" y="1287595"/>
                  <a:pt x="4198735" y="1211230"/>
                </a:cubicBezTo>
                <a:cubicBezTo>
                  <a:pt x="4252059" y="1251387"/>
                  <a:pt x="4288267" y="1169756"/>
                  <a:pt x="4341590" y="1190164"/>
                </a:cubicBezTo>
                <a:cubicBezTo>
                  <a:pt x="4352123" y="1194114"/>
                  <a:pt x="4373847" y="1169098"/>
                  <a:pt x="4398863" y="1150665"/>
                </a:cubicBezTo>
                <a:cubicBezTo>
                  <a:pt x="4459428" y="1171073"/>
                  <a:pt x="4642440" y="1111166"/>
                  <a:pt x="4669431" y="1062451"/>
                </a:cubicBezTo>
                <a:cubicBezTo>
                  <a:pt x="4701688" y="1067059"/>
                  <a:pt x="4730654" y="1080225"/>
                  <a:pt x="4753695" y="1072984"/>
                </a:cubicBezTo>
                <a:cubicBezTo>
                  <a:pt x="4841910" y="1045993"/>
                  <a:pt x="4927491" y="1007811"/>
                  <a:pt x="5015705" y="982136"/>
                </a:cubicBezTo>
                <a:cubicBezTo>
                  <a:pt x="5203325" y="926838"/>
                  <a:pt x="5392920" y="876147"/>
                  <a:pt x="5581198" y="823482"/>
                </a:cubicBezTo>
                <a:cubicBezTo>
                  <a:pt x="5633863" y="808341"/>
                  <a:pt x="5686528" y="791883"/>
                  <a:pt x="5739852" y="777400"/>
                </a:cubicBezTo>
                <a:cubicBezTo>
                  <a:pt x="5885997" y="737243"/>
                  <a:pt x="6034777" y="704985"/>
                  <a:pt x="6177632" y="656270"/>
                </a:cubicBezTo>
                <a:cubicBezTo>
                  <a:pt x="6305344" y="612821"/>
                  <a:pt x="6426475" y="550940"/>
                  <a:pt x="6551555" y="499591"/>
                </a:cubicBezTo>
                <a:cubicBezTo>
                  <a:pt x="6853721" y="374511"/>
                  <a:pt x="7155888" y="248773"/>
                  <a:pt x="7460029" y="127643"/>
                </a:cubicBezTo>
                <a:cubicBezTo>
                  <a:pt x="7533761" y="98019"/>
                  <a:pt x="7615392" y="90777"/>
                  <a:pt x="7691099" y="65761"/>
                </a:cubicBezTo>
                <a:cubicBezTo>
                  <a:pt x="7729280" y="53253"/>
                  <a:pt x="7759563" y="19021"/>
                  <a:pt x="7797087" y="4538"/>
                </a:cubicBezTo>
                <a:cubicBezTo>
                  <a:pt x="7821445" y="-5337"/>
                  <a:pt x="7853044" y="2563"/>
                  <a:pt x="7880693" y="12438"/>
                </a:cubicBezTo>
                <a:cubicBezTo>
                  <a:pt x="7724014" y="88802"/>
                  <a:pt x="7554169" y="126326"/>
                  <a:pt x="7424481" y="256673"/>
                </a:cubicBezTo>
                <a:cubicBezTo>
                  <a:pt x="7418556" y="239557"/>
                  <a:pt x="7413289" y="225074"/>
                  <a:pt x="7402098" y="193474"/>
                </a:cubicBezTo>
                <a:cubicBezTo>
                  <a:pt x="7294792" y="260623"/>
                  <a:pt x="7194729" y="322504"/>
                  <a:pt x="7095323" y="385044"/>
                </a:cubicBezTo>
                <a:cubicBezTo>
                  <a:pt x="7099273" y="392286"/>
                  <a:pt x="7102565" y="398869"/>
                  <a:pt x="7106514" y="406110"/>
                </a:cubicBezTo>
                <a:cubicBezTo>
                  <a:pt x="7213820" y="381094"/>
                  <a:pt x="7320467" y="353445"/>
                  <a:pt x="7429089" y="331721"/>
                </a:cubicBezTo>
                <a:cubicBezTo>
                  <a:pt x="7517303" y="313946"/>
                  <a:pt x="7608150" y="309996"/>
                  <a:pt x="7694390" y="287614"/>
                </a:cubicBezTo>
                <a:cubicBezTo>
                  <a:pt x="7722039" y="280372"/>
                  <a:pt x="7797745" y="308021"/>
                  <a:pt x="7779312" y="225732"/>
                </a:cubicBezTo>
                <a:cubicBezTo>
                  <a:pt x="7778654" y="223099"/>
                  <a:pt x="7803012" y="208616"/>
                  <a:pt x="7812887" y="211249"/>
                </a:cubicBezTo>
                <a:cubicBezTo>
                  <a:pt x="8009064" y="259306"/>
                  <a:pt x="8168377" y="139493"/>
                  <a:pt x="8359947" y="96702"/>
                </a:cubicBezTo>
                <a:cubicBezTo>
                  <a:pt x="8368504" y="105919"/>
                  <a:pt x="8385621" y="125010"/>
                  <a:pt x="8417220" y="159242"/>
                </a:cubicBezTo>
                <a:cubicBezTo>
                  <a:pt x="8344147" y="188208"/>
                  <a:pt x="8282265" y="213882"/>
                  <a:pt x="8219725" y="237582"/>
                </a:cubicBezTo>
                <a:cubicBezTo>
                  <a:pt x="8208534" y="242190"/>
                  <a:pt x="8193393" y="237582"/>
                  <a:pt x="8182202" y="242190"/>
                </a:cubicBezTo>
                <a:cubicBezTo>
                  <a:pt x="8120320" y="269181"/>
                  <a:pt x="8057780" y="293538"/>
                  <a:pt x="7999190" y="326454"/>
                </a:cubicBezTo>
                <a:cubicBezTo>
                  <a:pt x="7962982" y="346862"/>
                  <a:pt x="7934016" y="380436"/>
                  <a:pt x="7905051" y="392944"/>
                </a:cubicBezTo>
                <a:cubicBezTo>
                  <a:pt x="7872793" y="395577"/>
                  <a:pt x="7841194" y="398211"/>
                  <a:pt x="7808936" y="400844"/>
                </a:cubicBezTo>
                <a:cubicBezTo>
                  <a:pt x="7808278" y="406769"/>
                  <a:pt x="7806962" y="412035"/>
                  <a:pt x="7806304" y="417960"/>
                </a:cubicBezTo>
                <a:cubicBezTo>
                  <a:pt x="7814861" y="423226"/>
                  <a:pt x="7823420" y="428493"/>
                  <a:pt x="7851727" y="446926"/>
                </a:cubicBezTo>
                <a:cubicBezTo>
                  <a:pt x="7791820" y="446926"/>
                  <a:pt x="7751005" y="451534"/>
                  <a:pt x="7711506" y="445609"/>
                </a:cubicBezTo>
                <a:cubicBezTo>
                  <a:pt x="7622634" y="432443"/>
                  <a:pt x="7584451" y="487741"/>
                  <a:pt x="7541002" y="550281"/>
                </a:cubicBezTo>
                <a:cubicBezTo>
                  <a:pt x="7517961" y="583197"/>
                  <a:pt x="7469904" y="598338"/>
                  <a:pt x="7433039" y="639812"/>
                </a:cubicBezTo>
                <a:cubicBezTo>
                  <a:pt x="7469904" y="639812"/>
                  <a:pt x="7508745" y="647712"/>
                  <a:pt x="7543636" y="638496"/>
                </a:cubicBezTo>
                <a:cubicBezTo>
                  <a:pt x="7741789" y="587805"/>
                  <a:pt x="7937308" y="527240"/>
                  <a:pt x="8136120" y="484450"/>
                </a:cubicBezTo>
                <a:cubicBezTo>
                  <a:pt x="8196026" y="471284"/>
                  <a:pt x="8244084" y="443634"/>
                  <a:pt x="8296749" y="425860"/>
                </a:cubicBezTo>
                <a:cubicBezTo>
                  <a:pt x="8386279" y="395577"/>
                  <a:pt x="8488318" y="350812"/>
                  <a:pt x="8584432" y="433101"/>
                </a:cubicBezTo>
                <a:cubicBezTo>
                  <a:pt x="8606815" y="452851"/>
                  <a:pt x="8653555" y="458776"/>
                  <a:pt x="8684496" y="451534"/>
                </a:cubicBezTo>
                <a:cubicBezTo>
                  <a:pt x="8864874" y="408085"/>
                  <a:pt x="9045253" y="361345"/>
                  <a:pt x="9223656" y="309996"/>
                </a:cubicBezTo>
                <a:cubicBezTo>
                  <a:pt x="9318454" y="283005"/>
                  <a:pt x="9409301" y="240873"/>
                  <a:pt x="9503440" y="212566"/>
                </a:cubicBezTo>
                <a:cubicBezTo>
                  <a:pt x="9623912" y="176358"/>
                  <a:pt x="9747017" y="149367"/>
                  <a:pt x="9867489" y="113160"/>
                </a:cubicBezTo>
                <a:cubicBezTo>
                  <a:pt x="9960969" y="85511"/>
                  <a:pt x="10051817" y="49962"/>
                  <a:pt x="10153198" y="14413"/>
                </a:cubicBezTo>
                <a:cubicBezTo>
                  <a:pt x="9993885" y="153976"/>
                  <a:pt x="9781250" y="149367"/>
                  <a:pt x="9597579" y="254698"/>
                </a:cubicBezTo>
                <a:cubicBezTo>
                  <a:pt x="9709493" y="238240"/>
                  <a:pt x="9804949" y="224415"/>
                  <a:pt x="9899746" y="211249"/>
                </a:cubicBezTo>
                <a:cubicBezTo>
                  <a:pt x="9442875" y="352128"/>
                  <a:pt x="8978105" y="466017"/>
                  <a:pt x="8530450" y="677995"/>
                </a:cubicBezTo>
                <a:cubicBezTo>
                  <a:pt x="8603523" y="726710"/>
                  <a:pt x="8662113" y="704327"/>
                  <a:pt x="8720045" y="680628"/>
                </a:cubicBezTo>
                <a:cubicBezTo>
                  <a:pt x="8737161" y="673386"/>
                  <a:pt x="8754278" y="647054"/>
                  <a:pt x="8766127" y="650345"/>
                </a:cubicBezTo>
                <a:cubicBezTo>
                  <a:pt x="8901081" y="685894"/>
                  <a:pt x="9008387" y="595047"/>
                  <a:pt x="9130176" y="572006"/>
                </a:cubicBezTo>
                <a:cubicBezTo>
                  <a:pt x="9205882" y="557523"/>
                  <a:pt x="9273688" y="506174"/>
                  <a:pt x="9348736" y="481817"/>
                </a:cubicBezTo>
                <a:cubicBezTo>
                  <a:pt x="9402718" y="464700"/>
                  <a:pt x="9463283" y="464700"/>
                  <a:pt x="9528456" y="456142"/>
                </a:cubicBezTo>
                <a:cubicBezTo>
                  <a:pt x="9532406" y="485766"/>
                  <a:pt x="9535698" y="511441"/>
                  <a:pt x="9537014" y="523290"/>
                </a:cubicBezTo>
                <a:cubicBezTo>
                  <a:pt x="9483691" y="538432"/>
                  <a:pt x="9440242" y="554231"/>
                  <a:pt x="9395476" y="562131"/>
                </a:cubicBezTo>
                <a:cubicBezTo>
                  <a:pt x="9377044" y="565423"/>
                  <a:pt x="9355319" y="551598"/>
                  <a:pt x="9357294" y="552256"/>
                </a:cubicBezTo>
                <a:cubicBezTo>
                  <a:pt x="9277638" y="585830"/>
                  <a:pt x="9209173" y="616113"/>
                  <a:pt x="9138733" y="643104"/>
                </a:cubicBezTo>
                <a:cubicBezTo>
                  <a:pt x="9005096" y="695111"/>
                  <a:pt x="8870141" y="743826"/>
                  <a:pt x="8735844" y="795833"/>
                </a:cubicBezTo>
                <a:cubicBezTo>
                  <a:pt x="8720703" y="801758"/>
                  <a:pt x="8710170" y="817557"/>
                  <a:pt x="8697004" y="828749"/>
                </a:cubicBezTo>
                <a:cubicBezTo>
                  <a:pt x="8702271" y="836649"/>
                  <a:pt x="8707537" y="844548"/>
                  <a:pt x="8712145" y="853106"/>
                </a:cubicBezTo>
                <a:cubicBezTo>
                  <a:pt x="8748353" y="831382"/>
                  <a:pt x="8784560" y="808341"/>
                  <a:pt x="8822084" y="787933"/>
                </a:cubicBezTo>
                <a:cubicBezTo>
                  <a:pt x="8832617" y="782008"/>
                  <a:pt x="8850392" y="776742"/>
                  <a:pt x="8859608" y="782008"/>
                </a:cubicBezTo>
                <a:cubicBezTo>
                  <a:pt x="8927414" y="816899"/>
                  <a:pt x="8980079" y="783325"/>
                  <a:pt x="9032745" y="747118"/>
                </a:cubicBezTo>
                <a:cubicBezTo>
                  <a:pt x="9042619" y="739876"/>
                  <a:pt x="9054469" y="729343"/>
                  <a:pt x="9065002" y="729343"/>
                </a:cubicBezTo>
                <a:cubicBezTo>
                  <a:pt x="9178891" y="732635"/>
                  <a:pt x="9276979" y="677995"/>
                  <a:pt x="9379677" y="641787"/>
                </a:cubicBezTo>
                <a:cubicBezTo>
                  <a:pt x="9386919" y="639154"/>
                  <a:pt x="9394818" y="634546"/>
                  <a:pt x="9402059" y="635204"/>
                </a:cubicBezTo>
                <a:cubicBezTo>
                  <a:pt x="9542939" y="643762"/>
                  <a:pt x="9542939" y="643762"/>
                  <a:pt x="9608112" y="623354"/>
                </a:cubicBezTo>
                <a:cubicBezTo>
                  <a:pt x="9554789" y="672070"/>
                  <a:pt x="9500807" y="720785"/>
                  <a:pt x="9440242" y="776742"/>
                </a:cubicBezTo>
                <a:cubicBezTo>
                  <a:pt x="9493565" y="779375"/>
                  <a:pt x="9538989" y="781350"/>
                  <a:pt x="9584413" y="783983"/>
                </a:cubicBezTo>
                <a:cubicBezTo>
                  <a:pt x="9587047" y="789908"/>
                  <a:pt x="9589021" y="795175"/>
                  <a:pt x="9591654" y="801100"/>
                </a:cubicBezTo>
                <a:cubicBezTo>
                  <a:pt x="9518582" y="843890"/>
                  <a:pt x="9445509" y="886681"/>
                  <a:pt x="9373094" y="930788"/>
                </a:cubicBezTo>
                <a:cubicBezTo>
                  <a:pt x="9355977" y="941321"/>
                  <a:pt x="9341495" y="957120"/>
                  <a:pt x="9325695" y="970287"/>
                </a:cubicBezTo>
                <a:cubicBezTo>
                  <a:pt x="9300020" y="951854"/>
                  <a:pt x="9274347" y="933421"/>
                  <a:pt x="9248672" y="914988"/>
                </a:cubicBezTo>
                <a:cubicBezTo>
                  <a:pt x="9175599" y="945929"/>
                  <a:pt x="9099893" y="982136"/>
                  <a:pt x="9020895" y="1011102"/>
                </a:cubicBezTo>
                <a:cubicBezTo>
                  <a:pt x="8913590" y="1050601"/>
                  <a:pt x="8803651" y="1080884"/>
                  <a:pt x="8697004" y="1121041"/>
                </a:cubicBezTo>
                <a:cubicBezTo>
                  <a:pt x="8663430" y="1133549"/>
                  <a:pt x="8637097" y="1165806"/>
                  <a:pt x="8607473" y="1188847"/>
                </a:cubicBezTo>
                <a:cubicBezTo>
                  <a:pt x="8612740" y="1197405"/>
                  <a:pt x="8618664" y="1205305"/>
                  <a:pt x="8623931" y="1213863"/>
                </a:cubicBezTo>
                <a:cubicBezTo>
                  <a:pt x="8643680" y="1208597"/>
                  <a:pt x="8664088" y="1204647"/>
                  <a:pt x="8683179" y="1198064"/>
                </a:cubicBezTo>
                <a:cubicBezTo>
                  <a:pt x="8897132" y="1122357"/>
                  <a:pt x="9111084" y="1045993"/>
                  <a:pt x="9325037" y="969628"/>
                </a:cubicBezTo>
                <a:cubicBezTo>
                  <a:pt x="9368485" y="970287"/>
                  <a:pt x="9411934" y="973578"/>
                  <a:pt x="9455383" y="970287"/>
                </a:cubicBezTo>
                <a:cubicBezTo>
                  <a:pt x="9483032" y="968312"/>
                  <a:pt x="9512657" y="961070"/>
                  <a:pt x="9535698" y="946587"/>
                </a:cubicBezTo>
                <a:cubicBezTo>
                  <a:pt x="9570589" y="924863"/>
                  <a:pt x="9599554" y="894580"/>
                  <a:pt x="9631153" y="867589"/>
                </a:cubicBezTo>
                <a:cubicBezTo>
                  <a:pt x="9636420" y="872856"/>
                  <a:pt x="9641686" y="878122"/>
                  <a:pt x="9646953" y="883389"/>
                </a:cubicBezTo>
                <a:cubicBezTo>
                  <a:pt x="9634445" y="896555"/>
                  <a:pt x="9621937" y="909722"/>
                  <a:pt x="9609429" y="922888"/>
                </a:cubicBezTo>
                <a:cubicBezTo>
                  <a:pt x="9614695" y="928813"/>
                  <a:pt x="9619962" y="934737"/>
                  <a:pt x="9625228" y="940662"/>
                </a:cubicBezTo>
                <a:cubicBezTo>
                  <a:pt x="9663411" y="908405"/>
                  <a:pt x="9701593" y="876147"/>
                  <a:pt x="9754917" y="832040"/>
                </a:cubicBezTo>
                <a:cubicBezTo>
                  <a:pt x="9741092" y="865614"/>
                  <a:pt x="9735167" y="878781"/>
                  <a:pt x="9729901" y="891947"/>
                </a:cubicBezTo>
                <a:cubicBezTo>
                  <a:pt x="9795732" y="882731"/>
                  <a:pt x="9857614" y="873514"/>
                  <a:pt x="9920154" y="864298"/>
                </a:cubicBezTo>
                <a:lnTo>
                  <a:pt x="9917521" y="861665"/>
                </a:lnTo>
                <a:cubicBezTo>
                  <a:pt x="9914229" y="956462"/>
                  <a:pt x="9827332" y="947904"/>
                  <a:pt x="9772033" y="976870"/>
                </a:cubicBezTo>
                <a:cubicBezTo>
                  <a:pt x="9758867" y="983453"/>
                  <a:pt x="9740434" y="980820"/>
                  <a:pt x="9724634" y="982795"/>
                </a:cubicBezTo>
                <a:cubicBezTo>
                  <a:pt x="9723976" y="990694"/>
                  <a:pt x="9722659" y="998594"/>
                  <a:pt x="9722001" y="1007152"/>
                </a:cubicBezTo>
                <a:cubicBezTo>
                  <a:pt x="9766108" y="1007152"/>
                  <a:pt x="9809557" y="1007152"/>
                  <a:pt x="9853664" y="1007152"/>
                </a:cubicBezTo>
                <a:cubicBezTo>
                  <a:pt x="9856297" y="1013735"/>
                  <a:pt x="9859588" y="1020318"/>
                  <a:pt x="9862222" y="1026902"/>
                </a:cubicBezTo>
                <a:cubicBezTo>
                  <a:pt x="9832598" y="1049943"/>
                  <a:pt x="9802973" y="1072984"/>
                  <a:pt x="9772691" y="1095367"/>
                </a:cubicBezTo>
                <a:cubicBezTo>
                  <a:pt x="9772691" y="1099975"/>
                  <a:pt x="9773349" y="1105241"/>
                  <a:pt x="9773349" y="1109849"/>
                </a:cubicBezTo>
                <a:cubicBezTo>
                  <a:pt x="9796390" y="1106558"/>
                  <a:pt x="9820748" y="1107216"/>
                  <a:pt x="9841814" y="1098658"/>
                </a:cubicBezTo>
                <a:cubicBezTo>
                  <a:pt x="9951753" y="1053893"/>
                  <a:pt x="10059716" y="1002544"/>
                  <a:pt x="10171630" y="963045"/>
                </a:cubicBezTo>
                <a:cubicBezTo>
                  <a:pt x="10311193" y="913671"/>
                  <a:pt x="10455364" y="874831"/>
                  <a:pt x="10596243" y="828090"/>
                </a:cubicBezTo>
                <a:cubicBezTo>
                  <a:pt x="10648251" y="810974"/>
                  <a:pt x="10698940" y="788592"/>
                  <a:pt x="10746998" y="762259"/>
                </a:cubicBezTo>
                <a:cubicBezTo>
                  <a:pt x="10895777" y="681286"/>
                  <a:pt x="11055748" y="631912"/>
                  <a:pt x="11219669" y="593072"/>
                </a:cubicBezTo>
                <a:cubicBezTo>
                  <a:pt x="11439545" y="541065"/>
                  <a:pt x="11658106" y="483792"/>
                  <a:pt x="11877325" y="426518"/>
                </a:cubicBezTo>
                <a:cubicBezTo>
                  <a:pt x="11902999" y="419935"/>
                  <a:pt x="11925382" y="400185"/>
                  <a:pt x="11939865" y="371220"/>
                </a:cubicBezTo>
                <a:cubicBezTo>
                  <a:pt x="11905633" y="373853"/>
                  <a:pt x="11872059" y="375828"/>
                  <a:pt x="11843751" y="377803"/>
                </a:cubicBezTo>
                <a:cubicBezTo>
                  <a:pt x="11839801" y="331062"/>
                  <a:pt x="11835852" y="292222"/>
                  <a:pt x="11833218" y="258648"/>
                </a:cubicBezTo>
                <a:cubicBezTo>
                  <a:pt x="11764753" y="278397"/>
                  <a:pt x="11700897" y="297488"/>
                  <a:pt x="11637699" y="315921"/>
                </a:cubicBezTo>
                <a:cubicBezTo>
                  <a:pt x="11639015" y="321188"/>
                  <a:pt x="11639673" y="327112"/>
                  <a:pt x="11640990" y="332379"/>
                </a:cubicBezTo>
                <a:cubicBezTo>
                  <a:pt x="11653498" y="332379"/>
                  <a:pt x="11666006" y="332379"/>
                  <a:pt x="11680489" y="332379"/>
                </a:cubicBezTo>
                <a:cubicBezTo>
                  <a:pt x="11593591" y="470625"/>
                  <a:pt x="11593591" y="470625"/>
                  <a:pt x="11500769" y="474575"/>
                </a:cubicBezTo>
                <a:cubicBezTo>
                  <a:pt x="11521835" y="461409"/>
                  <a:pt x="11538293" y="451534"/>
                  <a:pt x="11554750" y="441659"/>
                </a:cubicBezTo>
                <a:cubicBezTo>
                  <a:pt x="11552118" y="435076"/>
                  <a:pt x="11548826" y="427835"/>
                  <a:pt x="11546193" y="421252"/>
                </a:cubicBezTo>
                <a:cubicBezTo>
                  <a:pt x="11505377" y="437051"/>
                  <a:pt x="11464562" y="452851"/>
                  <a:pt x="11412554" y="472600"/>
                </a:cubicBezTo>
                <a:cubicBezTo>
                  <a:pt x="11352648" y="421910"/>
                  <a:pt x="11286158" y="483133"/>
                  <a:pt x="11219010" y="504858"/>
                </a:cubicBezTo>
                <a:cubicBezTo>
                  <a:pt x="11147912" y="527899"/>
                  <a:pt x="11082081" y="570689"/>
                  <a:pt x="11010324" y="586489"/>
                </a:cubicBezTo>
                <a:cubicBezTo>
                  <a:pt x="10980700" y="593072"/>
                  <a:pt x="10940543" y="552256"/>
                  <a:pt x="10915526" y="538432"/>
                </a:cubicBezTo>
                <a:cubicBezTo>
                  <a:pt x="10801638" y="577931"/>
                  <a:pt x="10690383" y="616771"/>
                  <a:pt x="10582419" y="654954"/>
                </a:cubicBezTo>
                <a:cubicBezTo>
                  <a:pt x="10576494" y="612821"/>
                  <a:pt x="10607435" y="567398"/>
                  <a:pt x="10668000" y="556206"/>
                </a:cubicBezTo>
                <a:cubicBezTo>
                  <a:pt x="10708157" y="548306"/>
                  <a:pt x="10748973" y="543698"/>
                  <a:pt x="10789788" y="537115"/>
                </a:cubicBezTo>
                <a:cubicBezTo>
                  <a:pt x="10890511" y="521315"/>
                  <a:pt x="10897752" y="506833"/>
                  <a:pt x="10842454" y="412035"/>
                </a:cubicBezTo>
                <a:cubicBezTo>
                  <a:pt x="10909601" y="342912"/>
                  <a:pt x="11005057" y="352128"/>
                  <a:pt x="11088006" y="327771"/>
                </a:cubicBezTo>
                <a:cubicBezTo>
                  <a:pt x="11141987" y="311971"/>
                  <a:pt x="11195969" y="294197"/>
                  <a:pt x="11248634" y="273789"/>
                </a:cubicBezTo>
                <a:cubicBezTo>
                  <a:pt x="11258509" y="269839"/>
                  <a:pt x="11262459" y="249431"/>
                  <a:pt x="11272992" y="229023"/>
                </a:cubicBezTo>
                <a:cubicBezTo>
                  <a:pt x="11372397" y="278397"/>
                  <a:pt x="11481678" y="265231"/>
                  <a:pt x="11591617" y="236923"/>
                </a:cubicBezTo>
                <a:cubicBezTo>
                  <a:pt x="11583058" y="230340"/>
                  <a:pt x="11573842" y="223099"/>
                  <a:pt x="11543559" y="199399"/>
                </a:cubicBezTo>
                <a:cubicBezTo>
                  <a:pt x="11647574" y="190183"/>
                  <a:pt x="11730521" y="182941"/>
                  <a:pt x="11825319" y="174383"/>
                </a:cubicBezTo>
                <a:cubicBezTo>
                  <a:pt x="11850992" y="131593"/>
                  <a:pt x="11878642" y="131593"/>
                  <a:pt x="11936573" y="169775"/>
                </a:cubicBezTo>
                <a:cubicBezTo>
                  <a:pt x="11960273" y="184916"/>
                  <a:pt x="12001089" y="176358"/>
                  <a:pt x="12034004" y="173725"/>
                </a:cubicBezTo>
                <a:cubicBezTo>
                  <a:pt x="12082720" y="169775"/>
                  <a:pt x="12131435" y="161217"/>
                  <a:pt x="12180150" y="155292"/>
                </a:cubicBezTo>
                <a:cubicBezTo>
                  <a:pt x="12185417" y="162534"/>
                  <a:pt x="12191342" y="169117"/>
                  <a:pt x="12196608" y="176358"/>
                </a:cubicBezTo>
                <a:cubicBezTo>
                  <a:pt x="12174226" y="204007"/>
                  <a:pt x="12156451" y="247456"/>
                  <a:pt x="12128802" y="256014"/>
                </a:cubicBezTo>
                <a:cubicBezTo>
                  <a:pt x="12090619" y="267206"/>
                  <a:pt x="12043879" y="251406"/>
                  <a:pt x="12001089" y="247456"/>
                </a:cubicBezTo>
                <a:cubicBezTo>
                  <a:pt x="11999772" y="238240"/>
                  <a:pt x="11998455" y="229023"/>
                  <a:pt x="11997139" y="220465"/>
                </a:cubicBezTo>
                <a:cubicBezTo>
                  <a:pt x="11980023" y="253381"/>
                  <a:pt x="11963565" y="286297"/>
                  <a:pt x="11941840" y="327771"/>
                </a:cubicBezTo>
                <a:cubicBezTo>
                  <a:pt x="11970806" y="323821"/>
                  <a:pt x="11987264" y="321188"/>
                  <a:pt x="12003722" y="318554"/>
                </a:cubicBezTo>
                <a:cubicBezTo>
                  <a:pt x="12003722" y="329746"/>
                  <a:pt x="12005696" y="336987"/>
                  <a:pt x="12003064" y="339620"/>
                </a:cubicBezTo>
                <a:cubicBezTo>
                  <a:pt x="11955665" y="395577"/>
                  <a:pt x="11928016" y="464700"/>
                  <a:pt x="11837168" y="482475"/>
                </a:cubicBezTo>
                <a:cubicBezTo>
                  <a:pt x="11747637" y="500249"/>
                  <a:pt x="11666006" y="552256"/>
                  <a:pt x="11577791" y="581881"/>
                </a:cubicBezTo>
                <a:cubicBezTo>
                  <a:pt x="11522494" y="600313"/>
                  <a:pt x="11462586" y="602288"/>
                  <a:pt x="11405313" y="616771"/>
                </a:cubicBezTo>
                <a:cubicBezTo>
                  <a:pt x="11371081" y="625329"/>
                  <a:pt x="11338165" y="640471"/>
                  <a:pt x="11305908" y="655612"/>
                </a:cubicBezTo>
                <a:cubicBezTo>
                  <a:pt x="11271675" y="672070"/>
                  <a:pt x="11239418" y="691819"/>
                  <a:pt x="11205843" y="710252"/>
                </a:cubicBezTo>
                <a:cubicBezTo>
                  <a:pt x="11202552" y="702352"/>
                  <a:pt x="11199260" y="694452"/>
                  <a:pt x="11195969" y="686553"/>
                </a:cubicBezTo>
                <a:cubicBezTo>
                  <a:pt x="11207160" y="681944"/>
                  <a:pt x="11218351" y="677336"/>
                  <a:pt x="11242051" y="667462"/>
                </a:cubicBezTo>
                <a:cubicBezTo>
                  <a:pt x="11212426" y="667462"/>
                  <a:pt x="11195310" y="667462"/>
                  <a:pt x="11173586" y="667462"/>
                </a:cubicBezTo>
                <a:cubicBezTo>
                  <a:pt x="11188727" y="735268"/>
                  <a:pt x="11141329" y="745801"/>
                  <a:pt x="11090638" y="760284"/>
                </a:cubicBezTo>
                <a:cubicBezTo>
                  <a:pt x="11027440" y="778717"/>
                  <a:pt x="10966217" y="806366"/>
                  <a:pt x="10883269" y="837965"/>
                </a:cubicBezTo>
                <a:cubicBezTo>
                  <a:pt x="10921451" y="859690"/>
                  <a:pt x="10932642" y="865614"/>
                  <a:pt x="10954367" y="878122"/>
                </a:cubicBezTo>
                <a:cubicBezTo>
                  <a:pt x="10867470" y="889972"/>
                  <a:pt x="10854962" y="943296"/>
                  <a:pt x="10866153" y="1012419"/>
                </a:cubicBezTo>
                <a:cubicBezTo>
                  <a:pt x="10897752" y="1003202"/>
                  <a:pt x="10930668" y="993328"/>
                  <a:pt x="10964242" y="983453"/>
                </a:cubicBezTo>
                <a:cubicBezTo>
                  <a:pt x="10967533" y="990036"/>
                  <a:pt x="10970825" y="995961"/>
                  <a:pt x="10974775" y="1002544"/>
                </a:cubicBezTo>
                <a:cubicBezTo>
                  <a:pt x="10870761" y="1056526"/>
                  <a:pt x="10766089" y="1110508"/>
                  <a:pt x="10662075" y="1164490"/>
                </a:cubicBezTo>
                <a:cubicBezTo>
                  <a:pt x="10666025" y="1173706"/>
                  <a:pt x="10669316" y="1182264"/>
                  <a:pt x="10673267" y="1191481"/>
                </a:cubicBezTo>
                <a:cubicBezTo>
                  <a:pt x="10918160" y="1092075"/>
                  <a:pt x="11162395" y="992669"/>
                  <a:pt x="11407288" y="893264"/>
                </a:cubicBezTo>
                <a:cubicBezTo>
                  <a:pt x="11405313" y="886681"/>
                  <a:pt x="11403338" y="880097"/>
                  <a:pt x="11401363" y="873514"/>
                </a:cubicBezTo>
                <a:cubicBezTo>
                  <a:pt x="11272334" y="914988"/>
                  <a:pt x="11143303" y="957120"/>
                  <a:pt x="11013616" y="998594"/>
                </a:cubicBezTo>
                <a:cubicBezTo>
                  <a:pt x="11010982" y="992011"/>
                  <a:pt x="11008349" y="985428"/>
                  <a:pt x="11005716" y="978845"/>
                </a:cubicBezTo>
                <a:cubicBezTo>
                  <a:pt x="11038632" y="965678"/>
                  <a:pt x="11070889" y="951195"/>
                  <a:pt x="11104463" y="938687"/>
                </a:cubicBezTo>
                <a:cubicBezTo>
                  <a:pt x="11124871" y="930788"/>
                  <a:pt x="11155153" y="932104"/>
                  <a:pt x="11165686" y="918280"/>
                </a:cubicBezTo>
                <a:cubicBezTo>
                  <a:pt x="11245342" y="813608"/>
                  <a:pt x="11371739" y="880097"/>
                  <a:pt x="11469828" y="837307"/>
                </a:cubicBezTo>
                <a:cubicBezTo>
                  <a:pt x="11459295" y="848498"/>
                  <a:pt x="11449420" y="859690"/>
                  <a:pt x="11424404" y="887339"/>
                </a:cubicBezTo>
                <a:cubicBezTo>
                  <a:pt x="11631774" y="826774"/>
                  <a:pt x="11820052" y="771475"/>
                  <a:pt x="12008330" y="716177"/>
                </a:cubicBezTo>
                <a:cubicBezTo>
                  <a:pt x="12011621" y="726710"/>
                  <a:pt x="12014913" y="736585"/>
                  <a:pt x="12017546" y="747118"/>
                </a:cubicBezTo>
                <a:cubicBezTo>
                  <a:pt x="11892467" y="785958"/>
                  <a:pt x="11768045" y="825457"/>
                  <a:pt x="11642965" y="864298"/>
                </a:cubicBezTo>
                <a:cubicBezTo>
                  <a:pt x="11642965" y="869564"/>
                  <a:pt x="11643623" y="874173"/>
                  <a:pt x="11643623" y="879439"/>
                </a:cubicBezTo>
                <a:cubicBezTo>
                  <a:pt x="11673247" y="882731"/>
                  <a:pt x="11702871" y="886022"/>
                  <a:pt x="11748953" y="891289"/>
                </a:cubicBezTo>
                <a:cubicBezTo>
                  <a:pt x="11682464" y="913671"/>
                  <a:pt x="11631116" y="928813"/>
                  <a:pt x="11581083" y="948562"/>
                </a:cubicBezTo>
                <a:cubicBezTo>
                  <a:pt x="11487603" y="985428"/>
                  <a:pt x="11396097" y="1029535"/>
                  <a:pt x="11301299" y="1063109"/>
                </a:cubicBezTo>
                <a:cubicBezTo>
                  <a:pt x="11188069" y="1103266"/>
                  <a:pt x="11071548" y="1133549"/>
                  <a:pt x="10957659" y="1170414"/>
                </a:cubicBezTo>
                <a:cubicBezTo>
                  <a:pt x="10760822" y="1233613"/>
                  <a:pt x="10585711" y="1343551"/>
                  <a:pt x="10402040" y="1435057"/>
                </a:cubicBezTo>
                <a:cubicBezTo>
                  <a:pt x="10274327" y="1498914"/>
                  <a:pt x="10132789" y="1535121"/>
                  <a:pt x="9995860" y="1579887"/>
                </a:cubicBezTo>
                <a:cubicBezTo>
                  <a:pt x="9943195" y="1597003"/>
                  <a:pt x="9887238" y="1602928"/>
                  <a:pt x="9824698" y="1615436"/>
                </a:cubicBezTo>
                <a:cubicBezTo>
                  <a:pt x="9833915" y="1583178"/>
                  <a:pt x="9841156" y="1556187"/>
                  <a:pt x="9849056" y="1529196"/>
                </a:cubicBezTo>
                <a:cubicBezTo>
                  <a:pt x="9899087" y="1522613"/>
                  <a:pt x="9949120" y="1516030"/>
                  <a:pt x="9998494" y="1509447"/>
                </a:cubicBezTo>
                <a:cubicBezTo>
                  <a:pt x="9996518" y="1494306"/>
                  <a:pt x="9993885" y="1478506"/>
                  <a:pt x="9991910" y="1463365"/>
                </a:cubicBezTo>
                <a:cubicBezTo>
                  <a:pt x="9966236" y="1466656"/>
                  <a:pt x="9937270" y="1463365"/>
                  <a:pt x="9915545" y="1474556"/>
                </a:cubicBezTo>
                <a:cubicBezTo>
                  <a:pt x="9890530" y="1487064"/>
                  <a:pt x="9871438" y="1512080"/>
                  <a:pt x="9850373" y="1531171"/>
                </a:cubicBezTo>
                <a:cubicBezTo>
                  <a:pt x="9803632" y="1538413"/>
                  <a:pt x="9756891" y="1543679"/>
                  <a:pt x="9710809" y="1554212"/>
                </a:cubicBezTo>
                <a:cubicBezTo>
                  <a:pt x="9679211" y="1561454"/>
                  <a:pt x="9648269" y="1571987"/>
                  <a:pt x="9619962" y="1587128"/>
                </a:cubicBezTo>
                <a:cubicBezTo>
                  <a:pt x="9571247" y="1612802"/>
                  <a:pt x="9525165" y="1643085"/>
                  <a:pt x="9469866" y="1676001"/>
                </a:cubicBezTo>
                <a:cubicBezTo>
                  <a:pt x="9389552" y="1611486"/>
                  <a:pt x="9339519" y="1741174"/>
                  <a:pt x="9251964" y="1737224"/>
                </a:cubicBezTo>
                <a:cubicBezTo>
                  <a:pt x="9263155" y="1720766"/>
                  <a:pt x="9270396" y="1710233"/>
                  <a:pt x="9281588" y="1694433"/>
                </a:cubicBezTo>
                <a:cubicBezTo>
                  <a:pt x="9168357" y="1731957"/>
                  <a:pt x="9057761" y="1759607"/>
                  <a:pt x="8955722" y="1806347"/>
                </a:cubicBezTo>
                <a:cubicBezTo>
                  <a:pt x="8909640" y="1827413"/>
                  <a:pt x="8881332" y="1886662"/>
                  <a:pt x="8847758" y="1936694"/>
                </a:cubicBezTo>
                <a:cubicBezTo>
                  <a:pt x="8895815" y="1928794"/>
                  <a:pt x="8903057" y="1990675"/>
                  <a:pt x="8968888" y="1977509"/>
                </a:cubicBezTo>
                <a:cubicBezTo>
                  <a:pt x="9036694" y="1963685"/>
                  <a:pt x="9016287" y="1873495"/>
                  <a:pt x="9074877" y="1889295"/>
                </a:cubicBezTo>
                <a:cubicBezTo>
                  <a:pt x="9147292" y="1986067"/>
                  <a:pt x="9215098" y="1897853"/>
                  <a:pt x="9307921" y="1891270"/>
                </a:cubicBezTo>
                <a:cubicBezTo>
                  <a:pt x="9254597" y="1924844"/>
                  <a:pt x="9222998" y="1957101"/>
                  <a:pt x="9185474" y="1965001"/>
                </a:cubicBezTo>
                <a:cubicBezTo>
                  <a:pt x="9101868" y="1982776"/>
                  <a:pt x="9044595" y="2070990"/>
                  <a:pt x="8949139" y="2051240"/>
                </a:cubicBezTo>
                <a:cubicBezTo>
                  <a:pt x="8832617" y="2153938"/>
                  <a:pt x="8674621" y="2163812"/>
                  <a:pt x="8541641" y="2229644"/>
                </a:cubicBezTo>
                <a:cubicBezTo>
                  <a:pt x="8457377" y="2271118"/>
                  <a:pt x="8360605" y="2288234"/>
                  <a:pt x="8271732" y="2320491"/>
                </a:cubicBezTo>
                <a:cubicBezTo>
                  <a:pt x="8224334" y="2337608"/>
                  <a:pt x="8181544" y="2365915"/>
                  <a:pt x="8134803" y="2385006"/>
                </a:cubicBezTo>
                <a:cubicBezTo>
                  <a:pt x="8011040" y="2435697"/>
                  <a:pt x="7895176" y="2508111"/>
                  <a:pt x="7752321" y="2504820"/>
                </a:cubicBezTo>
                <a:cubicBezTo>
                  <a:pt x="7716772" y="2504161"/>
                  <a:pt x="7682540" y="2551560"/>
                  <a:pt x="7644358" y="2566043"/>
                </a:cubicBezTo>
                <a:cubicBezTo>
                  <a:pt x="7535077" y="2608175"/>
                  <a:pt x="7402756" y="2620683"/>
                  <a:pt x="7317833" y="2691123"/>
                </a:cubicBezTo>
                <a:cubicBezTo>
                  <a:pt x="7213820" y="2778021"/>
                  <a:pt x="7067674" y="2777362"/>
                  <a:pt x="6982093" y="2884668"/>
                </a:cubicBezTo>
                <a:lnTo>
                  <a:pt x="6982751" y="2884668"/>
                </a:lnTo>
                <a:cubicBezTo>
                  <a:pt x="6892562" y="2843852"/>
                  <a:pt x="6792498" y="2890592"/>
                  <a:pt x="6744441" y="2970907"/>
                </a:cubicBezTo>
                <a:cubicBezTo>
                  <a:pt x="6718766" y="3014356"/>
                  <a:pt x="6655568" y="3038055"/>
                  <a:pt x="6604878" y="3063071"/>
                </a:cubicBezTo>
                <a:cubicBezTo>
                  <a:pt x="6546946" y="3092037"/>
                  <a:pt x="6481115" y="3107178"/>
                  <a:pt x="6425158" y="3140094"/>
                </a:cubicBezTo>
                <a:cubicBezTo>
                  <a:pt x="6392900" y="3159185"/>
                  <a:pt x="6373809" y="3201317"/>
                  <a:pt x="6346160" y="3236208"/>
                </a:cubicBezTo>
                <a:cubicBezTo>
                  <a:pt x="6344843" y="3215142"/>
                  <a:pt x="6343527" y="3186834"/>
                  <a:pt x="6342210" y="3167085"/>
                </a:cubicBezTo>
                <a:cubicBezTo>
                  <a:pt x="6174998" y="3373796"/>
                  <a:pt x="5959071" y="3519942"/>
                  <a:pt x="5718786" y="3633172"/>
                </a:cubicBezTo>
                <a:cubicBezTo>
                  <a:pt x="5712861" y="3623956"/>
                  <a:pt x="5706936" y="3614739"/>
                  <a:pt x="5701669" y="3604865"/>
                </a:cubicBezTo>
                <a:cubicBezTo>
                  <a:pt x="5741827" y="3588407"/>
                  <a:pt x="5782642" y="3571949"/>
                  <a:pt x="5828066" y="3553516"/>
                </a:cubicBezTo>
                <a:cubicBezTo>
                  <a:pt x="5722077" y="3514675"/>
                  <a:pt x="5579881" y="3589723"/>
                  <a:pt x="5587781" y="3679913"/>
                </a:cubicBezTo>
                <a:cubicBezTo>
                  <a:pt x="5485084" y="3710853"/>
                  <a:pt x="5380411" y="3741794"/>
                  <a:pt x="5276398" y="3772735"/>
                </a:cubicBezTo>
                <a:cubicBezTo>
                  <a:pt x="5293514" y="3760227"/>
                  <a:pt x="5309972" y="3744428"/>
                  <a:pt x="5328405" y="3735870"/>
                </a:cubicBezTo>
                <a:cubicBezTo>
                  <a:pt x="5367245" y="3718095"/>
                  <a:pt x="5410694" y="3707562"/>
                  <a:pt x="5446901" y="3685837"/>
                </a:cubicBezTo>
                <a:cubicBezTo>
                  <a:pt x="5458093" y="3679254"/>
                  <a:pt x="5451509" y="3644364"/>
                  <a:pt x="5453485" y="3622639"/>
                </a:cubicBezTo>
                <a:cubicBezTo>
                  <a:pt x="5440976" y="3625272"/>
                  <a:pt x="5417935" y="3627906"/>
                  <a:pt x="5417935" y="3631197"/>
                </a:cubicBezTo>
                <a:cubicBezTo>
                  <a:pt x="5413327" y="3718095"/>
                  <a:pt x="5333013" y="3698345"/>
                  <a:pt x="5286272" y="3721387"/>
                </a:cubicBezTo>
                <a:cubicBezTo>
                  <a:pt x="5219783" y="3754302"/>
                  <a:pt x="5148026" y="3775368"/>
                  <a:pt x="5078245" y="3802359"/>
                </a:cubicBezTo>
                <a:cubicBezTo>
                  <a:pt x="5080878" y="3806968"/>
                  <a:pt x="5082853" y="3810917"/>
                  <a:pt x="5085486" y="3815526"/>
                </a:cubicBezTo>
                <a:cubicBezTo>
                  <a:pt x="5150001" y="3800384"/>
                  <a:pt x="5214516" y="3784585"/>
                  <a:pt x="5279031" y="3769443"/>
                </a:cubicBezTo>
                <a:cubicBezTo>
                  <a:pt x="5227024" y="3795776"/>
                  <a:pt x="5174359" y="3822767"/>
                  <a:pt x="5122352" y="3849099"/>
                </a:cubicBezTo>
                <a:cubicBezTo>
                  <a:pt x="5000563" y="3887940"/>
                  <a:pt x="5000563" y="3887940"/>
                  <a:pt x="4984764" y="3939947"/>
                </a:cubicBezTo>
                <a:cubicBezTo>
                  <a:pt x="5067712" y="3868849"/>
                  <a:pt x="5057179" y="3936656"/>
                  <a:pt x="5061128" y="3991954"/>
                </a:cubicBezTo>
                <a:cubicBezTo>
                  <a:pt x="5079561" y="3968913"/>
                  <a:pt x="5087461" y="3947189"/>
                  <a:pt x="5097336" y="3926122"/>
                </a:cubicBezTo>
                <a:cubicBezTo>
                  <a:pt x="5105894" y="3903081"/>
                  <a:pt x="5117085" y="3884649"/>
                  <a:pt x="5127619" y="3865557"/>
                </a:cubicBezTo>
                <a:close/>
                <a:moveTo>
                  <a:pt x="6611461" y="959754"/>
                </a:moveTo>
                <a:cubicBezTo>
                  <a:pt x="6546288" y="968312"/>
                  <a:pt x="6481115" y="977528"/>
                  <a:pt x="6413308" y="986744"/>
                </a:cubicBezTo>
                <a:cubicBezTo>
                  <a:pt x="6413308" y="1017027"/>
                  <a:pt x="6413308" y="1045334"/>
                  <a:pt x="6413308" y="1082858"/>
                </a:cubicBezTo>
                <a:cubicBezTo>
                  <a:pt x="6486381" y="1040068"/>
                  <a:pt x="6550896" y="1001886"/>
                  <a:pt x="6615411" y="963703"/>
                </a:cubicBezTo>
                <a:cubicBezTo>
                  <a:pt x="6690459" y="943296"/>
                  <a:pt x="6764848" y="922230"/>
                  <a:pt x="6855696" y="897214"/>
                </a:cubicBezTo>
                <a:cubicBezTo>
                  <a:pt x="6772749" y="861006"/>
                  <a:pt x="6659518" y="896555"/>
                  <a:pt x="6611461" y="959754"/>
                </a:cubicBezTo>
                <a:close/>
                <a:moveTo>
                  <a:pt x="6690459" y="602947"/>
                </a:moveTo>
                <a:cubicBezTo>
                  <a:pt x="6752340" y="597022"/>
                  <a:pt x="6813564" y="591097"/>
                  <a:pt x="6875446" y="585172"/>
                </a:cubicBezTo>
                <a:cubicBezTo>
                  <a:pt x="6825414" y="624671"/>
                  <a:pt x="6775381" y="664828"/>
                  <a:pt x="6739833" y="693136"/>
                </a:cubicBezTo>
                <a:cubicBezTo>
                  <a:pt x="6708892" y="695769"/>
                  <a:pt x="6689142" y="695111"/>
                  <a:pt x="6671368" y="700377"/>
                </a:cubicBezTo>
                <a:cubicBezTo>
                  <a:pt x="6633844" y="710910"/>
                  <a:pt x="6595003" y="739218"/>
                  <a:pt x="6561429" y="732635"/>
                </a:cubicBezTo>
                <a:cubicBezTo>
                  <a:pt x="6480457" y="718152"/>
                  <a:pt x="6418575" y="750409"/>
                  <a:pt x="6354060" y="786617"/>
                </a:cubicBezTo>
                <a:cubicBezTo>
                  <a:pt x="6317853" y="807024"/>
                  <a:pt x="6282962" y="828749"/>
                  <a:pt x="6246755" y="847840"/>
                </a:cubicBezTo>
                <a:cubicBezTo>
                  <a:pt x="6180923" y="882731"/>
                  <a:pt x="6092051" y="882731"/>
                  <a:pt x="6053210" y="976870"/>
                </a:cubicBezTo>
                <a:cubicBezTo>
                  <a:pt x="6140766" y="942637"/>
                  <a:pt x="6220422" y="912355"/>
                  <a:pt x="6299420" y="881414"/>
                </a:cubicBezTo>
                <a:cubicBezTo>
                  <a:pt x="6303370" y="889314"/>
                  <a:pt x="6307319" y="897214"/>
                  <a:pt x="6311269" y="905113"/>
                </a:cubicBezTo>
                <a:cubicBezTo>
                  <a:pt x="6314561" y="891947"/>
                  <a:pt x="6318511" y="878122"/>
                  <a:pt x="6321802" y="864956"/>
                </a:cubicBezTo>
                <a:cubicBezTo>
                  <a:pt x="6410017" y="888655"/>
                  <a:pt x="6480457" y="857715"/>
                  <a:pt x="6526539" y="779375"/>
                </a:cubicBezTo>
                <a:cubicBezTo>
                  <a:pt x="6532463" y="769500"/>
                  <a:pt x="6554846" y="768842"/>
                  <a:pt x="6569329" y="763576"/>
                </a:cubicBezTo>
                <a:cubicBezTo>
                  <a:pt x="6585787" y="824141"/>
                  <a:pt x="6623311" y="786617"/>
                  <a:pt x="6648327" y="776084"/>
                </a:cubicBezTo>
                <a:cubicBezTo>
                  <a:pt x="6757607" y="732635"/>
                  <a:pt x="6868204" y="690503"/>
                  <a:pt x="6972218" y="637179"/>
                </a:cubicBezTo>
                <a:cubicBezTo>
                  <a:pt x="7014350" y="615455"/>
                  <a:pt x="7040683" y="564764"/>
                  <a:pt x="7074257" y="526582"/>
                </a:cubicBezTo>
                <a:cubicBezTo>
                  <a:pt x="7067674" y="518682"/>
                  <a:pt x="7061749" y="511441"/>
                  <a:pt x="7055165" y="503541"/>
                </a:cubicBezTo>
                <a:cubicBezTo>
                  <a:pt x="6934036" y="537115"/>
                  <a:pt x="6812906" y="570031"/>
                  <a:pt x="6692434" y="604263"/>
                </a:cubicBezTo>
                <a:cubicBezTo>
                  <a:pt x="6672684" y="609530"/>
                  <a:pt x="6652935" y="614796"/>
                  <a:pt x="6633185" y="619404"/>
                </a:cubicBezTo>
                <a:cubicBezTo>
                  <a:pt x="6579204" y="631912"/>
                  <a:pt x="6525222" y="644420"/>
                  <a:pt x="6470582" y="656270"/>
                </a:cubicBezTo>
                <a:cubicBezTo>
                  <a:pt x="6475190" y="669436"/>
                  <a:pt x="6479140" y="681944"/>
                  <a:pt x="6483748" y="695111"/>
                </a:cubicBezTo>
                <a:cubicBezTo>
                  <a:pt x="6552871" y="665487"/>
                  <a:pt x="6621336" y="633887"/>
                  <a:pt x="6690459" y="602947"/>
                </a:cubicBezTo>
                <a:close/>
                <a:moveTo>
                  <a:pt x="1225125" y="2146038"/>
                </a:moveTo>
                <a:cubicBezTo>
                  <a:pt x="1222492" y="2139455"/>
                  <a:pt x="1219858" y="2133530"/>
                  <a:pt x="1217225" y="2126947"/>
                </a:cubicBezTo>
                <a:cubicBezTo>
                  <a:pt x="1184309" y="2138796"/>
                  <a:pt x="1151394" y="2150646"/>
                  <a:pt x="1119136" y="2163154"/>
                </a:cubicBezTo>
                <a:cubicBezTo>
                  <a:pt x="1049355" y="2190803"/>
                  <a:pt x="975623" y="2211869"/>
                  <a:pt x="912425" y="2250710"/>
                </a:cubicBezTo>
                <a:cubicBezTo>
                  <a:pt x="868976" y="2277701"/>
                  <a:pt x="838694" y="2321150"/>
                  <a:pt x="781420" y="2282309"/>
                </a:cubicBezTo>
                <a:cubicBezTo>
                  <a:pt x="776154" y="2278359"/>
                  <a:pt x="762329" y="2284284"/>
                  <a:pt x="753113" y="2287576"/>
                </a:cubicBezTo>
                <a:cubicBezTo>
                  <a:pt x="681356" y="2313250"/>
                  <a:pt x="623425" y="2380398"/>
                  <a:pt x="535869" y="2361307"/>
                </a:cubicBezTo>
                <a:cubicBezTo>
                  <a:pt x="527311" y="2359332"/>
                  <a:pt x="512169" y="2365915"/>
                  <a:pt x="508219" y="2373157"/>
                </a:cubicBezTo>
                <a:cubicBezTo>
                  <a:pt x="483862" y="2413972"/>
                  <a:pt x="461479" y="2456104"/>
                  <a:pt x="438438" y="2498237"/>
                </a:cubicBezTo>
                <a:cubicBezTo>
                  <a:pt x="429880" y="2489020"/>
                  <a:pt x="462137" y="2506795"/>
                  <a:pt x="490445" y="2501528"/>
                </a:cubicBezTo>
                <a:cubicBezTo>
                  <a:pt x="553643" y="2490337"/>
                  <a:pt x="620133" y="2477171"/>
                  <a:pt x="676090" y="2447546"/>
                </a:cubicBezTo>
                <a:cubicBezTo>
                  <a:pt x="861077" y="2351432"/>
                  <a:pt x="1042771" y="2247418"/>
                  <a:pt x="1225125" y="2146038"/>
                </a:cubicBezTo>
                <a:close/>
                <a:moveTo>
                  <a:pt x="10826654" y="953170"/>
                </a:moveTo>
                <a:cubicBezTo>
                  <a:pt x="10711449" y="986744"/>
                  <a:pt x="10591636" y="1017685"/>
                  <a:pt x="10474455" y="1056526"/>
                </a:cubicBezTo>
                <a:cubicBezTo>
                  <a:pt x="10402040" y="1080884"/>
                  <a:pt x="10334234" y="1118408"/>
                  <a:pt x="10253261" y="1154615"/>
                </a:cubicBezTo>
                <a:cubicBezTo>
                  <a:pt x="10294077" y="1180948"/>
                  <a:pt x="10313168" y="1192797"/>
                  <a:pt x="10313168" y="1192797"/>
                </a:cubicBezTo>
                <a:cubicBezTo>
                  <a:pt x="10498154" y="1144740"/>
                  <a:pt x="10689725" y="1146715"/>
                  <a:pt x="10825996" y="1005177"/>
                </a:cubicBezTo>
                <a:cubicBezTo>
                  <a:pt x="10826654" y="990694"/>
                  <a:pt x="10826654" y="962387"/>
                  <a:pt x="10826654" y="953170"/>
                </a:cubicBezTo>
                <a:close/>
                <a:moveTo>
                  <a:pt x="10589002" y="1216497"/>
                </a:moveTo>
                <a:cubicBezTo>
                  <a:pt x="10585711" y="1207280"/>
                  <a:pt x="10582419" y="1198064"/>
                  <a:pt x="10579786" y="1188847"/>
                </a:cubicBezTo>
                <a:cubicBezTo>
                  <a:pt x="10538970" y="1207280"/>
                  <a:pt x="10498154" y="1227688"/>
                  <a:pt x="10456023" y="1242829"/>
                </a:cubicBezTo>
                <a:cubicBezTo>
                  <a:pt x="10340818" y="1285620"/>
                  <a:pt x="10224295" y="1323802"/>
                  <a:pt x="10109748" y="1368567"/>
                </a:cubicBezTo>
                <a:cubicBezTo>
                  <a:pt x="10067617" y="1385025"/>
                  <a:pt x="10018901" y="1408725"/>
                  <a:pt x="10076174" y="1484431"/>
                </a:cubicBezTo>
                <a:cubicBezTo>
                  <a:pt x="10246020" y="1395558"/>
                  <a:pt x="10417182" y="1306027"/>
                  <a:pt x="10589002" y="1216497"/>
                </a:cubicBezTo>
                <a:close/>
                <a:moveTo>
                  <a:pt x="8460668" y="1452173"/>
                </a:moveTo>
                <a:cubicBezTo>
                  <a:pt x="8540325" y="1487064"/>
                  <a:pt x="8700295" y="1452173"/>
                  <a:pt x="8802992" y="1389633"/>
                </a:cubicBezTo>
                <a:cubicBezTo>
                  <a:pt x="8827350" y="1375151"/>
                  <a:pt x="8837883" y="1338285"/>
                  <a:pt x="8854341" y="1311294"/>
                </a:cubicBezTo>
                <a:cubicBezTo>
                  <a:pt x="8848416" y="1302078"/>
                  <a:pt x="8842491" y="1293519"/>
                  <a:pt x="8836567" y="1284303"/>
                </a:cubicBezTo>
                <a:cubicBezTo>
                  <a:pt x="8711487" y="1340918"/>
                  <a:pt x="8586407" y="1396875"/>
                  <a:pt x="8460668" y="1452173"/>
                </a:cubicBezTo>
                <a:close/>
                <a:moveTo>
                  <a:pt x="8423145" y="2138138"/>
                </a:moveTo>
                <a:cubicBezTo>
                  <a:pt x="8429070" y="2145379"/>
                  <a:pt x="8434336" y="2152621"/>
                  <a:pt x="8440261" y="2159204"/>
                </a:cubicBezTo>
                <a:cubicBezTo>
                  <a:pt x="8614714" y="2161837"/>
                  <a:pt x="8800360" y="2001208"/>
                  <a:pt x="8758886" y="1899169"/>
                </a:cubicBezTo>
                <a:cubicBezTo>
                  <a:pt x="8747036" y="1916944"/>
                  <a:pt x="8728603" y="1959735"/>
                  <a:pt x="8716095" y="1958418"/>
                </a:cubicBezTo>
                <a:cubicBezTo>
                  <a:pt x="8670013" y="1953151"/>
                  <a:pt x="8654871" y="1986067"/>
                  <a:pt x="8627222" y="2006475"/>
                </a:cubicBezTo>
                <a:cubicBezTo>
                  <a:pt x="8587724" y="2035441"/>
                  <a:pt x="8543617" y="2057165"/>
                  <a:pt x="8502143" y="2083498"/>
                </a:cubicBezTo>
                <a:cubicBezTo>
                  <a:pt x="8474494" y="2100614"/>
                  <a:pt x="8448819" y="2119705"/>
                  <a:pt x="8423145" y="2138138"/>
                </a:cubicBezTo>
                <a:close/>
                <a:moveTo>
                  <a:pt x="9469208" y="1121699"/>
                </a:moveTo>
                <a:cubicBezTo>
                  <a:pt x="9467891" y="1115116"/>
                  <a:pt x="9465916" y="1108533"/>
                  <a:pt x="9464599" y="1102608"/>
                </a:cubicBezTo>
                <a:cubicBezTo>
                  <a:pt x="9422468" y="1116433"/>
                  <a:pt x="9377702" y="1124332"/>
                  <a:pt x="9340178" y="1146057"/>
                </a:cubicBezTo>
                <a:cubicBezTo>
                  <a:pt x="9298046" y="1169756"/>
                  <a:pt x="9263155" y="1201355"/>
                  <a:pt x="9209832" y="1176998"/>
                </a:cubicBezTo>
                <a:cubicBezTo>
                  <a:pt x="9201932" y="1173048"/>
                  <a:pt x="9186790" y="1185556"/>
                  <a:pt x="9174940" y="1188847"/>
                </a:cubicBezTo>
                <a:cubicBezTo>
                  <a:pt x="9108451" y="1209255"/>
                  <a:pt x="9040645" y="1227030"/>
                  <a:pt x="8974813" y="1249412"/>
                </a:cubicBezTo>
                <a:cubicBezTo>
                  <a:pt x="8942556" y="1260604"/>
                  <a:pt x="8913590" y="1279695"/>
                  <a:pt x="8883307" y="1295494"/>
                </a:cubicBezTo>
                <a:cubicBezTo>
                  <a:pt x="8916881" y="1300761"/>
                  <a:pt x="8947164" y="1277720"/>
                  <a:pt x="8968888" y="1283645"/>
                </a:cubicBezTo>
                <a:cubicBezTo>
                  <a:pt x="9073561" y="1312611"/>
                  <a:pt x="9154533" y="1234929"/>
                  <a:pt x="9251964" y="1225713"/>
                </a:cubicBezTo>
                <a:cubicBezTo>
                  <a:pt x="9327012" y="1218471"/>
                  <a:pt x="9397451" y="1158565"/>
                  <a:pt x="9469208" y="1121699"/>
                </a:cubicBezTo>
                <a:close/>
                <a:moveTo>
                  <a:pt x="9967552" y="1295494"/>
                </a:moveTo>
                <a:cubicBezTo>
                  <a:pt x="9781908" y="1278378"/>
                  <a:pt x="9640370" y="1381734"/>
                  <a:pt x="9488299" y="1455465"/>
                </a:cubicBezTo>
                <a:cubicBezTo>
                  <a:pt x="9629178" y="1441640"/>
                  <a:pt x="9754258" y="1373834"/>
                  <a:pt x="9887896" y="1334335"/>
                </a:cubicBezTo>
                <a:cubicBezTo>
                  <a:pt x="9915545" y="1325119"/>
                  <a:pt x="9941220" y="1308002"/>
                  <a:pt x="9967552" y="1295494"/>
                </a:cubicBezTo>
                <a:close/>
                <a:moveTo>
                  <a:pt x="10898410" y="861665"/>
                </a:moveTo>
                <a:cubicBezTo>
                  <a:pt x="10746998" y="825457"/>
                  <a:pt x="10644301" y="874831"/>
                  <a:pt x="10546212" y="957120"/>
                </a:cubicBezTo>
                <a:cubicBezTo>
                  <a:pt x="10569911" y="970945"/>
                  <a:pt x="10587686" y="981478"/>
                  <a:pt x="10613360" y="995961"/>
                </a:cubicBezTo>
                <a:cubicBezTo>
                  <a:pt x="10691699" y="958437"/>
                  <a:pt x="10785180" y="914988"/>
                  <a:pt x="10898410" y="861665"/>
                </a:cubicBezTo>
                <a:close/>
                <a:moveTo>
                  <a:pt x="5255990" y="1128282"/>
                </a:moveTo>
                <a:cubicBezTo>
                  <a:pt x="5425835" y="1117091"/>
                  <a:pt x="5711544" y="1000569"/>
                  <a:pt x="5742485" y="935396"/>
                </a:cubicBezTo>
                <a:cubicBezTo>
                  <a:pt x="5572640" y="1002544"/>
                  <a:pt x="5413986" y="1065742"/>
                  <a:pt x="5255990" y="1128282"/>
                </a:cubicBezTo>
                <a:close/>
                <a:moveTo>
                  <a:pt x="7921509" y="2296792"/>
                </a:moveTo>
                <a:cubicBezTo>
                  <a:pt x="7929408" y="2311933"/>
                  <a:pt x="7937967" y="2327075"/>
                  <a:pt x="7945866" y="2342216"/>
                </a:cubicBezTo>
                <a:cubicBezTo>
                  <a:pt x="8001823" y="2317200"/>
                  <a:pt x="8063047" y="2298109"/>
                  <a:pt x="8112420" y="2263876"/>
                </a:cubicBezTo>
                <a:cubicBezTo>
                  <a:pt x="8132170" y="2250052"/>
                  <a:pt x="8126903" y="2201336"/>
                  <a:pt x="8137436" y="2148671"/>
                </a:cubicBezTo>
                <a:cubicBezTo>
                  <a:pt x="8053830" y="2205286"/>
                  <a:pt x="7987999" y="2251368"/>
                  <a:pt x="7921509" y="2296792"/>
                </a:cubicBezTo>
                <a:close/>
                <a:moveTo>
                  <a:pt x="6047943" y="826116"/>
                </a:moveTo>
                <a:cubicBezTo>
                  <a:pt x="5959729" y="862323"/>
                  <a:pt x="5885339" y="893264"/>
                  <a:pt x="5810950" y="923546"/>
                </a:cubicBezTo>
                <a:cubicBezTo>
                  <a:pt x="5814241" y="931446"/>
                  <a:pt x="5817533" y="940004"/>
                  <a:pt x="5820825" y="947904"/>
                </a:cubicBezTo>
                <a:cubicBezTo>
                  <a:pt x="5893239" y="922888"/>
                  <a:pt x="5966312" y="899189"/>
                  <a:pt x="6038069" y="872198"/>
                </a:cubicBezTo>
                <a:cubicBezTo>
                  <a:pt x="6047943" y="868248"/>
                  <a:pt x="6053868" y="847840"/>
                  <a:pt x="6057818" y="834015"/>
                </a:cubicBezTo>
                <a:cubicBezTo>
                  <a:pt x="6064401" y="810974"/>
                  <a:pt x="6068351" y="786617"/>
                  <a:pt x="6073617" y="758967"/>
                </a:cubicBezTo>
                <a:cubicBezTo>
                  <a:pt x="6046627" y="772134"/>
                  <a:pt x="6017002" y="786617"/>
                  <a:pt x="5978162" y="805708"/>
                </a:cubicBezTo>
                <a:cubicBezTo>
                  <a:pt x="6003836" y="813608"/>
                  <a:pt x="6016344" y="816899"/>
                  <a:pt x="6047943" y="826116"/>
                </a:cubicBezTo>
                <a:close/>
                <a:moveTo>
                  <a:pt x="7548902" y="404135"/>
                </a:moveTo>
                <a:cubicBezTo>
                  <a:pt x="7547586" y="400185"/>
                  <a:pt x="7546269" y="396236"/>
                  <a:pt x="7544952" y="391627"/>
                </a:cubicBezTo>
                <a:cubicBezTo>
                  <a:pt x="7430405" y="423226"/>
                  <a:pt x="7316517" y="454826"/>
                  <a:pt x="7200654" y="487083"/>
                </a:cubicBezTo>
                <a:cubicBezTo>
                  <a:pt x="7215794" y="491691"/>
                  <a:pt x="7230278" y="496300"/>
                  <a:pt x="7246077" y="501566"/>
                </a:cubicBezTo>
                <a:cubicBezTo>
                  <a:pt x="7229619" y="513416"/>
                  <a:pt x="7215794" y="523290"/>
                  <a:pt x="7195387" y="538432"/>
                </a:cubicBezTo>
                <a:cubicBezTo>
                  <a:pt x="7320467" y="491033"/>
                  <a:pt x="7435014" y="447584"/>
                  <a:pt x="7548902" y="404135"/>
                </a:cubicBezTo>
                <a:close/>
                <a:moveTo>
                  <a:pt x="10014293" y="1304711"/>
                </a:moveTo>
                <a:cubicBezTo>
                  <a:pt x="10088024" y="1271795"/>
                  <a:pt x="10161755" y="1238879"/>
                  <a:pt x="10246020" y="1202014"/>
                </a:cubicBezTo>
                <a:cubicBezTo>
                  <a:pt x="10135423" y="1174364"/>
                  <a:pt x="10063008" y="1211230"/>
                  <a:pt x="10014293" y="1304711"/>
                </a:cubicBezTo>
                <a:close/>
                <a:moveTo>
                  <a:pt x="6433058" y="695111"/>
                </a:moveTo>
                <a:cubicBezTo>
                  <a:pt x="6429766" y="686553"/>
                  <a:pt x="6426475" y="677995"/>
                  <a:pt x="6423183" y="670095"/>
                </a:cubicBezTo>
                <a:cubicBezTo>
                  <a:pt x="6340235" y="693794"/>
                  <a:pt x="6257946" y="716835"/>
                  <a:pt x="6174998" y="740535"/>
                </a:cubicBezTo>
                <a:cubicBezTo>
                  <a:pt x="6284937" y="808999"/>
                  <a:pt x="6338919" y="682603"/>
                  <a:pt x="6433058" y="695111"/>
                </a:cubicBezTo>
                <a:close/>
                <a:moveTo>
                  <a:pt x="5963679" y="1138157"/>
                </a:moveTo>
                <a:cubicBezTo>
                  <a:pt x="5980795" y="1173706"/>
                  <a:pt x="5990012" y="1191481"/>
                  <a:pt x="5997253" y="1207280"/>
                </a:cubicBezTo>
                <a:cubicBezTo>
                  <a:pt x="6047943" y="1188847"/>
                  <a:pt x="6093367" y="1172389"/>
                  <a:pt x="6144057" y="1153957"/>
                </a:cubicBezTo>
                <a:cubicBezTo>
                  <a:pt x="6085467" y="1055209"/>
                  <a:pt x="6029511" y="1179631"/>
                  <a:pt x="5963679" y="1138157"/>
                </a:cubicBezTo>
                <a:close/>
                <a:moveTo>
                  <a:pt x="7475171" y="564106"/>
                </a:moveTo>
                <a:cubicBezTo>
                  <a:pt x="7468588" y="550940"/>
                  <a:pt x="7462005" y="537773"/>
                  <a:pt x="7454763" y="524607"/>
                </a:cubicBezTo>
                <a:cubicBezTo>
                  <a:pt x="7403414" y="552915"/>
                  <a:pt x="7352066" y="581881"/>
                  <a:pt x="7301375" y="610188"/>
                </a:cubicBezTo>
                <a:cubicBezTo>
                  <a:pt x="7305325" y="618746"/>
                  <a:pt x="7309934" y="626646"/>
                  <a:pt x="7313884" y="635204"/>
                </a:cubicBezTo>
                <a:cubicBezTo>
                  <a:pt x="7367207" y="611505"/>
                  <a:pt x="7421189" y="587805"/>
                  <a:pt x="7475171" y="564106"/>
                </a:cubicBezTo>
                <a:close/>
                <a:moveTo>
                  <a:pt x="7008425" y="365953"/>
                </a:moveTo>
                <a:cubicBezTo>
                  <a:pt x="6948519" y="396236"/>
                  <a:pt x="6904412" y="417960"/>
                  <a:pt x="6860304" y="440343"/>
                </a:cubicBezTo>
                <a:cubicBezTo>
                  <a:pt x="6864254" y="448242"/>
                  <a:pt x="6868204" y="455484"/>
                  <a:pt x="6872154" y="463384"/>
                </a:cubicBezTo>
                <a:cubicBezTo>
                  <a:pt x="6920870" y="447584"/>
                  <a:pt x="6990651" y="474575"/>
                  <a:pt x="7008425" y="365953"/>
                </a:cubicBezTo>
                <a:close/>
              </a:path>
            </a:pathLst>
          </a:custGeom>
          <a:solidFill>
            <a:srgbClr val="000000"/>
          </a:solidFill>
          <a:ln w="6583"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67510098-DFE0-42D3-A249-93A21FAD8FC6}"/>
              </a:ext>
            </a:extLst>
          </p:cNvPr>
          <p:cNvSpPr/>
          <p:nvPr/>
        </p:nvSpPr>
        <p:spPr>
          <a:xfrm>
            <a:off x="6805245" y="2561617"/>
            <a:ext cx="4092525" cy="1734765"/>
          </a:xfrm>
          <a:custGeom>
            <a:avLst/>
            <a:gdLst>
              <a:gd name="connsiteX0" fmla="*/ 8703548 w 10758358"/>
              <a:gd name="connsiteY0" fmla="*/ 795199 h 6858000"/>
              <a:gd name="connsiteX1" fmla="*/ 8652268 w 10758358"/>
              <a:gd name="connsiteY1" fmla="*/ 804004 h 6858000"/>
              <a:gd name="connsiteX2" fmla="*/ 8588558 w 10758358"/>
              <a:gd name="connsiteY2" fmla="*/ 830939 h 6858000"/>
              <a:gd name="connsiteX3" fmla="*/ 8665736 w 10758358"/>
              <a:gd name="connsiteY3" fmla="*/ 703517 h 6858000"/>
              <a:gd name="connsiteX4" fmla="*/ 8672470 w 10758358"/>
              <a:gd name="connsiteY4" fmla="*/ 706625 h 6858000"/>
              <a:gd name="connsiteX5" fmla="*/ 8666254 w 10758358"/>
              <a:gd name="connsiteY5" fmla="*/ 757905 h 6858000"/>
              <a:gd name="connsiteX6" fmla="*/ 8680757 w 10758358"/>
              <a:gd name="connsiteY6" fmla="*/ 761530 h 6858000"/>
              <a:gd name="connsiteX7" fmla="*/ 8698886 w 10758358"/>
              <a:gd name="connsiteY7" fmla="*/ 692122 h 6858000"/>
              <a:gd name="connsiteX8" fmla="*/ 8742914 w 10758358"/>
              <a:gd name="connsiteY8" fmla="*/ 678136 h 6858000"/>
              <a:gd name="connsiteX9" fmla="*/ 8715980 w 10758358"/>
              <a:gd name="connsiteY9" fmla="*/ 712841 h 6858000"/>
              <a:gd name="connsiteX10" fmla="*/ 8978593 w 10758358"/>
              <a:gd name="connsiteY10" fmla="*/ 584383 h 6858000"/>
              <a:gd name="connsiteX11" fmla="*/ 8986363 w 10758358"/>
              <a:gd name="connsiteY11" fmla="*/ 598368 h 6858000"/>
              <a:gd name="connsiteX12" fmla="*/ 8935602 w 10758358"/>
              <a:gd name="connsiteY12" fmla="*/ 633590 h 6858000"/>
              <a:gd name="connsiteX13" fmla="*/ 9039715 w 10758358"/>
              <a:gd name="connsiteY13" fmla="*/ 608210 h 6858000"/>
              <a:gd name="connsiteX14" fmla="*/ 9027801 w 10758358"/>
              <a:gd name="connsiteY14" fmla="*/ 643432 h 6858000"/>
              <a:gd name="connsiteX15" fmla="*/ 9531792 w 10758358"/>
              <a:gd name="connsiteY15" fmla="*/ 446083 h 6858000"/>
              <a:gd name="connsiteX16" fmla="*/ 9536971 w 10758358"/>
              <a:gd name="connsiteY16" fmla="*/ 458514 h 6858000"/>
              <a:gd name="connsiteX17" fmla="*/ 9466527 w 10758358"/>
              <a:gd name="connsiteY17" fmla="*/ 487521 h 6858000"/>
              <a:gd name="connsiteX18" fmla="*/ 9469634 w 10758358"/>
              <a:gd name="connsiteY18" fmla="*/ 497881 h 6858000"/>
              <a:gd name="connsiteX19" fmla="*/ 9656624 w 10758358"/>
              <a:gd name="connsiteY19" fmla="*/ 445565 h 6858000"/>
              <a:gd name="connsiteX20" fmla="*/ 9863814 w 10758358"/>
              <a:gd name="connsiteY20" fmla="*/ 370459 h 6858000"/>
              <a:gd name="connsiteX21" fmla="*/ 10088098 w 10758358"/>
              <a:gd name="connsiteY21" fmla="*/ 251842 h 6858000"/>
              <a:gd name="connsiteX22" fmla="*/ 10185477 w 10758358"/>
              <a:gd name="connsiteY22" fmla="*/ 206778 h 6858000"/>
              <a:gd name="connsiteX23" fmla="*/ 10164758 w 10758358"/>
              <a:gd name="connsiteY23" fmla="*/ 238893 h 6858000"/>
              <a:gd name="connsiteX24" fmla="*/ 10241936 w 10758358"/>
              <a:gd name="connsiteY24" fmla="*/ 220764 h 6858000"/>
              <a:gd name="connsiteX25" fmla="*/ 10308755 w 10758358"/>
              <a:gd name="connsiteY25" fmla="*/ 173110 h 6858000"/>
              <a:gd name="connsiteX26" fmla="*/ 10381790 w 10758358"/>
              <a:gd name="connsiteY26" fmla="*/ 144621 h 6858000"/>
              <a:gd name="connsiteX27" fmla="*/ 10431515 w 10758358"/>
              <a:gd name="connsiteY27" fmla="*/ 102147 h 6858000"/>
              <a:gd name="connsiteX28" fmla="*/ 10465184 w 10758358"/>
              <a:gd name="connsiteY28" fmla="*/ 71069 h 6858000"/>
              <a:gd name="connsiteX29" fmla="*/ 10466220 w 10758358"/>
              <a:gd name="connsiteY29" fmla="*/ 23415 h 6858000"/>
              <a:gd name="connsiteX30" fmla="*/ 10501442 w 10758358"/>
              <a:gd name="connsiteY30" fmla="*/ 64853 h 6858000"/>
              <a:gd name="connsiteX31" fmla="*/ 10517499 w 10758358"/>
              <a:gd name="connsiteY31" fmla="*/ 30148 h 6858000"/>
              <a:gd name="connsiteX32" fmla="*/ 10592606 w 10758358"/>
              <a:gd name="connsiteY32" fmla="*/ 25487 h 6858000"/>
              <a:gd name="connsiteX33" fmla="*/ 10614879 w 10758358"/>
              <a:gd name="connsiteY33" fmla="*/ 47242 h 6858000"/>
              <a:gd name="connsiteX34" fmla="*/ 10732978 w 10758358"/>
              <a:gd name="connsiteY34" fmla="*/ 139959 h 6858000"/>
              <a:gd name="connsiteX35" fmla="*/ 10760431 w 10758358"/>
              <a:gd name="connsiteY35" fmla="*/ 148247 h 6858000"/>
              <a:gd name="connsiteX36" fmla="*/ 10760431 w 10758358"/>
              <a:gd name="connsiteY36" fmla="*/ 510312 h 6858000"/>
              <a:gd name="connsiteX37" fmla="*/ 10689467 w 10758358"/>
              <a:gd name="connsiteY37" fmla="*/ 517046 h 6858000"/>
              <a:gd name="connsiteX38" fmla="*/ 10689467 w 10758358"/>
              <a:gd name="connsiteY38" fmla="*/ 479234 h 6858000"/>
              <a:gd name="connsiteX39" fmla="*/ 10648029 w 10758358"/>
              <a:gd name="connsiteY39" fmla="*/ 542427 h 6858000"/>
              <a:gd name="connsiteX40" fmla="*/ 10611771 w 10758358"/>
              <a:gd name="connsiteY40" fmla="*/ 514974 h 6858000"/>
              <a:gd name="connsiteX41" fmla="*/ 10599340 w 10758358"/>
              <a:gd name="connsiteY41" fmla="*/ 527405 h 6858000"/>
              <a:gd name="connsiteX42" fmla="*/ 10657871 w 10758358"/>
              <a:gd name="connsiteY42" fmla="*/ 596296 h 6858000"/>
              <a:gd name="connsiteX43" fmla="*/ 10714849 w 10758358"/>
              <a:gd name="connsiteY43" fmla="*/ 572987 h 6858000"/>
              <a:gd name="connsiteX44" fmla="*/ 10673928 w 10758358"/>
              <a:gd name="connsiteY44" fmla="*/ 665187 h 6858000"/>
              <a:gd name="connsiteX45" fmla="*/ 10674446 w 10758358"/>
              <a:gd name="connsiteY45" fmla="*/ 711805 h 6858000"/>
              <a:gd name="connsiteX46" fmla="*/ 10660978 w 10758358"/>
              <a:gd name="connsiteY46" fmla="*/ 793127 h 6858000"/>
              <a:gd name="connsiteX47" fmla="*/ 10625238 w 10758358"/>
              <a:gd name="connsiteY47" fmla="*/ 802968 h 6858000"/>
              <a:gd name="connsiteX48" fmla="*/ 10535628 w 10758358"/>
              <a:gd name="connsiteY48" fmla="*/ 852176 h 6858000"/>
              <a:gd name="connsiteX49" fmla="*/ 10539255 w 10758358"/>
              <a:gd name="connsiteY49" fmla="*/ 867197 h 6858000"/>
              <a:gd name="connsiteX50" fmla="*/ 10642849 w 10758358"/>
              <a:gd name="connsiteY50" fmla="*/ 891542 h 6858000"/>
              <a:gd name="connsiteX51" fmla="*/ 10714330 w 10758358"/>
              <a:gd name="connsiteY51" fmla="*/ 877039 h 6858000"/>
              <a:gd name="connsiteX52" fmla="*/ 10693611 w 10758358"/>
              <a:gd name="connsiteY52" fmla="*/ 828867 h 6858000"/>
              <a:gd name="connsiteX53" fmla="*/ 10760431 w 10758358"/>
              <a:gd name="connsiteY53" fmla="*/ 799343 h 6858000"/>
              <a:gd name="connsiteX54" fmla="*/ 10760431 w 10758358"/>
              <a:gd name="connsiteY54" fmla="*/ 1736361 h 6858000"/>
              <a:gd name="connsiteX55" fmla="*/ 10566707 w 10758358"/>
              <a:gd name="connsiteY55" fmla="*/ 1862229 h 6858000"/>
              <a:gd name="connsiteX56" fmla="*/ 10574477 w 10758358"/>
              <a:gd name="connsiteY56" fmla="*/ 1875178 h 6858000"/>
              <a:gd name="connsiteX57" fmla="*/ 10760431 w 10758358"/>
              <a:gd name="connsiteY57" fmla="*/ 1832704 h 6858000"/>
              <a:gd name="connsiteX58" fmla="*/ 10760431 w 10758358"/>
              <a:gd name="connsiteY58" fmla="*/ 4835928 h 6858000"/>
              <a:gd name="connsiteX59" fmla="*/ 10462594 w 10758358"/>
              <a:gd name="connsiteY59" fmla="*/ 5000645 h 6858000"/>
              <a:gd name="connsiteX60" fmla="*/ 10524751 w 10758358"/>
              <a:gd name="connsiteY60" fmla="*/ 5024990 h 6858000"/>
              <a:gd name="connsiteX61" fmla="*/ 10659425 w 10758358"/>
              <a:gd name="connsiteY61" fmla="*/ 4960243 h 6858000"/>
              <a:gd name="connsiteX62" fmla="*/ 10760431 w 10758358"/>
              <a:gd name="connsiteY62" fmla="*/ 4900157 h 6858000"/>
              <a:gd name="connsiteX63" fmla="*/ 10760431 w 10758358"/>
              <a:gd name="connsiteY63" fmla="*/ 5635165 h 6858000"/>
              <a:gd name="connsiteX64" fmla="*/ 10728834 w 10758358"/>
              <a:gd name="connsiteY64" fmla="*/ 5657956 h 6858000"/>
              <a:gd name="connsiteX65" fmla="*/ 10675482 w 10758358"/>
              <a:gd name="connsiteY65" fmla="*/ 5704574 h 6858000"/>
              <a:gd name="connsiteX66" fmla="*/ 10501442 w 10758358"/>
              <a:gd name="connsiteY66" fmla="*/ 5787450 h 6858000"/>
              <a:gd name="connsiteX67" fmla="*/ 10317043 w 10758358"/>
              <a:gd name="connsiteY67" fmla="*/ 5879132 h 6858000"/>
              <a:gd name="connsiteX68" fmla="*/ 10162168 w 10758358"/>
              <a:gd name="connsiteY68" fmla="*/ 5945433 h 6858000"/>
              <a:gd name="connsiteX69" fmla="*/ 10085508 w 10758358"/>
              <a:gd name="connsiteY69" fmla="*/ 5988425 h 6858000"/>
              <a:gd name="connsiteX70" fmla="*/ 9777830 w 10758358"/>
              <a:gd name="connsiteY70" fmla="*/ 6117919 h 6858000"/>
              <a:gd name="connsiteX71" fmla="*/ 9564942 w 10758358"/>
              <a:gd name="connsiteY71" fmla="*/ 6212708 h 6858000"/>
              <a:gd name="connsiteX72" fmla="*/ 9197697 w 10758358"/>
              <a:gd name="connsiteY72" fmla="*/ 6347900 h 6858000"/>
              <a:gd name="connsiteX73" fmla="*/ 8460099 w 10758358"/>
              <a:gd name="connsiteY73" fmla="*/ 6569594 h 6858000"/>
              <a:gd name="connsiteX74" fmla="*/ 8127559 w 10758358"/>
              <a:gd name="connsiteY74" fmla="*/ 6647808 h 6858000"/>
              <a:gd name="connsiteX75" fmla="*/ 7865463 w 10758358"/>
              <a:gd name="connsiteY75" fmla="*/ 6726022 h 6858000"/>
              <a:gd name="connsiteX76" fmla="*/ 7827133 w 10758358"/>
              <a:gd name="connsiteY76" fmla="*/ 6733792 h 6858000"/>
              <a:gd name="connsiteX77" fmla="*/ 7821954 w 10758358"/>
              <a:gd name="connsiteY77" fmla="*/ 6715663 h 6858000"/>
              <a:gd name="connsiteX78" fmla="*/ 7877377 w 10758358"/>
              <a:gd name="connsiteY78" fmla="*/ 6699606 h 6858000"/>
              <a:gd name="connsiteX79" fmla="*/ 7982008 w 10758358"/>
              <a:gd name="connsiteY79" fmla="*/ 6666973 h 6858000"/>
              <a:gd name="connsiteX80" fmla="*/ 8210436 w 10758358"/>
              <a:gd name="connsiteY80" fmla="*/ 6606370 h 6858000"/>
              <a:gd name="connsiteX81" fmla="*/ 8478746 w 10758358"/>
              <a:gd name="connsiteY81" fmla="*/ 6529709 h 6858000"/>
              <a:gd name="connsiteX82" fmla="*/ 8798856 w 10758358"/>
              <a:gd name="connsiteY82" fmla="*/ 6439581 h 6858000"/>
              <a:gd name="connsiteX83" fmla="*/ 9158331 w 10758358"/>
              <a:gd name="connsiteY83" fmla="*/ 6314749 h 6858000"/>
              <a:gd name="connsiteX84" fmla="*/ 9390384 w 10758358"/>
              <a:gd name="connsiteY84" fmla="*/ 6210636 h 6858000"/>
              <a:gd name="connsiteX85" fmla="*/ 9457203 w 10758358"/>
              <a:gd name="connsiteY85" fmla="*/ 6182148 h 6858000"/>
              <a:gd name="connsiteX86" fmla="*/ 6331737 w 10758358"/>
              <a:gd name="connsiteY86" fmla="*/ 6821330 h 6858000"/>
              <a:gd name="connsiteX87" fmla="*/ 6352974 w 10758358"/>
              <a:gd name="connsiteY87" fmla="*/ 6854998 h 6858000"/>
              <a:gd name="connsiteX88" fmla="*/ 6309464 w 10758358"/>
              <a:gd name="connsiteY88" fmla="*/ 6860178 h 6858000"/>
              <a:gd name="connsiteX89" fmla="*/ 6140086 w 10758358"/>
              <a:gd name="connsiteY89" fmla="*/ 6823402 h 6858000"/>
              <a:gd name="connsiteX90" fmla="*/ 6258185 w 10758358"/>
              <a:gd name="connsiteY90" fmla="*/ 6807344 h 6858000"/>
              <a:gd name="connsiteX91" fmla="*/ 6654436 w 10758358"/>
              <a:gd name="connsiteY91" fmla="*/ 6757101 h 6858000"/>
              <a:gd name="connsiteX92" fmla="*/ 6895295 w 10758358"/>
              <a:gd name="connsiteY92" fmla="*/ 6724987 h 6858000"/>
              <a:gd name="connsiteX93" fmla="*/ 6892705 w 10758358"/>
              <a:gd name="connsiteY93" fmla="*/ 6709447 h 6858000"/>
              <a:gd name="connsiteX94" fmla="*/ 6762693 w 10758358"/>
              <a:gd name="connsiteY94" fmla="*/ 6726022 h 6858000"/>
              <a:gd name="connsiteX95" fmla="*/ 6620768 w 10758358"/>
              <a:gd name="connsiteY95" fmla="*/ 6720325 h 6858000"/>
              <a:gd name="connsiteX96" fmla="*/ 6655472 w 10758358"/>
              <a:gd name="connsiteY96" fmla="*/ 6758137 h 6858000"/>
              <a:gd name="connsiteX97" fmla="*/ 6375247 w 10758358"/>
              <a:gd name="connsiteY97" fmla="*/ 6755547 h 6858000"/>
              <a:gd name="connsiteX98" fmla="*/ 6330701 w 10758358"/>
              <a:gd name="connsiteY98" fmla="*/ 6769015 h 6858000"/>
              <a:gd name="connsiteX99" fmla="*/ 6230732 w 10758358"/>
              <a:gd name="connsiteY99" fmla="*/ 6762281 h 6858000"/>
              <a:gd name="connsiteX100" fmla="*/ 6191365 w 10758358"/>
              <a:gd name="connsiteY100" fmla="*/ 6740007 h 6858000"/>
              <a:gd name="connsiteX101" fmla="*/ 6470037 w 10758358"/>
              <a:gd name="connsiteY101" fmla="*/ 6704785 h 6858000"/>
              <a:gd name="connsiteX102" fmla="*/ 6474180 w 10758358"/>
              <a:gd name="connsiteY102" fmla="*/ 6671635 h 6858000"/>
              <a:gd name="connsiteX103" fmla="*/ 6521316 w 10758358"/>
              <a:gd name="connsiteY103" fmla="*/ 6673707 h 6858000"/>
              <a:gd name="connsiteX104" fmla="*/ 6546179 w 10758358"/>
              <a:gd name="connsiteY104" fmla="*/ 6689246 h 6858000"/>
              <a:gd name="connsiteX105" fmla="*/ 6704162 w 10758358"/>
              <a:gd name="connsiteY105" fmla="*/ 6657131 h 6858000"/>
              <a:gd name="connsiteX106" fmla="*/ 6724881 w 10758358"/>
              <a:gd name="connsiteY106" fmla="*/ 6629161 h 6858000"/>
              <a:gd name="connsiteX107" fmla="*/ 6826404 w 10758358"/>
              <a:gd name="connsiteY107" fmla="*/ 6636931 h 6858000"/>
              <a:gd name="connsiteX108" fmla="*/ 6897885 w 10758358"/>
              <a:gd name="connsiteY108" fmla="*/ 6617247 h 6858000"/>
              <a:gd name="connsiteX109" fmla="*/ 6881309 w 10758358"/>
              <a:gd name="connsiteY109" fmla="*/ 6607406 h 6858000"/>
              <a:gd name="connsiteX110" fmla="*/ 7147549 w 10758358"/>
              <a:gd name="connsiteY110" fmla="*/ 6515206 h 6858000"/>
              <a:gd name="connsiteX111" fmla="*/ 7152729 w 10758358"/>
              <a:gd name="connsiteY111" fmla="*/ 6529709 h 6858000"/>
              <a:gd name="connsiteX112" fmla="*/ 7878931 w 10758358"/>
              <a:gd name="connsiteY112" fmla="*/ 6351525 h 6858000"/>
              <a:gd name="connsiteX113" fmla="*/ 7880485 w 10758358"/>
              <a:gd name="connsiteY113" fmla="*/ 6334433 h 6858000"/>
              <a:gd name="connsiteX114" fmla="*/ 7835421 w 10758358"/>
              <a:gd name="connsiteY114" fmla="*/ 6328735 h 6858000"/>
              <a:gd name="connsiteX115" fmla="*/ 7657237 w 10758358"/>
              <a:gd name="connsiteY115" fmla="*/ 6386230 h 6858000"/>
              <a:gd name="connsiteX116" fmla="*/ 7429328 w 10758358"/>
              <a:gd name="connsiteY116" fmla="*/ 6424561 h 6858000"/>
              <a:gd name="connsiteX117" fmla="*/ 7147031 w 10758358"/>
              <a:gd name="connsiteY117" fmla="*/ 6470142 h 6858000"/>
              <a:gd name="connsiteX118" fmla="*/ 6893741 w 10758358"/>
              <a:gd name="connsiteY118" fmla="*/ 6509508 h 6858000"/>
              <a:gd name="connsiteX119" fmla="*/ 6821742 w 10758358"/>
              <a:gd name="connsiteY119" fmla="*/ 6522976 h 6858000"/>
              <a:gd name="connsiteX120" fmla="*/ 6797397 w 10758358"/>
              <a:gd name="connsiteY120" fmla="*/ 6510544 h 6858000"/>
              <a:gd name="connsiteX121" fmla="*/ 6954862 w 10758358"/>
              <a:gd name="connsiteY121" fmla="*/ 6459265 h 6858000"/>
              <a:gd name="connsiteX122" fmla="*/ 7002516 w 10758358"/>
              <a:gd name="connsiteY122" fmla="*/ 6410057 h 6858000"/>
              <a:gd name="connsiteX123" fmla="*/ 7053277 w 10758358"/>
              <a:gd name="connsiteY123" fmla="*/ 6375353 h 6858000"/>
              <a:gd name="connsiteX124" fmla="*/ 7008732 w 10758358"/>
              <a:gd name="connsiteY124" fmla="*/ 6353080 h 6858000"/>
              <a:gd name="connsiteX125" fmla="*/ 7000962 w 10758358"/>
              <a:gd name="connsiteY125" fmla="*/ 6357224 h 6858000"/>
              <a:gd name="connsiteX126" fmla="*/ 6835728 w 10758358"/>
              <a:gd name="connsiteY126" fmla="*/ 6351525 h 6858000"/>
              <a:gd name="connsiteX127" fmla="*/ 6762693 w 10758358"/>
              <a:gd name="connsiteY127" fmla="*/ 6370173 h 6858000"/>
              <a:gd name="connsiteX128" fmla="*/ 6470037 w 10758358"/>
              <a:gd name="connsiteY128" fmla="*/ 6420417 h 6858000"/>
              <a:gd name="connsiteX129" fmla="*/ 6367477 w 10758358"/>
              <a:gd name="connsiteY129" fmla="*/ 6435438 h 6858000"/>
              <a:gd name="connsiteX130" fmla="*/ 6299623 w 10758358"/>
              <a:gd name="connsiteY130" fmla="*/ 6385712 h 6858000"/>
              <a:gd name="connsiteX131" fmla="*/ 6261292 w 10758358"/>
              <a:gd name="connsiteY131" fmla="*/ 6447351 h 6858000"/>
              <a:gd name="connsiteX132" fmla="*/ 5941701 w 10758358"/>
              <a:gd name="connsiteY132" fmla="*/ 6484128 h 6858000"/>
              <a:gd name="connsiteX133" fmla="*/ 5976406 w 10758358"/>
              <a:gd name="connsiteY133" fmla="*/ 6462890 h 6858000"/>
              <a:gd name="connsiteX134" fmla="*/ 5925126 w 10758358"/>
              <a:gd name="connsiteY134" fmla="*/ 6432848 h 6858000"/>
              <a:gd name="connsiteX135" fmla="*/ 5977960 w 10758358"/>
              <a:gd name="connsiteY135" fmla="*/ 6407985 h 6858000"/>
              <a:gd name="connsiteX136" fmla="*/ 6018361 w 10758358"/>
              <a:gd name="connsiteY136" fmla="*/ 6413165 h 6858000"/>
              <a:gd name="connsiteX137" fmla="*/ 6164431 w 10758358"/>
              <a:gd name="connsiteY137" fmla="*/ 6392964 h 6858000"/>
              <a:gd name="connsiteX138" fmla="*/ 6191883 w 10758358"/>
              <a:gd name="connsiteY138" fmla="*/ 6387266 h 6858000"/>
              <a:gd name="connsiteX139" fmla="*/ 6213120 w 10758358"/>
              <a:gd name="connsiteY139" fmla="*/ 6384676 h 6858000"/>
              <a:gd name="connsiteX140" fmla="*/ 6374211 w 10758358"/>
              <a:gd name="connsiteY140" fmla="*/ 6332361 h 6858000"/>
              <a:gd name="connsiteX141" fmla="*/ 6374211 w 10758358"/>
              <a:gd name="connsiteY141" fmla="*/ 6390892 h 6858000"/>
              <a:gd name="connsiteX142" fmla="*/ 6460195 w 10758358"/>
              <a:gd name="connsiteY142" fmla="*/ 6333915 h 6858000"/>
              <a:gd name="connsiteX143" fmla="*/ 6531158 w 10758358"/>
              <a:gd name="connsiteY143" fmla="*/ 6331325 h 6858000"/>
              <a:gd name="connsiteX144" fmla="*/ 6614552 w 10758358"/>
              <a:gd name="connsiteY144" fmla="*/ 6301800 h 6858000"/>
              <a:gd name="connsiteX145" fmla="*/ 6659098 w 10758358"/>
              <a:gd name="connsiteY145" fmla="*/ 6363439 h 6858000"/>
              <a:gd name="connsiteX146" fmla="*/ 6743528 w 10758358"/>
              <a:gd name="connsiteY146" fmla="*/ 6315786 h 6858000"/>
              <a:gd name="connsiteX147" fmla="*/ 6914460 w 10758358"/>
              <a:gd name="connsiteY147" fmla="*/ 6298174 h 6858000"/>
              <a:gd name="connsiteX148" fmla="*/ 6983869 w 10758358"/>
              <a:gd name="connsiteY148" fmla="*/ 6256218 h 6858000"/>
              <a:gd name="connsiteX149" fmla="*/ 7008732 w 10758358"/>
              <a:gd name="connsiteY149" fmla="*/ 6240161 h 6858000"/>
              <a:gd name="connsiteX150" fmla="*/ 7112327 w 10758358"/>
              <a:gd name="connsiteY150" fmla="*/ 6223068 h 6858000"/>
              <a:gd name="connsiteX151" fmla="*/ 7135117 w 10758358"/>
              <a:gd name="connsiteY151" fmla="*/ 6245859 h 6858000"/>
              <a:gd name="connsiteX152" fmla="*/ 7379602 w 10758358"/>
              <a:gd name="connsiteY152" fmla="*/ 6189399 h 6858000"/>
              <a:gd name="connsiteX153" fmla="*/ 7444867 w 10758358"/>
              <a:gd name="connsiteY153" fmla="*/ 6165573 h 6858000"/>
              <a:gd name="connsiteX154" fmla="*/ 7623051 w 10758358"/>
              <a:gd name="connsiteY154" fmla="*/ 6099789 h 6858000"/>
              <a:gd name="connsiteX155" fmla="*/ 7711107 w 10758358"/>
              <a:gd name="connsiteY155" fmla="*/ 6073891 h 6858000"/>
              <a:gd name="connsiteX156" fmla="*/ 8061776 w 10758358"/>
              <a:gd name="connsiteY156" fmla="*/ 5994122 h 6858000"/>
              <a:gd name="connsiteX157" fmla="*/ 8466833 w 10758358"/>
              <a:gd name="connsiteY157" fmla="*/ 5866700 h 6858000"/>
              <a:gd name="connsiteX158" fmla="*/ 8637765 w 10758358"/>
              <a:gd name="connsiteY158" fmla="*/ 5816457 h 6858000"/>
              <a:gd name="connsiteX159" fmla="*/ 8669362 w 10758358"/>
              <a:gd name="connsiteY159" fmla="*/ 5794701 h 6858000"/>
              <a:gd name="connsiteX160" fmla="*/ 8522257 w 10758358"/>
              <a:gd name="connsiteY160" fmla="*/ 5837176 h 6858000"/>
              <a:gd name="connsiteX161" fmla="*/ 8297455 w 10758358"/>
              <a:gd name="connsiteY161" fmla="*/ 5900369 h 6858000"/>
              <a:gd name="connsiteX162" fmla="*/ 7835421 w 10758358"/>
              <a:gd name="connsiteY162" fmla="*/ 6007590 h 6858000"/>
              <a:gd name="connsiteX163" fmla="*/ 7670704 w 10758358"/>
              <a:gd name="connsiteY163" fmla="*/ 6031417 h 6858000"/>
              <a:gd name="connsiteX164" fmla="*/ 7371315 w 10758358"/>
              <a:gd name="connsiteY164" fmla="*/ 6101861 h 6858000"/>
              <a:gd name="connsiteX165" fmla="*/ 6980243 w 10758358"/>
              <a:gd name="connsiteY165" fmla="*/ 6146407 h 6858000"/>
              <a:gd name="connsiteX166" fmla="*/ 6633717 w 10758358"/>
              <a:gd name="connsiteY166" fmla="*/ 6181112 h 6858000"/>
              <a:gd name="connsiteX167" fmla="*/ 6471072 w 10758358"/>
              <a:gd name="connsiteY167" fmla="*/ 6187845 h 6858000"/>
              <a:gd name="connsiteX168" fmla="*/ 6373693 w 10758358"/>
              <a:gd name="connsiteY168" fmla="*/ 6215298 h 6858000"/>
              <a:gd name="connsiteX169" fmla="*/ 6354010 w 10758358"/>
              <a:gd name="connsiteY169" fmla="*/ 6219442 h 6858000"/>
              <a:gd name="connsiteX170" fmla="*/ 6005930 w 10758358"/>
              <a:gd name="connsiteY170" fmla="*/ 6229801 h 6858000"/>
              <a:gd name="connsiteX171" fmla="*/ 5710684 w 10758358"/>
              <a:gd name="connsiteY171" fmla="*/ 6251557 h 6858000"/>
              <a:gd name="connsiteX172" fmla="*/ 5528356 w 10758358"/>
              <a:gd name="connsiteY172" fmla="*/ 6260880 h 6858000"/>
              <a:gd name="connsiteX173" fmla="*/ 5448588 w 10758358"/>
              <a:gd name="connsiteY173" fmla="*/ 6294548 h 6858000"/>
              <a:gd name="connsiteX174" fmla="*/ 5398345 w 10758358"/>
              <a:gd name="connsiteY174" fmla="*/ 6314749 h 6858000"/>
              <a:gd name="connsiteX175" fmla="*/ 5423207 w 10758358"/>
              <a:gd name="connsiteY175" fmla="*/ 6277973 h 6858000"/>
              <a:gd name="connsiteX176" fmla="*/ 5035762 w 10758358"/>
              <a:gd name="connsiteY176" fmla="*/ 6308534 h 6858000"/>
              <a:gd name="connsiteX177" fmla="*/ 4858614 w 10758358"/>
              <a:gd name="connsiteY177" fmla="*/ 6315267 h 6858000"/>
              <a:gd name="connsiteX178" fmla="*/ 4879851 w 10758358"/>
              <a:gd name="connsiteY178" fmla="*/ 6285743 h 6858000"/>
              <a:gd name="connsiteX179" fmla="*/ 4717724 w 10758358"/>
              <a:gd name="connsiteY179" fmla="*/ 6300764 h 6858000"/>
              <a:gd name="connsiteX180" fmla="*/ 4618273 w 10758358"/>
              <a:gd name="connsiteY180" fmla="*/ 6300764 h 6858000"/>
              <a:gd name="connsiteX181" fmla="*/ 4534879 w 10758358"/>
              <a:gd name="connsiteY181" fmla="*/ 6329771 h 6858000"/>
              <a:gd name="connsiteX182" fmla="*/ 4539540 w 10758358"/>
              <a:gd name="connsiteY182" fmla="*/ 6344792 h 6858000"/>
              <a:gd name="connsiteX183" fmla="*/ 4610503 w 10758358"/>
              <a:gd name="connsiteY183" fmla="*/ 6365511 h 6858000"/>
              <a:gd name="connsiteX184" fmla="*/ 4484635 w 10758358"/>
              <a:gd name="connsiteY184" fmla="*/ 6384158 h 6858000"/>
              <a:gd name="connsiteX185" fmla="*/ 4503800 w 10758358"/>
              <a:gd name="connsiteY185" fmla="*/ 6287815 h 6858000"/>
              <a:gd name="connsiteX186" fmla="*/ 4493959 w 10758358"/>
              <a:gd name="connsiteY186" fmla="*/ 6283671 h 6858000"/>
              <a:gd name="connsiteX187" fmla="*/ 4455629 w 10758358"/>
              <a:gd name="connsiteY187" fmla="*/ 6331325 h 6858000"/>
              <a:gd name="connsiteX188" fmla="*/ 4444751 w 10758358"/>
              <a:gd name="connsiteY188" fmla="*/ 6326663 h 6858000"/>
              <a:gd name="connsiteX189" fmla="*/ 4456146 w 10758358"/>
              <a:gd name="connsiteY189" fmla="*/ 6284707 h 6858000"/>
              <a:gd name="connsiteX190" fmla="*/ 3965623 w 10758358"/>
              <a:gd name="connsiteY190" fmla="*/ 6300246 h 6858000"/>
              <a:gd name="connsiteX191" fmla="*/ 3487531 w 10758358"/>
              <a:gd name="connsiteY191" fmla="*/ 6308016 h 6858000"/>
              <a:gd name="connsiteX192" fmla="*/ 3524308 w 10758358"/>
              <a:gd name="connsiteY192" fmla="*/ 6283153 h 6858000"/>
              <a:gd name="connsiteX193" fmla="*/ 3489085 w 10758358"/>
              <a:gd name="connsiteY193" fmla="*/ 6266059 h 6858000"/>
              <a:gd name="connsiteX194" fmla="*/ 3620651 w 10758358"/>
              <a:gd name="connsiteY194" fmla="*/ 6284707 h 6858000"/>
              <a:gd name="connsiteX195" fmla="*/ 3651730 w 10758358"/>
              <a:gd name="connsiteY195" fmla="*/ 6269686 h 6858000"/>
              <a:gd name="connsiteX196" fmla="*/ 3621687 w 10758358"/>
              <a:gd name="connsiteY196" fmla="*/ 6257254 h 6858000"/>
              <a:gd name="connsiteX197" fmla="*/ 3968213 w 10758358"/>
              <a:gd name="connsiteY197" fmla="*/ 6213744 h 6858000"/>
              <a:gd name="connsiteX198" fmla="*/ 4080096 w 10758358"/>
              <a:gd name="connsiteY198" fmla="*/ 6225658 h 6858000"/>
              <a:gd name="connsiteX199" fmla="*/ 4247920 w 10758358"/>
              <a:gd name="connsiteY199" fmla="*/ 6219442 h 6858000"/>
              <a:gd name="connsiteX200" fmla="*/ 4288840 w 10758358"/>
              <a:gd name="connsiteY200" fmla="*/ 6195097 h 6858000"/>
              <a:gd name="connsiteX201" fmla="*/ 4374306 w 10758358"/>
              <a:gd name="connsiteY201" fmla="*/ 6186810 h 6858000"/>
              <a:gd name="connsiteX202" fmla="*/ 4540576 w 10758358"/>
              <a:gd name="connsiteY202" fmla="*/ 6150033 h 6858000"/>
              <a:gd name="connsiteX203" fmla="*/ 4675768 w 10758358"/>
              <a:gd name="connsiteY203" fmla="*/ 6126724 h 6858000"/>
              <a:gd name="connsiteX204" fmla="*/ 4547310 w 10758358"/>
              <a:gd name="connsiteY204" fmla="*/ 6127242 h 6858000"/>
              <a:gd name="connsiteX205" fmla="*/ 4421442 w 10758358"/>
              <a:gd name="connsiteY205" fmla="*/ 6130868 h 6858000"/>
              <a:gd name="connsiteX206" fmla="*/ 4422478 w 10758358"/>
              <a:gd name="connsiteY206" fmla="*/ 6116883 h 6858000"/>
              <a:gd name="connsiteX207" fmla="*/ 4466506 w 10758358"/>
              <a:gd name="connsiteY207" fmla="*/ 6113257 h 6858000"/>
              <a:gd name="connsiteX208" fmla="*/ 4464952 w 10758358"/>
              <a:gd name="connsiteY208" fmla="*/ 6101344 h 6858000"/>
              <a:gd name="connsiteX209" fmla="*/ 3774490 w 10758358"/>
              <a:gd name="connsiteY209" fmla="*/ 6180593 h 6858000"/>
              <a:gd name="connsiteX210" fmla="*/ 3764649 w 10758358"/>
              <a:gd name="connsiteY210" fmla="*/ 6161429 h 6858000"/>
              <a:gd name="connsiteX211" fmla="*/ 3800907 w 10758358"/>
              <a:gd name="connsiteY211" fmla="*/ 6140192 h 6858000"/>
              <a:gd name="connsiteX212" fmla="*/ 3866172 w 10758358"/>
              <a:gd name="connsiteY212" fmla="*/ 6135530 h 6858000"/>
              <a:gd name="connsiteX213" fmla="*/ 3882747 w 10758358"/>
              <a:gd name="connsiteY213" fmla="*/ 6117919 h 6858000"/>
              <a:gd name="connsiteX214" fmla="*/ 3865654 w 10758358"/>
              <a:gd name="connsiteY214" fmla="*/ 6093574 h 6858000"/>
              <a:gd name="connsiteX215" fmla="*/ 3796245 w 10758358"/>
              <a:gd name="connsiteY215" fmla="*/ 6104451 h 6858000"/>
              <a:gd name="connsiteX216" fmla="*/ 3521200 w 10758358"/>
              <a:gd name="connsiteY216" fmla="*/ 6119473 h 6858000"/>
              <a:gd name="connsiteX217" fmla="*/ 3393778 w 10758358"/>
              <a:gd name="connsiteY217" fmla="*/ 6151069 h 6858000"/>
              <a:gd name="connsiteX218" fmla="*/ 3427964 w 10758358"/>
              <a:gd name="connsiteY218" fmla="*/ 6168680 h 6858000"/>
              <a:gd name="connsiteX219" fmla="*/ 3424338 w 10758358"/>
              <a:gd name="connsiteY219" fmla="*/ 6173860 h 6858000"/>
              <a:gd name="connsiteX220" fmla="*/ 3254442 w 10758358"/>
              <a:gd name="connsiteY220" fmla="*/ 6139155 h 6858000"/>
              <a:gd name="connsiteX221" fmla="*/ 3410353 w 10758358"/>
              <a:gd name="connsiteY221" fmla="*/ 6072337 h 6858000"/>
              <a:gd name="connsiteX222" fmla="*/ 3518092 w 10758358"/>
              <a:gd name="connsiteY222" fmla="*/ 6061459 h 6858000"/>
              <a:gd name="connsiteX223" fmla="*/ 3521200 w 10758358"/>
              <a:gd name="connsiteY223" fmla="*/ 6042294 h 6858000"/>
              <a:gd name="connsiteX224" fmla="*/ 3461115 w 10758358"/>
              <a:gd name="connsiteY224" fmla="*/ 6029863 h 6858000"/>
              <a:gd name="connsiteX225" fmla="*/ 3458525 w 10758358"/>
              <a:gd name="connsiteY225" fmla="*/ 6023129 h 6858000"/>
              <a:gd name="connsiteX226" fmla="*/ 3541919 w 10758358"/>
              <a:gd name="connsiteY226" fmla="*/ 6013805 h 6858000"/>
              <a:gd name="connsiteX227" fmla="*/ 3538293 w 10758358"/>
              <a:gd name="connsiteY227" fmla="*/ 5996194 h 6858000"/>
              <a:gd name="connsiteX228" fmla="*/ 3114071 w 10758358"/>
              <a:gd name="connsiteY228" fmla="*/ 6067675 h 6858000"/>
              <a:gd name="connsiteX229" fmla="*/ 3116143 w 10758358"/>
              <a:gd name="connsiteY229" fmla="*/ 6083214 h 6858000"/>
              <a:gd name="connsiteX230" fmla="*/ 3176746 w 10758358"/>
              <a:gd name="connsiteY230" fmla="*/ 6086322 h 6858000"/>
              <a:gd name="connsiteX231" fmla="*/ 3177782 w 10758358"/>
              <a:gd name="connsiteY231" fmla="*/ 6097199 h 6858000"/>
              <a:gd name="connsiteX232" fmla="*/ 3008922 w 10758358"/>
              <a:gd name="connsiteY232" fmla="*/ 6097199 h 6858000"/>
              <a:gd name="connsiteX233" fmla="*/ 3114589 w 10758358"/>
              <a:gd name="connsiteY233" fmla="*/ 6044884 h 6858000"/>
              <a:gd name="connsiteX234" fmla="*/ 2915686 w 10758358"/>
              <a:gd name="connsiteY234" fmla="*/ 6035560 h 6858000"/>
              <a:gd name="connsiteX235" fmla="*/ 2723517 w 10758358"/>
              <a:gd name="connsiteY235" fmla="*/ 6073891 h 6858000"/>
              <a:gd name="connsiteX236" fmla="*/ 2563981 w 10758358"/>
              <a:gd name="connsiteY236" fmla="*/ 6079588 h 6858000"/>
              <a:gd name="connsiteX237" fmla="*/ 2603347 w 10758358"/>
              <a:gd name="connsiteY237" fmla="*/ 6100307 h 6858000"/>
              <a:gd name="connsiteX238" fmla="*/ 2577966 w 10758358"/>
              <a:gd name="connsiteY238" fmla="*/ 6162464 h 6858000"/>
              <a:gd name="connsiteX239" fmla="*/ 2744236 w 10758358"/>
              <a:gd name="connsiteY239" fmla="*/ 6159874 h 6858000"/>
              <a:gd name="connsiteX240" fmla="*/ 2823486 w 10758358"/>
              <a:gd name="connsiteY240" fmla="*/ 6167126 h 6858000"/>
              <a:gd name="connsiteX241" fmla="*/ 2843169 w 10758358"/>
              <a:gd name="connsiteY241" fmla="*/ 6137602 h 6858000"/>
              <a:gd name="connsiteX242" fmla="*/ 2902737 w 10758358"/>
              <a:gd name="connsiteY242" fmla="*/ 6123098 h 6858000"/>
              <a:gd name="connsiteX243" fmla="*/ 2902219 w 10758358"/>
              <a:gd name="connsiteY243" fmla="*/ 6112739 h 6858000"/>
              <a:gd name="connsiteX244" fmla="*/ 2854047 w 10758358"/>
              <a:gd name="connsiteY244" fmla="*/ 6100307 h 6858000"/>
              <a:gd name="connsiteX245" fmla="*/ 2917240 w 10758358"/>
              <a:gd name="connsiteY245" fmla="*/ 6075445 h 6858000"/>
              <a:gd name="connsiteX246" fmla="*/ 2973699 w 10758358"/>
              <a:gd name="connsiteY246" fmla="*/ 6079070 h 6858000"/>
              <a:gd name="connsiteX247" fmla="*/ 2877356 w 10758358"/>
              <a:gd name="connsiteY247" fmla="*/ 6162464 h 6858000"/>
              <a:gd name="connsiteX248" fmla="*/ 2879428 w 10758358"/>
              <a:gd name="connsiteY248" fmla="*/ 6172824 h 6858000"/>
              <a:gd name="connsiteX249" fmla="*/ 3199019 w 10758358"/>
              <a:gd name="connsiteY249" fmla="*/ 6134494 h 6858000"/>
              <a:gd name="connsiteX250" fmla="*/ 3033267 w 10758358"/>
              <a:gd name="connsiteY250" fmla="*/ 6191989 h 6858000"/>
              <a:gd name="connsiteX251" fmla="*/ 2975771 w 10758358"/>
              <a:gd name="connsiteY251" fmla="*/ 6207529 h 6858000"/>
              <a:gd name="connsiteX252" fmla="*/ 3098014 w 10758358"/>
              <a:gd name="connsiteY252" fmla="*/ 6221514 h 6858000"/>
              <a:gd name="connsiteX253" fmla="*/ 3095942 w 10758358"/>
              <a:gd name="connsiteY253" fmla="*/ 6242233 h 6858000"/>
              <a:gd name="connsiteX254" fmla="*/ 3051914 w 10758358"/>
              <a:gd name="connsiteY254" fmla="*/ 6244305 h 6858000"/>
              <a:gd name="connsiteX255" fmla="*/ 2573822 w 10758358"/>
              <a:gd name="connsiteY255" fmla="*/ 6205974 h 6858000"/>
              <a:gd name="connsiteX256" fmla="*/ 2174981 w 10758358"/>
              <a:gd name="connsiteY256" fmla="*/ 6170752 h 6858000"/>
              <a:gd name="connsiteX257" fmla="*/ 2029947 w 10758358"/>
              <a:gd name="connsiteY257" fmla="*/ 6159874 h 6858000"/>
              <a:gd name="connsiteX258" fmla="*/ 1760600 w 10758358"/>
              <a:gd name="connsiteY258" fmla="*/ 6159357 h 6858000"/>
              <a:gd name="connsiteX259" fmla="*/ 1485555 w 10758358"/>
              <a:gd name="connsiteY259" fmla="*/ 6177486 h 6858000"/>
              <a:gd name="connsiteX260" fmla="*/ 1500576 w 10758358"/>
              <a:gd name="connsiteY260" fmla="*/ 6154177 h 6858000"/>
              <a:gd name="connsiteX261" fmla="*/ 1222423 w 10758358"/>
              <a:gd name="connsiteY261" fmla="*/ 6127242 h 6858000"/>
              <a:gd name="connsiteX262" fmla="*/ 1223459 w 10758358"/>
              <a:gd name="connsiteY262" fmla="*/ 6117919 h 6858000"/>
              <a:gd name="connsiteX263" fmla="*/ 1414074 w 10758358"/>
              <a:gd name="connsiteY263" fmla="*/ 6104451 h 6858000"/>
              <a:gd name="connsiteX264" fmla="*/ 1384031 w 10758358"/>
              <a:gd name="connsiteY264" fmla="*/ 6124652 h 6858000"/>
              <a:gd name="connsiteX265" fmla="*/ 1441527 w 10758358"/>
              <a:gd name="connsiteY265" fmla="*/ 6124652 h 6858000"/>
              <a:gd name="connsiteX266" fmla="*/ 1435829 w 10758358"/>
              <a:gd name="connsiteY266" fmla="*/ 6096164 h 6858000"/>
              <a:gd name="connsiteX267" fmla="*/ 1507828 w 10758358"/>
              <a:gd name="connsiteY267" fmla="*/ 6100826 h 6858000"/>
              <a:gd name="connsiteX268" fmla="*/ 1494360 w 10758358"/>
              <a:gd name="connsiteY268" fmla="*/ 6133976 h 6858000"/>
              <a:gd name="connsiteX269" fmla="*/ 1662703 w 10758358"/>
              <a:gd name="connsiteY269" fmla="*/ 6108595 h 6858000"/>
              <a:gd name="connsiteX270" fmla="*/ 1618675 w 10758358"/>
              <a:gd name="connsiteY270" fmla="*/ 6067675 h 6858000"/>
              <a:gd name="connsiteX271" fmla="*/ 1770959 w 10758358"/>
              <a:gd name="connsiteY271" fmla="*/ 6078035 h 6858000"/>
              <a:gd name="connsiteX272" fmla="*/ 1805664 w 10758358"/>
              <a:gd name="connsiteY272" fmla="*/ 6119991 h 6858000"/>
              <a:gd name="connsiteX273" fmla="*/ 2175499 w 10758358"/>
              <a:gd name="connsiteY273" fmla="*/ 6109631 h 6858000"/>
              <a:gd name="connsiteX274" fmla="*/ 2176535 w 10758358"/>
              <a:gd name="connsiteY274" fmla="*/ 6123098 h 6858000"/>
              <a:gd name="connsiteX275" fmla="*/ 2151154 w 10758358"/>
              <a:gd name="connsiteY275" fmla="*/ 6130350 h 6858000"/>
              <a:gd name="connsiteX276" fmla="*/ 2149600 w 10758358"/>
              <a:gd name="connsiteY276" fmla="*/ 6139674 h 6858000"/>
              <a:gd name="connsiteX277" fmla="*/ 2215383 w 10758358"/>
              <a:gd name="connsiteY277" fmla="*/ 6150551 h 6858000"/>
              <a:gd name="connsiteX278" fmla="*/ 2210721 w 10758358"/>
              <a:gd name="connsiteY278" fmla="*/ 6135530 h 6858000"/>
              <a:gd name="connsiteX279" fmla="*/ 2262519 w 10758358"/>
              <a:gd name="connsiteY279" fmla="*/ 6106523 h 6858000"/>
              <a:gd name="connsiteX280" fmla="*/ 2463493 w 10758358"/>
              <a:gd name="connsiteY280" fmla="*/ 6075963 h 6858000"/>
              <a:gd name="connsiteX281" fmla="*/ 2420501 w 10758358"/>
              <a:gd name="connsiteY281" fmla="*/ 6072855 h 6858000"/>
              <a:gd name="connsiteX282" fmla="*/ 2419983 w 10758358"/>
              <a:gd name="connsiteY282" fmla="*/ 6065603 h 6858000"/>
              <a:gd name="connsiteX283" fmla="*/ 2528240 w 10758358"/>
              <a:gd name="connsiteY283" fmla="*/ 6065603 h 6858000"/>
              <a:gd name="connsiteX284" fmla="*/ 2372847 w 10758358"/>
              <a:gd name="connsiteY284" fmla="*/ 6075963 h 6858000"/>
              <a:gd name="connsiteX285" fmla="*/ 2376991 w 10758358"/>
              <a:gd name="connsiteY285" fmla="*/ 6023647 h 6858000"/>
              <a:gd name="connsiteX286" fmla="*/ 2147010 w 10758358"/>
              <a:gd name="connsiteY286" fmla="*/ 6045920 h 6858000"/>
              <a:gd name="connsiteX287" fmla="*/ 2144420 w 10758358"/>
              <a:gd name="connsiteY287" fmla="*/ 6036079 h 6858000"/>
              <a:gd name="connsiteX288" fmla="*/ 2177571 w 10758358"/>
              <a:gd name="connsiteY288" fmla="*/ 6016395 h 6858000"/>
              <a:gd name="connsiteX289" fmla="*/ 2144938 w 10758358"/>
              <a:gd name="connsiteY289" fmla="*/ 5988942 h 6858000"/>
              <a:gd name="connsiteX290" fmla="*/ 2054810 w 10758358"/>
              <a:gd name="connsiteY290" fmla="*/ 6003446 h 6858000"/>
              <a:gd name="connsiteX291" fmla="*/ 1953805 w 10758358"/>
              <a:gd name="connsiteY291" fmla="*/ 6007072 h 6858000"/>
              <a:gd name="connsiteX292" fmla="*/ 1813433 w 10758358"/>
              <a:gd name="connsiteY292" fmla="*/ 6005518 h 6858000"/>
              <a:gd name="connsiteX293" fmla="*/ 1774067 w 10758358"/>
              <a:gd name="connsiteY293" fmla="*/ 5973403 h 6858000"/>
              <a:gd name="connsiteX294" fmla="*/ 1798412 w 10758358"/>
              <a:gd name="connsiteY294" fmla="*/ 5963562 h 6858000"/>
              <a:gd name="connsiteX295" fmla="*/ 1792714 w 10758358"/>
              <a:gd name="connsiteY295" fmla="*/ 5951131 h 6858000"/>
              <a:gd name="connsiteX296" fmla="*/ 1704141 w 10758358"/>
              <a:gd name="connsiteY296" fmla="*/ 5994641 h 6858000"/>
              <a:gd name="connsiteX297" fmla="*/ 1698961 w 10758358"/>
              <a:gd name="connsiteY297" fmla="*/ 5949576 h 6858000"/>
              <a:gd name="connsiteX298" fmla="*/ 1540978 w 10758358"/>
              <a:gd name="connsiteY298" fmla="*/ 5934037 h 6858000"/>
              <a:gd name="connsiteX299" fmla="*/ 1581380 w 10758358"/>
              <a:gd name="connsiteY299" fmla="*/ 5917980 h 6858000"/>
              <a:gd name="connsiteX300" fmla="*/ 1579826 w 10758358"/>
              <a:gd name="connsiteY300" fmla="*/ 5905548 h 6858000"/>
              <a:gd name="connsiteX301" fmla="*/ 1487627 w 10758358"/>
              <a:gd name="connsiteY301" fmla="*/ 5911765 h 6858000"/>
              <a:gd name="connsiteX302" fmla="*/ 1418218 w 10758358"/>
              <a:gd name="connsiteY302" fmla="*/ 5907103 h 6858000"/>
              <a:gd name="connsiteX303" fmla="*/ 1249876 w 10758358"/>
              <a:gd name="connsiteY303" fmla="*/ 5874470 h 6858000"/>
              <a:gd name="connsiteX304" fmla="*/ 1155604 w 10758358"/>
              <a:gd name="connsiteY304" fmla="*/ 5871880 h 6858000"/>
              <a:gd name="connsiteX305" fmla="*/ 1131777 w 10758358"/>
              <a:gd name="connsiteY305" fmla="*/ 5896225 h 6858000"/>
              <a:gd name="connsiteX306" fmla="*/ 1061333 w 10758358"/>
              <a:gd name="connsiteY306" fmla="*/ 5865147 h 6858000"/>
              <a:gd name="connsiteX307" fmla="*/ 997104 w 10758358"/>
              <a:gd name="connsiteY307" fmla="*/ 5879650 h 6858000"/>
              <a:gd name="connsiteX308" fmla="*/ 753655 w 10758358"/>
              <a:gd name="connsiteY308" fmla="*/ 5859967 h 6858000"/>
              <a:gd name="connsiteX309" fmla="*/ 646434 w 10758358"/>
              <a:gd name="connsiteY309" fmla="*/ 5877578 h 6858000"/>
              <a:gd name="connsiteX310" fmla="*/ 583241 w 10758358"/>
              <a:gd name="connsiteY310" fmla="*/ 5871362 h 6858000"/>
              <a:gd name="connsiteX311" fmla="*/ 237751 w 10758358"/>
              <a:gd name="connsiteY311" fmla="*/ 5911246 h 6858000"/>
              <a:gd name="connsiteX312" fmla="*/ 199939 w 10758358"/>
              <a:gd name="connsiteY312" fmla="*/ 5902441 h 6858000"/>
              <a:gd name="connsiteX313" fmla="*/ 440279 w 10758358"/>
              <a:gd name="connsiteY313" fmla="*/ 5862038 h 6858000"/>
              <a:gd name="connsiteX314" fmla="*/ 439244 w 10758358"/>
              <a:gd name="connsiteY314" fmla="*/ 5854269 h 6858000"/>
              <a:gd name="connsiteX315" fmla="*/ 268829 w 10758358"/>
              <a:gd name="connsiteY315" fmla="*/ 5838212 h 6858000"/>
              <a:gd name="connsiteX316" fmla="*/ 205118 w 10758358"/>
              <a:gd name="connsiteY316" fmla="*/ 5810241 h 6858000"/>
              <a:gd name="connsiteX317" fmla="*/ 173522 w 10758358"/>
              <a:gd name="connsiteY317" fmla="*/ 5801435 h 6858000"/>
              <a:gd name="connsiteX318" fmla="*/ 42992 w 10758358"/>
              <a:gd name="connsiteY318" fmla="*/ 5827334 h 6858000"/>
              <a:gd name="connsiteX319" fmla="*/ 56459 w 10758358"/>
              <a:gd name="connsiteY319" fmla="*/ 5786414 h 6858000"/>
              <a:gd name="connsiteX320" fmla="*/ 7252 w 10758358"/>
              <a:gd name="connsiteY320" fmla="*/ 5816975 h 6858000"/>
              <a:gd name="connsiteX321" fmla="*/ 12431 w 10758358"/>
              <a:gd name="connsiteY321" fmla="*/ 5769321 h 6858000"/>
              <a:gd name="connsiteX322" fmla="*/ 98415 w 10758358"/>
              <a:gd name="connsiteY322" fmla="*/ 5777091 h 6858000"/>
              <a:gd name="connsiteX323" fmla="*/ 79768 w 10758358"/>
              <a:gd name="connsiteY323" fmla="*/ 5749638 h 6858000"/>
              <a:gd name="connsiteX324" fmla="*/ 160055 w 10758358"/>
              <a:gd name="connsiteY324" fmla="*/ 5772429 h 6858000"/>
              <a:gd name="connsiteX325" fmla="*/ 241377 w 10758358"/>
              <a:gd name="connsiteY325" fmla="*/ 5715452 h 6858000"/>
              <a:gd name="connsiteX326" fmla="*/ 34186 w 10758358"/>
              <a:gd name="connsiteY326" fmla="*/ 5687999 h 6858000"/>
              <a:gd name="connsiteX327" fmla="*/ 32115 w 10758358"/>
              <a:gd name="connsiteY327" fmla="*/ 5678675 h 6858000"/>
              <a:gd name="connsiteX328" fmla="*/ 109293 w 10758358"/>
              <a:gd name="connsiteY328" fmla="*/ 5666244 h 6858000"/>
              <a:gd name="connsiteX329" fmla="*/ 191133 w 10758358"/>
              <a:gd name="connsiteY329" fmla="*/ 5629468 h 6858000"/>
              <a:gd name="connsiteX330" fmla="*/ 10877 w 10758358"/>
              <a:gd name="connsiteY330" fmla="*/ 5609266 h 6858000"/>
              <a:gd name="connsiteX331" fmla="*/ 0 w 10758358"/>
              <a:gd name="connsiteY331" fmla="*/ 5602533 h 6858000"/>
              <a:gd name="connsiteX332" fmla="*/ 41956 w 10758358"/>
              <a:gd name="connsiteY332" fmla="*/ 5594245 h 6858000"/>
              <a:gd name="connsiteX333" fmla="*/ 30043 w 10758358"/>
              <a:gd name="connsiteY333" fmla="*/ 5579741 h 6858000"/>
              <a:gd name="connsiteX334" fmla="*/ 518 w 10758358"/>
              <a:gd name="connsiteY334" fmla="*/ 5579741 h 6858000"/>
              <a:gd name="connsiteX335" fmla="*/ 518 w 10758358"/>
              <a:gd name="connsiteY335" fmla="*/ 5424867 h 6858000"/>
              <a:gd name="connsiteX336" fmla="*/ 239823 w 10758358"/>
              <a:gd name="connsiteY336" fmla="*/ 5453356 h 6858000"/>
              <a:gd name="connsiteX337" fmla="*/ 218586 w 10758358"/>
              <a:gd name="connsiteY337" fmla="*/ 5493240 h 6858000"/>
              <a:gd name="connsiteX338" fmla="*/ 286959 w 10758358"/>
              <a:gd name="connsiteY338" fmla="*/ 5470967 h 6858000"/>
              <a:gd name="connsiteX339" fmla="*/ 412827 w 10758358"/>
              <a:gd name="connsiteY339" fmla="*/ 5473039 h 6858000"/>
              <a:gd name="connsiteX340" fmla="*/ 651096 w 10758358"/>
              <a:gd name="connsiteY340" fmla="*/ 5506707 h 6858000"/>
              <a:gd name="connsiteX341" fmla="*/ 636074 w 10758358"/>
              <a:gd name="connsiteY341" fmla="*/ 5441960 h 6858000"/>
              <a:gd name="connsiteX342" fmla="*/ 650578 w 10758358"/>
              <a:gd name="connsiteY342" fmla="*/ 5436262 h 6858000"/>
              <a:gd name="connsiteX343" fmla="*/ 685282 w 10758358"/>
              <a:gd name="connsiteY343" fmla="*/ 5503599 h 6858000"/>
              <a:gd name="connsiteX344" fmla="*/ 763496 w 10758358"/>
              <a:gd name="connsiteY344" fmla="*/ 5522246 h 6858000"/>
              <a:gd name="connsiteX345" fmla="*/ 775410 w 10758358"/>
              <a:gd name="connsiteY345" fmla="*/ 5484434 h 6858000"/>
              <a:gd name="connsiteX346" fmla="*/ 832905 w 10758358"/>
              <a:gd name="connsiteY346" fmla="*/ 5525873 h 6858000"/>
              <a:gd name="connsiteX347" fmla="*/ 911120 w 10758358"/>
              <a:gd name="connsiteY347" fmla="*/ 5520693 h 6858000"/>
              <a:gd name="connsiteX348" fmla="*/ 927695 w 10758358"/>
              <a:gd name="connsiteY348" fmla="*/ 5478218 h 6858000"/>
              <a:gd name="connsiteX349" fmla="*/ 1236926 w 10758358"/>
              <a:gd name="connsiteY349" fmla="*/ 5502564 h 6858000"/>
              <a:gd name="connsiteX350" fmla="*/ 1206884 w 10758358"/>
              <a:gd name="connsiteY350" fmla="*/ 5472003 h 6858000"/>
              <a:gd name="connsiteX351" fmla="*/ 1137475 w 10758358"/>
              <a:gd name="connsiteY351" fmla="*/ 5432118 h 6858000"/>
              <a:gd name="connsiteX352" fmla="*/ 1113648 w 10758358"/>
              <a:gd name="connsiteY352" fmla="*/ 5426939 h 6858000"/>
              <a:gd name="connsiteX353" fmla="*/ 1004355 w 10758358"/>
              <a:gd name="connsiteY353" fmla="*/ 5410881 h 6858000"/>
              <a:gd name="connsiteX354" fmla="*/ 999693 w 10758358"/>
              <a:gd name="connsiteY354" fmla="*/ 5408292 h 6858000"/>
              <a:gd name="connsiteX355" fmla="*/ 865020 w 10758358"/>
              <a:gd name="connsiteY355" fmla="*/ 5416579 h 6858000"/>
              <a:gd name="connsiteX356" fmla="*/ 856732 w 10758358"/>
              <a:gd name="connsiteY356" fmla="*/ 5421241 h 6858000"/>
              <a:gd name="connsiteX357" fmla="*/ 773856 w 10758358"/>
              <a:gd name="connsiteY357" fmla="*/ 5434708 h 6858000"/>
              <a:gd name="connsiteX358" fmla="*/ 854660 w 10758358"/>
              <a:gd name="connsiteY358" fmla="*/ 5406220 h 6858000"/>
              <a:gd name="connsiteX359" fmla="*/ 853624 w 10758358"/>
              <a:gd name="connsiteY359" fmla="*/ 5391717 h 6858000"/>
              <a:gd name="connsiteX360" fmla="*/ 681656 w 10758358"/>
              <a:gd name="connsiteY360" fmla="*/ 5376177 h 6858000"/>
              <a:gd name="connsiteX361" fmla="*/ 533515 w 10758358"/>
              <a:gd name="connsiteY361" fmla="*/ 5348207 h 6858000"/>
              <a:gd name="connsiteX362" fmla="*/ 466696 w 10758358"/>
              <a:gd name="connsiteY362" fmla="*/ 5358566 h 6858000"/>
              <a:gd name="connsiteX363" fmla="*/ 397805 w 10758358"/>
              <a:gd name="connsiteY363" fmla="*/ 5372033 h 6858000"/>
              <a:gd name="connsiteX364" fmla="*/ 395734 w 10758358"/>
              <a:gd name="connsiteY364" fmla="*/ 5357530 h 6858000"/>
              <a:gd name="connsiteX365" fmla="*/ 445459 w 10758358"/>
              <a:gd name="connsiteY365" fmla="*/ 5351314 h 6858000"/>
              <a:gd name="connsiteX366" fmla="*/ 445977 w 10758358"/>
              <a:gd name="connsiteY366" fmla="*/ 5344062 h 6858000"/>
              <a:gd name="connsiteX367" fmla="*/ 306642 w 10758358"/>
              <a:gd name="connsiteY367" fmla="*/ 5318164 h 6858000"/>
              <a:gd name="connsiteX368" fmla="*/ 306642 w 10758358"/>
              <a:gd name="connsiteY368" fmla="*/ 5307286 h 6858000"/>
              <a:gd name="connsiteX369" fmla="*/ 368281 w 10758358"/>
              <a:gd name="connsiteY369" fmla="*/ 5307804 h 6858000"/>
              <a:gd name="connsiteX370" fmla="*/ 625197 w 10758358"/>
              <a:gd name="connsiteY370" fmla="*/ 5331113 h 6858000"/>
              <a:gd name="connsiteX371" fmla="*/ 665599 w 10758358"/>
              <a:gd name="connsiteY371" fmla="*/ 5320754 h 6858000"/>
              <a:gd name="connsiteX372" fmla="*/ 787323 w 10758358"/>
              <a:gd name="connsiteY372" fmla="*/ 5345099 h 6858000"/>
              <a:gd name="connsiteX373" fmla="*/ 1047865 w 10758358"/>
              <a:gd name="connsiteY373" fmla="*/ 5352351 h 6858000"/>
              <a:gd name="connsiteX374" fmla="*/ 1169072 w 10758358"/>
              <a:gd name="connsiteY374" fmla="*/ 5364782 h 6858000"/>
              <a:gd name="connsiteX375" fmla="*/ 1303745 w 10758358"/>
              <a:gd name="connsiteY375" fmla="*/ 5365300 h 6858000"/>
              <a:gd name="connsiteX376" fmla="*/ 1649753 w 10758358"/>
              <a:gd name="connsiteY376" fmla="*/ 5329560 h 6858000"/>
              <a:gd name="connsiteX377" fmla="*/ 1731593 w 10758358"/>
              <a:gd name="connsiteY377" fmla="*/ 5351314 h 6858000"/>
              <a:gd name="connsiteX378" fmla="*/ 1763708 w 10758358"/>
              <a:gd name="connsiteY378" fmla="*/ 5357012 h 6858000"/>
              <a:gd name="connsiteX379" fmla="*/ 1989545 w 10758358"/>
              <a:gd name="connsiteY379" fmla="*/ 5302107 h 6858000"/>
              <a:gd name="connsiteX380" fmla="*/ 2003531 w 10758358"/>
              <a:gd name="connsiteY380" fmla="*/ 5291747 h 6858000"/>
              <a:gd name="connsiteX381" fmla="*/ 1808254 w 10758358"/>
              <a:gd name="connsiteY381" fmla="*/ 5260151 h 6858000"/>
              <a:gd name="connsiteX382" fmla="*/ 1795822 w 10758358"/>
              <a:gd name="connsiteY382" fmla="*/ 5285532 h 6858000"/>
              <a:gd name="connsiteX383" fmla="*/ 1589150 w 10758358"/>
              <a:gd name="connsiteY383" fmla="*/ 5273618 h 6858000"/>
              <a:gd name="connsiteX384" fmla="*/ 1574647 w 10758358"/>
              <a:gd name="connsiteY384" fmla="*/ 5264294 h 6858000"/>
              <a:gd name="connsiteX385" fmla="*/ 1738845 w 10758358"/>
              <a:gd name="connsiteY385" fmla="*/ 5224410 h 6858000"/>
              <a:gd name="connsiteX386" fmla="*/ 1687047 w 10758358"/>
              <a:gd name="connsiteY386" fmla="*/ 5183490 h 6858000"/>
              <a:gd name="connsiteX387" fmla="*/ 1686011 w 10758358"/>
              <a:gd name="connsiteY387" fmla="*/ 5192814 h 6858000"/>
              <a:gd name="connsiteX388" fmla="*/ 1563251 w 10758358"/>
              <a:gd name="connsiteY388" fmla="*/ 5176239 h 6858000"/>
              <a:gd name="connsiteX389" fmla="*/ 1560143 w 10758358"/>
              <a:gd name="connsiteY389" fmla="*/ 5162253 h 6858000"/>
              <a:gd name="connsiteX390" fmla="*/ 1723306 w 10758358"/>
              <a:gd name="connsiteY390" fmla="*/ 5124959 h 6858000"/>
              <a:gd name="connsiteX391" fmla="*/ 1741953 w 10758358"/>
              <a:gd name="connsiteY391" fmla="*/ 5161217 h 6858000"/>
              <a:gd name="connsiteX392" fmla="*/ 1876109 w 10758358"/>
              <a:gd name="connsiteY392" fmla="*/ 5086629 h 6858000"/>
              <a:gd name="connsiteX393" fmla="*/ 1876109 w 10758358"/>
              <a:gd name="connsiteY393" fmla="*/ 5079377 h 6858000"/>
              <a:gd name="connsiteX394" fmla="*/ 1776139 w 10758358"/>
              <a:gd name="connsiteY394" fmla="*/ 5098024 h 6858000"/>
              <a:gd name="connsiteX395" fmla="*/ 1722270 w 10758358"/>
              <a:gd name="connsiteY395" fmla="*/ 5112528 h 6858000"/>
              <a:gd name="connsiteX396" fmla="*/ 1580862 w 10758358"/>
              <a:gd name="connsiteY396" fmla="*/ 5116671 h 6858000"/>
              <a:gd name="connsiteX397" fmla="*/ 1559625 w 10758358"/>
              <a:gd name="connsiteY397" fmla="*/ 5130657 h 6858000"/>
              <a:gd name="connsiteX398" fmla="*/ 1531137 w 10758358"/>
              <a:gd name="connsiteY398" fmla="*/ 5145678 h 6858000"/>
              <a:gd name="connsiteX399" fmla="*/ 1459656 w 10758358"/>
              <a:gd name="connsiteY399" fmla="*/ 5124441 h 6858000"/>
              <a:gd name="connsiteX400" fmla="*/ 1450850 w 10758358"/>
              <a:gd name="connsiteY400" fmla="*/ 5099578 h 6858000"/>
              <a:gd name="connsiteX401" fmla="*/ 1418218 w 10758358"/>
              <a:gd name="connsiteY401" fmla="*/ 5105276 h 6858000"/>
              <a:gd name="connsiteX402" fmla="*/ 1403715 w 10758358"/>
              <a:gd name="connsiteY402" fmla="*/ 5137390 h 6858000"/>
              <a:gd name="connsiteX403" fmla="*/ 1371600 w 10758358"/>
              <a:gd name="connsiteY403" fmla="*/ 5119261 h 6858000"/>
              <a:gd name="connsiteX404" fmla="*/ 1310479 w 10758358"/>
              <a:gd name="connsiteY404" fmla="*/ 5129103 h 6858000"/>
              <a:gd name="connsiteX405" fmla="*/ 1162338 w 10758358"/>
              <a:gd name="connsiteY405" fmla="*/ 5162253 h 6858000"/>
              <a:gd name="connsiteX406" fmla="*/ 1158194 w 10758358"/>
              <a:gd name="connsiteY406" fmla="*/ 5142052 h 6858000"/>
              <a:gd name="connsiteX407" fmla="*/ 1278882 w 10758358"/>
              <a:gd name="connsiteY407" fmla="*/ 5115635 h 6858000"/>
              <a:gd name="connsiteX408" fmla="*/ 1335342 w 10758358"/>
              <a:gd name="connsiteY408" fmla="*/ 5103722 h 6858000"/>
              <a:gd name="connsiteX409" fmla="*/ 1360205 w 10758358"/>
              <a:gd name="connsiteY409" fmla="*/ 5056068 h 6858000"/>
              <a:gd name="connsiteX410" fmla="*/ 1381960 w 10758358"/>
              <a:gd name="connsiteY410" fmla="*/ 5035867 h 6858000"/>
              <a:gd name="connsiteX411" fmla="*/ 1392837 w 10758358"/>
              <a:gd name="connsiteY411" fmla="*/ 5076269 h 6858000"/>
              <a:gd name="connsiteX412" fmla="*/ 1580344 w 10758358"/>
              <a:gd name="connsiteY412" fmla="*/ 5051924 h 6858000"/>
              <a:gd name="connsiteX413" fmla="*/ 1580862 w 10758358"/>
              <a:gd name="connsiteY413" fmla="*/ 5044673 h 6858000"/>
              <a:gd name="connsiteX414" fmla="*/ 1534762 w 10758358"/>
              <a:gd name="connsiteY414" fmla="*/ 5034831 h 6858000"/>
              <a:gd name="connsiteX415" fmla="*/ 1715536 w 10758358"/>
              <a:gd name="connsiteY415" fmla="*/ 5024472 h 6858000"/>
              <a:gd name="connsiteX416" fmla="*/ 1617121 w 10758358"/>
              <a:gd name="connsiteY416" fmla="*/ 5033795 h 6858000"/>
              <a:gd name="connsiteX417" fmla="*/ 1617121 w 10758358"/>
              <a:gd name="connsiteY417" fmla="*/ 5053478 h 6858000"/>
              <a:gd name="connsiteX418" fmla="*/ 1652861 w 10758358"/>
              <a:gd name="connsiteY418" fmla="*/ 5049853 h 6858000"/>
              <a:gd name="connsiteX419" fmla="*/ 1688083 w 10758358"/>
              <a:gd name="connsiteY419" fmla="*/ 5059176 h 6858000"/>
              <a:gd name="connsiteX420" fmla="*/ 2156334 w 10758358"/>
              <a:gd name="connsiteY420" fmla="*/ 5017220 h 6858000"/>
              <a:gd name="connsiteX421" fmla="*/ 2163067 w 10758358"/>
              <a:gd name="connsiteY421" fmla="*/ 5073162 h 6858000"/>
              <a:gd name="connsiteX422" fmla="*/ 2242318 w 10758358"/>
              <a:gd name="connsiteY422" fmla="*/ 5066428 h 6858000"/>
              <a:gd name="connsiteX423" fmla="*/ 2241800 w 10758358"/>
              <a:gd name="connsiteY423" fmla="*/ 5053996 h 6858000"/>
              <a:gd name="connsiteX424" fmla="*/ 2178606 w 10758358"/>
              <a:gd name="connsiteY424" fmla="*/ 5046227 h 6858000"/>
              <a:gd name="connsiteX425" fmla="*/ 2178089 w 10758358"/>
              <a:gd name="connsiteY425" fmla="*/ 5034313 h 6858000"/>
              <a:gd name="connsiteX426" fmla="*/ 2241282 w 10758358"/>
              <a:gd name="connsiteY426" fmla="*/ 5029134 h 6858000"/>
              <a:gd name="connsiteX427" fmla="*/ 2304475 w 10758358"/>
              <a:gd name="connsiteY427" fmla="*/ 5032759 h 6858000"/>
              <a:gd name="connsiteX428" fmla="*/ 2294115 w 10758358"/>
              <a:gd name="connsiteY428" fmla="*/ 5046745 h 6858000"/>
              <a:gd name="connsiteX429" fmla="*/ 2379063 w 10758358"/>
              <a:gd name="connsiteY429" fmla="*/ 5064356 h 6858000"/>
              <a:gd name="connsiteX430" fmla="*/ 2510629 w 10758358"/>
              <a:gd name="connsiteY430" fmla="*/ 5048298 h 6858000"/>
              <a:gd name="connsiteX431" fmla="*/ 2617850 w 10758358"/>
              <a:gd name="connsiteY431" fmla="*/ 5048817 h 6858000"/>
              <a:gd name="connsiteX432" fmla="*/ 2765473 w 10758358"/>
              <a:gd name="connsiteY432" fmla="*/ 5031723 h 6858000"/>
              <a:gd name="connsiteX433" fmla="*/ 2859227 w 10758358"/>
              <a:gd name="connsiteY433" fmla="*/ 5030687 h 6858000"/>
              <a:gd name="connsiteX434" fmla="*/ 3091280 w 10758358"/>
              <a:gd name="connsiteY434" fmla="*/ 5035867 h 6858000"/>
              <a:gd name="connsiteX435" fmla="*/ 3152401 w 10758358"/>
              <a:gd name="connsiteY435" fmla="*/ 4989249 h 6858000"/>
              <a:gd name="connsiteX436" fmla="*/ 3178818 w 10758358"/>
              <a:gd name="connsiteY436" fmla="*/ 5037939 h 6858000"/>
              <a:gd name="connsiteX437" fmla="*/ 3178818 w 10758358"/>
              <a:gd name="connsiteY437" fmla="*/ 4946775 h 6858000"/>
              <a:gd name="connsiteX438" fmla="*/ 3189695 w 10758358"/>
              <a:gd name="connsiteY438" fmla="*/ 4946775 h 6858000"/>
              <a:gd name="connsiteX439" fmla="*/ 3192285 w 10758358"/>
              <a:gd name="connsiteY439" fmla="*/ 4972674 h 6858000"/>
              <a:gd name="connsiteX440" fmla="*/ 3316599 w 10758358"/>
              <a:gd name="connsiteY440" fmla="*/ 4955063 h 6858000"/>
              <a:gd name="connsiteX441" fmla="*/ 3201091 w 10758358"/>
              <a:gd name="connsiteY441" fmla="*/ 5016702 h 6858000"/>
              <a:gd name="connsiteX442" fmla="*/ 3283449 w 10758358"/>
              <a:gd name="connsiteY442" fmla="*/ 4971120 h 6858000"/>
              <a:gd name="connsiteX443" fmla="*/ 3228544 w 10758358"/>
              <a:gd name="connsiteY443" fmla="*/ 5075751 h 6858000"/>
              <a:gd name="connsiteX444" fmla="*/ 3023425 w 10758358"/>
              <a:gd name="connsiteY444" fmla="*/ 5105276 h 6858000"/>
              <a:gd name="connsiteX445" fmla="*/ 3023943 w 10758358"/>
              <a:gd name="connsiteY445" fmla="*/ 5119779 h 6858000"/>
              <a:gd name="connsiteX446" fmla="*/ 3066935 w 10758358"/>
              <a:gd name="connsiteY446" fmla="*/ 5129103 h 6858000"/>
              <a:gd name="connsiteX447" fmla="*/ 3065899 w 10758358"/>
              <a:gd name="connsiteY447" fmla="*/ 5146714 h 6858000"/>
              <a:gd name="connsiteX448" fmla="*/ 2767027 w 10758358"/>
              <a:gd name="connsiteY448" fmla="*/ 5147750 h 6858000"/>
              <a:gd name="connsiteX449" fmla="*/ 2486284 w 10758358"/>
              <a:gd name="connsiteY449" fmla="*/ 5177275 h 6858000"/>
              <a:gd name="connsiteX450" fmla="*/ 2488356 w 10758358"/>
              <a:gd name="connsiteY450" fmla="*/ 5195922 h 6858000"/>
              <a:gd name="connsiteX451" fmla="*/ 2854047 w 10758358"/>
              <a:gd name="connsiteY451" fmla="*/ 5196958 h 6858000"/>
              <a:gd name="connsiteX452" fmla="*/ 3198501 w 10758358"/>
              <a:gd name="connsiteY452" fmla="*/ 5206799 h 6858000"/>
              <a:gd name="connsiteX453" fmla="*/ 3272571 w 10758358"/>
              <a:gd name="connsiteY453" fmla="*/ 5155002 h 6858000"/>
              <a:gd name="connsiteX454" fmla="*/ 3265320 w 10758358"/>
              <a:gd name="connsiteY454" fmla="*/ 5132211 h 6858000"/>
              <a:gd name="connsiteX455" fmla="*/ 3272571 w 10758358"/>
              <a:gd name="connsiteY455" fmla="*/ 5121851 h 6858000"/>
              <a:gd name="connsiteX456" fmla="*/ 3309348 w 10758358"/>
              <a:gd name="connsiteY456" fmla="*/ 5145678 h 6858000"/>
              <a:gd name="connsiteX457" fmla="*/ 3271018 w 10758358"/>
              <a:gd name="connsiteY457" fmla="*/ 5187634 h 6858000"/>
              <a:gd name="connsiteX458" fmla="*/ 3566264 w 10758358"/>
              <a:gd name="connsiteY458" fmla="*/ 5121851 h 6858000"/>
              <a:gd name="connsiteX459" fmla="*/ 3648104 w 10758358"/>
              <a:gd name="connsiteY459" fmla="*/ 5117707 h 6858000"/>
              <a:gd name="connsiteX460" fmla="*/ 3671413 w 10758358"/>
              <a:gd name="connsiteY460" fmla="*/ 5119779 h 6858000"/>
              <a:gd name="connsiteX461" fmla="*/ 3793137 w 10758358"/>
              <a:gd name="connsiteY461" fmla="*/ 5100096 h 6858000"/>
              <a:gd name="connsiteX462" fmla="*/ 3925221 w 10758358"/>
              <a:gd name="connsiteY462" fmla="*/ 5078341 h 6858000"/>
              <a:gd name="connsiteX463" fmla="*/ 4016385 w 10758358"/>
              <a:gd name="connsiteY463" fmla="*/ 5078859 h 6858000"/>
              <a:gd name="connsiteX464" fmla="*/ 4220985 w 10758358"/>
              <a:gd name="connsiteY464" fmla="*/ 5049334 h 6858000"/>
              <a:gd name="connsiteX465" fmla="*/ 4481527 w 10758358"/>
              <a:gd name="connsiteY465" fmla="*/ 4998055 h 6858000"/>
              <a:gd name="connsiteX466" fmla="*/ 4867937 w 10758358"/>
              <a:gd name="connsiteY466" fmla="*/ 4938488 h 6858000"/>
              <a:gd name="connsiteX467" fmla="*/ 5084451 w 10758358"/>
              <a:gd name="connsiteY467" fmla="*/ 4893424 h 6858000"/>
              <a:gd name="connsiteX468" fmla="*/ 5160594 w 10758358"/>
              <a:gd name="connsiteY468" fmla="*/ 4830749 h 6858000"/>
              <a:gd name="connsiteX469" fmla="*/ 5119155 w 10758358"/>
              <a:gd name="connsiteY469" fmla="*/ 4820907 h 6858000"/>
              <a:gd name="connsiteX470" fmla="*/ 4665409 w 10758358"/>
              <a:gd name="connsiteY470" fmla="*/ 4919323 h 6858000"/>
              <a:gd name="connsiteX471" fmla="*/ 4522965 w 10758358"/>
              <a:gd name="connsiteY471" fmla="*/ 4890316 h 6858000"/>
              <a:gd name="connsiteX472" fmla="*/ 4490851 w 10758358"/>
              <a:gd name="connsiteY472" fmla="*/ 4988731 h 6858000"/>
              <a:gd name="connsiteX473" fmla="*/ 4390882 w 10758358"/>
              <a:gd name="connsiteY473" fmla="*/ 4942632 h 6858000"/>
              <a:gd name="connsiteX474" fmla="*/ 4292466 w 10758358"/>
              <a:gd name="connsiteY474" fmla="*/ 4949883 h 6858000"/>
              <a:gd name="connsiteX475" fmla="*/ 4195605 w 10758358"/>
              <a:gd name="connsiteY475" fmla="*/ 4976818 h 6858000"/>
              <a:gd name="connsiteX476" fmla="*/ 4142771 w 10758358"/>
              <a:gd name="connsiteY476" fmla="*/ 4962315 h 6858000"/>
              <a:gd name="connsiteX477" fmla="*/ 4139663 w 10758358"/>
              <a:gd name="connsiteY477" fmla="*/ 4974746 h 6858000"/>
              <a:gd name="connsiteX478" fmla="*/ 4171777 w 10758358"/>
              <a:gd name="connsiteY478" fmla="*/ 4979408 h 6858000"/>
              <a:gd name="connsiteX479" fmla="*/ 4092009 w 10758358"/>
              <a:gd name="connsiteY479" fmla="*/ 5012040 h 6858000"/>
              <a:gd name="connsiteX480" fmla="*/ 4146397 w 10758358"/>
              <a:gd name="connsiteY480" fmla="*/ 4987695 h 6858000"/>
              <a:gd name="connsiteX481" fmla="*/ 3981681 w 10758358"/>
              <a:gd name="connsiteY481" fmla="*/ 5006343 h 6858000"/>
              <a:gd name="connsiteX482" fmla="*/ 4003953 w 10758358"/>
              <a:gd name="connsiteY482" fmla="*/ 4975782 h 6858000"/>
              <a:gd name="connsiteX483" fmla="*/ 3912790 w 10758358"/>
              <a:gd name="connsiteY483" fmla="*/ 4987177 h 6858000"/>
              <a:gd name="connsiteX484" fmla="*/ 3913826 w 10758358"/>
              <a:gd name="connsiteY484" fmla="*/ 4986141 h 6858000"/>
              <a:gd name="connsiteX485" fmla="*/ 3877049 w 10758358"/>
              <a:gd name="connsiteY485" fmla="*/ 4973710 h 6858000"/>
              <a:gd name="connsiteX486" fmla="*/ 4051089 w 10758358"/>
              <a:gd name="connsiteY486" fmla="*/ 4901193 h 6858000"/>
              <a:gd name="connsiteX487" fmla="*/ 4092527 w 10758358"/>
              <a:gd name="connsiteY487" fmla="*/ 4892906 h 6858000"/>
              <a:gd name="connsiteX488" fmla="*/ 4126196 w 10758358"/>
              <a:gd name="connsiteY488" fmla="*/ 4905337 h 6858000"/>
              <a:gd name="connsiteX489" fmla="*/ 4068182 w 10758358"/>
              <a:gd name="connsiteY489" fmla="*/ 4929164 h 6858000"/>
              <a:gd name="connsiteX490" fmla="*/ 4068700 w 10758358"/>
              <a:gd name="connsiteY490" fmla="*/ 4939006 h 6858000"/>
              <a:gd name="connsiteX491" fmla="*/ 4259833 w 10758358"/>
              <a:gd name="connsiteY491" fmla="*/ 4915697 h 6858000"/>
              <a:gd name="connsiteX492" fmla="*/ 4278481 w 10758358"/>
              <a:gd name="connsiteY492" fmla="*/ 4858202 h 6858000"/>
              <a:gd name="connsiteX493" fmla="*/ 4340638 w 10758358"/>
              <a:gd name="connsiteY493" fmla="*/ 4840590 h 6858000"/>
              <a:gd name="connsiteX494" fmla="*/ 4326652 w 10758358"/>
              <a:gd name="connsiteY494" fmla="*/ 4872187 h 6858000"/>
              <a:gd name="connsiteX495" fmla="*/ 4401241 w 10758358"/>
              <a:gd name="connsiteY495" fmla="*/ 4885136 h 6858000"/>
              <a:gd name="connsiteX496" fmla="*/ 4520893 w 10758358"/>
              <a:gd name="connsiteY496" fmla="*/ 4796044 h 6858000"/>
              <a:gd name="connsiteX497" fmla="*/ 4174885 w 10758358"/>
              <a:gd name="connsiteY497" fmla="*/ 4857166 h 6858000"/>
              <a:gd name="connsiteX498" fmla="*/ 4205964 w 10758358"/>
              <a:gd name="connsiteY498" fmla="*/ 4822979 h 6858000"/>
              <a:gd name="connsiteX499" fmla="*/ 4467024 w 10758358"/>
              <a:gd name="connsiteY499" fmla="*/ 4709024 h 6858000"/>
              <a:gd name="connsiteX500" fmla="*/ 4558188 w 10758358"/>
              <a:gd name="connsiteY500" fmla="*/ 4671212 h 6858000"/>
              <a:gd name="connsiteX501" fmla="*/ 4552490 w 10758358"/>
              <a:gd name="connsiteY501" fmla="*/ 4724046 h 6858000"/>
              <a:gd name="connsiteX502" fmla="*/ 4569065 w 10758358"/>
              <a:gd name="connsiteY502" fmla="*/ 4724046 h 6858000"/>
              <a:gd name="connsiteX503" fmla="*/ 4630186 w 10758358"/>
              <a:gd name="connsiteY503" fmla="*/ 4695039 h 6858000"/>
              <a:gd name="connsiteX504" fmla="*/ 4673696 w 10758358"/>
              <a:gd name="connsiteY504" fmla="*/ 4649457 h 6858000"/>
              <a:gd name="connsiteX505" fmla="*/ 4732746 w 10758358"/>
              <a:gd name="connsiteY505" fmla="*/ 4622004 h 6858000"/>
              <a:gd name="connsiteX506" fmla="*/ 4737925 w 10758358"/>
              <a:gd name="connsiteY506" fmla="*/ 4634436 h 6858000"/>
              <a:gd name="connsiteX507" fmla="*/ 4696487 w 10758358"/>
              <a:gd name="connsiteY507" fmla="*/ 4651529 h 6858000"/>
              <a:gd name="connsiteX508" fmla="*/ 4711508 w 10758358"/>
              <a:gd name="connsiteY508" fmla="*/ 4674838 h 6858000"/>
              <a:gd name="connsiteX509" fmla="*/ 4655567 w 10758358"/>
              <a:gd name="connsiteY509" fmla="*/ 4723010 h 6858000"/>
              <a:gd name="connsiteX510" fmla="*/ 4538505 w 10758358"/>
              <a:gd name="connsiteY510" fmla="*/ 4787239 h 6858000"/>
              <a:gd name="connsiteX511" fmla="*/ 4575799 w 10758358"/>
              <a:gd name="connsiteY511" fmla="*/ 4810030 h 6858000"/>
              <a:gd name="connsiteX512" fmla="*/ 4535915 w 10758358"/>
              <a:gd name="connsiteY512" fmla="*/ 4818835 h 6858000"/>
              <a:gd name="connsiteX513" fmla="*/ 4539023 w 10758358"/>
              <a:gd name="connsiteY513" fmla="*/ 4827641 h 6858000"/>
              <a:gd name="connsiteX514" fmla="*/ 4728084 w 10758358"/>
              <a:gd name="connsiteY514" fmla="*/ 4769627 h 6858000"/>
              <a:gd name="connsiteX515" fmla="*/ 4845664 w 10758358"/>
              <a:gd name="connsiteY515" fmla="*/ 4726118 h 6858000"/>
              <a:gd name="connsiteX516" fmla="*/ 4770558 w 10758358"/>
              <a:gd name="connsiteY516" fmla="*/ 4779469 h 6858000"/>
              <a:gd name="connsiteX517" fmla="*/ 4778845 w 10758358"/>
              <a:gd name="connsiteY517" fmla="*/ 4793972 h 6858000"/>
              <a:gd name="connsiteX518" fmla="*/ 4844110 w 10758358"/>
              <a:gd name="connsiteY518" fmla="*/ 4764966 h 6858000"/>
              <a:gd name="connsiteX519" fmla="*/ 4907303 w 10758358"/>
              <a:gd name="connsiteY519" fmla="*/ 4765484 h 6858000"/>
              <a:gd name="connsiteX520" fmla="*/ 4990179 w 10758358"/>
              <a:gd name="connsiteY520" fmla="*/ 4760822 h 6858000"/>
              <a:gd name="connsiteX521" fmla="*/ 4995359 w 10758358"/>
              <a:gd name="connsiteY521" fmla="*/ 4745283 h 6858000"/>
              <a:gd name="connsiteX522" fmla="*/ 5039905 w 10758358"/>
              <a:gd name="connsiteY522" fmla="*/ 4729225 h 6858000"/>
              <a:gd name="connsiteX523" fmla="*/ 5074092 w 10758358"/>
              <a:gd name="connsiteY523" fmla="*/ 4739585 h 6858000"/>
              <a:gd name="connsiteX524" fmla="*/ 5134177 w 10758358"/>
              <a:gd name="connsiteY524" fmla="*/ 4712650 h 6858000"/>
              <a:gd name="connsiteX525" fmla="*/ 5169917 w 10758358"/>
              <a:gd name="connsiteY525" fmla="*/ 4725082 h 6858000"/>
              <a:gd name="connsiteX526" fmla="*/ 5214463 w 10758358"/>
              <a:gd name="connsiteY526" fmla="*/ 4661371 h 6858000"/>
              <a:gd name="connsiteX527" fmla="*/ 5259009 w 10758358"/>
              <a:gd name="connsiteY527" fmla="*/ 4718348 h 6858000"/>
              <a:gd name="connsiteX528" fmla="*/ 5274548 w 10758358"/>
              <a:gd name="connsiteY528" fmla="*/ 4718348 h 6858000"/>
              <a:gd name="connsiteX529" fmla="*/ 5360532 w 10758358"/>
              <a:gd name="connsiteY529" fmla="*/ 4631846 h 6858000"/>
              <a:gd name="connsiteX530" fmla="*/ 5370374 w 10758358"/>
              <a:gd name="connsiteY530" fmla="*/ 4645313 h 6858000"/>
              <a:gd name="connsiteX531" fmla="*/ 5299411 w 10758358"/>
              <a:gd name="connsiteY531" fmla="*/ 4688823 h 6858000"/>
              <a:gd name="connsiteX532" fmla="*/ 5302001 w 10758358"/>
              <a:gd name="connsiteY532" fmla="*/ 4703327 h 6858000"/>
              <a:gd name="connsiteX533" fmla="*/ 5799258 w 10758358"/>
              <a:gd name="connsiteY533" fmla="*/ 4613717 h 6858000"/>
              <a:gd name="connsiteX534" fmla="*/ 5776467 w 10758358"/>
              <a:gd name="connsiteY534" fmla="*/ 4592998 h 6858000"/>
              <a:gd name="connsiteX535" fmla="*/ 5802884 w 10758358"/>
              <a:gd name="connsiteY535" fmla="*/ 4562437 h 6858000"/>
              <a:gd name="connsiteX536" fmla="*/ 5881098 w 10758358"/>
              <a:gd name="connsiteY536" fmla="*/ 4528769 h 6858000"/>
              <a:gd name="connsiteX537" fmla="*/ 5874882 w 10758358"/>
              <a:gd name="connsiteY537" fmla="*/ 4513229 h 6858000"/>
              <a:gd name="connsiteX538" fmla="*/ 5734511 w 10758358"/>
              <a:gd name="connsiteY538" fmla="*/ 4570725 h 6858000"/>
              <a:gd name="connsiteX539" fmla="*/ 5746942 w 10758358"/>
              <a:gd name="connsiteY539" fmla="*/ 4515819 h 6858000"/>
              <a:gd name="connsiteX540" fmla="*/ 5687375 w 10758358"/>
              <a:gd name="connsiteY540" fmla="*/ 4515819 h 6858000"/>
              <a:gd name="connsiteX541" fmla="*/ 5764035 w 10758358"/>
              <a:gd name="connsiteY541" fmla="*/ 4477489 h 6858000"/>
              <a:gd name="connsiteX542" fmla="*/ 5767143 w 10758358"/>
              <a:gd name="connsiteY542" fmla="*/ 4535502 h 6858000"/>
              <a:gd name="connsiteX543" fmla="*/ 5864005 w 10758358"/>
              <a:gd name="connsiteY543" fmla="*/ 4419994 h 6858000"/>
              <a:gd name="connsiteX544" fmla="*/ 5932378 w 10758358"/>
              <a:gd name="connsiteY544" fmla="*/ 4450036 h 6858000"/>
              <a:gd name="connsiteX545" fmla="*/ 5916838 w 10758358"/>
              <a:gd name="connsiteY545" fmla="*/ 4475417 h 6858000"/>
              <a:gd name="connsiteX546" fmla="*/ 5999714 w 10758358"/>
              <a:gd name="connsiteY546" fmla="*/ 4352139 h 6858000"/>
              <a:gd name="connsiteX547" fmla="*/ 6072231 w 10758358"/>
              <a:gd name="connsiteY547" fmla="*/ 4388397 h 6858000"/>
              <a:gd name="connsiteX548" fmla="*/ 6165467 w 10758358"/>
              <a:gd name="connsiteY548" fmla="*/ 4280140 h 6858000"/>
              <a:gd name="connsiteX549" fmla="*/ 6123511 w 10758358"/>
              <a:gd name="connsiteY549" fmla="*/ 4284802 h 6858000"/>
              <a:gd name="connsiteX550" fmla="*/ 6104345 w 10758358"/>
              <a:gd name="connsiteY550" fmla="*/ 4241810 h 6858000"/>
              <a:gd name="connsiteX551" fmla="*/ 6002304 w 10758358"/>
              <a:gd name="connsiteY551" fmla="*/ 4285320 h 6858000"/>
              <a:gd name="connsiteX552" fmla="*/ 5912176 w 10758358"/>
              <a:gd name="connsiteY552" fmla="*/ 4300859 h 6858000"/>
              <a:gd name="connsiteX553" fmla="*/ 5914766 w 10758358"/>
              <a:gd name="connsiteY553" fmla="*/ 4321061 h 6858000"/>
              <a:gd name="connsiteX554" fmla="*/ 5767661 w 10758358"/>
              <a:gd name="connsiteY554" fmla="*/ 4350067 h 6858000"/>
              <a:gd name="connsiteX555" fmla="*/ 5752122 w 10758358"/>
              <a:gd name="connsiteY555" fmla="*/ 4350067 h 6858000"/>
              <a:gd name="connsiteX556" fmla="*/ 5546486 w 10758358"/>
              <a:gd name="connsiteY556" fmla="*/ 4423620 h 6858000"/>
              <a:gd name="connsiteX557" fmla="*/ 5321684 w 10758358"/>
              <a:gd name="connsiteY557" fmla="*/ 4488885 h 6858000"/>
              <a:gd name="connsiteX558" fmla="*/ 5274030 w 10758358"/>
              <a:gd name="connsiteY558" fmla="*/ 4524625 h 6858000"/>
              <a:gd name="connsiteX559" fmla="*/ 5242434 w 10758358"/>
              <a:gd name="connsiteY559" fmla="*/ 4550006 h 6858000"/>
              <a:gd name="connsiteX560" fmla="*/ 5205139 w 10758358"/>
              <a:gd name="connsiteY560" fmla="*/ 4579012 h 6858000"/>
              <a:gd name="connsiteX561" fmla="*/ 5102580 w 10758358"/>
              <a:gd name="connsiteY561" fmla="*/ 4608019 h 6858000"/>
              <a:gd name="connsiteX562" fmla="*/ 5188046 w 10758358"/>
              <a:gd name="connsiteY562" fmla="*/ 4544826 h 6858000"/>
              <a:gd name="connsiteX563" fmla="*/ 4968943 w 10758358"/>
              <a:gd name="connsiteY563" fmla="*/ 4617861 h 6858000"/>
              <a:gd name="connsiteX564" fmla="*/ 4821319 w 10758358"/>
              <a:gd name="connsiteY564" fmla="*/ 4659299 h 6858000"/>
              <a:gd name="connsiteX565" fmla="*/ 4841521 w 10758358"/>
              <a:gd name="connsiteY565" fmla="*/ 4617861 h 6858000"/>
              <a:gd name="connsiteX566" fmla="*/ 4790759 w 10758358"/>
              <a:gd name="connsiteY566" fmla="*/ 4611645 h 6858000"/>
              <a:gd name="connsiteX567" fmla="*/ 4789205 w 10758358"/>
              <a:gd name="connsiteY567" fmla="*/ 4602839 h 6858000"/>
              <a:gd name="connsiteX568" fmla="*/ 4974640 w 10758358"/>
              <a:gd name="connsiteY568" fmla="*/ 4536538 h 6858000"/>
              <a:gd name="connsiteX569" fmla="*/ 4981892 w 10758358"/>
              <a:gd name="connsiteY569" fmla="*/ 4578495 h 6858000"/>
              <a:gd name="connsiteX570" fmla="*/ 4990698 w 10758358"/>
              <a:gd name="connsiteY570" fmla="*/ 4577976 h 6858000"/>
              <a:gd name="connsiteX571" fmla="*/ 4992769 w 10758358"/>
              <a:gd name="connsiteY571" fmla="*/ 4545344 h 6858000"/>
              <a:gd name="connsiteX572" fmla="*/ 5048193 w 10758358"/>
              <a:gd name="connsiteY572" fmla="*/ 4562955 h 6858000"/>
              <a:gd name="connsiteX573" fmla="*/ 5054409 w 10758358"/>
              <a:gd name="connsiteY573" fmla="*/ 4546380 h 6858000"/>
              <a:gd name="connsiteX574" fmla="*/ 5019186 w 10758358"/>
              <a:gd name="connsiteY574" fmla="*/ 4530841 h 6858000"/>
              <a:gd name="connsiteX575" fmla="*/ 5084969 w 10758358"/>
              <a:gd name="connsiteY575" fmla="*/ 4504424 h 6858000"/>
              <a:gd name="connsiteX576" fmla="*/ 5079789 w 10758358"/>
              <a:gd name="connsiteY576" fmla="*/ 4537574 h 6858000"/>
              <a:gd name="connsiteX577" fmla="*/ 5090149 w 10758358"/>
              <a:gd name="connsiteY577" fmla="*/ 4534467 h 6858000"/>
              <a:gd name="connsiteX578" fmla="*/ 5207729 w 10758358"/>
              <a:gd name="connsiteY578" fmla="*/ 4447446 h 6858000"/>
              <a:gd name="connsiteX579" fmla="*/ 5432013 w 10758358"/>
              <a:gd name="connsiteY579" fmla="*/ 4368714 h 6858000"/>
              <a:gd name="connsiteX580" fmla="*/ 5711720 w 10758358"/>
              <a:gd name="connsiteY580" fmla="*/ 4255278 h 6858000"/>
              <a:gd name="connsiteX581" fmla="*/ 6008002 w 10758358"/>
              <a:gd name="connsiteY581" fmla="*/ 4107654 h 6858000"/>
              <a:gd name="connsiteX582" fmla="*/ 6178416 w 10758358"/>
              <a:gd name="connsiteY582" fmla="*/ 4034620 h 6858000"/>
              <a:gd name="connsiteX583" fmla="*/ 6245235 w 10758358"/>
              <a:gd name="connsiteY583" fmla="*/ 3994217 h 6858000"/>
              <a:gd name="connsiteX584" fmla="*/ 6185668 w 10758358"/>
              <a:gd name="connsiteY584" fmla="*/ 3968837 h 6858000"/>
              <a:gd name="connsiteX585" fmla="*/ 6016808 w 10758358"/>
              <a:gd name="connsiteY585" fmla="*/ 4027886 h 6858000"/>
              <a:gd name="connsiteX586" fmla="*/ 5755230 w 10758358"/>
              <a:gd name="connsiteY586" fmla="*/ 4131481 h 6858000"/>
              <a:gd name="connsiteX587" fmla="*/ 5560989 w 10758358"/>
              <a:gd name="connsiteY587" fmla="*/ 4202444 h 6858000"/>
              <a:gd name="connsiteX588" fmla="*/ 5337223 w 10758358"/>
              <a:gd name="connsiteY588" fmla="*/ 4277033 h 6858000"/>
              <a:gd name="connsiteX589" fmla="*/ 5337223 w 10758358"/>
              <a:gd name="connsiteY589" fmla="*/ 4235595 h 6858000"/>
              <a:gd name="connsiteX590" fmla="*/ 5278692 w 10758358"/>
              <a:gd name="connsiteY590" fmla="*/ 4262529 h 6858000"/>
              <a:gd name="connsiteX591" fmla="*/ 5226894 w 10758358"/>
              <a:gd name="connsiteY591" fmla="*/ 4245954 h 6858000"/>
              <a:gd name="connsiteX592" fmla="*/ 4902123 w 10758358"/>
              <a:gd name="connsiteY592" fmla="*/ 4363535 h 6858000"/>
              <a:gd name="connsiteX593" fmla="*/ 4692343 w 10758358"/>
              <a:gd name="connsiteY593" fmla="*/ 4432425 h 6858000"/>
              <a:gd name="connsiteX594" fmla="*/ 4463398 w 10758358"/>
              <a:gd name="connsiteY594" fmla="*/ 4506496 h 6858000"/>
              <a:gd name="connsiteX595" fmla="*/ 4364465 w 10758358"/>
              <a:gd name="connsiteY595" fmla="*/ 4518927 h 6858000"/>
              <a:gd name="connsiteX596" fmla="*/ 4792831 w 10758358"/>
              <a:gd name="connsiteY596" fmla="*/ 4339190 h 6858000"/>
              <a:gd name="connsiteX597" fmla="*/ 4788687 w 10758358"/>
              <a:gd name="connsiteY597" fmla="*/ 4329348 h 6858000"/>
              <a:gd name="connsiteX598" fmla="*/ 4439571 w 10758358"/>
              <a:gd name="connsiteY598" fmla="*/ 4429835 h 6858000"/>
              <a:gd name="connsiteX599" fmla="*/ 4435945 w 10758358"/>
              <a:gd name="connsiteY599" fmla="*/ 4423102 h 6858000"/>
              <a:gd name="connsiteX600" fmla="*/ 4477901 w 10758358"/>
              <a:gd name="connsiteY600" fmla="*/ 4401347 h 6858000"/>
              <a:gd name="connsiteX601" fmla="*/ 4769522 w 10758358"/>
              <a:gd name="connsiteY601" fmla="*/ 4295162 h 6858000"/>
              <a:gd name="connsiteX602" fmla="*/ 4957547 w 10758358"/>
              <a:gd name="connsiteY602" fmla="*/ 4235595 h 6858000"/>
              <a:gd name="connsiteX603" fmla="*/ 5049747 w 10758358"/>
              <a:gd name="connsiteY603" fmla="*/ 4190530 h 6858000"/>
              <a:gd name="connsiteX604" fmla="*/ 5081343 w 10758358"/>
              <a:gd name="connsiteY604" fmla="*/ 4175509 h 6858000"/>
              <a:gd name="connsiteX605" fmla="*/ 5122781 w 10758358"/>
              <a:gd name="connsiteY605" fmla="*/ 4154272 h 6858000"/>
              <a:gd name="connsiteX606" fmla="*/ 5243988 w 10758358"/>
              <a:gd name="connsiteY606" fmla="*/ 4106618 h 6858000"/>
              <a:gd name="connsiteX607" fmla="*/ 5358979 w 10758358"/>
              <a:gd name="connsiteY607" fmla="*/ 4065180 h 6858000"/>
              <a:gd name="connsiteX608" fmla="*/ 4375860 w 10758358"/>
              <a:gd name="connsiteY608" fmla="*/ 4346959 h 6858000"/>
              <a:gd name="connsiteX609" fmla="*/ 4371198 w 10758358"/>
              <a:gd name="connsiteY609" fmla="*/ 4333492 h 6858000"/>
              <a:gd name="connsiteX610" fmla="*/ 4400723 w 10758358"/>
              <a:gd name="connsiteY610" fmla="*/ 4319507 h 6858000"/>
              <a:gd name="connsiteX611" fmla="*/ 4499657 w 10758358"/>
              <a:gd name="connsiteY611" fmla="*/ 4264601 h 6858000"/>
              <a:gd name="connsiteX612" fmla="*/ 4552490 w 10758358"/>
              <a:gd name="connsiteY612" fmla="*/ 4268227 h 6858000"/>
              <a:gd name="connsiteX613" fmla="*/ 4582533 w 10758358"/>
              <a:gd name="connsiteY613" fmla="*/ 4266155 h 6858000"/>
              <a:gd name="connsiteX614" fmla="*/ 4729120 w 10758358"/>
              <a:gd name="connsiteY614" fmla="*/ 4192602 h 6858000"/>
              <a:gd name="connsiteX615" fmla="*/ 4799564 w 10758358"/>
              <a:gd name="connsiteY615" fmla="*/ 4180171 h 6858000"/>
              <a:gd name="connsiteX616" fmla="*/ 5087041 w 10758358"/>
              <a:gd name="connsiteY616" fmla="*/ 4075540 h 6858000"/>
              <a:gd name="connsiteX617" fmla="*/ 5349137 w 10758358"/>
              <a:gd name="connsiteY617" fmla="*/ 3985930 h 6858000"/>
              <a:gd name="connsiteX618" fmla="*/ 5530428 w 10758358"/>
              <a:gd name="connsiteY618" fmla="*/ 3916003 h 6858000"/>
              <a:gd name="connsiteX619" fmla="*/ 5598283 w 10758358"/>
              <a:gd name="connsiteY619" fmla="*/ 3864724 h 6858000"/>
              <a:gd name="connsiteX620" fmla="*/ 5618484 w 10758358"/>
              <a:gd name="connsiteY620" fmla="*/ 3864206 h 6858000"/>
              <a:gd name="connsiteX621" fmla="*/ 5631952 w 10758358"/>
              <a:gd name="connsiteY621" fmla="*/ 3811890 h 6858000"/>
              <a:gd name="connsiteX622" fmla="*/ 5646973 w 10758358"/>
              <a:gd name="connsiteY622" fmla="*/ 3815516 h 6858000"/>
              <a:gd name="connsiteX623" fmla="*/ 5639203 w 10758358"/>
              <a:gd name="connsiteY623" fmla="*/ 3861616 h 6858000"/>
              <a:gd name="connsiteX624" fmla="*/ 5846912 w 10758358"/>
              <a:gd name="connsiteY624" fmla="*/ 3777186 h 6858000"/>
              <a:gd name="connsiteX625" fmla="*/ 5769215 w 10758358"/>
              <a:gd name="connsiteY625" fmla="*/ 3755949 h 6858000"/>
              <a:gd name="connsiteX626" fmla="*/ 5724669 w 10758358"/>
              <a:gd name="connsiteY626" fmla="*/ 3805674 h 6858000"/>
              <a:gd name="connsiteX627" fmla="*/ 5714310 w 10758358"/>
              <a:gd name="connsiteY627" fmla="*/ 3797387 h 6858000"/>
              <a:gd name="connsiteX628" fmla="*/ 5735029 w 10758358"/>
              <a:gd name="connsiteY628" fmla="*/ 3768380 h 6858000"/>
              <a:gd name="connsiteX629" fmla="*/ 5659405 w 10758358"/>
              <a:gd name="connsiteY629" fmla="*/ 3781330 h 6858000"/>
              <a:gd name="connsiteX630" fmla="*/ 5695663 w 10758358"/>
              <a:gd name="connsiteY630" fmla="*/ 3749733 h 6858000"/>
              <a:gd name="connsiteX631" fmla="*/ 5896119 w 10758358"/>
              <a:gd name="connsiteY631" fmla="*/ 3657533 h 6858000"/>
              <a:gd name="connsiteX632" fmla="*/ 6032347 w 10758358"/>
              <a:gd name="connsiteY632" fmla="*/ 3590714 h 6858000"/>
              <a:gd name="connsiteX633" fmla="*/ 6062907 w 10758358"/>
              <a:gd name="connsiteY633" fmla="*/ 3563262 h 6858000"/>
              <a:gd name="connsiteX634" fmla="*/ 6169092 w 10758358"/>
              <a:gd name="connsiteY634" fmla="*/ 3507320 h 6858000"/>
              <a:gd name="connsiteX635" fmla="*/ 6193438 w 10758358"/>
              <a:gd name="connsiteY635" fmla="*/ 3502140 h 6858000"/>
              <a:gd name="connsiteX636" fmla="*/ 6277867 w 10758358"/>
              <a:gd name="connsiteY636" fmla="*/ 3431178 h 6858000"/>
              <a:gd name="connsiteX637" fmla="*/ 6277867 w 10758358"/>
              <a:gd name="connsiteY637" fmla="*/ 3471580 h 6858000"/>
              <a:gd name="connsiteX638" fmla="*/ 6385606 w 10758358"/>
              <a:gd name="connsiteY638" fmla="*/ 3372129 h 6858000"/>
              <a:gd name="connsiteX639" fmla="*/ 6421347 w 10758358"/>
              <a:gd name="connsiteY639" fmla="*/ 3360733 h 6858000"/>
              <a:gd name="connsiteX640" fmla="*/ 6473144 w 10758358"/>
              <a:gd name="connsiteY640" fmla="*/ 3320331 h 6858000"/>
              <a:gd name="connsiteX641" fmla="*/ 6488684 w 10758358"/>
              <a:gd name="connsiteY641" fmla="*/ 3337424 h 6858000"/>
              <a:gd name="connsiteX642" fmla="*/ 6674637 w 10758358"/>
              <a:gd name="connsiteY642" fmla="*/ 3221916 h 6858000"/>
              <a:gd name="connsiteX643" fmla="*/ 6682407 w 10758358"/>
              <a:gd name="connsiteY643" fmla="*/ 3231757 h 6858000"/>
              <a:gd name="connsiteX644" fmla="*/ 6657544 w 10758358"/>
              <a:gd name="connsiteY644" fmla="*/ 3265944 h 6858000"/>
              <a:gd name="connsiteX645" fmla="*/ 6672565 w 10758358"/>
              <a:gd name="connsiteY645" fmla="*/ 3269569 h 6858000"/>
              <a:gd name="connsiteX646" fmla="*/ 6718147 w 10758358"/>
              <a:gd name="connsiteY646" fmla="*/ 3226578 h 6858000"/>
              <a:gd name="connsiteX647" fmla="*/ 6767873 w 10758358"/>
              <a:gd name="connsiteY647" fmla="*/ 3192391 h 6858000"/>
              <a:gd name="connsiteX648" fmla="*/ 6852820 w 10758358"/>
              <a:gd name="connsiteY648" fmla="*/ 3147327 h 6858000"/>
              <a:gd name="connsiteX649" fmla="*/ 6921711 w 10758358"/>
              <a:gd name="connsiteY649" fmla="*/ 3107443 h 6858000"/>
              <a:gd name="connsiteX650" fmla="*/ 7039810 w 10758358"/>
              <a:gd name="connsiteY650" fmla="*/ 3044250 h 6858000"/>
              <a:gd name="connsiteX651" fmla="*/ 7089018 w 10758358"/>
              <a:gd name="connsiteY651" fmla="*/ 2995042 h 6858000"/>
              <a:gd name="connsiteX652" fmla="*/ 7141333 w 10758358"/>
              <a:gd name="connsiteY652" fmla="*/ 3000222 h 6858000"/>
              <a:gd name="connsiteX653" fmla="*/ 7252180 w 10758358"/>
              <a:gd name="connsiteY653" fmla="*/ 2936511 h 6858000"/>
              <a:gd name="connsiteX654" fmla="*/ 7284812 w 10758358"/>
              <a:gd name="connsiteY654" fmla="*/ 2896109 h 6858000"/>
              <a:gd name="connsiteX655" fmla="*/ 7304496 w 10758358"/>
              <a:gd name="connsiteY655" fmla="*/ 2905433 h 6858000"/>
              <a:gd name="connsiteX656" fmla="*/ 7396177 w 10758358"/>
              <a:gd name="connsiteY656" fmla="*/ 2843793 h 6858000"/>
              <a:gd name="connsiteX657" fmla="*/ 7431918 w 10758358"/>
              <a:gd name="connsiteY657" fmla="*/ 2793550 h 6858000"/>
              <a:gd name="connsiteX658" fmla="*/ 7444349 w 10758358"/>
              <a:gd name="connsiteY658" fmla="*/ 2824628 h 6858000"/>
              <a:gd name="connsiteX659" fmla="*/ 7723538 w 10758358"/>
              <a:gd name="connsiteY659" fmla="*/ 2663020 h 6858000"/>
              <a:gd name="connsiteX660" fmla="*/ 7727164 w 10758358"/>
              <a:gd name="connsiteY660" fmla="*/ 2624172 h 6858000"/>
              <a:gd name="connsiteX661" fmla="*/ 7738559 w 10758358"/>
              <a:gd name="connsiteY661" fmla="*/ 2636085 h 6858000"/>
              <a:gd name="connsiteX662" fmla="*/ 7863910 w 10758358"/>
              <a:gd name="connsiteY662" fmla="*/ 2529382 h 6858000"/>
              <a:gd name="connsiteX663" fmla="*/ 7856658 w 10758358"/>
              <a:gd name="connsiteY663" fmla="*/ 2571856 h 6858000"/>
              <a:gd name="connsiteX664" fmla="*/ 7865463 w 10758358"/>
              <a:gd name="connsiteY664" fmla="*/ 2574964 h 6858000"/>
              <a:gd name="connsiteX665" fmla="*/ 7899132 w 10758358"/>
              <a:gd name="connsiteY665" fmla="*/ 2487426 h 6858000"/>
              <a:gd name="connsiteX666" fmla="*/ 7941606 w 10758358"/>
              <a:gd name="connsiteY666" fmla="*/ 2448578 h 6858000"/>
              <a:gd name="connsiteX667" fmla="*/ 8118236 w 10758358"/>
              <a:gd name="connsiteY667" fmla="*/ 2258999 h 6858000"/>
              <a:gd name="connsiteX668" fmla="*/ 8141027 w 10758358"/>
              <a:gd name="connsiteY668" fmla="*/ 2240351 h 6858000"/>
              <a:gd name="connsiteX669" fmla="*/ 8126005 w 10758358"/>
              <a:gd name="connsiteY669" fmla="*/ 2303027 h 6858000"/>
              <a:gd name="connsiteX670" fmla="*/ 8119271 w 10758358"/>
              <a:gd name="connsiteY670" fmla="*/ 2349644 h 6858000"/>
              <a:gd name="connsiteX671" fmla="*/ 8194378 w 10758358"/>
              <a:gd name="connsiteY671" fmla="*/ 2296293 h 6858000"/>
              <a:gd name="connsiteX672" fmla="*/ 8230118 w 10758358"/>
              <a:gd name="connsiteY672" fmla="*/ 2220150 h 6858000"/>
              <a:gd name="connsiteX673" fmla="*/ 8395870 w 10758358"/>
              <a:gd name="connsiteY673" fmla="*/ 2084959 h 6858000"/>
              <a:gd name="connsiteX674" fmla="*/ 8486516 w 10758358"/>
              <a:gd name="connsiteY674" fmla="*/ 1914027 h 6858000"/>
              <a:gd name="connsiteX675" fmla="*/ 8326462 w 10758358"/>
              <a:gd name="connsiteY675" fmla="*/ 2121217 h 6858000"/>
              <a:gd name="connsiteX676" fmla="*/ 8316102 w 10758358"/>
              <a:gd name="connsiteY676" fmla="*/ 2114483 h 6858000"/>
              <a:gd name="connsiteX677" fmla="*/ 8377224 w 10758358"/>
              <a:gd name="connsiteY677" fmla="*/ 2017622 h 6858000"/>
              <a:gd name="connsiteX678" fmla="*/ 8366864 w 10758358"/>
              <a:gd name="connsiteY678" fmla="*/ 2008816 h 6858000"/>
              <a:gd name="connsiteX679" fmla="*/ 8322318 w 10758358"/>
              <a:gd name="connsiteY679" fmla="*/ 2059060 h 6858000"/>
              <a:gd name="connsiteX680" fmla="*/ 8139473 w 10758358"/>
              <a:gd name="connsiteY680" fmla="*/ 2242423 h 6858000"/>
              <a:gd name="connsiteX681" fmla="*/ 8313512 w 10758358"/>
              <a:gd name="connsiteY681" fmla="*/ 2021766 h 6858000"/>
              <a:gd name="connsiteX682" fmla="*/ 8301081 w 10758358"/>
              <a:gd name="connsiteY682" fmla="*/ 2010888 h 6858000"/>
              <a:gd name="connsiteX683" fmla="*/ 8172105 w 10758358"/>
              <a:gd name="connsiteY683" fmla="*/ 2141936 h 6858000"/>
              <a:gd name="connsiteX684" fmla="*/ 8161746 w 10758358"/>
              <a:gd name="connsiteY684" fmla="*/ 2130541 h 6858000"/>
              <a:gd name="connsiteX685" fmla="*/ 8207846 w 10758358"/>
              <a:gd name="connsiteY685" fmla="*/ 2062686 h 6858000"/>
              <a:gd name="connsiteX686" fmla="*/ 8303153 w 10758358"/>
              <a:gd name="connsiteY686" fmla="*/ 1903667 h 6858000"/>
              <a:gd name="connsiteX687" fmla="*/ 8345109 w 10758358"/>
              <a:gd name="connsiteY687" fmla="*/ 1824417 h 6858000"/>
              <a:gd name="connsiteX688" fmla="*/ 8394835 w 10758358"/>
              <a:gd name="connsiteY688" fmla="*/ 1764332 h 6858000"/>
              <a:gd name="connsiteX689" fmla="*/ 8462171 w 10758358"/>
              <a:gd name="connsiteY689" fmla="*/ 1719268 h 6858000"/>
              <a:gd name="connsiteX690" fmla="*/ 8605133 w 10758358"/>
              <a:gd name="connsiteY690" fmla="*/ 1635356 h 6858000"/>
              <a:gd name="connsiteX691" fmla="*/ 8583896 w 10758358"/>
              <a:gd name="connsiteY691" fmla="*/ 1735843 h 6858000"/>
              <a:gd name="connsiteX692" fmla="*/ 8695778 w 10758358"/>
              <a:gd name="connsiteY692" fmla="*/ 1676276 h 6858000"/>
              <a:gd name="connsiteX693" fmla="*/ 8701994 w 10758358"/>
              <a:gd name="connsiteY693" fmla="*/ 1699585 h 6858000"/>
              <a:gd name="connsiteX694" fmla="*/ 8711318 w 10758358"/>
              <a:gd name="connsiteY694" fmla="*/ 1701139 h 6858000"/>
              <a:gd name="connsiteX695" fmla="*/ 8718052 w 10758358"/>
              <a:gd name="connsiteY695" fmla="*/ 1667988 h 6858000"/>
              <a:gd name="connsiteX696" fmla="*/ 8837704 w 10758358"/>
              <a:gd name="connsiteY696" fmla="*/ 1582522 h 6858000"/>
              <a:gd name="connsiteX697" fmla="*/ 8942335 w 10758358"/>
              <a:gd name="connsiteY697" fmla="*/ 1509487 h 6858000"/>
              <a:gd name="connsiteX698" fmla="*/ 8954249 w 10758358"/>
              <a:gd name="connsiteY698" fmla="*/ 1520883 h 6858000"/>
              <a:gd name="connsiteX699" fmla="*/ 8871890 w 10758358"/>
              <a:gd name="connsiteY699" fmla="*/ 1623442 h 6858000"/>
              <a:gd name="connsiteX700" fmla="*/ 8955284 w 10758358"/>
              <a:gd name="connsiteY700" fmla="*/ 1589256 h 6858000"/>
              <a:gd name="connsiteX701" fmla="*/ 8988953 w 10758358"/>
              <a:gd name="connsiteY701" fmla="*/ 1576824 h 6858000"/>
              <a:gd name="connsiteX702" fmla="*/ 9111713 w 10758358"/>
              <a:gd name="connsiteY702" fmla="*/ 1463906 h 6858000"/>
              <a:gd name="connsiteX703" fmla="*/ 9171281 w 10758358"/>
              <a:gd name="connsiteY703" fmla="*/ 1439043 h 6858000"/>
              <a:gd name="connsiteX704" fmla="*/ 9367593 w 10758358"/>
              <a:gd name="connsiteY704" fmla="*/ 1357203 h 6858000"/>
              <a:gd name="connsiteX705" fmla="*/ 9387276 w 10758358"/>
              <a:gd name="connsiteY705" fmla="*/ 1404856 h 6858000"/>
              <a:gd name="connsiteX706" fmla="*/ 9557690 w 10758358"/>
              <a:gd name="connsiteY706" fmla="*/ 1304887 h 6858000"/>
              <a:gd name="connsiteX707" fmla="*/ 9720853 w 10758358"/>
              <a:gd name="connsiteY707" fmla="*/ 1173839 h 6858000"/>
              <a:gd name="connsiteX708" fmla="*/ 9858634 w 10758358"/>
              <a:gd name="connsiteY708" fmla="*/ 1069726 h 6858000"/>
              <a:gd name="connsiteX709" fmla="*/ 9875209 w 10758358"/>
              <a:gd name="connsiteY709" fmla="*/ 1004461 h 6858000"/>
              <a:gd name="connsiteX710" fmla="*/ 9764881 w 10758358"/>
              <a:gd name="connsiteY710" fmla="*/ 1050043 h 6858000"/>
              <a:gd name="connsiteX711" fmla="*/ 9742607 w 10758358"/>
              <a:gd name="connsiteY711" fmla="*/ 1061956 h 6858000"/>
              <a:gd name="connsiteX712" fmla="*/ 9626063 w 10758358"/>
              <a:gd name="connsiteY712" fmla="*/ 1098215 h 6858000"/>
              <a:gd name="connsiteX713" fmla="*/ 9601718 w 10758358"/>
              <a:gd name="connsiteY713" fmla="*/ 1003943 h 6858000"/>
              <a:gd name="connsiteX714" fmla="*/ 9516770 w 10758358"/>
              <a:gd name="connsiteY714" fmla="*/ 1057813 h 6858000"/>
              <a:gd name="connsiteX715" fmla="*/ 9384168 w 10758358"/>
              <a:gd name="connsiteY715" fmla="*/ 1100287 h 6858000"/>
              <a:gd name="connsiteX716" fmla="*/ 9279019 w 10758358"/>
              <a:gd name="connsiteY716" fmla="*/ 1181091 h 6858000"/>
              <a:gd name="connsiteX717" fmla="*/ 9248458 w 10758358"/>
              <a:gd name="connsiteY717" fmla="*/ 1199738 h 6858000"/>
              <a:gd name="connsiteX718" fmla="*/ 9062506 w 10758358"/>
              <a:gd name="connsiteY718" fmla="*/ 1312139 h 6858000"/>
              <a:gd name="connsiteX719" fmla="*/ 8896235 w 10758358"/>
              <a:gd name="connsiteY719" fmla="*/ 1419878 h 6858000"/>
              <a:gd name="connsiteX720" fmla="*/ 8786424 w 10758358"/>
              <a:gd name="connsiteY720" fmla="*/ 1496538 h 6858000"/>
              <a:gd name="connsiteX721" fmla="*/ 8730483 w 10758358"/>
              <a:gd name="connsiteY721" fmla="*/ 1573716 h 6858000"/>
              <a:gd name="connsiteX722" fmla="*/ 8612902 w 10758358"/>
              <a:gd name="connsiteY722" fmla="*/ 1651931 h 6858000"/>
              <a:gd name="connsiteX723" fmla="*/ 8634139 w 10758358"/>
              <a:gd name="connsiteY723" fmla="*/ 1673168 h 6858000"/>
              <a:gd name="connsiteX724" fmla="*/ 8623780 w 10758358"/>
              <a:gd name="connsiteY724" fmla="*/ 1641053 h 6858000"/>
              <a:gd name="connsiteX725" fmla="*/ 8632067 w 10758358"/>
              <a:gd name="connsiteY725" fmla="*/ 1612047 h 6858000"/>
              <a:gd name="connsiteX726" fmla="*/ 8737734 w 10758358"/>
              <a:gd name="connsiteY726" fmla="*/ 1479963 h 6858000"/>
              <a:gd name="connsiteX727" fmla="*/ 8725821 w 10758358"/>
              <a:gd name="connsiteY727" fmla="*/ 1462870 h 6858000"/>
              <a:gd name="connsiteX728" fmla="*/ 8605651 w 10758358"/>
              <a:gd name="connsiteY728" fmla="*/ 1529171 h 6858000"/>
              <a:gd name="connsiteX729" fmla="*/ 8598399 w 10758358"/>
              <a:gd name="connsiteY729" fmla="*/ 1515703 h 6858000"/>
              <a:gd name="connsiteX730" fmla="*/ 8554371 w 10758358"/>
              <a:gd name="connsiteY730" fmla="*/ 1537458 h 6858000"/>
              <a:gd name="connsiteX731" fmla="*/ 8495840 w 10758358"/>
              <a:gd name="connsiteY731" fmla="*/ 1621370 h 6858000"/>
              <a:gd name="connsiteX732" fmla="*/ 8480301 w 10758358"/>
              <a:gd name="connsiteY732" fmla="*/ 1559213 h 6858000"/>
              <a:gd name="connsiteX733" fmla="*/ 8459582 w 10758358"/>
              <a:gd name="connsiteY733" fmla="*/ 1544710 h 6858000"/>
              <a:gd name="connsiteX734" fmla="*/ 8405194 w 10758358"/>
              <a:gd name="connsiteY734" fmla="*/ 1619298 h 6858000"/>
              <a:gd name="connsiteX735" fmla="*/ 8118753 w 10758358"/>
              <a:gd name="connsiteY735" fmla="*/ 1912991 h 6858000"/>
              <a:gd name="connsiteX736" fmla="*/ 7947821 w 10758358"/>
              <a:gd name="connsiteY736" fmla="*/ 2073563 h 6858000"/>
              <a:gd name="connsiteX737" fmla="*/ 7814702 w 10758358"/>
              <a:gd name="connsiteY737" fmla="*/ 2141936 h 6858000"/>
              <a:gd name="connsiteX738" fmla="*/ 7609584 w 10758358"/>
              <a:gd name="connsiteY738" fmla="*/ 2302509 h 6858000"/>
              <a:gd name="connsiteX739" fmla="*/ 7563484 w 10758358"/>
              <a:gd name="connsiteY739" fmla="*/ 2321156 h 6858000"/>
              <a:gd name="connsiteX740" fmla="*/ 7623051 w 10758358"/>
              <a:gd name="connsiteY740" fmla="*/ 2267804 h 6858000"/>
              <a:gd name="connsiteX741" fmla="*/ 7648432 w 10758358"/>
              <a:gd name="connsiteY741" fmla="*/ 2250711 h 6858000"/>
              <a:gd name="connsiteX742" fmla="*/ 7782069 w 10758358"/>
              <a:gd name="connsiteY742" fmla="*/ 2104124 h 6858000"/>
              <a:gd name="connsiteX743" fmla="*/ 7938498 w 10758358"/>
              <a:gd name="connsiteY743" fmla="*/ 1875178 h 6858000"/>
              <a:gd name="connsiteX744" fmla="*/ 8043129 w 10758358"/>
              <a:gd name="connsiteY744" fmla="*/ 1727555 h 6858000"/>
              <a:gd name="connsiteX745" fmla="*/ 8134811 w 10758358"/>
              <a:gd name="connsiteY745" fmla="*/ 1575270 h 6858000"/>
              <a:gd name="connsiteX746" fmla="*/ 8038467 w 10758358"/>
              <a:gd name="connsiteY746" fmla="*/ 1684563 h 6858000"/>
              <a:gd name="connsiteX747" fmla="*/ 8026036 w 10758358"/>
              <a:gd name="connsiteY747" fmla="*/ 1676276 h 6858000"/>
              <a:gd name="connsiteX748" fmla="*/ 8129631 w 10758358"/>
              <a:gd name="connsiteY748" fmla="*/ 1528653 h 6858000"/>
              <a:gd name="connsiteX749" fmla="*/ 8116164 w 10758358"/>
              <a:gd name="connsiteY749" fmla="*/ 1518293 h 6858000"/>
              <a:gd name="connsiteX750" fmla="*/ 7830241 w 10758358"/>
              <a:gd name="connsiteY750" fmla="*/ 1850316 h 6858000"/>
              <a:gd name="connsiteX751" fmla="*/ 7818327 w 10758358"/>
              <a:gd name="connsiteY751" fmla="*/ 1812503 h 6858000"/>
              <a:gd name="connsiteX752" fmla="*/ 7798645 w 10758358"/>
              <a:gd name="connsiteY752" fmla="*/ 1829079 h 6858000"/>
              <a:gd name="connsiteX753" fmla="*/ 7791393 w 10758358"/>
              <a:gd name="connsiteY753" fmla="*/ 1802144 h 6858000"/>
              <a:gd name="connsiteX754" fmla="*/ 7778444 w 10758358"/>
              <a:gd name="connsiteY754" fmla="*/ 1796446 h 6858000"/>
              <a:gd name="connsiteX755" fmla="*/ 7704373 w 10758358"/>
              <a:gd name="connsiteY755" fmla="*/ 1947695 h 6858000"/>
              <a:gd name="connsiteX756" fmla="*/ 7700747 w 10758358"/>
              <a:gd name="connsiteY756" fmla="*/ 1946141 h 6858000"/>
              <a:gd name="connsiteX757" fmla="*/ 7710589 w 10758358"/>
              <a:gd name="connsiteY757" fmla="*/ 1901595 h 6858000"/>
              <a:gd name="connsiteX758" fmla="*/ 7603885 w 10758358"/>
              <a:gd name="connsiteY758" fmla="*/ 2041449 h 6858000"/>
              <a:gd name="connsiteX759" fmla="*/ 7571771 w 10758358"/>
              <a:gd name="connsiteY759" fmla="*/ 2079779 h 6858000"/>
              <a:gd name="connsiteX760" fmla="*/ 7457299 w 10758358"/>
              <a:gd name="connsiteY760" fmla="*/ 2197877 h 6858000"/>
              <a:gd name="connsiteX761" fmla="*/ 7302424 w 10758358"/>
              <a:gd name="connsiteY761" fmla="*/ 2350680 h 6858000"/>
              <a:gd name="connsiteX762" fmla="*/ 7278597 w 10758358"/>
              <a:gd name="connsiteY762" fmla="*/ 2352234 h 6858000"/>
              <a:gd name="connsiteX763" fmla="*/ 7228353 w 10758358"/>
              <a:gd name="connsiteY763" fmla="*/ 2321674 h 6858000"/>
              <a:gd name="connsiteX764" fmla="*/ 7259950 w 10758358"/>
              <a:gd name="connsiteY764" fmla="*/ 2227402 h 6858000"/>
              <a:gd name="connsiteX765" fmla="*/ 7244411 w 10758358"/>
              <a:gd name="connsiteY765" fmla="*/ 2215489 h 6858000"/>
              <a:gd name="connsiteX766" fmla="*/ 7205044 w 10758358"/>
              <a:gd name="connsiteY766" fmla="*/ 2236726 h 6858000"/>
              <a:gd name="connsiteX767" fmla="*/ 7042918 w 10758358"/>
              <a:gd name="connsiteY767" fmla="*/ 2404550 h 6858000"/>
              <a:gd name="connsiteX768" fmla="*/ 7022717 w 10758358"/>
              <a:gd name="connsiteY768" fmla="*/ 2386421 h 6858000"/>
              <a:gd name="connsiteX769" fmla="*/ 7372868 w 10758358"/>
              <a:gd name="connsiteY769" fmla="*/ 2006744 h 6858000"/>
              <a:gd name="connsiteX770" fmla="*/ 7355775 w 10758358"/>
              <a:gd name="connsiteY770" fmla="*/ 1987061 h 6858000"/>
              <a:gd name="connsiteX771" fmla="*/ 7296726 w 10758358"/>
              <a:gd name="connsiteY771" fmla="*/ 2031089 h 6858000"/>
              <a:gd name="connsiteX772" fmla="*/ 7307086 w 10758358"/>
              <a:gd name="connsiteY772" fmla="*/ 1976702 h 6858000"/>
              <a:gd name="connsiteX773" fmla="*/ 7383746 w 10758358"/>
              <a:gd name="connsiteY773" fmla="*/ 1875178 h 6858000"/>
              <a:gd name="connsiteX774" fmla="*/ 7499254 w 10758358"/>
              <a:gd name="connsiteY774" fmla="*/ 1720822 h 6858000"/>
              <a:gd name="connsiteX775" fmla="*/ 7457816 w 10758358"/>
              <a:gd name="connsiteY775" fmla="*/ 1736879 h 6858000"/>
              <a:gd name="connsiteX776" fmla="*/ 7446939 w 10758358"/>
              <a:gd name="connsiteY776" fmla="*/ 1728591 h 6858000"/>
              <a:gd name="connsiteX777" fmla="*/ 7486305 w 10758358"/>
              <a:gd name="connsiteY777" fmla="*/ 1670060 h 6858000"/>
              <a:gd name="connsiteX778" fmla="*/ 7601814 w 10758358"/>
              <a:gd name="connsiteY778" fmla="*/ 1562839 h 6858000"/>
              <a:gd name="connsiteX779" fmla="*/ 7690388 w 10758358"/>
              <a:gd name="connsiteY779" fmla="*/ 1460280 h 6858000"/>
              <a:gd name="connsiteX780" fmla="*/ 7743221 w 10758358"/>
              <a:gd name="connsiteY780" fmla="*/ 1409518 h 6858000"/>
              <a:gd name="connsiteX781" fmla="*/ 7757725 w 10758358"/>
              <a:gd name="connsiteY781" fmla="*/ 1417288 h 6858000"/>
              <a:gd name="connsiteX782" fmla="*/ 7715769 w 10758358"/>
              <a:gd name="connsiteY782" fmla="*/ 1489286 h 6858000"/>
              <a:gd name="connsiteX783" fmla="*/ 7663971 w 10758358"/>
              <a:gd name="connsiteY783" fmla="*/ 1552480 h 6858000"/>
              <a:gd name="connsiteX784" fmla="*/ 7608547 w 10758358"/>
              <a:gd name="connsiteY784" fmla="*/ 1629140 h 6858000"/>
              <a:gd name="connsiteX785" fmla="*/ 7778961 w 10758358"/>
              <a:gd name="connsiteY785" fmla="*/ 1466496 h 6858000"/>
              <a:gd name="connsiteX786" fmla="*/ 7811076 w 10758358"/>
              <a:gd name="connsiteY786" fmla="*/ 1358756 h 6858000"/>
              <a:gd name="connsiteX787" fmla="*/ 7827651 w 10758358"/>
              <a:gd name="connsiteY787" fmla="*/ 1328714 h 6858000"/>
              <a:gd name="connsiteX788" fmla="*/ 7939534 w 10758358"/>
              <a:gd name="connsiteY788" fmla="*/ 1249464 h 6858000"/>
              <a:gd name="connsiteX789" fmla="*/ 7983044 w 10758358"/>
              <a:gd name="connsiteY789" fmla="*/ 1202328 h 6858000"/>
              <a:gd name="connsiteX790" fmla="*/ 8108912 w 10758358"/>
              <a:gd name="connsiteY790" fmla="*/ 1083193 h 6858000"/>
              <a:gd name="connsiteX791" fmla="*/ 8263269 w 10758358"/>
              <a:gd name="connsiteY791" fmla="*/ 953699 h 6858000"/>
              <a:gd name="connsiteX792" fmla="*/ 8316621 w 10758358"/>
              <a:gd name="connsiteY792" fmla="*/ 935052 h 6858000"/>
              <a:gd name="connsiteX793" fmla="*/ 8342001 w 10758358"/>
              <a:gd name="connsiteY793" fmla="*/ 873931 h 6858000"/>
              <a:gd name="connsiteX794" fmla="*/ 8355469 w 10758358"/>
              <a:gd name="connsiteY794" fmla="*/ 879111 h 6858000"/>
              <a:gd name="connsiteX795" fmla="*/ 8353397 w 10758358"/>
              <a:gd name="connsiteY795" fmla="*/ 908118 h 6858000"/>
              <a:gd name="connsiteX796" fmla="*/ 8444560 w 10758358"/>
              <a:gd name="connsiteY796" fmla="*/ 867715 h 6858000"/>
              <a:gd name="connsiteX797" fmla="*/ 8421769 w 10758358"/>
              <a:gd name="connsiteY797" fmla="*/ 898794 h 6858000"/>
              <a:gd name="connsiteX798" fmla="*/ 8427467 w 10758358"/>
              <a:gd name="connsiteY798" fmla="*/ 906046 h 6858000"/>
              <a:gd name="connsiteX799" fmla="*/ 8569392 w 10758358"/>
              <a:gd name="connsiteY799" fmla="*/ 785875 h 6858000"/>
              <a:gd name="connsiteX800" fmla="*/ 8576644 w 10758358"/>
              <a:gd name="connsiteY800" fmla="*/ 839745 h 6858000"/>
              <a:gd name="connsiteX801" fmla="*/ 8534688 w 10758358"/>
              <a:gd name="connsiteY801" fmla="*/ 883773 h 6858000"/>
              <a:gd name="connsiteX802" fmla="*/ 8430057 w 10758358"/>
              <a:gd name="connsiteY802" fmla="*/ 934016 h 6858000"/>
              <a:gd name="connsiteX803" fmla="*/ 8429021 w 10758358"/>
              <a:gd name="connsiteY803" fmla="*/ 967167 h 6858000"/>
              <a:gd name="connsiteX804" fmla="*/ 8463207 w 10758358"/>
              <a:gd name="connsiteY804" fmla="*/ 979080 h 6858000"/>
              <a:gd name="connsiteX805" fmla="*/ 8495840 w 10758358"/>
              <a:gd name="connsiteY805" fmla="*/ 982706 h 6858000"/>
              <a:gd name="connsiteX806" fmla="*/ 8639319 w 10758358"/>
              <a:gd name="connsiteY806" fmla="*/ 856320 h 6858000"/>
              <a:gd name="connsiteX807" fmla="*/ 8651750 w 10758358"/>
              <a:gd name="connsiteY807" fmla="*/ 869787 h 6858000"/>
              <a:gd name="connsiteX808" fmla="*/ 8576644 w 10758358"/>
              <a:gd name="connsiteY808" fmla="*/ 951627 h 6858000"/>
              <a:gd name="connsiteX809" fmla="*/ 8612902 w 10758358"/>
              <a:gd name="connsiteY809" fmla="*/ 941268 h 6858000"/>
              <a:gd name="connsiteX810" fmla="*/ 8596327 w 10758358"/>
              <a:gd name="connsiteY810" fmla="*/ 996173 h 6858000"/>
              <a:gd name="connsiteX811" fmla="*/ 8620154 w 10758358"/>
              <a:gd name="connsiteY811" fmla="*/ 1014303 h 6858000"/>
              <a:gd name="connsiteX812" fmla="*/ 8688527 w 10758358"/>
              <a:gd name="connsiteY812" fmla="*/ 941268 h 6858000"/>
              <a:gd name="connsiteX813" fmla="*/ 8697850 w 10758358"/>
              <a:gd name="connsiteY813" fmla="*/ 828349 h 6858000"/>
              <a:gd name="connsiteX814" fmla="*/ 8707174 w 10758358"/>
              <a:gd name="connsiteY814" fmla="*/ 795199 h 6858000"/>
              <a:gd name="connsiteX815" fmla="*/ 8773475 w 10758358"/>
              <a:gd name="connsiteY815" fmla="*/ 762048 h 6858000"/>
              <a:gd name="connsiteX816" fmla="*/ 8767259 w 10758358"/>
              <a:gd name="connsiteY816" fmla="*/ 736150 h 6858000"/>
              <a:gd name="connsiteX817" fmla="*/ 8707692 w 10758358"/>
              <a:gd name="connsiteY817" fmla="*/ 768782 h 6858000"/>
              <a:gd name="connsiteX818" fmla="*/ 8703548 w 10758358"/>
              <a:gd name="connsiteY818" fmla="*/ 795199 h 6858000"/>
              <a:gd name="connsiteX819" fmla="*/ 3737714 w 10758358"/>
              <a:gd name="connsiteY819" fmla="*/ 5987389 h 6858000"/>
              <a:gd name="connsiteX820" fmla="*/ 3584393 w 10758358"/>
              <a:gd name="connsiteY820" fmla="*/ 5987389 h 6858000"/>
              <a:gd name="connsiteX821" fmla="*/ 3589573 w 10758358"/>
              <a:gd name="connsiteY821" fmla="*/ 6018467 h 6858000"/>
              <a:gd name="connsiteX822" fmla="*/ 3531559 w 10758358"/>
              <a:gd name="connsiteY822" fmla="*/ 6042294 h 6858000"/>
              <a:gd name="connsiteX823" fmla="*/ 3538811 w 10758358"/>
              <a:gd name="connsiteY823" fmla="*/ 6059905 h 6858000"/>
              <a:gd name="connsiteX824" fmla="*/ 3737714 w 10758358"/>
              <a:gd name="connsiteY824" fmla="*/ 5987389 h 6858000"/>
              <a:gd name="connsiteX825" fmla="*/ 3814892 w 10758358"/>
              <a:gd name="connsiteY825" fmla="*/ 6039704 h 6858000"/>
              <a:gd name="connsiteX826" fmla="*/ 3878085 w 10758358"/>
              <a:gd name="connsiteY826" fmla="*/ 6003964 h 6858000"/>
              <a:gd name="connsiteX827" fmla="*/ 3875496 w 10758358"/>
              <a:gd name="connsiteY827" fmla="*/ 5987389 h 6858000"/>
              <a:gd name="connsiteX828" fmla="*/ 3737714 w 10758358"/>
              <a:gd name="connsiteY828" fmla="*/ 5987389 h 6858000"/>
              <a:gd name="connsiteX829" fmla="*/ 5916320 w 10758358"/>
              <a:gd name="connsiteY829" fmla="*/ 3908751 h 6858000"/>
              <a:gd name="connsiteX830" fmla="*/ 5871256 w 10758358"/>
              <a:gd name="connsiteY830" fmla="*/ 3918075 h 6858000"/>
              <a:gd name="connsiteX831" fmla="*/ 5351727 w 10758358"/>
              <a:gd name="connsiteY831" fmla="*/ 4118014 h 6858000"/>
              <a:gd name="connsiteX832" fmla="*/ 5358979 w 10758358"/>
              <a:gd name="connsiteY832" fmla="*/ 4138733 h 6858000"/>
              <a:gd name="connsiteX833" fmla="*/ 5422689 w 10758358"/>
              <a:gd name="connsiteY833" fmla="*/ 4116460 h 6858000"/>
              <a:gd name="connsiteX834" fmla="*/ 5477077 w 10758358"/>
              <a:gd name="connsiteY834" fmla="*/ 4087971 h 6858000"/>
              <a:gd name="connsiteX835" fmla="*/ 5638167 w 10758358"/>
              <a:gd name="connsiteY835" fmla="*/ 4028922 h 6858000"/>
              <a:gd name="connsiteX836" fmla="*/ 5767661 w 10758358"/>
              <a:gd name="connsiteY836" fmla="*/ 3992664 h 6858000"/>
              <a:gd name="connsiteX837" fmla="*/ 5914248 w 10758358"/>
              <a:gd name="connsiteY837" fmla="*/ 3917039 h 6858000"/>
              <a:gd name="connsiteX838" fmla="*/ 5915284 w 10758358"/>
              <a:gd name="connsiteY838" fmla="*/ 3906680 h 6858000"/>
              <a:gd name="connsiteX839" fmla="*/ 6033383 w 10758358"/>
              <a:gd name="connsiteY839" fmla="*/ 3880263 h 6858000"/>
              <a:gd name="connsiteX840" fmla="*/ 6026649 w 10758358"/>
              <a:gd name="connsiteY840" fmla="*/ 3860580 h 6858000"/>
              <a:gd name="connsiteX841" fmla="*/ 5916320 w 10758358"/>
              <a:gd name="connsiteY841" fmla="*/ 3908751 h 6858000"/>
              <a:gd name="connsiteX842" fmla="*/ 8587004 w 10758358"/>
              <a:gd name="connsiteY842" fmla="*/ 3350892 h 6858000"/>
              <a:gd name="connsiteX843" fmla="*/ 8664182 w 10758358"/>
              <a:gd name="connsiteY843" fmla="*/ 3276821 h 6858000"/>
              <a:gd name="connsiteX844" fmla="*/ 8713390 w 10758358"/>
              <a:gd name="connsiteY844" fmla="*/ 3252476 h 6858000"/>
              <a:gd name="connsiteX845" fmla="*/ 8709246 w 10758358"/>
              <a:gd name="connsiteY845" fmla="*/ 3230721 h 6858000"/>
              <a:gd name="connsiteX846" fmla="*/ 8745504 w 10758358"/>
              <a:gd name="connsiteY846" fmla="*/ 3255066 h 6858000"/>
              <a:gd name="connsiteX847" fmla="*/ 8940263 w 10758358"/>
              <a:gd name="connsiteY847" fmla="*/ 3089314 h 6858000"/>
              <a:gd name="connsiteX848" fmla="*/ 9090994 w 10758358"/>
              <a:gd name="connsiteY848" fmla="*/ 2976913 h 6858000"/>
              <a:gd name="connsiteX849" fmla="*/ 9136576 w 10758358"/>
              <a:gd name="connsiteY849" fmla="*/ 2944281 h 6858000"/>
              <a:gd name="connsiteX850" fmla="*/ 9216862 w 10758358"/>
              <a:gd name="connsiteY850" fmla="*/ 2854671 h 6858000"/>
              <a:gd name="connsiteX851" fmla="*/ 9083225 w 10758358"/>
              <a:gd name="connsiteY851" fmla="*/ 2938065 h 6858000"/>
              <a:gd name="connsiteX852" fmla="*/ 8863085 w 10758358"/>
              <a:gd name="connsiteY852" fmla="*/ 3084134 h 6858000"/>
              <a:gd name="connsiteX853" fmla="*/ 8657448 w 10758358"/>
              <a:gd name="connsiteY853" fmla="*/ 3197571 h 6858000"/>
              <a:gd name="connsiteX854" fmla="*/ 8516041 w 10758358"/>
              <a:gd name="connsiteY854" fmla="*/ 3286145 h 6858000"/>
              <a:gd name="connsiteX855" fmla="*/ 8502055 w 10758358"/>
              <a:gd name="connsiteY855" fmla="*/ 3322403 h 6858000"/>
              <a:gd name="connsiteX856" fmla="*/ 8479264 w 10758358"/>
              <a:gd name="connsiteY856" fmla="*/ 3332763 h 6858000"/>
              <a:gd name="connsiteX857" fmla="*/ 8367382 w 10758358"/>
              <a:gd name="connsiteY857" fmla="*/ 3373165 h 6858000"/>
              <a:gd name="connsiteX858" fmla="*/ 8151904 w 10758358"/>
              <a:gd name="connsiteY858" fmla="*/ 3499033 h 6858000"/>
              <a:gd name="connsiteX859" fmla="*/ 8047791 w 10758358"/>
              <a:gd name="connsiteY859" fmla="*/ 3548758 h 6858000"/>
              <a:gd name="connsiteX860" fmla="*/ 7983044 w 10758358"/>
              <a:gd name="connsiteY860" fmla="*/ 3580355 h 6858000"/>
              <a:gd name="connsiteX861" fmla="*/ 7793465 w 10758358"/>
              <a:gd name="connsiteY861" fmla="*/ 3714511 h 6858000"/>
              <a:gd name="connsiteX862" fmla="*/ 7582131 w 10758358"/>
              <a:gd name="connsiteY862" fmla="*/ 3820178 h 6858000"/>
              <a:gd name="connsiteX863" fmla="*/ 7383746 w 10758358"/>
              <a:gd name="connsiteY863" fmla="*/ 3918593 h 6858000"/>
              <a:gd name="connsiteX864" fmla="*/ 6899438 w 10758358"/>
              <a:gd name="connsiteY864" fmla="*/ 4128373 h 6858000"/>
              <a:gd name="connsiteX865" fmla="*/ 6573113 w 10758358"/>
              <a:gd name="connsiteY865" fmla="*/ 4259421 h 6858000"/>
              <a:gd name="connsiteX866" fmla="*/ 6553949 w 10758358"/>
              <a:gd name="connsiteY866" fmla="*/ 4265119 h 6858000"/>
              <a:gd name="connsiteX867" fmla="*/ 6457605 w 10758358"/>
              <a:gd name="connsiteY867" fmla="*/ 4294126 h 6858000"/>
              <a:gd name="connsiteX868" fmla="*/ 6218818 w 10758358"/>
              <a:gd name="connsiteY868" fmla="*/ 4414296 h 6858000"/>
              <a:gd name="connsiteX869" fmla="*/ 6025613 w 10758358"/>
              <a:gd name="connsiteY869" fmla="*/ 4477489 h 6858000"/>
              <a:gd name="connsiteX870" fmla="*/ 5954132 w 10758358"/>
              <a:gd name="connsiteY870" fmla="*/ 4517891 h 6858000"/>
              <a:gd name="connsiteX871" fmla="*/ 5958794 w 10758358"/>
              <a:gd name="connsiteY871" fmla="*/ 4525661 h 6858000"/>
              <a:gd name="connsiteX872" fmla="*/ 6002304 w 10758358"/>
              <a:gd name="connsiteY872" fmla="*/ 4511158 h 6858000"/>
              <a:gd name="connsiteX873" fmla="*/ 6113669 w 10758358"/>
              <a:gd name="connsiteY873" fmla="*/ 4527733 h 6858000"/>
              <a:gd name="connsiteX874" fmla="*/ 6208459 w 10758358"/>
              <a:gd name="connsiteY874" fmla="*/ 4466612 h 6858000"/>
              <a:gd name="connsiteX875" fmla="*/ 6268544 w 10758358"/>
              <a:gd name="connsiteY875" fmla="*/ 4426210 h 6858000"/>
              <a:gd name="connsiteX876" fmla="*/ 6327075 w 10758358"/>
              <a:gd name="connsiteY876" fmla="*/ 4422584 h 6858000"/>
              <a:gd name="connsiteX877" fmla="*/ 6358672 w 10758358"/>
              <a:gd name="connsiteY877" fmla="*/ 4395131 h 6858000"/>
              <a:gd name="connsiteX878" fmla="*/ 6438440 w 10758358"/>
              <a:gd name="connsiteY878" fmla="*/ 4347995 h 6858000"/>
              <a:gd name="connsiteX879" fmla="*/ 6430152 w 10758358"/>
              <a:gd name="connsiteY879" fmla="*/ 4389433 h 6858000"/>
              <a:gd name="connsiteX880" fmla="*/ 6679298 w 10758358"/>
              <a:gd name="connsiteY880" fmla="*/ 4285320 h 6858000"/>
              <a:gd name="connsiteX881" fmla="*/ 6712967 w 10758358"/>
              <a:gd name="connsiteY881" fmla="*/ 4309665 h 6858000"/>
              <a:gd name="connsiteX882" fmla="*/ 6659616 w 10758358"/>
              <a:gd name="connsiteY882" fmla="*/ 4349031 h 6858000"/>
              <a:gd name="connsiteX883" fmla="*/ 6619213 w 10758358"/>
              <a:gd name="connsiteY883" fmla="*/ 4398239 h 6858000"/>
              <a:gd name="connsiteX884" fmla="*/ 6523906 w 10758358"/>
              <a:gd name="connsiteY884" fmla="*/ 4432425 h 6858000"/>
              <a:gd name="connsiteX885" fmla="*/ 6503187 w 10758358"/>
              <a:gd name="connsiteY885" fmla="*/ 4431907 h 6858000"/>
              <a:gd name="connsiteX886" fmla="*/ 6418757 w 10758358"/>
              <a:gd name="connsiteY886" fmla="*/ 4443303 h 6858000"/>
              <a:gd name="connsiteX887" fmla="*/ 6422900 w 10758358"/>
              <a:gd name="connsiteY887" fmla="*/ 4465058 h 6858000"/>
              <a:gd name="connsiteX888" fmla="*/ 6547215 w 10758358"/>
              <a:gd name="connsiteY888" fmla="*/ 4438123 h 6858000"/>
              <a:gd name="connsiteX889" fmla="*/ 6813972 w 10758358"/>
              <a:gd name="connsiteY889" fmla="*/ 4360427 h 6858000"/>
              <a:gd name="connsiteX890" fmla="*/ 6860590 w 10758358"/>
              <a:gd name="connsiteY890" fmla="*/ 4288428 h 6858000"/>
              <a:gd name="connsiteX891" fmla="*/ 6937251 w 10758358"/>
              <a:gd name="connsiteY891" fmla="*/ 4302931 h 6858000"/>
              <a:gd name="connsiteX892" fmla="*/ 7001998 w 10758358"/>
              <a:gd name="connsiteY892" fmla="*/ 4241810 h 6858000"/>
              <a:gd name="connsiteX893" fmla="*/ 6991120 w 10758358"/>
              <a:gd name="connsiteY893" fmla="*/ 4303967 h 6858000"/>
              <a:gd name="connsiteX894" fmla="*/ 7024789 w 10758358"/>
              <a:gd name="connsiteY894" fmla="*/ 4227307 h 6858000"/>
              <a:gd name="connsiteX895" fmla="*/ 7089018 w 10758358"/>
              <a:gd name="connsiteY895" fmla="*/ 4233522 h 6858000"/>
              <a:gd name="connsiteX896" fmla="*/ 7041882 w 10758358"/>
              <a:gd name="connsiteY896" fmla="*/ 4279622 h 6858000"/>
              <a:gd name="connsiteX897" fmla="*/ 7197274 w 10758358"/>
              <a:gd name="connsiteY897" fmla="*/ 4164114 h 6858000"/>
              <a:gd name="connsiteX898" fmla="*/ 7206080 w 10758358"/>
              <a:gd name="connsiteY898" fmla="*/ 4151164 h 6858000"/>
              <a:gd name="connsiteX899" fmla="*/ 7324178 w 10758358"/>
              <a:gd name="connsiteY899" fmla="*/ 4106618 h 6858000"/>
              <a:gd name="connsiteX900" fmla="*/ 7328322 w 10758358"/>
              <a:gd name="connsiteY900" fmla="*/ 4120086 h 6858000"/>
              <a:gd name="connsiteX901" fmla="*/ 7285849 w 10758358"/>
              <a:gd name="connsiteY901" fmla="*/ 4153754 h 6858000"/>
              <a:gd name="connsiteX902" fmla="*/ 7296208 w 10758358"/>
              <a:gd name="connsiteY902" fmla="*/ 4170329 h 6858000"/>
              <a:gd name="connsiteX903" fmla="*/ 7377530 w 10758358"/>
              <a:gd name="connsiteY903" fmla="*/ 4128373 h 6858000"/>
              <a:gd name="connsiteX904" fmla="*/ 7369243 w 10758358"/>
              <a:gd name="connsiteY904" fmla="*/ 4087453 h 6858000"/>
              <a:gd name="connsiteX905" fmla="*/ 7416378 w 10758358"/>
              <a:gd name="connsiteY905" fmla="*/ 4072432 h 6858000"/>
              <a:gd name="connsiteX906" fmla="*/ 7434508 w 10758358"/>
              <a:gd name="connsiteY906" fmla="*/ 4119568 h 6858000"/>
              <a:gd name="connsiteX907" fmla="*/ 7530333 w 10758358"/>
              <a:gd name="connsiteY907" fmla="*/ 4082273 h 6858000"/>
              <a:gd name="connsiteX908" fmla="*/ 7568663 w 10758358"/>
              <a:gd name="connsiteY908" fmla="*/ 4019081 h 6858000"/>
              <a:gd name="connsiteX909" fmla="*/ 7577469 w 10758358"/>
              <a:gd name="connsiteY909" fmla="*/ 4061554 h 6858000"/>
              <a:gd name="connsiteX910" fmla="*/ 7624087 w 10758358"/>
              <a:gd name="connsiteY910" fmla="*/ 4043943 h 6858000"/>
              <a:gd name="connsiteX911" fmla="*/ 7716286 w 10758358"/>
              <a:gd name="connsiteY911" fmla="*/ 3968319 h 6858000"/>
              <a:gd name="connsiteX912" fmla="*/ 7807450 w 10758358"/>
              <a:gd name="connsiteY912" fmla="*/ 3953815 h 6858000"/>
              <a:gd name="connsiteX913" fmla="*/ 7840601 w 10758358"/>
              <a:gd name="connsiteY913" fmla="*/ 3938794 h 6858000"/>
              <a:gd name="connsiteX914" fmla="*/ 7917779 w 10758358"/>
              <a:gd name="connsiteY914" fmla="*/ 3893730 h 6858000"/>
              <a:gd name="connsiteX915" fmla="*/ 7972167 w 10758358"/>
              <a:gd name="connsiteY915" fmla="*/ 3865242 h 6858000"/>
              <a:gd name="connsiteX916" fmla="*/ 8075762 w 10758358"/>
              <a:gd name="connsiteY916" fmla="*/ 3817588 h 6858000"/>
              <a:gd name="connsiteX917" fmla="*/ 8079905 w 10758358"/>
              <a:gd name="connsiteY917" fmla="*/ 3854882 h 6858000"/>
              <a:gd name="connsiteX918" fmla="*/ 8150868 w 10758358"/>
              <a:gd name="connsiteY918" fmla="*/ 3775632 h 6858000"/>
              <a:gd name="connsiteX919" fmla="*/ 8472531 w 10758358"/>
              <a:gd name="connsiteY919" fmla="*/ 3602628 h 6858000"/>
              <a:gd name="connsiteX920" fmla="*/ 8765187 w 10758358"/>
              <a:gd name="connsiteY920" fmla="*/ 3424444 h 6858000"/>
              <a:gd name="connsiteX921" fmla="*/ 8990507 w 10758358"/>
              <a:gd name="connsiteY921" fmla="*/ 3255584 h 6858000"/>
              <a:gd name="connsiteX922" fmla="*/ 9151079 w 10758358"/>
              <a:gd name="connsiteY922" fmla="*/ 3097601 h 6858000"/>
              <a:gd name="connsiteX923" fmla="*/ 9142273 w 10758358"/>
              <a:gd name="connsiteY923" fmla="*/ 3088278 h 6858000"/>
              <a:gd name="connsiteX924" fmla="*/ 8606687 w 10758358"/>
              <a:gd name="connsiteY924" fmla="*/ 3452415 h 6858000"/>
              <a:gd name="connsiteX925" fmla="*/ 8591148 w 10758358"/>
              <a:gd name="connsiteY925" fmla="*/ 3433250 h 6858000"/>
              <a:gd name="connsiteX926" fmla="*/ 8680757 w 10758358"/>
              <a:gd name="connsiteY926" fmla="*/ 3351410 h 6858000"/>
              <a:gd name="connsiteX927" fmla="*/ 8676095 w 10758358"/>
              <a:gd name="connsiteY927" fmla="*/ 3341568 h 6858000"/>
              <a:gd name="connsiteX928" fmla="*/ 8586486 w 10758358"/>
              <a:gd name="connsiteY928" fmla="*/ 3364877 h 6858000"/>
              <a:gd name="connsiteX929" fmla="*/ 8587004 w 10758358"/>
              <a:gd name="connsiteY929" fmla="*/ 3350892 h 6858000"/>
              <a:gd name="connsiteX930" fmla="*/ 3730980 w 10758358"/>
              <a:gd name="connsiteY930" fmla="*/ 5956828 h 6858000"/>
              <a:gd name="connsiteX931" fmla="*/ 3844935 w 10758358"/>
              <a:gd name="connsiteY931" fmla="*/ 5951648 h 6858000"/>
              <a:gd name="connsiteX932" fmla="*/ 3938688 w 10758358"/>
              <a:gd name="connsiteY932" fmla="*/ 5943879 h 6858000"/>
              <a:gd name="connsiteX933" fmla="*/ 4141217 w 10758358"/>
              <a:gd name="connsiteY933" fmla="*/ 5965633 h 6858000"/>
              <a:gd name="connsiteX934" fmla="*/ 4210108 w 10758358"/>
              <a:gd name="connsiteY934" fmla="*/ 6008108 h 6858000"/>
              <a:gd name="connsiteX935" fmla="*/ 4249474 w 10758358"/>
              <a:gd name="connsiteY935" fmla="*/ 5944397 h 6858000"/>
              <a:gd name="connsiteX936" fmla="*/ 4447341 w 10758358"/>
              <a:gd name="connsiteY936" fmla="*/ 5911246 h 6858000"/>
              <a:gd name="connsiteX937" fmla="*/ 4472722 w 10758358"/>
              <a:gd name="connsiteY937" fmla="*/ 5913836 h 6858000"/>
              <a:gd name="connsiteX938" fmla="*/ 4527627 w 10758358"/>
              <a:gd name="connsiteY938" fmla="*/ 5917462 h 6858000"/>
              <a:gd name="connsiteX939" fmla="*/ 4675768 w 10758358"/>
              <a:gd name="connsiteY939" fmla="*/ 5865147 h 6858000"/>
              <a:gd name="connsiteX940" fmla="*/ 4520376 w 10758358"/>
              <a:gd name="connsiteY940" fmla="*/ 5856341 h 6858000"/>
              <a:gd name="connsiteX941" fmla="*/ 4510016 w 10758358"/>
              <a:gd name="connsiteY941" fmla="*/ 5865665 h 6858000"/>
              <a:gd name="connsiteX942" fmla="*/ 4468578 w 10758358"/>
              <a:gd name="connsiteY942" fmla="*/ 5883276 h 6858000"/>
              <a:gd name="connsiteX943" fmla="*/ 4341156 w 10758358"/>
              <a:gd name="connsiteY943" fmla="*/ 5866700 h 6858000"/>
              <a:gd name="connsiteX944" fmla="*/ 4154166 w 10758358"/>
              <a:gd name="connsiteY944" fmla="*/ 5869808 h 6858000"/>
              <a:gd name="connsiteX945" fmla="*/ 3958889 w 10758358"/>
              <a:gd name="connsiteY945" fmla="*/ 5869808 h 6858000"/>
              <a:gd name="connsiteX946" fmla="*/ 3987896 w 10758358"/>
              <a:gd name="connsiteY946" fmla="*/ 5915390 h 6858000"/>
              <a:gd name="connsiteX947" fmla="*/ 3910718 w 10758358"/>
              <a:gd name="connsiteY947" fmla="*/ 5915390 h 6858000"/>
              <a:gd name="connsiteX948" fmla="*/ 3945940 w 10758358"/>
              <a:gd name="connsiteY948" fmla="*/ 5891563 h 6858000"/>
              <a:gd name="connsiteX949" fmla="*/ 3942832 w 10758358"/>
              <a:gd name="connsiteY949" fmla="*/ 5879132 h 6858000"/>
              <a:gd name="connsiteX950" fmla="*/ 3876531 w 10758358"/>
              <a:gd name="connsiteY950" fmla="*/ 5894153 h 6858000"/>
              <a:gd name="connsiteX951" fmla="*/ 3788993 w 10758358"/>
              <a:gd name="connsiteY951" fmla="*/ 5929375 h 6858000"/>
              <a:gd name="connsiteX952" fmla="*/ 3784850 w 10758358"/>
              <a:gd name="connsiteY952" fmla="*/ 5914354 h 6858000"/>
              <a:gd name="connsiteX953" fmla="*/ 3848561 w 10758358"/>
              <a:gd name="connsiteY953" fmla="*/ 5902959 h 6858000"/>
              <a:gd name="connsiteX954" fmla="*/ 3730980 w 10758358"/>
              <a:gd name="connsiteY954" fmla="*/ 5956828 h 6858000"/>
              <a:gd name="connsiteX955" fmla="*/ 7767048 w 10758358"/>
              <a:gd name="connsiteY955" fmla="*/ 1679901 h 6858000"/>
              <a:gd name="connsiteX956" fmla="*/ 7754617 w 10758358"/>
              <a:gd name="connsiteY956" fmla="*/ 1672132 h 6858000"/>
              <a:gd name="connsiteX957" fmla="*/ 7709035 w 10758358"/>
              <a:gd name="connsiteY957" fmla="*/ 1685599 h 6858000"/>
              <a:gd name="connsiteX958" fmla="*/ 7640662 w 10758358"/>
              <a:gd name="connsiteY958" fmla="*/ 1780389 h 6858000"/>
              <a:gd name="connsiteX959" fmla="*/ 7353186 w 10758358"/>
              <a:gd name="connsiteY959" fmla="*/ 2118627 h 6858000"/>
              <a:gd name="connsiteX960" fmla="*/ 7308639 w 10758358"/>
              <a:gd name="connsiteY960" fmla="*/ 2191662 h 6858000"/>
              <a:gd name="connsiteX961" fmla="*/ 7287920 w 10758358"/>
              <a:gd name="connsiteY961" fmla="*/ 2303545 h 6858000"/>
              <a:gd name="connsiteX962" fmla="*/ 7543800 w 10758358"/>
              <a:gd name="connsiteY962" fmla="*/ 2037305 h 6858000"/>
              <a:gd name="connsiteX963" fmla="*/ 7398767 w 10758358"/>
              <a:gd name="connsiteY963" fmla="*/ 2122771 h 6858000"/>
              <a:gd name="connsiteX964" fmla="*/ 7534995 w 10758358"/>
              <a:gd name="connsiteY964" fmla="*/ 1964788 h 6858000"/>
              <a:gd name="connsiteX965" fmla="*/ 7538103 w 10758358"/>
              <a:gd name="connsiteY965" fmla="*/ 2005708 h 6858000"/>
              <a:gd name="connsiteX966" fmla="*/ 7630820 w 10758358"/>
              <a:gd name="connsiteY966" fmla="*/ 1850316 h 6858000"/>
              <a:gd name="connsiteX967" fmla="*/ 7769120 w 10758358"/>
              <a:gd name="connsiteY967" fmla="*/ 1711498 h 6858000"/>
              <a:gd name="connsiteX968" fmla="*/ 7767566 w 10758358"/>
              <a:gd name="connsiteY968" fmla="*/ 1734807 h 6858000"/>
              <a:gd name="connsiteX969" fmla="*/ 7862355 w 10758358"/>
              <a:gd name="connsiteY969" fmla="*/ 1591328 h 6858000"/>
              <a:gd name="connsiteX970" fmla="*/ 7783623 w 10758358"/>
              <a:gd name="connsiteY970" fmla="*/ 1612565 h 6858000"/>
              <a:gd name="connsiteX971" fmla="*/ 7767048 w 10758358"/>
              <a:gd name="connsiteY971" fmla="*/ 1679901 h 6858000"/>
              <a:gd name="connsiteX972" fmla="*/ 8683347 w 10758358"/>
              <a:gd name="connsiteY972" fmla="*/ 5769839 h 6858000"/>
              <a:gd name="connsiteX973" fmla="*/ 8691634 w 10758358"/>
              <a:gd name="connsiteY973" fmla="*/ 5784342 h 6858000"/>
              <a:gd name="connsiteX974" fmla="*/ 8700958 w 10758358"/>
              <a:gd name="connsiteY974" fmla="*/ 5787968 h 6858000"/>
              <a:gd name="connsiteX975" fmla="*/ 9205985 w 10758358"/>
              <a:gd name="connsiteY975" fmla="*/ 5602015 h 6858000"/>
              <a:gd name="connsiteX976" fmla="*/ 9532827 w 10758358"/>
              <a:gd name="connsiteY976" fmla="*/ 5477701 h 6858000"/>
              <a:gd name="connsiteX977" fmla="*/ 9907324 w 10758358"/>
              <a:gd name="connsiteY977" fmla="*/ 5302625 h 6858000"/>
              <a:gd name="connsiteX978" fmla="*/ 10358481 w 10758358"/>
              <a:gd name="connsiteY978" fmla="*/ 5081449 h 6858000"/>
              <a:gd name="connsiteX979" fmla="*/ 10443947 w 10758358"/>
              <a:gd name="connsiteY979" fmla="*/ 5027062 h 6858000"/>
              <a:gd name="connsiteX980" fmla="*/ 10433070 w 10758358"/>
              <a:gd name="connsiteY980" fmla="*/ 5009968 h 6858000"/>
              <a:gd name="connsiteX981" fmla="*/ 8683347 w 10758358"/>
              <a:gd name="connsiteY981" fmla="*/ 5769839 h 6858000"/>
              <a:gd name="connsiteX982" fmla="*/ 8181947 w 10758358"/>
              <a:gd name="connsiteY982" fmla="*/ 1270183 h 6858000"/>
              <a:gd name="connsiteX983" fmla="*/ 8174177 w 10758358"/>
              <a:gd name="connsiteY983" fmla="*/ 1258269 h 6858000"/>
              <a:gd name="connsiteX984" fmla="*/ 8022928 w 10758358"/>
              <a:gd name="connsiteY984" fmla="*/ 1396051 h 6858000"/>
              <a:gd name="connsiteX985" fmla="*/ 7922441 w 10758358"/>
              <a:gd name="connsiteY985" fmla="*/ 1501718 h 6858000"/>
              <a:gd name="connsiteX986" fmla="*/ 7899650 w 10758358"/>
              <a:gd name="connsiteY986" fmla="*/ 1626032 h 6858000"/>
              <a:gd name="connsiteX987" fmla="*/ 8043129 w 10758358"/>
              <a:gd name="connsiteY987" fmla="*/ 1433345 h 6858000"/>
              <a:gd name="connsiteX988" fmla="*/ 8049345 w 10758358"/>
              <a:gd name="connsiteY988" fmla="*/ 1477373 h 6858000"/>
              <a:gd name="connsiteX989" fmla="*/ 8181947 w 10758358"/>
              <a:gd name="connsiteY989" fmla="*/ 1270183 h 6858000"/>
              <a:gd name="connsiteX990" fmla="*/ 10175635 w 10758358"/>
              <a:gd name="connsiteY990" fmla="*/ 998245 h 6858000"/>
              <a:gd name="connsiteX991" fmla="*/ 10227951 w 10758358"/>
              <a:gd name="connsiteY991" fmla="*/ 971311 h 6858000"/>
              <a:gd name="connsiteX992" fmla="*/ 10342424 w 10758358"/>
              <a:gd name="connsiteY992" fmla="*/ 966131 h 6858000"/>
              <a:gd name="connsiteX993" fmla="*/ 10350711 w 10758358"/>
              <a:gd name="connsiteY993" fmla="*/ 963541 h 6858000"/>
              <a:gd name="connsiteX994" fmla="*/ 10403027 w 10758358"/>
              <a:gd name="connsiteY994" fmla="*/ 907600 h 6858000"/>
              <a:gd name="connsiteX995" fmla="*/ 10489529 w 10758358"/>
              <a:gd name="connsiteY995" fmla="*/ 898794 h 6858000"/>
              <a:gd name="connsiteX996" fmla="*/ 10488493 w 10758358"/>
              <a:gd name="connsiteY996" fmla="*/ 890506 h 6858000"/>
              <a:gd name="connsiteX997" fmla="*/ 10451199 w 10758358"/>
              <a:gd name="connsiteY997" fmla="*/ 886363 h 6858000"/>
              <a:gd name="connsiteX998" fmla="*/ 10502478 w 10758358"/>
              <a:gd name="connsiteY998" fmla="*/ 846996 h 6858000"/>
              <a:gd name="connsiteX999" fmla="*/ 10430998 w 10758358"/>
              <a:gd name="connsiteY999" fmla="*/ 819026 h 6858000"/>
              <a:gd name="connsiteX1000" fmla="*/ 10349676 w 10758358"/>
              <a:gd name="connsiteY1000" fmla="*/ 843371 h 6858000"/>
              <a:gd name="connsiteX1001" fmla="*/ 10284410 w 10758358"/>
              <a:gd name="connsiteY1001" fmla="*/ 885327 h 6858000"/>
              <a:gd name="connsiteX1002" fmla="*/ 10286482 w 10758358"/>
              <a:gd name="connsiteY1002" fmla="*/ 910189 h 6858000"/>
              <a:gd name="connsiteX1003" fmla="*/ 10236239 w 10758358"/>
              <a:gd name="connsiteY1003" fmla="*/ 918477 h 6858000"/>
              <a:gd name="connsiteX1004" fmla="*/ 10206196 w 10758358"/>
              <a:gd name="connsiteY1004" fmla="*/ 928319 h 6858000"/>
              <a:gd name="connsiteX1005" fmla="*/ 10175635 w 10758358"/>
              <a:gd name="connsiteY1005" fmla="*/ 998245 h 6858000"/>
              <a:gd name="connsiteX1006" fmla="*/ 5153860 w 10758358"/>
              <a:gd name="connsiteY1006" fmla="*/ 4885654 h 6858000"/>
              <a:gd name="connsiteX1007" fmla="*/ 5430459 w 10758358"/>
              <a:gd name="connsiteY1007" fmla="*/ 4841626 h 6858000"/>
              <a:gd name="connsiteX1008" fmla="*/ 5566687 w 10758358"/>
              <a:gd name="connsiteY1008" fmla="*/ 4793972 h 6858000"/>
              <a:gd name="connsiteX1009" fmla="*/ 5561507 w 10758358"/>
              <a:gd name="connsiteY1009" fmla="*/ 4773253 h 6858000"/>
              <a:gd name="connsiteX1010" fmla="*/ 5155932 w 10758358"/>
              <a:gd name="connsiteY1010" fmla="*/ 4840590 h 6858000"/>
              <a:gd name="connsiteX1011" fmla="*/ 5193744 w 10758358"/>
              <a:gd name="connsiteY1011" fmla="*/ 4863899 h 6858000"/>
              <a:gd name="connsiteX1012" fmla="*/ 5153860 w 10758358"/>
              <a:gd name="connsiteY1012" fmla="*/ 4885654 h 6858000"/>
              <a:gd name="connsiteX1013" fmla="*/ 7927620 w 10758358"/>
              <a:gd name="connsiteY1013" fmla="*/ 6305944 h 6858000"/>
              <a:gd name="connsiteX1014" fmla="*/ 7934354 w 10758358"/>
              <a:gd name="connsiteY1014" fmla="*/ 6332878 h 6858000"/>
              <a:gd name="connsiteX1015" fmla="*/ 8255499 w 10758358"/>
              <a:gd name="connsiteY1015" fmla="*/ 6241715 h 6858000"/>
              <a:gd name="connsiteX1016" fmla="*/ 8250319 w 10758358"/>
              <a:gd name="connsiteY1016" fmla="*/ 6222550 h 6858000"/>
              <a:gd name="connsiteX1017" fmla="*/ 7927620 w 10758358"/>
              <a:gd name="connsiteY1017" fmla="*/ 6305944 h 6858000"/>
              <a:gd name="connsiteX1018" fmla="*/ 9786118 w 10758358"/>
              <a:gd name="connsiteY1018" fmla="*/ 590598 h 6858000"/>
              <a:gd name="connsiteX1019" fmla="*/ 9789225 w 10758358"/>
              <a:gd name="connsiteY1019" fmla="*/ 608210 h 6858000"/>
              <a:gd name="connsiteX1020" fmla="*/ 9841541 w 10758358"/>
              <a:gd name="connsiteY1020" fmla="*/ 590598 h 6858000"/>
              <a:gd name="connsiteX1021" fmla="*/ 9907842 w 10758358"/>
              <a:gd name="connsiteY1021" fmla="*/ 568843 h 6858000"/>
              <a:gd name="connsiteX1022" fmla="*/ 9947208 w 10758358"/>
              <a:gd name="connsiteY1022" fmla="*/ 570397 h 6858000"/>
              <a:gd name="connsiteX1023" fmla="*/ 10014545 w 10758358"/>
              <a:gd name="connsiteY1023" fmla="*/ 542427 h 6858000"/>
              <a:gd name="connsiteX1024" fmla="*/ 10055983 w 10758358"/>
              <a:gd name="connsiteY1024" fmla="*/ 521708 h 6858000"/>
              <a:gd name="connsiteX1025" fmla="*/ 10009365 w 10758358"/>
              <a:gd name="connsiteY1025" fmla="*/ 506168 h 6858000"/>
              <a:gd name="connsiteX1026" fmla="*/ 9899554 w 10758358"/>
              <a:gd name="connsiteY1026" fmla="*/ 549160 h 6858000"/>
              <a:gd name="connsiteX1027" fmla="*/ 9786118 w 10758358"/>
              <a:gd name="connsiteY1027" fmla="*/ 590598 h 6858000"/>
              <a:gd name="connsiteX1028" fmla="*/ 4999503 w 10758358"/>
              <a:gd name="connsiteY1028" fmla="*/ 4253206 h 6858000"/>
              <a:gd name="connsiteX1029" fmla="*/ 5049747 w 10758358"/>
              <a:gd name="connsiteY1029" fmla="*/ 4267709 h 6858000"/>
              <a:gd name="connsiteX1030" fmla="*/ 5142982 w 10758358"/>
              <a:gd name="connsiteY1030" fmla="*/ 4233522 h 6858000"/>
              <a:gd name="connsiteX1031" fmla="*/ 5293195 w 10758358"/>
              <a:gd name="connsiteY1031" fmla="*/ 4161006 h 6858000"/>
              <a:gd name="connsiteX1032" fmla="*/ 5289570 w 10758358"/>
              <a:gd name="connsiteY1032" fmla="*/ 4150646 h 6858000"/>
              <a:gd name="connsiteX1033" fmla="*/ 4999503 w 10758358"/>
              <a:gd name="connsiteY1033" fmla="*/ 4253206 h 6858000"/>
              <a:gd name="connsiteX1034" fmla="*/ 7365616 w 10758358"/>
              <a:gd name="connsiteY1034" fmla="*/ 6381050 h 6858000"/>
              <a:gd name="connsiteX1035" fmla="*/ 7523599 w 10758358"/>
              <a:gd name="connsiteY1035" fmla="*/ 6360331 h 6858000"/>
              <a:gd name="connsiteX1036" fmla="*/ 7640662 w 10758358"/>
              <a:gd name="connsiteY1036" fmla="*/ 6330289 h 6858000"/>
              <a:gd name="connsiteX1037" fmla="*/ 7636000 w 10758358"/>
              <a:gd name="connsiteY1037" fmla="*/ 6314749 h 6858000"/>
              <a:gd name="connsiteX1038" fmla="*/ 7365616 w 10758358"/>
              <a:gd name="connsiteY1038" fmla="*/ 6381050 h 6858000"/>
              <a:gd name="connsiteX1039" fmla="*/ 2256821 w 10758358"/>
              <a:gd name="connsiteY1039" fmla="*/ 5184008 h 6858000"/>
              <a:gd name="connsiteX1040" fmla="*/ 2469709 w 10758358"/>
              <a:gd name="connsiteY1040" fmla="*/ 5172095 h 6858000"/>
              <a:gd name="connsiteX1041" fmla="*/ 2256821 w 10758358"/>
              <a:gd name="connsiteY1041" fmla="*/ 5184008 h 6858000"/>
              <a:gd name="connsiteX1042" fmla="*/ 2564498 w 10758358"/>
              <a:gd name="connsiteY1042" fmla="*/ 6146925 h 6858000"/>
              <a:gd name="connsiteX1043" fmla="*/ 2563981 w 10758358"/>
              <a:gd name="connsiteY1043" fmla="*/ 6132422 h 6858000"/>
              <a:gd name="connsiteX1044" fmla="*/ 2289971 w 10758358"/>
              <a:gd name="connsiteY1044" fmla="*/ 6132422 h 6858000"/>
              <a:gd name="connsiteX1045" fmla="*/ 2291007 w 10758358"/>
              <a:gd name="connsiteY1045" fmla="*/ 6150551 h 6858000"/>
              <a:gd name="connsiteX1046" fmla="*/ 2564498 w 10758358"/>
              <a:gd name="connsiteY1046" fmla="*/ 6146925 h 6858000"/>
              <a:gd name="connsiteX1047" fmla="*/ 10012473 w 10758358"/>
              <a:gd name="connsiteY1047" fmla="*/ 858910 h 6858000"/>
              <a:gd name="connsiteX1048" fmla="*/ 9842577 w 10758358"/>
              <a:gd name="connsiteY1048" fmla="*/ 934534 h 6858000"/>
              <a:gd name="connsiteX1049" fmla="*/ 10012473 w 10758358"/>
              <a:gd name="connsiteY1049" fmla="*/ 858910 h 6858000"/>
              <a:gd name="connsiteX1050" fmla="*/ 7297244 w 10758358"/>
              <a:gd name="connsiteY1050" fmla="*/ 6657131 h 6858000"/>
              <a:gd name="connsiteX1051" fmla="*/ 7293618 w 10758358"/>
              <a:gd name="connsiteY1051" fmla="*/ 6641074 h 6858000"/>
              <a:gd name="connsiteX1052" fmla="*/ 7071924 w 10758358"/>
              <a:gd name="connsiteY1052" fmla="*/ 6678887 h 6858000"/>
              <a:gd name="connsiteX1053" fmla="*/ 7077622 w 10758358"/>
              <a:gd name="connsiteY1053" fmla="*/ 6706857 h 6858000"/>
              <a:gd name="connsiteX1054" fmla="*/ 7297244 w 10758358"/>
              <a:gd name="connsiteY1054" fmla="*/ 6657131 h 6858000"/>
              <a:gd name="connsiteX1055" fmla="*/ 8288650 w 10758358"/>
              <a:gd name="connsiteY1055" fmla="*/ 1200256 h 6858000"/>
              <a:gd name="connsiteX1056" fmla="*/ 8372562 w 10758358"/>
              <a:gd name="connsiteY1056" fmla="*/ 1116344 h 6858000"/>
              <a:gd name="connsiteX1057" fmla="*/ 8424877 w 10758358"/>
              <a:gd name="connsiteY1057" fmla="*/ 1027252 h 6858000"/>
              <a:gd name="connsiteX1058" fmla="*/ 8354950 w 10758358"/>
              <a:gd name="connsiteY1058" fmla="*/ 1107020 h 6858000"/>
              <a:gd name="connsiteX1059" fmla="*/ 8288650 w 10758358"/>
              <a:gd name="connsiteY1059" fmla="*/ 1200256 h 6858000"/>
              <a:gd name="connsiteX1060" fmla="*/ 1880770 w 10758358"/>
              <a:gd name="connsiteY1060" fmla="*/ 5890527 h 6858000"/>
              <a:gd name="connsiteX1061" fmla="*/ 1748686 w 10758358"/>
              <a:gd name="connsiteY1061" fmla="*/ 5926267 h 6858000"/>
              <a:gd name="connsiteX1062" fmla="*/ 1880770 w 10758358"/>
              <a:gd name="connsiteY1062" fmla="*/ 5890527 h 6858000"/>
              <a:gd name="connsiteX1063" fmla="*/ 9999006 w 10758358"/>
              <a:gd name="connsiteY1063" fmla="*/ 1031914 h 6858000"/>
              <a:gd name="connsiteX1064" fmla="*/ 10061680 w 10758358"/>
              <a:gd name="connsiteY1064" fmla="*/ 1010677 h 6858000"/>
              <a:gd name="connsiteX1065" fmla="*/ 10086544 w 10758358"/>
              <a:gd name="connsiteY1065" fmla="*/ 969757 h 6858000"/>
              <a:gd name="connsiteX1066" fmla="*/ 10064270 w 10758358"/>
              <a:gd name="connsiteY1066" fmla="*/ 947484 h 6858000"/>
              <a:gd name="connsiteX1067" fmla="*/ 9999006 w 10758358"/>
              <a:gd name="connsiteY1067" fmla="*/ 1031914 h 6858000"/>
              <a:gd name="connsiteX1068" fmla="*/ 7970613 w 10758358"/>
              <a:gd name="connsiteY1068" fmla="*/ 1302297 h 6858000"/>
              <a:gd name="connsiteX1069" fmla="*/ 7900168 w 10758358"/>
              <a:gd name="connsiteY1069" fmla="*/ 1401749 h 6858000"/>
              <a:gd name="connsiteX1070" fmla="*/ 7970613 w 10758358"/>
              <a:gd name="connsiteY1070" fmla="*/ 1302297 h 6858000"/>
              <a:gd name="connsiteX1071" fmla="*/ 5493652 w 10758358"/>
              <a:gd name="connsiteY1071" fmla="*/ 4004059 h 6858000"/>
              <a:gd name="connsiteX1072" fmla="*/ 5676497 w 10758358"/>
              <a:gd name="connsiteY1072" fmla="*/ 3931543 h 6858000"/>
              <a:gd name="connsiteX1073" fmla="*/ 5493652 w 10758358"/>
              <a:gd name="connsiteY1073" fmla="*/ 4004059 h 6858000"/>
              <a:gd name="connsiteX1074" fmla="*/ 1537352 w 10758358"/>
              <a:gd name="connsiteY1074" fmla="*/ 5865665 h 6858000"/>
              <a:gd name="connsiteX1075" fmla="*/ 1406305 w 10758358"/>
              <a:gd name="connsiteY1075" fmla="*/ 5865665 h 6858000"/>
              <a:gd name="connsiteX1076" fmla="*/ 1537352 w 10758358"/>
              <a:gd name="connsiteY1076" fmla="*/ 5865665 h 6858000"/>
              <a:gd name="connsiteX1077" fmla="*/ 3705599 w 10758358"/>
              <a:gd name="connsiteY1077" fmla="*/ 5917980 h 6858000"/>
              <a:gd name="connsiteX1078" fmla="*/ 3559012 w 10758358"/>
              <a:gd name="connsiteY1078" fmla="*/ 5944914 h 6858000"/>
              <a:gd name="connsiteX1079" fmla="*/ 3705599 w 10758358"/>
              <a:gd name="connsiteY1079" fmla="*/ 5917980 h 6858000"/>
              <a:gd name="connsiteX1080" fmla="*/ 10376092 w 10758358"/>
              <a:gd name="connsiteY1080" fmla="*/ 5783824 h 6858000"/>
              <a:gd name="connsiteX1081" fmla="*/ 10369358 w 10758358"/>
              <a:gd name="connsiteY1081" fmla="*/ 5770357 h 6858000"/>
              <a:gd name="connsiteX1082" fmla="*/ 10211893 w 10758358"/>
              <a:gd name="connsiteY1082" fmla="*/ 5845981 h 6858000"/>
              <a:gd name="connsiteX1083" fmla="*/ 10221217 w 10758358"/>
              <a:gd name="connsiteY1083" fmla="*/ 5864628 h 6858000"/>
              <a:gd name="connsiteX1084" fmla="*/ 10376092 w 10758358"/>
              <a:gd name="connsiteY1084" fmla="*/ 5783824 h 6858000"/>
              <a:gd name="connsiteX1085" fmla="*/ 1867303 w 10758358"/>
              <a:gd name="connsiteY1085" fmla="*/ 5194886 h 6858000"/>
              <a:gd name="connsiteX1086" fmla="*/ 1861087 w 10758358"/>
              <a:gd name="connsiteY1086" fmla="*/ 5174167 h 6858000"/>
              <a:gd name="connsiteX1087" fmla="*/ 1782873 w 10758358"/>
              <a:gd name="connsiteY1087" fmla="*/ 5183490 h 6858000"/>
              <a:gd name="connsiteX1088" fmla="*/ 1772513 w 10758358"/>
              <a:gd name="connsiteY1088" fmla="*/ 5203173 h 6858000"/>
              <a:gd name="connsiteX1089" fmla="*/ 1784945 w 10758358"/>
              <a:gd name="connsiteY1089" fmla="*/ 5216123 h 6858000"/>
              <a:gd name="connsiteX1090" fmla="*/ 1867303 w 10758358"/>
              <a:gd name="connsiteY1090" fmla="*/ 5194886 h 6858000"/>
              <a:gd name="connsiteX1091" fmla="*/ 8311441 w 10758358"/>
              <a:gd name="connsiteY1091" fmla="*/ 1425575 h 6858000"/>
              <a:gd name="connsiteX1092" fmla="*/ 8391208 w 10758358"/>
              <a:gd name="connsiteY1092" fmla="*/ 1331304 h 6858000"/>
              <a:gd name="connsiteX1093" fmla="*/ 8375669 w 10758358"/>
              <a:gd name="connsiteY1093" fmla="*/ 1319390 h 6858000"/>
              <a:gd name="connsiteX1094" fmla="*/ 8311441 w 10758358"/>
              <a:gd name="connsiteY1094" fmla="*/ 1425575 h 6858000"/>
              <a:gd name="connsiteX1095" fmla="*/ 8021892 w 10758358"/>
              <a:gd name="connsiteY1095" fmla="*/ 2412837 h 6858000"/>
              <a:gd name="connsiteX1096" fmla="*/ 8032252 w 10758358"/>
              <a:gd name="connsiteY1096" fmla="*/ 2427859 h 6858000"/>
              <a:gd name="connsiteX1097" fmla="*/ 8092855 w 10758358"/>
              <a:gd name="connsiteY1097" fmla="*/ 2348608 h 6858000"/>
              <a:gd name="connsiteX1098" fmla="*/ 8021892 w 10758358"/>
              <a:gd name="connsiteY1098" fmla="*/ 2412837 h 6858000"/>
              <a:gd name="connsiteX1099" fmla="*/ 7043954 w 10758358"/>
              <a:gd name="connsiteY1099" fmla="*/ 6700123 h 6858000"/>
              <a:gd name="connsiteX1100" fmla="*/ 7042400 w 10758358"/>
              <a:gd name="connsiteY1100" fmla="*/ 6689764 h 6858000"/>
              <a:gd name="connsiteX1101" fmla="*/ 6968329 w 10758358"/>
              <a:gd name="connsiteY1101" fmla="*/ 6679404 h 6858000"/>
              <a:gd name="connsiteX1102" fmla="*/ 6941913 w 10758358"/>
              <a:gd name="connsiteY1102" fmla="*/ 6696498 h 6858000"/>
              <a:gd name="connsiteX1103" fmla="*/ 6969883 w 10758358"/>
              <a:gd name="connsiteY1103" fmla="*/ 6716698 h 6858000"/>
              <a:gd name="connsiteX1104" fmla="*/ 7043954 w 10758358"/>
              <a:gd name="connsiteY1104" fmla="*/ 670012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Lst>
            <a:rect l="l" t="t" r="r" b="b"/>
            <a:pathLst>
              <a:path w="10758358" h="6858000">
                <a:moveTo>
                  <a:pt x="8703548" y="795199"/>
                </a:moveTo>
                <a:cubicBezTo>
                  <a:pt x="8686455" y="798307"/>
                  <a:pt x="8668844" y="799343"/>
                  <a:pt x="8652268" y="804004"/>
                </a:cubicBezTo>
                <a:cubicBezTo>
                  <a:pt x="8635693" y="809184"/>
                  <a:pt x="8619636" y="817472"/>
                  <a:pt x="8588558" y="830939"/>
                </a:cubicBezTo>
                <a:cubicBezTo>
                  <a:pt x="8616528" y="784321"/>
                  <a:pt x="8641391" y="743919"/>
                  <a:pt x="8665736" y="703517"/>
                </a:cubicBezTo>
                <a:cubicBezTo>
                  <a:pt x="8667808" y="704553"/>
                  <a:pt x="8670397" y="705589"/>
                  <a:pt x="8672470" y="706625"/>
                </a:cubicBezTo>
                <a:cubicBezTo>
                  <a:pt x="8670397" y="723718"/>
                  <a:pt x="8668325" y="740811"/>
                  <a:pt x="8666254" y="757905"/>
                </a:cubicBezTo>
                <a:cubicBezTo>
                  <a:pt x="8670915" y="758940"/>
                  <a:pt x="8675577" y="760494"/>
                  <a:pt x="8680757" y="761530"/>
                </a:cubicBezTo>
                <a:cubicBezTo>
                  <a:pt x="8686455" y="740293"/>
                  <a:pt x="8691634" y="719056"/>
                  <a:pt x="8698886" y="692122"/>
                </a:cubicBezTo>
                <a:cubicBezTo>
                  <a:pt x="8704584" y="690568"/>
                  <a:pt x="8719605" y="685388"/>
                  <a:pt x="8742914" y="678136"/>
                </a:cubicBezTo>
                <a:cubicBezTo>
                  <a:pt x="8731001" y="693675"/>
                  <a:pt x="8723231" y="702999"/>
                  <a:pt x="8715980" y="712841"/>
                </a:cubicBezTo>
                <a:cubicBezTo>
                  <a:pt x="8813877" y="692122"/>
                  <a:pt x="8903487" y="653791"/>
                  <a:pt x="8978593" y="584383"/>
                </a:cubicBezTo>
                <a:cubicBezTo>
                  <a:pt x="8981183" y="589044"/>
                  <a:pt x="8983773" y="593706"/>
                  <a:pt x="8986363" y="598368"/>
                </a:cubicBezTo>
                <a:cubicBezTo>
                  <a:pt x="8972378" y="607692"/>
                  <a:pt x="8958910" y="617533"/>
                  <a:pt x="8935602" y="633590"/>
                </a:cubicBezTo>
                <a:cubicBezTo>
                  <a:pt x="8976003" y="623749"/>
                  <a:pt x="9005528" y="616497"/>
                  <a:pt x="9039715" y="608210"/>
                </a:cubicBezTo>
                <a:cubicBezTo>
                  <a:pt x="9036088" y="618569"/>
                  <a:pt x="9033498" y="626339"/>
                  <a:pt x="9027801" y="643432"/>
                </a:cubicBezTo>
                <a:cubicBezTo>
                  <a:pt x="9194071" y="559002"/>
                  <a:pt x="9360342" y="495291"/>
                  <a:pt x="9531792" y="446083"/>
                </a:cubicBezTo>
                <a:cubicBezTo>
                  <a:pt x="9533345" y="450227"/>
                  <a:pt x="9535417" y="454371"/>
                  <a:pt x="9536971" y="458514"/>
                </a:cubicBezTo>
                <a:cubicBezTo>
                  <a:pt x="9513662" y="468356"/>
                  <a:pt x="9489836" y="477680"/>
                  <a:pt x="9466527" y="487521"/>
                </a:cubicBezTo>
                <a:cubicBezTo>
                  <a:pt x="9467562" y="491147"/>
                  <a:pt x="9468598" y="494255"/>
                  <a:pt x="9469634" y="497881"/>
                </a:cubicBezTo>
                <a:cubicBezTo>
                  <a:pt x="9532309" y="480787"/>
                  <a:pt x="9596021" y="467320"/>
                  <a:pt x="9656624" y="445565"/>
                </a:cubicBezTo>
                <a:cubicBezTo>
                  <a:pt x="9725515" y="421220"/>
                  <a:pt x="9799585" y="413969"/>
                  <a:pt x="9863814" y="370459"/>
                </a:cubicBezTo>
                <a:cubicBezTo>
                  <a:pt x="9933741" y="323323"/>
                  <a:pt x="10012991" y="290172"/>
                  <a:pt x="10088098" y="251842"/>
                </a:cubicBezTo>
                <a:cubicBezTo>
                  <a:pt x="10119176" y="236303"/>
                  <a:pt x="10151291" y="222317"/>
                  <a:pt x="10185477" y="206778"/>
                </a:cubicBezTo>
                <a:cubicBezTo>
                  <a:pt x="10178225" y="217656"/>
                  <a:pt x="10172010" y="227497"/>
                  <a:pt x="10164758" y="238893"/>
                </a:cubicBezTo>
                <a:cubicBezTo>
                  <a:pt x="10193246" y="232677"/>
                  <a:pt x="10219663" y="231123"/>
                  <a:pt x="10241936" y="220764"/>
                </a:cubicBezTo>
                <a:cubicBezTo>
                  <a:pt x="10266281" y="209368"/>
                  <a:pt x="10286482" y="189167"/>
                  <a:pt x="10308755" y="173110"/>
                </a:cubicBezTo>
                <a:cubicBezTo>
                  <a:pt x="10330510" y="157053"/>
                  <a:pt x="10345531" y="121312"/>
                  <a:pt x="10381790" y="144621"/>
                </a:cubicBezTo>
                <a:cubicBezTo>
                  <a:pt x="10381272" y="111471"/>
                  <a:pt x="10396811" y="100593"/>
                  <a:pt x="10431515" y="102147"/>
                </a:cubicBezTo>
                <a:cubicBezTo>
                  <a:pt x="10442393" y="102665"/>
                  <a:pt x="10457414" y="84018"/>
                  <a:pt x="10465184" y="71069"/>
                </a:cubicBezTo>
                <a:cubicBezTo>
                  <a:pt x="10470364" y="62263"/>
                  <a:pt x="10466220" y="48278"/>
                  <a:pt x="10466220" y="23415"/>
                </a:cubicBezTo>
                <a:cubicBezTo>
                  <a:pt x="10482277" y="42062"/>
                  <a:pt x="10490047" y="51385"/>
                  <a:pt x="10501442" y="64853"/>
                </a:cubicBezTo>
                <a:cubicBezTo>
                  <a:pt x="10507658" y="50867"/>
                  <a:pt x="10511284" y="39472"/>
                  <a:pt x="10517499" y="30148"/>
                </a:cubicBezTo>
                <a:cubicBezTo>
                  <a:pt x="10542362" y="-8700"/>
                  <a:pt x="10561527" y="-9736"/>
                  <a:pt x="10592606" y="25487"/>
                </a:cubicBezTo>
                <a:cubicBezTo>
                  <a:pt x="10599858" y="33256"/>
                  <a:pt x="10606591" y="46206"/>
                  <a:pt x="10614879" y="47242"/>
                </a:cubicBezTo>
                <a:cubicBezTo>
                  <a:pt x="10672375" y="56047"/>
                  <a:pt x="10692575" y="110953"/>
                  <a:pt x="10732978" y="139959"/>
                </a:cubicBezTo>
                <a:cubicBezTo>
                  <a:pt x="10740229" y="145139"/>
                  <a:pt x="10751107" y="145657"/>
                  <a:pt x="10760431" y="148247"/>
                </a:cubicBezTo>
                <a:cubicBezTo>
                  <a:pt x="10760431" y="268935"/>
                  <a:pt x="10760431" y="389624"/>
                  <a:pt x="10760431" y="510312"/>
                </a:cubicBezTo>
                <a:cubicBezTo>
                  <a:pt x="10737639" y="512384"/>
                  <a:pt x="10714330" y="514456"/>
                  <a:pt x="10689467" y="517046"/>
                </a:cubicBezTo>
                <a:cubicBezTo>
                  <a:pt x="10689467" y="516528"/>
                  <a:pt x="10689467" y="504096"/>
                  <a:pt x="10689467" y="479234"/>
                </a:cubicBezTo>
                <a:cubicBezTo>
                  <a:pt x="10671338" y="506686"/>
                  <a:pt x="10660461" y="523779"/>
                  <a:pt x="10648029" y="542427"/>
                </a:cubicBezTo>
                <a:cubicBezTo>
                  <a:pt x="10636116" y="533103"/>
                  <a:pt x="10624203" y="524297"/>
                  <a:pt x="10611771" y="514974"/>
                </a:cubicBezTo>
                <a:cubicBezTo>
                  <a:pt x="10607628" y="519118"/>
                  <a:pt x="10603484" y="523261"/>
                  <a:pt x="10599340" y="527405"/>
                </a:cubicBezTo>
                <a:cubicBezTo>
                  <a:pt x="10619023" y="550714"/>
                  <a:pt x="10638706" y="573505"/>
                  <a:pt x="10657871" y="596296"/>
                </a:cubicBezTo>
                <a:cubicBezTo>
                  <a:pt x="10677555" y="588008"/>
                  <a:pt x="10694647" y="581275"/>
                  <a:pt x="10714849" y="572987"/>
                </a:cubicBezTo>
                <a:cubicBezTo>
                  <a:pt x="10699309" y="607174"/>
                  <a:pt x="10684287" y="635144"/>
                  <a:pt x="10673928" y="665187"/>
                </a:cubicBezTo>
                <a:cubicBezTo>
                  <a:pt x="10669266" y="679172"/>
                  <a:pt x="10676000" y="696265"/>
                  <a:pt x="10674446" y="711805"/>
                </a:cubicBezTo>
                <a:cubicBezTo>
                  <a:pt x="10671856" y="739257"/>
                  <a:pt x="10668748" y="766710"/>
                  <a:pt x="10660978" y="793127"/>
                </a:cubicBezTo>
                <a:cubicBezTo>
                  <a:pt x="10658907" y="799343"/>
                  <a:pt x="10636116" y="797271"/>
                  <a:pt x="10625238" y="802968"/>
                </a:cubicBezTo>
                <a:cubicBezTo>
                  <a:pt x="10594678" y="818508"/>
                  <a:pt x="10565671" y="835601"/>
                  <a:pt x="10535628" y="852176"/>
                </a:cubicBezTo>
                <a:cubicBezTo>
                  <a:pt x="10536665" y="857356"/>
                  <a:pt x="10538218" y="862018"/>
                  <a:pt x="10539255" y="867197"/>
                </a:cubicBezTo>
                <a:cubicBezTo>
                  <a:pt x="10573959" y="874967"/>
                  <a:pt x="10609699" y="879111"/>
                  <a:pt x="10642849" y="891542"/>
                </a:cubicBezTo>
                <a:cubicBezTo>
                  <a:pt x="10672892" y="902938"/>
                  <a:pt x="10699826" y="903456"/>
                  <a:pt x="10714330" y="877039"/>
                </a:cubicBezTo>
                <a:cubicBezTo>
                  <a:pt x="10720028" y="867197"/>
                  <a:pt x="10700345" y="842853"/>
                  <a:pt x="10693611" y="828867"/>
                </a:cubicBezTo>
                <a:cubicBezTo>
                  <a:pt x="10712776" y="820580"/>
                  <a:pt x="10736603" y="809702"/>
                  <a:pt x="10760431" y="799343"/>
                </a:cubicBezTo>
                <a:cubicBezTo>
                  <a:pt x="10760431" y="1111682"/>
                  <a:pt x="10760431" y="1424021"/>
                  <a:pt x="10760431" y="1736361"/>
                </a:cubicBezTo>
                <a:cubicBezTo>
                  <a:pt x="10692057" y="1772619"/>
                  <a:pt x="10626793" y="1813539"/>
                  <a:pt x="10566707" y="1862229"/>
                </a:cubicBezTo>
                <a:cubicBezTo>
                  <a:pt x="10569297" y="1866373"/>
                  <a:pt x="10571887" y="1870517"/>
                  <a:pt x="10574477" y="1875178"/>
                </a:cubicBezTo>
                <a:cubicBezTo>
                  <a:pt x="10636634" y="1861193"/>
                  <a:pt x="10698274" y="1846690"/>
                  <a:pt x="10760431" y="1832704"/>
                </a:cubicBezTo>
                <a:cubicBezTo>
                  <a:pt x="10760431" y="2833952"/>
                  <a:pt x="10760431" y="3834681"/>
                  <a:pt x="10760431" y="4835928"/>
                </a:cubicBezTo>
                <a:cubicBezTo>
                  <a:pt x="10662015" y="4890316"/>
                  <a:pt x="10564117" y="4944703"/>
                  <a:pt x="10462594" y="5000645"/>
                </a:cubicBezTo>
                <a:cubicBezTo>
                  <a:pt x="10487457" y="5011004"/>
                  <a:pt x="10510248" y="5030169"/>
                  <a:pt x="10524751" y="5024990"/>
                </a:cubicBezTo>
                <a:cubicBezTo>
                  <a:pt x="10571369" y="5008415"/>
                  <a:pt x="10615397" y="4983551"/>
                  <a:pt x="10659425" y="4960243"/>
                </a:cubicBezTo>
                <a:cubicBezTo>
                  <a:pt x="10694129" y="4941596"/>
                  <a:pt x="10726762" y="4920359"/>
                  <a:pt x="10760431" y="4900157"/>
                </a:cubicBezTo>
                <a:cubicBezTo>
                  <a:pt x="10760431" y="5145160"/>
                  <a:pt x="10760431" y="5390162"/>
                  <a:pt x="10760431" y="5635165"/>
                </a:cubicBezTo>
                <a:cubicBezTo>
                  <a:pt x="10749553" y="5642417"/>
                  <a:pt x="10738675" y="5649150"/>
                  <a:pt x="10728834" y="5657956"/>
                </a:cubicBezTo>
                <a:cubicBezTo>
                  <a:pt x="10710186" y="5674013"/>
                  <a:pt x="10690504" y="5706646"/>
                  <a:pt x="10675482" y="5704574"/>
                </a:cubicBezTo>
                <a:cubicBezTo>
                  <a:pt x="10598304" y="5694215"/>
                  <a:pt x="10569297" y="5774501"/>
                  <a:pt x="10501442" y="5787450"/>
                </a:cubicBezTo>
                <a:cubicBezTo>
                  <a:pt x="10436695" y="5799881"/>
                  <a:pt x="10379200" y="5849089"/>
                  <a:pt x="10317043" y="5879132"/>
                </a:cubicBezTo>
                <a:cubicBezTo>
                  <a:pt x="10266799" y="5903476"/>
                  <a:pt x="10213448" y="5922124"/>
                  <a:pt x="10162168" y="5945433"/>
                </a:cubicBezTo>
                <a:cubicBezTo>
                  <a:pt x="10135751" y="5957346"/>
                  <a:pt x="10112442" y="5976511"/>
                  <a:pt x="10085508" y="5988425"/>
                </a:cubicBezTo>
                <a:cubicBezTo>
                  <a:pt x="9983466" y="6032452"/>
                  <a:pt x="9879871" y="6073891"/>
                  <a:pt x="9777830" y="6117919"/>
                </a:cubicBezTo>
                <a:cubicBezTo>
                  <a:pt x="9706349" y="6148479"/>
                  <a:pt x="9637459" y="6184220"/>
                  <a:pt x="9564942" y="6212708"/>
                </a:cubicBezTo>
                <a:cubicBezTo>
                  <a:pt x="9443736" y="6260362"/>
                  <a:pt x="9322011" y="6308534"/>
                  <a:pt x="9197697" y="6347900"/>
                </a:cubicBezTo>
                <a:cubicBezTo>
                  <a:pt x="8952694" y="6425596"/>
                  <a:pt x="8707174" y="6499149"/>
                  <a:pt x="8460099" y="6569594"/>
                </a:cubicBezTo>
                <a:cubicBezTo>
                  <a:pt x="8350807" y="6601190"/>
                  <a:pt x="8237888" y="6619319"/>
                  <a:pt x="8127559" y="6647808"/>
                </a:cubicBezTo>
                <a:cubicBezTo>
                  <a:pt x="8039504" y="6670599"/>
                  <a:pt x="7953001" y="6700123"/>
                  <a:pt x="7865463" y="6726022"/>
                </a:cubicBezTo>
                <a:cubicBezTo>
                  <a:pt x="7853032" y="6729648"/>
                  <a:pt x="7839564" y="6731202"/>
                  <a:pt x="7827133" y="6733792"/>
                </a:cubicBezTo>
                <a:cubicBezTo>
                  <a:pt x="7825579" y="6727576"/>
                  <a:pt x="7824025" y="6721878"/>
                  <a:pt x="7821954" y="6715663"/>
                </a:cubicBezTo>
                <a:cubicBezTo>
                  <a:pt x="7840601" y="6710483"/>
                  <a:pt x="7859248" y="6705303"/>
                  <a:pt x="7877377" y="6699606"/>
                </a:cubicBezTo>
                <a:cubicBezTo>
                  <a:pt x="7912081" y="6688728"/>
                  <a:pt x="7946786" y="6676297"/>
                  <a:pt x="7982008" y="6666973"/>
                </a:cubicBezTo>
                <a:cubicBezTo>
                  <a:pt x="8058151" y="6646254"/>
                  <a:pt x="8134293" y="6627607"/>
                  <a:pt x="8210436" y="6606370"/>
                </a:cubicBezTo>
                <a:cubicBezTo>
                  <a:pt x="8300045" y="6581507"/>
                  <a:pt x="8389137" y="6555090"/>
                  <a:pt x="8478746" y="6529709"/>
                </a:cubicBezTo>
                <a:cubicBezTo>
                  <a:pt x="8585449" y="6499667"/>
                  <a:pt x="8693189" y="6472732"/>
                  <a:pt x="8798856" y="6439581"/>
                </a:cubicBezTo>
                <a:cubicBezTo>
                  <a:pt x="8919544" y="6401252"/>
                  <a:pt x="9039715" y="6359814"/>
                  <a:pt x="9158331" y="6314749"/>
                </a:cubicBezTo>
                <a:cubicBezTo>
                  <a:pt x="9237581" y="6284707"/>
                  <a:pt x="9312688" y="6244305"/>
                  <a:pt x="9390384" y="6210636"/>
                </a:cubicBezTo>
                <a:cubicBezTo>
                  <a:pt x="9412139" y="6201312"/>
                  <a:pt x="9436484" y="6198723"/>
                  <a:pt x="9457203" y="6182148"/>
                </a:cubicBezTo>
                <a:cubicBezTo>
                  <a:pt x="8445596" y="6533336"/>
                  <a:pt x="7409644" y="6765388"/>
                  <a:pt x="6331737" y="6821330"/>
                </a:cubicBezTo>
                <a:cubicBezTo>
                  <a:pt x="6338989" y="6833243"/>
                  <a:pt x="6343651" y="6840495"/>
                  <a:pt x="6352974" y="6854998"/>
                </a:cubicBezTo>
                <a:cubicBezTo>
                  <a:pt x="6331737" y="6857588"/>
                  <a:pt x="6313608" y="6859660"/>
                  <a:pt x="6309464" y="6860178"/>
                </a:cubicBezTo>
                <a:cubicBezTo>
                  <a:pt x="6253523" y="6799575"/>
                  <a:pt x="6191365" y="6848264"/>
                  <a:pt x="6140086" y="6823402"/>
                </a:cubicBezTo>
                <a:cubicBezTo>
                  <a:pt x="6179452" y="6818222"/>
                  <a:pt x="6218818" y="6812006"/>
                  <a:pt x="6258185" y="6807344"/>
                </a:cubicBezTo>
                <a:cubicBezTo>
                  <a:pt x="6390268" y="6790251"/>
                  <a:pt x="6522352" y="6773676"/>
                  <a:pt x="6654436" y="6757101"/>
                </a:cubicBezTo>
                <a:cubicBezTo>
                  <a:pt x="6734722" y="6746223"/>
                  <a:pt x="6815009" y="6735864"/>
                  <a:pt x="6895295" y="6724987"/>
                </a:cubicBezTo>
                <a:cubicBezTo>
                  <a:pt x="6894258" y="6719807"/>
                  <a:pt x="6893741" y="6714627"/>
                  <a:pt x="6892705" y="6709447"/>
                </a:cubicBezTo>
                <a:cubicBezTo>
                  <a:pt x="6849195" y="6715145"/>
                  <a:pt x="6806203" y="6723950"/>
                  <a:pt x="6762693" y="6726022"/>
                </a:cubicBezTo>
                <a:cubicBezTo>
                  <a:pt x="6717111" y="6727576"/>
                  <a:pt x="6671011" y="6722397"/>
                  <a:pt x="6620768" y="6720325"/>
                </a:cubicBezTo>
                <a:cubicBezTo>
                  <a:pt x="6635789" y="6736382"/>
                  <a:pt x="6645630" y="6747259"/>
                  <a:pt x="6655472" y="6758137"/>
                </a:cubicBezTo>
                <a:cubicBezTo>
                  <a:pt x="6562236" y="6734828"/>
                  <a:pt x="6468483" y="6746741"/>
                  <a:pt x="6375247" y="6755547"/>
                </a:cubicBezTo>
                <a:cubicBezTo>
                  <a:pt x="6360225" y="6757101"/>
                  <a:pt x="6343133" y="6760726"/>
                  <a:pt x="6330701" y="6769015"/>
                </a:cubicBezTo>
                <a:cubicBezTo>
                  <a:pt x="6294443" y="6794395"/>
                  <a:pt x="6263364" y="6798021"/>
                  <a:pt x="6230732" y="6762281"/>
                </a:cubicBezTo>
                <a:cubicBezTo>
                  <a:pt x="6219854" y="6750367"/>
                  <a:pt x="6201725" y="6745706"/>
                  <a:pt x="6191365" y="6740007"/>
                </a:cubicBezTo>
                <a:cubicBezTo>
                  <a:pt x="6283047" y="6728094"/>
                  <a:pt x="6378872" y="6716181"/>
                  <a:pt x="6470037" y="6704785"/>
                </a:cubicBezTo>
                <a:cubicBezTo>
                  <a:pt x="6471590" y="6689764"/>
                  <a:pt x="6472108" y="6671635"/>
                  <a:pt x="6474180" y="6671635"/>
                </a:cubicBezTo>
                <a:cubicBezTo>
                  <a:pt x="6489719" y="6670599"/>
                  <a:pt x="6506295" y="6670599"/>
                  <a:pt x="6521316" y="6673707"/>
                </a:cubicBezTo>
                <a:cubicBezTo>
                  <a:pt x="6530640" y="6675779"/>
                  <a:pt x="6538927" y="6690800"/>
                  <a:pt x="6546179" y="6689246"/>
                </a:cubicBezTo>
                <a:cubicBezTo>
                  <a:pt x="6599012" y="6680440"/>
                  <a:pt x="6651846" y="6670081"/>
                  <a:pt x="6704162" y="6657131"/>
                </a:cubicBezTo>
                <a:cubicBezTo>
                  <a:pt x="6712967" y="6655060"/>
                  <a:pt x="6718665" y="6638484"/>
                  <a:pt x="6724881" y="6629161"/>
                </a:cubicBezTo>
                <a:cubicBezTo>
                  <a:pt x="6752334" y="6680959"/>
                  <a:pt x="6791182" y="6644700"/>
                  <a:pt x="6826404" y="6636931"/>
                </a:cubicBezTo>
                <a:cubicBezTo>
                  <a:pt x="6851267" y="6631751"/>
                  <a:pt x="6875611" y="6623463"/>
                  <a:pt x="6897885" y="6617247"/>
                </a:cubicBezTo>
                <a:cubicBezTo>
                  <a:pt x="6897885" y="6617247"/>
                  <a:pt x="6890115" y="6612585"/>
                  <a:pt x="6881309" y="6607406"/>
                </a:cubicBezTo>
                <a:cubicBezTo>
                  <a:pt x="6965222" y="6559234"/>
                  <a:pt x="7071407" y="6581507"/>
                  <a:pt x="7147549" y="6515206"/>
                </a:cubicBezTo>
                <a:cubicBezTo>
                  <a:pt x="7148067" y="6517278"/>
                  <a:pt x="7151693" y="6527119"/>
                  <a:pt x="7152729" y="6529709"/>
                </a:cubicBezTo>
                <a:cubicBezTo>
                  <a:pt x="7396177" y="6470142"/>
                  <a:pt x="7637554" y="6411093"/>
                  <a:pt x="7878931" y="6351525"/>
                </a:cubicBezTo>
                <a:cubicBezTo>
                  <a:pt x="7879449" y="6345828"/>
                  <a:pt x="7879967" y="6340130"/>
                  <a:pt x="7880485" y="6334433"/>
                </a:cubicBezTo>
                <a:cubicBezTo>
                  <a:pt x="7865463" y="6332361"/>
                  <a:pt x="7848888" y="6325109"/>
                  <a:pt x="7835421" y="6328735"/>
                </a:cubicBezTo>
                <a:cubicBezTo>
                  <a:pt x="7775854" y="6346346"/>
                  <a:pt x="7717840" y="6372245"/>
                  <a:pt x="7657237" y="6386230"/>
                </a:cubicBezTo>
                <a:cubicBezTo>
                  <a:pt x="7582131" y="6403323"/>
                  <a:pt x="7504434" y="6407985"/>
                  <a:pt x="7429328" y="6424561"/>
                </a:cubicBezTo>
                <a:cubicBezTo>
                  <a:pt x="7336092" y="6444761"/>
                  <a:pt x="7240267" y="6436991"/>
                  <a:pt x="7147031" y="6470142"/>
                </a:cubicBezTo>
                <a:cubicBezTo>
                  <a:pt x="7067780" y="6498113"/>
                  <a:pt x="6978171" y="6497077"/>
                  <a:pt x="6893741" y="6509508"/>
                </a:cubicBezTo>
                <a:cubicBezTo>
                  <a:pt x="6869396" y="6513134"/>
                  <a:pt x="6846087" y="6519350"/>
                  <a:pt x="6821742" y="6522976"/>
                </a:cubicBezTo>
                <a:cubicBezTo>
                  <a:pt x="6813454" y="6524012"/>
                  <a:pt x="6804649" y="6521422"/>
                  <a:pt x="6797397" y="6510544"/>
                </a:cubicBezTo>
                <a:cubicBezTo>
                  <a:pt x="6849713" y="6493451"/>
                  <a:pt x="6902028" y="6476358"/>
                  <a:pt x="6954862" y="6459265"/>
                </a:cubicBezTo>
                <a:cubicBezTo>
                  <a:pt x="6964704" y="6438546"/>
                  <a:pt x="6939323" y="6385194"/>
                  <a:pt x="7002516" y="6410057"/>
                </a:cubicBezTo>
                <a:cubicBezTo>
                  <a:pt x="7012875" y="6414201"/>
                  <a:pt x="7034630" y="6388820"/>
                  <a:pt x="7053277" y="6375353"/>
                </a:cubicBezTo>
                <a:cubicBezTo>
                  <a:pt x="7042400" y="6357742"/>
                  <a:pt x="7046026" y="6318376"/>
                  <a:pt x="7008732" y="6353080"/>
                </a:cubicBezTo>
                <a:cubicBezTo>
                  <a:pt x="7006660" y="6355152"/>
                  <a:pt x="7003552" y="6357224"/>
                  <a:pt x="7000962" y="6357224"/>
                </a:cubicBezTo>
                <a:cubicBezTo>
                  <a:pt x="6946056" y="6355152"/>
                  <a:pt x="6890633" y="6350490"/>
                  <a:pt x="6835728" y="6351525"/>
                </a:cubicBezTo>
                <a:cubicBezTo>
                  <a:pt x="6811382" y="6352044"/>
                  <a:pt x="6787556" y="6365511"/>
                  <a:pt x="6762693" y="6370173"/>
                </a:cubicBezTo>
                <a:cubicBezTo>
                  <a:pt x="6665313" y="6387784"/>
                  <a:pt x="6567416" y="6403842"/>
                  <a:pt x="6470037" y="6420417"/>
                </a:cubicBezTo>
                <a:cubicBezTo>
                  <a:pt x="6436368" y="6426114"/>
                  <a:pt x="6402181" y="6430258"/>
                  <a:pt x="6367477" y="6435438"/>
                </a:cubicBezTo>
                <a:cubicBezTo>
                  <a:pt x="6378872" y="6402287"/>
                  <a:pt x="6350384" y="6381568"/>
                  <a:pt x="6299623" y="6385712"/>
                </a:cubicBezTo>
                <a:cubicBezTo>
                  <a:pt x="6308428" y="6419381"/>
                  <a:pt x="6307392" y="6441653"/>
                  <a:pt x="6261292" y="6447351"/>
                </a:cubicBezTo>
                <a:cubicBezTo>
                  <a:pt x="6155625" y="6459783"/>
                  <a:pt x="6050994" y="6478948"/>
                  <a:pt x="5941701" y="6484128"/>
                </a:cubicBezTo>
                <a:cubicBezTo>
                  <a:pt x="5952579" y="6477394"/>
                  <a:pt x="5963974" y="6470660"/>
                  <a:pt x="5976406" y="6462890"/>
                </a:cubicBezTo>
                <a:cubicBezTo>
                  <a:pt x="5965528" y="6456157"/>
                  <a:pt x="5956204" y="6450977"/>
                  <a:pt x="5925126" y="6432848"/>
                </a:cubicBezTo>
                <a:cubicBezTo>
                  <a:pt x="5947917" y="6421971"/>
                  <a:pt x="5961902" y="6411611"/>
                  <a:pt x="5977960" y="6407985"/>
                </a:cubicBezTo>
                <a:cubicBezTo>
                  <a:pt x="5990909" y="6405395"/>
                  <a:pt x="6009556" y="6405395"/>
                  <a:pt x="6018361" y="6413165"/>
                </a:cubicBezTo>
                <a:cubicBezTo>
                  <a:pt x="6059282" y="6448905"/>
                  <a:pt x="6130763" y="6439581"/>
                  <a:pt x="6164431" y="6392964"/>
                </a:cubicBezTo>
                <a:cubicBezTo>
                  <a:pt x="6168574" y="6387266"/>
                  <a:pt x="6182560" y="6388302"/>
                  <a:pt x="6191883" y="6387266"/>
                </a:cubicBezTo>
                <a:cubicBezTo>
                  <a:pt x="6199135" y="6386230"/>
                  <a:pt x="6207940" y="6388302"/>
                  <a:pt x="6213120" y="6384676"/>
                </a:cubicBezTo>
                <a:cubicBezTo>
                  <a:pt x="6276314" y="6341166"/>
                  <a:pt x="6278904" y="6340130"/>
                  <a:pt x="6374211" y="6332361"/>
                </a:cubicBezTo>
                <a:cubicBezTo>
                  <a:pt x="6374211" y="6346864"/>
                  <a:pt x="6374211" y="6361367"/>
                  <a:pt x="6374211" y="6390892"/>
                </a:cubicBezTo>
                <a:cubicBezTo>
                  <a:pt x="6407880" y="6369137"/>
                  <a:pt x="6438440" y="6356187"/>
                  <a:pt x="6460195" y="6333915"/>
                </a:cubicBezTo>
                <a:cubicBezTo>
                  <a:pt x="6494899" y="6297657"/>
                  <a:pt x="6517690" y="6298692"/>
                  <a:pt x="6531158" y="6331325"/>
                </a:cubicBezTo>
                <a:cubicBezTo>
                  <a:pt x="6559646" y="6319929"/>
                  <a:pt x="6588135" y="6299728"/>
                  <a:pt x="6614552" y="6301800"/>
                </a:cubicBezTo>
                <a:cubicBezTo>
                  <a:pt x="6630091" y="6302836"/>
                  <a:pt x="6643040" y="6339612"/>
                  <a:pt x="6659098" y="6363439"/>
                </a:cubicBezTo>
                <a:cubicBezTo>
                  <a:pt x="6680853" y="6350490"/>
                  <a:pt x="6709859" y="6323555"/>
                  <a:pt x="6743528" y="6315786"/>
                </a:cubicBezTo>
                <a:cubicBezTo>
                  <a:pt x="6798951" y="6303354"/>
                  <a:pt x="6857482" y="6304390"/>
                  <a:pt x="6914460" y="6298174"/>
                </a:cubicBezTo>
                <a:cubicBezTo>
                  <a:pt x="6942948" y="6295067"/>
                  <a:pt x="6978171" y="6301282"/>
                  <a:pt x="6983869" y="6256218"/>
                </a:cubicBezTo>
                <a:cubicBezTo>
                  <a:pt x="6984904" y="6250002"/>
                  <a:pt x="6999408" y="6242233"/>
                  <a:pt x="7008732" y="6240161"/>
                </a:cubicBezTo>
                <a:cubicBezTo>
                  <a:pt x="7042918" y="6232910"/>
                  <a:pt x="7077622" y="6226176"/>
                  <a:pt x="7112327" y="6223068"/>
                </a:cubicBezTo>
                <a:cubicBezTo>
                  <a:pt x="7119578" y="6222550"/>
                  <a:pt x="7127866" y="6238089"/>
                  <a:pt x="7135117" y="6245859"/>
                </a:cubicBezTo>
                <a:cubicBezTo>
                  <a:pt x="7209706" y="6193025"/>
                  <a:pt x="7293100" y="6172306"/>
                  <a:pt x="7379602" y="6189399"/>
                </a:cubicBezTo>
                <a:cubicBezTo>
                  <a:pt x="7403429" y="6180593"/>
                  <a:pt x="7424148" y="6173342"/>
                  <a:pt x="7444867" y="6165573"/>
                </a:cubicBezTo>
                <a:cubicBezTo>
                  <a:pt x="7504434" y="6143817"/>
                  <a:pt x="7563484" y="6121026"/>
                  <a:pt x="7623051" y="6099789"/>
                </a:cubicBezTo>
                <a:cubicBezTo>
                  <a:pt x="7652057" y="6089430"/>
                  <a:pt x="7681582" y="6080625"/>
                  <a:pt x="7711107" y="6073891"/>
                </a:cubicBezTo>
                <a:cubicBezTo>
                  <a:pt x="7828169" y="6046956"/>
                  <a:pt x="7946268" y="6026237"/>
                  <a:pt x="8061776" y="5994122"/>
                </a:cubicBezTo>
                <a:cubicBezTo>
                  <a:pt x="8198004" y="5956310"/>
                  <a:pt x="8331641" y="5908656"/>
                  <a:pt x="8466833" y="5866700"/>
                </a:cubicBezTo>
                <a:cubicBezTo>
                  <a:pt x="8523292" y="5849089"/>
                  <a:pt x="8580788" y="5833550"/>
                  <a:pt x="8637765" y="5816457"/>
                </a:cubicBezTo>
                <a:cubicBezTo>
                  <a:pt x="8649678" y="5812831"/>
                  <a:pt x="8660038" y="5805061"/>
                  <a:pt x="8669362" y="5794701"/>
                </a:cubicBezTo>
                <a:cubicBezTo>
                  <a:pt x="8620672" y="5812313"/>
                  <a:pt x="8561623" y="5789522"/>
                  <a:pt x="8522257" y="5837176"/>
                </a:cubicBezTo>
                <a:cubicBezTo>
                  <a:pt x="8438345" y="5826816"/>
                  <a:pt x="8372562" y="5881204"/>
                  <a:pt x="8297455" y="5900369"/>
                </a:cubicBezTo>
                <a:cubicBezTo>
                  <a:pt x="8144134" y="5940253"/>
                  <a:pt x="7989777" y="5973922"/>
                  <a:pt x="7835421" y="6007590"/>
                </a:cubicBezTo>
                <a:cubicBezTo>
                  <a:pt x="7781551" y="6019503"/>
                  <a:pt x="7725092" y="6019503"/>
                  <a:pt x="7670704" y="6031417"/>
                </a:cubicBezTo>
                <a:cubicBezTo>
                  <a:pt x="7570217" y="6053172"/>
                  <a:pt x="7472320" y="6087358"/>
                  <a:pt x="7371315" y="6101861"/>
                </a:cubicBezTo>
                <a:cubicBezTo>
                  <a:pt x="7241821" y="6120508"/>
                  <a:pt x="7113362" y="6147444"/>
                  <a:pt x="6980243" y="6146407"/>
                </a:cubicBezTo>
                <a:cubicBezTo>
                  <a:pt x="6864734" y="6145889"/>
                  <a:pt x="6749225" y="6170234"/>
                  <a:pt x="6633717" y="6181112"/>
                </a:cubicBezTo>
                <a:cubicBezTo>
                  <a:pt x="6579847" y="6186292"/>
                  <a:pt x="6525460" y="6185773"/>
                  <a:pt x="6471072" y="6187845"/>
                </a:cubicBezTo>
                <a:cubicBezTo>
                  <a:pt x="6436886" y="6189399"/>
                  <a:pt x="6397520" y="6174378"/>
                  <a:pt x="6373693" y="6215298"/>
                </a:cubicBezTo>
                <a:cubicBezTo>
                  <a:pt x="6371103" y="6219442"/>
                  <a:pt x="6359708" y="6221514"/>
                  <a:pt x="6354010" y="6219442"/>
                </a:cubicBezTo>
                <a:cubicBezTo>
                  <a:pt x="6236948" y="6182148"/>
                  <a:pt x="6116777" y="6210118"/>
                  <a:pt x="6005930" y="6229801"/>
                </a:cubicBezTo>
                <a:cubicBezTo>
                  <a:pt x="5906479" y="6247412"/>
                  <a:pt x="5808063" y="6233945"/>
                  <a:pt x="5710684" y="6251557"/>
                </a:cubicBezTo>
                <a:cubicBezTo>
                  <a:pt x="5651116" y="6262434"/>
                  <a:pt x="5588959" y="6258290"/>
                  <a:pt x="5528356" y="6260880"/>
                </a:cubicBezTo>
                <a:cubicBezTo>
                  <a:pt x="5497278" y="6261916"/>
                  <a:pt x="5468271" y="6262952"/>
                  <a:pt x="5448588" y="6294548"/>
                </a:cubicBezTo>
                <a:cubicBezTo>
                  <a:pt x="5442890" y="6303354"/>
                  <a:pt x="5424761" y="6304908"/>
                  <a:pt x="5398345" y="6314749"/>
                </a:cubicBezTo>
                <a:cubicBezTo>
                  <a:pt x="5412848" y="6293512"/>
                  <a:pt x="5418027" y="6285743"/>
                  <a:pt x="5423207" y="6277973"/>
                </a:cubicBezTo>
                <a:cubicBezTo>
                  <a:pt x="5272994" y="6248967"/>
                  <a:pt x="5079789" y="6265024"/>
                  <a:pt x="5035762" y="6308534"/>
                </a:cubicBezTo>
                <a:cubicBezTo>
                  <a:pt x="4975676" y="6266578"/>
                  <a:pt x="4920771" y="6326145"/>
                  <a:pt x="4858614" y="6315267"/>
                </a:cubicBezTo>
                <a:cubicBezTo>
                  <a:pt x="4864829" y="6306980"/>
                  <a:pt x="4870009" y="6299210"/>
                  <a:pt x="4879851" y="6285743"/>
                </a:cubicBezTo>
                <a:cubicBezTo>
                  <a:pt x="4822873" y="6284707"/>
                  <a:pt x="4772630" y="6272276"/>
                  <a:pt x="4717724" y="6300764"/>
                </a:cubicBezTo>
                <a:cubicBezTo>
                  <a:pt x="4698041" y="6311124"/>
                  <a:pt x="4654013" y="6349972"/>
                  <a:pt x="4618273" y="6300764"/>
                </a:cubicBezTo>
                <a:cubicBezTo>
                  <a:pt x="4613093" y="6294030"/>
                  <a:pt x="4563885" y="6319411"/>
                  <a:pt x="4534879" y="6329771"/>
                </a:cubicBezTo>
                <a:cubicBezTo>
                  <a:pt x="4536433" y="6334951"/>
                  <a:pt x="4537987" y="6339612"/>
                  <a:pt x="4539540" y="6344792"/>
                </a:cubicBezTo>
                <a:cubicBezTo>
                  <a:pt x="4561814" y="6351525"/>
                  <a:pt x="4584604" y="6358259"/>
                  <a:pt x="4610503" y="6365511"/>
                </a:cubicBezTo>
                <a:cubicBezTo>
                  <a:pt x="4563885" y="6372245"/>
                  <a:pt x="4521929" y="6378978"/>
                  <a:pt x="4484635" y="6384158"/>
                </a:cubicBezTo>
                <a:cubicBezTo>
                  <a:pt x="4490851" y="6353080"/>
                  <a:pt x="4497067" y="6320447"/>
                  <a:pt x="4503800" y="6287815"/>
                </a:cubicBezTo>
                <a:cubicBezTo>
                  <a:pt x="4500692" y="6286261"/>
                  <a:pt x="4497067" y="6285225"/>
                  <a:pt x="4493959" y="6283671"/>
                </a:cubicBezTo>
                <a:cubicBezTo>
                  <a:pt x="4481009" y="6299728"/>
                  <a:pt x="4468578" y="6315267"/>
                  <a:pt x="4455629" y="6331325"/>
                </a:cubicBezTo>
                <a:cubicBezTo>
                  <a:pt x="4452003" y="6329771"/>
                  <a:pt x="4448377" y="6328217"/>
                  <a:pt x="4444751" y="6326663"/>
                </a:cubicBezTo>
                <a:cubicBezTo>
                  <a:pt x="4447859" y="6314231"/>
                  <a:pt x="4451485" y="6301800"/>
                  <a:pt x="4456146" y="6284707"/>
                </a:cubicBezTo>
                <a:cubicBezTo>
                  <a:pt x="4291948" y="6289368"/>
                  <a:pt x="4128268" y="6288333"/>
                  <a:pt x="3965623" y="6300246"/>
                </a:cubicBezTo>
                <a:cubicBezTo>
                  <a:pt x="3807123" y="6311642"/>
                  <a:pt x="3649140" y="6311124"/>
                  <a:pt x="3487531" y="6308016"/>
                </a:cubicBezTo>
                <a:cubicBezTo>
                  <a:pt x="3497891" y="6300764"/>
                  <a:pt x="3508768" y="6293512"/>
                  <a:pt x="3524308" y="6283153"/>
                </a:cubicBezTo>
                <a:cubicBezTo>
                  <a:pt x="3510840" y="6276419"/>
                  <a:pt x="3499963" y="6271239"/>
                  <a:pt x="3489085" y="6266059"/>
                </a:cubicBezTo>
                <a:cubicBezTo>
                  <a:pt x="3518610" y="6233427"/>
                  <a:pt x="3599932" y="6243787"/>
                  <a:pt x="3620651" y="6284707"/>
                </a:cubicBezTo>
                <a:cubicBezTo>
                  <a:pt x="3631011" y="6280045"/>
                  <a:pt x="3641370" y="6274865"/>
                  <a:pt x="3651730" y="6269686"/>
                </a:cubicBezTo>
                <a:cubicBezTo>
                  <a:pt x="3643442" y="6266059"/>
                  <a:pt x="3635155" y="6262434"/>
                  <a:pt x="3621687" y="6257254"/>
                </a:cubicBezTo>
                <a:cubicBezTo>
                  <a:pt x="3742893" y="6240679"/>
                  <a:pt x="3860992" y="6242233"/>
                  <a:pt x="3968213" y="6213744"/>
                </a:cubicBezTo>
                <a:cubicBezTo>
                  <a:pt x="4007061" y="6217888"/>
                  <a:pt x="4043838" y="6225140"/>
                  <a:pt x="4080096" y="6225658"/>
                </a:cubicBezTo>
                <a:cubicBezTo>
                  <a:pt x="4136037" y="6226176"/>
                  <a:pt x="4191979" y="6223586"/>
                  <a:pt x="4247920" y="6219442"/>
                </a:cubicBezTo>
                <a:cubicBezTo>
                  <a:pt x="4260352" y="6218406"/>
                  <a:pt x="4272265" y="6205457"/>
                  <a:pt x="4288840" y="6195097"/>
                </a:cubicBezTo>
                <a:cubicBezTo>
                  <a:pt x="4313703" y="6208046"/>
                  <a:pt x="4338566" y="6203385"/>
                  <a:pt x="4374306" y="6186810"/>
                </a:cubicBezTo>
                <a:cubicBezTo>
                  <a:pt x="4424550" y="6163501"/>
                  <a:pt x="4484635" y="6160393"/>
                  <a:pt x="4540576" y="6150033"/>
                </a:cubicBezTo>
                <a:cubicBezTo>
                  <a:pt x="4583568" y="6141745"/>
                  <a:pt x="4627078" y="6135012"/>
                  <a:pt x="4675768" y="6126724"/>
                </a:cubicBezTo>
                <a:cubicBezTo>
                  <a:pt x="4626561" y="6087876"/>
                  <a:pt x="4593410" y="6097199"/>
                  <a:pt x="4547310" y="6127242"/>
                </a:cubicBezTo>
                <a:cubicBezTo>
                  <a:pt x="4517268" y="6146925"/>
                  <a:pt x="4464434" y="6130868"/>
                  <a:pt x="4421442" y="6130868"/>
                </a:cubicBezTo>
                <a:cubicBezTo>
                  <a:pt x="4421960" y="6126206"/>
                  <a:pt x="4421960" y="6121545"/>
                  <a:pt x="4422478" y="6116883"/>
                </a:cubicBezTo>
                <a:cubicBezTo>
                  <a:pt x="4436981" y="6115846"/>
                  <a:pt x="4452003" y="6114293"/>
                  <a:pt x="4466506" y="6113257"/>
                </a:cubicBezTo>
                <a:cubicBezTo>
                  <a:pt x="4465988" y="6109113"/>
                  <a:pt x="4465470" y="6105487"/>
                  <a:pt x="4464952" y="6101344"/>
                </a:cubicBezTo>
                <a:cubicBezTo>
                  <a:pt x="4234971" y="6127760"/>
                  <a:pt x="4004989" y="6154177"/>
                  <a:pt x="3774490" y="6180593"/>
                </a:cubicBezTo>
                <a:cubicBezTo>
                  <a:pt x="3771382" y="6174378"/>
                  <a:pt x="3767756" y="6168163"/>
                  <a:pt x="3764649" y="6161429"/>
                </a:cubicBezTo>
                <a:cubicBezTo>
                  <a:pt x="3776562" y="6154177"/>
                  <a:pt x="3787957" y="6142782"/>
                  <a:pt x="3800907" y="6140192"/>
                </a:cubicBezTo>
                <a:cubicBezTo>
                  <a:pt x="3822144" y="6136048"/>
                  <a:pt x="3844935" y="6138638"/>
                  <a:pt x="3866172" y="6135530"/>
                </a:cubicBezTo>
                <a:cubicBezTo>
                  <a:pt x="3872906" y="6134494"/>
                  <a:pt x="3883783" y="6122580"/>
                  <a:pt x="3882747" y="6117919"/>
                </a:cubicBezTo>
                <a:cubicBezTo>
                  <a:pt x="3880675" y="6108595"/>
                  <a:pt x="3872387" y="6093574"/>
                  <a:pt x="3865654" y="6093574"/>
                </a:cubicBezTo>
                <a:cubicBezTo>
                  <a:pt x="3842345" y="6092020"/>
                  <a:pt x="3819036" y="6096164"/>
                  <a:pt x="3796245" y="6104451"/>
                </a:cubicBezTo>
                <a:cubicBezTo>
                  <a:pt x="3747555" y="6075445"/>
                  <a:pt x="3535185" y="6090466"/>
                  <a:pt x="3521200" y="6119473"/>
                </a:cubicBezTo>
                <a:cubicBezTo>
                  <a:pt x="3475618" y="6130868"/>
                  <a:pt x="3440914" y="6139155"/>
                  <a:pt x="3393778" y="6151069"/>
                </a:cubicBezTo>
                <a:cubicBezTo>
                  <a:pt x="3409835" y="6159357"/>
                  <a:pt x="3418641" y="6164018"/>
                  <a:pt x="3427964" y="6168680"/>
                </a:cubicBezTo>
                <a:cubicBezTo>
                  <a:pt x="3426928" y="6170234"/>
                  <a:pt x="3425374" y="6171788"/>
                  <a:pt x="3424338" y="6173860"/>
                </a:cubicBezTo>
                <a:cubicBezTo>
                  <a:pt x="3366843" y="6161946"/>
                  <a:pt x="3309348" y="6150551"/>
                  <a:pt x="3254442" y="6139155"/>
                </a:cubicBezTo>
                <a:cubicBezTo>
                  <a:pt x="3293808" y="6096164"/>
                  <a:pt x="3387044" y="6158321"/>
                  <a:pt x="3410353" y="6072337"/>
                </a:cubicBezTo>
                <a:cubicBezTo>
                  <a:pt x="3447129" y="6068711"/>
                  <a:pt x="3482870" y="6065085"/>
                  <a:pt x="3518092" y="6061459"/>
                </a:cubicBezTo>
                <a:cubicBezTo>
                  <a:pt x="3519128" y="6055244"/>
                  <a:pt x="3520164" y="6048510"/>
                  <a:pt x="3521200" y="6042294"/>
                </a:cubicBezTo>
                <a:cubicBezTo>
                  <a:pt x="3500999" y="6038150"/>
                  <a:pt x="3481316" y="6034007"/>
                  <a:pt x="3461115" y="6029863"/>
                </a:cubicBezTo>
                <a:cubicBezTo>
                  <a:pt x="3460079" y="6027791"/>
                  <a:pt x="3459561" y="6025719"/>
                  <a:pt x="3458525" y="6023129"/>
                </a:cubicBezTo>
                <a:cubicBezTo>
                  <a:pt x="3486495" y="6020021"/>
                  <a:pt x="3513948" y="6016913"/>
                  <a:pt x="3541919" y="6013805"/>
                </a:cubicBezTo>
                <a:cubicBezTo>
                  <a:pt x="3540883" y="6008108"/>
                  <a:pt x="3539847" y="6002410"/>
                  <a:pt x="3538293" y="5996194"/>
                </a:cubicBezTo>
                <a:cubicBezTo>
                  <a:pt x="3396886" y="6020021"/>
                  <a:pt x="3255478" y="6043848"/>
                  <a:pt x="3114071" y="6067675"/>
                </a:cubicBezTo>
                <a:cubicBezTo>
                  <a:pt x="3114589" y="6072855"/>
                  <a:pt x="3115107" y="6078035"/>
                  <a:pt x="3116143" y="6083214"/>
                </a:cubicBezTo>
                <a:cubicBezTo>
                  <a:pt x="3136344" y="6084250"/>
                  <a:pt x="3156545" y="6085286"/>
                  <a:pt x="3176746" y="6086322"/>
                </a:cubicBezTo>
                <a:cubicBezTo>
                  <a:pt x="3177264" y="6089948"/>
                  <a:pt x="3177264" y="6093574"/>
                  <a:pt x="3177782" y="6097199"/>
                </a:cubicBezTo>
                <a:cubicBezTo>
                  <a:pt x="3123912" y="6097199"/>
                  <a:pt x="3069525" y="6097199"/>
                  <a:pt x="3008922" y="6097199"/>
                </a:cubicBezTo>
                <a:cubicBezTo>
                  <a:pt x="3045180" y="6079070"/>
                  <a:pt x="3078848" y="6062495"/>
                  <a:pt x="3114589" y="6044884"/>
                </a:cubicBezTo>
                <a:cubicBezTo>
                  <a:pt x="3046216" y="6041258"/>
                  <a:pt x="2980433" y="6030380"/>
                  <a:pt x="2915686" y="6035560"/>
                </a:cubicBezTo>
                <a:cubicBezTo>
                  <a:pt x="2847831" y="6041258"/>
                  <a:pt x="2781530" y="6061977"/>
                  <a:pt x="2723517" y="6073891"/>
                </a:cubicBezTo>
                <a:cubicBezTo>
                  <a:pt x="2666022" y="6035042"/>
                  <a:pt x="2615778" y="6049546"/>
                  <a:pt x="2563981" y="6079588"/>
                </a:cubicBezTo>
                <a:cubicBezTo>
                  <a:pt x="2574858" y="6085286"/>
                  <a:pt x="2585735" y="6090984"/>
                  <a:pt x="2603347" y="6100307"/>
                </a:cubicBezTo>
                <a:cubicBezTo>
                  <a:pt x="2597649" y="6113775"/>
                  <a:pt x="2587807" y="6138120"/>
                  <a:pt x="2577966" y="6162464"/>
                </a:cubicBezTo>
                <a:cubicBezTo>
                  <a:pt x="2661360" y="6190435"/>
                  <a:pt x="2731805" y="6184738"/>
                  <a:pt x="2744236" y="6159874"/>
                </a:cubicBezTo>
                <a:cubicBezTo>
                  <a:pt x="2773761" y="6162983"/>
                  <a:pt x="2799141" y="6169716"/>
                  <a:pt x="2823486" y="6167126"/>
                </a:cubicBezTo>
                <a:cubicBezTo>
                  <a:pt x="2832292" y="6166091"/>
                  <a:pt x="2839026" y="6144335"/>
                  <a:pt x="2843169" y="6137602"/>
                </a:cubicBezTo>
                <a:cubicBezTo>
                  <a:pt x="2864924" y="6132422"/>
                  <a:pt x="2884090" y="6127760"/>
                  <a:pt x="2902737" y="6123098"/>
                </a:cubicBezTo>
                <a:cubicBezTo>
                  <a:pt x="2902737" y="6119473"/>
                  <a:pt x="2902219" y="6116365"/>
                  <a:pt x="2902219" y="6112739"/>
                </a:cubicBezTo>
                <a:cubicBezTo>
                  <a:pt x="2890823" y="6109631"/>
                  <a:pt x="2878910" y="6106523"/>
                  <a:pt x="2854047" y="6100307"/>
                </a:cubicBezTo>
                <a:cubicBezTo>
                  <a:pt x="2883054" y="6088394"/>
                  <a:pt x="2899629" y="6078552"/>
                  <a:pt x="2917240" y="6075445"/>
                </a:cubicBezTo>
                <a:cubicBezTo>
                  <a:pt x="2934333" y="6072855"/>
                  <a:pt x="2952462" y="6077517"/>
                  <a:pt x="2973699" y="6079070"/>
                </a:cubicBezTo>
                <a:cubicBezTo>
                  <a:pt x="2941067" y="6107559"/>
                  <a:pt x="2908952" y="6135012"/>
                  <a:pt x="2877356" y="6162464"/>
                </a:cubicBezTo>
                <a:cubicBezTo>
                  <a:pt x="2877874" y="6166091"/>
                  <a:pt x="2878910" y="6169198"/>
                  <a:pt x="2879428" y="6172824"/>
                </a:cubicBezTo>
                <a:cubicBezTo>
                  <a:pt x="2985613" y="6159874"/>
                  <a:pt x="3092316" y="6147444"/>
                  <a:pt x="3199019" y="6134494"/>
                </a:cubicBezTo>
                <a:cubicBezTo>
                  <a:pt x="3158617" y="6195615"/>
                  <a:pt x="3102157" y="6208046"/>
                  <a:pt x="3033267" y="6191989"/>
                </a:cubicBezTo>
                <a:cubicBezTo>
                  <a:pt x="3015137" y="6187845"/>
                  <a:pt x="2994418" y="6196651"/>
                  <a:pt x="2975771" y="6207529"/>
                </a:cubicBezTo>
                <a:cubicBezTo>
                  <a:pt x="3016691" y="6212190"/>
                  <a:pt x="3057094" y="6216852"/>
                  <a:pt x="3098014" y="6221514"/>
                </a:cubicBezTo>
                <a:cubicBezTo>
                  <a:pt x="3097496" y="6228248"/>
                  <a:pt x="3096978" y="6234981"/>
                  <a:pt x="3095942" y="6242233"/>
                </a:cubicBezTo>
                <a:cubicBezTo>
                  <a:pt x="3081438" y="6243269"/>
                  <a:pt x="3066417" y="6245859"/>
                  <a:pt x="3051914" y="6244305"/>
                </a:cubicBezTo>
                <a:cubicBezTo>
                  <a:pt x="2892377" y="6231873"/>
                  <a:pt x="2733359" y="6219442"/>
                  <a:pt x="2573822" y="6205974"/>
                </a:cubicBezTo>
                <a:cubicBezTo>
                  <a:pt x="2440702" y="6194579"/>
                  <a:pt x="2308100" y="6176968"/>
                  <a:pt x="2174981" y="6170752"/>
                </a:cubicBezTo>
                <a:cubicBezTo>
                  <a:pt x="2126291" y="6168680"/>
                  <a:pt x="2078637" y="6161946"/>
                  <a:pt x="2029947" y="6159874"/>
                </a:cubicBezTo>
                <a:cubicBezTo>
                  <a:pt x="1940338" y="6156767"/>
                  <a:pt x="1850210" y="6156767"/>
                  <a:pt x="1760600" y="6159357"/>
                </a:cubicBezTo>
                <a:cubicBezTo>
                  <a:pt x="1670472" y="6162464"/>
                  <a:pt x="1580344" y="6170752"/>
                  <a:pt x="1485555" y="6177486"/>
                </a:cubicBezTo>
                <a:cubicBezTo>
                  <a:pt x="1491771" y="6167644"/>
                  <a:pt x="1496432" y="6160393"/>
                  <a:pt x="1500576" y="6154177"/>
                </a:cubicBezTo>
                <a:cubicBezTo>
                  <a:pt x="1408894" y="6145371"/>
                  <a:pt x="1315659" y="6136048"/>
                  <a:pt x="1222423" y="6127242"/>
                </a:cubicBezTo>
                <a:cubicBezTo>
                  <a:pt x="1222941" y="6124135"/>
                  <a:pt x="1223459" y="6121026"/>
                  <a:pt x="1223459" y="6117919"/>
                </a:cubicBezTo>
                <a:cubicBezTo>
                  <a:pt x="1285098" y="6113775"/>
                  <a:pt x="1346737" y="6109113"/>
                  <a:pt x="1414074" y="6104451"/>
                </a:cubicBezTo>
                <a:cubicBezTo>
                  <a:pt x="1403197" y="6111703"/>
                  <a:pt x="1394909" y="6117401"/>
                  <a:pt x="1384031" y="6124652"/>
                </a:cubicBezTo>
                <a:cubicBezTo>
                  <a:pt x="1404233" y="6124652"/>
                  <a:pt x="1421326" y="6124652"/>
                  <a:pt x="1441527" y="6124652"/>
                </a:cubicBezTo>
                <a:cubicBezTo>
                  <a:pt x="1439455" y="6114293"/>
                  <a:pt x="1437901" y="6104969"/>
                  <a:pt x="1435829" y="6096164"/>
                </a:cubicBezTo>
                <a:cubicBezTo>
                  <a:pt x="1459138" y="6097717"/>
                  <a:pt x="1481929" y="6099272"/>
                  <a:pt x="1507828" y="6100826"/>
                </a:cubicBezTo>
                <a:cubicBezTo>
                  <a:pt x="1504202" y="6109631"/>
                  <a:pt x="1501094" y="6117401"/>
                  <a:pt x="1494360" y="6133976"/>
                </a:cubicBezTo>
                <a:cubicBezTo>
                  <a:pt x="1551856" y="6125170"/>
                  <a:pt x="1603135" y="6117919"/>
                  <a:pt x="1662703" y="6108595"/>
                </a:cubicBezTo>
                <a:cubicBezTo>
                  <a:pt x="1647163" y="6094092"/>
                  <a:pt x="1639394" y="6087358"/>
                  <a:pt x="1618675" y="6067675"/>
                </a:cubicBezTo>
                <a:cubicBezTo>
                  <a:pt x="1679796" y="6071301"/>
                  <a:pt x="1725896" y="6070783"/>
                  <a:pt x="1770959" y="6078035"/>
                </a:cubicBezTo>
                <a:cubicBezTo>
                  <a:pt x="1783391" y="6080107"/>
                  <a:pt x="1792197" y="6103416"/>
                  <a:pt x="1805664" y="6119991"/>
                </a:cubicBezTo>
                <a:cubicBezTo>
                  <a:pt x="1924280" y="6112739"/>
                  <a:pt x="2049630" y="6162983"/>
                  <a:pt x="2175499" y="6109631"/>
                </a:cubicBezTo>
                <a:cubicBezTo>
                  <a:pt x="2176017" y="6114293"/>
                  <a:pt x="2176017" y="6118436"/>
                  <a:pt x="2176535" y="6123098"/>
                </a:cubicBezTo>
                <a:cubicBezTo>
                  <a:pt x="2168247" y="6125688"/>
                  <a:pt x="2159441" y="6127760"/>
                  <a:pt x="2151154" y="6130350"/>
                </a:cubicBezTo>
                <a:cubicBezTo>
                  <a:pt x="2150636" y="6133458"/>
                  <a:pt x="2150118" y="6136566"/>
                  <a:pt x="2149600" y="6139674"/>
                </a:cubicBezTo>
                <a:cubicBezTo>
                  <a:pt x="2171355" y="6143299"/>
                  <a:pt x="2193110" y="6146925"/>
                  <a:pt x="2215383" y="6150551"/>
                </a:cubicBezTo>
                <a:cubicBezTo>
                  <a:pt x="2213829" y="6145371"/>
                  <a:pt x="2212275" y="6140710"/>
                  <a:pt x="2210721" y="6135530"/>
                </a:cubicBezTo>
                <a:cubicBezTo>
                  <a:pt x="2227814" y="6125688"/>
                  <a:pt x="2244389" y="6109113"/>
                  <a:pt x="2262519" y="6106523"/>
                </a:cubicBezTo>
                <a:cubicBezTo>
                  <a:pt x="2329337" y="6096682"/>
                  <a:pt x="2396674" y="6091502"/>
                  <a:pt x="2463493" y="6075963"/>
                </a:cubicBezTo>
                <a:cubicBezTo>
                  <a:pt x="2448990" y="6074927"/>
                  <a:pt x="2434487" y="6073891"/>
                  <a:pt x="2420501" y="6072855"/>
                </a:cubicBezTo>
                <a:cubicBezTo>
                  <a:pt x="2420501" y="6070265"/>
                  <a:pt x="2419983" y="6068193"/>
                  <a:pt x="2419983" y="6065603"/>
                </a:cubicBezTo>
                <a:cubicBezTo>
                  <a:pt x="2454688" y="6065603"/>
                  <a:pt x="2489910" y="6065603"/>
                  <a:pt x="2528240" y="6065603"/>
                </a:cubicBezTo>
                <a:cubicBezTo>
                  <a:pt x="2496644" y="6020021"/>
                  <a:pt x="2425681" y="6024683"/>
                  <a:pt x="2372847" y="6075963"/>
                </a:cubicBezTo>
                <a:cubicBezTo>
                  <a:pt x="2374401" y="6054726"/>
                  <a:pt x="2375955" y="6040222"/>
                  <a:pt x="2376991" y="6023647"/>
                </a:cubicBezTo>
                <a:cubicBezTo>
                  <a:pt x="2300849" y="6030899"/>
                  <a:pt x="2223670" y="6038669"/>
                  <a:pt x="2147010" y="6045920"/>
                </a:cubicBezTo>
                <a:cubicBezTo>
                  <a:pt x="2145974" y="6042812"/>
                  <a:pt x="2145456" y="6039186"/>
                  <a:pt x="2144420" y="6036079"/>
                </a:cubicBezTo>
                <a:cubicBezTo>
                  <a:pt x="2156334" y="6028827"/>
                  <a:pt x="2168765" y="6021575"/>
                  <a:pt x="2177571" y="6016395"/>
                </a:cubicBezTo>
                <a:cubicBezTo>
                  <a:pt x="2163585" y="6004482"/>
                  <a:pt x="2148564" y="5991532"/>
                  <a:pt x="2144938" y="5988942"/>
                </a:cubicBezTo>
                <a:cubicBezTo>
                  <a:pt x="2108162" y="5995158"/>
                  <a:pt x="2081745" y="6000856"/>
                  <a:pt x="2054810" y="6003446"/>
                </a:cubicBezTo>
                <a:cubicBezTo>
                  <a:pt x="2020624" y="6006554"/>
                  <a:pt x="1981776" y="6018467"/>
                  <a:pt x="1953805" y="6007072"/>
                </a:cubicBezTo>
                <a:cubicBezTo>
                  <a:pt x="1904079" y="5986353"/>
                  <a:pt x="1859533" y="6011216"/>
                  <a:pt x="1813433" y="6005518"/>
                </a:cubicBezTo>
                <a:cubicBezTo>
                  <a:pt x="1799966" y="6003964"/>
                  <a:pt x="1788053" y="5985317"/>
                  <a:pt x="1774067" y="5973403"/>
                </a:cubicBezTo>
                <a:cubicBezTo>
                  <a:pt x="1783909" y="5969260"/>
                  <a:pt x="1791161" y="5966152"/>
                  <a:pt x="1798412" y="5963562"/>
                </a:cubicBezTo>
                <a:cubicBezTo>
                  <a:pt x="1796340" y="5959418"/>
                  <a:pt x="1794268" y="5955274"/>
                  <a:pt x="1792714" y="5951131"/>
                </a:cubicBezTo>
                <a:cubicBezTo>
                  <a:pt x="1764226" y="5965116"/>
                  <a:pt x="1735219" y="5979101"/>
                  <a:pt x="1704141" y="5994641"/>
                </a:cubicBezTo>
                <a:cubicBezTo>
                  <a:pt x="1702587" y="5983245"/>
                  <a:pt x="1701033" y="5968223"/>
                  <a:pt x="1698961" y="5949576"/>
                </a:cubicBezTo>
                <a:cubicBezTo>
                  <a:pt x="1652343" y="5944914"/>
                  <a:pt x="1602617" y="5940253"/>
                  <a:pt x="1540978" y="5934037"/>
                </a:cubicBezTo>
                <a:cubicBezTo>
                  <a:pt x="1561179" y="5925750"/>
                  <a:pt x="1571539" y="5922124"/>
                  <a:pt x="1581380" y="5917980"/>
                </a:cubicBezTo>
                <a:cubicBezTo>
                  <a:pt x="1580862" y="5913836"/>
                  <a:pt x="1580344" y="5909692"/>
                  <a:pt x="1579826" y="5905548"/>
                </a:cubicBezTo>
                <a:cubicBezTo>
                  <a:pt x="1549266" y="5907620"/>
                  <a:pt x="1518187" y="5910728"/>
                  <a:pt x="1487627" y="5911765"/>
                </a:cubicBezTo>
                <a:cubicBezTo>
                  <a:pt x="1464318" y="5912282"/>
                  <a:pt x="1433757" y="5919016"/>
                  <a:pt x="1418218" y="5907103"/>
                </a:cubicBezTo>
                <a:cubicBezTo>
                  <a:pt x="1365902" y="5866700"/>
                  <a:pt x="1305299" y="5887419"/>
                  <a:pt x="1249876" y="5874470"/>
                </a:cubicBezTo>
                <a:cubicBezTo>
                  <a:pt x="1219833" y="5867737"/>
                  <a:pt x="1187201" y="5870326"/>
                  <a:pt x="1155604" y="5871880"/>
                </a:cubicBezTo>
                <a:cubicBezTo>
                  <a:pt x="1147835" y="5872398"/>
                  <a:pt x="1141101" y="5886384"/>
                  <a:pt x="1131777" y="5896225"/>
                </a:cubicBezTo>
                <a:cubicBezTo>
                  <a:pt x="1121418" y="5847535"/>
                  <a:pt x="1090339" y="5858931"/>
                  <a:pt x="1061333" y="5865147"/>
                </a:cubicBezTo>
                <a:cubicBezTo>
                  <a:pt x="1039578" y="5869808"/>
                  <a:pt x="1018341" y="5881204"/>
                  <a:pt x="997104" y="5879650"/>
                </a:cubicBezTo>
                <a:cubicBezTo>
                  <a:pt x="915781" y="5874988"/>
                  <a:pt x="834977" y="5864628"/>
                  <a:pt x="753655" y="5859967"/>
                </a:cubicBezTo>
                <a:cubicBezTo>
                  <a:pt x="717915" y="5857895"/>
                  <a:pt x="680620" y="5847018"/>
                  <a:pt x="646434" y="5877578"/>
                </a:cubicBezTo>
                <a:cubicBezTo>
                  <a:pt x="635556" y="5886901"/>
                  <a:pt x="604478" y="5869290"/>
                  <a:pt x="583241" y="5871362"/>
                </a:cubicBezTo>
                <a:cubicBezTo>
                  <a:pt x="467732" y="5883276"/>
                  <a:pt x="352742" y="5897779"/>
                  <a:pt x="237751" y="5911246"/>
                </a:cubicBezTo>
                <a:cubicBezTo>
                  <a:pt x="225837" y="5912800"/>
                  <a:pt x="213406" y="5911246"/>
                  <a:pt x="199939" y="5902441"/>
                </a:cubicBezTo>
                <a:cubicBezTo>
                  <a:pt x="280225" y="5888973"/>
                  <a:pt x="359993" y="5875506"/>
                  <a:pt x="440279" y="5862038"/>
                </a:cubicBezTo>
                <a:cubicBezTo>
                  <a:pt x="439761" y="5859448"/>
                  <a:pt x="439761" y="5856859"/>
                  <a:pt x="439244" y="5854269"/>
                </a:cubicBezTo>
                <a:cubicBezTo>
                  <a:pt x="382266" y="5849089"/>
                  <a:pt x="325289" y="5846499"/>
                  <a:pt x="268829" y="5838212"/>
                </a:cubicBezTo>
                <a:cubicBezTo>
                  <a:pt x="246557" y="5835104"/>
                  <a:pt x="226355" y="5819047"/>
                  <a:pt x="205118" y="5810241"/>
                </a:cubicBezTo>
                <a:cubicBezTo>
                  <a:pt x="194759" y="5806097"/>
                  <a:pt x="174558" y="5799363"/>
                  <a:pt x="173522" y="5801435"/>
                </a:cubicBezTo>
                <a:cubicBezTo>
                  <a:pt x="138818" y="5868254"/>
                  <a:pt x="89092" y="5793666"/>
                  <a:pt x="42992" y="5827334"/>
                </a:cubicBezTo>
                <a:cubicBezTo>
                  <a:pt x="50244" y="5805061"/>
                  <a:pt x="53352" y="5796256"/>
                  <a:pt x="56459" y="5786414"/>
                </a:cubicBezTo>
                <a:cubicBezTo>
                  <a:pt x="37294" y="5798328"/>
                  <a:pt x="22791" y="5807651"/>
                  <a:pt x="7252" y="5816975"/>
                </a:cubicBezTo>
                <a:cubicBezTo>
                  <a:pt x="9842" y="5793148"/>
                  <a:pt x="10877" y="5781234"/>
                  <a:pt x="12431" y="5769321"/>
                </a:cubicBezTo>
                <a:cubicBezTo>
                  <a:pt x="35222" y="5771393"/>
                  <a:pt x="62157" y="5773982"/>
                  <a:pt x="98415" y="5777091"/>
                </a:cubicBezTo>
                <a:cubicBezTo>
                  <a:pt x="89092" y="5763105"/>
                  <a:pt x="84948" y="5756890"/>
                  <a:pt x="79768" y="5749638"/>
                </a:cubicBezTo>
                <a:cubicBezTo>
                  <a:pt x="118616" y="5714415"/>
                  <a:pt x="140371" y="5745494"/>
                  <a:pt x="160055" y="5772429"/>
                </a:cubicBezTo>
                <a:cubicBezTo>
                  <a:pt x="185435" y="5754818"/>
                  <a:pt x="209262" y="5737724"/>
                  <a:pt x="241377" y="5715452"/>
                </a:cubicBezTo>
                <a:cubicBezTo>
                  <a:pt x="165752" y="5705610"/>
                  <a:pt x="99969" y="5696805"/>
                  <a:pt x="34186" y="5687999"/>
                </a:cubicBezTo>
                <a:cubicBezTo>
                  <a:pt x="33668" y="5684891"/>
                  <a:pt x="32632" y="5681783"/>
                  <a:pt x="32115" y="5678675"/>
                </a:cubicBezTo>
                <a:cubicBezTo>
                  <a:pt x="58013" y="5674531"/>
                  <a:pt x="83394" y="5669869"/>
                  <a:pt x="109293" y="5666244"/>
                </a:cubicBezTo>
                <a:cubicBezTo>
                  <a:pt x="137264" y="5662618"/>
                  <a:pt x="174558" y="5684373"/>
                  <a:pt x="191133" y="5629468"/>
                </a:cubicBezTo>
                <a:cubicBezTo>
                  <a:pt x="128976" y="5622734"/>
                  <a:pt x="69927" y="5616000"/>
                  <a:pt x="10877" y="5609266"/>
                </a:cubicBezTo>
                <a:cubicBezTo>
                  <a:pt x="7252" y="5607194"/>
                  <a:pt x="3626" y="5604605"/>
                  <a:pt x="0" y="5602533"/>
                </a:cubicBezTo>
                <a:cubicBezTo>
                  <a:pt x="13985" y="5599943"/>
                  <a:pt x="27971" y="5596835"/>
                  <a:pt x="41956" y="5594245"/>
                </a:cubicBezTo>
                <a:cubicBezTo>
                  <a:pt x="37812" y="5589583"/>
                  <a:pt x="33668" y="5584403"/>
                  <a:pt x="30043" y="5579741"/>
                </a:cubicBezTo>
                <a:cubicBezTo>
                  <a:pt x="19683" y="5579741"/>
                  <a:pt x="8806" y="5579741"/>
                  <a:pt x="518" y="5579741"/>
                </a:cubicBezTo>
                <a:cubicBezTo>
                  <a:pt x="518" y="5527944"/>
                  <a:pt x="518" y="5478218"/>
                  <a:pt x="518" y="5424867"/>
                </a:cubicBezTo>
                <a:cubicBezTo>
                  <a:pt x="78732" y="5434190"/>
                  <a:pt x="157465" y="5443514"/>
                  <a:pt x="239823" y="5453356"/>
                </a:cubicBezTo>
                <a:cubicBezTo>
                  <a:pt x="233607" y="5464751"/>
                  <a:pt x="229463" y="5473039"/>
                  <a:pt x="218586" y="5493240"/>
                </a:cubicBezTo>
                <a:cubicBezTo>
                  <a:pt x="247074" y="5483916"/>
                  <a:pt x="266758" y="5477701"/>
                  <a:pt x="286959" y="5470967"/>
                </a:cubicBezTo>
                <a:cubicBezTo>
                  <a:pt x="311303" y="5513441"/>
                  <a:pt x="377086" y="5513959"/>
                  <a:pt x="412827" y="5473039"/>
                </a:cubicBezTo>
                <a:cubicBezTo>
                  <a:pt x="495703" y="5484434"/>
                  <a:pt x="574435" y="5495830"/>
                  <a:pt x="651096" y="5506707"/>
                </a:cubicBezTo>
                <a:cubicBezTo>
                  <a:pt x="645916" y="5483916"/>
                  <a:pt x="640736" y="5462679"/>
                  <a:pt x="636074" y="5441960"/>
                </a:cubicBezTo>
                <a:cubicBezTo>
                  <a:pt x="640736" y="5439888"/>
                  <a:pt x="645398" y="5438334"/>
                  <a:pt x="650578" y="5436262"/>
                </a:cubicBezTo>
                <a:cubicBezTo>
                  <a:pt x="661455" y="5457499"/>
                  <a:pt x="672851" y="5478736"/>
                  <a:pt x="685282" y="5503599"/>
                </a:cubicBezTo>
                <a:cubicBezTo>
                  <a:pt x="706001" y="5508779"/>
                  <a:pt x="731900" y="5514995"/>
                  <a:pt x="763496" y="5522246"/>
                </a:cubicBezTo>
                <a:cubicBezTo>
                  <a:pt x="767122" y="5511369"/>
                  <a:pt x="771784" y="5495312"/>
                  <a:pt x="775410" y="5484434"/>
                </a:cubicBezTo>
                <a:cubicBezTo>
                  <a:pt x="793539" y="5497902"/>
                  <a:pt x="811150" y="5520174"/>
                  <a:pt x="832905" y="5525873"/>
                </a:cubicBezTo>
                <a:cubicBezTo>
                  <a:pt x="856732" y="5532088"/>
                  <a:pt x="885739" y="5526390"/>
                  <a:pt x="911120" y="5520693"/>
                </a:cubicBezTo>
                <a:cubicBezTo>
                  <a:pt x="917853" y="5519139"/>
                  <a:pt x="920443" y="5498420"/>
                  <a:pt x="927695" y="5478218"/>
                </a:cubicBezTo>
                <a:cubicBezTo>
                  <a:pt x="1019894" y="5485470"/>
                  <a:pt x="1123490" y="5493758"/>
                  <a:pt x="1236926" y="5502564"/>
                </a:cubicBezTo>
                <a:cubicBezTo>
                  <a:pt x="1223977" y="5489096"/>
                  <a:pt x="1217243" y="5476665"/>
                  <a:pt x="1206884" y="5472003"/>
                </a:cubicBezTo>
                <a:cubicBezTo>
                  <a:pt x="1182539" y="5461126"/>
                  <a:pt x="1147835" y="5469413"/>
                  <a:pt x="1137475" y="5432118"/>
                </a:cubicBezTo>
                <a:cubicBezTo>
                  <a:pt x="1136439" y="5428493"/>
                  <a:pt x="1117792" y="5423831"/>
                  <a:pt x="1113648" y="5426939"/>
                </a:cubicBezTo>
                <a:cubicBezTo>
                  <a:pt x="1071174" y="5461126"/>
                  <a:pt x="1038024" y="5435227"/>
                  <a:pt x="1004355" y="5410881"/>
                </a:cubicBezTo>
                <a:cubicBezTo>
                  <a:pt x="1002801" y="5409846"/>
                  <a:pt x="1001247" y="5408292"/>
                  <a:pt x="999693" y="5408292"/>
                </a:cubicBezTo>
                <a:cubicBezTo>
                  <a:pt x="954630" y="5410881"/>
                  <a:pt x="909566" y="5413471"/>
                  <a:pt x="865020" y="5416579"/>
                </a:cubicBezTo>
                <a:cubicBezTo>
                  <a:pt x="861912" y="5416579"/>
                  <a:pt x="857250" y="5419169"/>
                  <a:pt x="856732" y="5421241"/>
                </a:cubicBezTo>
                <a:cubicBezTo>
                  <a:pt x="837049" y="5503599"/>
                  <a:pt x="800273" y="5444550"/>
                  <a:pt x="773856" y="5434708"/>
                </a:cubicBezTo>
                <a:cubicBezTo>
                  <a:pt x="798719" y="5425903"/>
                  <a:pt x="826689" y="5416061"/>
                  <a:pt x="854660" y="5406220"/>
                </a:cubicBezTo>
                <a:cubicBezTo>
                  <a:pt x="854142" y="5401558"/>
                  <a:pt x="853624" y="5396896"/>
                  <a:pt x="853624" y="5391717"/>
                </a:cubicBezTo>
                <a:cubicBezTo>
                  <a:pt x="794575" y="5405184"/>
                  <a:pt x="746921" y="5359602"/>
                  <a:pt x="681656" y="5376177"/>
                </a:cubicBezTo>
                <a:cubicBezTo>
                  <a:pt x="637628" y="5387573"/>
                  <a:pt x="583759" y="5355458"/>
                  <a:pt x="533515" y="5348207"/>
                </a:cubicBezTo>
                <a:cubicBezTo>
                  <a:pt x="512278" y="5345099"/>
                  <a:pt x="488969" y="5354422"/>
                  <a:pt x="466696" y="5358566"/>
                </a:cubicBezTo>
                <a:cubicBezTo>
                  <a:pt x="443905" y="5362710"/>
                  <a:pt x="420596" y="5367371"/>
                  <a:pt x="397805" y="5372033"/>
                </a:cubicBezTo>
                <a:cubicBezTo>
                  <a:pt x="397287" y="5367371"/>
                  <a:pt x="396252" y="5362192"/>
                  <a:pt x="395734" y="5357530"/>
                </a:cubicBezTo>
                <a:cubicBezTo>
                  <a:pt x="412309" y="5355458"/>
                  <a:pt x="428884" y="5353386"/>
                  <a:pt x="445459" y="5351314"/>
                </a:cubicBezTo>
                <a:cubicBezTo>
                  <a:pt x="445459" y="5348724"/>
                  <a:pt x="445977" y="5346652"/>
                  <a:pt x="445977" y="5344062"/>
                </a:cubicBezTo>
                <a:cubicBezTo>
                  <a:pt x="399359" y="5335257"/>
                  <a:pt x="353260" y="5326970"/>
                  <a:pt x="306642" y="5318164"/>
                </a:cubicBezTo>
                <a:cubicBezTo>
                  <a:pt x="306642" y="5314538"/>
                  <a:pt x="306642" y="5310913"/>
                  <a:pt x="306642" y="5307286"/>
                </a:cubicBezTo>
                <a:cubicBezTo>
                  <a:pt x="327361" y="5307286"/>
                  <a:pt x="348080" y="5305733"/>
                  <a:pt x="368281" y="5307804"/>
                </a:cubicBezTo>
                <a:cubicBezTo>
                  <a:pt x="453747" y="5315574"/>
                  <a:pt x="539213" y="5325415"/>
                  <a:pt x="625197" y="5331113"/>
                </a:cubicBezTo>
                <a:cubicBezTo>
                  <a:pt x="638664" y="5332149"/>
                  <a:pt x="653686" y="5315574"/>
                  <a:pt x="665599" y="5320754"/>
                </a:cubicBezTo>
                <a:cubicBezTo>
                  <a:pt x="706001" y="5329042"/>
                  <a:pt x="746403" y="5341991"/>
                  <a:pt x="787323" y="5345099"/>
                </a:cubicBezTo>
                <a:cubicBezTo>
                  <a:pt x="873825" y="5351314"/>
                  <a:pt x="961363" y="5358048"/>
                  <a:pt x="1047865" y="5352351"/>
                </a:cubicBezTo>
                <a:cubicBezTo>
                  <a:pt x="1090857" y="5349761"/>
                  <a:pt x="1128669" y="5361156"/>
                  <a:pt x="1169072" y="5364782"/>
                </a:cubicBezTo>
                <a:cubicBezTo>
                  <a:pt x="1213617" y="5368926"/>
                  <a:pt x="1259199" y="5369443"/>
                  <a:pt x="1303745" y="5365300"/>
                </a:cubicBezTo>
                <a:cubicBezTo>
                  <a:pt x="1419254" y="5354940"/>
                  <a:pt x="1534244" y="5339401"/>
                  <a:pt x="1649753" y="5329560"/>
                </a:cubicBezTo>
                <a:cubicBezTo>
                  <a:pt x="1676688" y="5327488"/>
                  <a:pt x="1714500" y="5302107"/>
                  <a:pt x="1731593" y="5351314"/>
                </a:cubicBezTo>
                <a:cubicBezTo>
                  <a:pt x="1733665" y="5356494"/>
                  <a:pt x="1759046" y="5361674"/>
                  <a:pt x="1763708" y="5357012"/>
                </a:cubicBezTo>
                <a:cubicBezTo>
                  <a:pt x="1827937" y="5289675"/>
                  <a:pt x="1912885" y="5314538"/>
                  <a:pt x="1989545" y="5302107"/>
                </a:cubicBezTo>
                <a:cubicBezTo>
                  <a:pt x="1991617" y="5301589"/>
                  <a:pt x="1993689" y="5298999"/>
                  <a:pt x="2003531" y="5291747"/>
                </a:cubicBezTo>
                <a:cubicBezTo>
                  <a:pt x="1928424" y="5296927"/>
                  <a:pt x="1881806" y="5203691"/>
                  <a:pt x="1808254" y="5260151"/>
                </a:cubicBezTo>
                <a:cubicBezTo>
                  <a:pt x="1805146" y="5266884"/>
                  <a:pt x="1799966" y="5285532"/>
                  <a:pt x="1795822" y="5285532"/>
                </a:cubicBezTo>
                <a:cubicBezTo>
                  <a:pt x="1726932" y="5282942"/>
                  <a:pt x="1658041" y="5278280"/>
                  <a:pt x="1589150" y="5273618"/>
                </a:cubicBezTo>
                <a:cubicBezTo>
                  <a:pt x="1584488" y="5273100"/>
                  <a:pt x="1580344" y="5268438"/>
                  <a:pt x="1574647" y="5264294"/>
                </a:cubicBezTo>
                <a:cubicBezTo>
                  <a:pt x="1630588" y="5250827"/>
                  <a:pt x="1682386" y="5237878"/>
                  <a:pt x="1738845" y="5224410"/>
                </a:cubicBezTo>
                <a:cubicBezTo>
                  <a:pt x="1716572" y="5206799"/>
                  <a:pt x="1702069" y="5194886"/>
                  <a:pt x="1687047" y="5183490"/>
                </a:cubicBezTo>
                <a:cubicBezTo>
                  <a:pt x="1686529" y="5186598"/>
                  <a:pt x="1686529" y="5189706"/>
                  <a:pt x="1686011" y="5192814"/>
                </a:cubicBezTo>
                <a:cubicBezTo>
                  <a:pt x="1645091" y="5187116"/>
                  <a:pt x="1604171" y="5181936"/>
                  <a:pt x="1563251" y="5176239"/>
                </a:cubicBezTo>
                <a:cubicBezTo>
                  <a:pt x="1562215" y="5171577"/>
                  <a:pt x="1561179" y="5166915"/>
                  <a:pt x="1560143" y="5162253"/>
                </a:cubicBezTo>
                <a:cubicBezTo>
                  <a:pt x="1612977" y="5150340"/>
                  <a:pt x="1665810" y="5137908"/>
                  <a:pt x="1723306" y="5124959"/>
                </a:cubicBezTo>
                <a:cubicBezTo>
                  <a:pt x="1729521" y="5136872"/>
                  <a:pt x="1736255" y="5149822"/>
                  <a:pt x="1741953" y="5161217"/>
                </a:cubicBezTo>
                <a:cubicBezTo>
                  <a:pt x="1787017" y="5135836"/>
                  <a:pt x="1831563" y="5111492"/>
                  <a:pt x="1876109" y="5086629"/>
                </a:cubicBezTo>
                <a:cubicBezTo>
                  <a:pt x="1876109" y="5084039"/>
                  <a:pt x="1876109" y="5081967"/>
                  <a:pt x="1876109" y="5079377"/>
                </a:cubicBezTo>
                <a:cubicBezTo>
                  <a:pt x="1842958" y="5085593"/>
                  <a:pt x="1809290" y="5090772"/>
                  <a:pt x="1776139" y="5098024"/>
                </a:cubicBezTo>
                <a:cubicBezTo>
                  <a:pt x="1757492" y="5102168"/>
                  <a:pt x="1731075" y="5119261"/>
                  <a:pt x="1722270" y="5112528"/>
                </a:cubicBezTo>
                <a:cubicBezTo>
                  <a:pt x="1672026" y="5072643"/>
                  <a:pt x="1626962" y="5108902"/>
                  <a:pt x="1580862" y="5116671"/>
                </a:cubicBezTo>
                <a:cubicBezTo>
                  <a:pt x="1573093" y="5117707"/>
                  <a:pt x="1566877" y="5126513"/>
                  <a:pt x="1559625" y="5130657"/>
                </a:cubicBezTo>
                <a:cubicBezTo>
                  <a:pt x="1550302" y="5136354"/>
                  <a:pt x="1539424" y="5147232"/>
                  <a:pt x="1531137" y="5145678"/>
                </a:cubicBezTo>
                <a:cubicBezTo>
                  <a:pt x="1506792" y="5141534"/>
                  <a:pt x="1482447" y="5133764"/>
                  <a:pt x="1459656" y="5124441"/>
                </a:cubicBezTo>
                <a:cubicBezTo>
                  <a:pt x="1454476" y="5122369"/>
                  <a:pt x="1453958" y="5108384"/>
                  <a:pt x="1450850" y="5099578"/>
                </a:cubicBezTo>
                <a:cubicBezTo>
                  <a:pt x="1438419" y="5101650"/>
                  <a:pt x="1423398" y="5104240"/>
                  <a:pt x="1418218" y="5105276"/>
                </a:cubicBezTo>
                <a:cubicBezTo>
                  <a:pt x="1412002" y="5119779"/>
                  <a:pt x="1407858" y="5128585"/>
                  <a:pt x="1403715" y="5137390"/>
                </a:cubicBezTo>
                <a:cubicBezTo>
                  <a:pt x="1392837" y="5130657"/>
                  <a:pt x="1382478" y="5119261"/>
                  <a:pt x="1371600" y="5119261"/>
                </a:cubicBezTo>
                <a:cubicBezTo>
                  <a:pt x="1351399" y="5118743"/>
                  <a:pt x="1330680" y="5124441"/>
                  <a:pt x="1310479" y="5129103"/>
                </a:cubicBezTo>
                <a:cubicBezTo>
                  <a:pt x="1261271" y="5139980"/>
                  <a:pt x="1212064" y="5151376"/>
                  <a:pt x="1162338" y="5162253"/>
                </a:cubicBezTo>
                <a:cubicBezTo>
                  <a:pt x="1160784" y="5155519"/>
                  <a:pt x="1159748" y="5148786"/>
                  <a:pt x="1158194" y="5142052"/>
                </a:cubicBezTo>
                <a:cubicBezTo>
                  <a:pt x="1198596" y="5133247"/>
                  <a:pt x="1238480" y="5124441"/>
                  <a:pt x="1278882" y="5115635"/>
                </a:cubicBezTo>
                <a:cubicBezTo>
                  <a:pt x="1298048" y="5111492"/>
                  <a:pt x="1319285" y="5112528"/>
                  <a:pt x="1335342" y="5103722"/>
                </a:cubicBezTo>
                <a:cubicBezTo>
                  <a:pt x="1351399" y="5095434"/>
                  <a:pt x="1407858" y="5100614"/>
                  <a:pt x="1360205" y="5056068"/>
                </a:cubicBezTo>
                <a:cubicBezTo>
                  <a:pt x="1365902" y="5050370"/>
                  <a:pt x="1372118" y="5045191"/>
                  <a:pt x="1381960" y="5035867"/>
                </a:cubicBezTo>
                <a:cubicBezTo>
                  <a:pt x="1387139" y="5055032"/>
                  <a:pt x="1390765" y="5068500"/>
                  <a:pt x="1392837" y="5076269"/>
                </a:cubicBezTo>
                <a:cubicBezTo>
                  <a:pt x="1458620" y="5067982"/>
                  <a:pt x="1519223" y="5059694"/>
                  <a:pt x="1580344" y="5051924"/>
                </a:cubicBezTo>
                <a:cubicBezTo>
                  <a:pt x="1580344" y="5049334"/>
                  <a:pt x="1580862" y="5047263"/>
                  <a:pt x="1580862" y="5044673"/>
                </a:cubicBezTo>
                <a:cubicBezTo>
                  <a:pt x="1566359" y="5041565"/>
                  <a:pt x="1552374" y="5038457"/>
                  <a:pt x="1534762" y="5034831"/>
                </a:cubicBezTo>
                <a:cubicBezTo>
                  <a:pt x="1584488" y="5001681"/>
                  <a:pt x="1679278" y="4993911"/>
                  <a:pt x="1715536" y="5024472"/>
                </a:cubicBezTo>
                <a:cubicBezTo>
                  <a:pt x="1678760" y="5028098"/>
                  <a:pt x="1648199" y="5030687"/>
                  <a:pt x="1617121" y="5033795"/>
                </a:cubicBezTo>
                <a:cubicBezTo>
                  <a:pt x="1617121" y="5040529"/>
                  <a:pt x="1617121" y="5046745"/>
                  <a:pt x="1617121" y="5053478"/>
                </a:cubicBezTo>
                <a:cubicBezTo>
                  <a:pt x="1629034" y="5052442"/>
                  <a:pt x="1644573" y="5056068"/>
                  <a:pt x="1652861" y="5049853"/>
                </a:cubicBezTo>
                <a:cubicBezTo>
                  <a:pt x="1679796" y="5029134"/>
                  <a:pt x="1686529" y="5042083"/>
                  <a:pt x="1688083" y="5059176"/>
                </a:cubicBezTo>
                <a:cubicBezTo>
                  <a:pt x="1842440" y="5045191"/>
                  <a:pt x="1996797" y="5031723"/>
                  <a:pt x="2156334" y="5017220"/>
                </a:cubicBezTo>
                <a:cubicBezTo>
                  <a:pt x="2157887" y="5030169"/>
                  <a:pt x="2160477" y="5049334"/>
                  <a:pt x="2163067" y="5073162"/>
                </a:cubicBezTo>
                <a:cubicBezTo>
                  <a:pt x="2185340" y="5071089"/>
                  <a:pt x="2213829" y="5069017"/>
                  <a:pt x="2242318" y="5066428"/>
                </a:cubicBezTo>
                <a:cubicBezTo>
                  <a:pt x="2242318" y="5062284"/>
                  <a:pt x="2241800" y="5058140"/>
                  <a:pt x="2241800" y="5053996"/>
                </a:cubicBezTo>
                <a:cubicBezTo>
                  <a:pt x="2220563" y="5051406"/>
                  <a:pt x="2199843" y="5048817"/>
                  <a:pt x="2178606" y="5046227"/>
                </a:cubicBezTo>
                <a:cubicBezTo>
                  <a:pt x="2178606" y="5042083"/>
                  <a:pt x="2178089" y="5038457"/>
                  <a:pt x="2178089" y="5034313"/>
                </a:cubicBezTo>
                <a:cubicBezTo>
                  <a:pt x="2199325" y="5032759"/>
                  <a:pt x="2220045" y="5029651"/>
                  <a:pt x="2241282" y="5029134"/>
                </a:cubicBezTo>
                <a:cubicBezTo>
                  <a:pt x="2261483" y="5028615"/>
                  <a:pt x="2281684" y="5031205"/>
                  <a:pt x="2304475" y="5032759"/>
                </a:cubicBezTo>
                <a:cubicBezTo>
                  <a:pt x="2298259" y="5041047"/>
                  <a:pt x="2292043" y="5049334"/>
                  <a:pt x="2294115" y="5046745"/>
                </a:cubicBezTo>
                <a:cubicBezTo>
                  <a:pt x="2322086" y="5053478"/>
                  <a:pt x="2360416" y="5075233"/>
                  <a:pt x="2379063" y="5064356"/>
                </a:cubicBezTo>
                <a:cubicBezTo>
                  <a:pt x="2423091" y="5037939"/>
                  <a:pt x="2467637" y="5054514"/>
                  <a:pt x="2510629" y="5048298"/>
                </a:cubicBezTo>
                <a:cubicBezTo>
                  <a:pt x="2545333" y="5043119"/>
                  <a:pt x="2582110" y="5051406"/>
                  <a:pt x="2617850" y="5048817"/>
                </a:cubicBezTo>
                <a:cubicBezTo>
                  <a:pt x="2667058" y="5045191"/>
                  <a:pt x="2716265" y="5036385"/>
                  <a:pt x="2765473" y="5031723"/>
                </a:cubicBezTo>
                <a:cubicBezTo>
                  <a:pt x="2796552" y="5029134"/>
                  <a:pt x="2828666" y="5026026"/>
                  <a:pt x="2859227" y="5030687"/>
                </a:cubicBezTo>
                <a:cubicBezTo>
                  <a:pt x="2936405" y="5043637"/>
                  <a:pt x="3013584" y="5005825"/>
                  <a:pt x="3091280" y="5035867"/>
                </a:cubicBezTo>
                <a:cubicBezTo>
                  <a:pt x="3107855" y="5042083"/>
                  <a:pt x="3159135" y="5043119"/>
                  <a:pt x="3152401" y="4989249"/>
                </a:cubicBezTo>
                <a:cubicBezTo>
                  <a:pt x="3158617" y="5001163"/>
                  <a:pt x="3165350" y="5013076"/>
                  <a:pt x="3178818" y="5037939"/>
                </a:cubicBezTo>
                <a:cubicBezTo>
                  <a:pt x="3178818" y="4998573"/>
                  <a:pt x="3178818" y="4972674"/>
                  <a:pt x="3178818" y="4946775"/>
                </a:cubicBezTo>
                <a:cubicBezTo>
                  <a:pt x="3182444" y="4946775"/>
                  <a:pt x="3186069" y="4946775"/>
                  <a:pt x="3189695" y="4946775"/>
                </a:cubicBezTo>
                <a:cubicBezTo>
                  <a:pt x="3190731" y="4954545"/>
                  <a:pt x="3191249" y="4962315"/>
                  <a:pt x="3192285" y="4972674"/>
                </a:cubicBezTo>
                <a:cubicBezTo>
                  <a:pt x="3229061" y="4958689"/>
                  <a:pt x="3264802" y="4925020"/>
                  <a:pt x="3316599" y="4955063"/>
                </a:cubicBezTo>
                <a:cubicBezTo>
                  <a:pt x="3273608" y="4975782"/>
                  <a:pt x="3219220" y="4958689"/>
                  <a:pt x="3201091" y="5016702"/>
                </a:cubicBezTo>
                <a:cubicBezTo>
                  <a:pt x="3230097" y="5000645"/>
                  <a:pt x="3255478" y="4986659"/>
                  <a:pt x="3283449" y="4971120"/>
                </a:cubicBezTo>
                <a:cubicBezTo>
                  <a:pt x="3289665" y="5026544"/>
                  <a:pt x="3278787" y="5066946"/>
                  <a:pt x="3228544" y="5075751"/>
                </a:cubicBezTo>
                <a:cubicBezTo>
                  <a:pt x="3160171" y="5085593"/>
                  <a:pt x="3091798" y="5095434"/>
                  <a:pt x="3023425" y="5105276"/>
                </a:cubicBezTo>
                <a:cubicBezTo>
                  <a:pt x="3023425" y="5109938"/>
                  <a:pt x="3023943" y="5115117"/>
                  <a:pt x="3023943" y="5119779"/>
                </a:cubicBezTo>
                <a:cubicBezTo>
                  <a:pt x="3038446" y="5122887"/>
                  <a:pt x="3052950" y="5125995"/>
                  <a:pt x="3066935" y="5129103"/>
                </a:cubicBezTo>
                <a:cubicBezTo>
                  <a:pt x="3066417" y="5134800"/>
                  <a:pt x="3066417" y="5141016"/>
                  <a:pt x="3065899" y="5146714"/>
                </a:cubicBezTo>
                <a:cubicBezTo>
                  <a:pt x="2966448" y="5146714"/>
                  <a:pt x="2866478" y="5142570"/>
                  <a:pt x="2767027" y="5147750"/>
                </a:cubicBezTo>
                <a:cubicBezTo>
                  <a:pt x="2673273" y="5152412"/>
                  <a:pt x="2580038" y="5166915"/>
                  <a:pt x="2486284" y="5177275"/>
                </a:cubicBezTo>
                <a:cubicBezTo>
                  <a:pt x="2486802" y="5183490"/>
                  <a:pt x="2487838" y="5189706"/>
                  <a:pt x="2488356" y="5195922"/>
                </a:cubicBezTo>
                <a:cubicBezTo>
                  <a:pt x="2610080" y="5195922"/>
                  <a:pt x="2732323" y="5192814"/>
                  <a:pt x="2854047" y="5196958"/>
                </a:cubicBezTo>
                <a:cubicBezTo>
                  <a:pt x="2970073" y="5200583"/>
                  <a:pt x="3086100" y="5208871"/>
                  <a:pt x="3198501" y="5206799"/>
                </a:cubicBezTo>
                <a:cubicBezTo>
                  <a:pt x="3222846" y="5189706"/>
                  <a:pt x="3246673" y="5173131"/>
                  <a:pt x="3272571" y="5155002"/>
                </a:cubicBezTo>
                <a:cubicBezTo>
                  <a:pt x="3271535" y="5151376"/>
                  <a:pt x="3268428" y="5141534"/>
                  <a:pt x="3265320" y="5132211"/>
                </a:cubicBezTo>
                <a:cubicBezTo>
                  <a:pt x="3267910" y="5128585"/>
                  <a:pt x="3270499" y="5124959"/>
                  <a:pt x="3272571" y="5121851"/>
                </a:cubicBezTo>
                <a:cubicBezTo>
                  <a:pt x="3285003" y="5129621"/>
                  <a:pt x="3297434" y="5137908"/>
                  <a:pt x="3309348" y="5145678"/>
                </a:cubicBezTo>
                <a:cubicBezTo>
                  <a:pt x="3296398" y="5159663"/>
                  <a:pt x="3283967" y="5173131"/>
                  <a:pt x="3271018" y="5187634"/>
                </a:cubicBezTo>
                <a:cubicBezTo>
                  <a:pt x="3368397" y="5177792"/>
                  <a:pt x="3471474" y="5178311"/>
                  <a:pt x="3566264" y="5121851"/>
                </a:cubicBezTo>
                <a:cubicBezTo>
                  <a:pt x="3583357" y="5111492"/>
                  <a:pt x="3619097" y="5078859"/>
                  <a:pt x="3648104" y="5117707"/>
                </a:cubicBezTo>
                <a:cubicBezTo>
                  <a:pt x="3651212" y="5121851"/>
                  <a:pt x="3667269" y="5123405"/>
                  <a:pt x="3671413" y="5119779"/>
                </a:cubicBezTo>
                <a:cubicBezTo>
                  <a:pt x="3708707" y="5087665"/>
                  <a:pt x="3750145" y="5099060"/>
                  <a:pt x="3793137" y="5100096"/>
                </a:cubicBezTo>
                <a:cubicBezTo>
                  <a:pt x="3837165" y="5101132"/>
                  <a:pt x="3880675" y="5083521"/>
                  <a:pt x="3925221" y="5078341"/>
                </a:cubicBezTo>
                <a:cubicBezTo>
                  <a:pt x="3955264" y="5074715"/>
                  <a:pt x="3986342" y="5082485"/>
                  <a:pt x="4016385" y="5078859"/>
                </a:cubicBezTo>
                <a:cubicBezTo>
                  <a:pt x="4084758" y="5071089"/>
                  <a:pt x="4153130" y="5061766"/>
                  <a:pt x="4220985" y="5049334"/>
                </a:cubicBezTo>
                <a:cubicBezTo>
                  <a:pt x="4308005" y="5033795"/>
                  <a:pt x="4393989" y="5012558"/>
                  <a:pt x="4481527" y="4998055"/>
                </a:cubicBezTo>
                <a:cubicBezTo>
                  <a:pt x="4609985" y="4976300"/>
                  <a:pt x="4739479" y="4959725"/>
                  <a:pt x="4867937" y="4938488"/>
                </a:cubicBezTo>
                <a:cubicBezTo>
                  <a:pt x="4940972" y="4926574"/>
                  <a:pt x="5014006" y="4914661"/>
                  <a:pt x="5084451" y="4893424"/>
                </a:cubicBezTo>
                <a:cubicBezTo>
                  <a:pt x="5113976" y="4884618"/>
                  <a:pt x="5135731" y="4851986"/>
                  <a:pt x="5160594" y="4830749"/>
                </a:cubicBezTo>
                <a:cubicBezTo>
                  <a:pt x="5146608" y="4827641"/>
                  <a:pt x="5129515" y="4823497"/>
                  <a:pt x="5119155" y="4820907"/>
                </a:cubicBezTo>
                <a:cubicBezTo>
                  <a:pt x="4979302" y="4914143"/>
                  <a:pt x="4813032" y="4878402"/>
                  <a:pt x="4665409" y="4919323"/>
                </a:cubicBezTo>
                <a:cubicBezTo>
                  <a:pt x="4631740" y="4830749"/>
                  <a:pt x="4567511" y="4906891"/>
                  <a:pt x="4522965" y="4890316"/>
                </a:cubicBezTo>
                <a:cubicBezTo>
                  <a:pt x="4550418" y="4934344"/>
                  <a:pt x="4503800" y="4948329"/>
                  <a:pt x="4490851" y="4988731"/>
                </a:cubicBezTo>
                <a:cubicBezTo>
                  <a:pt x="4471168" y="4921394"/>
                  <a:pt x="4436981" y="4925538"/>
                  <a:pt x="4390882" y="4942632"/>
                </a:cubicBezTo>
                <a:cubicBezTo>
                  <a:pt x="4361357" y="4953509"/>
                  <a:pt x="4325099" y="4944703"/>
                  <a:pt x="4292466" y="4949883"/>
                </a:cubicBezTo>
                <a:cubicBezTo>
                  <a:pt x="4262423" y="4954545"/>
                  <a:pt x="4233417" y="4965940"/>
                  <a:pt x="4195605" y="4976818"/>
                </a:cubicBezTo>
                <a:cubicBezTo>
                  <a:pt x="4186281" y="4974228"/>
                  <a:pt x="4164526" y="4968530"/>
                  <a:pt x="4142771" y="4962315"/>
                </a:cubicBezTo>
                <a:cubicBezTo>
                  <a:pt x="4141735" y="4966458"/>
                  <a:pt x="4140699" y="4970602"/>
                  <a:pt x="4139663" y="4974746"/>
                </a:cubicBezTo>
                <a:cubicBezTo>
                  <a:pt x="4150541" y="4976300"/>
                  <a:pt x="4160900" y="4977854"/>
                  <a:pt x="4171777" y="4979408"/>
                </a:cubicBezTo>
                <a:cubicBezTo>
                  <a:pt x="4162972" y="5030687"/>
                  <a:pt x="4121534" y="5006343"/>
                  <a:pt x="4092009" y="5012040"/>
                </a:cubicBezTo>
                <a:cubicBezTo>
                  <a:pt x="4108585" y="5004789"/>
                  <a:pt x="4124642" y="4997537"/>
                  <a:pt x="4146397" y="4987695"/>
                </a:cubicBezTo>
                <a:cubicBezTo>
                  <a:pt x="4071290" y="4939006"/>
                  <a:pt x="4033478" y="4988213"/>
                  <a:pt x="3981681" y="5006343"/>
                </a:cubicBezTo>
                <a:cubicBezTo>
                  <a:pt x="3992558" y="4991321"/>
                  <a:pt x="3996702" y="4985623"/>
                  <a:pt x="4003953" y="4975782"/>
                </a:cubicBezTo>
                <a:cubicBezTo>
                  <a:pt x="3971321" y="4979926"/>
                  <a:pt x="3941796" y="4983551"/>
                  <a:pt x="3912790" y="4987177"/>
                </a:cubicBezTo>
                <a:cubicBezTo>
                  <a:pt x="3912790" y="4987177"/>
                  <a:pt x="3913826" y="4986141"/>
                  <a:pt x="3913826" y="4986141"/>
                </a:cubicBezTo>
                <a:cubicBezTo>
                  <a:pt x="3903466" y="4982516"/>
                  <a:pt x="3893106" y="4978890"/>
                  <a:pt x="3877049" y="4973710"/>
                </a:cubicBezTo>
                <a:cubicBezTo>
                  <a:pt x="3938170" y="4943149"/>
                  <a:pt x="4012759" y="4966458"/>
                  <a:pt x="4051089" y="4901193"/>
                </a:cubicBezTo>
                <a:cubicBezTo>
                  <a:pt x="4065075" y="4898604"/>
                  <a:pt x="4079060" y="4895496"/>
                  <a:pt x="4092527" y="4892906"/>
                </a:cubicBezTo>
                <a:cubicBezTo>
                  <a:pt x="4100815" y="4896014"/>
                  <a:pt x="4108585" y="4899121"/>
                  <a:pt x="4126196" y="4905337"/>
                </a:cubicBezTo>
                <a:cubicBezTo>
                  <a:pt x="4102369" y="4915179"/>
                  <a:pt x="4085276" y="4921913"/>
                  <a:pt x="4068182" y="4929164"/>
                </a:cubicBezTo>
                <a:cubicBezTo>
                  <a:pt x="4068182" y="4932272"/>
                  <a:pt x="4068700" y="4935898"/>
                  <a:pt x="4068700" y="4939006"/>
                </a:cubicBezTo>
                <a:cubicBezTo>
                  <a:pt x="4132411" y="4931754"/>
                  <a:pt x="4196641" y="4926574"/>
                  <a:pt x="4259833" y="4915697"/>
                </a:cubicBezTo>
                <a:cubicBezTo>
                  <a:pt x="4267085" y="4914661"/>
                  <a:pt x="4270193" y="4885136"/>
                  <a:pt x="4278481" y="4858202"/>
                </a:cubicBezTo>
                <a:cubicBezTo>
                  <a:pt x="4287286" y="4855612"/>
                  <a:pt x="4310077" y="4849396"/>
                  <a:pt x="4340638" y="4840590"/>
                </a:cubicBezTo>
                <a:cubicBezTo>
                  <a:pt x="4332868" y="4857683"/>
                  <a:pt x="4329242" y="4865971"/>
                  <a:pt x="4326652" y="4872187"/>
                </a:cubicBezTo>
                <a:cubicBezTo>
                  <a:pt x="4353069" y="4876849"/>
                  <a:pt x="4380004" y="4881510"/>
                  <a:pt x="4401241" y="4885136"/>
                </a:cubicBezTo>
                <a:cubicBezTo>
                  <a:pt x="4438535" y="4857166"/>
                  <a:pt x="4476865" y="4828677"/>
                  <a:pt x="4520893" y="4796044"/>
                </a:cubicBezTo>
                <a:cubicBezTo>
                  <a:pt x="4399169" y="4772736"/>
                  <a:pt x="4298164" y="4846288"/>
                  <a:pt x="4174885" y="4857166"/>
                </a:cubicBezTo>
                <a:cubicBezTo>
                  <a:pt x="4188353" y="4842144"/>
                  <a:pt x="4195086" y="4826087"/>
                  <a:pt x="4205964" y="4822979"/>
                </a:cubicBezTo>
                <a:cubicBezTo>
                  <a:pt x="4297128" y="4793972"/>
                  <a:pt x="4385702" y="4760822"/>
                  <a:pt x="4467024" y="4709024"/>
                </a:cubicBezTo>
                <a:cubicBezTo>
                  <a:pt x="4492405" y="4692967"/>
                  <a:pt x="4522965" y="4685715"/>
                  <a:pt x="4558188" y="4671212"/>
                </a:cubicBezTo>
                <a:cubicBezTo>
                  <a:pt x="4555598" y="4696075"/>
                  <a:pt x="4554044" y="4709024"/>
                  <a:pt x="4552490" y="4724046"/>
                </a:cubicBezTo>
                <a:cubicBezTo>
                  <a:pt x="4559742" y="4724046"/>
                  <a:pt x="4565439" y="4725600"/>
                  <a:pt x="4569065" y="4724046"/>
                </a:cubicBezTo>
                <a:cubicBezTo>
                  <a:pt x="4589784" y="4715240"/>
                  <a:pt x="4612057" y="4707989"/>
                  <a:pt x="4630186" y="4695039"/>
                </a:cubicBezTo>
                <a:cubicBezTo>
                  <a:pt x="4646761" y="4683125"/>
                  <a:pt x="4656603" y="4661889"/>
                  <a:pt x="4673696" y="4649457"/>
                </a:cubicBezTo>
                <a:cubicBezTo>
                  <a:pt x="4690789" y="4637026"/>
                  <a:pt x="4713062" y="4630810"/>
                  <a:pt x="4732746" y="4622004"/>
                </a:cubicBezTo>
                <a:cubicBezTo>
                  <a:pt x="4734300" y="4626148"/>
                  <a:pt x="4736371" y="4630292"/>
                  <a:pt x="4737925" y="4634436"/>
                </a:cubicBezTo>
                <a:cubicBezTo>
                  <a:pt x="4723940" y="4640134"/>
                  <a:pt x="4709955" y="4645831"/>
                  <a:pt x="4696487" y="4651529"/>
                </a:cubicBezTo>
                <a:cubicBezTo>
                  <a:pt x="4701149" y="4659299"/>
                  <a:pt x="4706847" y="4667586"/>
                  <a:pt x="4711508" y="4674838"/>
                </a:cubicBezTo>
                <a:cubicBezTo>
                  <a:pt x="4693379" y="4690895"/>
                  <a:pt x="4676804" y="4704881"/>
                  <a:pt x="4655567" y="4723010"/>
                </a:cubicBezTo>
                <a:cubicBezTo>
                  <a:pt x="4601180" y="4699183"/>
                  <a:pt x="4573727" y="4748391"/>
                  <a:pt x="4538505" y="4787239"/>
                </a:cubicBezTo>
                <a:cubicBezTo>
                  <a:pt x="4548346" y="4792936"/>
                  <a:pt x="4558706" y="4799152"/>
                  <a:pt x="4575799" y="4810030"/>
                </a:cubicBezTo>
                <a:cubicBezTo>
                  <a:pt x="4557670" y="4814174"/>
                  <a:pt x="4546792" y="4816763"/>
                  <a:pt x="4535915" y="4818835"/>
                </a:cubicBezTo>
                <a:cubicBezTo>
                  <a:pt x="4536951" y="4821425"/>
                  <a:pt x="4538505" y="4827641"/>
                  <a:pt x="4539023" y="4827641"/>
                </a:cubicBezTo>
                <a:cubicBezTo>
                  <a:pt x="4604806" y="4817799"/>
                  <a:pt x="4677322" y="4832821"/>
                  <a:pt x="4728084" y="4769627"/>
                </a:cubicBezTo>
                <a:cubicBezTo>
                  <a:pt x="4767450" y="4720420"/>
                  <a:pt x="4810442" y="4707989"/>
                  <a:pt x="4845664" y="4726118"/>
                </a:cubicBezTo>
                <a:cubicBezTo>
                  <a:pt x="4822355" y="4742693"/>
                  <a:pt x="4796457" y="4761340"/>
                  <a:pt x="4770558" y="4779469"/>
                </a:cubicBezTo>
                <a:cubicBezTo>
                  <a:pt x="4773148" y="4784131"/>
                  <a:pt x="4775738" y="4789311"/>
                  <a:pt x="4778845" y="4793972"/>
                </a:cubicBezTo>
                <a:cubicBezTo>
                  <a:pt x="4800600" y="4784131"/>
                  <a:pt x="4821319" y="4770146"/>
                  <a:pt x="4844110" y="4764966"/>
                </a:cubicBezTo>
                <a:cubicBezTo>
                  <a:pt x="4863793" y="4760304"/>
                  <a:pt x="4886066" y="4766002"/>
                  <a:pt x="4907303" y="4765484"/>
                </a:cubicBezTo>
                <a:cubicBezTo>
                  <a:pt x="4935274" y="4764966"/>
                  <a:pt x="4962727" y="4763412"/>
                  <a:pt x="4990179" y="4760822"/>
                </a:cubicBezTo>
                <a:cubicBezTo>
                  <a:pt x="4992251" y="4760822"/>
                  <a:pt x="4992251" y="4746837"/>
                  <a:pt x="4995359" y="4745283"/>
                </a:cubicBezTo>
                <a:cubicBezTo>
                  <a:pt x="5009863" y="4738549"/>
                  <a:pt x="5024884" y="4734405"/>
                  <a:pt x="5039905" y="4729225"/>
                </a:cubicBezTo>
                <a:cubicBezTo>
                  <a:pt x="5040423" y="4769110"/>
                  <a:pt x="5070466" y="4743211"/>
                  <a:pt x="5074092" y="4739585"/>
                </a:cubicBezTo>
                <a:cubicBezTo>
                  <a:pt x="5091185" y="4722492"/>
                  <a:pt x="5125371" y="4744765"/>
                  <a:pt x="5134177" y="4712650"/>
                </a:cubicBezTo>
                <a:cubicBezTo>
                  <a:pt x="5146608" y="4716794"/>
                  <a:pt x="5159040" y="4721456"/>
                  <a:pt x="5169917" y="4725082"/>
                </a:cubicBezTo>
                <a:cubicBezTo>
                  <a:pt x="5192708" y="4708506"/>
                  <a:pt x="5167327" y="4656191"/>
                  <a:pt x="5214463" y="4661371"/>
                </a:cubicBezTo>
                <a:cubicBezTo>
                  <a:pt x="5228448" y="4662925"/>
                  <a:pt x="5239326" y="4692449"/>
                  <a:pt x="5259009" y="4718348"/>
                </a:cubicBezTo>
                <a:cubicBezTo>
                  <a:pt x="5253311" y="4718348"/>
                  <a:pt x="5263153" y="4718348"/>
                  <a:pt x="5274548" y="4718348"/>
                </a:cubicBezTo>
                <a:cubicBezTo>
                  <a:pt x="5253311" y="4630292"/>
                  <a:pt x="5339295" y="4670176"/>
                  <a:pt x="5360532" y="4631846"/>
                </a:cubicBezTo>
                <a:cubicBezTo>
                  <a:pt x="5363640" y="4636508"/>
                  <a:pt x="5367266" y="4640652"/>
                  <a:pt x="5370374" y="4645313"/>
                </a:cubicBezTo>
                <a:cubicBezTo>
                  <a:pt x="5346547" y="4659817"/>
                  <a:pt x="5323238" y="4674320"/>
                  <a:pt x="5299411" y="4688823"/>
                </a:cubicBezTo>
                <a:cubicBezTo>
                  <a:pt x="5300447" y="4693485"/>
                  <a:pt x="5300965" y="4698665"/>
                  <a:pt x="5302001" y="4703327"/>
                </a:cubicBezTo>
                <a:cubicBezTo>
                  <a:pt x="5467235" y="4681572"/>
                  <a:pt x="5631434" y="4652047"/>
                  <a:pt x="5799258" y="4613717"/>
                </a:cubicBezTo>
                <a:cubicBezTo>
                  <a:pt x="5791488" y="4606983"/>
                  <a:pt x="5784237" y="4599731"/>
                  <a:pt x="5776467" y="4592998"/>
                </a:cubicBezTo>
                <a:cubicBezTo>
                  <a:pt x="5785272" y="4582638"/>
                  <a:pt x="5792006" y="4568653"/>
                  <a:pt x="5802884" y="4562437"/>
                </a:cubicBezTo>
                <a:cubicBezTo>
                  <a:pt x="5827747" y="4548970"/>
                  <a:pt x="5855199" y="4539646"/>
                  <a:pt x="5881098" y="4528769"/>
                </a:cubicBezTo>
                <a:cubicBezTo>
                  <a:pt x="5879026" y="4523589"/>
                  <a:pt x="5876954" y="4518409"/>
                  <a:pt x="5874882" y="4513229"/>
                </a:cubicBezTo>
                <a:cubicBezTo>
                  <a:pt x="5828265" y="4532395"/>
                  <a:pt x="5781129" y="4551560"/>
                  <a:pt x="5734511" y="4570725"/>
                </a:cubicBezTo>
                <a:cubicBezTo>
                  <a:pt x="5738654" y="4552596"/>
                  <a:pt x="5742799" y="4534984"/>
                  <a:pt x="5746942" y="4515819"/>
                </a:cubicBezTo>
                <a:cubicBezTo>
                  <a:pt x="5728813" y="4515819"/>
                  <a:pt x="5716382" y="4515819"/>
                  <a:pt x="5687375" y="4515819"/>
                </a:cubicBezTo>
                <a:cubicBezTo>
                  <a:pt x="5720525" y="4499244"/>
                  <a:pt x="5739691" y="4489921"/>
                  <a:pt x="5764035" y="4477489"/>
                </a:cubicBezTo>
                <a:cubicBezTo>
                  <a:pt x="5765071" y="4501316"/>
                  <a:pt x="5766107" y="4517891"/>
                  <a:pt x="5767143" y="4535502"/>
                </a:cubicBezTo>
                <a:cubicBezTo>
                  <a:pt x="5851056" y="4506496"/>
                  <a:pt x="5855199" y="4527733"/>
                  <a:pt x="5864005" y="4419994"/>
                </a:cubicBezTo>
                <a:cubicBezTo>
                  <a:pt x="5888350" y="4430871"/>
                  <a:pt x="5910623" y="4440713"/>
                  <a:pt x="5932378" y="4450036"/>
                </a:cubicBezTo>
                <a:cubicBezTo>
                  <a:pt x="5927716" y="4457806"/>
                  <a:pt x="5923054" y="4465058"/>
                  <a:pt x="5916838" y="4475417"/>
                </a:cubicBezTo>
                <a:cubicBezTo>
                  <a:pt x="5994535" y="4465058"/>
                  <a:pt x="5980550" y="4393059"/>
                  <a:pt x="5999714" y="4352139"/>
                </a:cubicBezTo>
                <a:cubicBezTo>
                  <a:pt x="6027167" y="4366642"/>
                  <a:pt x="6048922" y="4385289"/>
                  <a:pt x="6072231" y="4388397"/>
                </a:cubicBezTo>
                <a:cubicBezTo>
                  <a:pt x="6102274" y="4392541"/>
                  <a:pt x="6157697" y="4324168"/>
                  <a:pt x="6165467" y="4280140"/>
                </a:cubicBezTo>
                <a:cubicBezTo>
                  <a:pt x="6151482" y="4281694"/>
                  <a:pt x="6138532" y="4283248"/>
                  <a:pt x="6123511" y="4284802"/>
                </a:cubicBezTo>
                <a:cubicBezTo>
                  <a:pt x="6117813" y="4271853"/>
                  <a:pt x="6111597" y="4258903"/>
                  <a:pt x="6104345" y="4241810"/>
                </a:cubicBezTo>
                <a:cubicBezTo>
                  <a:pt x="6069123" y="4257350"/>
                  <a:pt x="6036491" y="4274443"/>
                  <a:pt x="6002304" y="4285320"/>
                </a:cubicBezTo>
                <a:cubicBezTo>
                  <a:pt x="5974333" y="4294126"/>
                  <a:pt x="5943255" y="4295680"/>
                  <a:pt x="5912176" y="4300859"/>
                </a:cubicBezTo>
                <a:cubicBezTo>
                  <a:pt x="5912694" y="4304485"/>
                  <a:pt x="5913731" y="4312773"/>
                  <a:pt x="5914766" y="4321061"/>
                </a:cubicBezTo>
                <a:cubicBezTo>
                  <a:pt x="5864523" y="4323650"/>
                  <a:pt x="5827228" y="4392023"/>
                  <a:pt x="5767661" y="4350067"/>
                </a:cubicBezTo>
                <a:cubicBezTo>
                  <a:pt x="5764035" y="4347477"/>
                  <a:pt x="5756784" y="4348513"/>
                  <a:pt x="5752122" y="4350067"/>
                </a:cubicBezTo>
                <a:cubicBezTo>
                  <a:pt x="5683749" y="4374412"/>
                  <a:pt x="5615377" y="4401347"/>
                  <a:pt x="5546486" y="4423620"/>
                </a:cubicBezTo>
                <a:cubicBezTo>
                  <a:pt x="5472415" y="4447446"/>
                  <a:pt x="5396790" y="4468684"/>
                  <a:pt x="5321684" y="4488885"/>
                </a:cubicBezTo>
                <a:cubicBezTo>
                  <a:pt x="5299929" y="4494582"/>
                  <a:pt x="5276620" y="4490957"/>
                  <a:pt x="5274030" y="4524625"/>
                </a:cubicBezTo>
                <a:cubicBezTo>
                  <a:pt x="5273512" y="4533948"/>
                  <a:pt x="5253311" y="4541718"/>
                  <a:pt x="5242434" y="4550006"/>
                </a:cubicBezTo>
                <a:cubicBezTo>
                  <a:pt x="5228966" y="4560365"/>
                  <a:pt x="5215499" y="4571243"/>
                  <a:pt x="5205139" y="4579012"/>
                </a:cubicBezTo>
                <a:cubicBezTo>
                  <a:pt x="5176651" y="4587300"/>
                  <a:pt x="5148162" y="4595070"/>
                  <a:pt x="5102580" y="4608019"/>
                </a:cubicBezTo>
                <a:cubicBezTo>
                  <a:pt x="5138839" y="4581602"/>
                  <a:pt x="5163701" y="4562955"/>
                  <a:pt x="5188046" y="4544826"/>
                </a:cubicBezTo>
                <a:cubicBezTo>
                  <a:pt x="5105170" y="4557257"/>
                  <a:pt x="5025402" y="4577459"/>
                  <a:pt x="4968943" y="4617861"/>
                </a:cubicBezTo>
                <a:cubicBezTo>
                  <a:pt x="4912483" y="4633400"/>
                  <a:pt x="4868455" y="4645831"/>
                  <a:pt x="4821319" y="4659299"/>
                </a:cubicBezTo>
                <a:cubicBezTo>
                  <a:pt x="4829089" y="4643759"/>
                  <a:pt x="4834269" y="4632882"/>
                  <a:pt x="4841521" y="4617861"/>
                </a:cubicBezTo>
                <a:cubicBezTo>
                  <a:pt x="4822355" y="4615271"/>
                  <a:pt x="4806298" y="4613717"/>
                  <a:pt x="4790759" y="4611645"/>
                </a:cubicBezTo>
                <a:cubicBezTo>
                  <a:pt x="4790241" y="4608537"/>
                  <a:pt x="4789723" y="4605947"/>
                  <a:pt x="4789205" y="4602839"/>
                </a:cubicBezTo>
                <a:cubicBezTo>
                  <a:pt x="4849290" y="4581602"/>
                  <a:pt x="4909375" y="4559847"/>
                  <a:pt x="4974640" y="4536538"/>
                </a:cubicBezTo>
                <a:cubicBezTo>
                  <a:pt x="4977230" y="4552596"/>
                  <a:pt x="4979820" y="4565545"/>
                  <a:pt x="4981892" y="4578495"/>
                </a:cubicBezTo>
                <a:cubicBezTo>
                  <a:pt x="4985000" y="4578495"/>
                  <a:pt x="4987590" y="4577976"/>
                  <a:pt x="4990698" y="4577976"/>
                </a:cubicBezTo>
                <a:cubicBezTo>
                  <a:pt x="4991215" y="4566063"/>
                  <a:pt x="4992251" y="4553631"/>
                  <a:pt x="4992769" y="4545344"/>
                </a:cubicBezTo>
                <a:cubicBezTo>
                  <a:pt x="5010381" y="4551042"/>
                  <a:pt x="5029028" y="4556740"/>
                  <a:pt x="5048193" y="4562955"/>
                </a:cubicBezTo>
                <a:cubicBezTo>
                  <a:pt x="5050265" y="4557257"/>
                  <a:pt x="5052336" y="4551560"/>
                  <a:pt x="5054409" y="4546380"/>
                </a:cubicBezTo>
                <a:cubicBezTo>
                  <a:pt x="5044567" y="4542236"/>
                  <a:pt x="5034725" y="4537574"/>
                  <a:pt x="5019186" y="4530841"/>
                </a:cubicBezTo>
                <a:cubicBezTo>
                  <a:pt x="5041977" y="4522035"/>
                  <a:pt x="5060106" y="4514265"/>
                  <a:pt x="5084969" y="4504424"/>
                </a:cubicBezTo>
                <a:cubicBezTo>
                  <a:pt x="5082379" y="4519445"/>
                  <a:pt x="5081343" y="4528769"/>
                  <a:pt x="5079789" y="4537574"/>
                </a:cubicBezTo>
                <a:cubicBezTo>
                  <a:pt x="5083933" y="4536538"/>
                  <a:pt x="5089631" y="4536021"/>
                  <a:pt x="5090149" y="4534467"/>
                </a:cubicBezTo>
                <a:cubicBezTo>
                  <a:pt x="5102580" y="4470238"/>
                  <a:pt x="5165773" y="4467648"/>
                  <a:pt x="5207729" y="4447446"/>
                </a:cubicBezTo>
                <a:cubicBezTo>
                  <a:pt x="5278692" y="4413260"/>
                  <a:pt x="5357942" y="4396685"/>
                  <a:pt x="5432013" y="4368714"/>
                </a:cubicBezTo>
                <a:cubicBezTo>
                  <a:pt x="5526284" y="4333492"/>
                  <a:pt x="5625218" y="4305521"/>
                  <a:pt x="5711720" y="4255278"/>
                </a:cubicBezTo>
                <a:cubicBezTo>
                  <a:pt x="5807546" y="4199336"/>
                  <a:pt x="5915284" y="4169294"/>
                  <a:pt x="6008002" y="4107654"/>
                </a:cubicBezTo>
                <a:cubicBezTo>
                  <a:pt x="6058764" y="4073986"/>
                  <a:pt x="6121957" y="4060000"/>
                  <a:pt x="6178416" y="4034620"/>
                </a:cubicBezTo>
                <a:cubicBezTo>
                  <a:pt x="6202243" y="4024260"/>
                  <a:pt x="6222962" y="4007685"/>
                  <a:pt x="6245235" y="3994217"/>
                </a:cubicBezTo>
                <a:cubicBezTo>
                  <a:pt x="6237983" y="3950190"/>
                  <a:pt x="6210012" y="3958477"/>
                  <a:pt x="6185668" y="3968837"/>
                </a:cubicBezTo>
                <a:cubicBezTo>
                  <a:pt x="6130763" y="3993182"/>
                  <a:pt x="6070677" y="4018562"/>
                  <a:pt x="6016808" y="4027886"/>
                </a:cubicBezTo>
                <a:cubicBezTo>
                  <a:pt x="5919946" y="4044979"/>
                  <a:pt x="5845876" y="4105582"/>
                  <a:pt x="5755230" y="4131481"/>
                </a:cubicBezTo>
                <a:cubicBezTo>
                  <a:pt x="5688929" y="4150128"/>
                  <a:pt x="5627808" y="4192084"/>
                  <a:pt x="5560989" y="4202444"/>
                </a:cubicBezTo>
                <a:cubicBezTo>
                  <a:pt x="5480184" y="4214875"/>
                  <a:pt x="5420099" y="4275997"/>
                  <a:pt x="5337223" y="4277033"/>
                </a:cubicBezTo>
                <a:cubicBezTo>
                  <a:pt x="5337223" y="4269263"/>
                  <a:pt x="5337223" y="4255795"/>
                  <a:pt x="5337223" y="4235595"/>
                </a:cubicBezTo>
                <a:cubicBezTo>
                  <a:pt x="5313396" y="4246472"/>
                  <a:pt x="5293195" y="4255795"/>
                  <a:pt x="5278692" y="4262529"/>
                </a:cubicBezTo>
                <a:cubicBezTo>
                  <a:pt x="5260045" y="4256314"/>
                  <a:pt x="5240362" y="4241292"/>
                  <a:pt x="5226894" y="4245954"/>
                </a:cubicBezTo>
                <a:cubicBezTo>
                  <a:pt x="5118119" y="4283248"/>
                  <a:pt x="5010381" y="4325204"/>
                  <a:pt x="4902123" y="4363535"/>
                </a:cubicBezTo>
                <a:cubicBezTo>
                  <a:pt x="4832715" y="4388397"/>
                  <a:pt x="4762270" y="4409634"/>
                  <a:pt x="4692343" y="4432425"/>
                </a:cubicBezTo>
                <a:cubicBezTo>
                  <a:pt x="4616201" y="4457288"/>
                  <a:pt x="4540059" y="4483187"/>
                  <a:pt x="4463398" y="4506496"/>
                </a:cubicBezTo>
                <a:cubicBezTo>
                  <a:pt x="4431284" y="4516337"/>
                  <a:pt x="4397615" y="4520481"/>
                  <a:pt x="4364465" y="4518927"/>
                </a:cubicBezTo>
                <a:cubicBezTo>
                  <a:pt x="4507426" y="4458842"/>
                  <a:pt x="4649870" y="4399275"/>
                  <a:pt x="4792831" y="4339190"/>
                </a:cubicBezTo>
                <a:cubicBezTo>
                  <a:pt x="4791277" y="4336082"/>
                  <a:pt x="4789723" y="4332974"/>
                  <a:pt x="4788687" y="4329348"/>
                </a:cubicBezTo>
                <a:cubicBezTo>
                  <a:pt x="4672142" y="4363016"/>
                  <a:pt x="4556116" y="4396167"/>
                  <a:pt x="4439571" y="4429835"/>
                </a:cubicBezTo>
                <a:cubicBezTo>
                  <a:pt x="4438535" y="4427763"/>
                  <a:pt x="4436981" y="4425174"/>
                  <a:pt x="4435945" y="4423102"/>
                </a:cubicBezTo>
                <a:cubicBezTo>
                  <a:pt x="4449931" y="4415850"/>
                  <a:pt x="4463398" y="4407044"/>
                  <a:pt x="4477901" y="4401347"/>
                </a:cubicBezTo>
                <a:cubicBezTo>
                  <a:pt x="4574763" y="4365088"/>
                  <a:pt x="4670070" y="4323132"/>
                  <a:pt x="4769522" y="4295162"/>
                </a:cubicBezTo>
                <a:cubicBezTo>
                  <a:pt x="4832715" y="4277550"/>
                  <a:pt x="4885030" y="4231451"/>
                  <a:pt x="4957547" y="4235595"/>
                </a:cubicBezTo>
                <a:cubicBezTo>
                  <a:pt x="4983446" y="4237148"/>
                  <a:pt x="5032653" y="4235595"/>
                  <a:pt x="5049747" y="4190530"/>
                </a:cubicBezTo>
                <a:cubicBezTo>
                  <a:pt x="5052855" y="4182243"/>
                  <a:pt x="5070984" y="4174991"/>
                  <a:pt x="5081343" y="4175509"/>
                </a:cubicBezTo>
                <a:cubicBezTo>
                  <a:pt x="5101026" y="4176545"/>
                  <a:pt x="5127443" y="4198300"/>
                  <a:pt x="5122781" y="4154272"/>
                </a:cubicBezTo>
                <a:cubicBezTo>
                  <a:pt x="5175615" y="4171365"/>
                  <a:pt x="5197888" y="4111280"/>
                  <a:pt x="5243988" y="4106618"/>
                </a:cubicBezTo>
                <a:cubicBezTo>
                  <a:pt x="5283872" y="4102475"/>
                  <a:pt x="5322202" y="4086417"/>
                  <a:pt x="5358979" y="4065180"/>
                </a:cubicBezTo>
                <a:cubicBezTo>
                  <a:pt x="5023330" y="4129409"/>
                  <a:pt x="4708919" y="4271335"/>
                  <a:pt x="4375860" y="4346959"/>
                </a:cubicBezTo>
                <a:cubicBezTo>
                  <a:pt x="4374306" y="4342297"/>
                  <a:pt x="4372752" y="4338154"/>
                  <a:pt x="4371198" y="4333492"/>
                </a:cubicBezTo>
                <a:cubicBezTo>
                  <a:pt x="4381040" y="4328830"/>
                  <a:pt x="4391399" y="4324686"/>
                  <a:pt x="4400723" y="4319507"/>
                </a:cubicBezTo>
                <a:cubicBezTo>
                  <a:pt x="4433355" y="4300859"/>
                  <a:pt x="4464952" y="4279104"/>
                  <a:pt x="4499657" y="4264601"/>
                </a:cubicBezTo>
                <a:cubicBezTo>
                  <a:pt x="4514160" y="4258385"/>
                  <a:pt x="4534879" y="4267191"/>
                  <a:pt x="4552490" y="4268227"/>
                </a:cubicBezTo>
                <a:cubicBezTo>
                  <a:pt x="4562331" y="4268745"/>
                  <a:pt x="4574245" y="4270299"/>
                  <a:pt x="4582533" y="4266155"/>
                </a:cubicBezTo>
                <a:cubicBezTo>
                  <a:pt x="4631740" y="4242328"/>
                  <a:pt x="4679394" y="4214875"/>
                  <a:pt x="4729120" y="4192602"/>
                </a:cubicBezTo>
                <a:cubicBezTo>
                  <a:pt x="4750357" y="4183279"/>
                  <a:pt x="4777291" y="4187941"/>
                  <a:pt x="4799564" y="4180171"/>
                </a:cubicBezTo>
                <a:cubicBezTo>
                  <a:pt x="4895908" y="4146502"/>
                  <a:pt x="4990698" y="4109726"/>
                  <a:pt x="5087041" y="4075540"/>
                </a:cubicBezTo>
                <a:cubicBezTo>
                  <a:pt x="5174061" y="4044461"/>
                  <a:pt x="5262117" y="4016491"/>
                  <a:pt x="5349137" y="3985930"/>
                </a:cubicBezTo>
                <a:cubicBezTo>
                  <a:pt x="5410258" y="3964175"/>
                  <a:pt x="5471379" y="3942420"/>
                  <a:pt x="5530428" y="3916003"/>
                </a:cubicBezTo>
                <a:cubicBezTo>
                  <a:pt x="5555809" y="3904608"/>
                  <a:pt x="5574974" y="3881299"/>
                  <a:pt x="5598283" y="3864724"/>
                </a:cubicBezTo>
                <a:cubicBezTo>
                  <a:pt x="5603463" y="3861098"/>
                  <a:pt x="5613822" y="3864206"/>
                  <a:pt x="5618484" y="3864206"/>
                </a:cubicBezTo>
                <a:cubicBezTo>
                  <a:pt x="5622628" y="3847113"/>
                  <a:pt x="5627290" y="3829501"/>
                  <a:pt x="5631952" y="3811890"/>
                </a:cubicBezTo>
                <a:cubicBezTo>
                  <a:pt x="5637131" y="3812926"/>
                  <a:pt x="5641793" y="3814480"/>
                  <a:pt x="5646973" y="3815516"/>
                </a:cubicBezTo>
                <a:cubicBezTo>
                  <a:pt x="5645419" y="3825875"/>
                  <a:pt x="5643347" y="3836753"/>
                  <a:pt x="5639203" y="3861616"/>
                </a:cubicBezTo>
                <a:cubicBezTo>
                  <a:pt x="5713792" y="3831573"/>
                  <a:pt x="5779575" y="3804638"/>
                  <a:pt x="5846912" y="3777186"/>
                </a:cubicBezTo>
                <a:cubicBezTo>
                  <a:pt x="5822048" y="3718136"/>
                  <a:pt x="5791488" y="3742481"/>
                  <a:pt x="5769215" y="3755949"/>
                </a:cubicBezTo>
                <a:cubicBezTo>
                  <a:pt x="5751086" y="3766826"/>
                  <a:pt x="5739172" y="3789099"/>
                  <a:pt x="5724669" y="3805674"/>
                </a:cubicBezTo>
                <a:cubicBezTo>
                  <a:pt x="5721043" y="3803085"/>
                  <a:pt x="5717935" y="3799977"/>
                  <a:pt x="5714310" y="3797387"/>
                </a:cubicBezTo>
                <a:cubicBezTo>
                  <a:pt x="5720007" y="3789617"/>
                  <a:pt x="5725705" y="3781330"/>
                  <a:pt x="5735029" y="3768380"/>
                </a:cubicBezTo>
                <a:cubicBezTo>
                  <a:pt x="5712238" y="3772524"/>
                  <a:pt x="5694109" y="3775632"/>
                  <a:pt x="5659405" y="3781330"/>
                </a:cubicBezTo>
                <a:cubicBezTo>
                  <a:pt x="5678569" y="3764236"/>
                  <a:pt x="5685821" y="3754395"/>
                  <a:pt x="5695663" y="3749733"/>
                </a:cubicBezTo>
                <a:cubicBezTo>
                  <a:pt x="5761963" y="3718655"/>
                  <a:pt x="5829300" y="3688612"/>
                  <a:pt x="5896119" y="3657533"/>
                </a:cubicBezTo>
                <a:cubicBezTo>
                  <a:pt x="5942219" y="3636296"/>
                  <a:pt x="5987283" y="3614023"/>
                  <a:pt x="6032347" y="3590714"/>
                </a:cubicBezTo>
                <a:cubicBezTo>
                  <a:pt x="6044260" y="3584499"/>
                  <a:pt x="6061872" y="3573621"/>
                  <a:pt x="6062907" y="3563262"/>
                </a:cubicBezTo>
                <a:cubicBezTo>
                  <a:pt x="6069641" y="3487637"/>
                  <a:pt x="6124546" y="3507838"/>
                  <a:pt x="6169092" y="3507320"/>
                </a:cubicBezTo>
                <a:cubicBezTo>
                  <a:pt x="6177380" y="3507320"/>
                  <a:pt x="6187740" y="3506802"/>
                  <a:pt x="6193438" y="3502140"/>
                </a:cubicBezTo>
                <a:cubicBezTo>
                  <a:pt x="6221408" y="3479868"/>
                  <a:pt x="6247825" y="3456559"/>
                  <a:pt x="6277867" y="3431178"/>
                </a:cubicBezTo>
                <a:cubicBezTo>
                  <a:pt x="6277867" y="3444645"/>
                  <a:pt x="6277867" y="3456041"/>
                  <a:pt x="6277867" y="3471580"/>
                </a:cubicBezTo>
                <a:cubicBezTo>
                  <a:pt x="6315162" y="3436876"/>
                  <a:pt x="6349348" y="3403207"/>
                  <a:pt x="6385606" y="3372129"/>
                </a:cubicBezTo>
                <a:cubicBezTo>
                  <a:pt x="6394412" y="3364359"/>
                  <a:pt x="6413059" y="3356589"/>
                  <a:pt x="6421347" y="3360733"/>
                </a:cubicBezTo>
                <a:cubicBezTo>
                  <a:pt x="6459159" y="3380416"/>
                  <a:pt x="6472627" y="3365913"/>
                  <a:pt x="6473144" y="3320331"/>
                </a:cubicBezTo>
                <a:cubicBezTo>
                  <a:pt x="6484540" y="3332763"/>
                  <a:pt x="6491274" y="3340014"/>
                  <a:pt x="6488684" y="3337424"/>
                </a:cubicBezTo>
                <a:cubicBezTo>
                  <a:pt x="6551359" y="3298576"/>
                  <a:pt x="6612998" y="3260246"/>
                  <a:pt x="6674637" y="3221916"/>
                </a:cubicBezTo>
                <a:cubicBezTo>
                  <a:pt x="6677227" y="3225023"/>
                  <a:pt x="6679817" y="3228649"/>
                  <a:pt x="6682407" y="3231757"/>
                </a:cubicBezTo>
                <a:cubicBezTo>
                  <a:pt x="6674637" y="3242117"/>
                  <a:pt x="6666868" y="3252994"/>
                  <a:pt x="6657544" y="3265944"/>
                </a:cubicBezTo>
                <a:cubicBezTo>
                  <a:pt x="6664796" y="3267497"/>
                  <a:pt x="6671011" y="3271123"/>
                  <a:pt x="6672565" y="3269569"/>
                </a:cubicBezTo>
                <a:cubicBezTo>
                  <a:pt x="6688104" y="3255584"/>
                  <a:pt x="6702090" y="3239527"/>
                  <a:pt x="6718147" y="3226578"/>
                </a:cubicBezTo>
                <a:cubicBezTo>
                  <a:pt x="6733686" y="3213628"/>
                  <a:pt x="6750262" y="3202233"/>
                  <a:pt x="6767873" y="3192391"/>
                </a:cubicBezTo>
                <a:cubicBezTo>
                  <a:pt x="6795843" y="3176334"/>
                  <a:pt x="6824850" y="3162866"/>
                  <a:pt x="6852820" y="3147327"/>
                </a:cubicBezTo>
                <a:cubicBezTo>
                  <a:pt x="6876129" y="3134378"/>
                  <a:pt x="6897885" y="3119874"/>
                  <a:pt x="6921711" y="3107443"/>
                </a:cubicBezTo>
                <a:cubicBezTo>
                  <a:pt x="6961077" y="3086724"/>
                  <a:pt x="7006142" y="3072220"/>
                  <a:pt x="7039810" y="3044250"/>
                </a:cubicBezTo>
                <a:cubicBezTo>
                  <a:pt x="7055867" y="3030782"/>
                  <a:pt x="7062601" y="3000740"/>
                  <a:pt x="7089018" y="2995042"/>
                </a:cubicBezTo>
                <a:cubicBezTo>
                  <a:pt x="7103003" y="2991934"/>
                  <a:pt x="7119060" y="2997632"/>
                  <a:pt x="7141333" y="3000222"/>
                </a:cubicBezTo>
                <a:cubicBezTo>
                  <a:pt x="7157908" y="2957230"/>
                  <a:pt x="7216958" y="2966554"/>
                  <a:pt x="7252180" y="2936511"/>
                </a:cubicBezTo>
                <a:cubicBezTo>
                  <a:pt x="7263058" y="2927187"/>
                  <a:pt x="7270827" y="2913720"/>
                  <a:pt x="7284812" y="2896109"/>
                </a:cubicBezTo>
                <a:cubicBezTo>
                  <a:pt x="7283777" y="2895591"/>
                  <a:pt x="7293100" y="2900253"/>
                  <a:pt x="7304496" y="2905433"/>
                </a:cubicBezTo>
                <a:cubicBezTo>
                  <a:pt x="7316927" y="2859850"/>
                  <a:pt x="7346452" y="2841203"/>
                  <a:pt x="7396177" y="2843793"/>
                </a:cubicBezTo>
                <a:cubicBezTo>
                  <a:pt x="7403947" y="2832916"/>
                  <a:pt x="7415343" y="2816341"/>
                  <a:pt x="7431918" y="2793550"/>
                </a:cubicBezTo>
                <a:cubicBezTo>
                  <a:pt x="7438133" y="2808571"/>
                  <a:pt x="7441241" y="2816858"/>
                  <a:pt x="7444349" y="2824628"/>
                </a:cubicBezTo>
                <a:cubicBezTo>
                  <a:pt x="7479053" y="2768687"/>
                  <a:pt x="7688834" y="2643337"/>
                  <a:pt x="7723538" y="2663020"/>
                </a:cubicBezTo>
                <a:cubicBezTo>
                  <a:pt x="7725092" y="2649034"/>
                  <a:pt x="7726128" y="2636603"/>
                  <a:pt x="7727164" y="2624172"/>
                </a:cubicBezTo>
                <a:cubicBezTo>
                  <a:pt x="7730789" y="2628315"/>
                  <a:pt x="7734416" y="2631941"/>
                  <a:pt x="7738559" y="2636085"/>
                </a:cubicBezTo>
                <a:cubicBezTo>
                  <a:pt x="7780516" y="2600345"/>
                  <a:pt x="7822989" y="2564604"/>
                  <a:pt x="7863910" y="2529382"/>
                </a:cubicBezTo>
                <a:cubicBezTo>
                  <a:pt x="7861838" y="2540259"/>
                  <a:pt x="7859248" y="2556317"/>
                  <a:pt x="7856658" y="2571856"/>
                </a:cubicBezTo>
                <a:cubicBezTo>
                  <a:pt x="7859766" y="2572892"/>
                  <a:pt x="7862355" y="2573928"/>
                  <a:pt x="7865463" y="2574964"/>
                </a:cubicBezTo>
                <a:cubicBezTo>
                  <a:pt x="7876341" y="2545439"/>
                  <a:pt x="7884629" y="2514879"/>
                  <a:pt x="7899132" y="2487426"/>
                </a:cubicBezTo>
                <a:cubicBezTo>
                  <a:pt x="7907938" y="2471369"/>
                  <a:pt x="7925549" y="2458419"/>
                  <a:pt x="7941606" y="2448578"/>
                </a:cubicBezTo>
                <a:cubicBezTo>
                  <a:pt x="8018266" y="2401442"/>
                  <a:pt x="8066956" y="2329443"/>
                  <a:pt x="8118236" y="2258999"/>
                </a:cubicBezTo>
                <a:cubicBezTo>
                  <a:pt x="8123933" y="2251229"/>
                  <a:pt x="8133257" y="2246567"/>
                  <a:pt x="8141027" y="2240351"/>
                </a:cubicBezTo>
                <a:cubicBezTo>
                  <a:pt x="8135847" y="2261070"/>
                  <a:pt x="8130149" y="2281790"/>
                  <a:pt x="8126005" y="2303027"/>
                </a:cubicBezTo>
                <a:cubicBezTo>
                  <a:pt x="8122898" y="2318566"/>
                  <a:pt x="8121343" y="2334105"/>
                  <a:pt x="8119271" y="2349644"/>
                </a:cubicBezTo>
                <a:cubicBezTo>
                  <a:pt x="8155530" y="2333587"/>
                  <a:pt x="8197486" y="2309242"/>
                  <a:pt x="8194378" y="2296293"/>
                </a:cubicBezTo>
                <a:cubicBezTo>
                  <a:pt x="8184537" y="2255891"/>
                  <a:pt x="8209399" y="2238280"/>
                  <a:pt x="8230118" y="2220150"/>
                </a:cubicBezTo>
                <a:cubicBezTo>
                  <a:pt x="8283988" y="2173533"/>
                  <a:pt x="8343555" y="2133130"/>
                  <a:pt x="8395870" y="2084959"/>
                </a:cubicBezTo>
                <a:cubicBezTo>
                  <a:pt x="8444560" y="2039895"/>
                  <a:pt x="8476157" y="1982399"/>
                  <a:pt x="8486516" y="1914027"/>
                </a:cubicBezTo>
                <a:cubicBezTo>
                  <a:pt x="8433165" y="1982917"/>
                  <a:pt x="8379813" y="2051808"/>
                  <a:pt x="8326462" y="2121217"/>
                </a:cubicBezTo>
                <a:cubicBezTo>
                  <a:pt x="8322836" y="2119145"/>
                  <a:pt x="8319211" y="2116555"/>
                  <a:pt x="8316102" y="2114483"/>
                </a:cubicBezTo>
                <a:cubicBezTo>
                  <a:pt x="8336303" y="2082369"/>
                  <a:pt x="8357022" y="2049736"/>
                  <a:pt x="8377224" y="2017622"/>
                </a:cubicBezTo>
                <a:cubicBezTo>
                  <a:pt x="8373598" y="2014514"/>
                  <a:pt x="8370490" y="2011924"/>
                  <a:pt x="8366864" y="2008816"/>
                </a:cubicBezTo>
                <a:cubicBezTo>
                  <a:pt x="8352360" y="2025909"/>
                  <a:pt x="8339411" y="2044557"/>
                  <a:pt x="8322318" y="2059060"/>
                </a:cubicBezTo>
                <a:cubicBezTo>
                  <a:pt x="8256017" y="2115001"/>
                  <a:pt x="8236852" y="2217561"/>
                  <a:pt x="8139473" y="2242423"/>
                </a:cubicBezTo>
                <a:cubicBezTo>
                  <a:pt x="8197486" y="2168871"/>
                  <a:pt x="8255499" y="2095318"/>
                  <a:pt x="8313512" y="2021766"/>
                </a:cubicBezTo>
                <a:cubicBezTo>
                  <a:pt x="8309369" y="2018140"/>
                  <a:pt x="8305225" y="2014514"/>
                  <a:pt x="8301081" y="2010888"/>
                </a:cubicBezTo>
                <a:cubicBezTo>
                  <a:pt x="8258089" y="2054398"/>
                  <a:pt x="8215097" y="2098426"/>
                  <a:pt x="8172105" y="2141936"/>
                </a:cubicBezTo>
                <a:cubicBezTo>
                  <a:pt x="8168479" y="2138310"/>
                  <a:pt x="8165371" y="2134166"/>
                  <a:pt x="8161746" y="2130541"/>
                </a:cubicBezTo>
                <a:cubicBezTo>
                  <a:pt x="8177285" y="2107750"/>
                  <a:pt x="8193342" y="2085995"/>
                  <a:pt x="8207846" y="2062686"/>
                </a:cubicBezTo>
                <a:cubicBezTo>
                  <a:pt x="8240478" y="2009852"/>
                  <a:pt x="8272074" y="1957019"/>
                  <a:pt x="8303153" y="1903667"/>
                </a:cubicBezTo>
                <a:cubicBezTo>
                  <a:pt x="8318174" y="1877768"/>
                  <a:pt x="8329052" y="1849280"/>
                  <a:pt x="8345109" y="1824417"/>
                </a:cubicBezTo>
                <a:cubicBezTo>
                  <a:pt x="8359094" y="1802662"/>
                  <a:pt x="8375152" y="1781425"/>
                  <a:pt x="8394835" y="1764332"/>
                </a:cubicBezTo>
                <a:cubicBezTo>
                  <a:pt x="8415036" y="1746720"/>
                  <a:pt x="8439898" y="1734289"/>
                  <a:pt x="8462171" y="1719268"/>
                </a:cubicBezTo>
                <a:cubicBezTo>
                  <a:pt x="8505163" y="1689743"/>
                  <a:pt x="8548155" y="1659700"/>
                  <a:pt x="8605133" y="1635356"/>
                </a:cubicBezTo>
                <a:cubicBezTo>
                  <a:pt x="8597881" y="1670060"/>
                  <a:pt x="8590629" y="1704764"/>
                  <a:pt x="8583896" y="1735843"/>
                </a:cubicBezTo>
                <a:cubicBezTo>
                  <a:pt x="8613938" y="1719786"/>
                  <a:pt x="8654340" y="1698031"/>
                  <a:pt x="8695778" y="1676276"/>
                </a:cubicBezTo>
                <a:cubicBezTo>
                  <a:pt x="8697850" y="1684045"/>
                  <a:pt x="8699922" y="1691815"/>
                  <a:pt x="8701994" y="1699585"/>
                </a:cubicBezTo>
                <a:cubicBezTo>
                  <a:pt x="8705102" y="1700103"/>
                  <a:pt x="8708210" y="1700620"/>
                  <a:pt x="8711318" y="1701139"/>
                </a:cubicBezTo>
                <a:cubicBezTo>
                  <a:pt x="8713908" y="1688707"/>
                  <a:pt x="8716497" y="1675758"/>
                  <a:pt x="8718052" y="1667988"/>
                </a:cubicBezTo>
                <a:cubicBezTo>
                  <a:pt x="8756381" y="1640535"/>
                  <a:pt x="8796784" y="1611011"/>
                  <a:pt x="8837704" y="1582522"/>
                </a:cubicBezTo>
                <a:cubicBezTo>
                  <a:pt x="8872408" y="1558177"/>
                  <a:pt x="8907631" y="1533832"/>
                  <a:pt x="8942335" y="1509487"/>
                </a:cubicBezTo>
                <a:cubicBezTo>
                  <a:pt x="8946479" y="1513113"/>
                  <a:pt x="8950104" y="1516739"/>
                  <a:pt x="8954249" y="1520883"/>
                </a:cubicBezTo>
                <a:cubicBezTo>
                  <a:pt x="8926796" y="1555069"/>
                  <a:pt x="8899343" y="1589256"/>
                  <a:pt x="8871890" y="1623442"/>
                </a:cubicBezTo>
                <a:cubicBezTo>
                  <a:pt x="8899861" y="1607903"/>
                  <a:pt x="8915400" y="1575788"/>
                  <a:pt x="8955284" y="1589256"/>
                </a:cubicBezTo>
                <a:cubicBezTo>
                  <a:pt x="8964090" y="1592364"/>
                  <a:pt x="8980665" y="1584594"/>
                  <a:pt x="8988953" y="1576824"/>
                </a:cubicBezTo>
                <a:cubicBezTo>
                  <a:pt x="9030391" y="1540048"/>
                  <a:pt x="9069239" y="1499646"/>
                  <a:pt x="9111713" y="1463906"/>
                </a:cubicBezTo>
                <a:cubicBezTo>
                  <a:pt x="9127253" y="1450438"/>
                  <a:pt x="9150561" y="1441633"/>
                  <a:pt x="9171281" y="1439043"/>
                </a:cubicBezTo>
                <a:cubicBezTo>
                  <a:pt x="9241725" y="1429719"/>
                  <a:pt x="9309580" y="1415734"/>
                  <a:pt x="9367593" y="1357203"/>
                </a:cubicBezTo>
                <a:cubicBezTo>
                  <a:pt x="9375362" y="1375850"/>
                  <a:pt x="9380542" y="1389317"/>
                  <a:pt x="9387276" y="1404856"/>
                </a:cubicBezTo>
                <a:cubicBezTo>
                  <a:pt x="9443218" y="1372224"/>
                  <a:pt x="9503303" y="1342699"/>
                  <a:pt x="9557690" y="1304887"/>
                </a:cubicBezTo>
                <a:cubicBezTo>
                  <a:pt x="9614668" y="1265003"/>
                  <a:pt x="9665947" y="1216831"/>
                  <a:pt x="9720853" y="1173839"/>
                </a:cubicBezTo>
                <a:cubicBezTo>
                  <a:pt x="9766434" y="1138617"/>
                  <a:pt x="9815124" y="1107020"/>
                  <a:pt x="9858634" y="1069726"/>
                </a:cubicBezTo>
                <a:cubicBezTo>
                  <a:pt x="9873138" y="1057295"/>
                  <a:pt x="9876763" y="1031914"/>
                  <a:pt x="9875209" y="1004461"/>
                </a:cubicBezTo>
                <a:cubicBezTo>
                  <a:pt x="9838433" y="1019482"/>
                  <a:pt x="9801657" y="1034504"/>
                  <a:pt x="9764881" y="1050043"/>
                </a:cubicBezTo>
                <a:cubicBezTo>
                  <a:pt x="9757111" y="1053669"/>
                  <a:pt x="9746234" y="1064028"/>
                  <a:pt x="9742607" y="1061956"/>
                </a:cubicBezTo>
                <a:cubicBezTo>
                  <a:pt x="9693400" y="1031914"/>
                  <a:pt x="9662321" y="1068172"/>
                  <a:pt x="9626063" y="1098215"/>
                </a:cubicBezTo>
                <a:cubicBezTo>
                  <a:pt x="9617775" y="1066618"/>
                  <a:pt x="9611041" y="1039683"/>
                  <a:pt x="9601718" y="1003943"/>
                </a:cubicBezTo>
                <a:cubicBezTo>
                  <a:pt x="9568050" y="1025698"/>
                  <a:pt x="9544223" y="1046417"/>
                  <a:pt x="9516770" y="1057813"/>
                </a:cubicBezTo>
                <a:cubicBezTo>
                  <a:pt x="9473778" y="1074906"/>
                  <a:pt x="9426124" y="1081121"/>
                  <a:pt x="9384168" y="1100287"/>
                </a:cubicBezTo>
                <a:cubicBezTo>
                  <a:pt x="9344284" y="1118416"/>
                  <a:pt x="9293523" y="1126185"/>
                  <a:pt x="9279019" y="1181091"/>
                </a:cubicBezTo>
                <a:cubicBezTo>
                  <a:pt x="9276947" y="1189896"/>
                  <a:pt x="9258818" y="1200256"/>
                  <a:pt x="9248458" y="1199738"/>
                </a:cubicBezTo>
                <a:cubicBezTo>
                  <a:pt x="9157813" y="1191450"/>
                  <a:pt x="9119483" y="1266039"/>
                  <a:pt x="9062506" y="1312139"/>
                </a:cubicBezTo>
                <a:cubicBezTo>
                  <a:pt x="9011226" y="1353577"/>
                  <a:pt x="8951659" y="1383619"/>
                  <a:pt x="8896235" y="1419878"/>
                </a:cubicBezTo>
                <a:cubicBezTo>
                  <a:pt x="8858941" y="1444222"/>
                  <a:pt x="8819057" y="1467014"/>
                  <a:pt x="8786424" y="1496538"/>
                </a:cubicBezTo>
                <a:cubicBezTo>
                  <a:pt x="8763115" y="1517257"/>
                  <a:pt x="8753791" y="1553515"/>
                  <a:pt x="8730483" y="1573716"/>
                </a:cubicBezTo>
                <a:cubicBezTo>
                  <a:pt x="8694743" y="1604277"/>
                  <a:pt x="8652786" y="1626550"/>
                  <a:pt x="8612902" y="1651931"/>
                </a:cubicBezTo>
                <a:cubicBezTo>
                  <a:pt x="8620154" y="1659182"/>
                  <a:pt x="8626887" y="1666434"/>
                  <a:pt x="8634139" y="1673168"/>
                </a:cubicBezTo>
                <a:cubicBezTo>
                  <a:pt x="8630514" y="1662808"/>
                  <a:pt x="8624298" y="1651931"/>
                  <a:pt x="8623780" y="1641053"/>
                </a:cubicBezTo>
                <a:cubicBezTo>
                  <a:pt x="8623262" y="1631212"/>
                  <a:pt x="8626370" y="1613083"/>
                  <a:pt x="8632067" y="1612047"/>
                </a:cubicBezTo>
                <a:cubicBezTo>
                  <a:pt x="8700958" y="1592364"/>
                  <a:pt x="8720642" y="1537458"/>
                  <a:pt x="8737734" y="1479963"/>
                </a:cubicBezTo>
                <a:cubicBezTo>
                  <a:pt x="8733591" y="1474265"/>
                  <a:pt x="8729447" y="1468567"/>
                  <a:pt x="8725821" y="1462870"/>
                </a:cubicBezTo>
                <a:cubicBezTo>
                  <a:pt x="8685937" y="1484625"/>
                  <a:pt x="8645535" y="1506898"/>
                  <a:pt x="8605651" y="1529171"/>
                </a:cubicBezTo>
                <a:cubicBezTo>
                  <a:pt x="8607205" y="1531761"/>
                  <a:pt x="8599435" y="1515185"/>
                  <a:pt x="8598399" y="1515703"/>
                </a:cubicBezTo>
                <a:cubicBezTo>
                  <a:pt x="8582859" y="1521401"/>
                  <a:pt x="8564212" y="1526063"/>
                  <a:pt x="8554371" y="1537458"/>
                </a:cubicBezTo>
                <a:cubicBezTo>
                  <a:pt x="8533652" y="1561803"/>
                  <a:pt x="8517077" y="1590292"/>
                  <a:pt x="8495840" y="1621370"/>
                </a:cubicBezTo>
                <a:cubicBezTo>
                  <a:pt x="8489624" y="1595989"/>
                  <a:pt x="8484963" y="1577342"/>
                  <a:pt x="8480301" y="1559213"/>
                </a:cubicBezTo>
                <a:cubicBezTo>
                  <a:pt x="8473567" y="1554551"/>
                  <a:pt x="8466315" y="1549890"/>
                  <a:pt x="8459582" y="1544710"/>
                </a:cubicBezTo>
                <a:cubicBezTo>
                  <a:pt x="8441452" y="1570091"/>
                  <a:pt x="8427985" y="1599615"/>
                  <a:pt x="8405194" y="1619298"/>
                </a:cubicBezTo>
                <a:cubicBezTo>
                  <a:pt x="8303153" y="1710980"/>
                  <a:pt x="8205256" y="1805770"/>
                  <a:pt x="8118753" y="1912991"/>
                </a:cubicBezTo>
                <a:cubicBezTo>
                  <a:pt x="8070064" y="1973594"/>
                  <a:pt x="8009461" y="2025391"/>
                  <a:pt x="7947821" y="2073563"/>
                </a:cubicBezTo>
                <a:cubicBezTo>
                  <a:pt x="7908973" y="2103606"/>
                  <a:pt x="7855104" y="2113447"/>
                  <a:pt x="7814702" y="2141936"/>
                </a:cubicBezTo>
                <a:cubicBezTo>
                  <a:pt x="7743739" y="2191662"/>
                  <a:pt x="7677956" y="2249157"/>
                  <a:pt x="7609584" y="2302509"/>
                </a:cubicBezTo>
                <a:cubicBezTo>
                  <a:pt x="7596634" y="2312350"/>
                  <a:pt x="7580576" y="2318048"/>
                  <a:pt x="7563484" y="2321156"/>
                </a:cubicBezTo>
                <a:cubicBezTo>
                  <a:pt x="7580576" y="2299401"/>
                  <a:pt x="7578505" y="2258481"/>
                  <a:pt x="7623051" y="2267804"/>
                </a:cubicBezTo>
                <a:cubicBezTo>
                  <a:pt x="7629784" y="2269358"/>
                  <a:pt x="7641180" y="2257963"/>
                  <a:pt x="7648432" y="2250711"/>
                </a:cubicBezTo>
                <a:cubicBezTo>
                  <a:pt x="7693495" y="2202539"/>
                  <a:pt x="7742185" y="2156439"/>
                  <a:pt x="7782069" y="2104124"/>
                </a:cubicBezTo>
                <a:cubicBezTo>
                  <a:pt x="7838011" y="2030571"/>
                  <a:pt x="7886182" y="1951321"/>
                  <a:pt x="7938498" y="1875178"/>
                </a:cubicBezTo>
                <a:cubicBezTo>
                  <a:pt x="7972685" y="1825453"/>
                  <a:pt x="8008425" y="1777281"/>
                  <a:pt x="8043129" y="1727555"/>
                </a:cubicBezTo>
                <a:cubicBezTo>
                  <a:pt x="8076798" y="1679384"/>
                  <a:pt x="8108912" y="1630176"/>
                  <a:pt x="8134811" y="1575270"/>
                </a:cubicBezTo>
                <a:cubicBezTo>
                  <a:pt x="8102696" y="1611529"/>
                  <a:pt x="8070582" y="1648305"/>
                  <a:pt x="8038467" y="1684563"/>
                </a:cubicBezTo>
                <a:cubicBezTo>
                  <a:pt x="8034324" y="1681973"/>
                  <a:pt x="8030180" y="1679384"/>
                  <a:pt x="8026036" y="1676276"/>
                </a:cubicBezTo>
                <a:cubicBezTo>
                  <a:pt x="8060740" y="1627068"/>
                  <a:pt x="8095445" y="1577860"/>
                  <a:pt x="8129631" y="1528653"/>
                </a:cubicBezTo>
                <a:cubicBezTo>
                  <a:pt x="8124970" y="1525027"/>
                  <a:pt x="8120308" y="1521919"/>
                  <a:pt x="8116164" y="1518293"/>
                </a:cubicBezTo>
                <a:cubicBezTo>
                  <a:pt x="8021892" y="1627586"/>
                  <a:pt x="7927620" y="1736879"/>
                  <a:pt x="7830241" y="1850316"/>
                </a:cubicBezTo>
                <a:cubicBezTo>
                  <a:pt x="7827651" y="1841510"/>
                  <a:pt x="7823507" y="1828043"/>
                  <a:pt x="7818327" y="1812503"/>
                </a:cubicBezTo>
                <a:cubicBezTo>
                  <a:pt x="7813666" y="1816647"/>
                  <a:pt x="7807450" y="1821309"/>
                  <a:pt x="7798645" y="1829079"/>
                </a:cubicBezTo>
                <a:cubicBezTo>
                  <a:pt x="7796055" y="1819237"/>
                  <a:pt x="7793983" y="1810949"/>
                  <a:pt x="7791393" y="1802144"/>
                </a:cubicBezTo>
                <a:cubicBezTo>
                  <a:pt x="7787249" y="1800072"/>
                  <a:pt x="7782587" y="1798518"/>
                  <a:pt x="7778444" y="1796446"/>
                </a:cubicBezTo>
                <a:cubicBezTo>
                  <a:pt x="7753581" y="1846690"/>
                  <a:pt x="7729236" y="1897451"/>
                  <a:pt x="7704373" y="1947695"/>
                </a:cubicBezTo>
                <a:cubicBezTo>
                  <a:pt x="7703337" y="1947177"/>
                  <a:pt x="7701783" y="1946659"/>
                  <a:pt x="7700747" y="1946141"/>
                </a:cubicBezTo>
                <a:cubicBezTo>
                  <a:pt x="7702819" y="1936300"/>
                  <a:pt x="7704891" y="1925940"/>
                  <a:pt x="7710589" y="1901595"/>
                </a:cubicBezTo>
                <a:cubicBezTo>
                  <a:pt x="7669669" y="1955465"/>
                  <a:pt x="7637036" y="1998457"/>
                  <a:pt x="7603885" y="2041449"/>
                </a:cubicBezTo>
                <a:cubicBezTo>
                  <a:pt x="7593526" y="2054398"/>
                  <a:pt x="7583166" y="2067347"/>
                  <a:pt x="7571771" y="2079779"/>
                </a:cubicBezTo>
                <a:cubicBezTo>
                  <a:pt x="7533959" y="2119145"/>
                  <a:pt x="7496147" y="2159029"/>
                  <a:pt x="7457299" y="2197877"/>
                </a:cubicBezTo>
                <a:cubicBezTo>
                  <a:pt x="7406019" y="2249157"/>
                  <a:pt x="7354739" y="2300437"/>
                  <a:pt x="7302424" y="2350680"/>
                </a:cubicBezTo>
                <a:cubicBezTo>
                  <a:pt x="7297762" y="2354824"/>
                  <a:pt x="7284812" y="2355342"/>
                  <a:pt x="7278597" y="2352234"/>
                </a:cubicBezTo>
                <a:cubicBezTo>
                  <a:pt x="7260986" y="2343947"/>
                  <a:pt x="7245446" y="2332033"/>
                  <a:pt x="7228353" y="2321674"/>
                </a:cubicBezTo>
                <a:cubicBezTo>
                  <a:pt x="7237159" y="2294739"/>
                  <a:pt x="7248554" y="2261070"/>
                  <a:pt x="7259950" y="2227402"/>
                </a:cubicBezTo>
                <a:cubicBezTo>
                  <a:pt x="7254770" y="2223258"/>
                  <a:pt x="7249590" y="2219114"/>
                  <a:pt x="7244411" y="2215489"/>
                </a:cubicBezTo>
                <a:cubicBezTo>
                  <a:pt x="7230943" y="2222222"/>
                  <a:pt x="7214886" y="2226366"/>
                  <a:pt x="7205044" y="2236726"/>
                </a:cubicBezTo>
                <a:cubicBezTo>
                  <a:pt x="7150139" y="2291631"/>
                  <a:pt x="7096788" y="2348608"/>
                  <a:pt x="7042918" y="2404550"/>
                </a:cubicBezTo>
                <a:cubicBezTo>
                  <a:pt x="7036184" y="2398334"/>
                  <a:pt x="7029451" y="2392636"/>
                  <a:pt x="7022717" y="2386421"/>
                </a:cubicBezTo>
                <a:cubicBezTo>
                  <a:pt x="7139261" y="2260034"/>
                  <a:pt x="7256324" y="2133648"/>
                  <a:pt x="7372868" y="2006744"/>
                </a:cubicBezTo>
                <a:cubicBezTo>
                  <a:pt x="7367171" y="2000011"/>
                  <a:pt x="7361473" y="1993795"/>
                  <a:pt x="7355775" y="1987061"/>
                </a:cubicBezTo>
                <a:cubicBezTo>
                  <a:pt x="7338682" y="2000011"/>
                  <a:pt x="7321071" y="2012960"/>
                  <a:pt x="7296726" y="2031089"/>
                </a:cubicBezTo>
                <a:cubicBezTo>
                  <a:pt x="7299834" y="2011406"/>
                  <a:pt x="7298280" y="1990687"/>
                  <a:pt x="7307086" y="1976702"/>
                </a:cubicBezTo>
                <a:cubicBezTo>
                  <a:pt x="7329877" y="1940961"/>
                  <a:pt x="7357329" y="1908329"/>
                  <a:pt x="7383746" y="1875178"/>
                </a:cubicBezTo>
                <a:cubicBezTo>
                  <a:pt x="7423112" y="1825453"/>
                  <a:pt x="7464032" y="1776763"/>
                  <a:pt x="7499254" y="1720822"/>
                </a:cubicBezTo>
                <a:cubicBezTo>
                  <a:pt x="7485269" y="1726001"/>
                  <a:pt x="7471802" y="1731699"/>
                  <a:pt x="7457816" y="1736879"/>
                </a:cubicBezTo>
                <a:cubicBezTo>
                  <a:pt x="7454191" y="1734289"/>
                  <a:pt x="7450565" y="1731181"/>
                  <a:pt x="7446939" y="1728591"/>
                </a:cubicBezTo>
                <a:cubicBezTo>
                  <a:pt x="7459888" y="1708908"/>
                  <a:pt x="7471802" y="1688189"/>
                  <a:pt x="7486305" y="1670060"/>
                </a:cubicBezTo>
                <a:cubicBezTo>
                  <a:pt x="7519456" y="1629140"/>
                  <a:pt x="7554678" y="1591846"/>
                  <a:pt x="7601814" y="1562839"/>
                </a:cubicBezTo>
                <a:cubicBezTo>
                  <a:pt x="7638590" y="1540048"/>
                  <a:pt x="7660345" y="1494466"/>
                  <a:pt x="7690388" y="1460280"/>
                </a:cubicBezTo>
                <a:cubicBezTo>
                  <a:pt x="7706445" y="1442151"/>
                  <a:pt x="7725610" y="1426611"/>
                  <a:pt x="7743221" y="1409518"/>
                </a:cubicBezTo>
                <a:cubicBezTo>
                  <a:pt x="7747883" y="1412108"/>
                  <a:pt x="7753063" y="1414698"/>
                  <a:pt x="7757725" y="1417288"/>
                </a:cubicBezTo>
                <a:cubicBezTo>
                  <a:pt x="7743739" y="1442669"/>
                  <a:pt x="7730272" y="1488768"/>
                  <a:pt x="7715769" y="1489286"/>
                </a:cubicBezTo>
                <a:cubicBezTo>
                  <a:pt x="7669151" y="1490322"/>
                  <a:pt x="7701783" y="1542638"/>
                  <a:pt x="7663971" y="1552480"/>
                </a:cubicBezTo>
                <a:cubicBezTo>
                  <a:pt x="7641180" y="1558177"/>
                  <a:pt x="7627713" y="1600651"/>
                  <a:pt x="7608547" y="1629140"/>
                </a:cubicBezTo>
                <a:cubicBezTo>
                  <a:pt x="7667597" y="1573199"/>
                  <a:pt x="7724574" y="1521401"/>
                  <a:pt x="7778961" y="1466496"/>
                </a:cubicBezTo>
                <a:cubicBezTo>
                  <a:pt x="7806932" y="1438007"/>
                  <a:pt x="7836974" y="1406410"/>
                  <a:pt x="7811076" y="1358756"/>
                </a:cubicBezTo>
                <a:cubicBezTo>
                  <a:pt x="7807968" y="1353059"/>
                  <a:pt x="7818845" y="1334930"/>
                  <a:pt x="7827651" y="1328714"/>
                </a:cubicBezTo>
                <a:cubicBezTo>
                  <a:pt x="7864427" y="1301261"/>
                  <a:pt x="7903276" y="1277434"/>
                  <a:pt x="7939534" y="1249464"/>
                </a:cubicBezTo>
                <a:cubicBezTo>
                  <a:pt x="7956627" y="1236514"/>
                  <a:pt x="7976310" y="1220975"/>
                  <a:pt x="7983044" y="1202328"/>
                </a:cubicBezTo>
                <a:cubicBezTo>
                  <a:pt x="8005835" y="1140689"/>
                  <a:pt x="8063330" y="1119452"/>
                  <a:pt x="8108912" y="1083193"/>
                </a:cubicBezTo>
                <a:cubicBezTo>
                  <a:pt x="8160192" y="1042791"/>
                  <a:pt x="8209399" y="999281"/>
                  <a:pt x="8263269" y="953699"/>
                </a:cubicBezTo>
                <a:cubicBezTo>
                  <a:pt x="8275183" y="950074"/>
                  <a:pt x="8301599" y="949038"/>
                  <a:pt x="8316621" y="935052"/>
                </a:cubicBezTo>
                <a:cubicBezTo>
                  <a:pt x="8331124" y="921585"/>
                  <a:pt x="8334231" y="895168"/>
                  <a:pt x="8342001" y="873931"/>
                </a:cubicBezTo>
                <a:cubicBezTo>
                  <a:pt x="8346663" y="875485"/>
                  <a:pt x="8350807" y="877557"/>
                  <a:pt x="8355469" y="879111"/>
                </a:cubicBezTo>
                <a:cubicBezTo>
                  <a:pt x="8354950" y="886880"/>
                  <a:pt x="8354432" y="894132"/>
                  <a:pt x="8353397" y="908118"/>
                </a:cubicBezTo>
                <a:cubicBezTo>
                  <a:pt x="8382921" y="895168"/>
                  <a:pt x="8409338" y="883255"/>
                  <a:pt x="8444560" y="867715"/>
                </a:cubicBezTo>
                <a:cubicBezTo>
                  <a:pt x="8432646" y="883773"/>
                  <a:pt x="8426949" y="891542"/>
                  <a:pt x="8421769" y="898794"/>
                </a:cubicBezTo>
                <a:cubicBezTo>
                  <a:pt x="8423841" y="901384"/>
                  <a:pt x="8425395" y="903456"/>
                  <a:pt x="8427467" y="906046"/>
                </a:cubicBezTo>
                <a:cubicBezTo>
                  <a:pt x="8470977" y="869269"/>
                  <a:pt x="8514487" y="832493"/>
                  <a:pt x="8569392" y="785875"/>
                </a:cubicBezTo>
                <a:cubicBezTo>
                  <a:pt x="8573536" y="811774"/>
                  <a:pt x="8582342" y="829385"/>
                  <a:pt x="8576644" y="839745"/>
                </a:cubicBezTo>
                <a:cubicBezTo>
                  <a:pt x="8567320" y="857356"/>
                  <a:pt x="8551781" y="873931"/>
                  <a:pt x="8534688" y="883773"/>
                </a:cubicBezTo>
                <a:cubicBezTo>
                  <a:pt x="8501020" y="902938"/>
                  <a:pt x="8463725" y="915369"/>
                  <a:pt x="8430057" y="934016"/>
                </a:cubicBezTo>
                <a:cubicBezTo>
                  <a:pt x="8424877" y="937124"/>
                  <a:pt x="8423841" y="959915"/>
                  <a:pt x="8429021" y="967167"/>
                </a:cubicBezTo>
                <a:cubicBezTo>
                  <a:pt x="8435236" y="975454"/>
                  <a:pt x="8451294" y="976490"/>
                  <a:pt x="8463207" y="979080"/>
                </a:cubicBezTo>
                <a:cubicBezTo>
                  <a:pt x="8472013" y="981152"/>
                  <a:pt x="8481336" y="981152"/>
                  <a:pt x="8495840" y="982706"/>
                </a:cubicBezTo>
                <a:cubicBezTo>
                  <a:pt x="8537796" y="945930"/>
                  <a:pt x="8588558" y="901384"/>
                  <a:pt x="8639319" y="856320"/>
                </a:cubicBezTo>
                <a:cubicBezTo>
                  <a:pt x="8643463" y="860982"/>
                  <a:pt x="8647606" y="865126"/>
                  <a:pt x="8651750" y="869787"/>
                </a:cubicBezTo>
                <a:cubicBezTo>
                  <a:pt x="8629477" y="894132"/>
                  <a:pt x="8606687" y="918477"/>
                  <a:pt x="8576644" y="951627"/>
                </a:cubicBezTo>
                <a:cubicBezTo>
                  <a:pt x="8595809" y="945930"/>
                  <a:pt x="8604097" y="943858"/>
                  <a:pt x="8612902" y="941268"/>
                </a:cubicBezTo>
                <a:cubicBezTo>
                  <a:pt x="8607205" y="959915"/>
                  <a:pt x="8601507" y="978044"/>
                  <a:pt x="8596327" y="996173"/>
                </a:cubicBezTo>
                <a:cubicBezTo>
                  <a:pt x="8604097" y="1002389"/>
                  <a:pt x="8612384" y="1008605"/>
                  <a:pt x="8620154" y="1014303"/>
                </a:cubicBezTo>
                <a:cubicBezTo>
                  <a:pt x="8642945" y="989958"/>
                  <a:pt x="8665218" y="965613"/>
                  <a:pt x="8688527" y="941268"/>
                </a:cubicBezTo>
                <a:cubicBezTo>
                  <a:pt x="8643981" y="887398"/>
                  <a:pt x="8665218" y="856838"/>
                  <a:pt x="8697850" y="828349"/>
                </a:cubicBezTo>
                <a:cubicBezTo>
                  <a:pt x="8707692" y="819544"/>
                  <a:pt x="8738771" y="815918"/>
                  <a:pt x="8707174" y="795199"/>
                </a:cubicBezTo>
                <a:cubicBezTo>
                  <a:pt x="8746022" y="817472"/>
                  <a:pt x="8758971" y="785875"/>
                  <a:pt x="8773475" y="762048"/>
                </a:cubicBezTo>
                <a:cubicBezTo>
                  <a:pt x="8776583" y="756869"/>
                  <a:pt x="8769849" y="744955"/>
                  <a:pt x="8767259" y="736150"/>
                </a:cubicBezTo>
                <a:cubicBezTo>
                  <a:pt x="8747058" y="746509"/>
                  <a:pt x="8726339" y="755833"/>
                  <a:pt x="8707692" y="768782"/>
                </a:cubicBezTo>
                <a:cubicBezTo>
                  <a:pt x="8698886" y="770336"/>
                  <a:pt x="8703030" y="785357"/>
                  <a:pt x="8703548" y="795199"/>
                </a:cubicBezTo>
                <a:close/>
                <a:moveTo>
                  <a:pt x="3737714" y="5987389"/>
                </a:moveTo>
                <a:cubicBezTo>
                  <a:pt x="3687470" y="5987389"/>
                  <a:pt x="3636708" y="5987389"/>
                  <a:pt x="3584393" y="5987389"/>
                </a:cubicBezTo>
                <a:cubicBezTo>
                  <a:pt x="3586465" y="5998784"/>
                  <a:pt x="3588019" y="6010180"/>
                  <a:pt x="3589573" y="6018467"/>
                </a:cubicBezTo>
                <a:cubicBezTo>
                  <a:pt x="3569372" y="6026755"/>
                  <a:pt x="3550725" y="6034525"/>
                  <a:pt x="3531559" y="6042294"/>
                </a:cubicBezTo>
                <a:cubicBezTo>
                  <a:pt x="3534149" y="6047992"/>
                  <a:pt x="3536221" y="6054208"/>
                  <a:pt x="3538811" y="6059905"/>
                </a:cubicBezTo>
                <a:cubicBezTo>
                  <a:pt x="3607702" y="6041776"/>
                  <a:pt x="3700938" y="6099272"/>
                  <a:pt x="3737714" y="5987389"/>
                </a:cubicBezTo>
                <a:cubicBezTo>
                  <a:pt x="3759987" y="6011216"/>
                  <a:pt x="3822144" y="5965116"/>
                  <a:pt x="3814892" y="6039704"/>
                </a:cubicBezTo>
                <a:cubicBezTo>
                  <a:pt x="3840273" y="6025201"/>
                  <a:pt x="3858920" y="6014841"/>
                  <a:pt x="3878085" y="6003964"/>
                </a:cubicBezTo>
                <a:cubicBezTo>
                  <a:pt x="3877049" y="5998266"/>
                  <a:pt x="3876531" y="5992569"/>
                  <a:pt x="3875496" y="5987389"/>
                </a:cubicBezTo>
                <a:cubicBezTo>
                  <a:pt x="3829913" y="5987389"/>
                  <a:pt x="3783814" y="5987389"/>
                  <a:pt x="3737714" y="5987389"/>
                </a:cubicBezTo>
                <a:close/>
                <a:moveTo>
                  <a:pt x="5916320" y="3908751"/>
                </a:moveTo>
                <a:cubicBezTo>
                  <a:pt x="5901299" y="3911860"/>
                  <a:pt x="5885242" y="3912377"/>
                  <a:pt x="5871256" y="3918075"/>
                </a:cubicBezTo>
                <a:cubicBezTo>
                  <a:pt x="5697734" y="3984376"/>
                  <a:pt x="5524731" y="4051195"/>
                  <a:pt x="5351727" y="4118014"/>
                </a:cubicBezTo>
                <a:cubicBezTo>
                  <a:pt x="5354317" y="4124747"/>
                  <a:pt x="5356389" y="4131999"/>
                  <a:pt x="5358979" y="4138733"/>
                </a:cubicBezTo>
                <a:cubicBezTo>
                  <a:pt x="5380215" y="4131481"/>
                  <a:pt x="5401970" y="4125266"/>
                  <a:pt x="5422689" y="4116460"/>
                </a:cubicBezTo>
                <a:cubicBezTo>
                  <a:pt x="5441336" y="4108172"/>
                  <a:pt x="5458430" y="4095223"/>
                  <a:pt x="5477077" y="4087971"/>
                </a:cubicBezTo>
                <a:cubicBezTo>
                  <a:pt x="5530428" y="4067252"/>
                  <a:pt x="5583780" y="4047051"/>
                  <a:pt x="5638167" y="4028922"/>
                </a:cubicBezTo>
                <a:cubicBezTo>
                  <a:pt x="5680641" y="4014937"/>
                  <a:pt x="5723633" y="3998362"/>
                  <a:pt x="5767661" y="3992664"/>
                </a:cubicBezTo>
                <a:cubicBezTo>
                  <a:pt x="5827228" y="3984894"/>
                  <a:pt x="5865559" y="3942420"/>
                  <a:pt x="5914248" y="3917039"/>
                </a:cubicBezTo>
                <a:cubicBezTo>
                  <a:pt x="5915803" y="3916003"/>
                  <a:pt x="5914766" y="3910306"/>
                  <a:pt x="5915284" y="3906680"/>
                </a:cubicBezTo>
                <a:cubicBezTo>
                  <a:pt x="5968636" y="3942420"/>
                  <a:pt x="5991945" y="3882335"/>
                  <a:pt x="6033383" y="3880263"/>
                </a:cubicBezTo>
                <a:cubicBezTo>
                  <a:pt x="6031311" y="3873529"/>
                  <a:pt x="6029239" y="3867313"/>
                  <a:pt x="6026649" y="3860580"/>
                </a:cubicBezTo>
                <a:cubicBezTo>
                  <a:pt x="5989873" y="3877155"/>
                  <a:pt x="5953097" y="3892694"/>
                  <a:pt x="5916320" y="3908751"/>
                </a:cubicBezTo>
                <a:close/>
                <a:moveTo>
                  <a:pt x="8587004" y="3350892"/>
                </a:moveTo>
                <a:cubicBezTo>
                  <a:pt x="8612384" y="3324475"/>
                  <a:pt x="8635693" y="3280447"/>
                  <a:pt x="8664182" y="3276821"/>
                </a:cubicBezTo>
                <a:cubicBezTo>
                  <a:pt x="8688009" y="3273713"/>
                  <a:pt x="8699404" y="3265426"/>
                  <a:pt x="8713390" y="3252476"/>
                </a:cubicBezTo>
                <a:cubicBezTo>
                  <a:pt x="8715462" y="3250922"/>
                  <a:pt x="8711836" y="3243153"/>
                  <a:pt x="8709246" y="3230721"/>
                </a:cubicBezTo>
                <a:cubicBezTo>
                  <a:pt x="8727893" y="3243153"/>
                  <a:pt x="8739289" y="3250922"/>
                  <a:pt x="8745504" y="3255066"/>
                </a:cubicBezTo>
                <a:cubicBezTo>
                  <a:pt x="8812323" y="3197571"/>
                  <a:pt x="8874998" y="3142147"/>
                  <a:pt x="8940263" y="3089314"/>
                </a:cubicBezTo>
                <a:cubicBezTo>
                  <a:pt x="8988953" y="3049948"/>
                  <a:pt x="9040750" y="3014207"/>
                  <a:pt x="9090994" y="2976913"/>
                </a:cubicBezTo>
                <a:cubicBezTo>
                  <a:pt x="9106015" y="2965518"/>
                  <a:pt x="9120519" y="2946352"/>
                  <a:pt x="9136576" y="2944281"/>
                </a:cubicBezTo>
                <a:cubicBezTo>
                  <a:pt x="9186820" y="2939101"/>
                  <a:pt x="9226186" y="2928741"/>
                  <a:pt x="9216862" y="2854671"/>
                </a:cubicBezTo>
                <a:cubicBezTo>
                  <a:pt x="9170762" y="2883677"/>
                  <a:pt x="9126216" y="2909576"/>
                  <a:pt x="9083225" y="2938065"/>
                </a:cubicBezTo>
                <a:cubicBezTo>
                  <a:pt x="9009672" y="2986237"/>
                  <a:pt x="8938191" y="3038034"/>
                  <a:pt x="8863085" y="3084134"/>
                </a:cubicBezTo>
                <a:cubicBezTo>
                  <a:pt x="8796266" y="3125054"/>
                  <a:pt x="8725303" y="3158205"/>
                  <a:pt x="8657448" y="3197571"/>
                </a:cubicBezTo>
                <a:cubicBezTo>
                  <a:pt x="8609277" y="3225542"/>
                  <a:pt x="8566802" y="3264908"/>
                  <a:pt x="8516041" y="3286145"/>
                </a:cubicBezTo>
                <a:cubicBezTo>
                  <a:pt x="8487034" y="3298058"/>
                  <a:pt x="8504645" y="3309972"/>
                  <a:pt x="8502055" y="3322403"/>
                </a:cubicBezTo>
                <a:cubicBezTo>
                  <a:pt x="8494286" y="3326029"/>
                  <a:pt x="8487034" y="3329137"/>
                  <a:pt x="8479264" y="3332763"/>
                </a:cubicBezTo>
                <a:cubicBezTo>
                  <a:pt x="8431093" y="3315151"/>
                  <a:pt x="8402604" y="3353999"/>
                  <a:pt x="8367382" y="3373165"/>
                </a:cubicBezTo>
                <a:cubicBezTo>
                  <a:pt x="8294347" y="3413567"/>
                  <a:pt x="8219759" y="3450861"/>
                  <a:pt x="8151904" y="3499033"/>
                </a:cubicBezTo>
                <a:cubicBezTo>
                  <a:pt x="8118753" y="3522859"/>
                  <a:pt x="8095445" y="3552384"/>
                  <a:pt x="8047791" y="3548758"/>
                </a:cubicBezTo>
                <a:cubicBezTo>
                  <a:pt x="8027072" y="3547204"/>
                  <a:pt x="8003245" y="3566887"/>
                  <a:pt x="7983044" y="3580355"/>
                </a:cubicBezTo>
                <a:cubicBezTo>
                  <a:pt x="7918815" y="3623865"/>
                  <a:pt x="7852514" y="3664785"/>
                  <a:pt x="7793465" y="3714511"/>
                </a:cubicBezTo>
                <a:cubicBezTo>
                  <a:pt x="7731308" y="3767344"/>
                  <a:pt x="7645842" y="3763718"/>
                  <a:pt x="7582131" y="3820178"/>
                </a:cubicBezTo>
                <a:cubicBezTo>
                  <a:pt x="7528779" y="3867313"/>
                  <a:pt x="7451601" y="3888551"/>
                  <a:pt x="7383746" y="3918593"/>
                </a:cubicBezTo>
                <a:cubicBezTo>
                  <a:pt x="7222655" y="3989556"/>
                  <a:pt x="7061565" y="4060000"/>
                  <a:pt x="6899438" y="4128373"/>
                </a:cubicBezTo>
                <a:cubicBezTo>
                  <a:pt x="6791182" y="4173955"/>
                  <a:pt x="6681888" y="4215912"/>
                  <a:pt x="6573113" y="4259421"/>
                </a:cubicBezTo>
                <a:cubicBezTo>
                  <a:pt x="6566898" y="4262011"/>
                  <a:pt x="6560683" y="4263565"/>
                  <a:pt x="6553949" y="4265119"/>
                </a:cubicBezTo>
                <a:cubicBezTo>
                  <a:pt x="6521834" y="4274443"/>
                  <a:pt x="6487130" y="4279622"/>
                  <a:pt x="6457605" y="4294126"/>
                </a:cubicBezTo>
                <a:cubicBezTo>
                  <a:pt x="6377319" y="4332456"/>
                  <a:pt x="6300658" y="4379074"/>
                  <a:pt x="6218818" y="4414296"/>
                </a:cubicBezTo>
                <a:cubicBezTo>
                  <a:pt x="6157179" y="4441231"/>
                  <a:pt x="6089325" y="4454698"/>
                  <a:pt x="6025613" y="4477489"/>
                </a:cubicBezTo>
                <a:cubicBezTo>
                  <a:pt x="6000232" y="4486295"/>
                  <a:pt x="5977960" y="4504424"/>
                  <a:pt x="5954132" y="4517891"/>
                </a:cubicBezTo>
                <a:cubicBezTo>
                  <a:pt x="5955686" y="4520481"/>
                  <a:pt x="5957241" y="4523071"/>
                  <a:pt x="5958794" y="4525661"/>
                </a:cubicBezTo>
                <a:cubicBezTo>
                  <a:pt x="5973298" y="4520999"/>
                  <a:pt x="5987801" y="4515819"/>
                  <a:pt x="6002304" y="4511158"/>
                </a:cubicBezTo>
                <a:cubicBezTo>
                  <a:pt x="6035973" y="4559847"/>
                  <a:pt x="6099166" y="4570725"/>
                  <a:pt x="6113669" y="4527733"/>
                </a:cubicBezTo>
                <a:cubicBezTo>
                  <a:pt x="6130763" y="4476971"/>
                  <a:pt x="6183596" y="4464540"/>
                  <a:pt x="6208459" y="4466612"/>
                </a:cubicBezTo>
                <a:cubicBezTo>
                  <a:pt x="6258702" y="4470238"/>
                  <a:pt x="6265954" y="4447446"/>
                  <a:pt x="6268544" y="4426210"/>
                </a:cubicBezTo>
                <a:cubicBezTo>
                  <a:pt x="6293406" y="4425174"/>
                  <a:pt x="6311536" y="4427763"/>
                  <a:pt x="6327075" y="4422584"/>
                </a:cubicBezTo>
                <a:cubicBezTo>
                  <a:pt x="6338989" y="4418440"/>
                  <a:pt x="6346758" y="4402383"/>
                  <a:pt x="6358672" y="4395131"/>
                </a:cubicBezTo>
                <a:cubicBezTo>
                  <a:pt x="6381981" y="4380110"/>
                  <a:pt x="6406325" y="4366642"/>
                  <a:pt x="6438440" y="4347995"/>
                </a:cubicBezTo>
                <a:cubicBezTo>
                  <a:pt x="6433778" y="4370786"/>
                  <a:pt x="6431706" y="4381664"/>
                  <a:pt x="6430152" y="4389433"/>
                </a:cubicBezTo>
                <a:cubicBezTo>
                  <a:pt x="6534784" y="4400311"/>
                  <a:pt x="6597977" y="4315881"/>
                  <a:pt x="6679298" y="4285320"/>
                </a:cubicBezTo>
                <a:cubicBezTo>
                  <a:pt x="6693284" y="4295162"/>
                  <a:pt x="6703644" y="4302931"/>
                  <a:pt x="6712967" y="4309665"/>
                </a:cubicBezTo>
                <a:cubicBezTo>
                  <a:pt x="6693284" y="4323650"/>
                  <a:pt x="6657544" y="4345405"/>
                  <a:pt x="6659616" y="4349031"/>
                </a:cubicBezTo>
                <a:cubicBezTo>
                  <a:pt x="6683443" y="4398757"/>
                  <a:pt x="6638897" y="4389433"/>
                  <a:pt x="6619213" y="4398239"/>
                </a:cubicBezTo>
                <a:cubicBezTo>
                  <a:pt x="6588135" y="4411706"/>
                  <a:pt x="6556021" y="4422066"/>
                  <a:pt x="6523906" y="4432425"/>
                </a:cubicBezTo>
                <a:cubicBezTo>
                  <a:pt x="6517690" y="4434497"/>
                  <a:pt x="6509921" y="4430871"/>
                  <a:pt x="6503187" y="4431907"/>
                </a:cubicBezTo>
                <a:cubicBezTo>
                  <a:pt x="6475217" y="4435533"/>
                  <a:pt x="6447246" y="4439677"/>
                  <a:pt x="6418757" y="4443303"/>
                </a:cubicBezTo>
                <a:cubicBezTo>
                  <a:pt x="6420311" y="4450554"/>
                  <a:pt x="6421865" y="4457806"/>
                  <a:pt x="6422900" y="4465058"/>
                </a:cubicBezTo>
                <a:cubicBezTo>
                  <a:pt x="6464339" y="4456252"/>
                  <a:pt x="6506295" y="4449518"/>
                  <a:pt x="6547215" y="4438123"/>
                </a:cubicBezTo>
                <a:cubicBezTo>
                  <a:pt x="6636307" y="4413778"/>
                  <a:pt x="6725398" y="4387879"/>
                  <a:pt x="6813972" y="4360427"/>
                </a:cubicBezTo>
                <a:cubicBezTo>
                  <a:pt x="6840907" y="4352139"/>
                  <a:pt x="6880273" y="4350067"/>
                  <a:pt x="6860590" y="4288428"/>
                </a:cubicBezTo>
                <a:cubicBezTo>
                  <a:pt x="6891669" y="4338154"/>
                  <a:pt x="6912388" y="4336600"/>
                  <a:pt x="6937251" y="4302931"/>
                </a:cubicBezTo>
                <a:cubicBezTo>
                  <a:pt x="6951236" y="4283248"/>
                  <a:pt x="6972991" y="4268745"/>
                  <a:pt x="7001998" y="4241810"/>
                </a:cubicBezTo>
                <a:cubicBezTo>
                  <a:pt x="6997336" y="4268745"/>
                  <a:pt x="6995782" y="4278586"/>
                  <a:pt x="6991120" y="4303967"/>
                </a:cubicBezTo>
                <a:cubicBezTo>
                  <a:pt x="7007177" y="4267709"/>
                  <a:pt x="7016501" y="4246472"/>
                  <a:pt x="7024789" y="4227307"/>
                </a:cubicBezTo>
                <a:cubicBezTo>
                  <a:pt x="7050688" y="4229897"/>
                  <a:pt x="7072960" y="4231969"/>
                  <a:pt x="7089018" y="4233522"/>
                </a:cubicBezTo>
                <a:cubicBezTo>
                  <a:pt x="7077622" y="4244918"/>
                  <a:pt x="7064673" y="4257350"/>
                  <a:pt x="7041882" y="4279622"/>
                </a:cubicBezTo>
                <a:cubicBezTo>
                  <a:pt x="7133564" y="4268227"/>
                  <a:pt x="7172930" y="4235595"/>
                  <a:pt x="7197274" y="4164114"/>
                </a:cubicBezTo>
                <a:cubicBezTo>
                  <a:pt x="7198829" y="4159452"/>
                  <a:pt x="7201936" y="4152718"/>
                  <a:pt x="7206080" y="4151164"/>
                </a:cubicBezTo>
                <a:cubicBezTo>
                  <a:pt x="7245446" y="4135625"/>
                  <a:pt x="7284812" y="4121640"/>
                  <a:pt x="7324178" y="4106618"/>
                </a:cubicBezTo>
                <a:cubicBezTo>
                  <a:pt x="7325733" y="4111280"/>
                  <a:pt x="7326768" y="4115424"/>
                  <a:pt x="7328322" y="4120086"/>
                </a:cubicBezTo>
                <a:cubicBezTo>
                  <a:pt x="7314337" y="4131481"/>
                  <a:pt x="7299834" y="4142359"/>
                  <a:pt x="7285849" y="4153754"/>
                </a:cubicBezTo>
                <a:cubicBezTo>
                  <a:pt x="7289474" y="4159452"/>
                  <a:pt x="7292582" y="4164632"/>
                  <a:pt x="7296208" y="4170329"/>
                </a:cubicBezTo>
                <a:cubicBezTo>
                  <a:pt x="7325215" y="4155308"/>
                  <a:pt x="7354221" y="4140287"/>
                  <a:pt x="7377530" y="4128373"/>
                </a:cubicBezTo>
                <a:cubicBezTo>
                  <a:pt x="7373905" y="4110244"/>
                  <a:pt x="7365616" y="4090043"/>
                  <a:pt x="7369243" y="4087453"/>
                </a:cubicBezTo>
                <a:cubicBezTo>
                  <a:pt x="7383228" y="4078648"/>
                  <a:pt x="7403429" y="4067770"/>
                  <a:pt x="7416378" y="4072432"/>
                </a:cubicBezTo>
                <a:cubicBezTo>
                  <a:pt x="7426220" y="4076058"/>
                  <a:pt x="7428292" y="4101439"/>
                  <a:pt x="7434508" y="4119568"/>
                </a:cubicBezTo>
                <a:cubicBezTo>
                  <a:pt x="7463514" y="4108172"/>
                  <a:pt x="7495110" y="4095741"/>
                  <a:pt x="7530333" y="4082273"/>
                </a:cubicBezTo>
                <a:cubicBezTo>
                  <a:pt x="7509614" y="4037210"/>
                  <a:pt x="7531369" y="4020116"/>
                  <a:pt x="7568663" y="4019081"/>
                </a:cubicBezTo>
                <a:cubicBezTo>
                  <a:pt x="7571771" y="4035138"/>
                  <a:pt x="7574879" y="4048087"/>
                  <a:pt x="7577469" y="4061554"/>
                </a:cubicBezTo>
                <a:cubicBezTo>
                  <a:pt x="7593526" y="4055857"/>
                  <a:pt x="7617871" y="4055339"/>
                  <a:pt x="7624087" y="4043943"/>
                </a:cubicBezTo>
                <a:cubicBezTo>
                  <a:pt x="7645323" y="4004577"/>
                  <a:pt x="7677438" y="3986966"/>
                  <a:pt x="7716286" y="3968319"/>
                </a:cubicBezTo>
                <a:cubicBezTo>
                  <a:pt x="7747883" y="3953298"/>
                  <a:pt x="7771710" y="3937758"/>
                  <a:pt x="7807450" y="3953815"/>
                </a:cubicBezTo>
                <a:cubicBezTo>
                  <a:pt x="7815220" y="3957441"/>
                  <a:pt x="7838011" y="3947082"/>
                  <a:pt x="7840601" y="3938794"/>
                </a:cubicBezTo>
                <a:cubicBezTo>
                  <a:pt x="7853032" y="3898910"/>
                  <a:pt x="7874269" y="3880263"/>
                  <a:pt x="7917779" y="3893730"/>
                </a:cubicBezTo>
                <a:cubicBezTo>
                  <a:pt x="7953001" y="3904608"/>
                  <a:pt x="7946268" y="3894248"/>
                  <a:pt x="7972167" y="3865242"/>
                </a:cubicBezTo>
                <a:cubicBezTo>
                  <a:pt x="7995476" y="3839343"/>
                  <a:pt x="8040539" y="3832609"/>
                  <a:pt x="8075762" y="3817588"/>
                </a:cubicBezTo>
                <a:cubicBezTo>
                  <a:pt x="8076798" y="3824840"/>
                  <a:pt x="8077315" y="3832091"/>
                  <a:pt x="8079905" y="3854882"/>
                </a:cubicBezTo>
                <a:cubicBezTo>
                  <a:pt x="8108912" y="3821214"/>
                  <a:pt x="8124970" y="3790135"/>
                  <a:pt x="8150868" y="3775632"/>
                </a:cubicBezTo>
                <a:cubicBezTo>
                  <a:pt x="8256535" y="3714511"/>
                  <a:pt x="8361684" y="3652353"/>
                  <a:pt x="8472531" y="3602628"/>
                </a:cubicBezTo>
                <a:cubicBezTo>
                  <a:pt x="8578198" y="3554974"/>
                  <a:pt x="8671952" y="3490227"/>
                  <a:pt x="8765187" y="3424444"/>
                </a:cubicBezTo>
                <a:cubicBezTo>
                  <a:pt x="8841847" y="3370057"/>
                  <a:pt x="8918508" y="3315669"/>
                  <a:pt x="8990507" y="3255584"/>
                </a:cubicBezTo>
                <a:cubicBezTo>
                  <a:pt x="9048002" y="3207412"/>
                  <a:pt x="9097728" y="3150435"/>
                  <a:pt x="9151079" y="3097601"/>
                </a:cubicBezTo>
                <a:cubicBezTo>
                  <a:pt x="9147972" y="3094494"/>
                  <a:pt x="9145382" y="3091386"/>
                  <a:pt x="9142273" y="3088278"/>
                </a:cubicBezTo>
                <a:cubicBezTo>
                  <a:pt x="8963572" y="3209484"/>
                  <a:pt x="8784870" y="3331208"/>
                  <a:pt x="8606687" y="3452415"/>
                </a:cubicBezTo>
                <a:cubicBezTo>
                  <a:pt x="8601507" y="3446199"/>
                  <a:pt x="8596327" y="3439465"/>
                  <a:pt x="8591148" y="3433250"/>
                </a:cubicBezTo>
                <a:cubicBezTo>
                  <a:pt x="8621190" y="3405797"/>
                  <a:pt x="8650715" y="3378344"/>
                  <a:pt x="8680757" y="3351410"/>
                </a:cubicBezTo>
                <a:cubicBezTo>
                  <a:pt x="8679203" y="3348302"/>
                  <a:pt x="8677649" y="3344676"/>
                  <a:pt x="8676095" y="3341568"/>
                </a:cubicBezTo>
                <a:cubicBezTo>
                  <a:pt x="8646053" y="3349338"/>
                  <a:pt x="8616528" y="3357107"/>
                  <a:pt x="8586486" y="3364877"/>
                </a:cubicBezTo>
                <a:cubicBezTo>
                  <a:pt x="8587521" y="3358661"/>
                  <a:pt x="8587521" y="3355035"/>
                  <a:pt x="8587004" y="3350892"/>
                </a:cubicBezTo>
                <a:close/>
                <a:moveTo>
                  <a:pt x="3730980" y="5956828"/>
                </a:moveTo>
                <a:cubicBezTo>
                  <a:pt x="3770864" y="5954756"/>
                  <a:pt x="3808159" y="5953720"/>
                  <a:pt x="3844935" y="5951648"/>
                </a:cubicBezTo>
                <a:cubicBezTo>
                  <a:pt x="3876013" y="5949576"/>
                  <a:pt x="3907610" y="5941289"/>
                  <a:pt x="3938688" y="5943879"/>
                </a:cubicBezTo>
                <a:cubicBezTo>
                  <a:pt x="4006543" y="5948541"/>
                  <a:pt x="4073880" y="5958382"/>
                  <a:pt x="4141217" y="5965633"/>
                </a:cubicBezTo>
                <a:cubicBezTo>
                  <a:pt x="4158310" y="5975993"/>
                  <a:pt x="4179029" y="5988942"/>
                  <a:pt x="4210108" y="6008108"/>
                </a:cubicBezTo>
                <a:cubicBezTo>
                  <a:pt x="4192496" y="5966152"/>
                  <a:pt x="4205964" y="5953720"/>
                  <a:pt x="4249474" y="5944397"/>
                </a:cubicBezTo>
                <a:cubicBezTo>
                  <a:pt x="4314739" y="5930929"/>
                  <a:pt x="4387256" y="5959936"/>
                  <a:pt x="4447341" y="5911246"/>
                </a:cubicBezTo>
                <a:cubicBezTo>
                  <a:pt x="4452003" y="5907620"/>
                  <a:pt x="4463916" y="5912800"/>
                  <a:pt x="4472722" y="5913836"/>
                </a:cubicBezTo>
                <a:cubicBezTo>
                  <a:pt x="4491369" y="5915390"/>
                  <a:pt x="4511052" y="5922124"/>
                  <a:pt x="4527627" y="5917462"/>
                </a:cubicBezTo>
                <a:cubicBezTo>
                  <a:pt x="4572691" y="5904513"/>
                  <a:pt x="4616719" y="5886384"/>
                  <a:pt x="4675768" y="5865147"/>
                </a:cubicBezTo>
                <a:cubicBezTo>
                  <a:pt x="4615165" y="5861520"/>
                  <a:pt x="4568029" y="5858413"/>
                  <a:pt x="4520376" y="5856341"/>
                </a:cubicBezTo>
                <a:cubicBezTo>
                  <a:pt x="4517268" y="5856341"/>
                  <a:pt x="4514160" y="5863593"/>
                  <a:pt x="4510016" y="5865665"/>
                </a:cubicBezTo>
                <a:cubicBezTo>
                  <a:pt x="4496031" y="5872398"/>
                  <a:pt x="4471686" y="5886901"/>
                  <a:pt x="4468578" y="5883276"/>
                </a:cubicBezTo>
                <a:cubicBezTo>
                  <a:pt x="4430248" y="5838212"/>
                  <a:pt x="4384148" y="5865665"/>
                  <a:pt x="4341156" y="5866700"/>
                </a:cubicBezTo>
                <a:cubicBezTo>
                  <a:pt x="4278999" y="5868254"/>
                  <a:pt x="4216324" y="5869290"/>
                  <a:pt x="4154166" y="5869808"/>
                </a:cubicBezTo>
                <a:cubicBezTo>
                  <a:pt x="4092009" y="5870326"/>
                  <a:pt x="4029852" y="5869808"/>
                  <a:pt x="3958889" y="5869808"/>
                </a:cubicBezTo>
                <a:cubicBezTo>
                  <a:pt x="3973911" y="5894153"/>
                  <a:pt x="3980126" y="5903476"/>
                  <a:pt x="3987896" y="5915390"/>
                </a:cubicBezTo>
                <a:cubicBezTo>
                  <a:pt x="3963551" y="5915390"/>
                  <a:pt x="3943868" y="5915390"/>
                  <a:pt x="3910718" y="5915390"/>
                </a:cubicBezTo>
                <a:cubicBezTo>
                  <a:pt x="3929883" y="5902441"/>
                  <a:pt x="3937653" y="5896743"/>
                  <a:pt x="3945940" y="5891563"/>
                </a:cubicBezTo>
                <a:cubicBezTo>
                  <a:pt x="3944904" y="5887419"/>
                  <a:pt x="3943868" y="5883276"/>
                  <a:pt x="3942832" y="5879132"/>
                </a:cubicBezTo>
                <a:cubicBezTo>
                  <a:pt x="3920041" y="5883794"/>
                  <a:pt x="3881711" y="5881722"/>
                  <a:pt x="3876531" y="5894153"/>
                </a:cubicBezTo>
                <a:cubicBezTo>
                  <a:pt x="3854776" y="5945433"/>
                  <a:pt x="3813856" y="5905548"/>
                  <a:pt x="3788993" y="5929375"/>
                </a:cubicBezTo>
                <a:cubicBezTo>
                  <a:pt x="3787440" y="5924195"/>
                  <a:pt x="3785885" y="5919534"/>
                  <a:pt x="3784850" y="5914354"/>
                </a:cubicBezTo>
                <a:cubicBezTo>
                  <a:pt x="3806087" y="5910728"/>
                  <a:pt x="3827323" y="5906585"/>
                  <a:pt x="3848561" y="5902959"/>
                </a:cubicBezTo>
                <a:cubicBezTo>
                  <a:pt x="3805569" y="5905548"/>
                  <a:pt x="3749627" y="5881204"/>
                  <a:pt x="3730980" y="5956828"/>
                </a:cubicBezTo>
                <a:close/>
                <a:moveTo>
                  <a:pt x="7767048" y="1679901"/>
                </a:moveTo>
                <a:cubicBezTo>
                  <a:pt x="7762904" y="1677312"/>
                  <a:pt x="7758760" y="1674722"/>
                  <a:pt x="7754617" y="1672132"/>
                </a:cubicBezTo>
                <a:cubicBezTo>
                  <a:pt x="7739078" y="1676276"/>
                  <a:pt x="7717840" y="1675240"/>
                  <a:pt x="7709035" y="1685599"/>
                </a:cubicBezTo>
                <a:cubicBezTo>
                  <a:pt x="7683654" y="1715124"/>
                  <a:pt x="7665525" y="1750864"/>
                  <a:pt x="7640662" y="1780389"/>
                </a:cubicBezTo>
                <a:cubicBezTo>
                  <a:pt x="7545354" y="1893826"/>
                  <a:pt x="7448493" y="2005190"/>
                  <a:pt x="7353186" y="2118627"/>
                </a:cubicBezTo>
                <a:cubicBezTo>
                  <a:pt x="7335056" y="2140382"/>
                  <a:pt x="7317963" y="2165245"/>
                  <a:pt x="7308639" y="2191662"/>
                </a:cubicBezTo>
                <a:cubicBezTo>
                  <a:pt x="7297244" y="2224812"/>
                  <a:pt x="7295172" y="2260552"/>
                  <a:pt x="7287920" y="2303545"/>
                </a:cubicBezTo>
                <a:cubicBezTo>
                  <a:pt x="7401357" y="2241905"/>
                  <a:pt x="7437615" y="2104642"/>
                  <a:pt x="7543800" y="2037305"/>
                </a:cubicBezTo>
                <a:cubicBezTo>
                  <a:pt x="7468176" y="2018140"/>
                  <a:pt x="7467658" y="2115519"/>
                  <a:pt x="7398767" y="2122771"/>
                </a:cubicBezTo>
                <a:cubicBezTo>
                  <a:pt x="7446421" y="2067865"/>
                  <a:pt x="7488377" y="2018658"/>
                  <a:pt x="7534995" y="1964788"/>
                </a:cubicBezTo>
                <a:cubicBezTo>
                  <a:pt x="7536031" y="1980845"/>
                  <a:pt x="7536549" y="1988615"/>
                  <a:pt x="7538103" y="2005708"/>
                </a:cubicBezTo>
                <a:cubicBezTo>
                  <a:pt x="7571771" y="1949767"/>
                  <a:pt x="7603368" y="1901077"/>
                  <a:pt x="7630820" y="1850316"/>
                </a:cubicBezTo>
                <a:cubicBezTo>
                  <a:pt x="7657237" y="1801626"/>
                  <a:pt x="7735451" y="1719786"/>
                  <a:pt x="7769120" y="1711498"/>
                </a:cubicBezTo>
                <a:cubicBezTo>
                  <a:pt x="7768602" y="1718750"/>
                  <a:pt x="7768084" y="1726001"/>
                  <a:pt x="7767566" y="1734807"/>
                </a:cubicBezTo>
                <a:cubicBezTo>
                  <a:pt x="7800198" y="1685599"/>
                  <a:pt x="7830759" y="1638981"/>
                  <a:pt x="7862355" y="1591328"/>
                </a:cubicBezTo>
                <a:cubicBezTo>
                  <a:pt x="7834385" y="1599097"/>
                  <a:pt x="7807968" y="1605831"/>
                  <a:pt x="7783623" y="1612565"/>
                </a:cubicBezTo>
                <a:cubicBezTo>
                  <a:pt x="7777926" y="1636392"/>
                  <a:pt x="7772746" y="1658147"/>
                  <a:pt x="7767048" y="1679901"/>
                </a:cubicBezTo>
                <a:close/>
                <a:moveTo>
                  <a:pt x="8683347" y="5769839"/>
                </a:moveTo>
                <a:cubicBezTo>
                  <a:pt x="8685937" y="5774501"/>
                  <a:pt x="8688527" y="5779681"/>
                  <a:pt x="8691634" y="5784342"/>
                </a:cubicBezTo>
                <a:cubicBezTo>
                  <a:pt x="8694743" y="5785896"/>
                  <a:pt x="8698886" y="5789004"/>
                  <a:pt x="8700958" y="5787968"/>
                </a:cubicBezTo>
                <a:cubicBezTo>
                  <a:pt x="8869300" y="5726329"/>
                  <a:pt x="9037642" y="5664172"/>
                  <a:pt x="9205985" y="5602015"/>
                </a:cubicBezTo>
                <a:cubicBezTo>
                  <a:pt x="9315277" y="5561612"/>
                  <a:pt x="9425607" y="5523800"/>
                  <a:pt x="9532827" y="5477701"/>
                </a:cubicBezTo>
                <a:cubicBezTo>
                  <a:pt x="9659214" y="5423313"/>
                  <a:pt x="9783010" y="5362710"/>
                  <a:pt x="9907324" y="5302625"/>
                </a:cubicBezTo>
                <a:cubicBezTo>
                  <a:pt x="10058055" y="5230108"/>
                  <a:pt x="10208268" y="5156038"/>
                  <a:pt x="10358481" y="5081449"/>
                </a:cubicBezTo>
                <a:cubicBezTo>
                  <a:pt x="10388524" y="5066428"/>
                  <a:pt x="10415458" y="5045191"/>
                  <a:pt x="10443947" y="5027062"/>
                </a:cubicBezTo>
                <a:cubicBezTo>
                  <a:pt x="10440321" y="5021364"/>
                  <a:pt x="10436695" y="5015666"/>
                  <a:pt x="10433070" y="5009968"/>
                </a:cubicBezTo>
                <a:cubicBezTo>
                  <a:pt x="9880389" y="5334221"/>
                  <a:pt x="9286271" y="5561612"/>
                  <a:pt x="8683347" y="5769839"/>
                </a:cubicBezTo>
                <a:close/>
                <a:moveTo>
                  <a:pt x="8181947" y="1270183"/>
                </a:moveTo>
                <a:cubicBezTo>
                  <a:pt x="8179357" y="1266039"/>
                  <a:pt x="8176767" y="1262413"/>
                  <a:pt x="8174177" y="1258269"/>
                </a:cubicBezTo>
                <a:cubicBezTo>
                  <a:pt x="8123933" y="1303851"/>
                  <a:pt x="8072136" y="1348915"/>
                  <a:pt x="8022928" y="1396051"/>
                </a:cubicBezTo>
                <a:cubicBezTo>
                  <a:pt x="7987706" y="1429719"/>
                  <a:pt x="7958181" y="1469085"/>
                  <a:pt x="7922441" y="1501718"/>
                </a:cubicBezTo>
                <a:cubicBezTo>
                  <a:pt x="7887736" y="1533314"/>
                  <a:pt x="7859766" y="1563357"/>
                  <a:pt x="7899650" y="1626032"/>
                </a:cubicBezTo>
                <a:cubicBezTo>
                  <a:pt x="7949893" y="1558177"/>
                  <a:pt x="7996511" y="1495502"/>
                  <a:pt x="8043129" y="1433345"/>
                </a:cubicBezTo>
                <a:cubicBezTo>
                  <a:pt x="8044165" y="1440597"/>
                  <a:pt x="8045719" y="1451992"/>
                  <a:pt x="8049345" y="1477373"/>
                </a:cubicBezTo>
                <a:cubicBezTo>
                  <a:pt x="8098552" y="1401231"/>
                  <a:pt x="8140509" y="1335448"/>
                  <a:pt x="8181947" y="1270183"/>
                </a:cubicBezTo>
                <a:close/>
                <a:moveTo>
                  <a:pt x="10175635" y="998245"/>
                </a:moveTo>
                <a:cubicBezTo>
                  <a:pt x="10190657" y="990994"/>
                  <a:pt x="10218110" y="986850"/>
                  <a:pt x="10227951" y="971311"/>
                </a:cubicBezTo>
                <a:cubicBezTo>
                  <a:pt x="10266281" y="911225"/>
                  <a:pt x="10303058" y="933498"/>
                  <a:pt x="10342424" y="966131"/>
                </a:cubicBezTo>
                <a:cubicBezTo>
                  <a:pt x="10343459" y="967167"/>
                  <a:pt x="10348121" y="964577"/>
                  <a:pt x="10350711" y="963541"/>
                </a:cubicBezTo>
                <a:cubicBezTo>
                  <a:pt x="10363143" y="939714"/>
                  <a:pt x="10380236" y="916405"/>
                  <a:pt x="10403027" y="907600"/>
                </a:cubicBezTo>
                <a:cubicBezTo>
                  <a:pt x="10429443" y="897758"/>
                  <a:pt x="10460522" y="900866"/>
                  <a:pt x="10489529" y="898794"/>
                </a:cubicBezTo>
                <a:cubicBezTo>
                  <a:pt x="10489011" y="896204"/>
                  <a:pt x="10488493" y="893096"/>
                  <a:pt x="10488493" y="890506"/>
                </a:cubicBezTo>
                <a:cubicBezTo>
                  <a:pt x="10478651" y="889470"/>
                  <a:pt x="10468810" y="888434"/>
                  <a:pt x="10451199" y="886363"/>
                </a:cubicBezTo>
                <a:cubicBezTo>
                  <a:pt x="10472436" y="870305"/>
                  <a:pt x="10486939" y="858910"/>
                  <a:pt x="10502478" y="846996"/>
                </a:cubicBezTo>
                <a:cubicBezTo>
                  <a:pt x="10477615" y="837155"/>
                  <a:pt x="10454306" y="827831"/>
                  <a:pt x="10430998" y="819026"/>
                </a:cubicBezTo>
                <a:cubicBezTo>
                  <a:pt x="10404581" y="853730"/>
                  <a:pt x="10378682" y="857356"/>
                  <a:pt x="10349676" y="843371"/>
                </a:cubicBezTo>
                <a:cubicBezTo>
                  <a:pt x="10323258" y="859946"/>
                  <a:pt x="10302539" y="870823"/>
                  <a:pt x="10284410" y="885327"/>
                </a:cubicBezTo>
                <a:cubicBezTo>
                  <a:pt x="10280785" y="888434"/>
                  <a:pt x="10288036" y="909671"/>
                  <a:pt x="10286482" y="910189"/>
                </a:cubicBezTo>
                <a:cubicBezTo>
                  <a:pt x="10269907" y="914851"/>
                  <a:pt x="10251778" y="922103"/>
                  <a:pt x="10236239" y="918477"/>
                </a:cubicBezTo>
                <a:cubicBezTo>
                  <a:pt x="10211893" y="913297"/>
                  <a:pt x="10213448" y="910189"/>
                  <a:pt x="10206196" y="928319"/>
                </a:cubicBezTo>
                <a:cubicBezTo>
                  <a:pt x="10196354" y="951627"/>
                  <a:pt x="10185995" y="974418"/>
                  <a:pt x="10175635" y="998245"/>
                </a:cubicBezTo>
                <a:close/>
                <a:moveTo>
                  <a:pt x="5153860" y="4885654"/>
                </a:moveTo>
                <a:cubicBezTo>
                  <a:pt x="5250721" y="4870633"/>
                  <a:pt x="5341367" y="4859755"/>
                  <a:pt x="5430459" y="4841626"/>
                </a:cubicBezTo>
                <a:cubicBezTo>
                  <a:pt x="5477077" y="4832303"/>
                  <a:pt x="5521622" y="4810030"/>
                  <a:pt x="5566687" y="4793972"/>
                </a:cubicBezTo>
                <a:cubicBezTo>
                  <a:pt x="5565133" y="4787239"/>
                  <a:pt x="5563061" y="4779987"/>
                  <a:pt x="5561507" y="4773253"/>
                </a:cubicBezTo>
                <a:cubicBezTo>
                  <a:pt x="5426833" y="4778951"/>
                  <a:pt x="5297339" y="4813655"/>
                  <a:pt x="5155932" y="4840590"/>
                </a:cubicBezTo>
                <a:cubicBezTo>
                  <a:pt x="5174061" y="4851468"/>
                  <a:pt x="5181313" y="4856130"/>
                  <a:pt x="5193744" y="4863899"/>
                </a:cubicBezTo>
                <a:cubicBezTo>
                  <a:pt x="5179759" y="4871669"/>
                  <a:pt x="5169917" y="4876849"/>
                  <a:pt x="5153860" y="4885654"/>
                </a:cubicBezTo>
                <a:close/>
                <a:moveTo>
                  <a:pt x="7927620" y="6305944"/>
                </a:moveTo>
                <a:cubicBezTo>
                  <a:pt x="7929692" y="6314749"/>
                  <a:pt x="7932282" y="6323555"/>
                  <a:pt x="7934354" y="6332878"/>
                </a:cubicBezTo>
                <a:cubicBezTo>
                  <a:pt x="8041575" y="6302318"/>
                  <a:pt x="8148278" y="6271758"/>
                  <a:pt x="8255499" y="6241715"/>
                </a:cubicBezTo>
                <a:cubicBezTo>
                  <a:pt x="8253945" y="6235499"/>
                  <a:pt x="8252391" y="6228765"/>
                  <a:pt x="8250319" y="6222550"/>
                </a:cubicBezTo>
                <a:cubicBezTo>
                  <a:pt x="8146724" y="6264506"/>
                  <a:pt x="8028108" y="6249484"/>
                  <a:pt x="7927620" y="6305944"/>
                </a:cubicBezTo>
                <a:close/>
                <a:moveTo>
                  <a:pt x="9786118" y="590598"/>
                </a:moveTo>
                <a:cubicBezTo>
                  <a:pt x="9787153" y="596296"/>
                  <a:pt x="9788190" y="601994"/>
                  <a:pt x="9789225" y="608210"/>
                </a:cubicBezTo>
                <a:cubicBezTo>
                  <a:pt x="9806837" y="602512"/>
                  <a:pt x="9823930" y="596296"/>
                  <a:pt x="9841541" y="590598"/>
                </a:cubicBezTo>
                <a:cubicBezTo>
                  <a:pt x="9863814" y="583347"/>
                  <a:pt x="9885051" y="574023"/>
                  <a:pt x="9907842" y="568843"/>
                </a:cubicBezTo>
                <a:cubicBezTo>
                  <a:pt x="9920273" y="566253"/>
                  <a:pt x="9935295" y="574023"/>
                  <a:pt x="9947208" y="570397"/>
                </a:cubicBezTo>
                <a:cubicBezTo>
                  <a:pt x="9970517" y="563664"/>
                  <a:pt x="9992272" y="552268"/>
                  <a:pt x="10014545" y="542427"/>
                </a:cubicBezTo>
                <a:cubicBezTo>
                  <a:pt x="10028531" y="536211"/>
                  <a:pt x="10041998" y="528441"/>
                  <a:pt x="10055983" y="521708"/>
                </a:cubicBezTo>
                <a:cubicBezTo>
                  <a:pt x="10040444" y="516010"/>
                  <a:pt x="10024386" y="504614"/>
                  <a:pt x="10009365" y="506168"/>
                </a:cubicBezTo>
                <a:cubicBezTo>
                  <a:pt x="9969481" y="509794"/>
                  <a:pt x="9932705" y="511348"/>
                  <a:pt x="9899554" y="549160"/>
                </a:cubicBezTo>
                <a:cubicBezTo>
                  <a:pt x="9875728" y="575059"/>
                  <a:pt x="9824448" y="577131"/>
                  <a:pt x="9786118" y="590598"/>
                </a:cubicBezTo>
                <a:close/>
                <a:moveTo>
                  <a:pt x="4999503" y="4253206"/>
                </a:moveTo>
                <a:cubicBezTo>
                  <a:pt x="5020222" y="4259939"/>
                  <a:pt x="5044567" y="4272889"/>
                  <a:pt x="5049747" y="4267709"/>
                </a:cubicBezTo>
                <a:cubicBezTo>
                  <a:pt x="5076164" y="4239220"/>
                  <a:pt x="5109832" y="4242328"/>
                  <a:pt x="5142982" y="4233522"/>
                </a:cubicBezTo>
                <a:cubicBezTo>
                  <a:pt x="5195816" y="4219537"/>
                  <a:pt x="5243470" y="4185869"/>
                  <a:pt x="5293195" y="4161006"/>
                </a:cubicBezTo>
                <a:cubicBezTo>
                  <a:pt x="5292160" y="4157380"/>
                  <a:pt x="5290605" y="4154272"/>
                  <a:pt x="5289570" y="4150646"/>
                </a:cubicBezTo>
                <a:cubicBezTo>
                  <a:pt x="5196852" y="4182761"/>
                  <a:pt x="5104652" y="4215393"/>
                  <a:pt x="4999503" y="4253206"/>
                </a:cubicBezTo>
                <a:close/>
                <a:moveTo>
                  <a:pt x="7365616" y="6381050"/>
                </a:moveTo>
                <a:cubicBezTo>
                  <a:pt x="7427774" y="6373281"/>
                  <a:pt x="7475946" y="6369137"/>
                  <a:pt x="7523599" y="6360331"/>
                </a:cubicBezTo>
                <a:cubicBezTo>
                  <a:pt x="7562966" y="6353080"/>
                  <a:pt x="7601295" y="6340648"/>
                  <a:pt x="7640662" y="6330289"/>
                </a:cubicBezTo>
                <a:cubicBezTo>
                  <a:pt x="7639108" y="6325109"/>
                  <a:pt x="7637554" y="6319929"/>
                  <a:pt x="7636000" y="6314749"/>
                </a:cubicBezTo>
                <a:cubicBezTo>
                  <a:pt x="7550016" y="6333396"/>
                  <a:pt x="7456781" y="6316304"/>
                  <a:pt x="7365616" y="6381050"/>
                </a:cubicBezTo>
                <a:close/>
                <a:moveTo>
                  <a:pt x="2256821" y="5184008"/>
                </a:moveTo>
                <a:cubicBezTo>
                  <a:pt x="2326748" y="5174167"/>
                  <a:pt x="2402372" y="5223375"/>
                  <a:pt x="2469709" y="5172095"/>
                </a:cubicBezTo>
                <a:cubicBezTo>
                  <a:pt x="2394084" y="5131175"/>
                  <a:pt x="2326230" y="5165879"/>
                  <a:pt x="2256821" y="5184008"/>
                </a:cubicBezTo>
                <a:close/>
                <a:moveTo>
                  <a:pt x="2564498" y="6146925"/>
                </a:moveTo>
                <a:cubicBezTo>
                  <a:pt x="2564498" y="6142264"/>
                  <a:pt x="2563981" y="6137084"/>
                  <a:pt x="2563981" y="6132422"/>
                </a:cubicBezTo>
                <a:cubicBezTo>
                  <a:pt x="2472817" y="6132422"/>
                  <a:pt x="2381135" y="6132422"/>
                  <a:pt x="2289971" y="6132422"/>
                </a:cubicBezTo>
                <a:cubicBezTo>
                  <a:pt x="2290489" y="6138638"/>
                  <a:pt x="2290489" y="6144854"/>
                  <a:pt x="2291007" y="6150551"/>
                </a:cubicBezTo>
                <a:cubicBezTo>
                  <a:pt x="2382171" y="6149515"/>
                  <a:pt x="2473335" y="6147961"/>
                  <a:pt x="2564498" y="6146925"/>
                </a:cubicBezTo>
                <a:close/>
                <a:moveTo>
                  <a:pt x="10012473" y="858910"/>
                </a:moveTo>
                <a:cubicBezTo>
                  <a:pt x="9955495" y="883773"/>
                  <a:pt x="9883497" y="874967"/>
                  <a:pt x="9842577" y="934534"/>
                </a:cubicBezTo>
                <a:cubicBezTo>
                  <a:pt x="9894375" y="897240"/>
                  <a:pt x="9978286" y="936606"/>
                  <a:pt x="10012473" y="858910"/>
                </a:cubicBezTo>
                <a:close/>
                <a:moveTo>
                  <a:pt x="7297244" y="6657131"/>
                </a:moveTo>
                <a:cubicBezTo>
                  <a:pt x="7296208" y="6651951"/>
                  <a:pt x="7295172" y="6646254"/>
                  <a:pt x="7293618" y="6641074"/>
                </a:cubicBezTo>
                <a:cubicBezTo>
                  <a:pt x="7219548" y="6653506"/>
                  <a:pt x="7145995" y="6666455"/>
                  <a:pt x="7071924" y="6678887"/>
                </a:cubicBezTo>
                <a:cubicBezTo>
                  <a:pt x="7073996" y="6688210"/>
                  <a:pt x="7075550" y="6697534"/>
                  <a:pt x="7077622" y="6706857"/>
                </a:cubicBezTo>
                <a:cubicBezTo>
                  <a:pt x="7151175" y="6690282"/>
                  <a:pt x="7224209" y="6673707"/>
                  <a:pt x="7297244" y="6657131"/>
                </a:cubicBezTo>
                <a:close/>
                <a:moveTo>
                  <a:pt x="8288650" y="1200256"/>
                </a:moveTo>
                <a:cubicBezTo>
                  <a:pt x="8321282" y="1167623"/>
                  <a:pt x="8346663" y="1141725"/>
                  <a:pt x="8372562" y="1116344"/>
                </a:cubicBezTo>
                <a:cubicBezTo>
                  <a:pt x="8437826" y="1052633"/>
                  <a:pt x="8437826" y="1052633"/>
                  <a:pt x="8424877" y="1027252"/>
                </a:cubicBezTo>
                <a:cubicBezTo>
                  <a:pt x="8402604" y="1053151"/>
                  <a:pt x="8382921" y="1086301"/>
                  <a:pt x="8354950" y="1107020"/>
                </a:cubicBezTo>
                <a:cubicBezTo>
                  <a:pt x="8325426" y="1129293"/>
                  <a:pt x="8287096" y="1139653"/>
                  <a:pt x="8288650" y="1200256"/>
                </a:cubicBezTo>
                <a:close/>
                <a:moveTo>
                  <a:pt x="1880770" y="5890527"/>
                </a:moveTo>
                <a:cubicBezTo>
                  <a:pt x="1759046" y="5899851"/>
                  <a:pt x="1759046" y="5899851"/>
                  <a:pt x="1748686" y="5926267"/>
                </a:cubicBezTo>
                <a:cubicBezTo>
                  <a:pt x="1846584" y="5940253"/>
                  <a:pt x="1846584" y="5940253"/>
                  <a:pt x="1880770" y="5890527"/>
                </a:cubicBezTo>
                <a:close/>
                <a:moveTo>
                  <a:pt x="9999006" y="1031914"/>
                </a:moveTo>
                <a:cubicBezTo>
                  <a:pt x="10020242" y="1025180"/>
                  <a:pt x="10043551" y="1022072"/>
                  <a:pt x="10061680" y="1010677"/>
                </a:cubicBezTo>
                <a:cubicBezTo>
                  <a:pt x="10074112" y="1002907"/>
                  <a:pt x="10082400" y="984778"/>
                  <a:pt x="10086544" y="969757"/>
                </a:cubicBezTo>
                <a:cubicBezTo>
                  <a:pt x="10088098" y="964577"/>
                  <a:pt x="10073076" y="949038"/>
                  <a:pt x="10064270" y="947484"/>
                </a:cubicBezTo>
                <a:cubicBezTo>
                  <a:pt x="10043033" y="943858"/>
                  <a:pt x="9996416" y="1004461"/>
                  <a:pt x="9999006" y="1031914"/>
                </a:cubicBezTo>
                <a:close/>
                <a:moveTo>
                  <a:pt x="7970613" y="1302297"/>
                </a:moveTo>
                <a:cubicBezTo>
                  <a:pt x="7915707" y="1285204"/>
                  <a:pt x="7890844" y="1323016"/>
                  <a:pt x="7900168" y="1401749"/>
                </a:cubicBezTo>
                <a:cubicBezTo>
                  <a:pt x="7923477" y="1369116"/>
                  <a:pt x="7946786" y="1335966"/>
                  <a:pt x="7970613" y="1302297"/>
                </a:cubicBezTo>
                <a:close/>
                <a:moveTo>
                  <a:pt x="5493652" y="4004059"/>
                </a:moveTo>
                <a:cubicBezTo>
                  <a:pt x="5558917" y="3999915"/>
                  <a:pt x="5623146" y="3995253"/>
                  <a:pt x="5676497" y="3931543"/>
                </a:cubicBezTo>
                <a:cubicBezTo>
                  <a:pt x="5607607" y="3958995"/>
                  <a:pt x="5550630" y="3981268"/>
                  <a:pt x="5493652" y="4004059"/>
                </a:cubicBezTo>
                <a:close/>
                <a:moveTo>
                  <a:pt x="1537352" y="5865665"/>
                </a:moveTo>
                <a:cubicBezTo>
                  <a:pt x="1495396" y="5865665"/>
                  <a:pt x="1456030" y="5865665"/>
                  <a:pt x="1406305" y="5865665"/>
                </a:cubicBezTo>
                <a:cubicBezTo>
                  <a:pt x="1448778" y="5905031"/>
                  <a:pt x="1502130" y="5900887"/>
                  <a:pt x="1537352" y="5865665"/>
                </a:cubicBezTo>
                <a:close/>
                <a:moveTo>
                  <a:pt x="3705599" y="5917980"/>
                </a:moveTo>
                <a:cubicBezTo>
                  <a:pt x="3650176" y="5928339"/>
                  <a:pt x="3605630" y="5936109"/>
                  <a:pt x="3559012" y="5944914"/>
                </a:cubicBezTo>
                <a:cubicBezTo>
                  <a:pt x="3619615" y="5973403"/>
                  <a:pt x="3670377" y="5966670"/>
                  <a:pt x="3705599" y="5917980"/>
                </a:cubicBezTo>
                <a:close/>
                <a:moveTo>
                  <a:pt x="10376092" y="5783824"/>
                </a:moveTo>
                <a:cubicBezTo>
                  <a:pt x="10374020" y="5779162"/>
                  <a:pt x="10371430" y="5775019"/>
                  <a:pt x="10369358" y="5770357"/>
                </a:cubicBezTo>
                <a:cubicBezTo>
                  <a:pt x="10317043" y="5795738"/>
                  <a:pt x="10264210" y="5820600"/>
                  <a:pt x="10211893" y="5845981"/>
                </a:cubicBezTo>
                <a:cubicBezTo>
                  <a:pt x="10215002" y="5852197"/>
                  <a:pt x="10218110" y="5858413"/>
                  <a:pt x="10221217" y="5864628"/>
                </a:cubicBezTo>
                <a:cubicBezTo>
                  <a:pt x="10272497" y="5837694"/>
                  <a:pt x="10324295" y="5810759"/>
                  <a:pt x="10376092" y="5783824"/>
                </a:cubicBezTo>
                <a:close/>
                <a:moveTo>
                  <a:pt x="1867303" y="5194886"/>
                </a:moveTo>
                <a:cubicBezTo>
                  <a:pt x="1865231" y="5188152"/>
                  <a:pt x="1863159" y="5180900"/>
                  <a:pt x="1861087" y="5174167"/>
                </a:cubicBezTo>
                <a:cubicBezTo>
                  <a:pt x="1834670" y="5176757"/>
                  <a:pt x="1808772" y="5178828"/>
                  <a:pt x="1782873" y="5183490"/>
                </a:cubicBezTo>
                <a:cubicBezTo>
                  <a:pt x="1778211" y="5184526"/>
                  <a:pt x="1773031" y="5195922"/>
                  <a:pt x="1772513" y="5203173"/>
                </a:cubicBezTo>
                <a:cubicBezTo>
                  <a:pt x="1772513" y="5207317"/>
                  <a:pt x="1781837" y="5216641"/>
                  <a:pt x="1784945" y="5216123"/>
                </a:cubicBezTo>
                <a:cubicBezTo>
                  <a:pt x="1812398" y="5209907"/>
                  <a:pt x="1839850" y="5202137"/>
                  <a:pt x="1867303" y="5194886"/>
                </a:cubicBezTo>
                <a:close/>
                <a:moveTo>
                  <a:pt x="8311441" y="1425575"/>
                </a:moveTo>
                <a:cubicBezTo>
                  <a:pt x="8341483" y="1389835"/>
                  <a:pt x="8366346" y="1360310"/>
                  <a:pt x="8391208" y="1331304"/>
                </a:cubicBezTo>
                <a:cubicBezTo>
                  <a:pt x="8386029" y="1327160"/>
                  <a:pt x="8380849" y="1323534"/>
                  <a:pt x="8375669" y="1319390"/>
                </a:cubicBezTo>
                <a:cubicBezTo>
                  <a:pt x="8338893" y="1342181"/>
                  <a:pt x="8306261" y="1367562"/>
                  <a:pt x="8311441" y="1425575"/>
                </a:cubicBezTo>
                <a:close/>
                <a:moveTo>
                  <a:pt x="8021892" y="2412837"/>
                </a:moveTo>
                <a:cubicBezTo>
                  <a:pt x="8025518" y="2418017"/>
                  <a:pt x="8028626" y="2422679"/>
                  <a:pt x="8032252" y="2427859"/>
                </a:cubicBezTo>
                <a:cubicBezTo>
                  <a:pt x="8072653" y="2422679"/>
                  <a:pt x="8091301" y="2394708"/>
                  <a:pt x="8092855" y="2348608"/>
                </a:cubicBezTo>
                <a:cubicBezTo>
                  <a:pt x="8069546" y="2369845"/>
                  <a:pt x="8045719" y="2391600"/>
                  <a:pt x="8021892" y="2412837"/>
                </a:cubicBezTo>
                <a:close/>
                <a:moveTo>
                  <a:pt x="7043954" y="6700123"/>
                </a:moveTo>
                <a:cubicBezTo>
                  <a:pt x="7043436" y="6696498"/>
                  <a:pt x="7042918" y="6693390"/>
                  <a:pt x="7042400" y="6689764"/>
                </a:cubicBezTo>
                <a:cubicBezTo>
                  <a:pt x="7017537" y="6686138"/>
                  <a:pt x="6993192" y="6680440"/>
                  <a:pt x="6968329" y="6679404"/>
                </a:cubicBezTo>
                <a:cubicBezTo>
                  <a:pt x="6960042" y="6678887"/>
                  <a:pt x="6950718" y="6690282"/>
                  <a:pt x="6941913" y="6696498"/>
                </a:cubicBezTo>
                <a:cubicBezTo>
                  <a:pt x="6951236" y="6703749"/>
                  <a:pt x="6961077" y="6717735"/>
                  <a:pt x="6969883" y="6716698"/>
                </a:cubicBezTo>
                <a:cubicBezTo>
                  <a:pt x="6995264" y="6714627"/>
                  <a:pt x="7019609" y="6706339"/>
                  <a:pt x="7043954" y="6700123"/>
                </a:cubicBezTo>
                <a:close/>
              </a:path>
            </a:pathLst>
          </a:custGeom>
          <a:solidFill>
            <a:srgbClr val="000000"/>
          </a:solidFill>
          <a:ln w="5180" cap="flat">
            <a:noFill/>
            <a:prstDash val="solid"/>
            <a:miter/>
          </a:ln>
        </p:spPr>
        <p:txBody>
          <a:bodyPr rtlCol="0" anchor="ctr"/>
          <a:lstStyle/>
          <a:p>
            <a:endParaRPr lang="zh-CN" altLang="en-US"/>
          </a:p>
        </p:txBody>
      </p:sp>
      <p:sp>
        <p:nvSpPr>
          <p:cNvPr id="11" name="图形 9">
            <a:extLst>
              <a:ext uri="{FF2B5EF4-FFF2-40B4-BE49-F238E27FC236}">
                <a16:creationId xmlns:a16="http://schemas.microsoft.com/office/drawing/2014/main" xmlns="" id="{DC11D210-CBFE-4FF0-BFCF-FD084FE58B3B}"/>
              </a:ext>
            </a:extLst>
          </p:cNvPr>
          <p:cNvSpPr/>
          <p:nvPr/>
        </p:nvSpPr>
        <p:spPr>
          <a:xfrm>
            <a:off x="1064869" y="4636332"/>
            <a:ext cx="4092526" cy="1559975"/>
          </a:xfrm>
          <a:custGeom>
            <a:avLst/>
            <a:gdLst>
              <a:gd name="connsiteX0" fmla="*/ 8219799 w 12192000"/>
              <a:gd name="connsiteY0" fmla="*/ 2271741 h 4647303"/>
              <a:gd name="connsiteX1" fmla="*/ 7922888 w 12192000"/>
              <a:gd name="connsiteY1" fmla="*/ 2415176 h 4647303"/>
              <a:gd name="connsiteX2" fmla="*/ 8320203 w 12192000"/>
              <a:gd name="connsiteY2" fmla="*/ 2353977 h 4647303"/>
              <a:gd name="connsiteX3" fmla="*/ 8327854 w 12192000"/>
              <a:gd name="connsiteY3" fmla="*/ 2381708 h 4647303"/>
              <a:gd name="connsiteX4" fmla="*/ 8127044 w 12192000"/>
              <a:gd name="connsiteY4" fmla="*/ 2455338 h 4647303"/>
              <a:gd name="connsiteX5" fmla="*/ 8128478 w 12192000"/>
              <a:gd name="connsiteY5" fmla="*/ 2466335 h 4647303"/>
              <a:gd name="connsiteX6" fmla="*/ 8304426 w 12192000"/>
              <a:gd name="connsiteY6" fmla="*/ 2447688 h 4647303"/>
              <a:gd name="connsiteX7" fmla="*/ 8313510 w 12192000"/>
              <a:gd name="connsiteY7" fmla="*/ 2470160 h 4647303"/>
              <a:gd name="connsiteX8" fmla="*/ 8216452 w 12192000"/>
              <a:gd name="connsiteY8" fmla="*/ 2542356 h 4647303"/>
              <a:gd name="connsiteX9" fmla="*/ 8267610 w 12192000"/>
              <a:gd name="connsiteY9" fmla="*/ 2559568 h 4647303"/>
              <a:gd name="connsiteX10" fmla="*/ 8167206 w 12192000"/>
              <a:gd name="connsiteY10" fmla="*/ 2636545 h 4647303"/>
              <a:gd name="connsiteX11" fmla="*/ 8223624 w 12192000"/>
              <a:gd name="connsiteY11" fmla="*/ 2602599 h 4647303"/>
              <a:gd name="connsiteX12" fmla="*/ 8129913 w 12192000"/>
              <a:gd name="connsiteY12" fmla="*/ 2639414 h 4647303"/>
              <a:gd name="connsiteX13" fmla="*/ 8091663 w 12192000"/>
              <a:gd name="connsiteY13" fmla="*/ 2674316 h 4647303"/>
              <a:gd name="connsiteX14" fmla="*/ 8064410 w 12192000"/>
              <a:gd name="connsiteY14" fmla="*/ 2691050 h 4647303"/>
              <a:gd name="connsiteX15" fmla="*/ 7902329 w 12192000"/>
              <a:gd name="connsiteY15" fmla="*/ 2809623 h 4647303"/>
              <a:gd name="connsiteX16" fmla="*/ 7691001 w 12192000"/>
              <a:gd name="connsiteY16" fmla="*/ 2872257 h 4647303"/>
              <a:gd name="connsiteX17" fmla="*/ 7701041 w 12192000"/>
              <a:gd name="connsiteY17" fmla="*/ 2809145 h 4647303"/>
              <a:gd name="connsiteX18" fmla="*/ 7686219 w 12192000"/>
              <a:gd name="connsiteY18" fmla="*/ 2803408 h 4647303"/>
              <a:gd name="connsiteX19" fmla="*/ 7664226 w 12192000"/>
              <a:gd name="connsiteY19" fmla="*/ 2847395 h 4647303"/>
              <a:gd name="connsiteX20" fmla="*/ 7626455 w 12192000"/>
              <a:gd name="connsiteY20" fmla="*/ 2880385 h 4647303"/>
              <a:gd name="connsiteX21" fmla="*/ 7584859 w 12192000"/>
              <a:gd name="connsiteY21" fmla="*/ 2942062 h 4647303"/>
              <a:gd name="connsiteX22" fmla="*/ 7592986 w 12192000"/>
              <a:gd name="connsiteY22" fmla="*/ 2988440 h 4647303"/>
              <a:gd name="connsiteX23" fmla="*/ 7564299 w 12192000"/>
              <a:gd name="connsiteY23" fmla="*/ 2973618 h 4647303"/>
              <a:gd name="connsiteX24" fmla="*/ 7439989 w 12192000"/>
              <a:gd name="connsiteY24" fmla="*/ 3041033 h 4647303"/>
              <a:gd name="connsiteX25" fmla="*/ 7378312 w 12192000"/>
              <a:gd name="connsiteY25" fmla="*/ 3053941 h 4647303"/>
              <a:gd name="connsiteX26" fmla="*/ 7329066 w 12192000"/>
              <a:gd name="connsiteY26" fmla="*/ 3065416 h 4647303"/>
              <a:gd name="connsiteX27" fmla="*/ 6937009 w 12192000"/>
              <a:gd name="connsiteY27" fmla="*/ 3225586 h 4647303"/>
              <a:gd name="connsiteX28" fmla="*/ 6900194 w 12192000"/>
              <a:gd name="connsiteY28" fmla="*/ 3277701 h 4647303"/>
              <a:gd name="connsiteX29" fmla="*/ 6877245 w 12192000"/>
              <a:gd name="connsiteY29" fmla="*/ 3314038 h 4647303"/>
              <a:gd name="connsiteX30" fmla="*/ 6718509 w 12192000"/>
              <a:gd name="connsiteY30" fmla="*/ 3370934 h 4647303"/>
              <a:gd name="connsiteX31" fmla="*/ 6726160 w 12192000"/>
              <a:gd name="connsiteY31" fmla="*/ 3390058 h 4647303"/>
              <a:gd name="connsiteX32" fmla="*/ 7162203 w 12192000"/>
              <a:gd name="connsiteY32" fmla="*/ 3326947 h 4647303"/>
              <a:gd name="connsiteX33" fmla="*/ 7059407 w 12192000"/>
              <a:gd name="connsiteY33" fmla="*/ 3432611 h 4647303"/>
              <a:gd name="connsiteX34" fmla="*/ 7199974 w 12192000"/>
              <a:gd name="connsiteY34" fmla="*/ 3408705 h 4647303"/>
              <a:gd name="connsiteX35" fmla="*/ 7165549 w 12192000"/>
              <a:gd name="connsiteY35" fmla="*/ 3374280 h 4647303"/>
              <a:gd name="connsiteX36" fmla="*/ 7188021 w 12192000"/>
              <a:gd name="connsiteY36" fmla="*/ 3332206 h 4647303"/>
              <a:gd name="connsiteX37" fmla="*/ 7352972 w 12192000"/>
              <a:gd name="connsiteY37" fmla="*/ 3303519 h 4647303"/>
              <a:gd name="connsiteX38" fmla="*/ 7507882 w 12192000"/>
              <a:gd name="connsiteY38" fmla="*/ 3266226 h 4647303"/>
              <a:gd name="connsiteX39" fmla="*/ 8112222 w 12192000"/>
              <a:gd name="connsiteY39" fmla="*/ 3093625 h 4647303"/>
              <a:gd name="connsiteX40" fmla="*/ 7969743 w 12192000"/>
              <a:gd name="connsiteY40" fmla="*/ 3166299 h 4647303"/>
              <a:gd name="connsiteX41" fmla="*/ 7878423 w 12192000"/>
              <a:gd name="connsiteY41" fmla="*/ 3201680 h 4647303"/>
              <a:gd name="connsiteX42" fmla="*/ 7663270 w 12192000"/>
              <a:gd name="connsiteY42" fmla="*/ 3261923 h 4647303"/>
              <a:gd name="connsiteX43" fmla="*/ 7563343 w 12192000"/>
              <a:gd name="connsiteY43" fmla="*/ 3307822 h 4647303"/>
              <a:gd name="connsiteX44" fmla="*/ 7494494 w 12192000"/>
              <a:gd name="connsiteY44" fmla="*/ 3317385 h 4647303"/>
              <a:gd name="connsiteX45" fmla="*/ 7413214 w 12192000"/>
              <a:gd name="connsiteY45" fmla="*/ 3379062 h 4647303"/>
              <a:gd name="connsiteX46" fmla="*/ 7396958 w 12192000"/>
              <a:gd name="connsiteY46" fmla="*/ 3353243 h 4647303"/>
              <a:gd name="connsiteX47" fmla="*/ 7460548 w 12192000"/>
              <a:gd name="connsiteY47" fmla="*/ 3323600 h 4647303"/>
              <a:gd name="connsiteX48" fmla="*/ 7331456 w 12192000"/>
              <a:gd name="connsiteY48" fmla="*/ 3350374 h 4647303"/>
              <a:gd name="connsiteX49" fmla="*/ 7381659 w 12192000"/>
              <a:gd name="connsiteY49" fmla="*/ 3367109 h 4647303"/>
              <a:gd name="connsiteX50" fmla="*/ 6992471 w 12192000"/>
              <a:gd name="connsiteY50" fmla="*/ 3507675 h 4647303"/>
              <a:gd name="connsiteX51" fmla="*/ 7341497 w 12192000"/>
              <a:gd name="connsiteY51" fmla="*/ 3477076 h 4647303"/>
              <a:gd name="connsiteX52" fmla="*/ 7343409 w 12192000"/>
              <a:gd name="connsiteY52" fmla="*/ 3483291 h 4647303"/>
              <a:gd name="connsiteX53" fmla="*/ 7023070 w 12192000"/>
              <a:gd name="connsiteY53" fmla="*/ 3563137 h 4647303"/>
              <a:gd name="connsiteX54" fmla="*/ 6938922 w 12192000"/>
              <a:gd name="connsiteY54" fmla="*/ 3588955 h 4647303"/>
              <a:gd name="connsiteX55" fmla="*/ 6827042 w 12192000"/>
              <a:gd name="connsiteY55" fmla="*/ 3604733 h 4647303"/>
              <a:gd name="connsiteX56" fmla="*/ 6773971 w 12192000"/>
              <a:gd name="connsiteY56" fmla="*/ 3628639 h 4647303"/>
              <a:gd name="connsiteX57" fmla="*/ 6673567 w 12192000"/>
              <a:gd name="connsiteY57" fmla="*/ 3648242 h 4647303"/>
              <a:gd name="connsiteX58" fmla="*/ 6655398 w 12192000"/>
              <a:gd name="connsiteY58" fmla="*/ 3716613 h 4647303"/>
              <a:gd name="connsiteX59" fmla="*/ 6539694 w 12192000"/>
              <a:gd name="connsiteY59" fmla="*/ 3775899 h 4647303"/>
              <a:gd name="connsiteX60" fmla="*/ 6523916 w 12192000"/>
              <a:gd name="connsiteY60" fmla="*/ 3888257 h 4647303"/>
              <a:gd name="connsiteX61" fmla="*/ 6447895 w 12192000"/>
              <a:gd name="connsiteY61" fmla="*/ 3926985 h 4647303"/>
              <a:gd name="connsiteX62" fmla="*/ 6556428 w 12192000"/>
              <a:gd name="connsiteY62" fmla="*/ 3940850 h 4647303"/>
              <a:gd name="connsiteX63" fmla="*/ 6675957 w 12192000"/>
              <a:gd name="connsiteY63" fmla="*/ 3929853 h 4647303"/>
              <a:gd name="connsiteX64" fmla="*/ 6696994 w 12192000"/>
              <a:gd name="connsiteY64" fmla="*/ 3944675 h 4647303"/>
              <a:gd name="connsiteX65" fmla="*/ 6687432 w 12192000"/>
              <a:gd name="connsiteY65" fmla="*/ 3960453 h 4647303"/>
              <a:gd name="connsiteX66" fmla="*/ 6559296 w 12192000"/>
              <a:gd name="connsiteY66" fmla="*/ 3991530 h 4647303"/>
              <a:gd name="connsiteX67" fmla="*/ 5907622 w 12192000"/>
              <a:gd name="connsiteY67" fmla="*/ 4129706 h 4647303"/>
              <a:gd name="connsiteX68" fmla="*/ 5653263 w 12192000"/>
              <a:gd name="connsiteY68" fmla="*/ 4233458 h 4647303"/>
              <a:gd name="connsiteX69" fmla="*/ 5232520 w 12192000"/>
              <a:gd name="connsiteY69" fmla="*/ 4336253 h 4647303"/>
              <a:gd name="connsiteX70" fmla="*/ 4760618 w 12192000"/>
              <a:gd name="connsiteY70" fmla="*/ 4434746 h 4647303"/>
              <a:gd name="connsiteX71" fmla="*/ 4286803 w 12192000"/>
              <a:gd name="connsiteY71" fmla="*/ 4516982 h 4647303"/>
              <a:gd name="connsiteX72" fmla="*/ 3887097 w 12192000"/>
              <a:gd name="connsiteY72" fmla="*/ 4582484 h 4647303"/>
              <a:gd name="connsiteX73" fmla="*/ 3607876 w 12192000"/>
              <a:gd name="connsiteY73" fmla="*/ 4609737 h 4647303"/>
              <a:gd name="connsiteX74" fmla="*/ 3072384 w 12192000"/>
              <a:gd name="connsiteY74" fmla="*/ 4650855 h 4647303"/>
              <a:gd name="connsiteX75" fmla="*/ 2601438 w 12192000"/>
              <a:gd name="connsiteY75" fmla="*/ 4630296 h 4647303"/>
              <a:gd name="connsiteX76" fmla="*/ 2305005 w 12192000"/>
              <a:gd name="connsiteY76" fmla="*/ 4606390 h 4647303"/>
              <a:gd name="connsiteX77" fmla="*/ 2189301 w 12192000"/>
              <a:gd name="connsiteY77" fmla="*/ 4577703 h 4647303"/>
              <a:gd name="connsiteX78" fmla="*/ 1705924 w 12192000"/>
              <a:gd name="connsiteY78" fmla="*/ 4400799 h 4647303"/>
              <a:gd name="connsiteX79" fmla="*/ 1388932 w 12192000"/>
              <a:gd name="connsiteY79" fmla="*/ 4231546 h 4647303"/>
              <a:gd name="connsiteX80" fmla="*/ 912249 w 12192000"/>
              <a:gd name="connsiteY80" fmla="*/ 3818452 h 4647303"/>
              <a:gd name="connsiteX81" fmla="*/ 638287 w 12192000"/>
              <a:gd name="connsiteY81" fmla="*/ 3493810 h 4647303"/>
              <a:gd name="connsiteX82" fmla="*/ 634462 w 12192000"/>
              <a:gd name="connsiteY82" fmla="*/ 3488073 h 4647303"/>
              <a:gd name="connsiteX83" fmla="*/ 415484 w 12192000"/>
              <a:gd name="connsiteY83" fmla="*/ 3075457 h 4647303"/>
              <a:gd name="connsiteX84" fmla="*/ 238103 w 12192000"/>
              <a:gd name="connsiteY84" fmla="*/ 2642282 h 4647303"/>
              <a:gd name="connsiteX85" fmla="*/ 171644 w 12192000"/>
              <a:gd name="connsiteY85" fmla="*/ 2359237 h 4647303"/>
              <a:gd name="connsiteX86" fmla="*/ 80802 w 12192000"/>
              <a:gd name="connsiteY86" fmla="*/ 1999692 h 4647303"/>
              <a:gd name="connsiteX87" fmla="*/ 48768 w 12192000"/>
              <a:gd name="connsiteY87" fmla="*/ 1543090 h 4647303"/>
              <a:gd name="connsiteX88" fmla="*/ 57852 w 12192000"/>
              <a:gd name="connsiteY88" fmla="*/ 1519184 h 4647303"/>
              <a:gd name="connsiteX89" fmla="*/ 20559 w 12192000"/>
              <a:gd name="connsiteY89" fmla="*/ 1308334 h 4647303"/>
              <a:gd name="connsiteX90" fmla="*/ 0 w 12192000"/>
              <a:gd name="connsiteY90" fmla="*/ 1105134 h 4647303"/>
              <a:gd name="connsiteX91" fmla="*/ 80802 w 12192000"/>
              <a:gd name="connsiteY91" fmla="*/ 1099875 h 4647303"/>
              <a:gd name="connsiteX92" fmla="*/ 51637 w 12192000"/>
              <a:gd name="connsiteY92" fmla="*/ 1028157 h 4647303"/>
              <a:gd name="connsiteX93" fmla="*/ 60243 w 12192000"/>
              <a:gd name="connsiteY93" fmla="*/ 1018116 h 4647303"/>
              <a:gd name="connsiteX94" fmla="*/ 110923 w 12192000"/>
              <a:gd name="connsiteY94" fmla="*/ 1062103 h 4647303"/>
              <a:gd name="connsiteX95" fmla="*/ 118095 w 12192000"/>
              <a:gd name="connsiteY95" fmla="*/ 952614 h 4647303"/>
              <a:gd name="connsiteX96" fmla="*/ 131482 w 12192000"/>
              <a:gd name="connsiteY96" fmla="*/ 951658 h 4647303"/>
              <a:gd name="connsiteX97" fmla="*/ 183119 w 12192000"/>
              <a:gd name="connsiteY97" fmla="*/ 1045847 h 4647303"/>
              <a:gd name="connsiteX98" fmla="*/ 243840 w 12192000"/>
              <a:gd name="connsiteY98" fmla="*/ 915321 h 4647303"/>
              <a:gd name="connsiteX99" fmla="*/ 303605 w 12192000"/>
              <a:gd name="connsiteY99" fmla="*/ 968392 h 4647303"/>
              <a:gd name="connsiteX100" fmla="*/ 336595 w 12192000"/>
              <a:gd name="connsiteY100" fmla="*/ 907671 h 4647303"/>
              <a:gd name="connsiteX101" fmla="*/ 416440 w 12192000"/>
              <a:gd name="connsiteY101" fmla="*/ 880897 h 4647303"/>
              <a:gd name="connsiteX102" fmla="*/ 465209 w 12192000"/>
              <a:gd name="connsiteY102" fmla="*/ 881375 h 4647303"/>
              <a:gd name="connsiteX103" fmla="*/ 636375 w 12192000"/>
              <a:gd name="connsiteY103" fmla="*/ 902890 h 4647303"/>
              <a:gd name="connsiteX104" fmla="*/ 679883 w 12192000"/>
              <a:gd name="connsiteY104" fmla="*/ 849819 h 4647303"/>
              <a:gd name="connsiteX105" fmla="*/ 854874 w 12192000"/>
              <a:gd name="connsiteY105" fmla="*/ 1033894 h 4647303"/>
              <a:gd name="connsiteX106" fmla="*/ 1165651 w 12192000"/>
              <a:gd name="connsiteY106" fmla="*/ 1261956 h 4647303"/>
              <a:gd name="connsiteX107" fmla="*/ 1437222 w 12192000"/>
              <a:gd name="connsiteY107" fmla="*/ 1321721 h 4647303"/>
              <a:gd name="connsiteX108" fmla="*/ 1941636 w 12192000"/>
              <a:gd name="connsiteY108" fmla="*/ 1337977 h 4647303"/>
              <a:gd name="connsiteX109" fmla="*/ 1968888 w 12192000"/>
              <a:gd name="connsiteY109" fmla="*/ 1339412 h 4647303"/>
              <a:gd name="connsiteX110" fmla="*/ 2356164 w 12192000"/>
              <a:gd name="connsiteY110" fmla="*/ 1361405 h 4647303"/>
              <a:gd name="connsiteX111" fmla="*/ 2616738 w 12192000"/>
              <a:gd name="connsiteY111" fmla="*/ 1340846 h 4647303"/>
              <a:gd name="connsiteX112" fmla="*/ 2749655 w 12192000"/>
              <a:gd name="connsiteY112" fmla="*/ 1378617 h 4647303"/>
              <a:gd name="connsiteX113" fmla="*/ 3033657 w 12192000"/>
              <a:gd name="connsiteY113" fmla="*/ 1359971 h 4647303"/>
              <a:gd name="connsiteX114" fmla="*/ 3187611 w 12192000"/>
              <a:gd name="connsiteY114" fmla="*/ 1310724 h 4647303"/>
              <a:gd name="connsiteX115" fmla="*/ 3796254 w 12192000"/>
              <a:gd name="connsiteY115" fmla="*/ 1269128 h 4647303"/>
              <a:gd name="connsiteX116" fmla="*/ 4133805 w 12192000"/>
              <a:gd name="connsiteY116" fmla="*/ 1224185 h 4647303"/>
              <a:gd name="connsiteX117" fmla="*/ 4698940 w 12192000"/>
              <a:gd name="connsiteY117" fmla="*/ 1116609 h 4647303"/>
              <a:gd name="connsiteX118" fmla="*/ 5322884 w 12192000"/>
              <a:gd name="connsiteY118" fmla="*/ 1006642 h 4647303"/>
              <a:gd name="connsiteX119" fmla="*/ 6166762 w 12192000"/>
              <a:gd name="connsiteY119" fmla="*/ 878984 h 4647303"/>
              <a:gd name="connsiteX120" fmla="*/ 6779230 w 12192000"/>
              <a:gd name="connsiteY120" fmla="*/ 745111 h 4647303"/>
              <a:gd name="connsiteX121" fmla="*/ 7255436 w 12192000"/>
              <a:gd name="connsiteY121" fmla="*/ 660006 h 4647303"/>
              <a:gd name="connsiteX122" fmla="*/ 7377356 w 12192000"/>
              <a:gd name="connsiteY122" fmla="*/ 632276 h 4647303"/>
              <a:gd name="connsiteX123" fmla="*/ 7382137 w 12192000"/>
              <a:gd name="connsiteY123" fmla="*/ 651878 h 4647303"/>
              <a:gd name="connsiteX124" fmla="*/ 7067535 w 12192000"/>
              <a:gd name="connsiteY124" fmla="*/ 730290 h 4647303"/>
              <a:gd name="connsiteX125" fmla="*/ 6680738 w 12192000"/>
              <a:gd name="connsiteY125" fmla="*/ 828782 h 4647303"/>
              <a:gd name="connsiteX126" fmla="*/ 6204533 w 12192000"/>
              <a:gd name="connsiteY126" fmla="*/ 972217 h 4647303"/>
              <a:gd name="connsiteX127" fmla="*/ 5912881 w 12192000"/>
              <a:gd name="connsiteY127" fmla="*/ 1034372 h 4647303"/>
              <a:gd name="connsiteX128" fmla="*/ 5866026 w 12192000"/>
              <a:gd name="connsiteY128" fmla="*/ 1060669 h 4647303"/>
              <a:gd name="connsiteX129" fmla="*/ 5903319 w 12192000"/>
              <a:gd name="connsiteY129" fmla="*/ 1091269 h 4647303"/>
              <a:gd name="connsiteX130" fmla="*/ 5975993 w 12192000"/>
              <a:gd name="connsiteY130" fmla="*/ 1101787 h 4647303"/>
              <a:gd name="connsiteX131" fmla="*/ 6197840 w 12192000"/>
              <a:gd name="connsiteY131" fmla="*/ 1073578 h 4647303"/>
              <a:gd name="connsiteX132" fmla="*/ 6230829 w 12192000"/>
              <a:gd name="connsiteY132" fmla="*/ 1075969 h 4647303"/>
              <a:gd name="connsiteX133" fmla="*/ 6449807 w 12192000"/>
              <a:gd name="connsiteY133" fmla="*/ 1119477 h 4647303"/>
              <a:gd name="connsiteX134" fmla="*/ 6510050 w 12192000"/>
              <a:gd name="connsiteY134" fmla="*/ 1102265 h 4647303"/>
              <a:gd name="connsiteX135" fmla="*/ 6669263 w 12192000"/>
              <a:gd name="connsiteY135" fmla="*/ 1091747 h 4647303"/>
              <a:gd name="connsiteX136" fmla="*/ 6918363 w 12192000"/>
              <a:gd name="connsiteY136" fmla="*/ 1097962 h 4647303"/>
              <a:gd name="connsiteX137" fmla="*/ 7002033 w 12192000"/>
              <a:gd name="connsiteY137" fmla="*/ 1099875 h 4647303"/>
              <a:gd name="connsiteX138" fmla="*/ 6930316 w 12192000"/>
              <a:gd name="connsiteY138" fmla="*/ 1126171 h 4647303"/>
              <a:gd name="connsiteX139" fmla="*/ 6935575 w 12192000"/>
              <a:gd name="connsiteY139" fmla="*/ 1148164 h 4647303"/>
              <a:gd name="connsiteX140" fmla="*/ 7899460 w 12192000"/>
              <a:gd name="connsiteY140" fmla="*/ 914365 h 4647303"/>
              <a:gd name="connsiteX141" fmla="*/ 7831089 w 12192000"/>
              <a:gd name="connsiteY141" fmla="*/ 905759 h 4647303"/>
              <a:gd name="connsiteX142" fmla="*/ 7881770 w 12192000"/>
              <a:gd name="connsiteY142" fmla="*/ 881853 h 4647303"/>
              <a:gd name="connsiteX143" fmla="*/ 8121784 w 12192000"/>
              <a:gd name="connsiteY143" fmla="*/ 798660 h 4647303"/>
              <a:gd name="connsiteX144" fmla="*/ 8491847 w 12192000"/>
              <a:gd name="connsiteY144" fmla="*/ 660484 h 4647303"/>
              <a:gd name="connsiteX145" fmla="*/ 9079454 w 12192000"/>
              <a:gd name="connsiteY145" fmla="*/ 512268 h 4647303"/>
              <a:gd name="connsiteX146" fmla="*/ 9101925 w 12192000"/>
              <a:gd name="connsiteY146" fmla="*/ 482146 h 4647303"/>
              <a:gd name="connsiteX147" fmla="*/ 9591996 w 12192000"/>
              <a:gd name="connsiteY147" fmla="*/ 367398 h 4647303"/>
              <a:gd name="connsiteX148" fmla="*/ 9358197 w 12192000"/>
              <a:gd name="connsiteY148" fmla="*/ 398476 h 4647303"/>
              <a:gd name="connsiteX149" fmla="*/ 9802368 w 12192000"/>
              <a:gd name="connsiteY149" fmla="*/ 296637 h 4647303"/>
              <a:gd name="connsiteX150" fmla="*/ 10011305 w 12192000"/>
              <a:gd name="connsiteY150" fmla="*/ 272731 h 4647303"/>
              <a:gd name="connsiteX151" fmla="*/ 10266142 w 12192000"/>
              <a:gd name="connsiteY151" fmla="*/ 232091 h 4647303"/>
              <a:gd name="connsiteX152" fmla="*/ 10627121 w 12192000"/>
              <a:gd name="connsiteY152" fmla="*/ 178542 h 4647303"/>
              <a:gd name="connsiteX153" fmla="*/ 10984274 w 12192000"/>
              <a:gd name="connsiteY153" fmla="*/ 148898 h 4647303"/>
              <a:gd name="connsiteX154" fmla="*/ 11211380 w 12192000"/>
              <a:gd name="connsiteY154" fmla="*/ 127383 h 4647303"/>
              <a:gd name="connsiteX155" fmla="*/ 11145878 w 12192000"/>
              <a:gd name="connsiteY155" fmla="*/ 157026 h 4647303"/>
              <a:gd name="connsiteX156" fmla="*/ 11148748 w 12192000"/>
              <a:gd name="connsiteY156" fmla="*/ 167545 h 4647303"/>
              <a:gd name="connsiteX157" fmla="*/ 11304613 w 12192000"/>
              <a:gd name="connsiteY157" fmla="*/ 124036 h 4647303"/>
              <a:gd name="connsiteX158" fmla="*/ 11342863 w 12192000"/>
              <a:gd name="connsiteY158" fmla="*/ 97740 h 4647303"/>
              <a:gd name="connsiteX159" fmla="*/ 11930470 w 12192000"/>
              <a:gd name="connsiteY159" fmla="*/ 32238 h 4647303"/>
              <a:gd name="connsiteX160" fmla="*/ 12097332 w 12192000"/>
              <a:gd name="connsiteY160" fmla="*/ 204 h 4647303"/>
              <a:gd name="connsiteX161" fmla="*/ 12192000 w 12192000"/>
              <a:gd name="connsiteY161" fmla="*/ 31760 h 4647303"/>
              <a:gd name="connsiteX162" fmla="*/ 12035656 w 12192000"/>
              <a:gd name="connsiteY162" fmla="*/ 92481 h 4647303"/>
              <a:gd name="connsiteX163" fmla="*/ 11461436 w 12192000"/>
              <a:gd name="connsiteY163" fmla="*/ 204360 h 4647303"/>
              <a:gd name="connsiteX164" fmla="*/ 10899648 w 12192000"/>
              <a:gd name="connsiteY164" fmla="*/ 316718 h 4647303"/>
              <a:gd name="connsiteX165" fmla="*/ 10768165 w 12192000"/>
              <a:gd name="connsiteY165" fmla="*/ 379829 h 4647303"/>
              <a:gd name="connsiteX166" fmla="*/ 10608952 w 12192000"/>
              <a:gd name="connsiteY166" fmla="*/ 449635 h 4647303"/>
              <a:gd name="connsiteX167" fmla="*/ 10610865 w 12192000"/>
              <a:gd name="connsiteY167" fmla="*/ 447722 h 4647303"/>
              <a:gd name="connsiteX168" fmla="*/ 10476036 w 12192000"/>
              <a:gd name="connsiteY168" fmla="*/ 504140 h 4647303"/>
              <a:gd name="connsiteX169" fmla="*/ 10271402 w 12192000"/>
              <a:gd name="connsiteY169" fmla="*/ 561514 h 4647303"/>
              <a:gd name="connsiteX170" fmla="*/ 10089717 w 12192000"/>
              <a:gd name="connsiteY170" fmla="*/ 599763 h 4647303"/>
              <a:gd name="connsiteX171" fmla="*/ 9947716 w 12192000"/>
              <a:gd name="connsiteY171" fmla="*/ 724074 h 4647303"/>
              <a:gd name="connsiteX172" fmla="*/ 9969709 w 12192000"/>
              <a:gd name="connsiteY172" fmla="*/ 762802 h 4647303"/>
              <a:gd name="connsiteX173" fmla="*/ 9894166 w 12192000"/>
              <a:gd name="connsiteY173" fmla="*/ 771408 h 4647303"/>
              <a:gd name="connsiteX174" fmla="*/ 9772247 w 12192000"/>
              <a:gd name="connsiteY174" fmla="*/ 890937 h 4647303"/>
              <a:gd name="connsiteX175" fmla="*/ 9591040 w 12192000"/>
              <a:gd name="connsiteY175" fmla="*/ 1030069 h 4647303"/>
              <a:gd name="connsiteX176" fmla="*/ 9426089 w 12192000"/>
              <a:gd name="connsiteY176" fmla="*/ 1086965 h 4647303"/>
              <a:gd name="connsiteX177" fmla="*/ 9174122 w 12192000"/>
              <a:gd name="connsiteY177" fmla="*/ 1247135 h 4647303"/>
              <a:gd name="connsiteX178" fmla="*/ 9179381 w 12192000"/>
              <a:gd name="connsiteY178" fmla="*/ 1265303 h 4647303"/>
              <a:gd name="connsiteX179" fmla="*/ 9279308 w 12192000"/>
              <a:gd name="connsiteY179" fmla="*/ 1253829 h 4647303"/>
              <a:gd name="connsiteX180" fmla="*/ 9214762 w 12192000"/>
              <a:gd name="connsiteY180" fmla="*/ 1316462 h 4647303"/>
              <a:gd name="connsiteX181" fmla="*/ 9138263 w 12192000"/>
              <a:gd name="connsiteY181" fmla="*/ 1338455 h 4647303"/>
              <a:gd name="connsiteX182" fmla="*/ 8903985 w 12192000"/>
              <a:gd name="connsiteY182" fmla="*/ 1477588 h 4647303"/>
              <a:gd name="connsiteX183" fmla="*/ 8915460 w 12192000"/>
              <a:gd name="connsiteY183" fmla="*/ 1499103 h 4647303"/>
              <a:gd name="connsiteX184" fmla="*/ 9074673 w 12192000"/>
              <a:gd name="connsiteY184" fmla="*/ 1448422 h 4647303"/>
              <a:gd name="connsiteX185" fmla="*/ 8973790 w 12192000"/>
              <a:gd name="connsiteY185" fmla="*/ 1562693 h 4647303"/>
              <a:gd name="connsiteX186" fmla="*/ 9044073 w 12192000"/>
              <a:gd name="connsiteY186" fmla="*/ 1588033 h 4647303"/>
              <a:gd name="connsiteX187" fmla="*/ 8828442 w 12192000"/>
              <a:gd name="connsiteY187" fmla="*/ 1715212 h 4647303"/>
              <a:gd name="connsiteX188" fmla="*/ 8841351 w 12192000"/>
              <a:gd name="connsiteY188" fmla="*/ 1738640 h 4647303"/>
              <a:gd name="connsiteX189" fmla="*/ 9032598 w 12192000"/>
              <a:gd name="connsiteY189" fmla="*/ 1683178 h 4647303"/>
              <a:gd name="connsiteX190" fmla="*/ 8738556 w 12192000"/>
              <a:gd name="connsiteY190" fmla="*/ 1894984 h 4647303"/>
              <a:gd name="connsiteX191" fmla="*/ 8455033 w 12192000"/>
              <a:gd name="connsiteY191" fmla="*/ 2083841 h 4647303"/>
              <a:gd name="connsiteX192" fmla="*/ 8467464 w 12192000"/>
              <a:gd name="connsiteY192" fmla="*/ 2107269 h 4647303"/>
              <a:gd name="connsiteX193" fmla="*/ 8520056 w 12192000"/>
              <a:gd name="connsiteY193" fmla="*/ 2102966 h 4647303"/>
              <a:gd name="connsiteX194" fmla="*/ 8527228 w 12192000"/>
              <a:gd name="connsiteY194" fmla="*/ 2117309 h 4647303"/>
              <a:gd name="connsiteX195" fmla="*/ 8217887 w 12192000"/>
              <a:gd name="connsiteY195" fmla="*/ 2271263 h 4647303"/>
              <a:gd name="connsiteX196" fmla="*/ 8219799 w 12192000"/>
              <a:gd name="connsiteY196" fmla="*/ 2271741 h 4647303"/>
              <a:gd name="connsiteX197" fmla="*/ 7991259 w 12192000"/>
              <a:gd name="connsiteY197" fmla="*/ 881853 h 4647303"/>
              <a:gd name="connsiteX198" fmla="*/ 7995562 w 12192000"/>
              <a:gd name="connsiteY198" fmla="*/ 904803 h 4647303"/>
              <a:gd name="connsiteX199" fmla="*/ 8188243 w 12192000"/>
              <a:gd name="connsiteY199" fmla="*/ 845038 h 4647303"/>
              <a:gd name="connsiteX200" fmla="*/ 8180593 w 12192000"/>
              <a:gd name="connsiteY200" fmla="*/ 821132 h 4647303"/>
              <a:gd name="connsiteX201" fmla="*/ 7991259 w 12192000"/>
              <a:gd name="connsiteY201" fmla="*/ 881853 h 4647303"/>
              <a:gd name="connsiteX202" fmla="*/ 7423733 w 12192000"/>
              <a:gd name="connsiteY202" fmla="*/ 2945887 h 4647303"/>
              <a:gd name="connsiteX203" fmla="*/ 7434730 w 12192000"/>
              <a:gd name="connsiteY203" fmla="*/ 2969793 h 4647303"/>
              <a:gd name="connsiteX204" fmla="*/ 7536569 w 12192000"/>
              <a:gd name="connsiteY204" fmla="*/ 2886122 h 4647303"/>
              <a:gd name="connsiteX205" fmla="*/ 7423733 w 12192000"/>
              <a:gd name="connsiteY205" fmla="*/ 2945887 h 464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192000" h="4647303">
                <a:moveTo>
                  <a:pt x="8219799" y="2271741"/>
                </a:moveTo>
                <a:cubicBezTo>
                  <a:pt x="8100748" y="2278435"/>
                  <a:pt x="7995562" y="2315250"/>
                  <a:pt x="7922888" y="2415176"/>
                </a:cubicBezTo>
                <a:cubicBezTo>
                  <a:pt x="8056761" y="2444342"/>
                  <a:pt x="8187287" y="2388402"/>
                  <a:pt x="8320203" y="2353977"/>
                </a:cubicBezTo>
                <a:cubicBezTo>
                  <a:pt x="8322594" y="2363062"/>
                  <a:pt x="8325463" y="2372624"/>
                  <a:pt x="8327854" y="2381708"/>
                </a:cubicBezTo>
                <a:cubicBezTo>
                  <a:pt x="8260917" y="2406092"/>
                  <a:pt x="8193981" y="2430954"/>
                  <a:pt x="8127044" y="2455338"/>
                </a:cubicBezTo>
                <a:cubicBezTo>
                  <a:pt x="8127522" y="2459163"/>
                  <a:pt x="8128000" y="2462988"/>
                  <a:pt x="8128478" y="2466335"/>
                </a:cubicBezTo>
                <a:cubicBezTo>
                  <a:pt x="8187287" y="2460120"/>
                  <a:pt x="8246095" y="2453904"/>
                  <a:pt x="8304426" y="2447688"/>
                </a:cubicBezTo>
                <a:cubicBezTo>
                  <a:pt x="8307294" y="2455338"/>
                  <a:pt x="8310641" y="2462988"/>
                  <a:pt x="8313510" y="2470160"/>
                </a:cubicBezTo>
                <a:cubicBezTo>
                  <a:pt x="8283866" y="2492153"/>
                  <a:pt x="8254701" y="2513669"/>
                  <a:pt x="8216452" y="2542356"/>
                </a:cubicBezTo>
                <a:cubicBezTo>
                  <a:pt x="8244661" y="2551918"/>
                  <a:pt x="8256136" y="2555743"/>
                  <a:pt x="8267610" y="2559568"/>
                </a:cubicBezTo>
                <a:cubicBezTo>
                  <a:pt x="8239402" y="2634633"/>
                  <a:pt x="8239402" y="2634633"/>
                  <a:pt x="8167206" y="2636545"/>
                </a:cubicBezTo>
                <a:cubicBezTo>
                  <a:pt x="8191590" y="2622201"/>
                  <a:pt x="8206890" y="2612639"/>
                  <a:pt x="8223624" y="2602599"/>
                </a:cubicBezTo>
                <a:cubicBezTo>
                  <a:pt x="8174856" y="2572955"/>
                  <a:pt x="8151906" y="2601164"/>
                  <a:pt x="8129913" y="2639414"/>
                </a:cubicBezTo>
                <a:cubicBezTo>
                  <a:pt x="8121784" y="2653757"/>
                  <a:pt x="8105050" y="2663320"/>
                  <a:pt x="8091663" y="2674316"/>
                </a:cubicBezTo>
                <a:cubicBezTo>
                  <a:pt x="8083057" y="2681010"/>
                  <a:pt x="8068714" y="2682922"/>
                  <a:pt x="8064410" y="2691050"/>
                </a:cubicBezTo>
                <a:cubicBezTo>
                  <a:pt x="8020902" y="2777590"/>
                  <a:pt x="7998908" y="2789542"/>
                  <a:pt x="7902329" y="2809623"/>
                </a:cubicBezTo>
                <a:cubicBezTo>
                  <a:pt x="7832523" y="2823967"/>
                  <a:pt x="7765109" y="2850263"/>
                  <a:pt x="7691001" y="2872257"/>
                </a:cubicBezTo>
                <a:cubicBezTo>
                  <a:pt x="7694826" y="2849307"/>
                  <a:pt x="7697694" y="2829226"/>
                  <a:pt x="7701041" y="2809145"/>
                </a:cubicBezTo>
                <a:cubicBezTo>
                  <a:pt x="7696260" y="2807233"/>
                  <a:pt x="7691001" y="2805320"/>
                  <a:pt x="7686219" y="2803408"/>
                </a:cubicBezTo>
                <a:cubicBezTo>
                  <a:pt x="7679048" y="2818230"/>
                  <a:pt x="7674266" y="2834486"/>
                  <a:pt x="7664226" y="2847395"/>
                </a:cubicBezTo>
                <a:cubicBezTo>
                  <a:pt x="7653708" y="2860782"/>
                  <a:pt x="7636495" y="2882297"/>
                  <a:pt x="7626455" y="2880385"/>
                </a:cubicBezTo>
                <a:cubicBezTo>
                  <a:pt x="7559996" y="2867954"/>
                  <a:pt x="7582468" y="2911462"/>
                  <a:pt x="7584859" y="2942062"/>
                </a:cubicBezTo>
                <a:cubicBezTo>
                  <a:pt x="7585815" y="2957840"/>
                  <a:pt x="7590118" y="2973140"/>
                  <a:pt x="7592986" y="2988440"/>
                </a:cubicBezTo>
                <a:cubicBezTo>
                  <a:pt x="7582946" y="2983180"/>
                  <a:pt x="7570037" y="2970749"/>
                  <a:pt x="7564299" y="2973618"/>
                </a:cubicBezTo>
                <a:cubicBezTo>
                  <a:pt x="7522225" y="2994655"/>
                  <a:pt x="7482541" y="3020473"/>
                  <a:pt x="7439989" y="3041033"/>
                </a:cubicBezTo>
                <a:cubicBezTo>
                  <a:pt x="7421821" y="3050117"/>
                  <a:pt x="7398871" y="3049639"/>
                  <a:pt x="7378312" y="3053941"/>
                </a:cubicBezTo>
                <a:cubicBezTo>
                  <a:pt x="7361577" y="3057288"/>
                  <a:pt x="7342453" y="3056810"/>
                  <a:pt x="7329066" y="3065416"/>
                </a:cubicBezTo>
                <a:cubicBezTo>
                  <a:pt x="7209058" y="3145262"/>
                  <a:pt x="7076619" y="3193074"/>
                  <a:pt x="6937009" y="3225586"/>
                </a:cubicBezTo>
                <a:cubicBezTo>
                  <a:pt x="6921231" y="3229411"/>
                  <a:pt x="6904497" y="3258098"/>
                  <a:pt x="6900194" y="3277701"/>
                </a:cubicBezTo>
                <a:cubicBezTo>
                  <a:pt x="6893979" y="3306866"/>
                  <a:pt x="6897803" y="3306866"/>
                  <a:pt x="6877245" y="3314038"/>
                </a:cubicBezTo>
                <a:cubicBezTo>
                  <a:pt x="6824174" y="3332684"/>
                  <a:pt x="6771581" y="3351809"/>
                  <a:pt x="6718509" y="3370934"/>
                </a:cubicBezTo>
                <a:cubicBezTo>
                  <a:pt x="6720900" y="3377149"/>
                  <a:pt x="6723290" y="3383843"/>
                  <a:pt x="6726160" y="3390058"/>
                </a:cubicBezTo>
                <a:cubicBezTo>
                  <a:pt x="6866248" y="3369977"/>
                  <a:pt x="7006336" y="3349418"/>
                  <a:pt x="7162203" y="3326947"/>
                </a:cubicBezTo>
                <a:cubicBezTo>
                  <a:pt x="7123953" y="3366153"/>
                  <a:pt x="7094310" y="3396274"/>
                  <a:pt x="7059407" y="3432611"/>
                </a:cubicBezTo>
                <a:cubicBezTo>
                  <a:pt x="7103872" y="3424961"/>
                  <a:pt x="7147381" y="3417789"/>
                  <a:pt x="7199974" y="3408705"/>
                </a:cubicBezTo>
                <a:cubicBezTo>
                  <a:pt x="7180849" y="3390058"/>
                  <a:pt x="7164593" y="3380018"/>
                  <a:pt x="7165549" y="3374280"/>
                </a:cubicBezTo>
                <a:cubicBezTo>
                  <a:pt x="7168896" y="3358503"/>
                  <a:pt x="7178937" y="3333162"/>
                  <a:pt x="7188021" y="3332206"/>
                </a:cubicBezTo>
                <a:cubicBezTo>
                  <a:pt x="7242527" y="3326947"/>
                  <a:pt x="7284601" y="3279135"/>
                  <a:pt x="7352972" y="3303519"/>
                </a:cubicBezTo>
                <a:cubicBezTo>
                  <a:pt x="7395046" y="3318341"/>
                  <a:pt x="7455767" y="3281526"/>
                  <a:pt x="7507882" y="3266226"/>
                </a:cubicBezTo>
                <a:cubicBezTo>
                  <a:pt x="7708691" y="3206461"/>
                  <a:pt x="7909501" y="3146696"/>
                  <a:pt x="8112222" y="3093625"/>
                </a:cubicBezTo>
                <a:cubicBezTo>
                  <a:pt x="8073495" y="3137134"/>
                  <a:pt x="8040026" y="3180165"/>
                  <a:pt x="7969743" y="3166299"/>
                </a:cubicBezTo>
                <a:cubicBezTo>
                  <a:pt x="7942969" y="3161040"/>
                  <a:pt x="7909979" y="3192118"/>
                  <a:pt x="7878423" y="3201680"/>
                </a:cubicBezTo>
                <a:cubicBezTo>
                  <a:pt x="7807183" y="3223195"/>
                  <a:pt x="7734509" y="3239451"/>
                  <a:pt x="7663270" y="3261923"/>
                </a:cubicBezTo>
                <a:cubicBezTo>
                  <a:pt x="7628845" y="3272920"/>
                  <a:pt x="7597768" y="3294913"/>
                  <a:pt x="7563343" y="3307822"/>
                </a:cubicBezTo>
                <a:cubicBezTo>
                  <a:pt x="7543741" y="3314994"/>
                  <a:pt x="7521269" y="3314038"/>
                  <a:pt x="7494494" y="3317385"/>
                </a:cubicBezTo>
                <a:cubicBezTo>
                  <a:pt x="7472023" y="3334597"/>
                  <a:pt x="7442379" y="3356590"/>
                  <a:pt x="7413214" y="3379062"/>
                </a:cubicBezTo>
                <a:cubicBezTo>
                  <a:pt x="7407955" y="3370455"/>
                  <a:pt x="7402217" y="3361849"/>
                  <a:pt x="7396958" y="3353243"/>
                </a:cubicBezTo>
                <a:cubicBezTo>
                  <a:pt x="7414649" y="3345115"/>
                  <a:pt x="7432339" y="3336509"/>
                  <a:pt x="7460548" y="3323600"/>
                </a:cubicBezTo>
                <a:cubicBezTo>
                  <a:pt x="7399827" y="3273398"/>
                  <a:pt x="7374965" y="3361371"/>
                  <a:pt x="7331456" y="3350374"/>
                </a:cubicBezTo>
                <a:cubicBezTo>
                  <a:pt x="7344843" y="3354678"/>
                  <a:pt x="7358231" y="3359459"/>
                  <a:pt x="7381659" y="3367109"/>
                </a:cubicBezTo>
                <a:cubicBezTo>
                  <a:pt x="7260695" y="3457473"/>
                  <a:pt x="7116303" y="3450301"/>
                  <a:pt x="6992471" y="3507675"/>
                </a:cubicBezTo>
                <a:cubicBezTo>
                  <a:pt x="7108654" y="3497635"/>
                  <a:pt x="7225314" y="3487116"/>
                  <a:pt x="7341497" y="3477076"/>
                </a:cubicBezTo>
                <a:cubicBezTo>
                  <a:pt x="7341975" y="3478988"/>
                  <a:pt x="7342931" y="3481379"/>
                  <a:pt x="7343409" y="3483291"/>
                </a:cubicBezTo>
                <a:cubicBezTo>
                  <a:pt x="7236789" y="3510066"/>
                  <a:pt x="7129690" y="3535884"/>
                  <a:pt x="7023070" y="3563137"/>
                </a:cubicBezTo>
                <a:cubicBezTo>
                  <a:pt x="6994861" y="3570309"/>
                  <a:pt x="6967609" y="3583696"/>
                  <a:pt x="6938922" y="3588955"/>
                </a:cubicBezTo>
                <a:cubicBezTo>
                  <a:pt x="6902106" y="3596127"/>
                  <a:pt x="6863379" y="3595171"/>
                  <a:pt x="6827042" y="3604733"/>
                </a:cubicBezTo>
                <a:cubicBezTo>
                  <a:pt x="6807918" y="3609514"/>
                  <a:pt x="6792617" y="3628639"/>
                  <a:pt x="6773971" y="3628639"/>
                </a:cubicBezTo>
                <a:cubicBezTo>
                  <a:pt x="6740024" y="3634376"/>
                  <a:pt x="6702732" y="3633420"/>
                  <a:pt x="6673567" y="3648242"/>
                </a:cubicBezTo>
                <a:cubicBezTo>
                  <a:pt x="6659701" y="3655414"/>
                  <a:pt x="6661135" y="3691751"/>
                  <a:pt x="6655398" y="3716613"/>
                </a:cubicBezTo>
                <a:cubicBezTo>
                  <a:pt x="6620495" y="3733347"/>
                  <a:pt x="6572683" y="3746256"/>
                  <a:pt x="6539694" y="3775899"/>
                </a:cubicBezTo>
                <a:cubicBezTo>
                  <a:pt x="6511963" y="3800283"/>
                  <a:pt x="6461282" y="3835186"/>
                  <a:pt x="6523916" y="3888257"/>
                </a:cubicBezTo>
                <a:cubicBezTo>
                  <a:pt x="6493794" y="3903557"/>
                  <a:pt x="6472279" y="3914553"/>
                  <a:pt x="6447895" y="3926985"/>
                </a:cubicBezTo>
                <a:cubicBezTo>
                  <a:pt x="6476582" y="3962365"/>
                  <a:pt x="6516744" y="3961409"/>
                  <a:pt x="6556428" y="3940850"/>
                </a:cubicBezTo>
                <a:cubicBezTo>
                  <a:pt x="6596111" y="3920291"/>
                  <a:pt x="6633405" y="3903557"/>
                  <a:pt x="6675957" y="3929853"/>
                </a:cubicBezTo>
                <a:cubicBezTo>
                  <a:pt x="6683607" y="3934634"/>
                  <a:pt x="6691257" y="3938459"/>
                  <a:pt x="6696994" y="3944675"/>
                </a:cubicBezTo>
                <a:cubicBezTo>
                  <a:pt x="6698428" y="3946109"/>
                  <a:pt x="6691735" y="3959496"/>
                  <a:pt x="6687432" y="3960453"/>
                </a:cubicBezTo>
                <a:cubicBezTo>
                  <a:pt x="6644880" y="3971449"/>
                  <a:pt x="6602327" y="3982446"/>
                  <a:pt x="6559296" y="3991530"/>
                </a:cubicBezTo>
                <a:cubicBezTo>
                  <a:pt x="6342231" y="4036952"/>
                  <a:pt x="6123253" y="4077113"/>
                  <a:pt x="5907622" y="4129706"/>
                </a:cubicBezTo>
                <a:cubicBezTo>
                  <a:pt x="5819648" y="4151222"/>
                  <a:pt x="5740759" y="4207640"/>
                  <a:pt x="5653263" y="4233458"/>
                </a:cubicBezTo>
                <a:cubicBezTo>
                  <a:pt x="5515087" y="4274576"/>
                  <a:pt x="5373565" y="4305176"/>
                  <a:pt x="5232520" y="4336253"/>
                </a:cubicBezTo>
                <a:cubicBezTo>
                  <a:pt x="5075697" y="4371156"/>
                  <a:pt x="4918396" y="4404624"/>
                  <a:pt x="4760618" y="4434746"/>
                </a:cubicBezTo>
                <a:cubicBezTo>
                  <a:pt x="4603317" y="4464867"/>
                  <a:pt x="4445060" y="4490207"/>
                  <a:pt x="4286803" y="4516982"/>
                </a:cubicBezTo>
                <a:cubicBezTo>
                  <a:pt x="4153886" y="4539453"/>
                  <a:pt x="4020492" y="4563359"/>
                  <a:pt x="3887097" y="4582484"/>
                </a:cubicBezTo>
                <a:cubicBezTo>
                  <a:pt x="3794342" y="4595393"/>
                  <a:pt x="3701109" y="4602087"/>
                  <a:pt x="3607876" y="4609737"/>
                </a:cubicBezTo>
                <a:cubicBezTo>
                  <a:pt x="3429538" y="4625036"/>
                  <a:pt x="3251200" y="4646552"/>
                  <a:pt x="3072384" y="4650855"/>
                </a:cubicBezTo>
                <a:cubicBezTo>
                  <a:pt x="2915561" y="4654680"/>
                  <a:pt x="2758261" y="4639380"/>
                  <a:pt x="2601438" y="4630296"/>
                </a:cubicBezTo>
                <a:cubicBezTo>
                  <a:pt x="2502468" y="4624558"/>
                  <a:pt x="2403498" y="4616908"/>
                  <a:pt x="2305005" y="4606390"/>
                </a:cubicBezTo>
                <a:cubicBezTo>
                  <a:pt x="2265800" y="4602087"/>
                  <a:pt x="2226594" y="4591090"/>
                  <a:pt x="2189301" y="4577703"/>
                </a:cubicBezTo>
                <a:cubicBezTo>
                  <a:pt x="2027697" y="4520329"/>
                  <a:pt x="1864659" y="4466301"/>
                  <a:pt x="1705924" y="4400799"/>
                </a:cubicBezTo>
                <a:cubicBezTo>
                  <a:pt x="1595479" y="4355378"/>
                  <a:pt x="1493640" y="4288442"/>
                  <a:pt x="1388932" y="4231546"/>
                </a:cubicBezTo>
                <a:cubicBezTo>
                  <a:pt x="1195772" y="4126838"/>
                  <a:pt x="1070027" y="3956150"/>
                  <a:pt x="912249" y="3818452"/>
                </a:cubicBezTo>
                <a:cubicBezTo>
                  <a:pt x="806584" y="3726653"/>
                  <a:pt x="728651" y="3603299"/>
                  <a:pt x="638287" y="3493810"/>
                </a:cubicBezTo>
                <a:cubicBezTo>
                  <a:pt x="636853" y="3491897"/>
                  <a:pt x="634940" y="3489985"/>
                  <a:pt x="634462" y="3488073"/>
                </a:cubicBezTo>
                <a:cubicBezTo>
                  <a:pt x="597647" y="3332206"/>
                  <a:pt x="459471" y="3232280"/>
                  <a:pt x="415484" y="3075457"/>
                </a:cubicBezTo>
                <a:cubicBezTo>
                  <a:pt x="373888" y="2926284"/>
                  <a:pt x="291174" y="2788586"/>
                  <a:pt x="238103" y="2642282"/>
                </a:cubicBezTo>
                <a:cubicBezTo>
                  <a:pt x="205112" y="2551918"/>
                  <a:pt x="194594" y="2453426"/>
                  <a:pt x="171644" y="2359237"/>
                </a:cubicBezTo>
                <a:cubicBezTo>
                  <a:pt x="142957" y="2239229"/>
                  <a:pt x="115704" y="2118265"/>
                  <a:pt x="80802" y="1999692"/>
                </a:cubicBezTo>
                <a:cubicBezTo>
                  <a:pt x="36815" y="1849085"/>
                  <a:pt x="40640" y="1696566"/>
                  <a:pt x="48768" y="1543090"/>
                </a:cubicBezTo>
                <a:cubicBezTo>
                  <a:pt x="49246" y="1534484"/>
                  <a:pt x="60721" y="1522531"/>
                  <a:pt x="57852" y="1519184"/>
                </a:cubicBezTo>
                <a:cubicBezTo>
                  <a:pt x="10997" y="1454638"/>
                  <a:pt x="32990" y="1378139"/>
                  <a:pt x="20559" y="1308334"/>
                </a:cubicBezTo>
                <a:cubicBezTo>
                  <a:pt x="10519" y="1243310"/>
                  <a:pt x="7650" y="1176852"/>
                  <a:pt x="0" y="1105134"/>
                </a:cubicBezTo>
                <a:cubicBezTo>
                  <a:pt x="28209" y="1103221"/>
                  <a:pt x="49246" y="1101787"/>
                  <a:pt x="80802" y="1099875"/>
                </a:cubicBezTo>
                <a:cubicBezTo>
                  <a:pt x="69327" y="1071188"/>
                  <a:pt x="60721" y="1049672"/>
                  <a:pt x="51637" y="1028157"/>
                </a:cubicBezTo>
                <a:cubicBezTo>
                  <a:pt x="54505" y="1024810"/>
                  <a:pt x="57374" y="1021463"/>
                  <a:pt x="60243" y="1018116"/>
                </a:cubicBezTo>
                <a:cubicBezTo>
                  <a:pt x="75543" y="1031504"/>
                  <a:pt x="91320" y="1044891"/>
                  <a:pt x="110923" y="1062103"/>
                </a:cubicBezTo>
                <a:cubicBezTo>
                  <a:pt x="113314" y="1023854"/>
                  <a:pt x="115704" y="987995"/>
                  <a:pt x="118095" y="952614"/>
                </a:cubicBezTo>
                <a:cubicBezTo>
                  <a:pt x="122398" y="952136"/>
                  <a:pt x="127179" y="951658"/>
                  <a:pt x="131482" y="951658"/>
                </a:cubicBezTo>
                <a:cubicBezTo>
                  <a:pt x="147738" y="981779"/>
                  <a:pt x="163994" y="1011423"/>
                  <a:pt x="183119" y="1045847"/>
                </a:cubicBezTo>
                <a:cubicBezTo>
                  <a:pt x="213240" y="980823"/>
                  <a:pt x="228540" y="948311"/>
                  <a:pt x="243840" y="915321"/>
                </a:cubicBezTo>
                <a:cubicBezTo>
                  <a:pt x="263443" y="932533"/>
                  <a:pt x="283046" y="950224"/>
                  <a:pt x="303605" y="968392"/>
                </a:cubicBezTo>
                <a:cubicBezTo>
                  <a:pt x="312689" y="951180"/>
                  <a:pt x="323208" y="928708"/>
                  <a:pt x="336595" y="907671"/>
                </a:cubicBezTo>
                <a:cubicBezTo>
                  <a:pt x="355241" y="878506"/>
                  <a:pt x="376757" y="856991"/>
                  <a:pt x="416440" y="880897"/>
                </a:cubicBezTo>
                <a:cubicBezTo>
                  <a:pt x="428872" y="888547"/>
                  <a:pt x="452777" y="888547"/>
                  <a:pt x="465209" y="881375"/>
                </a:cubicBezTo>
                <a:cubicBezTo>
                  <a:pt x="530233" y="845038"/>
                  <a:pt x="582825" y="880419"/>
                  <a:pt x="636375" y="902890"/>
                </a:cubicBezTo>
                <a:cubicBezTo>
                  <a:pt x="649762" y="886634"/>
                  <a:pt x="663149" y="869900"/>
                  <a:pt x="679883" y="849819"/>
                </a:cubicBezTo>
                <a:cubicBezTo>
                  <a:pt x="740604" y="915799"/>
                  <a:pt x="787460" y="992298"/>
                  <a:pt x="854874" y="1033894"/>
                </a:cubicBezTo>
                <a:cubicBezTo>
                  <a:pt x="965320" y="1101787"/>
                  <a:pt x="1027475" y="1233269"/>
                  <a:pt x="1165651" y="1261956"/>
                </a:cubicBezTo>
                <a:cubicBezTo>
                  <a:pt x="1256493" y="1280603"/>
                  <a:pt x="1345423" y="1314549"/>
                  <a:pt x="1437222" y="1321721"/>
                </a:cubicBezTo>
                <a:cubicBezTo>
                  <a:pt x="1604563" y="1335109"/>
                  <a:pt x="1773338" y="1333674"/>
                  <a:pt x="1941636" y="1337977"/>
                </a:cubicBezTo>
                <a:cubicBezTo>
                  <a:pt x="1950720" y="1338455"/>
                  <a:pt x="1962673" y="1335109"/>
                  <a:pt x="1968888" y="1339412"/>
                </a:cubicBezTo>
                <a:cubicBezTo>
                  <a:pt x="2093199" y="1425951"/>
                  <a:pt x="2227550" y="1356624"/>
                  <a:pt x="2356164" y="1361405"/>
                </a:cubicBezTo>
                <a:cubicBezTo>
                  <a:pt x="2442703" y="1364752"/>
                  <a:pt x="2529720" y="1340846"/>
                  <a:pt x="2616738" y="1340846"/>
                </a:cubicBezTo>
                <a:cubicBezTo>
                  <a:pt x="2661203" y="1340846"/>
                  <a:pt x="2705190" y="1377183"/>
                  <a:pt x="2749655" y="1378617"/>
                </a:cubicBezTo>
                <a:cubicBezTo>
                  <a:pt x="2844800" y="1381008"/>
                  <a:pt x="2945683" y="1387701"/>
                  <a:pt x="3033657" y="1359971"/>
                </a:cubicBezTo>
                <a:cubicBezTo>
                  <a:pt x="3083381" y="1344193"/>
                  <a:pt x="3128802" y="1294947"/>
                  <a:pt x="3187611" y="1310724"/>
                </a:cubicBezTo>
                <a:cubicBezTo>
                  <a:pt x="3396070" y="1367620"/>
                  <a:pt x="3594011" y="1291600"/>
                  <a:pt x="3796254" y="1269128"/>
                </a:cubicBezTo>
                <a:cubicBezTo>
                  <a:pt x="3909090" y="1256697"/>
                  <a:pt x="4021926" y="1243788"/>
                  <a:pt x="4133805" y="1224185"/>
                </a:cubicBezTo>
                <a:cubicBezTo>
                  <a:pt x="4322662" y="1191195"/>
                  <a:pt x="4510084" y="1151033"/>
                  <a:pt x="4698940" y="1116609"/>
                </a:cubicBezTo>
                <a:cubicBezTo>
                  <a:pt x="4906443" y="1078359"/>
                  <a:pt x="5114424" y="1040110"/>
                  <a:pt x="5322884" y="1006642"/>
                </a:cubicBezTo>
                <a:cubicBezTo>
                  <a:pt x="5604017" y="962177"/>
                  <a:pt x="5886584" y="928230"/>
                  <a:pt x="6166762" y="878984"/>
                </a:cubicBezTo>
                <a:cubicBezTo>
                  <a:pt x="6372352" y="843125"/>
                  <a:pt x="6574596" y="787186"/>
                  <a:pt x="6779230" y="745111"/>
                </a:cubicBezTo>
                <a:cubicBezTo>
                  <a:pt x="6937009" y="712599"/>
                  <a:pt x="7096701" y="688693"/>
                  <a:pt x="7255436" y="660006"/>
                </a:cubicBezTo>
                <a:cubicBezTo>
                  <a:pt x="7296554" y="652835"/>
                  <a:pt x="7336716" y="641838"/>
                  <a:pt x="7377356" y="632276"/>
                </a:cubicBezTo>
                <a:cubicBezTo>
                  <a:pt x="7378790" y="638969"/>
                  <a:pt x="7380702" y="645185"/>
                  <a:pt x="7382137" y="651878"/>
                </a:cubicBezTo>
                <a:cubicBezTo>
                  <a:pt x="7277429" y="678175"/>
                  <a:pt x="7172721" y="704471"/>
                  <a:pt x="7067535" y="730290"/>
                </a:cubicBezTo>
                <a:cubicBezTo>
                  <a:pt x="6938443" y="762324"/>
                  <a:pt x="6804092" y="781926"/>
                  <a:pt x="6680738" y="828782"/>
                </a:cubicBezTo>
                <a:cubicBezTo>
                  <a:pt x="6524872" y="888068"/>
                  <a:pt x="6360400" y="913409"/>
                  <a:pt x="6204533" y="972217"/>
                </a:cubicBezTo>
                <a:cubicBezTo>
                  <a:pt x="6112734" y="1007120"/>
                  <a:pt x="6010417" y="1013335"/>
                  <a:pt x="5912881" y="1034372"/>
                </a:cubicBezTo>
                <a:cubicBezTo>
                  <a:pt x="5896147" y="1038197"/>
                  <a:pt x="5881325" y="1051585"/>
                  <a:pt x="5866026" y="1060669"/>
                </a:cubicBezTo>
                <a:cubicBezTo>
                  <a:pt x="5878457" y="1071188"/>
                  <a:pt x="5889454" y="1086487"/>
                  <a:pt x="5903319" y="1091269"/>
                </a:cubicBezTo>
                <a:cubicBezTo>
                  <a:pt x="5926268" y="1098918"/>
                  <a:pt x="5952087" y="1104178"/>
                  <a:pt x="5975993" y="1101787"/>
                </a:cubicBezTo>
                <a:cubicBezTo>
                  <a:pt x="6050101" y="1094615"/>
                  <a:pt x="6123731" y="1083140"/>
                  <a:pt x="6197840" y="1073578"/>
                </a:cubicBezTo>
                <a:cubicBezTo>
                  <a:pt x="6208836" y="1072144"/>
                  <a:pt x="6220311" y="1073578"/>
                  <a:pt x="6230829" y="1075969"/>
                </a:cubicBezTo>
                <a:cubicBezTo>
                  <a:pt x="6303503" y="1090790"/>
                  <a:pt x="6376177" y="1107524"/>
                  <a:pt x="6449807" y="1119477"/>
                </a:cubicBezTo>
                <a:cubicBezTo>
                  <a:pt x="6468454" y="1122346"/>
                  <a:pt x="6492360" y="1112784"/>
                  <a:pt x="6510050" y="1102265"/>
                </a:cubicBezTo>
                <a:cubicBezTo>
                  <a:pt x="6562643" y="1070231"/>
                  <a:pt x="6609021" y="1076447"/>
                  <a:pt x="6669263" y="1091747"/>
                </a:cubicBezTo>
                <a:cubicBezTo>
                  <a:pt x="6747675" y="1111828"/>
                  <a:pt x="6835170" y="1098918"/>
                  <a:pt x="6918363" y="1097962"/>
                </a:cubicBezTo>
                <a:cubicBezTo>
                  <a:pt x="6945137" y="1097484"/>
                  <a:pt x="6971912" y="1090790"/>
                  <a:pt x="7002033" y="1099875"/>
                </a:cubicBezTo>
                <a:cubicBezTo>
                  <a:pt x="6978127" y="1108481"/>
                  <a:pt x="6954221" y="1117087"/>
                  <a:pt x="6930316" y="1126171"/>
                </a:cubicBezTo>
                <a:cubicBezTo>
                  <a:pt x="6932228" y="1133343"/>
                  <a:pt x="6933662" y="1140993"/>
                  <a:pt x="6935575" y="1148164"/>
                </a:cubicBezTo>
                <a:cubicBezTo>
                  <a:pt x="7263085" y="1101787"/>
                  <a:pt x="7580556" y="1008076"/>
                  <a:pt x="7899460" y="914365"/>
                </a:cubicBezTo>
                <a:cubicBezTo>
                  <a:pt x="7882248" y="912452"/>
                  <a:pt x="7865036" y="910062"/>
                  <a:pt x="7831089" y="905759"/>
                </a:cubicBezTo>
                <a:cubicBezTo>
                  <a:pt x="7856908" y="893328"/>
                  <a:pt x="7868861" y="886634"/>
                  <a:pt x="7881770" y="881853"/>
                </a:cubicBezTo>
                <a:cubicBezTo>
                  <a:pt x="7961615" y="852688"/>
                  <a:pt x="8040026" y="805832"/>
                  <a:pt x="8121784" y="798660"/>
                </a:cubicBezTo>
                <a:cubicBezTo>
                  <a:pt x="8261395" y="786707"/>
                  <a:pt x="8364668" y="693953"/>
                  <a:pt x="8491847" y="660484"/>
                </a:cubicBezTo>
                <a:cubicBezTo>
                  <a:pt x="8691223" y="608370"/>
                  <a:pt x="8891554" y="559602"/>
                  <a:pt x="9079454" y="512268"/>
                </a:cubicBezTo>
                <a:cubicBezTo>
                  <a:pt x="9088060" y="500315"/>
                  <a:pt x="9093320" y="484059"/>
                  <a:pt x="9101925" y="482146"/>
                </a:cubicBezTo>
                <a:cubicBezTo>
                  <a:pt x="9264964" y="444853"/>
                  <a:pt x="9428958" y="409473"/>
                  <a:pt x="9591996" y="367398"/>
                </a:cubicBezTo>
                <a:cubicBezTo>
                  <a:pt x="9514063" y="377917"/>
                  <a:pt x="9436130" y="387957"/>
                  <a:pt x="9358197" y="398476"/>
                </a:cubicBezTo>
                <a:cubicBezTo>
                  <a:pt x="9503066" y="349230"/>
                  <a:pt x="9641242" y="279903"/>
                  <a:pt x="9802368" y="296637"/>
                </a:cubicBezTo>
                <a:cubicBezTo>
                  <a:pt x="9870260" y="303809"/>
                  <a:pt x="9941500" y="282771"/>
                  <a:pt x="10011305" y="272731"/>
                </a:cubicBezTo>
                <a:cubicBezTo>
                  <a:pt x="10096410" y="260300"/>
                  <a:pt x="10181037" y="245000"/>
                  <a:pt x="10266142" y="232091"/>
                </a:cubicBezTo>
                <a:cubicBezTo>
                  <a:pt x="10386150" y="213444"/>
                  <a:pt x="10506157" y="192407"/>
                  <a:pt x="10627121" y="178542"/>
                </a:cubicBezTo>
                <a:cubicBezTo>
                  <a:pt x="10745694" y="164676"/>
                  <a:pt x="10865224" y="159895"/>
                  <a:pt x="10984274" y="148898"/>
                </a:cubicBezTo>
                <a:cubicBezTo>
                  <a:pt x="11058861" y="141727"/>
                  <a:pt x="11132969" y="130252"/>
                  <a:pt x="11211380" y="127383"/>
                </a:cubicBezTo>
                <a:cubicBezTo>
                  <a:pt x="11189388" y="137424"/>
                  <a:pt x="11167872" y="147464"/>
                  <a:pt x="11145878" y="157026"/>
                </a:cubicBezTo>
                <a:cubicBezTo>
                  <a:pt x="11146834" y="160373"/>
                  <a:pt x="11147792" y="164198"/>
                  <a:pt x="11148748" y="167545"/>
                </a:cubicBezTo>
                <a:cubicBezTo>
                  <a:pt x="11201340" y="152723"/>
                  <a:pt x="11253933" y="137902"/>
                  <a:pt x="11304613" y="124036"/>
                </a:cubicBezTo>
                <a:cubicBezTo>
                  <a:pt x="11317045" y="114952"/>
                  <a:pt x="11330910" y="96784"/>
                  <a:pt x="11342863" y="97740"/>
                </a:cubicBezTo>
                <a:cubicBezTo>
                  <a:pt x="11543195" y="115908"/>
                  <a:pt x="11734919" y="56622"/>
                  <a:pt x="11930470" y="32238"/>
                </a:cubicBezTo>
                <a:cubicBezTo>
                  <a:pt x="11986409" y="25066"/>
                  <a:pt x="12041393" y="5463"/>
                  <a:pt x="12097332" y="204"/>
                </a:cubicBezTo>
                <a:cubicBezTo>
                  <a:pt x="12122673" y="-2187"/>
                  <a:pt x="12149925" y="16938"/>
                  <a:pt x="12192000" y="31760"/>
                </a:cubicBezTo>
                <a:cubicBezTo>
                  <a:pt x="12135104" y="54231"/>
                  <a:pt x="12087293" y="81484"/>
                  <a:pt x="12035656" y="92481"/>
                </a:cubicBezTo>
                <a:cubicBezTo>
                  <a:pt x="11844886" y="132642"/>
                  <a:pt x="11652683" y="167067"/>
                  <a:pt x="11461436" y="204360"/>
                </a:cubicBezTo>
                <a:cubicBezTo>
                  <a:pt x="11274014" y="240697"/>
                  <a:pt x="11086114" y="275600"/>
                  <a:pt x="10899648" y="316718"/>
                </a:cubicBezTo>
                <a:cubicBezTo>
                  <a:pt x="10853271" y="326758"/>
                  <a:pt x="10812631" y="359270"/>
                  <a:pt x="10768165" y="379829"/>
                </a:cubicBezTo>
                <a:cubicBezTo>
                  <a:pt x="10715572" y="404213"/>
                  <a:pt x="10662024" y="426207"/>
                  <a:pt x="10608952" y="449635"/>
                </a:cubicBezTo>
                <a:lnTo>
                  <a:pt x="10610865" y="447722"/>
                </a:lnTo>
                <a:cubicBezTo>
                  <a:pt x="10559228" y="451069"/>
                  <a:pt x="10520500" y="480234"/>
                  <a:pt x="10476036" y="504140"/>
                </a:cubicBezTo>
                <a:cubicBezTo>
                  <a:pt x="10415314" y="537130"/>
                  <a:pt x="10340729" y="545736"/>
                  <a:pt x="10271402" y="561514"/>
                </a:cubicBezTo>
                <a:cubicBezTo>
                  <a:pt x="10210681" y="575379"/>
                  <a:pt x="10143266" y="572989"/>
                  <a:pt x="10089717" y="599763"/>
                </a:cubicBezTo>
                <a:cubicBezTo>
                  <a:pt x="10035211" y="627016"/>
                  <a:pt x="9993137" y="680565"/>
                  <a:pt x="9947716" y="724074"/>
                </a:cubicBezTo>
                <a:cubicBezTo>
                  <a:pt x="9945326" y="726465"/>
                  <a:pt x="9960147" y="746067"/>
                  <a:pt x="9969709" y="762802"/>
                </a:cubicBezTo>
                <a:cubicBezTo>
                  <a:pt x="9938631" y="774276"/>
                  <a:pt x="9910900" y="817785"/>
                  <a:pt x="9894166" y="771408"/>
                </a:cubicBezTo>
                <a:cubicBezTo>
                  <a:pt x="9853526" y="811570"/>
                  <a:pt x="9815277" y="854122"/>
                  <a:pt x="9772247" y="890937"/>
                </a:cubicBezTo>
                <a:cubicBezTo>
                  <a:pt x="9714395" y="940183"/>
                  <a:pt x="9656064" y="991820"/>
                  <a:pt x="9591040" y="1030069"/>
                </a:cubicBezTo>
                <a:cubicBezTo>
                  <a:pt x="9541794" y="1059235"/>
                  <a:pt x="9482986" y="1075491"/>
                  <a:pt x="9426089" y="1086965"/>
                </a:cubicBezTo>
                <a:cubicBezTo>
                  <a:pt x="9319469" y="1108959"/>
                  <a:pt x="9245361" y="1174939"/>
                  <a:pt x="9174122" y="1247135"/>
                </a:cubicBezTo>
                <a:cubicBezTo>
                  <a:pt x="9176034" y="1253350"/>
                  <a:pt x="9177468" y="1259088"/>
                  <a:pt x="9179381" y="1265303"/>
                </a:cubicBezTo>
                <a:cubicBezTo>
                  <a:pt x="9212371" y="1261478"/>
                  <a:pt x="9245839" y="1257653"/>
                  <a:pt x="9279308" y="1253829"/>
                </a:cubicBezTo>
                <a:cubicBezTo>
                  <a:pt x="9293651" y="1325068"/>
                  <a:pt x="9291738" y="1324112"/>
                  <a:pt x="9214762" y="1316462"/>
                </a:cubicBezTo>
                <a:cubicBezTo>
                  <a:pt x="9189899" y="1314071"/>
                  <a:pt x="9160734" y="1325546"/>
                  <a:pt x="9138263" y="1338455"/>
                </a:cubicBezTo>
                <a:cubicBezTo>
                  <a:pt x="9059373" y="1382920"/>
                  <a:pt x="8981918" y="1431210"/>
                  <a:pt x="8903985" y="1477588"/>
                </a:cubicBezTo>
                <a:cubicBezTo>
                  <a:pt x="8907810" y="1484759"/>
                  <a:pt x="8911635" y="1491931"/>
                  <a:pt x="8915460" y="1499103"/>
                </a:cubicBezTo>
                <a:cubicBezTo>
                  <a:pt x="8969009" y="1482369"/>
                  <a:pt x="9022080" y="1465156"/>
                  <a:pt x="9074673" y="1448422"/>
                </a:cubicBezTo>
                <a:cubicBezTo>
                  <a:pt x="9077064" y="1496712"/>
                  <a:pt x="9077064" y="1496712"/>
                  <a:pt x="8973790" y="1562693"/>
                </a:cubicBezTo>
                <a:cubicBezTo>
                  <a:pt x="9001043" y="1572733"/>
                  <a:pt x="9019211" y="1578949"/>
                  <a:pt x="9044073" y="1588033"/>
                </a:cubicBezTo>
                <a:cubicBezTo>
                  <a:pt x="8972834" y="1630107"/>
                  <a:pt x="8900638" y="1672660"/>
                  <a:pt x="8828442" y="1715212"/>
                </a:cubicBezTo>
                <a:cubicBezTo>
                  <a:pt x="8832746" y="1722862"/>
                  <a:pt x="8837049" y="1730990"/>
                  <a:pt x="8841351" y="1738640"/>
                </a:cubicBezTo>
                <a:cubicBezTo>
                  <a:pt x="8902073" y="1720949"/>
                  <a:pt x="8962315" y="1703737"/>
                  <a:pt x="9032598" y="1683178"/>
                </a:cubicBezTo>
                <a:cubicBezTo>
                  <a:pt x="8929803" y="1760155"/>
                  <a:pt x="8844698" y="1859126"/>
                  <a:pt x="8738556" y="1894984"/>
                </a:cubicBezTo>
                <a:cubicBezTo>
                  <a:pt x="8616636" y="1936102"/>
                  <a:pt x="8598468" y="2090534"/>
                  <a:pt x="8455033" y="2083841"/>
                </a:cubicBezTo>
                <a:cubicBezTo>
                  <a:pt x="8459336" y="2091491"/>
                  <a:pt x="8463160" y="2099619"/>
                  <a:pt x="8467464" y="2107269"/>
                </a:cubicBezTo>
                <a:cubicBezTo>
                  <a:pt x="8485154" y="2105834"/>
                  <a:pt x="8502366" y="2104400"/>
                  <a:pt x="8520056" y="2102966"/>
                </a:cubicBezTo>
                <a:cubicBezTo>
                  <a:pt x="8522447" y="2107747"/>
                  <a:pt x="8524838" y="2112528"/>
                  <a:pt x="8527228" y="2117309"/>
                </a:cubicBezTo>
                <a:cubicBezTo>
                  <a:pt x="8423955" y="2168468"/>
                  <a:pt x="8321160" y="2220104"/>
                  <a:pt x="8217887" y="2271263"/>
                </a:cubicBezTo>
                <a:lnTo>
                  <a:pt x="8219799" y="2271741"/>
                </a:lnTo>
                <a:close/>
                <a:moveTo>
                  <a:pt x="7991259" y="881853"/>
                </a:moveTo>
                <a:cubicBezTo>
                  <a:pt x="7992693" y="889503"/>
                  <a:pt x="7994127" y="897153"/>
                  <a:pt x="7995562" y="904803"/>
                </a:cubicBezTo>
                <a:cubicBezTo>
                  <a:pt x="8059629" y="884722"/>
                  <a:pt x="8123697" y="864641"/>
                  <a:pt x="8188243" y="845038"/>
                </a:cubicBezTo>
                <a:cubicBezTo>
                  <a:pt x="8185852" y="836910"/>
                  <a:pt x="8182984" y="829260"/>
                  <a:pt x="8180593" y="821132"/>
                </a:cubicBezTo>
                <a:cubicBezTo>
                  <a:pt x="8117003" y="841691"/>
                  <a:pt x="8053892" y="861772"/>
                  <a:pt x="7991259" y="881853"/>
                </a:cubicBezTo>
                <a:close/>
                <a:moveTo>
                  <a:pt x="7423733" y="2945887"/>
                </a:moveTo>
                <a:cubicBezTo>
                  <a:pt x="7427558" y="2954015"/>
                  <a:pt x="7430904" y="2962143"/>
                  <a:pt x="7434730" y="2969793"/>
                </a:cubicBezTo>
                <a:cubicBezTo>
                  <a:pt x="7500710" y="2993699"/>
                  <a:pt x="7514575" y="2933934"/>
                  <a:pt x="7536569" y="2886122"/>
                </a:cubicBezTo>
                <a:cubicBezTo>
                  <a:pt x="7498798" y="2906681"/>
                  <a:pt x="7461026" y="2926284"/>
                  <a:pt x="7423733" y="2945887"/>
                </a:cubicBezTo>
                <a:close/>
              </a:path>
            </a:pathLst>
          </a:custGeom>
          <a:solidFill>
            <a:srgbClr val="000000"/>
          </a:solidFill>
          <a:ln w="4781"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B8C9D5EE-01C8-429C-A257-EF314A0AE519}"/>
              </a:ext>
            </a:extLst>
          </p:cNvPr>
          <p:cNvSpPr/>
          <p:nvPr/>
        </p:nvSpPr>
        <p:spPr>
          <a:xfrm>
            <a:off x="6534789" y="4752610"/>
            <a:ext cx="4507523" cy="1327417"/>
          </a:xfrm>
          <a:custGeom>
            <a:avLst/>
            <a:gdLst>
              <a:gd name="connsiteX0" fmla="*/ 9858018 w 12192000"/>
              <a:gd name="connsiteY0" fmla="*/ 2039389 h 3590413"/>
              <a:gd name="connsiteX1" fmla="*/ 9645331 w 12192000"/>
              <a:gd name="connsiteY1" fmla="*/ 2022271 h 3590413"/>
              <a:gd name="connsiteX2" fmla="*/ 9363319 w 12192000"/>
              <a:gd name="connsiteY2" fmla="*/ 2013713 h 3590413"/>
              <a:gd name="connsiteX3" fmla="*/ 9239217 w 12192000"/>
              <a:gd name="connsiteY3" fmla="*/ 2023555 h 3590413"/>
              <a:gd name="connsiteX4" fmla="*/ 9191715 w 12192000"/>
              <a:gd name="connsiteY4" fmla="*/ 1993599 h 3590413"/>
              <a:gd name="connsiteX5" fmla="*/ 8490750 w 12192000"/>
              <a:gd name="connsiteY5" fmla="*/ 1993599 h 3590413"/>
              <a:gd name="connsiteX6" fmla="*/ 8489894 w 12192000"/>
              <a:gd name="connsiteY6" fmla="*/ 2016708 h 3590413"/>
              <a:gd name="connsiteX7" fmla="*/ 8966191 w 12192000"/>
              <a:gd name="connsiteY7" fmla="*/ 2070629 h 3590413"/>
              <a:gd name="connsiteX8" fmla="*/ 9044504 w 12192000"/>
              <a:gd name="connsiteY8" fmla="*/ 2109571 h 3590413"/>
              <a:gd name="connsiteX9" fmla="*/ 9356900 w 12192000"/>
              <a:gd name="connsiteY9" fmla="*/ 2113851 h 3590413"/>
              <a:gd name="connsiteX10" fmla="*/ 9690265 w 12192000"/>
              <a:gd name="connsiteY10" fmla="*/ 2142095 h 3590413"/>
              <a:gd name="connsiteX11" fmla="*/ 9983403 w 12192000"/>
              <a:gd name="connsiteY11" fmla="*/ 2171622 h 3590413"/>
              <a:gd name="connsiteX12" fmla="*/ 10366837 w 12192000"/>
              <a:gd name="connsiteY12" fmla="*/ 2182321 h 3590413"/>
              <a:gd name="connsiteX13" fmla="*/ 10727591 w 12192000"/>
              <a:gd name="connsiteY13" fmla="*/ 2193875 h 3590413"/>
              <a:gd name="connsiteX14" fmla="*/ 11090911 w 12192000"/>
              <a:gd name="connsiteY14" fmla="*/ 2206286 h 3590413"/>
              <a:gd name="connsiteX15" fmla="*/ 11096903 w 12192000"/>
              <a:gd name="connsiteY15" fmla="*/ 2207141 h 3590413"/>
              <a:gd name="connsiteX16" fmla="*/ 11444817 w 12192000"/>
              <a:gd name="connsiteY16" fmla="*/ 2241804 h 3590413"/>
              <a:gd name="connsiteX17" fmla="*/ 11661783 w 12192000"/>
              <a:gd name="connsiteY17" fmla="*/ 2265769 h 3590413"/>
              <a:gd name="connsiteX18" fmla="*/ 11842374 w 12192000"/>
              <a:gd name="connsiteY18" fmla="*/ 2272188 h 3590413"/>
              <a:gd name="connsiteX19" fmla="*/ 11898861 w 12192000"/>
              <a:gd name="connsiteY19" fmla="*/ 2272188 h 3590413"/>
              <a:gd name="connsiteX20" fmla="*/ 11895010 w 12192000"/>
              <a:gd name="connsiteY20" fmla="*/ 2289306 h 3590413"/>
              <a:gd name="connsiteX21" fmla="*/ 11720411 w 12192000"/>
              <a:gd name="connsiteY21" fmla="*/ 2356492 h 3590413"/>
              <a:gd name="connsiteX22" fmla="*/ 11650228 w 12192000"/>
              <a:gd name="connsiteY22" fmla="*/ 2341942 h 3590413"/>
              <a:gd name="connsiteX23" fmla="*/ 11526554 w 12192000"/>
              <a:gd name="connsiteY23" fmla="*/ 2338519 h 3590413"/>
              <a:gd name="connsiteX24" fmla="*/ 11286908 w 12192000"/>
              <a:gd name="connsiteY24" fmla="*/ 2347506 h 3590413"/>
              <a:gd name="connsiteX25" fmla="*/ 11057104 w 12192000"/>
              <a:gd name="connsiteY25" fmla="*/ 2352213 h 3590413"/>
              <a:gd name="connsiteX26" fmla="*/ 10880365 w 12192000"/>
              <a:gd name="connsiteY26" fmla="*/ 2371898 h 3590413"/>
              <a:gd name="connsiteX27" fmla="*/ 10787930 w 12192000"/>
              <a:gd name="connsiteY27" fmla="*/ 2398002 h 3590413"/>
              <a:gd name="connsiteX28" fmla="*/ 10718604 w 12192000"/>
              <a:gd name="connsiteY28" fmla="*/ 2394579 h 3590413"/>
              <a:gd name="connsiteX29" fmla="*/ 10587655 w 12192000"/>
              <a:gd name="connsiteY29" fmla="*/ 2386020 h 3590413"/>
              <a:gd name="connsiteX30" fmla="*/ 10558126 w 12192000"/>
              <a:gd name="connsiteY30" fmla="*/ 2387304 h 3590413"/>
              <a:gd name="connsiteX31" fmla="*/ 10342445 w 12192000"/>
              <a:gd name="connsiteY31" fmla="*/ 2390300 h 3590413"/>
              <a:gd name="connsiteX32" fmla="*/ 10083542 w 12192000"/>
              <a:gd name="connsiteY32" fmla="*/ 2427530 h 3590413"/>
              <a:gd name="connsiteX33" fmla="*/ 10116064 w 12192000"/>
              <a:gd name="connsiteY33" fmla="*/ 2481023 h 3590413"/>
              <a:gd name="connsiteX34" fmla="*/ 9979124 w 12192000"/>
              <a:gd name="connsiteY34" fmla="*/ 2520393 h 3590413"/>
              <a:gd name="connsiteX35" fmla="*/ 9948312 w 12192000"/>
              <a:gd name="connsiteY35" fmla="*/ 2506271 h 3590413"/>
              <a:gd name="connsiteX36" fmla="*/ 9926488 w 12192000"/>
              <a:gd name="connsiteY36" fmla="*/ 2498568 h 3590413"/>
              <a:gd name="connsiteX37" fmla="*/ 9896532 w 12192000"/>
              <a:gd name="connsiteY37" fmla="*/ 2499852 h 3590413"/>
              <a:gd name="connsiteX38" fmla="*/ 9912793 w 12192000"/>
              <a:gd name="connsiteY38" fmla="*/ 2463477 h 3590413"/>
              <a:gd name="connsiteX39" fmla="*/ 9906802 w 12192000"/>
              <a:gd name="connsiteY39" fmla="*/ 2450639 h 3590413"/>
              <a:gd name="connsiteX40" fmla="*/ 9844751 w 12192000"/>
              <a:gd name="connsiteY40" fmla="*/ 2485730 h 3590413"/>
              <a:gd name="connsiteX41" fmla="*/ 9674859 w 12192000"/>
              <a:gd name="connsiteY41" fmla="*/ 2532376 h 3590413"/>
              <a:gd name="connsiteX42" fmla="*/ 9531071 w 12192000"/>
              <a:gd name="connsiteY42" fmla="*/ 2543930 h 3590413"/>
              <a:gd name="connsiteX43" fmla="*/ 9469876 w 12192000"/>
              <a:gd name="connsiteY43" fmla="*/ 2525528 h 3590413"/>
              <a:gd name="connsiteX44" fmla="*/ 9363319 w 12192000"/>
              <a:gd name="connsiteY44" fmla="*/ 2519965 h 3590413"/>
              <a:gd name="connsiteX45" fmla="*/ 9240501 w 12192000"/>
              <a:gd name="connsiteY45" fmla="*/ 2513546 h 3590413"/>
              <a:gd name="connsiteX46" fmla="*/ 9136939 w 12192000"/>
              <a:gd name="connsiteY46" fmla="*/ 2525101 h 3590413"/>
              <a:gd name="connsiteX47" fmla="*/ 8991012 w 12192000"/>
              <a:gd name="connsiteY47" fmla="*/ 2532376 h 3590413"/>
              <a:gd name="connsiteX48" fmla="*/ 8891730 w 12192000"/>
              <a:gd name="connsiteY48" fmla="*/ 2530236 h 3590413"/>
              <a:gd name="connsiteX49" fmla="*/ 8615280 w 12192000"/>
              <a:gd name="connsiteY49" fmla="*/ 2533232 h 3590413"/>
              <a:gd name="connsiteX50" fmla="*/ 8494174 w 12192000"/>
              <a:gd name="connsiteY50" fmla="*/ 2549065 h 3590413"/>
              <a:gd name="connsiteX51" fmla="*/ 8201891 w 12192000"/>
              <a:gd name="connsiteY51" fmla="*/ 2549065 h 3590413"/>
              <a:gd name="connsiteX52" fmla="*/ 8201891 w 12192000"/>
              <a:gd name="connsiteY52" fmla="*/ 2569178 h 3590413"/>
              <a:gd name="connsiteX53" fmla="*/ 8372211 w 12192000"/>
              <a:gd name="connsiteY53" fmla="*/ 2568322 h 3590413"/>
              <a:gd name="connsiteX54" fmla="*/ 8493318 w 12192000"/>
              <a:gd name="connsiteY54" fmla="*/ 2548637 h 3590413"/>
              <a:gd name="connsiteX55" fmla="*/ 8548950 w 12192000"/>
              <a:gd name="connsiteY55" fmla="*/ 2579449 h 3590413"/>
              <a:gd name="connsiteX56" fmla="*/ 8747086 w 12192000"/>
              <a:gd name="connsiteY56" fmla="*/ 2582445 h 3590413"/>
              <a:gd name="connsiteX57" fmla="*/ 8869049 w 12192000"/>
              <a:gd name="connsiteY57" fmla="*/ 2592715 h 3590413"/>
              <a:gd name="connsiteX58" fmla="*/ 8947362 w 12192000"/>
              <a:gd name="connsiteY58" fmla="*/ 2594427 h 3590413"/>
              <a:gd name="connsiteX59" fmla="*/ 8893441 w 12192000"/>
              <a:gd name="connsiteY59" fmla="*/ 2617535 h 3590413"/>
              <a:gd name="connsiteX60" fmla="*/ 8775330 w 12192000"/>
              <a:gd name="connsiteY60" fmla="*/ 2631658 h 3590413"/>
              <a:gd name="connsiteX61" fmla="*/ 8708999 w 12192000"/>
              <a:gd name="connsiteY61" fmla="*/ 2665893 h 3590413"/>
              <a:gd name="connsiteX62" fmla="*/ 8595167 w 12192000"/>
              <a:gd name="connsiteY62" fmla="*/ 2638077 h 3590413"/>
              <a:gd name="connsiteX63" fmla="*/ 8497597 w 12192000"/>
              <a:gd name="connsiteY63" fmla="*/ 2646636 h 3590413"/>
              <a:gd name="connsiteX64" fmla="*/ 8397031 w 12192000"/>
              <a:gd name="connsiteY64" fmla="*/ 2684722 h 3590413"/>
              <a:gd name="connsiteX65" fmla="*/ 8338404 w 12192000"/>
              <a:gd name="connsiteY65" fmla="*/ 2707831 h 3590413"/>
              <a:gd name="connsiteX66" fmla="*/ 8129141 w 12192000"/>
              <a:gd name="connsiteY66" fmla="*/ 2714250 h 3590413"/>
              <a:gd name="connsiteX67" fmla="*/ 7938280 w 12192000"/>
              <a:gd name="connsiteY67" fmla="*/ 2742494 h 3590413"/>
              <a:gd name="connsiteX68" fmla="*/ 7942132 w 12192000"/>
              <a:gd name="connsiteY68" fmla="*/ 2768598 h 3590413"/>
              <a:gd name="connsiteX69" fmla="*/ 8027292 w 12192000"/>
              <a:gd name="connsiteY69" fmla="*/ 2757044 h 3590413"/>
              <a:gd name="connsiteX70" fmla="*/ 8042698 w 12192000"/>
              <a:gd name="connsiteY70" fmla="*/ 2750197 h 3590413"/>
              <a:gd name="connsiteX71" fmla="*/ 8460366 w 12192000"/>
              <a:gd name="connsiteY71" fmla="*/ 2790851 h 3590413"/>
              <a:gd name="connsiteX72" fmla="*/ 8526269 w 12192000"/>
              <a:gd name="connsiteY72" fmla="*/ 2759184 h 3590413"/>
              <a:gd name="connsiteX73" fmla="*/ 8576766 w 12192000"/>
              <a:gd name="connsiteY73" fmla="*/ 2735219 h 3590413"/>
              <a:gd name="connsiteX74" fmla="*/ 8585325 w 12192000"/>
              <a:gd name="connsiteY74" fmla="*/ 2751053 h 3590413"/>
              <a:gd name="connsiteX75" fmla="*/ 8536968 w 12192000"/>
              <a:gd name="connsiteY75" fmla="*/ 2784004 h 3590413"/>
              <a:gd name="connsiteX76" fmla="*/ 8893869 w 12192000"/>
              <a:gd name="connsiteY76" fmla="*/ 2784004 h 3590413"/>
              <a:gd name="connsiteX77" fmla="*/ 9066757 w 12192000"/>
              <a:gd name="connsiteY77" fmla="*/ 2742494 h 3590413"/>
              <a:gd name="connsiteX78" fmla="*/ 9251626 w 12192000"/>
              <a:gd name="connsiteY78" fmla="*/ 2732651 h 3590413"/>
              <a:gd name="connsiteX79" fmla="*/ 9239645 w 12192000"/>
              <a:gd name="connsiteY79" fmla="*/ 2783576 h 3590413"/>
              <a:gd name="connsiteX80" fmla="*/ 9036374 w 12192000"/>
              <a:gd name="connsiteY80" fmla="*/ 2783576 h 3590413"/>
              <a:gd name="connsiteX81" fmla="*/ 9036374 w 12192000"/>
              <a:gd name="connsiteY81" fmla="*/ 2805401 h 3590413"/>
              <a:gd name="connsiteX82" fmla="*/ 9124957 w 12192000"/>
              <a:gd name="connsiteY82" fmla="*/ 2805829 h 3590413"/>
              <a:gd name="connsiteX83" fmla="*/ 9252055 w 12192000"/>
              <a:gd name="connsiteY83" fmla="*/ 2817383 h 3590413"/>
              <a:gd name="connsiteX84" fmla="*/ 9419380 w 12192000"/>
              <a:gd name="connsiteY84" fmla="*/ 2813960 h 3590413"/>
              <a:gd name="connsiteX85" fmla="*/ 9617943 w 12192000"/>
              <a:gd name="connsiteY85" fmla="*/ 2828082 h 3590413"/>
              <a:gd name="connsiteX86" fmla="*/ 9899099 w 12192000"/>
              <a:gd name="connsiteY86" fmla="*/ 2827226 h 3590413"/>
              <a:gd name="connsiteX87" fmla="*/ 10258997 w 12192000"/>
              <a:gd name="connsiteY87" fmla="*/ 2849479 h 3590413"/>
              <a:gd name="connsiteX88" fmla="*/ 10558555 w 12192000"/>
              <a:gd name="connsiteY88" fmla="*/ 2832789 h 3590413"/>
              <a:gd name="connsiteX89" fmla="*/ 10620606 w 12192000"/>
              <a:gd name="connsiteY89" fmla="*/ 2848623 h 3590413"/>
              <a:gd name="connsiteX90" fmla="*/ 10651417 w 12192000"/>
              <a:gd name="connsiteY90" fmla="*/ 2858466 h 3590413"/>
              <a:gd name="connsiteX91" fmla="*/ 10992485 w 12192000"/>
              <a:gd name="connsiteY91" fmla="*/ 2908963 h 3590413"/>
              <a:gd name="connsiteX92" fmla="*/ 10986922 w 12192000"/>
              <a:gd name="connsiteY92" fmla="*/ 2924368 h 3590413"/>
              <a:gd name="connsiteX93" fmla="*/ 10796488 w 12192000"/>
              <a:gd name="connsiteY93" fmla="*/ 2933355 h 3590413"/>
              <a:gd name="connsiteX94" fmla="*/ 10696351 w 12192000"/>
              <a:gd name="connsiteY94" fmla="*/ 2941914 h 3590413"/>
              <a:gd name="connsiteX95" fmla="*/ 10457560 w 12192000"/>
              <a:gd name="connsiteY95" fmla="*/ 2948333 h 3590413"/>
              <a:gd name="connsiteX96" fmla="*/ 10096380 w 12192000"/>
              <a:gd name="connsiteY96" fmla="*/ 2935495 h 3590413"/>
              <a:gd name="connsiteX97" fmla="*/ 10048451 w 12192000"/>
              <a:gd name="connsiteY97" fmla="*/ 2962455 h 3590413"/>
              <a:gd name="connsiteX98" fmla="*/ 10019351 w 12192000"/>
              <a:gd name="connsiteY98" fmla="*/ 2943626 h 3590413"/>
              <a:gd name="connsiteX99" fmla="*/ 9547333 w 12192000"/>
              <a:gd name="connsiteY99" fmla="*/ 2942770 h 3590413"/>
              <a:gd name="connsiteX100" fmla="*/ 9596975 w 12192000"/>
              <a:gd name="connsiteY100" fmla="*/ 2961171 h 3590413"/>
              <a:gd name="connsiteX101" fmla="*/ 9912366 w 12192000"/>
              <a:gd name="connsiteY101" fmla="*/ 2974865 h 3590413"/>
              <a:gd name="connsiteX102" fmla="*/ 10048022 w 12192000"/>
              <a:gd name="connsiteY102" fmla="*/ 2960743 h 3590413"/>
              <a:gd name="connsiteX103" fmla="*/ 10432312 w 12192000"/>
              <a:gd name="connsiteY103" fmla="*/ 2980000 h 3590413"/>
              <a:gd name="connsiteX104" fmla="*/ 10455421 w 12192000"/>
              <a:gd name="connsiteY104" fmla="*/ 3002681 h 3590413"/>
              <a:gd name="connsiteX105" fmla="*/ 9350481 w 12192000"/>
              <a:gd name="connsiteY105" fmla="*/ 3002681 h 3590413"/>
              <a:gd name="connsiteX106" fmla="*/ 9348770 w 12192000"/>
              <a:gd name="connsiteY106" fmla="*/ 2985564 h 3590413"/>
              <a:gd name="connsiteX107" fmla="*/ 9450618 w 12192000"/>
              <a:gd name="connsiteY107" fmla="*/ 2973153 h 3590413"/>
              <a:gd name="connsiteX108" fmla="*/ 9449763 w 12192000"/>
              <a:gd name="connsiteY108" fmla="*/ 2953896 h 3590413"/>
              <a:gd name="connsiteX109" fmla="*/ 9273452 w 12192000"/>
              <a:gd name="connsiteY109" fmla="*/ 2953896 h 3590413"/>
              <a:gd name="connsiteX110" fmla="*/ 9224667 w 12192000"/>
              <a:gd name="connsiteY110" fmla="*/ 3024078 h 3590413"/>
              <a:gd name="connsiteX111" fmla="*/ 9213112 w 12192000"/>
              <a:gd name="connsiteY111" fmla="*/ 3015947 h 3590413"/>
              <a:gd name="connsiteX112" fmla="*/ 9225523 w 12192000"/>
              <a:gd name="connsiteY112" fmla="*/ 2987703 h 3590413"/>
              <a:gd name="connsiteX113" fmla="*/ 9181873 w 12192000"/>
              <a:gd name="connsiteY113" fmla="*/ 2973153 h 3590413"/>
              <a:gd name="connsiteX114" fmla="*/ 9113403 w 12192000"/>
              <a:gd name="connsiteY114" fmla="*/ 2971014 h 3590413"/>
              <a:gd name="connsiteX115" fmla="*/ 8866481 w 12192000"/>
              <a:gd name="connsiteY115" fmla="*/ 2998402 h 3590413"/>
              <a:gd name="connsiteX116" fmla="*/ 8819836 w 12192000"/>
              <a:gd name="connsiteY116" fmla="*/ 3003965 h 3590413"/>
              <a:gd name="connsiteX117" fmla="*/ 8706432 w 12192000"/>
              <a:gd name="connsiteY117" fmla="*/ 3061737 h 3590413"/>
              <a:gd name="connsiteX118" fmla="*/ 8709855 w 12192000"/>
              <a:gd name="connsiteY118" fmla="*/ 3040768 h 3590413"/>
              <a:gd name="connsiteX119" fmla="*/ 8699585 w 12192000"/>
              <a:gd name="connsiteY119" fmla="*/ 3033493 h 3590413"/>
              <a:gd name="connsiteX120" fmla="*/ 8656791 w 12192000"/>
              <a:gd name="connsiteY120" fmla="*/ 3096400 h 3590413"/>
              <a:gd name="connsiteX121" fmla="*/ 8654223 w 12192000"/>
              <a:gd name="connsiteY121" fmla="*/ 3059597 h 3590413"/>
              <a:gd name="connsiteX122" fmla="*/ 8548950 w 12192000"/>
              <a:gd name="connsiteY122" fmla="*/ 3086129 h 3590413"/>
              <a:gd name="connsiteX123" fmla="*/ 8459082 w 12192000"/>
              <a:gd name="connsiteY123" fmla="*/ 3035205 h 3590413"/>
              <a:gd name="connsiteX124" fmla="*/ 8513431 w 12192000"/>
              <a:gd name="connsiteY124" fmla="*/ 3060881 h 3590413"/>
              <a:gd name="connsiteX125" fmla="*/ 8512575 w 12192000"/>
              <a:gd name="connsiteY125" fmla="*/ 3048043 h 3590413"/>
              <a:gd name="connsiteX126" fmla="*/ 8643953 w 12192000"/>
              <a:gd name="connsiteY126" fmla="*/ 3023222 h 3590413"/>
              <a:gd name="connsiteX127" fmla="*/ 8643096 w 12192000"/>
              <a:gd name="connsiteY127" fmla="*/ 3003109 h 3590413"/>
              <a:gd name="connsiteX128" fmla="*/ 8466786 w 12192000"/>
              <a:gd name="connsiteY128" fmla="*/ 3003965 h 3590413"/>
              <a:gd name="connsiteX129" fmla="*/ 8438542 w 12192000"/>
              <a:gd name="connsiteY129" fmla="*/ 3022794 h 3590413"/>
              <a:gd name="connsiteX130" fmla="*/ 8292186 w 12192000"/>
              <a:gd name="connsiteY130" fmla="*/ 3108810 h 3590413"/>
              <a:gd name="connsiteX131" fmla="*/ 8065378 w 12192000"/>
              <a:gd name="connsiteY131" fmla="*/ 3178136 h 3590413"/>
              <a:gd name="connsiteX132" fmla="*/ 7817602 w 12192000"/>
              <a:gd name="connsiteY132" fmla="*/ 3227349 h 3590413"/>
              <a:gd name="connsiteX133" fmla="*/ 7723883 w 12192000"/>
              <a:gd name="connsiteY133" fmla="*/ 3198678 h 3590413"/>
              <a:gd name="connsiteX134" fmla="*/ 7577527 w 12192000"/>
              <a:gd name="connsiteY134" fmla="*/ 3240188 h 3590413"/>
              <a:gd name="connsiteX135" fmla="*/ 7532166 w 12192000"/>
              <a:gd name="connsiteY135" fmla="*/ 3365146 h 3590413"/>
              <a:gd name="connsiteX136" fmla="*/ 7353715 w 12192000"/>
              <a:gd name="connsiteY136" fmla="*/ 3384403 h 3590413"/>
              <a:gd name="connsiteX137" fmla="*/ 7253149 w 12192000"/>
              <a:gd name="connsiteY137" fmla="*/ 3406656 h 3590413"/>
              <a:gd name="connsiteX138" fmla="*/ 7242878 w 12192000"/>
              <a:gd name="connsiteY138" fmla="*/ 3419067 h 3590413"/>
              <a:gd name="connsiteX139" fmla="*/ 7134610 w 12192000"/>
              <a:gd name="connsiteY139" fmla="*/ 3473415 h 3590413"/>
              <a:gd name="connsiteX140" fmla="*/ 6943321 w 12192000"/>
              <a:gd name="connsiteY140" fmla="*/ 3505938 h 3590413"/>
              <a:gd name="connsiteX141" fmla="*/ 6720364 w 12192000"/>
              <a:gd name="connsiteY141" fmla="*/ 3559859 h 3590413"/>
              <a:gd name="connsiteX142" fmla="*/ 6630925 w 12192000"/>
              <a:gd name="connsiteY142" fmla="*/ 3594094 h 3590413"/>
              <a:gd name="connsiteX143" fmla="*/ 856 w 12192000"/>
              <a:gd name="connsiteY143" fmla="*/ 3594094 h 3590413"/>
              <a:gd name="connsiteX144" fmla="*/ 0 w 12192000"/>
              <a:gd name="connsiteY144" fmla="*/ 543740 h 3590413"/>
              <a:gd name="connsiteX145" fmla="*/ 146783 w 12192000"/>
              <a:gd name="connsiteY145" fmla="*/ 489820 h 3590413"/>
              <a:gd name="connsiteX146" fmla="*/ 68470 w 12192000"/>
              <a:gd name="connsiteY146" fmla="*/ 574124 h 3590413"/>
              <a:gd name="connsiteX147" fmla="*/ 134373 w 12192000"/>
              <a:gd name="connsiteY147" fmla="*/ 600656 h 3590413"/>
              <a:gd name="connsiteX148" fmla="*/ 305121 w 12192000"/>
              <a:gd name="connsiteY148" fmla="*/ 583966 h 3590413"/>
              <a:gd name="connsiteX149" fmla="*/ 239218 w 12192000"/>
              <a:gd name="connsiteY149" fmla="*/ 589102 h 3590413"/>
              <a:gd name="connsiteX150" fmla="*/ 235367 w 12192000"/>
              <a:gd name="connsiteY150" fmla="*/ 576691 h 3590413"/>
              <a:gd name="connsiteX151" fmla="*/ 290999 w 12192000"/>
              <a:gd name="connsiteY151" fmla="*/ 541172 h 3590413"/>
              <a:gd name="connsiteX152" fmla="*/ 212258 w 12192000"/>
              <a:gd name="connsiteY152" fmla="*/ 541172 h 3590413"/>
              <a:gd name="connsiteX153" fmla="*/ 205411 w 12192000"/>
              <a:gd name="connsiteY153" fmla="*/ 529190 h 3590413"/>
              <a:gd name="connsiteX154" fmla="*/ 300842 w 12192000"/>
              <a:gd name="connsiteY154" fmla="*/ 470562 h 3590413"/>
              <a:gd name="connsiteX155" fmla="*/ 328230 w 12192000"/>
              <a:gd name="connsiteY155" fmla="*/ 543740 h 3590413"/>
              <a:gd name="connsiteX156" fmla="*/ 360325 w 12192000"/>
              <a:gd name="connsiteY156" fmla="*/ 489820 h 3590413"/>
              <a:gd name="connsiteX157" fmla="*/ 324378 w 12192000"/>
              <a:gd name="connsiteY157" fmla="*/ 476553 h 3590413"/>
              <a:gd name="connsiteX158" fmla="*/ 335505 w 12192000"/>
              <a:gd name="connsiteY158" fmla="*/ 460292 h 3590413"/>
              <a:gd name="connsiteX159" fmla="*/ 509248 w 12192000"/>
              <a:gd name="connsiteY159" fmla="*/ 381551 h 3590413"/>
              <a:gd name="connsiteX160" fmla="*/ 711236 w 12192000"/>
              <a:gd name="connsiteY160" fmla="*/ 294251 h 3590413"/>
              <a:gd name="connsiteX161" fmla="*/ 920926 w 12192000"/>
              <a:gd name="connsiteY161" fmla="*/ 236051 h 3590413"/>
              <a:gd name="connsiteX162" fmla="*/ 1016785 w 12192000"/>
              <a:gd name="connsiteY162" fmla="*/ 212087 h 3590413"/>
              <a:gd name="connsiteX163" fmla="*/ 1213209 w 12192000"/>
              <a:gd name="connsiteY163" fmla="*/ 156027 h 3590413"/>
              <a:gd name="connsiteX164" fmla="*/ 1210213 w 12192000"/>
              <a:gd name="connsiteY164" fmla="*/ 171005 h 3590413"/>
              <a:gd name="connsiteX165" fmla="*/ 1170415 w 12192000"/>
              <a:gd name="connsiteY165" fmla="*/ 205668 h 3590413"/>
              <a:gd name="connsiteX166" fmla="*/ 1232894 w 12192000"/>
              <a:gd name="connsiteY166" fmla="*/ 205240 h 3590413"/>
              <a:gd name="connsiteX167" fmla="*/ 1276116 w 12192000"/>
              <a:gd name="connsiteY167" fmla="*/ 192401 h 3590413"/>
              <a:gd name="connsiteX168" fmla="*/ 1233750 w 12192000"/>
              <a:gd name="connsiteY168" fmla="*/ 154315 h 3590413"/>
              <a:gd name="connsiteX169" fmla="*/ 1477248 w 12192000"/>
              <a:gd name="connsiteY169" fmla="*/ 83705 h 3590413"/>
              <a:gd name="connsiteX170" fmla="*/ 1442157 w 12192000"/>
              <a:gd name="connsiteY170" fmla="*/ 131634 h 3590413"/>
              <a:gd name="connsiteX171" fmla="*/ 1831582 w 12192000"/>
              <a:gd name="connsiteY171" fmla="*/ 87128 h 3590413"/>
              <a:gd name="connsiteX172" fmla="*/ 1958252 w 12192000"/>
              <a:gd name="connsiteY172" fmla="*/ 257 h 3590413"/>
              <a:gd name="connsiteX173" fmla="*/ 1966811 w 12192000"/>
              <a:gd name="connsiteY173" fmla="*/ 8387 h 3590413"/>
              <a:gd name="connsiteX174" fmla="*/ 1937283 w 12192000"/>
              <a:gd name="connsiteY174" fmla="*/ 72578 h 3590413"/>
              <a:gd name="connsiteX175" fmla="*/ 1896629 w 12192000"/>
              <a:gd name="connsiteY175" fmla="*/ 62736 h 3590413"/>
              <a:gd name="connsiteX176" fmla="*/ 1893633 w 12192000"/>
              <a:gd name="connsiteY176" fmla="*/ 118796 h 3590413"/>
              <a:gd name="connsiteX177" fmla="*/ 1918453 w 12192000"/>
              <a:gd name="connsiteY177" fmla="*/ 121363 h 3590413"/>
              <a:gd name="connsiteX178" fmla="*/ 2050259 w 12192000"/>
              <a:gd name="connsiteY178" fmla="*/ 95687 h 3590413"/>
              <a:gd name="connsiteX179" fmla="*/ 2078931 w 12192000"/>
              <a:gd name="connsiteY179" fmla="*/ 98255 h 3590413"/>
              <a:gd name="connsiteX180" fmla="*/ 2203461 w 12192000"/>
              <a:gd name="connsiteY180" fmla="*/ 87556 h 3590413"/>
              <a:gd name="connsiteX181" fmla="*/ 2202177 w 12192000"/>
              <a:gd name="connsiteY181" fmla="*/ 67871 h 3590413"/>
              <a:gd name="connsiteX182" fmla="*/ 2026294 w 12192000"/>
              <a:gd name="connsiteY182" fmla="*/ 54177 h 3590413"/>
              <a:gd name="connsiteX183" fmla="*/ 2023727 w 12192000"/>
              <a:gd name="connsiteY183" fmla="*/ 31068 h 3590413"/>
              <a:gd name="connsiteX184" fmla="*/ 2124292 w 12192000"/>
              <a:gd name="connsiteY184" fmla="*/ 257 h 3590413"/>
              <a:gd name="connsiteX185" fmla="*/ 2362227 w 12192000"/>
              <a:gd name="connsiteY185" fmla="*/ 34492 h 3590413"/>
              <a:gd name="connsiteX186" fmla="*/ 2403737 w 12192000"/>
              <a:gd name="connsiteY186" fmla="*/ 36204 h 3590413"/>
              <a:gd name="connsiteX187" fmla="*/ 2583472 w 12192000"/>
              <a:gd name="connsiteY187" fmla="*/ 58884 h 3590413"/>
              <a:gd name="connsiteX188" fmla="*/ 2695592 w 12192000"/>
              <a:gd name="connsiteY188" fmla="*/ 71295 h 3590413"/>
              <a:gd name="connsiteX189" fmla="*/ 2737958 w 12192000"/>
              <a:gd name="connsiteY189" fmla="*/ 99539 h 3590413"/>
              <a:gd name="connsiteX190" fmla="*/ 2780324 w 12192000"/>
              <a:gd name="connsiteY190" fmla="*/ 84989 h 3590413"/>
              <a:gd name="connsiteX191" fmla="*/ 2785887 w 12192000"/>
              <a:gd name="connsiteY191" fmla="*/ 94403 h 3590413"/>
              <a:gd name="connsiteX192" fmla="*/ 2760211 w 12192000"/>
              <a:gd name="connsiteY192" fmla="*/ 116656 h 3590413"/>
              <a:gd name="connsiteX193" fmla="*/ 2830821 w 12192000"/>
              <a:gd name="connsiteY193" fmla="*/ 155171 h 3590413"/>
              <a:gd name="connsiteX194" fmla="*/ 2821406 w 12192000"/>
              <a:gd name="connsiteY194" fmla="*/ 190262 h 3590413"/>
              <a:gd name="connsiteX195" fmla="*/ 2946364 w 12192000"/>
              <a:gd name="connsiteY195" fmla="*/ 187266 h 3590413"/>
              <a:gd name="connsiteX196" fmla="*/ 3135086 w 12192000"/>
              <a:gd name="connsiteY196" fmla="*/ 209947 h 3590413"/>
              <a:gd name="connsiteX197" fmla="*/ 3297703 w 12192000"/>
              <a:gd name="connsiteY197" fmla="*/ 342180 h 3590413"/>
              <a:gd name="connsiteX198" fmla="*/ 3455613 w 12192000"/>
              <a:gd name="connsiteY198" fmla="*/ 282269 h 3590413"/>
              <a:gd name="connsiteX199" fmla="*/ 3465455 w 12192000"/>
              <a:gd name="connsiteY199" fmla="*/ 295535 h 3590413"/>
              <a:gd name="connsiteX200" fmla="*/ 3340925 w 12192000"/>
              <a:gd name="connsiteY200" fmla="*/ 372992 h 3590413"/>
              <a:gd name="connsiteX201" fmla="*/ 3344348 w 12192000"/>
              <a:gd name="connsiteY201" fmla="*/ 386258 h 3590413"/>
              <a:gd name="connsiteX202" fmla="*/ 3468451 w 12192000"/>
              <a:gd name="connsiteY202" fmla="*/ 386258 h 3590413"/>
              <a:gd name="connsiteX203" fmla="*/ 3582711 w 12192000"/>
              <a:gd name="connsiteY203" fmla="*/ 418354 h 3590413"/>
              <a:gd name="connsiteX204" fmla="*/ 3830488 w 12192000"/>
              <a:gd name="connsiteY204" fmla="*/ 358014 h 3590413"/>
              <a:gd name="connsiteX205" fmla="*/ 4429175 w 12192000"/>
              <a:gd name="connsiteY205" fmla="*/ 212515 h 3590413"/>
              <a:gd name="connsiteX206" fmla="*/ 4790357 w 12192000"/>
              <a:gd name="connsiteY206" fmla="*/ 177424 h 3590413"/>
              <a:gd name="connsiteX207" fmla="*/ 4981218 w 12192000"/>
              <a:gd name="connsiteY207" fmla="*/ 168009 h 3590413"/>
              <a:gd name="connsiteX208" fmla="*/ 5042413 w 12192000"/>
              <a:gd name="connsiteY208" fmla="*/ 229632 h 3590413"/>
              <a:gd name="connsiteX209" fmla="*/ 5044124 w 12192000"/>
              <a:gd name="connsiteY209" fmla="*/ 303238 h 3590413"/>
              <a:gd name="connsiteX210" fmla="*/ 5132280 w 12192000"/>
              <a:gd name="connsiteY210" fmla="*/ 462431 h 3590413"/>
              <a:gd name="connsiteX211" fmla="*/ 5113451 w 12192000"/>
              <a:gd name="connsiteY211" fmla="*/ 589102 h 3590413"/>
              <a:gd name="connsiteX212" fmla="*/ 5252531 w 12192000"/>
              <a:gd name="connsiteY212" fmla="*/ 703361 h 3590413"/>
              <a:gd name="connsiteX213" fmla="*/ 5369787 w 12192000"/>
              <a:gd name="connsiteY213" fmla="*/ 761989 h 3590413"/>
              <a:gd name="connsiteX214" fmla="*/ 5674480 w 12192000"/>
              <a:gd name="connsiteY214" fmla="*/ 782958 h 3590413"/>
              <a:gd name="connsiteX215" fmla="*/ 6074175 w 12192000"/>
              <a:gd name="connsiteY215" fmla="*/ 774399 h 3590413"/>
              <a:gd name="connsiteX216" fmla="*/ 6364318 w 12192000"/>
              <a:gd name="connsiteY216" fmla="*/ 751291 h 3590413"/>
              <a:gd name="connsiteX217" fmla="*/ 6547904 w 12192000"/>
              <a:gd name="connsiteY217" fmla="*/ 749151 h 3590413"/>
              <a:gd name="connsiteX218" fmla="*/ 6440064 w 12192000"/>
              <a:gd name="connsiteY218" fmla="*/ 805639 h 3590413"/>
              <a:gd name="connsiteX219" fmla="*/ 6446055 w 12192000"/>
              <a:gd name="connsiteY219" fmla="*/ 817193 h 3590413"/>
              <a:gd name="connsiteX220" fmla="*/ 6371593 w 12192000"/>
              <a:gd name="connsiteY220" fmla="*/ 810346 h 3590413"/>
              <a:gd name="connsiteX221" fmla="*/ 6388711 w 12192000"/>
              <a:gd name="connsiteY221" fmla="*/ 786810 h 3590413"/>
              <a:gd name="connsiteX222" fmla="*/ 6384432 w 12192000"/>
              <a:gd name="connsiteY222" fmla="*/ 777823 h 3590413"/>
              <a:gd name="connsiteX223" fmla="*/ 6344633 w 12192000"/>
              <a:gd name="connsiteY223" fmla="*/ 798364 h 3590413"/>
              <a:gd name="connsiteX224" fmla="*/ 6241072 w 12192000"/>
              <a:gd name="connsiteY224" fmla="*/ 845437 h 3590413"/>
              <a:gd name="connsiteX225" fmla="*/ 6197422 w 12192000"/>
              <a:gd name="connsiteY225" fmla="*/ 874965 h 3590413"/>
              <a:gd name="connsiteX226" fmla="*/ 6042936 w 12192000"/>
              <a:gd name="connsiteY226" fmla="*/ 923750 h 3590413"/>
              <a:gd name="connsiteX227" fmla="*/ 6035233 w 12192000"/>
              <a:gd name="connsiteY227" fmla="*/ 908345 h 3590413"/>
              <a:gd name="connsiteX228" fmla="*/ 6116542 w 12192000"/>
              <a:gd name="connsiteY228" fmla="*/ 895078 h 3590413"/>
              <a:gd name="connsiteX229" fmla="*/ 6036944 w 12192000"/>
              <a:gd name="connsiteY229" fmla="*/ 846721 h 3590413"/>
              <a:gd name="connsiteX230" fmla="*/ 5954352 w 12192000"/>
              <a:gd name="connsiteY230" fmla="*/ 878817 h 3590413"/>
              <a:gd name="connsiteX231" fmla="*/ 5950073 w 12192000"/>
              <a:gd name="connsiteY231" fmla="*/ 964833 h 3590413"/>
              <a:gd name="connsiteX232" fmla="*/ 6300556 w 12192000"/>
              <a:gd name="connsiteY232" fmla="*/ 924606 h 3590413"/>
              <a:gd name="connsiteX233" fmla="*/ 6203841 w 12192000"/>
              <a:gd name="connsiteY233" fmla="*/ 992649 h 3590413"/>
              <a:gd name="connsiteX234" fmla="*/ 6193571 w 12192000"/>
              <a:gd name="connsiteY234" fmla="*/ 1058123 h 3590413"/>
              <a:gd name="connsiteX235" fmla="*/ 6210688 w 12192000"/>
              <a:gd name="connsiteY235" fmla="*/ 1066682 h 3590413"/>
              <a:gd name="connsiteX236" fmla="*/ 6355759 w 12192000"/>
              <a:gd name="connsiteY236" fmla="*/ 1038010 h 3590413"/>
              <a:gd name="connsiteX237" fmla="*/ 6542769 w 12192000"/>
              <a:gd name="connsiteY237" fmla="*/ 1046569 h 3590413"/>
              <a:gd name="connsiteX238" fmla="*/ 6821358 w 12192000"/>
              <a:gd name="connsiteY238" fmla="*/ 1038010 h 3590413"/>
              <a:gd name="connsiteX239" fmla="*/ 7075126 w 12192000"/>
              <a:gd name="connsiteY239" fmla="*/ 1031163 h 3590413"/>
              <a:gd name="connsiteX240" fmla="*/ 7237743 w 12192000"/>
              <a:gd name="connsiteY240" fmla="*/ 1041862 h 3590413"/>
              <a:gd name="connsiteX241" fmla="*/ 6127240 w 12192000"/>
              <a:gd name="connsiteY241" fmla="*/ 1132585 h 3590413"/>
              <a:gd name="connsiteX242" fmla="*/ 6787978 w 12192000"/>
              <a:gd name="connsiteY242" fmla="*/ 1137720 h 3590413"/>
              <a:gd name="connsiteX243" fmla="*/ 6788407 w 12192000"/>
              <a:gd name="connsiteY243" fmla="*/ 1167248 h 3590413"/>
              <a:gd name="connsiteX244" fmla="*/ 6614235 w 12192000"/>
              <a:gd name="connsiteY244" fmla="*/ 1208330 h 3590413"/>
              <a:gd name="connsiteX245" fmla="*/ 6673719 w 12192000"/>
              <a:gd name="connsiteY245" fmla="*/ 1237002 h 3590413"/>
              <a:gd name="connsiteX246" fmla="*/ 6857305 w 12192000"/>
              <a:gd name="connsiteY246" fmla="*/ 1249840 h 3590413"/>
              <a:gd name="connsiteX247" fmla="*/ 6974988 w 12192000"/>
              <a:gd name="connsiteY247" fmla="*/ 1266958 h 3590413"/>
              <a:gd name="connsiteX248" fmla="*/ 7034472 w 12192000"/>
              <a:gd name="connsiteY248" fmla="*/ 1239142 h 3590413"/>
              <a:gd name="connsiteX249" fmla="*/ 7071703 w 12192000"/>
              <a:gd name="connsiteY249" fmla="*/ 1232723 h 3590413"/>
              <a:gd name="connsiteX250" fmla="*/ 7284388 w 12192000"/>
              <a:gd name="connsiteY250" fmla="*/ 1257971 h 3590413"/>
              <a:gd name="connsiteX251" fmla="*/ 7315200 w 12192000"/>
              <a:gd name="connsiteY251" fmla="*/ 1283648 h 3590413"/>
              <a:gd name="connsiteX252" fmla="*/ 7316912 w 12192000"/>
              <a:gd name="connsiteY252" fmla="*/ 1281936 h 3590413"/>
              <a:gd name="connsiteX253" fmla="*/ 7274974 w 12192000"/>
              <a:gd name="connsiteY253" fmla="*/ 1272949 h 3590413"/>
              <a:gd name="connsiteX254" fmla="*/ 7030621 w 12192000"/>
              <a:gd name="connsiteY254" fmla="*/ 1295630 h 3590413"/>
              <a:gd name="connsiteX255" fmla="*/ 6936474 w 12192000"/>
              <a:gd name="connsiteY255" fmla="*/ 1311464 h 3590413"/>
              <a:gd name="connsiteX256" fmla="*/ 6869287 w 12192000"/>
              <a:gd name="connsiteY256" fmla="*/ 1353830 h 3590413"/>
              <a:gd name="connsiteX257" fmla="*/ 7004516 w 12192000"/>
              <a:gd name="connsiteY257" fmla="*/ 1385069 h 3590413"/>
              <a:gd name="connsiteX258" fmla="*/ 7036612 w 12192000"/>
              <a:gd name="connsiteY258" fmla="*/ 1374799 h 3590413"/>
              <a:gd name="connsiteX259" fmla="*/ 7175264 w 12192000"/>
              <a:gd name="connsiteY259" fmla="*/ 1391488 h 3590413"/>
              <a:gd name="connsiteX260" fmla="*/ 7182967 w 12192000"/>
              <a:gd name="connsiteY260" fmla="*/ 1398763 h 3590413"/>
              <a:gd name="connsiteX261" fmla="*/ 7362274 w 12192000"/>
              <a:gd name="connsiteY261" fmla="*/ 1390633 h 3590413"/>
              <a:gd name="connsiteX262" fmla="*/ 7345584 w 12192000"/>
              <a:gd name="connsiteY262" fmla="*/ 1358109 h 3590413"/>
              <a:gd name="connsiteX263" fmla="*/ 7423469 w 12192000"/>
              <a:gd name="connsiteY263" fmla="*/ 1344415 h 3590413"/>
              <a:gd name="connsiteX264" fmla="*/ 7497075 w 12192000"/>
              <a:gd name="connsiteY264" fmla="*/ 1357253 h 3590413"/>
              <a:gd name="connsiteX265" fmla="*/ 7580523 w 12192000"/>
              <a:gd name="connsiteY265" fmla="*/ 1382502 h 3590413"/>
              <a:gd name="connsiteX266" fmla="*/ 7774379 w 12192000"/>
              <a:gd name="connsiteY266" fmla="*/ 1329865 h 3590413"/>
              <a:gd name="connsiteX267" fmla="*/ 7952830 w 12192000"/>
              <a:gd name="connsiteY267" fmla="*/ 1326870 h 3590413"/>
              <a:gd name="connsiteX268" fmla="*/ 8014025 w 12192000"/>
              <a:gd name="connsiteY268" fmla="*/ 1300337 h 3590413"/>
              <a:gd name="connsiteX269" fmla="*/ 7537301 w 12192000"/>
              <a:gd name="connsiteY269" fmla="*/ 1300337 h 3590413"/>
              <a:gd name="connsiteX270" fmla="*/ 7652845 w 12192000"/>
              <a:gd name="connsiteY270" fmla="*/ 1248129 h 3590413"/>
              <a:gd name="connsiteX271" fmla="*/ 7856544 w 12192000"/>
              <a:gd name="connsiteY271" fmla="*/ 1251552 h 3590413"/>
              <a:gd name="connsiteX272" fmla="*/ 8023868 w 12192000"/>
              <a:gd name="connsiteY272" fmla="*/ 1234863 h 3590413"/>
              <a:gd name="connsiteX273" fmla="*/ 8229707 w 12192000"/>
              <a:gd name="connsiteY273" fmla="*/ 1233151 h 3590413"/>
              <a:gd name="connsiteX274" fmla="*/ 8300317 w 12192000"/>
              <a:gd name="connsiteY274" fmla="*/ 1228015 h 3590413"/>
              <a:gd name="connsiteX275" fmla="*/ 8533116 w 12192000"/>
              <a:gd name="connsiteY275" fmla="*/ 1181798 h 3590413"/>
              <a:gd name="connsiteX276" fmla="*/ 8608006 w 12192000"/>
              <a:gd name="connsiteY276" fmla="*/ 1191213 h 3590413"/>
              <a:gd name="connsiteX277" fmla="*/ 8885738 w 12192000"/>
              <a:gd name="connsiteY277" fmla="*/ 1224592 h 3590413"/>
              <a:gd name="connsiteX278" fmla="*/ 9174597 w 12192000"/>
              <a:gd name="connsiteY278" fmla="*/ 1230583 h 3590413"/>
              <a:gd name="connsiteX279" fmla="*/ 9329084 w 12192000"/>
              <a:gd name="connsiteY279" fmla="*/ 1242993 h 3590413"/>
              <a:gd name="connsiteX280" fmla="*/ 9248204 w 12192000"/>
              <a:gd name="connsiteY280" fmla="*/ 1277229 h 3590413"/>
              <a:gd name="connsiteX281" fmla="*/ 9216964 w 12192000"/>
              <a:gd name="connsiteY281" fmla="*/ 1256259 h 3590413"/>
              <a:gd name="connsiteX282" fmla="*/ 9192143 w 12192000"/>
              <a:gd name="connsiteY282" fmla="*/ 1244277 h 3590413"/>
              <a:gd name="connsiteX283" fmla="*/ 9022251 w 12192000"/>
              <a:gd name="connsiteY283" fmla="*/ 1266102 h 3590413"/>
              <a:gd name="connsiteX284" fmla="*/ 8780893 w 12192000"/>
              <a:gd name="connsiteY284" fmla="*/ 1273377 h 3590413"/>
              <a:gd name="connsiteX285" fmla="*/ 8257523 w 12192000"/>
              <a:gd name="connsiteY285" fmla="*/ 1291351 h 3590413"/>
              <a:gd name="connsiteX286" fmla="*/ 8107317 w 12192000"/>
              <a:gd name="connsiteY286" fmla="*/ 1291778 h 3590413"/>
              <a:gd name="connsiteX287" fmla="*/ 8107317 w 12192000"/>
              <a:gd name="connsiteY287" fmla="*/ 1324730 h 3590413"/>
              <a:gd name="connsiteX288" fmla="*/ 8268222 w 12192000"/>
              <a:gd name="connsiteY288" fmla="*/ 1325586 h 3590413"/>
              <a:gd name="connsiteX289" fmla="*/ 8315295 w 12192000"/>
              <a:gd name="connsiteY289" fmla="*/ 1340136 h 3590413"/>
              <a:gd name="connsiteX290" fmla="*/ 8416717 w 12192000"/>
              <a:gd name="connsiteY290" fmla="*/ 1358109 h 3590413"/>
              <a:gd name="connsiteX291" fmla="*/ 8456087 w 12192000"/>
              <a:gd name="connsiteY291" fmla="*/ 1351262 h 3590413"/>
              <a:gd name="connsiteX292" fmla="*/ 8462506 w 12192000"/>
              <a:gd name="connsiteY292" fmla="*/ 1370947 h 3590413"/>
              <a:gd name="connsiteX293" fmla="*/ 8389329 w 12192000"/>
              <a:gd name="connsiteY293" fmla="*/ 1392772 h 3590413"/>
              <a:gd name="connsiteX294" fmla="*/ 8248109 w 12192000"/>
              <a:gd name="connsiteY294" fmla="*/ 1394056 h 3590413"/>
              <a:gd name="connsiteX295" fmla="*/ 8136844 w 12192000"/>
              <a:gd name="connsiteY295" fmla="*/ 1419732 h 3590413"/>
              <a:gd name="connsiteX296" fmla="*/ 8184346 w 12192000"/>
              <a:gd name="connsiteY296" fmla="*/ 1400903 h 3590413"/>
              <a:gd name="connsiteX297" fmla="*/ 8179211 w 12192000"/>
              <a:gd name="connsiteY297" fmla="*/ 1384641 h 3590413"/>
              <a:gd name="connsiteX298" fmla="*/ 8086775 w 12192000"/>
              <a:gd name="connsiteY298" fmla="*/ 1417593 h 3590413"/>
              <a:gd name="connsiteX299" fmla="*/ 8086775 w 12192000"/>
              <a:gd name="connsiteY299" fmla="*/ 1349122 h 3590413"/>
              <a:gd name="connsiteX300" fmla="*/ 7973800 w 12192000"/>
              <a:gd name="connsiteY300" fmla="*/ 1399191 h 3590413"/>
              <a:gd name="connsiteX301" fmla="*/ 8098330 w 12192000"/>
              <a:gd name="connsiteY301" fmla="*/ 1468946 h 3590413"/>
              <a:gd name="connsiteX302" fmla="*/ 8096190 w 12192000"/>
              <a:gd name="connsiteY302" fmla="*/ 1483495 h 3590413"/>
              <a:gd name="connsiteX303" fmla="*/ 8005039 w 12192000"/>
              <a:gd name="connsiteY303" fmla="*/ 1483495 h 3590413"/>
              <a:gd name="connsiteX304" fmla="*/ 8005467 w 12192000"/>
              <a:gd name="connsiteY304" fmla="*/ 1498473 h 3590413"/>
              <a:gd name="connsiteX305" fmla="*/ 8124434 w 12192000"/>
              <a:gd name="connsiteY305" fmla="*/ 1507032 h 3590413"/>
              <a:gd name="connsiteX306" fmla="*/ 8122294 w 12192000"/>
              <a:gd name="connsiteY306" fmla="*/ 1486063 h 3590413"/>
              <a:gd name="connsiteX307" fmla="*/ 8254100 w 12192000"/>
              <a:gd name="connsiteY307" fmla="*/ 1461671 h 3590413"/>
              <a:gd name="connsiteX308" fmla="*/ 8424419 w 12192000"/>
              <a:gd name="connsiteY308" fmla="*/ 1415453 h 3590413"/>
              <a:gd name="connsiteX309" fmla="*/ 8505728 w 12192000"/>
              <a:gd name="connsiteY309" fmla="*/ 1424440 h 3590413"/>
              <a:gd name="connsiteX310" fmla="*/ 8646520 w 12192000"/>
              <a:gd name="connsiteY310" fmla="*/ 1427863 h 3590413"/>
              <a:gd name="connsiteX311" fmla="*/ 8769339 w 12192000"/>
              <a:gd name="connsiteY311" fmla="*/ 1425724 h 3590413"/>
              <a:gd name="connsiteX312" fmla="*/ 8839521 w 12192000"/>
              <a:gd name="connsiteY312" fmla="*/ 1429575 h 3590413"/>
              <a:gd name="connsiteX313" fmla="*/ 8973894 w 12192000"/>
              <a:gd name="connsiteY313" fmla="*/ 1463810 h 3590413"/>
              <a:gd name="connsiteX314" fmla="*/ 8970470 w 12192000"/>
              <a:gd name="connsiteY314" fmla="*/ 1481784 h 3590413"/>
              <a:gd name="connsiteX315" fmla="*/ 8864769 w 12192000"/>
              <a:gd name="connsiteY315" fmla="*/ 1487775 h 3590413"/>
              <a:gd name="connsiteX316" fmla="*/ 8865625 w 12192000"/>
              <a:gd name="connsiteY316" fmla="*/ 1502325 h 3590413"/>
              <a:gd name="connsiteX317" fmla="*/ 9027386 w 12192000"/>
              <a:gd name="connsiteY317" fmla="*/ 1498045 h 3590413"/>
              <a:gd name="connsiteX318" fmla="*/ 9097141 w 12192000"/>
              <a:gd name="connsiteY318" fmla="*/ 1502325 h 3590413"/>
              <a:gd name="connsiteX319" fmla="*/ 9216108 w 12192000"/>
              <a:gd name="connsiteY319" fmla="*/ 1497617 h 3590413"/>
              <a:gd name="connsiteX320" fmla="*/ 9382148 w 12192000"/>
              <a:gd name="connsiteY320" fmla="*/ 1507888 h 3590413"/>
              <a:gd name="connsiteX321" fmla="*/ 9433073 w 12192000"/>
              <a:gd name="connsiteY321" fmla="*/ 1494622 h 3590413"/>
              <a:gd name="connsiteX322" fmla="*/ 9566162 w 12192000"/>
              <a:gd name="connsiteY322" fmla="*/ 1506176 h 3590413"/>
              <a:gd name="connsiteX323" fmla="*/ 9634632 w 12192000"/>
              <a:gd name="connsiteY323" fmla="*/ 1502325 h 3590413"/>
              <a:gd name="connsiteX324" fmla="*/ 9763014 w 12192000"/>
              <a:gd name="connsiteY324" fmla="*/ 1455679 h 3590413"/>
              <a:gd name="connsiteX325" fmla="*/ 9745041 w 12192000"/>
              <a:gd name="connsiteY325" fmla="*/ 1511312 h 3590413"/>
              <a:gd name="connsiteX326" fmla="*/ 9795110 w 12192000"/>
              <a:gd name="connsiteY326" fmla="*/ 1524578 h 3590413"/>
              <a:gd name="connsiteX327" fmla="*/ 9959866 w 12192000"/>
              <a:gd name="connsiteY327" fmla="*/ 1520298 h 3590413"/>
              <a:gd name="connsiteX328" fmla="*/ 10028337 w 12192000"/>
              <a:gd name="connsiteY328" fmla="*/ 1531853 h 3590413"/>
              <a:gd name="connsiteX329" fmla="*/ 10101943 w 12192000"/>
              <a:gd name="connsiteY329" fmla="*/ 1475792 h 3590413"/>
              <a:gd name="connsiteX330" fmla="*/ 10260708 w 12192000"/>
              <a:gd name="connsiteY330" fmla="*/ 1475792 h 3590413"/>
              <a:gd name="connsiteX331" fmla="*/ 10264132 w 12192000"/>
              <a:gd name="connsiteY331" fmla="*/ 1486063 h 3590413"/>
              <a:gd name="connsiteX332" fmla="*/ 10196090 w 12192000"/>
              <a:gd name="connsiteY332" fmla="*/ 1510028 h 3590413"/>
              <a:gd name="connsiteX333" fmla="*/ 10133182 w 12192000"/>
              <a:gd name="connsiteY333" fmla="*/ 1526289 h 3590413"/>
              <a:gd name="connsiteX334" fmla="*/ 10136178 w 12192000"/>
              <a:gd name="connsiteY334" fmla="*/ 1541267 h 3590413"/>
              <a:gd name="connsiteX335" fmla="*/ 10381387 w 12192000"/>
              <a:gd name="connsiteY335" fmla="*/ 1541267 h 3590413"/>
              <a:gd name="connsiteX336" fmla="*/ 10381815 w 12192000"/>
              <a:gd name="connsiteY336" fmla="*/ 1525006 h 3590413"/>
              <a:gd name="connsiteX337" fmla="*/ 10338166 w 12192000"/>
              <a:gd name="connsiteY337" fmla="*/ 1515591 h 3590413"/>
              <a:gd name="connsiteX338" fmla="*/ 10335170 w 12192000"/>
              <a:gd name="connsiteY338" fmla="*/ 1498901 h 3590413"/>
              <a:gd name="connsiteX339" fmla="*/ 10431028 w 12192000"/>
              <a:gd name="connsiteY339" fmla="*/ 1474081 h 3590413"/>
              <a:gd name="connsiteX340" fmla="*/ 10416051 w 12192000"/>
              <a:gd name="connsiteY340" fmla="*/ 1528429 h 3590413"/>
              <a:gd name="connsiteX341" fmla="*/ 10612474 w 12192000"/>
              <a:gd name="connsiteY341" fmla="*/ 1528429 h 3590413"/>
              <a:gd name="connsiteX342" fmla="*/ 10613331 w 12192000"/>
              <a:gd name="connsiteY342" fmla="*/ 1511740 h 3590413"/>
              <a:gd name="connsiteX343" fmla="*/ 10567541 w 12192000"/>
              <a:gd name="connsiteY343" fmla="*/ 1508316 h 3590413"/>
              <a:gd name="connsiteX344" fmla="*/ 10567541 w 12192000"/>
              <a:gd name="connsiteY344" fmla="*/ 1498473 h 3590413"/>
              <a:gd name="connsiteX345" fmla="*/ 10657408 w 12192000"/>
              <a:gd name="connsiteY345" fmla="*/ 1492910 h 3590413"/>
              <a:gd name="connsiteX346" fmla="*/ 10655268 w 12192000"/>
              <a:gd name="connsiteY346" fmla="*/ 1516447 h 3590413"/>
              <a:gd name="connsiteX347" fmla="*/ 10720316 w 12192000"/>
              <a:gd name="connsiteY347" fmla="*/ 1532709 h 3590413"/>
              <a:gd name="connsiteX348" fmla="*/ 10757547 w 12192000"/>
              <a:gd name="connsiteY348" fmla="*/ 1536560 h 3590413"/>
              <a:gd name="connsiteX349" fmla="*/ 10941988 w 12192000"/>
              <a:gd name="connsiteY349" fmla="*/ 1503181 h 3590413"/>
              <a:gd name="connsiteX350" fmla="*/ 10958250 w 12192000"/>
              <a:gd name="connsiteY350" fmla="*/ 1502325 h 3590413"/>
              <a:gd name="connsiteX351" fmla="*/ 11349387 w 12192000"/>
              <a:gd name="connsiteY351" fmla="*/ 1554533 h 3590413"/>
              <a:gd name="connsiteX352" fmla="*/ 11319003 w 12192000"/>
              <a:gd name="connsiteY352" fmla="*/ 1580210 h 3590413"/>
              <a:gd name="connsiteX353" fmla="*/ 11520990 w 12192000"/>
              <a:gd name="connsiteY353" fmla="*/ 1660234 h 3590413"/>
              <a:gd name="connsiteX354" fmla="*/ 11300602 w 12192000"/>
              <a:gd name="connsiteY354" fmla="*/ 1642689 h 3590413"/>
              <a:gd name="connsiteX355" fmla="*/ 11268079 w 12192000"/>
              <a:gd name="connsiteY355" fmla="*/ 1652104 h 3590413"/>
              <a:gd name="connsiteX356" fmla="*/ 11102038 w 12192000"/>
              <a:gd name="connsiteY356" fmla="*/ 1684199 h 3590413"/>
              <a:gd name="connsiteX357" fmla="*/ 10764393 w 12192000"/>
              <a:gd name="connsiteY357" fmla="*/ 1667082 h 3590413"/>
              <a:gd name="connsiteX358" fmla="*/ 10517472 w 12192000"/>
              <a:gd name="connsiteY358" fmla="*/ 1701317 h 3590413"/>
              <a:gd name="connsiteX359" fmla="*/ 10585942 w 12192000"/>
              <a:gd name="connsiteY359" fmla="*/ 1701317 h 3590413"/>
              <a:gd name="connsiteX360" fmla="*/ 10980075 w 12192000"/>
              <a:gd name="connsiteY360" fmla="*/ 1719290 h 3590413"/>
              <a:gd name="connsiteX361" fmla="*/ 11224428 w 12192000"/>
              <a:gd name="connsiteY361" fmla="*/ 1726137 h 3590413"/>
              <a:gd name="connsiteX362" fmla="*/ 11242402 w 12192000"/>
              <a:gd name="connsiteY362" fmla="*/ 1725709 h 3590413"/>
              <a:gd name="connsiteX363" fmla="*/ 11447385 w 12192000"/>
              <a:gd name="connsiteY363" fmla="*/ 1753525 h 3590413"/>
              <a:gd name="connsiteX364" fmla="*/ 11527410 w 12192000"/>
              <a:gd name="connsiteY364" fmla="*/ 1764224 h 3590413"/>
              <a:gd name="connsiteX365" fmla="*/ 11453804 w 12192000"/>
              <a:gd name="connsiteY365" fmla="*/ 1798031 h 3590413"/>
              <a:gd name="connsiteX366" fmla="*/ 11512004 w 12192000"/>
              <a:gd name="connsiteY366" fmla="*/ 1803594 h 3590413"/>
              <a:gd name="connsiteX367" fmla="*/ 11486755 w 12192000"/>
              <a:gd name="connsiteY367" fmla="*/ 1878912 h 3590413"/>
              <a:gd name="connsiteX368" fmla="*/ 11312584 w 12192000"/>
              <a:gd name="connsiteY368" fmla="*/ 1869497 h 3590413"/>
              <a:gd name="connsiteX369" fmla="*/ 11058816 w 12192000"/>
              <a:gd name="connsiteY369" fmla="*/ 1847672 h 3590413"/>
              <a:gd name="connsiteX370" fmla="*/ 10941132 w 12192000"/>
              <a:gd name="connsiteY370" fmla="*/ 1857943 h 3590413"/>
              <a:gd name="connsiteX371" fmla="*/ 10773808 w 12192000"/>
              <a:gd name="connsiteY371" fmla="*/ 1814293 h 3590413"/>
              <a:gd name="connsiteX372" fmla="*/ 10745564 w 12192000"/>
              <a:gd name="connsiteY372" fmla="*/ 1813865 h 3590413"/>
              <a:gd name="connsiteX373" fmla="*/ 10520467 w 12192000"/>
              <a:gd name="connsiteY373" fmla="*/ 1815577 h 3590413"/>
              <a:gd name="connsiteX374" fmla="*/ 10418190 w 12192000"/>
              <a:gd name="connsiteY374" fmla="*/ 1814293 h 3590413"/>
              <a:gd name="connsiteX375" fmla="*/ 10155436 w 12192000"/>
              <a:gd name="connsiteY375" fmla="*/ 1801027 h 3590413"/>
              <a:gd name="connsiteX376" fmla="*/ 9980408 w 12192000"/>
              <a:gd name="connsiteY376" fmla="*/ 1822424 h 3590413"/>
              <a:gd name="connsiteX377" fmla="*/ 10157575 w 12192000"/>
              <a:gd name="connsiteY377" fmla="*/ 1863934 h 3590413"/>
              <a:gd name="connsiteX378" fmla="*/ 10198657 w 12192000"/>
              <a:gd name="connsiteY378" fmla="*/ 1853663 h 3590413"/>
              <a:gd name="connsiteX379" fmla="*/ 10444295 w 12192000"/>
              <a:gd name="connsiteY379" fmla="*/ 1893034 h 3590413"/>
              <a:gd name="connsiteX380" fmla="*/ 10567969 w 12192000"/>
              <a:gd name="connsiteY380" fmla="*/ 1884903 h 3590413"/>
              <a:gd name="connsiteX381" fmla="*/ 10651846 w 12192000"/>
              <a:gd name="connsiteY381" fmla="*/ 1899881 h 3590413"/>
              <a:gd name="connsiteX382" fmla="*/ 10650989 w 12192000"/>
              <a:gd name="connsiteY382" fmla="*/ 1919994 h 3590413"/>
              <a:gd name="connsiteX383" fmla="*/ 10579952 w 12192000"/>
              <a:gd name="connsiteY383" fmla="*/ 1919994 h 3590413"/>
              <a:gd name="connsiteX384" fmla="*/ 10211924 w 12192000"/>
              <a:gd name="connsiteY384" fmla="*/ 1921278 h 3590413"/>
              <a:gd name="connsiteX385" fmla="*/ 10037324 w 12192000"/>
              <a:gd name="connsiteY385" fmla="*/ 1925129 h 3590413"/>
              <a:gd name="connsiteX386" fmla="*/ 9935474 w 12192000"/>
              <a:gd name="connsiteY386" fmla="*/ 1908867 h 3590413"/>
              <a:gd name="connsiteX387" fmla="*/ 9745469 w 12192000"/>
              <a:gd name="connsiteY387" fmla="*/ 1918282 h 3590413"/>
              <a:gd name="connsiteX388" fmla="*/ 9682134 w 12192000"/>
              <a:gd name="connsiteY388" fmla="*/ 1901165 h 3590413"/>
              <a:gd name="connsiteX389" fmla="*/ 9684274 w 12192000"/>
              <a:gd name="connsiteY389" fmla="*/ 1888326 h 3590413"/>
              <a:gd name="connsiteX390" fmla="*/ 9740334 w 12192000"/>
              <a:gd name="connsiteY390" fmla="*/ 1875916 h 3590413"/>
              <a:gd name="connsiteX391" fmla="*/ 9739478 w 12192000"/>
              <a:gd name="connsiteY391" fmla="*/ 1865218 h 3590413"/>
              <a:gd name="connsiteX392" fmla="*/ 9674859 w 12192000"/>
              <a:gd name="connsiteY392" fmla="*/ 1854519 h 3590413"/>
              <a:gd name="connsiteX393" fmla="*/ 9676143 w 12192000"/>
              <a:gd name="connsiteY393" fmla="*/ 1847244 h 3590413"/>
              <a:gd name="connsiteX394" fmla="*/ 9918785 w 12192000"/>
              <a:gd name="connsiteY394" fmla="*/ 1824563 h 3590413"/>
              <a:gd name="connsiteX395" fmla="*/ 9867859 w 12192000"/>
              <a:gd name="connsiteY395" fmla="*/ 1798887 h 3590413"/>
              <a:gd name="connsiteX396" fmla="*/ 9583708 w 12192000"/>
              <a:gd name="connsiteY396" fmla="*/ 1807018 h 3590413"/>
              <a:gd name="connsiteX397" fmla="*/ 9471160 w 12192000"/>
              <a:gd name="connsiteY397" fmla="*/ 1800171 h 3590413"/>
              <a:gd name="connsiteX398" fmla="*/ 9128808 w 12192000"/>
              <a:gd name="connsiteY398" fmla="*/ 1792896 h 3590413"/>
              <a:gd name="connsiteX399" fmla="*/ 9013693 w 12192000"/>
              <a:gd name="connsiteY399" fmla="*/ 1795891 h 3590413"/>
              <a:gd name="connsiteX400" fmla="*/ 8712851 w 12192000"/>
              <a:gd name="connsiteY400" fmla="*/ 1776206 h 3590413"/>
              <a:gd name="connsiteX401" fmla="*/ 8226284 w 12192000"/>
              <a:gd name="connsiteY401" fmla="*/ 1786477 h 3590413"/>
              <a:gd name="connsiteX402" fmla="*/ 8155246 w 12192000"/>
              <a:gd name="connsiteY402" fmla="*/ 1803166 h 3590413"/>
              <a:gd name="connsiteX403" fmla="*/ 8121867 w 12192000"/>
              <a:gd name="connsiteY403" fmla="*/ 1810441 h 3590413"/>
              <a:gd name="connsiteX404" fmla="*/ 8002899 w 12192000"/>
              <a:gd name="connsiteY404" fmla="*/ 1809158 h 3590413"/>
              <a:gd name="connsiteX405" fmla="*/ 7868098 w 12192000"/>
              <a:gd name="connsiteY405" fmla="*/ 1803166 h 3590413"/>
              <a:gd name="connsiteX406" fmla="*/ 7630164 w 12192000"/>
              <a:gd name="connsiteY406" fmla="*/ 1840397 h 3590413"/>
              <a:gd name="connsiteX407" fmla="*/ 7571536 w 12192000"/>
              <a:gd name="connsiteY407" fmla="*/ 1871637 h 3590413"/>
              <a:gd name="connsiteX408" fmla="*/ 7608339 w 12192000"/>
              <a:gd name="connsiteY408" fmla="*/ 1911435 h 3590413"/>
              <a:gd name="connsiteX409" fmla="*/ 7648137 w 12192000"/>
              <a:gd name="connsiteY409" fmla="*/ 1921706 h 3590413"/>
              <a:gd name="connsiteX410" fmla="*/ 7774808 w 12192000"/>
              <a:gd name="connsiteY410" fmla="*/ 1901165 h 3590413"/>
              <a:gd name="connsiteX411" fmla="*/ 7836431 w 12192000"/>
              <a:gd name="connsiteY411" fmla="*/ 1863934 h 3590413"/>
              <a:gd name="connsiteX412" fmla="*/ 7844989 w 12192000"/>
              <a:gd name="connsiteY412" fmla="*/ 1874632 h 3590413"/>
              <a:gd name="connsiteX413" fmla="*/ 7829584 w 12192000"/>
              <a:gd name="connsiteY413" fmla="*/ 1900737 h 3590413"/>
              <a:gd name="connsiteX414" fmla="*/ 7972943 w 12192000"/>
              <a:gd name="connsiteY414" fmla="*/ 1918710 h 3590413"/>
              <a:gd name="connsiteX415" fmla="*/ 8109456 w 12192000"/>
              <a:gd name="connsiteY415" fmla="*/ 1909723 h 3590413"/>
              <a:gd name="connsiteX416" fmla="*/ 8343539 w 12192000"/>
              <a:gd name="connsiteY416" fmla="*/ 1916998 h 3590413"/>
              <a:gd name="connsiteX417" fmla="*/ 8696161 w 12192000"/>
              <a:gd name="connsiteY417" fmla="*/ 1930264 h 3590413"/>
              <a:gd name="connsiteX418" fmla="*/ 8875896 w 12192000"/>
              <a:gd name="connsiteY418" fmla="*/ 1932404 h 3590413"/>
              <a:gd name="connsiteX419" fmla="*/ 9041080 w 12192000"/>
              <a:gd name="connsiteY419" fmla="*/ 1931548 h 3590413"/>
              <a:gd name="connsiteX420" fmla="*/ 9064617 w 12192000"/>
              <a:gd name="connsiteY420" fmla="*/ 1931548 h 3590413"/>
              <a:gd name="connsiteX421" fmla="*/ 9299128 w 12192000"/>
              <a:gd name="connsiteY421" fmla="*/ 1943531 h 3590413"/>
              <a:gd name="connsiteX422" fmla="*/ 9896104 w 12192000"/>
              <a:gd name="connsiteY422" fmla="*/ 1947382 h 3590413"/>
              <a:gd name="connsiteX423" fmla="*/ 10035613 w 12192000"/>
              <a:gd name="connsiteY423" fmla="*/ 1923417 h 3590413"/>
              <a:gd name="connsiteX424" fmla="*/ 10058721 w 12192000"/>
              <a:gd name="connsiteY424" fmla="*/ 1942675 h 3590413"/>
              <a:gd name="connsiteX425" fmla="*/ 10484093 w 12192000"/>
              <a:gd name="connsiteY425" fmla="*/ 1980333 h 3590413"/>
              <a:gd name="connsiteX426" fmla="*/ 10781511 w 12192000"/>
              <a:gd name="connsiteY426" fmla="*/ 2013713 h 3590413"/>
              <a:gd name="connsiteX427" fmla="*/ 11229564 w 12192000"/>
              <a:gd name="connsiteY427" fmla="*/ 2026123 h 3590413"/>
              <a:gd name="connsiteX428" fmla="*/ 11487611 w 12192000"/>
              <a:gd name="connsiteY428" fmla="*/ 2017564 h 3590413"/>
              <a:gd name="connsiteX429" fmla="*/ 11942511 w 12192000"/>
              <a:gd name="connsiteY429" fmla="*/ 2076192 h 3590413"/>
              <a:gd name="connsiteX430" fmla="*/ 12142787 w 12192000"/>
              <a:gd name="connsiteY430" fmla="*/ 2090742 h 3590413"/>
              <a:gd name="connsiteX431" fmla="*/ 12192000 w 12192000"/>
              <a:gd name="connsiteY431" fmla="*/ 2116846 h 3590413"/>
              <a:gd name="connsiteX432" fmla="*/ 12181730 w 12192000"/>
              <a:gd name="connsiteY432" fmla="*/ 2141239 h 3590413"/>
              <a:gd name="connsiteX433" fmla="*/ 11880460 w 12192000"/>
              <a:gd name="connsiteY433" fmla="*/ 2102724 h 3590413"/>
              <a:gd name="connsiteX434" fmla="*/ 11670342 w 12192000"/>
              <a:gd name="connsiteY434" fmla="*/ 2103580 h 3590413"/>
              <a:gd name="connsiteX435" fmla="*/ 11307449 w 12192000"/>
              <a:gd name="connsiteY435" fmla="*/ 2074908 h 3590413"/>
              <a:gd name="connsiteX436" fmla="*/ 11112736 w 12192000"/>
              <a:gd name="connsiteY436" fmla="*/ 2074052 h 3590413"/>
              <a:gd name="connsiteX437" fmla="*/ 11019445 w 12192000"/>
              <a:gd name="connsiteY437" fmla="*/ 2064209 h 3590413"/>
              <a:gd name="connsiteX438" fmla="*/ 10762682 w 12192000"/>
              <a:gd name="connsiteY438" fmla="*/ 2061642 h 3590413"/>
              <a:gd name="connsiteX439" fmla="*/ 10665967 w 12192000"/>
              <a:gd name="connsiteY439" fmla="*/ 2041529 h 3590413"/>
              <a:gd name="connsiteX440" fmla="*/ 10612474 w 12192000"/>
              <a:gd name="connsiteY440" fmla="*/ 2035538 h 3590413"/>
              <a:gd name="connsiteX441" fmla="*/ 10200797 w 12192000"/>
              <a:gd name="connsiteY441" fmla="*/ 2049660 h 3590413"/>
              <a:gd name="connsiteX442" fmla="*/ 10070703 w 12192000"/>
              <a:gd name="connsiteY442" fmla="*/ 2025267 h 3590413"/>
              <a:gd name="connsiteX443" fmla="*/ 9872996 w 12192000"/>
              <a:gd name="connsiteY443" fmla="*/ 2038961 h 3590413"/>
              <a:gd name="connsiteX444" fmla="*/ 9858018 w 12192000"/>
              <a:gd name="connsiteY444" fmla="*/ 2039389 h 3590413"/>
              <a:gd name="connsiteX445" fmla="*/ 4015358 w 12192000"/>
              <a:gd name="connsiteY445" fmla="*/ 555722 h 3590413"/>
              <a:gd name="connsiteX446" fmla="*/ 3943036 w 12192000"/>
              <a:gd name="connsiteY446" fmla="*/ 594665 h 3590413"/>
              <a:gd name="connsiteX447" fmla="*/ 4174979 w 12192000"/>
              <a:gd name="connsiteY447" fmla="*/ 508221 h 3590413"/>
              <a:gd name="connsiteX448" fmla="*/ 4025628 w 12192000"/>
              <a:gd name="connsiteY448" fmla="*/ 555722 h 3590413"/>
              <a:gd name="connsiteX449" fmla="*/ 4038466 w 12192000"/>
              <a:gd name="connsiteY449" fmla="*/ 509077 h 3590413"/>
              <a:gd name="connsiteX450" fmla="*/ 4258000 w 12192000"/>
              <a:gd name="connsiteY450" fmla="*/ 442318 h 3590413"/>
              <a:gd name="connsiteX451" fmla="*/ 4300794 w 12192000"/>
              <a:gd name="connsiteY451" fmla="*/ 427768 h 3590413"/>
              <a:gd name="connsiteX452" fmla="*/ 4392373 w 12192000"/>
              <a:gd name="connsiteY452" fmla="*/ 394389 h 3590413"/>
              <a:gd name="connsiteX453" fmla="*/ 4451428 w 12192000"/>
              <a:gd name="connsiteY453" fmla="*/ 361438 h 3590413"/>
              <a:gd name="connsiteX454" fmla="*/ 4307213 w 12192000"/>
              <a:gd name="connsiteY454" fmla="*/ 368285 h 3590413"/>
              <a:gd name="connsiteX455" fmla="*/ 4296514 w 12192000"/>
              <a:gd name="connsiteY455" fmla="*/ 326347 h 3590413"/>
              <a:gd name="connsiteX456" fmla="*/ 4136464 w 12192000"/>
              <a:gd name="connsiteY456" fmla="*/ 417498 h 3590413"/>
              <a:gd name="connsiteX457" fmla="*/ 4151870 w 12192000"/>
              <a:gd name="connsiteY457" fmla="*/ 377699 h 3590413"/>
              <a:gd name="connsiteX458" fmla="*/ 4139888 w 12192000"/>
              <a:gd name="connsiteY458" fmla="*/ 360582 h 3590413"/>
              <a:gd name="connsiteX459" fmla="*/ 4020921 w 12192000"/>
              <a:gd name="connsiteY459" fmla="*/ 425629 h 3590413"/>
              <a:gd name="connsiteX460" fmla="*/ 3954590 w 12192000"/>
              <a:gd name="connsiteY460" fmla="*/ 486396 h 3590413"/>
              <a:gd name="connsiteX461" fmla="*/ 3761589 w 12192000"/>
              <a:gd name="connsiteY461" fmla="*/ 548447 h 3590413"/>
              <a:gd name="connsiteX462" fmla="*/ 3738053 w 12192000"/>
              <a:gd name="connsiteY462" fmla="*/ 566421 h 3590413"/>
              <a:gd name="connsiteX463" fmla="*/ 3808663 w 12192000"/>
              <a:gd name="connsiteY463" fmla="*/ 573268 h 3590413"/>
              <a:gd name="connsiteX464" fmla="*/ 3961009 w 12192000"/>
              <a:gd name="connsiteY464" fmla="*/ 516352 h 3590413"/>
              <a:gd name="connsiteX465" fmla="*/ 4015358 w 12192000"/>
              <a:gd name="connsiteY465" fmla="*/ 555722 h 3590413"/>
              <a:gd name="connsiteX466" fmla="*/ 1772098 w 12192000"/>
              <a:gd name="connsiteY466" fmla="*/ 776539 h 3590413"/>
              <a:gd name="connsiteX467" fmla="*/ 1833293 w 12192000"/>
              <a:gd name="connsiteY467" fmla="*/ 681537 h 3590413"/>
              <a:gd name="connsiteX468" fmla="*/ 2323284 w 12192000"/>
              <a:gd name="connsiteY468" fmla="*/ 681537 h 3590413"/>
              <a:gd name="connsiteX469" fmla="*/ 2323284 w 12192000"/>
              <a:gd name="connsiteY469" fmla="*/ 606647 h 3590413"/>
              <a:gd name="connsiteX470" fmla="*/ 1612477 w 12192000"/>
              <a:gd name="connsiteY470" fmla="*/ 640882 h 3590413"/>
              <a:gd name="connsiteX471" fmla="*/ 934620 w 12192000"/>
              <a:gd name="connsiteY471" fmla="*/ 808207 h 3590413"/>
              <a:gd name="connsiteX472" fmla="*/ 868717 w 12192000"/>
              <a:gd name="connsiteY472" fmla="*/ 802215 h 3590413"/>
              <a:gd name="connsiteX473" fmla="*/ 829775 w 12192000"/>
              <a:gd name="connsiteY473" fmla="*/ 845865 h 3590413"/>
              <a:gd name="connsiteX474" fmla="*/ 659883 w 12192000"/>
              <a:gd name="connsiteY474" fmla="*/ 922894 h 3590413"/>
              <a:gd name="connsiteX475" fmla="*/ 662451 w 12192000"/>
              <a:gd name="connsiteY475" fmla="*/ 931881 h 3590413"/>
              <a:gd name="connsiteX476" fmla="*/ 745043 w 12192000"/>
              <a:gd name="connsiteY476" fmla="*/ 912196 h 3590413"/>
              <a:gd name="connsiteX477" fmla="*/ 749750 w 12192000"/>
              <a:gd name="connsiteY477" fmla="*/ 928030 h 3590413"/>
              <a:gd name="connsiteX478" fmla="*/ 628215 w 12192000"/>
              <a:gd name="connsiteY478" fmla="*/ 971680 h 3590413"/>
              <a:gd name="connsiteX479" fmla="*/ 596548 w 12192000"/>
              <a:gd name="connsiteY479" fmla="*/ 1005915 h 3590413"/>
              <a:gd name="connsiteX480" fmla="*/ 663306 w 12192000"/>
              <a:gd name="connsiteY480" fmla="*/ 1103913 h 3590413"/>
              <a:gd name="connsiteX481" fmla="*/ 1036042 w 12192000"/>
              <a:gd name="connsiteY481" fmla="*/ 963977 h 3590413"/>
              <a:gd name="connsiteX482" fmla="*/ 1009510 w 12192000"/>
              <a:gd name="connsiteY482" fmla="*/ 998640 h 3590413"/>
              <a:gd name="connsiteX483" fmla="*/ 869145 w 12192000"/>
              <a:gd name="connsiteY483" fmla="*/ 1050420 h 3590413"/>
              <a:gd name="connsiteX484" fmla="*/ 789549 w 12192000"/>
              <a:gd name="connsiteY484" fmla="*/ 1073101 h 3590413"/>
              <a:gd name="connsiteX485" fmla="*/ 688555 w 12192000"/>
              <a:gd name="connsiteY485" fmla="*/ 1152270 h 3590413"/>
              <a:gd name="connsiteX486" fmla="*/ 696686 w 12192000"/>
              <a:gd name="connsiteY486" fmla="*/ 1195920 h 3590413"/>
              <a:gd name="connsiteX487" fmla="*/ 588845 w 12192000"/>
              <a:gd name="connsiteY487" fmla="*/ 1233579 h 3590413"/>
              <a:gd name="connsiteX488" fmla="*/ 785697 w 12192000"/>
              <a:gd name="connsiteY488" fmla="*/ 1189929 h 3590413"/>
              <a:gd name="connsiteX489" fmla="*/ 974419 w 12192000"/>
              <a:gd name="connsiteY489" fmla="*/ 1113328 h 3590413"/>
              <a:gd name="connsiteX490" fmla="*/ 1185821 w 12192000"/>
              <a:gd name="connsiteY490" fmla="*/ 1040578 h 3590413"/>
              <a:gd name="connsiteX491" fmla="*/ 1490086 w 12192000"/>
              <a:gd name="connsiteY491" fmla="*/ 943864 h 3590413"/>
              <a:gd name="connsiteX492" fmla="*/ 1495221 w 12192000"/>
              <a:gd name="connsiteY492" fmla="*/ 975103 h 3590413"/>
              <a:gd name="connsiteX493" fmla="*/ 1498217 w 12192000"/>
              <a:gd name="connsiteY493" fmla="*/ 1002491 h 3590413"/>
              <a:gd name="connsiteX494" fmla="*/ 1613332 w 12192000"/>
              <a:gd name="connsiteY494" fmla="*/ 983662 h 3590413"/>
              <a:gd name="connsiteX495" fmla="*/ 1610337 w 12192000"/>
              <a:gd name="connsiteY495" fmla="*/ 965688 h 3590413"/>
              <a:gd name="connsiteX496" fmla="*/ 1533736 w 12192000"/>
              <a:gd name="connsiteY496" fmla="*/ 969540 h 3590413"/>
              <a:gd name="connsiteX497" fmla="*/ 1530312 w 12192000"/>
              <a:gd name="connsiteY497" fmla="*/ 948999 h 3590413"/>
              <a:gd name="connsiteX498" fmla="*/ 1863249 w 12192000"/>
              <a:gd name="connsiteY498" fmla="*/ 874965 h 3590413"/>
              <a:gd name="connsiteX499" fmla="*/ 2013884 w 12192000"/>
              <a:gd name="connsiteY499" fmla="*/ 759422 h 3590413"/>
              <a:gd name="connsiteX500" fmla="*/ 1772098 w 12192000"/>
              <a:gd name="connsiteY500" fmla="*/ 776539 h 3590413"/>
              <a:gd name="connsiteX501" fmla="*/ 1617612 w 12192000"/>
              <a:gd name="connsiteY501" fmla="*/ 1160829 h 3590413"/>
              <a:gd name="connsiteX502" fmla="*/ 1748561 w 12192000"/>
              <a:gd name="connsiteY502" fmla="*/ 1124882 h 3590413"/>
              <a:gd name="connsiteX503" fmla="*/ 1775950 w 12192000"/>
              <a:gd name="connsiteY503" fmla="*/ 1131301 h 3590413"/>
              <a:gd name="connsiteX504" fmla="*/ 1859826 w 12192000"/>
              <a:gd name="connsiteY504" fmla="*/ 1083800 h 3590413"/>
              <a:gd name="connsiteX505" fmla="*/ 1804194 w 12192000"/>
              <a:gd name="connsiteY505" fmla="*/ 1083800 h 3590413"/>
              <a:gd name="connsiteX506" fmla="*/ 1670676 w 12192000"/>
              <a:gd name="connsiteY506" fmla="*/ 1076525 h 3590413"/>
              <a:gd name="connsiteX507" fmla="*/ 1601350 w 12192000"/>
              <a:gd name="connsiteY507" fmla="*/ 1082088 h 3590413"/>
              <a:gd name="connsiteX508" fmla="*/ 1565831 w 12192000"/>
              <a:gd name="connsiteY508" fmla="*/ 1080376 h 3590413"/>
              <a:gd name="connsiteX509" fmla="*/ 1564547 w 12192000"/>
              <a:gd name="connsiteY509" fmla="*/ 1058123 h 3590413"/>
              <a:gd name="connsiteX510" fmla="*/ 1337311 w 12192000"/>
              <a:gd name="connsiteY510" fmla="*/ 1153554 h 3590413"/>
              <a:gd name="connsiteX511" fmla="*/ 1327041 w 12192000"/>
              <a:gd name="connsiteY511" fmla="*/ 1144995 h 3590413"/>
              <a:gd name="connsiteX512" fmla="*/ 1359992 w 12192000"/>
              <a:gd name="connsiteY512" fmla="*/ 1100917 h 3590413"/>
              <a:gd name="connsiteX513" fmla="*/ 1251296 w 12192000"/>
              <a:gd name="connsiteY513" fmla="*/ 1205763 h 3590413"/>
              <a:gd name="connsiteX514" fmla="*/ 1235890 w 12192000"/>
              <a:gd name="connsiteY514" fmla="*/ 1147135 h 3590413"/>
              <a:gd name="connsiteX515" fmla="*/ 860159 w 12192000"/>
              <a:gd name="connsiteY515" fmla="*/ 1276373 h 3590413"/>
              <a:gd name="connsiteX516" fmla="*/ 848604 w 12192000"/>
              <a:gd name="connsiteY516" fmla="*/ 1351262 h 3590413"/>
              <a:gd name="connsiteX517" fmla="*/ 791260 w 12192000"/>
              <a:gd name="connsiteY517" fmla="*/ 1362816 h 3590413"/>
              <a:gd name="connsiteX518" fmla="*/ 657743 w 12192000"/>
              <a:gd name="connsiteY518" fmla="*/ 1487347 h 3590413"/>
              <a:gd name="connsiteX519" fmla="*/ 721078 w 12192000"/>
              <a:gd name="connsiteY519" fmla="*/ 1474509 h 3590413"/>
              <a:gd name="connsiteX520" fmla="*/ 1081403 w 12192000"/>
              <a:gd name="connsiteY520" fmla="*/ 1356825 h 3590413"/>
              <a:gd name="connsiteX521" fmla="*/ 1243593 w 12192000"/>
              <a:gd name="connsiteY521" fmla="*/ 1307612 h 3590413"/>
              <a:gd name="connsiteX522" fmla="*/ 1378822 w 12192000"/>
              <a:gd name="connsiteY522" fmla="*/ 1272521 h 3590413"/>
              <a:gd name="connsiteX523" fmla="*/ 1544006 w 12192000"/>
              <a:gd name="connsiteY523" fmla="*/ 1226732 h 3590413"/>
              <a:gd name="connsiteX524" fmla="*/ 1617612 w 12192000"/>
              <a:gd name="connsiteY524" fmla="*/ 1160829 h 3590413"/>
              <a:gd name="connsiteX525" fmla="*/ 8736388 w 12192000"/>
              <a:gd name="connsiteY525" fmla="*/ 1618724 h 3590413"/>
              <a:gd name="connsiteX526" fmla="*/ 8780037 w 12192000"/>
              <a:gd name="connsiteY526" fmla="*/ 1650820 h 3590413"/>
              <a:gd name="connsiteX527" fmla="*/ 9020112 w 12192000"/>
              <a:gd name="connsiteY527" fmla="*/ 1685911 h 3590413"/>
              <a:gd name="connsiteX528" fmla="*/ 9457037 w 12192000"/>
              <a:gd name="connsiteY528" fmla="*/ 1667082 h 3590413"/>
              <a:gd name="connsiteX529" fmla="*/ 9914077 w 12192000"/>
              <a:gd name="connsiteY529" fmla="*/ 1666226 h 3590413"/>
              <a:gd name="connsiteX530" fmla="*/ 9696256 w 12192000"/>
              <a:gd name="connsiteY530" fmla="*/ 1638837 h 3590413"/>
              <a:gd name="connsiteX531" fmla="*/ 9558887 w 12192000"/>
              <a:gd name="connsiteY531" fmla="*/ 1638837 h 3590413"/>
              <a:gd name="connsiteX532" fmla="*/ 9433929 w 12192000"/>
              <a:gd name="connsiteY532" fmla="*/ 1618724 h 3590413"/>
              <a:gd name="connsiteX533" fmla="*/ 9315817 w 12192000"/>
              <a:gd name="connsiteY533" fmla="*/ 1631563 h 3590413"/>
              <a:gd name="connsiteX534" fmla="*/ 9205410 w 12192000"/>
              <a:gd name="connsiteY534" fmla="*/ 1639693 h 3590413"/>
              <a:gd name="connsiteX535" fmla="*/ 9185724 w 12192000"/>
              <a:gd name="connsiteY535" fmla="*/ 1642261 h 3590413"/>
              <a:gd name="connsiteX536" fmla="*/ 9022251 w 12192000"/>
              <a:gd name="connsiteY536" fmla="*/ 1634986 h 3590413"/>
              <a:gd name="connsiteX537" fmla="*/ 8913554 w 12192000"/>
              <a:gd name="connsiteY537" fmla="*/ 1648680 h 3590413"/>
              <a:gd name="connsiteX538" fmla="*/ 8904995 w 12192000"/>
              <a:gd name="connsiteY538" fmla="*/ 1603319 h 3590413"/>
              <a:gd name="connsiteX539" fmla="*/ 8736388 w 12192000"/>
              <a:gd name="connsiteY539" fmla="*/ 1618724 h 3590413"/>
              <a:gd name="connsiteX540" fmla="*/ 1876087 w 12192000"/>
              <a:gd name="connsiteY540" fmla="*/ 339613 h 3590413"/>
              <a:gd name="connsiteX541" fmla="*/ 1833293 w 12192000"/>
              <a:gd name="connsiteY541" fmla="*/ 264723 h 3590413"/>
              <a:gd name="connsiteX542" fmla="*/ 1784936 w 12192000"/>
              <a:gd name="connsiteY542" fmla="*/ 264723 h 3590413"/>
              <a:gd name="connsiteX543" fmla="*/ 1582093 w 12192000"/>
              <a:gd name="connsiteY543" fmla="*/ 363149 h 3590413"/>
              <a:gd name="connsiteX544" fmla="*/ 1876087 w 12192000"/>
              <a:gd name="connsiteY544" fmla="*/ 339613 h 3590413"/>
              <a:gd name="connsiteX545" fmla="*/ 978698 w 12192000"/>
              <a:gd name="connsiteY545" fmla="*/ 241615 h 3590413"/>
              <a:gd name="connsiteX546" fmla="*/ 845609 w 12192000"/>
              <a:gd name="connsiteY546" fmla="*/ 301098 h 3590413"/>
              <a:gd name="connsiteX547" fmla="*/ 703105 w 12192000"/>
              <a:gd name="connsiteY547" fmla="*/ 340041 h 3590413"/>
              <a:gd name="connsiteX548" fmla="*/ 631639 w 12192000"/>
              <a:gd name="connsiteY548" fmla="*/ 386258 h 3590413"/>
              <a:gd name="connsiteX549" fmla="*/ 639770 w 12192000"/>
              <a:gd name="connsiteY549" fmla="*/ 401664 h 3590413"/>
              <a:gd name="connsiteX550" fmla="*/ 668014 w 12192000"/>
              <a:gd name="connsiteY550" fmla="*/ 402092 h 3590413"/>
              <a:gd name="connsiteX551" fmla="*/ 766440 w 12192000"/>
              <a:gd name="connsiteY551" fmla="*/ 406371 h 3590413"/>
              <a:gd name="connsiteX552" fmla="*/ 889259 w 12192000"/>
              <a:gd name="connsiteY552" fmla="*/ 340041 h 3590413"/>
              <a:gd name="connsiteX553" fmla="*/ 978698 w 12192000"/>
              <a:gd name="connsiteY553" fmla="*/ 241615 h 3590413"/>
              <a:gd name="connsiteX554" fmla="*/ 2324996 w 12192000"/>
              <a:gd name="connsiteY554" fmla="*/ 313936 h 3590413"/>
              <a:gd name="connsiteX555" fmla="*/ 2160667 w 12192000"/>
              <a:gd name="connsiteY555" fmla="*/ 257020 h 3590413"/>
              <a:gd name="connsiteX556" fmla="*/ 1995055 w 12192000"/>
              <a:gd name="connsiteY556" fmla="*/ 280557 h 3590413"/>
              <a:gd name="connsiteX557" fmla="*/ 2045551 w 12192000"/>
              <a:gd name="connsiteY557" fmla="*/ 362294 h 3590413"/>
              <a:gd name="connsiteX558" fmla="*/ 2199610 w 12192000"/>
              <a:gd name="connsiteY558" fmla="*/ 304950 h 3590413"/>
              <a:gd name="connsiteX559" fmla="*/ 2324996 w 12192000"/>
              <a:gd name="connsiteY559" fmla="*/ 313936 h 3590413"/>
              <a:gd name="connsiteX560" fmla="*/ 1448576 w 12192000"/>
              <a:gd name="connsiteY560" fmla="*/ 1493766 h 3590413"/>
              <a:gd name="connsiteX561" fmla="*/ 1586800 w 12192000"/>
              <a:gd name="connsiteY561" fmla="*/ 1441129 h 3590413"/>
              <a:gd name="connsiteX562" fmla="*/ 1448576 w 12192000"/>
              <a:gd name="connsiteY562" fmla="*/ 1493766 h 3590413"/>
              <a:gd name="connsiteX563" fmla="*/ 6618514 w 12192000"/>
              <a:gd name="connsiteY563" fmla="*/ 1544691 h 3590413"/>
              <a:gd name="connsiteX564" fmla="*/ 6617659 w 12192000"/>
              <a:gd name="connsiteY564" fmla="*/ 1542979 h 3590413"/>
              <a:gd name="connsiteX565" fmla="*/ 6350196 w 12192000"/>
              <a:gd name="connsiteY565" fmla="*/ 1542979 h 3590413"/>
              <a:gd name="connsiteX566" fmla="*/ 6351052 w 12192000"/>
              <a:gd name="connsiteY566" fmla="*/ 1558813 h 3590413"/>
              <a:gd name="connsiteX567" fmla="*/ 6618514 w 12192000"/>
              <a:gd name="connsiteY567" fmla="*/ 1544691 h 3590413"/>
              <a:gd name="connsiteX568" fmla="*/ 9483142 w 12192000"/>
              <a:gd name="connsiteY568" fmla="*/ 2454918 h 3590413"/>
              <a:gd name="connsiteX569" fmla="*/ 9479718 w 12192000"/>
              <a:gd name="connsiteY569" fmla="*/ 2434377 h 3590413"/>
              <a:gd name="connsiteX570" fmla="*/ 9279871 w 12192000"/>
              <a:gd name="connsiteY570" fmla="*/ 2469041 h 3590413"/>
              <a:gd name="connsiteX571" fmla="*/ 9282866 w 12192000"/>
              <a:gd name="connsiteY571" fmla="*/ 2487442 h 3590413"/>
              <a:gd name="connsiteX572" fmla="*/ 9483142 w 12192000"/>
              <a:gd name="connsiteY572" fmla="*/ 2454918 h 3590413"/>
              <a:gd name="connsiteX573" fmla="*/ 1235890 w 12192000"/>
              <a:gd name="connsiteY573" fmla="*/ 1409462 h 3590413"/>
              <a:gd name="connsiteX574" fmla="*/ 1229899 w 12192000"/>
              <a:gd name="connsiteY574" fmla="*/ 1391916 h 3590413"/>
              <a:gd name="connsiteX575" fmla="*/ 1141743 w 12192000"/>
              <a:gd name="connsiteY575" fmla="*/ 1378222 h 3590413"/>
              <a:gd name="connsiteX576" fmla="*/ 1088678 w 12192000"/>
              <a:gd name="connsiteY576" fmla="*/ 1449260 h 3590413"/>
              <a:gd name="connsiteX577" fmla="*/ 1235890 w 12192000"/>
              <a:gd name="connsiteY577" fmla="*/ 1409462 h 359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12192000" h="3590413">
                <a:moveTo>
                  <a:pt x="9858018" y="2039389"/>
                </a:moveTo>
                <a:cubicBezTo>
                  <a:pt x="9786979" y="2033398"/>
                  <a:pt x="9716369" y="2025695"/>
                  <a:pt x="9645331" y="2022271"/>
                </a:cubicBezTo>
                <a:cubicBezTo>
                  <a:pt x="9551184" y="2017564"/>
                  <a:pt x="9457037" y="2014569"/>
                  <a:pt x="9363319" y="2013713"/>
                </a:cubicBezTo>
                <a:cubicBezTo>
                  <a:pt x="9321809" y="2013285"/>
                  <a:pt x="9280299" y="2020560"/>
                  <a:pt x="9239217" y="2023555"/>
                </a:cubicBezTo>
                <a:cubicBezTo>
                  <a:pt x="9213969" y="2025267"/>
                  <a:pt x="9177165" y="2040673"/>
                  <a:pt x="9191715" y="1993599"/>
                </a:cubicBezTo>
                <a:cubicBezTo>
                  <a:pt x="8958916" y="1993599"/>
                  <a:pt x="8724833" y="1993599"/>
                  <a:pt x="8490750" y="1993599"/>
                </a:cubicBezTo>
                <a:cubicBezTo>
                  <a:pt x="8490322" y="2001302"/>
                  <a:pt x="8490322" y="2009005"/>
                  <a:pt x="8489894" y="2016708"/>
                </a:cubicBezTo>
                <a:cubicBezTo>
                  <a:pt x="8648232" y="2056935"/>
                  <a:pt x="8810421" y="2056935"/>
                  <a:pt x="8966191" y="2070629"/>
                </a:cubicBezTo>
                <a:cubicBezTo>
                  <a:pt x="8992296" y="2083895"/>
                  <a:pt x="9016688" y="2102724"/>
                  <a:pt x="9044504" y="2109571"/>
                </a:cubicBezTo>
                <a:cubicBezTo>
                  <a:pt x="9148065" y="2135248"/>
                  <a:pt x="9252910" y="2112139"/>
                  <a:pt x="9356900" y="2113851"/>
                </a:cubicBezTo>
                <a:cubicBezTo>
                  <a:pt x="9467736" y="2115562"/>
                  <a:pt x="9579000" y="2112139"/>
                  <a:pt x="9690265" y="2142095"/>
                </a:cubicBezTo>
                <a:cubicBezTo>
                  <a:pt x="9783556" y="2167343"/>
                  <a:pt x="9886689" y="2156217"/>
                  <a:pt x="9983403" y="2171622"/>
                </a:cubicBezTo>
                <a:cubicBezTo>
                  <a:pt x="10111358" y="2192164"/>
                  <a:pt x="10239740" y="2144234"/>
                  <a:pt x="10366837" y="2182321"/>
                </a:cubicBezTo>
                <a:cubicBezTo>
                  <a:pt x="10485805" y="2217840"/>
                  <a:pt x="10607339" y="2188740"/>
                  <a:pt x="10727591" y="2193875"/>
                </a:cubicBezTo>
                <a:cubicBezTo>
                  <a:pt x="10848698" y="2199011"/>
                  <a:pt x="10969804" y="2202434"/>
                  <a:pt x="11090911" y="2206286"/>
                </a:cubicBezTo>
                <a:cubicBezTo>
                  <a:pt x="11093051" y="2206286"/>
                  <a:pt x="11095191" y="2205858"/>
                  <a:pt x="11096903" y="2207141"/>
                </a:cubicBezTo>
                <a:cubicBezTo>
                  <a:pt x="11207310" y="2274328"/>
                  <a:pt x="11328846" y="2230678"/>
                  <a:pt x="11444817" y="2241804"/>
                </a:cubicBezTo>
                <a:cubicBezTo>
                  <a:pt x="11517139" y="2249080"/>
                  <a:pt x="11589033" y="2260206"/>
                  <a:pt x="11661783" y="2265769"/>
                </a:cubicBezTo>
                <a:cubicBezTo>
                  <a:pt x="11721695" y="2270477"/>
                  <a:pt x="11782034" y="2270477"/>
                  <a:pt x="11842374" y="2272188"/>
                </a:cubicBezTo>
                <a:cubicBezTo>
                  <a:pt x="11860775" y="2272616"/>
                  <a:pt x="11879176" y="2272188"/>
                  <a:pt x="11898861" y="2272188"/>
                </a:cubicBezTo>
                <a:cubicBezTo>
                  <a:pt x="11896722" y="2282459"/>
                  <a:pt x="11895438" y="2289306"/>
                  <a:pt x="11895010" y="2289306"/>
                </a:cubicBezTo>
                <a:cubicBezTo>
                  <a:pt x="11826967" y="2286738"/>
                  <a:pt x="11784173" y="2350501"/>
                  <a:pt x="11720411" y="2356492"/>
                </a:cubicBezTo>
                <a:cubicBezTo>
                  <a:pt x="11697730" y="2358632"/>
                  <a:pt x="11673765" y="2343654"/>
                  <a:pt x="11650228" y="2341942"/>
                </a:cubicBezTo>
                <a:cubicBezTo>
                  <a:pt x="11609146" y="2338519"/>
                  <a:pt x="11567637" y="2337663"/>
                  <a:pt x="11526554" y="2338519"/>
                </a:cubicBezTo>
                <a:cubicBezTo>
                  <a:pt x="11446529" y="2340659"/>
                  <a:pt x="11366505" y="2344938"/>
                  <a:pt x="11286908" y="2347506"/>
                </a:cubicBezTo>
                <a:cubicBezTo>
                  <a:pt x="11210307" y="2349645"/>
                  <a:pt x="11133705" y="2348362"/>
                  <a:pt x="11057104" y="2352213"/>
                </a:cubicBezTo>
                <a:cubicBezTo>
                  <a:pt x="10998048" y="2355208"/>
                  <a:pt x="10938993" y="2362484"/>
                  <a:pt x="10880365" y="2371898"/>
                </a:cubicBezTo>
                <a:cubicBezTo>
                  <a:pt x="10849125" y="2377034"/>
                  <a:pt x="10819169" y="2392439"/>
                  <a:pt x="10787930" y="2398002"/>
                </a:cubicBezTo>
                <a:cubicBezTo>
                  <a:pt x="10765250" y="2401854"/>
                  <a:pt x="10736150" y="2405277"/>
                  <a:pt x="10718604" y="2394579"/>
                </a:cubicBezTo>
                <a:cubicBezTo>
                  <a:pt x="10674526" y="2367619"/>
                  <a:pt x="10632588" y="2368903"/>
                  <a:pt x="10587655" y="2386020"/>
                </a:cubicBezTo>
                <a:cubicBezTo>
                  <a:pt x="10578668" y="2389444"/>
                  <a:pt x="10566258" y="2390727"/>
                  <a:pt x="10558126" y="2387304"/>
                </a:cubicBezTo>
                <a:cubicBezTo>
                  <a:pt x="10485805" y="2356064"/>
                  <a:pt x="10413911" y="2388588"/>
                  <a:pt x="10342445" y="2390300"/>
                </a:cubicBezTo>
                <a:cubicBezTo>
                  <a:pt x="10254289" y="2392867"/>
                  <a:pt x="10166562" y="2414692"/>
                  <a:pt x="10083542" y="2427530"/>
                </a:cubicBezTo>
                <a:cubicBezTo>
                  <a:pt x="10095096" y="2446788"/>
                  <a:pt x="10106650" y="2466045"/>
                  <a:pt x="10116064" y="2481023"/>
                </a:cubicBezTo>
                <a:cubicBezTo>
                  <a:pt x="10065568" y="2496001"/>
                  <a:pt x="10022774" y="2509695"/>
                  <a:pt x="9979124" y="2520393"/>
                </a:cubicBezTo>
                <a:cubicBezTo>
                  <a:pt x="9970565" y="2522533"/>
                  <a:pt x="9958583" y="2510979"/>
                  <a:pt x="9948312" y="2506271"/>
                </a:cubicBezTo>
                <a:cubicBezTo>
                  <a:pt x="9941466" y="2503276"/>
                  <a:pt x="9933763" y="2499424"/>
                  <a:pt x="9926488" y="2498568"/>
                </a:cubicBezTo>
                <a:cubicBezTo>
                  <a:pt x="9916645" y="2497712"/>
                  <a:pt x="9906374" y="2499424"/>
                  <a:pt x="9896532" y="2499852"/>
                </a:cubicBezTo>
                <a:cubicBezTo>
                  <a:pt x="9902095" y="2487870"/>
                  <a:pt x="9907231" y="2475888"/>
                  <a:pt x="9912793" y="2463477"/>
                </a:cubicBezTo>
                <a:cubicBezTo>
                  <a:pt x="9910653" y="2459198"/>
                  <a:pt x="9908942" y="2454918"/>
                  <a:pt x="9906802" y="2450639"/>
                </a:cubicBezTo>
                <a:cubicBezTo>
                  <a:pt x="9885834" y="2462193"/>
                  <a:pt x="9862297" y="2470324"/>
                  <a:pt x="9844751" y="2485730"/>
                </a:cubicBezTo>
                <a:cubicBezTo>
                  <a:pt x="9795110" y="2529380"/>
                  <a:pt x="9735198" y="2529808"/>
                  <a:pt x="9674859" y="2532376"/>
                </a:cubicBezTo>
                <a:cubicBezTo>
                  <a:pt x="9626930" y="2534515"/>
                  <a:pt x="9579000" y="2542646"/>
                  <a:pt x="9531071" y="2543930"/>
                </a:cubicBezTo>
                <a:cubicBezTo>
                  <a:pt x="9513098" y="2544358"/>
                  <a:pt x="9495125" y="2533659"/>
                  <a:pt x="9469876" y="2525528"/>
                </a:cubicBezTo>
                <a:cubicBezTo>
                  <a:pt x="9442488" y="2535799"/>
                  <a:pt x="9410392" y="2562331"/>
                  <a:pt x="9363319" y="2519965"/>
                </a:cubicBezTo>
                <a:cubicBezTo>
                  <a:pt x="9334647" y="2493861"/>
                  <a:pt x="9288430" y="2478883"/>
                  <a:pt x="9240501" y="2513546"/>
                </a:cubicBezTo>
                <a:cubicBezTo>
                  <a:pt x="9216108" y="2531092"/>
                  <a:pt x="9172030" y="2522533"/>
                  <a:pt x="9136939" y="2525101"/>
                </a:cubicBezTo>
                <a:cubicBezTo>
                  <a:pt x="9088154" y="2528096"/>
                  <a:pt x="9039796" y="2531092"/>
                  <a:pt x="8991012" y="2532376"/>
                </a:cubicBezTo>
                <a:cubicBezTo>
                  <a:pt x="8958060" y="2533232"/>
                  <a:pt x="8924681" y="2530236"/>
                  <a:pt x="8891730" y="2530236"/>
                </a:cubicBezTo>
                <a:cubicBezTo>
                  <a:pt x="8799723" y="2530664"/>
                  <a:pt x="8707287" y="2530236"/>
                  <a:pt x="8615280" y="2533232"/>
                </a:cubicBezTo>
                <a:cubicBezTo>
                  <a:pt x="8575054" y="2534515"/>
                  <a:pt x="8529692" y="2508411"/>
                  <a:pt x="8494174" y="2549065"/>
                </a:cubicBezTo>
                <a:cubicBezTo>
                  <a:pt x="8396603" y="2549065"/>
                  <a:pt x="8299034" y="2549065"/>
                  <a:pt x="8201891" y="2549065"/>
                </a:cubicBezTo>
                <a:cubicBezTo>
                  <a:pt x="8201891" y="2555912"/>
                  <a:pt x="8201891" y="2562331"/>
                  <a:pt x="8201891" y="2569178"/>
                </a:cubicBezTo>
                <a:cubicBezTo>
                  <a:pt x="8258807" y="2569178"/>
                  <a:pt x="8315723" y="2571746"/>
                  <a:pt x="8372211" y="2568322"/>
                </a:cubicBezTo>
                <a:cubicBezTo>
                  <a:pt x="8412865" y="2565755"/>
                  <a:pt x="8453092" y="2555484"/>
                  <a:pt x="8493318" y="2548637"/>
                </a:cubicBezTo>
                <a:cubicBezTo>
                  <a:pt x="8511719" y="2559336"/>
                  <a:pt x="8529692" y="2578165"/>
                  <a:pt x="8548950" y="2579449"/>
                </a:cubicBezTo>
                <a:cubicBezTo>
                  <a:pt x="8614853" y="2583728"/>
                  <a:pt x="8681183" y="2580305"/>
                  <a:pt x="8747086" y="2582445"/>
                </a:cubicBezTo>
                <a:cubicBezTo>
                  <a:pt x="8787740" y="2583728"/>
                  <a:pt x="8828395" y="2591431"/>
                  <a:pt x="8869049" y="2592715"/>
                </a:cubicBezTo>
                <a:cubicBezTo>
                  <a:pt x="8892585" y="2593571"/>
                  <a:pt x="8916551" y="2587152"/>
                  <a:pt x="8947362" y="2594427"/>
                </a:cubicBezTo>
                <a:cubicBezTo>
                  <a:pt x="8929389" y="2602558"/>
                  <a:pt x="8912271" y="2614540"/>
                  <a:pt x="8893441" y="2617535"/>
                </a:cubicBezTo>
                <a:cubicBezTo>
                  <a:pt x="8852360" y="2624383"/>
                  <a:pt x="8778326" y="2618819"/>
                  <a:pt x="8775330" y="2631658"/>
                </a:cubicBezTo>
                <a:cubicBezTo>
                  <a:pt x="8764204" y="2679159"/>
                  <a:pt x="8732108" y="2668033"/>
                  <a:pt x="8708999" y="2665893"/>
                </a:cubicBezTo>
                <a:cubicBezTo>
                  <a:pt x="8672197" y="2662469"/>
                  <a:pt x="8636677" y="2648775"/>
                  <a:pt x="8595167" y="2638077"/>
                </a:cubicBezTo>
                <a:cubicBezTo>
                  <a:pt x="8569063" y="2640216"/>
                  <a:pt x="8532261" y="2638932"/>
                  <a:pt x="8497597" y="2646636"/>
                </a:cubicBezTo>
                <a:cubicBezTo>
                  <a:pt x="8462934" y="2654338"/>
                  <a:pt x="8430411" y="2671456"/>
                  <a:pt x="8397031" y="2684722"/>
                </a:cubicBezTo>
                <a:cubicBezTo>
                  <a:pt x="8377346" y="2692425"/>
                  <a:pt x="8358517" y="2706975"/>
                  <a:pt x="8338404" y="2707831"/>
                </a:cubicBezTo>
                <a:cubicBezTo>
                  <a:pt x="8268650" y="2712110"/>
                  <a:pt x="8198468" y="2708687"/>
                  <a:pt x="8129141" y="2714250"/>
                </a:cubicBezTo>
                <a:cubicBezTo>
                  <a:pt x="8065378" y="2719385"/>
                  <a:pt x="8002043" y="2732651"/>
                  <a:pt x="7938280" y="2742494"/>
                </a:cubicBezTo>
                <a:cubicBezTo>
                  <a:pt x="7939564" y="2751053"/>
                  <a:pt x="7940848" y="2760040"/>
                  <a:pt x="7942132" y="2768598"/>
                </a:cubicBezTo>
                <a:cubicBezTo>
                  <a:pt x="7970376" y="2764747"/>
                  <a:pt x="7999048" y="2761323"/>
                  <a:pt x="8027292" y="2757044"/>
                </a:cubicBezTo>
                <a:cubicBezTo>
                  <a:pt x="8032855" y="2756188"/>
                  <a:pt x="8037990" y="2749769"/>
                  <a:pt x="8042698" y="2750197"/>
                </a:cubicBezTo>
                <a:cubicBezTo>
                  <a:pt x="8181778" y="2763463"/>
                  <a:pt x="8320858" y="2778441"/>
                  <a:pt x="8460366" y="2790851"/>
                </a:cubicBezTo>
                <a:cubicBezTo>
                  <a:pt x="8485187" y="2792991"/>
                  <a:pt x="8523273" y="2814388"/>
                  <a:pt x="8526269" y="2759184"/>
                </a:cubicBezTo>
                <a:cubicBezTo>
                  <a:pt x="8526697" y="2750197"/>
                  <a:pt x="8558793" y="2742922"/>
                  <a:pt x="8576766" y="2735219"/>
                </a:cubicBezTo>
                <a:cubicBezTo>
                  <a:pt x="8579762" y="2740354"/>
                  <a:pt x="8582329" y="2745917"/>
                  <a:pt x="8585325" y="2751053"/>
                </a:cubicBezTo>
                <a:cubicBezTo>
                  <a:pt x="8570347" y="2761323"/>
                  <a:pt x="8555369" y="2771594"/>
                  <a:pt x="8536968" y="2784004"/>
                </a:cubicBezTo>
                <a:cubicBezTo>
                  <a:pt x="8658074" y="2784004"/>
                  <a:pt x="8775330" y="2784004"/>
                  <a:pt x="8893869" y="2784004"/>
                </a:cubicBezTo>
                <a:cubicBezTo>
                  <a:pt x="8938375" y="2736503"/>
                  <a:pt x="9006845" y="2751053"/>
                  <a:pt x="9066757" y="2742494"/>
                </a:cubicBezTo>
                <a:cubicBezTo>
                  <a:pt x="9128381" y="2733507"/>
                  <a:pt x="9191288" y="2735647"/>
                  <a:pt x="9251626" y="2732651"/>
                </a:cubicBezTo>
                <a:cubicBezTo>
                  <a:pt x="9248631" y="2745062"/>
                  <a:pt x="9244780" y="2761751"/>
                  <a:pt x="9239645" y="2783576"/>
                </a:cubicBezTo>
                <a:cubicBezTo>
                  <a:pt x="9174597" y="2783576"/>
                  <a:pt x="9105700" y="2783576"/>
                  <a:pt x="9036374" y="2783576"/>
                </a:cubicBezTo>
                <a:cubicBezTo>
                  <a:pt x="9036374" y="2790851"/>
                  <a:pt x="9036374" y="2798126"/>
                  <a:pt x="9036374" y="2805401"/>
                </a:cubicBezTo>
                <a:cubicBezTo>
                  <a:pt x="9065901" y="2805401"/>
                  <a:pt x="9095857" y="2803689"/>
                  <a:pt x="9124957" y="2805829"/>
                </a:cubicBezTo>
                <a:cubicBezTo>
                  <a:pt x="9167323" y="2808825"/>
                  <a:pt x="9209689" y="2816527"/>
                  <a:pt x="9252055" y="2817383"/>
                </a:cubicBezTo>
                <a:cubicBezTo>
                  <a:pt x="9307687" y="2818667"/>
                  <a:pt x="9363747" y="2811820"/>
                  <a:pt x="9419380" y="2813960"/>
                </a:cubicBezTo>
                <a:cubicBezTo>
                  <a:pt x="9485710" y="2816100"/>
                  <a:pt x="9551612" y="2826798"/>
                  <a:pt x="9617943" y="2828082"/>
                </a:cubicBezTo>
                <a:cubicBezTo>
                  <a:pt x="9711661" y="2830222"/>
                  <a:pt x="9805381" y="2823802"/>
                  <a:pt x="9899099" y="2827226"/>
                </a:cubicBezTo>
                <a:cubicBezTo>
                  <a:pt x="10019351" y="2831933"/>
                  <a:pt x="10139174" y="2847767"/>
                  <a:pt x="10258997" y="2849479"/>
                </a:cubicBezTo>
                <a:cubicBezTo>
                  <a:pt x="10358707" y="2850763"/>
                  <a:pt x="10458416" y="2837924"/>
                  <a:pt x="10558555" y="2832789"/>
                </a:cubicBezTo>
                <a:cubicBezTo>
                  <a:pt x="10579096" y="2831933"/>
                  <a:pt x="10606055" y="2814388"/>
                  <a:pt x="10620606" y="2848623"/>
                </a:cubicBezTo>
                <a:cubicBezTo>
                  <a:pt x="10623601" y="2855042"/>
                  <a:pt x="10640290" y="2856754"/>
                  <a:pt x="10651417" y="2858466"/>
                </a:cubicBezTo>
                <a:cubicBezTo>
                  <a:pt x="10764393" y="2875583"/>
                  <a:pt x="10876941" y="2891845"/>
                  <a:pt x="10992485" y="2908963"/>
                </a:cubicBezTo>
                <a:cubicBezTo>
                  <a:pt x="10992485" y="2908963"/>
                  <a:pt x="10990345" y="2924368"/>
                  <a:pt x="10986922" y="2924368"/>
                </a:cubicBezTo>
                <a:cubicBezTo>
                  <a:pt x="10923587" y="2928220"/>
                  <a:pt x="10859824" y="2929931"/>
                  <a:pt x="10796488" y="2933355"/>
                </a:cubicBezTo>
                <a:cubicBezTo>
                  <a:pt x="10763110" y="2935067"/>
                  <a:pt x="10729731" y="2940630"/>
                  <a:pt x="10696351" y="2941914"/>
                </a:cubicBezTo>
                <a:cubicBezTo>
                  <a:pt x="10616754" y="2944909"/>
                  <a:pt x="10537158" y="2949617"/>
                  <a:pt x="10457560" y="2948333"/>
                </a:cubicBezTo>
                <a:cubicBezTo>
                  <a:pt x="10337310" y="2946193"/>
                  <a:pt x="10216630" y="2938062"/>
                  <a:pt x="10096380" y="2935495"/>
                </a:cubicBezTo>
                <a:cubicBezTo>
                  <a:pt x="10080546" y="2935067"/>
                  <a:pt x="10064284" y="2953040"/>
                  <a:pt x="10048451" y="2962455"/>
                </a:cubicBezTo>
                <a:cubicBezTo>
                  <a:pt x="10038608" y="2956036"/>
                  <a:pt x="10029194" y="2944054"/>
                  <a:pt x="10019351" y="2943626"/>
                </a:cubicBezTo>
                <a:cubicBezTo>
                  <a:pt x="9861869" y="2942342"/>
                  <a:pt x="9704815" y="2942770"/>
                  <a:pt x="9547333" y="2942770"/>
                </a:cubicBezTo>
                <a:cubicBezTo>
                  <a:pt x="9563167" y="2954752"/>
                  <a:pt x="9579857" y="2960315"/>
                  <a:pt x="9596975" y="2961171"/>
                </a:cubicBezTo>
                <a:cubicBezTo>
                  <a:pt x="9701820" y="2966734"/>
                  <a:pt x="9807092" y="2973153"/>
                  <a:pt x="9912366" y="2974865"/>
                </a:cubicBezTo>
                <a:cubicBezTo>
                  <a:pt x="9957299" y="2975721"/>
                  <a:pt x="10002660" y="2965878"/>
                  <a:pt x="10048022" y="2960743"/>
                </a:cubicBezTo>
                <a:cubicBezTo>
                  <a:pt x="10175976" y="2966734"/>
                  <a:pt x="10303931" y="2972725"/>
                  <a:pt x="10432312" y="2980000"/>
                </a:cubicBezTo>
                <a:cubicBezTo>
                  <a:pt x="10441727" y="2980428"/>
                  <a:pt x="10450714" y="2989415"/>
                  <a:pt x="10455421" y="3002681"/>
                </a:cubicBezTo>
                <a:cubicBezTo>
                  <a:pt x="10086965" y="3002681"/>
                  <a:pt x="9718937" y="3002681"/>
                  <a:pt x="9350481" y="3002681"/>
                </a:cubicBezTo>
                <a:cubicBezTo>
                  <a:pt x="9350053" y="2997118"/>
                  <a:pt x="9349197" y="2991127"/>
                  <a:pt x="9348770" y="2985564"/>
                </a:cubicBezTo>
                <a:cubicBezTo>
                  <a:pt x="9382576" y="2981284"/>
                  <a:pt x="9416812" y="2977433"/>
                  <a:pt x="9450618" y="2973153"/>
                </a:cubicBezTo>
                <a:cubicBezTo>
                  <a:pt x="9450191" y="2966734"/>
                  <a:pt x="9450191" y="2960315"/>
                  <a:pt x="9449763" y="2953896"/>
                </a:cubicBezTo>
                <a:cubicBezTo>
                  <a:pt x="9386000" y="2953896"/>
                  <a:pt x="9321809" y="2953896"/>
                  <a:pt x="9273452" y="2953896"/>
                </a:cubicBezTo>
                <a:cubicBezTo>
                  <a:pt x="9253339" y="2982996"/>
                  <a:pt x="9238788" y="3003537"/>
                  <a:pt x="9224667" y="3024078"/>
                </a:cubicBezTo>
                <a:cubicBezTo>
                  <a:pt x="9220815" y="3021511"/>
                  <a:pt x="9216964" y="3018515"/>
                  <a:pt x="9213112" y="3015947"/>
                </a:cubicBezTo>
                <a:cubicBezTo>
                  <a:pt x="9217391" y="3006533"/>
                  <a:pt x="9221243" y="2997118"/>
                  <a:pt x="9225523" y="2987703"/>
                </a:cubicBezTo>
                <a:cubicBezTo>
                  <a:pt x="9210972" y="2982568"/>
                  <a:pt x="9196851" y="2974865"/>
                  <a:pt x="9181873" y="2973153"/>
                </a:cubicBezTo>
                <a:cubicBezTo>
                  <a:pt x="9159192" y="2970158"/>
                  <a:pt x="9136083" y="2970158"/>
                  <a:pt x="9113403" y="2971014"/>
                </a:cubicBezTo>
                <a:cubicBezTo>
                  <a:pt x="9030810" y="2973581"/>
                  <a:pt x="8943510" y="2935067"/>
                  <a:pt x="8866481" y="2998402"/>
                </a:cubicBezTo>
                <a:cubicBezTo>
                  <a:pt x="8856211" y="3006533"/>
                  <a:pt x="8833530" y="2997974"/>
                  <a:pt x="8819836" y="3003965"/>
                </a:cubicBezTo>
                <a:cubicBezTo>
                  <a:pt x="8780893" y="3021083"/>
                  <a:pt x="8743662" y="3042480"/>
                  <a:pt x="8706432" y="3061737"/>
                </a:cubicBezTo>
                <a:cubicBezTo>
                  <a:pt x="8706432" y="3060881"/>
                  <a:pt x="8708144" y="3050610"/>
                  <a:pt x="8709855" y="3040768"/>
                </a:cubicBezTo>
                <a:cubicBezTo>
                  <a:pt x="8706432" y="3038200"/>
                  <a:pt x="8703008" y="3036061"/>
                  <a:pt x="8699585" y="3033493"/>
                </a:cubicBezTo>
                <a:cubicBezTo>
                  <a:pt x="8686319" y="3053178"/>
                  <a:pt x="8672624" y="3072863"/>
                  <a:pt x="8656791" y="3096400"/>
                </a:cubicBezTo>
                <a:cubicBezTo>
                  <a:pt x="8655507" y="3081422"/>
                  <a:pt x="8654651" y="3069012"/>
                  <a:pt x="8654223" y="3059597"/>
                </a:cubicBezTo>
                <a:cubicBezTo>
                  <a:pt x="8619132" y="3068584"/>
                  <a:pt x="8584469" y="3081850"/>
                  <a:pt x="8548950" y="3086129"/>
                </a:cubicBezTo>
                <a:cubicBezTo>
                  <a:pt x="8513003" y="3090837"/>
                  <a:pt x="8475344" y="3087841"/>
                  <a:pt x="8459082" y="3035205"/>
                </a:cubicBezTo>
                <a:cubicBezTo>
                  <a:pt x="8480479" y="3045475"/>
                  <a:pt x="8496741" y="3053178"/>
                  <a:pt x="8513431" y="3060881"/>
                </a:cubicBezTo>
                <a:cubicBezTo>
                  <a:pt x="8513003" y="3056602"/>
                  <a:pt x="8513003" y="3052322"/>
                  <a:pt x="8512575" y="3048043"/>
                </a:cubicBezTo>
                <a:cubicBezTo>
                  <a:pt x="8556225" y="3039912"/>
                  <a:pt x="8600302" y="3031353"/>
                  <a:pt x="8643953" y="3023222"/>
                </a:cubicBezTo>
                <a:cubicBezTo>
                  <a:pt x="8643525" y="3016375"/>
                  <a:pt x="8643525" y="3009528"/>
                  <a:pt x="8643096" y="3003109"/>
                </a:cubicBezTo>
                <a:cubicBezTo>
                  <a:pt x="8584469" y="3003109"/>
                  <a:pt x="8525413" y="3002253"/>
                  <a:pt x="8466786" y="3003965"/>
                </a:cubicBezTo>
                <a:cubicBezTo>
                  <a:pt x="8456943" y="3004393"/>
                  <a:pt x="8440681" y="3014236"/>
                  <a:pt x="8438542" y="3022794"/>
                </a:cubicBezTo>
                <a:cubicBezTo>
                  <a:pt x="8418428" y="3101535"/>
                  <a:pt x="8346963" y="3090837"/>
                  <a:pt x="8292186" y="3108810"/>
                </a:cubicBezTo>
                <a:cubicBezTo>
                  <a:pt x="8216869" y="3133203"/>
                  <a:pt x="8141980" y="3158879"/>
                  <a:pt x="8065378" y="3178136"/>
                </a:cubicBezTo>
                <a:cubicBezTo>
                  <a:pt x="7983642" y="3198678"/>
                  <a:pt x="7901050" y="3217079"/>
                  <a:pt x="7817602" y="3227349"/>
                </a:cubicBezTo>
                <a:cubicBezTo>
                  <a:pt x="7788074" y="3230773"/>
                  <a:pt x="7754266" y="3195682"/>
                  <a:pt x="7723883" y="3198678"/>
                </a:cubicBezTo>
                <a:cubicBezTo>
                  <a:pt x="7675525" y="3203385"/>
                  <a:pt x="7628880" y="3224782"/>
                  <a:pt x="7577527" y="3240188"/>
                </a:cubicBezTo>
                <a:cubicBezTo>
                  <a:pt x="7625029" y="3308658"/>
                  <a:pt x="7601064" y="3359155"/>
                  <a:pt x="7532166" y="3365146"/>
                </a:cubicBezTo>
                <a:cubicBezTo>
                  <a:pt x="7472254" y="3370281"/>
                  <a:pt x="7408063" y="3364290"/>
                  <a:pt x="7353715" y="3384403"/>
                </a:cubicBezTo>
                <a:cubicBezTo>
                  <a:pt x="7319480" y="3397242"/>
                  <a:pt x="7288240" y="3405372"/>
                  <a:pt x="7253149" y="3406656"/>
                </a:cubicBezTo>
                <a:cubicBezTo>
                  <a:pt x="7249725" y="3406656"/>
                  <a:pt x="7244162" y="3414359"/>
                  <a:pt x="7242878" y="3419067"/>
                </a:cubicBezTo>
                <a:cubicBezTo>
                  <a:pt x="7228328" y="3481118"/>
                  <a:pt x="7181255" y="3472987"/>
                  <a:pt x="7134610" y="3473415"/>
                </a:cubicBezTo>
                <a:cubicBezTo>
                  <a:pt x="7069991" y="3474271"/>
                  <a:pt x="7007512" y="3475127"/>
                  <a:pt x="6943321" y="3505938"/>
                </a:cubicBezTo>
                <a:cubicBezTo>
                  <a:pt x="6876134" y="3538462"/>
                  <a:pt x="6794826" y="3541029"/>
                  <a:pt x="6720364" y="3559859"/>
                </a:cubicBezTo>
                <a:cubicBezTo>
                  <a:pt x="6689552" y="3567561"/>
                  <a:pt x="6660881" y="3582539"/>
                  <a:pt x="6630925" y="3594094"/>
                </a:cubicBezTo>
                <a:cubicBezTo>
                  <a:pt x="4421044" y="3594094"/>
                  <a:pt x="2211164" y="3594094"/>
                  <a:pt x="856" y="3594094"/>
                </a:cubicBezTo>
                <a:cubicBezTo>
                  <a:pt x="0" y="2576881"/>
                  <a:pt x="0" y="1560097"/>
                  <a:pt x="0" y="543740"/>
                </a:cubicBezTo>
                <a:cubicBezTo>
                  <a:pt x="43222" y="527906"/>
                  <a:pt x="86444" y="512072"/>
                  <a:pt x="146783" y="489820"/>
                </a:cubicBezTo>
                <a:cubicBezTo>
                  <a:pt x="113404" y="525766"/>
                  <a:pt x="90723" y="550159"/>
                  <a:pt x="68470" y="574124"/>
                </a:cubicBezTo>
                <a:cubicBezTo>
                  <a:pt x="99282" y="574124"/>
                  <a:pt x="113832" y="589957"/>
                  <a:pt x="134373" y="600656"/>
                </a:cubicBezTo>
                <a:cubicBezTo>
                  <a:pt x="186154" y="628044"/>
                  <a:pt x="244781" y="617346"/>
                  <a:pt x="305121" y="583966"/>
                </a:cubicBezTo>
                <a:cubicBezTo>
                  <a:pt x="277305" y="586106"/>
                  <a:pt x="258476" y="587818"/>
                  <a:pt x="239218" y="589102"/>
                </a:cubicBezTo>
                <a:cubicBezTo>
                  <a:pt x="237934" y="584822"/>
                  <a:pt x="236651" y="580971"/>
                  <a:pt x="235367" y="576691"/>
                </a:cubicBezTo>
                <a:cubicBezTo>
                  <a:pt x="249061" y="568132"/>
                  <a:pt x="262327" y="559574"/>
                  <a:pt x="290999" y="541172"/>
                </a:cubicBezTo>
                <a:cubicBezTo>
                  <a:pt x="253768" y="541172"/>
                  <a:pt x="232799" y="541172"/>
                  <a:pt x="212258" y="541172"/>
                </a:cubicBezTo>
                <a:cubicBezTo>
                  <a:pt x="210118" y="537321"/>
                  <a:pt x="207551" y="533041"/>
                  <a:pt x="205411" y="529190"/>
                </a:cubicBezTo>
                <a:cubicBezTo>
                  <a:pt x="238362" y="509077"/>
                  <a:pt x="270886" y="488964"/>
                  <a:pt x="300842" y="470562"/>
                </a:cubicBezTo>
                <a:cubicBezTo>
                  <a:pt x="309400" y="493671"/>
                  <a:pt x="316675" y="512928"/>
                  <a:pt x="328230" y="543740"/>
                </a:cubicBezTo>
                <a:cubicBezTo>
                  <a:pt x="344063" y="517208"/>
                  <a:pt x="351766" y="503942"/>
                  <a:pt x="360325" y="489820"/>
                </a:cubicBezTo>
                <a:cubicBezTo>
                  <a:pt x="347487" y="485112"/>
                  <a:pt x="336788" y="481261"/>
                  <a:pt x="324378" y="476553"/>
                </a:cubicBezTo>
                <a:cubicBezTo>
                  <a:pt x="329086" y="469278"/>
                  <a:pt x="331225" y="463715"/>
                  <a:pt x="335505" y="460292"/>
                </a:cubicBezTo>
                <a:cubicBezTo>
                  <a:pt x="386430" y="418782"/>
                  <a:pt x="444629" y="397813"/>
                  <a:pt x="509248" y="381551"/>
                </a:cubicBezTo>
                <a:cubicBezTo>
                  <a:pt x="579430" y="364005"/>
                  <a:pt x="642337" y="319072"/>
                  <a:pt x="711236" y="294251"/>
                </a:cubicBezTo>
                <a:cubicBezTo>
                  <a:pt x="779278" y="269431"/>
                  <a:pt x="851172" y="254881"/>
                  <a:pt x="920926" y="236051"/>
                </a:cubicBezTo>
                <a:cubicBezTo>
                  <a:pt x="952594" y="227493"/>
                  <a:pt x="984689" y="218934"/>
                  <a:pt x="1016785" y="212087"/>
                </a:cubicBezTo>
                <a:cubicBezTo>
                  <a:pt x="1081403" y="193685"/>
                  <a:pt x="1146022" y="175284"/>
                  <a:pt x="1213209" y="156027"/>
                </a:cubicBezTo>
                <a:cubicBezTo>
                  <a:pt x="1211925" y="163730"/>
                  <a:pt x="1212353" y="168865"/>
                  <a:pt x="1210213" y="171005"/>
                </a:cubicBezTo>
                <a:cubicBezTo>
                  <a:pt x="1197375" y="182987"/>
                  <a:pt x="1183681" y="194113"/>
                  <a:pt x="1170415" y="205668"/>
                </a:cubicBezTo>
                <a:cubicBezTo>
                  <a:pt x="1191384" y="205668"/>
                  <a:pt x="1212353" y="207379"/>
                  <a:pt x="1232894" y="205240"/>
                </a:cubicBezTo>
                <a:cubicBezTo>
                  <a:pt x="1246160" y="203956"/>
                  <a:pt x="1258999" y="197537"/>
                  <a:pt x="1276116" y="192401"/>
                </a:cubicBezTo>
                <a:cubicBezTo>
                  <a:pt x="1261138" y="179135"/>
                  <a:pt x="1249584" y="168865"/>
                  <a:pt x="1233750" y="154315"/>
                </a:cubicBezTo>
                <a:cubicBezTo>
                  <a:pt x="1315486" y="130778"/>
                  <a:pt x="1389520" y="109381"/>
                  <a:pt x="1477248" y="83705"/>
                </a:cubicBezTo>
                <a:cubicBezTo>
                  <a:pt x="1460986" y="105530"/>
                  <a:pt x="1452427" y="117512"/>
                  <a:pt x="1442157" y="131634"/>
                </a:cubicBezTo>
                <a:cubicBezTo>
                  <a:pt x="1581237" y="115800"/>
                  <a:pt x="1716894" y="100394"/>
                  <a:pt x="1831582" y="87128"/>
                </a:cubicBezTo>
                <a:cubicBezTo>
                  <a:pt x="1882934" y="52893"/>
                  <a:pt x="1920593" y="26789"/>
                  <a:pt x="1958252" y="257"/>
                </a:cubicBezTo>
                <a:cubicBezTo>
                  <a:pt x="1961247" y="2824"/>
                  <a:pt x="1963815" y="5820"/>
                  <a:pt x="1966811" y="8387"/>
                </a:cubicBezTo>
                <a:cubicBezTo>
                  <a:pt x="1957824" y="28073"/>
                  <a:pt x="1948837" y="48186"/>
                  <a:pt x="1937283" y="72578"/>
                </a:cubicBezTo>
                <a:cubicBezTo>
                  <a:pt x="1927012" y="70011"/>
                  <a:pt x="1912890" y="66587"/>
                  <a:pt x="1896629" y="62736"/>
                </a:cubicBezTo>
                <a:cubicBezTo>
                  <a:pt x="1895345" y="82849"/>
                  <a:pt x="1894489" y="99967"/>
                  <a:pt x="1893633" y="118796"/>
                </a:cubicBezTo>
                <a:cubicBezTo>
                  <a:pt x="1903475" y="120080"/>
                  <a:pt x="1916314" y="124359"/>
                  <a:pt x="1918453" y="121363"/>
                </a:cubicBezTo>
                <a:cubicBezTo>
                  <a:pt x="1954400" y="70011"/>
                  <a:pt x="2008321" y="115800"/>
                  <a:pt x="2050259" y="95687"/>
                </a:cubicBezTo>
                <a:cubicBezTo>
                  <a:pt x="2057962" y="91836"/>
                  <a:pt x="2075507" y="93119"/>
                  <a:pt x="2078931" y="98255"/>
                </a:cubicBezTo>
                <a:cubicBezTo>
                  <a:pt x="2137987" y="183843"/>
                  <a:pt x="2159384" y="75574"/>
                  <a:pt x="2203461" y="87556"/>
                </a:cubicBezTo>
                <a:cubicBezTo>
                  <a:pt x="2203033" y="81137"/>
                  <a:pt x="2202605" y="74290"/>
                  <a:pt x="2202177" y="67871"/>
                </a:cubicBezTo>
                <a:cubicBezTo>
                  <a:pt x="2143550" y="63164"/>
                  <a:pt x="2084922" y="58884"/>
                  <a:pt x="2026294" y="54177"/>
                </a:cubicBezTo>
                <a:cubicBezTo>
                  <a:pt x="2025438" y="46474"/>
                  <a:pt x="2024582" y="38771"/>
                  <a:pt x="2023727" y="31068"/>
                </a:cubicBezTo>
                <a:cubicBezTo>
                  <a:pt x="2057106" y="20370"/>
                  <a:pt x="2090913" y="-599"/>
                  <a:pt x="2124292" y="257"/>
                </a:cubicBezTo>
                <a:cubicBezTo>
                  <a:pt x="2204317" y="2824"/>
                  <a:pt x="2287765" y="-11726"/>
                  <a:pt x="2362227" y="34492"/>
                </a:cubicBezTo>
                <a:cubicBezTo>
                  <a:pt x="2372498" y="40911"/>
                  <a:pt x="2390471" y="38771"/>
                  <a:pt x="2403737" y="36204"/>
                </a:cubicBezTo>
                <a:cubicBezTo>
                  <a:pt x="2466216" y="24221"/>
                  <a:pt x="2523988" y="36204"/>
                  <a:pt x="2583472" y="58884"/>
                </a:cubicBezTo>
                <a:cubicBezTo>
                  <a:pt x="2617279" y="72150"/>
                  <a:pt x="2658361" y="64875"/>
                  <a:pt x="2695592" y="71295"/>
                </a:cubicBezTo>
                <a:cubicBezTo>
                  <a:pt x="2708858" y="73434"/>
                  <a:pt x="2720412" y="87128"/>
                  <a:pt x="2737958" y="99539"/>
                </a:cubicBezTo>
                <a:cubicBezTo>
                  <a:pt x="2745233" y="96971"/>
                  <a:pt x="2762778" y="90980"/>
                  <a:pt x="2780324" y="84989"/>
                </a:cubicBezTo>
                <a:cubicBezTo>
                  <a:pt x="2782036" y="87984"/>
                  <a:pt x="2784175" y="91408"/>
                  <a:pt x="2785887" y="94403"/>
                </a:cubicBezTo>
                <a:cubicBezTo>
                  <a:pt x="2777328" y="101678"/>
                  <a:pt x="2768770" y="109381"/>
                  <a:pt x="2760211" y="116656"/>
                </a:cubicBezTo>
                <a:cubicBezTo>
                  <a:pt x="2781180" y="128211"/>
                  <a:pt x="2803861" y="140621"/>
                  <a:pt x="2830821" y="155171"/>
                </a:cubicBezTo>
                <a:cubicBezTo>
                  <a:pt x="2828681" y="163302"/>
                  <a:pt x="2825258" y="175284"/>
                  <a:pt x="2821406" y="190262"/>
                </a:cubicBezTo>
                <a:cubicBezTo>
                  <a:pt x="2865912" y="190262"/>
                  <a:pt x="2920688" y="207379"/>
                  <a:pt x="2946364" y="187266"/>
                </a:cubicBezTo>
                <a:cubicBezTo>
                  <a:pt x="3022110" y="128211"/>
                  <a:pt x="3080310" y="186838"/>
                  <a:pt x="3135086" y="209947"/>
                </a:cubicBezTo>
                <a:cubicBezTo>
                  <a:pt x="3193286" y="234340"/>
                  <a:pt x="3237791" y="291256"/>
                  <a:pt x="3297703" y="342180"/>
                </a:cubicBezTo>
                <a:cubicBezTo>
                  <a:pt x="3339641" y="326347"/>
                  <a:pt x="3397841" y="304094"/>
                  <a:pt x="3455613" y="282269"/>
                </a:cubicBezTo>
                <a:cubicBezTo>
                  <a:pt x="3459036" y="286548"/>
                  <a:pt x="3462032" y="290828"/>
                  <a:pt x="3465455" y="295535"/>
                </a:cubicBezTo>
                <a:cubicBezTo>
                  <a:pt x="3423945" y="321211"/>
                  <a:pt x="3382435" y="347316"/>
                  <a:pt x="3340925" y="372992"/>
                </a:cubicBezTo>
                <a:cubicBezTo>
                  <a:pt x="3342209" y="377271"/>
                  <a:pt x="3343065" y="381979"/>
                  <a:pt x="3344348" y="386258"/>
                </a:cubicBezTo>
                <a:cubicBezTo>
                  <a:pt x="3384575" y="386258"/>
                  <a:pt x="3424373" y="386258"/>
                  <a:pt x="3468451" y="386258"/>
                </a:cubicBezTo>
                <a:cubicBezTo>
                  <a:pt x="3487708" y="435899"/>
                  <a:pt x="3537777" y="427768"/>
                  <a:pt x="3582711" y="418354"/>
                </a:cubicBezTo>
                <a:cubicBezTo>
                  <a:pt x="3665731" y="401236"/>
                  <a:pt x="3747895" y="378555"/>
                  <a:pt x="3830488" y="358014"/>
                </a:cubicBezTo>
                <a:cubicBezTo>
                  <a:pt x="4029908" y="308801"/>
                  <a:pt x="4228044" y="253169"/>
                  <a:pt x="4429175" y="212515"/>
                </a:cubicBezTo>
                <a:cubicBezTo>
                  <a:pt x="4546859" y="188550"/>
                  <a:pt x="4669677" y="187694"/>
                  <a:pt x="4790357" y="177424"/>
                </a:cubicBezTo>
                <a:cubicBezTo>
                  <a:pt x="4854120" y="171860"/>
                  <a:pt x="4918311" y="163302"/>
                  <a:pt x="4981218" y="168009"/>
                </a:cubicBezTo>
                <a:cubicBezTo>
                  <a:pt x="5003470" y="169721"/>
                  <a:pt x="5028291" y="204384"/>
                  <a:pt x="5042413" y="229632"/>
                </a:cubicBezTo>
                <a:cubicBezTo>
                  <a:pt x="5051828" y="246750"/>
                  <a:pt x="5044124" y="273710"/>
                  <a:pt x="5044124" y="303238"/>
                </a:cubicBezTo>
                <a:cubicBezTo>
                  <a:pt x="5107032" y="328058"/>
                  <a:pt x="5131852" y="390538"/>
                  <a:pt x="5132280" y="462431"/>
                </a:cubicBezTo>
                <a:cubicBezTo>
                  <a:pt x="5132280" y="506509"/>
                  <a:pt x="5119442" y="551015"/>
                  <a:pt x="5113451" y="589102"/>
                </a:cubicBezTo>
                <a:cubicBezTo>
                  <a:pt x="5162664" y="628900"/>
                  <a:pt x="5211021" y="662707"/>
                  <a:pt x="5252531" y="703361"/>
                </a:cubicBezTo>
                <a:cubicBezTo>
                  <a:pt x="5286339" y="736741"/>
                  <a:pt x="5318862" y="760277"/>
                  <a:pt x="5369787" y="761989"/>
                </a:cubicBezTo>
                <a:cubicBezTo>
                  <a:pt x="5471636" y="765841"/>
                  <a:pt x="5573058" y="781674"/>
                  <a:pt x="5674480" y="782958"/>
                </a:cubicBezTo>
                <a:cubicBezTo>
                  <a:pt x="5807569" y="784242"/>
                  <a:pt x="5941514" y="769692"/>
                  <a:pt x="6074175" y="774399"/>
                </a:cubicBezTo>
                <a:cubicBezTo>
                  <a:pt x="6173029" y="777823"/>
                  <a:pt x="6267604" y="770976"/>
                  <a:pt x="6364318" y="751291"/>
                </a:cubicBezTo>
                <a:cubicBezTo>
                  <a:pt x="6423802" y="739308"/>
                  <a:pt x="6487565" y="749151"/>
                  <a:pt x="6547904" y="749151"/>
                </a:cubicBezTo>
                <a:cubicBezTo>
                  <a:pt x="6513241" y="767552"/>
                  <a:pt x="6476439" y="786810"/>
                  <a:pt x="6440064" y="805639"/>
                </a:cubicBezTo>
                <a:cubicBezTo>
                  <a:pt x="6442204" y="809490"/>
                  <a:pt x="6443915" y="813342"/>
                  <a:pt x="6446055" y="817193"/>
                </a:cubicBezTo>
                <a:cubicBezTo>
                  <a:pt x="6422090" y="815054"/>
                  <a:pt x="6398553" y="812914"/>
                  <a:pt x="6371593" y="810346"/>
                </a:cubicBezTo>
                <a:cubicBezTo>
                  <a:pt x="6375873" y="804355"/>
                  <a:pt x="6382292" y="795796"/>
                  <a:pt x="6388711" y="786810"/>
                </a:cubicBezTo>
                <a:cubicBezTo>
                  <a:pt x="6387427" y="783814"/>
                  <a:pt x="6385715" y="780818"/>
                  <a:pt x="6384432" y="777823"/>
                </a:cubicBezTo>
                <a:cubicBezTo>
                  <a:pt x="6371166" y="784670"/>
                  <a:pt x="6358327" y="792373"/>
                  <a:pt x="6344633" y="798364"/>
                </a:cubicBezTo>
                <a:cubicBezTo>
                  <a:pt x="6309970" y="814198"/>
                  <a:pt x="6274879" y="828748"/>
                  <a:pt x="6241072" y="845437"/>
                </a:cubicBezTo>
                <a:cubicBezTo>
                  <a:pt x="6225238" y="853140"/>
                  <a:pt x="6206409" y="861271"/>
                  <a:pt x="6197422" y="874965"/>
                </a:cubicBezTo>
                <a:cubicBezTo>
                  <a:pt x="6171318" y="914336"/>
                  <a:pt x="6089153" y="943008"/>
                  <a:pt x="6042936" y="923750"/>
                </a:cubicBezTo>
                <a:cubicBezTo>
                  <a:pt x="6039084" y="922039"/>
                  <a:pt x="6037801" y="913908"/>
                  <a:pt x="6035233" y="908345"/>
                </a:cubicBezTo>
                <a:cubicBezTo>
                  <a:pt x="6061765" y="904065"/>
                  <a:pt x="6087869" y="899786"/>
                  <a:pt x="6116542" y="895078"/>
                </a:cubicBezTo>
                <a:cubicBezTo>
                  <a:pt x="6104559" y="841158"/>
                  <a:pt x="6071608" y="837734"/>
                  <a:pt x="6036944" y="846721"/>
                </a:cubicBezTo>
                <a:cubicBezTo>
                  <a:pt x="6008700" y="853568"/>
                  <a:pt x="5982168" y="867690"/>
                  <a:pt x="5954352" y="878817"/>
                </a:cubicBezTo>
                <a:cubicBezTo>
                  <a:pt x="5984308" y="899786"/>
                  <a:pt x="5995862" y="928030"/>
                  <a:pt x="5950073" y="964833"/>
                </a:cubicBezTo>
                <a:cubicBezTo>
                  <a:pt x="6061337" y="951994"/>
                  <a:pt x="6172602" y="939156"/>
                  <a:pt x="6300556" y="924606"/>
                </a:cubicBezTo>
                <a:cubicBezTo>
                  <a:pt x="6262469" y="954134"/>
                  <a:pt x="6263752" y="1009338"/>
                  <a:pt x="6203841" y="992649"/>
                </a:cubicBezTo>
                <a:cubicBezTo>
                  <a:pt x="6200418" y="1014474"/>
                  <a:pt x="6196994" y="1036299"/>
                  <a:pt x="6193571" y="1058123"/>
                </a:cubicBezTo>
                <a:cubicBezTo>
                  <a:pt x="6199134" y="1061119"/>
                  <a:pt x="6205125" y="1063687"/>
                  <a:pt x="6210688" y="1066682"/>
                </a:cubicBezTo>
                <a:cubicBezTo>
                  <a:pt x="6251343" y="1005915"/>
                  <a:pt x="6297988" y="1002491"/>
                  <a:pt x="6355759" y="1038010"/>
                </a:cubicBezTo>
                <a:cubicBezTo>
                  <a:pt x="6414387" y="1073957"/>
                  <a:pt x="6480290" y="1045713"/>
                  <a:pt x="6542769" y="1046569"/>
                </a:cubicBezTo>
                <a:cubicBezTo>
                  <a:pt x="6635632" y="1047853"/>
                  <a:pt x="6728495" y="1041006"/>
                  <a:pt x="6821358" y="1038010"/>
                </a:cubicBezTo>
                <a:cubicBezTo>
                  <a:pt x="6906090" y="1035443"/>
                  <a:pt x="6990394" y="1032447"/>
                  <a:pt x="7075126" y="1031163"/>
                </a:cubicBezTo>
                <a:cubicBezTo>
                  <a:pt x="7129047" y="1030307"/>
                  <a:pt x="7182539" y="1031163"/>
                  <a:pt x="7237743" y="1041862"/>
                </a:cubicBezTo>
                <a:cubicBezTo>
                  <a:pt x="6867576" y="1072245"/>
                  <a:pt x="6497408" y="1102201"/>
                  <a:pt x="6127240" y="1132585"/>
                </a:cubicBezTo>
                <a:cubicBezTo>
                  <a:pt x="6346773" y="1194636"/>
                  <a:pt x="6567590" y="1153554"/>
                  <a:pt x="6787978" y="1137720"/>
                </a:cubicBezTo>
                <a:cubicBezTo>
                  <a:pt x="6787978" y="1147563"/>
                  <a:pt x="6788407" y="1157405"/>
                  <a:pt x="6788407" y="1167248"/>
                </a:cubicBezTo>
                <a:cubicBezTo>
                  <a:pt x="6736626" y="1179658"/>
                  <a:pt x="6684845" y="1191641"/>
                  <a:pt x="6614235" y="1208330"/>
                </a:cubicBezTo>
                <a:cubicBezTo>
                  <a:pt x="6640339" y="1221168"/>
                  <a:pt x="6656601" y="1235290"/>
                  <a:pt x="6673719" y="1237002"/>
                </a:cubicBezTo>
                <a:cubicBezTo>
                  <a:pt x="6734914" y="1242565"/>
                  <a:pt x="6799105" y="1234007"/>
                  <a:pt x="6857305" y="1249840"/>
                </a:cubicBezTo>
                <a:cubicBezTo>
                  <a:pt x="6897103" y="1260539"/>
                  <a:pt x="6933906" y="1270381"/>
                  <a:pt x="6974988" y="1266958"/>
                </a:cubicBezTo>
                <a:cubicBezTo>
                  <a:pt x="6998525" y="1264818"/>
                  <a:pt x="7028481" y="1281080"/>
                  <a:pt x="7034472" y="1239142"/>
                </a:cubicBezTo>
                <a:cubicBezTo>
                  <a:pt x="7034900" y="1234863"/>
                  <a:pt x="7063572" y="1227587"/>
                  <a:pt x="7071703" y="1232723"/>
                </a:cubicBezTo>
                <a:cubicBezTo>
                  <a:pt x="7139317" y="1276801"/>
                  <a:pt x="7213778" y="1248129"/>
                  <a:pt x="7284388" y="1257971"/>
                </a:cubicBezTo>
                <a:cubicBezTo>
                  <a:pt x="7295515" y="1259683"/>
                  <a:pt x="7304930" y="1274661"/>
                  <a:pt x="7315200" y="1283648"/>
                </a:cubicBezTo>
                <a:lnTo>
                  <a:pt x="7316912" y="1281936"/>
                </a:lnTo>
                <a:cubicBezTo>
                  <a:pt x="7302790" y="1278512"/>
                  <a:pt x="7284388" y="1267386"/>
                  <a:pt x="7274974" y="1272949"/>
                </a:cubicBezTo>
                <a:cubicBezTo>
                  <a:pt x="7196233" y="1317027"/>
                  <a:pt x="7117920" y="1327725"/>
                  <a:pt x="7030621" y="1295630"/>
                </a:cubicBezTo>
                <a:cubicBezTo>
                  <a:pt x="7004944" y="1286215"/>
                  <a:pt x="6963862" y="1319595"/>
                  <a:pt x="6936474" y="1311464"/>
                </a:cubicBezTo>
                <a:cubicBezTo>
                  <a:pt x="6887261" y="1296486"/>
                  <a:pt x="6885549" y="1328581"/>
                  <a:pt x="6869287" y="1353830"/>
                </a:cubicBezTo>
                <a:cubicBezTo>
                  <a:pt x="6917217" y="1365384"/>
                  <a:pt x="6960866" y="1376511"/>
                  <a:pt x="7004516" y="1385069"/>
                </a:cubicBezTo>
                <a:cubicBezTo>
                  <a:pt x="7014359" y="1386781"/>
                  <a:pt x="7027197" y="1380790"/>
                  <a:pt x="7036612" y="1374799"/>
                </a:cubicBezTo>
                <a:cubicBezTo>
                  <a:pt x="7087965" y="1341419"/>
                  <a:pt x="7131614" y="1365812"/>
                  <a:pt x="7175264" y="1391488"/>
                </a:cubicBezTo>
                <a:cubicBezTo>
                  <a:pt x="7178260" y="1393200"/>
                  <a:pt x="7182967" y="1398763"/>
                  <a:pt x="7182967" y="1398763"/>
                </a:cubicBezTo>
                <a:cubicBezTo>
                  <a:pt x="7239883" y="1347839"/>
                  <a:pt x="7301506" y="1438562"/>
                  <a:pt x="7362274" y="1390633"/>
                </a:cubicBezTo>
                <a:cubicBezTo>
                  <a:pt x="7357138" y="1380362"/>
                  <a:pt x="7352003" y="1370091"/>
                  <a:pt x="7345584" y="1358109"/>
                </a:cubicBezTo>
                <a:cubicBezTo>
                  <a:pt x="7373828" y="1352546"/>
                  <a:pt x="7398649" y="1344843"/>
                  <a:pt x="7423469" y="1344415"/>
                </a:cubicBezTo>
                <a:cubicBezTo>
                  <a:pt x="7445722" y="1343987"/>
                  <a:pt x="7467975" y="1351690"/>
                  <a:pt x="7497075" y="1357253"/>
                </a:cubicBezTo>
                <a:cubicBezTo>
                  <a:pt x="7508201" y="1390633"/>
                  <a:pt x="7524035" y="1412029"/>
                  <a:pt x="7580523" y="1382502"/>
                </a:cubicBezTo>
                <a:cubicBezTo>
                  <a:pt x="7638723" y="1352118"/>
                  <a:pt x="7708049" y="1339708"/>
                  <a:pt x="7774379" y="1329865"/>
                </a:cubicBezTo>
                <a:cubicBezTo>
                  <a:pt x="7832579" y="1321306"/>
                  <a:pt x="7893347" y="1329865"/>
                  <a:pt x="7952830" y="1326870"/>
                </a:cubicBezTo>
                <a:cubicBezTo>
                  <a:pt x="7974655" y="1326014"/>
                  <a:pt x="7995624" y="1313603"/>
                  <a:pt x="8014025" y="1300337"/>
                </a:cubicBezTo>
                <a:cubicBezTo>
                  <a:pt x="7859539" y="1300337"/>
                  <a:pt x="7704625" y="1300337"/>
                  <a:pt x="7537301" y="1300337"/>
                </a:cubicBezTo>
                <a:cubicBezTo>
                  <a:pt x="7579667" y="1271665"/>
                  <a:pt x="7598496" y="1242993"/>
                  <a:pt x="7652845" y="1248129"/>
                </a:cubicBezTo>
                <a:cubicBezTo>
                  <a:pt x="7719175" y="1254120"/>
                  <a:pt x="7786362" y="1239142"/>
                  <a:pt x="7856544" y="1251552"/>
                </a:cubicBezTo>
                <a:cubicBezTo>
                  <a:pt x="7909609" y="1260967"/>
                  <a:pt x="7967808" y="1237858"/>
                  <a:pt x="8023868" y="1234863"/>
                </a:cubicBezTo>
                <a:cubicBezTo>
                  <a:pt x="8092339" y="1231439"/>
                  <a:pt x="8160809" y="1234007"/>
                  <a:pt x="8229707" y="1233151"/>
                </a:cubicBezTo>
                <a:cubicBezTo>
                  <a:pt x="8253244" y="1232723"/>
                  <a:pt x="8277208" y="1232295"/>
                  <a:pt x="8300317" y="1228015"/>
                </a:cubicBezTo>
                <a:cubicBezTo>
                  <a:pt x="8377774" y="1213038"/>
                  <a:pt x="8454803" y="1194636"/>
                  <a:pt x="8533116" y="1181798"/>
                </a:cubicBezTo>
                <a:cubicBezTo>
                  <a:pt x="8557081" y="1177947"/>
                  <a:pt x="8587464" y="1179658"/>
                  <a:pt x="8608006" y="1191213"/>
                </a:cubicBezTo>
                <a:cubicBezTo>
                  <a:pt x="8697017" y="1241282"/>
                  <a:pt x="8789880" y="1230155"/>
                  <a:pt x="8885738" y="1224592"/>
                </a:cubicBezTo>
                <a:cubicBezTo>
                  <a:pt x="8981597" y="1219029"/>
                  <a:pt x="9078311" y="1228443"/>
                  <a:pt x="9174597" y="1230583"/>
                </a:cubicBezTo>
                <a:cubicBezTo>
                  <a:pt x="9225523" y="1231439"/>
                  <a:pt x="9276447" y="1230583"/>
                  <a:pt x="9329084" y="1242993"/>
                </a:cubicBezTo>
                <a:cubicBezTo>
                  <a:pt x="9302123" y="1254976"/>
                  <a:pt x="9276020" y="1269098"/>
                  <a:pt x="9248204" y="1277229"/>
                </a:cubicBezTo>
                <a:cubicBezTo>
                  <a:pt x="9240501" y="1279368"/>
                  <a:pt x="9228090" y="1263107"/>
                  <a:pt x="9216964" y="1256259"/>
                </a:cubicBezTo>
                <a:cubicBezTo>
                  <a:pt x="9209261" y="1251124"/>
                  <a:pt x="9199846" y="1243421"/>
                  <a:pt x="9192143" y="1244277"/>
                </a:cubicBezTo>
                <a:cubicBezTo>
                  <a:pt x="9135227" y="1250696"/>
                  <a:pt x="9079168" y="1262251"/>
                  <a:pt x="9022251" y="1266102"/>
                </a:cubicBezTo>
                <a:cubicBezTo>
                  <a:pt x="8941799" y="1271237"/>
                  <a:pt x="8861346" y="1270809"/>
                  <a:pt x="8780893" y="1273377"/>
                </a:cubicBezTo>
                <a:cubicBezTo>
                  <a:pt x="8606294" y="1278940"/>
                  <a:pt x="8432123" y="1285787"/>
                  <a:pt x="8257523" y="1291351"/>
                </a:cubicBezTo>
                <a:cubicBezTo>
                  <a:pt x="8207454" y="1293062"/>
                  <a:pt x="8157385" y="1291778"/>
                  <a:pt x="8107317" y="1291778"/>
                </a:cubicBezTo>
                <a:cubicBezTo>
                  <a:pt x="8107317" y="1302905"/>
                  <a:pt x="8107317" y="1313603"/>
                  <a:pt x="8107317" y="1324730"/>
                </a:cubicBezTo>
                <a:cubicBezTo>
                  <a:pt x="8160809" y="1324730"/>
                  <a:pt x="8214729" y="1323446"/>
                  <a:pt x="8268222" y="1325586"/>
                </a:cubicBezTo>
                <a:cubicBezTo>
                  <a:pt x="8284056" y="1326014"/>
                  <a:pt x="8299034" y="1336712"/>
                  <a:pt x="8315295" y="1340136"/>
                </a:cubicBezTo>
                <a:cubicBezTo>
                  <a:pt x="8349102" y="1347411"/>
                  <a:pt x="8382910" y="1353830"/>
                  <a:pt x="8416717" y="1358109"/>
                </a:cubicBezTo>
                <a:cubicBezTo>
                  <a:pt x="8429555" y="1359821"/>
                  <a:pt x="8442821" y="1353830"/>
                  <a:pt x="8456087" y="1351262"/>
                </a:cubicBezTo>
                <a:cubicBezTo>
                  <a:pt x="8458227" y="1357681"/>
                  <a:pt x="8460366" y="1364100"/>
                  <a:pt x="8462506" y="1370947"/>
                </a:cubicBezTo>
                <a:cubicBezTo>
                  <a:pt x="8438114" y="1378650"/>
                  <a:pt x="8414149" y="1391060"/>
                  <a:pt x="8389329" y="1392772"/>
                </a:cubicBezTo>
                <a:cubicBezTo>
                  <a:pt x="8342255" y="1396196"/>
                  <a:pt x="8294326" y="1388065"/>
                  <a:pt x="8248109" y="1394056"/>
                </a:cubicBezTo>
                <a:cubicBezTo>
                  <a:pt x="8211306" y="1398763"/>
                  <a:pt x="8176643" y="1416737"/>
                  <a:pt x="8136844" y="1419732"/>
                </a:cubicBezTo>
                <a:cubicBezTo>
                  <a:pt x="8152678" y="1413313"/>
                  <a:pt x="8168512" y="1407322"/>
                  <a:pt x="8184346" y="1400903"/>
                </a:cubicBezTo>
                <a:cubicBezTo>
                  <a:pt x="8182634" y="1395340"/>
                  <a:pt x="8180922" y="1390205"/>
                  <a:pt x="8179211" y="1384641"/>
                </a:cubicBezTo>
                <a:cubicBezTo>
                  <a:pt x="8150110" y="1394912"/>
                  <a:pt x="8120583" y="1405610"/>
                  <a:pt x="8086775" y="1417593"/>
                </a:cubicBezTo>
                <a:cubicBezTo>
                  <a:pt x="8086775" y="1400475"/>
                  <a:pt x="8086775" y="1379078"/>
                  <a:pt x="8086775" y="1349122"/>
                </a:cubicBezTo>
                <a:cubicBezTo>
                  <a:pt x="8052112" y="1364528"/>
                  <a:pt x="8011030" y="1382930"/>
                  <a:pt x="7973800" y="1399191"/>
                </a:cubicBezTo>
                <a:cubicBezTo>
                  <a:pt x="8016165" y="1422728"/>
                  <a:pt x="8057248" y="1445837"/>
                  <a:pt x="8098330" y="1468946"/>
                </a:cubicBezTo>
                <a:cubicBezTo>
                  <a:pt x="8097474" y="1473653"/>
                  <a:pt x="8096618" y="1478788"/>
                  <a:pt x="8096190" y="1483495"/>
                </a:cubicBezTo>
                <a:cubicBezTo>
                  <a:pt x="8065807" y="1483495"/>
                  <a:pt x="8035422" y="1483495"/>
                  <a:pt x="8005039" y="1483495"/>
                </a:cubicBezTo>
                <a:cubicBezTo>
                  <a:pt x="8005039" y="1488631"/>
                  <a:pt x="8005467" y="1493338"/>
                  <a:pt x="8005467" y="1498473"/>
                </a:cubicBezTo>
                <a:cubicBezTo>
                  <a:pt x="8044837" y="1499757"/>
                  <a:pt x="8084208" y="1502325"/>
                  <a:pt x="8124434" y="1507032"/>
                </a:cubicBezTo>
                <a:cubicBezTo>
                  <a:pt x="8123578" y="1500185"/>
                  <a:pt x="8123150" y="1492910"/>
                  <a:pt x="8122294" y="1486063"/>
                </a:cubicBezTo>
                <a:cubicBezTo>
                  <a:pt x="8166372" y="1477932"/>
                  <a:pt x="8210878" y="1472369"/>
                  <a:pt x="8254100" y="1461671"/>
                </a:cubicBezTo>
                <a:cubicBezTo>
                  <a:pt x="8311443" y="1447549"/>
                  <a:pt x="8367076" y="1427007"/>
                  <a:pt x="8424419" y="1415453"/>
                </a:cubicBezTo>
                <a:cubicBezTo>
                  <a:pt x="8450096" y="1410318"/>
                  <a:pt x="8478340" y="1423156"/>
                  <a:pt x="8505728" y="1424440"/>
                </a:cubicBezTo>
                <a:cubicBezTo>
                  <a:pt x="8552373" y="1427007"/>
                  <a:pt x="8599447" y="1427863"/>
                  <a:pt x="8646520" y="1427863"/>
                </a:cubicBezTo>
                <a:cubicBezTo>
                  <a:pt x="8687602" y="1427863"/>
                  <a:pt x="8728257" y="1425296"/>
                  <a:pt x="8769339" y="1425724"/>
                </a:cubicBezTo>
                <a:cubicBezTo>
                  <a:pt x="8793304" y="1425724"/>
                  <a:pt x="8824543" y="1440274"/>
                  <a:pt x="8839521" y="1429575"/>
                </a:cubicBezTo>
                <a:cubicBezTo>
                  <a:pt x="8908847" y="1380790"/>
                  <a:pt x="8922541" y="1472369"/>
                  <a:pt x="8973894" y="1463810"/>
                </a:cubicBezTo>
                <a:cubicBezTo>
                  <a:pt x="8972610" y="1469801"/>
                  <a:pt x="8971754" y="1475792"/>
                  <a:pt x="8970470" y="1481784"/>
                </a:cubicBezTo>
                <a:cubicBezTo>
                  <a:pt x="8935379" y="1483923"/>
                  <a:pt x="8899860" y="1485635"/>
                  <a:pt x="8864769" y="1487775"/>
                </a:cubicBezTo>
                <a:cubicBezTo>
                  <a:pt x="8865198" y="1492482"/>
                  <a:pt x="8865198" y="1497189"/>
                  <a:pt x="8865625" y="1502325"/>
                </a:cubicBezTo>
                <a:cubicBezTo>
                  <a:pt x="8919973" y="1502325"/>
                  <a:pt x="8978173" y="1514307"/>
                  <a:pt x="9027386" y="1498045"/>
                </a:cubicBezTo>
                <a:cubicBezTo>
                  <a:pt x="9059054" y="1487775"/>
                  <a:pt x="9071892" y="1496334"/>
                  <a:pt x="9097141" y="1502325"/>
                </a:cubicBezTo>
                <a:cubicBezTo>
                  <a:pt x="9134371" y="1510884"/>
                  <a:pt x="9176310" y="1496762"/>
                  <a:pt x="9216108" y="1497617"/>
                </a:cubicBezTo>
                <a:cubicBezTo>
                  <a:pt x="9271312" y="1498901"/>
                  <a:pt x="9326516" y="1506176"/>
                  <a:pt x="9382148" y="1507888"/>
                </a:cubicBezTo>
                <a:cubicBezTo>
                  <a:pt x="9399266" y="1508316"/>
                  <a:pt x="9419380" y="1504464"/>
                  <a:pt x="9433073" y="1494622"/>
                </a:cubicBezTo>
                <a:cubicBezTo>
                  <a:pt x="9482286" y="1460387"/>
                  <a:pt x="9521657" y="1477076"/>
                  <a:pt x="9566162" y="1506176"/>
                </a:cubicBezTo>
                <a:cubicBezTo>
                  <a:pt x="9582424" y="1516875"/>
                  <a:pt x="9629070" y="1513451"/>
                  <a:pt x="9634632" y="1502325"/>
                </a:cubicBezTo>
                <a:cubicBezTo>
                  <a:pt x="9665872" y="1441129"/>
                  <a:pt x="9721933" y="1469373"/>
                  <a:pt x="9763014" y="1455679"/>
                </a:cubicBezTo>
                <a:cubicBezTo>
                  <a:pt x="9757024" y="1474937"/>
                  <a:pt x="9751033" y="1492910"/>
                  <a:pt x="9745041" y="1511312"/>
                </a:cubicBezTo>
                <a:cubicBezTo>
                  <a:pt x="9761731" y="1516019"/>
                  <a:pt x="9778420" y="1524578"/>
                  <a:pt x="9795110" y="1524578"/>
                </a:cubicBezTo>
                <a:cubicBezTo>
                  <a:pt x="9849886" y="1525006"/>
                  <a:pt x="9905091" y="1522866"/>
                  <a:pt x="9959866" y="1520298"/>
                </a:cubicBezTo>
                <a:cubicBezTo>
                  <a:pt x="9983403" y="1519014"/>
                  <a:pt x="9996241" y="1562236"/>
                  <a:pt x="10028337" y="1531853"/>
                </a:cubicBezTo>
                <a:cubicBezTo>
                  <a:pt x="10050162" y="1510884"/>
                  <a:pt x="10081402" y="1500185"/>
                  <a:pt x="10101943" y="1475792"/>
                </a:cubicBezTo>
                <a:cubicBezTo>
                  <a:pt x="10155007" y="1475792"/>
                  <a:pt x="10207644" y="1475792"/>
                  <a:pt x="10260708" y="1475792"/>
                </a:cubicBezTo>
                <a:cubicBezTo>
                  <a:pt x="10261992" y="1479216"/>
                  <a:pt x="10262848" y="1482640"/>
                  <a:pt x="10264132" y="1486063"/>
                </a:cubicBezTo>
                <a:cubicBezTo>
                  <a:pt x="10241451" y="1494194"/>
                  <a:pt x="10218770" y="1502753"/>
                  <a:pt x="10196090" y="1510028"/>
                </a:cubicBezTo>
                <a:cubicBezTo>
                  <a:pt x="10175549" y="1516447"/>
                  <a:pt x="10154152" y="1521154"/>
                  <a:pt x="10133182" y="1526289"/>
                </a:cubicBezTo>
                <a:cubicBezTo>
                  <a:pt x="10134039" y="1531425"/>
                  <a:pt x="10135322" y="1536132"/>
                  <a:pt x="10136178" y="1541267"/>
                </a:cubicBezTo>
                <a:cubicBezTo>
                  <a:pt x="10217914" y="1541267"/>
                  <a:pt x="10299651" y="1541267"/>
                  <a:pt x="10381387" y="1541267"/>
                </a:cubicBezTo>
                <a:cubicBezTo>
                  <a:pt x="10381387" y="1535704"/>
                  <a:pt x="10381815" y="1530569"/>
                  <a:pt x="10381815" y="1525006"/>
                </a:cubicBezTo>
                <a:cubicBezTo>
                  <a:pt x="10367266" y="1522010"/>
                  <a:pt x="10352715" y="1518586"/>
                  <a:pt x="10338166" y="1515591"/>
                </a:cubicBezTo>
                <a:cubicBezTo>
                  <a:pt x="10337310" y="1510028"/>
                  <a:pt x="10336453" y="1504464"/>
                  <a:pt x="10335170" y="1498901"/>
                </a:cubicBezTo>
                <a:cubicBezTo>
                  <a:pt x="10363414" y="1491626"/>
                  <a:pt x="10391658" y="1484351"/>
                  <a:pt x="10431028" y="1474081"/>
                </a:cubicBezTo>
                <a:cubicBezTo>
                  <a:pt x="10424609" y="1497617"/>
                  <a:pt x="10420330" y="1513023"/>
                  <a:pt x="10416051" y="1528429"/>
                </a:cubicBezTo>
                <a:cubicBezTo>
                  <a:pt x="10481526" y="1528429"/>
                  <a:pt x="10547000" y="1528429"/>
                  <a:pt x="10612474" y="1528429"/>
                </a:cubicBezTo>
                <a:cubicBezTo>
                  <a:pt x="10612903" y="1522866"/>
                  <a:pt x="10612903" y="1517303"/>
                  <a:pt x="10613331" y="1511740"/>
                </a:cubicBezTo>
                <a:cubicBezTo>
                  <a:pt x="10597925" y="1510884"/>
                  <a:pt x="10582947" y="1509600"/>
                  <a:pt x="10567541" y="1508316"/>
                </a:cubicBezTo>
                <a:cubicBezTo>
                  <a:pt x="10567541" y="1504892"/>
                  <a:pt x="10567541" y="1498473"/>
                  <a:pt x="10567541" y="1498473"/>
                </a:cubicBezTo>
                <a:cubicBezTo>
                  <a:pt x="10597497" y="1496334"/>
                  <a:pt x="10627452" y="1494622"/>
                  <a:pt x="10657408" y="1492910"/>
                </a:cubicBezTo>
                <a:cubicBezTo>
                  <a:pt x="10656552" y="1501041"/>
                  <a:pt x="10656125" y="1508744"/>
                  <a:pt x="10655268" y="1516447"/>
                </a:cubicBezTo>
                <a:cubicBezTo>
                  <a:pt x="10674526" y="1521154"/>
                  <a:pt x="10697207" y="1527573"/>
                  <a:pt x="10720316" y="1532709"/>
                </a:cubicBezTo>
                <a:cubicBezTo>
                  <a:pt x="10732726" y="1535276"/>
                  <a:pt x="10751555" y="1542123"/>
                  <a:pt x="10757547" y="1536560"/>
                </a:cubicBezTo>
                <a:cubicBezTo>
                  <a:pt x="10812323" y="1483923"/>
                  <a:pt x="10879937" y="1510028"/>
                  <a:pt x="10941988" y="1503181"/>
                </a:cubicBezTo>
                <a:cubicBezTo>
                  <a:pt x="10947551" y="1502753"/>
                  <a:pt x="10954399" y="1500185"/>
                  <a:pt x="10958250" y="1502325"/>
                </a:cubicBezTo>
                <a:cubicBezTo>
                  <a:pt x="11081497" y="1569511"/>
                  <a:pt x="11220149" y="1510884"/>
                  <a:pt x="11349387" y="1554533"/>
                </a:cubicBezTo>
                <a:cubicBezTo>
                  <a:pt x="11340828" y="1561808"/>
                  <a:pt x="11330986" y="1569939"/>
                  <a:pt x="11319003" y="1580210"/>
                </a:cubicBezTo>
                <a:cubicBezTo>
                  <a:pt x="11392609" y="1579354"/>
                  <a:pt x="11459795" y="1590480"/>
                  <a:pt x="11520990" y="1660234"/>
                </a:cubicBezTo>
                <a:cubicBezTo>
                  <a:pt x="11438826" y="1653387"/>
                  <a:pt x="11369928" y="1647396"/>
                  <a:pt x="11300602" y="1642689"/>
                </a:cubicBezTo>
                <a:cubicBezTo>
                  <a:pt x="11289903" y="1641833"/>
                  <a:pt x="11273641" y="1644829"/>
                  <a:pt x="11268079" y="1652104"/>
                </a:cubicBezTo>
                <a:cubicBezTo>
                  <a:pt x="11222288" y="1713299"/>
                  <a:pt x="11156814" y="1683771"/>
                  <a:pt x="11102038" y="1684199"/>
                </a:cubicBezTo>
                <a:cubicBezTo>
                  <a:pt x="10989490" y="1685483"/>
                  <a:pt x="10876941" y="1667082"/>
                  <a:pt x="10764393" y="1667082"/>
                </a:cubicBezTo>
                <a:cubicBezTo>
                  <a:pt x="10681801" y="1667082"/>
                  <a:pt x="10599636" y="1683771"/>
                  <a:pt x="10517472" y="1701317"/>
                </a:cubicBezTo>
                <a:cubicBezTo>
                  <a:pt x="10540153" y="1701317"/>
                  <a:pt x="10563261" y="1700461"/>
                  <a:pt x="10585942" y="1701317"/>
                </a:cubicBezTo>
                <a:cubicBezTo>
                  <a:pt x="10717320" y="1706024"/>
                  <a:pt x="10850409" y="1701317"/>
                  <a:pt x="10980075" y="1719290"/>
                </a:cubicBezTo>
                <a:cubicBezTo>
                  <a:pt x="11062668" y="1730845"/>
                  <a:pt x="11141837" y="1753097"/>
                  <a:pt x="11224428" y="1726137"/>
                </a:cubicBezTo>
                <a:cubicBezTo>
                  <a:pt x="11229992" y="1724425"/>
                  <a:pt x="11237695" y="1723142"/>
                  <a:pt x="11242402" y="1725709"/>
                </a:cubicBezTo>
                <a:cubicBezTo>
                  <a:pt x="11307021" y="1763368"/>
                  <a:pt x="11379770" y="1739403"/>
                  <a:pt x="11447385" y="1753525"/>
                </a:cubicBezTo>
                <a:cubicBezTo>
                  <a:pt x="11470493" y="1758233"/>
                  <a:pt x="11495314" y="1754381"/>
                  <a:pt x="11527410" y="1764224"/>
                </a:cubicBezTo>
                <a:cubicBezTo>
                  <a:pt x="11505585" y="1774066"/>
                  <a:pt x="11483760" y="1784337"/>
                  <a:pt x="11453804" y="1798031"/>
                </a:cubicBezTo>
                <a:cubicBezTo>
                  <a:pt x="11474345" y="1800171"/>
                  <a:pt x="11491035" y="1801883"/>
                  <a:pt x="11512004" y="1803594"/>
                </a:cubicBezTo>
                <a:cubicBezTo>
                  <a:pt x="11505157" y="1823280"/>
                  <a:pt x="11497882" y="1845532"/>
                  <a:pt x="11486755" y="1878912"/>
                </a:cubicBezTo>
                <a:cubicBezTo>
                  <a:pt x="11437115" y="1876344"/>
                  <a:pt x="11374635" y="1874204"/>
                  <a:pt x="11312584" y="1869497"/>
                </a:cubicBezTo>
                <a:cubicBezTo>
                  <a:pt x="11227852" y="1863078"/>
                  <a:pt x="11143548" y="1851952"/>
                  <a:pt x="11058816" y="1847672"/>
                </a:cubicBezTo>
                <a:cubicBezTo>
                  <a:pt x="11019874" y="1845532"/>
                  <a:pt x="10980502" y="1856231"/>
                  <a:pt x="10941132" y="1857943"/>
                </a:cubicBezTo>
                <a:cubicBezTo>
                  <a:pt x="10881649" y="1860082"/>
                  <a:pt x="10820453" y="1866501"/>
                  <a:pt x="10773808" y="1814293"/>
                </a:cubicBezTo>
                <a:cubicBezTo>
                  <a:pt x="10769529" y="1809585"/>
                  <a:pt x="10754123" y="1810441"/>
                  <a:pt x="10745564" y="1813865"/>
                </a:cubicBezTo>
                <a:cubicBezTo>
                  <a:pt x="10670675" y="1840825"/>
                  <a:pt x="10597069" y="1837829"/>
                  <a:pt x="10520467" y="1815577"/>
                </a:cubicBezTo>
                <a:cubicBezTo>
                  <a:pt x="10488800" y="1806590"/>
                  <a:pt x="10452425" y="1816004"/>
                  <a:pt x="10418190" y="1814293"/>
                </a:cubicBezTo>
                <a:cubicBezTo>
                  <a:pt x="10330463" y="1810013"/>
                  <a:pt x="10243163" y="1801027"/>
                  <a:pt x="10155436" y="1801027"/>
                </a:cubicBezTo>
                <a:cubicBezTo>
                  <a:pt x="10098947" y="1801027"/>
                  <a:pt x="10042459" y="1814293"/>
                  <a:pt x="9980408" y="1822424"/>
                </a:cubicBezTo>
                <a:cubicBezTo>
                  <a:pt x="10044171" y="1890894"/>
                  <a:pt x="10084826" y="1899025"/>
                  <a:pt x="10157575" y="1863934"/>
                </a:cubicBezTo>
                <a:cubicBezTo>
                  <a:pt x="10170414" y="1857943"/>
                  <a:pt x="10190527" y="1848100"/>
                  <a:pt x="10198657" y="1853663"/>
                </a:cubicBezTo>
                <a:cubicBezTo>
                  <a:pt x="10274830" y="1904588"/>
                  <a:pt x="10362986" y="1875916"/>
                  <a:pt x="10444295" y="1893034"/>
                </a:cubicBezTo>
                <a:cubicBezTo>
                  <a:pt x="10483237" y="1901165"/>
                  <a:pt x="10526459" y="1884903"/>
                  <a:pt x="10567969" y="1884903"/>
                </a:cubicBezTo>
                <a:cubicBezTo>
                  <a:pt x="10595785" y="1884903"/>
                  <a:pt x="10624030" y="1894318"/>
                  <a:pt x="10651846" y="1899881"/>
                </a:cubicBezTo>
                <a:cubicBezTo>
                  <a:pt x="10651417" y="1906728"/>
                  <a:pt x="10651417" y="1913147"/>
                  <a:pt x="10650989" y="1919994"/>
                </a:cubicBezTo>
                <a:cubicBezTo>
                  <a:pt x="10627452" y="1919994"/>
                  <a:pt x="10603488" y="1919994"/>
                  <a:pt x="10579952" y="1919994"/>
                </a:cubicBezTo>
                <a:cubicBezTo>
                  <a:pt x="10457133" y="1920422"/>
                  <a:pt x="10334742" y="1920422"/>
                  <a:pt x="10211924" y="1921278"/>
                </a:cubicBezTo>
                <a:cubicBezTo>
                  <a:pt x="10153723" y="1921706"/>
                  <a:pt x="10095524" y="1923845"/>
                  <a:pt x="10037324" y="1925129"/>
                </a:cubicBezTo>
                <a:cubicBezTo>
                  <a:pt x="10003517" y="1919566"/>
                  <a:pt x="9969709" y="1908867"/>
                  <a:pt x="9935474" y="1908867"/>
                </a:cubicBezTo>
                <a:cubicBezTo>
                  <a:pt x="9872139" y="1909295"/>
                  <a:pt x="9808805" y="1917426"/>
                  <a:pt x="9745469" y="1918282"/>
                </a:cubicBezTo>
                <a:cubicBezTo>
                  <a:pt x="9724500" y="1918710"/>
                  <a:pt x="9703531" y="1907156"/>
                  <a:pt x="9682134" y="1901165"/>
                </a:cubicBezTo>
                <a:cubicBezTo>
                  <a:pt x="9682990" y="1896885"/>
                  <a:pt x="9683845" y="1892606"/>
                  <a:pt x="9684274" y="1888326"/>
                </a:cubicBezTo>
                <a:cubicBezTo>
                  <a:pt x="9703103" y="1884047"/>
                  <a:pt x="9721933" y="1880195"/>
                  <a:pt x="9740334" y="1875916"/>
                </a:cubicBezTo>
                <a:cubicBezTo>
                  <a:pt x="9739906" y="1872493"/>
                  <a:pt x="9739906" y="1869069"/>
                  <a:pt x="9739478" y="1865218"/>
                </a:cubicBezTo>
                <a:cubicBezTo>
                  <a:pt x="9718081" y="1861794"/>
                  <a:pt x="9696256" y="1858371"/>
                  <a:pt x="9674859" y="1854519"/>
                </a:cubicBezTo>
                <a:cubicBezTo>
                  <a:pt x="9675287" y="1851952"/>
                  <a:pt x="9675715" y="1849812"/>
                  <a:pt x="9676143" y="1847244"/>
                </a:cubicBezTo>
                <a:cubicBezTo>
                  <a:pt x="9757024" y="1839541"/>
                  <a:pt x="9837904" y="1832266"/>
                  <a:pt x="9918785" y="1824563"/>
                </a:cubicBezTo>
                <a:cubicBezTo>
                  <a:pt x="9901667" y="1807018"/>
                  <a:pt x="9884550" y="1798887"/>
                  <a:pt x="9867859" y="1798887"/>
                </a:cubicBezTo>
                <a:cubicBezTo>
                  <a:pt x="9773285" y="1800599"/>
                  <a:pt x="9678283" y="1805306"/>
                  <a:pt x="9583708" y="1807018"/>
                </a:cubicBezTo>
                <a:cubicBezTo>
                  <a:pt x="9546477" y="1807446"/>
                  <a:pt x="9508819" y="1801027"/>
                  <a:pt x="9471160" y="1800171"/>
                </a:cubicBezTo>
                <a:cubicBezTo>
                  <a:pt x="9356900" y="1797175"/>
                  <a:pt x="9243068" y="1794608"/>
                  <a:pt x="9128808" y="1792896"/>
                </a:cubicBezTo>
                <a:cubicBezTo>
                  <a:pt x="9090293" y="1792468"/>
                  <a:pt x="9051779" y="1798031"/>
                  <a:pt x="9013693" y="1795891"/>
                </a:cubicBezTo>
                <a:cubicBezTo>
                  <a:pt x="8913127" y="1790328"/>
                  <a:pt x="8812988" y="1772783"/>
                  <a:pt x="8712851" y="1776206"/>
                </a:cubicBezTo>
                <a:cubicBezTo>
                  <a:pt x="8550662" y="1781341"/>
                  <a:pt x="8389329" y="1810013"/>
                  <a:pt x="8226284" y="1786477"/>
                </a:cubicBezTo>
                <a:cubicBezTo>
                  <a:pt x="8204031" y="1783053"/>
                  <a:pt x="8178782" y="1797175"/>
                  <a:pt x="8155246" y="1803166"/>
                </a:cubicBezTo>
                <a:cubicBezTo>
                  <a:pt x="8143691" y="1806162"/>
                  <a:pt x="8126146" y="1814721"/>
                  <a:pt x="8121867" y="1810441"/>
                </a:cubicBezTo>
                <a:cubicBezTo>
                  <a:pt x="8081640" y="1769787"/>
                  <a:pt x="8042270" y="1811297"/>
                  <a:pt x="8002899" y="1809158"/>
                </a:cubicBezTo>
                <a:cubicBezTo>
                  <a:pt x="7957538" y="1806162"/>
                  <a:pt x="7907469" y="1789472"/>
                  <a:pt x="7868098" y="1803166"/>
                </a:cubicBezTo>
                <a:cubicBezTo>
                  <a:pt x="7789786" y="1830982"/>
                  <a:pt x="7712328" y="1842537"/>
                  <a:pt x="7630164" y="1840397"/>
                </a:cubicBezTo>
                <a:cubicBezTo>
                  <a:pt x="7610907" y="1839969"/>
                  <a:pt x="7591221" y="1860938"/>
                  <a:pt x="7571536" y="1871637"/>
                </a:cubicBezTo>
                <a:cubicBezTo>
                  <a:pt x="7583518" y="1885331"/>
                  <a:pt x="7593789" y="1901592"/>
                  <a:pt x="7608339" y="1911435"/>
                </a:cubicBezTo>
                <a:cubicBezTo>
                  <a:pt x="7619037" y="1918710"/>
                  <a:pt x="7639150" y="1913575"/>
                  <a:pt x="7648137" y="1921706"/>
                </a:cubicBezTo>
                <a:cubicBezTo>
                  <a:pt x="7699918" y="1967495"/>
                  <a:pt x="7735865" y="1931120"/>
                  <a:pt x="7774808" y="1901165"/>
                </a:cubicBezTo>
                <a:cubicBezTo>
                  <a:pt x="7793637" y="1886615"/>
                  <a:pt x="7815890" y="1876344"/>
                  <a:pt x="7836431" y="1863934"/>
                </a:cubicBezTo>
                <a:cubicBezTo>
                  <a:pt x="7839426" y="1867357"/>
                  <a:pt x="7841994" y="1871209"/>
                  <a:pt x="7844989" y="1874632"/>
                </a:cubicBezTo>
                <a:cubicBezTo>
                  <a:pt x="7839854" y="1883191"/>
                  <a:pt x="7835147" y="1891750"/>
                  <a:pt x="7829584" y="1900737"/>
                </a:cubicBezTo>
                <a:cubicBezTo>
                  <a:pt x="7876657" y="1906300"/>
                  <a:pt x="7925014" y="1911007"/>
                  <a:pt x="7972943" y="1918710"/>
                </a:cubicBezTo>
                <a:cubicBezTo>
                  <a:pt x="8019589" y="1926413"/>
                  <a:pt x="8063667" y="1915287"/>
                  <a:pt x="8109456" y="1909723"/>
                </a:cubicBezTo>
                <a:cubicBezTo>
                  <a:pt x="8186057" y="1900309"/>
                  <a:pt x="8265654" y="1914003"/>
                  <a:pt x="8343539" y="1916998"/>
                </a:cubicBezTo>
                <a:cubicBezTo>
                  <a:pt x="8461222" y="1921706"/>
                  <a:pt x="8578478" y="1926413"/>
                  <a:pt x="8696161" y="1930264"/>
                </a:cubicBezTo>
                <a:cubicBezTo>
                  <a:pt x="8756073" y="1931976"/>
                  <a:pt x="8816412" y="1926841"/>
                  <a:pt x="8875896" y="1932404"/>
                </a:cubicBezTo>
                <a:cubicBezTo>
                  <a:pt x="8931528" y="1937539"/>
                  <a:pt x="8985448" y="1968351"/>
                  <a:pt x="9041080" y="1931548"/>
                </a:cubicBezTo>
                <a:cubicBezTo>
                  <a:pt x="9046644" y="1927697"/>
                  <a:pt x="9056914" y="1931120"/>
                  <a:pt x="9064617" y="1931548"/>
                </a:cubicBezTo>
                <a:cubicBezTo>
                  <a:pt x="9142930" y="1935828"/>
                  <a:pt x="9220815" y="1942247"/>
                  <a:pt x="9299128" y="1943531"/>
                </a:cubicBezTo>
                <a:cubicBezTo>
                  <a:pt x="9498120" y="1946526"/>
                  <a:pt x="9697112" y="1948666"/>
                  <a:pt x="9896104" y="1947382"/>
                </a:cubicBezTo>
                <a:cubicBezTo>
                  <a:pt x="9942749" y="1946954"/>
                  <a:pt x="9988967" y="1931548"/>
                  <a:pt x="10035613" y="1923417"/>
                </a:cubicBezTo>
                <a:cubicBezTo>
                  <a:pt x="10043315" y="1929836"/>
                  <a:pt x="10050162" y="1940535"/>
                  <a:pt x="10058721" y="1942675"/>
                </a:cubicBezTo>
                <a:cubicBezTo>
                  <a:pt x="10199085" y="1973486"/>
                  <a:pt x="10341589" y="1974342"/>
                  <a:pt x="10484093" y="1980333"/>
                </a:cubicBezTo>
                <a:cubicBezTo>
                  <a:pt x="10583375" y="1984613"/>
                  <a:pt x="10681801" y="2008149"/>
                  <a:pt x="10781511" y="2013713"/>
                </a:cubicBezTo>
                <a:cubicBezTo>
                  <a:pt x="10930434" y="2022271"/>
                  <a:pt x="11080213" y="2024839"/>
                  <a:pt x="11229564" y="2026123"/>
                </a:cubicBezTo>
                <a:cubicBezTo>
                  <a:pt x="11315579" y="2026979"/>
                  <a:pt x="11402451" y="2010289"/>
                  <a:pt x="11487611" y="2017564"/>
                </a:cubicBezTo>
                <a:cubicBezTo>
                  <a:pt x="11639530" y="2030830"/>
                  <a:pt x="11790592" y="2057790"/>
                  <a:pt x="11942511" y="2076192"/>
                </a:cubicBezTo>
                <a:cubicBezTo>
                  <a:pt x="12008842" y="2084323"/>
                  <a:pt x="12076456" y="2083895"/>
                  <a:pt x="12142787" y="2090742"/>
                </a:cubicBezTo>
                <a:cubicBezTo>
                  <a:pt x="12159905" y="2092454"/>
                  <a:pt x="12175738" y="2107859"/>
                  <a:pt x="12192000" y="2116846"/>
                </a:cubicBezTo>
                <a:cubicBezTo>
                  <a:pt x="12188576" y="2124977"/>
                  <a:pt x="12185153" y="2133108"/>
                  <a:pt x="12181730" y="2141239"/>
                </a:cubicBezTo>
                <a:cubicBezTo>
                  <a:pt x="12081164" y="2127973"/>
                  <a:pt x="11981454" y="2110855"/>
                  <a:pt x="11880460" y="2102724"/>
                </a:cubicBezTo>
                <a:cubicBezTo>
                  <a:pt x="11811134" y="2097161"/>
                  <a:pt x="11740095" y="2107431"/>
                  <a:pt x="11670342" y="2103580"/>
                </a:cubicBezTo>
                <a:cubicBezTo>
                  <a:pt x="11549235" y="2096733"/>
                  <a:pt x="11428556" y="2082183"/>
                  <a:pt x="11307449" y="2074908"/>
                </a:cubicBezTo>
                <a:cubicBezTo>
                  <a:pt x="11242830" y="2071057"/>
                  <a:pt x="11177783" y="2075764"/>
                  <a:pt x="11112736" y="2074052"/>
                </a:cubicBezTo>
                <a:cubicBezTo>
                  <a:pt x="11081497" y="2073196"/>
                  <a:pt x="11050685" y="2065065"/>
                  <a:pt x="11019445" y="2064209"/>
                </a:cubicBezTo>
                <a:cubicBezTo>
                  <a:pt x="10933857" y="2062498"/>
                  <a:pt x="10848270" y="2065065"/>
                  <a:pt x="10762682" y="2061642"/>
                </a:cubicBezTo>
                <a:cubicBezTo>
                  <a:pt x="10730158" y="2060358"/>
                  <a:pt x="10698491" y="2047520"/>
                  <a:pt x="10665967" y="2041529"/>
                </a:cubicBezTo>
                <a:cubicBezTo>
                  <a:pt x="10648422" y="2038105"/>
                  <a:pt x="10630449" y="2035110"/>
                  <a:pt x="10612474" y="2035538"/>
                </a:cubicBezTo>
                <a:cubicBezTo>
                  <a:pt x="10475106" y="2040245"/>
                  <a:pt x="10338166" y="2048376"/>
                  <a:pt x="10200797" y="2049660"/>
                </a:cubicBezTo>
                <a:cubicBezTo>
                  <a:pt x="10157575" y="2050088"/>
                  <a:pt x="10114353" y="2026123"/>
                  <a:pt x="10070703" y="2025267"/>
                </a:cubicBezTo>
                <a:cubicBezTo>
                  <a:pt x="10004800" y="2024411"/>
                  <a:pt x="9938898" y="2033826"/>
                  <a:pt x="9872996" y="2038961"/>
                </a:cubicBezTo>
                <a:cubicBezTo>
                  <a:pt x="9867859" y="2038533"/>
                  <a:pt x="9863153" y="2038961"/>
                  <a:pt x="9858018" y="2039389"/>
                </a:cubicBezTo>
                <a:close/>
                <a:moveTo>
                  <a:pt x="4015358" y="555722"/>
                </a:moveTo>
                <a:cubicBezTo>
                  <a:pt x="3994817" y="566849"/>
                  <a:pt x="3974276" y="577975"/>
                  <a:pt x="3943036" y="594665"/>
                </a:cubicBezTo>
                <a:cubicBezTo>
                  <a:pt x="4071846" y="615634"/>
                  <a:pt x="4139888" y="591241"/>
                  <a:pt x="4174979" y="508221"/>
                </a:cubicBezTo>
                <a:cubicBezTo>
                  <a:pt x="4119347" y="525766"/>
                  <a:pt x="4072274" y="540744"/>
                  <a:pt x="4025628" y="555722"/>
                </a:cubicBezTo>
                <a:cubicBezTo>
                  <a:pt x="4029908" y="539461"/>
                  <a:pt x="4029908" y="512072"/>
                  <a:pt x="4038466" y="509077"/>
                </a:cubicBezTo>
                <a:cubicBezTo>
                  <a:pt x="4110788" y="484256"/>
                  <a:pt x="4184822" y="464143"/>
                  <a:pt x="4258000" y="442318"/>
                </a:cubicBezTo>
                <a:cubicBezTo>
                  <a:pt x="4272550" y="438039"/>
                  <a:pt x="4286672" y="432476"/>
                  <a:pt x="4300794" y="427768"/>
                </a:cubicBezTo>
                <a:cubicBezTo>
                  <a:pt x="4331605" y="416642"/>
                  <a:pt x="4362417" y="406799"/>
                  <a:pt x="4392373" y="394389"/>
                </a:cubicBezTo>
                <a:cubicBezTo>
                  <a:pt x="4412913" y="385830"/>
                  <a:pt x="4431315" y="372992"/>
                  <a:pt x="4451428" y="361438"/>
                </a:cubicBezTo>
                <a:cubicBezTo>
                  <a:pt x="4397508" y="364005"/>
                  <a:pt x="4353430" y="366145"/>
                  <a:pt x="4307213" y="368285"/>
                </a:cubicBezTo>
                <a:cubicBezTo>
                  <a:pt x="4304645" y="358442"/>
                  <a:pt x="4301221" y="345604"/>
                  <a:pt x="4296514" y="326347"/>
                </a:cubicBezTo>
                <a:cubicBezTo>
                  <a:pt x="4266131" y="402520"/>
                  <a:pt x="4219913" y="427768"/>
                  <a:pt x="4136464" y="417498"/>
                </a:cubicBezTo>
                <a:cubicBezTo>
                  <a:pt x="4142028" y="403804"/>
                  <a:pt x="4147163" y="390965"/>
                  <a:pt x="4151870" y="377699"/>
                </a:cubicBezTo>
                <a:cubicBezTo>
                  <a:pt x="4148019" y="372136"/>
                  <a:pt x="4143739" y="366145"/>
                  <a:pt x="4139888" y="360582"/>
                </a:cubicBezTo>
                <a:cubicBezTo>
                  <a:pt x="4098378" y="381551"/>
                  <a:pt x="4033759" y="393105"/>
                  <a:pt x="4020921" y="425629"/>
                </a:cubicBezTo>
                <a:cubicBezTo>
                  <a:pt x="4005515" y="464571"/>
                  <a:pt x="3980695" y="476125"/>
                  <a:pt x="3954590" y="486396"/>
                </a:cubicBezTo>
                <a:cubicBezTo>
                  <a:pt x="3891683" y="510789"/>
                  <a:pt x="3825780" y="527478"/>
                  <a:pt x="3761589" y="548447"/>
                </a:cubicBezTo>
                <a:cubicBezTo>
                  <a:pt x="3752603" y="551443"/>
                  <a:pt x="3745756" y="560430"/>
                  <a:pt x="3738053" y="566421"/>
                </a:cubicBezTo>
                <a:cubicBezTo>
                  <a:pt x="3763729" y="577119"/>
                  <a:pt x="3787694" y="580115"/>
                  <a:pt x="3808663" y="573268"/>
                </a:cubicBezTo>
                <a:cubicBezTo>
                  <a:pt x="3860443" y="557006"/>
                  <a:pt x="3911368" y="538605"/>
                  <a:pt x="3961009" y="516352"/>
                </a:cubicBezTo>
                <a:cubicBezTo>
                  <a:pt x="4006799" y="495383"/>
                  <a:pt x="4018353" y="513356"/>
                  <a:pt x="4015358" y="555722"/>
                </a:cubicBezTo>
                <a:close/>
                <a:moveTo>
                  <a:pt x="1772098" y="776539"/>
                </a:moveTo>
                <a:cubicBezTo>
                  <a:pt x="1794779" y="741020"/>
                  <a:pt x="1817460" y="705929"/>
                  <a:pt x="1833293" y="681537"/>
                </a:cubicBezTo>
                <a:cubicBezTo>
                  <a:pt x="2001474" y="681537"/>
                  <a:pt x="2161523" y="681537"/>
                  <a:pt x="2323284" y="681537"/>
                </a:cubicBezTo>
                <a:cubicBezTo>
                  <a:pt x="2323284" y="660995"/>
                  <a:pt x="2323284" y="640026"/>
                  <a:pt x="2323284" y="606647"/>
                </a:cubicBezTo>
                <a:cubicBezTo>
                  <a:pt x="2084066" y="618201"/>
                  <a:pt x="1848271" y="628900"/>
                  <a:pt x="1612477" y="640882"/>
                </a:cubicBezTo>
                <a:cubicBezTo>
                  <a:pt x="1376682" y="652865"/>
                  <a:pt x="1163568" y="757282"/>
                  <a:pt x="934620" y="808207"/>
                </a:cubicBezTo>
                <a:cubicBezTo>
                  <a:pt x="918786" y="751719"/>
                  <a:pt x="894394" y="772260"/>
                  <a:pt x="868717" y="802215"/>
                </a:cubicBezTo>
                <a:cubicBezTo>
                  <a:pt x="855879" y="817193"/>
                  <a:pt x="846037" y="837734"/>
                  <a:pt x="829775" y="845865"/>
                </a:cubicBezTo>
                <a:cubicBezTo>
                  <a:pt x="774143" y="874109"/>
                  <a:pt x="716371" y="897646"/>
                  <a:pt x="659883" y="922894"/>
                </a:cubicBezTo>
                <a:cubicBezTo>
                  <a:pt x="660739" y="925890"/>
                  <a:pt x="661595" y="928886"/>
                  <a:pt x="662451" y="931881"/>
                </a:cubicBezTo>
                <a:cubicBezTo>
                  <a:pt x="689839" y="925462"/>
                  <a:pt x="717655" y="918615"/>
                  <a:pt x="745043" y="912196"/>
                </a:cubicBezTo>
                <a:cubicBezTo>
                  <a:pt x="746755" y="917331"/>
                  <a:pt x="748039" y="922894"/>
                  <a:pt x="749750" y="928030"/>
                </a:cubicBezTo>
                <a:cubicBezTo>
                  <a:pt x="709096" y="942580"/>
                  <a:pt x="668014" y="955846"/>
                  <a:pt x="628215" y="971680"/>
                </a:cubicBezTo>
                <a:cubicBezTo>
                  <a:pt x="614093" y="977243"/>
                  <a:pt x="601255" y="977243"/>
                  <a:pt x="596548" y="1005915"/>
                </a:cubicBezTo>
                <a:cubicBezTo>
                  <a:pt x="585421" y="1070962"/>
                  <a:pt x="645761" y="1066682"/>
                  <a:pt x="663306" y="1103913"/>
                </a:cubicBezTo>
                <a:cubicBezTo>
                  <a:pt x="774571" y="1009338"/>
                  <a:pt x="905948" y="990081"/>
                  <a:pt x="1036042" y="963977"/>
                </a:cubicBezTo>
                <a:cubicBezTo>
                  <a:pt x="1029195" y="980666"/>
                  <a:pt x="1021064" y="993932"/>
                  <a:pt x="1009510" y="998640"/>
                </a:cubicBezTo>
                <a:cubicBezTo>
                  <a:pt x="963292" y="1017469"/>
                  <a:pt x="916219" y="1034587"/>
                  <a:pt x="869145" y="1050420"/>
                </a:cubicBezTo>
                <a:cubicBezTo>
                  <a:pt x="843041" y="1059407"/>
                  <a:pt x="812657" y="1059407"/>
                  <a:pt x="789549" y="1073101"/>
                </a:cubicBezTo>
                <a:cubicBezTo>
                  <a:pt x="754458" y="1094070"/>
                  <a:pt x="724502" y="1123598"/>
                  <a:pt x="688555" y="1152270"/>
                </a:cubicBezTo>
                <a:cubicBezTo>
                  <a:pt x="689839" y="1158261"/>
                  <a:pt x="692834" y="1174095"/>
                  <a:pt x="696686" y="1195920"/>
                </a:cubicBezTo>
                <a:cubicBezTo>
                  <a:pt x="637630" y="1155266"/>
                  <a:pt x="617089" y="1161685"/>
                  <a:pt x="588845" y="1233579"/>
                </a:cubicBezTo>
                <a:cubicBezTo>
                  <a:pt x="660739" y="1219457"/>
                  <a:pt x="737768" y="1224592"/>
                  <a:pt x="785697" y="1189929"/>
                </a:cubicBezTo>
                <a:cubicBezTo>
                  <a:pt x="845609" y="1146279"/>
                  <a:pt x="911511" y="1137720"/>
                  <a:pt x="974419" y="1113328"/>
                </a:cubicBezTo>
                <a:cubicBezTo>
                  <a:pt x="1043745" y="1085939"/>
                  <a:pt x="1114783" y="1063687"/>
                  <a:pt x="1185821" y="1040578"/>
                </a:cubicBezTo>
                <a:cubicBezTo>
                  <a:pt x="1285531" y="1008054"/>
                  <a:pt x="1386096" y="976815"/>
                  <a:pt x="1490086" y="943864"/>
                </a:cubicBezTo>
                <a:cubicBezTo>
                  <a:pt x="1493081" y="960553"/>
                  <a:pt x="1494365" y="967828"/>
                  <a:pt x="1495221" y="975103"/>
                </a:cubicBezTo>
                <a:cubicBezTo>
                  <a:pt x="1496077" y="982378"/>
                  <a:pt x="1496933" y="989653"/>
                  <a:pt x="1498217" y="1002491"/>
                </a:cubicBezTo>
                <a:cubicBezTo>
                  <a:pt x="1538443" y="996072"/>
                  <a:pt x="1575674" y="989653"/>
                  <a:pt x="1613332" y="983662"/>
                </a:cubicBezTo>
                <a:cubicBezTo>
                  <a:pt x="1612477" y="977671"/>
                  <a:pt x="1611621" y="971680"/>
                  <a:pt x="1610337" y="965688"/>
                </a:cubicBezTo>
                <a:cubicBezTo>
                  <a:pt x="1584660" y="966972"/>
                  <a:pt x="1559412" y="968256"/>
                  <a:pt x="1533736" y="969540"/>
                </a:cubicBezTo>
                <a:cubicBezTo>
                  <a:pt x="1532452" y="962693"/>
                  <a:pt x="1531596" y="955846"/>
                  <a:pt x="1530312" y="948999"/>
                </a:cubicBezTo>
                <a:cubicBezTo>
                  <a:pt x="1641149" y="923322"/>
                  <a:pt x="1751129" y="889943"/>
                  <a:pt x="1863249" y="874965"/>
                </a:cubicBezTo>
                <a:cubicBezTo>
                  <a:pt x="1961247" y="861699"/>
                  <a:pt x="1972374" y="864695"/>
                  <a:pt x="2013884" y="759422"/>
                </a:cubicBezTo>
                <a:cubicBezTo>
                  <a:pt x="1928296" y="764985"/>
                  <a:pt x="1847415" y="770976"/>
                  <a:pt x="1772098" y="776539"/>
                </a:cubicBezTo>
                <a:close/>
                <a:moveTo>
                  <a:pt x="1617612" y="1160829"/>
                </a:moveTo>
                <a:cubicBezTo>
                  <a:pt x="1665969" y="1147135"/>
                  <a:pt x="1707051" y="1135153"/>
                  <a:pt x="1748561" y="1124882"/>
                </a:cubicBezTo>
                <a:cubicBezTo>
                  <a:pt x="1756692" y="1122742"/>
                  <a:pt x="1767819" y="1127022"/>
                  <a:pt x="1775950" y="1131301"/>
                </a:cubicBezTo>
                <a:cubicBezTo>
                  <a:pt x="1823023" y="1157405"/>
                  <a:pt x="1841424" y="1130873"/>
                  <a:pt x="1859826" y="1083800"/>
                </a:cubicBezTo>
                <a:cubicBezTo>
                  <a:pt x="1836717" y="1083800"/>
                  <a:pt x="1820455" y="1084228"/>
                  <a:pt x="1804194" y="1083800"/>
                </a:cubicBezTo>
                <a:cubicBezTo>
                  <a:pt x="1759260" y="1082516"/>
                  <a:pt x="1711331" y="1090219"/>
                  <a:pt x="1670676" y="1076525"/>
                </a:cubicBezTo>
                <a:cubicBezTo>
                  <a:pt x="1641577" y="1066682"/>
                  <a:pt x="1624459" y="1053844"/>
                  <a:pt x="1601350" y="1082088"/>
                </a:cubicBezTo>
                <a:cubicBezTo>
                  <a:pt x="1596643" y="1087651"/>
                  <a:pt x="1578241" y="1081232"/>
                  <a:pt x="1565831" y="1080376"/>
                </a:cubicBezTo>
                <a:cubicBezTo>
                  <a:pt x="1565403" y="1073101"/>
                  <a:pt x="1564975" y="1065826"/>
                  <a:pt x="1564547" y="1058123"/>
                </a:cubicBezTo>
                <a:cubicBezTo>
                  <a:pt x="1488802" y="1089791"/>
                  <a:pt x="1413057" y="1121886"/>
                  <a:pt x="1337311" y="1153554"/>
                </a:cubicBezTo>
                <a:cubicBezTo>
                  <a:pt x="1333888" y="1150558"/>
                  <a:pt x="1330464" y="1147991"/>
                  <a:pt x="1327041" y="1144995"/>
                </a:cubicBezTo>
                <a:cubicBezTo>
                  <a:pt x="1338167" y="1130017"/>
                  <a:pt x="1349722" y="1115039"/>
                  <a:pt x="1359992" y="1100917"/>
                </a:cubicBezTo>
                <a:cubicBezTo>
                  <a:pt x="1286387" y="1082088"/>
                  <a:pt x="1270981" y="1139004"/>
                  <a:pt x="1251296" y="1205763"/>
                </a:cubicBezTo>
                <a:cubicBezTo>
                  <a:pt x="1244021" y="1177947"/>
                  <a:pt x="1240597" y="1165964"/>
                  <a:pt x="1235890" y="1147135"/>
                </a:cubicBezTo>
                <a:cubicBezTo>
                  <a:pt x="1111359" y="1189929"/>
                  <a:pt x="988541" y="1232295"/>
                  <a:pt x="860159" y="1276373"/>
                </a:cubicBezTo>
                <a:cubicBezTo>
                  <a:pt x="902525" y="1321734"/>
                  <a:pt x="901669" y="1344843"/>
                  <a:pt x="848604" y="1351262"/>
                </a:cubicBezTo>
                <a:cubicBezTo>
                  <a:pt x="829347" y="1353830"/>
                  <a:pt x="810518" y="1359393"/>
                  <a:pt x="791260" y="1362816"/>
                </a:cubicBezTo>
                <a:cubicBezTo>
                  <a:pt x="698397" y="1379506"/>
                  <a:pt x="657315" y="1416309"/>
                  <a:pt x="657743" y="1487347"/>
                </a:cubicBezTo>
                <a:cubicBezTo>
                  <a:pt x="679568" y="1483067"/>
                  <a:pt x="700965" y="1480928"/>
                  <a:pt x="721078" y="1474509"/>
                </a:cubicBezTo>
                <a:cubicBezTo>
                  <a:pt x="841329" y="1435994"/>
                  <a:pt x="961152" y="1395768"/>
                  <a:pt x="1081403" y="1356825"/>
                </a:cubicBezTo>
                <a:cubicBezTo>
                  <a:pt x="1135324" y="1339280"/>
                  <a:pt x="1189244" y="1323018"/>
                  <a:pt x="1243593" y="1307612"/>
                </a:cubicBezTo>
                <a:cubicBezTo>
                  <a:pt x="1288526" y="1295202"/>
                  <a:pt x="1337739" y="1292634"/>
                  <a:pt x="1378822" y="1272521"/>
                </a:cubicBezTo>
                <a:cubicBezTo>
                  <a:pt x="1431886" y="1246417"/>
                  <a:pt x="1479387" y="1219457"/>
                  <a:pt x="1544006" y="1226732"/>
                </a:cubicBezTo>
                <a:cubicBezTo>
                  <a:pt x="1582521" y="1231867"/>
                  <a:pt x="1631734" y="1215177"/>
                  <a:pt x="1617612" y="1160829"/>
                </a:cubicBezTo>
                <a:close/>
                <a:moveTo>
                  <a:pt x="8736388" y="1618724"/>
                </a:moveTo>
                <a:cubicBezTo>
                  <a:pt x="8750938" y="1629851"/>
                  <a:pt x="8764204" y="1647824"/>
                  <a:pt x="8780037" y="1650820"/>
                </a:cubicBezTo>
                <a:cubicBezTo>
                  <a:pt x="8859634" y="1665370"/>
                  <a:pt x="8940087" y="1685911"/>
                  <a:pt x="9020112" y="1685911"/>
                </a:cubicBezTo>
                <a:cubicBezTo>
                  <a:pt x="9165611" y="1685911"/>
                  <a:pt x="9311538" y="1670505"/>
                  <a:pt x="9457037" y="1667082"/>
                </a:cubicBezTo>
                <a:cubicBezTo>
                  <a:pt x="9608529" y="1663230"/>
                  <a:pt x="9760447" y="1666226"/>
                  <a:pt x="9914077" y="1666226"/>
                </a:cubicBezTo>
                <a:cubicBezTo>
                  <a:pt x="9844323" y="1629851"/>
                  <a:pt x="9771573" y="1630707"/>
                  <a:pt x="9696256" y="1638837"/>
                </a:cubicBezTo>
                <a:cubicBezTo>
                  <a:pt x="9650894" y="1643973"/>
                  <a:pt x="9603821" y="1632418"/>
                  <a:pt x="9558887" y="1638837"/>
                </a:cubicBezTo>
                <a:cubicBezTo>
                  <a:pt x="9513526" y="1645257"/>
                  <a:pt x="9482286" y="1581922"/>
                  <a:pt x="9433929" y="1618724"/>
                </a:cubicBezTo>
                <a:cubicBezTo>
                  <a:pt x="9397126" y="1646968"/>
                  <a:pt x="9359895" y="1643117"/>
                  <a:pt x="9315817" y="1631563"/>
                </a:cubicBezTo>
                <a:cubicBezTo>
                  <a:pt x="9282011" y="1623004"/>
                  <a:pt x="9242640" y="1636270"/>
                  <a:pt x="9205410" y="1639693"/>
                </a:cubicBezTo>
                <a:cubicBezTo>
                  <a:pt x="9198562" y="1640549"/>
                  <a:pt x="9190432" y="1644829"/>
                  <a:pt x="9185724" y="1642261"/>
                </a:cubicBezTo>
                <a:cubicBezTo>
                  <a:pt x="9132232" y="1612733"/>
                  <a:pt x="9076600" y="1633274"/>
                  <a:pt x="9022251" y="1634986"/>
                </a:cubicBezTo>
                <a:cubicBezTo>
                  <a:pt x="8986304" y="1636270"/>
                  <a:pt x="8950786" y="1643973"/>
                  <a:pt x="8913554" y="1648680"/>
                </a:cubicBezTo>
                <a:cubicBezTo>
                  <a:pt x="8910987" y="1634558"/>
                  <a:pt x="8907992" y="1620436"/>
                  <a:pt x="8904995" y="1603319"/>
                </a:cubicBezTo>
                <a:cubicBezTo>
                  <a:pt x="8869477" y="1644829"/>
                  <a:pt x="8797583" y="1646113"/>
                  <a:pt x="8736388" y="1618724"/>
                </a:cubicBezTo>
                <a:close/>
                <a:moveTo>
                  <a:pt x="1876087" y="339613"/>
                </a:moveTo>
                <a:cubicBezTo>
                  <a:pt x="1855974" y="304522"/>
                  <a:pt x="1844420" y="284836"/>
                  <a:pt x="1833293" y="264723"/>
                </a:cubicBezTo>
                <a:cubicBezTo>
                  <a:pt x="1812752" y="273282"/>
                  <a:pt x="1796491" y="272426"/>
                  <a:pt x="1784936" y="264723"/>
                </a:cubicBezTo>
                <a:cubicBezTo>
                  <a:pt x="1708335" y="215510"/>
                  <a:pt x="1595787" y="266863"/>
                  <a:pt x="1582093" y="363149"/>
                </a:cubicBezTo>
                <a:cubicBezTo>
                  <a:pt x="1677523" y="355446"/>
                  <a:pt x="1772098" y="347744"/>
                  <a:pt x="1876087" y="339613"/>
                </a:cubicBezTo>
                <a:close/>
                <a:moveTo>
                  <a:pt x="978698" y="241615"/>
                </a:moveTo>
                <a:cubicBezTo>
                  <a:pt x="928201" y="264723"/>
                  <a:pt x="888403" y="286548"/>
                  <a:pt x="845609" y="301098"/>
                </a:cubicBezTo>
                <a:cubicBezTo>
                  <a:pt x="799391" y="317360"/>
                  <a:pt x="749322" y="323779"/>
                  <a:pt x="703105" y="340041"/>
                </a:cubicBezTo>
                <a:cubicBezTo>
                  <a:pt x="677001" y="349455"/>
                  <a:pt x="655176" y="370424"/>
                  <a:pt x="631639" y="386258"/>
                </a:cubicBezTo>
                <a:cubicBezTo>
                  <a:pt x="634207" y="391393"/>
                  <a:pt x="637202" y="396529"/>
                  <a:pt x="639770" y="401664"/>
                </a:cubicBezTo>
                <a:cubicBezTo>
                  <a:pt x="649612" y="401664"/>
                  <a:pt x="666302" y="398240"/>
                  <a:pt x="668014" y="402092"/>
                </a:cubicBezTo>
                <a:cubicBezTo>
                  <a:pt x="698397" y="464999"/>
                  <a:pt x="735628" y="419637"/>
                  <a:pt x="766440" y="406371"/>
                </a:cubicBezTo>
                <a:cubicBezTo>
                  <a:pt x="808806" y="387542"/>
                  <a:pt x="846037" y="355874"/>
                  <a:pt x="889259" y="340041"/>
                </a:cubicBezTo>
                <a:cubicBezTo>
                  <a:pt x="933764" y="323779"/>
                  <a:pt x="965860" y="302810"/>
                  <a:pt x="978698" y="241615"/>
                </a:cubicBezTo>
                <a:close/>
                <a:moveTo>
                  <a:pt x="2324996" y="313936"/>
                </a:moveTo>
                <a:cubicBezTo>
                  <a:pt x="2285198" y="242042"/>
                  <a:pt x="2213304" y="270286"/>
                  <a:pt x="2160667" y="257020"/>
                </a:cubicBezTo>
                <a:cubicBezTo>
                  <a:pt x="2111454" y="244610"/>
                  <a:pt x="2052399" y="270714"/>
                  <a:pt x="1995055" y="280557"/>
                </a:cubicBezTo>
                <a:cubicBezTo>
                  <a:pt x="2015168" y="313508"/>
                  <a:pt x="2030574" y="337901"/>
                  <a:pt x="2045551" y="362294"/>
                </a:cubicBezTo>
                <a:cubicBezTo>
                  <a:pt x="2094337" y="334477"/>
                  <a:pt x="2171366" y="385402"/>
                  <a:pt x="2199610" y="304950"/>
                </a:cubicBezTo>
                <a:cubicBezTo>
                  <a:pt x="2239836" y="307517"/>
                  <a:pt x="2279635" y="310513"/>
                  <a:pt x="2324996" y="313936"/>
                </a:cubicBezTo>
                <a:close/>
                <a:moveTo>
                  <a:pt x="1448576" y="1493766"/>
                </a:moveTo>
                <a:cubicBezTo>
                  <a:pt x="1515762" y="1520298"/>
                  <a:pt x="1570111" y="1503181"/>
                  <a:pt x="1586800" y="1441129"/>
                </a:cubicBezTo>
                <a:cubicBezTo>
                  <a:pt x="1538871" y="1459531"/>
                  <a:pt x="1484523" y="1442413"/>
                  <a:pt x="1448576" y="1493766"/>
                </a:cubicBezTo>
                <a:close/>
                <a:moveTo>
                  <a:pt x="6618514" y="1544691"/>
                </a:moveTo>
                <a:cubicBezTo>
                  <a:pt x="6618087" y="1544263"/>
                  <a:pt x="6618087" y="1543407"/>
                  <a:pt x="6617659" y="1542979"/>
                </a:cubicBezTo>
                <a:cubicBezTo>
                  <a:pt x="6528647" y="1542979"/>
                  <a:pt x="6439636" y="1542979"/>
                  <a:pt x="6350196" y="1542979"/>
                </a:cubicBezTo>
                <a:cubicBezTo>
                  <a:pt x="6350624" y="1548114"/>
                  <a:pt x="6350624" y="1553678"/>
                  <a:pt x="6351052" y="1558813"/>
                </a:cubicBezTo>
                <a:cubicBezTo>
                  <a:pt x="6440492" y="1554106"/>
                  <a:pt x="6529503" y="1549398"/>
                  <a:pt x="6618514" y="1544691"/>
                </a:cubicBezTo>
                <a:close/>
                <a:moveTo>
                  <a:pt x="9483142" y="2454918"/>
                </a:moveTo>
                <a:cubicBezTo>
                  <a:pt x="9481858" y="2448071"/>
                  <a:pt x="9481002" y="2441225"/>
                  <a:pt x="9479718" y="2434377"/>
                </a:cubicBezTo>
                <a:cubicBezTo>
                  <a:pt x="9412960" y="2445932"/>
                  <a:pt x="9346630" y="2457486"/>
                  <a:pt x="9279871" y="2469041"/>
                </a:cubicBezTo>
                <a:cubicBezTo>
                  <a:pt x="9280727" y="2475032"/>
                  <a:pt x="9282011" y="2481451"/>
                  <a:pt x="9282866" y="2487442"/>
                </a:cubicBezTo>
                <a:cubicBezTo>
                  <a:pt x="9349197" y="2476743"/>
                  <a:pt x="9415956" y="2465617"/>
                  <a:pt x="9483142" y="2454918"/>
                </a:cubicBezTo>
                <a:close/>
                <a:moveTo>
                  <a:pt x="1235890" y="1409462"/>
                </a:moveTo>
                <a:cubicBezTo>
                  <a:pt x="1233750" y="1403471"/>
                  <a:pt x="1232038" y="1397908"/>
                  <a:pt x="1229899" y="1391916"/>
                </a:cubicBezTo>
                <a:cubicBezTo>
                  <a:pt x="1198659" y="1388921"/>
                  <a:pt x="1153297" y="1451400"/>
                  <a:pt x="1141743" y="1378222"/>
                </a:cubicBezTo>
                <a:cubicBezTo>
                  <a:pt x="1125909" y="1399191"/>
                  <a:pt x="1109220" y="1421444"/>
                  <a:pt x="1088678" y="1449260"/>
                </a:cubicBezTo>
                <a:cubicBezTo>
                  <a:pt x="1142171" y="1434710"/>
                  <a:pt x="1188816" y="1422300"/>
                  <a:pt x="1235890" y="1409462"/>
                </a:cubicBezTo>
                <a:close/>
              </a:path>
            </a:pathLst>
          </a:custGeom>
          <a:solidFill>
            <a:srgbClr val="000000"/>
          </a:solidFill>
          <a:ln w="4279" cap="flat">
            <a:noFill/>
            <a:prstDash val="solid"/>
            <a:miter/>
          </a:ln>
        </p:spPr>
        <p:txBody>
          <a:bodyPr rtlCol="0" anchor="ctr"/>
          <a:lstStyle/>
          <a:p>
            <a:endParaRPr lang="zh-CN" altLang="en-US"/>
          </a:p>
        </p:txBody>
      </p:sp>
    </p:spTree>
    <p:extLst>
      <p:ext uri="{BB962C8B-B14F-4D97-AF65-F5344CB8AC3E}">
        <p14:creationId xmlns:p14="http://schemas.microsoft.com/office/powerpoint/2010/main" val="263734738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D561EBB6-0BDA-452E-ADE1-BF9E5F23DAB4}"/>
              </a:ext>
            </a:extLst>
          </p:cNvPr>
          <p:cNvSpPr/>
          <p:nvPr/>
        </p:nvSpPr>
        <p:spPr>
          <a:xfrm>
            <a:off x="1248507" y="844062"/>
            <a:ext cx="4460631" cy="1899138"/>
          </a:xfrm>
          <a:custGeom>
            <a:avLst/>
            <a:gdLst>
              <a:gd name="connsiteX0" fmla="*/ 2988287 w 12192000"/>
              <a:gd name="connsiteY0" fmla="*/ 4679881 h 6496738"/>
              <a:gd name="connsiteX1" fmla="*/ 3093382 w 12192000"/>
              <a:gd name="connsiteY1" fmla="*/ 4791875 h 6496738"/>
              <a:gd name="connsiteX2" fmla="*/ 3034465 w 12192000"/>
              <a:gd name="connsiteY2" fmla="*/ 4816822 h 6496738"/>
              <a:gd name="connsiteX3" fmla="*/ 3034996 w 12192000"/>
              <a:gd name="connsiteY3" fmla="*/ 4824253 h 6496738"/>
              <a:gd name="connsiteX4" fmla="*/ 3100282 w 12192000"/>
              <a:gd name="connsiteY4" fmla="*/ 4816822 h 6496738"/>
              <a:gd name="connsiteX5" fmla="*/ 3021727 w 12192000"/>
              <a:gd name="connsiteY5" fmla="*/ 4872023 h 6496738"/>
              <a:gd name="connsiteX6" fmla="*/ 2923002 w 12192000"/>
              <a:gd name="connsiteY6" fmla="*/ 4915016 h 6496738"/>
              <a:gd name="connsiteX7" fmla="*/ 2818969 w 12192000"/>
              <a:gd name="connsiteY7" fmla="*/ 4964379 h 6496738"/>
              <a:gd name="connsiteX8" fmla="*/ 2906017 w 12192000"/>
              <a:gd name="connsiteY8" fmla="*/ 4964379 h 6496738"/>
              <a:gd name="connsiteX9" fmla="*/ 2910263 w 12192000"/>
              <a:gd name="connsiteY9" fmla="*/ 4974994 h 6496738"/>
              <a:gd name="connsiteX10" fmla="*/ 2722898 w 12192000"/>
              <a:gd name="connsiteY10" fmla="*/ 5045588 h 6496738"/>
              <a:gd name="connsiteX11" fmla="*/ 2606657 w 12192000"/>
              <a:gd name="connsiteY11" fmla="*/ 5075842 h 6496738"/>
              <a:gd name="connsiteX12" fmla="*/ 2594980 w 12192000"/>
              <a:gd name="connsiteY12" fmla="*/ 5079558 h 6496738"/>
              <a:gd name="connsiteX13" fmla="*/ 2467062 w 12192000"/>
              <a:gd name="connsiteY13" fmla="*/ 5168729 h 6496738"/>
              <a:gd name="connsiteX14" fmla="*/ 2418761 w 12192000"/>
              <a:gd name="connsiteY14" fmla="*/ 5224460 h 6496738"/>
              <a:gd name="connsiteX15" fmla="*/ 2335429 w 12192000"/>
              <a:gd name="connsiteY15" fmla="*/ 5471273 h 6496738"/>
              <a:gd name="connsiteX16" fmla="*/ 2293497 w 12192000"/>
              <a:gd name="connsiteY16" fmla="*/ 5517450 h 6496738"/>
              <a:gd name="connsiteX17" fmla="*/ 2204326 w 12192000"/>
              <a:gd name="connsiteY17" fmla="*/ 5722332 h 6496738"/>
              <a:gd name="connsiteX18" fmla="*/ 2079062 w 12192000"/>
              <a:gd name="connsiteY18" fmla="*/ 5923496 h 6496738"/>
              <a:gd name="connsiteX19" fmla="*/ 1995199 w 12192000"/>
              <a:gd name="connsiteY19" fmla="*/ 6193133 h 6496738"/>
              <a:gd name="connsiteX20" fmla="*/ 1785542 w 12192000"/>
              <a:gd name="connsiteY20" fmla="*/ 6465953 h 6496738"/>
              <a:gd name="connsiteX21" fmla="*/ 1627900 w 12192000"/>
              <a:gd name="connsiteY21" fmla="*/ 6496738 h 6496738"/>
              <a:gd name="connsiteX22" fmla="*/ 1370472 w 12192000"/>
              <a:gd name="connsiteY22" fmla="*/ 6434637 h 6496738"/>
              <a:gd name="connsiteX23" fmla="*/ 1025466 w 12192000"/>
              <a:gd name="connsiteY23" fmla="*/ 6157039 h 6496738"/>
              <a:gd name="connsiteX24" fmla="*/ 1011135 w 12192000"/>
              <a:gd name="connsiteY24" fmla="*/ 6136339 h 6496738"/>
              <a:gd name="connsiteX25" fmla="*/ 901794 w 12192000"/>
              <a:gd name="connsiteY25" fmla="*/ 5993029 h 6496738"/>
              <a:gd name="connsiteX26" fmla="*/ 796169 w 12192000"/>
              <a:gd name="connsiteY26" fmla="*/ 5858211 h 6496738"/>
              <a:gd name="connsiteX27" fmla="*/ 720798 w 12192000"/>
              <a:gd name="connsiteY27" fmla="*/ 5760017 h 6496738"/>
              <a:gd name="connsiteX28" fmla="*/ 694790 w 12192000"/>
              <a:gd name="connsiteY28" fmla="*/ 5764794 h 6496738"/>
              <a:gd name="connsiteX29" fmla="*/ 590757 w 12192000"/>
              <a:gd name="connsiteY29" fmla="*/ 5587514 h 6496738"/>
              <a:gd name="connsiteX30" fmla="*/ 575365 w 12192000"/>
              <a:gd name="connsiteY30" fmla="*/ 5551420 h 6496738"/>
              <a:gd name="connsiteX31" fmla="*/ 517510 w 12192000"/>
              <a:gd name="connsiteY31" fmla="*/ 5367240 h 6496738"/>
              <a:gd name="connsiteX32" fmla="*/ 469740 w 12192000"/>
              <a:gd name="connsiteY32" fmla="*/ 5157582 h 6496738"/>
              <a:gd name="connsiteX33" fmla="*/ 447447 w 12192000"/>
              <a:gd name="connsiteY33" fmla="*/ 5127859 h 6496738"/>
              <a:gd name="connsiteX34" fmla="*/ 372607 w 12192000"/>
              <a:gd name="connsiteY34" fmla="*/ 4996225 h 6496738"/>
              <a:gd name="connsiteX35" fmla="*/ 433116 w 12192000"/>
              <a:gd name="connsiteY35" fmla="*/ 4976586 h 6496738"/>
              <a:gd name="connsiteX36" fmla="*/ 398615 w 12192000"/>
              <a:gd name="connsiteY36" fmla="*/ 4917670 h 6496738"/>
              <a:gd name="connsiteX37" fmla="*/ 289275 w 12192000"/>
              <a:gd name="connsiteY37" fmla="*/ 4859815 h 6496738"/>
              <a:gd name="connsiteX38" fmla="*/ 253713 w 12192000"/>
              <a:gd name="connsiteY38" fmla="*/ 4922978 h 6496738"/>
              <a:gd name="connsiteX39" fmla="*/ 164011 w 12192000"/>
              <a:gd name="connsiteY39" fmla="*/ 4628395 h 6496738"/>
              <a:gd name="connsiteX40" fmla="*/ 112525 w 12192000"/>
              <a:gd name="connsiteY40" fmla="*/ 4533386 h 6496738"/>
              <a:gd name="connsiteX41" fmla="*/ 26008 w 12192000"/>
              <a:gd name="connsiteY41" fmla="*/ 4314705 h 6496738"/>
              <a:gd name="connsiteX42" fmla="*/ 12739 w 12192000"/>
              <a:gd name="connsiteY42" fmla="*/ 4125217 h 6496738"/>
              <a:gd name="connsiteX43" fmla="*/ 6900 w 12192000"/>
              <a:gd name="connsiteY43" fmla="*/ 3997830 h 6496738"/>
              <a:gd name="connsiteX44" fmla="*/ 0 w 12192000"/>
              <a:gd name="connsiteY44" fmla="*/ 3859827 h 6496738"/>
              <a:gd name="connsiteX45" fmla="*/ 130572 w 12192000"/>
              <a:gd name="connsiteY45" fmla="*/ 4032861 h 6496738"/>
              <a:gd name="connsiteX46" fmla="*/ 147026 w 12192000"/>
              <a:gd name="connsiteY46" fmla="*/ 4027022 h 6496738"/>
              <a:gd name="connsiteX47" fmla="*/ 147026 w 12192000"/>
              <a:gd name="connsiteY47" fmla="*/ 3763756 h 6496738"/>
              <a:gd name="connsiteX48" fmla="*/ 93948 w 12192000"/>
              <a:gd name="connsiteY48" fmla="*/ 3789764 h 6496738"/>
              <a:gd name="connsiteX49" fmla="*/ 108279 w 12192000"/>
              <a:gd name="connsiteY49" fmla="*/ 3714393 h 6496738"/>
              <a:gd name="connsiteX50" fmla="*/ 32908 w 12192000"/>
              <a:gd name="connsiteY50" fmla="*/ 3780210 h 6496738"/>
              <a:gd name="connsiteX51" fmla="*/ 62632 w 12192000"/>
              <a:gd name="connsiteY51" fmla="*/ 3424588 h 6496738"/>
              <a:gd name="connsiteX52" fmla="*/ 141718 w 12192000"/>
              <a:gd name="connsiteY52" fmla="*/ 3110897 h 6496738"/>
              <a:gd name="connsiteX53" fmla="*/ 66878 w 12192000"/>
              <a:gd name="connsiteY53" fmla="*/ 3107182 h 6496738"/>
              <a:gd name="connsiteX54" fmla="*/ 76432 w 12192000"/>
              <a:gd name="connsiteY54" fmla="*/ 3044019 h 6496738"/>
              <a:gd name="connsiteX55" fmla="*/ 158703 w 12192000"/>
              <a:gd name="connsiteY55" fmla="*/ 2879478 h 6496738"/>
              <a:gd name="connsiteX56" fmla="*/ 240443 w 12192000"/>
              <a:gd name="connsiteY56" fmla="*/ 2758460 h 6496738"/>
              <a:gd name="connsiteX57" fmla="*/ 266451 w 12192000"/>
              <a:gd name="connsiteY57" fmla="*/ 2715998 h 6496738"/>
              <a:gd name="connsiteX58" fmla="*/ 219743 w 12192000"/>
              <a:gd name="connsiteY58" fmla="*/ 2740944 h 6496738"/>
              <a:gd name="connsiteX59" fmla="*/ 244689 w 12192000"/>
              <a:gd name="connsiteY59" fmla="*/ 2649650 h 6496738"/>
              <a:gd name="connsiteX60" fmla="*/ 276005 w 12192000"/>
              <a:gd name="connsiteY60" fmla="*/ 2612496 h 6496738"/>
              <a:gd name="connsiteX61" fmla="*/ 334391 w 12192000"/>
              <a:gd name="connsiteY61" fmla="*/ 2521732 h 6496738"/>
              <a:gd name="connsiteX62" fmla="*/ 342883 w 12192000"/>
              <a:gd name="connsiteY62" fmla="*/ 2506340 h 6496738"/>
              <a:gd name="connsiteX63" fmla="*/ 359868 w 12192000"/>
              <a:gd name="connsiteY63" fmla="*/ 2510586 h 6496738"/>
              <a:gd name="connsiteX64" fmla="*/ 415069 w 12192000"/>
              <a:gd name="connsiteY64" fmla="*/ 2413984 h 6496738"/>
              <a:gd name="connsiteX65" fmla="*/ 524410 w 12192000"/>
              <a:gd name="connsiteY65" fmla="*/ 2252627 h 6496738"/>
              <a:gd name="connsiteX66" fmla="*/ 545110 w 12192000"/>
              <a:gd name="connsiteY66" fmla="*/ 2182564 h 6496738"/>
              <a:gd name="connsiteX67" fmla="*/ 525472 w 12192000"/>
              <a:gd name="connsiteY67" fmla="*/ 2087024 h 6496738"/>
              <a:gd name="connsiteX68" fmla="*/ 610927 w 12192000"/>
              <a:gd name="connsiteY68" fmla="*/ 2085432 h 6496738"/>
              <a:gd name="connsiteX69" fmla="*/ 690013 w 12192000"/>
              <a:gd name="connsiteY69" fmla="*/ 2041908 h 6496738"/>
              <a:gd name="connsiteX70" fmla="*/ 845001 w 12192000"/>
              <a:gd name="connsiteY70" fmla="*/ 1950083 h 6496738"/>
              <a:gd name="connsiteX71" fmla="*/ 938418 w 12192000"/>
              <a:gd name="connsiteY71" fmla="*/ 1894351 h 6496738"/>
              <a:gd name="connsiteX72" fmla="*/ 1247331 w 12192000"/>
              <a:gd name="connsiteY72" fmla="*/ 1889574 h 6496738"/>
              <a:gd name="connsiteX73" fmla="*/ 1535544 w 12192000"/>
              <a:gd name="connsiteY73" fmla="*/ 1895413 h 6496738"/>
              <a:gd name="connsiteX74" fmla="*/ 1713356 w 12192000"/>
              <a:gd name="connsiteY74" fmla="*/ 1848173 h 6496738"/>
              <a:gd name="connsiteX75" fmla="*/ 1835966 w 12192000"/>
              <a:gd name="connsiteY75" fmla="*/ 1817919 h 6496738"/>
              <a:gd name="connsiteX76" fmla="*/ 1991484 w 12192000"/>
              <a:gd name="connsiteY76" fmla="*/ 1821104 h 6496738"/>
              <a:gd name="connsiteX77" fmla="*/ 1744141 w 12192000"/>
              <a:gd name="connsiteY77" fmla="*/ 1868343 h 6496738"/>
              <a:gd name="connsiteX78" fmla="*/ 1745733 w 12192000"/>
              <a:gd name="connsiteY78" fmla="*/ 1882143 h 6496738"/>
              <a:gd name="connsiteX79" fmla="*/ 2111440 w 12192000"/>
              <a:gd name="connsiteY79" fmla="*/ 1882143 h 6496738"/>
              <a:gd name="connsiteX80" fmla="*/ 1438943 w 12192000"/>
              <a:gd name="connsiteY80" fmla="*/ 1959106 h 6496738"/>
              <a:gd name="connsiteX81" fmla="*/ 1546691 w 12192000"/>
              <a:gd name="connsiteY81" fmla="*/ 2046685 h 6496738"/>
              <a:gd name="connsiteX82" fmla="*/ 1818450 w 12192000"/>
              <a:gd name="connsiteY82" fmla="*/ 2065262 h 6496738"/>
              <a:gd name="connsiteX83" fmla="*/ 2241481 w 12192000"/>
              <a:gd name="connsiteY83" fmla="*/ 2013777 h 6496738"/>
              <a:gd name="connsiteX84" fmla="*/ 2244666 w 12192000"/>
              <a:gd name="connsiteY84" fmla="*/ 2032885 h 6496738"/>
              <a:gd name="connsiteX85" fmla="*/ 1848704 w 12192000"/>
              <a:gd name="connsiteY85" fmla="*/ 2092863 h 6496738"/>
              <a:gd name="connsiteX86" fmla="*/ 1851358 w 12192000"/>
              <a:gd name="connsiteY86" fmla="*/ 2116217 h 6496738"/>
              <a:gd name="connsiteX87" fmla="*/ 2081716 w 12192000"/>
              <a:gd name="connsiteY87" fmla="*/ 2100294 h 6496738"/>
              <a:gd name="connsiteX88" fmla="*/ 2313667 w 12192000"/>
              <a:gd name="connsiteY88" fmla="*/ 2115155 h 6496738"/>
              <a:gd name="connsiteX89" fmla="*/ 1996792 w 12192000"/>
              <a:gd name="connsiteY89" fmla="*/ 2171949 h 6496738"/>
              <a:gd name="connsiteX90" fmla="*/ 2057831 w 12192000"/>
              <a:gd name="connsiteY90" fmla="*/ 2207511 h 6496738"/>
              <a:gd name="connsiteX91" fmla="*/ 1994138 w 12192000"/>
              <a:gd name="connsiteY91" fmla="*/ 2263243 h 6496738"/>
              <a:gd name="connsiteX92" fmla="*/ 2008469 w 12192000"/>
              <a:gd name="connsiteY92" fmla="*/ 2280759 h 6496738"/>
              <a:gd name="connsiteX93" fmla="*/ 2201142 w 12192000"/>
              <a:gd name="connsiteY93" fmla="*/ 2288189 h 6496738"/>
              <a:gd name="connsiteX94" fmla="*/ 2287128 w 12192000"/>
              <a:gd name="connsiteY94" fmla="*/ 2288189 h 6496738"/>
              <a:gd name="connsiteX95" fmla="*/ 2229804 w 12192000"/>
              <a:gd name="connsiteY95" fmla="*/ 2341267 h 6496738"/>
              <a:gd name="connsiteX96" fmla="*/ 2532348 w 12192000"/>
              <a:gd name="connsiteY96" fmla="*/ 2403899 h 6496738"/>
              <a:gd name="connsiteX97" fmla="*/ 2691051 w 12192000"/>
              <a:gd name="connsiteY97" fmla="*/ 2409738 h 6496738"/>
              <a:gd name="connsiteX98" fmla="*/ 2939987 w 12192000"/>
              <a:gd name="connsiteY98" fmla="*/ 2433623 h 6496738"/>
              <a:gd name="connsiteX99" fmla="*/ 2965464 w 12192000"/>
              <a:gd name="connsiteY99" fmla="*/ 2429377 h 6496738"/>
              <a:gd name="connsiteX100" fmla="*/ 3246246 w 12192000"/>
              <a:gd name="connsiteY100" fmla="*/ 2395938 h 6496738"/>
              <a:gd name="connsiteX101" fmla="*/ 3323740 w 12192000"/>
              <a:gd name="connsiteY101" fmla="*/ 2375768 h 6496738"/>
              <a:gd name="connsiteX102" fmla="*/ 3394864 w 12192000"/>
              <a:gd name="connsiteY102" fmla="*/ 2369399 h 6496738"/>
              <a:gd name="connsiteX103" fmla="*/ 3670870 w 12192000"/>
              <a:gd name="connsiteY103" fmla="*/ 2276512 h 6496738"/>
              <a:gd name="connsiteX104" fmla="*/ 3832757 w 12192000"/>
              <a:gd name="connsiteY104" fmla="*/ 2219188 h 6496738"/>
              <a:gd name="connsiteX105" fmla="*/ 4108763 w 12192000"/>
              <a:gd name="connsiteY105" fmla="*/ 2099763 h 6496738"/>
              <a:gd name="connsiteX106" fmla="*/ 4103985 w 12192000"/>
              <a:gd name="connsiteY106" fmla="*/ 2079593 h 6496738"/>
              <a:gd name="connsiteX107" fmla="*/ 4033923 w 12192000"/>
              <a:gd name="connsiteY107" fmla="*/ 2062608 h 6496738"/>
              <a:gd name="connsiteX108" fmla="*/ 4033392 w 12192000"/>
              <a:gd name="connsiteY108" fmla="*/ 2050931 h 6496738"/>
              <a:gd name="connsiteX109" fmla="*/ 4072139 w 12192000"/>
              <a:gd name="connsiteY109" fmla="*/ 2045093 h 6496738"/>
              <a:gd name="connsiteX110" fmla="*/ 4158125 w 12192000"/>
              <a:gd name="connsiteY110" fmla="*/ 1997322 h 6496738"/>
              <a:gd name="connsiteX111" fmla="*/ 4209611 w 12192000"/>
              <a:gd name="connsiteY111" fmla="*/ 1954329 h 6496738"/>
              <a:gd name="connsiteX112" fmla="*/ 3947937 w 12192000"/>
              <a:gd name="connsiteY112" fmla="*/ 1899659 h 6496738"/>
              <a:gd name="connsiteX113" fmla="*/ 3210153 w 12192000"/>
              <a:gd name="connsiteY113" fmla="*/ 1800934 h 6496738"/>
              <a:gd name="connsiteX114" fmla="*/ 3051981 w 12192000"/>
              <a:gd name="connsiteY114" fmla="*/ 1784480 h 6496738"/>
              <a:gd name="connsiteX115" fmla="*/ 3051981 w 12192000"/>
              <a:gd name="connsiteY115" fmla="*/ 1766433 h 6496738"/>
              <a:gd name="connsiteX116" fmla="*/ 3113020 w 12192000"/>
              <a:gd name="connsiteY116" fmla="*/ 1762718 h 6496738"/>
              <a:gd name="connsiteX117" fmla="*/ 3861950 w 12192000"/>
              <a:gd name="connsiteY117" fmla="*/ 1866220 h 6496738"/>
              <a:gd name="connsiteX118" fmla="*/ 4190502 w 12192000"/>
              <a:gd name="connsiteY118" fmla="*/ 1902844 h 6496738"/>
              <a:gd name="connsiteX119" fmla="*/ 4400160 w 12192000"/>
              <a:gd name="connsiteY119" fmla="*/ 1842335 h 6496738"/>
              <a:gd name="connsiteX120" fmla="*/ 4644319 w 12192000"/>
              <a:gd name="connsiteY120" fmla="*/ 1733525 h 6496738"/>
              <a:gd name="connsiteX121" fmla="*/ 4683066 w 12192000"/>
              <a:gd name="connsiteY121" fmla="*/ 1696901 h 6496738"/>
              <a:gd name="connsiteX122" fmla="*/ 4907055 w 12192000"/>
              <a:gd name="connsiteY122" fmla="*/ 1666116 h 6496738"/>
              <a:gd name="connsiteX123" fmla="*/ 4920324 w 12192000"/>
              <a:gd name="connsiteY123" fmla="*/ 1663462 h 6496738"/>
              <a:gd name="connsiteX124" fmla="*/ 5263208 w 12192000"/>
              <a:gd name="connsiteY124" fmla="*/ 1498390 h 6496738"/>
              <a:gd name="connsiteX125" fmla="*/ 5783371 w 12192000"/>
              <a:gd name="connsiteY125" fmla="*/ 1125783 h 6496738"/>
              <a:gd name="connsiteX126" fmla="*/ 6327420 w 12192000"/>
              <a:gd name="connsiteY126" fmla="*/ 768038 h 6496738"/>
              <a:gd name="connsiteX127" fmla="*/ 7108197 w 12192000"/>
              <a:gd name="connsiteY127" fmla="*/ 421439 h 6496738"/>
              <a:gd name="connsiteX128" fmla="*/ 7396940 w 12192000"/>
              <a:gd name="connsiteY128" fmla="*/ 345537 h 6496738"/>
              <a:gd name="connsiteX129" fmla="*/ 7610314 w 12192000"/>
              <a:gd name="connsiteY129" fmla="*/ 290336 h 6496738"/>
              <a:gd name="connsiteX130" fmla="*/ 7926658 w 12192000"/>
              <a:gd name="connsiteY130" fmla="*/ 216558 h 6496738"/>
              <a:gd name="connsiteX131" fmla="*/ 7994067 w 12192000"/>
              <a:gd name="connsiteY131" fmla="*/ 171442 h 6496738"/>
              <a:gd name="connsiteX132" fmla="*/ 8051922 w 12192000"/>
              <a:gd name="connsiteY132" fmla="*/ 144372 h 6496738"/>
              <a:gd name="connsiteX133" fmla="*/ 8292896 w 12192000"/>
              <a:gd name="connsiteY133" fmla="*/ 117302 h 6496738"/>
              <a:gd name="connsiteX134" fmla="*/ 8318373 w 12192000"/>
              <a:gd name="connsiteY134" fmla="*/ 118364 h 6496738"/>
              <a:gd name="connsiteX135" fmla="*/ 8677180 w 12192000"/>
              <a:gd name="connsiteY135" fmla="*/ 305198 h 6496738"/>
              <a:gd name="connsiteX136" fmla="*/ 8740343 w 12192000"/>
              <a:gd name="connsiteY136" fmla="*/ 338637 h 6496738"/>
              <a:gd name="connsiteX137" fmla="*/ 8814120 w 12192000"/>
              <a:gd name="connsiteY137" fmla="*/ 434177 h 6496738"/>
              <a:gd name="connsiteX138" fmla="*/ 8799790 w 12192000"/>
              <a:gd name="connsiteY138" fmla="*/ 572180 h 6496738"/>
              <a:gd name="connsiteX139" fmla="*/ 8885776 w 12192000"/>
              <a:gd name="connsiteY139" fmla="*/ 539803 h 6496738"/>
              <a:gd name="connsiteX140" fmla="*/ 8844906 w 12192000"/>
              <a:gd name="connsiteY140" fmla="*/ 443731 h 6496738"/>
              <a:gd name="connsiteX141" fmla="*/ 8860299 w 12192000"/>
              <a:gd name="connsiteY141" fmla="*/ 438954 h 6496738"/>
              <a:gd name="connsiteX142" fmla="*/ 9055625 w 12192000"/>
              <a:gd name="connsiteY142" fmla="*/ 619950 h 6496738"/>
              <a:gd name="connsiteX143" fmla="*/ 9142142 w 12192000"/>
              <a:gd name="connsiteY143" fmla="*/ 756891 h 6496738"/>
              <a:gd name="connsiteX144" fmla="*/ 9161781 w 12192000"/>
              <a:gd name="connsiteY144" fmla="*/ 945849 h 6496738"/>
              <a:gd name="connsiteX145" fmla="*/ 9143204 w 12192000"/>
              <a:gd name="connsiteY145" fmla="*/ 1018565 h 6496738"/>
              <a:gd name="connsiteX146" fmla="*/ 9410186 w 12192000"/>
              <a:gd name="connsiteY146" fmla="*/ 923556 h 6496738"/>
              <a:gd name="connsiteX147" fmla="*/ 9710607 w 12192000"/>
              <a:gd name="connsiteY147" fmla="*/ 739376 h 6496738"/>
              <a:gd name="connsiteX148" fmla="*/ 9706361 w 12192000"/>
              <a:gd name="connsiteY148" fmla="*/ 775999 h 6496738"/>
              <a:gd name="connsiteX149" fmla="*/ 9790754 w 12192000"/>
              <a:gd name="connsiteY149" fmla="*/ 749991 h 6496738"/>
              <a:gd name="connsiteX150" fmla="*/ 9793939 w 12192000"/>
              <a:gd name="connsiteY150" fmla="*/ 757422 h 6496738"/>
              <a:gd name="connsiteX151" fmla="*/ 9750415 w 12192000"/>
              <a:gd name="connsiteY151" fmla="*/ 791392 h 6496738"/>
              <a:gd name="connsiteX152" fmla="*/ 9923980 w 12192000"/>
              <a:gd name="connsiteY152" fmla="*/ 751583 h 6496738"/>
              <a:gd name="connsiteX153" fmla="*/ 9920795 w 12192000"/>
              <a:gd name="connsiteY153" fmla="*/ 774938 h 6496738"/>
              <a:gd name="connsiteX154" fmla="*/ 11875656 w 12192000"/>
              <a:gd name="connsiteY154" fmla="*/ 46178 h 6496738"/>
              <a:gd name="connsiteX155" fmla="*/ 11888394 w 12192000"/>
              <a:gd name="connsiteY155" fmla="*/ 61040 h 6496738"/>
              <a:gd name="connsiteX156" fmla="*/ 11838501 w 12192000"/>
              <a:gd name="connsiteY156" fmla="*/ 89171 h 6496738"/>
              <a:gd name="connsiteX157" fmla="*/ 11846994 w 12192000"/>
              <a:gd name="connsiteY157" fmla="*/ 107748 h 6496738"/>
              <a:gd name="connsiteX158" fmla="*/ 12176607 w 12192000"/>
              <a:gd name="connsiteY158" fmla="*/ 0 h 6496738"/>
              <a:gd name="connsiteX159" fmla="*/ 12186693 w 12192000"/>
              <a:gd name="connsiteY159" fmla="*/ 29193 h 6496738"/>
              <a:gd name="connsiteX160" fmla="*/ 11607612 w 12192000"/>
              <a:gd name="connsiteY160" fmla="*/ 252651 h 6496738"/>
              <a:gd name="connsiteX161" fmla="*/ 11605489 w 12192000"/>
              <a:gd name="connsiteY161" fmla="*/ 265920 h 6496738"/>
              <a:gd name="connsiteX162" fmla="*/ 11644767 w 12192000"/>
              <a:gd name="connsiteY162" fmla="*/ 269636 h 6496738"/>
              <a:gd name="connsiteX163" fmla="*/ 12157500 w 12192000"/>
              <a:gd name="connsiteY163" fmla="*/ 107217 h 6496738"/>
              <a:gd name="connsiteX164" fmla="*/ 12192001 w 12192000"/>
              <a:gd name="connsiteY164" fmla="*/ 101379 h 6496738"/>
              <a:gd name="connsiteX165" fmla="*/ 11443070 w 12192000"/>
              <a:gd name="connsiteY165" fmla="*/ 459124 h 6496738"/>
              <a:gd name="connsiteX166" fmla="*/ 11451563 w 12192000"/>
              <a:gd name="connsiteY166" fmla="*/ 479824 h 6496738"/>
              <a:gd name="connsiteX167" fmla="*/ 11808247 w 12192000"/>
              <a:gd name="connsiteY167" fmla="*/ 376853 h 6496738"/>
              <a:gd name="connsiteX168" fmla="*/ 11671837 w 12192000"/>
              <a:gd name="connsiteY168" fmla="*/ 436831 h 6496738"/>
              <a:gd name="connsiteX169" fmla="*/ 11488718 w 12192000"/>
              <a:gd name="connsiteY169" fmla="*/ 553072 h 6496738"/>
              <a:gd name="connsiteX170" fmla="*/ 11295514 w 12192000"/>
              <a:gd name="connsiteY170" fmla="*/ 685767 h 6496738"/>
              <a:gd name="connsiteX171" fmla="*/ 11124072 w 12192000"/>
              <a:gd name="connsiteY171" fmla="*/ 809969 h 6496738"/>
              <a:gd name="connsiteX172" fmla="*/ 12011536 w 12192000"/>
              <a:gd name="connsiteY172" fmla="*/ 350314 h 6496738"/>
              <a:gd name="connsiteX173" fmla="*/ 12020559 w 12192000"/>
              <a:gd name="connsiteY173" fmla="*/ 365176 h 6496738"/>
              <a:gd name="connsiteX174" fmla="*/ 11928202 w 12192000"/>
              <a:gd name="connsiteY174" fmla="*/ 436831 h 6496738"/>
              <a:gd name="connsiteX175" fmla="*/ 11751984 w 12192000"/>
              <a:gd name="connsiteY175" fmla="*/ 519633 h 6496738"/>
              <a:gd name="connsiteX176" fmla="*/ 11632558 w 12192000"/>
              <a:gd name="connsiteY176" fmla="*/ 616766 h 6496738"/>
              <a:gd name="connsiteX177" fmla="*/ 11571519 w 12192000"/>
              <a:gd name="connsiteY177" fmla="*/ 682582 h 6496738"/>
              <a:gd name="connsiteX178" fmla="*/ 11370354 w 12192000"/>
              <a:gd name="connsiteY178" fmla="*/ 825362 h 6496738"/>
              <a:gd name="connsiteX179" fmla="*/ 11165473 w 12192000"/>
              <a:gd name="connsiteY179" fmla="*/ 1009011 h 6496738"/>
              <a:gd name="connsiteX180" fmla="*/ 11147957 w 12192000"/>
              <a:gd name="connsiteY180" fmla="*/ 1052535 h 6496738"/>
              <a:gd name="connsiteX181" fmla="*/ 11242436 w 12192000"/>
              <a:gd name="connsiteY181" fmla="*/ 990965 h 6496738"/>
              <a:gd name="connsiteX182" fmla="*/ 11256236 w 12192000"/>
              <a:gd name="connsiteY182" fmla="*/ 1003704 h 6496738"/>
              <a:gd name="connsiteX183" fmla="*/ 11126725 w 12192000"/>
              <a:gd name="connsiteY183" fmla="*/ 1153383 h 6496738"/>
              <a:gd name="connsiteX184" fmla="*/ 10971738 w 12192000"/>
              <a:gd name="connsiteY184" fmla="*/ 1274932 h 6496738"/>
              <a:gd name="connsiteX185" fmla="*/ 11006239 w 12192000"/>
              <a:gd name="connsiteY185" fmla="*/ 1341279 h 6496738"/>
              <a:gd name="connsiteX186" fmla="*/ 11167597 w 12192000"/>
              <a:gd name="connsiteY186" fmla="*/ 1243616 h 6496738"/>
              <a:gd name="connsiteX187" fmla="*/ 11176620 w 12192000"/>
              <a:gd name="connsiteY187" fmla="*/ 1248393 h 6496738"/>
              <a:gd name="connsiteX188" fmla="*/ 10959000 w 12192000"/>
              <a:gd name="connsiteY188" fmla="*/ 1520152 h 6496738"/>
              <a:gd name="connsiteX189" fmla="*/ 11064625 w 12192000"/>
              <a:gd name="connsiteY189" fmla="*/ 1493613 h 6496738"/>
              <a:gd name="connsiteX190" fmla="*/ 11020040 w 12192000"/>
              <a:gd name="connsiteY190" fmla="*/ 1562083 h 6496738"/>
              <a:gd name="connsiteX191" fmla="*/ 11024816 w 12192000"/>
              <a:gd name="connsiteY191" fmla="*/ 1566330 h 6496738"/>
              <a:gd name="connsiteX192" fmla="*/ 10872483 w 12192000"/>
              <a:gd name="connsiteY192" fmla="*/ 1769618 h 6496738"/>
              <a:gd name="connsiteX193" fmla="*/ 10918130 w 12192000"/>
              <a:gd name="connsiteY193" fmla="*/ 1801996 h 6496738"/>
              <a:gd name="connsiteX194" fmla="*/ 10922375 w 12192000"/>
              <a:gd name="connsiteY194" fmla="*/ 1866751 h 6496738"/>
              <a:gd name="connsiteX195" fmla="*/ 10765266 w 12192000"/>
              <a:gd name="connsiteY195" fmla="*/ 2028108 h 6496738"/>
              <a:gd name="connsiteX196" fmla="*/ 10627794 w 12192000"/>
              <a:gd name="connsiteY196" fmla="*/ 2196895 h 6496738"/>
              <a:gd name="connsiteX197" fmla="*/ 10831613 w 12192000"/>
              <a:gd name="connsiteY197" fmla="*/ 2194772 h 6496738"/>
              <a:gd name="connsiteX198" fmla="*/ 10619832 w 12192000"/>
              <a:gd name="connsiteY198" fmla="*/ 2364622 h 6496738"/>
              <a:gd name="connsiteX199" fmla="*/ 10634693 w 12192000"/>
              <a:gd name="connsiteY199" fmla="*/ 2387445 h 6496738"/>
              <a:gd name="connsiteX200" fmla="*/ 10822589 w 12192000"/>
              <a:gd name="connsiteY200" fmla="*/ 2326406 h 6496738"/>
              <a:gd name="connsiteX201" fmla="*/ 10831082 w 12192000"/>
              <a:gd name="connsiteY201" fmla="*/ 2338083 h 6496738"/>
              <a:gd name="connsiteX202" fmla="*/ 10668133 w 12192000"/>
              <a:gd name="connsiteY202" fmla="*/ 2479270 h 6496738"/>
              <a:gd name="connsiteX203" fmla="*/ 10357096 w 12192000"/>
              <a:gd name="connsiteY203" fmla="*/ 2758460 h 6496738"/>
              <a:gd name="connsiteX204" fmla="*/ 10109753 w 12192000"/>
              <a:gd name="connsiteY204" fmla="*/ 2997311 h 6496738"/>
              <a:gd name="connsiteX205" fmla="*/ 10036505 w 12192000"/>
              <a:gd name="connsiteY205" fmla="*/ 3152298 h 6496738"/>
              <a:gd name="connsiteX206" fmla="*/ 9995636 w 12192000"/>
              <a:gd name="connsiteY206" fmla="*/ 3208561 h 6496738"/>
              <a:gd name="connsiteX207" fmla="*/ 9762093 w 12192000"/>
              <a:gd name="connsiteY207" fmla="*/ 3278624 h 6496738"/>
              <a:gd name="connsiteX208" fmla="*/ 9666552 w 12192000"/>
              <a:gd name="connsiteY208" fmla="*/ 3342848 h 6496738"/>
              <a:gd name="connsiteX209" fmla="*/ 9555089 w 12192000"/>
              <a:gd name="connsiteY209" fmla="*/ 3413441 h 6496738"/>
              <a:gd name="connsiteX210" fmla="*/ 9563050 w 12192000"/>
              <a:gd name="connsiteY210" fmla="*/ 3462273 h 6496738"/>
              <a:gd name="connsiteX211" fmla="*/ 9335877 w 12192000"/>
              <a:gd name="connsiteY211" fmla="*/ 3506859 h 6496738"/>
              <a:gd name="connsiteX212" fmla="*/ 9309868 w 12192000"/>
              <a:gd name="connsiteY212" fmla="*/ 3522251 h 6496738"/>
              <a:gd name="connsiteX213" fmla="*/ 9161781 w 12192000"/>
              <a:gd name="connsiteY213" fmla="*/ 3649108 h 6496738"/>
              <a:gd name="connsiteX214" fmla="*/ 9064649 w 12192000"/>
              <a:gd name="connsiteY214" fmla="*/ 3844965 h 6496738"/>
              <a:gd name="connsiteX215" fmla="*/ 9016348 w 12192000"/>
              <a:gd name="connsiteY215" fmla="*/ 3906004 h 6496738"/>
              <a:gd name="connsiteX216" fmla="*/ 9111888 w 12192000"/>
              <a:gd name="connsiteY216" fmla="*/ 3898043 h 6496738"/>
              <a:gd name="connsiteX217" fmla="*/ 8839598 w 12192000"/>
              <a:gd name="connsiteY217" fmla="*/ 4251542 h 6496738"/>
              <a:gd name="connsiteX218" fmla="*/ 8714334 w 12192000"/>
              <a:gd name="connsiteY218" fmla="*/ 4396445 h 6496738"/>
              <a:gd name="connsiteX219" fmla="*/ 8675587 w 12192000"/>
              <a:gd name="connsiteY219" fmla="*/ 4506316 h 6496738"/>
              <a:gd name="connsiteX220" fmla="*/ 8582170 w 12192000"/>
              <a:gd name="connsiteY220" fmla="*/ 4548778 h 6496738"/>
              <a:gd name="connsiteX221" fmla="*/ 8508392 w 12192000"/>
              <a:gd name="connsiteY221" fmla="*/ 4551432 h 6496738"/>
              <a:gd name="connsiteX222" fmla="*/ 8324742 w 12192000"/>
              <a:gd name="connsiteY222" fmla="*/ 4699520 h 6496738"/>
              <a:gd name="connsiteX223" fmla="*/ 8266357 w 12192000"/>
              <a:gd name="connsiteY223" fmla="*/ 4824784 h 6496738"/>
              <a:gd name="connsiteX224" fmla="*/ 8116146 w 12192000"/>
              <a:gd name="connsiteY224" fmla="*/ 5054080 h 6496738"/>
              <a:gd name="connsiteX225" fmla="*/ 7841203 w 12192000"/>
              <a:gd name="connsiteY225" fmla="*/ 5332739 h 6496738"/>
              <a:gd name="connsiteX226" fmla="*/ 7746724 w 12192000"/>
              <a:gd name="connsiteY226" fmla="*/ 5373079 h 6496738"/>
              <a:gd name="connsiteX227" fmla="*/ 7614560 w 12192000"/>
              <a:gd name="connsiteY227" fmla="*/ 5410764 h 6496738"/>
              <a:gd name="connsiteX228" fmla="*/ 7556705 w 12192000"/>
              <a:gd name="connsiteY228" fmla="*/ 5423503 h 6496738"/>
              <a:gd name="connsiteX229" fmla="*/ 7451080 w 12192000"/>
              <a:gd name="connsiteY229" fmla="*/ 5465965 h 6496738"/>
              <a:gd name="connsiteX230" fmla="*/ 7355540 w 12192000"/>
              <a:gd name="connsiteY230" fmla="*/ 5536028 h 6496738"/>
              <a:gd name="connsiteX231" fmla="*/ 7250445 w 12192000"/>
              <a:gd name="connsiteY231" fmla="*/ 5495158 h 6496738"/>
              <a:gd name="connsiteX232" fmla="*/ 7201614 w 12192000"/>
              <a:gd name="connsiteY232" fmla="*/ 5464904 h 6496738"/>
              <a:gd name="connsiteX233" fmla="*/ 7160213 w 12192000"/>
              <a:gd name="connsiteY233" fmla="*/ 5398025 h 6496738"/>
              <a:gd name="connsiteX234" fmla="*/ 6848115 w 12192000"/>
              <a:gd name="connsiteY234" fmla="*/ 5452695 h 6496738"/>
              <a:gd name="connsiteX235" fmla="*/ 6809898 w 12192000"/>
              <a:gd name="connsiteY235" fmla="*/ 5359809 h 6496738"/>
              <a:gd name="connsiteX236" fmla="*/ 6671365 w 12192000"/>
              <a:gd name="connsiteY236" fmla="*/ 5310977 h 6496738"/>
              <a:gd name="connsiteX237" fmla="*/ 6540263 w 12192000"/>
              <a:gd name="connsiteY237" fmla="*/ 5244099 h 6496738"/>
              <a:gd name="connsiteX238" fmla="*/ 6263196 w 12192000"/>
              <a:gd name="connsiteY238" fmla="*/ 5400679 h 6496738"/>
              <a:gd name="connsiteX239" fmla="*/ 6015853 w 12192000"/>
              <a:gd name="connsiteY239" fmla="*/ 5502058 h 6496738"/>
              <a:gd name="connsiteX240" fmla="*/ 5948975 w 12192000"/>
              <a:gd name="connsiteY240" fmla="*/ 5542397 h 6496738"/>
              <a:gd name="connsiteX241" fmla="*/ 6000460 w 12192000"/>
              <a:gd name="connsiteY241" fmla="*/ 5577429 h 6496738"/>
              <a:gd name="connsiteX242" fmla="*/ 5831141 w 12192000"/>
              <a:gd name="connsiteY242" fmla="*/ 5671908 h 6496738"/>
              <a:gd name="connsiteX243" fmla="*/ 5835918 w 12192000"/>
              <a:gd name="connsiteY243" fmla="*/ 5622014 h 6496738"/>
              <a:gd name="connsiteX244" fmla="*/ 5651207 w 12192000"/>
              <a:gd name="connsiteY244" fmla="*/ 5711185 h 6496738"/>
              <a:gd name="connsiteX245" fmla="*/ 5659700 w 12192000"/>
              <a:gd name="connsiteY245" fmla="*/ 5730293 h 6496738"/>
              <a:gd name="connsiteX246" fmla="*/ 5765856 w 12192000"/>
              <a:gd name="connsiteY246" fmla="*/ 5697915 h 6496738"/>
              <a:gd name="connsiteX247" fmla="*/ 5775409 w 12192000"/>
              <a:gd name="connsiteY247" fmla="*/ 5720739 h 6496738"/>
              <a:gd name="connsiteX248" fmla="*/ 5392718 w 12192000"/>
              <a:gd name="connsiteY248" fmla="*/ 5899611 h 6496738"/>
              <a:gd name="connsiteX249" fmla="*/ 5406518 w 12192000"/>
              <a:gd name="connsiteY249" fmla="*/ 5929335 h 6496738"/>
              <a:gd name="connsiteX250" fmla="*/ 5112997 w 12192000"/>
              <a:gd name="connsiteY250" fmla="*/ 6030184 h 6496738"/>
              <a:gd name="connsiteX251" fmla="*/ 5118836 w 12192000"/>
              <a:gd name="connsiteY251" fmla="*/ 5960120 h 6496738"/>
              <a:gd name="connsiteX252" fmla="*/ 4993572 w 12192000"/>
              <a:gd name="connsiteY252" fmla="*/ 5960120 h 6496738"/>
              <a:gd name="connsiteX253" fmla="*/ 4935186 w 12192000"/>
              <a:gd name="connsiteY253" fmla="*/ 5870950 h 6496738"/>
              <a:gd name="connsiteX254" fmla="*/ 4874146 w 12192000"/>
              <a:gd name="connsiteY254" fmla="*/ 5819464 h 6496738"/>
              <a:gd name="connsiteX255" fmla="*/ 4783914 w 12192000"/>
              <a:gd name="connsiteY255" fmla="*/ 5886873 h 6496738"/>
              <a:gd name="connsiteX256" fmla="*/ 4564171 w 12192000"/>
              <a:gd name="connsiteY256" fmla="*/ 5853434 h 6496738"/>
              <a:gd name="connsiteX257" fmla="*/ 4553025 w 12192000"/>
              <a:gd name="connsiteY257" fmla="*/ 5859803 h 6496738"/>
              <a:gd name="connsiteX258" fmla="*/ 4391668 w 12192000"/>
              <a:gd name="connsiteY258" fmla="*/ 5891119 h 6496738"/>
              <a:gd name="connsiteX259" fmla="*/ 4250481 w 12192000"/>
              <a:gd name="connsiteY259" fmla="*/ 5891650 h 6496738"/>
              <a:gd name="connsiteX260" fmla="*/ 4273835 w 12192000"/>
              <a:gd name="connsiteY260" fmla="*/ 5819994 h 6496738"/>
              <a:gd name="connsiteX261" fmla="*/ 4205365 w 12192000"/>
              <a:gd name="connsiteY261" fmla="*/ 5825834 h 6496738"/>
              <a:gd name="connsiteX262" fmla="*/ 4201118 w 12192000"/>
              <a:gd name="connsiteY262" fmla="*/ 5760017 h 6496738"/>
              <a:gd name="connsiteX263" fmla="*/ 4132117 w 12192000"/>
              <a:gd name="connsiteY263" fmla="*/ 5815749 h 6496738"/>
              <a:gd name="connsiteX264" fmla="*/ 4014284 w 12192000"/>
              <a:gd name="connsiteY264" fmla="*/ 5752586 h 6496738"/>
              <a:gd name="connsiteX265" fmla="*/ 4039761 w 12192000"/>
              <a:gd name="connsiteY265" fmla="*/ 5674561 h 6496738"/>
              <a:gd name="connsiteX266" fmla="*/ 3955367 w 12192000"/>
              <a:gd name="connsiteY266" fmla="*/ 5686238 h 6496738"/>
              <a:gd name="connsiteX267" fmla="*/ 3926174 w 12192000"/>
              <a:gd name="connsiteY267" fmla="*/ 5623606 h 6496738"/>
              <a:gd name="connsiteX268" fmla="*/ 3885304 w 12192000"/>
              <a:gd name="connsiteY268" fmla="*/ 5582736 h 6496738"/>
              <a:gd name="connsiteX269" fmla="*/ 3786579 w 12192000"/>
              <a:gd name="connsiteY269" fmla="*/ 5448449 h 6496738"/>
              <a:gd name="connsiteX270" fmla="*/ 3729255 w 12192000"/>
              <a:gd name="connsiteY270" fmla="*/ 5394840 h 6496738"/>
              <a:gd name="connsiteX271" fmla="*/ 3618853 w 12192000"/>
              <a:gd name="connsiteY271" fmla="*/ 5380510 h 6496738"/>
              <a:gd name="connsiteX272" fmla="*/ 3513759 w 12192000"/>
              <a:gd name="connsiteY272" fmla="*/ 5349194 h 6496738"/>
              <a:gd name="connsiteX273" fmla="*/ 3628407 w 12192000"/>
              <a:gd name="connsiteY273" fmla="*/ 5277008 h 6496738"/>
              <a:gd name="connsiteX274" fmla="*/ 3411849 w 12192000"/>
              <a:gd name="connsiteY274" fmla="*/ 5235076 h 6496738"/>
              <a:gd name="connsiteX275" fmla="*/ 3464396 w 12192000"/>
              <a:gd name="connsiteY275" fmla="*/ 5203229 h 6496738"/>
              <a:gd name="connsiteX276" fmla="*/ 3484566 w 12192000"/>
              <a:gd name="connsiteY276" fmla="*/ 5105566 h 6496738"/>
              <a:gd name="connsiteX277" fmla="*/ 3403888 w 12192000"/>
              <a:gd name="connsiteY277" fmla="*/ 4998879 h 6496738"/>
              <a:gd name="connsiteX278" fmla="*/ 3302509 w 12192000"/>
              <a:gd name="connsiteY278" fmla="*/ 4929347 h 6496738"/>
              <a:gd name="connsiteX279" fmla="*/ 3320555 w 12192000"/>
              <a:gd name="connsiteY279" fmla="*/ 4853977 h 6496738"/>
              <a:gd name="connsiteX280" fmla="*/ 3248369 w 12192000"/>
              <a:gd name="connsiteY280" fmla="*/ 4822660 h 6496738"/>
              <a:gd name="connsiteX281" fmla="*/ 3180960 w 12192000"/>
              <a:gd name="connsiteY281" fmla="*/ 4754721 h 6496738"/>
              <a:gd name="connsiteX282" fmla="*/ 3128413 w 12192000"/>
              <a:gd name="connsiteY282" fmla="*/ 4705889 h 6496738"/>
              <a:gd name="connsiteX283" fmla="*/ 3160260 w 12192000"/>
              <a:gd name="connsiteY283" fmla="*/ 4677227 h 6496738"/>
              <a:gd name="connsiteX284" fmla="*/ 3154421 w 12192000"/>
              <a:gd name="connsiteY284" fmla="*/ 4654403 h 6496738"/>
              <a:gd name="connsiteX285" fmla="*/ 2988287 w 12192000"/>
              <a:gd name="connsiteY285" fmla="*/ 4679881 h 6496738"/>
              <a:gd name="connsiteX286" fmla="*/ 322183 w 12192000"/>
              <a:gd name="connsiteY286" fmla="*/ 3491997 h 6496738"/>
              <a:gd name="connsiteX287" fmla="*/ 304137 w 12192000"/>
              <a:gd name="connsiteY287" fmla="*/ 3503143 h 6496738"/>
              <a:gd name="connsiteX288" fmla="*/ 247343 w 12192000"/>
              <a:gd name="connsiteY288" fmla="*/ 3538706 h 6496738"/>
              <a:gd name="connsiteX289" fmla="*/ 230889 w 12192000"/>
              <a:gd name="connsiteY289" fmla="*/ 3576391 h 6496738"/>
              <a:gd name="connsiteX290" fmla="*/ 259551 w 12192000"/>
              <a:gd name="connsiteY290" fmla="*/ 3684139 h 6496738"/>
              <a:gd name="connsiteX291" fmla="*/ 305198 w 12192000"/>
              <a:gd name="connsiteY291" fmla="*/ 3712801 h 6496738"/>
              <a:gd name="connsiteX292" fmla="*/ 331737 w 12192000"/>
              <a:gd name="connsiteY292" fmla="*/ 3673523 h 6496738"/>
              <a:gd name="connsiteX293" fmla="*/ 336514 w 12192000"/>
              <a:gd name="connsiteY293" fmla="*/ 3608237 h 6496738"/>
              <a:gd name="connsiteX294" fmla="*/ 322183 w 12192000"/>
              <a:gd name="connsiteY294" fmla="*/ 3491997 h 6496738"/>
              <a:gd name="connsiteX295" fmla="*/ 326960 w 12192000"/>
              <a:gd name="connsiteY295" fmla="*/ 2861962 h 6496738"/>
              <a:gd name="connsiteX296" fmla="*/ 350845 w 12192000"/>
              <a:gd name="connsiteY296" fmla="*/ 2805699 h 6496738"/>
              <a:gd name="connsiteX297" fmla="*/ 349784 w 12192000"/>
              <a:gd name="connsiteY297" fmla="*/ 2768014 h 6496738"/>
              <a:gd name="connsiteX298" fmla="*/ 309444 w 12192000"/>
              <a:gd name="connsiteY298" fmla="*/ 2775976 h 6496738"/>
              <a:gd name="connsiteX299" fmla="*/ 326960 w 12192000"/>
              <a:gd name="connsiteY299" fmla="*/ 2861962 h 6496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12192000" h="6496738">
                <a:moveTo>
                  <a:pt x="2988287" y="4679881"/>
                </a:moveTo>
                <a:cubicBezTo>
                  <a:pt x="2985103" y="4732428"/>
                  <a:pt x="3031281" y="4780198"/>
                  <a:pt x="3093382" y="4791875"/>
                </a:cubicBezTo>
                <a:cubicBezTo>
                  <a:pt x="3073743" y="4800368"/>
                  <a:pt x="3054104" y="4808329"/>
                  <a:pt x="3034465" y="4816822"/>
                </a:cubicBezTo>
                <a:cubicBezTo>
                  <a:pt x="3034465" y="4819476"/>
                  <a:pt x="3034996" y="4821599"/>
                  <a:pt x="3034996" y="4824253"/>
                </a:cubicBezTo>
                <a:cubicBezTo>
                  <a:pt x="3055696" y="4822130"/>
                  <a:pt x="3076397" y="4819476"/>
                  <a:pt x="3100282" y="4816822"/>
                </a:cubicBezTo>
                <a:cubicBezTo>
                  <a:pt x="3105059" y="4882108"/>
                  <a:pt x="3048266" y="4857692"/>
                  <a:pt x="3021727" y="4872023"/>
                </a:cubicBezTo>
                <a:cubicBezTo>
                  <a:pt x="2990411" y="4889539"/>
                  <a:pt x="2956441" y="4901747"/>
                  <a:pt x="2923002" y="4915016"/>
                </a:cubicBezTo>
                <a:cubicBezTo>
                  <a:pt x="2888501" y="4928816"/>
                  <a:pt x="2852939" y="4940493"/>
                  <a:pt x="2818969" y="4964379"/>
                </a:cubicBezTo>
                <a:cubicBezTo>
                  <a:pt x="2848162" y="4964379"/>
                  <a:pt x="2877355" y="4964379"/>
                  <a:pt x="2906017" y="4964379"/>
                </a:cubicBezTo>
                <a:cubicBezTo>
                  <a:pt x="2907609" y="4968094"/>
                  <a:pt x="2908670" y="4971279"/>
                  <a:pt x="2910263" y="4974994"/>
                </a:cubicBezTo>
                <a:cubicBezTo>
                  <a:pt x="2847631" y="4998879"/>
                  <a:pt x="2786061" y="5023826"/>
                  <a:pt x="2722898" y="5045588"/>
                </a:cubicBezTo>
                <a:cubicBezTo>
                  <a:pt x="2685212" y="5058327"/>
                  <a:pt x="2645404" y="5065757"/>
                  <a:pt x="2606657" y="5075842"/>
                </a:cubicBezTo>
                <a:cubicBezTo>
                  <a:pt x="2602411" y="5076904"/>
                  <a:pt x="2594980" y="5077965"/>
                  <a:pt x="2594980" y="5079558"/>
                </a:cubicBezTo>
                <a:cubicBezTo>
                  <a:pt x="2591795" y="5166605"/>
                  <a:pt x="2509525" y="5139005"/>
                  <a:pt x="2467062" y="5168729"/>
                </a:cubicBezTo>
                <a:cubicBezTo>
                  <a:pt x="2447423" y="5182529"/>
                  <a:pt x="2425131" y="5202699"/>
                  <a:pt x="2418761" y="5224460"/>
                </a:cubicBezTo>
                <a:cubicBezTo>
                  <a:pt x="2393815" y="5307262"/>
                  <a:pt x="2306767" y="5368832"/>
                  <a:pt x="2335429" y="5471273"/>
                </a:cubicBezTo>
                <a:cubicBezTo>
                  <a:pt x="2338614" y="5482419"/>
                  <a:pt x="2311544" y="5506304"/>
                  <a:pt x="2293497" y="5517450"/>
                </a:cubicBezTo>
                <a:cubicBezTo>
                  <a:pt x="2213350" y="5566813"/>
                  <a:pt x="2204857" y="5645369"/>
                  <a:pt x="2204326" y="5722332"/>
                </a:cubicBezTo>
                <a:cubicBezTo>
                  <a:pt x="2123117" y="5767978"/>
                  <a:pt x="2105071" y="5849719"/>
                  <a:pt x="2079062" y="5923496"/>
                </a:cubicBezTo>
                <a:cubicBezTo>
                  <a:pt x="2047746" y="6012137"/>
                  <a:pt x="2028638" y="6105554"/>
                  <a:pt x="1995199" y="6193133"/>
                </a:cubicBezTo>
                <a:cubicBezTo>
                  <a:pt x="1953268" y="6303535"/>
                  <a:pt x="1873651" y="6391644"/>
                  <a:pt x="1785542" y="6465953"/>
                </a:cubicBezTo>
                <a:cubicBezTo>
                  <a:pt x="1749449" y="6496738"/>
                  <a:pt x="1679386" y="6502577"/>
                  <a:pt x="1627900" y="6496738"/>
                </a:cubicBezTo>
                <a:cubicBezTo>
                  <a:pt x="1540852" y="6486122"/>
                  <a:pt x="1453274" y="6463830"/>
                  <a:pt x="1370472" y="6434637"/>
                </a:cubicBezTo>
                <a:cubicBezTo>
                  <a:pt x="1224508" y="6382620"/>
                  <a:pt x="1117290" y="6278057"/>
                  <a:pt x="1025466" y="6157039"/>
                </a:cubicBezTo>
                <a:cubicBezTo>
                  <a:pt x="1020689" y="6150670"/>
                  <a:pt x="1016442" y="6143239"/>
                  <a:pt x="1011135" y="6136339"/>
                </a:cubicBezTo>
                <a:cubicBezTo>
                  <a:pt x="975042" y="6088569"/>
                  <a:pt x="938418" y="6040268"/>
                  <a:pt x="901794" y="5993029"/>
                </a:cubicBezTo>
                <a:cubicBezTo>
                  <a:pt x="866763" y="5947913"/>
                  <a:pt x="831200" y="5903327"/>
                  <a:pt x="796169" y="5858211"/>
                </a:cubicBezTo>
                <a:cubicBezTo>
                  <a:pt x="772284" y="5827425"/>
                  <a:pt x="748930" y="5796641"/>
                  <a:pt x="720798" y="5760017"/>
                </a:cubicBezTo>
                <a:cubicBezTo>
                  <a:pt x="713898" y="5761078"/>
                  <a:pt x="696913" y="5764263"/>
                  <a:pt x="694790" y="5764794"/>
                </a:cubicBezTo>
                <a:cubicBezTo>
                  <a:pt x="658166" y="5702692"/>
                  <a:pt x="624196" y="5645369"/>
                  <a:pt x="590757" y="5587514"/>
                </a:cubicBezTo>
                <a:cubicBezTo>
                  <a:pt x="584388" y="5576367"/>
                  <a:pt x="579080" y="5563628"/>
                  <a:pt x="575365" y="5551420"/>
                </a:cubicBezTo>
                <a:cubicBezTo>
                  <a:pt x="556787" y="5489319"/>
                  <a:pt x="555195" y="5413418"/>
                  <a:pt x="517510" y="5367240"/>
                </a:cubicBezTo>
                <a:cubicBezTo>
                  <a:pt x="461778" y="5299300"/>
                  <a:pt x="478232" y="5228707"/>
                  <a:pt x="469740" y="5157582"/>
                </a:cubicBezTo>
                <a:cubicBezTo>
                  <a:pt x="468678" y="5146436"/>
                  <a:pt x="455939" y="5128389"/>
                  <a:pt x="447447" y="5127859"/>
                </a:cubicBezTo>
                <a:cubicBezTo>
                  <a:pt x="358807" y="5119366"/>
                  <a:pt x="386938" y="5049303"/>
                  <a:pt x="372607" y="4996225"/>
                </a:cubicBezTo>
                <a:cubicBezTo>
                  <a:pt x="393307" y="4989325"/>
                  <a:pt x="410823" y="4984017"/>
                  <a:pt x="433116" y="4976586"/>
                </a:cubicBezTo>
                <a:cubicBezTo>
                  <a:pt x="419846" y="4954294"/>
                  <a:pt x="409762" y="4935716"/>
                  <a:pt x="398615" y="4917670"/>
                </a:cubicBezTo>
                <a:cubicBezTo>
                  <a:pt x="367830" y="4958540"/>
                  <a:pt x="352968" y="4950047"/>
                  <a:pt x="289275" y="4859815"/>
                </a:cubicBezTo>
                <a:cubicBezTo>
                  <a:pt x="280782" y="4875208"/>
                  <a:pt x="271759" y="4891131"/>
                  <a:pt x="253713" y="4922978"/>
                </a:cubicBezTo>
                <a:cubicBezTo>
                  <a:pt x="219743" y="4814168"/>
                  <a:pt x="185773" y="4722343"/>
                  <a:pt x="164011" y="4628395"/>
                </a:cubicBezTo>
                <a:cubicBezTo>
                  <a:pt x="154988" y="4588056"/>
                  <a:pt x="131102" y="4564702"/>
                  <a:pt x="112525" y="4533386"/>
                </a:cubicBezTo>
                <a:cubicBezTo>
                  <a:pt x="73248" y="4466508"/>
                  <a:pt x="45116" y="4390606"/>
                  <a:pt x="26008" y="4314705"/>
                </a:cubicBezTo>
                <a:cubicBezTo>
                  <a:pt x="10616" y="4254196"/>
                  <a:pt x="15923" y="4188379"/>
                  <a:pt x="12739" y="4125217"/>
                </a:cubicBezTo>
                <a:cubicBezTo>
                  <a:pt x="10616" y="4082754"/>
                  <a:pt x="9023" y="4040292"/>
                  <a:pt x="6900" y="3997830"/>
                </a:cubicBezTo>
                <a:cubicBezTo>
                  <a:pt x="4777" y="3952182"/>
                  <a:pt x="2123" y="3906535"/>
                  <a:pt x="0" y="3859827"/>
                </a:cubicBezTo>
                <a:cubicBezTo>
                  <a:pt x="113056" y="3872035"/>
                  <a:pt x="95540" y="3972352"/>
                  <a:pt x="130572" y="4032861"/>
                </a:cubicBezTo>
                <a:cubicBezTo>
                  <a:pt x="135880" y="4030738"/>
                  <a:pt x="141718" y="4029145"/>
                  <a:pt x="147026" y="4027022"/>
                </a:cubicBezTo>
                <a:cubicBezTo>
                  <a:pt x="147026" y="3940505"/>
                  <a:pt x="147026" y="3853988"/>
                  <a:pt x="147026" y="3763756"/>
                </a:cubicBezTo>
                <a:cubicBezTo>
                  <a:pt x="130041" y="3772248"/>
                  <a:pt x="116241" y="3778617"/>
                  <a:pt x="93948" y="3789764"/>
                </a:cubicBezTo>
                <a:cubicBezTo>
                  <a:pt x="98725" y="3765348"/>
                  <a:pt x="101379" y="3749956"/>
                  <a:pt x="108279" y="3714393"/>
                </a:cubicBezTo>
                <a:cubicBezTo>
                  <a:pt x="78555" y="3740402"/>
                  <a:pt x="62632" y="3754202"/>
                  <a:pt x="32908" y="3780210"/>
                </a:cubicBezTo>
                <a:cubicBezTo>
                  <a:pt x="26008" y="3652292"/>
                  <a:pt x="28662" y="3542421"/>
                  <a:pt x="62632" y="3424588"/>
                </a:cubicBezTo>
                <a:cubicBezTo>
                  <a:pt x="91825" y="3323209"/>
                  <a:pt x="85986" y="3211215"/>
                  <a:pt x="141718" y="3110897"/>
                </a:cubicBezTo>
                <a:cubicBezTo>
                  <a:pt x="103502" y="3109305"/>
                  <a:pt x="84925" y="3108243"/>
                  <a:pt x="66878" y="3107182"/>
                </a:cubicBezTo>
                <a:cubicBezTo>
                  <a:pt x="69532" y="3085420"/>
                  <a:pt x="65286" y="3049858"/>
                  <a:pt x="76432" y="3044019"/>
                </a:cubicBezTo>
                <a:cubicBezTo>
                  <a:pt x="145434" y="3007395"/>
                  <a:pt x="134818" y="2935740"/>
                  <a:pt x="158703" y="2879478"/>
                </a:cubicBezTo>
                <a:cubicBezTo>
                  <a:pt x="177811" y="2835423"/>
                  <a:pt x="212843" y="2798799"/>
                  <a:pt x="240443" y="2758460"/>
                </a:cubicBezTo>
                <a:cubicBezTo>
                  <a:pt x="246812" y="2748906"/>
                  <a:pt x="252651" y="2739352"/>
                  <a:pt x="266451" y="2715998"/>
                </a:cubicBezTo>
                <a:cubicBezTo>
                  <a:pt x="240443" y="2729798"/>
                  <a:pt x="229297" y="2735636"/>
                  <a:pt x="219743" y="2740944"/>
                </a:cubicBezTo>
                <a:cubicBezTo>
                  <a:pt x="228235" y="2708567"/>
                  <a:pt x="234074" y="2678312"/>
                  <a:pt x="244689" y="2649650"/>
                </a:cubicBezTo>
                <a:cubicBezTo>
                  <a:pt x="250528" y="2634788"/>
                  <a:pt x="262736" y="2616211"/>
                  <a:pt x="276005" y="2612496"/>
                </a:cubicBezTo>
                <a:cubicBezTo>
                  <a:pt x="323775" y="2598695"/>
                  <a:pt x="332268" y="2563133"/>
                  <a:pt x="334391" y="2521732"/>
                </a:cubicBezTo>
                <a:cubicBezTo>
                  <a:pt x="334922" y="2515894"/>
                  <a:pt x="338637" y="2507932"/>
                  <a:pt x="342883" y="2506340"/>
                </a:cubicBezTo>
                <a:cubicBezTo>
                  <a:pt x="347130" y="2504747"/>
                  <a:pt x="358807" y="2512178"/>
                  <a:pt x="359868" y="2510586"/>
                </a:cubicBezTo>
                <a:cubicBezTo>
                  <a:pt x="379507" y="2478739"/>
                  <a:pt x="403392" y="2448485"/>
                  <a:pt x="415069" y="2413984"/>
                </a:cubicBezTo>
                <a:cubicBezTo>
                  <a:pt x="436301" y="2348698"/>
                  <a:pt x="458593" y="2288720"/>
                  <a:pt x="524410" y="2252627"/>
                </a:cubicBezTo>
                <a:cubicBezTo>
                  <a:pt x="539803" y="2244135"/>
                  <a:pt x="545641" y="2206449"/>
                  <a:pt x="545110" y="2182564"/>
                </a:cubicBezTo>
                <a:cubicBezTo>
                  <a:pt x="544049" y="2150718"/>
                  <a:pt x="532372" y="2118871"/>
                  <a:pt x="525472" y="2087024"/>
                </a:cubicBezTo>
                <a:cubicBezTo>
                  <a:pt x="556787" y="2087024"/>
                  <a:pt x="585450" y="2091801"/>
                  <a:pt x="610927" y="2085432"/>
                </a:cubicBezTo>
                <a:cubicBezTo>
                  <a:pt x="634281" y="2079593"/>
                  <a:pt x="654982" y="2062078"/>
                  <a:pt x="690013" y="2041908"/>
                </a:cubicBezTo>
                <a:cubicBezTo>
                  <a:pt x="745745" y="2055177"/>
                  <a:pt x="815277" y="2024923"/>
                  <a:pt x="845001" y="1950083"/>
                </a:cubicBezTo>
                <a:cubicBezTo>
                  <a:pt x="864109" y="1901782"/>
                  <a:pt x="902325" y="1886390"/>
                  <a:pt x="938418" y="1894351"/>
                </a:cubicBezTo>
                <a:cubicBezTo>
                  <a:pt x="1042981" y="1916644"/>
                  <a:pt x="1143299" y="1903905"/>
                  <a:pt x="1247331" y="1889574"/>
                </a:cubicBezTo>
                <a:cubicBezTo>
                  <a:pt x="1341279" y="1876305"/>
                  <a:pt x="1439473" y="1896474"/>
                  <a:pt x="1535544" y="1895413"/>
                </a:cubicBezTo>
                <a:cubicBezTo>
                  <a:pt x="1596053" y="1894882"/>
                  <a:pt x="1663993" y="1926729"/>
                  <a:pt x="1713356" y="1848173"/>
                </a:cubicBezTo>
                <a:cubicBezTo>
                  <a:pt x="1729279" y="1822165"/>
                  <a:pt x="1792972" y="1823757"/>
                  <a:pt x="1835966" y="1817919"/>
                </a:cubicBezTo>
                <a:cubicBezTo>
                  <a:pt x="1886920" y="1811019"/>
                  <a:pt x="1938406" y="1809957"/>
                  <a:pt x="1991484" y="1821104"/>
                </a:cubicBezTo>
                <a:cubicBezTo>
                  <a:pt x="1909213" y="1837027"/>
                  <a:pt x="1826942" y="1852950"/>
                  <a:pt x="1744141" y="1868343"/>
                </a:cubicBezTo>
                <a:cubicBezTo>
                  <a:pt x="1744671" y="1873120"/>
                  <a:pt x="1745202" y="1877897"/>
                  <a:pt x="1745733" y="1882143"/>
                </a:cubicBezTo>
                <a:cubicBezTo>
                  <a:pt x="1867812" y="1882143"/>
                  <a:pt x="1989361" y="1882143"/>
                  <a:pt x="2111440" y="1882143"/>
                </a:cubicBezTo>
                <a:cubicBezTo>
                  <a:pt x="1887982" y="1888513"/>
                  <a:pt x="1669832" y="1928321"/>
                  <a:pt x="1438943" y="1959106"/>
                </a:cubicBezTo>
                <a:cubicBezTo>
                  <a:pt x="1484590" y="1996792"/>
                  <a:pt x="1512721" y="2026515"/>
                  <a:pt x="1546691" y="2046685"/>
                </a:cubicBezTo>
                <a:cubicBezTo>
                  <a:pt x="1633208" y="2098701"/>
                  <a:pt x="1727156" y="2075347"/>
                  <a:pt x="1818450" y="2065262"/>
                </a:cubicBezTo>
                <a:cubicBezTo>
                  <a:pt x="1959637" y="2049869"/>
                  <a:pt x="2100294" y="2030761"/>
                  <a:pt x="2241481" y="2013777"/>
                </a:cubicBezTo>
                <a:cubicBezTo>
                  <a:pt x="2242543" y="2020146"/>
                  <a:pt x="2243604" y="2026515"/>
                  <a:pt x="2244666" y="2032885"/>
                </a:cubicBezTo>
                <a:cubicBezTo>
                  <a:pt x="2112502" y="2053054"/>
                  <a:pt x="1980868" y="2072693"/>
                  <a:pt x="1848704" y="2092863"/>
                </a:cubicBezTo>
                <a:cubicBezTo>
                  <a:pt x="1849766" y="2100824"/>
                  <a:pt x="1850297" y="2108255"/>
                  <a:pt x="1851358" y="2116217"/>
                </a:cubicBezTo>
                <a:cubicBezTo>
                  <a:pt x="1928321" y="2110909"/>
                  <a:pt x="2004753" y="2102947"/>
                  <a:pt x="2081716" y="2100294"/>
                </a:cubicBezTo>
                <a:cubicBezTo>
                  <a:pt x="2158679" y="2097640"/>
                  <a:pt x="2235642" y="2099763"/>
                  <a:pt x="2313667" y="2115155"/>
                </a:cubicBezTo>
                <a:cubicBezTo>
                  <a:pt x="2209103" y="2133733"/>
                  <a:pt x="2105071" y="2152841"/>
                  <a:pt x="1996792" y="2171949"/>
                </a:cubicBezTo>
                <a:cubicBezTo>
                  <a:pt x="2013246" y="2181503"/>
                  <a:pt x="2029169" y="2191057"/>
                  <a:pt x="2057831" y="2207511"/>
                </a:cubicBezTo>
                <a:cubicBezTo>
                  <a:pt x="2009000" y="2209634"/>
                  <a:pt x="1962822" y="2204326"/>
                  <a:pt x="1994138" y="2263243"/>
                </a:cubicBezTo>
                <a:cubicBezTo>
                  <a:pt x="1997853" y="2270143"/>
                  <a:pt x="2003161" y="2280228"/>
                  <a:pt x="2008469" y="2280759"/>
                </a:cubicBezTo>
                <a:cubicBezTo>
                  <a:pt x="2072693" y="2284474"/>
                  <a:pt x="2136918" y="2286597"/>
                  <a:pt x="2201142" y="2288189"/>
                </a:cubicBezTo>
                <a:cubicBezTo>
                  <a:pt x="2225027" y="2288720"/>
                  <a:pt x="2248381" y="2288189"/>
                  <a:pt x="2287128" y="2288189"/>
                </a:cubicBezTo>
                <a:cubicBezTo>
                  <a:pt x="2262712" y="2311013"/>
                  <a:pt x="2248912" y="2323752"/>
                  <a:pt x="2229804" y="2341267"/>
                </a:cubicBezTo>
                <a:cubicBezTo>
                  <a:pt x="2327467" y="2379483"/>
                  <a:pt x="2425131" y="2409207"/>
                  <a:pt x="2532348" y="2403899"/>
                </a:cubicBezTo>
                <a:cubicBezTo>
                  <a:pt x="2584895" y="2401245"/>
                  <a:pt x="2638504" y="2405492"/>
                  <a:pt x="2691051" y="2409738"/>
                </a:cubicBezTo>
                <a:cubicBezTo>
                  <a:pt x="2774383" y="2416638"/>
                  <a:pt x="2857185" y="2426192"/>
                  <a:pt x="2939987" y="2433623"/>
                </a:cubicBezTo>
                <a:cubicBezTo>
                  <a:pt x="2948479" y="2434154"/>
                  <a:pt x="2958564" y="2433623"/>
                  <a:pt x="2965464" y="2429377"/>
                </a:cubicBezTo>
                <a:cubicBezTo>
                  <a:pt x="3054104" y="2375768"/>
                  <a:pt x="3151768" y="2399122"/>
                  <a:pt x="3246246" y="2395938"/>
                </a:cubicBezTo>
                <a:cubicBezTo>
                  <a:pt x="3272254" y="2394876"/>
                  <a:pt x="3297732" y="2381076"/>
                  <a:pt x="3323740" y="2375768"/>
                </a:cubicBezTo>
                <a:cubicBezTo>
                  <a:pt x="3347094" y="2370991"/>
                  <a:pt x="3373102" y="2364091"/>
                  <a:pt x="3394864" y="2369399"/>
                </a:cubicBezTo>
                <a:cubicBezTo>
                  <a:pt x="3507390" y="2396468"/>
                  <a:pt x="3578514" y="2306236"/>
                  <a:pt x="3670870" y="2276512"/>
                </a:cubicBezTo>
                <a:cubicBezTo>
                  <a:pt x="3725540" y="2258997"/>
                  <a:pt x="3780210" y="2240950"/>
                  <a:pt x="3832757" y="2219188"/>
                </a:cubicBezTo>
                <a:cubicBezTo>
                  <a:pt x="3925644" y="2180972"/>
                  <a:pt x="4016938" y="2139571"/>
                  <a:pt x="4108763" y="2099763"/>
                </a:cubicBezTo>
                <a:cubicBezTo>
                  <a:pt x="4107170" y="2092863"/>
                  <a:pt x="4105578" y="2086493"/>
                  <a:pt x="4103985" y="2079593"/>
                </a:cubicBezTo>
                <a:cubicBezTo>
                  <a:pt x="4080631" y="2073755"/>
                  <a:pt x="4057277" y="2068447"/>
                  <a:pt x="4033923" y="2062608"/>
                </a:cubicBezTo>
                <a:cubicBezTo>
                  <a:pt x="4033923" y="2058893"/>
                  <a:pt x="4033923" y="2054646"/>
                  <a:pt x="4033392" y="2050931"/>
                </a:cubicBezTo>
                <a:cubicBezTo>
                  <a:pt x="4046131" y="2048808"/>
                  <a:pt x="4059931" y="2043500"/>
                  <a:pt x="4072139" y="2045093"/>
                </a:cubicBezTo>
                <a:cubicBezTo>
                  <a:pt x="4113539" y="2050400"/>
                  <a:pt x="4138486" y="2033946"/>
                  <a:pt x="4158125" y="1997322"/>
                </a:cubicBezTo>
                <a:cubicBezTo>
                  <a:pt x="4167679" y="1979276"/>
                  <a:pt x="4191564" y="1968660"/>
                  <a:pt x="4209611" y="1954329"/>
                </a:cubicBezTo>
                <a:cubicBezTo>
                  <a:pt x="4144856" y="1878959"/>
                  <a:pt x="4039230" y="1914521"/>
                  <a:pt x="3947937" y="1899659"/>
                </a:cubicBezTo>
                <a:cubicBezTo>
                  <a:pt x="3703247" y="1859320"/>
                  <a:pt x="3456435" y="1832781"/>
                  <a:pt x="3210153" y="1800934"/>
                </a:cubicBezTo>
                <a:cubicBezTo>
                  <a:pt x="3157606" y="1794034"/>
                  <a:pt x="3105059" y="1789788"/>
                  <a:pt x="3051981" y="1784480"/>
                </a:cubicBezTo>
                <a:cubicBezTo>
                  <a:pt x="3051981" y="1778641"/>
                  <a:pt x="3051981" y="1772272"/>
                  <a:pt x="3051981" y="1766433"/>
                </a:cubicBezTo>
                <a:cubicBezTo>
                  <a:pt x="3072151" y="1764841"/>
                  <a:pt x="3093382" y="1759533"/>
                  <a:pt x="3113020" y="1762718"/>
                </a:cubicBezTo>
                <a:cubicBezTo>
                  <a:pt x="3362487" y="1796688"/>
                  <a:pt x="3611953" y="1832250"/>
                  <a:pt x="3861950" y="1866220"/>
                </a:cubicBezTo>
                <a:cubicBezTo>
                  <a:pt x="3971291" y="1881082"/>
                  <a:pt x="4081162" y="1903905"/>
                  <a:pt x="4190502" y="1902844"/>
                </a:cubicBezTo>
                <a:cubicBezTo>
                  <a:pt x="4260565" y="1902313"/>
                  <a:pt x="4332221" y="1868343"/>
                  <a:pt x="4400160" y="1842335"/>
                </a:cubicBezTo>
                <a:cubicBezTo>
                  <a:pt x="4483493" y="1810488"/>
                  <a:pt x="4563641" y="1771210"/>
                  <a:pt x="4644319" y="1733525"/>
                </a:cubicBezTo>
                <a:cubicBezTo>
                  <a:pt x="4658650" y="1726625"/>
                  <a:pt x="4668735" y="1711232"/>
                  <a:pt x="4683066" y="1696901"/>
                </a:cubicBezTo>
                <a:cubicBezTo>
                  <a:pt x="4750475" y="1687878"/>
                  <a:pt x="4829030" y="1676732"/>
                  <a:pt x="4907055" y="1666116"/>
                </a:cubicBezTo>
                <a:cubicBezTo>
                  <a:pt x="4911301" y="1665585"/>
                  <a:pt x="4916078" y="1665585"/>
                  <a:pt x="4920324" y="1663462"/>
                </a:cubicBezTo>
                <a:cubicBezTo>
                  <a:pt x="5035503" y="1609323"/>
                  <a:pt x="5157582" y="1566860"/>
                  <a:pt x="5263208" y="1498390"/>
                </a:cubicBezTo>
                <a:cubicBezTo>
                  <a:pt x="5442080" y="1382680"/>
                  <a:pt x="5608214" y="1247862"/>
                  <a:pt x="5783371" y="1125783"/>
                </a:cubicBezTo>
                <a:cubicBezTo>
                  <a:pt x="5961713" y="1002111"/>
                  <a:pt x="6135809" y="867824"/>
                  <a:pt x="6327420" y="768038"/>
                </a:cubicBezTo>
                <a:cubicBezTo>
                  <a:pt x="6579540" y="636404"/>
                  <a:pt x="6844930" y="530248"/>
                  <a:pt x="7108197" y="421439"/>
                </a:cubicBezTo>
                <a:cubicBezTo>
                  <a:pt x="7199490" y="383753"/>
                  <a:pt x="7300338" y="370484"/>
                  <a:pt x="7396940" y="345537"/>
                </a:cubicBezTo>
                <a:cubicBezTo>
                  <a:pt x="7468065" y="327491"/>
                  <a:pt x="7538658" y="307321"/>
                  <a:pt x="7610314" y="290336"/>
                </a:cubicBezTo>
                <a:cubicBezTo>
                  <a:pt x="7715939" y="264859"/>
                  <a:pt x="7822095" y="243628"/>
                  <a:pt x="7926658" y="216558"/>
                </a:cubicBezTo>
                <a:cubicBezTo>
                  <a:pt x="7951604" y="210189"/>
                  <a:pt x="7970713" y="185773"/>
                  <a:pt x="7994067" y="171442"/>
                </a:cubicBezTo>
                <a:cubicBezTo>
                  <a:pt x="8012644" y="160295"/>
                  <a:pt x="8035468" y="140657"/>
                  <a:pt x="8051922" y="144372"/>
                </a:cubicBezTo>
                <a:cubicBezTo>
                  <a:pt x="8136316" y="164542"/>
                  <a:pt x="8214871" y="149680"/>
                  <a:pt x="8292896" y="117302"/>
                </a:cubicBezTo>
                <a:cubicBezTo>
                  <a:pt x="8300327" y="114118"/>
                  <a:pt x="8312004" y="114118"/>
                  <a:pt x="8318373" y="118364"/>
                </a:cubicBezTo>
                <a:cubicBezTo>
                  <a:pt x="8435675" y="184711"/>
                  <a:pt x="8583231" y="192673"/>
                  <a:pt x="8677180" y="305198"/>
                </a:cubicBezTo>
                <a:cubicBezTo>
                  <a:pt x="8691511" y="322183"/>
                  <a:pt x="8730788" y="321121"/>
                  <a:pt x="8740343" y="338637"/>
                </a:cubicBezTo>
                <a:cubicBezTo>
                  <a:pt x="8759981" y="374199"/>
                  <a:pt x="8845437" y="355091"/>
                  <a:pt x="8814120" y="434177"/>
                </a:cubicBezTo>
                <a:cubicBezTo>
                  <a:pt x="8798728" y="473455"/>
                  <a:pt x="8804567" y="521225"/>
                  <a:pt x="8799790" y="572180"/>
                </a:cubicBezTo>
                <a:cubicBezTo>
                  <a:pt x="8825798" y="562626"/>
                  <a:pt x="8856052" y="550949"/>
                  <a:pt x="8885776" y="539803"/>
                </a:cubicBezTo>
                <a:cubicBezTo>
                  <a:pt x="8873037" y="509017"/>
                  <a:pt x="8859768" y="478232"/>
                  <a:pt x="8844906" y="443731"/>
                </a:cubicBezTo>
                <a:cubicBezTo>
                  <a:pt x="8845967" y="443201"/>
                  <a:pt x="8856583" y="436301"/>
                  <a:pt x="8860299" y="438954"/>
                </a:cubicBezTo>
                <a:cubicBezTo>
                  <a:pt x="8933015" y="490440"/>
                  <a:pt x="9013163" y="532902"/>
                  <a:pt x="9055625" y="619950"/>
                </a:cubicBezTo>
                <a:cubicBezTo>
                  <a:pt x="9078979" y="668251"/>
                  <a:pt x="9120911" y="708060"/>
                  <a:pt x="9142142" y="756891"/>
                </a:cubicBezTo>
                <a:cubicBezTo>
                  <a:pt x="9168151" y="815808"/>
                  <a:pt x="9195220" y="878440"/>
                  <a:pt x="9161781" y="945849"/>
                </a:cubicBezTo>
                <a:cubicBezTo>
                  <a:pt x="9151697" y="966018"/>
                  <a:pt x="9150104" y="989903"/>
                  <a:pt x="9143204" y="1018565"/>
                </a:cubicBezTo>
                <a:cubicBezTo>
                  <a:pt x="9253075" y="1025466"/>
                  <a:pt x="9330569" y="968672"/>
                  <a:pt x="9410186" y="923556"/>
                </a:cubicBezTo>
                <a:cubicBezTo>
                  <a:pt x="9509973" y="866763"/>
                  <a:pt x="9606574" y="803600"/>
                  <a:pt x="9710607" y="739376"/>
                </a:cubicBezTo>
                <a:cubicBezTo>
                  <a:pt x="9709015" y="753707"/>
                  <a:pt x="9707953" y="762730"/>
                  <a:pt x="9706361" y="775999"/>
                </a:cubicBezTo>
                <a:cubicBezTo>
                  <a:pt x="9735554" y="766976"/>
                  <a:pt x="9763154" y="758484"/>
                  <a:pt x="9790754" y="749991"/>
                </a:cubicBezTo>
                <a:cubicBezTo>
                  <a:pt x="9791816" y="752645"/>
                  <a:pt x="9792878" y="754768"/>
                  <a:pt x="9793939" y="757422"/>
                </a:cubicBezTo>
                <a:cubicBezTo>
                  <a:pt x="9780139" y="768568"/>
                  <a:pt x="9765808" y="779184"/>
                  <a:pt x="9750415" y="791392"/>
                </a:cubicBezTo>
                <a:cubicBezTo>
                  <a:pt x="9801370" y="805723"/>
                  <a:pt x="9801370" y="805723"/>
                  <a:pt x="9923980" y="751583"/>
                </a:cubicBezTo>
                <a:cubicBezTo>
                  <a:pt x="9922918" y="762199"/>
                  <a:pt x="9921327" y="771222"/>
                  <a:pt x="9920795" y="774938"/>
                </a:cubicBezTo>
                <a:cubicBezTo>
                  <a:pt x="10571000" y="532372"/>
                  <a:pt x="11223328" y="289275"/>
                  <a:pt x="11875656" y="46178"/>
                </a:cubicBezTo>
                <a:cubicBezTo>
                  <a:pt x="11879902" y="50955"/>
                  <a:pt x="11884149" y="56263"/>
                  <a:pt x="11888394" y="61040"/>
                </a:cubicBezTo>
                <a:cubicBezTo>
                  <a:pt x="11871940" y="70594"/>
                  <a:pt x="11854956" y="80148"/>
                  <a:pt x="11838501" y="89171"/>
                </a:cubicBezTo>
                <a:cubicBezTo>
                  <a:pt x="11841155" y="95540"/>
                  <a:pt x="11844340" y="101910"/>
                  <a:pt x="11846994" y="107748"/>
                </a:cubicBezTo>
                <a:cubicBezTo>
                  <a:pt x="11956865" y="71655"/>
                  <a:pt x="12066736" y="36093"/>
                  <a:pt x="12176607" y="0"/>
                </a:cubicBezTo>
                <a:cubicBezTo>
                  <a:pt x="12179792" y="9554"/>
                  <a:pt x="12183508" y="19108"/>
                  <a:pt x="12186693" y="29193"/>
                </a:cubicBezTo>
                <a:cubicBezTo>
                  <a:pt x="11993488" y="103502"/>
                  <a:pt x="11800815" y="178342"/>
                  <a:pt x="11607612" y="252651"/>
                </a:cubicBezTo>
                <a:cubicBezTo>
                  <a:pt x="11607081" y="256897"/>
                  <a:pt x="11606019" y="261674"/>
                  <a:pt x="11605489" y="265920"/>
                </a:cubicBezTo>
                <a:cubicBezTo>
                  <a:pt x="11618759" y="267513"/>
                  <a:pt x="11633090" y="273351"/>
                  <a:pt x="11644767" y="269636"/>
                </a:cubicBezTo>
                <a:cubicBezTo>
                  <a:pt x="11815677" y="216027"/>
                  <a:pt x="11986588" y="161357"/>
                  <a:pt x="12157500" y="107217"/>
                </a:cubicBezTo>
                <a:cubicBezTo>
                  <a:pt x="12172892" y="102440"/>
                  <a:pt x="12189347" y="101910"/>
                  <a:pt x="12192001" y="101379"/>
                </a:cubicBezTo>
                <a:cubicBezTo>
                  <a:pt x="11949433" y="217089"/>
                  <a:pt x="11696252" y="338106"/>
                  <a:pt x="11443070" y="459124"/>
                </a:cubicBezTo>
                <a:cubicBezTo>
                  <a:pt x="11445724" y="466024"/>
                  <a:pt x="11448910" y="472924"/>
                  <a:pt x="11451563" y="479824"/>
                </a:cubicBezTo>
                <a:cubicBezTo>
                  <a:pt x="11565681" y="451162"/>
                  <a:pt x="11659629" y="347660"/>
                  <a:pt x="11808247" y="376853"/>
                </a:cubicBezTo>
                <a:cubicBezTo>
                  <a:pt x="11751984" y="402331"/>
                  <a:pt x="11713768" y="424623"/>
                  <a:pt x="11671837" y="436831"/>
                </a:cubicBezTo>
                <a:cubicBezTo>
                  <a:pt x="11598589" y="458593"/>
                  <a:pt x="11541796" y="494686"/>
                  <a:pt x="11488718" y="553072"/>
                </a:cubicBezTo>
                <a:cubicBezTo>
                  <a:pt x="11437231" y="609335"/>
                  <a:pt x="11361331" y="642243"/>
                  <a:pt x="11295514" y="685767"/>
                </a:cubicBezTo>
                <a:cubicBezTo>
                  <a:pt x="11237128" y="724514"/>
                  <a:pt x="11178212" y="763261"/>
                  <a:pt x="11124072" y="809969"/>
                </a:cubicBezTo>
                <a:cubicBezTo>
                  <a:pt x="11419717" y="656574"/>
                  <a:pt x="11715360" y="503710"/>
                  <a:pt x="12011536" y="350314"/>
                </a:cubicBezTo>
                <a:cubicBezTo>
                  <a:pt x="12014719" y="355091"/>
                  <a:pt x="12017373" y="360399"/>
                  <a:pt x="12020559" y="365176"/>
                </a:cubicBezTo>
                <a:cubicBezTo>
                  <a:pt x="11989773" y="389592"/>
                  <a:pt x="11962173" y="418254"/>
                  <a:pt x="11928202" y="436831"/>
                </a:cubicBezTo>
                <a:cubicBezTo>
                  <a:pt x="11870879" y="467617"/>
                  <a:pt x="11807716" y="486725"/>
                  <a:pt x="11751984" y="519633"/>
                </a:cubicBezTo>
                <a:cubicBezTo>
                  <a:pt x="11707929" y="545110"/>
                  <a:pt x="11670774" y="582796"/>
                  <a:pt x="11632558" y="616766"/>
                </a:cubicBezTo>
                <a:cubicBezTo>
                  <a:pt x="11610266" y="636935"/>
                  <a:pt x="11595404" y="665597"/>
                  <a:pt x="11571519" y="682582"/>
                </a:cubicBezTo>
                <a:cubicBezTo>
                  <a:pt x="11505171" y="731414"/>
                  <a:pt x="11426086" y="766976"/>
                  <a:pt x="11370354" y="825362"/>
                </a:cubicBezTo>
                <a:cubicBezTo>
                  <a:pt x="11306129" y="892771"/>
                  <a:pt x="11237128" y="951156"/>
                  <a:pt x="11165473" y="1009011"/>
                </a:cubicBezTo>
                <a:cubicBezTo>
                  <a:pt x="11159635" y="1013788"/>
                  <a:pt x="11159104" y="1024404"/>
                  <a:pt x="11147957" y="1052535"/>
                </a:cubicBezTo>
                <a:cubicBezTo>
                  <a:pt x="11189889" y="1024935"/>
                  <a:pt x="11215897" y="1007950"/>
                  <a:pt x="11242436" y="990965"/>
                </a:cubicBezTo>
                <a:cubicBezTo>
                  <a:pt x="11247213" y="995211"/>
                  <a:pt x="11251459" y="999457"/>
                  <a:pt x="11256236" y="1003704"/>
                </a:cubicBezTo>
                <a:cubicBezTo>
                  <a:pt x="11213243" y="1054128"/>
                  <a:pt x="11173966" y="1108267"/>
                  <a:pt x="11126725" y="1153383"/>
                </a:cubicBezTo>
                <a:cubicBezTo>
                  <a:pt x="11078955" y="1198500"/>
                  <a:pt x="11023224" y="1235123"/>
                  <a:pt x="10971738" y="1274932"/>
                </a:cubicBezTo>
                <a:cubicBezTo>
                  <a:pt x="10983946" y="1298817"/>
                  <a:pt x="10994031" y="1317394"/>
                  <a:pt x="11006239" y="1341279"/>
                </a:cubicBezTo>
                <a:cubicBezTo>
                  <a:pt x="11059317" y="1308902"/>
                  <a:pt x="11113456" y="1276524"/>
                  <a:pt x="11167597" y="1243616"/>
                </a:cubicBezTo>
                <a:cubicBezTo>
                  <a:pt x="11170780" y="1245208"/>
                  <a:pt x="11173434" y="1246801"/>
                  <a:pt x="11176620" y="1248393"/>
                </a:cubicBezTo>
                <a:cubicBezTo>
                  <a:pt x="11107087" y="1334910"/>
                  <a:pt x="11038086" y="1421427"/>
                  <a:pt x="10959000" y="1520152"/>
                </a:cubicBezTo>
                <a:cubicBezTo>
                  <a:pt x="11004646" y="1508475"/>
                  <a:pt x="11032248" y="1501575"/>
                  <a:pt x="11064625" y="1493613"/>
                </a:cubicBezTo>
                <a:cubicBezTo>
                  <a:pt x="11047109" y="1520683"/>
                  <a:pt x="11033309" y="1541383"/>
                  <a:pt x="11020040" y="1562083"/>
                </a:cubicBezTo>
                <a:cubicBezTo>
                  <a:pt x="11021632" y="1563676"/>
                  <a:pt x="11023224" y="1564737"/>
                  <a:pt x="11024816" y="1566330"/>
                </a:cubicBezTo>
                <a:cubicBezTo>
                  <a:pt x="10974392" y="1633208"/>
                  <a:pt x="10924499" y="1700086"/>
                  <a:pt x="10872483" y="1769618"/>
                </a:cubicBezTo>
                <a:cubicBezTo>
                  <a:pt x="10890529" y="1781826"/>
                  <a:pt x="10912822" y="1788195"/>
                  <a:pt x="10918130" y="1801996"/>
                </a:cubicBezTo>
                <a:cubicBezTo>
                  <a:pt x="10926092" y="1821634"/>
                  <a:pt x="10932991" y="1854543"/>
                  <a:pt x="10922375" y="1866751"/>
                </a:cubicBezTo>
                <a:cubicBezTo>
                  <a:pt x="10873014" y="1923013"/>
                  <a:pt x="10815690" y="1972376"/>
                  <a:pt x="10765266" y="2028108"/>
                </a:cubicBezTo>
                <a:cubicBezTo>
                  <a:pt x="10716964" y="2081185"/>
                  <a:pt x="10674502" y="2139041"/>
                  <a:pt x="10627794" y="2196895"/>
                </a:cubicBezTo>
                <a:cubicBezTo>
                  <a:pt x="10698918" y="2270143"/>
                  <a:pt x="10761019" y="2195303"/>
                  <a:pt x="10831613" y="2194772"/>
                </a:cubicBezTo>
                <a:cubicBezTo>
                  <a:pt x="10757304" y="2254220"/>
                  <a:pt x="10688833" y="2309421"/>
                  <a:pt x="10619832" y="2364622"/>
                </a:cubicBezTo>
                <a:cubicBezTo>
                  <a:pt x="10624609" y="2372053"/>
                  <a:pt x="10629917" y="2380014"/>
                  <a:pt x="10634693" y="2387445"/>
                </a:cubicBezTo>
                <a:cubicBezTo>
                  <a:pt x="10697326" y="2367276"/>
                  <a:pt x="10759958" y="2347106"/>
                  <a:pt x="10822589" y="2326406"/>
                </a:cubicBezTo>
                <a:cubicBezTo>
                  <a:pt x="10825243" y="2330121"/>
                  <a:pt x="10827897" y="2334367"/>
                  <a:pt x="10831082" y="2338083"/>
                </a:cubicBezTo>
                <a:cubicBezTo>
                  <a:pt x="10776412" y="2384791"/>
                  <a:pt x="10721741" y="2431500"/>
                  <a:pt x="10668133" y="2479270"/>
                </a:cubicBezTo>
                <a:cubicBezTo>
                  <a:pt x="10564100" y="2571626"/>
                  <a:pt x="10460067" y="2664512"/>
                  <a:pt x="10357096" y="2758460"/>
                </a:cubicBezTo>
                <a:cubicBezTo>
                  <a:pt x="10272702" y="2835954"/>
                  <a:pt x="10185654" y="2911855"/>
                  <a:pt x="10109753" y="2997311"/>
                </a:cubicBezTo>
                <a:cubicBezTo>
                  <a:pt x="10073660" y="3038180"/>
                  <a:pt x="10061983" y="3100813"/>
                  <a:pt x="10036505" y="3152298"/>
                </a:cubicBezTo>
                <a:cubicBezTo>
                  <a:pt x="10026420" y="3172998"/>
                  <a:pt x="10012090" y="3192637"/>
                  <a:pt x="9995636" y="3208561"/>
                </a:cubicBezTo>
                <a:cubicBezTo>
                  <a:pt x="9930349" y="3271193"/>
                  <a:pt x="9862409" y="3314717"/>
                  <a:pt x="9762093" y="3278624"/>
                </a:cubicBezTo>
                <a:cubicBezTo>
                  <a:pt x="9739800" y="3270662"/>
                  <a:pt x="9687784" y="3312063"/>
                  <a:pt x="9666552" y="3342848"/>
                </a:cubicBezTo>
                <a:cubicBezTo>
                  <a:pt x="9621967" y="3407603"/>
                  <a:pt x="9626744" y="3410788"/>
                  <a:pt x="9555089" y="3413441"/>
                </a:cubicBezTo>
                <a:cubicBezTo>
                  <a:pt x="9557743" y="3428834"/>
                  <a:pt x="9559865" y="3443696"/>
                  <a:pt x="9563050" y="3462273"/>
                </a:cubicBezTo>
                <a:cubicBezTo>
                  <a:pt x="9474410" y="3430426"/>
                  <a:pt x="9407001" y="3477666"/>
                  <a:pt x="9335877" y="3506859"/>
                </a:cubicBezTo>
                <a:cubicBezTo>
                  <a:pt x="9326322" y="3510574"/>
                  <a:pt x="9317299" y="3523313"/>
                  <a:pt x="9309868" y="3522251"/>
                </a:cubicBezTo>
                <a:cubicBezTo>
                  <a:pt x="9212205" y="3508982"/>
                  <a:pt x="9193628" y="3587006"/>
                  <a:pt x="9161781" y="3649108"/>
                </a:cubicBezTo>
                <a:cubicBezTo>
                  <a:pt x="9128873" y="3713863"/>
                  <a:pt x="9098619" y="3780741"/>
                  <a:pt x="9064649" y="3844965"/>
                </a:cubicBezTo>
                <a:cubicBezTo>
                  <a:pt x="9052971" y="3867258"/>
                  <a:pt x="9032802" y="3885835"/>
                  <a:pt x="9016348" y="3906004"/>
                </a:cubicBezTo>
                <a:cubicBezTo>
                  <a:pt x="9033333" y="3927236"/>
                  <a:pt x="9033333" y="3927236"/>
                  <a:pt x="9111888" y="3898043"/>
                </a:cubicBezTo>
                <a:cubicBezTo>
                  <a:pt x="9021124" y="4015876"/>
                  <a:pt x="8931954" y="4134771"/>
                  <a:pt x="8839598" y="4251542"/>
                </a:cubicBezTo>
                <a:cubicBezTo>
                  <a:pt x="8800320" y="4301435"/>
                  <a:pt x="8750958" y="4344428"/>
                  <a:pt x="8714334" y="4396445"/>
                </a:cubicBezTo>
                <a:cubicBezTo>
                  <a:pt x="8692572" y="4427230"/>
                  <a:pt x="8684079" y="4468631"/>
                  <a:pt x="8675587" y="4506316"/>
                </a:cubicBezTo>
                <a:cubicBezTo>
                  <a:pt x="8666564" y="4547717"/>
                  <a:pt x="8614548" y="4576379"/>
                  <a:pt x="8582170" y="4548778"/>
                </a:cubicBezTo>
                <a:cubicBezTo>
                  <a:pt x="8552447" y="4523301"/>
                  <a:pt x="8534400" y="4529140"/>
                  <a:pt x="8508392" y="4551432"/>
                </a:cubicBezTo>
                <a:cubicBezTo>
                  <a:pt x="8448945" y="4602918"/>
                  <a:pt x="8361897" y="4618841"/>
                  <a:pt x="8324742" y="4699520"/>
                </a:cubicBezTo>
                <a:cubicBezTo>
                  <a:pt x="8305635" y="4741451"/>
                  <a:pt x="8284403" y="4782321"/>
                  <a:pt x="8266357" y="4824784"/>
                </a:cubicBezTo>
                <a:cubicBezTo>
                  <a:pt x="8231325" y="4907585"/>
                  <a:pt x="8176124" y="4985610"/>
                  <a:pt x="8116146" y="5054080"/>
                </a:cubicBezTo>
                <a:cubicBezTo>
                  <a:pt x="8030160" y="5152275"/>
                  <a:pt x="7930904" y="5238261"/>
                  <a:pt x="7841203" y="5332739"/>
                </a:cubicBezTo>
                <a:cubicBezTo>
                  <a:pt x="7813071" y="5362463"/>
                  <a:pt x="7791309" y="5375732"/>
                  <a:pt x="7746724" y="5373079"/>
                </a:cubicBezTo>
                <a:cubicBezTo>
                  <a:pt x="7703200" y="5370955"/>
                  <a:pt x="7658614" y="5398025"/>
                  <a:pt x="7614560" y="5410764"/>
                </a:cubicBezTo>
                <a:cubicBezTo>
                  <a:pt x="7595452" y="5416072"/>
                  <a:pt x="7575282" y="5417133"/>
                  <a:pt x="7556705" y="5423503"/>
                </a:cubicBezTo>
                <a:cubicBezTo>
                  <a:pt x="7520612" y="5436241"/>
                  <a:pt x="7483988" y="5447918"/>
                  <a:pt x="7451080" y="5465965"/>
                </a:cubicBezTo>
                <a:cubicBezTo>
                  <a:pt x="7418171" y="5484542"/>
                  <a:pt x="7389510" y="5510551"/>
                  <a:pt x="7355540" y="5536028"/>
                </a:cubicBezTo>
                <a:cubicBezTo>
                  <a:pt x="7327939" y="5485604"/>
                  <a:pt x="7302992" y="5447918"/>
                  <a:pt x="7250445" y="5495158"/>
                </a:cubicBezTo>
                <a:cubicBezTo>
                  <a:pt x="7246199" y="5498873"/>
                  <a:pt x="7214883" y="5479234"/>
                  <a:pt x="7201614" y="5464904"/>
                </a:cubicBezTo>
                <a:cubicBezTo>
                  <a:pt x="7186752" y="5448980"/>
                  <a:pt x="7177729" y="5427218"/>
                  <a:pt x="7160213" y="5398025"/>
                </a:cubicBezTo>
                <a:cubicBezTo>
                  <a:pt x="7075819" y="5505773"/>
                  <a:pt x="6966478" y="5504712"/>
                  <a:pt x="6848115" y="5452695"/>
                </a:cubicBezTo>
                <a:cubicBezTo>
                  <a:pt x="6838030" y="5427749"/>
                  <a:pt x="6825291" y="5397494"/>
                  <a:pt x="6809898" y="5359809"/>
                </a:cubicBezTo>
                <a:cubicBezTo>
                  <a:pt x="6741428" y="5398025"/>
                  <a:pt x="6709581" y="5368832"/>
                  <a:pt x="6671365" y="5310977"/>
                </a:cubicBezTo>
                <a:cubicBezTo>
                  <a:pt x="6651195" y="5280723"/>
                  <a:pt x="6612449" y="5240914"/>
                  <a:pt x="6540263" y="5244099"/>
                </a:cubicBezTo>
                <a:cubicBezTo>
                  <a:pt x="6412876" y="5250469"/>
                  <a:pt x="6360328" y="5358217"/>
                  <a:pt x="6263196" y="5400679"/>
                </a:cubicBezTo>
                <a:cubicBezTo>
                  <a:pt x="6181455" y="5436241"/>
                  <a:pt x="6110862" y="5495688"/>
                  <a:pt x="6015853" y="5502058"/>
                </a:cubicBezTo>
                <a:cubicBezTo>
                  <a:pt x="5995152" y="5503650"/>
                  <a:pt x="5976044" y="5525412"/>
                  <a:pt x="5948975" y="5542397"/>
                </a:cubicBezTo>
                <a:cubicBezTo>
                  <a:pt x="5969144" y="5556197"/>
                  <a:pt x="5981883" y="5564690"/>
                  <a:pt x="6000460" y="5577429"/>
                </a:cubicBezTo>
                <a:cubicBezTo>
                  <a:pt x="5941013" y="5610337"/>
                  <a:pt x="5888466" y="5639530"/>
                  <a:pt x="5831141" y="5671908"/>
                </a:cubicBezTo>
                <a:cubicBezTo>
                  <a:pt x="5832734" y="5653330"/>
                  <a:pt x="5833795" y="5643776"/>
                  <a:pt x="5835918" y="5622014"/>
                </a:cubicBezTo>
                <a:cubicBezTo>
                  <a:pt x="5783902" y="5683054"/>
                  <a:pt x="5697916" y="5659169"/>
                  <a:pt x="5651207" y="5711185"/>
                </a:cubicBezTo>
                <a:cubicBezTo>
                  <a:pt x="5653861" y="5717554"/>
                  <a:pt x="5657046" y="5723924"/>
                  <a:pt x="5659700" y="5730293"/>
                </a:cubicBezTo>
                <a:cubicBezTo>
                  <a:pt x="5695262" y="5719678"/>
                  <a:pt x="5730293" y="5708531"/>
                  <a:pt x="5765856" y="5697915"/>
                </a:cubicBezTo>
                <a:cubicBezTo>
                  <a:pt x="5769040" y="5705346"/>
                  <a:pt x="5772225" y="5712777"/>
                  <a:pt x="5775409" y="5720739"/>
                </a:cubicBezTo>
                <a:cubicBezTo>
                  <a:pt x="5644307" y="5769040"/>
                  <a:pt x="5557790" y="5907573"/>
                  <a:pt x="5392718" y="5899611"/>
                </a:cubicBezTo>
                <a:cubicBezTo>
                  <a:pt x="5394310" y="5903327"/>
                  <a:pt x="5399087" y="5912881"/>
                  <a:pt x="5406518" y="5929335"/>
                </a:cubicBezTo>
                <a:cubicBezTo>
                  <a:pt x="5310978" y="5962244"/>
                  <a:pt x="5215968" y="5994621"/>
                  <a:pt x="5112997" y="6030184"/>
                </a:cubicBezTo>
                <a:cubicBezTo>
                  <a:pt x="5115651" y="6001521"/>
                  <a:pt x="5117243" y="5982413"/>
                  <a:pt x="5118836" y="5960120"/>
                </a:cubicBezTo>
                <a:cubicBezTo>
                  <a:pt x="5086989" y="5960120"/>
                  <a:pt x="5050365" y="5960120"/>
                  <a:pt x="4993572" y="5960120"/>
                </a:cubicBezTo>
                <a:cubicBezTo>
                  <a:pt x="4981364" y="5940482"/>
                  <a:pt x="4960663" y="5903858"/>
                  <a:pt x="4935186" y="5870950"/>
                </a:cubicBezTo>
                <a:cubicBezTo>
                  <a:pt x="4918201" y="5849187"/>
                  <a:pt x="4886885" y="5814687"/>
                  <a:pt x="4874146" y="5819464"/>
                </a:cubicBezTo>
                <a:cubicBezTo>
                  <a:pt x="4841238" y="5831141"/>
                  <a:pt x="4815230" y="5861926"/>
                  <a:pt x="4783914" y="5886873"/>
                </a:cubicBezTo>
                <a:cubicBezTo>
                  <a:pt x="4720220" y="5850780"/>
                  <a:pt x="4648565" y="5812564"/>
                  <a:pt x="4564171" y="5853434"/>
                </a:cubicBezTo>
                <a:cubicBezTo>
                  <a:pt x="4560456" y="5855557"/>
                  <a:pt x="4554086" y="5860334"/>
                  <a:pt x="4553025" y="5859803"/>
                </a:cubicBezTo>
                <a:cubicBezTo>
                  <a:pt x="4484554" y="5796109"/>
                  <a:pt x="4446338" y="5887404"/>
                  <a:pt x="4391668" y="5891119"/>
                </a:cubicBezTo>
                <a:cubicBezTo>
                  <a:pt x="4343367" y="5894304"/>
                  <a:pt x="4294535" y="5891650"/>
                  <a:pt x="4250481" y="5891650"/>
                </a:cubicBezTo>
                <a:cubicBezTo>
                  <a:pt x="4257381" y="5870950"/>
                  <a:pt x="4265343" y="5845472"/>
                  <a:pt x="4273835" y="5819994"/>
                </a:cubicBezTo>
                <a:cubicBezTo>
                  <a:pt x="4253135" y="5821587"/>
                  <a:pt x="4232965" y="5823710"/>
                  <a:pt x="4205365" y="5825834"/>
                </a:cubicBezTo>
                <a:cubicBezTo>
                  <a:pt x="4204303" y="5810971"/>
                  <a:pt x="4203241" y="5791333"/>
                  <a:pt x="4201118" y="5760017"/>
                </a:cubicBezTo>
                <a:cubicBezTo>
                  <a:pt x="4171925" y="5783371"/>
                  <a:pt x="4149633" y="5801948"/>
                  <a:pt x="4132117" y="5815749"/>
                </a:cubicBezTo>
                <a:cubicBezTo>
                  <a:pt x="4093370" y="5795048"/>
                  <a:pt x="4056215" y="5774878"/>
                  <a:pt x="4014284" y="5752586"/>
                </a:cubicBezTo>
                <a:cubicBezTo>
                  <a:pt x="4020653" y="5732947"/>
                  <a:pt x="4028615" y="5709062"/>
                  <a:pt x="4039761" y="5674561"/>
                </a:cubicBezTo>
                <a:cubicBezTo>
                  <a:pt x="4009507" y="5678807"/>
                  <a:pt x="3986683" y="5681992"/>
                  <a:pt x="3955367" y="5686238"/>
                </a:cubicBezTo>
                <a:cubicBezTo>
                  <a:pt x="3947406" y="5668192"/>
                  <a:pt x="3939444" y="5644307"/>
                  <a:pt x="3926174" y="5623606"/>
                </a:cubicBezTo>
                <a:cubicBezTo>
                  <a:pt x="3916090" y="5607683"/>
                  <a:pt x="3901759" y="5588044"/>
                  <a:pt x="3885304" y="5582736"/>
                </a:cubicBezTo>
                <a:cubicBezTo>
                  <a:pt x="3812057" y="5558321"/>
                  <a:pt x="3792418" y="5528597"/>
                  <a:pt x="3786579" y="5448449"/>
                </a:cubicBezTo>
                <a:cubicBezTo>
                  <a:pt x="3784987" y="5428280"/>
                  <a:pt x="3752609" y="5402802"/>
                  <a:pt x="3729255" y="5394840"/>
                </a:cubicBezTo>
                <a:cubicBezTo>
                  <a:pt x="3694755" y="5383164"/>
                  <a:pt x="3654946" y="5387940"/>
                  <a:pt x="3618853" y="5380510"/>
                </a:cubicBezTo>
                <a:cubicBezTo>
                  <a:pt x="3582760" y="5373079"/>
                  <a:pt x="3547729" y="5359278"/>
                  <a:pt x="3513759" y="5349194"/>
                </a:cubicBezTo>
                <a:cubicBezTo>
                  <a:pt x="3498366" y="5258430"/>
                  <a:pt x="3561529" y="5271169"/>
                  <a:pt x="3628407" y="5277008"/>
                </a:cubicBezTo>
                <a:cubicBezTo>
                  <a:pt x="3560468" y="5211722"/>
                  <a:pt x="3491997" y="5243568"/>
                  <a:pt x="3411849" y="5235076"/>
                </a:cubicBezTo>
                <a:cubicBezTo>
                  <a:pt x="3438919" y="5219153"/>
                  <a:pt x="3453250" y="5212783"/>
                  <a:pt x="3464396" y="5203229"/>
                </a:cubicBezTo>
                <a:cubicBezTo>
                  <a:pt x="3495713" y="5176160"/>
                  <a:pt x="3523844" y="5149621"/>
                  <a:pt x="3484566" y="5105566"/>
                </a:cubicBezTo>
                <a:cubicBezTo>
                  <a:pt x="3454842" y="5072127"/>
                  <a:pt x="3435204" y="5029664"/>
                  <a:pt x="3403888" y="4998879"/>
                </a:cubicBezTo>
                <a:cubicBezTo>
                  <a:pt x="3376287" y="4971279"/>
                  <a:pt x="3339133" y="4953763"/>
                  <a:pt x="3302509" y="4929347"/>
                </a:cubicBezTo>
                <a:cubicBezTo>
                  <a:pt x="3306224" y="4914485"/>
                  <a:pt x="3312594" y="4887416"/>
                  <a:pt x="3320555" y="4853977"/>
                </a:cubicBezTo>
                <a:cubicBezTo>
                  <a:pt x="3296139" y="4843361"/>
                  <a:pt x="3272785" y="4831684"/>
                  <a:pt x="3248369" y="4822660"/>
                </a:cubicBezTo>
                <a:cubicBezTo>
                  <a:pt x="3215461" y="4809922"/>
                  <a:pt x="3187330" y="4798245"/>
                  <a:pt x="3180960" y="4754721"/>
                </a:cubicBezTo>
                <a:cubicBezTo>
                  <a:pt x="3178307" y="4736674"/>
                  <a:pt x="3147521" y="4722874"/>
                  <a:pt x="3128413" y="4705889"/>
                </a:cubicBezTo>
                <a:cubicBezTo>
                  <a:pt x="3135844" y="4698989"/>
                  <a:pt x="3148052" y="4687843"/>
                  <a:pt x="3160260" y="4677227"/>
                </a:cubicBezTo>
                <a:cubicBezTo>
                  <a:pt x="3158137" y="4669796"/>
                  <a:pt x="3156544" y="4661834"/>
                  <a:pt x="3154421" y="4654403"/>
                </a:cubicBezTo>
                <a:cubicBezTo>
                  <a:pt x="3097628" y="4661304"/>
                  <a:pt x="3042958" y="4670858"/>
                  <a:pt x="2988287" y="4679881"/>
                </a:cubicBezTo>
                <a:close/>
                <a:moveTo>
                  <a:pt x="322183" y="3491997"/>
                </a:moveTo>
                <a:cubicBezTo>
                  <a:pt x="316344" y="3495712"/>
                  <a:pt x="309975" y="3499428"/>
                  <a:pt x="304137" y="3503143"/>
                </a:cubicBezTo>
                <a:cubicBezTo>
                  <a:pt x="285028" y="3514820"/>
                  <a:pt x="264328" y="3524374"/>
                  <a:pt x="247343" y="3538706"/>
                </a:cubicBezTo>
                <a:cubicBezTo>
                  <a:pt x="237789" y="3547198"/>
                  <a:pt x="228766" y="3564713"/>
                  <a:pt x="230889" y="3576391"/>
                </a:cubicBezTo>
                <a:cubicBezTo>
                  <a:pt x="237258" y="3613015"/>
                  <a:pt x="245220" y="3650169"/>
                  <a:pt x="259551" y="3684139"/>
                </a:cubicBezTo>
                <a:cubicBezTo>
                  <a:pt x="265390" y="3698470"/>
                  <a:pt x="288213" y="3710678"/>
                  <a:pt x="305198" y="3712801"/>
                </a:cubicBezTo>
                <a:cubicBezTo>
                  <a:pt x="312629" y="3713863"/>
                  <a:pt x="327491" y="3688385"/>
                  <a:pt x="331737" y="3673523"/>
                </a:cubicBezTo>
                <a:cubicBezTo>
                  <a:pt x="337576" y="3652823"/>
                  <a:pt x="338637" y="3629999"/>
                  <a:pt x="336514" y="3608237"/>
                </a:cubicBezTo>
                <a:cubicBezTo>
                  <a:pt x="333329" y="3569491"/>
                  <a:pt x="326960" y="3530744"/>
                  <a:pt x="322183" y="3491997"/>
                </a:cubicBezTo>
                <a:close/>
                <a:moveTo>
                  <a:pt x="326960" y="2861962"/>
                </a:moveTo>
                <a:cubicBezTo>
                  <a:pt x="335983" y="2840731"/>
                  <a:pt x="345537" y="2823746"/>
                  <a:pt x="350845" y="2805699"/>
                </a:cubicBezTo>
                <a:cubicBezTo>
                  <a:pt x="354030" y="2794022"/>
                  <a:pt x="350314" y="2780752"/>
                  <a:pt x="349784" y="2768014"/>
                </a:cubicBezTo>
                <a:cubicBezTo>
                  <a:pt x="335983" y="2770668"/>
                  <a:pt x="315814" y="2768014"/>
                  <a:pt x="309444" y="2775976"/>
                </a:cubicBezTo>
                <a:cubicBezTo>
                  <a:pt x="282905" y="2809415"/>
                  <a:pt x="292459" y="2838608"/>
                  <a:pt x="326960" y="2861962"/>
                </a:cubicBezTo>
                <a:close/>
              </a:path>
            </a:pathLst>
          </a:custGeom>
          <a:solidFill>
            <a:srgbClr val="000000"/>
          </a:solidFill>
          <a:ln w="5308"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E72D8075-FACF-4A1B-9120-6D7F0A7ACDC4}"/>
              </a:ext>
            </a:extLst>
          </p:cNvPr>
          <p:cNvSpPr/>
          <p:nvPr/>
        </p:nvSpPr>
        <p:spPr>
          <a:xfrm>
            <a:off x="6412526" y="1016237"/>
            <a:ext cx="5019947" cy="1726963"/>
          </a:xfrm>
          <a:custGeom>
            <a:avLst/>
            <a:gdLst>
              <a:gd name="connsiteX0" fmla="*/ 10044995 w 12187609"/>
              <a:gd name="connsiteY0" fmla="*/ 2237035 h 4192783"/>
              <a:gd name="connsiteX1" fmla="*/ 10229389 w 12187609"/>
              <a:gd name="connsiteY1" fmla="*/ 2215961 h 4192783"/>
              <a:gd name="connsiteX2" fmla="*/ 10335636 w 12187609"/>
              <a:gd name="connsiteY2" fmla="*/ 2214205 h 4192783"/>
              <a:gd name="connsiteX3" fmla="*/ 10068702 w 12187609"/>
              <a:gd name="connsiteY3" fmla="*/ 2365672 h 4192783"/>
              <a:gd name="connsiteX4" fmla="*/ 10154754 w 12187609"/>
              <a:gd name="connsiteY4" fmla="*/ 2357331 h 4192783"/>
              <a:gd name="connsiteX5" fmla="*/ 9748646 w 12187609"/>
              <a:gd name="connsiteY5" fmla="*/ 2559726 h 4192783"/>
              <a:gd name="connsiteX6" fmla="*/ 9754792 w 12187609"/>
              <a:gd name="connsiteY6" fmla="*/ 2581239 h 4192783"/>
              <a:gd name="connsiteX7" fmla="*/ 9870259 w 12187609"/>
              <a:gd name="connsiteY7" fmla="*/ 2556214 h 4192783"/>
              <a:gd name="connsiteX8" fmla="*/ 9877283 w 12187609"/>
              <a:gd name="connsiteY8" fmla="*/ 2579043 h 4192783"/>
              <a:gd name="connsiteX9" fmla="*/ 8992189 w 12187609"/>
              <a:gd name="connsiteY9" fmla="*/ 2864855 h 4192783"/>
              <a:gd name="connsiteX10" fmla="*/ 8991310 w 12187609"/>
              <a:gd name="connsiteY10" fmla="*/ 2875392 h 4192783"/>
              <a:gd name="connsiteX11" fmla="*/ 9052776 w 12187609"/>
              <a:gd name="connsiteY11" fmla="*/ 2874514 h 4192783"/>
              <a:gd name="connsiteX12" fmla="*/ 9564690 w 12187609"/>
              <a:gd name="connsiteY12" fmla="*/ 2734901 h 4192783"/>
              <a:gd name="connsiteX13" fmla="*/ 9678839 w 12187609"/>
              <a:gd name="connsiteY13" fmla="*/ 2720412 h 4192783"/>
              <a:gd name="connsiteX14" fmla="*/ 9288537 w 12187609"/>
              <a:gd name="connsiteY14" fmla="*/ 2858270 h 4192783"/>
              <a:gd name="connsiteX15" fmla="*/ 8706816 w 12187609"/>
              <a:gd name="connsiteY15" fmla="*/ 3056713 h 4192783"/>
              <a:gd name="connsiteX16" fmla="*/ 8158023 w 12187609"/>
              <a:gd name="connsiteY16" fmla="*/ 3224864 h 4192783"/>
              <a:gd name="connsiteX17" fmla="*/ 7808112 w 12187609"/>
              <a:gd name="connsiteY17" fmla="*/ 3324964 h 4192783"/>
              <a:gd name="connsiteX18" fmla="*/ 7599570 w 12187609"/>
              <a:gd name="connsiteY18" fmla="*/ 3411892 h 4192783"/>
              <a:gd name="connsiteX19" fmla="*/ 7513080 w 12187609"/>
              <a:gd name="connsiteY19" fmla="*/ 3422868 h 4192783"/>
              <a:gd name="connsiteX20" fmla="*/ 7236049 w 12187609"/>
              <a:gd name="connsiteY20" fmla="*/ 3508480 h 4192783"/>
              <a:gd name="connsiteX21" fmla="*/ 6837844 w 12187609"/>
              <a:gd name="connsiteY21" fmla="*/ 3637118 h 4192783"/>
              <a:gd name="connsiteX22" fmla="*/ 6772868 w 12187609"/>
              <a:gd name="connsiteY22" fmla="*/ 3668728 h 4192783"/>
              <a:gd name="connsiteX23" fmla="*/ 6711403 w 12187609"/>
              <a:gd name="connsiteY23" fmla="*/ 3660825 h 4192783"/>
              <a:gd name="connsiteX24" fmla="*/ 6675840 w 12187609"/>
              <a:gd name="connsiteY24" fmla="*/ 3652923 h 4192783"/>
              <a:gd name="connsiteX25" fmla="*/ 6586278 w 12187609"/>
              <a:gd name="connsiteY25" fmla="*/ 3704729 h 4192783"/>
              <a:gd name="connsiteX26" fmla="*/ 6489690 w 12187609"/>
              <a:gd name="connsiteY26" fmla="*/ 3706485 h 4192783"/>
              <a:gd name="connsiteX27" fmla="*/ 6364565 w 12187609"/>
              <a:gd name="connsiteY27" fmla="*/ 3759608 h 4192783"/>
              <a:gd name="connsiteX28" fmla="*/ 6262270 w 12187609"/>
              <a:gd name="connsiteY28" fmla="*/ 3749072 h 4192783"/>
              <a:gd name="connsiteX29" fmla="*/ 6386077 w 12187609"/>
              <a:gd name="connsiteY29" fmla="*/ 3653362 h 4192783"/>
              <a:gd name="connsiteX30" fmla="*/ 6383004 w 12187609"/>
              <a:gd name="connsiteY30" fmla="*/ 3641508 h 4192783"/>
              <a:gd name="connsiteX31" fmla="*/ 6298710 w 12187609"/>
              <a:gd name="connsiteY31" fmla="*/ 3676631 h 4192783"/>
              <a:gd name="connsiteX32" fmla="*/ 6458958 w 12187609"/>
              <a:gd name="connsiteY32" fmla="*/ 3566433 h 4192783"/>
              <a:gd name="connsiteX33" fmla="*/ 6657840 w 12187609"/>
              <a:gd name="connsiteY33" fmla="*/ 3479943 h 4192783"/>
              <a:gd name="connsiteX34" fmla="*/ 6703939 w 12187609"/>
              <a:gd name="connsiteY34" fmla="*/ 3452723 h 4192783"/>
              <a:gd name="connsiteX35" fmla="*/ 6758818 w 12187609"/>
              <a:gd name="connsiteY35" fmla="*/ 3460626 h 4192783"/>
              <a:gd name="connsiteX36" fmla="*/ 6858479 w 12187609"/>
              <a:gd name="connsiteY36" fmla="*/ 3420673 h 4192783"/>
              <a:gd name="connsiteX37" fmla="*/ 6893602 w 12187609"/>
              <a:gd name="connsiteY37" fmla="*/ 3468528 h 4192783"/>
              <a:gd name="connsiteX38" fmla="*/ 6911602 w 12187609"/>
              <a:gd name="connsiteY38" fmla="*/ 3469845 h 4192783"/>
              <a:gd name="connsiteX39" fmla="*/ 6960774 w 12187609"/>
              <a:gd name="connsiteY39" fmla="*/ 3330232 h 4192783"/>
              <a:gd name="connsiteX40" fmla="*/ 7016971 w 12187609"/>
              <a:gd name="connsiteY40" fmla="*/ 3415844 h 4192783"/>
              <a:gd name="connsiteX41" fmla="*/ 7102144 w 12187609"/>
              <a:gd name="connsiteY41" fmla="*/ 3356135 h 4192783"/>
              <a:gd name="connsiteX42" fmla="*/ 7372150 w 12187609"/>
              <a:gd name="connsiteY42" fmla="*/ 3222669 h 4192783"/>
              <a:gd name="connsiteX43" fmla="*/ 7489811 w 12187609"/>
              <a:gd name="connsiteY43" fmla="*/ 3209059 h 4192783"/>
              <a:gd name="connsiteX44" fmla="*/ 7584204 w 12187609"/>
              <a:gd name="connsiteY44" fmla="*/ 3155057 h 4192783"/>
              <a:gd name="connsiteX45" fmla="*/ 7094680 w 12187609"/>
              <a:gd name="connsiteY45" fmla="*/ 3275792 h 4192783"/>
              <a:gd name="connsiteX46" fmla="*/ 7086338 w 12187609"/>
              <a:gd name="connsiteY46" fmla="*/ 3255596 h 4192783"/>
              <a:gd name="connsiteX47" fmla="*/ 7124534 w 12187609"/>
              <a:gd name="connsiteY47" fmla="*/ 3194131 h 4192783"/>
              <a:gd name="connsiteX48" fmla="*/ 7066143 w 12187609"/>
              <a:gd name="connsiteY48" fmla="*/ 3166033 h 4192783"/>
              <a:gd name="connsiteX49" fmla="*/ 6573546 w 12187609"/>
              <a:gd name="connsiteY49" fmla="*/ 3336379 h 4192783"/>
              <a:gd name="connsiteX50" fmla="*/ 6591107 w 12187609"/>
              <a:gd name="connsiteY50" fmla="*/ 3285890 h 4192783"/>
              <a:gd name="connsiteX51" fmla="*/ 6523057 w 12187609"/>
              <a:gd name="connsiteY51" fmla="*/ 3318378 h 4192783"/>
              <a:gd name="connsiteX52" fmla="*/ 6407151 w 12187609"/>
              <a:gd name="connsiteY52" fmla="*/ 3378526 h 4192783"/>
              <a:gd name="connsiteX53" fmla="*/ 5965482 w 12187609"/>
              <a:gd name="connsiteY53" fmla="*/ 3505407 h 4192783"/>
              <a:gd name="connsiteX54" fmla="*/ 5915432 w 12187609"/>
              <a:gd name="connsiteY54" fmla="*/ 3536140 h 4192783"/>
              <a:gd name="connsiteX55" fmla="*/ 5958018 w 12187609"/>
              <a:gd name="connsiteY55" fmla="*/ 3546237 h 4192783"/>
              <a:gd name="connsiteX56" fmla="*/ 5959774 w 12187609"/>
              <a:gd name="connsiteY56" fmla="*/ 3558969 h 4192783"/>
              <a:gd name="connsiteX57" fmla="*/ 5682744 w 12187609"/>
              <a:gd name="connsiteY57" fmla="*/ 3590141 h 4192783"/>
              <a:gd name="connsiteX58" fmla="*/ 5709964 w 12187609"/>
              <a:gd name="connsiteY58" fmla="*/ 3627898 h 4192783"/>
              <a:gd name="connsiteX59" fmla="*/ 4992581 w 12187609"/>
              <a:gd name="connsiteY59" fmla="*/ 3722290 h 4192783"/>
              <a:gd name="connsiteX60" fmla="*/ 4988629 w 12187609"/>
              <a:gd name="connsiteY60" fmla="*/ 3709558 h 4192783"/>
              <a:gd name="connsiteX61" fmla="*/ 5045704 w 12187609"/>
              <a:gd name="connsiteY61" fmla="*/ 3684533 h 4192783"/>
              <a:gd name="connsiteX62" fmla="*/ 5149755 w 12187609"/>
              <a:gd name="connsiteY62" fmla="*/ 3613410 h 4192783"/>
              <a:gd name="connsiteX63" fmla="*/ 5020240 w 12187609"/>
              <a:gd name="connsiteY63" fmla="*/ 3587068 h 4192783"/>
              <a:gd name="connsiteX64" fmla="*/ 4647499 w 12187609"/>
              <a:gd name="connsiteY64" fmla="*/ 3683216 h 4192783"/>
              <a:gd name="connsiteX65" fmla="*/ 4349834 w 12187609"/>
              <a:gd name="connsiteY65" fmla="*/ 3768389 h 4192783"/>
              <a:gd name="connsiteX66" fmla="*/ 4304613 w 12187609"/>
              <a:gd name="connsiteY66" fmla="*/ 3806585 h 4192783"/>
              <a:gd name="connsiteX67" fmla="*/ 4259831 w 12187609"/>
              <a:gd name="connsiteY67" fmla="*/ 3807024 h 4192783"/>
              <a:gd name="connsiteX68" fmla="*/ 4193098 w 12187609"/>
              <a:gd name="connsiteY68" fmla="*/ 3803951 h 4192783"/>
              <a:gd name="connsiteX69" fmla="*/ 4121535 w 12187609"/>
              <a:gd name="connsiteY69" fmla="*/ 3848293 h 4192783"/>
              <a:gd name="connsiteX70" fmla="*/ 3959531 w 12187609"/>
              <a:gd name="connsiteY70" fmla="*/ 3910636 h 4192783"/>
              <a:gd name="connsiteX71" fmla="*/ 4289247 w 12187609"/>
              <a:gd name="connsiteY71" fmla="*/ 3910636 h 4192783"/>
              <a:gd name="connsiteX72" fmla="*/ 4292320 w 12187609"/>
              <a:gd name="connsiteY72" fmla="*/ 3926003 h 4192783"/>
              <a:gd name="connsiteX73" fmla="*/ 4080266 w 12187609"/>
              <a:gd name="connsiteY73" fmla="*/ 3948393 h 4192783"/>
              <a:gd name="connsiteX74" fmla="*/ 4082461 w 12187609"/>
              <a:gd name="connsiteY74" fmla="*/ 3958930 h 4192783"/>
              <a:gd name="connsiteX75" fmla="*/ 4373102 w 12187609"/>
              <a:gd name="connsiteY75" fmla="*/ 3958930 h 4192783"/>
              <a:gd name="connsiteX76" fmla="*/ 4345443 w 12187609"/>
              <a:gd name="connsiteY76" fmla="*/ 3990541 h 4192783"/>
              <a:gd name="connsiteX77" fmla="*/ 4185195 w 12187609"/>
              <a:gd name="connsiteY77" fmla="*/ 4005029 h 4192783"/>
              <a:gd name="connsiteX78" fmla="*/ 3696549 w 12187609"/>
              <a:gd name="connsiteY78" fmla="*/ 4031810 h 4192783"/>
              <a:gd name="connsiteX79" fmla="*/ 3595571 w 12187609"/>
              <a:gd name="connsiteY79" fmla="*/ 4003712 h 4192783"/>
              <a:gd name="connsiteX80" fmla="*/ 3673281 w 12187609"/>
              <a:gd name="connsiteY80" fmla="*/ 3982199 h 4192783"/>
              <a:gd name="connsiteX81" fmla="*/ 4025387 w 12187609"/>
              <a:gd name="connsiteY81" fmla="*/ 3964638 h 4192783"/>
              <a:gd name="connsiteX82" fmla="*/ 4033728 w 12187609"/>
              <a:gd name="connsiteY82" fmla="*/ 3954979 h 4192783"/>
              <a:gd name="connsiteX83" fmla="*/ 3776893 w 12187609"/>
              <a:gd name="connsiteY83" fmla="*/ 3954101 h 4192783"/>
              <a:gd name="connsiteX84" fmla="*/ 3370786 w 12187609"/>
              <a:gd name="connsiteY84" fmla="*/ 3920734 h 4192783"/>
              <a:gd name="connsiteX85" fmla="*/ 3289564 w 12187609"/>
              <a:gd name="connsiteY85" fmla="*/ 3875074 h 4192783"/>
              <a:gd name="connsiteX86" fmla="*/ 3192098 w 12187609"/>
              <a:gd name="connsiteY86" fmla="*/ 3897904 h 4192783"/>
              <a:gd name="connsiteX87" fmla="*/ 3256197 w 12187609"/>
              <a:gd name="connsiteY87" fmla="*/ 3922490 h 4192783"/>
              <a:gd name="connsiteX88" fmla="*/ 3321614 w 12187609"/>
              <a:gd name="connsiteY88" fmla="*/ 4032249 h 4192783"/>
              <a:gd name="connsiteX89" fmla="*/ 3452446 w 12187609"/>
              <a:gd name="connsiteY89" fmla="*/ 4111714 h 4192783"/>
              <a:gd name="connsiteX90" fmla="*/ 3516106 w 12187609"/>
              <a:gd name="connsiteY90" fmla="*/ 4137617 h 4192783"/>
              <a:gd name="connsiteX91" fmla="*/ 3039314 w 12187609"/>
              <a:gd name="connsiteY91" fmla="*/ 4100299 h 4192783"/>
              <a:gd name="connsiteX92" fmla="*/ 3095071 w 12187609"/>
              <a:gd name="connsiteY92" fmla="*/ 4086689 h 4192783"/>
              <a:gd name="connsiteX93" fmla="*/ 3137658 w 12187609"/>
              <a:gd name="connsiteY93" fmla="*/ 4005468 h 4192783"/>
              <a:gd name="connsiteX94" fmla="*/ 3128438 w 12187609"/>
              <a:gd name="connsiteY94" fmla="*/ 3987028 h 4192783"/>
              <a:gd name="connsiteX95" fmla="*/ 3052046 w 12187609"/>
              <a:gd name="connsiteY95" fmla="*/ 4007224 h 4192783"/>
              <a:gd name="connsiteX96" fmla="*/ 3009021 w 12187609"/>
              <a:gd name="connsiteY96" fmla="*/ 4014688 h 4192783"/>
              <a:gd name="connsiteX97" fmla="*/ 2997606 w 12187609"/>
              <a:gd name="connsiteY97" fmla="*/ 3942247 h 4192783"/>
              <a:gd name="connsiteX98" fmla="*/ 3095511 w 12187609"/>
              <a:gd name="connsiteY98" fmla="*/ 3936539 h 4192783"/>
              <a:gd name="connsiteX99" fmla="*/ 2898384 w 12187609"/>
              <a:gd name="connsiteY99" fmla="*/ 3803512 h 4192783"/>
              <a:gd name="connsiteX100" fmla="*/ 2849651 w 12187609"/>
              <a:gd name="connsiteY100" fmla="*/ 3757852 h 4192783"/>
              <a:gd name="connsiteX101" fmla="*/ 2732429 w 12187609"/>
              <a:gd name="connsiteY101" fmla="*/ 3723168 h 4192783"/>
              <a:gd name="connsiteX102" fmla="*/ 2648134 w 12187609"/>
              <a:gd name="connsiteY102" fmla="*/ 3724485 h 4192783"/>
              <a:gd name="connsiteX103" fmla="*/ 2584474 w 12187609"/>
              <a:gd name="connsiteY103" fmla="*/ 3737218 h 4192783"/>
              <a:gd name="connsiteX104" fmla="*/ 2345200 w 12187609"/>
              <a:gd name="connsiteY104" fmla="*/ 3812732 h 4192783"/>
              <a:gd name="connsiteX105" fmla="*/ 2270564 w 12187609"/>
              <a:gd name="connsiteY105" fmla="*/ 3859269 h 4192783"/>
              <a:gd name="connsiteX106" fmla="*/ 2032168 w 12187609"/>
              <a:gd name="connsiteY106" fmla="*/ 3914149 h 4192783"/>
              <a:gd name="connsiteX107" fmla="*/ 1490838 w 12187609"/>
              <a:gd name="connsiteY107" fmla="*/ 3993175 h 4192783"/>
              <a:gd name="connsiteX108" fmla="*/ 1246734 w 12187609"/>
              <a:gd name="connsiteY108" fmla="*/ 3948393 h 4192783"/>
              <a:gd name="connsiteX109" fmla="*/ 1143122 w 12187609"/>
              <a:gd name="connsiteY109" fmla="*/ 4051128 h 4192783"/>
              <a:gd name="connsiteX110" fmla="*/ 1038632 w 12187609"/>
              <a:gd name="connsiteY110" fmla="*/ 3968589 h 4192783"/>
              <a:gd name="connsiteX111" fmla="*/ 1134781 w 12187609"/>
              <a:gd name="connsiteY111" fmla="*/ 3935661 h 4192783"/>
              <a:gd name="connsiteX112" fmla="*/ 1136537 w 12187609"/>
              <a:gd name="connsiteY112" fmla="*/ 3911953 h 4192783"/>
              <a:gd name="connsiteX113" fmla="*/ 655793 w 12187609"/>
              <a:gd name="connsiteY113" fmla="*/ 3738535 h 4192783"/>
              <a:gd name="connsiteX114" fmla="*/ 777845 w 12187609"/>
              <a:gd name="connsiteY114" fmla="*/ 3745559 h 4192783"/>
              <a:gd name="connsiteX115" fmla="*/ 847652 w 12187609"/>
              <a:gd name="connsiteY115" fmla="*/ 3715705 h 4192783"/>
              <a:gd name="connsiteX116" fmla="*/ 582914 w 12187609"/>
              <a:gd name="connsiteY116" fmla="*/ 3648093 h 4192783"/>
              <a:gd name="connsiteX117" fmla="*/ 496863 w 12187609"/>
              <a:gd name="connsiteY117" fmla="*/ 3478187 h 4192783"/>
              <a:gd name="connsiteX118" fmla="*/ 586426 w 12187609"/>
              <a:gd name="connsiteY118" fmla="*/ 3491358 h 4192783"/>
              <a:gd name="connsiteX119" fmla="*/ 507400 w 12187609"/>
              <a:gd name="connsiteY119" fmla="*/ 3445259 h 4192783"/>
              <a:gd name="connsiteX120" fmla="*/ 376567 w 12187609"/>
              <a:gd name="connsiteY120" fmla="*/ 3394331 h 4192783"/>
              <a:gd name="connsiteX121" fmla="*/ 384031 w 12187609"/>
              <a:gd name="connsiteY121" fmla="*/ 3376331 h 4192783"/>
              <a:gd name="connsiteX122" fmla="*/ 441544 w 12187609"/>
              <a:gd name="connsiteY122" fmla="*/ 3376331 h 4192783"/>
              <a:gd name="connsiteX123" fmla="*/ 298419 w 12187609"/>
              <a:gd name="connsiteY123" fmla="*/ 3328037 h 4192783"/>
              <a:gd name="connsiteX124" fmla="*/ 207100 w 12187609"/>
              <a:gd name="connsiteY124" fmla="*/ 3161643 h 4192783"/>
              <a:gd name="connsiteX125" fmla="*/ 62218 w 12187609"/>
              <a:gd name="connsiteY125" fmla="*/ 3177448 h 4192783"/>
              <a:gd name="connsiteX126" fmla="*/ 107878 w 12187609"/>
              <a:gd name="connsiteY126" fmla="*/ 3134862 h 4192783"/>
              <a:gd name="connsiteX127" fmla="*/ 26217 w 12187609"/>
              <a:gd name="connsiteY127" fmla="*/ 3078665 h 4192783"/>
              <a:gd name="connsiteX128" fmla="*/ 12607 w 12187609"/>
              <a:gd name="connsiteY128" fmla="*/ 2988224 h 4192783"/>
              <a:gd name="connsiteX129" fmla="*/ 14363 w 12187609"/>
              <a:gd name="connsiteY129" fmla="*/ 2946515 h 4192783"/>
              <a:gd name="connsiteX130" fmla="*/ 53876 w 12187609"/>
              <a:gd name="connsiteY130" fmla="*/ 2835879 h 4192783"/>
              <a:gd name="connsiteX131" fmla="*/ 125878 w 12187609"/>
              <a:gd name="connsiteY131" fmla="*/ 2617239 h 4192783"/>
              <a:gd name="connsiteX132" fmla="*/ 98219 w 12187609"/>
              <a:gd name="connsiteY132" fmla="*/ 2675192 h 4192783"/>
              <a:gd name="connsiteX133" fmla="*/ 77145 w 12187609"/>
              <a:gd name="connsiteY133" fmla="*/ 2660265 h 4192783"/>
              <a:gd name="connsiteX134" fmla="*/ 138610 w 12187609"/>
              <a:gd name="connsiteY134" fmla="*/ 2551823 h 4192783"/>
              <a:gd name="connsiteX135" fmla="*/ 88999 w 12187609"/>
              <a:gd name="connsiteY135" fmla="*/ 2510554 h 4192783"/>
              <a:gd name="connsiteX136" fmla="*/ 192612 w 12187609"/>
              <a:gd name="connsiteY136" fmla="*/ 2392892 h 4192783"/>
              <a:gd name="connsiteX137" fmla="*/ 253198 w 12187609"/>
              <a:gd name="connsiteY137" fmla="*/ 2257670 h 4192783"/>
              <a:gd name="connsiteX138" fmla="*/ 167587 w 12187609"/>
              <a:gd name="connsiteY138" fmla="*/ 2172058 h 4192783"/>
              <a:gd name="connsiteX139" fmla="*/ 323005 w 12187609"/>
              <a:gd name="connsiteY139" fmla="*/ 2042982 h 4192783"/>
              <a:gd name="connsiteX140" fmla="*/ 376128 w 12187609"/>
              <a:gd name="connsiteY140" fmla="*/ 1905125 h 4192783"/>
              <a:gd name="connsiteX141" fmla="*/ 529790 w 12187609"/>
              <a:gd name="connsiteY141" fmla="*/ 1912588 h 4192783"/>
              <a:gd name="connsiteX142" fmla="*/ 798919 w 12187609"/>
              <a:gd name="connsiteY142" fmla="*/ 1805464 h 4192783"/>
              <a:gd name="connsiteX143" fmla="*/ 1107999 w 12187609"/>
              <a:gd name="connsiteY143" fmla="*/ 1632484 h 4192783"/>
              <a:gd name="connsiteX144" fmla="*/ 1334102 w 12187609"/>
              <a:gd name="connsiteY144" fmla="*/ 1514823 h 4192783"/>
              <a:gd name="connsiteX145" fmla="*/ 1548790 w 12187609"/>
              <a:gd name="connsiteY145" fmla="*/ 1411649 h 4192783"/>
              <a:gd name="connsiteX146" fmla="*/ 1749869 w 12187609"/>
              <a:gd name="connsiteY146" fmla="*/ 1337013 h 4192783"/>
              <a:gd name="connsiteX147" fmla="*/ 1956654 w 12187609"/>
              <a:gd name="connsiteY147" fmla="*/ 1284329 h 4192783"/>
              <a:gd name="connsiteX148" fmla="*/ 1963239 w 12187609"/>
              <a:gd name="connsiteY148" fmla="*/ 1284768 h 4192783"/>
              <a:gd name="connsiteX149" fmla="*/ 2176171 w 12187609"/>
              <a:gd name="connsiteY149" fmla="*/ 1246133 h 4192783"/>
              <a:gd name="connsiteX150" fmla="*/ 2083535 w 12187609"/>
              <a:gd name="connsiteY150" fmla="*/ 1151302 h 4192783"/>
              <a:gd name="connsiteX151" fmla="*/ 2154220 w 12187609"/>
              <a:gd name="connsiteY151" fmla="*/ 1086763 h 4192783"/>
              <a:gd name="connsiteX152" fmla="*/ 2171781 w 12187609"/>
              <a:gd name="connsiteY152" fmla="*/ 1063056 h 4192783"/>
              <a:gd name="connsiteX153" fmla="*/ 2132268 w 12187609"/>
              <a:gd name="connsiteY153" fmla="*/ 1017396 h 4192783"/>
              <a:gd name="connsiteX154" fmla="*/ 2003631 w 12187609"/>
              <a:gd name="connsiteY154" fmla="*/ 877344 h 4192783"/>
              <a:gd name="connsiteX155" fmla="*/ 1956215 w 12187609"/>
              <a:gd name="connsiteY155" fmla="*/ 906320 h 4192783"/>
              <a:gd name="connsiteX156" fmla="*/ 1913189 w 12187609"/>
              <a:gd name="connsiteY156" fmla="*/ 937931 h 4192783"/>
              <a:gd name="connsiteX157" fmla="*/ 1923287 w 12187609"/>
              <a:gd name="connsiteY157" fmla="*/ 882173 h 4192783"/>
              <a:gd name="connsiteX158" fmla="*/ 1888165 w 12187609"/>
              <a:gd name="connsiteY158" fmla="*/ 882173 h 4192783"/>
              <a:gd name="connsiteX159" fmla="*/ 1887286 w 12187609"/>
              <a:gd name="connsiteY159" fmla="*/ 930028 h 4192783"/>
              <a:gd name="connsiteX160" fmla="*/ 1867969 w 12187609"/>
              <a:gd name="connsiteY160" fmla="*/ 959004 h 4192783"/>
              <a:gd name="connsiteX161" fmla="*/ 1839432 w 12187609"/>
              <a:gd name="connsiteY161" fmla="*/ 936174 h 4192783"/>
              <a:gd name="connsiteX162" fmla="*/ 1797284 w 12187609"/>
              <a:gd name="connsiteY162" fmla="*/ 866807 h 4192783"/>
              <a:gd name="connsiteX163" fmla="*/ 1795967 w 12187609"/>
              <a:gd name="connsiteY163" fmla="*/ 746511 h 4192783"/>
              <a:gd name="connsiteX164" fmla="*/ 1758649 w 12187609"/>
              <a:gd name="connsiteY164" fmla="*/ 852758 h 4192783"/>
              <a:gd name="connsiteX165" fmla="*/ 1748551 w 12187609"/>
              <a:gd name="connsiteY165" fmla="*/ 853636 h 4192783"/>
              <a:gd name="connsiteX166" fmla="*/ 1725722 w 12187609"/>
              <a:gd name="connsiteY166" fmla="*/ 623582 h 4192783"/>
              <a:gd name="connsiteX167" fmla="*/ 1791138 w 12187609"/>
              <a:gd name="connsiteY167" fmla="*/ 593727 h 4192783"/>
              <a:gd name="connsiteX168" fmla="*/ 1752064 w 12187609"/>
              <a:gd name="connsiteY168" fmla="*/ 553775 h 4192783"/>
              <a:gd name="connsiteX169" fmla="*/ 1680501 w 12187609"/>
              <a:gd name="connsiteY169" fmla="*/ 626216 h 4192783"/>
              <a:gd name="connsiteX170" fmla="*/ 1635719 w 12187609"/>
              <a:gd name="connsiteY170" fmla="*/ 393966 h 4192783"/>
              <a:gd name="connsiteX171" fmla="*/ 1583913 w 12187609"/>
              <a:gd name="connsiteY171" fmla="*/ 393966 h 4192783"/>
              <a:gd name="connsiteX172" fmla="*/ 1618597 w 12187609"/>
              <a:gd name="connsiteY172" fmla="*/ 235036 h 4192783"/>
              <a:gd name="connsiteX173" fmla="*/ 1673476 w 12187609"/>
              <a:gd name="connsiteY173" fmla="*/ 201669 h 4192783"/>
              <a:gd name="connsiteX174" fmla="*/ 1668647 w 12187609"/>
              <a:gd name="connsiteY174" fmla="*/ 188937 h 4192783"/>
              <a:gd name="connsiteX175" fmla="*/ 1620792 w 12187609"/>
              <a:gd name="connsiteY175" fmla="*/ 188937 h 4192783"/>
              <a:gd name="connsiteX176" fmla="*/ 1673037 w 12187609"/>
              <a:gd name="connsiteY176" fmla="*/ 62934 h 4192783"/>
              <a:gd name="connsiteX177" fmla="*/ 1792894 w 12187609"/>
              <a:gd name="connsiteY177" fmla="*/ 2786 h 4192783"/>
              <a:gd name="connsiteX178" fmla="*/ 1840310 w 12187609"/>
              <a:gd name="connsiteY178" fmla="*/ 1908 h 4192783"/>
              <a:gd name="connsiteX179" fmla="*/ 12102312 w 12187609"/>
              <a:gd name="connsiteY179" fmla="*/ 1908 h 4192783"/>
              <a:gd name="connsiteX180" fmla="*/ 12191436 w 12187609"/>
              <a:gd name="connsiteY180" fmla="*/ 1908 h 4192783"/>
              <a:gd name="connsiteX181" fmla="*/ 11468346 w 12187609"/>
              <a:gd name="connsiteY181" fmla="*/ 509433 h 4192783"/>
              <a:gd name="connsiteX182" fmla="*/ 11451662 w 12187609"/>
              <a:gd name="connsiteY182" fmla="*/ 493627 h 4192783"/>
              <a:gd name="connsiteX183" fmla="*/ 11539030 w 12187609"/>
              <a:gd name="connsiteY183" fmla="*/ 400113 h 4192783"/>
              <a:gd name="connsiteX184" fmla="*/ 11568446 w 12187609"/>
              <a:gd name="connsiteY184" fmla="*/ 362795 h 4192783"/>
              <a:gd name="connsiteX185" fmla="*/ 11596983 w 12187609"/>
              <a:gd name="connsiteY185" fmla="*/ 300891 h 4192783"/>
              <a:gd name="connsiteX186" fmla="*/ 11607959 w 12187609"/>
              <a:gd name="connsiteY186" fmla="*/ 265329 h 4192783"/>
              <a:gd name="connsiteX187" fmla="*/ 11568446 w 12187609"/>
              <a:gd name="connsiteY187" fmla="*/ 266646 h 4192783"/>
              <a:gd name="connsiteX188" fmla="*/ 11442004 w 12187609"/>
              <a:gd name="connsiteY188" fmla="*/ 342160 h 4192783"/>
              <a:gd name="connsiteX189" fmla="*/ 11253219 w 12187609"/>
              <a:gd name="connsiteY189" fmla="*/ 481773 h 4192783"/>
              <a:gd name="connsiteX190" fmla="*/ 11023164 w 12187609"/>
              <a:gd name="connsiteY190" fmla="*/ 645533 h 4192783"/>
              <a:gd name="connsiteX191" fmla="*/ 10996822 w 12187609"/>
              <a:gd name="connsiteY191" fmla="*/ 692510 h 4192783"/>
              <a:gd name="connsiteX192" fmla="*/ 11092971 w 12187609"/>
              <a:gd name="connsiteY192" fmla="*/ 640265 h 4192783"/>
              <a:gd name="connsiteX193" fmla="*/ 10908576 w 12187609"/>
              <a:gd name="connsiteY193" fmla="*/ 730267 h 4192783"/>
              <a:gd name="connsiteX194" fmla="*/ 10743060 w 12187609"/>
              <a:gd name="connsiteY194" fmla="*/ 824660 h 4192783"/>
              <a:gd name="connsiteX195" fmla="*/ 10513005 w 12187609"/>
              <a:gd name="connsiteY195" fmla="*/ 1008615 h 4192783"/>
              <a:gd name="connsiteX196" fmla="*/ 10399296 w 12187609"/>
              <a:gd name="connsiteY196" fmla="*/ 1117496 h 4192783"/>
              <a:gd name="connsiteX197" fmla="*/ 10149046 w 12187609"/>
              <a:gd name="connsiteY197" fmla="*/ 1328233 h 4192783"/>
              <a:gd name="connsiteX198" fmla="*/ 9919430 w 12187609"/>
              <a:gd name="connsiteY198" fmla="*/ 1461260 h 4192783"/>
              <a:gd name="connsiteX199" fmla="*/ 9921186 w 12187609"/>
              <a:gd name="connsiteY199" fmla="*/ 1459504 h 4192783"/>
              <a:gd name="connsiteX200" fmla="*/ 9735036 w 12187609"/>
              <a:gd name="connsiteY200" fmla="*/ 1580678 h 4192783"/>
              <a:gd name="connsiteX201" fmla="*/ 9740304 w 12187609"/>
              <a:gd name="connsiteY201" fmla="*/ 1592532 h 4192783"/>
              <a:gd name="connsiteX202" fmla="*/ 9807037 w 12187609"/>
              <a:gd name="connsiteY202" fmla="*/ 1578483 h 4192783"/>
              <a:gd name="connsiteX203" fmla="*/ 9818013 w 12187609"/>
              <a:gd name="connsiteY203" fmla="*/ 1596044 h 4192783"/>
              <a:gd name="connsiteX204" fmla="*/ 9686302 w 12187609"/>
              <a:gd name="connsiteY204" fmla="*/ 1657070 h 4192783"/>
              <a:gd name="connsiteX205" fmla="*/ 9688937 w 12187609"/>
              <a:gd name="connsiteY205" fmla="*/ 1666290 h 4192783"/>
              <a:gd name="connsiteX206" fmla="*/ 9788598 w 12187609"/>
              <a:gd name="connsiteY206" fmla="*/ 1646094 h 4192783"/>
              <a:gd name="connsiteX207" fmla="*/ 9790793 w 12187609"/>
              <a:gd name="connsiteY207" fmla="*/ 1657948 h 4192783"/>
              <a:gd name="connsiteX208" fmla="*/ 9645911 w 12187609"/>
              <a:gd name="connsiteY208" fmla="*/ 1740486 h 4192783"/>
              <a:gd name="connsiteX209" fmla="*/ 9635813 w 12187609"/>
              <a:gd name="connsiteY209" fmla="*/ 1712827 h 4192783"/>
              <a:gd name="connsiteX210" fmla="*/ 9620447 w 12187609"/>
              <a:gd name="connsiteY210" fmla="*/ 1727755 h 4192783"/>
              <a:gd name="connsiteX211" fmla="*/ 9626155 w 12187609"/>
              <a:gd name="connsiteY211" fmla="*/ 1754975 h 4192783"/>
              <a:gd name="connsiteX212" fmla="*/ 9606398 w 12187609"/>
              <a:gd name="connsiteY212" fmla="*/ 1773853 h 4192783"/>
              <a:gd name="connsiteX213" fmla="*/ 9591472 w 12187609"/>
              <a:gd name="connsiteY213" fmla="*/ 1731267 h 4192783"/>
              <a:gd name="connsiteX214" fmla="*/ 9613423 w 12187609"/>
              <a:gd name="connsiteY214" fmla="*/ 1675509 h 4192783"/>
              <a:gd name="connsiteX215" fmla="*/ 9550202 w 12187609"/>
              <a:gd name="connsiteY215" fmla="*/ 1674192 h 4192783"/>
              <a:gd name="connsiteX216" fmla="*/ 9375027 w 12187609"/>
              <a:gd name="connsiteY216" fmla="*/ 1821708 h 4192783"/>
              <a:gd name="connsiteX217" fmla="*/ 9511567 w 12187609"/>
              <a:gd name="connsiteY217" fmla="*/ 1773414 h 4192783"/>
              <a:gd name="connsiteX218" fmla="*/ 9517274 w 12187609"/>
              <a:gd name="connsiteY218" fmla="*/ 1791415 h 4192783"/>
              <a:gd name="connsiteX219" fmla="*/ 9180096 w 12187609"/>
              <a:gd name="connsiteY219" fmla="*/ 1957809 h 4192783"/>
              <a:gd name="connsiteX220" fmla="*/ 9516836 w 12187609"/>
              <a:gd name="connsiteY220" fmla="*/ 1891076 h 4192783"/>
              <a:gd name="connsiteX221" fmla="*/ 9685425 w 12187609"/>
              <a:gd name="connsiteY221" fmla="*/ 1871319 h 4192783"/>
              <a:gd name="connsiteX222" fmla="*/ 9801769 w 12187609"/>
              <a:gd name="connsiteY222" fmla="*/ 1818635 h 4192783"/>
              <a:gd name="connsiteX223" fmla="*/ 9884308 w 12187609"/>
              <a:gd name="connsiteY223" fmla="*/ 1806342 h 4192783"/>
              <a:gd name="connsiteX224" fmla="*/ 9700791 w 12187609"/>
              <a:gd name="connsiteY224" fmla="*/ 1918296 h 4192783"/>
              <a:gd name="connsiteX225" fmla="*/ 9706059 w 12187609"/>
              <a:gd name="connsiteY225" fmla="*/ 1938052 h 4192783"/>
              <a:gd name="connsiteX226" fmla="*/ 9890454 w 12187609"/>
              <a:gd name="connsiteY226" fmla="*/ 1898978 h 4192783"/>
              <a:gd name="connsiteX227" fmla="*/ 9895723 w 12187609"/>
              <a:gd name="connsiteY227" fmla="*/ 1914344 h 4192783"/>
              <a:gd name="connsiteX228" fmla="*/ 9815818 w 12187609"/>
              <a:gd name="connsiteY228" fmla="*/ 1956492 h 4192783"/>
              <a:gd name="connsiteX229" fmla="*/ 9777183 w 12187609"/>
              <a:gd name="connsiteY229" fmla="*/ 1971419 h 4192783"/>
              <a:gd name="connsiteX230" fmla="*/ 9817574 w 12187609"/>
              <a:gd name="connsiteY230" fmla="*/ 1992054 h 4192783"/>
              <a:gd name="connsiteX231" fmla="*/ 9867624 w 12187609"/>
              <a:gd name="connsiteY231" fmla="*/ 2004347 h 4192783"/>
              <a:gd name="connsiteX232" fmla="*/ 9789915 w 12187609"/>
              <a:gd name="connsiteY232" fmla="*/ 2022786 h 4192783"/>
              <a:gd name="connsiteX233" fmla="*/ 9790355 w 12187609"/>
              <a:gd name="connsiteY233" fmla="*/ 2033762 h 4192783"/>
              <a:gd name="connsiteX234" fmla="*/ 9967724 w 12187609"/>
              <a:gd name="connsiteY234" fmla="*/ 2084690 h 4192783"/>
              <a:gd name="connsiteX235" fmla="*/ 9900113 w 12187609"/>
              <a:gd name="connsiteY235" fmla="*/ 2130350 h 4192783"/>
              <a:gd name="connsiteX236" fmla="*/ 9907577 w 12187609"/>
              <a:gd name="connsiteY236" fmla="*/ 2148350 h 4192783"/>
              <a:gd name="connsiteX237" fmla="*/ 10221047 w 12187609"/>
              <a:gd name="connsiteY237" fmla="*/ 2045616 h 4192783"/>
              <a:gd name="connsiteX238" fmla="*/ 10224999 w 12187609"/>
              <a:gd name="connsiteY238" fmla="*/ 2056592 h 4192783"/>
              <a:gd name="connsiteX239" fmla="*/ 9942699 w 12187609"/>
              <a:gd name="connsiteY239" fmla="*/ 2180400 h 4192783"/>
              <a:gd name="connsiteX240" fmla="*/ 9949723 w 12187609"/>
              <a:gd name="connsiteY240" fmla="*/ 2202790 h 4192783"/>
              <a:gd name="connsiteX241" fmla="*/ 10121826 w 12187609"/>
              <a:gd name="connsiteY241" fmla="*/ 2150984 h 4192783"/>
              <a:gd name="connsiteX242" fmla="*/ 10045433 w 12187609"/>
              <a:gd name="connsiteY242" fmla="*/ 2239230 h 4192783"/>
              <a:gd name="connsiteX243" fmla="*/ 9844355 w 12187609"/>
              <a:gd name="connsiteY243" fmla="*/ 2313427 h 4192783"/>
              <a:gd name="connsiteX244" fmla="*/ 9895723 w 12187609"/>
              <a:gd name="connsiteY244" fmla="*/ 2233962 h 4192783"/>
              <a:gd name="connsiteX245" fmla="*/ 9742499 w 12187609"/>
              <a:gd name="connsiteY245" fmla="*/ 2262499 h 4192783"/>
              <a:gd name="connsiteX246" fmla="*/ 9831623 w 12187609"/>
              <a:gd name="connsiteY246" fmla="*/ 2258109 h 4192783"/>
              <a:gd name="connsiteX247" fmla="*/ 9832501 w 12187609"/>
              <a:gd name="connsiteY247" fmla="*/ 2277426 h 4192783"/>
              <a:gd name="connsiteX248" fmla="*/ 9789037 w 12187609"/>
              <a:gd name="connsiteY248" fmla="*/ 2311671 h 4192783"/>
              <a:gd name="connsiteX249" fmla="*/ 9793428 w 12187609"/>
              <a:gd name="connsiteY249" fmla="*/ 2321330 h 4192783"/>
              <a:gd name="connsiteX250" fmla="*/ 9846550 w 12187609"/>
              <a:gd name="connsiteY250" fmla="*/ 2310793 h 4192783"/>
              <a:gd name="connsiteX251" fmla="*/ 9998457 w 12187609"/>
              <a:gd name="connsiteY251" fmla="*/ 2293232 h 4192783"/>
              <a:gd name="connsiteX252" fmla="*/ 10044995 w 12187609"/>
              <a:gd name="connsiteY252" fmla="*/ 2237035 h 4192783"/>
              <a:gd name="connsiteX253" fmla="*/ 5169512 w 12187609"/>
              <a:gd name="connsiteY253" fmla="*/ 3460626 h 4192783"/>
              <a:gd name="connsiteX254" fmla="*/ 5156341 w 12187609"/>
              <a:gd name="connsiteY254" fmla="*/ 3442186 h 4192783"/>
              <a:gd name="connsiteX255" fmla="*/ 5053167 w 12187609"/>
              <a:gd name="connsiteY255" fmla="*/ 3486528 h 4192783"/>
              <a:gd name="connsiteX256" fmla="*/ 5020240 w 12187609"/>
              <a:gd name="connsiteY256" fmla="*/ 3491797 h 4192783"/>
              <a:gd name="connsiteX257" fmla="*/ 4955702 w 12187609"/>
              <a:gd name="connsiteY257" fmla="*/ 3479504 h 4192783"/>
              <a:gd name="connsiteX258" fmla="*/ 4677354 w 12187609"/>
              <a:gd name="connsiteY258" fmla="*/ 3548871 h 4192783"/>
              <a:gd name="connsiteX259" fmla="*/ 4587790 w 12187609"/>
              <a:gd name="connsiteY259" fmla="*/ 3586629 h 4192783"/>
              <a:gd name="connsiteX260" fmla="*/ 4596132 w 12187609"/>
              <a:gd name="connsiteY260" fmla="*/ 3612093 h 4192783"/>
              <a:gd name="connsiteX261" fmla="*/ 4899066 w 12187609"/>
              <a:gd name="connsiteY261" fmla="*/ 3542286 h 4192783"/>
              <a:gd name="connsiteX262" fmla="*/ 4904334 w 12187609"/>
              <a:gd name="connsiteY262" fmla="*/ 3559847 h 4192783"/>
              <a:gd name="connsiteX263" fmla="*/ 4674281 w 12187609"/>
              <a:gd name="connsiteY263" fmla="*/ 3641508 h 4192783"/>
              <a:gd name="connsiteX264" fmla="*/ 4679549 w 12187609"/>
              <a:gd name="connsiteY264" fmla="*/ 3656874 h 4192783"/>
              <a:gd name="connsiteX265" fmla="*/ 4958336 w 12187609"/>
              <a:gd name="connsiteY265" fmla="*/ 3580921 h 4192783"/>
              <a:gd name="connsiteX266" fmla="*/ 4939897 w 12187609"/>
              <a:gd name="connsiteY266" fmla="*/ 3526042 h 4192783"/>
              <a:gd name="connsiteX267" fmla="*/ 4992141 w 12187609"/>
              <a:gd name="connsiteY267" fmla="*/ 3489163 h 4192783"/>
              <a:gd name="connsiteX268" fmla="*/ 4979410 w 12187609"/>
              <a:gd name="connsiteY268" fmla="*/ 3579604 h 4192783"/>
              <a:gd name="connsiteX269" fmla="*/ 5169512 w 12187609"/>
              <a:gd name="connsiteY269" fmla="*/ 3460626 h 4192783"/>
              <a:gd name="connsiteX270" fmla="*/ 5443908 w 12187609"/>
              <a:gd name="connsiteY270" fmla="*/ 3505407 h 4192783"/>
              <a:gd name="connsiteX271" fmla="*/ 5139658 w 12187609"/>
              <a:gd name="connsiteY271" fmla="*/ 3586629 h 4192783"/>
              <a:gd name="connsiteX272" fmla="*/ 5294198 w 12187609"/>
              <a:gd name="connsiteY272" fmla="*/ 3572579 h 4192783"/>
              <a:gd name="connsiteX273" fmla="*/ 5425469 w 12187609"/>
              <a:gd name="connsiteY273" fmla="*/ 3523407 h 4192783"/>
              <a:gd name="connsiteX274" fmla="*/ 5368395 w 12187609"/>
              <a:gd name="connsiteY274" fmla="*/ 3569945 h 4192783"/>
              <a:gd name="connsiteX275" fmla="*/ 5443908 w 12187609"/>
              <a:gd name="connsiteY275" fmla="*/ 3505407 h 4192783"/>
              <a:gd name="connsiteX276" fmla="*/ 4074119 w 12187609"/>
              <a:gd name="connsiteY276" fmla="*/ 3300817 h 4192783"/>
              <a:gd name="connsiteX277" fmla="*/ 4082461 w 12187609"/>
              <a:gd name="connsiteY277" fmla="*/ 3322330 h 4192783"/>
              <a:gd name="connsiteX278" fmla="*/ 4288808 w 12187609"/>
              <a:gd name="connsiteY278" fmla="*/ 3227059 h 4192783"/>
              <a:gd name="connsiteX279" fmla="*/ 4074119 w 12187609"/>
              <a:gd name="connsiteY279" fmla="*/ 3300817 h 4192783"/>
              <a:gd name="connsiteX280" fmla="*/ 9497079 w 12187609"/>
              <a:gd name="connsiteY280" fmla="*/ 1942003 h 4192783"/>
              <a:gd name="connsiteX281" fmla="*/ 9486981 w 12187609"/>
              <a:gd name="connsiteY281" fmla="*/ 1917418 h 4192783"/>
              <a:gd name="connsiteX282" fmla="*/ 9316635 w 12187609"/>
              <a:gd name="connsiteY282" fmla="*/ 1984590 h 4192783"/>
              <a:gd name="connsiteX283" fmla="*/ 9323660 w 12187609"/>
              <a:gd name="connsiteY283" fmla="*/ 2004347 h 4192783"/>
              <a:gd name="connsiteX284" fmla="*/ 9497079 w 12187609"/>
              <a:gd name="connsiteY284" fmla="*/ 1942003 h 4192783"/>
              <a:gd name="connsiteX285" fmla="*/ 2126561 w 12187609"/>
              <a:gd name="connsiteY285" fmla="*/ 864173 h 4192783"/>
              <a:gd name="connsiteX286" fmla="*/ 2233246 w 12187609"/>
              <a:gd name="connsiteY286" fmla="*/ 753975 h 4192783"/>
              <a:gd name="connsiteX287" fmla="*/ 2216124 w 12187609"/>
              <a:gd name="connsiteY287" fmla="*/ 737731 h 4192783"/>
              <a:gd name="connsiteX288" fmla="*/ 2126561 w 12187609"/>
              <a:gd name="connsiteY288" fmla="*/ 864173 h 419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12187609" h="4192783">
                <a:moveTo>
                  <a:pt x="10044995" y="2237035"/>
                </a:moveTo>
                <a:cubicBezTo>
                  <a:pt x="10108215" y="2247572"/>
                  <a:pt x="10168363" y="2238791"/>
                  <a:pt x="10229389" y="2215961"/>
                </a:cubicBezTo>
                <a:cubicBezTo>
                  <a:pt x="10257487" y="2205425"/>
                  <a:pt x="10293050" y="2214205"/>
                  <a:pt x="10335636" y="2214205"/>
                </a:cubicBezTo>
                <a:cubicBezTo>
                  <a:pt x="10274171" y="2343282"/>
                  <a:pt x="10143338" y="2294988"/>
                  <a:pt x="10068702" y="2365672"/>
                </a:cubicBezTo>
                <a:cubicBezTo>
                  <a:pt x="10098117" y="2362599"/>
                  <a:pt x="10127972" y="2359965"/>
                  <a:pt x="10154754" y="2357331"/>
                </a:cubicBezTo>
                <a:cubicBezTo>
                  <a:pt x="10058166" y="2493871"/>
                  <a:pt x="9895283" y="2511432"/>
                  <a:pt x="9748646" y="2559726"/>
                </a:cubicBezTo>
                <a:cubicBezTo>
                  <a:pt x="9750841" y="2566750"/>
                  <a:pt x="9753037" y="2573775"/>
                  <a:pt x="9754792" y="2581239"/>
                </a:cubicBezTo>
                <a:cubicBezTo>
                  <a:pt x="9793428" y="2572897"/>
                  <a:pt x="9831623" y="2564555"/>
                  <a:pt x="9870259" y="2556214"/>
                </a:cubicBezTo>
                <a:cubicBezTo>
                  <a:pt x="9872454" y="2563677"/>
                  <a:pt x="9875087" y="2571580"/>
                  <a:pt x="9877283" y="2579043"/>
                </a:cubicBezTo>
                <a:cubicBezTo>
                  <a:pt x="9582251" y="2674314"/>
                  <a:pt x="9287220" y="2769584"/>
                  <a:pt x="8992189" y="2864855"/>
                </a:cubicBezTo>
                <a:cubicBezTo>
                  <a:pt x="8991749" y="2868367"/>
                  <a:pt x="8991749" y="2871880"/>
                  <a:pt x="8991310" y="2875392"/>
                </a:cubicBezTo>
                <a:cubicBezTo>
                  <a:pt x="9011945" y="2875392"/>
                  <a:pt x="9033897" y="2879782"/>
                  <a:pt x="9052776" y="2874514"/>
                </a:cubicBezTo>
                <a:cubicBezTo>
                  <a:pt x="9223560" y="2828854"/>
                  <a:pt x="9393906" y="2781438"/>
                  <a:pt x="9564690" y="2734901"/>
                </a:cubicBezTo>
                <a:cubicBezTo>
                  <a:pt x="9601130" y="2724803"/>
                  <a:pt x="9638009" y="2717778"/>
                  <a:pt x="9678839" y="2720412"/>
                </a:cubicBezTo>
                <a:cubicBezTo>
                  <a:pt x="9548885" y="2766511"/>
                  <a:pt x="9418931" y="2813049"/>
                  <a:pt x="9288537" y="2858270"/>
                </a:cubicBezTo>
                <a:cubicBezTo>
                  <a:pt x="9094923" y="2925442"/>
                  <a:pt x="8901747" y="2993492"/>
                  <a:pt x="8706816" y="3056713"/>
                </a:cubicBezTo>
                <a:cubicBezTo>
                  <a:pt x="8525056" y="3115983"/>
                  <a:pt x="8341539" y="3169984"/>
                  <a:pt x="8158023" y="3224864"/>
                </a:cubicBezTo>
                <a:cubicBezTo>
                  <a:pt x="8041678" y="3259548"/>
                  <a:pt x="7923578" y="3287646"/>
                  <a:pt x="7808112" y="3324964"/>
                </a:cubicBezTo>
                <a:cubicBezTo>
                  <a:pt x="7736549" y="3348232"/>
                  <a:pt x="7670254" y="3385550"/>
                  <a:pt x="7599570" y="3411892"/>
                </a:cubicBezTo>
                <a:cubicBezTo>
                  <a:pt x="7573228" y="3421990"/>
                  <a:pt x="7540739" y="3414966"/>
                  <a:pt x="7513080" y="3422868"/>
                </a:cubicBezTo>
                <a:cubicBezTo>
                  <a:pt x="7420005" y="3449650"/>
                  <a:pt x="7327807" y="3479065"/>
                  <a:pt x="7236049" y="3508480"/>
                </a:cubicBezTo>
                <a:cubicBezTo>
                  <a:pt x="7103022" y="3550628"/>
                  <a:pt x="6970433" y="3593214"/>
                  <a:pt x="6837844" y="3637118"/>
                </a:cubicBezTo>
                <a:cubicBezTo>
                  <a:pt x="6815015" y="3644581"/>
                  <a:pt x="6791746" y="3654679"/>
                  <a:pt x="6772868" y="3668728"/>
                </a:cubicBezTo>
                <a:cubicBezTo>
                  <a:pt x="6747403" y="3688046"/>
                  <a:pt x="6726769" y="3715266"/>
                  <a:pt x="6711403" y="3660825"/>
                </a:cubicBezTo>
                <a:cubicBezTo>
                  <a:pt x="6709646" y="3655118"/>
                  <a:pt x="6683743" y="3648093"/>
                  <a:pt x="6675840" y="3652923"/>
                </a:cubicBezTo>
                <a:cubicBezTo>
                  <a:pt x="6643352" y="3672240"/>
                  <a:pt x="6613498" y="3695948"/>
                  <a:pt x="6586278" y="3704729"/>
                </a:cubicBezTo>
                <a:cubicBezTo>
                  <a:pt x="6553789" y="3704729"/>
                  <a:pt x="6519544" y="3697704"/>
                  <a:pt x="6489690" y="3706485"/>
                </a:cubicBezTo>
                <a:cubicBezTo>
                  <a:pt x="6446225" y="3718778"/>
                  <a:pt x="6408029" y="3747754"/>
                  <a:pt x="6364565" y="3759608"/>
                </a:cubicBezTo>
                <a:cubicBezTo>
                  <a:pt x="6339101" y="3766633"/>
                  <a:pt x="6308368" y="3754779"/>
                  <a:pt x="6262270" y="3749072"/>
                </a:cubicBezTo>
                <a:cubicBezTo>
                  <a:pt x="6309246" y="3713071"/>
                  <a:pt x="6347443" y="3683216"/>
                  <a:pt x="6386077" y="3653362"/>
                </a:cubicBezTo>
                <a:cubicBezTo>
                  <a:pt x="6385199" y="3649411"/>
                  <a:pt x="6383882" y="3645459"/>
                  <a:pt x="6383004" y="3641508"/>
                </a:cubicBezTo>
                <a:cubicBezTo>
                  <a:pt x="6358418" y="3652045"/>
                  <a:pt x="6333393" y="3662142"/>
                  <a:pt x="6298710" y="3676631"/>
                </a:cubicBezTo>
                <a:cubicBezTo>
                  <a:pt x="6339979" y="3608141"/>
                  <a:pt x="6409785" y="3601117"/>
                  <a:pt x="6458958" y="3566433"/>
                </a:cubicBezTo>
                <a:cubicBezTo>
                  <a:pt x="6522178" y="3521651"/>
                  <a:pt x="6601644" y="3529115"/>
                  <a:pt x="6657840" y="3479943"/>
                </a:cubicBezTo>
                <a:cubicBezTo>
                  <a:pt x="6674085" y="3465894"/>
                  <a:pt x="6689011" y="3450528"/>
                  <a:pt x="6703939" y="3452723"/>
                </a:cubicBezTo>
                <a:cubicBezTo>
                  <a:pt x="6722378" y="3455796"/>
                  <a:pt x="6742574" y="3465455"/>
                  <a:pt x="6758818" y="3460626"/>
                </a:cubicBezTo>
                <a:cubicBezTo>
                  <a:pt x="6793063" y="3450967"/>
                  <a:pt x="6824673" y="3431649"/>
                  <a:pt x="6858479" y="3420673"/>
                </a:cubicBezTo>
                <a:cubicBezTo>
                  <a:pt x="6898431" y="3407941"/>
                  <a:pt x="6910285" y="3427259"/>
                  <a:pt x="6893602" y="3468528"/>
                </a:cubicBezTo>
                <a:cubicBezTo>
                  <a:pt x="6899748" y="3468967"/>
                  <a:pt x="6905456" y="3469406"/>
                  <a:pt x="6911602" y="3469845"/>
                </a:cubicBezTo>
                <a:cubicBezTo>
                  <a:pt x="6925651" y="3430332"/>
                  <a:pt x="6939261" y="3390819"/>
                  <a:pt x="6960774" y="3330232"/>
                </a:cubicBezTo>
                <a:cubicBezTo>
                  <a:pt x="6984043" y="3365794"/>
                  <a:pt x="6998970" y="3388185"/>
                  <a:pt x="7016971" y="3415844"/>
                </a:cubicBezTo>
                <a:cubicBezTo>
                  <a:pt x="7041557" y="3398282"/>
                  <a:pt x="7070094" y="3373257"/>
                  <a:pt x="7102144" y="3356135"/>
                </a:cubicBezTo>
                <a:cubicBezTo>
                  <a:pt x="7190829" y="3309158"/>
                  <a:pt x="7279953" y="3261743"/>
                  <a:pt x="7372150" y="3222669"/>
                </a:cubicBezTo>
                <a:cubicBezTo>
                  <a:pt x="7406834" y="3207741"/>
                  <a:pt x="7451615" y="3218278"/>
                  <a:pt x="7489811" y="3209059"/>
                </a:cubicBezTo>
                <a:cubicBezTo>
                  <a:pt x="7524056" y="3201156"/>
                  <a:pt x="7555666" y="3182277"/>
                  <a:pt x="7584204" y="3155057"/>
                </a:cubicBezTo>
                <a:cubicBezTo>
                  <a:pt x="7419566" y="3194131"/>
                  <a:pt x="7245269" y="3177887"/>
                  <a:pt x="7094680" y="3275792"/>
                </a:cubicBezTo>
                <a:cubicBezTo>
                  <a:pt x="7092046" y="3269206"/>
                  <a:pt x="7088973" y="3262621"/>
                  <a:pt x="7086338" y="3255596"/>
                </a:cubicBezTo>
                <a:cubicBezTo>
                  <a:pt x="7098631" y="3235840"/>
                  <a:pt x="7110924" y="3216083"/>
                  <a:pt x="7124534" y="3194131"/>
                </a:cubicBezTo>
                <a:cubicBezTo>
                  <a:pt x="7103460" y="3184034"/>
                  <a:pt x="7084143" y="3174814"/>
                  <a:pt x="7066143" y="3166033"/>
                </a:cubicBezTo>
                <a:cubicBezTo>
                  <a:pt x="6921700" y="3279304"/>
                  <a:pt x="6749598" y="3319256"/>
                  <a:pt x="6573546" y="3336379"/>
                </a:cubicBezTo>
                <a:cubicBezTo>
                  <a:pt x="6576180" y="3328037"/>
                  <a:pt x="6581887" y="3312671"/>
                  <a:pt x="6591107" y="3285890"/>
                </a:cubicBezTo>
                <a:cubicBezTo>
                  <a:pt x="6562131" y="3299939"/>
                  <a:pt x="6542374" y="3308280"/>
                  <a:pt x="6523057" y="3318378"/>
                </a:cubicBezTo>
                <a:cubicBezTo>
                  <a:pt x="6484421" y="3338574"/>
                  <a:pt x="6447982" y="3365794"/>
                  <a:pt x="6407151" y="3378526"/>
                </a:cubicBezTo>
                <a:cubicBezTo>
                  <a:pt x="6260513" y="3423308"/>
                  <a:pt x="6112559" y="3462381"/>
                  <a:pt x="5965482" y="3505407"/>
                </a:cubicBezTo>
                <a:cubicBezTo>
                  <a:pt x="5949238" y="3510236"/>
                  <a:pt x="5935189" y="3523846"/>
                  <a:pt x="5915432" y="3536140"/>
                </a:cubicBezTo>
                <a:cubicBezTo>
                  <a:pt x="5932993" y="3540091"/>
                  <a:pt x="5945726" y="3543164"/>
                  <a:pt x="5958018" y="3546237"/>
                </a:cubicBezTo>
                <a:cubicBezTo>
                  <a:pt x="5958458" y="3550628"/>
                  <a:pt x="5959336" y="3554579"/>
                  <a:pt x="5959774" y="3558969"/>
                </a:cubicBezTo>
                <a:cubicBezTo>
                  <a:pt x="5869333" y="3569067"/>
                  <a:pt x="5778453" y="3579165"/>
                  <a:pt x="5682744" y="3590141"/>
                </a:cubicBezTo>
                <a:cubicBezTo>
                  <a:pt x="5688890" y="3598482"/>
                  <a:pt x="5694158" y="3606385"/>
                  <a:pt x="5709964" y="3627898"/>
                </a:cubicBezTo>
                <a:cubicBezTo>
                  <a:pt x="5465860" y="3659947"/>
                  <a:pt x="5229220" y="3691119"/>
                  <a:pt x="4992581" y="3722290"/>
                </a:cubicBezTo>
                <a:cubicBezTo>
                  <a:pt x="4991264" y="3717900"/>
                  <a:pt x="4989946" y="3713949"/>
                  <a:pt x="4988629" y="3709558"/>
                </a:cubicBezTo>
                <a:cubicBezTo>
                  <a:pt x="5007508" y="3701217"/>
                  <a:pt x="5026386" y="3692875"/>
                  <a:pt x="5045704" y="3684533"/>
                </a:cubicBezTo>
                <a:cubicBezTo>
                  <a:pt x="5033411" y="3627898"/>
                  <a:pt x="5061509" y="3608141"/>
                  <a:pt x="5149755" y="3613410"/>
                </a:cubicBezTo>
                <a:cubicBezTo>
                  <a:pt x="5097510" y="3562042"/>
                  <a:pt x="5086973" y="3566433"/>
                  <a:pt x="5020240" y="3587068"/>
                </a:cubicBezTo>
                <a:cubicBezTo>
                  <a:pt x="4897749" y="3624824"/>
                  <a:pt x="4773941" y="3663899"/>
                  <a:pt x="4647499" y="3683216"/>
                </a:cubicBezTo>
                <a:cubicBezTo>
                  <a:pt x="4543009" y="3699021"/>
                  <a:pt x="4450372" y="3745120"/>
                  <a:pt x="4349834" y="3768389"/>
                </a:cubicBezTo>
                <a:cubicBezTo>
                  <a:pt x="4332711" y="3772340"/>
                  <a:pt x="4316467" y="3791219"/>
                  <a:pt x="4304613" y="3806585"/>
                </a:cubicBezTo>
                <a:cubicBezTo>
                  <a:pt x="4283978" y="3832927"/>
                  <a:pt x="4288808" y="3829854"/>
                  <a:pt x="4259831" y="3807024"/>
                </a:cubicBezTo>
                <a:cubicBezTo>
                  <a:pt x="4244904" y="3795609"/>
                  <a:pt x="4213294" y="3797365"/>
                  <a:pt x="4193098" y="3803951"/>
                </a:cubicBezTo>
                <a:cubicBezTo>
                  <a:pt x="4166756" y="3812732"/>
                  <a:pt x="4137340" y="3827220"/>
                  <a:pt x="4121535" y="3848293"/>
                </a:cubicBezTo>
                <a:cubicBezTo>
                  <a:pt x="4078510" y="3905807"/>
                  <a:pt x="4016606" y="3894392"/>
                  <a:pt x="3959531" y="3910636"/>
                </a:cubicBezTo>
                <a:cubicBezTo>
                  <a:pt x="4069290" y="3910636"/>
                  <a:pt x="4179488" y="3910636"/>
                  <a:pt x="4289247" y="3910636"/>
                </a:cubicBezTo>
                <a:cubicBezTo>
                  <a:pt x="4290125" y="3915905"/>
                  <a:pt x="4291442" y="3920734"/>
                  <a:pt x="4292320" y="3926003"/>
                </a:cubicBezTo>
                <a:cubicBezTo>
                  <a:pt x="4221635" y="3933466"/>
                  <a:pt x="4150950" y="3940930"/>
                  <a:pt x="4080266" y="3948393"/>
                </a:cubicBezTo>
                <a:cubicBezTo>
                  <a:pt x="4081144" y="3951905"/>
                  <a:pt x="4081583" y="3955418"/>
                  <a:pt x="4082461" y="3958930"/>
                </a:cubicBezTo>
                <a:cubicBezTo>
                  <a:pt x="4178171" y="3958930"/>
                  <a:pt x="4273441" y="3958930"/>
                  <a:pt x="4373102" y="3958930"/>
                </a:cubicBezTo>
                <a:cubicBezTo>
                  <a:pt x="4364322" y="3969467"/>
                  <a:pt x="4355980" y="3988784"/>
                  <a:pt x="4345443" y="3990541"/>
                </a:cubicBezTo>
                <a:cubicBezTo>
                  <a:pt x="4292320" y="3998004"/>
                  <a:pt x="4238758" y="4001517"/>
                  <a:pt x="4185195" y="4005029"/>
                </a:cubicBezTo>
                <a:cubicBezTo>
                  <a:pt x="4022313" y="4014688"/>
                  <a:pt x="3859431" y="4024785"/>
                  <a:pt x="3696549" y="4031810"/>
                </a:cubicBezTo>
                <a:cubicBezTo>
                  <a:pt x="3663622" y="4033127"/>
                  <a:pt x="3630255" y="4022590"/>
                  <a:pt x="3595571" y="4003712"/>
                </a:cubicBezTo>
                <a:cubicBezTo>
                  <a:pt x="3621474" y="3996248"/>
                  <a:pt x="3646938" y="3983955"/>
                  <a:pt x="3673281" y="3982199"/>
                </a:cubicBezTo>
                <a:cubicBezTo>
                  <a:pt x="3790503" y="3974735"/>
                  <a:pt x="3908164" y="3970784"/>
                  <a:pt x="4025387" y="3964638"/>
                </a:cubicBezTo>
                <a:cubicBezTo>
                  <a:pt x="4029338" y="3964638"/>
                  <a:pt x="4033289" y="3955857"/>
                  <a:pt x="4033728" y="3954979"/>
                </a:cubicBezTo>
                <a:cubicBezTo>
                  <a:pt x="3948994" y="3954979"/>
                  <a:pt x="3862944" y="3958052"/>
                  <a:pt x="3776893" y="3954101"/>
                </a:cubicBezTo>
                <a:cubicBezTo>
                  <a:pt x="3641231" y="3947954"/>
                  <a:pt x="3505130" y="3959369"/>
                  <a:pt x="3370786" y="3920734"/>
                </a:cubicBezTo>
                <a:cubicBezTo>
                  <a:pt x="3335224" y="3910636"/>
                  <a:pt x="3298784" y="3921173"/>
                  <a:pt x="3289564" y="3875074"/>
                </a:cubicBezTo>
                <a:cubicBezTo>
                  <a:pt x="3259710" y="3882099"/>
                  <a:pt x="3231611" y="3888685"/>
                  <a:pt x="3192098" y="3897904"/>
                </a:cubicBezTo>
                <a:cubicBezTo>
                  <a:pt x="3217123" y="3907563"/>
                  <a:pt x="3234246" y="3914149"/>
                  <a:pt x="3256197" y="3922490"/>
                </a:cubicBezTo>
                <a:cubicBezTo>
                  <a:pt x="3221514" y="3992736"/>
                  <a:pt x="3270685" y="4014248"/>
                  <a:pt x="3321614" y="4032249"/>
                </a:cubicBezTo>
                <a:cubicBezTo>
                  <a:pt x="3370346" y="4049810"/>
                  <a:pt x="3436641" y="4033566"/>
                  <a:pt x="3452446" y="4111714"/>
                </a:cubicBezTo>
                <a:cubicBezTo>
                  <a:pt x="3455080" y="4124446"/>
                  <a:pt x="3495032" y="4129276"/>
                  <a:pt x="3516106" y="4137617"/>
                </a:cubicBezTo>
                <a:cubicBezTo>
                  <a:pt x="3422152" y="4227181"/>
                  <a:pt x="3151268" y="4209180"/>
                  <a:pt x="3039314" y="4100299"/>
                </a:cubicBezTo>
                <a:cubicBezTo>
                  <a:pt x="3057315" y="4095909"/>
                  <a:pt x="3073998" y="4091958"/>
                  <a:pt x="3095071" y="4086689"/>
                </a:cubicBezTo>
                <a:cubicBezTo>
                  <a:pt x="3077949" y="4044103"/>
                  <a:pt x="3076632" y="4008541"/>
                  <a:pt x="3137658" y="4005468"/>
                </a:cubicBezTo>
                <a:cubicBezTo>
                  <a:pt x="3134585" y="3999321"/>
                  <a:pt x="3131512" y="3993175"/>
                  <a:pt x="3128438" y="3987028"/>
                </a:cubicBezTo>
                <a:cubicBezTo>
                  <a:pt x="3102974" y="3993614"/>
                  <a:pt x="3077510" y="4001077"/>
                  <a:pt x="3052046" y="4007224"/>
                </a:cubicBezTo>
                <a:cubicBezTo>
                  <a:pt x="3037997" y="4010736"/>
                  <a:pt x="3023509" y="4012053"/>
                  <a:pt x="3009021" y="4014688"/>
                </a:cubicBezTo>
                <a:cubicBezTo>
                  <a:pt x="3005069" y="3990980"/>
                  <a:pt x="3001557" y="3967272"/>
                  <a:pt x="2997606" y="3942247"/>
                </a:cubicBezTo>
                <a:cubicBezTo>
                  <a:pt x="3031411" y="3940491"/>
                  <a:pt x="3059949" y="3938734"/>
                  <a:pt x="3095511" y="3936539"/>
                </a:cubicBezTo>
                <a:cubicBezTo>
                  <a:pt x="3024387" y="3888685"/>
                  <a:pt x="2961166" y="3846976"/>
                  <a:pt x="2898384" y="3803512"/>
                </a:cubicBezTo>
                <a:cubicBezTo>
                  <a:pt x="2879944" y="3790780"/>
                  <a:pt x="2858871" y="3776291"/>
                  <a:pt x="2849651" y="3757852"/>
                </a:cubicBezTo>
                <a:cubicBezTo>
                  <a:pt x="2821992" y="3699900"/>
                  <a:pt x="2780284" y="3698583"/>
                  <a:pt x="2732429" y="3723168"/>
                </a:cubicBezTo>
                <a:cubicBezTo>
                  <a:pt x="2703013" y="3738535"/>
                  <a:pt x="2680183" y="3749510"/>
                  <a:pt x="2648134" y="3724485"/>
                </a:cubicBezTo>
                <a:cubicBezTo>
                  <a:pt x="2636719" y="3715705"/>
                  <a:pt x="2605548" y="3730632"/>
                  <a:pt x="2584474" y="3737218"/>
                </a:cubicBezTo>
                <a:cubicBezTo>
                  <a:pt x="2504569" y="3761364"/>
                  <a:pt x="2423787" y="3784633"/>
                  <a:pt x="2345200" y="3812732"/>
                </a:cubicBezTo>
                <a:cubicBezTo>
                  <a:pt x="2314467" y="3823707"/>
                  <a:pt x="2288564" y="3847415"/>
                  <a:pt x="2270564" y="3859269"/>
                </a:cubicBezTo>
                <a:cubicBezTo>
                  <a:pt x="2186269" y="3878587"/>
                  <a:pt x="2108560" y="3893075"/>
                  <a:pt x="2032168" y="3914149"/>
                </a:cubicBezTo>
                <a:cubicBezTo>
                  <a:pt x="1854798" y="3963321"/>
                  <a:pt x="1676111" y="4005029"/>
                  <a:pt x="1490838" y="3993175"/>
                </a:cubicBezTo>
                <a:cubicBezTo>
                  <a:pt x="1408738" y="3987906"/>
                  <a:pt x="1327517" y="3966833"/>
                  <a:pt x="1246734" y="3948393"/>
                </a:cubicBezTo>
                <a:cubicBezTo>
                  <a:pt x="1176050" y="3932149"/>
                  <a:pt x="1133902" y="3965955"/>
                  <a:pt x="1143122" y="4051128"/>
                </a:cubicBezTo>
                <a:cubicBezTo>
                  <a:pt x="1106682" y="4022590"/>
                  <a:pt x="1076828" y="3998882"/>
                  <a:pt x="1038632" y="3968589"/>
                </a:cubicBezTo>
                <a:cubicBezTo>
                  <a:pt x="1082096" y="3953662"/>
                  <a:pt x="1108438" y="3944881"/>
                  <a:pt x="1134781" y="3935661"/>
                </a:cubicBezTo>
                <a:cubicBezTo>
                  <a:pt x="1135220" y="3927759"/>
                  <a:pt x="1136098" y="3919856"/>
                  <a:pt x="1136537" y="3911953"/>
                </a:cubicBezTo>
                <a:cubicBezTo>
                  <a:pt x="948191" y="3925124"/>
                  <a:pt x="789260" y="3864977"/>
                  <a:pt x="655793" y="3738535"/>
                </a:cubicBezTo>
                <a:cubicBezTo>
                  <a:pt x="690038" y="3701217"/>
                  <a:pt x="719453" y="3702973"/>
                  <a:pt x="777845" y="3745559"/>
                </a:cubicBezTo>
                <a:cubicBezTo>
                  <a:pt x="817797" y="3774535"/>
                  <a:pt x="819114" y="3774096"/>
                  <a:pt x="847652" y="3715705"/>
                </a:cubicBezTo>
                <a:cubicBezTo>
                  <a:pt x="758089" y="3692875"/>
                  <a:pt x="669842" y="3670484"/>
                  <a:pt x="582914" y="3648093"/>
                </a:cubicBezTo>
                <a:cubicBezTo>
                  <a:pt x="557011" y="3597165"/>
                  <a:pt x="529351" y="3542286"/>
                  <a:pt x="496863" y="3478187"/>
                </a:cubicBezTo>
                <a:cubicBezTo>
                  <a:pt x="525839" y="3482577"/>
                  <a:pt x="545596" y="3485651"/>
                  <a:pt x="586426" y="3491358"/>
                </a:cubicBezTo>
                <a:cubicBezTo>
                  <a:pt x="557450" y="3457991"/>
                  <a:pt x="566669" y="3423308"/>
                  <a:pt x="507400" y="3445259"/>
                </a:cubicBezTo>
                <a:cubicBezTo>
                  <a:pt x="474472" y="3457552"/>
                  <a:pt x="420910" y="3413210"/>
                  <a:pt x="376567" y="3394331"/>
                </a:cubicBezTo>
                <a:cubicBezTo>
                  <a:pt x="379201" y="3388185"/>
                  <a:pt x="381836" y="3382477"/>
                  <a:pt x="384031" y="3376331"/>
                </a:cubicBezTo>
                <a:cubicBezTo>
                  <a:pt x="403348" y="3376331"/>
                  <a:pt x="422227" y="3376331"/>
                  <a:pt x="441544" y="3376331"/>
                </a:cubicBezTo>
                <a:cubicBezTo>
                  <a:pt x="405982" y="3293792"/>
                  <a:pt x="359884" y="3274914"/>
                  <a:pt x="298419" y="3328037"/>
                </a:cubicBezTo>
                <a:cubicBezTo>
                  <a:pt x="269004" y="3274475"/>
                  <a:pt x="240905" y="3223107"/>
                  <a:pt x="207100" y="3161643"/>
                </a:cubicBezTo>
                <a:cubicBezTo>
                  <a:pt x="173294" y="3165155"/>
                  <a:pt x="125439" y="3170423"/>
                  <a:pt x="62218" y="3177448"/>
                </a:cubicBezTo>
                <a:cubicBezTo>
                  <a:pt x="84609" y="3156374"/>
                  <a:pt x="96024" y="3145837"/>
                  <a:pt x="107878" y="3134862"/>
                </a:cubicBezTo>
                <a:cubicBezTo>
                  <a:pt x="79341" y="3115544"/>
                  <a:pt x="50364" y="3100178"/>
                  <a:pt x="26217" y="3078665"/>
                </a:cubicBezTo>
                <a:cubicBezTo>
                  <a:pt x="-564" y="3054079"/>
                  <a:pt x="-9784" y="3023786"/>
                  <a:pt x="12607" y="2988224"/>
                </a:cubicBezTo>
                <a:cubicBezTo>
                  <a:pt x="19193" y="2978126"/>
                  <a:pt x="10851" y="2959686"/>
                  <a:pt x="14363" y="2946515"/>
                </a:cubicBezTo>
                <a:cubicBezTo>
                  <a:pt x="25339" y="2908759"/>
                  <a:pt x="31486" y="2866172"/>
                  <a:pt x="53876" y="2835879"/>
                </a:cubicBezTo>
                <a:cubicBezTo>
                  <a:pt x="88560" y="2788463"/>
                  <a:pt x="136854" y="2689241"/>
                  <a:pt x="125878" y="2617239"/>
                </a:cubicBezTo>
                <a:cubicBezTo>
                  <a:pt x="116658" y="2636557"/>
                  <a:pt x="107439" y="2655875"/>
                  <a:pt x="98219" y="2675192"/>
                </a:cubicBezTo>
                <a:cubicBezTo>
                  <a:pt x="91194" y="2670363"/>
                  <a:pt x="84170" y="2665533"/>
                  <a:pt x="77145" y="2660265"/>
                </a:cubicBezTo>
                <a:cubicBezTo>
                  <a:pt x="97341" y="2624703"/>
                  <a:pt x="117537" y="2588702"/>
                  <a:pt x="138610" y="2551823"/>
                </a:cubicBezTo>
                <a:cubicBezTo>
                  <a:pt x="126756" y="2542164"/>
                  <a:pt x="110073" y="2528115"/>
                  <a:pt x="88999" y="2510554"/>
                </a:cubicBezTo>
                <a:cubicBezTo>
                  <a:pt x="205783" y="2488602"/>
                  <a:pt x="235198" y="2445577"/>
                  <a:pt x="192612" y="2392892"/>
                </a:cubicBezTo>
                <a:cubicBezTo>
                  <a:pt x="215880" y="2344599"/>
                  <a:pt x="248369" y="2302451"/>
                  <a:pt x="253198" y="2257670"/>
                </a:cubicBezTo>
                <a:cubicBezTo>
                  <a:pt x="255394" y="2235718"/>
                  <a:pt x="205783" y="2208059"/>
                  <a:pt x="167587" y="2172058"/>
                </a:cubicBezTo>
                <a:cubicBezTo>
                  <a:pt x="213685" y="2133862"/>
                  <a:pt x="268565" y="2088202"/>
                  <a:pt x="323005" y="2042982"/>
                </a:cubicBezTo>
                <a:cubicBezTo>
                  <a:pt x="258467" y="1969663"/>
                  <a:pt x="263296" y="1956053"/>
                  <a:pt x="376128" y="1905125"/>
                </a:cubicBezTo>
                <a:cubicBezTo>
                  <a:pt x="420910" y="1978004"/>
                  <a:pt x="482814" y="1924442"/>
                  <a:pt x="529790" y="1912588"/>
                </a:cubicBezTo>
                <a:cubicBezTo>
                  <a:pt x="622866" y="1889319"/>
                  <a:pt x="712429" y="1848489"/>
                  <a:pt x="798919" y="1805464"/>
                </a:cubicBezTo>
                <a:cubicBezTo>
                  <a:pt x="904287" y="1752780"/>
                  <a:pt x="1004387" y="1689119"/>
                  <a:pt x="1107999" y="1632484"/>
                </a:cubicBezTo>
                <a:cubicBezTo>
                  <a:pt x="1182635" y="1591654"/>
                  <a:pt x="1258149" y="1553019"/>
                  <a:pt x="1334102" y="1514823"/>
                </a:cubicBezTo>
                <a:cubicBezTo>
                  <a:pt x="1405226" y="1479261"/>
                  <a:pt x="1476350" y="1443699"/>
                  <a:pt x="1548790" y="1411649"/>
                </a:cubicBezTo>
                <a:cubicBezTo>
                  <a:pt x="1615085" y="1382234"/>
                  <a:pt x="1686208" y="1330428"/>
                  <a:pt x="1749869" y="1337013"/>
                </a:cubicBezTo>
                <a:cubicBezTo>
                  <a:pt x="1832846" y="1345355"/>
                  <a:pt x="1886847" y="1294866"/>
                  <a:pt x="1956654" y="1284329"/>
                </a:cubicBezTo>
                <a:cubicBezTo>
                  <a:pt x="1958849" y="1283890"/>
                  <a:pt x="1961922" y="1285646"/>
                  <a:pt x="1963239" y="1284768"/>
                </a:cubicBezTo>
                <a:cubicBezTo>
                  <a:pt x="2022509" y="1234279"/>
                  <a:pt x="2096267" y="1248328"/>
                  <a:pt x="2176171" y="1246133"/>
                </a:cubicBezTo>
                <a:cubicBezTo>
                  <a:pt x="2141488" y="1210571"/>
                  <a:pt x="2115585" y="1184229"/>
                  <a:pt x="2083535" y="1151302"/>
                </a:cubicBezTo>
                <a:cubicBezTo>
                  <a:pt x="2101975" y="1134618"/>
                  <a:pt x="2128317" y="1110910"/>
                  <a:pt x="2154220" y="1086763"/>
                </a:cubicBezTo>
                <a:cubicBezTo>
                  <a:pt x="2161683" y="1079739"/>
                  <a:pt x="2173976" y="1065690"/>
                  <a:pt x="2171781" y="1063056"/>
                </a:cubicBezTo>
                <a:cubicBezTo>
                  <a:pt x="2160805" y="1045933"/>
                  <a:pt x="2148512" y="1020908"/>
                  <a:pt x="2132268" y="1017396"/>
                </a:cubicBezTo>
                <a:cubicBezTo>
                  <a:pt x="2054998" y="1000274"/>
                  <a:pt x="2014607" y="960760"/>
                  <a:pt x="2003631" y="877344"/>
                </a:cubicBezTo>
                <a:cubicBezTo>
                  <a:pt x="1986508" y="887442"/>
                  <a:pt x="1969825" y="894905"/>
                  <a:pt x="1956215" y="906320"/>
                </a:cubicBezTo>
                <a:cubicBezTo>
                  <a:pt x="1943922" y="916857"/>
                  <a:pt x="1935141" y="931784"/>
                  <a:pt x="1913189" y="937931"/>
                </a:cubicBezTo>
                <a:cubicBezTo>
                  <a:pt x="1916702" y="919491"/>
                  <a:pt x="1919775" y="901052"/>
                  <a:pt x="1923287" y="882173"/>
                </a:cubicBezTo>
                <a:cubicBezTo>
                  <a:pt x="1910555" y="882173"/>
                  <a:pt x="1899579" y="882173"/>
                  <a:pt x="1888165" y="882173"/>
                </a:cubicBezTo>
                <a:cubicBezTo>
                  <a:pt x="1888165" y="899296"/>
                  <a:pt x="1890799" y="915540"/>
                  <a:pt x="1887286" y="930028"/>
                </a:cubicBezTo>
                <a:cubicBezTo>
                  <a:pt x="1884652" y="940565"/>
                  <a:pt x="1874554" y="949346"/>
                  <a:pt x="1867969" y="959004"/>
                </a:cubicBezTo>
                <a:cubicBezTo>
                  <a:pt x="1858310" y="951541"/>
                  <a:pt x="1846017" y="945833"/>
                  <a:pt x="1839432" y="936174"/>
                </a:cubicBezTo>
                <a:cubicBezTo>
                  <a:pt x="1824504" y="915540"/>
                  <a:pt x="1812650" y="892710"/>
                  <a:pt x="1797284" y="866807"/>
                </a:cubicBezTo>
                <a:cubicBezTo>
                  <a:pt x="1855676" y="849246"/>
                  <a:pt x="1828017" y="799635"/>
                  <a:pt x="1795967" y="746511"/>
                </a:cubicBezTo>
                <a:cubicBezTo>
                  <a:pt x="1783674" y="782073"/>
                  <a:pt x="1770942" y="817196"/>
                  <a:pt x="1758649" y="852758"/>
                </a:cubicBezTo>
                <a:cubicBezTo>
                  <a:pt x="1755137" y="853197"/>
                  <a:pt x="1752064" y="853197"/>
                  <a:pt x="1748551" y="853636"/>
                </a:cubicBezTo>
                <a:cubicBezTo>
                  <a:pt x="1741088" y="778561"/>
                  <a:pt x="1733624" y="703047"/>
                  <a:pt x="1725722" y="623582"/>
                </a:cubicBezTo>
                <a:cubicBezTo>
                  <a:pt x="1745478" y="614362"/>
                  <a:pt x="1768308" y="604264"/>
                  <a:pt x="1791138" y="593727"/>
                </a:cubicBezTo>
                <a:cubicBezTo>
                  <a:pt x="1740210" y="607776"/>
                  <a:pt x="1746356" y="569580"/>
                  <a:pt x="1752064" y="553775"/>
                </a:cubicBezTo>
                <a:cubicBezTo>
                  <a:pt x="1727478" y="578800"/>
                  <a:pt x="1702892" y="603825"/>
                  <a:pt x="1680501" y="626216"/>
                </a:cubicBezTo>
                <a:cubicBezTo>
                  <a:pt x="1584352" y="561678"/>
                  <a:pt x="1593133" y="465090"/>
                  <a:pt x="1635719" y="393966"/>
                </a:cubicBezTo>
                <a:cubicBezTo>
                  <a:pt x="1620353" y="393966"/>
                  <a:pt x="1604987" y="393966"/>
                  <a:pt x="1583913" y="393966"/>
                </a:cubicBezTo>
                <a:cubicBezTo>
                  <a:pt x="1680501" y="322404"/>
                  <a:pt x="1689282" y="277622"/>
                  <a:pt x="1618597" y="235036"/>
                </a:cubicBezTo>
                <a:cubicBezTo>
                  <a:pt x="1637476" y="223621"/>
                  <a:pt x="1655476" y="212645"/>
                  <a:pt x="1673476" y="201669"/>
                </a:cubicBezTo>
                <a:cubicBezTo>
                  <a:pt x="1671720" y="197279"/>
                  <a:pt x="1670403" y="192888"/>
                  <a:pt x="1668647" y="188937"/>
                </a:cubicBezTo>
                <a:cubicBezTo>
                  <a:pt x="1653281" y="188937"/>
                  <a:pt x="1637915" y="188937"/>
                  <a:pt x="1620792" y="188937"/>
                </a:cubicBezTo>
                <a:cubicBezTo>
                  <a:pt x="1637915" y="144594"/>
                  <a:pt x="1644500" y="93666"/>
                  <a:pt x="1673037" y="62934"/>
                </a:cubicBezTo>
                <a:cubicBezTo>
                  <a:pt x="1701575" y="32202"/>
                  <a:pt x="1751186" y="19909"/>
                  <a:pt x="1792894" y="2786"/>
                </a:cubicBezTo>
                <a:cubicBezTo>
                  <a:pt x="1806504" y="-2921"/>
                  <a:pt x="1824504" y="1908"/>
                  <a:pt x="1840310" y="1908"/>
                </a:cubicBezTo>
                <a:cubicBezTo>
                  <a:pt x="5260831" y="1908"/>
                  <a:pt x="8681791" y="1908"/>
                  <a:pt x="12102312" y="1908"/>
                </a:cubicBezTo>
                <a:cubicBezTo>
                  <a:pt x="12124703" y="1908"/>
                  <a:pt x="12147093" y="1908"/>
                  <a:pt x="12191436" y="1908"/>
                </a:cubicBezTo>
                <a:cubicBezTo>
                  <a:pt x="11939431" y="178839"/>
                  <a:pt x="11704107" y="343916"/>
                  <a:pt x="11468346" y="509433"/>
                </a:cubicBezTo>
                <a:cubicBezTo>
                  <a:pt x="11462638" y="504164"/>
                  <a:pt x="11457370" y="498896"/>
                  <a:pt x="11451662" y="493627"/>
                </a:cubicBezTo>
                <a:cubicBezTo>
                  <a:pt x="11480639" y="462456"/>
                  <a:pt x="11510054" y="431723"/>
                  <a:pt x="11539030" y="400113"/>
                </a:cubicBezTo>
                <a:cubicBezTo>
                  <a:pt x="11549567" y="388259"/>
                  <a:pt x="11560982" y="376405"/>
                  <a:pt x="11568446" y="362795"/>
                </a:cubicBezTo>
                <a:cubicBezTo>
                  <a:pt x="11579422" y="343038"/>
                  <a:pt x="11588203" y="321965"/>
                  <a:pt x="11596983" y="300891"/>
                </a:cubicBezTo>
                <a:cubicBezTo>
                  <a:pt x="11601812" y="289476"/>
                  <a:pt x="11604447" y="277183"/>
                  <a:pt x="11607959" y="265329"/>
                </a:cubicBezTo>
                <a:cubicBezTo>
                  <a:pt x="11594788" y="265329"/>
                  <a:pt x="11578543" y="260939"/>
                  <a:pt x="11568446" y="266646"/>
                </a:cubicBezTo>
                <a:cubicBezTo>
                  <a:pt x="11525420" y="289915"/>
                  <a:pt x="11481955" y="314062"/>
                  <a:pt x="11442004" y="342160"/>
                </a:cubicBezTo>
                <a:cubicBezTo>
                  <a:pt x="11377904" y="386942"/>
                  <a:pt x="11316879" y="435675"/>
                  <a:pt x="11253219" y="481773"/>
                </a:cubicBezTo>
                <a:cubicBezTo>
                  <a:pt x="11176826" y="537092"/>
                  <a:pt x="11099556" y="590215"/>
                  <a:pt x="11023164" y="645533"/>
                </a:cubicBezTo>
                <a:cubicBezTo>
                  <a:pt x="11014383" y="651680"/>
                  <a:pt x="11011310" y="665729"/>
                  <a:pt x="10996822" y="692510"/>
                </a:cubicBezTo>
                <a:cubicBezTo>
                  <a:pt x="11039847" y="669241"/>
                  <a:pt x="11066189" y="654753"/>
                  <a:pt x="11092971" y="640265"/>
                </a:cubicBezTo>
                <a:cubicBezTo>
                  <a:pt x="11043360" y="696900"/>
                  <a:pt x="10989358" y="728072"/>
                  <a:pt x="10908576" y="730267"/>
                </a:cubicBezTo>
                <a:cubicBezTo>
                  <a:pt x="10852380" y="732023"/>
                  <a:pt x="10794866" y="786464"/>
                  <a:pt x="10743060" y="824660"/>
                </a:cubicBezTo>
                <a:cubicBezTo>
                  <a:pt x="10664034" y="882612"/>
                  <a:pt x="10588519" y="945833"/>
                  <a:pt x="10513005" y="1008615"/>
                </a:cubicBezTo>
                <a:cubicBezTo>
                  <a:pt x="10472175" y="1042421"/>
                  <a:pt x="10415100" y="1073153"/>
                  <a:pt x="10399296" y="1117496"/>
                </a:cubicBezTo>
                <a:cubicBezTo>
                  <a:pt x="10354953" y="1240426"/>
                  <a:pt x="10241243" y="1269841"/>
                  <a:pt x="10149046" y="1328233"/>
                </a:cubicBezTo>
                <a:cubicBezTo>
                  <a:pt x="10074410" y="1375648"/>
                  <a:pt x="9996261" y="1417357"/>
                  <a:pt x="9919430" y="1461260"/>
                </a:cubicBezTo>
                <a:cubicBezTo>
                  <a:pt x="9919430" y="1461260"/>
                  <a:pt x="9921186" y="1459504"/>
                  <a:pt x="9921186" y="1459504"/>
                </a:cubicBezTo>
                <a:cubicBezTo>
                  <a:pt x="9859283" y="1499895"/>
                  <a:pt x="9796940" y="1540287"/>
                  <a:pt x="9735036" y="1580678"/>
                </a:cubicBezTo>
                <a:cubicBezTo>
                  <a:pt x="9736791" y="1584629"/>
                  <a:pt x="9738548" y="1588580"/>
                  <a:pt x="9740304" y="1592532"/>
                </a:cubicBezTo>
                <a:cubicBezTo>
                  <a:pt x="9762695" y="1587702"/>
                  <a:pt x="9785085" y="1583312"/>
                  <a:pt x="9807037" y="1578483"/>
                </a:cubicBezTo>
                <a:cubicBezTo>
                  <a:pt x="9810550" y="1584190"/>
                  <a:pt x="9814501" y="1590337"/>
                  <a:pt x="9818013" y="1596044"/>
                </a:cubicBezTo>
                <a:cubicBezTo>
                  <a:pt x="9774109" y="1616240"/>
                  <a:pt x="9730206" y="1636874"/>
                  <a:pt x="9686302" y="1657070"/>
                </a:cubicBezTo>
                <a:cubicBezTo>
                  <a:pt x="9687181" y="1660143"/>
                  <a:pt x="9688059" y="1663216"/>
                  <a:pt x="9688937" y="1666290"/>
                </a:cubicBezTo>
                <a:cubicBezTo>
                  <a:pt x="9722304" y="1659704"/>
                  <a:pt x="9755232" y="1652679"/>
                  <a:pt x="9788598" y="1646094"/>
                </a:cubicBezTo>
                <a:cubicBezTo>
                  <a:pt x="9789476" y="1650045"/>
                  <a:pt x="9789915" y="1653997"/>
                  <a:pt x="9790793" y="1657948"/>
                </a:cubicBezTo>
                <a:cubicBezTo>
                  <a:pt x="9742061" y="1685607"/>
                  <a:pt x="9693327" y="1713266"/>
                  <a:pt x="9645911" y="1740486"/>
                </a:cubicBezTo>
                <a:cubicBezTo>
                  <a:pt x="9644156" y="1736096"/>
                  <a:pt x="9640204" y="1724681"/>
                  <a:pt x="9635813" y="1712827"/>
                </a:cubicBezTo>
                <a:cubicBezTo>
                  <a:pt x="9630545" y="1717657"/>
                  <a:pt x="9625277" y="1722486"/>
                  <a:pt x="9620447" y="1727755"/>
                </a:cubicBezTo>
                <a:cubicBezTo>
                  <a:pt x="9622204" y="1736974"/>
                  <a:pt x="9624399" y="1746194"/>
                  <a:pt x="9626155" y="1754975"/>
                </a:cubicBezTo>
                <a:cubicBezTo>
                  <a:pt x="9619569" y="1761121"/>
                  <a:pt x="9612984" y="1767268"/>
                  <a:pt x="9606398" y="1773853"/>
                </a:cubicBezTo>
                <a:cubicBezTo>
                  <a:pt x="9601130" y="1759804"/>
                  <a:pt x="9591032" y="1745316"/>
                  <a:pt x="9591472" y="1731267"/>
                </a:cubicBezTo>
                <a:cubicBezTo>
                  <a:pt x="9591910" y="1716340"/>
                  <a:pt x="9602447" y="1701851"/>
                  <a:pt x="9613423" y="1675509"/>
                </a:cubicBezTo>
                <a:cubicBezTo>
                  <a:pt x="9598935" y="1674631"/>
                  <a:pt x="9567325" y="1663216"/>
                  <a:pt x="9550202" y="1674192"/>
                </a:cubicBezTo>
                <a:cubicBezTo>
                  <a:pt x="9486542" y="1715023"/>
                  <a:pt x="9428151" y="1763755"/>
                  <a:pt x="9375027" y="1821708"/>
                </a:cubicBezTo>
                <a:cubicBezTo>
                  <a:pt x="9420686" y="1805464"/>
                  <a:pt x="9465907" y="1789658"/>
                  <a:pt x="9511567" y="1773414"/>
                </a:cubicBezTo>
                <a:cubicBezTo>
                  <a:pt x="9513323" y="1779561"/>
                  <a:pt x="9515518" y="1785268"/>
                  <a:pt x="9517274" y="1791415"/>
                </a:cubicBezTo>
                <a:cubicBezTo>
                  <a:pt x="9420686" y="1877465"/>
                  <a:pt x="9299074" y="1913905"/>
                  <a:pt x="9180096" y="1957809"/>
                </a:cubicBezTo>
                <a:cubicBezTo>
                  <a:pt x="9300391" y="1978004"/>
                  <a:pt x="9393028" y="1884051"/>
                  <a:pt x="9516836" y="1891076"/>
                </a:cubicBezTo>
                <a:cubicBezTo>
                  <a:pt x="9567763" y="1927954"/>
                  <a:pt x="9627472" y="1885807"/>
                  <a:pt x="9685425" y="1871319"/>
                </a:cubicBezTo>
                <a:cubicBezTo>
                  <a:pt x="9725816" y="1861221"/>
                  <a:pt x="9762256" y="1834440"/>
                  <a:pt x="9801769" y="1818635"/>
                </a:cubicBezTo>
                <a:cubicBezTo>
                  <a:pt x="9821965" y="1810732"/>
                  <a:pt x="9845234" y="1811610"/>
                  <a:pt x="9884308" y="1806342"/>
                </a:cubicBezTo>
                <a:cubicBezTo>
                  <a:pt x="9811427" y="1850684"/>
                  <a:pt x="9756110" y="1884490"/>
                  <a:pt x="9700791" y="1918296"/>
                </a:cubicBezTo>
                <a:cubicBezTo>
                  <a:pt x="9702548" y="1924881"/>
                  <a:pt x="9704303" y="1931467"/>
                  <a:pt x="9706059" y="1938052"/>
                </a:cubicBezTo>
                <a:cubicBezTo>
                  <a:pt x="9767524" y="1924881"/>
                  <a:pt x="9828989" y="1912149"/>
                  <a:pt x="9890454" y="1898978"/>
                </a:cubicBezTo>
                <a:cubicBezTo>
                  <a:pt x="9892210" y="1904247"/>
                  <a:pt x="9893966" y="1909076"/>
                  <a:pt x="9895723" y="1914344"/>
                </a:cubicBezTo>
                <a:cubicBezTo>
                  <a:pt x="9869381" y="1928394"/>
                  <a:pt x="9843039" y="1943321"/>
                  <a:pt x="9815818" y="1956492"/>
                </a:cubicBezTo>
                <a:cubicBezTo>
                  <a:pt x="9803526" y="1962638"/>
                  <a:pt x="9789915" y="1966589"/>
                  <a:pt x="9777183" y="1971419"/>
                </a:cubicBezTo>
                <a:cubicBezTo>
                  <a:pt x="9790793" y="1978443"/>
                  <a:pt x="9803526" y="1986346"/>
                  <a:pt x="9817574" y="1992054"/>
                </a:cubicBezTo>
                <a:cubicBezTo>
                  <a:pt x="9829868" y="1996883"/>
                  <a:pt x="9843477" y="1998639"/>
                  <a:pt x="9867624" y="2004347"/>
                </a:cubicBezTo>
                <a:cubicBezTo>
                  <a:pt x="9835136" y="2011810"/>
                  <a:pt x="9812745" y="2017518"/>
                  <a:pt x="9789915" y="2022786"/>
                </a:cubicBezTo>
                <a:cubicBezTo>
                  <a:pt x="9789915" y="2026298"/>
                  <a:pt x="9790355" y="2030250"/>
                  <a:pt x="9790355" y="2033762"/>
                </a:cubicBezTo>
                <a:cubicBezTo>
                  <a:pt x="9845234" y="2049567"/>
                  <a:pt x="9899674" y="2065372"/>
                  <a:pt x="9967724" y="2084690"/>
                </a:cubicBezTo>
                <a:cubicBezTo>
                  <a:pt x="9936114" y="2105764"/>
                  <a:pt x="9918113" y="2118057"/>
                  <a:pt x="9900113" y="2130350"/>
                </a:cubicBezTo>
                <a:cubicBezTo>
                  <a:pt x="9902747" y="2136496"/>
                  <a:pt x="9904942" y="2142643"/>
                  <a:pt x="9907577" y="2148350"/>
                </a:cubicBezTo>
                <a:cubicBezTo>
                  <a:pt x="10012067" y="2114105"/>
                  <a:pt x="10116557" y="2079861"/>
                  <a:pt x="10221047" y="2045616"/>
                </a:cubicBezTo>
                <a:cubicBezTo>
                  <a:pt x="10222364" y="2049128"/>
                  <a:pt x="10223682" y="2053079"/>
                  <a:pt x="10224999" y="2056592"/>
                </a:cubicBezTo>
                <a:cubicBezTo>
                  <a:pt x="10131045" y="2097861"/>
                  <a:pt x="10036652" y="2139130"/>
                  <a:pt x="9942699" y="2180400"/>
                </a:cubicBezTo>
                <a:cubicBezTo>
                  <a:pt x="9944895" y="2187863"/>
                  <a:pt x="9947528" y="2195327"/>
                  <a:pt x="9949723" y="2202790"/>
                </a:cubicBezTo>
                <a:cubicBezTo>
                  <a:pt x="10006360" y="2185668"/>
                  <a:pt x="10062995" y="2168985"/>
                  <a:pt x="10121826" y="2150984"/>
                </a:cubicBezTo>
                <a:cubicBezTo>
                  <a:pt x="10139387" y="2220352"/>
                  <a:pt x="10084946" y="2223425"/>
                  <a:pt x="10045433" y="2239230"/>
                </a:cubicBezTo>
                <a:cubicBezTo>
                  <a:pt x="9978261" y="2263816"/>
                  <a:pt x="9911528" y="2288402"/>
                  <a:pt x="9844355" y="2313427"/>
                </a:cubicBezTo>
                <a:cubicBezTo>
                  <a:pt x="9861039" y="2287524"/>
                  <a:pt x="9877722" y="2261621"/>
                  <a:pt x="9895723" y="2233962"/>
                </a:cubicBezTo>
                <a:cubicBezTo>
                  <a:pt x="9842160" y="2228254"/>
                  <a:pt x="9786403" y="2209815"/>
                  <a:pt x="9742499" y="2262499"/>
                </a:cubicBezTo>
                <a:cubicBezTo>
                  <a:pt x="9775427" y="2260743"/>
                  <a:pt x="9803526" y="2259426"/>
                  <a:pt x="9831623" y="2258109"/>
                </a:cubicBezTo>
                <a:cubicBezTo>
                  <a:pt x="9832063" y="2264694"/>
                  <a:pt x="9832063" y="2271280"/>
                  <a:pt x="9832501" y="2277426"/>
                </a:cubicBezTo>
                <a:cubicBezTo>
                  <a:pt x="9818013" y="2288841"/>
                  <a:pt x="9803526" y="2300256"/>
                  <a:pt x="9789037" y="2311671"/>
                </a:cubicBezTo>
                <a:cubicBezTo>
                  <a:pt x="9790355" y="2314744"/>
                  <a:pt x="9792110" y="2318257"/>
                  <a:pt x="9793428" y="2321330"/>
                </a:cubicBezTo>
                <a:cubicBezTo>
                  <a:pt x="9810989" y="2317818"/>
                  <a:pt x="9828989" y="2314305"/>
                  <a:pt x="9846550" y="2310793"/>
                </a:cubicBezTo>
                <a:cubicBezTo>
                  <a:pt x="9897479" y="2305524"/>
                  <a:pt x="9949285" y="2305524"/>
                  <a:pt x="9998457" y="2293232"/>
                </a:cubicBezTo>
                <a:cubicBezTo>
                  <a:pt x="10018213" y="2288402"/>
                  <a:pt x="10030067" y="2256353"/>
                  <a:pt x="10044995" y="2237035"/>
                </a:cubicBezTo>
                <a:close/>
                <a:moveTo>
                  <a:pt x="5169512" y="3460626"/>
                </a:moveTo>
                <a:cubicBezTo>
                  <a:pt x="5165121" y="3454479"/>
                  <a:pt x="5160731" y="3448333"/>
                  <a:pt x="5156341" y="3442186"/>
                </a:cubicBezTo>
                <a:cubicBezTo>
                  <a:pt x="5122096" y="3457113"/>
                  <a:pt x="5087851" y="3472480"/>
                  <a:pt x="5053167" y="3486528"/>
                </a:cubicBezTo>
                <a:cubicBezTo>
                  <a:pt x="5043070" y="3490480"/>
                  <a:pt x="5030777" y="3493114"/>
                  <a:pt x="5020240" y="3491797"/>
                </a:cubicBezTo>
                <a:cubicBezTo>
                  <a:pt x="4998288" y="3488724"/>
                  <a:pt x="4975458" y="3475114"/>
                  <a:pt x="4955702" y="3479504"/>
                </a:cubicBezTo>
                <a:cubicBezTo>
                  <a:pt x="4862187" y="3500139"/>
                  <a:pt x="4769551" y="3523846"/>
                  <a:pt x="4677354" y="3548871"/>
                </a:cubicBezTo>
                <a:cubicBezTo>
                  <a:pt x="4646182" y="3557213"/>
                  <a:pt x="4617645" y="3573896"/>
                  <a:pt x="4587790" y="3586629"/>
                </a:cubicBezTo>
                <a:cubicBezTo>
                  <a:pt x="4590424" y="3594970"/>
                  <a:pt x="4593498" y="3603312"/>
                  <a:pt x="4596132" y="3612093"/>
                </a:cubicBezTo>
                <a:cubicBezTo>
                  <a:pt x="4697110" y="3588824"/>
                  <a:pt x="4798088" y="3565555"/>
                  <a:pt x="4899066" y="3542286"/>
                </a:cubicBezTo>
                <a:cubicBezTo>
                  <a:pt x="4900822" y="3547993"/>
                  <a:pt x="4902579" y="3554140"/>
                  <a:pt x="4904334" y="3559847"/>
                </a:cubicBezTo>
                <a:cubicBezTo>
                  <a:pt x="4827503" y="3587068"/>
                  <a:pt x="4751112" y="3614288"/>
                  <a:pt x="4674281" y="3641508"/>
                </a:cubicBezTo>
                <a:cubicBezTo>
                  <a:pt x="4676036" y="3646776"/>
                  <a:pt x="4677792" y="3651606"/>
                  <a:pt x="4679549" y="3656874"/>
                </a:cubicBezTo>
                <a:cubicBezTo>
                  <a:pt x="4773941" y="3630971"/>
                  <a:pt x="4868334" y="3605507"/>
                  <a:pt x="4958336" y="3580921"/>
                </a:cubicBezTo>
                <a:cubicBezTo>
                  <a:pt x="4947799" y="3551506"/>
                  <a:pt x="4935506" y="3533505"/>
                  <a:pt x="4939897" y="3526042"/>
                </a:cubicBezTo>
                <a:cubicBezTo>
                  <a:pt x="4948238" y="3512871"/>
                  <a:pt x="4966678" y="3505846"/>
                  <a:pt x="4992141" y="3489163"/>
                </a:cubicBezTo>
                <a:cubicBezTo>
                  <a:pt x="4986873" y="3525603"/>
                  <a:pt x="4984239" y="3545359"/>
                  <a:pt x="4979410" y="3579604"/>
                </a:cubicBezTo>
                <a:cubicBezTo>
                  <a:pt x="5043948" y="3522969"/>
                  <a:pt x="5141853" y="3546676"/>
                  <a:pt x="5169512" y="3460626"/>
                </a:cubicBezTo>
                <a:close/>
                <a:moveTo>
                  <a:pt x="5443908" y="3505407"/>
                </a:moveTo>
                <a:cubicBezTo>
                  <a:pt x="5316149" y="3496187"/>
                  <a:pt x="5223513" y="3518578"/>
                  <a:pt x="5139658" y="3586629"/>
                </a:cubicBezTo>
                <a:cubicBezTo>
                  <a:pt x="5203318" y="3580043"/>
                  <a:pt x="5250294" y="3565994"/>
                  <a:pt x="5294198" y="3572579"/>
                </a:cubicBezTo>
                <a:cubicBezTo>
                  <a:pt x="5352150" y="3581360"/>
                  <a:pt x="5364004" y="3495309"/>
                  <a:pt x="5425469" y="3523407"/>
                </a:cubicBezTo>
                <a:cubicBezTo>
                  <a:pt x="5409664" y="3536140"/>
                  <a:pt x="5393858" y="3549311"/>
                  <a:pt x="5368395" y="3569945"/>
                </a:cubicBezTo>
                <a:cubicBezTo>
                  <a:pt x="5417566" y="3565555"/>
                  <a:pt x="5455763" y="3567311"/>
                  <a:pt x="5443908" y="3505407"/>
                </a:cubicBezTo>
                <a:close/>
                <a:moveTo>
                  <a:pt x="4074119" y="3300817"/>
                </a:moveTo>
                <a:cubicBezTo>
                  <a:pt x="4076754" y="3307841"/>
                  <a:pt x="4079388" y="3315305"/>
                  <a:pt x="4082461" y="3322330"/>
                </a:cubicBezTo>
                <a:cubicBezTo>
                  <a:pt x="4148316" y="3281938"/>
                  <a:pt x="4243587" y="3328476"/>
                  <a:pt x="4288808" y="3227059"/>
                </a:cubicBezTo>
                <a:cubicBezTo>
                  <a:pt x="4217245" y="3251645"/>
                  <a:pt x="4145682" y="3276231"/>
                  <a:pt x="4074119" y="3300817"/>
                </a:cubicBezTo>
                <a:close/>
                <a:moveTo>
                  <a:pt x="9497079" y="1942003"/>
                </a:moveTo>
                <a:cubicBezTo>
                  <a:pt x="9493566" y="1933662"/>
                  <a:pt x="9490054" y="1925759"/>
                  <a:pt x="9486981" y="1917418"/>
                </a:cubicBezTo>
                <a:cubicBezTo>
                  <a:pt x="9430346" y="1939808"/>
                  <a:pt x="9373271" y="1962199"/>
                  <a:pt x="9316635" y="1984590"/>
                </a:cubicBezTo>
                <a:cubicBezTo>
                  <a:pt x="9318830" y="1991175"/>
                  <a:pt x="9321465" y="1997761"/>
                  <a:pt x="9323660" y="2004347"/>
                </a:cubicBezTo>
                <a:cubicBezTo>
                  <a:pt x="9392149" y="2014883"/>
                  <a:pt x="9444833" y="1978004"/>
                  <a:pt x="9497079" y="1942003"/>
                </a:cubicBezTo>
                <a:close/>
                <a:moveTo>
                  <a:pt x="2126561" y="864173"/>
                </a:moveTo>
                <a:cubicBezTo>
                  <a:pt x="2168269" y="821147"/>
                  <a:pt x="2200757" y="787781"/>
                  <a:pt x="2233246" y="753975"/>
                </a:cubicBezTo>
                <a:cubicBezTo>
                  <a:pt x="2227539" y="748707"/>
                  <a:pt x="2221831" y="742999"/>
                  <a:pt x="2216124" y="737731"/>
                </a:cubicBezTo>
                <a:cubicBezTo>
                  <a:pt x="2185830" y="773293"/>
                  <a:pt x="2111194" y="766707"/>
                  <a:pt x="2126561" y="864173"/>
                </a:cubicBezTo>
                <a:close/>
              </a:path>
            </a:pathLst>
          </a:custGeom>
          <a:solidFill>
            <a:srgbClr val="000000"/>
          </a:solidFill>
          <a:ln w="4390"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90F15593-5016-4DBD-9D59-72123DA74E03}"/>
              </a:ext>
            </a:extLst>
          </p:cNvPr>
          <p:cNvSpPr/>
          <p:nvPr/>
        </p:nvSpPr>
        <p:spPr>
          <a:xfrm>
            <a:off x="1406768" y="3095370"/>
            <a:ext cx="3404429" cy="2936152"/>
          </a:xfrm>
          <a:custGeom>
            <a:avLst/>
            <a:gdLst>
              <a:gd name="connsiteX0" fmla="*/ 7508599 w 7951760"/>
              <a:gd name="connsiteY0" fmla="*/ 4836281 h 6858000"/>
              <a:gd name="connsiteX1" fmla="*/ 7541915 w 7951760"/>
              <a:gd name="connsiteY1" fmla="*/ 4929942 h 6858000"/>
              <a:gd name="connsiteX2" fmla="*/ 7656319 w 7951760"/>
              <a:gd name="connsiteY2" fmla="*/ 4999716 h 6858000"/>
              <a:gd name="connsiteX3" fmla="*/ 7743066 w 7951760"/>
              <a:gd name="connsiteY3" fmla="*/ 4933714 h 6858000"/>
              <a:gd name="connsiteX4" fmla="*/ 7727980 w 7951760"/>
              <a:gd name="connsiteY4" fmla="*/ 4910455 h 6858000"/>
              <a:gd name="connsiteX5" fmla="*/ 7629289 w 7951760"/>
              <a:gd name="connsiteY5" fmla="*/ 4910455 h 6858000"/>
              <a:gd name="connsiteX6" fmla="*/ 7629289 w 7951760"/>
              <a:gd name="connsiteY6" fmla="*/ 4893484 h 6858000"/>
              <a:gd name="connsiteX7" fmla="*/ 7783296 w 7951760"/>
              <a:gd name="connsiteY7" fmla="*/ 4862682 h 6858000"/>
              <a:gd name="connsiteX8" fmla="*/ 7763809 w 7951760"/>
              <a:gd name="connsiteY8" fmla="*/ 5028003 h 6858000"/>
              <a:gd name="connsiteX9" fmla="*/ 7875072 w 7951760"/>
              <a:gd name="connsiteY9" fmla="*/ 5006002 h 6858000"/>
              <a:gd name="connsiteX10" fmla="*/ 7893930 w 7951760"/>
              <a:gd name="connsiteY10" fmla="*/ 5314015 h 6858000"/>
              <a:gd name="connsiteX11" fmla="*/ 7841756 w 7951760"/>
              <a:gd name="connsiteY11" fmla="*/ 5277557 h 6858000"/>
              <a:gd name="connsiteX12" fmla="*/ 7783296 w 7951760"/>
              <a:gd name="connsiteY12" fmla="*/ 5375618 h 6858000"/>
              <a:gd name="connsiteX13" fmla="*/ 7915301 w 7951760"/>
              <a:gd name="connsiteY13" fmla="*/ 5325959 h 6858000"/>
              <a:gd name="connsiteX14" fmla="*/ 7928502 w 7951760"/>
              <a:gd name="connsiteY14" fmla="*/ 5352988 h 6858000"/>
              <a:gd name="connsiteX15" fmla="*/ 7807811 w 7951760"/>
              <a:gd name="connsiteY15" fmla="*/ 5418991 h 6858000"/>
              <a:gd name="connsiteX16" fmla="*/ 7832955 w 7951760"/>
              <a:gd name="connsiteY16" fmla="*/ 5578655 h 6858000"/>
              <a:gd name="connsiteX17" fmla="*/ 7788953 w 7951760"/>
              <a:gd name="connsiteY17" fmla="*/ 5709403 h 6858000"/>
              <a:gd name="connsiteX18" fmla="*/ 7815983 w 7951760"/>
              <a:gd name="connsiteY18" fmla="*/ 5725118 h 6858000"/>
              <a:gd name="connsiteX19" fmla="*/ 7716036 w 7951760"/>
              <a:gd name="connsiteY19" fmla="*/ 5725118 h 6858000"/>
              <a:gd name="connsiteX20" fmla="*/ 7680206 w 7951760"/>
              <a:gd name="connsiteY20" fmla="*/ 5958328 h 6858000"/>
              <a:gd name="connsiteX21" fmla="*/ 7555115 w 7951760"/>
              <a:gd name="connsiteY21" fmla="*/ 6496407 h 6858000"/>
              <a:gd name="connsiteX22" fmla="*/ 7411795 w 7951760"/>
              <a:gd name="connsiteY22" fmla="*/ 6665500 h 6858000"/>
              <a:gd name="connsiteX23" fmla="*/ 7355221 w 7951760"/>
              <a:gd name="connsiteY23" fmla="*/ 6792477 h 6858000"/>
              <a:gd name="connsiteX24" fmla="*/ 7347050 w 7951760"/>
              <a:gd name="connsiteY24" fmla="*/ 6856593 h 6858000"/>
              <a:gd name="connsiteX25" fmla="*/ 7287961 w 7951760"/>
              <a:gd name="connsiteY25" fmla="*/ 6840879 h 6858000"/>
              <a:gd name="connsiteX26" fmla="*/ 7115725 w 7951760"/>
              <a:gd name="connsiteY26" fmla="*/ 6810078 h 6858000"/>
              <a:gd name="connsiteX27" fmla="*/ 6794512 w 7951760"/>
              <a:gd name="connsiteY27" fmla="*/ 6857851 h 6858000"/>
              <a:gd name="connsiteX28" fmla="*/ 6560673 w 7951760"/>
              <a:gd name="connsiteY28" fmla="*/ 6730874 h 6858000"/>
              <a:gd name="connsiteX29" fmla="*/ 6219974 w 7951760"/>
              <a:gd name="connsiteY29" fmla="*/ 6436691 h 6858000"/>
              <a:gd name="connsiteX30" fmla="*/ 6013794 w 7951760"/>
              <a:gd name="connsiteY30" fmla="*/ 6334858 h 6858000"/>
              <a:gd name="connsiteX31" fmla="*/ 5935848 w 7951760"/>
              <a:gd name="connsiteY31" fmla="*/ 6263198 h 6858000"/>
              <a:gd name="connsiteX32" fmla="*/ 5742868 w 7951760"/>
              <a:gd name="connsiteY32" fmla="*/ 6109820 h 6858000"/>
              <a:gd name="connsiteX33" fmla="*/ 5363824 w 7951760"/>
              <a:gd name="connsiteY33" fmla="*/ 5944498 h 6858000"/>
              <a:gd name="connsiteX34" fmla="*/ 5348109 w 7951760"/>
              <a:gd name="connsiteY34" fmla="*/ 5934441 h 6858000"/>
              <a:gd name="connsiteX35" fmla="*/ 5137529 w 7951760"/>
              <a:gd name="connsiteY35" fmla="*/ 5830722 h 6858000"/>
              <a:gd name="connsiteX36" fmla="*/ 4947064 w 7951760"/>
              <a:gd name="connsiteY36" fmla="*/ 5656601 h 6858000"/>
              <a:gd name="connsiteX37" fmla="*/ 4837687 w 7951760"/>
              <a:gd name="connsiteY37" fmla="*/ 5596256 h 6858000"/>
              <a:gd name="connsiteX38" fmla="*/ 4783000 w 7951760"/>
              <a:gd name="connsiteY38" fmla="*/ 5490022 h 6858000"/>
              <a:gd name="connsiteX39" fmla="*/ 4478130 w 7951760"/>
              <a:gd name="connsiteY39" fmla="*/ 5276928 h 6858000"/>
              <a:gd name="connsiteX40" fmla="*/ 4444814 w 7951760"/>
              <a:gd name="connsiteY40" fmla="*/ 5224754 h 6858000"/>
              <a:gd name="connsiteX41" fmla="*/ 4395783 w 7951760"/>
              <a:gd name="connsiteY41" fmla="*/ 5146808 h 6858000"/>
              <a:gd name="connsiteX42" fmla="*/ 4094056 w 7951760"/>
              <a:gd name="connsiteY42" fmla="*/ 4951314 h 6858000"/>
              <a:gd name="connsiteX43" fmla="*/ 4195889 w 7951760"/>
              <a:gd name="connsiteY43" fmla="*/ 4974572 h 6858000"/>
              <a:gd name="connsiteX44" fmla="*/ 4287036 w 7951760"/>
              <a:gd name="connsiteY44" fmla="*/ 4958229 h 6858000"/>
              <a:gd name="connsiteX45" fmla="*/ 4227319 w 7951760"/>
              <a:gd name="connsiteY45" fmla="*/ 4892226 h 6858000"/>
              <a:gd name="connsiteX46" fmla="*/ 3933136 w 7951760"/>
              <a:gd name="connsiteY46" fmla="*/ 4773421 h 6858000"/>
              <a:gd name="connsiteX47" fmla="*/ 3938793 w 7951760"/>
              <a:gd name="connsiteY47" fmla="*/ 4747649 h 6858000"/>
              <a:gd name="connsiteX48" fmla="*/ 4276979 w 7951760"/>
              <a:gd name="connsiteY48" fmla="*/ 4801080 h 6858000"/>
              <a:gd name="connsiteX49" fmla="*/ 4283265 w 7951760"/>
              <a:gd name="connsiteY49" fmla="*/ 4779079 h 6858000"/>
              <a:gd name="connsiteX50" fmla="*/ 4111657 w 7951760"/>
              <a:gd name="connsiteY50" fmla="*/ 4706790 h 6858000"/>
              <a:gd name="connsiteX51" fmla="*/ 4232977 w 7951760"/>
              <a:gd name="connsiteY51" fmla="*/ 4667817 h 6858000"/>
              <a:gd name="connsiteX52" fmla="*/ 3725698 w 7951760"/>
              <a:gd name="connsiteY52" fmla="*/ 4483638 h 6858000"/>
              <a:gd name="connsiteX53" fmla="*/ 3583635 w 7951760"/>
              <a:gd name="connsiteY53" fmla="*/ 4360432 h 6858000"/>
              <a:gd name="connsiteX54" fmla="*/ 3570435 w 7951760"/>
              <a:gd name="connsiteY54" fmla="*/ 4338432 h 6858000"/>
              <a:gd name="connsiteX55" fmla="*/ 3329682 w 7951760"/>
              <a:gd name="connsiteY55" fmla="*/ 4168082 h 6858000"/>
              <a:gd name="connsiteX56" fmla="*/ 2989610 w 7951760"/>
              <a:gd name="connsiteY56" fmla="*/ 4041734 h 6858000"/>
              <a:gd name="connsiteX57" fmla="*/ 2767087 w 7951760"/>
              <a:gd name="connsiteY57" fmla="*/ 3945558 h 6858000"/>
              <a:gd name="connsiteX58" fmla="*/ 2647653 w 7951760"/>
              <a:gd name="connsiteY58" fmla="*/ 3924186 h 6858000"/>
              <a:gd name="connsiteX59" fmla="*/ 2549592 w 7951760"/>
              <a:gd name="connsiteY59" fmla="*/ 3896527 h 6858000"/>
              <a:gd name="connsiteX60" fmla="*/ 2065572 w 7951760"/>
              <a:gd name="connsiteY60" fmla="*/ 3702919 h 6858000"/>
              <a:gd name="connsiteX61" fmla="*/ 1766988 w 7951760"/>
              <a:gd name="connsiteY61" fmla="*/ 3553313 h 6858000"/>
              <a:gd name="connsiteX62" fmla="*/ 1651326 w 7951760"/>
              <a:gd name="connsiteY62" fmla="*/ 3431994 h 6858000"/>
              <a:gd name="connsiteX63" fmla="*/ 1533778 w 7951760"/>
              <a:gd name="connsiteY63" fmla="*/ 3399307 h 6858000"/>
              <a:gd name="connsiteX64" fmla="*/ 1128961 w 7951760"/>
              <a:gd name="connsiteY64" fmla="*/ 3053578 h 6858000"/>
              <a:gd name="connsiteX65" fmla="*/ 1027129 w 7951760"/>
              <a:gd name="connsiteY65" fmla="*/ 2930373 h 6858000"/>
              <a:gd name="connsiteX66" fmla="*/ 1122047 w 7951760"/>
              <a:gd name="connsiteY66" fmla="*/ 2938545 h 6858000"/>
              <a:gd name="connsiteX67" fmla="*/ 1060444 w 7951760"/>
              <a:gd name="connsiteY67" fmla="*/ 2775738 h 6858000"/>
              <a:gd name="connsiteX68" fmla="*/ 1049129 w 7951760"/>
              <a:gd name="connsiteY68" fmla="*/ 2778881 h 6858000"/>
              <a:gd name="connsiteX69" fmla="*/ 1064844 w 7951760"/>
              <a:gd name="connsiteY69" fmla="*/ 2879457 h 6858000"/>
              <a:gd name="connsiteX70" fmla="*/ 922781 w 7951760"/>
              <a:gd name="connsiteY70" fmla="*/ 2757509 h 6858000"/>
              <a:gd name="connsiteX71" fmla="*/ 969298 w 7951760"/>
              <a:gd name="connsiteY71" fmla="*/ 2699049 h 6858000"/>
              <a:gd name="connsiteX72" fmla="*/ 836035 w 7951760"/>
              <a:gd name="connsiteY72" fmla="*/ 2634303 h 6858000"/>
              <a:gd name="connsiteX73" fmla="*/ 656885 w 7951760"/>
              <a:gd name="connsiteY73" fmla="*/ 2494126 h 6858000"/>
              <a:gd name="connsiteX74" fmla="*/ 539337 w 7951760"/>
              <a:gd name="connsiteY74" fmla="*/ 2317490 h 6858000"/>
              <a:gd name="connsiteX75" fmla="*/ 411731 w 7951760"/>
              <a:gd name="connsiteY75" fmla="*/ 2112567 h 6858000"/>
              <a:gd name="connsiteX76" fmla="*/ 380302 w 7951760"/>
              <a:gd name="connsiteY76" fmla="*/ 2057251 h 6858000"/>
              <a:gd name="connsiteX77" fmla="*/ 277840 w 7951760"/>
              <a:gd name="connsiteY77" fmla="*/ 1838499 h 6858000"/>
              <a:gd name="connsiteX78" fmla="*/ 241382 w 7951760"/>
              <a:gd name="connsiteY78" fmla="*/ 1757410 h 6858000"/>
              <a:gd name="connsiteX79" fmla="*/ 74175 w 7951760"/>
              <a:gd name="connsiteY79" fmla="*/ 1358250 h 6858000"/>
              <a:gd name="connsiteX80" fmla="*/ 237610 w 7951760"/>
              <a:gd name="connsiteY80" fmla="*/ 1386537 h 6858000"/>
              <a:gd name="connsiteX81" fmla="*/ 169093 w 7951760"/>
              <a:gd name="connsiteY81" fmla="*/ 1304819 h 6858000"/>
              <a:gd name="connsiteX82" fmla="*/ 176636 w 7951760"/>
              <a:gd name="connsiteY82" fmla="*/ 1294762 h 6858000"/>
              <a:gd name="connsiteX83" fmla="*/ 260868 w 7951760"/>
              <a:gd name="connsiteY83" fmla="*/ 1346307 h 6858000"/>
              <a:gd name="connsiteX84" fmla="*/ 338814 w 7951760"/>
              <a:gd name="connsiteY84" fmla="*/ 1333106 h 6858000"/>
              <a:gd name="connsiteX85" fmla="*/ 177265 w 7951760"/>
              <a:gd name="connsiteY85" fmla="*/ 1226873 h 6858000"/>
              <a:gd name="connsiteX86" fmla="*/ 208066 w 7951760"/>
              <a:gd name="connsiteY86" fmla="*/ 1145784 h 6858000"/>
              <a:gd name="connsiteX87" fmla="*/ 32058 w 7951760"/>
              <a:gd name="connsiteY87" fmla="*/ 1095496 h 6858000"/>
              <a:gd name="connsiteX88" fmla="*/ 35201 w 7951760"/>
              <a:gd name="connsiteY88" fmla="*/ 1076638 h 6858000"/>
              <a:gd name="connsiteX89" fmla="*/ 241382 w 7951760"/>
              <a:gd name="connsiteY89" fmla="*/ 1104925 h 6858000"/>
              <a:gd name="connsiteX90" fmla="*/ 0 w 7951760"/>
              <a:gd name="connsiteY90" fmla="*/ 886802 h 6858000"/>
              <a:gd name="connsiteX91" fmla="*/ 323728 w 7951760"/>
              <a:gd name="connsiteY91" fmla="*/ 972920 h 6858000"/>
              <a:gd name="connsiteX92" fmla="*/ 273440 w 7951760"/>
              <a:gd name="connsiteY92" fmla="*/ 791255 h 6858000"/>
              <a:gd name="connsiteX93" fmla="*/ 469562 w 7951760"/>
              <a:gd name="connsiteY93" fmla="*/ 957205 h 6858000"/>
              <a:gd name="connsiteX94" fmla="*/ 385959 w 7951760"/>
              <a:gd name="connsiteY94" fmla="*/ 777426 h 6858000"/>
              <a:gd name="connsiteX95" fmla="*/ 328128 w 7951760"/>
              <a:gd name="connsiteY95" fmla="*/ 619648 h 6858000"/>
              <a:gd name="connsiteX96" fmla="*/ 465162 w 7951760"/>
              <a:gd name="connsiteY96" fmla="*/ 569989 h 6858000"/>
              <a:gd name="connsiteX97" fmla="*/ 898895 w 7951760"/>
              <a:gd name="connsiteY97" fmla="*/ 701994 h 6858000"/>
              <a:gd name="connsiteX98" fmla="*/ 905809 w 7951760"/>
              <a:gd name="connsiteY98" fmla="*/ 679365 h 6858000"/>
              <a:gd name="connsiteX99" fmla="*/ 843578 w 7951760"/>
              <a:gd name="connsiteY99" fmla="*/ 591990 h 6858000"/>
              <a:gd name="connsiteX100" fmla="*/ 871865 w 7951760"/>
              <a:gd name="connsiteY100" fmla="*/ 513415 h 6858000"/>
              <a:gd name="connsiteX101" fmla="*/ 913352 w 7951760"/>
              <a:gd name="connsiteY101" fmla="*/ 491414 h 6858000"/>
              <a:gd name="connsiteX102" fmla="*/ 827863 w 7951760"/>
              <a:gd name="connsiteY102" fmla="*/ 418497 h 6858000"/>
              <a:gd name="connsiteX103" fmla="*/ 849864 w 7951760"/>
              <a:gd name="connsiteY103" fmla="*/ 315407 h 6858000"/>
              <a:gd name="connsiteX104" fmla="*/ 1037186 w 7951760"/>
              <a:gd name="connsiteY104" fmla="*/ 395239 h 6858000"/>
              <a:gd name="connsiteX105" fmla="*/ 974326 w 7951760"/>
              <a:gd name="connsiteY105" fmla="*/ 6137 h 6858000"/>
              <a:gd name="connsiteX106" fmla="*/ 1011414 w 7951760"/>
              <a:gd name="connsiteY106" fmla="*/ 1108 h 6858000"/>
              <a:gd name="connsiteX107" fmla="*/ 1261595 w 7951760"/>
              <a:gd name="connsiteY107" fmla="*/ 77797 h 6858000"/>
              <a:gd name="connsiteX108" fmla="*/ 1304969 w 7951760"/>
              <a:gd name="connsiteY108" fmla="*/ 89112 h 6858000"/>
              <a:gd name="connsiteX109" fmla="*/ 1864421 w 7951760"/>
              <a:gd name="connsiteY109" fmla="*/ 272662 h 6858000"/>
              <a:gd name="connsiteX110" fmla="*/ 1992026 w 7951760"/>
              <a:gd name="connsiteY110" fmla="*/ 348094 h 6858000"/>
              <a:gd name="connsiteX111" fmla="*/ 1980083 w 7951760"/>
              <a:gd name="connsiteY111" fmla="*/ 378895 h 6858000"/>
              <a:gd name="connsiteX112" fmla="*/ 1832991 w 7951760"/>
              <a:gd name="connsiteY112" fmla="*/ 378895 h 6858000"/>
              <a:gd name="connsiteX113" fmla="*/ 1824819 w 7951760"/>
              <a:gd name="connsiteY113" fmla="*/ 392724 h 6858000"/>
              <a:gd name="connsiteX114" fmla="*/ 2417587 w 7951760"/>
              <a:gd name="connsiteY114" fmla="*/ 571875 h 6858000"/>
              <a:gd name="connsiteX115" fmla="*/ 2415701 w 7951760"/>
              <a:gd name="connsiteY115" fmla="*/ 581932 h 6858000"/>
              <a:gd name="connsiteX116" fmla="*/ 2067458 w 7951760"/>
              <a:gd name="connsiteY116" fmla="*/ 546731 h 6858000"/>
              <a:gd name="connsiteX117" fmla="*/ 2054886 w 7951760"/>
              <a:gd name="connsiteY117" fmla="*/ 576275 h 6858000"/>
              <a:gd name="connsiteX118" fmla="*/ 2270495 w 7951760"/>
              <a:gd name="connsiteY118" fmla="*/ 681879 h 6858000"/>
              <a:gd name="connsiteX119" fmla="*/ 3002182 w 7951760"/>
              <a:gd name="connsiteY119" fmla="*/ 925146 h 6858000"/>
              <a:gd name="connsiteX120" fmla="*/ 3882848 w 7951760"/>
              <a:gd name="connsiteY120" fmla="*/ 1246988 h 6858000"/>
              <a:gd name="connsiteX121" fmla="*/ 4552933 w 7951760"/>
              <a:gd name="connsiteY121" fmla="*/ 1548087 h 6858000"/>
              <a:gd name="connsiteX122" fmla="*/ 5486400 w 7951760"/>
              <a:gd name="connsiteY122" fmla="*/ 2004449 h 6858000"/>
              <a:gd name="connsiteX123" fmla="*/ 6284091 w 7951760"/>
              <a:gd name="connsiteY123" fmla="*/ 2463325 h 6858000"/>
              <a:gd name="connsiteX124" fmla="*/ 6338150 w 7951760"/>
              <a:gd name="connsiteY124" fmla="*/ 2506070 h 6858000"/>
              <a:gd name="connsiteX125" fmla="*/ 6473299 w 7951760"/>
              <a:gd name="connsiteY125" fmla="*/ 2478411 h 6858000"/>
              <a:gd name="connsiteX126" fmla="*/ 6189801 w 7951760"/>
              <a:gd name="connsiteY126" fmla="*/ 2282289 h 6858000"/>
              <a:gd name="connsiteX127" fmla="*/ 5903789 w 7951760"/>
              <a:gd name="connsiteY127" fmla="*/ 2107539 h 6858000"/>
              <a:gd name="connsiteX128" fmla="*/ 5766126 w 7951760"/>
              <a:gd name="connsiteY128" fmla="*/ 1993762 h 6858000"/>
              <a:gd name="connsiteX129" fmla="*/ 5668694 w 7951760"/>
              <a:gd name="connsiteY129" fmla="*/ 1973019 h 6858000"/>
              <a:gd name="connsiteX130" fmla="*/ 5518459 w 7951760"/>
              <a:gd name="connsiteY130" fmla="*/ 1874958 h 6858000"/>
              <a:gd name="connsiteX131" fmla="*/ 4806886 w 7951760"/>
              <a:gd name="connsiteY131" fmla="*/ 1551858 h 6858000"/>
              <a:gd name="connsiteX132" fmla="*/ 4134287 w 7951760"/>
              <a:gd name="connsiteY132" fmla="*/ 1248246 h 6858000"/>
              <a:gd name="connsiteX133" fmla="*/ 3745814 w 7951760"/>
              <a:gd name="connsiteY133" fmla="*/ 1098011 h 6858000"/>
              <a:gd name="connsiteX134" fmla="*/ 3704955 w 7951760"/>
              <a:gd name="connsiteY134" fmla="*/ 1050237 h 6858000"/>
              <a:gd name="connsiteX135" fmla="*/ 4119200 w 7951760"/>
              <a:gd name="connsiteY135" fmla="*/ 1197329 h 6858000"/>
              <a:gd name="connsiteX136" fmla="*/ 5042611 w 7951760"/>
              <a:gd name="connsiteY136" fmla="*/ 1593974 h 6858000"/>
              <a:gd name="connsiteX137" fmla="*/ 5705781 w 7951760"/>
              <a:gd name="connsiteY137" fmla="*/ 1898216 h 6858000"/>
              <a:gd name="connsiteX138" fmla="*/ 6184144 w 7951760"/>
              <a:gd name="connsiteY138" fmla="*/ 2201200 h 6858000"/>
              <a:gd name="connsiteX139" fmla="*/ 6493414 w 7951760"/>
              <a:gd name="connsiteY139" fmla="*/ 2416809 h 6858000"/>
              <a:gd name="connsiteX140" fmla="*/ 6621019 w 7951760"/>
              <a:gd name="connsiteY140" fmla="*/ 2488469 h 6858000"/>
              <a:gd name="connsiteX141" fmla="*/ 6886287 w 7951760"/>
              <a:gd name="connsiteY141" fmla="*/ 2724193 h 6858000"/>
              <a:gd name="connsiteX142" fmla="*/ 7109439 w 7951760"/>
              <a:gd name="connsiteY142" fmla="*/ 2782653 h 6858000"/>
              <a:gd name="connsiteX143" fmla="*/ 7159727 w 7951760"/>
              <a:gd name="connsiteY143" fmla="*/ 2724821 h 6858000"/>
              <a:gd name="connsiteX144" fmla="*/ 7376593 w 7951760"/>
              <a:gd name="connsiteY144" fmla="*/ 2830426 h 6858000"/>
              <a:gd name="connsiteX145" fmla="*/ 7482198 w 7951760"/>
              <a:gd name="connsiteY145" fmla="*/ 2809054 h 6858000"/>
              <a:gd name="connsiteX146" fmla="*/ 7522428 w 7951760"/>
              <a:gd name="connsiteY146" fmla="*/ 2840483 h 6858000"/>
              <a:gd name="connsiteX147" fmla="*/ 7589688 w 7951760"/>
              <a:gd name="connsiteY147" fmla="*/ 3000147 h 6858000"/>
              <a:gd name="connsiteX148" fmla="*/ 7577745 w 7951760"/>
              <a:gd name="connsiteY148" fmla="*/ 3014605 h 6858000"/>
              <a:gd name="connsiteX149" fmla="*/ 7435053 w 7951760"/>
              <a:gd name="connsiteY149" fmla="*/ 3245300 h 6858000"/>
              <a:gd name="connsiteX150" fmla="*/ 7592203 w 7951760"/>
              <a:gd name="connsiteY150" fmla="*/ 3281131 h 6858000"/>
              <a:gd name="connsiteX151" fmla="*/ 7377222 w 7951760"/>
              <a:gd name="connsiteY151" fmla="*/ 3429479 h 6858000"/>
              <a:gd name="connsiteX152" fmla="*/ 7509227 w 7951760"/>
              <a:gd name="connsiteY152" fmla="*/ 3518112 h 6858000"/>
              <a:gd name="connsiteX153" fmla="*/ 7516142 w 7951760"/>
              <a:gd name="connsiteY153" fmla="*/ 3505540 h 6858000"/>
              <a:gd name="connsiteX154" fmla="*/ 7664491 w 7951760"/>
              <a:gd name="connsiteY154" fmla="*/ 3587886 h 6858000"/>
              <a:gd name="connsiteX155" fmla="*/ 7656948 w 7951760"/>
              <a:gd name="connsiteY155" fmla="*/ 3613658 h 6858000"/>
              <a:gd name="connsiteX156" fmla="*/ 7574602 w 7951760"/>
              <a:gd name="connsiteY156" fmla="*/ 3638174 h 6858000"/>
              <a:gd name="connsiteX157" fmla="*/ 7643119 w 7951760"/>
              <a:gd name="connsiteY157" fmla="*/ 3753207 h 6858000"/>
              <a:gd name="connsiteX158" fmla="*/ 7568316 w 7951760"/>
              <a:gd name="connsiteY158" fmla="*/ 3822353 h 6858000"/>
              <a:gd name="connsiteX159" fmla="*/ 7747466 w 7951760"/>
              <a:gd name="connsiteY159" fmla="*/ 4054934 h 6858000"/>
              <a:gd name="connsiteX160" fmla="*/ 7809697 w 7951760"/>
              <a:gd name="connsiteY160" fmla="*/ 4184425 h 6858000"/>
              <a:gd name="connsiteX161" fmla="*/ 7931645 w 7951760"/>
              <a:gd name="connsiteY161" fmla="*/ 4372376 h 6858000"/>
              <a:gd name="connsiteX162" fmla="*/ 7954903 w 7951760"/>
              <a:gd name="connsiteY162" fmla="*/ 4460380 h 6858000"/>
              <a:gd name="connsiteX163" fmla="*/ 7927873 w 7951760"/>
              <a:gd name="connsiteY163" fmla="*/ 4466666 h 6858000"/>
              <a:gd name="connsiteX164" fmla="*/ 7863128 w 7951760"/>
              <a:gd name="connsiteY164" fmla="*/ 4360432 h 6858000"/>
              <a:gd name="connsiteX165" fmla="*/ 7788325 w 7951760"/>
              <a:gd name="connsiteY165" fmla="*/ 4281858 h 6858000"/>
              <a:gd name="connsiteX166" fmla="*/ 7545686 w 7951760"/>
              <a:gd name="connsiteY166" fmla="*/ 4130994 h 6858000"/>
              <a:gd name="connsiteX167" fmla="*/ 7528085 w 7951760"/>
              <a:gd name="connsiteY167" fmla="*/ 4154881 h 6858000"/>
              <a:gd name="connsiteX168" fmla="*/ 7610431 w 7951760"/>
              <a:gd name="connsiteY168" fmla="*/ 4244142 h 6858000"/>
              <a:gd name="connsiteX169" fmla="*/ 7590317 w 7951760"/>
              <a:gd name="connsiteY169" fmla="*/ 4264257 h 6858000"/>
              <a:gd name="connsiteX170" fmla="*/ 7490998 w 7951760"/>
              <a:gd name="connsiteY170" fmla="*/ 4158024 h 6858000"/>
              <a:gd name="connsiteX171" fmla="*/ 7391051 w 7951760"/>
              <a:gd name="connsiteY171" fmla="*/ 4068134 h 6858000"/>
              <a:gd name="connsiteX172" fmla="*/ 7330705 w 7951760"/>
              <a:gd name="connsiteY172" fmla="*/ 4203283 h 6858000"/>
              <a:gd name="connsiteX173" fmla="*/ 7313105 w 7951760"/>
              <a:gd name="connsiteY173" fmla="*/ 4418264 h 6858000"/>
              <a:gd name="connsiteX174" fmla="*/ 7225730 w 7951760"/>
              <a:gd name="connsiteY174" fmla="*/ 4523239 h 6858000"/>
              <a:gd name="connsiteX175" fmla="*/ 7212530 w 7951760"/>
              <a:gd name="connsiteY175" fmla="*/ 4381177 h 6858000"/>
              <a:gd name="connsiteX176" fmla="*/ 6938461 w 7951760"/>
              <a:gd name="connsiteY176" fmla="*/ 4429578 h 6858000"/>
              <a:gd name="connsiteX177" fmla="*/ 6942233 w 7951760"/>
              <a:gd name="connsiteY177" fmla="*/ 4476723 h 6858000"/>
              <a:gd name="connsiteX178" fmla="*/ 6854857 w 7951760"/>
              <a:gd name="connsiteY178" fmla="*/ 4535811 h 6858000"/>
              <a:gd name="connsiteX179" fmla="*/ 6809599 w 7951760"/>
              <a:gd name="connsiteY179" fmla="*/ 4599928 h 6858000"/>
              <a:gd name="connsiteX180" fmla="*/ 6849200 w 7951760"/>
              <a:gd name="connsiteY180" fmla="*/ 4646444 h 6858000"/>
              <a:gd name="connsiteX181" fmla="*/ 6924003 w 7951760"/>
              <a:gd name="connsiteY181" fmla="*/ 4715590 h 6858000"/>
              <a:gd name="connsiteX182" fmla="*/ 7055380 w 7951760"/>
              <a:gd name="connsiteY182" fmla="*/ 4697989 h 6858000"/>
              <a:gd name="connsiteX183" fmla="*/ 7160984 w 7951760"/>
              <a:gd name="connsiteY183" fmla="*/ 4719990 h 6858000"/>
              <a:gd name="connsiteX184" fmla="*/ 7210015 w 7951760"/>
              <a:gd name="connsiteY184" fmla="*/ 4619415 h 6858000"/>
              <a:gd name="connsiteX185" fmla="*/ 7121383 w 7951760"/>
              <a:gd name="connsiteY185" fmla="*/ 4567870 h 6858000"/>
              <a:gd name="connsiteX186" fmla="*/ 6938461 w 7951760"/>
              <a:gd name="connsiteY186" fmla="*/ 4565984 h 6858000"/>
              <a:gd name="connsiteX187" fmla="*/ 6934061 w 7951760"/>
              <a:gd name="connsiteY187" fmla="*/ 4537069 h 6858000"/>
              <a:gd name="connsiteX188" fmla="*/ 7166013 w 7951760"/>
              <a:gd name="connsiteY188" fmla="*/ 4452836 h 6858000"/>
              <a:gd name="connsiteX189" fmla="*/ 7131440 w 7951760"/>
              <a:gd name="connsiteY189" fmla="*/ 4516325 h 6858000"/>
              <a:gd name="connsiteX190" fmla="*/ 7200586 w 7951760"/>
              <a:gd name="connsiteY190" fmla="*/ 4543355 h 6858000"/>
              <a:gd name="connsiteX191" fmla="*/ 7260931 w 7951760"/>
              <a:gd name="connsiteY191" fmla="*/ 4560955 h 6858000"/>
              <a:gd name="connsiteX192" fmla="*/ 7446368 w 7951760"/>
              <a:gd name="connsiteY192" fmla="*/ 4506896 h 6858000"/>
              <a:gd name="connsiteX193" fmla="*/ 7508599 w 7951760"/>
              <a:gd name="connsiteY193" fmla="*/ 4639530 h 6858000"/>
              <a:gd name="connsiteX194" fmla="*/ 7570202 w 7951760"/>
              <a:gd name="connsiteY194" fmla="*/ 4608729 h 6858000"/>
              <a:gd name="connsiteX195" fmla="*/ 7609175 w 7951760"/>
              <a:gd name="connsiteY195" fmla="*/ 4657131 h 6858000"/>
              <a:gd name="connsiteX196" fmla="*/ 7640604 w 7951760"/>
              <a:gd name="connsiteY196" fmla="*/ 4758335 h 6858000"/>
              <a:gd name="connsiteX197" fmla="*/ 7670777 w 7951760"/>
              <a:gd name="connsiteY197" fmla="*/ 4760221 h 6858000"/>
              <a:gd name="connsiteX198" fmla="*/ 7628661 w 7951760"/>
              <a:gd name="connsiteY198" fmla="*/ 4789136 h 6858000"/>
              <a:gd name="connsiteX199" fmla="*/ 7623003 w 7951760"/>
              <a:gd name="connsiteY199" fmla="*/ 4828109 h 6858000"/>
              <a:gd name="connsiteX200" fmla="*/ 7573973 w 7951760"/>
              <a:gd name="connsiteY200" fmla="*/ 4813652 h 6858000"/>
              <a:gd name="connsiteX201" fmla="*/ 7511742 w 7951760"/>
              <a:gd name="connsiteY201" fmla="*/ 4837538 h 6858000"/>
              <a:gd name="connsiteX202" fmla="*/ 7407395 w 7951760"/>
              <a:gd name="connsiteY202" fmla="*/ 4901655 h 6858000"/>
              <a:gd name="connsiteX203" fmla="*/ 7326306 w 7951760"/>
              <a:gd name="connsiteY203" fmla="*/ 4884055 h 6858000"/>
              <a:gd name="connsiteX204" fmla="*/ 7264074 w 7951760"/>
              <a:gd name="connsiteY204" fmla="*/ 4861425 h 6858000"/>
              <a:gd name="connsiteX205" fmla="*/ 7162870 w 7951760"/>
              <a:gd name="connsiteY205" fmla="*/ 4845081 h 6858000"/>
              <a:gd name="connsiteX206" fmla="*/ 7123897 w 7951760"/>
              <a:gd name="connsiteY206" fmla="*/ 4829995 h 6858000"/>
              <a:gd name="connsiteX207" fmla="*/ 7102525 w 7951760"/>
              <a:gd name="connsiteY207" fmla="*/ 4907941 h 6858000"/>
              <a:gd name="connsiteX208" fmla="*/ 7396080 w 7951760"/>
              <a:gd name="connsiteY208" fmla="*/ 4958857 h 6858000"/>
              <a:gd name="connsiteX209" fmla="*/ 7456425 w 7951760"/>
              <a:gd name="connsiteY209" fmla="*/ 4933714 h 6858000"/>
              <a:gd name="connsiteX210" fmla="*/ 7508599 w 7951760"/>
              <a:gd name="connsiteY210" fmla="*/ 4836281 h 6858000"/>
              <a:gd name="connsiteX211" fmla="*/ 4129258 w 7951760"/>
              <a:gd name="connsiteY211" fmla="*/ 1553115 h 6858000"/>
              <a:gd name="connsiteX212" fmla="*/ 4127372 w 7951760"/>
              <a:gd name="connsiteY212" fmla="*/ 1591460 h 6858000"/>
              <a:gd name="connsiteX213" fmla="*/ 4857803 w 7951760"/>
              <a:gd name="connsiteY213" fmla="*/ 1865529 h 6858000"/>
              <a:gd name="connsiteX214" fmla="*/ 4813172 w 7951760"/>
              <a:gd name="connsiteY214" fmla="*/ 1814612 h 6858000"/>
              <a:gd name="connsiteX215" fmla="*/ 4205318 w 7951760"/>
              <a:gd name="connsiteY215" fmla="*/ 1549344 h 6858000"/>
              <a:gd name="connsiteX216" fmla="*/ 4129258 w 7951760"/>
              <a:gd name="connsiteY216" fmla="*/ 1553115 h 6858000"/>
              <a:gd name="connsiteX217" fmla="*/ 7335735 w 7951760"/>
              <a:gd name="connsiteY217" fmla="*/ 3985788 h 6858000"/>
              <a:gd name="connsiteX218" fmla="*/ 7277275 w 7951760"/>
              <a:gd name="connsiteY218" fmla="*/ 4019733 h 6858000"/>
              <a:gd name="connsiteX219" fmla="*/ 7242702 w 7951760"/>
              <a:gd name="connsiteY219" fmla="*/ 4020361 h 6858000"/>
              <a:gd name="connsiteX220" fmla="*/ 7251502 w 7951760"/>
              <a:gd name="connsiteY220" fmla="*/ 4130994 h 6858000"/>
              <a:gd name="connsiteX221" fmla="*/ 7290476 w 7951760"/>
              <a:gd name="connsiteY221" fmla="*/ 4142938 h 6858000"/>
              <a:gd name="connsiteX222" fmla="*/ 7360878 w 7951760"/>
              <a:gd name="connsiteY222" fmla="*/ 4025390 h 6858000"/>
              <a:gd name="connsiteX223" fmla="*/ 7335735 w 7951760"/>
              <a:gd name="connsiteY223" fmla="*/ 3985788 h 6858000"/>
              <a:gd name="connsiteX224" fmla="*/ 6845428 w 7951760"/>
              <a:gd name="connsiteY224" fmla="*/ 4850739 h 6858000"/>
              <a:gd name="connsiteX225" fmla="*/ 7027093 w 7951760"/>
              <a:gd name="connsiteY225" fmla="*/ 4760221 h 6858000"/>
              <a:gd name="connsiteX226" fmla="*/ 6956061 w 7951760"/>
              <a:gd name="connsiteY226" fmla="*/ 4781593 h 6858000"/>
              <a:gd name="connsiteX227" fmla="*/ 6845428 w 7951760"/>
              <a:gd name="connsiteY227" fmla="*/ 48507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7951760" h="6858000">
                <a:moveTo>
                  <a:pt x="7508599" y="4836281"/>
                </a:moveTo>
                <a:cubicBezTo>
                  <a:pt x="7532486" y="4862682"/>
                  <a:pt x="7582145" y="4880283"/>
                  <a:pt x="7541915" y="4929942"/>
                </a:cubicBezTo>
                <a:cubicBezTo>
                  <a:pt x="7579631" y="4955086"/>
                  <a:pt x="7615461" y="4993430"/>
                  <a:pt x="7656319" y="4999716"/>
                </a:cubicBezTo>
                <a:cubicBezTo>
                  <a:pt x="7681463" y="5003488"/>
                  <a:pt x="7714150" y="4957600"/>
                  <a:pt x="7743066" y="4933714"/>
                </a:cubicBezTo>
                <a:cubicBezTo>
                  <a:pt x="7738037" y="4926170"/>
                  <a:pt x="7733008" y="4917999"/>
                  <a:pt x="7727980" y="4910455"/>
                </a:cubicBezTo>
                <a:cubicBezTo>
                  <a:pt x="7695292" y="4910455"/>
                  <a:pt x="7661977" y="4910455"/>
                  <a:pt x="7629289" y="4910455"/>
                </a:cubicBezTo>
                <a:cubicBezTo>
                  <a:pt x="7629289" y="4904798"/>
                  <a:pt x="7629289" y="4899141"/>
                  <a:pt x="7629289" y="4893484"/>
                </a:cubicBezTo>
                <a:cubicBezTo>
                  <a:pt x="7678949" y="4883426"/>
                  <a:pt x="7727980" y="4873368"/>
                  <a:pt x="7783296" y="4862682"/>
                </a:cubicBezTo>
                <a:cubicBezTo>
                  <a:pt x="7778896" y="4900398"/>
                  <a:pt x="7771981" y="4959486"/>
                  <a:pt x="7763809" y="5028003"/>
                </a:cubicBezTo>
                <a:cubicBezTo>
                  <a:pt x="7793354" y="5022346"/>
                  <a:pt x="7825412" y="5015431"/>
                  <a:pt x="7875072" y="5006002"/>
                </a:cubicBezTo>
                <a:cubicBezTo>
                  <a:pt x="7881358" y="5106578"/>
                  <a:pt x="7887014" y="5205268"/>
                  <a:pt x="7893930" y="5314015"/>
                </a:cubicBezTo>
                <a:cubicBezTo>
                  <a:pt x="7875700" y="5300815"/>
                  <a:pt x="7862500" y="5291386"/>
                  <a:pt x="7841756" y="5277557"/>
                </a:cubicBezTo>
                <a:cubicBezTo>
                  <a:pt x="7824155" y="5307729"/>
                  <a:pt x="7805926" y="5337902"/>
                  <a:pt x="7783296" y="5375618"/>
                </a:cubicBezTo>
                <a:cubicBezTo>
                  <a:pt x="7836098" y="5355503"/>
                  <a:pt x="7875700" y="5341045"/>
                  <a:pt x="7915301" y="5325959"/>
                </a:cubicBezTo>
                <a:cubicBezTo>
                  <a:pt x="7919702" y="5334759"/>
                  <a:pt x="7924102" y="5344188"/>
                  <a:pt x="7928502" y="5352988"/>
                </a:cubicBezTo>
                <a:cubicBezTo>
                  <a:pt x="7891415" y="5373103"/>
                  <a:pt x="7854328" y="5393847"/>
                  <a:pt x="7807811" y="5418991"/>
                </a:cubicBezTo>
                <a:cubicBezTo>
                  <a:pt x="7910273" y="5467393"/>
                  <a:pt x="7846785" y="5525853"/>
                  <a:pt x="7832955" y="5578655"/>
                </a:cubicBezTo>
                <a:cubicBezTo>
                  <a:pt x="7821641" y="5623285"/>
                  <a:pt x="7803411" y="5666030"/>
                  <a:pt x="7788953" y="5709403"/>
                </a:cubicBezTo>
                <a:cubicBezTo>
                  <a:pt x="7797754" y="5714432"/>
                  <a:pt x="7807183" y="5720089"/>
                  <a:pt x="7815983" y="5725118"/>
                </a:cubicBezTo>
                <a:cubicBezTo>
                  <a:pt x="7785182" y="5725118"/>
                  <a:pt x="7754380" y="5725118"/>
                  <a:pt x="7716036" y="5725118"/>
                </a:cubicBezTo>
                <a:cubicBezTo>
                  <a:pt x="7703464" y="5799293"/>
                  <a:pt x="7673291" y="5880382"/>
                  <a:pt x="7680206" y="5958328"/>
                </a:cubicBezTo>
                <a:cubicBezTo>
                  <a:pt x="7697807" y="6153193"/>
                  <a:pt x="7589060" y="6315371"/>
                  <a:pt x="7555115" y="6496407"/>
                </a:cubicBezTo>
                <a:cubicBezTo>
                  <a:pt x="7543172" y="6560524"/>
                  <a:pt x="7469626" y="6620241"/>
                  <a:pt x="7411795" y="6665500"/>
                </a:cubicBezTo>
                <a:cubicBezTo>
                  <a:pt x="7364650" y="6702587"/>
                  <a:pt x="7345792" y="6735903"/>
                  <a:pt x="7355221" y="6792477"/>
                </a:cubicBezTo>
                <a:cubicBezTo>
                  <a:pt x="7358364" y="6812592"/>
                  <a:pt x="7350193" y="6835222"/>
                  <a:pt x="7347050" y="6856593"/>
                </a:cubicBezTo>
                <a:cubicBezTo>
                  <a:pt x="7326934" y="6851565"/>
                  <a:pt x="7298647" y="6853450"/>
                  <a:pt x="7287961" y="6840879"/>
                </a:cubicBezTo>
                <a:cubicBezTo>
                  <a:pt x="7237045" y="6779905"/>
                  <a:pt x="7191157" y="6783676"/>
                  <a:pt x="7115725" y="6810078"/>
                </a:cubicBezTo>
                <a:cubicBezTo>
                  <a:pt x="7015150" y="6845908"/>
                  <a:pt x="6902002" y="6859736"/>
                  <a:pt x="6794512" y="6857851"/>
                </a:cubicBezTo>
                <a:cubicBezTo>
                  <a:pt x="6703366" y="6856593"/>
                  <a:pt x="6628562" y="6794991"/>
                  <a:pt x="6560673" y="6730874"/>
                </a:cubicBezTo>
                <a:cubicBezTo>
                  <a:pt x="6451298" y="6627785"/>
                  <a:pt x="6338779" y="6527837"/>
                  <a:pt x="6219974" y="6436691"/>
                </a:cubicBezTo>
                <a:cubicBezTo>
                  <a:pt x="6160257" y="6391432"/>
                  <a:pt x="6081054" y="6371316"/>
                  <a:pt x="6013794" y="6334858"/>
                </a:cubicBezTo>
                <a:cubicBezTo>
                  <a:pt x="5983621" y="6318514"/>
                  <a:pt x="5952191" y="6292742"/>
                  <a:pt x="5935848" y="6263198"/>
                </a:cubicBezTo>
                <a:cubicBezTo>
                  <a:pt x="5891846" y="6183994"/>
                  <a:pt x="5830872" y="6139364"/>
                  <a:pt x="5742868" y="6109820"/>
                </a:cubicBezTo>
                <a:cubicBezTo>
                  <a:pt x="5612749" y="6065818"/>
                  <a:pt x="5489543" y="6001072"/>
                  <a:pt x="5363824" y="5944498"/>
                </a:cubicBezTo>
                <a:cubicBezTo>
                  <a:pt x="5358167" y="5941984"/>
                  <a:pt x="5350623" y="5933184"/>
                  <a:pt x="5348109" y="5934441"/>
                </a:cubicBezTo>
                <a:cubicBezTo>
                  <a:pt x="5229304" y="6006730"/>
                  <a:pt x="5211703" y="5859638"/>
                  <a:pt x="5137529" y="5830722"/>
                </a:cubicBezTo>
                <a:cubicBezTo>
                  <a:pt x="5062726" y="5801807"/>
                  <a:pt x="5013695" y="5712546"/>
                  <a:pt x="4947064" y="5656601"/>
                </a:cubicBezTo>
                <a:cubicBezTo>
                  <a:pt x="4910605" y="5625800"/>
                  <a:pt x="4861574" y="5609456"/>
                  <a:pt x="4837687" y="5596256"/>
                </a:cubicBezTo>
                <a:cubicBezTo>
                  <a:pt x="4816315" y="5552882"/>
                  <a:pt x="4808772" y="5509509"/>
                  <a:pt x="4783000" y="5490022"/>
                </a:cubicBezTo>
                <a:cubicBezTo>
                  <a:pt x="4684310" y="5415220"/>
                  <a:pt x="4579334" y="5348588"/>
                  <a:pt x="4478130" y="5276928"/>
                </a:cubicBezTo>
                <a:cubicBezTo>
                  <a:pt x="4462415" y="5265613"/>
                  <a:pt x="4455500" y="5242355"/>
                  <a:pt x="4444814" y="5224754"/>
                </a:cubicBezTo>
                <a:cubicBezTo>
                  <a:pt x="4429099" y="5198353"/>
                  <a:pt x="4419042" y="5163152"/>
                  <a:pt x="4395783" y="5146808"/>
                </a:cubicBezTo>
                <a:cubicBezTo>
                  <a:pt x="4294579" y="5077034"/>
                  <a:pt x="4189603" y="5012288"/>
                  <a:pt x="4094056" y="4951314"/>
                </a:cubicBezTo>
                <a:cubicBezTo>
                  <a:pt x="4118572" y="4957600"/>
                  <a:pt x="4156916" y="4972058"/>
                  <a:pt x="4195889" y="4974572"/>
                </a:cubicBezTo>
                <a:cubicBezTo>
                  <a:pt x="4225434" y="4977087"/>
                  <a:pt x="4256863" y="4964515"/>
                  <a:pt x="4287036" y="4958229"/>
                </a:cubicBezTo>
                <a:cubicBezTo>
                  <a:pt x="4267550" y="4935599"/>
                  <a:pt x="4251835" y="4903541"/>
                  <a:pt x="4227319" y="4892226"/>
                </a:cubicBezTo>
                <a:cubicBezTo>
                  <a:pt x="4130515" y="4848853"/>
                  <a:pt x="4031197" y="4812394"/>
                  <a:pt x="3933136" y="4773421"/>
                </a:cubicBezTo>
                <a:cubicBezTo>
                  <a:pt x="3935021" y="4764621"/>
                  <a:pt x="3936907" y="4755821"/>
                  <a:pt x="3938793" y="4747649"/>
                </a:cubicBezTo>
                <a:cubicBezTo>
                  <a:pt x="4051312" y="4765250"/>
                  <a:pt x="4164459" y="4782850"/>
                  <a:pt x="4276979" y="4801080"/>
                </a:cubicBezTo>
                <a:cubicBezTo>
                  <a:pt x="4278864" y="4793536"/>
                  <a:pt x="4281379" y="4786622"/>
                  <a:pt x="4283265" y="4779079"/>
                </a:cubicBezTo>
                <a:cubicBezTo>
                  <a:pt x="4228577" y="4755821"/>
                  <a:pt x="4173260" y="4733191"/>
                  <a:pt x="4111657" y="4706790"/>
                </a:cubicBezTo>
                <a:cubicBezTo>
                  <a:pt x="4151887" y="4693589"/>
                  <a:pt x="4187089" y="4682903"/>
                  <a:pt x="4232977" y="4667817"/>
                </a:cubicBezTo>
                <a:cubicBezTo>
                  <a:pt x="4057598" y="4605586"/>
                  <a:pt x="3887876" y="4553412"/>
                  <a:pt x="3725698" y="4483638"/>
                </a:cubicBezTo>
                <a:cubicBezTo>
                  <a:pt x="3672896" y="4461008"/>
                  <a:pt x="3579864" y="4459122"/>
                  <a:pt x="3583635" y="4360432"/>
                </a:cubicBezTo>
                <a:cubicBezTo>
                  <a:pt x="3583635" y="4352890"/>
                  <a:pt x="3576721" y="4343461"/>
                  <a:pt x="3570435" y="4338432"/>
                </a:cubicBezTo>
                <a:cubicBezTo>
                  <a:pt x="3491232" y="4279972"/>
                  <a:pt x="3416428" y="4211455"/>
                  <a:pt x="3329682" y="4168082"/>
                </a:cubicBezTo>
                <a:cubicBezTo>
                  <a:pt x="3222191" y="4114022"/>
                  <a:pt x="3105901" y="4075049"/>
                  <a:pt x="2989610" y="4041734"/>
                </a:cubicBezTo>
                <a:cubicBezTo>
                  <a:pt x="2910407" y="4019104"/>
                  <a:pt x="2830575" y="4012190"/>
                  <a:pt x="2767087" y="3945558"/>
                </a:cubicBezTo>
                <a:cubicBezTo>
                  <a:pt x="2745086" y="3922300"/>
                  <a:pt x="2687884" y="3932358"/>
                  <a:pt x="2647653" y="3924186"/>
                </a:cubicBezTo>
                <a:cubicBezTo>
                  <a:pt x="2614338" y="3917271"/>
                  <a:pt x="2581022" y="3909099"/>
                  <a:pt x="2549592" y="3896527"/>
                </a:cubicBezTo>
                <a:cubicBezTo>
                  <a:pt x="2388042" y="3833039"/>
                  <a:pt x="2225236" y="3770808"/>
                  <a:pt x="2065572" y="3702919"/>
                </a:cubicBezTo>
                <a:cubicBezTo>
                  <a:pt x="1963110" y="3658918"/>
                  <a:pt x="1860020" y="3613030"/>
                  <a:pt x="1766988" y="3553313"/>
                </a:cubicBezTo>
                <a:cubicBezTo>
                  <a:pt x="1720472" y="3523769"/>
                  <a:pt x="1695328" y="3460909"/>
                  <a:pt x="1651326" y="3431994"/>
                </a:cubicBezTo>
                <a:cubicBezTo>
                  <a:pt x="1611724" y="3421936"/>
                  <a:pt x="1562694" y="3422565"/>
                  <a:pt x="1533778" y="3399307"/>
                </a:cubicBezTo>
                <a:cubicBezTo>
                  <a:pt x="1395487" y="3288045"/>
                  <a:pt x="1261595" y="3171126"/>
                  <a:pt x="1128961" y="3053578"/>
                </a:cubicBezTo>
                <a:cubicBezTo>
                  <a:pt x="1095017" y="3023405"/>
                  <a:pt x="1069873" y="2982546"/>
                  <a:pt x="1027129" y="2930373"/>
                </a:cubicBezTo>
                <a:cubicBezTo>
                  <a:pt x="1073016" y="2934145"/>
                  <a:pt x="1096903" y="2936659"/>
                  <a:pt x="1122047" y="2938545"/>
                </a:cubicBezTo>
                <a:cubicBezTo>
                  <a:pt x="1100675" y="2883228"/>
                  <a:pt x="1080559" y="2829169"/>
                  <a:pt x="1060444" y="2775738"/>
                </a:cubicBezTo>
                <a:cubicBezTo>
                  <a:pt x="1056673" y="2776995"/>
                  <a:pt x="1052901" y="2778252"/>
                  <a:pt x="1049129" y="2778881"/>
                </a:cubicBezTo>
                <a:cubicBezTo>
                  <a:pt x="1052901" y="2804653"/>
                  <a:pt x="1057301" y="2829797"/>
                  <a:pt x="1064844" y="2879457"/>
                </a:cubicBezTo>
                <a:cubicBezTo>
                  <a:pt x="1007642" y="2830426"/>
                  <a:pt x="966783" y="2795224"/>
                  <a:pt x="922781" y="2757509"/>
                </a:cubicBezTo>
                <a:cubicBezTo>
                  <a:pt x="941011" y="2734250"/>
                  <a:pt x="954840" y="2717278"/>
                  <a:pt x="969298" y="2699049"/>
                </a:cubicBezTo>
                <a:cubicBezTo>
                  <a:pt x="920896" y="2673905"/>
                  <a:pt x="868722" y="2623617"/>
                  <a:pt x="836035" y="2634303"/>
                </a:cubicBezTo>
                <a:cubicBezTo>
                  <a:pt x="700258" y="2678305"/>
                  <a:pt x="677628" y="2548814"/>
                  <a:pt x="656885" y="2494126"/>
                </a:cubicBezTo>
                <a:cubicBezTo>
                  <a:pt x="629226" y="2421209"/>
                  <a:pt x="595911" y="2355835"/>
                  <a:pt x="539337" y="2317490"/>
                </a:cubicBezTo>
                <a:cubicBezTo>
                  <a:pt x="460762" y="2265317"/>
                  <a:pt x="434361" y="2193028"/>
                  <a:pt x="411731" y="2112567"/>
                </a:cubicBezTo>
                <a:cubicBezTo>
                  <a:pt x="406074" y="2092452"/>
                  <a:pt x="389731" y="2076109"/>
                  <a:pt x="380302" y="2057251"/>
                </a:cubicBezTo>
                <a:cubicBezTo>
                  <a:pt x="345729" y="1984962"/>
                  <a:pt x="311784" y="1911416"/>
                  <a:pt x="277840" y="1838499"/>
                </a:cubicBezTo>
                <a:cubicBezTo>
                  <a:pt x="265268" y="1811469"/>
                  <a:pt x="261497" y="1775639"/>
                  <a:pt x="241382" y="1757410"/>
                </a:cubicBezTo>
                <a:cubicBezTo>
                  <a:pt x="126977" y="1653062"/>
                  <a:pt x="66631" y="1515400"/>
                  <a:pt x="74175" y="1358250"/>
                </a:cubicBezTo>
                <a:cubicBezTo>
                  <a:pt x="119434" y="1365793"/>
                  <a:pt x="165321" y="1373965"/>
                  <a:pt x="237610" y="1386537"/>
                </a:cubicBezTo>
                <a:cubicBezTo>
                  <a:pt x="202408" y="1344421"/>
                  <a:pt x="185436" y="1324306"/>
                  <a:pt x="169093" y="1304819"/>
                </a:cubicBezTo>
                <a:cubicBezTo>
                  <a:pt x="171607" y="1301676"/>
                  <a:pt x="174122" y="1297905"/>
                  <a:pt x="176636" y="1294762"/>
                </a:cubicBezTo>
                <a:cubicBezTo>
                  <a:pt x="204923" y="1311734"/>
                  <a:pt x="238239" y="1323677"/>
                  <a:pt x="260868" y="1346307"/>
                </a:cubicBezTo>
                <a:cubicBezTo>
                  <a:pt x="311784" y="1399109"/>
                  <a:pt x="309899" y="1400995"/>
                  <a:pt x="338814" y="1333106"/>
                </a:cubicBezTo>
                <a:cubicBezTo>
                  <a:pt x="284755" y="1297276"/>
                  <a:pt x="230067" y="1261446"/>
                  <a:pt x="177265" y="1226873"/>
                </a:cubicBezTo>
                <a:cubicBezTo>
                  <a:pt x="188579" y="1196072"/>
                  <a:pt x="198637" y="1170300"/>
                  <a:pt x="208066" y="1145784"/>
                </a:cubicBezTo>
                <a:cubicBezTo>
                  <a:pt x="143320" y="1127555"/>
                  <a:pt x="87375" y="1111840"/>
                  <a:pt x="32058" y="1095496"/>
                </a:cubicBezTo>
                <a:cubicBezTo>
                  <a:pt x="33316" y="1089210"/>
                  <a:pt x="33944" y="1082924"/>
                  <a:pt x="35201" y="1076638"/>
                </a:cubicBezTo>
                <a:cubicBezTo>
                  <a:pt x="93661" y="1084810"/>
                  <a:pt x="151492" y="1092353"/>
                  <a:pt x="241382" y="1104925"/>
                </a:cubicBezTo>
                <a:cubicBezTo>
                  <a:pt x="148349" y="1020693"/>
                  <a:pt x="73546" y="953433"/>
                  <a:pt x="0" y="886802"/>
                </a:cubicBezTo>
                <a:cubicBezTo>
                  <a:pt x="98690" y="913203"/>
                  <a:pt x="199265" y="939604"/>
                  <a:pt x="323728" y="972920"/>
                </a:cubicBezTo>
                <a:cubicBezTo>
                  <a:pt x="302355" y="895602"/>
                  <a:pt x="287898" y="843429"/>
                  <a:pt x="273440" y="791255"/>
                </a:cubicBezTo>
                <a:cubicBezTo>
                  <a:pt x="335671" y="847829"/>
                  <a:pt x="349500" y="954062"/>
                  <a:pt x="469562" y="957205"/>
                </a:cubicBezTo>
                <a:cubicBezTo>
                  <a:pt x="452590" y="886173"/>
                  <a:pt x="430589" y="830857"/>
                  <a:pt x="385959" y="777426"/>
                </a:cubicBezTo>
                <a:cubicBezTo>
                  <a:pt x="352015" y="736567"/>
                  <a:pt x="337557" y="674336"/>
                  <a:pt x="328128" y="619648"/>
                </a:cubicBezTo>
                <a:cubicBezTo>
                  <a:pt x="321213" y="578161"/>
                  <a:pt x="409846" y="552388"/>
                  <a:pt x="465162" y="569989"/>
                </a:cubicBezTo>
                <a:cubicBezTo>
                  <a:pt x="609111" y="615876"/>
                  <a:pt x="754317" y="657992"/>
                  <a:pt x="898895" y="701994"/>
                </a:cubicBezTo>
                <a:cubicBezTo>
                  <a:pt x="901409" y="694451"/>
                  <a:pt x="903295" y="686908"/>
                  <a:pt x="905809" y="679365"/>
                </a:cubicBezTo>
                <a:cubicBezTo>
                  <a:pt x="883808" y="650449"/>
                  <a:pt x="853007" y="624677"/>
                  <a:pt x="843578" y="591990"/>
                </a:cubicBezTo>
                <a:cubicBezTo>
                  <a:pt x="837292" y="570617"/>
                  <a:pt x="861179" y="539816"/>
                  <a:pt x="871865" y="513415"/>
                </a:cubicBezTo>
                <a:cubicBezTo>
                  <a:pt x="885694" y="505872"/>
                  <a:pt x="899523" y="498957"/>
                  <a:pt x="913352" y="491414"/>
                </a:cubicBezTo>
                <a:cubicBezTo>
                  <a:pt x="886323" y="468156"/>
                  <a:pt x="859293" y="445526"/>
                  <a:pt x="827863" y="418497"/>
                </a:cubicBezTo>
                <a:cubicBezTo>
                  <a:pt x="832892" y="396496"/>
                  <a:pt x="841064" y="356266"/>
                  <a:pt x="849864" y="315407"/>
                </a:cubicBezTo>
                <a:cubicBezTo>
                  <a:pt x="905809" y="339293"/>
                  <a:pt x="962383" y="363180"/>
                  <a:pt x="1037186" y="395239"/>
                </a:cubicBezTo>
                <a:cubicBezTo>
                  <a:pt x="1013299" y="246890"/>
                  <a:pt x="993813" y="129342"/>
                  <a:pt x="974326" y="6137"/>
                </a:cubicBezTo>
                <a:cubicBezTo>
                  <a:pt x="988784" y="4251"/>
                  <a:pt x="1008271" y="-2664"/>
                  <a:pt x="1011414" y="1108"/>
                </a:cubicBezTo>
                <a:cubicBezTo>
                  <a:pt x="1074273" y="95398"/>
                  <a:pt x="1173592" y="67111"/>
                  <a:pt x="1261595" y="77797"/>
                </a:cubicBezTo>
                <a:cubicBezTo>
                  <a:pt x="1276053" y="79683"/>
                  <a:pt x="1291768" y="82826"/>
                  <a:pt x="1304969" y="89112"/>
                </a:cubicBezTo>
                <a:cubicBezTo>
                  <a:pt x="1482233" y="178372"/>
                  <a:pt x="1670184" y="233689"/>
                  <a:pt x="1864421" y="272662"/>
                </a:cubicBezTo>
                <a:cubicBezTo>
                  <a:pt x="1910308" y="281462"/>
                  <a:pt x="1949281" y="322321"/>
                  <a:pt x="1992026" y="348094"/>
                </a:cubicBezTo>
                <a:cubicBezTo>
                  <a:pt x="1988254" y="358151"/>
                  <a:pt x="1983854" y="368838"/>
                  <a:pt x="1980083" y="378895"/>
                </a:cubicBezTo>
                <a:cubicBezTo>
                  <a:pt x="1931052" y="378895"/>
                  <a:pt x="1882021" y="378895"/>
                  <a:pt x="1832991" y="378895"/>
                </a:cubicBezTo>
                <a:cubicBezTo>
                  <a:pt x="1830476" y="383295"/>
                  <a:pt x="1827333" y="388324"/>
                  <a:pt x="1824819" y="392724"/>
                </a:cubicBezTo>
                <a:cubicBezTo>
                  <a:pt x="2022199" y="452441"/>
                  <a:pt x="2220207" y="512158"/>
                  <a:pt x="2417587" y="571875"/>
                </a:cubicBezTo>
                <a:cubicBezTo>
                  <a:pt x="2416958" y="575018"/>
                  <a:pt x="2416329" y="578161"/>
                  <a:pt x="2415701" y="581932"/>
                </a:cubicBezTo>
                <a:cubicBezTo>
                  <a:pt x="2299410" y="569989"/>
                  <a:pt x="2183748" y="558674"/>
                  <a:pt x="2067458" y="546731"/>
                </a:cubicBezTo>
                <a:cubicBezTo>
                  <a:pt x="2063058" y="556788"/>
                  <a:pt x="2059286" y="566217"/>
                  <a:pt x="2054886" y="576275"/>
                </a:cubicBezTo>
                <a:cubicBezTo>
                  <a:pt x="2126546" y="612105"/>
                  <a:pt x="2195063" y="655478"/>
                  <a:pt x="2270495" y="681879"/>
                </a:cubicBezTo>
                <a:cubicBezTo>
                  <a:pt x="2513133" y="766111"/>
                  <a:pt x="2759544" y="840286"/>
                  <a:pt x="3002182" y="925146"/>
                </a:cubicBezTo>
                <a:cubicBezTo>
                  <a:pt x="3297623" y="1028236"/>
                  <a:pt x="3592436" y="1131955"/>
                  <a:pt x="3882848" y="1246988"/>
                </a:cubicBezTo>
                <a:cubicBezTo>
                  <a:pt x="4110400" y="1337506"/>
                  <a:pt x="4331666" y="1443111"/>
                  <a:pt x="4552933" y="1548087"/>
                </a:cubicBezTo>
                <a:cubicBezTo>
                  <a:pt x="4865974" y="1696436"/>
                  <a:pt x="5179645" y="1842899"/>
                  <a:pt x="5486400" y="2004449"/>
                </a:cubicBezTo>
                <a:cubicBezTo>
                  <a:pt x="5757326" y="2147140"/>
                  <a:pt x="6018823" y="2309318"/>
                  <a:pt x="6284091" y="2463325"/>
                </a:cubicBezTo>
                <a:cubicBezTo>
                  <a:pt x="6307977" y="2477154"/>
                  <a:pt x="6328093" y="2497898"/>
                  <a:pt x="6338150" y="2506070"/>
                </a:cubicBezTo>
                <a:cubicBezTo>
                  <a:pt x="6383409" y="2496641"/>
                  <a:pt x="6419239" y="2489726"/>
                  <a:pt x="6473299" y="2478411"/>
                </a:cubicBezTo>
                <a:cubicBezTo>
                  <a:pt x="6377123" y="2411780"/>
                  <a:pt x="6285348" y="2344520"/>
                  <a:pt x="6189801" y="2282289"/>
                </a:cubicBezTo>
                <a:cubicBezTo>
                  <a:pt x="6096140" y="2221315"/>
                  <a:pt x="5996822" y="2169141"/>
                  <a:pt x="5903789" y="2107539"/>
                </a:cubicBezTo>
                <a:cubicBezTo>
                  <a:pt x="5854759" y="2074852"/>
                  <a:pt x="5815786" y="2025821"/>
                  <a:pt x="5766126" y="1993762"/>
                </a:cubicBezTo>
                <a:cubicBezTo>
                  <a:pt x="5740354" y="1976790"/>
                  <a:pt x="5696980" y="1988105"/>
                  <a:pt x="5668694" y="1973019"/>
                </a:cubicBezTo>
                <a:cubicBezTo>
                  <a:pt x="5615892" y="1945360"/>
                  <a:pt x="5571890" y="1900101"/>
                  <a:pt x="5518459" y="1874958"/>
                </a:cubicBezTo>
                <a:cubicBezTo>
                  <a:pt x="5282735" y="1764953"/>
                  <a:pt x="5044496" y="1659348"/>
                  <a:pt x="4806886" y="1551858"/>
                </a:cubicBezTo>
                <a:cubicBezTo>
                  <a:pt x="4582477" y="1450654"/>
                  <a:pt x="4359953" y="1346307"/>
                  <a:pt x="4134287" y="1248246"/>
                </a:cubicBezTo>
                <a:cubicBezTo>
                  <a:pt x="4006682" y="1192929"/>
                  <a:pt x="3875305" y="1148299"/>
                  <a:pt x="3745814" y="1098011"/>
                </a:cubicBezTo>
                <a:cubicBezTo>
                  <a:pt x="3728213" y="1091096"/>
                  <a:pt x="3713755" y="1076638"/>
                  <a:pt x="3704955" y="1050237"/>
                </a:cubicBezTo>
                <a:cubicBezTo>
                  <a:pt x="3842617" y="1099897"/>
                  <a:pt x="3978395" y="1157099"/>
                  <a:pt x="4119200" y="1197329"/>
                </a:cubicBezTo>
                <a:cubicBezTo>
                  <a:pt x="4444814" y="1290362"/>
                  <a:pt x="4737741" y="1455683"/>
                  <a:pt x="5042611" y="1593974"/>
                </a:cubicBezTo>
                <a:cubicBezTo>
                  <a:pt x="5263877" y="1694550"/>
                  <a:pt x="5490172" y="1785697"/>
                  <a:pt x="5705781" y="1898216"/>
                </a:cubicBezTo>
                <a:cubicBezTo>
                  <a:pt x="5872359" y="1985591"/>
                  <a:pt x="6026366" y="2096852"/>
                  <a:pt x="6184144" y="2201200"/>
                </a:cubicBezTo>
                <a:cubicBezTo>
                  <a:pt x="6289120" y="2270345"/>
                  <a:pt x="6389695" y="2346406"/>
                  <a:pt x="6493414" y="2416809"/>
                </a:cubicBezTo>
                <a:cubicBezTo>
                  <a:pt x="6533644" y="2443838"/>
                  <a:pt x="6584560" y="2457667"/>
                  <a:pt x="6621019" y="2488469"/>
                </a:cubicBezTo>
                <a:cubicBezTo>
                  <a:pt x="6711537" y="2565158"/>
                  <a:pt x="6788855" y="2658819"/>
                  <a:pt x="6886287" y="2724193"/>
                </a:cubicBezTo>
                <a:cubicBezTo>
                  <a:pt x="6946632" y="2765052"/>
                  <a:pt x="7033379" y="2769452"/>
                  <a:pt x="7109439" y="2782653"/>
                </a:cubicBezTo>
                <a:cubicBezTo>
                  <a:pt x="7121383" y="2784538"/>
                  <a:pt x="7139612" y="2748708"/>
                  <a:pt x="7159727" y="2724821"/>
                </a:cubicBezTo>
                <a:cubicBezTo>
                  <a:pt x="7228245" y="2743051"/>
                  <a:pt x="7314362" y="2756251"/>
                  <a:pt x="7376593" y="2830426"/>
                </a:cubicBezTo>
                <a:cubicBezTo>
                  <a:pt x="7387279" y="2843626"/>
                  <a:pt x="7444482" y="2817854"/>
                  <a:pt x="7482198" y="2809054"/>
                </a:cubicBezTo>
                <a:cubicBezTo>
                  <a:pt x="7489741" y="2815339"/>
                  <a:pt x="7503570" y="2836083"/>
                  <a:pt x="7522428" y="2840483"/>
                </a:cubicBezTo>
                <a:cubicBezTo>
                  <a:pt x="7611061" y="2862484"/>
                  <a:pt x="7637461" y="2922830"/>
                  <a:pt x="7589688" y="3000147"/>
                </a:cubicBezTo>
                <a:cubicBezTo>
                  <a:pt x="7586545" y="3005805"/>
                  <a:pt x="7577745" y="3010205"/>
                  <a:pt x="7577745" y="3014605"/>
                </a:cubicBezTo>
                <a:cubicBezTo>
                  <a:pt x="7585917" y="3120209"/>
                  <a:pt x="7519285" y="3184326"/>
                  <a:pt x="7435053" y="3245300"/>
                </a:cubicBezTo>
                <a:cubicBezTo>
                  <a:pt x="7500427" y="3260387"/>
                  <a:pt x="7549458" y="3271702"/>
                  <a:pt x="7592203" y="3281131"/>
                </a:cubicBezTo>
                <a:cubicBezTo>
                  <a:pt x="7598489" y="3450223"/>
                  <a:pt x="7425624" y="3344619"/>
                  <a:pt x="7377222" y="3429479"/>
                </a:cubicBezTo>
                <a:cubicBezTo>
                  <a:pt x="7422481" y="3460281"/>
                  <a:pt x="7465854" y="3489196"/>
                  <a:pt x="7509227" y="3518112"/>
                </a:cubicBezTo>
                <a:cubicBezTo>
                  <a:pt x="7511742" y="3513712"/>
                  <a:pt x="7513628" y="3509940"/>
                  <a:pt x="7516142" y="3505540"/>
                </a:cubicBezTo>
                <a:cubicBezTo>
                  <a:pt x="7565801" y="3533198"/>
                  <a:pt x="7615461" y="3560856"/>
                  <a:pt x="7664491" y="3587886"/>
                </a:cubicBezTo>
                <a:cubicBezTo>
                  <a:pt x="7661977" y="3596686"/>
                  <a:pt x="7659462" y="3604858"/>
                  <a:pt x="7656948" y="3613658"/>
                </a:cubicBezTo>
                <a:cubicBezTo>
                  <a:pt x="7634318" y="3620573"/>
                  <a:pt x="7612318" y="3626859"/>
                  <a:pt x="7574602" y="3638174"/>
                </a:cubicBezTo>
                <a:cubicBezTo>
                  <a:pt x="7597231" y="3675890"/>
                  <a:pt x="7618604" y="3711091"/>
                  <a:pt x="7643119" y="3753207"/>
                </a:cubicBezTo>
                <a:cubicBezTo>
                  <a:pt x="7627404" y="3767665"/>
                  <a:pt x="7599117" y="3794066"/>
                  <a:pt x="7568316" y="3822353"/>
                </a:cubicBezTo>
                <a:cubicBezTo>
                  <a:pt x="7703464" y="3857554"/>
                  <a:pt x="7788325" y="3992703"/>
                  <a:pt x="7747466" y="4054934"/>
                </a:cubicBezTo>
                <a:cubicBezTo>
                  <a:pt x="7771981" y="4107108"/>
                  <a:pt x="7787696" y="4147966"/>
                  <a:pt x="7809697" y="4184425"/>
                </a:cubicBezTo>
                <a:cubicBezTo>
                  <a:pt x="7848670" y="4248542"/>
                  <a:pt x="7893930" y="4308259"/>
                  <a:pt x="7931645" y="4372376"/>
                </a:cubicBezTo>
                <a:cubicBezTo>
                  <a:pt x="7946103" y="4397520"/>
                  <a:pt x="7947989" y="4430835"/>
                  <a:pt x="7954903" y="4460380"/>
                </a:cubicBezTo>
                <a:cubicBezTo>
                  <a:pt x="7946103" y="4462265"/>
                  <a:pt x="7936674" y="4464780"/>
                  <a:pt x="7927873" y="4466666"/>
                </a:cubicBezTo>
                <a:cubicBezTo>
                  <a:pt x="7906502" y="4431464"/>
                  <a:pt x="7887014" y="4394377"/>
                  <a:pt x="7863128" y="4360432"/>
                </a:cubicBezTo>
                <a:cubicBezTo>
                  <a:pt x="7841127" y="4329003"/>
                  <a:pt x="7814726" y="4300716"/>
                  <a:pt x="7788325" y="4281858"/>
                </a:cubicBezTo>
                <a:cubicBezTo>
                  <a:pt x="7707236" y="4231570"/>
                  <a:pt x="7626146" y="4181282"/>
                  <a:pt x="7545686" y="4130994"/>
                </a:cubicBezTo>
                <a:cubicBezTo>
                  <a:pt x="7540029" y="4139166"/>
                  <a:pt x="7533743" y="4147338"/>
                  <a:pt x="7528085" y="4154881"/>
                </a:cubicBezTo>
                <a:cubicBezTo>
                  <a:pt x="7555744" y="4184425"/>
                  <a:pt x="7583402" y="4214598"/>
                  <a:pt x="7610431" y="4244142"/>
                </a:cubicBezTo>
                <a:cubicBezTo>
                  <a:pt x="7603517" y="4251057"/>
                  <a:pt x="7597231" y="4257343"/>
                  <a:pt x="7590317" y="4264257"/>
                </a:cubicBezTo>
                <a:cubicBezTo>
                  <a:pt x="7557630" y="4229056"/>
                  <a:pt x="7525571" y="4191968"/>
                  <a:pt x="7490998" y="4158024"/>
                </a:cubicBezTo>
                <a:cubicBezTo>
                  <a:pt x="7458940" y="4126594"/>
                  <a:pt x="7424367" y="4097679"/>
                  <a:pt x="7391051" y="4068134"/>
                </a:cubicBezTo>
                <a:cubicBezTo>
                  <a:pt x="7370307" y="4112765"/>
                  <a:pt x="7339506" y="4156138"/>
                  <a:pt x="7330705" y="4203283"/>
                </a:cubicBezTo>
                <a:cubicBezTo>
                  <a:pt x="7318134" y="4273686"/>
                  <a:pt x="7330077" y="4349747"/>
                  <a:pt x="7313105" y="4418264"/>
                </a:cubicBezTo>
                <a:cubicBezTo>
                  <a:pt x="7303048" y="4457865"/>
                  <a:pt x="7255903" y="4488667"/>
                  <a:pt x="7225730" y="4523239"/>
                </a:cubicBezTo>
                <a:cubicBezTo>
                  <a:pt x="7221959" y="4481123"/>
                  <a:pt x="7218187" y="4439007"/>
                  <a:pt x="7212530" y="4381177"/>
                </a:cubicBezTo>
                <a:cubicBezTo>
                  <a:pt x="7122640" y="4520096"/>
                  <a:pt x="7024579" y="4381177"/>
                  <a:pt x="6938461" y="4429578"/>
                </a:cubicBezTo>
                <a:cubicBezTo>
                  <a:pt x="6939090" y="4436493"/>
                  <a:pt x="6940347" y="4452836"/>
                  <a:pt x="6942233" y="4476723"/>
                </a:cubicBezTo>
                <a:cubicBezTo>
                  <a:pt x="6890059" y="4464151"/>
                  <a:pt x="6802055" y="4406320"/>
                  <a:pt x="6854857" y="4535811"/>
                </a:cubicBezTo>
                <a:cubicBezTo>
                  <a:pt x="6859886" y="4548383"/>
                  <a:pt x="6827199" y="4576670"/>
                  <a:pt x="6809599" y="4599928"/>
                </a:cubicBezTo>
                <a:cubicBezTo>
                  <a:pt x="6820285" y="4613129"/>
                  <a:pt x="6833485" y="4631358"/>
                  <a:pt x="6849200" y="4646444"/>
                </a:cubicBezTo>
                <a:cubicBezTo>
                  <a:pt x="6873715" y="4669703"/>
                  <a:pt x="6870572" y="4722505"/>
                  <a:pt x="6924003" y="4715590"/>
                </a:cubicBezTo>
                <a:cubicBezTo>
                  <a:pt x="6969262" y="4709304"/>
                  <a:pt x="7034636" y="4723133"/>
                  <a:pt x="7055380" y="4697989"/>
                </a:cubicBezTo>
                <a:cubicBezTo>
                  <a:pt x="7102525" y="4642045"/>
                  <a:pt x="7123268" y="4662159"/>
                  <a:pt x="7160984" y="4719990"/>
                </a:cubicBezTo>
                <a:cubicBezTo>
                  <a:pt x="7109439" y="4638273"/>
                  <a:pt x="7153441" y="4630101"/>
                  <a:pt x="7210015" y="4619415"/>
                </a:cubicBezTo>
                <a:cubicBezTo>
                  <a:pt x="7182985" y="4596785"/>
                  <a:pt x="7153441" y="4571642"/>
                  <a:pt x="7121383" y="4567870"/>
                </a:cubicBezTo>
                <a:cubicBezTo>
                  <a:pt x="7061038" y="4560955"/>
                  <a:pt x="6999435" y="4565984"/>
                  <a:pt x="6938461" y="4565984"/>
                </a:cubicBezTo>
                <a:cubicBezTo>
                  <a:pt x="6937204" y="4556555"/>
                  <a:pt x="6935318" y="4547126"/>
                  <a:pt x="6934061" y="4537069"/>
                </a:cubicBezTo>
                <a:cubicBezTo>
                  <a:pt x="7003835" y="4511925"/>
                  <a:pt x="7074238" y="4486152"/>
                  <a:pt x="7166013" y="4452836"/>
                </a:cubicBezTo>
                <a:cubicBezTo>
                  <a:pt x="7145269" y="4490552"/>
                  <a:pt x="7138355" y="4503753"/>
                  <a:pt x="7131440" y="4516325"/>
                </a:cubicBezTo>
                <a:cubicBezTo>
                  <a:pt x="7154698" y="4525125"/>
                  <a:pt x="7177328" y="4533926"/>
                  <a:pt x="7200586" y="4543355"/>
                </a:cubicBezTo>
                <a:cubicBezTo>
                  <a:pt x="7221330" y="4549641"/>
                  <a:pt x="7258417" y="4565356"/>
                  <a:pt x="7260931" y="4560955"/>
                </a:cubicBezTo>
                <a:cubicBezTo>
                  <a:pt x="7308705" y="4480495"/>
                  <a:pt x="7386022" y="4513182"/>
                  <a:pt x="7446368" y="4506896"/>
                </a:cubicBezTo>
                <a:cubicBezTo>
                  <a:pt x="7467740" y="4552784"/>
                  <a:pt x="7488484" y="4596157"/>
                  <a:pt x="7508599" y="4639530"/>
                </a:cubicBezTo>
                <a:cubicBezTo>
                  <a:pt x="7536257" y="4625072"/>
                  <a:pt x="7557001" y="4604329"/>
                  <a:pt x="7570202" y="4608729"/>
                </a:cubicBezTo>
                <a:cubicBezTo>
                  <a:pt x="7587174" y="4614386"/>
                  <a:pt x="7601632" y="4637644"/>
                  <a:pt x="7609175" y="4657131"/>
                </a:cubicBezTo>
                <a:cubicBezTo>
                  <a:pt x="7622375" y="4689818"/>
                  <a:pt x="7630547" y="4724391"/>
                  <a:pt x="7640604" y="4758335"/>
                </a:cubicBezTo>
                <a:cubicBezTo>
                  <a:pt x="7650662" y="4758964"/>
                  <a:pt x="7660719" y="4759592"/>
                  <a:pt x="7670777" y="4760221"/>
                </a:cubicBezTo>
                <a:cubicBezTo>
                  <a:pt x="7656319" y="4769650"/>
                  <a:pt x="7638718" y="4776564"/>
                  <a:pt x="7628661" y="4789136"/>
                </a:cubicBezTo>
                <a:cubicBezTo>
                  <a:pt x="7621746" y="4797937"/>
                  <a:pt x="7624261" y="4814909"/>
                  <a:pt x="7623003" y="4828109"/>
                </a:cubicBezTo>
                <a:cubicBezTo>
                  <a:pt x="7606660" y="4822452"/>
                  <a:pt x="7589060" y="4811766"/>
                  <a:pt x="7573973" y="4813652"/>
                </a:cubicBezTo>
                <a:cubicBezTo>
                  <a:pt x="7552601" y="4816166"/>
                  <a:pt x="7532486" y="4829367"/>
                  <a:pt x="7511742" y="4837538"/>
                </a:cubicBezTo>
                <a:cubicBezTo>
                  <a:pt x="7476541" y="4858911"/>
                  <a:pt x="7441968" y="4880283"/>
                  <a:pt x="7407395" y="4901655"/>
                </a:cubicBezTo>
                <a:cubicBezTo>
                  <a:pt x="7388537" y="4912970"/>
                  <a:pt x="7330705" y="4968286"/>
                  <a:pt x="7326306" y="4884055"/>
                </a:cubicBezTo>
                <a:cubicBezTo>
                  <a:pt x="7325677" y="4874626"/>
                  <a:pt x="7267846" y="4855768"/>
                  <a:pt x="7264074" y="4861425"/>
                </a:cubicBezTo>
                <a:cubicBezTo>
                  <a:pt x="7216929" y="4926170"/>
                  <a:pt x="7194300" y="4862054"/>
                  <a:pt x="7162870" y="4845081"/>
                </a:cubicBezTo>
                <a:cubicBezTo>
                  <a:pt x="7152813" y="4839424"/>
                  <a:pt x="7141498" y="4836281"/>
                  <a:pt x="7123897" y="4829995"/>
                </a:cubicBezTo>
                <a:cubicBezTo>
                  <a:pt x="7116354" y="4857653"/>
                  <a:pt x="7110696" y="4879654"/>
                  <a:pt x="7102525" y="4907941"/>
                </a:cubicBezTo>
                <a:cubicBezTo>
                  <a:pt x="7204986" y="4926170"/>
                  <a:pt x="7299905" y="4945657"/>
                  <a:pt x="7396080" y="4958857"/>
                </a:cubicBezTo>
                <a:cubicBezTo>
                  <a:pt x="7414938" y="4961372"/>
                  <a:pt x="7444482" y="4949429"/>
                  <a:pt x="7456425" y="4933714"/>
                </a:cubicBezTo>
                <a:cubicBezTo>
                  <a:pt x="7477797" y="4906056"/>
                  <a:pt x="7490998" y="4869597"/>
                  <a:pt x="7508599" y="4836281"/>
                </a:cubicBezTo>
                <a:close/>
                <a:moveTo>
                  <a:pt x="4129258" y="1553115"/>
                </a:moveTo>
                <a:cubicBezTo>
                  <a:pt x="4128629" y="1565687"/>
                  <a:pt x="4128001" y="1578888"/>
                  <a:pt x="4127372" y="1591460"/>
                </a:cubicBezTo>
                <a:cubicBezTo>
                  <a:pt x="4370639" y="1682607"/>
                  <a:pt x="4614535" y="1774382"/>
                  <a:pt x="4857803" y="1865529"/>
                </a:cubicBezTo>
                <a:cubicBezTo>
                  <a:pt x="4847745" y="1837870"/>
                  <a:pt x="4832030" y="1822784"/>
                  <a:pt x="4813172" y="1814612"/>
                </a:cubicBezTo>
                <a:cubicBezTo>
                  <a:pt x="4610764" y="1725351"/>
                  <a:pt x="4408984" y="1636090"/>
                  <a:pt x="4205318" y="1549344"/>
                </a:cubicBezTo>
                <a:cubicBezTo>
                  <a:pt x="4184575" y="1540544"/>
                  <a:pt x="4155030" y="1551230"/>
                  <a:pt x="4129258" y="1553115"/>
                </a:cubicBezTo>
                <a:close/>
                <a:moveTo>
                  <a:pt x="7335735" y="3985788"/>
                </a:moveTo>
                <a:cubicBezTo>
                  <a:pt x="7311219" y="4000246"/>
                  <a:pt x="7295504" y="4012190"/>
                  <a:pt x="7277275" y="4019733"/>
                </a:cubicBezTo>
                <a:cubicBezTo>
                  <a:pt x="7267217" y="4024133"/>
                  <a:pt x="7254017" y="4020361"/>
                  <a:pt x="7242702" y="4020361"/>
                </a:cubicBezTo>
                <a:cubicBezTo>
                  <a:pt x="7245216" y="4057449"/>
                  <a:pt x="7245216" y="4094536"/>
                  <a:pt x="7251502" y="4130994"/>
                </a:cubicBezTo>
                <a:cubicBezTo>
                  <a:pt x="7252760" y="4137280"/>
                  <a:pt x="7287961" y="4146709"/>
                  <a:pt x="7290476" y="4142938"/>
                </a:cubicBezTo>
                <a:cubicBezTo>
                  <a:pt x="7316877" y="4105222"/>
                  <a:pt x="7341392" y="4066878"/>
                  <a:pt x="7360878" y="4025390"/>
                </a:cubicBezTo>
                <a:cubicBezTo>
                  <a:pt x="7364650" y="4016590"/>
                  <a:pt x="7343277" y="3996475"/>
                  <a:pt x="7335735" y="3985788"/>
                </a:cubicBezTo>
                <a:close/>
                <a:moveTo>
                  <a:pt x="6845428" y="4850739"/>
                </a:moveTo>
                <a:cubicBezTo>
                  <a:pt x="6919603" y="4855139"/>
                  <a:pt x="6993149" y="4862682"/>
                  <a:pt x="7027093" y="4760221"/>
                </a:cubicBezTo>
                <a:cubicBezTo>
                  <a:pt x="6996920" y="4770278"/>
                  <a:pt x="6968005" y="4789136"/>
                  <a:pt x="6956061" y="4781593"/>
                </a:cubicBezTo>
                <a:cubicBezTo>
                  <a:pt x="6873715" y="4730048"/>
                  <a:pt x="6854229" y="4777193"/>
                  <a:pt x="6845428" y="4850739"/>
                </a:cubicBezTo>
                <a:close/>
              </a:path>
            </a:pathLst>
          </a:custGeom>
          <a:solidFill>
            <a:srgbClr val="000000"/>
          </a:solidFill>
          <a:ln w="6280"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16DBAA81-2DDA-4916-8CD2-9223D4D88F37}"/>
              </a:ext>
            </a:extLst>
          </p:cNvPr>
          <p:cNvSpPr/>
          <p:nvPr/>
        </p:nvSpPr>
        <p:spPr>
          <a:xfrm>
            <a:off x="6620765" y="3288555"/>
            <a:ext cx="3645111" cy="2742967"/>
          </a:xfrm>
          <a:custGeom>
            <a:avLst/>
            <a:gdLst>
              <a:gd name="connsiteX0" fmla="*/ 5376118 w 9113551"/>
              <a:gd name="connsiteY0" fmla="*/ 919317 h 6858000"/>
              <a:gd name="connsiteX1" fmla="*/ 5579188 w 9113551"/>
              <a:gd name="connsiteY1" fmla="*/ 1133629 h 6858000"/>
              <a:gd name="connsiteX2" fmla="*/ 5568648 w 9113551"/>
              <a:gd name="connsiteY2" fmla="*/ 1055634 h 6858000"/>
              <a:gd name="connsiteX3" fmla="*/ 5703560 w 9113551"/>
              <a:gd name="connsiteY3" fmla="*/ 1123089 h 6858000"/>
              <a:gd name="connsiteX4" fmla="*/ 5719019 w 9113551"/>
              <a:gd name="connsiteY4" fmla="*/ 1088659 h 6858000"/>
              <a:gd name="connsiteX5" fmla="*/ 5699344 w 9113551"/>
              <a:gd name="connsiteY5" fmla="*/ 1036662 h 6858000"/>
              <a:gd name="connsiteX6" fmla="*/ 5763286 w 9113551"/>
              <a:gd name="connsiteY6" fmla="*/ 1031743 h 6858000"/>
              <a:gd name="connsiteX7" fmla="*/ 6041541 w 9113551"/>
              <a:gd name="connsiteY7" fmla="*/ 1172276 h 6858000"/>
              <a:gd name="connsiteX8" fmla="*/ 6270610 w 9113551"/>
              <a:gd name="connsiteY8" fmla="*/ 1203896 h 6858000"/>
              <a:gd name="connsiteX9" fmla="*/ 6733665 w 9113551"/>
              <a:gd name="connsiteY9" fmla="*/ 1269244 h 6858000"/>
              <a:gd name="connsiteX10" fmla="*/ 6750529 w 9113551"/>
              <a:gd name="connsiteY10" fmla="*/ 1339510 h 6858000"/>
              <a:gd name="connsiteX11" fmla="*/ 6733665 w 9113551"/>
              <a:gd name="connsiteY11" fmla="*/ 1441396 h 6858000"/>
              <a:gd name="connsiteX12" fmla="*/ 6874198 w 9113551"/>
              <a:gd name="connsiteY12" fmla="*/ 1650087 h 6858000"/>
              <a:gd name="connsiteX13" fmla="*/ 7463733 w 9113551"/>
              <a:gd name="connsiteY13" fmla="*/ 1710516 h 6858000"/>
              <a:gd name="connsiteX14" fmla="*/ 7509406 w 9113551"/>
              <a:gd name="connsiteY14" fmla="*/ 1802565 h 6858000"/>
              <a:gd name="connsiteX15" fmla="*/ 7704747 w 9113551"/>
              <a:gd name="connsiteY15" fmla="*/ 1636737 h 6858000"/>
              <a:gd name="connsiteX16" fmla="*/ 7838955 w 9113551"/>
              <a:gd name="connsiteY16" fmla="*/ 1815213 h 6858000"/>
              <a:gd name="connsiteX17" fmla="*/ 7919059 w 9113551"/>
              <a:gd name="connsiteY17" fmla="*/ 1957151 h 6858000"/>
              <a:gd name="connsiteX18" fmla="*/ 7762365 w 9113551"/>
              <a:gd name="connsiteY18" fmla="*/ 2245946 h 6858000"/>
              <a:gd name="connsiteX19" fmla="*/ 7728637 w 9113551"/>
              <a:gd name="connsiteY19" fmla="*/ 2421612 h 6858000"/>
              <a:gd name="connsiteX20" fmla="*/ 7819281 w 9113551"/>
              <a:gd name="connsiteY20" fmla="*/ 2479933 h 6858000"/>
              <a:gd name="connsiteX21" fmla="*/ 7874791 w 9113551"/>
              <a:gd name="connsiteY21" fmla="*/ 2420910 h 6858000"/>
              <a:gd name="connsiteX22" fmla="*/ 7952084 w 9113551"/>
              <a:gd name="connsiteY22" fmla="*/ 2375237 h 6858000"/>
              <a:gd name="connsiteX23" fmla="*/ 8097536 w 9113551"/>
              <a:gd name="connsiteY23" fmla="*/ 2381561 h 6858000"/>
              <a:gd name="connsiteX24" fmla="*/ 7951382 w 9113551"/>
              <a:gd name="connsiteY24" fmla="*/ 2650681 h 6858000"/>
              <a:gd name="connsiteX25" fmla="*/ 8098941 w 9113551"/>
              <a:gd name="connsiteY25" fmla="*/ 2796132 h 6858000"/>
              <a:gd name="connsiteX26" fmla="*/ 8098941 w 9113551"/>
              <a:gd name="connsiteY26" fmla="*/ 3125682 h 6858000"/>
              <a:gd name="connsiteX27" fmla="*/ 8134074 w 9113551"/>
              <a:gd name="connsiteY27" fmla="*/ 3124979 h 6858000"/>
              <a:gd name="connsiteX28" fmla="*/ 8139696 w 9113551"/>
              <a:gd name="connsiteY28" fmla="*/ 3049794 h 6858000"/>
              <a:gd name="connsiteX29" fmla="*/ 8174829 w 9113551"/>
              <a:gd name="connsiteY29" fmla="*/ 3040659 h 6858000"/>
              <a:gd name="connsiteX30" fmla="*/ 8365251 w 9113551"/>
              <a:gd name="connsiteY30" fmla="*/ 3524795 h 6858000"/>
              <a:gd name="connsiteX31" fmla="*/ 8625939 w 9113551"/>
              <a:gd name="connsiteY31" fmla="*/ 3936556 h 6858000"/>
              <a:gd name="connsiteX32" fmla="*/ 8689881 w 9113551"/>
              <a:gd name="connsiteY32" fmla="*/ 4143842 h 6858000"/>
              <a:gd name="connsiteX33" fmla="*/ 8793875 w 9113551"/>
              <a:gd name="connsiteY33" fmla="*/ 4372208 h 6858000"/>
              <a:gd name="connsiteX34" fmla="*/ 8952677 w 9113551"/>
              <a:gd name="connsiteY34" fmla="*/ 4673650 h 6858000"/>
              <a:gd name="connsiteX35" fmla="*/ 8977973 w 9113551"/>
              <a:gd name="connsiteY35" fmla="*/ 4769213 h 6858000"/>
              <a:gd name="connsiteX36" fmla="*/ 8832522 w 9113551"/>
              <a:gd name="connsiteY36" fmla="*/ 4691920 h 6858000"/>
              <a:gd name="connsiteX37" fmla="*/ 9010296 w 9113551"/>
              <a:gd name="connsiteY37" fmla="*/ 5053792 h 6858000"/>
              <a:gd name="connsiteX38" fmla="*/ 8993432 w 9113551"/>
              <a:gd name="connsiteY38" fmla="*/ 5337668 h 6858000"/>
              <a:gd name="connsiteX39" fmla="*/ 9111479 w 9113551"/>
              <a:gd name="connsiteY39" fmla="*/ 5688297 h 6858000"/>
              <a:gd name="connsiteX40" fmla="*/ 9108669 w 9113551"/>
              <a:gd name="connsiteY40" fmla="*/ 5755050 h 6858000"/>
              <a:gd name="connsiteX41" fmla="*/ 9084076 w 9113551"/>
              <a:gd name="connsiteY41" fmla="*/ 6078276 h 6858000"/>
              <a:gd name="connsiteX42" fmla="*/ 9075644 w 9113551"/>
              <a:gd name="connsiteY42" fmla="*/ 6157677 h 6858000"/>
              <a:gd name="connsiteX43" fmla="*/ 8663883 w 9113551"/>
              <a:gd name="connsiteY43" fmla="*/ 6726834 h 6858000"/>
              <a:gd name="connsiteX44" fmla="*/ 8316064 w 9113551"/>
              <a:gd name="connsiteY44" fmla="*/ 6839261 h 6858000"/>
              <a:gd name="connsiteX45" fmla="*/ 7857928 w 9113551"/>
              <a:gd name="connsiteY45" fmla="*/ 6855422 h 6858000"/>
              <a:gd name="connsiteX46" fmla="*/ 7597942 w 9113551"/>
              <a:gd name="connsiteY46" fmla="*/ 6753536 h 6858000"/>
              <a:gd name="connsiteX47" fmla="*/ 7574754 w 9113551"/>
              <a:gd name="connsiteY47" fmla="*/ 6819586 h 6858000"/>
              <a:gd name="connsiteX48" fmla="*/ 7497461 w 9113551"/>
              <a:gd name="connsiteY48" fmla="*/ 6785155 h 6858000"/>
              <a:gd name="connsiteX49" fmla="*/ 7054783 w 9113551"/>
              <a:gd name="connsiteY49" fmla="*/ 6598949 h 6858000"/>
              <a:gd name="connsiteX50" fmla="*/ 7020352 w 9113551"/>
              <a:gd name="connsiteY50" fmla="*/ 6572248 h 6858000"/>
              <a:gd name="connsiteX51" fmla="*/ 6884738 w 9113551"/>
              <a:gd name="connsiteY51" fmla="*/ 6521656 h 6858000"/>
              <a:gd name="connsiteX52" fmla="*/ 6749124 w 9113551"/>
              <a:gd name="connsiteY52" fmla="*/ 6378313 h 6858000"/>
              <a:gd name="connsiteX53" fmla="*/ 6343687 w 9113551"/>
              <a:gd name="connsiteY53" fmla="*/ 5780346 h 6858000"/>
              <a:gd name="connsiteX54" fmla="*/ 6091430 w 9113551"/>
              <a:gd name="connsiteY54" fmla="*/ 5453607 h 6858000"/>
              <a:gd name="connsiteX55" fmla="*/ 5905927 w 9113551"/>
              <a:gd name="connsiteY55" fmla="*/ 5314480 h 6858000"/>
              <a:gd name="connsiteX56" fmla="*/ 5830039 w 9113551"/>
              <a:gd name="connsiteY56" fmla="*/ 5173947 h 6858000"/>
              <a:gd name="connsiteX57" fmla="*/ 5798420 w 9113551"/>
              <a:gd name="connsiteY57" fmla="*/ 5129679 h 6858000"/>
              <a:gd name="connsiteX58" fmla="*/ 5522273 w 9113551"/>
              <a:gd name="connsiteY58" fmla="*/ 4970175 h 6858000"/>
              <a:gd name="connsiteX59" fmla="*/ 5054298 w 9113551"/>
              <a:gd name="connsiteY59" fmla="*/ 4737593 h 6858000"/>
              <a:gd name="connsiteX60" fmla="*/ 5013544 w 9113551"/>
              <a:gd name="connsiteY60" fmla="*/ 4691217 h 6858000"/>
              <a:gd name="connsiteX61" fmla="*/ 5116836 w 9113551"/>
              <a:gd name="connsiteY61" fmla="*/ 4657489 h 6858000"/>
              <a:gd name="connsiteX62" fmla="*/ 4885659 w 9113551"/>
              <a:gd name="connsiteY62" fmla="*/ 4497984 h 6858000"/>
              <a:gd name="connsiteX63" fmla="*/ 4693832 w 9113551"/>
              <a:gd name="connsiteY63" fmla="*/ 4285077 h 6858000"/>
              <a:gd name="connsiteX64" fmla="*/ 4769017 w 9113551"/>
              <a:gd name="connsiteY64" fmla="*/ 4280158 h 6858000"/>
              <a:gd name="connsiteX65" fmla="*/ 4839986 w 9113551"/>
              <a:gd name="connsiteY65" fmla="*/ 4278753 h 6858000"/>
              <a:gd name="connsiteX66" fmla="*/ 4294016 w 9113551"/>
              <a:gd name="connsiteY66" fmla="*/ 4020173 h 6858000"/>
              <a:gd name="connsiteX67" fmla="*/ 4479519 w 9113551"/>
              <a:gd name="connsiteY67" fmla="*/ 4045469 h 6858000"/>
              <a:gd name="connsiteX68" fmla="*/ 4486546 w 9113551"/>
              <a:gd name="connsiteY68" fmla="*/ 4024389 h 6858000"/>
              <a:gd name="connsiteX69" fmla="*/ 4028409 w 9113551"/>
              <a:gd name="connsiteY69" fmla="*/ 3842399 h 6858000"/>
              <a:gd name="connsiteX70" fmla="*/ 3530220 w 9113551"/>
              <a:gd name="connsiteY70" fmla="*/ 3728567 h 6858000"/>
              <a:gd name="connsiteX71" fmla="*/ 3163430 w 9113551"/>
              <a:gd name="connsiteY71" fmla="*/ 3656896 h 6858000"/>
              <a:gd name="connsiteX72" fmla="*/ 2887985 w 9113551"/>
              <a:gd name="connsiteY72" fmla="*/ 3592953 h 6858000"/>
              <a:gd name="connsiteX73" fmla="*/ 2816314 w 9113551"/>
              <a:gd name="connsiteY73" fmla="*/ 3527605 h 6858000"/>
              <a:gd name="connsiteX74" fmla="*/ 2422119 w 9113551"/>
              <a:gd name="connsiteY74" fmla="*/ 3434854 h 6858000"/>
              <a:gd name="connsiteX75" fmla="*/ 2031438 w 9113551"/>
              <a:gd name="connsiteY75" fmla="*/ 3177679 h 6858000"/>
              <a:gd name="connsiteX76" fmla="*/ 2012466 w 9113551"/>
              <a:gd name="connsiteY76" fmla="*/ 3228271 h 6858000"/>
              <a:gd name="connsiteX77" fmla="*/ 1722266 w 9113551"/>
              <a:gd name="connsiteY77" fmla="*/ 3150275 h 6858000"/>
              <a:gd name="connsiteX78" fmla="*/ 1325963 w 9113551"/>
              <a:gd name="connsiteY78" fmla="*/ 2913477 h 6858000"/>
              <a:gd name="connsiteX79" fmla="*/ 1039276 w 9113551"/>
              <a:gd name="connsiteY79" fmla="*/ 2730785 h 6858000"/>
              <a:gd name="connsiteX80" fmla="*/ 677405 w 9113551"/>
              <a:gd name="connsiteY80" fmla="*/ 2404046 h 6858000"/>
              <a:gd name="connsiteX81" fmla="*/ 286723 w 9113551"/>
              <a:gd name="connsiteY81" fmla="*/ 1880561 h 6858000"/>
              <a:gd name="connsiteX82" fmla="*/ 158136 w 9113551"/>
              <a:gd name="connsiteY82" fmla="*/ 1619170 h 6858000"/>
              <a:gd name="connsiteX83" fmla="*/ 35170 w 9113551"/>
              <a:gd name="connsiteY83" fmla="*/ 1736515 h 6858000"/>
              <a:gd name="connsiteX84" fmla="*/ 19711 w 9113551"/>
              <a:gd name="connsiteY84" fmla="*/ 1725272 h 6858000"/>
              <a:gd name="connsiteX85" fmla="*/ 144083 w 9113551"/>
              <a:gd name="connsiteY85" fmla="*/ 1577713 h 6858000"/>
              <a:gd name="connsiteX86" fmla="*/ 14792 w 9113551"/>
              <a:gd name="connsiteY86" fmla="*/ 1409074 h 6858000"/>
              <a:gd name="connsiteX87" fmla="*/ 167973 w 9113551"/>
              <a:gd name="connsiteY87" fmla="*/ 1302269 h 6858000"/>
              <a:gd name="connsiteX88" fmla="*/ 95599 w 9113551"/>
              <a:gd name="connsiteY88" fmla="*/ 1198274 h 6858000"/>
              <a:gd name="connsiteX89" fmla="*/ 20414 w 9113551"/>
              <a:gd name="connsiteY89" fmla="*/ 938289 h 6858000"/>
              <a:gd name="connsiteX90" fmla="*/ 57655 w 9113551"/>
              <a:gd name="connsiteY90" fmla="*/ 795648 h 6858000"/>
              <a:gd name="connsiteX91" fmla="*/ 56250 w 9113551"/>
              <a:gd name="connsiteY91" fmla="*/ 764028 h 6858000"/>
              <a:gd name="connsiteX92" fmla="*/ 147596 w 9113551"/>
              <a:gd name="connsiteY92" fmla="*/ 584146 h 6858000"/>
              <a:gd name="connsiteX93" fmla="*/ 144083 w 9113551"/>
              <a:gd name="connsiteY93" fmla="*/ 548310 h 6858000"/>
              <a:gd name="connsiteX94" fmla="*/ 134245 w 9113551"/>
              <a:gd name="connsiteY94" fmla="*/ 473125 h 6858000"/>
              <a:gd name="connsiteX95" fmla="*/ 228402 w 9113551"/>
              <a:gd name="connsiteY95" fmla="*/ 445019 h 6858000"/>
              <a:gd name="connsiteX96" fmla="*/ 208025 w 9113551"/>
              <a:gd name="connsiteY96" fmla="*/ 378266 h 6858000"/>
              <a:gd name="connsiteX97" fmla="*/ 314830 w 9113551"/>
              <a:gd name="connsiteY97" fmla="*/ 427452 h 6858000"/>
              <a:gd name="connsiteX98" fmla="*/ 462389 w 9113551"/>
              <a:gd name="connsiteY98" fmla="*/ 437289 h 6858000"/>
              <a:gd name="connsiteX99" fmla="*/ 641569 w 9113551"/>
              <a:gd name="connsiteY99" fmla="*/ 461883 h 6858000"/>
              <a:gd name="connsiteX100" fmla="*/ 545304 w 9113551"/>
              <a:gd name="connsiteY100" fmla="*/ 5151 h 6858000"/>
              <a:gd name="connsiteX101" fmla="*/ 2956846 w 9113551"/>
              <a:gd name="connsiteY101" fmla="*/ 118280 h 6858000"/>
              <a:gd name="connsiteX102" fmla="*/ 2970900 w 9113551"/>
              <a:gd name="connsiteY102" fmla="*/ 152008 h 6858000"/>
              <a:gd name="connsiteX103" fmla="*/ 2887283 w 9113551"/>
              <a:gd name="connsiteY103" fmla="*/ 189249 h 6858000"/>
              <a:gd name="connsiteX104" fmla="*/ 2437578 w 9113551"/>
              <a:gd name="connsiteY104" fmla="*/ 156926 h 6858000"/>
              <a:gd name="connsiteX105" fmla="*/ 2065166 w 9113551"/>
              <a:gd name="connsiteY105" fmla="*/ 179412 h 6858000"/>
              <a:gd name="connsiteX106" fmla="*/ 2066571 w 9113551"/>
              <a:gd name="connsiteY106" fmla="*/ 208221 h 6858000"/>
              <a:gd name="connsiteX107" fmla="*/ 2636432 w 9113551"/>
              <a:gd name="connsiteY107" fmla="*/ 284811 h 6858000"/>
              <a:gd name="connsiteX108" fmla="*/ 3202779 w 9113551"/>
              <a:gd name="connsiteY108" fmla="*/ 379671 h 6858000"/>
              <a:gd name="connsiteX109" fmla="*/ 3740317 w 9113551"/>
              <a:gd name="connsiteY109" fmla="*/ 492800 h 6858000"/>
              <a:gd name="connsiteX110" fmla="*/ 3833771 w 9113551"/>
              <a:gd name="connsiteY110" fmla="*/ 563066 h 6858000"/>
              <a:gd name="connsiteX111" fmla="*/ 3986249 w 9113551"/>
              <a:gd name="connsiteY111" fmla="*/ 539878 h 6858000"/>
              <a:gd name="connsiteX112" fmla="*/ 4724046 w 9113551"/>
              <a:gd name="connsiteY112" fmla="*/ 760515 h 6858000"/>
              <a:gd name="connsiteX113" fmla="*/ 5025489 w 9113551"/>
              <a:gd name="connsiteY113" fmla="*/ 858888 h 6858000"/>
              <a:gd name="connsiteX114" fmla="*/ 5109106 w 9113551"/>
              <a:gd name="connsiteY114" fmla="*/ 818133 h 6858000"/>
              <a:gd name="connsiteX115" fmla="*/ 5098566 w 9113551"/>
              <a:gd name="connsiteY115" fmla="*/ 896129 h 6858000"/>
              <a:gd name="connsiteX116" fmla="*/ 5168832 w 9113551"/>
              <a:gd name="connsiteY116" fmla="*/ 889102 h 6858000"/>
              <a:gd name="connsiteX117" fmla="*/ 5239802 w 9113551"/>
              <a:gd name="connsiteY117" fmla="*/ 894021 h 6858000"/>
              <a:gd name="connsiteX118" fmla="*/ 5379632 w 9113551"/>
              <a:gd name="connsiteY118" fmla="*/ 920019 h 6858000"/>
              <a:gd name="connsiteX119" fmla="*/ 5376118 w 9113551"/>
              <a:gd name="connsiteY119" fmla="*/ 919317 h 6858000"/>
              <a:gd name="connsiteX120" fmla="*/ 5024786 w 9113551"/>
              <a:gd name="connsiteY120" fmla="*/ 1013474 h 6858000"/>
              <a:gd name="connsiteX121" fmla="*/ 4351634 w 9113551"/>
              <a:gd name="connsiteY121" fmla="*/ 721868 h 6858000"/>
              <a:gd name="connsiteX122" fmla="*/ 3828853 w 9113551"/>
              <a:gd name="connsiteY122" fmla="*/ 631225 h 6858000"/>
              <a:gd name="connsiteX123" fmla="*/ 3344014 w 9113551"/>
              <a:gd name="connsiteY123" fmla="*/ 570093 h 6858000"/>
              <a:gd name="connsiteX124" fmla="*/ 3049598 w 9113551"/>
              <a:gd name="connsiteY124" fmla="*/ 548310 h 6858000"/>
              <a:gd name="connsiteX125" fmla="*/ 3134620 w 9113551"/>
              <a:gd name="connsiteY125" fmla="*/ 614361 h 6858000"/>
              <a:gd name="connsiteX126" fmla="*/ 3427631 w 9113551"/>
              <a:gd name="connsiteY126" fmla="*/ 663547 h 6858000"/>
              <a:gd name="connsiteX127" fmla="*/ 4197048 w 9113551"/>
              <a:gd name="connsiteY127" fmla="*/ 849753 h 6858000"/>
              <a:gd name="connsiteX128" fmla="*/ 4978411 w 9113551"/>
              <a:gd name="connsiteY128" fmla="*/ 1013474 h 6858000"/>
              <a:gd name="connsiteX129" fmla="*/ 5024786 w 9113551"/>
              <a:gd name="connsiteY129" fmla="*/ 1013474 h 6858000"/>
              <a:gd name="connsiteX130" fmla="*/ 8392655 w 9113551"/>
              <a:gd name="connsiteY130" fmla="*/ 4248539 h 6858000"/>
              <a:gd name="connsiteX131" fmla="*/ 8608372 w 9113551"/>
              <a:gd name="connsiteY131" fmla="*/ 4497282 h 6858000"/>
              <a:gd name="connsiteX132" fmla="*/ 8459408 w 9113551"/>
              <a:gd name="connsiteY132" fmla="*/ 4260484 h 6858000"/>
              <a:gd name="connsiteX133" fmla="*/ 8392655 w 9113551"/>
              <a:gd name="connsiteY133" fmla="*/ 424853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9113551" h="6858000">
                <a:moveTo>
                  <a:pt x="5376118" y="919317"/>
                </a:moveTo>
                <a:cubicBezTo>
                  <a:pt x="5454817" y="1076011"/>
                  <a:pt x="5454817" y="1076011"/>
                  <a:pt x="5579188" y="1133629"/>
                </a:cubicBezTo>
                <a:cubicBezTo>
                  <a:pt x="5575675" y="1109739"/>
                  <a:pt x="5573567" y="1092172"/>
                  <a:pt x="5568648" y="1055634"/>
                </a:cubicBezTo>
                <a:cubicBezTo>
                  <a:pt x="5618537" y="1080227"/>
                  <a:pt x="5658589" y="1100604"/>
                  <a:pt x="5703560" y="1123089"/>
                </a:cubicBezTo>
                <a:cubicBezTo>
                  <a:pt x="5707776" y="1113955"/>
                  <a:pt x="5720424" y="1100604"/>
                  <a:pt x="5719019" y="1088659"/>
                </a:cubicBezTo>
                <a:cubicBezTo>
                  <a:pt x="5717613" y="1071092"/>
                  <a:pt x="5706370" y="1054228"/>
                  <a:pt x="5699344" y="1036662"/>
                </a:cubicBezTo>
                <a:cubicBezTo>
                  <a:pt x="5721127" y="1034554"/>
                  <a:pt x="5747125" y="1024014"/>
                  <a:pt x="5763286" y="1031743"/>
                </a:cubicBezTo>
                <a:cubicBezTo>
                  <a:pt x="5856741" y="1077416"/>
                  <a:pt x="5944574" y="1136440"/>
                  <a:pt x="6041541" y="1172276"/>
                </a:cubicBezTo>
                <a:cubicBezTo>
                  <a:pt x="6112510" y="1198977"/>
                  <a:pt x="6197533" y="1215841"/>
                  <a:pt x="6270610" y="1203896"/>
                </a:cubicBezTo>
                <a:cubicBezTo>
                  <a:pt x="6434330" y="1177195"/>
                  <a:pt x="6580484" y="1240434"/>
                  <a:pt x="6733665" y="1269244"/>
                </a:cubicBezTo>
                <a:cubicBezTo>
                  <a:pt x="6744205" y="1271351"/>
                  <a:pt x="6751232" y="1315619"/>
                  <a:pt x="6750529" y="1339510"/>
                </a:cubicBezTo>
                <a:cubicBezTo>
                  <a:pt x="6749826" y="1373238"/>
                  <a:pt x="6739989" y="1406263"/>
                  <a:pt x="6733665" y="1441396"/>
                </a:cubicBezTo>
                <a:cubicBezTo>
                  <a:pt x="6869279" y="1430154"/>
                  <a:pt x="6931114" y="1512365"/>
                  <a:pt x="6874198" y="1650087"/>
                </a:cubicBezTo>
                <a:cubicBezTo>
                  <a:pt x="7073755" y="1670465"/>
                  <a:pt x="7266284" y="1690139"/>
                  <a:pt x="7463733" y="1710516"/>
                </a:cubicBezTo>
                <a:cubicBezTo>
                  <a:pt x="7476381" y="1735812"/>
                  <a:pt x="7494650" y="1771648"/>
                  <a:pt x="7509406" y="1802565"/>
                </a:cubicBezTo>
                <a:cubicBezTo>
                  <a:pt x="7574051" y="1747758"/>
                  <a:pt x="7630967" y="1699274"/>
                  <a:pt x="7704747" y="1636737"/>
                </a:cubicBezTo>
                <a:cubicBezTo>
                  <a:pt x="7666803" y="1776567"/>
                  <a:pt x="7767986" y="1775864"/>
                  <a:pt x="7838955" y="1815213"/>
                </a:cubicBezTo>
                <a:cubicBezTo>
                  <a:pt x="7873386" y="1834888"/>
                  <a:pt x="7885331" y="1894614"/>
                  <a:pt x="7919059" y="1957151"/>
                </a:cubicBezTo>
                <a:cubicBezTo>
                  <a:pt x="7881818" y="2023905"/>
                  <a:pt x="7815768" y="2132115"/>
                  <a:pt x="7762365" y="2245946"/>
                </a:cubicBezTo>
                <a:cubicBezTo>
                  <a:pt x="7737772" y="2298646"/>
                  <a:pt x="7730745" y="2362589"/>
                  <a:pt x="7728637" y="2421612"/>
                </a:cubicBezTo>
                <a:cubicBezTo>
                  <a:pt x="7726529" y="2478528"/>
                  <a:pt x="7777121" y="2489771"/>
                  <a:pt x="7819281" y="2479933"/>
                </a:cubicBezTo>
                <a:cubicBezTo>
                  <a:pt x="7841064" y="2475015"/>
                  <a:pt x="7853711" y="2438476"/>
                  <a:pt x="7874791" y="2420910"/>
                </a:cubicBezTo>
                <a:cubicBezTo>
                  <a:pt x="7897979" y="2401938"/>
                  <a:pt x="7924681" y="2378750"/>
                  <a:pt x="7952084" y="2375237"/>
                </a:cubicBezTo>
                <a:cubicBezTo>
                  <a:pt x="7995650" y="2369615"/>
                  <a:pt x="8040620" y="2378047"/>
                  <a:pt x="8097536" y="2381561"/>
                </a:cubicBezTo>
                <a:cubicBezTo>
                  <a:pt x="8034296" y="2467988"/>
                  <a:pt x="8127047" y="2626088"/>
                  <a:pt x="7951382" y="2650681"/>
                </a:cubicBezTo>
                <a:cubicBezTo>
                  <a:pt x="7968246" y="2735703"/>
                  <a:pt x="7966841" y="2829860"/>
                  <a:pt x="8098941" y="2796132"/>
                </a:cubicBezTo>
                <a:cubicBezTo>
                  <a:pt x="8098941" y="2914882"/>
                  <a:pt x="8098941" y="3020282"/>
                  <a:pt x="8098941" y="3125682"/>
                </a:cubicBezTo>
                <a:cubicBezTo>
                  <a:pt x="8110887" y="3125682"/>
                  <a:pt x="8122129" y="3124979"/>
                  <a:pt x="8134074" y="3124979"/>
                </a:cubicBezTo>
                <a:cubicBezTo>
                  <a:pt x="8136182" y="3099683"/>
                  <a:pt x="8137587" y="3074387"/>
                  <a:pt x="8139696" y="3049794"/>
                </a:cubicBezTo>
                <a:cubicBezTo>
                  <a:pt x="8151641" y="3046983"/>
                  <a:pt x="8162883" y="3043470"/>
                  <a:pt x="8174829" y="3040659"/>
                </a:cubicBezTo>
                <a:cubicBezTo>
                  <a:pt x="8237366" y="3202272"/>
                  <a:pt x="8288660" y="3370209"/>
                  <a:pt x="8365251" y="3524795"/>
                </a:cubicBezTo>
                <a:cubicBezTo>
                  <a:pt x="8435517" y="3666030"/>
                  <a:pt x="8533890" y="3793915"/>
                  <a:pt x="8625939" y="3936556"/>
                </a:cubicBezTo>
                <a:cubicBezTo>
                  <a:pt x="8642803" y="3992769"/>
                  <a:pt x="8661774" y="4070062"/>
                  <a:pt x="8689881" y="4143842"/>
                </a:cubicBezTo>
                <a:cubicBezTo>
                  <a:pt x="8719393" y="4221837"/>
                  <a:pt x="8755931" y="4297725"/>
                  <a:pt x="8793875" y="4372208"/>
                </a:cubicBezTo>
                <a:cubicBezTo>
                  <a:pt x="8845170" y="4473391"/>
                  <a:pt x="8901383" y="4572467"/>
                  <a:pt x="8952677" y="4673650"/>
                </a:cubicBezTo>
                <a:cubicBezTo>
                  <a:pt x="8963920" y="4696136"/>
                  <a:pt x="8966731" y="4723540"/>
                  <a:pt x="8977973" y="4769213"/>
                </a:cubicBezTo>
                <a:cubicBezTo>
                  <a:pt x="8919652" y="4738295"/>
                  <a:pt x="8878195" y="4716513"/>
                  <a:pt x="8832522" y="4691920"/>
                </a:cubicBezTo>
                <a:cubicBezTo>
                  <a:pt x="8823387" y="4839479"/>
                  <a:pt x="8883113" y="4957527"/>
                  <a:pt x="9010296" y="5053792"/>
                </a:cubicBezTo>
                <a:cubicBezTo>
                  <a:pt x="8850791" y="5151462"/>
                  <a:pt x="8964623" y="5244916"/>
                  <a:pt x="8993432" y="5337668"/>
                </a:cubicBezTo>
                <a:cubicBezTo>
                  <a:pt x="9029970" y="5455716"/>
                  <a:pt x="9073536" y="5570952"/>
                  <a:pt x="9111479" y="5688297"/>
                </a:cubicBezTo>
                <a:cubicBezTo>
                  <a:pt x="9117803" y="5708675"/>
                  <a:pt x="9119912" y="5744510"/>
                  <a:pt x="9108669" y="5755050"/>
                </a:cubicBezTo>
                <a:cubicBezTo>
                  <a:pt x="8992026" y="5856234"/>
                  <a:pt x="9074239" y="5969363"/>
                  <a:pt x="9084076" y="6078276"/>
                </a:cubicBezTo>
                <a:cubicBezTo>
                  <a:pt x="9086183" y="6104274"/>
                  <a:pt x="9086886" y="6135191"/>
                  <a:pt x="9075644" y="6157677"/>
                </a:cubicBezTo>
                <a:cubicBezTo>
                  <a:pt x="8966028" y="6367070"/>
                  <a:pt x="8829711" y="6553276"/>
                  <a:pt x="8663883" y="6726834"/>
                </a:cubicBezTo>
                <a:cubicBezTo>
                  <a:pt x="8552159" y="6843477"/>
                  <a:pt x="8443949" y="6836450"/>
                  <a:pt x="8316064" y="6839261"/>
                </a:cubicBezTo>
                <a:cubicBezTo>
                  <a:pt x="8162883" y="6842774"/>
                  <a:pt x="8009703" y="6867367"/>
                  <a:pt x="7857928" y="6855422"/>
                </a:cubicBezTo>
                <a:cubicBezTo>
                  <a:pt x="7770095" y="6849098"/>
                  <a:pt x="7685775" y="6790074"/>
                  <a:pt x="7597942" y="6753536"/>
                </a:cubicBezTo>
                <a:cubicBezTo>
                  <a:pt x="7592320" y="6768994"/>
                  <a:pt x="7584591" y="6792182"/>
                  <a:pt x="7574754" y="6819586"/>
                </a:cubicBezTo>
                <a:cubicBezTo>
                  <a:pt x="7543836" y="6806235"/>
                  <a:pt x="7515730" y="6801317"/>
                  <a:pt x="7497461" y="6785155"/>
                </a:cubicBezTo>
                <a:cubicBezTo>
                  <a:pt x="7371684" y="6669919"/>
                  <a:pt x="7203747" y="6656568"/>
                  <a:pt x="7054783" y="6598949"/>
                </a:cubicBezTo>
                <a:cubicBezTo>
                  <a:pt x="7041432" y="6594031"/>
                  <a:pt x="7029487" y="6583491"/>
                  <a:pt x="7020352" y="6572248"/>
                </a:cubicBezTo>
                <a:cubicBezTo>
                  <a:pt x="6983814" y="6527278"/>
                  <a:pt x="6937438" y="6530791"/>
                  <a:pt x="6884738" y="6521656"/>
                </a:cubicBezTo>
                <a:cubicBezTo>
                  <a:pt x="6832038" y="6512522"/>
                  <a:pt x="6768096" y="6437337"/>
                  <a:pt x="6749124" y="6378313"/>
                </a:cubicBezTo>
                <a:cubicBezTo>
                  <a:pt x="6671831" y="6138002"/>
                  <a:pt x="6468761" y="5986227"/>
                  <a:pt x="6343687" y="5780346"/>
                </a:cubicBezTo>
                <a:cubicBezTo>
                  <a:pt x="6272718" y="5663704"/>
                  <a:pt x="6183479" y="5556196"/>
                  <a:pt x="6091430" y="5453607"/>
                </a:cubicBezTo>
                <a:cubicBezTo>
                  <a:pt x="6040839" y="5397394"/>
                  <a:pt x="5969167" y="5359451"/>
                  <a:pt x="5905927" y="5314480"/>
                </a:cubicBezTo>
                <a:cubicBezTo>
                  <a:pt x="5856741" y="5280050"/>
                  <a:pt x="5778042" y="5264591"/>
                  <a:pt x="5830039" y="5173947"/>
                </a:cubicBezTo>
                <a:cubicBezTo>
                  <a:pt x="5834255" y="5166920"/>
                  <a:pt x="5813878" y="5138111"/>
                  <a:pt x="5798420" y="5129679"/>
                </a:cubicBezTo>
                <a:cubicBezTo>
                  <a:pt x="5706370" y="5075574"/>
                  <a:pt x="5603079" y="5036928"/>
                  <a:pt x="5522273" y="4970175"/>
                </a:cubicBezTo>
                <a:cubicBezTo>
                  <a:pt x="5382442" y="4854938"/>
                  <a:pt x="5222235" y="4791698"/>
                  <a:pt x="5054298" y="4737593"/>
                </a:cubicBezTo>
                <a:cubicBezTo>
                  <a:pt x="5039543" y="4732674"/>
                  <a:pt x="5030408" y="4710892"/>
                  <a:pt x="5013544" y="4691217"/>
                </a:cubicBezTo>
                <a:cubicBezTo>
                  <a:pt x="5043056" y="4681380"/>
                  <a:pt x="5064136" y="4675056"/>
                  <a:pt x="5116836" y="4657489"/>
                </a:cubicBezTo>
                <a:cubicBezTo>
                  <a:pt x="5032516" y="4599871"/>
                  <a:pt x="4965060" y="4552792"/>
                  <a:pt x="4885659" y="4497984"/>
                </a:cubicBezTo>
                <a:cubicBezTo>
                  <a:pt x="4922198" y="4371505"/>
                  <a:pt x="4769017" y="4368694"/>
                  <a:pt x="4693832" y="4285077"/>
                </a:cubicBezTo>
                <a:cubicBezTo>
                  <a:pt x="4724749" y="4282969"/>
                  <a:pt x="4747234" y="4278753"/>
                  <a:pt x="4769017" y="4280158"/>
                </a:cubicBezTo>
                <a:cubicBezTo>
                  <a:pt x="4790799" y="4281564"/>
                  <a:pt x="4811879" y="4288591"/>
                  <a:pt x="4839986" y="4278753"/>
                </a:cubicBezTo>
                <a:cubicBezTo>
                  <a:pt x="4683994" y="4138923"/>
                  <a:pt x="4498491" y="4065143"/>
                  <a:pt x="4294016" y="4020173"/>
                </a:cubicBezTo>
                <a:cubicBezTo>
                  <a:pt x="4355851" y="4028605"/>
                  <a:pt x="4417685" y="4037037"/>
                  <a:pt x="4479519" y="4045469"/>
                </a:cubicBezTo>
                <a:cubicBezTo>
                  <a:pt x="4481627" y="4038442"/>
                  <a:pt x="4484438" y="4031416"/>
                  <a:pt x="4486546" y="4024389"/>
                </a:cubicBezTo>
                <a:cubicBezTo>
                  <a:pt x="4334068" y="3962555"/>
                  <a:pt x="4185103" y="3890883"/>
                  <a:pt x="4028409" y="3842399"/>
                </a:cubicBezTo>
                <a:cubicBezTo>
                  <a:pt x="3866094" y="3792510"/>
                  <a:pt x="3696751" y="3763700"/>
                  <a:pt x="3530220" y="3728567"/>
                </a:cubicBezTo>
                <a:cubicBezTo>
                  <a:pt x="3408659" y="3702569"/>
                  <a:pt x="3285693" y="3681489"/>
                  <a:pt x="3163430" y="3656896"/>
                </a:cubicBezTo>
                <a:cubicBezTo>
                  <a:pt x="3071381" y="3637924"/>
                  <a:pt x="2978629" y="3620357"/>
                  <a:pt x="2887985" y="3592953"/>
                </a:cubicBezTo>
                <a:cubicBezTo>
                  <a:pt x="2859879" y="3584521"/>
                  <a:pt x="2843718" y="3535335"/>
                  <a:pt x="2816314" y="3527605"/>
                </a:cubicBezTo>
                <a:cubicBezTo>
                  <a:pt x="2686321" y="3491067"/>
                  <a:pt x="2554923" y="3448204"/>
                  <a:pt x="2422119" y="3434854"/>
                </a:cubicBezTo>
                <a:cubicBezTo>
                  <a:pt x="2245751" y="3417287"/>
                  <a:pt x="2134730" y="3318914"/>
                  <a:pt x="2031438" y="3177679"/>
                </a:cubicBezTo>
                <a:cubicBezTo>
                  <a:pt x="2022303" y="3202975"/>
                  <a:pt x="2014574" y="3222649"/>
                  <a:pt x="2012466" y="3228271"/>
                </a:cubicBezTo>
                <a:cubicBezTo>
                  <a:pt x="1911985" y="3200867"/>
                  <a:pt x="1817828" y="3174166"/>
                  <a:pt x="1722266" y="3150275"/>
                </a:cubicBezTo>
                <a:cubicBezTo>
                  <a:pt x="1566274" y="3110926"/>
                  <a:pt x="1438390" y="3035038"/>
                  <a:pt x="1325963" y="2913477"/>
                </a:cubicBezTo>
                <a:cubicBezTo>
                  <a:pt x="1251481" y="2833374"/>
                  <a:pt x="1127812" y="2801051"/>
                  <a:pt x="1039276" y="2730785"/>
                </a:cubicBezTo>
                <a:cubicBezTo>
                  <a:pt x="911392" y="2630303"/>
                  <a:pt x="783507" y="2526309"/>
                  <a:pt x="677405" y="2404046"/>
                </a:cubicBezTo>
                <a:cubicBezTo>
                  <a:pt x="535466" y="2239623"/>
                  <a:pt x="410392" y="2059740"/>
                  <a:pt x="286723" y="1880561"/>
                </a:cubicBezTo>
                <a:cubicBezTo>
                  <a:pt x="233321" y="1803268"/>
                  <a:pt x="202404" y="1710516"/>
                  <a:pt x="158136" y="1619170"/>
                </a:cubicBezTo>
                <a:cubicBezTo>
                  <a:pt x="118787" y="1658519"/>
                  <a:pt x="77330" y="1697166"/>
                  <a:pt x="35170" y="1736515"/>
                </a:cubicBezTo>
                <a:cubicBezTo>
                  <a:pt x="30251" y="1733002"/>
                  <a:pt x="25332" y="1728786"/>
                  <a:pt x="19711" y="1725272"/>
                </a:cubicBezTo>
                <a:cubicBezTo>
                  <a:pt x="59060" y="1678194"/>
                  <a:pt x="98410" y="1631818"/>
                  <a:pt x="144083" y="1577713"/>
                </a:cubicBezTo>
                <a:cubicBezTo>
                  <a:pt x="98410" y="1521500"/>
                  <a:pt x="31656" y="1472313"/>
                  <a:pt x="14792" y="1409074"/>
                </a:cubicBezTo>
                <a:cubicBezTo>
                  <a:pt x="-3477" y="1340915"/>
                  <a:pt x="34467" y="1269244"/>
                  <a:pt x="167973" y="1302269"/>
                </a:cubicBezTo>
                <a:cubicBezTo>
                  <a:pt x="130732" y="1247461"/>
                  <a:pt x="118084" y="1217246"/>
                  <a:pt x="95599" y="1198274"/>
                </a:cubicBezTo>
                <a:cubicBezTo>
                  <a:pt x="9874" y="1128008"/>
                  <a:pt x="-25962" y="1047904"/>
                  <a:pt x="20414" y="938289"/>
                </a:cubicBezTo>
                <a:cubicBezTo>
                  <a:pt x="39386" y="893318"/>
                  <a:pt x="46412" y="843429"/>
                  <a:pt x="57655" y="795648"/>
                </a:cubicBezTo>
                <a:cubicBezTo>
                  <a:pt x="59763" y="785108"/>
                  <a:pt x="56250" y="764028"/>
                  <a:pt x="56250" y="764028"/>
                </a:cubicBezTo>
                <a:cubicBezTo>
                  <a:pt x="189053" y="755596"/>
                  <a:pt x="108949" y="639657"/>
                  <a:pt x="147596" y="584146"/>
                </a:cubicBezTo>
                <a:cubicBezTo>
                  <a:pt x="153217" y="576417"/>
                  <a:pt x="146191" y="560256"/>
                  <a:pt x="144083" y="548310"/>
                </a:cubicBezTo>
                <a:cubicBezTo>
                  <a:pt x="139867" y="522312"/>
                  <a:pt x="123705" y="481557"/>
                  <a:pt x="134245" y="473125"/>
                </a:cubicBezTo>
                <a:cubicBezTo>
                  <a:pt x="155325" y="455559"/>
                  <a:pt x="190458" y="454856"/>
                  <a:pt x="228402" y="445019"/>
                </a:cubicBezTo>
                <a:cubicBezTo>
                  <a:pt x="228402" y="444316"/>
                  <a:pt x="221376" y="422533"/>
                  <a:pt x="208025" y="378266"/>
                </a:cubicBezTo>
                <a:cubicBezTo>
                  <a:pt x="255806" y="400751"/>
                  <a:pt x="283913" y="420425"/>
                  <a:pt x="314830" y="427452"/>
                </a:cubicBezTo>
                <a:cubicBezTo>
                  <a:pt x="360503" y="437992"/>
                  <a:pt x="398447" y="537068"/>
                  <a:pt x="462389" y="437289"/>
                </a:cubicBezTo>
                <a:cubicBezTo>
                  <a:pt x="475037" y="417615"/>
                  <a:pt x="569194" y="450640"/>
                  <a:pt x="641569" y="461883"/>
                </a:cubicBezTo>
                <a:cubicBezTo>
                  <a:pt x="608544" y="306594"/>
                  <a:pt x="578329" y="162548"/>
                  <a:pt x="545304" y="5151"/>
                </a:cubicBezTo>
                <a:cubicBezTo>
                  <a:pt x="1351962" y="31150"/>
                  <a:pt x="2161431" y="-72142"/>
                  <a:pt x="2956846" y="118280"/>
                </a:cubicBezTo>
                <a:cubicBezTo>
                  <a:pt x="2961765" y="129523"/>
                  <a:pt x="2966684" y="140765"/>
                  <a:pt x="2970900" y="152008"/>
                </a:cubicBezTo>
                <a:cubicBezTo>
                  <a:pt x="2942793" y="165358"/>
                  <a:pt x="2914687" y="190654"/>
                  <a:pt x="2887283" y="189249"/>
                </a:cubicBezTo>
                <a:cubicBezTo>
                  <a:pt x="2736913" y="181520"/>
                  <a:pt x="2587948" y="159737"/>
                  <a:pt x="2437578" y="156926"/>
                </a:cubicBezTo>
                <a:cubicBezTo>
                  <a:pt x="2313909" y="154116"/>
                  <a:pt x="2189537" y="170980"/>
                  <a:pt x="2065166" y="179412"/>
                </a:cubicBezTo>
                <a:cubicBezTo>
                  <a:pt x="2065869" y="189249"/>
                  <a:pt x="2065869" y="198384"/>
                  <a:pt x="2066571" y="208221"/>
                </a:cubicBezTo>
                <a:cubicBezTo>
                  <a:pt x="2256291" y="233517"/>
                  <a:pt x="2446713" y="256705"/>
                  <a:pt x="2636432" y="284811"/>
                </a:cubicBezTo>
                <a:cubicBezTo>
                  <a:pt x="2825448" y="313620"/>
                  <a:pt x="3014465" y="344538"/>
                  <a:pt x="3202779" y="379671"/>
                </a:cubicBezTo>
                <a:cubicBezTo>
                  <a:pt x="3382661" y="413399"/>
                  <a:pt x="3562543" y="451343"/>
                  <a:pt x="3740317" y="492800"/>
                </a:cubicBezTo>
                <a:cubicBezTo>
                  <a:pt x="3774044" y="500529"/>
                  <a:pt x="3800746" y="537068"/>
                  <a:pt x="3833771" y="563066"/>
                </a:cubicBezTo>
                <a:cubicBezTo>
                  <a:pt x="3853446" y="489989"/>
                  <a:pt x="3913875" y="517393"/>
                  <a:pt x="3986249" y="539878"/>
                </a:cubicBezTo>
                <a:cubicBezTo>
                  <a:pt x="4230776" y="617874"/>
                  <a:pt x="4477411" y="688140"/>
                  <a:pt x="4724046" y="760515"/>
                </a:cubicBezTo>
                <a:cubicBezTo>
                  <a:pt x="4825230" y="790027"/>
                  <a:pt x="4933440" y="797053"/>
                  <a:pt x="5025489" y="858888"/>
                </a:cubicBezTo>
                <a:cubicBezTo>
                  <a:pt x="5036029" y="865914"/>
                  <a:pt x="5070459" y="837808"/>
                  <a:pt x="5109106" y="818133"/>
                </a:cubicBezTo>
                <a:cubicBezTo>
                  <a:pt x="5104188" y="855374"/>
                  <a:pt x="5101377" y="875752"/>
                  <a:pt x="5098566" y="896129"/>
                </a:cubicBezTo>
                <a:cubicBezTo>
                  <a:pt x="5121754" y="894021"/>
                  <a:pt x="5145645" y="889805"/>
                  <a:pt x="5168832" y="889102"/>
                </a:cubicBezTo>
                <a:cubicBezTo>
                  <a:pt x="5192723" y="888400"/>
                  <a:pt x="5216614" y="890508"/>
                  <a:pt x="5239802" y="894021"/>
                </a:cubicBezTo>
                <a:cubicBezTo>
                  <a:pt x="5286880" y="901750"/>
                  <a:pt x="5333256" y="911587"/>
                  <a:pt x="5379632" y="920019"/>
                </a:cubicBezTo>
                <a:lnTo>
                  <a:pt x="5376118" y="919317"/>
                </a:lnTo>
                <a:close/>
                <a:moveTo>
                  <a:pt x="5024786" y="1013474"/>
                </a:moveTo>
                <a:cubicBezTo>
                  <a:pt x="4824527" y="861698"/>
                  <a:pt x="4589135" y="784405"/>
                  <a:pt x="4351634" y="721868"/>
                </a:cubicBezTo>
                <a:cubicBezTo>
                  <a:pt x="4180887" y="676898"/>
                  <a:pt x="4003816" y="657223"/>
                  <a:pt x="3828853" y="631225"/>
                </a:cubicBezTo>
                <a:cubicBezTo>
                  <a:pt x="3667942" y="607334"/>
                  <a:pt x="3505627" y="587659"/>
                  <a:pt x="3344014" y="570093"/>
                </a:cubicBezTo>
                <a:cubicBezTo>
                  <a:pt x="3245641" y="558850"/>
                  <a:pt x="3147268" y="555337"/>
                  <a:pt x="3049598" y="548310"/>
                </a:cubicBezTo>
                <a:cubicBezTo>
                  <a:pt x="3074894" y="581335"/>
                  <a:pt x="3103001" y="608037"/>
                  <a:pt x="3134620" y="614361"/>
                </a:cubicBezTo>
                <a:cubicBezTo>
                  <a:pt x="3231588" y="634738"/>
                  <a:pt x="3331366" y="641062"/>
                  <a:pt x="3427631" y="663547"/>
                </a:cubicBezTo>
                <a:cubicBezTo>
                  <a:pt x="3684806" y="723274"/>
                  <a:pt x="3939873" y="791432"/>
                  <a:pt x="4197048" y="849753"/>
                </a:cubicBezTo>
                <a:cubicBezTo>
                  <a:pt x="4456331" y="908777"/>
                  <a:pt x="4717723" y="959369"/>
                  <a:pt x="4978411" y="1013474"/>
                </a:cubicBezTo>
                <a:cubicBezTo>
                  <a:pt x="4993166" y="1016284"/>
                  <a:pt x="5009328" y="1013474"/>
                  <a:pt x="5024786" y="1013474"/>
                </a:cubicBezTo>
                <a:close/>
                <a:moveTo>
                  <a:pt x="8392655" y="4248539"/>
                </a:moveTo>
                <a:cubicBezTo>
                  <a:pt x="8462921" y="4471283"/>
                  <a:pt x="8488919" y="4502201"/>
                  <a:pt x="8608372" y="4497282"/>
                </a:cubicBezTo>
                <a:cubicBezTo>
                  <a:pt x="8557078" y="4415070"/>
                  <a:pt x="8511405" y="4335669"/>
                  <a:pt x="8459408" y="4260484"/>
                </a:cubicBezTo>
                <a:cubicBezTo>
                  <a:pt x="8450273" y="4248539"/>
                  <a:pt x="8417950" y="4252755"/>
                  <a:pt x="8392655" y="4248539"/>
                </a:cubicBezTo>
                <a:close/>
              </a:path>
            </a:pathLst>
          </a:custGeom>
          <a:solidFill>
            <a:srgbClr val="000000"/>
          </a:solidFill>
          <a:ln w="7021" cap="flat">
            <a:noFill/>
            <a:prstDash val="solid"/>
            <a:miter/>
          </a:ln>
        </p:spPr>
        <p:txBody>
          <a:bodyPr rtlCol="0" anchor="ctr"/>
          <a:lstStyle/>
          <a:p>
            <a:endParaRPr lang="zh-CN" altLang="en-US"/>
          </a:p>
        </p:txBody>
      </p:sp>
    </p:spTree>
    <p:extLst>
      <p:ext uri="{BB962C8B-B14F-4D97-AF65-F5344CB8AC3E}">
        <p14:creationId xmlns:p14="http://schemas.microsoft.com/office/powerpoint/2010/main" val="358955944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3A4BB958-0E05-4FB5-95D4-51AC56623F6D}"/>
              </a:ext>
            </a:extLst>
          </p:cNvPr>
          <p:cNvSpPr/>
          <p:nvPr/>
        </p:nvSpPr>
        <p:spPr>
          <a:xfrm>
            <a:off x="1142999" y="1078009"/>
            <a:ext cx="4466493" cy="1408251"/>
          </a:xfrm>
          <a:custGeom>
            <a:avLst/>
            <a:gdLst>
              <a:gd name="connsiteX0" fmla="*/ 10160213 w 12185616"/>
              <a:gd name="connsiteY0" fmla="*/ 1269825 h 4761902"/>
              <a:gd name="connsiteX1" fmla="*/ 10246386 w 12185616"/>
              <a:gd name="connsiteY1" fmla="*/ 1241101 h 4761902"/>
              <a:gd name="connsiteX2" fmla="*/ 10254685 w 12185616"/>
              <a:gd name="connsiteY2" fmla="*/ 1255782 h 4761902"/>
              <a:gd name="connsiteX3" fmla="*/ 10225322 w 12185616"/>
              <a:gd name="connsiteY3" fmla="*/ 1281315 h 4761902"/>
              <a:gd name="connsiteX4" fmla="*/ 10217662 w 12185616"/>
              <a:gd name="connsiteY4" fmla="*/ 1353446 h 4761902"/>
              <a:gd name="connsiteX5" fmla="*/ 10315326 w 12185616"/>
              <a:gd name="connsiteY5" fmla="*/ 1355361 h 4761902"/>
              <a:gd name="connsiteX6" fmla="*/ 10434692 w 12185616"/>
              <a:gd name="connsiteY6" fmla="*/ 1292805 h 4761902"/>
              <a:gd name="connsiteX7" fmla="*/ 10472992 w 12185616"/>
              <a:gd name="connsiteY7" fmla="*/ 1230249 h 4761902"/>
              <a:gd name="connsiteX8" fmla="*/ 10557251 w 12185616"/>
              <a:gd name="connsiteY8" fmla="*/ 1278124 h 4761902"/>
              <a:gd name="connsiteX9" fmla="*/ 11207065 w 12185616"/>
              <a:gd name="connsiteY9" fmla="*/ 1223228 h 4761902"/>
              <a:gd name="connsiteX10" fmla="*/ 11209618 w 12185616"/>
              <a:gd name="connsiteY10" fmla="*/ 1248122 h 4761902"/>
              <a:gd name="connsiteX11" fmla="*/ 10993226 w 12185616"/>
              <a:gd name="connsiteY11" fmla="*/ 1276847 h 4761902"/>
              <a:gd name="connsiteX12" fmla="*/ 10936415 w 12185616"/>
              <a:gd name="connsiteY12" fmla="*/ 1294720 h 4761902"/>
              <a:gd name="connsiteX13" fmla="*/ 10758323 w 12185616"/>
              <a:gd name="connsiteY13" fmla="*/ 1431960 h 4761902"/>
              <a:gd name="connsiteX14" fmla="*/ 11081315 w 12185616"/>
              <a:gd name="connsiteY14" fmla="*/ 1431960 h 4761902"/>
              <a:gd name="connsiteX15" fmla="*/ 11025142 w 12185616"/>
              <a:gd name="connsiteY15" fmla="*/ 1536007 h 4761902"/>
              <a:gd name="connsiteX16" fmla="*/ 10421926 w 12185616"/>
              <a:gd name="connsiteY16" fmla="*/ 1594094 h 4761902"/>
              <a:gd name="connsiteX17" fmla="*/ 10132126 w 12185616"/>
              <a:gd name="connsiteY17" fmla="*/ 1633032 h 4761902"/>
              <a:gd name="connsiteX18" fmla="*/ 10174894 w 12185616"/>
              <a:gd name="connsiteY18" fmla="*/ 1648990 h 4761902"/>
              <a:gd name="connsiteX19" fmla="*/ 10175533 w 12185616"/>
              <a:gd name="connsiteY19" fmla="*/ 1661757 h 4761902"/>
              <a:gd name="connsiteX20" fmla="*/ 9829561 w 12185616"/>
              <a:gd name="connsiteY20" fmla="*/ 1688566 h 4761902"/>
              <a:gd name="connsiteX21" fmla="*/ 9870413 w 12185616"/>
              <a:gd name="connsiteY21" fmla="*/ 1629202 h 4761902"/>
              <a:gd name="connsiteX22" fmla="*/ 9851902 w 12185616"/>
              <a:gd name="connsiteY22" fmla="*/ 1618989 h 4761902"/>
              <a:gd name="connsiteX23" fmla="*/ 9792538 w 12185616"/>
              <a:gd name="connsiteY23" fmla="*/ 1779208 h 4761902"/>
              <a:gd name="connsiteX24" fmla="*/ 10120637 w 12185616"/>
              <a:gd name="connsiteY24" fmla="*/ 1695588 h 4761902"/>
              <a:gd name="connsiteX25" fmla="*/ 10127658 w 12185616"/>
              <a:gd name="connsiteY25" fmla="*/ 1711546 h 4761902"/>
              <a:gd name="connsiteX26" fmla="*/ 10088082 w 12185616"/>
              <a:gd name="connsiteY26" fmla="*/ 1735802 h 4761902"/>
              <a:gd name="connsiteX27" fmla="*/ 10210002 w 12185616"/>
              <a:gd name="connsiteY27" fmla="*/ 1776017 h 4761902"/>
              <a:gd name="connsiteX28" fmla="*/ 10225960 w 12185616"/>
              <a:gd name="connsiteY28" fmla="*/ 1644522 h 4761902"/>
              <a:gd name="connsiteX29" fmla="*/ 10250855 w 12185616"/>
              <a:gd name="connsiteY29" fmla="*/ 1642607 h 4761902"/>
              <a:gd name="connsiteX30" fmla="*/ 10425755 w 12185616"/>
              <a:gd name="connsiteY30" fmla="*/ 1729419 h 4761902"/>
              <a:gd name="connsiteX31" fmla="*/ 10324901 w 12185616"/>
              <a:gd name="connsiteY31" fmla="*/ 1774740 h 4761902"/>
              <a:gd name="connsiteX32" fmla="*/ 10175533 w 12185616"/>
              <a:gd name="connsiteY32" fmla="*/ 1830913 h 4761902"/>
              <a:gd name="connsiteX33" fmla="*/ 10222131 w 12185616"/>
              <a:gd name="connsiteY33" fmla="*/ 1843679 h 4761902"/>
              <a:gd name="connsiteX34" fmla="*/ 10660021 w 12185616"/>
              <a:gd name="connsiteY34" fmla="*/ 1802826 h 4761902"/>
              <a:gd name="connsiteX35" fmla="*/ 10714917 w 12185616"/>
              <a:gd name="connsiteY35" fmla="*/ 1772187 h 4761902"/>
              <a:gd name="connsiteX36" fmla="*/ 10834922 w 12185616"/>
              <a:gd name="connsiteY36" fmla="*/ 1673247 h 4761902"/>
              <a:gd name="connsiteX37" fmla="*/ 10919181 w 12185616"/>
              <a:gd name="connsiteY37" fmla="*/ 1651544 h 4761902"/>
              <a:gd name="connsiteX38" fmla="*/ 10950459 w 12185616"/>
              <a:gd name="connsiteY38" fmla="*/ 1687928 h 4761902"/>
              <a:gd name="connsiteX39" fmla="*/ 10885988 w 12185616"/>
              <a:gd name="connsiteY39" fmla="*/ 1764527 h 4761902"/>
              <a:gd name="connsiteX40" fmla="*/ 11034079 w 12185616"/>
              <a:gd name="connsiteY40" fmla="*/ 1747930 h 4761902"/>
              <a:gd name="connsiteX41" fmla="*/ 11291962 w 12185616"/>
              <a:gd name="connsiteY41" fmla="*/ 1740271 h 4761902"/>
              <a:gd name="connsiteX42" fmla="*/ 11382604 w 12185616"/>
              <a:gd name="connsiteY42" fmla="*/ 1763889 h 4761902"/>
              <a:gd name="connsiteX43" fmla="*/ 10973438 w 12185616"/>
              <a:gd name="connsiteY43" fmla="*/ 1896022 h 4761902"/>
              <a:gd name="connsiteX44" fmla="*/ 10908968 w 12185616"/>
              <a:gd name="connsiteY44" fmla="*/ 1862191 h 4761902"/>
              <a:gd name="connsiteX45" fmla="*/ 10961310 w 12185616"/>
              <a:gd name="connsiteY45" fmla="*/ 1827721 h 4761902"/>
              <a:gd name="connsiteX46" fmla="*/ 10875136 w 12185616"/>
              <a:gd name="connsiteY46" fmla="*/ 1881979 h 4761902"/>
              <a:gd name="connsiteX47" fmla="*/ 10785771 w 12185616"/>
              <a:gd name="connsiteY47" fmla="*/ 1881979 h 4761902"/>
              <a:gd name="connsiteX48" fmla="*/ 10790878 w 12185616"/>
              <a:gd name="connsiteY48" fmla="*/ 1943896 h 4761902"/>
              <a:gd name="connsiteX49" fmla="*/ 10869391 w 12185616"/>
              <a:gd name="connsiteY49" fmla="*/ 1910065 h 4761902"/>
              <a:gd name="connsiteX50" fmla="*/ 10878328 w 12185616"/>
              <a:gd name="connsiteY50" fmla="*/ 1923470 h 4761902"/>
              <a:gd name="connsiteX51" fmla="*/ 10836199 w 12185616"/>
              <a:gd name="connsiteY51" fmla="*/ 1957301 h 4761902"/>
              <a:gd name="connsiteX52" fmla="*/ 10777473 w 12185616"/>
              <a:gd name="connsiteY52" fmla="*/ 2002622 h 4761902"/>
              <a:gd name="connsiteX53" fmla="*/ 10862370 w 12185616"/>
              <a:gd name="connsiteY53" fmla="*/ 2049220 h 4761902"/>
              <a:gd name="connsiteX54" fmla="*/ 11329624 w 12185616"/>
              <a:gd name="connsiteY54" fmla="*/ 2007090 h 4761902"/>
              <a:gd name="connsiteX55" fmla="*/ 11480268 w 12185616"/>
              <a:gd name="connsiteY55" fmla="*/ 1973259 h 4761902"/>
              <a:gd name="connsiteX56" fmla="*/ 11570272 w 12185616"/>
              <a:gd name="connsiteY56" fmla="*/ 1990494 h 4761902"/>
              <a:gd name="connsiteX57" fmla="*/ 11980715 w 12185616"/>
              <a:gd name="connsiteY57" fmla="*/ 2007729 h 4761902"/>
              <a:gd name="connsiteX58" fmla="*/ 11695383 w 12185616"/>
              <a:gd name="connsiteY58" fmla="*/ 2060709 h 4761902"/>
              <a:gd name="connsiteX59" fmla="*/ 11408775 w 12185616"/>
              <a:gd name="connsiteY59" fmla="*/ 2130287 h 4761902"/>
              <a:gd name="connsiteX60" fmla="*/ 11644955 w 12185616"/>
              <a:gd name="connsiteY60" fmla="*/ 2106031 h 4761902"/>
              <a:gd name="connsiteX61" fmla="*/ 11648786 w 12185616"/>
              <a:gd name="connsiteY61" fmla="*/ 2123265 h 4761902"/>
              <a:gd name="connsiteX62" fmla="*/ 11551760 w 12185616"/>
              <a:gd name="connsiteY62" fmla="*/ 2166033 h 4761902"/>
              <a:gd name="connsiteX63" fmla="*/ 11555590 w 12185616"/>
              <a:gd name="connsiteY63" fmla="*/ 2190290 h 4761902"/>
              <a:gd name="connsiteX64" fmla="*/ 11751556 w 12185616"/>
              <a:gd name="connsiteY64" fmla="*/ 2171140 h 4761902"/>
              <a:gd name="connsiteX65" fmla="*/ 11717086 w 12185616"/>
              <a:gd name="connsiteY65" fmla="*/ 2119435 h 4761902"/>
              <a:gd name="connsiteX66" fmla="*/ 11907308 w 12185616"/>
              <a:gd name="connsiteY66" fmla="*/ 2126457 h 4761902"/>
              <a:gd name="connsiteX67" fmla="*/ 11837092 w 12185616"/>
              <a:gd name="connsiteY67" fmla="*/ 2148798 h 4761902"/>
              <a:gd name="connsiteX68" fmla="*/ 11837092 w 12185616"/>
              <a:gd name="connsiteY68" fmla="*/ 2158373 h 4761902"/>
              <a:gd name="connsiteX69" fmla="*/ 11925818 w 12185616"/>
              <a:gd name="connsiteY69" fmla="*/ 2151990 h 4761902"/>
              <a:gd name="connsiteX70" fmla="*/ 11943054 w 12185616"/>
              <a:gd name="connsiteY70" fmla="*/ 2107307 h 4761902"/>
              <a:gd name="connsiteX71" fmla="*/ 11944330 w 12185616"/>
              <a:gd name="connsiteY71" fmla="*/ 2083051 h 4761902"/>
              <a:gd name="connsiteX72" fmla="*/ 12180510 w 12185616"/>
              <a:gd name="connsiteY72" fmla="*/ 2080498 h 4761902"/>
              <a:gd name="connsiteX73" fmla="*/ 12188170 w 12185616"/>
              <a:gd name="connsiteY73" fmla="*/ 2109861 h 4761902"/>
              <a:gd name="connsiteX74" fmla="*/ 11697299 w 12185616"/>
              <a:gd name="connsiteY74" fmla="*/ 2263059 h 4761902"/>
              <a:gd name="connsiteX75" fmla="*/ 11690915 w 12185616"/>
              <a:gd name="connsiteY75" fmla="*/ 2239440 h 4761902"/>
              <a:gd name="connsiteX76" fmla="*/ 11812835 w 12185616"/>
              <a:gd name="connsiteY76" fmla="*/ 2220291 h 4761902"/>
              <a:gd name="connsiteX77" fmla="*/ 11810920 w 12185616"/>
              <a:gd name="connsiteY77" fmla="*/ 2199226 h 4761902"/>
              <a:gd name="connsiteX78" fmla="*/ 11537079 w 12185616"/>
              <a:gd name="connsiteY78" fmla="*/ 2239440 h 4761902"/>
              <a:gd name="connsiteX79" fmla="*/ 11539632 w 12185616"/>
              <a:gd name="connsiteY79" fmla="*/ 2261782 h 4761902"/>
              <a:gd name="connsiteX80" fmla="*/ 11157276 w 12185616"/>
              <a:gd name="connsiteY80" fmla="*/ 2386893 h 4761902"/>
              <a:gd name="connsiteX81" fmla="*/ 11162382 w 12185616"/>
              <a:gd name="connsiteY81" fmla="*/ 2403490 h 4761902"/>
              <a:gd name="connsiteX82" fmla="*/ 11216640 w 12185616"/>
              <a:gd name="connsiteY82" fmla="*/ 2419448 h 4761902"/>
              <a:gd name="connsiteX83" fmla="*/ 11214725 w 12185616"/>
              <a:gd name="connsiteY83" fmla="*/ 2441789 h 4761902"/>
              <a:gd name="connsiteX84" fmla="*/ 11088337 w 12185616"/>
              <a:gd name="connsiteY84" fmla="*/ 2441789 h 4761902"/>
              <a:gd name="connsiteX85" fmla="*/ 10773642 w 12185616"/>
              <a:gd name="connsiteY85" fmla="*/ 2537538 h 4761902"/>
              <a:gd name="connsiteX86" fmla="*/ 10420011 w 12185616"/>
              <a:gd name="connsiteY86" fmla="*/ 2626265 h 4761902"/>
              <a:gd name="connsiteX87" fmla="*/ 10532356 w 12185616"/>
              <a:gd name="connsiteY87" fmla="*/ 2654351 h 4761902"/>
              <a:gd name="connsiteX88" fmla="*/ 10827262 w 12185616"/>
              <a:gd name="connsiteY88" fmla="*/ 2577753 h 4761902"/>
              <a:gd name="connsiteX89" fmla="*/ 10910244 w 12185616"/>
              <a:gd name="connsiteY89" fmla="*/ 2599456 h 4761902"/>
              <a:gd name="connsiteX90" fmla="*/ 10748109 w 12185616"/>
              <a:gd name="connsiteY90" fmla="*/ 2786485 h 4761902"/>
              <a:gd name="connsiteX91" fmla="*/ 10814495 w 12185616"/>
              <a:gd name="connsiteY91" fmla="*/ 2819678 h 4761902"/>
              <a:gd name="connsiteX92" fmla="*/ 10696405 w 12185616"/>
              <a:gd name="connsiteY92" fmla="*/ 2876489 h 4761902"/>
              <a:gd name="connsiteX93" fmla="*/ 10587252 w 12185616"/>
              <a:gd name="connsiteY93" fmla="*/ 2674140 h 4761902"/>
              <a:gd name="connsiteX94" fmla="*/ 10561081 w 12185616"/>
              <a:gd name="connsiteY94" fmla="*/ 2662650 h 4761902"/>
              <a:gd name="connsiteX95" fmla="*/ 10434054 w 12185616"/>
              <a:gd name="connsiteY95" fmla="*/ 2761590 h 4761902"/>
              <a:gd name="connsiteX96" fmla="*/ 10356817 w 12185616"/>
              <a:gd name="connsiteY96" fmla="*/ 2771803 h 4761902"/>
              <a:gd name="connsiteX97" fmla="*/ 10387456 w 12185616"/>
              <a:gd name="connsiteY97" fmla="*/ 2576476 h 4761902"/>
              <a:gd name="connsiteX98" fmla="*/ 10489588 w 12185616"/>
              <a:gd name="connsiteY98" fmla="*/ 2490941 h 4761902"/>
              <a:gd name="connsiteX99" fmla="*/ 10579592 w 12185616"/>
              <a:gd name="connsiteY99" fmla="*/ 2404767 h 4761902"/>
              <a:gd name="connsiteX100" fmla="*/ 10231066 w 12185616"/>
              <a:gd name="connsiteY100" fmla="*/ 2441789 h 4761902"/>
              <a:gd name="connsiteX101" fmla="*/ 10231066 w 12185616"/>
              <a:gd name="connsiteY101" fmla="*/ 2455194 h 4761902"/>
              <a:gd name="connsiteX102" fmla="*/ 10310219 w 12185616"/>
              <a:gd name="connsiteY102" fmla="*/ 2466046 h 4761902"/>
              <a:gd name="connsiteX103" fmla="*/ 10312134 w 12185616"/>
              <a:gd name="connsiteY103" fmla="*/ 2475621 h 4761902"/>
              <a:gd name="connsiteX104" fmla="*/ 9551251 w 12185616"/>
              <a:gd name="connsiteY104" fmla="*/ 2637117 h 4761902"/>
              <a:gd name="connsiteX105" fmla="*/ 8773134 w 12185616"/>
              <a:gd name="connsiteY105" fmla="*/ 2750100 h 4761902"/>
              <a:gd name="connsiteX106" fmla="*/ 8782709 w 12185616"/>
              <a:gd name="connsiteY106" fmla="*/ 2799251 h 4761902"/>
              <a:gd name="connsiteX107" fmla="*/ 8766750 w 12185616"/>
              <a:gd name="connsiteY107" fmla="*/ 2797336 h 4761902"/>
              <a:gd name="connsiteX108" fmla="*/ 8706748 w 12185616"/>
              <a:gd name="connsiteY108" fmla="*/ 2778825 h 4761902"/>
              <a:gd name="connsiteX109" fmla="*/ 8469930 w 12185616"/>
              <a:gd name="connsiteY109" fmla="*/ 2860530 h 4761902"/>
              <a:gd name="connsiteX110" fmla="*/ 8446949 w 12185616"/>
              <a:gd name="connsiteY110" fmla="*/ 2920533 h 4761902"/>
              <a:gd name="connsiteX111" fmla="*/ 8416310 w 12185616"/>
              <a:gd name="connsiteY111" fmla="*/ 2964577 h 4761902"/>
              <a:gd name="connsiteX112" fmla="*/ 8092041 w 12185616"/>
              <a:gd name="connsiteY112" fmla="*/ 3014367 h 4761902"/>
              <a:gd name="connsiteX113" fmla="*/ 8135448 w 12185616"/>
              <a:gd name="connsiteY113" fmla="*/ 3117137 h 4761902"/>
              <a:gd name="connsiteX114" fmla="*/ 7569253 w 12185616"/>
              <a:gd name="connsiteY114" fmla="*/ 3341827 h 4761902"/>
              <a:gd name="connsiteX115" fmla="*/ 7567339 w 12185616"/>
              <a:gd name="connsiteY115" fmla="*/ 3337359 h 4761902"/>
              <a:gd name="connsiteX116" fmla="*/ 7605638 w 12185616"/>
              <a:gd name="connsiteY116" fmla="*/ 3345657 h 4761902"/>
              <a:gd name="connsiteX117" fmla="*/ 7544359 w 12185616"/>
              <a:gd name="connsiteY117" fmla="*/ 3382680 h 4761902"/>
              <a:gd name="connsiteX118" fmla="*/ 7453717 w 12185616"/>
              <a:gd name="connsiteY118" fmla="*/ 3382042 h 4761902"/>
              <a:gd name="connsiteX119" fmla="*/ 7443503 w 12185616"/>
              <a:gd name="connsiteY119" fmla="*/ 3393531 h 4761902"/>
              <a:gd name="connsiteX120" fmla="*/ 7220090 w 12185616"/>
              <a:gd name="connsiteY120" fmla="*/ 3447151 h 4761902"/>
              <a:gd name="connsiteX121" fmla="*/ 7263496 w 12185616"/>
              <a:gd name="connsiteY121" fmla="*/ 3513537 h 4761902"/>
              <a:gd name="connsiteX122" fmla="*/ 7117958 w 12185616"/>
              <a:gd name="connsiteY122" fmla="*/ 3565879 h 4761902"/>
              <a:gd name="connsiteX123" fmla="*/ 7178599 w 12185616"/>
              <a:gd name="connsiteY123" fmla="*/ 3450342 h 4761902"/>
              <a:gd name="connsiteX124" fmla="*/ 6113235 w 12185616"/>
              <a:gd name="connsiteY124" fmla="*/ 3666735 h 4761902"/>
              <a:gd name="connsiteX125" fmla="*/ 5897481 w 12185616"/>
              <a:gd name="connsiteY125" fmla="*/ 3700566 h 4761902"/>
              <a:gd name="connsiteX126" fmla="*/ 5884077 w 12185616"/>
              <a:gd name="connsiteY126" fmla="*/ 3642478 h 4761902"/>
              <a:gd name="connsiteX127" fmla="*/ 5385545 w 12185616"/>
              <a:gd name="connsiteY127" fmla="*/ 3770781 h 4761902"/>
              <a:gd name="connsiteX128" fmla="*/ 5301286 w 12185616"/>
              <a:gd name="connsiteY128" fmla="*/ 3761207 h 4761902"/>
              <a:gd name="connsiteX129" fmla="*/ 5008933 w 12185616"/>
              <a:gd name="connsiteY129" fmla="*/ 3839082 h 4761902"/>
              <a:gd name="connsiteX130" fmla="*/ 4861480 w 12185616"/>
              <a:gd name="connsiteY130" fmla="*/ 3855040 h 4761902"/>
              <a:gd name="connsiteX131" fmla="*/ 4553808 w 12185616"/>
              <a:gd name="connsiteY131" fmla="*/ 3948236 h 4761902"/>
              <a:gd name="connsiteX132" fmla="*/ 4488699 w 12185616"/>
              <a:gd name="connsiteY132" fmla="*/ 3952704 h 4761902"/>
              <a:gd name="connsiteX133" fmla="*/ 4150387 w 12185616"/>
              <a:gd name="connsiteY133" fmla="*/ 4080369 h 4761902"/>
              <a:gd name="connsiteX134" fmla="*/ 3580363 w 12185616"/>
              <a:gd name="connsiteY134" fmla="*/ 4434639 h 4761902"/>
              <a:gd name="connsiteX135" fmla="*/ 3364609 w 12185616"/>
              <a:gd name="connsiteY135" fmla="*/ 4527835 h 4761902"/>
              <a:gd name="connsiteX136" fmla="*/ 3185240 w 12185616"/>
              <a:gd name="connsiteY136" fmla="*/ 4685501 h 4761902"/>
              <a:gd name="connsiteX137" fmla="*/ 3090130 w 12185616"/>
              <a:gd name="connsiteY137" fmla="*/ 4712949 h 4761902"/>
              <a:gd name="connsiteX138" fmla="*/ 3026297 w 12185616"/>
              <a:gd name="connsiteY138" fmla="*/ 4677841 h 4761902"/>
              <a:gd name="connsiteX139" fmla="*/ 2924804 w 12185616"/>
              <a:gd name="connsiteY139" fmla="*/ 4720609 h 4761902"/>
              <a:gd name="connsiteX140" fmla="*/ 2852673 w 12185616"/>
              <a:gd name="connsiteY140" fmla="*/ 4751887 h 4761902"/>
              <a:gd name="connsiteX141" fmla="*/ 2695645 w 12185616"/>
              <a:gd name="connsiteY141" fmla="*/ 4688692 h 4761902"/>
              <a:gd name="connsiteX142" fmla="*/ 2521382 w 12185616"/>
              <a:gd name="connsiteY142" fmla="*/ 4599327 h 4761902"/>
              <a:gd name="connsiteX143" fmla="*/ 2313927 w 12185616"/>
              <a:gd name="connsiteY143" fmla="*/ 4464002 h 4761902"/>
              <a:gd name="connsiteX144" fmla="*/ 2134558 w 12185616"/>
              <a:gd name="connsiteY144" fmla="*/ 4469747 h 4761902"/>
              <a:gd name="connsiteX145" fmla="*/ 2096896 w 12185616"/>
              <a:gd name="connsiteY145" fmla="*/ 4470385 h 4761902"/>
              <a:gd name="connsiteX146" fmla="*/ 2104556 w 12185616"/>
              <a:gd name="connsiteY146" fmla="*/ 4395063 h 4761902"/>
              <a:gd name="connsiteX147" fmla="*/ 1952635 w 12185616"/>
              <a:gd name="connsiteY147" fmla="*/ 4262292 h 4761902"/>
              <a:gd name="connsiteX148" fmla="*/ 2052852 w 12185616"/>
              <a:gd name="connsiteY148" fmla="*/ 4292293 h 4761902"/>
              <a:gd name="connsiteX149" fmla="*/ 2063704 w 12185616"/>
              <a:gd name="connsiteY149" fmla="*/ 4271228 h 4761902"/>
              <a:gd name="connsiteX150" fmla="*/ 1946252 w 12185616"/>
              <a:gd name="connsiteY150" fmla="*/ 4213779 h 4761902"/>
              <a:gd name="connsiteX151" fmla="*/ 1907314 w 12185616"/>
              <a:gd name="connsiteY151" fmla="*/ 4333145 h 4761902"/>
              <a:gd name="connsiteX152" fmla="*/ 1879228 w 12185616"/>
              <a:gd name="connsiteY152" fmla="*/ 4330592 h 4761902"/>
              <a:gd name="connsiteX153" fmla="*/ 1709433 w 12185616"/>
              <a:gd name="connsiteY153" fmla="*/ 4183778 h 4761902"/>
              <a:gd name="connsiteX154" fmla="*/ 1726668 w 12185616"/>
              <a:gd name="connsiteY154" fmla="*/ 4101434 h 4761902"/>
              <a:gd name="connsiteX155" fmla="*/ 1702412 w 12185616"/>
              <a:gd name="connsiteY155" fmla="*/ 4084837 h 4761902"/>
              <a:gd name="connsiteX156" fmla="*/ 1663474 w 12185616"/>
              <a:gd name="connsiteY156" fmla="*/ 4199097 h 4761902"/>
              <a:gd name="connsiteX157" fmla="*/ 1543469 w 12185616"/>
              <a:gd name="connsiteY157" fmla="*/ 4088029 h 4761902"/>
              <a:gd name="connsiteX158" fmla="*/ 1503893 w 12185616"/>
              <a:gd name="connsiteY158" fmla="*/ 4142287 h 4761902"/>
              <a:gd name="connsiteX159" fmla="*/ 1463040 w 12185616"/>
              <a:gd name="connsiteY159" fmla="*/ 4199736 h 4761902"/>
              <a:gd name="connsiteX160" fmla="*/ 1549852 w 12185616"/>
              <a:gd name="connsiteY160" fmla="*/ 4275696 h 4761902"/>
              <a:gd name="connsiteX161" fmla="*/ 1576662 w 12185616"/>
              <a:gd name="connsiteY161" fmla="*/ 4373360 h 4761902"/>
              <a:gd name="connsiteX162" fmla="*/ 1618791 w 12185616"/>
              <a:gd name="connsiteY162" fmla="*/ 4332507 h 4761902"/>
              <a:gd name="connsiteX163" fmla="*/ 1559427 w 12185616"/>
              <a:gd name="connsiteY163" fmla="*/ 4383573 h 4761902"/>
              <a:gd name="connsiteX164" fmla="*/ 1719646 w 12185616"/>
              <a:gd name="connsiteY164" fmla="*/ 4472300 h 4761902"/>
              <a:gd name="connsiteX165" fmla="*/ 1618153 w 12185616"/>
              <a:gd name="connsiteY165" fmla="*/ 4495280 h 4761902"/>
              <a:gd name="connsiteX166" fmla="*/ 1267713 w 12185616"/>
              <a:gd name="connsiteY166" fmla="*/ 4261653 h 4761902"/>
              <a:gd name="connsiteX167" fmla="*/ 1295161 w 12185616"/>
              <a:gd name="connsiteY167" fmla="*/ 4364424 h 4761902"/>
              <a:gd name="connsiteX168" fmla="*/ 1205795 w 12185616"/>
              <a:gd name="connsiteY168" fmla="*/ 4236759 h 4761902"/>
              <a:gd name="connsiteX169" fmla="*/ 955572 w 12185616"/>
              <a:gd name="connsiteY169" fmla="*/ 4026111 h 4761902"/>
              <a:gd name="connsiteX170" fmla="*/ 954295 w 12185616"/>
              <a:gd name="connsiteY170" fmla="*/ 4049091 h 4761902"/>
              <a:gd name="connsiteX171" fmla="*/ 582152 w 12185616"/>
              <a:gd name="connsiteY171" fmla="*/ 3891425 h 4761902"/>
              <a:gd name="connsiteX172" fmla="*/ 441082 w 12185616"/>
              <a:gd name="connsiteY172" fmla="*/ 3900361 h 4761902"/>
              <a:gd name="connsiteX173" fmla="*/ 357462 w 12185616"/>
              <a:gd name="connsiteY173" fmla="*/ 3872275 h 4761902"/>
              <a:gd name="connsiteX174" fmla="*/ 0 w 12185616"/>
              <a:gd name="connsiteY174" fmla="*/ 3698012 h 4761902"/>
              <a:gd name="connsiteX175" fmla="*/ 162773 w 12185616"/>
              <a:gd name="connsiteY175" fmla="*/ 3702481 h 4761902"/>
              <a:gd name="connsiteX176" fmla="*/ 219584 w 12185616"/>
              <a:gd name="connsiteY176" fmla="*/ 3747802 h 4761902"/>
              <a:gd name="connsiteX177" fmla="*/ 434699 w 12185616"/>
              <a:gd name="connsiteY177" fmla="*/ 3815464 h 4761902"/>
              <a:gd name="connsiteX178" fmla="*/ 224052 w 12185616"/>
              <a:gd name="connsiteY178" fmla="*/ 3530133 h 4761902"/>
              <a:gd name="connsiteX179" fmla="*/ 229159 w 12185616"/>
              <a:gd name="connsiteY179" fmla="*/ 3508430 h 4761902"/>
              <a:gd name="connsiteX180" fmla="*/ 390655 w 12185616"/>
              <a:gd name="connsiteY180" fmla="*/ 3509068 h 4761902"/>
              <a:gd name="connsiteX181" fmla="*/ 679816 w 12185616"/>
              <a:gd name="connsiteY181" fmla="*/ 3476514 h 4761902"/>
              <a:gd name="connsiteX182" fmla="*/ 629388 w 12185616"/>
              <a:gd name="connsiteY182" fmla="*/ 3411405 h 4761902"/>
              <a:gd name="connsiteX183" fmla="*/ 656836 w 12185616"/>
              <a:gd name="connsiteY183" fmla="*/ 3390340 h 4761902"/>
              <a:gd name="connsiteX184" fmla="*/ 681731 w 12185616"/>
              <a:gd name="connsiteY184" fmla="*/ 3440768 h 4761902"/>
              <a:gd name="connsiteX185" fmla="*/ 755138 w 12185616"/>
              <a:gd name="connsiteY185" fmla="*/ 3423533 h 4761902"/>
              <a:gd name="connsiteX186" fmla="*/ 794076 w 12185616"/>
              <a:gd name="connsiteY186" fmla="*/ 3353956 h 4761902"/>
              <a:gd name="connsiteX187" fmla="*/ 893654 w 12185616"/>
              <a:gd name="connsiteY187" fmla="*/ 3311188 h 4761902"/>
              <a:gd name="connsiteX188" fmla="*/ 848333 w 12185616"/>
              <a:gd name="connsiteY188" fmla="*/ 3244164 h 4761902"/>
              <a:gd name="connsiteX189" fmla="*/ 923656 w 12185616"/>
              <a:gd name="connsiteY189" fmla="*/ 3234589 h 4761902"/>
              <a:gd name="connsiteX190" fmla="*/ 820885 w 12185616"/>
              <a:gd name="connsiteY190" fmla="*/ 3140755 h 4761902"/>
              <a:gd name="connsiteX191" fmla="*/ 824715 w 12185616"/>
              <a:gd name="connsiteY191" fmla="*/ 3183523 h 4761902"/>
              <a:gd name="connsiteX192" fmla="*/ 667688 w 12185616"/>
              <a:gd name="connsiteY192" fmla="*/ 3073093 h 4761902"/>
              <a:gd name="connsiteX193" fmla="*/ 657474 w 12185616"/>
              <a:gd name="connsiteY193" fmla="*/ 3117137 h 4761902"/>
              <a:gd name="connsiteX194" fmla="*/ 542576 w 12185616"/>
              <a:gd name="connsiteY194" fmla="*/ 2972237 h 4761902"/>
              <a:gd name="connsiteX195" fmla="*/ 621728 w 12185616"/>
              <a:gd name="connsiteY195" fmla="*/ 2893723 h 4761902"/>
              <a:gd name="connsiteX196" fmla="*/ 620452 w 12185616"/>
              <a:gd name="connsiteY196" fmla="*/ 2866914 h 4761902"/>
              <a:gd name="connsiteX197" fmla="*/ 1141963 w 12185616"/>
              <a:gd name="connsiteY197" fmla="*/ 2637755 h 4761902"/>
              <a:gd name="connsiteX198" fmla="*/ 1152814 w 12185616"/>
              <a:gd name="connsiteY198" fmla="*/ 2661373 h 4761902"/>
              <a:gd name="connsiteX199" fmla="*/ 1079407 w 12185616"/>
              <a:gd name="connsiteY199" fmla="*/ 2697758 h 4761902"/>
              <a:gd name="connsiteX200" fmla="*/ 1083875 w 12185616"/>
              <a:gd name="connsiteY200" fmla="*/ 2719461 h 4761902"/>
              <a:gd name="connsiteX201" fmla="*/ 1167496 w 12185616"/>
              <a:gd name="connsiteY201" fmla="*/ 2707333 h 4761902"/>
              <a:gd name="connsiteX202" fmla="*/ 1237711 w 12185616"/>
              <a:gd name="connsiteY202" fmla="*/ 2741164 h 4761902"/>
              <a:gd name="connsiteX203" fmla="*/ 1613046 w 12185616"/>
              <a:gd name="connsiteY203" fmla="*/ 2604562 h 4761902"/>
              <a:gd name="connsiteX204" fmla="*/ 1517936 w 12185616"/>
              <a:gd name="connsiteY204" fmla="*/ 2439875 h 4761902"/>
              <a:gd name="connsiteX205" fmla="*/ 1872206 w 12185616"/>
              <a:gd name="connsiteY205" fmla="*/ 2324976 h 4761902"/>
              <a:gd name="connsiteX206" fmla="*/ 1751563 w 12185616"/>
              <a:gd name="connsiteY206" fmla="*/ 2273272 h 4761902"/>
              <a:gd name="connsiteX207" fmla="*/ 1653899 w 12185616"/>
              <a:gd name="connsiteY207" fmla="*/ 2235611 h 4761902"/>
              <a:gd name="connsiteX208" fmla="*/ 1582407 w 12185616"/>
              <a:gd name="connsiteY208" fmla="*/ 2159650 h 4761902"/>
              <a:gd name="connsiteX209" fmla="*/ 1281118 w 12185616"/>
              <a:gd name="connsiteY209" fmla="*/ 1936236 h 4761902"/>
              <a:gd name="connsiteX210" fmla="*/ 498532 w 12185616"/>
              <a:gd name="connsiteY210" fmla="*/ 1014495 h 4761902"/>
              <a:gd name="connsiteX211" fmla="*/ 286608 w 12185616"/>
              <a:gd name="connsiteY211" fmla="*/ 807678 h 4761902"/>
              <a:gd name="connsiteX212" fmla="*/ 362568 w 12185616"/>
              <a:gd name="connsiteY212" fmla="*/ 835126 h 4761902"/>
              <a:gd name="connsiteX213" fmla="*/ 299374 w 12185616"/>
              <a:gd name="connsiteY213" fmla="*/ 668523 h 4761902"/>
              <a:gd name="connsiteX214" fmla="*/ 614068 w 12185616"/>
              <a:gd name="connsiteY214" fmla="*/ 736186 h 4761902"/>
              <a:gd name="connsiteX215" fmla="*/ 573216 w 12185616"/>
              <a:gd name="connsiteY215" fmla="*/ 563838 h 4761902"/>
              <a:gd name="connsiteX216" fmla="*/ 698327 w 12185616"/>
              <a:gd name="connsiteY216" fmla="*/ 580435 h 4761902"/>
              <a:gd name="connsiteX217" fmla="*/ 803651 w 12185616"/>
              <a:gd name="connsiteY217" fmla="*/ 565115 h 4761902"/>
              <a:gd name="connsiteX218" fmla="*/ 839397 w 12185616"/>
              <a:gd name="connsiteY218" fmla="*/ 566391 h 4761902"/>
              <a:gd name="connsiteX219" fmla="*/ 989403 w 12185616"/>
              <a:gd name="connsiteY219" fmla="*/ 673630 h 4761902"/>
              <a:gd name="connsiteX220" fmla="*/ 1010468 w 12185616"/>
              <a:gd name="connsiteY220" fmla="*/ 644267 h 4761902"/>
              <a:gd name="connsiteX221" fmla="*/ 767266 w 12185616"/>
              <a:gd name="connsiteY221" fmla="*/ 434897 h 4761902"/>
              <a:gd name="connsiteX222" fmla="*/ 774288 w 12185616"/>
              <a:gd name="connsiteY222" fmla="*/ 425322 h 4761902"/>
              <a:gd name="connsiteX223" fmla="*/ 873228 w 12185616"/>
              <a:gd name="connsiteY223" fmla="*/ 482133 h 4761902"/>
              <a:gd name="connsiteX224" fmla="*/ 862377 w 12185616"/>
              <a:gd name="connsiteY224" fmla="*/ 393405 h 4761902"/>
              <a:gd name="connsiteX225" fmla="*/ 843227 w 12185616"/>
              <a:gd name="connsiteY225" fmla="*/ 205100 h 4761902"/>
              <a:gd name="connsiteX226" fmla="*/ 1032809 w 12185616"/>
              <a:gd name="connsiteY226" fmla="*/ 331488 h 4761902"/>
              <a:gd name="connsiteX227" fmla="*/ 1018766 w 12185616"/>
              <a:gd name="connsiteY227" fmla="*/ 277230 h 4761902"/>
              <a:gd name="connsiteX228" fmla="*/ 975998 w 12185616"/>
              <a:gd name="connsiteY228" fmla="*/ 128501 h 4761902"/>
              <a:gd name="connsiteX229" fmla="*/ 956210 w 12185616"/>
              <a:gd name="connsiteY229" fmla="*/ 60838 h 4761902"/>
              <a:gd name="connsiteX230" fmla="*/ 957487 w 12185616"/>
              <a:gd name="connsiteY230" fmla="*/ 10411 h 4761902"/>
              <a:gd name="connsiteX231" fmla="*/ 1007276 w 12185616"/>
              <a:gd name="connsiteY231" fmla="*/ 2112 h 4761902"/>
              <a:gd name="connsiteX232" fmla="*/ 1134941 w 12185616"/>
              <a:gd name="connsiteY232" fmla="*/ 53817 h 4761902"/>
              <a:gd name="connsiteX233" fmla="*/ 1288139 w 12185616"/>
              <a:gd name="connsiteY233" fmla="*/ 55093 h 4761902"/>
              <a:gd name="connsiteX234" fmla="*/ 1460487 w 12185616"/>
              <a:gd name="connsiteY234" fmla="*/ 109989 h 4761902"/>
              <a:gd name="connsiteX235" fmla="*/ 1643048 w 12185616"/>
              <a:gd name="connsiteY235" fmla="*/ 223611 h 4761902"/>
              <a:gd name="connsiteX236" fmla="*/ 1683900 w 12185616"/>
              <a:gd name="connsiteY236" fmla="*/ 246591 h 4761902"/>
              <a:gd name="connsiteX237" fmla="*/ 1845397 w 12185616"/>
              <a:gd name="connsiteY237" fmla="*/ 373617 h 4761902"/>
              <a:gd name="connsiteX238" fmla="*/ 2094343 w 12185616"/>
              <a:gd name="connsiteY238" fmla="*/ 588733 h 4761902"/>
              <a:gd name="connsiteX239" fmla="*/ 2226476 w 12185616"/>
              <a:gd name="connsiteY239" fmla="*/ 656395 h 4761902"/>
              <a:gd name="connsiteX240" fmla="*/ 2282649 w 12185616"/>
              <a:gd name="connsiteY240" fmla="*/ 734909 h 4761902"/>
              <a:gd name="connsiteX241" fmla="*/ 2364354 w 12185616"/>
              <a:gd name="connsiteY241" fmla="*/ 741292 h 4761902"/>
              <a:gd name="connsiteX242" fmla="*/ 2409037 w 12185616"/>
              <a:gd name="connsiteY242" fmla="*/ 841509 h 4761902"/>
              <a:gd name="connsiteX243" fmla="*/ 2435847 w 12185616"/>
              <a:gd name="connsiteY243" fmla="*/ 796827 h 4761902"/>
              <a:gd name="connsiteX244" fmla="*/ 2591598 w 12185616"/>
              <a:gd name="connsiteY244" fmla="*/ 897044 h 4761902"/>
              <a:gd name="connsiteX245" fmla="*/ 2862248 w 12185616"/>
              <a:gd name="connsiteY245" fmla="*/ 1067476 h 4761902"/>
              <a:gd name="connsiteX246" fmla="*/ 3010977 w 12185616"/>
              <a:gd name="connsiteY246" fmla="*/ 1066200 h 4761902"/>
              <a:gd name="connsiteX247" fmla="*/ 3197368 w 12185616"/>
              <a:gd name="connsiteY247" fmla="*/ 1106414 h 4761902"/>
              <a:gd name="connsiteX248" fmla="*/ 3399079 w 12185616"/>
              <a:gd name="connsiteY248" fmla="*/ 1105776 h 4761902"/>
              <a:gd name="connsiteX249" fmla="*/ 3630152 w 12185616"/>
              <a:gd name="connsiteY249" fmla="*/ 1146629 h 4761902"/>
              <a:gd name="connsiteX250" fmla="*/ 3690793 w 12185616"/>
              <a:gd name="connsiteY250" fmla="*/ 1150459 h 4761902"/>
              <a:gd name="connsiteX251" fmla="*/ 4193154 w 12185616"/>
              <a:gd name="connsiteY251" fmla="*/ 1040028 h 4761902"/>
              <a:gd name="connsiteX252" fmla="*/ 4437633 w 12185616"/>
              <a:gd name="connsiteY252" fmla="*/ 1000452 h 4761902"/>
              <a:gd name="connsiteX253" fmla="*/ 4442740 w 12185616"/>
              <a:gd name="connsiteY253" fmla="*/ 1028539 h 4761902"/>
              <a:gd name="connsiteX254" fmla="*/ 4198900 w 12185616"/>
              <a:gd name="connsiteY254" fmla="*/ 1075136 h 4761902"/>
              <a:gd name="connsiteX255" fmla="*/ 3893142 w 12185616"/>
              <a:gd name="connsiteY255" fmla="*/ 1135777 h 4761902"/>
              <a:gd name="connsiteX256" fmla="*/ 3763562 w 12185616"/>
              <a:gd name="connsiteY256" fmla="*/ 1227058 h 4761902"/>
              <a:gd name="connsiteX257" fmla="*/ 3768030 w 12185616"/>
              <a:gd name="connsiteY257" fmla="*/ 1262165 h 4761902"/>
              <a:gd name="connsiteX258" fmla="*/ 3942293 w 12185616"/>
              <a:gd name="connsiteY258" fmla="*/ 1312593 h 4761902"/>
              <a:gd name="connsiteX259" fmla="*/ 4115279 w 12185616"/>
              <a:gd name="connsiteY259" fmla="*/ 1280677 h 4761902"/>
              <a:gd name="connsiteX260" fmla="*/ 4115279 w 12185616"/>
              <a:gd name="connsiteY260" fmla="*/ 1182375 h 4761902"/>
              <a:gd name="connsiteX261" fmla="*/ 4294010 w 12185616"/>
              <a:gd name="connsiteY261" fmla="*/ 1273655 h 4761902"/>
              <a:gd name="connsiteX262" fmla="*/ 4409547 w 12185616"/>
              <a:gd name="connsiteY262" fmla="*/ 1276209 h 4761902"/>
              <a:gd name="connsiteX263" fmla="*/ 4754880 w 12185616"/>
              <a:gd name="connsiteY263" fmla="*/ 1244931 h 4761902"/>
              <a:gd name="connsiteX264" fmla="*/ 4909993 w 12185616"/>
              <a:gd name="connsiteY264" fmla="*/ 1231526 h 4761902"/>
              <a:gd name="connsiteX265" fmla="*/ 4597852 w 12185616"/>
              <a:gd name="connsiteY265" fmla="*/ 1433875 h 4761902"/>
              <a:gd name="connsiteX266" fmla="*/ 4544233 w 12185616"/>
              <a:gd name="connsiteY266" fmla="*/ 1344509 h 4761902"/>
              <a:gd name="connsiteX267" fmla="*/ 4424228 w 12185616"/>
              <a:gd name="connsiteY267" fmla="*/ 1386000 h 4761902"/>
              <a:gd name="connsiteX268" fmla="*/ 4101874 w 12185616"/>
              <a:gd name="connsiteY268" fmla="*/ 1437705 h 4761902"/>
              <a:gd name="connsiteX269" fmla="*/ 4030382 w 12185616"/>
              <a:gd name="connsiteY269" fmla="*/ 1468344 h 4761902"/>
              <a:gd name="connsiteX270" fmla="*/ 4072511 w 12185616"/>
              <a:gd name="connsiteY270" fmla="*/ 1407065 h 4761902"/>
              <a:gd name="connsiteX271" fmla="*/ 4054000 w 12185616"/>
              <a:gd name="connsiteY271" fmla="*/ 1391745 h 4761902"/>
              <a:gd name="connsiteX272" fmla="*/ 3965272 w 12185616"/>
              <a:gd name="connsiteY272" fmla="*/ 1497069 h 4761902"/>
              <a:gd name="connsiteX273" fmla="*/ 4043787 w 12185616"/>
              <a:gd name="connsiteY273" fmla="*/ 1492601 h 4761902"/>
              <a:gd name="connsiteX274" fmla="*/ 4002934 w 12185616"/>
              <a:gd name="connsiteY274" fmla="*/ 1530262 h 4761902"/>
              <a:gd name="connsiteX275" fmla="*/ 4007402 w 12185616"/>
              <a:gd name="connsiteY275" fmla="*/ 1553241 h 4761902"/>
              <a:gd name="connsiteX276" fmla="*/ 4428058 w 12185616"/>
              <a:gd name="connsiteY276" fmla="*/ 1510474 h 4761902"/>
              <a:gd name="connsiteX277" fmla="*/ 4821266 w 12185616"/>
              <a:gd name="connsiteY277" fmla="*/ 1467068 h 4761902"/>
              <a:gd name="connsiteX278" fmla="*/ 4825096 w 12185616"/>
              <a:gd name="connsiteY278" fmla="*/ 1496431 h 4761902"/>
              <a:gd name="connsiteX279" fmla="*/ 4733177 w 12185616"/>
              <a:gd name="connsiteY279" fmla="*/ 1528347 h 4761902"/>
              <a:gd name="connsiteX280" fmla="*/ 4736369 w 12185616"/>
              <a:gd name="connsiteY280" fmla="*/ 1538560 h 4761902"/>
              <a:gd name="connsiteX281" fmla="*/ 5333841 w 12185616"/>
              <a:gd name="connsiteY281" fmla="*/ 1470898 h 4761902"/>
              <a:gd name="connsiteX282" fmla="*/ 5337032 w 12185616"/>
              <a:gd name="connsiteY282" fmla="*/ 1482387 h 4761902"/>
              <a:gd name="connsiteX283" fmla="*/ 5259795 w 12185616"/>
              <a:gd name="connsiteY283" fmla="*/ 1519410 h 4761902"/>
              <a:gd name="connsiteX284" fmla="*/ 5559169 w 12185616"/>
              <a:gd name="connsiteY284" fmla="*/ 1484941 h 4761902"/>
              <a:gd name="connsiteX285" fmla="*/ 5563638 w 12185616"/>
              <a:gd name="connsiteY285" fmla="*/ 1505367 h 4761902"/>
              <a:gd name="connsiteX286" fmla="*/ 5418100 w 12185616"/>
              <a:gd name="connsiteY286" fmla="*/ 1550050 h 4761902"/>
              <a:gd name="connsiteX287" fmla="*/ 5422568 w 12185616"/>
              <a:gd name="connsiteY287" fmla="*/ 1573668 h 4761902"/>
              <a:gd name="connsiteX288" fmla="*/ 5550871 w 12185616"/>
              <a:gd name="connsiteY288" fmla="*/ 1560263 h 4761902"/>
              <a:gd name="connsiteX289" fmla="*/ 5553424 w 12185616"/>
              <a:gd name="connsiteY289" fmla="*/ 1569200 h 4761902"/>
              <a:gd name="connsiteX290" fmla="*/ 5496613 w 12185616"/>
              <a:gd name="connsiteY290" fmla="*/ 1591541 h 4761902"/>
              <a:gd name="connsiteX291" fmla="*/ 5434696 w 12185616"/>
              <a:gd name="connsiteY291" fmla="*/ 1621542 h 4761902"/>
              <a:gd name="connsiteX292" fmla="*/ 5438526 w 12185616"/>
              <a:gd name="connsiteY292" fmla="*/ 1647714 h 4761902"/>
              <a:gd name="connsiteX293" fmla="*/ 5623002 w 12185616"/>
              <a:gd name="connsiteY293" fmla="*/ 1636224 h 4761902"/>
              <a:gd name="connsiteX294" fmla="*/ 6168769 w 12185616"/>
              <a:gd name="connsiteY294" fmla="*/ 1556433 h 4761902"/>
              <a:gd name="connsiteX295" fmla="*/ 6567083 w 12185616"/>
              <a:gd name="connsiteY295" fmla="*/ 1471536 h 4761902"/>
              <a:gd name="connsiteX296" fmla="*/ 6648789 w 12185616"/>
              <a:gd name="connsiteY296" fmla="*/ 1421747 h 4761902"/>
              <a:gd name="connsiteX297" fmla="*/ 6652619 w 12185616"/>
              <a:gd name="connsiteY297" fmla="*/ 1374511 h 4761902"/>
              <a:gd name="connsiteX298" fmla="*/ 6985825 w 12185616"/>
              <a:gd name="connsiteY298" fmla="*/ 1355999 h 4761902"/>
              <a:gd name="connsiteX299" fmla="*/ 7501591 w 12185616"/>
              <a:gd name="connsiteY299" fmla="*/ 1262804 h 4761902"/>
              <a:gd name="connsiteX300" fmla="*/ 7897352 w 12185616"/>
              <a:gd name="connsiteY300" fmla="*/ 1145990 h 4761902"/>
              <a:gd name="connsiteX301" fmla="*/ 7865436 w 12185616"/>
              <a:gd name="connsiteY301" fmla="*/ 1216206 h 4761902"/>
              <a:gd name="connsiteX302" fmla="*/ 7823307 w 12185616"/>
              <a:gd name="connsiteY302" fmla="*/ 1229611 h 4761902"/>
              <a:gd name="connsiteX303" fmla="*/ 7753091 w 12185616"/>
              <a:gd name="connsiteY303" fmla="*/ 1213014 h 4761902"/>
              <a:gd name="connsiteX304" fmla="*/ 7352862 w 12185616"/>
              <a:gd name="connsiteY304" fmla="*/ 1366851 h 4761902"/>
              <a:gd name="connsiteX305" fmla="*/ 7219452 w 12185616"/>
              <a:gd name="connsiteY305" fmla="*/ 1403873 h 4761902"/>
              <a:gd name="connsiteX306" fmla="*/ 8438651 w 12185616"/>
              <a:gd name="connsiteY306" fmla="*/ 1293443 h 4761902"/>
              <a:gd name="connsiteX307" fmla="*/ 8319285 w 12185616"/>
              <a:gd name="connsiteY307" fmla="*/ 1367489 h 4761902"/>
              <a:gd name="connsiteX308" fmla="*/ 8510782 w 12185616"/>
              <a:gd name="connsiteY308" fmla="*/ 1338764 h 4761902"/>
              <a:gd name="connsiteX309" fmla="*/ 8550358 w 12185616"/>
              <a:gd name="connsiteY309" fmla="*/ 1313870 h 4761902"/>
              <a:gd name="connsiteX310" fmla="*/ 8699726 w 12185616"/>
              <a:gd name="connsiteY310" fmla="*/ 1198333 h 4761902"/>
              <a:gd name="connsiteX311" fmla="*/ 8775048 w 12185616"/>
              <a:gd name="connsiteY311" fmla="*/ 1214291 h 4761902"/>
              <a:gd name="connsiteX312" fmla="*/ 8889947 w 12185616"/>
              <a:gd name="connsiteY312" fmla="*/ 1112159 h 4761902"/>
              <a:gd name="connsiteX313" fmla="*/ 9065486 w 12185616"/>
              <a:gd name="connsiteY313" fmla="*/ 1165140 h 4761902"/>
              <a:gd name="connsiteX314" fmla="*/ 9308049 w 12185616"/>
              <a:gd name="connsiteY314" fmla="*/ 1083434 h 4761902"/>
              <a:gd name="connsiteX315" fmla="*/ 9409543 w 12185616"/>
              <a:gd name="connsiteY315" fmla="*/ 1094286 h 4761902"/>
              <a:gd name="connsiteX316" fmla="*/ 9240387 w 12185616"/>
              <a:gd name="connsiteY316" fmla="*/ 1209184 h 4761902"/>
              <a:gd name="connsiteX317" fmla="*/ 9406351 w 12185616"/>
              <a:gd name="connsiteY317" fmla="*/ 1208546 h 4761902"/>
              <a:gd name="connsiteX318" fmla="*/ 9496355 w 12185616"/>
              <a:gd name="connsiteY318" fmla="*/ 1193226 h 4761902"/>
              <a:gd name="connsiteX319" fmla="*/ 9770835 w 12185616"/>
              <a:gd name="connsiteY319" fmla="*/ 1153012 h 4761902"/>
              <a:gd name="connsiteX320" fmla="*/ 9668065 w 12185616"/>
              <a:gd name="connsiteY320" fmla="*/ 1195780 h 4761902"/>
              <a:gd name="connsiteX321" fmla="*/ 9713385 w 12185616"/>
              <a:gd name="connsiteY321" fmla="*/ 1107691 h 4761902"/>
              <a:gd name="connsiteX322" fmla="*/ 9784239 w 12185616"/>
              <a:gd name="connsiteY322" fmla="*/ 977473 h 4761902"/>
              <a:gd name="connsiteX323" fmla="*/ 9841050 w 12185616"/>
              <a:gd name="connsiteY323" fmla="*/ 934067 h 4761902"/>
              <a:gd name="connsiteX324" fmla="*/ 10280218 w 12185616"/>
              <a:gd name="connsiteY324" fmla="*/ 771294 h 4761902"/>
              <a:gd name="connsiteX325" fmla="*/ 10270005 w 12185616"/>
              <a:gd name="connsiteY325" fmla="*/ 833211 h 4761902"/>
              <a:gd name="connsiteX326" fmla="*/ 10411075 w 12185616"/>
              <a:gd name="connsiteY326" fmla="*/ 783422 h 4761902"/>
              <a:gd name="connsiteX327" fmla="*/ 10411075 w 12185616"/>
              <a:gd name="connsiteY327" fmla="*/ 869596 h 4761902"/>
              <a:gd name="connsiteX328" fmla="*/ 10148723 w 12185616"/>
              <a:gd name="connsiteY328" fmla="*/ 1004282 h 4761902"/>
              <a:gd name="connsiteX329" fmla="*/ 10161490 w 12185616"/>
              <a:gd name="connsiteY329" fmla="*/ 1027262 h 4761902"/>
              <a:gd name="connsiteX330" fmla="*/ 10333198 w 12185616"/>
              <a:gd name="connsiteY330" fmla="*/ 937896 h 4761902"/>
              <a:gd name="connsiteX331" fmla="*/ 10430224 w 12185616"/>
              <a:gd name="connsiteY331" fmla="*/ 970451 h 4761902"/>
              <a:gd name="connsiteX332" fmla="*/ 10424479 w 12185616"/>
              <a:gd name="connsiteY332" fmla="*/ 999814 h 4761902"/>
              <a:gd name="connsiteX333" fmla="*/ 10544485 w 12185616"/>
              <a:gd name="connsiteY333" fmla="*/ 973004 h 4761902"/>
              <a:gd name="connsiteX334" fmla="*/ 10448736 w 12185616"/>
              <a:gd name="connsiteY334" fmla="*/ 1040667 h 4761902"/>
              <a:gd name="connsiteX335" fmla="*/ 10352348 w 12185616"/>
              <a:gd name="connsiteY335" fmla="*/ 1087264 h 4761902"/>
              <a:gd name="connsiteX336" fmla="*/ 10266174 w 12185616"/>
              <a:gd name="connsiteY336" fmla="*/ 1159395 h 4761902"/>
              <a:gd name="connsiteX337" fmla="*/ 10544485 w 12185616"/>
              <a:gd name="connsiteY337" fmla="*/ 1138969 h 4761902"/>
              <a:gd name="connsiteX338" fmla="*/ 10547676 w 12185616"/>
              <a:gd name="connsiteY338" fmla="*/ 1164502 h 4761902"/>
              <a:gd name="connsiteX339" fmla="*/ 10094466 w 12185616"/>
              <a:gd name="connsiteY339" fmla="*/ 1218759 h 4761902"/>
              <a:gd name="connsiteX340" fmla="*/ 10159574 w 12185616"/>
              <a:gd name="connsiteY340" fmla="*/ 1270464 h 4761902"/>
              <a:gd name="connsiteX341" fmla="*/ 9934885 w 12185616"/>
              <a:gd name="connsiteY341" fmla="*/ 1336849 h 4761902"/>
              <a:gd name="connsiteX342" fmla="*/ 9938076 w 12185616"/>
              <a:gd name="connsiteY342" fmla="*/ 1357276 h 4761902"/>
              <a:gd name="connsiteX343" fmla="*/ 10183831 w 12185616"/>
              <a:gd name="connsiteY343" fmla="*/ 1379617 h 4761902"/>
              <a:gd name="connsiteX344" fmla="*/ 10160213 w 12185616"/>
              <a:gd name="connsiteY344" fmla="*/ 1269825 h 4761902"/>
              <a:gd name="connsiteX345" fmla="*/ 8731643 w 12185616"/>
              <a:gd name="connsiteY345" fmla="*/ 2300081 h 4761902"/>
              <a:gd name="connsiteX346" fmla="*/ 8803773 w 12185616"/>
              <a:gd name="connsiteY346" fmla="*/ 2355616 h 4761902"/>
              <a:gd name="connsiteX347" fmla="*/ 9099956 w 12185616"/>
              <a:gd name="connsiteY347" fmla="*/ 2339658 h 4761902"/>
              <a:gd name="connsiteX348" fmla="*/ 9156767 w 12185616"/>
              <a:gd name="connsiteY348" fmla="*/ 2328806 h 4761902"/>
              <a:gd name="connsiteX349" fmla="*/ 9260175 w 12185616"/>
              <a:gd name="connsiteY349" fmla="*/ 2340296 h 4761902"/>
              <a:gd name="connsiteX350" fmla="*/ 9394861 w 12185616"/>
              <a:gd name="connsiteY350" fmla="*/ 2318593 h 4761902"/>
              <a:gd name="connsiteX351" fmla="*/ 9402522 w 12185616"/>
              <a:gd name="connsiteY351" fmla="*/ 2227312 h 4761902"/>
              <a:gd name="connsiteX352" fmla="*/ 9507845 w 12185616"/>
              <a:gd name="connsiteY352" fmla="*/ 2217099 h 4761902"/>
              <a:gd name="connsiteX353" fmla="*/ 9596572 w 12185616"/>
              <a:gd name="connsiteY353" fmla="*/ 2211354 h 4761902"/>
              <a:gd name="connsiteX354" fmla="*/ 9756792 w 12185616"/>
              <a:gd name="connsiteY354" fmla="*/ 2176246 h 4761902"/>
              <a:gd name="connsiteX355" fmla="*/ 9763175 w 12185616"/>
              <a:gd name="connsiteY355" fmla="*/ 2204333 h 4761902"/>
              <a:gd name="connsiteX356" fmla="*/ 9493163 w 12185616"/>
              <a:gd name="connsiteY356" fmla="*/ 2294336 h 4761902"/>
              <a:gd name="connsiteX357" fmla="*/ 9562741 w 12185616"/>
              <a:gd name="connsiteY357" fmla="*/ 2308380 h 4761902"/>
              <a:gd name="connsiteX358" fmla="*/ 9984673 w 12185616"/>
              <a:gd name="connsiteY358" fmla="*/ 2301996 h 4761902"/>
              <a:gd name="connsiteX359" fmla="*/ 10390009 w 12185616"/>
              <a:gd name="connsiteY359" fmla="*/ 2228589 h 4761902"/>
              <a:gd name="connsiteX360" fmla="*/ 10594273 w 12185616"/>
              <a:gd name="connsiteY360" fmla="*/ 2217099 h 4761902"/>
              <a:gd name="connsiteX361" fmla="*/ 10719385 w 12185616"/>
              <a:gd name="connsiteY361" fmla="*/ 2199226 h 4761902"/>
              <a:gd name="connsiteX362" fmla="*/ 10677256 w 12185616"/>
              <a:gd name="connsiteY362" fmla="*/ 2095179 h 4761902"/>
              <a:gd name="connsiteX363" fmla="*/ 10592997 w 12185616"/>
              <a:gd name="connsiteY363" fmla="*/ 2087519 h 4761902"/>
              <a:gd name="connsiteX364" fmla="*/ 10767259 w 12185616"/>
              <a:gd name="connsiteY364" fmla="*/ 1935598 h 4761902"/>
              <a:gd name="connsiteX365" fmla="*/ 10711725 w 12185616"/>
              <a:gd name="connsiteY365" fmla="*/ 1869850 h 4761902"/>
              <a:gd name="connsiteX366" fmla="*/ 10609593 w 12185616"/>
              <a:gd name="connsiteY366" fmla="*/ 1931768 h 4761902"/>
              <a:gd name="connsiteX367" fmla="*/ 10599380 w 12185616"/>
              <a:gd name="connsiteY367" fmla="*/ 1840487 h 4761902"/>
              <a:gd name="connsiteX368" fmla="*/ 10524058 w 12185616"/>
              <a:gd name="connsiteY368" fmla="*/ 1865382 h 4761902"/>
              <a:gd name="connsiteX369" fmla="*/ 10518313 w 12185616"/>
              <a:gd name="connsiteY369" fmla="*/ 1926023 h 4761902"/>
              <a:gd name="connsiteX370" fmla="*/ 10398308 w 12185616"/>
              <a:gd name="connsiteY370" fmla="*/ 1866020 h 4761902"/>
              <a:gd name="connsiteX371" fmla="*/ 10186384 w 12185616"/>
              <a:gd name="connsiteY371" fmla="*/ 1926661 h 4761902"/>
              <a:gd name="connsiteX372" fmla="*/ 10155745 w 12185616"/>
              <a:gd name="connsiteY372" fmla="*/ 1938151 h 4761902"/>
              <a:gd name="connsiteX373" fmla="*/ 9876796 w 12185616"/>
              <a:gd name="connsiteY373" fmla="*/ 1960493 h 4761902"/>
              <a:gd name="connsiteX374" fmla="*/ 9766367 w 12185616"/>
              <a:gd name="connsiteY374" fmla="*/ 1874957 h 4761902"/>
              <a:gd name="connsiteX375" fmla="*/ 9671894 w 12185616"/>
              <a:gd name="connsiteY375" fmla="*/ 1881340 h 4761902"/>
              <a:gd name="connsiteX376" fmla="*/ 9672532 w 12185616"/>
              <a:gd name="connsiteY376" fmla="*/ 1903043 h 4761902"/>
              <a:gd name="connsiteX377" fmla="*/ 9767643 w 12185616"/>
              <a:gd name="connsiteY377" fmla="*/ 1907512 h 4761902"/>
              <a:gd name="connsiteX378" fmla="*/ 9694874 w 12185616"/>
              <a:gd name="connsiteY378" fmla="*/ 1974536 h 4761902"/>
              <a:gd name="connsiteX379" fmla="*/ 9599764 w 12185616"/>
              <a:gd name="connsiteY379" fmla="*/ 1994324 h 4761902"/>
              <a:gd name="connsiteX380" fmla="*/ 9547421 w 12185616"/>
              <a:gd name="connsiteY380" fmla="*/ 2116244 h 4761902"/>
              <a:gd name="connsiteX381" fmla="*/ 9471460 w 12185616"/>
              <a:gd name="connsiteY381" fmla="*/ 2134117 h 4761902"/>
              <a:gd name="connsiteX382" fmla="*/ 9472737 w 12185616"/>
              <a:gd name="connsiteY382" fmla="*/ 2144968 h 4761902"/>
              <a:gd name="connsiteX383" fmla="*/ 9663597 w 12185616"/>
              <a:gd name="connsiteY383" fmla="*/ 2144968 h 4761902"/>
              <a:gd name="connsiteX384" fmla="*/ 9380180 w 12185616"/>
              <a:gd name="connsiteY384" fmla="*/ 2188374 h 4761902"/>
              <a:gd name="connsiteX385" fmla="*/ 8978674 w 12185616"/>
              <a:gd name="connsiteY385" fmla="*/ 2252207 h 4761902"/>
              <a:gd name="connsiteX386" fmla="*/ 8731643 w 12185616"/>
              <a:gd name="connsiteY386" fmla="*/ 2300081 h 4761902"/>
              <a:gd name="connsiteX387" fmla="*/ 8180130 w 12185616"/>
              <a:gd name="connsiteY387" fmla="*/ 2194120 h 4761902"/>
              <a:gd name="connsiteX388" fmla="*/ 8186513 w 12185616"/>
              <a:gd name="connsiteY388" fmla="*/ 2204333 h 4761902"/>
              <a:gd name="connsiteX389" fmla="*/ 8545251 w 12185616"/>
              <a:gd name="connsiteY389" fmla="*/ 2203056 h 4761902"/>
              <a:gd name="connsiteX390" fmla="*/ 8923778 w 12185616"/>
              <a:gd name="connsiteY390" fmla="*/ 2172416 h 4761902"/>
              <a:gd name="connsiteX391" fmla="*/ 9135702 w 12185616"/>
              <a:gd name="connsiteY391" fmla="*/ 2115606 h 4761902"/>
              <a:gd name="connsiteX392" fmla="*/ 9128042 w 12185616"/>
              <a:gd name="connsiteY392" fmla="*/ 2086242 h 4761902"/>
              <a:gd name="connsiteX393" fmla="*/ 9022718 w 12185616"/>
              <a:gd name="connsiteY393" fmla="*/ 2077306 h 4761902"/>
              <a:gd name="connsiteX394" fmla="*/ 9156128 w 12185616"/>
              <a:gd name="connsiteY394" fmla="*/ 1961769 h 4761902"/>
              <a:gd name="connsiteX395" fmla="*/ 9147192 w 12185616"/>
              <a:gd name="connsiteY395" fmla="*/ 1945811 h 4761902"/>
              <a:gd name="connsiteX396" fmla="*/ 8649299 w 12185616"/>
              <a:gd name="connsiteY396" fmla="*/ 2016665 h 4761902"/>
              <a:gd name="connsiteX397" fmla="*/ 8650575 w 12185616"/>
              <a:gd name="connsiteY397" fmla="*/ 2033900 h 4761902"/>
              <a:gd name="connsiteX398" fmla="*/ 8688236 w 12185616"/>
              <a:gd name="connsiteY398" fmla="*/ 2044751 h 4761902"/>
              <a:gd name="connsiteX399" fmla="*/ 8180130 w 12185616"/>
              <a:gd name="connsiteY399" fmla="*/ 2194120 h 4761902"/>
              <a:gd name="connsiteX400" fmla="*/ 2334992 w 12185616"/>
              <a:gd name="connsiteY400" fmla="*/ 2563071 h 4761902"/>
              <a:gd name="connsiteX401" fmla="*/ 2300522 w 12185616"/>
              <a:gd name="connsiteY401" fmla="*/ 2589881 h 4761902"/>
              <a:gd name="connsiteX402" fmla="*/ 2288394 w 12185616"/>
              <a:gd name="connsiteY402" fmla="*/ 2542645 h 4761902"/>
              <a:gd name="connsiteX403" fmla="*/ 2199667 w 12185616"/>
              <a:gd name="connsiteY403" fmla="*/ 2587327 h 4761902"/>
              <a:gd name="connsiteX404" fmla="*/ 2103918 w 12185616"/>
              <a:gd name="connsiteY404" fmla="*/ 2626265 h 4761902"/>
              <a:gd name="connsiteX405" fmla="*/ 2059874 w 12185616"/>
              <a:gd name="connsiteY405" fmla="*/ 2699673 h 4761902"/>
              <a:gd name="connsiteX406" fmla="*/ 2355418 w 12185616"/>
              <a:gd name="connsiteY406" fmla="*/ 2641585 h 4761902"/>
              <a:gd name="connsiteX407" fmla="*/ 2379674 w 12185616"/>
              <a:gd name="connsiteY407" fmla="*/ 2628180 h 4761902"/>
              <a:gd name="connsiteX408" fmla="*/ 2334992 w 12185616"/>
              <a:gd name="connsiteY408" fmla="*/ 2563071 h 4761902"/>
              <a:gd name="connsiteX409" fmla="*/ 885995 w 12185616"/>
              <a:gd name="connsiteY409" fmla="*/ 3528218 h 4761902"/>
              <a:gd name="connsiteX410" fmla="*/ 815141 w 12185616"/>
              <a:gd name="connsiteY410" fmla="*/ 3510345 h 4761902"/>
              <a:gd name="connsiteX411" fmla="*/ 921102 w 12185616"/>
              <a:gd name="connsiteY411" fmla="*/ 3482259 h 4761902"/>
              <a:gd name="connsiteX412" fmla="*/ 1066002 w 12185616"/>
              <a:gd name="connsiteY412" fmla="*/ 3486727 h 4761902"/>
              <a:gd name="connsiteX413" fmla="*/ 902591 w 12185616"/>
              <a:gd name="connsiteY413" fmla="*/ 3381403 h 4761902"/>
              <a:gd name="connsiteX414" fmla="*/ 854717 w 12185616"/>
              <a:gd name="connsiteY414" fmla="*/ 3390978 h 4761902"/>
              <a:gd name="connsiteX415" fmla="*/ 776841 w 12185616"/>
              <a:gd name="connsiteY415" fmla="*/ 3519920 h 4761902"/>
              <a:gd name="connsiteX416" fmla="*/ 728328 w 12185616"/>
              <a:gd name="connsiteY416" fmla="*/ 3493748 h 4761902"/>
              <a:gd name="connsiteX417" fmla="*/ 885995 w 12185616"/>
              <a:gd name="connsiteY417" fmla="*/ 3528218 h 4761902"/>
              <a:gd name="connsiteX418" fmla="*/ 9401245 w 12185616"/>
              <a:gd name="connsiteY418" fmla="*/ 1747292 h 4761902"/>
              <a:gd name="connsiteX419" fmla="*/ 9537846 w 12185616"/>
              <a:gd name="connsiteY419" fmla="*/ 1787507 h 4761902"/>
              <a:gd name="connsiteX420" fmla="*/ 9713385 w 12185616"/>
              <a:gd name="connsiteY420" fmla="*/ 1689843 h 4761902"/>
              <a:gd name="connsiteX421" fmla="*/ 9541038 w 12185616"/>
              <a:gd name="connsiteY421" fmla="*/ 1701971 h 4761902"/>
              <a:gd name="connsiteX422" fmla="*/ 9401245 w 12185616"/>
              <a:gd name="connsiteY422" fmla="*/ 1747292 h 4761902"/>
              <a:gd name="connsiteX423" fmla="*/ 9500824 w 12185616"/>
              <a:gd name="connsiteY423" fmla="*/ 1978366 h 4761902"/>
              <a:gd name="connsiteX424" fmla="*/ 9437629 w 12185616"/>
              <a:gd name="connsiteY424" fmla="*/ 2008367 h 4761902"/>
              <a:gd name="connsiteX425" fmla="*/ 9292091 w 12185616"/>
              <a:gd name="connsiteY425" fmla="*/ 2063263 h 4761902"/>
              <a:gd name="connsiteX426" fmla="*/ 9131872 w 12185616"/>
              <a:gd name="connsiteY426" fmla="*/ 2142415 h 4761902"/>
              <a:gd name="connsiteX427" fmla="*/ 9489972 w 12185616"/>
              <a:gd name="connsiteY427" fmla="*/ 2086881 h 4761902"/>
              <a:gd name="connsiteX428" fmla="*/ 9500824 w 12185616"/>
              <a:gd name="connsiteY428" fmla="*/ 1978366 h 4761902"/>
              <a:gd name="connsiteX429" fmla="*/ 1911782 w 12185616"/>
              <a:gd name="connsiteY429" fmla="*/ 2492217 h 4761902"/>
              <a:gd name="connsiteX430" fmla="*/ 1936039 w 12185616"/>
              <a:gd name="connsiteY430" fmla="*/ 2530517 h 4761902"/>
              <a:gd name="connsiteX431" fmla="*/ 2140303 w 12185616"/>
              <a:gd name="connsiteY431" fmla="*/ 2438598 h 4761902"/>
              <a:gd name="connsiteX432" fmla="*/ 2137111 w 12185616"/>
              <a:gd name="connsiteY432" fmla="*/ 2408596 h 4761902"/>
              <a:gd name="connsiteX433" fmla="*/ 2010723 w 12185616"/>
              <a:gd name="connsiteY433" fmla="*/ 2411788 h 4761902"/>
              <a:gd name="connsiteX434" fmla="*/ 1911782 w 12185616"/>
              <a:gd name="connsiteY434" fmla="*/ 2492217 h 4761902"/>
              <a:gd name="connsiteX435" fmla="*/ 8426523 w 12185616"/>
              <a:gd name="connsiteY435" fmla="*/ 2333913 h 4761902"/>
              <a:gd name="connsiteX436" fmla="*/ 8425885 w 12185616"/>
              <a:gd name="connsiteY436" fmla="*/ 2356892 h 4761902"/>
              <a:gd name="connsiteX437" fmla="*/ 8643554 w 12185616"/>
              <a:gd name="connsiteY437" fmla="*/ 2354977 h 4761902"/>
              <a:gd name="connsiteX438" fmla="*/ 8688236 w 12185616"/>
              <a:gd name="connsiteY438" fmla="*/ 2317316 h 4761902"/>
              <a:gd name="connsiteX439" fmla="*/ 8658873 w 12185616"/>
              <a:gd name="connsiteY439" fmla="*/ 2261144 h 4761902"/>
              <a:gd name="connsiteX440" fmla="*/ 8614191 w 12185616"/>
              <a:gd name="connsiteY440" fmla="*/ 2267527 h 4761902"/>
              <a:gd name="connsiteX441" fmla="*/ 8560571 w 12185616"/>
              <a:gd name="connsiteY441" fmla="*/ 2305188 h 4761902"/>
              <a:gd name="connsiteX442" fmla="*/ 8426523 w 12185616"/>
              <a:gd name="connsiteY442" fmla="*/ 2333913 h 4761902"/>
              <a:gd name="connsiteX443" fmla="*/ 8112468 w 12185616"/>
              <a:gd name="connsiteY443" fmla="*/ 1423662 h 4761902"/>
              <a:gd name="connsiteX444" fmla="*/ 7878202 w 12185616"/>
              <a:gd name="connsiteY444" fmla="*/ 1393022 h 4761902"/>
              <a:gd name="connsiteX445" fmla="*/ 7878202 w 12185616"/>
              <a:gd name="connsiteY445" fmla="*/ 1423662 h 4761902"/>
              <a:gd name="connsiteX446" fmla="*/ 8112468 w 12185616"/>
              <a:gd name="connsiteY446" fmla="*/ 1423662 h 4761902"/>
              <a:gd name="connsiteX447" fmla="*/ 9540400 w 12185616"/>
              <a:gd name="connsiteY447" fmla="*/ 2361361 h 4761902"/>
              <a:gd name="connsiteX448" fmla="*/ 9543591 w 12185616"/>
              <a:gd name="connsiteY448" fmla="*/ 2397107 h 4761902"/>
              <a:gd name="connsiteX449" fmla="*/ 9888925 w 12185616"/>
              <a:gd name="connsiteY449" fmla="*/ 2365829 h 4761902"/>
              <a:gd name="connsiteX450" fmla="*/ 9885733 w 12185616"/>
              <a:gd name="connsiteY450" fmla="*/ 2336466 h 4761902"/>
              <a:gd name="connsiteX451" fmla="*/ 9540400 w 12185616"/>
              <a:gd name="connsiteY451" fmla="*/ 2361361 h 4761902"/>
              <a:gd name="connsiteX452" fmla="*/ 9063571 w 12185616"/>
              <a:gd name="connsiteY452" fmla="*/ 2390723 h 4761902"/>
              <a:gd name="connsiteX453" fmla="*/ 8723344 w 12185616"/>
              <a:gd name="connsiteY453" fmla="*/ 2411788 h 4761902"/>
              <a:gd name="connsiteX454" fmla="*/ 8901437 w 12185616"/>
              <a:gd name="connsiteY454" fmla="*/ 2429661 h 4761902"/>
              <a:gd name="connsiteX455" fmla="*/ 9063571 w 12185616"/>
              <a:gd name="connsiteY455" fmla="*/ 2390723 h 4761902"/>
              <a:gd name="connsiteX456" fmla="*/ 9286346 w 12185616"/>
              <a:gd name="connsiteY456" fmla="*/ 1927938 h 4761902"/>
              <a:gd name="connsiteX457" fmla="*/ 9288900 w 12185616"/>
              <a:gd name="connsiteY457" fmla="*/ 1953471 h 4761902"/>
              <a:gd name="connsiteX458" fmla="*/ 9530187 w 12185616"/>
              <a:gd name="connsiteY458" fmla="*/ 1934321 h 4761902"/>
              <a:gd name="connsiteX459" fmla="*/ 9530825 w 12185616"/>
              <a:gd name="connsiteY459" fmla="*/ 1912618 h 4761902"/>
              <a:gd name="connsiteX460" fmla="*/ 9489972 w 12185616"/>
              <a:gd name="connsiteY460" fmla="*/ 1894107 h 4761902"/>
              <a:gd name="connsiteX461" fmla="*/ 9286346 w 12185616"/>
              <a:gd name="connsiteY461" fmla="*/ 1927938 h 4761902"/>
              <a:gd name="connsiteX462" fmla="*/ 11338560 w 12185616"/>
              <a:gd name="connsiteY462" fmla="*/ 2203056 h 4761902"/>
              <a:gd name="connsiteX463" fmla="*/ 11143871 w 12185616"/>
              <a:gd name="connsiteY463" fmla="*/ 2224121 h 4761902"/>
              <a:gd name="connsiteX464" fmla="*/ 11338560 w 12185616"/>
              <a:gd name="connsiteY464" fmla="*/ 2203056 h 4761902"/>
              <a:gd name="connsiteX465" fmla="*/ 2316480 w 12185616"/>
              <a:gd name="connsiteY465" fmla="*/ 2416895 h 4761902"/>
              <a:gd name="connsiteX466" fmla="*/ 2140303 w 12185616"/>
              <a:gd name="connsiteY466" fmla="*/ 2382425 h 4761902"/>
              <a:gd name="connsiteX467" fmla="*/ 2191369 w 12185616"/>
              <a:gd name="connsiteY467" fmla="*/ 2460939 h 4761902"/>
              <a:gd name="connsiteX468" fmla="*/ 2316480 w 12185616"/>
              <a:gd name="connsiteY468" fmla="*/ 2416895 h 476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Lst>
            <a:rect l="l" t="t" r="r" b="b"/>
            <a:pathLst>
              <a:path w="12185616" h="4761902">
                <a:moveTo>
                  <a:pt x="10160213" y="1269825"/>
                </a:moveTo>
                <a:cubicBezTo>
                  <a:pt x="10188937" y="1260250"/>
                  <a:pt x="10217662" y="1250676"/>
                  <a:pt x="10246386" y="1241101"/>
                </a:cubicBezTo>
                <a:cubicBezTo>
                  <a:pt x="10248940" y="1246207"/>
                  <a:pt x="10252132" y="1250676"/>
                  <a:pt x="10254685" y="1255782"/>
                </a:cubicBezTo>
                <a:cubicBezTo>
                  <a:pt x="10244472" y="1264080"/>
                  <a:pt x="10228514" y="1271102"/>
                  <a:pt x="10225322" y="1281315"/>
                </a:cubicBezTo>
                <a:cubicBezTo>
                  <a:pt x="10218939" y="1304295"/>
                  <a:pt x="10219577" y="1329189"/>
                  <a:pt x="10217662" y="1353446"/>
                </a:cubicBezTo>
                <a:cubicBezTo>
                  <a:pt x="10251493" y="1354722"/>
                  <a:pt x="10307665" y="1368766"/>
                  <a:pt x="10315326" y="1355361"/>
                </a:cubicBezTo>
                <a:cubicBezTo>
                  <a:pt x="10349157" y="1294720"/>
                  <a:pt x="10410436" y="1327913"/>
                  <a:pt x="10434692" y="1292805"/>
                </a:cubicBezTo>
                <a:cubicBezTo>
                  <a:pt x="10449374" y="1269187"/>
                  <a:pt x="10463417" y="1245569"/>
                  <a:pt x="10472992" y="1230249"/>
                </a:cubicBezTo>
                <a:cubicBezTo>
                  <a:pt x="10509377" y="1250676"/>
                  <a:pt x="10529803" y="1262804"/>
                  <a:pt x="10557251" y="1278124"/>
                </a:cubicBezTo>
                <a:cubicBezTo>
                  <a:pt x="10764706" y="1260889"/>
                  <a:pt x="10986205" y="1241739"/>
                  <a:pt x="11207065" y="1223228"/>
                </a:cubicBezTo>
                <a:cubicBezTo>
                  <a:pt x="11207703" y="1231526"/>
                  <a:pt x="11208980" y="1239824"/>
                  <a:pt x="11209618" y="1248122"/>
                </a:cubicBezTo>
                <a:cubicBezTo>
                  <a:pt x="11137487" y="1257697"/>
                  <a:pt x="11065357" y="1265995"/>
                  <a:pt x="10993226" y="1276847"/>
                </a:cubicBezTo>
                <a:cubicBezTo>
                  <a:pt x="10973438" y="1280038"/>
                  <a:pt x="10938330" y="1285145"/>
                  <a:pt x="10936415" y="1294720"/>
                </a:cubicBezTo>
                <a:cubicBezTo>
                  <a:pt x="10916627" y="1394299"/>
                  <a:pt x="10832369" y="1396214"/>
                  <a:pt x="10758323" y="1431960"/>
                </a:cubicBezTo>
                <a:cubicBezTo>
                  <a:pt x="10863008" y="1431960"/>
                  <a:pt x="10967693" y="1431960"/>
                  <a:pt x="11081315" y="1431960"/>
                </a:cubicBezTo>
                <a:cubicBezTo>
                  <a:pt x="11057059" y="1477281"/>
                  <a:pt x="11041101" y="1507282"/>
                  <a:pt x="11025142" y="1536007"/>
                </a:cubicBezTo>
                <a:cubicBezTo>
                  <a:pt x="10831092" y="1554518"/>
                  <a:pt x="10635764" y="1573668"/>
                  <a:pt x="10421926" y="1594094"/>
                </a:cubicBezTo>
                <a:cubicBezTo>
                  <a:pt x="10338305" y="1575583"/>
                  <a:pt x="10238089" y="1586434"/>
                  <a:pt x="10132126" y="1633032"/>
                </a:cubicBezTo>
                <a:cubicBezTo>
                  <a:pt x="10151276" y="1640054"/>
                  <a:pt x="10162766" y="1644522"/>
                  <a:pt x="10174894" y="1648990"/>
                </a:cubicBezTo>
                <a:cubicBezTo>
                  <a:pt x="10174894" y="1653458"/>
                  <a:pt x="10175533" y="1657288"/>
                  <a:pt x="10175533" y="1661757"/>
                </a:cubicBezTo>
                <a:cubicBezTo>
                  <a:pt x="10067017" y="1670055"/>
                  <a:pt x="9957864" y="1678353"/>
                  <a:pt x="9829561" y="1688566"/>
                </a:cubicBezTo>
                <a:cubicBezTo>
                  <a:pt x="9852540" y="1656012"/>
                  <a:pt x="9861477" y="1642607"/>
                  <a:pt x="9870413" y="1629202"/>
                </a:cubicBezTo>
                <a:cubicBezTo>
                  <a:pt x="9864030" y="1626010"/>
                  <a:pt x="9857647" y="1622181"/>
                  <a:pt x="9851902" y="1618989"/>
                </a:cubicBezTo>
                <a:cubicBezTo>
                  <a:pt x="9812964" y="1658565"/>
                  <a:pt x="9775303" y="1698141"/>
                  <a:pt x="9792538" y="1779208"/>
                </a:cubicBezTo>
                <a:cubicBezTo>
                  <a:pt x="9904245" y="1750484"/>
                  <a:pt x="10012122" y="1723036"/>
                  <a:pt x="10120637" y="1695588"/>
                </a:cubicBezTo>
                <a:cubicBezTo>
                  <a:pt x="10123190" y="1700694"/>
                  <a:pt x="10125105" y="1706439"/>
                  <a:pt x="10127658" y="1711546"/>
                </a:cubicBezTo>
                <a:cubicBezTo>
                  <a:pt x="10118083" y="1717291"/>
                  <a:pt x="10108508" y="1723036"/>
                  <a:pt x="10088082" y="1735802"/>
                </a:cubicBezTo>
                <a:cubicBezTo>
                  <a:pt x="10128296" y="1749207"/>
                  <a:pt x="10163404" y="1760697"/>
                  <a:pt x="10210002" y="1776017"/>
                </a:cubicBezTo>
                <a:cubicBezTo>
                  <a:pt x="10214470" y="1740909"/>
                  <a:pt x="10219577" y="1697503"/>
                  <a:pt x="10225960" y="1644522"/>
                </a:cubicBezTo>
                <a:cubicBezTo>
                  <a:pt x="10220853" y="1645160"/>
                  <a:pt x="10235535" y="1643884"/>
                  <a:pt x="10250855" y="1642607"/>
                </a:cubicBezTo>
                <a:cubicBezTo>
                  <a:pt x="10248940" y="1744101"/>
                  <a:pt x="10248940" y="1744101"/>
                  <a:pt x="10425755" y="1729419"/>
                </a:cubicBezTo>
                <a:cubicBezTo>
                  <a:pt x="10425117" y="1818146"/>
                  <a:pt x="10358731" y="1760697"/>
                  <a:pt x="10324901" y="1774740"/>
                </a:cubicBezTo>
                <a:cubicBezTo>
                  <a:pt x="10279580" y="1792613"/>
                  <a:pt x="10234258" y="1809210"/>
                  <a:pt x="10175533" y="1830913"/>
                </a:cubicBezTo>
                <a:cubicBezTo>
                  <a:pt x="10199789" y="1837934"/>
                  <a:pt x="10211279" y="1844956"/>
                  <a:pt x="10222131" y="1843679"/>
                </a:cubicBezTo>
                <a:cubicBezTo>
                  <a:pt x="10368306" y="1830913"/>
                  <a:pt x="10513845" y="1818146"/>
                  <a:pt x="10660021" y="1802826"/>
                </a:cubicBezTo>
                <a:cubicBezTo>
                  <a:pt x="10679171" y="1800911"/>
                  <a:pt x="10698959" y="1784953"/>
                  <a:pt x="10714917" y="1772187"/>
                </a:cubicBezTo>
                <a:cubicBezTo>
                  <a:pt x="10755770" y="1739632"/>
                  <a:pt x="10792154" y="1701971"/>
                  <a:pt x="10834922" y="1673247"/>
                </a:cubicBezTo>
                <a:cubicBezTo>
                  <a:pt x="10857902" y="1657927"/>
                  <a:pt x="10890456" y="1652820"/>
                  <a:pt x="10919181" y="1651544"/>
                </a:cubicBezTo>
                <a:cubicBezTo>
                  <a:pt x="10930032" y="1650905"/>
                  <a:pt x="10953650" y="1682183"/>
                  <a:pt x="10950459" y="1687928"/>
                </a:cubicBezTo>
                <a:cubicBezTo>
                  <a:pt x="10937692" y="1710269"/>
                  <a:pt x="10917265" y="1728781"/>
                  <a:pt x="10885988" y="1764527"/>
                </a:cubicBezTo>
                <a:cubicBezTo>
                  <a:pt x="10942798" y="1758144"/>
                  <a:pt x="10988120" y="1750484"/>
                  <a:pt x="11034079" y="1747930"/>
                </a:cubicBezTo>
                <a:cubicBezTo>
                  <a:pt x="11119615" y="1743462"/>
                  <a:pt x="11205789" y="1740909"/>
                  <a:pt x="11291962" y="1740271"/>
                </a:cubicBezTo>
                <a:cubicBezTo>
                  <a:pt x="11323241" y="1739632"/>
                  <a:pt x="11354518" y="1745377"/>
                  <a:pt x="11382604" y="1763889"/>
                </a:cubicBezTo>
                <a:cubicBezTo>
                  <a:pt x="11244726" y="1808571"/>
                  <a:pt x="11106848" y="1852616"/>
                  <a:pt x="10973438" y="1896022"/>
                </a:cubicBezTo>
                <a:cubicBezTo>
                  <a:pt x="10959395" y="1889000"/>
                  <a:pt x="10936415" y="1876872"/>
                  <a:pt x="10908968" y="1862191"/>
                </a:cubicBezTo>
                <a:cubicBezTo>
                  <a:pt x="10923649" y="1852616"/>
                  <a:pt x="10939607" y="1841764"/>
                  <a:pt x="10961310" y="1827721"/>
                </a:cubicBezTo>
                <a:cubicBezTo>
                  <a:pt x="10918543" y="1828998"/>
                  <a:pt x="10873222" y="1814954"/>
                  <a:pt x="10875136" y="1881979"/>
                </a:cubicBezTo>
                <a:cubicBezTo>
                  <a:pt x="10852157" y="1881979"/>
                  <a:pt x="10822794" y="1881979"/>
                  <a:pt x="10785771" y="1881979"/>
                </a:cubicBezTo>
                <a:cubicBezTo>
                  <a:pt x="10787048" y="1899213"/>
                  <a:pt x="10788962" y="1918363"/>
                  <a:pt x="10790878" y="1943896"/>
                </a:cubicBezTo>
                <a:cubicBezTo>
                  <a:pt x="10823432" y="1929853"/>
                  <a:pt x="10846412" y="1920278"/>
                  <a:pt x="10869391" y="1910065"/>
                </a:cubicBezTo>
                <a:cubicBezTo>
                  <a:pt x="10872583" y="1914533"/>
                  <a:pt x="10875774" y="1919002"/>
                  <a:pt x="10878328" y="1923470"/>
                </a:cubicBezTo>
                <a:cubicBezTo>
                  <a:pt x="10864285" y="1934960"/>
                  <a:pt x="10850241" y="1945811"/>
                  <a:pt x="10836199" y="1957301"/>
                </a:cubicBezTo>
                <a:cubicBezTo>
                  <a:pt x="10816411" y="1972621"/>
                  <a:pt x="10797261" y="1987302"/>
                  <a:pt x="10777473" y="2002622"/>
                </a:cubicBezTo>
                <a:cubicBezTo>
                  <a:pt x="10805559" y="2019218"/>
                  <a:pt x="10834922" y="2051135"/>
                  <a:pt x="10862370" y="2049220"/>
                </a:cubicBezTo>
                <a:cubicBezTo>
                  <a:pt x="11018121" y="2039645"/>
                  <a:pt x="11173872" y="2024325"/>
                  <a:pt x="11329624" y="2007090"/>
                </a:cubicBezTo>
                <a:cubicBezTo>
                  <a:pt x="11380690" y="2001345"/>
                  <a:pt x="11429202" y="1979004"/>
                  <a:pt x="11480268" y="1973259"/>
                </a:cubicBezTo>
                <a:cubicBezTo>
                  <a:pt x="11508993" y="1970067"/>
                  <a:pt x="11540271" y="1989856"/>
                  <a:pt x="11570272" y="1990494"/>
                </a:cubicBezTo>
                <a:cubicBezTo>
                  <a:pt x="11705596" y="1992409"/>
                  <a:pt x="11841560" y="1991132"/>
                  <a:pt x="11980715" y="2007729"/>
                </a:cubicBezTo>
                <a:cubicBezTo>
                  <a:pt x="11885604" y="2025602"/>
                  <a:pt x="11790494" y="2042836"/>
                  <a:pt x="11695383" y="2060709"/>
                </a:cubicBezTo>
                <a:cubicBezTo>
                  <a:pt x="11598996" y="2078583"/>
                  <a:pt x="11501971" y="2096456"/>
                  <a:pt x="11408775" y="2130287"/>
                </a:cubicBezTo>
                <a:cubicBezTo>
                  <a:pt x="11487290" y="2121989"/>
                  <a:pt x="11566442" y="2114329"/>
                  <a:pt x="11644955" y="2106031"/>
                </a:cubicBezTo>
                <a:cubicBezTo>
                  <a:pt x="11646233" y="2111776"/>
                  <a:pt x="11647509" y="2117521"/>
                  <a:pt x="11648786" y="2123265"/>
                </a:cubicBezTo>
                <a:cubicBezTo>
                  <a:pt x="11616231" y="2137309"/>
                  <a:pt x="11584315" y="2151990"/>
                  <a:pt x="11551760" y="2166033"/>
                </a:cubicBezTo>
                <a:cubicBezTo>
                  <a:pt x="11553037" y="2174331"/>
                  <a:pt x="11554314" y="2181991"/>
                  <a:pt x="11555590" y="2190290"/>
                </a:cubicBezTo>
                <a:cubicBezTo>
                  <a:pt x="11618146" y="2183906"/>
                  <a:pt x="11680063" y="2178161"/>
                  <a:pt x="11751556" y="2171140"/>
                </a:cubicBezTo>
                <a:cubicBezTo>
                  <a:pt x="11738152" y="2151352"/>
                  <a:pt x="11727938" y="2136032"/>
                  <a:pt x="11717086" y="2119435"/>
                </a:cubicBezTo>
                <a:cubicBezTo>
                  <a:pt x="11778365" y="2053050"/>
                  <a:pt x="11837730" y="2081136"/>
                  <a:pt x="11907308" y="2126457"/>
                </a:cubicBezTo>
                <a:cubicBezTo>
                  <a:pt x="11879221" y="2135394"/>
                  <a:pt x="11858156" y="2141777"/>
                  <a:pt x="11837092" y="2148798"/>
                </a:cubicBezTo>
                <a:cubicBezTo>
                  <a:pt x="11837092" y="2151990"/>
                  <a:pt x="11837092" y="2155182"/>
                  <a:pt x="11837092" y="2158373"/>
                </a:cubicBezTo>
                <a:cubicBezTo>
                  <a:pt x="11867093" y="2157097"/>
                  <a:pt x="11897094" y="2159012"/>
                  <a:pt x="11925818" y="2151990"/>
                </a:cubicBezTo>
                <a:cubicBezTo>
                  <a:pt x="11934755" y="2150075"/>
                  <a:pt x="11938585" y="2123265"/>
                  <a:pt x="11943054" y="2107307"/>
                </a:cubicBezTo>
                <a:cubicBezTo>
                  <a:pt x="11944968" y="2100924"/>
                  <a:pt x="11944330" y="2093264"/>
                  <a:pt x="11944330" y="2083051"/>
                </a:cubicBezTo>
                <a:cubicBezTo>
                  <a:pt x="12024759" y="2066455"/>
                  <a:pt x="12102635" y="2031985"/>
                  <a:pt x="12180510" y="2080498"/>
                </a:cubicBezTo>
                <a:cubicBezTo>
                  <a:pt x="12183063" y="2090072"/>
                  <a:pt x="12185617" y="2099647"/>
                  <a:pt x="12188170" y="2109861"/>
                </a:cubicBezTo>
                <a:cubicBezTo>
                  <a:pt x="12024759" y="2160927"/>
                  <a:pt x="11861348" y="2211993"/>
                  <a:pt x="11697299" y="2263059"/>
                </a:cubicBezTo>
                <a:cubicBezTo>
                  <a:pt x="11695383" y="2255399"/>
                  <a:pt x="11692830" y="2247100"/>
                  <a:pt x="11690915" y="2239440"/>
                </a:cubicBezTo>
                <a:cubicBezTo>
                  <a:pt x="11731768" y="2233057"/>
                  <a:pt x="11771982" y="2226674"/>
                  <a:pt x="11812835" y="2220291"/>
                </a:cubicBezTo>
                <a:cubicBezTo>
                  <a:pt x="11812197" y="2213269"/>
                  <a:pt x="11811559" y="2206248"/>
                  <a:pt x="11810920" y="2199226"/>
                </a:cubicBezTo>
                <a:cubicBezTo>
                  <a:pt x="11719640" y="2211993"/>
                  <a:pt x="11627721" y="2224759"/>
                  <a:pt x="11537079" y="2239440"/>
                </a:cubicBezTo>
                <a:cubicBezTo>
                  <a:pt x="11536440" y="2239440"/>
                  <a:pt x="11540271" y="2264973"/>
                  <a:pt x="11539632" y="2261782"/>
                </a:cubicBezTo>
                <a:cubicBezTo>
                  <a:pt x="11410053" y="2303911"/>
                  <a:pt x="11283664" y="2345402"/>
                  <a:pt x="11157276" y="2386893"/>
                </a:cubicBezTo>
                <a:cubicBezTo>
                  <a:pt x="11159191" y="2392638"/>
                  <a:pt x="11161106" y="2398383"/>
                  <a:pt x="11162382" y="2403490"/>
                </a:cubicBezTo>
                <a:cubicBezTo>
                  <a:pt x="11180256" y="2408596"/>
                  <a:pt x="11198767" y="2414342"/>
                  <a:pt x="11216640" y="2419448"/>
                </a:cubicBezTo>
                <a:cubicBezTo>
                  <a:pt x="11216002" y="2427108"/>
                  <a:pt x="11215364" y="2434768"/>
                  <a:pt x="11214725" y="2441789"/>
                </a:cubicBezTo>
                <a:cubicBezTo>
                  <a:pt x="11173234" y="2441789"/>
                  <a:pt x="11131743" y="2441789"/>
                  <a:pt x="11088337" y="2441789"/>
                </a:cubicBezTo>
                <a:cubicBezTo>
                  <a:pt x="10991312" y="2482642"/>
                  <a:pt x="10895563" y="2531155"/>
                  <a:pt x="10773642" y="2537538"/>
                </a:cubicBezTo>
                <a:cubicBezTo>
                  <a:pt x="10656191" y="2543921"/>
                  <a:pt x="10541293" y="2593711"/>
                  <a:pt x="10420011" y="2626265"/>
                </a:cubicBezTo>
                <a:cubicBezTo>
                  <a:pt x="10451927" y="2677970"/>
                  <a:pt x="10490865" y="2665841"/>
                  <a:pt x="10532356" y="2654351"/>
                </a:cubicBezTo>
                <a:cubicBezTo>
                  <a:pt x="10630019" y="2626265"/>
                  <a:pt x="10727683" y="2598179"/>
                  <a:pt x="10827262" y="2577753"/>
                </a:cubicBezTo>
                <a:cubicBezTo>
                  <a:pt x="10854072" y="2572008"/>
                  <a:pt x="10886626" y="2593072"/>
                  <a:pt x="10910244" y="2599456"/>
                </a:cubicBezTo>
                <a:cubicBezTo>
                  <a:pt x="10856625" y="2661373"/>
                  <a:pt x="10804282" y="2721376"/>
                  <a:pt x="10748109" y="2786485"/>
                </a:cubicBezTo>
                <a:cubicBezTo>
                  <a:pt x="10771090" y="2797975"/>
                  <a:pt x="10789601" y="2806911"/>
                  <a:pt x="10814495" y="2819678"/>
                </a:cubicBezTo>
                <a:cubicBezTo>
                  <a:pt x="10778749" y="2836912"/>
                  <a:pt x="10746195" y="2852232"/>
                  <a:pt x="10696405" y="2876489"/>
                </a:cubicBezTo>
                <a:cubicBezTo>
                  <a:pt x="10762153" y="2740525"/>
                  <a:pt x="10626828" y="2738610"/>
                  <a:pt x="10587252" y="2674140"/>
                </a:cubicBezTo>
                <a:cubicBezTo>
                  <a:pt x="10582784" y="2667118"/>
                  <a:pt x="10564911" y="2659458"/>
                  <a:pt x="10561081" y="2662650"/>
                </a:cubicBezTo>
                <a:cubicBezTo>
                  <a:pt x="10518313" y="2695204"/>
                  <a:pt x="10479375" y="2733504"/>
                  <a:pt x="10434054" y="2761590"/>
                </a:cubicBezTo>
                <a:cubicBezTo>
                  <a:pt x="10412989" y="2774357"/>
                  <a:pt x="10381073" y="2769250"/>
                  <a:pt x="10356817" y="2771803"/>
                </a:cubicBezTo>
                <a:cubicBezTo>
                  <a:pt x="10366392" y="2710524"/>
                  <a:pt x="10375328" y="2653075"/>
                  <a:pt x="10387456" y="2576476"/>
                </a:cubicBezTo>
                <a:cubicBezTo>
                  <a:pt x="10408521" y="2559241"/>
                  <a:pt x="10446821" y="2526687"/>
                  <a:pt x="10489588" y="2490941"/>
                </a:cubicBezTo>
                <a:cubicBezTo>
                  <a:pt x="10455757" y="2426470"/>
                  <a:pt x="10539378" y="2444343"/>
                  <a:pt x="10579592" y="2404767"/>
                </a:cubicBezTo>
                <a:cubicBezTo>
                  <a:pt x="10453204" y="2418171"/>
                  <a:pt x="10342135" y="2430300"/>
                  <a:pt x="10231066" y="2441789"/>
                </a:cubicBezTo>
                <a:cubicBezTo>
                  <a:pt x="10231066" y="2446258"/>
                  <a:pt x="10231066" y="2450726"/>
                  <a:pt x="10231066" y="2455194"/>
                </a:cubicBezTo>
                <a:cubicBezTo>
                  <a:pt x="10257238" y="2459024"/>
                  <a:pt x="10283410" y="2462216"/>
                  <a:pt x="10310219" y="2466046"/>
                </a:cubicBezTo>
                <a:cubicBezTo>
                  <a:pt x="10310857" y="2469237"/>
                  <a:pt x="10311496" y="2472429"/>
                  <a:pt x="10312134" y="2475621"/>
                </a:cubicBezTo>
                <a:cubicBezTo>
                  <a:pt x="10058719" y="2529878"/>
                  <a:pt x="9806581" y="2591796"/>
                  <a:pt x="9551251" y="2637117"/>
                </a:cubicBezTo>
                <a:cubicBezTo>
                  <a:pt x="9294006" y="2683076"/>
                  <a:pt x="9034208" y="2713077"/>
                  <a:pt x="8773134" y="2750100"/>
                </a:cubicBezTo>
                <a:cubicBezTo>
                  <a:pt x="8776964" y="2768612"/>
                  <a:pt x="8779517" y="2783293"/>
                  <a:pt x="8782709" y="2799251"/>
                </a:cubicBezTo>
                <a:cubicBezTo>
                  <a:pt x="8775686" y="2798613"/>
                  <a:pt x="8770580" y="2798613"/>
                  <a:pt x="8766750" y="2797336"/>
                </a:cubicBezTo>
                <a:cubicBezTo>
                  <a:pt x="8746324" y="2790953"/>
                  <a:pt x="8723344" y="2773718"/>
                  <a:pt x="8706748" y="2778825"/>
                </a:cubicBezTo>
                <a:cubicBezTo>
                  <a:pt x="8626957" y="2803081"/>
                  <a:pt x="8549081" y="2833721"/>
                  <a:pt x="8469930" y="2860530"/>
                </a:cubicBezTo>
                <a:cubicBezTo>
                  <a:pt x="8427161" y="2874573"/>
                  <a:pt x="8429715" y="2872020"/>
                  <a:pt x="8446949" y="2920533"/>
                </a:cubicBezTo>
                <a:cubicBezTo>
                  <a:pt x="8450780" y="2930746"/>
                  <a:pt x="8429077" y="2962662"/>
                  <a:pt x="8416310" y="2964577"/>
                </a:cubicBezTo>
                <a:cubicBezTo>
                  <a:pt x="8311625" y="2983089"/>
                  <a:pt x="8206301" y="2997132"/>
                  <a:pt x="8092041" y="3014367"/>
                </a:cubicBezTo>
                <a:cubicBezTo>
                  <a:pt x="8107999" y="3052666"/>
                  <a:pt x="8122043" y="3085221"/>
                  <a:pt x="8135448" y="3117137"/>
                </a:cubicBezTo>
                <a:cubicBezTo>
                  <a:pt x="7947142" y="3182884"/>
                  <a:pt x="7723728" y="3172033"/>
                  <a:pt x="7569253" y="3341827"/>
                </a:cubicBezTo>
                <a:cubicBezTo>
                  <a:pt x="7565423" y="3334167"/>
                  <a:pt x="7566062" y="3337359"/>
                  <a:pt x="7567339" y="3337359"/>
                </a:cubicBezTo>
                <a:cubicBezTo>
                  <a:pt x="7577552" y="3339912"/>
                  <a:pt x="7587765" y="3341827"/>
                  <a:pt x="7605638" y="3345657"/>
                </a:cubicBezTo>
                <a:cubicBezTo>
                  <a:pt x="7579467" y="3361615"/>
                  <a:pt x="7560955" y="3372467"/>
                  <a:pt x="7544359" y="3382680"/>
                </a:cubicBezTo>
                <a:cubicBezTo>
                  <a:pt x="7513081" y="3371829"/>
                  <a:pt x="7483079" y="3271612"/>
                  <a:pt x="7453717" y="3382042"/>
                </a:cubicBezTo>
                <a:cubicBezTo>
                  <a:pt x="7452440" y="3386510"/>
                  <a:pt x="7447333" y="3392893"/>
                  <a:pt x="7443503" y="3393531"/>
                </a:cubicBezTo>
                <a:cubicBezTo>
                  <a:pt x="7370734" y="3411405"/>
                  <a:pt x="7297327" y="3428639"/>
                  <a:pt x="7220090" y="3447151"/>
                </a:cubicBezTo>
                <a:cubicBezTo>
                  <a:pt x="7230303" y="3462471"/>
                  <a:pt x="7242431" y="3480982"/>
                  <a:pt x="7263496" y="3513537"/>
                </a:cubicBezTo>
                <a:cubicBezTo>
                  <a:pt x="7214983" y="3531410"/>
                  <a:pt x="7172216" y="3546729"/>
                  <a:pt x="7117958" y="3565879"/>
                </a:cubicBezTo>
                <a:cubicBezTo>
                  <a:pt x="7142853" y="3518005"/>
                  <a:pt x="7160725" y="3484174"/>
                  <a:pt x="7178599" y="3450342"/>
                </a:cubicBezTo>
                <a:cubicBezTo>
                  <a:pt x="6840287" y="3611200"/>
                  <a:pt x="6480272" y="3653330"/>
                  <a:pt x="6113235" y="3666735"/>
                </a:cubicBezTo>
                <a:cubicBezTo>
                  <a:pt x="6045573" y="3677586"/>
                  <a:pt x="5977272" y="3687799"/>
                  <a:pt x="5897481" y="3700566"/>
                </a:cubicBezTo>
                <a:cubicBezTo>
                  <a:pt x="5895566" y="3692268"/>
                  <a:pt x="5889183" y="3664181"/>
                  <a:pt x="5884077" y="3642478"/>
                </a:cubicBezTo>
                <a:cubicBezTo>
                  <a:pt x="5748113" y="3782909"/>
                  <a:pt x="5543850" y="3710779"/>
                  <a:pt x="5385545" y="3770781"/>
                </a:cubicBezTo>
                <a:cubicBezTo>
                  <a:pt x="5357459" y="3766951"/>
                  <a:pt x="5327457" y="3755462"/>
                  <a:pt x="5301286" y="3761207"/>
                </a:cubicBezTo>
                <a:cubicBezTo>
                  <a:pt x="5202984" y="3784186"/>
                  <a:pt x="5107235" y="3815464"/>
                  <a:pt x="5008933" y="3839082"/>
                </a:cubicBezTo>
                <a:cubicBezTo>
                  <a:pt x="4961059" y="3850572"/>
                  <a:pt x="4908717" y="3862062"/>
                  <a:pt x="4861480" y="3855040"/>
                </a:cubicBezTo>
                <a:cubicBezTo>
                  <a:pt x="4741476" y="3837167"/>
                  <a:pt x="4661046" y="3933554"/>
                  <a:pt x="4553808" y="3948236"/>
                </a:cubicBezTo>
                <a:cubicBezTo>
                  <a:pt x="4532105" y="3951427"/>
                  <a:pt x="4508487" y="3946321"/>
                  <a:pt x="4488699" y="3952704"/>
                </a:cubicBezTo>
                <a:cubicBezTo>
                  <a:pt x="4375077" y="3992918"/>
                  <a:pt x="4254434" y="4022281"/>
                  <a:pt x="4150387" y="4080369"/>
                </a:cubicBezTo>
                <a:cubicBezTo>
                  <a:pt x="3955698" y="4189522"/>
                  <a:pt x="3772499" y="4319741"/>
                  <a:pt x="3580363" y="4434639"/>
                </a:cubicBezTo>
                <a:cubicBezTo>
                  <a:pt x="3513977" y="4474854"/>
                  <a:pt x="3432271" y="4489535"/>
                  <a:pt x="3364609" y="4527835"/>
                </a:cubicBezTo>
                <a:cubicBezTo>
                  <a:pt x="3295670" y="4566773"/>
                  <a:pt x="3214603" y="4593582"/>
                  <a:pt x="3185240" y="4685501"/>
                </a:cubicBezTo>
                <a:cubicBezTo>
                  <a:pt x="3179495" y="4703374"/>
                  <a:pt x="3123323" y="4712310"/>
                  <a:pt x="3090130" y="4712949"/>
                </a:cubicBezTo>
                <a:cubicBezTo>
                  <a:pt x="3069065" y="4713587"/>
                  <a:pt x="3048638" y="4689331"/>
                  <a:pt x="3026297" y="4677841"/>
                </a:cubicBezTo>
                <a:cubicBezTo>
                  <a:pt x="2976508" y="4652946"/>
                  <a:pt x="2934378" y="4651031"/>
                  <a:pt x="2924804" y="4720609"/>
                </a:cubicBezTo>
                <a:cubicBezTo>
                  <a:pt x="2917782" y="4773589"/>
                  <a:pt x="2895441" y="4773589"/>
                  <a:pt x="2852673" y="4751887"/>
                </a:cubicBezTo>
                <a:cubicBezTo>
                  <a:pt x="2802245" y="4726354"/>
                  <a:pt x="2747349" y="4711672"/>
                  <a:pt x="2695645" y="4688692"/>
                </a:cubicBezTo>
                <a:cubicBezTo>
                  <a:pt x="2635004" y="4661883"/>
                  <a:pt x="2555214" y="4646563"/>
                  <a:pt x="2521382" y="4599327"/>
                </a:cubicBezTo>
                <a:cubicBezTo>
                  <a:pt x="2467125" y="4522090"/>
                  <a:pt x="2382228" y="4508047"/>
                  <a:pt x="2313927" y="4464002"/>
                </a:cubicBezTo>
                <a:cubicBezTo>
                  <a:pt x="2263499" y="4431448"/>
                  <a:pt x="2192645" y="4403361"/>
                  <a:pt x="2134558" y="4469747"/>
                </a:cubicBezTo>
                <a:cubicBezTo>
                  <a:pt x="2128813" y="4476130"/>
                  <a:pt x="2109663" y="4470385"/>
                  <a:pt x="2096896" y="4470385"/>
                </a:cubicBezTo>
                <a:cubicBezTo>
                  <a:pt x="2099450" y="4448044"/>
                  <a:pt x="2101365" y="4425703"/>
                  <a:pt x="2104556" y="4395063"/>
                </a:cubicBezTo>
                <a:cubicBezTo>
                  <a:pt x="1997956" y="4430171"/>
                  <a:pt x="2005616" y="4312719"/>
                  <a:pt x="1952635" y="4262292"/>
                </a:cubicBezTo>
                <a:cubicBezTo>
                  <a:pt x="1985828" y="4272505"/>
                  <a:pt x="2019659" y="4282080"/>
                  <a:pt x="2052852" y="4292293"/>
                </a:cubicBezTo>
                <a:cubicBezTo>
                  <a:pt x="2056682" y="4285271"/>
                  <a:pt x="2059874" y="4278250"/>
                  <a:pt x="2063704" y="4271228"/>
                </a:cubicBezTo>
                <a:cubicBezTo>
                  <a:pt x="2024127" y="4250163"/>
                  <a:pt x="1981998" y="4208672"/>
                  <a:pt x="1946252" y="4213779"/>
                </a:cubicBezTo>
                <a:cubicBezTo>
                  <a:pt x="1909229" y="4218886"/>
                  <a:pt x="1856886" y="4258461"/>
                  <a:pt x="1907314" y="4333145"/>
                </a:cubicBezTo>
                <a:cubicBezTo>
                  <a:pt x="1897739" y="4332507"/>
                  <a:pt x="1888802" y="4331231"/>
                  <a:pt x="1879228" y="4330592"/>
                </a:cubicBezTo>
                <a:cubicBezTo>
                  <a:pt x="1821778" y="4282080"/>
                  <a:pt x="1762414" y="4236120"/>
                  <a:pt x="1709433" y="4183778"/>
                </a:cubicBezTo>
                <a:cubicBezTo>
                  <a:pt x="1699859" y="4174203"/>
                  <a:pt x="1718370" y="4137180"/>
                  <a:pt x="1726668" y="4101434"/>
                </a:cubicBezTo>
                <a:cubicBezTo>
                  <a:pt x="1733051" y="4105902"/>
                  <a:pt x="1720923" y="4097604"/>
                  <a:pt x="1702412" y="4084837"/>
                </a:cubicBezTo>
                <a:cubicBezTo>
                  <a:pt x="1690284" y="4121221"/>
                  <a:pt x="1678794" y="4153776"/>
                  <a:pt x="1663474" y="4199097"/>
                </a:cubicBezTo>
                <a:cubicBezTo>
                  <a:pt x="1624536" y="4162713"/>
                  <a:pt x="1588790" y="4130158"/>
                  <a:pt x="1543469" y="4088029"/>
                </a:cubicBezTo>
                <a:cubicBezTo>
                  <a:pt x="1530702" y="4105902"/>
                  <a:pt x="1517298" y="4123775"/>
                  <a:pt x="1503893" y="4142287"/>
                </a:cubicBezTo>
                <a:cubicBezTo>
                  <a:pt x="1489850" y="4161436"/>
                  <a:pt x="1476445" y="4180586"/>
                  <a:pt x="1463040" y="4199736"/>
                </a:cubicBezTo>
                <a:cubicBezTo>
                  <a:pt x="1503254" y="4211864"/>
                  <a:pt x="1463678" y="4315272"/>
                  <a:pt x="1549852" y="4275696"/>
                </a:cubicBezTo>
                <a:cubicBezTo>
                  <a:pt x="1558789" y="4308251"/>
                  <a:pt x="1567725" y="4340805"/>
                  <a:pt x="1576662" y="4373360"/>
                </a:cubicBezTo>
                <a:cubicBezTo>
                  <a:pt x="1590705" y="4359955"/>
                  <a:pt x="1604748" y="4345912"/>
                  <a:pt x="1618791" y="4332507"/>
                </a:cubicBezTo>
                <a:cubicBezTo>
                  <a:pt x="1600280" y="4348465"/>
                  <a:pt x="1582407" y="4363785"/>
                  <a:pt x="1559427" y="4383573"/>
                </a:cubicBezTo>
                <a:cubicBezTo>
                  <a:pt x="1613685" y="4413575"/>
                  <a:pt x="1662836" y="4440384"/>
                  <a:pt x="1719646" y="4472300"/>
                </a:cubicBezTo>
                <a:cubicBezTo>
                  <a:pt x="1678794" y="4481237"/>
                  <a:pt x="1639856" y="4490174"/>
                  <a:pt x="1618153" y="4495280"/>
                </a:cubicBezTo>
                <a:cubicBezTo>
                  <a:pt x="1497510" y="4414851"/>
                  <a:pt x="1385803" y="4340167"/>
                  <a:pt x="1267713" y="4261653"/>
                </a:cubicBezTo>
                <a:cubicBezTo>
                  <a:pt x="1277288" y="4296761"/>
                  <a:pt x="1286224" y="4330592"/>
                  <a:pt x="1295161" y="4364424"/>
                </a:cubicBezTo>
                <a:cubicBezTo>
                  <a:pt x="1217923" y="4321656"/>
                  <a:pt x="1182816" y="4259738"/>
                  <a:pt x="1205795" y="4236759"/>
                </a:cubicBezTo>
                <a:cubicBezTo>
                  <a:pt x="1122175" y="4166543"/>
                  <a:pt x="1037916" y="4095050"/>
                  <a:pt x="955572" y="4026111"/>
                </a:cubicBezTo>
                <a:cubicBezTo>
                  <a:pt x="955572" y="4023558"/>
                  <a:pt x="954934" y="4037601"/>
                  <a:pt x="954295" y="4049091"/>
                </a:cubicBezTo>
                <a:cubicBezTo>
                  <a:pt x="830460" y="3996748"/>
                  <a:pt x="705987" y="3944406"/>
                  <a:pt x="582152" y="3891425"/>
                </a:cubicBezTo>
                <a:cubicBezTo>
                  <a:pt x="541299" y="3970577"/>
                  <a:pt x="483212" y="3980790"/>
                  <a:pt x="441082" y="3900361"/>
                </a:cubicBezTo>
                <a:cubicBezTo>
                  <a:pt x="413634" y="3848019"/>
                  <a:pt x="384271" y="3869083"/>
                  <a:pt x="357462" y="3872275"/>
                </a:cubicBezTo>
                <a:cubicBezTo>
                  <a:pt x="178731" y="3893340"/>
                  <a:pt x="56811" y="3853125"/>
                  <a:pt x="0" y="3698012"/>
                </a:cubicBezTo>
                <a:cubicBezTo>
                  <a:pt x="54896" y="3700566"/>
                  <a:pt x="114898" y="3719077"/>
                  <a:pt x="162773" y="3702481"/>
                </a:cubicBezTo>
                <a:cubicBezTo>
                  <a:pt x="229797" y="3678863"/>
                  <a:pt x="222775" y="3710141"/>
                  <a:pt x="219584" y="3747802"/>
                </a:cubicBezTo>
                <a:cubicBezTo>
                  <a:pt x="292991" y="3770781"/>
                  <a:pt x="363845" y="3793123"/>
                  <a:pt x="434699" y="3815464"/>
                </a:cubicBezTo>
                <a:cubicBezTo>
                  <a:pt x="352355" y="3720992"/>
                  <a:pt x="374697" y="3559496"/>
                  <a:pt x="224052" y="3530133"/>
                </a:cubicBezTo>
                <a:cubicBezTo>
                  <a:pt x="225967" y="3523112"/>
                  <a:pt x="227244" y="3515452"/>
                  <a:pt x="229159" y="3508430"/>
                </a:cubicBezTo>
                <a:cubicBezTo>
                  <a:pt x="282778" y="3508430"/>
                  <a:pt x="337035" y="3505238"/>
                  <a:pt x="390655" y="3509068"/>
                </a:cubicBezTo>
                <a:cubicBezTo>
                  <a:pt x="492787" y="3516728"/>
                  <a:pt x="597472" y="3548645"/>
                  <a:pt x="679816" y="3476514"/>
                </a:cubicBezTo>
                <a:cubicBezTo>
                  <a:pt x="660666" y="3451619"/>
                  <a:pt x="644708" y="3431831"/>
                  <a:pt x="629388" y="3411405"/>
                </a:cubicBezTo>
                <a:cubicBezTo>
                  <a:pt x="638325" y="3404383"/>
                  <a:pt x="647900" y="3397362"/>
                  <a:pt x="656836" y="3390340"/>
                </a:cubicBezTo>
                <a:cubicBezTo>
                  <a:pt x="664496" y="3405660"/>
                  <a:pt x="672156" y="3420980"/>
                  <a:pt x="681731" y="3440768"/>
                </a:cubicBezTo>
                <a:cubicBezTo>
                  <a:pt x="702157" y="3436299"/>
                  <a:pt x="727052" y="3429916"/>
                  <a:pt x="755138" y="3423533"/>
                </a:cubicBezTo>
                <a:cubicBezTo>
                  <a:pt x="705349" y="3360339"/>
                  <a:pt x="742372" y="3359700"/>
                  <a:pt x="794076" y="3353956"/>
                </a:cubicBezTo>
                <a:cubicBezTo>
                  <a:pt x="830460" y="3350125"/>
                  <a:pt x="863653" y="3324592"/>
                  <a:pt x="893654" y="3311188"/>
                </a:cubicBezTo>
                <a:cubicBezTo>
                  <a:pt x="882803" y="3294591"/>
                  <a:pt x="865568" y="3269697"/>
                  <a:pt x="848333" y="3244164"/>
                </a:cubicBezTo>
                <a:cubicBezTo>
                  <a:pt x="871951" y="3240972"/>
                  <a:pt x="896208" y="3238419"/>
                  <a:pt x="923656" y="3234589"/>
                </a:cubicBezTo>
                <a:cubicBezTo>
                  <a:pt x="926847" y="3161181"/>
                  <a:pt x="887271" y="3138202"/>
                  <a:pt x="820885" y="3140755"/>
                </a:cubicBezTo>
                <a:cubicBezTo>
                  <a:pt x="822162" y="3157351"/>
                  <a:pt x="824077" y="3171394"/>
                  <a:pt x="824715" y="3183523"/>
                </a:cubicBezTo>
                <a:cubicBezTo>
                  <a:pt x="772373" y="3146500"/>
                  <a:pt x="721945" y="3110754"/>
                  <a:pt x="667688" y="3073093"/>
                </a:cubicBezTo>
                <a:cubicBezTo>
                  <a:pt x="663219" y="3093519"/>
                  <a:pt x="659389" y="3108839"/>
                  <a:pt x="657474" y="3117137"/>
                </a:cubicBezTo>
                <a:cubicBezTo>
                  <a:pt x="624281" y="3075008"/>
                  <a:pt x="587897" y="3029687"/>
                  <a:pt x="542576" y="2972237"/>
                </a:cubicBezTo>
                <a:cubicBezTo>
                  <a:pt x="557257" y="2957556"/>
                  <a:pt x="583429" y="2931385"/>
                  <a:pt x="621728" y="2893723"/>
                </a:cubicBezTo>
                <a:cubicBezTo>
                  <a:pt x="622367" y="2900106"/>
                  <a:pt x="614068" y="2870744"/>
                  <a:pt x="620452" y="2866914"/>
                </a:cubicBezTo>
                <a:cubicBezTo>
                  <a:pt x="785139" y="2767973"/>
                  <a:pt x="958125" y="2689459"/>
                  <a:pt x="1141963" y="2637755"/>
                </a:cubicBezTo>
                <a:cubicBezTo>
                  <a:pt x="1145793" y="2645415"/>
                  <a:pt x="1148984" y="2653713"/>
                  <a:pt x="1152814" y="2661373"/>
                </a:cubicBezTo>
                <a:cubicBezTo>
                  <a:pt x="1128558" y="2673501"/>
                  <a:pt x="1103663" y="2685630"/>
                  <a:pt x="1079407" y="2697758"/>
                </a:cubicBezTo>
                <a:cubicBezTo>
                  <a:pt x="1080684" y="2704779"/>
                  <a:pt x="1081960" y="2711801"/>
                  <a:pt x="1083875" y="2719461"/>
                </a:cubicBezTo>
                <a:cubicBezTo>
                  <a:pt x="1111962" y="2714992"/>
                  <a:pt x="1139409" y="2707333"/>
                  <a:pt x="1167496" y="2707333"/>
                </a:cubicBezTo>
                <a:cubicBezTo>
                  <a:pt x="1190475" y="2707333"/>
                  <a:pt x="1213455" y="2716907"/>
                  <a:pt x="1237711" y="2741164"/>
                </a:cubicBezTo>
                <a:cubicBezTo>
                  <a:pt x="1361546" y="2695843"/>
                  <a:pt x="1486020" y="2651160"/>
                  <a:pt x="1613046" y="2604562"/>
                </a:cubicBezTo>
                <a:cubicBezTo>
                  <a:pt x="1576024" y="2540091"/>
                  <a:pt x="1543469" y="2483919"/>
                  <a:pt x="1517936" y="2439875"/>
                </a:cubicBezTo>
                <a:cubicBezTo>
                  <a:pt x="1617515" y="2407320"/>
                  <a:pt x="1736243" y="2369020"/>
                  <a:pt x="1872206" y="2324976"/>
                </a:cubicBezTo>
                <a:cubicBezTo>
                  <a:pt x="1818587" y="2301996"/>
                  <a:pt x="1785394" y="2286677"/>
                  <a:pt x="1751563" y="2273272"/>
                </a:cubicBezTo>
                <a:cubicBezTo>
                  <a:pt x="1719008" y="2260505"/>
                  <a:pt x="1683262" y="2253484"/>
                  <a:pt x="1653899" y="2235611"/>
                </a:cubicBezTo>
                <a:cubicBezTo>
                  <a:pt x="1631558" y="2222206"/>
                  <a:pt x="1616238" y="2196673"/>
                  <a:pt x="1582407" y="2159650"/>
                </a:cubicBezTo>
                <a:cubicBezTo>
                  <a:pt x="1499425" y="2098371"/>
                  <a:pt x="1388356" y="2019857"/>
                  <a:pt x="1281118" y="1936236"/>
                </a:cubicBezTo>
                <a:cubicBezTo>
                  <a:pt x="956210" y="1684736"/>
                  <a:pt x="730882" y="1347063"/>
                  <a:pt x="498532" y="1014495"/>
                </a:cubicBezTo>
                <a:cubicBezTo>
                  <a:pt x="446827" y="940450"/>
                  <a:pt x="367675" y="885554"/>
                  <a:pt x="286608" y="807678"/>
                </a:cubicBezTo>
                <a:cubicBezTo>
                  <a:pt x="321716" y="820445"/>
                  <a:pt x="340227" y="826828"/>
                  <a:pt x="362568" y="835126"/>
                </a:cubicBezTo>
                <a:cubicBezTo>
                  <a:pt x="341504" y="778954"/>
                  <a:pt x="321716" y="726611"/>
                  <a:pt x="299374" y="668523"/>
                </a:cubicBezTo>
                <a:cubicBezTo>
                  <a:pt x="404698" y="690865"/>
                  <a:pt x="499170" y="711291"/>
                  <a:pt x="614068" y="736186"/>
                </a:cubicBezTo>
                <a:cubicBezTo>
                  <a:pt x="596834" y="662779"/>
                  <a:pt x="586620" y="620011"/>
                  <a:pt x="573216" y="563838"/>
                </a:cubicBezTo>
                <a:cubicBezTo>
                  <a:pt x="609600" y="568306"/>
                  <a:pt x="656198" y="567668"/>
                  <a:pt x="698327" y="580435"/>
                </a:cubicBezTo>
                <a:cubicBezTo>
                  <a:pt x="738542" y="592563"/>
                  <a:pt x="773011" y="614904"/>
                  <a:pt x="803651" y="565115"/>
                </a:cubicBezTo>
                <a:cubicBezTo>
                  <a:pt x="806842" y="560008"/>
                  <a:pt x="838759" y="563838"/>
                  <a:pt x="839397" y="566391"/>
                </a:cubicBezTo>
                <a:cubicBezTo>
                  <a:pt x="854717" y="664693"/>
                  <a:pt x="959402" y="604053"/>
                  <a:pt x="989403" y="673630"/>
                </a:cubicBezTo>
                <a:cubicBezTo>
                  <a:pt x="996425" y="664055"/>
                  <a:pt x="1003446" y="653842"/>
                  <a:pt x="1010468" y="644267"/>
                </a:cubicBezTo>
                <a:cubicBezTo>
                  <a:pt x="929401" y="574690"/>
                  <a:pt x="848333" y="505112"/>
                  <a:pt x="767266" y="434897"/>
                </a:cubicBezTo>
                <a:cubicBezTo>
                  <a:pt x="769820" y="431705"/>
                  <a:pt x="771735" y="428513"/>
                  <a:pt x="774288" y="425322"/>
                </a:cubicBezTo>
                <a:cubicBezTo>
                  <a:pt x="801097" y="440642"/>
                  <a:pt x="827907" y="456600"/>
                  <a:pt x="873228" y="482133"/>
                </a:cubicBezTo>
                <a:cubicBezTo>
                  <a:pt x="869398" y="443195"/>
                  <a:pt x="875781" y="401704"/>
                  <a:pt x="862377" y="393405"/>
                </a:cubicBezTo>
                <a:cubicBezTo>
                  <a:pt x="780033" y="341063"/>
                  <a:pt x="813226" y="280422"/>
                  <a:pt x="843227" y="205100"/>
                </a:cubicBezTo>
                <a:cubicBezTo>
                  <a:pt x="904506" y="245952"/>
                  <a:pt x="961955" y="284252"/>
                  <a:pt x="1032809" y="331488"/>
                </a:cubicBezTo>
                <a:cubicBezTo>
                  <a:pt x="1025788" y="301487"/>
                  <a:pt x="1027064" y="282337"/>
                  <a:pt x="1018766" y="277230"/>
                </a:cubicBezTo>
                <a:cubicBezTo>
                  <a:pt x="962594" y="238931"/>
                  <a:pt x="956849" y="189780"/>
                  <a:pt x="975998" y="128501"/>
                </a:cubicBezTo>
                <a:cubicBezTo>
                  <a:pt x="981743" y="109989"/>
                  <a:pt x="960679" y="84456"/>
                  <a:pt x="956210" y="60838"/>
                </a:cubicBezTo>
                <a:cubicBezTo>
                  <a:pt x="953019" y="44242"/>
                  <a:pt x="949189" y="19986"/>
                  <a:pt x="957487" y="10411"/>
                </a:cubicBezTo>
                <a:cubicBezTo>
                  <a:pt x="966424" y="197"/>
                  <a:pt x="992595" y="-2356"/>
                  <a:pt x="1007276" y="2112"/>
                </a:cubicBezTo>
                <a:cubicBezTo>
                  <a:pt x="1050682" y="16794"/>
                  <a:pt x="1092173" y="37220"/>
                  <a:pt x="1134941" y="53817"/>
                </a:cubicBezTo>
                <a:cubicBezTo>
                  <a:pt x="1185369" y="74243"/>
                  <a:pt x="1227498" y="82541"/>
                  <a:pt x="1288139" y="55093"/>
                </a:cubicBezTo>
                <a:cubicBezTo>
                  <a:pt x="1329630" y="36582"/>
                  <a:pt x="1405591" y="82541"/>
                  <a:pt x="1460487" y="109989"/>
                </a:cubicBezTo>
                <a:cubicBezTo>
                  <a:pt x="1524319" y="141906"/>
                  <a:pt x="1582407" y="185312"/>
                  <a:pt x="1643048" y="223611"/>
                </a:cubicBezTo>
                <a:cubicBezTo>
                  <a:pt x="1656452" y="231909"/>
                  <a:pt x="1671772" y="237654"/>
                  <a:pt x="1683900" y="246591"/>
                </a:cubicBezTo>
                <a:cubicBezTo>
                  <a:pt x="1738158" y="288720"/>
                  <a:pt x="1789862" y="333403"/>
                  <a:pt x="1845397" y="373617"/>
                </a:cubicBezTo>
                <a:cubicBezTo>
                  <a:pt x="1934762" y="438727"/>
                  <a:pt x="2026681" y="496814"/>
                  <a:pt x="2094343" y="588733"/>
                </a:cubicBezTo>
                <a:cubicBezTo>
                  <a:pt x="2120515" y="624479"/>
                  <a:pt x="2180517" y="636607"/>
                  <a:pt x="2226476" y="656395"/>
                </a:cubicBezTo>
                <a:cubicBezTo>
                  <a:pt x="2262222" y="671715"/>
                  <a:pt x="2287755" y="679375"/>
                  <a:pt x="2282649" y="734909"/>
                </a:cubicBezTo>
                <a:cubicBezTo>
                  <a:pt x="2278819" y="779592"/>
                  <a:pt x="2322863" y="785975"/>
                  <a:pt x="2364354" y="741292"/>
                </a:cubicBezTo>
                <a:cubicBezTo>
                  <a:pt x="2379674" y="775762"/>
                  <a:pt x="2393717" y="806402"/>
                  <a:pt x="2409037" y="841509"/>
                </a:cubicBezTo>
                <a:cubicBezTo>
                  <a:pt x="2418612" y="825551"/>
                  <a:pt x="2427549" y="810232"/>
                  <a:pt x="2435847" y="796827"/>
                </a:cubicBezTo>
                <a:cubicBezTo>
                  <a:pt x="2488190" y="830020"/>
                  <a:pt x="2546277" y="856191"/>
                  <a:pt x="2591598" y="897044"/>
                </a:cubicBezTo>
                <a:cubicBezTo>
                  <a:pt x="2673304" y="969813"/>
                  <a:pt x="2753094" y="1043858"/>
                  <a:pt x="2862248" y="1067476"/>
                </a:cubicBezTo>
                <a:cubicBezTo>
                  <a:pt x="2909484" y="1077690"/>
                  <a:pt x="2961826" y="1059816"/>
                  <a:pt x="3010977" y="1066200"/>
                </a:cubicBezTo>
                <a:cubicBezTo>
                  <a:pt x="3073533" y="1074498"/>
                  <a:pt x="3134174" y="1100031"/>
                  <a:pt x="3197368" y="1106414"/>
                </a:cubicBezTo>
                <a:cubicBezTo>
                  <a:pt x="3263754" y="1113436"/>
                  <a:pt x="3332055" y="1112797"/>
                  <a:pt x="3399079" y="1105776"/>
                </a:cubicBezTo>
                <a:cubicBezTo>
                  <a:pt x="3480784" y="1096839"/>
                  <a:pt x="3564405" y="1057901"/>
                  <a:pt x="3630152" y="1146629"/>
                </a:cubicBezTo>
                <a:cubicBezTo>
                  <a:pt x="3638451" y="1157480"/>
                  <a:pt x="3674835" y="1158757"/>
                  <a:pt x="3690793" y="1150459"/>
                </a:cubicBezTo>
                <a:cubicBezTo>
                  <a:pt x="3849098" y="1070030"/>
                  <a:pt x="4024637" y="1071306"/>
                  <a:pt x="4193154" y="1040028"/>
                </a:cubicBezTo>
                <a:cubicBezTo>
                  <a:pt x="4274222" y="1025347"/>
                  <a:pt x="4355927" y="1013857"/>
                  <a:pt x="4437633" y="1000452"/>
                </a:cubicBezTo>
                <a:cubicBezTo>
                  <a:pt x="4439548" y="1010027"/>
                  <a:pt x="4440824" y="1018964"/>
                  <a:pt x="4442740" y="1028539"/>
                </a:cubicBezTo>
                <a:cubicBezTo>
                  <a:pt x="4361672" y="1043858"/>
                  <a:pt x="4280605" y="1059816"/>
                  <a:pt x="4198900" y="1075136"/>
                </a:cubicBezTo>
                <a:cubicBezTo>
                  <a:pt x="4096768" y="1094286"/>
                  <a:pt x="3992082" y="1107052"/>
                  <a:pt x="3893142" y="1135777"/>
                </a:cubicBezTo>
                <a:cubicBezTo>
                  <a:pt x="3845267" y="1149820"/>
                  <a:pt x="3806330" y="1195780"/>
                  <a:pt x="3763562" y="1227058"/>
                </a:cubicBezTo>
                <a:cubicBezTo>
                  <a:pt x="3764839" y="1238547"/>
                  <a:pt x="3766115" y="1250676"/>
                  <a:pt x="3768030" y="1262165"/>
                </a:cubicBezTo>
                <a:cubicBezTo>
                  <a:pt x="3826118" y="1280038"/>
                  <a:pt x="3884206" y="1311316"/>
                  <a:pt x="3942293" y="1312593"/>
                </a:cubicBezTo>
                <a:cubicBezTo>
                  <a:pt x="4006764" y="1314508"/>
                  <a:pt x="4071873" y="1289613"/>
                  <a:pt x="4115279" y="1280677"/>
                </a:cubicBezTo>
                <a:cubicBezTo>
                  <a:pt x="4115279" y="1238547"/>
                  <a:pt x="4115279" y="1210461"/>
                  <a:pt x="4115279" y="1182375"/>
                </a:cubicBezTo>
                <a:cubicBezTo>
                  <a:pt x="4128684" y="1308763"/>
                  <a:pt x="4232093" y="1257059"/>
                  <a:pt x="4294010" y="1273655"/>
                </a:cubicBezTo>
                <a:cubicBezTo>
                  <a:pt x="4330394" y="1283230"/>
                  <a:pt x="4373162" y="1267272"/>
                  <a:pt x="4409547" y="1276209"/>
                </a:cubicBezTo>
                <a:cubicBezTo>
                  <a:pt x="4528913" y="1305571"/>
                  <a:pt x="4640620" y="1264080"/>
                  <a:pt x="4754880" y="1244931"/>
                </a:cubicBezTo>
                <a:cubicBezTo>
                  <a:pt x="4804669" y="1236632"/>
                  <a:pt x="4855097" y="1228334"/>
                  <a:pt x="4909993" y="1231526"/>
                </a:cubicBezTo>
                <a:cubicBezTo>
                  <a:pt x="4751050" y="1214291"/>
                  <a:pt x="4703176" y="1376426"/>
                  <a:pt x="4597852" y="1433875"/>
                </a:cubicBezTo>
                <a:cubicBezTo>
                  <a:pt x="4570405" y="1388554"/>
                  <a:pt x="4551255" y="1356637"/>
                  <a:pt x="4544233" y="1344509"/>
                </a:cubicBezTo>
                <a:cubicBezTo>
                  <a:pt x="4495082" y="1363021"/>
                  <a:pt x="4449761" y="1397490"/>
                  <a:pt x="4424228" y="1386000"/>
                </a:cubicBezTo>
                <a:cubicBezTo>
                  <a:pt x="4302308" y="1332381"/>
                  <a:pt x="4202091" y="1373872"/>
                  <a:pt x="4101874" y="1437705"/>
                </a:cubicBezTo>
                <a:cubicBezTo>
                  <a:pt x="4086554" y="1447280"/>
                  <a:pt x="4068681" y="1452386"/>
                  <a:pt x="4030382" y="1468344"/>
                </a:cubicBezTo>
                <a:cubicBezTo>
                  <a:pt x="4052723" y="1435790"/>
                  <a:pt x="4062936" y="1421747"/>
                  <a:pt x="4072511" y="1407065"/>
                </a:cubicBezTo>
                <a:cubicBezTo>
                  <a:pt x="4066128" y="1401959"/>
                  <a:pt x="4060383" y="1396852"/>
                  <a:pt x="4054000" y="1391745"/>
                </a:cubicBezTo>
                <a:cubicBezTo>
                  <a:pt x="4026552" y="1424300"/>
                  <a:pt x="3999104" y="1456854"/>
                  <a:pt x="3965272" y="1497069"/>
                </a:cubicBezTo>
                <a:cubicBezTo>
                  <a:pt x="3995912" y="1495154"/>
                  <a:pt x="4015700" y="1493877"/>
                  <a:pt x="4043787" y="1492601"/>
                </a:cubicBezTo>
                <a:cubicBezTo>
                  <a:pt x="4025913" y="1509197"/>
                  <a:pt x="4014424" y="1520049"/>
                  <a:pt x="4002934" y="1530262"/>
                </a:cubicBezTo>
                <a:cubicBezTo>
                  <a:pt x="4004210" y="1537922"/>
                  <a:pt x="4006125" y="1545582"/>
                  <a:pt x="4007402" y="1553241"/>
                </a:cubicBezTo>
                <a:cubicBezTo>
                  <a:pt x="4147834" y="1537922"/>
                  <a:pt x="4287626" y="1513027"/>
                  <a:pt x="4428058" y="1510474"/>
                </a:cubicBezTo>
                <a:cubicBezTo>
                  <a:pt x="4560191" y="1507920"/>
                  <a:pt x="4689133" y="1452386"/>
                  <a:pt x="4821266" y="1467068"/>
                </a:cubicBezTo>
                <a:cubicBezTo>
                  <a:pt x="4822543" y="1476643"/>
                  <a:pt x="4823819" y="1486217"/>
                  <a:pt x="4825096" y="1496431"/>
                </a:cubicBezTo>
                <a:cubicBezTo>
                  <a:pt x="4794456" y="1507282"/>
                  <a:pt x="4763817" y="1517495"/>
                  <a:pt x="4733177" y="1528347"/>
                </a:cubicBezTo>
                <a:cubicBezTo>
                  <a:pt x="4734454" y="1531538"/>
                  <a:pt x="4735092" y="1535368"/>
                  <a:pt x="4736369" y="1538560"/>
                </a:cubicBezTo>
                <a:cubicBezTo>
                  <a:pt x="4935526" y="1516219"/>
                  <a:pt x="5134683" y="1493239"/>
                  <a:pt x="5333841" y="1470898"/>
                </a:cubicBezTo>
                <a:cubicBezTo>
                  <a:pt x="5335117" y="1474728"/>
                  <a:pt x="5336394" y="1478558"/>
                  <a:pt x="5337032" y="1482387"/>
                </a:cubicBezTo>
                <a:cubicBezTo>
                  <a:pt x="5315968" y="1492601"/>
                  <a:pt x="5295541" y="1502176"/>
                  <a:pt x="5259795" y="1519410"/>
                </a:cubicBezTo>
                <a:cubicBezTo>
                  <a:pt x="5370225" y="1506644"/>
                  <a:pt x="5464697" y="1495792"/>
                  <a:pt x="5559169" y="1484941"/>
                </a:cubicBezTo>
                <a:cubicBezTo>
                  <a:pt x="5560446" y="1491962"/>
                  <a:pt x="5561723" y="1498346"/>
                  <a:pt x="5563638" y="1505367"/>
                </a:cubicBezTo>
                <a:cubicBezTo>
                  <a:pt x="5515125" y="1520049"/>
                  <a:pt x="5466612" y="1535368"/>
                  <a:pt x="5418100" y="1550050"/>
                </a:cubicBezTo>
                <a:cubicBezTo>
                  <a:pt x="5419376" y="1557710"/>
                  <a:pt x="5421291" y="1566008"/>
                  <a:pt x="5422568" y="1573668"/>
                </a:cubicBezTo>
                <a:cubicBezTo>
                  <a:pt x="5465335" y="1569200"/>
                  <a:pt x="5508103" y="1564731"/>
                  <a:pt x="5550871" y="1560263"/>
                </a:cubicBezTo>
                <a:cubicBezTo>
                  <a:pt x="5551509" y="1563455"/>
                  <a:pt x="5552786" y="1566008"/>
                  <a:pt x="5553424" y="1569200"/>
                </a:cubicBezTo>
                <a:cubicBezTo>
                  <a:pt x="5534275" y="1576859"/>
                  <a:pt x="5515125" y="1583243"/>
                  <a:pt x="5496613" y="1591541"/>
                </a:cubicBezTo>
                <a:cubicBezTo>
                  <a:pt x="5475549" y="1601116"/>
                  <a:pt x="5455122" y="1611329"/>
                  <a:pt x="5434696" y="1621542"/>
                </a:cubicBezTo>
                <a:cubicBezTo>
                  <a:pt x="5435973" y="1630479"/>
                  <a:pt x="5437249" y="1639415"/>
                  <a:pt x="5438526" y="1647714"/>
                </a:cubicBezTo>
                <a:cubicBezTo>
                  <a:pt x="5499805" y="1643884"/>
                  <a:pt x="5561723" y="1644522"/>
                  <a:pt x="5623002" y="1636224"/>
                </a:cubicBezTo>
                <a:cubicBezTo>
                  <a:pt x="5805563" y="1611967"/>
                  <a:pt x="5987485" y="1587073"/>
                  <a:pt x="6168769" y="1556433"/>
                </a:cubicBezTo>
                <a:cubicBezTo>
                  <a:pt x="6302817" y="1533453"/>
                  <a:pt x="6434951" y="1502814"/>
                  <a:pt x="6567083" y="1471536"/>
                </a:cubicBezTo>
                <a:cubicBezTo>
                  <a:pt x="6597085" y="1464514"/>
                  <a:pt x="6623256" y="1440896"/>
                  <a:pt x="6648789" y="1421747"/>
                </a:cubicBezTo>
                <a:cubicBezTo>
                  <a:pt x="6655173" y="1416640"/>
                  <a:pt x="6651343" y="1398129"/>
                  <a:pt x="6652619" y="1374511"/>
                </a:cubicBezTo>
                <a:cubicBezTo>
                  <a:pt x="6752837" y="1368127"/>
                  <a:pt x="6871565" y="1343233"/>
                  <a:pt x="6985825" y="1355999"/>
                </a:cubicBezTo>
                <a:cubicBezTo>
                  <a:pt x="7170300" y="1377064"/>
                  <a:pt x="7332435" y="1306210"/>
                  <a:pt x="7501591" y="1262804"/>
                </a:cubicBezTo>
                <a:cubicBezTo>
                  <a:pt x="7634363" y="1228334"/>
                  <a:pt x="7765219" y="1185566"/>
                  <a:pt x="7897352" y="1145990"/>
                </a:cubicBezTo>
                <a:cubicBezTo>
                  <a:pt x="7884586" y="1175353"/>
                  <a:pt x="7878841" y="1198333"/>
                  <a:pt x="7865436" y="1216206"/>
                </a:cubicBezTo>
                <a:cubicBezTo>
                  <a:pt x="7857776" y="1225781"/>
                  <a:pt x="7837988" y="1225781"/>
                  <a:pt x="7823307" y="1229611"/>
                </a:cubicBezTo>
                <a:cubicBezTo>
                  <a:pt x="7815008" y="1165778"/>
                  <a:pt x="7767773" y="1207270"/>
                  <a:pt x="7753091" y="1213014"/>
                </a:cubicBezTo>
                <a:cubicBezTo>
                  <a:pt x="7618405" y="1261527"/>
                  <a:pt x="7486910" y="1317700"/>
                  <a:pt x="7352862" y="1366851"/>
                </a:cubicBezTo>
                <a:cubicBezTo>
                  <a:pt x="7310732" y="1382809"/>
                  <a:pt x="7263496" y="1385362"/>
                  <a:pt x="7219452" y="1403873"/>
                </a:cubicBezTo>
                <a:cubicBezTo>
                  <a:pt x="7620958" y="1361744"/>
                  <a:pt x="8021187" y="1299827"/>
                  <a:pt x="8438651" y="1293443"/>
                </a:cubicBezTo>
                <a:cubicBezTo>
                  <a:pt x="8396522" y="1319615"/>
                  <a:pt x="8363329" y="1340041"/>
                  <a:pt x="8319285" y="1367489"/>
                </a:cubicBezTo>
                <a:cubicBezTo>
                  <a:pt x="8393969" y="1356637"/>
                  <a:pt x="8452694" y="1349616"/>
                  <a:pt x="8510782" y="1338764"/>
                </a:cubicBezTo>
                <a:cubicBezTo>
                  <a:pt x="8524825" y="1336211"/>
                  <a:pt x="8537592" y="1323445"/>
                  <a:pt x="8550358" y="1313870"/>
                </a:cubicBezTo>
                <a:cubicBezTo>
                  <a:pt x="8600147" y="1274932"/>
                  <a:pt x="8646745" y="1231526"/>
                  <a:pt x="8699726" y="1198333"/>
                </a:cubicBezTo>
                <a:cubicBezTo>
                  <a:pt x="8715046" y="1188758"/>
                  <a:pt x="8748877" y="1207908"/>
                  <a:pt x="8775048" y="1214291"/>
                </a:cubicBezTo>
                <a:cubicBezTo>
                  <a:pt x="8806964" y="1185566"/>
                  <a:pt x="8844626" y="1152374"/>
                  <a:pt x="8889947" y="1112159"/>
                </a:cubicBezTo>
                <a:cubicBezTo>
                  <a:pt x="8926332" y="1220036"/>
                  <a:pt x="8995908" y="1190673"/>
                  <a:pt x="9065486" y="1165140"/>
                </a:cubicBezTo>
                <a:cubicBezTo>
                  <a:pt x="9145915" y="1135777"/>
                  <a:pt x="9225705" y="1106414"/>
                  <a:pt x="9308049" y="1083434"/>
                </a:cubicBezTo>
                <a:cubicBezTo>
                  <a:pt x="9334859" y="1075775"/>
                  <a:pt x="9368052" y="1089179"/>
                  <a:pt x="9409543" y="1094286"/>
                </a:cubicBezTo>
                <a:cubicBezTo>
                  <a:pt x="9345711" y="1137692"/>
                  <a:pt x="9291453" y="1174715"/>
                  <a:pt x="9240387" y="1209184"/>
                </a:cubicBezTo>
                <a:cubicBezTo>
                  <a:pt x="9298474" y="1209184"/>
                  <a:pt x="9352094" y="1211099"/>
                  <a:pt x="9406351" y="1208546"/>
                </a:cubicBezTo>
                <a:cubicBezTo>
                  <a:pt x="9435076" y="1207270"/>
                  <a:pt x="9463162" y="1198971"/>
                  <a:pt x="9496355" y="1193226"/>
                </a:cubicBezTo>
                <a:cubicBezTo>
                  <a:pt x="9529548" y="1247484"/>
                  <a:pt x="9695513" y="1236632"/>
                  <a:pt x="9770835" y="1153012"/>
                </a:cubicBezTo>
                <a:cubicBezTo>
                  <a:pt x="9737004" y="1167055"/>
                  <a:pt x="9715301" y="1175992"/>
                  <a:pt x="9668065" y="1195780"/>
                </a:cubicBezTo>
                <a:cubicBezTo>
                  <a:pt x="9689768" y="1153012"/>
                  <a:pt x="9701896" y="1130671"/>
                  <a:pt x="9713385" y="1107691"/>
                </a:cubicBezTo>
                <a:cubicBezTo>
                  <a:pt x="9736365" y="1063646"/>
                  <a:pt x="9756792" y="1018325"/>
                  <a:pt x="9784239" y="977473"/>
                </a:cubicBezTo>
                <a:cubicBezTo>
                  <a:pt x="9796368" y="958323"/>
                  <a:pt x="9819986" y="943641"/>
                  <a:pt x="9841050" y="934067"/>
                </a:cubicBezTo>
                <a:cubicBezTo>
                  <a:pt x="9978928" y="874064"/>
                  <a:pt x="10151276" y="918747"/>
                  <a:pt x="10280218" y="771294"/>
                </a:cubicBezTo>
                <a:cubicBezTo>
                  <a:pt x="10274473" y="805763"/>
                  <a:pt x="10273197" y="815976"/>
                  <a:pt x="10270005" y="833211"/>
                </a:cubicBezTo>
                <a:cubicBezTo>
                  <a:pt x="10316602" y="816615"/>
                  <a:pt x="10360647" y="801295"/>
                  <a:pt x="10411075" y="783422"/>
                </a:cubicBezTo>
                <a:cubicBezTo>
                  <a:pt x="10411075" y="815976"/>
                  <a:pt x="10411075" y="842786"/>
                  <a:pt x="10411075" y="869596"/>
                </a:cubicBezTo>
                <a:cubicBezTo>
                  <a:pt x="10287239" y="853638"/>
                  <a:pt x="10241918" y="969813"/>
                  <a:pt x="10148723" y="1004282"/>
                </a:cubicBezTo>
                <a:cubicBezTo>
                  <a:pt x="10153191" y="1011942"/>
                  <a:pt x="10157021" y="1019602"/>
                  <a:pt x="10161490" y="1027262"/>
                </a:cubicBezTo>
                <a:cubicBezTo>
                  <a:pt x="10218300" y="995984"/>
                  <a:pt x="10272558" y="957685"/>
                  <a:pt x="10333198" y="937896"/>
                </a:cubicBezTo>
                <a:cubicBezTo>
                  <a:pt x="10358731" y="928960"/>
                  <a:pt x="10397670" y="958323"/>
                  <a:pt x="10430224" y="970451"/>
                </a:cubicBezTo>
                <a:cubicBezTo>
                  <a:pt x="10428309" y="980026"/>
                  <a:pt x="10426394" y="990239"/>
                  <a:pt x="10424479" y="999814"/>
                </a:cubicBezTo>
                <a:cubicBezTo>
                  <a:pt x="10462140" y="991516"/>
                  <a:pt x="10500440" y="982579"/>
                  <a:pt x="10544485" y="973004"/>
                </a:cubicBezTo>
                <a:cubicBezTo>
                  <a:pt x="10524696" y="1022155"/>
                  <a:pt x="10514483" y="1059816"/>
                  <a:pt x="10448736" y="1040667"/>
                </a:cubicBezTo>
                <a:cubicBezTo>
                  <a:pt x="10423203" y="1033007"/>
                  <a:pt x="10382988" y="1066838"/>
                  <a:pt x="10352348" y="1087264"/>
                </a:cubicBezTo>
                <a:cubicBezTo>
                  <a:pt x="10320432" y="1108967"/>
                  <a:pt x="10292984" y="1136415"/>
                  <a:pt x="10266174" y="1159395"/>
                </a:cubicBezTo>
                <a:cubicBezTo>
                  <a:pt x="10350434" y="1153012"/>
                  <a:pt x="10447459" y="1145990"/>
                  <a:pt x="10544485" y="1138969"/>
                </a:cubicBezTo>
                <a:cubicBezTo>
                  <a:pt x="10545761" y="1147267"/>
                  <a:pt x="10546399" y="1156204"/>
                  <a:pt x="10547676" y="1164502"/>
                </a:cubicBezTo>
                <a:cubicBezTo>
                  <a:pt x="10404053" y="1181737"/>
                  <a:pt x="10260430" y="1198971"/>
                  <a:pt x="10094466" y="1218759"/>
                </a:cubicBezTo>
                <a:cubicBezTo>
                  <a:pt x="10129574" y="1246846"/>
                  <a:pt x="10144255" y="1258335"/>
                  <a:pt x="10159574" y="1270464"/>
                </a:cubicBezTo>
                <a:cubicBezTo>
                  <a:pt x="10109785" y="1363659"/>
                  <a:pt x="10012760" y="1322806"/>
                  <a:pt x="9934885" y="1336849"/>
                </a:cubicBezTo>
                <a:cubicBezTo>
                  <a:pt x="9936161" y="1343871"/>
                  <a:pt x="9936799" y="1350254"/>
                  <a:pt x="9938076" y="1357276"/>
                </a:cubicBezTo>
                <a:cubicBezTo>
                  <a:pt x="10017228" y="1364297"/>
                  <a:pt x="10097018" y="1371957"/>
                  <a:pt x="10183831" y="1379617"/>
                </a:cubicBezTo>
                <a:cubicBezTo>
                  <a:pt x="10178086" y="1345148"/>
                  <a:pt x="10169149" y="1307486"/>
                  <a:pt x="10160213" y="1269825"/>
                </a:cubicBezTo>
                <a:close/>
                <a:moveTo>
                  <a:pt x="8731643" y="2300081"/>
                </a:moveTo>
                <a:cubicBezTo>
                  <a:pt x="8768665" y="2330083"/>
                  <a:pt x="8786538" y="2355616"/>
                  <a:pt x="8803773" y="2355616"/>
                </a:cubicBezTo>
                <a:cubicBezTo>
                  <a:pt x="8902713" y="2353701"/>
                  <a:pt x="9001015" y="2346041"/>
                  <a:pt x="9099956" y="2339658"/>
                </a:cubicBezTo>
                <a:cubicBezTo>
                  <a:pt x="9119105" y="2338381"/>
                  <a:pt x="9138255" y="2327529"/>
                  <a:pt x="9156767" y="2328806"/>
                </a:cubicBezTo>
                <a:cubicBezTo>
                  <a:pt x="9191236" y="2330083"/>
                  <a:pt x="9226344" y="2342211"/>
                  <a:pt x="9260175" y="2340296"/>
                </a:cubicBezTo>
                <a:cubicBezTo>
                  <a:pt x="9308049" y="2337104"/>
                  <a:pt x="9355924" y="2325614"/>
                  <a:pt x="9394861" y="2318593"/>
                </a:cubicBezTo>
                <a:cubicBezTo>
                  <a:pt x="9396777" y="2284123"/>
                  <a:pt x="9388478" y="2234334"/>
                  <a:pt x="9402522" y="2227312"/>
                </a:cubicBezTo>
                <a:cubicBezTo>
                  <a:pt x="9431246" y="2211993"/>
                  <a:pt x="9472099" y="2219014"/>
                  <a:pt x="9507845" y="2217099"/>
                </a:cubicBezTo>
                <a:cubicBezTo>
                  <a:pt x="9537208" y="2215184"/>
                  <a:pt x="9567848" y="2216461"/>
                  <a:pt x="9596572" y="2211354"/>
                </a:cubicBezTo>
                <a:cubicBezTo>
                  <a:pt x="9650191" y="2201779"/>
                  <a:pt x="9703172" y="2188374"/>
                  <a:pt x="9756792" y="2176246"/>
                </a:cubicBezTo>
                <a:cubicBezTo>
                  <a:pt x="9758706" y="2185821"/>
                  <a:pt x="9761260" y="2195396"/>
                  <a:pt x="9763175" y="2204333"/>
                </a:cubicBezTo>
                <a:cubicBezTo>
                  <a:pt x="9678916" y="2232419"/>
                  <a:pt x="9594657" y="2260505"/>
                  <a:pt x="9493163" y="2294336"/>
                </a:cubicBezTo>
                <a:cubicBezTo>
                  <a:pt x="9527633" y="2301358"/>
                  <a:pt x="9544868" y="2307103"/>
                  <a:pt x="9562741" y="2308380"/>
                </a:cubicBezTo>
                <a:cubicBezTo>
                  <a:pt x="9703172" y="2318593"/>
                  <a:pt x="9841688" y="2287953"/>
                  <a:pt x="9984673" y="2301996"/>
                </a:cubicBezTo>
                <a:cubicBezTo>
                  <a:pt x="10121275" y="2315401"/>
                  <a:pt x="10256599" y="2268165"/>
                  <a:pt x="10390009" y="2228589"/>
                </a:cubicBezTo>
                <a:cubicBezTo>
                  <a:pt x="10455119" y="2208801"/>
                  <a:pt x="10542569" y="2189013"/>
                  <a:pt x="10594273" y="2217099"/>
                </a:cubicBezTo>
                <a:cubicBezTo>
                  <a:pt x="10658744" y="2252207"/>
                  <a:pt x="10681724" y="2227951"/>
                  <a:pt x="10719385" y="2199226"/>
                </a:cubicBezTo>
                <a:cubicBezTo>
                  <a:pt x="10704704" y="2162841"/>
                  <a:pt x="10691299" y="2130287"/>
                  <a:pt x="10677256" y="2095179"/>
                </a:cubicBezTo>
                <a:cubicBezTo>
                  <a:pt x="10657468" y="2093264"/>
                  <a:pt x="10635126" y="2091349"/>
                  <a:pt x="10592997" y="2087519"/>
                </a:cubicBezTo>
                <a:cubicBezTo>
                  <a:pt x="10661297" y="2028155"/>
                  <a:pt x="10714279" y="1982196"/>
                  <a:pt x="10767259" y="1935598"/>
                </a:cubicBezTo>
                <a:cubicBezTo>
                  <a:pt x="10741726" y="1905597"/>
                  <a:pt x="10725768" y="1886447"/>
                  <a:pt x="10711725" y="1869850"/>
                </a:cubicBezTo>
                <a:cubicBezTo>
                  <a:pt x="10680447" y="1889000"/>
                  <a:pt x="10648531" y="1908150"/>
                  <a:pt x="10609593" y="1931768"/>
                </a:cubicBezTo>
                <a:cubicBezTo>
                  <a:pt x="10605764" y="1897937"/>
                  <a:pt x="10603210" y="1872404"/>
                  <a:pt x="10599380" y="1840487"/>
                </a:cubicBezTo>
                <a:cubicBezTo>
                  <a:pt x="10570017" y="1850062"/>
                  <a:pt x="10545123" y="1858361"/>
                  <a:pt x="10524058" y="1865382"/>
                </a:cubicBezTo>
                <a:cubicBezTo>
                  <a:pt x="10520866" y="1897937"/>
                  <a:pt x="10518952" y="1922193"/>
                  <a:pt x="10518313" y="1926023"/>
                </a:cubicBezTo>
                <a:cubicBezTo>
                  <a:pt x="10476821" y="1904320"/>
                  <a:pt x="10435330" y="1862829"/>
                  <a:pt x="10398308" y="1866020"/>
                </a:cubicBezTo>
                <a:cubicBezTo>
                  <a:pt x="10326177" y="1873042"/>
                  <a:pt x="10257238" y="1904958"/>
                  <a:pt x="10186384" y="1926661"/>
                </a:cubicBezTo>
                <a:cubicBezTo>
                  <a:pt x="10176171" y="1929853"/>
                  <a:pt x="10165958" y="1937513"/>
                  <a:pt x="10155745" y="1938151"/>
                </a:cubicBezTo>
                <a:cubicBezTo>
                  <a:pt x="10063188" y="1945811"/>
                  <a:pt x="9969992" y="1952833"/>
                  <a:pt x="9876796" y="1960493"/>
                </a:cubicBezTo>
                <a:cubicBezTo>
                  <a:pt x="9816155" y="1965599"/>
                  <a:pt x="9765090" y="1957301"/>
                  <a:pt x="9766367" y="1874957"/>
                </a:cubicBezTo>
                <a:cubicBezTo>
                  <a:pt x="9731897" y="1877510"/>
                  <a:pt x="9701896" y="1879425"/>
                  <a:pt x="9671894" y="1881340"/>
                </a:cubicBezTo>
                <a:cubicBezTo>
                  <a:pt x="9671894" y="1888362"/>
                  <a:pt x="9672532" y="1896022"/>
                  <a:pt x="9672532" y="1903043"/>
                </a:cubicBezTo>
                <a:cubicBezTo>
                  <a:pt x="9696151" y="1904320"/>
                  <a:pt x="9719130" y="1904958"/>
                  <a:pt x="9767643" y="1907512"/>
                </a:cubicBezTo>
                <a:cubicBezTo>
                  <a:pt x="9734450" y="1938790"/>
                  <a:pt x="9718492" y="1964323"/>
                  <a:pt x="9694874" y="1974536"/>
                </a:cubicBezTo>
                <a:cubicBezTo>
                  <a:pt x="9666149" y="1987302"/>
                  <a:pt x="9631680" y="1987302"/>
                  <a:pt x="9599764" y="1994324"/>
                </a:cubicBezTo>
                <a:cubicBezTo>
                  <a:pt x="9529548" y="2009644"/>
                  <a:pt x="9511675" y="2047305"/>
                  <a:pt x="9547421" y="2116244"/>
                </a:cubicBezTo>
                <a:cubicBezTo>
                  <a:pt x="9521250" y="2122627"/>
                  <a:pt x="9496355" y="2128372"/>
                  <a:pt x="9471460" y="2134117"/>
                </a:cubicBezTo>
                <a:cubicBezTo>
                  <a:pt x="9472099" y="2137947"/>
                  <a:pt x="9472099" y="2141138"/>
                  <a:pt x="9472737" y="2144968"/>
                </a:cubicBezTo>
                <a:cubicBezTo>
                  <a:pt x="9536570" y="2144968"/>
                  <a:pt x="9599764" y="2144968"/>
                  <a:pt x="9663597" y="2144968"/>
                </a:cubicBezTo>
                <a:cubicBezTo>
                  <a:pt x="9568486" y="2170501"/>
                  <a:pt x="9474652" y="2188374"/>
                  <a:pt x="9380180" y="2188374"/>
                </a:cubicBezTo>
                <a:cubicBezTo>
                  <a:pt x="9242940" y="2188374"/>
                  <a:pt x="9124212" y="2279017"/>
                  <a:pt x="8978674" y="2252207"/>
                </a:cubicBezTo>
                <a:cubicBezTo>
                  <a:pt x="8909096" y="2237526"/>
                  <a:pt x="8830583" y="2277740"/>
                  <a:pt x="8731643" y="2300081"/>
                </a:cubicBezTo>
                <a:close/>
                <a:moveTo>
                  <a:pt x="8180130" y="2194120"/>
                </a:moveTo>
                <a:cubicBezTo>
                  <a:pt x="8182045" y="2197311"/>
                  <a:pt x="8184598" y="2201141"/>
                  <a:pt x="8186513" y="2204333"/>
                </a:cubicBezTo>
                <a:cubicBezTo>
                  <a:pt x="8305880" y="2204333"/>
                  <a:pt x="8425885" y="2208163"/>
                  <a:pt x="8545251" y="2203056"/>
                </a:cubicBezTo>
                <a:cubicBezTo>
                  <a:pt x="8671640" y="2197949"/>
                  <a:pt x="8798667" y="2189013"/>
                  <a:pt x="8923778" y="2172416"/>
                </a:cubicBezTo>
                <a:cubicBezTo>
                  <a:pt x="8995908" y="2162841"/>
                  <a:pt x="9064848" y="2134755"/>
                  <a:pt x="9135702" y="2115606"/>
                </a:cubicBezTo>
                <a:cubicBezTo>
                  <a:pt x="9133148" y="2106031"/>
                  <a:pt x="9130595" y="2095817"/>
                  <a:pt x="9128042" y="2086242"/>
                </a:cubicBezTo>
                <a:cubicBezTo>
                  <a:pt x="9097402" y="2083689"/>
                  <a:pt x="9067401" y="2081136"/>
                  <a:pt x="9022718" y="2077306"/>
                </a:cubicBezTo>
                <a:cubicBezTo>
                  <a:pt x="9072507" y="2033900"/>
                  <a:pt x="9113998" y="1998154"/>
                  <a:pt x="9156128" y="1961769"/>
                </a:cubicBezTo>
                <a:cubicBezTo>
                  <a:pt x="9152937" y="1956663"/>
                  <a:pt x="9149745" y="1950918"/>
                  <a:pt x="9147192" y="1945811"/>
                </a:cubicBezTo>
                <a:cubicBezTo>
                  <a:pt x="8981227" y="1969429"/>
                  <a:pt x="8815263" y="1993047"/>
                  <a:pt x="8649299" y="2016665"/>
                </a:cubicBezTo>
                <a:cubicBezTo>
                  <a:pt x="8649937" y="2022410"/>
                  <a:pt x="8649937" y="2028155"/>
                  <a:pt x="8650575" y="2033900"/>
                </a:cubicBezTo>
                <a:cubicBezTo>
                  <a:pt x="8667171" y="2039006"/>
                  <a:pt x="8684406" y="2043475"/>
                  <a:pt x="8688236" y="2044751"/>
                </a:cubicBezTo>
                <a:cubicBezTo>
                  <a:pt x="8522272" y="2093902"/>
                  <a:pt x="8351201" y="2144330"/>
                  <a:pt x="8180130" y="2194120"/>
                </a:cubicBezTo>
                <a:close/>
                <a:moveTo>
                  <a:pt x="2334992" y="2563071"/>
                </a:moveTo>
                <a:cubicBezTo>
                  <a:pt x="2329247" y="2567539"/>
                  <a:pt x="2315842" y="2577753"/>
                  <a:pt x="2300522" y="2589881"/>
                </a:cubicBezTo>
                <a:cubicBezTo>
                  <a:pt x="2296054" y="2572008"/>
                  <a:pt x="2292224" y="2559241"/>
                  <a:pt x="2288394" y="2542645"/>
                </a:cubicBezTo>
                <a:cubicBezTo>
                  <a:pt x="2257754" y="2557965"/>
                  <a:pt x="2229668" y="2573923"/>
                  <a:pt x="2199667" y="2587327"/>
                </a:cubicBezTo>
                <a:cubicBezTo>
                  <a:pt x="2167750" y="2601371"/>
                  <a:pt x="2130728" y="2606477"/>
                  <a:pt x="2103918" y="2626265"/>
                </a:cubicBezTo>
                <a:cubicBezTo>
                  <a:pt x="2082853" y="2642223"/>
                  <a:pt x="2073917" y="2674778"/>
                  <a:pt x="2059874" y="2699673"/>
                </a:cubicBezTo>
                <a:cubicBezTo>
                  <a:pt x="2172219" y="2688183"/>
                  <a:pt x="2264138" y="2665841"/>
                  <a:pt x="2355418" y="2641585"/>
                </a:cubicBezTo>
                <a:cubicBezTo>
                  <a:pt x="2367546" y="2638393"/>
                  <a:pt x="2377759" y="2629457"/>
                  <a:pt x="2379674" y="2628180"/>
                </a:cubicBezTo>
                <a:cubicBezTo>
                  <a:pt x="2366269" y="2608392"/>
                  <a:pt x="2354141" y="2590519"/>
                  <a:pt x="2334992" y="2563071"/>
                </a:cubicBezTo>
                <a:close/>
                <a:moveTo>
                  <a:pt x="885995" y="3528218"/>
                </a:moveTo>
                <a:cubicBezTo>
                  <a:pt x="852802" y="3519920"/>
                  <a:pt x="833652" y="3515452"/>
                  <a:pt x="815141" y="3510345"/>
                </a:cubicBezTo>
                <a:cubicBezTo>
                  <a:pt x="852802" y="3489280"/>
                  <a:pt x="910251" y="3468215"/>
                  <a:pt x="921102" y="3482259"/>
                </a:cubicBezTo>
                <a:cubicBezTo>
                  <a:pt x="975360" y="3553751"/>
                  <a:pt x="1021958" y="3499493"/>
                  <a:pt x="1066002" y="3486727"/>
                </a:cubicBezTo>
                <a:cubicBezTo>
                  <a:pt x="1013021" y="3452257"/>
                  <a:pt x="959402" y="3414596"/>
                  <a:pt x="902591" y="3381403"/>
                </a:cubicBezTo>
                <a:cubicBezTo>
                  <a:pt x="891740" y="3375020"/>
                  <a:pt x="862377" y="3381403"/>
                  <a:pt x="854717" y="3390978"/>
                </a:cubicBezTo>
                <a:cubicBezTo>
                  <a:pt x="826630" y="3430555"/>
                  <a:pt x="803651" y="3473961"/>
                  <a:pt x="776841" y="3519920"/>
                </a:cubicBezTo>
                <a:cubicBezTo>
                  <a:pt x="767266" y="3514813"/>
                  <a:pt x="751308" y="3505877"/>
                  <a:pt x="728328" y="3493748"/>
                </a:cubicBezTo>
                <a:cubicBezTo>
                  <a:pt x="754500" y="3565879"/>
                  <a:pt x="783863" y="3572262"/>
                  <a:pt x="885995" y="3528218"/>
                </a:cubicBezTo>
                <a:close/>
                <a:moveTo>
                  <a:pt x="9401245" y="1747292"/>
                </a:moveTo>
                <a:cubicBezTo>
                  <a:pt x="9442736" y="1759420"/>
                  <a:pt x="9489972" y="1774102"/>
                  <a:pt x="9537846" y="1787507"/>
                </a:cubicBezTo>
                <a:cubicBezTo>
                  <a:pt x="9646999" y="1818146"/>
                  <a:pt x="9696789" y="1792613"/>
                  <a:pt x="9713385" y="1689843"/>
                </a:cubicBezTo>
                <a:cubicBezTo>
                  <a:pt x="9654660" y="1693673"/>
                  <a:pt x="9597211" y="1691758"/>
                  <a:pt x="9541038" y="1701971"/>
                </a:cubicBezTo>
                <a:cubicBezTo>
                  <a:pt x="9491249" y="1710269"/>
                  <a:pt x="9443375" y="1732611"/>
                  <a:pt x="9401245" y="1747292"/>
                </a:cubicBezTo>
                <a:close/>
                <a:moveTo>
                  <a:pt x="9500824" y="1978366"/>
                </a:moveTo>
                <a:cubicBezTo>
                  <a:pt x="9472099" y="1992409"/>
                  <a:pt x="9454864" y="2001345"/>
                  <a:pt x="9437629" y="2008367"/>
                </a:cubicBezTo>
                <a:cubicBezTo>
                  <a:pt x="9389117" y="2028155"/>
                  <a:pt x="9338051" y="2067093"/>
                  <a:pt x="9292091" y="2063263"/>
                </a:cubicBezTo>
                <a:cubicBezTo>
                  <a:pt x="9218046" y="2056241"/>
                  <a:pt x="9177831" y="2085604"/>
                  <a:pt x="9131872" y="2142415"/>
                </a:cubicBezTo>
                <a:cubicBezTo>
                  <a:pt x="9258899" y="2122627"/>
                  <a:pt x="9376350" y="2104754"/>
                  <a:pt x="9489972" y="2086881"/>
                </a:cubicBezTo>
                <a:cubicBezTo>
                  <a:pt x="9492525" y="2054326"/>
                  <a:pt x="9495717" y="2027517"/>
                  <a:pt x="9500824" y="1978366"/>
                </a:cubicBezTo>
                <a:close/>
                <a:moveTo>
                  <a:pt x="1911782" y="2492217"/>
                </a:moveTo>
                <a:cubicBezTo>
                  <a:pt x="1920081" y="2504984"/>
                  <a:pt x="1927740" y="2517750"/>
                  <a:pt x="1936039" y="2530517"/>
                </a:cubicBezTo>
                <a:cubicBezTo>
                  <a:pt x="2004339" y="2499877"/>
                  <a:pt x="2072002" y="2469237"/>
                  <a:pt x="2140303" y="2438598"/>
                </a:cubicBezTo>
                <a:cubicBezTo>
                  <a:pt x="2139026" y="2428385"/>
                  <a:pt x="2138388" y="2418810"/>
                  <a:pt x="2137111" y="2408596"/>
                </a:cubicBezTo>
                <a:cubicBezTo>
                  <a:pt x="2094343" y="2408596"/>
                  <a:pt x="2047745" y="2397745"/>
                  <a:pt x="2010723" y="2411788"/>
                </a:cubicBezTo>
                <a:cubicBezTo>
                  <a:pt x="1973061" y="2425831"/>
                  <a:pt x="1944337" y="2464131"/>
                  <a:pt x="1911782" y="2492217"/>
                </a:cubicBezTo>
                <a:close/>
                <a:moveTo>
                  <a:pt x="8426523" y="2333913"/>
                </a:moveTo>
                <a:cubicBezTo>
                  <a:pt x="8426523" y="2341572"/>
                  <a:pt x="8425885" y="2349232"/>
                  <a:pt x="8425885" y="2356892"/>
                </a:cubicBezTo>
                <a:cubicBezTo>
                  <a:pt x="8498654" y="2356892"/>
                  <a:pt x="8571423" y="2359446"/>
                  <a:pt x="8643554" y="2354977"/>
                </a:cubicBezTo>
                <a:cubicBezTo>
                  <a:pt x="8660150" y="2354339"/>
                  <a:pt x="8686960" y="2331998"/>
                  <a:pt x="8688236" y="2317316"/>
                </a:cubicBezTo>
                <a:cubicBezTo>
                  <a:pt x="8690152" y="2299443"/>
                  <a:pt x="8674193" y="2275187"/>
                  <a:pt x="8658873" y="2261144"/>
                </a:cubicBezTo>
                <a:cubicBezTo>
                  <a:pt x="8651852" y="2254760"/>
                  <a:pt x="8627595" y="2260505"/>
                  <a:pt x="8614191" y="2267527"/>
                </a:cubicBezTo>
                <a:cubicBezTo>
                  <a:pt x="8595041" y="2277740"/>
                  <a:pt x="8580359" y="2299443"/>
                  <a:pt x="8560571" y="2305188"/>
                </a:cubicBezTo>
                <a:cubicBezTo>
                  <a:pt x="8517165" y="2318593"/>
                  <a:pt x="8471206" y="2324976"/>
                  <a:pt x="8426523" y="2333913"/>
                </a:cubicBezTo>
                <a:close/>
                <a:moveTo>
                  <a:pt x="8112468" y="1423662"/>
                </a:moveTo>
                <a:cubicBezTo>
                  <a:pt x="8036507" y="1303018"/>
                  <a:pt x="7957355" y="1420470"/>
                  <a:pt x="7878202" y="1393022"/>
                </a:cubicBezTo>
                <a:cubicBezTo>
                  <a:pt x="7878202" y="1403235"/>
                  <a:pt x="7878202" y="1413448"/>
                  <a:pt x="7878202" y="1423662"/>
                </a:cubicBezTo>
                <a:cubicBezTo>
                  <a:pt x="7956078" y="1423662"/>
                  <a:pt x="8033954" y="1423662"/>
                  <a:pt x="8112468" y="1423662"/>
                </a:cubicBezTo>
                <a:close/>
                <a:moveTo>
                  <a:pt x="9540400" y="2361361"/>
                </a:moveTo>
                <a:cubicBezTo>
                  <a:pt x="9541676" y="2373489"/>
                  <a:pt x="9542315" y="2384979"/>
                  <a:pt x="9543591" y="2397107"/>
                </a:cubicBezTo>
                <a:cubicBezTo>
                  <a:pt x="9658490" y="2386893"/>
                  <a:pt x="9773388" y="2376042"/>
                  <a:pt x="9888925" y="2365829"/>
                </a:cubicBezTo>
                <a:cubicBezTo>
                  <a:pt x="9887648" y="2356254"/>
                  <a:pt x="9887010" y="2346041"/>
                  <a:pt x="9885733" y="2336466"/>
                </a:cubicBezTo>
                <a:cubicBezTo>
                  <a:pt x="9770835" y="2344764"/>
                  <a:pt x="9655936" y="2353062"/>
                  <a:pt x="9540400" y="2361361"/>
                </a:cubicBezTo>
                <a:close/>
                <a:moveTo>
                  <a:pt x="9063571" y="2390723"/>
                </a:moveTo>
                <a:cubicBezTo>
                  <a:pt x="8950587" y="2397745"/>
                  <a:pt x="8836966" y="2404767"/>
                  <a:pt x="8723344" y="2411788"/>
                </a:cubicBezTo>
                <a:cubicBezTo>
                  <a:pt x="8783347" y="2430300"/>
                  <a:pt x="8842710" y="2431576"/>
                  <a:pt x="8901437" y="2429661"/>
                </a:cubicBezTo>
                <a:cubicBezTo>
                  <a:pt x="9047613" y="2425193"/>
                  <a:pt x="9047613" y="2424555"/>
                  <a:pt x="9063571" y="2390723"/>
                </a:cubicBezTo>
                <a:close/>
                <a:moveTo>
                  <a:pt x="9286346" y="1927938"/>
                </a:moveTo>
                <a:cubicBezTo>
                  <a:pt x="9286985" y="1936236"/>
                  <a:pt x="9288261" y="1945173"/>
                  <a:pt x="9288900" y="1953471"/>
                </a:cubicBezTo>
                <a:cubicBezTo>
                  <a:pt x="9369328" y="1947088"/>
                  <a:pt x="9449758" y="1940705"/>
                  <a:pt x="9530187" y="1934321"/>
                </a:cubicBezTo>
                <a:cubicBezTo>
                  <a:pt x="9530187" y="1927300"/>
                  <a:pt x="9530825" y="1919640"/>
                  <a:pt x="9530825" y="1912618"/>
                </a:cubicBezTo>
                <a:cubicBezTo>
                  <a:pt x="9517420" y="1906235"/>
                  <a:pt x="9502738" y="1892192"/>
                  <a:pt x="9489972" y="1894107"/>
                </a:cubicBezTo>
                <a:cubicBezTo>
                  <a:pt x="9421671" y="1903043"/>
                  <a:pt x="9354009" y="1915810"/>
                  <a:pt x="9286346" y="1927938"/>
                </a:cubicBezTo>
                <a:close/>
                <a:moveTo>
                  <a:pt x="11338560" y="2203056"/>
                </a:moveTo>
                <a:cubicBezTo>
                  <a:pt x="11317495" y="2151352"/>
                  <a:pt x="11205789" y="2157735"/>
                  <a:pt x="11143871" y="2224121"/>
                </a:cubicBezTo>
                <a:cubicBezTo>
                  <a:pt x="11216640" y="2216461"/>
                  <a:pt x="11277281" y="2209439"/>
                  <a:pt x="11338560" y="2203056"/>
                </a:cubicBezTo>
                <a:close/>
                <a:moveTo>
                  <a:pt x="2316480" y="2416895"/>
                </a:moveTo>
                <a:cubicBezTo>
                  <a:pt x="2257754" y="2405405"/>
                  <a:pt x="2203497" y="2394553"/>
                  <a:pt x="2140303" y="2382425"/>
                </a:cubicBezTo>
                <a:cubicBezTo>
                  <a:pt x="2159452" y="2411788"/>
                  <a:pt x="2174772" y="2435406"/>
                  <a:pt x="2191369" y="2460939"/>
                </a:cubicBezTo>
                <a:cubicBezTo>
                  <a:pt x="2234775" y="2445619"/>
                  <a:pt x="2274989" y="2431576"/>
                  <a:pt x="2316480" y="2416895"/>
                </a:cubicBezTo>
                <a:close/>
              </a:path>
            </a:pathLst>
          </a:custGeom>
          <a:solidFill>
            <a:srgbClr val="000000"/>
          </a:solidFill>
          <a:ln w="6383"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3F09574A-629D-4326-9A31-485A43F04E9F}"/>
              </a:ext>
            </a:extLst>
          </p:cNvPr>
          <p:cNvSpPr/>
          <p:nvPr/>
        </p:nvSpPr>
        <p:spPr>
          <a:xfrm>
            <a:off x="6582510" y="1078009"/>
            <a:ext cx="4173417" cy="1408251"/>
          </a:xfrm>
          <a:custGeom>
            <a:avLst/>
            <a:gdLst>
              <a:gd name="connsiteX0" fmla="*/ 12051649 w 12186363"/>
              <a:gd name="connsiteY0" fmla="*/ 3740458 h 6358103"/>
              <a:gd name="connsiteX1" fmla="*/ 11940606 w 12186363"/>
              <a:gd name="connsiteY1" fmla="*/ 3694802 h 6358103"/>
              <a:gd name="connsiteX2" fmla="*/ 11943425 w 12186363"/>
              <a:gd name="connsiteY2" fmla="*/ 3697620 h 6358103"/>
              <a:gd name="connsiteX3" fmla="*/ 11602409 w 12186363"/>
              <a:gd name="connsiteY3" fmla="*/ 3701002 h 6358103"/>
              <a:gd name="connsiteX4" fmla="*/ 11546043 w 12186363"/>
              <a:gd name="connsiteY4" fmla="*/ 3684656 h 6358103"/>
              <a:gd name="connsiteX5" fmla="*/ 11376382 w 12186363"/>
              <a:gd name="connsiteY5" fmla="*/ 3680710 h 6358103"/>
              <a:gd name="connsiteX6" fmla="*/ 11158808 w 12186363"/>
              <a:gd name="connsiteY6" fmla="*/ 3697620 h 6358103"/>
              <a:gd name="connsiteX7" fmla="*/ 11250685 w 12186363"/>
              <a:gd name="connsiteY7" fmla="*/ 3729185 h 6358103"/>
              <a:gd name="connsiteX8" fmla="*/ 11233775 w 12186363"/>
              <a:gd name="connsiteY8" fmla="*/ 3828390 h 6358103"/>
              <a:gd name="connsiteX9" fmla="*/ 11601282 w 12186363"/>
              <a:gd name="connsiteY9" fmla="*/ 3777096 h 6358103"/>
              <a:gd name="connsiteX10" fmla="*/ 11602409 w 12186363"/>
              <a:gd name="connsiteY10" fmla="*/ 3801898 h 6358103"/>
              <a:gd name="connsiteX11" fmla="*/ 11530261 w 12186363"/>
              <a:gd name="connsiteY11" fmla="*/ 3919139 h 6358103"/>
              <a:gd name="connsiteX12" fmla="*/ 11496441 w 12186363"/>
              <a:gd name="connsiteY12" fmla="*/ 3858264 h 6358103"/>
              <a:gd name="connsiteX13" fmla="*/ 11380891 w 12186363"/>
              <a:gd name="connsiteY13" fmla="*/ 3871792 h 6358103"/>
              <a:gd name="connsiteX14" fmla="*/ 11387655 w 12186363"/>
              <a:gd name="connsiteY14" fmla="*/ 3961978 h 6358103"/>
              <a:gd name="connsiteX15" fmla="*/ 11189809 w 12186363"/>
              <a:gd name="connsiteY15" fmla="*/ 3961978 h 6358103"/>
              <a:gd name="connsiteX16" fmla="*/ 11205592 w 12186363"/>
              <a:gd name="connsiteY16" fmla="*/ 3924776 h 6358103"/>
              <a:gd name="connsiteX17" fmla="*/ 11095678 w 12186363"/>
              <a:gd name="connsiteY17" fmla="*/ 3980579 h 6358103"/>
              <a:gd name="connsiteX18" fmla="*/ 11081023 w 12186363"/>
              <a:gd name="connsiteY18" fmla="*/ 3952959 h 6358103"/>
              <a:gd name="connsiteX19" fmla="*/ 11131753 w 12186363"/>
              <a:gd name="connsiteY19" fmla="*/ 3925340 h 6358103"/>
              <a:gd name="connsiteX20" fmla="*/ 11130625 w 12186363"/>
              <a:gd name="connsiteY20" fmla="*/ 3899411 h 6358103"/>
              <a:gd name="connsiteX21" fmla="*/ 10981255 w 12186363"/>
              <a:gd name="connsiteY21" fmla="*/ 3920267 h 6358103"/>
              <a:gd name="connsiteX22" fmla="*/ 10994783 w 12186363"/>
              <a:gd name="connsiteY22" fmla="*/ 3965923 h 6358103"/>
              <a:gd name="connsiteX23" fmla="*/ 10662786 w 12186363"/>
              <a:gd name="connsiteY23" fmla="*/ 3965923 h 6358103"/>
              <a:gd name="connsiteX24" fmla="*/ 10661095 w 12186363"/>
              <a:gd name="connsiteY24" fmla="*/ 3982833 h 6358103"/>
              <a:gd name="connsiteX25" fmla="*/ 10752408 w 12186363"/>
              <a:gd name="connsiteY25" fmla="*/ 3999743 h 6358103"/>
              <a:gd name="connsiteX26" fmla="*/ 10639112 w 12186363"/>
              <a:gd name="connsiteY26" fmla="*/ 4042017 h 6358103"/>
              <a:gd name="connsiteX27" fmla="*/ 10639676 w 12186363"/>
              <a:gd name="connsiteY27" fmla="*/ 4054982 h 6358103"/>
              <a:gd name="connsiteX28" fmla="*/ 10768755 w 12186363"/>
              <a:gd name="connsiteY28" fmla="*/ 4061746 h 6358103"/>
              <a:gd name="connsiteX29" fmla="*/ 10534835 w 12186363"/>
              <a:gd name="connsiteY29" fmla="*/ 4199843 h 6358103"/>
              <a:gd name="connsiteX30" fmla="*/ 10157182 w 12186363"/>
              <a:gd name="connsiteY30" fmla="*/ 4203225 h 6358103"/>
              <a:gd name="connsiteX31" fmla="*/ 10040504 w 12186363"/>
              <a:gd name="connsiteY31" fmla="*/ 4253955 h 6358103"/>
              <a:gd name="connsiteX32" fmla="*/ 9917626 w 12186363"/>
              <a:gd name="connsiteY32" fmla="*/ 4219007 h 6358103"/>
              <a:gd name="connsiteX33" fmla="*/ 9790238 w 12186363"/>
              <a:gd name="connsiteY33" fmla="*/ 4295665 h 6358103"/>
              <a:gd name="connsiteX34" fmla="*/ 10075451 w 12186363"/>
              <a:gd name="connsiteY34" fmla="*/ 4347522 h 6358103"/>
              <a:gd name="connsiteX35" fmla="*/ 9778965 w 12186363"/>
              <a:gd name="connsiteY35" fmla="*/ 4377396 h 6358103"/>
              <a:gd name="connsiteX36" fmla="*/ 9813348 w 12186363"/>
              <a:gd name="connsiteY36" fmla="*/ 4437145 h 6358103"/>
              <a:gd name="connsiteX37" fmla="*/ 9271106 w 12186363"/>
              <a:gd name="connsiteY37" fmla="*/ 4497456 h 6358103"/>
              <a:gd name="connsiteX38" fmla="*/ 9116099 w 12186363"/>
              <a:gd name="connsiteY38" fmla="*/ 4545368 h 6358103"/>
              <a:gd name="connsiteX39" fmla="*/ 9083406 w 12186363"/>
              <a:gd name="connsiteY39" fmla="*/ 4548749 h 6358103"/>
              <a:gd name="connsiteX40" fmla="*/ 8757046 w 12186363"/>
              <a:gd name="connsiteY40" fmla="*/ 4548186 h 6358103"/>
              <a:gd name="connsiteX41" fmla="*/ 8615004 w 12186363"/>
              <a:gd name="connsiteY41" fmla="*/ 4689665 h 6358103"/>
              <a:gd name="connsiteX42" fmla="*/ 8705190 w 12186363"/>
              <a:gd name="connsiteY42" fmla="*/ 4713902 h 6358103"/>
              <a:gd name="connsiteX43" fmla="*/ 8731681 w 12186363"/>
              <a:gd name="connsiteY43" fmla="*/ 4739831 h 6358103"/>
              <a:gd name="connsiteX44" fmla="*/ 8620640 w 12186363"/>
              <a:gd name="connsiteY44" fmla="*/ 4769141 h 6358103"/>
              <a:gd name="connsiteX45" fmla="*/ 8641496 w 12186363"/>
              <a:gd name="connsiteY45" fmla="*/ 4790560 h 6358103"/>
              <a:gd name="connsiteX46" fmla="*/ 8541728 w 12186363"/>
              <a:gd name="connsiteY46" fmla="*/ 4749977 h 6358103"/>
              <a:gd name="connsiteX47" fmla="*/ 8569347 w 12186363"/>
              <a:gd name="connsiteY47" fmla="*/ 4830017 h 6358103"/>
              <a:gd name="connsiteX48" fmla="*/ 9596902 w 12186363"/>
              <a:gd name="connsiteY48" fmla="*/ 4853690 h 6358103"/>
              <a:gd name="connsiteX49" fmla="*/ 9596338 w 12186363"/>
              <a:gd name="connsiteY49" fmla="*/ 4893710 h 6358103"/>
              <a:gd name="connsiteX50" fmla="*/ 9033804 w 12186363"/>
              <a:gd name="connsiteY50" fmla="*/ 4894838 h 6358103"/>
              <a:gd name="connsiteX51" fmla="*/ 9000548 w 12186363"/>
              <a:gd name="connsiteY51" fmla="*/ 4932603 h 6358103"/>
              <a:gd name="connsiteX52" fmla="*/ 9166829 w 12186363"/>
              <a:gd name="connsiteY52" fmla="*/ 4932603 h 6358103"/>
              <a:gd name="connsiteX53" fmla="*/ 9167392 w 12186363"/>
              <a:gd name="connsiteY53" fmla="*/ 4959659 h 6358103"/>
              <a:gd name="connsiteX54" fmla="*/ 8450414 w 12186363"/>
              <a:gd name="connsiteY54" fmla="*/ 4959659 h 6358103"/>
              <a:gd name="connsiteX55" fmla="*/ 8450978 w 12186363"/>
              <a:gd name="connsiteY55" fmla="*/ 4988406 h 6358103"/>
              <a:gd name="connsiteX56" fmla="*/ 8754791 w 12186363"/>
              <a:gd name="connsiteY56" fmla="*/ 4999679 h 6358103"/>
              <a:gd name="connsiteX57" fmla="*/ 8728863 w 12186363"/>
              <a:gd name="connsiteY57" fmla="*/ 5048154 h 6358103"/>
              <a:gd name="connsiteX58" fmla="*/ 8672497 w 12186363"/>
              <a:gd name="connsiteY58" fmla="*/ 5122557 h 6358103"/>
              <a:gd name="connsiteX59" fmla="*/ 8678697 w 12186363"/>
              <a:gd name="connsiteY59" fmla="*/ 5142849 h 6358103"/>
              <a:gd name="connsiteX60" fmla="*/ 9132445 w 12186363"/>
              <a:gd name="connsiteY60" fmla="*/ 5142849 h 6358103"/>
              <a:gd name="connsiteX61" fmla="*/ 8896271 w 12186363"/>
              <a:gd name="connsiteY61" fmla="*/ 5213870 h 6358103"/>
              <a:gd name="connsiteX62" fmla="*/ 8990966 w 12186363"/>
              <a:gd name="connsiteY62" fmla="*/ 5205979 h 6358103"/>
              <a:gd name="connsiteX63" fmla="*/ 8949819 w 12186363"/>
              <a:gd name="connsiteY63" fmla="*/ 5182305 h 6358103"/>
              <a:gd name="connsiteX64" fmla="*/ 8821304 w 12186363"/>
              <a:gd name="connsiteY64" fmla="*/ 5200906 h 6358103"/>
              <a:gd name="connsiteX65" fmla="*/ 8605421 w 12186363"/>
              <a:gd name="connsiteY65" fmla="*/ 5218943 h 6358103"/>
              <a:gd name="connsiteX66" fmla="*/ 8607676 w 12186363"/>
              <a:gd name="connsiteY66" fmla="*/ 5257272 h 6358103"/>
              <a:gd name="connsiteX67" fmla="*/ 9214176 w 12186363"/>
              <a:gd name="connsiteY67" fmla="*/ 5257272 h 6358103"/>
              <a:gd name="connsiteX68" fmla="*/ 9214176 w 12186363"/>
              <a:gd name="connsiteY68" fmla="*/ 5288837 h 6358103"/>
              <a:gd name="connsiteX69" fmla="*/ 8817922 w 12186363"/>
              <a:gd name="connsiteY69" fmla="*/ 5288837 h 6358103"/>
              <a:gd name="connsiteX70" fmla="*/ 8818485 w 12186363"/>
              <a:gd name="connsiteY70" fmla="*/ 5313638 h 6358103"/>
              <a:gd name="connsiteX71" fmla="*/ 9182611 w 12186363"/>
              <a:gd name="connsiteY71" fmla="*/ 5298983 h 6358103"/>
              <a:gd name="connsiteX72" fmla="*/ 9311689 w 12186363"/>
              <a:gd name="connsiteY72" fmla="*/ 5306874 h 6358103"/>
              <a:gd name="connsiteX73" fmla="*/ 9371437 w 12186363"/>
              <a:gd name="connsiteY73" fmla="*/ 5362677 h 6358103"/>
              <a:gd name="connsiteX74" fmla="*/ 9246868 w 12186363"/>
              <a:gd name="connsiteY74" fmla="*/ 5372259 h 6358103"/>
              <a:gd name="connsiteX75" fmla="*/ 9246305 w 12186363"/>
              <a:gd name="connsiteY75" fmla="*/ 5394242 h 6358103"/>
              <a:gd name="connsiteX76" fmla="*/ 9742890 w 12186363"/>
              <a:gd name="connsiteY76" fmla="*/ 5394242 h 6358103"/>
              <a:gd name="connsiteX77" fmla="*/ 9742327 w 12186363"/>
              <a:gd name="connsiteY77" fmla="*/ 5418479 h 6358103"/>
              <a:gd name="connsiteX78" fmla="*/ 9419349 w 12186363"/>
              <a:gd name="connsiteY78" fmla="*/ 5461881 h 6358103"/>
              <a:gd name="connsiteX79" fmla="*/ 9115535 w 12186363"/>
              <a:gd name="connsiteY79" fmla="*/ 5518811 h 6358103"/>
              <a:gd name="connsiteX80" fmla="*/ 8948691 w 12186363"/>
              <a:gd name="connsiteY80" fmla="*/ 5530084 h 6358103"/>
              <a:gd name="connsiteX81" fmla="*/ 8750283 w 12186363"/>
              <a:gd name="connsiteY81" fmla="*/ 5574050 h 6358103"/>
              <a:gd name="connsiteX82" fmla="*/ 8717026 w 12186363"/>
              <a:gd name="connsiteY82" fmla="*/ 5577995 h 6358103"/>
              <a:gd name="connsiteX83" fmla="*/ 8572729 w 12186363"/>
              <a:gd name="connsiteY83" fmla="*/ 5534594 h 6358103"/>
              <a:gd name="connsiteX84" fmla="*/ 8557510 w 12186363"/>
              <a:gd name="connsiteY84" fmla="*/ 5580250 h 6358103"/>
              <a:gd name="connsiteX85" fmla="*/ 8802139 w 12186363"/>
              <a:gd name="connsiteY85" fmla="*/ 5650144 h 6358103"/>
              <a:gd name="connsiteX86" fmla="*/ 8801012 w 12186363"/>
              <a:gd name="connsiteY86" fmla="*/ 5666490 h 6358103"/>
              <a:gd name="connsiteX87" fmla="*/ 8421104 w 12186363"/>
              <a:gd name="connsiteY87" fmla="*/ 5687909 h 6358103"/>
              <a:gd name="connsiteX88" fmla="*/ 8379393 w 12186363"/>
              <a:gd name="connsiteY88" fmla="*/ 5690728 h 6358103"/>
              <a:gd name="connsiteX89" fmla="*/ 8112782 w 12186363"/>
              <a:gd name="connsiteY89" fmla="*/ 5759495 h 6358103"/>
              <a:gd name="connsiteX90" fmla="*/ 8285262 w 12186363"/>
              <a:gd name="connsiteY90" fmla="*/ 5788241 h 6358103"/>
              <a:gd name="connsiteX91" fmla="*/ 8367556 w 12186363"/>
              <a:gd name="connsiteY91" fmla="*/ 5820370 h 6358103"/>
              <a:gd name="connsiteX92" fmla="*/ 8297662 w 12186363"/>
              <a:gd name="connsiteY92" fmla="*/ 5897592 h 6358103"/>
              <a:gd name="connsiteX93" fmla="*/ 8607676 w 12186363"/>
              <a:gd name="connsiteY93" fmla="*/ 5930284 h 6358103"/>
              <a:gd name="connsiteX94" fmla="*/ 8608239 w 12186363"/>
              <a:gd name="connsiteY94" fmla="*/ 5953958 h 6358103"/>
              <a:gd name="connsiteX95" fmla="*/ 8266097 w 12186363"/>
              <a:gd name="connsiteY95" fmla="*/ 5953958 h 6358103"/>
              <a:gd name="connsiteX96" fmla="*/ 8265534 w 12186363"/>
              <a:gd name="connsiteY96" fmla="*/ 5977068 h 6358103"/>
              <a:gd name="connsiteX97" fmla="*/ 8394612 w 12186363"/>
              <a:gd name="connsiteY97" fmla="*/ 5983832 h 6358103"/>
              <a:gd name="connsiteX98" fmla="*/ 8065434 w 12186363"/>
              <a:gd name="connsiteY98" fmla="*/ 6096564 h 6358103"/>
              <a:gd name="connsiteX99" fmla="*/ 8015268 w 12186363"/>
              <a:gd name="connsiteY99" fmla="*/ 6092055 h 6358103"/>
              <a:gd name="connsiteX100" fmla="*/ 7980321 w 12186363"/>
              <a:gd name="connsiteY100" fmla="*/ 6077964 h 6358103"/>
              <a:gd name="connsiteX101" fmla="*/ 7813477 w 12186363"/>
              <a:gd name="connsiteY101" fmla="*/ 6172658 h 6358103"/>
              <a:gd name="connsiteX102" fmla="*/ 7809531 w 12186363"/>
              <a:gd name="connsiteY102" fmla="*/ 6143348 h 6358103"/>
              <a:gd name="connsiteX103" fmla="*/ 7496699 w 12186363"/>
              <a:gd name="connsiteY103" fmla="*/ 6176604 h 6358103"/>
              <a:gd name="connsiteX104" fmla="*/ 7494444 w 12186363"/>
              <a:gd name="connsiteY104" fmla="*/ 6191823 h 6358103"/>
              <a:gd name="connsiteX105" fmla="*/ 8066561 w 12186363"/>
              <a:gd name="connsiteY105" fmla="*/ 6217751 h 6358103"/>
              <a:gd name="connsiteX106" fmla="*/ 8067689 w 12186363"/>
              <a:gd name="connsiteY106" fmla="*/ 6235789 h 6358103"/>
              <a:gd name="connsiteX107" fmla="*/ 8007940 w 12186363"/>
              <a:gd name="connsiteY107" fmla="*/ 6249316 h 6358103"/>
              <a:gd name="connsiteX108" fmla="*/ 8131382 w 12186363"/>
              <a:gd name="connsiteY108" fmla="*/ 6284264 h 6358103"/>
              <a:gd name="connsiteX109" fmla="*/ 8130819 w 12186363"/>
              <a:gd name="connsiteY109" fmla="*/ 6296664 h 6358103"/>
              <a:gd name="connsiteX110" fmla="*/ 8032178 w 12186363"/>
              <a:gd name="connsiteY110" fmla="*/ 6296664 h 6358103"/>
              <a:gd name="connsiteX111" fmla="*/ 7429060 w 12186363"/>
              <a:gd name="connsiteY111" fmla="*/ 6297228 h 6358103"/>
              <a:gd name="connsiteX112" fmla="*/ 7208668 w 12186363"/>
              <a:gd name="connsiteY112" fmla="*/ 6295537 h 6358103"/>
              <a:gd name="connsiteX113" fmla="*/ 7163012 w 12186363"/>
              <a:gd name="connsiteY113" fmla="*/ 6307937 h 6358103"/>
              <a:gd name="connsiteX114" fmla="*/ 7083535 w 12186363"/>
              <a:gd name="connsiteY114" fmla="*/ 6331047 h 6358103"/>
              <a:gd name="connsiteX115" fmla="*/ 6983767 w 12186363"/>
              <a:gd name="connsiteY115" fmla="*/ 6341757 h 6358103"/>
              <a:gd name="connsiteX116" fmla="*/ 6787613 w 12186363"/>
              <a:gd name="connsiteY116" fmla="*/ 6319774 h 6358103"/>
              <a:gd name="connsiteX117" fmla="*/ 6722792 w 12186363"/>
              <a:gd name="connsiteY117" fmla="*/ 6334993 h 6358103"/>
              <a:gd name="connsiteX118" fmla="*/ 6248189 w 12186363"/>
              <a:gd name="connsiteY118" fmla="*/ 6322592 h 6358103"/>
              <a:gd name="connsiteX119" fmla="*/ 6231843 w 12186363"/>
              <a:gd name="connsiteY119" fmla="*/ 6318083 h 6358103"/>
              <a:gd name="connsiteX120" fmla="*/ 5729620 w 12186363"/>
              <a:gd name="connsiteY120" fmla="*/ 6349085 h 6358103"/>
              <a:gd name="connsiteX121" fmla="*/ 4939367 w 12186363"/>
              <a:gd name="connsiteY121" fmla="*/ 6358103 h 6358103"/>
              <a:gd name="connsiteX122" fmla="*/ 4346395 w 12186363"/>
              <a:gd name="connsiteY122" fmla="*/ 6347394 h 6358103"/>
              <a:gd name="connsiteX123" fmla="*/ 4246627 w 12186363"/>
              <a:gd name="connsiteY123" fmla="*/ 6327665 h 6358103"/>
              <a:gd name="connsiteX124" fmla="*/ 3961414 w 12186363"/>
              <a:gd name="connsiteY124" fmla="*/ 6282009 h 6358103"/>
              <a:gd name="connsiteX125" fmla="*/ 3489065 w 12186363"/>
              <a:gd name="connsiteY125" fmla="*/ 6324847 h 6358103"/>
              <a:gd name="connsiteX126" fmla="*/ 3018971 w 12186363"/>
              <a:gd name="connsiteY126" fmla="*/ 6162513 h 6358103"/>
              <a:gd name="connsiteX127" fmla="*/ 2721922 w 12186363"/>
              <a:gd name="connsiteY127" fmla="*/ 6076836 h 6358103"/>
              <a:gd name="connsiteX128" fmla="*/ 2651464 w 12186363"/>
              <a:gd name="connsiteY128" fmla="*/ 6128129 h 6358103"/>
              <a:gd name="connsiteX129" fmla="*/ 2630045 w 12186363"/>
              <a:gd name="connsiteY129" fmla="*/ 6085854 h 6358103"/>
              <a:gd name="connsiteX130" fmla="*/ 2520695 w 12186363"/>
              <a:gd name="connsiteY130" fmla="*/ 6070636 h 6358103"/>
              <a:gd name="connsiteX131" fmla="*/ 2483493 w 12186363"/>
              <a:gd name="connsiteY131" fmla="*/ 6069509 h 6358103"/>
              <a:gd name="connsiteX132" fmla="*/ 2346523 w 12186363"/>
              <a:gd name="connsiteY132" fmla="*/ 6025543 h 6358103"/>
              <a:gd name="connsiteX133" fmla="*/ 2293539 w 12186363"/>
              <a:gd name="connsiteY133" fmla="*/ 5998487 h 6358103"/>
              <a:gd name="connsiteX134" fmla="*/ 2230973 w 12186363"/>
              <a:gd name="connsiteY134" fmla="*/ 5912811 h 6358103"/>
              <a:gd name="connsiteX135" fmla="*/ 2153187 w 12186363"/>
              <a:gd name="connsiteY135" fmla="*/ 5925775 h 6358103"/>
              <a:gd name="connsiteX136" fmla="*/ 2145860 w 12186363"/>
              <a:gd name="connsiteY136" fmla="*/ 5911119 h 6358103"/>
              <a:gd name="connsiteX137" fmla="*/ 2062438 w 12186363"/>
              <a:gd name="connsiteY137" fmla="*/ 5768513 h 6358103"/>
              <a:gd name="connsiteX138" fmla="*/ 2011708 w 12186363"/>
              <a:gd name="connsiteY138" fmla="*/ 5714965 h 6358103"/>
              <a:gd name="connsiteX139" fmla="*/ 1932796 w 12186363"/>
              <a:gd name="connsiteY139" fmla="*/ 5473718 h 6358103"/>
              <a:gd name="connsiteX140" fmla="*/ 1791316 w 12186363"/>
              <a:gd name="connsiteY140" fmla="*/ 5143412 h 6358103"/>
              <a:gd name="connsiteX141" fmla="*/ 1784553 w 12186363"/>
              <a:gd name="connsiteY141" fmla="*/ 5028989 h 6358103"/>
              <a:gd name="connsiteX142" fmla="*/ 1701694 w 12186363"/>
              <a:gd name="connsiteY142" fmla="*/ 4881310 h 6358103"/>
              <a:gd name="connsiteX143" fmla="*/ 1659420 w 12186363"/>
              <a:gd name="connsiteY143" fmla="*/ 4684028 h 6358103"/>
              <a:gd name="connsiteX144" fmla="*/ 1650401 w 12186363"/>
              <a:gd name="connsiteY144" fmla="*/ 4616389 h 6358103"/>
              <a:gd name="connsiteX145" fmla="*/ 1612636 w 12186363"/>
              <a:gd name="connsiteY145" fmla="*/ 4545368 h 6358103"/>
              <a:gd name="connsiteX146" fmla="*/ 1560215 w 12186363"/>
              <a:gd name="connsiteY146" fmla="*/ 4451236 h 6358103"/>
              <a:gd name="connsiteX147" fmla="*/ 1383226 w 12186363"/>
              <a:gd name="connsiteY147" fmla="*/ 4208298 h 6358103"/>
              <a:gd name="connsiteX148" fmla="*/ 1347715 w 12186363"/>
              <a:gd name="connsiteY148" fmla="*/ 4151368 h 6358103"/>
              <a:gd name="connsiteX149" fmla="*/ 1221455 w 12186363"/>
              <a:gd name="connsiteY149" fmla="*/ 3963669 h 6358103"/>
              <a:gd name="connsiteX150" fmla="*/ 1182562 w 12186363"/>
              <a:gd name="connsiteY150" fmla="*/ 4078655 h 6358103"/>
              <a:gd name="connsiteX151" fmla="*/ 1135214 w 12186363"/>
              <a:gd name="connsiteY151" fmla="*/ 3952395 h 6358103"/>
              <a:gd name="connsiteX152" fmla="*/ 1005572 w 12186363"/>
              <a:gd name="connsiteY152" fmla="*/ 3543741 h 6358103"/>
              <a:gd name="connsiteX153" fmla="*/ 937369 w 12186363"/>
              <a:gd name="connsiteY153" fmla="*/ 3485684 h 6358103"/>
              <a:gd name="connsiteX154" fmla="*/ 868039 w 12186363"/>
              <a:gd name="connsiteY154" fmla="*/ 3215690 h 6358103"/>
              <a:gd name="connsiteX155" fmla="*/ 840983 w 12186363"/>
              <a:gd name="connsiteY155" fmla="*/ 3220199 h 6358103"/>
              <a:gd name="connsiteX156" fmla="*/ 824073 w 12186363"/>
              <a:gd name="connsiteY156" fmla="*/ 3296857 h 6358103"/>
              <a:gd name="connsiteX157" fmla="*/ 750797 w 12186363"/>
              <a:gd name="connsiteY157" fmla="*/ 3242745 h 6358103"/>
              <a:gd name="connsiteX158" fmla="*/ 687104 w 12186363"/>
              <a:gd name="connsiteY158" fmla="*/ 2977824 h 6358103"/>
              <a:gd name="connsiteX159" fmla="*/ 670194 w 12186363"/>
              <a:gd name="connsiteY159" fmla="*/ 2931604 h 6358103"/>
              <a:gd name="connsiteX160" fmla="*/ 607064 w 12186363"/>
              <a:gd name="connsiteY160" fmla="*/ 2823945 h 6358103"/>
              <a:gd name="connsiteX161" fmla="*/ 561407 w 12186363"/>
              <a:gd name="connsiteY161" fmla="*/ 2757433 h 6358103"/>
              <a:gd name="connsiteX162" fmla="*/ 530969 w 12186363"/>
              <a:gd name="connsiteY162" fmla="*/ 2579879 h 6358103"/>
              <a:gd name="connsiteX163" fmla="*/ 365253 w 12186363"/>
              <a:gd name="connsiteY163" fmla="*/ 2344832 h 6358103"/>
              <a:gd name="connsiteX164" fmla="*/ 206300 w 12186363"/>
              <a:gd name="connsiteY164" fmla="*/ 1960415 h 6358103"/>
              <a:gd name="connsiteX165" fmla="*/ 170789 w 12186363"/>
              <a:gd name="connsiteY165" fmla="*/ 1769898 h 6358103"/>
              <a:gd name="connsiteX166" fmla="*/ 36074 w 12186363"/>
              <a:gd name="connsiteY166" fmla="*/ 878748 h 6358103"/>
              <a:gd name="connsiteX167" fmla="*/ 24237 w 12186363"/>
              <a:gd name="connsiteY167" fmla="*/ 652157 h 6358103"/>
              <a:gd name="connsiteX168" fmla="*/ 103714 w 12186363"/>
              <a:gd name="connsiteY168" fmla="*/ 759816 h 6358103"/>
              <a:gd name="connsiteX169" fmla="*/ 0 w 12186363"/>
              <a:gd name="connsiteY169" fmla="*/ 281267 h 6358103"/>
              <a:gd name="connsiteX170" fmla="*/ 346652 w 12186363"/>
              <a:gd name="connsiteY170" fmla="*/ 1036574 h 6358103"/>
              <a:gd name="connsiteX171" fmla="*/ 386108 w 12186363"/>
              <a:gd name="connsiteY171" fmla="*/ 1023046 h 6358103"/>
              <a:gd name="connsiteX172" fmla="*/ 268867 w 12186363"/>
              <a:gd name="connsiteY172" fmla="*/ 675830 h 6358103"/>
              <a:gd name="connsiteX173" fmla="*/ 297613 w 12186363"/>
              <a:gd name="connsiteY173" fmla="*/ 660611 h 6358103"/>
              <a:gd name="connsiteX174" fmla="*/ 475730 w 12186363"/>
              <a:gd name="connsiteY174" fmla="*/ 922150 h 6358103"/>
              <a:gd name="connsiteX175" fmla="*/ 321287 w 12186363"/>
              <a:gd name="connsiteY175" fmla="*/ 561407 h 6358103"/>
              <a:gd name="connsiteX176" fmla="*/ 304377 w 12186363"/>
              <a:gd name="connsiteY176" fmla="*/ 440220 h 6358103"/>
              <a:gd name="connsiteX177" fmla="*/ 156698 w 12186363"/>
              <a:gd name="connsiteY177" fmla="*/ 0 h 6358103"/>
              <a:gd name="connsiteX178" fmla="*/ 511805 w 12186363"/>
              <a:gd name="connsiteY178" fmla="*/ 701195 h 6358103"/>
              <a:gd name="connsiteX179" fmla="*/ 520823 w 12186363"/>
              <a:gd name="connsiteY179" fmla="*/ 573244 h 6358103"/>
              <a:gd name="connsiteX180" fmla="*/ 604809 w 12186363"/>
              <a:gd name="connsiteY180" fmla="*/ 766016 h 6358103"/>
              <a:gd name="connsiteX181" fmla="*/ 629046 w 12186363"/>
              <a:gd name="connsiteY181" fmla="*/ 758689 h 6358103"/>
              <a:gd name="connsiteX182" fmla="*/ 564225 w 12186363"/>
              <a:gd name="connsiteY182" fmla="*/ 450366 h 6358103"/>
              <a:gd name="connsiteX183" fmla="*/ 586772 w 12186363"/>
              <a:gd name="connsiteY183" fmla="*/ 439092 h 6358103"/>
              <a:gd name="connsiteX184" fmla="*/ 780671 w 12186363"/>
              <a:gd name="connsiteY184" fmla="*/ 676394 h 6358103"/>
              <a:gd name="connsiteX185" fmla="*/ 779544 w 12186363"/>
              <a:gd name="connsiteY185" fmla="*/ 461639 h 6358103"/>
              <a:gd name="connsiteX186" fmla="*/ 743470 w 12186363"/>
              <a:gd name="connsiteY186" fmla="*/ 259848 h 6358103"/>
              <a:gd name="connsiteX187" fmla="*/ 765452 w 12186363"/>
              <a:gd name="connsiteY187" fmla="*/ 253084 h 6358103"/>
              <a:gd name="connsiteX188" fmla="*/ 835910 w 12186363"/>
              <a:gd name="connsiteY188" fmla="*/ 431201 h 6358103"/>
              <a:gd name="connsiteX189" fmla="*/ 859020 w 12186363"/>
              <a:gd name="connsiteY189" fmla="*/ 363562 h 6358103"/>
              <a:gd name="connsiteX190" fmla="*/ 1033755 w 12186363"/>
              <a:gd name="connsiteY190" fmla="*/ 527587 h 6358103"/>
              <a:gd name="connsiteX191" fmla="*/ 1033755 w 12186363"/>
              <a:gd name="connsiteY191" fmla="*/ 160644 h 6358103"/>
              <a:gd name="connsiteX192" fmla="*/ 1219200 w 12186363"/>
              <a:gd name="connsiteY192" fmla="*/ 384981 h 6358103"/>
              <a:gd name="connsiteX193" fmla="*/ 1197781 w 12186363"/>
              <a:gd name="connsiteY193" fmla="*/ 213064 h 6358103"/>
              <a:gd name="connsiteX194" fmla="*/ 1328550 w 12186363"/>
              <a:gd name="connsiteY194" fmla="*/ 444165 h 6358103"/>
              <a:gd name="connsiteX195" fmla="*/ 1340387 w 12186363"/>
              <a:gd name="connsiteY195" fmla="*/ 440783 h 6358103"/>
              <a:gd name="connsiteX196" fmla="*/ 1300367 w 12186363"/>
              <a:gd name="connsiteY196" fmla="*/ 261539 h 6358103"/>
              <a:gd name="connsiteX197" fmla="*/ 1330241 w 12186363"/>
              <a:gd name="connsiteY197" fmla="*/ 248011 h 6358103"/>
              <a:gd name="connsiteX198" fmla="*/ 1415354 w 12186363"/>
              <a:gd name="connsiteY198" fmla="*/ 428383 h 6358103"/>
              <a:gd name="connsiteX199" fmla="*/ 1477357 w 12186363"/>
              <a:gd name="connsiteY199" fmla="*/ 464457 h 6358103"/>
              <a:gd name="connsiteX200" fmla="*/ 1590653 w 12186363"/>
              <a:gd name="connsiteY200" fmla="*/ 623410 h 6358103"/>
              <a:gd name="connsiteX201" fmla="*/ 1605872 w 12186363"/>
              <a:gd name="connsiteY201" fmla="*/ 620028 h 6358103"/>
              <a:gd name="connsiteX202" fmla="*/ 1599672 w 12186363"/>
              <a:gd name="connsiteY202" fmla="*/ 480240 h 6358103"/>
              <a:gd name="connsiteX203" fmla="*/ 1611508 w 12186363"/>
              <a:gd name="connsiteY203" fmla="*/ 476858 h 6358103"/>
              <a:gd name="connsiteX204" fmla="*/ 1641383 w 12186363"/>
              <a:gd name="connsiteY204" fmla="*/ 560843 h 6358103"/>
              <a:gd name="connsiteX205" fmla="*/ 1686476 w 12186363"/>
              <a:gd name="connsiteY205" fmla="*/ 608191 h 6358103"/>
              <a:gd name="connsiteX206" fmla="*/ 1705640 w 12186363"/>
              <a:gd name="connsiteY206" fmla="*/ 532660 h 6358103"/>
              <a:gd name="connsiteX207" fmla="*/ 1670693 w 12186363"/>
              <a:gd name="connsiteY207" fmla="*/ 329178 h 6358103"/>
              <a:gd name="connsiteX208" fmla="*/ 1603617 w 12186363"/>
              <a:gd name="connsiteY208" fmla="*/ 179808 h 6358103"/>
              <a:gd name="connsiteX209" fmla="*/ 1726495 w 12186363"/>
              <a:gd name="connsiteY209" fmla="*/ 309450 h 6358103"/>
              <a:gd name="connsiteX210" fmla="*/ 1845428 w 12186363"/>
              <a:gd name="connsiteY210" fmla="*/ 377653 h 6358103"/>
              <a:gd name="connsiteX211" fmla="*/ 1868538 w 12186363"/>
              <a:gd name="connsiteY211" fmla="*/ 387799 h 6358103"/>
              <a:gd name="connsiteX212" fmla="*/ 2137968 w 12186363"/>
              <a:gd name="connsiteY212" fmla="*/ 567044 h 6358103"/>
              <a:gd name="connsiteX213" fmla="*/ 2038764 w 12186363"/>
              <a:gd name="connsiteY213" fmla="*/ 596354 h 6358103"/>
              <a:gd name="connsiteX214" fmla="*/ 2172916 w 12186363"/>
              <a:gd name="connsiteY214" fmla="*/ 648211 h 6358103"/>
              <a:gd name="connsiteX215" fmla="*/ 2347087 w 12186363"/>
              <a:gd name="connsiteY215" fmla="*/ 697813 h 6358103"/>
              <a:gd name="connsiteX216" fmla="*/ 2372452 w 12186363"/>
              <a:gd name="connsiteY216" fmla="*/ 742906 h 6358103"/>
              <a:gd name="connsiteX217" fmla="*/ 2360051 w 12186363"/>
              <a:gd name="connsiteY217" fmla="*/ 851693 h 6358103"/>
              <a:gd name="connsiteX218" fmla="*/ 2491384 w 12186363"/>
              <a:gd name="connsiteY218" fmla="*/ 663430 h 6358103"/>
              <a:gd name="connsiteX219" fmla="*/ 2578188 w 12186363"/>
              <a:gd name="connsiteY219" fmla="*/ 864657 h 6358103"/>
              <a:gd name="connsiteX220" fmla="*/ 2584952 w 12186363"/>
              <a:gd name="connsiteY220" fmla="*/ 735578 h 6358103"/>
              <a:gd name="connsiteX221" fmla="*/ 2606371 w 12186363"/>
              <a:gd name="connsiteY221" fmla="*/ 704577 h 6358103"/>
              <a:gd name="connsiteX222" fmla="*/ 2635682 w 12186363"/>
              <a:gd name="connsiteY222" fmla="*/ 726560 h 6358103"/>
              <a:gd name="connsiteX223" fmla="*/ 2701066 w 12186363"/>
              <a:gd name="connsiteY223" fmla="*/ 798709 h 6358103"/>
              <a:gd name="connsiteX224" fmla="*/ 2670629 w 12186363"/>
              <a:gd name="connsiteY224" fmla="*/ 865221 h 6358103"/>
              <a:gd name="connsiteX225" fmla="*/ 2910185 w 12186363"/>
              <a:gd name="connsiteY225" fmla="*/ 932860 h 6358103"/>
              <a:gd name="connsiteX226" fmla="*/ 3140723 w 12186363"/>
              <a:gd name="connsiteY226" fmla="*/ 921023 h 6358103"/>
              <a:gd name="connsiteX227" fmla="*/ 3326167 w 12186363"/>
              <a:gd name="connsiteY227" fmla="*/ 961607 h 6358103"/>
              <a:gd name="connsiteX228" fmla="*/ 4390360 w 12186363"/>
              <a:gd name="connsiteY228" fmla="*/ 983026 h 6358103"/>
              <a:gd name="connsiteX229" fmla="*/ 4965859 w 12186363"/>
              <a:gd name="connsiteY229" fmla="*/ 1001063 h 6358103"/>
              <a:gd name="connsiteX230" fmla="*/ 5305183 w 12186363"/>
              <a:gd name="connsiteY230" fmla="*/ 1029246 h 6358103"/>
              <a:gd name="connsiteX231" fmla="*/ 5607306 w 12186363"/>
              <a:gd name="connsiteY231" fmla="*/ 985844 h 6358103"/>
              <a:gd name="connsiteX232" fmla="*/ 5590960 w 12186363"/>
              <a:gd name="connsiteY232" fmla="*/ 1033192 h 6358103"/>
              <a:gd name="connsiteX233" fmla="*/ 5813606 w 12186363"/>
              <a:gd name="connsiteY233" fmla="*/ 1033192 h 6358103"/>
              <a:gd name="connsiteX234" fmla="*/ 5815297 w 12186363"/>
              <a:gd name="connsiteY234" fmla="*/ 1047847 h 6358103"/>
              <a:gd name="connsiteX235" fmla="*/ 5607869 w 12186363"/>
              <a:gd name="connsiteY235" fmla="*/ 1073775 h 6358103"/>
              <a:gd name="connsiteX236" fmla="*/ 5599978 w 12186363"/>
              <a:gd name="connsiteY236" fmla="*/ 1088431 h 6358103"/>
              <a:gd name="connsiteX237" fmla="*/ 5649017 w 12186363"/>
              <a:gd name="connsiteY237" fmla="*/ 1109286 h 6358103"/>
              <a:gd name="connsiteX238" fmla="*/ 6004687 w 12186363"/>
              <a:gd name="connsiteY238" fmla="*/ 1089558 h 6358103"/>
              <a:gd name="connsiteX239" fmla="*/ 6210424 w 12186363"/>
              <a:gd name="connsiteY239" fmla="*/ 1121687 h 6358103"/>
              <a:gd name="connsiteX240" fmla="*/ 6262280 w 12186363"/>
              <a:gd name="connsiteY240" fmla="*/ 1120559 h 6358103"/>
              <a:gd name="connsiteX241" fmla="*/ 6327665 w 12186363"/>
              <a:gd name="connsiteY241" fmla="*/ 1139724 h 6358103"/>
              <a:gd name="connsiteX242" fmla="*/ 6295537 w 12186363"/>
              <a:gd name="connsiteY242" fmla="*/ 1224837 h 6358103"/>
              <a:gd name="connsiteX243" fmla="*/ 6230716 w 12186363"/>
              <a:gd name="connsiteY243" fmla="*/ 1187071 h 6358103"/>
              <a:gd name="connsiteX244" fmla="*/ 6232970 w 12186363"/>
              <a:gd name="connsiteY244" fmla="*/ 1151561 h 6358103"/>
              <a:gd name="connsiteX245" fmla="*/ 6035689 w 12186363"/>
              <a:gd name="connsiteY245" fmla="*/ 1250202 h 6358103"/>
              <a:gd name="connsiteX246" fmla="*/ 5974249 w 12186363"/>
              <a:gd name="connsiteY246" fmla="*/ 1195526 h 6358103"/>
              <a:gd name="connsiteX247" fmla="*/ 5878991 w 12186363"/>
              <a:gd name="connsiteY247" fmla="*/ 1250765 h 6358103"/>
              <a:gd name="connsiteX248" fmla="*/ 5807969 w 12186363"/>
              <a:gd name="connsiteY248" fmla="*/ 1286840 h 6358103"/>
              <a:gd name="connsiteX249" fmla="*/ 5527829 w 12186363"/>
              <a:gd name="connsiteY249" fmla="*/ 1324041 h 6358103"/>
              <a:gd name="connsiteX250" fmla="*/ 5523884 w 12186363"/>
              <a:gd name="connsiteY250" fmla="*/ 1298113 h 6358103"/>
              <a:gd name="connsiteX251" fmla="*/ 5577432 w 12186363"/>
              <a:gd name="connsiteY251" fmla="*/ 1282894 h 6358103"/>
              <a:gd name="connsiteX252" fmla="*/ 5540794 w 12186363"/>
              <a:gd name="connsiteY252" fmla="*/ 1210182 h 6358103"/>
              <a:gd name="connsiteX253" fmla="*/ 5209924 w 12186363"/>
              <a:gd name="connsiteY253" fmla="*/ 1309950 h 6358103"/>
              <a:gd name="connsiteX254" fmla="*/ 5212179 w 12186363"/>
              <a:gd name="connsiteY254" fmla="*/ 1307695 h 6358103"/>
              <a:gd name="connsiteX255" fmla="*/ 5105647 w 12186363"/>
              <a:gd name="connsiteY255" fmla="*/ 1317277 h 6358103"/>
              <a:gd name="connsiteX256" fmla="*/ 5082537 w 12186363"/>
              <a:gd name="connsiteY256" fmla="*/ 1397317 h 6358103"/>
              <a:gd name="connsiteX257" fmla="*/ 5491191 w 12186363"/>
              <a:gd name="connsiteY257" fmla="*/ 1424937 h 6358103"/>
              <a:gd name="connsiteX258" fmla="*/ 5629289 w 12186363"/>
              <a:gd name="connsiteY258" fmla="*/ 1472848 h 6358103"/>
              <a:gd name="connsiteX259" fmla="*/ 5925211 w 12186363"/>
              <a:gd name="connsiteY259" fmla="*/ 1476230 h 6358103"/>
              <a:gd name="connsiteX260" fmla="*/ 6226769 w 12186363"/>
              <a:gd name="connsiteY260" fmla="*/ 1492012 h 6358103"/>
              <a:gd name="connsiteX261" fmla="*/ 6479854 w 12186363"/>
              <a:gd name="connsiteY261" fmla="*/ 1494831 h 6358103"/>
              <a:gd name="connsiteX262" fmla="*/ 6606114 w 12186363"/>
              <a:gd name="connsiteY262" fmla="*/ 1506667 h 6358103"/>
              <a:gd name="connsiteX263" fmla="*/ 6604987 w 12186363"/>
              <a:gd name="connsiteY263" fmla="*/ 1546124 h 6358103"/>
              <a:gd name="connsiteX264" fmla="*/ 6406578 w 12186363"/>
              <a:gd name="connsiteY264" fmla="*/ 1546124 h 6358103"/>
              <a:gd name="connsiteX265" fmla="*/ 6408832 w 12186363"/>
              <a:gd name="connsiteY265" fmla="*/ 1589526 h 6358103"/>
              <a:gd name="connsiteX266" fmla="*/ 6798322 w 12186363"/>
              <a:gd name="connsiteY266" fmla="*/ 1552324 h 6358103"/>
              <a:gd name="connsiteX267" fmla="*/ 6965166 w 12186363"/>
              <a:gd name="connsiteY267" fmla="*/ 1559088 h 6358103"/>
              <a:gd name="connsiteX268" fmla="*/ 7312946 w 12186363"/>
              <a:gd name="connsiteY268" fmla="*/ 1571489 h 6358103"/>
              <a:gd name="connsiteX269" fmla="*/ 7370439 w 12186363"/>
              <a:gd name="connsiteY269" fmla="*/ 1526396 h 6358103"/>
              <a:gd name="connsiteX270" fmla="*/ 7465134 w 12186363"/>
              <a:gd name="connsiteY270" fmla="*/ 1526959 h 6358103"/>
              <a:gd name="connsiteX271" fmla="*/ 7537847 w 12186363"/>
              <a:gd name="connsiteY271" fmla="*/ 1559088 h 6358103"/>
              <a:gd name="connsiteX272" fmla="*/ 8188312 w 12186363"/>
              <a:gd name="connsiteY272" fmla="*/ 1550633 h 6358103"/>
              <a:gd name="connsiteX273" fmla="*/ 8589075 w 12186363"/>
              <a:gd name="connsiteY273" fmla="*/ 1555706 h 6358103"/>
              <a:gd name="connsiteX274" fmla="*/ 9018022 w 12186363"/>
              <a:gd name="connsiteY274" fmla="*/ 1573743 h 6358103"/>
              <a:gd name="connsiteX275" fmla="*/ 9630722 w 12186363"/>
              <a:gd name="connsiteY275" fmla="*/ 1563597 h 6358103"/>
              <a:gd name="connsiteX276" fmla="*/ 9750218 w 12186363"/>
              <a:gd name="connsiteY276" fmla="*/ 1588962 h 6358103"/>
              <a:gd name="connsiteX277" fmla="*/ 9669614 w 12186363"/>
              <a:gd name="connsiteY277" fmla="*/ 1634055 h 6358103"/>
              <a:gd name="connsiteX278" fmla="*/ 9687088 w 12186363"/>
              <a:gd name="connsiteY278" fmla="*/ 1656038 h 6358103"/>
              <a:gd name="connsiteX279" fmla="*/ 9824058 w 12186363"/>
              <a:gd name="connsiteY279" fmla="*/ 1531469 h 6358103"/>
              <a:gd name="connsiteX280" fmla="*/ 9858441 w 12186363"/>
              <a:gd name="connsiteY280" fmla="*/ 1635746 h 6358103"/>
              <a:gd name="connsiteX281" fmla="*/ 9833640 w 12186363"/>
              <a:gd name="connsiteY281" fmla="*/ 1661674 h 6358103"/>
              <a:gd name="connsiteX282" fmla="*/ 9804330 w 12186363"/>
              <a:gd name="connsiteY282" fmla="*/ 1659984 h 6358103"/>
              <a:gd name="connsiteX283" fmla="*/ 9565901 w 12186363"/>
              <a:gd name="connsiteY283" fmla="*/ 1749042 h 6358103"/>
              <a:gd name="connsiteX284" fmla="*/ 9780092 w 12186363"/>
              <a:gd name="connsiteY284" fmla="*/ 1809918 h 6358103"/>
              <a:gd name="connsiteX285" fmla="*/ 9472896 w 12186363"/>
              <a:gd name="connsiteY285" fmla="*/ 1951397 h 6358103"/>
              <a:gd name="connsiteX286" fmla="*/ 9485297 w 12186363"/>
              <a:gd name="connsiteY286" fmla="*/ 1960415 h 6358103"/>
              <a:gd name="connsiteX287" fmla="*/ 9865769 w 12186363"/>
              <a:gd name="connsiteY287" fmla="*/ 1960979 h 6358103"/>
              <a:gd name="connsiteX288" fmla="*/ 9978501 w 12186363"/>
              <a:gd name="connsiteY288" fmla="*/ 1976761 h 6358103"/>
              <a:gd name="connsiteX289" fmla="*/ 10134072 w 12186363"/>
              <a:gd name="connsiteY289" fmla="*/ 1889957 h 6358103"/>
              <a:gd name="connsiteX290" fmla="*/ 10165073 w 12186363"/>
              <a:gd name="connsiteY290" fmla="*/ 1991416 h 6358103"/>
              <a:gd name="connsiteX291" fmla="*/ 10097997 w 12186363"/>
              <a:gd name="connsiteY291" fmla="*/ 2001562 h 6358103"/>
              <a:gd name="connsiteX292" fmla="*/ 10101379 w 12186363"/>
              <a:gd name="connsiteY292" fmla="*/ 2030309 h 6358103"/>
              <a:gd name="connsiteX293" fmla="*/ 10293588 w 12186363"/>
              <a:gd name="connsiteY293" fmla="*/ 1994798 h 6358103"/>
              <a:gd name="connsiteX294" fmla="*/ 10291897 w 12186363"/>
              <a:gd name="connsiteY294" fmla="*/ 1992544 h 6358103"/>
              <a:gd name="connsiteX295" fmla="*/ 10391101 w 12186363"/>
              <a:gd name="connsiteY295" fmla="*/ 2039328 h 6358103"/>
              <a:gd name="connsiteX296" fmla="*/ 10130126 w 12186363"/>
              <a:gd name="connsiteY296" fmla="*/ 2054547 h 6358103"/>
              <a:gd name="connsiteX297" fmla="*/ 10219184 w 12186363"/>
              <a:gd name="connsiteY297" fmla="*/ 2134587 h 6358103"/>
              <a:gd name="connsiteX298" fmla="*/ 10429994 w 12186363"/>
              <a:gd name="connsiteY298" fmla="*/ 2132332 h 6358103"/>
              <a:gd name="connsiteX299" fmla="*/ 10612056 w 12186363"/>
              <a:gd name="connsiteY299" fmla="*/ 2100767 h 6358103"/>
              <a:gd name="connsiteX300" fmla="*/ 11087223 w 12186363"/>
              <a:gd name="connsiteY300" fmla="*/ 2128950 h 6358103"/>
              <a:gd name="connsiteX301" fmla="*/ 11310433 w 12186363"/>
              <a:gd name="connsiteY301" fmla="*/ 2109785 h 6358103"/>
              <a:gd name="connsiteX302" fmla="*/ 11313251 w 12186363"/>
              <a:gd name="connsiteY302" fmla="*/ 2136278 h 6358103"/>
              <a:gd name="connsiteX303" fmla="*/ 11011693 w 12186363"/>
              <a:gd name="connsiteY303" fmla="*/ 2171788 h 6358103"/>
              <a:gd name="connsiteX304" fmla="*/ 10728735 w 12186363"/>
              <a:gd name="connsiteY304" fmla="*/ 2230973 h 6358103"/>
              <a:gd name="connsiteX305" fmla="*/ 10532017 w 12186363"/>
              <a:gd name="connsiteY305" fmla="*/ 2273811 h 6358103"/>
              <a:gd name="connsiteX306" fmla="*/ 10698297 w 12186363"/>
              <a:gd name="connsiteY306" fmla="*/ 2294667 h 6358103"/>
              <a:gd name="connsiteX307" fmla="*/ 10876977 w 12186363"/>
              <a:gd name="connsiteY307" fmla="*/ 2359488 h 6358103"/>
              <a:gd name="connsiteX308" fmla="*/ 10973364 w 12186363"/>
              <a:gd name="connsiteY308" fmla="*/ 2379216 h 6358103"/>
              <a:gd name="connsiteX309" fmla="*/ 11144717 w 12186363"/>
              <a:gd name="connsiteY309" fmla="*/ 2361742 h 6358103"/>
              <a:gd name="connsiteX310" fmla="*/ 11211229 w 12186363"/>
              <a:gd name="connsiteY310" fmla="*/ 2307631 h 6358103"/>
              <a:gd name="connsiteX311" fmla="*/ 11549426 w 12186363"/>
              <a:gd name="connsiteY311" fmla="*/ 2304812 h 6358103"/>
              <a:gd name="connsiteX312" fmla="*/ 11551117 w 12186363"/>
              <a:gd name="connsiteY312" fmla="*/ 2333559 h 6358103"/>
              <a:gd name="connsiteX313" fmla="*/ 11315506 w 12186363"/>
              <a:gd name="connsiteY313" fmla="*/ 2360051 h 6358103"/>
              <a:gd name="connsiteX314" fmla="*/ 11316633 w 12186363"/>
              <a:gd name="connsiteY314" fmla="*/ 2384289 h 6358103"/>
              <a:gd name="connsiteX315" fmla="*/ 11705560 w 12186363"/>
              <a:gd name="connsiteY315" fmla="*/ 2384289 h 6358103"/>
              <a:gd name="connsiteX316" fmla="*/ 11660467 w 12186363"/>
              <a:gd name="connsiteY316" fmla="*/ 2433891 h 6358103"/>
              <a:gd name="connsiteX317" fmla="*/ 11000983 w 12186363"/>
              <a:gd name="connsiteY317" fmla="*/ 2433891 h 6358103"/>
              <a:gd name="connsiteX318" fmla="*/ 10999292 w 12186363"/>
              <a:gd name="connsiteY318" fmla="*/ 2460383 h 6358103"/>
              <a:gd name="connsiteX319" fmla="*/ 11135698 w 12186363"/>
              <a:gd name="connsiteY319" fmla="*/ 2476166 h 6358103"/>
              <a:gd name="connsiteX320" fmla="*/ 11134007 w 12186363"/>
              <a:gd name="connsiteY320" fmla="*/ 2492512 h 6358103"/>
              <a:gd name="connsiteX321" fmla="*/ 10992528 w 12186363"/>
              <a:gd name="connsiteY321" fmla="*/ 2515058 h 6358103"/>
              <a:gd name="connsiteX322" fmla="*/ 10935035 w 12186363"/>
              <a:gd name="connsiteY322" fmla="*/ 2457001 h 6358103"/>
              <a:gd name="connsiteX323" fmla="*/ 10964345 w 12186363"/>
              <a:gd name="connsiteY323" fmla="*/ 2488002 h 6358103"/>
              <a:gd name="connsiteX324" fmla="*/ 10851612 w 12186363"/>
              <a:gd name="connsiteY324" fmla="*/ 2583825 h 6358103"/>
              <a:gd name="connsiteX325" fmla="*/ 10833012 w 12186363"/>
              <a:gd name="connsiteY325" fmla="*/ 2564660 h 6358103"/>
              <a:gd name="connsiteX326" fmla="*/ 11022966 w 12186363"/>
              <a:gd name="connsiteY326" fmla="*/ 2593407 h 6358103"/>
              <a:gd name="connsiteX327" fmla="*/ 10713515 w 12186363"/>
              <a:gd name="connsiteY327" fmla="*/ 2548314 h 6358103"/>
              <a:gd name="connsiteX328" fmla="*/ 10266532 w 12186363"/>
              <a:gd name="connsiteY328" fmla="*/ 2644137 h 6358103"/>
              <a:gd name="connsiteX329" fmla="*/ 10266532 w 12186363"/>
              <a:gd name="connsiteY329" fmla="*/ 2657665 h 6358103"/>
              <a:gd name="connsiteX330" fmla="*/ 10484669 w 12186363"/>
              <a:gd name="connsiteY330" fmla="*/ 2657665 h 6358103"/>
              <a:gd name="connsiteX331" fmla="*/ 10427176 w 12186363"/>
              <a:gd name="connsiteY331" fmla="*/ 2708958 h 6358103"/>
              <a:gd name="connsiteX332" fmla="*/ 10533144 w 12186363"/>
              <a:gd name="connsiteY332" fmla="*/ 2717413 h 6358103"/>
              <a:gd name="connsiteX333" fmla="*/ 10393356 w 12186363"/>
              <a:gd name="connsiteY333" fmla="*/ 2803089 h 6358103"/>
              <a:gd name="connsiteX334" fmla="*/ 11359472 w 12186363"/>
              <a:gd name="connsiteY334" fmla="*/ 2841418 h 6358103"/>
              <a:gd name="connsiteX335" fmla="*/ 10493124 w 12186363"/>
              <a:gd name="connsiteY335" fmla="*/ 2962042 h 6358103"/>
              <a:gd name="connsiteX336" fmla="*/ 10831884 w 12186363"/>
              <a:gd name="connsiteY336" fmla="*/ 3022917 h 6358103"/>
              <a:gd name="connsiteX337" fmla="*/ 10836394 w 12186363"/>
              <a:gd name="connsiteY337" fmla="*/ 2964297 h 6358103"/>
              <a:gd name="connsiteX338" fmla="*/ 10912488 w 12186363"/>
              <a:gd name="connsiteY338" fmla="*/ 2972188 h 6358103"/>
              <a:gd name="connsiteX339" fmla="*/ 11154863 w 12186363"/>
              <a:gd name="connsiteY339" fmla="*/ 3041518 h 6358103"/>
              <a:gd name="connsiteX340" fmla="*/ 11152608 w 12186363"/>
              <a:gd name="connsiteY340" fmla="*/ 3068574 h 6358103"/>
              <a:gd name="connsiteX341" fmla="*/ 10845412 w 12186363"/>
              <a:gd name="connsiteY341" fmla="*/ 3099012 h 6358103"/>
              <a:gd name="connsiteX342" fmla="*/ 10847104 w 12186363"/>
              <a:gd name="connsiteY342" fmla="*/ 3130013 h 6358103"/>
              <a:gd name="connsiteX343" fmla="*/ 11106388 w 12186363"/>
              <a:gd name="connsiteY343" fmla="*/ 3097321 h 6358103"/>
              <a:gd name="connsiteX344" fmla="*/ 11110897 w 12186363"/>
              <a:gd name="connsiteY344" fmla="*/ 3128322 h 6358103"/>
              <a:gd name="connsiteX345" fmla="*/ 10612056 w 12186363"/>
              <a:gd name="connsiteY345" fmla="*/ 3230909 h 6358103"/>
              <a:gd name="connsiteX346" fmla="*/ 10683642 w 12186363"/>
              <a:gd name="connsiteY346" fmla="*/ 3238236 h 6358103"/>
              <a:gd name="connsiteX347" fmla="*/ 10830757 w 12186363"/>
              <a:gd name="connsiteY347" fmla="*/ 3278820 h 6358103"/>
              <a:gd name="connsiteX348" fmla="*/ 11016766 w 12186363"/>
              <a:gd name="connsiteY348" fmla="*/ 3313203 h 6358103"/>
              <a:gd name="connsiteX349" fmla="*/ 11059040 w 12186363"/>
              <a:gd name="connsiteY349" fmla="*/ 3312639 h 6358103"/>
              <a:gd name="connsiteX350" fmla="*/ 11438385 w 12186363"/>
              <a:gd name="connsiteY350" fmla="*/ 3378588 h 6358103"/>
              <a:gd name="connsiteX351" fmla="*/ 11511661 w 12186363"/>
              <a:gd name="connsiteY351" fmla="*/ 3481174 h 6358103"/>
              <a:gd name="connsiteX352" fmla="*/ 10792428 w 12186363"/>
              <a:gd name="connsiteY352" fmla="*/ 3526831 h 6358103"/>
              <a:gd name="connsiteX353" fmla="*/ 10785101 w 12186363"/>
              <a:gd name="connsiteY353" fmla="*/ 3583197 h 6358103"/>
              <a:gd name="connsiteX354" fmla="*/ 10849358 w 12186363"/>
              <a:gd name="connsiteY354" fmla="*/ 3597852 h 6358103"/>
              <a:gd name="connsiteX355" fmla="*/ 10880360 w 12186363"/>
              <a:gd name="connsiteY355" fmla="*/ 3556705 h 6358103"/>
              <a:gd name="connsiteX356" fmla="*/ 10922634 w 12186363"/>
              <a:gd name="connsiteY356" fmla="*/ 3571360 h 6358103"/>
              <a:gd name="connsiteX357" fmla="*/ 11005492 w 12186363"/>
              <a:gd name="connsiteY357" fmla="*/ 3620399 h 6358103"/>
              <a:gd name="connsiteX358" fmla="*/ 11883677 w 12186363"/>
              <a:gd name="connsiteY358" fmla="*/ 3645200 h 6358103"/>
              <a:gd name="connsiteX359" fmla="*/ 12189746 w 12186363"/>
              <a:gd name="connsiteY359" fmla="*/ 3662673 h 6358103"/>
              <a:gd name="connsiteX360" fmla="*/ 12042630 w 12186363"/>
              <a:gd name="connsiteY360" fmla="*/ 3706639 h 6358103"/>
              <a:gd name="connsiteX361" fmla="*/ 12051085 w 12186363"/>
              <a:gd name="connsiteY361" fmla="*/ 3742713 h 6358103"/>
              <a:gd name="connsiteX362" fmla="*/ 12051649 w 12186363"/>
              <a:gd name="connsiteY362" fmla="*/ 3740458 h 6358103"/>
              <a:gd name="connsiteX363" fmla="*/ 8842723 w 12186363"/>
              <a:gd name="connsiteY363" fmla="*/ 1767643 h 6358103"/>
              <a:gd name="connsiteX364" fmla="*/ 8842723 w 12186363"/>
              <a:gd name="connsiteY364" fmla="*/ 1796953 h 6358103"/>
              <a:gd name="connsiteX365" fmla="*/ 8630786 w 12186363"/>
              <a:gd name="connsiteY365" fmla="*/ 1826264 h 6358103"/>
              <a:gd name="connsiteX366" fmla="*/ 8109963 w 12186363"/>
              <a:gd name="connsiteY366" fmla="*/ 1787371 h 6358103"/>
              <a:gd name="connsiteX367" fmla="*/ 7872098 w 12186363"/>
              <a:gd name="connsiteY367" fmla="*/ 1820063 h 6358103"/>
              <a:gd name="connsiteX368" fmla="*/ 7391295 w 12186363"/>
              <a:gd name="connsiteY368" fmla="*/ 1821754 h 6358103"/>
              <a:gd name="connsiteX369" fmla="*/ 7014769 w 12186363"/>
              <a:gd name="connsiteY369" fmla="*/ 1822318 h 6358103"/>
              <a:gd name="connsiteX370" fmla="*/ 6598223 w 12186363"/>
              <a:gd name="connsiteY370" fmla="*/ 1822318 h 6358103"/>
              <a:gd name="connsiteX371" fmla="*/ 6461253 w 12186363"/>
              <a:gd name="connsiteY371" fmla="*/ 1838664 h 6358103"/>
              <a:gd name="connsiteX372" fmla="*/ 6334429 w 12186363"/>
              <a:gd name="connsiteY372" fmla="*/ 1856138 h 6358103"/>
              <a:gd name="connsiteX373" fmla="*/ 6334993 w 12186363"/>
              <a:gd name="connsiteY373" fmla="*/ 1883194 h 6358103"/>
              <a:gd name="connsiteX374" fmla="*/ 6898654 w 12186363"/>
              <a:gd name="connsiteY374" fmla="*/ 1949142 h 6358103"/>
              <a:gd name="connsiteX375" fmla="*/ 6898654 w 12186363"/>
              <a:gd name="connsiteY375" fmla="*/ 2011145 h 6358103"/>
              <a:gd name="connsiteX376" fmla="*/ 6866525 w 12186363"/>
              <a:gd name="connsiteY376" fmla="*/ 1976198 h 6358103"/>
              <a:gd name="connsiteX377" fmla="*/ 6837779 w 12186363"/>
              <a:gd name="connsiteY377" fmla="*/ 2029182 h 6358103"/>
              <a:gd name="connsiteX378" fmla="*/ 6807905 w 12186363"/>
              <a:gd name="connsiteY378" fmla="*/ 1993108 h 6358103"/>
              <a:gd name="connsiteX379" fmla="*/ 6571167 w 12186363"/>
              <a:gd name="connsiteY379" fmla="*/ 2034255 h 6358103"/>
              <a:gd name="connsiteX380" fmla="*/ 6294409 w 12186363"/>
              <a:gd name="connsiteY380" fmla="*/ 2120495 h 6358103"/>
              <a:gd name="connsiteX381" fmla="*/ 6398123 w 12186363"/>
              <a:gd name="connsiteY381" fmla="*/ 2131205 h 6358103"/>
              <a:gd name="connsiteX382" fmla="*/ 6810723 w 12186363"/>
              <a:gd name="connsiteY382" fmla="*/ 2135714 h 6358103"/>
              <a:gd name="connsiteX383" fmla="*/ 7022097 w 12186363"/>
              <a:gd name="connsiteY383" fmla="*/ 2136278 h 6358103"/>
              <a:gd name="connsiteX384" fmla="*/ 7427369 w 12186363"/>
              <a:gd name="connsiteY384" fmla="*/ 2161642 h 6358103"/>
              <a:gd name="connsiteX385" fmla="*/ 8113909 w 12186363"/>
              <a:gd name="connsiteY385" fmla="*/ 2134587 h 6358103"/>
              <a:gd name="connsiteX386" fmla="*/ 8365302 w 12186363"/>
              <a:gd name="connsiteY386" fmla="*/ 2042146 h 6358103"/>
              <a:gd name="connsiteX387" fmla="*/ 8319645 w 12186363"/>
              <a:gd name="connsiteY387" fmla="*/ 2071456 h 6358103"/>
              <a:gd name="connsiteX388" fmla="*/ 8275116 w 12186363"/>
              <a:gd name="connsiteY388" fmla="*/ 1982962 h 6358103"/>
              <a:gd name="connsiteX389" fmla="*/ 8228332 w 12186363"/>
              <a:gd name="connsiteY389" fmla="*/ 2004381 h 6358103"/>
              <a:gd name="connsiteX390" fmla="*/ 8374320 w 12186363"/>
              <a:gd name="connsiteY390" fmla="*/ 1926032 h 6358103"/>
              <a:gd name="connsiteX391" fmla="*/ 8388976 w 12186363"/>
              <a:gd name="connsiteY391" fmla="*/ 1957597 h 6358103"/>
              <a:gd name="connsiteX392" fmla="*/ 8330355 w 12186363"/>
              <a:gd name="connsiteY392" fmla="*/ 1973379 h 6358103"/>
              <a:gd name="connsiteX393" fmla="*/ 8286389 w 12186363"/>
              <a:gd name="connsiteY393" fmla="*/ 2005508 h 6358103"/>
              <a:gd name="connsiteX394" fmla="*/ 8301044 w 12186363"/>
              <a:gd name="connsiteY394" fmla="*/ 2022982 h 6358103"/>
              <a:gd name="connsiteX395" fmla="*/ 8329227 w 12186363"/>
              <a:gd name="connsiteY395" fmla="*/ 2011708 h 6358103"/>
              <a:gd name="connsiteX396" fmla="*/ 8483107 w 12186363"/>
              <a:gd name="connsiteY396" fmla="*/ 2011145 h 6358103"/>
              <a:gd name="connsiteX397" fmla="*/ 8482543 w 12186363"/>
              <a:gd name="connsiteY397" fmla="*/ 2025800 h 6358103"/>
              <a:gd name="connsiteX398" fmla="*/ 8442523 w 12186363"/>
              <a:gd name="connsiteY398" fmla="*/ 2037073 h 6358103"/>
              <a:gd name="connsiteX399" fmla="*/ 8708008 w 12186363"/>
              <a:gd name="connsiteY399" fmla="*/ 2037637 h 6358103"/>
              <a:gd name="connsiteX400" fmla="*/ 8625713 w 12186363"/>
              <a:gd name="connsiteY400" fmla="*/ 2022982 h 6358103"/>
              <a:gd name="connsiteX401" fmla="*/ 8627404 w 12186363"/>
              <a:gd name="connsiteY401" fmla="*/ 2005508 h 6358103"/>
              <a:gd name="connsiteX402" fmla="*/ 9014076 w 12186363"/>
              <a:gd name="connsiteY402" fmla="*/ 1982962 h 6358103"/>
              <a:gd name="connsiteX403" fmla="*/ 9014640 w 12186363"/>
              <a:gd name="connsiteY403" fmla="*/ 1944633 h 6358103"/>
              <a:gd name="connsiteX404" fmla="*/ 8549055 w 12186363"/>
              <a:gd name="connsiteY404" fmla="*/ 1944633 h 6358103"/>
              <a:gd name="connsiteX405" fmla="*/ 8550183 w 12186363"/>
              <a:gd name="connsiteY405" fmla="*/ 1917577 h 6358103"/>
              <a:gd name="connsiteX406" fmla="*/ 8844977 w 12186363"/>
              <a:gd name="connsiteY406" fmla="*/ 1890521 h 6358103"/>
              <a:gd name="connsiteX407" fmla="*/ 9074951 w 12186363"/>
              <a:gd name="connsiteY407" fmla="*/ 1840919 h 6358103"/>
              <a:gd name="connsiteX408" fmla="*/ 9242923 w 12186363"/>
              <a:gd name="connsiteY408" fmla="*/ 1787935 h 6358103"/>
              <a:gd name="connsiteX409" fmla="*/ 9451478 w 12186363"/>
              <a:gd name="connsiteY409" fmla="*/ 1754679 h 6358103"/>
              <a:gd name="connsiteX410" fmla="*/ 9325217 w 12186363"/>
              <a:gd name="connsiteY410" fmla="*/ 1703386 h 6358103"/>
              <a:gd name="connsiteX411" fmla="*/ 8756483 w 12186363"/>
              <a:gd name="connsiteY411" fmla="*/ 1734387 h 6358103"/>
              <a:gd name="connsiteX412" fmla="*/ 8496635 w 12186363"/>
              <a:gd name="connsiteY412" fmla="*/ 1755242 h 6358103"/>
              <a:gd name="connsiteX413" fmla="*/ 8497198 w 12186363"/>
              <a:gd name="connsiteY413" fmla="*/ 1767643 h 6358103"/>
              <a:gd name="connsiteX414" fmla="*/ 8842723 w 12186363"/>
              <a:gd name="connsiteY414" fmla="*/ 1767643 h 6358103"/>
              <a:gd name="connsiteX415" fmla="*/ 9622830 w 12186363"/>
              <a:gd name="connsiteY415" fmla="*/ 1633491 h 6358103"/>
              <a:gd name="connsiteX416" fmla="*/ 9623958 w 12186363"/>
              <a:gd name="connsiteY416" fmla="*/ 1622218 h 6358103"/>
              <a:gd name="connsiteX417" fmla="*/ 9356219 w 12186363"/>
              <a:gd name="connsiteY417" fmla="*/ 1622218 h 6358103"/>
              <a:gd name="connsiteX418" fmla="*/ 9355091 w 12186363"/>
              <a:gd name="connsiteY418" fmla="*/ 1633491 h 6358103"/>
              <a:gd name="connsiteX419" fmla="*/ 9622830 w 12186363"/>
              <a:gd name="connsiteY419" fmla="*/ 1633491 h 635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12186363" h="6358103">
                <a:moveTo>
                  <a:pt x="12051649" y="3740458"/>
                </a:moveTo>
                <a:cubicBezTo>
                  <a:pt x="12014447" y="3725240"/>
                  <a:pt x="11977809" y="3710021"/>
                  <a:pt x="11940606" y="3694802"/>
                </a:cubicBezTo>
                <a:lnTo>
                  <a:pt x="11943425" y="3697620"/>
                </a:lnTo>
                <a:cubicBezTo>
                  <a:pt x="11829565" y="3666619"/>
                  <a:pt x="11716270" y="3654782"/>
                  <a:pt x="11602409" y="3701002"/>
                </a:cubicBezTo>
                <a:cubicBezTo>
                  <a:pt x="11588318" y="3706639"/>
                  <a:pt x="11562953" y="3680710"/>
                  <a:pt x="11546043" y="3684656"/>
                </a:cubicBezTo>
                <a:cubicBezTo>
                  <a:pt x="11488550" y="3697620"/>
                  <a:pt x="11440075" y="3706075"/>
                  <a:pt x="11376382" y="3680710"/>
                </a:cubicBezTo>
                <a:cubicBezTo>
                  <a:pt x="11322270" y="3658728"/>
                  <a:pt x="11247303" y="3688602"/>
                  <a:pt x="11158808" y="3697620"/>
                </a:cubicBezTo>
                <a:cubicBezTo>
                  <a:pt x="11203337" y="3712839"/>
                  <a:pt x="11226447" y="3720730"/>
                  <a:pt x="11250685" y="3729185"/>
                </a:cubicBezTo>
                <a:cubicBezTo>
                  <a:pt x="11245612" y="3760187"/>
                  <a:pt x="11240539" y="3788370"/>
                  <a:pt x="11233775" y="3828390"/>
                </a:cubicBezTo>
                <a:cubicBezTo>
                  <a:pt x="11359472" y="3845863"/>
                  <a:pt x="11481786" y="3843609"/>
                  <a:pt x="11601282" y="3777096"/>
                </a:cubicBezTo>
                <a:cubicBezTo>
                  <a:pt x="11601847" y="3785551"/>
                  <a:pt x="11601847" y="3794006"/>
                  <a:pt x="11602409" y="3801898"/>
                </a:cubicBezTo>
                <a:cubicBezTo>
                  <a:pt x="11579300" y="3839663"/>
                  <a:pt x="11556189" y="3877429"/>
                  <a:pt x="11530261" y="3919139"/>
                </a:cubicBezTo>
                <a:cubicBezTo>
                  <a:pt x="11518988" y="3898848"/>
                  <a:pt x="11507151" y="3877992"/>
                  <a:pt x="11496441" y="3858264"/>
                </a:cubicBezTo>
                <a:cubicBezTo>
                  <a:pt x="11460367" y="3862210"/>
                  <a:pt x="11424857" y="3866719"/>
                  <a:pt x="11380891" y="3871792"/>
                </a:cubicBezTo>
                <a:cubicBezTo>
                  <a:pt x="11383146" y="3897720"/>
                  <a:pt x="11384837" y="3924212"/>
                  <a:pt x="11387655" y="3961978"/>
                </a:cubicBezTo>
                <a:cubicBezTo>
                  <a:pt x="11324525" y="3961978"/>
                  <a:pt x="11259704" y="3961978"/>
                  <a:pt x="11189809" y="3961978"/>
                </a:cubicBezTo>
                <a:cubicBezTo>
                  <a:pt x="11194319" y="3950705"/>
                  <a:pt x="11200519" y="3937176"/>
                  <a:pt x="11205592" y="3924776"/>
                </a:cubicBezTo>
                <a:cubicBezTo>
                  <a:pt x="11169518" y="3943377"/>
                  <a:pt x="11132316" y="3961978"/>
                  <a:pt x="11095678" y="3980579"/>
                </a:cubicBezTo>
                <a:cubicBezTo>
                  <a:pt x="11090605" y="3971560"/>
                  <a:pt x="11086096" y="3961978"/>
                  <a:pt x="11081023" y="3952959"/>
                </a:cubicBezTo>
                <a:cubicBezTo>
                  <a:pt x="11097933" y="3943941"/>
                  <a:pt x="11114843" y="3934922"/>
                  <a:pt x="11131753" y="3925340"/>
                </a:cubicBezTo>
                <a:cubicBezTo>
                  <a:pt x="11131189" y="3916885"/>
                  <a:pt x="11130625" y="3907866"/>
                  <a:pt x="11130625" y="3899411"/>
                </a:cubicBezTo>
                <a:cubicBezTo>
                  <a:pt x="11081023" y="3906175"/>
                  <a:pt x="11031421" y="3913503"/>
                  <a:pt x="10981255" y="3920267"/>
                </a:cubicBezTo>
                <a:cubicBezTo>
                  <a:pt x="10985201" y="3934358"/>
                  <a:pt x="10989710" y="3949013"/>
                  <a:pt x="10994783" y="3965923"/>
                </a:cubicBezTo>
                <a:cubicBezTo>
                  <a:pt x="10882614" y="3965923"/>
                  <a:pt x="10772700" y="3965923"/>
                  <a:pt x="10662786" y="3965923"/>
                </a:cubicBezTo>
                <a:cubicBezTo>
                  <a:pt x="10662222" y="3971560"/>
                  <a:pt x="10661659" y="3977196"/>
                  <a:pt x="10661095" y="3982833"/>
                </a:cubicBezTo>
                <a:cubicBezTo>
                  <a:pt x="10683078" y="3986779"/>
                  <a:pt x="10705060" y="3991288"/>
                  <a:pt x="10752408" y="3999743"/>
                </a:cubicBezTo>
                <a:cubicBezTo>
                  <a:pt x="10699424" y="4019471"/>
                  <a:pt x="10668987" y="4030744"/>
                  <a:pt x="10639112" y="4042017"/>
                </a:cubicBezTo>
                <a:cubicBezTo>
                  <a:pt x="10639112" y="4046527"/>
                  <a:pt x="10639676" y="4051036"/>
                  <a:pt x="10639676" y="4054982"/>
                </a:cubicBezTo>
                <a:cubicBezTo>
                  <a:pt x="10679696" y="4057236"/>
                  <a:pt x="10719152" y="4058927"/>
                  <a:pt x="10768755" y="4061746"/>
                </a:cubicBezTo>
                <a:cubicBezTo>
                  <a:pt x="10703370" y="4142349"/>
                  <a:pt x="10641367" y="4203225"/>
                  <a:pt x="10534835" y="4199843"/>
                </a:cubicBezTo>
                <a:cubicBezTo>
                  <a:pt x="10409138" y="4195897"/>
                  <a:pt x="10282878" y="4195897"/>
                  <a:pt x="10157182" y="4203225"/>
                </a:cubicBezTo>
                <a:cubicBezTo>
                  <a:pt x="10117725" y="4205479"/>
                  <a:pt x="10079396" y="4236481"/>
                  <a:pt x="10040504" y="4253955"/>
                </a:cubicBezTo>
                <a:cubicBezTo>
                  <a:pt x="10016830" y="4184060"/>
                  <a:pt x="9958209" y="4219571"/>
                  <a:pt x="9917626" y="4219007"/>
                </a:cubicBezTo>
                <a:cubicBezTo>
                  <a:pt x="9835331" y="4217317"/>
                  <a:pt x="9806020" y="4240990"/>
                  <a:pt x="9790238" y="4295665"/>
                </a:cubicBezTo>
                <a:cubicBezTo>
                  <a:pt x="9882115" y="4312575"/>
                  <a:pt x="9973992" y="4328921"/>
                  <a:pt x="10075451" y="4347522"/>
                </a:cubicBezTo>
                <a:cubicBezTo>
                  <a:pt x="9980192" y="4410652"/>
                  <a:pt x="9871406" y="4336813"/>
                  <a:pt x="9778965" y="4377396"/>
                </a:cubicBezTo>
                <a:cubicBezTo>
                  <a:pt x="9788547" y="4394306"/>
                  <a:pt x="9798693" y="4411780"/>
                  <a:pt x="9813348" y="4437145"/>
                </a:cubicBezTo>
                <a:cubicBezTo>
                  <a:pt x="9626776" y="4457436"/>
                  <a:pt x="9448659" y="4474346"/>
                  <a:pt x="9271106" y="4497456"/>
                </a:cubicBezTo>
                <a:cubicBezTo>
                  <a:pt x="9218122" y="4504220"/>
                  <a:pt x="9167956" y="4529585"/>
                  <a:pt x="9116099" y="4545368"/>
                </a:cubicBezTo>
                <a:cubicBezTo>
                  <a:pt x="9105389" y="4548749"/>
                  <a:pt x="9090170" y="4553259"/>
                  <a:pt x="9083406" y="4548749"/>
                </a:cubicBezTo>
                <a:cubicBezTo>
                  <a:pt x="8974619" y="4470400"/>
                  <a:pt x="8870906" y="4558895"/>
                  <a:pt x="8757046" y="4548186"/>
                </a:cubicBezTo>
                <a:cubicBezTo>
                  <a:pt x="8848923" y="4751104"/>
                  <a:pt x="8655024" y="4619207"/>
                  <a:pt x="8615004" y="4689665"/>
                </a:cubicBezTo>
                <a:cubicBezTo>
                  <a:pt x="8647132" y="4698683"/>
                  <a:pt x="8676443" y="4706011"/>
                  <a:pt x="8705190" y="4713902"/>
                </a:cubicBezTo>
                <a:cubicBezTo>
                  <a:pt x="8714208" y="4722357"/>
                  <a:pt x="8722663" y="4731376"/>
                  <a:pt x="8731681" y="4739831"/>
                </a:cubicBezTo>
                <a:cubicBezTo>
                  <a:pt x="8694480" y="4749413"/>
                  <a:pt x="8657842" y="4759559"/>
                  <a:pt x="8620640" y="4769141"/>
                </a:cubicBezTo>
                <a:cubicBezTo>
                  <a:pt x="8627404" y="4776469"/>
                  <a:pt x="8634732" y="4783233"/>
                  <a:pt x="8641496" y="4790560"/>
                </a:cubicBezTo>
                <a:cubicBezTo>
                  <a:pt x="8613312" y="4779287"/>
                  <a:pt x="8584566" y="4767450"/>
                  <a:pt x="8541728" y="4749977"/>
                </a:cubicBezTo>
                <a:cubicBezTo>
                  <a:pt x="8556383" y="4791687"/>
                  <a:pt x="8564274" y="4814798"/>
                  <a:pt x="8569347" y="4830017"/>
                </a:cubicBezTo>
                <a:cubicBezTo>
                  <a:pt x="8914308" y="4837908"/>
                  <a:pt x="9255887" y="4845799"/>
                  <a:pt x="9596902" y="4853690"/>
                </a:cubicBezTo>
                <a:cubicBezTo>
                  <a:pt x="9596902" y="4867218"/>
                  <a:pt x="9596902" y="4880746"/>
                  <a:pt x="9596338" y="4893710"/>
                </a:cubicBezTo>
                <a:cubicBezTo>
                  <a:pt x="9408639" y="4893710"/>
                  <a:pt x="9220940" y="4893147"/>
                  <a:pt x="9033804" y="4894838"/>
                </a:cubicBezTo>
                <a:cubicBezTo>
                  <a:pt x="9025349" y="4894838"/>
                  <a:pt x="9016894" y="4913439"/>
                  <a:pt x="9000548" y="4932603"/>
                </a:cubicBezTo>
                <a:cubicBezTo>
                  <a:pt x="9064805" y="4932603"/>
                  <a:pt x="9115535" y="4932603"/>
                  <a:pt x="9166829" y="4932603"/>
                </a:cubicBezTo>
                <a:cubicBezTo>
                  <a:pt x="9166829" y="4941622"/>
                  <a:pt x="9167392" y="4950640"/>
                  <a:pt x="9167392" y="4959659"/>
                </a:cubicBezTo>
                <a:cubicBezTo>
                  <a:pt x="8928399" y="4959659"/>
                  <a:pt x="8689407" y="4959659"/>
                  <a:pt x="8450414" y="4959659"/>
                </a:cubicBezTo>
                <a:cubicBezTo>
                  <a:pt x="8450414" y="4969241"/>
                  <a:pt x="8450414" y="4978823"/>
                  <a:pt x="8450978" y="4988406"/>
                </a:cubicBezTo>
                <a:cubicBezTo>
                  <a:pt x="8551310" y="5017152"/>
                  <a:pt x="8653332" y="5026171"/>
                  <a:pt x="8754791" y="4999679"/>
                </a:cubicBezTo>
                <a:cubicBezTo>
                  <a:pt x="8744082" y="5019407"/>
                  <a:pt x="8724918" y="5043644"/>
                  <a:pt x="8728863" y="5048154"/>
                </a:cubicBezTo>
                <a:cubicBezTo>
                  <a:pt x="8794812" y="5127630"/>
                  <a:pt x="8711953" y="5111284"/>
                  <a:pt x="8672497" y="5122557"/>
                </a:cubicBezTo>
                <a:cubicBezTo>
                  <a:pt x="8674752" y="5129321"/>
                  <a:pt x="8677007" y="5136085"/>
                  <a:pt x="8678697" y="5142849"/>
                </a:cubicBezTo>
                <a:cubicBezTo>
                  <a:pt x="8829195" y="5142849"/>
                  <a:pt x="8979693" y="5142849"/>
                  <a:pt x="9132445" y="5142849"/>
                </a:cubicBezTo>
                <a:cubicBezTo>
                  <a:pt x="9060860" y="5227962"/>
                  <a:pt x="9007312" y="5247126"/>
                  <a:pt x="8896271" y="5213870"/>
                </a:cubicBezTo>
                <a:cubicBezTo>
                  <a:pt x="8936291" y="5210488"/>
                  <a:pt x="8954891" y="5208797"/>
                  <a:pt x="8990966" y="5205979"/>
                </a:cubicBezTo>
                <a:cubicBezTo>
                  <a:pt x="8967292" y="5191887"/>
                  <a:pt x="8959401" y="5183996"/>
                  <a:pt x="8949819" y="5182305"/>
                </a:cubicBezTo>
                <a:cubicBezTo>
                  <a:pt x="8865270" y="5164832"/>
                  <a:pt x="8835395" y="5174414"/>
                  <a:pt x="8821304" y="5200906"/>
                </a:cubicBezTo>
                <a:cubicBezTo>
                  <a:pt x="8739573" y="5207670"/>
                  <a:pt x="8672497" y="5213307"/>
                  <a:pt x="8605421" y="5218943"/>
                </a:cubicBezTo>
                <a:cubicBezTo>
                  <a:pt x="8605985" y="5231907"/>
                  <a:pt x="8606549" y="5244308"/>
                  <a:pt x="8607676" y="5257272"/>
                </a:cubicBezTo>
                <a:cubicBezTo>
                  <a:pt x="8810031" y="5257272"/>
                  <a:pt x="9011822" y="5257272"/>
                  <a:pt x="9214176" y="5257272"/>
                </a:cubicBezTo>
                <a:cubicBezTo>
                  <a:pt x="9214176" y="5267982"/>
                  <a:pt x="9214176" y="5278128"/>
                  <a:pt x="9214176" y="5288837"/>
                </a:cubicBezTo>
                <a:cubicBezTo>
                  <a:pt x="9082279" y="5288837"/>
                  <a:pt x="8950382" y="5288837"/>
                  <a:pt x="8817922" y="5288837"/>
                </a:cubicBezTo>
                <a:cubicBezTo>
                  <a:pt x="8817922" y="5297292"/>
                  <a:pt x="8818485" y="5305183"/>
                  <a:pt x="8818485" y="5313638"/>
                </a:cubicBezTo>
                <a:cubicBezTo>
                  <a:pt x="8939673" y="5308565"/>
                  <a:pt x="9061423" y="5302365"/>
                  <a:pt x="9182611" y="5298983"/>
                </a:cubicBezTo>
                <a:cubicBezTo>
                  <a:pt x="9225449" y="5297856"/>
                  <a:pt x="9269415" y="5298983"/>
                  <a:pt x="9311689" y="5306874"/>
                </a:cubicBezTo>
                <a:cubicBezTo>
                  <a:pt x="9328599" y="5310256"/>
                  <a:pt x="9341564" y="5333930"/>
                  <a:pt x="9371437" y="5362677"/>
                </a:cubicBezTo>
                <a:cubicBezTo>
                  <a:pt x="9313381" y="5367186"/>
                  <a:pt x="9280124" y="5369441"/>
                  <a:pt x="9246868" y="5372259"/>
                </a:cubicBezTo>
                <a:cubicBezTo>
                  <a:pt x="9246868" y="5379587"/>
                  <a:pt x="9246305" y="5386914"/>
                  <a:pt x="9246305" y="5394242"/>
                </a:cubicBezTo>
                <a:cubicBezTo>
                  <a:pt x="9412021" y="5394242"/>
                  <a:pt x="9577174" y="5394242"/>
                  <a:pt x="9742890" y="5394242"/>
                </a:cubicBezTo>
                <a:cubicBezTo>
                  <a:pt x="9742890" y="5402133"/>
                  <a:pt x="9742327" y="5410588"/>
                  <a:pt x="9742327" y="5418479"/>
                </a:cubicBezTo>
                <a:cubicBezTo>
                  <a:pt x="9634103" y="5430880"/>
                  <a:pt x="9517989" y="5424116"/>
                  <a:pt x="9419349" y="5461881"/>
                </a:cubicBezTo>
                <a:cubicBezTo>
                  <a:pt x="9318453" y="5500774"/>
                  <a:pt x="9218685" y="5511483"/>
                  <a:pt x="9115535" y="5518811"/>
                </a:cubicBezTo>
                <a:cubicBezTo>
                  <a:pt x="9059733" y="5522757"/>
                  <a:pt x="8999421" y="5512611"/>
                  <a:pt x="8948691" y="5530084"/>
                </a:cubicBezTo>
                <a:cubicBezTo>
                  <a:pt x="8883307" y="5552067"/>
                  <a:pt x="8805521" y="5512047"/>
                  <a:pt x="8750283" y="5574050"/>
                </a:cubicBezTo>
                <a:cubicBezTo>
                  <a:pt x="8744646" y="5580250"/>
                  <a:pt x="8727736" y="5580814"/>
                  <a:pt x="8717026" y="5577995"/>
                </a:cubicBezTo>
                <a:cubicBezTo>
                  <a:pt x="8668552" y="5564468"/>
                  <a:pt x="8620640" y="5549249"/>
                  <a:pt x="8572729" y="5534594"/>
                </a:cubicBezTo>
                <a:cubicBezTo>
                  <a:pt x="8567656" y="5549812"/>
                  <a:pt x="8562583" y="5565031"/>
                  <a:pt x="8557510" y="5580250"/>
                </a:cubicBezTo>
                <a:cubicBezTo>
                  <a:pt x="8639241" y="5603360"/>
                  <a:pt x="8720972" y="5627034"/>
                  <a:pt x="8802139" y="5650144"/>
                </a:cubicBezTo>
                <a:cubicBezTo>
                  <a:pt x="8801576" y="5655781"/>
                  <a:pt x="8801012" y="5660854"/>
                  <a:pt x="8801012" y="5666490"/>
                </a:cubicBezTo>
                <a:cubicBezTo>
                  <a:pt x="8674188" y="5673818"/>
                  <a:pt x="8547364" y="5680582"/>
                  <a:pt x="8421104" y="5687909"/>
                </a:cubicBezTo>
                <a:cubicBezTo>
                  <a:pt x="8407012" y="5688473"/>
                  <a:pt x="8385030" y="5683400"/>
                  <a:pt x="8379393" y="5690728"/>
                </a:cubicBezTo>
                <a:cubicBezTo>
                  <a:pt x="8312317" y="5776405"/>
                  <a:pt x="8214241" y="5747094"/>
                  <a:pt x="8112782" y="5759495"/>
                </a:cubicBezTo>
                <a:cubicBezTo>
                  <a:pt x="8180421" y="5770204"/>
                  <a:pt x="8233405" y="5776405"/>
                  <a:pt x="8285262" y="5788241"/>
                </a:cubicBezTo>
                <a:cubicBezTo>
                  <a:pt x="8314009" y="5794442"/>
                  <a:pt x="8340500" y="5809660"/>
                  <a:pt x="8367556" y="5820370"/>
                </a:cubicBezTo>
                <a:cubicBezTo>
                  <a:pt x="8346701" y="5843480"/>
                  <a:pt x="8326409" y="5866026"/>
                  <a:pt x="8297662" y="5897592"/>
                </a:cubicBezTo>
                <a:cubicBezTo>
                  <a:pt x="8395739" y="5908301"/>
                  <a:pt x="8501708" y="5919011"/>
                  <a:pt x="8607676" y="5930284"/>
                </a:cubicBezTo>
                <a:cubicBezTo>
                  <a:pt x="8607676" y="5938175"/>
                  <a:pt x="8608239" y="5946067"/>
                  <a:pt x="8608239" y="5953958"/>
                </a:cubicBezTo>
                <a:cubicBezTo>
                  <a:pt x="8494380" y="5953958"/>
                  <a:pt x="8379957" y="5953958"/>
                  <a:pt x="8266097" y="5953958"/>
                </a:cubicBezTo>
                <a:cubicBezTo>
                  <a:pt x="8266097" y="5961849"/>
                  <a:pt x="8266097" y="5969177"/>
                  <a:pt x="8265534" y="5977068"/>
                </a:cubicBezTo>
                <a:cubicBezTo>
                  <a:pt x="8307245" y="5979323"/>
                  <a:pt x="8348955" y="5981013"/>
                  <a:pt x="8394612" y="5983832"/>
                </a:cubicBezTo>
                <a:cubicBezTo>
                  <a:pt x="8281880" y="6022725"/>
                  <a:pt x="8173657" y="6061054"/>
                  <a:pt x="8065434" y="6096564"/>
                </a:cubicBezTo>
                <a:cubicBezTo>
                  <a:pt x="8050779" y="6101637"/>
                  <a:pt x="8031614" y="6096001"/>
                  <a:pt x="8015268" y="6092055"/>
                </a:cubicBezTo>
                <a:cubicBezTo>
                  <a:pt x="8002868" y="6089237"/>
                  <a:pt x="7987648" y="6074018"/>
                  <a:pt x="7980321" y="6077964"/>
                </a:cubicBezTo>
                <a:cubicBezTo>
                  <a:pt x="7923955" y="6107837"/>
                  <a:pt x="7868716" y="6140530"/>
                  <a:pt x="7813477" y="6172658"/>
                </a:cubicBezTo>
                <a:cubicBezTo>
                  <a:pt x="7812350" y="6163076"/>
                  <a:pt x="7811223" y="6152930"/>
                  <a:pt x="7809531" y="6143348"/>
                </a:cubicBezTo>
                <a:cubicBezTo>
                  <a:pt x="7705254" y="6154622"/>
                  <a:pt x="7600977" y="6165331"/>
                  <a:pt x="7496699" y="6176604"/>
                </a:cubicBezTo>
                <a:cubicBezTo>
                  <a:pt x="7496136" y="6181677"/>
                  <a:pt x="7495572" y="6186750"/>
                  <a:pt x="7494444" y="6191823"/>
                </a:cubicBezTo>
                <a:cubicBezTo>
                  <a:pt x="7684962" y="6200278"/>
                  <a:pt x="7875480" y="6208733"/>
                  <a:pt x="8066561" y="6217751"/>
                </a:cubicBezTo>
                <a:cubicBezTo>
                  <a:pt x="8067125" y="6223952"/>
                  <a:pt x="8067125" y="6229588"/>
                  <a:pt x="8067689" y="6235789"/>
                </a:cubicBezTo>
                <a:cubicBezTo>
                  <a:pt x="8052469" y="6239171"/>
                  <a:pt x="8037251" y="6242553"/>
                  <a:pt x="8007940" y="6249316"/>
                </a:cubicBezTo>
                <a:cubicBezTo>
                  <a:pt x="8058106" y="6263408"/>
                  <a:pt x="8094744" y="6274118"/>
                  <a:pt x="8131382" y="6284264"/>
                </a:cubicBezTo>
                <a:cubicBezTo>
                  <a:pt x="8131382" y="6288209"/>
                  <a:pt x="8131382" y="6292155"/>
                  <a:pt x="8130819" y="6296664"/>
                </a:cubicBezTo>
                <a:cubicBezTo>
                  <a:pt x="8098126" y="6296664"/>
                  <a:pt x="8065434" y="6296664"/>
                  <a:pt x="8032178" y="6296664"/>
                </a:cubicBezTo>
                <a:cubicBezTo>
                  <a:pt x="7830951" y="6296664"/>
                  <a:pt x="7629723" y="6297228"/>
                  <a:pt x="7429060" y="6297228"/>
                </a:cubicBezTo>
                <a:cubicBezTo>
                  <a:pt x="7355784" y="6297228"/>
                  <a:pt x="7281944" y="6294973"/>
                  <a:pt x="7208668" y="6295537"/>
                </a:cubicBezTo>
                <a:cubicBezTo>
                  <a:pt x="7193449" y="6295537"/>
                  <a:pt x="7178230" y="6303428"/>
                  <a:pt x="7163012" y="6307937"/>
                </a:cubicBezTo>
                <a:cubicBezTo>
                  <a:pt x="7136519" y="6315829"/>
                  <a:pt x="7110591" y="6325975"/>
                  <a:pt x="7083535" y="6331047"/>
                </a:cubicBezTo>
                <a:cubicBezTo>
                  <a:pt x="7050843" y="6337248"/>
                  <a:pt x="7016460" y="6344012"/>
                  <a:pt x="6983767" y="6341757"/>
                </a:cubicBezTo>
                <a:cubicBezTo>
                  <a:pt x="6918383" y="6337248"/>
                  <a:pt x="6853562" y="6324847"/>
                  <a:pt x="6787613" y="6319774"/>
                </a:cubicBezTo>
                <a:cubicBezTo>
                  <a:pt x="6766758" y="6318083"/>
                  <a:pt x="6744211" y="6335557"/>
                  <a:pt x="6722792" y="6334993"/>
                </a:cubicBezTo>
                <a:cubicBezTo>
                  <a:pt x="6564403" y="6332175"/>
                  <a:pt x="6406578" y="6327102"/>
                  <a:pt x="6248189" y="6322592"/>
                </a:cubicBezTo>
                <a:cubicBezTo>
                  <a:pt x="6242552" y="6322592"/>
                  <a:pt x="6236916" y="6317520"/>
                  <a:pt x="6231843" y="6318083"/>
                </a:cubicBezTo>
                <a:cubicBezTo>
                  <a:pt x="6064435" y="6328793"/>
                  <a:pt x="5897027" y="6344575"/>
                  <a:pt x="5729620" y="6349085"/>
                </a:cubicBezTo>
                <a:cubicBezTo>
                  <a:pt x="5466390" y="6356412"/>
                  <a:pt x="5202597" y="6358103"/>
                  <a:pt x="4939367" y="6358103"/>
                </a:cubicBezTo>
                <a:cubicBezTo>
                  <a:pt x="4741522" y="6358103"/>
                  <a:pt x="4544240" y="6352467"/>
                  <a:pt x="4346395" y="6347394"/>
                </a:cubicBezTo>
                <a:cubicBezTo>
                  <a:pt x="4312575" y="6346266"/>
                  <a:pt x="4269737" y="6346830"/>
                  <a:pt x="4246627" y="6327665"/>
                </a:cubicBezTo>
                <a:cubicBezTo>
                  <a:pt x="4158695" y="6254389"/>
                  <a:pt x="4058927" y="6273554"/>
                  <a:pt x="3961414" y="6282009"/>
                </a:cubicBezTo>
                <a:cubicBezTo>
                  <a:pt x="3803588" y="6295537"/>
                  <a:pt x="3643509" y="6340066"/>
                  <a:pt x="3489065" y="6324847"/>
                </a:cubicBezTo>
                <a:cubicBezTo>
                  <a:pt x="3325603" y="6308501"/>
                  <a:pt x="3151432" y="6276372"/>
                  <a:pt x="3018971" y="6162513"/>
                </a:cubicBezTo>
                <a:cubicBezTo>
                  <a:pt x="2929913" y="6085854"/>
                  <a:pt x="2823381" y="6095437"/>
                  <a:pt x="2721922" y="6076836"/>
                </a:cubicBezTo>
                <a:cubicBezTo>
                  <a:pt x="2703885" y="6073454"/>
                  <a:pt x="2679647" y="6106710"/>
                  <a:pt x="2651464" y="6128129"/>
                </a:cubicBezTo>
                <a:cubicBezTo>
                  <a:pt x="2641318" y="6107837"/>
                  <a:pt x="2632863" y="6092055"/>
                  <a:pt x="2630045" y="6085854"/>
                </a:cubicBezTo>
                <a:cubicBezTo>
                  <a:pt x="2589461" y="6080218"/>
                  <a:pt x="2555078" y="6075145"/>
                  <a:pt x="2520695" y="6070636"/>
                </a:cubicBezTo>
                <a:cubicBezTo>
                  <a:pt x="2508294" y="6068945"/>
                  <a:pt x="2491384" y="6063872"/>
                  <a:pt x="2483493" y="6069509"/>
                </a:cubicBezTo>
                <a:cubicBezTo>
                  <a:pt x="2415290" y="6121365"/>
                  <a:pt x="2378652" y="6088673"/>
                  <a:pt x="2346523" y="6025543"/>
                </a:cubicBezTo>
                <a:cubicBezTo>
                  <a:pt x="2339196" y="6010888"/>
                  <a:pt x="2312704" y="6002996"/>
                  <a:pt x="2293539" y="5998487"/>
                </a:cubicBezTo>
                <a:cubicBezTo>
                  <a:pt x="2249574" y="5988341"/>
                  <a:pt x="2206735" y="5981013"/>
                  <a:pt x="2230973" y="5912811"/>
                </a:cubicBezTo>
                <a:cubicBezTo>
                  <a:pt x="2202226" y="5917884"/>
                  <a:pt x="2177988" y="5921829"/>
                  <a:pt x="2153187" y="5925775"/>
                </a:cubicBezTo>
                <a:cubicBezTo>
                  <a:pt x="2150369" y="5920702"/>
                  <a:pt x="2144732" y="5914502"/>
                  <a:pt x="2145860" y="5911119"/>
                </a:cubicBezTo>
                <a:cubicBezTo>
                  <a:pt x="2175734" y="5829388"/>
                  <a:pt x="2132896" y="5793315"/>
                  <a:pt x="2062438" y="5768513"/>
                </a:cubicBezTo>
                <a:cubicBezTo>
                  <a:pt x="2041582" y="5761185"/>
                  <a:pt x="2019599" y="5736385"/>
                  <a:pt x="2011708" y="5714965"/>
                </a:cubicBezTo>
                <a:cubicBezTo>
                  <a:pt x="1982398" y="5635489"/>
                  <a:pt x="1963233" y="5552067"/>
                  <a:pt x="1932796" y="5473718"/>
                </a:cubicBezTo>
                <a:cubicBezTo>
                  <a:pt x="1889394" y="5362113"/>
                  <a:pt x="1839228" y="5253326"/>
                  <a:pt x="1791316" y="5143412"/>
                </a:cubicBezTo>
                <a:cubicBezTo>
                  <a:pt x="1844864" y="5117484"/>
                  <a:pt x="1852192" y="5061682"/>
                  <a:pt x="1784553" y="5028989"/>
                </a:cubicBezTo>
                <a:cubicBezTo>
                  <a:pt x="1712968" y="4994606"/>
                  <a:pt x="1720295" y="4932603"/>
                  <a:pt x="1701694" y="4881310"/>
                </a:cubicBezTo>
                <a:cubicBezTo>
                  <a:pt x="1678584" y="4818744"/>
                  <a:pt x="1672384" y="4750540"/>
                  <a:pt x="1659420" y="4684028"/>
                </a:cubicBezTo>
                <a:cubicBezTo>
                  <a:pt x="1654910" y="4661482"/>
                  <a:pt x="1641946" y="4633862"/>
                  <a:pt x="1650401" y="4616389"/>
                </a:cubicBezTo>
                <a:cubicBezTo>
                  <a:pt x="1689857" y="4532403"/>
                  <a:pt x="1627855" y="4558332"/>
                  <a:pt x="1612636" y="4545368"/>
                </a:cubicBezTo>
                <a:cubicBezTo>
                  <a:pt x="1595162" y="4513802"/>
                  <a:pt x="1581071" y="4480547"/>
                  <a:pt x="1560215" y="4451236"/>
                </a:cubicBezTo>
                <a:cubicBezTo>
                  <a:pt x="1502158" y="4369505"/>
                  <a:pt x="1441846" y="4289465"/>
                  <a:pt x="1383226" y="4208298"/>
                </a:cubicBezTo>
                <a:cubicBezTo>
                  <a:pt x="1369698" y="4189697"/>
                  <a:pt x="1362934" y="4154750"/>
                  <a:pt x="1347715" y="4151368"/>
                </a:cubicBezTo>
                <a:cubicBezTo>
                  <a:pt x="1260911" y="4131076"/>
                  <a:pt x="1241183" y="4062309"/>
                  <a:pt x="1221455" y="3963669"/>
                </a:cubicBezTo>
                <a:cubicBezTo>
                  <a:pt x="1205109" y="4011016"/>
                  <a:pt x="1197781" y="4032999"/>
                  <a:pt x="1182562" y="4078655"/>
                </a:cubicBezTo>
                <a:cubicBezTo>
                  <a:pt x="1161143" y="4022289"/>
                  <a:pt x="1146488" y="3987906"/>
                  <a:pt x="1135214" y="3952395"/>
                </a:cubicBezTo>
                <a:cubicBezTo>
                  <a:pt x="1091813" y="3816553"/>
                  <a:pt x="1051229" y="3679583"/>
                  <a:pt x="1005572" y="3543741"/>
                </a:cubicBezTo>
                <a:cubicBezTo>
                  <a:pt x="997117" y="3518376"/>
                  <a:pt x="970625" y="3499211"/>
                  <a:pt x="937369" y="3485684"/>
                </a:cubicBezTo>
                <a:cubicBezTo>
                  <a:pt x="914259" y="3395498"/>
                  <a:pt x="891149" y="3305875"/>
                  <a:pt x="868039" y="3215690"/>
                </a:cubicBezTo>
                <a:cubicBezTo>
                  <a:pt x="859020" y="3217381"/>
                  <a:pt x="850002" y="3218508"/>
                  <a:pt x="840983" y="3220199"/>
                </a:cubicBezTo>
                <a:cubicBezTo>
                  <a:pt x="836474" y="3241054"/>
                  <a:pt x="831965" y="3261910"/>
                  <a:pt x="824073" y="3296857"/>
                </a:cubicBezTo>
                <a:cubicBezTo>
                  <a:pt x="795327" y="3276565"/>
                  <a:pt x="753052" y="3261910"/>
                  <a:pt x="750797" y="3242745"/>
                </a:cubicBezTo>
                <a:cubicBezTo>
                  <a:pt x="739524" y="3151996"/>
                  <a:pt x="645956" y="3081538"/>
                  <a:pt x="687104" y="2977824"/>
                </a:cubicBezTo>
                <a:cubicBezTo>
                  <a:pt x="691613" y="2966551"/>
                  <a:pt x="678085" y="2946259"/>
                  <a:pt x="670194" y="2931604"/>
                </a:cubicBezTo>
                <a:cubicBezTo>
                  <a:pt x="649902" y="2895530"/>
                  <a:pt x="629046" y="2859455"/>
                  <a:pt x="607064" y="2823945"/>
                </a:cubicBezTo>
                <a:cubicBezTo>
                  <a:pt x="592972" y="2801398"/>
                  <a:pt x="577189" y="2780543"/>
                  <a:pt x="561407" y="2757433"/>
                </a:cubicBezTo>
                <a:cubicBezTo>
                  <a:pt x="594099" y="2716849"/>
                  <a:pt x="587335" y="2608062"/>
                  <a:pt x="530969" y="2579879"/>
                </a:cubicBezTo>
                <a:cubicBezTo>
                  <a:pt x="430074" y="2529150"/>
                  <a:pt x="409218" y="2427691"/>
                  <a:pt x="365253" y="2344832"/>
                </a:cubicBezTo>
                <a:cubicBezTo>
                  <a:pt x="300432" y="2223081"/>
                  <a:pt x="253084" y="2091185"/>
                  <a:pt x="206300" y="1960415"/>
                </a:cubicBezTo>
                <a:cubicBezTo>
                  <a:pt x="184881" y="1900667"/>
                  <a:pt x="180372" y="1834155"/>
                  <a:pt x="170789" y="1769898"/>
                </a:cubicBezTo>
                <a:cubicBezTo>
                  <a:pt x="125133" y="1472848"/>
                  <a:pt x="78913" y="1175798"/>
                  <a:pt x="36074" y="878748"/>
                </a:cubicBezTo>
                <a:cubicBezTo>
                  <a:pt x="25928" y="809982"/>
                  <a:pt x="28747" y="739524"/>
                  <a:pt x="24237" y="652157"/>
                </a:cubicBezTo>
                <a:cubicBezTo>
                  <a:pt x="49602" y="686540"/>
                  <a:pt x="69894" y="713596"/>
                  <a:pt x="103714" y="759816"/>
                </a:cubicBezTo>
                <a:cubicBezTo>
                  <a:pt x="65948" y="578317"/>
                  <a:pt x="29310" y="413728"/>
                  <a:pt x="0" y="281267"/>
                </a:cubicBezTo>
                <a:cubicBezTo>
                  <a:pt x="106532" y="513496"/>
                  <a:pt x="226592" y="775035"/>
                  <a:pt x="346652" y="1036574"/>
                </a:cubicBezTo>
                <a:cubicBezTo>
                  <a:pt x="359616" y="1032064"/>
                  <a:pt x="372580" y="1027555"/>
                  <a:pt x="386108" y="1023046"/>
                </a:cubicBezTo>
                <a:cubicBezTo>
                  <a:pt x="347216" y="907495"/>
                  <a:pt x="307759" y="791945"/>
                  <a:pt x="268867" y="675830"/>
                </a:cubicBezTo>
                <a:cubicBezTo>
                  <a:pt x="278449" y="670757"/>
                  <a:pt x="288031" y="665684"/>
                  <a:pt x="297613" y="660611"/>
                </a:cubicBezTo>
                <a:cubicBezTo>
                  <a:pt x="356798" y="747979"/>
                  <a:pt x="416546" y="835347"/>
                  <a:pt x="475730" y="922150"/>
                </a:cubicBezTo>
                <a:cubicBezTo>
                  <a:pt x="444165" y="785744"/>
                  <a:pt x="449802" y="631865"/>
                  <a:pt x="321287" y="561407"/>
                </a:cubicBezTo>
                <a:cubicBezTo>
                  <a:pt x="315087" y="514059"/>
                  <a:pt x="316214" y="474603"/>
                  <a:pt x="304377" y="440220"/>
                </a:cubicBezTo>
                <a:cubicBezTo>
                  <a:pt x="254211" y="293668"/>
                  <a:pt x="200664" y="148807"/>
                  <a:pt x="156698" y="0"/>
                </a:cubicBezTo>
                <a:cubicBezTo>
                  <a:pt x="255339" y="237302"/>
                  <a:pt x="335379" y="483058"/>
                  <a:pt x="511805" y="701195"/>
                </a:cubicBezTo>
                <a:cubicBezTo>
                  <a:pt x="515750" y="648211"/>
                  <a:pt x="518005" y="615518"/>
                  <a:pt x="520823" y="573244"/>
                </a:cubicBezTo>
                <a:cubicBezTo>
                  <a:pt x="551825" y="643702"/>
                  <a:pt x="578317" y="705141"/>
                  <a:pt x="604809" y="766016"/>
                </a:cubicBezTo>
                <a:cubicBezTo>
                  <a:pt x="612700" y="763762"/>
                  <a:pt x="621155" y="761507"/>
                  <a:pt x="629046" y="758689"/>
                </a:cubicBezTo>
                <a:cubicBezTo>
                  <a:pt x="607627" y="656102"/>
                  <a:pt x="585644" y="552952"/>
                  <a:pt x="564225" y="450366"/>
                </a:cubicBezTo>
                <a:cubicBezTo>
                  <a:pt x="571553" y="446420"/>
                  <a:pt x="579444" y="442474"/>
                  <a:pt x="586772" y="439092"/>
                </a:cubicBezTo>
                <a:cubicBezTo>
                  <a:pt x="647084" y="512932"/>
                  <a:pt x="707395" y="586772"/>
                  <a:pt x="780671" y="676394"/>
                </a:cubicBezTo>
                <a:cubicBezTo>
                  <a:pt x="780671" y="592972"/>
                  <a:pt x="785744" y="527024"/>
                  <a:pt x="779544" y="461639"/>
                </a:cubicBezTo>
                <a:cubicBezTo>
                  <a:pt x="773344" y="393999"/>
                  <a:pt x="755870" y="326924"/>
                  <a:pt x="743470" y="259848"/>
                </a:cubicBezTo>
                <a:cubicBezTo>
                  <a:pt x="750797" y="257593"/>
                  <a:pt x="758125" y="255339"/>
                  <a:pt x="765452" y="253084"/>
                </a:cubicBezTo>
                <a:cubicBezTo>
                  <a:pt x="787435" y="308887"/>
                  <a:pt x="809418" y="364125"/>
                  <a:pt x="835910" y="431201"/>
                </a:cubicBezTo>
                <a:cubicBezTo>
                  <a:pt x="846056" y="401891"/>
                  <a:pt x="852820" y="381599"/>
                  <a:pt x="859020" y="363562"/>
                </a:cubicBezTo>
                <a:cubicBezTo>
                  <a:pt x="913132" y="414291"/>
                  <a:pt x="966116" y="464457"/>
                  <a:pt x="1033755" y="527587"/>
                </a:cubicBezTo>
                <a:cubicBezTo>
                  <a:pt x="1033755" y="407527"/>
                  <a:pt x="1033755" y="295359"/>
                  <a:pt x="1033755" y="160644"/>
                </a:cubicBezTo>
                <a:cubicBezTo>
                  <a:pt x="1103649" y="245193"/>
                  <a:pt x="1158888" y="311705"/>
                  <a:pt x="1219200" y="384981"/>
                </a:cubicBezTo>
                <a:cubicBezTo>
                  <a:pt x="1211309" y="322978"/>
                  <a:pt x="1204545" y="269994"/>
                  <a:pt x="1197781" y="213064"/>
                </a:cubicBezTo>
                <a:cubicBezTo>
                  <a:pt x="1243438" y="294231"/>
                  <a:pt x="1286276" y="369198"/>
                  <a:pt x="1328550" y="444165"/>
                </a:cubicBezTo>
                <a:cubicBezTo>
                  <a:pt x="1332496" y="443038"/>
                  <a:pt x="1336442" y="441911"/>
                  <a:pt x="1340387" y="440783"/>
                </a:cubicBezTo>
                <a:cubicBezTo>
                  <a:pt x="1326859" y="381035"/>
                  <a:pt x="1313895" y="321287"/>
                  <a:pt x="1300367" y="261539"/>
                </a:cubicBezTo>
                <a:cubicBezTo>
                  <a:pt x="1310513" y="257030"/>
                  <a:pt x="1320095" y="252520"/>
                  <a:pt x="1330241" y="248011"/>
                </a:cubicBezTo>
                <a:cubicBezTo>
                  <a:pt x="1358424" y="308323"/>
                  <a:pt x="1384917" y="369762"/>
                  <a:pt x="1415354" y="428383"/>
                </a:cubicBezTo>
                <a:cubicBezTo>
                  <a:pt x="1425500" y="448111"/>
                  <a:pt x="1446356" y="462203"/>
                  <a:pt x="1477357" y="464457"/>
                </a:cubicBezTo>
                <a:cubicBezTo>
                  <a:pt x="1515122" y="517441"/>
                  <a:pt x="1552888" y="570426"/>
                  <a:pt x="1590653" y="623410"/>
                </a:cubicBezTo>
                <a:cubicBezTo>
                  <a:pt x="1595726" y="622282"/>
                  <a:pt x="1600799" y="621155"/>
                  <a:pt x="1605872" y="620028"/>
                </a:cubicBezTo>
                <a:cubicBezTo>
                  <a:pt x="1603617" y="573244"/>
                  <a:pt x="1601926" y="527024"/>
                  <a:pt x="1599672" y="480240"/>
                </a:cubicBezTo>
                <a:cubicBezTo>
                  <a:pt x="1603617" y="479112"/>
                  <a:pt x="1607563" y="477985"/>
                  <a:pt x="1611508" y="476858"/>
                </a:cubicBezTo>
                <a:cubicBezTo>
                  <a:pt x="1621091" y="505041"/>
                  <a:pt x="1627291" y="534915"/>
                  <a:pt x="1641383" y="560843"/>
                </a:cubicBezTo>
                <a:cubicBezTo>
                  <a:pt x="1651528" y="579444"/>
                  <a:pt x="1671257" y="592972"/>
                  <a:pt x="1686476" y="608191"/>
                </a:cubicBezTo>
                <a:cubicBezTo>
                  <a:pt x="1693239" y="582826"/>
                  <a:pt x="1707895" y="556898"/>
                  <a:pt x="1705640" y="532660"/>
                </a:cubicBezTo>
                <a:cubicBezTo>
                  <a:pt x="1698312" y="463894"/>
                  <a:pt x="1690421" y="394563"/>
                  <a:pt x="1670693" y="329178"/>
                </a:cubicBezTo>
                <a:cubicBezTo>
                  <a:pt x="1655474" y="278449"/>
                  <a:pt x="1622782" y="233356"/>
                  <a:pt x="1603617" y="179808"/>
                </a:cubicBezTo>
                <a:cubicBezTo>
                  <a:pt x="1644764" y="222646"/>
                  <a:pt x="1688166" y="264357"/>
                  <a:pt x="1726495" y="309450"/>
                </a:cubicBezTo>
                <a:cubicBezTo>
                  <a:pt x="1758624" y="347779"/>
                  <a:pt x="1778916" y="399636"/>
                  <a:pt x="1845428" y="377653"/>
                </a:cubicBezTo>
                <a:cubicBezTo>
                  <a:pt x="1851628" y="375399"/>
                  <a:pt x="1866284" y="381599"/>
                  <a:pt x="1868538" y="387799"/>
                </a:cubicBezTo>
                <a:cubicBezTo>
                  <a:pt x="1915322" y="508423"/>
                  <a:pt x="2053983" y="488695"/>
                  <a:pt x="2137968" y="567044"/>
                </a:cubicBezTo>
                <a:cubicBezTo>
                  <a:pt x="2111476" y="574935"/>
                  <a:pt x="2088366" y="581699"/>
                  <a:pt x="2038764" y="596354"/>
                </a:cubicBezTo>
                <a:cubicBezTo>
                  <a:pt x="2097385" y="619464"/>
                  <a:pt x="2134587" y="636374"/>
                  <a:pt x="2172916" y="648211"/>
                </a:cubicBezTo>
                <a:cubicBezTo>
                  <a:pt x="2230409" y="666248"/>
                  <a:pt x="2290157" y="678085"/>
                  <a:pt x="2347087" y="697813"/>
                </a:cubicBezTo>
                <a:cubicBezTo>
                  <a:pt x="2359488" y="701759"/>
                  <a:pt x="2364560" y="727124"/>
                  <a:pt x="2372452" y="742906"/>
                </a:cubicBezTo>
                <a:cubicBezTo>
                  <a:pt x="2307067" y="776726"/>
                  <a:pt x="2364560" y="817309"/>
                  <a:pt x="2360051" y="851693"/>
                </a:cubicBezTo>
                <a:cubicBezTo>
                  <a:pt x="2491948" y="852256"/>
                  <a:pt x="2491384" y="759252"/>
                  <a:pt x="2491384" y="663430"/>
                </a:cubicBezTo>
                <a:cubicBezTo>
                  <a:pt x="2534786" y="728815"/>
                  <a:pt x="2477293" y="824637"/>
                  <a:pt x="2578188" y="864657"/>
                </a:cubicBezTo>
                <a:cubicBezTo>
                  <a:pt x="2580443" y="818437"/>
                  <a:pt x="2581006" y="776726"/>
                  <a:pt x="2584952" y="735578"/>
                </a:cubicBezTo>
                <a:cubicBezTo>
                  <a:pt x="2586079" y="724305"/>
                  <a:pt x="2599044" y="714723"/>
                  <a:pt x="2606371" y="704577"/>
                </a:cubicBezTo>
                <a:cubicBezTo>
                  <a:pt x="2616517" y="711905"/>
                  <a:pt x="2627227" y="718105"/>
                  <a:pt x="2635682" y="726560"/>
                </a:cubicBezTo>
                <a:cubicBezTo>
                  <a:pt x="2655410" y="746852"/>
                  <a:pt x="2673447" y="768271"/>
                  <a:pt x="2701066" y="798709"/>
                </a:cubicBezTo>
                <a:cubicBezTo>
                  <a:pt x="2695993" y="809418"/>
                  <a:pt x="2684720" y="834783"/>
                  <a:pt x="2670629" y="865221"/>
                </a:cubicBezTo>
                <a:cubicBezTo>
                  <a:pt x="2737141" y="932296"/>
                  <a:pt x="2826763" y="929478"/>
                  <a:pt x="2910185" y="932860"/>
                </a:cubicBezTo>
                <a:cubicBezTo>
                  <a:pt x="2989661" y="935678"/>
                  <a:pt x="3070265" y="924969"/>
                  <a:pt x="3140723" y="921023"/>
                </a:cubicBezTo>
                <a:cubicBezTo>
                  <a:pt x="3204980" y="935678"/>
                  <a:pt x="3265292" y="959916"/>
                  <a:pt x="3326167" y="961607"/>
                </a:cubicBezTo>
                <a:cubicBezTo>
                  <a:pt x="3680710" y="971753"/>
                  <a:pt x="4035817" y="975135"/>
                  <a:pt x="4390360" y="983026"/>
                </a:cubicBezTo>
                <a:cubicBezTo>
                  <a:pt x="4582005" y="986972"/>
                  <a:pt x="4774214" y="992044"/>
                  <a:pt x="4965859" y="1001063"/>
                </a:cubicBezTo>
                <a:cubicBezTo>
                  <a:pt x="5079155" y="1006700"/>
                  <a:pt x="5192451" y="1030937"/>
                  <a:pt x="5305183" y="1029246"/>
                </a:cubicBezTo>
                <a:cubicBezTo>
                  <a:pt x="5403824" y="1028119"/>
                  <a:pt x="5501901" y="1002190"/>
                  <a:pt x="5607306" y="985844"/>
                </a:cubicBezTo>
                <a:cubicBezTo>
                  <a:pt x="5601669" y="1002754"/>
                  <a:pt x="5597160" y="1016282"/>
                  <a:pt x="5590960" y="1033192"/>
                </a:cubicBezTo>
                <a:cubicBezTo>
                  <a:pt x="5665363" y="1033192"/>
                  <a:pt x="5739766" y="1033192"/>
                  <a:pt x="5813606" y="1033192"/>
                </a:cubicBezTo>
                <a:cubicBezTo>
                  <a:pt x="5814169" y="1038265"/>
                  <a:pt x="5814733" y="1043338"/>
                  <a:pt x="5815297" y="1047847"/>
                </a:cubicBezTo>
                <a:cubicBezTo>
                  <a:pt x="5745967" y="1056302"/>
                  <a:pt x="5677200" y="1064757"/>
                  <a:pt x="5607869" y="1073775"/>
                </a:cubicBezTo>
                <a:cubicBezTo>
                  <a:pt x="5605051" y="1078848"/>
                  <a:pt x="5602796" y="1083921"/>
                  <a:pt x="5599978" y="1088431"/>
                </a:cubicBezTo>
                <a:cubicBezTo>
                  <a:pt x="5616324" y="1095758"/>
                  <a:pt x="5633234" y="1109850"/>
                  <a:pt x="5649017" y="1109286"/>
                </a:cubicBezTo>
                <a:cubicBezTo>
                  <a:pt x="5767386" y="1103650"/>
                  <a:pt x="5886318" y="1089558"/>
                  <a:pt x="6004687" y="1089558"/>
                </a:cubicBezTo>
                <a:cubicBezTo>
                  <a:pt x="6073454" y="1089558"/>
                  <a:pt x="6141657" y="1111541"/>
                  <a:pt x="6210424" y="1121687"/>
                </a:cubicBezTo>
                <a:cubicBezTo>
                  <a:pt x="6227334" y="1124505"/>
                  <a:pt x="6245371" y="1117741"/>
                  <a:pt x="6262280" y="1120559"/>
                </a:cubicBezTo>
                <a:cubicBezTo>
                  <a:pt x="6284827" y="1124505"/>
                  <a:pt x="6306246" y="1132960"/>
                  <a:pt x="6327665" y="1139724"/>
                </a:cubicBezTo>
                <a:cubicBezTo>
                  <a:pt x="6316955" y="1167907"/>
                  <a:pt x="6306246" y="1196654"/>
                  <a:pt x="6295537" y="1224837"/>
                </a:cubicBezTo>
                <a:cubicBezTo>
                  <a:pt x="6274117" y="1212436"/>
                  <a:pt x="6252134" y="1199472"/>
                  <a:pt x="6230716" y="1187071"/>
                </a:cubicBezTo>
                <a:cubicBezTo>
                  <a:pt x="6231279" y="1175235"/>
                  <a:pt x="6232406" y="1163398"/>
                  <a:pt x="6232970" y="1151561"/>
                </a:cubicBezTo>
                <a:cubicBezTo>
                  <a:pt x="6164767" y="1185944"/>
                  <a:pt x="6096564" y="1219764"/>
                  <a:pt x="6035689" y="1250202"/>
                </a:cubicBezTo>
                <a:cubicBezTo>
                  <a:pt x="6020469" y="1235546"/>
                  <a:pt x="6000178" y="1201163"/>
                  <a:pt x="5974249" y="1195526"/>
                </a:cubicBezTo>
                <a:cubicBezTo>
                  <a:pt x="5935357" y="1187071"/>
                  <a:pt x="5886318" y="1183126"/>
                  <a:pt x="5878991" y="1250765"/>
                </a:cubicBezTo>
                <a:cubicBezTo>
                  <a:pt x="5877299" y="1265420"/>
                  <a:pt x="5833898" y="1282330"/>
                  <a:pt x="5807969" y="1286840"/>
                </a:cubicBezTo>
                <a:cubicBezTo>
                  <a:pt x="5714965" y="1302058"/>
                  <a:pt x="5621397" y="1312204"/>
                  <a:pt x="5527829" y="1324041"/>
                </a:cubicBezTo>
                <a:cubicBezTo>
                  <a:pt x="5526702" y="1315586"/>
                  <a:pt x="5525011" y="1306568"/>
                  <a:pt x="5523884" y="1298113"/>
                </a:cubicBezTo>
                <a:cubicBezTo>
                  <a:pt x="5539666" y="1293603"/>
                  <a:pt x="5556013" y="1289094"/>
                  <a:pt x="5577432" y="1282894"/>
                </a:cubicBezTo>
                <a:cubicBezTo>
                  <a:pt x="5565595" y="1259220"/>
                  <a:pt x="5554322" y="1236674"/>
                  <a:pt x="5540794" y="1210182"/>
                </a:cubicBezTo>
                <a:cubicBezTo>
                  <a:pt x="5424116" y="1223146"/>
                  <a:pt x="5314765" y="1258093"/>
                  <a:pt x="5209924" y="1309950"/>
                </a:cubicBezTo>
                <a:lnTo>
                  <a:pt x="5212179" y="1307695"/>
                </a:lnTo>
                <a:cubicBezTo>
                  <a:pt x="5177795" y="1310513"/>
                  <a:pt x="5143412" y="1313895"/>
                  <a:pt x="5105647" y="1317277"/>
                </a:cubicBezTo>
                <a:cubicBezTo>
                  <a:pt x="5098883" y="1340951"/>
                  <a:pt x="5091555" y="1365752"/>
                  <a:pt x="5082537" y="1397317"/>
                </a:cubicBezTo>
                <a:cubicBezTo>
                  <a:pt x="5227398" y="1406899"/>
                  <a:pt x="5370568" y="1416482"/>
                  <a:pt x="5491191" y="1424937"/>
                </a:cubicBezTo>
                <a:cubicBezTo>
                  <a:pt x="5548121" y="1444665"/>
                  <a:pt x="5588705" y="1458756"/>
                  <a:pt x="5629289" y="1472848"/>
                </a:cubicBezTo>
                <a:cubicBezTo>
                  <a:pt x="5727929" y="1507795"/>
                  <a:pt x="5823188" y="1492576"/>
                  <a:pt x="5925211" y="1476230"/>
                </a:cubicBezTo>
                <a:cubicBezTo>
                  <a:pt x="6022161" y="1461011"/>
                  <a:pt x="6125875" y="1487503"/>
                  <a:pt x="6226769" y="1492012"/>
                </a:cubicBezTo>
                <a:cubicBezTo>
                  <a:pt x="6311319" y="1495394"/>
                  <a:pt x="6395304" y="1492576"/>
                  <a:pt x="6479854" y="1494831"/>
                </a:cubicBezTo>
                <a:cubicBezTo>
                  <a:pt x="6522128" y="1495958"/>
                  <a:pt x="6564403" y="1502722"/>
                  <a:pt x="6606114" y="1506667"/>
                </a:cubicBezTo>
                <a:cubicBezTo>
                  <a:pt x="6605550" y="1519632"/>
                  <a:pt x="6604987" y="1532596"/>
                  <a:pt x="6604987" y="1546124"/>
                </a:cubicBezTo>
                <a:cubicBezTo>
                  <a:pt x="6539038" y="1546124"/>
                  <a:pt x="6472526" y="1546124"/>
                  <a:pt x="6406578" y="1546124"/>
                </a:cubicBezTo>
                <a:cubicBezTo>
                  <a:pt x="6407141" y="1560779"/>
                  <a:pt x="6407705" y="1574871"/>
                  <a:pt x="6408832" y="1589526"/>
                </a:cubicBezTo>
                <a:cubicBezTo>
                  <a:pt x="6538475" y="1576562"/>
                  <a:pt x="6668680" y="1561343"/>
                  <a:pt x="6798322" y="1552324"/>
                </a:cubicBezTo>
                <a:cubicBezTo>
                  <a:pt x="6853562" y="1548379"/>
                  <a:pt x="6909928" y="1564161"/>
                  <a:pt x="6965166" y="1559088"/>
                </a:cubicBezTo>
                <a:cubicBezTo>
                  <a:pt x="7082408" y="1548942"/>
                  <a:pt x="7196832" y="1572616"/>
                  <a:pt x="7312946" y="1571489"/>
                </a:cubicBezTo>
                <a:cubicBezTo>
                  <a:pt x="7331546" y="1571489"/>
                  <a:pt x="7349584" y="1543305"/>
                  <a:pt x="7370439" y="1526396"/>
                </a:cubicBezTo>
                <a:cubicBezTo>
                  <a:pt x="7410459" y="1573180"/>
                  <a:pt x="7447661" y="1579943"/>
                  <a:pt x="7465134" y="1526959"/>
                </a:cubicBezTo>
                <a:cubicBezTo>
                  <a:pt x="7491626" y="1539360"/>
                  <a:pt x="7515300" y="1559088"/>
                  <a:pt x="7537847" y="1559088"/>
                </a:cubicBezTo>
                <a:cubicBezTo>
                  <a:pt x="7754857" y="1557961"/>
                  <a:pt x="7971302" y="1552324"/>
                  <a:pt x="8188312" y="1550633"/>
                </a:cubicBezTo>
                <a:cubicBezTo>
                  <a:pt x="8321900" y="1549506"/>
                  <a:pt x="8455487" y="1551760"/>
                  <a:pt x="8589075" y="1555706"/>
                </a:cubicBezTo>
                <a:cubicBezTo>
                  <a:pt x="8732245" y="1560215"/>
                  <a:pt x="8874852" y="1573743"/>
                  <a:pt x="9018022" y="1573743"/>
                </a:cubicBezTo>
                <a:cubicBezTo>
                  <a:pt x="9222067" y="1574307"/>
                  <a:pt x="9426676" y="1565288"/>
                  <a:pt x="9630722" y="1563597"/>
                </a:cubicBezTo>
                <a:cubicBezTo>
                  <a:pt x="9665105" y="1563034"/>
                  <a:pt x="9699489" y="1577689"/>
                  <a:pt x="9750218" y="1588962"/>
                </a:cubicBezTo>
                <a:cubicBezTo>
                  <a:pt x="9713580" y="1609254"/>
                  <a:pt x="9691597" y="1621655"/>
                  <a:pt x="9669614" y="1634055"/>
                </a:cubicBezTo>
                <a:cubicBezTo>
                  <a:pt x="9675251" y="1641383"/>
                  <a:pt x="9681451" y="1648710"/>
                  <a:pt x="9687088" y="1656038"/>
                </a:cubicBezTo>
                <a:cubicBezTo>
                  <a:pt x="9733308" y="1613763"/>
                  <a:pt x="9779528" y="1572052"/>
                  <a:pt x="9824058" y="1531469"/>
                </a:cubicBezTo>
                <a:cubicBezTo>
                  <a:pt x="9835331" y="1563597"/>
                  <a:pt x="9849423" y="1599108"/>
                  <a:pt x="9858441" y="1635746"/>
                </a:cubicBezTo>
                <a:cubicBezTo>
                  <a:pt x="9860132" y="1641946"/>
                  <a:pt x="9844350" y="1656602"/>
                  <a:pt x="9833640" y="1661674"/>
                </a:cubicBezTo>
                <a:cubicBezTo>
                  <a:pt x="9825748" y="1665620"/>
                  <a:pt x="9806584" y="1656602"/>
                  <a:pt x="9804330" y="1659984"/>
                </a:cubicBezTo>
                <a:cubicBezTo>
                  <a:pt x="9746272" y="1754115"/>
                  <a:pt x="9637486" y="1689294"/>
                  <a:pt x="9565901" y="1749042"/>
                </a:cubicBezTo>
                <a:cubicBezTo>
                  <a:pt x="9628467" y="1767079"/>
                  <a:pt x="9694979" y="1785680"/>
                  <a:pt x="9780092" y="1809918"/>
                </a:cubicBezTo>
                <a:cubicBezTo>
                  <a:pt x="9669051" y="1861211"/>
                  <a:pt x="9570974" y="1906304"/>
                  <a:pt x="9472896" y="1951397"/>
                </a:cubicBezTo>
                <a:cubicBezTo>
                  <a:pt x="9476842" y="1954215"/>
                  <a:pt x="9480788" y="1957597"/>
                  <a:pt x="9485297" y="1960415"/>
                </a:cubicBezTo>
                <a:cubicBezTo>
                  <a:pt x="9612121" y="1960415"/>
                  <a:pt x="9738945" y="1959288"/>
                  <a:pt x="9865769" y="1960979"/>
                </a:cubicBezTo>
                <a:cubicBezTo>
                  <a:pt x="9903534" y="1961542"/>
                  <a:pt x="9940736" y="1975634"/>
                  <a:pt x="9978501" y="1976761"/>
                </a:cubicBezTo>
                <a:cubicBezTo>
                  <a:pt x="10039376" y="1978452"/>
                  <a:pt x="10108707" y="1992544"/>
                  <a:pt x="10134072" y="1889957"/>
                </a:cubicBezTo>
                <a:cubicBezTo>
                  <a:pt x="10147600" y="1934487"/>
                  <a:pt x="10154927" y="1958724"/>
                  <a:pt x="10165073" y="1991416"/>
                </a:cubicBezTo>
                <a:cubicBezTo>
                  <a:pt x="10145908" y="1994235"/>
                  <a:pt x="10122235" y="1997617"/>
                  <a:pt x="10097997" y="2001562"/>
                </a:cubicBezTo>
                <a:cubicBezTo>
                  <a:pt x="10099124" y="2011145"/>
                  <a:pt x="10100252" y="2020727"/>
                  <a:pt x="10101379" y="2030309"/>
                </a:cubicBezTo>
                <a:cubicBezTo>
                  <a:pt x="10165637" y="2018472"/>
                  <a:pt x="10229331" y="2006635"/>
                  <a:pt x="10293588" y="1994798"/>
                </a:cubicBezTo>
                <a:lnTo>
                  <a:pt x="10291897" y="1992544"/>
                </a:lnTo>
                <a:cubicBezTo>
                  <a:pt x="10316134" y="2003817"/>
                  <a:pt x="10340935" y="2015654"/>
                  <a:pt x="10391101" y="2039328"/>
                </a:cubicBezTo>
                <a:cubicBezTo>
                  <a:pt x="10289079" y="2045528"/>
                  <a:pt x="10211857" y="2050037"/>
                  <a:pt x="10130126" y="2054547"/>
                </a:cubicBezTo>
                <a:cubicBezTo>
                  <a:pt x="10134635" y="2112040"/>
                  <a:pt x="10165637" y="2134587"/>
                  <a:pt x="10219184" y="2134587"/>
                </a:cubicBezTo>
                <a:cubicBezTo>
                  <a:pt x="10289642" y="2134587"/>
                  <a:pt x="10362918" y="2148678"/>
                  <a:pt x="10429994" y="2132332"/>
                </a:cubicBezTo>
                <a:cubicBezTo>
                  <a:pt x="10490869" y="2117677"/>
                  <a:pt x="10548926" y="2096821"/>
                  <a:pt x="10612056" y="2100767"/>
                </a:cubicBezTo>
                <a:cubicBezTo>
                  <a:pt x="10770446" y="2110349"/>
                  <a:pt x="10928835" y="2124441"/>
                  <a:pt x="11087223" y="2128950"/>
                </a:cubicBezTo>
                <a:cubicBezTo>
                  <a:pt x="11161063" y="2131205"/>
                  <a:pt x="11236030" y="2117113"/>
                  <a:pt x="11310433" y="2109785"/>
                </a:cubicBezTo>
                <a:cubicBezTo>
                  <a:pt x="11311561" y="2118804"/>
                  <a:pt x="11312124" y="2127259"/>
                  <a:pt x="11313251" y="2136278"/>
                </a:cubicBezTo>
                <a:cubicBezTo>
                  <a:pt x="11212920" y="2148115"/>
                  <a:pt x="11112025" y="2157133"/>
                  <a:pt x="11011693" y="2171788"/>
                </a:cubicBezTo>
                <a:cubicBezTo>
                  <a:pt x="10915307" y="2185880"/>
                  <a:pt x="10800319" y="2179680"/>
                  <a:pt x="10728735" y="2230973"/>
                </a:cubicBezTo>
                <a:cubicBezTo>
                  <a:pt x="10657713" y="2282830"/>
                  <a:pt x="10593456" y="2190389"/>
                  <a:pt x="10532017" y="2273811"/>
                </a:cubicBezTo>
                <a:cubicBezTo>
                  <a:pt x="10593456" y="2281139"/>
                  <a:pt x="10647567" y="2281139"/>
                  <a:pt x="10698297" y="2294667"/>
                </a:cubicBezTo>
                <a:cubicBezTo>
                  <a:pt x="10759173" y="2310449"/>
                  <a:pt x="10816666" y="2339196"/>
                  <a:pt x="10876977" y="2359488"/>
                </a:cubicBezTo>
                <a:cubicBezTo>
                  <a:pt x="10907979" y="2369634"/>
                  <a:pt x="10941235" y="2378088"/>
                  <a:pt x="10973364" y="2379216"/>
                </a:cubicBezTo>
                <a:cubicBezTo>
                  <a:pt x="11034239" y="2382598"/>
                  <a:pt x="11095115" y="2380343"/>
                  <a:pt x="11144717" y="2361742"/>
                </a:cubicBezTo>
                <a:cubicBezTo>
                  <a:pt x="11166699" y="2343142"/>
                  <a:pt x="11188119" y="2308758"/>
                  <a:pt x="11211229" y="2307631"/>
                </a:cubicBezTo>
                <a:cubicBezTo>
                  <a:pt x="11323961" y="2301994"/>
                  <a:pt x="11436693" y="2304812"/>
                  <a:pt x="11549426" y="2304812"/>
                </a:cubicBezTo>
                <a:cubicBezTo>
                  <a:pt x="11549990" y="2314395"/>
                  <a:pt x="11550553" y="2323977"/>
                  <a:pt x="11551117" y="2333559"/>
                </a:cubicBezTo>
                <a:cubicBezTo>
                  <a:pt x="11472768" y="2342578"/>
                  <a:pt x="11393855" y="2351033"/>
                  <a:pt x="11315506" y="2360051"/>
                </a:cubicBezTo>
                <a:cubicBezTo>
                  <a:pt x="11316070" y="2367943"/>
                  <a:pt x="11316070" y="2375834"/>
                  <a:pt x="11316633" y="2384289"/>
                </a:cubicBezTo>
                <a:cubicBezTo>
                  <a:pt x="11441203" y="2384289"/>
                  <a:pt x="11565209" y="2384289"/>
                  <a:pt x="11705560" y="2384289"/>
                </a:cubicBezTo>
                <a:cubicBezTo>
                  <a:pt x="11684140" y="2407963"/>
                  <a:pt x="11672304" y="2421490"/>
                  <a:pt x="11660467" y="2433891"/>
                </a:cubicBezTo>
                <a:cubicBezTo>
                  <a:pt x="11451349" y="2433891"/>
                  <a:pt x="11225884" y="2433891"/>
                  <a:pt x="11000983" y="2433891"/>
                </a:cubicBezTo>
                <a:cubicBezTo>
                  <a:pt x="11000419" y="2442910"/>
                  <a:pt x="10999856" y="2451928"/>
                  <a:pt x="10999292" y="2460383"/>
                </a:cubicBezTo>
                <a:cubicBezTo>
                  <a:pt x="11044949" y="2465456"/>
                  <a:pt x="11090042" y="2471093"/>
                  <a:pt x="11135698" y="2476166"/>
                </a:cubicBezTo>
                <a:cubicBezTo>
                  <a:pt x="11135135" y="2481802"/>
                  <a:pt x="11134571" y="2486875"/>
                  <a:pt x="11134007" y="2492512"/>
                </a:cubicBezTo>
                <a:cubicBezTo>
                  <a:pt x="11086660" y="2499276"/>
                  <a:pt x="11034802" y="2495894"/>
                  <a:pt x="10992528" y="2515058"/>
                </a:cubicBezTo>
                <a:cubicBezTo>
                  <a:pt x="10909670" y="2552260"/>
                  <a:pt x="10924888" y="2506040"/>
                  <a:pt x="10935035" y="2457001"/>
                </a:cubicBezTo>
                <a:cubicBezTo>
                  <a:pt x="10944617" y="2467147"/>
                  <a:pt x="10954763" y="2477293"/>
                  <a:pt x="10964345" y="2488002"/>
                </a:cubicBezTo>
                <a:cubicBezTo>
                  <a:pt x="10926580" y="2520131"/>
                  <a:pt x="10888815" y="2551696"/>
                  <a:pt x="10851612" y="2583825"/>
                </a:cubicBezTo>
                <a:cubicBezTo>
                  <a:pt x="10845412" y="2577625"/>
                  <a:pt x="10839212" y="2570861"/>
                  <a:pt x="10833012" y="2564660"/>
                </a:cubicBezTo>
                <a:cubicBezTo>
                  <a:pt x="10896142" y="2574243"/>
                  <a:pt x="10959272" y="2583825"/>
                  <a:pt x="11022966" y="2593407"/>
                </a:cubicBezTo>
                <a:cubicBezTo>
                  <a:pt x="10913615" y="2592280"/>
                  <a:pt x="10789610" y="2644700"/>
                  <a:pt x="10713515" y="2548314"/>
                </a:cubicBezTo>
                <a:cubicBezTo>
                  <a:pt x="10563018" y="2580443"/>
                  <a:pt x="10414775" y="2612572"/>
                  <a:pt x="10266532" y="2644137"/>
                </a:cubicBezTo>
                <a:cubicBezTo>
                  <a:pt x="10266532" y="2648646"/>
                  <a:pt x="10266532" y="2653155"/>
                  <a:pt x="10266532" y="2657665"/>
                </a:cubicBezTo>
                <a:cubicBezTo>
                  <a:pt x="10332480" y="2657665"/>
                  <a:pt x="10398429" y="2657665"/>
                  <a:pt x="10484669" y="2657665"/>
                </a:cubicBezTo>
                <a:cubicBezTo>
                  <a:pt x="10455922" y="2683593"/>
                  <a:pt x="10444086" y="2693739"/>
                  <a:pt x="10427176" y="2708958"/>
                </a:cubicBezTo>
                <a:cubicBezTo>
                  <a:pt x="10458741" y="2711776"/>
                  <a:pt x="10485797" y="2714031"/>
                  <a:pt x="10533144" y="2717413"/>
                </a:cubicBezTo>
                <a:cubicBezTo>
                  <a:pt x="10479032" y="2750669"/>
                  <a:pt x="10440140" y="2774343"/>
                  <a:pt x="10393356" y="2803089"/>
                </a:cubicBezTo>
                <a:cubicBezTo>
                  <a:pt x="10713515" y="2898348"/>
                  <a:pt x="11038749" y="2807599"/>
                  <a:pt x="11359472" y="2841418"/>
                </a:cubicBezTo>
                <a:cubicBezTo>
                  <a:pt x="11070877" y="2881438"/>
                  <a:pt x="10781719" y="2922022"/>
                  <a:pt x="10493124" y="2962042"/>
                </a:cubicBezTo>
                <a:cubicBezTo>
                  <a:pt x="10596838" y="3055610"/>
                  <a:pt x="10725916" y="2951896"/>
                  <a:pt x="10831884" y="3022917"/>
                </a:cubicBezTo>
                <a:cubicBezTo>
                  <a:pt x="10834139" y="2993043"/>
                  <a:pt x="10835267" y="2978388"/>
                  <a:pt x="10836394" y="2964297"/>
                </a:cubicBezTo>
                <a:cubicBezTo>
                  <a:pt x="10862322" y="2966551"/>
                  <a:pt x="10897833" y="2958660"/>
                  <a:pt x="10912488" y="2972188"/>
                </a:cubicBezTo>
                <a:cubicBezTo>
                  <a:pt x="10980691" y="3036445"/>
                  <a:pt x="11053404" y="3076465"/>
                  <a:pt x="11154863" y="3041518"/>
                </a:cubicBezTo>
                <a:cubicBezTo>
                  <a:pt x="11154299" y="3050537"/>
                  <a:pt x="11153736" y="3059555"/>
                  <a:pt x="11152608" y="3068574"/>
                </a:cubicBezTo>
                <a:cubicBezTo>
                  <a:pt x="11050022" y="3078720"/>
                  <a:pt x="10947999" y="3088866"/>
                  <a:pt x="10845412" y="3099012"/>
                </a:cubicBezTo>
                <a:cubicBezTo>
                  <a:pt x="10845976" y="3109157"/>
                  <a:pt x="10846540" y="3119304"/>
                  <a:pt x="10847104" y="3130013"/>
                </a:cubicBezTo>
                <a:cubicBezTo>
                  <a:pt x="10933343" y="3119304"/>
                  <a:pt x="11020147" y="3108594"/>
                  <a:pt x="11106388" y="3097321"/>
                </a:cubicBezTo>
                <a:cubicBezTo>
                  <a:pt x="11108079" y="3107467"/>
                  <a:pt x="11109206" y="3117612"/>
                  <a:pt x="11110897" y="3128322"/>
                </a:cubicBezTo>
                <a:cubicBezTo>
                  <a:pt x="10956454" y="3211180"/>
                  <a:pt x="10764809" y="3123249"/>
                  <a:pt x="10612056" y="3230909"/>
                </a:cubicBezTo>
                <a:cubicBezTo>
                  <a:pt x="10635731" y="3233163"/>
                  <a:pt x="10659968" y="3237673"/>
                  <a:pt x="10683642" y="3238236"/>
                </a:cubicBezTo>
                <a:cubicBezTo>
                  <a:pt x="10736062" y="3239363"/>
                  <a:pt x="10780591" y="3243309"/>
                  <a:pt x="10830757" y="3278820"/>
                </a:cubicBezTo>
                <a:cubicBezTo>
                  <a:pt x="10877541" y="3312076"/>
                  <a:pt x="10953636" y="3303621"/>
                  <a:pt x="11016766" y="3313203"/>
                </a:cubicBezTo>
                <a:cubicBezTo>
                  <a:pt x="11030857" y="3315458"/>
                  <a:pt x="11046076" y="3309257"/>
                  <a:pt x="11059040" y="3312639"/>
                </a:cubicBezTo>
                <a:cubicBezTo>
                  <a:pt x="11183046" y="3346459"/>
                  <a:pt x="11303106" y="3400007"/>
                  <a:pt x="11438385" y="3378588"/>
                </a:cubicBezTo>
                <a:cubicBezTo>
                  <a:pt x="11454730" y="3375770"/>
                  <a:pt x="11481223" y="3437209"/>
                  <a:pt x="11511661" y="3481174"/>
                </a:cubicBezTo>
                <a:cubicBezTo>
                  <a:pt x="11268159" y="3496393"/>
                  <a:pt x="11031984" y="3511612"/>
                  <a:pt x="10792428" y="3526831"/>
                </a:cubicBezTo>
                <a:cubicBezTo>
                  <a:pt x="10790174" y="3542613"/>
                  <a:pt x="10787919" y="3561778"/>
                  <a:pt x="10785101" y="3583197"/>
                </a:cubicBezTo>
                <a:cubicBezTo>
                  <a:pt x="10807084" y="3588270"/>
                  <a:pt x="10831884" y="3593906"/>
                  <a:pt x="10849358" y="3597852"/>
                </a:cubicBezTo>
                <a:cubicBezTo>
                  <a:pt x="10860632" y="3582070"/>
                  <a:pt x="10867395" y="3562342"/>
                  <a:pt x="10880360" y="3556705"/>
                </a:cubicBezTo>
                <a:cubicBezTo>
                  <a:pt x="10890505" y="3552196"/>
                  <a:pt x="10909106" y="3564032"/>
                  <a:pt x="10922634" y="3571360"/>
                </a:cubicBezTo>
                <a:cubicBezTo>
                  <a:pt x="10950817" y="3587143"/>
                  <a:pt x="10977309" y="3619271"/>
                  <a:pt x="11005492" y="3620399"/>
                </a:cubicBezTo>
                <a:cubicBezTo>
                  <a:pt x="11298033" y="3631672"/>
                  <a:pt x="11591136" y="3638436"/>
                  <a:pt x="11883677" y="3645200"/>
                </a:cubicBezTo>
                <a:cubicBezTo>
                  <a:pt x="11984009" y="3647454"/>
                  <a:pt x="12084340" y="3645763"/>
                  <a:pt x="12189746" y="3662673"/>
                </a:cubicBezTo>
                <a:cubicBezTo>
                  <a:pt x="12141835" y="3676765"/>
                  <a:pt x="12094486" y="3691420"/>
                  <a:pt x="12042630" y="3706639"/>
                </a:cubicBezTo>
                <a:cubicBezTo>
                  <a:pt x="12043757" y="3712839"/>
                  <a:pt x="12047702" y="3727494"/>
                  <a:pt x="12051085" y="3742713"/>
                </a:cubicBezTo>
                <a:lnTo>
                  <a:pt x="12051649" y="3740458"/>
                </a:lnTo>
                <a:close/>
                <a:moveTo>
                  <a:pt x="8842723" y="1767643"/>
                </a:moveTo>
                <a:cubicBezTo>
                  <a:pt x="8842723" y="1777225"/>
                  <a:pt x="8842723" y="1787371"/>
                  <a:pt x="8842723" y="1796953"/>
                </a:cubicBezTo>
                <a:cubicBezTo>
                  <a:pt x="8771701" y="1808226"/>
                  <a:pt x="8692789" y="1844864"/>
                  <a:pt x="8630786" y="1826264"/>
                </a:cubicBezTo>
                <a:cubicBezTo>
                  <a:pt x="8457742" y="1774407"/>
                  <a:pt x="8285262" y="1772716"/>
                  <a:pt x="8109963" y="1787371"/>
                </a:cubicBezTo>
                <a:cubicBezTo>
                  <a:pt x="8030487" y="1794135"/>
                  <a:pt x="7951574" y="1817809"/>
                  <a:pt x="7872098" y="1820063"/>
                </a:cubicBezTo>
                <a:cubicBezTo>
                  <a:pt x="7712018" y="1825700"/>
                  <a:pt x="7551374" y="1821754"/>
                  <a:pt x="7391295" y="1821754"/>
                </a:cubicBezTo>
                <a:cubicBezTo>
                  <a:pt x="7265598" y="1821754"/>
                  <a:pt x="7139901" y="1822318"/>
                  <a:pt x="7014769" y="1822318"/>
                </a:cubicBezTo>
                <a:cubicBezTo>
                  <a:pt x="6876108" y="1822318"/>
                  <a:pt x="6737447" y="1820627"/>
                  <a:pt x="6598223" y="1822318"/>
                </a:cubicBezTo>
                <a:cubicBezTo>
                  <a:pt x="6552566" y="1822882"/>
                  <a:pt x="6506910" y="1833028"/>
                  <a:pt x="6461253" y="1838664"/>
                </a:cubicBezTo>
                <a:cubicBezTo>
                  <a:pt x="6418979" y="1844301"/>
                  <a:pt x="6376704" y="1850501"/>
                  <a:pt x="6334429" y="1856138"/>
                </a:cubicBezTo>
                <a:cubicBezTo>
                  <a:pt x="6334429" y="1865156"/>
                  <a:pt x="6334429" y="1874175"/>
                  <a:pt x="6334993" y="1883194"/>
                </a:cubicBezTo>
                <a:cubicBezTo>
                  <a:pt x="6514237" y="1964361"/>
                  <a:pt x="6709828" y="1919832"/>
                  <a:pt x="6898654" y="1949142"/>
                </a:cubicBezTo>
                <a:cubicBezTo>
                  <a:pt x="6898654" y="1962106"/>
                  <a:pt x="6898654" y="1985780"/>
                  <a:pt x="6898654" y="2011145"/>
                </a:cubicBezTo>
                <a:cubicBezTo>
                  <a:pt x="6886254" y="1997617"/>
                  <a:pt x="6876672" y="1987471"/>
                  <a:pt x="6866525" y="1976198"/>
                </a:cubicBezTo>
                <a:cubicBezTo>
                  <a:pt x="6854689" y="1998180"/>
                  <a:pt x="6846234" y="2013399"/>
                  <a:pt x="6837779" y="2029182"/>
                </a:cubicBezTo>
                <a:cubicBezTo>
                  <a:pt x="6825942" y="2015090"/>
                  <a:pt x="6814105" y="2000435"/>
                  <a:pt x="6807905" y="1993108"/>
                </a:cubicBezTo>
                <a:cubicBezTo>
                  <a:pt x="6739702" y="2073147"/>
                  <a:pt x="6646134" y="2006072"/>
                  <a:pt x="6571167" y="2034255"/>
                </a:cubicBezTo>
                <a:cubicBezTo>
                  <a:pt x="6488872" y="2065256"/>
                  <a:pt x="6403196" y="2087239"/>
                  <a:pt x="6294409" y="2120495"/>
                </a:cubicBezTo>
                <a:cubicBezTo>
                  <a:pt x="6344575" y="2125568"/>
                  <a:pt x="6371631" y="2130641"/>
                  <a:pt x="6398123" y="2131205"/>
                </a:cubicBezTo>
                <a:cubicBezTo>
                  <a:pt x="6535656" y="2133459"/>
                  <a:pt x="6673190" y="2134587"/>
                  <a:pt x="6810723" y="2135714"/>
                </a:cubicBezTo>
                <a:cubicBezTo>
                  <a:pt x="6881181" y="2136278"/>
                  <a:pt x="6952202" y="2132896"/>
                  <a:pt x="7022097" y="2136278"/>
                </a:cubicBezTo>
                <a:cubicBezTo>
                  <a:pt x="7157375" y="2143605"/>
                  <a:pt x="7292090" y="2163333"/>
                  <a:pt x="7427369" y="2161642"/>
                </a:cubicBezTo>
                <a:cubicBezTo>
                  <a:pt x="7656216" y="2159388"/>
                  <a:pt x="7885062" y="2145860"/>
                  <a:pt x="8113909" y="2134587"/>
                </a:cubicBezTo>
                <a:cubicBezTo>
                  <a:pt x="8204658" y="2130077"/>
                  <a:pt x="8314009" y="2177989"/>
                  <a:pt x="8365302" y="2042146"/>
                </a:cubicBezTo>
                <a:cubicBezTo>
                  <a:pt x="8342755" y="2056801"/>
                  <a:pt x="8324155" y="2068638"/>
                  <a:pt x="8319645" y="2071456"/>
                </a:cubicBezTo>
                <a:cubicBezTo>
                  <a:pt x="8305554" y="2043837"/>
                  <a:pt x="8290335" y="2013399"/>
                  <a:pt x="8275116" y="1982962"/>
                </a:cubicBezTo>
                <a:cubicBezTo>
                  <a:pt x="8259334" y="1990289"/>
                  <a:pt x="8244114" y="1997053"/>
                  <a:pt x="8228332" y="2004381"/>
                </a:cubicBezTo>
                <a:cubicBezTo>
                  <a:pt x="8276807" y="1978452"/>
                  <a:pt x="8325845" y="1952524"/>
                  <a:pt x="8374320" y="1926032"/>
                </a:cubicBezTo>
                <a:cubicBezTo>
                  <a:pt x="8379393" y="1936741"/>
                  <a:pt x="8383903" y="1947451"/>
                  <a:pt x="8388976" y="1957597"/>
                </a:cubicBezTo>
                <a:cubicBezTo>
                  <a:pt x="8369248" y="1962670"/>
                  <a:pt x="8348955" y="1964924"/>
                  <a:pt x="8330355" y="1973379"/>
                </a:cubicBezTo>
                <a:cubicBezTo>
                  <a:pt x="8314009" y="1980707"/>
                  <a:pt x="8301044" y="1994235"/>
                  <a:pt x="8286389" y="2005508"/>
                </a:cubicBezTo>
                <a:cubicBezTo>
                  <a:pt x="8291462" y="2011145"/>
                  <a:pt x="8295972" y="2016781"/>
                  <a:pt x="8301044" y="2022982"/>
                </a:cubicBezTo>
                <a:cubicBezTo>
                  <a:pt x="8310627" y="2019036"/>
                  <a:pt x="8319645" y="2011708"/>
                  <a:pt x="8329227" y="2011708"/>
                </a:cubicBezTo>
                <a:cubicBezTo>
                  <a:pt x="8380521" y="2010581"/>
                  <a:pt x="8431814" y="2011145"/>
                  <a:pt x="8483107" y="2011145"/>
                </a:cubicBezTo>
                <a:cubicBezTo>
                  <a:pt x="8483107" y="2016218"/>
                  <a:pt x="8482543" y="2020727"/>
                  <a:pt x="8482543" y="2025800"/>
                </a:cubicBezTo>
                <a:cubicBezTo>
                  <a:pt x="8469015" y="2029182"/>
                  <a:pt x="8456051" y="2033128"/>
                  <a:pt x="8442523" y="2037073"/>
                </a:cubicBezTo>
                <a:cubicBezTo>
                  <a:pt x="8493817" y="2144733"/>
                  <a:pt x="8504526" y="2144733"/>
                  <a:pt x="8708008" y="2037637"/>
                </a:cubicBezTo>
                <a:cubicBezTo>
                  <a:pt x="8679825" y="2032564"/>
                  <a:pt x="8652769" y="2027491"/>
                  <a:pt x="8625713" y="2022982"/>
                </a:cubicBezTo>
                <a:cubicBezTo>
                  <a:pt x="8626277" y="2017345"/>
                  <a:pt x="8626840" y="2011145"/>
                  <a:pt x="8627404" y="2005508"/>
                </a:cubicBezTo>
                <a:cubicBezTo>
                  <a:pt x="8756483" y="1998180"/>
                  <a:pt x="8884998" y="1990853"/>
                  <a:pt x="9014076" y="1982962"/>
                </a:cubicBezTo>
                <a:cubicBezTo>
                  <a:pt x="9014076" y="1969997"/>
                  <a:pt x="9014640" y="1957597"/>
                  <a:pt x="9014640" y="1944633"/>
                </a:cubicBezTo>
                <a:cubicBezTo>
                  <a:pt x="8859633" y="1944633"/>
                  <a:pt x="8704062" y="1944633"/>
                  <a:pt x="8549055" y="1944633"/>
                </a:cubicBezTo>
                <a:cubicBezTo>
                  <a:pt x="8549619" y="1935614"/>
                  <a:pt x="8550183" y="1926595"/>
                  <a:pt x="8550183" y="1917577"/>
                </a:cubicBezTo>
                <a:cubicBezTo>
                  <a:pt x="8648260" y="1909122"/>
                  <a:pt x="8747464" y="1904049"/>
                  <a:pt x="8844977" y="1890521"/>
                </a:cubicBezTo>
                <a:cubicBezTo>
                  <a:pt x="8922763" y="1879812"/>
                  <a:pt x="8998857" y="1860647"/>
                  <a:pt x="9074951" y="1840919"/>
                </a:cubicBezTo>
                <a:cubicBezTo>
                  <a:pt x="9131881" y="1826264"/>
                  <a:pt x="9185993" y="1800899"/>
                  <a:pt x="9242923" y="1787935"/>
                </a:cubicBezTo>
                <a:cubicBezTo>
                  <a:pt x="9311689" y="1772716"/>
                  <a:pt x="9381583" y="1765388"/>
                  <a:pt x="9451478" y="1754679"/>
                </a:cubicBezTo>
                <a:cubicBezTo>
                  <a:pt x="9413148" y="1724241"/>
                  <a:pt x="9368619" y="1702258"/>
                  <a:pt x="9325217" y="1703386"/>
                </a:cubicBezTo>
                <a:cubicBezTo>
                  <a:pt x="9135263" y="1710149"/>
                  <a:pt x="8945873" y="1722550"/>
                  <a:pt x="8756483" y="1734387"/>
                </a:cubicBezTo>
                <a:cubicBezTo>
                  <a:pt x="8669679" y="1740024"/>
                  <a:pt x="8583439" y="1747915"/>
                  <a:pt x="8496635" y="1755242"/>
                </a:cubicBezTo>
                <a:cubicBezTo>
                  <a:pt x="8496635" y="1759188"/>
                  <a:pt x="8497198" y="1763697"/>
                  <a:pt x="8497198" y="1767643"/>
                </a:cubicBezTo>
                <a:cubicBezTo>
                  <a:pt x="8612749" y="1767643"/>
                  <a:pt x="8727736" y="1767643"/>
                  <a:pt x="8842723" y="1767643"/>
                </a:cubicBezTo>
                <a:close/>
                <a:moveTo>
                  <a:pt x="9622830" y="1633491"/>
                </a:moveTo>
                <a:cubicBezTo>
                  <a:pt x="9623394" y="1629546"/>
                  <a:pt x="9623394" y="1625600"/>
                  <a:pt x="9623958" y="1622218"/>
                </a:cubicBezTo>
                <a:cubicBezTo>
                  <a:pt x="9534899" y="1622218"/>
                  <a:pt x="9445841" y="1622218"/>
                  <a:pt x="9356219" y="1622218"/>
                </a:cubicBezTo>
                <a:cubicBezTo>
                  <a:pt x="9355655" y="1626164"/>
                  <a:pt x="9355091" y="1630110"/>
                  <a:pt x="9355091" y="1633491"/>
                </a:cubicBezTo>
                <a:cubicBezTo>
                  <a:pt x="9444713" y="1633491"/>
                  <a:pt x="9533772" y="1633491"/>
                  <a:pt x="9622830" y="1633491"/>
                </a:cubicBezTo>
                <a:close/>
              </a:path>
            </a:pathLst>
          </a:custGeom>
          <a:solidFill>
            <a:srgbClr val="000000"/>
          </a:solidFill>
          <a:ln w="5637"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09B0D42B-AEAB-4B84-A1A7-2B9D792DE57C}"/>
              </a:ext>
            </a:extLst>
          </p:cNvPr>
          <p:cNvSpPr/>
          <p:nvPr/>
        </p:nvSpPr>
        <p:spPr>
          <a:xfrm>
            <a:off x="1289536" y="2854490"/>
            <a:ext cx="4173417" cy="1517252"/>
          </a:xfrm>
          <a:custGeom>
            <a:avLst/>
            <a:gdLst>
              <a:gd name="connsiteX0" fmla="*/ 4082016 w 12192000"/>
              <a:gd name="connsiteY0" fmla="*/ 4085336 h 5516880"/>
              <a:gd name="connsiteX1" fmla="*/ 4261848 w 12192000"/>
              <a:gd name="connsiteY1" fmla="*/ 4015740 h 5516880"/>
              <a:gd name="connsiteX2" fmla="*/ 4229337 w 12192000"/>
              <a:gd name="connsiteY2" fmla="*/ 3972560 h 5516880"/>
              <a:gd name="connsiteX3" fmla="*/ 4227304 w 12192000"/>
              <a:gd name="connsiteY3" fmla="*/ 3974592 h 5516880"/>
              <a:gd name="connsiteX4" fmla="*/ 4276073 w 12192000"/>
              <a:gd name="connsiteY4" fmla="*/ 3956812 h 5516880"/>
              <a:gd name="connsiteX5" fmla="*/ 4392404 w 12192000"/>
              <a:gd name="connsiteY5" fmla="*/ 3836924 h 5516880"/>
              <a:gd name="connsiteX6" fmla="*/ 4478257 w 12192000"/>
              <a:gd name="connsiteY6" fmla="*/ 3871468 h 5516880"/>
              <a:gd name="connsiteX7" fmla="*/ 4371577 w 12192000"/>
              <a:gd name="connsiteY7" fmla="*/ 3945128 h 5516880"/>
              <a:gd name="connsiteX8" fmla="*/ 4460477 w 12192000"/>
              <a:gd name="connsiteY8" fmla="*/ 3934968 h 5516880"/>
              <a:gd name="connsiteX9" fmla="*/ 4487400 w 12192000"/>
              <a:gd name="connsiteY9" fmla="*/ 3922268 h 5516880"/>
              <a:gd name="connsiteX10" fmla="*/ 4534644 w 12192000"/>
              <a:gd name="connsiteY10" fmla="*/ 3897376 h 5516880"/>
              <a:gd name="connsiteX11" fmla="*/ 4504164 w 12192000"/>
              <a:gd name="connsiteY11" fmla="*/ 3868928 h 5516880"/>
              <a:gd name="connsiteX12" fmla="*/ 4677393 w 12192000"/>
              <a:gd name="connsiteY12" fmla="*/ 3700780 h 5516880"/>
              <a:gd name="connsiteX13" fmla="*/ 4600684 w 12192000"/>
              <a:gd name="connsiteY13" fmla="*/ 3726688 h 5516880"/>
              <a:gd name="connsiteX14" fmla="*/ 4437617 w 12192000"/>
              <a:gd name="connsiteY14" fmla="*/ 3844544 h 5516880"/>
              <a:gd name="connsiteX15" fmla="*/ 4408660 w 12192000"/>
              <a:gd name="connsiteY15" fmla="*/ 3839464 h 5516880"/>
              <a:gd name="connsiteX16" fmla="*/ 4550900 w 12192000"/>
              <a:gd name="connsiteY16" fmla="*/ 3715512 h 5516880"/>
              <a:gd name="connsiteX17" fmla="*/ 4690093 w 12192000"/>
              <a:gd name="connsiteY17" fmla="*/ 3577336 h 5516880"/>
              <a:gd name="connsiteX18" fmla="*/ 4687553 w 12192000"/>
              <a:gd name="connsiteY18" fmla="*/ 3579876 h 5516880"/>
              <a:gd name="connsiteX19" fmla="*/ 4790677 w 12192000"/>
              <a:gd name="connsiteY19" fmla="*/ 3538220 h 5516880"/>
              <a:gd name="connsiteX20" fmla="*/ 4863320 w 12192000"/>
              <a:gd name="connsiteY20" fmla="*/ 3547872 h 5516880"/>
              <a:gd name="connsiteX21" fmla="*/ 5006068 w 12192000"/>
              <a:gd name="connsiteY21" fmla="*/ 3537204 h 5516880"/>
              <a:gd name="connsiteX22" fmla="*/ 5034517 w 12192000"/>
              <a:gd name="connsiteY22" fmla="*/ 3533648 h 5516880"/>
              <a:gd name="connsiteX23" fmla="*/ 5248385 w 12192000"/>
              <a:gd name="connsiteY23" fmla="*/ 3490976 h 5516880"/>
              <a:gd name="connsiteX24" fmla="*/ 5457680 w 12192000"/>
              <a:gd name="connsiteY24" fmla="*/ 3430016 h 5516880"/>
              <a:gd name="connsiteX25" fmla="*/ 5618208 w 12192000"/>
              <a:gd name="connsiteY25" fmla="*/ 3427476 h 5516880"/>
              <a:gd name="connsiteX26" fmla="*/ 5686280 w 12192000"/>
              <a:gd name="connsiteY26" fmla="*/ 3415284 h 5516880"/>
              <a:gd name="connsiteX27" fmla="*/ 5757908 w 12192000"/>
              <a:gd name="connsiteY27" fmla="*/ 3413252 h 5516880"/>
              <a:gd name="connsiteX28" fmla="*/ 5877288 w 12192000"/>
              <a:gd name="connsiteY28" fmla="*/ 3398520 h 5516880"/>
              <a:gd name="connsiteX29" fmla="*/ 6140940 w 12192000"/>
              <a:gd name="connsiteY29" fmla="*/ 3358896 h 5516880"/>
              <a:gd name="connsiteX30" fmla="*/ 6145005 w 12192000"/>
              <a:gd name="connsiteY30" fmla="*/ 3380740 h 5516880"/>
              <a:gd name="connsiteX31" fmla="*/ 5597380 w 12192000"/>
              <a:gd name="connsiteY31" fmla="*/ 3482340 h 5516880"/>
              <a:gd name="connsiteX32" fmla="*/ 5598905 w 12192000"/>
              <a:gd name="connsiteY32" fmla="*/ 3495548 h 5516880"/>
              <a:gd name="connsiteX33" fmla="*/ 5915896 w 12192000"/>
              <a:gd name="connsiteY33" fmla="*/ 3442716 h 5516880"/>
              <a:gd name="connsiteX34" fmla="*/ 5918945 w 12192000"/>
              <a:gd name="connsiteY34" fmla="*/ 3457448 h 5516880"/>
              <a:gd name="connsiteX35" fmla="*/ 5703045 w 12192000"/>
              <a:gd name="connsiteY35" fmla="*/ 3509264 h 5516880"/>
              <a:gd name="connsiteX36" fmla="*/ 5705076 w 12192000"/>
              <a:gd name="connsiteY36" fmla="*/ 3521456 h 5516880"/>
              <a:gd name="connsiteX37" fmla="*/ 6152625 w 12192000"/>
              <a:gd name="connsiteY37" fmla="*/ 3459480 h 5516880"/>
              <a:gd name="connsiteX38" fmla="*/ 6155165 w 12192000"/>
              <a:gd name="connsiteY38" fmla="*/ 3466592 h 5516880"/>
              <a:gd name="connsiteX39" fmla="*/ 5905228 w 12192000"/>
              <a:gd name="connsiteY39" fmla="*/ 3543300 h 5516880"/>
              <a:gd name="connsiteX40" fmla="*/ 5959076 w 12192000"/>
              <a:gd name="connsiteY40" fmla="*/ 3568700 h 5516880"/>
              <a:gd name="connsiteX41" fmla="*/ 5958568 w 12192000"/>
              <a:gd name="connsiteY41" fmla="*/ 3582416 h 5516880"/>
              <a:gd name="connsiteX42" fmla="*/ 5832585 w 12192000"/>
              <a:gd name="connsiteY42" fmla="*/ 3603752 h 5516880"/>
              <a:gd name="connsiteX43" fmla="*/ 5825980 w 12192000"/>
              <a:gd name="connsiteY43" fmla="*/ 3646424 h 5516880"/>
              <a:gd name="connsiteX44" fmla="*/ 5654276 w 12192000"/>
              <a:gd name="connsiteY44" fmla="*/ 3760216 h 5516880"/>
              <a:gd name="connsiteX45" fmla="*/ 5447013 w 12192000"/>
              <a:gd name="connsiteY45" fmla="*/ 3862832 h 5516880"/>
              <a:gd name="connsiteX46" fmla="*/ 5346936 w 12192000"/>
              <a:gd name="connsiteY46" fmla="*/ 3918712 h 5516880"/>
              <a:gd name="connsiteX47" fmla="*/ 5328648 w 12192000"/>
              <a:gd name="connsiteY47" fmla="*/ 3879088 h 5516880"/>
              <a:gd name="connsiteX48" fmla="*/ 5262608 w 12192000"/>
              <a:gd name="connsiteY48" fmla="*/ 3902456 h 5516880"/>
              <a:gd name="connsiteX49" fmla="*/ 5095984 w 12192000"/>
              <a:gd name="connsiteY49" fmla="*/ 3994404 h 5516880"/>
              <a:gd name="connsiteX50" fmla="*/ 4954760 w 12192000"/>
              <a:gd name="connsiteY50" fmla="*/ 4084828 h 5516880"/>
              <a:gd name="connsiteX51" fmla="*/ 4998957 w 12192000"/>
              <a:gd name="connsiteY51" fmla="*/ 4011168 h 5516880"/>
              <a:gd name="connsiteX52" fmla="*/ 4655040 w 12192000"/>
              <a:gd name="connsiteY52" fmla="*/ 4152900 h 5516880"/>
              <a:gd name="connsiteX53" fmla="*/ 4643357 w 12192000"/>
              <a:gd name="connsiteY53" fmla="*/ 4129532 h 5516880"/>
              <a:gd name="connsiteX54" fmla="*/ 4790168 w 12192000"/>
              <a:gd name="connsiteY54" fmla="*/ 4050792 h 5516880"/>
              <a:gd name="connsiteX55" fmla="*/ 4923773 w 12192000"/>
              <a:gd name="connsiteY55" fmla="*/ 3972560 h 5516880"/>
              <a:gd name="connsiteX56" fmla="*/ 4914120 w 12192000"/>
              <a:gd name="connsiteY56" fmla="*/ 3960368 h 5516880"/>
              <a:gd name="connsiteX57" fmla="*/ 4716000 w 12192000"/>
              <a:gd name="connsiteY57" fmla="*/ 4040124 h 5516880"/>
              <a:gd name="connsiteX58" fmla="*/ 4533628 w 12192000"/>
              <a:gd name="connsiteY58" fmla="*/ 4102100 h 5516880"/>
              <a:gd name="connsiteX59" fmla="*/ 4420853 w 12192000"/>
              <a:gd name="connsiteY59" fmla="*/ 4185920 h 5516880"/>
              <a:gd name="connsiteX60" fmla="*/ 4383260 w 12192000"/>
              <a:gd name="connsiteY60" fmla="*/ 4192016 h 5516880"/>
              <a:gd name="connsiteX61" fmla="*/ 4365480 w 12192000"/>
              <a:gd name="connsiteY61" fmla="*/ 4197604 h 5516880"/>
              <a:gd name="connsiteX62" fmla="*/ 4365480 w 12192000"/>
              <a:gd name="connsiteY62" fmla="*/ 4142740 h 5516880"/>
              <a:gd name="connsiteX63" fmla="*/ 4214604 w 12192000"/>
              <a:gd name="connsiteY63" fmla="*/ 4243832 h 5516880"/>
              <a:gd name="connsiteX64" fmla="*/ 4277088 w 12192000"/>
              <a:gd name="connsiteY64" fmla="*/ 4247896 h 5516880"/>
              <a:gd name="connsiteX65" fmla="*/ 4140436 w 12192000"/>
              <a:gd name="connsiteY65" fmla="*/ 4326128 h 5516880"/>
              <a:gd name="connsiteX66" fmla="*/ 4125196 w 12192000"/>
              <a:gd name="connsiteY66" fmla="*/ 4304284 h 5516880"/>
              <a:gd name="connsiteX67" fmla="*/ 4310617 w 12192000"/>
              <a:gd name="connsiteY67" fmla="*/ 4124452 h 5516880"/>
              <a:gd name="connsiteX68" fmla="*/ 4309600 w 12192000"/>
              <a:gd name="connsiteY68" fmla="*/ 4112768 h 5516880"/>
              <a:gd name="connsiteX69" fmla="*/ 4142976 w 12192000"/>
              <a:gd name="connsiteY69" fmla="*/ 4165092 h 5516880"/>
              <a:gd name="connsiteX70" fmla="*/ 3963652 w 12192000"/>
              <a:gd name="connsiteY70" fmla="*/ 4264152 h 5516880"/>
              <a:gd name="connsiteX71" fmla="*/ 3793472 w 12192000"/>
              <a:gd name="connsiteY71" fmla="*/ 4373880 h 5516880"/>
              <a:gd name="connsiteX72" fmla="*/ 3786360 w 12192000"/>
              <a:gd name="connsiteY72" fmla="*/ 4336796 h 5516880"/>
              <a:gd name="connsiteX73" fmla="*/ 3595352 w 12192000"/>
              <a:gd name="connsiteY73" fmla="*/ 4438904 h 5516880"/>
              <a:gd name="connsiteX74" fmla="*/ 3617196 w 12192000"/>
              <a:gd name="connsiteY74" fmla="*/ 4365244 h 5516880"/>
              <a:gd name="connsiteX75" fmla="*/ 3542012 w 12192000"/>
              <a:gd name="connsiteY75" fmla="*/ 4397756 h 5516880"/>
              <a:gd name="connsiteX76" fmla="*/ 3561316 w 12192000"/>
              <a:gd name="connsiteY76" fmla="*/ 4422140 h 5516880"/>
              <a:gd name="connsiteX77" fmla="*/ 3537440 w 12192000"/>
              <a:gd name="connsiteY77" fmla="*/ 4436364 h 5516880"/>
              <a:gd name="connsiteX78" fmla="*/ 3406884 w 12192000"/>
              <a:gd name="connsiteY78" fmla="*/ 4434332 h 5516880"/>
              <a:gd name="connsiteX79" fmla="*/ 3364212 w 12192000"/>
              <a:gd name="connsiteY79" fmla="*/ 4454144 h 5516880"/>
              <a:gd name="connsiteX80" fmla="*/ 3172188 w 12192000"/>
              <a:gd name="connsiteY80" fmla="*/ 4553204 h 5516880"/>
              <a:gd name="connsiteX81" fmla="*/ 3085320 w 12192000"/>
              <a:gd name="connsiteY81" fmla="*/ 4602988 h 5516880"/>
              <a:gd name="connsiteX82" fmla="*/ 2940540 w 12192000"/>
              <a:gd name="connsiteY82" fmla="*/ 4665472 h 5516880"/>
              <a:gd name="connsiteX83" fmla="*/ 2826748 w 12192000"/>
              <a:gd name="connsiteY83" fmla="*/ 4715256 h 5516880"/>
              <a:gd name="connsiteX84" fmla="*/ 2718544 w 12192000"/>
              <a:gd name="connsiteY84" fmla="*/ 4765548 h 5516880"/>
              <a:gd name="connsiteX85" fmla="*/ 2839448 w 12192000"/>
              <a:gd name="connsiteY85" fmla="*/ 4739640 h 5516880"/>
              <a:gd name="connsiteX86" fmla="*/ 2960352 w 12192000"/>
              <a:gd name="connsiteY86" fmla="*/ 4694428 h 5516880"/>
              <a:gd name="connsiteX87" fmla="*/ 3089892 w 12192000"/>
              <a:gd name="connsiteY87" fmla="*/ 4665472 h 5516880"/>
              <a:gd name="connsiteX88" fmla="*/ 3285472 w 12192000"/>
              <a:gd name="connsiteY88" fmla="*/ 4601972 h 5516880"/>
              <a:gd name="connsiteX89" fmla="*/ 3429744 w 12192000"/>
              <a:gd name="connsiteY89" fmla="*/ 4530344 h 5516880"/>
              <a:gd name="connsiteX90" fmla="*/ 3753340 w 12192000"/>
              <a:gd name="connsiteY90" fmla="*/ 4402328 h 5516880"/>
              <a:gd name="connsiteX91" fmla="*/ 3786360 w 12192000"/>
              <a:gd name="connsiteY91" fmla="*/ 4420108 h 5516880"/>
              <a:gd name="connsiteX92" fmla="*/ 3661900 w 12192000"/>
              <a:gd name="connsiteY92" fmla="*/ 4481068 h 5516880"/>
              <a:gd name="connsiteX93" fmla="*/ 3443968 w 12192000"/>
              <a:gd name="connsiteY93" fmla="*/ 4549648 h 5516880"/>
              <a:gd name="connsiteX94" fmla="*/ 3333224 w 12192000"/>
              <a:gd name="connsiteY94" fmla="*/ 4642104 h 5516880"/>
              <a:gd name="connsiteX95" fmla="*/ 3140692 w 12192000"/>
              <a:gd name="connsiteY95" fmla="*/ 4729988 h 5516880"/>
              <a:gd name="connsiteX96" fmla="*/ 3090400 w 12192000"/>
              <a:gd name="connsiteY96" fmla="*/ 4766056 h 5516880"/>
              <a:gd name="connsiteX97" fmla="*/ 3158980 w 12192000"/>
              <a:gd name="connsiteY97" fmla="*/ 4741672 h 5516880"/>
              <a:gd name="connsiteX98" fmla="*/ 3165076 w 12192000"/>
              <a:gd name="connsiteY98" fmla="*/ 4755896 h 5516880"/>
              <a:gd name="connsiteX99" fmla="*/ 3065000 w 12192000"/>
              <a:gd name="connsiteY99" fmla="*/ 4795520 h 5516880"/>
              <a:gd name="connsiteX100" fmla="*/ 2992864 w 12192000"/>
              <a:gd name="connsiteY100" fmla="*/ 4832096 h 5516880"/>
              <a:gd name="connsiteX101" fmla="*/ 2841480 w 12192000"/>
              <a:gd name="connsiteY101" fmla="*/ 4876800 h 5516880"/>
              <a:gd name="connsiteX102" fmla="*/ 2807952 w 12192000"/>
              <a:gd name="connsiteY102" fmla="*/ 4884420 h 5516880"/>
              <a:gd name="connsiteX103" fmla="*/ 2672824 w 12192000"/>
              <a:gd name="connsiteY103" fmla="*/ 4948428 h 5516880"/>
              <a:gd name="connsiteX104" fmla="*/ 2697208 w 12192000"/>
              <a:gd name="connsiteY104" fmla="*/ 4902708 h 5516880"/>
              <a:gd name="connsiteX105" fmla="*/ 2671808 w 12192000"/>
              <a:gd name="connsiteY105" fmla="*/ 4903216 h 5516880"/>
              <a:gd name="connsiteX106" fmla="*/ 2398504 w 12192000"/>
              <a:gd name="connsiteY106" fmla="*/ 4962652 h 5516880"/>
              <a:gd name="connsiteX107" fmla="*/ 2312652 w 12192000"/>
              <a:gd name="connsiteY107" fmla="*/ 4972304 h 5516880"/>
              <a:gd name="connsiteX108" fmla="*/ 2237468 w 12192000"/>
              <a:gd name="connsiteY108" fmla="*/ 4950460 h 5516880"/>
              <a:gd name="connsiteX109" fmla="*/ 2229848 w 12192000"/>
              <a:gd name="connsiteY109" fmla="*/ 4944872 h 5516880"/>
              <a:gd name="connsiteX110" fmla="*/ 2146536 w 12192000"/>
              <a:gd name="connsiteY110" fmla="*/ 4965192 h 5516880"/>
              <a:gd name="connsiteX111" fmla="*/ 2020044 w 12192000"/>
              <a:gd name="connsiteY111" fmla="*/ 4982972 h 5516880"/>
              <a:gd name="connsiteX112" fmla="*/ 2024616 w 12192000"/>
              <a:gd name="connsiteY112" fmla="*/ 4943856 h 5516880"/>
              <a:gd name="connsiteX113" fmla="*/ 1933176 w 12192000"/>
              <a:gd name="connsiteY113" fmla="*/ 4943856 h 5516880"/>
              <a:gd name="connsiteX114" fmla="*/ 1929620 w 12192000"/>
              <a:gd name="connsiteY114" fmla="*/ 4930140 h 5516880"/>
              <a:gd name="connsiteX115" fmla="*/ 2007852 w 12192000"/>
              <a:gd name="connsiteY115" fmla="*/ 4913376 h 5516880"/>
              <a:gd name="connsiteX116" fmla="*/ 2222736 w 12192000"/>
              <a:gd name="connsiteY116" fmla="*/ 4896612 h 5516880"/>
              <a:gd name="connsiteX117" fmla="*/ 2420856 w 12192000"/>
              <a:gd name="connsiteY117" fmla="*/ 4863592 h 5516880"/>
              <a:gd name="connsiteX118" fmla="*/ 2486896 w 12192000"/>
              <a:gd name="connsiteY118" fmla="*/ 4800092 h 5516880"/>
              <a:gd name="connsiteX119" fmla="*/ 2345164 w 12192000"/>
              <a:gd name="connsiteY119" fmla="*/ 4844288 h 5516880"/>
              <a:gd name="connsiteX120" fmla="*/ 2337544 w 12192000"/>
              <a:gd name="connsiteY120" fmla="*/ 4829556 h 5516880"/>
              <a:gd name="connsiteX121" fmla="*/ 2358372 w 12192000"/>
              <a:gd name="connsiteY121" fmla="*/ 4788408 h 5516880"/>
              <a:gd name="connsiteX122" fmla="*/ 2267948 w 12192000"/>
              <a:gd name="connsiteY122" fmla="*/ 4801616 h 5516880"/>
              <a:gd name="connsiteX123" fmla="*/ 2210036 w 12192000"/>
              <a:gd name="connsiteY123" fmla="*/ 4801616 h 5516880"/>
              <a:gd name="connsiteX124" fmla="*/ 2113008 w 12192000"/>
              <a:gd name="connsiteY124" fmla="*/ 4751832 h 5516880"/>
              <a:gd name="connsiteX125" fmla="*/ 1648696 w 12192000"/>
              <a:gd name="connsiteY125" fmla="*/ 4752340 h 5516880"/>
              <a:gd name="connsiteX126" fmla="*/ 1507980 w 12192000"/>
              <a:gd name="connsiteY126" fmla="*/ 4728464 h 5516880"/>
              <a:gd name="connsiteX127" fmla="*/ 1393680 w 12192000"/>
              <a:gd name="connsiteY127" fmla="*/ 4696968 h 5516880"/>
              <a:gd name="connsiteX128" fmla="*/ 1234676 w 12192000"/>
              <a:gd name="connsiteY128" fmla="*/ 4738116 h 5516880"/>
              <a:gd name="connsiteX129" fmla="*/ 1175748 w 12192000"/>
              <a:gd name="connsiteY129" fmla="*/ 4707636 h 5516880"/>
              <a:gd name="connsiteX130" fmla="*/ 1142728 w 12192000"/>
              <a:gd name="connsiteY130" fmla="*/ 4709668 h 5516880"/>
              <a:gd name="connsiteX131" fmla="*/ 976104 w 12192000"/>
              <a:gd name="connsiteY131" fmla="*/ 4637532 h 5516880"/>
              <a:gd name="connsiteX132" fmla="*/ 951720 w 12192000"/>
              <a:gd name="connsiteY132" fmla="*/ 4596384 h 5516880"/>
              <a:gd name="connsiteX133" fmla="*/ 880092 w 12192000"/>
              <a:gd name="connsiteY133" fmla="*/ 4582160 h 5516880"/>
              <a:gd name="connsiteX134" fmla="*/ 725660 w 12192000"/>
              <a:gd name="connsiteY134" fmla="*/ 4477512 h 5516880"/>
              <a:gd name="connsiteX135" fmla="*/ 691116 w 12192000"/>
              <a:gd name="connsiteY135" fmla="*/ 4436364 h 5516880"/>
              <a:gd name="connsiteX136" fmla="*/ 614408 w 12192000"/>
              <a:gd name="connsiteY136" fmla="*/ 4418584 h 5516880"/>
              <a:gd name="connsiteX137" fmla="*/ 656064 w 12192000"/>
              <a:gd name="connsiteY137" fmla="*/ 4367784 h 5516880"/>
              <a:gd name="connsiteX138" fmla="*/ 498076 w 12192000"/>
              <a:gd name="connsiteY138" fmla="*/ 4297680 h 5516880"/>
              <a:gd name="connsiteX139" fmla="*/ 533128 w 12192000"/>
              <a:gd name="connsiteY139" fmla="*/ 4249928 h 5516880"/>
              <a:gd name="connsiteX140" fmla="*/ 481312 w 12192000"/>
              <a:gd name="connsiteY140" fmla="*/ 4227576 h 5516880"/>
              <a:gd name="connsiteX141" fmla="*/ 440672 w 12192000"/>
              <a:gd name="connsiteY141" fmla="*/ 4187444 h 5516880"/>
              <a:gd name="connsiteX142" fmla="*/ 393428 w 12192000"/>
              <a:gd name="connsiteY142" fmla="*/ 4198112 h 5516880"/>
              <a:gd name="connsiteX143" fmla="*/ 410192 w 12192000"/>
              <a:gd name="connsiteY143" fmla="*/ 4138676 h 5516880"/>
              <a:gd name="connsiteX144" fmla="*/ 300464 w 12192000"/>
              <a:gd name="connsiteY144" fmla="*/ 4129024 h 5516880"/>
              <a:gd name="connsiteX145" fmla="*/ 263888 w 12192000"/>
              <a:gd name="connsiteY145" fmla="*/ 4081780 h 5516880"/>
              <a:gd name="connsiteX146" fmla="*/ 183624 w 12192000"/>
              <a:gd name="connsiteY146" fmla="*/ 3944620 h 5516880"/>
              <a:gd name="connsiteX147" fmla="*/ 159240 w 12192000"/>
              <a:gd name="connsiteY147" fmla="*/ 3894328 h 5516880"/>
              <a:gd name="connsiteX148" fmla="*/ 88628 w 12192000"/>
              <a:gd name="connsiteY148" fmla="*/ 3808476 h 5516880"/>
              <a:gd name="connsiteX149" fmla="*/ 120632 w 12192000"/>
              <a:gd name="connsiteY149" fmla="*/ 3767328 h 5516880"/>
              <a:gd name="connsiteX150" fmla="*/ 105392 w 12192000"/>
              <a:gd name="connsiteY150" fmla="*/ 3771392 h 5516880"/>
              <a:gd name="connsiteX151" fmla="*/ 25636 w 12192000"/>
              <a:gd name="connsiteY151" fmla="*/ 3472688 h 5516880"/>
              <a:gd name="connsiteX152" fmla="*/ 64244 w 12192000"/>
              <a:gd name="connsiteY152" fmla="*/ 3488944 h 5516880"/>
              <a:gd name="connsiteX153" fmla="*/ 63228 w 12192000"/>
              <a:gd name="connsiteY153" fmla="*/ 3475736 h 5516880"/>
              <a:gd name="connsiteX154" fmla="*/ 20556 w 12192000"/>
              <a:gd name="connsiteY154" fmla="*/ 3359404 h 5516880"/>
              <a:gd name="connsiteX155" fmla="*/ 744 w 12192000"/>
              <a:gd name="connsiteY155" fmla="*/ 3209036 h 5516880"/>
              <a:gd name="connsiteX156" fmla="*/ 5316 w 12192000"/>
              <a:gd name="connsiteY156" fmla="*/ 3184652 h 5516880"/>
              <a:gd name="connsiteX157" fmla="*/ 22080 w 12192000"/>
              <a:gd name="connsiteY157" fmla="*/ 3205480 h 5516880"/>
              <a:gd name="connsiteX158" fmla="*/ 111996 w 12192000"/>
              <a:gd name="connsiteY158" fmla="*/ 3179064 h 5516880"/>
              <a:gd name="connsiteX159" fmla="*/ 236 w 12192000"/>
              <a:gd name="connsiteY159" fmla="*/ 3145536 h 5516880"/>
              <a:gd name="connsiteX160" fmla="*/ 3284 w 12192000"/>
              <a:gd name="connsiteY160" fmla="*/ 3131820 h 5516880"/>
              <a:gd name="connsiteX161" fmla="*/ 93708 w 12192000"/>
              <a:gd name="connsiteY161" fmla="*/ 3114548 h 5516880"/>
              <a:gd name="connsiteX162" fmla="*/ 72880 w 12192000"/>
              <a:gd name="connsiteY162" fmla="*/ 3000756 h 5516880"/>
              <a:gd name="connsiteX163" fmla="*/ 68308 w 12192000"/>
              <a:gd name="connsiteY163" fmla="*/ 2914396 h 5516880"/>
              <a:gd name="connsiteX164" fmla="*/ 62212 w 12192000"/>
              <a:gd name="connsiteY164" fmla="*/ 2777744 h 5516880"/>
              <a:gd name="connsiteX165" fmla="*/ 161780 w 12192000"/>
              <a:gd name="connsiteY165" fmla="*/ 2536444 h 5516880"/>
              <a:gd name="connsiteX166" fmla="*/ 198356 w 12192000"/>
              <a:gd name="connsiteY166" fmla="*/ 2445512 h 5516880"/>
              <a:gd name="connsiteX167" fmla="*/ 231376 w 12192000"/>
              <a:gd name="connsiteY167" fmla="*/ 2394204 h 5516880"/>
              <a:gd name="connsiteX168" fmla="*/ 225280 w 12192000"/>
              <a:gd name="connsiteY168" fmla="*/ 2453640 h 5516880"/>
              <a:gd name="connsiteX169" fmla="*/ 245600 w 12192000"/>
              <a:gd name="connsiteY169" fmla="*/ 2414524 h 5516880"/>
              <a:gd name="connsiteX170" fmla="*/ 357868 w 12192000"/>
              <a:gd name="connsiteY170" fmla="*/ 2251964 h 5516880"/>
              <a:gd name="connsiteX171" fmla="*/ 327896 w 12192000"/>
              <a:gd name="connsiteY171" fmla="*/ 2116836 h 5516880"/>
              <a:gd name="connsiteX172" fmla="*/ 368028 w 12192000"/>
              <a:gd name="connsiteY172" fmla="*/ 2055368 h 5516880"/>
              <a:gd name="connsiteX173" fmla="*/ 388856 w 12192000"/>
              <a:gd name="connsiteY173" fmla="*/ 2226056 h 5516880"/>
              <a:gd name="connsiteX174" fmla="*/ 1078720 w 12192000"/>
              <a:gd name="connsiteY174" fmla="*/ 1375664 h 5516880"/>
              <a:gd name="connsiteX175" fmla="*/ 1957560 w 12192000"/>
              <a:gd name="connsiteY175" fmla="*/ 680720 h 5516880"/>
              <a:gd name="connsiteX176" fmla="*/ 2047476 w 12192000"/>
              <a:gd name="connsiteY176" fmla="*/ 690880 h 5516880"/>
              <a:gd name="connsiteX177" fmla="*/ 2085576 w 12192000"/>
              <a:gd name="connsiteY177" fmla="*/ 608076 h 5516880"/>
              <a:gd name="connsiteX178" fmla="*/ 2102848 w 12192000"/>
              <a:gd name="connsiteY178" fmla="*/ 614680 h 5516880"/>
              <a:gd name="connsiteX179" fmla="*/ 2083544 w 12192000"/>
              <a:gd name="connsiteY179" fmla="*/ 658876 h 5516880"/>
              <a:gd name="connsiteX180" fmla="*/ 2142472 w 12192000"/>
              <a:gd name="connsiteY180" fmla="*/ 601472 h 5516880"/>
              <a:gd name="connsiteX181" fmla="*/ 2177524 w 12192000"/>
              <a:gd name="connsiteY181" fmla="*/ 565404 h 5516880"/>
              <a:gd name="connsiteX182" fmla="*/ 2545316 w 12192000"/>
              <a:gd name="connsiteY182" fmla="*/ 469900 h 5516880"/>
              <a:gd name="connsiteX183" fmla="*/ 2651488 w 12192000"/>
              <a:gd name="connsiteY183" fmla="*/ 431800 h 5516880"/>
              <a:gd name="connsiteX184" fmla="*/ 2706860 w 12192000"/>
              <a:gd name="connsiteY184" fmla="*/ 434848 h 5516880"/>
              <a:gd name="connsiteX185" fmla="*/ 2724640 w 12192000"/>
              <a:gd name="connsiteY185" fmla="*/ 355600 h 5516880"/>
              <a:gd name="connsiteX186" fmla="*/ 2786616 w 12192000"/>
              <a:gd name="connsiteY186" fmla="*/ 391668 h 5516880"/>
              <a:gd name="connsiteX187" fmla="*/ 2829288 w 12192000"/>
              <a:gd name="connsiteY187" fmla="*/ 409956 h 5516880"/>
              <a:gd name="connsiteX188" fmla="*/ 3109196 w 12192000"/>
              <a:gd name="connsiteY188" fmla="*/ 361696 h 5516880"/>
              <a:gd name="connsiteX189" fmla="*/ 3308840 w 12192000"/>
              <a:gd name="connsiteY189" fmla="*/ 325628 h 5516880"/>
              <a:gd name="connsiteX190" fmla="*/ 3864084 w 12192000"/>
              <a:gd name="connsiteY190" fmla="*/ 248920 h 5516880"/>
              <a:gd name="connsiteX191" fmla="*/ 3964668 w 12192000"/>
              <a:gd name="connsiteY191" fmla="*/ 200152 h 5516880"/>
              <a:gd name="connsiteX192" fmla="*/ 3714224 w 12192000"/>
              <a:gd name="connsiteY192" fmla="*/ 221996 h 5516880"/>
              <a:gd name="connsiteX193" fmla="*/ 3529312 w 12192000"/>
              <a:gd name="connsiteY193" fmla="*/ 260096 h 5516880"/>
              <a:gd name="connsiteX194" fmla="*/ 3315952 w 12192000"/>
              <a:gd name="connsiteY194" fmla="*/ 245872 h 5516880"/>
              <a:gd name="connsiteX195" fmla="*/ 3306300 w 12192000"/>
              <a:gd name="connsiteY195" fmla="*/ 184912 h 5516880"/>
              <a:gd name="connsiteX196" fmla="*/ 3486132 w 12192000"/>
              <a:gd name="connsiteY196" fmla="*/ 165100 h 5516880"/>
              <a:gd name="connsiteX197" fmla="*/ 3819888 w 12192000"/>
              <a:gd name="connsiteY197" fmla="*/ 179324 h 5516880"/>
              <a:gd name="connsiteX198" fmla="*/ 3736068 w 12192000"/>
              <a:gd name="connsiteY198" fmla="*/ 172720 h 5516880"/>
              <a:gd name="connsiteX199" fmla="*/ 3736068 w 12192000"/>
              <a:gd name="connsiteY199" fmla="*/ 154432 h 5516880"/>
              <a:gd name="connsiteX200" fmla="*/ 3837160 w 12192000"/>
              <a:gd name="connsiteY200" fmla="*/ 156972 h 5516880"/>
              <a:gd name="connsiteX201" fmla="*/ 3943332 w 12192000"/>
              <a:gd name="connsiteY201" fmla="*/ 141224 h 5516880"/>
              <a:gd name="connsiteX202" fmla="*/ 4008864 w 12192000"/>
              <a:gd name="connsiteY202" fmla="*/ 127508 h 5516880"/>
              <a:gd name="connsiteX203" fmla="*/ 4137388 w 12192000"/>
              <a:gd name="connsiteY203" fmla="*/ 81788 h 5516880"/>
              <a:gd name="connsiteX204" fmla="*/ 4235433 w 12192000"/>
              <a:gd name="connsiteY204" fmla="*/ 87884 h 5516880"/>
              <a:gd name="connsiteX205" fmla="*/ 4235433 w 12192000"/>
              <a:gd name="connsiteY205" fmla="*/ 59944 h 5516880"/>
              <a:gd name="connsiteX206" fmla="*/ 4913104 w 12192000"/>
              <a:gd name="connsiteY206" fmla="*/ 70612 h 5516880"/>
              <a:gd name="connsiteX207" fmla="*/ 4743433 w 12192000"/>
              <a:gd name="connsiteY207" fmla="*/ 42164 h 5516880"/>
              <a:gd name="connsiteX208" fmla="*/ 4744957 w 12192000"/>
              <a:gd name="connsiteY208" fmla="*/ 24892 h 5516880"/>
              <a:gd name="connsiteX209" fmla="*/ 5001497 w 12192000"/>
              <a:gd name="connsiteY209" fmla="*/ 24892 h 5516880"/>
              <a:gd name="connsiteX210" fmla="*/ 4962888 w 12192000"/>
              <a:gd name="connsiteY210" fmla="*/ 66040 h 5516880"/>
              <a:gd name="connsiteX211" fmla="*/ 4968984 w 12192000"/>
              <a:gd name="connsiteY211" fmla="*/ 78232 h 5516880"/>
              <a:gd name="connsiteX212" fmla="*/ 5025373 w 12192000"/>
              <a:gd name="connsiteY212" fmla="*/ 57912 h 5516880"/>
              <a:gd name="connsiteX213" fmla="*/ 4953237 w 12192000"/>
              <a:gd name="connsiteY213" fmla="*/ 128524 h 5516880"/>
              <a:gd name="connsiteX214" fmla="*/ 4954760 w 12192000"/>
              <a:gd name="connsiteY214" fmla="*/ 146304 h 5516880"/>
              <a:gd name="connsiteX215" fmla="*/ 6323820 w 12192000"/>
              <a:gd name="connsiteY215" fmla="*/ 0 h 5516880"/>
              <a:gd name="connsiteX216" fmla="*/ 6328900 w 12192000"/>
              <a:gd name="connsiteY216" fmla="*/ 18288 h 5516880"/>
              <a:gd name="connsiteX217" fmla="*/ 6141956 w 12192000"/>
              <a:gd name="connsiteY217" fmla="*/ 83820 h 5516880"/>
              <a:gd name="connsiteX218" fmla="*/ 6124176 w 12192000"/>
              <a:gd name="connsiteY218" fmla="*/ 51816 h 5516880"/>
              <a:gd name="connsiteX219" fmla="*/ 6048485 w 12192000"/>
              <a:gd name="connsiteY219" fmla="*/ 98044 h 5516880"/>
              <a:gd name="connsiteX220" fmla="*/ 6095728 w 12192000"/>
              <a:gd name="connsiteY220" fmla="*/ 126492 h 5516880"/>
              <a:gd name="connsiteX221" fmla="*/ 6316200 w 12192000"/>
              <a:gd name="connsiteY221" fmla="*/ 126492 h 5516880"/>
              <a:gd name="connsiteX222" fmla="*/ 6434056 w 12192000"/>
              <a:gd name="connsiteY222" fmla="*/ 121920 h 5516880"/>
              <a:gd name="connsiteX223" fmla="*/ 6440660 w 12192000"/>
              <a:gd name="connsiteY223" fmla="*/ 59436 h 5516880"/>
              <a:gd name="connsiteX224" fmla="*/ 6448280 w 12192000"/>
              <a:gd name="connsiteY224" fmla="*/ 46736 h 5516880"/>
              <a:gd name="connsiteX225" fmla="*/ 6568168 w 12192000"/>
              <a:gd name="connsiteY225" fmla="*/ 84328 h 5516880"/>
              <a:gd name="connsiteX226" fmla="*/ 6568676 w 12192000"/>
              <a:gd name="connsiteY226" fmla="*/ 103632 h 5516880"/>
              <a:gd name="connsiteX227" fmla="*/ 6497048 w 12192000"/>
              <a:gd name="connsiteY227" fmla="*/ 137668 h 5516880"/>
              <a:gd name="connsiteX228" fmla="*/ 6494508 w 12192000"/>
              <a:gd name="connsiteY228" fmla="*/ 152400 h 5516880"/>
              <a:gd name="connsiteX229" fmla="*/ 6645893 w 12192000"/>
              <a:gd name="connsiteY229" fmla="*/ 172212 h 5516880"/>
              <a:gd name="connsiteX230" fmla="*/ 6649956 w 12192000"/>
              <a:gd name="connsiteY230" fmla="*/ 164592 h 5516880"/>
              <a:gd name="connsiteX231" fmla="*/ 6566136 w 12192000"/>
              <a:gd name="connsiteY231" fmla="*/ 131572 h 5516880"/>
              <a:gd name="connsiteX232" fmla="*/ 6570708 w 12192000"/>
              <a:gd name="connsiteY232" fmla="*/ 114808 h 5516880"/>
              <a:gd name="connsiteX233" fmla="*/ 6732253 w 12192000"/>
              <a:gd name="connsiteY233" fmla="*/ 145796 h 5516880"/>
              <a:gd name="connsiteX234" fmla="*/ 6799816 w 12192000"/>
              <a:gd name="connsiteY234" fmla="*/ 164084 h 5516880"/>
              <a:gd name="connsiteX235" fmla="*/ 6890748 w 12192000"/>
              <a:gd name="connsiteY235" fmla="*/ 205232 h 5516880"/>
              <a:gd name="connsiteX236" fmla="*/ 7013176 w 12192000"/>
              <a:gd name="connsiteY236" fmla="*/ 166624 h 5516880"/>
              <a:gd name="connsiteX237" fmla="*/ 7115793 w 12192000"/>
              <a:gd name="connsiteY237" fmla="*/ 129540 h 5516880"/>
              <a:gd name="connsiteX238" fmla="*/ 7314928 w 12192000"/>
              <a:gd name="connsiteY238" fmla="*/ 221996 h 5516880"/>
              <a:gd name="connsiteX239" fmla="*/ 7510508 w 12192000"/>
              <a:gd name="connsiteY239" fmla="*/ 301244 h 5516880"/>
              <a:gd name="connsiteX240" fmla="*/ 7616173 w 12192000"/>
              <a:gd name="connsiteY240" fmla="*/ 362204 h 5516880"/>
              <a:gd name="connsiteX241" fmla="*/ 7724376 w 12192000"/>
              <a:gd name="connsiteY241" fmla="*/ 358140 h 5516880"/>
              <a:gd name="connsiteX242" fmla="*/ 7806673 w 12192000"/>
              <a:gd name="connsiteY242" fmla="*/ 360680 h 5516880"/>
              <a:gd name="connsiteX243" fmla="*/ 7872205 w 12192000"/>
              <a:gd name="connsiteY243" fmla="*/ 383540 h 5516880"/>
              <a:gd name="connsiteX244" fmla="*/ 7870680 w 12192000"/>
              <a:gd name="connsiteY244" fmla="*/ 407924 h 5516880"/>
              <a:gd name="connsiteX245" fmla="*/ 7966185 w 12192000"/>
              <a:gd name="connsiteY245" fmla="*/ 407924 h 5516880"/>
              <a:gd name="connsiteX246" fmla="*/ 8077945 w 12192000"/>
              <a:gd name="connsiteY246" fmla="*/ 416052 h 5516880"/>
              <a:gd name="connsiteX247" fmla="*/ 8175988 w 12192000"/>
              <a:gd name="connsiteY247" fmla="*/ 451104 h 5516880"/>
              <a:gd name="connsiteX248" fmla="*/ 8337533 w 12192000"/>
              <a:gd name="connsiteY248" fmla="*/ 479044 h 5516880"/>
              <a:gd name="connsiteX249" fmla="*/ 8375633 w 12192000"/>
              <a:gd name="connsiteY249" fmla="*/ 497332 h 5516880"/>
              <a:gd name="connsiteX250" fmla="*/ 8393920 w 12192000"/>
              <a:gd name="connsiteY250" fmla="*/ 510032 h 5516880"/>
              <a:gd name="connsiteX251" fmla="*/ 8622520 w 12192000"/>
              <a:gd name="connsiteY251" fmla="*/ 558292 h 5516880"/>
              <a:gd name="connsiteX252" fmla="*/ 8661128 w 12192000"/>
              <a:gd name="connsiteY252" fmla="*/ 539496 h 5516880"/>
              <a:gd name="connsiteX253" fmla="*/ 8728692 w 12192000"/>
              <a:gd name="connsiteY253" fmla="*/ 542544 h 5516880"/>
              <a:gd name="connsiteX254" fmla="*/ 8810480 w 12192000"/>
              <a:gd name="connsiteY254" fmla="*/ 549148 h 5516880"/>
              <a:gd name="connsiteX255" fmla="*/ 8813528 w 12192000"/>
              <a:gd name="connsiteY255" fmla="*/ 451612 h 5516880"/>
              <a:gd name="connsiteX256" fmla="*/ 8672304 w 12192000"/>
              <a:gd name="connsiteY256" fmla="*/ 293116 h 5516880"/>
              <a:gd name="connsiteX257" fmla="*/ 8828260 w 12192000"/>
              <a:gd name="connsiteY257" fmla="*/ 416052 h 5516880"/>
              <a:gd name="connsiteX258" fmla="*/ 8840960 w 12192000"/>
              <a:gd name="connsiteY258" fmla="*/ 408940 h 5516880"/>
              <a:gd name="connsiteX259" fmla="*/ 8884648 w 12192000"/>
              <a:gd name="connsiteY259" fmla="*/ 505460 h 5516880"/>
              <a:gd name="connsiteX260" fmla="*/ 8971516 w 12192000"/>
              <a:gd name="connsiteY260" fmla="*/ 648716 h 5516880"/>
              <a:gd name="connsiteX261" fmla="*/ 9064988 w 12192000"/>
              <a:gd name="connsiteY261" fmla="*/ 703580 h 5516880"/>
              <a:gd name="connsiteX262" fmla="*/ 9474944 w 12192000"/>
              <a:gd name="connsiteY262" fmla="*/ 868680 h 5516880"/>
              <a:gd name="connsiteX263" fmla="*/ 9522696 w 12192000"/>
              <a:gd name="connsiteY263" fmla="*/ 896112 h 5516880"/>
              <a:gd name="connsiteX264" fmla="*/ 9338292 w 12192000"/>
              <a:gd name="connsiteY264" fmla="*/ 854456 h 5516880"/>
              <a:gd name="connsiteX265" fmla="*/ 8970500 w 12192000"/>
              <a:gd name="connsiteY265" fmla="*/ 720852 h 5516880"/>
              <a:gd name="connsiteX266" fmla="*/ 8887696 w 12192000"/>
              <a:gd name="connsiteY266" fmla="*/ 765556 h 5516880"/>
              <a:gd name="connsiteX267" fmla="*/ 8987264 w 12192000"/>
              <a:gd name="connsiteY267" fmla="*/ 839216 h 5516880"/>
              <a:gd name="connsiteX268" fmla="*/ 9054828 w 12192000"/>
              <a:gd name="connsiteY268" fmla="*/ 862076 h 5516880"/>
              <a:gd name="connsiteX269" fmla="*/ 9130520 w 12192000"/>
              <a:gd name="connsiteY269" fmla="*/ 923036 h 5516880"/>
              <a:gd name="connsiteX270" fmla="*/ 9221960 w 12192000"/>
              <a:gd name="connsiteY270" fmla="*/ 1033272 h 5516880"/>
              <a:gd name="connsiteX271" fmla="*/ 9235168 w 12192000"/>
              <a:gd name="connsiteY271" fmla="*/ 1058672 h 5516880"/>
              <a:gd name="connsiteX272" fmla="*/ 9155920 w 12192000"/>
              <a:gd name="connsiteY272" fmla="*/ 1035304 h 5516880"/>
              <a:gd name="connsiteX273" fmla="*/ 9143220 w 12192000"/>
              <a:gd name="connsiteY273" fmla="*/ 1117092 h 5516880"/>
              <a:gd name="connsiteX274" fmla="*/ 9439892 w 12192000"/>
              <a:gd name="connsiteY274" fmla="*/ 1273048 h 5516880"/>
              <a:gd name="connsiteX275" fmla="*/ 9433796 w 12192000"/>
              <a:gd name="connsiteY275" fmla="*/ 1286764 h 5516880"/>
              <a:gd name="connsiteX276" fmla="*/ 9237708 w 12192000"/>
              <a:gd name="connsiteY276" fmla="*/ 1204976 h 5516880"/>
              <a:gd name="connsiteX277" fmla="*/ 9311368 w 12192000"/>
              <a:gd name="connsiteY277" fmla="*/ 1273048 h 5516880"/>
              <a:gd name="connsiteX278" fmla="*/ 9418556 w 12192000"/>
              <a:gd name="connsiteY278" fmla="*/ 1337564 h 5516880"/>
              <a:gd name="connsiteX279" fmla="*/ 9704560 w 12192000"/>
              <a:gd name="connsiteY279" fmla="*/ 1508760 h 5516880"/>
              <a:gd name="connsiteX280" fmla="*/ 9824448 w 12192000"/>
              <a:gd name="connsiteY280" fmla="*/ 1580388 h 5516880"/>
              <a:gd name="connsiteX281" fmla="*/ 9811748 w 12192000"/>
              <a:gd name="connsiteY281" fmla="*/ 1603248 h 5516880"/>
              <a:gd name="connsiteX282" fmla="*/ 9586704 w 12192000"/>
              <a:gd name="connsiteY282" fmla="*/ 1484376 h 5516880"/>
              <a:gd name="connsiteX283" fmla="*/ 9365724 w 12192000"/>
              <a:gd name="connsiteY283" fmla="*/ 1378712 h 5516880"/>
              <a:gd name="connsiteX284" fmla="*/ 9357596 w 12192000"/>
              <a:gd name="connsiteY284" fmla="*/ 1397508 h 5516880"/>
              <a:gd name="connsiteX285" fmla="*/ 9322036 w 12192000"/>
              <a:gd name="connsiteY285" fmla="*/ 1363980 h 5516880"/>
              <a:gd name="connsiteX286" fmla="*/ 9301716 w 12192000"/>
              <a:gd name="connsiteY286" fmla="*/ 1448816 h 5516880"/>
              <a:gd name="connsiteX287" fmla="*/ 9269712 w 12192000"/>
              <a:gd name="connsiteY287" fmla="*/ 1409192 h 5516880"/>
              <a:gd name="connsiteX288" fmla="*/ 9264632 w 12192000"/>
              <a:gd name="connsiteY288" fmla="*/ 1416304 h 5516880"/>
              <a:gd name="connsiteX289" fmla="*/ 9353532 w 12192000"/>
              <a:gd name="connsiteY289" fmla="*/ 1476756 h 5516880"/>
              <a:gd name="connsiteX290" fmla="*/ 9386044 w 12192000"/>
              <a:gd name="connsiteY290" fmla="*/ 1540256 h 5516880"/>
              <a:gd name="connsiteX291" fmla="*/ 9319496 w 12192000"/>
              <a:gd name="connsiteY291" fmla="*/ 1521968 h 5516880"/>
              <a:gd name="connsiteX292" fmla="*/ 9267680 w 12192000"/>
              <a:gd name="connsiteY292" fmla="*/ 1537208 h 5516880"/>
              <a:gd name="connsiteX293" fmla="*/ 9370296 w 12192000"/>
              <a:gd name="connsiteY293" fmla="*/ 1578864 h 5516880"/>
              <a:gd name="connsiteX294" fmla="*/ 9365216 w 12192000"/>
              <a:gd name="connsiteY294" fmla="*/ 1591056 h 5516880"/>
              <a:gd name="connsiteX295" fmla="*/ 9282920 w 12192000"/>
              <a:gd name="connsiteY295" fmla="*/ 1598676 h 5516880"/>
              <a:gd name="connsiteX296" fmla="*/ 9227548 w 12192000"/>
              <a:gd name="connsiteY296" fmla="*/ 1579880 h 5516880"/>
              <a:gd name="connsiteX297" fmla="*/ 9377408 w 12192000"/>
              <a:gd name="connsiteY297" fmla="*/ 1783588 h 5516880"/>
              <a:gd name="connsiteX298" fmla="*/ 9297652 w 12192000"/>
              <a:gd name="connsiteY298" fmla="*/ 1740408 h 5516880"/>
              <a:gd name="connsiteX299" fmla="*/ 9293080 w 12192000"/>
              <a:gd name="connsiteY299" fmla="*/ 1754632 h 5516880"/>
              <a:gd name="connsiteX300" fmla="*/ 9414492 w 12192000"/>
              <a:gd name="connsiteY300" fmla="*/ 1847596 h 5516880"/>
              <a:gd name="connsiteX301" fmla="*/ 9489676 w 12192000"/>
              <a:gd name="connsiteY301" fmla="*/ 1916684 h 5516880"/>
              <a:gd name="connsiteX302" fmla="*/ 9599912 w 12192000"/>
              <a:gd name="connsiteY302" fmla="*/ 1980184 h 5516880"/>
              <a:gd name="connsiteX303" fmla="*/ 9819876 w 12192000"/>
              <a:gd name="connsiteY303" fmla="*/ 2055876 h 5516880"/>
              <a:gd name="connsiteX304" fmla="*/ 9832576 w 12192000"/>
              <a:gd name="connsiteY304" fmla="*/ 2094992 h 5516880"/>
              <a:gd name="connsiteX305" fmla="*/ 9935192 w 12192000"/>
              <a:gd name="connsiteY305" fmla="*/ 2056384 h 5516880"/>
              <a:gd name="connsiteX306" fmla="*/ 9858484 w 12192000"/>
              <a:gd name="connsiteY306" fmla="*/ 1992376 h 5516880"/>
              <a:gd name="connsiteX307" fmla="*/ 9636996 w 12192000"/>
              <a:gd name="connsiteY307" fmla="*/ 1839468 h 5516880"/>
              <a:gd name="connsiteX308" fmla="*/ 9566892 w 12192000"/>
              <a:gd name="connsiteY308" fmla="*/ 1898396 h 5516880"/>
              <a:gd name="connsiteX309" fmla="*/ 9546572 w 12192000"/>
              <a:gd name="connsiteY309" fmla="*/ 1887220 h 5516880"/>
              <a:gd name="connsiteX310" fmla="*/ 9573496 w 12192000"/>
              <a:gd name="connsiteY310" fmla="*/ 1751584 h 5516880"/>
              <a:gd name="connsiteX311" fmla="*/ 9654268 w 12192000"/>
              <a:gd name="connsiteY311" fmla="*/ 1771904 h 5516880"/>
              <a:gd name="connsiteX312" fmla="*/ 9667476 w 12192000"/>
              <a:gd name="connsiteY312" fmla="*/ 1817116 h 5516880"/>
              <a:gd name="connsiteX313" fmla="*/ 9826480 w 12192000"/>
              <a:gd name="connsiteY313" fmla="*/ 1900936 h 5516880"/>
              <a:gd name="connsiteX314" fmla="*/ 9996660 w 12192000"/>
              <a:gd name="connsiteY314" fmla="*/ 2038604 h 5516880"/>
              <a:gd name="connsiteX315" fmla="*/ 10043904 w 12192000"/>
              <a:gd name="connsiteY315" fmla="*/ 2098040 h 5516880"/>
              <a:gd name="connsiteX316" fmla="*/ 10198844 w 12192000"/>
              <a:gd name="connsiteY316" fmla="*/ 2193544 h 5516880"/>
              <a:gd name="connsiteX317" fmla="*/ 10431000 w 12192000"/>
              <a:gd name="connsiteY317" fmla="*/ 2290064 h 5516880"/>
              <a:gd name="connsiteX318" fmla="*/ 10353276 w 12192000"/>
              <a:gd name="connsiteY318" fmla="*/ 2161032 h 5516880"/>
              <a:gd name="connsiteX319" fmla="*/ 10384264 w 12192000"/>
              <a:gd name="connsiteY319" fmla="*/ 2136140 h 5516880"/>
              <a:gd name="connsiteX320" fmla="*/ 10482309 w 12192000"/>
              <a:gd name="connsiteY320" fmla="*/ 2225548 h 5516880"/>
              <a:gd name="connsiteX321" fmla="*/ 10495516 w 12192000"/>
              <a:gd name="connsiteY321" fmla="*/ 2212848 h 5516880"/>
              <a:gd name="connsiteX322" fmla="*/ 10422872 w 12192000"/>
              <a:gd name="connsiteY322" fmla="*/ 2055368 h 5516880"/>
              <a:gd name="connsiteX323" fmla="*/ 10428460 w 12192000"/>
              <a:gd name="connsiteY323" fmla="*/ 2004568 h 5516880"/>
              <a:gd name="connsiteX324" fmla="*/ 10573240 w 12192000"/>
              <a:gd name="connsiteY324" fmla="*/ 2090420 h 5516880"/>
              <a:gd name="connsiteX325" fmla="*/ 10461989 w 12192000"/>
              <a:gd name="connsiteY325" fmla="*/ 1876552 h 5516880"/>
              <a:gd name="connsiteX326" fmla="*/ 10479260 w 12192000"/>
              <a:gd name="connsiteY326" fmla="*/ 1870964 h 5516880"/>
              <a:gd name="connsiteX327" fmla="*/ 10718529 w 12192000"/>
              <a:gd name="connsiteY327" fmla="*/ 1925828 h 5516880"/>
              <a:gd name="connsiteX328" fmla="*/ 10897344 w 12192000"/>
              <a:gd name="connsiteY328" fmla="*/ 1999488 h 5516880"/>
              <a:gd name="connsiteX329" fmla="*/ 10919696 w 12192000"/>
              <a:gd name="connsiteY329" fmla="*/ 2007108 h 5516880"/>
              <a:gd name="connsiteX330" fmla="*/ 10931380 w 12192000"/>
              <a:gd name="connsiteY330" fmla="*/ 1992884 h 5516880"/>
              <a:gd name="connsiteX331" fmla="*/ 10657060 w 12192000"/>
              <a:gd name="connsiteY331" fmla="*/ 1756156 h 5516880"/>
              <a:gd name="connsiteX332" fmla="*/ 10664172 w 12192000"/>
              <a:gd name="connsiteY332" fmla="*/ 1745488 h 5516880"/>
              <a:gd name="connsiteX333" fmla="*/ 10686016 w 12192000"/>
              <a:gd name="connsiteY333" fmla="*/ 1748536 h 5516880"/>
              <a:gd name="connsiteX334" fmla="*/ 10963384 w 12192000"/>
              <a:gd name="connsiteY334" fmla="*/ 1943100 h 5516880"/>
              <a:gd name="connsiteX335" fmla="*/ 10998944 w 12192000"/>
              <a:gd name="connsiteY335" fmla="*/ 1964944 h 5516880"/>
              <a:gd name="connsiteX336" fmla="*/ 11146772 w 12192000"/>
              <a:gd name="connsiteY336" fmla="*/ 2036572 h 5516880"/>
              <a:gd name="connsiteX337" fmla="*/ 11170140 w 12192000"/>
              <a:gd name="connsiteY337" fmla="*/ 2075180 h 5516880"/>
              <a:gd name="connsiteX338" fmla="*/ 11220940 w 12192000"/>
              <a:gd name="connsiteY338" fmla="*/ 2108708 h 5516880"/>
              <a:gd name="connsiteX339" fmla="*/ 11324064 w 12192000"/>
              <a:gd name="connsiteY339" fmla="*/ 2181352 h 5516880"/>
              <a:gd name="connsiteX340" fmla="*/ 11550632 w 12192000"/>
              <a:gd name="connsiteY340" fmla="*/ 2440432 h 5516880"/>
              <a:gd name="connsiteX341" fmla="*/ 11688809 w 12192000"/>
              <a:gd name="connsiteY341" fmla="*/ 2501900 h 5516880"/>
              <a:gd name="connsiteX342" fmla="*/ 11668996 w 12192000"/>
              <a:gd name="connsiteY342" fmla="*/ 2546096 h 5516880"/>
              <a:gd name="connsiteX343" fmla="*/ 11826984 w 12192000"/>
              <a:gd name="connsiteY343" fmla="*/ 2590292 h 5516880"/>
              <a:gd name="connsiteX344" fmla="*/ 11740624 w 12192000"/>
              <a:gd name="connsiteY344" fmla="*/ 2434336 h 5516880"/>
              <a:gd name="connsiteX345" fmla="*/ 11754849 w 12192000"/>
              <a:gd name="connsiteY345" fmla="*/ 2424176 h 5516880"/>
              <a:gd name="connsiteX346" fmla="*/ 11911312 w 12192000"/>
              <a:gd name="connsiteY346" fmla="*/ 2657348 h 5516880"/>
              <a:gd name="connsiteX347" fmla="*/ 11993609 w 12192000"/>
              <a:gd name="connsiteY347" fmla="*/ 2754884 h 5516880"/>
              <a:gd name="connsiteX348" fmla="*/ 12042376 w 12192000"/>
              <a:gd name="connsiteY348" fmla="*/ 2824988 h 5516880"/>
              <a:gd name="connsiteX349" fmla="*/ 12185632 w 12192000"/>
              <a:gd name="connsiteY349" fmla="*/ 3056128 h 5516880"/>
              <a:gd name="connsiteX350" fmla="*/ 12192236 w 12192000"/>
              <a:gd name="connsiteY350" fmla="*/ 3103880 h 5516880"/>
              <a:gd name="connsiteX351" fmla="*/ 12171409 w 12192000"/>
              <a:gd name="connsiteY351" fmla="*/ 3117088 h 5516880"/>
              <a:gd name="connsiteX352" fmla="*/ 12128229 w 12192000"/>
              <a:gd name="connsiteY352" fmla="*/ 3060192 h 5516880"/>
              <a:gd name="connsiteX353" fmla="*/ 12086572 w 12192000"/>
              <a:gd name="connsiteY353" fmla="*/ 3099816 h 5516880"/>
              <a:gd name="connsiteX354" fmla="*/ 12132800 w 12192000"/>
              <a:gd name="connsiteY354" fmla="*/ 3155188 h 5516880"/>
              <a:gd name="connsiteX355" fmla="*/ 12126196 w 12192000"/>
              <a:gd name="connsiteY355" fmla="*/ 3165856 h 5516880"/>
              <a:gd name="connsiteX356" fmla="*/ 12067269 w 12192000"/>
              <a:gd name="connsiteY356" fmla="*/ 3145028 h 5516880"/>
              <a:gd name="connsiteX357" fmla="*/ 11895564 w 12192000"/>
              <a:gd name="connsiteY357" fmla="*/ 3515360 h 5516880"/>
              <a:gd name="connsiteX358" fmla="*/ 11928584 w 12192000"/>
              <a:gd name="connsiteY358" fmla="*/ 3625596 h 5516880"/>
              <a:gd name="connsiteX359" fmla="*/ 11913344 w 12192000"/>
              <a:gd name="connsiteY359" fmla="*/ 3690112 h 5516880"/>
              <a:gd name="connsiteX360" fmla="*/ 11976844 w 12192000"/>
              <a:gd name="connsiteY360" fmla="*/ 3924300 h 5516880"/>
              <a:gd name="connsiteX361" fmla="*/ 11978876 w 12192000"/>
              <a:gd name="connsiteY361" fmla="*/ 4096004 h 5516880"/>
              <a:gd name="connsiteX362" fmla="*/ 11956524 w 12192000"/>
              <a:gd name="connsiteY362" fmla="*/ 4230116 h 5516880"/>
              <a:gd name="connsiteX363" fmla="*/ 11856956 w 12192000"/>
              <a:gd name="connsiteY363" fmla="*/ 4369308 h 5516880"/>
              <a:gd name="connsiteX364" fmla="*/ 11749260 w 12192000"/>
              <a:gd name="connsiteY364" fmla="*/ 4549648 h 5516880"/>
              <a:gd name="connsiteX365" fmla="*/ 11718780 w 12192000"/>
              <a:gd name="connsiteY365" fmla="*/ 4581652 h 5516880"/>
              <a:gd name="connsiteX366" fmla="*/ 11689316 w 12192000"/>
              <a:gd name="connsiteY366" fmla="*/ 4752848 h 5516880"/>
              <a:gd name="connsiteX367" fmla="*/ 11694396 w 12192000"/>
              <a:gd name="connsiteY367" fmla="*/ 4707128 h 5516880"/>
              <a:gd name="connsiteX368" fmla="*/ 11771612 w 12192000"/>
              <a:gd name="connsiteY368" fmla="*/ 4685284 h 5516880"/>
              <a:gd name="connsiteX369" fmla="*/ 11856449 w 12192000"/>
              <a:gd name="connsiteY369" fmla="*/ 4684776 h 5516880"/>
              <a:gd name="connsiteX370" fmla="*/ 12009356 w 12192000"/>
              <a:gd name="connsiteY370" fmla="*/ 4527804 h 5516880"/>
              <a:gd name="connsiteX371" fmla="*/ 12026629 w 12192000"/>
              <a:gd name="connsiteY371" fmla="*/ 4541520 h 5516880"/>
              <a:gd name="connsiteX372" fmla="*/ 11938236 w 12192000"/>
              <a:gd name="connsiteY372" fmla="*/ 4670552 h 5516880"/>
              <a:gd name="connsiteX373" fmla="*/ 11734020 w 12192000"/>
              <a:gd name="connsiteY373" fmla="*/ 4864608 h 5516880"/>
              <a:gd name="connsiteX374" fmla="*/ 11543012 w 12192000"/>
              <a:gd name="connsiteY374" fmla="*/ 5033772 h 5516880"/>
              <a:gd name="connsiteX375" fmla="*/ 11397216 w 12192000"/>
              <a:gd name="connsiteY375" fmla="*/ 5154168 h 5516880"/>
              <a:gd name="connsiteX376" fmla="*/ 11354544 w 12192000"/>
              <a:gd name="connsiteY376" fmla="*/ 5217668 h 5516880"/>
              <a:gd name="connsiteX377" fmla="*/ 11322032 w 12192000"/>
              <a:gd name="connsiteY377" fmla="*/ 5246624 h 5516880"/>
              <a:gd name="connsiteX378" fmla="*/ 11142709 w 12192000"/>
              <a:gd name="connsiteY378" fmla="*/ 5379212 h 5516880"/>
              <a:gd name="connsiteX379" fmla="*/ 11063460 w 12192000"/>
              <a:gd name="connsiteY379" fmla="*/ 5434584 h 5516880"/>
              <a:gd name="connsiteX380" fmla="*/ 11060412 w 12192000"/>
              <a:gd name="connsiteY380" fmla="*/ 5494020 h 5516880"/>
              <a:gd name="connsiteX381" fmla="*/ 10981164 w 12192000"/>
              <a:gd name="connsiteY381" fmla="*/ 5519928 h 5516880"/>
              <a:gd name="connsiteX382" fmla="*/ 10974052 w 12192000"/>
              <a:gd name="connsiteY382" fmla="*/ 5473700 h 5516880"/>
              <a:gd name="connsiteX383" fmla="*/ 10867880 w 12192000"/>
              <a:gd name="connsiteY383" fmla="*/ 5505704 h 5516880"/>
              <a:gd name="connsiteX384" fmla="*/ 10743929 w 12192000"/>
              <a:gd name="connsiteY384" fmla="*/ 5504688 h 5516880"/>
              <a:gd name="connsiteX385" fmla="*/ 10600672 w 12192000"/>
              <a:gd name="connsiteY385" fmla="*/ 5438648 h 5516880"/>
              <a:gd name="connsiteX386" fmla="*/ 10551904 w 12192000"/>
              <a:gd name="connsiteY386" fmla="*/ 5442204 h 5516880"/>
              <a:gd name="connsiteX387" fmla="*/ 10562572 w 12192000"/>
              <a:gd name="connsiteY387" fmla="*/ 5501132 h 5516880"/>
              <a:gd name="connsiteX388" fmla="*/ 10403060 w 12192000"/>
              <a:gd name="connsiteY388" fmla="*/ 5443728 h 5516880"/>
              <a:gd name="connsiteX389" fmla="*/ 10407632 w 12192000"/>
              <a:gd name="connsiteY389" fmla="*/ 5423408 h 5516880"/>
              <a:gd name="connsiteX390" fmla="*/ 10509232 w 12192000"/>
              <a:gd name="connsiteY390" fmla="*/ 5423408 h 5516880"/>
              <a:gd name="connsiteX391" fmla="*/ 10508724 w 12192000"/>
              <a:gd name="connsiteY391" fmla="*/ 5413756 h 5516880"/>
              <a:gd name="connsiteX392" fmla="*/ 10324828 w 12192000"/>
              <a:gd name="connsiteY392" fmla="*/ 5376164 h 5516880"/>
              <a:gd name="connsiteX393" fmla="*/ 10342100 w 12192000"/>
              <a:gd name="connsiteY393" fmla="*/ 5405120 h 5516880"/>
              <a:gd name="connsiteX394" fmla="*/ 10366992 w 12192000"/>
              <a:gd name="connsiteY394" fmla="*/ 5426456 h 5516880"/>
              <a:gd name="connsiteX395" fmla="*/ 10303492 w 12192000"/>
              <a:gd name="connsiteY395" fmla="*/ 5426456 h 5516880"/>
              <a:gd name="connsiteX396" fmla="*/ 10310604 w 12192000"/>
              <a:gd name="connsiteY396" fmla="*/ 5479288 h 5516880"/>
              <a:gd name="connsiteX397" fmla="*/ 10209004 w 12192000"/>
              <a:gd name="connsiteY397" fmla="*/ 5402072 h 5516880"/>
              <a:gd name="connsiteX398" fmla="*/ 10034760 w 12192000"/>
              <a:gd name="connsiteY398" fmla="*/ 5369052 h 5516880"/>
              <a:gd name="connsiteX399" fmla="*/ 10031712 w 12192000"/>
              <a:gd name="connsiteY399" fmla="*/ 5426456 h 5516880"/>
              <a:gd name="connsiteX400" fmla="*/ 10100800 w 12192000"/>
              <a:gd name="connsiteY400" fmla="*/ 5477764 h 5516880"/>
              <a:gd name="connsiteX401" fmla="*/ 9912840 w 12192000"/>
              <a:gd name="connsiteY401" fmla="*/ 5377180 h 5516880"/>
              <a:gd name="connsiteX402" fmla="*/ 9917920 w 12192000"/>
              <a:gd name="connsiteY402" fmla="*/ 5454904 h 5516880"/>
              <a:gd name="connsiteX403" fmla="*/ 9787364 w 12192000"/>
              <a:gd name="connsiteY403" fmla="*/ 5390388 h 5516880"/>
              <a:gd name="connsiteX404" fmla="*/ 9776696 w 12192000"/>
              <a:gd name="connsiteY404" fmla="*/ 5384292 h 5516880"/>
              <a:gd name="connsiteX405" fmla="*/ 9521172 w 12192000"/>
              <a:gd name="connsiteY405" fmla="*/ 5330444 h 5516880"/>
              <a:gd name="connsiteX406" fmla="*/ 9493740 w 12192000"/>
              <a:gd name="connsiteY406" fmla="*/ 5317236 h 5516880"/>
              <a:gd name="connsiteX407" fmla="*/ 9249392 w 12192000"/>
              <a:gd name="connsiteY407" fmla="*/ 5130292 h 5516880"/>
              <a:gd name="connsiteX408" fmla="*/ 9066512 w 12192000"/>
              <a:gd name="connsiteY408" fmla="*/ 4902708 h 5516880"/>
              <a:gd name="connsiteX409" fmla="*/ 9010632 w 12192000"/>
              <a:gd name="connsiteY409" fmla="*/ 4792980 h 5516880"/>
              <a:gd name="connsiteX410" fmla="*/ 9019268 w 12192000"/>
              <a:gd name="connsiteY410" fmla="*/ 4735576 h 5516880"/>
              <a:gd name="connsiteX411" fmla="*/ 8951704 w 12192000"/>
              <a:gd name="connsiteY411" fmla="*/ 4634484 h 5516880"/>
              <a:gd name="connsiteX412" fmla="*/ 8820132 w 12192000"/>
              <a:gd name="connsiteY412" fmla="*/ 4463796 h 5516880"/>
              <a:gd name="connsiteX413" fmla="*/ 8660620 w 12192000"/>
              <a:gd name="connsiteY413" fmla="*/ 4319016 h 5516880"/>
              <a:gd name="connsiteX414" fmla="*/ 8683988 w 12192000"/>
              <a:gd name="connsiteY414" fmla="*/ 4243324 h 5516880"/>
              <a:gd name="connsiteX415" fmla="*/ 8710404 w 12192000"/>
              <a:gd name="connsiteY415" fmla="*/ 4157980 h 5516880"/>
              <a:gd name="connsiteX416" fmla="*/ 8626584 w 12192000"/>
              <a:gd name="connsiteY416" fmla="*/ 3964432 h 5516880"/>
              <a:gd name="connsiteX417" fmla="*/ 8591024 w 12192000"/>
              <a:gd name="connsiteY417" fmla="*/ 3912616 h 5516880"/>
              <a:gd name="connsiteX418" fmla="*/ 8663160 w 12192000"/>
              <a:gd name="connsiteY418" fmla="*/ 3923284 h 5516880"/>
              <a:gd name="connsiteX419" fmla="*/ 8567148 w 12192000"/>
              <a:gd name="connsiteY419" fmla="*/ 3765804 h 5516880"/>
              <a:gd name="connsiteX420" fmla="*/ 8437608 w 12192000"/>
              <a:gd name="connsiteY420" fmla="*/ 3593084 h 5516880"/>
              <a:gd name="connsiteX421" fmla="*/ 8260825 w 12192000"/>
              <a:gd name="connsiteY421" fmla="*/ 3339084 h 5516880"/>
              <a:gd name="connsiteX422" fmla="*/ 8032733 w 12192000"/>
              <a:gd name="connsiteY422" fmla="*/ 3105912 h 5516880"/>
              <a:gd name="connsiteX423" fmla="*/ 8008348 w 12192000"/>
              <a:gd name="connsiteY423" fmla="*/ 3030220 h 5516880"/>
              <a:gd name="connsiteX424" fmla="*/ 7986505 w 12192000"/>
              <a:gd name="connsiteY424" fmla="*/ 3000248 h 5516880"/>
              <a:gd name="connsiteX425" fmla="*/ 7902176 w 12192000"/>
              <a:gd name="connsiteY425" fmla="*/ 2901188 h 5516880"/>
              <a:gd name="connsiteX426" fmla="*/ 7846805 w 12192000"/>
              <a:gd name="connsiteY426" fmla="*/ 2873248 h 5516880"/>
              <a:gd name="connsiteX427" fmla="*/ 7918940 w 12192000"/>
              <a:gd name="connsiteY427" fmla="*/ 2876804 h 5516880"/>
              <a:gd name="connsiteX428" fmla="*/ 8107408 w 12192000"/>
              <a:gd name="connsiteY428" fmla="*/ 3044952 h 5516880"/>
              <a:gd name="connsiteX429" fmla="*/ 8373093 w 12192000"/>
              <a:gd name="connsiteY429" fmla="*/ 3279648 h 5516880"/>
              <a:gd name="connsiteX430" fmla="*/ 8445228 w 12192000"/>
              <a:gd name="connsiteY430" fmla="*/ 3340608 h 5516880"/>
              <a:gd name="connsiteX431" fmla="*/ 8504156 w 12192000"/>
              <a:gd name="connsiteY431" fmla="*/ 3334512 h 5516880"/>
              <a:gd name="connsiteX432" fmla="*/ 8607788 w 12192000"/>
              <a:gd name="connsiteY432" fmla="*/ 3496056 h 5516880"/>
              <a:gd name="connsiteX433" fmla="*/ 8504156 w 12192000"/>
              <a:gd name="connsiteY433" fmla="*/ 3335020 h 5516880"/>
              <a:gd name="connsiteX434" fmla="*/ 8405096 w 12192000"/>
              <a:gd name="connsiteY434" fmla="*/ 3231896 h 5516880"/>
              <a:gd name="connsiteX435" fmla="*/ 8196308 w 12192000"/>
              <a:gd name="connsiteY435" fmla="*/ 3035300 h 5516880"/>
              <a:gd name="connsiteX436" fmla="*/ 7915385 w 12192000"/>
              <a:gd name="connsiteY436" fmla="*/ 2821940 h 5516880"/>
              <a:gd name="connsiteX437" fmla="*/ 7877793 w 12192000"/>
              <a:gd name="connsiteY437" fmla="*/ 2782316 h 5516880"/>
              <a:gd name="connsiteX438" fmla="*/ 7931133 w 12192000"/>
              <a:gd name="connsiteY438" fmla="*/ 2762504 h 5516880"/>
              <a:gd name="connsiteX439" fmla="*/ 7937228 w 12192000"/>
              <a:gd name="connsiteY439" fmla="*/ 2780792 h 5516880"/>
              <a:gd name="connsiteX440" fmla="*/ 8025620 w 12192000"/>
              <a:gd name="connsiteY440" fmla="*/ 2882392 h 5516880"/>
              <a:gd name="connsiteX441" fmla="*/ 7937228 w 12192000"/>
              <a:gd name="connsiteY441" fmla="*/ 2780792 h 5516880"/>
              <a:gd name="connsiteX442" fmla="*/ 7955008 w 12192000"/>
              <a:gd name="connsiteY442" fmla="*/ 2745232 h 5516880"/>
              <a:gd name="connsiteX443" fmla="*/ 7896588 w 12192000"/>
              <a:gd name="connsiteY443" fmla="*/ 2712720 h 5516880"/>
              <a:gd name="connsiteX444" fmla="*/ 7879316 w 12192000"/>
              <a:gd name="connsiteY444" fmla="*/ 2783840 h 5516880"/>
              <a:gd name="connsiteX445" fmla="*/ 7861028 w 12192000"/>
              <a:gd name="connsiteY445" fmla="*/ 2705608 h 5516880"/>
              <a:gd name="connsiteX446" fmla="*/ 7692880 w 12192000"/>
              <a:gd name="connsiteY446" fmla="*/ 2591308 h 5516880"/>
              <a:gd name="connsiteX447" fmla="*/ 7599916 w 12192000"/>
              <a:gd name="connsiteY447" fmla="*/ 2562860 h 5516880"/>
              <a:gd name="connsiteX448" fmla="*/ 7368268 w 12192000"/>
              <a:gd name="connsiteY448" fmla="*/ 2479040 h 5516880"/>
              <a:gd name="connsiteX449" fmla="*/ 7365728 w 12192000"/>
              <a:gd name="connsiteY449" fmla="*/ 2484120 h 5516880"/>
              <a:gd name="connsiteX450" fmla="*/ 7437865 w 12192000"/>
              <a:gd name="connsiteY450" fmla="*/ 2527808 h 5516880"/>
              <a:gd name="connsiteX451" fmla="*/ 7410940 w 12192000"/>
              <a:gd name="connsiteY451" fmla="*/ 2549144 h 5516880"/>
              <a:gd name="connsiteX452" fmla="*/ 7367760 w 12192000"/>
              <a:gd name="connsiteY452" fmla="*/ 2519172 h 5516880"/>
              <a:gd name="connsiteX453" fmla="*/ 7222980 w 12192000"/>
              <a:gd name="connsiteY453" fmla="*/ 2486660 h 5516880"/>
              <a:gd name="connsiteX454" fmla="*/ 7195548 w 12192000"/>
              <a:gd name="connsiteY454" fmla="*/ 2464816 h 5516880"/>
              <a:gd name="connsiteX455" fmla="*/ 7049245 w 12192000"/>
              <a:gd name="connsiteY455" fmla="*/ 2417064 h 5516880"/>
              <a:gd name="connsiteX456" fmla="*/ 7301213 w 12192000"/>
              <a:gd name="connsiteY456" fmla="*/ 2545080 h 5516880"/>
              <a:gd name="connsiteX457" fmla="*/ 7296640 w 12192000"/>
              <a:gd name="connsiteY457" fmla="*/ 2559812 h 5516880"/>
              <a:gd name="connsiteX458" fmla="*/ 7266160 w 12192000"/>
              <a:gd name="connsiteY458" fmla="*/ 2559304 h 5516880"/>
              <a:gd name="connsiteX459" fmla="*/ 7128493 w 12192000"/>
              <a:gd name="connsiteY459" fmla="*/ 2538984 h 5516880"/>
              <a:gd name="connsiteX460" fmla="*/ 7023336 w 12192000"/>
              <a:gd name="connsiteY460" fmla="*/ 2500884 h 5516880"/>
              <a:gd name="connsiteX461" fmla="*/ 6887193 w 12192000"/>
              <a:gd name="connsiteY461" fmla="*/ 2475992 h 5516880"/>
              <a:gd name="connsiteX462" fmla="*/ 6834360 w 12192000"/>
              <a:gd name="connsiteY462" fmla="*/ 2439416 h 5516880"/>
              <a:gd name="connsiteX463" fmla="*/ 6800325 w 12192000"/>
              <a:gd name="connsiteY463" fmla="*/ 2393696 h 5516880"/>
              <a:gd name="connsiteX464" fmla="*/ 6791180 w 12192000"/>
              <a:gd name="connsiteY464" fmla="*/ 2417064 h 5516880"/>
              <a:gd name="connsiteX465" fmla="*/ 6728696 w 12192000"/>
              <a:gd name="connsiteY465" fmla="*/ 2426208 h 5516880"/>
              <a:gd name="connsiteX466" fmla="*/ 6546325 w 12192000"/>
              <a:gd name="connsiteY466" fmla="*/ 2345944 h 5516880"/>
              <a:gd name="connsiteX467" fmla="*/ 6412213 w 12192000"/>
              <a:gd name="connsiteY467" fmla="*/ 2300732 h 5516880"/>
              <a:gd name="connsiteX468" fmla="*/ 6428468 w 12192000"/>
              <a:gd name="connsiteY468" fmla="*/ 2243328 h 5516880"/>
              <a:gd name="connsiteX469" fmla="*/ 6421356 w 12192000"/>
              <a:gd name="connsiteY469" fmla="*/ 2238248 h 5516880"/>
              <a:gd name="connsiteX470" fmla="*/ 6399005 w 12192000"/>
              <a:gd name="connsiteY470" fmla="*/ 2265172 h 5516880"/>
              <a:gd name="connsiteX471" fmla="*/ 6101825 w 12192000"/>
              <a:gd name="connsiteY471" fmla="*/ 2131568 h 5516880"/>
              <a:gd name="connsiteX472" fmla="*/ 5714728 w 12192000"/>
              <a:gd name="connsiteY472" fmla="*/ 2021332 h 5516880"/>
              <a:gd name="connsiteX473" fmla="*/ 5720825 w 12192000"/>
              <a:gd name="connsiteY473" fmla="*/ 1992376 h 5516880"/>
              <a:gd name="connsiteX474" fmla="*/ 5863573 w 12192000"/>
              <a:gd name="connsiteY474" fmla="*/ 2024888 h 5516880"/>
              <a:gd name="connsiteX475" fmla="*/ 6016988 w 12192000"/>
              <a:gd name="connsiteY475" fmla="*/ 2048764 h 5516880"/>
              <a:gd name="connsiteX476" fmla="*/ 6021053 w 12192000"/>
              <a:gd name="connsiteY476" fmla="*/ 2028444 h 5516880"/>
              <a:gd name="connsiteX477" fmla="*/ 5962125 w 12192000"/>
              <a:gd name="connsiteY477" fmla="*/ 2014220 h 5516880"/>
              <a:gd name="connsiteX478" fmla="*/ 5895576 w 12192000"/>
              <a:gd name="connsiteY478" fmla="*/ 1950212 h 5516880"/>
              <a:gd name="connsiteX479" fmla="*/ 5872716 w 12192000"/>
              <a:gd name="connsiteY479" fmla="*/ 1932432 h 5516880"/>
              <a:gd name="connsiteX480" fmla="*/ 5655800 w 12192000"/>
              <a:gd name="connsiteY480" fmla="*/ 1844040 h 5516880"/>
              <a:gd name="connsiteX481" fmla="*/ 5323568 w 12192000"/>
              <a:gd name="connsiteY481" fmla="*/ 1754124 h 5516880"/>
              <a:gd name="connsiteX482" fmla="*/ 5261593 w 12192000"/>
              <a:gd name="connsiteY482" fmla="*/ 1725676 h 5516880"/>
              <a:gd name="connsiteX483" fmla="*/ 5359636 w 12192000"/>
              <a:gd name="connsiteY483" fmla="*/ 1742440 h 5516880"/>
              <a:gd name="connsiteX484" fmla="*/ 5435836 w 12192000"/>
              <a:gd name="connsiteY484" fmla="*/ 1759204 h 5516880"/>
              <a:gd name="connsiteX485" fmla="*/ 5589253 w 12192000"/>
              <a:gd name="connsiteY485" fmla="*/ 1800352 h 5516880"/>
              <a:gd name="connsiteX486" fmla="*/ 5637513 w 12192000"/>
              <a:gd name="connsiteY486" fmla="*/ 1800860 h 5516880"/>
              <a:gd name="connsiteX487" fmla="*/ 5640053 w 12192000"/>
              <a:gd name="connsiteY487" fmla="*/ 1776984 h 5516880"/>
              <a:gd name="connsiteX488" fmla="*/ 5426693 w 12192000"/>
              <a:gd name="connsiteY488" fmla="*/ 1723136 h 5516880"/>
              <a:gd name="connsiteX489" fmla="*/ 5222985 w 12192000"/>
              <a:gd name="connsiteY489" fmla="*/ 1683004 h 5516880"/>
              <a:gd name="connsiteX490" fmla="*/ 5224508 w 12192000"/>
              <a:gd name="connsiteY490" fmla="*/ 1666748 h 5516880"/>
              <a:gd name="connsiteX491" fmla="*/ 5351000 w 12192000"/>
              <a:gd name="connsiteY491" fmla="*/ 1675892 h 5516880"/>
              <a:gd name="connsiteX492" fmla="*/ 5837665 w 12192000"/>
              <a:gd name="connsiteY492" fmla="*/ 1771904 h 5516880"/>
              <a:gd name="connsiteX493" fmla="*/ 6051025 w 12192000"/>
              <a:gd name="connsiteY493" fmla="*/ 1829816 h 5516880"/>
              <a:gd name="connsiteX494" fmla="*/ 6284705 w 12192000"/>
              <a:gd name="connsiteY494" fmla="*/ 1888744 h 5516880"/>
              <a:gd name="connsiteX495" fmla="*/ 6352268 w 12192000"/>
              <a:gd name="connsiteY495" fmla="*/ 1901444 h 5516880"/>
              <a:gd name="connsiteX496" fmla="*/ 6283688 w 12192000"/>
              <a:gd name="connsiteY496" fmla="*/ 1815084 h 5516880"/>
              <a:gd name="connsiteX497" fmla="*/ 6226793 w 12192000"/>
              <a:gd name="connsiteY497" fmla="*/ 1856232 h 5516880"/>
              <a:gd name="connsiteX498" fmla="*/ 6147545 w 12192000"/>
              <a:gd name="connsiteY498" fmla="*/ 1769364 h 5516880"/>
              <a:gd name="connsiteX499" fmla="*/ 5963140 w 12192000"/>
              <a:gd name="connsiteY499" fmla="*/ 1715008 h 5516880"/>
              <a:gd name="connsiteX500" fmla="*/ 5959076 w 12192000"/>
              <a:gd name="connsiteY500" fmla="*/ 1727200 h 5516880"/>
              <a:gd name="connsiteX501" fmla="*/ 6031720 w 12192000"/>
              <a:gd name="connsiteY501" fmla="*/ 1751584 h 5516880"/>
              <a:gd name="connsiteX502" fmla="*/ 6030196 w 12192000"/>
              <a:gd name="connsiteY502" fmla="*/ 1764284 h 5516880"/>
              <a:gd name="connsiteX503" fmla="*/ 5997685 w 12192000"/>
              <a:gd name="connsiteY503" fmla="*/ 1762252 h 5516880"/>
              <a:gd name="connsiteX504" fmla="*/ 5842236 w 12192000"/>
              <a:gd name="connsiteY504" fmla="*/ 1734312 h 5516880"/>
              <a:gd name="connsiteX505" fmla="*/ 5803628 w 12192000"/>
              <a:gd name="connsiteY505" fmla="*/ 1719580 h 5516880"/>
              <a:gd name="connsiteX506" fmla="*/ 5506956 w 12192000"/>
              <a:gd name="connsiteY506" fmla="*/ 1632204 h 5516880"/>
              <a:gd name="connsiteX507" fmla="*/ 5400276 w 12192000"/>
              <a:gd name="connsiteY507" fmla="*/ 1591564 h 5516880"/>
              <a:gd name="connsiteX508" fmla="*/ 5370305 w 12192000"/>
              <a:gd name="connsiteY508" fmla="*/ 1588516 h 5516880"/>
              <a:gd name="connsiteX509" fmla="*/ 5199617 w 12192000"/>
              <a:gd name="connsiteY509" fmla="*/ 1567180 h 5516880"/>
              <a:gd name="connsiteX510" fmla="*/ 5117320 w 12192000"/>
              <a:gd name="connsiteY510" fmla="*/ 1549908 h 5516880"/>
              <a:gd name="connsiteX511" fmla="*/ 4416788 w 12192000"/>
              <a:gd name="connsiteY511" fmla="*/ 1587500 h 5516880"/>
              <a:gd name="connsiteX512" fmla="*/ 4383768 w 12192000"/>
              <a:gd name="connsiteY512" fmla="*/ 1574800 h 5516880"/>
              <a:gd name="connsiteX513" fmla="*/ 4494004 w 12192000"/>
              <a:gd name="connsiteY513" fmla="*/ 1539240 h 5516880"/>
              <a:gd name="connsiteX514" fmla="*/ 4440157 w 12192000"/>
              <a:gd name="connsiteY514" fmla="*/ 1532636 h 5516880"/>
              <a:gd name="connsiteX515" fmla="*/ 4704824 w 12192000"/>
              <a:gd name="connsiteY515" fmla="*/ 1484884 h 5516880"/>
              <a:gd name="connsiteX516" fmla="*/ 4934440 w 12192000"/>
              <a:gd name="connsiteY516" fmla="*/ 1489456 h 5516880"/>
              <a:gd name="connsiteX517" fmla="*/ 3998704 w 12192000"/>
              <a:gd name="connsiteY517" fmla="*/ 1570736 h 5516880"/>
              <a:gd name="connsiteX518" fmla="*/ 4212064 w 12192000"/>
              <a:gd name="connsiteY518" fmla="*/ 1418336 h 5516880"/>
              <a:gd name="connsiteX519" fmla="*/ 3995656 w 12192000"/>
              <a:gd name="connsiteY519" fmla="*/ 1472184 h 5516880"/>
              <a:gd name="connsiteX520" fmla="*/ 3847320 w 12192000"/>
              <a:gd name="connsiteY520" fmla="*/ 1543304 h 5516880"/>
              <a:gd name="connsiteX521" fmla="*/ 3661392 w 12192000"/>
              <a:gd name="connsiteY521" fmla="*/ 1613916 h 5516880"/>
              <a:gd name="connsiteX522" fmla="*/ 3613132 w 12192000"/>
              <a:gd name="connsiteY522" fmla="*/ 1648968 h 5516880"/>
              <a:gd name="connsiteX523" fmla="*/ 3588748 w 12192000"/>
              <a:gd name="connsiteY523" fmla="*/ 1661160 h 5516880"/>
              <a:gd name="connsiteX524" fmla="*/ 3461240 w 12192000"/>
              <a:gd name="connsiteY524" fmla="*/ 1734312 h 5516880"/>
              <a:gd name="connsiteX525" fmla="*/ 3326620 w 12192000"/>
              <a:gd name="connsiteY525" fmla="*/ 1787144 h 5516880"/>
              <a:gd name="connsiteX526" fmla="*/ 3326112 w 12192000"/>
              <a:gd name="connsiteY526" fmla="*/ 1810004 h 5516880"/>
              <a:gd name="connsiteX527" fmla="*/ 3206224 w 12192000"/>
              <a:gd name="connsiteY527" fmla="*/ 1855724 h 5516880"/>
              <a:gd name="connsiteX528" fmla="*/ 3273280 w 12192000"/>
              <a:gd name="connsiteY528" fmla="*/ 1782572 h 5516880"/>
              <a:gd name="connsiteX529" fmla="*/ 2889232 w 12192000"/>
              <a:gd name="connsiteY529" fmla="*/ 1833372 h 5516880"/>
              <a:gd name="connsiteX530" fmla="*/ 3057380 w 12192000"/>
              <a:gd name="connsiteY530" fmla="*/ 1718056 h 5516880"/>
              <a:gd name="connsiteX531" fmla="*/ 3090400 w 12192000"/>
              <a:gd name="connsiteY531" fmla="*/ 1651508 h 5516880"/>
              <a:gd name="connsiteX532" fmla="*/ 2909044 w 12192000"/>
              <a:gd name="connsiteY532" fmla="*/ 1705356 h 5516880"/>
              <a:gd name="connsiteX533" fmla="*/ 2743436 w 12192000"/>
              <a:gd name="connsiteY533" fmla="*/ 1800860 h 5516880"/>
              <a:gd name="connsiteX534" fmla="*/ 2782044 w 12192000"/>
              <a:gd name="connsiteY534" fmla="*/ 1755648 h 5516880"/>
              <a:gd name="connsiteX535" fmla="*/ 2727180 w 12192000"/>
              <a:gd name="connsiteY535" fmla="*/ 1769364 h 5516880"/>
              <a:gd name="connsiteX536" fmla="*/ 2667744 w 12192000"/>
              <a:gd name="connsiteY536" fmla="*/ 1795272 h 5516880"/>
              <a:gd name="connsiteX537" fmla="*/ 2505184 w 12192000"/>
              <a:gd name="connsiteY537" fmla="*/ 1855724 h 5516880"/>
              <a:gd name="connsiteX538" fmla="*/ 2228832 w 12192000"/>
              <a:gd name="connsiteY538" fmla="*/ 2028952 h 5516880"/>
              <a:gd name="connsiteX539" fmla="*/ 1936224 w 12192000"/>
              <a:gd name="connsiteY539" fmla="*/ 2298192 h 5516880"/>
              <a:gd name="connsiteX540" fmla="*/ 1987532 w 12192000"/>
              <a:gd name="connsiteY540" fmla="*/ 2273808 h 5516880"/>
              <a:gd name="connsiteX541" fmla="*/ 1996168 w 12192000"/>
              <a:gd name="connsiteY541" fmla="*/ 2283460 h 5516880"/>
              <a:gd name="connsiteX542" fmla="*/ 1822940 w 12192000"/>
              <a:gd name="connsiteY542" fmla="*/ 2513076 h 5516880"/>
              <a:gd name="connsiteX543" fmla="*/ 1708640 w 12192000"/>
              <a:gd name="connsiteY543" fmla="*/ 2627884 h 5516880"/>
              <a:gd name="connsiteX544" fmla="*/ 1633456 w 12192000"/>
              <a:gd name="connsiteY544" fmla="*/ 2717800 h 5516880"/>
              <a:gd name="connsiteX545" fmla="*/ 1518140 w 12192000"/>
              <a:gd name="connsiteY545" fmla="*/ 2850388 h 5516880"/>
              <a:gd name="connsiteX546" fmla="*/ 1473436 w 12192000"/>
              <a:gd name="connsiteY546" fmla="*/ 2921000 h 5516880"/>
              <a:gd name="connsiteX547" fmla="*/ 1435336 w 12192000"/>
              <a:gd name="connsiteY547" fmla="*/ 2981960 h 5516880"/>
              <a:gd name="connsiteX548" fmla="*/ 1341864 w 12192000"/>
              <a:gd name="connsiteY548" fmla="*/ 3142996 h 5516880"/>
              <a:gd name="connsiteX549" fmla="*/ 1381996 w 12192000"/>
              <a:gd name="connsiteY549" fmla="*/ 3224784 h 5516880"/>
              <a:gd name="connsiteX550" fmla="*/ 1538460 w 12192000"/>
              <a:gd name="connsiteY550" fmla="*/ 3264916 h 5516880"/>
              <a:gd name="connsiteX551" fmla="*/ 1929620 w 12192000"/>
              <a:gd name="connsiteY551" fmla="*/ 3177540 h 5516880"/>
              <a:gd name="connsiteX552" fmla="*/ 2300968 w 12192000"/>
              <a:gd name="connsiteY552" fmla="*/ 3069844 h 5516880"/>
              <a:gd name="connsiteX553" fmla="*/ 2371580 w 12192000"/>
              <a:gd name="connsiteY553" fmla="*/ 3023108 h 5516880"/>
              <a:gd name="connsiteX554" fmla="*/ 2251692 w 12192000"/>
              <a:gd name="connsiteY554" fmla="*/ 3107436 h 5516880"/>
              <a:gd name="connsiteX555" fmla="*/ 2209528 w 12192000"/>
              <a:gd name="connsiteY555" fmla="*/ 3136392 h 5516880"/>
              <a:gd name="connsiteX556" fmla="*/ 2018520 w 12192000"/>
              <a:gd name="connsiteY556" fmla="*/ 3223260 h 5516880"/>
              <a:gd name="connsiteX557" fmla="*/ 2208004 w 12192000"/>
              <a:gd name="connsiteY557" fmla="*/ 3134868 h 5516880"/>
              <a:gd name="connsiteX558" fmla="*/ 2392408 w 12192000"/>
              <a:gd name="connsiteY558" fmla="*/ 3091180 h 5516880"/>
              <a:gd name="connsiteX559" fmla="*/ 2558016 w 12192000"/>
              <a:gd name="connsiteY559" fmla="*/ 3033268 h 5516880"/>
              <a:gd name="connsiteX560" fmla="*/ 2623040 w 12192000"/>
              <a:gd name="connsiteY560" fmla="*/ 3036824 h 5516880"/>
              <a:gd name="connsiteX561" fmla="*/ 2596116 w 12192000"/>
              <a:gd name="connsiteY561" fmla="*/ 3086100 h 5516880"/>
              <a:gd name="connsiteX562" fmla="*/ 2716004 w 12192000"/>
              <a:gd name="connsiteY562" fmla="*/ 3018536 h 5516880"/>
              <a:gd name="connsiteX563" fmla="*/ 2795252 w 12192000"/>
              <a:gd name="connsiteY563" fmla="*/ 2960624 h 5516880"/>
              <a:gd name="connsiteX564" fmla="*/ 2807952 w 12192000"/>
              <a:gd name="connsiteY564" fmla="*/ 3057144 h 5516880"/>
              <a:gd name="connsiteX565" fmla="*/ 2912600 w 12192000"/>
              <a:gd name="connsiteY565" fmla="*/ 3018028 h 5516880"/>
              <a:gd name="connsiteX566" fmla="*/ 2907520 w 12192000"/>
              <a:gd name="connsiteY566" fmla="*/ 3002788 h 5516880"/>
              <a:gd name="connsiteX567" fmla="*/ 2827256 w 12192000"/>
              <a:gd name="connsiteY567" fmla="*/ 3021076 h 5516880"/>
              <a:gd name="connsiteX568" fmla="*/ 2822176 w 12192000"/>
              <a:gd name="connsiteY568" fmla="*/ 3004820 h 5516880"/>
              <a:gd name="connsiteX569" fmla="*/ 2929364 w 12192000"/>
              <a:gd name="connsiteY569" fmla="*/ 2969260 h 5516880"/>
              <a:gd name="connsiteX570" fmla="*/ 2924284 w 12192000"/>
              <a:gd name="connsiteY570" fmla="*/ 3008376 h 5516880"/>
              <a:gd name="connsiteX571" fmla="*/ 2975592 w 12192000"/>
              <a:gd name="connsiteY571" fmla="*/ 2996184 h 5516880"/>
              <a:gd name="connsiteX572" fmla="*/ 2981180 w 12192000"/>
              <a:gd name="connsiteY572" fmla="*/ 3005836 h 5516880"/>
              <a:gd name="connsiteX573" fmla="*/ 2907520 w 12192000"/>
              <a:gd name="connsiteY573" fmla="*/ 3053588 h 5516880"/>
              <a:gd name="connsiteX574" fmla="*/ 2913616 w 12192000"/>
              <a:gd name="connsiteY574" fmla="*/ 3066796 h 5516880"/>
              <a:gd name="connsiteX575" fmla="*/ 3049252 w 12192000"/>
              <a:gd name="connsiteY575" fmla="*/ 3005836 h 5516880"/>
              <a:gd name="connsiteX576" fmla="*/ 3104116 w 12192000"/>
              <a:gd name="connsiteY576" fmla="*/ 3043428 h 5516880"/>
              <a:gd name="connsiteX577" fmla="*/ 2984228 w 12192000"/>
              <a:gd name="connsiteY577" fmla="*/ 3072384 h 5516880"/>
              <a:gd name="connsiteX578" fmla="*/ 2933428 w 12192000"/>
              <a:gd name="connsiteY578" fmla="*/ 3084576 h 5516880"/>
              <a:gd name="connsiteX579" fmla="*/ 2653012 w 12192000"/>
              <a:gd name="connsiteY579" fmla="*/ 3221736 h 5516880"/>
              <a:gd name="connsiteX580" fmla="*/ 2443208 w 12192000"/>
              <a:gd name="connsiteY580" fmla="*/ 3293872 h 5516880"/>
              <a:gd name="connsiteX581" fmla="*/ 2192256 w 12192000"/>
              <a:gd name="connsiteY581" fmla="*/ 3411728 h 5516880"/>
              <a:gd name="connsiteX582" fmla="*/ 2197844 w 12192000"/>
              <a:gd name="connsiteY582" fmla="*/ 3435604 h 5516880"/>
              <a:gd name="connsiteX583" fmla="*/ 2345164 w 12192000"/>
              <a:gd name="connsiteY583" fmla="*/ 3419348 h 5516880"/>
              <a:gd name="connsiteX584" fmla="*/ 2538712 w 12192000"/>
              <a:gd name="connsiteY584" fmla="*/ 3463036 h 5516880"/>
              <a:gd name="connsiteX585" fmla="*/ 2485880 w 12192000"/>
              <a:gd name="connsiteY585" fmla="*/ 3554476 h 5516880"/>
              <a:gd name="connsiteX586" fmla="*/ 2692128 w 12192000"/>
              <a:gd name="connsiteY586" fmla="*/ 3465576 h 5516880"/>
              <a:gd name="connsiteX587" fmla="*/ 2620500 w 12192000"/>
              <a:gd name="connsiteY587" fmla="*/ 3368548 h 5516880"/>
              <a:gd name="connsiteX588" fmla="*/ 2601704 w 12192000"/>
              <a:gd name="connsiteY588" fmla="*/ 3369056 h 5516880"/>
              <a:gd name="connsiteX589" fmla="*/ 2569700 w 12192000"/>
              <a:gd name="connsiteY589" fmla="*/ 3381756 h 5516880"/>
              <a:gd name="connsiteX590" fmla="*/ 2569700 w 12192000"/>
              <a:gd name="connsiteY590" fmla="*/ 3337560 h 5516880"/>
              <a:gd name="connsiteX591" fmla="*/ 3025376 w 12192000"/>
              <a:gd name="connsiteY591" fmla="*/ 3178048 h 5516880"/>
              <a:gd name="connsiteX592" fmla="*/ 3018264 w 12192000"/>
              <a:gd name="connsiteY592" fmla="*/ 3230372 h 5516880"/>
              <a:gd name="connsiteX593" fmla="*/ 2860784 w 12192000"/>
              <a:gd name="connsiteY593" fmla="*/ 3384296 h 5516880"/>
              <a:gd name="connsiteX594" fmla="*/ 2945112 w 12192000"/>
              <a:gd name="connsiteY594" fmla="*/ 3334004 h 5516880"/>
              <a:gd name="connsiteX595" fmla="*/ 2950192 w 12192000"/>
              <a:gd name="connsiteY595" fmla="*/ 3331464 h 5516880"/>
              <a:gd name="connsiteX596" fmla="*/ 3215368 w 12192000"/>
              <a:gd name="connsiteY596" fmla="*/ 3243580 h 5516880"/>
              <a:gd name="connsiteX597" fmla="*/ 3516104 w 12192000"/>
              <a:gd name="connsiteY597" fmla="*/ 3104896 h 5516880"/>
              <a:gd name="connsiteX598" fmla="*/ 3695428 w 12192000"/>
              <a:gd name="connsiteY598" fmla="*/ 3021076 h 5516880"/>
              <a:gd name="connsiteX599" fmla="*/ 3887960 w 12192000"/>
              <a:gd name="connsiteY599" fmla="*/ 2947416 h 5516880"/>
              <a:gd name="connsiteX600" fmla="*/ 3947904 w 12192000"/>
              <a:gd name="connsiteY600" fmla="*/ 2922016 h 5516880"/>
              <a:gd name="connsiteX601" fmla="*/ 4227304 w 12192000"/>
              <a:gd name="connsiteY601" fmla="*/ 2825496 h 5516880"/>
              <a:gd name="connsiteX602" fmla="*/ 4420344 w 12192000"/>
              <a:gd name="connsiteY602" fmla="*/ 2754376 h 5516880"/>
              <a:gd name="connsiteX603" fmla="*/ 4488417 w 12192000"/>
              <a:gd name="connsiteY603" fmla="*/ 2756916 h 5516880"/>
              <a:gd name="connsiteX604" fmla="*/ 4556488 w 12192000"/>
              <a:gd name="connsiteY604" fmla="*/ 2743708 h 5516880"/>
              <a:gd name="connsiteX605" fmla="*/ 4793724 w 12192000"/>
              <a:gd name="connsiteY605" fmla="*/ 2641600 h 5516880"/>
              <a:gd name="connsiteX606" fmla="*/ 4854177 w 12192000"/>
              <a:gd name="connsiteY606" fmla="*/ 2599944 h 5516880"/>
              <a:gd name="connsiteX607" fmla="*/ 4818108 w 12192000"/>
              <a:gd name="connsiteY607" fmla="*/ 2599944 h 5516880"/>
              <a:gd name="connsiteX608" fmla="*/ 5046200 w 12192000"/>
              <a:gd name="connsiteY608" fmla="*/ 2516632 h 5516880"/>
              <a:gd name="connsiteX609" fmla="*/ 5006068 w 12192000"/>
              <a:gd name="connsiteY609" fmla="*/ 2549652 h 5516880"/>
              <a:gd name="connsiteX610" fmla="*/ 5011657 w 12192000"/>
              <a:gd name="connsiteY610" fmla="*/ 2560320 h 5516880"/>
              <a:gd name="connsiteX611" fmla="*/ 5113764 w 12192000"/>
              <a:gd name="connsiteY611" fmla="*/ 2523744 h 5516880"/>
              <a:gd name="connsiteX612" fmla="*/ 5112748 w 12192000"/>
              <a:gd name="connsiteY612" fmla="*/ 2516632 h 5516880"/>
              <a:gd name="connsiteX613" fmla="*/ 5060933 w 12192000"/>
              <a:gd name="connsiteY613" fmla="*/ 2520188 h 5516880"/>
              <a:gd name="connsiteX614" fmla="*/ 5417548 w 12192000"/>
              <a:gd name="connsiteY614" fmla="*/ 2439416 h 5516880"/>
              <a:gd name="connsiteX615" fmla="*/ 5315948 w 12192000"/>
              <a:gd name="connsiteY615" fmla="*/ 2487168 h 5516880"/>
              <a:gd name="connsiteX616" fmla="*/ 5320520 w 12192000"/>
              <a:gd name="connsiteY616" fmla="*/ 2507488 h 5516880"/>
              <a:gd name="connsiteX617" fmla="*/ 5473428 w 12192000"/>
              <a:gd name="connsiteY617" fmla="*/ 2482596 h 5516880"/>
              <a:gd name="connsiteX618" fmla="*/ 5675105 w 12192000"/>
              <a:gd name="connsiteY618" fmla="*/ 2443988 h 5516880"/>
              <a:gd name="connsiteX619" fmla="*/ 5680185 w 12192000"/>
              <a:gd name="connsiteY619" fmla="*/ 2464308 h 5516880"/>
              <a:gd name="connsiteX620" fmla="*/ 5419580 w 12192000"/>
              <a:gd name="connsiteY620" fmla="*/ 2538984 h 5516880"/>
              <a:gd name="connsiteX621" fmla="*/ 5165580 w 12192000"/>
              <a:gd name="connsiteY621" fmla="*/ 2615184 h 5516880"/>
              <a:gd name="connsiteX622" fmla="*/ 5170153 w 12192000"/>
              <a:gd name="connsiteY622" fmla="*/ 2634488 h 5516880"/>
              <a:gd name="connsiteX623" fmla="*/ 5351508 w 12192000"/>
              <a:gd name="connsiteY623" fmla="*/ 2658364 h 5516880"/>
              <a:gd name="connsiteX624" fmla="*/ 5226033 w 12192000"/>
              <a:gd name="connsiteY624" fmla="*/ 2703068 h 5516880"/>
              <a:gd name="connsiteX625" fmla="*/ 4850620 w 12192000"/>
              <a:gd name="connsiteY625" fmla="*/ 2853436 h 5516880"/>
              <a:gd name="connsiteX626" fmla="*/ 4730224 w 12192000"/>
              <a:gd name="connsiteY626" fmla="*/ 2888488 h 5516880"/>
              <a:gd name="connsiteX627" fmla="*/ 4253213 w 12192000"/>
              <a:gd name="connsiteY627" fmla="*/ 3102356 h 5516880"/>
              <a:gd name="connsiteX628" fmla="*/ 3865100 w 12192000"/>
              <a:gd name="connsiteY628" fmla="*/ 3262884 h 5516880"/>
              <a:gd name="connsiteX629" fmla="*/ 3802108 w 12192000"/>
              <a:gd name="connsiteY629" fmla="*/ 3310636 h 5516880"/>
              <a:gd name="connsiteX630" fmla="*/ 3696952 w 12192000"/>
              <a:gd name="connsiteY630" fmla="*/ 3355340 h 5516880"/>
              <a:gd name="connsiteX631" fmla="*/ 3674600 w 12192000"/>
              <a:gd name="connsiteY631" fmla="*/ 3362452 h 5516880"/>
              <a:gd name="connsiteX632" fmla="*/ 3506452 w 12192000"/>
              <a:gd name="connsiteY632" fmla="*/ 3523488 h 5516880"/>
              <a:gd name="connsiteX633" fmla="*/ 3440412 w 12192000"/>
              <a:gd name="connsiteY633" fmla="*/ 3565144 h 5516880"/>
              <a:gd name="connsiteX634" fmla="*/ 3461240 w 12192000"/>
              <a:gd name="connsiteY634" fmla="*/ 3593084 h 5516880"/>
              <a:gd name="connsiteX635" fmla="*/ 3688824 w 12192000"/>
              <a:gd name="connsiteY635" fmla="*/ 3498596 h 5516880"/>
              <a:gd name="connsiteX636" fmla="*/ 3755372 w 12192000"/>
              <a:gd name="connsiteY636" fmla="*/ 3485896 h 5516880"/>
              <a:gd name="connsiteX637" fmla="*/ 3787884 w 12192000"/>
              <a:gd name="connsiteY637" fmla="*/ 3477768 h 5516880"/>
              <a:gd name="connsiteX638" fmla="*/ 4007848 w 12192000"/>
              <a:gd name="connsiteY638" fmla="*/ 3391916 h 5516880"/>
              <a:gd name="connsiteX639" fmla="*/ 3893548 w 12192000"/>
              <a:gd name="connsiteY639" fmla="*/ 3461512 h 5516880"/>
              <a:gd name="connsiteX640" fmla="*/ 3764008 w 12192000"/>
              <a:gd name="connsiteY640" fmla="*/ 3548888 h 5516880"/>
              <a:gd name="connsiteX641" fmla="*/ 3623292 w 12192000"/>
              <a:gd name="connsiteY641" fmla="*/ 3646932 h 5516880"/>
              <a:gd name="connsiteX642" fmla="*/ 3633960 w 12192000"/>
              <a:gd name="connsiteY642" fmla="*/ 3587496 h 5516880"/>
              <a:gd name="connsiteX643" fmla="*/ 3134088 w 12192000"/>
              <a:gd name="connsiteY643" fmla="*/ 3853180 h 5516880"/>
              <a:gd name="connsiteX644" fmla="*/ 3136628 w 12192000"/>
              <a:gd name="connsiteY644" fmla="*/ 3881120 h 5516880"/>
              <a:gd name="connsiteX645" fmla="*/ 3262104 w 12192000"/>
              <a:gd name="connsiteY645" fmla="*/ 3914648 h 5516880"/>
              <a:gd name="connsiteX646" fmla="*/ 3243816 w 12192000"/>
              <a:gd name="connsiteY646" fmla="*/ 3934460 h 5516880"/>
              <a:gd name="connsiteX647" fmla="*/ 3064492 w 12192000"/>
              <a:gd name="connsiteY647" fmla="*/ 4015232 h 5516880"/>
              <a:gd name="connsiteX648" fmla="*/ 3023344 w 12192000"/>
              <a:gd name="connsiteY648" fmla="*/ 4050792 h 5516880"/>
              <a:gd name="connsiteX649" fmla="*/ 2979656 w 12192000"/>
              <a:gd name="connsiteY649" fmla="*/ 4090416 h 5516880"/>
              <a:gd name="connsiteX650" fmla="*/ 2952732 w 12192000"/>
              <a:gd name="connsiteY650" fmla="*/ 4127500 h 5516880"/>
              <a:gd name="connsiteX651" fmla="*/ 2993372 w 12192000"/>
              <a:gd name="connsiteY651" fmla="*/ 4143248 h 5516880"/>
              <a:gd name="connsiteX652" fmla="*/ 3281916 w 12192000"/>
              <a:gd name="connsiteY652" fmla="*/ 4046220 h 5516880"/>
              <a:gd name="connsiteX653" fmla="*/ 3413488 w 12192000"/>
              <a:gd name="connsiteY653" fmla="*/ 4007612 h 5516880"/>
              <a:gd name="connsiteX654" fmla="*/ 3495276 w 12192000"/>
              <a:gd name="connsiteY654" fmla="*/ 3966972 h 5516880"/>
              <a:gd name="connsiteX655" fmla="*/ 3508484 w 12192000"/>
              <a:gd name="connsiteY655" fmla="*/ 3989832 h 5516880"/>
              <a:gd name="connsiteX656" fmla="*/ 3264644 w 12192000"/>
              <a:gd name="connsiteY656" fmla="*/ 4116324 h 5516880"/>
              <a:gd name="connsiteX657" fmla="*/ 3501880 w 12192000"/>
              <a:gd name="connsiteY657" fmla="*/ 4088892 h 5516880"/>
              <a:gd name="connsiteX658" fmla="*/ 3427204 w 12192000"/>
              <a:gd name="connsiteY658" fmla="*/ 4212336 h 5516880"/>
              <a:gd name="connsiteX659" fmla="*/ 3666980 w 12192000"/>
              <a:gd name="connsiteY659" fmla="*/ 4147820 h 5516880"/>
              <a:gd name="connsiteX660" fmla="*/ 3670536 w 12192000"/>
              <a:gd name="connsiteY660" fmla="*/ 4124452 h 5516880"/>
              <a:gd name="connsiteX661" fmla="*/ 3824460 w 12192000"/>
              <a:gd name="connsiteY661" fmla="*/ 4067048 h 5516880"/>
              <a:gd name="connsiteX662" fmla="*/ 3861036 w 12192000"/>
              <a:gd name="connsiteY662" fmla="*/ 4066540 h 5516880"/>
              <a:gd name="connsiteX663" fmla="*/ 3755880 w 12192000"/>
              <a:gd name="connsiteY663" fmla="*/ 4146296 h 5516880"/>
              <a:gd name="connsiteX664" fmla="*/ 3762992 w 12192000"/>
              <a:gd name="connsiteY664" fmla="*/ 4158488 h 5516880"/>
              <a:gd name="connsiteX665" fmla="*/ 3844780 w 12192000"/>
              <a:gd name="connsiteY665" fmla="*/ 4126484 h 5516880"/>
              <a:gd name="connsiteX666" fmla="*/ 3861036 w 12192000"/>
              <a:gd name="connsiteY666" fmla="*/ 4089400 h 5516880"/>
              <a:gd name="connsiteX667" fmla="*/ 4014452 w 12192000"/>
              <a:gd name="connsiteY667" fmla="*/ 3993388 h 5516880"/>
              <a:gd name="connsiteX668" fmla="*/ 4051536 w 12192000"/>
              <a:gd name="connsiteY668" fmla="*/ 3986276 h 5516880"/>
              <a:gd name="connsiteX669" fmla="*/ 3994640 w 12192000"/>
              <a:gd name="connsiteY669" fmla="*/ 4045204 h 5516880"/>
              <a:gd name="connsiteX670" fmla="*/ 3984480 w 12192000"/>
              <a:gd name="connsiteY670" fmla="*/ 4084828 h 5516880"/>
              <a:gd name="connsiteX671" fmla="*/ 3986004 w 12192000"/>
              <a:gd name="connsiteY671" fmla="*/ 4082796 h 5516880"/>
              <a:gd name="connsiteX672" fmla="*/ 3886944 w 12192000"/>
              <a:gd name="connsiteY672" fmla="*/ 4147312 h 5516880"/>
              <a:gd name="connsiteX673" fmla="*/ 4085572 w 12192000"/>
              <a:gd name="connsiteY673" fmla="*/ 4082796 h 5516880"/>
              <a:gd name="connsiteX674" fmla="*/ 4082016 w 12192000"/>
              <a:gd name="connsiteY674" fmla="*/ 4085336 h 5516880"/>
              <a:gd name="connsiteX675" fmla="*/ 3265660 w 12192000"/>
              <a:gd name="connsiteY675" fmla="*/ 1683004 h 5516880"/>
              <a:gd name="connsiteX676" fmla="*/ 3233656 w 12192000"/>
              <a:gd name="connsiteY676" fmla="*/ 1718564 h 5516880"/>
              <a:gd name="connsiteX677" fmla="*/ 3285472 w 12192000"/>
              <a:gd name="connsiteY677" fmla="*/ 1738376 h 5516880"/>
              <a:gd name="connsiteX678" fmla="*/ 3354052 w 12192000"/>
              <a:gd name="connsiteY678" fmla="*/ 1740916 h 5516880"/>
              <a:gd name="connsiteX679" fmla="*/ 3424156 w 12192000"/>
              <a:gd name="connsiteY679" fmla="*/ 1692148 h 5516880"/>
              <a:gd name="connsiteX680" fmla="*/ 3488164 w 12192000"/>
              <a:gd name="connsiteY680" fmla="*/ 1666240 h 5516880"/>
              <a:gd name="connsiteX681" fmla="*/ 3521692 w 12192000"/>
              <a:gd name="connsiteY681" fmla="*/ 1662684 h 5516880"/>
              <a:gd name="connsiteX682" fmla="*/ 3683744 w 12192000"/>
              <a:gd name="connsiteY682" fmla="*/ 1565656 h 5516880"/>
              <a:gd name="connsiteX683" fmla="*/ 3852908 w 12192000"/>
              <a:gd name="connsiteY683" fmla="*/ 1509268 h 5516880"/>
              <a:gd name="connsiteX684" fmla="*/ 4088620 w 12192000"/>
              <a:gd name="connsiteY684" fmla="*/ 1378204 h 5516880"/>
              <a:gd name="connsiteX685" fmla="*/ 4088112 w 12192000"/>
              <a:gd name="connsiteY685" fmla="*/ 1364996 h 5516880"/>
              <a:gd name="connsiteX686" fmla="*/ 3988036 w 12192000"/>
              <a:gd name="connsiteY686" fmla="*/ 1371600 h 5516880"/>
              <a:gd name="connsiteX687" fmla="*/ 3999720 w 12192000"/>
              <a:gd name="connsiteY687" fmla="*/ 1342644 h 5516880"/>
              <a:gd name="connsiteX688" fmla="*/ 3939268 w 12192000"/>
              <a:gd name="connsiteY688" fmla="*/ 1358900 h 5516880"/>
              <a:gd name="connsiteX689" fmla="*/ 3818364 w 12192000"/>
              <a:gd name="connsiteY689" fmla="*/ 1400556 h 5516880"/>
              <a:gd name="connsiteX690" fmla="*/ 3821412 w 12192000"/>
              <a:gd name="connsiteY690" fmla="*/ 1369568 h 5516880"/>
              <a:gd name="connsiteX691" fmla="*/ 3662916 w 12192000"/>
              <a:gd name="connsiteY691" fmla="*/ 1395984 h 5516880"/>
              <a:gd name="connsiteX692" fmla="*/ 3443460 w 12192000"/>
              <a:gd name="connsiteY692" fmla="*/ 1477772 h 5516880"/>
              <a:gd name="connsiteX693" fmla="*/ 3528804 w 12192000"/>
              <a:gd name="connsiteY693" fmla="*/ 1520952 h 5516880"/>
              <a:gd name="connsiteX694" fmla="*/ 3523216 w 12192000"/>
              <a:gd name="connsiteY694" fmla="*/ 1534668 h 5516880"/>
              <a:gd name="connsiteX695" fmla="*/ 3282932 w 12192000"/>
              <a:gd name="connsiteY695" fmla="*/ 1571752 h 5516880"/>
              <a:gd name="connsiteX696" fmla="*/ 3329668 w 12192000"/>
              <a:gd name="connsiteY696" fmla="*/ 1599692 h 5516880"/>
              <a:gd name="connsiteX697" fmla="*/ 3193016 w 12192000"/>
              <a:gd name="connsiteY697" fmla="*/ 1647952 h 5516880"/>
              <a:gd name="connsiteX698" fmla="*/ 3220448 w 12192000"/>
              <a:gd name="connsiteY698" fmla="*/ 1679448 h 5516880"/>
              <a:gd name="connsiteX699" fmla="*/ 3265660 w 12192000"/>
              <a:gd name="connsiteY699" fmla="*/ 1683004 h 5516880"/>
              <a:gd name="connsiteX700" fmla="*/ 7969233 w 12192000"/>
              <a:gd name="connsiteY700" fmla="*/ 2723388 h 5516880"/>
              <a:gd name="connsiteX701" fmla="*/ 8135348 w 12192000"/>
              <a:gd name="connsiteY701" fmla="*/ 2829560 h 5516880"/>
              <a:gd name="connsiteX702" fmla="*/ 8102836 w 12192000"/>
              <a:gd name="connsiteY702" fmla="*/ 2838196 h 5516880"/>
              <a:gd name="connsiteX703" fmla="*/ 8123665 w 12192000"/>
              <a:gd name="connsiteY703" fmla="*/ 2863596 h 5516880"/>
              <a:gd name="connsiteX704" fmla="*/ 8166336 w 12192000"/>
              <a:gd name="connsiteY704" fmla="*/ 2904744 h 5516880"/>
              <a:gd name="connsiteX705" fmla="*/ 8279113 w 12192000"/>
              <a:gd name="connsiteY705" fmla="*/ 3025648 h 5516880"/>
              <a:gd name="connsiteX706" fmla="*/ 8287240 w 12192000"/>
              <a:gd name="connsiteY706" fmla="*/ 3041396 h 5516880"/>
              <a:gd name="connsiteX707" fmla="*/ 8325340 w 12192000"/>
              <a:gd name="connsiteY707" fmla="*/ 3124200 h 5516880"/>
              <a:gd name="connsiteX708" fmla="*/ 8432020 w 12192000"/>
              <a:gd name="connsiteY708" fmla="*/ 3213608 h 5516880"/>
              <a:gd name="connsiteX709" fmla="*/ 8538700 w 12192000"/>
              <a:gd name="connsiteY709" fmla="*/ 3185160 h 5516880"/>
              <a:gd name="connsiteX710" fmla="*/ 8489932 w 12192000"/>
              <a:gd name="connsiteY710" fmla="*/ 3122168 h 5516880"/>
              <a:gd name="connsiteX711" fmla="*/ 8421352 w 12192000"/>
              <a:gd name="connsiteY711" fmla="*/ 2998724 h 5516880"/>
              <a:gd name="connsiteX712" fmla="*/ 8396460 w 12192000"/>
              <a:gd name="connsiteY712" fmla="*/ 2929636 h 5516880"/>
              <a:gd name="connsiteX713" fmla="*/ 8361916 w 12192000"/>
              <a:gd name="connsiteY713" fmla="*/ 2873756 h 5516880"/>
              <a:gd name="connsiteX714" fmla="*/ 8309593 w 12192000"/>
              <a:gd name="connsiteY714" fmla="*/ 2865628 h 5516880"/>
              <a:gd name="connsiteX715" fmla="*/ 8334485 w 12192000"/>
              <a:gd name="connsiteY715" fmla="*/ 2807208 h 5516880"/>
              <a:gd name="connsiteX716" fmla="*/ 7951960 w 12192000"/>
              <a:gd name="connsiteY716" fmla="*/ 2488692 h 5516880"/>
              <a:gd name="connsiteX717" fmla="*/ 7971773 w 12192000"/>
              <a:gd name="connsiteY717" fmla="*/ 2617216 h 5516880"/>
              <a:gd name="connsiteX718" fmla="*/ 7942816 w 12192000"/>
              <a:gd name="connsiteY718" fmla="*/ 2610612 h 5516880"/>
              <a:gd name="connsiteX719" fmla="*/ 7941800 w 12192000"/>
              <a:gd name="connsiteY719" fmla="*/ 2637536 h 5516880"/>
              <a:gd name="connsiteX720" fmla="*/ 7969233 w 12192000"/>
              <a:gd name="connsiteY720" fmla="*/ 2723388 h 5516880"/>
              <a:gd name="connsiteX721" fmla="*/ 5218413 w 12192000"/>
              <a:gd name="connsiteY721" fmla="*/ 1398016 h 5516880"/>
              <a:gd name="connsiteX722" fmla="*/ 5210285 w 12192000"/>
              <a:gd name="connsiteY722" fmla="*/ 1417320 h 5516880"/>
              <a:gd name="connsiteX723" fmla="*/ 5052297 w 12192000"/>
              <a:gd name="connsiteY723" fmla="*/ 1366012 h 5516880"/>
              <a:gd name="connsiteX724" fmla="*/ 5060424 w 12192000"/>
              <a:gd name="connsiteY724" fmla="*/ 1378712 h 5516880"/>
              <a:gd name="connsiteX725" fmla="*/ 4956793 w 12192000"/>
              <a:gd name="connsiteY725" fmla="*/ 1414780 h 5516880"/>
              <a:gd name="connsiteX726" fmla="*/ 4958824 w 12192000"/>
              <a:gd name="connsiteY726" fmla="*/ 1425956 h 5516880"/>
              <a:gd name="connsiteX727" fmla="*/ 5946376 w 12192000"/>
              <a:gd name="connsiteY727" fmla="*/ 1590548 h 5516880"/>
              <a:gd name="connsiteX728" fmla="*/ 5950440 w 12192000"/>
              <a:gd name="connsiteY728" fmla="*/ 1572768 h 5516880"/>
              <a:gd name="connsiteX729" fmla="*/ 5708633 w 12192000"/>
              <a:gd name="connsiteY729" fmla="*/ 1502664 h 5516880"/>
              <a:gd name="connsiteX730" fmla="*/ 5712696 w 12192000"/>
              <a:gd name="connsiteY730" fmla="*/ 1487932 h 5516880"/>
              <a:gd name="connsiteX731" fmla="*/ 5767560 w 12192000"/>
              <a:gd name="connsiteY731" fmla="*/ 1497076 h 5516880"/>
              <a:gd name="connsiteX732" fmla="*/ 5596365 w 12192000"/>
              <a:gd name="connsiteY732" fmla="*/ 1443736 h 5516880"/>
              <a:gd name="connsiteX733" fmla="*/ 5550645 w 12192000"/>
              <a:gd name="connsiteY733" fmla="*/ 1435100 h 5516880"/>
              <a:gd name="connsiteX734" fmla="*/ 5436853 w 12192000"/>
              <a:gd name="connsiteY734" fmla="*/ 1391412 h 5516880"/>
              <a:gd name="connsiteX735" fmla="*/ 5232128 w 12192000"/>
              <a:gd name="connsiteY735" fmla="*/ 1357884 h 5516880"/>
              <a:gd name="connsiteX736" fmla="*/ 5180820 w 12192000"/>
              <a:gd name="connsiteY736" fmla="*/ 1376680 h 5516880"/>
              <a:gd name="connsiteX737" fmla="*/ 5218413 w 12192000"/>
              <a:gd name="connsiteY737" fmla="*/ 1398016 h 5516880"/>
              <a:gd name="connsiteX738" fmla="*/ 8690084 w 12192000"/>
              <a:gd name="connsiteY738" fmla="*/ 2923540 h 5516880"/>
              <a:gd name="connsiteX739" fmla="*/ 8710404 w 12192000"/>
              <a:gd name="connsiteY739" fmla="*/ 2921000 h 5516880"/>
              <a:gd name="connsiteX740" fmla="*/ 8709388 w 12192000"/>
              <a:gd name="connsiteY740" fmla="*/ 2872232 h 5516880"/>
              <a:gd name="connsiteX741" fmla="*/ 8459960 w 12192000"/>
              <a:gd name="connsiteY741" fmla="*/ 2624836 h 5516880"/>
              <a:gd name="connsiteX742" fmla="*/ 8206976 w 12192000"/>
              <a:gd name="connsiteY742" fmla="*/ 2425700 h 5516880"/>
              <a:gd name="connsiteX743" fmla="*/ 8031208 w 12192000"/>
              <a:gd name="connsiteY743" fmla="*/ 2389124 h 5516880"/>
              <a:gd name="connsiteX744" fmla="*/ 8690084 w 12192000"/>
              <a:gd name="connsiteY744" fmla="*/ 2923540 h 5516880"/>
              <a:gd name="connsiteX745" fmla="*/ 11793456 w 12192000"/>
              <a:gd name="connsiteY745" fmla="*/ 3702304 h 5516880"/>
              <a:gd name="connsiteX746" fmla="*/ 11784312 w 12192000"/>
              <a:gd name="connsiteY746" fmla="*/ 3701288 h 5516880"/>
              <a:gd name="connsiteX747" fmla="*/ 11785329 w 12192000"/>
              <a:gd name="connsiteY747" fmla="*/ 3720084 h 5516880"/>
              <a:gd name="connsiteX748" fmla="*/ 11720812 w 12192000"/>
              <a:gd name="connsiteY748" fmla="*/ 3924808 h 5516880"/>
              <a:gd name="connsiteX749" fmla="*/ 11675092 w 12192000"/>
              <a:gd name="connsiteY749" fmla="*/ 4080256 h 5516880"/>
              <a:gd name="connsiteX750" fmla="*/ 11668489 w 12192000"/>
              <a:gd name="connsiteY750" fmla="*/ 4108704 h 5516880"/>
              <a:gd name="connsiteX751" fmla="*/ 11647660 w 12192000"/>
              <a:gd name="connsiteY751" fmla="*/ 4291584 h 5516880"/>
              <a:gd name="connsiteX752" fmla="*/ 11662392 w 12192000"/>
              <a:gd name="connsiteY752" fmla="*/ 4309364 h 5516880"/>
              <a:gd name="connsiteX753" fmla="*/ 11774660 w 12192000"/>
              <a:gd name="connsiteY753" fmla="*/ 4205224 h 5516880"/>
              <a:gd name="connsiteX754" fmla="*/ 11733512 w 12192000"/>
              <a:gd name="connsiteY754" fmla="*/ 4224020 h 5516880"/>
              <a:gd name="connsiteX755" fmla="*/ 11747736 w 12192000"/>
              <a:gd name="connsiteY755" fmla="*/ 4092448 h 5516880"/>
              <a:gd name="connsiteX756" fmla="*/ 11769072 w 12192000"/>
              <a:gd name="connsiteY756" fmla="*/ 4092956 h 5516880"/>
              <a:gd name="connsiteX757" fmla="*/ 11811744 w 12192000"/>
              <a:gd name="connsiteY757" fmla="*/ 4180332 h 5516880"/>
              <a:gd name="connsiteX758" fmla="*/ 11811744 w 12192000"/>
              <a:gd name="connsiteY758" fmla="*/ 4110228 h 5516880"/>
              <a:gd name="connsiteX759" fmla="*/ 11846289 w 12192000"/>
              <a:gd name="connsiteY759" fmla="*/ 4096004 h 5516880"/>
              <a:gd name="connsiteX760" fmla="*/ 11840192 w 12192000"/>
              <a:gd name="connsiteY760" fmla="*/ 4023360 h 5516880"/>
              <a:gd name="connsiteX761" fmla="*/ 11810729 w 12192000"/>
              <a:gd name="connsiteY761" fmla="*/ 3916172 h 5516880"/>
              <a:gd name="connsiteX762" fmla="*/ 11793456 w 12192000"/>
              <a:gd name="connsiteY762" fmla="*/ 3702304 h 5516880"/>
              <a:gd name="connsiteX763" fmla="*/ 6969488 w 12192000"/>
              <a:gd name="connsiteY763" fmla="*/ 2148332 h 5516880"/>
              <a:gd name="connsiteX764" fmla="*/ 7094456 w 12192000"/>
              <a:gd name="connsiteY764" fmla="*/ 2199640 h 5516880"/>
              <a:gd name="connsiteX765" fmla="*/ 7277845 w 12192000"/>
              <a:gd name="connsiteY765" fmla="*/ 2264664 h 5516880"/>
              <a:gd name="connsiteX766" fmla="*/ 7569945 w 12192000"/>
              <a:gd name="connsiteY766" fmla="*/ 2426716 h 5516880"/>
              <a:gd name="connsiteX767" fmla="*/ 7574516 w 12192000"/>
              <a:gd name="connsiteY767" fmla="*/ 2408936 h 5516880"/>
              <a:gd name="connsiteX768" fmla="*/ 7626840 w 12192000"/>
              <a:gd name="connsiteY768" fmla="*/ 2415032 h 5516880"/>
              <a:gd name="connsiteX769" fmla="*/ 7755365 w 12192000"/>
              <a:gd name="connsiteY769" fmla="*/ 2475992 h 5516880"/>
              <a:gd name="connsiteX770" fmla="*/ 7598393 w 12192000"/>
              <a:gd name="connsiteY770" fmla="*/ 2507488 h 5516880"/>
              <a:gd name="connsiteX771" fmla="*/ 7811245 w 12192000"/>
              <a:gd name="connsiteY771" fmla="*/ 2620264 h 5516880"/>
              <a:gd name="connsiteX772" fmla="*/ 7783813 w 12192000"/>
              <a:gd name="connsiteY772" fmla="*/ 2544572 h 5516880"/>
              <a:gd name="connsiteX773" fmla="*/ 7903700 w 12192000"/>
              <a:gd name="connsiteY773" fmla="*/ 2594356 h 5516880"/>
              <a:gd name="connsiteX774" fmla="*/ 7862045 w 12192000"/>
              <a:gd name="connsiteY774" fmla="*/ 2507488 h 5516880"/>
              <a:gd name="connsiteX775" fmla="*/ 7754856 w 12192000"/>
              <a:gd name="connsiteY775" fmla="*/ 2452116 h 5516880"/>
              <a:gd name="connsiteX776" fmla="*/ 7537433 w 12192000"/>
              <a:gd name="connsiteY776" fmla="*/ 2348992 h 5516880"/>
              <a:gd name="connsiteX777" fmla="*/ 7367253 w 12192000"/>
              <a:gd name="connsiteY777" fmla="*/ 2261108 h 5516880"/>
              <a:gd name="connsiteX778" fmla="*/ 7214345 w 12192000"/>
              <a:gd name="connsiteY778" fmla="*/ 2192528 h 5516880"/>
              <a:gd name="connsiteX779" fmla="*/ 7149828 w 12192000"/>
              <a:gd name="connsiteY779" fmla="*/ 2149348 h 5516880"/>
              <a:gd name="connsiteX780" fmla="*/ 7081248 w 12192000"/>
              <a:gd name="connsiteY780" fmla="*/ 2138172 h 5516880"/>
              <a:gd name="connsiteX781" fmla="*/ 7051785 w 12192000"/>
              <a:gd name="connsiteY781" fmla="*/ 2153412 h 5516880"/>
              <a:gd name="connsiteX782" fmla="*/ 7045688 w 12192000"/>
              <a:gd name="connsiteY782" fmla="*/ 2094992 h 5516880"/>
              <a:gd name="connsiteX783" fmla="*/ 6969488 w 12192000"/>
              <a:gd name="connsiteY783" fmla="*/ 2148332 h 5516880"/>
              <a:gd name="connsiteX784" fmla="*/ 11955509 w 12192000"/>
              <a:gd name="connsiteY784" fmla="*/ 4087368 h 5516880"/>
              <a:gd name="connsiteX785" fmla="*/ 11854416 w 12192000"/>
              <a:gd name="connsiteY785" fmla="*/ 3733292 h 5516880"/>
              <a:gd name="connsiteX786" fmla="*/ 11856956 w 12192000"/>
              <a:gd name="connsiteY786" fmla="*/ 3825240 h 5516880"/>
              <a:gd name="connsiteX787" fmla="*/ 11871689 w 12192000"/>
              <a:gd name="connsiteY787" fmla="*/ 4025900 h 5516880"/>
              <a:gd name="connsiteX788" fmla="*/ 11955509 w 12192000"/>
              <a:gd name="connsiteY788" fmla="*/ 4087368 h 5516880"/>
              <a:gd name="connsiteX789" fmla="*/ 4984733 w 12192000"/>
              <a:gd name="connsiteY789" fmla="*/ 1496060 h 5516880"/>
              <a:gd name="connsiteX790" fmla="*/ 5644625 w 12192000"/>
              <a:gd name="connsiteY790" fmla="*/ 1598676 h 5516880"/>
              <a:gd name="connsiteX791" fmla="*/ 5647165 w 12192000"/>
              <a:gd name="connsiteY791" fmla="*/ 1582420 h 5516880"/>
              <a:gd name="connsiteX792" fmla="*/ 4984733 w 12192000"/>
              <a:gd name="connsiteY792" fmla="*/ 1496060 h 5516880"/>
              <a:gd name="connsiteX793" fmla="*/ 8397984 w 12192000"/>
              <a:gd name="connsiteY793" fmla="*/ 2263648 h 5516880"/>
              <a:gd name="connsiteX794" fmla="*/ 8253205 w 12192000"/>
              <a:gd name="connsiteY794" fmla="*/ 2305304 h 5516880"/>
              <a:gd name="connsiteX795" fmla="*/ 8489932 w 12192000"/>
              <a:gd name="connsiteY795" fmla="*/ 2437384 h 5516880"/>
              <a:gd name="connsiteX796" fmla="*/ 8397984 w 12192000"/>
              <a:gd name="connsiteY796" fmla="*/ 2263648 h 5516880"/>
              <a:gd name="connsiteX797" fmla="*/ 285732 w 12192000"/>
              <a:gd name="connsiteY797" fmla="*/ 2482088 h 5516880"/>
              <a:gd name="connsiteX798" fmla="*/ 265920 w 12192000"/>
              <a:gd name="connsiteY798" fmla="*/ 2480056 h 5516880"/>
              <a:gd name="connsiteX799" fmla="*/ 191752 w 12192000"/>
              <a:gd name="connsiteY799" fmla="*/ 2637028 h 5516880"/>
              <a:gd name="connsiteX800" fmla="*/ 200388 w 12192000"/>
              <a:gd name="connsiteY800" fmla="*/ 2718816 h 5516880"/>
              <a:gd name="connsiteX801" fmla="*/ 241536 w 12192000"/>
              <a:gd name="connsiteY801" fmla="*/ 2629408 h 5516880"/>
              <a:gd name="connsiteX802" fmla="*/ 284208 w 12192000"/>
              <a:gd name="connsiteY802" fmla="*/ 2678176 h 5516880"/>
              <a:gd name="connsiteX803" fmla="*/ 298940 w 12192000"/>
              <a:gd name="connsiteY803" fmla="*/ 2671064 h 5516880"/>
              <a:gd name="connsiteX804" fmla="*/ 285732 w 12192000"/>
              <a:gd name="connsiteY804" fmla="*/ 2482088 h 5516880"/>
              <a:gd name="connsiteX805" fmla="*/ 4984224 w 12192000"/>
              <a:gd name="connsiteY805" fmla="*/ 185420 h 5516880"/>
              <a:gd name="connsiteX806" fmla="*/ 4720573 w 12192000"/>
              <a:gd name="connsiteY806" fmla="*/ 167132 h 5516880"/>
              <a:gd name="connsiteX807" fmla="*/ 4719557 w 12192000"/>
              <a:gd name="connsiteY807" fmla="*/ 185420 h 5516880"/>
              <a:gd name="connsiteX808" fmla="*/ 4984224 w 12192000"/>
              <a:gd name="connsiteY808" fmla="*/ 185420 h 5516880"/>
              <a:gd name="connsiteX809" fmla="*/ 7273273 w 12192000"/>
              <a:gd name="connsiteY809" fmla="*/ 2334260 h 5516880"/>
              <a:gd name="connsiteX810" fmla="*/ 7267176 w 12192000"/>
              <a:gd name="connsiteY810" fmla="*/ 2350516 h 5516880"/>
              <a:gd name="connsiteX811" fmla="*/ 7520668 w 12192000"/>
              <a:gd name="connsiteY811" fmla="*/ 2453132 h 5516880"/>
              <a:gd name="connsiteX812" fmla="*/ 7527780 w 12192000"/>
              <a:gd name="connsiteY812" fmla="*/ 2434336 h 5516880"/>
              <a:gd name="connsiteX813" fmla="*/ 7273273 w 12192000"/>
              <a:gd name="connsiteY813" fmla="*/ 2334260 h 5516880"/>
              <a:gd name="connsiteX814" fmla="*/ 4178028 w 12192000"/>
              <a:gd name="connsiteY814" fmla="*/ 4114800 h 5516880"/>
              <a:gd name="connsiteX815" fmla="*/ 4189204 w 12192000"/>
              <a:gd name="connsiteY815" fmla="*/ 4131056 h 5516880"/>
              <a:gd name="connsiteX816" fmla="*/ 4413233 w 12192000"/>
              <a:gd name="connsiteY816" fmla="*/ 3998468 h 5516880"/>
              <a:gd name="connsiteX817" fmla="*/ 4399517 w 12192000"/>
              <a:gd name="connsiteY817" fmla="*/ 3976116 h 5516880"/>
              <a:gd name="connsiteX818" fmla="*/ 4178028 w 12192000"/>
              <a:gd name="connsiteY818" fmla="*/ 4114800 h 5516880"/>
              <a:gd name="connsiteX819" fmla="*/ 8554448 w 12192000"/>
              <a:gd name="connsiteY819" fmla="*/ 610108 h 5516880"/>
              <a:gd name="connsiteX820" fmla="*/ 8593056 w 12192000"/>
              <a:gd name="connsiteY820" fmla="*/ 671576 h 5516880"/>
              <a:gd name="connsiteX821" fmla="*/ 8641316 w 12192000"/>
              <a:gd name="connsiteY821" fmla="*/ 675132 h 5516880"/>
              <a:gd name="connsiteX822" fmla="*/ 8677384 w 12192000"/>
              <a:gd name="connsiteY822" fmla="*/ 668528 h 5516880"/>
              <a:gd name="connsiteX823" fmla="*/ 8653000 w 12192000"/>
              <a:gd name="connsiteY823" fmla="*/ 635508 h 5516880"/>
              <a:gd name="connsiteX824" fmla="*/ 8554448 w 12192000"/>
              <a:gd name="connsiteY824" fmla="*/ 610108 h 5516880"/>
              <a:gd name="connsiteX825" fmla="*/ 2331956 w 12192000"/>
              <a:gd name="connsiteY825" fmla="*/ 657860 h 5516880"/>
              <a:gd name="connsiteX826" fmla="*/ 2342624 w 12192000"/>
              <a:gd name="connsiteY826" fmla="*/ 678180 h 5516880"/>
              <a:gd name="connsiteX827" fmla="*/ 2538712 w 12192000"/>
              <a:gd name="connsiteY827" fmla="*/ 585216 h 5516880"/>
              <a:gd name="connsiteX828" fmla="*/ 2528552 w 12192000"/>
              <a:gd name="connsiteY828" fmla="*/ 563880 h 5516880"/>
              <a:gd name="connsiteX829" fmla="*/ 2331956 w 12192000"/>
              <a:gd name="connsiteY829" fmla="*/ 657860 h 5516880"/>
              <a:gd name="connsiteX830" fmla="*/ 3285472 w 12192000"/>
              <a:gd name="connsiteY830" fmla="*/ 3546348 h 5516880"/>
              <a:gd name="connsiteX831" fmla="*/ 3293092 w 12192000"/>
              <a:gd name="connsiteY831" fmla="*/ 3569716 h 5516880"/>
              <a:gd name="connsiteX832" fmla="*/ 3356592 w 12192000"/>
              <a:gd name="connsiteY832" fmla="*/ 3600196 h 5516880"/>
              <a:gd name="connsiteX833" fmla="*/ 3385548 w 12192000"/>
              <a:gd name="connsiteY833" fmla="*/ 3507232 h 5516880"/>
              <a:gd name="connsiteX834" fmla="*/ 3285472 w 12192000"/>
              <a:gd name="connsiteY834" fmla="*/ 3546348 h 5516880"/>
              <a:gd name="connsiteX835" fmla="*/ 2686540 w 12192000"/>
              <a:gd name="connsiteY835" fmla="*/ 4780280 h 5516880"/>
              <a:gd name="connsiteX836" fmla="*/ 2592560 w 12192000"/>
              <a:gd name="connsiteY836" fmla="*/ 4836160 h 5516880"/>
              <a:gd name="connsiteX837" fmla="*/ 2686540 w 12192000"/>
              <a:gd name="connsiteY837" fmla="*/ 4780280 h 5516880"/>
              <a:gd name="connsiteX838" fmla="*/ 5079220 w 12192000"/>
              <a:gd name="connsiteY838" fmla="*/ 3898392 h 5516880"/>
              <a:gd name="connsiteX839" fmla="*/ 5092428 w 12192000"/>
              <a:gd name="connsiteY839" fmla="*/ 3920236 h 5516880"/>
              <a:gd name="connsiteX840" fmla="*/ 5224000 w 12192000"/>
              <a:gd name="connsiteY840" fmla="*/ 3845052 h 5516880"/>
              <a:gd name="connsiteX841" fmla="*/ 5212825 w 12192000"/>
              <a:gd name="connsiteY841" fmla="*/ 3826256 h 5516880"/>
              <a:gd name="connsiteX842" fmla="*/ 5079220 w 12192000"/>
              <a:gd name="connsiteY842" fmla="*/ 3898392 h 5516880"/>
              <a:gd name="connsiteX843" fmla="*/ 4661137 w 12192000"/>
              <a:gd name="connsiteY843" fmla="*/ 170688 h 5516880"/>
              <a:gd name="connsiteX844" fmla="*/ 4664184 w 12192000"/>
              <a:gd name="connsiteY844" fmla="*/ 168148 h 5516880"/>
              <a:gd name="connsiteX845" fmla="*/ 4445237 w 12192000"/>
              <a:gd name="connsiteY845" fmla="*/ 155448 h 5516880"/>
              <a:gd name="connsiteX846" fmla="*/ 4444728 w 12192000"/>
              <a:gd name="connsiteY846" fmla="*/ 170688 h 5516880"/>
              <a:gd name="connsiteX847" fmla="*/ 4661137 w 12192000"/>
              <a:gd name="connsiteY847" fmla="*/ 170688 h 551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Lst>
            <a:rect l="l" t="t" r="r" b="b"/>
            <a:pathLst>
              <a:path w="12192000" h="5516880">
                <a:moveTo>
                  <a:pt x="4082016" y="4085336"/>
                </a:moveTo>
                <a:cubicBezTo>
                  <a:pt x="4141960" y="4061968"/>
                  <a:pt x="4201397" y="4039108"/>
                  <a:pt x="4261848" y="4015740"/>
                </a:cubicBezTo>
                <a:cubicBezTo>
                  <a:pt x="4246608" y="3995928"/>
                  <a:pt x="4237973" y="3984244"/>
                  <a:pt x="4229337" y="3972560"/>
                </a:cubicBezTo>
                <a:lnTo>
                  <a:pt x="4227304" y="3974592"/>
                </a:lnTo>
                <a:cubicBezTo>
                  <a:pt x="4244068" y="3969004"/>
                  <a:pt x="4264388" y="3967988"/>
                  <a:pt x="4276073" y="3956812"/>
                </a:cubicBezTo>
                <a:cubicBezTo>
                  <a:pt x="4316713" y="3918712"/>
                  <a:pt x="4353797" y="3877056"/>
                  <a:pt x="4392404" y="3836924"/>
                </a:cubicBezTo>
                <a:cubicBezTo>
                  <a:pt x="4398500" y="3906012"/>
                  <a:pt x="4454888" y="3840480"/>
                  <a:pt x="4478257" y="3871468"/>
                </a:cubicBezTo>
                <a:cubicBezTo>
                  <a:pt x="4472668" y="3941064"/>
                  <a:pt x="4392913" y="3893312"/>
                  <a:pt x="4371577" y="3945128"/>
                </a:cubicBezTo>
                <a:cubicBezTo>
                  <a:pt x="4402564" y="3947160"/>
                  <a:pt x="4431520" y="3941572"/>
                  <a:pt x="4460477" y="3934968"/>
                </a:cubicBezTo>
                <a:cubicBezTo>
                  <a:pt x="4470128" y="3932936"/>
                  <a:pt x="4478257" y="3926840"/>
                  <a:pt x="4487400" y="3922268"/>
                </a:cubicBezTo>
                <a:cubicBezTo>
                  <a:pt x="4503148" y="3914140"/>
                  <a:pt x="4518897" y="3905504"/>
                  <a:pt x="4534644" y="3897376"/>
                </a:cubicBezTo>
                <a:cubicBezTo>
                  <a:pt x="4521944" y="3885184"/>
                  <a:pt x="4509244" y="3872992"/>
                  <a:pt x="4504164" y="3868928"/>
                </a:cubicBezTo>
                <a:cubicBezTo>
                  <a:pt x="4560044" y="3814572"/>
                  <a:pt x="4618464" y="3757676"/>
                  <a:pt x="4677393" y="3700780"/>
                </a:cubicBezTo>
                <a:cubicBezTo>
                  <a:pt x="4645897" y="3703320"/>
                  <a:pt x="4624053" y="3716528"/>
                  <a:pt x="4600684" y="3726688"/>
                </a:cubicBezTo>
                <a:cubicBezTo>
                  <a:pt x="4537184" y="3753104"/>
                  <a:pt x="4467588" y="3770884"/>
                  <a:pt x="4437617" y="3844544"/>
                </a:cubicBezTo>
                <a:cubicBezTo>
                  <a:pt x="4436600" y="3846576"/>
                  <a:pt x="4418820" y="3841496"/>
                  <a:pt x="4408660" y="3839464"/>
                </a:cubicBezTo>
                <a:cubicBezTo>
                  <a:pt x="4421868" y="3758692"/>
                  <a:pt x="4487400" y="3740404"/>
                  <a:pt x="4550900" y="3715512"/>
                </a:cubicBezTo>
                <a:cubicBezTo>
                  <a:pt x="4615924" y="3690620"/>
                  <a:pt x="4672820" y="3652520"/>
                  <a:pt x="4690093" y="3577336"/>
                </a:cubicBezTo>
                <a:lnTo>
                  <a:pt x="4687553" y="3579876"/>
                </a:lnTo>
                <a:cubicBezTo>
                  <a:pt x="4722604" y="3565652"/>
                  <a:pt x="4757148" y="3551428"/>
                  <a:pt x="4790677" y="3538220"/>
                </a:cubicBezTo>
                <a:cubicBezTo>
                  <a:pt x="4798804" y="3595624"/>
                  <a:pt x="4843508" y="3563112"/>
                  <a:pt x="4863320" y="3547872"/>
                </a:cubicBezTo>
                <a:cubicBezTo>
                  <a:pt x="4911073" y="3511296"/>
                  <a:pt x="4955268" y="3506216"/>
                  <a:pt x="5006068" y="3537204"/>
                </a:cubicBezTo>
                <a:cubicBezTo>
                  <a:pt x="5012673" y="3541268"/>
                  <a:pt x="5024864" y="3535680"/>
                  <a:pt x="5034517" y="3533648"/>
                </a:cubicBezTo>
                <a:cubicBezTo>
                  <a:pt x="5106144" y="3519932"/>
                  <a:pt x="5178280" y="3509264"/>
                  <a:pt x="5248385" y="3490976"/>
                </a:cubicBezTo>
                <a:cubicBezTo>
                  <a:pt x="5320013" y="3472180"/>
                  <a:pt x="5395705" y="3415792"/>
                  <a:pt x="5457680" y="3430016"/>
                </a:cubicBezTo>
                <a:cubicBezTo>
                  <a:pt x="5516100" y="3443224"/>
                  <a:pt x="5565376" y="3358388"/>
                  <a:pt x="5618208" y="3427476"/>
                </a:cubicBezTo>
                <a:cubicBezTo>
                  <a:pt x="5624813" y="3436112"/>
                  <a:pt x="5663420" y="3422904"/>
                  <a:pt x="5686280" y="3415284"/>
                </a:cubicBezTo>
                <a:cubicBezTo>
                  <a:pt x="5702536" y="3410204"/>
                  <a:pt x="5738605" y="3413252"/>
                  <a:pt x="5757908" y="3413252"/>
                </a:cubicBezTo>
                <a:cubicBezTo>
                  <a:pt x="5798040" y="3412744"/>
                  <a:pt x="5837665" y="3404616"/>
                  <a:pt x="5877288" y="3398520"/>
                </a:cubicBezTo>
                <a:cubicBezTo>
                  <a:pt x="5965173" y="3385312"/>
                  <a:pt x="6053056" y="3372104"/>
                  <a:pt x="6140940" y="3358896"/>
                </a:cubicBezTo>
                <a:cubicBezTo>
                  <a:pt x="6142465" y="3366008"/>
                  <a:pt x="6143480" y="3373628"/>
                  <a:pt x="6145005" y="3380740"/>
                </a:cubicBezTo>
                <a:cubicBezTo>
                  <a:pt x="5962633" y="3414776"/>
                  <a:pt x="5779753" y="3448304"/>
                  <a:pt x="5597380" y="3482340"/>
                </a:cubicBezTo>
                <a:cubicBezTo>
                  <a:pt x="5597888" y="3486912"/>
                  <a:pt x="5598396" y="3490976"/>
                  <a:pt x="5598905" y="3495548"/>
                </a:cubicBezTo>
                <a:cubicBezTo>
                  <a:pt x="5704568" y="3477768"/>
                  <a:pt x="5810233" y="3460496"/>
                  <a:pt x="5915896" y="3442716"/>
                </a:cubicBezTo>
                <a:cubicBezTo>
                  <a:pt x="5916913" y="3447796"/>
                  <a:pt x="5917928" y="3452876"/>
                  <a:pt x="5918945" y="3457448"/>
                </a:cubicBezTo>
                <a:cubicBezTo>
                  <a:pt x="5846808" y="3474720"/>
                  <a:pt x="5775180" y="3491992"/>
                  <a:pt x="5703045" y="3509264"/>
                </a:cubicBezTo>
                <a:cubicBezTo>
                  <a:pt x="5703553" y="3513328"/>
                  <a:pt x="5704568" y="3517392"/>
                  <a:pt x="5705076" y="3521456"/>
                </a:cubicBezTo>
                <a:cubicBezTo>
                  <a:pt x="5854428" y="3500628"/>
                  <a:pt x="6003273" y="3480308"/>
                  <a:pt x="6152625" y="3459480"/>
                </a:cubicBezTo>
                <a:cubicBezTo>
                  <a:pt x="6153640" y="3462020"/>
                  <a:pt x="6154148" y="3464052"/>
                  <a:pt x="6155165" y="3466592"/>
                </a:cubicBezTo>
                <a:cubicBezTo>
                  <a:pt x="6073376" y="3491484"/>
                  <a:pt x="5992096" y="3516884"/>
                  <a:pt x="5905228" y="3543300"/>
                </a:cubicBezTo>
                <a:cubicBezTo>
                  <a:pt x="5927073" y="3553460"/>
                  <a:pt x="5943328" y="3561080"/>
                  <a:pt x="5959076" y="3568700"/>
                </a:cubicBezTo>
                <a:cubicBezTo>
                  <a:pt x="5959076" y="3573272"/>
                  <a:pt x="5958568" y="3577844"/>
                  <a:pt x="5958568" y="3582416"/>
                </a:cubicBezTo>
                <a:cubicBezTo>
                  <a:pt x="5914373" y="3590036"/>
                  <a:pt x="5870176" y="3597148"/>
                  <a:pt x="5832585" y="3603752"/>
                </a:cubicBezTo>
                <a:cubicBezTo>
                  <a:pt x="5830553" y="3620008"/>
                  <a:pt x="5833600" y="3638804"/>
                  <a:pt x="5825980" y="3646424"/>
                </a:cubicBezTo>
                <a:cubicBezTo>
                  <a:pt x="5777213" y="3696208"/>
                  <a:pt x="5722348" y="3735324"/>
                  <a:pt x="5654276" y="3760216"/>
                </a:cubicBezTo>
                <a:cubicBezTo>
                  <a:pt x="5582140" y="3786632"/>
                  <a:pt x="5515593" y="3827780"/>
                  <a:pt x="5447013" y="3862832"/>
                </a:cubicBezTo>
                <a:cubicBezTo>
                  <a:pt x="5413485" y="3880104"/>
                  <a:pt x="5380973" y="3899916"/>
                  <a:pt x="5346936" y="3918712"/>
                </a:cubicBezTo>
                <a:cubicBezTo>
                  <a:pt x="5342365" y="3909060"/>
                  <a:pt x="5336268" y="3895344"/>
                  <a:pt x="5328648" y="3879088"/>
                </a:cubicBezTo>
                <a:cubicBezTo>
                  <a:pt x="5306805" y="3886708"/>
                  <a:pt x="5283436" y="3891788"/>
                  <a:pt x="5262608" y="3902456"/>
                </a:cubicBezTo>
                <a:cubicBezTo>
                  <a:pt x="5206220" y="3931920"/>
                  <a:pt x="5150848" y="3962400"/>
                  <a:pt x="5095984" y="3994404"/>
                </a:cubicBezTo>
                <a:cubicBezTo>
                  <a:pt x="5051280" y="4020820"/>
                  <a:pt x="5008608" y="4050284"/>
                  <a:pt x="4954760" y="4084828"/>
                </a:cubicBezTo>
                <a:cubicBezTo>
                  <a:pt x="4970000" y="4059428"/>
                  <a:pt x="4981684" y="4040124"/>
                  <a:pt x="4998957" y="4011168"/>
                </a:cubicBezTo>
                <a:cubicBezTo>
                  <a:pt x="4879577" y="4060444"/>
                  <a:pt x="4767308" y="4106672"/>
                  <a:pt x="4655040" y="4152900"/>
                </a:cubicBezTo>
                <a:cubicBezTo>
                  <a:pt x="4650977" y="4145280"/>
                  <a:pt x="4647420" y="4137152"/>
                  <a:pt x="4643357" y="4129532"/>
                </a:cubicBezTo>
                <a:cubicBezTo>
                  <a:pt x="4692124" y="4103116"/>
                  <a:pt x="4739877" y="4074668"/>
                  <a:pt x="4790168" y="4050792"/>
                </a:cubicBezTo>
                <a:cubicBezTo>
                  <a:pt x="4837920" y="4028440"/>
                  <a:pt x="4889228" y="4012184"/>
                  <a:pt x="4923773" y="3972560"/>
                </a:cubicBezTo>
                <a:cubicBezTo>
                  <a:pt x="4920724" y="3968496"/>
                  <a:pt x="4917168" y="3964432"/>
                  <a:pt x="4914120" y="3960368"/>
                </a:cubicBezTo>
                <a:cubicBezTo>
                  <a:pt x="4848080" y="3987292"/>
                  <a:pt x="4782548" y="4015232"/>
                  <a:pt x="4716000" y="4040124"/>
                </a:cubicBezTo>
                <a:cubicBezTo>
                  <a:pt x="4655548" y="4062476"/>
                  <a:pt x="4591540" y="4075176"/>
                  <a:pt x="4533628" y="4102100"/>
                </a:cubicBezTo>
                <a:cubicBezTo>
                  <a:pt x="4491973" y="4121404"/>
                  <a:pt x="4457937" y="4157472"/>
                  <a:pt x="4420853" y="4185920"/>
                </a:cubicBezTo>
                <a:cubicBezTo>
                  <a:pt x="4408153" y="4187952"/>
                  <a:pt x="4395960" y="4189984"/>
                  <a:pt x="4383260" y="4192016"/>
                </a:cubicBezTo>
                <a:cubicBezTo>
                  <a:pt x="4377164" y="4194048"/>
                  <a:pt x="4371577" y="4195572"/>
                  <a:pt x="4365480" y="4197604"/>
                </a:cubicBezTo>
                <a:cubicBezTo>
                  <a:pt x="4365480" y="4182872"/>
                  <a:pt x="4365480" y="4168140"/>
                  <a:pt x="4365480" y="4142740"/>
                </a:cubicBezTo>
                <a:cubicBezTo>
                  <a:pt x="4312648" y="4178300"/>
                  <a:pt x="4268453" y="4207764"/>
                  <a:pt x="4214604" y="4243832"/>
                </a:cubicBezTo>
                <a:cubicBezTo>
                  <a:pt x="4244577" y="4245864"/>
                  <a:pt x="4260833" y="4246880"/>
                  <a:pt x="4277088" y="4247896"/>
                </a:cubicBezTo>
                <a:cubicBezTo>
                  <a:pt x="4231368" y="4273804"/>
                  <a:pt x="4186156" y="4300220"/>
                  <a:pt x="4140436" y="4326128"/>
                </a:cubicBezTo>
                <a:cubicBezTo>
                  <a:pt x="4135356" y="4319016"/>
                  <a:pt x="4130276" y="4311396"/>
                  <a:pt x="4125196" y="4304284"/>
                </a:cubicBezTo>
                <a:cubicBezTo>
                  <a:pt x="4187172" y="4244340"/>
                  <a:pt x="4248640" y="4184396"/>
                  <a:pt x="4310617" y="4124452"/>
                </a:cubicBezTo>
                <a:cubicBezTo>
                  <a:pt x="4310108" y="4120388"/>
                  <a:pt x="4310108" y="4116324"/>
                  <a:pt x="4309600" y="4112768"/>
                </a:cubicBezTo>
                <a:cubicBezTo>
                  <a:pt x="4256768" y="4129532"/>
                  <a:pt x="4203937" y="4145788"/>
                  <a:pt x="4142976" y="4165092"/>
                </a:cubicBezTo>
                <a:cubicBezTo>
                  <a:pt x="4109956" y="4230116"/>
                  <a:pt x="4014960" y="4218432"/>
                  <a:pt x="3963652" y="4264152"/>
                </a:cubicBezTo>
                <a:cubicBezTo>
                  <a:pt x="3910820" y="4311396"/>
                  <a:pt x="3853416" y="4340860"/>
                  <a:pt x="3793472" y="4373880"/>
                </a:cubicBezTo>
                <a:cubicBezTo>
                  <a:pt x="3790932" y="4359148"/>
                  <a:pt x="3788900" y="4348988"/>
                  <a:pt x="3786360" y="4336796"/>
                </a:cubicBezTo>
                <a:cubicBezTo>
                  <a:pt x="3724892" y="4369816"/>
                  <a:pt x="3666980" y="4400804"/>
                  <a:pt x="3595352" y="4438904"/>
                </a:cubicBezTo>
                <a:cubicBezTo>
                  <a:pt x="3604496" y="4407916"/>
                  <a:pt x="3610084" y="4388612"/>
                  <a:pt x="3617196" y="4365244"/>
                </a:cubicBezTo>
                <a:cubicBezTo>
                  <a:pt x="3589764" y="4377436"/>
                  <a:pt x="3564364" y="4388104"/>
                  <a:pt x="3542012" y="4397756"/>
                </a:cubicBezTo>
                <a:cubicBezTo>
                  <a:pt x="3548108" y="4405376"/>
                  <a:pt x="3554712" y="4414012"/>
                  <a:pt x="3561316" y="4422140"/>
                </a:cubicBezTo>
                <a:cubicBezTo>
                  <a:pt x="3553188" y="4427220"/>
                  <a:pt x="3545568" y="4436364"/>
                  <a:pt x="3537440" y="4436364"/>
                </a:cubicBezTo>
                <a:cubicBezTo>
                  <a:pt x="3493752" y="4436872"/>
                  <a:pt x="3450572" y="4432808"/>
                  <a:pt x="3406884" y="4434332"/>
                </a:cubicBezTo>
                <a:cubicBezTo>
                  <a:pt x="3392660" y="4434840"/>
                  <a:pt x="3378436" y="4447032"/>
                  <a:pt x="3364212" y="4454144"/>
                </a:cubicBezTo>
                <a:cubicBezTo>
                  <a:pt x="3300204" y="4487164"/>
                  <a:pt x="3235688" y="4519168"/>
                  <a:pt x="3172188" y="4553204"/>
                </a:cubicBezTo>
                <a:cubicBezTo>
                  <a:pt x="3142216" y="4569460"/>
                  <a:pt x="3111228" y="4607052"/>
                  <a:pt x="3085320" y="4602988"/>
                </a:cubicBezTo>
                <a:cubicBezTo>
                  <a:pt x="3021312" y="4593844"/>
                  <a:pt x="3012676" y="4687316"/>
                  <a:pt x="2940540" y="4665472"/>
                </a:cubicBezTo>
                <a:cubicBezTo>
                  <a:pt x="2910568" y="4656328"/>
                  <a:pt x="2865864" y="4698492"/>
                  <a:pt x="2826748" y="4715256"/>
                </a:cubicBezTo>
                <a:cubicBezTo>
                  <a:pt x="2790680" y="4730496"/>
                  <a:pt x="2752580" y="4742688"/>
                  <a:pt x="2718544" y="4765548"/>
                </a:cubicBezTo>
                <a:cubicBezTo>
                  <a:pt x="2764264" y="4777232"/>
                  <a:pt x="2802364" y="4784852"/>
                  <a:pt x="2839448" y="4739640"/>
                </a:cubicBezTo>
                <a:cubicBezTo>
                  <a:pt x="2863324" y="4710684"/>
                  <a:pt x="2918188" y="4706112"/>
                  <a:pt x="2960352" y="4694428"/>
                </a:cubicBezTo>
                <a:cubicBezTo>
                  <a:pt x="3003024" y="4682744"/>
                  <a:pt x="3047220" y="4677664"/>
                  <a:pt x="3089892" y="4665472"/>
                </a:cubicBezTo>
                <a:cubicBezTo>
                  <a:pt x="3155932" y="4646676"/>
                  <a:pt x="3221972" y="4626864"/>
                  <a:pt x="3285472" y="4601972"/>
                </a:cubicBezTo>
                <a:cubicBezTo>
                  <a:pt x="3335256" y="4582160"/>
                  <a:pt x="3379960" y="4551172"/>
                  <a:pt x="3429744" y="4530344"/>
                </a:cubicBezTo>
                <a:cubicBezTo>
                  <a:pt x="3536932" y="4485640"/>
                  <a:pt x="3645136" y="4443984"/>
                  <a:pt x="3753340" y="4402328"/>
                </a:cubicBezTo>
                <a:cubicBezTo>
                  <a:pt x="3757912" y="4400804"/>
                  <a:pt x="3766040" y="4408932"/>
                  <a:pt x="3786360" y="4420108"/>
                </a:cubicBezTo>
                <a:cubicBezTo>
                  <a:pt x="3738100" y="4443984"/>
                  <a:pt x="3701524" y="4466844"/>
                  <a:pt x="3661900" y="4481068"/>
                </a:cubicBezTo>
                <a:cubicBezTo>
                  <a:pt x="3589764" y="4505960"/>
                  <a:pt x="3513056" y="4519168"/>
                  <a:pt x="3443968" y="4549648"/>
                </a:cubicBezTo>
                <a:cubicBezTo>
                  <a:pt x="3401804" y="4568444"/>
                  <a:pt x="3366244" y="4607052"/>
                  <a:pt x="3333224" y="4642104"/>
                </a:cubicBezTo>
                <a:cubicBezTo>
                  <a:pt x="3280392" y="4699000"/>
                  <a:pt x="3205208" y="4701540"/>
                  <a:pt x="3140692" y="4729988"/>
                </a:cubicBezTo>
                <a:cubicBezTo>
                  <a:pt x="3122404" y="4738116"/>
                  <a:pt x="3105132" y="4747768"/>
                  <a:pt x="3090400" y="4766056"/>
                </a:cubicBezTo>
                <a:cubicBezTo>
                  <a:pt x="3113260" y="4757928"/>
                  <a:pt x="3136120" y="4749800"/>
                  <a:pt x="3158980" y="4741672"/>
                </a:cubicBezTo>
                <a:cubicBezTo>
                  <a:pt x="3161012" y="4746244"/>
                  <a:pt x="3163044" y="4750816"/>
                  <a:pt x="3165076" y="4755896"/>
                </a:cubicBezTo>
                <a:cubicBezTo>
                  <a:pt x="3131548" y="4769104"/>
                  <a:pt x="3098020" y="4780788"/>
                  <a:pt x="3065000" y="4795520"/>
                </a:cubicBezTo>
                <a:cubicBezTo>
                  <a:pt x="3040108" y="4806188"/>
                  <a:pt x="3018264" y="4823460"/>
                  <a:pt x="2992864" y="4832096"/>
                </a:cubicBezTo>
                <a:cubicBezTo>
                  <a:pt x="2943080" y="4849368"/>
                  <a:pt x="2892280" y="4862576"/>
                  <a:pt x="2841480" y="4876800"/>
                </a:cubicBezTo>
                <a:cubicBezTo>
                  <a:pt x="2830304" y="4879848"/>
                  <a:pt x="2808968" y="4879848"/>
                  <a:pt x="2807952" y="4884420"/>
                </a:cubicBezTo>
                <a:cubicBezTo>
                  <a:pt x="2790172" y="4959096"/>
                  <a:pt x="2724132" y="4930648"/>
                  <a:pt x="2672824" y="4948428"/>
                </a:cubicBezTo>
                <a:cubicBezTo>
                  <a:pt x="2682476" y="4930140"/>
                  <a:pt x="2689588" y="4916932"/>
                  <a:pt x="2697208" y="4902708"/>
                </a:cubicBezTo>
                <a:cubicBezTo>
                  <a:pt x="2690096" y="4902708"/>
                  <a:pt x="2676380" y="4898644"/>
                  <a:pt x="2671808" y="4903216"/>
                </a:cubicBezTo>
                <a:cubicBezTo>
                  <a:pt x="2594084" y="4987036"/>
                  <a:pt x="2491976" y="4954016"/>
                  <a:pt x="2398504" y="4962652"/>
                </a:cubicBezTo>
                <a:cubicBezTo>
                  <a:pt x="2369548" y="4965192"/>
                  <a:pt x="2340592" y="4974336"/>
                  <a:pt x="2312652" y="4972304"/>
                </a:cubicBezTo>
                <a:cubicBezTo>
                  <a:pt x="2287252" y="4970272"/>
                  <a:pt x="2249660" y="5000244"/>
                  <a:pt x="2237468" y="4950460"/>
                </a:cubicBezTo>
                <a:cubicBezTo>
                  <a:pt x="2236960" y="4947920"/>
                  <a:pt x="2230864" y="4944364"/>
                  <a:pt x="2229848" y="4944872"/>
                </a:cubicBezTo>
                <a:cubicBezTo>
                  <a:pt x="2203940" y="4963668"/>
                  <a:pt x="2164316" y="4949952"/>
                  <a:pt x="2146536" y="4965192"/>
                </a:cubicBezTo>
                <a:cubicBezTo>
                  <a:pt x="2107420" y="4998720"/>
                  <a:pt x="2071352" y="5009388"/>
                  <a:pt x="2020044" y="4982972"/>
                </a:cubicBezTo>
                <a:cubicBezTo>
                  <a:pt x="2021060" y="4974336"/>
                  <a:pt x="2022584" y="4962144"/>
                  <a:pt x="2024616" y="4943856"/>
                </a:cubicBezTo>
                <a:cubicBezTo>
                  <a:pt x="1993628" y="4943856"/>
                  <a:pt x="1963656" y="4943856"/>
                  <a:pt x="1933176" y="4943856"/>
                </a:cubicBezTo>
                <a:cubicBezTo>
                  <a:pt x="1932160" y="4939284"/>
                  <a:pt x="1930636" y="4934712"/>
                  <a:pt x="1929620" y="4930140"/>
                </a:cubicBezTo>
                <a:cubicBezTo>
                  <a:pt x="1955528" y="4924552"/>
                  <a:pt x="1981436" y="4915916"/>
                  <a:pt x="2007852" y="4913376"/>
                </a:cubicBezTo>
                <a:cubicBezTo>
                  <a:pt x="2079480" y="4906772"/>
                  <a:pt x="2151616" y="4905248"/>
                  <a:pt x="2222736" y="4896612"/>
                </a:cubicBezTo>
                <a:cubicBezTo>
                  <a:pt x="2289284" y="4888992"/>
                  <a:pt x="2354816" y="4873752"/>
                  <a:pt x="2420856" y="4863592"/>
                </a:cubicBezTo>
                <a:cubicBezTo>
                  <a:pt x="2464544" y="4856988"/>
                  <a:pt x="2494516" y="4818888"/>
                  <a:pt x="2486896" y="4800092"/>
                </a:cubicBezTo>
                <a:cubicBezTo>
                  <a:pt x="2438636" y="4815332"/>
                  <a:pt x="2391900" y="4829556"/>
                  <a:pt x="2345164" y="4844288"/>
                </a:cubicBezTo>
                <a:cubicBezTo>
                  <a:pt x="2342624" y="4839208"/>
                  <a:pt x="2340084" y="4834636"/>
                  <a:pt x="2337544" y="4829556"/>
                </a:cubicBezTo>
                <a:cubicBezTo>
                  <a:pt x="2344656" y="4815840"/>
                  <a:pt x="2351260" y="4802124"/>
                  <a:pt x="2358372" y="4788408"/>
                </a:cubicBezTo>
                <a:cubicBezTo>
                  <a:pt x="2315192" y="4745736"/>
                  <a:pt x="2283696" y="4758436"/>
                  <a:pt x="2267948" y="4801616"/>
                </a:cubicBezTo>
                <a:cubicBezTo>
                  <a:pt x="2244072" y="4801616"/>
                  <a:pt x="2226292" y="4801616"/>
                  <a:pt x="2210036" y="4801616"/>
                </a:cubicBezTo>
                <a:cubicBezTo>
                  <a:pt x="2220704" y="4739132"/>
                  <a:pt x="2206480" y="4725416"/>
                  <a:pt x="2113008" y="4751832"/>
                </a:cubicBezTo>
                <a:cubicBezTo>
                  <a:pt x="1957052" y="4795520"/>
                  <a:pt x="1803636" y="4782820"/>
                  <a:pt x="1648696" y="4752340"/>
                </a:cubicBezTo>
                <a:cubicBezTo>
                  <a:pt x="1601452" y="4743196"/>
                  <a:pt x="1546080" y="4751324"/>
                  <a:pt x="1507980" y="4728464"/>
                </a:cubicBezTo>
                <a:cubicBezTo>
                  <a:pt x="1468864" y="4704588"/>
                  <a:pt x="1431780" y="4707128"/>
                  <a:pt x="1393680" y="4696968"/>
                </a:cubicBezTo>
                <a:cubicBezTo>
                  <a:pt x="1327640" y="4679188"/>
                  <a:pt x="1288524" y="4730496"/>
                  <a:pt x="1234676" y="4738116"/>
                </a:cubicBezTo>
                <a:cubicBezTo>
                  <a:pt x="1227056" y="4705096"/>
                  <a:pt x="1235184" y="4643628"/>
                  <a:pt x="1175748" y="4707636"/>
                </a:cubicBezTo>
                <a:cubicBezTo>
                  <a:pt x="1170160" y="4713732"/>
                  <a:pt x="1147300" y="4714748"/>
                  <a:pt x="1142728" y="4709668"/>
                </a:cubicBezTo>
                <a:cubicBezTo>
                  <a:pt x="1098532" y="4657852"/>
                  <a:pt x="1041636" y="4639564"/>
                  <a:pt x="976104" y="4637532"/>
                </a:cubicBezTo>
                <a:cubicBezTo>
                  <a:pt x="967468" y="4637024"/>
                  <a:pt x="959848" y="4611116"/>
                  <a:pt x="951720" y="4596384"/>
                </a:cubicBezTo>
                <a:cubicBezTo>
                  <a:pt x="926320" y="4615180"/>
                  <a:pt x="912604" y="4631436"/>
                  <a:pt x="880092" y="4582160"/>
                </a:cubicBezTo>
                <a:cubicBezTo>
                  <a:pt x="848596" y="4534408"/>
                  <a:pt x="779000" y="4511040"/>
                  <a:pt x="725660" y="4477512"/>
                </a:cubicBezTo>
                <a:cubicBezTo>
                  <a:pt x="709404" y="4467352"/>
                  <a:pt x="674860" y="4473956"/>
                  <a:pt x="691116" y="4436364"/>
                </a:cubicBezTo>
                <a:cubicBezTo>
                  <a:pt x="668764" y="4431284"/>
                  <a:pt x="645904" y="4425696"/>
                  <a:pt x="614408" y="4418584"/>
                </a:cubicBezTo>
                <a:cubicBezTo>
                  <a:pt x="626092" y="4404360"/>
                  <a:pt x="637268" y="4391152"/>
                  <a:pt x="656064" y="4367784"/>
                </a:cubicBezTo>
                <a:cubicBezTo>
                  <a:pt x="602216" y="4343908"/>
                  <a:pt x="550908" y="4321048"/>
                  <a:pt x="498076" y="4297680"/>
                </a:cubicBezTo>
                <a:cubicBezTo>
                  <a:pt x="512300" y="4277868"/>
                  <a:pt x="522968" y="4264152"/>
                  <a:pt x="533128" y="4249928"/>
                </a:cubicBezTo>
                <a:cubicBezTo>
                  <a:pt x="515856" y="4242816"/>
                  <a:pt x="496552" y="4237736"/>
                  <a:pt x="481312" y="4227576"/>
                </a:cubicBezTo>
                <a:cubicBezTo>
                  <a:pt x="465564" y="4216908"/>
                  <a:pt x="453372" y="4200652"/>
                  <a:pt x="440672" y="4187444"/>
                </a:cubicBezTo>
                <a:cubicBezTo>
                  <a:pt x="424924" y="4191000"/>
                  <a:pt x="409176" y="4194556"/>
                  <a:pt x="393428" y="4198112"/>
                </a:cubicBezTo>
                <a:cubicBezTo>
                  <a:pt x="398000" y="4182364"/>
                  <a:pt x="402572" y="4166616"/>
                  <a:pt x="410192" y="4138676"/>
                </a:cubicBezTo>
                <a:cubicBezTo>
                  <a:pt x="376664" y="4136644"/>
                  <a:pt x="337548" y="4138168"/>
                  <a:pt x="300464" y="4129024"/>
                </a:cubicBezTo>
                <a:cubicBezTo>
                  <a:pt x="285224" y="4125468"/>
                  <a:pt x="274048" y="4099052"/>
                  <a:pt x="263888" y="4081780"/>
                </a:cubicBezTo>
                <a:cubicBezTo>
                  <a:pt x="237980" y="4039108"/>
                  <a:pt x="213088" y="3995420"/>
                  <a:pt x="183624" y="3944620"/>
                </a:cubicBezTo>
                <a:cubicBezTo>
                  <a:pt x="190228" y="3931412"/>
                  <a:pt x="214612" y="3909568"/>
                  <a:pt x="159240" y="3894328"/>
                </a:cubicBezTo>
                <a:cubicBezTo>
                  <a:pt x="130792" y="3886200"/>
                  <a:pt x="113012" y="3839972"/>
                  <a:pt x="88628" y="3808476"/>
                </a:cubicBezTo>
                <a:cubicBezTo>
                  <a:pt x="99296" y="3794760"/>
                  <a:pt x="109964" y="3781044"/>
                  <a:pt x="120632" y="3767328"/>
                </a:cubicBezTo>
                <a:cubicBezTo>
                  <a:pt x="115552" y="3768852"/>
                  <a:pt x="110472" y="3769868"/>
                  <a:pt x="105392" y="3771392"/>
                </a:cubicBezTo>
                <a:cubicBezTo>
                  <a:pt x="79484" y="3673348"/>
                  <a:pt x="53068" y="3575812"/>
                  <a:pt x="25636" y="3472688"/>
                </a:cubicBezTo>
                <a:cubicBezTo>
                  <a:pt x="41892" y="3479800"/>
                  <a:pt x="52560" y="3483864"/>
                  <a:pt x="64244" y="3488944"/>
                </a:cubicBezTo>
                <a:cubicBezTo>
                  <a:pt x="63736" y="3482848"/>
                  <a:pt x="64752" y="3476244"/>
                  <a:pt x="63228" y="3475736"/>
                </a:cubicBezTo>
                <a:cubicBezTo>
                  <a:pt x="12936" y="3450336"/>
                  <a:pt x="15984" y="3396996"/>
                  <a:pt x="20556" y="3359404"/>
                </a:cubicBezTo>
                <a:cubicBezTo>
                  <a:pt x="27160" y="3305048"/>
                  <a:pt x="29700" y="3256788"/>
                  <a:pt x="744" y="3209036"/>
                </a:cubicBezTo>
                <a:cubicBezTo>
                  <a:pt x="-1796" y="3205480"/>
                  <a:pt x="2776" y="3197860"/>
                  <a:pt x="5316" y="3184652"/>
                </a:cubicBezTo>
                <a:cubicBezTo>
                  <a:pt x="14460" y="3196336"/>
                  <a:pt x="21064" y="3203448"/>
                  <a:pt x="22080" y="3205480"/>
                </a:cubicBezTo>
                <a:cubicBezTo>
                  <a:pt x="51544" y="3196844"/>
                  <a:pt x="77452" y="3189224"/>
                  <a:pt x="111996" y="3179064"/>
                </a:cubicBezTo>
                <a:cubicBezTo>
                  <a:pt x="68308" y="3165856"/>
                  <a:pt x="34272" y="3155696"/>
                  <a:pt x="236" y="3145536"/>
                </a:cubicBezTo>
                <a:cubicBezTo>
                  <a:pt x="1252" y="3140964"/>
                  <a:pt x="2268" y="3136392"/>
                  <a:pt x="3284" y="3131820"/>
                </a:cubicBezTo>
                <a:cubicBezTo>
                  <a:pt x="32748" y="3126232"/>
                  <a:pt x="62212" y="3120136"/>
                  <a:pt x="93708" y="3114548"/>
                </a:cubicBezTo>
                <a:cubicBezTo>
                  <a:pt x="40876" y="3083052"/>
                  <a:pt x="59672" y="3033268"/>
                  <a:pt x="72880" y="3000756"/>
                </a:cubicBezTo>
                <a:cubicBezTo>
                  <a:pt x="91168" y="2954020"/>
                  <a:pt x="89136" y="2961640"/>
                  <a:pt x="68308" y="2914396"/>
                </a:cubicBezTo>
                <a:cubicBezTo>
                  <a:pt x="51036" y="2875280"/>
                  <a:pt x="49512" y="2819400"/>
                  <a:pt x="62212" y="2777744"/>
                </a:cubicBezTo>
                <a:cubicBezTo>
                  <a:pt x="87612" y="2694940"/>
                  <a:pt x="127744" y="2616708"/>
                  <a:pt x="161780" y="2536444"/>
                </a:cubicBezTo>
                <a:cubicBezTo>
                  <a:pt x="174480" y="2506472"/>
                  <a:pt x="186164" y="2475992"/>
                  <a:pt x="198356" y="2445512"/>
                </a:cubicBezTo>
                <a:cubicBezTo>
                  <a:pt x="205468" y="2427732"/>
                  <a:pt x="212580" y="2409444"/>
                  <a:pt x="231376" y="2394204"/>
                </a:cubicBezTo>
                <a:cubicBezTo>
                  <a:pt x="229852" y="2409444"/>
                  <a:pt x="228328" y="2425192"/>
                  <a:pt x="225280" y="2453640"/>
                </a:cubicBezTo>
                <a:cubicBezTo>
                  <a:pt x="236456" y="2432812"/>
                  <a:pt x="248140" y="2421128"/>
                  <a:pt x="245600" y="2414524"/>
                </a:cubicBezTo>
                <a:cubicBezTo>
                  <a:pt x="211564" y="2311400"/>
                  <a:pt x="309608" y="2302764"/>
                  <a:pt x="357868" y="2251964"/>
                </a:cubicBezTo>
                <a:cubicBezTo>
                  <a:pt x="347708" y="2210308"/>
                  <a:pt x="330944" y="2164080"/>
                  <a:pt x="327896" y="2116836"/>
                </a:cubicBezTo>
                <a:cubicBezTo>
                  <a:pt x="326880" y="2096516"/>
                  <a:pt x="354312" y="2074672"/>
                  <a:pt x="368028" y="2055368"/>
                </a:cubicBezTo>
                <a:cubicBezTo>
                  <a:pt x="375140" y="2114296"/>
                  <a:pt x="382252" y="2170176"/>
                  <a:pt x="388856" y="2226056"/>
                </a:cubicBezTo>
                <a:cubicBezTo>
                  <a:pt x="468104" y="2082800"/>
                  <a:pt x="869932" y="1585976"/>
                  <a:pt x="1078720" y="1375664"/>
                </a:cubicBezTo>
                <a:cubicBezTo>
                  <a:pt x="1343896" y="1110996"/>
                  <a:pt x="1649204" y="899668"/>
                  <a:pt x="1957560" y="680720"/>
                </a:cubicBezTo>
                <a:cubicBezTo>
                  <a:pt x="1988040" y="752856"/>
                  <a:pt x="2025124" y="711200"/>
                  <a:pt x="2047476" y="690880"/>
                </a:cubicBezTo>
                <a:cubicBezTo>
                  <a:pt x="2068304" y="672084"/>
                  <a:pt x="2073384" y="636016"/>
                  <a:pt x="2085576" y="608076"/>
                </a:cubicBezTo>
                <a:cubicBezTo>
                  <a:pt x="2091164" y="610108"/>
                  <a:pt x="2096752" y="612648"/>
                  <a:pt x="2102848" y="614680"/>
                </a:cubicBezTo>
                <a:cubicBezTo>
                  <a:pt x="2096752" y="627888"/>
                  <a:pt x="2091164" y="641096"/>
                  <a:pt x="2083544" y="658876"/>
                </a:cubicBezTo>
                <a:cubicBezTo>
                  <a:pt x="2115548" y="649224"/>
                  <a:pt x="2154664" y="656336"/>
                  <a:pt x="2142472" y="601472"/>
                </a:cubicBezTo>
                <a:cubicBezTo>
                  <a:pt x="2140440" y="591820"/>
                  <a:pt x="2162792" y="568960"/>
                  <a:pt x="2177524" y="565404"/>
                </a:cubicBezTo>
                <a:cubicBezTo>
                  <a:pt x="2300460" y="535940"/>
                  <a:pt x="2409172" y="455676"/>
                  <a:pt x="2545316" y="469900"/>
                </a:cubicBezTo>
                <a:cubicBezTo>
                  <a:pt x="2578844" y="473456"/>
                  <a:pt x="2615420" y="442976"/>
                  <a:pt x="2651488" y="431800"/>
                </a:cubicBezTo>
                <a:cubicBezTo>
                  <a:pt x="2665204" y="427736"/>
                  <a:pt x="2681460" y="432816"/>
                  <a:pt x="2706860" y="434848"/>
                </a:cubicBezTo>
                <a:cubicBezTo>
                  <a:pt x="2710416" y="418592"/>
                  <a:pt x="2715496" y="395224"/>
                  <a:pt x="2724640" y="355600"/>
                </a:cubicBezTo>
                <a:cubicBezTo>
                  <a:pt x="2745976" y="368300"/>
                  <a:pt x="2765788" y="380492"/>
                  <a:pt x="2786616" y="391668"/>
                </a:cubicBezTo>
                <a:cubicBezTo>
                  <a:pt x="2800332" y="399288"/>
                  <a:pt x="2818620" y="414020"/>
                  <a:pt x="2829288" y="409956"/>
                </a:cubicBezTo>
                <a:cubicBezTo>
                  <a:pt x="2919204" y="376936"/>
                  <a:pt x="3017756" y="413004"/>
                  <a:pt x="3109196" y="361696"/>
                </a:cubicBezTo>
                <a:cubicBezTo>
                  <a:pt x="3165076" y="330200"/>
                  <a:pt x="3241276" y="335280"/>
                  <a:pt x="3308840" y="325628"/>
                </a:cubicBezTo>
                <a:cubicBezTo>
                  <a:pt x="3493752" y="300228"/>
                  <a:pt x="3679680" y="276860"/>
                  <a:pt x="3864084" y="248920"/>
                </a:cubicBezTo>
                <a:cubicBezTo>
                  <a:pt x="3899136" y="243840"/>
                  <a:pt x="3931648" y="221996"/>
                  <a:pt x="3964668" y="200152"/>
                </a:cubicBezTo>
                <a:cubicBezTo>
                  <a:pt x="3881356" y="207264"/>
                  <a:pt x="3797028" y="210820"/>
                  <a:pt x="3714224" y="221996"/>
                </a:cubicBezTo>
                <a:cubicBezTo>
                  <a:pt x="3651740" y="230632"/>
                  <a:pt x="3591288" y="256540"/>
                  <a:pt x="3529312" y="260096"/>
                </a:cubicBezTo>
                <a:cubicBezTo>
                  <a:pt x="3458700" y="264160"/>
                  <a:pt x="3387072" y="251460"/>
                  <a:pt x="3315952" y="245872"/>
                </a:cubicBezTo>
                <a:cubicBezTo>
                  <a:pt x="3313412" y="230632"/>
                  <a:pt x="3310872" y="212344"/>
                  <a:pt x="3306300" y="184912"/>
                </a:cubicBezTo>
                <a:cubicBezTo>
                  <a:pt x="3374880" y="232664"/>
                  <a:pt x="3429744" y="203708"/>
                  <a:pt x="3486132" y="165100"/>
                </a:cubicBezTo>
                <a:cubicBezTo>
                  <a:pt x="3590780" y="244348"/>
                  <a:pt x="3707112" y="180340"/>
                  <a:pt x="3819888" y="179324"/>
                </a:cubicBezTo>
                <a:cubicBezTo>
                  <a:pt x="3791948" y="177292"/>
                  <a:pt x="3764008" y="174752"/>
                  <a:pt x="3736068" y="172720"/>
                </a:cubicBezTo>
                <a:cubicBezTo>
                  <a:pt x="3736068" y="166624"/>
                  <a:pt x="3736068" y="160528"/>
                  <a:pt x="3736068" y="154432"/>
                </a:cubicBezTo>
                <a:cubicBezTo>
                  <a:pt x="3770104" y="154432"/>
                  <a:pt x="3812776" y="141732"/>
                  <a:pt x="3837160" y="156972"/>
                </a:cubicBezTo>
                <a:cubicBezTo>
                  <a:pt x="3883896" y="186944"/>
                  <a:pt x="3908788" y="165608"/>
                  <a:pt x="3943332" y="141224"/>
                </a:cubicBezTo>
                <a:cubicBezTo>
                  <a:pt x="3960096" y="129540"/>
                  <a:pt x="3988036" y="134620"/>
                  <a:pt x="4008864" y="127508"/>
                </a:cubicBezTo>
                <a:cubicBezTo>
                  <a:pt x="4052044" y="113284"/>
                  <a:pt x="4093192" y="90932"/>
                  <a:pt x="4137388" y="81788"/>
                </a:cubicBezTo>
                <a:cubicBezTo>
                  <a:pt x="4168376" y="75184"/>
                  <a:pt x="4202413" y="85344"/>
                  <a:pt x="4235433" y="87884"/>
                </a:cubicBezTo>
                <a:cubicBezTo>
                  <a:pt x="4235433" y="77724"/>
                  <a:pt x="4235433" y="67056"/>
                  <a:pt x="4235433" y="59944"/>
                </a:cubicBezTo>
                <a:cubicBezTo>
                  <a:pt x="4464033" y="26924"/>
                  <a:pt x="4688060" y="60452"/>
                  <a:pt x="4913104" y="70612"/>
                </a:cubicBezTo>
                <a:cubicBezTo>
                  <a:pt x="4856717" y="60960"/>
                  <a:pt x="4799820" y="51816"/>
                  <a:pt x="4743433" y="42164"/>
                </a:cubicBezTo>
                <a:cubicBezTo>
                  <a:pt x="4743940" y="36576"/>
                  <a:pt x="4744448" y="30988"/>
                  <a:pt x="4744957" y="24892"/>
                </a:cubicBezTo>
                <a:cubicBezTo>
                  <a:pt x="4828268" y="24892"/>
                  <a:pt x="4912088" y="24892"/>
                  <a:pt x="5001497" y="24892"/>
                </a:cubicBezTo>
                <a:cubicBezTo>
                  <a:pt x="4985748" y="41656"/>
                  <a:pt x="4974064" y="53848"/>
                  <a:pt x="4962888" y="66040"/>
                </a:cubicBezTo>
                <a:cubicBezTo>
                  <a:pt x="4964920" y="70104"/>
                  <a:pt x="4966953" y="74168"/>
                  <a:pt x="4968984" y="78232"/>
                </a:cubicBezTo>
                <a:cubicBezTo>
                  <a:pt x="4988288" y="71120"/>
                  <a:pt x="5007084" y="64516"/>
                  <a:pt x="5025373" y="57912"/>
                </a:cubicBezTo>
                <a:cubicBezTo>
                  <a:pt x="5039597" y="98044"/>
                  <a:pt x="5039597" y="98044"/>
                  <a:pt x="4953237" y="128524"/>
                </a:cubicBezTo>
                <a:cubicBezTo>
                  <a:pt x="4953744" y="134620"/>
                  <a:pt x="4954253" y="140208"/>
                  <a:pt x="4954760" y="146304"/>
                </a:cubicBezTo>
                <a:cubicBezTo>
                  <a:pt x="5410945" y="97536"/>
                  <a:pt x="5867636" y="48768"/>
                  <a:pt x="6323820" y="0"/>
                </a:cubicBezTo>
                <a:cubicBezTo>
                  <a:pt x="6325345" y="6096"/>
                  <a:pt x="6327376" y="12192"/>
                  <a:pt x="6328900" y="18288"/>
                </a:cubicBezTo>
                <a:cubicBezTo>
                  <a:pt x="6266925" y="40640"/>
                  <a:pt x="6204440" y="62992"/>
                  <a:pt x="6141956" y="83820"/>
                </a:cubicBezTo>
                <a:cubicBezTo>
                  <a:pt x="6139925" y="84328"/>
                  <a:pt x="6131288" y="64516"/>
                  <a:pt x="6124176" y="51816"/>
                </a:cubicBezTo>
                <a:cubicBezTo>
                  <a:pt x="6099285" y="67056"/>
                  <a:pt x="6074393" y="81788"/>
                  <a:pt x="6048485" y="98044"/>
                </a:cubicBezTo>
                <a:cubicBezTo>
                  <a:pt x="6054073" y="117348"/>
                  <a:pt x="6115540" y="77724"/>
                  <a:pt x="6095728" y="126492"/>
                </a:cubicBezTo>
                <a:cubicBezTo>
                  <a:pt x="6166848" y="126492"/>
                  <a:pt x="6241525" y="127000"/>
                  <a:pt x="6316200" y="126492"/>
                </a:cubicBezTo>
                <a:cubicBezTo>
                  <a:pt x="6355825" y="125984"/>
                  <a:pt x="6395956" y="129032"/>
                  <a:pt x="6434056" y="121920"/>
                </a:cubicBezTo>
                <a:cubicBezTo>
                  <a:pt x="6480793" y="112776"/>
                  <a:pt x="6485873" y="88392"/>
                  <a:pt x="6440660" y="59436"/>
                </a:cubicBezTo>
                <a:cubicBezTo>
                  <a:pt x="6443200" y="55372"/>
                  <a:pt x="6445740" y="50800"/>
                  <a:pt x="6448280" y="46736"/>
                </a:cubicBezTo>
                <a:cubicBezTo>
                  <a:pt x="6488413" y="59436"/>
                  <a:pt x="6528545" y="71628"/>
                  <a:pt x="6568168" y="84328"/>
                </a:cubicBezTo>
                <a:cubicBezTo>
                  <a:pt x="6568168" y="90932"/>
                  <a:pt x="6568168" y="97028"/>
                  <a:pt x="6568676" y="103632"/>
                </a:cubicBezTo>
                <a:cubicBezTo>
                  <a:pt x="6544800" y="114808"/>
                  <a:pt x="6520925" y="126492"/>
                  <a:pt x="6497048" y="137668"/>
                </a:cubicBezTo>
                <a:cubicBezTo>
                  <a:pt x="6496033" y="142748"/>
                  <a:pt x="6495016" y="147320"/>
                  <a:pt x="6494508" y="152400"/>
                </a:cubicBezTo>
                <a:cubicBezTo>
                  <a:pt x="6544800" y="159004"/>
                  <a:pt x="6595600" y="165608"/>
                  <a:pt x="6645893" y="172212"/>
                </a:cubicBezTo>
                <a:cubicBezTo>
                  <a:pt x="6647416" y="169672"/>
                  <a:pt x="6648433" y="167132"/>
                  <a:pt x="6649956" y="164592"/>
                </a:cubicBezTo>
                <a:cubicBezTo>
                  <a:pt x="6622016" y="153416"/>
                  <a:pt x="6594076" y="142748"/>
                  <a:pt x="6566136" y="131572"/>
                </a:cubicBezTo>
                <a:cubicBezTo>
                  <a:pt x="6567660" y="125984"/>
                  <a:pt x="6569185" y="120396"/>
                  <a:pt x="6570708" y="114808"/>
                </a:cubicBezTo>
                <a:cubicBezTo>
                  <a:pt x="6624556" y="120396"/>
                  <a:pt x="6680945" y="100076"/>
                  <a:pt x="6732253" y="145796"/>
                </a:cubicBezTo>
                <a:cubicBezTo>
                  <a:pt x="6748000" y="160020"/>
                  <a:pt x="6776956" y="157988"/>
                  <a:pt x="6799816" y="164084"/>
                </a:cubicBezTo>
                <a:cubicBezTo>
                  <a:pt x="6831313" y="172720"/>
                  <a:pt x="6862808" y="181864"/>
                  <a:pt x="6890748" y="205232"/>
                </a:cubicBezTo>
                <a:cubicBezTo>
                  <a:pt x="6931388" y="192532"/>
                  <a:pt x="6972028" y="179832"/>
                  <a:pt x="7013176" y="166624"/>
                </a:cubicBezTo>
                <a:cubicBezTo>
                  <a:pt x="7042133" y="152908"/>
                  <a:pt x="7085820" y="192024"/>
                  <a:pt x="7115793" y="129540"/>
                </a:cubicBezTo>
                <a:cubicBezTo>
                  <a:pt x="7177260" y="157988"/>
                  <a:pt x="7245333" y="192024"/>
                  <a:pt x="7314928" y="221996"/>
                </a:cubicBezTo>
                <a:cubicBezTo>
                  <a:pt x="7379445" y="249936"/>
                  <a:pt x="7446500" y="272796"/>
                  <a:pt x="7510508" y="301244"/>
                </a:cubicBezTo>
                <a:cubicBezTo>
                  <a:pt x="7547085" y="317500"/>
                  <a:pt x="7588233" y="320040"/>
                  <a:pt x="7616173" y="362204"/>
                </a:cubicBezTo>
                <a:cubicBezTo>
                  <a:pt x="7627348" y="378968"/>
                  <a:pt x="7694913" y="374904"/>
                  <a:pt x="7724376" y="358140"/>
                </a:cubicBezTo>
                <a:cubicBezTo>
                  <a:pt x="7758413" y="339344"/>
                  <a:pt x="7779240" y="348488"/>
                  <a:pt x="7806673" y="360680"/>
                </a:cubicBezTo>
                <a:cubicBezTo>
                  <a:pt x="7825976" y="369316"/>
                  <a:pt x="7846296" y="374904"/>
                  <a:pt x="7872205" y="383540"/>
                </a:cubicBezTo>
                <a:cubicBezTo>
                  <a:pt x="7871696" y="389128"/>
                  <a:pt x="7871188" y="404876"/>
                  <a:pt x="7870680" y="407924"/>
                </a:cubicBezTo>
                <a:cubicBezTo>
                  <a:pt x="7906240" y="407924"/>
                  <a:pt x="7936213" y="406908"/>
                  <a:pt x="7966185" y="407924"/>
                </a:cubicBezTo>
                <a:cubicBezTo>
                  <a:pt x="8003776" y="409448"/>
                  <a:pt x="8042385" y="406908"/>
                  <a:pt x="8077945" y="416052"/>
                </a:cubicBezTo>
                <a:cubicBezTo>
                  <a:pt x="8110456" y="424180"/>
                  <a:pt x="8141953" y="422656"/>
                  <a:pt x="8175988" y="451104"/>
                </a:cubicBezTo>
                <a:cubicBezTo>
                  <a:pt x="8212056" y="481584"/>
                  <a:pt x="8282668" y="470408"/>
                  <a:pt x="8337533" y="479044"/>
                </a:cubicBezTo>
                <a:cubicBezTo>
                  <a:pt x="8350740" y="481076"/>
                  <a:pt x="8362933" y="490728"/>
                  <a:pt x="8375633" y="497332"/>
                </a:cubicBezTo>
                <a:cubicBezTo>
                  <a:pt x="8382236" y="500888"/>
                  <a:pt x="8387316" y="508508"/>
                  <a:pt x="8393920" y="510032"/>
                </a:cubicBezTo>
                <a:cubicBezTo>
                  <a:pt x="8470120" y="526796"/>
                  <a:pt x="8545812" y="544576"/>
                  <a:pt x="8622520" y="558292"/>
                </a:cubicBezTo>
                <a:cubicBezTo>
                  <a:pt x="8633696" y="560324"/>
                  <a:pt x="8647920" y="541020"/>
                  <a:pt x="8661128" y="539496"/>
                </a:cubicBezTo>
                <a:cubicBezTo>
                  <a:pt x="8683988" y="536956"/>
                  <a:pt x="8721072" y="531368"/>
                  <a:pt x="8728692" y="542544"/>
                </a:cubicBezTo>
                <a:cubicBezTo>
                  <a:pt x="8756632" y="583692"/>
                  <a:pt x="8790668" y="568960"/>
                  <a:pt x="8810480" y="549148"/>
                </a:cubicBezTo>
                <a:cubicBezTo>
                  <a:pt x="8836388" y="523748"/>
                  <a:pt x="8848580" y="486664"/>
                  <a:pt x="8813528" y="451612"/>
                </a:cubicBezTo>
                <a:cubicBezTo>
                  <a:pt x="8763744" y="402336"/>
                  <a:pt x="8716500" y="351028"/>
                  <a:pt x="8672304" y="293116"/>
                </a:cubicBezTo>
                <a:cubicBezTo>
                  <a:pt x="8722596" y="332740"/>
                  <a:pt x="8772380" y="371856"/>
                  <a:pt x="8828260" y="416052"/>
                </a:cubicBezTo>
                <a:cubicBezTo>
                  <a:pt x="8830292" y="415036"/>
                  <a:pt x="8840960" y="408940"/>
                  <a:pt x="8840960" y="408940"/>
                </a:cubicBezTo>
                <a:cubicBezTo>
                  <a:pt x="8855692" y="441452"/>
                  <a:pt x="8867884" y="474980"/>
                  <a:pt x="8884648" y="505460"/>
                </a:cubicBezTo>
                <a:cubicBezTo>
                  <a:pt x="8911572" y="554736"/>
                  <a:pt x="8935956" y="606044"/>
                  <a:pt x="8971516" y="648716"/>
                </a:cubicBezTo>
                <a:cubicBezTo>
                  <a:pt x="8993360" y="675132"/>
                  <a:pt x="9031460" y="689864"/>
                  <a:pt x="9064988" y="703580"/>
                </a:cubicBezTo>
                <a:cubicBezTo>
                  <a:pt x="9201132" y="759968"/>
                  <a:pt x="9338800" y="813308"/>
                  <a:pt x="9474944" y="868680"/>
                </a:cubicBezTo>
                <a:cubicBezTo>
                  <a:pt x="9490692" y="874776"/>
                  <a:pt x="9504408" y="885444"/>
                  <a:pt x="9522696" y="896112"/>
                </a:cubicBezTo>
                <a:cubicBezTo>
                  <a:pt x="9445480" y="929132"/>
                  <a:pt x="9396204" y="876300"/>
                  <a:pt x="9338292" y="854456"/>
                </a:cubicBezTo>
                <a:cubicBezTo>
                  <a:pt x="9216372" y="808228"/>
                  <a:pt x="9093436" y="764032"/>
                  <a:pt x="8970500" y="720852"/>
                </a:cubicBezTo>
                <a:cubicBezTo>
                  <a:pt x="8922240" y="703580"/>
                  <a:pt x="8888712" y="716788"/>
                  <a:pt x="8887696" y="765556"/>
                </a:cubicBezTo>
                <a:cubicBezTo>
                  <a:pt x="8922240" y="791464"/>
                  <a:pt x="8952720" y="818388"/>
                  <a:pt x="8987264" y="839216"/>
                </a:cubicBezTo>
                <a:cubicBezTo>
                  <a:pt x="9007076" y="851408"/>
                  <a:pt x="9034000" y="851408"/>
                  <a:pt x="9054828" y="862076"/>
                </a:cubicBezTo>
                <a:cubicBezTo>
                  <a:pt x="9083276" y="876300"/>
                  <a:pt x="9128996" y="859536"/>
                  <a:pt x="9130520" y="923036"/>
                </a:cubicBezTo>
                <a:cubicBezTo>
                  <a:pt x="9131536" y="969772"/>
                  <a:pt x="9165572" y="1017016"/>
                  <a:pt x="9221960" y="1033272"/>
                </a:cubicBezTo>
                <a:cubicBezTo>
                  <a:pt x="9226532" y="1034796"/>
                  <a:pt x="9228564" y="1045464"/>
                  <a:pt x="9235168" y="1058672"/>
                </a:cubicBezTo>
                <a:cubicBezTo>
                  <a:pt x="9204180" y="1049528"/>
                  <a:pt x="9180304" y="1042416"/>
                  <a:pt x="9155920" y="1035304"/>
                </a:cubicBezTo>
                <a:cubicBezTo>
                  <a:pt x="9151348" y="1063244"/>
                  <a:pt x="9147792" y="1088644"/>
                  <a:pt x="9143220" y="1117092"/>
                </a:cubicBezTo>
                <a:cubicBezTo>
                  <a:pt x="9241264" y="1168908"/>
                  <a:pt x="9340324" y="1220724"/>
                  <a:pt x="9439892" y="1273048"/>
                </a:cubicBezTo>
                <a:cubicBezTo>
                  <a:pt x="9437860" y="1277620"/>
                  <a:pt x="9435828" y="1282192"/>
                  <a:pt x="9433796" y="1286764"/>
                </a:cubicBezTo>
                <a:cubicBezTo>
                  <a:pt x="9368264" y="1259332"/>
                  <a:pt x="9303240" y="1232408"/>
                  <a:pt x="9237708" y="1204976"/>
                </a:cubicBezTo>
                <a:cubicBezTo>
                  <a:pt x="9250408" y="1245108"/>
                  <a:pt x="9260568" y="1272032"/>
                  <a:pt x="9311368" y="1273048"/>
                </a:cubicBezTo>
                <a:cubicBezTo>
                  <a:pt x="9347436" y="1274064"/>
                  <a:pt x="9381980" y="1315720"/>
                  <a:pt x="9418556" y="1337564"/>
                </a:cubicBezTo>
                <a:cubicBezTo>
                  <a:pt x="9513552" y="1394968"/>
                  <a:pt x="9609056" y="1451356"/>
                  <a:pt x="9704560" y="1508760"/>
                </a:cubicBezTo>
                <a:cubicBezTo>
                  <a:pt x="9744692" y="1532636"/>
                  <a:pt x="9784316" y="1556512"/>
                  <a:pt x="9824448" y="1580388"/>
                </a:cubicBezTo>
                <a:cubicBezTo>
                  <a:pt x="9820384" y="1588008"/>
                  <a:pt x="9815812" y="1595628"/>
                  <a:pt x="9811748" y="1603248"/>
                </a:cubicBezTo>
                <a:cubicBezTo>
                  <a:pt x="9737072" y="1563116"/>
                  <a:pt x="9664936" y="1516888"/>
                  <a:pt x="9586704" y="1484376"/>
                </a:cubicBezTo>
                <a:cubicBezTo>
                  <a:pt x="9512028" y="1453388"/>
                  <a:pt x="9449544" y="1387348"/>
                  <a:pt x="9365724" y="1378712"/>
                </a:cubicBezTo>
                <a:cubicBezTo>
                  <a:pt x="9363184" y="1384808"/>
                  <a:pt x="9360644" y="1391412"/>
                  <a:pt x="9357596" y="1397508"/>
                </a:cubicBezTo>
                <a:cubicBezTo>
                  <a:pt x="9344388" y="1385316"/>
                  <a:pt x="9331688" y="1373124"/>
                  <a:pt x="9322036" y="1363980"/>
                </a:cubicBezTo>
                <a:cubicBezTo>
                  <a:pt x="9315940" y="1389888"/>
                  <a:pt x="9310352" y="1413256"/>
                  <a:pt x="9301716" y="1448816"/>
                </a:cubicBezTo>
                <a:cubicBezTo>
                  <a:pt x="9284444" y="1427480"/>
                  <a:pt x="9277332" y="1418844"/>
                  <a:pt x="9269712" y="1409192"/>
                </a:cubicBezTo>
                <a:cubicBezTo>
                  <a:pt x="9267680" y="1411732"/>
                  <a:pt x="9264124" y="1414272"/>
                  <a:pt x="9264632" y="1416304"/>
                </a:cubicBezTo>
                <a:cubicBezTo>
                  <a:pt x="9272252" y="1459992"/>
                  <a:pt x="9311876" y="1486916"/>
                  <a:pt x="9353532" y="1476756"/>
                </a:cubicBezTo>
                <a:cubicBezTo>
                  <a:pt x="9363184" y="1495044"/>
                  <a:pt x="9372328" y="1513332"/>
                  <a:pt x="9386044" y="1540256"/>
                </a:cubicBezTo>
                <a:cubicBezTo>
                  <a:pt x="9359628" y="1532636"/>
                  <a:pt x="9339816" y="1525016"/>
                  <a:pt x="9319496" y="1521968"/>
                </a:cubicBezTo>
                <a:cubicBezTo>
                  <a:pt x="9302732" y="1519428"/>
                  <a:pt x="9285460" y="1523492"/>
                  <a:pt x="9267680" y="1537208"/>
                </a:cubicBezTo>
                <a:cubicBezTo>
                  <a:pt x="9301716" y="1550924"/>
                  <a:pt x="9335752" y="1565148"/>
                  <a:pt x="9370296" y="1578864"/>
                </a:cubicBezTo>
                <a:cubicBezTo>
                  <a:pt x="9368772" y="1582928"/>
                  <a:pt x="9366740" y="1586992"/>
                  <a:pt x="9365216" y="1591056"/>
                </a:cubicBezTo>
                <a:cubicBezTo>
                  <a:pt x="9339816" y="1593596"/>
                  <a:pt x="9313908" y="1595628"/>
                  <a:pt x="9282920" y="1598676"/>
                </a:cubicBezTo>
                <a:cubicBezTo>
                  <a:pt x="9278348" y="1579372"/>
                  <a:pt x="9277840" y="1533652"/>
                  <a:pt x="9227548" y="1579880"/>
                </a:cubicBezTo>
                <a:cubicBezTo>
                  <a:pt x="9277332" y="1647444"/>
                  <a:pt x="9327116" y="1715516"/>
                  <a:pt x="9377408" y="1783588"/>
                </a:cubicBezTo>
                <a:cubicBezTo>
                  <a:pt x="9353024" y="1770380"/>
                  <a:pt x="9325592" y="1755648"/>
                  <a:pt x="9297652" y="1740408"/>
                </a:cubicBezTo>
                <a:cubicBezTo>
                  <a:pt x="9296128" y="1744472"/>
                  <a:pt x="9291556" y="1753616"/>
                  <a:pt x="9293080" y="1754632"/>
                </a:cubicBezTo>
                <a:cubicBezTo>
                  <a:pt x="9333212" y="1786128"/>
                  <a:pt x="9374868" y="1815592"/>
                  <a:pt x="9414492" y="1847596"/>
                </a:cubicBezTo>
                <a:cubicBezTo>
                  <a:pt x="9440908" y="1868932"/>
                  <a:pt x="9462244" y="1896872"/>
                  <a:pt x="9489676" y="1916684"/>
                </a:cubicBezTo>
                <a:cubicBezTo>
                  <a:pt x="9524220" y="1941068"/>
                  <a:pt x="9560796" y="1964944"/>
                  <a:pt x="9599912" y="1980184"/>
                </a:cubicBezTo>
                <a:cubicBezTo>
                  <a:pt x="9672048" y="2008632"/>
                  <a:pt x="9746724" y="2030984"/>
                  <a:pt x="9819876" y="2055876"/>
                </a:cubicBezTo>
                <a:cubicBezTo>
                  <a:pt x="9823940" y="2069084"/>
                  <a:pt x="9823940" y="2089912"/>
                  <a:pt x="9832576" y="2094992"/>
                </a:cubicBezTo>
                <a:cubicBezTo>
                  <a:pt x="9874740" y="2118868"/>
                  <a:pt x="9904204" y="2095500"/>
                  <a:pt x="9935192" y="2056384"/>
                </a:cubicBezTo>
                <a:cubicBezTo>
                  <a:pt x="9909284" y="2035048"/>
                  <a:pt x="9883884" y="2013712"/>
                  <a:pt x="9858484" y="1992376"/>
                </a:cubicBezTo>
                <a:cubicBezTo>
                  <a:pt x="9781268" y="1939036"/>
                  <a:pt x="9703544" y="1885188"/>
                  <a:pt x="9636996" y="1839468"/>
                </a:cubicBezTo>
                <a:cubicBezTo>
                  <a:pt x="9605500" y="1865884"/>
                  <a:pt x="9586196" y="1882140"/>
                  <a:pt x="9566892" y="1898396"/>
                </a:cubicBezTo>
                <a:cubicBezTo>
                  <a:pt x="9560288" y="1894840"/>
                  <a:pt x="9553684" y="1890776"/>
                  <a:pt x="9546572" y="1887220"/>
                </a:cubicBezTo>
                <a:cubicBezTo>
                  <a:pt x="9555208" y="1843024"/>
                  <a:pt x="9564352" y="1798828"/>
                  <a:pt x="9573496" y="1751584"/>
                </a:cubicBezTo>
                <a:cubicBezTo>
                  <a:pt x="9597880" y="1748536"/>
                  <a:pt x="9630900" y="1736344"/>
                  <a:pt x="9654268" y="1771904"/>
                </a:cubicBezTo>
                <a:cubicBezTo>
                  <a:pt x="9663412" y="1785620"/>
                  <a:pt x="9684748" y="1785620"/>
                  <a:pt x="9667476" y="1817116"/>
                </a:cubicBezTo>
                <a:cubicBezTo>
                  <a:pt x="9653252" y="1842008"/>
                  <a:pt x="9788380" y="1913636"/>
                  <a:pt x="9826480" y="1900936"/>
                </a:cubicBezTo>
                <a:cubicBezTo>
                  <a:pt x="9861532" y="1984756"/>
                  <a:pt x="9950432" y="2049272"/>
                  <a:pt x="9996660" y="2038604"/>
                </a:cubicBezTo>
                <a:cubicBezTo>
                  <a:pt x="10015964" y="2063496"/>
                  <a:pt x="10026632" y="2085848"/>
                  <a:pt x="10043904" y="2098040"/>
                </a:cubicBezTo>
                <a:cubicBezTo>
                  <a:pt x="10093688" y="2132584"/>
                  <a:pt x="10144488" y="2167128"/>
                  <a:pt x="10198844" y="2193544"/>
                </a:cubicBezTo>
                <a:cubicBezTo>
                  <a:pt x="10267932" y="2227072"/>
                  <a:pt x="10340576" y="2252980"/>
                  <a:pt x="10431000" y="2290064"/>
                </a:cubicBezTo>
                <a:cubicBezTo>
                  <a:pt x="10400012" y="2238248"/>
                  <a:pt x="10376644" y="2200148"/>
                  <a:pt x="10353276" y="2161032"/>
                </a:cubicBezTo>
                <a:cubicBezTo>
                  <a:pt x="10361404" y="2154428"/>
                  <a:pt x="10372580" y="2145792"/>
                  <a:pt x="10384264" y="2136140"/>
                </a:cubicBezTo>
                <a:cubicBezTo>
                  <a:pt x="10414236" y="2163572"/>
                  <a:pt x="10448272" y="2194560"/>
                  <a:pt x="10482309" y="2225548"/>
                </a:cubicBezTo>
                <a:cubicBezTo>
                  <a:pt x="10486880" y="2221484"/>
                  <a:pt x="10490944" y="2216912"/>
                  <a:pt x="10495516" y="2212848"/>
                </a:cubicBezTo>
                <a:cubicBezTo>
                  <a:pt x="10475704" y="2159000"/>
                  <a:pt x="10484340" y="2092960"/>
                  <a:pt x="10422872" y="2055368"/>
                </a:cubicBezTo>
                <a:cubicBezTo>
                  <a:pt x="10416776" y="2051812"/>
                  <a:pt x="10426429" y="2022856"/>
                  <a:pt x="10428460" y="2004568"/>
                </a:cubicBezTo>
                <a:cubicBezTo>
                  <a:pt x="10482309" y="2036572"/>
                  <a:pt x="10528536" y="2063496"/>
                  <a:pt x="10573240" y="2090420"/>
                </a:cubicBezTo>
                <a:cubicBezTo>
                  <a:pt x="10534632" y="2016252"/>
                  <a:pt x="10498564" y="1947164"/>
                  <a:pt x="10461989" y="1876552"/>
                </a:cubicBezTo>
                <a:cubicBezTo>
                  <a:pt x="10469100" y="1874012"/>
                  <a:pt x="10477229" y="1868932"/>
                  <a:pt x="10479260" y="1870964"/>
                </a:cubicBezTo>
                <a:cubicBezTo>
                  <a:pt x="10549872" y="1928368"/>
                  <a:pt x="10638772" y="1916176"/>
                  <a:pt x="10718529" y="1925828"/>
                </a:cubicBezTo>
                <a:cubicBezTo>
                  <a:pt x="10789140" y="1934464"/>
                  <a:pt x="10839940" y="1970024"/>
                  <a:pt x="10897344" y="1999488"/>
                </a:cubicBezTo>
                <a:cubicBezTo>
                  <a:pt x="10904456" y="2003044"/>
                  <a:pt x="10912076" y="2004568"/>
                  <a:pt x="10919696" y="2007108"/>
                </a:cubicBezTo>
                <a:cubicBezTo>
                  <a:pt x="10923760" y="2002536"/>
                  <a:pt x="10927824" y="1997964"/>
                  <a:pt x="10931380" y="1992884"/>
                </a:cubicBezTo>
                <a:cubicBezTo>
                  <a:pt x="10839940" y="1914144"/>
                  <a:pt x="10748500" y="1835404"/>
                  <a:pt x="10657060" y="1756156"/>
                </a:cubicBezTo>
                <a:cubicBezTo>
                  <a:pt x="10659600" y="1752600"/>
                  <a:pt x="10662140" y="1749044"/>
                  <a:pt x="10664172" y="1745488"/>
                </a:cubicBezTo>
                <a:cubicBezTo>
                  <a:pt x="10671792" y="1746504"/>
                  <a:pt x="10680936" y="1744472"/>
                  <a:pt x="10686016" y="1748536"/>
                </a:cubicBezTo>
                <a:cubicBezTo>
                  <a:pt x="10778472" y="1813052"/>
                  <a:pt x="10870929" y="1878076"/>
                  <a:pt x="10963384" y="1943100"/>
                </a:cubicBezTo>
                <a:cubicBezTo>
                  <a:pt x="10975069" y="1951228"/>
                  <a:pt x="10988784" y="1966976"/>
                  <a:pt x="10998944" y="1964944"/>
                </a:cubicBezTo>
                <a:cubicBezTo>
                  <a:pt x="11067016" y="1952244"/>
                  <a:pt x="11104609" y="1998980"/>
                  <a:pt x="11146772" y="2036572"/>
                </a:cubicBezTo>
                <a:cubicBezTo>
                  <a:pt x="11157440" y="2046224"/>
                  <a:pt x="11159472" y="2065528"/>
                  <a:pt x="11170140" y="2075180"/>
                </a:cubicBezTo>
                <a:cubicBezTo>
                  <a:pt x="11184872" y="2088896"/>
                  <a:pt x="11204176" y="2097024"/>
                  <a:pt x="11220940" y="2108708"/>
                </a:cubicBezTo>
                <a:cubicBezTo>
                  <a:pt x="11255484" y="2132584"/>
                  <a:pt x="11290536" y="2155444"/>
                  <a:pt x="11324064" y="2181352"/>
                </a:cubicBezTo>
                <a:cubicBezTo>
                  <a:pt x="11416520" y="2252980"/>
                  <a:pt x="11486624" y="2342896"/>
                  <a:pt x="11550632" y="2440432"/>
                </a:cubicBezTo>
                <a:cubicBezTo>
                  <a:pt x="11577556" y="2481072"/>
                  <a:pt x="11613116" y="2530348"/>
                  <a:pt x="11688809" y="2501900"/>
                </a:cubicBezTo>
                <a:cubicBezTo>
                  <a:pt x="11679156" y="2523236"/>
                  <a:pt x="11674076" y="2534412"/>
                  <a:pt x="11668996" y="2546096"/>
                </a:cubicBezTo>
                <a:cubicBezTo>
                  <a:pt x="11762976" y="2614676"/>
                  <a:pt x="11768564" y="2634488"/>
                  <a:pt x="11826984" y="2590292"/>
                </a:cubicBezTo>
                <a:cubicBezTo>
                  <a:pt x="11798536" y="2538984"/>
                  <a:pt x="11769580" y="2486660"/>
                  <a:pt x="11740624" y="2434336"/>
                </a:cubicBezTo>
                <a:cubicBezTo>
                  <a:pt x="11745196" y="2430780"/>
                  <a:pt x="11750276" y="2427732"/>
                  <a:pt x="11754849" y="2424176"/>
                </a:cubicBezTo>
                <a:cubicBezTo>
                  <a:pt x="11806664" y="2501900"/>
                  <a:pt x="11857464" y="2580640"/>
                  <a:pt x="11911312" y="2657348"/>
                </a:cubicBezTo>
                <a:cubicBezTo>
                  <a:pt x="11935696" y="2691892"/>
                  <a:pt x="11966684" y="2721864"/>
                  <a:pt x="11993609" y="2754884"/>
                </a:cubicBezTo>
                <a:cubicBezTo>
                  <a:pt x="12011389" y="2777236"/>
                  <a:pt x="12027136" y="2800604"/>
                  <a:pt x="12042376" y="2824988"/>
                </a:cubicBezTo>
                <a:cubicBezTo>
                  <a:pt x="12090636" y="2901696"/>
                  <a:pt x="12139404" y="2978404"/>
                  <a:pt x="12185632" y="3056128"/>
                </a:cubicBezTo>
                <a:cubicBezTo>
                  <a:pt x="12193252" y="3068828"/>
                  <a:pt x="12190204" y="3087624"/>
                  <a:pt x="12192236" y="3103880"/>
                </a:cubicBezTo>
                <a:cubicBezTo>
                  <a:pt x="12185124" y="3108452"/>
                  <a:pt x="12178520" y="3112516"/>
                  <a:pt x="12171409" y="3117088"/>
                </a:cubicBezTo>
                <a:cubicBezTo>
                  <a:pt x="12157692" y="3098800"/>
                  <a:pt x="12143469" y="3080512"/>
                  <a:pt x="12128229" y="3060192"/>
                </a:cubicBezTo>
                <a:cubicBezTo>
                  <a:pt x="12115020" y="3072892"/>
                  <a:pt x="12100289" y="3086608"/>
                  <a:pt x="12086572" y="3099816"/>
                </a:cubicBezTo>
                <a:cubicBezTo>
                  <a:pt x="12102829" y="3119120"/>
                  <a:pt x="12118069" y="3137408"/>
                  <a:pt x="12132800" y="3155188"/>
                </a:cubicBezTo>
                <a:cubicBezTo>
                  <a:pt x="12130769" y="3158744"/>
                  <a:pt x="12128229" y="3162300"/>
                  <a:pt x="12126196" y="3165856"/>
                </a:cubicBezTo>
                <a:cubicBezTo>
                  <a:pt x="12106892" y="3159252"/>
                  <a:pt x="12088096" y="3152140"/>
                  <a:pt x="12067269" y="3145028"/>
                </a:cubicBezTo>
                <a:cubicBezTo>
                  <a:pt x="11965160" y="3247644"/>
                  <a:pt x="11905724" y="3370072"/>
                  <a:pt x="11895564" y="3515360"/>
                </a:cubicBezTo>
                <a:cubicBezTo>
                  <a:pt x="11956016" y="3538728"/>
                  <a:pt x="11965160" y="3576828"/>
                  <a:pt x="11928584" y="3625596"/>
                </a:cubicBezTo>
                <a:cubicBezTo>
                  <a:pt x="11916392" y="3641852"/>
                  <a:pt x="11908772" y="3670300"/>
                  <a:pt x="11913344" y="3690112"/>
                </a:cubicBezTo>
                <a:cubicBezTo>
                  <a:pt x="11930616" y="3769360"/>
                  <a:pt x="11943824" y="3851148"/>
                  <a:pt x="11976844" y="3924300"/>
                </a:cubicBezTo>
                <a:cubicBezTo>
                  <a:pt x="12004276" y="3986276"/>
                  <a:pt x="11986496" y="4039108"/>
                  <a:pt x="11978876" y="4096004"/>
                </a:cubicBezTo>
                <a:cubicBezTo>
                  <a:pt x="11972780" y="4141216"/>
                  <a:pt x="11975320" y="4190492"/>
                  <a:pt x="11956524" y="4230116"/>
                </a:cubicBezTo>
                <a:cubicBezTo>
                  <a:pt x="11932649" y="4280916"/>
                  <a:pt x="11893532" y="4325112"/>
                  <a:pt x="11856956" y="4369308"/>
                </a:cubicBezTo>
                <a:cubicBezTo>
                  <a:pt x="11811236" y="4424172"/>
                  <a:pt x="11753832" y="4469892"/>
                  <a:pt x="11749260" y="4549648"/>
                </a:cubicBezTo>
                <a:cubicBezTo>
                  <a:pt x="11748752" y="4560824"/>
                  <a:pt x="11731480" y="4575556"/>
                  <a:pt x="11718780" y="4581652"/>
                </a:cubicBezTo>
                <a:cubicBezTo>
                  <a:pt x="11657312" y="4610608"/>
                  <a:pt x="11630896" y="4687316"/>
                  <a:pt x="11689316" y="4752848"/>
                </a:cubicBezTo>
                <a:cubicBezTo>
                  <a:pt x="11691349" y="4734052"/>
                  <a:pt x="11692872" y="4720844"/>
                  <a:pt x="11694396" y="4707128"/>
                </a:cubicBezTo>
                <a:cubicBezTo>
                  <a:pt x="11726400" y="4723384"/>
                  <a:pt x="11756880" y="4760468"/>
                  <a:pt x="11771612" y="4685284"/>
                </a:cubicBezTo>
                <a:cubicBezTo>
                  <a:pt x="11777709" y="4654296"/>
                  <a:pt x="11826476" y="4637532"/>
                  <a:pt x="11856449" y="4684776"/>
                </a:cubicBezTo>
                <a:cubicBezTo>
                  <a:pt x="11906232" y="4633468"/>
                  <a:pt x="11958049" y="4580636"/>
                  <a:pt x="12009356" y="4527804"/>
                </a:cubicBezTo>
                <a:cubicBezTo>
                  <a:pt x="12014944" y="4532376"/>
                  <a:pt x="12021040" y="4536948"/>
                  <a:pt x="12026629" y="4541520"/>
                </a:cubicBezTo>
                <a:cubicBezTo>
                  <a:pt x="11997672" y="4584700"/>
                  <a:pt x="11973796" y="4632960"/>
                  <a:pt x="11938236" y="4670552"/>
                </a:cubicBezTo>
                <a:cubicBezTo>
                  <a:pt x="11873720" y="4738624"/>
                  <a:pt x="11803109" y="4801108"/>
                  <a:pt x="11734020" y="4864608"/>
                </a:cubicBezTo>
                <a:cubicBezTo>
                  <a:pt x="11671029" y="4922012"/>
                  <a:pt x="11607529" y="4978400"/>
                  <a:pt x="11543012" y="5033772"/>
                </a:cubicBezTo>
                <a:cubicBezTo>
                  <a:pt x="11495260" y="5074920"/>
                  <a:pt x="11443952" y="5112004"/>
                  <a:pt x="11397216" y="5154168"/>
                </a:cubicBezTo>
                <a:cubicBezTo>
                  <a:pt x="11378929" y="5170932"/>
                  <a:pt x="11369784" y="5197348"/>
                  <a:pt x="11354544" y="5217668"/>
                </a:cubicBezTo>
                <a:cubicBezTo>
                  <a:pt x="11345909" y="5228844"/>
                  <a:pt x="11333716" y="5237988"/>
                  <a:pt x="11322032" y="5246624"/>
                </a:cubicBezTo>
                <a:cubicBezTo>
                  <a:pt x="11262596" y="5291328"/>
                  <a:pt x="11202652" y="5335524"/>
                  <a:pt x="11142709" y="5379212"/>
                </a:cubicBezTo>
                <a:cubicBezTo>
                  <a:pt x="11116800" y="5398516"/>
                  <a:pt x="11092416" y="5420868"/>
                  <a:pt x="11063460" y="5434584"/>
                </a:cubicBezTo>
                <a:cubicBezTo>
                  <a:pt x="11022820" y="5454396"/>
                  <a:pt x="11032980" y="5472684"/>
                  <a:pt x="11060412" y="5494020"/>
                </a:cubicBezTo>
                <a:cubicBezTo>
                  <a:pt x="11034504" y="5502656"/>
                  <a:pt x="11010629" y="5510276"/>
                  <a:pt x="10981164" y="5519928"/>
                </a:cubicBezTo>
                <a:cubicBezTo>
                  <a:pt x="10979132" y="5507736"/>
                  <a:pt x="10977609" y="5496052"/>
                  <a:pt x="10974052" y="5473700"/>
                </a:cubicBezTo>
                <a:cubicBezTo>
                  <a:pt x="10939509" y="5484876"/>
                  <a:pt x="10904456" y="5500624"/>
                  <a:pt x="10867880" y="5505704"/>
                </a:cubicBezTo>
                <a:cubicBezTo>
                  <a:pt x="10827240" y="5511292"/>
                  <a:pt x="10782536" y="5515864"/>
                  <a:pt x="10743929" y="5504688"/>
                </a:cubicBezTo>
                <a:cubicBezTo>
                  <a:pt x="10694144" y="5490464"/>
                  <a:pt x="10649440" y="5458968"/>
                  <a:pt x="10600672" y="5438648"/>
                </a:cubicBezTo>
                <a:cubicBezTo>
                  <a:pt x="10587464" y="5433060"/>
                  <a:pt x="10568160" y="5440680"/>
                  <a:pt x="10551904" y="5442204"/>
                </a:cubicBezTo>
                <a:cubicBezTo>
                  <a:pt x="10554444" y="5456936"/>
                  <a:pt x="10556984" y="5471668"/>
                  <a:pt x="10562572" y="5501132"/>
                </a:cubicBezTo>
                <a:cubicBezTo>
                  <a:pt x="10506692" y="5480812"/>
                  <a:pt x="10454876" y="5462524"/>
                  <a:pt x="10403060" y="5443728"/>
                </a:cubicBezTo>
                <a:cubicBezTo>
                  <a:pt x="10404584" y="5437124"/>
                  <a:pt x="10406109" y="5430520"/>
                  <a:pt x="10407632" y="5423408"/>
                </a:cubicBezTo>
                <a:cubicBezTo>
                  <a:pt x="10441669" y="5423408"/>
                  <a:pt x="10475196" y="5423408"/>
                  <a:pt x="10509232" y="5423408"/>
                </a:cubicBezTo>
                <a:cubicBezTo>
                  <a:pt x="10509232" y="5420360"/>
                  <a:pt x="10509232" y="5416804"/>
                  <a:pt x="10508724" y="5413756"/>
                </a:cubicBezTo>
                <a:cubicBezTo>
                  <a:pt x="10451320" y="5402072"/>
                  <a:pt x="10394424" y="5390388"/>
                  <a:pt x="10324828" y="5376164"/>
                </a:cubicBezTo>
                <a:cubicBezTo>
                  <a:pt x="10335496" y="5394452"/>
                  <a:pt x="10338036" y="5400548"/>
                  <a:pt x="10342100" y="5405120"/>
                </a:cubicBezTo>
                <a:cubicBezTo>
                  <a:pt x="10346672" y="5410200"/>
                  <a:pt x="10352260" y="5414264"/>
                  <a:pt x="10366992" y="5426456"/>
                </a:cubicBezTo>
                <a:cubicBezTo>
                  <a:pt x="10339052" y="5426456"/>
                  <a:pt x="10323304" y="5426456"/>
                  <a:pt x="10303492" y="5426456"/>
                </a:cubicBezTo>
                <a:cubicBezTo>
                  <a:pt x="10306032" y="5445252"/>
                  <a:pt x="10308572" y="5462016"/>
                  <a:pt x="10310604" y="5479288"/>
                </a:cubicBezTo>
                <a:cubicBezTo>
                  <a:pt x="10230340" y="5473700"/>
                  <a:pt x="10203924" y="5450840"/>
                  <a:pt x="10209004" y="5402072"/>
                </a:cubicBezTo>
                <a:cubicBezTo>
                  <a:pt x="10152616" y="5391404"/>
                  <a:pt x="10097244" y="5380736"/>
                  <a:pt x="10034760" y="5369052"/>
                </a:cubicBezTo>
                <a:cubicBezTo>
                  <a:pt x="10039332" y="5391912"/>
                  <a:pt x="10092672" y="5415788"/>
                  <a:pt x="10031712" y="5426456"/>
                </a:cubicBezTo>
                <a:cubicBezTo>
                  <a:pt x="10055080" y="5443728"/>
                  <a:pt x="10073368" y="5457444"/>
                  <a:pt x="10100800" y="5477764"/>
                </a:cubicBezTo>
                <a:cubicBezTo>
                  <a:pt x="9999200" y="5495036"/>
                  <a:pt x="9994120" y="5375656"/>
                  <a:pt x="9912840" y="5377180"/>
                </a:cubicBezTo>
                <a:cubicBezTo>
                  <a:pt x="9930620" y="5400548"/>
                  <a:pt x="9969228" y="5425440"/>
                  <a:pt x="9917920" y="5454904"/>
                </a:cubicBezTo>
                <a:cubicBezTo>
                  <a:pt x="9875248" y="5433568"/>
                  <a:pt x="9831052" y="5412232"/>
                  <a:pt x="9787364" y="5390388"/>
                </a:cubicBezTo>
                <a:cubicBezTo>
                  <a:pt x="9783808" y="5388356"/>
                  <a:pt x="9780760" y="5385308"/>
                  <a:pt x="9776696" y="5384292"/>
                </a:cubicBezTo>
                <a:cubicBezTo>
                  <a:pt x="9691352" y="5366004"/>
                  <a:pt x="9606008" y="5348732"/>
                  <a:pt x="9521172" y="5330444"/>
                </a:cubicBezTo>
                <a:cubicBezTo>
                  <a:pt x="9511520" y="5328412"/>
                  <a:pt x="9501868" y="5323332"/>
                  <a:pt x="9493740" y="5317236"/>
                </a:cubicBezTo>
                <a:cubicBezTo>
                  <a:pt x="9411444" y="5255768"/>
                  <a:pt x="9323052" y="5200396"/>
                  <a:pt x="9249392" y="5130292"/>
                </a:cubicBezTo>
                <a:cubicBezTo>
                  <a:pt x="9178780" y="5063744"/>
                  <a:pt x="9112740" y="4987036"/>
                  <a:pt x="9066512" y="4902708"/>
                </a:cubicBezTo>
                <a:cubicBezTo>
                  <a:pt x="9047716" y="4868672"/>
                  <a:pt x="9035016" y="4828032"/>
                  <a:pt x="9010632" y="4792980"/>
                </a:cubicBezTo>
                <a:cubicBezTo>
                  <a:pt x="9003520" y="4782312"/>
                  <a:pt x="9015204" y="4758944"/>
                  <a:pt x="9019268" y="4735576"/>
                </a:cubicBezTo>
                <a:cubicBezTo>
                  <a:pt x="8977612" y="4717796"/>
                  <a:pt x="8971008" y="4675124"/>
                  <a:pt x="8951704" y="4634484"/>
                </a:cubicBezTo>
                <a:cubicBezTo>
                  <a:pt x="8922748" y="4572508"/>
                  <a:pt x="8895824" y="4501388"/>
                  <a:pt x="8820132" y="4463796"/>
                </a:cubicBezTo>
                <a:cubicBezTo>
                  <a:pt x="8757140" y="4432300"/>
                  <a:pt x="8694656" y="4388612"/>
                  <a:pt x="8660620" y="4319016"/>
                </a:cubicBezTo>
                <a:cubicBezTo>
                  <a:pt x="8643856" y="4285488"/>
                  <a:pt x="8657064" y="4258056"/>
                  <a:pt x="8683988" y="4243324"/>
                </a:cubicBezTo>
                <a:cubicBezTo>
                  <a:pt x="8724120" y="4221480"/>
                  <a:pt x="8722596" y="4189984"/>
                  <a:pt x="8710404" y="4157980"/>
                </a:cubicBezTo>
                <a:cubicBezTo>
                  <a:pt x="8685004" y="4092448"/>
                  <a:pt x="8655540" y="4028440"/>
                  <a:pt x="8626584" y="3964432"/>
                </a:cubicBezTo>
                <a:cubicBezTo>
                  <a:pt x="8619472" y="3948684"/>
                  <a:pt x="8607280" y="3935476"/>
                  <a:pt x="8591024" y="3912616"/>
                </a:cubicBezTo>
                <a:cubicBezTo>
                  <a:pt x="8615408" y="3916172"/>
                  <a:pt x="8629632" y="3918204"/>
                  <a:pt x="8663160" y="3923284"/>
                </a:cubicBezTo>
                <a:cubicBezTo>
                  <a:pt x="8626584" y="3862832"/>
                  <a:pt x="8599152" y="3812540"/>
                  <a:pt x="8567148" y="3765804"/>
                </a:cubicBezTo>
                <a:cubicBezTo>
                  <a:pt x="8526000" y="3706876"/>
                  <a:pt x="8479264" y="3651504"/>
                  <a:pt x="8437608" y="3593084"/>
                </a:cubicBezTo>
                <a:cubicBezTo>
                  <a:pt x="8378173" y="3508756"/>
                  <a:pt x="8326865" y="3417824"/>
                  <a:pt x="8260825" y="3339084"/>
                </a:cubicBezTo>
                <a:cubicBezTo>
                  <a:pt x="8191228" y="3255772"/>
                  <a:pt x="8108425" y="3184144"/>
                  <a:pt x="8032733" y="3105912"/>
                </a:cubicBezTo>
                <a:cubicBezTo>
                  <a:pt x="8013936" y="3086608"/>
                  <a:pt x="7956025" y="3074924"/>
                  <a:pt x="8008348" y="3030220"/>
                </a:cubicBezTo>
                <a:cubicBezTo>
                  <a:pt x="8009365" y="3029712"/>
                  <a:pt x="7996156" y="3007360"/>
                  <a:pt x="7986505" y="3000248"/>
                </a:cubicBezTo>
                <a:cubicBezTo>
                  <a:pt x="7950436" y="2974340"/>
                  <a:pt x="7904208" y="2959100"/>
                  <a:pt x="7902176" y="2901188"/>
                </a:cubicBezTo>
                <a:cubicBezTo>
                  <a:pt x="7901668" y="2891536"/>
                  <a:pt x="7867125" y="2882900"/>
                  <a:pt x="7846805" y="2873248"/>
                </a:cubicBezTo>
                <a:cubicBezTo>
                  <a:pt x="7870173" y="2840736"/>
                  <a:pt x="7891000" y="2848864"/>
                  <a:pt x="7918940" y="2876804"/>
                </a:cubicBezTo>
                <a:cubicBezTo>
                  <a:pt x="7978885" y="2936748"/>
                  <a:pt x="8033748" y="3020568"/>
                  <a:pt x="8107408" y="3044952"/>
                </a:cubicBezTo>
                <a:cubicBezTo>
                  <a:pt x="8236440" y="3087624"/>
                  <a:pt x="8281653" y="3205988"/>
                  <a:pt x="8373093" y="3279648"/>
                </a:cubicBezTo>
                <a:cubicBezTo>
                  <a:pt x="8397476" y="3299460"/>
                  <a:pt x="8418304" y="3325876"/>
                  <a:pt x="8445228" y="3340608"/>
                </a:cubicBezTo>
                <a:cubicBezTo>
                  <a:pt x="8459452" y="3348228"/>
                  <a:pt x="8484344" y="3337052"/>
                  <a:pt x="8504156" y="3334512"/>
                </a:cubicBezTo>
                <a:cubicBezTo>
                  <a:pt x="8495012" y="3436620"/>
                  <a:pt x="8537684" y="3502152"/>
                  <a:pt x="8607788" y="3496056"/>
                </a:cubicBezTo>
                <a:cubicBezTo>
                  <a:pt x="8573244" y="3442716"/>
                  <a:pt x="8538700" y="3388868"/>
                  <a:pt x="8504156" y="3335020"/>
                </a:cubicBezTo>
                <a:cubicBezTo>
                  <a:pt x="8471136" y="3300476"/>
                  <a:pt x="8439132" y="3265424"/>
                  <a:pt x="8405096" y="3231896"/>
                </a:cubicBezTo>
                <a:cubicBezTo>
                  <a:pt x="8336516" y="3165348"/>
                  <a:pt x="8269968" y="3096260"/>
                  <a:pt x="8196308" y="3035300"/>
                </a:cubicBezTo>
                <a:cubicBezTo>
                  <a:pt x="8105885" y="2960116"/>
                  <a:pt x="8008856" y="2893060"/>
                  <a:pt x="7915385" y="2821940"/>
                </a:cubicBezTo>
                <a:cubicBezTo>
                  <a:pt x="7901160" y="2810764"/>
                  <a:pt x="7889985" y="2795524"/>
                  <a:pt x="7877793" y="2782316"/>
                </a:cubicBezTo>
                <a:cubicBezTo>
                  <a:pt x="7894556" y="2776220"/>
                  <a:pt x="7910813" y="2770124"/>
                  <a:pt x="7931133" y="2762504"/>
                </a:cubicBezTo>
                <a:cubicBezTo>
                  <a:pt x="7931640" y="2763520"/>
                  <a:pt x="7934688" y="2772156"/>
                  <a:pt x="7937228" y="2780792"/>
                </a:cubicBezTo>
                <a:cubicBezTo>
                  <a:pt x="7966693" y="2814828"/>
                  <a:pt x="7996156" y="2848356"/>
                  <a:pt x="8025620" y="2882392"/>
                </a:cubicBezTo>
                <a:cubicBezTo>
                  <a:pt x="8041876" y="2800096"/>
                  <a:pt x="7990568" y="2789428"/>
                  <a:pt x="7937228" y="2780792"/>
                </a:cubicBezTo>
                <a:cubicBezTo>
                  <a:pt x="7943325" y="2769108"/>
                  <a:pt x="7949420" y="2756916"/>
                  <a:pt x="7955008" y="2745232"/>
                </a:cubicBezTo>
                <a:cubicBezTo>
                  <a:pt x="7933165" y="2733040"/>
                  <a:pt x="7914368" y="2722880"/>
                  <a:pt x="7896588" y="2712720"/>
                </a:cubicBezTo>
                <a:cubicBezTo>
                  <a:pt x="7876776" y="2734564"/>
                  <a:pt x="7844265" y="2751836"/>
                  <a:pt x="7879316" y="2783840"/>
                </a:cubicBezTo>
                <a:cubicBezTo>
                  <a:pt x="7831565" y="2765044"/>
                  <a:pt x="7827500" y="2739644"/>
                  <a:pt x="7861028" y="2705608"/>
                </a:cubicBezTo>
                <a:cubicBezTo>
                  <a:pt x="7811753" y="2661412"/>
                  <a:pt x="7728948" y="2665984"/>
                  <a:pt x="7692880" y="2591308"/>
                </a:cubicBezTo>
                <a:cubicBezTo>
                  <a:pt x="7654273" y="2594864"/>
                  <a:pt x="7604488" y="2613152"/>
                  <a:pt x="7599916" y="2562860"/>
                </a:cubicBezTo>
                <a:cubicBezTo>
                  <a:pt x="7515588" y="2532380"/>
                  <a:pt x="7441928" y="2505964"/>
                  <a:pt x="7368268" y="2479040"/>
                </a:cubicBezTo>
                <a:cubicBezTo>
                  <a:pt x="7367253" y="2480564"/>
                  <a:pt x="7366745" y="2482596"/>
                  <a:pt x="7365728" y="2484120"/>
                </a:cubicBezTo>
                <a:cubicBezTo>
                  <a:pt x="7388080" y="2497836"/>
                  <a:pt x="7410940" y="2511552"/>
                  <a:pt x="7437865" y="2527808"/>
                </a:cubicBezTo>
                <a:cubicBezTo>
                  <a:pt x="7424656" y="2537968"/>
                  <a:pt x="7416020" y="2544572"/>
                  <a:pt x="7410940" y="2549144"/>
                </a:cubicBezTo>
                <a:cubicBezTo>
                  <a:pt x="7395700" y="2537968"/>
                  <a:pt x="7381476" y="2519172"/>
                  <a:pt x="7367760" y="2519172"/>
                </a:cubicBezTo>
                <a:cubicBezTo>
                  <a:pt x="7316453" y="2520696"/>
                  <a:pt x="7281908" y="2450592"/>
                  <a:pt x="7222980" y="2486660"/>
                </a:cubicBezTo>
                <a:cubicBezTo>
                  <a:pt x="7219425" y="2488692"/>
                  <a:pt x="7204185" y="2473452"/>
                  <a:pt x="7195548" y="2464816"/>
                </a:cubicBezTo>
                <a:cubicBezTo>
                  <a:pt x="7155416" y="2425192"/>
                  <a:pt x="7107665" y="2408428"/>
                  <a:pt x="7049245" y="2417064"/>
                </a:cubicBezTo>
                <a:cubicBezTo>
                  <a:pt x="7135096" y="2460752"/>
                  <a:pt x="7217900" y="2502916"/>
                  <a:pt x="7301213" y="2545080"/>
                </a:cubicBezTo>
                <a:cubicBezTo>
                  <a:pt x="7299688" y="2550160"/>
                  <a:pt x="7298165" y="2554732"/>
                  <a:pt x="7296640" y="2559812"/>
                </a:cubicBezTo>
                <a:cubicBezTo>
                  <a:pt x="7286480" y="2559812"/>
                  <a:pt x="7275813" y="2561844"/>
                  <a:pt x="7266160" y="2559304"/>
                </a:cubicBezTo>
                <a:cubicBezTo>
                  <a:pt x="7221456" y="2547620"/>
                  <a:pt x="7186405" y="2505456"/>
                  <a:pt x="7128493" y="2538984"/>
                </a:cubicBezTo>
                <a:cubicBezTo>
                  <a:pt x="7107665" y="2550668"/>
                  <a:pt x="7060420" y="2510536"/>
                  <a:pt x="7023336" y="2500884"/>
                </a:cubicBezTo>
                <a:cubicBezTo>
                  <a:pt x="6978633" y="2489200"/>
                  <a:pt x="6931896" y="2487168"/>
                  <a:pt x="6887193" y="2475992"/>
                </a:cubicBezTo>
                <a:cubicBezTo>
                  <a:pt x="6867380" y="2470912"/>
                  <a:pt x="6849600" y="2454148"/>
                  <a:pt x="6834360" y="2439416"/>
                </a:cubicBezTo>
                <a:cubicBezTo>
                  <a:pt x="6820645" y="2426716"/>
                  <a:pt x="6811500" y="2408936"/>
                  <a:pt x="6800325" y="2393696"/>
                </a:cubicBezTo>
                <a:cubicBezTo>
                  <a:pt x="6797276" y="2401316"/>
                  <a:pt x="6794228" y="2408936"/>
                  <a:pt x="6791180" y="2417064"/>
                </a:cubicBezTo>
                <a:cubicBezTo>
                  <a:pt x="6770353" y="2420620"/>
                  <a:pt x="6746476" y="2432812"/>
                  <a:pt x="6728696" y="2426208"/>
                </a:cubicBezTo>
                <a:cubicBezTo>
                  <a:pt x="6665196" y="2403856"/>
                  <a:pt x="6604236" y="2375408"/>
                  <a:pt x="6546325" y="2345944"/>
                </a:cubicBezTo>
                <a:cubicBezTo>
                  <a:pt x="6502128" y="2331212"/>
                  <a:pt x="6458440" y="2315972"/>
                  <a:pt x="6412213" y="2300732"/>
                </a:cubicBezTo>
                <a:cubicBezTo>
                  <a:pt x="6419325" y="2274824"/>
                  <a:pt x="6423896" y="2259076"/>
                  <a:pt x="6428468" y="2243328"/>
                </a:cubicBezTo>
                <a:cubicBezTo>
                  <a:pt x="6425928" y="2241804"/>
                  <a:pt x="6423896" y="2239772"/>
                  <a:pt x="6421356" y="2238248"/>
                </a:cubicBezTo>
                <a:cubicBezTo>
                  <a:pt x="6414245" y="2246884"/>
                  <a:pt x="6407133" y="2256028"/>
                  <a:pt x="6399005" y="2265172"/>
                </a:cubicBezTo>
                <a:cubicBezTo>
                  <a:pt x="6318233" y="2179320"/>
                  <a:pt x="6205965" y="2163572"/>
                  <a:pt x="6101825" y="2131568"/>
                </a:cubicBezTo>
                <a:cubicBezTo>
                  <a:pt x="5973808" y="2091944"/>
                  <a:pt x="5843760" y="2057908"/>
                  <a:pt x="5714728" y="2021332"/>
                </a:cubicBezTo>
                <a:cubicBezTo>
                  <a:pt x="5716760" y="2011680"/>
                  <a:pt x="5718793" y="2002028"/>
                  <a:pt x="5720825" y="1992376"/>
                </a:cubicBezTo>
                <a:cubicBezTo>
                  <a:pt x="5768576" y="2003552"/>
                  <a:pt x="5815820" y="2015744"/>
                  <a:pt x="5863573" y="2024888"/>
                </a:cubicBezTo>
                <a:cubicBezTo>
                  <a:pt x="5914373" y="2034540"/>
                  <a:pt x="5965680" y="2041144"/>
                  <a:pt x="6016988" y="2048764"/>
                </a:cubicBezTo>
                <a:cubicBezTo>
                  <a:pt x="6018513" y="2042160"/>
                  <a:pt x="6019528" y="2035048"/>
                  <a:pt x="6021053" y="2028444"/>
                </a:cubicBezTo>
                <a:cubicBezTo>
                  <a:pt x="6001240" y="2023872"/>
                  <a:pt x="5978380" y="2024380"/>
                  <a:pt x="5962125" y="2014220"/>
                </a:cubicBezTo>
                <a:cubicBezTo>
                  <a:pt x="5936725" y="1997964"/>
                  <a:pt x="5871193" y="2019808"/>
                  <a:pt x="5895576" y="1950212"/>
                </a:cubicBezTo>
                <a:cubicBezTo>
                  <a:pt x="5896593" y="1947164"/>
                  <a:pt x="5881353" y="1938020"/>
                  <a:pt x="5872716" y="1932432"/>
                </a:cubicBezTo>
                <a:cubicBezTo>
                  <a:pt x="5806676" y="1887728"/>
                  <a:pt x="5732508" y="1863344"/>
                  <a:pt x="5655800" y="1844040"/>
                </a:cubicBezTo>
                <a:cubicBezTo>
                  <a:pt x="5544548" y="1816100"/>
                  <a:pt x="5434313" y="1784096"/>
                  <a:pt x="5323568" y="1754124"/>
                </a:cubicBezTo>
                <a:cubicBezTo>
                  <a:pt x="5302740" y="1748536"/>
                  <a:pt x="5281405" y="1744472"/>
                  <a:pt x="5261593" y="1725676"/>
                </a:cubicBezTo>
                <a:cubicBezTo>
                  <a:pt x="5294105" y="1731264"/>
                  <a:pt x="5327125" y="1736344"/>
                  <a:pt x="5359636" y="1742440"/>
                </a:cubicBezTo>
                <a:cubicBezTo>
                  <a:pt x="5385036" y="1747012"/>
                  <a:pt x="5410945" y="1752600"/>
                  <a:pt x="5435836" y="1759204"/>
                </a:cubicBezTo>
                <a:cubicBezTo>
                  <a:pt x="5487145" y="1772412"/>
                  <a:pt x="5537945" y="1787652"/>
                  <a:pt x="5589253" y="1800352"/>
                </a:cubicBezTo>
                <a:cubicBezTo>
                  <a:pt x="5604493" y="1803908"/>
                  <a:pt x="5621256" y="1800860"/>
                  <a:pt x="5637513" y="1800860"/>
                </a:cubicBezTo>
                <a:cubicBezTo>
                  <a:pt x="5638528" y="1792732"/>
                  <a:pt x="5639545" y="1785112"/>
                  <a:pt x="5640053" y="1776984"/>
                </a:cubicBezTo>
                <a:cubicBezTo>
                  <a:pt x="5568933" y="1758696"/>
                  <a:pt x="5497813" y="1739392"/>
                  <a:pt x="5426693" y="1723136"/>
                </a:cubicBezTo>
                <a:cubicBezTo>
                  <a:pt x="5359128" y="1707896"/>
                  <a:pt x="5291056" y="1696212"/>
                  <a:pt x="5222985" y="1683004"/>
                </a:cubicBezTo>
                <a:cubicBezTo>
                  <a:pt x="5223493" y="1677416"/>
                  <a:pt x="5224000" y="1672336"/>
                  <a:pt x="5224508" y="1666748"/>
                </a:cubicBezTo>
                <a:cubicBezTo>
                  <a:pt x="5266673" y="1669796"/>
                  <a:pt x="5309853" y="1668272"/>
                  <a:pt x="5351000" y="1675892"/>
                </a:cubicBezTo>
                <a:cubicBezTo>
                  <a:pt x="5513560" y="1706880"/>
                  <a:pt x="5674596" y="1743964"/>
                  <a:pt x="5837665" y="1771904"/>
                </a:cubicBezTo>
                <a:cubicBezTo>
                  <a:pt x="5911325" y="1784604"/>
                  <a:pt x="5978380" y="1815084"/>
                  <a:pt x="6051025" y="1829816"/>
                </a:cubicBezTo>
                <a:cubicBezTo>
                  <a:pt x="6129765" y="1846072"/>
                  <a:pt x="6206980" y="1869440"/>
                  <a:pt x="6284705" y="1888744"/>
                </a:cubicBezTo>
                <a:cubicBezTo>
                  <a:pt x="6302993" y="1893316"/>
                  <a:pt x="6322296" y="1895856"/>
                  <a:pt x="6352268" y="1901444"/>
                </a:cubicBezTo>
                <a:cubicBezTo>
                  <a:pt x="6323820" y="1864868"/>
                  <a:pt x="6247620" y="1897888"/>
                  <a:pt x="6283688" y="1815084"/>
                </a:cubicBezTo>
                <a:cubicBezTo>
                  <a:pt x="6257780" y="1833372"/>
                  <a:pt x="6242033" y="1845056"/>
                  <a:pt x="6226793" y="1856232"/>
                </a:cubicBezTo>
                <a:cubicBezTo>
                  <a:pt x="6203933" y="1830832"/>
                  <a:pt x="6181580" y="1806448"/>
                  <a:pt x="6147545" y="1769364"/>
                </a:cubicBezTo>
                <a:cubicBezTo>
                  <a:pt x="6099285" y="1755140"/>
                  <a:pt x="6031213" y="1735328"/>
                  <a:pt x="5963140" y="1715008"/>
                </a:cubicBezTo>
                <a:cubicBezTo>
                  <a:pt x="5961616" y="1719072"/>
                  <a:pt x="5960600" y="1723136"/>
                  <a:pt x="5959076" y="1727200"/>
                </a:cubicBezTo>
                <a:cubicBezTo>
                  <a:pt x="5983460" y="1735328"/>
                  <a:pt x="6007336" y="1743456"/>
                  <a:pt x="6031720" y="1751584"/>
                </a:cubicBezTo>
                <a:cubicBezTo>
                  <a:pt x="6031213" y="1755648"/>
                  <a:pt x="6030705" y="1760220"/>
                  <a:pt x="6030196" y="1764284"/>
                </a:cubicBezTo>
                <a:cubicBezTo>
                  <a:pt x="6019528" y="1763776"/>
                  <a:pt x="6008353" y="1764284"/>
                  <a:pt x="5997685" y="1762252"/>
                </a:cubicBezTo>
                <a:cubicBezTo>
                  <a:pt x="5945868" y="1753108"/>
                  <a:pt x="5894053" y="1744472"/>
                  <a:pt x="5842236" y="1734312"/>
                </a:cubicBezTo>
                <a:cubicBezTo>
                  <a:pt x="5829028" y="1731772"/>
                  <a:pt x="5812265" y="1728216"/>
                  <a:pt x="5803628" y="1719580"/>
                </a:cubicBezTo>
                <a:cubicBezTo>
                  <a:pt x="5720825" y="1633220"/>
                  <a:pt x="5613128" y="1639824"/>
                  <a:pt x="5506956" y="1632204"/>
                </a:cubicBezTo>
                <a:cubicBezTo>
                  <a:pt x="5470888" y="1629664"/>
                  <a:pt x="5435836" y="1605280"/>
                  <a:pt x="5400276" y="1591564"/>
                </a:cubicBezTo>
                <a:cubicBezTo>
                  <a:pt x="5391133" y="1588008"/>
                  <a:pt x="5378940" y="1584960"/>
                  <a:pt x="5370305" y="1588516"/>
                </a:cubicBezTo>
                <a:cubicBezTo>
                  <a:pt x="5284960" y="1623060"/>
                  <a:pt x="5285976" y="1621536"/>
                  <a:pt x="5199617" y="1567180"/>
                </a:cubicBezTo>
                <a:cubicBezTo>
                  <a:pt x="5177264" y="1553464"/>
                  <a:pt x="5145260" y="1554480"/>
                  <a:pt x="5117320" y="1549908"/>
                </a:cubicBezTo>
                <a:cubicBezTo>
                  <a:pt x="4881100" y="1512316"/>
                  <a:pt x="4647420" y="1517904"/>
                  <a:pt x="4416788" y="1587500"/>
                </a:cubicBezTo>
                <a:cubicBezTo>
                  <a:pt x="4407644" y="1590040"/>
                  <a:pt x="4396468" y="1585976"/>
                  <a:pt x="4383768" y="1574800"/>
                </a:cubicBezTo>
                <a:cubicBezTo>
                  <a:pt x="4417804" y="1563624"/>
                  <a:pt x="4451840" y="1552956"/>
                  <a:pt x="4494004" y="1539240"/>
                </a:cubicBezTo>
                <a:cubicBezTo>
                  <a:pt x="4474700" y="1536700"/>
                  <a:pt x="4464033" y="1535684"/>
                  <a:pt x="4440157" y="1532636"/>
                </a:cubicBezTo>
                <a:cubicBezTo>
                  <a:pt x="4532613" y="1496060"/>
                  <a:pt x="4608304" y="1459992"/>
                  <a:pt x="4704824" y="1484884"/>
                </a:cubicBezTo>
                <a:cubicBezTo>
                  <a:pt x="4777977" y="1503680"/>
                  <a:pt x="4858240" y="1496060"/>
                  <a:pt x="4934440" y="1489456"/>
                </a:cubicBezTo>
                <a:cubicBezTo>
                  <a:pt x="4617448" y="1443228"/>
                  <a:pt x="4302997" y="1431036"/>
                  <a:pt x="3998704" y="1570736"/>
                </a:cubicBezTo>
                <a:cubicBezTo>
                  <a:pt x="4057124" y="1503172"/>
                  <a:pt x="4180568" y="1530604"/>
                  <a:pt x="4212064" y="1418336"/>
                </a:cubicBezTo>
                <a:cubicBezTo>
                  <a:pt x="4124688" y="1399540"/>
                  <a:pt x="4062204" y="1447292"/>
                  <a:pt x="3995656" y="1472184"/>
                </a:cubicBezTo>
                <a:cubicBezTo>
                  <a:pt x="3944348" y="1490980"/>
                  <a:pt x="3897612" y="1521968"/>
                  <a:pt x="3847320" y="1543304"/>
                </a:cubicBezTo>
                <a:cubicBezTo>
                  <a:pt x="3786360" y="1569212"/>
                  <a:pt x="3722860" y="1589024"/>
                  <a:pt x="3661392" y="1613916"/>
                </a:cubicBezTo>
                <a:cubicBezTo>
                  <a:pt x="3643612" y="1621028"/>
                  <a:pt x="3629388" y="1636776"/>
                  <a:pt x="3613132" y="1648968"/>
                </a:cubicBezTo>
                <a:cubicBezTo>
                  <a:pt x="3605004" y="1653032"/>
                  <a:pt x="3596876" y="1657096"/>
                  <a:pt x="3588748" y="1661160"/>
                </a:cubicBezTo>
                <a:cubicBezTo>
                  <a:pt x="3546076" y="1685544"/>
                  <a:pt x="3503404" y="1709928"/>
                  <a:pt x="3461240" y="1734312"/>
                </a:cubicBezTo>
                <a:cubicBezTo>
                  <a:pt x="3416028" y="1751584"/>
                  <a:pt x="3370816" y="1768348"/>
                  <a:pt x="3326620" y="1787144"/>
                </a:cubicBezTo>
                <a:cubicBezTo>
                  <a:pt x="3323064" y="1788668"/>
                  <a:pt x="3326112" y="1806448"/>
                  <a:pt x="3326112" y="1810004"/>
                </a:cubicBezTo>
                <a:cubicBezTo>
                  <a:pt x="3290552" y="1823720"/>
                  <a:pt x="3250928" y="1838452"/>
                  <a:pt x="3206224" y="1855724"/>
                </a:cubicBezTo>
                <a:cubicBezTo>
                  <a:pt x="3226544" y="1833880"/>
                  <a:pt x="3243816" y="1814068"/>
                  <a:pt x="3273280" y="1782572"/>
                </a:cubicBezTo>
                <a:cubicBezTo>
                  <a:pt x="3140692" y="1799844"/>
                  <a:pt x="3017756" y="1775460"/>
                  <a:pt x="2889232" y="1833372"/>
                </a:cubicBezTo>
                <a:cubicBezTo>
                  <a:pt x="2922252" y="1729740"/>
                  <a:pt x="3014708" y="1758188"/>
                  <a:pt x="3057380" y="1718056"/>
                </a:cubicBezTo>
                <a:cubicBezTo>
                  <a:pt x="3069064" y="1694688"/>
                  <a:pt x="3079224" y="1674368"/>
                  <a:pt x="3090400" y="1651508"/>
                </a:cubicBezTo>
                <a:cubicBezTo>
                  <a:pt x="3023852" y="1638300"/>
                  <a:pt x="2966956" y="1676908"/>
                  <a:pt x="2909044" y="1705356"/>
                </a:cubicBezTo>
                <a:cubicBezTo>
                  <a:pt x="2855704" y="1731772"/>
                  <a:pt x="2805412" y="1764792"/>
                  <a:pt x="2743436" y="1800860"/>
                </a:cubicBezTo>
                <a:cubicBezTo>
                  <a:pt x="2760708" y="1780540"/>
                  <a:pt x="2771376" y="1767840"/>
                  <a:pt x="2782044" y="1755648"/>
                </a:cubicBezTo>
                <a:cubicBezTo>
                  <a:pt x="2752072" y="1735836"/>
                  <a:pt x="2755120" y="1738376"/>
                  <a:pt x="2727180" y="1769364"/>
                </a:cubicBezTo>
                <a:cubicBezTo>
                  <a:pt x="2713464" y="1784604"/>
                  <a:pt x="2682984" y="1800860"/>
                  <a:pt x="2667744" y="1795272"/>
                </a:cubicBezTo>
                <a:cubicBezTo>
                  <a:pt x="2595608" y="1770380"/>
                  <a:pt x="2554968" y="1831848"/>
                  <a:pt x="2505184" y="1855724"/>
                </a:cubicBezTo>
                <a:cubicBezTo>
                  <a:pt x="2407648" y="1902460"/>
                  <a:pt x="2316208" y="1964436"/>
                  <a:pt x="2228832" y="2028952"/>
                </a:cubicBezTo>
                <a:cubicBezTo>
                  <a:pt x="2122660" y="2107184"/>
                  <a:pt x="1998200" y="2167128"/>
                  <a:pt x="1936224" y="2298192"/>
                </a:cubicBezTo>
                <a:cubicBezTo>
                  <a:pt x="1952988" y="2290064"/>
                  <a:pt x="1970260" y="2281936"/>
                  <a:pt x="1987532" y="2273808"/>
                </a:cubicBezTo>
                <a:cubicBezTo>
                  <a:pt x="1990580" y="2276856"/>
                  <a:pt x="1993120" y="2280412"/>
                  <a:pt x="1996168" y="2283460"/>
                </a:cubicBezTo>
                <a:cubicBezTo>
                  <a:pt x="1937748" y="2359660"/>
                  <a:pt x="1873232" y="2431796"/>
                  <a:pt x="1822940" y="2513076"/>
                </a:cubicBezTo>
                <a:cubicBezTo>
                  <a:pt x="1791444" y="2563368"/>
                  <a:pt x="1731500" y="2581656"/>
                  <a:pt x="1708640" y="2627884"/>
                </a:cubicBezTo>
                <a:cubicBezTo>
                  <a:pt x="1689336" y="2666492"/>
                  <a:pt x="1655808" y="2685796"/>
                  <a:pt x="1633456" y="2717800"/>
                </a:cubicBezTo>
                <a:cubicBezTo>
                  <a:pt x="1599928" y="2765044"/>
                  <a:pt x="1555732" y="2805176"/>
                  <a:pt x="1518140" y="2850388"/>
                </a:cubicBezTo>
                <a:cubicBezTo>
                  <a:pt x="1500360" y="2871724"/>
                  <a:pt x="1488168" y="2897632"/>
                  <a:pt x="1473436" y="2921000"/>
                </a:cubicBezTo>
                <a:cubicBezTo>
                  <a:pt x="1460736" y="2941320"/>
                  <a:pt x="1444480" y="2960116"/>
                  <a:pt x="1435336" y="2981960"/>
                </a:cubicBezTo>
                <a:cubicBezTo>
                  <a:pt x="1410444" y="3039872"/>
                  <a:pt x="1366248" y="3087116"/>
                  <a:pt x="1341864" y="3142996"/>
                </a:cubicBezTo>
                <a:cubicBezTo>
                  <a:pt x="1333736" y="3161792"/>
                  <a:pt x="1359136" y="3213608"/>
                  <a:pt x="1381996" y="3224784"/>
                </a:cubicBezTo>
                <a:cubicBezTo>
                  <a:pt x="1429748" y="3248152"/>
                  <a:pt x="1488676" y="3272536"/>
                  <a:pt x="1538460" y="3264916"/>
                </a:cubicBezTo>
                <a:cubicBezTo>
                  <a:pt x="1670540" y="3245104"/>
                  <a:pt x="1800588" y="3211068"/>
                  <a:pt x="1929620" y="3177540"/>
                </a:cubicBezTo>
                <a:cubicBezTo>
                  <a:pt x="2054080" y="3145536"/>
                  <a:pt x="2177524" y="3107436"/>
                  <a:pt x="2300968" y="3069844"/>
                </a:cubicBezTo>
                <a:cubicBezTo>
                  <a:pt x="2321796" y="3063240"/>
                  <a:pt x="2339068" y="3044952"/>
                  <a:pt x="2371580" y="3023108"/>
                </a:cubicBezTo>
                <a:cubicBezTo>
                  <a:pt x="2347704" y="3096260"/>
                  <a:pt x="2289284" y="3085084"/>
                  <a:pt x="2251692" y="3107436"/>
                </a:cubicBezTo>
                <a:cubicBezTo>
                  <a:pt x="2236960" y="3116072"/>
                  <a:pt x="2223752" y="3126740"/>
                  <a:pt x="2209528" y="3136392"/>
                </a:cubicBezTo>
                <a:cubicBezTo>
                  <a:pt x="2136884" y="3144012"/>
                  <a:pt x="2067796" y="3158744"/>
                  <a:pt x="2018520" y="3223260"/>
                </a:cubicBezTo>
                <a:cubicBezTo>
                  <a:pt x="2081512" y="3193796"/>
                  <a:pt x="2144504" y="3164332"/>
                  <a:pt x="2208004" y="3134868"/>
                </a:cubicBezTo>
                <a:cubicBezTo>
                  <a:pt x="2269472" y="3120644"/>
                  <a:pt x="2331956" y="3108452"/>
                  <a:pt x="2392408" y="3091180"/>
                </a:cubicBezTo>
                <a:cubicBezTo>
                  <a:pt x="2448288" y="3074924"/>
                  <a:pt x="2502136" y="3050032"/>
                  <a:pt x="2558016" y="3033268"/>
                </a:cubicBezTo>
                <a:cubicBezTo>
                  <a:pt x="2577828" y="3027680"/>
                  <a:pt x="2601196" y="3035300"/>
                  <a:pt x="2623040" y="3036824"/>
                </a:cubicBezTo>
                <a:cubicBezTo>
                  <a:pt x="2613896" y="3054096"/>
                  <a:pt x="2604244" y="3070860"/>
                  <a:pt x="2596116" y="3086100"/>
                </a:cubicBezTo>
                <a:cubicBezTo>
                  <a:pt x="2668760" y="3095752"/>
                  <a:pt x="2671808" y="3091688"/>
                  <a:pt x="2716004" y="3018536"/>
                </a:cubicBezTo>
                <a:cubicBezTo>
                  <a:pt x="2729720" y="2995676"/>
                  <a:pt x="2762232" y="2983992"/>
                  <a:pt x="2795252" y="2960624"/>
                </a:cubicBezTo>
                <a:cubicBezTo>
                  <a:pt x="2800332" y="2999740"/>
                  <a:pt x="2803888" y="3026664"/>
                  <a:pt x="2807952" y="3057144"/>
                </a:cubicBezTo>
                <a:cubicBezTo>
                  <a:pt x="2840464" y="3044952"/>
                  <a:pt x="2876532" y="3031744"/>
                  <a:pt x="2912600" y="3018028"/>
                </a:cubicBezTo>
                <a:cubicBezTo>
                  <a:pt x="2911076" y="3012948"/>
                  <a:pt x="2909044" y="3007868"/>
                  <a:pt x="2907520" y="3002788"/>
                </a:cubicBezTo>
                <a:cubicBezTo>
                  <a:pt x="2880596" y="3008884"/>
                  <a:pt x="2854180" y="3014980"/>
                  <a:pt x="2827256" y="3021076"/>
                </a:cubicBezTo>
                <a:cubicBezTo>
                  <a:pt x="2825732" y="3015488"/>
                  <a:pt x="2824208" y="3009900"/>
                  <a:pt x="2822176" y="3004820"/>
                </a:cubicBezTo>
                <a:cubicBezTo>
                  <a:pt x="2855704" y="2993644"/>
                  <a:pt x="2889740" y="2982468"/>
                  <a:pt x="2929364" y="2969260"/>
                </a:cubicBezTo>
                <a:cubicBezTo>
                  <a:pt x="2927332" y="2983484"/>
                  <a:pt x="2926316" y="2993136"/>
                  <a:pt x="2924284" y="3008376"/>
                </a:cubicBezTo>
                <a:cubicBezTo>
                  <a:pt x="2943080" y="3003804"/>
                  <a:pt x="2959336" y="3000248"/>
                  <a:pt x="2975592" y="2996184"/>
                </a:cubicBezTo>
                <a:cubicBezTo>
                  <a:pt x="2977624" y="2999232"/>
                  <a:pt x="2979148" y="3002788"/>
                  <a:pt x="2981180" y="3005836"/>
                </a:cubicBezTo>
                <a:cubicBezTo>
                  <a:pt x="2956796" y="3021584"/>
                  <a:pt x="2931904" y="3037840"/>
                  <a:pt x="2907520" y="3053588"/>
                </a:cubicBezTo>
                <a:cubicBezTo>
                  <a:pt x="2909552" y="3058160"/>
                  <a:pt x="2911584" y="3062224"/>
                  <a:pt x="2913616" y="3066796"/>
                </a:cubicBezTo>
                <a:cubicBezTo>
                  <a:pt x="2955272" y="3048000"/>
                  <a:pt x="2996928" y="3029204"/>
                  <a:pt x="3049252" y="3005836"/>
                </a:cubicBezTo>
                <a:cubicBezTo>
                  <a:pt x="3058396" y="3012440"/>
                  <a:pt x="3081256" y="3027680"/>
                  <a:pt x="3104116" y="3043428"/>
                </a:cubicBezTo>
                <a:cubicBezTo>
                  <a:pt x="3072112" y="3077972"/>
                  <a:pt x="3044172" y="3131312"/>
                  <a:pt x="2984228" y="3072384"/>
                </a:cubicBezTo>
                <a:cubicBezTo>
                  <a:pt x="2977624" y="3065780"/>
                  <a:pt x="2949176" y="3076956"/>
                  <a:pt x="2933428" y="3084576"/>
                </a:cubicBezTo>
                <a:cubicBezTo>
                  <a:pt x="2839448" y="3129788"/>
                  <a:pt x="2748008" y="3180080"/>
                  <a:pt x="2653012" y="3221736"/>
                </a:cubicBezTo>
                <a:cubicBezTo>
                  <a:pt x="2585448" y="3251200"/>
                  <a:pt x="2511280" y="3265424"/>
                  <a:pt x="2443208" y="3293872"/>
                </a:cubicBezTo>
                <a:cubicBezTo>
                  <a:pt x="2357864" y="3329432"/>
                  <a:pt x="2276076" y="3372104"/>
                  <a:pt x="2192256" y="3411728"/>
                </a:cubicBezTo>
                <a:cubicBezTo>
                  <a:pt x="2194288" y="3419856"/>
                  <a:pt x="2195812" y="3427476"/>
                  <a:pt x="2197844" y="3435604"/>
                </a:cubicBezTo>
                <a:cubicBezTo>
                  <a:pt x="2247120" y="3430524"/>
                  <a:pt x="2297412" y="3430524"/>
                  <a:pt x="2345164" y="3419348"/>
                </a:cubicBezTo>
                <a:cubicBezTo>
                  <a:pt x="2417300" y="3402076"/>
                  <a:pt x="2484356" y="3393948"/>
                  <a:pt x="2538712" y="3463036"/>
                </a:cubicBezTo>
                <a:cubicBezTo>
                  <a:pt x="2522456" y="3491484"/>
                  <a:pt x="2504676" y="3522472"/>
                  <a:pt x="2485880" y="3554476"/>
                </a:cubicBezTo>
                <a:cubicBezTo>
                  <a:pt x="2562080" y="3575304"/>
                  <a:pt x="2622532" y="3546856"/>
                  <a:pt x="2692128" y="3465576"/>
                </a:cubicBezTo>
                <a:cubicBezTo>
                  <a:pt x="2669268" y="3435096"/>
                  <a:pt x="2647424" y="3405124"/>
                  <a:pt x="2620500" y="3368548"/>
                </a:cubicBezTo>
                <a:cubicBezTo>
                  <a:pt x="2621516" y="3368548"/>
                  <a:pt x="2611356" y="3367024"/>
                  <a:pt x="2601704" y="3369056"/>
                </a:cubicBezTo>
                <a:cubicBezTo>
                  <a:pt x="2592052" y="3371088"/>
                  <a:pt x="2583416" y="3376168"/>
                  <a:pt x="2569700" y="3381756"/>
                </a:cubicBezTo>
                <a:cubicBezTo>
                  <a:pt x="2569700" y="3364484"/>
                  <a:pt x="2569700" y="3350260"/>
                  <a:pt x="2569700" y="3337560"/>
                </a:cubicBezTo>
                <a:cubicBezTo>
                  <a:pt x="2744452" y="3351784"/>
                  <a:pt x="2881104" y="3262884"/>
                  <a:pt x="3025376" y="3178048"/>
                </a:cubicBezTo>
                <a:cubicBezTo>
                  <a:pt x="3058904" y="3203956"/>
                  <a:pt x="3053824" y="3201924"/>
                  <a:pt x="3018264" y="3230372"/>
                </a:cubicBezTo>
                <a:cubicBezTo>
                  <a:pt x="2963908" y="3274568"/>
                  <a:pt x="2917172" y="3328416"/>
                  <a:pt x="2860784" y="3384296"/>
                </a:cubicBezTo>
                <a:cubicBezTo>
                  <a:pt x="2939016" y="3394964"/>
                  <a:pt x="2952224" y="3384804"/>
                  <a:pt x="2945112" y="3334004"/>
                </a:cubicBezTo>
                <a:cubicBezTo>
                  <a:pt x="2946636" y="3332988"/>
                  <a:pt x="2948668" y="3331972"/>
                  <a:pt x="2950192" y="3331464"/>
                </a:cubicBezTo>
                <a:cubicBezTo>
                  <a:pt x="3036044" y="3294380"/>
                  <a:pt x="3132056" y="3291332"/>
                  <a:pt x="3215368" y="3243580"/>
                </a:cubicBezTo>
                <a:cubicBezTo>
                  <a:pt x="3310872" y="3188716"/>
                  <a:pt x="3398756" y="3120644"/>
                  <a:pt x="3516104" y="3104896"/>
                </a:cubicBezTo>
                <a:cubicBezTo>
                  <a:pt x="3578588" y="3096260"/>
                  <a:pt x="3634468" y="3047492"/>
                  <a:pt x="3695428" y="3021076"/>
                </a:cubicBezTo>
                <a:cubicBezTo>
                  <a:pt x="3758420" y="2993644"/>
                  <a:pt x="3823444" y="2971800"/>
                  <a:pt x="3887960" y="2947416"/>
                </a:cubicBezTo>
                <a:cubicBezTo>
                  <a:pt x="3908280" y="2939796"/>
                  <a:pt x="3931648" y="2935224"/>
                  <a:pt x="3947904" y="2922016"/>
                </a:cubicBezTo>
                <a:cubicBezTo>
                  <a:pt x="4029692" y="2855976"/>
                  <a:pt x="4135356" y="2861056"/>
                  <a:pt x="4227304" y="2825496"/>
                </a:cubicBezTo>
                <a:cubicBezTo>
                  <a:pt x="4291313" y="2800604"/>
                  <a:pt x="4358368" y="2783332"/>
                  <a:pt x="4420344" y="2754376"/>
                </a:cubicBezTo>
                <a:cubicBezTo>
                  <a:pt x="4448284" y="2741168"/>
                  <a:pt x="4462000" y="2724404"/>
                  <a:pt x="4488417" y="2756916"/>
                </a:cubicBezTo>
                <a:cubicBezTo>
                  <a:pt x="4495528" y="2765552"/>
                  <a:pt x="4534644" y="2752344"/>
                  <a:pt x="4556488" y="2743708"/>
                </a:cubicBezTo>
                <a:cubicBezTo>
                  <a:pt x="4636244" y="2711196"/>
                  <a:pt x="4714984" y="2676144"/>
                  <a:pt x="4793724" y="2641600"/>
                </a:cubicBezTo>
                <a:cubicBezTo>
                  <a:pt x="4815060" y="2631948"/>
                  <a:pt x="4835888" y="2619756"/>
                  <a:pt x="4854177" y="2599944"/>
                </a:cubicBezTo>
                <a:cubicBezTo>
                  <a:pt x="4843000" y="2599944"/>
                  <a:pt x="4831824" y="2599944"/>
                  <a:pt x="4818108" y="2599944"/>
                </a:cubicBezTo>
                <a:cubicBezTo>
                  <a:pt x="4861288" y="2547620"/>
                  <a:pt x="4861288" y="2547620"/>
                  <a:pt x="5046200" y="2516632"/>
                </a:cubicBezTo>
                <a:cubicBezTo>
                  <a:pt x="5026388" y="2532888"/>
                  <a:pt x="5016228" y="2541524"/>
                  <a:pt x="5006068" y="2549652"/>
                </a:cubicBezTo>
                <a:cubicBezTo>
                  <a:pt x="5008100" y="2553208"/>
                  <a:pt x="5009624" y="2556764"/>
                  <a:pt x="5011657" y="2560320"/>
                </a:cubicBezTo>
                <a:cubicBezTo>
                  <a:pt x="5045693" y="2548128"/>
                  <a:pt x="5079728" y="2535936"/>
                  <a:pt x="5113764" y="2523744"/>
                </a:cubicBezTo>
                <a:cubicBezTo>
                  <a:pt x="5113257" y="2521204"/>
                  <a:pt x="5112748" y="2518664"/>
                  <a:pt x="5112748" y="2516632"/>
                </a:cubicBezTo>
                <a:cubicBezTo>
                  <a:pt x="5095984" y="2517648"/>
                  <a:pt x="5079220" y="2518664"/>
                  <a:pt x="5060933" y="2520188"/>
                </a:cubicBezTo>
                <a:cubicBezTo>
                  <a:pt x="5088364" y="2478024"/>
                  <a:pt x="5371320" y="2411984"/>
                  <a:pt x="5417548" y="2439416"/>
                </a:cubicBezTo>
                <a:cubicBezTo>
                  <a:pt x="5381988" y="2456180"/>
                  <a:pt x="5348968" y="2471928"/>
                  <a:pt x="5315948" y="2487168"/>
                </a:cubicBezTo>
                <a:cubicBezTo>
                  <a:pt x="5317473" y="2493772"/>
                  <a:pt x="5318996" y="2500376"/>
                  <a:pt x="5320520" y="2507488"/>
                </a:cubicBezTo>
                <a:cubicBezTo>
                  <a:pt x="5371320" y="2499360"/>
                  <a:pt x="5422628" y="2491740"/>
                  <a:pt x="5473428" y="2482596"/>
                </a:cubicBezTo>
                <a:cubicBezTo>
                  <a:pt x="5540993" y="2470404"/>
                  <a:pt x="5608048" y="2456688"/>
                  <a:pt x="5675105" y="2443988"/>
                </a:cubicBezTo>
                <a:cubicBezTo>
                  <a:pt x="5676628" y="2450592"/>
                  <a:pt x="5678153" y="2457196"/>
                  <a:pt x="5680185" y="2464308"/>
                </a:cubicBezTo>
                <a:cubicBezTo>
                  <a:pt x="5593316" y="2489200"/>
                  <a:pt x="5506448" y="2513584"/>
                  <a:pt x="5419580" y="2538984"/>
                </a:cubicBezTo>
                <a:cubicBezTo>
                  <a:pt x="5334745" y="2563876"/>
                  <a:pt x="5250416" y="2589784"/>
                  <a:pt x="5165580" y="2615184"/>
                </a:cubicBezTo>
                <a:cubicBezTo>
                  <a:pt x="5167104" y="2621788"/>
                  <a:pt x="5168628" y="2628392"/>
                  <a:pt x="5170153" y="2634488"/>
                </a:cubicBezTo>
                <a:cubicBezTo>
                  <a:pt x="5228065" y="2642108"/>
                  <a:pt x="5286485" y="2649728"/>
                  <a:pt x="5351508" y="2658364"/>
                </a:cubicBezTo>
                <a:cubicBezTo>
                  <a:pt x="5308328" y="2673604"/>
                  <a:pt x="5266673" y="2686812"/>
                  <a:pt x="5226033" y="2703068"/>
                </a:cubicBezTo>
                <a:cubicBezTo>
                  <a:pt x="5101573" y="2754376"/>
                  <a:pt x="4961873" y="2764536"/>
                  <a:pt x="4850620" y="2853436"/>
                </a:cubicBezTo>
                <a:cubicBezTo>
                  <a:pt x="4820648" y="2877312"/>
                  <a:pt x="4768324" y="2871724"/>
                  <a:pt x="4730224" y="2888488"/>
                </a:cubicBezTo>
                <a:cubicBezTo>
                  <a:pt x="4568680" y="2956560"/>
                  <a:pt x="4412217" y="3032760"/>
                  <a:pt x="4253213" y="3102356"/>
                </a:cubicBezTo>
                <a:cubicBezTo>
                  <a:pt x="4125196" y="3158744"/>
                  <a:pt x="3993624" y="3208020"/>
                  <a:pt x="3865100" y="3262884"/>
                </a:cubicBezTo>
                <a:cubicBezTo>
                  <a:pt x="3841732" y="3273044"/>
                  <a:pt x="3823444" y="3295396"/>
                  <a:pt x="3802108" y="3310636"/>
                </a:cubicBezTo>
                <a:cubicBezTo>
                  <a:pt x="3770612" y="3333496"/>
                  <a:pt x="3751308" y="3384804"/>
                  <a:pt x="3696952" y="3355340"/>
                </a:cubicBezTo>
                <a:cubicBezTo>
                  <a:pt x="3691872" y="3352800"/>
                  <a:pt x="3680188" y="3357372"/>
                  <a:pt x="3674600" y="3362452"/>
                </a:cubicBezTo>
                <a:cubicBezTo>
                  <a:pt x="3618212" y="3415792"/>
                  <a:pt x="3563348" y="3471164"/>
                  <a:pt x="3506452" y="3523488"/>
                </a:cubicBezTo>
                <a:cubicBezTo>
                  <a:pt x="3487656" y="3540760"/>
                  <a:pt x="3462764" y="3551428"/>
                  <a:pt x="3440412" y="3565144"/>
                </a:cubicBezTo>
                <a:cubicBezTo>
                  <a:pt x="3447524" y="3574288"/>
                  <a:pt x="3454128" y="3583432"/>
                  <a:pt x="3461240" y="3593084"/>
                </a:cubicBezTo>
                <a:cubicBezTo>
                  <a:pt x="3537440" y="3562604"/>
                  <a:pt x="3624816" y="3565144"/>
                  <a:pt x="3688824" y="3498596"/>
                </a:cubicBezTo>
                <a:cubicBezTo>
                  <a:pt x="3705080" y="3481324"/>
                  <a:pt x="3725400" y="3453892"/>
                  <a:pt x="3755372" y="3485896"/>
                </a:cubicBezTo>
                <a:cubicBezTo>
                  <a:pt x="3758928" y="3489960"/>
                  <a:pt x="3777216" y="3482340"/>
                  <a:pt x="3787884" y="3477768"/>
                </a:cubicBezTo>
                <a:cubicBezTo>
                  <a:pt x="3859004" y="3445764"/>
                  <a:pt x="3929616" y="3412744"/>
                  <a:pt x="4007848" y="3391916"/>
                </a:cubicBezTo>
                <a:cubicBezTo>
                  <a:pt x="3969748" y="3415284"/>
                  <a:pt x="3934188" y="3444240"/>
                  <a:pt x="3893548" y="3461512"/>
                </a:cubicBezTo>
                <a:cubicBezTo>
                  <a:pt x="3844272" y="3482848"/>
                  <a:pt x="3798552" y="3497072"/>
                  <a:pt x="3764008" y="3548888"/>
                </a:cubicBezTo>
                <a:cubicBezTo>
                  <a:pt x="3736576" y="3590036"/>
                  <a:pt x="3678156" y="3610356"/>
                  <a:pt x="3623292" y="3646932"/>
                </a:cubicBezTo>
                <a:cubicBezTo>
                  <a:pt x="3627356" y="3623564"/>
                  <a:pt x="3628880" y="3613404"/>
                  <a:pt x="3633960" y="3587496"/>
                </a:cubicBezTo>
                <a:cubicBezTo>
                  <a:pt x="3460224" y="3679952"/>
                  <a:pt x="3297156" y="3766312"/>
                  <a:pt x="3134088" y="3853180"/>
                </a:cubicBezTo>
                <a:cubicBezTo>
                  <a:pt x="3135104" y="3862324"/>
                  <a:pt x="3135612" y="3871976"/>
                  <a:pt x="3136628" y="3881120"/>
                </a:cubicBezTo>
                <a:cubicBezTo>
                  <a:pt x="3177776" y="3892296"/>
                  <a:pt x="3218924" y="3902964"/>
                  <a:pt x="3262104" y="3914648"/>
                </a:cubicBezTo>
                <a:cubicBezTo>
                  <a:pt x="3260072" y="3917188"/>
                  <a:pt x="3253468" y="3931920"/>
                  <a:pt x="3243816" y="3934460"/>
                </a:cubicBezTo>
                <a:cubicBezTo>
                  <a:pt x="3180316" y="3952240"/>
                  <a:pt x="3136120" y="4013200"/>
                  <a:pt x="3064492" y="4015232"/>
                </a:cubicBezTo>
                <a:cubicBezTo>
                  <a:pt x="3050268" y="4015740"/>
                  <a:pt x="3037060" y="4038092"/>
                  <a:pt x="3023344" y="4050792"/>
                </a:cubicBezTo>
                <a:cubicBezTo>
                  <a:pt x="3008612" y="4064000"/>
                  <a:pt x="2993372" y="4076192"/>
                  <a:pt x="2979656" y="4090416"/>
                </a:cubicBezTo>
                <a:cubicBezTo>
                  <a:pt x="2969496" y="4101592"/>
                  <a:pt x="2961368" y="4114800"/>
                  <a:pt x="2952732" y="4127500"/>
                </a:cubicBezTo>
                <a:cubicBezTo>
                  <a:pt x="2966448" y="4133088"/>
                  <a:pt x="2982704" y="4146804"/>
                  <a:pt x="2993372" y="4143248"/>
                </a:cubicBezTo>
                <a:cubicBezTo>
                  <a:pt x="3089892" y="4110736"/>
                  <a:pt x="3183364" y="4059936"/>
                  <a:pt x="3281916" y="4046220"/>
                </a:cubicBezTo>
                <a:cubicBezTo>
                  <a:pt x="3330176" y="4039616"/>
                  <a:pt x="3368784" y="4016756"/>
                  <a:pt x="3413488" y="4007612"/>
                </a:cubicBezTo>
                <a:cubicBezTo>
                  <a:pt x="3442444" y="4002024"/>
                  <a:pt x="3467844" y="3980688"/>
                  <a:pt x="3495276" y="3966972"/>
                </a:cubicBezTo>
                <a:cubicBezTo>
                  <a:pt x="3499848" y="3974592"/>
                  <a:pt x="3503912" y="3982212"/>
                  <a:pt x="3508484" y="3989832"/>
                </a:cubicBezTo>
                <a:cubicBezTo>
                  <a:pt x="3430252" y="4030472"/>
                  <a:pt x="3352528" y="4070604"/>
                  <a:pt x="3264644" y="4116324"/>
                </a:cubicBezTo>
                <a:cubicBezTo>
                  <a:pt x="3359640" y="4144772"/>
                  <a:pt x="3421616" y="4063492"/>
                  <a:pt x="3501880" y="4088892"/>
                </a:cubicBezTo>
                <a:cubicBezTo>
                  <a:pt x="3479020" y="4126992"/>
                  <a:pt x="3457176" y="4163060"/>
                  <a:pt x="3427204" y="4212336"/>
                </a:cubicBezTo>
                <a:cubicBezTo>
                  <a:pt x="3514072" y="4188968"/>
                  <a:pt x="3588240" y="4169156"/>
                  <a:pt x="3666980" y="4147820"/>
                </a:cubicBezTo>
                <a:cubicBezTo>
                  <a:pt x="3666980" y="4147820"/>
                  <a:pt x="3664948" y="4126992"/>
                  <a:pt x="3670536" y="4124452"/>
                </a:cubicBezTo>
                <a:cubicBezTo>
                  <a:pt x="3720828" y="4103116"/>
                  <a:pt x="3772644" y="4085336"/>
                  <a:pt x="3824460" y="4067048"/>
                </a:cubicBezTo>
                <a:cubicBezTo>
                  <a:pt x="3830556" y="4065016"/>
                  <a:pt x="3838176" y="4066540"/>
                  <a:pt x="3861036" y="4066540"/>
                </a:cubicBezTo>
                <a:cubicBezTo>
                  <a:pt x="3817856" y="4099052"/>
                  <a:pt x="3786868" y="4122928"/>
                  <a:pt x="3755880" y="4146296"/>
                </a:cubicBezTo>
                <a:cubicBezTo>
                  <a:pt x="3758420" y="4150360"/>
                  <a:pt x="3760960" y="4154424"/>
                  <a:pt x="3762992" y="4158488"/>
                </a:cubicBezTo>
                <a:cubicBezTo>
                  <a:pt x="3790424" y="4148328"/>
                  <a:pt x="3819380" y="4140708"/>
                  <a:pt x="3844780" y="4126484"/>
                </a:cubicBezTo>
                <a:cubicBezTo>
                  <a:pt x="3853924" y="4121404"/>
                  <a:pt x="3852400" y="4099560"/>
                  <a:pt x="3861036" y="4089400"/>
                </a:cubicBezTo>
                <a:cubicBezTo>
                  <a:pt x="3900660" y="4040124"/>
                  <a:pt x="3947904" y="4001516"/>
                  <a:pt x="4014452" y="3993388"/>
                </a:cubicBezTo>
                <a:cubicBezTo>
                  <a:pt x="4024612" y="3992372"/>
                  <a:pt x="4033756" y="3982720"/>
                  <a:pt x="4051536" y="3986276"/>
                </a:cubicBezTo>
                <a:cubicBezTo>
                  <a:pt x="4032232" y="4005580"/>
                  <a:pt x="4011404" y="4023868"/>
                  <a:pt x="3994640" y="4045204"/>
                </a:cubicBezTo>
                <a:cubicBezTo>
                  <a:pt x="3987020" y="4054856"/>
                  <a:pt x="3987528" y="4071112"/>
                  <a:pt x="3984480" y="4084828"/>
                </a:cubicBezTo>
                <a:lnTo>
                  <a:pt x="3986004" y="4082796"/>
                </a:lnTo>
                <a:cubicBezTo>
                  <a:pt x="3952476" y="4104640"/>
                  <a:pt x="3919456" y="4126484"/>
                  <a:pt x="3886944" y="4147312"/>
                </a:cubicBezTo>
                <a:cubicBezTo>
                  <a:pt x="3964160" y="4172204"/>
                  <a:pt x="4025628" y="4130040"/>
                  <a:pt x="4085572" y="4082796"/>
                </a:cubicBezTo>
                <a:lnTo>
                  <a:pt x="4082016" y="4085336"/>
                </a:lnTo>
                <a:close/>
                <a:moveTo>
                  <a:pt x="3265660" y="1683004"/>
                </a:moveTo>
                <a:cubicBezTo>
                  <a:pt x="3254992" y="1694688"/>
                  <a:pt x="3244832" y="1706372"/>
                  <a:pt x="3233656" y="1718564"/>
                </a:cubicBezTo>
                <a:cubicBezTo>
                  <a:pt x="3252452" y="1725168"/>
                  <a:pt x="3278360" y="1726184"/>
                  <a:pt x="3285472" y="1738376"/>
                </a:cubicBezTo>
                <a:cubicBezTo>
                  <a:pt x="3309856" y="1780032"/>
                  <a:pt x="3328652" y="1761236"/>
                  <a:pt x="3354052" y="1740916"/>
                </a:cubicBezTo>
                <a:cubicBezTo>
                  <a:pt x="3376912" y="1722628"/>
                  <a:pt x="3418568" y="1712976"/>
                  <a:pt x="3424156" y="1692148"/>
                </a:cubicBezTo>
                <a:cubicBezTo>
                  <a:pt x="3436856" y="1645920"/>
                  <a:pt x="3464796" y="1667764"/>
                  <a:pt x="3488164" y="1666240"/>
                </a:cubicBezTo>
                <a:cubicBezTo>
                  <a:pt x="3499340" y="1665224"/>
                  <a:pt x="3513056" y="1667764"/>
                  <a:pt x="3521692" y="1662684"/>
                </a:cubicBezTo>
                <a:cubicBezTo>
                  <a:pt x="3576048" y="1630680"/>
                  <a:pt x="3627356" y="1592072"/>
                  <a:pt x="3683744" y="1565656"/>
                </a:cubicBezTo>
                <a:cubicBezTo>
                  <a:pt x="3737592" y="1540764"/>
                  <a:pt x="3800076" y="1535176"/>
                  <a:pt x="3852908" y="1509268"/>
                </a:cubicBezTo>
                <a:cubicBezTo>
                  <a:pt x="3933680" y="1470660"/>
                  <a:pt x="4010388" y="1422400"/>
                  <a:pt x="4088620" y="1378204"/>
                </a:cubicBezTo>
                <a:cubicBezTo>
                  <a:pt x="4088620" y="1373632"/>
                  <a:pt x="4088112" y="1369060"/>
                  <a:pt x="4088112" y="1364996"/>
                </a:cubicBezTo>
                <a:cubicBezTo>
                  <a:pt x="4055092" y="1367028"/>
                  <a:pt x="4022072" y="1369568"/>
                  <a:pt x="3988036" y="1371600"/>
                </a:cubicBezTo>
                <a:cubicBezTo>
                  <a:pt x="3992100" y="1361440"/>
                  <a:pt x="3995656" y="1352296"/>
                  <a:pt x="3999720" y="1342644"/>
                </a:cubicBezTo>
                <a:cubicBezTo>
                  <a:pt x="3976860" y="1349248"/>
                  <a:pt x="3955016" y="1363980"/>
                  <a:pt x="3939268" y="1358900"/>
                </a:cubicBezTo>
                <a:cubicBezTo>
                  <a:pt x="3886944" y="1341628"/>
                  <a:pt x="3848844" y="1350264"/>
                  <a:pt x="3818364" y="1400556"/>
                </a:cubicBezTo>
                <a:cubicBezTo>
                  <a:pt x="3819380" y="1390396"/>
                  <a:pt x="3820396" y="1379728"/>
                  <a:pt x="3821412" y="1369568"/>
                </a:cubicBezTo>
                <a:cubicBezTo>
                  <a:pt x="3766548" y="1361440"/>
                  <a:pt x="3721336" y="1397508"/>
                  <a:pt x="3662916" y="1395984"/>
                </a:cubicBezTo>
                <a:cubicBezTo>
                  <a:pt x="3593828" y="1394460"/>
                  <a:pt x="3523216" y="1445260"/>
                  <a:pt x="3443460" y="1477772"/>
                </a:cubicBezTo>
                <a:cubicBezTo>
                  <a:pt x="3480036" y="1496060"/>
                  <a:pt x="3504420" y="1508760"/>
                  <a:pt x="3528804" y="1520952"/>
                </a:cubicBezTo>
                <a:cubicBezTo>
                  <a:pt x="3526772" y="1525524"/>
                  <a:pt x="3525248" y="1530096"/>
                  <a:pt x="3523216" y="1534668"/>
                </a:cubicBezTo>
                <a:cubicBezTo>
                  <a:pt x="3441428" y="1547368"/>
                  <a:pt x="3359640" y="1560068"/>
                  <a:pt x="3282932" y="1571752"/>
                </a:cubicBezTo>
                <a:cubicBezTo>
                  <a:pt x="3292076" y="1577340"/>
                  <a:pt x="3306808" y="1585976"/>
                  <a:pt x="3329668" y="1599692"/>
                </a:cubicBezTo>
                <a:cubicBezTo>
                  <a:pt x="3277344" y="1617980"/>
                  <a:pt x="3235180" y="1632712"/>
                  <a:pt x="3193016" y="1647952"/>
                </a:cubicBezTo>
                <a:cubicBezTo>
                  <a:pt x="3202160" y="1659128"/>
                  <a:pt x="3208764" y="1674368"/>
                  <a:pt x="3220448" y="1679448"/>
                </a:cubicBezTo>
                <a:cubicBezTo>
                  <a:pt x="3233148" y="1685036"/>
                  <a:pt x="3250420" y="1681988"/>
                  <a:pt x="3265660" y="1683004"/>
                </a:cubicBezTo>
                <a:close/>
                <a:moveTo>
                  <a:pt x="7969233" y="2723388"/>
                </a:moveTo>
                <a:cubicBezTo>
                  <a:pt x="8016476" y="2691892"/>
                  <a:pt x="8092168" y="2743200"/>
                  <a:pt x="8135348" y="2829560"/>
                </a:cubicBezTo>
                <a:cubicBezTo>
                  <a:pt x="8124680" y="2832608"/>
                  <a:pt x="8113505" y="2835656"/>
                  <a:pt x="8102836" y="2838196"/>
                </a:cubicBezTo>
                <a:cubicBezTo>
                  <a:pt x="8109948" y="2846832"/>
                  <a:pt x="8116045" y="2855976"/>
                  <a:pt x="8123665" y="2863596"/>
                </a:cubicBezTo>
                <a:cubicBezTo>
                  <a:pt x="8137380" y="2877820"/>
                  <a:pt x="8152620" y="2890520"/>
                  <a:pt x="8166336" y="2904744"/>
                </a:cubicBezTo>
                <a:cubicBezTo>
                  <a:pt x="8204436" y="2944876"/>
                  <a:pt x="8241520" y="2985008"/>
                  <a:pt x="8279113" y="3025648"/>
                </a:cubicBezTo>
                <a:cubicBezTo>
                  <a:pt x="8283176" y="3029712"/>
                  <a:pt x="8288765" y="3038348"/>
                  <a:pt x="8287240" y="3041396"/>
                </a:cubicBezTo>
                <a:cubicBezTo>
                  <a:pt x="8261840" y="3086608"/>
                  <a:pt x="8303496" y="3102864"/>
                  <a:pt x="8325340" y="3124200"/>
                </a:cubicBezTo>
                <a:cubicBezTo>
                  <a:pt x="8358360" y="3156204"/>
                  <a:pt x="8395952" y="3184144"/>
                  <a:pt x="8432020" y="3213608"/>
                </a:cubicBezTo>
                <a:cubicBezTo>
                  <a:pt x="8451832" y="3150108"/>
                  <a:pt x="8497552" y="3195320"/>
                  <a:pt x="8538700" y="3185160"/>
                </a:cubicBezTo>
                <a:cubicBezTo>
                  <a:pt x="8520412" y="3161792"/>
                  <a:pt x="8503140" y="3143504"/>
                  <a:pt x="8489932" y="3122168"/>
                </a:cubicBezTo>
                <a:cubicBezTo>
                  <a:pt x="8465548" y="3082036"/>
                  <a:pt x="8442688" y="3040888"/>
                  <a:pt x="8421352" y="2998724"/>
                </a:cubicBezTo>
                <a:cubicBezTo>
                  <a:pt x="8410176" y="2976880"/>
                  <a:pt x="8406112" y="2951988"/>
                  <a:pt x="8396460" y="2929636"/>
                </a:cubicBezTo>
                <a:cubicBezTo>
                  <a:pt x="8387316" y="2909316"/>
                  <a:pt x="8378173" y="2886964"/>
                  <a:pt x="8361916" y="2873756"/>
                </a:cubicBezTo>
                <a:cubicBezTo>
                  <a:pt x="8350233" y="2864104"/>
                  <a:pt x="8327373" y="2868168"/>
                  <a:pt x="8309593" y="2865628"/>
                </a:cubicBezTo>
                <a:cubicBezTo>
                  <a:pt x="8317720" y="2847340"/>
                  <a:pt x="8325340" y="2829052"/>
                  <a:pt x="8334485" y="2807208"/>
                </a:cubicBezTo>
                <a:cubicBezTo>
                  <a:pt x="8228313" y="2684272"/>
                  <a:pt x="8110965" y="2567940"/>
                  <a:pt x="7951960" y="2488692"/>
                </a:cubicBezTo>
                <a:cubicBezTo>
                  <a:pt x="7959073" y="2535428"/>
                  <a:pt x="7965676" y="2576576"/>
                  <a:pt x="7971773" y="2617216"/>
                </a:cubicBezTo>
                <a:cubicBezTo>
                  <a:pt x="7965168" y="2615692"/>
                  <a:pt x="7955008" y="2613660"/>
                  <a:pt x="7942816" y="2610612"/>
                </a:cubicBezTo>
                <a:cubicBezTo>
                  <a:pt x="7942308" y="2621280"/>
                  <a:pt x="7939768" y="2629916"/>
                  <a:pt x="7941800" y="2637536"/>
                </a:cubicBezTo>
                <a:cubicBezTo>
                  <a:pt x="7949928" y="2665476"/>
                  <a:pt x="7959073" y="2691892"/>
                  <a:pt x="7969233" y="2723388"/>
                </a:cubicBezTo>
                <a:close/>
                <a:moveTo>
                  <a:pt x="5218413" y="1398016"/>
                </a:moveTo>
                <a:cubicBezTo>
                  <a:pt x="5215873" y="1404620"/>
                  <a:pt x="5213333" y="1410716"/>
                  <a:pt x="5210285" y="1417320"/>
                </a:cubicBezTo>
                <a:cubicBezTo>
                  <a:pt x="5154913" y="1399540"/>
                  <a:pt x="5099033" y="1381252"/>
                  <a:pt x="5052297" y="1366012"/>
                </a:cubicBezTo>
                <a:cubicBezTo>
                  <a:pt x="5049757" y="1362456"/>
                  <a:pt x="5054837" y="1370076"/>
                  <a:pt x="5060424" y="1378712"/>
                </a:cubicBezTo>
                <a:cubicBezTo>
                  <a:pt x="5024357" y="1391412"/>
                  <a:pt x="4990828" y="1403096"/>
                  <a:pt x="4956793" y="1414780"/>
                </a:cubicBezTo>
                <a:cubicBezTo>
                  <a:pt x="4957300" y="1418336"/>
                  <a:pt x="4958317" y="1422400"/>
                  <a:pt x="4958824" y="1425956"/>
                </a:cubicBezTo>
                <a:cubicBezTo>
                  <a:pt x="5288008" y="1480820"/>
                  <a:pt x="5617193" y="1535684"/>
                  <a:pt x="5946376" y="1590548"/>
                </a:cubicBezTo>
                <a:cubicBezTo>
                  <a:pt x="5947900" y="1584452"/>
                  <a:pt x="5948916" y="1578356"/>
                  <a:pt x="5950440" y="1572768"/>
                </a:cubicBezTo>
                <a:cubicBezTo>
                  <a:pt x="5869668" y="1549400"/>
                  <a:pt x="5789405" y="1526032"/>
                  <a:pt x="5708633" y="1502664"/>
                </a:cubicBezTo>
                <a:cubicBezTo>
                  <a:pt x="5710156" y="1497584"/>
                  <a:pt x="5711173" y="1493012"/>
                  <a:pt x="5712696" y="1487932"/>
                </a:cubicBezTo>
                <a:cubicBezTo>
                  <a:pt x="5730985" y="1490980"/>
                  <a:pt x="5749273" y="1494028"/>
                  <a:pt x="5767560" y="1497076"/>
                </a:cubicBezTo>
                <a:cubicBezTo>
                  <a:pt x="5708633" y="1485392"/>
                  <a:pt x="5666976" y="1417320"/>
                  <a:pt x="5596365" y="1443736"/>
                </a:cubicBezTo>
                <a:cubicBezTo>
                  <a:pt x="5583156" y="1448816"/>
                  <a:pt x="5554200" y="1443228"/>
                  <a:pt x="5550645" y="1435100"/>
                </a:cubicBezTo>
                <a:cubicBezTo>
                  <a:pt x="5527785" y="1379728"/>
                  <a:pt x="5473936" y="1403604"/>
                  <a:pt x="5436853" y="1391412"/>
                </a:cubicBezTo>
                <a:cubicBezTo>
                  <a:pt x="5371828" y="1370076"/>
                  <a:pt x="5301216" y="1366012"/>
                  <a:pt x="5232128" y="1357884"/>
                </a:cubicBezTo>
                <a:cubicBezTo>
                  <a:pt x="5217905" y="1356360"/>
                  <a:pt x="5202157" y="1368552"/>
                  <a:pt x="5180820" y="1376680"/>
                </a:cubicBezTo>
                <a:cubicBezTo>
                  <a:pt x="5199617" y="1386840"/>
                  <a:pt x="5208760" y="1392428"/>
                  <a:pt x="5218413" y="1398016"/>
                </a:cubicBezTo>
                <a:close/>
                <a:moveTo>
                  <a:pt x="8690084" y="2923540"/>
                </a:moveTo>
                <a:cubicBezTo>
                  <a:pt x="8696688" y="2922524"/>
                  <a:pt x="8703800" y="2921508"/>
                  <a:pt x="8710404" y="2921000"/>
                </a:cubicBezTo>
                <a:cubicBezTo>
                  <a:pt x="8710404" y="2904236"/>
                  <a:pt x="8717516" y="2880868"/>
                  <a:pt x="8709388" y="2872232"/>
                </a:cubicBezTo>
                <a:cubicBezTo>
                  <a:pt x="8628108" y="2787904"/>
                  <a:pt x="8547336" y="2702560"/>
                  <a:pt x="8459960" y="2624836"/>
                </a:cubicBezTo>
                <a:cubicBezTo>
                  <a:pt x="8379696" y="2553716"/>
                  <a:pt x="8291305" y="2492248"/>
                  <a:pt x="8206976" y="2425700"/>
                </a:cubicBezTo>
                <a:cubicBezTo>
                  <a:pt x="8103345" y="2344928"/>
                  <a:pt x="8098773" y="2343912"/>
                  <a:pt x="8031208" y="2389124"/>
                </a:cubicBezTo>
                <a:cubicBezTo>
                  <a:pt x="8269460" y="2543048"/>
                  <a:pt x="8480280" y="2732532"/>
                  <a:pt x="8690084" y="2923540"/>
                </a:cubicBezTo>
                <a:close/>
                <a:moveTo>
                  <a:pt x="11793456" y="3702304"/>
                </a:moveTo>
                <a:cubicBezTo>
                  <a:pt x="11790409" y="3701796"/>
                  <a:pt x="11787360" y="3701288"/>
                  <a:pt x="11784312" y="3701288"/>
                </a:cubicBezTo>
                <a:cubicBezTo>
                  <a:pt x="11784820" y="3707384"/>
                  <a:pt x="11784312" y="3713988"/>
                  <a:pt x="11785329" y="3720084"/>
                </a:cubicBezTo>
                <a:cubicBezTo>
                  <a:pt x="11802600" y="3800348"/>
                  <a:pt x="11704049" y="3844544"/>
                  <a:pt x="11720812" y="3924808"/>
                </a:cubicBezTo>
                <a:cubicBezTo>
                  <a:pt x="11656296" y="3961892"/>
                  <a:pt x="11664424" y="4020312"/>
                  <a:pt x="11675092" y="4080256"/>
                </a:cubicBezTo>
                <a:cubicBezTo>
                  <a:pt x="11676616" y="4089400"/>
                  <a:pt x="11674076" y="4102608"/>
                  <a:pt x="11668489" y="4108704"/>
                </a:cubicBezTo>
                <a:cubicBezTo>
                  <a:pt x="11614640" y="4164584"/>
                  <a:pt x="11668489" y="4232656"/>
                  <a:pt x="11647660" y="4291584"/>
                </a:cubicBezTo>
                <a:cubicBezTo>
                  <a:pt x="11646644" y="4294124"/>
                  <a:pt x="11654264" y="4299712"/>
                  <a:pt x="11662392" y="4309364"/>
                </a:cubicBezTo>
                <a:cubicBezTo>
                  <a:pt x="11684744" y="4257040"/>
                  <a:pt x="11777709" y="4290060"/>
                  <a:pt x="11774660" y="4205224"/>
                </a:cubicBezTo>
                <a:cubicBezTo>
                  <a:pt x="11762469" y="4210812"/>
                  <a:pt x="11753832" y="4214876"/>
                  <a:pt x="11733512" y="4224020"/>
                </a:cubicBezTo>
                <a:cubicBezTo>
                  <a:pt x="11739100" y="4173220"/>
                  <a:pt x="11743672" y="4132580"/>
                  <a:pt x="11747736" y="4092448"/>
                </a:cubicBezTo>
                <a:cubicBezTo>
                  <a:pt x="11754849" y="4092448"/>
                  <a:pt x="11761960" y="4092956"/>
                  <a:pt x="11769072" y="4092956"/>
                </a:cubicBezTo>
                <a:cubicBezTo>
                  <a:pt x="11781772" y="4119372"/>
                  <a:pt x="11794472" y="4145788"/>
                  <a:pt x="11811744" y="4180332"/>
                </a:cubicBezTo>
                <a:cubicBezTo>
                  <a:pt x="11811744" y="4148328"/>
                  <a:pt x="11811744" y="4125976"/>
                  <a:pt x="11811744" y="4110228"/>
                </a:cubicBezTo>
                <a:cubicBezTo>
                  <a:pt x="11826476" y="4104132"/>
                  <a:pt x="11846289" y="4100576"/>
                  <a:pt x="11846289" y="4096004"/>
                </a:cubicBezTo>
                <a:cubicBezTo>
                  <a:pt x="11847304" y="4072128"/>
                  <a:pt x="11845272" y="4047236"/>
                  <a:pt x="11840192" y="4023360"/>
                </a:cubicBezTo>
                <a:cubicBezTo>
                  <a:pt x="11832064" y="3987292"/>
                  <a:pt x="11815300" y="3952748"/>
                  <a:pt x="11810729" y="3916172"/>
                </a:cubicBezTo>
                <a:cubicBezTo>
                  <a:pt x="11801584" y="3845052"/>
                  <a:pt x="11799044" y="3773424"/>
                  <a:pt x="11793456" y="3702304"/>
                </a:cubicBezTo>
                <a:close/>
                <a:moveTo>
                  <a:pt x="6969488" y="2148332"/>
                </a:moveTo>
                <a:cubicBezTo>
                  <a:pt x="7019780" y="2170176"/>
                  <a:pt x="7057880" y="2201164"/>
                  <a:pt x="7094456" y="2199640"/>
                </a:cubicBezTo>
                <a:cubicBezTo>
                  <a:pt x="7167608" y="2196592"/>
                  <a:pt x="7219933" y="2225040"/>
                  <a:pt x="7277845" y="2264664"/>
                </a:cubicBezTo>
                <a:cubicBezTo>
                  <a:pt x="7369793" y="2326640"/>
                  <a:pt x="7472408" y="2373376"/>
                  <a:pt x="7569945" y="2426716"/>
                </a:cubicBezTo>
                <a:cubicBezTo>
                  <a:pt x="7571468" y="2420620"/>
                  <a:pt x="7572993" y="2415032"/>
                  <a:pt x="7574516" y="2408936"/>
                </a:cubicBezTo>
                <a:cubicBezTo>
                  <a:pt x="7592296" y="2410968"/>
                  <a:pt x="7611600" y="2408936"/>
                  <a:pt x="7626840" y="2415032"/>
                </a:cubicBezTo>
                <a:cubicBezTo>
                  <a:pt x="7668496" y="2432304"/>
                  <a:pt x="7708120" y="2453132"/>
                  <a:pt x="7755365" y="2475992"/>
                </a:cubicBezTo>
                <a:cubicBezTo>
                  <a:pt x="7705073" y="2486152"/>
                  <a:pt x="7658336" y="2495296"/>
                  <a:pt x="7598393" y="2507488"/>
                </a:cubicBezTo>
                <a:cubicBezTo>
                  <a:pt x="7673068" y="2547112"/>
                  <a:pt x="7735553" y="2580132"/>
                  <a:pt x="7811245" y="2620264"/>
                </a:cubicBezTo>
                <a:cubicBezTo>
                  <a:pt x="7800576" y="2591308"/>
                  <a:pt x="7794988" y="2575560"/>
                  <a:pt x="7783813" y="2544572"/>
                </a:cubicBezTo>
                <a:cubicBezTo>
                  <a:pt x="7831056" y="2564384"/>
                  <a:pt x="7867633" y="2579116"/>
                  <a:pt x="7903700" y="2594356"/>
                </a:cubicBezTo>
                <a:cubicBezTo>
                  <a:pt x="7892016" y="2568956"/>
                  <a:pt x="7885413" y="2529332"/>
                  <a:pt x="7862045" y="2507488"/>
                </a:cubicBezTo>
                <a:cubicBezTo>
                  <a:pt x="7833596" y="2481072"/>
                  <a:pt x="7791433" y="2468880"/>
                  <a:pt x="7754856" y="2452116"/>
                </a:cubicBezTo>
                <a:cubicBezTo>
                  <a:pt x="7681705" y="2418588"/>
                  <a:pt x="7597885" y="2398268"/>
                  <a:pt x="7537433" y="2348992"/>
                </a:cubicBezTo>
                <a:cubicBezTo>
                  <a:pt x="7484600" y="2306320"/>
                  <a:pt x="7422116" y="2288540"/>
                  <a:pt x="7367253" y="2261108"/>
                </a:cubicBezTo>
                <a:cubicBezTo>
                  <a:pt x="7319500" y="2237232"/>
                  <a:pt x="7261080" y="2226564"/>
                  <a:pt x="7214345" y="2192528"/>
                </a:cubicBezTo>
                <a:cubicBezTo>
                  <a:pt x="7193008" y="2177288"/>
                  <a:pt x="7173196" y="2159508"/>
                  <a:pt x="7149828" y="2149348"/>
                </a:cubicBezTo>
                <a:cubicBezTo>
                  <a:pt x="7129000" y="2140204"/>
                  <a:pt x="7104108" y="2138680"/>
                  <a:pt x="7081248" y="2138172"/>
                </a:cubicBezTo>
                <a:cubicBezTo>
                  <a:pt x="7071596" y="2137664"/>
                  <a:pt x="7061945" y="2148332"/>
                  <a:pt x="7051785" y="2153412"/>
                </a:cubicBezTo>
                <a:cubicBezTo>
                  <a:pt x="7050260" y="2138680"/>
                  <a:pt x="7048736" y="2123948"/>
                  <a:pt x="7045688" y="2094992"/>
                </a:cubicBezTo>
                <a:cubicBezTo>
                  <a:pt x="7018256" y="2113788"/>
                  <a:pt x="6997428" y="2128520"/>
                  <a:pt x="6969488" y="2148332"/>
                </a:cubicBezTo>
                <a:close/>
                <a:moveTo>
                  <a:pt x="11955509" y="4087368"/>
                </a:moveTo>
                <a:cubicBezTo>
                  <a:pt x="11976844" y="3950208"/>
                  <a:pt x="11907249" y="3845560"/>
                  <a:pt x="11854416" y="3733292"/>
                </a:cubicBezTo>
                <a:cubicBezTo>
                  <a:pt x="11842732" y="3753104"/>
                  <a:pt x="11850860" y="3782568"/>
                  <a:pt x="11856956" y="3825240"/>
                </a:cubicBezTo>
                <a:cubicBezTo>
                  <a:pt x="11866609" y="3893820"/>
                  <a:pt x="11867624" y="3963924"/>
                  <a:pt x="11871689" y="4025900"/>
                </a:cubicBezTo>
                <a:cubicBezTo>
                  <a:pt x="11900136" y="4046728"/>
                  <a:pt x="11925536" y="4065524"/>
                  <a:pt x="11955509" y="4087368"/>
                </a:cubicBezTo>
                <a:close/>
                <a:moveTo>
                  <a:pt x="4984733" y="1496060"/>
                </a:moveTo>
                <a:cubicBezTo>
                  <a:pt x="5204696" y="1530096"/>
                  <a:pt x="5424660" y="1564640"/>
                  <a:pt x="5644625" y="1598676"/>
                </a:cubicBezTo>
                <a:cubicBezTo>
                  <a:pt x="5645640" y="1593088"/>
                  <a:pt x="5646148" y="1588008"/>
                  <a:pt x="5647165" y="1582420"/>
                </a:cubicBezTo>
                <a:cubicBezTo>
                  <a:pt x="5426693" y="1549400"/>
                  <a:pt x="5212825" y="1466596"/>
                  <a:pt x="4984733" y="1496060"/>
                </a:cubicBezTo>
                <a:close/>
                <a:moveTo>
                  <a:pt x="8397984" y="2263648"/>
                </a:moveTo>
                <a:cubicBezTo>
                  <a:pt x="8352265" y="2276856"/>
                  <a:pt x="8306545" y="2290064"/>
                  <a:pt x="8253205" y="2305304"/>
                </a:cubicBezTo>
                <a:cubicBezTo>
                  <a:pt x="8339565" y="2353564"/>
                  <a:pt x="8415256" y="2395728"/>
                  <a:pt x="8489932" y="2437384"/>
                </a:cubicBezTo>
                <a:cubicBezTo>
                  <a:pt x="8457928" y="2376932"/>
                  <a:pt x="8427448" y="2319020"/>
                  <a:pt x="8397984" y="2263648"/>
                </a:cubicBezTo>
                <a:close/>
                <a:moveTo>
                  <a:pt x="285732" y="2482088"/>
                </a:moveTo>
                <a:cubicBezTo>
                  <a:pt x="279128" y="2481580"/>
                  <a:pt x="272524" y="2480564"/>
                  <a:pt x="265920" y="2480056"/>
                </a:cubicBezTo>
                <a:cubicBezTo>
                  <a:pt x="241536" y="2532380"/>
                  <a:pt x="220200" y="2586736"/>
                  <a:pt x="191752" y="2637028"/>
                </a:cubicBezTo>
                <a:cubicBezTo>
                  <a:pt x="171432" y="2673096"/>
                  <a:pt x="178036" y="2697480"/>
                  <a:pt x="200388" y="2718816"/>
                </a:cubicBezTo>
                <a:cubicBezTo>
                  <a:pt x="214104" y="2689352"/>
                  <a:pt x="226804" y="2660904"/>
                  <a:pt x="241536" y="2629408"/>
                </a:cubicBezTo>
                <a:cubicBezTo>
                  <a:pt x="261856" y="2652776"/>
                  <a:pt x="273032" y="2665476"/>
                  <a:pt x="284208" y="2678176"/>
                </a:cubicBezTo>
                <a:cubicBezTo>
                  <a:pt x="289288" y="2675636"/>
                  <a:pt x="293860" y="2673604"/>
                  <a:pt x="298940" y="2671064"/>
                </a:cubicBezTo>
                <a:cubicBezTo>
                  <a:pt x="294876" y="2608580"/>
                  <a:pt x="290304" y="2545080"/>
                  <a:pt x="285732" y="2482088"/>
                </a:cubicBezTo>
                <a:close/>
                <a:moveTo>
                  <a:pt x="4984224" y="185420"/>
                </a:moveTo>
                <a:cubicBezTo>
                  <a:pt x="4892277" y="110744"/>
                  <a:pt x="4805408" y="175260"/>
                  <a:pt x="4720573" y="167132"/>
                </a:cubicBezTo>
                <a:cubicBezTo>
                  <a:pt x="4720064" y="173228"/>
                  <a:pt x="4720064" y="179324"/>
                  <a:pt x="4719557" y="185420"/>
                </a:cubicBezTo>
                <a:cubicBezTo>
                  <a:pt x="4804900" y="185420"/>
                  <a:pt x="4889737" y="185420"/>
                  <a:pt x="4984224" y="185420"/>
                </a:cubicBezTo>
                <a:close/>
                <a:moveTo>
                  <a:pt x="7273273" y="2334260"/>
                </a:moveTo>
                <a:cubicBezTo>
                  <a:pt x="7271240" y="2339848"/>
                  <a:pt x="7269208" y="2344928"/>
                  <a:pt x="7267176" y="2350516"/>
                </a:cubicBezTo>
                <a:cubicBezTo>
                  <a:pt x="7354045" y="2377440"/>
                  <a:pt x="7420593" y="2460244"/>
                  <a:pt x="7520668" y="2453132"/>
                </a:cubicBezTo>
                <a:cubicBezTo>
                  <a:pt x="7523208" y="2447036"/>
                  <a:pt x="7525240" y="2440940"/>
                  <a:pt x="7527780" y="2434336"/>
                </a:cubicBezTo>
                <a:cubicBezTo>
                  <a:pt x="7442945" y="2401316"/>
                  <a:pt x="7358108" y="2367788"/>
                  <a:pt x="7273273" y="2334260"/>
                </a:cubicBezTo>
                <a:close/>
                <a:moveTo>
                  <a:pt x="4178028" y="4114800"/>
                </a:moveTo>
                <a:cubicBezTo>
                  <a:pt x="4181584" y="4120388"/>
                  <a:pt x="4185140" y="4125468"/>
                  <a:pt x="4189204" y="4131056"/>
                </a:cubicBezTo>
                <a:cubicBezTo>
                  <a:pt x="4263880" y="4086860"/>
                  <a:pt x="4338557" y="4042664"/>
                  <a:pt x="4413233" y="3998468"/>
                </a:cubicBezTo>
                <a:cubicBezTo>
                  <a:pt x="4408660" y="3990848"/>
                  <a:pt x="4404088" y="3983228"/>
                  <a:pt x="4399517" y="3976116"/>
                </a:cubicBezTo>
                <a:cubicBezTo>
                  <a:pt x="4325857" y="4022344"/>
                  <a:pt x="4252197" y="4068572"/>
                  <a:pt x="4178028" y="4114800"/>
                </a:cubicBezTo>
                <a:close/>
                <a:moveTo>
                  <a:pt x="8554448" y="610108"/>
                </a:moveTo>
                <a:cubicBezTo>
                  <a:pt x="8540732" y="652272"/>
                  <a:pt x="8546828" y="674624"/>
                  <a:pt x="8593056" y="671576"/>
                </a:cubicBezTo>
                <a:cubicBezTo>
                  <a:pt x="8608804" y="670560"/>
                  <a:pt x="8625568" y="675640"/>
                  <a:pt x="8641316" y="675132"/>
                </a:cubicBezTo>
                <a:cubicBezTo>
                  <a:pt x="8653508" y="675132"/>
                  <a:pt x="8665192" y="670560"/>
                  <a:pt x="8677384" y="668528"/>
                </a:cubicBezTo>
                <a:cubicBezTo>
                  <a:pt x="8669256" y="656844"/>
                  <a:pt x="8663668" y="639064"/>
                  <a:pt x="8653000" y="635508"/>
                </a:cubicBezTo>
                <a:cubicBezTo>
                  <a:pt x="8623028" y="624332"/>
                  <a:pt x="8591024" y="618744"/>
                  <a:pt x="8554448" y="610108"/>
                </a:cubicBezTo>
                <a:close/>
                <a:moveTo>
                  <a:pt x="2331956" y="657860"/>
                </a:moveTo>
                <a:cubicBezTo>
                  <a:pt x="2335512" y="664464"/>
                  <a:pt x="2339068" y="671576"/>
                  <a:pt x="2342624" y="678180"/>
                </a:cubicBezTo>
                <a:cubicBezTo>
                  <a:pt x="2408156" y="647192"/>
                  <a:pt x="2473688" y="616204"/>
                  <a:pt x="2538712" y="585216"/>
                </a:cubicBezTo>
                <a:cubicBezTo>
                  <a:pt x="2535156" y="578104"/>
                  <a:pt x="2532108" y="570992"/>
                  <a:pt x="2528552" y="563880"/>
                </a:cubicBezTo>
                <a:cubicBezTo>
                  <a:pt x="2463528" y="595884"/>
                  <a:pt x="2397488" y="626872"/>
                  <a:pt x="2331956" y="657860"/>
                </a:cubicBezTo>
                <a:close/>
                <a:moveTo>
                  <a:pt x="3285472" y="3546348"/>
                </a:moveTo>
                <a:cubicBezTo>
                  <a:pt x="3288012" y="3553968"/>
                  <a:pt x="3290552" y="3561588"/>
                  <a:pt x="3293092" y="3569716"/>
                </a:cubicBezTo>
                <a:cubicBezTo>
                  <a:pt x="3312904" y="3579368"/>
                  <a:pt x="3333224" y="3589020"/>
                  <a:pt x="3356592" y="3600196"/>
                </a:cubicBezTo>
                <a:cubicBezTo>
                  <a:pt x="3365736" y="3571748"/>
                  <a:pt x="3372848" y="3547872"/>
                  <a:pt x="3385548" y="3507232"/>
                </a:cubicBezTo>
                <a:cubicBezTo>
                  <a:pt x="3342368" y="3523488"/>
                  <a:pt x="3313920" y="3535172"/>
                  <a:pt x="3285472" y="3546348"/>
                </a:cubicBezTo>
                <a:close/>
                <a:moveTo>
                  <a:pt x="2686540" y="4780280"/>
                </a:moveTo>
                <a:cubicBezTo>
                  <a:pt x="2587480" y="4765040"/>
                  <a:pt x="2566144" y="4780280"/>
                  <a:pt x="2592560" y="4836160"/>
                </a:cubicBezTo>
                <a:cubicBezTo>
                  <a:pt x="2624056" y="4817364"/>
                  <a:pt x="2655044" y="4798568"/>
                  <a:pt x="2686540" y="4780280"/>
                </a:cubicBezTo>
                <a:close/>
                <a:moveTo>
                  <a:pt x="5079220" y="3898392"/>
                </a:moveTo>
                <a:cubicBezTo>
                  <a:pt x="5083793" y="3905504"/>
                  <a:pt x="5087857" y="3913124"/>
                  <a:pt x="5092428" y="3920236"/>
                </a:cubicBezTo>
                <a:cubicBezTo>
                  <a:pt x="5136117" y="3895344"/>
                  <a:pt x="5180313" y="3869944"/>
                  <a:pt x="5224000" y="3845052"/>
                </a:cubicBezTo>
                <a:cubicBezTo>
                  <a:pt x="5220445" y="3838956"/>
                  <a:pt x="5216380" y="3832352"/>
                  <a:pt x="5212825" y="3826256"/>
                </a:cubicBezTo>
                <a:cubicBezTo>
                  <a:pt x="5168628" y="3850132"/>
                  <a:pt x="5123924" y="3874008"/>
                  <a:pt x="5079220" y="3898392"/>
                </a:cubicBezTo>
                <a:close/>
                <a:moveTo>
                  <a:pt x="4661137" y="170688"/>
                </a:moveTo>
                <a:cubicBezTo>
                  <a:pt x="4662153" y="169672"/>
                  <a:pt x="4663168" y="169164"/>
                  <a:pt x="4664184" y="168148"/>
                </a:cubicBezTo>
                <a:cubicBezTo>
                  <a:pt x="4591033" y="164084"/>
                  <a:pt x="4518388" y="159512"/>
                  <a:pt x="4445237" y="155448"/>
                </a:cubicBezTo>
                <a:cubicBezTo>
                  <a:pt x="4445237" y="160528"/>
                  <a:pt x="4444728" y="165608"/>
                  <a:pt x="4444728" y="170688"/>
                </a:cubicBezTo>
                <a:cubicBezTo>
                  <a:pt x="4516864" y="170688"/>
                  <a:pt x="4589000" y="170688"/>
                  <a:pt x="4661137" y="170688"/>
                </a:cubicBezTo>
                <a:close/>
              </a:path>
            </a:pathLst>
          </a:custGeom>
          <a:solidFill>
            <a:srgbClr val="000000"/>
          </a:solidFill>
          <a:ln w="5080" cap="flat">
            <a:noFill/>
            <a:prstDash val="solid"/>
            <a:miter/>
          </a:ln>
        </p:spPr>
        <p:txBody>
          <a:bodyPr rtlCol="0" anchor="ctr"/>
          <a:lstStyle/>
          <a:p>
            <a:endParaRPr lang="zh-CN" altLang="en-US"/>
          </a:p>
        </p:txBody>
      </p:sp>
      <p:sp>
        <p:nvSpPr>
          <p:cNvPr id="9" name="图形 7">
            <a:extLst>
              <a:ext uri="{FF2B5EF4-FFF2-40B4-BE49-F238E27FC236}">
                <a16:creationId xmlns:a16="http://schemas.microsoft.com/office/drawing/2014/main" xmlns="" id="{550C31E2-8B01-4654-86F2-4E536666B47F}"/>
              </a:ext>
            </a:extLst>
          </p:cNvPr>
          <p:cNvSpPr/>
          <p:nvPr/>
        </p:nvSpPr>
        <p:spPr>
          <a:xfrm>
            <a:off x="6710111" y="2993169"/>
            <a:ext cx="4045816" cy="1239894"/>
          </a:xfrm>
          <a:custGeom>
            <a:avLst/>
            <a:gdLst>
              <a:gd name="connsiteX0" fmla="*/ 8181933 w 12053634"/>
              <a:gd name="connsiteY0" fmla="*/ 800057 h 6863958"/>
              <a:gd name="connsiteX1" fmla="*/ 9213315 w 12053634"/>
              <a:gd name="connsiteY1" fmla="*/ 893602 h 6863958"/>
              <a:gd name="connsiteX2" fmla="*/ 9477267 w 12053634"/>
              <a:gd name="connsiteY2" fmla="*/ 862619 h 6863958"/>
              <a:gd name="connsiteX3" fmla="*/ 9285410 w 12053634"/>
              <a:gd name="connsiteY3" fmla="*/ 1052689 h 6863958"/>
              <a:gd name="connsiteX4" fmla="*/ 8915400 w 12053634"/>
              <a:gd name="connsiteY4" fmla="*/ 1064606 h 6863958"/>
              <a:gd name="connsiteX5" fmla="*/ 10070713 w 12053634"/>
              <a:gd name="connsiteY5" fmla="*/ 993702 h 6863958"/>
              <a:gd name="connsiteX6" fmla="*/ 10693355 w 12053634"/>
              <a:gd name="connsiteY6" fmla="*/ 757753 h 6863958"/>
              <a:gd name="connsiteX7" fmla="*/ 10945987 w 12053634"/>
              <a:gd name="connsiteY7" fmla="*/ 806611 h 6863958"/>
              <a:gd name="connsiteX8" fmla="*/ 11025233 w 12053634"/>
              <a:gd name="connsiteY8" fmla="*/ 796482 h 6863958"/>
              <a:gd name="connsiteX9" fmla="*/ 11055024 w 12053634"/>
              <a:gd name="connsiteY9" fmla="*/ 741666 h 6863958"/>
              <a:gd name="connsiteX10" fmla="*/ 11095540 w 12053634"/>
              <a:gd name="connsiteY10" fmla="*/ 581984 h 6863958"/>
              <a:gd name="connsiteX11" fmla="*/ 11217090 w 12053634"/>
              <a:gd name="connsiteY11" fmla="*/ 732133 h 6863958"/>
              <a:gd name="connsiteX12" fmla="*/ 11243306 w 12053634"/>
              <a:gd name="connsiteY12" fmla="*/ 557555 h 6863958"/>
              <a:gd name="connsiteX13" fmla="*/ 11576375 w 12053634"/>
              <a:gd name="connsiteY13" fmla="*/ 507505 h 6863958"/>
              <a:gd name="connsiteX14" fmla="*/ 11601996 w 12053634"/>
              <a:gd name="connsiteY14" fmla="*/ 545638 h 6863958"/>
              <a:gd name="connsiteX15" fmla="*/ 10891171 w 12053634"/>
              <a:gd name="connsiteY15" fmla="*/ 997277 h 6863958"/>
              <a:gd name="connsiteX16" fmla="*/ 10185113 w 12053634"/>
              <a:gd name="connsiteY16" fmla="*/ 1271359 h 6863958"/>
              <a:gd name="connsiteX17" fmla="*/ 10197625 w 12053634"/>
              <a:gd name="connsiteY17" fmla="*/ 1328558 h 6863958"/>
              <a:gd name="connsiteX18" fmla="*/ 10305470 w 12053634"/>
              <a:gd name="connsiteY18" fmla="*/ 1321408 h 6863958"/>
              <a:gd name="connsiteX19" fmla="*/ 10324537 w 12053634"/>
              <a:gd name="connsiteY19" fmla="*/ 1339879 h 6863958"/>
              <a:gd name="connsiteX20" fmla="*/ 10122551 w 12053634"/>
              <a:gd name="connsiteY20" fmla="*/ 1478111 h 6863958"/>
              <a:gd name="connsiteX21" fmla="*/ 10122551 w 12053634"/>
              <a:gd name="connsiteY21" fmla="*/ 1287446 h 6863958"/>
              <a:gd name="connsiteX22" fmla="*/ 9987297 w 12053634"/>
              <a:gd name="connsiteY22" fmla="*/ 1338687 h 6863958"/>
              <a:gd name="connsiteX23" fmla="*/ 9965252 w 12053634"/>
              <a:gd name="connsiteY23" fmla="*/ 1299958 h 6863958"/>
              <a:gd name="connsiteX24" fmla="*/ 10131488 w 12053634"/>
              <a:gd name="connsiteY24" fmla="*/ 1208201 h 6863958"/>
              <a:gd name="connsiteX25" fmla="*/ 9697724 w 12053634"/>
              <a:gd name="connsiteY25" fmla="*/ 1387545 h 6863958"/>
              <a:gd name="connsiteX26" fmla="*/ 9504079 w 12053634"/>
              <a:gd name="connsiteY26" fmla="*/ 1526969 h 6863958"/>
              <a:gd name="connsiteX27" fmla="*/ 9126323 w 12053634"/>
              <a:gd name="connsiteY27" fmla="*/ 1607406 h 6863958"/>
              <a:gd name="connsiteX28" fmla="*/ 11152144 w 12053634"/>
              <a:gd name="connsiteY28" fmla="*/ 1221905 h 6863958"/>
              <a:gd name="connsiteX29" fmla="*/ 11111032 w 12053634"/>
              <a:gd name="connsiteY29" fmla="*/ 1385758 h 6863958"/>
              <a:gd name="connsiteX30" fmla="*/ 10787497 w 12053634"/>
              <a:gd name="connsiteY30" fmla="*/ 1544249 h 6863958"/>
              <a:gd name="connsiteX31" fmla="*/ 10692760 w 12053634"/>
              <a:gd name="connsiteY31" fmla="*/ 1640177 h 6863958"/>
              <a:gd name="connsiteX32" fmla="*/ 10711827 w 12053634"/>
              <a:gd name="connsiteY32" fmla="*/ 1459045 h 6863958"/>
              <a:gd name="connsiteX33" fmla="*/ 10665947 w 12053634"/>
              <a:gd name="connsiteY33" fmla="*/ 1449512 h 6863958"/>
              <a:gd name="connsiteX34" fmla="*/ 10622452 w 12053634"/>
              <a:gd name="connsiteY34" fmla="*/ 1664010 h 6863958"/>
              <a:gd name="connsiteX35" fmla="*/ 10198221 w 12053634"/>
              <a:gd name="connsiteY35" fmla="*/ 1798668 h 6863958"/>
              <a:gd name="connsiteX36" fmla="*/ 10110039 w 12053634"/>
              <a:gd name="connsiteY36" fmla="*/ 1736106 h 6863958"/>
              <a:gd name="connsiteX37" fmla="*/ 9942014 w 12053634"/>
              <a:gd name="connsiteY37" fmla="*/ 1623494 h 6863958"/>
              <a:gd name="connsiteX38" fmla="*/ 9829999 w 12053634"/>
              <a:gd name="connsiteY38" fmla="*/ 1921409 h 6863958"/>
              <a:gd name="connsiteX39" fmla="*/ 11901698 w 12053634"/>
              <a:gd name="connsiteY39" fmla="*/ 1186751 h 6863958"/>
              <a:gd name="connsiteX40" fmla="*/ 11305868 w 12053634"/>
              <a:gd name="connsiteY40" fmla="*/ 1622302 h 6863958"/>
              <a:gd name="connsiteX41" fmla="*/ 10780347 w 12053634"/>
              <a:gd name="connsiteY41" fmla="*/ 1809393 h 6863958"/>
              <a:gd name="connsiteX42" fmla="*/ 9991468 w 12053634"/>
              <a:gd name="connsiteY42" fmla="*/ 2071558 h 6863958"/>
              <a:gd name="connsiteX43" fmla="*/ 9758499 w 12053634"/>
              <a:gd name="connsiteY43" fmla="*/ 2225282 h 6863958"/>
              <a:gd name="connsiteX44" fmla="*/ 10366245 w 12053634"/>
              <a:gd name="connsiteY44" fmla="*/ 2005421 h 6863958"/>
              <a:gd name="connsiteX45" fmla="*/ 10437148 w 12053634"/>
              <a:gd name="connsiteY45" fmla="*/ 2154378 h 6863958"/>
              <a:gd name="connsiteX46" fmla="*/ 11257011 w 12053634"/>
              <a:gd name="connsiteY46" fmla="*/ 2029254 h 6863958"/>
              <a:gd name="connsiteX47" fmla="*/ 11164657 w 12053634"/>
              <a:gd name="connsiteY47" fmla="*/ 2142462 h 6863958"/>
              <a:gd name="connsiteX48" fmla="*/ 11369026 w 12053634"/>
              <a:gd name="connsiteY48" fmla="*/ 2153187 h 6863958"/>
              <a:gd name="connsiteX49" fmla="*/ 11291568 w 12053634"/>
              <a:gd name="connsiteY49" fmla="*/ 2300952 h 6863958"/>
              <a:gd name="connsiteX50" fmla="*/ 11496534 w 12053634"/>
              <a:gd name="connsiteY50" fmla="*/ 2269373 h 6863958"/>
              <a:gd name="connsiteX51" fmla="*/ 12058997 w 12053634"/>
              <a:gd name="connsiteY51" fmla="*/ 1902938 h 6863958"/>
              <a:gd name="connsiteX52" fmla="*/ 10871508 w 12053634"/>
              <a:gd name="connsiteY52" fmla="*/ 2978411 h 6863958"/>
              <a:gd name="connsiteX53" fmla="*/ 10917983 w 12053634"/>
              <a:gd name="connsiteY53" fmla="*/ 3045739 h 6863958"/>
              <a:gd name="connsiteX54" fmla="*/ 11229602 w 12053634"/>
              <a:gd name="connsiteY54" fmla="*/ 2931936 h 6863958"/>
              <a:gd name="connsiteX55" fmla="*/ 10885809 w 12053634"/>
              <a:gd name="connsiteY55" fmla="*/ 3431837 h 6863958"/>
              <a:gd name="connsiteX56" fmla="*/ 10474090 w 12053634"/>
              <a:gd name="connsiteY56" fmla="*/ 3736306 h 6863958"/>
              <a:gd name="connsiteX57" fmla="*/ 10373395 w 12053634"/>
              <a:gd name="connsiteY57" fmla="*/ 3876922 h 6863958"/>
              <a:gd name="connsiteX58" fmla="*/ 10003385 w 12053634"/>
              <a:gd name="connsiteY58" fmla="*/ 4013963 h 6863958"/>
              <a:gd name="connsiteX59" fmla="*/ 9818082 w 12053634"/>
              <a:gd name="connsiteY59" fmla="*/ 4364907 h 6863958"/>
              <a:gd name="connsiteX60" fmla="*/ 10374586 w 12053634"/>
              <a:gd name="connsiteY60" fmla="*/ 4099166 h 6863958"/>
              <a:gd name="connsiteX61" fmla="*/ 10376970 w 12053634"/>
              <a:gd name="connsiteY61" fmla="*/ 3993109 h 6863958"/>
              <a:gd name="connsiteX62" fmla="*/ 10575381 w 12053634"/>
              <a:gd name="connsiteY62" fmla="*/ 3993109 h 6863958"/>
              <a:gd name="connsiteX63" fmla="*/ 10496136 w 12053634"/>
              <a:gd name="connsiteY63" fmla="*/ 4292215 h 6863958"/>
              <a:gd name="connsiteX64" fmla="*/ 10830396 w 12053634"/>
              <a:gd name="connsiteY64" fmla="*/ 4149216 h 6863958"/>
              <a:gd name="connsiteX65" fmla="*/ 10335857 w 12053634"/>
              <a:gd name="connsiteY65" fmla="*/ 4364311 h 6863958"/>
              <a:gd name="connsiteX66" fmla="*/ 10340029 w 12053634"/>
              <a:gd name="connsiteY66" fmla="*/ 4369077 h 6863958"/>
              <a:gd name="connsiteX67" fmla="*/ 10429999 w 12053634"/>
              <a:gd name="connsiteY67" fmla="*/ 4202841 h 6863958"/>
              <a:gd name="connsiteX68" fmla="*/ 10366245 w 12053634"/>
              <a:gd name="connsiteY68" fmla="*/ 4161729 h 6863958"/>
              <a:gd name="connsiteX69" fmla="*/ 10110634 w 12053634"/>
              <a:gd name="connsiteY69" fmla="*/ 4369077 h 6863958"/>
              <a:gd name="connsiteX70" fmla="*/ 10118976 w 12053634"/>
              <a:gd name="connsiteY70" fmla="*/ 4364311 h 6863958"/>
              <a:gd name="connsiteX71" fmla="*/ 9846681 w 12053634"/>
              <a:gd name="connsiteY71" fmla="*/ 4433427 h 6863958"/>
              <a:gd name="connsiteX72" fmla="*/ 9816890 w 12053634"/>
              <a:gd name="connsiteY72" fmla="*/ 4658650 h 6863958"/>
              <a:gd name="connsiteX73" fmla="*/ 9686403 w 12053634"/>
              <a:gd name="connsiteY73" fmla="*/ 4483477 h 6863958"/>
              <a:gd name="connsiteX74" fmla="*/ 8560285 w 12053634"/>
              <a:gd name="connsiteY74" fmla="*/ 4848720 h 6863958"/>
              <a:gd name="connsiteX75" fmla="*/ 8760484 w 12053634"/>
              <a:gd name="connsiteY75" fmla="*/ 4818333 h 6863958"/>
              <a:gd name="connsiteX76" fmla="*/ 8765846 w 12053634"/>
              <a:gd name="connsiteY76" fmla="*/ 4839187 h 6863958"/>
              <a:gd name="connsiteX77" fmla="*/ 8450653 w 12053634"/>
              <a:gd name="connsiteY77" fmla="*/ 4979207 h 6863958"/>
              <a:gd name="connsiteX78" fmla="*/ 8465549 w 12053634"/>
              <a:gd name="connsiteY78" fmla="*/ 5024490 h 6863958"/>
              <a:gd name="connsiteX79" fmla="*/ 8955320 w 12053634"/>
              <a:gd name="connsiteY79" fmla="*/ 4867191 h 6863958"/>
              <a:gd name="connsiteX80" fmla="*/ 9131090 w 12053634"/>
              <a:gd name="connsiteY80" fmla="*/ 4877916 h 6863958"/>
              <a:gd name="connsiteX81" fmla="*/ 9009541 w 12053634"/>
              <a:gd name="connsiteY81" fmla="*/ 4979207 h 6863958"/>
              <a:gd name="connsiteX82" fmla="*/ 8913612 w 12053634"/>
              <a:gd name="connsiteY82" fmla="*/ 5066794 h 6863958"/>
              <a:gd name="connsiteX83" fmla="*/ 8787892 w 12053634"/>
              <a:gd name="connsiteY83" fmla="*/ 5014361 h 6863958"/>
              <a:gd name="connsiteX84" fmla="*/ 8002589 w 12053634"/>
              <a:gd name="connsiteY84" fmla="*/ 5344451 h 6863958"/>
              <a:gd name="connsiteX85" fmla="*/ 7917981 w 12053634"/>
              <a:gd name="connsiteY85" fmla="*/ 5429654 h 6863958"/>
              <a:gd name="connsiteX86" fmla="*/ 8588289 w 12053634"/>
              <a:gd name="connsiteY86" fmla="*/ 5309297 h 6863958"/>
              <a:gd name="connsiteX87" fmla="*/ 8556114 w 12053634"/>
              <a:gd name="connsiteY87" fmla="*/ 5416546 h 6863958"/>
              <a:gd name="connsiteX88" fmla="*/ 10029005 w 12053634"/>
              <a:gd name="connsiteY88" fmla="*/ 5092415 h 6863958"/>
              <a:gd name="connsiteX89" fmla="*/ 10043901 w 12053634"/>
              <a:gd name="connsiteY89" fmla="*/ 5128165 h 6863958"/>
              <a:gd name="connsiteX90" fmla="*/ 9637545 w 12053634"/>
              <a:gd name="connsiteY90" fmla="*/ 5292613 h 6863958"/>
              <a:gd name="connsiteX91" fmla="*/ 9092361 w 12053634"/>
              <a:gd name="connsiteY91" fmla="*/ 5397479 h 6863958"/>
              <a:gd name="connsiteX92" fmla="*/ 8910633 w 12053634"/>
              <a:gd name="connsiteY92" fmla="*/ 5419525 h 6863958"/>
              <a:gd name="connsiteX93" fmla="*/ 8393453 w 12053634"/>
              <a:gd name="connsiteY93" fmla="*/ 5551799 h 6863958"/>
              <a:gd name="connsiteX94" fmla="*/ 8364258 w 12053634"/>
              <a:gd name="connsiteY94" fmla="*/ 5645345 h 6863958"/>
              <a:gd name="connsiteX95" fmla="*/ 7565846 w 12053634"/>
              <a:gd name="connsiteY95" fmla="*/ 5852098 h 6863958"/>
              <a:gd name="connsiteX96" fmla="*/ 7565846 w 12053634"/>
              <a:gd name="connsiteY96" fmla="*/ 5656070 h 6863958"/>
              <a:gd name="connsiteX97" fmla="*/ 7230989 w 12053634"/>
              <a:gd name="connsiteY97" fmla="*/ 5726377 h 6863958"/>
              <a:gd name="connsiteX98" fmla="*/ 7193452 w 12053634"/>
              <a:gd name="connsiteY98" fmla="*/ 5670370 h 6863958"/>
              <a:gd name="connsiteX99" fmla="*/ 7430592 w 12053634"/>
              <a:gd name="connsiteY99" fmla="*/ 5541670 h 6863958"/>
              <a:gd name="connsiteX100" fmla="*/ 7387097 w 12053634"/>
              <a:gd name="connsiteY100" fmla="*/ 5498175 h 6863958"/>
              <a:gd name="connsiteX101" fmla="*/ 7089778 w 12053634"/>
              <a:gd name="connsiteY101" fmla="*/ 5754381 h 6863958"/>
              <a:gd name="connsiteX102" fmla="*/ 6844892 w 12053634"/>
              <a:gd name="connsiteY102" fmla="*/ 5843160 h 6863958"/>
              <a:gd name="connsiteX103" fmla="*/ 6655418 w 12053634"/>
              <a:gd name="connsiteY103" fmla="*/ 5943260 h 6863958"/>
              <a:gd name="connsiteX104" fmla="*/ 5421455 w 12053634"/>
              <a:gd name="connsiteY104" fmla="*/ 6218533 h 6863958"/>
              <a:gd name="connsiteX105" fmla="*/ 5183719 w 12053634"/>
              <a:gd name="connsiteY105" fmla="*/ 6315057 h 6863958"/>
              <a:gd name="connsiteX106" fmla="*/ 3961076 w 12053634"/>
              <a:gd name="connsiteY106" fmla="*/ 6806617 h 6863958"/>
              <a:gd name="connsiteX107" fmla="*/ 2954720 w 12053634"/>
              <a:gd name="connsiteY107" fmla="*/ 6738692 h 6863958"/>
              <a:gd name="connsiteX108" fmla="*/ 2635951 w 12053634"/>
              <a:gd name="connsiteY108" fmla="*/ 6698772 h 6863958"/>
              <a:gd name="connsiteX109" fmla="*/ 2476268 w 12053634"/>
              <a:gd name="connsiteY109" fmla="*/ 6584373 h 6863958"/>
              <a:gd name="connsiteX110" fmla="*/ 3004174 w 12053634"/>
              <a:gd name="connsiteY110" fmla="*/ 6511681 h 6863958"/>
              <a:gd name="connsiteX111" fmla="*/ 3424233 w 12053634"/>
              <a:gd name="connsiteY111" fmla="*/ 6355574 h 6863958"/>
              <a:gd name="connsiteX112" fmla="*/ 3406359 w 12053634"/>
              <a:gd name="connsiteY112" fmla="*/ 6296587 h 6863958"/>
              <a:gd name="connsiteX113" fmla="*/ 2553130 w 12053634"/>
              <a:gd name="connsiteY113" fmla="*/ 6430648 h 6863958"/>
              <a:gd name="connsiteX114" fmla="*/ 1870905 w 12053634"/>
              <a:gd name="connsiteY114" fmla="*/ 6353190 h 6863958"/>
              <a:gd name="connsiteX115" fmla="*/ 1756506 w 12053634"/>
              <a:gd name="connsiteY115" fmla="*/ 6220320 h 6863958"/>
              <a:gd name="connsiteX116" fmla="*/ 1879247 w 12053634"/>
              <a:gd name="connsiteY116" fmla="*/ 6200062 h 6863958"/>
              <a:gd name="connsiteX117" fmla="*/ 1878651 w 12053634"/>
              <a:gd name="connsiteY117" fmla="*/ 6146438 h 6863958"/>
              <a:gd name="connsiteX118" fmla="*/ 1569415 w 12053634"/>
              <a:gd name="connsiteY118" fmla="*/ 6164313 h 6863958"/>
              <a:gd name="connsiteX119" fmla="*/ 1782127 w 12053634"/>
              <a:gd name="connsiteY119" fmla="*/ 6026080 h 6863958"/>
              <a:gd name="connsiteX120" fmla="*/ 1826814 w 12053634"/>
              <a:gd name="connsiteY120" fmla="*/ 5917043 h 6863958"/>
              <a:gd name="connsiteX121" fmla="*/ 1950746 w 12053634"/>
              <a:gd name="connsiteY121" fmla="*/ 5804431 h 6863958"/>
              <a:gd name="connsiteX122" fmla="*/ 2618672 w 12053634"/>
              <a:gd name="connsiteY122" fmla="*/ 5653686 h 6863958"/>
              <a:gd name="connsiteX123" fmla="*/ 2178354 w 12053634"/>
              <a:gd name="connsiteY123" fmla="*/ 5529158 h 6863958"/>
              <a:gd name="connsiteX124" fmla="*/ 2366040 w 12053634"/>
              <a:gd name="connsiteY124" fmla="*/ 5424292 h 6863958"/>
              <a:gd name="connsiteX125" fmla="*/ 1890568 w 12053634"/>
              <a:gd name="connsiteY125" fmla="*/ 5194897 h 6863958"/>
              <a:gd name="connsiteX126" fmla="*/ 1853030 w 12053634"/>
              <a:gd name="connsiteY126" fmla="*/ 5322405 h 6863958"/>
              <a:gd name="connsiteX127" fmla="*/ 1582524 w 12053634"/>
              <a:gd name="connsiteY127" fmla="*/ 5140081 h 6863958"/>
              <a:gd name="connsiteX128" fmla="*/ 1992455 w 12053634"/>
              <a:gd name="connsiteY128" fmla="*/ 4930349 h 6863958"/>
              <a:gd name="connsiteX129" fmla="*/ 1255413 w 12053634"/>
              <a:gd name="connsiteY129" fmla="*/ 4967291 h 6863958"/>
              <a:gd name="connsiteX130" fmla="*/ 1549753 w 12053634"/>
              <a:gd name="connsiteY130" fmla="*/ 5127569 h 6863958"/>
              <a:gd name="connsiteX131" fmla="*/ 876466 w 12053634"/>
              <a:gd name="connsiteY131" fmla="*/ 5091819 h 6863958"/>
              <a:gd name="connsiteX132" fmla="*/ 981927 w 12053634"/>
              <a:gd name="connsiteY132" fmla="*/ 4971461 h 6863958"/>
              <a:gd name="connsiteX133" fmla="*/ 1220855 w 12053634"/>
              <a:gd name="connsiteY133" fmla="*/ 4947032 h 6863958"/>
              <a:gd name="connsiteX134" fmla="*/ 593446 w 12053634"/>
              <a:gd name="connsiteY134" fmla="*/ 4574639 h 6863958"/>
              <a:gd name="connsiteX135" fmla="*/ 785304 w 12053634"/>
              <a:gd name="connsiteY135" fmla="*/ 4425086 h 6863958"/>
              <a:gd name="connsiteX136" fmla="*/ 549355 w 12053634"/>
              <a:gd name="connsiteY136" fmla="*/ 4335115 h 6863958"/>
              <a:gd name="connsiteX137" fmla="*/ 722741 w 12053634"/>
              <a:gd name="connsiteY137" fmla="*/ 4280895 h 6863958"/>
              <a:gd name="connsiteX138" fmla="*/ 1037935 w 12053634"/>
              <a:gd name="connsiteY138" fmla="*/ 4136704 h 6863958"/>
              <a:gd name="connsiteX139" fmla="*/ 1015890 w 12053634"/>
              <a:gd name="connsiteY139" fmla="*/ 3826277 h 6863958"/>
              <a:gd name="connsiteX140" fmla="*/ 717975 w 12053634"/>
              <a:gd name="connsiteY140" fmla="*/ 3615353 h 6863958"/>
              <a:gd name="connsiteX141" fmla="*/ 48262 w 12053634"/>
              <a:gd name="connsiteY141" fmla="*/ 3005223 h 6863958"/>
              <a:gd name="connsiteX142" fmla="*/ 0 w 12053634"/>
              <a:gd name="connsiteY142" fmla="*/ 2844945 h 6863958"/>
              <a:gd name="connsiteX143" fmla="*/ 309831 w 12053634"/>
              <a:gd name="connsiteY143" fmla="*/ 2892611 h 6863958"/>
              <a:gd name="connsiteX144" fmla="*/ 604171 w 12053634"/>
              <a:gd name="connsiteY144" fmla="*/ 2897378 h 6863958"/>
              <a:gd name="connsiteX145" fmla="*/ 950348 w 12053634"/>
              <a:gd name="connsiteY145" fmla="*/ 2953386 h 6863958"/>
              <a:gd name="connsiteX146" fmla="*/ 994440 w 12053634"/>
              <a:gd name="connsiteY146" fmla="*/ 2894399 h 6863958"/>
              <a:gd name="connsiteX147" fmla="*/ 374181 w 12053634"/>
              <a:gd name="connsiteY147" fmla="*/ 2249711 h 6863958"/>
              <a:gd name="connsiteX148" fmla="*/ 614896 w 12053634"/>
              <a:gd name="connsiteY148" fmla="*/ 2322998 h 6863958"/>
              <a:gd name="connsiteX149" fmla="*/ 622642 w 12053634"/>
              <a:gd name="connsiteY149" fmla="*/ 2302144 h 6863958"/>
              <a:gd name="connsiteX150" fmla="*/ 318769 w 12053634"/>
              <a:gd name="connsiteY150" fmla="*/ 2088241 h 6863958"/>
              <a:gd name="connsiteX151" fmla="*/ 353327 w 12053634"/>
              <a:gd name="connsiteY151" fmla="*/ 2051895 h 6863958"/>
              <a:gd name="connsiteX152" fmla="*/ 663754 w 12053634"/>
              <a:gd name="connsiteY152" fmla="*/ 2095987 h 6863958"/>
              <a:gd name="connsiteX153" fmla="*/ 936644 w 12053634"/>
              <a:gd name="connsiteY153" fmla="*/ 2271757 h 6863958"/>
              <a:gd name="connsiteX154" fmla="*/ 990865 w 12053634"/>
              <a:gd name="connsiteY154" fmla="*/ 2210982 h 6863958"/>
              <a:gd name="connsiteX155" fmla="*/ 581530 w 12053634"/>
              <a:gd name="connsiteY155" fmla="*/ 1773643 h 6863958"/>
              <a:gd name="connsiteX156" fmla="*/ 1162464 w 12053634"/>
              <a:gd name="connsiteY156" fmla="*/ 2005421 h 6863958"/>
              <a:gd name="connsiteX157" fmla="*/ 641113 w 12053634"/>
              <a:gd name="connsiteY157" fmla="*/ 1108697 h 6863958"/>
              <a:gd name="connsiteX158" fmla="*/ 891361 w 12053634"/>
              <a:gd name="connsiteY158" fmla="*/ 900752 h 6863958"/>
              <a:gd name="connsiteX159" fmla="*/ 1514003 w 12053634"/>
              <a:gd name="connsiteY159" fmla="*/ 1296383 h 6863958"/>
              <a:gd name="connsiteX160" fmla="*/ 1312613 w 12053634"/>
              <a:gd name="connsiteY160" fmla="*/ 1163513 h 6863958"/>
              <a:gd name="connsiteX161" fmla="*/ 1645086 w 12053634"/>
              <a:gd name="connsiteY161" fmla="*/ 1195092 h 6863958"/>
              <a:gd name="connsiteX162" fmla="*/ 1433566 w 12053634"/>
              <a:gd name="connsiteY162" fmla="*/ 1040177 h 6863958"/>
              <a:gd name="connsiteX163" fmla="*/ 1475870 w 12053634"/>
              <a:gd name="connsiteY163" fmla="*/ 992510 h 6863958"/>
              <a:gd name="connsiteX164" fmla="*/ 1460379 w 12053634"/>
              <a:gd name="connsiteY164" fmla="*/ 961527 h 6863958"/>
              <a:gd name="connsiteX165" fmla="*/ 1170210 w 12053634"/>
              <a:gd name="connsiteY165" fmla="*/ 1108697 h 6863958"/>
              <a:gd name="connsiteX166" fmla="*/ 1142206 w 12053634"/>
              <a:gd name="connsiteY166" fmla="*/ 1085460 h 6863958"/>
              <a:gd name="connsiteX167" fmla="*/ 1304271 w 12053634"/>
              <a:gd name="connsiteY167" fmla="*/ 919223 h 6863958"/>
              <a:gd name="connsiteX168" fmla="*/ 1011719 w 12053634"/>
              <a:gd name="connsiteY168" fmla="*/ 666591 h 6863958"/>
              <a:gd name="connsiteX169" fmla="*/ 1030190 w 12053634"/>
              <a:gd name="connsiteY169" fmla="*/ 292410 h 6863958"/>
              <a:gd name="connsiteX170" fmla="*/ 1276267 w 12053634"/>
              <a:gd name="connsiteY170" fmla="*/ 364506 h 6863958"/>
              <a:gd name="connsiteX171" fmla="*/ 1322146 w 12053634"/>
              <a:gd name="connsiteY171" fmla="*/ 285856 h 6863958"/>
              <a:gd name="connsiteX172" fmla="*/ 1587886 w 12053634"/>
              <a:gd name="connsiteY172" fmla="*/ 379997 h 6863958"/>
              <a:gd name="connsiteX173" fmla="*/ 1572395 w 12053634"/>
              <a:gd name="connsiteY173" fmla="*/ 123195 h 6863958"/>
              <a:gd name="connsiteX174" fmla="*/ 1841114 w 12053634"/>
              <a:gd name="connsiteY174" fmla="*/ 219719 h 6863958"/>
              <a:gd name="connsiteX175" fmla="*/ 1773189 w 12053634"/>
              <a:gd name="connsiteY175" fmla="*/ 108895 h 6863958"/>
              <a:gd name="connsiteX176" fmla="*/ 2081829 w 12053634"/>
              <a:gd name="connsiteY176" fmla="*/ 79103 h 6863958"/>
              <a:gd name="connsiteX177" fmla="*/ 2496527 w 12053634"/>
              <a:gd name="connsiteY177" fmla="*/ 232231 h 6863958"/>
              <a:gd name="connsiteX178" fmla="*/ 2375573 w 12053634"/>
              <a:gd name="connsiteY178" fmla="*/ 96382 h 6863958"/>
              <a:gd name="connsiteX179" fmla="*/ 2397619 w 12053634"/>
              <a:gd name="connsiteY179" fmla="*/ 57653 h 6863958"/>
              <a:gd name="connsiteX180" fmla="*/ 2755712 w 12053634"/>
              <a:gd name="connsiteY180" fmla="*/ 241169 h 6863958"/>
              <a:gd name="connsiteX181" fmla="*/ 3086398 w 12053634"/>
              <a:gd name="connsiteY181" fmla="*/ 306710 h 6863958"/>
              <a:gd name="connsiteX182" fmla="*/ 3186497 w 12053634"/>
              <a:gd name="connsiteY182" fmla="*/ 338289 h 6863958"/>
              <a:gd name="connsiteX183" fmla="*/ 4444294 w 12053634"/>
              <a:gd name="connsiteY183" fmla="*/ 642758 h 6863958"/>
              <a:gd name="connsiteX184" fmla="*/ 5271306 w 12053634"/>
              <a:gd name="connsiteY184" fmla="*/ 638587 h 6863958"/>
              <a:gd name="connsiteX185" fmla="*/ 5432775 w 12053634"/>
              <a:gd name="connsiteY185" fmla="*/ 585559 h 6863958"/>
              <a:gd name="connsiteX186" fmla="*/ 6576172 w 12053634"/>
              <a:gd name="connsiteY186" fmla="*/ 766691 h 6863958"/>
              <a:gd name="connsiteX187" fmla="*/ 6538635 w 12053634"/>
              <a:gd name="connsiteY187" fmla="*/ 680295 h 6863958"/>
              <a:gd name="connsiteX188" fmla="*/ 6730492 w 12053634"/>
              <a:gd name="connsiteY188" fmla="*/ 665996 h 6863958"/>
              <a:gd name="connsiteX189" fmla="*/ 7005170 w 12053634"/>
              <a:gd name="connsiteY189" fmla="*/ 734516 h 6863958"/>
              <a:gd name="connsiteX190" fmla="*/ 7462767 w 12053634"/>
              <a:gd name="connsiteY190" fmla="*/ 884069 h 6863958"/>
              <a:gd name="connsiteX191" fmla="*/ 7732082 w 12053634"/>
              <a:gd name="connsiteY191" fmla="*/ 1043156 h 6863958"/>
              <a:gd name="connsiteX192" fmla="*/ 7468725 w 12053634"/>
              <a:gd name="connsiteY192" fmla="*/ 1062818 h 6863958"/>
              <a:gd name="connsiteX193" fmla="*/ 8183721 w 12053634"/>
              <a:gd name="connsiteY193" fmla="*/ 1066393 h 6863958"/>
              <a:gd name="connsiteX194" fmla="*/ 8189679 w 12053634"/>
              <a:gd name="connsiteY194" fmla="*/ 794099 h 6863958"/>
              <a:gd name="connsiteX195" fmla="*/ 8181933 w 12053634"/>
              <a:gd name="connsiteY195" fmla="*/ 800057 h 6863958"/>
              <a:gd name="connsiteX196" fmla="*/ 9073295 w 12053634"/>
              <a:gd name="connsiteY196" fmla="*/ 4544251 h 6863958"/>
              <a:gd name="connsiteX197" fmla="*/ 8266542 w 12053634"/>
              <a:gd name="connsiteY197" fmla="*/ 4744450 h 6863958"/>
              <a:gd name="connsiteX198" fmla="*/ 9410534 w 12053634"/>
              <a:gd name="connsiteY198" fmla="*/ 4557955 h 6863958"/>
              <a:gd name="connsiteX199" fmla="*/ 9271706 w 12053634"/>
              <a:gd name="connsiteY199" fmla="*/ 4324390 h 6863958"/>
              <a:gd name="connsiteX200" fmla="*/ 9073295 w 12053634"/>
              <a:gd name="connsiteY200" fmla="*/ 4544251 h 6863958"/>
              <a:gd name="connsiteX201" fmla="*/ 10733872 w 12053634"/>
              <a:gd name="connsiteY201" fmla="*/ 3098768 h 6863958"/>
              <a:gd name="connsiteX202" fmla="*/ 10720168 w 12053634"/>
              <a:gd name="connsiteY202" fmla="*/ 3182184 h 6863958"/>
              <a:gd name="connsiteX203" fmla="*/ 10767834 w 12053634"/>
              <a:gd name="connsiteY203" fmla="*/ 3204826 h 6863958"/>
              <a:gd name="connsiteX204" fmla="*/ 10733872 w 12053634"/>
              <a:gd name="connsiteY204" fmla="*/ 3098768 h 6863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2053634" h="6863958">
                <a:moveTo>
                  <a:pt x="8181933" y="800057"/>
                </a:moveTo>
                <a:cubicBezTo>
                  <a:pt x="8525727" y="832232"/>
                  <a:pt x="8869521" y="867386"/>
                  <a:pt x="9213315" y="893602"/>
                </a:cubicBezTo>
                <a:cubicBezTo>
                  <a:pt x="9295539" y="899561"/>
                  <a:pt x="9379551" y="875132"/>
                  <a:pt x="9477267" y="862619"/>
                </a:cubicBezTo>
                <a:cubicBezTo>
                  <a:pt x="9471309" y="959740"/>
                  <a:pt x="9438538" y="1053881"/>
                  <a:pt x="9285410" y="1052689"/>
                </a:cubicBezTo>
                <a:cubicBezTo>
                  <a:pt x="9162073" y="1051497"/>
                  <a:pt x="9038141" y="1052689"/>
                  <a:pt x="8915400" y="1064606"/>
                </a:cubicBezTo>
                <a:cubicBezTo>
                  <a:pt x="9306860" y="1146234"/>
                  <a:pt x="9693553" y="1105122"/>
                  <a:pt x="10070713" y="993702"/>
                </a:cubicBezTo>
                <a:cubicBezTo>
                  <a:pt x="10282829" y="931140"/>
                  <a:pt x="10483028" y="829253"/>
                  <a:pt x="10693355" y="757753"/>
                </a:cubicBezTo>
                <a:cubicBezTo>
                  <a:pt x="10776176" y="729749"/>
                  <a:pt x="10895342" y="617733"/>
                  <a:pt x="10945987" y="806611"/>
                </a:cubicBezTo>
                <a:cubicBezTo>
                  <a:pt x="10947179" y="810782"/>
                  <a:pt x="11001400" y="807803"/>
                  <a:pt x="11025233" y="796482"/>
                </a:cubicBezTo>
                <a:cubicBezTo>
                  <a:pt x="11040724" y="789332"/>
                  <a:pt x="11049066" y="761924"/>
                  <a:pt x="11055024" y="741666"/>
                </a:cubicBezTo>
                <a:cubicBezTo>
                  <a:pt x="11069920" y="688637"/>
                  <a:pt x="11082432" y="635012"/>
                  <a:pt x="11095540" y="581984"/>
                </a:cubicBezTo>
                <a:cubicBezTo>
                  <a:pt x="11128907" y="623096"/>
                  <a:pt x="11161678" y="663612"/>
                  <a:pt x="11217090" y="732133"/>
                </a:cubicBezTo>
                <a:cubicBezTo>
                  <a:pt x="11227219" y="664804"/>
                  <a:pt x="11235560" y="608200"/>
                  <a:pt x="11243306" y="557555"/>
                </a:cubicBezTo>
                <a:cubicBezTo>
                  <a:pt x="11357110" y="540275"/>
                  <a:pt x="11466742" y="524188"/>
                  <a:pt x="11576375" y="507505"/>
                </a:cubicBezTo>
                <a:cubicBezTo>
                  <a:pt x="11584717" y="520017"/>
                  <a:pt x="11593654" y="533125"/>
                  <a:pt x="11601996" y="545638"/>
                </a:cubicBezTo>
                <a:cubicBezTo>
                  <a:pt x="11366047" y="698170"/>
                  <a:pt x="11139632" y="868578"/>
                  <a:pt x="10891171" y="997277"/>
                </a:cubicBezTo>
                <a:cubicBezTo>
                  <a:pt x="10668331" y="1112868"/>
                  <a:pt x="10421657" y="1181984"/>
                  <a:pt x="10185113" y="1271359"/>
                </a:cubicBezTo>
                <a:cubicBezTo>
                  <a:pt x="10189283" y="1290425"/>
                  <a:pt x="10193455" y="1309492"/>
                  <a:pt x="10197625" y="1328558"/>
                </a:cubicBezTo>
                <a:cubicBezTo>
                  <a:pt x="10234566" y="1326175"/>
                  <a:pt x="10271508" y="1323792"/>
                  <a:pt x="10305470" y="1321408"/>
                </a:cubicBezTo>
                <a:cubicBezTo>
                  <a:pt x="10315600" y="1330942"/>
                  <a:pt x="10319770" y="1335708"/>
                  <a:pt x="10324537" y="1339879"/>
                </a:cubicBezTo>
                <a:cubicBezTo>
                  <a:pt x="10267933" y="1378608"/>
                  <a:pt x="10210733" y="1417337"/>
                  <a:pt x="10122551" y="1478111"/>
                </a:cubicBezTo>
                <a:cubicBezTo>
                  <a:pt x="10122551" y="1388141"/>
                  <a:pt x="10122551" y="1346433"/>
                  <a:pt x="10122551" y="1287446"/>
                </a:cubicBezTo>
                <a:cubicBezTo>
                  <a:pt x="10067138" y="1308300"/>
                  <a:pt x="10027218" y="1323792"/>
                  <a:pt x="9987297" y="1338687"/>
                </a:cubicBezTo>
                <a:cubicBezTo>
                  <a:pt x="9980147" y="1325579"/>
                  <a:pt x="9972401" y="1312471"/>
                  <a:pt x="9965252" y="1299958"/>
                </a:cubicBezTo>
                <a:cubicBezTo>
                  <a:pt x="10018281" y="1270763"/>
                  <a:pt x="10071905" y="1240971"/>
                  <a:pt x="10131488" y="1208201"/>
                </a:cubicBezTo>
                <a:cubicBezTo>
                  <a:pt x="9995043" y="1155768"/>
                  <a:pt x="9729899" y="1267188"/>
                  <a:pt x="9697724" y="1387545"/>
                </a:cubicBezTo>
                <a:cubicBezTo>
                  <a:pt x="9669125" y="1494795"/>
                  <a:pt x="9619670" y="1528757"/>
                  <a:pt x="9504079" y="1526969"/>
                </a:cubicBezTo>
                <a:cubicBezTo>
                  <a:pt x="9377764" y="1524586"/>
                  <a:pt x="9250256" y="1566890"/>
                  <a:pt x="9126323" y="1607406"/>
                </a:cubicBezTo>
                <a:cubicBezTo>
                  <a:pt x="9824636" y="1622898"/>
                  <a:pt x="10491965" y="1466791"/>
                  <a:pt x="11152144" y="1221905"/>
                </a:cubicBezTo>
                <a:cubicBezTo>
                  <a:pt x="11137248" y="1282083"/>
                  <a:pt x="11124140" y="1333325"/>
                  <a:pt x="11111032" y="1385758"/>
                </a:cubicBezTo>
                <a:cubicBezTo>
                  <a:pt x="10976374" y="1315450"/>
                  <a:pt x="10811330" y="1403037"/>
                  <a:pt x="10787497" y="1544249"/>
                </a:cubicBezTo>
                <a:cubicBezTo>
                  <a:pt x="10780347" y="1585361"/>
                  <a:pt x="10748172" y="1622302"/>
                  <a:pt x="10692760" y="1640177"/>
                </a:cubicBezTo>
                <a:cubicBezTo>
                  <a:pt x="10699314" y="1579998"/>
                  <a:pt x="10705272" y="1519224"/>
                  <a:pt x="10711827" y="1459045"/>
                </a:cubicBezTo>
                <a:cubicBezTo>
                  <a:pt x="10696334" y="1456066"/>
                  <a:pt x="10681439" y="1453087"/>
                  <a:pt x="10665947" y="1449512"/>
                </a:cubicBezTo>
                <a:cubicBezTo>
                  <a:pt x="10651051" y="1523394"/>
                  <a:pt x="10636156" y="1597277"/>
                  <a:pt x="10622452" y="1664010"/>
                </a:cubicBezTo>
                <a:cubicBezTo>
                  <a:pt x="10481836" y="1709889"/>
                  <a:pt x="10341816" y="1760535"/>
                  <a:pt x="10198221" y="1798668"/>
                </a:cubicBezTo>
                <a:cubicBezTo>
                  <a:pt x="10174388" y="1805222"/>
                  <a:pt x="10107655" y="1754577"/>
                  <a:pt x="10110039" y="1736106"/>
                </a:cubicBezTo>
                <a:cubicBezTo>
                  <a:pt x="10142809" y="1443553"/>
                  <a:pt x="9977168" y="1621706"/>
                  <a:pt x="9942014" y="1623494"/>
                </a:cubicBezTo>
                <a:cubicBezTo>
                  <a:pt x="9898519" y="1739085"/>
                  <a:pt x="9865748" y="1826076"/>
                  <a:pt x="9829999" y="1921409"/>
                </a:cubicBezTo>
                <a:cubicBezTo>
                  <a:pt x="10555719" y="1824884"/>
                  <a:pt x="11274886" y="1661031"/>
                  <a:pt x="11901698" y="1186751"/>
                </a:cubicBezTo>
                <a:cubicBezTo>
                  <a:pt x="11813515" y="1352391"/>
                  <a:pt x="11597825" y="1510286"/>
                  <a:pt x="11305868" y="1622302"/>
                </a:cubicBezTo>
                <a:cubicBezTo>
                  <a:pt x="11132482" y="1689035"/>
                  <a:pt x="10950158" y="1735510"/>
                  <a:pt x="10780347" y="1809393"/>
                </a:cubicBezTo>
                <a:cubicBezTo>
                  <a:pt x="10524736" y="1920217"/>
                  <a:pt x="10230992" y="1914855"/>
                  <a:pt x="9991468" y="2071558"/>
                </a:cubicBezTo>
                <a:cubicBezTo>
                  <a:pt x="9915797" y="2121012"/>
                  <a:pt x="9840723" y="2171657"/>
                  <a:pt x="9758499" y="2225282"/>
                </a:cubicBezTo>
                <a:cubicBezTo>
                  <a:pt x="9999810" y="2289036"/>
                  <a:pt x="10334666" y="2181190"/>
                  <a:pt x="10366245" y="2005421"/>
                </a:cubicBezTo>
                <a:cubicBezTo>
                  <a:pt x="10395440" y="2066791"/>
                  <a:pt x="10413315" y="2103733"/>
                  <a:pt x="10437148" y="2154378"/>
                </a:cubicBezTo>
                <a:cubicBezTo>
                  <a:pt x="10708251" y="2112670"/>
                  <a:pt x="10983525" y="2070962"/>
                  <a:pt x="11257011" y="2029254"/>
                </a:cubicBezTo>
                <a:cubicBezTo>
                  <a:pt x="11239731" y="2050704"/>
                  <a:pt x="11208152" y="2088837"/>
                  <a:pt x="11164657" y="2142462"/>
                </a:cubicBezTo>
                <a:cubicBezTo>
                  <a:pt x="11233178" y="2146037"/>
                  <a:pt x="11285014" y="2149016"/>
                  <a:pt x="11369026" y="2153187"/>
                </a:cubicBezTo>
                <a:cubicBezTo>
                  <a:pt x="11340427" y="2207407"/>
                  <a:pt x="11320764" y="2245540"/>
                  <a:pt x="11291568" y="2300952"/>
                </a:cubicBezTo>
                <a:cubicBezTo>
                  <a:pt x="11363664" y="2291419"/>
                  <a:pt x="11467338" y="2308102"/>
                  <a:pt x="11496534" y="2269373"/>
                </a:cubicBezTo>
                <a:cubicBezTo>
                  <a:pt x="11631787" y="2086454"/>
                  <a:pt x="11820665" y="1992908"/>
                  <a:pt x="12058997" y="1902938"/>
                </a:cubicBezTo>
                <a:cubicBezTo>
                  <a:pt x="11647875" y="2275332"/>
                  <a:pt x="11259990" y="2626871"/>
                  <a:pt x="10871508" y="2978411"/>
                </a:cubicBezTo>
                <a:cubicBezTo>
                  <a:pt x="10887000" y="3001052"/>
                  <a:pt x="10902492" y="3023098"/>
                  <a:pt x="10917983" y="3045739"/>
                </a:cubicBezTo>
                <a:cubicBezTo>
                  <a:pt x="11024041" y="3007011"/>
                  <a:pt x="11130099" y="2967686"/>
                  <a:pt x="11229602" y="2931936"/>
                </a:cubicBezTo>
                <a:cubicBezTo>
                  <a:pt x="11210536" y="3149414"/>
                  <a:pt x="11078262" y="3366296"/>
                  <a:pt x="10885809" y="3431837"/>
                </a:cubicBezTo>
                <a:cubicBezTo>
                  <a:pt x="10698718" y="3495591"/>
                  <a:pt x="10663564" y="3706515"/>
                  <a:pt x="10474090" y="3736306"/>
                </a:cubicBezTo>
                <a:cubicBezTo>
                  <a:pt x="10434169" y="3742860"/>
                  <a:pt x="10406761" y="3828064"/>
                  <a:pt x="10373395" y="3876922"/>
                </a:cubicBezTo>
                <a:cubicBezTo>
                  <a:pt x="10247079" y="3923397"/>
                  <a:pt x="10120763" y="3970467"/>
                  <a:pt x="10003385" y="4013963"/>
                </a:cubicBezTo>
                <a:cubicBezTo>
                  <a:pt x="10116593" y="4259445"/>
                  <a:pt x="9914606" y="4271957"/>
                  <a:pt x="9818082" y="4364907"/>
                </a:cubicBezTo>
                <a:cubicBezTo>
                  <a:pt x="10013514" y="4292215"/>
                  <a:pt x="10196434" y="4199862"/>
                  <a:pt x="10374586" y="4099166"/>
                </a:cubicBezTo>
                <a:cubicBezTo>
                  <a:pt x="10390078" y="4090229"/>
                  <a:pt x="10376970" y="4029454"/>
                  <a:pt x="10376970" y="3993109"/>
                </a:cubicBezTo>
                <a:cubicBezTo>
                  <a:pt x="10432382" y="3993109"/>
                  <a:pt x="10487794" y="3993109"/>
                  <a:pt x="10575381" y="3993109"/>
                </a:cubicBezTo>
                <a:cubicBezTo>
                  <a:pt x="10549165" y="4091421"/>
                  <a:pt x="10525927" y="4179007"/>
                  <a:pt x="10496136" y="4292215"/>
                </a:cubicBezTo>
                <a:cubicBezTo>
                  <a:pt x="10615897" y="4240974"/>
                  <a:pt x="10726722" y="4193308"/>
                  <a:pt x="10830396" y="4149216"/>
                </a:cubicBezTo>
                <a:cubicBezTo>
                  <a:pt x="10793455" y="4274936"/>
                  <a:pt x="10509244" y="4404232"/>
                  <a:pt x="10335857" y="4364311"/>
                </a:cubicBezTo>
                <a:lnTo>
                  <a:pt x="10340029" y="4369077"/>
                </a:lnTo>
                <a:cubicBezTo>
                  <a:pt x="10369820" y="4313665"/>
                  <a:pt x="10400207" y="4258253"/>
                  <a:pt x="10429999" y="4202841"/>
                </a:cubicBezTo>
                <a:cubicBezTo>
                  <a:pt x="10408549" y="4189137"/>
                  <a:pt x="10387695" y="4175433"/>
                  <a:pt x="10366245" y="4161729"/>
                </a:cubicBezTo>
                <a:cubicBezTo>
                  <a:pt x="10281041" y="4230845"/>
                  <a:pt x="10195837" y="4299961"/>
                  <a:pt x="10110634" y="4369077"/>
                </a:cubicBezTo>
                <a:lnTo>
                  <a:pt x="10118976" y="4364311"/>
                </a:lnTo>
                <a:cubicBezTo>
                  <a:pt x="10018876" y="4389931"/>
                  <a:pt x="9918181" y="4414956"/>
                  <a:pt x="9846681" y="4433427"/>
                </a:cubicBezTo>
                <a:cubicBezTo>
                  <a:pt x="9836553" y="4509693"/>
                  <a:pt x="9829402" y="4565701"/>
                  <a:pt x="9816890" y="4658650"/>
                </a:cubicBezTo>
                <a:cubicBezTo>
                  <a:pt x="9769819" y="4595493"/>
                  <a:pt x="9734666" y="4548422"/>
                  <a:pt x="9686403" y="4483477"/>
                </a:cubicBezTo>
                <a:cubicBezTo>
                  <a:pt x="9366443" y="4723000"/>
                  <a:pt x="8942808" y="4711084"/>
                  <a:pt x="8560285" y="4848720"/>
                </a:cubicBezTo>
                <a:cubicBezTo>
                  <a:pt x="8627018" y="4838591"/>
                  <a:pt x="8693751" y="4828462"/>
                  <a:pt x="8760484" y="4818333"/>
                </a:cubicBezTo>
                <a:cubicBezTo>
                  <a:pt x="8762271" y="4825483"/>
                  <a:pt x="8764059" y="4832037"/>
                  <a:pt x="8765846" y="4839187"/>
                </a:cubicBezTo>
                <a:cubicBezTo>
                  <a:pt x="8660980" y="4885662"/>
                  <a:pt x="8556114" y="4932732"/>
                  <a:pt x="8450653" y="4979207"/>
                </a:cubicBezTo>
                <a:cubicBezTo>
                  <a:pt x="8455419" y="4994103"/>
                  <a:pt x="8460782" y="5008999"/>
                  <a:pt x="8465549" y="5024490"/>
                </a:cubicBezTo>
                <a:cubicBezTo>
                  <a:pt x="8628805" y="4970865"/>
                  <a:pt x="8790276" y="4912474"/>
                  <a:pt x="8955320" y="4867191"/>
                </a:cubicBezTo>
                <a:cubicBezTo>
                  <a:pt x="9008945" y="4852295"/>
                  <a:pt x="9072103" y="4873149"/>
                  <a:pt x="9131090" y="4877916"/>
                </a:cubicBezTo>
                <a:cubicBezTo>
                  <a:pt x="9090573" y="4911282"/>
                  <a:pt x="9048865" y="4944649"/>
                  <a:pt x="9009541" y="4979207"/>
                </a:cubicBezTo>
                <a:cubicBezTo>
                  <a:pt x="8973791" y="5010190"/>
                  <a:pt x="8939233" y="5042961"/>
                  <a:pt x="8913612" y="5066794"/>
                </a:cubicBezTo>
                <a:cubicBezTo>
                  <a:pt x="8865946" y="5045940"/>
                  <a:pt x="8816492" y="5003040"/>
                  <a:pt x="8787892" y="5014361"/>
                </a:cubicBezTo>
                <a:cubicBezTo>
                  <a:pt x="8523939" y="5118631"/>
                  <a:pt x="8263562" y="5232435"/>
                  <a:pt x="8002589" y="5344451"/>
                </a:cubicBezTo>
                <a:cubicBezTo>
                  <a:pt x="7969818" y="5358155"/>
                  <a:pt x="7940027" y="5378413"/>
                  <a:pt x="7917981" y="5429654"/>
                </a:cubicBezTo>
                <a:cubicBezTo>
                  <a:pt x="8136650" y="5390330"/>
                  <a:pt x="8355320" y="5351005"/>
                  <a:pt x="8588289" y="5309297"/>
                </a:cubicBezTo>
                <a:cubicBezTo>
                  <a:pt x="8575181" y="5352792"/>
                  <a:pt x="8566243" y="5383180"/>
                  <a:pt x="8556114" y="5416546"/>
                </a:cubicBezTo>
                <a:cubicBezTo>
                  <a:pt x="9049462" y="5308105"/>
                  <a:pt x="9539233" y="5200260"/>
                  <a:pt x="10029005" y="5092415"/>
                </a:cubicBezTo>
                <a:cubicBezTo>
                  <a:pt x="10033772" y="5104331"/>
                  <a:pt x="10039135" y="5116248"/>
                  <a:pt x="10043901" y="5128165"/>
                </a:cubicBezTo>
                <a:cubicBezTo>
                  <a:pt x="9908648" y="5184172"/>
                  <a:pt x="9777565" y="5254480"/>
                  <a:pt x="9637545" y="5292613"/>
                </a:cubicBezTo>
                <a:cubicBezTo>
                  <a:pt x="9459392" y="5341472"/>
                  <a:pt x="9274685" y="5365305"/>
                  <a:pt x="9092361" y="5397479"/>
                </a:cubicBezTo>
                <a:cubicBezTo>
                  <a:pt x="9032182" y="5408205"/>
                  <a:pt x="8964853" y="5397479"/>
                  <a:pt x="8910633" y="5419525"/>
                </a:cubicBezTo>
                <a:cubicBezTo>
                  <a:pt x="8743801" y="5488642"/>
                  <a:pt x="8563860" y="5501154"/>
                  <a:pt x="8393453" y="5551799"/>
                </a:cubicBezTo>
                <a:cubicBezTo>
                  <a:pt x="8376174" y="5557162"/>
                  <a:pt x="8373195" y="5612574"/>
                  <a:pt x="8364258" y="5645345"/>
                </a:cubicBezTo>
                <a:cubicBezTo>
                  <a:pt x="8097921" y="5598274"/>
                  <a:pt x="7680245" y="5693011"/>
                  <a:pt x="7565846" y="5852098"/>
                </a:cubicBezTo>
                <a:cubicBezTo>
                  <a:pt x="7565846" y="5765702"/>
                  <a:pt x="7565846" y="5709694"/>
                  <a:pt x="7565846" y="5656070"/>
                </a:cubicBezTo>
                <a:cubicBezTo>
                  <a:pt x="7458000" y="5678711"/>
                  <a:pt x="7344197" y="5702544"/>
                  <a:pt x="7230989" y="5726377"/>
                </a:cubicBezTo>
                <a:cubicBezTo>
                  <a:pt x="7218477" y="5707907"/>
                  <a:pt x="7205965" y="5688840"/>
                  <a:pt x="7193452" y="5670370"/>
                </a:cubicBezTo>
                <a:cubicBezTo>
                  <a:pt x="7272697" y="5627470"/>
                  <a:pt x="7351347" y="5584570"/>
                  <a:pt x="7430592" y="5541670"/>
                </a:cubicBezTo>
                <a:cubicBezTo>
                  <a:pt x="7416292" y="5527371"/>
                  <a:pt x="7401396" y="5512475"/>
                  <a:pt x="7387097" y="5498175"/>
                </a:cubicBezTo>
                <a:cubicBezTo>
                  <a:pt x="7186898" y="5522604"/>
                  <a:pt x="7098715" y="5597678"/>
                  <a:pt x="7089778" y="5754381"/>
                </a:cubicBezTo>
                <a:cubicBezTo>
                  <a:pt x="6986103" y="5718632"/>
                  <a:pt x="6882429" y="5660836"/>
                  <a:pt x="6844892" y="5843160"/>
                </a:cubicBezTo>
                <a:cubicBezTo>
                  <a:pt x="6835955" y="5887847"/>
                  <a:pt x="6724534" y="5921809"/>
                  <a:pt x="6655418" y="5943260"/>
                </a:cubicBezTo>
                <a:cubicBezTo>
                  <a:pt x="6251445" y="6066596"/>
                  <a:pt x="5849856" y="6198275"/>
                  <a:pt x="5421455" y="6218533"/>
                </a:cubicBezTo>
                <a:cubicBezTo>
                  <a:pt x="5341018" y="6222108"/>
                  <a:pt x="5263560" y="6282286"/>
                  <a:pt x="5183719" y="6315057"/>
                </a:cubicBezTo>
                <a:cubicBezTo>
                  <a:pt x="4776767" y="6480102"/>
                  <a:pt x="4372198" y="6651701"/>
                  <a:pt x="3961076" y="6806617"/>
                </a:cubicBezTo>
                <a:cubicBezTo>
                  <a:pt x="3619070" y="6935912"/>
                  <a:pt x="3287193" y="6817938"/>
                  <a:pt x="2954720" y="6738692"/>
                </a:cubicBezTo>
                <a:cubicBezTo>
                  <a:pt x="2851045" y="6713667"/>
                  <a:pt x="2739625" y="6722009"/>
                  <a:pt x="2635951" y="6698772"/>
                </a:cubicBezTo>
                <a:cubicBezTo>
                  <a:pt x="2574580" y="6685067"/>
                  <a:pt x="2520360" y="6639189"/>
                  <a:pt x="2476268" y="6584373"/>
                </a:cubicBezTo>
                <a:cubicBezTo>
                  <a:pt x="2677063" y="6705921"/>
                  <a:pt x="2837937" y="6565306"/>
                  <a:pt x="3004174" y="6511681"/>
                </a:cubicBezTo>
                <a:cubicBezTo>
                  <a:pt x="3146577" y="6465802"/>
                  <a:pt x="3284809" y="6408006"/>
                  <a:pt x="3424233" y="6355574"/>
                </a:cubicBezTo>
                <a:cubicBezTo>
                  <a:pt x="3418275" y="6335911"/>
                  <a:pt x="3412317" y="6316249"/>
                  <a:pt x="3406359" y="6296587"/>
                </a:cubicBezTo>
                <a:cubicBezTo>
                  <a:pt x="3122148" y="6343657"/>
                  <a:pt x="2839129" y="6415752"/>
                  <a:pt x="2553130" y="6430648"/>
                </a:cubicBezTo>
                <a:cubicBezTo>
                  <a:pt x="2327311" y="6442565"/>
                  <a:pt x="2097321" y="6390132"/>
                  <a:pt x="1870905" y="6353190"/>
                </a:cubicBezTo>
                <a:cubicBezTo>
                  <a:pt x="1830985" y="6346636"/>
                  <a:pt x="1801193" y="6274541"/>
                  <a:pt x="1756506" y="6220320"/>
                </a:cubicBezTo>
                <a:cubicBezTo>
                  <a:pt x="1805364" y="6211979"/>
                  <a:pt x="1842306" y="6206021"/>
                  <a:pt x="1879247" y="6200062"/>
                </a:cubicBezTo>
                <a:cubicBezTo>
                  <a:pt x="1879247" y="6182188"/>
                  <a:pt x="1878651" y="6164313"/>
                  <a:pt x="1878651" y="6146438"/>
                </a:cubicBezTo>
                <a:cubicBezTo>
                  <a:pt x="1788085" y="6151800"/>
                  <a:pt x="1696923" y="6157162"/>
                  <a:pt x="1569415" y="6164313"/>
                </a:cubicBezTo>
                <a:cubicBezTo>
                  <a:pt x="1663557" y="6104730"/>
                  <a:pt x="1729098" y="6072555"/>
                  <a:pt x="1782127" y="6026080"/>
                </a:cubicBezTo>
                <a:cubicBezTo>
                  <a:pt x="1808343" y="6002843"/>
                  <a:pt x="1803577" y="5946834"/>
                  <a:pt x="1826814" y="5917043"/>
                </a:cubicBezTo>
                <a:cubicBezTo>
                  <a:pt x="1861372" y="5872952"/>
                  <a:pt x="1902484" y="5817539"/>
                  <a:pt x="1950746" y="5804431"/>
                </a:cubicBezTo>
                <a:cubicBezTo>
                  <a:pt x="2151541" y="5750807"/>
                  <a:pt x="2355911" y="5711482"/>
                  <a:pt x="2618672" y="5653686"/>
                </a:cubicBezTo>
                <a:cubicBezTo>
                  <a:pt x="2445881" y="5604828"/>
                  <a:pt x="2318969" y="5569079"/>
                  <a:pt x="2178354" y="5529158"/>
                </a:cubicBezTo>
                <a:cubicBezTo>
                  <a:pt x="2239724" y="5494600"/>
                  <a:pt x="2296924" y="5462425"/>
                  <a:pt x="2366040" y="5424292"/>
                </a:cubicBezTo>
                <a:cubicBezTo>
                  <a:pt x="2200399" y="5344451"/>
                  <a:pt x="2049654" y="5271759"/>
                  <a:pt x="1890568" y="5194897"/>
                </a:cubicBezTo>
                <a:cubicBezTo>
                  <a:pt x="1879247" y="5232435"/>
                  <a:pt x="1869714" y="5265801"/>
                  <a:pt x="1853030" y="5322405"/>
                </a:cubicBezTo>
                <a:cubicBezTo>
                  <a:pt x="1763656" y="5262226"/>
                  <a:pt x="1680240" y="5206218"/>
                  <a:pt x="1582524" y="5140081"/>
                </a:cubicBezTo>
                <a:cubicBezTo>
                  <a:pt x="1639723" y="4945245"/>
                  <a:pt x="1868522" y="5001253"/>
                  <a:pt x="1992455" y="4930349"/>
                </a:cubicBezTo>
                <a:cubicBezTo>
                  <a:pt x="1752335" y="4719425"/>
                  <a:pt x="1519366" y="4854083"/>
                  <a:pt x="1255413" y="4967291"/>
                </a:cubicBezTo>
                <a:cubicBezTo>
                  <a:pt x="1357896" y="5023298"/>
                  <a:pt x="1445483" y="5070369"/>
                  <a:pt x="1549753" y="5127569"/>
                </a:cubicBezTo>
                <a:cubicBezTo>
                  <a:pt x="1321550" y="5115652"/>
                  <a:pt x="1110627" y="5104331"/>
                  <a:pt x="876466" y="5091819"/>
                </a:cubicBezTo>
                <a:cubicBezTo>
                  <a:pt x="844291" y="5021511"/>
                  <a:pt x="864549" y="4969674"/>
                  <a:pt x="981927" y="4971461"/>
                </a:cubicBezTo>
                <a:cubicBezTo>
                  <a:pt x="1058789" y="4972653"/>
                  <a:pt x="1136247" y="4971461"/>
                  <a:pt x="1220855" y="4947032"/>
                </a:cubicBezTo>
                <a:cubicBezTo>
                  <a:pt x="950348" y="4914262"/>
                  <a:pt x="694737" y="4867787"/>
                  <a:pt x="593446" y="4574639"/>
                </a:cubicBezTo>
                <a:cubicBezTo>
                  <a:pt x="650050" y="4530547"/>
                  <a:pt x="717975" y="4477518"/>
                  <a:pt x="785304" y="4425086"/>
                </a:cubicBezTo>
                <a:cubicBezTo>
                  <a:pt x="722146" y="4400656"/>
                  <a:pt x="658392" y="4376823"/>
                  <a:pt x="549355" y="4335115"/>
                </a:cubicBezTo>
                <a:cubicBezTo>
                  <a:pt x="638134" y="4307707"/>
                  <a:pt x="680438" y="4294003"/>
                  <a:pt x="722741" y="4280895"/>
                </a:cubicBezTo>
                <a:cubicBezTo>
                  <a:pt x="682821" y="4156962"/>
                  <a:pt x="682821" y="4156962"/>
                  <a:pt x="1037935" y="4136704"/>
                </a:cubicBezTo>
                <a:cubicBezTo>
                  <a:pt x="1031381" y="4046734"/>
                  <a:pt x="1024827" y="3956167"/>
                  <a:pt x="1015890" y="3826277"/>
                </a:cubicBezTo>
                <a:cubicBezTo>
                  <a:pt x="947965" y="3778610"/>
                  <a:pt x="824628" y="3706515"/>
                  <a:pt x="717975" y="3615353"/>
                </a:cubicBezTo>
                <a:cubicBezTo>
                  <a:pt x="489176" y="3415750"/>
                  <a:pt x="266336" y="3213168"/>
                  <a:pt x="48262" y="3005223"/>
                </a:cubicBezTo>
                <a:cubicBezTo>
                  <a:pt x="13108" y="2971857"/>
                  <a:pt x="14896" y="2898570"/>
                  <a:pt x="0" y="2844945"/>
                </a:cubicBezTo>
                <a:cubicBezTo>
                  <a:pt x="129891" y="2865799"/>
                  <a:pt x="219265" y="2886057"/>
                  <a:pt x="309831" y="2892611"/>
                </a:cubicBezTo>
                <a:cubicBezTo>
                  <a:pt x="407548" y="2899761"/>
                  <a:pt x="506455" y="2887845"/>
                  <a:pt x="604171" y="2897378"/>
                </a:cubicBezTo>
                <a:cubicBezTo>
                  <a:pt x="720358" y="2908699"/>
                  <a:pt x="834757" y="2933724"/>
                  <a:pt x="950348" y="2953386"/>
                </a:cubicBezTo>
                <a:cubicBezTo>
                  <a:pt x="965244" y="2933724"/>
                  <a:pt x="979544" y="2914061"/>
                  <a:pt x="994440" y="2894399"/>
                </a:cubicBezTo>
                <a:cubicBezTo>
                  <a:pt x="790666" y="2682879"/>
                  <a:pt x="587488" y="2471360"/>
                  <a:pt x="374181" y="2249711"/>
                </a:cubicBezTo>
                <a:cubicBezTo>
                  <a:pt x="451639" y="2273544"/>
                  <a:pt x="533268" y="2297973"/>
                  <a:pt x="614896" y="2322998"/>
                </a:cubicBezTo>
                <a:cubicBezTo>
                  <a:pt x="617280" y="2315848"/>
                  <a:pt x="619663" y="2309294"/>
                  <a:pt x="622642" y="2302144"/>
                </a:cubicBezTo>
                <a:cubicBezTo>
                  <a:pt x="521351" y="2230644"/>
                  <a:pt x="420060" y="2159741"/>
                  <a:pt x="318769" y="2088241"/>
                </a:cubicBezTo>
                <a:cubicBezTo>
                  <a:pt x="330090" y="2076325"/>
                  <a:pt x="341410" y="2063812"/>
                  <a:pt x="353327" y="2051895"/>
                </a:cubicBezTo>
                <a:cubicBezTo>
                  <a:pt x="469514" y="2068579"/>
                  <a:pt x="586296" y="2085262"/>
                  <a:pt x="663754" y="2095987"/>
                </a:cubicBezTo>
                <a:cubicBezTo>
                  <a:pt x="767429" y="2162720"/>
                  <a:pt x="852036" y="2216940"/>
                  <a:pt x="936644" y="2271757"/>
                </a:cubicBezTo>
                <a:cubicBezTo>
                  <a:pt x="954519" y="2251499"/>
                  <a:pt x="972990" y="2231240"/>
                  <a:pt x="990865" y="2210982"/>
                </a:cubicBezTo>
                <a:cubicBezTo>
                  <a:pt x="868720" y="2080495"/>
                  <a:pt x="747170" y="1950009"/>
                  <a:pt x="581530" y="1773643"/>
                </a:cubicBezTo>
                <a:cubicBezTo>
                  <a:pt x="792454" y="1857655"/>
                  <a:pt x="959882" y="1924388"/>
                  <a:pt x="1162464" y="2005421"/>
                </a:cubicBezTo>
                <a:cubicBezTo>
                  <a:pt x="981927" y="1694994"/>
                  <a:pt x="816287" y="1410187"/>
                  <a:pt x="641113" y="1108697"/>
                </a:cubicBezTo>
                <a:cubicBezTo>
                  <a:pt x="695929" y="1063414"/>
                  <a:pt x="787687" y="987148"/>
                  <a:pt x="891361" y="900752"/>
                </a:cubicBezTo>
                <a:cubicBezTo>
                  <a:pt x="1002781" y="1201646"/>
                  <a:pt x="1248859" y="1351200"/>
                  <a:pt x="1514003" y="1296383"/>
                </a:cubicBezTo>
                <a:cubicBezTo>
                  <a:pt x="1455016" y="1257654"/>
                  <a:pt x="1407946" y="1226671"/>
                  <a:pt x="1312613" y="1163513"/>
                </a:cubicBezTo>
                <a:cubicBezTo>
                  <a:pt x="1443695" y="1176026"/>
                  <a:pt x="1518770" y="1183176"/>
                  <a:pt x="1645086" y="1195092"/>
                </a:cubicBezTo>
                <a:cubicBezTo>
                  <a:pt x="1550349" y="1125380"/>
                  <a:pt x="1491958" y="1083076"/>
                  <a:pt x="1433566" y="1040177"/>
                </a:cubicBezTo>
                <a:cubicBezTo>
                  <a:pt x="1444887" y="1027068"/>
                  <a:pt x="1460379" y="1009789"/>
                  <a:pt x="1475870" y="992510"/>
                </a:cubicBezTo>
                <a:cubicBezTo>
                  <a:pt x="1470508" y="982381"/>
                  <a:pt x="1465741" y="971656"/>
                  <a:pt x="1460379" y="961527"/>
                </a:cubicBezTo>
                <a:cubicBezTo>
                  <a:pt x="1363854" y="1010385"/>
                  <a:pt x="1267330" y="1059839"/>
                  <a:pt x="1170210" y="1108697"/>
                </a:cubicBezTo>
                <a:cubicBezTo>
                  <a:pt x="1160676" y="1100951"/>
                  <a:pt x="1151739" y="1093205"/>
                  <a:pt x="1142206" y="1085460"/>
                </a:cubicBezTo>
                <a:cubicBezTo>
                  <a:pt x="1199405" y="1026472"/>
                  <a:pt x="1256605" y="968081"/>
                  <a:pt x="1304271" y="919223"/>
                </a:cubicBezTo>
                <a:cubicBezTo>
                  <a:pt x="1219663" y="845936"/>
                  <a:pt x="1120756" y="760137"/>
                  <a:pt x="1011719" y="666591"/>
                </a:cubicBezTo>
                <a:cubicBezTo>
                  <a:pt x="1309634" y="553980"/>
                  <a:pt x="958094" y="442559"/>
                  <a:pt x="1030190" y="292410"/>
                </a:cubicBezTo>
                <a:cubicBezTo>
                  <a:pt x="1104073" y="313860"/>
                  <a:pt x="1183914" y="337693"/>
                  <a:pt x="1276267" y="364506"/>
                </a:cubicBezTo>
                <a:cubicBezTo>
                  <a:pt x="1286992" y="345439"/>
                  <a:pt x="1311421" y="304327"/>
                  <a:pt x="1322146" y="285856"/>
                </a:cubicBezTo>
                <a:cubicBezTo>
                  <a:pt x="1415691" y="318627"/>
                  <a:pt x="1501491" y="349610"/>
                  <a:pt x="1587886" y="379997"/>
                </a:cubicBezTo>
                <a:cubicBezTo>
                  <a:pt x="1583120" y="304327"/>
                  <a:pt x="1578949" y="228656"/>
                  <a:pt x="1572395" y="123195"/>
                </a:cubicBezTo>
                <a:cubicBezTo>
                  <a:pt x="1643298" y="148815"/>
                  <a:pt x="1732077" y="180990"/>
                  <a:pt x="1841114" y="219719"/>
                </a:cubicBezTo>
                <a:cubicBezTo>
                  <a:pt x="1811918" y="171457"/>
                  <a:pt x="1789872" y="136303"/>
                  <a:pt x="1773189" y="108895"/>
                </a:cubicBezTo>
                <a:cubicBezTo>
                  <a:pt x="1860776" y="-76408"/>
                  <a:pt x="1963855" y="17733"/>
                  <a:pt x="2081829" y="79103"/>
                </a:cubicBezTo>
                <a:cubicBezTo>
                  <a:pt x="2198612" y="141070"/>
                  <a:pt x="2329098" y="172648"/>
                  <a:pt x="2496527" y="232231"/>
                </a:cubicBezTo>
                <a:cubicBezTo>
                  <a:pt x="2437539" y="166094"/>
                  <a:pt x="2406556" y="131536"/>
                  <a:pt x="2375573" y="96382"/>
                </a:cubicBezTo>
                <a:cubicBezTo>
                  <a:pt x="2382723" y="83274"/>
                  <a:pt x="2389873" y="70762"/>
                  <a:pt x="2397619" y="57653"/>
                </a:cubicBezTo>
                <a:cubicBezTo>
                  <a:pt x="2517976" y="117236"/>
                  <a:pt x="2650251" y="161924"/>
                  <a:pt x="2755712" y="241169"/>
                </a:cubicBezTo>
                <a:cubicBezTo>
                  <a:pt x="2862366" y="321606"/>
                  <a:pt x="2938036" y="452688"/>
                  <a:pt x="3086398" y="306710"/>
                </a:cubicBezTo>
                <a:cubicBezTo>
                  <a:pt x="3098315" y="294794"/>
                  <a:pt x="3159685" y="317435"/>
                  <a:pt x="3186497" y="338289"/>
                </a:cubicBezTo>
                <a:cubicBezTo>
                  <a:pt x="3558891" y="635608"/>
                  <a:pt x="3995038" y="660037"/>
                  <a:pt x="4444294" y="642758"/>
                </a:cubicBezTo>
                <a:cubicBezTo>
                  <a:pt x="4719567" y="632033"/>
                  <a:pt x="4996032" y="643354"/>
                  <a:pt x="5271306" y="638587"/>
                </a:cubicBezTo>
                <a:cubicBezTo>
                  <a:pt x="5320759" y="637992"/>
                  <a:pt x="5369618" y="607008"/>
                  <a:pt x="5432775" y="585559"/>
                </a:cubicBezTo>
                <a:cubicBezTo>
                  <a:pt x="5594841" y="714258"/>
                  <a:pt x="6318774" y="836999"/>
                  <a:pt x="6576172" y="766691"/>
                </a:cubicBezTo>
                <a:cubicBezTo>
                  <a:pt x="6563064" y="737495"/>
                  <a:pt x="6551148" y="708895"/>
                  <a:pt x="6538635" y="680295"/>
                </a:cubicBezTo>
                <a:cubicBezTo>
                  <a:pt x="6605368" y="674337"/>
                  <a:pt x="6718576" y="643950"/>
                  <a:pt x="6730492" y="665996"/>
                </a:cubicBezTo>
                <a:cubicBezTo>
                  <a:pt x="6800801" y="802440"/>
                  <a:pt x="6918774" y="757753"/>
                  <a:pt x="7005170" y="734516"/>
                </a:cubicBezTo>
                <a:cubicBezTo>
                  <a:pt x="7198814" y="683275"/>
                  <a:pt x="7330493" y="758945"/>
                  <a:pt x="7462767" y="884069"/>
                </a:cubicBezTo>
                <a:cubicBezTo>
                  <a:pt x="7525925" y="944248"/>
                  <a:pt x="7615895" y="976423"/>
                  <a:pt x="7732082" y="1043156"/>
                </a:cubicBezTo>
                <a:cubicBezTo>
                  <a:pt x="7612916" y="1052093"/>
                  <a:pt x="7540821" y="1057456"/>
                  <a:pt x="7468725" y="1062818"/>
                </a:cubicBezTo>
                <a:cubicBezTo>
                  <a:pt x="7695141" y="1248121"/>
                  <a:pt x="7918577" y="1092610"/>
                  <a:pt x="8183721" y="1066393"/>
                </a:cubicBezTo>
                <a:cubicBezTo>
                  <a:pt x="8044297" y="950802"/>
                  <a:pt x="8046680" y="860236"/>
                  <a:pt x="8189679" y="794099"/>
                </a:cubicBezTo>
                <a:lnTo>
                  <a:pt x="8181933" y="800057"/>
                </a:lnTo>
                <a:close/>
                <a:moveTo>
                  <a:pt x="9073295" y="4544251"/>
                </a:moveTo>
                <a:cubicBezTo>
                  <a:pt x="8759888" y="4400656"/>
                  <a:pt x="8541814" y="4722404"/>
                  <a:pt x="8266542" y="4744450"/>
                </a:cubicBezTo>
                <a:cubicBezTo>
                  <a:pt x="8648468" y="4682484"/>
                  <a:pt x="9030395" y="4619922"/>
                  <a:pt x="9410534" y="4557955"/>
                </a:cubicBezTo>
                <a:cubicBezTo>
                  <a:pt x="9359889" y="4472752"/>
                  <a:pt x="9319968" y="4406019"/>
                  <a:pt x="9271706" y="4324390"/>
                </a:cubicBezTo>
                <a:cubicBezTo>
                  <a:pt x="9196631" y="4407806"/>
                  <a:pt x="9130494" y="4481093"/>
                  <a:pt x="9073295" y="4544251"/>
                </a:cubicBezTo>
                <a:close/>
                <a:moveTo>
                  <a:pt x="10733872" y="3098768"/>
                </a:moveTo>
                <a:cubicBezTo>
                  <a:pt x="10724339" y="3150606"/>
                  <a:pt x="10713614" y="3172055"/>
                  <a:pt x="10720168" y="3182184"/>
                </a:cubicBezTo>
                <a:cubicBezTo>
                  <a:pt x="10728509" y="3194697"/>
                  <a:pt x="10751151" y="3197676"/>
                  <a:pt x="10767834" y="3204826"/>
                </a:cubicBezTo>
                <a:cubicBezTo>
                  <a:pt x="10760089" y="3180397"/>
                  <a:pt x="10751747" y="3155372"/>
                  <a:pt x="10733872" y="3098768"/>
                </a:cubicBezTo>
                <a:close/>
              </a:path>
            </a:pathLst>
          </a:custGeom>
          <a:solidFill>
            <a:srgbClr val="000000"/>
          </a:solidFill>
          <a:ln w="5958" cap="flat">
            <a:noFill/>
            <a:prstDash val="solid"/>
            <a:miter/>
          </a:ln>
        </p:spPr>
        <p:txBody>
          <a:bodyPr rtlCol="0" anchor="ctr"/>
          <a:lstStyle/>
          <a:p>
            <a:endParaRPr lang="zh-CN" altLang="en-US"/>
          </a:p>
        </p:txBody>
      </p:sp>
      <p:sp>
        <p:nvSpPr>
          <p:cNvPr id="11" name="图形 9">
            <a:extLst>
              <a:ext uri="{FF2B5EF4-FFF2-40B4-BE49-F238E27FC236}">
                <a16:creationId xmlns:a16="http://schemas.microsoft.com/office/drawing/2014/main" xmlns="" id="{0C5D9BE5-05CE-4C98-BB10-B56FEC7B56C8}"/>
              </a:ext>
            </a:extLst>
          </p:cNvPr>
          <p:cNvSpPr/>
          <p:nvPr/>
        </p:nvSpPr>
        <p:spPr>
          <a:xfrm>
            <a:off x="1142999" y="5155124"/>
            <a:ext cx="4472354" cy="898479"/>
          </a:xfrm>
          <a:custGeom>
            <a:avLst/>
            <a:gdLst>
              <a:gd name="connsiteX0" fmla="*/ 12195187 w 12191999"/>
              <a:gd name="connsiteY0" fmla="*/ 868146 h 2449326"/>
              <a:gd name="connsiteX1" fmla="*/ 12157400 w 12191999"/>
              <a:gd name="connsiteY1" fmla="*/ 876796 h 2449326"/>
              <a:gd name="connsiteX2" fmla="*/ 11647958 w 12191999"/>
              <a:gd name="connsiteY2" fmla="*/ 881348 h 2449326"/>
              <a:gd name="connsiteX3" fmla="*/ 11497266 w 12191999"/>
              <a:gd name="connsiteY3" fmla="*/ 909119 h 2449326"/>
              <a:gd name="connsiteX4" fmla="*/ 11542792 w 12191999"/>
              <a:gd name="connsiteY4" fmla="*/ 927330 h 2449326"/>
              <a:gd name="connsiteX5" fmla="*/ 11452649 w 12191999"/>
              <a:gd name="connsiteY5" fmla="*/ 1010188 h 2449326"/>
              <a:gd name="connsiteX6" fmla="*/ 11405757 w 12191999"/>
              <a:gd name="connsiteY6" fmla="*/ 1033862 h 2449326"/>
              <a:gd name="connsiteX7" fmla="*/ 11219554 w 12191999"/>
              <a:gd name="connsiteY7" fmla="*/ 1062999 h 2449326"/>
              <a:gd name="connsiteX8" fmla="*/ 11134420 w 12191999"/>
              <a:gd name="connsiteY8" fmla="*/ 1049341 h 2449326"/>
              <a:gd name="connsiteX9" fmla="*/ 11061121 w 12191999"/>
              <a:gd name="connsiteY9" fmla="*/ 1042512 h 2449326"/>
              <a:gd name="connsiteX10" fmla="*/ 10845326 w 12191999"/>
              <a:gd name="connsiteY10" fmla="*/ 1062544 h 2449326"/>
              <a:gd name="connsiteX11" fmla="*/ 10682796 w 12191999"/>
              <a:gd name="connsiteY11" fmla="*/ 1042512 h 2449326"/>
              <a:gd name="connsiteX12" fmla="*/ 10461992 w 12191999"/>
              <a:gd name="connsiteY12" fmla="*/ 1056170 h 2449326"/>
              <a:gd name="connsiteX13" fmla="*/ 10527551 w 12191999"/>
              <a:gd name="connsiteY13" fmla="*/ 1074836 h 2449326"/>
              <a:gd name="connsiteX14" fmla="*/ 10680519 w 12191999"/>
              <a:gd name="connsiteY14" fmla="*/ 1096689 h 2449326"/>
              <a:gd name="connsiteX15" fmla="*/ 10780223 w 12191999"/>
              <a:gd name="connsiteY15" fmla="*/ 1093047 h 2449326"/>
              <a:gd name="connsiteX16" fmla="*/ 10890397 w 12191999"/>
              <a:gd name="connsiteY16" fmla="*/ 1089860 h 2449326"/>
              <a:gd name="connsiteX17" fmla="*/ 10951402 w 12191999"/>
              <a:gd name="connsiteY17" fmla="*/ 1072560 h 2449326"/>
              <a:gd name="connsiteX18" fmla="*/ 10939110 w 12191999"/>
              <a:gd name="connsiteY18" fmla="*/ 1098054 h 2449326"/>
              <a:gd name="connsiteX19" fmla="*/ 10992376 w 12191999"/>
              <a:gd name="connsiteY19" fmla="*/ 1144036 h 2449326"/>
              <a:gd name="connsiteX20" fmla="*/ 11023334 w 12191999"/>
              <a:gd name="connsiteY20" fmla="*/ 1156328 h 2449326"/>
              <a:gd name="connsiteX21" fmla="*/ 11282381 w 12191999"/>
              <a:gd name="connsiteY21" fmla="*/ 1139028 h 2449326"/>
              <a:gd name="connsiteX22" fmla="*/ 11606984 w 12191999"/>
              <a:gd name="connsiteY22" fmla="*/ 1126736 h 2449326"/>
              <a:gd name="connsiteX23" fmla="*/ 11972107 w 12191999"/>
              <a:gd name="connsiteY23" fmla="*/ 1117176 h 2449326"/>
              <a:gd name="connsiteX24" fmla="*/ 11989407 w 12191999"/>
              <a:gd name="connsiteY24" fmla="*/ 1139939 h 2449326"/>
              <a:gd name="connsiteX25" fmla="*/ 11681192 w 12191999"/>
              <a:gd name="connsiteY25" fmla="*/ 1164068 h 2449326"/>
              <a:gd name="connsiteX26" fmla="*/ 11353401 w 12191999"/>
              <a:gd name="connsiteY26" fmla="*/ 1181368 h 2449326"/>
              <a:gd name="connsiteX27" fmla="*/ 11167198 w 12191999"/>
              <a:gd name="connsiteY27" fmla="*/ 1192294 h 2449326"/>
              <a:gd name="connsiteX28" fmla="*/ 11146256 w 12191999"/>
              <a:gd name="connsiteY28" fmla="*/ 1196392 h 2449326"/>
              <a:gd name="connsiteX29" fmla="*/ 11084795 w 12191999"/>
              <a:gd name="connsiteY29" fmla="*/ 1222342 h 2449326"/>
              <a:gd name="connsiteX30" fmla="*/ 11009222 w 12191999"/>
              <a:gd name="connsiteY30" fmla="*/ 1235089 h 2449326"/>
              <a:gd name="connsiteX31" fmla="*/ 10975077 w 12191999"/>
              <a:gd name="connsiteY31" fmla="*/ 1256031 h 2449326"/>
              <a:gd name="connsiteX32" fmla="*/ 10962784 w 12191999"/>
              <a:gd name="connsiteY32" fmla="*/ 1201400 h 2449326"/>
              <a:gd name="connsiteX33" fmla="*/ 10920900 w 12191999"/>
              <a:gd name="connsiteY33" fmla="*/ 1228260 h 2449326"/>
              <a:gd name="connsiteX34" fmla="*/ 10906331 w 12191999"/>
              <a:gd name="connsiteY34" fmla="*/ 1171352 h 2449326"/>
              <a:gd name="connsiteX35" fmla="*/ 10806173 w 12191999"/>
              <a:gd name="connsiteY35" fmla="*/ 1206408 h 2449326"/>
              <a:gd name="connsiteX36" fmla="*/ 10928184 w 12191999"/>
              <a:gd name="connsiteY36" fmla="*/ 1238731 h 2449326"/>
              <a:gd name="connsiteX37" fmla="*/ 10937290 w 12191999"/>
              <a:gd name="connsiteY37" fmla="*/ 1257852 h 2449326"/>
              <a:gd name="connsiteX38" fmla="*/ 10909974 w 12191999"/>
              <a:gd name="connsiteY38" fmla="*/ 1267868 h 2449326"/>
              <a:gd name="connsiteX39" fmla="*/ 10781589 w 12191999"/>
              <a:gd name="connsiteY39" fmla="*/ 1260584 h 2449326"/>
              <a:gd name="connsiteX40" fmla="*/ 10740160 w 12191999"/>
              <a:gd name="connsiteY40" fmla="*/ 1320224 h 2449326"/>
              <a:gd name="connsiteX41" fmla="*/ 10660032 w 12191999"/>
              <a:gd name="connsiteY41" fmla="*/ 1320224 h 2449326"/>
              <a:gd name="connsiteX42" fmla="*/ 10694177 w 12191999"/>
              <a:gd name="connsiteY42" fmla="*/ 1271966 h 2449326"/>
              <a:gd name="connsiteX43" fmla="*/ 10503422 w 12191999"/>
              <a:gd name="connsiteY43" fmla="*/ 1263316 h 2449326"/>
              <a:gd name="connsiteX44" fmla="*/ 10395524 w 12191999"/>
              <a:gd name="connsiteY44" fmla="*/ 1319313 h 2449326"/>
              <a:gd name="connsiteX45" fmla="*/ 10466090 w 12191999"/>
              <a:gd name="connsiteY45" fmla="*/ 1346174 h 2449326"/>
              <a:gd name="connsiteX46" fmla="*/ 10467911 w 12191999"/>
              <a:gd name="connsiteY46" fmla="*/ 1365295 h 2449326"/>
              <a:gd name="connsiteX47" fmla="*/ 10310844 w 12191999"/>
              <a:gd name="connsiteY47" fmla="*/ 1398985 h 2449326"/>
              <a:gd name="connsiteX48" fmla="*/ 10128738 w 12191999"/>
              <a:gd name="connsiteY48" fmla="*/ 1447698 h 2449326"/>
              <a:gd name="connsiteX49" fmla="*/ 10105520 w 12191999"/>
              <a:gd name="connsiteY49" fmla="*/ 1444056 h 2449326"/>
              <a:gd name="connsiteX50" fmla="*/ 9965299 w 12191999"/>
              <a:gd name="connsiteY50" fmla="*/ 1496867 h 2449326"/>
              <a:gd name="connsiteX51" fmla="*/ 9846019 w 12191999"/>
              <a:gd name="connsiteY51" fmla="*/ 1525548 h 2449326"/>
              <a:gd name="connsiteX52" fmla="*/ 9870603 w 12191999"/>
              <a:gd name="connsiteY52" fmla="*/ 1468185 h 2449326"/>
              <a:gd name="connsiteX53" fmla="*/ 9781371 w 12191999"/>
              <a:gd name="connsiteY53" fmla="*/ 1468185 h 2449326"/>
              <a:gd name="connsiteX54" fmla="*/ 9640694 w 12191999"/>
              <a:gd name="connsiteY54" fmla="*/ 1421293 h 2449326"/>
              <a:gd name="connsiteX55" fmla="*/ 9378461 w 12191999"/>
              <a:gd name="connsiteY55" fmla="*/ 1378953 h 2449326"/>
              <a:gd name="connsiteX56" fmla="*/ 9032915 w 12191999"/>
              <a:gd name="connsiteY56" fmla="*/ 1342532 h 2449326"/>
              <a:gd name="connsiteX57" fmla="*/ 8940041 w 12191999"/>
              <a:gd name="connsiteY57" fmla="*/ 1325232 h 2449326"/>
              <a:gd name="connsiteX58" fmla="*/ 8864467 w 12191999"/>
              <a:gd name="connsiteY58" fmla="*/ 1336158 h 2449326"/>
              <a:gd name="connsiteX59" fmla="*/ 8756114 w 12191999"/>
              <a:gd name="connsiteY59" fmla="*/ 1321134 h 2449326"/>
              <a:gd name="connsiteX60" fmla="*/ 8672346 w 12191999"/>
              <a:gd name="connsiteY60" fmla="*/ 1321134 h 2449326"/>
              <a:gd name="connsiteX61" fmla="*/ 8586755 w 12191999"/>
              <a:gd name="connsiteY61" fmla="*/ 1307932 h 2449326"/>
              <a:gd name="connsiteX62" fmla="*/ 8643664 w 12191999"/>
              <a:gd name="connsiteY62" fmla="*/ 1294729 h 2449326"/>
              <a:gd name="connsiteX63" fmla="*/ 8731530 w 12191999"/>
              <a:gd name="connsiteY63" fmla="*/ 1253300 h 2449326"/>
              <a:gd name="connsiteX64" fmla="*/ 8594950 w 12191999"/>
              <a:gd name="connsiteY64" fmla="*/ 1282892 h 2449326"/>
              <a:gd name="connsiteX65" fmla="*/ 8583113 w 12191999"/>
              <a:gd name="connsiteY65" fmla="*/ 1247381 h 2449326"/>
              <a:gd name="connsiteX66" fmla="*/ 8544871 w 12191999"/>
              <a:gd name="connsiteY66" fmla="*/ 1267868 h 2449326"/>
              <a:gd name="connsiteX67" fmla="*/ 8447444 w 12191999"/>
              <a:gd name="connsiteY67" fmla="*/ 1328419 h 2449326"/>
              <a:gd name="connsiteX68" fmla="*/ 8473850 w 12191999"/>
              <a:gd name="connsiteY68" fmla="*/ 1237821 h 2449326"/>
              <a:gd name="connsiteX69" fmla="*/ 8407836 w 12191999"/>
              <a:gd name="connsiteY69" fmla="*/ 1209139 h 2449326"/>
              <a:gd name="connsiteX70" fmla="*/ 8406926 w 12191999"/>
              <a:gd name="connsiteY70" fmla="*/ 1265592 h 2449326"/>
              <a:gd name="connsiteX71" fmla="*/ 8319060 w 12191999"/>
              <a:gd name="connsiteY71" fmla="*/ 1279705 h 2449326"/>
              <a:gd name="connsiteX72" fmla="*/ 8322702 w 12191999"/>
              <a:gd name="connsiteY72" fmla="*/ 1336613 h 2449326"/>
              <a:gd name="connsiteX73" fmla="*/ 8447444 w 12191999"/>
              <a:gd name="connsiteY73" fmla="*/ 1327963 h 2449326"/>
              <a:gd name="connsiteX74" fmla="*/ 8480678 w 12191999"/>
              <a:gd name="connsiteY74" fmla="*/ 1354369 h 2449326"/>
              <a:gd name="connsiteX75" fmla="*/ 8576284 w 12191999"/>
              <a:gd name="connsiteY75" fmla="*/ 1387148 h 2449326"/>
              <a:gd name="connsiteX76" fmla="*/ 8637290 w 12191999"/>
              <a:gd name="connsiteY76" fmla="*/ 1381685 h 2449326"/>
              <a:gd name="connsiteX77" fmla="*/ 8723790 w 12191999"/>
              <a:gd name="connsiteY77" fmla="*/ 1402172 h 2449326"/>
              <a:gd name="connsiteX78" fmla="*/ 8913180 w 12191999"/>
              <a:gd name="connsiteY78" fmla="*/ 1450430 h 2449326"/>
              <a:gd name="connsiteX79" fmla="*/ 9037013 w 12191999"/>
              <a:gd name="connsiteY79" fmla="*/ 1461811 h 2449326"/>
              <a:gd name="connsiteX80" fmla="*/ 9105303 w 12191999"/>
              <a:gd name="connsiteY80" fmla="*/ 1477746 h 2449326"/>
              <a:gd name="connsiteX81" fmla="*/ 9169950 w 12191999"/>
              <a:gd name="connsiteY81" fmla="*/ 1514167 h 2449326"/>
              <a:gd name="connsiteX82" fmla="*/ 9109400 w 12191999"/>
              <a:gd name="connsiteY82" fmla="*/ 1532833 h 2449326"/>
              <a:gd name="connsiteX83" fmla="*/ 8898612 w 12191999"/>
              <a:gd name="connsiteY83" fmla="*/ 1492769 h 2449326"/>
              <a:gd name="connsiteX84" fmla="*/ 8839883 w 12191999"/>
              <a:gd name="connsiteY84" fmla="*/ 1491859 h 2449326"/>
              <a:gd name="connsiteX85" fmla="*/ 8751561 w 12191999"/>
              <a:gd name="connsiteY85" fmla="*/ 1477290 h 2449326"/>
              <a:gd name="connsiteX86" fmla="*/ 8655956 w 12191999"/>
              <a:gd name="connsiteY86" fmla="*/ 1445877 h 2449326"/>
              <a:gd name="connsiteX87" fmla="*/ 8434242 w 12191999"/>
              <a:gd name="connsiteY87" fmla="*/ 1410366 h 2449326"/>
              <a:gd name="connsiteX88" fmla="*/ 8276720 w 12191999"/>
              <a:gd name="connsiteY88" fmla="*/ 1387148 h 2449326"/>
              <a:gd name="connsiteX89" fmla="*/ 8257144 w 12191999"/>
              <a:gd name="connsiteY89" fmla="*/ 1408090 h 2449326"/>
              <a:gd name="connsiteX90" fmla="*/ 8311775 w 12191999"/>
              <a:gd name="connsiteY90" fmla="*/ 1428577 h 2449326"/>
              <a:gd name="connsiteX91" fmla="*/ 8417397 w 12191999"/>
              <a:gd name="connsiteY91" fmla="*/ 1465453 h 2449326"/>
              <a:gd name="connsiteX92" fmla="*/ 8681451 w 12191999"/>
              <a:gd name="connsiteY92" fmla="*/ 1505062 h 2449326"/>
              <a:gd name="connsiteX93" fmla="*/ 8802551 w 12191999"/>
              <a:gd name="connsiteY93" fmla="*/ 1556051 h 2449326"/>
              <a:gd name="connsiteX94" fmla="*/ 9000592 w 12191999"/>
              <a:gd name="connsiteY94" fmla="*/ 1580636 h 2449326"/>
              <a:gd name="connsiteX95" fmla="*/ 9034736 w 12191999"/>
              <a:gd name="connsiteY95" fmla="*/ 1603399 h 2449326"/>
              <a:gd name="connsiteX96" fmla="*/ 9151284 w 12191999"/>
              <a:gd name="connsiteY96" fmla="*/ 1615691 h 2449326"/>
              <a:gd name="connsiteX97" fmla="*/ 9175869 w 12191999"/>
              <a:gd name="connsiteY97" fmla="*/ 1639365 h 2449326"/>
              <a:gd name="connsiteX98" fmla="*/ 9311993 w 12191999"/>
              <a:gd name="connsiteY98" fmla="*/ 1625252 h 2449326"/>
              <a:gd name="connsiteX99" fmla="*/ 9311993 w 12191999"/>
              <a:gd name="connsiteY99" fmla="*/ 1666225 h 2449326"/>
              <a:gd name="connsiteX100" fmla="*/ 9372088 w 12191999"/>
              <a:gd name="connsiteY100" fmla="*/ 1648015 h 2449326"/>
              <a:gd name="connsiteX101" fmla="*/ 9340675 w 12191999"/>
              <a:gd name="connsiteY101" fmla="*/ 1704923 h 2449326"/>
              <a:gd name="connsiteX102" fmla="*/ 9532341 w 12191999"/>
              <a:gd name="connsiteY102" fmla="*/ 1688533 h 2449326"/>
              <a:gd name="connsiteX103" fmla="*/ 9575137 w 12191999"/>
              <a:gd name="connsiteY103" fmla="*/ 1611594 h 2449326"/>
              <a:gd name="connsiteX104" fmla="*/ 9639784 w 12191999"/>
              <a:gd name="connsiteY104" fmla="*/ 1592928 h 2449326"/>
              <a:gd name="connsiteX105" fmla="*/ 9669376 w 12191999"/>
              <a:gd name="connsiteY105" fmla="*/ 1647559 h 2449326"/>
              <a:gd name="connsiteX106" fmla="*/ 9820068 w 12191999"/>
              <a:gd name="connsiteY106" fmla="*/ 1678518 h 2449326"/>
              <a:gd name="connsiteX107" fmla="*/ 9871969 w 12191999"/>
              <a:gd name="connsiteY107" fmla="*/ 1643917 h 2449326"/>
              <a:gd name="connsiteX108" fmla="*/ 9991248 w 12191999"/>
              <a:gd name="connsiteY108" fmla="*/ 1683070 h 2449326"/>
              <a:gd name="connsiteX109" fmla="*/ 10110073 w 12191999"/>
              <a:gd name="connsiteY109" fmla="*/ 1654844 h 2449326"/>
              <a:gd name="connsiteX110" fmla="*/ 10165159 w 12191999"/>
              <a:gd name="connsiteY110" fmla="*/ 1714028 h 2449326"/>
              <a:gd name="connsiteX111" fmla="*/ 9963932 w 12191999"/>
              <a:gd name="connsiteY111" fmla="*/ 1730418 h 2449326"/>
              <a:gd name="connsiteX112" fmla="*/ 9925691 w 12191999"/>
              <a:gd name="connsiteY112" fmla="*/ 1683525 h 2449326"/>
              <a:gd name="connsiteX113" fmla="*/ 9821434 w 12191999"/>
              <a:gd name="connsiteY113" fmla="*/ 1753181 h 2449326"/>
              <a:gd name="connsiteX114" fmla="*/ 9781826 w 12191999"/>
              <a:gd name="connsiteY114" fmla="*/ 1701281 h 2449326"/>
              <a:gd name="connsiteX115" fmla="*/ 9648889 w 12191999"/>
              <a:gd name="connsiteY115" fmla="*/ 1711297 h 2449326"/>
              <a:gd name="connsiteX116" fmla="*/ 9642971 w 12191999"/>
              <a:gd name="connsiteY116" fmla="*/ 1686712 h 2449326"/>
              <a:gd name="connsiteX117" fmla="*/ 9577413 w 12191999"/>
              <a:gd name="connsiteY117" fmla="*/ 1738157 h 2449326"/>
              <a:gd name="connsiteX118" fmla="*/ 9708528 w 12191999"/>
              <a:gd name="connsiteY118" fmla="*/ 1782318 h 2449326"/>
              <a:gd name="connsiteX119" fmla="*/ 9675749 w 12191999"/>
              <a:gd name="connsiteY119" fmla="*/ 1836950 h 2449326"/>
              <a:gd name="connsiteX120" fmla="*/ 9679392 w 12191999"/>
              <a:gd name="connsiteY120" fmla="*/ 1792789 h 2449326"/>
              <a:gd name="connsiteX121" fmla="*/ 9447207 w 12191999"/>
              <a:gd name="connsiteY121" fmla="*/ 1765473 h 2449326"/>
              <a:gd name="connsiteX122" fmla="*/ 9207737 w 12191999"/>
              <a:gd name="connsiteY122" fmla="*/ 1724044 h 2449326"/>
              <a:gd name="connsiteX123" fmla="*/ 9074344 w 12191999"/>
              <a:gd name="connsiteY123" fmla="*/ 1708110 h 2449326"/>
              <a:gd name="connsiteX124" fmla="*/ 9011062 w 12191999"/>
              <a:gd name="connsiteY124" fmla="*/ 1684436 h 2449326"/>
              <a:gd name="connsiteX125" fmla="*/ 9007876 w 12191999"/>
              <a:gd name="connsiteY125" fmla="*/ 1719036 h 2449326"/>
              <a:gd name="connsiteX126" fmla="*/ 8918644 w 12191999"/>
              <a:gd name="connsiteY126" fmla="*/ 1731784 h 2449326"/>
              <a:gd name="connsiteX127" fmla="*/ 8921831 w 12191999"/>
              <a:gd name="connsiteY127" fmla="*/ 1735426 h 2449326"/>
              <a:gd name="connsiteX128" fmla="*/ 8883133 w 12191999"/>
              <a:gd name="connsiteY128" fmla="*/ 1656665 h 2449326"/>
              <a:gd name="connsiteX129" fmla="*/ 8806649 w 12191999"/>
              <a:gd name="connsiteY129" fmla="*/ 1699005 h 2449326"/>
              <a:gd name="connsiteX130" fmla="*/ 8761122 w 12191999"/>
              <a:gd name="connsiteY130" fmla="*/ 1711752 h 2449326"/>
              <a:gd name="connsiteX131" fmla="*/ 9052947 w 12191999"/>
              <a:gd name="connsiteY131" fmla="*/ 1754091 h 2449326"/>
              <a:gd name="connsiteX132" fmla="*/ 9028818 w 12191999"/>
              <a:gd name="connsiteY132" fmla="*/ 1787781 h 2449326"/>
              <a:gd name="connsiteX133" fmla="*/ 8982381 w 12191999"/>
              <a:gd name="connsiteY133" fmla="*/ 1823747 h 2449326"/>
              <a:gd name="connsiteX134" fmla="*/ 8972365 w 12191999"/>
              <a:gd name="connsiteY134" fmla="*/ 1830121 h 2449326"/>
              <a:gd name="connsiteX135" fmla="*/ 8834875 w 12191999"/>
              <a:gd name="connsiteY135" fmla="*/ 1818739 h 2449326"/>
              <a:gd name="connsiteX136" fmla="*/ 8832144 w 12191999"/>
              <a:gd name="connsiteY136" fmla="*/ 1804626 h 2449326"/>
              <a:gd name="connsiteX137" fmla="*/ 8711953 w 12191999"/>
              <a:gd name="connsiteY137" fmla="*/ 1785505 h 2449326"/>
              <a:gd name="connsiteX138" fmla="*/ 8653224 w 12191999"/>
              <a:gd name="connsiteY138" fmla="*/ 1800984 h 2449326"/>
              <a:gd name="connsiteX139" fmla="*/ 8327255 w 12191999"/>
              <a:gd name="connsiteY139" fmla="*/ 1736336 h 2449326"/>
              <a:gd name="connsiteX140" fmla="*/ 8284460 w 12191999"/>
              <a:gd name="connsiteY140" fmla="*/ 1763652 h 2449326"/>
              <a:gd name="connsiteX141" fmla="*/ 8287647 w 12191999"/>
              <a:gd name="connsiteY141" fmla="*/ 1779586 h 2449326"/>
              <a:gd name="connsiteX142" fmla="*/ 8570821 w 12191999"/>
              <a:gd name="connsiteY142" fmla="*/ 1779586 h 2449326"/>
              <a:gd name="connsiteX143" fmla="*/ 8535766 w 12191999"/>
              <a:gd name="connsiteY143" fmla="*/ 1833763 h 2449326"/>
              <a:gd name="connsiteX144" fmla="*/ 8689190 w 12191999"/>
              <a:gd name="connsiteY144" fmla="*/ 1872005 h 2449326"/>
              <a:gd name="connsiteX145" fmla="*/ 8681906 w 12191999"/>
              <a:gd name="connsiteY145" fmla="*/ 1910247 h 2449326"/>
              <a:gd name="connsiteX146" fmla="*/ 8692832 w 12191999"/>
              <a:gd name="connsiteY146" fmla="*/ 1915255 h 2449326"/>
              <a:gd name="connsiteX147" fmla="*/ 8747919 w 12191999"/>
              <a:gd name="connsiteY147" fmla="*/ 1837405 h 2449326"/>
              <a:gd name="connsiteX148" fmla="*/ 8761122 w 12191999"/>
              <a:gd name="connsiteY148" fmla="*/ 1842413 h 2449326"/>
              <a:gd name="connsiteX149" fmla="*/ 8747009 w 12191999"/>
              <a:gd name="connsiteY149" fmla="*/ 1886574 h 2449326"/>
              <a:gd name="connsiteX150" fmla="*/ 8891783 w 12191999"/>
              <a:gd name="connsiteY150" fmla="*/ 1928003 h 2449326"/>
              <a:gd name="connsiteX151" fmla="*/ 8942317 w 12191999"/>
              <a:gd name="connsiteY151" fmla="*/ 1891126 h 2449326"/>
              <a:gd name="connsiteX152" fmla="*/ 8838517 w 12191999"/>
              <a:gd name="connsiteY152" fmla="*/ 1891126 h 2449326"/>
              <a:gd name="connsiteX153" fmla="*/ 8959618 w 12191999"/>
              <a:gd name="connsiteY153" fmla="*/ 1857892 h 2449326"/>
              <a:gd name="connsiteX154" fmla="*/ 9117139 w 12191999"/>
              <a:gd name="connsiteY154" fmla="*/ 1963058 h 2449326"/>
              <a:gd name="connsiteX155" fmla="*/ 9193168 w 12191999"/>
              <a:gd name="connsiteY155" fmla="*/ 1987187 h 2449326"/>
              <a:gd name="connsiteX156" fmla="*/ 9296514 w 12191999"/>
              <a:gd name="connsiteY156" fmla="*/ 2014048 h 2449326"/>
              <a:gd name="connsiteX157" fmla="*/ 9296514 w 12191999"/>
              <a:gd name="connsiteY157" fmla="*/ 2013593 h 2449326"/>
              <a:gd name="connsiteX158" fmla="*/ 9254174 w 12191999"/>
              <a:gd name="connsiteY158" fmla="*/ 2078240 h 2449326"/>
              <a:gd name="connsiteX159" fmla="*/ 8950968 w 12191999"/>
              <a:gd name="connsiteY159" fmla="*/ 2066403 h 2449326"/>
              <a:gd name="connsiteX160" fmla="*/ 8788438 w 12191999"/>
              <a:gd name="connsiteY160" fmla="*/ 2065493 h 2449326"/>
              <a:gd name="connsiteX161" fmla="*/ 8781153 w 12191999"/>
              <a:gd name="connsiteY161" fmla="*/ 2046372 h 2449326"/>
              <a:gd name="connsiteX162" fmla="*/ 8844435 w 12191999"/>
              <a:gd name="connsiteY162" fmla="*/ 2019511 h 2449326"/>
              <a:gd name="connsiteX163" fmla="*/ 9020168 w 12191999"/>
              <a:gd name="connsiteY163" fmla="*/ 2018145 h 2449326"/>
              <a:gd name="connsiteX164" fmla="*/ 9020623 w 12191999"/>
              <a:gd name="connsiteY164" fmla="*/ 2000390 h 2449326"/>
              <a:gd name="connsiteX165" fmla="*/ 8840338 w 12191999"/>
              <a:gd name="connsiteY165" fmla="*/ 1987187 h 2449326"/>
              <a:gd name="connsiteX166" fmla="*/ 8779333 w 12191999"/>
              <a:gd name="connsiteY166" fmla="*/ 1962603 h 2449326"/>
              <a:gd name="connsiteX167" fmla="*/ 8709677 w 12191999"/>
              <a:gd name="connsiteY167" fmla="*/ 1972619 h 2449326"/>
              <a:gd name="connsiteX168" fmla="*/ 8500255 w 12191999"/>
              <a:gd name="connsiteY168" fmla="*/ 1931645 h 2449326"/>
              <a:gd name="connsiteX169" fmla="*/ 8438794 w 12191999"/>
              <a:gd name="connsiteY169" fmla="*/ 1897955 h 2449326"/>
              <a:gd name="connsiteX170" fmla="*/ 8391447 w 12191999"/>
              <a:gd name="connsiteY170" fmla="*/ 1908426 h 2449326"/>
              <a:gd name="connsiteX171" fmla="*/ 8315418 w 12191999"/>
              <a:gd name="connsiteY171" fmla="*/ 1895679 h 2449326"/>
              <a:gd name="connsiteX172" fmla="*/ 8312686 w 12191999"/>
              <a:gd name="connsiteY172" fmla="*/ 1910703 h 2449326"/>
              <a:gd name="connsiteX173" fmla="*/ 8675987 w 12191999"/>
              <a:gd name="connsiteY173" fmla="*/ 1993561 h 2449326"/>
              <a:gd name="connsiteX174" fmla="*/ 8674166 w 12191999"/>
              <a:gd name="connsiteY174" fmla="*/ 2020877 h 2449326"/>
              <a:gd name="connsiteX175" fmla="*/ 8538953 w 12191999"/>
              <a:gd name="connsiteY175" fmla="*/ 2020422 h 2449326"/>
              <a:gd name="connsiteX176" fmla="*/ 8436063 w 12191999"/>
              <a:gd name="connsiteY176" fmla="*/ 2010861 h 2449326"/>
              <a:gd name="connsiteX177" fmla="*/ 8198870 w 12191999"/>
              <a:gd name="connsiteY177" fmla="*/ 2002666 h 2449326"/>
              <a:gd name="connsiteX178" fmla="*/ 8077314 w 12191999"/>
              <a:gd name="connsiteY178" fmla="*/ 2052290 h 2449326"/>
              <a:gd name="connsiteX179" fmla="*/ 7978066 w 12191999"/>
              <a:gd name="connsiteY179" fmla="*/ 2054111 h 2449326"/>
              <a:gd name="connsiteX180" fmla="*/ 8020406 w 12191999"/>
              <a:gd name="connsiteY180" fmla="*/ 2044095 h 2449326"/>
              <a:gd name="connsiteX181" fmla="*/ 7983985 w 12191999"/>
              <a:gd name="connsiteY181" fmla="*/ 2010406 h 2449326"/>
              <a:gd name="connsiteX182" fmla="*/ 8048633 w 12191999"/>
              <a:gd name="connsiteY182" fmla="*/ 1997203 h 2449326"/>
              <a:gd name="connsiteX183" fmla="*/ 8073672 w 12191999"/>
              <a:gd name="connsiteY183" fmla="*/ 1968521 h 2449326"/>
              <a:gd name="connsiteX184" fmla="*/ 8061380 w 12191999"/>
              <a:gd name="connsiteY184" fmla="*/ 1952132 h 2449326"/>
              <a:gd name="connsiteX185" fmla="*/ 7920247 w 12191999"/>
              <a:gd name="connsiteY185" fmla="*/ 2009495 h 2449326"/>
              <a:gd name="connsiteX186" fmla="*/ 7820089 w 12191999"/>
              <a:gd name="connsiteY186" fmla="*/ 1987187 h 2449326"/>
              <a:gd name="connsiteX187" fmla="*/ 7744060 w 12191999"/>
              <a:gd name="connsiteY187" fmla="*/ 2078696 h 2449326"/>
              <a:gd name="connsiteX188" fmla="*/ 7478640 w 12191999"/>
              <a:gd name="connsiteY188" fmla="*/ 2117848 h 2449326"/>
              <a:gd name="connsiteX189" fmla="*/ 7450414 w 12191999"/>
              <a:gd name="connsiteY189" fmla="*/ 2127864 h 2449326"/>
              <a:gd name="connsiteX190" fmla="*/ 7098494 w 12191999"/>
              <a:gd name="connsiteY190" fmla="*/ 2128320 h 2449326"/>
              <a:gd name="connsiteX191" fmla="*/ 7149028 w 12191999"/>
              <a:gd name="connsiteY191" fmla="*/ 2156546 h 2449326"/>
              <a:gd name="connsiteX192" fmla="*/ 7128541 w 12191999"/>
              <a:gd name="connsiteY192" fmla="*/ 2179764 h 2449326"/>
              <a:gd name="connsiteX193" fmla="*/ 7048870 w 12191999"/>
              <a:gd name="connsiteY193" fmla="*/ 2182041 h 2449326"/>
              <a:gd name="connsiteX194" fmla="*/ 6974207 w 12191999"/>
              <a:gd name="connsiteY194" fmla="*/ 2186138 h 2449326"/>
              <a:gd name="connsiteX195" fmla="*/ 6927770 w 12191999"/>
              <a:gd name="connsiteY195" fmla="*/ 2205715 h 2449326"/>
              <a:gd name="connsiteX196" fmla="*/ 6625018 w 12191999"/>
              <a:gd name="connsiteY196" fmla="*/ 2298133 h 2449326"/>
              <a:gd name="connsiteX197" fmla="*/ 6586776 w 12191999"/>
              <a:gd name="connsiteY197" fmla="*/ 2309060 h 2449326"/>
              <a:gd name="connsiteX198" fmla="*/ 6539884 w 12191999"/>
              <a:gd name="connsiteY198" fmla="*/ 2303141 h 2449326"/>
              <a:gd name="connsiteX199" fmla="*/ 6489805 w 12191999"/>
              <a:gd name="connsiteY199" fmla="*/ 2277191 h 2449326"/>
              <a:gd name="connsiteX200" fmla="*/ 6250791 w 12191999"/>
              <a:gd name="connsiteY200" fmla="*/ 2290849 h 2449326"/>
              <a:gd name="connsiteX201" fmla="*/ 6272188 w 12191999"/>
              <a:gd name="connsiteY201" fmla="*/ 2244867 h 2449326"/>
              <a:gd name="connsiteX202" fmla="*/ 6199800 w 12191999"/>
              <a:gd name="connsiteY202" fmla="*/ 2269907 h 2449326"/>
              <a:gd name="connsiteX203" fmla="*/ 6181135 w 12191999"/>
              <a:gd name="connsiteY203" fmla="*/ 2290394 h 2449326"/>
              <a:gd name="connsiteX204" fmla="*/ 6021337 w 12191999"/>
              <a:gd name="connsiteY204" fmla="*/ 2286752 h 2449326"/>
              <a:gd name="connsiteX205" fmla="*/ 5726325 w 12191999"/>
              <a:gd name="connsiteY205" fmla="*/ 2322718 h 2449326"/>
              <a:gd name="connsiteX206" fmla="*/ 5664864 w 12191999"/>
              <a:gd name="connsiteY206" fmla="*/ 2307694 h 2449326"/>
              <a:gd name="connsiteX207" fmla="*/ 5597485 w 12191999"/>
              <a:gd name="connsiteY207" fmla="*/ 2360050 h 2449326"/>
              <a:gd name="connsiteX208" fmla="*/ 5660311 w 12191999"/>
              <a:gd name="connsiteY208" fmla="*/ 2226202 h 2449326"/>
              <a:gd name="connsiteX209" fmla="*/ 5526008 w 12191999"/>
              <a:gd name="connsiteY209" fmla="*/ 2274460 h 2449326"/>
              <a:gd name="connsiteX210" fmla="*/ 5434045 w 12191999"/>
              <a:gd name="connsiteY210" fmla="*/ 2283110 h 2449326"/>
              <a:gd name="connsiteX211" fmla="*/ 5423118 w 12191999"/>
              <a:gd name="connsiteY211" fmla="*/ 2257615 h 2449326"/>
              <a:gd name="connsiteX212" fmla="*/ 5239191 w 12191999"/>
              <a:gd name="connsiteY212" fmla="*/ 2284020 h 2449326"/>
              <a:gd name="connsiteX213" fmla="*/ 5202315 w 12191999"/>
              <a:gd name="connsiteY213" fmla="*/ 2301776 h 2449326"/>
              <a:gd name="connsiteX214" fmla="*/ 5160431 w 12191999"/>
              <a:gd name="connsiteY214" fmla="*/ 2317710 h 2449326"/>
              <a:gd name="connsiteX215" fmla="*/ 5148594 w 12191999"/>
              <a:gd name="connsiteY215" fmla="*/ 2280378 h 2449326"/>
              <a:gd name="connsiteX216" fmla="*/ 5180007 w 12191999"/>
              <a:gd name="connsiteY216" fmla="*/ 2248965 h 2449326"/>
              <a:gd name="connsiteX217" fmla="*/ 5285628 w 12191999"/>
              <a:gd name="connsiteY217" fmla="*/ 2241681 h 2449326"/>
              <a:gd name="connsiteX218" fmla="*/ 5172267 w 12191999"/>
              <a:gd name="connsiteY218" fmla="*/ 2204349 h 2449326"/>
              <a:gd name="connsiteX219" fmla="*/ 5097149 w 12191999"/>
              <a:gd name="connsiteY219" fmla="*/ 2289028 h 2449326"/>
              <a:gd name="connsiteX220" fmla="*/ 4972861 w 12191999"/>
              <a:gd name="connsiteY220" fmla="*/ 2369610 h 2449326"/>
              <a:gd name="connsiteX221" fmla="*/ 4923693 w 12191999"/>
              <a:gd name="connsiteY221" fmla="*/ 2364602 h 2449326"/>
              <a:gd name="connsiteX222" fmla="*/ 4863142 w 12191999"/>
              <a:gd name="connsiteY222" fmla="*/ 2364147 h 2449326"/>
              <a:gd name="connsiteX223" fmla="*/ 4755700 w 12191999"/>
              <a:gd name="connsiteY223" fmla="*/ 2355952 h 2449326"/>
              <a:gd name="connsiteX224" fmla="*/ 4428819 w 12191999"/>
              <a:gd name="connsiteY224" fmla="*/ 2367789 h 2449326"/>
              <a:gd name="connsiteX225" fmla="*/ 4368269 w 12191999"/>
              <a:gd name="connsiteY225" fmla="*/ 2347757 h 2449326"/>
              <a:gd name="connsiteX226" fmla="*/ 4365537 w 12191999"/>
              <a:gd name="connsiteY226" fmla="*/ 2329547 h 2449326"/>
              <a:gd name="connsiteX227" fmla="*/ 4425633 w 12191999"/>
              <a:gd name="connsiteY227" fmla="*/ 2315889 h 2449326"/>
              <a:gd name="connsiteX228" fmla="*/ 4595902 w 12191999"/>
              <a:gd name="connsiteY228" fmla="*/ 2284475 h 2449326"/>
              <a:gd name="connsiteX229" fmla="*/ 4635510 w 12191999"/>
              <a:gd name="connsiteY229" fmla="*/ 2286752 h 2449326"/>
              <a:gd name="connsiteX230" fmla="*/ 4727018 w 12191999"/>
              <a:gd name="connsiteY230" fmla="*/ 2278102 h 2449326"/>
              <a:gd name="connsiteX231" fmla="*/ 4305898 w 12191999"/>
              <a:gd name="connsiteY231" fmla="*/ 2278102 h 2449326"/>
              <a:gd name="connsiteX232" fmla="*/ 4265835 w 12191999"/>
              <a:gd name="connsiteY232" fmla="*/ 2314978 h 2449326"/>
              <a:gd name="connsiteX233" fmla="*/ 4357343 w 12191999"/>
              <a:gd name="connsiteY233" fmla="*/ 2322718 h 2449326"/>
              <a:gd name="connsiteX234" fmla="*/ 4291784 w 12191999"/>
              <a:gd name="connsiteY234" fmla="*/ 2360050 h 2449326"/>
              <a:gd name="connsiteX235" fmla="*/ 4122426 w 12191999"/>
              <a:gd name="connsiteY235" fmla="*/ 2350034 h 2449326"/>
              <a:gd name="connsiteX236" fmla="*/ 4067339 w 12191999"/>
              <a:gd name="connsiteY236" fmla="*/ 2390097 h 2449326"/>
              <a:gd name="connsiteX237" fmla="*/ 4022723 w 12191999"/>
              <a:gd name="connsiteY237" fmla="*/ 2365057 h 2449326"/>
              <a:gd name="connsiteX238" fmla="*/ 4147010 w 12191999"/>
              <a:gd name="connsiteY238" fmla="*/ 2304962 h 2449326"/>
              <a:gd name="connsiteX239" fmla="*/ 4040023 w 12191999"/>
              <a:gd name="connsiteY239" fmla="*/ 2323173 h 2449326"/>
              <a:gd name="connsiteX240" fmla="*/ 4001781 w 12191999"/>
              <a:gd name="connsiteY240" fmla="*/ 2343205 h 2449326"/>
              <a:gd name="connsiteX241" fmla="*/ 3896159 w 12191999"/>
              <a:gd name="connsiteY241" fmla="*/ 2363236 h 2449326"/>
              <a:gd name="connsiteX242" fmla="*/ 3857462 w 12191999"/>
              <a:gd name="connsiteY242" fmla="*/ 2358684 h 2449326"/>
              <a:gd name="connsiteX243" fmla="*/ 3826048 w 12191999"/>
              <a:gd name="connsiteY243" fmla="*/ 2345481 h 2449326"/>
              <a:gd name="connsiteX244" fmla="*/ 3643487 w 12191999"/>
              <a:gd name="connsiteY244" fmla="*/ 2352765 h 2449326"/>
              <a:gd name="connsiteX245" fmla="*/ 3644398 w 12191999"/>
              <a:gd name="connsiteY245" fmla="*/ 2367334 h 2449326"/>
              <a:gd name="connsiteX246" fmla="*/ 3407204 w 12191999"/>
              <a:gd name="connsiteY246" fmla="*/ 2401023 h 2449326"/>
              <a:gd name="connsiteX247" fmla="*/ 3435431 w 12191999"/>
              <a:gd name="connsiteY247" fmla="*/ 2380081 h 2449326"/>
              <a:gd name="connsiteX248" fmla="*/ 3450454 w 12191999"/>
              <a:gd name="connsiteY248" fmla="*/ 2361870 h 2449326"/>
              <a:gd name="connsiteX249" fmla="*/ 3250593 w 12191999"/>
              <a:gd name="connsiteY249" fmla="*/ 2363692 h 2449326"/>
              <a:gd name="connsiteX250" fmla="*/ 3200514 w 12191999"/>
              <a:gd name="connsiteY250" fmla="*/ 2401023 h 2449326"/>
              <a:gd name="connsiteX251" fmla="*/ 3020684 w 12191999"/>
              <a:gd name="connsiteY251" fmla="*/ 2386455 h 2449326"/>
              <a:gd name="connsiteX252" fmla="*/ 2889568 w 12191999"/>
              <a:gd name="connsiteY252" fmla="*/ 2403755 h 2449326"/>
              <a:gd name="connsiteX253" fmla="*/ 2813083 w 12191999"/>
              <a:gd name="connsiteY253" fmla="*/ 2397837 h 2449326"/>
              <a:gd name="connsiteX254" fmla="*/ 2705641 w 12191999"/>
              <a:gd name="connsiteY254" fmla="*/ 2419234 h 2449326"/>
              <a:gd name="connsiteX255" fmla="*/ 2648733 w 12191999"/>
              <a:gd name="connsiteY255" fmla="*/ 2446550 h 2449326"/>
              <a:gd name="connsiteX256" fmla="*/ 2547209 w 12191999"/>
              <a:gd name="connsiteY256" fmla="*/ 2369155 h 2449326"/>
              <a:gd name="connsiteX257" fmla="*/ 2353265 w 12191999"/>
              <a:gd name="connsiteY257" fmla="*/ 2403300 h 2449326"/>
              <a:gd name="connsiteX258" fmla="*/ 2231254 w 12191999"/>
              <a:gd name="connsiteY258" fmla="*/ 2396015 h 2449326"/>
              <a:gd name="connsiteX259" fmla="*/ 2152494 w 12191999"/>
              <a:gd name="connsiteY259" fmla="*/ 2392373 h 2449326"/>
              <a:gd name="connsiteX260" fmla="*/ 2081472 w 12191999"/>
              <a:gd name="connsiteY260" fmla="*/ 2390552 h 2449326"/>
              <a:gd name="connsiteX261" fmla="*/ 1908471 w 12191999"/>
              <a:gd name="connsiteY261" fmla="*/ 2371886 h 2449326"/>
              <a:gd name="connsiteX262" fmla="*/ 1719081 w 12191999"/>
              <a:gd name="connsiteY262" fmla="*/ 2344115 h 2449326"/>
              <a:gd name="connsiteX263" fmla="*/ 1694042 w 12191999"/>
              <a:gd name="connsiteY263" fmla="*/ 2347757 h 2449326"/>
              <a:gd name="connsiteX264" fmla="*/ 1595249 w 12191999"/>
              <a:gd name="connsiteY264" fmla="*/ 2347757 h 2449326"/>
              <a:gd name="connsiteX265" fmla="*/ 1450475 w 12191999"/>
              <a:gd name="connsiteY265" fmla="*/ 2377805 h 2449326"/>
              <a:gd name="connsiteX266" fmla="*/ 1435451 w 12191999"/>
              <a:gd name="connsiteY266" fmla="*/ 2393284 h 2449326"/>
              <a:gd name="connsiteX267" fmla="*/ 1176860 w 12191999"/>
              <a:gd name="connsiteY267" fmla="*/ 2425152 h 2449326"/>
              <a:gd name="connsiteX268" fmla="*/ 1073515 w 12191999"/>
              <a:gd name="connsiteY268" fmla="*/ 2441087 h 2449326"/>
              <a:gd name="connsiteX269" fmla="*/ 888678 w 12191999"/>
              <a:gd name="connsiteY269" fmla="*/ 2435168 h 2449326"/>
              <a:gd name="connsiteX270" fmla="*/ 643290 w 12191999"/>
              <a:gd name="connsiteY270" fmla="*/ 2319076 h 2449326"/>
              <a:gd name="connsiteX271" fmla="*/ 589568 w 12191999"/>
              <a:gd name="connsiteY271" fmla="*/ 2263078 h 2449326"/>
              <a:gd name="connsiteX272" fmla="*/ 577731 w 12191999"/>
              <a:gd name="connsiteY272" fmla="*/ 2180675 h 2449326"/>
              <a:gd name="connsiteX273" fmla="*/ 559521 w 12191999"/>
              <a:gd name="connsiteY273" fmla="*/ 2141522 h 2449326"/>
              <a:gd name="connsiteX274" fmla="*/ 544497 w 12191999"/>
              <a:gd name="connsiteY274" fmla="*/ 2093719 h 2449326"/>
              <a:gd name="connsiteX275" fmla="*/ 503068 w 12191999"/>
              <a:gd name="connsiteY275" fmla="*/ 1999024 h 2449326"/>
              <a:gd name="connsiteX276" fmla="*/ 537668 w 12191999"/>
              <a:gd name="connsiteY276" fmla="*/ 1993561 h 2449326"/>
              <a:gd name="connsiteX277" fmla="*/ 487589 w 12191999"/>
              <a:gd name="connsiteY277" fmla="*/ 1934376 h 2449326"/>
              <a:gd name="connsiteX278" fmla="*/ 498515 w 12191999"/>
              <a:gd name="connsiteY278" fmla="*/ 1924361 h 2449326"/>
              <a:gd name="connsiteX279" fmla="*/ 528563 w 12191999"/>
              <a:gd name="connsiteY279" fmla="*/ 1961237 h 2449326"/>
              <a:gd name="connsiteX280" fmla="*/ 531750 w 12191999"/>
              <a:gd name="connsiteY280" fmla="*/ 1944848 h 2449326"/>
              <a:gd name="connsiteX281" fmla="*/ 391073 w 12191999"/>
              <a:gd name="connsiteY281" fmla="*/ 1782318 h 2449326"/>
              <a:gd name="connsiteX282" fmla="*/ 330067 w 12191999"/>
              <a:gd name="connsiteY282" fmla="*/ 1713118 h 2449326"/>
              <a:gd name="connsiteX283" fmla="*/ 350099 w 12191999"/>
              <a:gd name="connsiteY283" fmla="*/ 1681704 h 2449326"/>
              <a:gd name="connsiteX284" fmla="*/ 290004 w 12191999"/>
              <a:gd name="connsiteY284" fmla="*/ 1522817 h 2449326"/>
              <a:gd name="connsiteX285" fmla="*/ 257680 w 12191999"/>
              <a:gd name="connsiteY285" fmla="*/ 1475014 h 2449326"/>
              <a:gd name="connsiteX286" fmla="*/ 337351 w 12191999"/>
              <a:gd name="connsiteY286" fmla="*/ 1373490 h 2449326"/>
              <a:gd name="connsiteX287" fmla="*/ 336896 w 12191999"/>
              <a:gd name="connsiteY287" fmla="*/ 1306111 h 2449326"/>
              <a:gd name="connsiteX288" fmla="*/ 290914 w 12191999"/>
              <a:gd name="connsiteY288" fmla="*/ 1219155 h 2449326"/>
              <a:gd name="connsiteX289" fmla="*/ 295467 w 12191999"/>
              <a:gd name="connsiteY289" fmla="*/ 1179547 h 2449326"/>
              <a:gd name="connsiteX290" fmla="*/ 288638 w 12191999"/>
              <a:gd name="connsiteY290" fmla="*/ 1125370 h 2449326"/>
              <a:gd name="connsiteX291" fmla="*/ 268606 w 12191999"/>
              <a:gd name="connsiteY291" fmla="*/ 1098510 h 2449326"/>
              <a:gd name="connsiteX292" fmla="*/ 218072 w 12191999"/>
              <a:gd name="connsiteY292" fmla="*/ 953735 h 2449326"/>
              <a:gd name="connsiteX293" fmla="*/ 108353 w 12191999"/>
              <a:gd name="connsiteY293" fmla="*/ 713355 h 2449326"/>
              <a:gd name="connsiteX294" fmla="*/ 37332 w 12191999"/>
              <a:gd name="connsiteY294" fmla="*/ 620026 h 2449326"/>
              <a:gd name="connsiteX295" fmla="*/ 0 w 12191999"/>
              <a:gd name="connsiteY295" fmla="*/ 507576 h 2449326"/>
              <a:gd name="connsiteX296" fmla="*/ 21397 w 12191999"/>
              <a:gd name="connsiteY296" fmla="*/ 488910 h 2449326"/>
              <a:gd name="connsiteX297" fmla="*/ 124287 w 12191999"/>
              <a:gd name="connsiteY297" fmla="*/ 554468 h 2449326"/>
              <a:gd name="connsiteX298" fmla="*/ 84224 w 12191999"/>
              <a:gd name="connsiteY298" fmla="*/ 403320 h 2449326"/>
              <a:gd name="connsiteX299" fmla="*/ 212609 w 12191999"/>
              <a:gd name="connsiteY299" fmla="*/ 373272 h 2449326"/>
              <a:gd name="connsiteX300" fmla="*/ 270427 w 12191999"/>
              <a:gd name="connsiteY300" fmla="*/ 301340 h 2449326"/>
              <a:gd name="connsiteX301" fmla="*/ 332344 w 12191999"/>
              <a:gd name="connsiteY301" fmla="*/ 177508 h 2449326"/>
              <a:gd name="connsiteX302" fmla="*/ 500792 w 12191999"/>
              <a:gd name="connsiteY302" fmla="*/ 410 h 2449326"/>
              <a:gd name="connsiteX303" fmla="*/ 628266 w 12191999"/>
              <a:gd name="connsiteY303" fmla="*/ 30913 h 2449326"/>
              <a:gd name="connsiteX304" fmla="*/ 813559 w 12191999"/>
              <a:gd name="connsiteY304" fmla="*/ 57774 h 2449326"/>
              <a:gd name="connsiteX305" fmla="*/ 861817 w 12191999"/>
              <a:gd name="connsiteY305" fmla="*/ 77350 h 2449326"/>
              <a:gd name="connsiteX306" fmla="*/ 775317 w 12191999"/>
              <a:gd name="connsiteY306" fmla="*/ 98747 h 2449326"/>
              <a:gd name="connsiteX307" fmla="*/ 886401 w 12191999"/>
              <a:gd name="connsiteY307" fmla="*/ 120600 h 2449326"/>
              <a:gd name="connsiteX308" fmla="*/ 903701 w 12191999"/>
              <a:gd name="connsiteY308" fmla="*/ 118324 h 2449326"/>
              <a:gd name="connsiteX309" fmla="*/ 1280206 w 12191999"/>
              <a:gd name="connsiteY309" fmla="*/ 136990 h 2449326"/>
              <a:gd name="connsiteX310" fmla="*/ 1481888 w 12191999"/>
              <a:gd name="connsiteY310" fmla="*/ 144274 h 2449326"/>
              <a:gd name="connsiteX311" fmla="*/ 1641686 w 12191999"/>
              <a:gd name="connsiteY311" fmla="*/ 163850 h 2449326"/>
              <a:gd name="connsiteX312" fmla="*/ 1799663 w 12191999"/>
              <a:gd name="connsiteY312" fmla="*/ 143819 h 2449326"/>
              <a:gd name="connsiteX313" fmla="*/ 1828345 w 12191999"/>
              <a:gd name="connsiteY313" fmla="*/ 162940 h 2449326"/>
              <a:gd name="connsiteX314" fmla="*/ 1674920 w 12191999"/>
              <a:gd name="connsiteY314" fmla="*/ 193898 h 2449326"/>
              <a:gd name="connsiteX315" fmla="*/ 2089667 w 12191999"/>
              <a:gd name="connsiteY315" fmla="*/ 189345 h 2449326"/>
              <a:gd name="connsiteX316" fmla="*/ 2159778 w 12191999"/>
              <a:gd name="connsiteY316" fmla="*/ 166127 h 2449326"/>
              <a:gd name="connsiteX317" fmla="*/ 2167517 w 12191999"/>
              <a:gd name="connsiteY317" fmla="*/ 184337 h 2449326"/>
              <a:gd name="connsiteX318" fmla="*/ 2122446 w 12191999"/>
              <a:gd name="connsiteY318" fmla="*/ 214385 h 2449326"/>
              <a:gd name="connsiteX319" fmla="*/ 2334600 w 12191999"/>
              <a:gd name="connsiteY319" fmla="*/ 184793 h 2449326"/>
              <a:gd name="connsiteX320" fmla="*/ 2381947 w 12191999"/>
              <a:gd name="connsiteY320" fmla="*/ 153379 h 2449326"/>
              <a:gd name="connsiteX321" fmla="*/ 2641448 w 12191999"/>
              <a:gd name="connsiteY321" fmla="*/ 164761 h 2449326"/>
              <a:gd name="connsiteX322" fmla="*/ 2689251 w 12191999"/>
              <a:gd name="connsiteY322" fmla="*/ 184337 h 2449326"/>
              <a:gd name="connsiteX323" fmla="*/ 2903681 w 12191999"/>
              <a:gd name="connsiteY323" fmla="*/ 159753 h 2449326"/>
              <a:gd name="connsiteX324" fmla="*/ 2854513 w 12191999"/>
              <a:gd name="connsiteY324" fmla="*/ 184337 h 2449326"/>
              <a:gd name="connsiteX325" fmla="*/ 2857244 w 12191999"/>
              <a:gd name="connsiteY325" fmla="*/ 201637 h 2449326"/>
              <a:gd name="connsiteX326" fmla="*/ 2934639 w 12191999"/>
              <a:gd name="connsiteY326" fmla="*/ 188435 h 2449326"/>
              <a:gd name="connsiteX327" fmla="*/ 2987450 w 12191999"/>
              <a:gd name="connsiteY327" fmla="*/ 106942 h 2449326"/>
              <a:gd name="connsiteX328" fmla="*/ 3023416 w 12191999"/>
              <a:gd name="connsiteY328" fmla="*/ 161119 h 2449326"/>
              <a:gd name="connsiteX329" fmla="*/ 3133590 w 12191999"/>
              <a:gd name="connsiteY329" fmla="*/ 180240 h 2449326"/>
              <a:gd name="connsiteX330" fmla="*/ 3262885 w 12191999"/>
              <a:gd name="connsiteY330" fmla="*/ 126519 h 2449326"/>
              <a:gd name="connsiteX331" fmla="*/ 3430878 w 12191999"/>
              <a:gd name="connsiteY331" fmla="*/ 106032 h 2449326"/>
              <a:gd name="connsiteX332" fmla="*/ 3409025 w 12191999"/>
              <a:gd name="connsiteY332" fmla="*/ 184793 h 2449326"/>
              <a:gd name="connsiteX333" fmla="*/ 3688103 w 12191999"/>
              <a:gd name="connsiteY333" fmla="*/ 156566 h 2449326"/>
              <a:gd name="connsiteX334" fmla="*/ 3790082 w 12191999"/>
              <a:gd name="connsiteY334" fmla="*/ 178874 h 2449326"/>
              <a:gd name="connsiteX335" fmla="*/ 3838796 w 12191999"/>
              <a:gd name="connsiteY335" fmla="*/ 115592 h 2449326"/>
              <a:gd name="connsiteX336" fmla="*/ 3902533 w 12191999"/>
              <a:gd name="connsiteY336" fmla="*/ 90097 h 2449326"/>
              <a:gd name="connsiteX337" fmla="*/ 4202097 w 12191999"/>
              <a:gd name="connsiteY337" fmla="*/ 102390 h 2449326"/>
              <a:gd name="connsiteX338" fmla="*/ 4303622 w 12191999"/>
              <a:gd name="connsiteY338" fmla="*/ 83268 h 2449326"/>
              <a:gd name="connsiteX339" fmla="*/ 4405146 w 12191999"/>
              <a:gd name="connsiteY339" fmla="*/ 101934 h 2449326"/>
              <a:gd name="connsiteX340" fmla="*/ 4132897 w 12191999"/>
              <a:gd name="connsiteY340" fmla="*/ 136079 h 2449326"/>
              <a:gd name="connsiteX341" fmla="*/ 4134263 w 12191999"/>
              <a:gd name="connsiteY341" fmla="*/ 160208 h 2449326"/>
              <a:gd name="connsiteX342" fmla="*/ 4220308 w 12191999"/>
              <a:gd name="connsiteY342" fmla="*/ 161574 h 2449326"/>
              <a:gd name="connsiteX343" fmla="*/ 4534896 w 12191999"/>
              <a:gd name="connsiteY343" fmla="*/ 153835 h 2449326"/>
              <a:gd name="connsiteX344" fmla="*/ 4770268 w 12191999"/>
              <a:gd name="connsiteY344" fmla="*/ 147916 h 2449326"/>
              <a:gd name="connsiteX345" fmla="*/ 4825356 w 12191999"/>
              <a:gd name="connsiteY345" fmla="*/ 134258 h 2449326"/>
              <a:gd name="connsiteX346" fmla="*/ 5025672 w 12191999"/>
              <a:gd name="connsiteY346" fmla="*/ 89642 h 2449326"/>
              <a:gd name="connsiteX347" fmla="*/ 5031135 w 12191999"/>
              <a:gd name="connsiteY347" fmla="*/ 115592 h 2449326"/>
              <a:gd name="connsiteX348" fmla="*/ 4861777 w 12191999"/>
              <a:gd name="connsiteY348" fmla="*/ 143363 h 2449326"/>
              <a:gd name="connsiteX349" fmla="*/ 4862687 w 12191999"/>
              <a:gd name="connsiteY349" fmla="*/ 156566 h 2449326"/>
              <a:gd name="connsiteX350" fmla="*/ 5146317 w 12191999"/>
              <a:gd name="connsiteY350" fmla="*/ 143819 h 2449326"/>
              <a:gd name="connsiteX351" fmla="*/ 5098515 w 12191999"/>
              <a:gd name="connsiteY351" fmla="*/ 117869 h 2449326"/>
              <a:gd name="connsiteX352" fmla="*/ 5121733 w 12191999"/>
              <a:gd name="connsiteY352" fmla="*/ 91008 h 2449326"/>
              <a:gd name="connsiteX353" fmla="*/ 5222802 w 12191999"/>
              <a:gd name="connsiteY353" fmla="*/ 103755 h 2449326"/>
              <a:gd name="connsiteX354" fmla="*/ 5211875 w 12191999"/>
              <a:gd name="connsiteY354" fmla="*/ 150648 h 2449326"/>
              <a:gd name="connsiteX355" fmla="*/ 5378503 w 12191999"/>
              <a:gd name="connsiteY355" fmla="*/ 142908 h 2449326"/>
              <a:gd name="connsiteX356" fmla="*/ 5378503 w 12191999"/>
              <a:gd name="connsiteY356" fmla="*/ 132892 h 2449326"/>
              <a:gd name="connsiteX357" fmla="*/ 5303384 w 12191999"/>
              <a:gd name="connsiteY357" fmla="*/ 126519 h 2449326"/>
              <a:gd name="connsiteX358" fmla="*/ 5302473 w 12191999"/>
              <a:gd name="connsiteY358" fmla="*/ 110129 h 2449326"/>
              <a:gd name="connsiteX359" fmla="*/ 5444516 w 12191999"/>
              <a:gd name="connsiteY359" fmla="*/ 95105 h 2449326"/>
              <a:gd name="connsiteX360" fmla="*/ 5447703 w 12191999"/>
              <a:gd name="connsiteY360" fmla="*/ 109219 h 2449326"/>
              <a:gd name="connsiteX361" fmla="*/ 5398990 w 12191999"/>
              <a:gd name="connsiteY361" fmla="*/ 128340 h 2449326"/>
              <a:gd name="connsiteX362" fmla="*/ 5398079 w 12191999"/>
              <a:gd name="connsiteY362" fmla="*/ 141998 h 2449326"/>
              <a:gd name="connsiteX363" fmla="*/ 5499148 w 12191999"/>
              <a:gd name="connsiteY363" fmla="*/ 146550 h 2449326"/>
              <a:gd name="connsiteX364" fmla="*/ 6095545 w 12191999"/>
              <a:gd name="connsiteY364" fmla="*/ 165216 h 2449326"/>
              <a:gd name="connsiteX365" fmla="*/ 6411044 w 12191999"/>
              <a:gd name="connsiteY365" fmla="*/ 180695 h 2449326"/>
              <a:gd name="connsiteX366" fmla="*/ 6895446 w 12191999"/>
              <a:gd name="connsiteY366" fmla="*/ 234872 h 2449326"/>
              <a:gd name="connsiteX367" fmla="*/ 7179987 w 12191999"/>
              <a:gd name="connsiteY367" fmla="*/ 264919 h 2449326"/>
              <a:gd name="connsiteX368" fmla="*/ 7606115 w 12191999"/>
              <a:gd name="connsiteY368" fmla="*/ 313177 h 2449326"/>
              <a:gd name="connsiteX369" fmla="*/ 8045445 w 12191999"/>
              <a:gd name="connsiteY369" fmla="*/ 386475 h 2449326"/>
              <a:gd name="connsiteX370" fmla="*/ 8610429 w 12191999"/>
              <a:gd name="connsiteY370" fmla="*/ 487544 h 2449326"/>
              <a:gd name="connsiteX371" fmla="*/ 8793446 w 12191999"/>
              <a:gd name="connsiteY371" fmla="*/ 530339 h 2449326"/>
              <a:gd name="connsiteX372" fmla="*/ 8871296 w 12191999"/>
              <a:gd name="connsiteY372" fmla="*/ 525786 h 2449326"/>
              <a:gd name="connsiteX373" fmla="*/ 8869020 w 12191999"/>
              <a:gd name="connsiteY373" fmla="*/ 523510 h 2449326"/>
              <a:gd name="connsiteX374" fmla="*/ 8909083 w 12191999"/>
              <a:gd name="connsiteY374" fmla="*/ 559021 h 2449326"/>
              <a:gd name="connsiteX375" fmla="*/ 9203185 w 12191999"/>
              <a:gd name="connsiteY375" fmla="*/ 620026 h 2449326"/>
              <a:gd name="connsiteX376" fmla="*/ 9378917 w 12191999"/>
              <a:gd name="connsiteY376" fmla="*/ 621392 h 2449326"/>
              <a:gd name="connsiteX377" fmla="*/ 9299701 w 12191999"/>
              <a:gd name="connsiteY377" fmla="*/ 599994 h 2449326"/>
              <a:gd name="connsiteX378" fmla="*/ 9301067 w 12191999"/>
              <a:gd name="connsiteY378" fmla="*/ 579963 h 2449326"/>
              <a:gd name="connsiteX379" fmla="*/ 9448573 w 12191999"/>
              <a:gd name="connsiteY379" fmla="*/ 582694 h 2449326"/>
              <a:gd name="connsiteX380" fmla="*/ 9670742 w 12191999"/>
              <a:gd name="connsiteY380" fmla="*/ 623668 h 2449326"/>
              <a:gd name="connsiteX381" fmla="*/ 9705342 w 12191999"/>
              <a:gd name="connsiteY381" fmla="*/ 645066 h 2449326"/>
              <a:gd name="connsiteX382" fmla="*/ 9777274 w 12191999"/>
              <a:gd name="connsiteY382" fmla="*/ 650074 h 2449326"/>
              <a:gd name="connsiteX383" fmla="*/ 9878342 w 12191999"/>
              <a:gd name="connsiteY383" fmla="*/ 638692 h 2449326"/>
              <a:gd name="connsiteX384" fmla="*/ 10007638 w 12191999"/>
              <a:gd name="connsiteY384" fmla="*/ 634139 h 2449326"/>
              <a:gd name="connsiteX385" fmla="*/ 10046791 w 12191999"/>
              <a:gd name="connsiteY385" fmla="*/ 702429 h 2449326"/>
              <a:gd name="connsiteX386" fmla="*/ 10066823 w 12191999"/>
              <a:gd name="connsiteY386" fmla="*/ 639602 h 2449326"/>
              <a:gd name="connsiteX387" fmla="*/ 10171078 w 12191999"/>
              <a:gd name="connsiteY387" fmla="*/ 641424 h 2449326"/>
              <a:gd name="connsiteX388" fmla="*/ 10196118 w 12191999"/>
              <a:gd name="connsiteY388" fmla="*/ 673292 h 2449326"/>
              <a:gd name="connsiteX389" fmla="*/ 10241644 w 12191999"/>
              <a:gd name="connsiteY389" fmla="*/ 655537 h 2449326"/>
              <a:gd name="connsiteX390" fmla="*/ 10291268 w 12191999"/>
              <a:gd name="connsiteY390" fmla="*/ 643700 h 2449326"/>
              <a:gd name="connsiteX391" fmla="*/ 10314487 w 12191999"/>
              <a:gd name="connsiteY391" fmla="*/ 723371 h 2449326"/>
              <a:gd name="connsiteX392" fmla="*/ 10181549 w 12191999"/>
              <a:gd name="connsiteY392" fmla="*/ 716087 h 2449326"/>
              <a:gd name="connsiteX393" fmla="*/ 10178817 w 12191999"/>
              <a:gd name="connsiteY393" fmla="*/ 730656 h 2449326"/>
              <a:gd name="connsiteX394" fmla="*/ 10357281 w 12191999"/>
              <a:gd name="connsiteY394" fmla="*/ 762069 h 2449326"/>
              <a:gd name="connsiteX395" fmla="*/ 10306747 w 12191999"/>
              <a:gd name="connsiteY395" fmla="*/ 603181 h 2449326"/>
              <a:gd name="connsiteX396" fmla="*/ 10688714 w 12191999"/>
              <a:gd name="connsiteY396" fmla="*/ 675113 h 2449326"/>
              <a:gd name="connsiteX397" fmla="*/ 10651383 w 12191999"/>
              <a:gd name="connsiteY397" fmla="*/ 706526 h 2449326"/>
              <a:gd name="connsiteX398" fmla="*/ 10898592 w 12191999"/>
              <a:gd name="connsiteY398" fmla="*/ 663276 h 2449326"/>
              <a:gd name="connsiteX399" fmla="*/ 10899958 w 12191999"/>
              <a:gd name="connsiteY399" fmla="*/ 696055 h 2449326"/>
              <a:gd name="connsiteX400" fmla="*/ 10773849 w 12191999"/>
              <a:gd name="connsiteY400" fmla="*/ 689682 h 2449326"/>
              <a:gd name="connsiteX401" fmla="*/ 10692812 w 12191999"/>
              <a:gd name="connsiteY401" fmla="*/ 749777 h 2449326"/>
              <a:gd name="connsiteX402" fmla="*/ 10894950 w 12191999"/>
              <a:gd name="connsiteY402" fmla="*/ 749777 h 2449326"/>
              <a:gd name="connsiteX403" fmla="*/ 10900413 w 12191999"/>
              <a:gd name="connsiteY403" fmla="*/ 770264 h 2449326"/>
              <a:gd name="connsiteX404" fmla="*/ 10770662 w 12191999"/>
              <a:gd name="connsiteY404" fmla="*/ 817156 h 2449326"/>
              <a:gd name="connsiteX405" fmla="*/ 10762012 w 12191999"/>
              <a:gd name="connsiteY405" fmla="*/ 798035 h 2449326"/>
              <a:gd name="connsiteX406" fmla="*/ 10815734 w 12191999"/>
              <a:gd name="connsiteY406" fmla="*/ 772540 h 2449326"/>
              <a:gd name="connsiteX407" fmla="*/ 10736517 w 12191999"/>
              <a:gd name="connsiteY407" fmla="*/ 772540 h 2449326"/>
              <a:gd name="connsiteX408" fmla="*/ 10744712 w 12191999"/>
              <a:gd name="connsiteY408" fmla="*/ 809416 h 2449326"/>
              <a:gd name="connsiteX409" fmla="*/ 10579906 w 12191999"/>
              <a:gd name="connsiteY409" fmla="*/ 791206 h 2449326"/>
              <a:gd name="connsiteX410" fmla="*/ 11353857 w 12191999"/>
              <a:gd name="connsiteY410" fmla="*/ 827172 h 2449326"/>
              <a:gd name="connsiteX411" fmla="*/ 11352947 w 12191999"/>
              <a:gd name="connsiteY411" fmla="*/ 844472 h 2449326"/>
              <a:gd name="connsiteX412" fmla="*/ 11473136 w 12191999"/>
              <a:gd name="connsiteY412" fmla="*/ 853577 h 2449326"/>
              <a:gd name="connsiteX413" fmla="*/ 11744019 w 12191999"/>
              <a:gd name="connsiteY413" fmla="*/ 840830 h 2449326"/>
              <a:gd name="connsiteX414" fmla="*/ 11865575 w 12191999"/>
              <a:gd name="connsiteY414" fmla="*/ 824895 h 2449326"/>
              <a:gd name="connsiteX415" fmla="*/ 12046315 w 12191999"/>
              <a:gd name="connsiteY415" fmla="*/ 842195 h 2449326"/>
              <a:gd name="connsiteX416" fmla="*/ 12193821 w 12191999"/>
              <a:gd name="connsiteY416" fmla="*/ 843561 h 2449326"/>
              <a:gd name="connsiteX417" fmla="*/ 12195187 w 12191999"/>
              <a:gd name="connsiteY417" fmla="*/ 868146 h 2449326"/>
              <a:gd name="connsiteX418" fmla="*/ 10140576 w 12191999"/>
              <a:gd name="connsiteY418" fmla="*/ 1075291 h 2449326"/>
              <a:gd name="connsiteX419" fmla="*/ 10309934 w 12191999"/>
              <a:gd name="connsiteY419" fmla="*/ 1097144 h 2449326"/>
              <a:gd name="connsiteX420" fmla="*/ 10139210 w 12191999"/>
              <a:gd name="connsiteY420" fmla="*/ 1076657 h 2449326"/>
              <a:gd name="connsiteX421" fmla="*/ 9994891 w 12191999"/>
              <a:gd name="connsiteY421" fmla="*/ 1037049 h 2449326"/>
              <a:gd name="connsiteX422" fmla="*/ 10007183 w 12191999"/>
              <a:gd name="connsiteY422" fmla="*/ 1086218 h 2449326"/>
              <a:gd name="connsiteX423" fmla="*/ 10140576 w 12191999"/>
              <a:gd name="connsiteY423" fmla="*/ 1075291 h 2449326"/>
              <a:gd name="connsiteX424" fmla="*/ 9764982 w 12191999"/>
              <a:gd name="connsiteY424" fmla="*/ 845382 h 2449326"/>
              <a:gd name="connsiteX425" fmla="*/ 9805956 w 12191999"/>
              <a:gd name="connsiteY425" fmla="*/ 872698 h 2449326"/>
              <a:gd name="connsiteX426" fmla="*/ 9802313 w 12191999"/>
              <a:gd name="connsiteY426" fmla="*/ 884990 h 2449326"/>
              <a:gd name="connsiteX427" fmla="*/ 9737210 w 12191999"/>
              <a:gd name="connsiteY427" fmla="*/ 884990 h 2449326"/>
              <a:gd name="connsiteX428" fmla="*/ 9736756 w 12191999"/>
              <a:gd name="connsiteY428" fmla="*/ 905022 h 2449326"/>
              <a:gd name="connsiteX429" fmla="*/ 9879708 w 12191999"/>
              <a:gd name="connsiteY429" fmla="*/ 902290 h 2449326"/>
              <a:gd name="connsiteX430" fmla="*/ 9971672 w 12191999"/>
              <a:gd name="connsiteY430" fmla="*/ 840374 h 2449326"/>
              <a:gd name="connsiteX431" fmla="*/ 9863318 w 12191999"/>
              <a:gd name="connsiteY431" fmla="*/ 823985 h 2449326"/>
              <a:gd name="connsiteX432" fmla="*/ 9769079 w 12191999"/>
              <a:gd name="connsiteY432" fmla="*/ 829903 h 2449326"/>
              <a:gd name="connsiteX433" fmla="*/ 9590159 w 12191999"/>
              <a:gd name="connsiteY433" fmla="*/ 801677 h 2449326"/>
              <a:gd name="connsiteX434" fmla="*/ 9643426 w 12191999"/>
              <a:gd name="connsiteY434" fmla="*/ 774816 h 2449326"/>
              <a:gd name="connsiteX435" fmla="*/ 9461775 w 12191999"/>
              <a:gd name="connsiteY435" fmla="*/ 744313 h 2449326"/>
              <a:gd name="connsiteX436" fmla="*/ 9315635 w 12191999"/>
              <a:gd name="connsiteY436" fmla="*/ 700153 h 2449326"/>
              <a:gd name="connsiteX437" fmla="*/ 9177234 w 12191999"/>
              <a:gd name="connsiteY437" fmla="*/ 685584 h 2449326"/>
              <a:gd name="connsiteX438" fmla="*/ 9077987 w 12191999"/>
              <a:gd name="connsiteY438" fmla="*/ 655081 h 2449326"/>
              <a:gd name="connsiteX439" fmla="*/ 8809380 w 12191999"/>
              <a:gd name="connsiteY439" fmla="*/ 673292 h 2449326"/>
              <a:gd name="connsiteX440" fmla="*/ 8704669 w 12191999"/>
              <a:gd name="connsiteY440" fmla="*/ 714721 h 2449326"/>
              <a:gd name="connsiteX441" fmla="*/ 8691922 w 12191999"/>
              <a:gd name="connsiteY441" fmla="*/ 687861 h 2449326"/>
              <a:gd name="connsiteX442" fmla="*/ 8770228 w 12191999"/>
              <a:gd name="connsiteY442" fmla="*/ 640058 h 2449326"/>
              <a:gd name="connsiteX443" fmla="*/ 8806193 w 12191999"/>
              <a:gd name="connsiteY443" fmla="*/ 615473 h 2449326"/>
              <a:gd name="connsiteX444" fmla="*/ 8790259 w 12191999"/>
              <a:gd name="connsiteY444" fmla="*/ 588158 h 2449326"/>
              <a:gd name="connsiteX445" fmla="*/ 8744732 w 12191999"/>
              <a:gd name="connsiteY445" fmla="*/ 601360 h 2449326"/>
              <a:gd name="connsiteX446" fmla="*/ 8713319 w 12191999"/>
              <a:gd name="connsiteY446" fmla="*/ 598173 h 2449326"/>
              <a:gd name="connsiteX447" fmla="*/ 8665972 w 12191999"/>
              <a:gd name="connsiteY447" fmla="*/ 551736 h 2449326"/>
              <a:gd name="connsiteX448" fmla="*/ 8477037 w 12191999"/>
              <a:gd name="connsiteY448" fmla="*/ 515770 h 2449326"/>
              <a:gd name="connsiteX449" fmla="*/ 8149246 w 12191999"/>
              <a:gd name="connsiteY449" fmla="*/ 487544 h 2449326"/>
              <a:gd name="connsiteX450" fmla="*/ 8136498 w 12191999"/>
              <a:gd name="connsiteY450" fmla="*/ 479349 h 2449326"/>
              <a:gd name="connsiteX451" fmla="*/ 8156985 w 12191999"/>
              <a:gd name="connsiteY451" fmla="*/ 451578 h 2449326"/>
              <a:gd name="connsiteX452" fmla="*/ 7953482 w 12191999"/>
              <a:gd name="connsiteY452" fmla="*/ 435644 h 2449326"/>
              <a:gd name="connsiteX453" fmla="*/ 7437211 w 12191999"/>
              <a:gd name="connsiteY453" fmla="*/ 355062 h 2449326"/>
              <a:gd name="connsiteX454" fmla="*/ 7105323 w 12191999"/>
              <a:gd name="connsiteY454" fmla="*/ 317730 h 2449326"/>
              <a:gd name="connsiteX455" fmla="*/ 6661439 w 12191999"/>
              <a:gd name="connsiteY455" fmla="*/ 287227 h 2449326"/>
              <a:gd name="connsiteX456" fmla="*/ 6493446 w 12191999"/>
              <a:gd name="connsiteY456" fmla="*/ 266285 h 2449326"/>
              <a:gd name="connsiteX457" fmla="*/ 6200256 w 12191999"/>
              <a:gd name="connsiteY457" fmla="*/ 253538 h 2449326"/>
              <a:gd name="connsiteX458" fmla="*/ 6034084 w 12191999"/>
              <a:gd name="connsiteY458" fmla="*/ 243522 h 2449326"/>
              <a:gd name="connsiteX459" fmla="*/ 5631630 w 12191999"/>
              <a:gd name="connsiteY459" fmla="*/ 218027 h 2449326"/>
              <a:gd name="connsiteX460" fmla="*/ 5260589 w 12191999"/>
              <a:gd name="connsiteY460" fmla="*/ 229409 h 2449326"/>
              <a:gd name="connsiteX461" fmla="*/ 5028404 w 12191999"/>
              <a:gd name="connsiteY461" fmla="*/ 264464 h 2449326"/>
              <a:gd name="connsiteX462" fmla="*/ 4960114 w 12191999"/>
              <a:gd name="connsiteY462" fmla="*/ 276301 h 2449326"/>
              <a:gd name="connsiteX463" fmla="*/ 4662370 w 12191999"/>
              <a:gd name="connsiteY463" fmla="*/ 287683 h 2449326"/>
              <a:gd name="connsiteX464" fmla="*/ 4463875 w 12191999"/>
              <a:gd name="connsiteY464" fmla="*/ 267651 h 2449326"/>
              <a:gd name="connsiteX465" fmla="*/ 4352790 w 12191999"/>
              <a:gd name="connsiteY465" fmla="*/ 243067 h 2449326"/>
              <a:gd name="connsiteX466" fmla="*/ 4183887 w 12191999"/>
              <a:gd name="connsiteY466" fmla="*/ 252172 h 2449326"/>
              <a:gd name="connsiteX467" fmla="*/ 3851998 w 12191999"/>
              <a:gd name="connsiteY467" fmla="*/ 259001 h 2449326"/>
              <a:gd name="connsiteX468" fmla="*/ 3760490 w 12191999"/>
              <a:gd name="connsiteY468" fmla="*/ 296333 h 2449326"/>
              <a:gd name="connsiteX469" fmla="*/ 3765953 w 12191999"/>
              <a:gd name="connsiteY469" fmla="*/ 314088 h 2449326"/>
              <a:gd name="connsiteX470" fmla="*/ 3723614 w 12191999"/>
              <a:gd name="connsiteY470" fmla="*/ 314998 h 2449326"/>
              <a:gd name="connsiteX471" fmla="*/ 3458194 w 12191999"/>
              <a:gd name="connsiteY471" fmla="*/ 276301 h 2449326"/>
              <a:gd name="connsiteX472" fmla="*/ 3234659 w 12191999"/>
              <a:gd name="connsiteY472" fmla="*/ 284496 h 2449326"/>
              <a:gd name="connsiteX473" fmla="*/ 3138598 w 12191999"/>
              <a:gd name="connsiteY473" fmla="*/ 297243 h 2449326"/>
              <a:gd name="connsiteX474" fmla="*/ 3050277 w 12191999"/>
              <a:gd name="connsiteY474" fmla="*/ 293601 h 2449326"/>
              <a:gd name="connsiteX475" fmla="*/ 2967418 w 12191999"/>
              <a:gd name="connsiteY475" fmla="*/ 360070 h 2449326"/>
              <a:gd name="connsiteX476" fmla="*/ 3010213 w 12191999"/>
              <a:gd name="connsiteY476" fmla="*/ 399678 h 2449326"/>
              <a:gd name="connsiteX477" fmla="*/ 3079413 w 12191999"/>
              <a:gd name="connsiteY477" fmla="*/ 401044 h 2449326"/>
              <a:gd name="connsiteX478" fmla="*/ 3268804 w 12191999"/>
              <a:gd name="connsiteY478" fmla="*/ 448391 h 2449326"/>
              <a:gd name="connsiteX479" fmla="*/ 3312054 w 12191999"/>
              <a:gd name="connsiteY479" fmla="*/ 447936 h 2449326"/>
              <a:gd name="connsiteX480" fmla="*/ 3319338 w 12191999"/>
              <a:gd name="connsiteY480" fmla="*/ 460683 h 2449326"/>
              <a:gd name="connsiteX481" fmla="*/ 3332996 w 12191999"/>
              <a:gd name="connsiteY481" fmla="*/ 515315 h 2449326"/>
              <a:gd name="connsiteX482" fmla="*/ 3424960 w 12191999"/>
              <a:gd name="connsiteY482" fmla="*/ 542176 h 2449326"/>
              <a:gd name="connsiteX483" fmla="*/ 3425415 w 12191999"/>
              <a:gd name="connsiteY483" fmla="*/ 530794 h 2449326"/>
              <a:gd name="connsiteX484" fmla="*/ 3449544 w 12191999"/>
              <a:gd name="connsiteY484" fmla="*/ 513494 h 2449326"/>
              <a:gd name="connsiteX485" fmla="*/ 3463202 w 12191999"/>
              <a:gd name="connsiteY485" fmla="*/ 563118 h 2449326"/>
              <a:gd name="connsiteX486" fmla="*/ 3582937 w 12191999"/>
              <a:gd name="connsiteY486" fmla="*/ 539444 h 2449326"/>
              <a:gd name="connsiteX487" fmla="*/ 3803740 w 12191999"/>
              <a:gd name="connsiteY487" fmla="*/ 568126 h 2449326"/>
              <a:gd name="connsiteX488" fmla="*/ 3820130 w 12191999"/>
              <a:gd name="connsiteY488" fmla="*/ 569947 h 2449326"/>
              <a:gd name="connsiteX489" fmla="*/ 4042299 w 12191999"/>
              <a:gd name="connsiteY489" fmla="*/ 562207 h 2449326"/>
              <a:gd name="connsiteX490" fmla="*/ 4090102 w 12191999"/>
              <a:gd name="connsiteY490" fmla="*/ 581329 h 2449326"/>
              <a:gd name="connsiteX491" fmla="*/ 4292695 w 12191999"/>
              <a:gd name="connsiteY491" fmla="*/ 606368 h 2449326"/>
              <a:gd name="connsiteX492" fmla="*/ 4302256 w 12191999"/>
              <a:gd name="connsiteY492" fmla="*/ 595897 h 2449326"/>
              <a:gd name="connsiteX493" fmla="*/ 4258095 w 12191999"/>
              <a:gd name="connsiteY493" fmla="*/ 568126 h 2449326"/>
              <a:gd name="connsiteX494" fmla="*/ 4904116 w 12191999"/>
              <a:gd name="connsiteY494" fmla="*/ 514405 h 2449326"/>
              <a:gd name="connsiteX495" fmla="*/ 4526701 w 12191999"/>
              <a:gd name="connsiteY495" fmla="*/ 550371 h 2449326"/>
              <a:gd name="connsiteX496" fmla="*/ 4481630 w 12191999"/>
              <a:gd name="connsiteY496" fmla="*/ 530794 h 2449326"/>
              <a:gd name="connsiteX497" fmla="*/ 4471614 w 12191999"/>
              <a:gd name="connsiteY497" fmla="*/ 476162 h 2449326"/>
              <a:gd name="connsiteX498" fmla="*/ 4575415 w 12191999"/>
              <a:gd name="connsiteY498" fmla="*/ 406051 h 2449326"/>
              <a:gd name="connsiteX499" fmla="*/ 4720645 w 12191999"/>
              <a:gd name="connsiteY499" fmla="*/ 360070 h 2449326"/>
              <a:gd name="connsiteX500" fmla="*/ 4951009 w 12191999"/>
              <a:gd name="connsiteY500" fmla="*/ 314998 h 2449326"/>
              <a:gd name="connsiteX501" fmla="*/ 5021575 w 12191999"/>
              <a:gd name="connsiteY501" fmla="*/ 359159 h 2449326"/>
              <a:gd name="connsiteX502" fmla="*/ 5108530 w 12191999"/>
              <a:gd name="connsiteY502" fmla="*/ 359159 h 2449326"/>
              <a:gd name="connsiteX503" fmla="*/ 5041151 w 12191999"/>
              <a:gd name="connsiteY503" fmla="*/ 413791 h 2449326"/>
              <a:gd name="connsiteX504" fmla="*/ 5085312 w 12191999"/>
              <a:gd name="connsiteY504" fmla="*/ 447025 h 2449326"/>
              <a:gd name="connsiteX505" fmla="*/ 4981056 w 12191999"/>
              <a:gd name="connsiteY505" fmla="*/ 507120 h 2449326"/>
              <a:gd name="connsiteX506" fmla="*/ 5027493 w 12191999"/>
              <a:gd name="connsiteY506" fmla="*/ 563118 h 2449326"/>
              <a:gd name="connsiteX507" fmla="*/ 5099880 w 12191999"/>
              <a:gd name="connsiteY507" fmla="*/ 619116 h 2449326"/>
              <a:gd name="connsiteX508" fmla="*/ 5233728 w 12191999"/>
              <a:gd name="connsiteY508" fmla="*/ 618660 h 2449326"/>
              <a:gd name="connsiteX509" fmla="*/ 5369397 w 12191999"/>
              <a:gd name="connsiteY509" fmla="*/ 628221 h 2449326"/>
              <a:gd name="connsiteX510" fmla="*/ 5555145 w 12191999"/>
              <a:gd name="connsiteY510" fmla="*/ 624123 h 2449326"/>
              <a:gd name="connsiteX511" fmla="*/ 5594754 w 12191999"/>
              <a:gd name="connsiteY511" fmla="*/ 652805 h 2449326"/>
              <a:gd name="connsiteX512" fmla="*/ 5592022 w 12191999"/>
              <a:gd name="connsiteY512" fmla="*/ 626855 h 2449326"/>
              <a:gd name="connsiteX513" fmla="*/ 5657580 w 12191999"/>
              <a:gd name="connsiteY513" fmla="*/ 633684 h 2449326"/>
              <a:gd name="connsiteX514" fmla="*/ 5737706 w 12191999"/>
              <a:gd name="connsiteY514" fmla="*/ 634139 h 2449326"/>
              <a:gd name="connsiteX515" fmla="*/ 5872010 w 12191999"/>
              <a:gd name="connsiteY515" fmla="*/ 604092 h 2449326"/>
              <a:gd name="connsiteX516" fmla="*/ 5856075 w 12191999"/>
              <a:gd name="connsiteY516" fmla="*/ 643700 h 2449326"/>
              <a:gd name="connsiteX517" fmla="*/ 5872465 w 12191999"/>
              <a:gd name="connsiteY517" fmla="*/ 681487 h 2449326"/>
              <a:gd name="connsiteX518" fmla="*/ 5910707 w 12191999"/>
              <a:gd name="connsiteY518" fmla="*/ 684218 h 2449326"/>
              <a:gd name="connsiteX519" fmla="*/ 6215735 w 12191999"/>
              <a:gd name="connsiteY519" fmla="*/ 693779 h 2449326"/>
              <a:gd name="connsiteX520" fmla="*/ 6234401 w 12191999"/>
              <a:gd name="connsiteY520" fmla="*/ 665553 h 2449326"/>
              <a:gd name="connsiteX521" fmla="*/ 6351859 w 12191999"/>
              <a:gd name="connsiteY521" fmla="*/ 698787 h 2449326"/>
              <a:gd name="connsiteX522" fmla="*/ 6517121 w 12191999"/>
              <a:gd name="connsiteY522" fmla="*/ 707892 h 2449326"/>
              <a:gd name="connsiteX523" fmla="*/ 6707421 w 12191999"/>
              <a:gd name="connsiteY523" fmla="*/ 724282 h 2449326"/>
              <a:gd name="connsiteX524" fmla="*/ 6759321 w 12191999"/>
              <a:gd name="connsiteY524" fmla="*/ 731566 h 2449326"/>
              <a:gd name="connsiteX525" fmla="*/ 6881788 w 12191999"/>
              <a:gd name="connsiteY525" fmla="*/ 716087 h 2449326"/>
              <a:gd name="connsiteX526" fmla="*/ 7148118 w 12191999"/>
              <a:gd name="connsiteY526" fmla="*/ 683308 h 2449326"/>
              <a:gd name="connsiteX527" fmla="*/ 7169971 w 12191999"/>
              <a:gd name="connsiteY527" fmla="*/ 681032 h 2449326"/>
              <a:gd name="connsiteX528" fmla="*/ 7167239 w 12191999"/>
              <a:gd name="connsiteY528" fmla="*/ 636871 h 2449326"/>
              <a:gd name="connsiteX529" fmla="*/ 6996514 w 12191999"/>
              <a:gd name="connsiteY529" fmla="*/ 617295 h 2449326"/>
              <a:gd name="connsiteX530" fmla="*/ 7019278 w 12191999"/>
              <a:gd name="connsiteY530" fmla="*/ 585426 h 2449326"/>
              <a:gd name="connsiteX531" fmla="*/ 7228245 w 12191999"/>
              <a:gd name="connsiteY531" fmla="*/ 604547 h 2449326"/>
              <a:gd name="connsiteX532" fmla="*/ 7212310 w 12191999"/>
              <a:gd name="connsiteY532" fmla="*/ 696511 h 2449326"/>
              <a:gd name="connsiteX533" fmla="*/ 7151760 w 12191999"/>
              <a:gd name="connsiteY533" fmla="*/ 734298 h 2449326"/>
              <a:gd name="connsiteX534" fmla="*/ 7147208 w 12191999"/>
              <a:gd name="connsiteY534" fmla="*/ 757516 h 2449326"/>
              <a:gd name="connsiteX535" fmla="*/ 7395782 w 12191999"/>
              <a:gd name="connsiteY535" fmla="*/ 784832 h 2449326"/>
              <a:gd name="connsiteX536" fmla="*/ 7688973 w 12191999"/>
              <a:gd name="connsiteY536" fmla="*/ 821709 h 2449326"/>
              <a:gd name="connsiteX537" fmla="*/ 7679868 w 12191999"/>
              <a:gd name="connsiteY537" fmla="*/ 767077 h 2449326"/>
              <a:gd name="connsiteX538" fmla="*/ 7738141 w 12191999"/>
              <a:gd name="connsiteY538" fmla="*/ 785287 h 2449326"/>
              <a:gd name="connsiteX539" fmla="*/ 7717199 w 12191999"/>
              <a:gd name="connsiteY539" fmla="*/ 833545 h 2449326"/>
              <a:gd name="connsiteX540" fmla="*/ 7806886 w 12191999"/>
              <a:gd name="connsiteY540" fmla="*/ 819888 h 2449326"/>
              <a:gd name="connsiteX541" fmla="*/ 7828284 w 12191999"/>
              <a:gd name="connsiteY541" fmla="*/ 859496 h 2449326"/>
              <a:gd name="connsiteX542" fmla="*/ 7906134 w 12191999"/>
              <a:gd name="connsiteY542" fmla="*/ 836277 h 2449326"/>
              <a:gd name="connsiteX543" fmla="*/ 8061835 w 12191999"/>
              <a:gd name="connsiteY543" fmla="*/ 879527 h 2449326"/>
              <a:gd name="connsiteX544" fmla="*/ 8095069 w 12191999"/>
              <a:gd name="connsiteY544" fmla="*/ 866325 h 2449326"/>
              <a:gd name="connsiteX545" fmla="*/ 8215260 w 12191999"/>
              <a:gd name="connsiteY545" fmla="*/ 877251 h 2449326"/>
              <a:gd name="connsiteX546" fmla="*/ 8259420 w 12191999"/>
              <a:gd name="connsiteY546" fmla="*/ 875885 h 2449326"/>
              <a:gd name="connsiteX547" fmla="*/ 8379155 w 12191999"/>
              <a:gd name="connsiteY547" fmla="*/ 880893 h 2449326"/>
              <a:gd name="connsiteX548" fmla="*/ 8417852 w 12191999"/>
              <a:gd name="connsiteY548" fmla="*/ 898193 h 2449326"/>
              <a:gd name="connsiteX549" fmla="*/ 8471118 w 12191999"/>
              <a:gd name="connsiteY549" fmla="*/ 869967 h 2449326"/>
              <a:gd name="connsiteX550" fmla="*/ 8087330 w 12191999"/>
              <a:gd name="connsiteY550" fmla="*/ 768898 h 2449326"/>
              <a:gd name="connsiteX551" fmla="*/ 7936182 w 12191999"/>
              <a:gd name="connsiteY551" fmla="*/ 757971 h 2449326"/>
              <a:gd name="connsiteX552" fmla="*/ 7994001 w 12191999"/>
              <a:gd name="connsiteY552" fmla="*/ 750687 h 2449326"/>
              <a:gd name="connsiteX553" fmla="*/ 8029966 w 12191999"/>
              <a:gd name="connsiteY553" fmla="*/ 701974 h 2449326"/>
              <a:gd name="connsiteX554" fmla="*/ 8132401 w 12191999"/>
              <a:gd name="connsiteY554" fmla="*/ 710169 h 2449326"/>
              <a:gd name="connsiteX555" fmla="*/ 8115101 w 12191999"/>
              <a:gd name="connsiteY555" fmla="*/ 768898 h 2449326"/>
              <a:gd name="connsiteX556" fmla="*/ 8226641 w 12191999"/>
              <a:gd name="connsiteY556" fmla="*/ 725192 h 2449326"/>
              <a:gd name="connsiteX557" fmla="*/ 8226186 w 12191999"/>
              <a:gd name="connsiteY557" fmla="*/ 712445 h 2449326"/>
              <a:gd name="connsiteX558" fmla="*/ 8146970 w 12191999"/>
              <a:gd name="connsiteY558" fmla="*/ 695145 h 2449326"/>
              <a:gd name="connsiteX559" fmla="*/ 8195228 w 12191999"/>
              <a:gd name="connsiteY559" fmla="*/ 585426 h 2449326"/>
              <a:gd name="connsiteX560" fmla="*/ 8243941 w 12191999"/>
              <a:gd name="connsiteY560" fmla="*/ 629131 h 2449326"/>
              <a:gd name="connsiteX561" fmla="*/ 8194317 w 12191999"/>
              <a:gd name="connsiteY561" fmla="*/ 657358 h 2449326"/>
              <a:gd name="connsiteX562" fmla="*/ 8205699 w 12191999"/>
              <a:gd name="connsiteY562" fmla="*/ 673747 h 2449326"/>
              <a:gd name="connsiteX563" fmla="*/ 8389625 w 12191999"/>
              <a:gd name="connsiteY563" fmla="*/ 684218 h 2449326"/>
              <a:gd name="connsiteX564" fmla="*/ 8384618 w 12191999"/>
              <a:gd name="connsiteY564" fmla="*/ 702429 h 2449326"/>
              <a:gd name="connsiteX565" fmla="*/ 8583113 w 12191999"/>
              <a:gd name="connsiteY565" fmla="*/ 725192 h 2449326"/>
              <a:gd name="connsiteX566" fmla="*/ 8967357 w 12191999"/>
              <a:gd name="connsiteY566" fmla="*/ 770264 h 2449326"/>
              <a:gd name="connsiteX567" fmla="*/ 8989665 w 12191999"/>
              <a:gd name="connsiteY567" fmla="*/ 772540 h 2449326"/>
              <a:gd name="connsiteX568" fmla="*/ 9182242 w 12191999"/>
              <a:gd name="connsiteY568" fmla="*/ 877706 h 2449326"/>
              <a:gd name="connsiteX569" fmla="*/ 9195900 w 12191999"/>
              <a:gd name="connsiteY569" fmla="*/ 834911 h 2449326"/>
              <a:gd name="connsiteX570" fmla="*/ 9263279 w 12191999"/>
              <a:gd name="connsiteY570" fmla="*/ 849935 h 2449326"/>
              <a:gd name="connsiteX571" fmla="*/ 9398948 w 12191999"/>
              <a:gd name="connsiteY571" fmla="*/ 903656 h 2449326"/>
              <a:gd name="connsiteX572" fmla="*/ 9465873 w 12191999"/>
              <a:gd name="connsiteY572" fmla="*/ 895461 h 2449326"/>
              <a:gd name="connsiteX573" fmla="*/ 9454491 w 12191999"/>
              <a:gd name="connsiteY573" fmla="*/ 858130 h 2449326"/>
              <a:gd name="connsiteX574" fmla="*/ 9517773 w 12191999"/>
              <a:gd name="connsiteY574" fmla="*/ 889998 h 2449326"/>
              <a:gd name="connsiteX575" fmla="*/ 9574681 w 12191999"/>
              <a:gd name="connsiteY575" fmla="*/ 877706 h 2449326"/>
              <a:gd name="connsiteX576" fmla="*/ 9631133 w 12191999"/>
              <a:gd name="connsiteY576" fmla="*/ 889088 h 2449326"/>
              <a:gd name="connsiteX577" fmla="*/ 9764982 w 12191999"/>
              <a:gd name="connsiteY577" fmla="*/ 845382 h 2449326"/>
              <a:gd name="connsiteX578" fmla="*/ 2577711 w 12191999"/>
              <a:gd name="connsiteY578" fmla="*/ 494373 h 2449326"/>
              <a:gd name="connsiteX579" fmla="*/ 2657383 w 12191999"/>
              <a:gd name="connsiteY579" fmla="*/ 475252 h 2449326"/>
              <a:gd name="connsiteX580" fmla="*/ 2718388 w 12191999"/>
              <a:gd name="connsiteY580" fmla="*/ 483902 h 2449326"/>
              <a:gd name="connsiteX581" fmla="*/ 2866804 w 12191999"/>
              <a:gd name="connsiteY581" fmla="*/ 353241 h 2449326"/>
              <a:gd name="connsiteX582" fmla="*/ 2826286 w 12191999"/>
              <a:gd name="connsiteY582" fmla="*/ 356883 h 2449326"/>
              <a:gd name="connsiteX583" fmla="*/ 2413816 w 12191999"/>
              <a:gd name="connsiteY583" fmla="*/ 402865 h 2449326"/>
              <a:gd name="connsiteX584" fmla="*/ 2355997 w 12191999"/>
              <a:gd name="connsiteY584" fmla="*/ 365078 h 2449326"/>
              <a:gd name="connsiteX585" fmla="*/ 2214410 w 12191999"/>
              <a:gd name="connsiteY585" fmla="*/ 365988 h 2449326"/>
              <a:gd name="connsiteX586" fmla="*/ 2145665 w 12191999"/>
              <a:gd name="connsiteY586" fmla="*/ 384199 h 2449326"/>
              <a:gd name="connsiteX587" fmla="*/ 2136559 w 12191999"/>
              <a:gd name="connsiteY587" fmla="*/ 403320 h 2449326"/>
              <a:gd name="connsiteX588" fmla="*/ 2157046 w 12191999"/>
              <a:gd name="connsiteY588" fmla="*/ 407417 h 2449326"/>
              <a:gd name="connsiteX589" fmla="*/ 2188004 w 12191999"/>
              <a:gd name="connsiteY589" fmla="*/ 428359 h 2449326"/>
              <a:gd name="connsiteX590" fmla="*/ 2210312 w 12191999"/>
              <a:gd name="connsiteY590" fmla="*/ 411059 h 2449326"/>
              <a:gd name="connsiteX591" fmla="*/ 2282244 w 12191999"/>
              <a:gd name="connsiteY591" fmla="*/ 420165 h 2449326"/>
              <a:gd name="connsiteX592" fmla="*/ 2335510 w 12191999"/>
              <a:gd name="connsiteY592" fmla="*/ 429725 h 2449326"/>
              <a:gd name="connsiteX593" fmla="*/ 2507600 w 12191999"/>
              <a:gd name="connsiteY593" fmla="*/ 460228 h 2449326"/>
              <a:gd name="connsiteX594" fmla="*/ 2577711 w 12191999"/>
              <a:gd name="connsiteY594" fmla="*/ 494373 h 2449326"/>
              <a:gd name="connsiteX595" fmla="*/ 9612012 w 12191999"/>
              <a:gd name="connsiteY595" fmla="*/ 1143126 h 2449326"/>
              <a:gd name="connsiteX596" fmla="*/ 9532797 w 12191999"/>
              <a:gd name="connsiteY596" fmla="*/ 1057536 h 2449326"/>
              <a:gd name="connsiteX597" fmla="*/ 9381193 w 12191999"/>
              <a:gd name="connsiteY597" fmla="*/ 1030220 h 2449326"/>
              <a:gd name="connsiteX598" fmla="*/ 9335667 w 12191999"/>
              <a:gd name="connsiteY598" fmla="*/ 1065275 h 2449326"/>
              <a:gd name="connsiteX599" fmla="*/ 9349780 w 12191999"/>
              <a:gd name="connsiteY599" fmla="*/ 1010644 h 2449326"/>
              <a:gd name="connsiteX600" fmla="*/ 9264190 w 12191999"/>
              <a:gd name="connsiteY600" fmla="*/ 1066186 h 2449326"/>
              <a:gd name="connsiteX601" fmla="*/ 9207282 w 12191999"/>
              <a:gd name="connsiteY601" fmla="*/ 1030220 h 2449326"/>
              <a:gd name="connsiteX602" fmla="*/ 9091189 w 12191999"/>
              <a:gd name="connsiteY602" fmla="*/ 1083486 h 2449326"/>
              <a:gd name="connsiteX603" fmla="*/ 9092555 w 12191999"/>
              <a:gd name="connsiteY603" fmla="*/ 1093957 h 2449326"/>
              <a:gd name="connsiteX604" fmla="*/ 9612012 w 12191999"/>
              <a:gd name="connsiteY604" fmla="*/ 1143126 h 2449326"/>
              <a:gd name="connsiteX605" fmla="*/ 11001937 w 12191999"/>
              <a:gd name="connsiteY605" fmla="*/ 920501 h 2449326"/>
              <a:gd name="connsiteX606" fmla="*/ 11128045 w 12191999"/>
              <a:gd name="connsiteY606" fmla="*/ 932338 h 2449326"/>
              <a:gd name="connsiteX607" fmla="*/ 11150354 w 12191999"/>
              <a:gd name="connsiteY607" fmla="*/ 944630 h 2449326"/>
              <a:gd name="connsiteX608" fmla="*/ 11330184 w 12191999"/>
              <a:gd name="connsiteY608" fmla="*/ 942354 h 2449326"/>
              <a:gd name="connsiteX609" fmla="*/ 11351125 w 12191999"/>
              <a:gd name="connsiteY609" fmla="*/ 911396 h 2449326"/>
              <a:gd name="connsiteX610" fmla="*/ 11332460 w 12191999"/>
              <a:gd name="connsiteY610" fmla="*/ 894096 h 2449326"/>
              <a:gd name="connsiteX611" fmla="*/ 11025156 w 12191999"/>
              <a:gd name="connsiteY611" fmla="*/ 902746 h 2449326"/>
              <a:gd name="connsiteX612" fmla="*/ 11001937 w 12191999"/>
              <a:gd name="connsiteY612" fmla="*/ 920501 h 2449326"/>
              <a:gd name="connsiteX613" fmla="*/ 8690556 w 12191999"/>
              <a:gd name="connsiteY613" fmla="*/ 1681704 h 2449326"/>
              <a:gd name="connsiteX614" fmla="*/ 8626363 w 12191999"/>
              <a:gd name="connsiteY614" fmla="*/ 1712662 h 2449326"/>
              <a:gd name="connsiteX615" fmla="*/ 8629551 w 12191999"/>
              <a:gd name="connsiteY615" fmla="*/ 1725410 h 2449326"/>
              <a:gd name="connsiteX616" fmla="*/ 8742912 w 12191999"/>
              <a:gd name="connsiteY616" fmla="*/ 1712207 h 2449326"/>
              <a:gd name="connsiteX617" fmla="*/ 8717872 w 12191999"/>
              <a:gd name="connsiteY617" fmla="*/ 1659396 h 2449326"/>
              <a:gd name="connsiteX618" fmla="*/ 8807104 w 12191999"/>
              <a:gd name="connsiteY618" fmla="*/ 1637999 h 2449326"/>
              <a:gd name="connsiteX619" fmla="*/ 8699661 w 12191999"/>
              <a:gd name="connsiteY619" fmla="*/ 1621609 h 2449326"/>
              <a:gd name="connsiteX620" fmla="*/ 8500255 w 12191999"/>
              <a:gd name="connsiteY620" fmla="*/ 1641186 h 2449326"/>
              <a:gd name="connsiteX621" fmla="*/ 8493426 w 12191999"/>
              <a:gd name="connsiteY621" fmla="*/ 1653023 h 2449326"/>
              <a:gd name="connsiteX622" fmla="*/ 8538042 w 12191999"/>
              <a:gd name="connsiteY622" fmla="*/ 1679428 h 2449326"/>
              <a:gd name="connsiteX623" fmla="*/ 8690556 w 12191999"/>
              <a:gd name="connsiteY623" fmla="*/ 1681704 h 2449326"/>
              <a:gd name="connsiteX624" fmla="*/ 7862429 w 12191999"/>
              <a:gd name="connsiteY624" fmla="*/ 1270145 h 2449326"/>
              <a:gd name="connsiteX625" fmla="*/ 7917516 w 12191999"/>
              <a:gd name="connsiteY625" fmla="*/ 1259218 h 2449326"/>
              <a:gd name="connsiteX626" fmla="*/ 7970782 w 12191999"/>
              <a:gd name="connsiteY626" fmla="*/ 1275153 h 2449326"/>
              <a:gd name="connsiteX627" fmla="*/ 8027235 w 12191999"/>
              <a:gd name="connsiteY627" fmla="*/ 1235089 h 2449326"/>
              <a:gd name="connsiteX628" fmla="*/ 7981253 w 12191999"/>
              <a:gd name="connsiteY628" fmla="*/ 1203221 h 2449326"/>
              <a:gd name="connsiteX629" fmla="*/ 7922979 w 12191999"/>
              <a:gd name="connsiteY629" fmla="*/ 1207318 h 2449326"/>
              <a:gd name="connsiteX630" fmla="*/ 7722207 w 12191999"/>
              <a:gd name="connsiteY630" fmla="*/ 1237366 h 2449326"/>
              <a:gd name="connsiteX631" fmla="*/ 7726305 w 12191999"/>
              <a:gd name="connsiteY631" fmla="*/ 1260129 h 2449326"/>
              <a:gd name="connsiteX632" fmla="*/ 7795960 w 12191999"/>
              <a:gd name="connsiteY632" fmla="*/ 1246471 h 2449326"/>
              <a:gd name="connsiteX633" fmla="*/ 7862429 w 12191999"/>
              <a:gd name="connsiteY633" fmla="*/ 1270145 h 2449326"/>
              <a:gd name="connsiteX634" fmla="*/ 6760232 w 12191999"/>
              <a:gd name="connsiteY634" fmla="*/ 2158822 h 2449326"/>
              <a:gd name="connsiteX635" fmla="*/ 6827611 w 12191999"/>
              <a:gd name="connsiteY635" fmla="*/ 2192057 h 2449326"/>
              <a:gd name="connsiteX636" fmla="*/ 6906827 w 12191999"/>
              <a:gd name="connsiteY636" fmla="*/ 2171114 h 2449326"/>
              <a:gd name="connsiteX637" fmla="*/ 7079828 w 12191999"/>
              <a:gd name="connsiteY637" fmla="*/ 2122856 h 2449326"/>
              <a:gd name="connsiteX638" fmla="*/ 6760232 w 12191999"/>
              <a:gd name="connsiteY638" fmla="*/ 2158822 h 2449326"/>
              <a:gd name="connsiteX639" fmla="*/ 10202491 w 12191999"/>
              <a:gd name="connsiteY639" fmla="*/ 802132 h 2449326"/>
              <a:gd name="connsiteX640" fmla="*/ 10200670 w 12191999"/>
              <a:gd name="connsiteY640" fmla="*/ 828538 h 2449326"/>
              <a:gd name="connsiteX641" fmla="*/ 10523453 w 12191999"/>
              <a:gd name="connsiteY641" fmla="*/ 862682 h 2449326"/>
              <a:gd name="connsiteX642" fmla="*/ 10526185 w 12191999"/>
              <a:gd name="connsiteY642" fmla="*/ 834456 h 2449326"/>
              <a:gd name="connsiteX643" fmla="*/ 10202491 w 12191999"/>
              <a:gd name="connsiteY643" fmla="*/ 802132 h 2449326"/>
              <a:gd name="connsiteX644" fmla="*/ 4724286 w 12191999"/>
              <a:gd name="connsiteY644" fmla="*/ 2314523 h 2449326"/>
              <a:gd name="connsiteX645" fmla="*/ 4732481 w 12191999"/>
              <a:gd name="connsiteY645" fmla="*/ 2319076 h 2449326"/>
              <a:gd name="connsiteX646" fmla="*/ 4847208 w 12191999"/>
              <a:gd name="connsiteY646" fmla="*/ 2299499 h 2449326"/>
              <a:gd name="connsiteX647" fmla="*/ 4927790 w 12191999"/>
              <a:gd name="connsiteY647" fmla="*/ 2298589 h 2449326"/>
              <a:gd name="connsiteX648" fmla="*/ 4803958 w 12191999"/>
              <a:gd name="connsiteY648" fmla="*/ 2238038 h 2449326"/>
              <a:gd name="connsiteX649" fmla="*/ 4724286 w 12191999"/>
              <a:gd name="connsiteY649" fmla="*/ 2314523 h 2449326"/>
              <a:gd name="connsiteX650" fmla="*/ 8117378 w 12191999"/>
              <a:gd name="connsiteY650" fmla="*/ 1404448 h 2449326"/>
              <a:gd name="connsiteX651" fmla="*/ 8121475 w 12191999"/>
              <a:gd name="connsiteY651" fmla="*/ 1384416 h 2449326"/>
              <a:gd name="connsiteX652" fmla="*/ 7902037 w 12191999"/>
              <a:gd name="connsiteY652" fmla="*/ 1339345 h 2449326"/>
              <a:gd name="connsiteX653" fmla="*/ 7895208 w 12191999"/>
              <a:gd name="connsiteY653" fmla="*/ 1369848 h 2449326"/>
              <a:gd name="connsiteX654" fmla="*/ 8117378 w 12191999"/>
              <a:gd name="connsiteY654" fmla="*/ 1404448 h 2449326"/>
              <a:gd name="connsiteX655" fmla="*/ 7073454 w 12191999"/>
              <a:gd name="connsiteY655" fmla="*/ 706982 h 2449326"/>
              <a:gd name="connsiteX656" fmla="*/ 6915478 w 12191999"/>
              <a:gd name="connsiteY656" fmla="*/ 739306 h 2449326"/>
              <a:gd name="connsiteX657" fmla="*/ 7073454 w 12191999"/>
              <a:gd name="connsiteY657" fmla="*/ 762524 h 2449326"/>
              <a:gd name="connsiteX658" fmla="*/ 7073454 w 12191999"/>
              <a:gd name="connsiteY658" fmla="*/ 706982 h 2449326"/>
              <a:gd name="connsiteX659" fmla="*/ 10428759 w 12191999"/>
              <a:gd name="connsiteY659" fmla="*/ 685584 h 2449326"/>
              <a:gd name="connsiteX660" fmla="*/ 10422840 w 12191999"/>
              <a:gd name="connsiteY660" fmla="*/ 704250 h 2449326"/>
              <a:gd name="connsiteX661" fmla="*/ 10488853 w 12191999"/>
              <a:gd name="connsiteY661" fmla="*/ 728834 h 2449326"/>
              <a:gd name="connsiteX662" fmla="*/ 10592654 w 12191999"/>
              <a:gd name="connsiteY662" fmla="*/ 735208 h 2449326"/>
              <a:gd name="connsiteX663" fmla="*/ 10667317 w 12191999"/>
              <a:gd name="connsiteY663" fmla="*/ 746134 h 2449326"/>
              <a:gd name="connsiteX664" fmla="*/ 10670049 w 12191999"/>
              <a:gd name="connsiteY664" fmla="*/ 728834 h 2449326"/>
              <a:gd name="connsiteX665" fmla="*/ 10428759 w 12191999"/>
              <a:gd name="connsiteY665" fmla="*/ 685584 h 2449326"/>
              <a:gd name="connsiteX666" fmla="*/ 10028580 w 12191999"/>
              <a:gd name="connsiteY666" fmla="*/ 829903 h 2449326"/>
              <a:gd name="connsiteX667" fmla="*/ 9978501 w 12191999"/>
              <a:gd name="connsiteY667" fmla="*/ 890909 h 2449326"/>
              <a:gd name="connsiteX668" fmla="*/ 9947088 w 12191999"/>
              <a:gd name="connsiteY668" fmla="*/ 913672 h 2449326"/>
              <a:gd name="connsiteX669" fmla="*/ 10021296 w 12191999"/>
              <a:gd name="connsiteY669" fmla="*/ 903656 h 2449326"/>
              <a:gd name="connsiteX670" fmla="*/ 10109617 w 12191999"/>
              <a:gd name="connsiteY670" fmla="*/ 861772 h 2449326"/>
              <a:gd name="connsiteX671" fmla="*/ 10028580 w 12191999"/>
              <a:gd name="connsiteY671" fmla="*/ 829903 h 2449326"/>
              <a:gd name="connsiteX672" fmla="*/ 10410548 w 12191999"/>
              <a:gd name="connsiteY672" fmla="*/ 1150410 h 2449326"/>
              <a:gd name="connsiteX673" fmla="*/ 10514348 w 12191999"/>
              <a:gd name="connsiteY673" fmla="*/ 1149955 h 2449326"/>
              <a:gd name="connsiteX674" fmla="*/ 10606312 w 12191999"/>
              <a:gd name="connsiteY674" fmla="*/ 1143126 h 2449326"/>
              <a:gd name="connsiteX675" fmla="*/ 10410548 w 12191999"/>
              <a:gd name="connsiteY675" fmla="*/ 1150410 h 2449326"/>
              <a:gd name="connsiteX676" fmla="*/ 10390516 w 12191999"/>
              <a:gd name="connsiteY676" fmla="*/ 912762 h 2449326"/>
              <a:gd name="connsiteX677" fmla="*/ 10232539 w 12191999"/>
              <a:gd name="connsiteY677" fmla="*/ 897738 h 2449326"/>
              <a:gd name="connsiteX678" fmla="*/ 10231173 w 12191999"/>
              <a:gd name="connsiteY678" fmla="*/ 915038 h 2449326"/>
              <a:gd name="connsiteX679" fmla="*/ 10390516 w 12191999"/>
              <a:gd name="connsiteY679" fmla="*/ 912762 h 2449326"/>
              <a:gd name="connsiteX680" fmla="*/ 10370939 w 12191999"/>
              <a:gd name="connsiteY680" fmla="*/ 1219155 h 2449326"/>
              <a:gd name="connsiteX681" fmla="*/ 10305381 w 12191999"/>
              <a:gd name="connsiteY681" fmla="*/ 1273332 h 2449326"/>
              <a:gd name="connsiteX682" fmla="*/ 10288537 w 12191999"/>
              <a:gd name="connsiteY682" fmla="*/ 1291997 h 2449326"/>
              <a:gd name="connsiteX683" fmla="*/ 10300373 w 12191999"/>
              <a:gd name="connsiteY683" fmla="*/ 1307932 h 2449326"/>
              <a:gd name="connsiteX684" fmla="*/ 10335429 w 12191999"/>
              <a:gd name="connsiteY684" fmla="*/ 1297461 h 2449326"/>
              <a:gd name="connsiteX685" fmla="*/ 10375037 w 12191999"/>
              <a:gd name="connsiteY685" fmla="*/ 1270600 h 2449326"/>
              <a:gd name="connsiteX686" fmla="*/ 10402808 w 12191999"/>
              <a:gd name="connsiteY686" fmla="*/ 1249658 h 2449326"/>
              <a:gd name="connsiteX687" fmla="*/ 10370939 w 12191999"/>
              <a:gd name="connsiteY687" fmla="*/ 1219155 h 244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Lst>
            <a:rect l="l" t="t" r="r" b="b"/>
            <a:pathLst>
              <a:path w="12191999" h="2449326">
                <a:moveTo>
                  <a:pt x="12195187" y="868146"/>
                </a:moveTo>
                <a:cubicBezTo>
                  <a:pt x="12182440" y="871332"/>
                  <a:pt x="12169692" y="876796"/>
                  <a:pt x="12157400" y="876796"/>
                </a:cubicBezTo>
                <a:cubicBezTo>
                  <a:pt x="11987586" y="878617"/>
                  <a:pt x="11817772" y="878161"/>
                  <a:pt x="11647958" y="881348"/>
                </a:cubicBezTo>
                <a:cubicBezTo>
                  <a:pt x="11601977" y="882259"/>
                  <a:pt x="11555994" y="892730"/>
                  <a:pt x="11497266" y="909119"/>
                </a:cubicBezTo>
                <a:cubicBezTo>
                  <a:pt x="11517297" y="917314"/>
                  <a:pt x="11537329" y="925054"/>
                  <a:pt x="11542792" y="927330"/>
                </a:cubicBezTo>
                <a:cubicBezTo>
                  <a:pt x="11507281" y="960564"/>
                  <a:pt x="11481331" y="986514"/>
                  <a:pt x="11452649" y="1010188"/>
                </a:cubicBezTo>
                <a:cubicBezTo>
                  <a:pt x="11439447" y="1021115"/>
                  <a:pt x="11420781" y="1035228"/>
                  <a:pt x="11405757" y="1033862"/>
                </a:cubicBezTo>
                <a:cubicBezTo>
                  <a:pt x="11340654" y="1027488"/>
                  <a:pt x="11281015" y="1042512"/>
                  <a:pt x="11219554" y="1062999"/>
                </a:cubicBezTo>
                <a:cubicBezTo>
                  <a:pt x="11195425" y="1071194"/>
                  <a:pt x="11163100" y="1053894"/>
                  <a:pt x="11134420" y="1049341"/>
                </a:cubicBezTo>
                <a:cubicBezTo>
                  <a:pt x="11110290" y="1045699"/>
                  <a:pt x="11085251" y="1040691"/>
                  <a:pt x="11061121" y="1042512"/>
                </a:cubicBezTo>
                <a:cubicBezTo>
                  <a:pt x="10989189" y="1047975"/>
                  <a:pt x="10917257" y="1061633"/>
                  <a:pt x="10845326" y="1062544"/>
                </a:cubicBezTo>
                <a:cubicBezTo>
                  <a:pt x="10791149" y="1062999"/>
                  <a:pt x="10736973" y="1045244"/>
                  <a:pt x="10682796" y="1042512"/>
                </a:cubicBezTo>
                <a:cubicBezTo>
                  <a:pt x="10610409" y="1038870"/>
                  <a:pt x="10537567" y="1041602"/>
                  <a:pt x="10461992" y="1056170"/>
                </a:cubicBezTo>
                <a:cubicBezTo>
                  <a:pt x="10483845" y="1062544"/>
                  <a:pt x="10505242" y="1071194"/>
                  <a:pt x="10527551" y="1074836"/>
                </a:cubicBezTo>
                <a:cubicBezTo>
                  <a:pt x="10578540" y="1083486"/>
                  <a:pt x="10629530" y="1092591"/>
                  <a:pt x="10680519" y="1096689"/>
                </a:cubicBezTo>
                <a:cubicBezTo>
                  <a:pt x="10713299" y="1099420"/>
                  <a:pt x="10746988" y="1093957"/>
                  <a:pt x="10780223" y="1093047"/>
                </a:cubicBezTo>
                <a:cubicBezTo>
                  <a:pt x="10817099" y="1091681"/>
                  <a:pt x="10853520" y="1093047"/>
                  <a:pt x="10890397" y="1089860"/>
                </a:cubicBezTo>
                <a:cubicBezTo>
                  <a:pt x="10909063" y="1088494"/>
                  <a:pt x="10926818" y="1079844"/>
                  <a:pt x="10951402" y="1072560"/>
                </a:cubicBezTo>
                <a:cubicBezTo>
                  <a:pt x="10943208" y="1089404"/>
                  <a:pt x="10938656" y="1098510"/>
                  <a:pt x="10939110" y="1098054"/>
                </a:cubicBezTo>
                <a:cubicBezTo>
                  <a:pt x="10958687" y="1115355"/>
                  <a:pt x="10974621" y="1130834"/>
                  <a:pt x="10992376" y="1144036"/>
                </a:cubicBezTo>
                <a:cubicBezTo>
                  <a:pt x="11001027" y="1150410"/>
                  <a:pt x="11012863" y="1156784"/>
                  <a:pt x="11023334" y="1156328"/>
                </a:cubicBezTo>
                <a:cubicBezTo>
                  <a:pt x="11109835" y="1151320"/>
                  <a:pt x="11195880" y="1143581"/>
                  <a:pt x="11282381" y="1139028"/>
                </a:cubicBezTo>
                <a:cubicBezTo>
                  <a:pt x="11390733" y="1133565"/>
                  <a:pt x="11499086" y="1129923"/>
                  <a:pt x="11606984" y="1126736"/>
                </a:cubicBezTo>
                <a:cubicBezTo>
                  <a:pt x="11728541" y="1123094"/>
                  <a:pt x="11850096" y="1119907"/>
                  <a:pt x="11972107" y="1117176"/>
                </a:cubicBezTo>
                <a:cubicBezTo>
                  <a:pt x="11974384" y="1117176"/>
                  <a:pt x="11976660" y="1122639"/>
                  <a:pt x="11989407" y="1139939"/>
                </a:cubicBezTo>
                <a:cubicBezTo>
                  <a:pt x="11880143" y="1148134"/>
                  <a:pt x="11780440" y="1154052"/>
                  <a:pt x="11681192" y="1164068"/>
                </a:cubicBezTo>
                <a:cubicBezTo>
                  <a:pt x="11572384" y="1174994"/>
                  <a:pt x="11464031" y="1157694"/>
                  <a:pt x="11353401" y="1181368"/>
                </a:cubicBezTo>
                <a:cubicBezTo>
                  <a:pt x="11298770" y="1193205"/>
                  <a:pt x="11229114" y="1164978"/>
                  <a:pt x="11167198" y="1192294"/>
                </a:cubicBezTo>
                <a:cubicBezTo>
                  <a:pt x="11160824" y="1195026"/>
                  <a:pt x="11152630" y="1193660"/>
                  <a:pt x="11146256" y="1196392"/>
                </a:cubicBezTo>
                <a:cubicBezTo>
                  <a:pt x="11125769" y="1204587"/>
                  <a:pt x="11106192" y="1216879"/>
                  <a:pt x="11084795" y="1222342"/>
                </a:cubicBezTo>
                <a:cubicBezTo>
                  <a:pt x="11060211" y="1229171"/>
                  <a:pt x="11033806" y="1228716"/>
                  <a:pt x="11009222" y="1235089"/>
                </a:cubicBezTo>
                <a:cubicBezTo>
                  <a:pt x="10996929" y="1238276"/>
                  <a:pt x="10986458" y="1248747"/>
                  <a:pt x="10975077" y="1256031"/>
                </a:cubicBezTo>
                <a:cubicBezTo>
                  <a:pt x="10971434" y="1238731"/>
                  <a:pt x="10967336" y="1221431"/>
                  <a:pt x="10962784" y="1201400"/>
                </a:cubicBezTo>
                <a:cubicBezTo>
                  <a:pt x="10951858" y="1208684"/>
                  <a:pt x="10938200" y="1217334"/>
                  <a:pt x="10920900" y="1228260"/>
                </a:cubicBezTo>
                <a:cubicBezTo>
                  <a:pt x="10915892" y="1208229"/>
                  <a:pt x="10911794" y="1193660"/>
                  <a:pt x="10906331" y="1171352"/>
                </a:cubicBezTo>
                <a:cubicBezTo>
                  <a:pt x="10873097" y="1182734"/>
                  <a:pt x="10844415" y="1193205"/>
                  <a:pt x="10806173" y="1206408"/>
                </a:cubicBezTo>
                <a:cubicBezTo>
                  <a:pt x="10858073" y="1220066"/>
                  <a:pt x="10893129" y="1229171"/>
                  <a:pt x="10928184" y="1238731"/>
                </a:cubicBezTo>
                <a:cubicBezTo>
                  <a:pt x="10931371" y="1245105"/>
                  <a:pt x="10934558" y="1251479"/>
                  <a:pt x="10937290" y="1257852"/>
                </a:cubicBezTo>
                <a:cubicBezTo>
                  <a:pt x="10928184" y="1261495"/>
                  <a:pt x="10913616" y="1271055"/>
                  <a:pt x="10909974" y="1267868"/>
                </a:cubicBezTo>
                <a:cubicBezTo>
                  <a:pt x="10868089" y="1232813"/>
                  <a:pt x="10823473" y="1266958"/>
                  <a:pt x="10781589" y="1260584"/>
                </a:cubicBezTo>
                <a:cubicBezTo>
                  <a:pt x="10726957" y="1251934"/>
                  <a:pt x="10720583" y="1273332"/>
                  <a:pt x="10740160" y="1320224"/>
                </a:cubicBezTo>
                <a:cubicBezTo>
                  <a:pt x="10713299" y="1320224"/>
                  <a:pt x="10690080" y="1320224"/>
                  <a:pt x="10660032" y="1320224"/>
                </a:cubicBezTo>
                <a:cubicBezTo>
                  <a:pt x="10673690" y="1301103"/>
                  <a:pt x="10683251" y="1286990"/>
                  <a:pt x="10694177" y="1271966"/>
                </a:cubicBezTo>
                <a:cubicBezTo>
                  <a:pt x="10630440" y="1269234"/>
                  <a:pt x="10568069" y="1266503"/>
                  <a:pt x="10503422" y="1263316"/>
                </a:cubicBezTo>
                <a:cubicBezTo>
                  <a:pt x="10472009" y="1279705"/>
                  <a:pt x="10434676" y="1299282"/>
                  <a:pt x="10395524" y="1319313"/>
                </a:cubicBezTo>
                <a:cubicBezTo>
                  <a:pt x="10417832" y="1327963"/>
                  <a:pt x="10441961" y="1337069"/>
                  <a:pt x="10466090" y="1346174"/>
                </a:cubicBezTo>
                <a:cubicBezTo>
                  <a:pt x="10466545" y="1352548"/>
                  <a:pt x="10467000" y="1358921"/>
                  <a:pt x="10467911" y="1365295"/>
                </a:cubicBezTo>
                <a:cubicBezTo>
                  <a:pt x="10415555" y="1376677"/>
                  <a:pt x="10362745" y="1386237"/>
                  <a:pt x="10310844" y="1398985"/>
                </a:cubicBezTo>
                <a:cubicBezTo>
                  <a:pt x="10249839" y="1414009"/>
                  <a:pt x="10189289" y="1431309"/>
                  <a:pt x="10128738" y="1447698"/>
                </a:cubicBezTo>
                <a:cubicBezTo>
                  <a:pt x="10120999" y="1446332"/>
                  <a:pt x="10113260" y="1445422"/>
                  <a:pt x="10105520" y="1444056"/>
                </a:cubicBezTo>
                <a:cubicBezTo>
                  <a:pt x="10055896" y="1452706"/>
                  <a:pt x="10006727" y="1451340"/>
                  <a:pt x="9965299" y="1496867"/>
                </a:cubicBezTo>
                <a:cubicBezTo>
                  <a:pt x="9943446" y="1520541"/>
                  <a:pt x="9891090" y="1515988"/>
                  <a:pt x="9846019" y="1525548"/>
                </a:cubicBezTo>
                <a:cubicBezTo>
                  <a:pt x="9858766" y="1495501"/>
                  <a:pt x="9864684" y="1481843"/>
                  <a:pt x="9870603" y="1468185"/>
                </a:cubicBezTo>
                <a:cubicBezTo>
                  <a:pt x="9843287" y="1468185"/>
                  <a:pt x="9815516" y="1468185"/>
                  <a:pt x="9781371" y="1468185"/>
                </a:cubicBezTo>
                <a:cubicBezTo>
                  <a:pt x="9770445" y="1394887"/>
                  <a:pt x="9693050" y="1432674"/>
                  <a:pt x="9640694" y="1421293"/>
                </a:cubicBezTo>
                <a:cubicBezTo>
                  <a:pt x="9554194" y="1402627"/>
                  <a:pt x="9466327" y="1387148"/>
                  <a:pt x="9378461" y="1378953"/>
                </a:cubicBezTo>
                <a:cubicBezTo>
                  <a:pt x="9263279" y="1368027"/>
                  <a:pt x="9152650" y="1319313"/>
                  <a:pt x="9032915" y="1342532"/>
                </a:cubicBezTo>
                <a:cubicBezTo>
                  <a:pt x="9003323" y="1348450"/>
                  <a:pt x="8977828" y="1308387"/>
                  <a:pt x="8940041" y="1325232"/>
                </a:cubicBezTo>
                <a:cubicBezTo>
                  <a:pt x="8916823" y="1335703"/>
                  <a:pt x="8877670" y="1347084"/>
                  <a:pt x="8864467" y="1336158"/>
                </a:cubicBezTo>
                <a:cubicBezTo>
                  <a:pt x="8829412" y="1306566"/>
                  <a:pt x="8784796" y="1390335"/>
                  <a:pt x="8756114" y="1321134"/>
                </a:cubicBezTo>
                <a:cubicBezTo>
                  <a:pt x="8752017" y="1311119"/>
                  <a:pt x="8701482" y="1320679"/>
                  <a:pt x="8672346" y="1321134"/>
                </a:cubicBezTo>
                <a:cubicBezTo>
                  <a:pt x="8644574" y="1321590"/>
                  <a:pt x="8616803" y="1321134"/>
                  <a:pt x="8586755" y="1307932"/>
                </a:cubicBezTo>
                <a:cubicBezTo>
                  <a:pt x="8605876" y="1302924"/>
                  <a:pt x="8631827" y="1287445"/>
                  <a:pt x="8643664" y="1294729"/>
                </a:cubicBezTo>
                <a:cubicBezTo>
                  <a:pt x="8697840" y="1326598"/>
                  <a:pt x="8721969" y="1307477"/>
                  <a:pt x="8731530" y="1253300"/>
                </a:cubicBezTo>
                <a:cubicBezTo>
                  <a:pt x="8687824" y="1262860"/>
                  <a:pt x="8642753" y="1272421"/>
                  <a:pt x="8594950" y="1282892"/>
                </a:cubicBezTo>
                <a:cubicBezTo>
                  <a:pt x="8591763" y="1273787"/>
                  <a:pt x="8588122" y="1262860"/>
                  <a:pt x="8583113" y="1247381"/>
                </a:cubicBezTo>
                <a:cubicBezTo>
                  <a:pt x="8569000" y="1254666"/>
                  <a:pt x="8544416" y="1262405"/>
                  <a:pt x="8544871" y="1267868"/>
                </a:cubicBezTo>
                <a:cubicBezTo>
                  <a:pt x="8554432" y="1357556"/>
                  <a:pt x="8492060" y="1328419"/>
                  <a:pt x="8447444" y="1328419"/>
                </a:cubicBezTo>
                <a:cubicBezTo>
                  <a:pt x="8406471" y="1286079"/>
                  <a:pt x="8471118" y="1269689"/>
                  <a:pt x="8473850" y="1237821"/>
                </a:cubicBezTo>
                <a:cubicBezTo>
                  <a:pt x="8448810" y="1226895"/>
                  <a:pt x="8426502" y="1217334"/>
                  <a:pt x="8407836" y="1209139"/>
                </a:cubicBezTo>
                <a:cubicBezTo>
                  <a:pt x="8407836" y="1233268"/>
                  <a:pt x="8412389" y="1263771"/>
                  <a:pt x="8406926" y="1265592"/>
                </a:cubicBezTo>
                <a:cubicBezTo>
                  <a:pt x="8380520" y="1274242"/>
                  <a:pt x="8351839" y="1275153"/>
                  <a:pt x="8319060" y="1279705"/>
                </a:cubicBezTo>
                <a:cubicBezTo>
                  <a:pt x="8319970" y="1293819"/>
                  <a:pt x="8321336" y="1312484"/>
                  <a:pt x="8322702" y="1336613"/>
                </a:cubicBezTo>
                <a:cubicBezTo>
                  <a:pt x="8367773" y="1333427"/>
                  <a:pt x="8407381" y="1330695"/>
                  <a:pt x="8447444" y="1327963"/>
                </a:cubicBezTo>
                <a:cubicBezTo>
                  <a:pt x="8458371" y="1337069"/>
                  <a:pt x="8467931" y="1348906"/>
                  <a:pt x="8480678" y="1354369"/>
                </a:cubicBezTo>
                <a:cubicBezTo>
                  <a:pt x="8511637" y="1367571"/>
                  <a:pt x="8543505" y="1381229"/>
                  <a:pt x="8576284" y="1387148"/>
                </a:cubicBezTo>
                <a:cubicBezTo>
                  <a:pt x="8599047" y="1391245"/>
                  <a:pt x="8623632" y="1383050"/>
                  <a:pt x="8637290" y="1381685"/>
                </a:cubicBezTo>
                <a:cubicBezTo>
                  <a:pt x="8671435" y="1390335"/>
                  <a:pt x="8698295" y="1404448"/>
                  <a:pt x="8723790" y="1402172"/>
                </a:cubicBezTo>
                <a:cubicBezTo>
                  <a:pt x="8793901" y="1395798"/>
                  <a:pt x="8851720" y="1421293"/>
                  <a:pt x="8913180" y="1450430"/>
                </a:cubicBezTo>
                <a:cubicBezTo>
                  <a:pt x="8949146" y="1467730"/>
                  <a:pt x="9001047" y="1474559"/>
                  <a:pt x="9037013" y="1461811"/>
                </a:cubicBezTo>
                <a:cubicBezTo>
                  <a:pt x="9072068" y="1449064"/>
                  <a:pt x="9083905" y="1449519"/>
                  <a:pt x="9105303" y="1477746"/>
                </a:cubicBezTo>
                <a:cubicBezTo>
                  <a:pt x="9115318" y="1490948"/>
                  <a:pt x="9143089" y="1490948"/>
                  <a:pt x="9169950" y="1514167"/>
                </a:cubicBezTo>
                <a:cubicBezTo>
                  <a:pt x="9149463" y="1520996"/>
                  <a:pt x="9128066" y="1535564"/>
                  <a:pt x="9109400" y="1532833"/>
                </a:cubicBezTo>
                <a:cubicBezTo>
                  <a:pt x="9038834" y="1522362"/>
                  <a:pt x="8969178" y="1505062"/>
                  <a:pt x="8898612" y="1492769"/>
                </a:cubicBezTo>
                <a:cubicBezTo>
                  <a:pt x="8879491" y="1489583"/>
                  <a:pt x="8859004" y="1494590"/>
                  <a:pt x="8839883" y="1491859"/>
                </a:cubicBezTo>
                <a:cubicBezTo>
                  <a:pt x="8810291" y="1486851"/>
                  <a:pt x="8780698" y="1482298"/>
                  <a:pt x="8751561" y="1477290"/>
                </a:cubicBezTo>
                <a:cubicBezTo>
                  <a:pt x="8719693" y="1466364"/>
                  <a:pt x="8688280" y="1452251"/>
                  <a:pt x="8655956" y="1445877"/>
                </a:cubicBezTo>
                <a:cubicBezTo>
                  <a:pt x="8582203" y="1431764"/>
                  <a:pt x="8507994" y="1421748"/>
                  <a:pt x="8434242" y="1410366"/>
                </a:cubicBezTo>
                <a:cubicBezTo>
                  <a:pt x="8381886" y="1402172"/>
                  <a:pt x="8329531" y="1393066"/>
                  <a:pt x="8276720" y="1387148"/>
                </a:cubicBezTo>
                <a:cubicBezTo>
                  <a:pt x="8270802" y="1386237"/>
                  <a:pt x="8263062" y="1401261"/>
                  <a:pt x="8257144" y="1408090"/>
                </a:cubicBezTo>
                <a:cubicBezTo>
                  <a:pt x="8278086" y="1415830"/>
                  <a:pt x="8294931" y="1422203"/>
                  <a:pt x="8311775" y="1428577"/>
                </a:cubicBezTo>
                <a:cubicBezTo>
                  <a:pt x="8347286" y="1441780"/>
                  <a:pt x="8385984" y="1471827"/>
                  <a:pt x="8417397" y="1465453"/>
                </a:cubicBezTo>
                <a:cubicBezTo>
                  <a:pt x="8512547" y="1446332"/>
                  <a:pt x="8594950" y="1485485"/>
                  <a:pt x="8681451" y="1505062"/>
                </a:cubicBezTo>
                <a:cubicBezTo>
                  <a:pt x="8711953" y="1545580"/>
                  <a:pt x="8755659" y="1551954"/>
                  <a:pt x="8802551" y="1556051"/>
                </a:cubicBezTo>
                <a:cubicBezTo>
                  <a:pt x="8868565" y="1561970"/>
                  <a:pt x="8934578" y="1570620"/>
                  <a:pt x="9000592" y="1580636"/>
                </a:cubicBezTo>
                <a:cubicBezTo>
                  <a:pt x="9012884" y="1582457"/>
                  <a:pt x="9023355" y="1595659"/>
                  <a:pt x="9034736" y="1603399"/>
                </a:cubicBezTo>
                <a:cubicBezTo>
                  <a:pt x="9090279" y="1557872"/>
                  <a:pt x="9109855" y="1560149"/>
                  <a:pt x="9151284" y="1615691"/>
                </a:cubicBezTo>
                <a:cubicBezTo>
                  <a:pt x="9158113" y="1624796"/>
                  <a:pt x="9168129" y="1639820"/>
                  <a:pt x="9175869" y="1639365"/>
                </a:cubicBezTo>
                <a:cubicBezTo>
                  <a:pt x="9219574" y="1637088"/>
                  <a:pt x="9263279" y="1630715"/>
                  <a:pt x="9311993" y="1625252"/>
                </a:cubicBezTo>
                <a:cubicBezTo>
                  <a:pt x="9311993" y="1635267"/>
                  <a:pt x="9311993" y="1648925"/>
                  <a:pt x="9311993" y="1666225"/>
                </a:cubicBezTo>
                <a:cubicBezTo>
                  <a:pt x="9328838" y="1661217"/>
                  <a:pt x="9345228" y="1656209"/>
                  <a:pt x="9372088" y="1648015"/>
                </a:cubicBezTo>
                <a:cubicBezTo>
                  <a:pt x="9359340" y="1671689"/>
                  <a:pt x="9351601" y="1684891"/>
                  <a:pt x="9340675" y="1704923"/>
                </a:cubicBezTo>
                <a:cubicBezTo>
                  <a:pt x="9405777" y="1696728"/>
                  <a:pt x="9455402" y="1599757"/>
                  <a:pt x="9532341" y="1688533"/>
                </a:cubicBezTo>
                <a:cubicBezTo>
                  <a:pt x="9547365" y="1660307"/>
                  <a:pt x="9555560" y="1630715"/>
                  <a:pt x="9575137" y="1611594"/>
                </a:cubicBezTo>
                <a:cubicBezTo>
                  <a:pt x="9589705" y="1597480"/>
                  <a:pt x="9618841" y="1590651"/>
                  <a:pt x="9639784" y="1592928"/>
                </a:cubicBezTo>
                <a:cubicBezTo>
                  <a:pt x="9650255" y="1594294"/>
                  <a:pt x="9657084" y="1623886"/>
                  <a:pt x="9669376" y="1647559"/>
                </a:cubicBezTo>
                <a:cubicBezTo>
                  <a:pt x="9713081" y="1657120"/>
                  <a:pt x="9766348" y="1672144"/>
                  <a:pt x="9820068" y="1678518"/>
                </a:cubicBezTo>
                <a:cubicBezTo>
                  <a:pt x="9835092" y="1680339"/>
                  <a:pt x="9853303" y="1656665"/>
                  <a:pt x="9871969" y="1643917"/>
                </a:cubicBezTo>
                <a:cubicBezTo>
                  <a:pt x="9868783" y="1643007"/>
                  <a:pt x="9991248" y="1683070"/>
                  <a:pt x="9991248" y="1683070"/>
                </a:cubicBezTo>
                <a:cubicBezTo>
                  <a:pt x="10024483" y="1642552"/>
                  <a:pt x="10080935" y="1712207"/>
                  <a:pt x="10110073" y="1654844"/>
                </a:cubicBezTo>
                <a:cubicBezTo>
                  <a:pt x="10127828" y="1673965"/>
                  <a:pt x="10143307" y="1690810"/>
                  <a:pt x="10165159" y="1714028"/>
                </a:cubicBezTo>
                <a:cubicBezTo>
                  <a:pt x="10094593" y="1720402"/>
                  <a:pt x="10029490" y="1728141"/>
                  <a:pt x="9963932" y="1730418"/>
                </a:cubicBezTo>
                <a:cubicBezTo>
                  <a:pt x="9954371" y="1730873"/>
                  <a:pt x="9943901" y="1706289"/>
                  <a:pt x="9925691" y="1683525"/>
                </a:cubicBezTo>
                <a:cubicBezTo>
                  <a:pt x="9889269" y="1707655"/>
                  <a:pt x="9851027" y="1733605"/>
                  <a:pt x="9821434" y="1753181"/>
                </a:cubicBezTo>
                <a:cubicBezTo>
                  <a:pt x="9808232" y="1734515"/>
                  <a:pt x="9795940" y="1702647"/>
                  <a:pt x="9781826" y="1701281"/>
                </a:cubicBezTo>
                <a:cubicBezTo>
                  <a:pt x="9739487" y="1697639"/>
                  <a:pt x="9696236" y="1706744"/>
                  <a:pt x="9648889" y="1711297"/>
                </a:cubicBezTo>
                <a:cubicBezTo>
                  <a:pt x="9649344" y="1714028"/>
                  <a:pt x="9647068" y="1703102"/>
                  <a:pt x="9642971" y="1686712"/>
                </a:cubicBezTo>
                <a:cubicBezTo>
                  <a:pt x="9622484" y="1702647"/>
                  <a:pt x="9604729" y="1716760"/>
                  <a:pt x="9577413" y="1738157"/>
                </a:cubicBezTo>
                <a:cubicBezTo>
                  <a:pt x="9626581" y="1755002"/>
                  <a:pt x="9667100" y="1768205"/>
                  <a:pt x="9708528" y="1782318"/>
                </a:cubicBezTo>
                <a:cubicBezTo>
                  <a:pt x="9699879" y="1796887"/>
                  <a:pt x="9691684" y="1810544"/>
                  <a:pt x="9675749" y="1836950"/>
                </a:cubicBezTo>
                <a:cubicBezTo>
                  <a:pt x="9677571" y="1813276"/>
                  <a:pt x="9678481" y="1803715"/>
                  <a:pt x="9679392" y="1792789"/>
                </a:cubicBezTo>
                <a:cubicBezTo>
                  <a:pt x="9602452" y="1784139"/>
                  <a:pt x="9524146" y="1777310"/>
                  <a:pt x="9447207" y="1765473"/>
                </a:cubicBezTo>
                <a:cubicBezTo>
                  <a:pt x="9367079" y="1753181"/>
                  <a:pt x="9287409" y="1724499"/>
                  <a:pt x="9207737" y="1724044"/>
                </a:cubicBezTo>
                <a:cubicBezTo>
                  <a:pt x="9161300" y="1723589"/>
                  <a:pt x="9118505" y="1716305"/>
                  <a:pt x="9074344" y="1708110"/>
                </a:cubicBezTo>
                <a:cubicBezTo>
                  <a:pt x="9052492" y="1704012"/>
                  <a:pt x="9032005" y="1692631"/>
                  <a:pt x="9011062" y="1684436"/>
                </a:cubicBezTo>
                <a:cubicBezTo>
                  <a:pt x="9009697" y="1698549"/>
                  <a:pt x="9008786" y="1712207"/>
                  <a:pt x="9007876" y="1719036"/>
                </a:cubicBezTo>
                <a:cubicBezTo>
                  <a:pt x="8978283" y="1723134"/>
                  <a:pt x="8952789" y="1726776"/>
                  <a:pt x="8918644" y="1731784"/>
                </a:cubicBezTo>
                <a:cubicBezTo>
                  <a:pt x="8926838" y="1741344"/>
                  <a:pt x="8923652" y="1738612"/>
                  <a:pt x="8921831" y="1735426"/>
                </a:cubicBezTo>
                <a:cubicBezTo>
                  <a:pt x="8908628" y="1709476"/>
                  <a:pt x="8895881" y="1683070"/>
                  <a:pt x="8883133" y="1656665"/>
                </a:cubicBezTo>
                <a:cubicBezTo>
                  <a:pt x="8857638" y="1670778"/>
                  <a:pt x="8833054" y="1686257"/>
                  <a:pt x="8806649" y="1699005"/>
                </a:cubicBezTo>
                <a:cubicBezTo>
                  <a:pt x="8794356" y="1704923"/>
                  <a:pt x="8779788" y="1706744"/>
                  <a:pt x="8761122" y="1711752"/>
                </a:cubicBezTo>
                <a:cubicBezTo>
                  <a:pt x="8845346" y="1800529"/>
                  <a:pt x="8949146" y="1753636"/>
                  <a:pt x="9052947" y="1754091"/>
                </a:cubicBezTo>
                <a:cubicBezTo>
                  <a:pt x="9041110" y="1770936"/>
                  <a:pt x="9036558" y="1785505"/>
                  <a:pt x="9028818" y="1787781"/>
                </a:cubicBezTo>
                <a:cubicBezTo>
                  <a:pt x="9007421" y="1793700"/>
                  <a:pt x="8966447" y="1769571"/>
                  <a:pt x="8982381" y="1823747"/>
                </a:cubicBezTo>
                <a:cubicBezTo>
                  <a:pt x="8982836" y="1824658"/>
                  <a:pt x="8976007" y="1830121"/>
                  <a:pt x="8972365" y="1830121"/>
                </a:cubicBezTo>
                <a:cubicBezTo>
                  <a:pt x="8926383" y="1827389"/>
                  <a:pt x="8880857" y="1824202"/>
                  <a:pt x="8834875" y="1818739"/>
                </a:cubicBezTo>
                <a:cubicBezTo>
                  <a:pt x="8832144" y="1818284"/>
                  <a:pt x="8831233" y="1799618"/>
                  <a:pt x="8832144" y="1804626"/>
                </a:cubicBezTo>
                <a:cubicBezTo>
                  <a:pt x="8788438" y="1797342"/>
                  <a:pt x="8750196" y="1789602"/>
                  <a:pt x="8711953" y="1785505"/>
                </a:cubicBezTo>
                <a:cubicBezTo>
                  <a:pt x="8698751" y="1784139"/>
                  <a:pt x="8684637" y="1792334"/>
                  <a:pt x="8653224" y="1800984"/>
                </a:cubicBezTo>
                <a:cubicBezTo>
                  <a:pt x="8565813" y="1742255"/>
                  <a:pt x="8445623" y="1743620"/>
                  <a:pt x="8327255" y="1736336"/>
                </a:cubicBezTo>
                <a:cubicBezTo>
                  <a:pt x="8313597" y="1735426"/>
                  <a:pt x="8298573" y="1754091"/>
                  <a:pt x="8284460" y="1763652"/>
                </a:cubicBezTo>
                <a:cubicBezTo>
                  <a:pt x="8285370" y="1769115"/>
                  <a:pt x="8286736" y="1774123"/>
                  <a:pt x="8287647" y="1779586"/>
                </a:cubicBezTo>
                <a:cubicBezTo>
                  <a:pt x="8378700" y="1779586"/>
                  <a:pt x="8469753" y="1779586"/>
                  <a:pt x="8570821" y="1779586"/>
                </a:cubicBezTo>
                <a:cubicBezTo>
                  <a:pt x="8556253" y="1801894"/>
                  <a:pt x="8545782" y="1818284"/>
                  <a:pt x="8535766" y="1833763"/>
                </a:cubicBezTo>
                <a:cubicBezTo>
                  <a:pt x="8584934" y="1846055"/>
                  <a:pt x="8634558" y="1858347"/>
                  <a:pt x="8689190" y="1872005"/>
                </a:cubicBezTo>
                <a:cubicBezTo>
                  <a:pt x="8687369" y="1882021"/>
                  <a:pt x="8684637" y="1896134"/>
                  <a:pt x="8681906" y="1910247"/>
                </a:cubicBezTo>
                <a:cubicBezTo>
                  <a:pt x="8685548" y="1912069"/>
                  <a:pt x="8689190" y="1913890"/>
                  <a:pt x="8692832" y="1915255"/>
                </a:cubicBezTo>
                <a:cubicBezTo>
                  <a:pt x="8711043" y="1889305"/>
                  <a:pt x="8729709" y="1863355"/>
                  <a:pt x="8747919" y="1837405"/>
                </a:cubicBezTo>
                <a:cubicBezTo>
                  <a:pt x="8752472" y="1839226"/>
                  <a:pt x="8756570" y="1840592"/>
                  <a:pt x="8761122" y="1842413"/>
                </a:cubicBezTo>
                <a:cubicBezTo>
                  <a:pt x="8755204" y="1860168"/>
                  <a:pt x="8749741" y="1877924"/>
                  <a:pt x="8747009" y="1886574"/>
                </a:cubicBezTo>
                <a:cubicBezTo>
                  <a:pt x="8793446" y="1899776"/>
                  <a:pt x="8839883" y="1912979"/>
                  <a:pt x="8891783" y="1928003"/>
                </a:cubicBezTo>
                <a:cubicBezTo>
                  <a:pt x="8904075" y="1918898"/>
                  <a:pt x="8924107" y="1904329"/>
                  <a:pt x="8942317" y="1891126"/>
                </a:cubicBezTo>
                <a:cubicBezTo>
                  <a:pt x="8909083" y="1891126"/>
                  <a:pt x="8875849" y="1891126"/>
                  <a:pt x="8838517" y="1891126"/>
                </a:cubicBezTo>
                <a:cubicBezTo>
                  <a:pt x="8873573" y="1803715"/>
                  <a:pt x="8926838" y="1903874"/>
                  <a:pt x="8959618" y="1857892"/>
                </a:cubicBezTo>
                <a:cubicBezTo>
                  <a:pt x="8998315" y="1964424"/>
                  <a:pt x="8998315" y="1963058"/>
                  <a:pt x="9117139" y="1963058"/>
                </a:cubicBezTo>
                <a:cubicBezTo>
                  <a:pt x="9142179" y="1963058"/>
                  <a:pt x="9167219" y="1979903"/>
                  <a:pt x="9193168" y="1987187"/>
                </a:cubicBezTo>
                <a:cubicBezTo>
                  <a:pt x="9227313" y="1997203"/>
                  <a:pt x="9262369" y="2004943"/>
                  <a:pt x="9296514" y="2014048"/>
                </a:cubicBezTo>
                <a:cubicBezTo>
                  <a:pt x="9296514" y="2014048"/>
                  <a:pt x="9296514" y="2013593"/>
                  <a:pt x="9296514" y="2013593"/>
                </a:cubicBezTo>
                <a:cubicBezTo>
                  <a:pt x="9282401" y="2034990"/>
                  <a:pt x="9268743" y="2056388"/>
                  <a:pt x="9254174" y="2078240"/>
                </a:cubicBezTo>
                <a:cubicBezTo>
                  <a:pt x="9154471" y="2060940"/>
                  <a:pt x="9051581" y="2026340"/>
                  <a:pt x="8950968" y="2066403"/>
                </a:cubicBezTo>
                <a:cubicBezTo>
                  <a:pt x="8891328" y="2090077"/>
                  <a:pt x="8841704" y="2084159"/>
                  <a:pt x="8788438" y="2065493"/>
                </a:cubicBezTo>
                <a:cubicBezTo>
                  <a:pt x="8786162" y="2059119"/>
                  <a:pt x="8783430" y="2052745"/>
                  <a:pt x="8781153" y="2046372"/>
                </a:cubicBezTo>
                <a:cubicBezTo>
                  <a:pt x="8802096" y="2036811"/>
                  <a:pt x="8823038" y="2020877"/>
                  <a:pt x="8844435" y="2019511"/>
                </a:cubicBezTo>
                <a:cubicBezTo>
                  <a:pt x="8902710" y="2015869"/>
                  <a:pt x="8961439" y="2018145"/>
                  <a:pt x="9020168" y="2018145"/>
                </a:cubicBezTo>
                <a:cubicBezTo>
                  <a:pt x="9020168" y="2012227"/>
                  <a:pt x="9020623" y="2006308"/>
                  <a:pt x="9020623" y="2000390"/>
                </a:cubicBezTo>
                <a:cubicBezTo>
                  <a:pt x="8961439" y="1995837"/>
                  <a:pt x="8901799" y="1991740"/>
                  <a:pt x="8840338" y="1987187"/>
                </a:cubicBezTo>
                <a:cubicBezTo>
                  <a:pt x="8836241" y="1954408"/>
                  <a:pt x="8812567" y="1952587"/>
                  <a:pt x="8779333" y="1962603"/>
                </a:cubicBezTo>
                <a:cubicBezTo>
                  <a:pt x="8757025" y="1969432"/>
                  <a:pt x="8731985" y="1976261"/>
                  <a:pt x="8709677" y="1972619"/>
                </a:cubicBezTo>
                <a:cubicBezTo>
                  <a:pt x="8639566" y="1961692"/>
                  <a:pt x="8569455" y="1948034"/>
                  <a:pt x="8500255" y="1931645"/>
                </a:cubicBezTo>
                <a:cubicBezTo>
                  <a:pt x="8478402" y="1926637"/>
                  <a:pt x="8459281" y="1911158"/>
                  <a:pt x="8438794" y="1897955"/>
                </a:cubicBezTo>
                <a:cubicBezTo>
                  <a:pt x="8434697" y="1919353"/>
                  <a:pt x="8427413" y="1938474"/>
                  <a:pt x="8391447" y="1908426"/>
                </a:cubicBezTo>
                <a:cubicBezTo>
                  <a:pt x="8374147" y="1894313"/>
                  <a:pt x="8341368" y="1899321"/>
                  <a:pt x="8315418" y="1895679"/>
                </a:cubicBezTo>
                <a:cubicBezTo>
                  <a:pt x="8314507" y="1900687"/>
                  <a:pt x="8313597" y="1905695"/>
                  <a:pt x="8312686" y="1910703"/>
                </a:cubicBezTo>
                <a:cubicBezTo>
                  <a:pt x="8433787" y="1938474"/>
                  <a:pt x="8554887" y="1966245"/>
                  <a:pt x="8675987" y="1993561"/>
                </a:cubicBezTo>
                <a:cubicBezTo>
                  <a:pt x="8675532" y="2002666"/>
                  <a:pt x="8674622" y="2011772"/>
                  <a:pt x="8674166" y="2020877"/>
                </a:cubicBezTo>
                <a:cubicBezTo>
                  <a:pt x="8629095" y="2020877"/>
                  <a:pt x="8584024" y="2022243"/>
                  <a:pt x="8538953" y="2020422"/>
                </a:cubicBezTo>
                <a:cubicBezTo>
                  <a:pt x="8504353" y="2019056"/>
                  <a:pt x="8470208" y="2012682"/>
                  <a:pt x="8436063" y="2010861"/>
                </a:cubicBezTo>
                <a:cubicBezTo>
                  <a:pt x="8356847" y="2006764"/>
                  <a:pt x="8277175" y="1997658"/>
                  <a:pt x="8198870" y="2002666"/>
                </a:cubicBezTo>
                <a:cubicBezTo>
                  <a:pt x="8156985" y="2005398"/>
                  <a:pt x="8111459" y="2026795"/>
                  <a:pt x="8077314" y="2052290"/>
                </a:cubicBezTo>
                <a:cubicBezTo>
                  <a:pt x="8041804" y="2078696"/>
                  <a:pt x="8013577" y="2079151"/>
                  <a:pt x="7978066" y="2054111"/>
                </a:cubicBezTo>
                <a:cubicBezTo>
                  <a:pt x="7992635" y="2050469"/>
                  <a:pt x="8006748" y="2047282"/>
                  <a:pt x="8020406" y="2044095"/>
                </a:cubicBezTo>
                <a:cubicBezTo>
                  <a:pt x="8008569" y="2033169"/>
                  <a:pt x="7996277" y="2021787"/>
                  <a:pt x="7983985" y="2010406"/>
                </a:cubicBezTo>
                <a:cubicBezTo>
                  <a:pt x="8005838" y="2006308"/>
                  <a:pt x="8028601" y="2004943"/>
                  <a:pt x="8048633" y="1997203"/>
                </a:cubicBezTo>
                <a:cubicBezTo>
                  <a:pt x="8059103" y="1993106"/>
                  <a:pt x="8065477" y="1978537"/>
                  <a:pt x="8073672" y="1968521"/>
                </a:cubicBezTo>
                <a:cubicBezTo>
                  <a:pt x="8069575" y="1963058"/>
                  <a:pt x="8065477" y="1957595"/>
                  <a:pt x="8061380" y="1952132"/>
                </a:cubicBezTo>
                <a:cubicBezTo>
                  <a:pt x="8014488" y="1971253"/>
                  <a:pt x="7967140" y="1990374"/>
                  <a:pt x="7920247" y="2009495"/>
                </a:cubicBezTo>
                <a:cubicBezTo>
                  <a:pt x="7887013" y="2001301"/>
                  <a:pt x="7852413" y="1983090"/>
                  <a:pt x="7820089" y="1987187"/>
                </a:cubicBezTo>
                <a:cubicBezTo>
                  <a:pt x="7752710" y="1995382"/>
                  <a:pt x="7741329" y="2014503"/>
                  <a:pt x="7744060" y="2078696"/>
                </a:cubicBezTo>
                <a:cubicBezTo>
                  <a:pt x="7652552" y="2071867"/>
                  <a:pt x="7560588" y="2056843"/>
                  <a:pt x="7478640" y="2117848"/>
                </a:cubicBezTo>
                <a:cubicBezTo>
                  <a:pt x="7470901" y="2123767"/>
                  <a:pt x="7459975" y="2127409"/>
                  <a:pt x="7450414" y="2127864"/>
                </a:cubicBezTo>
                <a:cubicBezTo>
                  <a:pt x="7335687" y="2128320"/>
                  <a:pt x="7220505" y="2128320"/>
                  <a:pt x="7098494" y="2128320"/>
                </a:cubicBezTo>
                <a:cubicBezTo>
                  <a:pt x="7115794" y="2137880"/>
                  <a:pt x="7130818" y="2146075"/>
                  <a:pt x="7149028" y="2156546"/>
                </a:cubicBezTo>
                <a:cubicBezTo>
                  <a:pt x="7142655" y="2163375"/>
                  <a:pt x="7135826" y="2171570"/>
                  <a:pt x="7128541" y="2179764"/>
                </a:cubicBezTo>
                <a:cubicBezTo>
                  <a:pt x="7099860" y="2147441"/>
                  <a:pt x="7076186" y="2177033"/>
                  <a:pt x="7048870" y="2182041"/>
                </a:cubicBezTo>
                <a:cubicBezTo>
                  <a:pt x="7026562" y="2185683"/>
                  <a:pt x="7001523" y="2229844"/>
                  <a:pt x="6974207" y="2186138"/>
                </a:cubicBezTo>
                <a:cubicBezTo>
                  <a:pt x="6972386" y="2183407"/>
                  <a:pt x="6938241" y="2193878"/>
                  <a:pt x="6927770" y="2205715"/>
                </a:cubicBezTo>
                <a:cubicBezTo>
                  <a:pt x="6844456" y="2296768"/>
                  <a:pt x="6737469" y="2304507"/>
                  <a:pt x="6625018" y="2298133"/>
                </a:cubicBezTo>
                <a:cubicBezTo>
                  <a:pt x="6612726" y="2297678"/>
                  <a:pt x="6599979" y="2308605"/>
                  <a:pt x="6586776" y="2309060"/>
                </a:cubicBezTo>
                <a:cubicBezTo>
                  <a:pt x="6571297" y="2309970"/>
                  <a:pt x="6554452" y="2308605"/>
                  <a:pt x="6539884" y="2303141"/>
                </a:cubicBezTo>
                <a:cubicBezTo>
                  <a:pt x="6522128" y="2296768"/>
                  <a:pt x="6500731" y="2272639"/>
                  <a:pt x="6489805" y="2277191"/>
                </a:cubicBezTo>
                <a:cubicBezTo>
                  <a:pt x="6413320" y="2309970"/>
                  <a:pt x="6334104" y="2280378"/>
                  <a:pt x="6250791" y="2290849"/>
                </a:cubicBezTo>
                <a:cubicBezTo>
                  <a:pt x="6258075" y="2275370"/>
                  <a:pt x="6263538" y="2263078"/>
                  <a:pt x="6272188" y="2244867"/>
                </a:cubicBezTo>
                <a:cubicBezTo>
                  <a:pt x="6245783" y="2253517"/>
                  <a:pt x="6222109" y="2260346"/>
                  <a:pt x="6199800" y="2269907"/>
                </a:cubicBezTo>
                <a:cubicBezTo>
                  <a:pt x="6191606" y="2273549"/>
                  <a:pt x="6184322" y="2291760"/>
                  <a:pt x="6181135" y="2290394"/>
                </a:cubicBezTo>
                <a:cubicBezTo>
                  <a:pt x="6127414" y="2270362"/>
                  <a:pt x="6073692" y="2288573"/>
                  <a:pt x="6021337" y="2286752"/>
                </a:cubicBezTo>
                <a:cubicBezTo>
                  <a:pt x="5919357" y="2283565"/>
                  <a:pt x="5820565" y="2264444"/>
                  <a:pt x="5726325" y="2322718"/>
                </a:cubicBezTo>
                <a:cubicBezTo>
                  <a:pt x="5715399" y="2329547"/>
                  <a:pt x="5690359" y="2314523"/>
                  <a:pt x="5664864" y="2307694"/>
                </a:cubicBezTo>
                <a:cubicBezTo>
                  <a:pt x="5648019" y="2320897"/>
                  <a:pt x="5623435" y="2340018"/>
                  <a:pt x="5597485" y="2360050"/>
                </a:cubicBezTo>
                <a:cubicBezTo>
                  <a:pt x="5588380" y="2327270"/>
                  <a:pt x="5618427" y="2275370"/>
                  <a:pt x="5660311" y="2226202"/>
                </a:cubicBezTo>
                <a:cubicBezTo>
                  <a:pt x="5615696" y="2242591"/>
                  <a:pt x="5571990" y="2261712"/>
                  <a:pt x="5526008" y="2274460"/>
                </a:cubicBezTo>
                <a:cubicBezTo>
                  <a:pt x="5496416" y="2282654"/>
                  <a:pt x="5464547" y="2283110"/>
                  <a:pt x="5434045" y="2283110"/>
                </a:cubicBezTo>
                <a:cubicBezTo>
                  <a:pt x="5429492" y="2283110"/>
                  <a:pt x="5424484" y="2261712"/>
                  <a:pt x="5423118" y="2257615"/>
                </a:cubicBezTo>
                <a:cubicBezTo>
                  <a:pt x="5364845" y="2265810"/>
                  <a:pt x="5302018" y="2273549"/>
                  <a:pt x="5239191" y="2284020"/>
                </a:cubicBezTo>
                <a:cubicBezTo>
                  <a:pt x="5226444" y="2286297"/>
                  <a:pt x="5215062" y="2296312"/>
                  <a:pt x="5202315" y="2301776"/>
                </a:cubicBezTo>
                <a:cubicBezTo>
                  <a:pt x="5188657" y="2307694"/>
                  <a:pt x="5174544" y="2312247"/>
                  <a:pt x="5160431" y="2317710"/>
                </a:cubicBezTo>
                <a:cubicBezTo>
                  <a:pt x="5155878" y="2304962"/>
                  <a:pt x="5144951" y="2290394"/>
                  <a:pt x="5148594" y="2280378"/>
                </a:cubicBezTo>
                <a:cubicBezTo>
                  <a:pt x="5153146" y="2267175"/>
                  <a:pt x="5167260" y="2251241"/>
                  <a:pt x="5180007" y="2248965"/>
                </a:cubicBezTo>
                <a:cubicBezTo>
                  <a:pt x="5209144" y="2243046"/>
                  <a:pt x="5239647" y="2243957"/>
                  <a:pt x="5285628" y="2241681"/>
                </a:cubicBezTo>
                <a:cubicBezTo>
                  <a:pt x="5242378" y="2227567"/>
                  <a:pt x="5213241" y="2218007"/>
                  <a:pt x="5172267" y="2204349"/>
                </a:cubicBezTo>
                <a:cubicBezTo>
                  <a:pt x="5158609" y="2219828"/>
                  <a:pt x="5132204" y="2249420"/>
                  <a:pt x="5097149" y="2289028"/>
                </a:cubicBezTo>
                <a:cubicBezTo>
                  <a:pt x="5039330" y="2275825"/>
                  <a:pt x="5004730" y="2332278"/>
                  <a:pt x="4972861" y="2369610"/>
                </a:cubicBezTo>
                <a:cubicBezTo>
                  <a:pt x="4951464" y="2367334"/>
                  <a:pt x="4937806" y="2365057"/>
                  <a:pt x="4923693" y="2364602"/>
                </a:cubicBezTo>
                <a:cubicBezTo>
                  <a:pt x="4903661" y="2364147"/>
                  <a:pt x="4883174" y="2365513"/>
                  <a:pt x="4863142" y="2364147"/>
                </a:cubicBezTo>
                <a:cubicBezTo>
                  <a:pt x="4827176" y="2361870"/>
                  <a:pt x="4791211" y="2355041"/>
                  <a:pt x="4755700" y="2355952"/>
                </a:cubicBezTo>
                <a:cubicBezTo>
                  <a:pt x="4646891" y="2358684"/>
                  <a:pt x="4537628" y="2365513"/>
                  <a:pt x="4428819" y="2367789"/>
                </a:cubicBezTo>
                <a:cubicBezTo>
                  <a:pt x="4408788" y="2368244"/>
                  <a:pt x="4388301" y="2354586"/>
                  <a:pt x="4368269" y="2347757"/>
                </a:cubicBezTo>
                <a:cubicBezTo>
                  <a:pt x="4367359" y="2341839"/>
                  <a:pt x="4366448" y="2335465"/>
                  <a:pt x="4365537" y="2329547"/>
                </a:cubicBezTo>
                <a:cubicBezTo>
                  <a:pt x="4386024" y="2325449"/>
                  <a:pt x="4410609" y="2327270"/>
                  <a:pt x="4425633" y="2315889"/>
                </a:cubicBezTo>
                <a:cubicBezTo>
                  <a:pt x="4477988" y="2278102"/>
                  <a:pt x="4549465" y="2353676"/>
                  <a:pt x="4595902" y="2284475"/>
                </a:cubicBezTo>
                <a:cubicBezTo>
                  <a:pt x="4599999" y="2278557"/>
                  <a:pt x="4629136" y="2279468"/>
                  <a:pt x="4635510" y="2286752"/>
                </a:cubicBezTo>
                <a:cubicBezTo>
                  <a:pt x="4671476" y="2327726"/>
                  <a:pt x="4695605" y="2292215"/>
                  <a:pt x="4727018" y="2278102"/>
                </a:cubicBezTo>
                <a:cubicBezTo>
                  <a:pt x="4586796" y="2278102"/>
                  <a:pt x="4450217" y="2278102"/>
                  <a:pt x="4305898" y="2278102"/>
                </a:cubicBezTo>
                <a:cubicBezTo>
                  <a:pt x="4298613" y="2284475"/>
                  <a:pt x="4284045" y="2298133"/>
                  <a:pt x="4265835" y="2314978"/>
                </a:cubicBezTo>
                <a:cubicBezTo>
                  <a:pt x="4298613" y="2317710"/>
                  <a:pt x="4325474" y="2319986"/>
                  <a:pt x="4357343" y="2322718"/>
                </a:cubicBezTo>
                <a:cubicBezTo>
                  <a:pt x="4343685" y="2363236"/>
                  <a:pt x="4328661" y="2368244"/>
                  <a:pt x="4291784" y="2360050"/>
                </a:cubicBezTo>
                <a:cubicBezTo>
                  <a:pt x="4237153" y="2347757"/>
                  <a:pt x="4178879" y="2348213"/>
                  <a:pt x="4122426" y="2350034"/>
                </a:cubicBezTo>
                <a:cubicBezTo>
                  <a:pt x="4106036" y="2350489"/>
                  <a:pt x="4090102" y="2372797"/>
                  <a:pt x="4067339" y="2390097"/>
                </a:cubicBezTo>
                <a:cubicBezTo>
                  <a:pt x="4061420" y="2386910"/>
                  <a:pt x="4047307" y="2378715"/>
                  <a:pt x="4022723" y="2365057"/>
                </a:cubicBezTo>
                <a:cubicBezTo>
                  <a:pt x="4070070" y="2342294"/>
                  <a:pt x="4106947" y="2324084"/>
                  <a:pt x="4147010" y="2304962"/>
                </a:cubicBezTo>
                <a:cubicBezTo>
                  <a:pt x="4111044" y="2299499"/>
                  <a:pt x="4073713" y="2276736"/>
                  <a:pt x="4040023" y="2323173"/>
                </a:cubicBezTo>
                <a:cubicBezTo>
                  <a:pt x="4032283" y="2333644"/>
                  <a:pt x="4015439" y="2340018"/>
                  <a:pt x="4001781" y="2343205"/>
                </a:cubicBezTo>
                <a:cubicBezTo>
                  <a:pt x="3967180" y="2351399"/>
                  <a:pt x="3931670" y="2358228"/>
                  <a:pt x="3896159" y="2363236"/>
                </a:cubicBezTo>
                <a:cubicBezTo>
                  <a:pt x="3883867" y="2365057"/>
                  <a:pt x="3870209" y="2362326"/>
                  <a:pt x="3857462" y="2358684"/>
                </a:cubicBezTo>
                <a:cubicBezTo>
                  <a:pt x="3846535" y="2355952"/>
                  <a:pt x="3834243" y="2342749"/>
                  <a:pt x="3826048" y="2345481"/>
                </a:cubicBezTo>
                <a:cubicBezTo>
                  <a:pt x="3765953" y="2364147"/>
                  <a:pt x="3705858" y="2331823"/>
                  <a:pt x="3643487" y="2352765"/>
                </a:cubicBezTo>
                <a:cubicBezTo>
                  <a:pt x="3643942" y="2359594"/>
                  <a:pt x="3644853" y="2370065"/>
                  <a:pt x="3644398" y="2367334"/>
                </a:cubicBezTo>
                <a:cubicBezTo>
                  <a:pt x="3567458" y="2378260"/>
                  <a:pt x="3493705" y="2388731"/>
                  <a:pt x="3407204" y="2401023"/>
                </a:cubicBezTo>
                <a:cubicBezTo>
                  <a:pt x="3422683" y="2389642"/>
                  <a:pt x="3429057" y="2384179"/>
                  <a:pt x="3435431" y="2380081"/>
                </a:cubicBezTo>
                <a:cubicBezTo>
                  <a:pt x="3440894" y="2376894"/>
                  <a:pt x="3446812" y="2374618"/>
                  <a:pt x="3450454" y="2361870"/>
                </a:cubicBezTo>
                <a:cubicBezTo>
                  <a:pt x="3383986" y="2361870"/>
                  <a:pt x="3317062" y="2359139"/>
                  <a:pt x="3250593" y="2363692"/>
                </a:cubicBezTo>
                <a:cubicBezTo>
                  <a:pt x="3233293" y="2365057"/>
                  <a:pt x="3217359" y="2401479"/>
                  <a:pt x="3200514" y="2401023"/>
                </a:cubicBezTo>
                <a:cubicBezTo>
                  <a:pt x="3140419" y="2400568"/>
                  <a:pt x="3080779" y="2386910"/>
                  <a:pt x="3020684" y="2386455"/>
                </a:cubicBezTo>
                <a:cubicBezTo>
                  <a:pt x="2976979" y="2385999"/>
                  <a:pt x="2933273" y="2400113"/>
                  <a:pt x="2889568" y="2403755"/>
                </a:cubicBezTo>
                <a:cubicBezTo>
                  <a:pt x="2864073" y="2406031"/>
                  <a:pt x="2835391" y="2407852"/>
                  <a:pt x="2813083" y="2397837"/>
                </a:cubicBezTo>
                <a:cubicBezTo>
                  <a:pt x="2769378" y="2378715"/>
                  <a:pt x="2737509" y="2382357"/>
                  <a:pt x="2705641" y="2419234"/>
                </a:cubicBezTo>
                <a:cubicBezTo>
                  <a:pt x="2692893" y="2433802"/>
                  <a:pt x="2667854" y="2437900"/>
                  <a:pt x="2648733" y="2446550"/>
                </a:cubicBezTo>
                <a:cubicBezTo>
                  <a:pt x="2643269" y="2379626"/>
                  <a:pt x="2615043" y="2356863"/>
                  <a:pt x="2547209" y="2369155"/>
                </a:cubicBezTo>
                <a:cubicBezTo>
                  <a:pt x="2482105" y="2380992"/>
                  <a:pt x="2417458" y="2405121"/>
                  <a:pt x="2353265" y="2403300"/>
                </a:cubicBezTo>
                <a:cubicBezTo>
                  <a:pt x="2314568" y="2401934"/>
                  <a:pt x="2272228" y="2436534"/>
                  <a:pt x="2231254" y="2396015"/>
                </a:cubicBezTo>
                <a:cubicBezTo>
                  <a:pt x="2217597" y="2382357"/>
                  <a:pt x="2179354" y="2392828"/>
                  <a:pt x="2152494" y="2392373"/>
                </a:cubicBezTo>
                <a:cubicBezTo>
                  <a:pt x="2128820" y="2391918"/>
                  <a:pt x="2104691" y="2393284"/>
                  <a:pt x="2081472" y="2390552"/>
                </a:cubicBezTo>
                <a:cubicBezTo>
                  <a:pt x="2024109" y="2383723"/>
                  <a:pt x="1970388" y="2365513"/>
                  <a:pt x="1908471" y="2371886"/>
                </a:cubicBezTo>
                <a:cubicBezTo>
                  <a:pt x="1847011" y="2378715"/>
                  <a:pt x="1782363" y="2354131"/>
                  <a:pt x="1719081" y="2344115"/>
                </a:cubicBezTo>
                <a:cubicBezTo>
                  <a:pt x="1711342" y="2342749"/>
                  <a:pt x="1702692" y="2347302"/>
                  <a:pt x="1694042" y="2347757"/>
                </a:cubicBezTo>
                <a:cubicBezTo>
                  <a:pt x="1666270" y="2348213"/>
                  <a:pt x="1638954" y="2347757"/>
                  <a:pt x="1595249" y="2347757"/>
                </a:cubicBezTo>
                <a:cubicBezTo>
                  <a:pt x="1557917" y="2355497"/>
                  <a:pt x="1503741" y="2365513"/>
                  <a:pt x="1450475" y="2377805"/>
                </a:cubicBezTo>
                <a:cubicBezTo>
                  <a:pt x="1442735" y="2379626"/>
                  <a:pt x="1436817" y="2391463"/>
                  <a:pt x="1435451" y="2393284"/>
                </a:cubicBezTo>
                <a:cubicBezTo>
                  <a:pt x="1351227" y="2403755"/>
                  <a:pt x="1268369" y="2413771"/>
                  <a:pt x="1176860" y="2425152"/>
                </a:cubicBezTo>
                <a:cubicBezTo>
                  <a:pt x="1164568" y="2477963"/>
                  <a:pt x="1112213" y="2441087"/>
                  <a:pt x="1073515" y="2441087"/>
                </a:cubicBezTo>
                <a:cubicBezTo>
                  <a:pt x="1012054" y="2441087"/>
                  <a:pt x="949228" y="2428339"/>
                  <a:pt x="888678" y="2435168"/>
                </a:cubicBezTo>
                <a:cubicBezTo>
                  <a:pt x="785788" y="2447005"/>
                  <a:pt x="694735" y="2407852"/>
                  <a:pt x="643290" y="2319076"/>
                </a:cubicBezTo>
                <a:cubicBezTo>
                  <a:pt x="630542" y="2297223"/>
                  <a:pt x="605047" y="2283565"/>
                  <a:pt x="589568" y="2263078"/>
                </a:cubicBezTo>
                <a:cubicBezTo>
                  <a:pt x="571813" y="2239404"/>
                  <a:pt x="534937" y="2216186"/>
                  <a:pt x="577731" y="2180675"/>
                </a:cubicBezTo>
                <a:cubicBezTo>
                  <a:pt x="580918" y="2177943"/>
                  <a:pt x="570447" y="2149717"/>
                  <a:pt x="559521" y="2141522"/>
                </a:cubicBezTo>
                <a:cubicBezTo>
                  <a:pt x="538579" y="2125133"/>
                  <a:pt x="545863" y="2126954"/>
                  <a:pt x="544497" y="2093719"/>
                </a:cubicBezTo>
                <a:cubicBezTo>
                  <a:pt x="543131" y="2062761"/>
                  <a:pt x="519002" y="2032714"/>
                  <a:pt x="503068" y="1999024"/>
                </a:cubicBezTo>
                <a:cubicBezTo>
                  <a:pt x="513084" y="1997658"/>
                  <a:pt x="524465" y="1995382"/>
                  <a:pt x="537668" y="1993561"/>
                </a:cubicBezTo>
                <a:cubicBezTo>
                  <a:pt x="519002" y="1971708"/>
                  <a:pt x="503523" y="1953042"/>
                  <a:pt x="487589" y="1934376"/>
                </a:cubicBezTo>
                <a:cubicBezTo>
                  <a:pt x="491231" y="1931190"/>
                  <a:pt x="494873" y="1927548"/>
                  <a:pt x="498515" y="1924361"/>
                </a:cubicBezTo>
                <a:cubicBezTo>
                  <a:pt x="507621" y="1935742"/>
                  <a:pt x="517181" y="1947124"/>
                  <a:pt x="528563" y="1961237"/>
                </a:cubicBezTo>
                <a:cubicBezTo>
                  <a:pt x="529929" y="1953953"/>
                  <a:pt x="533571" y="1947124"/>
                  <a:pt x="531750" y="1944848"/>
                </a:cubicBezTo>
                <a:cubicBezTo>
                  <a:pt x="485313" y="1890216"/>
                  <a:pt x="437965" y="1836039"/>
                  <a:pt x="391073" y="1782318"/>
                </a:cubicBezTo>
                <a:cubicBezTo>
                  <a:pt x="371496" y="1760010"/>
                  <a:pt x="351920" y="1737702"/>
                  <a:pt x="330067" y="1713118"/>
                </a:cubicBezTo>
                <a:cubicBezTo>
                  <a:pt x="335530" y="1704012"/>
                  <a:pt x="342815" y="1693086"/>
                  <a:pt x="350099" y="1681704"/>
                </a:cubicBezTo>
                <a:cubicBezTo>
                  <a:pt x="297743" y="1638909"/>
                  <a:pt x="269517" y="1591107"/>
                  <a:pt x="290004" y="1522817"/>
                </a:cubicBezTo>
                <a:cubicBezTo>
                  <a:pt x="292735" y="1513712"/>
                  <a:pt x="274070" y="1498233"/>
                  <a:pt x="257680" y="1475014"/>
                </a:cubicBezTo>
                <a:cubicBezTo>
                  <a:pt x="280899" y="1446332"/>
                  <a:pt x="313678" y="1412643"/>
                  <a:pt x="337351" y="1373490"/>
                </a:cubicBezTo>
                <a:cubicBezTo>
                  <a:pt x="347367" y="1356645"/>
                  <a:pt x="344180" y="1326598"/>
                  <a:pt x="336896" y="1306111"/>
                </a:cubicBezTo>
                <a:cubicBezTo>
                  <a:pt x="325970" y="1275608"/>
                  <a:pt x="304117" y="1249202"/>
                  <a:pt x="290914" y="1219155"/>
                </a:cubicBezTo>
                <a:cubicBezTo>
                  <a:pt x="286362" y="1208229"/>
                  <a:pt x="288183" y="1188197"/>
                  <a:pt x="295467" y="1179547"/>
                </a:cubicBezTo>
                <a:cubicBezTo>
                  <a:pt x="315499" y="1156784"/>
                  <a:pt x="322328" y="1140849"/>
                  <a:pt x="288638" y="1125370"/>
                </a:cubicBezTo>
                <a:cubicBezTo>
                  <a:pt x="279533" y="1121273"/>
                  <a:pt x="267241" y="1106249"/>
                  <a:pt x="268606" y="1098510"/>
                </a:cubicBezTo>
                <a:cubicBezTo>
                  <a:pt x="278622" y="1039780"/>
                  <a:pt x="251762" y="998351"/>
                  <a:pt x="218072" y="953735"/>
                </a:cubicBezTo>
                <a:cubicBezTo>
                  <a:pt x="165261" y="882259"/>
                  <a:pt x="118369" y="808051"/>
                  <a:pt x="108353" y="713355"/>
                </a:cubicBezTo>
                <a:cubicBezTo>
                  <a:pt x="104711" y="680121"/>
                  <a:pt x="55998" y="654171"/>
                  <a:pt x="37332" y="620026"/>
                </a:cubicBezTo>
                <a:cubicBezTo>
                  <a:pt x="18666" y="585881"/>
                  <a:pt x="11837" y="545363"/>
                  <a:pt x="0" y="507576"/>
                </a:cubicBezTo>
                <a:cubicBezTo>
                  <a:pt x="7284" y="501202"/>
                  <a:pt x="14113" y="495283"/>
                  <a:pt x="21397" y="488910"/>
                </a:cubicBezTo>
                <a:cubicBezTo>
                  <a:pt x="50990" y="508031"/>
                  <a:pt x="81037" y="526697"/>
                  <a:pt x="124287" y="554468"/>
                </a:cubicBezTo>
                <a:cubicBezTo>
                  <a:pt x="109264" y="498470"/>
                  <a:pt x="97427" y="453854"/>
                  <a:pt x="84224" y="403320"/>
                </a:cubicBezTo>
                <a:cubicBezTo>
                  <a:pt x="113361" y="364622"/>
                  <a:pt x="163895" y="374183"/>
                  <a:pt x="212609" y="373272"/>
                </a:cubicBezTo>
                <a:cubicBezTo>
                  <a:pt x="265875" y="372362"/>
                  <a:pt x="284996" y="347778"/>
                  <a:pt x="270427" y="301340"/>
                </a:cubicBezTo>
                <a:cubicBezTo>
                  <a:pt x="250851" y="230774"/>
                  <a:pt x="262233" y="206190"/>
                  <a:pt x="332344" y="177508"/>
                </a:cubicBezTo>
                <a:cubicBezTo>
                  <a:pt x="307759" y="96016"/>
                  <a:pt x="420665" y="-7329"/>
                  <a:pt x="500792" y="410"/>
                </a:cubicBezTo>
                <a:cubicBezTo>
                  <a:pt x="540855" y="4508"/>
                  <a:pt x="584105" y="25450"/>
                  <a:pt x="628266" y="30913"/>
                </a:cubicBezTo>
                <a:cubicBezTo>
                  <a:pt x="690182" y="38652"/>
                  <a:pt x="751643" y="48213"/>
                  <a:pt x="813559" y="57774"/>
                </a:cubicBezTo>
                <a:cubicBezTo>
                  <a:pt x="825396" y="59595"/>
                  <a:pt x="836322" y="66879"/>
                  <a:pt x="861817" y="77350"/>
                </a:cubicBezTo>
                <a:cubicBezTo>
                  <a:pt x="824485" y="86455"/>
                  <a:pt x="799901" y="92829"/>
                  <a:pt x="775317" y="98747"/>
                </a:cubicBezTo>
                <a:cubicBezTo>
                  <a:pt x="813559" y="101479"/>
                  <a:pt x="844062" y="141998"/>
                  <a:pt x="886401" y="120600"/>
                </a:cubicBezTo>
                <a:cubicBezTo>
                  <a:pt x="891409" y="118324"/>
                  <a:pt x="898238" y="116958"/>
                  <a:pt x="903701" y="118324"/>
                </a:cubicBezTo>
                <a:cubicBezTo>
                  <a:pt x="1027989" y="153379"/>
                  <a:pt x="1154552" y="138811"/>
                  <a:pt x="1280206" y="136990"/>
                </a:cubicBezTo>
                <a:cubicBezTo>
                  <a:pt x="1348951" y="136079"/>
                  <a:pt x="1434996" y="111950"/>
                  <a:pt x="1481888" y="144274"/>
                </a:cubicBezTo>
                <a:cubicBezTo>
                  <a:pt x="1541528" y="185248"/>
                  <a:pt x="1590241" y="161574"/>
                  <a:pt x="1641686" y="163850"/>
                </a:cubicBezTo>
                <a:cubicBezTo>
                  <a:pt x="1694042" y="166127"/>
                  <a:pt x="1746852" y="150648"/>
                  <a:pt x="1799663" y="143819"/>
                </a:cubicBezTo>
                <a:cubicBezTo>
                  <a:pt x="1808313" y="142908"/>
                  <a:pt x="1817874" y="147461"/>
                  <a:pt x="1828345" y="162940"/>
                </a:cubicBezTo>
                <a:cubicBezTo>
                  <a:pt x="1777355" y="173411"/>
                  <a:pt x="1725910" y="183427"/>
                  <a:pt x="1674920" y="193898"/>
                </a:cubicBezTo>
                <a:cubicBezTo>
                  <a:pt x="1812866" y="215295"/>
                  <a:pt x="1953087" y="190711"/>
                  <a:pt x="2089667" y="189345"/>
                </a:cubicBezTo>
                <a:cubicBezTo>
                  <a:pt x="2111065" y="182061"/>
                  <a:pt x="2135649" y="174322"/>
                  <a:pt x="2159778" y="166127"/>
                </a:cubicBezTo>
                <a:cubicBezTo>
                  <a:pt x="2162509" y="172045"/>
                  <a:pt x="2165241" y="178419"/>
                  <a:pt x="2167517" y="184337"/>
                </a:cubicBezTo>
                <a:cubicBezTo>
                  <a:pt x="2154770" y="192987"/>
                  <a:pt x="2142023" y="201637"/>
                  <a:pt x="2122446" y="214385"/>
                </a:cubicBezTo>
                <a:cubicBezTo>
                  <a:pt x="2203939" y="225311"/>
                  <a:pt x="2264944" y="116503"/>
                  <a:pt x="2334600" y="184793"/>
                </a:cubicBezTo>
                <a:cubicBezTo>
                  <a:pt x="2354631" y="170679"/>
                  <a:pt x="2367379" y="154745"/>
                  <a:pt x="2381947" y="153379"/>
                </a:cubicBezTo>
                <a:cubicBezTo>
                  <a:pt x="2468903" y="143819"/>
                  <a:pt x="2556314" y="130616"/>
                  <a:pt x="2641448" y="164761"/>
                </a:cubicBezTo>
                <a:cubicBezTo>
                  <a:pt x="2657383" y="171135"/>
                  <a:pt x="2673317" y="177964"/>
                  <a:pt x="2689251" y="184337"/>
                </a:cubicBezTo>
                <a:cubicBezTo>
                  <a:pt x="2711104" y="118324"/>
                  <a:pt x="2807620" y="103755"/>
                  <a:pt x="2903681" y="159753"/>
                </a:cubicBezTo>
                <a:cubicBezTo>
                  <a:pt x="2884560" y="169314"/>
                  <a:pt x="2869536" y="176598"/>
                  <a:pt x="2854513" y="184337"/>
                </a:cubicBezTo>
                <a:cubicBezTo>
                  <a:pt x="2855423" y="190256"/>
                  <a:pt x="2856333" y="195719"/>
                  <a:pt x="2857244" y="201637"/>
                </a:cubicBezTo>
                <a:cubicBezTo>
                  <a:pt x="2883649" y="197995"/>
                  <a:pt x="2915973" y="202093"/>
                  <a:pt x="2934639" y="188435"/>
                </a:cubicBezTo>
                <a:cubicBezTo>
                  <a:pt x="2956947" y="171590"/>
                  <a:pt x="2967418" y="139266"/>
                  <a:pt x="2987450" y="106942"/>
                </a:cubicBezTo>
                <a:cubicBezTo>
                  <a:pt x="3002018" y="128340"/>
                  <a:pt x="3014766" y="143819"/>
                  <a:pt x="3023416" y="161119"/>
                </a:cubicBezTo>
                <a:cubicBezTo>
                  <a:pt x="3037529" y="188435"/>
                  <a:pt x="3114469" y="202548"/>
                  <a:pt x="3133590" y="180240"/>
                </a:cubicBezTo>
                <a:cubicBezTo>
                  <a:pt x="3179117" y="127429"/>
                  <a:pt x="3185946" y="127884"/>
                  <a:pt x="3262885" y="126519"/>
                </a:cubicBezTo>
                <a:cubicBezTo>
                  <a:pt x="3317517" y="125608"/>
                  <a:pt x="3372149" y="113771"/>
                  <a:pt x="3430878" y="106032"/>
                </a:cubicBezTo>
                <a:cubicBezTo>
                  <a:pt x="3424960" y="127884"/>
                  <a:pt x="3419041" y="147916"/>
                  <a:pt x="3409025" y="184793"/>
                </a:cubicBezTo>
                <a:cubicBezTo>
                  <a:pt x="3508273" y="175232"/>
                  <a:pt x="3598871" y="170224"/>
                  <a:pt x="3688103" y="156566"/>
                </a:cubicBezTo>
                <a:cubicBezTo>
                  <a:pt x="3731808" y="150192"/>
                  <a:pt x="3769595" y="144274"/>
                  <a:pt x="3790082" y="178874"/>
                </a:cubicBezTo>
                <a:cubicBezTo>
                  <a:pt x="3806927" y="157932"/>
                  <a:pt x="3838796" y="136990"/>
                  <a:pt x="3838796" y="115592"/>
                </a:cubicBezTo>
                <a:cubicBezTo>
                  <a:pt x="3839706" y="48213"/>
                  <a:pt x="3886598" y="89642"/>
                  <a:pt x="3902533" y="90097"/>
                </a:cubicBezTo>
                <a:cubicBezTo>
                  <a:pt x="4002236" y="90097"/>
                  <a:pt x="4101939" y="100113"/>
                  <a:pt x="4202097" y="102390"/>
                </a:cubicBezTo>
                <a:cubicBezTo>
                  <a:pt x="4235787" y="103300"/>
                  <a:pt x="4271753" y="95561"/>
                  <a:pt x="4303622" y="83268"/>
                </a:cubicBezTo>
                <a:cubicBezTo>
                  <a:pt x="4353245" y="64147"/>
                  <a:pt x="4395130" y="73253"/>
                  <a:pt x="4405146" y="101934"/>
                </a:cubicBezTo>
                <a:cubicBezTo>
                  <a:pt x="4315914" y="113316"/>
                  <a:pt x="4224405" y="124698"/>
                  <a:pt x="4132897" y="136079"/>
                </a:cubicBezTo>
                <a:cubicBezTo>
                  <a:pt x="4133352" y="144274"/>
                  <a:pt x="4133808" y="152014"/>
                  <a:pt x="4134263" y="160208"/>
                </a:cubicBezTo>
                <a:cubicBezTo>
                  <a:pt x="4162944" y="160208"/>
                  <a:pt x="4193902" y="153835"/>
                  <a:pt x="4220308" y="161574"/>
                </a:cubicBezTo>
                <a:cubicBezTo>
                  <a:pt x="4326385" y="191622"/>
                  <a:pt x="4428364" y="139266"/>
                  <a:pt x="4534896" y="153835"/>
                </a:cubicBezTo>
                <a:cubicBezTo>
                  <a:pt x="4611836" y="164306"/>
                  <a:pt x="4691963" y="152014"/>
                  <a:pt x="4770268" y="147916"/>
                </a:cubicBezTo>
                <a:cubicBezTo>
                  <a:pt x="4788934" y="147006"/>
                  <a:pt x="4813063" y="145640"/>
                  <a:pt x="4825356" y="134258"/>
                </a:cubicBezTo>
                <a:cubicBezTo>
                  <a:pt x="4886361" y="77805"/>
                  <a:pt x="4960569" y="111495"/>
                  <a:pt x="5025672" y="89642"/>
                </a:cubicBezTo>
                <a:cubicBezTo>
                  <a:pt x="5027493" y="98292"/>
                  <a:pt x="5029314" y="106942"/>
                  <a:pt x="5031135" y="115592"/>
                </a:cubicBezTo>
                <a:cubicBezTo>
                  <a:pt x="4974682" y="124698"/>
                  <a:pt x="4918229" y="134258"/>
                  <a:pt x="4861777" y="143363"/>
                </a:cubicBezTo>
                <a:cubicBezTo>
                  <a:pt x="4862232" y="147916"/>
                  <a:pt x="4862687" y="152469"/>
                  <a:pt x="4862687" y="156566"/>
                </a:cubicBezTo>
                <a:cubicBezTo>
                  <a:pt x="4959659" y="152469"/>
                  <a:pt x="5056175" y="147916"/>
                  <a:pt x="5146317" y="143819"/>
                </a:cubicBezTo>
                <a:cubicBezTo>
                  <a:pt x="5133115" y="136535"/>
                  <a:pt x="5115814" y="127429"/>
                  <a:pt x="5098515" y="117869"/>
                </a:cubicBezTo>
                <a:cubicBezTo>
                  <a:pt x="5106254" y="108763"/>
                  <a:pt x="5113993" y="99658"/>
                  <a:pt x="5121733" y="91008"/>
                </a:cubicBezTo>
                <a:cubicBezTo>
                  <a:pt x="5155423" y="95105"/>
                  <a:pt x="5189112" y="99658"/>
                  <a:pt x="5222802" y="103755"/>
                </a:cubicBezTo>
                <a:cubicBezTo>
                  <a:pt x="5219160" y="119234"/>
                  <a:pt x="5216428" y="132437"/>
                  <a:pt x="5211875" y="150648"/>
                </a:cubicBezTo>
                <a:cubicBezTo>
                  <a:pt x="5269694" y="147916"/>
                  <a:pt x="5323871" y="145185"/>
                  <a:pt x="5378503" y="142908"/>
                </a:cubicBezTo>
                <a:cubicBezTo>
                  <a:pt x="5378503" y="139721"/>
                  <a:pt x="5378503" y="136079"/>
                  <a:pt x="5378503" y="132892"/>
                </a:cubicBezTo>
                <a:cubicBezTo>
                  <a:pt x="5353463" y="130616"/>
                  <a:pt x="5328423" y="128795"/>
                  <a:pt x="5303384" y="126519"/>
                </a:cubicBezTo>
                <a:cubicBezTo>
                  <a:pt x="5302928" y="121055"/>
                  <a:pt x="5302928" y="115592"/>
                  <a:pt x="5302473" y="110129"/>
                </a:cubicBezTo>
                <a:cubicBezTo>
                  <a:pt x="5349821" y="105121"/>
                  <a:pt x="5397168" y="100113"/>
                  <a:pt x="5444516" y="95105"/>
                </a:cubicBezTo>
                <a:cubicBezTo>
                  <a:pt x="5445426" y="99658"/>
                  <a:pt x="5446792" y="104666"/>
                  <a:pt x="5447703" y="109219"/>
                </a:cubicBezTo>
                <a:cubicBezTo>
                  <a:pt x="5431313" y="115592"/>
                  <a:pt x="5414924" y="121966"/>
                  <a:pt x="5398990" y="128340"/>
                </a:cubicBezTo>
                <a:cubicBezTo>
                  <a:pt x="5398534" y="132892"/>
                  <a:pt x="5398079" y="137445"/>
                  <a:pt x="5398079" y="141998"/>
                </a:cubicBezTo>
                <a:cubicBezTo>
                  <a:pt x="5431768" y="143363"/>
                  <a:pt x="5465458" y="145185"/>
                  <a:pt x="5499148" y="146550"/>
                </a:cubicBezTo>
                <a:cubicBezTo>
                  <a:pt x="5698099" y="152924"/>
                  <a:pt x="5896594" y="158387"/>
                  <a:pt x="6095545" y="165216"/>
                </a:cubicBezTo>
                <a:cubicBezTo>
                  <a:pt x="6200711" y="168858"/>
                  <a:pt x="6306333" y="170679"/>
                  <a:pt x="6411044" y="180695"/>
                </a:cubicBezTo>
                <a:cubicBezTo>
                  <a:pt x="6572663" y="195719"/>
                  <a:pt x="6733827" y="217116"/>
                  <a:pt x="6895446" y="234872"/>
                </a:cubicBezTo>
                <a:cubicBezTo>
                  <a:pt x="6990141" y="245343"/>
                  <a:pt x="7085291" y="254448"/>
                  <a:pt x="7179987" y="264919"/>
                </a:cubicBezTo>
                <a:cubicBezTo>
                  <a:pt x="7322029" y="280398"/>
                  <a:pt x="7464527" y="293146"/>
                  <a:pt x="7606115" y="313177"/>
                </a:cubicBezTo>
                <a:cubicBezTo>
                  <a:pt x="7753165" y="333664"/>
                  <a:pt x="7899305" y="360980"/>
                  <a:pt x="8045445" y="386475"/>
                </a:cubicBezTo>
                <a:cubicBezTo>
                  <a:pt x="8233925" y="419254"/>
                  <a:pt x="8422405" y="452489"/>
                  <a:pt x="8610429" y="487544"/>
                </a:cubicBezTo>
                <a:cubicBezTo>
                  <a:pt x="8671890" y="498926"/>
                  <a:pt x="8731985" y="518957"/>
                  <a:pt x="8793446" y="530339"/>
                </a:cubicBezTo>
                <a:cubicBezTo>
                  <a:pt x="8818030" y="534892"/>
                  <a:pt x="8845346" y="527607"/>
                  <a:pt x="8871296" y="525786"/>
                </a:cubicBezTo>
                <a:lnTo>
                  <a:pt x="8869020" y="523510"/>
                </a:lnTo>
                <a:cubicBezTo>
                  <a:pt x="8882223" y="535802"/>
                  <a:pt x="8894059" y="555378"/>
                  <a:pt x="8909083" y="559021"/>
                </a:cubicBezTo>
                <a:cubicBezTo>
                  <a:pt x="9006510" y="581784"/>
                  <a:pt x="9104392" y="604547"/>
                  <a:pt x="9203185" y="620026"/>
                </a:cubicBezTo>
                <a:cubicBezTo>
                  <a:pt x="9255085" y="628221"/>
                  <a:pt x="9309717" y="621392"/>
                  <a:pt x="9378917" y="621392"/>
                </a:cubicBezTo>
                <a:cubicBezTo>
                  <a:pt x="9342040" y="611376"/>
                  <a:pt x="9320643" y="605913"/>
                  <a:pt x="9299701" y="599994"/>
                </a:cubicBezTo>
                <a:cubicBezTo>
                  <a:pt x="9300156" y="593165"/>
                  <a:pt x="9300611" y="586792"/>
                  <a:pt x="9301067" y="579963"/>
                </a:cubicBezTo>
                <a:cubicBezTo>
                  <a:pt x="9350691" y="579963"/>
                  <a:pt x="9404867" y="566760"/>
                  <a:pt x="9448573" y="582694"/>
                </a:cubicBezTo>
                <a:cubicBezTo>
                  <a:pt x="9521870" y="609555"/>
                  <a:pt x="9593347" y="625489"/>
                  <a:pt x="9670742" y="623668"/>
                </a:cubicBezTo>
                <a:cubicBezTo>
                  <a:pt x="9682124" y="623213"/>
                  <a:pt x="9692594" y="642334"/>
                  <a:pt x="9705342" y="645066"/>
                </a:cubicBezTo>
                <a:cubicBezTo>
                  <a:pt x="9729471" y="650074"/>
                  <a:pt x="9769079" y="661000"/>
                  <a:pt x="9777274" y="650074"/>
                </a:cubicBezTo>
                <a:cubicBezTo>
                  <a:pt x="9810963" y="606368"/>
                  <a:pt x="9841467" y="632774"/>
                  <a:pt x="9878342" y="638692"/>
                </a:cubicBezTo>
                <a:cubicBezTo>
                  <a:pt x="9923414" y="645976"/>
                  <a:pt x="9971217" y="635960"/>
                  <a:pt x="10007638" y="634139"/>
                </a:cubicBezTo>
                <a:cubicBezTo>
                  <a:pt x="10022207" y="659179"/>
                  <a:pt x="10034043" y="680121"/>
                  <a:pt x="10046791" y="702429"/>
                </a:cubicBezTo>
                <a:cubicBezTo>
                  <a:pt x="10055441" y="673292"/>
                  <a:pt x="10059082" y="640513"/>
                  <a:pt x="10066823" y="639602"/>
                </a:cubicBezTo>
                <a:cubicBezTo>
                  <a:pt x="10100968" y="634595"/>
                  <a:pt x="10136478" y="636871"/>
                  <a:pt x="10171078" y="641424"/>
                </a:cubicBezTo>
                <a:cubicBezTo>
                  <a:pt x="10180183" y="642789"/>
                  <a:pt x="10187468" y="661910"/>
                  <a:pt x="10196118" y="673292"/>
                </a:cubicBezTo>
                <a:cubicBezTo>
                  <a:pt x="10209320" y="667829"/>
                  <a:pt x="10225254" y="661000"/>
                  <a:pt x="10241644" y="655537"/>
                </a:cubicBezTo>
                <a:cubicBezTo>
                  <a:pt x="10256668" y="650529"/>
                  <a:pt x="10272602" y="648252"/>
                  <a:pt x="10291268" y="643700"/>
                </a:cubicBezTo>
                <a:cubicBezTo>
                  <a:pt x="10298097" y="667374"/>
                  <a:pt x="10304015" y="687861"/>
                  <a:pt x="10314487" y="723371"/>
                </a:cubicBezTo>
                <a:cubicBezTo>
                  <a:pt x="10267140" y="720640"/>
                  <a:pt x="10224344" y="718363"/>
                  <a:pt x="10181549" y="716087"/>
                </a:cubicBezTo>
                <a:cubicBezTo>
                  <a:pt x="10180639" y="721095"/>
                  <a:pt x="10179728" y="725648"/>
                  <a:pt x="10178817" y="730656"/>
                </a:cubicBezTo>
                <a:cubicBezTo>
                  <a:pt x="10242100" y="741582"/>
                  <a:pt x="10305381" y="752963"/>
                  <a:pt x="10357281" y="762069"/>
                </a:cubicBezTo>
                <a:cubicBezTo>
                  <a:pt x="10341347" y="711990"/>
                  <a:pt x="10325868" y="663732"/>
                  <a:pt x="10306747" y="603181"/>
                </a:cubicBezTo>
                <a:cubicBezTo>
                  <a:pt x="10442417" y="628676"/>
                  <a:pt x="10560330" y="650984"/>
                  <a:pt x="10688714" y="675113"/>
                </a:cubicBezTo>
                <a:cubicBezTo>
                  <a:pt x="10673690" y="687861"/>
                  <a:pt x="10662309" y="697421"/>
                  <a:pt x="10651383" y="706526"/>
                </a:cubicBezTo>
                <a:cubicBezTo>
                  <a:pt x="10730599" y="652350"/>
                  <a:pt x="10814368" y="655537"/>
                  <a:pt x="10898592" y="663276"/>
                </a:cubicBezTo>
                <a:cubicBezTo>
                  <a:pt x="10899047" y="674203"/>
                  <a:pt x="10899502" y="685129"/>
                  <a:pt x="10899958" y="696055"/>
                </a:cubicBezTo>
                <a:cubicBezTo>
                  <a:pt x="10857618" y="692868"/>
                  <a:pt x="10813912" y="681942"/>
                  <a:pt x="10773849" y="689682"/>
                </a:cubicBezTo>
                <a:cubicBezTo>
                  <a:pt x="10745622" y="695145"/>
                  <a:pt x="10722859" y="726558"/>
                  <a:pt x="10692812" y="749777"/>
                </a:cubicBezTo>
                <a:cubicBezTo>
                  <a:pt x="10761102" y="749777"/>
                  <a:pt x="10828026" y="749777"/>
                  <a:pt x="10894950" y="749777"/>
                </a:cubicBezTo>
                <a:cubicBezTo>
                  <a:pt x="10896770" y="756606"/>
                  <a:pt x="10898592" y="763435"/>
                  <a:pt x="10900413" y="770264"/>
                </a:cubicBezTo>
                <a:cubicBezTo>
                  <a:pt x="10857162" y="785743"/>
                  <a:pt x="10813912" y="801222"/>
                  <a:pt x="10770662" y="817156"/>
                </a:cubicBezTo>
                <a:cubicBezTo>
                  <a:pt x="10767931" y="810782"/>
                  <a:pt x="10764743" y="804408"/>
                  <a:pt x="10762012" y="798035"/>
                </a:cubicBezTo>
                <a:cubicBezTo>
                  <a:pt x="10778401" y="790295"/>
                  <a:pt x="10795247" y="782556"/>
                  <a:pt x="10815734" y="772540"/>
                </a:cubicBezTo>
                <a:cubicBezTo>
                  <a:pt x="10787052" y="772540"/>
                  <a:pt x="10762012" y="772540"/>
                  <a:pt x="10736517" y="772540"/>
                </a:cubicBezTo>
                <a:cubicBezTo>
                  <a:pt x="10739249" y="784832"/>
                  <a:pt x="10741526" y="796214"/>
                  <a:pt x="10744712" y="809416"/>
                </a:cubicBezTo>
                <a:cubicBezTo>
                  <a:pt x="10692357" y="803498"/>
                  <a:pt x="10644098" y="798035"/>
                  <a:pt x="10579906" y="791206"/>
                </a:cubicBezTo>
                <a:cubicBezTo>
                  <a:pt x="10694177" y="865869"/>
                  <a:pt x="11248690" y="872698"/>
                  <a:pt x="11353857" y="827172"/>
                </a:cubicBezTo>
                <a:cubicBezTo>
                  <a:pt x="11353401" y="833090"/>
                  <a:pt x="11353401" y="839009"/>
                  <a:pt x="11352947" y="844472"/>
                </a:cubicBezTo>
                <a:cubicBezTo>
                  <a:pt x="11393009" y="847659"/>
                  <a:pt x="11433073" y="854488"/>
                  <a:pt x="11473136" y="853577"/>
                </a:cubicBezTo>
                <a:cubicBezTo>
                  <a:pt x="11563279" y="851301"/>
                  <a:pt x="11653876" y="846748"/>
                  <a:pt x="11744019" y="840830"/>
                </a:cubicBezTo>
                <a:cubicBezTo>
                  <a:pt x="11784537" y="838098"/>
                  <a:pt x="11825057" y="823985"/>
                  <a:pt x="11865575" y="824895"/>
                </a:cubicBezTo>
                <a:cubicBezTo>
                  <a:pt x="11926125" y="826261"/>
                  <a:pt x="11986220" y="838553"/>
                  <a:pt x="12046315" y="842195"/>
                </a:cubicBezTo>
                <a:cubicBezTo>
                  <a:pt x="12095484" y="845382"/>
                  <a:pt x="12144652" y="843106"/>
                  <a:pt x="12193821" y="843561"/>
                </a:cubicBezTo>
                <a:cubicBezTo>
                  <a:pt x="12195187" y="851756"/>
                  <a:pt x="12195187" y="859951"/>
                  <a:pt x="12195187" y="868146"/>
                </a:cubicBezTo>
                <a:close/>
                <a:moveTo>
                  <a:pt x="10140576" y="1075291"/>
                </a:moveTo>
                <a:cubicBezTo>
                  <a:pt x="10206133" y="1139484"/>
                  <a:pt x="10243921" y="1144492"/>
                  <a:pt x="10309934" y="1097144"/>
                </a:cubicBezTo>
                <a:cubicBezTo>
                  <a:pt x="10253026" y="1090315"/>
                  <a:pt x="10196118" y="1083486"/>
                  <a:pt x="10139210" y="1076657"/>
                </a:cubicBezTo>
                <a:cubicBezTo>
                  <a:pt x="10092317" y="1063910"/>
                  <a:pt x="10045424" y="1050707"/>
                  <a:pt x="9994891" y="1037049"/>
                </a:cubicBezTo>
                <a:cubicBezTo>
                  <a:pt x="9999898" y="1058902"/>
                  <a:pt x="10000354" y="1084397"/>
                  <a:pt x="10007183" y="1086218"/>
                </a:cubicBezTo>
                <a:cubicBezTo>
                  <a:pt x="10052709" y="1099876"/>
                  <a:pt x="10100512" y="1124460"/>
                  <a:pt x="10140576" y="1075291"/>
                </a:cubicBezTo>
                <a:close/>
                <a:moveTo>
                  <a:pt x="9764982" y="845382"/>
                </a:moveTo>
                <a:cubicBezTo>
                  <a:pt x="9778640" y="854488"/>
                  <a:pt x="9792298" y="863593"/>
                  <a:pt x="9805956" y="872698"/>
                </a:cubicBezTo>
                <a:cubicBezTo>
                  <a:pt x="9804590" y="876796"/>
                  <a:pt x="9803679" y="880893"/>
                  <a:pt x="9802313" y="884990"/>
                </a:cubicBezTo>
                <a:cubicBezTo>
                  <a:pt x="9780460" y="884990"/>
                  <a:pt x="9759063" y="884990"/>
                  <a:pt x="9737210" y="884990"/>
                </a:cubicBezTo>
                <a:cubicBezTo>
                  <a:pt x="9737210" y="891819"/>
                  <a:pt x="9736756" y="898193"/>
                  <a:pt x="9736756" y="905022"/>
                </a:cubicBezTo>
                <a:cubicBezTo>
                  <a:pt x="9784558" y="905022"/>
                  <a:pt x="9834182" y="913217"/>
                  <a:pt x="9879708" y="902290"/>
                </a:cubicBezTo>
                <a:cubicBezTo>
                  <a:pt x="9913853" y="894096"/>
                  <a:pt x="9941625" y="861772"/>
                  <a:pt x="9971672" y="840374"/>
                </a:cubicBezTo>
                <a:cubicBezTo>
                  <a:pt x="9942535" y="835366"/>
                  <a:pt x="9901561" y="818977"/>
                  <a:pt x="9863318" y="823985"/>
                </a:cubicBezTo>
                <a:cubicBezTo>
                  <a:pt x="9831450" y="828538"/>
                  <a:pt x="9795940" y="778914"/>
                  <a:pt x="9769079" y="829903"/>
                </a:cubicBezTo>
                <a:cubicBezTo>
                  <a:pt x="9713992" y="821253"/>
                  <a:pt x="9658449" y="812603"/>
                  <a:pt x="9590159" y="801677"/>
                </a:cubicBezTo>
                <a:cubicBezTo>
                  <a:pt x="9616565" y="788474"/>
                  <a:pt x="9631589" y="781190"/>
                  <a:pt x="9643426" y="774816"/>
                </a:cubicBezTo>
                <a:cubicBezTo>
                  <a:pt x="9583786" y="765256"/>
                  <a:pt x="9521870" y="757516"/>
                  <a:pt x="9461775" y="744313"/>
                </a:cubicBezTo>
                <a:cubicBezTo>
                  <a:pt x="9412151" y="732932"/>
                  <a:pt x="9364803" y="711079"/>
                  <a:pt x="9315635" y="700153"/>
                </a:cubicBezTo>
                <a:cubicBezTo>
                  <a:pt x="9270108" y="690137"/>
                  <a:pt x="9221395" y="677845"/>
                  <a:pt x="9177234" y="685584"/>
                </a:cubicBezTo>
                <a:cubicBezTo>
                  <a:pt x="9128976" y="693779"/>
                  <a:pt x="9097108" y="687405"/>
                  <a:pt x="9077987" y="655081"/>
                </a:cubicBezTo>
                <a:cubicBezTo>
                  <a:pt x="8980105" y="661455"/>
                  <a:pt x="8888596" y="667829"/>
                  <a:pt x="8809380" y="673292"/>
                </a:cubicBezTo>
                <a:cubicBezTo>
                  <a:pt x="8769772" y="688771"/>
                  <a:pt x="8737448" y="701519"/>
                  <a:pt x="8704669" y="714721"/>
                </a:cubicBezTo>
                <a:cubicBezTo>
                  <a:pt x="8700572" y="705616"/>
                  <a:pt x="8696019" y="696966"/>
                  <a:pt x="8691922" y="687861"/>
                </a:cubicBezTo>
                <a:cubicBezTo>
                  <a:pt x="8717872" y="671926"/>
                  <a:pt x="8744277" y="655992"/>
                  <a:pt x="8770228" y="640058"/>
                </a:cubicBezTo>
                <a:cubicBezTo>
                  <a:pt x="8782519" y="632318"/>
                  <a:pt x="8797088" y="625945"/>
                  <a:pt x="8806193" y="615473"/>
                </a:cubicBezTo>
                <a:cubicBezTo>
                  <a:pt x="8808469" y="612742"/>
                  <a:pt x="8795722" y="587702"/>
                  <a:pt x="8790259" y="588158"/>
                </a:cubicBezTo>
                <a:cubicBezTo>
                  <a:pt x="8774780" y="588613"/>
                  <a:pt x="8760211" y="598629"/>
                  <a:pt x="8744732" y="601360"/>
                </a:cubicBezTo>
                <a:cubicBezTo>
                  <a:pt x="8734717" y="603181"/>
                  <a:pt x="8723790" y="599539"/>
                  <a:pt x="8713319" y="598173"/>
                </a:cubicBezTo>
                <a:cubicBezTo>
                  <a:pt x="8728343" y="552647"/>
                  <a:pt x="8681451" y="556289"/>
                  <a:pt x="8665972" y="551736"/>
                </a:cubicBezTo>
                <a:cubicBezTo>
                  <a:pt x="8604511" y="534436"/>
                  <a:pt x="8540774" y="522599"/>
                  <a:pt x="8477037" y="515770"/>
                </a:cubicBezTo>
                <a:cubicBezTo>
                  <a:pt x="8368228" y="503933"/>
                  <a:pt x="8258510" y="497104"/>
                  <a:pt x="8149246" y="487544"/>
                </a:cubicBezTo>
                <a:cubicBezTo>
                  <a:pt x="8145604" y="487089"/>
                  <a:pt x="8142872" y="483447"/>
                  <a:pt x="8136498" y="479349"/>
                </a:cubicBezTo>
                <a:cubicBezTo>
                  <a:pt x="8141962" y="471610"/>
                  <a:pt x="8147425" y="464325"/>
                  <a:pt x="8156985" y="451578"/>
                </a:cubicBezTo>
                <a:cubicBezTo>
                  <a:pt x="8086874" y="446115"/>
                  <a:pt x="8019496" y="445204"/>
                  <a:pt x="7953482" y="435644"/>
                </a:cubicBezTo>
                <a:cubicBezTo>
                  <a:pt x="7781392" y="410604"/>
                  <a:pt x="7609757" y="380101"/>
                  <a:pt x="7437211" y="355062"/>
                </a:cubicBezTo>
                <a:cubicBezTo>
                  <a:pt x="7327037" y="339127"/>
                  <a:pt x="7216408" y="326835"/>
                  <a:pt x="7105323" y="317730"/>
                </a:cubicBezTo>
                <a:cubicBezTo>
                  <a:pt x="6957362" y="305438"/>
                  <a:pt x="6809401" y="298609"/>
                  <a:pt x="6661439" y="287227"/>
                </a:cubicBezTo>
                <a:cubicBezTo>
                  <a:pt x="6604986" y="283130"/>
                  <a:pt x="6549444" y="269927"/>
                  <a:pt x="6493446" y="266285"/>
                </a:cubicBezTo>
                <a:cubicBezTo>
                  <a:pt x="6396020" y="259911"/>
                  <a:pt x="6298138" y="258090"/>
                  <a:pt x="6200256" y="253538"/>
                </a:cubicBezTo>
                <a:cubicBezTo>
                  <a:pt x="6144714" y="250806"/>
                  <a:pt x="6089627" y="247164"/>
                  <a:pt x="6034084" y="243522"/>
                </a:cubicBezTo>
                <a:cubicBezTo>
                  <a:pt x="5899781" y="234872"/>
                  <a:pt x="5765933" y="220759"/>
                  <a:pt x="5631630" y="218027"/>
                </a:cubicBezTo>
                <a:cubicBezTo>
                  <a:pt x="5508253" y="215295"/>
                  <a:pt x="5383966" y="220759"/>
                  <a:pt x="5260589" y="229409"/>
                </a:cubicBezTo>
                <a:cubicBezTo>
                  <a:pt x="5182739" y="234872"/>
                  <a:pt x="5105799" y="252172"/>
                  <a:pt x="5028404" y="264464"/>
                </a:cubicBezTo>
                <a:cubicBezTo>
                  <a:pt x="5005185" y="268106"/>
                  <a:pt x="4979690" y="282219"/>
                  <a:pt x="4960114" y="276301"/>
                </a:cubicBezTo>
                <a:cubicBezTo>
                  <a:pt x="4858590" y="245798"/>
                  <a:pt x="4761618" y="279488"/>
                  <a:pt x="4662370" y="287683"/>
                </a:cubicBezTo>
                <a:cubicBezTo>
                  <a:pt x="4597268" y="293146"/>
                  <a:pt x="4529888" y="277211"/>
                  <a:pt x="4463875" y="267651"/>
                </a:cubicBezTo>
                <a:cubicBezTo>
                  <a:pt x="4426543" y="262188"/>
                  <a:pt x="4390122" y="244432"/>
                  <a:pt x="4352790" y="243067"/>
                </a:cubicBezTo>
                <a:cubicBezTo>
                  <a:pt x="4296793" y="241245"/>
                  <a:pt x="4240340" y="250806"/>
                  <a:pt x="4183887" y="252172"/>
                </a:cubicBezTo>
                <a:cubicBezTo>
                  <a:pt x="4073257" y="254903"/>
                  <a:pt x="3962173" y="253082"/>
                  <a:pt x="3851998" y="259001"/>
                </a:cubicBezTo>
                <a:cubicBezTo>
                  <a:pt x="3821040" y="260822"/>
                  <a:pt x="3790993" y="283585"/>
                  <a:pt x="3760490" y="296333"/>
                </a:cubicBezTo>
                <a:cubicBezTo>
                  <a:pt x="3762311" y="302251"/>
                  <a:pt x="3764132" y="308169"/>
                  <a:pt x="3765953" y="314088"/>
                </a:cubicBezTo>
                <a:cubicBezTo>
                  <a:pt x="3751840" y="314088"/>
                  <a:pt x="3734540" y="309080"/>
                  <a:pt x="3723614" y="314998"/>
                </a:cubicBezTo>
                <a:cubicBezTo>
                  <a:pt x="3625276" y="369175"/>
                  <a:pt x="3543329" y="304072"/>
                  <a:pt x="3458194" y="276301"/>
                </a:cubicBezTo>
                <a:cubicBezTo>
                  <a:pt x="3380344" y="250806"/>
                  <a:pt x="3309778" y="238059"/>
                  <a:pt x="3234659" y="284496"/>
                </a:cubicBezTo>
                <a:cubicBezTo>
                  <a:pt x="3209619" y="299975"/>
                  <a:pt x="3171377" y="296333"/>
                  <a:pt x="3138598" y="297243"/>
                </a:cubicBezTo>
                <a:cubicBezTo>
                  <a:pt x="3109006" y="298154"/>
                  <a:pt x="3075316" y="283585"/>
                  <a:pt x="3050277" y="293601"/>
                </a:cubicBezTo>
                <a:cubicBezTo>
                  <a:pt x="3018863" y="306348"/>
                  <a:pt x="2994734" y="337306"/>
                  <a:pt x="2967418" y="360070"/>
                </a:cubicBezTo>
                <a:cubicBezTo>
                  <a:pt x="2985173" y="376459"/>
                  <a:pt x="3003384" y="393304"/>
                  <a:pt x="3010213" y="399678"/>
                </a:cubicBezTo>
                <a:cubicBezTo>
                  <a:pt x="3041171" y="399678"/>
                  <a:pt x="3063479" y="393304"/>
                  <a:pt x="3079413" y="401044"/>
                </a:cubicBezTo>
                <a:cubicBezTo>
                  <a:pt x="3139508" y="430181"/>
                  <a:pt x="3196872" y="464781"/>
                  <a:pt x="3268804" y="448391"/>
                </a:cubicBezTo>
                <a:cubicBezTo>
                  <a:pt x="3282917" y="445204"/>
                  <a:pt x="3298396" y="447936"/>
                  <a:pt x="3312054" y="447936"/>
                </a:cubicBezTo>
                <a:cubicBezTo>
                  <a:pt x="3315241" y="453854"/>
                  <a:pt x="3318428" y="457041"/>
                  <a:pt x="3319338" y="460683"/>
                </a:cubicBezTo>
                <a:cubicBezTo>
                  <a:pt x="3323891" y="479349"/>
                  <a:pt x="3321614" y="509397"/>
                  <a:pt x="3332996" y="515315"/>
                </a:cubicBezTo>
                <a:cubicBezTo>
                  <a:pt x="3360312" y="529884"/>
                  <a:pt x="3394002" y="533981"/>
                  <a:pt x="3424960" y="542176"/>
                </a:cubicBezTo>
                <a:cubicBezTo>
                  <a:pt x="3424960" y="538078"/>
                  <a:pt x="3423594" y="532615"/>
                  <a:pt x="3425415" y="530794"/>
                </a:cubicBezTo>
                <a:cubicBezTo>
                  <a:pt x="3432699" y="524420"/>
                  <a:pt x="3441349" y="518957"/>
                  <a:pt x="3449544" y="513494"/>
                </a:cubicBezTo>
                <a:cubicBezTo>
                  <a:pt x="3453186" y="527607"/>
                  <a:pt x="3457283" y="541265"/>
                  <a:pt x="3463202" y="563118"/>
                </a:cubicBezTo>
                <a:cubicBezTo>
                  <a:pt x="3498713" y="554923"/>
                  <a:pt x="3546971" y="528518"/>
                  <a:pt x="3582937" y="539444"/>
                </a:cubicBezTo>
                <a:cubicBezTo>
                  <a:pt x="3656234" y="562663"/>
                  <a:pt x="3736816" y="512128"/>
                  <a:pt x="3803740" y="568126"/>
                </a:cubicBezTo>
                <a:cubicBezTo>
                  <a:pt x="3807382" y="571313"/>
                  <a:pt x="3815577" y="572223"/>
                  <a:pt x="3820130" y="569947"/>
                </a:cubicBezTo>
                <a:cubicBezTo>
                  <a:pt x="3893427" y="537168"/>
                  <a:pt x="3967636" y="543086"/>
                  <a:pt x="4042299" y="562207"/>
                </a:cubicBezTo>
                <a:cubicBezTo>
                  <a:pt x="4058689" y="566305"/>
                  <a:pt x="4073713" y="578597"/>
                  <a:pt x="4090102" y="581329"/>
                </a:cubicBezTo>
                <a:cubicBezTo>
                  <a:pt x="4157481" y="591344"/>
                  <a:pt x="4225316" y="598629"/>
                  <a:pt x="4292695" y="606368"/>
                </a:cubicBezTo>
                <a:cubicBezTo>
                  <a:pt x="4294971" y="606823"/>
                  <a:pt x="4297248" y="601360"/>
                  <a:pt x="4302256" y="595897"/>
                </a:cubicBezTo>
                <a:cubicBezTo>
                  <a:pt x="4291329" y="589068"/>
                  <a:pt x="4280858" y="582239"/>
                  <a:pt x="4258095" y="568126"/>
                </a:cubicBezTo>
                <a:cubicBezTo>
                  <a:pt x="4486183" y="594986"/>
                  <a:pt x="4699702" y="605458"/>
                  <a:pt x="4904116" y="514405"/>
                </a:cubicBezTo>
                <a:cubicBezTo>
                  <a:pt x="4783471" y="549915"/>
                  <a:pt x="4652354" y="486633"/>
                  <a:pt x="4526701" y="550371"/>
                </a:cubicBezTo>
                <a:cubicBezTo>
                  <a:pt x="4518051" y="546728"/>
                  <a:pt x="4499841" y="538534"/>
                  <a:pt x="4481630" y="530794"/>
                </a:cubicBezTo>
                <a:cubicBezTo>
                  <a:pt x="4450672" y="517591"/>
                  <a:pt x="4428819" y="503023"/>
                  <a:pt x="4471614" y="476162"/>
                </a:cubicBezTo>
                <a:cubicBezTo>
                  <a:pt x="4507580" y="453399"/>
                  <a:pt x="4559936" y="438831"/>
                  <a:pt x="4575415" y="406051"/>
                </a:cubicBezTo>
                <a:cubicBezTo>
                  <a:pt x="4610925" y="331843"/>
                  <a:pt x="4673752" y="365078"/>
                  <a:pt x="4720645" y="360070"/>
                </a:cubicBezTo>
                <a:cubicBezTo>
                  <a:pt x="4799405" y="351420"/>
                  <a:pt x="4877255" y="345501"/>
                  <a:pt x="4951009" y="314998"/>
                </a:cubicBezTo>
                <a:cubicBezTo>
                  <a:pt x="5016111" y="288138"/>
                  <a:pt x="5021575" y="290869"/>
                  <a:pt x="5021575" y="359159"/>
                </a:cubicBezTo>
                <a:cubicBezTo>
                  <a:pt x="5047525" y="359159"/>
                  <a:pt x="5073930" y="359159"/>
                  <a:pt x="5108530" y="359159"/>
                </a:cubicBezTo>
                <a:cubicBezTo>
                  <a:pt x="5079848" y="382378"/>
                  <a:pt x="5061183" y="397401"/>
                  <a:pt x="5041151" y="413791"/>
                </a:cubicBezTo>
                <a:cubicBezTo>
                  <a:pt x="5056630" y="425628"/>
                  <a:pt x="5068011" y="433823"/>
                  <a:pt x="5085312" y="447025"/>
                </a:cubicBezTo>
                <a:cubicBezTo>
                  <a:pt x="5047069" y="468878"/>
                  <a:pt x="5013835" y="487999"/>
                  <a:pt x="4981056" y="507120"/>
                </a:cubicBezTo>
                <a:cubicBezTo>
                  <a:pt x="4999267" y="528063"/>
                  <a:pt x="5022940" y="543542"/>
                  <a:pt x="5027493" y="563118"/>
                </a:cubicBezTo>
                <a:cubicBezTo>
                  <a:pt x="5036598" y="605458"/>
                  <a:pt x="5067556" y="615929"/>
                  <a:pt x="5099880" y="619116"/>
                </a:cubicBezTo>
                <a:cubicBezTo>
                  <a:pt x="5144041" y="623213"/>
                  <a:pt x="5189112" y="617750"/>
                  <a:pt x="5233728" y="618660"/>
                </a:cubicBezTo>
                <a:cubicBezTo>
                  <a:pt x="5279255" y="619571"/>
                  <a:pt x="5328879" y="612287"/>
                  <a:pt x="5369397" y="628221"/>
                </a:cubicBezTo>
                <a:cubicBezTo>
                  <a:pt x="5433134" y="652805"/>
                  <a:pt x="5486855" y="625945"/>
                  <a:pt x="5555145" y="624123"/>
                </a:cubicBezTo>
                <a:cubicBezTo>
                  <a:pt x="5559698" y="627310"/>
                  <a:pt x="5574722" y="638237"/>
                  <a:pt x="5594754" y="652805"/>
                </a:cubicBezTo>
                <a:cubicBezTo>
                  <a:pt x="5592477" y="633229"/>
                  <a:pt x="5591566" y="623213"/>
                  <a:pt x="5592022" y="626855"/>
                </a:cubicBezTo>
                <a:cubicBezTo>
                  <a:pt x="5616606" y="629587"/>
                  <a:pt x="5637093" y="632774"/>
                  <a:pt x="5657580" y="633684"/>
                </a:cubicBezTo>
                <a:cubicBezTo>
                  <a:pt x="5683985" y="635050"/>
                  <a:pt x="5710846" y="634139"/>
                  <a:pt x="5737706" y="634139"/>
                </a:cubicBezTo>
                <a:cubicBezTo>
                  <a:pt x="5763202" y="559931"/>
                  <a:pt x="5835133" y="649618"/>
                  <a:pt x="5872010" y="604092"/>
                </a:cubicBezTo>
                <a:cubicBezTo>
                  <a:pt x="5868368" y="620937"/>
                  <a:pt x="5856075" y="632318"/>
                  <a:pt x="5856075" y="643700"/>
                </a:cubicBezTo>
                <a:cubicBezTo>
                  <a:pt x="5855620" y="655992"/>
                  <a:pt x="5866547" y="668739"/>
                  <a:pt x="5872465" y="681487"/>
                </a:cubicBezTo>
                <a:cubicBezTo>
                  <a:pt x="5889310" y="651439"/>
                  <a:pt x="5898870" y="683308"/>
                  <a:pt x="5910707" y="684218"/>
                </a:cubicBezTo>
                <a:cubicBezTo>
                  <a:pt x="6012231" y="691047"/>
                  <a:pt x="6114211" y="692868"/>
                  <a:pt x="6215735" y="693779"/>
                </a:cubicBezTo>
                <a:cubicBezTo>
                  <a:pt x="6221653" y="693779"/>
                  <a:pt x="6228027" y="675113"/>
                  <a:pt x="6234401" y="665553"/>
                </a:cubicBezTo>
                <a:cubicBezTo>
                  <a:pt x="6259441" y="711534"/>
                  <a:pt x="6354591" y="603637"/>
                  <a:pt x="6351859" y="698787"/>
                </a:cubicBezTo>
                <a:cubicBezTo>
                  <a:pt x="6409678" y="701063"/>
                  <a:pt x="6466586" y="693324"/>
                  <a:pt x="6517121" y="707892"/>
                </a:cubicBezTo>
                <a:cubicBezTo>
                  <a:pt x="6580858" y="726558"/>
                  <a:pt x="6640497" y="747045"/>
                  <a:pt x="6707421" y="724282"/>
                </a:cubicBezTo>
                <a:cubicBezTo>
                  <a:pt x="6722445" y="719274"/>
                  <a:pt x="6743842" y="724282"/>
                  <a:pt x="6759321" y="731566"/>
                </a:cubicBezTo>
                <a:cubicBezTo>
                  <a:pt x="6804393" y="753419"/>
                  <a:pt x="6847188" y="738850"/>
                  <a:pt x="6881788" y="716087"/>
                </a:cubicBezTo>
                <a:cubicBezTo>
                  <a:pt x="6966922" y="660545"/>
                  <a:pt x="7054333" y="654626"/>
                  <a:pt x="7148118" y="683308"/>
                </a:cubicBezTo>
                <a:cubicBezTo>
                  <a:pt x="7154492" y="685129"/>
                  <a:pt x="7162686" y="681942"/>
                  <a:pt x="7169971" y="681032"/>
                </a:cubicBezTo>
                <a:cubicBezTo>
                  <a:pt x="7169060" y="663276"/>
                  <a:pt x="7168150" y="648708"/>
                  <a:pt x="7167239" y="636871"/>
                </a:cubicBezTo>
                <a:cubicBezTo>
                  <a:pt x="7113063" y="630497"/>
                  <a:pt x="7058431" y="624123"/>
                  <a:pt x="6996514" y="617295"/>
                </a:cubicBezTo>
                <a:cubicBezTo>
                  <a:pt x="7006531" y="602726"/>
                  <a:pt x="7013360" y="584971"/>
                  <a:pt x="7019278" y="585426"/>
                </a:cubicBezTo>
                <a:cubicBezTo>
                  <a:pt x="7089389" y="590434"/>
                  <a:pt x="7159044" y="597718"/>
                  <a:pt x="7228245" y="604547"/>
                </a:cubicBezTo>
                <a:cubicBezTo>
                  <a:pt x="7222782" y="635050"/>
                  <a:pt x="7218229" y="661455"/>
                  <a:pt x="7212310" y="696511"/>
                </a:cubicBezTo>
                <a:cubicBezTo>
                  <a:pt x="7198652" y="705161"/>
                  <a:pt x="7175434" y="719729"/>
                  <a:pt x="7151760" y="734298"/>
                </a:cubicBezTo>
                <a:cubicBezTo>
                  <a:pt x="7150394" y="742037"/>
                  <a:pt x="7148573" y="749777"/>
                  <a:pt x="7147208" y="757516"/>
                </a:cubicBezTo>
                <a:cubicBezTo>
                  <a:pt x="7234163" y="744313"/>
                  <a:pt x="7309737" y="782100"/>
                  <a:pt x="7395782" y="784832"/>
                </a:cubicBezTo>
                <a:cubicBezTo>
                  <a:pt x="7492298" y="788019"/>
                  <a:pt x="7587904" y="808051"/>
                  <a:pt x="7688973" y="821709"/>
                </a:cubicBezTo>
                <a:cubicBezTo>
                  <a:pt x="7685331" y="800766"/>
                  <a:pt x="7683054" y="785287"/>
                  <a:pt x="7679868" y="767077"/>
                </a:cubicBezTo>
                <a:cubicBezTo>
                  <a:pt x="7702631" y="773906"/>
                  <a:pt x="7720386" y="779369"/>
                  <a:pt x="7738141" y="785287"/>
                </a:cubicBezTo>
                <a:cubicBezTo>
                  <a:pt x="7731768" y="799856"/>
                  <a:pt x="7725850" y="814424"/>
                  <a:pt x="7717199" y="833545"/>
                </a:cubicBezTo>
                <a:cubicBezTo>
                  <a:pt x="7748613" y="828993"/>
                  <a:pt x="7776839" y="824440"/>
                  <a:pt x="7806886" y="819888"/>
                </a:cubicBezTo>
                <a:cubicBezTo>
                  <a:pt x="7814626" y="834456"/>
                  <a:pt x="7822821" y="849480"/>
                  <a:pt x="7828284" y="859496"/>
                </a:cubicBezTo>
                <a:cubicBezTo>
                  <a:pt x="7856510" y="850390"/>
                  <a:pt x="7901127" y="828993"/>
                  <a:pt x="7906134" y="836277"/>
                </a:cubicBezTo>
                <a:cubicBezTo>
                  <a:pt x="7948019" y="894551"/>
                  <a:pt x="8009024" y="870422"/>
                  <a:pt x="8061835" y="879527"/>
                </a:cubicBezTo>
                <a:cubicBezTo>
                  <a:pt x="8071851" y="881348"/>
                  <a:pt x="8084598" y="865869"/>
                  <a:pt x="8095069" y="866325"/>
                </a:cubicBezTo>
                <a:cubicBezTo>
                  <a:pt x="8135133" y="869056"/>
                  <a:pt x="8175651" y="880893"/>
                  <a:pt x="8215260" y="877251"/>
                </a:cubicBezTo>
                <a:cubicBezTo>
                  <a:pt x="8230739" y="875885"/>
                  <a:pt x="8239844" y="870877"/>
                  <a:pt x="8259420" y="875885"/>
                </a:cubicBezTo>
                <a:cubicBezTo>
                  <a:pt x="8297207" y="885901"/>
                  <a:pt x="8339091" y="878161"/>
                  <a:pt x="8379155" y="880893"/>
                </a:cubicBezTo>
                <a:cubicBezTo>
                  <a:pt x="8392358" y="881804"/>
                  <a:pt x="8406015" y="890909"/>
                  <a:pt x="8417852" y="898193"/>
                </a:cubicBezTo>
                <a:cubicBezTo>
                  <a:pt x="8455639" y="920956"/>
                  <a:pt x="8468842" y="912306"/>
                  <a:pt x="8471118" y="869967"/>
                </a:cubicBezTo>
                <a:cubicBezTo>
                  <a:pt x="8341823" y="835822"/>
                  <a:pt x="8214804" y="802587"/>
                  <a:pt x="8087330" y="768898"/>
                </a:cubicBezTo>
                <a:cubicBezTo>
                  <a:pt x="8040438" y="766166"/>
                  <a:pt x="7989903" y="803043"/>
                  <a:pt x="7936182" y="757971"/>
                </a:cubicBezTo>
                <a:cubicBezTo>
                  <a:pt x="7959400" y="755240"/>
                  <a:pt x="7982163" y="752053"/>
                  <a:pt x="7994001" y="750687"/>
                </a:cubicBezTo>
                <a:cubicBezTo>
                  <a:pt x="8010845" y="727924"/>
                  <a:pt x="8024958" y="709258"/>
                  <a:pt x="8029966" y="701974"/>
                </a:cubicBezTo>
                <a:cubicBezTo>
                  <a:pt x="8070485" y="705161"/>
                  <a:pt x="8101443" y="707892"/>
                  <a:pt x="8132401" y="710169"/>
                </a:cubicBezTo>
                <a:cubicBezTo>
                  <a:pt x="8128304" y="724737"/>
                  <a:pt x="8123751" y="739306"/>
                  <a:pt x="8115101" y="768898"/>
                </a:cubicBezTo>
                <a:cubicBezTo>
                  <a:pt x="8159717" y="751598"/>
                  <a:pt x="8193407" y="738395"/>
                  <a:pt x="8226641" y="725192"/>
                </a:cubicBezTo>
                <a:cubicBezTo>
                  <a:pt x="8226641" y="721095"/>
                  <a:pt x="8226186" y="716998"/>
                  <a:pt x="8226186" y="712445"/>
                </a:cubicBezTo>
                <a:cubicBezTo>
                  <a:pt x="8199780" y="706526"/>
                  <a:pt x="8173375" y="701063"/>
                  <a:pt x="8146970" y="695145"/>
                </a:cubicBezTo>
                <a:cubicBezTo>
                  <a:pt x="8163359" y="657358"/>
                  <a:pt x="8179749" y="620026"/>
                  <a:pt x="8195228" y="585426"/>
                </a:cubicBezTo>
                <a:cubicBezTo>
                  <a:pt x="8212983" y="601360"/>
                  <a:pt x="8226641" y="613652"/>
                  <a:pt x="8243941" y="629131"/>
                </a:cubicBezTo>
                <a:cubicBezTo>
                  <a:pt x="8227096" y="638692"/>
                  <a:pt x="8210707" y="648252"/>
                  <a:pt x="8194317" y="657358"/>
                </a:cubicBezTo>
                <a:cubicBezTo>
                  <a:pt x="8197959" y="662821"/>
                  <a:pt x="8202057" y="668284"/>
                  <a:pt x="8205699" y="673747"/>
                </a:cubicBezTo>
                <a:cubicBezTo>
                  <a:pt x="8267160" y="677390"/>
                  <a:pt x="8328165" y="680576"/>
                  <a:pt x="8389625" y="684218"/>
                </a:cubicBezTo>
                <a:cubicBezTo>
                  <a:pt x="8387349" y="692868"/>
                  <a:pt x="8384163" y="703340"/>
                  <a:pt x="8384618" y="702429"/>
                </a:cubicBezTo>
                <a:cubicBezTo>
                  <a:pt x="8451997" y="709713"/>
                  <a:pt x="8518921" y="711534"/>
                  <a:pt x="8583113" y="725192"/>
                </a:cubicBezTo>
                <a:cubicBezTo>
                  <a:pt x="8710132" y="751598"/>
                  <a:pt x="8834875" y="791206"/>
                  <a:pt x="8967357" y="770264"/>
                </a:cubicBezTo>
                <a:cubicBezTo>
                  <a:pt x="8974641" y="768898"/>
                  <a:pt x="8982836" y="771629"/>
                  <a:pt x="8989665" y="772540"/>
                </a:cubicBezTo>
                <a:cubicBezTo>
                  <a:pt x="9006965" y="906388"/>
                  <a:pt x="9120782" y="842195"/>
                  <a:pt x="9182242" y="877706"/>
                </a:cubicBezTo>
                <a:cubicBezTo>
                  <a:pt x="9187705" y="859496"/>
                  <a:pt x="9193168" y="834456"/>
                  <a:pt x="9195900" y="834911"/>
                </a:cubicBezTo>
                <a:cubicBezTo>
                  <a:pt x="9219574" y="836732"/>
                  <a:pt x="9257816" y="837188"/>
                  <a:pt x="9263279" y="849935"/>
                </a:cubicBezTo>
                <a:cubicBezTo>
                  <a:pt x="9291506" y="917770"/>
                  <a:pt x="9348414" y="902290"/>
                  <a:pt x="9398948" y="903656"/>
                </a:cubicBezTo>
                <a:cubicBezTo>
                  <a:pt x="9421711" y="904567"/>
                  <a:pt x="9444930" y="898193"/>
                  <a:pt x="9465873" y="895461"/>
                </a:cubicBezTo>
                <a:cubicBezTo>
                  <a:pt x="9463141" y="886356"/>
                  <a:pt x="9460409" y="877706"/>
                  <a:pt x="9454491" y="858130"/>
                </a:cubicBezTo>
                <a:cubicBezTo>
                  <a:pt x="9487725" y="874975"/>
                  <a:pt x="9509578" y="885901"/>
                  <a:pt x="9517773" y="889998"/>
                </a:cubicBezTo>
                <a:cubicBezTo>
                  <a:pt x="9543268" y="884080"/>
                  <a:pt x="9559202" y="877251"/>
                  <a:pt x="9574681" y="877706"/>
                </a:cubicBezTo>
                <a:cubicBezTo>
                  <a:pt x="9594257" y="878617"/>
                  <a:pt x="9627036" y="895461"/>
                  <a:pt x="9631133" y="889088"/>
                </a:cubicBezTo>
                <a:cubicBezTo>
                  <a:pt x="9666190" y="839919"/>
                  <a:pt x="9724463" y="869967"/>
                  <a:pt x="9764982" y="845382"/>
                </a:cubicBezTo>
                <a:close/>
                <a:moveTo>
                  <a:pt x="2577711" y="494373"/>
                </a:moveTo>
                <a:cubicBezTo>
                  <a:pt x="2607759" y="486633"/>
                  <a:pt x="2632343" y="477073"/>
                  <a:pt x="2657383" y="475252"/>
                </a:cubicBezTo>
                <a:cubicBezTo>
                  <a:pt x="2677414" y="473431"/>
                  <a:pt x="2698356" y="485723"/>
                  <a:pt x="2718388" y="483902"/>
                </a:cubicBezTo>
                <a:cubicBezTo>
                  <a:pt x="2800336" y="476618"/>
                  <a:pt x="2803978" y="383288"/>
                  <a:pt x="2866804" y="353241"/>
                </a:cubicBezTo>
                <a:cubicBezTo>
                  <a:pt x="2850415" y="350964"/>
                  <a:pt x="2838123" y="357793"/>
                  <a:pt x="2826286" y="356883"/>
                </a:cubicBezTo>
                <a:cubicBezTo>
                  <a:pt x="2686064" y="347778"/>
                  <a:pt x="2548574" y="369630"/>
                  <a:pt x="2413816" y="402865"/>
                </a:cubicBezTo>
                <a:cubicBezTo>
                  <a:pt x="2361460" y="415612"/>
                  <a:pt x="2351445" y="400588"/>
                  <a:pt x="2355997" y="365078"/>
                </a:cubicBezTo>
                <a:cubicBezTo>
                  <a:pt x="2307284" y="365078"/>
                  <a:pt x="2260847" y="363257"/>
                  <a:pt x="2214410" y="365988"/>
                </a:cubicBezTo>
                <a:cubicBezTo>
                  <a:pt x="2191191" y="367354"/>
                  <a:pt x="2168428" y="376459"/>
                  <a:pt x="2145665" y="384199"/>
                </a:cubicBezTo>
                <a:cubicBezTo>
                  <a:pt x="2141112" y="386020"/>
                  <a:pt x="2139746" y="396491"/>
                  <a:pt x="2136559" y="403320"/>
                </a:cubicBezTo>
                <a:cubicBezTo>
                  <a:pt x="2143388" y="404686"/>
                  <a:pt x="2151128" y="404230"/>
                  <a:pt x="2157046" y="407417"/>
                </a:cubicBezTo>
                <a:cubicBezTo>
                  <a:pt x="2166607" y="412425"/>
                  <a:pt x="2175257" y="419709"/>
                  <a:pt x="2188004" y="428359"/>
                </a:cubicBezTo>
                <a:cubicBezTo>
                  <a:pt x="2195744" y="422441"/>
                  <a:pt x="2209402" y="411515"/>
                  <a:pt x="2210312" y="411059"/>
                </a:cubicBezTo>
                <a:cubicBezTo>
                  <a:pt x="2244002" y="415157"/>
                  <a:pt x="2263123" y="417433"/>
                  <a:pt x="2282244" y="420165"/>
                </a:cubicBezTo>
                <a:cubicBezTo>
                  <a:pt x="2300455" y="422896"/>
                  <a:pt x="2328226" y="419254"/>
                  <a:pt x="2335510" y="429725"/>
                </a:cubicBezTo>
                <a:cubicBezTo>
                  <a:pt x="2383313" y="498470"/>
                  <a:pt x="2450692" y="456586"/>
                  <a:pt x="2507600" y="460228"/>
                </a:cubicBezTo>
                <a:cubicBezTo>
                  <a:pt x="2542201" y="462049"/>
                  <a:pt x="2569516" y="456586"/>
                  <a:pt x="2577711" y="494373"/>
                </a:cubicBezTo>
                <a:close/>
                <a:moveTo>
                  <a:pt x="9612012" y="1143126"/>
                </a:moveTo>
                <a:cubicBezTo>
                  <a:pt x="9611558" y="1072560"/>
                  <a:pt x="9560567" y="1052528"/>
                  <a:pt x="9532797" y="1057536"/>
                </a:cubicBezTo>
                <a:cubicBezTo>
                  <a:pt x="9472702" y="1068462"/>
                  <a:pt x="9423077" y="1054804"/>
                  <a:pt x="9381193" y="1030220"/>
                </a:cubicBezTo>
                <a:cubicBezTo>
                  <a:pt x="9362527" y="1044333"/>
                  <a:pt x="9349325" y="1054804"/>
                  <a:pt x="9335667" y="1065275"/>
                </a:cubicBezTo>
                <a:cubicBezTo>
                  <a:pt x="9339764" y="1050252"/>
                  <a:pt x="9343406" y="1035683"/>
                  <a:pt x="9349780" y="1010644"/>
                </a:cubicBezTo>
                <a:cubicBezTo>
                  <a:pt x="9317001" y="1031586"/>
                  <a:pt x="9290595" y="1048886"/>
                  <a:pt x="9264190" y="1066186"/>
                </a:cubicBezTo>
                <a:cubicBezTo>
                  <a:pt x="9204095" y="1104428"/>
                  <a:pt x="9210469" y="1053894"/>
                  <a:pt x="9207282" y="1030220"/>
                </a:cubicBezTo>
                <a:cubicBezTo>
                  <a:pt x="9168585" y="1047975"/>
                  <a:pt x="9129887" y="1065731"/>
                  <a:pt x="9091189" y="1083486"/>
                </a:cubicBezTo>
                <a:cubicBezTo>
                  <a:pt x="9091645" y="1087128"/>
                  <a:pt x="9092100" y="1090315"/>
                  <a:pt x="9092555" y="1093957"/>
                </a:cubicBezTo>
                <a:cubicBezTo>
                  <a:pt x="9264190" y="1109891"/>
                  <a:pt x="9435825" y="1126281"/>
                  <a:pt x="9612012" y="1143126"/>
                </a:cubicBezTo>
                <a:close/>
                <a:moveTo>
                  <a:pt x="11001937" y="920501"/>
                </a:moveTo>
                <a:cubicBezTo>
                  <a:pt x="11044277" y="946451"/>
                  <a:pt x="11082064" y="989246"/>
                  <a:pt x="11128045" y="932338"/>
                </a:cubicBezTo>
                <a:cubicBezTo>
                  <a:pt x="11128955" y="931427"/>
                  <a:pt x="11142159" y="942354"/>
                  <a:pt x="11150354" y="944630"/>
                </a:cubicBezTo>
                <a:cubicBezTo>
                  <a:pt x="11210449" y="963751"/>
                  <a:pt x="11271454" y="973312"/>
                  <a:pt x="11330184" y="942354"/>
                </a:cubicBezTo>
                <a:cubicBezTo>
                  <a:pt x="11340199" y="936891"/>
                  <a:pt x="11347028" y="922777"/>
                  <a:pt x="11351125" y="911396"/>
                </a:cubicBezTo>
                <a:cubicBezTo>
                  <a:pt x="11352491" y="907754"/>
                  <a:pt x="11338833" y="894096"/>
                  <a:pt x="11332460" y="894096"/>
                </a:cubicBezTo>
                <a:cubicBezTo>
                  <a:pt x="11230025" y="895917"/>
                  <a:pt x="11127591" y="899104"/>
                  <a:pt x="11025156" y="902746"/>
                </a:cubicBezTo>
                <a:cubicBezTo>
                  <a:pt x="11018327" y="902746"/>
                  <a:pt x="11011953" y="911851"/>
                  <a:pt x="11001937" y="920501"/>
                </a:cubicBezTo>
                <a:close/>
                <a:moveTo>
                  <a:pt x="8690556" y="1681704"/>
                </a:moveTo>
                <a:cubicBezTo>
                  <a:pt x="8665517" y="1693997"/>
                  <a:pt x="8645940" y="1703102"/>
                  <a:pt x="8626363" y="1712662"/>
                </a:cubicBezTo>
                <a:cubicBezTo>
                  <a:pt x="8627274" y="1716760"/>
                  <a:pt x="8628640" y="1721312"/>
                  <a:pt x="8629551" y="1725410"/>
                </a:cubicBezTo>
                <a:cubicBezTo>
                  <a:pt x="8667337" y="1720857"/>
                  <a:pt x="8705580" y="1716305"/>
                  <a:pt x="8742912" y="1712207"/>
                </a:cubicBezTo>
                <a:cubicBezTo>
                  <a:pt x="8734262" y="1693541"/>
                  <a:pt x="8726522" y="1677152"/>
                  <a:pt x="8717872" y="1659396"/>
                </a:cubicBezTo>
                <a:cubicBezTo>
                  <a:pt x="8753382" y="1651202"/>
                  <a:pt x="8780243" y="1644828"/>
                  <a:pt x="8807104" y="1637999"/>
                </a:cubicBezTo>
                <a:cubicBezTo>
                  <a:pt x="8769317" y="1623430"/>
                  <a:pt x="8731530" y="1632080"/>
                  <a:pt x="8699661" y="1621609"/>
                </a:cubicBezTo>
                <a:cubicBezTo>
                  <a:pt x="8628640" y="1598846"/>
                  <a:pt x="8563537" y="1602944"/>
                  <a:pt x="8500255" y="1641186"/>
                </a:cubicBezTo>
                <a:cubicBezTo>
                  <a:pt x="8497524" y="1643007"/>
                  <a:pt x="8496613" y="1647104"/>
                  <a:pt x="8493426" y="1653023"/>
                </a:cubicBezTo>
                <a:cubicBezTo>
                  <a:pt x="8508450" y="1662128"/>
                  <a:pt x="8523474" y="1670778"/>
                  <a:pt x="8538042" y="1679428"/>
                </a:cubicBezTo>
                <a:cubicBezTo>
                  <a:pt x="8592674" y="1629349"/>
                  <a:pt x="8630461" y="1629349"/>
                  <a:pt x="8690556" y="1681704"/>
                </a:cubicBezTo>
                <a:close/>
                <a:moveTo>
                  <a:pt x="7862429" y="1270145"/>
                </a:moveTo>
                <a:cubicBezTo>
                  <a:pt x="7880640" y="1266047"/>
                  <a:pt x="7899305" y="1258308"/>
                  <a:pt x="7917516" y="1259218"/>
                </a:cubicBezTo>
                <a:cubicBezTo>
                  <a:pt x="7935271" y="1260129"/>
                  <a:pt x="7953027" y="1270600"/>
                  <a:pt x="7970782" y="1275153"/>
                </a:cubicBezTo>
                <a:cubicBezTo>
                  <a:pt x="8004927" y="1283803"/>
                  <a:pt x="8029511" y="1269689"/>
                  <a:pt x="8027235" y="1235089"/>
                </a:cubicBezTo>
                <a:cubicBezTo>
                  <a:pt x="8026324" y="1223252"/>
                  <a:pt x="7999009" y="1207773"/>
                  <a:pt x="7981253" y="1203221"/>
                </a:cubicBezTo>
                <a:cubicBezTo>
                  <a:pt x="7963498" y="1198668"/>
                  <a:pt x="7942556" y="1204587"/>
                  <a:pt x="7922979" y="1207318"/>
                </a:cubicBezTo>
                <a:cubicBezTo>
                  <a:pt x="7856055" y="1216879"/>
                  <a:pt x="7789131" y="1227350"/>
                  <a:pt x="7722207" y="1237366"/>
                </a:cubicBezTo>
                <a:cubicBezTo>
                  <a:pt x="7723573" y="1245105"/>
                  <a:pt x="7724939" y="1252389"/>
                  <a:pt x="7726305" y="1260129"/>
                </a:cubicBezTo>
                <a:cubicBezTo>
                  <a:pt x="7749523" y="1256031"/>
                  <a:pt x="7774563" y="1255576"/>
                  <a:pt x="7795960" y="1246471"/>
                </a:cubicBezTo>
                <a:cubicBezTo>
                  <a:pt x="7829650" y="1232358"/>
                  <a:pt x="7856966" y="1221431"/>
                  <a:pt x="7862429" y="1270145"/>
                </a:cubicBezTo>
                <a:close/>
                <a:moveTo>
                  <a:pt x="6760232" y="2158822"/>
                </a:moveTo>
                <a:cubicBezTo>
                  <a:pt x="6760687" y="2196609"/>
                  <a:pt x="6783906" y="2209357"/>
                  <a:pt x="6827611" y="2192057"/>
                </a:cubicBezTo>
                <a:cubicBezTo>
                  <a:pt x="6852651" y="2182041"/>
                  <a:pt x="6880422" y="2178399"/>
                  <a:pt x="6906827" y="2171114"/>
                </a:cubicBezTo>
                <a:cubicBezTo>
                  <a:pt x="6966012" y="2155180"/>
                  <a:pt x="7036123" y="2175667"/>
                  <a:pt x="7079828" y="2122856"/>
                </a:cubicBezTo>
                <a:cubicBezTo>
                  <a:pt x="6972386" y="2110109"/>
                  <a:pt x="6867220" y="2140612"/>
                  <a:pt x="6760232" y="2158822"/>
                </a:cubicBezTo>
                <a:close/>
                <a:moveTo>
                  <a:pt x="10202491" y="802132"/>
                </a:moveTo>
                <a:cubicBezTo>
                  <a:pt x="10202036" y="810782"/>
                  <a:pt x="10201126" y="819888"/>
                  <a:pt x="10200670" y="828538"/>
                </a:cubicBezTo>
                <a:cubicBezTo>
                  <a:pt x="10308113" y="839919"/>
                  <a:pt x="10416011" y="851301"/>
                  <a:pt x="10523453" y="862682"/>
                </a:cubicBezTo>
                <a:cubicBezTo>
                  <a:pt x="10524364" y="853122"/>
                  <a:pt x="10525275" y="844016"/>
                  <a:pt x="10526185" y="834456"/>
                </a:cubicBezTo>
                <a:cubicBezTo>
                  <a:pt x="10418287" y="823530"/>
                  <a:pt x="10310390" y="813059"/>
                  <a:pt x="10202491" y="802132"/>
                </a:cubicBezTo>
                <a:close/>
                <a:moveTo>
                  <a:pt x="4724286" y="2314523"/>
                </a:moveTo>
                <a:cubicBezTo>
                  <a:pt x="4727474" y="2316344"/>
                  <a:pt x="4730205" y="2319531"/>
                  <a:pt x="4732481" y="2319076"/>
                </a:cubicBezTo>
                <a:cubicBezTo>
                  <a:pt x="4769813" y="2312702"/>
                  <a:pt x="4809421" y="2335465"/>
                  <a:pt x="4847208" y="2299499"/>
                </a:cubicBezTo>
                <a:cubicBezTo>
                  <a:pt x="4859045" y="2288118"/>
                  <a:pt x="4908669" y="2330002"/>
                  <a:pt x="4927790" y="2298589"/>
                </a:cubicBezTo>
                <a:cubicBezTo>
                  <a:pt x="4911400" y="2216641"/>
                  <a:pt x="4854492" y="2235762"/>
                  <a:pt x="4803958" y="2238038"/>
                </a:cubicBezTo>
                <a:cubicBezTo>
                  <a:pt x="4832640" y="2289483"/>
                  <a:pt x="4820347" y="2301776"/>
                  <a:pt x="4724286" y="2314523"/>
                </a:cubicBezTo>
                <a:close/>
                <a:moveTo>
                  <a:pt x="8117378" y="1404448"/>
                </a:moveTo>
                <a:cubicBezTo>
                  <a:pt x="8118743" y="1397619"/>
                  <a:pt x="8120109" y="1391245"/>
                  <a:pt x="8121475" y="1384416"/>
                </a:cubicBezTo>
                <a:cubicBezTo>
                  <a:pt x="8057738" y="1335703"/>
                  <a:pt x="7979887" y="1342987"/>
                  <a:pt x="7902037" y="1339345"/>
                </a:cubicBezTo>
                <a:cubicBezTo>
                  <a:pt x="7898850" y="1353003"/>
                  <a:pt x="7895663" y="1367116"/>
                  <a:pt x="7895208" y="1369848"/>
                </a:cubicBezTo>
                <a:cubicBezTo>
                  <a:pt x="7972148" y="1381685"/>
                  <a:pt x="8044535" y="1393066"/>
                  <a:pt x="8117378" y="1404448"/>
                </a:cubicBezTo>
                <a:close/>
                <a:moveTo>
                  <a:pt x="7073454" y="706982"/>
                </a:moveTo>
                <a:cubicBezTo>
                  <a:pt x="7021099" y="716542"/>
                  <a:pt x="6965102" y="691958"/>
                  <a:pt x="6915478" y="739306"/>
                </a:cubicBezTo>
                <a:cubicBezTo>
                  <a:pt x="6973296" y="747956"/>
                  <a:pt x="7022920" y="755240"/>
                  <a:pt x="7073454" y="762524"/>
                </a:cubicBezTo>
                <a:cubicBezTo>
                  <a:pt x="7073454" y="747045"/>
                  <a:pt x="7073454" y="730656"/>
                  <a:pt x="7073454" y="706982"/>
                </a:cubicBezTo>
                <a:close/>
                <a:moveTo>
                  <a:pt x="10428759" y="685584"/>
                </a:moveTo>
                <a:cubicBezTo>
                  <a:pt x="10426937" y="691958"/>
                  <a:pt x="10425116" y="697876"/>
                  <a:pt x="10422840" y="704250"/>
                </a:cubicBezTo>
                <a:cubicBezTo>
                  <a:pt x="10444693" y="712900"/>
                  <a:pt x="10466090" y="725192"/>
                  <a:pt x="10488853" y="728834"/>
                </a:cubicBezTo>
                <a:cubicBezTo>
                  <a:pt x="10522998" y="734298"/>
                  <a:pt x="10558053" y="732477"/>
                  <a:pt x="10592654" y="735208"/>
                </a:cubicBezTo>
                <a:cubicBezTo>
                  <a:pt x="10617694" y="737484"/>
                  <a:pt x="10642278" y="742492"/>
                  <a:pt x="10667317" y="746134"/>
                </a:cubicBezTo>
                <a:cubicBezTo>
                  <a:pt x="10668227" y="740216"/>
                  <a:pt x="10669138" y="734753"/>
                  <a:pt x="10670049" y="728834"/>
                </a:cubicBezTo>
                <a:cubicBezTo>
                  <a:pt x="10589922" y="714266"/>
                  <a:pt x="10509340" y="700153"/>
                  <a:pt x="10428759" y="685584"/>
                </a:cubicBezTo>
                <a:close/>
                <a:moveTo>
                  <a:pt x="10028580" y="829903"/>
                </a:moveTo>
                <a:cubicBezTo>
                  <a:pt x="10042694" y="882259"/>
                  <a:pt x="10015378" y="889088"/>
                  <a:pt x="9978501" y="890909"/>
                </a:cubicBezTo>
                <a:cubicBezTo>
                  <a:pt x="9967575" y="891364"/>
                  <a:pt x="9957559" y="905933"/>
                  <a:pt x="9947088" y="913672"/>
                </a:cubicBezTo>
                <a:cubicBezTo>
                  <a:pt x="9977590" y="913672"/>
                  <a:pt x="10000809" y="900469"/>
                  <a:pt x="10021296" y="903656"/>
                </a:cubicBezTo>
                <a:cubicBezTo>
                  <a:pt x="10063635" y="910941"/>
                  <a:pt x="10091862" y="899104"/>
                  <a:pt x="10109617" y="861772"/>
                </a:cubicBezTo>
                <a:cubicBezTo>
                  <a:pt x="10085944" y="852667"/>
                  <a:pt x="10061814" y="843106"/>
                  <a:pt x="10028580" y="829903"/>
                </a:cubicBezTo>
                <a:close/>
                <a:moveTo>
                  <a:pt x="10410548" y="1150410"/>
                </a:moveTo>
                <a:cubicBezTo>
                  <a:pt x="10449700" y="1150410"/>
                  <a:pt x="10482024" y="1151320"/>
                  <a:pt x="10514348" y="1149955"/>
                </a:cubicBezTo>
                <a:cubicBezTo>
                  <a:pt x="10545306" y="1149044"/>
                  <a:pt x="10575808" y="1145402"/>
                  <a:pt x="10606312" y="1143126"/>
                </a:cubicBezTo>
                <a:cubicBezTo>
                  <a:pt x="10484301" y="1106249"/>
                  <a:pt x="10432856" y="1108526"/>
                  <a:pt x="10410548" y="1150410"/>
                </a:cubicBezTo>
                <a:close/>
                <a:moveTo>
                  <a:pt x="10390516" y="912762"/>
                </a:moveTo>
                <a:cubicBezTo>
                  <a:pt x="10337706" y="907754"/>
                  <a:pt x="10285350" y="902746"/>
                  <a:pt x="10232539" y="897738"/>
                </a:cubicBezTo>
                <a:cubicBezTo>
                  <a:pt x="10232083" y="903656"/>
                  <a:pt x="10231629" y="909119"/>
                  <a:pt x="10231173" y="915038"/>
                </a:cubicBezTo>
                <a:cubicBezTo>
                  <a:pt x="10283984" y="927785"/>
                  <a:pt x="10335884" y="961020"/>
                  <a:pt x="10390516" y="912762"/>
                </a:cubicBezTo>
                <a:close/>
                <a:moveTo>
                  <a:pt x="10370939" y="1219155"/>
                </a:moveTo>
                <a:cubicBezTo>
                  <a:pt x="10346355" y="1239642"/>
                  <a:pt x="10325413" y="1256031"/>
                  <a:pt x="10305381" y="1273332"/>
                </a:cubicBezTo>
                <a:cubicBezTo>
                  <a:pt x="10299008" y="1278795"/>
                  <a:pt x="10290813" y="1284713"/>
                  <a:pt x="10288537" y="1291997"/>
                </a:cubicBezTo>
                <a:cubicBezTo>
                  <a:pt x="10287171" y="1296095"/>
                  <a:pt x="10296732" y="1308387"/>
                  <a:pt x="10300373" y="1307932"/>
                </a:cubicBezTo>
                <a:cubicBezTo>
                  <a:pt x="10312210" y="1306566"/>
                  <a:pt x="10324958" y="1302924"/>
                  <a:pt x="10335429" y="1297461"/>
                </a:cubicBezTo>
                <a:cubicBezTo>
                  <a:pt x="10349542" y="1290176"/>
                  <a:pt x="10361834" y="1279705"/>
                  <a:pt x="10375037" y="1270600"/>
                </a:cubicBezTo>
                <a:cubicBezTo>
                  <a:pt x="10384597" y="1263771"/>
                  <a:pt x="10393702" y="1256487"/>
                  <a:pt x="10402808" y="1249658"/>
                </a:cubicBezTo>
                <a:cubicBezTo>
                  <a:pt x="10393248" y="1240097"/>
                  <a:pt x="10383232" y="1230537"/>
                  <a:pt x="10370939" y="1219155"/>
                </a:cubicBezTo>
                <a:close/>
              </a:path>
            </a:pathLst>
          </a:custGeom>
          <a:solidFill>
            <a:srgbClr val="000000"/>
          </a:solidFill>
          <a:ln w="4553"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1FB64CD7-2A3D-4ABE-BD64-B48EA6540EF8}"/>
              </a:ext>
            </a:extLst>
          </p:cNvPr>
          <p:cNvSpPr/>
          <p:nvPr/>
        </p:nvSpPr>
        <p:spPr>
          <a:xfrm>
            <a:off x="6576649" y="4975409"/>
            <a:ext cx="4679140" cy="1257907"/>
          </a:xfrm>
          <a:custGeom>
            <a:avLst/>
            <a:gdLst>
              <a:gd name="connsiteX0" fmla="*/ 773804 w 12188476"/>
              <a:gd name="connsiteY0" fmla="*/ 2669864 h 5317262"/>
              <a:gd name="connsiteX1" fmla="*/ 735044 w 12188476"/>
              <a:gd name="connsiteY1" fmla="*/ 2640265 h 5317262"/>
              <a:gd name="connsiteX2" fmla="*/ 673027 w 12188476"/>
              <a:gd name="connsiteY2" fmla="*/ 2609256 h 5317262"/>
              <a:gd name="connsiteX3" fmla="*/ 637085 w 12188476"/>
              <a:gd name="connsiteY3" fmla="*/ 2591990 h 5317262"/>
              <a:gd name="connsiteX4" fmla="*/ 585639 w 12188476"/>
              <a:gd name="connsiteY4" fmla="*/ 2429548 h 5317262"/>
              <a:gd name="connsiteX5" fmla="*/ 511641 w 12188476"/>
              <a:gd name="connsiteY5" fmla="*/ 2309742 h 5317262"/>
              <a:gd name="connsiteX6" fmla="*/ 469004 w 12188476"/>
              <a:gd name="connsiteY6" fmla="*/ 2363302 h 5317262"/>
              <a:gd name="connsiteX7" fmla="*/ 439053 w 12188476"/>
              <a:gd name="connsiteY7" fmla="*/ 2314675 h 5317262"/>
              <a:gd name="connsiteX8" fmla="*/ 402054 w 12188476"/>
              <a:gd name="connsiteY8" fmla="*/ 2113119 h 5317262"/>
              <a:gd name="connsiteX9" fmla="*/ 354837 w 12188476"/>
              <a:gd name="connsiteY9" fmla="*/ 2043350 h 5317262"/>
              <a:gd name="connsiteX10" fmla="*/ 325237 w 12188476"/>
              <a:gd name="connsiteY10" fmla="*/ 1967590 h 5317262"/>
              <a:gd name="connsiteX11" fmla="*/ 353779 w 12188476"/>
              <a:gd name="connsiteY11" fmla="*/ 1943982 h 5317262"/>
              <a:gd name="connsiteX12" fmla="*/ 421787 w 12188476"/>
              <a:gd name="connsiteY12" fmla="*/ 1980981 h 5317262"/>
              <a:gd name="connsiteX13" fmla="*/ 455967 w 12188476"/>
              <a:gd name="connsiteY13" fmla="*/ 1885841 h 5317262"/>
              <a:gd name="connsiteX14" fmla="*/ 484509 w 12188476"/>
              <a:gd name="connsiteY14" fmla="*/ 1938696 h 5317262"/>
              <a:gd name="connsiteX15" fmla="*/ 497546 w 12188476"/>
              <a:gd name="connsiteY15" fmla="*/ 1938344 h 5317262"/>
              <a:gd name="connsiteX16" fmla="*/ 497546 w 12188476"/>
              <a:gd name="connsiteY16" fmla="*/ 1824881 h 5317262"/>
              <a:gd name="connsiteX17" fmla="*/ 219174 w 12188476"/>
              <a:gd name="connsiteY17" fmla="*/ 1704018 h 5317262"/>
              <a:gd name="connsiteX18" fmla="*/ 189927 w 12188476"/>
              <a:gd name="connsiteY18" fmla="*/ 1701904 h 5317262"/>
              <a:gd name="connsiteX19" fmla="*/ 136367 w 12188476"/>
              <a:gd name="connsiteY19" fmla="*/ 1712827 h 5317262"/>
              <a:gd name="connsiteX20" fmla="*/ 84569 w 12188476"/>
              <a:gd name="connsiteY20" fmla="*/ 1623678 h 5317262"/>
              <a:gd name="connsiteX21" fmla="*/ 99016 w 12188476"/>
              <a:gd name="connsiteY21" fmla="*/ 1243470 h 5317262"/>
              <a:gd name="connsiteX22" fmla="*/ 119101 w 12188476"/>
              <a:gd name="connsiteY22" fmla="*/ 1401332 h 5317262"/>
              <a:gd name="connsiteX23" fmla="*/ 254411 w 12188476"/>
              <a:gd name="connsiteY23" fmla="*/ 1696266 h 5317262"/>
              <a:gd name="connsiteX24" fmla="*/ 613828 w 12188476"/>
              <a:gd name="connsiteY24" fmla="*/ 1848489 h 5317262"/>
              <a:gd name="connsiteX25" fmla="*/ 636028 w 12188476"/>
              <a:gd name="connsiteY25" fmla="*/ 1785768 h 5317262"/>
              <a:gd name="connsiteX26" fmla="*/ 645542 w 12188476"/>
              <a:gd name="connsiteY26" fmla="*/ 1786472 h 5317262"/>
              <a:gd name="connsiteX27" fmla="*/ 645542 w 12188476"/>
              <a:gd name="connsiteY27" fmla="*/ 1859765 h 5317262"/>
              <a:gd name="connsiteX28" fmla="*/ 786490 w 12188476"/>
              <a:gd name="connsiteY28" fmla="*/ 1878441 h 5317262"/>
              <a:gd name="connsiteX29" fmla="*/ 752662 w 12188476"/>
              <a:gd name="connsiteY29" fmla="*/ 1725865 h 5317262"/>
              <a:gd name="connsiteX30" fmla="*/ 737158 w 12188476"/>
              <a:gd name="connsiteY30" fmla="*/ 1712827 h 5317262"/>
              <a:gd name="connsiteX31" fmla="*/ 656818 w 12188476"/>
              <a:gd name="connsiteY31" fmla="*/ 1727979 h 5317262"/>
              <a:gd name="connsiteX32" fmla="*/ 582820 w 12188476"/>
              <a:gd name="connsiteY32" fmla="*/ 1481320 h 5317262"/>
              <a:gd name="connsiteX33" fmla="*/ 509879 w 12188476"/>
              <a:gd name="connsiteY33" fmla="*/ 1497177 h 5317262"/>
              <a:gd name="connsiteX34" fmla="*/ 527145 w 12188476"/>
              <a:gd name="connsiteY34" fmla="*/ 1446083 h 5317262"/>
              <a:gd name="connsiteX35" fmla="*/ 565201 w 12188476"/>
              <a:gd name="connsiteY35" fmla="*/ 1470044 h 5317262"/>
              <a:gd name="connsiteX36" fmla="*/ 552516 w 12188476"/>
              <a:gd name="connsiteY36" fmla="*/ 1409789 h 5317262"/>
              <a:gd name="connsiteX37" fmla="*/ 599381 w 12188476"/>
              <a:gd name="connsiteY37" fmla="*/ 1415074 h 5317262"/>
              <a:gd name="connsiteX38" fmla="*/ 610657 w 12188476"/>
              <a:gd name="connsiteY38" fmla="*/ 1399218 h 5317262"/>
              <a:gd name="connsiteX39" fmla="*/ 556745 w 12188476"/>
              <a:gd name="connsiteY39" fmla="*/ 1375962 h 5317262"/>
              <a:gd name="connsiteX40" fmla="*/ 552868 w 12188476"/>
              <a:gd name="connsiteY40" fmla="*/ 1261794 h 5317262"/>
              <a:gd name="connsiteX41" fmla="*/ 525736 w 12188476"/>
              <a:gd name="connsiteY41" fmla="*/ 1182158 h 5317262"/>
              <a:gd name="connsiteX42" fmla="*/ 431653 w 12188476"/>
              <a:gd name="connsiteY42" fmla="*/ 1094418 h 5317262"/>
              <a:gd name="connsiteX43" fmla="*/ 409454 w 12188476"/>
              <a:gd name="connsiteY43" fmla="*/ 1089837 h 5317262"/>
              <a:gd name="connsiteX44" fmla="*/ 372455 w 12188476"/>
              <a:gd name="connsiteY44" fmla="*/ 1048962 h 5317262"/>
              <a:gd name="connsiteX45" fmla="*/ 180413 w 12188476"/>
              <a:gd name="connsiteY45" fmla="*/ 996459 h 5317262"/>
              <a:gd name="connsiteX46" fmla="*/ 139539 w 12188476"/>
              <a:gd name="connsiteY46" fmla="*/ 1018306 h 5317262"/>
              <a:gd name="connsiteX47" fmla="*/ 107120 w 12188476"/>
              <a:gd name="connsiteY47" fmla="*/ 1078914 h 5317262"/>
              <a:gd name="connsiteX48" fmla="*/ 63074 w 12188476"/>
              <a:gd name="connsiteY48" fmla="*/ 1004564 h 5317262"/>
              <a:gd name="connsiteX49" fmla="*/ 27132 w 12188476"/>
              <a:gd name="connsiteY49" fmla="*/ 952765 h 5317262"/>
              <a:gd name="connsiteX50" fmla="*/ 0 w 12188476"/>
              <a:gd name="connsiteY50" fmla="*/ 930566 h 5317262"/>
              <a:gd name="connsiteX51" fmla="*/ 8457 w 12188476"/>
              <a:gd name="connsiteY51" fmla="*/ 914357 h 5317262"/>
              <a:gd name="connsiteX52" fmla="*/ 180413 w 12188476"/>
              <a:gd name="connsiteY52" fmla="*/ 963336 h 5317262"/>
              <a:gd name="connsiteX53" fmla="*/ 270972 w 12188476"/>
              <a:gd name="connsiteY53" fmla="*/ 896738 h 5317262"/>
              <a:gd name="connsiteX54" fmla="*/ 333342 w 12188476"/>
              <a:gd name="connsiteY54" fmla="*/ 837540 h 5317262"/>
              <a:gd name="connsiteX55" fmla="*/ 312552 w 12188476"/>
              <a:gd name="connsiteY55" fmla="*/ 889339 h 5317262"/>
              <a:gd name="connsiteX56" fmla="*/ 435882 w 12188476"/>
              <a:gd name="connsiteY56" fmla="*/ 913652 h 5317262"/>
              <a:gd name="connsiteX57" fmla="*/ 432710 w 12188476"/>
              <a:gd name="connsiteY57" fmla="*/ 939375 h 5317262"/>
              <a:gd name="connsiteX58" fmla="*/ 357303 w 12188476"/>
              <a:gd name="connsiteY58" fmla="*/ 927395 h 5317262"/>
              <a:gd name="connsiteX59" fmla="*/ 320657 w 12188476"/>
              <a:gd name="connsiteY59" fmla="*/ 982717 h 5317262"/>
              <a:gd name="connsiteX60" fmla="*/ 466890 w 12188476"/>
              <a:gd name="connsiteY60" fmla="*/ 975669 h 5317262"/>
              <a:gd name="connsiteX61" fmla="*/ 466890 w 12188476"/>
              <a:gd name="connsiteY61" fmla="*/ 1059181 h 5317262"/>
              <a:gd name="connsiteX62" fmla="*/ 483452 w 12188476"/>
              <a:gd name="connsiteY62" fmla="*/ 1063409 h 5317262"/>
              <a:gd name="connsiteX63" fmla="*/ 575773 w 12188476"/>
              <a:gd name="connsiteY63" fmla="*/ 958755 h 5317262"/>
              <a:gd name="connsiteX64" fmla="*/ 652237 w 12188476"/>
              <a:gd name="connsiteY64" fmla="*/ 948184 h 5317262"/>
              <a:gd name="connsiteX65" fmla="*/ 763586 w 12188476"/>
              <a:gd name="connsiteY65" fmla="*/ 1021125 h 5317262"/>
              <a:gd name="connsiteX66" fmla="*/ 540536 w 12188476"/>
              <a:gd name="connsiteY66" fmla="*/ 1059886 h 5317262"/>
              <a:gd name="connsiteX67" fmla="*/ 600086 w 12188476"/>
              <a:gd name="connsiteY67" fmla="*/ 1123312 h 5317262"/>
              <a:gd name="connsiteX68" fmla="*/ 766405 w 12188476"/>
              <a:gd name="connsiteY68" fmla="*/ 1076447 h 5317262"/>
              <a:gd name="connsiteX69" fmla="*/ 885506 w 12188476"/>
              <a:gd name="connsiteY69" fmla="*/ 1118379 h 5317262"/>
              <a:gd name="connsiteX70" fmla="*/ 764643 w 12188476"/>
              <a:gd name="connsiteY70" fmla="*/ 1078209 h 5317262"/>
              <a:gd name="connsiteX71" fmla="*/ 821374 w 12188476"/>
              <a:gd name="connsiteY71" fmla="*/ 999278 h 5317262"/>
              <a:gd name="connsiteX72" fmla="*/ 958446 w 12188476"/>
              <a:gd name="connsiteY72" fmla="*/ 950651 h 5317262"/>
              <a:gd name="connsiteX73" fmla="*/ 990512 w 12188476"/>
              <a:gd name="connsiteY73" fmla="*/ 921404 h 5317262"/>
              <a:gd name="connsiteX74" fmla="*/ 907705 w 12188476"/>
              <a:gd name="connsiteY74" fmla="*/ 875244 h 5317262"/>
              <a:gd name="connsiteX75" fmla="*/ 1112784 w 12188476"/>
              <a:gd name="connsiteY75" fmla="*/ 846702 h 5317262"/>
              <a:gd name="connsiteX76" fmla="*/ 1041253 w 12188476"/>
              <a:gd name="connsiteY76" fmla="*/ 801598 h 5317262"/>
              <a:gd name="connsiteX77" fmla="*/ 1106089 w 12188476"/>
              <a:gd name="connsiteY77" fmla="*/ 736410 h 5317262"/>
              <a:gd name="connsiteX78" fmla="*/ 1203696 w 12188476"/>
              <a:gd name="connsiteY78" fmla="*/ 584891 h 5317262"/>
              <a:gd name="connsiteX79" fmla="*/ 1131108 w 12188476"/>
              <a:gd name="connsiteY79" fmla="*/ 719144 h 5317262"/>
              <a:gd name="connsiteX80" fmla="*/ 1174097 w 12188476"/>
              <a:gd name="connsiteY80" fmla="*/ 708925 h 5317262"/>
              <a:gd name="connsiteX81" fmla="*/ 1123003 w 12188476"/>
              <a:gd name="connsiteY81" fmla="*/ 794199 h 5317262"/>
              <a:gd name="connsiteX82" fmla="*/ 1156831 w 12188476"/>
              <a:gd name="connsiteY82" fmla="*/ 817103 h 5317262"/>
              <a:gd name="connsiteX83" fmla="*/ 1283331 w 12188476"/>
              <a:gd name="connsiteY83" fmla="*/ 871720 h 5317262"/>
              <a:gd name="connsiteX84" fmla="*/ 1339006 w 12188476"/>
              <a:gd name="connsiteY84" fmla="*/ 846349 h 5317262"/>
              <a:gd name="connsiteX85" fmla="*/ 1510610 w 12188476"/>
              <a:gd name="connsiteY85" fmla="*/ 830140 h 5317262"/>
              <a:gd name="connsiteX86" fmla="*/ 1530343 w 12188476"/>
              <a:gd name="connsiteY86" fmla="*/ 754381 h 5317262"/>
              <a:gd name="connsiteX87" fmla="*/ 1423927 w 12188476"/>
              <a:gd name="connsiteY87" fmla="*/ 810760 h 5317262"/>
              <a:gd name="connsiteX88" fmla="*/ 1323502 w 12188476"/>
              <a:gd name="connsiteY88" fmla="*/ 782923 h 5317262"/>
              <a:gd name="connsiteX89" fmla="*/ 1279455 w 12188476"/>
              <a:gd name="connsiteY89" fmla="*/ 653955 h 5317262"/>
              <a:gd name="connsiteX90" fmla="*/ 1451412 w 12188476"/>
              <a:gd name="connsiteY90" fmla="*/ 567977 h 5317262"/>
              <a:gd name="connsiteX91" fmla="*/ 1669176 w 12188476"/>
              <a:gd name="connsiteY91" fmla="*/ 521112 h 5317262"/>
              <a:gd name="connsiteX92" fmla="*/ 1771364 w 12188476"/>
              <a:gd name="connsiteY92" fmla="*/ 508427 h 5317262"/>
              <a:gd name="connsiteX93" fmla="*/ 1829153 w 12188476"/>
              <a:gd name="connsiteY93" fmla="*/ 526045 h 5317262"/>
              <a:gd name="connsiteX94" fmla="*/ 1977148 w 12188476"/>
              <a:gd name="connsiteY94" fmla="*/ 497503 h 5317262"/>
              <a:gd name="connsiteX95" fmla="*/ 1993357 w 12188476"/>
              <a:gd name="connsiteY95" fmla="*/ 571149 h 5317262"/>
              <a:gd name="connsiteX96" fmla="*/ 2104001 w 12188476"/>
              <a:gd name="connsiteY96" fmla="*/ 554587 h 5317262"/>
              <a:gd name="connsiteX97" fmla="*/ 2106115 w 12188476"/>
              <a:gd name="connsiteY97" fmla="*/ 523226 h 5317262"/>
              <a:gd name="connsiteX98" fmla="*/ 2141352 w 12188476"/>
              <a:gd name="connsiteY98" fmla="*/ 483056 h 5317262"/>
              <a:gd name="connsiteX99" fmla="*/ 2433115 w 12188476"/>
              <a:gd name="connsiteY99" fmla="*/ 442886 h 5317262"/>
              <a:gd name="connsiteX100" fmla="*/ 2649470 w 12188476"/>
              <a:gd name="connsiteY100" fmla="*/ 406944 h 5317262"/>
              <a:gd name="connsiteX101" fmla="*/ 2905995 w 12188476"/>
              <a:gd name="connsiteY101" fmla="*/ 390030 h 5317262"/>
              <a:gd name="connsiteX102" fmla="*/ 3045533 w 12188476"/>
              <a:gd name="connsiteY102" fmla="*/ 366069 h 5317262"/>
              <a:gd name="connsiteX103" fmla="*/ 3165339 w 12188476"/>
              <a:gd name="connsiteY103" fmla="*/ 367126 h 5317262"/>
              <a:gd name="connsiteX104" fmla="*/ 3277393 w 12188476"/>
              <a:gd name="connsiteY104" fmla="*/ 354089 h 5317262"/>
              <a:gd name="connsiteX105" fmla="*/ 3481768 w 12188476"/>
              <a:gd name="connsiteY105" fmla="*/ 335413 h 5317262"/>
              <a:gd name="connsiteX106" fmla="*/ 3631877 w 12188476"/>
              <a:gd name="connsiteY106" fmla="*/ 302290 h 5317262"/>
              <a:gd name="connsiteX107" fmla="*/ 3737236 w 12188476"/>
              <a:gd name="connsiteY107" fmla="*/ 292072 h 5317262"/>
              <a:gd name="connsiteX108" fmla="*/ 4112510 w 12188476"/>
              <a:gd name="connsiteY108" fmla="*/ 252606 h 5317262"/>
              <a:gd name="connsiteX109" fmla="*/ 4408148 w 12188476"/>
              <a:gd name="connsiteY109" fmla="*/ 198694 h 5317262"/>
              <a:gd name="connsiteX110" fmla="*/ 4520202 w 12188476"/>
              <a:gd name="connsiteY110" fmla="*/ 220188 h 5317262"/>
              <a:gd name="connsiteX111" fmla="*/ 4532887 w 12188476"/>
              <a:gd name="connsiteY111" fmla="*/ 193408 h 5317262"/>
              <a:gd name="connsiteX112" fmla="*/ 4739728 w 12188476"/>
              <a:gd name="connsiteY112" fmla="*/ 175085 h 5317262"/>
              <a:gd name="connsiteX113" fmla="*/ 4817250 w 12188476"/>
              <a:gd name="connsiteY113" fmla="*/ 164514 h 5317262"/>
              <a:gd name="connsiteX114" fmla="*/ 4906752 w 12188476"/>
              <a:gd name="connsiteY114" fmla="*/ 171561 h 5317262"/>
              <a:gd name="connsiteX115" fmla="*/ 4942341 w 12188476"/>
              <a:gd name="connsiteY115" fmla="*/ 165218 h 5317262"/>
              <a:gd name="connsiteX116" fmla="*/ 5269693 w 12188476"/>
              <a:gd name="connsiteY116" fmla="*/ 105316 h 5317262"/>
              <a:gd name="connsiteX117" fmla="*/ 5525866 w 12188476"/>
              <a:gd name="connsiteY117" fmla="*/ 76774 h 5317262"/>
              <a:gd name="connsiteX118" fmla="*/ 5617834 w 12188476"/>
              <a:gd name="connsiteY118" fmla="*/ 69021 h 5317262"/>
              <a:gd name="connsiteX119" fmla="*/ 5609377 w 12188476"/>
              <a:gd name="connsiteY119" fmla="*/ 93687 h 5317262"/>
              <a:gd name="connsiteX120" fmla="*/ 5670337 w 12188476"/>
              <a:gd name="connsiteY120" fmla="*/ 138086 h 5317262"/>
              <a:gd name="connsiteX121" fmla="*/ 5666814 w 12188476"/>
              <a:gd name="connsiteY121" fmla="*/ 61974 h 5317262"/>
              <a:gd name="connsiteX122" fmla="*/ 5885635 w 12188476"/>
              <a:gd name="connsiteY122" fmla="*/ 39775 h 5317262"/>
              <a:gd name="connsiteX123" fmla="*/ 6006146 w 12188476"/>
              <a:gd name="connsiteY123" fmla="*/ 35899 h 5317262"/>
              <a:gd name="connsiteX124" fmla="*/ 6231310 w 12188476"/>
              <a:gd name="connsiteY124" fmla="*/ 11233 h 5317262"/>
              <a:gd name="connsiteX125" fmla="*/ 6290861 w 12188476"/>
              <a:gd name="connsiteY125" fmla="*/ 82764 h 5317262"/>
              <a:gd name="connsiteX126" fmla="*/ 6335259 w 12188476"/>
              <a:gd name="connsiteY126" fmla="*/ 71840 h 5317262"/>
              <a:gd name="connsiteX127" fmla="*/ 6368030 w 12188476"/>
              <a:gd name="connsiteY127" fmla="*/ 136676 h 5317262"/>
              <a:gd name="connsiteX128" fmla="*/ 6174226 w 12188476"/>
              <a:gd name="connsiteY128" fmla="*/ 131743 h 5317262"/>
              <a:gd name="connsiteX129" fmla="*/ 6063230 w 12188476"/>
              <a:gd name="connsiteY129" fmla="*/ 134562 h 5317262"/>
              <a:gd name="connsiteX130" fmla="*/ 5982889 w 12188476"/>
              <a:gd name="connsiteY130" fmla="*/ 151476 h 5317262"/>
              <a:gd name="connsiteX131" fmla="*/ 5742573 w 12188476"/>
              <a:gd name="connsiteY131" fmla="*/ 171561 h 5317262"/>
              <a:gd name="connsiteX132" fmla="*/ 5427202 w 12188476"/>
              <a:gd name="connsiteY132" fmla="*/ 214550 h 5317262"/>
              <a:gd name="connsiteX133" fmla="*/ 5430726 w 12188476"/>
              <a:gd name="connsiteY133" fmla="*/ 185303 h 5317262"/>
              <a:gd name="connsiteX134" fmla="*/ 5200276 w 12188476"/>
              <a:gd name="connsiteY134" fmla="*/ 256835 h 5317262"/>
              <a:gd name="connsiteX135" fmla="*/ 5201333 w 12188476"/>
              <a:gd name="connsiteY135" fmla="*/ 264234 h 5317262"/>
              <a:gd name="connsiteX136" fmla="*/ 6367678 w 12188476"/>
              <a:gd name="connsiteY136" fmla="*/ 151124 h 5317262"/>
              <a:gd name="connsiteX137" fmla="*/ 6380011 w 12188476"/>
              <a:gd name="connsiteY137" fmla="*/ 45413 h 5317262"/>
              <a:gd name="connsiteX138" fmla="*/ 6334555 w 12188476"/>
              <a:gd name="connsiteY138" fmla="*/ 72545 h 5317262"/>
              <a:gd name="connsiteX139" fmla="*/ 6403971 w 12188476"/>
              <a:gd name="connsiteY139" fmla="*/ 1719 h 5317262"/>
              <a:gd name="connsiteX140" fmla="*/ 6492064 w 12188476"/>
              <a:gd name="connsiteY140" fmla="*/ 64793 h 5317262"/>
              <a:gd name="connsiteX141" fmla="*/ 6624555 w 12188476"/>
              <a:gd name="connsiteY141" fmla="*/ 53165 h 5317262"/>
              <a:gd name="connsiteX142" fmla="*/ 6909622 w 12188476"/>
              <a:gd name="connsiteY142" fmla="*/ 29908 h 5317262"/>
              <a:gd name="connsiteX143" fmla="*/ 6816244 w 12188476"/>
              <a:gd name="connsiteY143" fmla="*/ 132448 h 5317262"/>
              <a:gd name="connsiteX144" fmla="*/ 6802149 w 12188476"/>
              <a:gd name="connsiteY144" fmla="*/ 73955 h 5317262"/>
              <a:gd name="connsiteX145" fmla="*/ 6749294 w 12188476"/>
              <a:gd name="connsiteY145" fmla="*/ 107782 h 5317262"/>
              <a:gd name="connsiteX146" fmla="*/ 6691506 w 12188476"/>
              <a:gd name="connsiteY146" fmla="*/ 69374 h 5317262"/>
              <a:gd name="connsiteX147" fmla="*/ 6675296 w 12188476"/>
              <a:gd name="connsiteY147" fmla="*/ 119058 h 5317262"/>
              <a:gd name="connsiteX148" fmla="*/ 6678820 w 12188476"/>
              <a:gd name="connsiteY148" fmla="*/ 161342 h 5317262"/>
              <a:gd name="connsiteX149" fmla="*/ 6646754 w 12188476"/>
              <a:gd name="connsiteY149" fmla="*/ 138086 h 5317262"/>
              <a:gd name="connsiteX150" fmla="*/ 6580861 w 12188476"/>
              <a:gd name="connsiteY150" fmla="*/ 169799 h 5317262"/>
              <a:gd name="connsiteX151" fmla="*/ 6580861 w 12188476"/>
              <a:gd name="connsiteY151" fmla="*/ 269168 h 5317262"/>
              <a:gd name="connsiteX152" fmla="*/ 6365916 w 12188476"/>
              <a:gd name="connsiteY152" fmla="*/ 273748 h 5317262"/>
              <a:gd name="connsiteX153" fmla="*/ 6197130 w 12188476"/>
              <a:gd name="connsiteY153" fmla="*/ 294186 h 5317262"/>
              <a:gd name="connsiteX154" fmla="*/ 6097762 w 12188476"/>
              <a:gd name="connsiteY154" fmla="*/ 286081 h 5317262"/>
              <a:gd name="connsiteX155" fmla="*/ 6035745 w 12188476"/>
              <a:gd name="connsiteY155" fmla="*/ 300528 h 5317262"/>
              <a:gd name="connsiteX156" fmla="*/ 5901844 w 12188476"/>
              <a:gd name="connsiteY156" fmla="*/ 301233 h 5317262"/>
              <a:gd name="connsiteX157" fmla="*/ 5893388 w 12188476"/>
              <a:gd name="connsiteY157" fmla="*/ 318852 h 5317262"/>
              <a:gd name="connsiteX158" fmla="*/ 5594226 w 12188476"/>
              <a:gd name="connsiteY158" fmla="*/ 348803 h 5317262"/>
              <a:gd name="connsiteX159" fmla="*/ 5419802 w 12188476"/>
              <a:gd name="connsiteY159" fmla="*/ 367831 h 5317262"/>
              <a:gd name="connsiteX160" fmla="*/ 5132621 w 12188476"/>
              <a:gd name="connsiteY160" fmla="*/ 416458 h 5317262"/>
              <a:gd name="connsiteX161" fmla="*/ 4984273 w 12188476"/>
              <a:gd name="connsiteY161" fmla="*/ 412230 h 5317262"/>
              <a:gd name="connsiteX162" fmla="*/ 4886314 w 12188476"/>
              <a:gd name="connsiteY162" fmla="*/ 432315 h 5317262"/>
              <a:gd name="connsiteX163" fmla="*/ 4853191 w 12188476"/>
              <a:gd name="connsiteY163" fmla="*/ 438305 h 5317262"/>
              <a:gd name="connsiteX164" fmla="*/ 4725986 w 12188476"/>
              <a:gd name="connsiteY164" fmla="*/ 464733 h 5317262"/>
              <a:gd name="connsiteX165" fmla="*/ 4648817 w 12188476"/>
              <a:gd name="connsiteY165" fmla="*/ 466142 h 5317262"/>
              <a:gd name="connsiteX166" fmla="*/ 4439862 w 12188476"/>
              <a:gd name="connsiteY166" fmla="*/ 498913 h 5317262"/>
              <a:gd name="connsiteX167" fmla="*/ 4172060 w 12188476"/>
              <a:gd name="connsiteY167" fmla="*/ 521112 h 5317262"/>
              <a:gd name="connsiteX168" fmla="*/ 4077273 w 12188476"/>
              <a:gd name="connsiteY168" fmla="*/ 478475 h 5317262"/>
              <a:gd name="connsiteX169" fmla="*/ 3984247 w 12188476"/>
              <a:gd name="connsiteY169" fmla="*/ 573615 h 5317262"/>
              <a:gd name="connsiteX170" fmla="*/ 3969448 w 12188476"/>
              <a:gd name="connsiteY170" fmla="*/ 541902 h 5317262"/>
              <a:gd name="connsiteX171" fmla="*/ 3896507 w 12188476"/>
              <a:gd name="connsiteY171" fmla="*/ 580663 h 5317262"/>
              <a:gd name="connsiteX172" fmla="*/ 3804186 w 12188476"/>
              <a:gd name="connsiteY172" fmla="*/ 543311 h 5317262"/>
              <a:gd name="connsiteX173" fmla="*/ 3770711 w 12188476"/>
              <a:gd name="connsiteY173" fmla="*/ 484113 h 5317262"/>
              <a:gd name="connsiteX174" fmla="*/ 3701647 w 12188476"/>
              <a:gd name="connsiteY174" fmla="*/ 490103 h 5317262"/>
              <a:gd name="connsiteX175" fmla="*/ 3741464 w 12188476"/>
              <a:gd name="connsiteY175" fmla="*/ 565863 h 5317262"/>
              <a:gd name="connsiteX176" fmla="*/ 3626944 w 12188476"/>
              <a:gd name="connsiteY176" fmla="*/ 554940 h 5317262"/>
              <a:gd name="connsiteX177" fmla="*/ 3561403 w 12188476"/>
              <a:gd name="connsiteY177" fmla="*/ 572206 h 5317262"/>
              <a:gd name="connsiteX178" fmla="*/ 3348219 w 12188476"/>
              <a:gd name="connsiteY178" fmla="*/ 640565 h 5317262"/>
              <a:gd name="connsiteX179" fmla="*/ 3149835 w 12188476"/>
              <a:gd name="connsiteY179" fmla="*/ 680736 h 5317262"/>
              <a:gd name="connsiteX180" fmla="*/ 3174853 w 12188476"/>
              <a:gd name="connsiteY180" fmla="*/ 636337 h 5317262"/>
              <a:gd name="connsiteX181" fmla="*/ 2996202 w 12188476"/>
              <a:gd name="connsiteY181" fmla="*/ 590177 h 5317262"/>
              <a:gd name="connsiteX182" fmla="*/ 2940175 w 12188476"/>
              <a:gd name="connsiteY182" fmla="*/ 651841 h 5317262"/>
              <a:gd name="connsiteX183" fmla="*/ 2726991 w 12188476"/>
              <a:gd name="connsiteY183" fmla="*/ 662060 h 5317262"/>
              <a:gd name="connsiteX184" fmla="*/ 2779847 w 12188476"/>
              <a:gd name="connsiteY184" fmla="*/ 595462 h 5317262"/>
              <a:gd name="connsiteX185" fmla="*/ 2974002 w 12188476"/>
              <a:gd name="connsiteY185" fmla="*/ 560225 h 5317262"/>
              <a:gd name="connsiteX186" fmla="*/ 3207976 w 12188476"/>
              <a:gd name="connsiteY186" fmla="*/ 540492 h 5317262"/>
              <a:gd name="connsiteX187" fmla="*/ 3299592 w 12188476"/>
              <a:gd name="connsiteY187" fmla="*/ 523579 h 5317262"/>
              <a:gd name="connsiteX188" fmla="*/ 3421160 w 12188476"/>
              <a:gd name="connsiteY188" fmla="*/ 517588 h 5317262"/>
              <a:gd name="connsiteX189" fmla="*/ 3438778 w 12188476"/>
              <a:gd name="connsiteY189" fmla="*/ 522521 h 5317262"/>
              <a:gd name="connsiteX190" fmla="*/ 3724198 w 12188476"/>
              <a:gd name="connsiteY190" fmla="*/ 439362 h 5317262"/>
              <a:gd name="connsiteX191" fmla="*/ 3612497 w 12188476"/>
              <a:gd name="connsiteY191" fmla="*/ 440067 h 5317262"/>
              <a:gd name="connsiteX192" fmla="*/ 3253079 w 12188476"/>
              <a:gd name="connsiteY192" fmla="*/ 490103 h 5317262"/>
              <a:gd name="connsiteX193" fmla="*/ 3157940 w 12188476"/>
              <a:gd name="connsiteY193" fmla="*/ 487284 h 5317262"/>
              <a:gd name="connsiteX194" fmla="*/ 2861244 w 12188476"/>
              <a:gd name="connsiteY194" fmla="*/ 538731 h 5317262"/>
              <a:gd name="connsiteX195" fmla="*/ 2773504 w 12188476"/>
              <a:gd name="connsiteY195" fmla="*/ 542254 h 5317262"/>
              <a:gd name="connsiteX196" fmla="*/ 2705849 w 12188476"/>
              <a:gd name="connsiteY196" fmla="*/ 592995 h 5317262"/>
              <a:gd name="connsiteX197" fmla="*/ 2707258 w 12188476"/>
              <a:gd name="connsiteY197" fmla="*/ 598986 h 5317262"/>
              <a:gd name="connsiteX198" fmla="*/ 2569834 w 12188476"/>
              <a:gd name="connsiteY198" fmla="*/ 678974 h 5317262"/>
              <a:gd name="connsiteX199" fmla="*/ 2432762 w 12188476"/>
              <a:gd name="connsiteY199" fmla="*/ 742753 h 5317262"/>
              <a:gd name="connsiteX200" fmla="*/ 2367574 w 12188476"/>
              <a:gd name="connsiteY200" fmla="*/ 767066 h 5317262"/>
              <a:gd name="connsiteX201" fmla="*/ 2383078 w 12188476"/>
              <a:gd name="connsiteY201" fmla="*/ 713154 h 5317262"/>
              <a:gd name="connsiteX202" fmla="*/ 2333042 w 12188476"/>
              <a:gd name="connsiteY202" fmla="*/ 704697 h 5317262"/>
              <a:gd name="connsiteX203" fmla="*/ 2206893 w 12188476"/>
              <a:gd name="connsiteY203" fmla="*/ 825912 h 5317262"/>
              <a:gd name="connsiteX204" fmla="*/ 2078278 w 12188476"/>
              <a:gd name="connsiteY204" fmla="*/ 870311 h 5317262"/>
              <a:gd name="connsiteX205" fmla="*/ 2021899 w 12188476"/>
              <a:gd name="connsiteY205" fmla="*/ 1002097 h 5317262"/>
              <a:gd name="connsiteX206" fmla="*/ 2355946 w 12188476"/>
              <a:gd name="connsiteY206" fmla="*/ 961574 h 5317262"/>
              <a:gd name="connsiteX207" fmla="*/ 2537064 w 12188476"/>
              <a:gd name="connsiteY207" fmla="*/ 940080 h 5317262"/>
              <a:gd name="connsiteX208" fmla="*/ 2985278 w 12188476"/>
              <a:gd name="connsiteY208" fmla="*/ 899557 h 5317262"/>
              <a:gd name="connsiteX209" fmla="*/ 3468730 w 12188476"/>
              <a:gd name="connsiteY209" fmla="*/ 839302 h 5317262"/>
              <a:gd name="connsiteX210" fmla="*/ 3533566 w 12188476"/>
              <a:gd name="connsiteY210" fmla="*/ 876301 h 5317262"/>
              <a:gd name="connsiteX211" fmla="*/ 3535328 w 12188476"/>
              <a:gd name="connsiteY211" fmla="*/ 874539 h 5317262"/>
              <a:gd name="connsiteX212" fmla="*/ 3485996 w 12188476"/>
              <a:gd name="connsiteY212" fmla="*/ 937966 h 5317262"/>
              <a:gd name="connsiteX213" fmla="*/ 3552946 w 12188476"/>
              <a:gd name="connsiteY213" fmla="*/ 989412 h 5317262"/>
              <a:gd name="connsiteX214" fmla="*/ 3600869 w 12188476"/>
              <a:gd name="connsiteY214" fmla="*/ 1011611 h 5317262"/>
              <a:gd name="connsiteX215" fmla="*/ 3633991 w 12188476"/>
              <a:gd name="connsiteY215" fmla="*/ 1026410 h 5317262"/>
              <a:gd name="connsiteX216" fmla="*/ 3751683 w 12188476"/>
              <a:gd name="connsiteY216" fmla="*/ 1025001 h 5317262"/>
              <a:gd name="connsiteX217" fmla="*/ 3976847 w 12188476"/>
              <a:gd name="connsiteY217" fmla="*/ 960870 h 5317262"/>
              <a:gd name="connsiteX218" fmla="*/ 4038160 w 12188476"/>
              <a:gd name="connsiteY218" fmla="*/ 952765 h 5317262"/>
              <a:gd name="connsiteX219" fmla="*/ 4241830 w 12188476"/>
              <a:gd name="connsiteY219" fmla="*/ 915062 h 5317262"/>
              <a:gd name="connsiteX220" fmla="*/ 4348246 w 12188476"/>
              <a:gd name="connsiteY220" fmla="*/ 907662 h 5317262"/>
              <a:gd name="connsiteX221" fmla="*/ 4415196 w 12188476"/>
              <a:gd name="connsiteY221" fmla="*/ 891453 h 5317262"/>
              <a:gd name="connsiteX222" fmla="*/ 4580105 w 12188476"/>
              <a:gd name="connsiteY222" fmla="*/ 881234 h 5317262"/>
              <a:gd name="connsiteX223" fmla="*/ 4680178 w 12188476"/>
              <a:gd name="connsiteY223" fmla="*/ 882291 h 5317262"/>
              <a:gd name="connsiteX224" fmla="*/ 4723167 w 12188476"/>
              <a:gd name="connsiteY224" fmla="*/ 836835 h 5317262"/>
              <a:gd name="connsiteX225" fmla="*/ 4921199 w 12188476"/>
              <a:gd name="connsiteY225" fmla="*/ 838950 h 5317262"/>
              <a:gd name="connsiteX226" fmla="*/ 5030081 w 12188476"/>
              <a:gd name="connsiteY226" fmla="*/ 820274 h 5317262"/>
              <a:gd name="connsiteX227" fmla="*/ 5183010 w 12188476"/>
              <a:gd name="connsiteY227" fmla="*/ 776580 h 5317262"/>
              <a:gd name="connsiteX228" fmla="*/ 5268988 w 12188476"/>
              <a:gd name="connsiteY228" fmla="*/ 776228 h 5317262"/>
              <a:gd name="connsiteX229" fmla="*/ 5371880 w 12188476"/>
              <a:gd name="connsiteY229" fmla="*/ 776228 h 5317262"/>
              <a:gd name="connsiteX230" fmla="*/ 5467020 w 12188476"/>
              <a:gd name="connsiteY230" fmla="*/ 766009 h 5317262"/>
              <a:gd name="connsiteX231" fmla="*/ 5545598 w 12188476"/>
              <a:gd name="connsiteY231" fmla="*/ 763190 h 5317262"/>
              <a:gd name="connsiteX232" fmla="*/ 5627348 w 12188476"/>
              <a:gd name="connsiteY232" fmla="*/ 746629 h 5317262"/>
              <a:gd name="connsiteX233" fmla="*/ 5633339 w 12188476"/>
              <a:gd name="connsiteY233" fmla="*/ 747686 h 5317262"/>
              <a:gd name="connsiteX234" fmla="*/ 5859560 w 12188476"/>
              <a:gd name="connsiteY234" fmla="*/ 745924 h 5317262"/>
              <a:gd name="connsiteX235" fmla="*/ 5934967 w 12188476"/>
              <a:gd name="connsiteY235" fmla="*/ 703992 h 5317262"/>
              <a:gd name="connsiteX236" fmla="*/ 5967033 w 12188476"/>
              <a:gd name="connsiteY236" fmla="*/ 720553 h 5317262"/>
              <a:gd name="connsiteX237" fmla="*/ 6144275 w 12188476"/>
              <a:gd name="connsiteY237" fmla="*/ 703640 h 5317262"/>
              <a:gd name="connsiteX238" fmla="*/ 6289099 w 12188476"/>
              <a:gd name="connsiteY238" fmla="*/ 690250 h 5317262"/>
              <a:gd name="connsiteX239" fmla="*/ 6351821 w 12188476"/>
              <a:gd name="connsiteY239" fmla="*/ 666641 h 5317262"/>
              <a:gd name="connsiteX240" fmla="*/ 6463170 w 12188476"/>
              <a:gd name="connsiteY240" fmla="*/ 683202 h 5317262"/>
              <a:gd name="connsiteX241" fmla="*/ 6528006 w 12188476"/>
              <a:gd name="connsiteY241" fmla="*/ 672631 h 5317262"/>
              <a:gd name="connsiteX242" fmla="*/ 6619974 w 12188476"/>
              <a:gd name="connsiteY242" fmla="*/ 660651 h 5317262"/>
              <a:gd name="connsiteX243" fmla="*/ 6706657 w 12188476"/>
              <a:gd name="connsiteY243" fmla="*/ 658536 h 5317262"/>
              <a:gd name="connsiteX244" fmla="*/ 6809550 w 12188476"/>
              <a:gd name="connsiteY244" fmla="*/ 650432 h 5317262"/>
              <a:gd name="connsiteX245" fmla="*/ 6989963 w 12188476"/>
              <a:gd name="connsiteY245" fmla="*/ 639156 h 5317262"/>
              <a:gd name="connsiteX246" fmla="*/ 7090036 w 12188476"/>
              <a:gd name="connsiteY246" fmla="*/ 638099 h 5317262"/>
              <a:gd name="connsiteX247" fmla="*/ 7225346 w 12188476"/>
              <a:gd name="connsiteY247" fmla="*/ 630347 h 5317262"/>
              <a:gd name="connsiteX248" fmla="*/ 7256002 w 12188476"/>
              <a:gd name="connsiteY248" fmla="*/ 632461 h 5317262"/>
              <a:gd name="connsiteX249" fmla="*/ 7489271 w 12188476"/>
              <a:gd name="connsiteY249" fmla="*/ 633166 h 5317262"/>
              <a:gd name="connsiteX250" fmla="*/ 7605553 w 12188476"/>
              <a:gd name="connsiteY250" fmla="*/ 608147 h 5317262"/>
              <a:gd name="connsiteX251" fmla="*/ 7609077 w 12188476"/>
              <a:gd name="connsiteY251" fmla="*/ 638451 h 5317262"/>
              <a:gd name="connsiteX252" fmla="*/ 8979795 w 12188476"/>
              <a:gd name="connsiteY252" fmla="*/ 500675 h 5317262"/>
              <a:gd name="connsiteX253" fmla="*/ 8984376 w 12188476"/>
              <a:gd name="connsiteY253" fmla="*/ 511598 h 5317262"/>
              <a:gd name="connsiteX254" fmla="*/ 8731375 w 12188476"/>
              <a:gd name="connsiteY254" fmla="*/ 592995 h 5317262"/>
              <a:gd name="connsiteX255" fmla="*/ 8491058 w 12188476"/>
              <a:gd name="connsiteY255" fmla="*/ 601805 h 5317262"/>
              <a:gd name="connsiteX256" fmla="*/ 8487182 w 12188476"/>
              <a:gd name="connsiteY256" fmla="*/ 584186 h 5317262"/>
              <a:gd name="connsiteX257" fmla="*/ 8448774 w 12188476"/>
              <a:gd name="connsiteY257" fmla="*/ 634223 h 5317262"/>
              <a:gd name="connsiteX258" fmla="*/ 8319807 w 12188476"/>
              <a:gd name="connsiteY258" fmla="*/ 638451 h 5317262"/>
              <a:gd name="connsiteX259" fmla="*/ 8279637 w 12188476"/>
              <a:gd name="connsiteY259" fmla="*/ 647260 h 5317262"/>
              <a:gd name="connsiteX260" fmla="*/ 7960742 w 12188476"/>
              <a:gd name="connsiteY260" fmla="*/ 685669 h 5317262"/>
              <a:gd name="connsiteX261" fmla="*/ 7788433 w 12188476"/>
              <a:gd name="connsiteY261" fmla="*/ 686021 h 5317262"/>
              <a:gd name="connsiteX262" fmla="*/ 7555164 w 12188476"/>
              <a:gd name="connsiteY262" fmla="*/ 692011 h 5317262"/>
              <a:gd name="connsiteX263" fmla="*/ 7474119 w 12188476"/>
              <a:gd name="connsiteY263" fmla="*/ 684612 h 5317262"/>
              <a:gd name="connsiteX264" fmla="*/ 7174957 w 12188476"/>
              <a:gd name="connsiteY264" fmla="*/ 686374 h 5317262"/>
              <a:gd name="connsiteX265" fmla="*/ 7111178 w 12188476"/>
              <a:gd name="connsiteY265" fmla="*/ 716325 h 5317262"/>
              <a:gd name="connsiteX266" fmla="*/ 6890595 w 12188476"/>
              <a:gd name="connsiteY266" fmla="*/ 814284 h 5317262"/>
              <a:gd name="connsiteX267" fmla="*/ 6875090 w 12188476"/>
              <a:gd name="connsiteY267" fmla="*/ 792084 h 5317262"/>
              <a:gd name="connsiteX268" fmla="*/ 6593194 w 12188476"/>
              <a:gd name="connsiteY268" fmla="*/ 820979 h 5317262"/>
              <a:gd name="connsiteX269" fmla="*/ 6290861 w 12188476"/>
              <a:gd name="connsiteY269" fmla="*/ 859035 h 5317262"/>
              <a:gd name="connsiteX270" fmla="*/ 6283813 w 12188476"/>
              <a:gd name="connsiteY270" fmla="*/ 835778 h 5317262"/>
              <a:gd name="connsiteX271" fmla="*/ 6387058 w 12188476"/>
              <a:gd name="connsiteY271" fmla="*/ 793494 h 5317262"/>
              <a:gd name="connsiteX272" fmla="*/ 6384239 w 12188476"/>
              <a:gd name="connsiteY272" fmla="*/ 779047 h 5317262"/>
              <a:gd name="connsiteX273" fmla="*/ 6172465 w 12188476"/>
              <a:gd name="connsiteY273" fmla="*/ 783275 h 5317262"/>
              <a:gd name="connsiteX274" fmla="*/ 5864493 w 12188476"/>
              <a:gd name="connsiteY274" fmla="*/ 823093 h 5317262"/>
              <a:gd name="connsiteX275" fmla="*/ 5814457 w 12188476"/>
              <a:gd name="connsiteY275" fmla="*/ 824503 h 5317262"/>
              <a:gd name="connsiteX276" fmla="*/ 5666109 w 12188476"/>
              <a:gd name="connsiteY276" fmla="*/ 845292 h 5317262"/>
              <a:gd name="connsiteX277" fmla="*/ 5635453 w 12188476"/>
              <a:gd name="connsiteY277" fmla="*/ 850578 h 5317262"/>
              <a:gd name="connsiteX278" fmla="*/ 5496619 w 12188476"/>
              <a:gd name="connsiteY278" fmla="*/ 973203 h 5317262"/>
              <a:gd name="connsiteX279" fmla="*/ 5417688 w 12188476"/>
              <a:gd name="connsiteY279" fmla="*/ 918233 h 5317262"/>
              <a:gd name="connsiteX280" fmla="*/ 5551236 w 12188476"/>
              <a:gd name="connsiteY280" fmla="*/ 976374 h 5317262"/>
              <a:gd name="connsiteX281" fmla="*/ 5586121 w 12188476"/>
              <a:gd name="connsiteY281" fmla="*/ 965803 h 5317262"/>
              <a:gd name="connsiteX282" fmla="*/ 5769001 w 12188476"/>
              <a:gd name="connsiteY282" fmla="*/ 913300 h 5317262"/>
              <a:gd name="connsiteX283" fmla="*/ 5786267 w 12188476"/>
              <a:gd name="connsiteY283" fmla="*/ 873482 h 5317262"/>
              <a:gd name="connsiteX284" fmla="*/ 5875416 w 12188476"/>
              <a:gd name="connsiteY284" fmla="*/ 847407 h 5317262"/>
              <a:gd name="connsiteX285" fmla="*/ 5887749 w 12188476"/>
              <a:gd name="connsiteY285" fmla="*/ 865377 h 5317262"/>
              <a:gd name="connsiteX286" fmla="*/ 5814809 w 12188476"/>
              <a:gd name="connsiteY286" fmla="*/ 916119 h 5317262"/>
              <a:gd name="connsiteX287" fmla="*/ 5919815 w 12188476"/>
              <a:gd name="connsiteY287" fmla="*/ 903786 h 5317262"/>
              <a:gd name="connsiteX288" fmla="*/ 5899026 w 12188476"/>
              <a:gd name="connsiteY288" fmla="*/ 859035 h 5317262"/>
              <a:gd name="connsiteX289" fmla="*/ 6066401 w 12188476"/>
              <a:gd name="connsiteY289" fmla="*/ 836131 h 5317262"/>
              <a:gd name="connsiteX290" fmla="*/ 5952586 w 12188476"/>
              <a:gd name="connsiteY290" fmla="*/ 905195 h 5317262"/>
              <a:gd name="connsiteX291" fmla="*/ 6062173 w 12188476"/>
              <a:gd name="connsiteY291" fmla="*/ 930566 h 5317262"/>
              <a:gd name="connsiteX292" fmla="*/ 6292270 w 12188476"/>
              <a:gd name="connsiteY292" fmla="*/ 935147 h 5317262"/>
              <a:gd name="connsiteX293" fmla="*/ 6334555 w 12188476"/>
              <a:gd name="connsiteY293" fmla="*/ 929156 h 5317262"/>
              <a:gd name="connsiteX294" fmla="*/ 6430752 w 12188476"/>
              <a:gd name="connsiteY294" fmla="*/ 915062 h 5317262"/>
              <a:gd name="connsiteX295" fmla="*/ 6467751 w 12188476"/>
              <a:gd name="connsiteY295" fmla="*/ 915766 h 5317262"/>
              <a:gd name="connsiteX296" fmla="*/ 6733790 w 12188476"/>
              <a:gd name="connsiteY296" fmla="*/ 949946 h 5317262"/>
              <a:gd name="connsiteX297" fmla="*/ 6834568 w 12188476"/>
              <a:gd name="connsiteY297" fmla="*/ 953118 h 5317262"/>
              <a:gd name="connsiteX298" fmla="*/ 7007581 w 12188476"/>
              <a:gd name="connsiteY298" fmla="*/ 909776 h 5317262"/>
              <a:gd name="connsiteX299" fmla="*/ 7049513 w 12188476"/>
              <a:gd name="connsiteY299" fmla="*/ 914357 h 5317262"/>
              <a:gd name="connsiteX300" fmla="*/ 7202794 w 12188476"/>
              <a:gd name="connsiteY300" fmla="*/ 946070 h 5317262"/>
              <a:gd name="connsiteX301" fmla="*/ 7295820 w 12188476"/>
              <a:gd name="connsiteY301" fmla="*/ 941489 h 5317262"/>
              <a:gd name="connsiteX302" fmla="*/ 7598858 w 12188476"/>
              <a:gd name="connsiteY302" fmla="*/ 931271 h 5317262"/>
              <a:gd name="connsiteX303" fmla="*/ 7835298 w 12188476"/>
              <a:gd name="connsiteY303" fmla="*/ 891453 h 5317262"/>
              <a:gd name="connsiteX304" fmla="*/ 8047425 w 12188476"/>
              <a:gd name="connsiteY304" fmla="*/ 924576 h 5317262"/>
              <a:gd name="connsiteX305" fmla="*/ 7974484 w 12188476"/>
              <a:gd name="connsiteY305" fmla="*/ 1012668 h 5317262"/>
              <a:gd name="connsiteX306" fmla="*/ 8091119 w 12188476"/>
              <a:gd name="connsiteY306" fmla="*/ 997164 h 5317262"/>
              <a:gd name="connsiteX307" fmla="*/ 8188725 w 12188476"/>
              <a:gd name="connsiteY307" fmla="*/ 1027820 h 5317262"/>
              <a:gd name="connsiteX308" fmla="*/ 8214801 w 12188476"/>
              <a:gd name="connsiteY308" fmla="*/ 959460 h 5317262"/>
              <a:gd name="connsiteX309" fmla="*/ 8313112 w 12188476"/>
              <a:gd name="connsiteY309" fmla="*/ 998221 h 5317262"/>
              <a:gd name="connsiteX310" fmla="*/ 8437146 w 12188476"/>
              <a:gd name="connsiteY310" fmla="*/ 1041210 h 5317262"/>
              <a:gd name="connsiteX311" fmla="*/ 8479078 w 12188476"/>
              <a:gd name="connsiteY311" fmla="*/ 1064819 h 5317262"/>
              <a:gd name="connsiteX312" fmla="*/ 8890998 w 12188476"/>
              <a:gd name="connsiteY312" fmla="*/ 1041210 h 5317262"/>
              <a:gd name="connsiteX313" fmla="*/ 8935397 w 12188476"/>
              <a:gd name="connsiteY313" fmla="*/ 1040153 h 5317262"/>
              <a:gd name="connsiteX314" fmla="*/ 9375507 w 12188476"/>
              <a:gd name="connsiteY314" fmla="*/ 1038743 h 5317262"/>
              <a:gd name="connsiteX315" fmla="*/ 9747610 w 12188476"/>
              <a:gd name="connsiteY315" fmla="*/ 1038039 h 5317262"/>
              <a:gd name="connsiteX316" fmla="*/ 10239518 w 12188476"/>
              <a:gd name="connsiteY316" fmla="*/ 1002449 h 5317262"/>
              <a:gd name="connsiteX317" fmla="*/ 10672581 w 12188476"/>
              <a:gd name="connsiteY317" fmla="*/ 949594 h 5317262"/>
              <a:gd name="connsiteX318" fmla="*/ 10923820 w 12188476"/>
              <a:gd name="connsiteY318" fmla="*/ 908367 h 5317262"/>
              <a:gd name="connsiteX319" fmla="*/ 10626420 w 12188476"/>
              <a:gd name="connsiteY319" fmla="*/ 990821 h 5317262"/>
              <a:gd name="connsiteX320" fmla="*/ 10492167 w 12188476"/>
              <a:gd name="connsiteY320" fmla="*/ 1045791 h 5317262"/>
              <a:gd name="connsiteX321" fmla="*/ 10266650 w 12188476"/>
              <a:gd name="connsiteY321" fmla="*/ 1074333 h 5317262"/>
              <a:gd name="connsiteX322" fmla="*/ 10223309 w 12188476"/>
              <a:gd name="connsiteY322" fmla="*/ 1083847 h 5317262"/>
              <a:gd name="connsiteX323" fmla="*/ 10576384 w 12188476"/>
              <a:gd name="connsiteY323" fmla="*/ 1115912 h 5317262"/>
              <a:gd name="connsiteX324" fmla="*/ 10677514 w 12188476"/>
              <a:gd name="connsiteY324" fmla="*/ 1096532 h 5317262"/>
              <a:gd name="connsiteX325" fmla="*/ 10753626 w 12188476"/>
              <a:gd name="connsiteY325" fmla="*/ 1090542 h 5317262"/>
              <a:gd name="connsiteX326" fmla="*/ 10962229 w 12188476"/>
              <a:gd name="connsiteY326" fmla="*/ 1073980 h 5317262"/>
              <a:gd name="connsiteX327" fmla="*/ 11174708 w 12188476"/>
              <a:gd name="connsiteY327" fmla="*/ 1039448 h 5317262"/>
              <a:gd name="connsiteX328" fmla="*/ 11250820 w 12188476"/>
              <a:gd name="connsiteY328" fmla="*/ 1031344 h 5317262"/>
              <a:gd name="connsiteX329" fmla="*/ 11410091 w 12188476"/>
              <a:gd name="connsiteY329" fmla="*/ 970031 h 5317262"/>
              <a:gd name="connsiteX330" fmla="*/ 11428767 w 12188476"/>
              <a:gd name="connsiteY330" fmla="*/ 1030991 h 5317262"/>
              <a:gd name="connsiteX331" fmla="*/ 11592267 w 12188476"/>
              <a:gd name="connsiteY331" fmla="*/ 1005268 h 5317262"/>
              <a:gd name="connsiteX332" fmla="*/ 11921380 w 12188476"/>
              <a:gd name="connsiteY332" fmla="*/ 988355 h 5317262"/>
              <a:gd name="connsiteX333" fmla="*/ 11993263 w 12188476"/>
              <a:gd name="connsiteY333" fmla="*/ 971441 h 5317262"/>
              <a:gd name="connsiteX334" fmla="*/ 12072899 w 12188476"/>
              <a:gd name="connsiteY334" fmla="*/ 992935 h 5317262"/>
              <a:gd name="connsiteX335" fmla="*/ 12179667 w 12188476"/>
              <a:gd name="connsiteY335" fmla="*/ 1037334 h 5317262"/>
              <a:gd name="connsiteX336" fmla="*/ 12130335 w 12188476"/>
              <a:gd name="connsiteY336" fmla="*/ 1071866 h 5317262"/>
              <a:gd name="connsiteX337" fmla="*/ 12191647 w 12188476"/>
              <a:gd name="connsiteY337" fmla="*/ 1129655 h 5317262"/>
              <a:gd name="connsiteX338" fmla="*/ 12084527 w 12188476"/>
              <a:gd name="connsiteY338" fmla="*/ 1264260 h 5317262"/>
              <a:gd name="connsiteX339" fmla="*/ 12054576 w 12188476"/>
              <a:gd name="connsiteY339" fmla="*/ 1415427 h 5317262"/>
              <a:gd name="connsiteX340" fmla="*/ 12081355 w 12188476"/>
              <a:gd name="connsiteY340" fmla="*/ 1463349 h 5317262"/>
              <a:gd name="connsiteX341" fmla="*/ 11835402 w 12188476"/>
              <a:gd name="connsiteY341" fmla="*/ 1579631 h 5317262"/>
              <a:gd name="connsiteX342" fmla="*/ 11626094 w 12188476"/>
              <a:gd name="connsiteY342" fmla="*/ 1616278 h 5317262"/>
              <a:gd name="connsiteX343" fmla="*/ 11356883 w 12188476"/>
              <a:gd name="connsiteY343" fmla="*/ 1748416 h 5317262"/>
              <a:gd name="connsiteX344" fmla="*/ 11662741 w 12188476"/>
              <a:gd name="connsiteY344" fmla="*/ 1717056 h 5317262"/>
              <a:gd name="connsiteX345" fmla="*/ 11540820 w 12188476"/>
              <a:gd name="connsiteY345" fmla="*/ 1752293 h 5317262"/>
              <a:gd name="connsiteX346" fmla="*/ 11400930 w 12188476"/>
              <a:gd name="connsiteY346" fmla="*/ 1810081 h 5317262"/>
              <a:gd name="connsiteX347" fmla="*/ 11393530 w 12188476"/>
              <a:gd name="connsiteY347" fmla="*/ 1881260 h 5317262"/>
              <a:gd name="connsiteX348" fmla="*/ 11375206 w 12188476"/>
              <a:gd name="connsiteY348" fmla="*/ 1953496 h 5317262"/>
              <a:gd name="connsiteX349" fmla="*/ 11243068 w 12188476"/>
              <a:gd name="connsiteY349" fmla="*/ 2016570 h 5317262"/>
              <a:gd name="connsiteX350" fmla="*/ 11203602 w 12188476"/>
              <a:gd name="connsiteY350" fmla="*/ 2078587 h 5317262"/>
              <a:gd name="connsiteX351" fmla="*/ 11176117 w 12188476"/>
              <a:gd name="connsiteY351" fmla="*/ 2245963 h 5317262"/>
              <a:gd name="connsiteX352" fmla="*/ 11077101 w 12188476"/>
              <a:gd name="connsiteY352" fmla="*/ 2309037 h 5317262"/>
              <a:gd name="connsiteX353" fmla="*/ 10999228 w 12188476"/>
              <a:gd name="connsiteY353" fmla="*/ 2310799 h 5317262"/>
              <a:gd name="connsiteX354" fmla="*/ 11012970 w 12188476"/>
              <a:gd name="connsiteY354" fmla="*/ 2438709 h 5317262"/>
              <a:gd name="connsiteX355" fmla="*/ 10987952 w 12188476"/>
              <a:gd name="connsiteY355" fmla="*/ 2486984 h 5317262"/>
              <a:gd name="connsiteX356" fmla="*/ 10838547 w 12188476"/>
              <a:gd name="connsiteY356" fmla="*/ 2535259 h 5317262"/>
              <a:gd name="connsiteX357" fmla="*/ 10690200 w 12188476"/>
              <a:gd name="connsiteY357" fmla="*/ 2663874 h 5317262"/>
              <a:gd name="connsiteX358" fmla="*/ 10795558 w 12188476"/>
              <a:gd name="connsiteY358" fmla="*/ 2664931 h 5317262"/>
              <a:gd name="connsiteX359" fmla="*/ 10830090 w 12188476"/>
              <a:gd name="connsiteY359" fmla="*/ 2743157 h 5317262"/>
              <a:gd name="connsiteX360" fmla="*/ 10744817 w 12188476"/>
              <a:gd name="connsiteY360" fmla="*/ 2883048 h 5317262"/>
              <a:gd name="connsiteX361" fmla="*/ 10726846 w 12188476"/>
              <a:gd name="connsiteY361" fmla="*/ 2971140 h 5317262"/>
              <a:gd name="connsiteX362" fmla="*/ 10629591 w 12188476"/>
              <a:gd name="connsiteY362" fmla="*/ 3047252 h 5317262"/>
              <a:gd name="connsiteX363" fmla="*/ 10584489 w 12188476"/>
              <a:gd name="connsiteY363" fmla="*/ 3055004 h 5317262"/>
              <a:gd name="connsiteX364" fmla="*/ 10526699 w 12188476"/>
              <a:gd name="connsiteY364" fmla="*/ 3029634 h 5317262"/>
              <a:gd name="connsiteX365" fmla="*/ 10258898 w 12188476"/>
              <a:gd name="connsiteY365" fmla="*/ 3168115 h 5317262"/>
              <a:gd name="connsiteX366" fmla="*/ 10261717 w 12188476"/>
              <a:gd name="connsiteY366" fmla="*/ 3144506 h 5317262"/>
              <a:gd name="connsiteX367" fmla="*/ 10107379 w 12188476"/>
              <a:gd name="connsiteY367" fmla="*/ 3318225 h 5317262"/>
              <a:gd name="connsiteX368" fmla="*/ 10108084 w 12188476"/>
              <a:gd name="connsiteY368" fmla="*/ 3325977 h 5317262"/>
              <a:gd name="connsiteX369" fmla="*/ 9861425 w 12188476"/>
              <a:gd name="connsiteY369" fmla="*/ 3407374 h 5317262"/>
              <a:gd name="connsiteX370" fmla="*/ 9823721 w 12188476"/>
              <a:gd name="connsiteY370" fmla="*/ 3470448 h 5317262"/>
              <a:gd name="connsiteX371" fmla="*/ 9875520 w 12188476"/>
              <a:gd name="connsiteY371" fmla="*/ 3570169 h 5317262"/>
              <a:gd name="connsiteX372" fmla="*/ 9944232 w 12188476"/>
              <a:gd name="connsiteY372" fmla="*/ 3593778 h 5317262"/>
              <a:gd name="connsiteX373" fmla="*/ 9787427 w 12188476"/>
              <a:gd name="connsiteY373" fmla="*/ 3632891 h 5317262"/>
              <a:gd name="connsiteX374" fmla="*/ 9757476 w 12188476"/>
              <a:gd name="connsiteY374" fmla="*/ 3668833 h 5317262"/>
              <a:gd name="connsiteX375" fmla="*/ 9709201 w 12188476"/>
              <a:gd name="connsiteY375" fmla="*/ 3624786 h 5317262"/>
              <a:gd name="connsiteX376" fmla="*/ 9630623 w 12188476"/>
              <a:gd name="connsiteY376" fmla="*/ 3719221 h 5317262"/>
              <a:gd name="connsiteX377" fmla="*/ 9596091 w 12188476"/>
              <a:gd name="connsiteY377" fmla="*/ 3718869 h 5317262"/>
              <a:gd name="connsiteX378" fmla="*/ 9377622 w 12188476"/>
              <a:gd name="connsiteY378" fmla="*/ 3778772 h 5317262"/>
              <a:gd name="connsiteX379" fmla="*/ 9243721 w 12188476"/>
              <a:gd name="connsiteY379" fmla="*/ 3799914 h 5317262"/>
              <a:gd name="connsiteX380" fmla="*/ 9195094 w 12188476"/>
              <a:gd name="connsiteY380" fmla="*/ 3840437 h 5317262"/>
              <a:gd name="connsiteX381" fmla="*/ 9105591 w 12188476"/>
              <a:gd name="connsiteY381" fmla="*/ 3877435 h 5317262"/>
              <a:gd name="connsiteX382" fmla="*/ 8893113 w 12188476"/>
              <a:gd name="connsiteY382" fmla="*/ 3900340 h 5317262"/>
              <a:gd name="connsiteX383" fmla="*/ 8878665 w 12188476"/>
              <a:gd name="connsiteY383" fmla="*/ 3972928 h 5317262"/>
              <a:gd name="connsiteX384" fmla="*/ 8728204 w 12188476"/>
              <a:gd name="connsiteY384" fmla="*/ 4078286 h 5317262"/>
              <a:gd name="connsiteX385" fmla="*/ 8798678 w 12188476"/>
              <a:gd name="connsiteY385" fmla="*/ 4095553 h 5317262"/>
              <a:gd name="connsiteX386" fmla="*/ 8822286 w 12188476"/>
              <a:gd name="connsiteY386" fmla="*/ 4116695 h 5317262"/>
              <a:gd name="connsiteX387" fmla="*/ 8780355 w 12188476"/>
              <a:gd name="connsiteY387" fmla="*/ 4124094 h 5317262"/>
              <a:gd name="connsiteX388" fmla="*/ 8667243 w 12188476"/>
              <a:gd name="connsiteY388" fmla="*/ 4151932 h 5317262"/>
              <a:gd name="connsiteX389" fmla="*/ 8578446 w 12188476"/>
              <a:gd name="connsiteY389" fmla="*/ 4186111 h 5317262"/>
              <a:gd name="connsiteX390" fmla="*/ 8578446 w 12188476"/>
              <a:gd name="connsiteY390" fmla="*/ 4092381 h 5317262"/>
              <a:gd name="connsiteX391" fmla="*/ 8387462 w 12188476"/>
              <a:gd name="connsiteY391" fmla="*/ 4172722 h 5317262"/>
              <a:gd name="connsiteX392" fmla="*/ 8353282 w 12188476"/>
              <a:gd name="connsiteY392" fmla="*/ 4126209 h 5317262"/>
              <a:gd name="connsiteX393" fmla="*/ 8277170 w 12188476"/>
              <a:gd name="connsiteY393" fmla="*/ 4206197 h 5317262"/>
              <a:gd name="connsiteX394" fmla="*/ 8263076 w 12188476"/>
              <a:gd name="connsiteY394" fmla="*/ 4162503 h 5317262"/>
              <a:gd name="connsiteX395" fmla="*/ 8238057 w 12188476"/>
              <a:gd name="connsiteY395" fmla="*/ 4183645 h 5317262"/>
              <a:gd name="connsiteX396" fmla="*/ 8218325 w 12188476"/>
              <a:gd name="connsiteY396" fmla="*/ 4127266 h 5317262"/>
              <a:gd name="connsiteX397" fmla="*/ 8165821 w 12188476"/>
              <a:gd name="connsiteY397" fmla="*/ 4217120 h 5317262"/>
              <a:gd name="connsiteX398" fmla="*/ 8186963 w 12188476"/>
              <a:gd name="connsiteY398" fmla="*/ 4305565 h 5317262"/>
              <a:gd name="connsiteX399" fmla="*/ 7997388 w 12188476"/>
              <a:gd name="connsiteY399" fmla="*/ 4313317 h 5317262"/>
              <a:gd name="connsiteX400" fmla="*/ 7915287 w 12188476"/>
              <a:gd name="connsiteY400" fmla="*/ 4343621 h 5317262"/>
              <a:gd name="connsiteX401" fmla="*/ 7762006 w 12188476"/>
              <a:gd name="connsiteY401" fmla="*/ 4391191 h 5317262"/>
              <a:gd name="connsiteX402" fmla="*/ 7686246 w 12188476"/>
              <a:gd name="connsiteY402" fmla="*/ 4510645 h 5317262"/>
              <a:gd name="connsiteX403" fmla="*/ 7792662 w 12188476"/>
              <a:gd name="connsiteY403" fmla="*/ 4494083 h 5317262"/>
              <a:gd name="connsiteX404" fmla="*/ 7724654 w 12188476"/>
              <a:gd name="connsiteY404" fmla="*/ 4598032 h 5317262"/>
              <a:gd name="connsiteX405" fmla="*/ 7580182 w 12188476"/>
              <a:gd name="connsiteY405" fmla="*/ 4608955 h 5317262"/>
              <a:gd name="connsiteX406" fmla="*/ 7527680 w 12188476"/>
              <a:gd name="connsiteY406" fmla="*/ 4582528 h 5317262"/>
              <a:gd name="connsiteX407" fmla="*/ 7547060 w 12188476"/>
              <a:gd name="connsiteY407" fmla="*/ 4518397 h 5317262"/>
              <a:gd name="connsiteX408" fmla="*/ 7588287 w 12188476"/>
              <a:gd name="connsiteY408" fmla="*/ 4469769 h 5317262"/>
              <a:gd name="connsiteX409" fmla="*/ 7605553 w 12188476"/>
              <a:gd name="connsiteY409" fmla="*/ 4502188 h 5317262"/>
              <a:gd name="connsiteX410" fmla="*/ 7667218 w 12188476"/>
              <a:gd name="connsiteY410" fmla="*/ 4391896 h 5317262"/>
              <a:gd name="connsiteX411" fmla="*/ 7652771 w 12188476"/>
              <a:gd name="connsiteY411" fmla="*/ 4376391 h 5317262"/>
              <a:gd name="connsiteX412" fmla="*/ 7514641 w 12188476"/>
              <a:gd name="connsiteY412" fmla="*/ 4365468 h 5317262"/>
              <a:gd name="connsiteX413" fmla="*/ 7298991 w 12188476"/>
              <a:gd name="connsiteY413" fmla="*/ 4398943 h 5317262"/>
              <a:gd name="connsiteX414" fmla="*/ 7268688 w 12188476"/>
              <a:gd name="connsiteY414" fmla="*/ 4412686 h 5317262"/>
              <a:gd name="connsiteX415" fmla="*/ 7150996 w 12188476"/>
              <a:gd name="connsiteY415" fmla="*/ 4408810 h 5317262"/>
              <a:gd name="connsiteX416" fmla="*/ 6988906 w 12188476"/>
              <a:gd name="connsiteY416" fmla="*/ 4481045 h 5317262"/>
              <a:gd name="connsiteX417" fmla="*/ 6878262 w 12188476"/>
              <a:gd name="connsiteY417" fmla="*/ 4501835 h 5317262"/>
              <a:gd name="connsiteX418" fmla="*/ 6717933 w 12188476"/>
              <a:gd name="connsiteY418" fmla="*/ 4592394 h 5317262"/>
              <a:gd name="connsiteX419" fmla="*/ 6693620 w 12188476"/>
              <a:gd name="connsiteY419" fmla="*/ 4575480 h 5317262"/>
              <a:gd name="connsiteX420" fmla="*/ 6297908 w 12188476"/>
              <a:gd name="connsiteY420" fmla="*/ 4676258 h 5317262"/>
              <a:gd name="connsiteX421" fmla="*/ 6315879 w 12188476"/>
              <a:gd name="connsiteY421" fmla="*/ 4711848 h 5317262"/>
              <a:gd name="connsiteX422" fmla="*/ 6141456 w 12188476"/>
              <a:gd name="connsiteY422" fmla="*/ 4712905 h 5317262"/>
              <a:gd name="connsiteX423" fmla="*/ 6064639 w 12188476"/>
              <a:gd name="connsiteY423" fmla="*/ 4735456 h 5317262"/>
              <a:gd name="connsiteX424" fmla="*/ 5771115 w 12188476"/>
              <a:gd name="connsiteY424" fmla="*/ 4771398 h 5317262"/>
              <a:gd name="connsiteX425" fmla="*/ 5624529 w 12188476"/>
              <a:gd name="connsiteY425" fmla="*/ 4823901 h 5317262"/>
              <a:gd name="connsiteX426" fmla="*/ 5430374 w 12188476"/>
              <a:gd name="connsiteY426" fmla="*/ 4827425 h 5317262"/>
              <a:gd name="connsiteX427" fmla="*/ 5247846 w 12188476"/>
              <a:gd name="connsiteY427" fmla="*/ 4880280 h 5317262"/>
              <a:gd name="connsiteX428" fmla="*/ 5207675 w 12188476"/>
              <a:gd name="connsiteY428" fmla="*/ 4889090 h 5317262"/>
              <a:gd name="connsiteX429" fmla="*/ 5013167 w 12188476"/>
              <a:gd name="connsiteY429" fmla="*/ 4888385 h 5317262"/>
              <a:gd name="connsiteX430" fmla="*/ 4941989 w 12188476"/>
              <a:gd name="connsiteY430" fmla="*/ 4880280 h 5317262"/>
              <a:gd name="connsiteX431" fmla="*/ 4535002 w 12188476"/>
              <a:gd name="connsiteY431" fmla="*/ 4966964 h 5317262"/>
              <a:gd name="connsiteX432" fmla="*/ 4433167 w 12188476"/>
              <a:gd name="connsiteY432" fmla="*/ 5015238 h 5317262"/>
              <a:gd name="connsiteX433" fmla="*/ 4309485 w 12188476"/>
              <a:gd name="connsiteY433" fmla="*/ 5036380 h 5317262"/>
              <a:gd name="connsiteX434" fmla="*/ 4186860 w 12188476"/>
              <a:gd name="connsiteY434" fmla="*/ 5076903 h 5317262"/>
              <a:gd name="connsiteX435" fmla="*/ 4096653 w 12188476"/>
              <a:gd name="connsiteY435" fmla="*/ 5092407 h 5317262"/>
              <a:gd name="connsiteX436" fmla="*/ 3853166 w 12188476"/>
              <a:gd name="connsiteY436" fmla="*/ 5145967 h 5317262"/>
              <a:gd name="connsiteX437" fmla="*/ 3787624 w 12188476"/>
              <a:gd name="connsiteY437" fmla="*/ 5150901 h 5317262"/>
              <a:gd name="connsiteX438" fmla="*/ 3706579 w 12188476"/>
              <a:gd name="connsiteY438" fmla="*/ 5127292 h 5317262"/>
              <a:gd name="connsiteX439" fmla="*/ 3611439 w 12188476"/>
              <a:gd name="connsiteY439" fmla="*/ 5171690 h 5317262"/>
              <a:gd name="connsiteX440" fmla="*/ 3564575 w 12188476"/>
              <a:gd name="connsiteY440" fmla="*/ 5177328 h 5317262"/>
              <a:gd name="connsiteX441" fmla="*/ 3485996 w 12188476"/>
              <a:gd name="connsiteY441" fmla="*/ 5181557 h 5317262"/>
              <a:gd name="connsiteX442" fmla="*/ 3470492 w 12188476"/>
              <a:gd name="connsiteY442" fmla="*/ 5174157 h 5317262"/>
              <a:gd name="connsiteX443" fmla="*/ 3308402 w 12188476"/>
              <a:gd name="connsiteY443" fmla="*/ 5220317 h 5317262"/>
              <a:gd name="connsiteX444" fmla="*/ 3280212 w 12188476"/>
              <a:gd name="connsiteY444" fmla="*/ 5231946 h 5317262"/>
              <a:gd name="connsiteX445" fmla="*/ 3068085 w 12188476"/>
              <a:gd name="connsiteY445" fmla="*/ 5234060 h 5317262"/>
              <a:gd name="connsiteX446" fmla="*/ 3038134 w 12188476"/>
              <a:gd name="connsiteY446" fmla="*/ 5238288 h 5317262"/>
              <a:gd name="connsiteX447" fmla="*/ 2884148 w 12188476"/>
              <a:gd name="connsiteY447" fmla="*/ 5284801 h 5317262"/>
              <a:gd name="connsiteX448" fmla="*/ 2724525 w 12188476"/>
              <a:gd name="connsiteY448" fmla="*/ 5309115 h 5317262"/>
              <a:gd name="connsiteX449" fmla="*/ 2565253 w 12188476"/>
              <a:gd name="connsiteY449" fmla="*/ 5301010 h 5317262"/>
              <a:gd name="connsiteX450" fmla="*/ 2511693 w 12188476"/>
              <a:gd name="connsiteY450" fmla="*/ 5309819 h 5317262"/>
              <a:gd name="connsiteX451" fmla="*/ 2365812 w 12188476"/>
              <a:gd name="connsiteY451" fmla="*/ 5272468 h 5317262"/>
              <a:gd name="connsiteX452" fmla="*/ 2194208 w 12188476"/>
              <a:gd name="connsiteY452" fmla="*/ 5250269 h 5317262"/>
              <a:gd name="connsiteX453" fmla="*/ 2074050 w 12188476"/>
              <a:gd name="connsiteY453" fmla="*/ 5140329 h 5317262"/>
              <a:gd name="connsiteX454" fmla="*/ 1957063 w 12188476"/>
              <a:gd name="connsiteY454" fmla="*/ 5059284 h 5317262"/>
              <a:gd name="connsiteX455" fmla="*/ 1872846 w 12188476"/>
              <a:gd name="connsiteY455" fmla="*/ 4987753 h 5317262"/>
              <a:gd name="connsiteX456" fmla="*/ 1880246 w 12188476"/>
              <a:gd name="connsiteY456" fmla="*/ 4940888 h 5317262"/>
              <a:gd name="connsiteX457" fmla="*/ 1935216 w 12188476"/>
              <a:gd name="connsiteY457" fmla="*/ 4933841 h 5317262"/>
              <a:gd name="connsiteX458" fmla="*/ 1903150 w 12188476"/>
              <a:gd name="connsiteY458" fmla="*/ 4890499 h 5317262"/>
              <a:gd name="connsiteX459" fmla="*/ 1815410 w 12188476"/>
              <a:gd name="connsiteY459" fmla="*/ 4895785 h 5317262"/>
              <a:gd name="connsiteX460" fmla="*/ 1747403 w 12188476"/>
              <a:gd name="connsiteY460" fmla="*/ 4867947 h 5317262"/>
              <a:gd name="connsiteX461" fmla="*/ 1628654 w 12188476"/>
              <a:gd name="connsiteY461" fmla="*/ 4675553 h 5317262"/>
              <a:gd name="connsiteX462" fmla="*/ 1465154 w 12188476"/>
              <a:gd name="connsiteY462" fmla="*/ 4583585 h 5317262"/>
              <a:gd name="connsiteX463" fmla="*/ 1413356 w 12188476"/>
              <a:gd name="connsiteY463" fmla="*/ 4553986 h 5317262"/>
              <a:gd name="connsiteX464" fmla="*/ 1263246 w 12188476"/>
              <a:gd name="connsiteY464" fmla="*/ 4329879 h 5317262"/>
              <a:gd name="connsiteX465" fmla="*/ 1257961 w 12188476"/>
              <a:gd name="connsiteY465" fmla="*/ 4283013 h 5317262"/>
              <a:gd name="connsiteX466" fmla="*/ 1234704 w 12188476"/>
              <a:gd name="connsiteY466" fmla="*/ 4157217 h 5317262"/>
              <a:gd name="connsiteX467" fmla="*/ 1260427 w 12188476"/>
              <a:gd name="connsiteY467" fmla="*/ 4087801 h 5317262"/>
              <a:gd name="connsiteX468" fmla="*/ 1233647 w 12188476"/>
              <a:gd name="connsiteY468" fmla="*/ 3979270 h 5317262"/>
              <a:gd name="connsiteX469" fmla="*/ 1144498 w 12188476"/>
              <a:gd name="connsiteY469" fmla="*/ 3879197 h 5317262"/>
              <a:gd name="connsiteX470" fmla="*/ 1135688 w 12188476"/>
              <a:gd name="connsiteY470" fmla="*/ 3785115 h 5317262"/>
              <a:gd name="connsiteX471" fmla="*/ 1187134 w 12188476"/>
              <a:gd name="connsiteY471" fmla="*/ 3785115 h 5317262"/>
              <a:gd name="connsiteX472" fmla="*/ 1174097 w 12188476"/>
              <a:gd name="connsiteY472" fmla="*/ 3725564 h 5317262"/>
              <a:gd name="connsiteX473" fmla="*/ 1232238 w 12188476"/>
              <a:gd name="connsiteY473" fmla="*/ 3677642 h 5317262"/>
              <a:gd name="connsiteX474" fmla="*/ 1053234 w 12188476"/>
              <a:gd name="connsiteY474" fmla="*/ 3669889 h 5317262"/>
              <a:gd name="connsiteX475" fmla="*/ 1002845 w 12188476"/>
              <a:gd name="connsiteY475" fmla="*/ 3553255 h 5317262"/>
              <a:gd name="connsiteX476" fmla="*/ 1101156 w 12188476"/>
              <a:gd name="connsiteY476" fmla="*/ 3521190 h 5317262"/>
              <a:gd name="connsiteX477" fmla="*/ 1186782 w 12188476"/>
              <a:gd name="connsiteY477" fmla="*/ 3546208 h 5317262"/>
              <a:gd name="connsiteX478" fmla="*/ 1103623 w 12188476"/>
              <a:gd name="connsiteY478" fmla="*/ 3433802 h 5317262"/>
              <a:gd name="connsiteX479" fmla="*/ 1186077 w 12188476"/>
              <a:gd name="connsiteY479" fmla="*/ 3294616 h 5317262"/>
              <a:gd name="connsiteX480" fmla="*/ 1074024 w 12188476"/>
              <a:gd name="connsiteY480" fmla="*/ 3247046 h 5317262"/>
              <a:gd name="connsiteX481" fmla="*/ 1016940 w 12188476"/>
              <a:gd name="connsiteY481" fmla="*/ 3241055 h 5317262"/>
              <a:gd name="connsiteX482" fmla="*/ 902419 w 12188476"/>
              <a:gd name="connsiteY482" fmla="*/ 3125126 h 5317262"/>
              <a:gd name="connsiteX483" fmla="*/ 890791 w 12188476"/>
              <a:gd name="connsiteY483" fmla="*/ 3106803 h 5317262"/>
              <a:gd name="connsiteX484" fmla="*/ 824898 w 12188476"/>
              <a:gd name="connsiteY484" fmla="*/ 2893266 h 5317262"/>
              <a:gd name="connsiteX485" fmla="*/ 809041 w 12188476"/>
              <a:gd name="connsiteY485" fmla="*/ 2895381 h 5317262"/>
              <a:gd name="connsiteX486" fmla="*/ 790366 w 12188476"/>
              <a:gd name="connsiteY486" fmla="*/ 2937665 h 5317262"/>
              <a:gd name="connsiteX487" fmla="*/ 704035 w 12188476"/>
              <a:gd name="connsiteY487" fmla="*/ 2749852 h 5317262"/>
              <a:gd name="connsiteX488" fmla="*/ 788252 w 12188476"/>
              <a:gd name="connsiteY488" fmla="*/ 2779451 h 5317262"/>
              <a:gd name="connsiteX489" fmla="*/ 819965 w 12188476"/>
              <a:gd name="connsiteY489" fmla="*/ 2765004 h 5317262"/>
              <a:gd name="connsiteX490" fmla="*/ 809394 w 12188476"/>
              <a:gd name="connsiteY490" fmla="*/ 2719548 h 5317262"/>
              <a:gd name="connsiteX491" fmla="*/ 773804 w 12188476"/>
              <a:gd name="connsiteY491" fmla="*/ 2669864 h 5317262"/>
              <a:gd name="connsiteX492" fmla="*/ 902067 w 12188476"/>
              <a:gd name="connsiteY492" fmla="*/ 2659293 h 5317262"/>
              <a:gd name="connsiteX493" fmla="*/ 910172 w 12188476"/>
              <a:gd name="connsiteY493" fmla="*/ 2708272 h 5317262"/>
              <a:gd name="connsiteX494" fmla="*/ 971836 w 12188476"/>
              <a:gd name="connsiteY494" fmla="*/ 2731176 h 5317262"/>
              <a:gd name="connsiteX495" fmla="*/ 946818 w 12188476"/>
              <a:gd name="connsiteY495" fmla="*/ 2784032 h 5317262"/>
              <a:gd name="connsiteX496" fmla="*/ 972541 w 12188476"/>
              <a:gd name="connsiteY496" fmla="*/ 2859791 h 5317262"/>
              <a:gd name="connsiteX497" fmla="*/ 1003902 w 12188476"/>
              <a:gd name="connsiteY497" fmla="*/ 2854858 h 5317262"/>
              <a:gd name="connsiteX498" fmla="*/ 1031034 w 12188476"/>
              <a:gd name="connsiteY498" fmla="*/ 2835478 h 5317262"/>
              <a:gd name="connsiteX499" fmla="*/ 1049005 w 12188476"/>
              <a:gd name="connsiteY499" fmla="*/ 2870010 h 5317262"/>
              <a:gd name="connsiteX500" fmla="*/ 1096575 w 12188476"/>
              <a:gd name="connsiteY500" fmla="*/ 2950703 h 5317262"/>
              <a:gd name="connsiteX501" fmla="*/ 1183611 w 12188476"/>
              <a:gd name="connsiteY501" fmla="*/ 2966559 h 5317262"/>
              <a:gd name="connsiteX502" fmla="*/ 1181849 w 12188476"/>
              <a:gd name="connsiteY502" fmla="*/ 2979245 h 5317262"/>
              <a:gd name="connsiteX503" fmla="*/ 1255847 w 12188476"/>
              <a:gd name="connsiteY503" fmla="*/ 2955988 h 5317262"/>
              <a:gd name="connsiteX504" fmla="*/ 1166345 w 12188476"/>
              <a:gd name="connsiteY504" fmla="*/ 2893971 h 5317262"/>
              <a:gd name="connsiteX505" fmla="*/ 1136745 w 12188476"/>
              <a:gd name="connsiteY505" fmla="*/ 2861553 h 5317262"/>
              <a:gd name="connsiteX506" fmla="*/ 1099394 w 12188476"/>
              <a:gd name="connsiteY506" fmla="*/ 2788965 h 5317262"/>
              <a:gd name="connsiteX507" fmla="*/ 1064862 w 12188476"/>
              <a:gd name="connsiteY507" fmla="*/ 2735052 h 5317262"/>
              <a:gd name="connsiteX508" fmla="*/ 1144498 w 12188476"/>
              <a:gd name="connsiteY508" fmla="*/ 2683606 h 5317262"/>
              <a:gd name="connsiteX509" fmla="*/ 930609 w 12188476"/>
              <a:gd name="connsiteY509" fmla="*/ 2580010 h 5317262"/>
              <a:gd name="connsiteX510" fmla="*/ 950694 w 12188476"/>
              <a:gd name="connsiteY510" fmla="*/ 2621589 h 5317262"/>
              <a:gd name="connsiteX511" fmla="*/ 811156 w 12188476"/>
              <a:gd name="connsiteY511" fmla="*/ 2649074 h 5317262"/>
              <a:gd name="connsiteX512" fmla="*/ 773804 w 12188476"/>
              <a:gd name="connsiteY512" fmla="*/ 2669864 h 5317262"/>
              <a:gd name="connsiteX513" fmla="*/ 6394105 w 12188476"/>
              <a:gd name="connsiteY513" fmla="*/ 133857 h 5317262"/>
              <a:gd name="connsiteX514" fmla="*/ 6399039 w 12188476"/>
              <a:gd name="connsiteY514" fmla="*/ 158171 h 5317262"/>
              <a:gd name="connsiteX515" fmla="*/ 6582976 w 12188476"/>
              <a:gd name="connsiteY515" fmla="*/ 125048 h 5317262"/>
              <a:gd name="connsiteX516" fmla="*/ 6548443 w 12188476"/>
              <a:gd name="connsiteY516" fmla="*/ 73250 h 5317262"/>
              <a:gd name="connsiteX517" fmla="*/ 6394105 w 12188476"/>
              <a:gd name="connsiteY517" fmla="*/ 133857 h 5317262"/>
              <a:gd name="connsiteX518" fmla="*/ 6899756 w 12188476"/>
              <a:gd name="connsiteY518" fmla="*/ 733943 h 5317262"/>
              <a:gd name="connsiteX519" fmla="*/ 6833510 w 12188476"/>
              <a:gd name="connsiteY519" fmla="*/ 709278 h 5317262"/>
              <a:gd name="connsiteX520" fmla="*/ 6745770 w 12188476"/>
              <a:gd name="connsiteY520" fmla="*/ 735001 h 5317262"/>
              <a:gd name="connsiteX521" fmla="*/ 6716172 w 12188476"/>
              <a:gd name="connsiteY521" fmla="*/ 764247 h 5317262"/>
              <a:gd name="connsiteX522" fmla="*/ 6752465 w 12188476"/>
              <a:gd name="connsiteY522" fmla="*/ 781161 h 5317262"/>
              <a:gd name="connsiteX523" fmla="*/ 6899756 w 12188476"/>
              <a:gd name="connsiteY523" fmla="*/ 733943 h 5317262"/>
              <a:gd name="connsiteX524" fmla="*/ 1097985 w 12188476"/>
              <a:gd name="connsiteY524" fmla="*/ 1108160 h 5317262"/>
              <a:gd name="connsiteX525" fmla="*/ 1208277 w 12188476"/>
              <a:gd name="connsiteY525" fmla="*/ 1118379 h 5317262"/>
              <a:gd name="connsiteX526" fmla="*/ 1224838 w 12188476"/>
              <a:gd name="connsiteY526" fmla="*/ 1072571 h 5317262"/>
              <a:gd name="connsiteX527" fmla="*/ 1142383 w 12188476"/>
              <a:gd name="connsiteY527" fmla="*/ 1089132 h 5317262"/>
              <a:gd name="connsiteX528" fmla="*/ 1112080 w 12188476"/>
              <a:gd name="connsiteY528" fmla="*/ 987297 h 5317262"/>
              <a:gd name="connsiteX529" fmla="*/ 1097985 w 12188476"/>
              <a:gd name="connsiteY529" fmla="*/ 989059 h 5317262"/>
              <a:gd name="connsiteX530" fmla="*/ 1097985 w 12188476"/>
              <a:gd name="connsiteY530" fmla="*/ 1108160 h 5317262"/>
              <a:gd name="connsiteX531" fmla="*/ 4013141 w 12188476"/>
              <a:gd name="connsiteY531" fmla="*/ 412934 h 5317262"/>
              <a:gd name="connsiteX532" fmla="*/ 4007503 w 12188476"/>
              <a:gd name="connsiteY532" fmla="*/ 392497 h 5317262"/>
              <a:gd name="connsiteX533" fmla="*/ 3813700 w 12188476"/>
              <a:gd name="connsiteY533" fmla="*/ 433372 h 5317262"/>
              <a:gd name="connsiteX534" fmla="*/ 3816871 w 12188476"/>
              <a:gd name="connsiteY534" fmla="*/ 451695 h 5317262"/>
              <a:gd name="connsiteX535" fmla="*/ 4013141 w 12188476"/>
              <a:gd name="connsiteY535" fmla="*/ 412934 h 5317262"/>
              <a:gd name="connsiteX536" fmla="*/ 4137176 w 12188476"/>
              <a:gd name="connsiteY536" fmla="*/ 365717 h 5317262"/>
              <a:gd name="connsiteX537" fmla="*/ 4105815 w 12188476"/>
              <a:gd name="connsiteY537" fmla="*/ 408706 h 5317262"/>
              <a:gd name="connsiteX538" fmla="*/ 4277419 w 12188476"/>
              <a:gd name="connsiteY538" fmla="*/ 385097 h 5317262"/>
              <a:gd name="connsiteX539" fmla="*/ 4276010 w 12188476"/>
              <a:gd name="connsiteY539" fmla="*/ 373469 h 5317262"/>
              <a:gd name="connsiteX540" fmla="*/ 4137176 w 12188476"/>
              <a:gd name="connsiteY540" fmla="*/ 365717 h 5317262"/>
              <a:gd name="connsiteX541" fmla="*/ 3571622 w 12188476"/>
              <a:gd name="connsiteY541" fmla="*/ 371355 h 5317262"/>
              <a:gd name="connsiteX542" fmla="*/ 3574441 w 12188476"/>
              <a:gd name="connsiteY542" fmla="*/ 389678 h 5317262"/>
              <a:gd name="connsiteX543" fmla="*/ 3642448 w 12188476"/>
              <a:gd name="connsiteY543" fmla="*/ 389678 h 5317262"/>
              <a:gd name="connsiteX544" fmla="*/ 3640686 w 12188476"/>
              <a:gd name="connsiteY544" fmla="*/ 333299 h 5317262"/>
              <a:gd name="connsiteX545" fmla="*/ 3571622 w 12188476"/>
              <a:gd name="connsiteY545" fmla="*/ 371355 h 531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Lst>
            <a:rect l="l" t="t" r="r" b="b"/>
            <a:pathLst>
              <a:path w="12188476" h="5317262">
                <a:moveTo>
                  <a:pt x="773804" y="2669864"/>
                </a:moveTo>
                <a:cubicBezTo>
                  <a:pt x="760414" y="2660350"/>
                  <a:pt x="743501" y="2652950"/>
                  <a:pt x="735044" y="2640265"/>
                </a:cubicBezTo>
                <a:cubicBezTo>
                  <a:pt x="719539" y="2617361"/>
                  <a:pt x="718835" y="2573314"/>
                  <a:pt x="673027" y="2609256"/>
                </a:cubicBezTo>
                <a:cubicBezTo>
                  <a:pt x="668093" y="2613132"/>
                  <a:pt x="640609" y="2601504"/>
                  <a:pt x="637085" y="2591990"/>
                </a:cubicBezTo>
                <a:cubicBezTo>
                  <a:pt x="618057" y="2540544"/>
                  <a:pt x="603257" y="2487689"/>
                  <a:pt x="585639" y="2429548"/>
                </a:cubicBezTo>
                <a:cubicBezTo>
                  <a:pt x="485918" y="2447518"/>
                  <a:pt x="554630" y="2342512"/>
                  <a:pt x="511641" y="2309742"/>
                </a:cubicBezTo>
                <a:cubicBezTo>
                  <a:pt x="497546" y="2327360"/>
                  <a:pt x="485566" y="2342512"/>
                  <a:pt x="469004" y="2363302"/>
                </a:cubicBezTo>
                <a:cubicBezTo>
                  <a:pt x="456671" y="2343922"/>
                  <a:pt x="439405" y="2329474"/>
                  <a:pt x="439053" y="2314675"/>
                </a:cubicBezTo>
                <a:cubicBezTo>
                  <a:pt x="437291" y="2245963"/>
                  <a:pt x="380560" y="2188527"/>
                  <a:pt x="402054" y="2113119"/>
                </a:cubicBezTo>
                <a:cubicBezTo>
                  <a:pt x="406987" y="2095853"/>
                  <a:pt x="368931" y="2068368"/>
                  <a:pt x="354837" y="2043350"/>
                </a:cubicBezTo>
                <a:cubicBezTo>
                  <a:pt x="341446" y="2019741"/>
                  <a:pt x="331580" y="1993666"/>
                  <a:pt x="325237" y="1967590"/>
                </a:cubicBezTo>
                <a:cubicBezTo>
                  <a:pt x="323828" y="1961953"/>
                  <a:pt x="347437" y="1941868"/>
                  <a:pt x="353779" y="1943982"/>
                </a:cubicBezTo>
                <a:cubicBezTo>
                  <a:pt x="376683" y="1952086"/>
                  <a:pt x="397121" y="1966886"/>
                  <a:pt x="421787" y="1980981"/>
                </a:cubicBezTo>
                <a:cubicBezTo>
                  <a:pt x="429891" y="1958077"/>
                  <a:pt x="440462" y="1928830"/>
                  <a:pt x="455967" y="1885841"/>
                </a:cubicBezTo>
                <a:cubicBezTo>
                  <a:pt x="470766" y="1912973"/>
                  <a:pt x="477461" y="1926011"/>
                  <a:pt x="484509" y="1938696"/>
                </a:cubicBezTo>
                <a:cubicBezTo>
                  <a:pt x="488737" y="1938696"/>
                  <a:pt x="493318" y="1938344"/>
                  <a:pt x="497546" y="1938344"/>
                </a:cubicBezTo>
                <a:cubicBezTo>
                  <a:pt x="497546" y="1903107"/>
                  <a:pt x="497546" y="1867518"/>
                  <a:pt x="497546" y="1824881"/>
                </a:cubicBezTo>
                <a:cubicBezTo>
                  <a:pt x="412273" y="1787882"/>
                  <a:pt x="316076" y="1745245"/>
                  <a:pt x="219174" y="1704018"/>
                </a:cubicBezTo>
                <a:cubicBezTo>
                  <a:pt x="210717" y="1700494"/>
                  <a:pt x="199441" y="1700142"/>
                  <a:pt x="189927" y="1701904"/>
                </a:cubicBezTo>
                <a:cubicBezTo>
                  <a:pt x="171252" y="1704723"/>
                  <a:pt x="141653" y="1719522"/>
                  <a:pt x="136367" y="1712827"/>
                </a:cubicBezTo>
                <a:cubicBezTo>
                  <a:pt x="114168" y="1686399"/>
                  <a:pt x="84569" y="1653981"/>
                  <a:pt x="84569" y="1623678"/>
                </a:cubicBezTo>
                <a:cubicBezTo>
                  <a:pt x="84216" y="1498234"/>
                  <a:pt x="93378" y="1372438"/>
                  <a:pt x="99016" y="1243470"/>
                </a:cubicBezTo>
                <a:cubicBezTo>
                  <a:pt x="135310" y="1295621"/>
                  <a:pt x="128967" y="1343543"/>
                  <a:pt x="119101" y="1401332"/>
                </a:cubicBezTo>
                <a:cubicBezTo>
                  <a:pt x="94083" y="1546156"/>
                  <a:pt x="105006" y="1626849"/>
                  <a:pt x="254411" y="1696266"/>
                </a:cubicBezTo>
                <a:cubicBezTo>
                  <a:pt x="370693" y="1750178"/>
                  <a:pt x="490499" y="1796691"/>
                  <a:pt x="613828" y="1848489"/>
                </a:cubicBezTo>
                <a:cubicBezTo>
                  <a:pt x="623695" y="1821005"/>
                  <a:pt x="629685" y="1803386"/>
                  <a:pt x="636028" y="1785768"/>
                </a:cubicBezTo>
                <a:cubicBezTo>
                  <a:pt x="639199" y="1786120"/>
                  <a:pt x="642370" y="1786472"/>
                  <a:pt x="645542" y="1786472"/>
                </a:cubicBezTo>
                <a:cubicBezTo>
                  <a:pt x="645542" y="1810081"/>
                  <a:pt x="645542" y="1834042"/>
                  <a:pt x="645542" y="1859765"/>
                </a:cubicBezTo>
                <a:cubicBezTo>
                  <a:pt x="694169" y="1866108"/>
                  <a:pt x="740329" y="1872451"/>
                  <a:pt x="786490" y="1878441"/>
                </a:cubicBezTo>
                <a:cubicBezTo>
                  <a:pt x="752310" y="1830519"/>
                  <a:pt x="681131" y="1801977"/>
                  <a:pt x="752662" y="1725865"/>
                </a:cubicBezTo>
                <a:cubicBezTo>
                  <a:pt x="747377" y="1721636"/>
                  <a:pt x="742443" y="1717056"/>
                  <a:pt x="737158" y="1712827"/>
                </a:cubicBezTo>
                <a:cubicBezTo>
                  <a:pt x="711083" y="1717760"/>
                  <a:pt x="684655" y="1722693"/>
                  <a:pt x="656818" y="1727979"/>
                </a:cubicBezTo>
                <a:cubicBezTo>
                  <a:pt x="694874" y="1638829"/>
                  <a:pt x="611714" y="1571879"/>
                  <a:pt x="582820" y="1481320"/>
                </a:cubicBezTo>
                <a:cubicBezTo>
                  <a:pt x="566259" y="1484844"/>
                  <a:pt x="537364" y="1491186"/>
                  <a:pt x="509879" y="1497177"/>
                </a:cubicBezTo>
                <a:cubicBezTo>
                  <a:pt x="513755" y="1485548"/>
                  <a:pt x="520098" y="1467225"/>
                  <a:pt x="527145" y="1446083"/>
                </a:cubicBezTo>
                <a:cubicBezTo>
                  <a:pt x="538421" y="1453131"/>
                  <a:pt x="548288" y="1459473"/>
                  <a:pt x="565201" y="1470044"/>
                </a:cubicBezTo>
                <a:cubicBezTo>
                  <a:pt x="560621" y="1447845"/>
                  <a:pt x="557097" y="1431284"/>
                  <a:pt x="552516" y="1409789"/>
                </a:cubicBezTo>
                <a:cubicBezTo>
                  <a:pt x="569077" y="1411551"/>
                  <a:pt x="584229" y="1413313"/>
                  <a:pt x="599381" y="1415074"/>
                </a:cubicBezTo>
                <a:cubicBezTo>
                  <a:pt x="603257" y="1409789"/>
                  <a:pt x="607133" y="1404503"/>
                  <a:pt x="610657" y="1399218"/>
                </a:cubicBezTo>
                <a:cubicBezTo>
                  <a:pt x="591277" y="1391113"/>
                  <a:pt x="572249" y="1382657"/>
                  <a:pt x="556745" y="1375962"/>
                </a:cubicBezTo>
                <a:cubicBezTo>
                  <a:pt x="585639" y="1326982"/>
                  <a:pt x="627923" y="1292450"/>
                  <a:pt x="552868" y="1261794"/>
                </a:cubicBezTo>
                <a:cubicBezTo>
                  <a:pt x="534545" y="1254394"/>
                  <a:pt x="533136" y="1206119"/>
                  <a:pt x="525736" y="1182158"/>
                </a:cubicBezTo>
                <a:cubicBezTo>
                  <a:pt x="494727" y="1152911"/>
                  <a:pt x="463719" y="1123312"/>
                  <a:pt x="431653" y="1094418"/>
                </a:cubicBezTo>
                <a:cubicBezTo>
                  <a:pt x="426720" y="1089837"/>
                  <a:pt x="415444" y="1087370"/>
                  <a:pt x="409454" y="1089837"/>
                </a:cubicBezTo>
                <a:cubicBezTo>
                  <a:pt x="348142" y="1116617"/>
                  <a:pt x="366465" y="1076799"/>
                  <a:pt x="372455" y="1048962"/>
                </a:cubicBezTo>
                <a:cubicBezTo>
                  <a:pt x="308324" y="1030991"/>
                  <a:pt x="244897" y="1011259"/>
                  <a:pt x="180413" y="996459"/>
                </a:cubicBezTo>
                <a:cubicBezTo>
                  <a:pt x="168785" y="993640"/>
                  <a:pt x="148348" y="1006678"/>
                  <a:pt x="139539" y="1018306"/>
                </a:cubicBezTo>
                <a:cubicBezTo>
                  <a:pt x="125444" y="1035925"/>
                  <a:pt x="117692" y="1058476"/>
                  <a:pt x="107120" y="1078914"/>
                </a:cubicBezTo>
                <a:cubicBezTo>
                  <a:pt x="68360" y="1061648"/>
                  <a:pt x="43694" y="1048257"/>
                  <a:pt x="63074" y="1004564"/>
                </a:cubicBezTo>
                <a:cubicBezTo>
                  <a:pt x="67655" y="994697"/>
                  <a:pt x="41227" y="969679"/>
                  <a:pt x="27132" y="952765"/>
                </a:cubicBezTo>
                <a:cubicBezTo>
                  <a:pt x="19733" y="943956"/>
                  <a:pt x="9162" y="937966"/>
                  <a:pt x="0" y="930566"/>
                </a:cubicBezTo>
                <a:cubicBezTo>
                  <a:pt x="2819" y="925280"/>
                  <a:pt x="5638" y="919642"/>
                  <a:pt x="8457" y="914357"/>
                </a:cubicBezTo>
                <a:cubicBezTo>
                  <a:pt x="65893" y="930918"/>
                  <a:pt x="122625" y="949241"/>
                  <a:pt x="180413" y="963336"/>
                </a:cubicBezTo>
                <a:cubicBezTo>
                  <a:pt x="246659" y="979545"/>
                  <a:pt x="267449" y="966155"/>
                  <a:pt x="270972" y="896738"/>
                </a:cubicBezTo>
                <a:cubicBezTo>
                  <a:pt x="273087" y="855863"/>
                  <a:pt x="285772" y="836835"/>
                  <a:pt x="333342" y="837540"/>
                </a:cubicBezTo>
                <a:cubicBezTo>
                  <a:pt x="326647" y="854806"/>
                  <a:pt x="320657" y="869606"/>
                  <a:pt x="312552" y="889339"/>
                </a:cubicBezTo>
                <a:cubicBezTo>
                  <a:pt x="354132" y="897443"/>
                  <a:pt x="395007" y="905548"/>
                  <a:pt x="435882" y="913652"/>
                </a:cubicBezTo>
                <a:cubicBezTo>
                  <a:pt x="434825" y="922109"/>
                  <a:pt x="433767" y="930918"/>
                  <a:pt x="432710" y="939375"/>
                </a:cubicBezTo>
                <a:cubicBezTo>
                  <a:pt x="406283" y="935147"/>
                  <a:pt x="379855" y="930918"/>
                  <a:pt x="357303" y="927395"/>
                </a:cubicBezTo>
                <a:cubicBezTo>
                  <a:pt x="343913" y="947480"/>
                  <a:pt x="332285" y="965098"/>
                  <a:pt x="320657" y="982717"/>
                </a:cubicBezTo>
                <a:cubicBezTo>
                  <a:pt x="382321" y="1035220"/>
                  <a:pt x="406987" y="1034515"/>
                  <a:pt x="466890" y="975669"/>
                </a:cubicBezTo>
                <a:cubicBezTo>
                  <a:pt x="466890" y="1004211"/>
                  <a:pt x="466890" y="1031696"/>
                  <a:pt x="466890" y="1059181"/>
                </a:cubicBezTo>
                <a:cubicBezTo>
                  <a:pt x="472528" y="1060590"/>
                  <a:pt x="477814" y="1062000"/>
                  <a:pt x="483452" y="1063409"/>
                </a:cubicBezTo>
                <a:cubicBezTo>
                  <a:pt x="513755" y="1027820"/>
                  <a:pt x="540536" y="988002"/>
                  <a:pt x="575773" y="958755"/>
                </a:cubicBezTo>
                <a:cubicBezTo>
                  <a:pt x="593039" y="944308"/>
                  <a:pt x="631095" y="939023"/>
                  <a:pt x="652237" y="948184"/>
                </a:cubicBezTo>
                <a:cubicBezTo>
                  <a:pt x="691350" y="964746"/>
                  <a:pt x="724473" y="994345"/>
                  <a:pt x="763586" y="1021125"/>
                </a:cubicBezTo>
                <a:cubicBezTo>
                  <a:pt x="691350" y="1033810"/>
                  <a:pt x="616295" y="1046848"/>
                  <a:pt x="540536" y="1059886"/>
                </a:cubicBezTo>
                <a:cubicBezTo>
                  <a:pt x="541593" y="1090189"/>
                  <a:pt x="571544" y="1129303"/>
                  <a:pt x="600086" y="1123312"/>
                </a:cubicBezTo>
                <a:cubicBezTo>
                  <a:pt x="656113" y="1111332"/>
                  <a:pt x="711083" y="1092656"/>
                  <a:pt x="766405" y="1076447"/>
                </a:cubicBezTo>
                <a:cubicBezTo>
                  <a:pt x="778738" y="1138816"/>
                  <a:pt x="804813" y="1151149"/>
                  <a:pt x="885506" y="1118379"/>
                </a:cubicBezTo>
                <a:cubicBezTo>
                  <a:pt x="845336" y="1104989"/>
                  <a:pt x="804813" y="1091599"/>
                  <a:pt x="764643" y="1078209"/>
                </a:cubicBezTo>
                <a:cubicBezTo>
                  <a:pt x="783671" y="1051781"/>
                  <a:pt x="802699" y="1025001"/>
                  <a:pt x="821374" y="999278"/>
                </a:cubicBezTo>
                <a:cubicBezTo>
                  <a:pt x="902419" y="1043677"/>
                  <a:pt x="919333" y="1036277"/>
                  <a:pt x="958446" y="950651"/>
                </a:cubicBezTo>
                <a:cubicBezTo>
                  <a:pt x="964437" y="937613"/>
                  <a:pt x="981350" y="929509"/>
                  <a:pt x="990512" y="921404"/>
                </a:cubicBezTo>
                <a:cubicBezTo>
                  <a:pt x="966198" y="908014"/>
                  <a:pt x="943647" y="895329"/>
                  <a:pt x="907705" y="875244"/>
                </a:cubicBezTo>
                <a:cubicBezTo>
                  <a:pt x="981350" y="865025"/>
                  <a:pt x="1040901" y="856568"/>
                  <a:pt x="1112784" y="846702"/>
                </a:cubicBezTo>
                <a:cubicBezTo>
                  <a:pt x="1081423" y="826969"/>
                  <a:pt x="1060986" y="813931"/>
                  <a:pt x="1041253" y="801598"/>
                </a:cubicBezTo>
                <a:cubicBezTo>
                  <a:pt x="1060281" y="782571"/>
                  <a:pt x="1080366" y="762485"/>
                  <a:pt x="1106089" y="736410"/>
                </a:cubicBezTo>
                <a:cubicBezTo>
                  <a:pt x="1090233" y="652546"/>
                  <a:pt x="1112080" y="609557"/>
                  <a:pt x="1203696" y="584891"/>
                </a:cubicBezTo>
                <a:cubicBezTo>
                  <a:pt x="1176563" y="634927"/>
                  <a:pt x="1154364" y="676155"/>
                  <a:pt x="1131108" y="719144"/>
                </a:cubicBezTo>
                <a:cubicBezTo>
                  <a:pt x="1137803" y="717734"/>
                  <a:pt x="1148021" y="714915"/>
                  <a:pt x="1174097" y="708925"/>
                </a:cubicBezTo>
                <a:cubicBezTo>
                  <a:pt x="1153307" y="743457"/>
                  <a:pt x="1138155" y="768828"/>
                  <a:pt x="1123003" y="794199"/>
                </a:cubicBezTo>
                <a:cubicBezTo>
                  <a:pt x="1130403" y="798779"/>
                  <a:pt x="1152955" y="805122"/>
                  <a:pt x="1156831" y="817103"/>
                </a:cubicBezTo>
                <a:cubicBezTo>
                  <a:pt x="1177268" y="886520"/>
                  <a:pt x="1242809" y="849521"/>
                  <a:pt x="1283331" y="871720"/>
                </a:cubicBezTo>
                <a:cubicBezTo>
                  <a:pt x="1293902" y="877358"/>
                  <a:pt x="1318921" y="849168"/>
                  <a:pt x="1339006" y="846349"/>
                </a:cubicBezTo>
                <a:cubicBezTo>
                  <a:pt x="1394680" y="838245"/>
                  <a:pt x="1451412" y="835426"/>
                  <a:pt x="1510610" y="830140"/>
                </a:cubicBezTo>
                <a:cubicBezTo>
                  <a:pt x="1514838" y="814284"/>
                  <a:pt x="1519419" y="796313"/>
                  <a:pt x="1530343" y="754381"/>
                </a:cubicBezTo>
                <a:cubicBezTo>
                  <a:pt x="1485239" y="777637"/>
                  <a:pt x="1452117" y="790675"/>
                  <a:pt x="1423927" y="810760"/>
                </a:cubicBezTo>
                <a:cubicBezTo>
                  <a:pt x="1393976" y="831902"/>
                  <a:pt x="1319978" y="816750"/>
                  <a:pt x="1323502" y="782923"/>
                </a:cubicBezTo>
                <a:cubicBezTo>
                  <a:pt x="1329139" y="726191"/>
                  <a:pt x="1312578" y="683202"/>
                  <a:pt x="1279455" y="653955"/>
                </a:cubicBezTo>
                <a:cubicBezTo>
                  <a:pt x="1339711" y="622947"/>
                  <a:pt x="1392918" y="587005"/>
                  <a:pt x="1451412" y="567977"/>
                </a:cubicBezTo>
                <a:cubicBezTo>
                  <a:pt x="1521533" y="544721"/>
                  <a:pt x="1596236" y="535207"/>
                  <a:pt x="1669176" y="521112"/>
                </a:cubicBezTo>
                <a:cubicBezTo>
                  <a:pt x="1702652" y="514769"/>
                  <a:pt x="1737184" y="509131"/>
                  <a:pt x="1771364" y="508427"/>
                </a:cubicBezTo>
                <a:cubicBezTo>
                  <a:pt x="1790039" y="508074"/>
                  <a:pt x="1808715" y="519350"/>
                  <a:pt x="1829153" y="526045"/>
                </a:cubicBezTo>
                <a:cubicBezTo>
                  <a:pt x="1873199" y="517588"/>
                  <a:pt x="1922883" y="508074"/>
                  <a:pt x="1977148" y="497503"/>
                </a:cubicBezTo>
                <a:cubicBezTo>
                  <a:pt x="1982433" y="522169"/>
                  <a:pt x="1987366" y="543664"/>
                  <a:pt x="1993357" y="571149"/>
                </a:cubicBezTo>
                <a:cubicBezTo>
                  <a:pt x="2031413" y="565863"/>
                  <a:pt x="2067707" y="561635"/>
                  <a:pt x="2104001" y="554587"/>
                </a:cubicBezTo>
                <a:cubicBezTo>
                  <a:pt x="2106468" y="554235"/>
                  <a:pt x="2101182" y="531683"/>
                  <a:pt x="2106115" y="523226"/>
                </a:cubicBezTo>
                <a:cubicBezTo>
                  <a:pt x="2115277" y="507722"/>
                  <a:pt x="2127610" y="485523"/>
                  <a:pt x="2141352" y="483056"/>
                </a:cubicBezTo>
                <a:cubicBezTo>
                  <a:pt x="2238254" y="467199"/>
                  <a:pt x="2336213" y="456981"/>
                  <a:pt x="2433115" y="442886"/>
                </a:cubicBezTo>
                <a:cubicBezTo>
                  <a:pt x="2505350" y="432315"/>
                  <a:pt x="2576881" y="414696"/>
                  <a:pt x="2649470" y="406944"/>
                </a:cubicBezTo>
                <a:cubicBezTo>
                  <a:pt x="2734743" y="397783"/>
                  <a:pt x="2820721" y="397783"/>
                  <a:pt x="2905995" y="390030"/>
                </a:cubicBezTo>
                <a:cubicBezTo>
                  <a:pt x="2952860" y="385802"/>
                  <a:pt x="2998668" y="370650"/>
                  <a:pt x="3045533" y="366069"/>
                </a:cubicBezTo>
                <a:cubicBezTo>
                  <a:pt x="3084999" y="362193"/>
                  <a:pt x="3125521" y="368888"/>
                  <a:pt x="3165339" y="367126"/>
                </a:cubicBezTo>
                <a:cubicBezTo>
                  <a:pt x="3202691" y="365365"/>
                  <a:pt x="3240042" y="357612"/>
                  <a:pt x="3277393" y="354089"/>
                </a:cubicBezTo>
                <a:cubicBezTo>
                  <a:pt x="3345400" y="347746"/>
                  <a:pt x="3414113" y="344927"/>
                  <a:pt x="3481768" y="335413"/>
                </a:cubicBezTo>
                <a:cubicBezTo>
                  <a:pt x="3532156" y="328366"/>
                  <a:pt x="3581488" y="311452"/>
                  <a:pt x="3631877" y="302290"/>
                </a:cubicBezTo>
                <a:cubicBezTo>
                  <a:pt x="3666410" y="295948"/>
                  <a:pt x="3701999" y="295595"/>
                  <a:pt x="3737236" y="292072"/>
                </a:cubicBezTo>
                <a:cubicBezTo>
                  <a:pt x="3862327" y="279386"/>
                  <a:pt x="3987771" y="269872"/>
                  <a:pt x="4112510" y="252606"/>
                </a:cubicBezTo>
                <a:cubicBezTo>
                  <a:pt x="4211526" y="238864"/>
                  <a:pt x="4309132" y="212084"/>
                  <a:pt x="4408148" y="198694"/>
                </a:cubicBezTo>
                <a:cubicBezTo>
                  <a:pt x="4443033" y="194113"/>
                  <a:pt x="4481089" y="212084"/>
                  <a:pt x="4520202" y="220188"/>
                </a:cubicBezTo>
                <a:cubicBezTo>
                  <a:pt x="4523725" y="212084"/>
                  <a:pt x="4527601" y="193760"/>
                  <a:pt x="4532887" y="193408"/>
                </a:cubicBezTo>
                <a:cubicBezTo>
                  <a:pt x="4601599" y="186008"/>
                  <a:pt x="4670664" y="181427"/>
                  <a:pt x="4739728" y="175085"/>
                </a:cubicBezTo>
                <a:cubicBezTo>
                  <a:pt x="4765804" y="172618"/>
                  <a:pt x="4791174" y="164866"/>
                  <a:pt x="4817250" y="164514"/>
                </a:cubicBezTo>
                <a:cubicBezTo>
                  <a:pt x="4846849" y="164161"/>
                  <a:pt x="4876800" y="170152"/>
                  <a:pt x="4906752" y="171561"/>
                </a:cubicBezTo>
                <a:cubicBezTo>
                  <a:pt x="4918732" y="172266"/>
                  <a:pt x="4932122" y="170856"/>
                  <a:pt x="4942341" y="165218"/>
                </a:cubicBezTo>
                <a:cubicBezTo>
                  <a:pt x="5044881" y="109192"/>
                  <a:pt x="5160811" y="125753"/>
                  <a:pt x="5269693" y="105316"/>
                </a:cubicBezTo>
                <a:cubicBezTo>
                  <a:pt x="5353909" y="89459"/>
                  <a:pt x="5440592" y="85583"/>
                  <a:pt x="5525866" y="76774"/>
                </a:cubicBezTo>
                <a:cubicBezTo>
                  <a:pt x="5554760" y="73955"/>
                  <a:pt x="5584007" y="71840"/>
                  <a:pt x="5617834" y="69021"/>
                </a:cubicBezTo>
                <a:cubicBezTo>
                  <a:pt x="5615015" y="77478"/>
                  <a:pt x="5611492" y="87697"/>
                  <a:pt x="5609377" y="93687"/>
                </a:cubicBezTo>
                <a:cubicBezTo>
                  <a:pt x="5628405" y="107430"/>
                  <a:pt x="5646729" y="120820"/>
                  <a:pt x="5670337" y="138086"/>
                </a:cubicBezTo>
                <a:cubicBezTo>
                  <a:pt x="5669633" y="120820"/>
                  <a:pt x="5668576" y="99325"/>
                  <a:pt x="5666814" y="61974"/>
                </a:cubicBezTo>
                <a:cubicBezTo>
                  <a:pt x="5733764" y="54927"/>
                  <a:pt x="5809523" y="46117"/>
                  <a:pt x="5885635" y="39775"/>
                </a:cubicBezTo>
                <a:cubicBezTo>
                  <a:pt x="5925806" y="36251"/>
                  <a:pt x="5966328" y="39422"/>
                  <a:pt x="6006146" y="35899"/>
                </a:cubicBezTo>
                <a:cubicBezTo>
                  <a:pt x="6081201" y="28851"/>
                  <a:pt x="6155903" y="17223"/>
                  <a:pt x="6231310" y="11233"/>
                </a:cubicBezTo>
                <a:cubicBezTo>
                  <a:pt x="6278176" y="7357"/>
                  <a:pt x="6300022" y="33432"/>
                  <a:pt x="6290861" y="82764"/>
                </a:cubicBezTo>
                <a:cubicBezTo>
                  <a:pt x="6308479" y="78535"/>
                  <a:pt x="6321869" y="75364"/>
                  <a:pt x="6335259" y="71840"/>
                </a:cubicBezTo>
                <a:cubicBezTo>
                  <a:pt x="6343364" y="87697"/>
                  <a:pt x="6351469" y="103906"/>
                  <a:pt x="6368030" y="136676"/>
                </a:cubicBezTo>
                <a:cubicBezTo>
                  <a:pt x="6288042" y="136676"/>
                  <a:pt x="6222854" y="153238"/>
                  <a:pt x="6174226" y="131743"/>
                </a:cubicBezTo>
                <a:cubicBezTo>
                  <a:pt x="6128771" y="111658"/>
                  <a:pt x="6100229" y="123286"/>
                  <a:pt x="6063230" y="134562"/>
                </a:cubicBezTo>
                <a:cubicBezTo>
                  <a:pt x="6037154" y="142314"/>
                  <a:pt x="6010022" y="148657"/>
                  <a:pt x="5982889" y="151476"/>
                </a:cubicBezTo>
                <a:cubicBezTo>
                  <a:pt x="5902902" y="159228"/>
                  <a:pt x="5822561" y="162399"/>
                  <a:pt x="5742573" y="171561"/>
                </a:cubicBezTo>
                <a:cubicBezTo>
                  <a:pt x="5638272" y="183542"/>
                  <a:pt x="5534323" y="199751"/>
                  <a:pt x="5427202" y="214550"/>
                </a:cubicBezTo>
                <a:cubicBezTo>
                  <a:pt x="5428964" y="199046"/>
                  <a:pt x="5430021" y="188827"/>
                  <a:pt x="5430726" y="185303"/>
                </a:cubicBezTo>
                <a:cubicBezTo>
                  <a:pt x="5354262" y="209265"/>
                  <a:pt x="5277445" y="232873"/>
                  <a:pt x="5200276" y="256835"/>
                </a:cubicBezTo>
                <a:cubicBezTo>
                  <a:pt x="5200628" y="259301"/>
                  <a:pt x="5200981" y="261768"/>
                  <a:pt x="5201333" y="264234"/>
                </a:cubicBezTo>
                <a:cubicBezTo>
                  <a:pt x="5590702" y="226531"/>
                  <a:pt x="5980071" y="188827"/>
                  <a:pt x="6367678" y="151124"/>
                </a:cubicBezTo>
                <a:cubicBezTo>
                  <a:pt x="6371554" y="119410"/>
                  <a:pt x="6375077" y="87697"/>
                  <a:pt x="6380011" y="45413"/>
                </a:cubicBezTo>
                <a:cubicBezTo>
                  <a:pt x="6360278" y="57041"/>
                  <a:pt x="6347592" y="64793"/>
                  <a:pt x="6334555" y="72545"/>
                </a:cubicBezTo>
                <a:cubicBezTo>
                  <a:pt x="6302489" y="662"/>
                  <a:pt x="6307422" y="-3919"/>
                  <a:pt x="6403971" y="1719"/>
                </a:cubicBezTo>
                <a:cubicBezTo>
                  <a:pt x="6399391" y="62326"/>
                  <a:pt x="6430399" y="80650"/>
                  <a:pt x="6492064" y="64793"/>
                </a:cubicBezTo>
                <a:cubicBezTo>
                  <a:pt x="6534348" y="53869"/>
                  <a:pt x="6580156" y="56688"/>
                  <a:pt x="6624555" y="53165"/>
                </a:cubicBezTo>
                <a:cubicBezTo>
                  <a:pt x="6719695" y="45413"/>
                  <a:pt x="6814835" y="37660"/>
                  <a:pt x="6909622" y="29908"/>
                </a:cubicBezTo>
                <a:cubicBezTo>
                  <a:pt x="6881080" y="61269"/>
                  <a:pt x="6851834" y="93335"/>
                  <a:pt x="6816244" y="132448"/>
                </a:cubicBezTo>
                <a:cubicBezTo>
                  <a:pt x="6811311" y="112011"/>
                  <a:pt x="6806378" y="91925"/>
                  <a:pt x="6802149" y="73955"/>
                </a:cubicBezTo>
                <a:cubicBezTo>
                  <a:pt x="6788055" y="83821"/>
                  <a:pt x="6769379" y="106020"/>
                  <a:pt x="6749294" y="107782"/>
                </a:cubicBezTo>
                <a:cubicBezTo>
                  <a:pt x="6732733" y="109192"/>
                  <a:pt x="6714410" y="85583"/>
                  <a:pt x="6691506" y="69374"/>
                </a:cubicBezTo>
                <a:cubicBezTo>
                  <a:pt x="6686925" y="82764"/>
                  <a:pt x="6678468" y="100382"/>
                  <a:pt x="6675296" y="119058"/>
                </a:cubicBezTo>
                <a:cubicBezTo>
                  <a:pt x="6672830" y="132448"/>
                  <a:pt x="6677411" y="147248"/>
                  <a:pt x="6678820" y="161342"/>
                </a:cubicBezTo>
                <a:cubicBezTo>
                  <a:pt x="6665430" y="151476"/>
                  <a:pt x="6651688" y="141610"/>
                  <a:pt x="6646754" y="138086"/>
                </a:cubicBezTo>
                <a:cubicBezTo>
                  <a:pt x="6627022" y="147600"/>
                  <a:pt x="6610108" y="155704"/>
                  <a:pt x="6580861" y="169799"/>
                </a:cubicBezTo>
                <a:cubicBezTo>
                  <a:pt x="6580861" y="189884"/>
                  <a:pt x="6580861" y="225121"/>
                  <a:pt x="6580861" y="269168"/>
                </a:cubicBezTo>
                <a:cubicBezTo>
                  <a:pt x="6514616" y="269168"/>
                  <a:pt x="6435332" y="254016"/>
                  <a:pt x="6365916" y="273748"/>
                </a:cubicBezTo>
                <a:cubicBezTo>
                  <a:pt x="6308479" y="290310"/>
                  <a:pt x="6253157" y="287491"/>
                  <a:pt x="6197130" y="294186"/>
                </a:cubicBezTo>
                <a:cubicBezTo>
                  <a:pt x="6164713" y="298062"/>
                  <a:pt x="6130885" y="285729"/>
                  <a:pt x="6097762" y="286081"/>
                </a:cubicBezTo>
                <a:cubicBezTo>
                  <a:pt x="6076972" y="286081"/>
                  <a:pt x="6056535" y="299471"/>
                  <a:pt x="6035745" y="300528"/>
                </a:cubicBezTo>
                <a:cubicBezTo>
                  <a:pt x="5995222" y="302995"/>
                  <a:pt x="5954347" y="301233"/>
                  <a:pt x="5901844" y="301233"/>
                </a:cubicBezTo>
                <a:cubicBezTo>
                  <a:pt x="5902902" y="299471"/>
                  <a:pt x="5895854" y="313214"/>
                  <a:pt x="5893388" y="318852"/>
                </a:cubicBezTo>
                <a:cubicBezTo>
                  <a:pt x="5790143" y="329070"/>
                  <a:pt x="5692184" y="338584"/>
                  <a:pt x="5594226" y="348803"/>
                </a:cubicBezTo>
                <a:cubicBezTo>
                  <a:pt x="5536084" y="354793"/>
                  <a:pt x="5477591" y="358669"/>
                  <a:pt x="5419802" y="367831"/>
                </a:cubicBezTo>
                <a:cubicBezTo>
                  <a:pt x="5323958" y="382631"/>
                  <a:pt x="5228818" y="404478"/>
                  <a:pt x="5132621" y="416458"/>
                </a:cubicBezTo>
                <a:cubicBezTo>
                  <a:pt x="5084346" y="422448"/>
                  <a:pt x="5033605" y="410115"/>
                  <a:pt x="4984273" y="412230"/>
                </a:cubicBezTo>
                <a:cubicBezTo>
                  <a:pt x="4951503" y="413639"/>
                  <a:pt x="4918732" y="425267"/>
                  <a:pt x="4886314" y="432315"/>
                </a:cubicBezTo>
                <a:cubicBezTo>
                  <a:pt x="4875391" y="434781"/>
                  <a:pt x="4864115" y="436191"/>
                  <a:pt x="4853191" y="438305"/>
                </a:cubicBezTo>
                <a:cubicBezTo>
                  <a:pt x="4810907" y="447114"/>
                  <a:pt x="4768623" y="458038"/>
                  <a:pt x="4725986" y="464733"/>
                </a:cubicBezTo>
                <a:cubicBezTo>
                  <a:pt x="4700615" y="468609"/>
                  <a:pt x="4674188" y="462619"/>
                  <a:pt x="4648817" y="466142"/>
                </a:cubicBezTo>
                <a:cubicBezTo>
                  <a:pt x="4579048" y="475656"/>
                  <a:pt x="4509983" y="490456"/>
                  <a:pt x="4439862" y="498913"/>
                </a:cubicBezTo>
                <a:cubicBezTo>
                  <a:pt x="4351064" y="509484"/>
                  <a:pt x="4261562" y="519703"/>
                  <a:pt x="4172060" y="521112"/>
                </a:cubicBezTo>
                <a:cubicBezTo>
                  <a:pt x="4142109" y="521464"/>
                  <a:pt x="4111805" y="494684"/>
                  <a:pt x="4077273" y="478475"/>
                </a:cubicBezTo>
                <a:cubicBezTo>
                  <a:pt x="4087844" y="541197"/>
                  <a:pt x="4028646" y="548597"/>
                  <a:pt x="3984247" y="573615"/>
                </a:cubicBezTo>
                <a:cubicBezTo>
                  <a:pt x="3980371" y="565511"/>
                  <a:pt x="3975790" y="555292"/>
                  <a:pt x="3969448" y="541902"/>
                </a:cubicBezTo>
                <a:cubicBezTo>
                  <a:pt x="3946191" y="554235"/>
                  <a:pt x="3923992" y="566215"/>
                  <a:pt x="3896507" y="580663"/>
                </a:cubicBezTo>
                <a:cubicBezTo>
                  <a:pt x="3868670" y="574320"/>
                  <a:pt x="3863032" y="490456"/>
                  <a:pt x="3804186" y="543311"/>
                </a:cubicBezTo>
                <a:cubicBezTo>
                  <a:pt x="3794320" y="526045"/>
                  <a:pt x="3784806" y="508779"/>
                  <a:pt x="3770711" y="484113"/>
                </a:cubicBezTo>
                <a:cubicBezTo>
                  <a:pt x="3758026" y="485170"/>
                  <a:pt x="3733007" y="487284"/>
                  <a:pt x="3701647" y="490103"/>
                </a:cubicBezTo>
                <a:cubicBezTo>
                  <a:pt x="3713979" y="513360"/>
                  <a:pt x="3723493" y="532035"/>
                  <a:pt x="3741464" y="565863"/>
                </a:cubicBezTo>
                <a:cubicBezTo>
                  <a:pt x="3696713" y="561282"/>
                  <a:pt x="3661829" y="554587"/>
                  <a:pt x="3626944" y="554940"/>
                </a:cubicBezTo>
                <a:cubicBezTo>
                  <a:pt x="3605097" y="555292"/>
                  <a:pt x="3583602" y="568682"/>
                  <a:pt x="3561403" y="572206"/>
                </a:cubicBezTo>
                <a:cubicBezTo>
                  <a:pt x="3487405" y="583834"/>
                  <a:pt x="3436664" y="653251"/>
                  <a:pt x="3348219" y="640565"/>
                </a:cubicBezTo>
                <a:cubicBezTo>
                  <a:pt x="3287964" y="631756"/>
                  <a:pt x="3221718" y="664527"/>
                  <a:pt x="3149835" y="680736"/>
                </a:cubicBezTo>
                <a:cubicBezTo>
                  <a:pt x="3161111" y="661003"/>
                  <a:pt x="3168158" y="648318"/>
                  <a:pt x="3174853" y="636337"/>
                </a:cubicBezTo>
                <a:cubicBezTo>
                  <a:pt x="3123055" y="584539"/>
                  <a:pt x="3042010" y="682850"/>
                  <a:pt x="2996202" y="590177"/>
                </a:cubicBezTo>
                <a:cubicBezTo>
                  <a:pt x="3010649" y="648670"/>
                  <a:pt x="2978231" y="650784"/>
                  <a:pt x="2940175" y="651841"/>
                </a:cubicBezTo>
                <a:cubicBezTo>
                  <a:pt x="2869701" y="653603"/>
                  <a:pt x="2799227" y="658184"/>
                  <a:pt x="2726991" y="662060"/>
                </a:cubicBezTo>
                <a:cubicBezTo>
                  <a:pt x="2724172" y="618719"/>
                  <a:pt x="2734039" y="599338"/>
                  <a:pt x="2779847" y="595462"/>
                </a:cubicBezTo>
                <a:cubicBezTo>
                  <a:pt x="2845035" y="589472"/>
                  <a:pt x="2908814" y="568682"/>
                  <a:pt x="2974002" y="560225"/>
                </a:cubicBezTo>
                <a:cubicBezTo>
                  <a:pt x="3051524" y="550359"/>
                  <a:pt x="3130102" y="548245"/>
                  <a:pt x="3207976" y="540492"/>
                </a:cubicBezTo>
                <a:cubicBezTo>
                  <a:pt x="3238632" y="537673"/>
                  <a:pt x="3268584" y="526750"/>
                  <a:pt x="3299592" y="523579"/>
                </a:cubicBezTo>
                <a:cubicBezTo>
                  <a:pt x="3339762" y="519350"/>
                  <a:pt x="3380637" y="518998"/>
                  <a:pt x="3421160" y="517588"/>
                </a:cubicBezTo>
                <a:cubicBezTo>
                  <a:pt x="3427150" y="517236"/>
                  <a:pt x="3436312" y="524636"/>
                  <a:pt x="3438778" y="522521"/>
                </a:cubicBezTo>
                <a:cubicBezTo>
                  <a:pt x="3522642" y="452400"/>
                  <a:pt x="3636105" y="509836"/>
                  <a:pt x="3724198" y="439362"/>
                </a:cubicBezTo>
                <a:cubicBezTo>
                  <a:pt x="3686847" y="439362"/>
                  <a:pt x="3649143" y="435486"/>
                  <a:pt x="3612497" y="440067"/>
                </a:cubicBezTo>
                <a:cubicBezTo>
                  <a:pt x="3492339" y="455219"/>
                  <a:pt x="3372885" y="474952"/>
                  <a:pt x="3253079" y="490103"/>
                </a:cubicBezTo>
                <a:cubicBezTo>
                  <a:pt x="3222071" y="493980"/>
                  <a:pt x="3188596" y="482704"/>
                  <a:pt x="3157940" y="487284"/>
                </a:cubicBezTo>
                <a:cubicBezTo>
                  <a:pt x="3058924" y="502436"/>
                  <a:pt x="2960260" y="522521"/>
                  <a:pt x="2861244" y="538731"/>
                </a:cubicBezTo>
                <a:cubicBezTo>
                  <a:pt x="2832702" y="543311"/>
                  <a:pt x="2802751" y="541197"/>
                  <a:pt x="2773504" y="542254"/>
                </a:cubicBezTo>
                <a:cubicBezTo>
                  <a:pt x="2739324" y="543664"/>
                  <a:pt x="2692106" y="527455"/>
                  <a:pt x="2705849" y="592995"/>
                </a:cubicBezTo>
                <a:cubicBezTo>
                  <a:pt x="2706201" y="595110"/>
                  <a:pt x="2707611" y="598633"/>
                  <a:pt x="2707258" y="598986"/>
                </a:cubicBezTo>
                <a:cubicBezTo>
                  <a:pt x="2661803" y="626823"/>
                  <a:pt x="2619166" y="666993"/>
                  <a:pt x="2569834" y="678974"/>
                </a:cubicBezTo>
                <a:cubicBezTo>
                  <a:pt x="2517683" y="691659"/>
                  <a:pt x="2459190" y="671926"/>
                  <a:pt x="2432762" y="742753"/>
                </a:cubicBezTo>
                <a:cubicBezTo>
                  <a:pt x="2427829" y="755790"/>
                  <a:pt x="2394354" y="757905"/>
                  <a:pt x="2367574" y="767066"/>
                </a:cubicBezTo>
                <a:cubicBezTo>
                  <a:pt x="2374621" y="741696"/>
                  <a:pt x="2378850" y="727601"/>
                  <a:pt x="2383078" y="713154"/>
                </a:cubicBezTo>
                <a:cubicBezTo>
                  <a:pt x="2366164" y="710335"/>
                  <a:pt x="2349603" y="707516"/>
                  <a:pt x="2333042" y="704697"/>
                </a:cubicBezTo>
                <a:cubicBezTo>
                  <a:pt x="2324232" y="794903"/>
                  <a:pt x="2290757" y="820274"/>
                  <a:pt x="2206893" y="825912"/>
                </a:cubicBezTo>
                <a:cubicBezTo>
                  <a:pt x="2162494" y="828731"/>
                  <a:pt x="2109639" y="842121"/>
                  <a:pt x="2078278" y="870311"/>
                </a:cubicBezTo>
                <a:cubicBezTo>
                  <a:pt x="2049031" y="896386"/>
                  <a:pt x="2043041" y="948889"/>
                  <a:pt x="2021899" y="1002097"/>
                </a:cubicBezTo>
                <a:cubicBezTo>
                  <a:pt x="2145581" y="987297"/>
                  <a:pt x="2250587" y="974612"/>
                  <a:pt x="2355946" y="961574"/>
                </a:cubicBezTo>
                <a:cubicBezTo>
                  <a:pt x="2416201" y="954175"/>
                  <a:pt x="2476456" y="945718"/>
                  <a:pt x="2537064" y="940080"/>
                </a:cubicBezTo>
                <a:cubicBezTo>
                  <a:pt x="2686469" y="925985"/>
                  <a:pt x="2836226" y="916119"/>
                  <a:pt x="2985278" y="899557"/>
                </a:cubicBezTo>
                <a:cubicBezTo>
                  <a:pt x="3146664" y="881586"/>
                  <a:pt x="3307344" y="856921"/>
                  <a:pt x="3468730" y="839302"/>
                </a:cubicBezTo>
                <a:cubicBezTo>
                  <a:pt x="3490929" y="836835"/>
                  <a:pt x="3545194" y="807236"/>
                  <a:pt x="3533566" y="876301"/>
                </a:cubicBezTo>
                <a:lnTo>
                  <a:pt x="3535328" y="874539"/>
                </a:lnTo>
                <a:cubicBezTo>
                  <a:pt x="3507138" y="887224"/>
                  <a:pt x="3468025" y="898500"/>
                  <a:pt x="3485996" y="937966"/>
                </a:cubicBezTo>
                <a:cubicBezTo>
                  <a:pt x="3496215" y="960517"/>
                  <a:pt x="3528985" y="973907"/>
                  <a:pt x="3552946" y="989412"/>
                </a:cubicBezTo>
                <a:cubicBezTo>
                  <a:pt x="3567746" y="998926"/>
                  <a:pt x="3584659" y="1004211"/>
                  <a:pt x="3600869" y="1011611"/>
                </a:cubicBezTo>
                <a:cubicBezTo>
                  <a:pt x="3612144" y="1016544"/>
                  <a:pt x="3622716" y="1026058"/>
                  <a:pt x="3633991" y="1026410"/>
                </a:cubicBezTo>
                <a:cubicBezTo>
                  <a:pt x="3673104" y="1028172"/>
                  <a:pt x="3713979" y="1033458"/>
                  <a:pt x="3751683" y="1025001"/>
                </a:cubicBezTo>
                <a:cubicBezTo>
                  <a:pt x="3823919" y="1009144"/>
                  <a:pt x="3894745" y="984831"/>
                  <a:pt x="3976847" y="960870"/>
                </a:cubicBezTo>
                <a:cubicBezTo>
                  <a:pt x="3989180" y="967212"/>
                  <a:pt x="4015256" y="1012316"/>
                  <a:pt x="4038160" y="952765"/>
                </a:cubicBezTo>
                <a:cubicBezTo>
                  <a:pt x="4099120" y="986240"/>
                  <a:pt x="4210116" y="966860"/>
                  <a:pt x="4241830" y="915062"/>
                </a:cubicBezTo>
                <a:cubicBezTo>
                  <a:pt x="4280238" y="958051"/>
                  <a:pt x="4312656" y="922461"/>
                  <a:pt x="4348246" y="907662"/>
                </a:cubicBezTo>
                <a:cubicBezTo>
                  <a:pt x="4370092" y="898500"/>
                  <a:pt x="4405682" y="882644"/>
                  <a:pt x="4415196" y="891453"/>
                </a:cubicBezTo>
                <a:cubicBezTo>
                  <a:pt x="4476156" y="948184"/>
                  <a:pt x="4532182" y="911538"/>
                  <a:pt x="4580105" y="881234"/>
                </a:cubicBezTo>
                <a:cubicBezTo>
                  <a:pt x="4620275" y="855863"/>
                  <a:pt x="4648112" y="858330"/>
                  <a:pt x="4680178" y="882291"/>
                </a:cubicBezTo>
                <a:cubicBezTo>
                  <a:pt x="4697796" y="863616"/>
                  <a:pt x="4714710" y="845645"/>
                  <a:pt x="4723167" y="836835"/>
                </a:cubicBezTo>
                <a:cubicBezTo>
                  <a:pt x="4795755" y="829788"/>
                  <a:pt x="4854249" y="873130"/>
                  <a:pt x="4921199" y="838950"/>
                </a:cubicBezTo>
                <a:cubicBezTo>
                  <a:pt x="4952560" y="823093"/>
                  <a:pt x="4993787" y="826969"/>
                  <a:pt x="5030081" y="820274"/>
                </a:cubicBezTo>
                <a:cubicBezTo>
                  <a:pt x="5082232" y="810760"/>
                  <a:pt x="5135087" y="808646"/>
                  <a:pt x="5183010" y="776580"/>
                </a:cubicBezTo>
                <a:cubicBezTo>
                  <a:pt x="5203095" y="763190"/>
                  <a:pt x="5239741" y="775875"/>
                  <a:pt x="5268988" y="776228"/>
                </a:cubicBezTo>
                <a:cubicBezTo>
                  <a:pt x="5299292" y="776580"/>
                  <a:pt x="5329596" y="776228"/>
                  <a:pt x="5371880" y="776228"/>
                </a:cubicBezTo>
                <a:cubicBezTo>
                  <a:pt x="5394432" y="810055"/>
                  <a:pt x="5431783" y="766361"/>
                  <a:pt x="5467020" y="766009"/>
                </a:cubicBezTo>
                <a:cubicBezTo>
                  <a:pt x="5492743" y="765657"/>
                  <a:pt x="5518466" y="758962"/>
                  <a:pt x="5545598" y="763190"/>
                </a:cubicBezTo>
                <a:cubicBezTo>
                  <a:pt x="5566036" y="739581"/>
                  <a:pt x="5580835" y="693421"/>
                  <a:pt x="5627348" y="746629"/>
                </a:cubicBezTo>
                <a:cubicBezTo>
                  <a:pt x="5628405" y="747686"/>
                  <a:pt x="5631929" y="748391"/>
                  <a:pt x="5633339" y="747686"/>
                </a:cubicBezTo>
                <a:cubicBezTo>
                  <a:pt x="5708746" y="713506"/>
                  <a:pt x="5784858" y="760724"/>
                  <a:pt x="5859560" y="745924"/>
                </a:cubicBezTo>
                <a:cubicBezTo>
                  <a:pt x="5884226" y="740991"/>
                  <a:pt x="5905721" y="720906"/>
                  <a:pt x="5934967" y="703992"/>
                </a:cubicBezTo>
                <a:cubicBezTo>
                  <a:pt x="5939548" y="706811"/>
                  <a:pt x="5956109" y="723725"/>
                  <a:pt x="5967033" y="720553"/>
                </a:cubicBezTo>
                <a:cubicBezTo>
                  <a:pt x="6025526" y="703640"/>
                  <a:pt x="6083667" y="700821"/>
                  <a:pt x="6144275" y="703640"/>
                </a:cubicBezTo>
                <a:cubicBezTo>
                  <a:pt x="6192197" y="706106"/>
                  <a:pt x="6241177" y="697297"/>
                  <a:pt x="6289099" y="690250"/>
                </a:cubicBezTo>
                <a:cubicBezTo>
                  <a:pt x="6310593" y="687078"/>
                  <a:pt x="6330326" y="674745"/>
                  <a:pt x="6351821" y="666641"/>
                </a:cubicBezTo>
                <a:cubicBezTo>
                  <a:pt x="6381067" y="709630"/>
                  <a:pt x="6421590" y="695887"/>
                  <a:pt x="6463170" y="683202"/>
                </a:cubicBezTo>
                <a:cubicBezTo>
                  <a:pt x="6483960" y="676860"/>
                  <a:pt x="6506864" y="671222"/>
                  <a:pt x="6528006" y="672631"/>
                </a:cubicBezTo>
                <a:cubicBezTo>
                  <a:pt x="6559719" y="675098"/>
                  <a:pt x="6587556" y="687078"/>
                  <a:pt x="6619974" y="660651"/>
                </a:cubicBezTo>
                <a:cubicBezTo>
                  <a:pt x="6637945" y="646203"/>
                  <a:pt x="6677058" y="659593"/>
                  <a:pt x="6706657" y="658536"/>
                </a:cubicBezTo>
                <a:cubicBezTo>
                  <a:pt x="6741190" y="657479"/>
                  <a:pt x="6779950" y="663822"/>
                  <a:pt x="6809550" y="650432"/>
                </a:cubicBezTo>
                <a:cubicBezTo>
                  <a:pt x="6870157" y="622947"/>
                  <a:pt x="6929708" y="638099"/>
                  <a:pt x="6989963" y="639156"/>
                </a:cubicBezTo>
                <a:cubicBezTo>
                  <a:pt x="7023438" y="639861"/>
                  <a:pt x="7056561" y="639508"/>
                  <a:pt x="7090036" y="638099"/>
                </a:cubicBezTo>
                <a:cubicBezTo>
                  <a:pt x="7135139" y="635985"/>
                  <a:pt x="7180243" y="632461"/>
                  <a:pt x="7225346" y="630347"/>
                </a:cubicBezTo>
                <a:cubicBezTo>
                  <a:pt x="7235564" y="629994"/>
                  <a:pt x="7247897" y="635985"/>
                  <a:pt x="7256002" y="632461"/>
                </a:cubicBezTo>
                <a:cubicBezTo>
                  <a:pt x="7334581" y="596519"/>
                  <a:pt x="7411749" y="637394"/>
                  <a:pt x="7489271" y="633166"/>
                </a:cubicBezTo>
                <a:cubicBezTo>
                  <a:pt x="7526270" y="631404"/>
                  <a:pt x="7562564" y="617661"/>
                  <a:pt x="7605553" y="608147"/>
                </a:cubicBezTo>
                <a:cubicBezTo>
                  <a:pt x="7605553" y="607090"/>
                  <a:pt x="7606610" y="617661"/>
                  <a:pt x="7609077" y="638451"/>
                </a:cubicBezTo>
                <a:cubicBezTo>
                  <a:pt x="8062929" y="592643"/>
                  <a:pt x="8521363" y="546835"/>
                  <a:pt x="8979795" y="500675"/>
                </a:cubicBezTo>
                <a:cubicBezTo>
                  <a:pt x="8981205" y="504198"/>
                  <a:pt x="8982967" y="508074"/>
                  <a:pt x="8984376" y="511598"/>
                </a:cubicBezTo>
                <a:cubicBezTo>
                  <a:pt x="8900160" y="539788"/>
                  <a:pt x="8817705" y="576786"/>
                  <a:pt x="8731375" y="592995"/>
                </a:cubicBezTo>
                <a:cubicBezTo>
                  <a:pt x="8653501" y="607795"/>
                  <a:pt x="8571399" y="599690"/>
                  <a:pt x="8491058" y="601805"/>
                </a:cubicBezTo>
                <a:cubicBezTo>
                  <a:pt x="8489649" y="595814"/>
                  <a:pt x="8488592" y="590177"/>
                  <a:pt x="8487182" y="584186"/>
                </a:cubicBezTo>
                <a:cubicBezTo>
                  <a:pt x="8474497" y="600748"/>
                  <a:pt x="8461460" y="617661"/>
                  <a:pt x="8448774" y="634223"/>
                </a:cubicBezTo>
                <a:cubicBezTo>
                  <a:pt x="8401204" y="603214"/>
                  <a:pt x="8358920" y="576786"/>
                  <a:pt x="8319807" y="638451"/>
                </a:cubicBezTo>
                <a:cubicBezTo>
                  <a:pt x="8314521" y="646556"/>
                  <a:pt x="8293379" y="647260"/>
                  <a:pt x="8279637" y="647260"/>
                </a:cubicBezTo>
                <a:cubicBezTo>
                  <a:pt x="8171811" y="647965"/>
                  <a:pt x="8066100" y="651489"/>
                  <a:pt x="7960742" y="685669"/>
                </a:cubicBezTo>
                <a:cubicBezTo>
                  <a:pt x="7908944" y="702583"/>
                  <a:pt x="7845517" y="680031"/>
                  <a:pt x="7788433" y="686021"/>
                </a:cubicBezTo>
                <a:cubicBezTo>
                  <a:pt x="7710912" y="694126"/>
                  <a:pt x="7633391" y="645146"/>
                  <a:pt x="7555164" y="692011"/>
                </a:cubicBezTo>
                <a:cubicBezTo>
                  <a:pt x="7536489" y="703287"/>
                  <a:pt x="7501604" y="684612"/>
                  <a:pt x="7474119" y="684612"/>
                </a:cubicBezTo>
                <a:cubicBezTo>
                  <a:pt x="7374399" y="683555"/>
                  <a:pt x="7274678" y="683555"/>
                  <a:pt x="7174957" y="686374"/>
                </a:cubicBezTo>
                <a:cubicBezTo>
                  <a:pt x="7156986" y="686726"/>
                  <a:pt x="7139720" y="702230"/>
                  <a:pt x="7111178" y="716325"/>
                </a:cubicBezTo>
                <a:cubicBezTo>
                  <a:pt x="6992077" y="681793"/>
                  <a:pt x="6992077" y="681793"/>
                  <a:pt x="6890595" y="814284"/>
                </a:cubicBezTo>
                <a:cubicBezTo>
                  <a:pt x="6883195" y="804065"/>
                  <a:pt x="6876852" y="794903"/>
                  <a:pt x="6875090" y="792084"/>
                </a:cubicBezTo>
                <a:cubicBezTo>
                  <a:pt x="6783474" y="831198"/>
                  <a:pt x="6686572" y="810408"/>
                  <a:pt x="6593194" y="820979"/>
                </a:cubicBezTo>
                <a:cubicBezTo>
                  <a:pt x="6492417" y="832255"/>
                  <a:pt x="6391638" y="846349"/>
                  <a:pt x="6290861" y="859035"/>
                </a:cubicBezTo>
                <a:cubicBezTo>
                  <a:pt x="6288394" y="851283"/>
                  <a:pt x="6286280" y="843531"/>
                  <a:pt x="6283813" y="835778"/>
                </a:cubicBezTo>
                <a:cubicBezTo>
                  <a:pt x="6318346" y="821684"/>
                  <a:pt x="6352525" y="807589"/>
                  <a:pt x="6387058" y="793494"/>
                </a:cubicBezTo>
                <a:cubicBezTo>
                  <a:pt x="6386001" y="788561"/>
                  <a:pt x="6384944" y="783980"/>
                  <a:pt x="6384239" y="779047"/>
                </a:cubicBezTo>
                <a:cubicBezTo>
                  <a:pt x="6313413" y="779047"/>
                  <a:pt x="6236243" y="761076"/>
                  <a:pt x="6172465" y="783275"/>
                </a:cubicBezTo>
                <a:cubicBezTo>
                  <a:pt x="6070277" y="818512"/>
                  <a:pt x="5960338" y="761428"/>
                  <a:pt x="5864493" y="823093"/>
                </a:cubicBezTo>
                <a:cubicBezTo>
                  <a:pt x="5852512" y="830845"/>
                  <a:pt x="5829961" y="829083"/>
                  <a:pt x="5814457" y="824503"/>
                </a:cubicBezTo>
                <a:cubicBezTo>
                  <a:pt x="5761249" y="808646"/>
                  <a:pt x="5713326" y="822388"/>
                  <a:pt x="5666109" y="845292"/>
                </a:cubicBezTo>
                <a:cubicBezTo>
                  <a:pt x="5657300" y="849521"/>
                  <a:pt x="5645671" y="849521"/>
                  <a:pt x="5635453" y="850578"/>
                </a:cubicBezTo>
                <a:cubicBezTo>
                  <a:pt x="5526570" y="859035"/>
                  <a:pt x="5511771" y="871720"/>
                  <a:pt x="5496619" y="973203"/>
                </a:cubicBezTo>
                <a:cubicBezTo>
                  <a:pt x="5469839" y="909424"/>
                  <a:pt x="5469839" y="909424"/>
                  <a:pt x="5417688" y="918233"/>
                </a:cubicBezTo>
                <a:cubicBezTo>
                  <a:pt x="5439183" y="986240"/>
                  <a:pt x="5490276" y="1008440"/>
                  <a:pt x="5551236" y="976374"/>
                </a:cubicBezTo>
                <a:cubicBezTo>
                  <a:pt x="5561807" y="970736"/>
                  <a:pt x="5574845" y="964746"/>
                  <a:pt x="5586121" y="965803"/>
                </a:cubicBezTo>
                <a:cubicBezTo>
                  <a:pt x="5654481" y="972850"/>
                  <a:pt x="5709098" y="934090"/>
                  <a:pt x="5769001" y="913300"/>
                </a:cubicBezTo>
                <a:cubicBezTo>
                  <a:pt x="5779924" y="909424"/>
                  <a:pt x="5786619" y="894624"/>
                  <a:pt x="5786267" y="873482"/>
                </a:cubicBezTo>
                <a:cubicBezTo>
                  <a:pt x="5815866" y="864673"/>
                  <a:pt x="5845818" y="856216"/>
                  <a:pt x="5875416" y="847407"/>
                </a:cubicBezTo>
                <a:cubicBezTo>
                  <a:pt x="5879645" y="853397"/>
                  <a:pt x="5883521" y="859387"/>
                  <a:pt x="5887749" y="865377"/>
                </a:cubicBezTo>
                <a:cubicBezTo>
                  <a:pt x="5864845" y="881234"/>
                  <a:pt x="5841941" y="897091"/>
                  <a:pt x="5814809" y="916119"/>
                </a:cubicBezTo>
                <a:cubicBezTo>
                  <a:pt x="5850751" y="911890"/>
                  <a:pt x="5883873" y="908014"/>
                  <a:pt x="5919815" y="903786"/>
                </a:cubicBezTo>
                <a:cubicBezTo>
                  <a:pt x="5911358" y="885815"/>
                  <a:pt x="5906425" y="875244"/>
                  <a:pt x="5899026" y="859035"/>
                </a:cubicBezTo>
                <a:cubicBezTo>
                  <a:pt x="5957167" y="850930"/>
                  <a:pt x="6010727" y="843883"/>
                  <a:pt x="6066401" y="836131"/>
                </a:cubicBezTo>
                <a:cubicBezTo>
                  <a:pt x="6062878" y="928804"/>
                  <a:pt x="5975137" y="843883"/>
                  <a:pt x="5952586" y="905195"/>
                </a:cubicBezTo>
                <a:cubicBezTo>
                  <a:pt x="5988880" y="914005"/>
                  <a:pt x="6025174" y="928099"/>
                  <a:pt x="6062173" y="930566"/>
                </a:cubicBezTo>
                <a:cubicBezTo>
                  <a:pt x="6138637" y="935499"/>
                  <a:pt x="6215453" y="934794"/>
                  <a:pt x="6292270" y="935147"/>
                </a:cubicBezTo>
                <a:cubicBezTo>
                  <a:pt x="6306365" y="935147"/>
                  <a:pt x="6320460" y="931271"/>
                  <a:pt x="6334555" y="929156"/>
                </a:cubicBezTo>
                <a:cubicBezTo>
                  <a:pt x="6366620" y="924223"/>
                  <a:pt x="6398686" y="919290"/>
                  <a:pt x="6430752" y="915062"/>
                </a:cubicBezTo>
                <a:cubicBezTo>
                  <a:pt x="6443085" y="913652"/>
                  <a:pt x="6461408" y="909424"/>
                  <a:pt x="6467751" y="915766"/>
                </a:cubicBezTo>
                <a:cubicBezTo>
                  <a:pt x="6548091" y="993640"/>
                  <a:pt x="6646402" y="928452"/>
                  <a:pt x="6733790" y="949946"/>
                </a:cubicBezTo>
                <a:cubicBezTo>
                  <a:pt x="6765856" y="957698"/>
                  <a:pt x="6802149" y="959108"/>
                  <a:pt x="6834568" y="953118"/>
                </a:cubicBezTo>
                <a:cubicBezTo>
                  <a:pt x="6893061" y="942546"/>
                  <a:pt x="6949793" y="923166"/>
                  <a:pt x="7007581" y="909776"/>
                </a:cubicBezTo>
                <a:cubicBezTo>
                  <a:pt x="7020972" y="906605"/>
                  <a:pt x="7045285" y="906957"/>
                  <a:pt x="7049513" y="914357"/>
                </a:cubicBezTo>
                <a:cubicBezTo>
                  <a:pt x="7089331" y="984126"/>
                  <a:pt x="7150643" y="944661"/>
                  <a:pt x="7202794" y="946070"/>
                </a:cubicBezTo>
                <a:cubicBezTo>
                  <a:pt x="7233803" y="947127"/>
                  <a:pt x="7268335" y="932328"/>
                  <a:pt x="7295820" y="941489"/>
                </a:cubicBezTo>
                <a:cubicBezTo>
                  <a:pt x="7399769" y="975669"/>
                  <a:pt x="7498433" y="933032"/>
                  <a:pt x="7598858" y="931271"/>
                </a:cubicBezTo>
                <a:cubicBezTo>
                  <a:pt x="7682370" y="929861"/>
                  <a:pt x="7755310" y="887929"/>
                  <a:pt x="7835298" y="891453"/>
                </a:cubicBezTo>
                <a:cubicBezTo>
                  <a:pt x="7900486" y="894272"/>
                  <a:pt x="7965323" y="911185"/>
                  <a:pt x="8047425" y="924576"/>
                </a:cubicBezTo>
                <a:cubicBezTo>
                  <a:pt x="8018530" y="959813"/>
                  <a:pt x="8002322" y="979193"/>
                  <a:pt x="7974484" y="1012668"/>
                </a:cubicBezTo>
                <a:cubicBezTo>
                  <a:pt x="8020645" y="1006678"/>
                  <a:pt x="8056939" y="1005621"/>
                  <a:pt x="8091119" y="997164"/>
                </a:cubicBezTo>
                <a:cubicBezTo>
                  <a:pt x="8128822" y="987650"/>
                  <a:pt x="8164412" y="973555"/>
                  <a:pt x="8188725" y="1027820"/>
                </a:cubicBezTo>
                <a:cubicBezTo>
                  <a:pt x="8197887" y="1003506"/>
                  <a:pt x="8205639" y="983421"/>
                  <a:pt x="8214801" y="959460"/>
                </a:cubicBezTo>
                <a:cubicBezTo>
                  <a:pt x="8231010" y="1015135"/>
                  <a:pt x="8277522" y="1007735"/>
                  <a:pt x="8313112" y="998221"/>
                </a:cubicBezTo>
                <a:cubicBezTo>
                  <a:pt x="8368082" y="983774"/>
                  <a:pt x="8406137" y="992935"/>
                  <a:pt x="8437146" y="1041210"/>
                </a:cubicBezTo>
                <a:cubicBezTo>
                  <a:pt x="8444898" y="1053543"/>
                  <a:pt x="8465335" y="1065524"/>
                  <a:pt x="8479078" y="1064819"/>
                </a:cubicBezTo>
                <a:cubicBezTo>
                  <a:pt x="8616503" y="1058476"/>
                  <a:pt x="8753574" y="1049315"/>
                  <a:pt x="8890998" y="1041210"/>
                </a:cubicBezTo>
                <a:cubicBezTo>
                  <a:pt x="8905798" y="1040505"/>
                  <a:pt x="8920597" y="1040153"/>
                  <a:pt x="8935397" y="1040153"/>
                </a:cubicBezTo>
                <a:cubicBezTo>
                  <a:pt x="9081983" y="1039800"/>
                  <a:pt x="9228921" y="1039096"/>
                  <a:pt x="9375507" y="1038743"/>
                </a:cubicBezTo>
                <a:cubicBezTo>
                  <a:pt x="9499541" y="1038743"/>
                  <a:pt x="9623928" y="1043677"/>
                  <a:pt x="9747610" y="1038039"/>
                </a:cubicBezTo>
                <a:cubicBezTo>
                  <a:pt x="9911814" y="1030639"/>
                  <a:pt x="10075666" y="1017954"/>
                  <a:pt x="10239518" y="1002449"/>
                </a:cubicBezTo>
                <a:cubicBezTo>
                  <a:pt x="10384342" y="988707"/>
                  <a:pt x="10528814" y="971441"/>
                  <a:pt x="10672581" y="949594"/>
                </a:cubicBezTo>
                <a:cubicBezTo>
                  <a:pt x="10756093" y="936909"/>
                  <a:pt x="10837842" y="912595"/>
                  <a:pt x="10923820" y="908367"/>
                </a:cubicBezTo>
                <a:cubicBezTo>
                  <a:pt x="10824805" y="935499"/>
                  <a:pt x="10724731" y="960517"/>
                  <a:pt x="10626420" y="990821"/>
                </a:cubicBezTo>
                <a:cubicBezTo>
                  <a:pt x="10579555" y="1005268"/>
                  <a:pt x="10531280" y="1053895"/>
                  <a:pt x="10492167" y="1045791"/>
                </a:cubicBezTo>
                <a:cubicBezTo>
                  <a:pt x="10409713" y="1028525"/>
                  <a:pt x="10341353" y="1065171"/>
                  <a:pt x="10266650" y="1074333"/>
                </a:cubicBezTo>
                <a:cubicBezTo>
                  <a:pt x="10253613" y="1076095"/>
                  <a:pt x="10240928" y="1079971"/>
                  <a:pt x="10223309" y="1083847"/>
                </a:cubicBezTo>
                <a:cubicBezTo>
                  <a:pt x="10337830" y="1155730"/>
                  <a:pt x="10460806" y="1080323"/>
                  <a:pt x="10576384" y="1115912"/>
                </a:cubicBezTo>
                <a:cubicBezTo>
                  <a:pt x="10584841" y="1028525"/>
                  <a:pt x="10643334" y="1117322"/>
                  <a:pt x="10677514" y="1096532"/>
                </a:cubicBezTo>
                <a:cubicBezTo>
                  <a:pt x="10696894" y="1084552"/>
                  <a:pt x="10727903" y="1092304"/>
                  <a:pt x="10753626" y="1090542"/>
                </a:cubicBezTo>
                <a:cubicBezTo>
                  <a:pt x="10823043" y="1085609"/>
                  <a:pt x="10893164" y="1082085"/>
                  <a:pt x="10962229" y="1073980"/>
                </a:cubicBezTo>
                <a:cubicBezTo>
                  <a:pt x="11033760" y="1065876"/>
                  <a:pt x="11107053" y="1060943"/>
                  <a:pt x="11174708" y="1039448"/>
                </a:cubicBezTo>
                <a:cubicBezTo>
                  <a:pt x="11220516" y="1025001"/>
                  <a:pt x="11216640" y="1013020"/>
                  <a:pt x="11250820" y="1031344"/>
                </a:cubicBezTo>
                <a:cubicBezTo>
                  <a:pt x="11305790" y="1010201"/>
                  <a:pt x="11355122" y="991173"/>
                  <a:pt x="11410091" y="970031"/>
                </a:cubicBezTo>
                <a:cubicBezTo>
                  <a:pt x="11417138" y="992935"/>
                  <a:pt x="11422072" y="1009144"/>
                  <a:pt x="11428767" y="1030991"/>
                </a:cubicBezTo>
                <a:cubicBezTo>
                  <a:pt x="11483384" y="1022182"/>
                  <a:pt x="11537649" y="1009497"/>
                  <a:pt x="11592267" y="1005268"/>
                </a:cubicBezTo>
                <a:cubicBezTo>
                  <a:pt x="11701853" y="997164"/>
                  <a:pt x="11811792" y="995050"/>
                  <a:pt x="11921380" y="988355"/>
                </a:cubicBezTo>
                <a:cubicBezTo>
                  <a:pt x="11945693" y="986945"/>
                  <a:pt x="11969303" y="977783"/>
                  <a:pt x="11993263" y="971441"/>
                </a:cubicBezTo>
                <a:cubicBezTo>
                  <a:pt x="12023920" y="963336"/>
                  <a:pt x="12047528" y="953470"/>
                  <a:pt x="12072899" y="992935"/>
                </a:cubicBezTo>
                <a:cubicBezTo>
                  <a:pt x="12088051" y="1016896"/>
                  <a:pt x="12135268" y="1020068"/>
                  <a:pt x="12179667" y="1037334"/>
                </a:cubicBezTo>
                <a:cubicBezTo>
                  <a:pt x="12159582" y="1051429"/>
                  <a:pt x="12145839" y="1060943"/>
                  <a:pt x="12130335" y="1071866"/>
                </a:cubicBezTo>
                <a:cubicBezTo>
                  <a:pt x="12149716" y="1090189"/>
                  <a:pt x="12166277" y="1105694"/>
                  <a:pt x="12191647" y="1129655"/>
                </a:cubicBezTo>
                <a:cubicBezTo>
                  <a:pt x="12156059" y="1172644"/>
                  <a:pt x="12110251" y="1213519"/>
                  <a:pt x="12084527" y="1264260"/>
                </a:cubicBezTo>
                <a:cubicBezTo>
                  <a:pt x="12061975" y="1308659"/>
                  <a:pt x="12059509" y="1364333"/>
                  <a:pt x="12054576" y="1415427"/>
                </a:cubicBezTo>
                <a:cubicBezTo>
                  <a:pt x="12053166" y="1431284"/>
                  <a:pt x="12073252" y="1449254"/>
                  <a:pt x="12081355" y="1463349"/>
                </a:cubicBezTo>
                <a:cubicBezTo>
                  <a:pt x="11999606" y="1502815"/>
                  <a:pt x="11920675" y="1549680"/>
                  <a:pt x="11835402" y="1579631"/>
                </a:cubicBezTo>
                <a:cubicBezTo>
                  <a:pt x="11769508" y="1602888"/>
                  <a:pt x="11696568" y="1609935"/>
                  <a:pt x="11626094" y="1616278"/>
                </a:cubicBezTo>
                <a:cubicBezTo>
                  <a:pt x="11521087" y="1625792"/>
                  <a:pt x="11433348" y="1666314"/>
                  <a:pt x="11356883" y="1748416"/>
                </a:cubicBezTo>
                <a:cubicBezTo>
                  <a:pt x="11469289" y="1787530"/>
                  <a:pt x="11559143" y="1707189"/>
                  <a:pt x="11662741" y="1717056"/>
                </a:cubicBezTo>
                <a:cubicBezTo>
                  <a:pt x="11621865" y="1728684"/>
                  <a:pt x="11580638" y="1738550"/>
                  <a:pt x="11540820" y="1752293"/>
                </a:cubicBezTo>
                <a:cubicBezTo>
                  <a:pt x="11492898" y="1768854"/>
                  <a:pt x="11443919" y="1784711"/>
                  <a:pt x="11400930" y="1810081"/>
                </a:cubicBezTo>
                <a:cubicBezTo>
                  <a:pt x="11387892" y="1817833"/>
                  <a:pt x="11384016" y="1862232"/>
                  <a:pt x="11393530" y="1881260"/>
                </a:cubicBezTo>
                <a:cubicBezTo>
                  <a:pt x="11410796" y="1915792"/>
                  <a:pt x="11405511" y="1945039"/>
                  <a:pt x="11375206" y="1953496"/>
                </a:cubicBezTo>
                <a:cubicBezTo>
                  <a:pt x="11327284" y="1966533"/>
                  <a:pt x="11309313" y="2040179"/>
                  <a:pt x="11243068" y="2016570"/>
                </a:cubicBezTo>
                <a:cubicBezTo>
                  <a:pt x="11239191" y="2015160"/>
                  <a:pt x="11171536" y="2028551"/>
                  <a:pt x="11203602" y="2078587"/>
                </a:cubicBezTo>
                <a:cubicBezTo>
                  <a:pt x="11139119" y="2126157"/>
                  <a:pt x="11165194" y="2182536"/>
                  <a:pt x="11176117" y="2245963"/>
                </a:cubicBezTo>
                <a:cubicBezTo>
                  <a:pt x="11185631" y="2301285"/>
                  <a:pt x="11113395" y="2292476"/>
                  <a:pt x="11077101" y="2309037"/>
                </a:cubicBezTo>
                <a:cubicBezTo>
                  <a:pt x="11056312" y="2318551"/>
                  <a:pt x="11027418" y="2310799"/>
                  <a:pt x="10999228" y="2310799"/>
                </a:cubicBezTo>
                <a:cubicBezTo>
                  <a:pt x="10981609" y="2357312"/>
                  <a:pt x="10959410" y="2400301"/>
                  <a:pt x="11012970" y="2438709"/>
                </a:cubicBezTo>
                <a:cubicBezTo>
                  <a:pt x="11015436" y="2440471"/>
                  <a:pt x="11001342" y="2480994"/>
                  <a:pt x="10987952" y="2486984"/>
                </a:cubicBezTo>
                <a:cubicBezTo>
                  <a:pt x="10940030" y="2507421"/>
                  <a:pt x="10889641" y="2527154"/>
                  <a:pt x="10838547" y="2535259"/>
                </a:cubicBezTo>
                <a:cubicBezTo>
                  <a:pt x="10763845" y="2546887"/>
                  <a:pt x="10731427" y="2600095"/>
                  <a:pt x="10690200" y="2663874"/>
                </a:cubicBezTo>
                <a:cubicBezTo>
                  <a:pt x="10730369" y="2663874"/>
                  <a:pt x="10763845" y="2659645"/>
                  <a:pt x="10795558" y="2664931"/>
                </a:cubicBezTo>
                <a:cubicBezTo>
                  <a:pt x="10841366" y="2672683"/>
                  <a:pt x="10844185" y="2712501"/>
                  <a:pt x="10830090" y="2743157"/>
                </a:cubicBezTo>
                <a:cubicBezTo>
                  <a:pt x="10807538" y="2792489"/>
                  <a:pt x="10780406" y="2842173"/>
                  <a:pt x="10744817" y="2883048"/>
                </a:cubicBezTo>
                <a:cubicBezTo>
                  <a:pt x="10715570" y="2916523"/>
                  <a:pt x="10702533" y="2942598"/>
                  <a:pt x="10726846" y="2971140"/>
                </a:cubicBezTo>
                <a:cubicBezTo>
                  <a:pt x="10691962" y="2998977"/>
                  <a:pt x="10662362" y="3025053"/>
                  <a:pt x="10629591" y="3047252"/>
                </a:cubicBezTo>
                <a:cubicBezTo>
                  <a:pt x="10617964" y="3055356"/>
                  <a:pt x="10597878" y="3058880"/>
                  <a:pt x="10584489" y="3055004"/>
                </a:cubicBezTo>
                <a:cubicBezTo>
                  <a:pt x="10559823" y="3048309"/>
                  <a:pt x="10537271" y="3034567"/>
                  <a:pt x="10526699" y="3029634"/>
                </a:cubicBezTo>
                <a:cubicBezTo>
                  <a:pt x="10434379" y="3077203"/>
                  <a:pt x="10348753" y="3121954"/>
                  <a:pt x="10258898" y="3168115"/>
                </a:cubicBezTo>
                <a:cubicBezTo>
                  <a:pt x="10259603" y="3161420"/>
                  <a:pt x="10260660" y="3152963"/>
                  <a:pt x="10261717" y="3144506"/>
                </a:cubicBezTo>
                <a:cubicBezTo>
                  <a:pt x="10234937" y="3133583"/>
                  <a:pt x="10100685" y="3284749"/>
                  <a:pt x="10107379" y="3318225"/>
                </a:cubicBezTo>
                <a:cubicBezTo>
                  <a:pt x="10108437" y="3323862"/>
                  <a:pt x="10108437" y="3329853"/>
                  <a:pt x="10108084" y="3325977"/>
                </a:cubicBezTo>
                <a:cubicBezTo>
                  <a:pt x="10023163" y="3353109"/>
                  <a:pt x="9940708" y="3376013"/>
                  <a:pt x="9861425" y="3407374"/>
                </a:cubicBezTo>
                <a:cubicBezTo>
                  <a:pt x="9842397" y="3414774"/>
                  <a:pt x="9817379" y="3460230"/>
                  <a:pt x="9823721" y="3470448"/>
                </a:cubicBezTo>
                <a:cubicBezTo>
                  <a:pt x="9843102" y="3502514"/>
                  <a:pt x="9806808" y="3564179"/>
                  <a:pt x="9875520" y="3570169"/>
                </a:cubicBezTo>
                <a:cubicBezTo>
                  <a:pt x="9898776" y="3572283"/>
                  <a:pt x="9920976" y="3585321"/>
                  <a:pt x="9944232" y="3593778"/>
                </a:cubicBezTo>
                <a:cubicBezTo>
                  <a:pt x="9910405" y="3669537"/>
                  <a:pt x="9876577" y="3676937"/>
                  <a:pt x="9787427" y="3632891"/>
                </a:cubicBezTo>
                <a:cubicBezTo>
                  <a:pt x="9777562" y="3644519"/>
                  <a:pt x="9767695" y="3656852"/>
                  <a:pt x="9757476" y="3668833"/>
                </a:cubicBezTo>
                <a:cubicBezTo>
                  <a:pt x="9743734" y="3656500"/>
                  <a:pt x="9730343" y="3644167"/>
                  <a:pt x="9709201" y="3624786"/>
                </a:cubicBezTo>
                <a:cubicBezTo>
                  <a:pt x="9716601" y="3679404"/>
                  <a:pt x="9678898" y="3718164"/>
                  <a:pt x="9630623" y="3719221"/>
                </a:cubicBezTo>
                <a:cubicBezTo>
                  <a:pt x="9618995" y="3719574"/>
                  <a:pt x="9607014" y="3720983"/>
                  <a:pt x="9596091" y="3718869"/>
                </a:cubicBezTo>
                <a:cubicBezTo>
                  <a:pt x="9512931" y="3701956"/>
                  <a:pt x="9449857" y="3755516"/>
                  <a:pt x="9377622" y="3778772"/>
                </a:cubicBezTo>
                <a:cubicBezTo>
                  <a:pt x="9334985" y="3792162"/>
                  <a:pt x="9287767" y="3789695"/>
                  <a:pt x="9243721" y="3799914"/>
                </a:cubicBezTo>
                <a:cubicBezTo>
                  <a:pt x="9227512" y="3803790"/>
                  <a:pt x="9214826" y="3823170"/>
                  <a:pt x="9195094" y="3840437"/>
                </a:cubicBezTo>
                <a:cubicBezTo>
                  <a:pt x="9163381" y="3838322"/>
                  <a:pt x="9112287" y="3812599"/>
                  <a:pt x="9105591" y="3877435"/>
                </a:cubicBezTo>
                <a:cubicBezTo>
                  <a:pt x="9035823" y="3884835"/>
                  <a:pt x="8970986" y="3891883"/>
                  <a:pt x="8893113" y="3900340"/>
                </a:cubicBezTo>
                <a:cubicBezTo>
                  <a:pt x="8890646" y="3913377"/>
                  <a:pt x="8885008" y="3940510"/>
                  <a:pt x="8878665" y="3972928"/>
                </a:cubicBezTo>
                <a:cubicBezTo>
                  <a:pt x="8812420" y="3968699"/>
                  <a:pt x="8753221" y="3992308"/>
                  <a:pt x="8728204" y="4078286"/>
                </a:cubicBezTo>
                <a:cubicBezTo>
                  <a:pt x="8751812" y="4084277"/>
                  <a:pt x="8775421" y="4089915"/>
                  <a:pt x="8798678" y="4095553"/>
                </a:cubicBezTo>
                <a:cubicBezTo>
                  <a:pt x="8806430" y="4102600"/>
                  <a:pt x="8814182" y="4109647"/>
                  <a:pt x="8822286" y="4116695"/>
                </a:cubicBezTo>
                <a:cubicBezTo>
                  <a:pt x="8808191" y="4119514"/>
                  <a:pt x="8788458" y="4129732"/>
                  <a:pt x="8780355" y="4124094"/>
                </a:cubicBezTo>
                <a:cubicBezTo>
                  <a:pt x="8730670" y="4088857"/>
                  <a:pt x="8704595" y="4143475"/>
                  <a:pt x="8667243" y="4151932"/>
                </a:cubicBezTo>
                <a:cubicBezTo>
                  <a:pt x="8639054" y="4158275"/>
                  <a:pt x="8612979" y="4172369"/>
                  <a:pt x="8578446" y="4186111"/>
                </a:cubicBezTo>
                <a:cubicBezTo>
                  <a:pt x="8578446" y="4151579"/>
                  <a:pt x="8578446" y="4130437"/>
                  <a:pt x="8578446" y="4092381"/>
                </a:cubicBezTo>
                <a:cubicBezTo>
                  <a:pt x="8523476" y="4162503"/>
                  <a:pt x="8428689" y="4069125"/>
                  <a:pt x="8387462" y="4172722"/>
                </a:cubicBezTo>
                <a:cubicBezTo>
                  <a:pt x="8374424" y="4155103"/>
                  <a:pt x="8365615" y="4143122"/>
                  <a:pt x="8353282" y="4126209"/>
                </a:cubicBezTo>
                <a:cubicBezTo>
                  <a:pt x="8328264" y="4152284"/>
                  <a:pt x="8305007" y="4176950"/>
                  <a:pt x="8277170" y="4206197"/>
                </a:cubicBezTo>
                <a:cubicBezTo>
                  <a:pt x="8272237" y="4191397"/>
                  <a:pt x="8268361" y="4179064"/>
                  <a:pt x="8263076" y="4162503"/>
                </a:cubicBezTo>
                <a:cubicBezTo>
                  <a:pt x="8256028" y="4168493"/>
                  <a:pt x="8247923" y="4175188"/>
                  <a:pt x="8238057" y="4183645"/>
                </a:cubicBezTo>
                <a:cubicBezTo>
                  <a:pt x="8232771" y="4168141"/>
                  <a:pt x="8227134" y="4152989"/>
                  <a:pt x="8218325" y="4127266"/>
                </a:cubicBezTo>
                <a:cubicBezTo>
                  <a:pt x="8196125" y="4165322"/>
                  <a:pt x="8179564" y="4193864"/>
                  <a:pt x="8165821" y="4217120"/>
                </a:cubicBezTo>
                <a:cubicBezTo>
                  <a:pt x="8173221" y="4247776"/>
                  <a:pt x="8179916" y="4276319"/>
                  <a:pt x="8186963" y="4305565"/>
                </a:cubicBezTo>
                <a:cubicBezTo>
                  <a:pt x="8120718" y="4335516"/>
                  <a:pt x="8062225" y="4341154"/>
                  <a:pt x="7997388" y="4313317"/>
                </a:cubicBezTo>
                <a:cubicBezTo>
                  <a:pt x="7978008" y="4304860"/>
                  <a:pt x="7943476" y="4334107"/>
                  <a:pt x="7915287" y="4343621"/>
                </a:cubicBezTo>
                <a:cubicBezTo>
                  <a:pt x="7864545" y="4360887"/>
                  <a:pt x="7814156" y="4381325"/>
                  <a:pt x="7762006" y="4391191"/>
                </a:cubicBezTo>
                <a:cubicBezTo>
                  <a:pt x="7696817" y="4403524"/>
                  <a:pt x="7675322" y="4440171"/>
                  <a:pt x="7686246" y="4510645"/>
                </a:cubicBezTo>
                <a:cubicBezTo>
                  <a:pt x="7716902" y="4505711"/>
                  <a:pt x="7751082" y="4500426"/>
                  <a:pt x="7792662" y="4494083"/>
                </a:cubicBezTo>
                <a:cubicBezTo>
                  <a:pt x="7767643" y="4532491"/>
                  <a:pt x="7742625" y="4570547"/>
                  <a:pt x="7724654" y="4598032"/>
                </a:cubicBezTo>
                <a:cubicBezTo>
                  <a:pt x="7669332" y="4602965"/>
                  <a:pt x="7624581" y="4609660"/>
                  <a:pt x="7580182" y="4608955"/>
                </a:cubicBezTo>
                <a:cubicBezTo>
                  <a:pt x="7561507" y="4608603"/>
                  <a:pt x="7530146" y="4594861"/>
                  <a:pt x="7527680" y="4582528"/>
                </a:cubicBezTo>
                <a:cubicBezTo>
                  <a:pt x="7523451" y="4563147"/>
                  <a:pt x="7536489" y="4538129"/>
                  <a:pt x="7547060" y="4518397"/>
                </a:cubicBezTo>
                <a:cubicBezTo>
                  <a:pt x="7556221" y="4501483"/>
                  <a:pt x="7572078" y="4488445"/>
                  <a:pt x="7588287" y="4469769"/>
                </a:cubicBezTo>
                <a:cubicBezTo>
                  <a:pt x="7591811" y="4476464"/>
                  <a:pt x="7595686" y="4483512"/>
                  <a:pt x="7605553" y="4502188"/>
                </a:cubicBezTo>
                <a:cubicBezTo>
                  <a:pt x="7628105" y="4462017"/>
                  <a:pt x="7647485" y="4427133"/>
                  <a:pt x="7667218" y="4391896"/>
                </a:cubicBezTo>
                <a:cubicBezTo>
                  <a:pt x="7662285" y="4386610"/>
                  <a:pt x="7657704" y="4381677"/>
                  <a:pt x="7652771" y="4376391"/>
                </a:cubicBezTo>
                <a:cubicBezTo>
                  <a:pt x="7599916" y="4425371"/>
                  <a:pt x="7557631" y="4397533"/>
                  <a:pt x="7514641" y="4365468"/>
                </a:cubicBezTo>
                <a:cubicBezTo>
                  <a:pt x="7448748" y="4409162"/>
                  <a:pt x="7375103" y="4409866"/>
                  <a:pt x="7298991" y="4398943"/>
                </a:cubicBezTo>
                <a:cubicBezTo>
                  <a:pt x="7289830" y="4397533"/>
                  <a:pt x="7277497" y="4405990"/>
                  <a:pt x="7268688" y="4412686"/>
                </a:cubicBezTo>
                <a:cubicBezTo>
                  <a:pt x="7227813" y="4444399"/>
                  <a:pt x="7187642" y="4467655"/>
                  <a:pt x="7150996" y="4408810"/>
                </a:cubicBezTo>
                <a:cubicBezTo>
                  <a:pt x="7100607" y="4447218"/>
                  <a:pt x="7011810" y="4383791"/>
                  <a:pt x="6988906" y="4481045"/>
                </a:cubicBezTo>
                <a:cubicBezTo>
                  <a:pt x="6941688" y="4451094"/>
                  <a:pt x="6915965" y="4460608"/>
                  <a:pt x="6878262" y="4501835"/>
                </a:cubicBezTo>
                <a:cubicBezTo>
                  <a:pt x="6838796" y="4545177"/>
                  <a:pt x="6773608" y="4565262"/>
                  <a:pt x="6717933" y="4592394"/>
                </a:cubicBezTo>
                <a:cubicBezTo>
                  <a:pt x="6711943" y="4595213"/>
                  <a:pt x="6695734" y="4576890"/>
                  <a:pt x="6693620" y="4575480"/>
                </a:cubicBezTo>
                <a:cubicBezTo>
                  <a:pt x="6560424" y="4609308"/>
                  <a:pt x="6430399" y="4642431"/>
                  <a:pt x="6297908" y="4676258"/>
                </a:cubicBezTo>
                <a:cubicBezTo>
                  <a:pt x="6301432" y="4682953"/>
                  <a:pt x="6307070" y="4694229"/>
                  <a:pt x="6315879" y="4711848"/>
                </a:cubicBezTo>
                <a:cubicBezTo>
                  <a:pt x="6253510" y="4711848"/>
                  <a:pt x="6197130" y="4709381"/>
                  <a:pt x="6141456" y="4712905"/>
                </a:cubicBezTo>
                <a:cubicBezTo>
                  <a:pt x="6115381" y="4714666"/>
                  <a:pt x="6089658" y="4737218"/>
                  <a:pt x="6064639" y="4735456"/>
                </a:cubicBezTo>
                <a:cubicBezTo>
                  <a:pt x="5963509" y="4728761"/>
                  <a:pt x="5868369" y="4771751"/>
                  <a:pt x="5771115" y="4771398"/>
                </a:cubicBezTo>
                <a:cubicBezTo>
                  <a:pt x="5708393" y="4771398"/>
                  <a:pt x="5677032" y="4821435"/>
                  <a:pt x="5624529" y="4823901"/>
                </a:cubicBezTo>
                <a:cubicBezTo>
                  <a:pt x="5560045" y="4827073"/>
                  <a:pt x="5494857" y="4823549"/>
                  <a:pt x="5430374" y="4827425"/>
                </a:cubicBezTo>
                <a:cubicBezTo>
                  <a:pt x="5366242" y="4830948"/>
                  <a:pt x="5303168" y="4841872"/>
                  <a:pt x="5247846" y="4880280"/>
                </a:cubicBezTo>
                <a:cubicBezTo>
                  <a:pt x="5236922" y="4887680"/>
                  <a:pt x="5215428" y="4894728"/>
                  <a:pt x="5207675" y="4889090"/>
                </a:cubicBezTo>
                <a:cubicBezTo>
                  <a:pt x="5141782" y="4842225"/>
                  <a:pt x="5078356" y="4878871"/>
                  <a:pt x="5013167" y="4888385"/>
                </a:cubicBezTo>
                <a:cubicBezTo>
                  <a:pt x="4990263" y="4891556"/>
                  <a:pt x="4964188" y="4875700"/>
                  <a:pt x="4941989" y="4880280"/>
                </a:cubicBezTo>
                <a:cubicBezTo>
                  <a:pt x="4805974" y="4907413"/>
                  <a:pt x="4670664" y="4937717"/>
                  <a:pt x="4535002" y="4966964"/>
                </a:cubicBezTo>
                <a:cubicBezTo>
                  <a:pt x="4527954" y="5039552"/>
                  <a:pt x="4450080" y="4963440"/>
                  <a:pt x="4433167" y="5015238"/>
                </a:cubicBezTo>
                <a:cubicBezTo>
                  <a:pt x="4380311" y="4972249"/>
                  <a:pt x="4324636" y="5046951"/>
                  <a:pt x="4309485" y="5036380"/>
                </a:cubicBezTo>
                <a:cubicBezTo>
                  <a:pt x="4238658" y="4986344"/>
                  <a:pt x="4223154" y="5039904"/>
                  <a:pt x="4186860" y="5076903"/>
                </a:cubicBezTo>
                <a:cubicBezTo>
                  <a:pt x="4169594" y="5094874"/>
                  <a:pt x="4126605" y="5095579"/>
                  <a:pt x="4096653" y="5092407"/>
                </a:cubicBezTo>
                <a:cubicBezTo>
                  <a:pt x="4008561" y="5082893"/>
                  <a:pt x="3931039" y="5111788"/>
                  <a:pt x="3853166" y="5145967"/>
                </a:cubicBezTo>
                <a:cubicBezTo>
                  <a:pt x="3834138" y="5154424"/>
                  <a:pt x="3808767" y="5154072"/>
                  <a:pt x="3787624" y="5150901"/>
                </a:cubicBezTo>
                <a:cubicBezTo>
                  <a:pt x="3760140" y="5146672"/>
                  <a:pt x="3733712" y="5135396"/>
                  <a:pt x="3706579" y="5127292"/>
                </a:cubicBezTo>
                <a:cubicBezTo>
                  <a:pt x="3691428" y="5187547"/>
                  <a:pt x="3647029" y="5168871"/>
                  <a:pt x="3611439" y="5171690"/>
                </a:cubicBezTo>
                <a:cubicBezTo>
                  <a:pt x="3595935" y="5173100"/>
                  <a:pt x="3580431" y="5176271"/>
                  <a:pt x="3564575" y="5177328"/>
                </a:cubicBezTo>
                <a:cubicBezTo>
                  <a:pt x="3538499" y="5179442"/>
                  <a:pt x="3512424" y="5180852"/>
                  <a:pt x="3485996" y="5181557"/>
                </a:cubicBezTo>
                <a:cubicBezTo>
                  <a:pt x="3480710" y="5181557"/>
                  <a:pt x="3470844" y="5173452"/>
                  <a:pt x="3470492" y="5174157"/>
                </a:cubicBezTo>
                <a:cubicBezTo>
                  <a:pt x="3428560" y="5232650"/>
                  <a:pt x="3360200" y="5197413"/>
                  <a:pt x="3308402" y="5220317"/>
                </a:cubicBezTo>
                <a:cubicBezTo>
                  <a:pt x="3299240" y="5224546"/>
                  <a:pt x="3289726" y="5231593"/>
                  <a:pt x="3280212" y="5231946"/>
                </a:cubicBezTo>
                <a:cubicBezTo>
                  <a:pt x="3209385" y="5233355"/>
                  <a:pt x="3138911" y="5233355"/>
                  <a:pt x="3068085" y="5234060"/>
                </a:cubicBezTo>
                <a:cubicBezTo>
                  <a:pt x="3057866" y="5234060"/>
                  <a:pt x="3042362" y="5232298"/>
                  <a:pt x="3038134" y="5238288"/>
                </a:cubicBezTo>
                <a:cubicBezTo>
                  <a:pt x="2997611" y="5292201"/>
                  <a:pt x="2941232" y="5283392"/>
                  <a:pt x="2884148" y="5284801"/>
                </a:cubicBezTo>
                <a:cubicBezTo>
                  <a:pt x="2830940" y="5286211"/>
                  <a:pt x="2778085" y="5305943"/>
                  <a:pt x="2724525" y="5309115"/>
                </a:cubicBezTo>
                <a:cubicBezTo>
                  <a:pt x="2671669" y="5311933"/>
                  <a:pt x="2618461" y="5302772"/>
                  <a:pt x="2565253" y="5301010"/>
                </a:cubicBezTo>
                <a:cubicBezTo>
                  <a:pt x="2547282" y="5300305"/>
                  <a:pt x="2528959" y="5304181"/>
                  <a:pt x="2511693" y="5309819"/>
                </a:cubicBezTo>
                <a:cubicBezTo>
                  <a:pt x="2454962" y="5327790"/>
                  <a:pt x="2407039" y="5318629"/>
                  <a:pt x="2365812" y="5272468"/>
                </a:cubicBezTo>
                <a:cubicBezTo>
                  <a:pt x="2313309" y="5213623"/>
                  <a:pt x="2247768" y="5249564"/>
                  <a:pt x="2194208" y="5250269"/>
                </a:cubicBezTo>
                <a:cubicBezTo>
                  <a:pt x="2151923" y="5212213"/>
                  <a:pt x="2110344" y="5178738"/>
                  <a:pt x="2074050" y="5140329"/>
                </a:cubicBezTo>
                <a:cubicBezTo>
                  <a:pt x="2040574" y="5104740"/>
                  <a:pt x="2016613" y="5065274"/>
                  <a:pt x="1957063" y="5059284"/>
                </a:cubicBezTo>
                <a:cubicBezTo>
                  <a:pt x="1926407" y="5056465"/>
                  <a:pt x="1897512" y="5015943"/>
                  <a:pt x="1872846" y="4987753"/>
                </a:cubicBezTo>
                <a:cubicBezTo>
                  <a:pt x="1865799" y="4979649"/>
                  <a:pt x="1870732" y="4947583"/>
                  <a:pt x="1880246" y="4940888"/>
                </a:cubicBezTo>
                <a:cubicBezTo>
                  <a:pt x="1893636" y="4931374"/>
                  <a:pt x="1916540" y="4935603"/>
                  <a:pt x="1935216" y="4933841"/>
                </a:cubicBezTo>
                <a:cubicBezTo>
                  <a:pt x="1924645" y="4919394"/>
                  <a:pt x="1913721" y="4904946"/>
                  <a:pt x="1903150" y="4890499"/>
                </a:cubicBezTo>
                <a:cubicBezTo>
                  <a:pt x="1873903" y="4892613"/>
                  <a:pt x="1843952" y="4899308"/>
                  <a:pt x="1815410" y="4895785"/>
                </a:cubicBezTo>
                <a:cubicBezTo>
                  <a:pt x="1791449" y="4892966"/>
                  <a:pt x="1759736" y="4884861"/>
                  <a:pt x="1747403" y="4867947"/>
                </a:cubicBezTo>
                <a:cubicBezTo>
                  <a:pt x="1703709" y="4806635"/>
                  <a:pt x="1662834" y="4742504"/>
                  <a:pt x="1628654" y="4675553"/>
                </a:cubicBezTo>
                <a:cubicBezTo>
                  <a:pt x="1593065" y="4605784"/>
                  <a:pt x="1538095" y="4583937"/>
                  <a:pt x="1465154" y="4583585"/>
                </a:cubicBezTo>
                <a:cubicBezTo>
                  <a:pt x="1447536" y="4583585"/>
                  <a:pt x="1424279" y="4569138"/>
                  <a:pt x="1413356" y="4553986"/>
                </a:cubicBezTo>
                <a:cubicBezTo>
                  <a:pt x="1361205" y="4480693"/>
                  <a:pt x="1311521" y="4405638"/>
                  <a:pt x="1263246" y="4329879"/>
                </a:cubicBezTo>
                <a:cubicBezTo>
                  <a:pt x="1255494" y="4317546"/>
                  <a:pt x="1251618" y="4294289"/>
                  <a:pt x="1257961" y="4283013"/>
                </a:cubicBezTo>
                <a:cubicBezTo>
                  <a:pt x="1286503" y="4232977"/>
                  <a:pt x="1262894" y="4194921"/>
                  <a:pt x="1234704" y="4157217"/>
                </a:cubicBezTo>
                <a:cubicBezTo>
                  <a:pt x="1204401" y="4116342"/>
                  <a:pt x="1214267" y="4093086"/>
                  <a:pt x="1260427" y="4087801"/>
                </a:cubicBezTo>
                <a:cubicBezTo>
                  <a:pt x="1251970" y="4053268"/>
                  <a:pt x="1243514" y="4018736"/>
                  <a:pt x="1233647" y="3979270"/>
                </a:cubicBezTo>
                <a:cubicBezTo>
                  <a:pt x="1152955" y="4000413"/>
                  <a:pt x="1162469" y="3923596"/>
                  <a:pt x="1144498" y="3879197"/>
                </a:cubicBezTo>
                <a:cubicBezTo>
                  <a:pt x="1133222" y="3850655"/>
                  <a:pt x="1138155" y="3815418"/>
                  <a:pt x="1135688" y="3785115"/>
                </a:cubicBezTo>
                <a:cubicBezTo>
                  <a:pt x="1150136" y="3785115"/>
                  <a:pt x="1168811" y="3785115"/>
                  <a:pt x="1187134" y="3785115"/>
                </a:cubicBezTo>
                <a:cubicBezTo>
                  <a:pt x="1182906" y="3766087"/>
                  <a:pt x="1179030" y="3747411"/>
                  <a:pt x="1174097" y="3725564"/>
                </a:cubicBezTo>
                <a:cubicBezTo>
                  <a:pt x="1192420" y="3710412"/>
                  <a:pt x="1213914" y="3692794"/>
                  <a:pt x="1232238" y="3677642"/>
                </a:cubicBezTo>
                <a:cubicBezTo>
                  <a:pt x="1169516" y="3675528"/>
                  <a:pt x="1110670" y="3677642"/>
                  <a:pt x="1053234" y="3669889"/>
                </a:cubicBezTo>
                <a:cubicBezTo>
                  <a:pt x="1012359" y="3664252"/>
                  <a:pt x="980998" y="3592016"/>
                  <a:pt x="1002845" y="3553255"/>
                </a:cubicBezTo>
                <a:cubicBezTo>
                  <a:pt x="1022930" y="3516961"/>
                  <a:pt x="1054643" y="3495819"/>
                  <a:pt x="1101156" y="3521190"/>
                </a:cubicBezTo>
                <a:cubicBezTo>
                  <a:pt x="1121594" y="3532465"/>
                  <a:pt x="1147317" y="3535284"/>
                  <a:pt x="1186782" y="3546208"/>
                </a:cubicBezTo>
                <a:cubicBezTo>
                  <a:pt x="1151897" y="3498990"/>
                  <a:pt x="1129346" y="3468686"/>
                  <a:pt x="1103623" y="3433802"/>
                </a:cubicBezTo>
                <a:cubicBezTo>
                  <a:pt x="1173392" y="3413012"/>
                  <a:pt x="1102918" y="3311529"/>
                  <a:pt x="1186077" y="3294616"/>
                </a:cubicBezTo>
                <a:cubicBezTo>
                  <a:pt x="1161411" y="3228018"/>
                  <a:pt x="1141679" y="3220266"/>
                  <a:pt x="1074024" y="3247046"/>
                </a:cubicBezTo>
                <a:cubicBezTo>
                  <a:pt x="1057815" y="3253388"/>
                  <a:pt x="1031034" y="3250922"/>
                  <a:pt x="1016940" y="3241055"/>
                </a:cubicBezTo>
                <a:cubicBezTo>
                  <a:pt x="971836" y="3210047"/>
                  <a:pt x="922857" y="3181153"/>
                  <a:pt x="902419" y="3125126"/>
                </a:cubicBezTo>
                <a:cubicBezTo>
                  <a:pt x="899953" y="3118431"/>
                  <a:pt x="889382" y="3111031"/>
                  <a:pt x="890791" y="3106803"/>
                </a:cubicBezTo>
                <a:cubicBezTo>
                  <a:pt x="923209" y="3015186"/>
                  <a:pt x="820670" y="2973959"/>
                  <a:pt x="824898" y="2893266"/>
                </a:cubicBezTo>
                <a:cubicBezTo>
                  <a:pt x="819612" y="2893971"/>
                  <a:pt x="814327" y="2894676"/>
                  <a:pt x="809041" y="2895381"/>
                </a:cubicBezTo>
                <a:cubicBezTo>
                  <a:pt x="803756" y="2907361"/>
                  <a:pt x="798470" y="2919694"/>
                  <a:pt x="790366" y="2937665"/>
                </a:cubicBezTo>
                <a:cubicBezTo>
                  <a:pt x="760062" y="2871772"/>
                  <a:pt x="689588" y="2830192"/>
                  <a:pt x="704035" y="2749852"/>
                </a:cubicBezTo>
                <a:cubicBezTo>
                  <a:pt x="731872" y="2760071"/>
                  <a:pt x="759357" y="2772403"/>
                  <a:pt x="788252" y="2779451"/>
                </a:cubicBezTo>
                <a:cubicBezTo>
                  <a:pt x="797766" y="2781918"/>
                  <a:pt x="819260" y="2771346"/>
                  <a:pt x="819965" y="2765004"/>
                </a:cubicBezTo>
                <a:cubicBezTo>
                  <a:pt x="821727" y="2750204"/>
                  <a:pt x="817498" y="2732233"/>
                  <a:pt x="809394" y="2719548"/>
                </a:cubicBezTo>
                <a:cubicBezTo>
                  <a:pt x="804108" y="2697701"/>
                  <a:pt x="787547" y="2684663"/>
                  <a:pt x="773804" y="2669864"/>
                </a:cubicBezTo>
                <a:cubicBezTo>
                  <a:pt x="814327" y="2666340"/>
                  <a:pt x="854849" y="2663169"/>
                  <a:pt x="902067" y="2659293"/>
                </a:cubicBezTo>
                <a:cubicBezTo>
                  <a:pt x="903829" y="2668807"/>
                  <a:pt x="907353" y="2690301"/>
                  <a:pt x="910172" y="2708272"/>
                </a:cubicBezTo>
                <a:cubicBezTo>
                  <a:pt x="932371" y="2716377"/>
                  <a:pt x="951047" y="2723424"/>
                  <a:pt x="971836" y="2731176"/>
                </a:cubicBezTo>
                <a:cubicBezTo>
                  <a:pt x="961265" y="2751966"/>
                  <a:pt x="945409" y="2768880"/>
                  <a:pt x="946818" y="2784032"/>
                </a:cubicBezTo>
                <a:cubicBezTo>
                  <a:pt x="949285" y="2810107"/>
                  <a:pt x="961618" y="2835478"/>
                  <a:pt x="972541" y="2859791"/>
                </a:cubicBezTo>
                <a:cubicBezTo>
                  <a:pt x="973598" y="2862610"/>
                  <a:pt x="994036" y="2858734"/>
                  <a:pt x="1003902" y="2854858"/>
                </a:cubicBezTo>
                <a:cubicBezTo>
                  <a:pt x="1013768" y="2850630"/>
                  <a:pt x="1022225" y="2842173"/>
                  <a:pt x="1031034" y="2835478"/>
                </a:cubicBezTo>
                <a:cubicBezTo>
                  <a:pt x="1037025" y="2847106"/>
                  <a:pt x="1041253" y="2859791"/>
                  <a:pt x="1049005" y="2870010"/>
                </a:cubicBezTo>
                <a:cubicBezTo>
                  <a:pt x="1068033" y="2895028"/>
                  <a:pt x="1051120" y="2941541"/>
                  <a:pt x="1096575" y="2950703"/>
                </a:cubicBezTo>
                <a:cubicBezTo>
                  <a:pt x="1125470" y="2956341"/>
                  <a:pt x="1154716" y="2961274"/>
                  <a:pt x="1183611" y="2966559"/>
                </a:cubicBezTo>
                <a:cubicBezTo>
                  <a:pt x="1182906" y="2970788"/>
                  <a:pt x="1182201" y="2975016"/>
                  <a:pt x="1181849" y="2979245"/>
                </a:cubicBezTo>
                <a:cubicBezTo>
                  <a:pt x="1203696" y="2972550"/>
                  <a:pt x="1225543" y="2965502"/>
                  <a:pt x="1255847" y="2955988"/>
                </a:cubicBezTo>
                <a:cubicBezTo>
                  <a:pt x="1222019" y="2932732"/>
                  <a:pt x="1193477" y="2914409"/>
                  <a:pt x="1166345" y="2893971"/>
                </a:cubicBezTo>
                <a:cubicBezTo>
                  <a:pt x="1154364" y="2885162"/>
                  <a:pt x="1134279" y="2868953"/>
                  <a:pt x="1136745" y="2861553"/>
                </a:cubicBezTo>
                <a:cubicBezTo>
                  <a:pt x="1148374" y="2822440"/>
                  <a:pt x="1127232" y="2807288"/>
                  <a:pt x="1099394" y="2788965"/>
                </a:cubicBezTo>
                <a:cubicBezTo>
                  <a:pt x="1084947" y="2779451"/>
                  <a:pt x="1078252" y="2757252"/>
                  <a:pt x="1064862" y="2735052"/>
                </a:cubicBezTo>
                <a:cubicBezTo>
                  <a:pt x="1142031" y="2767470"/>
                  <a:pt x="1106089" y="2681140"/>
                  <a:pt x="1144498" y="2683606"/>
                </a:cubicBezTo>
                <a:cubicBezTo>
                  <a:pt x="1073671" y="2649426"/>
                  <a:pt x="1006369" y="2616656"/>
                  <a:pt x="930609" y="2580010"/>
                </a:cubicBezTo>
                <a:cubicBezTo>
                  <a:pt x="940123" y="2599390"/>
                  <a:pt x="945409" y="2610313"/>
                  <a:pt x="950694" y="2621589"/>
                </a:cubicBezTo>
                <a:cubicBezTo>
                  <a:pt x="891144" y="2582829"/>
                  <a:pt x="849564" y="2602914"/>
                  <a:pt x="811156" y="2649074"/>
                </a:cubicBezTo>
                <a:cubicBezTo>
                  <a:pt x="802699" y="2659293"/>
                  <a:pt x="786490" y="2663169"/>
                  <a:pt x="773804" y="2669864"/>
                </a:cubicBezTo>
                <a:close/>
                <a:moveTo>
                  <a:pt x="6394105" y="133857"/>
                </a:moveTo>
                <a:cubicBezTo>
                  <a:pt x="6395867" y="141962"/>
                  <a:pt x="6397277" y="150066"/>
                  <a:pt x="6399039" y="158171"/>
                </a:cubicBezTo>
                <a:cubicBezTo>
                  <a:pt x="6458941" y="147248"/>
                  <a:pt x="6518844" y="136676"/>
                  <a:pt x="6582976" y="125048"/>
                </a:cubicBezTo>
                <a:cubicBezTo>
                  <a:pt x="6567119" y="101439"/>
                  <a:pt x="6557605" y="86640"/>
                  <a:pt x="6548443" y="73250"/>
                </a:cubicBezTo>
                <a:cubicBezTo>
                  <a:pt x="6495235" y="94392"/>
                  <a:pt x="6444847" y="114125"/>
                  <a:pt x="6394105" y="133857"/>
                </a:cubicBezTo>
                <a:close/>
                <a:moveTo>
                  <a:pt x="6899756" y="733943"/>
                </a:moveTo>
                <a:cubicBezTo>
                  <a:pt x="6888480" y="678974"/>
                  <a:pt x="6854653" y="691659"/>
                  <a:pt x="6833510" y="709278"/>
                </a:cubicBezTo>
                <a:cubicBezTo>
                  <a:pt x="6806026" y="732182"/>
                  <a:pt x="6782417" y="745572"/>
                  <a:pt x="6745770" y="735001"/>
                </a:cubicBezTo>
                <a:cubicBezTo>
                  <a:pt x="6739076" y="733239"/>
                  <a:pt x="6726390" y="754029"/>
                  <a:pt x="6716172" y="764247"/>
                </a:cubicBezTo>
                <a:cubicBezTo>
                  <a:pt x="6728504" y="770238"/>
                  <a:pt x="6742599" y="783980"/>
                  <a:pt x="6752465" y="781161"/>
                </a:cubicBezTo>
                <a:cubicBezTo>
                  <a:pt x="6802502" y="767771"/>
                  <a:pt x="6851481" y="749800"/>
                  <a:pt x="6899756" y="733943"/>
                </a:cubicBezTo>
                <a:close/>
                <a:moveTo>
                  <a:pt x="1097985" y="1108160"/>
                </a:moveTo>
                <a:cubicBezTo>
                  <a:pt x="1126174" y="1110979"/>
                  <a:pt x="1164935" y="1114503"/>
                  <a:pt x="1208277" y="1118379"/>
                </a:cubicBezTo>
                <a:cubicBezTo>
                  <a:pt x="1211096" y="1110275"/>
                  <a:pt x="1216733" y="1095475"/>
                  <a:pt x="1224838" y="1072571"/>
                </a:cubicBezTo>
                <a:cubicBezTo>
                  <a:pt x="1192772" y="1078914"/>
                  <a:pt x="1167402" y="1084199"/>
                  <a:pt x="1142383" y="1089132"/>
                </a:cubicBezTo>
                <a:cubicBezTo>
                  <a:pt x="1131812" y="1053543"/>
                  <a:pt x="1121946" y="1020420"/>
                  <a:pt x="1112080" y="987297"/>
                </a:cubicBezTo>
                <a:cubicBezTo>
                  <a:pt x="1107499" y="988002"/>
                  <a:pt x="1102566" y="988355"/>
                  <a:pt x="1097985" y="989059"/>
                </a:cubicBezTo>
                <a:cubicBezTo>
                  <a:pt x="1097985" y="1026763"/>
                  <a:pt x="1097985" y="1064114"/>
                  <a:pt x="1097985" y="1108160"/>
                </a:cubicBezTo>
                <a:close/>
                <a:moveTo>
                  <a:pt x="4013141" y="412934"/>
                </a:moveTo>
                <a:cubicBezTo>
                  <a:pt x="4011379" y="406239"/>
                  <a:pt x="4009265" y="399192"/>
                  <a:pt x="4007503" y="392497"/>
                </a:cubicBezTo>
                <a:cubicBezTo>
                  <a:pt x="3943020" y="406239"/>
                  <a:pt x="3878184" y="419629"/>
                  <a:pt x="3813700" y="433372"/>
                </a:cubicBezTo>
                <a:cubicBezTo>
                  <a:pt x="3814757" y="439362"/>
                  <a:pt x="3815814" y="445705"/>
                  <a:pt x="3816871" y="451695"/>
                </a:cubicBezTo>
                <a:cubicBezTo>
                  <a:pt x="3878536" y="416106"/>
                  <a:pt x="3955705" y="474952"/>
                  <a:pt x="4013141" y="412934"/>
                </a:cubicBezTo>
                <a:close/>
                <a:moveTo>
                  <a:pt x="4137176" y="365717"/>
                </a:moveTo>
                <a:cubicBezTo>
                  <a:pt x="4135414" y="368183"/>
                  <a:pt x="4124138" y="383688"/>
                  <a:pt x="4105815" y="408706"/>
                </a:cubicBezTo>
                <a:cubicBezTo>
                  <a:pt x="4169241" y="399897"/>
                  <a:pt x="4223154" y="392497"/>
                  <a:pt x="4277419" y="385097"/>
                </a:cubicBezTo>
                <a:cubicBezTo>
                  <a:pt x="4277067" y="381221"/>
                  <a:pt x="4276362" y="377345"/>
                  <a:pt x="4276010" y="373469"/>
                </a:cubicBezTo>
                <a:cubicBezTo>
                  <a:pt x="4234078" y="371355"/>
                  <a:pt x="4192145" y="368888"/>
                  <a:pt x="4137176" y="365717"/>
                </a:cubicBezTo>
                <a:close/>
                <a:moveTo>
                  <a:pt x="3571622" y="371355"/>
                </a:moveTo>
                <a:cubicBezTo>
                  <a:pt x="3572679" y="377345"/>
                  <a:pt x="3573736" y="383688"/>
                  <a:pt x="3574441" y="389678"/>
                </a:cubicBezTo>
                <a:cubicBezTo>
                  <a:pt x="3596992" y="389678"/>
                  <a:pt x="3619544" y="389678"/>
                  <a:pt x="3642448" y="389678"/>
                </a:cubicBezTo>
                <a:cubicBezTo>
                  <a:pt x="3642448" y="370298"/>
                  <a:pt x="3649848" y="339641"/>
                  <a:pt x="3640686" y="333299"/>
                </a:cubicBezTo>
                <a:cubicBezTo>
                  <a:pt x="3588183" y="296300"/>
                  <a:pt x="3612849" y="384392"/>
                  <a:pt x="3571622" y="371355"/>
                </a:cubicBezTo>
                <a:close/>
              </a:path>
            </a:pathLst>
          </a:custGeom>
          <a:solidFill>
            <a:srgbClr val="000000"/>
          </a:solidFill>
          <a:ln w="3524" cap="flat">
            <a:noFill/>
            <a:prstDash val="solid"/>
            <a:miter/>
          </a:ln>
        </p:spPr>
        <p:txBody>
          <a:bodyPr rtlCol="0" anchor="ctr"/>
          <a:lstStyle/>
          <a:p>
            <a:endParaRPr lang="zh-CN" altLang="en-US"/>
          </a:p>
        </p:txBody>
      </p:sp>
    </p:spTree>
    <p:extLst>
      <p:ext uri="{BB962C8B-B14F-4D97-AF65-F5344CB8AC3E}">
        <p14:creationId xmlns:p14="http://schemas.microsoft.com/office/powerpoint/2010/main" val="406265825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070C0"/>
        </a:solidFill>
        <a:effectLst/>
      </p:bgPr>
    </p:bg>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xmlns="" id="{11715F60-65A0-4587-B187-D3D5A013E4EE}"/>
              </a:ext>
            </a:extLst>
          </p:cNvPr>
          <p:cNvSpPr txBox="1"/>
          <p:nvPr/>
        </p:nvSpPr>
        <p:spPr>
          <a:xfrm>
            <a:off x="4412343" y="4939082"/>
            <a:ext cx="3367314" cy="400110"/>
          </a:xfrm>
          <a:prstGeom prst="rect">
            <a:avLst/>
          </a:prstGeom>
          <a:noFill/>
        </p:spPr>
        <p:txBody>
          <a:bodyPr wrap="square" rtlCol="0">
            <a:spAutoFit/>
          </a:bodyPr>
          <a:lstStyle/>
          <a:p>
            <a:pPr algn="dist"/>
            <a:r>
              <a:rPr lang="zh-CN" altLang="en-US" sz="2000" dirty="0">
                <a:solidFill>
                  <a:schemeClr val="bg1"/>
                </a:solidFill>
                <a:latin typeface="汉仪菱心体简" panose="02010609000101010101" pitchFamily="49" charset="-122"/>
                <a:ea typeface="汉仪菱心体简" panose="02010609000101010101" pitchFamily="49" charset="-122"/>
              </a:rPr>
              <a:t>公众号：陈西设计之家</a:t>
            </a:r>
          </a:p>
        </p:txBody>
      </p:sp>
      <p:sp>
        <p:nvSpPr>
          <p:cNvPr id="3" name="文本框 2">
            <a:extLst>
              <a:ext uri="{FF2B5EF4-FFF2-40B4-BE49-F238E27FC236}">
                <a16:creationId xmlns:a16="http://schemas.microsoft.com/office/drawing/2014/main" xmlns="" id="{2EFE6E38-1A66-491A-86B1-7FB641C71A8B}"/>
              </a:ext>
            </a:extLst>
          </p:cNvPr>
          <p:cNvSpPr txBox="1"/>
          <p:nvPr/>
        </p:nvSpPr>
        <p:spPr>
          <a:xfrm>
            <a:off x="3381829" y="1738596"/>
            <a:ext cx="5428342" cy="461665"/>
          </a:xfrm>
          <a:prstGeom prst="rect">
            <a:avLst/>
          </a:prstGeom>
          <a:noFill/>
        </p:spPr>
        <p:txBody>
          <a:bodyPr wrap="square" rtlCol="0">
            <a:spAutoFit/>
          </a:bodyPr>
          <a:lstStyle/>
          <a:p>
            <a:pPr algn="dist"/>
            <a:r>
              <a:rPr lang="zh-CN" altLang="en-US" sz="2400" dirty="0">
                <a:solidFill>
                  <a:schemeClr val="bg1"/>
                </a:solidFill>
                <a:latin typeface="思源黑体 CN Medium" panose="020B0600000000000000" pitchFamily="34" charset="-122"/>
                <a:ea typeface="思源黑体 CN Medium" panose="020B0600000000000000" pitchFamily="34" charset="-122"/>
              </a:rPr>
              <a:t>开源完全可编辑墨迹笔刷</a:t>
            </a:r>
            <a:r>
              <a:rPr lang="en-US" altLang="zh-CN" sz="2400" dirty="0">
                <a:solidFill>
                  <a:schemeClr val="bg1"/>
                </a:solidFill>
                <a:latin typeface="思源黑体 CN Medium" panose="020B0600000000000000" pitchFamily="34" charset="-122"/>
                <a:ea typeface="思源黑体 CN Medium" panose="020B0600000000000000" pitchFamily="34" charset="-122"/>
              </a:rPr>
              <a:t>PPT</a:t>
            </a:r>
            <a:r>
              <a:rPr lang="zh-CN" altLang="en-US" sz="2400" dirty="0">
                <a:solidFill>
                  <a:schemeClr val="bg1"/>
                </a:solidFill>
                <a:latin typeface="思源黑体 CN Medium" panose="020B0600000000000000" pitchFamily="34" charset="-122"/>
                <a:ea typeface="思源黑体 CN Medium" panose="020B0600000000000000" pitchFamily="34" charset="-122"/>
              </a:rPr>
              <a:t>素材</a:t>
            </a:r>
          </a:p>
        </p:txBody>
      </p:sp>
      <p:sp>
        <p:nvSpPr>
          <p:cNvPr id="4" name="文本框 3">
            <a:extLst>
              <a:ext uri="{FF2B5EF4-FFF2-40B4-BE49-F238E27FC236}">
                <a16:creationId xmlns:a16="http://schemas.microsoft.com/office/drawing/2014/main" xmlns="" id="{D711DDF4-C47E-47CD-8066-9A3ACDB04608}"/>
              </a:ext>
            </a:extLst>
          </p:cNvPr>
          <p:cNvSpPr txBox="1"/>
          <p:nvPr/>
        </p:nvSpPr>
        <p:spPr>
          <a:xfrm>
            <a:off x="899886" y="3177256"/>
            <a:ext cx="10392228" cy="923330"/>
          </a:xfrm>
          <a:prstGeom prst="rect">
            <a:avLst/>
          </a:prstGeom>
          <a:noFill/>
        </p:spPr>
        <p:txBody>
          <a:bodyPr wrap="square" rtlCol="0">
            <a:spAutoFit/>
          </a:bodyPr>
          <a:lstStyle/>
          <a:p>
            <a:pPr algn="dist"/>
            <a:r>
              <a:rPr lang="zh-CN" altLang="en-US" sz="5400" dirty="0">
                <a:solidFill>
                  <a:schemeClr val="bg1"/>
                </a:solidFill>
                <a:latin typeface="思源黑体 CN Heavy" panose="020B0A00000000000000" pitchFamily="34" charset="-122"/>
                <a:ea typeface="思源黑体 CN Heavy" panose="020B0A00000000000000" pitchFamily="34" charset="-122"/>
              </a:rPr>
              <a:t>永久开源免费下载分享传播</a:t>
            </a:r>
          </a:p>
        </p:txBody>
      </p:sp>
      <p:sp>
        <p:nvSpPr>
          <p:cNvPr id="6" name="等腰三角形 5">
            <a:extLst>
              <a:ext uri="{FF2B5EF4-FFF2-40B4-BE49-F238E27FC236}">
                <a16:creationId xmlns:a16="http://schemas.microsoft.com/office/drawing/2014/main" xmlns="" id="{EA9499FD-9A58-447F-9A0F-6A76C5897A0F}"/>
              </a:ext>
            </a:extLst>
          </p:cNvPr>
          <p:cNvSpPr/>
          <p:nvPr/>
        </p:nvSpPr>
        <p:spPr>
          <a:xfrm rot="10800000">
            <a:off x="5982244" y="5731421"/>
            <a:ext cx="227512" cy="196131"/>
          </a:xfrm>
          <a:prstGeom prst="triangle">
            <a:avLst/>
          </a:prstGeom>
          <a:gradFill flip="none" rotWithShape="1">
            <a:gsLst>
              <a:gs pos="0">
                <a:schemeClr val="bg1">
                  <a:alpha val="0"/>
                </a:schemeClr>
              </a:gs>
              <a:gs pos="100000">
                <a:schemeClr val="bg1"/>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80345879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Freeform 5">
            <a:extLst>
              <a:ext uri="{FF2B5EF4-FFF2-40B4-BE49-F238E27FC236}">
                <a16:creationId xmlns:a16="http://schemas.microsoft.com/office/drawing/2014/main" xmlns="" id="{11BD1F05-46AA-499F-8BDF-53793AFA5A51}"/>
              </a:ext>
            </a:extLst>
          </p:cNvPr>
          <p:cNvSpPr>
            <a:spLocks noEditPoints="1"/>
          </p:cNvSpPr>
          <p:nvPr/>
        </p:nvSpPr>
        <p:spPr bwMode="auto">
          <a:xfrm>
            <a:off x="1151569" y="1166023"/>
            <a:ext cx="793663" cy="747984"/>
          </a:xfrm>
          <a:custGeom>
            <a:avLst/>
            <a:gdLst>
              <a:gd name="T0" fmla="*/ 184 w 382"/>
              <a:gd name="T1" fmla="*/ 289 h 360"/>
              <a:gd name="T2" fmla="*/ 200 w 382"/>
              <a:gd name="T3" fmla="*/ 359 h 360"/>
              <a:gd name="T4" fmla="*/ 151 w 382"/>
              <a:gd name="T5" fmla="*/ 263 h 360"/>
              <a:gd name="T6" fmla="*/ 160 w 382"/>
              <a:gd name="T7" fmla="*/ 238 h 360"/>
              <a:gd name="T8" fmla="*/ 167 w 382"/>
              <a:gd name="T9" fmla="*/ 190 h 360"/>
              <a:gd name="T10" fmla="*/ 171 w 382"/>
              <a:gd name="T11" fmla="*/ 203 h 360"/>
              <a:gd name="T12" fmla="*/ 282 w 382"/>
              <a:gd name="T13" fmla="*/ 239 h 360"/>
              <a:gd name="T14" fmla="*/ 258 w 382"/>
              <a:gd name="T15" fmla="*/ 261 h 360"/>
              <a:gd name="T16" fmla="*/ 227 w 382"/>
              <a:gd name="T17" fmla="*/ 267 h 360"/>
              <a:gd name="T18" fmla="*/ 229 w 382"/>
              <a:gd name="T19" fmla="*/ 243 h 360"/>
              <a:gd name="T20" fmla="*/ 205 w 382"/>
              <a:gd name="T21" fmla="*/ 244 h 360"/>
              <a:gd name="T22" fmla="*/ 179 w 382"/>
              <a:gd name="T23" fmla="*/ 249 h 360"/>
              <a:gd name="T24" fmla="*/ 171 w 382"/>
              <a:gd name="T25" fmla="*/ 230 h 360"/>
              <a:gd name="T26" fmla="*/ 166 w 382"/>
              <a:gd name="T27" fmla="*/ 206 h 360"/>
              <a:gd name="T28" fmla="*/ 159 w 382"/>
              <a:gd name="T29" fmla="*/ 193 h 360"/>
              <a:gd name="T30" fmla="*/ 171 w 382"/>
              <a:gd name="T31" fmla="*/ 184 h 360"/>
              <a:gd name="T32" fmla="*/ 194 w 382"/>
              <a:gd name="T33" fmla="*/ 168 h 360"/>
              <a:gd name="T34" fmla="*/ 172 w 382"/>
              <a:gd name="T35" fmla="*/ 150 h 360"/>
              <a:gd name="T36" fmla="*/ 155 w 382"/>
              <a:gd name="T37" fmla="*/ 133 h 360"/>
              <a:gd name="T38" fmla="*/ 169 w 382"/>
              <a:gd name="T39" fmla="*/ 106 h 360"/>
              <a:gd name="T40" fmla="*/ 189 w 382"/>
              <a:gd name="T41" fmla="*/ 96 h 360"/>
              <a:gd name="T42" fmla="*/ 230 w 382"/>
              <a:gd name="T43" fmla="*/ 112 h 360"/>
              <a:gd name="T44" fmla="*/ 267 w 382"/>
              <a:gd name="T45" fmla="*/ 113 h 360"/>
              <a:gd name="T46" fmla="*/ 280 w 382"/>
              <a:gd name="T47" fmla="*/ 136 h 360"/>
              <a:gd name="T48" fmla="*/ 275 w 382"/>
              <a:gd name="T49" fmla="*/ 159 h 360"/>
              <a:gd name="T50" fmla="*/ 257 w 382"/>
              <a:gd name="T51" fmla="*/ 182 h 360"/>
              <a:gd name="T52" fmla="*/ 254 w 382"/>
              <a:gd name="T53" fmla="*/ 197 h 360"/>
              <a:gd name="T54" fmla="*/ 265 w 382"/>
              <a:gd name="T55" fmla="*/ 211 h 360"/>
              <a:gd name="T56" fmla="*/ 380 w 382"/>
              <a:gd name="T57" fmla="*/ 315 h 360"/>
              <a:gd name="T58" fmla="*/ 344 w 382"/>
              <a:gd name="T59" fmla="*/ 250 h 360"/>
              <a:gd name="T60" fmla="*/ 361 w 382"/>
              <a:gd name="T61" fmla="*/ 257 h 360"/>
              <a:gd name="T62" fmla="*/ 325 w 382"/>
              <a:gd name="T63" fmla="*/ 243 h 360"/>
              <a:gd name="T64" fmla="*/ 136 w 382"/>
              <a:gd name="T65" fmla="*/ 241 h 360"/>
              <a:gd name="T66" fmla="*/ 333 w 382"/>
              <a:gd name="T67" fmla="*/ 123 h 360"/>
              <a:gd name="T68" fmla="*/ 349 w 382"/>
              <a:gd name="T69" fmla="*/ 265 h 360"/>
              <a:gd name="T70" fmla="*/ 150 w 382"/>
              <a:gd name="T71" fmla="*/ 217 h 360"/>
              <a:gd name="T72" fmla="*/ 1 w 382"/>
              <a:gd name="T73" fmla="*/ 190 h 360"/>
              <a:gd name="T74" fmla="*/ 241 w 382"/>
              <a:gd name="T75" fmla="*/ 95 h 360"/>
              <a:gd name="T76" fmla="*/ 54 w 382"/>
              <a:gd name="T77" fmla="*/ 87 h 360"/>
              <a:gd name="T78" fmla="*/ 147 w 382"/>
              <a:gd name="T79" fmla="*/ 158 h 360"/>
              <a:gd name="T80" fmla="*/ 87 w 382"/>
              <a:gd name="T81" fmla="*/ 345 h 360"/>
              <a:gd name="T82" fmla="*/ 114 w 382"/>
              <a:gd name="T83" fmla="*/ 176 h 360"/>
              <a:gd name="T84" fmla="*/ 113 w 382"/>
              <a:gd name="T85" fmla="*/ 180 h 360"/>
              <a:gd name="T86" fmla="*/ 104 w 382"/>
              <a:gd name="T87" fmla="*/ 191 h 360"/>
              <a:gd name="T88" fmla="*/ 96 w 382"/>
              <a:gd name="T89" fmla="*/ 197 h 360"/>
              <a:gd name="T90" fmla="*/ 76 w 382"/>
              <a:gd name="T91" fmla="*/ 201 h 360"/>
              <a:gd name="T92" fmla="*/ 59 w 382"/>
              <a:gd name="T93" fmla="*/ 185 h 360"/>
              <a:gd name="T94" fmla="*/ 46 w 382"/>
              <a:gd name="T95" fmla="*/ 177 h 360"/>
              <a:gd name="T96" fmla="*/ 53 w 382"/>
              <a:gd name="T97" fmla="*/ 166 h 360"/>
              <a:gd name="T98" fmla="*/ 51 w 382"/>
              <a:gd name="T99" fmla="*/ 153 h 360"/>
              <a:gd name="T100" fmla="*/ 68 w 382"/>
              <a:gd name="T101" fmla="*/ 132 h 360"/>
              <a:gd name="T102" fmla="*/ 96 w 382"/>
              <a:gd name="T103" fmla="*/ 145 h 360"/>
              <a:gd name="T104" fmla="*/ 113 w 382"/>
              <a:gd name="T105" fmla="*/ 157 h 360"/>
              <a:gd name="T106" fmla="*/ 113 w 382"/>
              <a:gd name="T107" fmla="*/ 202 h 360"/>
              <a:gd name="T108" fmla="*/ 151 w 382"/>
              <a:gd name="T109" fmla="*/ 140 h 360"/>
              <a:gd name="T110" fmla="*/ 96 w 382"/>
              <a:gd name="T111" fmla="*/ 253 h 360"/>
              <a:gd name="T112" fmla="*/ 43 w 382"/>
              <a:gd name="T113" fmla="*/ 188 h 360"/>
              <a:gd name="T114" fmla="*/ 130 w 382"/>
              <a:gd name="T115" fmla="*/ 297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 h="360">
                <a:moveTo>
                  <a:pt x="192" y="314"/>
                </a:moveTo>
                <a:cubicBezTo>
                  <a:pt x="191" y="314"/>
                  <a:pt x="190" y="313"/>
                  <a:pt x="189" y="311"/>
                </a:cubicBezTo>
                <a:cubicBezTo>
                  <a:pt x="189" y="310"/>
                  <a:pt x="189" y="309"/>
                  <a:pt x="189" y="309"/>
                </a:cubicBezTo>
                <a:cubicBezTo>
                  <a:pt x="189" y="308"/>
                  <a:pt x="189" y="307"/>
                  <a:pt x="190" y="307"/>
                </a:cubicBezTo>
                <a:cubicBezTo>
                  <a:pt x="190" y="307"/>
                  <a:pt x="191" y="308"/>
                  <a:pt x="192" y="309"/>
                </a:cubicBezTo>
                <a:lnTo>
                  <a:pt x="192" y="314"/>
                </a:lnTo>
                <a:close/>
                <a:moveTo>
                  <a:pt x="187" y="291"/>
                </a:moveTo>
                <a:cubicBezTo>
                  <a:pt x="187" y="292"/>
                  <a:pt x="187" y="292"/>
                  <a:pt x="187" y="292"/>
                </a:cubicBezTo>
                <a:cubicBezTo>
                  <a:pt x="187" y="292"/>
                  <a:pt x="187" y="292"/>
                  <a:pt x="187" y="292"/>
                </a:cubicBezTo>
                <a:cubicBezTo>
                  <a:pt x="186" y="292"/>
                  <a:pt x="184" y="291"/>
                  <a:pt x="184" y="289"/>
                </a:cubicBezTo>
                <a:cubicBezTo>
                  <a:pt x="183" y="287"/>
                  <a:pt x="182" y="285"/>
                  <a:pt x="182" y="282"/>
                </a:cubicBezTo>
                <a:cubicBezTo>
                  <a:pt x="182" y="282"/>
                  <a:pt x="183" y="281"/>
                  <a:pt x="184" y="281"/>
                </a:cubicBezTo>
                <a:cubicBezTo>
                  <a:pt x="185" y="280"/>
                  <a:pt x="185" y="280"/>
                  <a:pt x="185" y="280"/>
                </a:cubicBezTo>
                <a:cubicBezTo>
                  <a:pt x="186" y="280"/>
                  <a:pt x="186" y="281"/>
                  <a:pt x="186" y="282"/>
                </a:cubicBezTo>
                <a:cubicBezTo>
                  <a:pt x="187" y="283"/>
                  <a:pt x="187" y="284"/>
                  <a:pt x="187" y="285"/>
                </a:cubicBezTo>
                <a:cubicBezTo>
                  <a:pt x="187" y="286"/>
                  <a:pt x="187" y="288"/>
                  <a:pt x="187" y="289"/>
                </a:cubicBezTo>
                <a:lnTo>
                  <a:pt x="187" y="291"/>
                </a:lnTo>
                <a:close/>
                <a:moveTo>
                  <a:pt x="191" y="337"/>
                </a:moveTo>
                <a:cubicBezTo>
                  <a:pt x="192" y="340"/>
                  <a:pt x="193" y="344"/>
                  <a:pt x="194" y="348"/>
                </a:cubicBezTo>
                <a:cubicBezTo>
                  <a:pt x="196" y="352"/>
                  <a:pt x="197" y="356"/>
                  <a:pt x="200" y="359"/>
                </a:cubicBezTo>
                <a:cubicBezTo>
                  <a:pt x="190" y="360"/>
                  <a:pt x="190" y="360"/>
                  <a:pt x="190" y="360"/>
                </a:cubicBezTo>
                <a:cubicBezTo>
                  <a:pt x="189" y="356"/>
                  <a:pt x="188" y="353"/>
                  <a:pt x="186" y="349"/>
                </a:cubicBezTo>
                <a:cubicBezTo>
                  <a:pt x="183" y="346"/>
                  <a:pt x="182" y="343"/>
                  <a:pt x="182" y="340"/>
                </a:cubicBezTo>
                <a:cubicBezTo>
                  <a:pt x="182" y="339"/>
                  <a:pt x="183" y="337"/>
                  <a:pt x="184" y="336"/>
                </a:cubicBezTo>
                <a:cubicBezTo>
                  <a:pt x="184" y="335"/>
                  <a:pt x="186" y="334"/>
                  <a:pt x="187" y="334"/>
                </a:cubicBezTo>
                <a:cubicBezTo>
                  <a:pt x="188" y="334"/>
                  <a:pt x="189" y="334"/>
                  <a:pt x="189" y="335"/>
                </a:cubicBezTo>
                <a:cubicBezTo>
                  <a:pt x="190" y="336"/>
                  <a:pt x="191" y="336"/>
                  <a:pt x="191" y="337"/>
                </a:cubicBezTo>
                <a:close/>
                <a:moveTo>
                  <a:pt x="145" y="250"/>
                </a:moveTo>
                <a:cubicBezTo>
                  <a:pt x="146" y="251"/>
                  <a:pt x="147" y="252"/>
                  <a:pt x="148" y="255"/>
                </a:cubicBezTo>
                <a:cubicBezTo>
                  <a:pt x="149" y="257"/>
                  <a:pt x="150" y="260"/>
                  <a:pt x="151" y="263"/>
                </a:cubicBezTo>
                <a:cubicBezTo>
                  <a:pt x="151" y="266"/>
                  <a:pt x="152" y="268"/>
                  <a:pt x="153" y="271"/>
                </a:cubicBezTo>
                <a:cubicBezTo>
                  <a:pt x="154" y="274"/>
                  <a:pt x="154" y="276"/>
                  <a:pt x="154" y="278"/>
                </a:cubicBezTo>
                <a:cubicBezTo>
                  <a:pt x="153" y="278"/>
                  <a:pt x="153" y="278"/>
                  <a:pt x="153" y="278"/>
                </a:cubicBezTo>
                <a:cubicBezTo>
                  <a:pt x="153" y="278"/>
                  <a:pt x="152" y="277"/>
                  <a:pt x="151" y="275"/>
                </a:cubicBezTo>
                <a:cubicBezTo>
                  <a:pt x="149" y="273"/>
                  <a:pt x="148" y="271"/>
                  <a:pt x="147" y="268"/>
                </a:cubicBezTo>
                <a:cubicBezTo>
                  <a:pt x="145" y="265"/>
                  <a:pt x="144" y="263"/>
                  <a:pt x="143" y="260"/>
                </a:cubicBezTo>
                <a:cubicBezTo>
                  <a:pt x="142" y="257"/>
                  <a:pt x="142" y="255"/>
                  <a:pt x="142" y="254"/>
                </a:cubicBezTo>
                <a:cubicBezTo>
                  <a:pt x="142" y="253"/>
                  <a:pt x="142" y="252"/>
                  <a:pt x="142" y="251"/>
                </a:cubicBezTo>
                <a:cubicBezTo>
                  <a:pt x="143" y="250"/>
                  <a:pt x="144" y="250"/>
                  <a:pt x="145" y="250"/>
                </a:cubicBezTo>
                <a:close/>
                <a:moveTo>
                  <a:pt x="160" y="238"/>
                </a:moveTo>
                <a:cubicBezTo>
                  <a:pt x="161" y="238"/>
                  <a:pt x="163" y="238"/>
                  <a:pt x="163" y="238"/>
                </a:cubicBezTo>
                <a:cubicBezTo>
                  <a:pt x="162" y="240"/>
                  <a:pt x="161" y="241"/>
                  <a:pt x="158" y="241"/>
                </a:cubicBezTo>
                <a:cubicBezTo>
                  <a:pt x="157" y="241"/>
                  <a:pt x="157" y="241"/>
                  <a:pt x="157" y="241"/>
                </a:cubicBezTo>
                <a:cubicBezTo>
                  <a:pt x="157" y="240"/>
                  <a:pt x="157" y="239"/>
                  <a:pt x="158" y="239"/>
                </a:cubicBezTo>
                <a:cubicBezTo>
                  <a:pt x="158" y="239"/>
                  <a:pt x="159" y="238"/>
                  <a:pt x="160" y="238"/>
                </a:cubicBezTo>
                <a:close/>
                <a:moveTo>
                  <a:pt x="181" y="205"/>
                </a:moveTo>
                <a:cubicBezTo>
                  <a:pt x="182" y="203"/>
                  <a:pt x="182" y="201"/>
                  <a:pt x="182" y="200"/>
                </a:cubicBezTo>
                <a:cubicBezTo>
                  <a:pt x="182" y="197"/>
                  <a:pt x="181" y="195"/>
                  <a:pt x="180" y="193"/>
                </a:cubicBezTo>
                <a:cubicBezTo>
                  <a:pt x="178" y="191"/>
                  <a:pt x="175" y="190"/>
                  <a:pt x="171" y="190"/>
                </a:cubicBezTo>
                <a:cubicBezTo>
                  <a:pt x="169" y="190"/>
                  <a:pt x="168" y="190"/>
                  <a:pt x="167" y="190"/>
                </a:cubicBezTo>
                <a:cubicBezTo>
                  <a:pt x="165" y="190"/>
                  <a:pt x="164" y="190"/>
                  <a:pt x="163" y="190"/>
                </a:cubicBezTo>
                <a:cubicBezTo>
                  <a:pt x="163" y="192"/>
                  <a:pt x="163" y="192"/>
                  <a:pt x="163" y="192"/>
                </a:cubicBezTo>
                <a:cubicBezTo>
                  <a:pt x="165" y="192"/>
                  <a:pt x="167" y="193"/>
                  <a:pt x="169" y="193"/>
                </a:cubicBezTo>
                <a:cubicBezTo>
                  <a:pt x="171" y="194"/>
                  <a:pt x="173" y="195"/>
                  <a:pt x="173" y="197"/>
                </a:cubicBezTo>
                <a:cubicBezTo>
                  <a:pt x="173" y="197"/>
                  <a:pt x="172" y="197"/>
                  <a:pt x="171" y="198"/>
                </a:cubicBezTo>
                <a:cubicBezTo>
                  <a:pt x="171" y="198"/>
                  <a:pt x="170" y="198"/>
                  <a:pt x="169" y="198"/>
                </a:cubicBezTo>
                <a:cubicBezTo>
                  <a:pt x="167" y="199"/>
                  <a:pt x="167" y="199"/>
                  <a:pt x="167" y="199"/>
                </a:cubicBezTo>
                <a:cubicBezTo>
                  <a:pt x="166" y="199"/>
                  <a:pt x="166" y="199"/>
                  <a:pt x="166" y="199"/>
                </a:cubicBezTo>
                <a:cubicBezTo>
                  <a:pt x="166" y="199"/>
                  <a:pt x="167" y="199"/>
                  <a:pt x="168" y="200"/>
                </a:cubicBezTo>
                <a:cubicBezTo>
                  <a:pt x="169" y="201"/>
                  <a:pt x="170" y="202"/>
                  <a:pt x="171" y="203"/>
                </a:cubicBezTo>
                <a:cubicBezTo>
                  <a:pt x="174" y="206"/>
                  <a:pt x="174" y="206"/>
                  <a:pt x="174" y="206"/>
                </a:cubicBezTo>
                <a:cubicBezTo>
                  <a:pt x="175" y="207"/>
                  <a:pt x="175" y="207"/>
                  <a:pt x="176" y="207"/>
                </a:cubicBezTo>
                <a:cubicBezTo>
                  <a:pt x="177" y="207"/>
                  <a:pt x="178" y="206"/>
                  <a:pt x="179" y="206"/>
                </a:cubicBezTo>
                <a:cubicBezTo>
                  <a:pt x="180" y="206"/>
                  <a:pt x="181" y="206"/>
                  <a:pt x="181" y="205"/>
                </a:cubicBezTo>
                <a:close/>
                <a:moveTo>
                  <a:pt x="288" y="226"/>
                </a:moveTo>
                <a:cubicBezTo>
                  <a:pt x="287" y="226"/>
                  <a:pt x="287" y="227"/>
                  <a:pt x="286" y="228"/>
                </a:cubicBezTo>
                <a:cubicBezTo>
                  <a:pt x="285" y="229"/>
                  <a:pt x="285" y="230"/>
                  <a:pt x="284" y="232"/>
                </a:cubicBezTo>
                <a:cubicBezTo>
                  <a:pt x="282" y="235"/>
                  <a:pt x="282" y="235"/>
                  <a:pt x="282" y="235"/>
                </a:cubicBezTo>
                <a:cubicBezTo>
                  <a:pt x="281" y="236"/>
                  <a:pt x="281" y="237"/>
                  <a:pt x="281" y="238"/>
                </a:cubicBezTo>
                <a:cubicBezTo>
                  <a:pt x="281" y="238"/>
                  <a:pt x="281" y="239"/>
                  <a:pt x="282" y="239"/>
                </a:cubicBezTo>
                <a:cubicBezTo>
                  <a:pt x="283" y="240"/>
                  <a:pt x="283" y="240"/>
                  <a:pt x="283" y="241"/>
                </a:cubicBezTo>
                <a:cubicBezTo>
                  <a:pt x="283" y="243"/>
                  <a:pt x="282" y="243"/>
                  <a:pt x="281" y="243"/>
                </a:cubicBezTo>
                <a:cubicBezTo>
                  <a:pt x="280" y="243"/>
                  <a:pt x="280" y="244"/>
                  <a:pt x="280" y="245"/>
                </a:cubicBezTo>
                <a:cubicBezTo>
                  <a:pt x="280" y="246"/>
                  <a:pt x="280" y="247"/>
                  <a:pt x="280" y="247"/>
                </a:cubicBezTo>
                <a:cubicBezTo>
                  <a:pt x="280" y="248"/>
                  <a:pt x="280" y="249"/>
                  <a:pt x="280" y="249"/>
                </a:cubicBezTo>
                <a:cubicBezTo>
                  <a:pt x="280" y="249"/>
                  <a:pt x="280" y="249"/>
                  <a:pt x="280" y="249"/>
                </a:cubicBezTo>
                <a:cubicBezTo>
                  <a:pt x="279" y="249"/>
                  <a:pt x="278" y="250"/>
                  <a:pt x="276" y="251"/>
                </a:cubicBezTo>
                <a:cubicBezTo>
                  <a:pt x="274" y="252"/>
                  <a:pt x="272" y="253"/>
                  <a:pt x="269" y="255"/>
                </a:cubicBezTo>
                <a:cubicBezTo>
                  <a:pt x="267" y="256"/>
                  <a:pt x="265" y="257"/>
                  <a:pt x="263" y="259"/>
                </a:cubicBezTo>
                <a:cubicBezTo>
                  <a:pt x="260" y="260"/>
                  <a:pt x="259" y="261"/>
                  <a:pt x="258" y="261"/>
                </a:cubicBezTo>
                <a:cubicBezTo>
                  <a:pt x="256" y="264"/>
                  <a:pt x="254" y="266"/>
                  <a:pt x="252" y="268"/>
                </a:cubicBezTo>
                <a:cubicBezTo>
                  <a:pt x="250" y="270"/>
                  <a:pt x="248" y="271"/>
                  <a:pt x="246" y="273"/>
                </a:cubicBezTo>
                <a:cubicBezTo>
                  <a:pt x="244" y="274"/>
                  <a:pt x="241" y="275"/>
                  <a:pt x="239" y="275"/>
                </a:cubicBezTo>
                <a:cubicBezTo>
                  <a:pt x="238" y="275"/>
                  <a:pt x="237" y="274"/>
                  <a:pt x="237" y="273"/>
                </a:cubicBezTo>
                <a:cubicBezTo>
                  <a:pt x="236" y="272"/>
                  <a:pt x="236" y="271"/>
                  <a:pt x="236" y="270"/>
                </a:cubicBezTo>
                <a:cubicBezTo>
                  <a:pt x="236" y="268"/>
                  <a:pt x="236" y="267"/>
                  <a:pt x="236" y="266"/>
                </a:cubicBezTo>
                <a:cubicBezTo>
                  <a:pt x="236" y="265"/>
                  <a:pt x="236" y="264"/>
                  <a:pt x="235" y="264"/>
                </a:cubicBezTo>
                <a:cubicBezTo>
                  <a:pt x="233" y="264"/>
                  <a:pt x="232" y="265"/>
                  <a:pt x="231" y="266"/>
                </a:cubicBezTo>
                <a:cubicBezTo>
                  <a:pt x="230" y="267"/>
                  <a:pt x="229" y="267"/>
                  <a:pt x="228" y="267"/>
                </a:cubicBezTo>
                <a:cubicBezTo>
                  <a:pt x="228" y="267"/>
                  <a:pt x="227" y="267"/>
                  <a:pt x="227" y="267"/>
                </a:cubicBezTo>
                <a:cubicBezTo>
                  <a:pt x="227" y="267"/>
                  <a:pt x="227" y="267"/>
                  <a:pt x="227" y="267"/>
                </a:cubicBezTo>
                <a:cubicBezTo>
                  <a:pt x="227" y="266"/>
                  <a:pt x="228" y="266"/>
                  <a:pt x="230" y="265"/>
                </a:cubicBezTo>
                <a:cubicBezTo>
                  <a:pt x="231" y="264"/>
                  <a:pt x="232" y="263"/>
                  <a:pt x="233" y="261"/>
                </a:cubicBezTo>
                <a:cubicBezTo>
                  <a:pt x="232" y="260"/>
                  <a:pt x="231" y="260"/>
                  <a:pt x="230" y="259"/>
                </a:cubicBezTo>
                <a:cubicBezTo>
                  <a:pt x="229" y="258"/>
                  <a:pt x="228" y="257"/>
                  <a:pt x="227" y="256"/>
                </a:cubicBezTo>
                <a:cubicBezTo>
                  <a:pt x="227" y="255"/>
                  <a:pt x="227" y="254"/>
                  <a:pt x="227" y="253"/>
                </a:cubicBezTo>
                <a:cubicBezTo>
                  <a:pt x="227" y="252"/>
                  <a:pt x="227" y="251"/>
                  <a:pt x="227" y="249"/>
                </a:cubicBezTo>
                <a:cubicBezTo>
                  <a:pt x="227" y="248"/>
                  <a:pt x="226" y="248"/>
                  <a:pt x="226" y="247"/>
                </a:cubicBezTo>
                <a:cubicBezTo>
                  <a:pt x="227" y="246"/>
                  <a:pt x="227" y="246"/>
                  <a:pt x="228" y="245"/>
                </a:cubicBezTo>
                <a:cubicBezTo>
                  <a:pt x="228" y="245"/>
                  <a:pt x="228" y="244"/>
                  <a:pt x="229" y="243"/>
                </a:cubicBezTo>
                <a:cubicBezTo>
                  <a:pt x="229" y="243"/>
                  <a:pt x="229" y="243"/>
                  <a:pt x="228" y="243"/>
                </a:cubicBezTo>
                <a:cubicBezTo>
                  <a:pt x="228" y="243"/>
                  <a:pt x="228" y="243"/>
                  <a:pt x="228" y="243"/>
                </a:cubicBezTo>
                <a:cubicBezTo>
                  <a:pt x="226" y="243"/>
                  <a:pt x="225" y="244"/>
                  <a:pt x="224" y="246"/>
                </a:cubicBezTo>
                <a:cubicBezTo>
                  <a:pt x="222" y="248"/>
                  <a:pt x="221" y="249"/>
                  <a:pt x="220" y="249"/>
                </a:cubicBezTo>
                <a:cubicBezTo>
                  <a:pt x="220" y="249"/>
                  <a:pt x="219" y="249"/>
                  <a:pt x="219" y="248"/>
                </a:cubicBezTo>
                <a:cubicBezTo>
                  <a:pt x="218" y="247"/>
                  <a:pt x="218" y="245"/>
                  <a:pt x="218" y="244"/>
                </a:cubicBezTo>
                <a:cubicBezTo>
                  <a:pt x="217" y="243"/>
                  <a:pt x="217" y="242"/>
                  <a:pt x="216" y="241"/>
                </a:cubicBezTo>
                <a:cubicBezTo>
                  <a:pt x="216" y="240"/>
                  <a:pt x="215" y="239"/>
                  <a:pt x="214" y="239"/>
                </a:cubicBezTo>
                <a:cubicBezTo>
                  <a:pt x="213" y="239"/>
                  <a:pt x="211" y="240"/>
                  <a:pt x="209" y="241"/>
                </a:cubicBezTo>
                <a:cubicBezTo>
                  <a:pt x="205" y="244"/>
                  <a:pt x="205" y="244"/>
                  <a:pt x="205" y="244"/>
                </a:cubicBezTo>
                <a:cubicBezTo>
                  <a:pt x="204" y="243"/>
                  <a:pt x="204" y="242"/>
                  <a:pt x="204" y="241"/>
                </a:cubicBezTo>
                <a:cubicBezTo>
                  <a:pt x="203" y="240"/>
                  <a:pt x="203" y="240"/>
                  <a:pt x="202" y="240"/>
                </a:cubicBezTo>
                <a:cubicBezTo>
                  <a:pt x="200" y="240"/>
                  <a:pt x="199" y="240"/>
                  <a:pt x="197" y="241"/>
                </a:cubicBezTo>
                <a:cubicBezTo>
                  <a:pt x="195" y="242"/>
                  <a:pt x="193" y="243"/>
                  <a:pt x="191" y="243"/>
                </a:cubicBezTo>
                <a:cubicBezTo>
                  <a:pt x="190" y="243"/>
                  <a:pt x="190" y="242"/>
                  <a:pt x="190" y="241"/>
                </a:cubicBezTo>
                <a:cubicBezTo>
                  <a:pt x="190" y="239"/>
                  <a:pt x="189" y="238"/>
                  <a:pt x="189" y="238"/>
                </a:cubicBezTo>
                <a:cubicBezTo>
                  <a:pt x="188" y="238"/>
                  <a:pt x="187" y="239"/>
                  <a:pt x="186" y="240"/>
                </a:cubicBezTo>
                <a:cubicBezTo>
                  <a:pt x="185" y="241"/>
                  <a:pt x="184" y="242"/>
                  <a:pt x="183" y="244"/>
                </a:cubicBezTo>
                <a:cubicBezTo>
                  <a:pt x="183" y="245"/>
                  <a:pt x="182" y="246"/>
                  <a:pt x="181" y="247"/>
                </a:cubicBezTo>
                <a:cubicBezTo>
                  <a:pt x="180" y="248"/>
                  <a:pt x="180" y="249"/>
                  <a:pt x="179" y="249"/>
                </a:cubicBezTo>
                <a:cubicBezTo>
                  <a:pt x="177" y="249"/>
                  <a:pt x="177" y="249"/>
                  <a:pt x="177" y="248"/>
                </a:cubicBezTo>
                <a:cubicBezTo>
                  <a:pt x="176" y="248"/>
                  <a:pt x="176" y="247"/>
                  <a:pt x="176" y="246"/>
                </a:cubicBezTo>
                <a:cubicBezTo>
                  <a:pt x="176" y="244"/>
                  <a:pt x="177" y="242"/>
                  <a:pt x="178" y="241"/>
                </a:cubicBezTo>
                <a:cubicBezTo>
                  <a:pt x="179" y="240"/>
                  <a:pt x="180" y="239"/>
                  <a:pt x="181" y="238"/>
                </a:cubicBezTo>
                <a:cubicBezTo>
                  <a:pt x="183" y="238"/>
                  <a:pt x="184" y="237"/>
                  <a:pt x="186" y="237"/>
                </a:cubicBezTo>
                <a:cubicBezTo>
                  <a:pt x="187" y="236"/>
                  <a:pt x="189" y="235"/>
                  <a:pt x="190" y="233"/>
                </a:cubicBezTo>
                <a:cubicBezTo>
                  <a:pt x="189" y="232"/>
                  <a:pt x="187" y="230"/>
                  <a:pt x="184" y="229"/>
                </a:cubicBezTo>
                <a:cubicBezTo>
                  <a:pt x="181" y="228"/>
                  <a:pt x="179" y="227"/>
                  <a:pt x="177" y="227"/>
                </a:cubicBezTo>
                <a:cubicBezTo>
                  <a:pt x="175" y="227"/>
                  <a:pt x="174" y="228"/>
                  <a:pt x="173" y="228"/>
                </a:cubicBezTo>
                <a:cubicBezTo>
                  <a:pt x="173" y="229"/>
                  <a:pt x="172" y="229"/>
                  <a:pt x="171" y="230"/>
                </a:cubicBezTo>
                <a:cubicBezTo>
                  <a:pt x="171" y="230"/>
                  <a:pt x="170" y="231"/>
                  <a:pt x="169" y="231"/>
                </a:cubicBezTo>
                <a:cubicBezTo>
                  <a:pt x="169" y="232"/>
                  <a:pt x="168" y="232"/>
                  <a:pt x="166" y="232"/>
                </a:cubicBezTo>
                <a:cubicBezTo>
                  <a:pt x="165" y="232"/>
                  <a:pt x="163" y="232"/>
                  <a:pt x="162" y="231"/>
                </a:cubicBezTo>
                <a:cubicBezTo>
                  <a:pt x="161" y="229"/>
                  <a:pt x="160" y="228"/>
                  <a:pt x="160" y="226"/>
                </a:cubicBezTo>
                <a:cubicBezTo>
                  <a:pt x="160" y="223"/>
                  <a:pt x="161" y="222"/>
                  <a:pt x="162" y="221"/>
                </a:cubicBezTo>
                <a:cubicBezTo>
                  <a:pt x="164" y="220"/>
                  <a:pt x="165" y="219"/>
                  <a:pt x="167" y="218"/>
                </a:cubicBezTo>
                <a:cubicBezTo>
                  <a:pt x="169" y="218"/>
                  <a:pt x="171" y="217"/>
                  <a:pt x="172" y="216"/>
                </a:cubicBezTo>
                <a:cubicBezTo>
                  <a:pt x="174" y="215"/>
                  <a:pt x="174" y="214"/>
                  <a:pt x="174" y="211"/>
                </a:cubicBezTo>
                <a:cubicBezTo>
                  <a:pt x="174" y="211"/>
                  <a:pt x="173" y="210"/>
                  <a:pt x="171" y="209"/>
                </a:cubicBezTo>
                <a:cubicBezTo>
                  <a:pt x="169" y="208"/>
                  <a:pt x="167" y="207"/>
                  <a:pt x="166" y="206"/>
                </a:cubicBezTo>
                <a:cubicBezTo>
                  <a:pt x="166" y="207"/>
                  <a:pt x="165" y="208"/>
                  <a:pt x="165" y="208"/>
                </a:cubicBezTo>
                <a:cubicBezTo>
                  <a:pt x="164" y="208"/>
                  <a:pt x="164" y="208"/>
                  <a:pt x="163" y="207"/>
                </a:cubicBezTo>
                <a:cubicBezTo>
                  <a:pt x="163" y="207"/>
                  <a:pt x="163" y="207"/>
                  <a:pt x="163" y="206"/>
                </a:cubicBezTo>
                <a:cubicBezTo>
                  <a:pt x="163" y="205"/>
                  <a:pt x="164" y="205"/>
                  <a:pt x="165" y="205"/>
                </a:cubicBezTo>
                <a:cubicBezTo>
                  <a:pt x="165" y="203"/>
                  <a:pt x="164" y="202"/>
                  <a:pt x="163" y="203"/>
                </a:cubicBezTo>
                <a:cubicBezTo>
                  <a:pt x="162" y="203"/>
                  <a:pt x="161" y="202"/>
                  <a:pt x="161" y="201"/>
                </a:cubicBezTo>
                <a:cubicBezTo>
                  <a:pt x="161" y="199"/>
                  <a:pt x="162" y="199"/>
                  <a:pt x="163" y="199"/>
                </a:cubicBezTo>
                <a:cubicBezTo>
                  <a:pt x="164" y="199"/>
                  <a:pt x="165" y="198"/>
                  <a:pt x="165" y="197"/>
                </a:cubicBezTo>
                <a:cubicBezTo>
                  <a:pt x="165" y="196"/>
                  <a:pt x="164" y="195"/>
                  <a:pt x="163" y="194"/>
                </a:cubicBezTo>
                <a:cubicBezTo>
                  <a:pt x="161" y="194"/>
                  <a:pt x="160" y="193"/>
                  <a:pt x="159" y="193"/>
                </a:cubicBezTo>
                <a:cubicBezTo>
                  <a:pt x="157" y="192"/>
                  <a:pt x="156" y="191"/>
                  <a:pt x="155" y="191"/>
                </a:cubicBezTo>
                <a:cubicBezTo>
                  <a:pt x="153" y="190"/>
                  <a:pt x="153" y="190"/>
                  <a:pt x="153" y="189"/>
                </a:cubicBezTo>
                <a:cubicBezTo>
                  <a:pt x="153" y="189"/>
                  <a:pt x="153" y="188"/>
                  <a:pt x="153" y="188"/>
                </a:cubicBezTo>
                <a:cubicBezTo>
                  <a:pt x="154" y="187"/>
                  <a:pt x="154" y="187"/>
                  <a:pt x="155" y="187"/>
                </a:cubicBezTo>
                <a:cubicBezTo>
                  <a:pt x="158" y="188"/>
                  <a:pt x="162" y="188"/>
                  <a:pt x="165" y="188"/>
                </a:cubicBezTo>
                <a:cubicBezTo>
                  <a:pt x="169" y="188"/>
                  <a:pt x="172" y="189"/>
                  <a:pt x="176" y="189"/>
                </a:cubicBezTo>
                <a:cubicBezTo>
                  <a:pt x="176" y="188"/>
                  <a:pt x="175" y="188"/>
                  <a:pt x="175" y="187"/>
                </a:cubicBezTo>
                <a:cubicBezTo>
                  <a:pt x="174" y="187"/>
                  <a:pt x="174" y="187"/>
                  <a:pt x="173" y="187"/>
                </a:cubicBezTo>
                <a:cubicBezTo>
                  <a:pt x="173" y="186"/>
                  <a:pt x="172" y="186"/>
                  <a:pt x="171" y="185"/>
                </a:cubicBezTo>
                <a:cubicBezTo>
                  <a:pt x="171" y="185"/>
                  <a:pt x="171" y="184"/>
                  <a:pt x="171" y="184"/>
                </a:cubicBezTo>
                <a:cubicBezTo>
                  <a:pt x="172" y="184"/>
                  <a:pt x="173" y="184"/>
                  <a:pt x="174" y="185"/>
                </a:cubicBezTo>
                <a:cubicBezTo>
                  <a:pt x="175" y="186"/>
                  <a:pt x="176" y="186"/>
                  <a:pt x="176" y="186"/>
                </a:cubicBezTo>
                <a:cubicBezTo>
                  <a:pt x="177" y="186"/>
                  <a:pt x="178" y="186"/>
                  <a:pt x="179" y="185"/>
                </a:cubicBezTo>
                <a:cubicBezTo>
                  <a:pt x="181" y="185"/>
                  <a:pt x="182" y="184"/>
                  <a:pt x="183" y="183"/>
                </a:cubicBezTo>
                <a:cubicBezTo>
                  <a:pt x="185" y="182"/>
                  <a:pt x="186" y="181"/>
                  <a:pt x="188" y="181"/>
                </a:cubicBezTo>
                <a:cubicBezTo>
                  <a:pt x="189" y="180"/>
                  <a:pt x="189" y="179"/>
                  <a:pt x="190" y="179"/>
                </a:cubicBezTo>
                <a:cubicBezTo>
                  <a:pt x="189" y="179"/>
                  <a:pt x="189" y="178"/>
                  <a:pt x="189" y="178"/>
                </a:cubicBezTo>
                <a:cubicBezTo>
                  <a:pt x="189" y="177"/>
                  <a:pt x="189" y="177"/>
                  <a:pt x="189" y="177"/>
                </a:cubicBezTo>
                <a:cubicBezTo>
                  <a:pt x="189" y="175"/>
                  <a:pt x="190" y="173"/>
                  <a:pt x="192" y="172"/>
                </a:cubicBezTo>
                <a:cubicBezTo>
                  <a:pt x="193" y="170"/>
                  <a:pt x="194" y="169"/>
                  <a:pt x="194" y="168"/>
                </a:cubicBezTo>
                <a:cubicBezTo>
                  <a:pt x="194" y="167"/>
                  <a:pt x="194" y="167"/>
                  <a:pt x="193" y="166"/>
                </a:cubicBezTo>
                <a:cubicBezTo>
                  <a:pt x="193" y="166"/>
                  <a:pt x="192" y="166"/>
                  <a:pt x="191" y="165"/>
                </a:cubicBezTo>
                <a:cubicBezTo>
                  <a:pt x="190" y="165"/>
                  <a:pt x="189" y="165"/>
                  <a:pt x="189" y="165"/>
                </a:cubicBezTo>
                <a:cubicBezTo>
                  <a:pt x="188" y="165"/>
                  <a:pt x="188" y="165"/>
                  <a:pt x="187" y="164"/>
                </a:cubicBezTo>
                <a:cubicBezTo>
                  <a:pt x="177" y="158"/>
                  <a:pt x="177" y="158"/>
                  <a:pt x="177" y="158"/>
                </a:cubicBezTo>
                <a:cubicBezTo>
                  <a:pt x="177" y="158"/>
                  <a:pt x="176" y="158"/>
                  <a:pt x="175" y="158"/>
                </a:cubicBezTo>
                <a:cubicBezTo>
                  <a:pt x="174" y="158"/>
                  <a:pt x="173" y="158"/>
                  <a:pt x="173" y="156"/>
                </a:cubicBezTo>
                <a:cubicBezTo>
                  <a:pt x="173" y="155"/>
                  <a:pt x="174" y="155"/>
                  <a:pt x="174" y="155"/>
                </a:cubicBezTo>
                <a:cubicBezTo>
                  <a:pt x="175" y="154"/>
                  <a:pt x="176" y="154"/>
                  <a:pt x="177" y="153"/>
                </a:cubicBezTo>
                <a:cubicBezTo>
                  <a:pt x="176" y="152"/>
                  <a:pt x="174" y="151"/>
                  <a:pt x="172" y="150"/>
                </a:cubicBezTo>
                <a:cubicBezTo>
                  <a:pt x="170" y="149"/>
                  <a:pt x="167" y="148"/>
                  <a:pt x="165" y="148"/>
                </a:cubicBezTo>
                <a:cubicBezTo>
                  <a:pt x="163" y="147"/>
                  <a:pt x="161" y="146"/>
                  <a:pt x="159" y="145"/>
                </a:cubicBezTo>
                <a:cubicBezTo>
                  <a:pt x="157" y="145"/>
                  <a:pt x="156" y="144"/>
                  <a:pt x="156" y="142"/>
                </a:cubicBezTo>
                <a:cubicBezTo>
                  <a:pt x="156" y="141"/>
                  <a:pt x="156" y="141"/>
                  <a:pt x="157" y="140"/>
                </a:cubicBezTo>
                <a:cubicBezTo>
                  <a:pt x="157" y="140"/>
                  <a:pt x="158" y="140"/>
                  <a:pt x="159" y="139"/>
                </a:cubicBezTo>
                <a:cubicBezTo>
                  <a:pt x="159" y="139"/>
                  <a:pt x="160" y="139"/>
                  <a:pt x="161" y="138"/>
                </a:cubicBezTo>
                <a:cubicBezTo>
                  <a:pt x="161" y="138"/>
                  <a:pt x="161" y="137"/>
                  <a:pt x="161" y="136"/>
                </a:cubicBezTo>
                <a:cubicBezTo>
                  <a:pt x="161" y="135"/>
                  <a:pt x="161" y="135"/>
                  <a:pt x="160" y="134"/>
                </a:cubicBezTo>
                <a:cubicBezTo>
                  <a:pt x="159" y="134"/>
                  <a:pt x="159" y="134"/>
                  <a:pt x="158" y="133"/>
                </a:cubicBezTo>
                <a:cubicBezTo>
                  <a:pt x="157" y="133"/>
                  <a:pt x="156" y="133"/>
                  <a:pt x="155" y="133"/>
                </a:cubicBezTo>
                <a:cubicBezTo>
                  <a:pt x="154" y="133"/>
                  <a:pt x="154" y="132"/>
                  <a:pt x="154" y="131"/>
                </a:cubicBezTo>
                <a:cubicBezTo>
                  <a:pt x="154" y="131"/>
                  <a:pt x="155" y="130"/>
                  <a:pt x="155" y="130"/>
                </a:cubicBezTo>
                <a:cubicBezTo>
                  <a:pt x="159" y="128"/>
                  <a:pt x="159" y="128"/>
                  <a:pt x="159" y="128"/>
                </a:cubicBezTo>
                <a:cubicBezTo>
                  <a:pt x="160" y="127"/>
                  <a:pt x="161" y="126"/>
                  <a:pt x="162" y="125"/>
                </a:cubicBezTo>
                <a:cubicBezTo>
                  <a:pt x="163" y="124"/>
                  <a:pt x="163" y="122"/>
                  <a:pt x="163" y="120"/>
                </a:cubicBezTo>
                <a:cubicBezTo>
                  <a:pt x="163" y="118"/>
                  <a:pt x="163" y="117"/>
                  <a:pt x="162" y="115"/>
                </a:cubicBezTo>
                <a:cubicBezTo>
                  <a:pt x="161" y="114"/>
                  <a:pt x="161" y="113"/>
                  <a:pt x="161" y="111"/>
                </a:cubicBezTo>
                <a:cubicBezTo>
                  <a:pt x="161" y="110"/>
                  <a:pt x="162" y="109"/>
                  <a:pt x="163" y="108"/>
                </a:cubicBezTo>
                <a:cubicBezTo>
                  <a:pt x="164" y="108"/>
                  <a:pt x="165" y="108"/>
                  <a:pt x="166" y="107"/>
                </a:cubicBezTo>
                <a:cubicBezTo>
                  <a:pt x="167" y="107"/>
                  <a:pt x="168" y="106"/>
                  <a:pt x="169" y="106"/>
                </a:cubicBezTo>
                <a:cubicBezTo>
                  <a:pt x="170" y="105"/>
                  <a:pt x="170" y="103"/>
                  <a:pt x="170" y="101"/>
                </a:cubicBezTo>
                <a:cubicBezTo>
                  <a:pt x="170" y="99"/>
                  <a:pt x="169" y="97"/>
                  <a:pt x="168" y="95"/>
                </a:cubicBezTo>
                <a:cubicBezTo>
                  <a:pt x="167" y="94"/>
                  <a:pt x="166" y="92"/>
                  <a:pt x="166" y="89"/>
                </a:cubicBezTo>
                <a:cubicBezTo>
                  <a:pt x="166" y="88"/>
                  <a:pt x="167" y="87"/>
                  <a:pt x="169" y="87"/>
                </a:cubicBezTo>
                <a:cubicBezTo>
                  <a:pt x="170" y="87"/>
                  <a:pt x="171" y="87"/>
                  <a:pt x="172" y="89"/>
                </a:cubicBezTo>
                <a:cubicBezTo>
                  <a:pt x="173" y="90"/>
                  <a:pt x="174" y="91"/>
                  <a:pt x="175" y="92"/>
                </a:cubicBezTo>
                <a:cubicBezTo>
                  <a:pt x="176" y="93"/>
                  <a:pt x="177" y="95"/>
                  <a:pt x="178" y="96"/>
                </a:cubicBezTo>
                <a:cubicBezTo>
                  <a:pt x="180" y="97"/>
                  <a:pt x="181" y="97"/>
                  <a:pt x="184" y="97"/>
                </a:cubicBezTo>
                <a:cubicBezTo>
                  <a:pt x="185" y="97"/>
                  <a:pt x="186" y="97"/>
                  <a:pt x="186" y="97"/>
                </a:cubicBezTo>
                <a:cubicBezTo>
                  <a:pt x="187" y="97"/>
                  <a:pt x="188" y="97"/>
                  <a:pt x="189" y="96"/>
                </a:cubicBezTo>
                <a:cubicBezTo>
                  <a:pt x="190" y="96"/>
                  <a:pt x="192" y="97"/>
                  <a:pt x="193" y="97"/>
                </a:cubicBezTo>
                <a:cubicBezTo>
                  <a:pt x="194" y="98"/>
                  <a:pt x="196" y="99"/>
                  <a:pt x="198" y="99"/>
                </a:cubicBezTo>
                <a:cubicBezTo>
                  <a:pt x="198" y="97"/>
                  <a:pt x="198" y="96"/>
                  <a:pt x="198" y="95"/>
                </a:cubicBezTo>
                <a:cubicBezTo>
                  <a:pt x="197" y="94"/>
                  <a:pt x="197" y="93"/>
                  <a:pt x="197" y="92"/>
                </a:cubicBezTo>
                <a:cubicBezTo>
                  <a:pt x="198" y="92"/>
                  <a:pt x="198" y="92"/>
                  <a:pt x="198" y="92"/>
                </a:cubicBezTo>
                <a:cubicBezTo>
                  <a:pt x="198" y="92"/>
                  <a:pt x="198" y="93"/>
                  <a:pt x="198" y="93"/>
                </a:cubicBezTo>
                <a:cubicBezTo>
                  <a:pt x="198" y="94"/>
                  <a:pt x="199" y="95"/>
                  <a:pt x="201" y="97"/>
                </a:cubicBezTo>
                <a:cubicBezTo>
                  <a:pt x="203" y="99"/>
                  <a:pt x="206" y="101"/>
                  <a:pt x="210" y="103"/>
                </a:cubicBezTo>
                <a:cubicBezTo>
                  <a:pt x="213" y="106"/>
                  <a:pt x="217" y="107"/>
                  <a:pt x="220" y="109"/>
                </a:cubicBezTo>
                <a:cubicBezTo>
                  <a:pt x="224" y="111"/>
                  <a:pt x="227" y="112"/>
                  <a:pt x="230" y="112"/>
                </a:cubicBezTo>
                <a:cubicBezTo>
                  <a:pt x="231" y="112"/>
                  <a:pt x="233" y="111"/>
                  <a:pt x="235" y="111"/>
                </a:cubicBezTo>
                <a:cubicBezTo>
                  <a:pt x="237" y="110"/>
                  <a:pt x="239" y="110"/>
                  <a:pt x="241" y="109"/>
                </a:cubicBezTo>
                <a:cubicBezTo>
                  <a:pt x="243" y="108"/>
                  <a:pt x="245" y="108"/>
                  <a:pt x="246" y="107"/>
                </a:cubicBezTo>
                <a:cubicBezTo>
                  <a:pt x="248" y="106"/>
                  <a:pt x="249" y="106"/>
                  <a:pt x="250" y="105"/>
                </a:cubicBezTo>
                <a:cubicBezTo>
                  <a:pt x="251" y="105"/>
                  <a:pt x="252" y="106"/>
                  <a:pt x="253" y="107"/>
                </a:cubicBezTo>
                <a:cubicBezTo>
                  <a:pt x="254" y="108"/>
                  <a:pt x="255" y="108"/>
                  <a:pt x="256" y="108"/>
                </a:cubicBezTo>
                <a:cubicBezTo>
                  <a:pt x="257" y="108"/>
                  <a:pt x="258" y="108"/>
                  <a:pt x="259" y="108"/>
                </a:cubicBezTo>
                <a:cubicBezTo>
                  <a:pt x="260" y="107"/>
                  <a:pt x="260" y="107"/>
                  <a:pt x="261" y="107"/>
                </a:cubicBezTo>
                <a:cubicBezTo>
                  <a:pt x="261" y="107"/>
                  <a:pt x="262" y="108"/>
                  <a:pt x="263" y="109"/>
                </a:cubicBezTo>
                <a:cubicBezTo>
                  <a:pt x="265" y="110"/>
                  <a:pt x="266" y="112"/>
                  <a:pt x="267" y="113"/>
                </a:cubicBezTo>
                <a:cubicBezTo>
                  <a:pt x="269" y="115"/>
                  <a:pt x="270" y="116"/>
                  <a:pt x="271" y="118"/>
                </a:cubicBezTo>
                <a:cubicBezTo>
                  <a:pt x="272" y="119"/>
                  <a:pt x="272" y="120"/>
                  <a:pt x="272" y="120"/>
                </a:cubicBezTo>
                <a:cubicBezTo>
                  <a:pt x="272" y="121"/>
                  <a:pt x="272" y="122"/>
                  <a:pt x="272" y="123"/>
                </a:cubicBezTo>
                <a:cubicBezTo>
                  <a:pt x="272" y="124"/>
                  <a:pt x="272" y="125"/>
                  <a:pt x="272" y="126"/>
                </a:cubicBezTo>
                <a:cubicBezTo>
                  <a:pt x="273" y="125"/>
                  <a:pt x="274" y="123"/>
                  <a:pt x="275" y="122"/>
                </a:cubicBezTo>
                <a:cubicBezTo>
                  <a:pt x="276" y="120"/>
                  <a:pt x="277" y="120"/>
                  <a:pt x="280" y="120"/>
                </a:cubicBezTo>
                <a:cubicBezTo>
                  <a:pt x="282" y="120"/>
                  <a:pt x="284" y="120"/>
                  <a:pt x="285" y="122"/>
                </a:cubicBezTo>
                <a:cubicBezTo>
                  <a:pt x="287" y="124"/>
                  <a:pt x="288" y="126"/>
                  <a:pt x="288" y="128"/>
                </a:cubicBezTo>
                <a:cubicBezTo>
                  <a:pt x="288" y="130"/>
                  <a:pt x="287" y="132"/>
                  <a:pt x="285" y="134"/>
                </a:cubicBezTo>
                <a:cubicBezTo>
                  <a:pt x="284" y="135"/>
                  <a:pt x="282" y="136"/>
                  <a:pt x="280" y="136"/>
                </a:cubicBezTo>
                <a:cubicBezTo>
                  <a:pt x="278" y="135"/>
                  <a:pt x="276" y="134"/>
                  <a:pt x="275" y="133"/>
                </a:cubicBezTo>
                <a:cubicBezTo>
                  <a:pt x="273" y="132"/>
                  <a:pt x="272" y="130"/>
                  <a:pt x="272" y="128"/>
                </a:cubicBezTo>
                <a:cubicBezTo>
                  <a:pt x="271" y="129"/>
                  <a:pt x="271" y="130"/>
                  <a:pt x="270" y="131"/>
                </a:cubicBezTo>
                <a:cubicBezTo>
                  <a:pt x="270" y="132"/>
                  <a:pt x="270" y="134"/>
                  <a:pt x="270" y="135"/>
                </a:cubicBezTo>
                <a:cubicBezTo>
                  <a:pt x="272" y="135"/>
                  <a:pt x="274" y="136"/>
                  <a:pt x="276" y="137"/>
                </a:cubicBezTo>
                <a:cubicBezTo>
                  <a:pt x="278" y="139"/>
                  <a:pt x="279" y="142"/>
                  <a:pt x="279" y="145"/>
                </a:cubicBezTo>
                <a:cubicBezTo>
                  <a:pt x="279" y="146"/>
                  <a:pt x="278" y="147"/>
                  <a:pt x="277" y="149"/>
                </a:cubicBezTo>
                <a:cubicBezTo>
                  <a:pt x="278" y="150"/>
                  <a:pt x="278" y="150"/>
                  <a:pt x="279" y="151"/>
                </a:cubicBezTo>
                <a:cubicBezTo>
                  <a:pt x="279" y="151"/>
                  <a:pt x="279" y="152"/>
                  <a:pt x="279" y="152"/>
                </a:cubicBezTo>
                <a:cubicBezTo>
                  <a:pt x="279" y="155"/>
                  <a:pt x="278" y="158"/>
                  <a:pt x="275" y="159"/>
                </a:cubicBezTo>
                <a:cubicBezTo>
                  <a:pt x="272" y="161"/>
                  <a:pt x="269" y="162"/>
                  <a:pt x="265" y="163"/>
                </a:cubicBezTo>
                <a:cubicBezTo>
                  <a:pt x="262" y="164"/>
                  <a:pt x="259" y="165"/>
                  <a:pt x="256" y="166"/>
                </a:cubicBezTo>
                <a:cubicBezTo>
                  <a:pt x="253" y="167"/>
                  <a:pt x="251" y="168"/>
                  <a:pt x="251" y="169"/>
                </a:cubicBezTo>
                <a:cubicBezTo>
                  <a:pt x="251" y="171"/>
                  <a:pt x="252" y="173"/>
                  <a:pt x="254" y="174"/>
                </a:cubicBezTo>
                <a:cubicBezTo>
                  <a:pt x="255" y="174"/>
                  <a:pt x="256" y="176"/>
                  <a:pt x="256" y="177"/>
                </a:cubicBezTo>
                <a:cubicBezTo>
                  <a:pt x="256" y="178"/>
                  <a:pt x="255" y="180"/>
                  <a:pt x="253" y="180"/>
                </a:cubicBezTo>
                <a:cubicBezTo>
                  <a:pt x="251" y="181"/>
                  <a:pt x="250" y="182"/>
                  <a:pt x="249" y="183"/>
                </a:cubicBezTo>
                <a:cubicBezTo>
                  <a:pt x="249" y="184"/>
                  <a:pt x="249" y="185"/>
                  <a:pt x="249" y="185"/>
                </a:cubicBezTo>
                <a:cubicBezTo>
                  <a:pt x="250" y="185"/>
                  <a:pt x="250" y="185"/>
                  <a:pt x="251" y="185"/>
                </a:cubicBezTo>
                <a:cubicBezTo>
                  <a:pt x="253" y="185"/>
                  <a:pt x="255" y="184"/>
                  <a:pt x="257" y="182"/>
                </a:cubicBezTo>
                <a:cubicBezTo>
                  <a:pt x="259" y="181"/>
                  <a:pt x="261" y="179"/>
                  <a:pt x="262" y="177"/>
                </a:cubicBezTo>
                <a:cubicBezTo>
                  <a:pt x="267" y="172"/>
                  <a:pt x="267" y="172"/>
                  <a:pt x="267" y="172"/>
                </a:cubicBezTo>
                <a:cubicBezTo>
                  <a:pt x="269" y="170"/>
                  <a:pt x="270" y="169"/>
                  <a:pt x="272" y="169"/>
                </a:cubicBezTo>
                <a:cubicBezTo>
                  <a:pt x="272" y="169"/>
                  <a:pt x="273" y="170"/>
                  <a:pt x="273" y="170"/>
                </a:cubicBezTo>
                <a:cubicBezTo>
                  <a:pt x="273" y="170"/>
                  <a:pt x="274" y="170"/>
                  <a:pt x="274" y="171"/>
                </a:cubicBezTo>
                <a:cubicBezTo>
                  <a:pt x="274" y="174"/>
                  <a:pt x="273" y="176"/>
                  <a:pt x="271" y="177"/>
                </a:cubicBezTo>
                <a:cubicBezTo>
                  <a:pt x="270" y="179"/>
                  <a:pt x="268" y="180"/>
                  <a:pt x="266" y="181"/>
                </a:cubicBezTo>
                <a:cubicBezTo>
                  <a:pt x="264" y="182"/>
                  <a:pt x="261" y="183"/>
                  <a:pt x="259" y="184"/>
                </a:cubicBezTo>
                <a:cubicBezTo>
                  <a:pt x="257" y="185"/>
                  <a:pt x="254" y="186"/>
                  <a:pt x="253" y="188"/>
                </a:cubicBezTo>
                <a:cubicBezTo>
                  <a:pt x="254" y="190"/>
                  <a:pt x="254" y="193"/>
                  <a:pt x="254" y="197"/>
                </a:cubicBezTo>
                <a:cubicBezTo>
                  <a:pt x="254" y="208"/>
                  <a:pt x="254" y="208"/>
                  <a:pt x="254" y="208"/>
                </a:cubicBezTo>
                <a:cubicBezTo>
                  <a:pt x="254" y="209"/>
                  <a:pt x="254" y="210"/>
                  <a:pt x="253" y="211"/>
                </a:cubicBezTo>
                <a:cubicBezTo>
                  <a:pt x="252" y="212"/>
                  <a:pt x="251" y="213"/>
                  <a:pt x="251" y="214"/>
                </a:cubicBezTo>
                <a:cubicBezTo>
                  <a:pt x="251" y="215"/>
                  <a:pt x="251" y="215"/>
                  <a:pt x="251" y="215"/>
                </a:cubicBezTo>
                <a:cubicBezTo>
                  <a:pt x="251" y="215"/>
                  <a:pt x="252" y="215"/>
                  <a:pt x="252" y="216"/>
                </a:cubicBezTo>
                <a:cubicBezTo>
                  <a:pt x="254" y="215"/>
                  <a:pt x="254" y="214"/>
                  <a:pt x="254" y="213"/>
                </a:cubicBezTo>
                <a:cubicBezTo>
                  <a:pt x="254" y="211"/>
                  <a:pt x="255" y="211"/>
                  <a:pt x="257" y="211"/>
                </a:cubicBezTo>
                <a:cubicBezTo>
                  <a:pt x="258" y="211"/>
                  <a:pt x="259" y="211"/>
                  <a:pt x="259" y="211"/>
                </a:cubicBezTo>
                <a:cubicBezTo>
                  <a:pt x="260" y="211"/>
                  <a:pt x="261" y="211"/>
                  <a:pt x="262" y="211"/>
                </a:cubicBezTo>
                <a:cubicBezTo>
                  <a:pt x="263" y="211"/>
                  <a:pt x="263" y="211"/>
                  <a:pt x="265" y="211"/>
                </a:cubicBezTo>
                <a:cubicBezTo>
                  <a:pt x="266" y="211"/>
                  <a:pt x="267" y="210"/>
                  <a:pt x="268" y="209"/>
                </a:cubicBezTo>
                <a:cubicBezTo>
                  <a:pt x="269" y="211"/>
                  <a:pt x="270" y="212"/>
                  <a:pt x="271" y="214"/>
                </a:cubicBezTo>
                <a:cubicBezTo>
                  <a:pt x="273" y="215"/>
                  <a:pt x="274" y="216"/>
                  <a:pt x="276" y="217"/>
                </a:cubicBezTo>
                <a:cubicBezTo>
                  <a:pt x="277" y="219"/>
                  <a:pt x="278" y="220"/>
                  <a:pt x="280" y="220"/>
                </a:cubicBezTo>
                <a:cubicBezTo>
                  <a:pt x="281" y="221"/>
                  <a:pt x="281" y="222"/>
                  <a:pt x="282" y="222"/>
                </a:cubicBezTo>
                <a:cubicBezTo>
                  <a:pt x="282" y="222"/>
                  <a:pt x="281" y="223"/>
                  <a:pt x="281" y="223"/>
                </a:cubicBezTo>
                <a:cubicBezTo>
                  <a:pt x="281" y="223"/>
                  <a:pt x="281" y="224"/>
                  <a:pt x="281" y="224"/>
                </a:cubicBezTo>
                <a:cubicBezTo>
                  <a:pt x="282" y="225"/>
                  <a:pt x="283" y="225"/>
                  <a:pt x="285" y="225"/>
                </a:cubicBezTo>
                <a:cubicBezTo>
                  <a:pt x="286" y="225"/>
                  <a:pt x="287" y="225"/>
                  <a:pt x="288" y="226"/>
                </a:cubicBezTo>
                <a:close/>
                <a:moveTo>
                  <a:pt x="380" y="315"/>
                </a:moveTo>
                <a:cubicBezTo>
                  <a:pt x="381" y="315"/>
                  <a:pt x="382" y="316"/>
                  <a:pt x="382" y="317"/>
                </a:cubicBezTo>
                <a:cubicBezTo>
                  <a:pt x="382" y="318"/>
                  <a:pt x="381" y="319"/>
                  <a:pt x="381" y="321"/>
                </a:cubicBezTo>
                <a:cubicBezTo>
                  <a:pt x="381" y="323"/>
                  <a:pt x="380" y="324"/>
                  <a:pt x="380" y="326"/>
                </a:cubicBezTo>
                <a:cubicBezTo>
                  <a:pt x="379" y="328"/>
                  <a:pt x="378" y="329"/>
                  <a:pt x="377" y="330"/>
                </a:cubicBezTo>
                <a:cubicBezTo>
                  <a:pt x="377" y="331"/>
                  <a:pt x="376" y="331"/>
                  <a:pt x="375" y="331"/>
                </a:cubicBezTo>
                <a:cubicBezTo>
                  <a:pt x="375" y="329"/>
                  <a:pt x="375" y="325"/>
                  <a:pt x="376" y="322"/>
                </a:cubicBezTo>
                <a:cubicBezTo>
                  <a:pt x="377" y="318"/>
                  <a:pt x="379" y="316"/>
                  <a:pt x="380" y="315"/>
                </a:cubicBezTo>
                <a:close/>
                <a:moveTo>
                  <a:pt x="341" y="251"/>
                </a:moveTo>
                <a:cubicBezTo>
                  <a:pt x="342" y="251"/>
                  <a:pt x="342" y="251"/>
                  <a:pt x="343" y="250"/>
                </a:cubicBezTo>
                <a:cubicBezTo>
                  <a:pt x="343" y="250"/>
                  <a:pt x="344" y="250"/>
                  <a:pt x="344" y="250"/>
                </a:cubicBezTo>
                <a:cubicBezTo>
                  <a:pt x="346" y="250"/>
                  <a:pt x="348" y="251"/>
                  <a:pt x="350" y="252"/>
                </a:cubicBezTo>
                <a:cubicBezTo>
                  <a:pt x="352" y="253"/>
                  <a:pt x="353" y="254"/>
                  <a:pt x="353" y="255"/>
                </a:cubicBezTo>
                <a:cubicBezTo>
                  <a:pt x="353" y="256"/>
                  <a:pt x="353" y="256"/>
                  <a:pt x="352" y="257"/>
                </a:cubicBezTo>
                <a:cubicBezTo>
                  <a:pt x="351" y="258"/>
                  <a:pt x="350" y="258"/>
                  <a:pt x="349" y="258"/>
                </a:cubicBezTo>
                <a:cubicBezTo>
                  <a:pt x="348" y="257"/>
                  <a:pt x="346" y="257"/>
                  <a:pt x="344" y="256"/>
                </a:cubicBezTo>
                <a:cubicBezTo>
                  <a:pt x="342" y="255"/>
                  <a:pt x="341" y="254"/>
                  <a:pt x="340" y="252"/>
                </a:cubicBezTo>
                <a:cubicBezTo>
                  <a:pt x="340" y="251"/>
                  <a:pt x="341" y="251"/>
                  <a:pt x="341" y="251"/>
                </a:cubicBezTo>
                <a:close/>
                <a:moveTo>
                  <a:pt x="357" y="255"/>
                </a:moveTo>
                <a:cubicBezTo>
                  <a:pt x="358" y="255"/>
                  <a:pt x="358" y="254"/>
                  <a:pt x="359" y="254"/>
                </a:cubicBezTo>
                <a:cubicBezTo>
                  <a:pt x="360" y="254"/>
                  <a:pt x="361" y="255"/>
                  <a:pt x="361" y="257"/>
                </a:cubicBezTo>
                <a:cubicBezTo>
                  <a:pt x="361" y="258"/>
                  <a:pt x="360" y="259"/>
                  <a:pt x="359" y="259"/>
                </a:cubicBezTo>
                <a:cubicBezTo>
                  <a:pt x="358" y="259"/>
                  <a:pt x="358" y="258"/>
                  <a:pt x="357" y="258"/>
                </a:cubicBezTo>
                <a:cubicBezTo>
                  <a:pt x="357" y="257"/>
                  <a:pt x="357" y="257"/>
                  <a:pt x="357" y="256"/>
                </a:cubicBezTo>
                <a:cubicBezTo>
                  <a:pt x="357" y="256"/>
                  <a:pt x="357" y="256"/>
                  <a:pt x="357" y="256"/>
                </a:cubicBezTo>
                <a:cubicBezTo>
                  <a:pt x="357" y="256"/>
                  <a:pt x="357" y="255"/>
                  <a:pt x="357" y="255"/>
                </a:cubicBezTo>
                <a:close/>
                <a:moveTo>
                  <a:pt x="321" y="243"/>
                </a:moveTo>
                <a:cubicBezTo>
                  <a:pt x="321" y="243"/>
                  <a:pt x="321" y="243"/>
                  <a:pt x="322" y="242"/>
                </a:cubicBezTo>
                <a:cubicBezTo>
                  <a:pt x="322" y="242"/>
                  <a:pt x="322" y="242"/>
                  <a:pt x="323" y="241"/>
                </a:cubicBezTo>
                <a:cubicBezTo>
                  <a:pt x="323" y="241"/>
                  <a:pt x="324" y="242"/>
                  <a:pt x="324" y="242"/>
                </a:cubicBezTo>
                <a:cubicBezTo>
                  <a:pt x="325" y="242"/>
                  <a:pt x="325" y="243"/>
                  <a:pt x="325" y="243"/>
                </a:cubicBezTo>
                <a:cubicBezTo>
                  <a:pt x="325" y="244"/>
                  <a:pt x="325" y="244"/>
                  <a:pt x="325" y="245"/>
                </a:cubicBezTo>
                <a:cubicBezTo>
                  <a:pt x="324" y="245"/>
                  <a:pt x="324" y="245"/>
                  <a:pt x="323" y="245"/>
                </a:cubicBezTo>
                <a:cubicBezTo>
                  <a:pt x="323" y="245"/>
                  <a:pt x="323" y="245"/>
                  <a:pt x="322" y="245"/>
                </a:cubicBezTo>
                <a:cubicBezTo>
                  <a:pt x="321" y="244"/>
                  <a:pt x="321" y="244"/>
                  <a:pt x="321" y="243"/>
                </a:cubicBezTo>
                <a:close/>
                <a:moveTo>
                  <a:pt x="138" y="240"/>
                </a:moveTo>
                <a:cubicBezTo>
                  <a:pt x="138" y="240"/>
                  <a:pt x="139" y="241"/>
                  <a:pt x="139" y="241"/>
                </a:cubicBezTo>
                <a:cubicBezTo>
                  <a:pt x="139" y="246"/>
                  <a:pt x="139" y="246"/>
                  <a:pt x="139" y="246"/>
                </a:cubicBezTo>
                <a:cubicBezTo>
                  <a:pt x="138" y="246"/>
                  <a:pt x="137" y="245"/>
                  <a:pt x="136" y="244"/>
                </a:cubicBezTo>
                <a:cubicBezTo>
                  <a:pt x="136" y="243"/>
                  <a:pt x="136" y="243"/>
                  <a:pt x="136" y="242"/>
                </a:cubicBezTo>
                <a:cubicBezTo>
                  <a:pt x="136" y="242"/>
                  <a:pt x="136" y="241"/>
                  <a:pt x="136" y="241"/>
                </a:cubicBezTo>
                <a:cubicBezTo>
                  <a:pt x="136" y="240"/>
                  <a:pt x="136" y="240"/>
                  <a:pt x="137" y="240"/>
                </a:cubicBezTo>
                <a:cubicBezTo>
                  <a:pt x="137" y="240"/>
                  <a:pt x="137" y="240"/>
                  <a:pt x="137" y="240"/>
                </a:cubicBezTo>
                <a:cubicBezTo>
                  <a:pt x="137" y="240"/>
                  <a:pt x="138" y="240"/>
                  <a:pt x="138" y="240"/>
                </a:cubicBezTo>
                <a:close/>
                <a:moveTo>
                  <a:pt x="333" y="123"/>
                </a:moveTo>
                <a:cubicBezTo>
                  <a:pt x="334" y="123"/>
                  <a:pt x="335" y="124"/>
                  <a:pt x="336" y="124"/>
                </a:cubicBezTo>
                <a:cubicBezTo>
                  <a:pt x="337" y="125"/>
                  <a:pt x="337" y="126"/>
                  <a:pt x="337" y="128"/>
                </a:cubicBezTo>
                <a:cubicBezTo>
                  <a:pt x="337" y="130"/>
                  <a:pt x="336" y="131"/>
                  <a:pt x="333" y="131"/>
                </a:cubicBezTo>
                <a:cubicBezTo>
                  <a:pt x="332" y="131"/>
                  <a:pt x="331" y="131"/>
                  <a:pt x="330" y="130"/>
                </a:cubicBezTo>
                <a:cubicBezTo>
                  <a:pt x="329" y="129"/>
                  <a:pt x="329" y="129"/>
                  <a:pt x="329" y="128"/>
                </a:cubicBezTo>
                <a:cubicBezTo>
                  <a:pt x="329" y="125"/>
                  <a:pt x="330" y="124"/>
                  <a:pt x="333" y="123"/>
                </a:cubicBezTo>
                <a:close/>
                <a:moveTo>
                  <a:pt x="330" y="11"/>
                </a:moveTo>
                <a:cubicBezTo>
                  <a:pt x="329" y="8"/>
                  <a:pt x="330" y="6"/>
                  <a:pt x="330" y="5"/>
                </a:cubicBezTo>
                <a:cubicBezTo>
                  <a:pt x="331" y="3"/>
                  <a:pt x="332" y="2"/>
                  <a:pt x="334" y="0"/>
                </a:cubicBezTo>
                <a:cubicBezTo>
                  <a:pt x="338" y="0"/>
                  <a:pt x="338" y="0"/>
                  <a:pt x="338" y="0"/>
                </a:cubicBezTo>
                <a:cubicBezTo>
                  <a:pt x="338" y="2"/>
                  <a:pt x="338" y="5"/>
                  <a:pt x="336" y="8"/>
                </a:cubicBezTo>
                <a:cubicBezTo>
                  <a:pt x="335" y="11"/>
                  <a:pt x="333" y="12"/>
                  <a:pt x="331" y="12"/>
                </a:cubicBezTo>
                <a:cubicBezTo>
                  <a:pt x="330" y="12"/>
                  <a:pt x="330" y="12"/>
                  <a:pt x="330" y="11"/>
                </a:cubicBezTo>
                <a:close/>
                <a:moveTo>
                  <a:pt x="343" y="261"/>
                </a:moveTo>
                <a:cubicBezTo>
                  <a:pt x="343" y="260"/>
                  <a:pt x="344" y="260"/>
                  <a:pt x="345" y="260"/>
                </a:cubicBezTo>
                <a:cubicBezTo>
                  <a:pt x="348" y="260"/>
                  <a:pt x="349" y="262"/>
                  <a:pt x="349" y="265"/>
                </a:cubicBezTo>
                <a:cubicBezTo>
                  <a:pt x="349" y="268"/>
                  <a:pt x="348" y="269"/>
                  <a:pt x="345" y="269"/>
                </a:cubicBezTo>
                <a:cubicBezTo>
                  <a:pt x="344" y="269"/>
                  <a:pt x="343" y="269"/>
                  <a:pt x="342" y="268"/>
                </a:cubicBezTo>
                <a:cubicBezTo>
                  <a:pt x="341" y="267"/>
                  <a:pt x="340" y="266"/>
                  <a:pt x="340" y="265"/>
                </a:cubicBezTo>
                <a:cubicBezTo>
                  <a:pt x="340" y="264"/>
                  <a:pt x="340" y="263"/>
                  <a:pt x="341" y="262"/>
                </a:cubicBezTo>
                <a:cubicBezTo>
                  <a:pt x="341" y="262"/>
                  <a:pt x="342" y="261"/>
                  <a:pt x="343" y="261"/>
                </a:cubicBezTo>
                <a:close/>
                <a:moveTo>
                  <a:pt x="145" y="217"/>
                </a:moveTo>
                <a:cubicBezTo>
                  <a:pt x="145" y="216"/>
                  <a:pt x="146" y="216"/>
                  <a:pt x="147" y="215"/>
                </a:cubicBezTo>
                <a:cubicBezTo>
                  <a:pt x="147" y="215"/>
                  <a:pt x="148" y="214"/>
                  <a:pt x="149" y="214"/>
                </a:cubicBezTo>
                <a:cubicBezTo>
                  <a:pt x="149" y="214"/>
                  <a:pt x="150" y="215"/>
                  <a:pt x="150" y="215"/>
                </a:cubicBezTo>
                <a:cubicBezTo>
                  <a:pt x="150" y="216"/>
                  <a:pt x="150" y="217"/>
                  <a:pt x="150" y="217"/>
                </a:cubicBezTo>
                <a:cubicBezTo>
                  <a:pt x="150" y="218"/>
                  <a:pt x="150" y="219"/>
                  <a:pt x="149" y="219"/>
                </a:cubicBezTo>
                <a:cubicBezTo>
                  <a:pt x="149" y="219"/>
                  <a:pt x="148" y="219"/>
                  <a:pt x="147" y="219"/>
                </a:cubicBezTo>
                <a:cubicBezTo>
                  <a:pt x="147" y="219"/>
                  <a:pt x="146" y="219"/>
                  <a:pt x="145" y="217"/>
                </a:cubicBezTo>
                <a:close/>
                <a:moveTo>
                  <a:pt x="2" y="189"/>
                </a:moveTo>
                <a:cubicBezTo>
                  <a:pt x="3" y="189"/>
                  <a:pt x="4" y="189"/>
                  <a:pt x="5" y="190"/>
                </a:cubicBezTo>
                <a:cubicBezTo>
                  <a:pt x="6" y="191"/>
                  <a:pt x="6" y="191"/>
                  <a:pt x="7" y="191"/>
                </a:cubicBezTo>
                <a:cubicBezTo>
                  <a:pt x="6" y="192"/>
                  <a:pt x="6" y="192"/>
                  <a:pt x="5" y="193"/>
                </a:cubicBezTo>
                <a:cubicBezTo>
                  <a:pt x="5" y="194"/>
                  <a:pt x="4" y="195"/>
                  <a:pt x="3" y="195"/>
                </a:cubicBezTo>
                <a:cubicBezTo>
                  <a:pt x="1" y="195"/>
                  <a:pt x="0" y="194"/>
                  <a:pt x="0" y="193"/>
                </a:cubicBezTo>
                <a:cubicBezTo>
                  <a:pt x="0" y="192"/>
                  <a:pt x="0" y="191"/>
                  <a:pt x="1" y="190"/>
                </a:cubicBezTo>
                <a:cubicBezTo>
                  <a:pt x="1" y="190"/>
                  <a:pt x="1" y="190"/>
                  <a:pt x="2" y="189"/>
                </a:cubicBezTo>
                <a:close/>
                <a:moveTo>
                  <a:pt x="7" y="191"/>
                </a:moveTo>
                <a:cubicBezTo>
                  <a:pt x="8" y="191"/>
                  <a:pt x="8" y="191"/>
                  <a:pt x="8" y="191"/>
                </a:cubicBezTo>
                <a:lnTo>
                  <a:pt x="7" y="191"/>
                </a:lnTo>
                <a:close/>
                <a:moveTo>
                  <a:pt x="234" y="89"/>
                </a:moveTo>
                <a:cubicBezTo>
                  <a:pt x="234" y="89"/>
                  <a:pt x="234" y="88"/>
                  <a:pt x="234" y="87"/>
                </a:cubicBezTo>
                <a:cubicBezTo>
                  <a:pt x="234" y="86"/>
                  <a:pt x="234" y="85"/>
                  <a:pt x="235" y="85"/>
                </a:cubicBezTo>
                <a:cubicBezTo>
                  <a:pt x="236" y="85"/>
                  <a:pt x="238" y="86"/>
                  <a:pt x="239" y="88"/>
                </a:cubicBezTo>
                <a:cubicBezTo>
                  <a:pt x="240" y="90"/>
                  <a:pt x="241" y="92"/>
                  <a:pt x="242" y="94"/>
                </a:cubicBezTo>
                <a:cubicBezTo>
                  <a:pt x="242" y="94"/>
                  <a:pt x="241" y="95"/>
                  <a:pt x="241" y="95"/>
                </a:cubicBezTo>
                <a:cubicBezTo>
                  <a:pt x="241" y="95"/>
                  <a:pt x="241" y="95"/>
                  <a:pt x="241" y="95"/>
                </a:cubicBezTo>
                <a:cubicBezTo>
                  <a:pt x="240" y="95"/>
                  <a:pt x="239" y="94"/>
                  <a:pt x="237" y="93"/>
                </a:cubicBezTo>
                <a:cubicBezTo>
                  <a:pt x="236" y="92"/>
                  <a:pt x="235" y="91"/>
                  <a:pt x="234" y="89"/>
                </a:cubicBezTo>
                <a:close/>
                <a:moveTo>
                  <a:pt x="40" y="180"/>
                </a:moveTo>
                <a:cubicBezTo>
                  <a:pt x="39" y="180"/>
                  <a:pt x="39" y="181"/>
                  <a:pt x="38" y="181"/>
                </a:cubicBezTo>
                <a:cubicBezTo>
                  <a:pt x="37" y="181"/>
                  <a:pt x="37" y="181"/>
                  <a:pt x="36" y="181"/>
                </a:cubicBezTo>
                <a:cubicBezTo>
                  <a:pt x="33" y="181"/>
                  <a:pt x="33" y="181"/>
                  <a:pt x="33" y="181"/>
                </a:cubicBezTo>
                <a:cubicBezTo>
                  <a:pt x="33" y="180"/>
                  <a:pt x="34" y="180"/>
                  <a:pt x="36" y="180"/>
                </a:cubicBezTo>
                <a:lnTo>
                  <a:pt x="40" y="180"/>
                </a:lnTo>
                <a:close/>
                <a:moveTo>
                  <a:pt x="54" y="87"/>
                </a:moveTo>
                <a:cubicBezTo>
                  <a:pt x="53" y="89"/>
                  <a:pt x="52" y="89"/>
                  <a:pt x="50" y="89"/>
                </a:cubicBezTo>
                <a:cubicBezTo>
                  <a:pt x="49" y="89"/>
                  <a:pt x="48" y="89"/>
                  <a:pt x="47" y="88"/>
                </a:cubicBezTo>
                <a:cubicBezTo>
                  <a:pt x="46" y="87"/>
                  <a:pt x="46" y="85"/>
                  <a:pt x="46" y="84"/>
                </a:cubicBezTo>
                <a:cubicBezTo>
                  <a:pt x="46" y="83"/>
                  <a:pt x="47" y="82"/>
                  <a:pt x="48" y="81"/>
                </a:cubicBezTo>
                <a:cubicBezTo>
                  <a:pt x="51" y="81"/>
                  <a:pt x="53" y="82"/>
                  <a:pt x="53" y="83"/>
                </a:cubicBezTo>
                <a:cubicBezTo>
                  <a:pt x="54" y="85"/>
                  <a:pt x="54" y="86"/>
                  <a:pt x="54" y="87"/>
                </a:cubicBezTo>
                <a:close/>
                <a:moveTo>
                  <a:pt x="150" y="160"/>
                </a:moveTo>
                <a:cubicBezTo>
                  <a:pt x="150" y="161"/>
                  <a:pt x="149" y="161"/>
                  <a:pt x="149" y="161"/>
                </a:cubicBezTo>
                <a:cubicBezTo>
                  <a:pt x="147" y="161"/>
                  <a:pt x="146" y="161"/>
                  <a:pt x="146" y="160"/>
                </a:cubicBezTo>
                <a:cubicBezTo>
                  <a:pt x="146" y="160"/>
                  <a:pt x="146" y="159"/>
                  <a:pt x="147" y="158"/>
                </a:cubicBezTo>
                <a:cubicBezTo>
                  <a:pt x="148" y="158"/>
                  <a:pt x="148" y="158"/>
                  <a:pt x="149" y="158"/>
                </a:cubicBezTo>
                <a:cubicBezTo>
                  <a:pt x="149" y="158"/>
                  <a:pt x="149" y="158"/>
                  <a:pt x="149" y="158"/>
                </a:cubicBezTo>
                <a:cubicBezTo>
                  <a:pt x="149" y="159"/>
                  <a:pt x="149" y="159"/>
                  <a:pt x="150" y="160"/>
                </a:cubicBezTo>
                <a:close/>
                <a:moveTo>
                  <a:pt x="88" y="344"/>
                </a:moveTo>
                <a:cubicBezTo>
                  <a:pt x="89" y="344"/>
                  <a:pt x="90" y="344"/>
                  <a:pt x="90" y="344"/>
                </a:cubicBezTo>
                <a:cubicBezTo>
                  <a:pt x="91" y="344"/>
                  <a:pt x="92" y="345"/>
                  <a:pt x="92" y="346"/>
                </a:cubicBezTo>
                <a:cubicBezTo>
                  <a:pt x="92" y="346"/>
                  <a:pt x="92" y="347"/>
                  <a:pt x="91" y="348"/>
                </a:cubicBezTo>
                <a:cubicBezTo>
                  <a:pt x="90" y="348"/>
                  <a:pt x="89" y="349"/>
                  <a:pt x="89" y="349"/>
                </a:cubicBezTo>
                <a:cubicBezTo>
                  <a:pt x="87" y="349"/>
                  <a:pt x="86" y="348"/>
                  <a:pt x="86" y="346"/>
                </a:cubicBezTo>
                <a:cubicBezTo>
                  <a:pt x="86" y="346"/>
                  <a:pt x="87" y="345"/>
                  <a:pt x="87" y="345"/>
                </a:cubicBezTo>
                <a:lnTo>
                  <a:pt x="88" y="344"/>
                </a:lnTo>
                <a:close/>
                <a:moveTo>
                  <a:pt x="117" y="169"/>
                </a:moveTo>
                <a:cubicBezTo>
                  <a:pt x="117" y="169"/>
                  <a:pt x="118" y="169"/>
                  <a:pt x="118" y="170"/>
                </a:cubicBezTo>
                <a:cubicBezTo>
                  <a:pt x="118" y="172"/>
                  <a:pt x="117" y="172"/>
                  <a:pt x="116" y="172"/>
                </a:cubicBezTo>
                <a:cubicBezTo>
                  <a:pt x="115" y="172"/>
                  <a:pt x="115" y="172"/>
                  <a:pt x="115" y="172"/>
                </a:cubicBezTo>
                <a:cubicBezTo>
                  <a:pt x="115" y="172"/>
                  <a:pt x="115" y="172"/>
                  <a:pt x="115" y="172"/>
                </a:cubicBezTo>
                <a:cubicBezTo>
                  <a:pt x="114" y="172"/>
                  <a:pt x="114" y="172"/>
                  <a:pt x="114" y="172"/>
                </a:cubicBezTo>
                <a:cubicBezTo>
                  <a:pt x="114" y="172"/>
                  <a:pt x="114" y="173"/>
                  <a:pt x="114" y="174"/>
                </a:cubicBezTo>
                <a:cubicBezTo>
                  <a:pt x="115" y="174"/>
                  <a:pt x="115" y="175"/>
                  <a:pt x="115" y="175"/>
                </a:cubicBezTo>
                <a:cubicBezTo>
                  <a:pt x="115" y="176"/>
                  <a:pt x="114" y="176"/>
                  <a:pt x="114" y="176"/>
                </a:cubicBezTo>
                <a:cubicBezTo>
                  <a:pt x="115" y="176"/>
                  <a:pt x="115" y="176"/>
                  <a:pt x="115" y="176"/>
                </a:cubicBezTo>
                <a:cubicBezTo>
                  <a:pt x="116" y="176"/>
                  <a:pt x="116" y="176"/>
                  <a:pt x="116" y="176"/>
                </a:cubicBezTo>
                <a:cubicBezTo>
                  <a:pt x="116" y="177"/>
                  <a:pt x="115" y="177"/>
                  <a:pt x="114" y="177"/>
                </a:cubicBezTo>
                <a:cubicBezTo>
                  <a:pt x="113" y="177"/>
                  <a:pt x="113" y="177"/>
                  <a:pt x="113" y="179"/>
                </a:cubicBezTo>
                <a:cubicBezTo>
                  <a:pt x="113" y="180"/>
                  <a:pt x="113" y="180"/>
                  <a:pt x="115" y="180"/>
                </a:cubicBezTo>
                <a:cubicBezTo>
                  <a:pt x="116" y="180"/>
                  <a:pt x="117" y="180"/>
                  <a:pt x="117" y="180"/>
                </a:cubicBezTo>
                <a:cubicBezTo>
                  <a:pt x="117" y="181"/>
                  <a:pt x="116" y="181"/>
                  <a:pt x="116" y="181"/>
                </a:cubicBezTo>
                <a:cubicBezTo>
                  <a:pt x="116" y="181"/>
                  <a:pt x="116" y="181"/>
                  <a:pt x="116" y="181"/>
                </a:cubicBezTo>
                <a:cubicBezTo>
                  <a:pt x="115" y="181"/>
                  <a:pt x="115" y="180"/>
                  <a:pt x="114" y="180"/>
                </a:cubicBezTo>
                <a:cubicBezTo>
                  <a:pt x="113" y="180"/>
                  <a:pt x="113" y="180"/>
                  <a:pt x="113" y="180"/>
                </a:cubicBezTo>
                <a:cubicBezTo>
                  <a:pt x="112" y="180"/>
                  <a:pt x="111" y="181"/>
                  <a:pt x="110" y="181"/>
                </a:cubicBezTo>
                <a:cubicBezTo>
                  <a:pt x="109" y="182"/>
                  <a:pt x="109" y="182"/>
                  <a:pt x="109" y="184"/>
                </a:cubicBezTo>
                <a:cubicBezTo>
                  <a:pt x="109" y="185"/>
                  <a:pt x="109" y="185"/>
                  <a:pt x="110" y="186"/>
                </a:cubicBezTo>
                <a:cubicBezTo>
                  <a:pt x="111" y="186"/>
                  <a:pt x="111" y="187"/>
                  <a:pt x="111" y="188"/>
                </a:cubicBezTo>
                <a:cubicBezTo>
                  <a:pt x="111" y="189"/>
                  <a:pt x="110" y="189"/>
                  <a:pt x="109" y="189"/>
                </a:cubicBezTo>
                <a:cubicBezTo>
                  <a:pt x="108" y="189"/>
                  <a:pt x="107" y="189"/>
                  <a:pt x="106" y="189"/>
                </a:cubicBezTo>
                <a:cubicBezTo>
                  <a:pt x="106" y="189"/>
                  <a:pt x="105" y="189"/>
                  <a:pt x="104" y="189"/>
                </a:cubicBezTo>
                <a:cubicBezTo>
                  <a:pt x="104" y="189"/>
                  <a:pt x="104" y="189"/>
                  <a:pt x="104" y="189"/>
                </a:cubicBezTo>
                <a:cubicBezTo>
                  <a:pt x="105" y="190"/>
                  <a:pt x="105" y="190"/>
                  <a:pt x="105" y="190"/>
                </a:cubicBezTo>
                <a:cubicBezTo>
                  <a:pt x="105" y="191"/>
                  <a:pt x="105" y="191"/>
                  <a:pt x="104" y="191"/>
                </a:cubicBezTo>
                <a:cubicBezTo>
                  <a:pt x="104" y="191"/>
                  <a:pt x="104" y="191"/>
                  <a:pt x="104" y="191"/>
                </a:cubicBezTo>
                <a:cubicBezTo>
                  <a:pt x="104" y="191"/>
                  <a:pt x="104" y="191"/>
                  <a:pt x="103" y="191"/>
                </a:cubicBezTo>
                <a:cubicBezTo>
                  <a:pt x="103" y="190"/>
                  <a:pt x="103" y="190"/>
                  <a:pt x="102" y="190"/>
                </a:cubicBezTo>
                <a:cubicBezTo>
                  <a:pt x="102" y="190"/>
                  <a:pt x="102" y="190"/>
                  <a:pt x="102" y="190"/>
                </a:cubicBezTo>
                <a:cubicBezTo>
                  <a:pt x="102" y="190"/>
                  <a:pt x="102" y="191"/>
                  <a:pt x="102" y="191"/>
                </a:cubicBezTo>
                <a:cubicBezTo>
                  <a:pt x="102" y="193"/>
                  <a:pt x="102" y="194"/>
                  <a:pt x="102" y="196"/>
                </a:cubicBezTo>
                <a:cubicBezTo>
                  <a:pt x="102" y="201"/>
                  <a:pt x="102" y="201"/>
                  <a:pt x="102" y="201"/>
                </a:cubicBezTo>
                <a:cubicBezTo>
                  <a:pt x="102" y="202"/>
                  <a:pt x="102" y="202"/>
                  <a:pt x="101" y="202"/>
                </a:cubicBezTo>
                <a:cubicBezTo>
                  <a:pt x="100" y="202"/>
                  <a:pt x="99" y="201"/>
                  <a:pt x="99" y="200"/>
                </a:cubicBezTo>
                <a:cubicBezTo>
                  <a:pt x="98" y="198"/>
                  <a:pt x="97" y="197"/>
                  <a:pt x="96" y="197"/>
                </a:cubicBezTo>
                <a:cubicBezTo>
                  <a:pt x="95" y="197"/>
                  <a:pt x="95" y="197"/>
                  <a:pt x="94" y="197"/>
                </a:cubicBezTo>
                <a:cubicBezTo>
                  <a:pt x="93" y="197"/>
                  <a:pt x="92" y="197"/>
                  <a:pt x="92" y="197"/>
                </a:cubicBezTo>
                <a:cubicBezTo>
                  <a:pt x="91" y="197"/>
                  <a:pt x="90" y="197"/>
                  <a:pt x="90" y="196"/>
                </a:cubicBezTo>
                <a:cubicBezTo>
                  <a:pt x="89" y="197"/>
                  <a:pt x="89" y="197"/>
                  <a:pt x="88" y="198"/>
                </a:cubicBezTo>
                <a:cubicBezTo>
                  <a:pt x="88" y="198"/>
                  <a:pt x="88" y="198"/>
                  <a:pt x="87" y="198"/>
                </a:cubicBezTo>
                <a:cubicBezTo>
                  <a:pt x="86" y="198"/>
                  <a:pt x="86" y="198"/>
                  <a:pt x="85" y="198"/>
                </a:cubicBezTo>
                <a:cubicBezTo>
                  <a:pt x="85" y="197"/>
                  <a:pt x="84" y="197"/>
                  <a:pt x="84" y="197"/>
                </a:cubicBezTo>
                <a:cubicBezTo>
                  <a:pt x="83" y="198"/>
                  <a:pt x="83" y="198"/>
                  <a:pt x="82" y="198"/>
                </a:cubicBezTo>
                <a:cubicBezTo>
                  <a:pt x="80" y="199"/>
                  <a:pt x="78" y="200"/>
                  <a:pt x="76" y="200"/>
                </a:cubicBezTo>
                <a:cubicBezTo>
                  <a:pt x="76" y="201"/>
                  <a:pt x="76" y="201"/>
                  <a:pt x="76" y="201"/>
                </a:cubicBezTo>
                <a:cubicBezTo>
                  <a:pt x="76" y="201"/>
                  <a:pt x="76" y="201"/>
                  <a:pt x="76" y="201"/>
                </a:cubicBezTo>
                <a:cubicBezTo>
                  <a:pt x="75" y="201"/>
                  <a:pt x="75" y="201"/>
                  <a:pt x="75" y="200"/>
                </a:cubicBezTo>
                <a:cubicBezTo>
                  <a:pt x="75" y="200"/>
                  <a:pt x="74" y="200"/>
                  <a:pt x="72" y="198"/>
                </a:cubicBezTo>
                <a:cubicBezTo>
                  <a:pt x="71" y="197"/>
                  <a:pt x="69" y="196"/>
                  <a:pt x="68" y="194"/>
                </a:cubicBezTo>
                <a:cubicBezTo>
                  <a:pt x="66" y="192"/>
                  <a:pt x="65" y="190"/>
                  <a:pt x="64" y="189"/>
                </a:cubicBezTo>
                <a:cubicBezTo>
                  <a:pt x="63" y="187"/>
                  <a:pt x="62" y="186"/>
                  <a:pt x="62" y="185"/>
                </a:cubicBezTo>
                <a:cubicBezTo>
                  <a:pt x="59" y="185"/>
                  <a:pt x="59" y="185"/>
                  <a:pt x="59" y="185"/>
                </a:cubicBezTo>
                <a:cubicBezTo>
                  <a:pt x="58" y="185"/>
                  <a:pt x="56" y="186"/>
                  <a:pt x="56" y="186"/>
                </a:cubicBezTo>
                <a:cubicBezTo>
                  <a:pt x="56" y="185"/>
                  <a:pt x="56" y="185"/>
                  <a:pt x="57" y="185"/>
                </a:cubicBezTo>
                <a:cubicBezTo>
                  <a:pt x="59" y="185"/>
                  <a:pt x="59" y="185"/>
                  <a:pt x="59" y="185"/>
                </a:cubicBezTo>
                <a:cubicBezTo>
                  <a:pt x="60" y="185"/>
                  <a:pt x="60" y="184"/>
                  <a:pt x="61" y="184"/>
                </a:cubicBezTo>
                <a:cubicBezTo>
                  <a:pt x="61" y="184"/>
                  <a:pt x="62" y="183"/>
                  <a:pt x="62" y="182"/>
                </a:cubicBezTo>
                <a:cubicBezTo>
                  <a:pt x="62" y="181"/>
                  <a:pt x="61" y="181"/>
                  <a:pt x="60" y="180"/>
                </a:cubicBezTo>
                <a:cubicBezTo>
                  <a:pt x="58" y="180"/>
                  <a:pt x="57" y="180"/>
                  <a:pt x="56" y="180"/>
                </a:cubicBezTo>
                <a:cubicBezTo>
                  <a:pt x="52" y="180"/>
                  <a:pt x="52" y="180"/>
                  <a:pt x="52" y="180"/>
                </a:cubicBezTo>
                <a:cubicBezTo>
                  <a:pt x="50" y="180"/>
                  <a:pt x="49" y="180"/>
                  <a:pt x="48" y="180"/>
                </a:cubicBezTo>
                <a:cubicBezTo>
                  <a:pt x="49" y="180"/>
                  <a:pt x="50" y="180"/>
                  <a:pt x="51" y="180"/>
                </a:cubicBezTo>
                <a:cubicBezTo>
                  <a:pt x="52" y="180"/>
                  <a:pt x="54" y="180"/>
                  <a:pt x="55" y="179"/>
                </a:cubicBezTo>
                <a:cubicBezTo>
                  <a:pt x="55" y="179"/>
                  <a:pt x="54" y="179"/>
                  <a:pt x="52" y="178"/>
                </a:cubicBezTo>
                <a:cubicBezTo>
                  <a:pt x="50" y="178"/>
                  <a:pt x="48" y="178"/>
                  <a:pt x="46" y="177"/>
                </a:cubicBezTo>
                <a:cubicBezTo>
                  <a:pt x="44" y="176"/>
                  <a:pt x="41" y="176"/>
                  <a:pt x="38" y="176"/>
                </a:cubicBezTo>
                <a:cubicBezTo>
                  <a:pt x="38" y="174"/>
                  <a:pt x="39" y="173"/>
                  <a:pt x="42" y="172"/>
                </a:cubicBezTo>
                <a:cubicBezTo>
                  <a:pt x="45" y="172"/>
                  <a:pt x="48" y="172"/>
                  <a:pt x="51" y="172"/>
                </a:cubicBezTo>
                <a:cubicBezTo>
                  <a:pt x="51" y="172"/>
                  <a:pt x="51" y="172"/>
                  <a:pt x="52" y="172"/>
                </a:cubicBezTo>
                <a:cubicBezTo>
                  <a:pt x="52" y="172"/>
                  <a:pt x="53" y="172"/>
                  <a:pt x="53" y="172"/>
                </a:cubicBezTo>
                <a:cubicBezTo>
                  <a:pt x="53" y="172"/>
                  <a:pt x="54" y="172"/>
                  <a:pt x="55" y="172"/>
                </a:cubicBezTo>
                <a:cubicBezTo>
                  <a:pt x="55" y="171"/>
                  <a:pt x="56" y="171"/>
                  <a:pt x="56" y="170"/>
                </a:cubicBezTo>
                <a:cubicBezTo>
                  <a:pt x="56" y="169"/>
                  <a:pt x="55" y="169"/>
                  <a:pt x="54" y="169"/>
                </a:cubicBezTo>
                <a:cubicBezTo>
                  <a:pt x="53" y="168"/>
                  <a:pt x="52" y="168"/>
                  <a:pt x="52" y="166"/>
                </a:cubicBezTo>
                <a:cubicBezTo>
                  <a:pt x="53" y="166"/>
                  <a:pt x="53" y="166"/>
                  <a:pt x="53" y="166"/>
                </a:cubicBezTo>
                <a:cubicBezTo>
                  <a:pt x="53" y="166"/>
                  <a:pt x="53" y="166"/>
                  <a:pt x="53" y="166"/>
                </a:cubicBezTo>
                <a:cubicBezTo>
                  <a:pt x="53" y="165"/>
                  <a:pt x="53" y="165"/>
                  <a:pt x="53" y="165"/>
                </a:cubicBezTo>
                <a:cubicBezTo>
                  <a:pt x="54" y="165"/>
                  <a:pt x="54" y="165"/>
                  <a:pt x="55" y="166"/>
                </a:cubicBezTo>
                <a:cubicBezTo>
                  <a:pt x="56" y="167"/>
                  <a:pt x="57" y="167"/>
                  <a:pt x="57" y="167"/>
                </a:cubicBezTo>
                <a:cubicBezTo>
                  <a:pt x="58" y="167"/>
                  <a:pt x="58" y="167"/>
                  <a:pt x="59" y="166"/>
                </a:cubicBezTo>
                <a:cubicBezTo>
                  <a:pt x="58" y="164"/>
                  <a:pt x="58" y="163"/>
                  <a:pt x="58" y="162"/>
                </a:cubicBezTo>
                <a:cubicBezTo>
                  <a:pt x="58" y="161"/>
                  <a:pt x="58" y="160"/>
                  <a:pt x="59" y="159"/>
                </a:cubicBezTo>
                <a:cubicBezTo>
                  <a:pt x="59" y="159"/>
                  <a:pt x="58" y="158"/>
                  <a:pt x="57" y="158"/>
                </a:cubicBezTo>
                <a:cubicBezTo>
                  <a:pt x="56" y="157"/>
                  <a:pt x="55" y="156"/>
                  <a:pt x="54" y="155"/>
                </a:cubicBezTo>
                <a:cubicBezTo>
                  <a:pt x="52" y="154"/>
                  <a:pt x="51" y="154"/>
                  <a:pt x="51" y="153"/>
                </a:cubicBezTo>
                <a:cubicBezTo>
                  <a:pt x="50" y="152"/>
                  <a:pt x="49" y="151"/>
                  <a:pt x="49" y="151"/>
                </a:cubicBezTo>
                <a:cubicBezTo>
                  <a:pt x="49" y="150"/>
                  <a:pt x="50" y="150"/>
                  <a:pt x="50" y="149"/>
                </a:cubicBezTo>
                <a:cubicBezTo>
                  <a:pt x="51" y="148"/>
                  <a:pt x="51" y="148"/>
                  <a:pt x="52" y="148"/>
                </a:cubicBezTo>
                <a:cubicBezTo>
                  <a:pt x="55" y="149"/>
                  <a:pt x="55" y="149"/>
                  <a:pt x="55" y="149"/>
                </a:cubicBezTo>
                <a:cubicBezTo>
                  <a:pt x="56" y="149"/>
                  <a:pt x="57" y="150"/>
                  <a:pt x="59" y="150"/>
                </a:cubicBezTo>
                <a:cubicBezTo>
                  <a:pt x="59" y="148"/>
                  <a:pt x="60" y="147"/>
                  <a:pt x="61" y="146"/>
                </a:cubicBezTo>
                <a:cubicBezTo>
                  <a:pt x="64" y="144"/>
                  <a:pt x="64" y="144"/>
                  <a:pt x="64" y="144"/>
                </a:cubicBezTo>
                <a:cubicBezTo>
                  <a:pt x="65" y="143"/>
                  <a:pt x="66" y="142"/>
                  <a:pt x="67" y="140"/>
                </a:cubicBezTo>
                <a:cubicBezTo>
                  <a:pt x="68" y="139"/>
                  <a:pt x="68" y="137"/>
                  <a:pt x="68" y="135"/>
                </a:cubicBezTo>
                <a:cubicBezTo>
                  <a:pt x="68" y="134"/>
                  <a:pt x="68" y="133"/>
                  <a:pt x="68" y="132"/>
                </a:cubicBezTo>
                <a:cubicBezTo>
                  <a:pt x="68" y="132"/>
                  <a:pt x="68" y="131"/>
                  <a:pt x="68" y="130"/>
                </a:cubicBezTo>
                <a:cubicBezTo>
                  <a:pt x="68" y="128"/>
                  <a:pt x="69" y="127"/>
                  <a:pt x="71" y="127"/>
                </a:cubicBezTo>
                <a:cubicBezTo>
                  <a:pt x="73" y="127"/>
                  <a:pt x="74" y="128"/>
                  <a:pt x="75" y="130"/>
                </a:cubicBezTo>
                <a:cubicBezTo>
                  <a:pt x="76" y="132"/>
                  <a:pt x="77" y="132"/>
                  <a:pt x="78" y="132"/>
                </a:cubicBezTo>
                <a:cubicBezTo>
                  <a:pt x="79" y="132"/>
                  <a:pt x="80" y="132"/>
                  <a:pt x="80" y="132"/>
                </a:cubicBezTo>
                <a:cubicBezTo>
                  <a:pt x="81" y="132"/>
                  <a:pt x="82" y="132"/>
                  <a:pt x="82" y="132"/>
                </a:cubicBezTo>
                <a:cubicBezTo>
                  <a:pt x="83" y="132"/>
                  <a:pt x="84" y="133"/>
                  <a:pt x="85" y="134"/>
                </a:cubicBezTo>
                <a:cubicBezTo>
                  <a:pt x="86" y="135"/>
                  <a:pt x="88" y="137"/>
                  <a:pt x="89" y="139"/>
                </a:cubicBezTo>
                <a:cubicBezTo>
                  <a:pt x="90" y="140"/>
                  <a:pt x="91" y="142"/>
                  <a:pt x="93" y="143"/>
                </a:cubicBezTo>
                <a:cubicBezTo>
                  <a:pt x="94" y="145"/>
                  <a:pt x="95" y="145"/>
                  <a:pt x="96" y="145"/>
                </a:cubicBezTo>
                <a:cubicBezTo>
                  <a:pt x="97" y="145"/>
                  <a:pt x="98" y="145"/>
                  <a:pt x="99" y="145"/>
                </a:cubicBezTo>
                <a:cubicBezTo>
                  <a:pt x="100" y="144"/>
                  <a:pt x="101" y="144"/>
                  <a:pt x="102" y="144"/>
                </a:cubicBezTo>
                <a:cubicBezTo>
                  <a:pt x="103" y="144"/>
                  <a:pt x="104" y="144"/>
                  <a:pt x="104" y="145"/>
                </a:cubicBezTo>
                <a:cubicBezTo>
                  <a:pt x="107" y="153"/>
                  <a:pt x="107" y="153"/>
                  <a:pt x="107" y="153"/>
                </a:cubicBezTo>
                <a:cubicBezTo>
                  <a:pt x="108" y="151"/>
                  <a:pt x="109" y="149"/>
                  <a:pt x="111" y="147"/>
                </a:cubicBezTo>
                <a:cubicBezTo>
                  <a:pt x="113" y="146"/>
                  <a:pt x="114" y="144"/>
                  <a:pt x="116" y="142"/>
                </a:cubicBezTo>
                <a:cubicBezTo>
                  <a:pt x="115" y="144"/>
                  <a:pt x="114" y="146"/>
                  <a:pt x="113" y="148"/>
                </a:cubicBezTo>
                <a:cubicBezTo>
                  <a:pt x="112" y="150"/>
                  <a:pt x="111" y="152"/>
                  <a:pt x="111" y="155"/>
                </a:cubicBezTo>
                <a:cubicBezTo>
                  <a:pt x="111" y="156"/>
                  <a:pt x="112" y="157"/>
                  <a:pt x="113" y="157"/>
                </a:cubicBezTo>
                <a:cubicBezTo>
                  <a:pt x="113" y="157"/>
                  <a:pt x="113" y="157"/>
                  <a:pt x="113" y="157"/>
                </a:cubicBezTo>
                <a:cubicBezTo>
                  <a:pt x="113" y="157"/>
                  <a:pt x="114" y="156"/>
                  <a:pt x="114" y="156"/>
                </a:cubicBezTo>
                <a:cubicBezTo>
                  <a:pt x="114" y="159"/>
                  <a:pt x="114" y="161"/>
                  <a:pt x="115" y="164"/>
                </a:cubicBezTo>
                <a:cubicBezTo>
                  <a:pt x="115" y="167"/>
                  <a:pt x="115" y="168"/>
                  <a:pt x="117" y="169"/>
                </a:cubicBezTo>
                <a:close/>
                <a:moveTo>
                  <a:pt x="111" y="206"/>
                </a:moveTo>
                <a:cubicBezTo>
                  <a:pt x="110" y="206"/>
                  <a:pt x="109" y="206"/>
                  <a:pt x="108" y="205"/>
                </a:cubicBezTo>
                <a:cubicBezTo>
                  <a:pt x="107" y="205"/>
                  <a:pt x="106" y="204"/>
                  <a:pt x="106" y="203"/>
                </a:cubicBezTo>
                <a:cubicBezTo>
                  <a:pt x="106" y="202"/>
                  <a:pt x="106" y="201"/>
                  <a:pt x="107" y="200"/>
                </a:cubicBezTo>
                <a:cubicBezTo>
                  <a:pt x="107" y="199"/>
                  <a:pt x="108" y="199"/>
                  <a:pt x="109" y="199"/>
                </a:cubicBezTo>
                <a:cubicBezTo>
                  <a:pt x="110" y="199"/>
                  <a:pt x="111" y="199"/>
                  <a:pt x="111" y="200"/>
                </a:cubicBezTo>
                <a:cubicBezTo>
                  <a:pt x="112" y="200"/>
                  <a:pt x="113" y="201"/>
                  <a:pt x="113" y="202"/>
                </a:cubicBezTo>
                <a:cubicBezTo>
                  <a:pt x="113" y="203"/>
                  <a:pt x="113" y="203"/>
                  <a:pt x="112" y="204"/>
                </a:cubicBezTo>
                <a:cubicBezTo>
                  <a:pt x="112" y="205"/>
                  <a:pt x="112" y="205"/>
                  <a:pt x="111" y="206"/>
                </a:cubicBezTo>
                <a:close/>
                <a:moveTo>
                  <a:pt x="145" y="139"/>
                </a:moveTo>
                <a:cubicBezTo>
                  <a:pt x="144" y="139"/>
                  <a:pt x="144" y="138"/>
                  <a:pt x="144" y="138"/>
                </a:cubicBezTo>
                <a:cubicBezTo>
                  <a:pt x="144" y="138"/>
                  <a:pt x="144" y="137"/>
                  <a:pt x="144" y="137"/>
                </a:cubicBezTo>
                <a:cubicBezTo>
                  <a:pt x="144" y="137"/>
                  <a:pt x="144" y="137"/>
                  <a:pt x="144" y="137"/>
                </a:cubicBezTo>
                <a:cubicBezTo>
                  <a:pt x="146" y="137"/>
                  <a:pt x="148" y="138"/>
                  <a:pt x="150" y="138"/>
                </a:cubicBezTo>
                <a:cubicBezTo>
                  <a:pt x="152" y="138"/>
                  <a:pt x="154" y="139"/>
                  <a:pt x="156" y="139"/>
                </a:cubicBezTo>
                <a:cubicBezTo>
                  <a:pt x="155" y="140"/>
                  <a:pt x="154" y="140"/>
                  <a:pt x="153" y="140"/>
                </a:cubicBezTo>
                <a:cubicBezTo>
                  <a:pt x="151" y="140"/>
                  <a:pt x="151" y="140"/>
                  <a:pt x="151" y="140"/>
                </a:cubicBezTo>
                <a:cubicBezTo>
                  <a:pt x="150" y="140"/>
                  <a:pt x="149" y="140"/>
                  <a:pt x="148" y="140"/>
                </a:cubicBezTo>
                <a:cubicBezTo>
                  <a:pt x="147" y="139"/>
                  <a:pt x="146" y="139"/>
                  <a:pt x="145" y="139"/>
                </a:cubicBezTo>
                <a:close/>
                <a:moveTo>
                  <a:pt x="113" y="246"/>
                </a:moveTo>
                <a:cubicBezTo>
                  <a:pt x="114" y="246"/>
                  <a:pt x="114" y="247"/>
                  <a:pt x="114" y="247"/>
                </a:cubicBezTo>
                <a:cubicBezTo>
                  <a:pt x="114" y="247"/>
                  <a:pt x="113" y="248"/>
                  <a:pt x="112" y="249"/>
                </a:cubicBezTo>
                <a:cubicBezTo>
                  <a:pt x="108" y="251"/>
                  <a:pt x="108" y="251"/>
                  <a:pt x="108" y="251"/>
                </a:cubicBezTo>
                <a:cubicBezTo>
                  <a:pt x="106" y="252"/>
                  <a:pt x="104" y="252"/>
                  <a:pt x="103" y="253"/>
                </a:cubicBezTo>
                <a:cubicBezTo>
                  <a:pt x="101" y="254"/>
                  <a:pt x="99" y="254"/>
                  <a:pt x="98" y="254"/>
                </a:cubicBezTo>
                <a:cubicBezTo>
                  <a:pt x="97" y="254"/>
                  <a:pt x="97" y="254"/>
                  <a:pt x="96" y="254"/>
                </a:cubicBezTo>
                <a:cubicBezTo>
                  <a:pt x="96" y="253"/>
                  <a:pt x="96" y="253"/>
                  <a:pt x="96" y="253"/>
                </a:cubicBezTo>
                <a:cubicBezTo>
                  <a:pt x="96" y="252"/>
                  <a:pt x="96" y="252"/>
                  <a:pt x="98" y="251"/>
                </a:cubicBezTo>
                <a:cubicBezTo>
                  <a:pt x="99" y="250"/>
                  <a:pt x="101" y="250"/>
                  <a:pt x="103" y="249"/>
                </a:cubicBezTo>
                <a:cubicBezTo>
                  <a:pt x="105" y="248"/>
                  <a:pt x="107" y="248"/>
                  <a:pt x="109" y="247"/>
                </a:cubicBezTo>
                <a:cubicBezTo>
                  <a:pt x="111" y="247"/>
                  <a:pt x="112" y="246"/>
                  <a:pt x="113" y="246"/>
                </a:cubicBezTo>
                <a:close/>
                <a:moveTo>
                  <a:pt x="36" y="186"/>
                </a:moveTo>
                <a:cubicBezTo>
                  <a:pt x="37" y="186"/>
                  <a:pt x="38" y="186"/>
                  <a:pt x="38" y="186"/>
                </a:cubicBezTo>
                <a:cubicBezTo>
                  <a:pt x="39" y="186"/>
                  <a:pt x="40" y="185"/>
                  <a:pt x="40" y="185"/>
                </a:cubicBezTo>
                <a:cubicBezTo>
                  <a:pt x="41" y="185"/>
                  <a:pt x="42" y="185"/>
                  <a:pt x="43" y="186"/>
                </a:cubicBezTo>
                <a:cubicBezTo>
                  <a:pt x="44" y="186"/>
                  <a:pt x="44" y="186"/>
                  <a:pt x="44" y="187"/>
                </a:cubicBezTo>
                <a:cubicBezTo>
                  <a:pt x="44" y="187"/>
                  <a:pt x="44" y="187"/>
                  <a:pt x="43" y="188"/>
                </a:cubicBezTo>
                <a:cubicBezTo>
                  <a:pt x="42" y="188"/>
                  <a:pt x="41" y="188"/>
                  <a:pt x="40" y="188"/>
                </a:cubicBezTo>
                <a:cubicBezTo>
                  <a:pt x="39" y="188"/>
                  <a:pt x="38" y="188"/>
                  <a:pt x="38" y="188"/>
                </a:cubicBezTo>
                <a:cubicBezTo>
                  <a:pt x="37" y="187"/>
                  <a:pt x="37" y="187"/>
                  <a:pt x="36" y="187"/>
                </a:cubicBezTo>
                <a:lnTo>
                  <a:pt x="36" y="186"/>
                </a:lnTo>
                <a:close/>
                <a:moveTo>
                  <a:pt x="128" y="272"/>
                </a:moveTo>
                <a:cubicBezTo>
                  <a:pt x="130" y="276"/>
                  <a:pt x="131" y="280"/>
                  <a:pt x="132" y="285"/>
                </a:cubicBezTo>
                <a:cubicBezTo>
                  <a:pt x="133" y="290"/>
                  <a:pt x="134" y="295"/>
                  <a:pt x="136" y="300"/>
                </a:cubicBezTo>
                <a:cubicBezTo>
                  <a:pt x="136" y="301"/>
                  <a:pt x="135" y="301"/>
                  <a:pt x="135" y="301"/>
                </a:cubicBezTo>
                <a:cubicBezTo>
                  <a:pt x="135" y="302"/>
                  <a:pt x="134" y="302"/>
                  <a:pt x="134" y="302"/>
                </a:cubicBezTo>
                <a:cubicBezTo>
                  <a:pt x="133" y="302"/>
                  <a:pt x="132" y="300"/>
                  <a:pt x="130" y="297"/>
                </a:cubicBezTo>
                <a:cubicBezTo>
                  <a:pt x="129" y="293"/>
                  <a:pt x="127" y="289"/>
                  <a:pt x="126" y="285"/>
                </a:cubicBezTo>
                <a:cubicBezTo>
                  <a:pt x="124" y="280"/>
                  <a:pt x="123" y="276"/>
                  <a:pt x="122" y="272"/>
                </a:cubicBezTo>
                <a:cubicBezTo>
                  <a:pt x="121" y="268"/>
                  <a:pt x="120" y="265"/>
                  <a:pt x="119" y="263"/>
                </a:cubicBezTo>
                <a:cubicBezTo>
                  <a:pt x="122" y="260"/>
                  <a:pt x="122" y="260"/>
                  <a:pt x="122" y="260"/>
                </a:cubicBezTo>
                <a:cubicBezTo>
                  <a:pt x="123" y="260"/>
                  <a:pt x="123" y="260"/>
                  <a:pt x="124" y="262"/>
                </a:cubicBezTo>
                <a:cubicBezTo>
                  <a:pt x="124" y="263"/>
                  <a:pt x="125" y="264"/>
                  <a:pt x="125" y="265"/>
                </a:cubicBezTo>
                <a:cubicBezTo>
                  <a:pt x="125" y="266"/>
                  <a:pt x="126" y="267"/>
                  <a:pt x="126" y="269"/>
                </a:cubicBezTo>
                <a:cubicBezTo>
                  <a:pt x="126" y="270"/>
                  <a:pt x="127" y="271"/>
                  <a:pt x="128" y="2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4" name="Freeform 6">
            <a:extLst>
              <a:ext uri="{FF2B5EF4-FFF2-40B4-BE49-F238E27FC236}">
                <a16:creationId xmlns:a16="http://schemas.microsoft.com/office/drawing/2014/main" xmlns="" id="{4B636362-5277-4A15-AF87-F48BB7017CB1}"/>
              </a:ext>
            </a:extLst>
          </p:cNvPr>
          <p:cNvSpPr>
            <a:spLocks noEditPoints="1"/>
          </p:cNvSpPr>
          <p:nvPr/>
        </p:nvSpPr>
        <p:spPr bwMode="auto">
          <a:xfrm>
            <a:off x="2177906" y="1447231"/>
            <a:ext cx="403968" cy="251231"/>
          </a:xfrm>
          <a:custGeom>
            <a:avLst/>
            <a:gdLst>
              <a:gd name="T0" fmla="*/ 144 w 194"/>
              <a:gd name="T1" fmla="*/ 32 h 121"/>
              <a:gd name="T2" fmla="*/ 149 w 194"/>
              <a:gd name="T3" fmla="*/ 53 h 121"/>
              <a:gd name="T4" fmla="*/ 148 w 194"/>
              <a:gd name="T5" fmla="*/ 61 h 121"/>
              <a:gd name="T6" fmla="*/ 148 w 194"/>
              <a:gd name="T7" fmla="*/ 74 h 121"/>
              <a:gd name="T8" fmla="*/ 136 w 194"/>
              <a:gd name="T9" fmla="*/ 89 h 121"/>
              <a:gd name="T10" fmla="*/ 124 w 194"/>
              <a:gd name="T11" fmla="*/ 85 h 121"/>
              <a:gd name="T12" fmla="*/ 114 w 194"/>
              <a:gd name="T13" fmla="*/ 91 h 121"/>
              <a:gd name="T14" fmla="*/ 114 w 194"/>
              <a:gd name="T15" fmla="*/ 83 h 121"/>
              <a:gd name="T16" fmla="*/ 109 w 194"/>
              <a:gd name="T17" fmla="*/ 74 h 121"/>
              <a:gd name="T18" fmla="*/ 97 w 194"/>
              <a:gd name="T19" fmla="*/ 69 h 121"/>
              <a:gd name="T20" fmla="*/ 102 w 194"/>
              <a:gd name="T21" fmla="*/ 63 h 121"/>
              <a:gd name="T22" fmla="*/ 109 w 194"/>
              <a:gd name="T23" fmla="*/ 57 h 121"/>
              <a:gd name="T24" fmla="*/ 90 w 194"/>
              <a:gd name="T25" fmla="*/ 63 h 121"/>
              <a:gd name="T26" fmla="*/ 91 w 194"/>
              <a:gd name="T27" fmla="*/ 73 h 121"/>
              <a:gd name="T28" fmla="*/ 82 w 194"/>
              <a:gd name="T29" fmla="*/ 82 h 121"/>
              <a:gd name="T30" fmla="*/ 70 w 194"/>
              <a:gd name="T31" fmla="*/ 92 h 121"/>
              <a:gd name="T32" fmla="*/ 69 w 194"/>
              <a:gd name="T33" fmla="*/ 94 h 121"/>
              <a:gd name="T34" fmla="*/ 50 w 194"/>
              <a:gd name="T35" fmla="*/ 103 h 121"/>
              <a:gd name="T36" fmla="*/ 37 w 194"/>
              <a:gd name="T37" fmla="*/ 107 h 121"/>
              <a:gd name="T38" fmla="*/ 32 w 194"/>
              <a:gd name="T39" fmla="*/ 118 h 121"/>
              <a:gd name="T40" fmla="*/ 20 w 194"/>
              <a:gd name="T41" fmla="*/ 104 h 121"/>
              <a:gd name="T42" fmla="*/ 16 w 194"/>
              <a:gd name="T43" fmla="*/ 92 h 121"/>
              <a:gd name="T44" fmla="*/ 20 w 194"/>
              <a:gd name="T45" fmla="*/ 86 h 121"/>
              <a:gd name="T46" fmla="*/ 36 w 194"/>
              <a:gd name="T47" fmla="*/ 79 h 121"/>
              <a:gd name="T48" fmla="*/ 51 w 194"/>
              <a:gd name="T49" fmla="*/ 81 h 121"/>
              <a:gd name="T50" fmla="*/ 55 w 194"/>
              <a:gd name="T51" fmla="*/ 83 h 121"/>
              <a:gd name="T52" fmla="*/ 53 w 194"/>
              <a:gd name="T53" fmla="*/ 77 h 121"/>
              <a:gd name="T54" fmla="*/ 45 w 194"/>
              <a:gd name="T55" fmla="*/ 67 h 121"/>
              <a:gd name="T56" fmla="*/ 42 w 194"/>
              <a:gd name="T57" fmla="*/ 57 h 121"/>
              <a:gd name="T58" fmla="*/ 45 w 194"/>
              <a:gd name="T59" fmla="*/ 36 h 121"/>
              <a:gd name="T60" fmla="*/ 55 w 194"/>
              <a:gd name="T61" fmla="*/ 44 h 121"/>
              <a:gd name="T62" fmla="*/ 63 w 194"/>
              <a:gd name="T63" fmla="*/ 39 h 121"/>
              <a:gd name="T64" fmla="*/ 70 w 194"/>
              <a:gd name="T65" fmla="*/ 49 h 121"/>
              <a:gd name="T66" fmla="*/ 83 w 194"/>
              <a:gd name="T67" fmla="*/ 36 h 121"/>
              <a:gd name="T68" fmla="*/ 94 w 194"/>
              <a:gd name="T69" fmla="*/ 36 h 121"/>
              <a:gd name="T70" fmla="*/ 100 w 194"/>
              <a:gd name="T71" fmla="*/ 49 h 121"/>
              <a:gd name="T72" fmla="*/ 111 w 194"/>
              <a:gd name="T73" fmla="*/ 42 h 121"/>
              <a:gd name="T74" fmla="*/ 116 w 194"/>
              <a:gd name="T75" fmla="*/ 42 h 121"/>
              <a:gd name="T76" fmla="*/ 124 w 194"/>
              <a:gd name="T77" fmla="*/ 33 h 121"/>
              <a:gd name="T78" fmla="*/ 130 w 194"/>
              <a:gd name="T79" fmla="*/ 21 h 121"/>
              <a:gd name="T80" fmla="*/ 139 w 194"/>
              <a:gd name="T81" fmla="*/ 23 h 121"/>
              <a:gd name="T82" fmla="*/ 79 w 194"/>
              <a:gd name="T83" fmla="*/ 105 h 121"/>
              <a:gd name="T84" fmla="*/ 81 w 194"/>
              <a:gd name="T85" fmla="*/ 119 h 121"/>
              <a:gd name="T86" fmla="*/ 70 w 194"/>
              <a:gd name="T87" fmla="*/ 110 h 121"/>
              <a:gd name="T88" fmla="*/ 170 w 194"/>
              <a:gd name="T89" fmla="*/ 10 h 121"/>
              <a:gd name="T90" fmla="*/ 181 w 194"/>
              <a:gd name="T91" fmla="*/ 5 h 121"/>
              <a:gd name="T92" fmla="*/ 44 w 194"/>
              <a:gd name="T93" fmla="*/ 115 h 121"/>
              <a:gd name="T94" fmla="*/ 166 w 194"/>
              <a:gd name="T95" fmla="*/ 89 h 121"/>
              <a:gd name="T96" fmla="*/ 186 w 194"/>
              <a:gd name="T97" fmla="*/ 17 h 121"/>
              <a:gd name="T98" fmla="*/ 157 w 194"/>
              <a:gd name="T99" fmla="*/ 43 h 121"/>
              <a:gd name="T100" fmla="*/ 80 w 194"/>
              <a:gd name="T101" fmla="*/ 15 h 121"/>
              <a:gd name="T102" fmla="*/ 1 w 194"/>
              <a:gd name="T103" fmla="*/ 30 h 121"/>
              <a:gd name="T104" fmla="*/ 149 w 194"/>
              <a:gd name="T105" fmla="*/ 80 h 121"/>
              <a:gd name="T106" fmla="*/ 97 w 194"/>
              <a:gd name="T107" fmla="*/ 97 h 121"/>
              <a:gd name="T108" fmla="*/ 71 w 194"/>
              <a:gd name="T109" fmla="*/ 35 h 121"/>
              <a:gd name="T110" fmla="*/ 88 w 194"/>
              <a:gd name="T111" fmla="*/ 79 h 121"/>
              <a:gd name="T112" fmla="*/ 51 w 194"/>
              <a:gd name="T113" fmla="*/ 26 h 121"/>
              <a:gd name="T114" fmla="*/ 109 w 194"/>
              <a:gd name="T115" fmla="*/ 39 h 121"/>
              <a:gd name="T116" fmla="*/ 37 w 194"/>
              <a:gd name="T117" fmla="*/ 42 h 121"/>
              <a:gd name="T118" fmla="*/ 53 w 194"/>
              <a:gd name="T119" fmla="*/ 40 h 121"/>
              <a:gd name="T120" fmla="*/ 155 w 194"/>
              <a:gd name="T121" fmla="*/ 8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121">
                <a:moveTo>
                  <a:pt x="154" y="9"/>
                </a:moveTo>
                <a:cubicBezTo>
                  <a:pt x="155" y="9"/>
                  <a:pt x="155" y="10"/>
                  <a:pt x="155" y="10"/>
                </a:cubicBezTo>
                <a:cubicBezTo>
                  <a:pt x="155" y="11"/>
                  <a:pt x="155" y="13"/>
                  <a:pt x="154" y="15"/>
                </a:cubicBezTo>
                <a:cubicBezTo>
                  <a:pt x="153" y="17"/>
                  <a:pt x="153" y="18"/>
                  <a:pt x="153" y="19"/>
                </a:cubicBezTo>
                <a:cubicBezTo>
                  <a:pt x="153" y="20"/>
                  <a:pt x="153" y="20"/>
                  <a:pt x="153" y="20"/>
                </a:cubicBezTo>
                <a:cubicBezTo>
                  <a:pt x="153" y="20"/>
                  <a:pt x="153" y="20"/>
                  <a:pt x="153" y="20"/>
                </a:cubicBezTo>
                <a:cubicBezTo>
                  <a:pt x="152" y="22"/>
                  <a:pt x="150" y="24"/>
                  <a:pt x="149" y="25"/>
                </a:cubicBezTo>
                <a:cubicBezTo>
                  <a:pt x="148" y="26"/>
                  <a:pt x="147" y="27"/>
                  <a:pt x="146" y="28"/>
                </a:cubicBezTo>
                <a:cubicBezTo>
                  <a:pt x="145" y="28"/>
                  <a:pt x="145" y="29"/>
                  <a:pt x="145" y="30"/>
                </a:cubicBezTo>
                <a:cubicBezTo>
                  <a:pt x="145" y="30"/>
                  <a:pt x="144" y="31"/>
                  <a:pt x="144" y="32"/>
                </a:cubicBezTo>
                <a:cubicBezTo>
                  <a:pt x="144" y="33"/>
                  <a:pt x="145" y="34"/>
                  <a:pt x="146" y="35"/>
                </a:cubicBezTo>
                <a:cubicBezTo>
                  <a:pt x="147" y="35"/>
                  <a:pt x="148" y="36"/>
                  <a:pt x="148" y="37"/>
                </a:cubicBezTo>
                <a:cubicBezTo>
                  <a:pt x="147" y="38"/>
                  <a:pt x="146" y="38"/>
                  <a:pt x="145" y="38"/>
                </a:cubicBezTo>
                <a:cubicBezTo>
                  <a:pt x="144" y="38"/>
                  <a:pt x="144" y="39"/>
                  <a:pt x="144" y="41"/>
                </a:cubicBezTo>
                <a:cubicBezTo>
                  <a:pt x="144" y="42"/>
                  <a:pt x="144" y="43"/>
                  <a:pt x="145" y="44"/>
                </a:cubicBezTo>
                <a:cubicBezTo>
                  <a:pt x="147" y="45"/>
                  <a:pt x="147" y="45"/>
                  <a:pt x="147" y="46"/>
                </a:cubicBezTo>
                <a:cubicBezTo>
                  <a:pt x="147" y="46"/>
                  <a:pt x="147" y="47"/>
                  <a:pt x="146" y="47"/>
                </a:cubicBezTo>
                <a:cubicBezTo>
                  <a:pt x="146" y="48"/>
                  <a:pt x="146" y="48"/>
                  <a:pt x="146" y="49"/>
                </a:cubicBezTo>
                <a:cubicBezTo>
                  <a:pt x="146" y="50"/>
                  <a:pt x="146" y="51"/>
                  <a:pt x="147" y="52"/>
                </a:cubicBezTo>
                <a:cubicBezTo>
                  <a:pt x="147" y="52"/>
                  <a:pt x="148" y="53"/>
                  <a:pt x="149" y="53"/>
                </a:cubicBezTo>
                <a:cubicBezTo>
                  <a:pt x="155" y="55"/>
                  <a:pt x="155" y="55"/>
                  <a:pt x="155" y="55"/>
                </a:cubicBezTo>
                <a:cubicBezTo>
                  <a:pt x="156" y="55"/>
                  <a:pt x="158" y="55"/>
                  <a:pt x="160" y="55"/>
                </a:cubicBezTo>
                <a:cubicBezTo>
                  <a:pt x="161" y="55"/>
                  <a:pt x="161" y="55"/>
                  <a:pt x="161" y="56"/>
                </a:cubicBezTo>
                <a:cubicBezTo>
                  <a:pt x="161" y="57"/>
                  <a:pt x="161" y="57"/>
                  <a:pt x="160" y="57"/>
                </a:cubicBezTo>
                <a:cubicBezTo>
                  <a:pt x="159" y="57"/>
                  <a:pt x="158" y="57"/>
                  <a:pt x="158" y="57"/>
                </a:cubicBezTo>
                <a:cubicBezTo>
                  <a:pt x="157" y="57"/>
                  <a:pt x="156" y="57"/>
                  <a:pt x="156" y="57"/>
                </a:cubicBezTo>
                <a:cubicBezTo>
                  <a:pt x="154" y="57"/>
                  <a:pt x="153" y="58"/>
                  <a:pt x="150" y="58"/>
                </a:cubicBezTo>
                <a:cubicBezTo>
                  <a:pt x="148" y="59"/>
                  <a:pt x="147" y="59"/>
                  <a:pt x="147" y="60"/>
                </a:cubicBezTo>
                <a:cubicBezTo>
                  <a:pt x="147" y="61"/>
                  <a:pt x="147" y="61"/>
                  <a:pt x="148" y="61"/>
                </a:cubicBezTo>
                <a:cubicBezTo>
                  <a:pt x="148" y="61"/>
                  <a:pt x="148" y="61"/>
                  <a:pt x="148" y="61"/>
                </a:cubicBezTo>
                <a:cubicBezTo>
                  <a:pt x="148" y="61"/>
                  <a:pt x="148" y="61"/>
                  <a:pt x="148" y="62"/>
                </a:cubicBezTo>
                <a:cubicBezTo>
                  <a:pt x="148" y="62"/>
                  <a:pt x="148" y="62"/>
                  <a:pt x="148" y="62"/>
                </a:cubicBezTo>
                <a:cubicBezTo>
                  <a:pt x="148" y="62"/>
                  <a:pt x="148" y="62"/>
                  <a:pt x="148" y="62"/>
                </a:cubicBezTo>
                <a:cubicBezTo>
                  <a:pt x="148" y="62"/>
                  <a:pt x="148" y="61"/>
                  <a:pt x="148" y="61"/>
                </a:cubicBezTo>
                <a:cubicBezTo>
                  <a:pt x="145" y="61"/>
                  <a:pt x="145" y="61"/>
                  <a:pt x="145" y="61"/>
                </a:cubicBezTo>
                <a:cubicBezTo>
                  <a:pt x="145" y="62"/>
                  <a:pt x="144" y="63"/>
                  <a:pt x="144" y="64"/>
                </a:cubicBezTo>
                <a:cubicBezTo>
                  <a:pt x="144" y="65"/>
                  <a:pt x="144" y="66"/>
                  <a:pt x="143" y="68"/>
                </a:cubicBezTo>
                <a:cubicBezTo>
                  <a:pt x="144" y="69"/>
                  <a:pt x="145" y="70"/>
                  <a:pt x="146" y="71"/>
                </a:cubicBezTo>
                <a:cubicBezTo>
                  <a:pt x="147" y="72"/>
                  <a:pt x="147" y="73"/>
                  <a:pt x="148" y="73"/>
                </a:cubicBezTo>
                <a:cubicBezTo>
                  <a:pt x="148" y="73"/>
                  <a:pt x="148" y="73"/>
                  <a:pt x="148" y="74"/>
                </a:cubicBezTo>
                <a:cubicBezTo>
                  <a:pt x="148" y="75"/>
                  <a:pt x="148" y="75"/>
                  <a:pt x="148" y="75"/>
                </a:cubicBezTo>
                <a:cubicBezTo>
                  <a:pt x="145" y="74"/>
                  <a:pt x="144" y="74"/>
                  <a:pt x="143" y="73"/>
                </a:cubicBezTo>
                <a:cubicBezTo>
                  <a:pt x="141" y="72"/>
                  <a:pt x="140" y="71"/>
                  <a:pt x="138" y="71"/>
                </a:cubicBezTo>
                <a:cubicBezTo>
                  <a:pt x="138" y="71"/>
                  <a:pt x="138" y="72"/>
                  <a:pt x="137" y="73"/>
                </a:cubicBezTo>
                <a:cubicBezTo>
                  <a:pt x="137" y="73"/>
                  <a:pt x="136" y="74"/>
                  <a:pt x="136" y="76"/>
                </a:cubicBezTo>
                <a:cubicBezTo>
                  <a:pt x="135" y="77"/>
                  <a:pt x="134" y="78"/>
                  <a:pt x="134" y="79"/>
                </a:cubicBezTo>
                <a:cubicBezTo>
                  <a:pt x="133" y="80"/>
                  <a:pt x="133" y="80"/>
                  <a:pt x="133" y="81"/>
                </a:cubicBezTo>
                <a:cubicBezTo>
                  <a:pt x="133" y="81"/>
                  <a:pt x="133" y="82"/>
                  <a:pt x="134" y="82"/>
                </a:cubicBezTo>
                <a:cubicBezTo>
                  <a:pt x="133" y="83"/>
                  <a:pt x="133" y="84"/>
                  <a:pt x="133" y="84"/>
                </a:cubicBezTo>
                <a:cubicBezTo>
                  <a:pt x="133" y="86"/>
                  <a:pt x="134" y="88"/>
                  <a:pt x="136" y="89"/>
                </a:cubicBezTo>
                <a:cubicBezTo>
                  <a:pt x="137" y="91"/>
                  <a:pt x="138" y="92"/>
                  <a:pt x="138" y="92"/>
                </a:cubicBezTo>
                <a:cubicBezTo>
                  <a:pt x="138" y="93"/>
                  <a:pt x="138" y="93"/>
                  <a:pt x="137" y="93"/>
                </a:cubicBezTo>
                <a:cubicBezTo>
                  <a:pt x="137" y="93"/>
                  <a:pt x="137" y="93"/>
                  <a:pt x="137" y="93"/>
                </a:cubicBezTo>
                <a:cubicBezTo>
                  <a:pt x="133" y="90"/>
                  <a:pt x="133" y="90"/>
                  <a:pt x="133" y="90"/>
                </a:cubicBezTo>
                <a:cubicBezTo>
                  <a:pt x="133" y="90"/>
                  <a:pt x="133" y="90"/>
                  <a:pt x="133" y="90"/>
                </a:cubicBezTo>
                <a:cubicBezTo>
                  <a:pt x="132" y="90"/>
                  <a:pt x="132" y="90"/>
                  <a:pt x="132" y="90"/>
                </a:cubicBezTo>
                <a:cubicBezTo>
                  <a:pt x="131" y="90"/>
                  <a:pt x="130" y="90"/>
                  <a:pt x="129" y="89"/>
                </a:cubicBezTo>
                <a:cubicBezTo>
                  <a:pt x="128" y="89"/>
                  <a:pt x="128" y="88"/>
                  <a:pt x="127" y="87"/>
                </a:cubicBezTo>
                <a:cubicBezTo>
                  <a:pt x="127" y="87"/>
                  <a:pt x="126" y="86"/>
                  <a:pt x="126" y="86"/>
                </a:cubicBezTo>
                <a:cubicBezTo>
                  <a:pt x="125" y="85"/>
                  <a:pt x="125" y="85"/>
                  <a:pt x="124" y="85"/>
                </a:cubicBezTo>
                <a:cubicBezTo>
                  <a:pt x="123" y="85"/>
                  <a:pt x="123" y="85"/>
                  <a:pt x="123" y="86"/>
                </a:cubicBezTo>
                <a:cubicBezTo>
                  <a:pt x="123" y="86"/>
                  <a:pt x="123" y="86"/>
                  <a:pt x="123" y="86"/>
                </a:cubicBezTo>
                <a:cubicBezTo>
                  <a:pt x="123" y="86"/>
                  <a:pt x="123" y="87"/>
                  <a:pt x="123" y="87"/>
                </a:cubicBezTo>
                <a:cubicBezTo>
                  <a:pt x="123" y="88"/>
                  <a:pt x="122" y="89"/>
                  <a:pt x="121" y="89"/>
                </a:cubicBezTo>
                <a:cubicBezTo>
                  <a:pt x="120" y="89"/>
                  <a:pt x="120" y="89"/>
                  <a:pt x="119" y="88"/>
                </a:cubicBezTo>
                <a:cubicBezTo>
                  <a:pt x="115" y="90"/>
                  <a:pt x="115" y="90"/>
                  <a:pt x="115" y="90"/>
                </a:cubicBezTo>
                <a:cubicBezTo>
                  <a:pt x="115" y="91"/>
                  <a:pt x="115" y="92"/>
                  <a:pt x="115" y="93"/>
                </a:cubicBezTo>
                <a:cubicBezTo>
                  <a:pt x="115" y="94"/>
                  <a:pt x="115" y="94"/>
                  <a:pt x="113" y="94"/>
                </a:cubicBezTo>
                <a:cubicBezTo>
                  <a:pt x="113" y="94"/>
                  <a:pt x="113" y="94"/>
                  <a:pt x="113" y="94"/>
                </a:cubicBezTo>
                <a:cubicBezTo>
                  <a:pt x="113" y="93"/>
                  <a:pt x="113" y="92"/>
                  <a:pt x="114" y="91"/>
                </a:cubicBezTo>
                <a:cubicBezTo>
                  <a:pt x="115" y="90"/>
                  <a:pt x="116" y="88"/>
                  <a:pt x="116" y="86"/>
                </a:cubicBezTo>
                <a:cubicBezTo>
                  <a:pt x="115" y="86"/>
                  <a:pt x="114" y="86"/>
                  <a:pt x="113" y="85"/>
                </a:cubicBezTo>
                <a:cubicBezTo>
                  <a:pt x="112" y="85"/>
                  <a:pt x="111" y="84"/>
                  <a:pt x="110" y="84"/>
                </a:cubicBezTo>
                <a:cubicBezTo>
                  <a:pt x="110" y="84"/>
                  <a:pt x="110" y="84"/>
                  <a:pt x="109" y="85"/>
                </a:cubicBezTo>
                <a:cubicBezTo>
                  <a:pt x="109" y="85"/>
                  <a:pt x="109" y="85"/>
                  <a:pt x="108" y="85"/>
                </a:cubicBezTo>
                <a:cubicBezTo>
                  <a:pt x="109" y="84"/>
                  <a:pt x="109" y="84"/>
                  <a:pt x="110" y="84"/>
                </a:cubicBezTo>
                <a:cubicBezTo>
                  <a:pt x="111" y="84"/>
                  <a:pt x="112" y="84"/>
                  <a:pt x="113" y="84"/>
                </a:cubicBezTo>
                <a:cubicBezTo>
                  <a:pt x="114" y="85"/>
                  <a:pt x="115" y="85"/>
                  <a:pt x="116" y="86"/>
                </a:cubicBezTo>
                <a:cubicBezTo>
                  <a:pt x="116" y="85"/>
                  <a:pt x="116" y="85"/>
                  <a:pt x="116" y="84"/>
                </a:cubicBezTo>
                <a:cubicBezTo>
                  <a:pt x="116" y="84"/>
                  <a:pt x="115" y="84"/>
                  <a:pt x="114" y="83"/>
                </a:cubicBezTo>
                <a:cubicBezTo>
                  <a:pt x="114" y="83"/>
                  <a:pt x="114" y="83"/>
                  <a:pt x="113" y="84"/>
                </a:cubicBezTo>
                <a:cubicBezTo>
                  <a:pt x="113" y="84"/>
                  <a:pt x="113" y="84"/>
                  <a:pt x="113" y="84"/>
                </a:cubicBezTo>
                <a:cubicBezTo>
                  <a:pt x="112" y="84"/>
                  <a:pt x="112" y="83"/>
                  <a:pt x="111" y="81"/>
                </a:cubicBezTo>
                <a:cubicBezTo>
                  <a:pt x="110" y="80"/>
                  <a:pt x="109" y="79"/>
                  <a:pt x="109" y="78"/>
                </a:cubicBezTo>
                <a:cubicBezTo>
                  <a:pt x="107" y="79"/>
                  <a:pt x="107" y="79"/>
                  <a:pt x="107" y="79"/>
                </a:cubicBezTo>
                <a:cubicBezTo>
                  <a:pt x="107" y="79"/>
                  <a:pt x="107" y="79"/>
                  <a:pt x="107" y="79"/>
                </a:cubicBezTo>
                <a:cubicBezTo>
                  <a:pt x="107" y="79"/>
                  <a:pt x="107" y="78"/>
                  <a:pt x="108" y="78"/>
                </a:cubicBezTo>
                <a:cubicBezTo>
                  <a:pt x="108" y="78"/>
                  <a:pt x="108" y="78"/>
                  <a:pt x="108" y="78"/>
                </a:cubicBezTo>
                <a:cubicBezTo>
                  <a:pt x="108" y="77"/>
                  <a:pt x="108" y="77"/>
                  <a:pt x="108" y="77"/>
                </a:cubicBezTo>
                <a:cubicBezTo>
                  <a:pt x="108" y="76"/>
                  <a:pt x="108" y="75"/>
                  <a:pt x="109" y="74"/>
                </a:cubicBezTo>
                <a:cubicBezTo>
                  <a:pt x="109" y="74"/>
                  <a:pt x="109" y="73"/>
                  <a:pt x="109" y="72"/>
                </a:cubicBezTo>
                <a:cubicBezTo>
                  <a:pt x="109" y="72"/>
                  <a:pt x="109" y="71"/>
                  <a:pt x="108" y="71"/>
                </a:cubicBezTo>
                <a:cubicBezTo>
                  <a:pt x="108" y="71"/>
                  <a:pt x="107" y="71"/>
                  <a:pt x="107" y="71"/>
                </a:cubicBezTo>
                <a:cubicBezTo>
                  <a:pt x="107" y="71"/>
                  <a:pt x="107" y="71"/>
                  <a:pt x="107" y="71"/>
                </a:cubicBezTo>
                <a:cubicBezTo>
                  <a:pt x="106" y="71"/>
                  <a:pt x="106" y="71"/>
                  <a:pt x="105" y="70"/>
                </a:cubicBezTo>
                <a:cubicBezTo>
                  <a:pt x="104" y="69"/>
                  <a:pt x="103" y="68"/>
                  <a:pt x="102" y="68"/>
                </a:cubicBezTo>
                <a:cubicBezTo>
                  <a:pt x="102" y="68"/>
                  <a:pt x="101" y="68"/>
                  <a:pt x="101" y="69"/>
                </a:cubicBezTo>
                <a:cubicBezTo>
                  <a:pt x="101" y="69"/>
                  <a:pt x="100" y="69"/>
                  <a:pt x="100" y="69"/>
                </a:cubicBezTo>
                <a:cubicBezTo>
                  <a:pt x="99" y="69"/>
                  <a:pt x="99" y="69"/>
                  <a:pt x="99" y="69"/>
                </a:cubicBezTo>
                <a:cubicBezTo>
                  <a:pt x="98" y="69"/>
                  <a:pt x="98" y="69"/>
                  <a:pt x="97" y="69"/>
                </a:cubicBezTo>
                <a:cubicBezTo>
                  <a:pt x="99" y="69"/>
                  <a:pt x="99" y="69"/>
                  <a:pt x="99" y="69"/>
                </a:cubicBezTo>
                <a:cubicBezTo>
                  <a:pt x="99" y="69"/>
                  <a:pt x="100" y="68"/>
                  <a:pt x="100" y="67"/>
                </a:cubicBezTo>
                <a:cubicBezTo>
                  <a:pt x="100" y="66"/>
                  <a:pt x="99" y="65"/>
                  <a:pt x="99" y="65"/>
                </a:cubicBezTo>
                <a:cubicBezTo>
                  <a:pt x="98" y="64"/>
                  <a:pt x="97" y="64"/>
                  <a:pt x="96" y="64"/>
                </a:cubicBezTo>
                <a:cubicBezTo>
                  <a:pt x="96" y="64"/>
                  <a:pt x="95" y="64"/>
                  <a:pt x="94" y="64"/>
                </a:cubicBezTo>
                <a:cubicBezTo>
                  <a:pt x="93" y="63"/>
                  <a:pt x="93" y="63"/>
                  <a:pt x="93" y="62"/>
                </a:cubicBezTo>
                <a:cubicBezTo>
                  <a:pt x="93" y="62"/>
                  <a:pt x="93" y="62"/>
                  <a:pt x="94" y="62"/>
                </a:cubicBezTo>
                <a:cubicBezTo>
                  <a:pt x="94" y="62"/>
                  <a:pt x="94" y="62"/>
                  <a:pt x="95" y="62"/>
                </a:cubicBezTo>
                <a:cubicBezTo>
                  <a:pt x="96" y="62"/>
                  <a:pt x="97" y="62"/>
                  <a:pt x="99" y="62"/>
                </a:cubicBezTo>
                <a:cubicBezTo>
                  <a:pt x="100" y="63"/>
                  <a:pt x="101" y="63"/>
                  <a:pt x="102" y="63"/>
                </a:cubicBezTo>
                <a:cubicBezTo>
                  <a:pt x="102" y="62"/>
                  <a:pt x="102" y="62"/>
                  <a:pt x="103" y="62"/>
                </a:cubicBezTo>
                <a:cubicBezTo>
                  <a:pt x="103" y="62"/>
                  <a:pt x="104" y="62"/>
                  <a:pt x="104" y="63"/>
                </a:cubicBezTo>
                <a:cubicBezTo>
                  <a:pt x="104" y="63"/>
                  <a:pt x="105" y="63"/>
                  <a:pt x="106" y="63"/>
                </a:cubicBezTo>
                <a:cubicBezTo>
                  <a:pt x="106" y="63"/>
                  <a:pt x="107" y="63"/>
                  <a:pt x="107" y="62"/>
                </a:cubicBezTo>
                <a:cubicBezTo>
                  <a:pt x="107" y="61"/>
                  <a:pt x="107" y="61"/>
                  <a:pt x="107" y="62"/>
                </a:cubicBezTo>
                <a:cubicBezTo>
                  <a:pt x="106" y="62"/>
                  <a:pt x="106" y="61"/>
                  <a:pt x="106" y="60"/>
                </a:cubicBezTo>
                <a:cubicBezTo>
                  <a:pt x="106" y="60"/>
                  <a:pt x="107" y="60"/>
                  <a:pt x="107" y="61"/>
                </a:cubicBezTo>
                <a:cubicBezTo>
                  <a:pt x="107" y="61"/>
                  <a:pt x="107" y="61"/>
                  <a:pt x="107" y="61"/>
                </a:cubicBezTo>
                <a:cubicBezTo>
                  <a:pt x="108" y="61"/>
                  <a:pt x="108" y="60"/>
                  <a:pt x="109" y="60"/>
                </a:cubicBezTo>
                <a:cubicBezTo>
                  <a:pt x="109" y="59"/>
                  <a:pt x="109" y="58"/>
                  <a:pt x="109" y="57"/>
                </a:cubicBezTo>
                <a:cubicBezTo>
                  <a:pt x="108" y="57"/>
                  <a:pt x="108" y="56"/>
                  <a:pt x="107" y="56"/>
                </a:cubicBezTo>
                <a:cubicBezTo>
                  <a:pt x="107" y="56"/>
                  <a:pt x="106" y="56"/>
                  <a:pt x="106" y="56"/>
                </a:cubicBezTo>
                <a:cubicBezTo>
                  <a:pt x="106" y="57"/>
                  <a:pt x="105" y="57"/>
                  <a:pt x="105" y="57"/>
                </a:cubicBezTo>
                <a:cubicBezTo>
                  <a:pt x="103" y="56"/>
                  <a:pt x="102" y="56"/>
                  <a:pt x="100" y="56"/>
                </a:cubicBezTo>
                <a:cubicBezTo>
                  <a:pt x="99" y="55"/>
                  <a:pt x="98" y="55"/>
                  <a:pt x="96" y="55"/>
                </a:cubicBezTo>
                <a:cubicBezTo>
                  <a:pt x="95" y="55"/>
                  <a:pt x="94" y="56"/>
                  <a:pt x="92" y="57"/>
                </a:cubicBezTo>
                <a:cubicBezTo>
                  <a:pt x="90" y="58"/>
                  <a:pt x="89" y="59"/>
                  <a:pt x="89" y="59"/>
                </a:cubicBezTo>
                <a:cubicBezTo>
                  <a:pt x="89" y="59"/>
                  <a:pt x="90" y="60"/>
                  <a:pt x="90" y="60"/>
                </a:cubicBezTo>
                <a:cubicBezTo>
                  <a:pt x="91" y="61"/>
                  <a:pt x="91" y="61"/>
                  <a:pt x="91" y="62"/>
                </a:cubicBezTo>
                <a:cubicBezTo>
                  <a:pt x="91" y="63"/>
                  <a:pt x="91" y="63"/>
                  <a:pt x="90" y="63"/>
                </a:cubicBezTo>
                <a:cubicBezTo>
                  <a:pt x="89" y="63"/>
                  <a:pt x="88" y="63"/>
                  <a:pt x="88" y="64"/>
                </a:cubicBezTo>
                <a:cubicBezTo>
                  <a:pt x="88" y="64"/>
                  <a:pt x="87" y="63"/>
                  <a:pt x="87" y="63"/>
                </a:cubicBezTo>
                <a:cubicBezTo>
                  <a:pt x="86" y="63"/>
                  <a:pt x="86" y="63"/>
                  <a:pt x="86" y="63"/>
                </a:cubicBezTo>
                <a:cubicBezTo>
                  <a:pt x="83" y="64"/>
                  <a:pt x="82" y="65"/>
                  <a:pt x="81" y="66"/>
                </a:cubicBezTo>
                <a:cubicBezTo>
                  <a:pt x="81" y="67"/>
                  <a:pt x="81" y="69"/>
                  <a:pt x="81" y="70"/>
                </a:cubicBezTo>
                <a:cubicBezTo>
                  <a:pt x="81" y="70"/>
                  <a:pt x="81" y="71"/>
                  <a:pt x="81" y="72"/>
                </a:cubicBezTo>
                <a:cubicBezTo>
                  <a:pt x="81" y="72"/>
                  <a:pt x="82" y="73"/>
                  <a:pt x="82" y="73"/>
                </a:cubicBezTo>
                <a:cubicBezTo>
                  <a:pt x="83" y="72"/>
                  <a:pt x="85" y="72"/>
                  <a:pt x="87" y="72"/>
                </a:cubicBezTo>
                <a:cubicBezTo>
                  <a:pt x="89" y="72"/>
                  <a:pt x="89" y="72"/>
                  <a:pt x="89" y="72"/>
                </a:cubicBezTo>
                <a:cubicBezTo>
                  <a:pt x="90" y="72"/>
                  <a:pt x="91" y="72"/>
                  <a:pt x="91" y="73"/>
                </a:cubicBezTo>
                <a:cubicBezTo>
                  <a:pt x="91" y="73"/>
                  <a:pt x="90" y="73"/>
                  <a:pt x="90" y="73"/>
                </a:cubicBezTo>
                <a:cubicBezTo>
                  <a:pt x="85" y="73"/>
                  <a:pt x="85" y="73"/>
                  <a:pt x="85" y="73"/>
                </a:cubicBezTo>
                <a:cubicBezTo>
                  <a:pt x="85" y="73"/>
                  <a:pt x="84" y="73"/>
                  <a:pt x="83" y="73"/>
                </a:cubicBezTo>
                <a:cubicBezTo>
                  <a:pt x="82" y="74"/>
                  <a:pt x="82" y="74"/>
                  <a:pt x="81" y="74"/>
                </a:cubicBezTo>
                <a:cubicBezTo>
                  <a:pt x="81" y="79"/>
                  <a:pt x="81" y="79"/>
                  <a:pt x="81" y="79"/>
                </a:cubicBezTo>
                <a:cubicBezTo>
                  <a:pt x="82" y="79"/>
                  <a:pt x="82" y="80"/>
                  <a:pt x="83" y="80"/>
                </a:cubicBezTo>
                <a:cubicBezTo>
                  <a:pt x="83" y="80"/>
                  <a:pt x="84" y="80"/>
                  <a:pt x="86" y="80"/>
                </a:cubicBezTo>
                <a:cubicBezTo>
                  <a:pt x="85" y="81"/>
                  <a:pt x="84" y="81"/>
                  <a:pt x="83" y="80"/>
                </a:cubicBezTo>
                <a:cubicBezTo>
                  <a:pt x="82" y="80"/>
                  <a:pt x="82" y="81"/>
                  <a:pt x="82" y="81"/>
                </a:cubicBezTo>
                <a:cubicBezTo>
                  <a:pt x="82" y="81"/>
                  <a:pt x="82" y="82"/>
                  <a:pt x="82" y="82"/>
                </a:cubicBezTo>
                <a:cubicBezTo>
                  <a:pt x="82" y="82"/>
                  <a:pt x="82" y="82"/>
                  <a:pt x="82" y="82"/>
                </a:cubicBezTo>
                <a:cubicBezTo>
                  <a:pt x="82" y="83"/>
                  <a:pt x="81" y="83"/>
                  <a:pt x="80" y="84"/>
                </a:cubicBezTo>
                <a:cubicBezTo>
                  <a:pt x="79" y="84"/>
                  <a:pt x="78" y="85"/>
                  <a:pt x="78" y="86"/>
                </a:cubicBezTo>
                <a:cubicBezTo>
                  <a:pt x="78" y="87"/>
                  <a:pt x="78" y="87"/>
                  <a:pt x="79" y="88"/>
                </a:cubicBezTo>
                <a:cubicBezTo>
                  <a:pt x="79" y="88"/>
                  <a:pt x="79" y="89"/>
                  <a:pt x="79" y="89"/>
                </a:cubicBezTo>
                <a:cubicBezTo>
                  <a:pt x="79" y="89"/>
                  <a:pt x="78" y="88"/>
                  <a:pt x="78" y="88"/>
                </a:cubicBezTo>
                <a:cubicBezTo>
                  <a:pt x="78" y="88"/>
                  <a:pt x="78" y="88"/>
                  <a:pt x="77" y="88"/>
                </a:cubicBezTo>
                <a:cubicBezTo>
                  <a:pt x="77" y="88"/>
                  <a:pt x="76" y="89"/>
                  <a:pt x="75" y="90"/>
                </a:cubicBezTo>
                <a:cubicBezTo>
                  <a:pt x="74" y="92"/>
                  <a:pt x="73" y="93"/>
                  <a:pt x="72" y="93"/>
                </a:cubicBezTo>
                <a:cubicBezTo>
                  <a:pt x="71" y="93"/>
                  <a:pt x="70" y="93"/>
                  <a:pt x="70" y="92"/>
                </a:cubicBezTo>
                <a:cubicBezTo>
                  <a:pt x="69" y="92"/>
                  <a:pt x="68" y="92"/>
                  <a:pt x="67" y="92"/>
                </a:cubicBezTo>
                <a:cubicBezTo>
                  <a:pt x="67" y="92"/>
                  <a:pt x="66" y="92"/>
                  <a:pt x="67" y="93"/>
                </a:cubicBezTo>
                <a:cubicBezTo>
                  <a:pt x="66" y="93"/>
                  <a:pt x="66" y="92"/>
                  <a:pt x="66" y="92"/>
                </a:cubicBezTo>
                <a:cubicBezTo>
                  <a:pt x="66" y="92"/>
                  <a:pt x="65" y="91"/>
                  <a:pt x="65" y="91"/>
                </a:cubicBezTo>
                <a:cubicBezTo>
                  <a:pt x="60" y="93"/>
                  <a:pt x="60" y="93"/>
                  <a:pt x="60" y="93"/>
                </a:cubicBezTo>
                <a:cubicBezTo>
                  <a:pt x="58" y="94"/>
                  <a:pt x="58" y="94"/>
                  <a:pt x="58" y="94"/>
                </a:cubicBezTo>
                <a:cubicBezTo>
                  <a:pt x="58" y="95"/>
                  <a:pt x="58" y="95"/>
                  <a:pt x="58" y="95"/>
                </a:cubicBezTo>
                <a:cubicBezTo>
                  <a:pt x="59" y="94"/>
                  <a:pt x="61" y="94"/>
                  <a:pt x="63" y="94"/>
                </a:cubicBezTo>
                <a:cubicBezTo>
                  <a:pt x="64" y="94"/>
                  <a:pt x="66" y="94"/>
                  <a:pt x="67" y="94"/>
                </a:cubicBezTo>
                <a:cubicBezTo>
                  <a:pt x="68" y="94"/>
                  <a:pt x="69" y="94"/>
                  <a:pt x="69" y="94"/>
                </a:cubicBezTo>
                <a:cubicBezTo>
                  <a:pt x="69" y="96"/>
                  <a:pt x="68" y="96"/>
                  <a:pt x="65" y="96"/>
                </a:cubicBezTo>
                <a:cubicBezTo>
                  <a:pt x="63" y="96"/>
                  <a:pt x="61" y="96"/>
                  <a:pt x="59" y="96"/>
                </a:cubicBezTo>
                <a:cubicBezTo>
                  <a:pt x="59" y="96"/>
                  <a:pt x="58" y="95"/>
                  <a:pt x="58" y="95"/>
                </a:cubicBezTo>
                <a:cubicBezTo>
                  <a:pt x="57" y="96"/>
                  <a:pt x="57" y="97"/>
                  <a:pt x="57" y="98"/>
                </a:cubicBezTo>
                <a:cubicBezTo>
                  <a:pt x="58" y="98"/>
                  <a:pt x="58" y="98"/>
                  <a:pt x="58" y="98"/>
                </a:cubicBezTo>
                <a:cubicBezTo>
                  <a:pt x="58" y="98"/>
                  <a:pt x="58" y="98"/>
                  <a:pt x="58" y="99"/>
                </a:cubicBezTo>
                <a:cubicBezTo>
                  <a:pt x="58" y="100"/>
                  <a:pt x="58" y="100"/>
                  <a:pt x="58" y="100"/>
                </a:cubicBezTo>
                <a:cubicBezTo>
                  <a:pt x="57" y="100"/>
                  <a:pt x="57" y="100"/>
                  <a:pt x="56" y="100"/>
                </a:cubicBezTo>
                <a:cubicBezTo>
                  <a:pt x="56" y="100"/>
                  <a:pt x="55" y="100"/>
                  <a:pt x="54" y="101"/>
                </a:cubicBezTo>
                <a:cubicBezTo>
                  <a:pt x="53" y="102"/>
                  <a:pt x="51" y="102"/>
                  <a:pt x="50" y="103"/>
                </a:cubicBezTo>
                <a:cubicBezTo>
                  <a:pt x="49" y="104"/>
                  <a:pt x="47" y="105"/>
                  <a:pt x="46" y="107"/>
                </a:cubicBezTo>
                <a:cubicBezTo>
                  <a:pt x="45" y="106"/>
                  <a:pt x="45" y="106"/>
                  <a:pt x="44" y="105"/>
                </a:cubicBezTo>
                <a:cubicBezTo>
                  <a:pt x="44" y="105"/>
                  <a:pt x="43" y="104"/>
                  <a:pt x="43" y="104"/>
                </a:cubicBezTo>
                <a:cubicBezTo>
                  <a:pt x="42" y="104"/>
                  <a:pt x="42" y="105"/>
                  <a:pt x="42" y="106"/>
                </a:cubicBezTo>
                <a:cubicBezTo>
                  <a:pt x="42" y="106"/>
                  <a:pt x="42" y="107"/>
                  <a:pt x="41" y="107"/>
                </a:cubicBezTo>
                <a:cubicBezTo>
                  <a:pt x="41" y="105"/>
                  <a:pt x="41" y="105"/>
                  <a:pt x="41" y="105"/>
                </a:cubicBezTo>
                <a:cubicBezTo>
                  <a:pt x="40" y="106"/>
                  <a:pt x="39" y="107"/>
                  <a:pt x="39" y="108"/>
                </a:cubicBezTo>
                <a:cubicBezTo>
                  <a:pt x="38" y="109"/>
                  <a:pt x="38" y="109"/>
                  <a:pt x="38" y="109"/>
                </a:cubicBezTo>
                <a:cubicBezTo>
                  <a:pt x="37" y="109"/>
                  <a:pt x="37" y="109"/>
                  <a:pt x="37" y="108"/>
                </a:cubicBezTo>
                <a:cubicBezTo>
                  <a:pt x="37" y="107"/>
                  <a:pt x="37" y="107"/>
                  <a:pt x="37" y="107"/>
                </a:cubicBezTo>
                <a:cubicBezTo>
                  <a:pt x="37" y="106"/>
                  <a:pt x="37" y="106"/>
                  <a:pt x="37" y="105"/>
                </a:cubicBezTo>
                <a:cubicBezTo>
                  <a:pt x="37" y="104"/>
                  <a:pt x="37" y="104"/>
                  <a:pt x="37" y="104"/>
                </a:cubicBezTo>
                <a:cubicBezTo>
                  <a:pt x="36" y="104"/>
                  <a:pt x="36" y="104"/>
                  <a:pt x="36" y="105"/>
                </a:cubicBezTo>
                <a:cubicBezTo>
                  <a:pt x="36" y="106"/>
                  <a:pt x="36" y="106"/>
                  <a:pt x="37" y="107"/>
                </a:cubicBezTo>
                <a:cubicBezTo>
                  <a:pt x="35" y="106"/>
                  <a:pt x="34" y="105"/>
                  <a:pt x="34" y="105"/>
                </a:cubicBezTo>
                <a:cubicBezTo>
                  <a:pt x="33" y="105"/>
                  <a:pt x="33" y="105"/>
                  <a:pt x="33" y="106"/>
                </a:cubicBezTo>
                <a:cubicBezTo>
                  <a:pt x="33" y="107"/>
                  <a:pt x="33" y="109"/>
                  <a:pt x="34" y="110"/>
                </a:cubicBezTo>
                <a:cubicBezTo>
                  <a:pt x="35" y="112"/>
                  <a:pt x="36" y="113"/>
                  <a:pt x="36" y="115"/>
                </a:cubicBezTo>
                <a:cubicBezTo>
                  <a:pt x="36" y="116"/>
                  <a:pt x="35" y="117"/>
                  <a:pt x="34" y="117"/>
                </a:cubicBezTo>
                <a:cubicBezTo>
                  <a:pt x="33" y="118"/>
                  <a:pt x="32" y="118"/>
                  <a:pt x="32" y="118"/>
                </a:cubicBezTo>
                <a:cubicBezTo>
                  <a:pt x="30" y="118"/>
                  <a:pt x="29" y="118"/>
                  <a:pt x="28" y="117"/>
                </a:cubicBezTo>
                <a:cubicBezTo>
                  <a:pt x="27" y="116"/>
                  <a:pt x="27" y="115"/>
                  <a:pt x="27" y="113"/>
                </a:cubicBezTo>
                <a:cubicBezTo>
                  <a:pt x="27" y="112"/>
                  <a:pt x="27" y="111"/>
                  <a:pt x="28" y="110"/>
                </a:cubicBezTo>
                <a:cubicBezTo>
                  <a:pt x="29" y="109"/>
                  <a:pt x="30" y="109"/>
                  <a:pt x="32" y="109"/>
                </a:cubicBezTo>
                <a:cubicBezTo>
                  <a:pt x="31" y="107"/>
                  <a:pt x="30" y="105"/>
                  <a:pt x="28" y="104"/>
                </a:cubicBezTo>
                <a:cubicBezTo>
                  <a:pt x="26" y="106"/>
                  <a:pt x="26" y="106"/>
                  <a:pt x="26" y="106"/>
                </a:cubicBezTo>
                <a:cubicBezTo>
                  <a:pt x="26" y="106"/>
                  <a:pt x="25" y="107"/>
                  <a:pt x="24" y="107"/>
                </a:cubicBezTo>
                <a:cubicBezTo>
                  <a:pt x="24" y="107"/>
                  <a:pt x="23" y="106"/>
                  <a:pt x="23" y="105"/>
                </a:cubicBezTo>
                <a:cubicBezTo>
                  <a:pt x="22" y="104"/>
                  <a:pt x="22" y="103"/>
                  <a:pt x="21" y="103"/>
                </a:cubicBezTo>
                <a:cubicBezTo>
                  <a:pt x="20" y="103"/>
                  <a:pt x="20" y="104"/>
                  <a:pt x="20" y="104"/>
                </a:cubicBezTo>
                <a:cubicBezTo>
                  <a:pt x="20" y="104"/>
                  <a:pt x="19" y="104"/>
                  <a:pt x="19" y="104"/>
                </a:cubicBezTo>
                <a:cubicBezTo>
                  <a:pt x="19" y="104"/>
                  <a:pt x="19" y="104"/>
                  <a:pt x="19" y="104"/>
                </a:cubicBezTo>
                <a:cubicBezTo>
                  <a:pt x="19" y="103"/>
                  <a:pt x="19" y="103"/>
                  <a:pt x="19" y="103"/>
                </a:cubicBezTo>
                <a:cubicBezTo>
                  <a:pt x="19" y="103"/>
                  <a:pt x="19" y="102"/>
                  <a:pt x="18" y="101"/>
                </a:cubicBezTo>
                <a:cubicBezTo>
                  <a:pt x="18" y="99"/>
                  <a:pt x="17" y="98"/>
                  <a:pt x="16" y="98"/>
                </a:cubicBezTo>
                <a:cubicBezTo>
                  <a:pt x="16" y="97"/>
                  <a:pt x="16" y="97"/>
                  <a:pt x="16" y="97"/>
                </a:cubicBezTo>
                <a:cubicBezTo>
                  <a:pt x="16" y="97"/>
                  <a:pt x="16" y="96"/>
                  <a:pt x="16" y="96"/>
                </a:cubicBezTo>
                <a:cubicBezTo>
                  <a:pt x="16" y="96"/>
                  <a:pt x="16" y="95"/>
                  <a:pt x="16" y="95"/>
                </a:cubicBezTo>
                <a:cubicBezTo>
                  <a:pt x="15" y="94"/>
                  <a:pt x="15" y="94"/>
                  <a:pt x="15" y="93"/>
                </a:cubicBezTo>
                <a:cubicBezTo>
                  <a:pt x="15" y="93"/>
                  <a:pt x="15" y="92"/>
                  <a:pt x="16" y="92"/>
                </a:cubicBezTo>
                <a:cubicBezTo>
                  <a:pt x="16" y="92"/>
                  <a:pt x="16" y="92"/>
                  <a:pt x="16" y="91"/>
                </a:cubicBezTo>
                <a:cubicBezTo>
                  <a:pt x="16" y="91"/>
                  <a:pt x="16" y="91"/>
                  <a:pt x="16" y="90"/>
                </a:cubicBezTo>
                <a:cubicBezTo>
                  <a:pt x="16" y="90"/>
                  <a:pt x="16" y="90"/>
                  <a:pt x="16" y="90"/>
                </a:cubicBezTo>
                <a:cubicBezTo>
                  <a:pt x="16" y="89"/>
                  <a:pt x="16" y="89"/>
                  <a:pt x="16" y="89"/>
                </a:cubicBezTo>
                <a:cubicBezTo>
                  <a:pt x="17" y="89"/>
                  <a:pt x="17" y="89"/>
                  <a:pt x="17" y="89"/>
                </a:cubicBezTo>
                <a:cubicBezTo>
                  <a:pt x="17" y="89"/>
                  <a:pt x="18" y="89"/>
                  <a:pt x="18" y="88"/>
                </a:cubicBezTo>
                <a:cubicBezTo>
                  <a:pt x="17" y="88"/>
                  <a:pt x="17" y="88"/>
                  <a:pt x="17" y="88"/>
                </a:cubicBezTo>
                <a:cubicBezTo>
                  <a:pt x="17" y="87"/>
                  <a:pt x="17" y="87"/>
                  <a:pt x="17" y="87"/>
                </a:cubicBezTo>
                <a:cubicBezTo>
                  <a:pt x="17" y="87"/>
                  <a:pt x="17" y="87"/>
                  <a:pt x="18" y="87"/>
                </a:cubicBezTo>
                <a:cubicBezTo>
                  <a:pt x="19" y="87"/>
                  <a:pt x="19" y="86"/>
                  <a:pt x="20" y="86"/>
                </a:cubicBezTo>
                <a:cubicBezTo>
                  <a:pt x="20" y="85"/>
                  <a:pt x="21" y="84"/>
                  <a:pt x="21" y="83"/>
                </a:cubicBezTo>
                <a:cubicBezTo>
                  <a:pt x="21" y="82"/>
                  <a:pt x="22" y="82"/>
                  <a:pt x="22" y="81"/>
                </a:cubicBezTo>
                <a:cubicBezTo>
                  <a:pt x="23" y="80"/>
                  <a:pt x="24" y="80"/>
                  <a:pt x="26" y="80"/>
                </a:cubicBezTo>
                <a:cubicBezTo>
                  <a:pt x="26" y="80"/>
                  <a:pt x="27" y="80"/>
                  <a:pt x="27" y="80"/>
                </a:cubicBezTo>
                <a:cubicBezTo>
                  <a:pt x="28" y="81"/>
                  <a:pt x="28" y="81"/>
                  <a:pt x="29" y="81"/>
                </a:cubicBezTo>
                <a:cubicBezTo>
                  <a:pt x="31" y="81"/>
                  <a:pt x="32" y="80"/>
                  <a:pt x="33" y="78"/>
                </a:cubicBezTo>
                <a:cubicBezTo>
                  <a:pt x="34" y="76"/>
                  <a:pt x="35" y="75"/>
                  <a:pt x="35" y="75"/>
                </a:cubicBezTo>
                <a:cubicBezTo>
                  <a:pt x="36" y="75"/>
                  <a:pt x="36" y="76"/>
                  <a:pt x="36" y="76"/>
                </a:cubicBezTo>
                <a:cubicBezTo>
                  <a:pt x="36" y="77"/>
                  <a:pt x="36" y="77"/>
                  <a:pt x="36" y="78"/>
                </a:cubicBezTo>
                <a:cubicBezTo>
                  <a:pt x="36" y="78"/>
                  <a:pt x="36" y="79"/>
                  <a:pt x="36" y="79"/>
                </a:cubicBezTo>
                <a:cubicBezTo>
                  <a:pt x="36" y="80"/>
                  <a:pt x="36" y="80"/>
                  <a:pt x="36" y="81"/>
                </a:cubicBezTo>
                <a:cubicBezTo>
                  <a:pt x="36" y="81"/>
                  <a:pt x="36" y="81"/>
                  <a:pt x="36" y="81"/>
                </a:cubicBezTo>
                <a:cubicBezTo>
                  <a:pt x="36" y="81"/>
                  <a:pt x="37" y="81"/>
                  <a:pt x="37" y="81"/>
                </a:cubicBezTo>
                <a:cubicBezTo>
                  <a:pt x="39" y="81"/>
                  <a:pt x="40" y="80"/>
                  <a:pt x="41" y="78"/>
                </a:cubicBezTo>
                <a:cubicBezTo>
                  <a:pt x="41" y="80"/>
                  <a:pt x="42" y="80"/>
                  <a:pt x="43" y="80"/>
                </a:cubicBezTo>
                <a:cubicBezTo>
                  <a:pt x="45" y="80"/>
                  <a:pt x="47" y="80"/>
                  <a:pt x="48" y="78"/>
                </a:cubicBezTo>
                <a:cubicBezTo>
                  <a:pt x="49" y="77"/>
                  <a:pt x="50" y="76"/>
                  <a:pt x="50" y="76"/>
                </a:cubicBezTo>
                <a:cubicBezTo>
                  <a:pt x="51" y="76"/>
                  <a:pt x="51" y="77"/>
                  <a:pt x="51" y="77"/>
                </a:cubicBezTo>
                <a:cubicBezTo>
                  <a:pt x="51" y="78"/>
                  <a:pt x="51" y="79"/>
                  <a:pt x="51" y="80"/>
                </a:cubicBezTo>
                <a:cubicBezTo>
                  <a:pt x="51" y="81"/>
                  <a:pt x="51" y="81"/>
                  <a:pt x="51" y="81"/>
                </a:cubicBezTo>
                <a:cubicBezTo>
                  <a:pt x="52" y="81"/>
                  <a:pt x="52" y="81"/>
                  <a:pt x="52" y="83"/>
                </a:cubicBezTo>
                <a:cubicBezTo>
                  <a:pt x="52" y="84"/>
                  <a:pt x="52" y="84"/>
                  <a:pt x="52" y="84"/>
                </a:cubicBezTo>
                <a:cubicBezTo>
                  <a:pt x="52" y="85"/>
                  <a:pt x="52" y="85"/>
                  <a:pt x="52" y="85"/>
                </a:cubicBezTo>
                <a:cubicBezTo>
                  <a:pt x="52" y="86"/>
                  <a:pt x="52" y="87"/>
                  <a:pt x="54" y="87"/>
                </a:cubicBezTo>
                <a:cubicBezTo>
                  <a:pt x="54" y="87"/>
                  <a:pt x="55" y="87"/>
                  <a:pt x="55" y="86"/>
                </a:cubicBezTo>
                <a:cubicBezTo>
                  <a:pt x="57" y="89"/>
                  <a:pt x="57" y="89"/>
                  <a:pt x="57" y="89"/>
                </a:cubicBezTo>
                <a:cubicBezTo>
                  <a:pt x="58" y="90"/>
                  <a:pt x="59" y="90"/>
                  <a:pt x="60" y="90"/>
                </a:cubicBezTo>
                <a:cubicBezTo>
                  <a:pt x="60" y="90"/>
                  <a:pt x="60" y="89"/>
                  <a:pt x="59" y="88"/>
                </a:cubicBezTo>
                <a:cubicBezTo>
                  <a:pt x="59" y="87"/>
                  <a:pt x="58" y="86"/>
                  <a:pt x="57" y="85"/>
                </a:cubicBezTo>
                <a:cubicBezTo>
                  <a:pt x="56" y="84"/>
                  <a:pt x="56" y="84"/>
                  <a:pt x="55" y="83"/>
                </a:cubicBezTo>
                <a:cubicBezTo>
                  <a:pt x="54" y="82"/>
                  <a:pt x="54" y="82"/>
                  <a:pt x="54" y="82"/>
                </a:cubicBezTo>
                <a:cubicBezTo>
                  <a:pt x="54" y="82"/>
                  <a:pt x="54" y="82"/>
                  <a:pt x="54" y="82"/>
                </a:cubicBezTo>
                <a:cubicBezTo>
                  <a:pt x="54" y="82"/>
                  <a:pt x="55" y="81"/>
                  <a:pt x="55" y="81"/>
                </a:cubicBezTo>
                <a:cubicBezTo>
                  <a:pt x="55" y="80"/>
                  <a:pt x="54" y="80"/>
                  <a:pt x="54" y="79"/>
                </a:cubicBezTo>
                <a:cubicBezTo>
                  <a:pt x="53" y="79"/>
                  <a:pt x="53" y="78"/>
                  <a:pt x="53" y="78"/>
                </a:cubicBezTo>
                <a:cubicBezTo>
                  <a:pt x="53" y="77"/>
                  <a:pt x="54" y="77"/>
                  <a:pt x="54" y="76"/>
                </a:cubicBezTo>
                <a:cubicBezTo>
                  <a:pt x="55" y="76"/>
                  <a:pt x="55" y="76"/>
                  <a:pt x="55" y="76"/>
                </a:cubicBezTo>
                <a:cubicBezTo>
                  <a:pt x="55" y="76"/>
                  <a:pt x="54" y="75"/>
                  <a:pt x="54" y="75"/>
                </a:cubicBezTo>
                <a:cubicBezTo>
                  <a:pt x="54" y="75"/>
                  <a:pt x="53" y="76"/>
                  <a:pt x="53" y="76"/>
                </a:cubicBezTo>
                <a:cubicBezTo>
                  <a:pt x="53" y="76"/>
                  <a:pt x="53" y="77"/>
                  <a:pt x="53" y="77"/>
                </a:cubicBezTo>
                <a:cubicBezTo>
                  <a:pt x="52" y="77"/>
                  <a:pt x="52" y="76"/>
                  <a:pt x="52" y="75"/>
                </a:cubicBezTo>
                <a:cubicBezTo>
                  <a:pt x="52" y="74"/>
                  <a:pt x="51" y="74"/>
                  <a:pt x="51" y="73"/>
                </a:cubicBezTo>
                <a:cubicBezTo>
                  <a:pt x="51" y="73"/>
                  <a:pt x="51" y="73"/>
                  <a:pt x="52" y="72"/>
                </a:cubicBezTo>
                <a:cubicBezTo>
                  <a:pt x="52" y="72"/>
                  <a:pt x="52" y="72"/>
                  <a:pt x="52" y="72"/>
                </a:cubicBezTo>
                <a:cubicBezTo>
                  <a:pt x="52" y="70"/>
                  <a:pt x="51" y="70"/>
                  <a:pt x="51" y="69"/>
                </a:cubicBezTo>
                <a:cubicBezTo>
                  <a:pt x="50" y="68"/>
                  <a:pt x="49" y="67"/>
                  <a:pt x="48" y="67"/>
                </a:cubicBezTo>
                <a:cubicBezTo>
                  <a:pt x="47" y="67"/>
                  <a:pt x="45" y="68"/>
                  <a:pt x="44" y="70"/>
                </a:cubicBezTo>
                <a:cubicBezTo>
                  <a:pt x="42" y="71"/>
                  <a:pt x="41" y="72"/>
                  <a:pt x="41" y="72"/>
                </a:cubicBezTo>
                <a:cubicBezTo>
                  <a:pt x="40" y="72"/>
                  <a:pt x="40" y="71"/>
                  <a:pt x="40" y="70"/>
                </a:cubicBezTo>
                <a:cubicBezTo>
                  <a:pt x="45" y="67"/>
                  <a:pt x="45" y="67"/>
                  <a:pt x="45" y="67"/>
                </a:cubicBezTo>
                <a:cubicBezTo>
                  <a:pt x="46" y="66"/>
                  <a:pt x="46" y="64"/>
                  <a:pt x="46" y="63"/>
                </a:cubicBezTo>
                <a:cubicBezTo>
                  <a:pt x="46" y="62"/>
                  <a:pt x="46" y="61"/>
                  <a:pt x="45" y="61"/>
                </a:cubicBezTo>
                <a:cubicBezTo>
                  <a:pt x="45" y="61"/>
                  <a:pt x="44" y="61"/>
                  <a:pt x="44" y="61"/>
                </a:cubicBezTo>
                <a:cubicBezTo>
                  <a:pt x="44" y="61"/>
                  <a:pt x="43" y="61"/>
                  <a:pt x="43" y="61"/>
                </a:cubicBezTo>
                <a:cubicBezTo>
                  <a:pt x="43" y="61"/>
                  <a:pt x="43" y="61"/>
                  <a:pt x="42" y="61"/>
                </a:cubicBezTo>
                <a:cubicBezTo>
                  <a:pt x="42" y="61"/>
                  <a:pt x="42" y="61"/>
                  <a:pt x="42" y="61"/>
                </a:cubicBezTo>
                <a:cubicBezTo>
                  <a:pt x="42" y="60"/>
                  <a:pt x="42" y="60"/>
                  <a:pt x="42" y="59"/>
                </a:cubicBezTo>
                <a:cubicBezTo>
                  <a:pt x="43" y="59"/>
                  <a:pt x="43" y="58"/>
                  <a:pt x="43" y="58"/>
                </a:cubicBezTo>
                <a:cubicBezTo>
                  <a:pt x="43" y="57"/>
                  <a:pt x="43" y="57"/>
                  <a:pt x="43" y="57"/>
                </a:cubicBezTo>
                <a:cubicBezTo>
                  <a:pt x="42" y="57"/>
                  <a:pt x="42" y="57"/>
                  <a:pt x="42" y="57"/>
                </a:cubicBezTo>
                <a:cubicBezTo>
                  <a:pt x="42" y="57"/>
                  <a:pt x="42" y="56"/>
                  <a:pt x="43" y="56"/>
                </a:cubicBezTo>
                <a:cubicBezTo>
                  <a:pt x="43" y="56"/>
                  <a:pt x="44" y="55"/>
                  <a:pt x="44" y="55"/>
                </a:cubicBezTo>
                <a:cubicBezTo>
                  <a:pt x="44" y="54"/>
                  <a:pt x="44" y="54"/>
                  <a:pt x="43" y="54"/>
                </a:cubicBezTo>
                <a:cubicBezTo>
                  <a:pt x="43" y="54"/>
                  <a:pt x="43" y="53"/>
                  <a:pt x="43" y="53"/>
                </a:cubicBezTo>
                <a:cubicBezTo>
                  <a:pt x="43" y="52"/>
                  <a:pt x="44" y="52"/>
                  <a:pt x="44" y="51"/>
                </a:cubicBezTo>
                <a:cubicBezTo>
                  <a:pt x="45" y="51"/>
                  <a:pt x="45" y="51"/>
                  <a:pt x="46" y="50"/>
                </a:cubicBezTo>
                <a:cubicBezTo>
                  <a:pt x="46" y="50"/>
                  <a:pt x="47" y="50"/>
                  <a:pt x="47" y="49"/>
                </a:cubicBezTo>
                <a:cubicBezTo>
                  <a:pt x="48" y="49"/>
                  <a:pt x="48" y="48"/>
                  <a:pt x="48" y="47"/>
                </a:cubicBezTo>
                <a:cubicBezTo>
                  <a:pt x="48" y="44"/>
                  <a:pt x="47" y="42"/>
                  <a:pt x="47" y="41"/>
                </a:cubicBezTo>
                <a:cubicBezTo>
                  <a:pt x="45" y="36"/>
                  <a:pt x="45" y="36"/>
                  <a:pt x="45" y="36"/>
                </a:cubicBezTo>
                <a:cubicBezTo>
                  <a:pt x="45" y="35"/>
                  <a:pt x="45" y="35"/>
                  <a:pt x="45" y="35"/>
                </a:cubicBezTo>
                <a:cubicBezTo>
                  <a:pt x="45" y="35"/>
                  <a:pt x="45" y="35"/>
                  <a:pt x="46" y="37"/>
                </a:cubicBezTo>
                <a:cubicBezTo>
                  <a:pt x="47" y="38"/>
                  <a:pt x="48" y="39"/>
                  <a:pt x="49" y="40"/>
                </a:cubicBezTo>
                <a:cubicBezTo>
                  <a:pt x="51" y="44"/>
                  <a:pt x="51" y="44"/>
                  <a:pt x="51" y="44"/>
                </a:cubicBezTo>
                <a:cubicBezTo>
                  <a:pt x="52" y="45"/>
                  <a:pt x="52" y="46"/>
                  <a:pt x="52" y="46"/>
                </a:cubicBezTo>
                <a:cubicBezTo>
                  <a:pt x="52" y="45"/>
                  <a:pt x="53" y="45"/>
                  <a:pt x="53" y="44"/>
                </a:cubicBezTo>
                <a:cubicBezTo>
                  <a:pt x="53" y="44"/>
                  <a:pt x="53" y="43"/>
                  <a:pt x="54" y="43"/>
                </a:cubicBezTo>
                <a:cubicBezTo>
                  <a:pt x="53" y="45"/>
                  <a:pt x="53" y="45"/>
                  <a:pt x="53" y="45"/>
                </a:cubicBezTo>
                <a:cubicBezTo>
                  <a:pt x="54" y="45"/>
                  <a:pt x="54" y="45"/>
                  <a:pt x="54" y="45"/>
                </a:cubicBezTo>
                <a:cubicBezTo>
                  <a:pt x="54" y="45"/>
                  <a:pt x="55" y="45"/>
                  <a:pt x="55" y="44"/>
                </a:cubicBezTo>
                <a:cubicBezTo>
                  <a:pt x="55" y="44"/>
                  <a:pt x="56" y="44"/>
                  <a:pt x="56" y="44"/>
                </a:cubicBezTo>
                <a:cubicBezTo>
                  <a:pt x="56" y="44"/>
                  <a:pt x="56" y="45"/>
                  <a:pt x="56" y="45"/>
                </a:cubicBezTo>
                <a:cubicBezTo>
                  <a:pt x="57" y="45"/>
                  <a:pt x="57" y="45"/>
                  <a:pt x="58" y="44"/>
                </a:cubicBezTo>
                <a:cubicBezTo>
                  <a:pt x="59" y="44"/>
                  <a:pt x="59" y="44"/>
                  <a:pt x="59" y="43"/>
                </a:cubicBezTo>
                <a:cubicBezTo>
                  <a:pt x="59" y="43"/>
                  <a:pt x="59" y="42"/>
                  <a:pt x="59" y="41"/>
                </a:cubicBezTo>
                <a:cubicBezTo>
                  <a:pt x="59" y="39"/>
                  <a:pt x="59" y="38"/>
                  <a:pt x="60" y="37"/>
                </a:cubicBezTo>
                <a:cubicBezTo>
                  <a:pt x="60" y="37"/>
                  <a:pt x="60" y="38"/>
                  <a:pt x="60" y="38"/>
                </a:cubicBezTo>
                <a:cubicBezTo>
                  <a:pt x="61" y="39"/>
                  <a:pt x="61" y="39"/>
                  <a:pt x="62" y="39"/>
                </a:cubicBezTo>
                <a:cubicBezTo>
                  <a:pt x="62" y="39"/>
                  <a:pt x="62" y="39"/>
                  <a:pt x="62" y="39"/>
                </a:cubicBezTo>
                <a:cubicBezTo>
                  <a:pt x="62" y="39"/>
                  <a:pt x="62" y="39"/>
                  <a:pt x="63" y="39"/>
                </a:cubicBezTo>
                <a:cubicBezTo>
                  <a:pt x="63" y="39"/>
                  <a:pt x="63" y="39"/>
                  <a:pt x="63" y="40"/>
                </a:cubicBezTo>
                <a:cubicBezTo>
                  <a:pt x="63" y="40"/>
                  <a:pt x="63" y="41"/>
                  <a:pt x="63" y="41"/>
                </a:cubicBezTo>
                <a:cubicBezTo>
                  <a:pt x="62" y="42"/>
                  <a:pt x="62" y="42"/>
                  <a:pt x="62" y="42"/>
                </a:cubicBezTo>
                <a:cubicBezTo>
                  <a:pt x="62" y="43"/>
                  <a:pt x="63" y="44"/>
                  <a:pt x="63" y="44"/>
                </a:cubicBezTo>
                <a:cubicBezTo>
                  <a:pt x="64" y="44"/>
                  <a:pt x="64" y="44"/>
                  <a:pt x="65" y="44"/>
                </a:cubicBezTo>
                <a:cubicBezTo>
                  <a:pt x="67" y="44"/>
                  <a:pt x="67" y="44"/>
                  <a:pt x="67" y="44"/>
                </a:cubicBezTo>
                <a:cubicBezTo>
                  <a:pt x="67" y="45"/>
                  <a:pt x="66" y="46"/>
                  <a:pt x="66" y="46"/>
                </a:cubicBezTo>
                <a:cubicBezTo>
                  <a:pt x="65" y="47"/>
                  <a:pt x="65" y="47"/>
                  <a:pt x="65" y="48"/>
                </a:cubicBezTo>
                <a:cubicBezTo>
                  <a:pt x="66" y="49"/>
                  <a:pt x="67" y="50"/>
                  <a:pt x="68" y="50"/>
                </a:cubicBezTo>
                <a:cubicBezTo>
                  <a:pt x="68" y="50"/>
                  <a:pt x="69" y="50"/>
                  <a:pt x="70" y="49"/>
                </a:cubicBezTo>
                <a:cubicBezTo>
                  <a:pt x="70" y="49"/>
                  <a:pt x="71" y="49"/>
                  <a:pt x="72" y="49"/>
                </a:cubicBezTo>
                <a:cubicBezTo>
                  <a:pt x="73" y="49"/>
                  <a:pt x="74" y="49"/>
                  <a:pt x="75" y="50"/>
                </a:cubicBezTo>
                <a:cubicBezTo>
                  <a:pt x="76" y="50"/>
                  <a:pt x="77" y="50"/>
                  <a:pt x="78" y="50"/>
                </a:cubicBezTo>
                <a:cubicBezTo>
                  <a:pt x="76" y="46"/>
                  <a:pt x="76" y="46"/>
                  <a:pt x="76" y="46"/>
                </a:cubicBezTo>
                <a:cubicBezTo>
                  <a:pt x="76" y="45"/>
                  <a:pt x="75" y="43"/>
                  <a:pt x="75" y="42"/>
                </a:cubicBezTo>
                <a:cubicBezTo>
                  <a:pt x="75" y="42"/>
                  <a:pt x="76" y="41"/>
                  <a:pt x="77" y="41"/>
                </a:cubicBezTo>
                <a:cubicBezTo>
                  <a:pt x="79" y="42"/>
                  <a:pt x="80" y="42"/>
                  <a:pt x="81" y="42"/>
                </a:cubicBezTo>
                <a:cubicBezTo>
                  <a:pt x="83" y="42"/>
                  <a:pt x="83" y="41"/>
                  <a:pt x="83" y="40"/>
                </a:cubicBezTo>
                <a:cubicBezTo>
                  <a:pt x="83" y="39"/>
                  <a:pt x="83" y="39"/>
                  <a:pt x="83" y="38"/>
                </a:cubicBezTo>
                <a:cubicBezTo>
                  <a:pt x="83" y="38"/>
                  <a:pt x="83" y="37"/>
                  <a:pt x="83" y="36"/>
                </a:cubicBezTo>
                <a:cubicBezTo>
                  <a:pt x="83" y="35"/>
                  <a:pt x="83" y="35"/>
                  <a:pt x="83" y="34"/>
                </a:cubicBezTo>
                <a:cubicBezTo>
                  <a:pt x="83" y="33"/>
                  <a:pt x="83" y="32"/>
                  <a:pt x="82" y="31"/>
                </a:cubicBezTo>
                <a:cubicBezTo>
                  <a:pt x="82" y="30"/>
                  <a:pt x="82" y="29"/>
                  <a:pt x="82" y="28"/>
                </a:cubicBezTo>
                <a:cubicBezTo>
                  <a:pt x="82" y="27"/>
                  <a:pt x="82" y="26"/>
                  <a:pt x="83" y="25"/>
                </a:cubicBezTo>
                <a:cubicBezTo>
                  <a:pt x="84" y="26"/>
                  <a:pt x="84" y="27"/>
                  <a:pt x="85" y="28"/>
                </a:cubicBezTo>
                <a:cubicBezTo>
                  <a:pt x="85" y="29"/>
                  <a:pt x="85" y="30"/>
                  <a:pt x="85" y="31"/>
                </a:cubicBezTo>
                <a:cubicBezTo>
                  <a:pt x="85" y="32"/>
                  <a:pt x="86" y="33"/>
                  <a:pt x="86" y="34"/>
                </a:cubicBezTo>
                <a:cubicBezTo>
                  <a:pt x="87" y="34"/>
                  <a:pt x="88" y="34"/>
                  <a:pt x="90" y="34"/>
                </a:cubicBezTo>
                <a:cubicBezTo>
                  <a:pt x="90" y="35"/>
                  <a:pt x="91" y="36"/>
                  <a:pt x="91" y="36"/>
                </a:cubicBezTo>
                <a:cubicBezTo>
                  <a:pt x="92" y="36"/>
                  <a:pt x="93" y="36"/>
                  <a:pt x="94" y="36"/>
                </a:cubicBezTo>
                <a:cubicBezTo>
                  <a:pt x="94" y="36"/>
                  <a:pt x="95" y="36"/>
                  <a:pt x="96" y="36"/>
                </a:cubicBezTo>
                <a:cubicBezTo>
                  <a:pt x="96" y="37"/>
                  <a:pt x="96" y="37"/>
                  <a:pt x="96" y="38"/>
                </a:cubicBezTo>
                <a:cubicBezTo>
                  <a:pt x="96" y="38"/>
                  <a:pt x="96" y="38"/>
                  <a:pt x="97" y="39"/>
                </a:cubicBezTo>
                <a:cubicBezTo>
                  <a:pt x="97" y="40"/>
                  <a:pt x="97" y="40"/>
                  <a:pt x="98" y="40"/>
                </a:cubicBezTo>
                <a:cubicBezTo>
                  <a:pt x="98" y="40"/>
                  <a:pt x="99" y="40"/>
                  <a:pt x="99" y="40"/>
                </a:cubicBezTo>
                <a:cubicBezTo>
                  <a:pt x="99" y="40"/>
                  <a:pt x="99" y="40"/>
                  <a:pt x="99" y="40"/>
                </a:cubicBezTo>
                <a:cubicBezTo>
                  <a:pt x="101" y="40"/>
                  <a:pt x="102" y="40"/>
                  <a:pt x="102" y="41"/>
                </a:cubicBezTo>
                <a:cubicBezTo>
                  <a:pt x="102" y="42"/>
                  <a:pt x="103" y="43"/>
                  <a:pt x="104" y="44"/>
                </a:cubicBezTo>
                <a:cubicBezTo>
                  <a:pt x="104" y="44"/>
                  <a:pt x="103" y="45"/>
                  <a:pt x="102" y="46"/>
                </a:cubicBezTo>
                <a:cubicBezTo>
                  <a:pt x="101" y="48"/>
                  <a:pt x="100" y="49"/>
                  <a:pt x="100" y="49"/>
                </a:cubicBezTo>
                <a:cubicBezTo>
                  <a:pt x="100" y="51"/>
                  <a:pt x="102" y="52"/>
                  <a:pt x="104" y="52"/>
                </a:cubicBezTo>
                <a:cubicBezTo>
                  <a:pt x="107" y="53"/>
                  <a:pt x="109" y="54"/>
                  <a:pt x="110" y="54"/>
                </a:cubicBezTo>
                <a:cubicBezTo>
                  <a:pt x="110" y="54"/>
                  <a:pt x="110" y="53"/>
                  <a:pt x="111" y="53"/>
                </a:cubicBezTo>
                <a:cubicBezTo>
                  <a:pt x="111" y="53"/>
                  <a:pt x="111" y="53"/>
                  <a:pt x="111" y="53"/>
                </a:cubicBezTo>
                <a:cubicBezTo>
                  <a:pt x="111" y="52"/>
                  <a:pt x="111" y="52"/>
                  <a:pt x="111" y="52"/>
                </a:cubicBezTo>
                <a:cubicBezTo>
                  <a:pt x="110" y="51"/>
                  <a:pt x="110" y="51"/>
                  <a:pt x="110" y="50"/>
                </a:cubicBezTo>
                <a:cubicBezTo>
                  <a:pt x="110" y="50"/>
                  <a:pt x="111" y="49"/>
                  <a:pt x="111" y="49"/>
                </a:cubicBezTo>
                <a:cubicBezTo>
                  <a:pt x="112" y="48"/>
                  <a:pt x="112" y="48"/>
                  <a:pt x="112" y="47"/>
                </a:cubicBezTo>
                <a:cubicBezTo>
                  <a:pt x="112" y="47"/>
                  <a:pt x="112" y="46"/>
                  <a:pt x="112" y="45"/>
                </a:cubicBezTo>
                <a:cubicBezTo>
                  <a:pt x="111" y="44"/>
                  <a:pt x="111" y="43"/>
                  <a:pt x="111" y="42"/>
                </a:cubicBezTo>
                <a:cubicBezTo>
                  <a:pt x="112" y="43"/>
                  <a:pt x="112" y="44"/>
                  <a:pt x="113" y="44"/>
                </a:cubicBezTo>
                <a:cubicBezTo>
                  <a:pt x="114" y="44"/>
                  <a:pt x="114" y="44"/>
                  <a:pt x="114" y="45"/>
                </a:cubicBezTo>
                <a:cubicBezTo>
                  <a:pt x="114" y="45"/>
                  <a:pt x="114" y="46"/>
                  <a:pt x="114" y="46"/>
                </a:cubicBezTo>
                <a:cubicBezTo>
                  <a:pt x="113" y="46"/>
                  <a:pt x="113" y="46"/>
                  <a:pt x="113" y="46"/>
                </a:cubicBezTo>
                <a:cubicBezTo>
                  <a:pt x="113" y="46"/>
                  <a:pt x="112" y="45"/>
                  <a:pt x="112" y="45"/>
                </a:cubicBezTo>
                <a:cubicBezTo>
                  <a:pt x="112" y="47"/>
                  <a:pt x="113" y="47"/>
                  <a:pt x="114" y="47"/>
                </a:cubicBezTo>
                <a:cubicBezTo>
                  <a:pt x="115" y="47"/>
                  <a:pt x="115" y="47"/>
                  <a:pt x="115" y="46"/>
                </a:cubicBezTo>
                <a:cubicBezTo>
                  <a:pt x="115" y="46"/>
                  <a:pt x="115" y="45"/>
                  <a:pt x="115" y="45"/>
                </a:cubicBezTo>
                <a:cubicBezTo>
                  <a:pt x="115" y="45"/>
                  <a:pt x="115" y="45"/>
                  <a:pt x="115" y="45"/>
                </a:cubicBezTo>
                <a:cubicBezTo>
                  <a:pt x="115" y="44"/>
                  <a:pt x="115" y="43"/>
                  <a:pt x="116" y="42"/>
                </a:cubicBezTo>
                <a:cubicBezTo>
                  <a:pt x="116" y="42"/>
                  <a:pt x="117" y="41"/>
                  <a:pt x="117" y="40"/>
                </a:cubicBezTo>
                <a:cubicBezTo>
                  <a:pt x="116" y="40"/>
                  <a:pt x="116" y="39"/>
                  <a:pt x="115" y="38"/>
                </a:cubicBezTo>
                <a:cubicBezTo>
                  <a:pt x="114" y="36"/>
                  <a:pt x="113" y="35"/>
                  <a:pt x="113" y="35"/>
                </a:cubicBezTo>
                <a:cubicBezTo>
                  <a:pt x="113" y="34"/>
                  <a:pt x="114" y="33"/>
                  <a:pt x="115" y="33"/>
                </a:cubicBezTo>
                <a:cubicBezTo>
                  <a:pt x="115" y="34"/>
                  <a:pt x="116" y="34"/>
                  <a:pt x="116" y="35"/>
                </a:cubicBezTo>
                <a:cubicBezTo>
                  <a:pt x="117" y="35"/>
                  <a:pt x="117" y="36"/>
                  <a:pt x="117" y="36"/>
                </a:cubicBezTo>
                <a:cubicBezTo>
                  <a:pt x="117" y="37"/>
                  <a:pt x="118" y="37"/>
                  <a:pt x="118" y="38"/>
                </a:cubicBezTo>
                <a:cubicBezTo>
                  <a:pt x="119" y="38"/>
                  <a:pt x="119" y="38"/>
                  <a:pt x="120" y="38"/>
                </a:cubicBezTo>
                <a:cubicBezTo>
                  <a:pt x="122" y="38"/>
                  <a:pt x="123" y="38"/>
                  <a:pt x="123" y="36"/>
                </a:cubicBezTo>
                <a:cubicBezTo>
                  <a:pt x="123" y="35"/>
                  <a:pt x="124" y="34"/>
                  <a:pt x="124" y="33"/>
                </a:cubicBezTo>
                <a:cubicBezTo>
                  <a:pt x="124" y="33"/>
                  <a:pt x="123" y="32"/>
                  <a:pt x="123" y="32"/>
                </a:cubicBezTo>
                <a:cubicBezTo>
                  <a:pt x="123" y="32"/>
                  <a:pt x="122" y="31"/>
                  <a:pt x="122" y="31"/>
                </a:cubicBezTo>
                <a:cubicBezTo>
                  <a:pt x="123" y="31"/>
                  <a:pt x="123" y="31"/>
                  <a:pt x="123" y="32"/>
                </a:cubicBezTo>
                <a:cubicBezTo>
                  <a:pt x="124" y="32"/>
                  <a:pt x="124" y="32"/>
                  <a:pt x="124" y="32"/>
                </a:cubicBezTo>
                <a:cubicBezTo>
                  <a:pt x="126" y="28"/>
                  <a:pt x="128" y="26"/>
                  <a:pt x="128" y="25"/>
                </a:cubicBezTo>
                <a:cubicBezTo>
                  <a:pt x="128" y="24"/>
                  <a:pt x="128" y="23"/>
                  <a:pt x="128" y="23"/>
                </a:cubicBezTo>
                <a:cubicBezTo>
                  <a:pt x="127" y="22"/>
                  <a:pt x="127" y="21"/>
                  <a:pt x="127" y="19"/>
                </a:cubicBezTo>
                <a:cubicBezTo>
                  <a:pt x="127" y="19"/>
                  <a:pt x="127" y="19"/>
                  <a:pt x="128" y="19"/>
                </a:cubicBezTo>
                <a:cubicBezTo>
                  <a:pt x="128" y="19"/>
                  <a:pt x="128" y="19"/>
                  <a:pt x="128" y="19"/>
                </a:cubicBezTo>
                <a:cubicBezTo>
                  <a:pt x="129" y="20"/>
                  <a:pt x="129" y="21"/>
                  <a:pt x="130" y="21"/>
                </a:cubicBezTo>
                <a:cubicBezTo>
                  <a:pt x="131" y="22"/>
                  <a:pt x="132" y="23"/>
                  <a:pt x="132" y="23"/>
                </a:cubicBezTo>
                <a:cubicBezTo>
                  <a:pt x="133" y="23"/>
                  <a:pt x="134" y="22"/>
                  <a:pt x="134" y="21"/>
                </a:cubicBezTo>
                <a:cubicBezTo>
                  <a:pt x="135" y="20"/>
                  <a:pt x="135" y="19"/>
                  <a:pt x="136" y="17"/>
                </a:cubicBezTo>
                <a:cubicBezTo>
                  <a:pt x="136" y="16"/>
                  <a:pt x="136" y="15"/>
                  <a:pt x="137" y="14"/>
                </a:cubicBezTo>
                <a:cubicBezTo>
                  <a:pt x="137" y="13"/>
                  <a:pt x="137" y="13"/>
                  <a:pt x="138" y="13"/>
                </a:cubicBezTo>
                <a:cubicBezTo>
                  <a:pt x="139" y="13"/>
                  <a:pt x="139" y="13"/>
                  <a:pt x="139" y="13"/>
                </a:cubicBezTo>
                <a:cubicBezTo>
                  <a:pt x="139" y="14"/>
                  <a:pt x="139" y="16"/>
                  <a:pt x="138" y="17"/>
                </a:cubicBezTo>
                <a:cubicBezTo>
                  <a:pt x="138" y="18"/>
                  <a:pt x="137" y="20"/>
                  <a:pt x="137" y="21"/>
                </a:cubicBezTo>
                <a:cubicBezTo>
                  <a:pt x="137" y="21"/>
                  <a:pt x="137" y="22"/>
                  <a:pt x="138" y="22"/>
                </a:cubicBezTo>
                <a:cubicBezTo>
                  <a:pt x="138" y="23"/>
                  <a:pt x="138" y="23"/>
                  <a:pt x="139" y="23"/>
                </a:cubicBezTo>
                <a:cubicBezTo>
                  <a:pt x="140" y="23"/>
                  <a:pt x="140" y="23"/>
                  <a:pt x="140" y="23"/>
                </a:cubicBezTo>
                <a:cubicBezTo>
                  <a:pt x="141" y="23"/>
                  <a:pt x="141" y="23"/>
                  <a:pt x="141" y="24"/>
                </a:cubicBezTo>
                <a:cubicBezTo>
                  <a:pt x="140" y="24"/>
                  <a:pt x="140" y="24"/>
                  <a:pt x="140" y="24"/>
                </a:cubicBezTo>
                <a:cubicBezTo>
                  <a:pt x="142" y="24"/>
                  <a:pt x="143" y="23"/>
                  <a:pt x="143" y="22"/>
                </a:cubicBezTo>
                <a:cubicBezTo>
                  <a:pt x="143" y="23"/>
                  <a:pt x="144" y="23"/>
                  <a:pt x="144" y="23"/>
                </a:cubicBezTo>
                <a:cubicBezTo>
                  <a:pt x="145" y="23"/>
                  <a:pt x="146" y="23"/>
                  <a:pt x="147" y="22"/>
                </a:cubicBezTo>
                <a:cubicBezTo>
                  <a:pt x="147" y="20"/>
                  <a:pt x="148" y="19"/>
                  <a:pt x="148" y="18"/>
                </a:cubicBezTo>
                <a:cubicBezTo>
                  <a:pt x="149" y="16"/>
                  <a:pt x="150" y="15"/>
                  <a:pt x="151" y="13"/>
                </a:cubicBezTo>
                <a:cubicBezTo>
                  <a:pt x="151" y="12"/>
                  <a:pt x="152" y="11"/>
                  <a:pt x="154" y="9"/>
                </a:cubicBezTo>
                <a:close/>
                <a:moveTo>
                  <a:pt x="79" y="105"/>
                </a:moveTo>
                <a:cubicBezTo>
                  <a:pt x="80" y="105"/>
                  <a:pt x="80" y="105"/>
                  <a:pt x="80" y="105"/>
                </a:cubicBezTo>
                <a:cubicBezTo>
                  <a:pt x="80" y="106"/>
                  <a:pt x="81" y="107"/>
                  <a:pt x="82" y="107"/>
                </a:cubicBezTo>
                <a:cubicBezTo>
                  <a:pt x="83" y="109"/>
                  <a:pt x="83" y="109"/>
                  <a:pt x="83" y="109"/>
                </a:cubicBezTo>
                <a:cubicBezTo>
                  <a:pt x="84" y="109"/>
                  <a:pt x="84" y="109"/>
                  <a:pt x="84" y="109"/>
                </a:cubicBezTo>
                <a:cubicBezTo>
                  <a:pt x="84" y="109"/>
                  <a:pt x="84" y="110"/>
                  <a:pt x="84" y="110"/>
                </a:cubicBezTo>
                <a:cubicBezTo>
                  <a:pt x="84" y="110"/>
                  <a:pt x="83" y="110"/>
                  <a:pt x="83" y="110"/>
                </a:cubicBezTo>
                <a:cubicBezTo>
                  <a:pt x="83" y="111"/>
                  <a:pt x="84" y="111"/>
                  <a:pt x="84" y="111"/>
                </a:cubicBezTo>
                <a:cubicBezTo>
                  <a:pt x="84" y="112"/>
                  <a:pt x="85" y="112"/>
                  <a:pt x="85" y="112"/>
                </a:cubicBezTo>
                <a:cubicBezTo>
                  <a:pt x="85" y="113"/>
                  <a:pt x="84" y="115"/>
                  <a:pt x="83" y="116"/>
                </a:cubicBezTo>
                <a:cubicBezTo>
                  <a:pt x="83" y="118"/>
                  <a:pt x="82" y="119"/>
                  <a:pt x="81" y="119"/>
                </a:cubicBezTo>
                <a:cubicBezTo>
                  <a:pt x="81" y="119"/>
                  <a:pt x="81" y="119"/>
                  <a:pt x="81" y="119"/>
                </a:cubicBezTo>
                <a:cubicBezTo>
                  <a:pt x="81" y="119"/>
                  <a:pt x="80" y="119"/>
                  <a:pt x="80" y="119"/>
                </a:cubicBezTo>
                <a:cubicBezTo>
                  <a:pt x="79" y="119"/>
                  <a:pt x="79" y="119"/>
                  <a:pt x="79" y="120"/>
                </a:cubicBezTo>
                <a:cubicBezTo>
                  <a:pt x="79" y="120"/>
                  <a:pt x="79" y="121"/>
                  <a:pt x="79" y="120"/>
                </a:cubicBezTo>
                <a:cubicBezTo>
                  <a:pt x="79" y="120"/>
                  <a:pt x="79" y="120"/>
                  <a:pt x="79" y="120"/>
                </a:cubicBezTo>
                <a:cubicBezTo>
                  <a:pt x="79" y="120"/>
                  <a:pt x="78" y="120"/>
                  <a:pt x="78" y="120"/>
                </a:cubicBezTo>
                <a:cubicBezTo>
                  <a:pt x="78" y="120"/>
                  <a:pt x="78" y="120"/>
                  <a:pt x="77" y="120"/>
                </a:cubicBezTo>
                <a:cubicBezTo>
                  <a:pt x="77" y="120"/>
                  <a:pt x="77" y="120"/>
                  <a:pt x="76" y="120"/>
                </a:cubicBezTo>
                <a:cubicBezTo>
                  <a:pt x="74" y="120"/>
                  <a:pt x="72" y="119"/>
                  <a:pt x="71" y="117"/>
                </a:cubicBezTo>
                <a:cubicBezTo>
                  <a:pt x="70" y="115"/>
                  <a:pt x="70" y="113"/>
                  <a:pt x="70" y="110"/>
                </a:cubicBezTo>
                <a:cubicBezTo>
                  <a:pt x="71" y="110"/>
                  <a:pt x="72" y="109"/>
                  <a:pt x="72" y="108"/>
                </a:cubicBezTo>
                <a:cubicBezTo>
                  <a:pt x="73" y="107"/>
                  <a:pt x="74" y="106"/>
                  <a:pt x="75" y="106"/>
                </a:cubicBezTo>
                <a:cubicBezTo>
                  <a:pt x="75" y="106"/>
                  <a:pt x="76" y="106"/>
                  <a:pt x="76" y="106"/>
                </a:cubicBezTo>
                <a:cubicBezTo>
                  <a:pt x="76" y="106"/>
                  <a:pt x="76" y="106"/>
                  <a:pt x="77" y="106"/>
                </a:cubicBezTo>
                <a:cubicBezTo>
                  <a:pt x="77" y="106"/>
                  <a:pt x="77" y="106"/>
                  <a:pt x="78" y="106"/>
                </a:cubicBezTo>
                <a:cubicBezTo>
                  <a:pt x="78" y="105"/>
                  <a:pt x="79" y="105"/>
                  <a:pt x="79" y="105"/>
                </a:cubicBezTo>
                <a:close/>
                <a:moveTo>
                  <a:pt x="181" y="5"/>
                </a:moveTo>
                <a:cubicBezTo>
                  <a:pt x="180" y="7"/>
                  <a:pt x="179" y="8"/>
                  <a:pt x="179" y="10"/>
                </a:cubicBezTo>
                <a:cubicBezTo>
                  <a:pt x="178" y="11"/>
                  <a:pt x="177" y="12"/>
                  <a:pt x="174" y="12"/>
                </a:cubicBezTo>
                <a:cubicBezTo>
                  <a:pt x="172" y="12"/>
                  <a:pt x="171" y="11"/>
                  <a:pt x="170" y="10"/>
                </a:cubicBezTo>
                <a:cubicBezTo>
                  <a:pt x="169" y="9"/>
                  <a:pt x="168" y="8"/>
                  <a:pt x="168" y="8"/>
                </a:cubicBezTo>
                <a:cubicBezTo>
                  <a:pt x="169" y="7"/>
                  <a:pt x="169" y="6"/>
                  <a:pt x="169" y="5"/>
                </a:cubicBezTo>
                <a:cubicBezTo>
                  <a:pt x="169" y="5"/>
                  <a:pt x="169" y="5"/>
                  <a:pt x="169" y="5"/>
                </a:cubicBezTo>
                <a:cubicBezTo>
                  <a:pt x="169" y="4"/>
                  <a:pt x="168" y="4"/>
                  <a:pt x="168" y="4"/>
                </a:cubicBezTo>
                <a:cubicBezTo>
                  <a:pt x="169" y="3"/>
                  <a:pt x="169" y="3"/>
                  <a:pt x="169" y="1"/>
                </a:cubicBezTo>
                <a:cubicBezTo>
                  <a:pt x="170" y="2"/>
                  <a:pt x="171" y="2"/>
                  <a:pt x="171" y="2"/>
                </a:cubicBezTo>
                <a:cubicBezTo>
                  <a:pt x="172" y="2"/>
                  <a:pt x="173" y="2"/>
                  <a:pt x="174" y="1"/>
                </a:cubicBezTo>
                <a:cubicBezTo>
                  <a:pt x="174" y="1"/>
                  <a:pt x="175" y="0"/>
                  <a:pt x="176" y="0"/>
                </a:cubicBezTo>
                <a:cubicBezTo>
                  <a:pt x="177" y="0"/>
                  <a:pt x="178" y="0"/>
                  <a:pt x="179" y="1"/>
                </a:cubicBezTo>
                <a:cubicBezTo>
                  <a:pt x="180" y="1"/>
                  <a:pt x="181" y="3"/>
                  <a:pt x="181" y="5"/>
                </a:cubicBezTo>
                <a:close/>
                <a:moveTo>
                  <a:pt x="44" y="115"/>
                </a:moveTo>
                <a:cubicBezTo>
                  <a:pt x="44" y="115"/>
                  <a:pt x="44" y="114"/>
                  <a:pt x="44" y="114"/>
                </a:cubicBezTo>
                <a:cubicBezTo>
                  <a:pt x="45" y="114"/>
                  <a:pt x="45" y="114"/>
                  <a:pt x="45" y="114"/>
                </a:cubicBezTo>
                <a:cubicBezTo>
                  <a:pt x="46" y="114"/>
                  <a:pt x="47" y="115"/>
                  <a:pt x="48" y="115"/>
                </a:cubicBezTo>
                <a:cubicBezTo>
                  <a:pt x="48" y="116"/>
                  <a:pt x="48" y="117"/>
                  <a:pt x="48" y="118"/>
                </a:cubicBezTo>
                <a:cubicBezTo>
                  <a:pt x="48" y="120"/>
                  <a:pt x="47" y="121"/>
                  <a:pt x="45" y="121"/>
                </a:cubicBezTo>
                <a:cubicBezTo>
                  <a:pt x="44" y="121"/>
                  <a:pt x="44" y="121"/>
                  <a:pt x="43" y="120"/>
                </a:cubicBezTo>
                <a:cubicBezTo>
                  <a:pt x="42" y="120"/>
                  <a:pt x="42" y="119"/>
                  <a:pt x="42" y="118"/>
                </a:cubicBezTo>
                <a:cubicBezTo>
                  <a:pt x="42" y="117"/>
                  <a:pt x="42" y="117"/>
                  <a:pt x="42" y="116"/>
                </a:cubicBezTo>
                <a:cubicBezTo>
                  <a:pt x="43" y="115"/>
                  <a:pt x="43" y="115"/>
                  <a:pt x="44" y="115"/>
                </a:cubicBezTo>
                <a:close/>
                <a:moveTo>
                  <a:pt x="155" y="69"/>
                </a:moveTo>
                <a:cubicBezTo>
                  <a:pt x="156" y="69"/>
                  <a:pt x="156" y="69"/>
                  <a:pt x="157" y="69"/>
                </a:cubicBezTo>
                <a:cubicBezTo>
                  <a:pt x="158" y="69"/>
                  <a:pt x="159" y="69"/>
                  <a:pt x="159" y="70"/>
                </a:cubicBezTo>
                <a:cubicBezTo>
                  <a:pt x="158" y="71"/>
                  <a:pt x="158" y="73"/>
                  <a:pt x="157" y="74"/>
                </a:cubicBezTo>
                <a:cubicBezTo>
                  <a:pt x="156" y="75"/>
                  <a:pt x="154" y="75"/>
                  <a:pt x="152" y="75"/>
                </a:cubicBezTo>
                <a:cubicBezTo>
                  <a:pt x="152" y="75"/>
                  <a:pt x="151" y="75"/>
                  <a:pt x="151" y="74"/>
                </a:cubicBezTo>
                <a:cubicBezTo>
                  <a:pt x="151" y="72"/>
                  <a:pt x="152" y="71"/>
                  <a:pt x="153" y="71"/>
                </a:cubicBezTo>
                <a:cubicBezTo>
                  <a:pt x="154" y="70"/>
                  <a:pt x="154" y="70"/>
                  <a:pt x="155" y="69"/>
                </a:cubicBezTo>
                <a:close/>
                <a:moveTo>
                  <a:pt x="166" y="90"/>
                </a:moveTo>
                <a:cubicBezTo>
                  <a:pt x="166" y="90"/>
                  <a:pt x="166" y="89"/>
                  <a:pt x="166" y="89"/>
                </a:cubicBezTo>
                <a:cubicBezTo>
                  <a:pt x="167" y="89"/>
                  <a:pt x="169" y="90"/>
                  <a:pt x="171" y="92"/>
                </a:cubicBezTo>
                <a:cubicBezTo>
                  <a:pt x="173" y="93"/>
                  <a:pt x="174" y="95"/>
                  <a:pt x="174" y="96"/>
                </a:cubicBezTo>
                <a:cubicBezTo>
                  <a:pt x="174" y="97"/>
                  <a:pt x="173" y="97"/>
                  <a:pt x="172" y="97"/>
                </a:cubicBezTo>
                <a:cubicBezTo>
                  <a:pt x="171" y="97"/>
                  <a:pt x="170" y="96"/>
                  <a:pt x="168" y="94"/>
                </a:cubicBezTo>
                <a:cubicBezTo>
                  <a:pt x="167" y="93"/>
                  <a:pt x="166" y="91"/>
                  <a:pt x="166" y="90"/>
                </a:cubicBezTo>
                <a:close/>
                <a:moveTo>
                  <a:pt x="186" y="12"/>
                </a:moveTo>
                <a:cubicBezTo>
                  <a:pt x="187" y="12"/>
                  <a:pt x="188" y="12"/>
                  <a:pt x="188" y="12"/>
                </a:cubicBezTo>
                <a:cubicBezTo>
                  <a:pt x="189" y="12"/>
                  <a:pt x="189" y="13"/>
                  <a:pt x="189" y="13"/>
                </a:cubicBezTo>
                <a:cubicBezTo>
                  <a:pt x="189" y="15"/>
                  <a:pt x="189" y="16"/>
                  <a:pt x="188" y="17"/>
                </a:cubicBezTo>
                <a:cubicBezTo>
                  <a:pt x="188" y="17"/>
                  <a:pt x="187" y="17"/>
                  <a:pt x="186" y="17"/>
                </a:cubicBezTo>
                <a:cubicBezTo>
                  <a:pt x="184" y="17"/>
                  <a:pt x="184" y="16"/>
                  <a:pt x="184" y="14"/>
                </a:cubicBezTo>
                <a:cubicBezTo>
                  <a:pt x="184" y="13"/>
                  <a:pt x="184" y="12"/>
                  <a:pt x="186" y="12"/>
                </a:cubicBezTo>
                <a:close/>
                <a:moveTo>
                  <a:pt x="165" y="37"/>
                </a:moveTo>
                <a:cubicBezTo>
                  <a:pt x="165" y="37"/>
                  <a:pt x="166" y="37"/>
                  <a:pt x="166" y="37"/>
                </a:cubicBezTo>
                <a:cubicBezTo>
                  <a:pt x="167" y="37"/>
                  <a:pt x="168" y="37"/>
                  <a:pt x="168" y="38"/>
                </a:cubicBezTo>
                <a:cubicBezTo>
                  <a:pt x="168" y="38"/>
                  <a:pt x="167" y="39"/>
                  <a:pt x="166" y="40"/>
                </a:cubicBezTo>
                <a:cubicBezTo>
                  <a:pt x="165" y="41"/>
                  <a:pt x="164" y="41"/>
                  <a:pt x="163" y="42"/>
                </a:cubicBezTo>
                <a:cubicBezTo>
                  <a:pt x="161" y="42"/>
                  <a:pt x="160" y="43"/>
                  <a:pt x="159" y="43"/>
                </a:cubicBezTo>
                <a:cubicBezTo>
                  <a:pt x="158" y="44"/>
                  <a:pt x="158" y="44"/>
                  <a:pt x="158" y="44"/>
                </a:cubicBezTo>
                <a:cubicBezTo>
                  <a:pt x="158" y="44"/>
                  <a:pt x="157" y="44"/>
                  <a:pt x="157" y="43"/>
                </a:cubicBezTo>
                <a:cubicBezTo>
                  <a:pt x="157" y="43"/>
                  <a:pt x="158" y="43"/>
                  <a:pt x="158" y="42"/>
                </a:cubicBezTo>
                <a:cubicBezTo>
                  <a:pt x="164" y="38"/>
                  <a:pt x="164" y="38"/>
                  <a:pt x="164" y="38"/>
                </a:cubicBezTo>
                <a:cubicBezTo>
                  <a:pt x="164" y="38"/>
                  <a:pt x="165" y="37"/>
                  <a:pt x="165" y="37"/>
                </a:cubicBezTo>
                <a:cubicBezTo>
                  <a:pt x="165" y="37"/>
                  <a:pt x="165" y="37"/>
                  <a:pt x="165" y="37"/>
                </a:cubicBezTo>
                <a:close/>
                <a:moveTo>
                  <a:pt x="80" y="8"/>
                </a:moveTo>
                <a:cubicBezTo>
                  <a:pt x="80" y="7"/>
                  <a:pt x="80" y="7"/>
                  <a:pt x="80" y="7"/>
                </a:cubicBezTo>
                <a:cubicBezTo>
                  <a:pt x="80" y="7"/>
                  <a:pt x="81" y="9"/>
                  <a:pt x="81" y="11"/>
                </a:cubicBezTo>
                <a:cubicBezTo>
                  <a:pt x="81" y="13"/>
                  <a:pt x="82" y="16"/>
                  <a:pt x="82" y="19"/>
                </a:cubicBezTo>
                <a:cubicBezTo>
                  <a:pt x="82" y="19"/>
                  <a:pt x="82" y="20"/>
                  <a:pt x="82" y="20"/>
                </a:cubicBezTo>
                <a:cubicBezTo>
                  <a:pt x="81" y="20"/>
                  <a:pt x="80" y="18"/>
                  <a:pt x="80" y="15"/>
                </a:cubicBezTo>
                <a:cubicBezTo>
                  <a:pt x="79" y="12"/>
                  <a:pt x="79" y="10"/>
                  <a:pt x="79" y="9"/>
                </a:cubicBezTo>
                <a:cubicBezTo>
                  <a:pt x="79" y="8"/>
                  <a:pt x="79" y="8"/>
                  <a:pt x="79" y="8"/>
                </a:cubicBezTo>
                <a:cubicBezTo>
                  <a:pt x="80" y="8"/>
                  <a:pt x="80" y="8"/>
                  <a:pt x="80" y="8"/>
                </a:cubicBezTo>
                <a:cubicBezTo>
                  <a:pt x="80" y="8"/>
                  <a:pt x="80" y="8"/>
                  <a:pt x="80" y="8"/>
                </a:cubicBezTo>
                <a:close/>
                <a:moveTo>
                  <a:pt x="3" y="19"/>
                </a:moveTo>
                <a:cubicBezTo>
                  <a:pt x="4" y="19"/>
                  <a:pt x="4" y="19"/>
                  <a:pt x="4" y="20"/>
                </a:cubicBezTo>
                <a:cubicBezTo>
                  <a:pt x="4" y="21"/>
                  <a:pt x="4" y="21"/>
                  <a:pt x="4" y="21"/>
                </a:cubicBezTo>
                <a:cubicBezTo>
                  <a:pt x="4" y="21"/>
                  <a:pt x="4" y="22"/>
                  <a:pt x="4" y="22"/>
                </a:cubicBezTo>
                <a:cubicBezTo>
                  <a:pt x="2" y="29"/>
                  <a:pt x="2" y="29"/>
                  <a:pt x="2" y="29"/>
                </a:cubicBezTo>
                <a:cubicBezTo>
                  <a:pt x="1" y="30"/>
                  <a:pt x="1" y="30"/>
                  <a:pt x="1" y="30"/>
                </a:cubicBezTo>
                <a:cubicBezTo>
                  <a:pt x="0" y="30"/>
                  <a:pt x="0" y="29"/>
                  <a:pt x="0" y="28"/>
                </a:cubicBezTo>
                <a:cubicBezTo>
                  <a:pt x="0" y="27"/>
                  <a:pt x="0" y="25"/>
                  <a:pt x="1" y="23"/>
                </a:cubicBezTo>
                <a:cubicBezTo>
                  <a:pt x="2" y="20"/>
                  <a:pt x="3" y="19"/>
                  <a:pt x="3" y="19"/>
                </a:cubicBezTo>
                <a:close/>
                <a:moveTo>
                  <a:pt x="148" y="78"/>
                </a:moveTo>
                <a:cubicBezTo>
                  <a:pt x="149" y="78"/>
                  <a:pt x="149" y="78"/>
                  <a:pt x="149" y="78"/>
                </a:cubicBezTo>
                <a:cubicBezTo>
                  <a:pt x="149" y="78"/>
                  <a:pt x="150" y="78"/>
                  <a:pt x="150" y="78"/>
                </a:cubicBezTo>
                <a:cubicBezTo>
                  <a:pt x="150" y="78"/>
                  <a:pt x="151" y="78"/>
                  <a:pt x="151" y="78"/>
                </a:cubicBezTo>
                <a:cubicBezTo>
                  <a:pt x="152" y="78"/>
                  <a:pt x="152" y="78"/>
                  <a:pt x="152" y="79"/>
                </a:cubicBezTo>
                <a:cubicBezTo>
                  <a:pt x="152" y="80"/>
                  <a:pt x="151" y="80"/>
                  <a:pt x="151" y="80"/>
                </a:cubicBezTo>
                <a:cubicBezTo>
                  <a:pt x="150" y="80"/>
                  <a:pt x="149" y="80"/>
                  <a:pt x="149" y="80"/>
                </a:cubicBezTo>
                <a:cubicBezTo>
                  <a:pt x="149" y="80"/>
                  <a:pt x="148" y="80"/>
                  <a:pt x="148" y="80"/>
                </a:cubicBezTo>
                <a:cubicBezTo>
                  <a:pt x="147" y="80"/>
                  <a:pt x="147" y="80"/>
                  <a:pt x="146" y="80"/>
                </a:cubicBezTo>
                <a:cubicBezTo>
                  <a:pt x="145" y="80"/>
                  <a:pt x="145" y="80"/>
                  <a:pt x="144" y="81"/>
                </a:cubicBezTo>
                <a:cubicBezTo>
                  <a:pt x="144" y="82"/>
                  <a:pt x="143" y="83"/>
                  <a:pt x="142" y="83"/>
                </a:cubicBezTo>
                <a:cubicBezTo>
                  <a:pt x="143" y="81"/>
                  <a:pt x="144" y="80"/>
                  <a:pt x="145" y="79"/>
                </a:cubicBezTo>
                <a:cubicBezTo>
                  <a:pt x="146" y="78"/>
                  <a:pt x="147" y="78"/>
                  <a:pt x="148" y="78"/>
                </a:cubicBezTo>
                <a:close/>
                <a:moveTo>
                  <a:pt x="102" y="90"/>
                </a:moveTo>
                <a:cubicBezTo>
                  <a:pt x="102" y="90"/>
                  <a:pt x="103" y="91"/>
                  <a:pt x="103" y="91"/>
                </a:cubicBezTo>
                <a:cubicBezTo>
                  <a:pt x="103" y="91"/>
                  <a:pt x="102" y="92"/>
                  <a:pt x="100" y="94"/>
                </a:cubicBezTo>
                <a:cubicBezTo>
                  <a:pt x="99" y="96"/>
                  <a:pt x="98" y="97"/>
                  <a:pt x="97" y="97"/>
                </a:cubicBezTo>
                <a:cubicBezTo>
                  <a:pt x="96" y="97"/>
                  <a:pt x="96" y="97"/>
                  <a:pt x="96" y="96"/>
                </a:cubicBezTo>
                <a:cubicBezTo>
                  <a:pt x="96" y="95"/>
                  <a:pt x="97" y="94"/>
                  <a:pt x="98" y="93"/>
                </a:cubicBezTo>
                <a:cubicBezTo>
                  <a:pt x="100" y="92"/>
                  <a:pt x="101" y="91"/>
                  <a:pt x="102" y="90"/>
                </a:cubicBezTo>
                <a:close/>
                <a:moveTo>
                  <a:pt x="71" y="35"/>
                </a:moveTo>
                <a:cubicBezTo>
                  <a:pt x="72" y="35"/>
                  <a:pt x="72" y="35"/>
                  <a:pt x="72" y="35"/>
                </a:cubicBezTo>
                <a:cubicBezTo>
                  <a:pt x="73" y="35"/>
                  <a:pt x="73" y="36"/>
                  <a:pt x="73" y="36"/>
                </a:cubicBezTo>
                <a:cubicBezTo>
                  <a:pt x="73" y="37"/>
                  <a:pt x="73" y="37"/>
                  <a:pt x="72" y="38"/>
                </a:cubicBezTo>
                <a:cubicBezTo>
                  <a:pt x="71" y="38"/>
                  <a:pt x="70" y="38"/>
                  <a:pt x="70" y="38"/>
                </a:cubicBezTo>
                <a:cubicBezTo>
                  <a:pt x="69" y="38"/>
                  <a:pt x="69" y="38"/>
                  <a:pt x="69" y="37"/>
                </a:cubicBezTo>
                <a:cubicBezTo>
                  <a:pt x="69" y="36"/>
                  <a:pt x="70" y="35"/>
                  <a:pt x="71" y="35"/>
                </a:cubicBezTo>
                <a:close/>
                <a:moveTo>
                  <a:pt x="141" y="101"/>
                </a:moveTo>
                <a:cubicBezTo>
                  <a:pt x="142" y="101"/>
                  <a:pt x="143" y="101"/>
                  <a:pt x="143" y="102"/>
                </a:cubicBezTo>
                <a:cubicBezTo>
                  <a:pt x="143" y="103"/>
                  <a:pt x="143" y="103"/>
                  <a:pt x="142" y="103"/>
                </a:cubicBezTo>
                <a:cubicBezTo>
                  <a:pt x="141" y="103"/>
                  <a:pt x="140" y="103"/>
                  <a:pt x="140" y="102"/>
                </a:cubicBezTo>
                <a:cubicBezTo>
                  <a:pt x="140" y="101"/>
                  <a:pt x="140" y="101"/>
                  <a:pt x="141" y="101"/>
                </a:cubicBezTo>
                <a:close/>
                <a:moveTo>
                  <a:pt x="89" y="77"/>
                </a:moveTo>
                <a:cubicBezTo>
                  <a:pt x="90" y="76"/>
                  <a:pt x="90" y="76"/>
                  <a:pt x="90" y="76"/>
                </a:cubicBezTo>
                <a:cubicBezTo>
                  <a:pt x="91" y="76"/>
                  <a:pt x="91" y="76"/>
                  <a:pt x="91" y="76"/>
                </a:cubicBezTo>
                <a:cubicBezTo>
                  <a:pt x="91" y="77"/>
                  <a:pt x="90" y="77"/>
                  <a:pt x="90" y="78"/>
                </a:cubicBezTo>
                <a:cubicBezTo>
                  <a:pt x="89" y="78"/>
                  <a:pt x="88" y="79"/>
                  <a:pt x="88" y="79"/>
                </a:cubicBezTo>
                <a:cubicBezTo>
                  <a:pt x="87" y="79"/>
                  <a:pt x="87" y="79"/>
                  <a:pt x="87" y="78"/>
                </a:cubicBezTo>
                <a:cubicBezTo>
                  <a:pt x="87" y="78"/>
                  <a:pt x="87" y="77"/>
                  <a:pt x="88" y="77"/>
                </a:cubicBezTo>
                <a:cubicBezTo>
                  <a:pt x="88" y="77"/>
                  <a:pt x="89" y="77"/>
                  <a:pt x="89" y="77"/>
                </a:cubicBezTo>
                <a:close/>
                <a:moveTo>
                  <a:pt x="193" y="26"/>
                </a:moveTo>
                <a:cubicBezTo>
                  <a:pt x="193" y="25"/>
                  <a:pt x="194" y="25"/>
                  <a:pt x="194" y="26"/>
                </a:cubicBezTo>
                <a:cubicBezTo>
                  <a:pt x="194" y="26"/>
                  <a:pt x="194" y="27"/>
                  <a:pt x="194" y="27"/>
                </a:cubicBezTo>
                <a:cubicBezTo>
                  <a:pt x="194" y="28"/>
                  <a:pt x="194" y="28"/>
                  <a:pt x="193" y="28"/>
                </a:cubicBezTo>
                <a:cubicBezTo>
                  <a:pt x="192" y="28"/>
                  <a:pt x="192" y="28"/>
                  <a:pt x="192" y="27"/>
                </a:cubicBezTo>
                <a:cubicBezTo>
                  <a:pt x="192" y="26"/>
                  <a:pt x="192" y="26"/>
                  <a:pt x="193" y="26"/>
                </a:cubicBezTo>
                <a:close/>
                <a:moveTo>
                  <a:pt x="51" y="26"/>
                </a:moveTo>
                <a:cubicBezTo>
                  <a:pt x="51" y="26"/>
                  <a:pt x="51" y="26"/>
                  <a:pt x="51" y="26"/>
                </a:cubicBezTo>
                <a:cubicBezTo>
                  <a:pt x="51" y="25"/>
                  <a:pt x="51" y="25"/>
                  <a:pt x="51" y="25"/>
                </a:cubicBezTo>
                <a:cubicBezTo>
                  <a:pt x="51" y="24"/>
                  <a:pt x="51" y="24"/>
                  <a:pt x="51" y="24"/>
                </a:cubicBezTo>
                <a:cubicBezTo>
                  <a:pt x="52" y="24"/>
                  <a:pt x="52" y="25"/>
                  <a:pt x="52" y="27"/>
                </a:cubicBezTo>
                <a:cubicBezTo>
                  <a:pt x="52" y="29"/>
                  <a:pt x="52" y="31"/>
                  <a:pt x="52" y="31"/>
                </a:cubicBezTo>
                <a:cubicBezTo>
                  <a:pt x="52" y="30"/>
                  <a:pt x="52" y="28"/>
                  <a:pt x="51" y="26"/>
                </a:cubicBezTo>
                <a:close/>
                <a:moveTo>
                  <a:pt x="109" y="37"/>
                </a:moveTo>
                <a:cubicBezTo>
                  <a:pt x="110" y="37"/>
                  <a:pt x="110" y="37"/>
                  <a:pt x="110" y="38"/>
                </a:cubicBezTo>
                <a:cubicBezTo>
                  <a:pt x="110" y="41"/>
                  <a:pt x="110" y="41"/>
                  <a:pt x="110" y="41"/>
                </a:cubicBezTo>
                <a:cubicBezTo>
                  <a:pt x="109" y="41"/>
                  <a:pt x="109" y="40"/>
                  <a:pt x="109" y="39"/>
                </a:cubicBezTo>
                <a:cubicBezTo>
                  <a:pt x="109" y="38"/>
                  <a:pt x="109" y="38"/>
                  <a:pt x="109" y="38"/>
                </a:cubicBezTo>
                <a:cubicBezTo>
                  <a:pt x="109" y="37"/>
                  <a:pt x="109" y="37"/>
                  <a:pt x="109" y="37"/>
                </a:cubicBezTo>
                <a:close/>
                <a:moveTo>
                  <a:pt x="104" y="79"/>
                </a:moveTo>
                <a:cubicBezTo>
                  <a:pt x="105" y="79"/>
                  <a:pt x="105" y="79"/>
                  <a:pt x="105" y="79"/>
                </a:cubicBezTo>
                <a:cubicBezTo>
                  <a:pt x="106" y="79"/>
                  <a:pt x="106" y="79"/>
                  <a:pt x="107" y="79"/>
                </a:cubicBezTo>
                <a:cubicBezTo>
                  <a:pt x="106" y="80"/>
                  <a:pt x="106" y="81"/>
                  <a:pt x="105" y="81"/>
                </a:cubicBezTo>
                <a:cubicBezTo>
                  <a:pt x="104" y="81"/>
                  <a:pt x="104" y="81"/>
                  <a:pt x="104" y="80"/>
                </a:cubicBezTo>
                <a:cubicBezTo>
                  <a:pt x="104" y="80"/>
                  <a:pt x="104" y="79"/>
                  <a:pt x="104" y="79"/>
                </a:cubicBezTo>
                <a:close/>
                <a:moveTo>
                  <a:pt x="37" y="42"/>
                </a:moveTo>
                <a:cubicBezTo>
                  <a:pt x="37" y="42"/>
                  <a:pt x="37" y="42"/>
                  <a:pt x="37" y="42"/>
                </a:cubicBezTo>
                <a:cubicBezTo>
                  <a:pt x="38" y="42"/>
                  <a:pt x="38" y="43"/>
                  <a:pt x="38" y="43"/>
                </a:cubicBezTo>
                <a:cubicBezTo>
                  <a:pt x="38" y="44"/>
                  <a:pt x="38" y="44"/>
                  <a:pt x="37" y="44"/>
                </a:cubicBezTo>
                <a:cubicBezTo>
                  <a:pt x="36" y="44"/>
                  <a:pt x="36" y="44"/>
                  <a:pt x="36" y="43"/>
                </a:cubicBezTo>
                <a:cubicBezTo>
                  <a:pt x="36" y="42"/>
                  <a:pt x="36" y="42"/>
                  <a:pt x="37" y="42"/>
                </a:cubicBezTo>
                <a:close/>
                <a:moveTo>
                  <a:pt x="53" y="38"/>
                </a:moveTo>
                <a:cubicBezTo>
                  <a:pt x="53" y="36"/>
                  <a:pt x="53" y="36"/>
                  <a:pt x="53" y="36"/>
                </a:cubicBezTo>
                <a:cubicBezTo>
                  <a:pt x="54" y="36"/>
                  <a:pt x="54" y="36"/>
                  <a:pt x="54" y="36"/>
                </a:cubicBezTo>
                <a:cubicBezTo>
                  <a:pt x="54" y="37"/>
                  <a:pt x="55" y="37"/>
                  <a:pt x="55" y="38"/>
                </a:cubicBezTo>
                <a:cubicBezTo>
                  <a:pt x="55" y="38"/>
                  <a:pt x="54" y="39"/>
                  <a:pt x="54" y="39"/>
                </a:cubicBezTo>
                <a:cubicBezTo>
                  <a:pt x="54" y="39"/>
                  <a:pt x="53" y="39"/>
                  <a:pt x="53" y="40"/>
                </a:cubicBezTo>
                <a:cubicBezTo>
                  <a:pt x="53" y="39"/>
                  <a:pt x="53" y="39"/>
                  <a:pt x="53" y="39"/>
                </a:cubicBezTo>
                <a:cubicBezTo>
                  <a:pt x="53" y="39"/>
                  <a:pt x="53" y="39"/>
                  <a:pt x="53" y="39"/>
                </a:cubicBezTo>
                <a:cubicBezTo>
                  <a:pt x="53" y="39"/>
                  <a:pt x="53" y="38"/>
                  <a:pt x="53" y="38"/>
                </a:cubicBezTo>
                <a:close/>
                <a:moveTo>
                  <a:pt x="84" y="59"/>
                </a:moveTo>
                <a:cubicBezTo>
                  <a:pt x="84" y="60"/>
                  <a:pt x="84" y="60"/>
                  <a:pt x="84" y="60"/>
                </a:cubicBezTo>
                <a:cubicBezTo>
                  <a:pt x="84" y="61"/>
                  <a:pt x="84" y="61"/>
                  <a:pt x="85" y="61"/>
                </a:cubicBezTo>
                <a:cubicBezTo>
                  <a:pt x="85" y="61"/>
                  <a:pt x="86" y="61"/>
                  <a:pt x="86" y="61"/>
                </a:cubicBezTo>
                <a:cubicBezTo>
                  <a:pt x="85" y="60"/>
                  <a:pt x="85" y="60"/>
                  <a:pt x="85" y="60"/>
                </a:cubicBezTo>
                <a:cubicBezTo>
                  <a:pt x="85" y="59"/>
                  <a:pt x="85" y="59"/>
                  <a:pt x="84" y="59"/>
                </a:cubicBezTo>
                <a:close/>
                <a:moveTo>
                  <a:pt x="155" y="82"/>
                </a:moveTo>
                <a:cubicBezTo>
                  <a:pt x="155" y="81"/>
                  <a:pt x="155" y="81"/>
                  <a:pt x="155" y="81"/>
                </a:cubicBezTo>
                <a:cubicBezTo>
                  <a:pt x="156" y="81"/>
                  <a:pt x="156" y="81"/>
                  <a:pt x="156" y="82"/>
                </a:cubicBezTo>
                <a:cubicBezTo>
                  <a:pt x="156" y="83"/>
                  <a:pt x="156" y="83"/>
                  <a:pt x="156" y="83"/>
                </a:cubicBezTo>
                <a:lnTo>
                  <a:pt x="155"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5" name="Freeform 7">
            <a:extLst>
              <a:ext uri="{FF2B5EF4-FFF2-40B4-BE49-F238E27FC236}">
                <a16:creationId xmlns:a16="http://schemas.microsoft.com/office/drawing/2014/main" xmlns="" id="{ACB891BE-0894-424A-B288-9A00B6E3B42C}"/>
              </a:ext>
            </a:extLst>
          </p:cNvPr>
          <p:cNvSpPr>
            <a:spLocks noEditPoints="1"/>
          </p:cNvSpPr>
          <p:nvPr/>
        </p:nvSpPr>
        <p:spPr bwMode="auto">
          <a:xfrm>
            <a:off x="2964432" y="1301631"/>
            <a:ext cx="565270" cy="546714"/>
          </a:xfrm>
          <a:custGeom>
            <a:avLst/>
            <a:gdLst>
              <a:gd name="T0" fmla="*/ 199 w 272"/>
              <a:gd name="T1" fmla="*/ 167 h 263"/>
              <a:gd name="T2" fmla="*/ 191 w 272"/>
              <a:gd name="T3" fmla="*/ 155 h 263"/>
              <a:gd name="T4" fmla="*/ 198 w 272"/>
              <a:gd name="T5" fmla="*/ 163 h 263"/>
              <a:gd name="T6" fmla="*/ 202 w 272"/>
              <a:gd name="T7" fmla="*/ 129 h 263"/>
              <a:gd name="T8" fmla="*/ 51 w 272"/>
              <a:gd name="T9" fmla="*/ 147 h 263"/>
              <a:gd name="T10" fmla="*/ 176 w 272"/>
              <a:gd name="T11" fmla="*/ 178 h 263"/>
              <a:gd name="T12" fmla="*/ 164 w 272"/>
              <a:gd name="T13" fmla="*/ 171 h 263"/>
              <a:gd name="T14" fmla="*/ 141 w 272"/>
              <a:gd name="T15" fmla="*/ 171 h 263"/>
              <a:gd name="T16" fmla="*/ 110 w 272"/>
              <a:gd name="T17" fmla="*/ 189 h 263"/>
              <a:gd name="T18" fmla="*/ 70 w 272"/>
              <a:gd name="T19" fmla="*/ 192 h 263"/>
              <a:gd name="T20" fmla="*/ 46 w 272"/>
              <a:gd name="T21" fmla="*/ 160 h 263"/>
              <a:gd name="T22" fmla="*/ 47 w 272"/>
              <a:gd name="T23" fmla="*/ 139 h 263"/>
              <a:gd name="T24" fmla="*/ 67 w 272"/>
              <a:gd name="T25" fmla="*/ 106 h 263"/>
              <a:gd name="T26" fmla="*/ 93 w 272"/>
              <a:gd name="T27" fmla="*/ 86 h 263"/>
              <a:gd name="T28" fmla="*/ 117 w 272"/>
              <a:gd name="T29" fmla="*/ 79 h 263"/>
              <a:gd name="T30" fmla="*/ 139 w 272"/>
              <a:gd name="T31" fmla="*/ 89 h 263"/>
              <a:gd name="T32" fmla="*/ 164 w 272"/>
              <a:gd name="T33" fmla="*/ 100 h 263"/>
              <a:gd name="T34" fmla="*/ 188 w 272"/>
              <a:gd name="T35" fmla="*/ 115 h 263"/>
              <a:gd name="T36" fmla="*/ 196 w 272"/>
              <a:gd name="T37" fmla="*/ 138 h 263"/>
              <a:gd name="T38" fmla="*/ 180 w 272"/>
              <a:gd name="T39" fmla="*/ 108 h 263"/>
              <a:gd name="T40" fmla="*/ 201 w 272"/>
              <a:gd name="T41" fmla="*/ 133 h 263"/>
              <a:gd name="T42" fmla="*/ 206 w 272"/>
              <a:gd name="T43" fmla="*/ 156 h 263"/>
              <a:gd name="T44" fmla="*/ 251 w 272"/>
              <a:gd name="T45" fmla="*/ 62 h 263"/>
              <a:gd name="T46" fmla="*/ 236 w 272"/>
              <a:gd name="T47" fmla="*/ 251 h 263"/>
              <a:gd name="T48" fmla="*/ 256 w 272"/>
              <a:gd name="T49" fmla="*/ 240 h 263"/>
              <a:gd name="T50" fmla="*/ 269 w 272"/>
              <a:gd name="T51" fmla="*/ 175 h 263"/>
              <a:gd name="T52" fmla="*/ 265 w 272"/>
              <a:gd name="T53" fmla="*/ 134 h 263"/>
              <a:gd name="T54" fmla="*/ 217 w 272"/>
              <a:gd name="T55" fmla="*/ 107 h 263"/>
              <a:gd name="T56" fmla="*/ 213 w 272"/>
              <a:gd name="T57" fmla="*/ 131 h 263"/>
              <a:gd name="T58" fmla="*/ 218 w 272"/>
              <a:gd name="T59" fmla="*/ 87 h 263"/>
              <a:gd name="T60" fmla="*/ 186 w 272"/>
              <a:gd name="T61" fmla="*/ 92 h 263"/>
              <a:gd name="T62" fmla="*/ 163 w 272"/>
              <a:gd name="T63" fmla="*/ 79 h 263"/>
              <a:gd name="T64" fmla="*/ 167 w 272"/>
              <a:gd name="T65" fmla="*/ 45 h 263"/>
              <a:gd name="T66" fmla="*/ 197 w 272"/>
              <a:gd name="T67" fmla="*/ 14 h 263"/>
              <a:gd name="T68" fmla="*/ 227 w 272"/>
              <a:gd name="T69" fmla="*/ 41 h 263"/>
              <a:gd name="T70" fmla="*/ 229 w 272"/>
              <a:gd name="T71" fmla="*/ 72 h 263"/>
              <a:gd name="T72" fmla="*/ 174 w 272"/>
              <a:gd name="T73" fmla="*/ 180 h 263"/>
              <a:gd name="T74" fmla="*/ 216 w 272"/>
              <a:gd name="T75" fmla="*/ 111 h 263"/>
              <a:gd name="T76" fmla="*/ 104 w 272"/>
              <a:gd name="T77" fmla="*/ 27 h 263"/>
              <a:gd name="T78" fmla="*/ 136 w 272"/>
              <a:gd name="T79" fmla="*/ 50 h 263"/>
              <a:gd name="T80" fmla="*/ 157 w 272"/>
              <a:gd name="T81" fmla="*/ 59 h 263"/>
              <a:gd name="T82" fmla="*/ 174 w 272"/>
              <a:gd name="T83" fmla="*/ 170 h 263"/>
              <a:gd name="T84" fmla="*/ 64 w 272"/>
              <a:gd name="T85" fmla="*/ 96 h 263"/>
              <a:gd name="T86" fmla="*/ 63 w 272"/>
              <a:gd name="T87" fmla="*/ 79 h 263"/>
              <a:gd name="T88" fmla="*/ 90 w 272"/>
              <a:gd name="T89" fmla="*/ 79 h 263"/>
              <a:gd name="T90" fmla="*/ 243 w 272"/>
              <a:gd name="T91" fmla="*/ 73 h 263"/>
              <a:gd name="T92" fmla="*/ 235 w 272"/>
              <a:gd name="T93" fmla="*/ 39 h 263"/>
              <a:gd name="T94" fmla="*/ 243 w 272"/>
              <a:gd name="T95" fmla="*/ 121 h 263"/>
              <a:gd name="T96" fmla="*/ 159 w 272"/>
              <a:gd name="T97" fmla="*/ 5 h 263"/>
              <a:gd name="T98" fmla="*/ 53 w 272"/>
              <a:gd name="T99" fmla="*/ 100 h 263"/>
              <a:gd name="T100" fmla="*/ 105 w 272"/>
              <a:gd name="T101" fmla="*/ 190 h 263"/>
              <a:gd name="T102" fmla="*/ 44 w 272"/>
              <a:gd name="T103" fmla="*/ 176 h 263"/>
              <a:gd name="T104" fmla="*/ 170 w 272"/>
              <a:gd name="T105" fmla="*/ 232 h 263"/>
              <a:gd name="T106" fmla="*/ 142 w 272"/>
              <a:gd name="T107" fmla="*/ 179 h 263"/>
              <a:gd name="T108" fmla="*/ 42 w 272"/>
              <a:gd name="T109" fmla="*/ 138 h 263"/>
              <a:gd name="T110" fmla="*/ 37 w 272"/>
              <a:gd name="T111" fmla="*/ 139 h 263"/>
              <a:gd name="T112" fmla="*/ 46 w 272"/>
              <a:gd name="T113" fmla="*/ 143 h 263"/>
              <a:gd name="T114" fmla="*/ 45 w 272"/>
              <a:gd name="T115" fmla="*/ 150 h 263"/>
              <a:gd name="T116" fmla="*/ 30 w 272"/>
              <a:gd name="T117" fmla="*/ 187 h 263"/>
              <a:gd name="T118" fmla="*/ 5 w 272"/>
              <a:gd name="T119" fmla="*/ 150 h 263"/>
              <a:gd name="T120" fmla="*/ 12 w 272"/>
              <a:gd name="T121" fmla="*/ 10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2" h="263">
                <a:moveTo>
                  <a:pt x="193" y="164"/>
                </a:moveTo>
                <a:cubicBezTo>
                  <a:pt x="193" y="164"/>
                  <a:pt x="193" y="164"/>
                  <a:pt x="193" y="164"/>
                </a:cubicBezTo>
                <a:cubicBezTo>
                  <a:pt x="193" y="165"/>
                  <a:pt x="193" y="165"/>
                  <a:pt x="194" y="165"/>
                </a:cubicBezTo>
                <a:cubicBezTo>
                  <a:pt x="193" y="165"/>
                  <a:pt x="193" y="165"/>
                  <a:pt x="193" y="165"/>
                </a:cubicBezTo>
                <a:cubicBezTo>
                  <a:pt x="193" y="165"/>
                  <a:pt x="193" y="165"/>
                  <a:pt x="193" y="165"/>
                </a:cubicBezTo>
                <a:cubicBezTo>
                  <a:pt x="192" y="164"/>
                  <a:pt x="192" y="164"/>
                  <a:pt x="192" y="164"/>
                </a:cubicBezTo>
                <a:cubicBezTo>
                  <a:pt x="192" y="164"/>
                  <a:pt x="192" y="164"/>
                  <a:pt x="193" y="164"/>
                </a:cubicBezTo>
                <a:close/>
                <a:moveTo>
                  <a:pt x="199" y="133"/>
                </a:moveTo>
                <a:cubicBezTo>
                  <a:pt x="200" y="133"/>
                  <a:pt x="201" y="134"/>
                  <a:pt x="201" y="135"/>
                </a:cubicBezTo>
                <a:cubicBezTo>
                  <a:pt x="201" y="135"/>
                  <a:pt x="200" y="136"/>
                  <a:pt x="199" y="136"/>
                </a:cubicBezTo>
                <a:cubicBezTo>
                  <a:pt x="198" y="136"/>
                  <a:pt x="198" y="135"/>
                  <a:pt x="198" y="134"/>
                </a:cubicBezTo>
                <a:cubicBezTo>
                  <a:pt x="198" y="133"/>
                  <a:pt x="198" y="133"/>
                  <a:pt x="199" y="133"/>
                </a:cubicBezTo>
                <a:close/>
                <a:moveTo>
                  <a:pt x="193" y="156"/>
                </a:moveTo>
                <a:cubicBezTo>
                  <a:pt x="194" y="156"/>
                  <a:pt x="194" y="156"/>
                  <a:pt x="194" y="156"/>
                </a:cubicBezTo>
                <a:cubicBezTo>
                  <a:pt x="194" y="157"/>
                  <a:pt x="194" y="157"/>
                  <a:pt x="193" y="157"/>
                </a:cubicBezTo>
                <a:cubicBezTo>
                  <a:pt x="193" y="157"/>
                  <a:pt x="192" y="157"/>
                  <a:pt x="192" y="157"/>
                </a:cubicBezTo>
                <a:cubicBezTo>
                  <a:pt x="192" y="157"/>
                  <a:pt x="193" y="156"/>
                  <a:pt x="193" y="156"/>
                </a:cubicBezTo>
                <a:close/>
                <a:moveTo>
                  <a:pt x="199" y="167"/>
                </a:moveTo>
                <a:cubicBezTo>
                  <a:pt x="199" y="167"/>
                  <a:pt x="199" y="168"/>
                  <a:pt x="199" y="168"/>
                </a:cubicBezTo>
                <a:cubicBezTo>
                  <a:pt x="198" y="168"/>
                  <a:pt x="197" y="168"/>
                  <a:pt x="196" y="168"/>
                </a:cubicBezTo>
                <a:cubicBezTo>
                  <a:pt x="195" y="167"/>
                  <a:pt x="195" y="166"/>
                  <a:pt x="194" y="165"/>
                </a:cubicBezTo>
                <a:lnTo>
                  <a:pt x="199" y="167"/>
                </a:lnTo>
                <a:close/>
                <a:moveTo>
                  <a:pt x="193" y="105"/>
                </a:moveTo>
                <a:cubicBezTo>
                  <a:pt x="193" y="105"/>
                  <a:pt x="193" y="104"/>
                  <a:pt x="194" y="104"/>
                </a:cubicBezTo>
                <a:cubicBezTo>
                  <a:pt x="194" y="104"/>
                  <a:pt x="195" y="104"/>
                  <a:pt x="195" y="104"/>
                </a:cubicBezTo>
                <a:cubicBezTo>
                  <a:pt x="195" y="104"/>
                  <a:pt x="195" y="104"/>
                  <a:pt x="195" y="105"/>
                </a:cubicBezTo>
                <a:cubicBezTo>
                  <a:pt x="195" y="105"/>
                  <a:pt x="195" y="106"/>
                  <a:pt x="194" y="106"/>
                </a:cubicBezTo>
                <a:cubicBezTo>
                  <a:pt x="194" y="106"/>
                  <a:pt x="194" y="105"/>
                  <a:pt x="194" y="105"/>
                </a:cubicBezTo>
                <a:lnTo>
                  <a:pt x="193" y="105"/>
                </a:lnTo>
                <a:close/>
                <a:moveTo>
                  <a:pt x="196" y="120"/>
                </a:moveTo>
                <a:cubicBezTo>
                  <a:pt x="196" y="119"/>
                  <a:pt x="197" y="119"/>
                  <a:pt x="198" y="119"/>
                </a:cubicBezTo>
                <a:cubicBezTo>
                  <a:pt x="198" y="120"/>
                  <a:pt x="197" y="120"/>
                  <a:pt x="196" y="120"/>
                </a:cubicBezTo>
                <a:cubicBezTo>
                  <a:pt x="196" y="120"/>
                  <a:pt x="196" y="120"/>
                  <a:pt x="196" y="120"/>
                </a:cubicBezTo>
                <a:close/>
                <a:moveTo>
                  <a:pt x="196" y="127"/>
                </a:moveTo>
                <a:cubicBezTo>
                  <a:pt x="197" y="126"/>
                  <a:pt x="197" y="126"/>
                  <a:pt x="197" y="126"/>
                </a:cubicBezTo>
                <a:cubicBezTo>
                  <a:pt x="197" y="126"/>
                  <a:pt x="197" y="126"/>
                  <a:pt x="197" y="127"/>
                </a:cubicBezTo>
                <a:cubicBezTo>
                  <a:pt x="197" y="127"/>
                  <a:pt x="197" y="128"/>
                  <a:pt x="197" y="128"/>
                </a:cubicBezTo>
                <a:cubicBezTo>
                  <a:pt x="196" y="128"/>
                  <a:pt x="196" y="127"/>
                  <a:pt x="196" y="127"/>
                </a:cubicBezTo>
                <a:close/>
                <a:moveTo>
                  <a:pt x="194" y="121"/>
                </a:moveTo>
                <a:cubicBezTo>
                  <a:pt x="194" y="121"/>
                  <a:pt x="195" y="120"/>
                  <a:pt x="196" y="120"/>
                </a:cubicBezTo>
                <a:cubicBezTo>
                  <a:pt x="196" y="121"/>
                  <a:pt x="195" y="122"/>
                  <a:pt x="194" y="122"/>
                </a:cubicBezTo>
                <a:lnTo>
                  <a:pt x="194" y="121"/>
                </a:lnTo>
                <a:close/>
                <a:moveTo>
                  <a:pt x="190" y="155"/>
                </a:moveTo>
                <a:cubicBezTo>
                  <a:pt x="191" y="155"/>
                  <a:pt x="191" y="155"/>
                  <a:pt x="191" y="155"/>
                </a:cubicBezTo>
                <a:cubicBezTo>
                  <a:pt x="191" y="156"/>
                  <a:pt x="191" y="156"/>
                  <a:pt x="190" y="156"/>
                </a:cubicBezTo>
                <a:cubicBezTo>
                  <a:pt x="190" y="156"/>
                  <a:pt x="190" y="156"/>
                  <a:pt x="190" y="156"/>
                </a:cubicBezTo>
                <a:cubicBezTo>
                  <a:pt x="190" y="156"/>
                  <a:pt x="190" y="156"/>
                  <a:pt x="190" y="156"/>
                </a:cubicBezTo>
                <a:cubicBezTo>
                  <a:pt x="190" y="155"/>
                  <a:pt x="190" y="155"/>
                  <a:pt x="190" y="155"/>
                </a:cubicBezTo>
                <a:close/>
                <a:moveTo>
                  <a:pt x="206" y="141"/>
                </a:moveTo>
                <a:cubicBezTo>
                  <a:pt x="207" y="141"/>
                  <a:pt x="207" y="141"/>
                  <a:pt x="207" y="142"/>
                </a:cubicBezTo>
                <a:cubicBezTo>
                  <a:pt x="207" y="142"/>
                  <a:pt x="207" y="142"/>
                  <a:pt x="207" y="142"/>
                </a:cubicBezTo>
                <a:cubicBezTo>
                  <a:pt x="206" y="142"/>
                  <a:pt x="206" y="142"/>
                  <a:pt x="206" y="142"/>
                </a:cubicBezTo>
                <a:cubicBezTo>
                  <a:pt x="206" y="141"/>
                  <a:pt x="206" y="141"/>
                  <a:pt x="206" y="141"/>
                </a:cubicBezTo>
                <a:close/>
                <a:moveTo>
                  <a:pt x="206" y="144"/>
                </a:moveTo>
                <a:cubicBezTo>
                  <a:pt x="206" y="143"/>
                  <a:pt x="206" y="143"/>
                  <a:pt x="207" y="143"/>
                </a:cubicBezTo>
                <a:cubicBezTo>
                  <a:pt x="207" y="143"/>
                  <a:pt x="207" y="143"/>
                  <a:pt x="207" y="143"/>
                </a:cubicBezTo>
                <a:cubicBezTo>
                  <a:pt x="207" y="144"/>
                  <a:pt x="207" y="144"/>
                  <a:pt x="206" y="144"/>
                </a:cubicBezTo>
                <a:cubicBezTo>
                  <a:pt x="206" y="144"/>
                  <a:pt x="206" y="144"/>
                  <a:pt x="206" y="144"/>
                </a:cubicBezTo>
                <a:close/>
                <a:moveTo>
                  <a:pt x="206" y="107"/>
                </a:moveTo>
                <a:cubicBezTo>
                  <a:pt x="205" y="107"/>
                  <a:pt x="205" y="107"/>
                  <a:pt x="205" y="107"/>
                </a:cubicBezTo>
                <a:cubicBezTo>
                  <a:pt x="206" y="106"/>
                  <a:pt x="207" y="105"/>
                  <a:pt x="207" y="105"/>
                </a:cubicBezTo>
                <a:cubicBezTo>
                  <a:pt x="206" y="107"/>
                  <a:pt x="206" y="107"/>
                  <a:pt x="206" y="107"/>
                </a:cubicBezTo>
                <a:cubicBezTo>
                  <a:pt x="206" y="107"/>
                  <a:pt x="206" y="107"/>
                  <a:pt x="206" y="107"/>
                </a:cubicBezTo>
                <a:close/>
                <a:moveTo>
                  <a:pt x="199" y="161"/>
                </a:moveTo>
                <a:cubicBezTo>
                  <a:pt x="200" y="161"/>
                  <a:pt x="200" y="161"/>
                  <a:pt x="200" y="162"/>
                </a:cubicBezTo>
                <a:cubicBezTo>
                  <a:pt x="200" y="163"/>
                  <a:pt x="199" y="163"/>
                  <a:pt x="198" y="163"/>
                </a:cubicBezTo>
                <a:cubicBezTo>
                  <a:pt x="197" y="163"/>
                  <a:pt x="197" y="163"/>
                  <a:pt x="197" y="162"/>
                </a:cubicBezTo>
                <a:cubicBezTo>
                  <a:pt x="197" y="161"/>
                  <a:pt x="197" y="161"/>
                  <a:pt x="197" y="161"/>
                </a:cubicBezTo>
                <a:cubicBezTo>
                  <a:pt x="198" y="161"/>
                  <a:pt x="198" y="161"/>
                  <a:pt x="199" y="161"/>
                </a:cubicBezTo>
                <a:close/>
                <a:moveTo>
                  <a:pt x="200" y="158"/>
                </a:moveTo>
                <a:cubicBezTo>
                  <a:pt x="201" y="158"/>
                  <a:pt x="201" y="159"/>
                  <a:pt x="201" y="160"/>
                </a:cubicBezTo>
                <a:cubicBezTo>
                  <a:pt x="200" y="160"/>
                  <a:pt x="200" y="159"/>
                  <a:pt x="200" y="159"/>
                </a:cubicBezTo>
                <a:lnTo>
                  <a:pt x="200" y="158"/>
                </a:lnTo>
                <a:close/>
                <a:moveTo>
                  <a:pt x="197" y="150"/>
                </a:moveTo>
                <a:cubicBezTo>
                  <a:pt x="198" y="150"/>
                  <a:pt x="199" y="149"/>
                  <a:pt x="201" y="149"/>
                </a:cubicBezTo>
                <a:cubicBezTo>
                  <a:pt x="201" y="149"/>
                  <a:pt x="201" y="149"/>
                  <a:pt x="201" y="149"/>
                </a:cubicBezTo>
                <a:cubicBezTo>
                  <a:pt x="201" y="149"/>
                  <a:pt x="202" y="149"/>
                  <a:pt x="202" y="149"/>
                </a:cubicBezTo>
                <a:cubicBezTo>
                  <a:pt x="202" y="149"/>
                  <a:pt x="202" y="149"/>
                  <a:pt x="202" y="149"/>
                </a:cubicBezTo>
                <a:cubicBezTo>
                  <a:pt x="202" y="151"/>
                  <a:pt x="202" y="152"/>
                  <a:pt x="201" y="153"/>
                </a:cubicBezTo>
                <a:cubicBezTo>
                  <a:pt x="201" y="155"/>
                  <a:pt x="200" y="155"/>
                  <a:pt x="198" y="155"/>
                </a:cubicBezTo>
                <a:cubicBezTo>
                  <a:pt x="197" y="154"/>
                  <a:pt x="196" y="154"/>
                  <a:pt x="195" y="153"/>
                </a:cubicBezTo>
                <a:cubicBezTo>
                  <a:pt x="195" y="152"/>
                  <a:pt x="194" y="152"/>
                  <a:pt x="193" y="151"/>
                </a:cubicBezTo>
                <a:cubicBezTo>
                  <a:pt x="193" y="151"/>
                  <a:pt x="193" y="150"/>
                  <a:pt x="193" y="150"/>
                </a:cubicBezTo>
                <a:cubicBezTo>
                  <a:pt x="193" y="150"/>
                  <a:pt x="193" y="149"/>
                  <a:pt x="194" y="149"/>
                </a:cubicBezTo>
                <a:cubicBezTo>
                  <a:pt x="194" y="150"/>
                  <a:pt x="195" y="150"/>
                  <a:pt x="197" y="150"/>
                </a:cubicBezTo>
                <a:close/>
                <a:moveTo>
                  <a:pt x="206" y="129"/>
                </a:moveTo>
                <a:cubicBezTo>
                  <a:pt x="205" y="129"/>
                  <a:pt x="205" y="130"/>
                  <a:pt x="204" y="130"/>
                </a:cubicBezTo>
                <a:cubicBezTo>
                  <a:pt x="204" y="130"/>
                  <a:pt x="203" y="129"/>
                  <a:pt x="202" y="129"/>
                </a:cubicBezTo>
                <a:cubicBezTo>
                  <a:pt x="202" y="128"/>
                  <a:pt x="202" y="128"/>
                  <a:pt x="202" y="127"/>
                </a:cubicBezTo>
                <a:cubicBezTo>
                  <a:pt x="202" y="126"/>
                  <a:pt x="202" y="125"/>
                  <a:pt x="203" y="125"/>
                </a:cubicBezTo>
                <a:cubicBezTo>
                  <a:pt x="203" y="125"/>
                  <a:pt x="203" y="124"/>
                  <a:pt x="204" y="124"/>
                </a:cubicBezTo>
                <a:cubicBezTo>
                  <a:pt x="205" y="124"/>
                  <a:pt x="205" y="125"/>
                  <a:pt x="206" y="125"/>
                </a:cubicBezTo>
                <a:cubicBezTo>
                  <a:pt x="207" y="126"/>
                  <a:pt x="207" y="127"/>
                  <a:pt x="207" y="127"/>
                </a:cubicBezTo>
                <a:cubicBezTo>
                  <a:pt x="207" y="128"/>
                  <a:pt x="207" y="128"/>
                  <a:pt x="206" y="129"/>
                </a:cubicBezTo>
                <a:close/>
                <a:moveTo>
                  <a:pt x="204" y="100"/>
                </a:moveTo>
                <a:cubicBezTo>
                  <a:pt x="205" y="100"/>
                  <a:pt x="205" y="101"/>
                  <a:pt x="205" y="101"/>
                </a:cubicBezTo>
                <a:cubicBezTo>
                  <a:pt x="205" y="102"/>
                  <a:pt x="205" y="102"/>
                  <a:pt x="204" y="102"/>
                </a:cubicBezTo>
                <a:cubicBezTo>
                  <a:pt x="203" y="102"/>
                  <a:pt x="203" y="102"/>
                  <a:pt x="203" y="101"/>
                </a:cubicBezTo>
                <a:cubicBezTo>
                  <a:pt x="203" y="101"/>
                  <a:pt x="203" y="100"/>
                  <a:pt x="204" y="100"/>
                </a:cubicBezTo>
                <a:close/>
                <a:moveTo>
                  <a:pt x="190" y="107"/>
                </a:moveTo>
                <a:cubicBezTo>
                  <a:pt x="189" y="107"/>
                  <a:pt x="189" y="107"/>
                  <a:pt x="189" y="107"/>
                </a:cubicBezTo>
                <a:cubicBezTo>
                  <a:pt x="189" y="107"/>
                  <a:pt x="189" y="107"/>
                  <a:pt x="189" y="107"/>
                </a:cubicBezTo>
                <a:cubicBezTo>
                  <a:pt x="188" y="107"/>
                  <a:pt x="188" y="107"/>
                  <a:pt x="188" y="106"/>
                </a:cubicBezTo>
                <a:cubicBezTo>
                  <a:pt x="188" y="105"/>
                  <a:pt x="188" y="105"/>
                  <a:pt x="189" y="105"/>
                </a:cubicBezTo>
                <a:cubicBezTo>
                  <a:pt x="190" y="105"/>
                  <a:pt x="190" y="105"/>
                  <a:pt x="190" y="106"/>
                </a:cubicBezTo>
                <a:cubicBezTo>
                  <a:pt x="190" y="106"/>
                  <a:pt x="190" y="107"/>
                  <a:pt x="190" y="107"/>
                </a:cubicBezTo>
                <a:close/>
                <a:moveTo>
                  <a:pt x="52" y="147"/>
                </a:moveTo>
                <a:cubicBezTo>
                  <a:pt x="52" y="148"/>
                  <a:pt x="51" y="148"/>
                  <a:pt x="50" y="149"/>
                </a:cubicBezTo>
                <a:cubicBezTo>
                  <a:pt x="50" y="149"/>
                  <a:pt x="49" y="149"/>
                  <a:pt x="49" y="148"/>
                </a:cubicBezTo>
                <a:cubicBezTo>
                  <a:pt x="49" y="147"/>
                  <a:pt x="50" y="147"/>
                  <a:pt x="51" y="147"/>
                </a:cubicBezTo>
                <a:cubicBezTo>
                  <a:pt x="51" y="147"/>
                  <a:pt x="51" y="147"/>
                  <a:pt x="52" y="147"/>
                </a:cubicBezTo>
                <a:close/>
                <a:moveTo>
                  <a:pt x="172" y="96"/>
                </a:moveTo>
                <a:cubicBezTo>
                  <a:pt x="172" y="97"/>
                  <a:pt x="172" y="97"/>
                  <a:pt x="171" y="98"/>
                </a:cubicBezTo>
                <a:cubicBezTo>
                  <a:pt x="170" y="99"/>
                  <a:pt x="170" y="100"/>
                  <a:pt x="170" y="100"/>
                </a:cubicBezTo>
                <a:cubicBezTo>
                  <a:pt x="169" y="100"/>
                  <a:pt x="169" y="100"/>
                  <a:pt x="169" y="100"/>
                </a:cubicBezTo>
                <a:cubicBezTo>
                  <a:pt x="169" y="99"/>
                  <a:pt x="169" y="98"/>
                  <a:pt x="169" y="97"/>
                </a:cubicBezTo>
                <a:cubicBezTo>
                  <a:pt x="169" y="96"/>
                  <a:pt x="170" y="95"/>
                  <a:pt x="171" y="95"/>
                </a:cubicBezTo>
                <a:cubicBezTo>
                  <a:pt x="172" y="95"/>
                  <a:pt x="172" y="95"/>
                  <a:pt x="172" y="96"/>
                </a:cubicBezTo>
                <a:close/>
                <a:moveTo>
                  <a:pt x="177" y="98"/>
                </a:moveTo>
                <a:cubicBezTo>
                  <a:pt x="177" y="97"/>
                  <a:pt x="178" y="96"/>
                  <a:pt x="179" y="96"/>
                </a:cubicBezTo>
                <a:cubicBezTo>
                  <a:pt x="179" y="98"/>
                  <a:pt x="179" y="99"/>
                  <a:pt x="178" y="99"/>
                </a:cubicBezTo>
                <a:cubicBezTo>
                  <a:pt x="177" y="99"/>
                  <a:pt x="177" y="99"/>
                  <a:pt x="177" y="98"/>
                </a:cubicBezTo>
                <a:close/>
                <a:moveTo>
                  <a:pt x="182" y="221"/>
                </a:moveTo>
                <a:cubicBezTo>
                  <a:pt x="182" y="221"/>
                  <a:pt x="182" y="221"/>
                  <a:pt x="182" y="222"/>
                </a:cubicBezTo>
                <a:cubicBezTo>
                  <a:pt x="182" y="222"/>
                  <a:pt x="182" y="223"/>
                  <a:pt x="182" y="223"/>
                </a:cubicBezTo>
                <a:cubicBezTo>
                  <a:pt x="182" y="223"/>
                  <a:pt x="181" y="223"/>
                  <a:pt x="181" y="222"/>
                </a:cubicBezTo>
                <a:cubicBezTo>
                  <a:pt x="181" y="222"/>
                  <a:pt x="181" y="222"/>
                  <a:pt x="181" y="222"/>
                </a:cubicBezTo>
                <a:cubicBezTo>
                  <a:pt x="181" y="222"/>
                  <a:pt x="181" y="221"/>
                  <a:pt x="182" y="221"/>
                </a:cubicBezTo>
                <a:close/>
                <a:moveTo>
                  <a:pt x="177" y="177"/>
                </a:moveTo>
                <a:cubicBezTo>
                  <a:pt x="178" y="177"/>
                  <a:pt x="178" y="178"/>
                  <a:pt x="178" y="178"/>
                </a:cubicBezTo>
                <a:cubicBezTo>
                  <a:pt x="178" y="179"/>
                  <a:pt x="178" y="180"/>
                  <a:pt x="177" y="180"/>
                </a:cubicBezTo>
                <a:cubicBezTo>
                  <a:pt x="176" y="180"/>
                  <a:pt x="176" y="179"/>
                  <a:pt x="176" y="178"/>
                </a:cubicBezTo>
                <a:cubicBezTo>
                  <a:pt x="176" y="177"/>
                  <a:pt x="176" y="177"/>
                  <a:pt x="177" y="177"/>
                </a:cubicBezTo>
                <a:close/>
                <a:moveTo>
                  <a:pt x="187" y="163"/>
                </a:moveTo>
                <a:cubicBezTo>
                  <a:pt x="188" y="163"/>
                  <a:pt x="188" y="163"/>
                  <a:pt x="189" y="163"/>
                </a:cubicBezTo>
                <a:cubicBezTo>
                  <a:pt x="190" y="163"/>
                  <a:pt x="190" y="164"/>
                  <a:pt x="190" y="164"/>
                </a:cubicBezTo>
                <a:cubicBezTo>
                  <a:pt x="190" y="165"/>
                  <a:pt x="190" y="165"/>
                  <a:pt x="190" y="165"/>
                </a:cubicBezTo>
                <a:cubicBezTo>
                  <a:pt x="188" y="165"/>
                  <a:pt x="186" y="164"/>
                  <a:pt x="185" y="163"/>
                </a:cubicBezTo>
                <a:cubicBezTo>
                  <a:pt x="184" y="162"/>
                  <a:pt x="183" y="161"/>
                  <a:pt x="183" y="161"/>
                </a:cubicBezTo>
                <a:cubicBezTo>
                  <a:pt x="182" y="161"/>
                  <a:pt x="180" y="161"/>
                  <a:pt x="179" y="162"/>
                </a:cubicBezTo>
                <a:cubicBezTo>
                  <a:pt x="177" y="162"/>
                  <a:pt x="176" y="163"/>
                  <a:pt x="176" y="164"/>
                </a:cubicBezTo>
                <a:cubicBezTo>
                  <a:pt x="176" y="165"/>
                  <a:pt x="176" y="166"/>
                  <a:pt x="177" y="166"/>
                </a:cubicBezTo>
                <a:cubicBezTo>
                  <a:pt x="177" y="166"/>
                  <a:pt x="177" y="167"/>
                  <a:pt x="177" y="167"/>
                </a:cubicBezTo>
                <a:cubicBezTo>
                  <a:pt x="177" y="168"/>
                  <a:pt x="177" y="168"/>
                  <a:pt x="176" y="168"/>
                </a:cubicBezTo>
                <a:cubicBezTo>
                  <a:pt x="175" y="168"/>
                  <a:pt x="174" y="168"/>
                  <a:pt x="173" y="167"/>
                </a:cubicBezTo>
                <a:cubicBezTo>
                  <a:pt x="173" y="167"/>
                  <a:pt x="172" y="167"/>
                  <a:pt x="172" y="168"/>
                </a:cubicBezTo>
                <a:cubicBezTo>
                  <a:pt x="171" y="168"/>
                  <a:pt x="170" y="167"/>
                  <a:pt x="170" y="167"/>
                </a:cubicBezTo>
                <a:cubicBezTo>
                  <a:pt x="170" y="166"/>
                  <a:pt x="170" y="165"/>
                  <a:pt x="169" y="165"/>
                </a:cubicBezTo>
                <a:cubicBezTo>
                  <a:pt x="169" y="165"/>
                  <a:pt x="168" y="165"/>
                  <a:pt x="168" y="166"/>
                </a:cubicBezTo>
                <a:cubicBezTo>
                  <a:pt x="167" y="166"/>
                  <a:pt x="167" y="166"/>
                  <a:pt x="167" y="167"/>
                </a:cubicBezTo>
                <a:cubicBezTo>
                  <a:pt x="167" y="167"/>
                  <a:pt x="167" y="168"/>
                  <a:pt x="168" y="168"/>
                </a:cubicBezTo>
                <a:cubicBezTo>
                  <a:pt x="168" y="169"/>
                  <a:pt x="168" y="169"/>
                  <a:pt x="168" y="169"/>
                </a:cubicBezTo>
                <a:cubicBezTo>
                  <a:pt x="168" y="171"/>
                  <a:pt x="167" y="172"/>
                  <a:pt x="166" y="172"/>
                </a:cubicBezTo>
                <a:cubicBezTo>
                  <a:pt x="165" y="172"/>
                  <a:pt x="164" y="172"/>
                  <a:pt x="164" y="171"/>
                </a:cubicBezTo>
                <a:cubicBezTo>
                  <a:pt x="164" y="171"/>
                  <a:pt x="164" y="170"/>
                  <a:pt x="164" y="170"/>
                </a:cubicBezTo>
                <a:cubicBezTo>
                  <a:pt x="164" y="169"/>
                  <a:pt x="164" y="168"/>
                  <a:pt x="164" y="168"/>
                </a:cubicBezTo>
                <a:cubicBezTo>
                  <a:pt x="164" y="167"/>
                  <a:pt x="164" y="167"/>
                  <a:pt x="164" y="166"/>
                </a:cubicBezTo>
                <a:cubicBezTo>
                  <a:pt x="164" y="165"/>
                  <a:pt x="164" y="165"/>
                  <a:pt x="163" y="165"/>
                </a:cubicBezTo>
                <a:cubicBezTo>
                  <a:pt x="163" y="165"/>
                  <a:pt x="163" y="165"/>
                  <a:pt x="162" y="165"/>
                </a:cubicBezTo>
                <a:cubicBezTo>
                  <a:pt x="161" y="166"/>
                  <a:pt x="161" y="166"/>
                  <a:pt x="161" y="166"/>
                </a:cubicBezTo>
                <a:cubicBezTo>
                  <a:pt x="161" y="166"/>
                  <a:pt x="161" y="167"/>
                  <a:pt x="161" y="167"/>
                </a:cubicBezTo>
                <a:cubicBezTo>
                  <a:pt x="161" y="167"/>
                  <a:pt x="162" y="167"/>
                  <a:pt x="162" y="168"/>
                </a:cubicBezTo>
                <a:cubicBezTo>
                  <a:pt x="162" y="168"/>
                  <a:pt x="161" y="168"/>
                  <a:pt x="161" y="169"/>
                </a:cubicBezTo>
                <a:cubicBezTo>
                  <a:pt x="160" y="170"/>
                  <a:pt x="160" y="171"/>
                  <a:pt x="160" y="172"/>
                </a:cubicBezTo>
                <a:cubicBezTo>
                  <a:pt x="160" y="173"/>
                  <a:pt x="160" y="174"/>
                  <a:pt x="161" y="174"/>
                </a:cubicBezTo>
                <a:cubicBezTo>
                  <a:pt x="160" y="174"/>
                  <a:pt x="159" y="174"/>
                  <a:pt x="159" y="175"/>
                </a:cubicBezTo>
                <a:cubicBezTo>
                  <a:pt x="157" y="176"/>
                  <a:pt x="157" y="176"/>
                  <a:pt x="157" y="176"/>
                </a:cubicBezTo>
                <a:cubicBezTo>
                  <a:pt x="157" y="177"/>
                  <a:pt x="156" y="178"/>
                  <a:pt x="156" y="178"/>
                </a:cubicBezTo>
                <a:cubicBezTo>
                  <a:pt x="155" y="179"/>
                  <a:pt x="154" y="179"/>
                  <a:pt x="153" y="179"/>
                </a:cubicBezTo>
                <a:cubicBezTo>
                  <a:pt x="152" y="179"/>
                  <a:pt x="151" y="179"/>
                  <a:pt x="150" y="178"/>
                </a:cubicBezTo>
                <a:cubicBezTo>
                  <a:pt x="150" y="178"/>
                  <a:pt x="149" y="179"/>
                  <a:pt x="149" y="179"/>
                </a:cubicBezTo>
                <a:cubicBezTo>
                  <a:pt x="149" y="178"/>
                  <a:pt x="148" y="178"/>
                  <a:pt x="147" y="177"/>
                </a:cubicBezTo>
                <a:cubicBezTo>
                  <a:pt x="146" y="177"/>
                  <a:pt x="145" y="176"/>
                  <a:pt x="144" y="175"/>
                </a:cubicBezTo>
                <a:cubicBezTo>
                  <a:pt x="143" y="174"/>
                  <a:pt x="142" y="174"/>
                  <a:pt x="141" y="173"/>
                </a:cubicBezTo>
                <a:cubicBezTo>
                  <a:pt x="140" y="172"/>
                  <a:pt x="140" y="172"/>
                  <a:pt x="140" y="171"/>
                </a:cubicBezTo>
                <a:cubicBezTo>
                  <a:pt x="140" y="171"/>
                  <a:pt x="140" y="171"/>
                  <a:pt x="141" y="171"/>
                </a:cubicBezTo>
                <a:cubicBezTo>
                  <a:pt x="142" y="171"/>
                  <a:pt x="142" y="170"/>
                  <a:pt x="142" y="169"/>
                </a:cubicBezTo>
                <a:cubicBezTo>
                  <a:pt x="141" y="170"/>
                  <a:pt x="139" y="171"/>
                  <a:pt x="138" y="172"/>
                </a:cubicBezTo>
                <a:cubicBezTo>
                  <a:pt x="136" y="174"/>
                  <a:pt x="135" y="175"/>
                  <a:pt x="135" y="175"/>
                </a:cubicBezTo>
                <a:cubicBezTo>
                  <a:pt x="135" y="176"/>
                  <a:pt x="136" y="176"/>
                  <a:pt x="136" y="178"/>
                </a:cubicBezTo>
                <a:cubicBezTo>
                  <a:pt x="136" y="179"/>
                  <a:pt x="136" y="180"/>
                  <a:pt x="137" y="180"/>
                </a:cubicBezTo>
                <a:cubicBezTo>
                  <a:pt x="136" y="180"/>
                  <a:pt x="136" y="180"/>
                  <a:pt x="136" y="180"/>
                </a:cubicBezTo>
                <a:cubicBezTo>
                  <a:pt x="136" y="180"/>
                  <a:pt x="136" y="180"/>
                  <a:pt x="135" y="180"/>
                </a:cubicBezTo>
                <a:cubicBezTo>
                  <a:pt x="134" y="180"/>
                  <a:pt x="133" y="180"/>
                  <a:pt x="132" y="179"/>
                </a:cubicBezTo>
                <a:cubicBezTo>
                  <a:pt x="131" y="178"/>
                  <a:pt x="130" y="178"/>
                  <a:pt x="129" y="178"/>
                </a:cubicBezTo>
                <a:cubicBezTo>
                  <a:pt x="128" y="178"/>
                  <a:pt x="127" y="178"/>
                  <a:pt x="127" y="179"/>
                </a:cubicBezTo>
                <a:cubicBezTo>
                  <a:pt x="126" y="180"/>
                  <a:pt x="126" y="181"/>
                  <a:pt x="126" y="182"/>
                </a:cubicBezTo>
                <a:cubicBezTo>
                  <a:pt x="125" y="183"/>
                  <a:pt x="125" y="184"/>
                  <a:pt x="125" y="185"/>
                </a:cubicBezTo>
                <a:cubicBezTo>
                  <a:pt x="124" y="186"/>
                  <a:pt x="124" y="186"/>
                  <a:pt x="123" y="186"/>
                </a:cubicBezTo>
                <a:cubicBezTo>
                  <a:pt x="122" y="186"/>
                  <a:pt x="122" y="186"/>
                  <a:pt x="121" y="185"/>
                </a:cubicBezTo>
                <a:cubicBezTo>
                  <a:pt x="121" y="184"/>
                  <a:pt x="120" y="184"/>
                  <a:pt x="119" y="184"/>
                </a:cubicBezTo>
                <a:cubicBezTo>
                  <a:pt x="117" y="184"/>
                  <a:pt x="117" y="184"/>
                  <a:pt x="116" y="185"/>
                </a:cubicBezTo>
                <a:cubicBezTo>
                  <a:pt x="116" y="185"/>
                  <a:pt x="116" y="186"/>
                  <a:pt x="115" y="187"/>
                </a:cubicBezTo>
                <a:cubicBezTo>
                  <a:pt x="115" y="187"/>
                  <a:pt x="115" y="188"/>
                  <a:pt x="115" y="189"/>
                </a:cubicBezTo>
                <a:cubicBezTo>
                  <a:pt x="115" y="190"/>
                  <a:pt x="115" y="191"/>
                  <a:pt x="115" y="192"/>
                </a:cubicBezTo>
                <a:cubicBezTo>
                  <a:pt x="113" y="192"/>
                  <a:pt x="112" y="192"/>
                  <a:pt x="112" y="192"/>
                </a:cubicBezTo>
                <a:cubicBezTo>
                  <a:pt x="112" y="191"/>
                  <a:pt x="112" y="191"/>
                  <a:pt x="112" y="190"/>
                </a:cubicBezTo>
                <a:cubicBezTo>
                  <a:pt x="111" y="189"/>
                  <a:pt x="111" y="189"/>
                  <a:pt x="110" y="189"/>
                </a:cubicBezTo>
                <a:cubicBezTo>
                  <a:pt x="109" y="188"/>
                  <a:pt x="107" y="188"/>
                  <a:pt x="105" y="188"/>
                </a:cubicBezTo>
                <a:cubicBezTo>
                  <a:pt x="104" y="188"/>
                  <a:pt x="103" y="188"/>
                  <a:pt x="102" y="189"/>
                </a:cubicBezTo>
                <a:cubicBezTo>
                  <a:pt x="102" y="189"/>
                  <a:pt x="102" y="190"/>
                  <a:pt x="101" y="191"/>
                </a:cubicBezTo>
                <a:cubicBezTo>
                  <a:pt x="101" y="192"/>
                  <a:pt x="101" y="192"/>
                  <a:pt x="100" y="193"/>
                </a:cubicBezTo>
                <a:cubicBezTo>
                  <a:pt x="100" y="193"/>
                  <a:pt x="100" y="194"/>
                  <a:pt x="99" y="194"/>
                </a:cubicBezTo>
                <a:cubicBezTo>
                  <a:pt x="98" y="194"/>
                  <a:pt x="97" y="193"/>
                  <a:pt x="97" y="192"/>
                </a:cubicBezTo>
                <a:cubicBezTo>
                  <a:pt x="97" y="191"/>
                  <a:pt x="97" y="191"/>
                  <a:pt x="97" y="191"/>
                </a:cubicBezTo>
                <a:cubicBezTo>
                  <a:pt x="97" y="190"/>
                  <a:pt x="97" y="190"/>
                  <a:pt x="97" y="190"/>
                </a:cubicBezTo>
                <a:cubicBezTo>
                  <a:pt x="97" y="188"/>
                  <a:pt x="97" y="188"/>
                  <a:pt x="95" y="188"/>
                </a:cubicBezTo>
                <a:cubicBezTo>
                  <a:pt x="94" y="188"/>
                  <a:pt x="93" y="188"/>
                  <a:pt x="92" y="189"/>
                </a:cubicBezTo>
                <a:cubicBezTo>
                  <a:pt x="91" y="189"/>
                  <a:pt x="91" y="190"/>
                  <a:pt x="90" y="190"/>
                </a:cubicBezTo>
                <a:cubicBezTo>
                  <a:pt x="90" y="191"/>
                  <a:pt x="89" y="192"/>
                  <a:pt x="89" y="192"/>
                </a:cubicBezTo>
                <a:cubicBezTo>
                  <a:pt x="88" y="193"/>
                  <a:pt x="87" y="193"/>
                  <a:pt x="86" y="193"/>
                </a:cubicBezTo>
                <a:cubicBezTo>
                  <a:pt x="86" y="193"/>
                  <a:pt x="86" y="193"/>
                  <a:pt x="85" y="192"/>
                </a:cubicBezTo>
                <a:cubicBezTo>
                  <a:pt x="84" y="191"/>
                  <a:pt x="83" y="191"/>
                  <a:pt x="83" y="190"/>
                </a:cubicBezTo>
                <a:cubicBezTo>
                  <a:pt x="79" y="187"/>
                  <a:pt x="79" y="187"/>
                  <a:pt x="79" y="187"/>
                </a:cubicBezTo>
                <a:cubicBezTo>
                  <a:pt x="78" y="188"/>
                  <a:pt x="77" y="188"/>
                  <a:pt x="76" y="189"/>
                </a:cubicBezTo>
                <a:cubicBezTo>
                  <a:pt x="75" y="190"/>
                  <a:pt x="75" y="192"/>
                  <a:pt x="74" y="193"/>
                </a:cubicBezTo>
                <a:cubicBezTo>
                  <a:pt x="73" y="194"/>
                  <a:pt x="73" y="195"/>
                  <a:pt x="72" y="196"/>
                </a:cubicBezTo>
                <a:cubicBezTo>
                  <a:pt x="72" y="196"/>
                  <a:pt x="71" y="197"/>
                  <a:pt x="71" y="197"/>
                </a:cubicBezTo>
                <a:cubicBezTo>
                  <a:pt x="69" y="197"/>
                  <a:pt x="69" y="196"/>
                  <a:pt x="69" y="195"/>
                </a:cubicBezTo>
                <a:cubicBezTo>
                  <a:pt x="69" y="194"/>
                  <a:pt x="69" y="193"/>
                  <a:pt x="70" y="192"/>
                </a:cubicBezTo>
                <a:cubicBezTo>
                  <a:pt x="71" y="191"/>
                  <a:pt x="71" y="191"/>
                  <a:pt x="72" y="190"/>
                </a:cubicBezTo>
                <a:cubicBezTo>
                  <a:pt x="73" y="189"/>
                  <a:pt x="74" y="188"/>
                  <a:pt x="74" y="188"/>
                </a:cubicBezTo>
                <a:cubicBezTo>
                  <a:pt x="75" y="187"/>
                  <a:pt x="75" y="186"/>
                  <a:pt x="75" y="185"/>
                </a:cubicBezTo>
                <a:cubicBezTo>
                  <a:pt x="75" y="184"/>
                  <a:pt x="75" y="184"/>
                  <a:pt x="74" y="183"/>
                </a:cubicBezTo>
                <a:cubicBezTo>
                  <a:pt x="72" y="182"/>
                  <a:pt x="72" y="182"/>
                  <a:pt x="71" y="180"/>
                </a:cubicBezTo>
                <a:cubicBezTo>
                  <a:pt x="70" y="181"/>
                  <a:pt x="69" y="182"/>
                  <a:pt x="68" y="183"/>
                </a:cubicBezTo>
                <a:cubicBezTo>
                  <a:pt x="67" y="184"/>
                  <a:pt x="66" y="184"/>
                  <a:pt x="65" y="184"/>
                </a:cubicBezTo>
                <a:cubicBezTo>
                  <a:pt x="64" y="184"/>
                  <a:pt x="64" y="184"/>
                  <a:pt x="64" y="183"/>
                </a:cubicBezTo>
                <a:cubicBezTo>
                  <a:pt x="64" y="182"/>
                  <a:pt x="64" y="181"/>
                  <a:pt x="65" y="181"/>
                </a:cubicBezTo>
                <a:cubicBezTo>
                  <a:pt x="65" y="180"/>
                  <a:pt x="66" y="180"/>
                  <a:pt x="66" y="179"/>
                </a:cubicBezTo>
                <a:cubicBezTo>
                  <a:pt x="66" y="178"/>
                  <a:pt x="65" y="178"/>
                  <a:pt x="64" y="177"/>
                </a:cubicBezTo>
                <a:cubicBezTo>
                  <a:pt x="63" y="177"/>
                  <a:pt x="63" y="176"/>
                  <a:pt x="63" y="174"/>
                </a:cubicBezTo>
                <a:cubicBezTo>
                  <a:pt x="63" y="174"/>
                  <a:pt x="63" y="173"/>
                  <a:pt x="63" y="173"/>
                </a:cubicBezTo>
                <a:cubicBezTo>
                  <a:pt x="63" y="173"/>
                  <a:pt x="63" y="172"/>
                  <a:pt x="63" y="172"/>
                </a:cubicBezTo>
                <a:cubicBezTo>
                  <a:pt x="63" y="169"/>
                  <a:pt x="62" y="168"/>
                  <a:pt x="60" y="168"/>
                </a:cubicBezTo>
                <a:cubicBezTo>
                  <a:pt x="59" y="168"/>
                  <a:pt x="58" y="168"/>
                  <a:pt x="57" y="169"/>
                </a:cubicBezTo>
                <a:cubicBezTo>
                  <a:pt x="57" y="169"/>
                  <a:pt x="56" y="168"/>
                  <a:pt x="55" y="167"/>
                </a:cubicBezTo>
                <a:cubicBezTo>
                  <a:pt x="55" y="167"/>
                  <a:pt x="56" y="166"/>
                  <a:pt x="57" y="166"/>
                </a:cubicBezTo>
                <a:cubicBezTo>
                  <a:pt x="58" y="165"/>
                  <a:pt x="59" y="165"/>
                  <a:pt x="59" y="164"/>
                </a:cubicBezTo>
                <a:cubicBezTo>
                  <a:pt x="56" y="161"/>
                  <a:pt x="56" y="161"/>
                  <a:pt x="56" y="161"/>
                </a:cubicBezTo>
                <a:cubicBezTo>
                  <a:pt x="55" y="161"/>
                  <a:pt x="53" y="161"/>
                  <a:pt x="51" y="160"/>
                </a:cubicBezTo>
                <a:cubicBezTo>
                  <a:pt x="46" y="160"/>
                  <a:pt x="46" y="160"/>
                  <a:pt x="46" y="160"/>
                </a:cubicBezTo>
                <a:cubicBezTo>
                  <a:pt x="44" y="160"/>
                  <a:pt x="43" y="159"/>
                  <a:pt x="42" y="159"/>
                </a:cubicBezTo>
                <a:cubicBezTo>
                  <a:pt x="40" y="159"/>
                  <a:pt x="40" y="159"/>
                  <a:pt x="40" y="158"/>
                </a:cubicBezTo>
                <a:cubicBezTo>
                  <a:pt x="40" y="157"/>
                  <a:pt x="40" y="157"/>
                  <a:pt x="41" y="157"/>
                </a:cubicBezTo>
                <a:cubicBezTo>
                  <a:pt x="42" y="157"/>
                  <a:pt x="44" y="157"/>
                  <a:pt x="46" y="158"/>
                </a:cubicBezTo>
                <a:cubicBezTo>
                  <a:pt x="47" y="158"/>
                  <a:pt x="48" y="158"/>
                  <a:pt x="48" y="158"/>
                </a:cubicBezTo>
                <a:cubicBezTo>
                  <a:pt x="49" y="157"/>
                  <a:pt x="49" y="157"/>
                  <a:pt x="50" y="157"/>
                </a:cubicBezTo>
                <a:cubicBezTo>
                  <a:pt x="51" y="157"/>
                  <a:pt x="53" y="158"/>
                  <a:pt x="55" y="158"/>
                </a:cubicBezTo>
                <a:cubicBezTo>
                  <a:pt x="57" y="157"/>
                  <a:pt x="58" y="155"/>
                  <a:pt x="58" y="153"/>
                </a:cubicBezTo>
                <a:cubicBezTo>
                  <a:pt x="58" y="152"/>
                  <a:pt x="58" y="151"/>
                  <a:pt x="57" y="151"/>
                </a:cubicBezTo>
                <a:cubicBezTo>
                  <a:pt x="57" y="151"/>
                  <a:pt x="56" y="150"/>
                  <a:pt x="56" y="150"/>
                </a:cubicBezTo>
                <a:cubicBezTo>
                  <a:pt x="54" y="149"/>
                  <a:pt x="54" y="149"/>
                  <a:pt x="54" y="149"/>
                </a:cubicBezTo>
                <a:cubicBezTo>
                  <a:pt x="54" y="149"/>
                  <a:pt x="53" y="149"/>
                  <a:pt x="53" y="148"/>
                </a:cubicBezTo>
                <a:cubicBezTo>
                  <a:pt x="53" y="146"/>
                  <a:pt x="54" y="145"/>
                  <a:pt x="55" y="145"/>
                </a:cubicBezTo>
                <a:cubicBezTo>
                  <a:pt x="56" y="145"/>
                  <a:pt x="57" y="144"/>
                  <a:pt x="57" y="142"/>
                </a:cubicBezTo>
                <a:cubicBezTo>
                  <a:pt x="57" y="141"/>
                  <a:pt x="56" y="140"/>
                  <a:pt x="55" y="140"/>
                </a:cubicBezTo>
                <a:cubicBezTo>
                  <a:pt x="53" y="140"/>
                  <a:pt x="53" y="140"/>
                  <a:pt x="53" y="140"/>
                </a:cubicBezTo>
                <a:cubicBezTo>
                  <a:pt x="52" y="140"/>
                  <a:pt x="52" y="140"/>
                  <a:pt x="52" y="140"/>
                </a:cubicBezTo>
                <a:cubicBezTo>
                  <a:pt x="52" y="140"/>
                  <a:pt x="52" y="141"/>
                  <a:pt x="52" y="141"/>
                </a:cubicBezTo>
                <a:cubicBezTo>
                  <a:pt x="52" y="141"/>
                  <a:pt x="52" y="142"/>
                  <a:pt x="52" y="142"/>
                </a:cubicBezTo>
                <a:cubicBezTo>
                  <a:pt x="52" y="142"/>
                  <a:pt x="51" y="143"/>
                  <a:pt x="51" y="143"/>
                </a:cubicBezTo>
                <a:cubicBezTo>
                  <a:pt x="50" y="143"/>
                  <a:pt x="49" y="142"/>
                  <a:pt x="49" y="141"/>
                </a:cubicBezTo>
                <a:cubicBezTo>
                  <a:pt x="48" y="140"/>
                  <a:pt x="48" y="139"/>
                  <a:pt x="47" y="139"/>
                </a:cubicBezTo>
                <a:cubicBezTo>
                  <a:pt x="47" y="139"/>
                  <a:pt x="47" y="139"/>
                  <a:pt x="47" y="139"/>
                </a:cubicBezTo>
                <a:cubicBezTo>
                  <a:pt x="46" y="139"/>
                  <a:pt x="46" y="140"/>
                  <a:pt x="45" y="140"/>
                </a:cubicBezTo>
                <a:cubicBezTo>
                  <a:pt x="45" y="140"/>
                  <a:pt x="45" y="139"/>
                  <a:pt x="45" y="139"/>
                </a:cubicBezTo>
                <a:cubicBezTo>
                  <a:pt x="47" y="139"/>
                  <a:pt x="49" y="138"/>
                  <a:pt x="51" y="138"/>
                </a:cubicBezTo>
                <a:cubicBezTo>
                  <a:pt x="52" y="138"/>
                  <a:pt x="54" y="137"/>
                  <a:pt x="55" y="136"/>
                </a:cubicBezTo>
                <a:cubicBezTo>
                  <a:pt x="56" y="135"/>
                  <a:pt x="57" y="133"/>
                  <a:pt x="57" y="131"/>
                </a:cubicBezTo>
                <a:cubicBezTo>
                  <a:pt x="57" y="131"/>
                  <a:pt x="57" y="130"/>
                  <a:pt x="56" y="130"/>
                </a:cubicBezTo>
                <a:cubicBezTo>
                  <a:pt x="56" y="130"/>
                  <a:pt x="56" y="129"/>
                  <a:pt x="56" y="128"/>
                </a:cubicBezTo>
                <a:cubicBezTo>
                  <a:pt x="56" y="127"/>
                  <a:pt x="56" y="126"/>
                  <a:pt x="57" y="126"/>
                </a:cubicBezTo>
                <a:cubicBezTo>
                  <a:pt x="58" y="126"/>
                  <a:pt x="59" y="125"/>
                  <a:pt x="59" y="124"/>
                </a:cubicBezTo>
                <a:cubicBezTo>
                  <a:pt x="59" y="122"/>
                  <a:pt x="58" y="121"/>
                  <a:pt x="58" y="120"/>
                </a:cubicBezTo>
                <a:cubicBezTo>
                  <a:pt x="57" y="120"/>
                  <a:pt x="57" y="119"/>
                  <a:pt x="57" y="118"/>
                </a:cubicBezTo>
                <a:cubicBezTo>
                  <a:pt x="57" y="117"/>
                  <a:pt x="58" y="117"/>
                  <a:pt x="59" y="116"/>
                </a:cubicBezTo>
                <a:cubicBezTo>
                  <a:pt x="60" y="116"/>
                  <a:pt x="61" y="115"/>
                  <a:pt x="61" y="114"/>
                </a:cubicBezTo>
                <a:cubicBezTo>
                  <a:pt x="61" y="114"/>
                  <a:pt x="61" y="114"/>
                  <a:pt x="60" y="113"/>
                </a:cubicBezTo>
                <a:cubicBezTo>
                  <a:pt x="60" y="113"/>
                  <a:pt x="60" y="113"/>
                  <a:pt x="60" y="112"/>
                </a:cubicBezTo>
                <a:cubicBezTo>
                  <a:pt x="60" y="112"/>
                  <a:pt x="60" y="111"/>
                  <a:pt x="60" y="111"/>
                </a:cubicBezTo>
                <a:cubicBezTo>
                  <a:pt x="60" y="111"/>
                  <a:pt x="61" y="111"/>
                  <a:pt x="61" y="111"/>
                </a:cubicBezTo>
                <a:cubicBezTo>
                  <a:pt x="61" y="111"/>
                  <a:pt x="62" y="111"/>
                  <a:pt x="62" y="111"/>
                </a:cubicBezTo>
                <a:cubicBezTo>
                  <a:pt x="63" y="111"/>
                  <a:pt x="63" y="112"/>
                  <a:pt x="64" y="112"/>
                </a:cubicBezTo>
                <a:cubicBezTo>
                  <a:pt x="64" y="112"/>
                  <a:pt x="65" y="111"/>
                  <a:pt x="66" y="110"/>
                </a:cubicBezTo>
                <a:cubicBezTo>
                  <a:pt x="66" y="108"/>
                  <a:pt x="67" y="107"/>
                  <a:pt x="67" y="106"/>
                </a:cubicBezTo>
                <a:cubicBezTo>
                  <a:pt x="67" y="106"/>
                  <a:pt x="67" y="105"/>
                  <a:pt x="67" y="105"/>
                </a:cubicBezTo>
                <a:cubicBezTo>
                  <a:pt x="66" y="104"/>
                  <a:pt x="66" y="104"/>
                  <a:pt x="66" y="103"/>
                </a:cubicBezTo>
                <a:cubicBezTo>
                  <a:pt x="66" y="102"/>
                  <a:pt x="66" y="102"/>
                  <a:pt x="68" y="102"/>
                </a:cubicBezTo>
                <a:cubicBezTo>
                  <a:pt x="68" y="102"/>
                  <a:pt x="69" y="102"/>
                  <a:pt x="70" y="103"/>
                </a:cubicBezTo>
                <a:cubicBezTo>
                  <a:pt x="70" y="102"/>
                  <a:pt x="71" y="101"/>
                  <a:pt x="73" y="100"/>
                </a:cubicBezTo>
                <a:cubicBezTo>
                  <a:pt x="75" y="99"/>
                  <a:pt x="75" y="98"/>
                  <a:pt x="75" y="98"/>
                </a:cubicBezTo>
                <a:cubicBezTo>
                  <a:pt x="75" y="97"/>
                  <a:pt x="75" y="97"/>
                  <a:pt x="75" y="96"/>
                </a:cubicBezTo>
                <a:cubicBezTo>
                  <a:pt x="75" y="95"/>
                  <a:pt x="75" y="94"/>
                  <a:pt x="75" y="93"/>
                </a:cubicBezTo>
                <a:cubicBezTo>
                  <a:pt x="75" y="93"/>
                  <a:pt x="75" y="92"/>
                  <a:pt x="75" y="92"/>
                </a:cubicBezTo>
                <a:cubicBezTo>
                  <a:pt x="75" y="91"/>
                  <a:pt x="75" y="91"/>
                  <a:pt x="76" y="91"/>
                </a:cubicBezTo>
                <a:cubicBezTo>
                  <a:pt x="77" y="91"/>
                  <a:pt x="77" y="92"/>
                  <a:pt x="77" y="93"/>
                </a:cubicBezTo>
                <a:cubicBezTo>
                  <a:pt x="78" y="94"/>
                  <a:pt x="78" y="94"/>
                  <a:pt x="79" y="95"/>
                </a:cubicBezTo>
                <a:cubicBezTo>
                  <a:pt x="81" y="94"/>
                  <a:pt x="82" y="93"/>
                  <a:pt x="82" y="92"/>
                </a:cubicBezTo>
                <a:cubicBezTo>
                  <a:pt x="83" y="91"/>
                  <a:pt x="84" y="90"/>
                  <a:pt x="84" y="89"/>
                </a:cubicBezTo>
                <a:cubicBezTo>
                  <a:pt x="85" y="87"/>
                  <a:pt x="85" y="87"/>
                  <a:pt x="85" y="87"/>
                </a:cubicBezTo>
                <a:cubicBezTo>
                  <a:pt x="86" y="86"/>
                  <a:pt x="86" y="85"/>
                  <a:pt x="87" y="85"/>
                </a:cubicBezTo>
                <a:cubicBezTo>
                  <a:pt x="88" y="85"/>
                  <a:pt x="88" y="86"/>
                  <a:pt x="88" y="87"/>
                </a:cubicBezTo>
                <a:cubicBezTo>
                  <a:pt x="88" y="88"/>
                  <a:pt x="88" y="88"/>
                  <a:pt x="89" y="88"/>
                </a:cubicBezTo>
                <a:cubicBezTo>
                  <a:pt x="89" y="88"/>
                  <a:pt x="90" y="88"/>
                  <a:pt x="91" y="88"/>
                </a:cubicBezTo>
                <a:cubicBezTo>
                  <a:pt x="91" y="87"/>
                  <a:pt x="92" y="86"/>
                  <a:pt x="92" y="86"/>
                </a:cubicBezTo>
                <a:cubicBezTo>
                  <a:pt x="92" y="86"/>
                  <a:pt x="92" y="86"/>
                  <a:pt x="92" y="86"/>
                </a:cubicBezTo>
                <a:cubicBezTo>
                  <a:pt x="92" y="86"/>
                  <a:pt x="93" y="86"/>
                  <a:pt x="93" y="86"/>
                </a:cubicBezTo>
                <a:cubicBezTo>
                  <a:pt x="93" y="82"/>
                  <a:pt x="93" y="82"/>
                  <a:pt x="93" y="82"/>
                </a:cubicBezTo>
                <a:cubicBezTo>
                  <a:pt x="93" y="80"/>
                  <a:pt x="92" y="79"/>
                  <a:pt x="92" y="78"/>
                </a:cubicBezTo>
                <a:cubicBezTo>
                  <a:pt x="92" y="77"/>
                  <a:pt x="93" y="77"/>
                  <a:pt x="93" y="77"/>
                </a:cubicBezTo>
                <a:cubicBezTo>
                  <a:pt x="94" y="77"/>
                  <a:pt x="94" y="77"/>
                  <a:pt x="94" y="78"/>
                </a:cubicBezTo>
                <a:cubicBezTo>
                  <a:pt x="95" y="78"/>
                  <a:pt x="95" y="79"/>
                  <a:pt x="95" y="79"/>
                </a:cubicBezTo>
                <a:cubicBezTo>
                  <a:pt x="94" y="83"/>
                  <a:pt x="94" y="83"/>
                  <a:pt x="94" y="83"/>
                </a:cubicBezTo>
                <a:cubicBezTo>
                  <a:pt x="95" y="83"/>
                  <a:pt x="96" y="84"/>
                  <a:pt x="97" y="86"/>
                </a:cubicBezTo>
                <a:cubicBezTo>
                  <a:pt x="98" y="86"/>
                  <a:pt x="99" y="85"/>
                  <a:pt x="100" y="84"/>
                </a:cubicBezTo>
                <a:cubicBezTo>
                  <a:pt x="100" y="83"/>
                  <a:pt x="100" y="82"/>
                  <a:pt x="100" y="80"/>
                </a:cubicBezTo>
                <a:cubicBezTo>
                  <a:pt x="101" y="79"/>
                  <a:pt x="101" y="77"/>
                  <a:pt x="101" y="76"/>
                </a:cubicBezTo>
                <a:cubicBezTo>
                  <a:pt x="101" y="75"/>
                  <a:pt x="102" y="75"/>
                  <a:pt x="103" y="75"/>
                </a:cubicBezTo>
                <a:cubicBezTo>
                  <a:pt x="103" y="75"/>
                  <a:pt x="103" y="76"/>
                  <a:pt x="103" y="77"/>
                </a:cubicBezTo>
                <a:cubicBezTo>
                  <a:pt x="103" y="78"/>
                  <a:pt x="103" y="79"/>
                  <a:pt x="103" y="80"/>
                </a:cubicBezTo>
                <a:cubicBezTo>
                  <a:pt x="103" y="80"/>
                  <a:pt x="103" y="81"/>
                  <a:pt x="104" y="81"/>
                </a:cubicBezTo>
                <a:cubicBezTo>
                  <a:pt x="105" y="82"/>
                  <a:pt x="106" y="82"/>
                  <a:pt x="107" y="83"/>
                </a:cubicBezTo>
                <a:cubicBezTo>
                  <a:pt x="108" y="83"/>
                  <a:pt x="109" y="84"/>
                  <a:pt x="111" y="84"/>
                </a:cubicBezTo>
                <a:cubicBezTo>
                  <a:pt x="112" y="84"/>
                  <a:pt x="112" y="84"/>
                  <a:pt x="113" y="83"/>
                </a:cubicBezTo>
                <a:cubicBezTo>
                  <a:pt x="113" y="82"/>
                  <a:pt x="114" y="81"/>
                  <a:pt x="115" y="80"/>
                </a:cubicBezTo>
                <a:cubicBezTo>
                  <a:pt x="116" y="76"/>
                  <a:pt x="116" y="76"/>
                  <a:pt x="116" y="76"/>
                </a:cubicBezTo>
                <a:cubicBezTo>
                  <a:pt x="117" y="75"/>
                  <a:pt x="117" y="74"/>
                  <a:pt x="118" y="73"/>
                </a:cubicBezTo>
                <a:cubicBezTo>
                  <a:pt x="118" y="74"/>
                  <a:pt x="117" y="76"/>
                  <a:pt x="117" y="76"/>
                </a:cubicBezTo>
                <a:cubicBezTo>
                  <a:pt x="117" y="77"/>
                  <a:pt x="117" y="78"/>
                  <a:pt x="117" y="79"/>
                </a:cubicBezTo>
                <a:cubicBezTo>
                  <a:pt x="116" y="79"/>
                  <a:pt x="116" y="79"/>
                  <a:pt x="116" y="79"/>
                </a:cubicBezTo>
                <a:cubicBezTo>
                  <a:pt x="115" y="84"/>
                  <a:pt x="115" y="84"/>
                  <a:pt x="115" y="84"/>
                </a:cubicBezTo>
                <a:cubicBezTo>
                  <a:pt x="115" y="85"/>
                  <a:pt x="115" y="85"/>
                  <a:pt x="116" y="85"/>
                </a:cubicBezTo>
                <a:cubicBezTo>
                  <a:pt x="116" y="85"/>
                  <a:pt x="117" y="85"/>
                  <a:pt x="118" y="86"/>
                </a:cubicBezTo>
                <a:cubicBezTo>
                  <a:pt x="119" y="86"/>
                  <a:pt x="121" y="85"/>
                  <a:pt x="122" y="84"/>
                </a:cubicBezTo>
                <a:cubicBezTo>
                  <a:pt x="124" y="83"/>
                  <a:pt x="125" y="83"/>
                  <a:pt x="126" y="83"/>
                </a:cubicBezTo>
                <a:cubicBezTo>
                  <a:pt x="128" y="83"/>
                  <a:pt x="129" y="83"/>
                  <a:pt x="129" y="84"/>
                </a:cubicBezTo>
                <a:cubicBezTo>
                  <a:pt x="129" y="85"/>
                  <a:pt x="129" y="85"/>
                  <a:pt x="130" y="85"/>
                </a:cubicBezTo>
                <a:cubicBezTo>
                  <a:pt x="132" y="85"/>
                  <a:pt x="134" y="84"/>
                  <a:pt x="134" y="83"/>
                </a:cubicBezTo>
                <a:cubicBezTo>
                  <a:pt x="135" y="81"/>
                  <a:pt x="136" y="79"/>
                  <a:pt x="136" y="77"/>
                </a:cubicBezTo>
                <a:cubicBezTo>
                  <a:pt x="137" y="75"/>
                  <a:pt x="137" y="74"/>
                  <a:pt x="137" y="72"/>
                </a:cubicBezTo>
                <a:cubicBezTo>
                  <a:pt x="138" y="70"/>
                  <a:pt x="138" y="70"/>
                  <a:pt x="139" y="70"/>
                </a:cubicBezTo>
                <a:cubicBezTo>
                  <a:pt x="140" y="70"/>
                  <a:pt x="140" y="70"/>
                  <a:pt x="140" y="71"/>
                </a:cubicBezTo>
                <a:cubicBezTo>
                  <a:pt x="140" y="71"/>
                  <a:pt x="140" y="72"/>
                  <a:pt x="139" y="74"/>
                </a:cubicBezTo>
                <a:cubicBezTo>
                  <a:pt x="137" y="78"/>
                  <a:pt x="137" y="78"/>
                  <a:pt x="137" y="78"/>
                </a:cubicBezTo>
                <a:cubicBezTo>
                  <a:pt x="136" y="80"/>
                  <a:pt x="136" y="82"/>
                  <a:pt x="135" y="83"/>
                </a:cubicBezTo>
                <a:cubicBezTo>
                  <a:pt x="134" y="85"/>
                  <a:pt x="133" y="86"/>
                  <a:pt x="132" y="87"/>
                </a:cubicBezTo>
                <a:cubicBezTo>
                  <a:pt x="132" y="88"/>
                  <a:pt x="133" y="88"/>
                  <a:pt x="133" y="89"/>
                </a:cubicBezTo>
                <a:cubicBezTo>
                  <a:pt x="134" y="89"/>
                  <a:pt x="134" y="89"/>
                  <a:pt x="135" y="89"/>
                </a:cubicBezTo>
                <a:cubicBezTo>
                  <a:pt x="135" y="89"/>
                  <a:pt x="136" y="89"/>
                  <a:pt x="136" y="89"/>
                </a:cubicBezTo>
                <a:cubicBezTo>
                  <a:pt x="136" y="88"/>
                  <a:pt x="137" y="88"/>
                  <a:pt x="137" y="88"/>
                </a:cubicBezTo>
                <a:cubicBezTo>
                  <a:pt x="138" y="88"/>
                  <a:pt x="139" y="89"/>
                  <a:pt x="139" y="89"/>
                </a:cubicBezTo>
                <a:cubicBezTo>
                  <a:pt x="139" y="90"/>
                  <a:pt x="139" y="90"/>
                  <a:pt x="139" y="90"/>
                </a:cubicBezTo>
                <a:cubicBezTo>
                  <a:pt x="138" y="91"/>
                  <a:pt x="138" y="91"/>
                  <a:pt x="138" y="91"/>
                </a:cubicBezTo>
                <a:cubicBezTo>
                  <a:pt x="138" y="92"/>
                  <a:pt x="139" y="92"/>
                  <a:pt x="140" y="93"/>
                </a:cubicBezTo>
                <a:cubicBezTo>
                  <a:pt x="141" y="94"/>
                  <a:pt x="142" y="94"/>
                  <a:pt x="142" y="94"/>
                </a:cubicBezTo>
                <a:cubicBezTo>
                  <a:pt x="144" y="93"/>
                  <a:pt x="146" y="92"/>
                  <a:pt x="147" y="90"/>
                </a:cubicBezTo>
                <a:cubicBezTo>
                  <a:pt x="149" y="88"/>
                  <a:pt x="150" y="87"/>
                  <a:pt x="151" y="87"/>
                </a:cubicBezTo>
                <a:cubicBezTo>
                  <a:pt x="151" y="87"/>
                  <a:pt x="152" y="87"/>
                  <a:pt x="152" y="87"/>
                </a:cubicBezTo>
                <a:cubicBezTo>
                  <a:pt x="153" y="88"/>
                  <a:pt x="153" y="88"/>
                  <a:pt x="153" y="88"/>
                </a:cubicBezTo>
                <a:cubicBezTo>
                  <a:pt x="153" y="89"/>
                  <a:pt x="153" y="90"/>
                  <a:pt x="152" y="90"/>
                </a:cubicBezTo>
                <a:cubicBezTo>
                  <a:pt x="151" y="91"/>
                  <a:pt x="150" y="91"/>
                  <a:pt x="149" y="92"/>
                </a:cubicBezTo>
                <a:cubicBezTo>
                  <a:pt x="148" y="92"/>
                  <a:pt x="148" y="93"/>
                  <a:pt x="147" y="94"/>
                </a:cubicBezTo>
                <a:cubicBezTo>
                  <a:pt x="146" y="94"/>
                  <a:pt x="146" y="95"/>
                  <a:pt x="146" y="96"/>
                </a:cubicBezTo>
                <a:cubicBezTo>
                  <a:pt x="146" y="98"/>
                  <a:pt x="146" y="99"/>
                  <a:pt x="147" y="100"/>
                </a:cubicBezTo>
                <a:cubicBezTo>
                  <a:pt x="148" y="101"/>
                  <a:pt x="149" y="101"/>
                  <a:pt x="150" y="101"/>
                </a:cubicBezTo>
                <a:cubicBezTo>
                  <a:pt x="150" y="101"/>
                  <a:pt x="151" y="101"/>
                  <a:pt x="151" y="101"/>
                </a:cubicBezTo>
                <a:cubicBezTo>
                  <a:pt x="152" y="101"/>
                  <a:pt x="152" y="100"/>
                  <a:pt x="152" y="100"/>
                </a:cubicBezTo>
                <a:cubicBezTo>
                  <a:pt x="152" y="99"/>
                  <a:pt x="152" y="99"/>
                  <a:pt x="152" y="98"/>
                </a:cubicBezTo>
                <a:cubicBezTo>
                  <a:pt x="151" y="98"/>
                  <a:pt x="151" y="97"/>
                  <a:pt x="151" y="97"/>
                </a:cubicBezTo>
                <a:cubicBezTo>
                  <a:pt x="151" y="95"/>
                  <a:pt x="152" y="94"/>
                  <a:pt x="154" y="94"/>
                </a:cubicBezTo>
                <a:cubicBezTo>
                  <a:pt x="155" y="94"/>
                  <a:pt x="156" y="94"/>
                  <a:pt x="157" y="95"/>
                </a:cubicBezTo>
                <a:cubicBezTo>
                  <a:pt x="160" y="97"/>
                  <a:pt x="160" y="97"/>
                  <a:pt x="160" y="97"/>
                </a:cubicBezTo>
                <a:cubicBezTo>
                  <a:pt x="162" y="98"/>
                  <a:pt x="163" y="99"/>
                  <a:pt x="164" y="100"/>
                </a:cubicBezTo>
                <a:cubicBezTo>
                  <a:pt x="166" y="101"/>
                  <a:pt x="167" y="101"/>
                  <a:pt x="170" y="101"/>
                </a:cubicBezTo>
                <a:cubicBezTo>
                  <a:pt x="170" y="101"/>
                  <a:pt x="170" y="101"/>
                  <a:pt x="171" y="101"/>
                </a:cubicBezTo>
                <a:cubicBezTo>
                  <a:pt x="171" y="101"/>
                  <a:pt x="171" y="102"/>
                  <a:pt x="171" y="102"/>
                </a:cubicBezTo>
                <a:cubicBezTo>
                  <a:pt x="171" y="103"/>
                  <a:pt x="171" y="104"/>
                  <a:pt x="170" y="104"/>
                </a:cubicBezTo>
                <a:cubicBezTo>
                  <a:pt x="170" y="105"/>
                  <a:pt x="170" y="106"/>
                  <a:pt x="170" y="107"/>
                </a:cubicBezTo>
                <a:cubicBezTo>
                  <a:pt x="170" y="107"/>
                  <a:pt x="171" y="107"/>
                  <a:pt x="171" y="107"/>
                </a:cubicBezTo>
                <a:cubicBezTo>
                  <a:pt x="171" y="107"/>
                  <a:pt x="171" y="107"/>
                  <a:pt x="172" y="107"/>
                </a:cubicBezTo>
                <a:cubicBezTo>
                  <a:pt x="172" y="107"/>
                  <a:pt x="172" y="107"/>
                  <a:pt x="173" y="107"/>
                </a:cubicBezTo>
                <a:cubicBezTo>
                  <a:pt x="173" y="108"/>
                  <a:pt x="172" y="108"/>
                  <a:pt x="172" y="108"/>
                </a:cubicBezTo>
                <a:cubicBezTo>
                  <a:pt x="172" y="108"/>
                  <a:pt x="171" y="108"/>
                  <a:pt x="171" y="108"/>
                </a:cubicBezTo>
                <a:cubicBezTo>
                  <a:pt x="171" y="109"/>
                  <a:pt x="171" y="109"/>
                  <a:pt x="172" y="109"/>
                </a:cubicBezTo>
                <a:cubicBezTo>
                  <a:pt x="172" y="109"/>
                  <a:pt x="173" y="109"/>
                  <a:pt x="174" y="109"/>
                </a:cubicBezTo>
                <a:cubicBezTo>
                  <a:pt x="174" y="109"/>
                  <a:pt x="175" y="108"/>
                  <a:pt x="175" y="108"/>
                </a:cubicBezTo>
                <a:cubicBezTo>
                  <a:pt x="175" y="108"/>
                  <a:pt x="176" y="109"/>
                  <a:pt x="176" y="109"/>
                </a:cubicBezTo>
                <a:cubicBezTo>
                  <a:pt x="177" y="110"/>
                  <a:pt x="178" y="111"/>
                  <a:pt x="179" y="111"/>
                </a:cubicBezTo>
                <a:cubicBezTo>
                  <a:pt x="182" y="114"/>
                  <a:pt x="182" y="114"/>
                  <a:pt x="182" y="114"/>
                </a:cubicBezTo>
                <a:cubicBezTo>
                  <a:pt x="183" y="114"/>
                  <a:pt x="183" y="114"/>
                  <a:pt x="183" y="114"/>
                </a:cubicBezTo>
                <a:cubicBezTo>
                  <a:pt x="183" y="113"/>
                  <a:pt x="183" y="113"/>
                  <a:pt x="184" y="113"/>
                </a:cubicBezTo>
                <a:cubicBezTo>
                  <a:pt x="184" y="115"/>
                  <a:pt x="184" y="116"/>
                  <a:pt x="184" y="117"/>
                </a:cubicBezTo>
                <a:cubicBezTo>
                  <a:pt x="185" y="118"/>
                  <a:pt x="185" y="118"/>
                  <a:pt x="186" y="118"/>
                </a:cubicBezTo>
                <a:cubicBezTo>
                  <a:pt x="186" y="118"/>
                  <a:pt x="186" y="118"/>
                  <a:pt x="186" y="117"/>
                </a:cubicBezTo>
                <a:cubicBezTo>
                  <a:pt x="186" y="116"/>
                  <a:pt x="187" y="115"/>
                  <a:pt x="188" y="115"/>
                </a:cubicBezTo>
                <a:cubicBezTo>
                  <a:pt x="189" y="115"/>
                  <a:pt x="190" y="115"/>
                  <a:pt x="190" y="116"/>
                </a:cubicBezTo>
                <a:cubicBezTo>
                  <a:pt x="190" y="116"/>
                  <a:pt x="190" y="116"/>
                  <a:pt x="190" y="116"/>
                </a:cubicBezTo>
                <a:cubicBezTo>
                  <a:pt x="190" y="118"/>
                  <a:pt x="189" y="118"/>
                  <a:pt x="188" y="118"/>
                </a:cubicBezTo>
                <a:cubicBezTo>
                  <a:pt x="187" y="118"/>
                  <a:pt x="187" y="118"/>
                  <a:pt x="187" y="118"/>
                </a:cubicBezTo>
                <a:cubicBezTo>
                  <a:pt x="186" y="119"/>
                  <a:pt x="186" y="119"/>
                  <a:pt x="186" y="119"/>
                </a:cubicBezTo>
                <a:cubicBezTo>
                  <a:pt x="186" y="120"/>
                  <a:pt x="186" y="120"/>
                  <a:pt x="186" y="122"/>
                </a:cubicBezTo>
                <a:cubicBezTo>
                  <a:pt x="186" y="123"/>
                  <a:pt x="187" y="124"/>
                  <a:pt x="187" y="124"/>
                </a:cubicBezTo>
                <a:cubicBezTo>
                  <a:pt x="188" y="124"/>
                  <a:pt x="189" y="124"/>
                  <a:pt x="189" y="124"/>
                </a:cubicBezTo>
                <a:cubicBezTo>
                  <a:pt x="189" y="123"/>
                  <a:pt x="190" y="123"/>
                  <a:pt x="190" y="123"/>
                </a:cubicBezTo>
                <a:cubicBezTo>
                  <a:pt x="192" y="124"/>
                  <a:pt x="192" y="125"/>
                  <a:pt x="192" y="127"/>
                </a:cubicBezTo>
                <a:cubicBezTo>
                  <a:pt x="192" y="128"/>
                  <a:pt x="193" y="128"/>
                  <a:pt x="194" y="128"/>
                </a:cubicBezTo>
                <a:cubicBezTo>
                  <a:pt x="195" y="128"/>
                  <a:pt x="195" y="128"/>
                  <a:pt x="196" y="128"/>
                </a:cubicBezTo>
                <a:cubicBezTo>
                  <a:pt x="196" y="128"/>
                  <a:pt x="197" y="128"/>
                  <a:pt x="197" y="128"/>
                </a:cubicBezTo>
                <a:cubicBezTo>
                  <a:pt x="196" y="128"/>
                  <a:pt x="195" y="129"/>
                  <a:pt x="195" y="130"/>
                </a:cubicBezTo>
                <a:cubicBezTo>
                  <a:pt x="195" y="131"/>
                  <a:pt x="196" y="132"/>
                  <a:pt x="196" y="133"/>
                </a:cubicBezTo>
                <a:cubicBezTo>
                  <a:pt x="196" y="134"/>
                  <a:pt x="197" y="135"/>
                  <a:pt x="197" y="136"/>
                </a:cubicBezTo>
                <a:cubicBezTo>
                  <a:pt x="197" y="136"/>
                  <a:pt x="197" y="136"/>
                  <a:pt x="197" y="136"/>
                </a:cubicBezTo>
                <a:cubicBezTo>
                  <a:pt x="196" y="136"/>
                  <a:pt x="196" y="137"/>
                  <a:pt x="196" y="137"/>
                </a:cubicBezTo>
                <a:cubicBezTo>
                  <a:pt x="196" y="137"/>
                  <a:pt x="197" y="137"/>
                  <a:pt x="197" y="138"/>
                </a:cubicBezTo>
                <a:cubicBezTo>
                  <a:pt x="197" y="138"/>
                  <a:pt x="198" y="138"/>
                  <a:pt x="198" y="138"/>
                </a:cubicBezTo>
                <a:cubicBezTo>
                  <a:pt x="198" y="139"/>
                  <a:pt x="197" y="139"/>
                  <a:pt x="197" y="139"/>
                </a:cubicBezTo>
                <a:cubicBezTo>
                  <a:pt x="196" y="139"/>
                  <a:pt x="196" y="139"/>
                  <a:pt x="196" y="138"/>
                </a:cubicBezTo>
                <a:cubicBezTo>
                  <a:pt x="196" y="138"/>
                  <a:pt x="196" y="138"/>
                  <a:pt x="195" y="138"/>
                </a:cubicBezTo>
                <a:cubicBezTo>
                  <a:pt x="195" y="138"/>
                  <a:pt x="194" y="139"/>
                  <a:pt x="193" y="140"/>
                </a:cubicBezTo>
                <a:cubicBezTo>
                  <a:pt x="191" y="145"/>
                  <a:pt x="191" y="145"/>
                  <a:pt x="191" y="145"/>
                </a:cubicBezTo>
                <a:cubicBezTo>
                  <a:pt x="188" y="151"/>
                  <a:pt x="188" y="151"/>
                  <a:pt x="188" y="151"/>
                </a:cubicBezTo>
                <a:cubicBezTo>
                  <a:pt x="187" y="153"/>
                  <a:pt x="186" y="155"/>
                  <a:pt x="186" y="156"/>
                </a:cubicBezTo>
                <a:cubicBezTo>
                  <a:pt x="186" y="156"/>
                  <a:pt x="186" y="157"/>
                  <a:pt x="186" y="157"/>
                </a:cubicBezTo>
                <a:cubicBezTo>
                  <a:pt x="186" y="158"/>
                  <a:pt x="186" y="158"/>
                  <a:pt x="185" y="158"/>
                </a:cubicBezTo>
                <a:cubicBezTo>
                  <a:pt x="184" y="158"/>
                  <a:pt x="184" y="158"/>
                  <a:pt x="184" y="157"/>
                </a:cubicBezTo>
                <a:cubicBezTo>
                  <a:pt x="184" y="157"/>
                  <a:pt x="184" y="157"/>
                  <a:pt x="184" y="157"/>
                </a:cubicBezTo>
                <a:cubicBezTo>
                  <a:pt x="183" y="157"/>
                  <a:pt x="183" y="157"/>
                  <a:pt x="183" y="158"/>
                </a:cubicBezTo>
                <a:cubicBezTo>
                  <a:pt x="183" y="160"/>
                  <a:pt x="183" y="161"/>
                  <a:pt x="185" y="161"/>
                </a:cubicBezTo>
                <a:cubicBezTo>
                  <a:pt x="186" y="161"/>
                  <a:pt x="187" y="162"/>
                  <a:pt x="187" y="163"/>
                </a:cubicBezTo>
                <a:close/>
                <a:moveTo>
                  <a:pt x="179" y="163"/>
                </a:moveTo>
                <a:cubicBezTo>
                  <a:pt x="181" y="163"/>
                  <a:pt x="181" y="163"/>
                  <a:pt x="181" y="163"/>
                </a:cubicBezTo>
                <a:cubicBezTo>
                  <a:pt x="181" y="164"/>
                  <a:pt x="181" y="164"/>
                  <a:pt x="181" y="165"/>
                </a:cubicBezTo>
                <a:cubicBezTo>
                  <a:pt x="181" y="166"/>
                  <a:pt x="181" y="167"/>
                  <a:pt x="180" y="167"/>
                </a:cubicBezTo>
                <a:cubicBezTo>
                  <a:pt x="180" y="167"/>
                  <a:pt x="179" y="167"/>
                  <a:pt x="179" y="166"/>
                </a:cubicBezTo>
                <a:cubicBezTo>
                  <a:pt x="178" y="166"/>
                  <a:pt x="178" y="166"/>
                  <a:pt x="178" y="165"/>
                </a:cubicBezTo>
                <a:cubicBezTo>
                  <a:pt x="178" y="164"/>
                  <a:pt x="178" y="163"/>
                  <a:pt x="179" y="163"/>
                </a:cubicBezTo>
                <a:close/>
                <a:moveTo>
                  <a:pt x="178" y="108"/>
                </a:moveTo>
                <a:cubicBezTo>
                  <a:pt x="178" y="107"/>
                  <a:pt x="178" y="107"/>
                  <a:pt x="179" y="107"/>
                </a:cubicBezTo>
                <a:cubicBezTo>
                  <a:pt x="180" y="107"/>
                  <a:pt x="180" y="107"/>
                  <a:pt x="180" y="108"/>
                </a:cubicBezTo>
                <a:cubicBezTo>
                  <a:pt x="180" y="109"/>
                  <a:pt x="180" y="109"/>
                  <a:pt x="179" y="109"/>
                </a:cubicBezTo>
                <a:cubicBezTo>
                  <a:pt x="179" y="109"/>
                  <a:pt x="178" y="109"/>
                  <a:pt x="178" y="109"/>
                </a:cubicBezTo>
                <a:cubicBezTo>
                  <a:pt x="178" y="108"/>
                  <a:pt x="178" y="108"/>
                  <a:pt x="178" y="108"/>
                </a:cubicBezTo>
                <a:close/>
                <a:moveTo>
                  <a:pt x="198" y="128"/>
                </a:moveTo>
                <a:cubicBezTo>
                  <a:pt x="198" y="127"/>
                  <a:pt x="199" y="127"/>
                  <a:pt x="199" y="127"/>
                </a:cubicBezTo>
                <a:cubicBezTo>
                  <a:pt x="200" y="127"/>
                  <a:pt x="201" y="127"/>
                  <a:pt x="201" y="128"/>
                </a:cubicBezTo>
                <a:cubicBezTo>
                  <a:pt x="201" y="129"/>
                  <a:pt x="200" y="129"/>
                  <a:pt x="199" y="130"/>
                </a:cubicBezTo>
                <a:cubicBezTo>
                  <a:pt x="199" y="130"/>
                  <a:pt x="198" y="130"/>
                  <a:pt x="198" y="130"/>
                </a:cubicBezTo>
                <a:cubicBezTo>
                  <a:pt x="198" y="129"/>
                  <a:pt x="198" y="129"/>
                  <a:pt x="198" y="128"/>
                </a:cubicBezTo>
                <a:cubicBezTo>
                  <a:pt x="198" y="128"/>
                  <a:pt x="198" y="128"/>
                  <a:pt x="198" y="128"/>
                </a:cubicBezTo>
                <a:close/>
                <a:moveTo>
                  <a:pt x="177" y="94"/>
                </a:moveTo>
                <a:cubicBezTo>
                  <a:pt x="177" y="94"/>
                  <a:pt x="178" y="94"/>
                  <a:pt x="178" y="95"/>
                </a:cubicBezTo>
                <a:cubicBezTo>
                  <a:pt x="178" y="96"/>
                  <a:pt x="177" y="96"/>
                  <a:pt x="177" y="97"/>
                </a:cubicBezTo>
                <a:cubicBezTo>
                  <a:pt x="177" y="98"/>
                  <a:pt x="177" y="98"/>
                  <a:pt x="176" y="98"/>
                </a:cubicBezTo>
                <a:cubicBezTo>
                  <a:pt x="176" y="98"/>
                  <a:pt x="176" y="97"/>
                  <a:pt x="176" y="97"/>
                </a:cubicBezTo>
                <a:cubicBezTo>
                  <a:pt x="176" y="97"/>
                  <a:pt x="176" y="97"/>
                  <a:pt x="176" y="96"/>
                </a:cubicBezTo>
                <a:cubicBezTo>
                  <a:pt x="176" y="95"/>
                  <a:pt x="176" y="95"/>
                  <a:pt x="177" y="94"/>
                </a:cubicBezTo>
                <a:close/>
                <a:moveTo>
                  <a:pt x="199" y="105"/>
                </a:moveTo>
                <a:cubicBezTo>
                  <a:pt x="199" y="105"/>
                  <a:pt x="199" y="106"/>
                  <a:pt x="200" y="107"/>
                </a:cubicBezTo>
                <a:cubicBezTo>
                  <a:pt x="200" y="108"/>
                  <a:pt x="200" y="109"/>
                  <a:pt x="200" y="110"/>
                </a:cubicBezTo>
                <a:cubicBezTo>
                  <a:pt x="199" y="109"/>
                  <a:pt x="199" y="108"/>
                  <a:pt x="199" y="105"/>
                </a:cubicBezTo>
                <a:close/>
                <a:moveTo>
                  <a:pt x="201" y="133"/>
                </a:moveTo>
                <a:cubicBezTo>
                  <a:pt x="201" y="132"/>
                  <a:pt x="201" y="132"/>
                  <a:pt x="202" y="132"/>
                </a:cubicBezTo>
                <a:cubicBezTo>
                  <a:pt x="202" y="133"/>
                  <a:pt x="202" y="133"/>
                  <a:pt x="201" y="133"/>
                </a:cubicBezTo>
                <a:cubicBezTo>
                  <a:pt x="201" y="133"/>
                  <a:pt x="201" y="133"/>
                  <a:pt x="201" y="133"/>
                </a:cubicBezTo>
                <a:close/>
                <a:moveTo>
                  <a:pt x="201" y="116"/>
                </a:moveTo>
                <a:cubicBezTo>
                  <a:pt x="201" y="116"/>
                  <a:pt x="201" y="116"/>
                  <a:pt x="201" y="115"/>
                </a:cubicBezTo>
                <a:cubicBezTo>
                  <a:pt x="201" y="115"/>
                  <a:pt x="201" y="116"/>
                  <a:pt x="201" y="116"/>
                </a:cubicBezTo>
                <a:close/>
                <a:moveTo>
                  <a:pt x="201" y="114"/>
                </a:moveTo>
                <a:cubicBezTo>
                  <a:pt x="200" y="113"/>
                  <a:pt x="200" y="113"/>
                  <a:pt x="200" y="112"/>
                </a:cubicBezTo>
                <a:cubicBezTo>
                  <a:pt x="200" y="111"/>
                  <a:pt x="200" y="111"/>
                  <a:pt x="200" y="110"/>
                </a:cubicBezTo>
                <a:cubicBezTo>
                  <a:pt x="200" y="110"/>
                  <a:pt x="200" y="111"/>
                  <a:pt x="200" y="112"/>
                </a:cubicBezTo>
                <a:cubicBezTo>
                  <a:pt x="201" y="112"/>
                  <a:pt x="201" y="113"/>
                  <a:pt x="201" y="114"/>
                </a:cubicBezTo>
                <a:close/>
                <a:moveTo>
                  <a:pt x="186" y="107"/>
                </a:moveTo>
                <a:cubicBezTo>
                  <a:pt x="186" y="108"/>
                  <a:pt x="186" y="108"/>
                  <a:pt x="185" y="108"/>
                </a:cubicBezTo>
                <a:cubicBezTo>
                  <a:pt x="184" y="108"/>
                  <a:pt x="184" y="108"/>
                  <a:pt x="184" y="107"/>
                </a:cubicBezTo>
                <a:cubicBezTo>
                  <a:pt x="184" y="106"/>
                  <a:pt x="184" y="106"/>
                  <a:pt x="185" y="106"/>
                </a:cubicBezTo>
                <a:cubicBezTo>
                  <a:pt x="186" y="106"/>
                  <a:pt x="186" y="106"/>
                  <a:pt x="186" y="107"/>
                </a:cubicBezTo>
                <a:close/>
                <a:moveTo>
                  <a:pt x="188" y="109"/>
                </a:moveTo>
                <a:cubicBezTo>
                  <a:pt x="188" y="109"/>
                  <a:pt x="187" y="110"/>
                  <a:pt x="186" y="110"/>
                </a:cubicBezTo>
                <a:cubicBezTo>
                  <a:pt x="186" y="109"/>
                  <a:pt x="187" y="109"/>
                  <a:pt x="187" y="108"/>
                </a:cubicBezTo>
                <a:cubicBezTo>
                  <a:pt x="187" y="108"/>
                  <a:pt x="188" y="109"/>
                  <a:pt x="188" y="109"/>
                </a:cubicBezTo>
                <a:close/>
                <a:moveTo>
                  <a:pt x="206" y="154"/>
                </a:moveTo>
                <a:cubicBezTo>
                  <a:pt x="206" y="155"/>
                  <a:pt x="206" y="156"/>
                  <a:pt x="206" y="156"/>
                </a:cubicBezTo>
                <a:cubicBezTo>
                  <a:pt x="204" y="156"/>
                  <a:pt x="204" y="156"/>
                  <a:pt x="204" y="154"/>
                </a:cubicBezTo>
                <a:cubicBezTo>
                  <a:pt x="204" y="154"/>
                  <a:pt x="204" y="154"/>
                  <a:pt x="204" y="154"/>
                </a:cubicBezTo>
                <a:cubicBezTo>
                  <a:pt x="205" y="154"/>
                  <a:pt x="205" y="154"/>
                  <a:pt x="206" y="154"/>
                </a:cubicBezTo>
                <a:close/>
                <a:moveTo>
                  <a:pt x="219" y="175"/>
                </a:moveTo>
                <a:cubicBezTo>
                  <a:pt x="220" y="175"/>
                  <a:pt x="221" y="176"/>
                  <a:pt x="221" y="177"/>
                </a:cubicBezTo>
                <a:cubicBezTo>
                  <a:pt x="221" y="177"/>
                  <a:pt x="220" y="177"/>
                  <a:pt x="219" y="177"/>
                </a:cubicBezTo>
                <a:cubicBezTo>
                  <a:pt x="218" y="176"/>
                  <a:pt x="217" y="176"/>
                  <a:pt x="217" y="175"/>
                </a:cubicBezTo>
                <a:cubicBezTo>
                  <a:pt x="217" y="175"/>
                  <a:pt x="218" y="175"/>
                  <a:pt x="219" y="175"/>
                </a:cubicBezTo>
                <a:close/>
                <a:moveTo>
                  <a:pt x="247" y="163"/>
                </a:moveTo>
                <a:cubicBezTo>
                  <a:pt x="248" y="163"/>
                  <a:pt x="249" y="163"/>
                  <a:pt x="249" y="164"/>
                </a:cubicBezTo>
                <a:cubicBezTo>
                  <a:pt x="249" y="164"/>
                  <a:pt x="248" y="165"/>
                  <a:pt x="248" y="165"/>
                </a:cubicBezTo>
                <a:cubicBezTo>
                  <a:pt x="248" y="165"/>
                  <a:pt x="247" y="165"/>
                  <a:pt x="247" y="165"/>
                </a:cubicBezTo>
                <a:cubicBezTo>
                  <a:pt x="246" y="165"/>
                  <a:pt x="245" y="164"/>
                  <a:pt x="245" y="164"/>
                </a:cubicBezTo>
                <a:cubicBezTo>
                  <a:pt x="245" y="163"/>
                  <a:pt x="246" y="163"/>
                  <a:pt x="247" y="163"/>
                </a:cubicBezTo>
                <a:close/>
                <a:moveTo>
                  <a:pt x="245" y="146"/>
                </a:moveTo>
                <a:cubicBezTo>
                  <a:pt x="245" y="147"/>
                  <a:pt x="245" y="147"/>
                  <a:pt x="245" y="147"/>
                </a:cubicBezTo>
                <a:cubicBezTo>
                  <a:pt x="244" y="147"/>
                  <a:pt x="243" y="147"/>
                  <a:pt x="243" y="147"/>
                </a:cubicBezTo>
                <a:cubicBezTo>
                  <a:pt x="242" y="146"/>
                  <a:pt x="242" y="146"/>
                  <a:pt x="242" y="145"/>
                </a:cubicBezTo>
                <a:cubicBezTo>
                  <a:pt x="242" y="144"/>
                  <a:pt x="242" y="144"/>
                  <a:pt x="243" y="144"/>
                </a:cubicBezTo>
                <a:cubicBezTo>
                  <a:pt x="245" y="144"/>
                  <a:pt x="245" y="144"/>
                  <a:pt x="245" y="146"/>
                </a:cubicBezTo>
                <a:close/>
                <a:moveTo>
                  <a:pt x="252" y="61"/>
                </a:moveTo>
                <a:cubicBezTo>
                  <a:pt x="252" y="62"/>
                  <a:pt x="252" y="62"/>
                  <a:pt x="251" y="62"/>
                </a:cubicBezTo>
                <a:cubicBezTo>
                  <a:pt x="250" y="62"/>
                  <a:pt x="250" y="62"/>
                  <a:pt x="250" y="62"/>
                </a:cubicBezTo>
                <a:cubicBezTo>
                  <a:pt x="249" y="62"/>
                  <a:pt x="249" y="62"/>
                  <a:pt x="249" y="62"/>
                </a:cubicBezTo>
                <a:cubicBezTo>
                  <a:pt x="249" y="61"/>
                  <a:pt x="250" y="61"/>
                  <a:pt x="250" y="61"/>
                </a:cubicBezTo>
                <a:cubicBezTo>
                  <a:pt x="251" y="62"/>
                  <a:pt x="252" y="62"/>
                  <a:pt x="252" y="61"/>
                </a:cubicBezTo>
                <a:close/>
                <a:moveTo>
                  <a:pt x="238" y="212"/>
                </a:moveTo>
                <a:cubicBezTo>
                  <a:pt x="239" y="212"/>
                  <a:pt x="240" y="213"/>
                  <a:pt x="240" y="213"/>
                </a:cubicBezTo>
                <a:cubicBezTo>
                  <a:pt x="240" y="214"/>
                  <a:pt x="239" y="214"/>
                  <a:pt x="239" y="214"/>
                </a:cubicBezTo>
                <a:cubicBezTo>
                  <a:pt x="238" y="214"/>
                  <a:pt x="238" y="214"/>
                  <a:pt x="238" y="213"/>
                </a:cubicBezTo>
                <a:cubicBezTo>
                  <a:pt x="238" y="213"/>
                  <a:pt x="238" y="212"/>
                  <a:pt x="238" y="212"/>
                </a:cubicBezTo>
                <a:close/>
                <a:moveTo>
                  <a:pt x="206" y="161"/>
                </a:moveTo>
                <a:cubicBezTo>
                  <a:pt x="207" y="161"/>
                  <a:pt x="208" y="162"/>
                  <a:pt x="208" y="163"/>
                </a:cubicBezTo>
                <a:cubicBezTo>
                  <a:pt x="208" y="163"/>
                  <a:pt x="207" y="164"/>
                  <a:pt x="207" y="164"/>
                </a:cubicBezTo>
                <a:cubicBezTo>
                  <a:pt x="205" y="164"/>
                  <a:pt x="204" y="163"/>
                  <a:pt x="204" y="162"/>
                </a:cubicBezTo>
                <a:lnTo>
                  <a:pt x="206" y="161"/>
                </a:lnTo>
                <a:close/>
                <a:moveTo>
                  <a:pt x="237" y="131"/>
                </a:moveTo>
                <a:cubicBezTo>
                  <a:pt x="236" y="132"/>
                  <a:pt x="236" y="132"/>
                  <a:pt x="234" y="132"/>
                </a:cubicBezTo>
                <a:cubicBezTo>
                  <a:pt x="235" y="132"/>
                  <a:pt x="235" y="132"/>
                  <a:pt x="235" y="132"/>
                </a:cubicBezTo>
                <a:cubicBezTo>
                  <a:pt x="235" y="131"/>
                  <a:pt x="236" y="131"/>
                  <a:pt x="236" y="131"/>
                </a:cubicBezTo>
                <a:cubicBezTo>
                  <a:pt x="236" y="131"/>
                  <a:pt x="236" y="131"/>
                  <a:pt x="236" y="131"/>
                </a:cubicBezTo>
                <a:lnTo>
                  <a:pt x="237" y="131"/>
                </a:lnTo>
                <a:close/>
                <a:moveTo>
                  <a:pt x="235" y="252"/>
                </a:moveTo>
                <a:cubicBezTo>
                  <a:pt x="235" y="251"/>
                  <a:pt x="236" y="251"/>
                  <a:pt x="236" y="251"/>
                </a:cubicBezTo>
                <a:cubicBezTo>
                  <a:pt x="236" y="251"/>
                  <a:pt x="237" y="251"/>
                  <a:pt x="238" y="252"/>
                </a:cubicBezTo>
                <a:cubicBezTo>
                  <a:pt x="238" y="253"/>
                  <a:pt x="238" y="253"/>
                  <a:pt x="238" y="253"/>
                </a:cubicBezTo>
                <a:cubicBezTo>
                  <a:pt x="237" y="253"/>
                  <a:pt x="237" y="253"/>
                  <a:pt x="237" y="253"/>
                </a:cubicBezTo>
                <a:cubicBezTo>
                  <a:pt x="237" y="253"/>
                  <a:pt x="236" y="253"/>
                  <a:pt x="236" y="253"/>
                </a:cubicBezTo>
                <a:cubicBezTo>
                  <a:pt x="236" y="252"/>
                  <a:pt x="235" y="252"/>
                  <a:pt x="235" y="252"/>
                </a:cubicBezTo>
                <a:close/>
                <a:moveTo>
                  <a:pt x="252" y="171"/>
                </a:moveTo>
                <a:cubicBezTo>
                  <a:pt x="252" y="171"/>
                  <a:pt x="252" y="171"/>
                  <a:pt x="252" y="171"/>
                </a:cubicBezTo>
                <a:cubicBezTo>
                  <a:pt x="252" y="171"/>
                  <a:pt x="251" y="171"/>
                  <a:pt x="251" y="170"/>
                </a:cubicBezTo>
                <a:cubicBezTo>
                  <a:pt x="251" y="170"/>
                  <a:pt x="251" y="170"/>
                  <a:pt x="251" y="170"/>
                </a:cubicBezTo>
                <a:cubicBezTo>
                  <a:pt x="251" y="169"/>
                  <a:pt x="251" y="169"/>
                  <a:pt x="251" y="169"/>
                </a:cubicBezTo>
                <a:cubicBezTo>
                  <a:pt x="251" y="169"/>
                  <a:pt x="251" y="169"/>
                  <a:pt x="251" y="169"/>
                </a:cubicBezTo>
                <a:cubicBezTo>
                  <a:pt x="251" y="169"/>
                  <a:pt x="252" y="170"/>
                  <a:pt x="252" y="170"/>
                </a:cubicBezTo>
                <a:cubicBezTo>
                  <a:pt x="252" y="170"/>
                  <a:pt x="252" y="170"/>
                  <a:pt x="252" y="171"/>
                </a:cubicBezTo>
                <a:close/>
                <a:moveTo>
                  <a:pt x="256" y="46"/>
                </a:moveTo>
                <a:cubicBezTo>
                  <a:pt x="257" y="46"/>
                  <a:pt x="258" y="46"/>
                  <a:pt x="258" y="47"/>
                </a:cubicBezTo>
                <a:cubicBezTo>
                  <a:pt x="258" y="47"/>
                  <a:pt x="257" y="48"/>
                  <a:pt x="256" y="48"/>
                </a:cubicBezTo>
                <a:cubicBezTo>
                  <a:pt x="255" y="49"/>
                  <a:pt x="255" y="49"/>
                  <a:pt x="254" y="49"/>
                </a:cubicBezTo>
                <a:cubicBezTo>
                  <a:pt x="254" y="49"/>
                  <a:pt x="253" y="49"/>
                  <a:pt x="253" y="48"/>
                </a:cubicBezTo>
                <a:cubicBezTo>
                  <a:pt x="253" y="48"/>
                  <a:pt x="254" y="47"/>
                  <a:pt x="254" y="47"/>
                </a:cubicBezTo>
                <a:cubicBezTo>
                  <a:pt x="255" y="46"/>
                  <a:pt x="255" y="46"/>
                  <a:pt x="256" y="46"/>
                </a:cubicBezTo>
                <a:close/>
                <a:moveTo>
                  <a:pt x="253" y="238"/>
                </a:moveTo>
                <a:cubicBezTo>
                  <a:pt x="254" y="238"/>
                  <a:pt x="255" y="239"/>
                  <a:pt x="256" y="240"/>
                </a:cubicBezTo>
                <a:cubicBezTo>
                  <a:pt x="256" y="241"/>
                  <a:pt x="256" y="241"/>
                  <a:pt x="255" y="241"/>
                </a:cubicBezTo>
                <a:cubicBezTo>
                  <a:pt x="254" y="241"/>
                  <a:pt x="253" y="241"/>
                  <a:pt x="253" y="240"/>
                </a:cubicBezTo>
                <a:cubicBezTo>
                  <a:pt x="252" y="239"/>
                  <a:pt x="251" y="239"/>
                  <a:pt x="251" y="238"/>
                </a:cubicBezTo>
                <a:cubicBezTo>
                  <a:pt x="251" y="238"/>
                  <a:pt x="251" y="238"/>
                  <a:pt x="252" y="238"/>
                </a:cubicBezTo>
                <a:lnTo>
                  <a:pt x="253" y="238"/>
                </a:lnTo>
                <a:close/>
                <a:moveTo>
                  <a:pt x="262" y="74"/>
                </a:moveTo>
                <a:cubicBezTo>
                  <a:pt x="263" y="73"/>
                  <a:pt x="263" y="73"/>
                  <a:pt x="264" y="73"/>
                </a:cubicBezTo>
                <a:cubicBezTo>
                  <a:pt x="264" y="72"/>
                  <a:pt x="265" y="72"/>
                  <a:pt x="266" y="71"/>
                </a:cubicBezTo>
                <a:cubicBezTo>
                  <a:pt x="265" y="72"/>
                  <a:pt x="265" y="73"/>
                  <a:pt x="264" y="73"/>
                </a:cubicBezTo>
                <a:cubicBezTo>
                  <a:pt x="264" y="74"/>
                  <a:pt x="263" y="74"/>
                  <a:pt x="262" y="74"/>
                </a:cubicBezTo>
                <a:close/>
                <a:moveTo>
                  <a:pt x="271" y="132"/>
                </a:moveTo>
                <a:cubicBezTo>
                  <a:pt x="271" y="132"/>
                  <a:pt x="271" y="132"/>
                  <a:pt x="271" y="132"/>
                </a:cubicBezTo>
                <a:cubicBezTo>
                  <a:pt x="271" y="132"/>
                  <a:pt x="272" y="132"/>
                  <a:pt x="272" y="132"/>
                </a:cubicBezTo>
                <a:cubicBezTo>
                  <a:pt x="272" y="133"/>
                  <a:pt x="272" y="133"/>
                  <a:pt x="272" y="133"/>
                </a:cubicBezTo>
                <a:cubicBezTo>
                  <a:pt x="272" y="133"/>
                  <a:pt x="272" y="133"/>
                  <a:pt x="271" y="133"/>
                </a:cubicBezTo>
                <a:cubicBezTo>
                  <a:pt x="271" y="133"/>
                  <a:pt x="271" y="133"/>
                  <a:pt x="271" y="132"/>
                </a:cubicBezTo>
                <a:close/>
                <a:moveTo>
                  <a:pt x="270" y="175"/>
                </a:moveTo>
                <a:cubicBezTo>
                  <a:pt x="270" y="175"/>
                  <a:pt x="270" y="176"/>
                  <a:pt x="271" y="176"/>
                </a:cubicBezTo>
                <a:cubicBezTo>
                  <a:pt x="271" y="176"/>
                  <a:pt x="271" y="176"/>
                  <a:pt x="271" y="177"/>
                </a:cubicBezTo>
                <a:cubicBezTo>
                  <a:pt x="271" y="177"/>
                  <a:pt x="271" y="177"/>
                  <a:pt x="271" y="177"/>
                </a:cubicBezTo>
                <a:cubicBezTo>
                  <a:pt x="270" y="176"/>
                  <a:pt x="270" y="176"/>
                  <a:pt x="270" y="176"/>
                </a:cubicBezTo>
                <a:cubicBezTo>
                  <a:pt x="269" y="176"/>
                  <a:pt x="269" y="176"/>
                  <a:pt x="269" y="175"/>
                </a:cubicBezTo>
                <a:cubicBezTo>
                  <a:pt x="269" y="175"/>
                  <a:pt x="269" y="175"/>
                  <a:pt x="269" y="175"/>
                </a:cubicBezTo>
                <a:cubicBezTo>
                  <a:pt x="269" y="175"/>
                  <a:pt x="269" y="175"/>
                  <a:pt x="269" y="175"/>
                </a:cubicBezTo>
                <a:cubicBezTo>
                  <a:pt x="269" y="175"/>
                  <a:pt x="269" y="175"/>
                  <a:pt x="270" y="175"/>
                </a:cubicBezTo>
                <a:close/>
                <a:moveTo>
                  <a:pt x="257" y="116"/>
                </a:moveTo>
                <a:cubicBezTo>
                  <a:pt x="256" y="117"/>
                  <a:pt x="256" y="117"/>
                  <a:pt x="256" y="117"/>
                </a:cubicBezTo>
                <a:cubicBezTo>
                  <a:pt x="255" y="117"/>
                  <a:pt x="254" y="117"/>
                  <a:pt x="254" y="116"/>
                </a:cubicBezTo>
                <a:cubicBezTo>
                  <a:pt x="255" y="116"/>
                  <a:pt x="255" y="116"/>
                  <a:pt x="255" y="116"/>
                </a:cubicBezTo>
                <a:cubicBezTo>
                  <a:pt x="255" y="116"/>
                  <a:pt x="255" y="116"/>
                  <a:pt x="255" y="116"/>
                </a:cubicBezTo>
                <a:cubicBezTo>
                  <a:pt x="256" y="116"/>
                  <a:pt x="257" y="116"/>
                  <a:pt x="257" y="116"/>
                </a:cubicBezTo>
                <a:close/>
                <a:moveTo>
                  <a:pt x="230" y="118"/>
                </a:moveTo>
                <a:cubicBezTo>
                  <a:pt x="231" y="118"/>
                  <a:pt x="231" y="118"/>
                  <a:pt x="231" y="118"/>
                </a:cubicBezTo>
                <a:cubicBezTo>
                  <a:pt x="231" y="118"/>
                  <a:pt x="231" y="119"/>
                  <a:pt x="230" y="119"/>
                </a:cubicBezTo>
                <a:cubicBezTo>
                  <a:pt x="230" y="120"/>
                  <a:pt x="229" y="120"/>
                  <a:pt x="229" y="120"/>
                </a:cubicBezTo>
                <a:cubicBezTo>
                  <a:pt x="228" y="120"/>
                  <a:pt x="228" y="120"/>
                  <a:pt x="228" y="120"/>
                </a:cubicBezTo>
                <a:cubicBezTo>
                  <a:pt x="228" y="119"/>
                  <a:pt x="228" y="118"/>
                  <a:pt x="230" y="118"/>
                </a:cubicBezTo>
                <a:close/>
                <a:moveTo>
                  <a:pt x="257" y="211"/>
                </a:moveTo>
                <a:cubicBezTo>
                  <a:pt x="258" y="211"/>
                  <a:pt x="258" y="211"/>
                  <a:pt x="258" y="211"/>
                </a:cubicBezTo>
                <a:cubicBezTo>
                  <a:pt x="258" y="212"/>
                  <a:pt x="257" y="212"/>
                  <a:pt x="257" y="212"/>
                </a:cubicBezTo>
                <a:cubicBezTo>
                  <a:pt x="256" y="212"/>
                  <a:pt x="256" y="212"/>
                  <a:pt x="256" y="211"/>
                </a:cubicBezTo>
                <a:cubicBezTo>
                  <a:pt x="256" y="211"/>
                  <a:pt x="256" y="211"/>
                  <a:pt x="257" y="211"/>
                </a:cubicBezTo>
                <a:close/>
                <a:moveTo>
                  <a:pt x="264" y="133"/>
                </a:moveTo>
                <a:cubicBezTo>
                  <a:pt x="265" y="133"/>
                  <a:pt x="265" y="133"/>
                  <a:pt x="265" y="134"/>
                </a:cubicBezTo>
                <a:cubicBezTo>
                  <a:pt x="265" y="134"/>
                  <a:pt x="264" y="134"/>
                  <a:pt x="263" y="134"/>
                </a:cubicBezTo>
                <a:cubicBezTo>
                  <a:pt x="262" y="135"/>
                  <a:pt x="262" y="135"/>
                  <a:pt x="262" y="135"/>
                </a:cubicBezTo>
                <a:cubicBezTo>
                  <a:pt x="262" y="134"/>
                  <a:pt x="262" y="134"/>
                  <a:pt x="262" y="134"/>
                </a:cubicBezTo>
                <a:cubicBezTo>
                  <a:pt x="262" y="133"/>
                  <a:pt x="262" y="133"/>
                  <a:pt x="264" y="133"/>
                </a:cubicBezTo>
                <a:close/>
                <a:moveTo>
                  <a:pt x="237" y="172"/>
                </a:moveTo>
                <a:cubicBezTo>
                  <a:pt x="239" y="172"/>
                  <a:pt x="240" y="173"/>
                  <a:pt x="241" y="175"/>
                </a:cubicBezTo>
                <a:cubicBezTo>
                  <a:pt x="241" y="175"/>
                  <a:pt x="241" y="175"/>
                  <a:pt x="240" y="175"/>
                </a:cubicBezTo>
                <a:cubicBezTo>
                  <a:pt x="239" y="175"/>
                  <a:pt x="238" y="175"/>
                  <a:pt x="238" y="174"/>
                </a:cubicBezTo>
                <a:cubicBezTo>
                  <a:pt x="238" y="174"/>
                  <a:pt x="237" y="173"/>
                  <a:pt x="237" y="173"/>
                </a:cubicBezTo>
                <a:lnTo>
                  <a:pt x="237" y="172"/>
                </a:lnTo>
                <a:close/>
                <a:moveTo>
                  <a:pt x="212" y="173"/>
                </a:moveTo>
                <a:cubicBezTo>
                  <a:pt x="212" y="173"/>
                  <a:pt x="212" y="173"/>
                  <a:pt x="212" y="173"/>
                </a:cubicBezTo>
                <a:cubicBezTo>
                  <a:pt x="213" y="174"/>
                  <a:pt x="213" y="174"/>
                  <a:pt x="213" y="174"/>
                </a:cubicBezTo>
                <a:cubicBezTo>
                  <a:pt x="213" y="175"/>
                  <a:pt x="212" y="175"/>
                  <a:pt x="211" y="175"/>
                </a:cubicBezTo>
                <a:cubicBezTo>
                  <a:pt x="211" y="175"/>
                  <a:pt x="211" y="174"/>
                  <a:pt x="211" y="174"/>
                </a:cubicBezTo>
                <a:lnTo>
                  <a:pt x="212" y="173"/>
                </a:lnTo>
                <a:close/>
                <a:moveTo>
                  <a:pt x="215" y="152"/>
                </a:moveTo>
                <a:cubicBezTo>
                  <a:pt x="215" y="152"/>
                  <a:pt x="215" y="152"/>
                  <a:pt x="215" y="153"/>
                </a:cubicBezTo>
                <a:cubicBezTo>
                  <a:pt x="215" y="153"/>
                  <a:pt x="215" y="153"/>
                  <a:pt x="215" y="153"/>
                </a:cubicBezTo>
                <a:cubicBezTo>
                  <a:pt x="214" y="153"/>
                  <a:pt x="214" y="153"/>
                  <a:pt x="214" y="153"/>
                </a:cubicBezTo>
                <a:lnTo>
                  <a:pt x="215" y="152"/>
                </a:lnTo>
                <a:close/>
                <a:moveTo>
                  <a:pt x="217" y="107"/>
                </a:moveTo>
                <a:cubicBezTo>
                  <a:pt x="217" y="106"/>
                  <a:pt x="217" y="106"/>
                  <a:pt x="218" y="106"/>
                </a:cubicBezTo>
                <a:cubicBezTo>
                  <a:pt x="218" y="106"/>
                  <a:pt x="219" y="106"/>
                  <a:pt x="219" y="107"/>
                </a:cubicBezTo>
                <a:cubicBezTo>
                  <a:pt x="218" y="107"/>
                  <a:pt x="217" y="107"/>
                  <a:pt x="217" y="107"/>
                </a:cubicBezTo>
                <a:close/>
                <a:moveTo>
                  <a:pt x="217" y="142"/>
                </a:moveTo>
                <a:cubicBezTo>
                  <a:pt x="217" y="143"/>
                  <a:pt x="217" y="143"/>
                  <a:pt x="216" y="143"/>
                </a:cubicBezTo>
                <a:cubicBezTo>
                  <a:pt x="215" y="143"/>
                  <a:pt x="215" y="143"/>
                  <a:pt x="215" y="143"/>
                </a:cubicBezTo>
                <a:cubicBezTo>
                  <a:pt x="215" y="142"/>
                  <a:pt x="215" y="142"/>
                  <a:pt x="216" y="142"/>
                </a:cubicBezTo>
                <a:cubicBezTo>
                  <a:pt x="217" y="142"/>
                  <a:pt x="217" y="142"/>
                  <a:pt x="217" y="142"/>
                </a:cubicBezTo>
                <a:close/>
                <a:moveTo>
                  <a:pt x="211" y="154"/>
                </a:moveTo>
                <a:cubicBezTo>
                  <a:pt x="211" y="153"/>
                  <a:pt x="212" y="153"/>
                  <a:pt x="212" y="153"/>
                </a:cubicBezTo>
                <a:cubicBezTo>
                  <a:pt x="212" y="153"/>
                  <a:pt x="213" y="154"/>
                  <a:pt x="213" y="154"/>
                </a:cubicBezTo>
                <a:cubicBezTo>
                  <a:pt x="212" y="154"/>
                  <a:pt x="211" y="154"/>
                  <a:pt x="211" y="154"/>
                </a:cubicBezTo>
                <a:close/>
                <a:moveTo>
                  <a:pt x="208" y="167"/>
                </a:moveTo>
                <a:cubicBezTo>
                  <a:pt x="208" y="168"/>
                  <a:pt x="208" y="168"/>
                  <a:pt x="208" y="168"/>
                </a:cubicBezTo>
                <a:cubicBezTo>
                  <a:pt x="208" y="168"/>
                  <a:pt x="208" y="168"/>
                  <a:pt x="209" y="168"/>
                </a:cubicBezTo>
                <a:cubicBezTo>
                  <a:pt x="208" y="168"/>
                  <a:pt x="208" y="168"/>
                  <a:pt x="208" y="167"/>
                </a:cubicBezTo>
                <a:cubicBezTo>
                  <a:pt x="208" y="167"/>
                  <a:pt x="208" y="167"/>
                  <a:pt x="208" y="167"/>
                </a:cubicBezTo>
                <a:close/>
                <a:moveTo>
                  <a:pt x="213" y="131"/>
                </a:moveTo>
                <a:cubicBezTo>
                  <a:pt x="213" y="132"/>
                  <a:pt x="212" y="132"/>
                  <a:pt x="212" y="132"/>
                </a:cubicBezTo>
                <a:cubicBezTo>
                  <a:pt x="211" y="132"/>
                  <a:pt x="210" y="132"/>
                  <a:pt x="210" y="131"/>
                </a:cubicBezTo>
                <a:cubicBezTo>
                  <a:pt x="210" y="131"/>
                  <a:pt x="211" y="130"/>
                  <a:pt x="211" y="130"/>
                </a:cubicBezTo>
                <a:cubicBezTo>
                  <a:pt x="212" y="130"/>
                  <a:pt x="213" y="131"/>
                  <a:pt x="213" y="131"/>
                </a:cubicBezTo>
                <a:close/>
                <a:moveTo>
                  <a:pt x="212" y="122"/>
                </a:moveTo>
                <a:cubicBezTo>
                  <a:pt x="212" y="122"/>
                  <a:pt x="212" y="122"/>
                  <a:pt x="211" y="122"/>
                </a:cubicBezTo>
                <a:cubicBezTo>
                  <a:pt x="211" y="122"/>
                  <a:pt x="211" y="122"/>
                  <a:pt x="211" y="122"/>
                </a:cubicBezTo>
                <a:cubicBezTo>
                  <a:pt x="211" y="121"/>
                  <a:pt x="211" y="121"/>
                  <a:pt x="212" y="121"/>
                </a:cubicBezTo>
                <a:cubicBezTo>
                  <a:pt x="212" y="121"/>
                  <a:pt x="212" y="121"/>
                  <a:pt x="212" y="122"/>
                </a:cubicBezTo>
                <a:close/>
                <a:moveTo>
                  <a:pt x="221" y="109"/>
                </a:moveTo>
                <a:cubicBezTo>
                  <a:pt x="221" y="109"/>
                  <a:pt x="221" y="109"/>
                  <a:pt x="221" y="109"/>
                </a:cubicBezTo>
                <a:cubicBezTo>
                  <a:pt x="221" y="110"/>
                  <a:pt x="222" y="111"/>
                  <a:pt x="223" y="112"/>
                </a:cubicBezTo>
                <a:cubicBezTo>
                  <a:pt x="224" y="113"/>
                  <a:pt x="224" y="114"/>
                  <a:pt x="224" y="114"/>
                </a:cubicBezTo>
                <a:cubicBezTo>
                  <a:pt x="224" y="115"/>
                  <a:pt x="224" y="115"/>
                  <a:pt x="224" y="115"/>
                </a:cubicBezTo>
                <a:cubicBezTo>
                  <a:pt x="223" y="114"/>
                  <a:pt x="223" y="114"/>
                  <a:pt x="222" y="113"/>
                </a:cubicBezTo>
                <a:cubicBezTo>
                  <a:pt x="221" y="111"/>
                  <a:pt x="221" y="110"/>
                  <a:pt x="221" y="109"/>
                </a:cubicBezTo>
                <a:close/>
                <a:moveTo>
                  <a:pt x="225" y="80"/>
                </a:moveTo>
                <a:cubicBezTo>
                  <a:pt x="226" y="80"/>
                  <a:pt x="226" y="81"/>
                  <a:pt x="226" y="82"/>
                </a:cubicBezTo>
                <a:cubicBezTo>
                  <a:pt x="226" y="83"/>
                  <a:pt x="226" y="83"/>
                  <a:pt x="225" y="83"/>
                </a:cubicBezTo>
                <a:cubicBezTo>
                  <a:pt x="225" y="83"/>
                  <a:pt x="224" y="83"/>
                  <a:pt x="223" y="82"/>
                </a:cubicBezTo>
                <a:cubicBezTo>
                  <a:pt x="223" y="82"/>
                  <a:pt x="222" y="82"/>
                  <a:pt x="222" y="82"/>
                </a:cubicBezTo>
                <a:cubicBezTo>
                  <a:pt x="221" y="82"/>
                  <a:pt x="221" y="82"/>
                  <a:pt x="220" y="83"/>
                </a:cubicBezTo>
                <a:cubicBezTo>
                  <a:pt x="220" y="83"/>
                  <a:pt x="219" y="84"/>
                  <a:pt x="219" y="84"/>
                </a:cubicBezTo>
                <a:cubicBezTo>
                  <a:pt x="219" y="85"/>
                  <a:pt x="219" y="85"/>
                  <a:pt x="220" y="85"/>
                </a:cubicBezTo>
                <a:cubicBezTo>
                  <a:pt x="220" y="85"/>
                  <a:pt x="220" y="85"/>
                  <a:pt x="220" y="85"/>
                </a:cubicBezTo>
                <a:cubicBezTo>
                  <a:pt x="220" y="86"/>
                  <a:pt x="219" y="87"/>
                  <a:pt x="218" y="87"/>
                </a:cubicBezTo>
                <a:cubicBezTo>
                  <a:pt x="218" y="87"/>
                  <a:pt x="217" y="87"/>
                  <a:pt x="217" y="87"/>
                </a:cubicBezTo>
                <a:cubicBezTo>
                  <a:pt x="217" y="87"/>
                  <a:pt x="216" y="87"/>
                  <a:pt x="216" y="87"/>
                </a:cubicBezTo>
                <a:cubicBezTo>
                  <a:pt x="214" y="87"/>
                  <a:pt x="213" y="88"/>
                  <a:pt x="212" y="89"/>
                </a:cubicBezTo>
                <a:cubicBezTo>
                  <a:pt x="212" y="91"/>
                  <a:pt x="212" y="92"/>
                  <a:pt x="213" y="93"/>
                </a:cubicBezTo>
                <a:cubicBezTo>
                  <a:pt x="214" y="94"/>
                  <a:pt x="215" y="95"/>
                  <a:pt x="215" y="96"/>
                </a:cubicBezTo>
                <a:cubicBezTo>
                  <a:pt x="214" y="96"/>
                  <a:pt x="214" y="96"/>
                  <a:pt x="214" y="96"/>
                </a:cubicBezTo>
                <a:cubicBezTo>
                  <a:pt x="213" y="95"/>
                  <a:pt x="213" y="94"/>
                  <a:pt x="212" y="93"/>
                </a:cubicBezTo>
                <a:cubicBezTo>
                  <a:pt x="211" y="91"/>
                  <a:pt x="210" y="91"/>
                  <a:pt x="209" y="91"/>
                </a:cubicBezTo>
                <a:cubicBezTo>
                  <a:pt x="206" y="91"/>
                  <a:pt x="205" y="92"/>
                  <a:pt x="203" y="93"/>
                </a:cubicBezTo>
                <a:cubicBezTo>
                  <a:pt x="201" y="95"/>
                  <a:pt x="200" y="96"/>
                  <a:pt x="198" y="97"/>
                </a:cubicBezTo>
                <a:cubicBezTo>
                  <a:pt x="198" y="103"/>
                  <a:pt x="198" y="103"/>
                  <a:pt x="198" y="103"/>
                </a:cubicBezTo>
                <a:cubicBezTo>
                  <a:pt x="197" y="101"/>
                  <a:pt x="197" y="99"/>
                  <a:pt x="197" y="97"/>
                </a:cubicBezTo>
                <a:cubicBezTo>
                  <a:pt x="197" y="97"/>
                  <a:pt x="197" y="96"/>
                  <a:pt x="197" y="96"/>
                </a:cubicBezTo>
                <a:cubicBezTo>
                  <a:pt x="197" y="96"/>
                  <a:pt x="197" y="96"/>
                  <a:pt x="197" y="95"/>
                </a:cubicBezTo>
                <a:cubicBezTo>
                  <a:pt x="197" y="94"/>
                  <a:pt x="197" y="94"/>
                  <a:pt x="196" y="94"/>
                </a:cubicBezTo>
                <a:cubicBezTo>
                  <a:pt x="195" y="93"/>
                  <a:pt x="195" y="93"/>
                  <a:pt x="194" y="93"/>
                </a:cubicBezTo>
                <a:cubicBezTo>
                  <a:pt x="193" y="93"/>
                  <a:pt x="192" y="94"/>
                  <a:pt x="192" y="94"/>
                </a:cubicBezTo>
                <a:cubicBezTo>
                  <a:pt x="192" y="94"/>
                  <a:pt x="191" y="95"/>
                  <a:pt x="191" y="95"/>
                </a:cubicBezTo>
                <a:cubicBezTo>
                  <a:pt x="191" y="97"/>
                  <a:pt x="191" y="97"/>
                  <a:pt x="191" y="97"/>
                </a:cubicBezTo>
                <a:cubicBezTo>
                  <a:pt x="191" y="97"/>
                  <a:pt x="190" y="97"/>
                  <a:pt x="190" y="97"/>
                </a:cubicBezTo>
                <a:cubicBezTo>
                  <a:pt x="189" y="97"/>
                  <a:pt x="189" y="97"/>
                  <a:pt x="189" y="95"/>
                </a:cubicBezTo>
                <a:cubicBezTo>
                  <a:pt x="189" y="93"/>
                  <a:pt x="188" y="93"/>
                  <a:pt x="186" y="92"/>
                </a:cubicBezTo>
                <a:cubicBezTo>
                  <a:pt x="185" y="95"/>
                  <a:pt x="185" y="95"/>
                  <a:pt x="185" y="95"/>
                </a:cubicBezTo>
                <a:cubicBezTo>
                  <a:pt x="185" y="96"/>
                  <a:pt x="185" y="96"/>
                  <a:pt x="184" y="96"/>
                </a:cubicBezTo>
                <a:cubicBezTo>
                  <a:pt x="184" y="96"/>
                  <a:pt x="184" y="96"/>
                  <a:pt x="183" y="95"/>
                </a:cubicBezTo>
                <a:cubicBezTo>
                  <a:pt x="183" y="95"/>
                  <a:pt x="182" y="94"/>
                  <a:pt x="182" y="94"/>
                </a:cubicBezTo>
                <a:cubicBezTo>
                  <a:pt x="182" y="94"/>
                  <a:pt x="183" y="93"/>
                  <a:pt x="183" y="93"/>
                </a:cubicBezTo>
                <a:cubicBezTo>
                  <a:pt x="183" y="93"/>
                  <a:pt x="183" y="92"/>
                  <a:pt x="183" y="92"/>
                </a:cubicBezTo>
                <a:cubicBezTo>
                  <a:pt x="183" y="91"/>
                  <a:pt x="183" y="91"/>
                  <a:pt x="182" y="91"/>
                </a:cubicBezTo>
                <a:cubicBezTo>
                  <a:pt x="182" y="90"/>
                  <a:pt x="181" y="90"/>
                  <a:pt x="181" y="90"/>
                </a:cubicBezTo>
                <a:cubicBezTo>
                  <a:pt x="180" y="92"/>
                  <a:pt x="179" y="92"/>
                  <a:pt x="178" y="92"/>
                </a:cubicBezTo>
                <a:cubicBezTo>
                  <a:pt x="177" y="92"/>
                  <a:pt x="177" y="92"/>
                  <a:pt x="177" y="92"/>
                </a:cubicBezTo>
                <a:cubicBezTo>
                  <a:pt x="177" y="91"/>
                  <a:pt x="177" y="91"/>
                  <a:pt x="178" y="90"/>
                </a:cubicBezTo>
                <a:cubicBezTo>
                  <a:pt x="178" y="87"/>
                  <a:pt x="177" y="86"/>
                  <a:pt x="175" y="86"/>
                </a:cubicBezTo>
                <a:cubicBezTo>
                  <a:pt x="174" y="86"/>
                  <a:pt x="174" y="87"/>
                  <a:pt x="172" y="88"/>
                </a:cubicBezTo>
                <a:cubicBezTo>
                  <a:pt x="171" y="89"/>
                  <a:pt x="171" y="89"/>
                  <a:pt x="171" y="89"/>
                </a:cubicBezTo>
                <a:cubicBezTo>
                  <a:pt x="171" y="85"/>
                  <a:pt x="171" y="85"/>
                  <a:pt x="171" y="85"/>
                </a:cubicBezTo>
                <a:cubicBezTo>
                  <a:pt x="171" y="85"/>
                  <a:pt x="172" y="85"/>
                  <a:pt x="172" y="84"/>
                </a:cubicBezTo>
                <a:cubicBezTo>
                  <a:pt x="172" y="84"/>
                  <a:pt x="172" y="84"/>
                  <a:pt x="172" y="84"/>
                </a:cubicBezTo>
                <a:cubicBezTo>
                  <a:pt x="172" y="83"/>
                  <a:pt x="172" y="82"/>
                  <a:pt x="171" y="81"/>
                </a:cubicBezTo>
                <a:cubicBezTo>
                  <a:pt x="170" y="77"/>
                  <a:pt x="170" y="77"/>
                  <a:pt x="170" y="77"/>
                </a:cubicBezTo>
                <a:cubicBezTo>
                  <a:pt x="168" y="77"/>
                  <a:pt x="167" y="78"/>
                  <a:pt x="166" y="78"/>
                </a:cubicBezTo>
                <a:cubicBezTo>
                  <a:pt x="165" y="79"/>
                  <a:pt x="164" y="79"/>
                  <a:pt x="164" y="79"/>
                </a:cubicBezTo>
                <a:cubicBezTo>
                  <a:pt x="163" y="79"/>
                  <a:pt x="163" y="79"/>
                  <a:pt x="163" y="79"/>
                </a:cubicBezTo>
                <a:cubicBezTo>
                  <a:pt x="163" y="78"/>
                  <a:pt x="164" y="77"/>
                  <a:pt x="165" y="77"/>
                </a:cubicBezTo>
                <a:cubicBezTo>
                  <a:pt x="167" y="76"/>
                  <a:pt x="168" y="75"/>
                  <a:pt x="168" y="74"/>
                </a:cubicBezTo>
                <a:cubicBezTo>
                  <a:pt x="168" y="73"/>
                  <a:pt x="167" y="72"/>
                  <a:pt x="166" y="72"/>
                </a:cubicBezTo>
                <a:cubicBezTo>
                  <a:pt x="166" y="72"/>
                  <a:pt x="166" y="72"/>
                  <a:pt x="166" y="73"/>
                </a:cubicBezTo>
                <a:cubicBezTo>
                  <a:pt x="166" y="73"/>
                  <a:pt x="165" y="73"/>
                  <a:pt x="165" y="73"/>
                </a:cubicBezTo>
                <a:cubicBezTo>
                  <a:pt x="164" y="73"/>
                  <a:pt x="164" y="72"/>
                  <a:pt x="164" y="71"/>
                </a:cubicBezTo>
                <a:cubicBezTo>
                  <a:pt x="164" y="71"/>
                  <a:pt x="164" y="71"/>
                  <a:pt x="165" y="70"/>
                </a:cubicBezTo>
                <a:cubicBezTo>
                  <a:pt x="165" y="70"/>
                  <a:pt x="166" y="69"/>
                  <a:pt x="166" y="68"/>
                </a:cubicBezTo>
                <a:cubicBezTo>
                  <a:pt x="166" y="67"/>
                  <a:pt x="165" y="66"/>
                  <a:pt x="164" y="66"/>
                </a:cubicBezTo>
                <a:cubicBezTo>
                  <a:pt x="163" y="66"/>
                  <a:pt x="162" y="66"/>
                  <a:pt x="161" y="66"/>
                </a:cubicBezTo>
                <a:cubicBezTo>
                  <a:pt x="162" y="65"/>
                  <a:pt x="163" y="65"/>
                  <a:pt x="163" y="64"/>
                </a:cubicBezTo>
                <a:cubicBezTo>
                  <a:pt x="163" y="63"/>
                  <a:pt x="163" y="62"/>
                  <a:pt x="162" y="62"/>
                </a:cubicBezTo>
                <a:cubicBezTo>
                  <a:pt x="161" y="61"/>
                  <a:pt x="161" y="61"/>
                  <a:pt x="161" y="60"/>
                </a:cubicBezTo>
                <a:cubicBezTo>
                  <a:pt x="161" y="60"/>
                  <a:pt x="162" y="59"/>
                  <a:pt x="163" y="59"/>
                </a:cubicBezTo>
                <a:cubicBezTo>
                  <a:pt x="164" y="58"/>
                  <a:pt x="164" y="57"/>
                  <a:pt x="164" y="54"/>
                </a:cubicBezTo>
                <a:cubicBezTo>
                  <a:pt x="164" y="54"/>
                  <a:pt x="164" y="53"/>
                  <a:pt x="163" y="53"/>
                </a:cubicBezTo>
                <a:cubicBezTo>
                  <a:pt x="163" y="53"/>
                  <a:pt x="162" y="53"/>
                  <a:pt x="162" y="53"/>
                </a:cubicBezTo>
                <a:cubicBezTo>
                  <a:pt x="162" y="52"/>
                  <a:pt x="162" y="51"/>
                  <a:pt x="163" y="51"/>
                </a:cubicBezTo>
                <a:cubicBezTo>
                  <a:pt x="163" y="50"/>
                  <a:pt x="164" y="50"/>
                  <a:pt x="165" y="50"/>
                </a:cubicBezTo>
                <a:cubicBezTo>
                  <a:pt x="165" y="49"/>
                  <a:pt x="166" y="49"/>
                  <a:pt x="166" y="49"/>
                </a:cubicBezTo>
                <a:cubicBezTo>
                  <a:pt x="167" y="48"/>
                  <a:pt x="167" y="47"/>
                  <a:pt x="167" y="46"/>
                </a:cubicBezTo>
                <a:cubicBezTo>
                  <a:pt x="167" y="45"/>
                  <a:pt x="167" y="45"/>
                  <a:pt x="167" y="45"/>
                </a:cubicBezTo>
                <a:cubicBezTo>
                  <a:pt x="167" y="45"/>
                  <a:pt x="166" y="44"/>
                  <a:pt x="166" y="44"/>
                </a:cubicBezTo>
                <a:cubicBezTo>
                  <a:pt x="166" y="43"/>
                  <a:pt x="167" y="42"/>
                  <a:pt x="169" y="42"/>
                </a:cubicBezTo>
                <a:cubicBezTo>
                  <a:pt x="171" y="42"/>
                  <a:pt x="171" y="41"/>
                  <a:pt x="171" y="39"/>
                </a:cubicBezTo>
                <a:cubicBezTo>
                  <a:pt x="171" y="39"/>
                  <a:pt x="171" y="39"/>
                  <a:pt x="171" y="39"/>
                </a:cubicBezTo>
                <a:cubicBezTo>
                  <a:pt x="171" y="38"/>
                  <a:pt x="171" y="38"/>
                  <a:pt x="170" y="38"/>
                </a:cubicBezTo>
                <a:cubicBezTo>
                  <a:pt x="171" y="37"/>
                  <a:pt x="171" y="36"/>
                  <a:pt x="171" y="36"/>
                </a:cubicBezTo>
                <a:cubicBezTo>
                  <a:pt x="171" y="35"/>
                  <a:pt x="171" y="35"/>
                  <a:pt x="172" y="34"/>
                </a:cubicBezTo>
                <a:cubicBezTo>
                  <a:pt x="172" y="34"/>
                  <a:pt x="172" y="33"/>
                  <a:pt x="173" y="33"/>
                </a:cubicBezTo>
                <a:cubicBezTo>
                  <a:pt x="174" y="33"/>
                  <a:pt x="175" y="32"/>
                  <a:pt x="177" y="32"/>
                </a:cubicBezTo>
                <a:cubicBezTo>
                  <a:pt x="177" y="31"/>
                  <a:pt x="177" y="29"/>
                  <a:pt x="177" y="27"/>
                </a:cubicBezTo>
                <a:cubicBezTo>
                  <a:pt x="177" y="27"/>
                  <a:pt x="177" y="26"/>
                  <a:pt x="178" y="26"/>
                </a:cubicBezTo>
                <a:cubicBezTo>
                  <a:pt x="178" y="26"/>
                  <a:pt x="179" y="27"/>
                  <a:pt x="179" y="28"/>
                </a:cubicBezTo>
                <a:cubicBezTo>
                  <a:pt x="180" y="29"/>
                  <a:pt x="180" y="30"/>
                  <a:pt x="181" y="30"/>
                </a:cubicBezTo>
                <a:cubicBezTo>
                  <a:pt x="182" y="30"/>
                  <a:pt x="183" y="29"/>
                  <a:pt x="184" y="28"/>
                </a:cubicBezTo>
                <a:cubicBezTo>
                  <a:pt x="186" y="27"/>
                  <a:pt x="187" y="26"/>
                  <a:pt x="187" y="25"/>
                </a:cubicBezTo>
                <a:cubicBezTo>
                  <a:pt x="187" y="25"/>
                  <a:pt x="187" y="25"/>
                  <a:pt x="187" y="24"/>
                </a:cubicBezTo>
                <a:cubicBezTo>
                  <a:pt x="187" y="24"/>
                  <a:pt x="187" y="24"/>
                  <a:pt x="187" y="24"/>
                </a:cubicBezTo>
                <a:cubicBezTo>
                  <a:pt x="187" y="23"/>
                  <a:pt x="187" y="23"/>
                  <a:pt x="188" y="23"/>
                </a:cubicBezTo>
                <a:cubicBezTo>
                  <a:pt x="189" y="23"/>
                  <a:pt x="191" y="24"/>
                  <a:pt x="192" y="25"/>
                </a:cubicBezTo>
                <a:cubicBezTo>
                  <a:pt x="192" y="25"/>
                  <a:pt x="193" y="24"/>
                  <a:pt x="195" y="23"/>
                </a:cubicBezTo>
                <a:cubicBezTo>
                  <a:pt x="196" y="22"/>
                  <a:pt x="197" y="21"/>
                  <a:pt x="197" y="20"/>
                </a:cubicBezTo>
                <a:cubicBezTo>
                  <a:pt x="197" y="14"/>
                  <a:pt x="197" y="14"/>
                  <a:pt x="197" y="14"/>
                </a:cubicBezTo>
                <a:cubicBezTo>
                  <a:pt x="197" y="15"/>
                  <a:pt x="197" y="16"/>
                  <a:pt x="197" y="18"/>
                </a:cubicBezTo>
                <a:cubicBezTo>
                  <a:pt x="198" y="19"/>
                  <a:pt x="198" y="20"/>
                  <a:pt x="198" y="20"/>
                </a:cubicBezTo>
                <a:cubicBezTo>
                  <a:pt x="199" y="20"/>
                  <a:pt x="199" y="20"/>
                  <a:pt x="199" y="20"/>
                </a:cubicBezTo>
                <a:cubicBezTo>
                  <a:pt x="199" y="19"/>
                  <a:pt x="200" y="19"/>
                  <a:pt x="200" y="19"/>
                </a:cubicBezTo>
                <a:cubicBezTo>
                  <a:pt x="200" y="19"/>
                  <a:pt x="201" y="20"/>
                  <a:pt x="201" y="20"/>
                </a:cubicBezTo>
                <a:cubicBezTo>
                  <a:pt x="201" y="21"/>
                  <a:pt x="200" y="22"/>
                  <a:pt x="200" y="22"/>
                </a:cubicBezTo>
                <a:cubicBezTo>
                  <a:pt x="200" y="24"/>
                  <a:pt x="201" y="25"/>
                  <a:pt x="203" y="25"/>
                </a:cubicBezTo>
                <a:cubicBezTo>
                  <a:pt x="204" y="25"/>
                  <a:pt x="205" y="25"/>
                  <a:pt x="206" y="24"/>
                </a:cubicBezTo>
                <a:cubicBezTo>
                  <a:pt x="207" y="23"/>
                  <a:pt x="208" y="23"/>
                  <a:pt x="209" y="23"/>
                </a:cubicBezTo>
                <a:cubicBezTo>
                  <a:pt x="209" y="23"/>
                  <a:pt x="210" y="23"/>
                  <a:pt x="210" y="23"/>
                </a:cubicBezTo>
                <a:cubicBezTo>
                  <a:pt x="210" y="23"/>
                  <a:pt x="210" y="23"/>
                  <a:pt x="211" y="23"/>
                </a:cubicBezTo>
                <a:cubicBezTo>
                  <a:pt x="211" y="23"/>
                  <a:pt x="212" y="23"/>
                  <a:pt x="212" y="22"/>
                </a:cubicBezTo>
                <a:cubicBezTo>
                  <a:pt x="212" y="22"/>
                  <a:pt x="212" y="22"/>
                  <a:pt x="213" y="22"/>
                </a:cubicBezTo>
                <a:cubicBezTo>
                  <a:pt x="214" y="22"/>
                  <a:pt x="214" y="22"/>
                  <a:pt x="214" y="22"/>
                </a:cubicBezTo>
                <a:cubicBezTo>
                  <a:pt x="215" y="23"/>
                  <a:pt x="215" y="23"/>
                  <a:pt x="215" y="23"/>
                </a:cubicBezTo>
                <a:cubicBezTo>
                  <a:pt x="215" y="23"/>
                  <a:pt x="215" y="23"/>
                  <a:pt x="215" y="23"/>
                </a:cubicBezTo>
                <a:cubicBezTo>
                  <a:pt x="215" y="24"/>
                  <a:pt x="215" y="25"/>
                  <a:pt x="215" y="27"/>
                </a:cubicBezTo>
                <a:cubicBezTo>
                  <a:pt x="216" y="29"/>
                  <a:pt x="218" y="30"/>
                  <a:pt x="221" y="31"/>
                </a:cubicBezTo>
                <a:cubicBezTo>
                  <a:pt x="223" y="32"/>
                  <a:pt x="225" y="33"/>
                  <a:pt x="226" y="35"/>
                </a:cubicBezTo>
                <a:cubicBezTo>
                  <a:pt x="226" y="35"/>
                  <a:pt x="226" y="36"/>
                  <a:pt x="225" y="36"/>
                </a:cubicBezTo>
                <a:cubicBezTo>
                  <a:pt x="225" y="37"/>
                  <a:pt x="225" y="37"/>
                  <a:pt x="225" y="37"/>
                </a:cubicBezTo>
                <a:cubicBezTo>
                  <a:pt x="225" y="40"/>
                  <a:pt x="226" y="41"/>
                  <a:pt x="227" y="41"/>
                </a:cubicBezTo>
                <a:cubicBezTo>
                  <a:pt x="228" y="41"/>
                  <a:pt x="228" y="41"/>
                  <a:pt x="228" y="41"/>
                </a:cubicBezTo>
                <a:cubicBezTo>
                  <a:pt x="229" y="40"/>
                  <a:pt x="229" y="40"/>
                  <a:pt x="229" y="40"/>
                </a:cubicBezTo>
                <a:cubicBezTo>
                  <a:pt x="230" y="40"/>
                  <a:pt x="230" y="41"/>
                  <a:pt x="230" y="42"/>
                </a:cubicBezTo>
                <a:cubicBezTo>
                  <a:pt x="230" y="42"/>
                  <a:pt x="229" y="43"/>
                  <a:pt x="229" y="43"/>
                </a:cubicBezTo>
                <a:cubicBezTo>
                  <a:pt x="229" y="43"/>
                  <a:pt x="228" y="44"/>
                  <a:pt x="228" y="45"/>
                </a:cubicBezTo>
                <a:cubicBezTo>
                  <a:pt x="228" y="46"/>
                  <a:pt x="229" y="47"/>
                  <a:pt x="229" y="47"/>
                </a:cubicBezTo>
                <a:cubicBezTo>
                  <a:pt x="230" y="48"/>
                  <a:pt x="230" y="48"/>
                  <a:pt x="231" y="48"/>
                </a:cubicBezTo>
                <a:cubicBezTo>
                  <a:pt x="231" y="48"/>
                  <a:pt x="232" y="48"/>
                  <a:pt x="232" y="48"/>
                </a:cubicBezTo>
                <a:cubicBezTo>
                  <a:pt x="233" y="48"/>
                  <a:pt x="233" y="48"/>
                  <a:pt x="233" y="49"/>
                </a:cubicBezTo>
                <a:cubicBezTo>
                  <a:pt x="233" y="50"/>
                  <a:pt x="232" y="51"/>
                  <a:pt x="231" y="51"/>
                </a:cubicBezTo>
                <a:cubicBezTo>
                  <a:pt x="230" y="52"/>
                  <a:pt x="230" y="53"/>
                  <a:pt x="230" y="55"/>
                </a:cubicBezTo>
                <a:cubicBezTo>
                  <a:pt x="230" y="56"/>
                  <a:pt x="230" y="57"/>
                  <a:pt x="231" y="57"/>
                </a:cubicBezTo>
                <a:cubicBezTo>
                  <a:pt x="231" y="58"/>
                  <a:pt x="231" y="58"/>
                  <a:pt x="232" y="58"/>
                </a:cubicBezTo>
                <a:cubicBezTo>
                  <a:pt x="233" y="58"/>
                  <a:pt x="233" y="58"/>
                  <a:pt x="233" y="58"/>
                </a:cubicBezTo>
                <a:cubicBezTo>
                  <a:pt x="234" y="58"/>
                  <a:pt x="234" y="59"/>
                  <a:pt x="234" y="59"/>
                </a:cubicBezTo>
                <a:cubicBezTo>
                  <a:pt x="234" y="60"/>
                  <a:pt x="233" y="61"/>
                  <a:pt x="232" y="61"/>
                </a:cubicBezTo>
                <a:cubicBezTo>
                  <a:pt x="231" y="60"/>
                  <a:pt x="230" y="61"/>
                  <a:pt x="230" y="63"/>
                </a:cubicBezTo>
                <a:cubicBezTo>
                  <a:pt x="230" y="64"/>
                  <a:pt x="230" y="65"/>
                  <a:pt x="231" y="66"/>
                </a:cubicBezTo>
                <a:cubicBezTo>
                  <a:pt x="231" y="67"/>
                  <a:pt x="232" y="68"/>
                  <a:pt x="232" y="68"/>
                </a:cubicBezTo>
                <a:cubicBezTo>
                  <a:pt x="232" y="68"/>
                  <a:pt x="231" y="69"/>
                  <a:pt x="231" y="69"/>
                </a:cubicBezTo>
                <a:cubicBezTo>
                  <a:pt x="230" y="70"/>
                  <a:pt x="229" y="70"/>
                  <a:pt x="228" y="70"/>
                </a:cubicBezTo>
                <a:cubicBezTo>
                  <a:pt x="228" y="71"/>
                  <a:pt x="229" y="71"/>
                  <a:pt x="229" y="72"/>
                </a:cubicBezTo>
                <a:cubicBezTo>
                  <a:pt x="230" y="72"/>
                  <a:pt x="230" y="73"/>
                  <a:pt x="230" y="74"/>
                </a:cubicBezTo>
                <a:cubicBezTo>
                  <a:pt x="230" y="74"/>
                  <a:pt x="230" y="74"/>
                  <a:pt x="229" y="74"/>
                </a:cubicBezTo>
                <a:cubicBezTo>
                  <a:pt x="229" y="74"/>
                  <a:pt x="229" y="74"/>
                  <a:pt x="228" y="74"/>
                </a:cubicBezTo>
                <a:cubicBezTo>
                  <a:pt x="228" y="74"/>
                  <a:pt x="227" y="74"/>
                  <a:pt x="227" y="74"/>
                </a:cubicBezTo>
                <a:cubicBezTo>
                  <a:pt x="227" y="74"/>
                  <a:pt x="226" y="74"/>
                  <a:pt x="225" y="75"/>
                </a:cubicBezTo>
                <a:cubicBezTo>
                  <a:pt x="224" y="76"/>
                  <a:pt x="223" y="78"/>
                  <a:pt x="223" y="79"/>
                </a:cubicBezTo>
                <a:cubicBezTo>
                  <a:pt x="223" y="80"/>
                  <a:pt x="224" y="80"/>
                  <a:pt x="225" y="80"/>
                </a:cubicBezTo>
                <a:close/>
                <a:moveTo>
                  <a:pt x="226" y="168"/>
                </a:moveTo>
                <a:cubicBezTo>
                  <a:pt x="226" y="168"/>
                  <a:pt x="227" y="168"/>
                  <a:pt x="227" y="168"/>
                </a:cubicBezTo>
                <a:cubicBezTo>
                  <a:pt x="228" y="168"/>
                  <a:pt x="228" y="168"/>
                  <a:pt x="228" y="169"/>
                </a:cubicBezTo>
                <a:cubicBezTo>
                  <a:pt x="227" y="169"/>
                  <a:pt x="226" y="169"/>
                  <a:pt x="226" y="168"/>
                </a:cubicBezTo>
                <a:close/>
                <a:moveTo>
                  <a:pt x="228" y="116"/>
                </a:moveTo>
                <a:cubicBezTo>
                  <a:pt x="226" y="116"/>
                  <a:pt x="226" y="116"/>
                  <a:pt x="226" y="116"/>
                </a:cubicBezTo>
                <a:cubicBezTo>
                  <a:pt x="226" y="116"/>
                  <a:pt x="226" y="116"/>
                  <a:pt x="226" y="115"/>
                </a:cubicBezTo>
                <a:cubicBezTo>
                  <a:pt x="226" y="114"/>
                  <a:pt x="226" y="114"/>
                  <a:pt x="227" y="114"/>
                </a:cubicBezTo>
                <a:cubicBezTo>
                  <a:pt x="228" y="114"/>
                  <a:pt x="228" y="114"/>
                  <a:pt x="228" y="115"/>
                </a:cubicBezTo>
                <a:cubicBezTo>
                  <a:pt x="228" y="115"/>
                  <a:pt x="228" y="116"/>
                  <a:pt x="228" y="116"/>
                </a:cubicBezTo>
                <a:close/>
                <a:moveTo>
                  <a:pt x="229" y="138"/>
                </a:moveTo>
                <a:cubicBezTo>
                  <a:pt x="228" y="138"/>
                  <a:pt x="228" y="138"/>
                  <a:pt x="228" y="137"/>
                </a:cubicBezTo>
                <a:cubicBezTo>
                  <a:pt x="230" y="137"/>
                  <a:pt x="230" y="137"/>
                  <a:pt x="230" y="137"/>
                </a:cubicBezTo>
                <a:cubicBezTo>
                  <a:pt x="230" y="138"/>
                  <a:pt x="230" y="138"/>
                  <a:pt x="229" y="138"/>
                </a:cubicBezTo>
                <a:close/>
                <a:moveTo>
                  <a:pt x="174" y="180"/>
                </a:moveTo>
                <a:cubicBezTo>
                  <a:pt x="174" y="180"/>
                  <a:pt x="174" y="181"/>
                  <a:pt x="174" y="181"/>
                </a:cubicBezTo>
                <a:cubicBezTo>
                  <a:pt x="175" y="181"/>
                  <a:pt x="175" y="182"/>
                  <a:pt x="175" y="182"/>
                </a:cubicBezTo>
                <a:cubicBezTo>
                  <a:pt x="175" y="182"/>
                  <a:pt x="175" y="182"/>
                  <a:pt x="174" y="182"/>
                </a:cubicBezTo>
                <a:cubicBezTo>
                  <a:pt x="174" y="182"/>
                  <a:pt x="173" y="182"/>
                  <a:pt x="173" y="182"/>
                </a:cubicBezTo>
                <a:cubicBezTo>
                  <a:pt x="173" y="181"/>
                  <a:pt x="173" y="181"/>
                  <a:pt x="174" y="180"/>
                </a:cubicBezTo>
                <a:close/>
                <a:moveTo>
                  <a:pt x="217" y="131"/>
                </a:moveTo>
                <a:cubicBezTo>
                  <a:pt x="217" y="131"/>
                  <a:pt x="217" y="131"/>
                  <a:pt x="218" y="131"/>
                </a:cubicBezTo>
                <a:cubicBezTo>
                  <a:pt x="218" y="131"/>
                  <a:pt x="219" y="131"/>
                  <a:pt x="219" y="132"/>
                </a:cubicBezTo>
                <a:cubicBezTo>
                  <a:pt x="219" y="132"/>
                  <a:pt x="219" y="132"/>
                  <a:pt x="218" y="132"/>
                </a:cubicBezTo>
                <a:cubicBezTo>
                  <a:pt x="217" y="132"/>
                  <a:pt x="217" y="132"/>
                  <a:pt x="217" y="132"/>
                </a:cubicBezTo>
                <a:cubicBezTo>
                  <a:pt x="217" y="132"/>
                  <a:pt x="217" y="132"/>
                  <a:pt x="217" y="131"/>
                </a:cubicBezTo>
                <a:close/>
                <a:moveTo>
                  <a:pt x="219" y="148"/>
                </a:moveTo>
                <a:cubicBezTo>
                  <a:pt x="218" y="148"/>
                  <a:pt x="218" y="149"/>
                  <a:pt x="218" y="149"/>
                </a:cubicBezTo>
                <a:cubicBezTo>
                  <a:pt x="217" y="149"/>
                  <a:pt x="217" y="149"/>
                  <a:pt x="217" y="148"/>
                </a:cubicBezTo>
                <a:cubicBezTo>
                  <a:pt x="217" y="148"/>
                  <a:pt x="217" y="148"/>
                  <a:pt x="217" y="148"/>
                </a:cubicBezTo>
                <a:cubicBezTo>
                  <a:pt x="217" y="148"/>
                  <a:pt x="217" y="147"/>
                  <a:pt x="218" y="147"/>
                </a:cubicBezTo>
                <a:cubicBezTo>
                  <a:pt x="218" y="147"/>
                  <a:pt x="219" y="147"/>
                  <a:pt x="219" y="148"/>
                </a:cubicBezTo>
                <a:close/>
                <a:moveTo>
                  <a:pt x="216" y="111"/>
                </a:moveTo>
                <a:cubicBezTo>
                  <a:pt x="216" y="110"/>
                  <a:pt x="216" y="110"/>
                  <a:pt x="217" y="110"/>
                </a:cubicBezTo>
                <a:cubicBezTo>
                  <a:pt x="217" y="110"/>
                  <a:pt x="217" y="110"/>
                  <a:pt x="218" y="111"/>
                </a:cubicBezTo>
                <a:cubicBezTo>
                  <a:pt x="218" y="111"/>
                  <a:pt x="217" y="112"/>
                  <a:pt x="217" y="112"/>
                </a:cubicBezTo>
                <a:cubicBezTo>
                  <a:pt x="216" y="112"/>
                  <a:pt x="216" y="111"/>
                  <a:pt x="216" y="111"/>
                </a:cubicBezTo>
                <a:close/>
                <a:moveTo>
                  <a:pt x="219" y="104"/>
                </a:moveTo>
                <a:cubicBezTo>
                  <a:pt x="217" y="104"/>
                  <a:pt x="217" y="103"/>
                  <a:pt x="217" y="101"/>
                </a:cubicBezTo>
                <a:cubicBezTo>
                  <a:pt x="217" y="101"/>
                  <a:pt x="217" y="102"/>
                  <a:pt x="218" y="102"/>
                </a:cubicBezTo>
                <a:cubicBezTo>
                  <a:pt x="218" y="103"/>
                  <a:pt x="218" y="103"/>
                  <a:pt x="219" y="104"/>
                </a:cubicBezTo>
                <a:close/>
                <a:moveTo>
                  <a:pt x="163" y="214"/>
                </a:moveTo>
                <a:cubicBezTo>
                  <a:pt x="163" y="214"/>
                  <a:pt x="163" y="214"/>
                  <a:pt x="164" y="215"/>
                </a:cubicBezTo>
                <a:cubicBezTo>
                  <a:pt x="164" y="215"/>
                  <a:pt x="164" y="216"/>
                  <a:pt x="164" y="216"/>
                </a:cubicBezTo>
                <a:cubicBezTo>
                  <a:pt x="164" y="217"/>
                  <a:pt x="164" y="217"/>
                  <a:pt x="163" y="217"/>
                </a:cubicBezTo>
                <a:cubicBezTo>
                  <a:pt x="162" y="217"/>
                  <a:pt x="162" y="217"/>
                  <a:pt x="162" y="216"/>
                </a:cubicBezTo>
                <a:cubicBezTo>
                  <a:pt x="162" y="214"/>
                  <a:pt x="162" y="214"/>
                  <a:pt x="163" y="214"/>
                </a:cubicBezTo>
                <a:close/>
                <a:moveTo>
                  <a:pt x="107" y="76"/>
                </a:moveTo>
                <a:cubicBezTo>
                  <a:pt x="107" y="76"/>
                  <a:pt x="107" y="75"/>
                  <a:pt x="107" y="75"/>
                </a:cubicBezTo>
                <a:cubicBezTo>
                  <a:pt x="108" y="75"/>
                  <a:pt x="108" y="75"/>
                  <a:pt x="109" y="75"/>
                </a:cubicBezTo>
                <a:cubicBezTo>
                  <a:pt x="109" y="75"/>
                  <a:pt x="109" y="75"/>
                  <a:pt x="109" y="76"/>
                </a:cubicBezTo>
                <a:cubicBezTo>
                  <a:pt x="109" y="77"/>
                  <a:pt x="109" y="77"/>
                  <a:pt x="108" y="77"/>
                </a:cubicBezTo>
                <a:cubicBezTo>
                  <a:pt x="107" y="77"/>
                  <a:pt x="107" y="76"/>
                  <a:pt x="107" y="76"/>
                </a:cubicBezTo>
                <a:close/>
                <a:moveTo>
                  <a:pt x="103" y="28"/>
                </a:moveTo>
                <a:cubicBezTo>
                  <a:pt x="102" y="28"/>
                  <a:pt x="102" y="27"/>
                  <a:pt x="102" y="26"/>
                </a:cubicBezTo>
                <a:cubicBezTo>
                  <a:pt x="102" y="26"/>
                  <a:pt x="102" y="26"/>
                  <a:pt x="102" y="26"/>
                </a:cubicBezTo>
                <a:cubicBezTo>
                  <a:pt x="102" y="26"/>
                  <a:pt x="103" y="26"/>
                  <a:pt x="103" y="26"/>
                </a:cubicBezTo>
                <a:cubicBezTo>
                  <a:pt x="103" y="27"/>
                  <a:pt x="103" y="27"/>
                  <a:pt x="104" y="27"/>
                </a:cubicBezTo>
                <a:cubicBezTo>
                  <a:pt x="104" y="27"/>
                  <a:pt x="104" y="27"/>
                  <a:pt x="104" y="27"/>
                </a:cubicBezTo>
                <a:cubicBezTo>
                  <a:pt x="104" y="28"/>
                  <a:pt x="104" y="28"/>
                  <a:pt x="103" y="28"/>
                </a:cubicBezTo>
                <a:close/>
                <a:moveTo>
                  <a:pt x="106" y="55"/>
                </a:moveTo>
                <a:cubicBezTo>
                  <a:pt x="106" y="55"/>
                  <a:pt x="105" y="55"/>
                  <a:pt x="105" y="54"/>
                </a:cubicBezTo>
                <a:cubicBezTo>
                  <a:pt x="104" y="53"/>
                  <a:pt x="103" y="52"/>
                  <a:pt x="102" y="51"/>
                </a:cubicBezTo>
                <a:cubicBezTo>
                  <a:pt x="100" y="49"/>
                  <a:pt x="100" y="49"/>
                  <a:pt x="100" y="49"/>
                </a:cubicBezTo>
                <a:cubicBezTo>
                  <a:pt x="99" y="48"/>
                  <a:pt x="99" y="47"/>
                  <a:pt x="99" y="47"/>
                </a:cubicBezTo>
                <a:cubicBezTo>
                  <a:pt x="99" y="46"/>
                  <a:pt x="99" y="46"/>
                  <a:pt x="100" y="46"/>
                </a:cubicBezTo>
                <a:cubicBezTo>
                  <a:pt x="101" y="46"/>
                  <a:pt x="101" y="46"/>
                  <a:pt x="102" y="47"/>
                </a:cubicBezTo>
                <a:cubicBezTo>
                  <a:pt x="107" y="51"/>
                  <a:pt x="107" y="51"/>
                  <a:pt x="107" y="51"/>
                </a:cubicBezTo>
                <a:cubicBezTo>
                  <a:pt x="108" y="52"/>
                  <a:pt x="108" y="53"/>
                  <a:pt x="108" y="53"/>
                </a:cubicBezTo>
                <a:cubicBezTo>
                  <a:pt x="108" y="55"/>
                  <a:pt x="107" y="55"/>
                  <a:pt x="106" y="55"/>
                </a:cubicBezTo>
                <a:close/>
                <a:moveTo>
                  <a:pt x="127" y="79"/>
                </a:moveTo>
                <a:cubicBezTo>
                  <a:pt x="127" y="79"/>
                  <a:pt x="127" y="79"/>
                  <a:pt x="128" y="79"/>
                </a:cubicBezTo>
                <a:cubicBezTo>
                  <a:pt x="128" y="79"/>
                  <a:pt x="128" y="79"/>
                  <a:pt x="129" y="79"/>
                </a:cubicBezTo>
                <a:cubicBezTo>
                  <a:pt x="129" y="79"/>
                  <a:pt x="130" y="79"/>
                  <a:pt x="130" y="80"/>
                </a:cubicBezTo>
                <a:cubicBezTo>
                  <a:pt x="130" y="80"/>
                  <a:pt x="129" y="81"/>
                  <a:pt x="129" y="81"/>
                </a:cubicBezTo>
                <a:cubicBezTo>
                  <a:pt x="128" y="81"/>
                  <a:pt x="127" y="80"/>
                  <a:pt x="127" y="79"/>
                </a:cubicBezTo>
                <a:close/>
                <a:moveTo>
                  <a:pt x="135" y="54"/>
                </a:moveTo>
                <a:cubicBezTo>
                  <a:pt x="136" y="54"/>
                  <a:pt x="136" y="54"/>
                  <a:pt x="136" y="54"/>
                </a:cubicBezTo>
                <a:cubicBezTo>
                  <a:pt x="137" y="54"/>
                  <a:pt x="137" y="53"/>
                  <a:pt x="137" y="52"/>
                </a:cubicBezTo>
                <a:cubicBezTo>
                  <a:pt x="137" y="52"/>
                  <a:pt x="137" y="52"/>
                  <a:pt x="137" y="51"/>
                </a:cubicBezTo>
                <a:cubicBezTo>
                  <a:pt x="136" y="51"/>
                  <a:pt x="136" y="50"/>
                  <a:pt x="136" y="50"/>
                </a:cubicBezTo>
                <a:cubicBezTo>
                  <a:pt x="137" y="50"/>
                  <a:pt x="138" y="50"/>
                  <a:pt x="139" y="49"/>
                </a:cubicBezTo>
                <a:cubicBezTo>
                  <a:pt x="139" y="48"/>
                  <a:pt x="140" y="48"/>
                  <a:pt x="140" y="48"/>
                </a:cubicBezTo>
                <a:cubicBezTo>
                  <a:pt x="140" y="47"/>
                  <a:pt x="140" y="47"/>
                  <a:pt x="139" y="46"/>
                </a:cubicBezTo>
                <a:cubicBezTo>
                  <a:pt x="139" y="46"/>
                  <a:pt x="139" y="46"/>
                  <a:pt x="139" y="45"/>
                </a:cubicBezTo>
                <a:cubicBezTo>
                  <a:pt x="139" y="45"/>
                  <a:pt x="139" y="45"/>
                  <a:pt x="139" y="45"/>
                </a:cubicBezTo>
                <a:cubicBezTo>
                  <a:pt x="139" y="45"/>
                  <a:pt x="140" y="45"/>
                  <a:pt x="140" y="46"/>
                </a:cubicBezTo>
                <a:cubicBezTo>
                  <a:pt x="140" y="46"/>
                  <a:pt x="141" y="46"/>
                  <a:pt x="142" y="46"/>
                </a:cubicBezTo>
                <a:cubicBezTo>
                  <a:pt x="143" y="46"/>
                  <a:pt x="143" y="46"/>
                  <a:pt x="144" y="45"/>
                </a:cubicBezTo>
                <a:cubicBezTo>
                  <a:pt x="144" y="44"/>
                  <a:pt x="144" y="44"/>
                  <a:pt x="146" y="44"/>
                </a:cubicBezTo>
                <a:cubicBezTo>
                  <a:pt x="147" y="44"/>
                  <a:pt x="147" y="44"/>
                  <a:pt x="148" y="45"/>
                </a:cubicBezTo>
                <a:cubicBezTo>
                  <a:pt x="148" y="45"/>
                  <a:pt x="149" y="46"/>
                  <a:pt x="150" y="46"/>
                </a:cubicBezTo>
                <a:cubicBezTo>
                  <a:pt x="150" y="46"/>
                  <a:pt x="151" y="45"/>
                  <a:pt x="151" y="45"/>
                </a:cubicBezTo>
                <a:cubicBezTo>
                  <a:pt x="151" y="45"/>
                  <a:pt x="152" y="44"/>
                  <a:pt x="153" y="44"/>
                </a:cubicBezTo>
                <a:cubicBezTo>
                  <a:pt x="153" y="45"/>
                  <a:pt x="153" y="45"/>
                  <a:pt x="152" y="45"/>
                </a:cubicBezTo>
                <a:cubicBezTo>
                  <a:pt x="152" y="45"/>
                  <a:pt x="152" y="45"/>
                  <a:pt x="152" y="46"/>
                </a:cubicBezTo>
                <a:cubicBezTo>
                  <a:pt x="152" y="47"/>
                  <a:pt x="153" y="48"/>
                  <a:pt x="155" y="48"/>
                </a:cubicBezTo>
                <a:cubicBezTo>
                  <a:pt x="156" y="49"/>
                  <a:pt x="157" y="49"/>
                  <a:pt x="158" y="49"/>
                </a:cubicBezTo>
                <a:cubicBezTo>
                  <a:pt x="157" y="50"/>
                  <a:pt x="157" y="51"/>
                  <a:pt x="157" y="51"/>
                </a:cubicBezTo>
                <a:cubicBezTo>
                  <a:pt x="157" y="53"/>
                  <a:pt x="157" y="54"/>
                  <a:pt x="158" y="55"/>
                </a:cubicBezTo>
                <a:cubicBezTo>
                  <a:pt x="158" y="55"/>
                  <a:pt x="157" y="56"/>
                  <a:pt x="157" y="56"/>
                </a:cubicBezTo>
                <a:cubicBezTo>
                  <a:pt x="157" y="57"/>
                  <a:pt x="158" y="57"/>
                  <a:pt x="158" y="58"/>
                </a:cubicBezTo>
                <a:cubicBezTo>
                  <a:pt x="158" y="58"/>
                  <a:pt x="158" y="59"/>
                  <a:pt x="157" y="59"/>
                </a:cubicBezTo>
                <a:cubicBezTo>
                  <a:pt x="157" y="59"/>
                  <a:pt x="156" y="59"/>
                  <a:pt x="156" y="60"/>
                </a:cubicBezTo>
                <a:cubicBezTo>
                  <a:pt x="156" y="62"/>
                  <a:pt x="156" y="62"/>
                  <a:pt x="156" y="63"/>
                </a:cubicBezTo>
                <a:cubicBezTo>
                  <a:pt x="155" y="63"/>
                  <a:pt x="154" y="64"/>
                  <a:pt x="154" y="64"/>
                </a:cubicBezTo>
                <a:cubicBezTo>
                  <a:pt x="153" y="64"/>
                  <a:pt x="153" y="64"/>
                  <a:pt x="152" y="64"/>
                </a:cubicBezTo>
                <a:cubicBezTo>
                  <a:pt x="151" y="65"/>
                  <a:pt x="151" y="65"/>
                  <a:pt x="150" y="67"/>
                </a:cubicBezTo>
                <a:cubicBezTo>
                  <a:pt x="149" y="66"/>
                  <a:pt x="149" y="66"/>
                  <a:pt x="149" y="66"/>
                </a:cubicBezTo>
                <a:cubicBezTo>
                  <a:pt x="149" y="66"/>
                  <a:pt x="148" y="66"/>
                  <a:pt x="148" y="66"/>
                </a:cubicBezTo>
                <a:cubicBezTo>
                  <a:pt x="147" y="66"/>
                  <a:pt x="147" y="66"/>
                  <a:pt x="146" y="66"/>
                </a:cubicBezTo>
                <a:cubicBezTo>
                  <a:pt x="146" y="66"/>
                  <a:pt x="145" y="67"/>
                  <a:pt x="144" y="67"/>
                </a:cubicBezTo>
                <a:cubicBezTo>
                  <a:pt x="143" y="65"/>
                  <a:pt x="143" y="65"/>
                  <a:pt x="143" y="65"/>
                </a:cubicBezTo>
                <a:cubicBezTo>
                  <a:pt x="142" y="65"/>
                  <a:pt x="141" y="64"/>
                  <a:pt x="141" y="63"/>
                </a:cubicBezTo>
                <a:cubicBezTo>
                  <a:pt x="137" y="61"/>
                  <a:pt x="137" y="61"/>
                  <a:pt x="137" y="61"/>
                </a:cubicBezTo>
                <a:cubicBezTo>
                  <a:pt x="137" y="61"/>
                  <a:pt x="137" y="61"/>
                  <a:pt x="137" y="61"/>
                </a:cubicBezTo>
                <a:cubicBezTo>
                  <a:pt x="137" y="60"/>
                  <a:pt x="138" y="60"/>
                  <a:pt x="138" y="60"/>
                </a:cubicBezTo>
                <a:cubicBezTo>
                  <a:pt x="138" y="60"/>
                  <a:pt x="137" y="59"/>
                  <a:pt x="137" y="59"/>
                </a:cubicBezTo>
                <a:cubicBezTo>
                  <a:pt x="137" y="59"/>
                  <a:pt x="136" y="59"/>
                  <a:pt x="136" y="58"/>
                </a:cubicBezTo>
                <a:cubicBezTo>
                  <a:pt x="136" y="58"/>
                  <a:pt x="136" y="57"/>
                  <a:pt x="136" y="56"/>
                </a:cubicBezTo>
                <a:cubicBezTo>
                  <a:pt x="136" y="56"/>
                  <a:pt x="136" y="55"/>
                  <a:pt x="135" y="54"/>
                </a:cubicBezTo>
                <a:close/>
                <a:moveTo>
                  <a:pt x="173" y="171"/>
                </a:moveTo>
                <a:cubicBezTo>
                  <a:pt x="172" y="171"/>
                  <a:pt x="171" y="171"/>
                  <a:pt x="171" y="170"/>
                </a:cubicBezTo>
                <a:cubicBezTo>
                  <a:pt x="171" y="169"/>
                  <a:pt x="172" y="169"/>
                  <a:pt x="173" y="169"/>
                </a:cubicBezTo>
                <a:cubicBezTo>
                  <a:pt x="173" y="169"/>
                  <a:pt x="174" y="169"/>
                  <a:pt x="174" y="170"/>
                </a:cubicBezTo>
                <a:cubicBezTo>
                  <a:pt x="174" y="170"/>
                  <a:pt x="173" y="170"/>
                  <a:pt x="173" y="171"/>
                </a:cubicBezTo>
                <a:close/>
                <a:moveTo>
                  <a:pt x="90" y="12"/>
                </a:moveTo>
                <a:cubicBezTo>
                  <a:pt x="90" y="12"/>
                  <a:pt x="90" y="12"/>
                  <a:pt x="90" y="12"/>
                </a:cubicBezTo>
                <a:cubicBezTo>
                  <a:pt x="90" y="12"/>
                  <a:pt x="90" y="12"/>
                  <a:pt x="90" y="12"/>
                </a:cubicBezTo>
                <a:cubicBezTo>
                  <a:pt x="90" y="12"/>
                  <a:pt x="89" y="12"/>
                  <a:pt x="89" y="11"/>
                </a:cubicBezTo>
                <a:cubicBezTo>
                  <a:pt x="89" y="10"/>
                  <a:pt x="89" y="10"/>
                  <a:pt x="89" y="10"/>
                </a:cubicBezTo>
                <a:cubicBezTo>
                  <a:pt x="89" y="10"/>
                  <a:pt x="89" y="10"/>
                  <a:pt x="89" y="10"/>
                </a:cubicBezTo>
                <a:cubicBezTo>
                  <a:pt x="89" y="9"/>
                  <a:pt x="89" y="9"/>
                  <a:pt x="89" y="9"/>
                </a:cubicBezTo>
                <a:cubicBezTo>
                  <a:pt x="90" y="9"/>
                  <a:pt x="90" y="10"/>
                  <a:pt x="90" y="10"/>
                </a:cubicBezTo>
                <a:cubicBezTo>
                  <a:pt x="90" y="11"/>
                  <a:pt x="90" y="11"/>
                  <a:pt x="90" y="12"/>
                </a:cubicBezTo>
                <a:close/>
                <a:moveTo>
                  <a:pt x="129" y="72"/>
                </a:moveTo>
                <a:cubicBezTo>
                  <a:pt x="128" y="72"/>
                  <a:pt x="127" y="72"/>
                  <a:pt x="127" y="71"/>
                </a:cubicBezTo>
                <a:cubicBezTo>
                  <a:pt x="127" y="71"/>
                  <a:pt x="126" y="70"/>
                  <a:pt x="126" y="70"/>
                </a:cubicBezTo>
                <a:cubicBezTo>
                  <a:pt x="126" y="69"/>
                  <a:pt x="127" y="69"/>
                  <a:pt x="127" y="69"/>
                </a:cubicBezTo>
                <a:cubicBezTo>
                  <a:pt x="128" y="69"/>
                  <a:pt x="128" y="70"/>
                  <a:pt x="128" y="70"/>
                </a:cubicBezTo>
                <a:cubicBezTo>
                  <a:pt x="128" y="71"/>
                  <a:pt x="129" y="72"/>
                  <a:pt x="129" y="72"/>
                </a:cubicBezTo>
                <a:close/>
                <a:moveTo>
                  <a:pt x="60" y="94"/>
                </a:moveTo>
                <a:cubicBezTo>
                  <a:pt x="59" y="93"/>
                  <a:pt x="59" y="93"/>
                  <a:pt x="59" y="93"/>
                </a:cubicBezTo>
                <a:cubicBezTo>
                  <a:pt x="60" y="93"/>
                  <a:pt x="60" y="93"/>
                  <a:pt x="60" y="93"/>
                </a:cubicBezTo>
                <a:cubicBezTo>
                  <a:pt x="60" y="93"/>
                  <a:pt x="60" y="93"/>
                  <a:pt x="60" y="93"/>
                </a:cubicBezTo>
                <a:cubicBezTo>
                  <a:pt x="60" y="93"/>
                  <a:pt x="60" y="93"/>
                  <a:pt x="60" y="93"/>
                </a:cubicBezTo>
                <a:cubicBezTo>
                  <a:pt x="61" y="93"/>
                  <a:pt x="62" y="94"/>
                  <a:pt x="64" y="96"/>
                </a:cubicBezTo>
                <a:cubicBezTo>
                  <a:pt x="66" y="97"/>
                  <a:pt x="67" y="99"/>
                  <a:pt x="68" y="100"/>
                </a:cubicBezTo>
                <a:cubicBezTo>
                  <a:pt x="68" y="100"/>
                  <a:pt x="68" y="99"/>
                  <a:pt x="67" y="99"/>
                </a:cubicBezTo>
                <a:cubicBezTo>
                  <a:pt x="67" y="99"/>
                  <a:pt x="67" y="100"/>
                  <a:pt x="67" y="100"/>
                </a:cubicBezTo>
                <a:cubicBezTo>
                  <a:pt x="67" y="100"/>
                  <a:pt x="67" y="100"/>
                  <a:pt x="66" y="100"/>
                </a:cubicBezTo>
                <a:cubicBezTo>
                  <a:pt x="66" y="100"/>
                  <a:pt x="66" y="100"/>
                  <a:pt x="66" y="100"/>
                </a:cubicBezTo>
                <a:cubicBezTo>
                  <a:pt x="65" y="99"/>
                  <a:pt x="64" y="98"/>
                  <a:pt x="63" y="96"/>
                </a:cubicBezTo>
                <a:cubicBezTo>
                  <a:pt x="62" y="95"/>
                  <a:pt x="61" y="94"/>
                  <a:pt x="60" y="94"/>
                </a:cubicBezTo>
                <a:close/>
                <a:moveTo>
                  <a:pt x="89" y="66"/>
                </a:moveTo>
                <a:cubicBezTo>
                  <a:pt x="89" y="66"/>
                  <a:pt x="89" y="66"/>
                  <a:pt x="89" y="66"/>
                </a:cubicBezTo>
                <a:cubicBezTo>
                  <a:pt x="89" y="66"/>
                  <a:pt x="89" y="66"/>
                  <a:pt x="89" y="66"/>
                </a:cubicBezTo>
                <a:close/>
                <a:moveTo>
                  <a:pt x="141" y="37"/>
                </a:moveTo>
                <a:cubicBezTo>
                  <a:pt x="141" y="38"/>
                  <a:pt x="140" y="38"/>
                  <a:pt x="140" y="38"/>
                </a:cubicBezTo>
                <a:cubicBezTo>
                  <a:pt x="140" y="38"/>
                  <a:pt x="139" y="38"/>
                  <a:pt x="139" y="38"/>
                </a:cubicBezTo>
                <a:cubicBezTo>
                  <a:pt x="139" y="37"/>
                  <a:pt x="139" y="37"/>
                  <a:pt x="140" y="37"/>
                </a:cubicBezTo>
                <a:lnTo>
                  <a:pt x="141" y="37"/>
                </a:lnTo>
                <a:close/>
                <a:moveTo>
                  <a:pt x="70" y="83"/>
                </a:moveTo>
                <a:cubicBezTo>
                  <a:pt x="69" y="83"/>
                  <a:pt x="68" y="82"/>
                  <a:pt x="67" y="80"/>
                </a:cubicBezTo>
                <a:cubicBezTo>
                  <a:pt x="67" y="80"/>
                  <a:pt x="67" y="80"/>
                  <a:pt x="68" y="80"/>
                </a:cubicBezTo>
                <a:cubicBezTo>
                  <a:pt x="68" y="80"/>
                  <a:pt x="69" y="80"/>
                  <a:pt x="70" y="81"/>
                </a:cubicBezTo>
                <a:cubicBezTo>
                  <a:pt x="70" y="81"/>
                  <a:pt x="71" y="82"/>
                  <a:pt x="71" y="82"/>
                </a:cubicBezTo>
                <a:cubicBezTo>
                  <a:pt x="71" y="83"/>
                  <a:pt x="71" y="83"/>
                  <a:pt x="70" y="83"/>
                </a:cubicBezTo>
                <a:close/>
                <a:moveTo>
                  <a:pt x="63" y="79"/>
                </a:moveTo>
                <a:cubicBezTo>
                  <a:pt x="62" y="79"/>
                  <a:pt x="62" y="78"/>
                  <a:pt x="62" y="78"/>
                </a:cubicBezTo>
                <a:cubicBezTo>
                  <a:pt x="62" y="77"/>
                  <a:pt x="62" y="77"/>
                  <a:pt x="63" y="77"/>
                </a:cubicBezTo>
                <a:cubicBezTo>
                  <a:pt x="63" y="77"/>
                  <a:pt x="64" y="77"/>
                  <a:pt x="64" y="77"/>
                </a:cubicBezTo>
                <a:lnTo>
                  <a:pt x="63" y="79"/>
                </a:lnTo>
                <a:close/>
                <a:moveTo>
                  <a:pt x="89" y="66"/>
                </a:moveTo>
                <a:cubicBezTo>
                  <a:pt x="89" y="67"/>
                  <a:pt x="89" y="67"/>
                  <a:pt x="89" y="67"/>
                </a:cubicBezTo>
                <a:lnTo>
                  <a:pt x="89" y="66"/>
                </a:lnTo>
                <a:close/>
                <a:moveTo>
                  <a:pt x="74" y="30"/>
                </a:moveTo>
                <a:cubicBezTo>
                  <a:pt x="73" y="30"/>
                  <a:pt x="72" y="30"/>
                  <a:pt x="71" y="29"/>
                </a:cubicBezTo>
                <a:cubicBezTo>
                  <a:pt x="71" y="28"/>
                  <a:pt x="70" y="28"/>
                  <a:pt x="69" y="27"/>
                </a:cubicBezTo>
                <a:cubicBezTo>
                  <a:pt x="69" y="26"/>
                  <a:pt x="68" y="24"/>
                  <a:pt x="67" y="23"/>
                </a:cubicBezTo>
                <a:cubicBezTo>
                  <a:pt x="67" y="22"/>
                  <a:pt x="67" y="22"/>
                  <a:pt x="68" y="22"/>
                </a:cubicBezTo>
                <a:cubicBezTo>
                  <a:pt x="68" y="22"/>
                  <a:pt x="69" y="23"/>
                  <a:pt x="71" y="24"/>
                </a:cubicBezTo>
                <a:cubicBezTo>
                  <a:pt x="73" y="26"/>
                  <a:pt x="74" y="27"/>
                  <a:pt x="74" y="29"/>
                </a:cubicBezTo>
                <a:cubicBezTo>
                  <a:pt x="74" y="30"/>
                  <a:pt x="74" y="30"/>
                  <a:pt x="74" y="30"/>
                </a:cubicBezTo>
                <a:close/>
                <a:moveTo>
                  <a:pt x="73" y="38"/>
                </a:moveTo>
                <a:cubicBezTo>
                  <a:pt x="74" y="38"/>
                  <a:pt x="75" y="39"/>
                  <a:pt x="75" y="40"/>
                </a:cubicBezTo>
                <a:cubicBezTo>
                  <a:pt x="74" y="40"/>
                  <a:pt x="74" y="40"/>
                  <a:pt x="73" y="39"/>
                </a:cubicBezTo>
                <a:cubicBezTo>
                  <a:pt x="72" y="39"/>
                  <a:pt x="72" y="38"/>
                  <a:pt x="72" y="37"/>
                </a:cubicBezTo>
                <a:cubicBezTo>
                  <a:pt x="72" y="37"/>
                  <a:pt x="73" y="37"/>
                  <a:pt x="73" y="38"/>
                </a:cubicBezTo>
                <a:close/>
                <a:moveTo>
                  <a:pt x="90" y="79"/>
                </a:moveTo>
                <a:cubicBezTo>
                  <a:pt x="90" y="79"/>
                  <a:pt x="90" y="79"/>
                  <a:pt x="90" y="79"/>
                </a:cubicBezTo>
                <a:cubicBezTo>
                  <a:pt x="90" y="78"/>
                  <a:pt x="90" y="78"/>
                  <a:pt x="90" y="78"/>
                </a:cubicBezTo>
                <a:cubicBezTo>
                  <a:pt x="90" y="76"/>
                  <a:pt x="90" y="74"/>
                  <a:pt x="89" y="72"/>
                </a:cubicBezTo>
                <a:cubicBezTo>
                  <a:pt x="89" y="67"/>
                  <a:pt x="89" y="67"/>
                  <a:pt x="89" y="67"/>
                </a:cubicBezTo>
                <a:cubicBezTo>
                  <a:pt x="89" y="67"/>
                  <a:pt x="89" y="68"/>
                  <a:pt x="89" y="70"/>
                </a:cubicBezTo>
                <a:cubicBezTo>
                  <a:pt x="90" y="71"/>
                  <a:pt x="90" y="72"/>
                  <a:pt x="90" y="74"/>
                </a:cubicBezTo>
                <a:cubicBezTo>
                  <a:pt x="91" y="75"/>
                  <a:pt x="91" y="77"/>
                  <a:pt x="91" y="78"/>
                </a:cubicBezTo>
                <a:cubicBezTo>
                  <a:pt x="91" y="79"/>
                  <a:pt x="91" y="80"/>
                  <a:pt x="91" y="80"/>
                </a:cubicBezTo>
                <a:cubicBezTo>
                  <a:pt x="91" y="80"/>
                  <a:pt x="91" y="80"/>
                  <a:pt x="91" y="80"/>
                </a:cubicBezTo>
                <a:cubicBezTo>
                  <a:pt x="91" y="80"/>
                  <a:pt x="91" y="80"/>
                  <a:pt x="91" y="80"/>
                </a:cubicBezTo>
                <a:cubicBezTo>
                  <a:pt x="90" y="80"/>
                  <a:pt x="90" y="80"/>
                  <a:pt x="90" y="79"/>
                </a:cubicBezTo>
                <a:close/>
                <a:moveTo>
                  <a:pt x="232" y="30"/>
                </a:moveTo>
                <a:cubicBezTo>
                  <a:pt x="232" y="31"/>
                  <a:pt x="232" y="31"/>
                  <a:pt x="232" y="32"/>
                </a:cubicBezTo>
                <a:cubicBezTo>
                  <a:pt x="230" y="33"/>
                  <a:pt x="230" y="33"/>
                  <a:pt x="230" y="33"/>
                </a:cubicBezTo>
                <a:cubicBezTo>
                  <a:pt x="230" y="32"/>
                  <a:pt x="230" y="31"/>
                  <a:pt x="231" y="31"/>
                </a:cubicBezTo>
                <a:cubicBezTo>
                  <a:pt x="232" y="31"/>
                  <a:pt x="232" y="30"/>
                  <a:pt x="232" y="30"/>
                </a:cubicBezTo>
                <a:close/>
                <a:moveTo>
                  <a:pt x="231" y="79"/>
                </a:moveTo>
                <a:cubicBezTo>
                  <a:pt x="233" y="77"/>
                  <a:pt x="234" y="76"/>
                  <a:pt x="235" y="75"/>
                </a:cubicBezTo>
                <a:cubicBezTo>
                  <a:pt x="236" y="75"/>
                  <a:pt x="237" y="74"/>
                  <a:pt x="238" y="73"/>
                </a:cubicBezTo>
                <a:cubicBezTo>
                  <a:pt x="239" y="72"/>
                  <a:pt x="240" y="72"/>
                  <a:pt x="241" y="72"/>
                </a:cubicBezTo>
                <a:cubicBezTo>
                  <a:pt x="241" y="72"/>
                  <a:pt x="241" y="72"/>
                  <a:pt x="242" y="72"/>
                </a:cubicBezTo>
                <a:cubicBezTo>
                  <a:pt x="242" y="73"/>
                  <a:pt x="242" y="73"/>
                  <a:pt x="243" y="73"/>
                </a:cubicBezTo>
                <a:cubicBezTo>
                  <a:pt x="243" y="73"/>
                  <a:pt x="243" y="73"/>
                  <a:pt x="243" y="73"/>
                </a:cubicBezTo>
                <a:lnTo>
                  <a:pt x="231" y="79"/>
                </a:lnTo>
                <a:close/>
                <a:moveTo>
                  <a:pt x="240" y="61"/>
                </a:moveTo>
                <a:cubicBezTo>
                  <a:pt x="240" y="61"/>
                  <a:pt x="240" y="60"/>
                  <a:pt x="239" y="60"/>
                </a:cubicBezTo>
                <a:cubicBezTo>
                  <a:pt x="239" y="60"/>
                  <a:pt x="239" y="60"/>
                  <a:pt x="239" y="60"/>
                </a:cubicBezTo>
                <a:cubicBezTo>
                  <a:pt x="239" y="60"/>
                  <a:pt x="239" y="60"/>
                  <a:pt x="239" y="60"/>
                </a:cubicBezTo>
                <a:cubicBezTo>
                  <a:pt x="240" y="60"/>
                  <a:pt x="240" y="60"/>
                  <a:pt x="240" y="61"/>
                </a:cubicBezTo>
                <a:close/>
                <a:moveTo>
                  <a:pt x="243" y="23"/>
                </a:moveTo>
                <a:cubicBezTo>
                  <a:pt x="243" y="23"/>
                  <a:pt x="243" y="24"/>
                  <a:pt x="243" y="24"/>
                </a:cubicBezTo>
                <a:cubicBezTo>
                  <a:pt x="241" y="24"/>
                  <a:pt x="241" y="24"/>
                  <a:pt x="241" y="24"/>
                </a:cubicBezTo>
                <a:cubicBezTo>
                  <a:pt x="242" y="24"/>
                  <a:pt x="242" y="24"/>
                  <a:pt x="242" y="24"/>
                </a:cubicBezTo>
                <a:cubicBezTo>
                  <a:pt x="242" y="24"/>
                  <a:pt x="242" y="24"/>
                  <a:pt x="242" y="24"/>
                </a:cubicBezTo>
                <a:cubicBezTo>
                  <a:pt x="242" y="24"/>
                  <a:pt x="243" y="24"/>
                  <a:pt x="243" y="23"/>
                </a:cubicBezTo>
                <a:close/>
                <a:moveTo>
                  <a:pt x="238" y="123"/>
                </a:moveTo>
                <a:cubicBezTo>
                  <a:pt x="237" y="123"/>
                  <a:pt x="237" y="123"/>
                  <a:pt x="236" y="123"/>
                </a:cubicBezTo>
                <a:cubicBezTo>
                  <a:pt x="235" y="123"/>
                  <a:pt x="235" y="123"/>
                  <a:pt x="235" y="123"/>
                </a:cubicBezTo>
                <a:cubicBezTo>
                  <a:pt x="236" y="122"/>
                  <a:pt x="236" y="122"/>
                  <a:pt x="236" y="122"/>
                </a:cubicBezTo>
                <a:cubicBezTo>
                  <a:pt x="237" y="122"/>
                  <a:pt x="238" y="122"/>
                  <a:pt x="238" y="123"/>
                </a:cubicBezTo>
                <a:close/>
                <a:moveTo>
                  <a:pt x="235" y="39"/>
                </a:moveTo>
                <a:cubicBezTo>
                  <a:pt x="234" y="39"/>
                  <a:pt x="234" y="39"/>
                  <a:pt x="234" y="39"/>
                </a:cubicBezTo>
                <a:cubicBezTo>
                  <a:pt x="234" y="37"/>
                  <a:pt x="234" y="37"/>
                  <a:pt x="235" y="37"/>
                </a:cubicBezTo>
                <a:cubicBezTo>
                  <a:pt x="236" y="37"/>
                  <a:pt x="236" y="37"/>
                  <a:pt x="236" y="38"/>
                </a:cubicBezTo>
                <a:cubicBezTo>
                  <a:pt x="236" y="39"/>
                  <a:pt x="236" y="39"/>
                  <a:pt x="235" y="39"/>
                </a:cubicBezTo>
                <a:close/>
                <a:moveTo>
                  <a:pt x="239" y="86"/>
                </a:moveTo>
                <a:cubicBezTo>
                  <a:pt x="239" y="86"/>
                  <a:pt x="238" y="87"/>
                  <a:pt x="235" y="88"/>
                </a:cubicBezTo>
                <a:cubicBezTo>
                  <a:pt x="233" y="88"/>
                  <a:pt x="232" y="89"/>
                  <a:pt x="231" y="89"/>
                </a:cubicBezTo>
                <a:cubicBezTo>
                  <a:pt x="230" y="89"/>
                  <a:pt x="230" y="89"/>
                  <a:pt x="230" y="89"/>
                </a:cubicBezTo>
                <a:cubicBezTo>
                  <a:pt x="237" y="86"/>
                  <a:pt x="237" y="86"/>
                  <a:pt x="237" y="86"/>
                </a:cubicBezTo>
                <a:cubicBezTo>
                  <a:pt x="237" y="86"/>
                  <a:pt x="238" y="86"/>
                  <a:pt x="239" y="86"/>
                </a:cubicBezTo>
                <a:close/>
                <a:moveTo>
                  <a:pt x="242" y="136"/>
                </a:moveTo>
                <a:cubicBezTo>
                  <a:pt x="242" y="136"/>
                  <a:pt x="242" y="136"/>
                  <a:pt x="241" y="136"/>
                </a:cubicBezTo>
                <a:cubicBezTo>
                  <a:pt x="241" y="136"/>
                  <a:pt x="241" y="136"/>
                  <a:pt x="241" y="136"/>
                </a:cubicBezTo>
                <a:cubicBezTo>
                  <a:pt x="240" y="136"/>
                  <a:pt x="239" y="136"/>
                  <a:pt x="238" y="135"/>
                </a:cubicBezTo>
                <a:cubicBezTo>
                  <a:pt x="238" y="135"/>
                  <a:pt x="238" y="135"/>
                  <a:pt x="238" y="135"/>
                </a:cubicBezTo>
                <a:cubicBezTo>
                  <a:pt x="238" y="135"/>
                  <a:pt x="238" y="135"/>
                  <a:pt x="239" y="134"/>
                </a:cubicBezTo>
                <a:cubicBezTo>
                  <a:pt x="240" y="134"/>
                  <a:pt x="240" y="134"/>
                  <a:pt x="240" y="134"/>
                </a:cubicBezTo>
                <a:cubicBezTo>
                  <a:pt x="242" y="134"/>
                  <a:pt x="242" y="134"/>
                  <a:pt x="242" y="134"/>
                </a:cubicBezTo>
                <a:cubicBezTo>
                  <a:pt x="242" y="134"/>
                  <a:pt x="243" y="135"/>
                  <a:pt x="243" y="135"/>
                </a:cubicBezTo>
                <a:cubicBezTo>
                  <a:pt x="243" y="135"/>
                  <a:pt x="242" y="136"/>
                  <a:pt x="242" y="136"/>
                </a:cubicBezTo>
                <a:close/>
                <a:moveTo>
                  <a:pt x="243" y="121"/>
                </a:moveTo>
                <a:cubicBezTo>
                  <a:pt x="243" y="122"/>
                  <a:pt x="243" y="122"/>
                  <a:pt x="242" y="122"/>
                </a:cubicBezTo>
                <a:cubicBezTo>
                  <a:pt x="242" y="122"/>
                  <a:pt x="241" y="122"/>
                  <a:pt x="241" y="121"/>
                </a:cubicBezTo>
                <a:cubicBezTo>
                  <a:pt x="242" y="121"/>
                  <a:pt x="242" y="121"/>
                  <a:pt x="242" y="121"/>
                </a:cubicBezTo>
                <a:cubicBezTo>
                  <a:pt x="242" y="121"/>
                  <a:pt x="242" y="121"/>
                  <a:pt x="243" y="121"/>
                </a:cubicBezTo>
                <a:cubicBezTo>
                  <a:pt x="243" y="121"/>
                  <a:pt x="243" y="121"/>
                  <a:pt x="243" y="121"/>
                </a:cubicBezTo>
                <a:cubicBezTo>
                  <a:pt x="243" y="121"/>
                  <a:pt x="243" y="121"/>
                  <a:pt x="243" y="121"/>
                </a:cubicBezTo>
                <a:close/>
                <a:moveTo>
                  <a:pt x="231" y="36"/>
                </a:moveTo>
                <a:cubicBezTo>
                  <a:pt x="231" y="36"/>
                  <a:pt x="231" y="36"/>
                  <a:pt x="231" y="37"/>
                </a:cubicBezTo>
                <a:cubicBezTo>
                  <a:pt x="231" y="37"/>
                  <a:pt x="231" y="37"/>
                  <a:pt x="231" y="37"/>
                </a:cubicBezTo>
                <a:cubicBezTo>
                  <a:pt x="231" y="37"/>
                  <a:pt x="230" y="36"/>
                  <a:pt x="230" y="35"/>
                </a:cubicBezTo>
                <a:cubicBezTo>
                  <a:pt x="230" y="35"/>
                  <a:pt x="230" y="35"/>
                  <a:pt x="230" y="35"/>
                </a:cubicBezTo>
                <a:cubicBezTo>
                  <a:pt x="231" y="35"/>
                  <a:pt x="231" y="35"/>
                  <a:pt x="231" y="36"/>
                </a:cubicBezTo>
                <a:close/>
                <a:moveTo>
                  <a:pt x="170" y="37"/>
                </a:moveTo>
                <a:cubicBezTo>
                  <a:pt x="169" y="36"/>
                  <a:pt x="169" y="36"/>
                  <a:pt x="169" y="36"/>
                </a:cubicBezTo>
                <a:cubicBezTo>
                  <a:pt x="168" y="35"/>
                  <a:pt x="168" y="35"/>
                  <a:pt x="168" y="34"/>
                </a:cubicBezTo>
                <a:cubicBezTo>
                  <a:pt x="169" y="35"/>
                  <a:pt x="170" y="36"/>
                  <a:pt x="170" y="37"/>
                </a:cubicBezTo>
                <a:close/>
                <a:moveTo>
                  <a:pt x="167" y="33"/>
                </a:moveTo>
                <a:cubicBezTo>
                  <a:pt x="167" y="33"/>
                  <a:pt x="167" y="32"/>
                  <a:pt x="167" y="31"/>
                </a:cubicBezTo>
                <a:cubicBezTo>
                  <a:pt x="167" y="32"/>
                  <a:pt x="167" y="32"/>
                  <a:pt x="167" y="32"/>
                </a:cubicBezTo>
                <a:cubicBezTo>
                  <a:pt x="167" y="32"/>
                  <a:pt x="167" y="32"/>
                  <a:pt x="167" y="33"/>
                </a:cubicBezTo>
                <a:cubicBezTo>
                  <a:pt x="167" y="33"/>
                  <a:pt x="167" y="33"/>
                  <a:pt x="167" y="33"/>
                </a:cubicBezTo>
                <a:close/>
                <a:moveTo>
                  <a:pt x="158" y="7"/>
                </a:moveTo>
                <a:cubicBezTo>
                  <a:pt x="157" y="7"/>
                  <a:pt x="157" y="6"/>
                  <a:pt x="157" y="5"/>
                </a:cubicBezTo>
                <a:cubicBezTo>
                  <a:pt x="157" y="4"/>
                  <a:pt x="157" y="4"/>
                  <a:pt x="157" y="3"/>
                </a:cubicBezTo>
                <a:cubicBezTo>
                  <a:pt x="157" y="3"/>
                  <a:pt x="157" y="2"/>
                  <a:pt x="158" y="2"/>
                </a:cubicBezTo>
                <a:cubicBezTo>
                  <a:pt x="158" y="2"/>
                  <a:pt x="159" y="3"/>
                  <a:pt x="159" y="3"/>
                </a:cubicBezTo>
                <a:cubicBezTo>
                  <a:pt x="159" y="4"/>
                  <a:pt x="159" y="5"/>
                  <a:pt x="159" y="5"/>
                </a:cubicBezTo>
                <a:cubicBezTo>
                  <a:pt x="159" y="6"/>
                  <a:pt x="159" y="7"/>
                  <a:pt x="158" y="7"/>
                </a:cubicBezTo>
                <a:close/>
                <a:moveTo>
                  <a:pt x="224" y="6"/>
                </a:moveTo>
                <a:cubicBezTo>
                  <a:pt x="224" y="7"/>
                  <a:pt x="224" y="8"/>
                  <a:pt x="223" y="8"/>
                </a:cubicBezTo>
                <a:cubicBezTo>
                  <a:pt x="223" y="8"/>
                  <a:pt x="223" y="7"/>
                  <a:pt x="223" y="7"/>
                </a:cubicBezTo>
                <a:cubicBezTo>
                  <a:pt x="223" y="7"/>
                  <a:pt x="223" y="7"/>
                  <a:pt x="223" y="7"/>
                </a:cubicBezTo>
                <a:cubicBezTo>
                  <a:pt x="223" y="7"/>
                  <a:pt x="223" y="6"/>
                  <a:pt x="224" y="6"/>
                </a:cubicBezTo>
                <a:close/>
                <a:moveTo>
                  <a:pt x="158" y="71"/>
                </a:moveTo>
                <a:cubicBezTo>
                  <a:pt x="159" y="71"/>
                  <a:pt x="159" y="71"/>
                  <a:pt x="159" y="72"/>
                </a:cubicBezTo>
                <a:cubicBezTo>
                  <a:pt x="159" y="73"/>
                  <a:pt x="159" y="73"/>
                  <a:pt x="159" y="73"/>
                </a:cubicBezTo>
                <a:cubicBezTo>
                  <a:pt x="159" y="73"/>
                  <a:pt x="159" y="74"/>
                  <a:pt x="158" y="74"/>
                </a:cubicBezTo>
                <a:cubicBezTo>
                  <a:pt x="157" y="73"/>
                  <a:pt x="157" y="73"/>
                  <a:pt x="157" y="73"/>
                </a:cubicBezTo>
                <a:cubicBezTo>
                  <a:pt x="157" y="73"/>
                  <a:pt x="157" y="73"/>
                  <a:pt x="157" y="73"/>
                </a:cubicBezTo>
                <a:cubicBezTo>
                  <a:pt x="157" y="73"/>
                  <a:pt x="157" y="73"/>
                  <a:pt x="157" y="73"/>
                </a:cubicBezTo>
                <a:cubicBezTo>
                  <a:pt x="157" y="72"/>
                  <a:pt x="157" y="71"/>
                  <a:pt x="158" y="71"/>
                </a:cubicBezTo>
                <a:close/>
                <a:moveTo>
                  <a:pt x="190" y="14"/>
                </a:moveTo>
                <a:cubicBezTo>
                  <a:pt x="190" y="14"/>
                  <a:pt x="190" y="14"/>
                  <a:pt x="190" y="13"/>
                </a:cubicBezTo>
                <a:cubicBezTo>
                  <a:pt x="190" y="12"/>
                  <a:pt x="190" y="12"/>
                  <a:pt x="190" y="11"/>
                </a:cubicBezTo>
                <a:cubicBezTo>
                  <a:pt x="190" y="11"/>
                  <a:pt x="190" y="12"/>
                  <a:pt x="190" y="13"/>
                </a:cubicBezTo>
                <a:lnTo>
                  <a:pt x="190" y="14"/>
                </a:lnTo>
                <a:close/>
                <a:moveTo>
                  <a:pt x="53" y="102"/>
                </a:moveTo>
                <a:cubicBezTo>
                  <a:pt x="53" y="102"/>
                  <a:pt x="52" y="101"/>
                  <a:pt x="52" y="101"/>
                </a:cubicBezTo>
                <a:cubicBezTo>
                  <a:pt x="52" y="100"/>
                  <a:pt x="52" y="100"/>
                  <a:pt x="53" y="100"/>
                </a:cubicBezTo>
                <a:cubicBezTo>
                  <a:pt x="53" y="100"/>
                  <a:pt x="53" y="100"/>
                  <a:pt x="54" y="101"/>
                </a:cubicBezTo>
                <a:cubicBezTo>
                  <a:pt x="54" y="101"/>
                  <a:pt x="54" y="101"/>
                  <a:pt x="53" y="102"/>
                </a:cubicBezTo>
                <a:close/>
                <a:moveTo>
                  <a:pt x="113" y="79"/>
                </a:moveTo>
                <a:cubicBezTo>
                  <a:pt x="112" y="79"/>
                  <a:pt x="112" y="79"/>
                  <a:pt x="112" y="78"/>
                </a:cubicBezTo>
                <a:cubicBezTo>
                  <a:pt x="112" y="77"/>
                  <a:pt x="112" y="76"/>
                  <a:pt x="113" y="76"/>
                </a:cubicBezTo>
                <a:cubicBezTo>
                  <a:pt x="114" y="76"/>
                  <a:pt x="114" y="77"/>
                  <a:pt x="114" y="77"/>
                </a:cubicBezTo>
                <a:cubicBezTo>
                  <a:pt x="115" y="78"/>
                  <a:pt x="115" y="78"/>
                  <a:pt x="115" y="79"/>
                </a:cubicBezTo>
                <a:cubicBezTo>
                  <a:pt x="115" y="79"/>
                  <a:pt x="114" y="79"/>
                  <a:pt x="113" y="79"/>
                </a:cubicBezTo>
                <a:close/>
                <a:moveTo>
                  <a:pt x="98" y="262"/>
                </a:moveTo>
                <a:cubicBezTo>
                  <a:pt x="98" y="262"/>
                  <a:pt x="99" y="262"/>
                  <a:pt x="99" y="262"/>
                </a:cubicBezTo>
                <a:cubicBezTo>
                  <a:pt x="100" y="262"/>
                  <a:pt x="100" y="262"/>
                  <a:pt x="100" y="262"/>
                </a:cubicBezTo>
                <a:cubicBezTo>
                  <a:pt x="100" y="263"/>
                  <a:pt x="100" y="263"/>
                  <a:pt x="99" y="263"/>
                </a:cubicBezTo>
                <a:cubicBezTo>
                  <a:pt x="99" y="263"/>
                  <a:pt x="98" y="263"/>
                  <a:pt x="98" y="262"/>
                </a:cubicBezTo>
                <a:close/>
                <a:moveTo>
                  <a:pt x="56" y="184"/>
                </a:moveTo>
                <a:cubicBezTo>
                  <a:pt x="56" y="184"/>
                  <a:pt x="55" y="184"/>
                  <a:pt x="55" y="184"/>
                </a:cubicBezTo>
                <a:cubicBezTo>
                  <a:pt x="54" y="184"/>
                  <a:pt x="54" y="184"/>
                  <a:pt x="54" y="184"/>
                </a:cubicBezTo>
                <a:cubicBezTo>
                  <a:pt x="54" y="183"/>
                  <a:pt x="54" y="182"/>
                  <a:pt x="56" y="182"/>
                </a:cubicBezTo>
                <a:cubicBezTo>
                  <a:pt x="56" y="183"/>
                  <a:pt x="56" y="183"/>
                  <a:pt x="56" y="184"/>
                </a:cubicBezTo>
                <a:close/>
                <a:moveTo>
                  <a:pt x="103" y="191"/>
                </a:moveTo>
                <a:cubicBezTo>
                  <a:pt x="103" y="191"/>
                  <a:pt x="103" y="190"/>
                  <a:pt x="103" y="190"/>
                </a:cubicBezTo>
                <a:cubicBezTo>
                  <a:pt x="104" y="190"/>
                  <a:pt x="104" y="190"/>
                  <a:pt x="104" y="189"/>
                </a:cubicBezTo>
                <a:cubicBezTo>
                  <a:pt x="105" y="189"/>
                  <a:pt x="105" y="190"/>
                  <a:pt x="105" y="190"/>
                </a:cubicBezTo>
                <a:cubicBezTo>
                  <a:pt x="105" y="191"/>
                  <a:pt x="105" y="192"/>
                  <a:pt x="104" y="192"/>
                </a:cubicBezTo>
                <a:cubicBezTo>
                  <a:pt x="103" y="192"/>
                  <a:pt x="103" y="192"/>
                  <a:pt x="103" y="191"/>
                </a:cubicBezTo>
                <a:close/>
                <a:moveTo>
                  <a:pt x="40" y="161"/>
                </a:moveTo>
                <a:cubicBezTo>
                  <a:pt x="41" y="161"/>
                  <a:pt x="41" y="161"/>
                  <a:pt x="41" y="161"/>
                </a:cubicBezTo>
                <a:cubicBezTo>
                  <a:pt x="41" y="161"/>
                  <a:pt x="41" y="161"/>
                  <a:pt x="40" y="161"/>
                </a:cubicBezTo>
                <a:cubicBezTo>
                  <a:pt x="40" y="162"/>
                  <a:pt x="40" y="162"/>
                  <a:pt x="40" y="162"/>
                </a:cubicBezTo>
                <a:cubicBezTo>
                  <a:pt x="40" y="161"/>
                  <a:pt x="40" y="161"/>
                  <a:pt x="40" y="161"/>
                </a:cubicBezTo>
                <a:close/>
                <a:moveTo>
                  <a:pt x="59" y="183"/>
                </a:moveTo>
                <a:cubicBezTo>
                  <a:pt x="59" y="183"/>
                  <a:pt x="59" y="183"/>
                  <a:pt x="59" y="183"/>
                </a:cubicBezTo>
                <a:cubicBezTo>
                  <a:pt x="59" y="183"/>
                  <a:pt x="58" y="184"/>
                  <a:pt x="56" y="186"/>
                </a:cubicBezTo>
                <a:cubicBezTo>
                  <a:pt x="54" y="188"/>
                  <a:pt x="53" y="189"/>
                  <a:pt x="52" y="189"/>
                </a:cubicBezTo>
                <a:cubicBezTo>
                  <a:pt x="52" y="189"/>
                  <a:pt x="52" y="189"/>
                  <a:pt x="52" y="189"/>
                </a:cubicBezTo>
                <a:cubicBezTo>
                  <a:pt x="52" y="188"/>
                  <a:pt x="52" y="188"/>
                  <a:pt x="53" y="187"/>
                </a:cubicBezTo>
                <a:lnTo>
                  <a:pt x="59" y="183"/>
                </a:lnTo>
                <a:close/>
                <a:moveTo>
                  <a:pt x="115" y="205"/>
                </a:moveTo>
                <a:cubicBezTo>
                  <a:pt x="115" y="205"/>
                  <a:pt x="115" y="204"/>
                  <a:pt x="116" y="204"/>
                </a:cubicBezTo>
                <a:cubicBezTo>
                  <a:pt x="116" y="204"/>
                  <a:pt x="116" y="205"/>
                  <a:pt x="116" y="205"/>
                </a:cubicBezTo>
                <a:cubicBezTo>
                  <a:pt x="116" y="206"/>
                  <a:pt x="116" y="206"/>
                  <a:pt x="116" y="206"/>
                </a:cubicBezTo>
                <a:lnTo>
                  <a:pt x="115" y="205"/>
                </a:lnTo>
                <a:close/>
                <a:moveTo>
                  <a:pt x="44" y="174"/>
                </a:moveTo>
                <a:cubicBezTo>
                  <a:pt x="44" y="174"/>
                  <a:pt x="44" y="174"/>
                  <a:pt x="44" y="175"/>
                </a:cubicBezTo>
                <a:cubicBezTo>
                  <a:pt x="44" y="175"/>
                  <a:pt x="44" y="176"/>
                  <a:pt x="44" y="176"/>
                </a:cubicBezTo>
                <a:cubicBezTo>
                  <a:pt x="43" y="176"/>
                  <a:pt x="43" y="175"/>
                  <a:pt x="43" y="175"/>
                </a:cubicBezTo>
                <a:cubicBezTo>
                  <a:pt x="43" y="174"/>
                  <a:pt x="43" y="174"/>
                  <a:pt x="43" y="174"/>
                </a:cubicBezTo>
                <a:cubicBezTo>
                  <a:pt x="43" y="174"/>
                  <a:pt x="43" y="174"/>
                  <a:pt x="43" y="174"/>
                </a:cubicBezTo>
                <a:cubicBezTo>
                  <a:pt x="43" y="174"/>
                  <a:pt x="43" y="174"/>
                  <a:pt x="44" y="174"/>
                </a:cubicBezTo>
                <a:close/>
                <a:moveTo>
                  <a:pt x="50" y="209"/>
                </a:moveTo>
                <a:cubicBezTo>
                  <a:pt x="51" y="209"/>
                  <a:pt x="51" y="209"/>
                  <a:pt x="51" y="209"/>
                </a:cubicBezTo>
                <a:cubicBezTo>
                  <a:pt x="51" y="211"/>
                  <a:pt x="50" y="211"/>
                  <a:pt x="49" y="211"/>
                </a:cubicBezTo>
                <a:cubicBezTo>
                  <a:pt x="48" y="211"/>
                  <a:pt x="48" y="211"/>
                  <a:pt x="48" y="210"/>
                </a:cubicBezTo>
                <a:cubicBezTo>
                  <a:pt x="49" y="209"/>
                  <a:pt x="49" y="209"/>
                  <a:pt x="50" y="209"/>
                </a:cubicBezTo>
                <a:close/>
                <a:moveTo>
                  <a:pt x="155" y="222"/>
                </a:moveTo>
                <a:cubicBezTo>
                  <a:pt x="155" y="222"/>
                  <a:pt x="155" y="222"/>
                  <a:pt x="155" y="222"/>
                </a:cubicBezTo>
                <a:cubicBezTo>
                  <a:pt x="155" y="223"/>
                  <a:pt x="155" y="223"/>
                  <a:pt x="155" y="223"/>
                </a:cubicBezTo>
                <a:cubicBezTo>
                  <a:pt x="155" y="224"/>
                  <a:pt x="155" y="224"/>
                  <a:pt x="154" y="224"/>
                </a:cubicBezTo>
                <a:cubicBezTo>
                  <a:pt x="154" y="224"/>
                  <a:pt x="154" y="224"/>
                  <a:pt x="154" y="223"/>
                </a:cubicBezTo>
                <a:cubicBezTo>
                  <a:pt x="154" y="223"/>
                  <a:pt x="154" y="222"/>
                  <a:pt x="155" y="222"/>
                </a:cubicBezTo>
                <a:close/>
                <a:moveTo>
                  <a:pt x="170" y="221"/>
                </a:moveTo>
                <a:cubicBezTo>
                  <a:pt x="170" y="221"/>
                  <a:pt x="169" y="220"/>
                  <a:pt x="169" y="218"/>
                </a:cubicBezTo>
                <a:cubicBezTo>
                  <a:pt x="169" y="216"/>
                  <a:pt x="169" y="214"/>
                  <a:pt x="169" y="214"/>
                </a:cubicBezTo>
                <a:cubicBezTo>
                  <a:pt x="170" y="214"/>
                  <a:pt x="170" y="215"/>
                  <a:pt x="170" y="217"/>
                </a:cubicBezTo>
                <a:cubicBezTo>
                  <a:pt x="170" y="219"/>
                  <a:pt x="170" y="220"/>
                  <a:pt x="170" y="221"/>
                </a:cubicBezTo>
                <a:close/>
                <a:moveTo>
                  <a:pt x="170" y="236"/>
                </a:moveTo>
                <a:cubicBezTo>
                  <a:pt x="170" y="235"/>
                  <a:pt x="170" y="234"/>
                  <a:pt x="170" y="232"/>
                </a:cubicBezTo>
                <a:cubicBezTo>
                  <a:pt x="170" y="231"/>
                  <a:pt x="170" y="230"/>
                  <a:pt x="171" y="229"/>
                </a:cubicBezTo>
                <a:cubicBezTo>
                  <a:pt x="171" y="230"/>
                  <a:pt x="171" y="230"/>
                  <a:pt x="171" y="231"/>
                </a:cubicBezTo>
                <a:cubicBezTo>
                  <a:pt x="171" y="232"/>
                  <a:pt x="171" y="233"/>
                  <a:pt x="172" y="234"/>
                </a:cubicBezTo>
                <a:cubicBezTo>
                  <a:pt x="172" y="235"/>
                  <a:pt x="172" y="237"/>
                  <a:pt x="172" y="239"/>
                </a:cubicBezTo>
                <a:cubicBezTo>
                  <a:pt x="172" y="241"/>
                  <a:pt x="172" y="244"/>
                  <a:pt x="173" y="247"/>
                </a:cubicBezTo>
                <a:cubicBezTo>
                  <a:pt x="173" y="249"/>
                  <a:pt x="173" y="249"/>
                  <a:pt x="173" y="249"/>
                </a:cubicBezTo>
                <a:cubicBezTo>
                  <a:pt x="173" y="249"/>
                  <a:pt x="172" y="249"/>
                  <a:pt x="172" y="249"/>
                </a:cubicBezTo>
                <a:cubicBezTo>
                  <a:pt x="171" y="249"/>
                  <a:pt x="171" y="249"/>
                  <a:pt x="171" y="248"/>
                </a:cubicBezTo>
                <a:cubicBezTo>
                  <a:pt x="170" y="247"/>
                  <a:pt x="170" y="245"/>
                  <a:pt x="170" y="244"/>
                </a:cubicBezTo>
                <a:cubicBezTo>
                  <a:pt x="170" y="243"/>
                  <a:pt x="170" y="241"/>
                  <a:pt x="170" y="239"/>
                </a:cubicBezTo>
                <a:lnTo>
                  <a:pt x="170" y="236"/>
                </a:lnTo>
                <a:close/>
                <a:moveTo>
                  <a:pt x="171" y="173"/>
                </a:moveTo>
                <a:cubicBezTo>
                  <a:pt x="171" y="172"/>
                  <a:pt x="171" y="172"/>
                  <a:pt x="172" y="172"/>
                </a:cubicBezTo>
                <a:cubicBezTo>
                  <a:pt x="172" y="171"/>
                  <a:pt x="172" y="171"/>
                  <a:pt x="173" y="171"/>
                </a:cubicBezTo>
                <a:cubicBezTo>
                  <a:pt x="173" y="172"/>
                  <a:pt x="173" y="173"/>
                  <a:pt x="173" y="173"/>
                </a:cubicBezTo>
                <a:cubicBezTo>
                  <a:pt x="173" y="173"/>
                  <a:pt x="172" y="174"/>
                  <a:pt x="172" y="174"/>
                </a:cubicBezTo>
                <a:cubicBezTo>
                  <a:pt x="171" y="174"/>
                  <a:pt x="171" y="173"/>
                  <a:pt x="171" y="173"/>
                </a:cubicBezTo>
                <a:close/>
                <a:moveTo>
                  <a:pt x="142" y="179"/>
                </a:moveTo>
                <a:cubicBezTo>
                  <a:pt x="142" y="178"/>
                  <a:pt x="142" y="178"/>
                  <a:pt x="142" y="178"/>
                </a:cubicBezTo>
                <a:cubicBezTo>
                  <a:pt x="142" y="178"/>
                  <a:pt x="143" y="177"/>
                  <a:pt x="143" y="177"/>
                </a:cubicBezTo>
                <a:cubicBezTo>
                  <a:pt x="143" y="177"/>
                  <a:pt x="143" y="178"/>
                  <a:pt x="143" y="178"/>
                </a:cubicBezTo>
                <a:cubicBezTo>
                  <a:pt x="143" y="179"/>
                  <a:pt x="142" y="179"/>
                  <a:pt x="142" y="179"/>
                </a:cubicBezTo>
                <a:cubicBezTo>
                  <a:pt x="142" y="179"/>
                  <a:pt x="142" y="179"/>
                  <a:pt x="142" y="179"/>
                </a:cubicBezTo>
                <a:close/>
                <a:moveTo>
                  <a:pt x="126" y="243"/>
                </a:moveTo>
                <a:cubicBezTo>
                  <a:pt x="128" y="243"/>
                  <a:pt x="128" y="243"/>
                  <a:pt x="128" y="243"/>
                </a:cubicBezTo>
                <a:cubicBezTo>
                  <a:pt x="129" y="243"/>
                  <a:pt x="130" y="243"/>
                  <a:pt x="130" y="244"/>
                </a:cubicBezTo>
                <a:cubicBezTo>
                  <a:pt x="130" y="244"/>
                  <a:pt x="129" y="245"/>
                  <a:pt x="129" y="245"/>
                </a:cubicBezTo>
                <a:cubicBezTo>
                  <a:pt x="128" y="245"/>
                  <a:pt x="128" y="245"/>
                  <a:pt x="128" y="245"/>
                </a:cubicBezTo>
                <a:cubicBezTo>
                  <a:pt x="127" y="245"/>
                  <a:pt x="126" y="244"/>
                  <a:pt x="126" y="243"/>
                </a:cubicBezTo>
                <a:cubicBezTo>
                  <a:pt x="126" y="243"/>
                  <a:pt x="126" y="243"/>
                  <a:pt x="126" y="243"/>
                </a:cubicBezTo>
                <a:cubicBezTo>
                  <a:pt x="126" y="243"/>
                  <a:pt x="126" y="243"/>
                  <a:pt x="126" y="243"/>
                </a:cubicBezTo>
                <a:close/>
                <a:moveTo>
                  <a:pt x="148" y="193"/>
                </a:moveTo>
                <a:cubicBezTo>
                  <a:pt x="149" y="193"/>
                  <a:pt x="150" y="193"/>
                  <a:pt x="150" y="193"/>
                </a:cubicBezTo>
                <a:cubicBezTo>
                  <a:pt x="150" y="194"/>
                  <a:pt x="150" y="195"/>
                  <a:pt x="150" y="197"/>
                </a:cubicBezTo>
                <a:cubicBezTo>
                  <a:pt x="149" y="198"/>
                  <a:pt x="149" y="199"/>
                  <a:pt x="148" y="199"/>
                </a:cubicBezTo>
                <a:cubicBezTo>
                  <a:pt x="147" y="199"/>
                  <a:pt x="147" y="199"/>
                  <a:pt x="147" y="198"/>
                </a:cubicBezTo>
                <a:cubicBezTo>
                  <a:pt x="147" y="195"/>
                  <a:pt x="147" y="194"/>
                  <a:pt x="148" y="193"/>
                </a:cubicBezTo>
                <a:close/>
                <a:moveTo>
                  <a:pt x="40" y="140"/>
                </a:moveTo>
                <a:cubicBezTo>
                  <a:pt x="40" y="140"/>
                  <a:pt x="40" y="139"/>
                  <a:pt x="40" y="139"/>
                </a:cubicBezTo>
                <a:cubicBezTo>
                  <a:pt x="40" y="139"/>
                  <a:pt x="40" y="139"/>
                  <a:pt x="40" y="139"/>
                </a:cubicBezTo>
                <a:cubicBezTo>
                  <a:pt x="39" y="139"/>
                  <a:pt x="39" y="139"/>
                  <a:pt x="38" y="139"/>
                </a:cubicBezTo>
                <a:cubicBezTo>
                  <a:pt x="37" y="139"/>
                  <a:pt x="37" y="139"/>
                  <a:pt x="37" y="139"/>
                </a:cubicBezTo>
                <a:cubicBezTo>
                  <a:pt x="38" y="139"/>
                  <a:pt x="39" y="138"/>
                  <a:pt x="40" y="138"/>
                </a:cubicBezTo>
                <a:cubicBezTo>
                  <a:pt x="40" y="138"/>
                  <a:pt x="41" y="138"/>
                  <a:pt x="42" y="138"/>
                </a:cubicBezTo>
                <a:cubicBezTo>
                  <a:pt x="42" y="138"/>
                  <a:pt x="43" y="138"/>
                  <a:pt x="43" y="138"/>
                </a:cubicBezTo>
                <a:cubicBezTo>
                  <a:pt x="43" y="139"/>
                  <a:pt x="43" y="139"/>
                  <a:pt x="44" y="140"/>
                </a:cubicBezTo>
                <a:cubicBezTo>
                  <a:pt x="43" y="140"/>
                  <a:pt x="43" y="140"/>
                  <a:pt x="42" y="140"/>
                </a:cubicBezTo>
                <a:cubicBezTo>
                  <a:pt x="41" y="140"/>
                  <a:pt x="40" y="140"/>
                  <a:pt x="40" y="140"/>
                </a:cubicBezTo>
                <a:close/>
                <a:moveTo>
                  <a:pt x="115" y="201"/>
                </a:moveTo>
                <a:cubicBezTo>
                  <a:pt x="115" y="201"/>
                  <a:pt x="115" y="201"/>
                  <a:pt x="115" y="201"/>
                </a:cubicBezTo>
                <a:cubicBezTo>
                  <a:pt x="116" y="202"/>
                  <a:pt x="116" y="202"/>
                  <a:pt x="116" y="202"/>
                </a:cubicBezTo>
                <a:cubicBezTo>
                  <a:pt x="115" y="202"/>
                  <a:pt x="115" y="202"/>
                  <a:pt x="115" y="202"/>
                </a:cubicBezTo>
                <a:cubicBezTo>
                  <a:pt x="115" y="202"/>
                  <a:pt x="115" y="201"/>
                  <a:pt x="115" y="201"/>
                </a:cubicBezTo>
                <a:cubicBezTo>
                  <a:pt x="115" y="201"/>
                  <a:pt x="115" y="201"/>
                  <a:pt x="115" y="201"/>
                </a:cubicBezTo>
                <a:close/>
                <a:moveTo>
                  <a:pt x="32" y="180"/>
                </a:moveTo>
                <a:cubicBezTo>
                  <a:pt x="32" y="180"/>
                  <a:pt x="32" y="181"/>
                  <a:pt x="32" y="181"/>
                </a:cubicBezTo>
                <a:cubicBezTo>
                  <a:pt x="32" y="181"/>
                  <a:pt x="32" y="182"/>
                  <a:pt x="32" y="182"/>
                </a:cubicBezTo>
                <a:cubicBezTo>
                  <a:pt x="31" y="182"/>
                  <a:pt x="30" y="182"/>
                  <a:pt x="30" y="182"/>
                </a:cubicBezTo>
                <a:cubicBezTo>
                  <a:pt x="30" y="182"/>
                  <a:pt x="29" y="182"/>
                  <a:pt x="28" y="182"/>
                </a:cubicBezTo>
                <a:cubicBezTo>
                  <a:pt x="27" y="182"/>
                  <a:pt x="27" y="181"/>
                  <a:pt x="27" y="181"/>
                </a:cubicBezTo>
                <a:cubicBezTo>
                  <a:pt x="27" y="181"/>
                  <a:pt x="27" y="180"/>
                  <a:pt x="28" y="180"/>
                </a:cubicBezTo>
                <a:cubicBezTo>
                  <a:pt x="29" y="180"/>
                  <a:pt x="30" y="180"/>
                  <a:pt x="30" y="180"/>
                </a:cubicBezTo>
                <a:cubicBezTo>
                  <a:pt x="31" y="180"/>
                  <a:pt x="32" y="180"/>
                  <a:pt x="32" y="180"/>
                </a:cubicBezTo>
                <a:close/>
                <a:moveTo>
                  <a:pt x="33" y="139"/>
                </a:moveTo>
                <a:cubicBezTo>
                  <a:pt x="34" y="139"/>
                  <a:pt x="34" y="139"/>
                  <a:pt x="34" y="139"/>
                </a:cubicBezTo>
                <a:cubicBezTo>
                  <a:pt x="37" y="139"/>
                  <a:pt x="37" y="139"/>
                  <a:pt x="37" y="139"/>
                </a:cubicBezTo>
                <a:cubicBezTo>
                  <a:pt x="36" y="139"/>
                  <a:pt x="36" y="140"/>
                  <a:pt x="35" y="140"/>
                </a:cubicBezTo>
                <a:cubicBezTo>
                  <a:pt x="34" y="140"/>
                  <a:pt x="34" y="140"/>
                  <a:pt x="34" y="140"/>
                </a:cubicBezTo>
                <a:cubicBezTo>
                  <a:pt x="33" y="140"/>
                  <a:pt x="33" y="139"/>
                  <a:pt x="33" y="139"/>
                </a:cubicBezTo>
                <a:close/>
                <a:moveTo>
                  <a:pt x="28" y="51"/>
                </a:moveTo>
                <a:cubicBezTo>
                  <a:pt x="27" y="51"/>
                  <a:pt x="27" y="50"/>
                  <a:pt x="26" y="50"/>
                </a:cubicBezTo>
                <a:cubicBezTo>
                  <a:pt x="25" y="50"/>
                  <a:pt x="25" y="49"/>
                  <a:pt x="25" y="48"/>
                </a:cubicBezTo>
                <a:cubicBezTo>
                  <a:pt x="25" y="48"/>
                  <a:pt x="25" y="47"/>
                  <a:pt x="25" y="47"/>
                </a:cubicBezTo>
                <a:cubicBezTo>
                  <a:pt x="26" y="47"/>
                  <a:pt x="26" y="47"/>
                  <a:pt x="26" y="47"/>
                </a:cubicBezTo>
                <a:cubicBezTo>
                  <a:pt x="28" y="47"/>
                  <a:pt x="29" y="48"/>
                  <a:pt x="29" y="50"/>
                </a:cubicBezTo>
                <a:cubicBezTo>
                  <a:pt x="29" y="50"/>
                  <a:pt x="29" y="51"/>
                  <a:pt x="28" y="51"/>
                </a:cubicBezTo>
                <a:close/>
                <a:moveTo>
                  <a:pt x="24" y="221"/>
                </a:moveTo>
                <a:cubicBezTo>
                  <a:pt x="23" y="221"/>
                  <a:pt x="23" y="222"/>
                  <a:pt x="22" y="222"/>
                </a:cubicBezTo>
                <a:cubicBezTo>
                  <a:pt x="22" y="221"/>
                  <a:pt x="22" y="221"/>
                  <a:pt x="22" y="221"/>
                </a:cubicBezTo>
                <a:cubicBezTo>
                  <a:pt x="22" y="220"/>
                  <a:pt x="22" y="220"/>
                  <a:pt x="22" y="220"/>
                </a:cubicBezTo>
                <a:cubicBezTo>
                  <a:pt x="23" y="220"/>
                  <a:pt x="23" y="220"/>
                  <a:pt x="23" y="220"/>
                </a:cubicBezTo>
                <a:cubicBezTo>
                  <a:pt x="23" y="220"/>
                  <a:pt x="24" y="220"/>
                  <a:pt x="24" y="221"/>
                </a:cubicBezTo>
                <a:close/>
                <a:moveTo>
                  <a:pt x="46" y="144"/>
                </a:moveTo>
                <a:cubicBezTo>
                  <a:pt x="45" y="144"/>
                  <a:pt x="45" y="144"/>
                  <a:pt x="45" y="144"/>
                </a:cubicBezTo>
                <a:cubicBezTo>
                  <a:pt x="44" y="144"/>
                  <a:pt x="44" y="143"/>
                  <a:pt x="44" y="143"/>
                </a:cubicBezTo>
                <a:cubicBezTo>
                  <a:pt x="45" y="142"/>
                  <a:pt x="45" y="142"/>
                  <a:pt x="45" y="142"/>
                </a:cubicBezTo>
                <a:cubicBezTo>
                  <a:pt x="45" y="142"/>
                  <a:pt x="45" y="142"/>
                  <a:pt x="45" y="142"/>
                </a:cubicBezTo>
                <a:cubicBezTo>
                  <a:pt x="46" y="142"/>
                  <a:pt x="46" y="142"/>
                  <a:pt x="46" y="143"/>
                </a:cubicBezTo>
                <a:cubicBezTo>
                  <a:pt x="46" y="143"/>
                  <a:pt x="46" y="144"/>
                  <a:pt x="46" y="144"/>
                </a:cubicBezTo>
                <a:close/>
                <a:moveTo>
                  <a:pt x="47" y="132"/>
                </a:moveTo>
                <a:cubicBezTo>
                  <a:pt x="46" y="131"/>
                  <a:pt x="45" y="130"/>
                  <a:pt x="45" y="129"/>
                </a:cubicBezTo>
                <a:cubicBezTo>
                  <a:pt x="45" y="128"/>
                  <a:pt x="46" y="128"/>
                  <a:pt x="48" y="128"/>
                </a:cubicBezTo>
                <a:cubicBezTo>
                  <a:pt x="48" y="128"/>
                  <a:pt x="49" y="128"/>
                  <a:pt x="50" y="128"/>
                </a:cubicBezTo>
                <a:cubicBezTo>
                  <a:pt x="50" y="129"/>
                  <a:pt x="51" y="129"/>
                  <a:pt x="51" y="130"/>
                </a:cubicBezTo>
                <a:cubicBezTo>
                  <a:pt x="51" y="130"/>
                  <a:pt x="50" y="131"/>
                  <a:pt x="50" y="131"/>
                </a:cubicBezTo>
                <a:cubicBezTo>
                  <a:pt x="49" y="132"/>
                  <a:pt x="49" y="132"/>
                  <a:pt x="49" y="132"/>
                </a:cubicBezTo>
                <a:cubicBezTo>
                  <a:pt x="48" y="132"/>
                  <a:pt x="48" y="132"/>
                  <a:pt x="48" y="132"/>
                </a:cubicBezTo>
                <a:cubicBezTo>
                  <a:pt x="47" y="132"/>
                  <a:pt x="47" y="132"/>
                  <a:pt x="47" y="132"/>
                </a:cubicBezTo>
                <a:close/>
                <a:moveTo>
                  <a:pt x="3" y="138"/>
                </a:moveTo>
                <a:cubicBezTo>
                  <a:pt x="3" y="138"/>
                  <a:pt x="2" y="139"/>
                  <a:pt x="1" y="139"/>
                </a:cubicBezTo>
                <a:cubicBezTo>
                  <a:pt x="0" y="139"/>
                  <a:pt x="0" y="139"/>
                  <a:pt x="0" y="138"/>
                </a:cubicBezTo>
                <a:cubicBezTo>
                  <a:pt x="0" y="137"/>
                  <a:pt x="0" y="137"/>
                  <a:pt x="0" y="137"/>
                </a:cubicBezTo>
                <a:cubicBezTo>
                  <a:pt x="0" y="137"/>
                  <a:pt x="0" y="137"/>
                  <a:pt x="0" y="137"/>
                </a:cubicBezTo>
                <a:cubicBezTo>
                  <a:pt x="1" y="137"/>
                  <a:pt x="1" y="136"/>
                  <a:pt x="1" y="136"/>
                </a:cubicBezTo>
                <a:cubicBezTo>
                  <a:pt x="1" y="136"/>
                  <a:pt x="1" y="137"/>
                  <a:pt x="2" y="137"/>
                </a:cubicBezTo>
                <a:cubicBezTo>
                  <a:pt x="2" y="137"/>
                  <a:pt x="3" y="138"/>
                  <a:pt x="3" y="138"/>
                </a:cubicBezTo>
                <a:close/>
                <a:moveTo>
                  <a:pt x="46" y="152"/>
                </a:moveTo>
                <a:cubicBezTo>
                  <a:pt x="46" y="152"/>
                  <a:pt x="45" y="151"/>
                  <a:pt x="45" y="151"/>
                </a:cubicBezTo>
                <a:cubicBezTo>
                  <a:pt x="44" y="151"/>
                  <a:pt x="44" y="151"/>
                  <a:pt x="44" y="151"/>
                </a:cubicBezTo>
                <a:cubicBezTo>
                  <a:pt x="44" y="150"/>
                  <a:pt x="44" y="150"/>
                  <a:pt x="45" y="150"/>
                </a:cubicBezTo>
                <a:cubicBezTo>
                  <a:pt x="46" y="149"/>
                  <a:pt x="46" y="149"/>
                  <a:pt x="47" y="149"/>
                </a:cubicBezTo>
                <a:cubicBezTo>
                  <a:pt x="47" y="149"/>
                  <a:pt x="47" y="149"/>
                  <a:pt x="48" y="150"/>
                </a:cubicBezTo>
                <a:cubicBezTo>
                  <a:pt x="48" y="150"/>
                  <a:pt x="49" y="150"/>
                  <a:pt x="49" y="151"/>
                </a:cubicBezTo>
                <a:cubicBezTo>
                  <a:pt x="49" y="151"/>
                  <a:pt x="48" y="151"/>
                  <a:pt x="47" y="151"/>
                </a:cubicBezTo>
                <a:cubicBezTo>
                  <a:pt x="47" y="151"/>
                  <a:pt x="46" y="152"/>
                  <a:pt x="46" y="152"/>
                </a:cubicBezTo>
                <a:close/>
                <a:moveTo>
                  <a:pt x="36" y="45"/>
                </a:moveTo>
                <a:cubicBezTo>
                  <a:pt x="35" y="45"/>
                  <a:pt x="34" y="44"/>
                  <a:pt x="34" y="43"/>
                </a:cubicBezTo>
                <a:cubicBezTo>
                  <a:pt x="34" y="43"/>
                  <a:pt x="35" y="43"/>
                  <a:pt x="35" y="43"/>
                </a:cubicBezTo>
                <a:cubicBezTo>
                  <a:pt x="36" y="43"/>
                  <a:pt x="36" y="43"/>
                  <a:pt x="36" y="43"/>
                </a:cubicBezTo>
                <a:cubicBezTo>
                  <a:pt x="37" y="43"/>
                  <a:pt x="37" y="44"/>
                  <a:pt x="37" y="44"/>
                </a:cubicBezTo>
                <a:cubicBezTo>
                  <a:pt x="37" y="45"/>
                  <a:pt x="37" y="45"/>
                  <a:pt x="36" y="45"/>
                </a:cubicBezTo>
                <a:close/>
                <a:moveTo>
                  <a:pt x="24" y="170"/>
                </a:moveTo>
                <a:cubicBezTo>
                  <a:pt x="24" y="170"/>
                  <a:pt x="24" y="170"/>
                  <a:pt x="24" y="169"/>
                </a:cubicBezTo>
                <a:cubicBezTo>
                  <a:pt x="24" y="169"/>
                  <a:pt x="25" y="168"/>
                  <a:pt x="26" y="168"/>
                </a:cubicBezTo>
                <a:cubicBezTo>
                  <a:pt x="27" y="168"/>
                  <a:pt x="27" y="168"/>
                  <a:pt x="27" y="169"/>
                </a:cubicBezTo>
                <a:cubicBezTo>
                  <a:pt x="27" y="170"/>
                  <a:pt x="27" y="170"/>
                  <a:pt x="27" y="170"/>
                </a:cubicBezTo>
                <a:cubicBezTo>
                  <a:pt x="26" y="170"/>
                  <a:pt x="26" y="170"/>
                  <a:pt x="25" y="170"/>
                </a:cubicBezTo>
                <a:cubicBezTo>
                  <a:pt x="25" y="170"/>
                  <a:pt x="25" y="170"/>
                  <a:pt x="25" y="170"/>
                </a:cubicBezTo>
                <a:cubicBezTo>
                  <a:pt x="25" y="170"/>
                  <a:pt x="25" y="170"/>
                  <a:pt x="24" y="170"/>
                </a:cubicBezTo>
                <a:close/>
                <a:moveTo>
                  <a:pt x="30" y="184"/>
                </a:moveTo>
                <a:cubicBezTo>
                  <a:pt x="31" y="185"/>
                  <a:pt x="32" y="185"/>
                  <a:pt x="32" y="185"/>
                </a:cubicBezTo>
                <a:cubicBezTo>
                  <a:pt x="32" y="186"/>
                  <a:pt x="31" y="187"/>
                  <a:pt x="30" y="187"/>
                </a:cubicBezTo>
                <a:cubicBezTo>
                  <a:pt x="30" y="187"/>
                  <a:pt x="29" y="188"/>
                  <a:pt x="28" y="188"/>
                </a:cubicBezTo>
                <a:cubicBezTo>
                  <a:pt x="24" y="188"/>
                  <a:pt x="24" y="188"/>
                  <a:pt x="24" y="188"/>
                </a:cubicBezTo>
                <a:cubicBezTo>
                  <a:pt x="23" y="188"/>
                  <a:pt x="23" y="188"/>
                  <a:pt x="23" y="187"/>
                </a:cubicBezTo>
                <a:cubicBezTo>
                  <a:pt x="23" y="187"/>
                  <a:pt x="23" y="186"/>
                  <a:pt x="23" y="186"/>
                </a:cubicBezTo>
                <a:cubicBezTo>
                  <a:pt x="27" y="184"/>
                  <a:pt x="27" y="184"/>
                  <a:pt x="27" y="184"/>
                </a:cubicBezTo>
                <a:cubicBezTo>
                  <a:pt x="28" y="184"/>
                  <a:pt x="29" y="184"/>
                  <a:pt x="30" y="184"/>
                </a:cubicBezTo>
                <a:close/>
                <a:moveTo>
                  <a:pt x="24" y="248"/>
                </a:moveTo>
                <a:cubicBezTo>
                  <a:pt x="24" y="248"/>
                  <a:pt x="24" y="248"/>
                  <a:pt x="25" y="248"/>
                </a:cubicBezTo>
                <a:cubicBezTo>
                  <a:pt x="26" y="249"/>
                  <a:pt x="26" y="249"/>
                  <a:pt x="26" y="249"/>
                </a:cubicBezTo>
                <a:cubicBezTo>
                  <a:pt x="26" y="250"/>
                  <a:pt x="25" y="250"/>
                  <a:pt x="25" y="250"/>
                </a:cubicBezTo>
                <a:cubicBezTo>
                  <a:pt x="24" y="250"/>
                  <a:pt x="24" y="249"/>
                  <a:pt x="23" y="249"/>
                </a:cubicBezTo>
                <a:cubicBezTo>
                  <a:pt x="22" y="248"/>
                  <a:pt x="22" y="248"/>
                  <a:pt x="22" y="247"/>
                </a:cubicBezTo>
                <a:cubicBezTo>
                  <a:pt x="22" y="247"/>
                  <a:pt x="22" y="247"/>
                  <a:pt x="22" y="247"/>
                </a:cubicBezTo>
                <a:lnTo>
                  <a:pt x="24" y="248"/>
                </a:lnTo>
                <a:close/>
                <a:moveTo>
                  <a:pt x="50" y="4"/>
                </a:moveTo>
                <a:cubicBezTo>
                  <a:pt x="50" y="4"/>
                  <a:pt x="50" y="4"/>
                  <a:pt x="49" y="4"/>
                </a:cubicBezTo>
                <a:cubicBezTo>
                  <a:pt x="48" y="0"/>
                  <a:pt x="48" y="0"/>
                  <a:pt x="48" y="0"/>
                </a:cubicBezTo>
                <a:cubicBezTo>
                  <a:pt x="48" y="0"/>
                  <a:pt x="49" y="1"/>
                  <a:pt x="49" y="2"/>
                </a:cubicBezTo>
                <a:cubicBezTo>
                  <a:pt x="50" y="3"/>
                  <a:pt x="50" y="3"/>
                  <a:pt x="50" y="4"/>
                </a:cubicBezTo>
                <a:close/>
                <a:moveTo>
                  <a:pt x="4" y="150"/>
                </a:moveTo>
                <a:cubicBezTo>
                  <a:pt x="4" y="149"/>
                  <a:pt x="4" y="149"/>
                  <a:pt x="5" y="149"/>
                </a:cubicBezTo>
                <a:cubicBezTo>
                  <a:pt x="5" y="149"/>
                  <a:pt x="5" y="149"/>
                  <a:pt x="5" y="150"/>
                </a:cubicBezTo>
                <a:cubicBezTo>
                  <a:pt x="5" y="150"/>
                  <a:pt x="5" y="150"/>
                  <a:pt x="6" y="150"/>
                </a:cubicBezTo>
                <a:cubicBezTo>
                  <a:pt x="5" y="150"/>
                  <a:pt x="5" y="150"/>
                  <a:pt x="5" y="150"/>
                </a:cubicBezTo>
                <a:cubicBezTo>
                  <a:pt x="4" y="150"/>
                  <a:pt x="4" y="150"/>
                  <a:pt x="4" y="150"/>
                </a:cubicBezTo>
                <a:close/>
                <a:moveTo>
                  <a:pt x="5" y="140"/>
                </a:moveTo>
                <a:cubicBezTo>
                  <a:pt x="5" y="141"/>
                  <a:pt x="4" y="142"/>
                  <a:pt x="3" y="142"/>
                </a:cubicBezTo>
                <a:cubicBezTo>
                  <a:pt x="2" y="142"/>
                  <a:pt x="1" y="141"/>
                  <a:pt x="1" y="140"/>
                </a:cubicBezTo>
                <a:cubicBezTo>
                  <a:pt x="1" y="140"/>
                  <a:pt x="1" y="139"/>
                  <a:pt x="1" y="139"/>
                </a:cubicBezTo>
                <a:cubicBezTo>
                  <a:pt x="2" y="139"/>
                  <a:pt x="2" y="139"/>
                  <a:pt x="2" y="139"/>
                </a:cubicBezTo>
                <a:cubicBezTo>
                  <a:pt x="3" y="139"/>
                  <a:pt x="3" y="139"/>
                  <a:pt x="4" y="139"/>
                </a:cubicBezTo>
                <a:cubicBezTo>
                  <a:pt x="4" y="139"/>
                  <a:pt x="5" y="140"/>
                  <a:pt x="5" y="140"/>
                </a:cubicBezTo>
                <a:close/>
                <a:moveTo>
                  <a:pt x="8" y="153"/>
                </a:moveTo>
                <a:cubicBezTo>
                  <a:pt x="8" y="153"/>
                  <a:pt x="8" y="153"/>
                  <a:pt x="8" y="153"/>
                </a:cubicBezTo>
                <a:cubicBezTo>
                  <a:pt x="8" y="154"/>
                  <a:pt x="8" y="154"/>
                  <a:pt x="8" y="154"/>
                </a:cubicBezTo>
                <a:cubicBezTo>
                  <a:pt x="8" y="154"/>
                  <a:pt x="7" y="154"/>
                  <a:pt x="7" y="153"/>
                </a:cubicBezTo>
                <a:cubicBezTo>
                  <a:pt x="7" y="153"/>
                  <a:pt x="6" y="153"/>
                  <a:pt x="6" y="152"/>
                </a:cubicBezTo>
                <a:cubicBezTo>
                  <a:pt x="7" y="152"/>
                  <a:pt x="7" y="152"/>
                  <a:pt x="8" y="153"/>
                </a:cubicBezTo>
                <a:close/>
                <a:moveTo>
                  <a:pt x="12" y="100"/>
                </a:moveTo>
                <a:cubicBezTo>
                  <a:pt x="12" y="100"/>
                  <a:pt x="12" y="100"/>
                  <a:pt x="12" y="100"/>
                </a:cubicBezTo>
                <a:cubicBezTo>
                  <a:pt x="13" y="100"/>
                  <a:pt x="13" y="100"/>
                  <a:pt x="13" y="100"/>
                </a:cubicBezTo>
                <a:cubicBezTo>
                  <a:pt x="14" y="100"/>
                  <a:pt x="14" y="100"/>
                  <a:pt x="15" y="100"/>
                </a:cubicBezTo>
                <a:cubicBezTo>
                  <a:pt x="14" y="101"/>
                  <a:pt x="14" y="101"/>
                  <a:pt x="13" y="101"/>
                </a:cubicBezTo>
                <a:cubicBezTo>
                  <a:pt x="13" y="101"/>
                  <a:pt x="12" y="101"/>
                  <a:pt x="12" y="101"/>
                </a:cubicBezTo>
                <a:cubicBezTo>
                  <a:pt x="11" y="101"/>
                  <a:pt x="11" y="101"/>
                  <a:pt x="11" y="100"/>
                </a:cubicBezTo>
                <a:lnTo>
                  <a:pt x="12" y="100"/>
                </a:lnTo>
                <a:close/>
                <a:moveTo>
                  <a:pt x="8" y="148"/>
                </a:moveTo>
                <a:cubicBezTo>
                  <a:pt x="9" y="149"/>
                  <a:pt x="9" y="149"/>
                  <a:pt x="10" y="150"/>
                </a:cubicBezTo>
                <a:cubicBezTo>
                  <a:pt x="9" y="150"/>
                  <a:pt x="9" y="150"/>
                  <a:pt x="8" y="150"/>
                </a:cubicBezTo>
                <a:cubicBezTo>
                  <a:pt x="8" y="149"/>
                  <a:pt x="7" y="149"/>
                  <a:pt x="7" y="149"/>
                </a:cubicBezTo>
                <a:cubicBezTo>
                  <a:pt x="7" y="149"/>
                  <a:pt x="7" y="148"/>
                  <a:pt x="8" y="1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6" name="Freeform 8">
            <a:extLst>
              <a:ext uri="{FF2B5EF4-FFF2-40B4-BE49-F238E27FC236}">
                <a16:creationId xmlns:a16="http://schemas.microsoft.com/office/drawing/2014/main" xmlns="" id="{0852A624-CA04-42B6-9AC2-7030A6DCF9C0}"/>
              </a:ext>
            </a:extLst>
          </p:cNvPr>
          <p:cNvSpPr>
            <a:spLocks noEditPoints="1"/>
          </p:cNvSpPr>
          <p:nvPr/>
        </p:nvSpPr>
        <p:spPr bwMode="auto">
          <a:xfrm>
            <a:off x="3906549" y="1351592"/>
            <a:ext cx="478196" cy="396831"/>
          </a:xfrm>
          <a:custGeom>
            <a:avLst/>
            <a:gdLst>
              <a:gd name="T0" fmla="*/ 67 w 230"/>
              <a:gd name="T1" fmla="*/ 102 h 191"/>
              <a:gd name="T2" fmla="*/ 36 w 230"/>
              <a:gd name="T3" fmla="*/ 152 h 191"/>
              <a:gd name="T4" fmla="*/ 36 w 230"/>
              <a:gd name="T5" fmla="*/ 154 h 191"/>
              <a:gd name="T6" fmla="*/ 128 w 230"/>
              <a:gd name="T7" fmla="*/ 128 h 191"/>
              <a:gd name="T8" fmla="*/ 118 w 230"/>
              <a:gd name="T9" fmla="*/ 131 h 191"/>
              <a:gd name="T10" fmla="*/ 104 w 230"/>
              <a:gd name="T11" fmla="*/ 120 h 191"/>
              <a:gd name="T12" fmla="*/ 92 w 230"/>
              <a:gd name="T13" fmla="*/ 140 h 191"/>
              <a:gd name="T14" fmla="*/ 86 w 230"/>
              <a:gd name="T15" fmla="*/ 167 h 191"/>
              <a:gd name="T16" fmla="*/ 78 w 230"/>
              <a:gd name="T17" fmla="*/ 177 h 191"/>
              <a:gd name="T18" fmla="*/ 75 w 230"/>
              <a:gd name="T19" fmla="*/ 174 h 191"/>
              <a:gd name="T20" fmla="*/ 62 w 230"/>
              <a:gd name="T21" fmla="*/ 172 h 191"/>
              <a:gd name="T22" fmla="*/ 59 w 230"/>
              <a:gd name="T23" fmla="*/ 179 h 191"/>
              <a:gd name="T24" fmla="*/ 36 w 230"/>
              <a:gd name="T25" fmla="*/ 168 h 191"/>
              <a:gd name="T26" fmla="*/ 33 w 230"/>
              <a:gd name="T27" fmla="*/ 150 h 191"/>
              <a:gd name="T28" fmla="*/ 3 w 230"/>
              <a:gd name="T29" fmla="*/ 125 h 191"/>
              <a:gd name="T30" fmla="*/ 39 w 230"/>
              <a:gd name="T31" fmla="*/ 99 h 191"/>
              <a:gd name="T32" fmla="*/ 60 w 230"/>
              <a:gd name="T33" fmla="*/ 101 h 191"/>
              <a:gd name="T34" fmla="*/ 68 w 230"/>
              <a:gd name="T35" fmla="*/ 86 h 191"/>
              <a:gd name="T36" fmla="*/ 78 w 230"/>
              <a:gd name="T37" fmla="*/ 84 h 191"/>
              <a:gd name="T38" fmla="*/ 83 w 230"/>
              <a:gd name="T39" fmla="*/ 76 h 191"/>
              <a:gd name="T40" fmla="*/ 92 w 230"/>
              <a:gd name="T41" fmla="*/ 63 h 191"/>
              <a:gd name="T42" fmla="*/ 104 w 230"/>
              <a:gd name="T43" fmla="*/ 60 h 191"/>
              <a:gd name="T44" fmla="*/ 115 w 230"/>
              <a:gd name="T45" fmla="*/ 67 h 191"/>
              <a:gd name="T46" fmla="*/ 112 w 230"/>
              <a:gd name="T47" fmla="*/ 88 h 191"/>
              <a:gd name="T48" fmla="*/ 108 w 230"/>
              <a:gd name="T49" fmla="*/ 96 h 191"/>
              <a:gd name="T50" fmla="*/ 120 w 230"/>
              <a:gd name="T51" fmla="*/ 102 h 191"/>
              <a:gd name="T52" fmla="*/ 129 w 230"/>
              <a:gd name="T53" fmla="*/ 107 h 191"/>
              <a:gd name="T54" fmla="*/ 92 w 230"/>
              <a:gd name="T55" fmla="*/ 142 h 191"/>
              <a:gd name="T56" fmla="*/ 55 w 230"/>
              <a:gd name="T57" fmla="*/ 180 h 191"/>
              <a:gd name="T58" fmla="*/ 186 w 230"/>
              <a:gd name="T59" fmla="*/ 141 h 191"/>
              <a:gd name="T60" fmla="*/ 228 w 230"/>
              <a:gd name="T61" fmla="*/ 32 h 191"/>
              <a:gd name="T62" fmla="*/ 138 w 230"/>
              <a:gd name="T63" fmla="*/ 62 h 191"/>
              <a:gd name="T64" fmla="*/ 171 w 230"/>
              <a:gd name="T65" fmla="*/ 0 h 191"/>
              <a:gd name="T66" fmla="*/ 171 w 230"/>
              <a:gd name="T67" fmla="*/ 0 h 191"/>
              <a:gd name="T68" fmla="*/ 133 w 230"/>
              <a:gd name="T69" fmla="*/ 113 h 191"/>
              <a:gd name="T70" fmla="*/ 153 w 230"/>
              <a:gd name="T71" fmla="*/ 135 h 191"/>
              <a:gd name="T72" fmla="*/ 148 w 230"/>
              <a:gd name="T73" fmla="*/ 140 h 191"/>
              <a:gd name="T74" fmla="*/ 142 w 230"/>
              <a:gd name="T75" fmla="*/ 136 h 191"/>
              <a:gd name="T76" fmla="*/ 148 w 230"/>
              <a:gd name="T77" fmla="*/ 120 h 191"/>
              <a:gd name="T78" fmla="*/ 164 w 230"/>
              <a:gd name="T79" fmla="*/ 135 h 191"/>
              <a:gd name="T80" fmla="*/ 42 w 230"/>
              <a:gd name="T81" fmla="*/ 86 h 191"/>
              <a:gd name="T82" fmla="*/ 48 w 230"/>
              <a:gd name="T83" fmla="*/ 93 h 191"/>
              <a:gd name="T84" fmla="*/ 42 w 230"/>
              <a:gd name="T85" fmla="*/ 86 h 191"/>
              <a:gd name="T86" fmla="*/ 68 w 230"/>
              <a:gd name="T87" fmla="*/ 81 h 191"/>
              <a:gd name="T88" fmla="*/ 77 w 230"/>
              <a:gd name="T89" fmla="*/ 79 h 191"/>
              <a:gd name="T90" fmla="*/ 153 w 230"/>
              <a:gd name="T91" fmla="*/ 82 h 191"/>
              <a:gd name="T92" fmla="*/ 88 w 230"/>
              <a:gd name="T93" fmla="*/ 16 h 191"/>
              <a:gd name="T94" fmla="*/ 91 w 230"/>
              <a:gd name="T95" fmla="*/ 23 h 191"/>
              <a:gd name="T96" fmla="*/ 153 w 230"/>
              <a:gd name="T97" fmla="*/ 27 h 191"/>
              <a:gd name="T98" fmla="*/ 22 w 230"/>
              <a:gd name="T99" fmla="*/ 40 h 191"/>
              <a:gd name="T100" fmla="*/ 13 w 230"/>
              <a:gd name="T101" fmla="*/ 104 h 191"/>
              <a:gd name="T102" fmla="*/ 35 w 230"/>
              <a:gd name="T103" fmla="*/ 67 h 191"/>
              <a:gd name="T104" fmla="*/ 12 w 230"/>
              <a:gd name="T105" fmla="*/ 106 h 191"/>
              <a:gd name="T106" fmla="*/ 39 w 230"/>
              <a:gd name="T107" fmla="*/ 35 h 191"/>
              <a:gd name="T108" fmla="*/ 36 w 230"/>
              <a:gd name="T109" fmla="*/ 4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191">
                <a:moveTo>
                  <a:pt x="101" y="141"/>
                </a:moveTo>
                <a:cubicBezTo>
                  <a:pt x="102" y="141"/>
                  <a:pt x="103" y="141"/>
                  <a:pt x="103" y="141"/>
                </a:cubicBezTo>
                <a:cubicBezTo>
                  <a:pt x="103" y="142"/>
                  <a:pt x="102" y="142"/>
                  <a:pt x="101" y="142"/>
                </a:cubicBezTo>
                <a:cubicBezTo>
                  <a:pt x="101" y="142"/>
                  <a:pt x="100" y="142"/>
                  <a:pt x="100" y="141"/>
                </a:cubicBezTo>
                <a:cubicBezTo>
                  <a:pt x="101" y="141"/>
                  <a:pt x="101" y="141"/>
                  <a:pt x="101" y="141"/>
                </a:cubicBezTo>
                <a:close/>
                <a:moveTo>
                  <a:pt x="69" y="106"/>
                </a:moveTo>
                <a:cubicBezTo>
                  <a:pt x="69" y="103"/>
                  <a:pt x="68" y="102"/>
                  <a:pt x="67" y="102"/>
                </a:cubicBezTo>
                <a:cubicBezTo>
                  <a:pt x="66" y="102"/>
                  <a:pt x="65" y="103"/>
                  <a:pt x="64" y="105"/>
                </a:cubicBezTo>
                <a:cubicBezTo>
                  <a:pt x="65" y="106"/>
                  <a:pt x="67" y="106"/>
                  <a:pt x="69" y="106"/>
                </a:cubicBezTo>
                <a:close/>
                <a:moveTo>
                  <a:pt x="36" y="154"/>
                </a:moveTo>
                <a:cubicBezTo>
                  <a:pt x="36" y="154"/>
                  <a:pt x="36" y="154"/>
                  <a:pt x="36" y="154"/>
                </a:cubicBezTo>
                <a:cubicBezTo>
                  <a:pt x="36" y="153"/>
                  <a:pt x="36" y="153"/>
                  <a:pt x="36" y="153"/>
                </a:cubicBezTo>
                <a:cubicBezTo>
                  <a:pt x="36" y="153"/>
                  <a:pt x="36" y="152"/>
                  <a:pt x="36" y="152"/>
                </a:cubicBezTo>
                <a:cubicBezTo>
                  <a:pt x="36" y="152"/>
                  <a:pt x="36" y="152"/>
                  <a:pt x="36" y="152"/>
                </a:cubicBezTo>
                <a:cubicBezTo>
                  <a:pt x="35" y="151"/>
                  <a:pt x="35" y="151"/>
                  <a:pt x="35" y="151"/>
                </a:cubicBezTo>
                <a:cubicBezTo>
                  <a:pt x="35" y="150"/>
                  <a:pt x="35" y="150"/>
                  <a:pt x="35" y="150"/>
                </a:cubicBezTo>
                <a:cubicBezTo>
                  <a:pt x="34" y="150"/>
                  <a:pt x="34" y="151"/>
                  <a:pt x="34" y="153"/>
                </a:cubicBezTo>
                <a:cubicBezTo>
                  <a:pt x="33" y="155"/>
                  <a:pt x="33" y="157"/>
                  <a:pt x="33" y="158"/>
                </a:cubicBezTo>
                <a:cubicBezTo>
                  <a:pt x="34" y="159"/>
                  <a:pt x="34" y="159"/>
                  <a:pt x="34" y="159"/>
                </a:cubicBezTo>
                <a:cubicBezTo>
                  <a:pt x="34" y="158"/>
                  <a:pt x="35" y="157"/>
                  <a:pt x="35" y="157"/>
                </a:cubicBezTo>
                <a:cubicBezTo>
                  <a:pt x="36" y="156"/>
                  <a:pt x="36" y="155"/>
                  <a:pt x="36" y="154"/>
                </a:cubicBezTo>
                <a:close/>
                <a:moveTo>
                  <a:pt x="133" y="116"/>
                </a:moveTo>
                <a:cubicBezTo>
                  <a:pt x="133" y="117"/>
                  <a:pt x="133" y="118"/>
                  <a:pt x="134" y="118"/>
                </a:cubicBezTo>
                <a:cubicBezTo>
                  <a:pt x="133" y="118"/>
                  <a:pt x="132" y="119"/>
                  <a:pt x="132" y="120"/>
                </a:cubicBezTo>
                <a:cubicBezTo>
                  <a:pt x="132" y="120"/>
                  <a:pt x="132" y="121"/>
                  <a:pt x="132" y="122"/>
                </a:cubicBezTo>
                <a:cubicBezTo>
                  <a:pt x="132" y="123"/>
                  <a:pt x="132" y="123"/>
                  <a:pt x="132" y="124"/>
                </a:cubicBezTo>
                <a:cubicBezTo>
                  <a:pt x="132" y="126"/>
                  <a:pt x="132" y="127"/>
                  <a:pt x="130" y="127"/>
                </a:cubicBezTo>
                <a:cubicBezTo>
                  <a:pt x="129" y="127"/>
                  <a:pt x="128" y="127"/>
                  <a:pt x="128" y="128"/>
                </a:cubicBezTo>
                <a:cubicBezTo>
                  <a:pt x="128" y="129"/>
                  <a:pt x="128" y="129"/>
                  <a:pt x="127" y="129"/>
                </a:cubicBezTo>
                <a:cubicBezTo>
                  <a:pt x="127" y="129"/>
                  <a:pt x="126" y="129"/>
                  <a:pt x="125" y="129"/>
                </a:cubicBezTo>
                <a:cubicBezTo>
                  <a:pt x="124" y="129"/>
                  <a:pt x="123" y="129"/>
                  <a:pt x="123" y="130"/>
                </a:cubicBezTo>
                <a:cubicBezTo>
                  <a:pt x="123" y="131"/>
                  <a:pt x="123" y="132"/>
                  <a:pt x="122" y="132"/>
                </a:cubicBezTo>
                <a:cubicBezTo>
                  <a:pt x="122" y="132"/>
                  <a:pt x="121" y="131"/>
                  <a:pt x="121" y="131"/>
                </a:cubicBezTo>
                <a:cubicBezTo>
                  <a:pt x="121" y="131"/>
                  <a:pt x="120" y="131"/>
                  <a:pt x="120" y="131"/>
                </a:cubicBezTo>
                <a:cubicBezTo>
                  <a:pt x="119" y="131"/>
                  <a:pt x="118" y="131"/>
                  <a:pt x="118" y="131"/>
                </a:cubicBezTo>
                <a:cubicBezTo>
                  <a:pt x="117" y="132"/>
                  <a:pt x="117" y="132"/>
                  <a:pt x="117" y="132"/>
                </a:cubicBezTo>
                <a:cubicBezTo>
                  <a:pt x="115" y="132"/>
                  <a:pt x="115" y="132"/>
                  <a:pt x="114" y="131"/>
                </a:cubicBezTo>
                <a:cubicBezTo>
                  <a:pt x="114" y="130"/>
                  <a:pt x="113" y="129"/>
                  <a:pt x="112" y="129"/>
                </a:cubicBezTo>
                <a:cubicBezTo>
                  <a:pt x="111" y="129"/>
                  <a:pt x="110" y="129"/>
                  <a:pt x="110" y="128"/>
                </a:cubicBezTo>
                <a:cubicBezTo>
                  <a:pt x="109" y="127"/>
                  <a:pt x="109" y="125"/>
                  <a:pt x="108" y="124"/>
                </a:cubicBezTo>
                <a:cubicBezTo>
                  <a:pt x="108" y="123"/>
                  <a:pt x="107" y="122"/>
                  <a:pt x="107" y="121"/>
                </a:cubicBezTo>
                <a:cubicBezTo>
                  <a:pt x="106" y="121"/>
                  <a:pt x="105" y="120"/>
                  <a:pt x="104" y="120"/>
                </a:cubicBezTo>
                <a:cubicBezTo>
                  <a:pt x="103" y="120"/>
                  <a:pt x="102" y="121"/>
                  <a:pt x="101" y="122"/>
                </a:cubicBezTo>
                <a:cubicBezTo>
                  <a:pt x="100" y="124"/>
                  <a:pt x="99" y="125"/>
                  <a:pt x="99" y="126"/>
                </a:cubicBezTo>
                <a:cubicBezTo>
                  <a:pt x="98" y="126"/>
                  <a:pt x="96" y="126"/>
                  <a:pt x="95" y="127"/>
                </a:cubicBezTo>
                <a:cubicBezTo>
                  <a:pt x="93" y="128"/>
                  <a:pt x="93" y="130"/>
                  <a:pt x="93" y="132"/>
                </a:cubicBezTo>
                <a:cubicBezTo>
                  <a:pt x="93" y="133"/>
                  <a:pt x="93" y="134"/>
                  <a:pt x="93" y="134"/>
                </a:cubicBezTo>
                <a:cubicBezTo>
                  <a:pt x="93" y="135"/>
                  <a:pt x="93" y="136"/>
                  <a:pt x="93" y="136"/>
                </a:cubicBezTo>
                <a:cubicBezTo>
                  <a:pt x="93" y="138"/>
                  <a:pt x="93" y="139"/>
                  <a:pt x="92" y="140"/>
                </a:cubicBezTo>
                <a:cubicBezTo>
                  <a:pt x="92" y="140"/>
                  <a:pt x="91" y="141"/>
                  <a:pt x="90" y="142"/>
                </a:cubicBezTo>
                <a:cubicBezTo>
                  <a:pt x="88" y="144"/>
                  <a:pt x="88" y="144"/>
                  <a:pt x="88" y="144"/>
                </a:cubicBezTo>
                <a:cubicBezTo>
                  <a:pt x="87" y="145"/>
                  <a:pt x="87" y="146"/>
                  <a:pt x="87" y="147"/>
                </a:cubicBezTo>
                <a:cubicBezTo>
                  <a:pt x="87" y="149"/>
                  <a:pt x="88" y="151"/>
                  <a:pt x="89" y="154"/>
                </a:cubicBezTo>
                <a:cubicBezTo>
                  <a:pt x="90" y="156"/>
                  <a:pt x="90" y="159"/>
                  <a:pt x="90" y="161"/>
                </a:cubicBezTo>
                <a:cubicBezTo>
                  <a:pt x="90" y="164"/>
                  <a:pt x="90" y="165"/>
                  <a:pt x="89" y="166"/>
                </a:cubicBezTo>
                <a:cubicBezTo>
                  <a:pt x="88" y="167"/>
                  <a:pt x="87" y="167"/>
                  <a:pt x="86" y="167"/>
                </a:cubicBezTo>
                <a:cubicBezTo>
                  <a:pt x="84" y="167"/>
                  <a:pt x="83" y="168"/>
                  <a:pt x="82" y="168"/>
                </a:cubicBezTo>
                <a:cubicBezTo>
                  <a:pt x="82" y="168"/>
                  <a:pt x="81" y="169"/>
                  <a:pt x="81" y="170"/>
                </a:cubicBezTo>
                <a:cubicBezTo>
                  <a:pt x="81" y="170"/>
                  <a:pt x="81" y="171"/>
                  <a:pt x="81" y="171"/>
                </a:cubicBezTo>
                <a:cubicBezTo>
                  <a:pt x="82" y="171"/>
                  <a:pt x="82" y="171"/>
                  <a:pt x="82" y="171"/>
                </a:cubicBezTo>
                <a:cubicBezTo>
                  <a:pt x="82" y="173"/>
                  <a:pt x="80" y="174"/>
                  <a:pt x="78" y="175"/>
                </a:cubicBezTo>
                <a:cubicBezTo>
                  <a:pt x="79" y="176"/>
                  <a:pt x="79" y="176"/>
                  <a:pt x="79" y="177"/>
                </a:cubicBezTo>
                <a:cubicBezTo>
                  <a:pt x="79" y="177"/>
                  <a:pt x="79" y="177"/>
                  <a:pt x="78" y="177"/>
                </a:cubicBezTo>
                <a:cubicBezTo>
                  <a:pt x="79" y="179"/>
                  <a:pt x="80" y="181"/>
                  <a:pt x="82" y="184"/>
                </a:cubicBezTo>
                <a:cubicBezTo>
                  <a:pt x="84" y="187"/>
                  <a:pt x="85" y="189"/>
                  <a:pt x="85" y="190"/>
                </a:cubicBezTo>
                <a:cubicBezTo>
                  <a:pt x="85" y="190"/>
                  <a:pt x="85" y="191"/>
                  <a:pt x="84" y="191"/>
                </a:cubicBezTo>
                <a:cubicBezTo>
                  <a:pt x="84" y="191"/>
                  <a:pt x="84" y="191"/>
                  <a:pt x="84" y="190"/>
                </a:cubicBezTo>
                <a:cubicBezTo>
                  <a:pt x="74" y="173"/>
                  <a:pt x="74" y="173"/>
                  <a:pt x="74" y="173"/>
                </a:cubicBezTo>
                <a:cubicBezTo>
                  <a:pt x="74" y="173"/>
                  <a:pt x="74" y="173"/>
                  <a:pt x="74" y="173"/>
                </a:cubicBezTo>
                <a:cubicBezTo>
                  <a:pt x="74" y="173"/>
                  <a:pt x="75" y="173"/>
                  <a:pt x="75" y="174"/>
                </a:cubicBezTo>
                <a:cubicBezTo>
                  <a:pt x="76" y="174"/>
                  <a:pt x="76" y="175"/>
                  <a:pt x="76" y="175"/>
                </a:cubicBezTo>
                <a:cubicBezTo>
                  <a:pt x="76" y="174"/>
                  <a:pt x="76" y="173"/>
                  <a:pt x="75" y="172"/>
                </a:cubicBezTo>
                <a:cubicBezTo>
                  <a:pt x="74" y="170"/>
                  <a:pt x="73" y="169"/>
                  <a:pt x="72" y="169"/>
                </a:cubicBezTo>
                <a:cubicBezTo>
                  <a:pt x="65" y="167"/>
                  <a:pt x="65" y="167"/>
                  <a:pt x="65" y="167"/>
                </a:cubicBezTo>
                <a:cubicBezTo>
                  <a:pt x="64" y="167"/>
                  <a:pt x="63" y="167"/>
                  <a:pt x="63" y="169"/>
                </a:cubicBezTo>
                <a:cubicBezTo>
                  <a:pt x="62" y="172"/>
                  <a:pt x="62" y="172"/>
                  <a:pt x="62" y="172"/>
                </a:cubicBezTo>
                <a:cubicBezTo>
                  <a:pt x="62" y="172"/>
                  <a:pt x="62" y="172"/>
                  <a:pt x="62" y="172"/>
                </a:cubicBezTo>
                <a:cubicBezTo>
                  <a:pt x="62" y="172"/>
                  <a:pt x="62" y="173"/>
                  <a:pt x="62" y="173"/>
                </a:cubicBezTo>
                <a:cubicBezTo>
                  <a:pt x="62" y="174"/>
                  <a:pt x="62" y="174"/>
                  <a:pt x="61" y="174"/>
                </a:cubicBezTo>
                <a:cubicBezTo>
                  <a:pt x="60" y="174"/>
                  <a:pt x="60" y="174"/>
                  <a:pt x="60" y="175"/>
                </a:cubicBezTo>
                <a:cubicBezTo>
                  <a:pt x="60" y="176"/>
                  <a:pt x="60" y="177"/>
                  <a:pt x="60" y="178"/>
                </a:cubicBezTo>
                <a:cubicBezTo>
                  <a:pt x="61" y="179"/>
                  <a:pt x="61" y="179"/>
                  <a:pt x="61" y="180"/>
                </a:cubicBezTo>
                <a:cubicBezTo>
                  <a:pt x="61" y="181"/>
                  <a:pt x="61" y="181"/>
                  <a:pt x="60" y="181"/>
                </a:cubicBezTo>
                <a:cubicBezTo>
                  <a:pt x="59" y="181"/>
                  <a:pt x="59" y="180"/>
                  <a:pt x="59" y="179"/>
                </a:cubicBezTo>
                <a:cubicBezTo>
                  <a:pt x="59" y="178"/>
                  <a:pt x="58" y="177"/>
                  <a:pt x="57" y="177"/>
                </a:cubicBezTo>
                <a:cubicBezTo>
                  <a:pt x="55" y="177"/>
                  <a:pt x="54" y="178"/>
                  <a:pt x="54" y="179"/>
                </a:cubicBezTo>
                <a:cubicBezTo>
                  <a:pt x="54" y="179"/>
                  <a:pt x="53" y="179"/>
                  <a:pt x="52" y="178"/>
                </a:cubicBezTo>
                <a:cubicBezTo>
                  <a:pt x="51" y="177"/>
                  <a:pt x="50" y="176"/>
                  <a:pt x="49" y="175"/>
                </a:cubicBezTo>
                <a:cubicBezTo>
                  <a:pt x="47" y="174"/>
                  <a:pt x="46" y="173"/>
                  <a:pt x="45" y="172"/>
                </a:cubicBezTo>
                <a:cubicBezTo>
                  <a:pt x="43" y="171"/>
                  <a:pt x="42" y="170"/>
                  <a:pt x="42" y="170"/>
                </a:cubicBezTo>
                <a:cubicBezTo>
                  <a:pt x="39" y="170"/>
                  <a:pt x="37" y="169"/>
                  <a:pt x="36" y="168"/>
                </a:cubicBezTo>
                <a:cubicBezTo>
                  <a:pt x="36" y="166"/>
                  <a:pt x="35" y="165"/>
                  <a:pt x="34" y="165"/>
                </a:cubicBezTo>
                <a:cubicBezTo>
                  <a:pt x="34" y="165"/>
                  <a:pt x="34" y="165"/>
                  <a:pt x="33" y="165"/>
                </a:cubicBezTo>
                <a:cubicBezTo>
                  <a:pt x="33" y="165"/>
                  <a:pt x="33" y="164"/>
                  <a:pt x="33" y="163"/>
                </a:cubicBezTo>
                <a:cubicBezTo>
                  <a:pt x="33" y="161"/>
                  <a:pt x="33" y="159"/>
                  <a:pt x="33" y="156"/>
                </a:cubicBezTo>
                <a:cubicBezTo>
                  <a:pt x="34" y="153"/>
                  <a:pt x="34" y="151"/>
                  <a:pt x="34" y="150"/>
                </a:cubicBezTo>
                <a:cubicBezTo>
                  <a:pt x="34" y="150"/>
                  <a:pt x="34" y="150"/>
                  <a:pt x="33" y="150"/>
                </a:cubicBezTo>
                <a:cubicBezTo>
                  <a:pt x="33" y="150"/>
                  <a:pt x="33" y="150"/>
                  <a:pt x="33" y="150"/>
                </a:cubicBezTo>
                <a:cubicBezTo>
                  <a:pt x="33" y="150"/>
                  <a:pt x="33" y="150"/>
                  <a:pt x="32" y="150"/>
                </a:cubicBezTo>
                <a:cubicBezTo>
                  <a:pt x="32" y="150"/>
                  <a:pt x="32" y="150"/>
                  <a:pt x="32" y="150"/>
                </a:cubicBezTo>
                <a:cubicBezTo>
                  <a:pt x="30" y="150"/>
                  <a:pt x="27" y="150"/>
                  <a:pt x="23" y="149"/>
                </a:cubicBezTo>
                <a:cubicBezTo>
                  <a:pt x="19" y="148"/>
                  <a:pt x="16" y="148"/>
                  <a:pt x="13" y="146"/>
                </a:cubicBezTo>
                <a:cubicBezTo>
                  <a:pt x="9" y="145"/>
                  <a:pt x="6" y="143"/>
                  <a:pt x="4" y="141"/>
                </a:cubicBezTo>
                <a:cubicBezTo>
                  <a:pt x="2" y="139"/>
                  <a:pt x="0" y="137"/>
                  <a:pt x="0" y="134"/>
                </a:cubicBezTo>
                <a:cubicBezTo>
                  <a:pt x="0" y="130"/>
                  <a:pt x="1" y="127"/>
                  <a:pt x="3" y="125"/>
                </a:cubicBezTo>
                <a:cubicBezTo>
                  <a:pt x="5" y="122"/>
                  <a:pt x="7" y="120"/>
                  <a:pt x="9" y="118"/>
                </a:cubicBezTo>
                <a:cubicBezTo>
                  <a:pt x="12" y="116"/>
                  <a:pt x="14" y="114"/>
                  <a:pt x="16" y="112"/>
                </a:cubicBezTo>
                <a:cubicBezTo>
                  <a:pt x="18" y="111"/>
                  <a:pt x="19" y="109"/>
                  <a:pt x="19" y="106"/>
                </a:cubicBezTo>
                <a:cubicBezTo>
                  <a:pt x="20" y="106"/>
                  <a:pt x="21" y="106"/>
                  <a:pt x="23" y="106"/>
                </a:cubicBezTo>
                <a:cubicBezTo>
                  <a:pt x="26" y="105"/>
                  <a:pt x="28" y="105"/>
                  <a:pt x="30" y="104"/>
                </a:cubicBezTo>
                <a:cubicBezTo>
                  <a:pt x="33" y="104"/>
                  <a:pt x="34" y="103"/>
                  <a:pt x="36" y="102"/>
                </a:cubicBezTo>
                <a:cubicBezTo>
                  <a:pt x="38" y="101"/>
                  <a:pt x="39" y="100"/>
                  <a:pt x="39" y="99"/>
                </a:cubicBezTo>
                <a:cubicBezTo>
                  <a:pt x="40" y="99"/>
                  <a:pt x="40" y="100"/>
                  <a:pt x="41" y="100"/>
                </a:cubicBezTo>
                <a:cubicBezTo>
                  <a:pt x="44" y="100"/>
                  <a:pt x="44" y="100"/>
                  <a:pt x="44" y="100"/>
                </a:cubicBezTo>
                <a:cubicBezTo>
                  <a:pt x="46" y="100"/>
                  <a:pt x="47" y="99"/>
                  <a:pt x="48" y="99"/>
                </a:cubicBezTo>
                <a:cubicBezTo>
                  <a:pt x="49" y="98"/>
                  <a:pt x="49" y="98"/>
                  <a:pt x="50" y="98"/>
                </a:cubicBezTo>
                <a:cubicBezTo>
                  <a:pt x="51" y="98"/>
                  <a:pt x="52" y="98"/>
                  <a:pt x="52" y="100"/>
                </a:cubicBezTo>
                <a:cubicBezTo>
                  <a:pt x="53" y="101"/>
                  <a:pt x="54" y="102"/>
                  <a:pt x="56" y="102"/>
                </a:cubicBezTo>
                <a:cubicBezTo>
                  <a:pt x="58" y="102"/>
                  <a:pt x="59" y="102"/>
                  <a:pt x="60" y="101"/>
                </a:cubicBezTo>
                <a:cubicBezTo>
                  <a:pt x="61" y="102"/>
                  <a:pt x="62" y="103"/>
                  <a:pt x="64" y="104"/>
                </a:cubicBezTo>
                <a:cubicBezTo>
                  <a:pt x="67" y="100"/>
                  <a:pt x="67" y="100"/>
                  <a:pt x="67" y="100"/>
                </a:cubicBezTo>
                <a:cubicBezTo>
                  <a:pt x="68" y="100"/>
                  <a:pt x="68" y="100"/>
                  <a:pt x="68" y="100"/>
                </a:cubicBezTo>
                <a:cubicBezTo>
                  <a:pt x="68" y="100"/>
                  <a:pt x="68" y="100"/>
                  <a:pt x="68" y="100"/>
                </a:cubicBezTo>
                <a:cubicBezTo>
                  <a:pt x="71" y="89"/>
                  <a:pt x="71" y="89"/>
                  <a:pt x="71" y="89"/>
                </a:cubicBezTo>
                <a:cubicBezTo>
                  <a:pt x="71" y="88"/>
                  <a:pt x="70" y="87"/>
                  <a:pt x="70" y="87"/>
                </a:cubicBezTo>
                <a:cubicBezTo>
                  <a:pt x="69" y="87"/>
                  <a:pt x="69" y="86"/>
                  <a:pt x="68" y="86"/>
                </a:cubicBezTo>
                <a:cubicBezTo>
                  <a:pt x="68" y="85"/>
                  <a:pt x="69" y="85"/>
                  <a:pt x="69" y="85"/>
                </a:cubicBezTo>
                <a:cubicBezTo>
                  <a:pt x="69" y="85"/>
                  <a:pt x="70" y="86"/>
                  <a:pt x="70" y="86"/>
                </a:cubicBezTo>
                <a:cubicBezTo>
                  <a:pt x="70" y="87"/>
                  <a:pt x="71" y="88"/>
                  <a:pt x="72" y="88"/>
                </a:cubicBezTo>
                <a:cubicBezTo>
                  <a:pt x="72" y="87"/>
                  <a:pt x="72" y="87"/>
                  <a:pt x="73" y="87"/>
                </a:cubicBezTo>
                <a:cubicBezTo>
                  <a:pt x="73" y="86"/>
                  <a:pt x="74" y="86"/>
                  <a:pt x="75" y="85"/>
                </a:cubicBezTo>
                <a:cubicBezTo>
                  <a:pt x="75" y="85"/>
                  <a:pt x="76" y="86"/>
                  <a:pt x="76" y="86"/>
                </a:cubicBezTo>
                <a:cubicBezTo>
                  <a:pt x="77" y="86"/>
                  <a:pt x="78" y="85"/>
                  <a:pt x="78" y="84"/>
                </a:cubicBezTo>
                <a:cubicBezTo>
                  <a:pt x="79" y="83"/>
                  <a:pt x="79" y="82"/>
                  <a:pt x="80" y="82"/>
                </a:cubicBezTo>
                <a:cubicBezTo>
                  <a:pt x="80" y="82"/>
                  <a:pt x="80" y="82"/>
                  <a:pt x="80" y="83"/>
                </a:cubicBezTo>
                <a:cubicBezTo>
                  <a:pt x="80" y="84"/>
                  <a:pt x="80" y="84"/>
                  <a:pt x="80" y="84"/>
                </a:cubicBezTo>
                <a:cubicBezTo>
                  <a:pt x="84" y="81"/>
                  <a:pt x="84" y="81"/>
                  <a:pt x="84" y="81"/>
                </a:cubicBezTo>
                <a:cubicBezTo>
                  <a:pt x="84" y="81"/>
                  <a:pt x="84" y="80"/>
                  <a:pt x="84" y="80"/>
                </a:cubicBezTo>
                <a:cubicBezTo>
                  <a:pt x="84" y="78"/>
                  <a:pt x="84" y="78"/>
                  <a:pt x="83" y="77"/>
                </a:cubicBezTo>
                <a:cubicBezTo>
                  <a:pt x="83" y="76"/>
                  <a:pt x="83" y="76"/>
                  <a:pt x="83" y="76"/>
                </a:cubicBezTo>
                <a:cubicBezTo>
                  <a:pt x="83" y="75"/>
                  <a:pt x="83" y="75"/>
                  <a:pt x="83" y="74"/>
                </a:cubicBezTo>
                <a:cubicBezTo>
                  <a:pt x="84" y="74"/>
                  <a:pt x="84" y="74"/>
                  <a:pt x="84" y="73"/>
                </a:cubicBezTo>
                <a:cubicBezTo>
                  <a:pt x="84" y="73"/>
                  <a:pt x="84" y="72"/>
                  <a:pt x="83" y="72"/>
                </a:cubicBezTo>
                <a:cubicBezTo>
                  <a:pt x="82" y="72"/>
                  <a:pt x="82" y="72"/>
                  <a:pt x="82" y="71"/>
                </a:cubicBezTo>
                <a:cubicBezTo>
                  <a:pt x="82" y="71"/>
                  <a:pt x="82" y="70"/>
                  <a:pt x="83" y="69"/>
                </a:cubicBezTo>
                <a:cubicBezTo>
                  <a:pt x="85" y="69"/>
                  <a:pt x="86" y="68"/>
                  <a:pt x="87" y="66"/>
                </a:cubicBezTo>
                <a:cubicBezTo>
                  <a:pt x="92" y="63"/>
                  <a:pt x="92" y="63"/>
                  <a:pt x="92" y="63"/>
                </a:cubicBezTo>
                <a:cubicBezTo>
                  <a:pt x="93" y="62"/>
                  <a:pt x="94" y="61"/>
                  <a:pt x="95" y="60"/>
                </a:cubicBezTo>
                <a:cubicBezTo>
                  <a:pt x="96" y="60"/>
                  <a:pt x="96" y="59"/>
                  <a:pt x="96" y="59"/>
                </a:cubicBezTo>
                <a:cubicBezTo>
                  <a:pt x="96" y="58"/>
                  <a:pt x="97" y="58"/>
                  <a:pt x="97" y="58"/>
                </a:cubicBezTo>
                <a:cubicBezTo>
                  <a:pt x="98" y="59"/>
                  <a:pt x="98" y="59"/>
                  <a:pt x="99" y="59"/>
                </a:cubicBezTo>
                <a:cubicBezTo>
                  <a:pt x="100" y="60"/>
                  <a:pt x="101" y="61"/>
                  <a:pt x="102" y="61"/>
                </a:cubicBezTo>
                <a:cubicBezTo>
                  <a:pt x="102" y="61"/>
                  <a:pt x="103" y="61"/>
                  <a:pt x="103" y="61"/>
                </a:cubicBezTo>
                <a:cubicBezTo>
                  <a:pt x="103" y="60"/>
                  <a:pt x="104" y="60"/>
                  <a:pt x="104" y="60"/>
                </a:cubicBezTo>
                <a:cubicBezTo>
                  <a:pt x="105" y="60"/>
                  <a:pt x="105" y="61"/>
                  <a:pt x="106" y="61"/>
                </a:cubicBezTo>
                <a:cubicBezTo>
                  <a:pt x="106" y="62"/>
                  <a:pt x="107" y="62"/>
                  <a:pt x="108" y="62"/>
                </a:cubicBezTo>
                <a:cubicBezTo>
                  <a:pt x="110" y="62"/>
                  <a:pt x="111" y="62"/>
                  <a:pt x="112" y="63"/>
                </a:cubicBezTo>
                <a:cubicBezTo>
                  <a:pt x="112" y="63"/>
                  <a:pt x="113" y="63"/>
                  <a:pt x="113" y="64"/>
                </a:cubicBezTo>
                <a:cubicBezTo>
                  <a:pt x="113" y="64"/>
                  <a:pt x="113" y="65"/>
                  <a:pt x="113" y="65"/>
                </a:cubicBezTo>
                <a:cubicBezTo>
                  <a:pt x="113" y="65"/>
                  <a:pt x="114" y="65"/>
                  <a:pt x="116" y="65"/>
                </a:cubicBezTo>
                <a:cubicBezTo>
                  <a:pt x="116" y="66"/>
                  <a:pt x="116" y="66"/>
                  <a:pt x="115" y="67"/>
                </a:cubicBezTo>
                <a:cubicBezTo>
                  <a:pt x="115" y="67"/>
                  <a:pt x="114" y="67"/>
                  <a:pt x="114" y="68"/>
                </a:cubicBezTo>
                <a:cubicBezTo>
                  <a:pt x="114" y="70"/>
                  <a:pt x="115" y="72"/>
                  <a:pt x="117" y="73"/>
                </a:cubicBezTo>
                <a:cubicBezTo>
                  <a:pt x="118" y="75"/>
                  <a:pt x="119" y="76"/>
                  <a:pt x="119" y="77"/>
                </a:cubicBezTo>
                <a:cubicBezTo>
                  <a:pt x="119" y="78"/>
                  <a:pt x="119" y="78"/>
                  <a:pt x="118" y="79"/>
                </a:cubicBezTo>
                <a:cubicBezTo>
                  <a:pt x="117" y="79"/>
                  <a:pt x="117" y="79"/>
                  <a:pt x="117" y="80"/>
                </a:cubicBezTo>
                <a:cubicBezTo>
                  <a:pt x="119" y="85"/>
                  <a:pt x="119" y="85"/>
                  <a:pt x="119" y="85"/>
                </a:cubicBezTo>
                <a:cubicBezTo>
                  <a:pt x="116" y="86"/>
                  <a:pt x="114" y="87"/>
                  <a:pt x="112" y="88"/>
                </a:cubicBezTo>
                <a:cubicBezTo>
                  <a:pt x="110" y="89"/>
                  <a:pt x="109" y="91"/>
                  <a:pt x="109" y="92"/>
                </a:cubicBezTo>
                <a:cubicBezTo>
                  <a:pt x="109" y="93"/>
                  <a:pt x="110" y="94"/>
                  <a:pt x="111" y="95"/>
                </a:cubicBezTo>
                <a:cubicBezTo>
                  <a:pt x="112" y="95"/>
                  <a:pt x="113" y="96"/>
                  <a:pt x="113" y="98"/>
                </a:cubicBezTo>
                <a:cubicBezTo>
                  <a:pt x="113" y="98"/>
                  <a:pt x="112" y="99"/>
                  <a:pt x="112" y="99"/>
                </a:cubicBezTo>
                <a:cubicBezTo>
                  <a:pt x="111" y="99"/>
                  <a:pt x="110" y="98"/>
                  <a:pt x="110" y="97"/>
                </a:cubicBezTo>
                <a:cubicBezTo>
                  <a:pt x="109" y="96"/>
                  <a:pt x="109" y="95"/>
                  <a:pt x="108" y="95"/>
                </a:cubicBezTo>
                <a:cubicBezTo>
                  <a:pt x="108" y="95"/>
                  <a:pt x="108" y="95"/>
                  <a:pt x="108" y="96"/>
                </a:cubicBezTo>
                <a:cubicBezTo>
                  <a:pt x="108" y="96"/>
                  <a:pt x="108" y="97"/>
                  <a:pt x="109" y="98"/>
                </a:cubicBezTo>
                <a:cubicBezTo>
                  <a:pt x="110" y="99"/>
                  <a:pt x="111" y="100"/>
                  <a:pt x="112" y="101"/>
                </a:cubicBezTo>
                <a:cubicBezTo>
                  <a:pt x="113" y="102"/>
                  <a:pt x="114" y="103"/>
                  <a:pt x="114" y="104"/>
                </a:cubicBezTo>
                <a:cubicBezTo>
                  <a:pt x="115" y="104"/>
                  <a:pt x="116" y="104"/>
                  <a:pt x="116" y="104"/>
                </a:cubicBezTo>
                <a:cubicBezTo>
                  <a:pt x="117" y="104"/>
                  <a:pt x="117" y="104"/>
                  <a:pt x="118" y="104"/>
                </a:cubicBezTo>
                <a:cubicBezTo>
                  <a:pt x="119" y="103"/>
                  <a:pt x="120" y="102"/>
                  <a:pt x="120" y="102"/>
                </a:cubicBezTo>
                <a:cubicBezTo>
                  <a:pt x="120" y="102"/>
                  <a:pt x="120" y="102"/>
                  <a:pt x="120" y="102"/>
                </a:cubicBezTo>
                <a:cubicBezTo>
                  <a:pt x="120" y="102"/>
                  <a:pt x="120" y="103"/>
                  <a:pt x="120" y="103"/>
                </a:cubicBezTo>
                <a:cubicBezTo>
                  <a:pt x="120" y="103"/>
                  <a:pt x="120" y="104"/>
                  <a:pt x="121" y="104"/>
                </a:cubicBezTo>
                <a:cubicBezTo>
                  <a:pt x="123" y="104"/>
                  <a:pt x="123" y="103"/>
                  <a:pt x="124" y="103"/>
                </a:cubicBezTo>
                <a:cubicBezTo>
                  <a:pt x="124" y="104"/>
                  <a:pt x="126" y="105"/>
                  <a:pt x="128" y="105"/>
                </a:cubicBezTo>
                <a:cubicBezTo>
                  <a:pt x="129" y="105"/>
                  <a:pt x="130" y="105"/>
                  <a:pt x="131" y="104"/>
                </a:cubicBezTo>
                <a:cubicBezTo>
                  <a:pt x="131" y="105"/>
                  <a:pt x="130" y="106"/>
                  <a:pt x="130" y="106"/>
                </a:cubicBezTo>
                <a:cubicBezTo>
                  <a:pt x="129" y="105"/>
                  <a:pt x="129" y="106"/>
                  <a:pt x="129" y="107"/>
                </a:cubicBezTo>
                <a:cubicBezTo>
                  <a:pt x="129" y="108"/>
                  <a:pt x="129" y="110"/>
                  <a:pt x="130" y="112"/>
                </a:cubicBezTo>
                <a:cubicBezTo>
                  <a:pt x="131" y="114"/>
                  <a:pt x="132" y="116"/>
                  <a:pt x="133" y="116"/>
                </a:cubicBezTo>
                <a:close/>
                <a:moveTo>
                  <a:pt x="92" y="142"/>
                </a:moveTo>
                <a:cubicBezTo>
                  <a:pt x="93" y="142"/>
                  <a:pt x="94" y="141"/>
                  <a:pt x="94" y="141"/>
                </a:cubicBezTo>
                <a:cubicBezTo>
                  <a:pt x="97" y="141"/>
                  <a:pt x="97" y="141"/>
                  <a:pt x="97" y="141"/>
                </a:cubicBezTo>
                <a:cubicBezTo>
                  <a:pt x="95" y="142"/>
                  <a:pt x="93" y="143"/>
                  <a:pt x="91" y="143"/>
                </a:cubicBezTo>
                <a:cubicBezTo>
                  <a:pt x="91" y="142"/>
                  <a:pt x="91" y="142"/>
                  <a:pt x="92" y="142"/>
                </a:cubicBezTo>
                <a:close/>
                <a:moveTo>
                  <a:pt x="122" y="133"/>
                </a:moveTo>
                <a:cubicBezTo>
                  <a:pt x="123" y="134"/>
                  <a:pt x="123" y="134"/>
                  <a:pt x="123" y="135"/>
                </a:cubicBezTo>
                <a:cubicBezTo>
                  <a:pt x="122" y="135"/>
                  <a:pt x="121" y="134"/>
                  <a:pt x="121" y="133"/>
                </a:cubicBezTo>
                <a:cubicBezTo>
                  <a:pt x="122" y="133"/>
                  <a:pt x="122" y="133"/>
                  <a:pt x="122" y="133"/>
                </a:cubicBezTo>
                <a:cubicBezTo>
                  <a:pt x="122" y="133"/>
                  <a:pt x="122" y="133"/>
                  <a:pt x="122" y="133"/>
                </a:cubicBezTo>
                <a:close/>
                <a:moveTo>
                  <a:pt x="54" y="179"/>
                </a:moveTo>
                <a:cubicBezTo>
                  <a:pt x="54" y="179"/>
                  <a:pt x="55" y="180"/>
                  <a:pt x="55" y="180"/>
                </a:cubicBezTo>
                <a:cubicBezTo>
                  <a:pt x="55" y="181"/>
                  <a:pt x="55" y="181"/>
                  <a:pt x="55" y="181"/>
                </a:cubicBezTo>
                <a:cubicBezTo>
                  <a:pt x="54" y="181"/>
                  <a:pt x="54" y="181"/>
                  <a:pt x="54" y="181"/>
                </a:cubicBezTo>
                <a:lnTo>
                  <a:pt x="54" y="179"/>
                </a:lnTo>
                <a:close/>
                <a:moveTo>
                  <a:pt x="190" y="140"/>
                </a:moveTo>
                <a:cubicBezTo>
                  <a:pt x="190" y="140"/>
                  <a:pt x="190" y="141"/>
                  <a:pt x="189" y="141"/>
                </a:cubicBezTo>
                <a:cubicBezTo>
                  <a:pt x="188" y="141"/>
                  <a:pt x="187" y="141"/>
                  <a:pt x="187" y="141"/>
                </a:cubicBezTo>
                <a:cubicBezTo>
                  <a:pt x="187" y="141"/>
                  <a:pt x="186" y="141"/>
                  <a:pt x="186" y="141"/>
                </a:cubicBezTo>
                <a:cubicBezTo>
                  <a:pt x="185" y="141"/>
                  <a:pt x="185" y="141"/>
                  <a:pt x="185" y="140"/>
                </a:cubicBezTo>
                <a:cubicBezTo>
                  <a:pt x="185" y="140"/>
                  <a:pt x="186" y="140"/>
                  <a:pt x="186" y="140"/>
                </a:cubicBezTo>
                <a:cubicBezTo>
                  <a:pt x="187" y="140"/>
                  <a:pt x="188" y="140"/>
                  <a:pt x="188" y="140"/>
                </a:cubicBezTo>
                <a:cubicBezTo>
                  <a:pt x="189" y="140"/>
                  <a:pt x="190" y="140"/>
                  <a:pt x="190" y="140"/>
                </a:cubicBezTo>
                <a:close/>
                <a:moveTo>
                  <a:pt x="228" y="26"/>
                </a:moveTo>
                <a:cubicBezTo>
                  <a:pt x="229" y="27"/>
                  <a:pt x="230" y="27"/>
                  <a:pt x="230" y="28"/>
                </a:cubicBezTo>
                <a:cubicBezTo>
                  <a:pt x="230" y="30"/>
                  <a:pt x="229" y="31"/>
                  <a:pt x="228" y="32"/>
                </a:cubicBezTo>
                <a:cubicBezTo>
                  <a:pt x="227" y="33"/>
                  <a:pt x="227" y="33"/>
                  <a:pt x="226" y="33"/>
                </a:cubicBezTo>
                <a:cubicBezTo>
                  <a:pt x="225" y="33"/>
                  <a:pt x="224" y="33"/>
                  <a:pt x="223" y="32"/>
                </a:cubicBezTo>
                <a:cubicBezTo>
                  <a:pt x="222" y="31"/>
                  <a:pt x="222" y="30"/>
                  <a:pt x="222" y="29"/>
                </a:cubicBezTo>
                <a:cubicBezTo>
                  <a:pt x="222" y="28"/>
                  <a:pt x="222" y="27"/>
                  <a:pt x="223" y="26"/>
                </a:cubicBezTo>
                <a:cubicBezTo>
                  <a:pt x="224" y="26"/>
                  <a:pt x="225" y="26"/>
                  <a:pt x="225" y="25"/>
                </a:cubicBezTo>
                <a:cubicBezTo>
                  <a:pt x="227" y="25"/>
                  <a:pt x="228" y="26"/>
                  <a:pt x="228" y="26"/>
                </a:cubicBezTo>
                <a:close/>
                <a:moveTo>
                  <a:pt x="138" y="62"/>
                </a:moveTo>
                <a:cubicBezTo>
                  <a:pt x="139" y="62"/>
                  <a:pt x="139" y="62"/>
                  <a:pt x="139" y="63"/>
                </a:cubicBezTo>
                <a:cubicBezTo>
                  <a:pt x="139" y="64"/>
                  <a:pt x="138" y="64"/>
                  <a:pt x="136" y="64"/>
                </a:cubicBezTo>
                <a:cubicBezTo>
                  <a:pt x="133" y="64"/>
                  <a:pt x="132" y="64"/>
                  <a:pt x="130" y="64"/>
                </a:cubicBezTo>
                <a:cubicBezTo>
                  <a:pt x="133" y="64"/>
                  <a:pt x="133" y="64"/>
                  <a:pt x="133" y="64"/>
                </a:cubicBezTo>
                <a:cubicBezTo>
                  <a:pt x="134" y="63"/>
                  <a:pt x="136" y="63"/>
                  <a:pt x="137" y="62"/>
                </a:cubicBezTo>
                <a:lnTo>
                  <a:pt x="138" y="62"/>
                </a:lnTo>
                <a:close/>
                <a:moveTo>
                  <a:pt x="171" y="0"/>
                </a:moveTo>
                <a:cubicBezTo>
                  <a:pt x="172" y="0"/>
                  <a:pt x="173" y="1"/>
                  <a:pt x="173" y="2"/>
                </a:cubicBezTo>
                <a:cubicBezTo>
                  <a:pt x="174" y="2"/>
                  <a:pt x="174" y="3"/>
                  <a:pt x="175" y="4"/>
                </a:cubicBezTo>
                <a:cubicBezTo>
                  <a:pt x="175" y="5"/>
                  <a:pt x="175" y="5"/>
                  <a:pt x="175" y="5"/>
                </a:cubicBezTo>
                <a:cubicBezTo>
                  <a:pt x="175" y="5"/>
                  <a:pt x="174" y="5"/>
                  <a:pt x="174" y="5"/>
                </a:cubicBezTo>
                <a:cubicBezTo>
                  <a:pt x="173" y="5"/>
                  <a:pt x="173" y="4"/>
                  <a:pt x="172" y="3"/>
                </a:cubicBezTo>
                <a:cubicBezTo>
                  <a:pt x="172" y="2"/>
                  <a:pt x="171" y="1"/>
                  <a:pt x="171" y="1"/>
                </a:cubicBezTo>
                <a:cubicBezTo>
                  <a:pt x="171" y="0"/>
                  <a:pt x="171" y="0"/>
                  <a:pt x="171" y="0"/>
                </a:cubicBezTo>
                <a:close/>
                <a:moveTo>
                  <a:pt x="136" y="112"/>
                </a:moveTo>
                <a:cubicBezTo>
                  <a:pt x="137" y="114"/>
                  <a:pt x="137" y="114"/>
                  <a:pt x="137" y="114"/>
                </a:cubicBezTo>
                <a:cubicBezTo>
                  <a:pt x="137" y="114"/>
                  <a:pt x="137" y="114"/>
                  <a:pt x="137" y="115"/>
                </a:cubicBezTo>
                <a:cubicBezTo>
                  <a:pt x="137" y="116"/>
                  <a:pt x="137" y="117"/>
                  <a:pt x="136" y="117"/>
                </a:cubicBezTo>
                <a:cubicBezTo>
                  <a:pt x="135" y="117"/>
                  <a:pt x="135" y="117"/>
                  <a:pt x="134" y="116"/>
                </a:cubicBezTo>
                <a:cubicBezTo>
                  <a:pt x="133" y="116"/>
                  <a:pt x="133" y="115"/>
                  <a:pt x="133" y="115"/>
                </a:cubicBezTo>
                <a:cubicBezTo>
                  <a:pt x="133" y="114"/>
                  <a:pt x="133" y="114"/>
                  <a:pt x="133" y="113"/>
                </a:cubicBezTo>
                <a:cubicBezTo>
                  <a:pt x="134" y="113"/>
                  <a:pt x="135" y="112"/>
                  <a:pt x="136" y="112"/>
                </a:cubicBezTo>
                <a:close/>
                <a:moveTo>
                  <a:pt x="164" y="135"/>
                </a:moveTo>
                <a:cubicBezTo>
                  <a:pt x="164" y="135"/>
                  <a:pt x="165" y="135"/>
                  <a:pt x="165" y="135"/>
                </a:cubicBezTo>
                <a:cubicBezTo>
                  <a:pt x="165" y="136"/>
                  <a:pt x="164" y="136"/>
                  <a:pt x="164" y="136"/>
                </a:cubicBezTo>
                <a:cubicBezTo>
                  <a:pt x="158" y="138"/>
                  <a:pt x="158" y="138"/>
                  <a:pt x="158" y="138"/>
                </a:cubicBezTo>
                <a:cubicBezTo>
                  <a:pt x="157" y="138"/>
                  <a:pt x="156" y="137"/>
                  <a:pt x="156" y="137"/>
                </a:cubicBezTo>
                <a:cubicBezTo>
                  <a:pt x="155" y="136"/>
                  <a:pt x="154" y="136"/>
                  <a:pt x="153" y="135"/>
                </a:cubicBezTo>
                <a:cubicBezTo>
                  <a:pt x="152" y="135"/>
                  <a:pt x="152" y="136"/>
                  <a:pt x="151" y="137"/>
                </a:cubicBezTo>
                <a:cubicBezTo>
                  <a:pt x="151" y="138"/>
                  <a:pt x="151" y="139"/>
                  <a:pt x="151" y="139"/>
                </a:cubicBezTo>
                <a:cubicBezTo>
                  <a:pt x="151" y="139"/>
                  <a:pt x="150" y="140"/>
                  <a:pt x="150" y="139"/>
                </a:cubicBezTo>
                <a:cubicBezTo>
                  <a:pt x="150" y="139"/>
                  <a:pt x="149" y="139"/>
                  <a:pt x="149" y="140"/>
                </a:cubicBezTo>
                <a:cubicBezTo>
                  <a:pt x="150" y="140"/>
                  <a:pt x="150" y="140"/>
                  <a:pt x="150" y="140"/>
                </a:cubicBezTo>
                <a:cubicBezTo>
                  <a:pt x="150" y="141"/>
                  <a:pt x="150" y="141"/>
                  <a:pt x="149" y="141"/>
                </a:cubicBezTo>
                <a:cubicBezTo>
                  <a:pt x="149" y="141"/>
                  <a:pt x="148" y="141"/>
                  <a:pt x="148" y="140"/>
                </a:cubicBezTo>
                <a:cubicBezTo>
                  <a:pt x="148" y="139"/>
                  <a:pt x="148" y="139"/>
                  <a:pt x="147" y="139"/>
                </a:cubicBezTo>
                <a:cubicBezTo>
                  <a:pt x="147" y="139"/>
                  <a:pt x="146" y="139"/>
                  <a:pt x="146" y="139"/>
                </a:cubicBezTo>
                <a:cubicBezTo>
                  <a:pt x="145" y="140"/>
                  <a:pt x="145" y="140"/>
                  <a:pt x="145" y="140"/>
                </a:cubicBezTo>
                <a:cubicBezTo>
                  <a:pt x="145" y="139"/>
                  <a:pt x="144" y="138"/>
                  <a:pt x="144" y="137"/>
                </a:cubicBezTo>
                <a:cubicBezTo>
                  <a:pt x="144" y="136"/>
                  <a:pt x="144" y="136"/>
                  <a:pt x="143" y="136"/>
                </a:cubicBezTo>
                <a:cubicBezTo>
                  <a:pt x="143" y="136"/>
                  <a:pt x="142" y="136"/>
                  <a:pt x="141" y="137"/>
                </a:cubicBezTo>
                <a:cubicBezTo>
                  <a:pt x="142" y="137"/>
                  <a:pt x="142" y="136"/>
                  <a:pt x="142" y="136"/>
                </a:cubicBezTo>
                <a:cubicBezTo>
                  <a:pt x="142" y="135"/>
                  <a:pt x="142" y="134"/>
                  <a:pt x="141" y="133"/>
                </a:cubicBezTo>
                <a:cubicBezTo>
                  <a:pt x="141" y="132"/>
                  <a:pt x="141" y="132"/>
                  <a:pt x="141" y="131"/>
                </a:cubicBezTo>
                <a:cubicBezTo>
                  <a:pt x="141" y="129"/>
                  <a:pt x="141" y="128"/>
                  <a:pt x="142" y="126"/>
                </a:cubicBezTo>
                <a:cubicBezTo>
                  <a:pt x="141" y="126"/>
                  <a:pt x="141" y="126"/>
                  <a:pt x="141" y="125"/>
                </a:cubicBezTo>
                <a:cubicBezTo>
                  <a:pt x="141" y="125"/>
                  <a:pt x="141" y="124"/>
                  <a:pt x="142" y="124"/>
                </a:cubicBezTo>
                <a:cubicBezTo>
                  <a:pt x="143" y="123"/>
                  <a:pt x="143" y="123"/>
                  <a:pt x="144" y="122"/>
                </a:cubicBezTo>
                <a:cubicBezTo>
                  <a:pt x="145" y="122"/>
                  <a:pt x="147" y="121"/>
                  <a:pt x="148" y="120"/>
                </a:cubicBezTo>
                <a:cubicBezTo>
                  <a:pt x="149" y="121"/>
                  <a:pt x="150" y="121"/>
                  <a:pt x="151" y="121"/>
                </a:cubicBezTo>
                <a:cubicBezTo>
                  <a:pt x="151" y="121"/>
                  <a:pt x="152" y="120"/>
                  <a:pt x="153" y="120"/>
                </a:cubicBezTo>
                <a:cubicBezTo>
                  <a:pt x="155" y="120"/>
                  <a:pt x="155" y="120"/>
                  <a:pt x="155" y="120"/>
                </a:cubicBezTo>
                <a:cubicBezTo>
                  <a:pt x="155" y="120"/>
                  <a:pt x="155" y="121"/>
                  <a:pt x="155" y="121"/>
                </a:cubicBezTo>
                <a:cubicBezTo>
                  <a:pt x="155" y="122"/>
                  <a:pt x="155" y="122"/>
                  <a:pt x="155" y="122"/>
                </a:cubicBezTo>
                <a:cubicBezTo>
                  <a:pt x="155" y="123"/>
                  <a:pt x="155" y="123"/>
                  <a:pt x="155" y="124"/>
                </a:cubicBezTo>
                <a:cubicBezTo>
                  <a:pt x="155" y="126"/>
                  <a:pt x="158" y="130"/>
                  <a:pt x="164" y="135"/>
                </a:cubicBezTo>
                <a:close/>
                <a:moveTo>
                  <a:pt x="70" y="26"/>
                </a:moveTo>
                <a:cubicBezTo>
                  <a:pt x="69" y="26"/>
                  <a:pt x="68" y="25"/>
                  <a:pt x="68" y="25"/>
                </a:cubicBezTo>
                <a:cubicBezTo>
                  <a:pt x="68" y="23"/>
                  <a:pt x="68" y="22"/>
                  <a:pt x="69" y="22"/>
                </a:cubicBezTo>
                <a:cubicBezTo>
                  <a:pt x="70" y="22"/>
                  <a:pt x="71" y="22"/>
                  <a:pt x="72" y="23"/>
                </a:cubicBezTo>
                <a:cubicBezTo>
                  <a:pt x="72" y="24"/>
                  <a:pt x="72" y="25"/>
                  <a:pt x="71" y="25"/>
                </a:cubicBezTo>
                <a:cubicBezTo>
                  <a:pt x="71" y="26"/>
                  <a:pt x="70" y="26"/>
                  <a:pt x="70" y="26"/>
                </a:cubicBezTo>
                <a:close/>
                <a:moveTo>
                  <a:pt x="42" y="86"/>
                </a:moveTo>
                <a:cubicBezTo>
                  <a:pt x="42" y="84"/>
                  <a:pt x="43" y="83"/>
                  <a:pt x="44" y="83"/>
                </a:cubicBezTo>
                <a:cubicBezTo>
                  <a:pt x="44" y="82"/>
                  <a:pt x="45" y="82"/>
                  <a:pt x="46" y="82"/>
                </a:cubicBezTo>
                <a:cubicBezTo>
                  <a:pt x="48" y="82"/>
                  <a:pt x="49" y="82"/>
                  <a:pt x="50" y="83"/>
                </a:cubicBezTo>
                <a:cubicBezTo>
                  <a:pt x="52" y="84"/>
                  <a:pt x="52" y="86"/>
                  <a:pt x="52" y="87"/>
                </a:cubicBezTo>
                <a:cubicBezTo>
                  <a:pt x="52" y="88"/>
                  <a:pt x="52" y="89"/>
                  <a:pt x="51" y="91"/>
                </a:cubicBezTo>
                <a:cubicBezTo>
                  <a:pt x="51" y="92"/>
                  <a:pt x="50" y="93"/>
                  <a:pt x="49" y="93"/>
                </a:cubicBezTo>
                <a:cubicBezTo>
                  <a:pt x="49" y="93"/>
                  <a:pt x="48" y="93"/>
                  <a:pt x="48" y="93"/>
                </a:cubicBezTo>
                <a:cubicBezTo>
                  <a:pt x="48" y="92"/>
                  <a:pt x="48" y="92"/>
                  <a:pt x="47" y="92"/>
                </a:cubicBezTo>
                <a:cubicBezTo>
                  <a:pt x="47" y="92"/>
                  <a:pt x="46" y="92"/>
                  <a:pt x="46" y="92"/>
                </a:cubicBezTo>
                <a:cubicBezTo>
                  <a:pt x="45" y="92"/>
                  <a:pt x="45" y="92"/>
                  <a:pt x="44" y="92"/>
                </a:cubicBezTo>
                <a:cubicBezTo>
                  <a:pt x="44" y="92"/>
                  <a:pt x="43" y="91"/>
                  <a:pt x="43" y="90"/>
                </a:cubicBezTo>
                <a:cubicBezTo>
                  <a:pt x="42" y="90"/>
                  <a:pt x="42" y="89"/>
                  <a:pt x="41" y="88"/>
                </a:cubicBezTo>
                <a:cubicBezTo>
                  <a:pt x="41" y="88"/>
                  <a:pt x="42" y="87"/>
                  <a:pt x="42" y="87"/>
                </a:cubicBezTo>
                <a:lnTo>
                  <a:pt x="42" y="86"/>
                </a:lnTo>
                <a:close/>
                <a:moveTo>
                  <a:pt x="68" y="81"/>
                </a:moveTo>
                <a:cubicBezTo>
                  <a:pt x="68" y="80"/>
                  <a:pt x="69" y="80"/>
                  <a:pt x="70" y="80"/>
                </a:cubicBezTo>
                <a:cubicBezTo>
                  <a:pt x="71" y="80"/>
                  <a:pt x="71" y="81"/>
                  <a:pt x="71" y="81"/>
                </a:cubicBezTo>
                <a:cubicBezTo>
                  <a:pt x="71" y="82"/>
                  <a:pt x="71" y="82"/>
                  <a:pt x="70" y="82"/>
                </a:cubicBezTo>
                <a:cubicBezTo>
                  <a:pt x="70" y="83"/>
                  <a:pt x="70" y="83"/>
                  <a:pt x="69" y="83"/>
                </a:cubicBezTo>
                <a:cubicBezTo>
                  <a:pt x="69" y="83"/>
                  <a:pt x="68" y="82"/>
                  <a:pt x="68" y="82"/>
                </a:cubicBezTo>
                <a:cubicBezTo>
                  <a:pt x="68" y="81"/>
                  <a:pt x="68" y="81"/>
                  <a:pt x="68" y="81"/>
                </a:cubicBezTo>
                <a:close/>
                <a:moveTo>
                  <a:pt x="77" y="79"/>
                </a:moveTo>
                <a:cubicBezTo>
                  <a:pt x="76" y="79"/>
                  <a:pt x="76" y="79"/>
                  <a:pt x="76" y="79"/>
                </a:cubicBezTo>
                <a:cubicBezTo>
                  <a:pt x="76" y="79"/>
                  <a:pt x="76" y="79"/>
                  <a:pt x="76" y="79"/>
                </a:cubicBezTo>
                <a:cubicBezTo>
                  <a:pt x="76" y="78"/>
                  <a:pt x="76" y="78"/>
                  <a:pt x="76" y="78"/>
                </a:cubicBezTo>
                <a:cubicBezTo>
                  <a:pt x="76" y="78"/>
                  <a:pt x="76" y="78"/>
                  <a:pt x="77" y="78"/>
                </a:cubicBezTo>
                <a:cubicBezTo>
                  <a:pt x="77" y="78"/>
                  <a:pt x="77" y="78"/>
                  <a:pt x="77" y="78"/>
                </a:cubicBezTo>
                <a:lnTo>
                  <a:pt x="77" y="79"/>
                </a:lnTo>
                <a:close/>
                <a:moveTo>
                  <a:pt x="9" y="75"/>
                </a:moveTo>
                <a:cubicBezTo>
                  <a:pt x="8" y="75"/>
                  <a:pt x="8" y="75"/>
                  <a:pt x="8" y="74"/>
                </a:cubicBezTo>
                <a:cubicBezTo>
                  <a:pt x="8" y="73"/>
                  <a:pt x="8" y="73"/>
                  <a:pt x="9" y="73"/>
                </a:cubicBezTo>
                <a:cubicBezTo>
                  <a:pt x="9" y="73"/>
                  <a:pt x="10" y="73"/>
                  <a:pt x="10" y="74"/>
                </a:cubicBezTo>
                <a:cubicBezTo>
                  <a:pt x="10" y="75"/>
                  <a:pt x="9" y="75"/>
                  <a:pt x="9" y="75"/>
                </a:cubicBezTo>
                <a:close/>
                <a:moveTo>
                  <a:pt x="152" y="81"/>
                </a:moveTo>
                <a:cubicBezTo>
                  <a:pt x="153" y="81"/>
                  <a:pt x="153" y="81"/>
                  <a:pt x="153" y="82"/>
                </a:cubicBezTo>
                <a:cubicBezTo>
                  <a:pt x="153" y="82"/>
                  <a:pt x="153" y="82"/>
                  <a:pt x="153" y="83"/>
                </a:cubicBezTo>
                <a:cubicBezTo>
                  <a:pt x="153" y="83"/>
                  <a:pt x="153" y="83"/>
                  <a:pt x="153" y="83"/>
                </a:cubicBezTo>
                <a:cubicBezTo>
                  <a:pt x="152" y="83"/>
                  <a:pt x="152" y="83"/>
                  <a:pt x="152" y="82"/>
                </a:cubicBezTo>
                <a:cubicBezTo>
                  <a:pt x="152" y="82"/>
                  <a:pt x="152" y="81"/>
                  <a:pt x="152" y="81"/>
                </a:cubicBezTo>
                <a:close/>
                <a:moveTo>
                  <a:pt x="89" y="23"/>
                </a:moveTo>
                <a:cubicBezTo>
                  <a:pt x="88" y="21"/>
                  <a:pt x="87" y="20"/>
                  <a:pt x="87" y="18"/>
                </a:cubicBezTo>
                <a:cubicBezTo>
                  <a:pt x="87" y="17"/>
                  <a:pt x="87" y="16"/>
                  <a:pt x="88" y="16"/>
                </a:cubicBezTo>
                <a:cubicBezTo>
                  <a:pt x="87" y="13"/>
                  <a:pt x="86" y="11"/>
                  <a:pt x="86" y="9"/>
                </a:cubicBezTo>
                <a:cubicBezTo>
                  <a:pt x="86" y="5"/>
                  <a:pt x="87" y="4"/>
                  <a:pt x="88" y="4"/>
                </a:cubicBezTo>
                <a:cubicBezTo>
                  <a:pt x="90" y="4"/>
                  <a:pt x="91" y="4"/>
                  <a:pt x="91" y="6"/>
                </a:cubicBezTo>
                <a:cubicBezTo>
                  <a:pt x="91" y="7"/>
                  <a:pt x="92" y="9"/>
                  <a:pt x="92" y="11"/>
                </a:cubicBezTo>
                <a:cubicBezTo>
                  <a:pt x="92" y="13"/>
                  <a:pt x="92" y="15"/>
                  <a:pt x="91" y="17"/>
                </a:cubicBezTo>
                <a:cubicBezTo>
                  <a:pt x="91" y="19"/>
                  <a:pt x="91" y="21"/>
                  <a:pt x="92" y="22"/>
                </a:cubicBezTo>
                <a:cubicBezTo>
                  <a:pt x="92" y="23"/>
                  <a:pt x="92" y="23"/>
                  <a:pt x="91" y="23"/>
                </a:cubicBezTo>
                <a:cubicBezTo>
                  <a:pt x="91" y="23"/>
                  <a:pt x="91" y="23"/>
                  <a:pt x="90" y="23"/>
                </a:cubicBezTo>
                <a:cubicBezTo>
                  <a:pt x="90" y="23"/>
                  <a:pt x="90" y="23"/>
                  <a:pt x="89" y="23"/>
                </a:cubicBezTo>
                <a:close/>
                <a:moveTo>
                  <a:pt x="153" y="29"/>
                </a:moveTo>
                <a:cubicBezTo>
                  <a:pt x="152" y="29"/>
                  <a:pt x="152" y="29"/>
                  <a:pt x="152" y="29"/>
                </a:cubicBezTo>
                <a:cubicBezTo>
                  <a:pt x="152" y="29"/>
                  <a:pt x="151" y="29"/>
                  <a:pt x="151" y="28"/>
                </a:cubicBezTo>
                <a:cubicBezTo>
                  <a:pt x="151" y="27"/>
                  <a:pt x="152" y="27"/>
                  <a:pt x="153" y="27"/>
                </a:cubicBezTo>
                <a:cubicBezTo>
                  <a:pt x="153" y="27"/>
                  <a:pt x="153" y="27"/>
                  <a:pt x="153" y="27"/>
                </a:cubicBezTo>
                <a:cubicBezTo>
                  <a:pt x="153" y="28"/>
                  <a:pt x="153" y="29"/>
                  <a:pt x="153" y="29"/>
                </a:cubicBezTo>
                <a:close/>
                <a:moveTo>
                  <a:pt x="21" y="41"/>
                </a:moveTo>
                <a:cubicBezTo>
                  <a:pt x="20" y="41"/>
                  <a:pt x="19" y="41"/>
                  <a:pt x="19" y="40"/>
                </a:cubicBezTo>
                <a:cubicBezTo>
                  <a:pt x="18" y="40"/>
                  <a:pt x="18" y="39"/>
                  <a:pt x="18" y="38"/>
                </a:cubicBezTo>
                <a:cubicBezTo>
                  <a:pt x="18" y="37"/>
                  <a:pt x="19" y="36"/>
                  <a:pt x="20" y="36"/>
                </a:cubicBezTo>
                <a:cubicBezTo>
                  <a:pt x="22" y="36"/>
                  <a:pt x="23" y="37"/>
                  <a:pt x="23" y="38"/>
                </a:cubicBezTo>
                <a:cubicBezTo>
                  <a:pt x="23" y="38"/>
                  <a:pt x="23" y="39"/>
                  <a:pt x="22" y="40"/>
                </a:cubicBezTo>
                <a:cubicBezTo>
                  <a:pt x="22" y="40"/>
                  <a:pt x="21" y="41"/>
                  <a:pt x="21" y="41"/>
                </a:cubicBezTo>
                <a:close/>
                <a:moveTo>
                  <a:pt x="15" y="106"/>
                </a:moveTo>
                <a:cubicBezTo>
                  <a:pt x="15" y="106"/>
                  <a:pt x="15" y="106"/>
                  <a:pt x="14" y="106"/>
                </a:cubicBezTo>
                <a:cubicBezTo>
                  <a:pt x="14" y="106"/>
                  <a:pt x="14" y="106"/>
                  <a:pt x="14" y="106"/>
                </a:cubicBezTo>
                <a:cubicBezTo>
                  <a:pt x="14" y="106"/>
                  <a:pt x="13" y="106"/>
                  <a:pt x="13" y="106"/>
                </a:cubicBezTo>
                <a:cubicBezTo>
                  <a:pt x="12" y="106"/>
                  <a:pt x="12" y="105"/>
                  <a:pt x="12" y="105"/>
                </a:cubicBezTo>
                <a:cubicBezTo>
                  <a:pt x="12" y="105"/>
                  <a:pt x="12" y="104"/>
                  <a:pt x="13" y="104"/>
                </a:cubicBezTo>
                <a:cubicBezTo>
                  <a:pt x="13" y="104"/>
                  <a:pt x="14" y="104"/>
                  <a:pt x="14" y="104"/>
                </a:cubicBezTo>
                <a:cubicBezTo>
                  <a:pt x="15" y="104"/>
                  <a:pt x="15" y="104"/>
                  <a:pt x="15" y="105"/>
                </a:cubicBezTo>
                <a:lnTo>
                  <a:pt x="15" y="106"/>
                </a:lnTo>
                <a:close/>
                <a:moveTo>
                  <a:pt x="35" y="78"/>
                </a:moveTo>
                <a:cubicBezTo>
                  <a:pt x="32" y="78"/>
                  <a:pt x="30" y="76"/>
                  <a:pt x="30" y="72"/>
                </a:cubicBezTo>
                <a:cubicBezTo>
                  <a:pt x="30" y="71"/>
                  <a:pt x="31" y="70"/>
                  <a:pt x="32" y="69"/>
                </a:cubicBezTo>
                <a:cubicBezTo>
                  <a:pt x="32" y="68"/>
                  <a:pt x="33" y="67"/>
                  <a:pt x="35" y="67"/>
                </a:cubicBezTo>
                <a:cubicBezTo>
                  <a:pt x="36" y="67"/>
                  <a:pt x="37" y="67"/>
                  <a:pt x="39" y="68"/>
                </a:cubicBezTo>
                <a:cubicBezTo>
                  <a:pt x="41" y="68"/>
                  <a:pt x="42" y="69"/>
                  <a:pt x="42" y="70"/>
                </a:cubicBezTo>
                <a:cubicBezTo>
                  <a:pt x="42" y="73"/>
                  <a:pt x="41" y="75"/>
                  <a:pt x="40" y="77"/>
                </a:cubicBezTo>
                <a:cubicBezTo>
                  <a:pt x="38" y="78"/>
                  <a:pt x="37" y="78"/>
                  <a:pt x="35" y="78"/>
                </a:cubicBezTo>
                <a:close/>
                <a:moveTo>
                  <a:pt x="12" y="108"/>
                </a:moveTo>
                <a:cubicBezTo>
                  <a:pt x="11" y="108"/>
                  <a:pt x="11" y="107"/>
                  <a:pt x="11" y="107"/>
                </a:cubicBezTo>
                <a:cubicBezTo>
                  <a:pt x="11" y="107"/>
                  <a:pt x="12" y="106"/>
                  <a:pt x="12" y="106"/>
                </a:cubicBezTo>
                <a:cubicBezTo>
                  <a:pt x="13" y="106"/>
                  <a:pt x="13" y="107"/>
                  <a:pt x="13" y="107"/>
                </a:cubicBezTo>
                <a:cubicBezTo>
                  <a:pt x="13" y="108"/>
                  <a:pt x="13" y="108"/>
                  <a:pt x="12" y="108"/>
                </a:cubicBezTo>
                <a:cubicBezTo>
                  <a:pt x="12" y="108"/>
                  <a:pt x="12" y="108"/>
                  <a:pt x="12" y="108"/>
                </a:cubicBezTo>
                <a:close/>
                <a:moveTo>
                  <a:pt x="42" y="39"/>
                </a:moveTo>
                <a:cubicBezTo>
                  <a:pt x="41" y="39"/>
                  <a:pt x="40" y="39"/>
                  <a:pt x="39" y="39"/>
                </a:cubicBezTo>
                <a:cubicBezTo>
                  <a:pt x="39" y="39"/>
                  <a:pt x="38" y="38"/>
                  <a:pt x="38" y="37"/>
                </a:cubicBezTo>
                <a:cubicBezTo>
                  <a:pt x="38" y="37"/>
                  <a:pt x="38" y="36"/>
                  <a:pt x="39" y="35"/>
                </a:cubicBezTo>
                <a:cubicBezTo>
                  <a:pt x="39" y="35"/>
                  <a:pt x="40" y="35"/>
                  <a:pt x="40" y="35"/>
                </a:cubicBezTo>
                <a:cubicBezTo>
                  <a:pt x="41" y="35"/>
                  <a:pt x="41" y="35"/>
                  <a:pt x="42" y="35"/>
                </a:cubicBezTo>
                <a:cubicBezTo>
                  <a:pt x="43" y="35"/>
                  <a:pt x="43" y="36"/>
                  <a:pt x="43" y="37"/>
                </a:cubicBezTo>
                <a:cubicBezTo>
                  <a:pt x="43" y="37"/>
                  <a:pt x="43" y="38"/>
                  <a:pt x="43" y="38"/>
                </a:cubicBezTo>
                <a:cubicBezTo>
                  <a:pt x="43" y="39"/>
                  <a:pt x="42" y="39"/>
                  <a:pt x="42" y="39"/>
                </a:cubicBezTo>
                <a:close/>
                <a:moveTo>
                  <a:pt x="37" y="40"/>
                </a:moveTo>
                <a:cubicBezTo>
                  <a:pt x="37" y="40"/>
                  <a:pt x="36" y="40"/>
                  <a:pt x="36" y="40"/>
                </a:cubicBezTo>
                <a:cubicBezTo>
                  <a:pt x="35" y="40"/>
                  <a:pt x="35" y="39"/>
                  <a:pt x="35" y="39"/>
                </a:cubicBezTo>
                <a:cubicBezTo>
                  <a:pt x="35" y="38"/>
                  <a:pt x="35" y="38"/>
                  <a:pt x="36" y="37"/>
                </a:cubicBezTo>
                <a:cubicBezTo>
                  <a:pt x="37" y="37"/>
                  <a:pt x="38" y="38"/>
                  <a:pt x="38" y="39"/>
                </a:cubicBezTo>
                <a:cubicBezTo>
                  <a:pt x="38" y="39"/>
                  <a:pt x="37" y="40"/>
                  <a:pt x="37" y="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7" name="Freeform 9">
            <a:extLst>
              <a:ext uri="{FF2B5EF4-FFF2-40B4-BE49-F238E27FC236}">
                <a16:creationId xmlns:a16="http://schemas.microsoft.com/office/drawing/2014/main" xmlns="" id="{85FB1EA5-B7EA-4FE3-8465-90C73C86F468}"/>
              </a:ext>
            </a:extLst>
          </p:cNvPr>
          <p:cNvSpPr>
            <a:spLocks noEditPoints="1"/>
          </p:cNvSpPr>
          <p:nvPr/>
        </p:nvSpPr>
        <p:spPr bwMode="auto">
          <a:xfrm>
            <a:off x="4700212" y="1425819"/>
            <a:ext cx="682321" cy="328314"/>
          </a:xfrm>
          <a:custGeom>
            <a:avLst/>
            <a:gdLst>
              <a:gd name="T0" fmla="*/ 325 w 328"/>
              <a:gd name="T1" fmla="*/ 1 h 158"/>
              <a:gd name="T2" fmla="*/ 328 w 328"/>
              <a:gd name="T3" fmla="*/ 2 h 158"/>
              <a:gd name="T4" fmla="*/ 221 w 328"/>
              <a:gd name="T5" fmla="*/ 25 h 158"/>
              <a:gd name="T6" fmla="*/ 216 w 328"/>
              <a:gd name="T7" fmla="*/ 20 h 158"/>
              <a:gd name="T8" fmla="*/ 231 w 328"/>
              <a:gd name="T9" fmla="*/ 89 h 158"/>
              <a:gd name="T10" fmla="*/ 229 w 328"/>
              <a:gd name="T11" fmla="*/ 100 h 158"/>
              <a:gd name="T12" fmla="*/ 227 w 328"/>
              <a:gd name="T13" fmla="*/ 89 h 158"/>
              <a:gd name="T14" fmla="*/ 168 w 328"/>
              <a:gd name="T15" fmla="*/ 63 h 158"/>
              <a:gd name="T16" fmla="*/ 156 w 328"/>
              <a:gd name="T17" fmla="*/ 66 h 158"/>
              <a:gd name="T18" fmla="*/ 148 w 328"/>
              <a:gd name="T19" fmla="*/ 94 h 158"/>
              <a:gd name="T20" fmla="*/ 133 w 328"/>
              <a:gd name="T21" fmla="*/ 101 h 158"/>
              <a:gd name="T22" fmla="*/ 119 w 328"/>
              <a:gd name="T23" fmla="*/ 117 h 158"/>
              <a:gd name="T24" fmla="*/ 129 w 328"/>
              <a:gd name="T25" fmla="*/ 132 h 158"/>
              <a:gd name="T26" fmla="*/ 116 w 328"/>
              <a:gd name="T27" fmla="*/ 125 h 158"/>
              <a:gd name="T28" fmla="*/ 99 w 328"/>
              <a:gd name="T29" fmla="*/ 113 h 158"/>
              <a:gd name="T30" fmla="*/ 85 w 328"/>
              <a:gd name="T31" fmla="*/ 115 h 158"/>
              <a:gd name="T32" fmla="*/ 79 w 328"/>
              <a:gd name="T33" fmla="*/ 116 h 158"/>
              <a:gd name="T34" fmla="*/ 85 w 328"/>
              <a:gd name="T35" fmla="*/ 105 h 158"/>
              <a:gd name="T36" fmla="*/ 76 w 328"/>
              <a:gd name="T37" fmla="*/ 107 h 158"/>
              <a:gd name="T38" fmla="*/ 67 w 328"/>
              <a:gd name="T39" fmla="*/ 114 h 158"/>
              <a:gd name="T40" fmla="*/ 70 w 328"/>
              <a:gd name="T41" fmla="*/ 89 h 158"/>
              <a:gd name="T42" fmla="*/ 59 w 328"/>
              <a:gd name="T43" fmla="*/ 80 h 158"/>
              <a:gd name="T44" fmla="*/ 65 w 328"/>
              <a:gd name="T45" fmla="*/ 74 h 158"/>
              <a:gd name="T46" fmla="*/ 58 w 328"/>
              <a:gd name="T47" fmla="*/ 52 h 158"/>
              <a:gd name="T48" fmla="*/ 49 w 328"/>
              <a:gd name="T49" fmla="*/ 36 h 158"/>
              <a:gd name="T50" fmla="*/ 54 w 328"/>
              <a:gd name="T51" fmla="*/ 26 h 158"/>
              <a:gd name="T52" fmla="*/ 55 w 328"/>
              <a:gd name="T53" fmla="*/ 23 h 158"/>
              <a:gd name="T54" fmla="*/ 66 w 328"/>
              <a:gd name="T55" fmla="*/ 16 h 158"/>
              <a:gd name="T56" fmla="*/ 72 w 328"/>
              <a:gd name="T57" fmla="*/ 16 h 158"/>
              <a:gd name="T58" fmla="*/ 89 w 328"/>
              <a:gd name="T59" fmla="*/ 27 h 158"/>
              <a:gd name="T60" fmla="*/ 104 w 328"/>
              <a:gd name="T61" fmla="*/ 29 h 158"/>
              <a:gd name="T62" fmla="*/ 111 w 328"/>
              <a:gd name="T63" fmla="*/ 24 h 158"/>
              <a:gd name="T64" fmla="*/ 118 w 328"/>
              <a:gd name="T65" fmla="*/ 24 h 158"/>
              <a:gd name="T66" fmla="*/ 128 w 328"/>
              <a:gd name="T67" fmla="*/ 38 h 158"/>
              <a:gd name="T68" fmla="*/ 138 w 328"/>
              <a:gd name="T69" fmla="*/ 40 h 158"/>
              <a:gd name="T70" fmla="*/ 148 w 328"/>
              <a:gd name="T71" fmla="*/ 46 h 158"/>
              <a:gd name="T72" fmla="*/ 152 w 328"/>
              <a:gd name="T73" fmla="*/ 52 h 158"/>
              <a:gd name="T74" fmla="*/ 145 w 328"/>
              <a:gd name="T75" fmla="*/ 58 h 158"/>
              <a:gd name="T76" fmla="*/ 167 w 328"/>
              <a:gd name="T77" fmla="*/ 62 h 158"/>
              <a:gd name="T78" fmla="*/ 203 w 328"/>
              <a:gd name="T79" fmla="*/ 113 h 158"/>
              <a:gd name="T80" fmla="*/ 210 w 328"/>
              <a:gd name="T81" fmla="*/ 122 h 158"/>
              <a:gd name="T82" fmla="*/ 196 w 328"/>
              <a:gd name="T83" fmla="*/ 116 h 158"/>
              <a:gd name="T84" fmla="*/ 75 w 328"/>
              <a:gd name="T85" fmla="*/ 121 h 158"/>
              <a:gd name="T86" fmla="*/ 72 w 328"/>
              <a:gd name="T87" fmla="*/ 130 h 158"/>
              <a:gd name="T88" fmla="*/ 70 w 328"/>
              <a:gd name="T89" fmla="*/ 122 h 158"/>
              <a:gd name="T90" fmla="*/ 13 w 328"/>
              <a:gd name="T91" fmla="*/ 151 h 158"/>
              <a:gd name="T92" fmla="*/ 11 w 328"/>
              <a:gd name="T93" fmla="*/ 158 h 158"/>
              <a:gd name="T94" fmla="*/ 9 w 328"/>
              <a:gd name="T95"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8" h="158">
                <a:moveTo>
                  <a:pt x="326" y="3"/>
                </a:moveTo>
                <a:cubicBezTo>
                  <a:pt x="326" y="3"/>
                  <a:pt x="326" y="2"/>
                  <a:pt x="325" y="2"/>
                </a:cubicBezTo>
                <a:cubicBezTo>
                  <a:pt x="325" y="2"/>
                  <a:pt x="325" y="1"/>
                  <a:pt x="325" y="1"/>
                </a:cubicBezTo>
                <a:cubicBezTo>
                  <a:pt x="325" y="0"/>
                  <a:pt x="325" y="0"/>
                  <a:pt x="325" y="0"/>
                </a:cubicBezTo>
                <a:cubicBezTo>
                  <a:pt x="326" y="0"/>
                  <a:pt x="326" y="0"/>
                  <a:pt x="327" y="1"/>
                </a:cubicBezTo>
                <a:cubicBezTo>
                  <a:pt x="327" y="1"/>
                  <a:pt x="328" y="2"/>
                  <a:pt x="328" y="2"/>
                </a:cubicBezTo>
                <a:cubicBezTo>
                  <a:pt x="328" y="3"/>
                  <a:pt x="327" y="3"/>
                  <a:pt x="326" y="3"/>
                </a:cubicBezTo>
                <a:close/>
                <a:moveTo>
                  <a:pt x="221" y="22"/>
                </a:moveTo>
                <a:cubicBezTo>
                  <a:pt x="221" y="23"/>
                  <a:pt x="221" y="24"/>
                  <a:pt x="221" y="25"/>
                </a:cubicBezTo>
                <a:cubicBezTo>
                  <a:pt x="221" y="25"/>
                  <a:pt x="220" y="26"/>
                  <a:pt x="220" y="26"/>
                </a:cubicBezTo>
                <a:cubicBezTo>
                  <a:pt x="217" y="26"/>
                  <a:pt x="215" y="25"/>
                  <a:pt x="215" y="22"/>
                </a:cubicBezTo>
                <a:cubicBezTo>
                  <a:pt x="215" y="22"/>
                  <a:pt x="216" y="21"/>
                  <a:pt x="216" y="20"/>
                </a:cubicBezTo>
                <a:cubicBezTo>
                  <a:pt x="217" y="20"/>
                  <a:pt x="218" y="19"/>
                  <a:pt x="218" y="19"/>
                </a:cubicBezTo>
                <a:cubicBezTo>
                  <a:pt x="220" y="19"/>
                  <a:pt x="221" y="20"/>
                  <a:pt x="221" y="22"/>
                </a:cubicBezTo>
                <a:close/>
                <a:moveTo>
                  <a:pt x="231" y="89"/>
                </a:moveTo>
                <a:cubicBezTo>
                  <a:pt x="233" y="91"/>
                  <a:pt x="234" y="93"/>
                  <a:pt x="234" y="95"/>
                </a:cubicBezTo>
                <a:cubicBezTo>
                  <a:pt x="234" y="96"/>
                  <a:pt x="233" y="97"/>
                  <a:pt x="232" y="98"/>
                </a:cubicBezTo>
                <a:cubicBezTo>
                  <a:pt x="232" y="99"/>
                  <a:pt x="231" y="100"/>
                  <a:pt x="229" y="100"/>
                </a:cubicBezTo>
                <a:cubicBezTo>
                  <a:pt x="227" y="100"/>
                  <a:pt x="225" y="99"/>
                  <a:pt x="224" y="98"/>
                </a:cubicBezTo>
                <a:cubicBezTo>
                  <a:pt x="222" y="97"/>
                  <a:pt x="221" y="95"/>
                  <a:pt x="221" y="94"/>
                </a:cubicBezTo>
                <a:cubicBezTo>
                  <a:pt x="221" y="90"/>
                  <a:pt x="223" y="89"/>
                  <a:pt x="227" y="89"/>
                </a:cubicBezTo>
                <a:cubicBezTo>
                  <a:pt x="229" y="89"/>
                  <a:pt x="230" y="89"/>
                  <a:pt x="231" y="89"/>
                </a:cubicBezTo>
                <a:close/>
                <a:moveTo>
                  <a:pt x="167" y="62"/>
                </a:moveTo>
                <a:cubicBezTo>
                  <a:pt x="167" y="62"/>
                  <a:pt x="168" y="62"/>
                  <a:pt x="168" y="63"/>
                </a:cubicBezTo>
                <a:cubicBezTo>
                  <a:pt x="168" y="64"/>
                  <a:pt x="168" y="64"/>
                  <a:pt x="167" y="65"/>
                </a:cubicBezTo>
                <a:cubicBezTo>
                  <a:pt x="167" y="65"/>
                  <a:pt x="167" y="65"/>
                  <a:pt x="166" y="65"/>
                </a:cubicBezTo>
                <a:cubicBezTo>
                  <a:pt x="156" y="66"/>
                  <a:pt x="156" y="66"/>
                  <a:pt x="156" y="66"/>
                </a:cubicBezTo>
                <a:cubicBezTo>
                  <a:pt x="155" y="73"/>
                  <a:pt x="152" y="78"/>
                  <a:pt x="150" y="83"/>
                </a:cubicBezTo>
                <a:cubicBezTo>
                  <a:pt x="147" y="87"/>
                  <a:pt x="146" y="89"/>
                  <a:pt x="146" y="90"/>
                </a:cubicBezTo>
                <a:cubicBezTo>
                  <a:pt x="146" y="91"/>
                  <a:pt x="147" y="93"/>
                  <a:pt x="148" y="94"/>
                </a:cubicBezTo>
                <a:cubicBezTo>
                  <a:pt x="149" y="95"/>
                  <a:pt x="149" y="96"/>
                  <a:pt x="150" y="96"/>
                </a:cubicBezTo>
                <a:cubicBezTo>
                  <a:pt x="150" y="96"/>
                  <a:pt x="148" y="97"/>
                  <a:pt x="145" y="98"/>
                </a:cubicBezTo>
                <a:cubicBezTo>
                  <a:pt x="141" y="98"/>
                  <a:pt x="137" y="100"/>
                  <a:pt x="133" y="101"/>
                </a:cubicBezTo>
                <a:cubicBezTo>
                  <a:pt x="129" y="102"/>
                  <a:pt x="126" y="104"/>
                  <a:pt x="122" y="106"/>
                </a:cubicBezTo>
                <a:cubicBezTo>
                  <a:pt x="119" y="108"/>
                  <a:pt x="117" y="111"/>
                  <a:pt x="117" y="113"/>
                </a:cubicBezTo>
                <a:cubicBezTo>
                  <a:pt x="117" y="115"/>
                  <a:pt x="118" y="116"/>
                  <a:pt x="119" y="117"/>
                </a:cubicBezTo>
                <a:cubicBezTo>
                  <a:pt x="120" y="119"/>
                  <a:pt x="121" y="120"/>
                  <a:pt x="123" y="122"/>
                </a:cubicBezTo>
                <a:cubicBezTo>
                  <a:pt x="125" y="123"/>
                  <a:pt x="126" y="125"/>
                  <a:pt x="127" y="126"/>
                </a:cubicBezTo>
                <a:cubicBezTo>
                  <a:pt x="129" y="128"/>
                  <a:pt x="129" y="130"/>
                  <a:pt x="129" y="132"/>
                </a:cubicBezTo>
                <a:cubicBezTo>
                  <a:pt x="129" y="132"/>
                  <a:pt x="129" y="132"/>
                  <a:pt x="128" y="132"/>
                </a:cubicBezTo>
                <a:cubicBezTo>
                  <a:pt x="125" y="132"/>
                  <a:pt x="123" y="132"/>
                  <a:pt x="121" y="130"/>
                </a:cubicBezTo>
                <a:cubicBezTo>
                  <a:pt x="119" y="129"/>
                  <a:pt x="118" y="127"/>
                  <a:pt x="116" y="125"/>
                </a:cubicBezTo>
                <a:cubicBezTo>
                  <a:pt x="114" y="123"/>
                  <a:pt x="112" y="121"/>
                  <a:pt x="110" y="120"/>
                </a:cubicBezTo>
                <a:cubicBezTo>
                  <a:pt x="108" y="118"/>
                  <a:pt x="105" y="117"/>
                  <a:pt x="101" y="116"/>
                </a:cubicBezTo>
                <a:cubicBezTo>
                  <a:pt x="99" y="116"/>
                  <a:pt x="99" y="115"/>
                  <a:pt x="99" y="113"/>
                </a:cubicBezTo>
                <a:cubicBezTo>
                  <a:pt x="99" y="112"/>
                  <a:pt x="98" y="112"/>
                  <a:pt x="98" y="112"/>
                </a:cubicBezTo>
                <a:cubicBezTo>
                  <a:pt x="94" y="112"/>
                  <a:pt x="92" y="112"/>
                  <a:pt x="90" y="113"/>
                </a:cubicBezTo>
                <a:cubicBezTo>
                  <a:pt x="88" y="113"/>
                  <a:pt x="86" y="114"/>
                  <a:pt x="85" y="115"/>
                </a:cubicBezTo>
                <a:cubicBezTo>
                  <a:pt x="84" y="116"/>
                  <a:pt x="83" y="117"/>
                  <a:pt x="82" y="117"/>
                </a:cubicBezTo>
                <a:cubicBezTo>
                  <a:pt x="81" y="118"/>
                  <a:pt x="79" y="118"/>
                  <a:pt x="78" y="118"/>
                </a:cubicBezTo>
                <a:cubicBezTo>
                  <a:pt x="78" y="118"/>
                  <a:pt x="78" y="117"/>
                  <a:pt x="79" y="116"/>
                </a:cubicBezTo>
                <a:cubicBezTo>
                  <a:pt x="80" y="115"/>
                  <a:pt x="81" y="113"/>
                  <a:pt x="82" y="112"/>
                </a:cubicBezTo>
                <a:cubicBezTo>
                  <a:pt x="83" y="110"/>
                  <a:pt x="83" y="109"/>
                  <a:pt x="84" y="108"/>
                </a:cubicBezTo>
                <a:cubicBezTo>
                  <a:pt x="85" y="106"/>
                  <a:pt x="85" y="105"/>
                  <a:pt x="85" y="105"/>
                </a:cubicBezTo>
                <a:cubicBezTo>
                  <a:pt x="83" y="103"/>
                  <a:pt x="83" y="103"/>
                  <a:pt x="83" y="103"/>
                </a:cubicBezTo>
                <a:cubicBezTo>
                  <a:pt x="83" y="103"/>
                  <a:pt x="82" y="103"/>
                  <a:pt x="82" y="103"/>
                </a:cubicBezTo>
                <a:cubicBezTo>
                  <a:pt x="80" y="103"/>
                  <a:pt x="78" y="104"/>
                  <a:pt x="76" y="107"/>
                </a:cubicBezTo>
                <a:cubicBezTo>
                  <a:pt x="74" y="109"/>
                  <a:pt x="73" y="112"/>
                  <a:pt x="72" y="116"/>
                </a:cubicBezTo>
                <a:cubicBezTo>
                  <a:pt x="71" y="116"/>
                  <a:pt x="70" y="116"/>
                  <a:pt x="69" y="116"/>
                </a:cubicBezTo>
                <a:cubicBezTo>
                  <a:pt x="68" y="115"/>
                  <a:pt x="67" y="115"/>
                  <a:pt x="67" y="114"/>
                </a:cubicBezTo>
                <a:cubicBezTo>
                  <a:pt x="67" y="111"/>
                  <a:pt x="68" y="108"/>
                  <a:pt x="69" y="105"/>
                </a:cubicBezTo>
                <a:cubicBezTo>
                  <a:pt x="71" y="102"/>
                  <a:pt x="72" y="99"/>
                  <a:pt x="72" y="95"/>
                </a:cubicBezTo>
                <a:cubicBezTo>
                  <a:pt x="72" y="93"/>
                  <a:pt x="71" y="91"/>
                  <a:pt x="70" y="89"/>
                </a:cubicBezTo>
                <a:cubicBezTo>
                  <a:pt x="68" y="87"/>
                  <a:pt x="67" y="86"/>
                  <a:pt x="65" y="85"/>
                </a:cubicBezTo>
                <a:cubicBezTo>
                  <a:pt x="64" y="84"/>
                  <a:pt x="62" y="83"/>
                  <a:pt x="61" y="83"/>
                </a:cubicBezTo>
                <a:cubicBezTo>
                  <a:pt x="60" y="82"/>
                  <a:pt x="59" y="81"/>
                  <a:pt x="59" y="80"/>
                </a:cubicBezTo>
                <a:cubicBezTo>
                  <a:pt x="59" y="79"/>
                  <a:pt x="60" y="78"/>
                  <a:pt x="60" y="77"/>
                </a:cubicBezTo>
                <a:cubicBezTo>
                  <a:pt x="61" y="76"/>
                  <a:pt x="62" y="76"/>
                  <a:pt x="63" y="75"/>
                </a:cubicBezTo>
                <a:cubicBezTo>
                  <a:pt x="65" y="74"/>
                  <a:pt x="65" y="74"/>
                  <a:pt x="65" y="74"/>
                </a:cubicBezTo>
                <a:cubicBezTo>
                  <a:pt x="66" y="73"/>
                  <a:pt x="66" y="72"/>
                  <a:pt x="66" y="71"/>
                </a:cubicBezTo>
                <a:cubicBezTo>
                  <a:pt x="66" y="69"/>
                  <a:pt x="65" y="66"/>
                  <a:pt x="64" y="63"/>
                </a:cubicBezTo>
                <a:cubicBezTo>
                  <a:pt x="62" y="59"/>
                  <a:pt x="60" y="56"/>
                  <a:pt x="58" y="52"/>
                </a:cubicBezTo>
                <a:cubicBezTo>
                  <a:pt x="55" y="49"/>
                  <a:pt x="53" y="46"/>
                  <a:pt x="51" y="43"/>
                </a:cubicBezTo>
                <a:cubicBezTo>
                  <a:pt x="49" y="41"/>
                  <a:pt x="48" y="39"/>
                  <a:pt x="47" y="39"/>
                </a:cubicBezTo>
                <a:cubicBezTo>
                  <a:pt x="48" y="38"/>
                  <a:pt x="48" y="37"/>
                  <a:pt x="49" y="36"/>
                </a:cubicBezTo>
                <a:cubicBezTo>
                  <a:pt x="49" y="35"/>
                  <a:pt x="50" y="34"/>
                  <a:pt x="51" y="32"/>
                </a:cubicBezTo>
                <a:cubicBezTo>
                  <a:pt x="52" y="31"/>
                  <a:pt x="53" y="29"/>
                  <a:pt x="55" y="27"/>
                </a:cubicBezTo>
                <a:cubicBezTo>
                  <a:pt x="55" y="27"/>
                  <a:pt x="55" y="26"/>
                  <a:pt x="54" y="26"/>
                </a:cubicBezTo>
                <a:cubicBezTo>
                  <a:pt x="54" y="25"/>
                  <a:pt x="54" y="25"/>
                  <a:pt x="54" y="24"/>
                </a:cubicBezTo>
                <a:cubicBezTo>
                  <a:pt x="54" y="22"/>
                  <a:pt x="54" y="22"/>
                  <a:pt x="54" y="22"/>
                </a:cubicBezTo>
                <a:cubicBezTo>
                  <a:pt x="55" y="22"/>
                  <a:pt x="55" y="22"/>
                  <a:pt x="55" y="23"/>
                </a:cubicBezTo>
                <a:cubicBezTo>
                  <a:pt x="56" y="23"/>
                  <a:pt x="56" y="24"/>
                  <a:pt x="58" y="24"/>
                </a:cubicBezTo>
                <a:cubicBezTo>
                  <a:pt x="59" y="24"/>
                  <a:pt x="60" y="23"/>
                  <a:pt x="61" y="22"/>
                </a:cubicBezTo>
                <a:cubicBezTo>
                  <a:pt x="62" y="21"/>
                  <a:pt x="64" y="19"/>
                  <a:pt x="66" y="16"/>
                </a:cubicBezTo>
                <a:cubicBezTo>
                  <a:pt x="67" y="17"/>
                  <a:pt x="67" y="17"/>
                  <a:pt x="69" y="17"/>
                </a:cubicBezTo>
                <a:cubicBezTo>
                  <a:pt x="69" y="17"/>
                  <a:pt x="70" y="17"/>
                  <a:pt x="71" y="17"/>
                </a:cubicBezTo>
                <a:cubicBezTo>
                  <a:pt x="71" y="16"/>
                  <a:pt x="72" y="16"/>
                  <a:pt x="72" y="16"/>
                </a:cubicBezTo>
                <a:cubicBezTo>
                  <a:pt x="74" y="17"/>
                  <a:pt x="76" y="17"/>
                  <a:pt x="78" y="18"/>
                </a:cubicBezTo>
                <a:cubicBezTo>
                  <a:pt x="80" y="19"/>
                  <a:pt x="82" y="20"/>
                  <a:pt x="84" y="21"/>
                </a:cubicBezTo>
                <a:cubicBezTo>
                  <a:pt x="86" y="23"/>
                  <a:pt x="87" y="25"/>
                  <a:pt x="89" y="27"/>
                </a:cubicBezTo>
                <a:cubicBezTo>
                  <a:pt x="90" y="29"/>
                  <a:pt x="91" y="32"/>
                  <a:pt x="91" y="36"/>
                </a:cubicBezTo>
                <a:cubicBezTo>
                  <a:pt x="95" y="36"/>
                  <a:pt x="98" y="35"/>
                  <a:pt x="100" y="34"/>
                </a:cubicBezTo>
                <a:cubicBezTo>
                  <a:pt x="102" y="32"/>
                  <a:pt x="103" y="31"/>
                  <a:pt x="104" y="29"/>
                </a:cubicBezTo>
                <a:cubicBezTo>
                  <a:pt x="105" y="28"/>
                  <a:pt x="105" y="26"/>
                  <a:pt x="106" y="25"/>
                </a:cubicBezTo>
                <a:cubicBezTo>
                  <a:pt x="106" y="24"/>
                  <a:pt x="107" y="23"/>
                  <a:pt x="108" y="23"/>
                </a:cubicBezTo>
                <a:cubicBezTo>
                  <a:pt x="109" y="23"/>
                  <a:pt x="110" y="23"/>
                  <a:pt x="111" y="24"/>
                </a:cubicBezTo>
                <a:cubicBezTo>
                  <a:pt x="112" y="25"/>
                  <a:pt x="113" y="25"/>
                  <a:pt x="114" y="25"/>
                </a:cubicBezTo>
                <a:cubicBezTo>
                  <a:pt x="115" y="25"/>
                  <a:pt x="116" y="25"/>
                  <a:pt x="116" y="24"/>
                </a:cubicBezTo>
                <a:cubicBezTo>
                  <a:pt x="117" y="24"/>
                  <a:pt x="117" y="24"/>
                  <a:pt x="118" y="24"/>
                </a:cubicBezTo>
                <a:cubicBezTo>
                  <a:pt x="118" y="25"/>
                  <a:pt x="119" y="26"/>
                  <a:pt x="120" y="27"/>
                </a:cubicBezTo>
                <a:cubicBezTo>
                  <a:pt x="120" y="29"/>
                  <a:pt x="121" y="31"/>
                  <a:pt x="123" y="33"/>
                </a:cubicBezTo>
                <a:cubicBezTo>
                  <a:pt x="124" y="35"/>
                  <a:pt x="126" y="37"/>
                  <a:pt x="128" y="38"/>
                </a:cubicBezTo>
                <a:cubicBezTo>
                  <a:pt x="130" y="40"/>
                  <a:pt x="133" y="41"/>
                  <a:pt x="136" y="41"/>
                </a:cubicBezTo>
                <a:cubicBezTo>
                  <a:pt x="137" y="41"/>
                  <a:pt x="137" y="41"/>
                  <a:pt x="137" y="41"/>
                </a:cubicBezTo>
                <a:cubicBezTo>
                  <a:pt x="137" y="40"/>
                  <a:pt x="138" y="40"/>
                  <a:pt x="138" y="40"/>
                </a:cubicBezTo>
                <a:cubicBezTo>
                  <a:pt x="138" y="42"/>
                  <a:pt x="139" y="43"/>
                  <a:pt x="140" y="44"/>
                </a:cubicBezTo>
                <a:cubicBezTo>
                  <a:pt x="141" y="45"/>
                  <a:pt x="142" y="46"/>
                  <a:pt x="143" y="46"/>
                </a:cubicBezTo>
                <a:cubicBezTo>
                  <a:pt x="145" y="46"/>
                  <a:pt x="146" y="46"/>
                  <a:pt x="148" y="46"/>
                </a:cubicBezTo>
                <a:cubicBezTo>
                  <a:pt x="149" y="46"/>
                  <a:pt x="151" y="45"/>
                  <a:pt x="152" y="45"/>
                </a:cubicBezTo>
                <a:cubicBezTo>
                  <a:pt x="153" y="45"/>
                  <a:pt x="154" y="47"/>
                  <a:pt x="154" y="49"/>
                </a:cubicBezTo>
                <a:cubicBezTo>
                  <a:pt x="154" y="50"/>
                  <a:pt x="153" y="51"/>
                  <a:pt x="152" y="52"/>
                </a:cubicBezTo>
                <a:cubicBezTo>
                  <a:pt x="151" y="52"/>
                  <a:pt x="150" y="53"/>
                  <a:pt x="149" y="53"/>
                </a:cubicBezTo>
                <a:cubicBezTo>
                  <a:pt x="148" y="53"/>
                  <a:pt x="147" y="54"/>
                  <a:pt x="146" y="55"/>
                </a:cubicBezTo>
                <a:cubicBezTo>
                  <a:pt x="145" y="55"/>
                  <a:pt x="145" y="57"/>
                  <a:pt x="145" y="58"/>
                </a:cubicBezTo>
                <a:cubicBezTo>
                  <a:pt x="145" y="61"/>
                  <a:pt x="145" y="62"/>
                  <a:pt x="147" y="63"/>
                </a:cubicBezTo>
                <a:cubicBezTo>
                  <a:pt x="148" y="63"/>
                  <a:pt x="150" y="63"/>
                  <a:pt x="151" y="63"/>
                </a:cubicBezTo>
                <a:lnTo>
                  <a:pt x="167" y="62"/>
                </a:lnTo>
                <a:close/>
                <a:moveTo>
                  <a:pt x="200" y="114"/>
                </a:moveTo>
                <a:cubicBezTo>
                  <a:pt x="200" y="113"/>
                  <a:pt x="201" y="113"/>
                  <a:pt x="201" y="113"/>
                </a:cubicBezTo>
                <a:cubicBezTo>
                  <a:pt x="203" y="113"/>
                  <a:pt x="203" y="113"/>
                  <a:pt x="203" y="113"/>
                </a:cubicBezTo>
                <a:cubicBezTo>
                  <a:pt x="205" y="113"/>
                  <a:pt x="207" y="114"/>
                  <a:pt x="208" y="115"/>
                </a:cubicBezTo>
                <a:cubicBezTo>
                  <a:pt x="210" y="116"/>
                  <a:pt x="211" y="117"/>
                  <a:pt x="212" y="118"/>
                </a:cubicBezTo>
                <a:cubicBezTo>
                  <a:pt x="212" y="120"/>
                  <a:pt x="211" y="121"/>
                  <a:pt x="210" y="122"/>
                </a:cubicBezTo>
                <a:cubicBezTo>
                  <a:pt x="209" y="122"/>
                  <a:pt x="208" y="122"/>
                  <a:pt x="207" y="122"/>
                </a:cubicBezTo>
                <a:cubicBezTo>
                  <a:pt x="204" y="122"/>
                  <a:pt x="202" y="122"/>
                  <a:pt x="201" y="120"/>
                </a:cubicBezTo>
                <a:cubicBezTo>
                  <a:pt x="199" y="119"/>
                  <a:pt x="197" y="118"/>
                  <a:pt x="196" y="116"/>
                </a:cubicBezTo>
                <a:cubicBezTo>
                  <a:pt x="197" y="116"/>
                  <a:pt x="198" y="115"/>
                  <a:pt x="200" y="114"/>
                </a:cubicBezTo>
                <a:close/>
                <a:moveTo>
                  <a:pt x="72" y="121"/>
                </a:moveTo>
                <a:cubicBezTo>
                  <a:pt x="73" y="121"/>
                  <a:pt x="74" y="121"/>
                  <a:pt x="75" y="121"/>
                </a:cubicBezTo>
                <a:cubicBezTo>
                  <a:pt x="76" y="121"/>
                  <a:pt x="77" y="122"/>
                  <a:pt x="77" y="124"/>
                </a:cubicBezTo>
                <a:cubicBezTo>
                  <a:pt x="77" y="126"/>
                  <a:pt x="77" y="127"/>
                  <a:pt x="76" y="128"/>
                </a:cubicBezTo>
                <a:cubicBezTo>
                  <a:pt x="75" y="129"/>
                  <a:pt x="74" y="130"/>
                  <a:pt x="72" y="130"/>
                </a:cubicBezTo>
                <a:cubicBezTo>
                  <a:pt x="71" y="130"/>
                  <a:pt x="70" y="130"/>
                  <a:pt x="70" y="129"/>
                </a:cubicBezTo>
                <a:cubicBezTo>
                  <a:pt x="69" y="128"/>
                  <a:pt x="69" y="127"/>
                  <a:pt x="69" y="125"/>
                </a:cubicBezTo>
                <a:cubicBezTo>
                  <a:pt x="69" y="124"/>
                  <a:pt x="69" y="123"/>
                  <a:pt x="70" y="122"/>
                </a:cubicBezTo>
                <a:cubicBezTo>
                  <a:pt x="70" y="121"/>
                  <a:pt x="71" y="121"/>
                  <a:pt x="72" y="121"/>
                </a:cubicBezTo>
                <a:close/>
                <a:moveTo>
                  <a:pt x="12" y="150"/>
                </a:moveTo>
                <a:cubicBezTo>
                  <a:pt x="12" y="150"/>
                  <a:pt x="13" y="151"/>
                  <a:pt x="13" y="151"/>
                </a:cubicBezTo>
                <a:cubicBezTo>
                  <a:pt x="13" y="151"/>
                  <a:pt x="13" y="152"/>
                  <a:pt x="13" y="152"/>
                </a:cubicBezTo>
                <a:cubicBezTo>
                  <a:pt x="13" y="154"/>
                  <a:pt x="13" y="155"/>
                  <a:pt x="12" y="155"/>
                </a:cubicBezTo>
                <a:cubicBezTo>
                  <a:pt x="12" y="156"/>
                  <a:pt x="11" y="157"/>
                  <a:pt x="11" y="158"/>
                </a:cubicBezTo>
                <a:cubicBezTo>
                  <a:pt x="0" y="158"/>
                  <a:pt x="0" y="158"/>
                  <a:pt x="0" y="158"/>
                </a:cubicBezTo>
                <a:cubicBezTo>
                  <a:pt x="0" y="156"/>
                  <a:pt x="1" y="154"/>
                  <a:pt x="4" y="152"/>
                </a:cubicBezTo>
                <a:cubicBezTo>
                  <a:pt x="6" y="150"/>
                  <a:pt x="8" y="149"/>
                  <a:pt x="9" y="149"/>
                </a:cubicBezTo>
                <a:cubicBezTo>
                  <a:pt x="10" y="149"/>
                  <a:pt x="10" y="149"/>
                  <a:pt x="11" y="150"/>
                </a:cubicBezTo>
                <a:cubicBezTo>
                  <a:pt x="11" y="150"/>
                  <a:pt x="12" y="150"/>
                  <a:pt x="12"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8" name="Freeform 10">
            <a:extLst>
              <a:ext uri="{FF2B5EF4-FFF2-40B4-BE49-F238E27FC236}">
                <a16:creationId xmlns:a16="http://schemas.microsoft.com/office/drawing/2014/main" xmlns="" id="{EE2DE1CC-D08B-410D-9028-5A7352677C73}"/>
              </a:ext>
            </a:extLst>
          </p:cNvPr>
          <p:cNvSpPr>
            <a:spLocks noEditPoints="1"/>
          </p:cNvSpPr>
          <p:nvPr/>
        </p:nvSpPr>
        <p:spPr bwMode="auto">
          <a:xfrm>
            <a:off x="5509576" y="1305913"/>
            <a:ext cx="588110" cy="528157"/>
          </a:xfrm>
          <a:custGeom>
            <a:avLst/>
            <a:gdLst>
              <a:gd name="T0" fmla="*/ 133 w 283"/>
              <a:gd name="T1" fmla="*/ 146 h 254"/>
              <a:gd name="T2" fmla="*/ 213 w 283"/>
              <a:gd name="T3" fmla="*/ 222 h 254"/>
              <a:gd name="T4" fmla="*/ 181 w 283"/>
              <a:gd name="T5" fmla="*/ 217 h 254"/>
              <a:gd name="T6" fmla="*/ 172 w 283"/>
              <a:gd name="T7" fmla="*/ 222 h 254"/>
              <a:gd name="T8" fmla="*/ 156 w 283"/>
              <a:gd name="T9" fmla="*/ 235 h 254"/>
              <a:gd name="T10" fmla="*/ 156 w 283"/>
              <a:gd name="T11" fmla="*/ 225 h 254"/>
              <a:gd name="T12" fmla="*/ 147 w 283"/>
              <a:gd name="T13" fmla="*/ 211 h 254"/>
              <a:gd name="T14" fmla="*/ 140 w 283"/>
              <a:gd name="T15" fmla="*/ 205 h 254"/>
              <a:gd name="T16" fmla="*/ 135 w 283"/>
              <a:gd name="T17" fmla="*/ 194 h 254"/>
              <a:gd name="T18" fmla="*/ 144 w 283"/>
              <a:gd name="T19" fmla="*/ 181 h 254"/>
              <a:gd name="T20" fmla="*/ 157 w 283"/>
              <a:gd name="T21" fmla="*/ 164 h 254"/>
              <a:gd name="T22" fmla="*/ 151 w 283"/>
              <a:gd name="T23" fmla="*/ 156 h 254"/>
              <a:gd name="T24" fmla="*/ 171 w 283"/>
              <a:gd name="T25" fmla="*/ 165 h 254"/>
              <a:gd name="T26" fmla="*/ 180 w 283"/>
              <a:gd name="T27" fmla="*/ 166 h 254"/>
              <a:gd name="T28" fmla="*/ 192 w 283"/>
              <a:gd name="T29" fmla="*/ 168 h 254"/>
              <a:gd name="T30" fmla="*/ 196 w 283"/>
              <a:gd name="T31" fmla="*/ 184 h 254"/>
              <a:gd name="T32" fmla="*/ 198 w 283"/>
              <a:gd name="T33" fmla="*/ 197 h 254"/>
              <a:gd name="T34" fmla="*/ 64 w 283"/>
              <a:gd name="T35" fmla="*/ 243 h 254"/>
              <a:gd name="T36" fmla="*/ 134 w 283"/>
              <a:gd name="T37" fmla="*/ 141 h 254"/>
              <a:gd name="T38" fmla="*/ 129 w 283"/>
              <a:gd name="T39" fmla="*/ 141 h 254"/>
              <a:gd name="T40" fmla="*/ 124 w 283"/>
              <a:gd name="T41" fmla="*/ 147 h 254"/>
              <a:gd name="T42" fmla="*/ 106 w 283"/>
              <a:gd name="T43" fmla="*/ 155 h 254"/>
              <a:gd name="T44" fmla="*/ 93 w 283"/>
              <a:gd name="T45" fmla="*/ 145 h 254"/>
              <a:gd name="T46" fmla="*/ 84 w 283"/>
              <a:gd name="T47" fmla="*/ 151 h 254"/>
              <a:gd name="T48" fmla="*/ 71 w 283"/>
              <a:gd name="T49" fmla="*/ 153 h 254"/>
              <a:gd name="T50" fmla="*/ 66 w 283"/>
              <a:gd name="T51" fmla="*/ 153 h 254"/>
              <a:gd name="T52" fmla="*/ 61 w 283"/>
              <a:gd name="T53" fmla="*/ 149 h 254"/>
              <a:gd name="T54" fmla="*/ 56 w 283"/>
              <a:gd name="T55" fmla="*/ 139 h 254"/>
              <a:gd name="T56" fmla="*/ 54 w 283"/>
              <a:gd name="T57" fmla="*/ 131 h 254"/>
              <a:gd name="T58" fmla="*/ 59 w 283"/>
              <a:gd name="T59" fmla="*/ 114 h 254"/>
              <a:gd name="T60" fmla="*/ 57 w 283"/>
              <a:gd name="T61" fmla="*/ 103 h 254"/>
              <a:gd name="T62" fmla="*/ 58 w 283"/>
              <a:gd name="T63" fmla="*/ 85 h 254"/>
              <a:gd name="T64" fmla="*/ 64 w 283"/>
              <a:gd name="T65" fmla="*/ 80 h 254"/>
              <a:gd name="T66" fmla="*/ 73 w 283"/>
              <a:gd name="T67" fmla="*/ 75 h 254"/>
              <a:gd name="T68" fmla="*/ 81 w 283"/>
              <a:gd name="T69" fmla="*/ 73 h 254"/>
              <a:gd name="T70" fmla="*/ 94 w 283"/>
              <a:gd name="T71" fmla="*/ 64 h 254"/>
              <a:gd name="T72" fmla="*/ 108 w 283"/>
              <a:gd name="T73" fmla="*/ 53 h 254"/>
              <a:gd name="T74" fmla="*/ 129 w 283"/>
              <a:gd name="T75" fmla="*/ 50 h 254"/>
              <a:gd name="T76" fmla="*/ 138 w 283"/>
              <a:gd name="T77" fmla="*/ 54 h 254"/>
              <a:gd name="T78" fmla="*/ 143 w 283"/>
              <a:gd name="T79" fmla="*/ 62 h 254"/>
              <a:gd name="T80" fmla="*/ 140 w 283"/>
              <a:gd name="T81" fmla="*/ 75 h 254"/>
              <a:gd name="T82" fmla="*/ 142 w 283"/>
              <a:gd name="T83" fmla="*/ 94 h 254"/>
              <a:gd name="T84" fmla="*/ 145 w 283"/>
              <a:gd name="T85" fmla="*/ 109 h 254"/>
              <a:gd name="T86" fmla="*/ 142 w 283"/>
              <a:gd name="T87" fmla="*/ 123 h 254"/>
              <a:gd name="T88" fmla="*/ 146 w 283"/>
              <a:gd name="T89" fmla="*/ 136 h 254"/>
              <a:gd name="T90" fmla="*/ 226 w 283"/>
              <a:gd name="T91" fmla="*/ 234 h 254"/>
              <a:gd name="T92" fmla="*/ 258 w 283"/>
              <a:gd name="T93" fmla="*/ 254 h 254"/>
              <a:gd name="T94" fmla="*/ 283 w 283"/>
              <a:gd name="T95" fmla="*/ 239 h 254"/>
              <a:gd name="T96" fmla="*/ 225 w 283"/>
              <a:gd name="T97" fmla="*/ 165 h 254"/>
              <a:gd name="T98" fmla="*/ 234 w 283"/>
              <a:gd name="T99" fmla="*/ 95 h 254"/>
              <a:gd name="T100" fmla="*/ 3 w 283"/>
              <a:gd name="T101" fmla="*/ 169 h 254"/>
              <a:gd name="T102" fmla="*/ 167 w 283"/>
              <a:gd name="T103" fmla="*/ 106 h 254"/>
              <a:gd name="T104" fmla="*/ 173 w 283"/>
              <a:gd name="T105" fmla="*/ 163 h 254"/>
              <a:gd name="T106" fmla="*/ 189 w 283"/>
              <a:gd name="T107" fmla="*/ 10 h 254"/>
              <a:gd name="T108" fmla="*/ 178 w 283"/>
              <a:gd name="T109" fmla="*/ 13 h 254"/>
              <a:gd name="T110" fmla="*/ 177 w 283"/>
              <a:gd name="T111" fmla="*/ 32 h 254"/>
              <a:gd name="T112" fmla="*/ 98 w 283"/>
              <a:gd name="T113" fmla="*/ 52 h 254"/>
              <a:gd name="T114" fmla="*/ 36 w 283"/>
              <a:gd name="T115" fmla="*/ 78 h 254"/>
              <a:gd name="T116" fmla="*/ 25 w 283"/>
              <a:gd name="T117" fmla="*/ 0 h 254"/>
              <a:gd name="T118" fmla="*/ 38 w 283"/>
              <a:gd name="T119" fmla="*/ 101 h 254"/>
              <a:gd name="T120" fmla="*/ 34 w 283"/>
              <a:gd name="T121" fmla="*/ 107 h 254"/>
              <a:gd name="T122" fmla="*/ 76 w 283"/>
              <a:gd name="T123" fmla="*/ 6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3" h="254">
                <a:moveTo>
                  <a:pt x="144" y="159"/>
                </a:moveTo>
                <a:cubicBezTo>
                  <a:pt x="145" y="159"/>
                  <a:pt x="146" y="159"/>
                  <a:pt x="146" y="159"/>
                </a:cubicBezTo>
                <a:cubicBezTo>
                  <a:pt x="146" y="160"/>
                  <a:pt x="145" y="160"/>
                  <a:pt x="144" y="160"/>
                </a:cubicBezTo>
                <a:cubicBezTo>
                  <a:pt x="144" y="159"/>
                  <a:pt x="144" y="159"/>
                  <a:pt x="144" y="159"/>
                </a:cubicBezTo>
                <a:close/>
                <a:moveTo>
                  <a:pt x="131" y="144"/>
                </a:moveTo>
                <a:cubicBezTo>
                  <a:pt x="131" y="145"/>
                  <a:pt x="132" y="145"/>
                  <a:pt x="132" y="145"/>
                </a:cubicBezTo>
                <a:cubicBezTo>
                  <a:pt x="132" y="145"/>
                  <a:pt x="132" y="146"/>
                  <a:pt x="133" y="146"/>
                </a:cubicBezTo>
                <a:cubicBezTo>
                  <a:pt x="132" y="146"/>
                  <a:pt x="131" y="145"/>
                  <a:pt x="131" y="144"/>
                </a:cubicBezTo>
                <a:close/>
                <a:moveTo>
                  <a:pt x="200" y="204"/>
                </a:moveTo>
                <a:cubicBezTo>
                  <a:pt x="202" y="205"/>
                  <a:pt x="203" y="206"/>
                  <a:pt x="204" y="207"/>
                </a:cubicBezTo>
                <a:cubicBezTo>
                  <a:pt x="206" y="208"/>
                  <a:pt x="207" y="209"/>
                  <a:pt x="209" y="210"/>
                </a:cubicBezTo>
                <a:cubicBezTo>
                  <a:pt x="210" y="211"/>
                  <a:pt x="212" y="212"/>
                  <a:pt x="213" y="214"/>
                </a:cubicBezTo>
                <a:cubicBezTo>
                  <a:pt x="214" y="215"/>
                  <a:pt x="214" y="217"/>
                  <a:pt x="214" y="218"/>
                </a:cubicBezTo>
                <a:cubicBezTo>
                  <a:pt x="214" y="219"/>
                  <a:pt x="214" y="221"/>
                  <a:pt x="213" y="222"/>
                </a:cubicBezTo>
                <a:cubicBezTo>
                  <a:pt x="213" y="224"/>
                  <a:pt x="211" y="225"/>
                  <a:pt x="209" y="225"/>
                </a:cubicBezTo>
                <a:cubicBezTo>
                  <a:pt x="207" y="225"/>
                  <a:pt x="206" y="225"/>
                  <a:pt x="205" y="224"/>
                </a:cubicBezTo>
                <a:cubicBezTo>
                  <a:pt x="204" y="224"/>
                  <a:pt x="203" y="223"/>
                  <a:pt x="201" y="222"/>
                </a:cubicBezTo>
                <a:cubicBezTo>
                  <a:pt x="200" y="222"/>
                  <a:pt x="199" y="221"/>
                  <a:pt x="197" y="219"/>
                </a:cubicBezTo>
                <a:cubicBezTo>
                  <a:pt x="196" y="218"/>
                  <a:pt x="194" y="217"/>
                  <a:pt x="191" y="216"/>
                </a:cubicBezTo>
                <a:cubicBezTo>
                  <a:pt x="189" y="216"/>
                  <a:pt x="187" y="216"/>
                  <a:pt x="186" y="217"/>
                </a:cubicBezTo>
                <a:cubicBezTo>
                  <a:pt x="181" y="217"/>
                  <a:pt x="181" y="217"/>
                  <a:pt x="181" y="217"/>
                </a:cubicBezTo>
                <a:cubicBezTo>
                  <a:pt x="176" y="221"/>
                  <a:pt x="176" y="221"/>
                  <a:pt x="176" y="221"/>
                </a:cubicBezTo>
                <a:cubicBezTo>
                  <a:pt x="176" y="221"/>
                  <a:pt x="175" y="222"/>
                  <a:pt x="174" y="223"/>
                </a:cubicBezTo>
                <a:cubicBezTo>
                  <a:pt x="174" y="224"/>
                  <a:pt x="174" y="225"/>
                  <a:pt x="174" y="225"/>
                </a:cubicBezTo>
                <a:cubicBezTo>
                  <a:pt x="174" y="225"/>
                  <a:pt x="174" y="225"/>
                  <a:pt x="174" y="224"/>
                </a:cubicBezTo>
                <a:cubicBezTo>
                  <a:pt x="174" y="224"/>
                  <a:pt x="174" y="224"/>
                  <a:pt x="174" y="223"/>
                </a:cubicBezTo>
                <a:cubicBezTo>
                  <a:pt x="174" y="223"/>
                  <a:pt x="174" y="222"/>
                  <a:pt x="173" y="222"/>
                </a:cubicBezTo>
                <a:cubicBezTo>
                  <a:pt x="172" y="222"/>
                  <a:pt x="172" y="222"/>
                  <a:pt x="172" y="222"/>
                </a:cubicBezTo>
                <a:cubicBezTo>
                  <a:pt x="171" y="222"/>
                  <a:pt x="171" y="223"/>
                  <a:pt x="170" y="224"/>
                </a:cubicBezTo>
                <a:cubicBezTo>
                  <a:pt x="169" y="225"/>
                  <a:pt x="168" y="226"/>
                  <a:pt x="167" y="227"/>
                </a:cubicBezTo>
                <a:cubicBezTo>
                  <a:pt x="166" y="229"/>
                  <a:pt x="165" y="230"/>
                  <a:pt x="163" y="231"/>
                </a:cubicBezTo>
                <a:cubicBezTo>
                  <a:pt x="162" y="232"/>
                  <a:pt x="161" y="233"/>
                  <a:pt x="161" y="233"/>
                </a:cubicBezTo>
                <a:cubicBezTo>
                  <a:pt x="160" y="233"/>
                  <a:pt x="160" y="232"/>
                  <a:pt x="159" y="232"/>
                </a:cubicBezTo>
                <a:cubicBezTo>
                  <a:pt x="159" y="231"/>
                  <a:pt x="158" y="231"/>
                  <a:pt x="157" y="231"/>
                </a:cubicBezTo>
                <a:cubicBezTo>
                  <a:pt x="157" y="232"/>
                  <a:pt x="156" y="233"/>
                  <a:pt x="156" y="235"/>
                </a:cubicBezTo>
                <a:cubicBezTo>
                  <a:pt x="155" y="237"/>
                  <a:pt x="154" y="239"/>
                  <a:pt x="154" y="239"/>
                </a:cubicBezTo>
                <a:cubicBezTo>
                  <a:pt x="154" y="238"/>
                  <a:pt x="154" y="238"/>
                  <a:pt x="154" y="238"/>
                </a:cubicBezTo>
                <a:cubicBezTo>
                  <a:pt x="154" y="237"/>
                  <a:pt x="154" y="237"/>
                  <a:pt x="154" y="236"/>
                </a:cubicBezTo>
                <a:cubicBezTo>
                  <a:pt x="156" y="232"/>
                  <a:pt x="156" y="232"/>
                  <a:pt x="156" y="232"/>
                </a:cubicBezTo>
                <a:cubicBezTo>
                  <a:pt x="157" y="229"/>
                  <a:pt x="157" y="229"/>
                  <a:pt x="157" y="229"/>
                </a:cubicBezTo>
                <a:cubicBezTo>
                  <a:pt x="157" y="228"/>
                  <a:pt x="157" y="227"/>
                  <a:pt x="157" y="227"/>
                </a:cubicBezTo>
                <a:cubicBezTo>
                  <a:pt x="157" y="226"/>
                  <a:pt x="157" y="226"/>
                  <a:pt x="156" y="225"/>
                </a:cubicBezTo>
                <a:cubicBezTo>
                  <a:pt x="156" y="225"/>
                  <a:pt x="155" y="224"/>
                  <a:pt x="155" y="224"/>
                </a:cubicBezTo>
                <a:cubicBezTo>
                  <a:pt x="155" y="223"/>
                  <a:pt x="155" y="223"/>
                  <a:pt x="155" y="223"/>
                </a:cubicBezTo>
                <a:cubicBezTo>
                  <a:pt x="156" y="223"/>
                  <a:pt x="156" y="222"/>
                  <a:pt x="156" y="222"/>
                </a:cubicBezTo>
                <a:cubicBezTo>
                  <a:pt x="155" y="221"/>
                  <a:pt x="153" y="220"/>
                  <a:pt x="152" y="219"/>
                </a:cubicBezTo>
                <a:cubicBezTo>
                  <a:pt x="150" y="219"/>
                  <a:pt x="149" y="218"/>
                  <a:pt x="149" y="217"/>
                </a:cubicBezTo>
                <a:cubicBezTo>
                  <a:pt x="149" y="215"/>
                  <a:pt x="149" y="213"/>
                  <a:pt x="149" y="212"/>
                </a:cubicBezTo>
                <a:cubicBezTo>
                  <a:pt x="148" y="212"/>
                  <a:pt x="148" y="211"/>
                  <a:pt x="147" y="211"/>
                </a:cubicBezTo>
                <a:cubicBezTo>
                  <a:pt x="146" y="211"/>
                  <a:pt x="146" y="211"/>
                  <a:pt x="145" y="210"/>
                </a:cubicBezTo>
                <a:cubicBezTo>
                  <a:pt x="144" y="210"/>
                  <a:pt x="143" y="210"/>
                  <a:pt x="142" y="209"/>
                </a:cubicBezTo>
                <a:cubicBezTo>
                  <a:pt x="143" y="208"/>
                  <a:pt x="144" y="207"/>
                  <a:pt x="145" y="207"/>
                </a:cubicBezTo>
                <a:cubicBezTo>
                  <a:pt x="146" y="206"/>
                  <a:pt x="147" y="206"/>
                  <a:pt x="147" y="205"/>
                </a:cubicBezTo>
                <a:cubicBezTo>
                  <a:pt x="147" y="204"/>
                  <a:pt x="146" y="204"/>
                  <a:pt x="145" y="204"/>
                </a:cubicBezTo>
                <a:cubicBezTo>
                  <a:pt x="144" y="204"/>
                  <a:pt x="143" y="204"/>
                  <a:pt x="142" y="204"/>
                </a:cubicBezTo>
                <a:cubicBezTo>
                  <a:pt x="142" y="204"/>
                  <a:pt x="141" y="204"/>
                  <a:pt x="140" y="205"/>
                </a:cubicBezTo>
                <a:cubicBezTo>
                  <a:pt x="140" y="205"/>
                  <a:pt x="140" y="205"/>
                  <a:pt x="140" y="204"/>
                </a:cubicBezTo>
                <a:cubicBezTo>
                  <a:pt x="140" y="203"/>
                  <a:pt x="140" y="203"/>
                  <a:pt x="141" y="203"/>
                </a:cubicBezTo>
                <a:cubicBezTo>
                  <a:pt x="142" y="202"/>
                  <a:pt x="142" y="202"/>
                  <a:pt x="142" y="201"/>
                </a:cubicBezTo>
                <a:cubicBezTo>
                  <a:pt x="142" y="200"/>
                  <a:pt x="142" y="199"/>
                  <a:pt x="141" y="199"/>
                </a:cubicBezTo>
                <a:cubicBezTo>
                  <a:pt x="140" y="198"/>
                  <a:pt x="139" y="198"/>
                  <a:pt x="139" y="197"/>
                </a:cubicBezTo>
                <a:cubicBezTo>
                  <a:pt x="136" y="195"/>
                  <a:pt x="136" y="195"/>
                  <a:pt x="136" y="195"/>
                </a:cubicBezTo>
                <a:cubicBezTo>
                  <a:pt x="136" y="195"/>
                  <a:pt x="135" y="194"/>
                  <a:pt x="135" y="194"/>
                </a:cubicBezTo>
                <a:cubicBezTo>
                  <a:pt x="135" y="193"/>
                  <a:pt x="136" y="192"/>
                  <a:pt x="137" y="191"/>
                </a:cubicBezTo>
                <a:cubicBezTo>
                  <a:pt x="138" y="190"/>
                  <a:pt x="139" y="189"/>
                  <a:pt x="140" y="188"/>
                </a:cubicBezTo>
                <a:cubicBezTo>
                  <a:pt x="141" y="187"/>
                  <a:pt x="143" y="186"/>
                  <a:pt x="144" y="185"/>
                </a:cubicBezTo>
                <a:cubicBezTo>
                  <a:pt x="145" y="184"/>
                  <a:pt x="145" y="183"/>
                  <a:pt x="145" y="183"/>
                </a:cubicBezTo>
                <a:cubicBezTo>
                  <a:pt x="145" y="182"/>
                  <a:pt x="144" y="182"/>
                  <a:pt x="142" y="181"/>
                </a:cubicBezTo>
                <a:cubicBezTo>
                  <a:pt x="140" y="180"/>
                  <a:pt x="139" y="179"/>
                  <a:pt x="139" y="179"/>
                </a:cubicBezTo>
                <a:cubicBezTo>
                  <a:pt x="140" y="178"/>
                  <a:pt x="142" y="179"/>
                  <a:pt x="144" y="181"/>
                </a:cubicBezTo>
                <a:cubicBezTo>
                  <a:pt x="147" y="183"/>
                  <a:pt x="149" y="184"/>
                  <a:pt x="152" y="184"/>
                </a:cubicBezTo>
                <a:cubicBezTo>
                  <a:pt x="154" y="184"/>
                  <a:pt x="156" y="182"/>
                  <a:pt x="156" y="179"/>
                </a:cubicBezTo>
                <a:cubicBezTo>
                  <a:pt x="157" y="176"/>
                  <a:pt x="157" y="173"/>
                  <a:pt x="157" y="170"/>
                </a:cubicBezTo>
                <a:cubicBezTo>
                  <a:pt x="157" y="169"/>
                  <a:pt x="158" y="169"/>
                  <a:pt x="158" y="169"/>
                </a:cubicBezTo>
                <a:cubicBezTo>
                  <a:pt x="159" y="168"/>
                  <a:pt x="159" y="168"/>
                  <a:pt x="159" y="167"/>
                </a:cubicBezTo>
                <a:cubicBezTo>
                  <a:pt x="159" y="167"/>
                  <a:pt x="159" y="166"/>
                  <a:pt x="158" y="166"/>
                </a:cubicBezTo>
                <a:cubicBezTo>
                  <a:pt x="157" y="165"/>
                  <a:pt x="157" y="165"/>
                  <a:pt x="157" y="164"/>
                </a:cubicBezTo>
                <a:cubicBezTo>
                  <a:pt x="157" y="165"/>
                  <a:pt x="157" y="165"/>
                  <a:pt x="157" y="165"/>
                </a:cubicBezTo>
                <a:cubicBezTo>
                  <a:pt x="155" y="163"/>
                  <a:pt x="154" y="161"/>
                  <a:pt x="152" y="158"/>
                </a:cubicBezTo>
                <a:cubicBezTo>
                  <a:pt x="152" y="161"/>
                  <a:pt x="151" y="162"/>
                  <a:pt x="149" y="162"/>
                </a:cubicBezTo>
                <a:cubicBezTo>
                  <a:pt x="147" y="162"/>
                  <a:pt x="146" y="161"/>
                  <a:pt x="146" y="159"/>
                </a:cubicBezTo>
                <a:cubicBezTo>
                  <a:pt x="146" y="156"/>
                  <a:pt x="147" y="155"/>
                  <a:pt x="149" y="155"/>
                </a:cubicBezTo>
                <a:cubicBezTo>
                  <a:pt x="150" y="155"/>
                  <a:pt x="150" y="155"/>
                  <a:pt x="150" y="155"/>
                </a:cubicBezTo>
                <a:cubicBezTo>
                  <a:pt x="150" y="155"/>
                  <a:pt x="151" y="156"/>
                  <a:pt x="151" y="156"/>
                </a:cubicBezTo>
                <a:cubicBezTo>
                  <a:pt x="151" y="152"/>
                  <a:pt x="151" y="152"/>
                  <a:pt x="151" y="152"/>
                </a:cubicBezTo>
                <a:cubicBezTo>
                  <a:pt x="156" y="163"/>
                  <a:pt x="156" y="163"/>
                  <a:pt x="156" y="163"/>
                </a:cubicBezTo>
                <a:cubicBezTo>
                  <a:pt x="158" y="163"/>
                  <a:pt x="159" y="163"/>
                  <a:pt x="159" y="164"/>
                </a:cubicBezTo>
                <a:cubicBezTo>
                  <a:pt x="159" y="165"/>
                  <a:pt x="160" y="166"/>
                  <a:pt x="161" y="166"/>
                </a:cubicBezTo>
                <a:cubicBezTo>
                  <a:pt x="162" y="165"/>
                  <a:pt x="163" y="165"/>
                  <a:pt x="164" y="164"/>
                </a:cubicBezTo>
                <a:cubicBezTo>
                  <a:pt x="165" y="164"/>
                  <a:pt x="165" y="164"/>
                  <a:pt x="166" y="164"/>
                </a:cubicBezTo>
                <a:cubicBezTo>
                  <a:pt x="167" y="164"/>
                  <a:pt x="168" y="164"/>
                  <a:pt x="171" y="165"/>
                </a:cubicBezTo>
                <a:cubicBezTo>
                  <a:pt x="173" y="165"/>
                  <a:pt x="174" y="166"/>
                  <a:pt x="174" y="166"/>
                </a:cubicBezTo>
                <a:cubicBezTo>
                  <a:pt x="176" y="166"/>
                  <a:pt x="176" y="166"/>
                  <a:pt x="176" y="166"/>
                </a:cubicBezTo>
                <a:cubicBezTo>
                  <a:pt x="176" y="166"/>
                  <a:pt x="176" y="165"/>
                  <a:pt x="176" y="164"/>
                </a:cubicBezTo>
                <a:cubicBezTo>
                  <a:pt x="176" y="162"/>
                  <a:pt x="176" y="161"/>
                  <a:pt x="177" y="161"/>
                </a:cubicBezTo>
                <a:cubicBezTo>
                  <a:pt x="178" y="163"/>
                  <a:pt x="178" y="164"/>
                  <a:pt x="178" y="165"/>
                </a:cubicBezTo>
                <a:cubicBezTo>
                  <a:pt x="178" y="165"/>
                  <a:pt x="178" y="166"/>
                  <a:pt x="179" y="166"/>
                </a:cubicBezTo>
                <a:cubicBezTo>
                  <a:pt x="179" y="166"/>
                  <a:pt x="179" y="166"/>
                  <a:pt x="180" y="166"/>
                </a:cubicBezTo>
                <a:cubicBezTo>
                  <a:pt x="180" y="166"/>
                  <a:pt x="181" y="166"/>
                  <a:pt x="182" y="167"/>
                </a:cubicBezTo>
                <a:cubicBezTo>
                  <a:pt x="183" y="166"/>
                  <a:pt x="183" y="165"/>
                  <a:pt x="183" y="163"/>
                </a:cubicBezTo>
                <a:cubicBezTo>
                  <a:pt x="184" y="162"/>
                  <a:pt x="184" y="161"/>
                  <a:pt x="184" y="161"/>
                </a:cubicBezTo>
                <a:cubicBezTo>
                  <a:pt x="184" y="161"/>
                  <a:pt x="184" y="161"/>
                  <a:pt x="185" y="162"/>
                </a:cubicBezTo>
                <a:cubicBezTo>
                  <a:pt x="186" y="164"/>
                  <a:pt x="186" y="164"/>
                  <a:pt x="186" y="164"/>
                </a:cubicBezTo>
                <a:cubicBezTo>
                  <a:pt x="186" y="165"/>
                  <a:pt x="187" y="166"/>
                  <a:pt x="188" y="167"/>
                </a:cubicBezTo>
                <a:cubicBezTo>
                  <a:pt x="189" y="167"/>
                  <a:pt x="190" y="168"/>
                  <a:pt x="192" y="168"/>
                </a:cubicBezTo>
                <a:cubicBezTo>
                  <a:pt x="193" y="168"/>
                  <a:pt x="193" y="168"/>
                  <a:pt x="194" y="167"/>
                </a:cubicBezTo>
                <a:cubicBezTo>
                  <a:pt x="194" y="167"/>
                  <a:pt x="195" y="166"/>
                  <a:pt x="196" y="166"/>
                </a:cubicBezTo>
                <a:cubicBezTo>
                  <a:pt x="196" y="166"/>
                  <a:pt x="196" y="167"/>
                  <a:pt x="198" y="168"/>
                </a:cubicBezTo>
                <a:cubicBezTo>
                  <a:pt x="199" y="169"/>
                  <a:pt x="200" y="170"/>
                  <a:pt x="200" y="170"/>
                </a:cubicBezTo>
                <a:cubicBezTo>
                  <a:pt x="200" y="171"/>
                  <a:pt x="200" y="173"/>
                  <a:pt x="199" y="175"/>
                </a:cubicBezTo>
                <a:cubicBezTo>
                  <a:pt x="199" y="176"/>
                  <a:pt x="198" y="178"/>
                  <a:pt x="198" y="179"/>
                </a:cubicBezTo>
                <a:cubicBezTo>
                  <a:pt x="196" y="184"/>
                  <a:pt x="196" y="184"/>
                  <a:pt x="196" y="184"/>
                </a:cubicBezTo>
                <a:cubicBezTo>
                  <a:pt x="196" y="185"/>
                  <a:pt x="196" y="186"/>
                  <a:pt x="196" y="186"/>
                </a:cubicBezTo>
                <a:cubicBezTo>
                  <a:pt x="197" y="186"/>
                  <a:pt x="197" y="186"/>
                  <a:pt x="197" y="185"/>
                </a:cubicBezTo>
                <a:cubicBezTo>
                  <a:pt x="198" y="185"/>
                  <a:pt x="198" y="185"/>
                  <a:pt x="199" y="185"/>
                </a:cubicBezTo>
                <a:cubicBezTo>
                  <a:pt x="199" y="185"/>
                  <a:pt x="199" y="185"/>
                  <a:pt x="199" y="186"/>
                </a:cubicBezTo>
                <a:cubicBezTo>
                  <a:pt x="199" y="186"/>
                  <a:pt x="199" y="187"/>
                  <a:pt x="198" y="187"/>
                </a:cubicBezTo>
                <a:cubicBezTo>
                  <a:pt x="196" y="188"/>
                  <a:pt x="196" y="189"/>
                  <a:pt x="196" y="190"/>
                </a:cubicBezTo>
                <a:cubicBezTo>
                  <a:pt x="197" y="192"/>
                  <a:pt x="197" y="194"/>
                  <a:pt x="198" y="197"/>
                </a:cubicBezTo>
                <a:cubicBezTo>
                  <a:pt x="198" y="199"/>
                  <a:pt x="199" y="202"/>
                  <a:pt x="200" y="204"/>
                </a:cubicBezTo>
                <a:close/>
                <a:moveTo>
                  <a:pt x="65" y="232"/>
                </a:moveTo>
                <a:cubicBezTo>
                  <a:pt x="65" y="235"/>
                  <a:pt x="65" y="238"/>
                  <a:pt x="66" y="241"/>
                </a:cubicBezTo>
                <a:cubicBezTo>
                  <a:pt x="66" y="244"/>
                  <a:pt x="66" y="247"/>
                  <a:pt x="66" y="250"/>
                </a:cubicBezTo>
                <a:cubicBezTo>
                  <a:pt x="66" y="251"/>
                  <a:pt x="66" y="252"/>
                  <a:pt x="66" y="252"/>
                </a:cubicBezTo>
                <a:cubicBezTo>
                  <a:pt x="65" y="252"/>
                  <a:pt x="65" y="251"/>
                  <a:pt x="65" y="250"/>
                </a:cubicBezTo>
                <a:cubicBezTo>
                  <a:pt x="65" y="248"/>
                  <a:pt x="64" y="246"/>
                  <a:pt x="64" y="243"/>
                </a:cubicBezTo>
                <a:cubicBezTo>
                  <a:pt x="64" y="236"/>
                  <a:pt x="64" y="236"/>
                  <a:pt x="64" y="236"/>
                </a:cubicBezTo>
                <a:cubicBezTo>
                  <a:pt x="64" y="234"/>
                  <a:pt x="64" y="232"/>
                  <a:pt x="64" y="231"/>
                </a:cubicBezTo>
                <a:cubicBezTo>
                  <a:pt x="64" y="231"/>
                  <a:pt x="64" y="230"/>
                  <a:pt x="65" y="230"/>
                </a:cubicBezTo>
                <a:cubicBezTo>
                  <a:pt x="65" y="230"/>
                  <a:pt x="65" y="231"/>
                  <a:pt x="65" y="232"/>
                </a:cubicBezTo>
                <a:close/>
                <a:moveTo>
                  <a:pt x="133" y="137"/>
                </a:moveTo>
                <a:cubicBezTo>
                  <a:pt x="133" y="138"/>
                  <a:pt x="134" y="138"/>
                  <a:pt x="134" y="139"/>
                </a:cubicBezTo>
                <a:cubicBezTo>
                  <a:pt x="134" y="140"/>
                  <a:pt x="134" y="141"/>
                  <a:pt x="134" y="141"/>
                </a:cubicBezTo>
                <a:cubicBezTo>
                  <a:pt x="134" y="142"/>
                  <a:pt x="134" y="142"/>
                  <a:pt x="133" y="142"/>
                </a:cubicBezTo>
                <a:cubicBezTo>
                  <a:pt x="132" y="142"/>
                  <a:pt x="132" y="142"/>
                  <a:pt x="131" y="141"/>
                </a:cubicBezTo>
                <a:cubicBezTo>
                  <a:pt x="131" y="141"/>
                  <a:pt x="130" y="141"/>
                  <a:pt x="129" y="141"/>
                </a:cubicBezTo>
                <a:cubicBezTo>
                  <a:pt x="130" y="141"/>
                  <a:pt x="130" y="142"/>
                  <a:pt x="130" y="142"/>
                </a:cubicBezTo>
                <a:cubicBezTo>
                  <a:pt x="130" y="142"/>
                  <a:pt x="131" y="143"/>
                  <a:pt x="131" y="143"/>
                </a:cubicBezTo>
                <a:cubicBezTo>
                  <a:pt x="130" y="143"/>
                  <a:pt x="130" y="143"/>
                  <a:pt x="130" y="142"/>
                </a:cubicBezTo>
                <a:cubicBezTo>
                  <a:pt x="130" y="142"/>
                  <a:pt x="129" y="141"/>
                  <a:pt x="129" y="141"/>
                </a:cubicBezTo>
                <a:cubicBezTo>
                  <a:pt x="128" y="141"/>
                  <a:pt x="128" y="142"/>
                  <a:pt x="128" y="142"/>
                </a:cubicBezTo>
                <a:cubicBezTo>
                  <a:pt x="128" y="144"/>
                  <a:pt x="128" y="145"/>
                  <a:pt x="129" y="147"/>
                </a:cubicBezTo>
                <a:cubicBezTo>
                  <a:pt x="131" y="149"/>
                  <a:pt x="132" y="150"/>
                  <a:pt x="132" y="152"/>
                </a:cubicBezTo>
                <a:cubicBezTo>
                  <a:pt x="132" y="152"/>
                  <a:pt x="132" y="152"/>
                  <a:pt x="132" y="152"/>
                </a:cubicBezTo>
                <a:cubicBezTo>
                  <a:pt x="131" y="152"/>
                  <a:pt x="130" y="151"/>
                  <a:pt x="129" y="149"/>
                </a:cubicBezTo>
                <a:cubicBezTo>
                  <a:pt x="128" y="147"/>
                  <a:pt x="128" y="146"/>
                  <a:pt x="127" y="145"/>
                </a:cubicBezTo>
                <a:cubicBezTo>
                  <a:pt x="126" y="145"/>
                  <a:pt x="125" y="146"/>
                  <a:pt x="124" y="147"/>
                </a:cubicBezTo>
                <a:cubicBezTo>
                  <a:pt x="124" y="148"/>
                  <a:pt x="123" y="149"/>
                  <a:pt x="122" y="149"/>
                </a:cubicBezTo>
                <a:cubicBezTo>
                  <a:pt x="121" y="149"/>
                  <a:pt x="121" y="148"/>
                  <a:pt x="120" y="147"/>
                </a:cubicBezTo>
                <a:cubicBezTo>
                  <a:pt x="119" y="145"/>
                  <a:pt x="118" y="145"/>
                  <a:pt x="116" y="145"/>
                </a:cubicBezTo>
                <a:cubicBezTo>
                  <a:pt x="114" y="146"/>
                  <a:pt x="112" y="147"/>
                  <a:pt x="112" y="148"/>
                </a:cubicBezTo>
                <a:cubicBezTo>
                  <a:pt x="111" y="149"/>
                  <a:pt x="110" y="150"/>
                  <a:pt x="109" y="151"/>
                </a:cubicBezTo>
                <a:cubicBezTo>
                  <a:pt x="108" y="153"/>
                  <a:pt x="108" y="154"/>
                  <a:pt x="108" y="156"/>
                </a:cubicBezTo>
                <a:cubicBezTo>
                  <a:pt x="107" y="156"/>
                  <a:pt x="106" y="156"/>
                  <a:pt x="106" y="155"/>
                </a:cubicBezTo>
                <a:cubicBezTo>
                  <a:pt x="107" y="154"/>
                  <a:pt x="107" y="152"/>
                  <a:pt x="107" y="151"/>
                </a:cubicBezTo>
                <a:cubicBezTo>
                  <a:pt x="107" y="147"/>
                  <a:pt x="107" y="147"/>
                  <a:pt x="107" y="147"/>
                </a:cubicBezTo>
                <a:cubicBezTo>
                  <a:pt x="107" y="147"/>
                  <a:pt x="106" y="146"/>
                  <a:pt x="106" y="146"/>
                </a:cubicBezTo>
                <a:cubicBezTo>
                  <a:pt x="105" y="147"/>
                  <a:pt x="104" y="147"/>
                  <a:pt x="103" y="147"/>
                </a:cubicBezTo>
                <a:cubicBezTo>
                  <a:pt x="103" y="147"/>
                  <a:pt x="102" y="147"/>
                  <a:pt x="101" y="146"/>
                </a:cubicBezTo>
                <a:cubicBezTo>
                  <a:pt x="101" y="145"/>
                  <a:pt x="100" y="144"/>
                  <a:pt x="100" y="144"/>
                </a:cubicBezTo>
                <a:cubicBezTo>
                  <a:pt x="98" y="145"/>
                  <a:pt x="96" y="145"/>
                  <a:pt x="93" y="145"/>
                </a:cubicBezTo>
                <a:cubicBezTo>
                  <a:pt x="91" y="146"/>
                  <a:pt x="90" y="147"/>
                  <a:pt x="90" y="149"/>
                </a:cubicBezTo>
                <a:cubicBezTo>
                  <a:pt x="89" y="149"/>
                  <a:pt x="88" y="148"/>
                  <a:pt x="88" y="148"/>
                </a:cubicBezTo>
                <a:cubicBezTo>
                  <a:pt x="88" y="146"/>
                  <a:pt x="88" y="146"/>
                  <a:pt x="88" y="146"/>
                </a:cubicBezTo>
                <a:cubicBezTo>
                  <a:pt x="88" y="146"/>
                  <a:pt x="88" y="147"/>
                  <a:pt x="87" y="147"/>
                </a:cubicBezTo>
                <a:cubicBezTo>
                  <a:pt x="87" y="146"/>
                  <a:pt x="87" y="147"/>
                  <a:pt x="86" y="147"/>
                </a:cubicBezTo>
                <a:cubicBezTo>
                  <a:pt x="86" y="148"/>
                  <a:pt x="87" y="149"/>
                  <a:pt x="87" y="149"/>
                </a:cubicBezTo>
                <a:cubicBezTo>
                  <a:pt x="86" y="150"/>
                  <a:pt x="85" y="151"/>
                  <a:pt x="84" y="151"/>
                </a:cubicBezTo>
                <a:cubicBezTo>
                  <a:pt x="83" y="152"/>
                  <a:pt x="82" y="152"/>
                  <a:pt x="81" y="153"/>
                </a:cubicBezTo>
                <a:cubicBezTo>
                  <a:pt x="81" y="153"/>
                  <a:pt x="81" y="153"/>
                  <a:pt x="81" y="153"/>
                </a:cubicBezTo>
                <a:cubicBezTo>
                  <a:pt x="81" y="153"/>
                  <a:pt x="81" y="152"/>
                  <a:pt x="80" y="152"/>
                </a:cubicBezTo>
                <a:cubicBezTo>
                  <a:pt x="79" y="152"/>
                  <a:pt x="78" y="153"/>
                  <a:pt x="76" y="153"/>
                </a:cubicBezTo>
                <a:cubicBezTo>
                  <a:pt x="75" y="154"/>
                  <a:pt x="74" y="155"/>
                  <a:pt x="72" y="155"/>
                </a:cubicBezTo>
                <a:cubicBezTo>
                  <a:pt x="72" y="155"/>
                  <a:pt x="71" y="155"/>
                  <a:pt x="71" y="154"/>
                </a:cubicBezTo>
                <a:cubicBezTo>
                  <a:pt x="71" y="154"/>
                  <a:pt x="71" y="153"/>
                  <a:pt x="71" y="153"/>
                </a:cubicBezTo>
                <a:cubicBezTo>
                  <a:pt x="70" y="153"/>
                  <a:pt x="70" y="154"/>
                  <a:pt x="70" y="154"/>
                </a:cubicBezTo>
                <a:cubicBezTo>
                  <a:pt x="70" y="155"/>
                  <a:pt x="69" y="155"/>
                  <a:pt x="69" y="154"/>
                </a:cubicBezTo>
                <a:cubicBezTo>
                  <a:pt x="69" y="154"/>
                  <a:pt x="69" y="154"/>
                  <a:pt x="69" y="153"/>
                </a:cubicBezTo>
                <a:cubicBezTo>
                  <a:pt x="69" y="153"/>
                  <a:pt x="69" y="153"/>
                  <a:pt x="70" y="152"/>
                </a:cubicBezTo>
                <a:cubicBezTo>
                  <a:pt x="69" y="152"/>
                  <a:pt x="69" y="152"/>
                  <a:pt x="69" y="152"/>
                </a:cubicBezTo>
                <a:cubicBezTo>
                  <a:pt x="69" y="152"/>
                  <a:pt x="68" y="152"/>
                  <a:pt x="68" y="152"/>
                </a:cubicBezTo>
                <a:cubicBezTo>
                  <a:pt x="67" y="152"/>
                  <a:pt x="66" y="153"/>
                  <a:pt x="66" y="153"/>
                </a:cubicBezTo>
                <a:cubicBezTo>
                  <a:pt x="66" y="154"/>
                  <a:pt x="66" y="155"/>
                  <a:pt x="65" y="155"/>
                </a:cubicBezTo>
                <a:cubicBezTo>
                  <a:pt x="65" y="155"/>
                  <a:pt x="65" y="155"/>
                  <a:pt x="65" y="154"/>
                </a:cubicBezTo>
                <a:cubicBezTo>
                  <a:pt x="65" y="154"/>
                  <a:pt x="65" y="153"/>
                  <a:pt x="65" y="153"/>
                </a:cubicBezTo>
                <a:cubicBezTo>
                  <a:pt x="65" y="152"/>
                  <a:pt x="65" y="152"/>
                  <a:pt x="65" y="151"/>
                </a:cubicBezTo>
                <a:cubicBezTo>
                  <a:pt x="64" y="151"/>
                  <a:pt x="64" y="150"/>
                  <a:pt x="63" y="150"/>
                </a:cubicBezTo>
                <a:cubicBezTo>
                  <a:pt x="63" y="149"/>
                  <a:pt x="63" y="149"/>
                  <a:pt x="62" y="149"/>
                </a:cubicBezTo>
                <a:cubicBezTo>
                  <a:pt x="62" y="149"/>
                  <a:pt x="61" y="149"/>
                  <a:pt x="61" y="149"/>
                </a:cubicBezTo>
                <a:cubicBezTo>
                  <a:pt x="60" y="149"/>
                  <a:pt x="59" y="149"/>
                  <a:pt x="59" y="148"/>
                </a:cubicBezTo>
                <a:cubicBezTo>
                  <a:pt x="59" y="148"/>
                  <a:pt x="59" y="148"/>
                  <a:pt x="59" y="148"/>
                </a:cubicBezTo>
                <a:cubicBezTo>
                  <a:pt x="60" y="148"/>
                  <a:pt x="60" y="147"/>
                  <a:pt x="60" y="147"/>
                </a:cubicBezTo>
                <a:cubicBezTo>
                  <a:pt x="60" y="147"/>
                  <a:pt x="60" y="147"/>
                  <a:pt x="60" y="147"/>
                </a:cubicBezTo>
                <a:cubicBezTo>
                  <a:pt x="59" y="147"/>
                  <a:pt x="58" y="147"/>
                  <a:pt x="57" y="145"/>
                </a:cubicBezTo>
                <a:cubicBezTo>
                  <a:pt x="56" y="143"/>
                  <a:pt x="55" y="142"/>
                  <a:pt x="55" y="142"/>
                </a:cubicBezTo>
                <a:cubicBezTo>
                  <a:pt x="56" y="141"/>
                  <a:pt x="56" y="140"/>
                  <a:pt x="56" y="139"/>
                </a:cubicBezTo>
                <a:cubicBezTo>
                  <a:pt x="56" y="138"/>
                  <a:pt x="56" y="138"/>
                  <a:pt x="55" y="138"/>
                </a:cubicBezTo>
                <a:cubicBezTo>
                  <a:pt x="55" y="138"/>
                  <a:pt x="54" y="137"/>
                  <a:pt x="53" y="137"/>
                </a:cubicBezTo>
                <a:cubicBezTo>
                  <a:pt x="53" y="136"/>
                  <a:pt x="54" y="136"/>
                  <a:pt x="54" y="135"/>
                </a:cubicBezTo>
                <a:cubicBezTo>
                  <a:pt x="55" y="135"/>
                  <a:pt x="55" y="134"/>
                  <a:pt x="55" y="134"/>
                </a:cubicBezTo>
                <a:cubicBezTo>
                  <a:pt x="55" y="133"/>
                  <a:pt x="55" y="133"/>
                  <a:pt x="55" y="133"/>
                </a:cubicBezTo>
                <a:cubicBezTo>
                  <a:pt x="54" y="133"/>
                  <a:pt x="54" y="133"/>
                  <a:pt x="54" y="132"/>
                </a:cubicBezTo>
                <a:cubicBezTo>
                  <a:pt x="54" y="131"/>
                  <a:pt x="54" y="131"/>
                  <a:pt x="54" y="131"/>
                </a:cubicBezTo>
                <a:cubicBezTo>
                  <a:pt x="56" y="131"/>
                  <a:pt x="57" y="129"/>
                  <a:pt x="57" y="127"/>
                </a:cubicBezTo>
                <a:cubicBezTo>
                  <a:pt x="57" y="126"/>
                  <a:pt x="57" y="126"/>
                  <a:pt x="57" y="126"/>
                </a:cubicBezTo>
                <a:cubicBezTo>
                  <a:pt x="57" y="126"/>
                  <a:pt x="56" y="126"/>
                  <a:pt x="56" y="125"/>
                </a:cubicBezTo>
                <a:cubicBezTo>
                  <a:pt x="56" y="124"/>
                  <a:pt x="57" y="122"/>
                  <a:pt x="59" y="121"/>
                </a:cubicBezTo>
                <a:cubicBezTo>
                  <a:pt x="61" y="120"/>
                  <a:pt x="61" y="119"/>
                  <a:pt x="61" y="117"/>
                </a:cubicBezTo>
                <a:cubicBezTo>
                  <a:pt x="61" y="117"/>
                  <a:pt x="61" y="116"/>
                  <a:pt x="61" y="115"/>
                </a:cubicBezTo>
                <a:cubicBezTo>
                  <a:pt x="60" y="114"/>
                  <a:pt x="59" y="114"/>
                  <a:pt x="59" y="114"/>
                </a:cubicBezTo>
                <a:cubicBezTo>
                  <a:pt x="58" y="114"/>
                  <a:pt x="57" y="114"/>
                  <a:pt x="57" y="114"/>
                </a:cubicBezTo>
                <a:cubicBezTo>
                  <a:pt x="56" y="113"/>
                  <a:pt x="54" y="112"/>
                  <a:pt x="53" y="112"/>
                </a:cubicBezTo>
                <a:cubicBezTo>
                  <a:pt x="52" y="112"/>
                  <a:pt x="51" y="112"/>
                  <a:pt x="51" y="111"/>
                </a:cubicBezTo>
                <a:cubicBezTo>
                  <a:pt x="51" y="110"/>
                  <a:pt x="52" y="110"/>
                  <a:pt x="54" y="110"/>
                </a:cubicBezTo>
                <a:cubicBezTo>
                  <a:pt x="55" y="110"/>
                  <a:pt x="56" y="110"/>
                  <a:pt x="57" y="109"/>
                </a:cubicBezTo>
                <a:cubicBezTo>
                  <a:pt x="57" y="109"/>
                  <a:pt x="56" y="107"/>
                  <a:pt x="56" y="106"/>
                </a:cubicBezTo>
                <a:cubicBezTo>
                  <a:pt x="56" y="104"/>
                  <a:pt x="57" y="103"/>
                  <a:pt x="57" y="103"/>
                </a:cubicBezTo>
                <a:cubicBezTo>
                  <a:pt x="54" y="102"/>
                  <a:pt x="54" y="102"/>
                  <a:pt x="54" y="102"/>
                </a:cubicBezTo>
                <a:cubicBezTo>
                  <a:pt x="53" y="102"/>
                  <a:pt x="53" y="101"/>
                  <a:pt x="53" y="100"/>
                </a:cubicBezTo>
                <a:cubicBezTo>
                  <a:pt x="53" y="98"/>
                  <a:pt x="54" y="98"/>
                  <a:pt x="56" y="98"/>
                </a:cubicBezTo>
                <a:cubicBezTo>
                  <a:pt x="56" y="96"/>
                  <a:pt x="56" y="95"/>
                  <a:pt x="55" y="95"/>
                </a:cubicBezTo>
                <a:cubicBezTo>
                  <a:pt x="54" y="94"/>
                  <a:pt x="54" y="93"/>
                  <a:pt x="54" y="93"/>
                </a:cubicBezTo>
                <a:cubicBezTo>
                  <a:pt x="54" y="91"/>
                  <a:pt x="54" y="90"/>
                  <a:pt x="56" y="88"/>
                </a:cubicBezTo>
                <a:cubicBezTo>
                  <a:pt x="57" y="86"/>
                  <a:pt x="58" y="85"/>
                  <a:pt x="58" y="85"/>
                </a:cubicBezTo>
                <a:cubicBezTo>
                  <a:pt x="58" y="85"/>
                  <a:pt x="59" y="85"/>
                  <a:pt x="59" y="85"/>
                </a:cubicBezTo>
                <a:cubicBezTo>
                  <a:pt x="59" y="86"/>
                  <a:pt x="60" y="86"/>
                  <a:pt x="60" y="86"/>
                </a:cubicBezTo>
                <a:cubicBezTo>
                  <a:pt x="63" y="86"/>
                  <a:pt x="64" y="85"/>
                  <a:pt x="65" y="83"/>
                </a:cubicBezTo>
                <a:cubicBezTo>
                  <a:pt x="64" y="82"/>
                  <a:pt x="63" y="81"/>
                  <a:pt x="62" y="80"/>
                </a:cubicBezTo>
                <a:cubicBezTo>
                  <a:pt x="61" y="79"/>
                  <a:pt x="60" y="77"/>
                  <a:pt x="60" y="76"/>
                </a:cubicBezTo>
                <a:cubicBezTo>
                  <a:pt x="61" y="76"/>
                  <a:pt x="61" y="76"/>
                  <a:pt x="62" y="77"/>
                </a:cubicBezTo>
                <a:cubicBezTo>
                  <a:pt x="63" y="78"/>
                  <a:pt x="63" y="79"/>
                  <a:pt x="64" y="80"/>
                </a:cubicBezTo>
                <a:cubicBezTo>
                  <a:pt x="64" y="81"/>
                  <a:pt x="65" y="82"/>
                  <a:pt x="66" y="83"/>
                </a:cubicBezTo>
                <a:cubicBezTo>
                  <a:pt x="66" y="83"/>
                  <a:pt x="67" y="84"/>
                  <a:pt x="68" y="84"/>
                </a:cubicBezTo>
                <a:cubicBezTo>
                  <a:pt x="71" y="84"/>
                  <a:pt x="74" y="82"/>
                  <a:pt x="76" y="79"/>
                </a:cubicBezTo>
                <a:cubicBezTo>
                  <a:pt x="76" y="79"/>
                  <a:pt x="75" y="78"/>
                  <a:pt x="73" y="78"/>
                </a:cubicBezTo>
                <a:cubicBezTo>
                  <a:pt x="71" y="78"/>
                  <a:pt x="70" y="78"/>
                  <a:pt x="70" y="76"/>
                </a:cubicBezTo>
                <a:cubicBezTo>
                  <a:pt x="70" y="76"/>
                  <a:pt x="71" y="75"/>
                  <a:pt x="71" y="75"/>
                </a:cubicBezTo>
                <a:cubicBezTo>
                  <a:pt x="73" y="75"/>
                  <a:pt x="73" y="75"/>
                  <a:pt x="73" y="75"/>
                </a:cubicBezTo>
                <a:cubicBezTo>
                  <a:pt x="73" y="75"/>
                  <a:pt x="74" y="76"/>
                  <a:pt x="75" y="76"/>
                </a:cubicBezTo>
                <a:cubicBezTo>
                  <a:pt x="76" y="78"/>
                  <a:pt x="76" y="78"/>
                  <a:pt x="76" y="78"/>
                </a:cubicBezTo>
                <a:cubicBezTo>
                  <a:pt x="77" y="77"/>
                  <a:pt x="78" y="77"/>
                  <a:pt x="78" y="76"/>
                </a:cubicBezTo>
                <a:cubicBezTo>
                  <a:pt x="78" y="76"/>
                  <a:pt x="78" y="75"/>
                  <a:pt x="77" y="75"/>
                </a:cubicBezTo>
                <a:cubicBezTo>
                  <a:pt x="77" y="75"/>
                  <a:pt x="77" y="74"/>
                  <a:pt x="77" y="74"/>
                </a:cubicBezTo>
                <a:cubicBezTo>
                  <a:pt x="77" y="73"/>
                  <a:pt x="78" y="73"/>
                  <a:pt x="79" y="73"/>
                </a:cubicBezTo>
                <a:cubicBezTo>
                  <a:pt x="79" y="73"/>
                  <a:pt x="80" y="73"/>
                  <a:pt x="81" y="73"/>
                </a:cubicBezTo>
                <a:cubicBezTo>
                  <a:pt x="82" y="73"/>
                  <a:pt x="83" y="73"/>
                  <a:pt x="84" y="73"/>
                </a:cubicBezTo>
                <a:cubicBezTo>
                  <a:pt x="84" y="73"/>
                  <a:pt x="85" y="73"/>
                  <a:pt x="85" y="73"/>
                </a:cubicBezTo>
                <a:cubicBezTo>
                  <a:pt x="85" y="73"/>
                  <a:pt x="85" y="73"/>
                  <a:pt x="85" y="73"/>
                </a:cubicBezTo>
                <a:cubicBezTo>
                  <a:pt x="85" y="73"/>
                  <a:pt x="85" y="73"/>
                  <a:pt x="86" y="72"/>
                </a:cubicBezTo>
                <a:cubicBezTo>
                  <a:pt x="87" y="72"/>
                  <a:pt x="88" y="71"/>
                  <a:pt x="89" y="70"/>
                </a:cubicBezTo>
                <a:cubicBezTo>
                  <a:pt x="90" y="69"/>
                  <a:pt x="92" y="68"/>
                  <a:pt x="93" y="67"/>
                </a:cubicBezTo>
                <a:cubicBezTo>
                  <a:pt x="94" y="66"/>
                  <a:pt x="94" y="65"/>
                  <a:pt x="94" y="64"/>
                </a:cubicBezTo>
                <a:cubicBezTo>
                  <a:pt x="94" y="64"/>
                  <a:pt x="94" y="63"/>
                  <a:pt x="94" y="63"/>
                </a:cubicBezTo>
                <a:cubicBezTo>
                  <a:pt x="94" y="63"/>
                  <a:pt x="94" y="62"/>
                  <a:pt x="94" y="62"/>
                </a:cubicBezTo>
                <a:cubicBezTo>
                  <a:pt x="94" y="61"/>
                  <a:pt x="94" y="61"/>
                  <a:pt x="95" y="61"/>
                </a:cubicBezTo>
                <a:cubicBezTo>
                  <a:pt x="96" y="61"/>
                  <a:pt x="96" y="61"/>
                  <a:pt x="97" y="60"/>
                </a:cubicBezTo>
                <a:cubicBezTo>
                  <a:pt x="97" y="59"/>
                  <a:pt x="98" y="58"/>
                  <a:pt x="99" y="57"/>
                </a:cubicBezTo>
                <a:cubicBezTo>
                  <a:pt x="100" y="56"/>
                  <a:pt x="101" y="55"/>
                  <a:pt x="102" y="55"/>
                </a:cubicBezTo>
                <a:cubicBezTo>
                  <a:pt x="104" y="54"/>
                  <a:pt x="106" y="53"/>
                  <a:pt x="108" y="53"/>
                </a:cubicBezTo>
                <a:cubicBezTo>
                  <a:pt x="110" y="53"/>
                  <a:pt x="111" y="53"/>
                  <a:pt x="112" y="54"/>
                </a:cubicBezTo>
                <a:cubicBezTo>
                  <a:pt x="113" y="54"/>
                  <a:pt x="115" y="54"/>
                  <a:pt x="116" y="54"/>
                </a:cubicBezTo>
                <a:cubicBezTo>
                  <a:pt x="119" y="54"/>
                  <a:pt x="121" y="53"/>
                  <a:pt x="122" y="51"/>
                </a:cubicBezTo>
                <a:cubicBezTo>
                  <a:pt x="123" y="50"/>
                  <a:pt x="124" y="49"/>
                  <a:pt x="125" y="49"/>
                </a:cubicBezTo>
                <a:cubicBezTo>
                  <a:pt x="126" y="49"/>
                  <a:pt x="126" y="49"/>
                  <a:pt x="126" y="50"/>
                </a:cubicBezTo>
                <a:cubicBezTo>
                  <a:pt x="127" y="50"/>
                  <a:pt x="127" y="50"/>
                  <a:pt x="128" y="50"/>
                </a:cubicBezTo>
                <a:cubicBezTo>
                  <a:pt x="128" y="50"/>
                  <a:pt x="128" y="50"/>
                  <a:pt x="129" y="50"/>
                </a:cubicBezTo>
                <a:cubicBezTo>
                  <a:pt x="129" y="49"/>
                  <a:pt x="129" y="49"/>
                  <a:pt x="130" y="49"/>
                </a:cubicBezTo>
                <a:cubicBezTo>
                  <a:pt x="131" y="49"/>
                  <a:pt x="132" y="49"/>
                  <a:pt x="132" y="50"/>
                </a:cubicBezTo>
                <a:cubicBezTo>
                  <a:pt x="131" y="51"/>
                  <a:pt x="132" y="51"/>
                  <a:pt x="133" y="51"/>
                </a:cubicBezTo>
                <a:cubicBezTo>
                  <a:pt x="134" y="51"/>
                  <a:pt x="134" y="51"/>
                  <a:pt x="134" y="51"/>
                </a:cubicBezTo>
                <a:cubicBezTo>
                  <a:pt x="134" y="51"/>
                  <a:pt x="135" y="51"/>
                  <a:pt x="135" y="51"/>
                </a:cubicBezTo>
                <a:cubicBezTo>
                  <a:pt x="136" y="51"/>
                  <a:pt x="137" y="51"/>
                  <a:pt x="136" y="52"/>
                </a:cubicBezTo>
                <a:cubicBezTo>
                  <a:pt x="136" y="54"/>
                  <a:pt x="137" y="54"/>
                  <a:pt x="138" y="54"/>
                </a:cubicBezTo>
                <a:cubicBezTo>
                  <a:pt x="138" y="54"/>
                  <a:pt x="139" y="54"/>
                  <a:pt x="139" y="54"/>
                </a:cubicBezTo>
                <a:cubicBezTo>
                  <a:pt x="139" y="53"/>
                  <a:pt x="140" y="53"/>
                  <a:pt x="141" y="53"/>
                </a:cubicBezTo>
                <a:cubicBezTo>
                  <a:pt x="140" y="54"/>
                  <a:pt x="140" y="54"/>
                  <a:pt x="140" y="55"/>
                </a:cubicBezTo>
                <a:cubicBezTo>
                  <a:pt x="140" y="57"/>
                  <a:pt x="141" y="58"/>
                  <a:pt x="142" y="59"/>
                </a:cubicBezTo>
                <a:cubicBezTo>
                  <a:pt x="143" y="59"/>
                  <a:pt x="144" y="60"/>
                  <a:pt x="144" y="60"/>
                </a:cubicBezTo>
                <a:cubicBezTo>
                  <a:pt x="144" y="61"/>
                  <a:pt x="144" y="61"/>
                  <a:pt x="143" y="61"/>
                </a:cubicBezTo>
                <a:cubicBezTo>
                  <a:pt x="143" y="61"/>
                  <a:pt x="143" y="62"/>
                  <a:pt x="143" y="62"/>
                </a:cubicBezTo>
                <a:cubicBezTo>
                  <a:pt x="143" y="62"/>
                  <a:pt x="143" y="63"/>
                  <a:pt x="143" y="64"/>
                </a:cubicBezTo>
                <a:cubicBezTo>
                  <a:pt x="144" y="65"/>
                  <a:pt x="144" y="66"/>
                  <a:pt x="144" y="66"/>
                </a:cubicBezTo>
                <a:cubicBezTo>
                  <a:pt x="143" y="67"/>
                  <a:pt x="143" y="68"/>
                  <a:pt x="143" y="69"/>
                </a:cubicBezTo>
                <a:cubicBezTo>
                  <a:pt x="143" y="70"/>
                  <a:pt x="143" y="71"/>
                  <a:pt x="144" y="71"/>
                </a:cubicBezTo>
                <a:cubicBezTo>
                  <a:pt x="143" y="72"/>
                  <a:pt x="143" y="73"/>
                  <a:pt x="143" y="73"/>
                </a:cubicBezTo>
                <a:cubicBezTo>
                  <a:pt x="143" y="73"/>
                  <a:pt x="142" y="73"/>
                  <a:pt x="142" y="73"/>
                </a:cubicBezTo>
                <a:cubicBezTo>
                  <a:pt x="142" y="73"/>
                  <a:pt x="141" y="74"/>
                  <a:pt x="140" y="75"/>
                </a:cubicBezTo>
                <a:cubicBezTo>
                  <a:pt x="137" y="80"/>
                  <a:pt x="137" y="80"/>
                  <a:pt x="137" y="80"/>
                </a:cubicBezTo>
                <a:cubicBezTo>
                  <a:pt x="136" y="80"/>
                  <a:pt x="136" y="80"/>
                  <a:pt x="136" y="80"/>
                </a:cubicBezTo>
                <a:cubicBezTo>
                  <a:pt x="135" y="80"/>
                  <a:pt x="135" y="80"/>
                  <a:pt x="135" y="80"/>
                </a:cubicBezTo>
                <a:cubicBezTo>
                  <a:pt x="134" y="80"/>
                  <a:pt x="132" y="81"/>
                  <a:pt x="131" y="83"/>
                </a:cubicBezTo>
                <a:cubicBezTo>
                  <a:pt x="133" y="83"/>
                  <a:pt x="134" y="83"/>
                  <a:pt x="135" y="84"/>
                </a:cubicBezTo>
                <a:cubicBezTo>
                  <a:pt x="136" y="85"/>
                  <a:pt x="138" y="87"/>
                  <a:pt x="139" y="89"/>
                </a:cubicBezTo>
                <a:cubicBezTo>
                  <a:pt x="140" y="91"/>
                  <a:pt x="141" y="92"/>
                  <a:pt x="142" y="94"/>
                </a:cubicBezTo>
                <a:cubicBezTo>
                  <a:pt x="142" y="96"/>
                  <a:pt x="143" y="97"/>
                  <a:pt x="143" y="99"/>
                </a:cubicBezTo>
                <a:cubicBezTo>
                  <a:pt x="142" y="99"/>
                  <a:pt x="142" y="99"/>
                  <a:pt x="142" y="99"/>
                </a:cubicBezTo>
                <a:cubicBezTo>
                  <a:pt x="142" y="99"/>
                  <a:pt x="142" y="100"/>
                  <a:pt x="144" y="100"/>
                </a:cubicBezTo>
                <a:cubicBezTo>
                  <a:pt x="145" y="101"/>
                  <a:pt x="146" y="102"/>
                  <a:pt x="146" y="103"/>
                </a:cubicBezTo>
                <a:cubicBezTo>
                  <a:pt x="146" y="103"/>
                  <a:pt x="146" y="104"/>
                  <a:pt x="145" y="105"/>
                </a:cubicBezTo>
                <a:cubicBezTo>
                  <a:pt x="144" y="105"/>
                  <a:pt x="144" y="106"/>
                  <a:pt x="144" y="106"/>
                </a:cubicBezTo>
                <a:cubicBezTo>
                  <a:pt x="144" y="107"/>
                  <a:pt x="144" y="108"/>
                  <a:pt x="145" y="109"/>
                </a:cubicBezTo>
                <a:cubicBezTo>
                  <a:pt x="145" y="109"/>
                  <a:pt x="146" y="110"/>
                  <a:pt x="146" y="111"/>
                </a:cubicBezTo>
                <a:cubicBezTo>
                  <a:pt x="146" y="111"/>
                  <a:pt x="145" y="112"/>
                  <a:pt x="145" y="113"/>
                </a:cubicBezTo>
                <a:cubicBezTo>
                  <a:pt x="144" y="113"/>
                  <a:pt x="144" y="114"/>
                  <a:pt x="144" y="114"/>
                </a:cubicBezTo>
                <a:cubicBezTo>
                  <a:pt x="144" y="115"/>
                  <a:pt x="144" y="116"/>
                  <a:pt x="145" y="116"/>
                </a:cubicBezTo>
                <a:cubicBezTo>
                  <a:pt x="146" y="117"/>
                  <a:pt x="146" y="118"/>
                  <a:pt x="146" y="118"/>
                </a:cubicBezTo>
                <a:cubicBezTo>
                  <a:pt x="146" y="119"/>
                  <a:pt x="145" y="120"/>
                  <a:pt x="144" y="120"/>
                </a:cubicBezTo>
                <a:cubicBezTo>
                  <a:pt x="143" y="120"/>
                  <a:pt x="142" y="121"/>
                  <a:pt x="142" y="123"/>
                </a:cubicBezTo>
                <a:cubicBezTo>
                  <a:pt x="142" y="123"/>
                  <a:pt x="143" y="124"/>
                  <a:pt x="143" y="124"/>
                </a:cubicBezTo>
                <a:cubicBezTo>
                  <a:pt x="144" y="124"/>
                  <a:pt x="144" y="125"/>
                  <a:pt x="144" y="126"/>
                </a:cubicBezTo>
                <a:cubicBezTo>
                  <a:pt x="144" y="127"/>
                  <a:pt x="144" y="127"/>
                  <a:pt x="142" y="127"/>
                </a:cubicBezTo>
                <a:cubicBezTo>
                  <a:pt x="140" y="127"/>
                  <a:pt x="139" y="128"/>
                  <a:pt x="139" y="129"/>
                </a:cubicBezTo>
                <a:cubicBezTo>
                  <a:pt x="139" y="130"/>
                  <a:pt x="140" y="131"/>
                  <a:pt x="143" y="133"/>
                </a:cubicBezTo>
                <a:cubicBezTo>
                  <a:pt x="145" y="134"/>
                  <a:pt x="146" y="135"/>
                  <a:pt x="148" y="136"/>
                </a:cubicBezTo>
                <a:cubicBezTo>
                  <a:pt x="147" y="136"/>
                  <a:pt x="147" y="136"/>
                  <a:pt x="146" y="136"/>
                </a:cubicBezTo>
                <a:cubicBezTo>
                  <a:pt x="145" y="136"/>
                  <a:pt x="144" y="136"/>
                  <a:pt x="143" y="135"/>
                </a:cubicBezTo>
                <a:cubicBezTo>
                  <a:pt x="143" y="134"/>
                  <a:pt x="142" y="134"/>
                  <a:pt x="142" y="133"/>
                </a:cubicBezTo>
                <a:cubicBezTo>
                  <a:pt x="140" y="134"/>
                  <a:pt x="138" y="134"/>
                  <a:pt x="137" y="135"/>
                </a:cubicBezTo>
                <a:cubicBezTo>
                  <a:pt x="135" y="135"/>
                  <a:pt x="134" y="136"/>
                  <a:pt x="133" y="137"/>
                </a:cubicBezTo>
                <a:close/>
                <a:moveTo>
                  <a:pt x="226" y="229"/>
                </a:moveTo>
                <a:cubicBezTo>
                  <a:pt x="227" y="230"/>
                  <a:pt x="228" y="231"/>
                  <a:pt x="228" y="232"/>
                </a:cubicBezTo>
                <a:cubicBezTo>
                  <a:pt x="228" y="233"/>
                  <a:pt x="227" y="234"/>
                  <a:pt x="226" y="234"/>
                </a:cubicBezTo>
                <a:cubicBezTo>
                  <a:pt x="224" y="234"/>
                  <a:pt x="223" y="233"/>
                  <a:pt x="223" y="231"/>
                </a:cubicBezTo>
                <a:cubicBezTo>
                  <a:pt x="223" y="230"/>
                  <a:pt x="224" y="230"/>
                  <a:pt x="224" y="230"/>
                </a:cubicBezTo>
                <a:cubicBezTo>
                  <a:pt x="225" y="230"/>
                  <a:pt x="226" y="230"/>
                  <a:pt x="226" y="229"/>
                </a:cubicBezTo>
                <a:close/>
                <a:moveTo>
                  <a:pt x="251" y="243"/>
                </a:moveTo>
                <a:cubicBezTo>
                  <a:pt x="253" y="243"/>
                  <a:pt x="255" y="244"/>
                  <a:pt x="258" y="245"/>
                </a:cubicBezTo>
                <a:cubicBezTo>
                  <a:pt x="261" y="247"/>
                  <a:pt x="263" y="248"/>
                  <a:pt x="263" y="250"/>
                </a:cubicBezTo>
                <a:cubicBezTo>
                  <a:pt x="262" y="253"/>
                  <a:pt x="261" y="254"/>
                  <a:pt x="258" y="254"/>
                </a:cubicBezTo>
                <a:cubicBezTo>
                  <a:pt x="256" y="254"/>
                  <a:pt x="253" y="253"/>
                  <a:pt x="251" y="252"/>
                </a:cubicBezTo>
                <a:cubicBezTo>
                  <a:pt x="249" y="251"/>
                  <a:pt x="248" y="249"/>
                  <a:pt x="248" y="247"/>
                </a:cubicBezTo>
                <a:cubicBezTo>
                  <a:pt x="248" y="245"/>
                  <a:pt x="249" y="243"/>
                  <a:pt x="251" y="243"/>
                </a:cubicBezTo>
                <a:close/>
                <a:moveTo>
                  <a:pt x="276" y="232"/>
                </a:moveTo>
                <a:cubicBezTo>
                  <a:pt x="277" y="233"/>
                  <a:pt x="278" y="234"/>
                  <a:pt x="279" y="235"/>
                </a:cubicBezTo>
                <a:cubicBezTo>
                  <a:pt x="281" y="236"/>
                  <a:pt x="282" y="238"/>
                  <a:pt x="283" y="239"/>
                </a:cubicBezTo>
                <a:cubicBezTo>
                  <a:pt x="283" y="239"/>
                  <a:pt x="283" y="239"/>
                  <a:pt x="283" y="239"/>
                </a:cubicBezTo>
                <a:cubicBezTo>
                  <a:pt x="282" y="239"/>
                  <a:pt x="281" y="239"/>
                  <a:pt x="281" y="238"/>
                </a:cubicBezTo>
                <a:lnTo>
                  <a:pt x="276" y="232"/>
                </a:lnTo>
                <a:close/>
                <a:moveTo>
                  <a:pt x="225" y="163"/>
                </a:moveTo>
                <a:cubicBezTo>
                  <a:pt x="226" y="164"/>
                  <a:pt x="226" y="165"/>
                  <a:pt x="227" y="165"/>
                </a:cubicBezTo>
                <a:cubicBezTo>
                  <a:pt x="227" y="165"/>
                  <a:pt x="228" y="166"/>
                  <a:pt x="228" y="166"/>
                </a:cubicBezTo>
                <a:cubicBezTo>
                  <a:pt x="228" y="167"/>
                  <a:pt x="228" y="167"/>
                  <a:pt x="227" y="167"/>
                </a:cubicBezTo>
                <a:cubicBezTo>
                  <a:pt x="227" y="167"/>
                  <a:pt x="226" y="166"/>
                  <a:pt x="225" y="165"/>
                </a:cubicBezTo>
                <a:cubicBezTo>
                  <a:pt x="224" y="163"/>
                  <a:pt x="224" y="162"/>
                  <a:pt x="224" y="162"/>
                </a:cubicBezTo>
                <a:cubicBezTo>
                  <a:pt x="224" y="162"/>
                  <a:pt x="224" y="162"/>
                  <a:pt x="224" y="162"/>
                </a:cubicBezTo>
                <a:lnTo>
                  <a:pt x="225" y="163"/>
                </a:lnTo>
                <a:close/>
                <a:moveTo>
                  <a:pt x="233" y="95"/>
                </a:moveTo>
                <a:cubicBezTo>
                  <a:pt x="233" y="95"/>
                  <a:pt x="234" y="94"/>
                  <a:pt x="234" y="94"/>
                </a:cubicBezTo>
                <a:cubicBezTo>
                  <a:pt x="235" y="93"/>
                  <a:pt x="235" y="92"/>
                  <a:pt x="236" y="92"/>
                </a:cubicBezTo>
                <a:cubicBezTo>
                  <a:pt x="236" y="93"/>
                  <a:pt x="235" y="94"/>
                  <a:pt x="234" y="95"/>
                </a:cubicBezTo>
                <a:cubicBezTo>
                  <a:pt x="233" y="96"/>
                  <a:pt x="233" y="96"/>
                  <a:pt x="233" y="96"/>
                </a:cubicBezTo>
                <a:cubicBezTo>
                  <a:pt x="233" y="96"/>
                  <a:pt x="232" y="96"/>
                  <a:pt x="232" y="95"/>
                </a:cubicBezTo>
                <a:lnTo>
                  <a:pt x="233" y="95"/>
                </a:lnTo>
                <a:close/>
                <a:moveTo>
                  <a:pt x="1" y="165"/>
                </a:moveTo>
                <a:cubicBezTo>
                  <a:pt x="2" y="165"/>
                  <a:pt x="2" y="165"/>
                  <a:pt x="3" y="166"/>
                </a:cubicBezTo>
                <a:cubicBezTo>
                  <a:pt x="3" y="167"/>
                  <a:pt x="4" y="168"/>
                  <a:pt x="4" y="168"/>
                </a:cubicBezTo>
                <a:cubicBezTo>
                  <a:pt x="4" y="168"/>
                  <a:pt x="3" y="169"/>
                  <a:pt x="3" y="169"/>
                </a:cubicBezTo>
                <a:cubicBezTo>
                  <a:pt x="3" y="170"/>
                  <a:pt x="3" y="170"/>
                  <a:pt x="2" y="170"/>
                </a:cubicBezTo>
                <a:cubicBezTo>
                  <a:pt x="2" y="170"/>
                  <a:pt x="1" y="170"/>
                  <a:pt x="1" y="169"/>
                </a:cubicBezTo>
                <a:cubicBezTo>
                  <a:pt x="0" y="169"/>
                  <a:pt x="0" y="168"/>
                  <a:pt x="0" y="167"/>
                </a:cubicBezTo>
                <a:cubicBezTo>
                  <a:pt x="0" y="166"/>
                  <a:pt x="0" y="165"/>
                  <a:pt x="0" y="165"/>
                </a:cubicBezTo>
                <a:cubicBezTo>
                  <a:pt x="0" y="166"/>
                  <a:pt x="0" y="166"/>
                  <a:pt x="0" y="166"/>
                </a:cubicBezTo>
                <a:lnTo>
                  <a:pt x="1" y="165"/>
                </a:lnTo>
                <a:close/>
                <a:moveTo>
                  <a:pt x="167" y="106"/>
                </a:moveTo>
                <a:cubicBezTo>
                  <a:pt x="166" y="106"/>
                  <a:pt x="165" y="105"/>
                  <a:pt x="165" y="104"/>
                </a:cubicBezTo>
                <a:cubicBezTo>
                  <a:pt x="165" y="103"/>
                  <a:pt x="165" y="103"/>
                  <a:pt x="166" y="103"/>
                </a:cubicBezTo>
                <a:cubicBezTo>
                  <a:pt x="167" y="103"/>
                  <a:pt x="168" y="104"/>
                  <a:pt x="168" y="106"/>
                </a:cubicBezTo>
                <a:cubicBezTo>
                  <a:pt x="168" y="106"/>
                  <a:pt x="168" y="106"/>
                  <a:pt x="167" y="106"/>
                </a:cubicBezTo>
                <a:close/>
                <a:moveTo>
                  <a:pt x="175" y="153"/>
                </a:moveTo>
                <a:cubicBezTo>
                  <a:pt x="175" y="155"/>
                  <a:pt x="175" y="157"/>
                  <a:pt x="175" y="158"/>
                </a:cubicBezTo>
                <a:cubicBezTo>
                  <a:pt x="174" y="160"/>
                  <a:pt x="174" y="161"/>
                  <a:pt x="173" y="163"/>
                </a:cubicBezTo>
                <a:cubicBezTo>
                  <a:pt x="174" y="154"/>
                  <a:pt x="174" y="154"/>
                  <a:pt x="174" y="154"/>
                </a:cubicBezTo>
                <a:cubicBezTo>
                  <a:pt x="174" y="153"/>
                  <a:pt x="174" y="153"/>
                  <a:pt x="174" y="153"/>
                </a:cubicBezTo>
                <a:cubicBezTo>
                  <a:pt x="175" y="153"/>
                  <a:pt x="175" y="153"/>
                  <a:pt x="175" y="153"/>
                </a:cubicBezTo>
                <a:close/>
                <a:moveTo>
                  <a:pt x="189" y="12"/>
                </a:moveTo>
                <a:cubicBezTo>
                  <a:pt x="189" y="12"/>
                  <a:pt x="188" y="12"/>
                  <a:pt x="188" y="11"/>
                </a:cubicBezTo>
                <a:cubicBezTo>
                  <a:pt x="188" y="10"/>
                  <a:pt x="188" y="10"/>
                  <a:pt x="188" y="10"/>
                </a:cubicBezTo>
                <a:cubicBezTo>
                  <a:pt x="189" y="10"/>
                  <a:pt x="189" y="10"/>
                  <a:pt x="189" y="10"/>
                </a:cubicBezTo>
                <a:cubicBezTo>
                  <a:pt x="189" y="10"/>
                  <a:pt x="190" y="10"/>
                  <a:pt x="190" y="11"/>
                </a:cubicBezTo>
                <a:cubicBezTo>
                  <a:pt x="190" y="11"/>
                  <a:pt x="190" y="12"/>
                  <a:pt x="189" y="12"/>
                </a:cubicBezTo>
                <a:close/>
                <a:moveTo>
                  <a:pt x="173" y="30"/>
                </a:moveTo>
                <a:cubicBezTo>
                  <a:pt x="172" y="28"/>
                  <a:pt x="172" y="27"/>
                  <a:pt x="171" y="26"/>
                </a:cubicBezTo>
                <a:cubicBezTo>
                  <a:pt x="171" y="26"/>
                  <a:pt x="171" y="24"/>
                  <a:pt x="171" y="23"/>
                </a:cubicBezTo>
                <a:cubicBezTo>
                  <a:pt x="171" y="21"/>
                  <a:pt x="172" y="19"/>
                  <a:pt x="174" y="18"/>
                </a:cubicBezTo>
                <a:cubicBezTo>
                  <a:pt x="176" y="16"/>
                  <a:pt x="177" y="15"/>
                  <a:pt x="178" y="13"/>
                </a:cubicBezTo>
                <a:cubicBezTo>
                  <a:pt x="179" y="13"/>
                  <a:pt x="180" y="13"/>
                  <a:pt x="181" y="13"/>
                </a:cubicBezTo>
                <a:cubicBezTo>
                  <a:pt x="182" y="13"/>
                  <a:pt x="183" y="13"/>
                  <a:pt x="184" y="13"/>
                </a:cubicBezTo>
                <a:cubicBezTo>
                  <a:pt x="186" y="14"/>
                  <a:pt x="187" y="16"/>
                  <a:pt x="189" y="17"/>
                </a:cubicBezTo>
                <a:cubicBezTo>
                  <a:pt x="190" y="19"/>
                  <a:pt x="191" y="21"/>
                  <a:pt x="191" y="23"/>
                </a:cubicBezTo>
                <a:cubicBezTo>
                  <a:pt x="191" y="25"/>
                  <a:pt x="190" y="27"/>
                  <a:pt x="189" y="30"/>
                </a:cubicBezTo>
                <a:cubicBezTo>
                  <a:pt x="187" y="32"/>
                  <a:pt x="185" y="33"/>
                  <a:pt x="183" y="33"/>
                </a:cubicBezTo>
                <a:cubicBezTo>
                  <a:pt x="181" y="33"/>
                  <a:pt x="179" y="33"/>
                  <a:pt x="177" y="32"/>
                </a:cubicBezTo>
                <a:cubicBezTo>
                  <a:pt x="176" y="32"/>
                  <a:pt x="174" y="31"/>
                  <a:pt x="173" y="30"/>
                </a:cubicBezTo>
                <a:close/>
                <a:moveTo>
                  <a:pt x="94" y="55"/>
                </a:moveTo>
                <a:cubicBezTo>
                  <a:pt x="93" y="55"/>
                  <a:pt x="93" y="55"/>
                  <a:pt x="92" y="55"/>
                </a:cubicBezTo>
                <a:cubicBezTo>
                  <a:pt x="92" y="53"/>
                  <a:pt x="93" y="52"/>
                  <a:pt x="95" y="50"/>
                </a:cubicBezTo>
                <a:cubicBezTo>
                  <a:pt x="97" y="49"/>
                  <a:pt x="98" y="48"/>
                  <a:pt x="100" y="48"/>
                </a:cubicBezTo>
                <a:cubicBezTo>
                  <a:pt x="100" y="48"/>
                  <a:pt x="100" y="48"/>
                  <a:pt x="100" y="49"/>
                </a:cubicBezTo>
                <a:cubicBezTo>
                  <a:pt x="100" y="50"/>
                  <a:pt x="99" y="52"/>
                  <a:pt x="98" y="52"/>
                </a:cubicBezTo>
                <a:cubicBezTo>
                  <a:pt x="96" y="53"/>
                  <a:pt x="95" y="54"/>
                  <a:pt x="94" y="55"/>
                </a:cubicBezTo>
                <a:close/>
                <a:moveTo>
                  <a:pt x="36" y="80"/>
                </a:moveTo>
                <a:cubicBezTo>
                  <a:pt x="36" y="80"/>
                  <a:pt x="36" y="80"/>
                  <a:pt x="35" y="80"/>
                </a:cubicBezTo>
                <a:cubicBezTo>
                  <a:pt x="35" y="80"/>
                  <a:pt x="35" y="80"/>
                  <a:pt x="35" y="80"/>
                </a:cubicBezTo>
                <a:cubicBezTo>
                  <a:pt x="34" y="80"/>
                  <a:pt x="33" y="79"/>
                  <a:pt x="33" y="78"/>
                </a:cubicBezTo>
                <a:cubicBezTo>
                  <a:pt x="33" y="78"/>
                  <a:pt x="34" y="78"/>
                  <a:pt x="35" y="78"/>
                </a:cubicBezTo>
                <a:cubicBezTo>
                  <a:pt x="36" y="78"/>
                  <a:pt x="36" y="78"/>
                  <a:pt x="36" y="78"/>
                </a:cubicBezTo>
                <a:cubicBezTo>
                  <a:pt x="36" y="78"/>
                  <a:pt x="36" y="79"/>
                  <a:pt x="36" y="79"/>
                </a:cubicBezTo>
                <a:cubicBezTo>
                  <a:pt x="36" y="79"/>
                  <a:pt x="36" y="79"/>
                  <a:pt x="36" y="80"/>
                </a:cubicBezTo>
                <a:close/>
                <a:moveTo>
                  <a:pt x="88" y="69"/>
                </a:moveTo>
                <a:cubicBezTo>
                  <a:pt x="87" y="68"/>
                  <a:pt x="86" y="68"/>
                  <a:pt x="86" y="68"/>
                </a:cubicBezTo>
                <a:cubicBezTo>
                  <a:pt x="86" y="67"/>
                  <a:pt x="87" y="66"/>
                  <a:pt x="89" y="66"/>
                </a:cubicBezTo>
                <a:cubicBezTo>
                  <a:pt x="89" y="68"/>
                  <a:pt x="89" y="69"/>
                  <a:pt x="88" y="69"/>
                </a:cubicBezTo>
                <a:close/>
                <a:moveTo>
                  <a:pt x="25" y="0"/>
                </a:moveTo>
                <a:cubicBezTo>
                  <a:pt x="25" y="0"/>
                  <a:pt x="26" y="1"/>
                  <a:pt x="26" y="0"/>
                </a:cubicBezTo>
                <a:cubicBezTo>
                  <a:pt x="26" y="1"/>
                  <a:pt x="26" y="1"/>
                  <a:pt x="25" y="1"/>
                </a:cubicBezTo>
                <a:cubicBezTo>
                  <a:pt x="24" y="1"/>
                  <a:pt x="24" y="1"/>
                  <a:pt x="23" y="1"/>
                </a:cubicBezTo>
                <a:cubicBezTo>
                  <a:pt x="23" y="1"/>
                  <a:pt x="22" y="0"/>
                  <a:pt x="22" y="0"/>
                </a:cubicBezTo>
                <a:cubicBezTo>
                  <a:pt x="22" y="0"/>
                  <a:pt x="22" y="0"/>
                  <a:pt x="23" y="0"/>
                </a:cubicBezTo>
                <a:lnTo>
                  <a:pt x="25" y="0"/>
                </a:lnTo>
                <a:close/>
                <a:moveTo>
                  <a:pt x="38" y="101"/>
                </a:moveTo>
                <a:cubicBezTo>
                  <a:pt x="39" y="101"/>
                  <a:pt x="39" y="101"/>
                  <a:pt x="39" y="101"/>
                </a:cubicBezTo>
                <a:cubicBezTo>
                  <a:pt x="39" y="101"/>
                  <a:pt x="40" y="101"/>
                  <a:pt x="40" y="101"/>
                </a:cubicBezTo>
                <a:cubicBezTo>
                  <a:pt x="42" y="101"/>
                  <a:pt x="44" y="101"/>
                  <a:pt x="45" y="103"/>
                </a:cubicBezTo>
                <a:cubicBezTo>
                  <a:pt x="47" y="104"/>
                  <a:pt x="47" y="106"/>
                  <a:pt x="47" y="108"/>
                </a:cubicBezTo>
                <a:cubicBezTo>
                  <a:pt x="47" y="110"/>
                  <a:pt x="47" y="111"/>
                  <a:pt x="45" y="113"/>
                </a:cubicBezTo>
                <a:cubicBezTo>
                  <a:pt x="44" y="114"/>
                  <a:pt x="43" y="114"/>
                  <a:pt x="42" y="114"/>
                </a:cubicBezTo>
                <a:cubicBezTo>
                  <a:pt x="36" y="114"/>
                  <a:pt x="34" y="112"/>
                  <a:pt x="34" y="107"/>
                </a:cubicBezTo>
                <a:cubicBezTo>
                  <a:pt x="34" y="106"/>
                  <a:pt x="34" y="105"/>
                  <a:pt x="35" y="103"/>
                </a:cubicBezTo>
                <a:cubicBezTo>
                  <a:pt x="36" y="102"/>
                  <a:pt x="37" y="101"/>
                  <a:pt x="38" y="101"/>
                </a:cubicBezTo>
                <a:close/>
                <a:moveTo>
                  <a:pt x="71" y="63"/>
                </a:moveTo>
                <a:cubicBezTo>
                  <a:pt x="70" y="63"/>
                  <a:pt x="70" y="62"/>
                  <a:pt x="70" y="62"/>
                </a:cubicBezTo>
                <a:cubicBezTo>
                  <a:pt x="70" y="61"/>
                  <a:pt x="71" y="60"/>
                  <a:pt x="72" y="60"/>
                </a:cubicBezTo>
                <a:cubicBezTo>
                  <a:pt x="73" y="59"/>
                  <a:pt x="74" y="59"/>
                  <a:pt x="74" y="59"/>
                </a:cubicBezTo>
                <a:cubicBezTo>
                  <a:pt x="75" y="59"/>
                  <a:pt x="75" y="59"/>
                  <a:pt x="76" y="60"/>
                </a:cubicBezTo>
                <a:cubicBezTo>
                  <a:pt x="75" y="62"/>
                  <a:pt x="74" y="63"/>
                  <a:pt x="71" y="6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9" name="Freeform 11">
            <a:extLst>
              <a:ext uri="{FF2B5EF4-FFF2-40B4-BE49-F238E27FC236}">
                <a16:creationId xmlns:a16="http://schemas.microsoft.com/office/drawing/2014/main" xmlns="" id="{C529FB4E-87C3-4EEB-804F-027347E7D6E5}"/>
              </a:ext>
            </a:extLst>
          </p:cNvPr>
          <p:cNvSpPr>
            <a:spLocks noEditPoints="1"/>
          </p:cNvSpPr>
          <p:nvPr/>
        </p:nvSpPr>
        <p:spPr bwMode="auto">
          <a:xfrm>
            <a:off x="1198674" y="2059607"/>
            <a:ext cx="642353" cy="695169"/>
          </a:xfrm>
          <a:custGeom>
            <a:avLst/>
            <a:gdLst>
              <a:gd name="T0" fmla="*/ 138 w 309"/>
              <a:gd name="T1" fmla="*/ 170 h 334"/>
              <a:gd name="T2" fmla="*/ 140 w 309"/>
              <a:gd name="T3" fmla="*/ 167 h 334"/>
              <a:gd name="T4" fmla="*/ 148 w 309"/>
              <a:gd name="T5" fmla="*/ 130 h 334"/>
              <a:gd name="T6" fmla="*/ 147 w 309"/>
              <a:gd name="T7" fmla="*/ 129 h 334"/>
              <a:gd name="T8" fmla="*/ 125 w 309"/>
              <a:gd name="T9" fmla="*/ 140 h 334"/>
              <a:gd name="T10" fmla="*/ 113 w 309"/>
              <a:gd name="T11" fmla="*/ 136 h 334"/>
              <a:gd name="T12" fmla="*/ 111 w 309"/>
              <a:gd name="T13" fmla="*/ 137 h 334"/>
              <a:gd name="T14" fmla="*/ 101 w 309"/>
              <a:gd name="T15" fmla="*/ 139 h 334"/>
              <a:gd name="T16" fmla="*/ 97 w 309"/>
              <a:gd name="T17" fmla="*/ 133 h 334"/>
              <a:gd name="T18" fmla="*/ 87 w 309"/>
              <a:gd name="T19" fmla="*/ 126 h 334"/>
              <a:gd name="T20" fmla="*/ 77 w 309"/>
              <a:gd name="T21" fmla="*/ 118 h 334"/>
              <a:gd name="T22" fmla="*/ 79 w 309"/>
              <a:gd name="T23" fmla="*/ 111 h 334"/>
              <a:gd name="T24" fmla="*/ 76 w 309"/>
              <a:gd name="T25" fmla="*/ 100 h 334"/>
              <a:gd name="T26" fmla="*/ 78 w 309"/>
              <a:gd name="T27" fmla="*/ 89 h 334"/>
              <a:gd name="T28" fmla="*/ 81 w 309"/>
              <a:gd name="T29" fmla="*/ 78 h 334"/>
              <a:gd name="T30" fmla="*/ 88 w 309"/>
              <a:gd name="T31" fmla="*/ 70 h 334"/>
              <a:gd name="T32" fmla="*/ 97 w 309"/>
              <a:gd name="T33" fmla="*/ 64 h 334"/>
              <a:gd name="T34" fmla="*/ 114 w 309"/>
              <a:gd name="T35" fmla="*/ 62 h 334"/>
              <a:gd name="T36" fmla="*/ 123 w 309"/>
              <a:gd name="T37" fmla="*/ 63 h 334"/>
              <a:gd name="T38" fmla="*/ 130 w 309"/>
              <a:gd name="T39" fmla="*/ 65 h 334"/>
              <a:gd name="T40" fmla="*/ 140 w 309"/>
              <a:gd name="T41" fmla="*/ 72 h 334"/>
              <a:gd name="T42" fmla="*/ 148 w 309"/>
              <a:gd name="T43" fmla="*/ 82 h 334"/>
              <a:gd name="T44" fmla="*/ 151 w 309"/>
              <a:gd name="T45" fmla="*/ 88 h 334"/>
              <a:gd name="T46" fmla="*/ 152 w 309"/>
              <a:gd name="T47" fmla="*/ 102 h 334"/>
              <a:gd name="T48" fmla="*/ 151 w 309"/>
              <a:gd name="T49" fmla="*/ 114 h 334"/>
              <a:gd name="T50" fmla="*/ 148 w 309"/>
              <a:gd name="T51" fmla="*/ 116 h 334"/>
              <a:gd name="T52" fmla="*/ 142 w 309"/>
              <a:gd name="T53" fmla="*/ 126 h 334"/>
              <a:gd name="T54" fmla="*/ 253 w 309"/>
              <a:gd name="T55" fmla="*/ 203 h 334"/>
              <a:gd name="T56" fmla="*/ 301 w 309"/>
              <a:gd name="T57" fmla="*/ 211 h 334"/>
              <a:gd name="T58" fmla="*/ 243 w 309"/>
              <a:gd name="T59" fmla="*/ 236 h 334"/>
              <a:gd name="T60" fmla="*/ 238 w 309"/>
              <a:gd name="T61" fmla="*/ 255 h 334"/>
              <a:gd name="T62" fmla="*/ 238 w 309"/>
              <a:gd name="T63" fmla="*/ 262 h 334"/>
              <a:gd name="T64" fmla="*/ 218 w 309"/>
              <a:gd name="T65" fmla="*/ 279 h 334"/>
              <a:gd name="T66" fmla="*/ 205 w 309"/>
              <a:gd name="T67" fmla="*/ 285 h 334"/>
              <a:gd name="T68" fmla="*/ 189 w 309"/>
              <a:gd name="T69" fmla="*/ 286 h 334"/>
              <a:gd name="T70" fmla="*/ 175 w 309"/>
              <a:gd name="T71" fmla="*/ 277 h 334"/>
              <a:gd name="T72" fmla="*/ 169 w 309"/>
              <a:gd name="T73" fmla="*/ 270 h 334"/>
              <a:gd name="T74" fmla="*/ 162 w 309"/>
              <a:gd name="T75" fmla="*/ 261 h 334"/>
              <a:gd name="T76" fmla="*/ 156 w 309"/>
              <a:gd name="T77" fmla="*/ 249 h 334"/>
              <a:gd name="T78" fmla="*/ 151 w 309"/>
              <a:gd name="T79" fmla="*/ 237 h 334"/>
              <a:gd name="T80" fmla="*/ 155 w 309"/>
              <a:gd name="T81" fmla="*/ 225 h 334"/>
              <a:gd name="T82" fmla="*/ 168 w 309"/>
              <a:gd name="T83" fmla="*/ 209 h 334"/>
              <a:gd name="T84" fmla="*/ 177 w 309"/>
              <a:gd name="T85" fmla="*/ 201 h 334"/>
              <a:gd name="T86" fmla="*/ 188 w 309"/>
              <a:gd name="T87" fmla="*/ 194 h 334"/>
              <a:gd name="T88" fmla="*/ 201 w 309"/>
              <a:gd name="T89" fmla="*/ 190 h 334"/>
              <a:gd name="T90" fmla="*/ 211 w 309"/>
              <a:gd name="T91" fmla="*/ 191 h 334"/>
              <a:gd name="T92" fmla="*/ 222 w 309"/>
              <a:gd name="T93" fmla="*/ 191 h 334"/>
              <a:gd name="T94" fmla="*/ 226 w 309"/>
              <a:gd name="T95" fmla="*/ 202 h 334"/>
              <a:gd name="T96" fmla="*/ 233 w 309"/>
              <a:gd name="T97" fmla="*/ 208 h 334"/>
              <a:gd name="T98" fmla="*/ 239 w 309"/>
              <a:gd name="T99" fmla="*/ 217 h 334"/>
              <a:gd name="T100" fmla="*/ 246 w 309"/>
              <a:gd name="T101" fmla="*/ 231 h 334"/>
              <a:gd name="T102" fmla="*/ 241 w 309"/>
              <a:gd name="T103" fmla="*/ 332 h 334"/>
              <a:gd name="T104" fmla="*/ 96 w 309"/>
              <a:gd name="T105" fmla="*/ 250 h 334"/>
              <a:gd name="T106" fmla="*/ 5 w 309"/>
              <a:gd name="T107" fmla="*/ 62 h 334"/>
              <a:gd name="T108" fmla="*/ 164 w 309"/>
              <a:gd name="T109" fmla="*/ 124 h 334"/>
              <a:gd name="T110" fmla="*/ 101 w 309"/>
              <a:gd name="T111" fmla="*/ 45 h 334"/>
              <a:gd name="T112" fmla="*/ 167 w 309"/>
              <a:gd name="T113" fmla="*/ 18 h 334"/>
              <a:gd name="T114" fmla="*/ 176 w 309"/>
              <a:gd name="T115" fmla="*/ 14 h 334"/>
              <a:gd name="T116" fmla="*/ 85 w 309"/>
              <a:gd name="T117" fmla="*/ 281 h 334"/>
              <a:gd name="T118" fmla="*/ 61 w 309"/>
              <a:gd name="T119" fmla="*/ 277 h 334"/>
              <a:gd name="T120" fmla="*/ 38 w 309"/>
              <a:gd name="T121" fmla="*/ 87 h 334"/>
              <a:gd name="T122" fmla="*/ 6 w 309"/>
              <a:gd name="T123" fmla="*/ 43 h 334"/>
              <a:gd name="T124" fmla="*/ 6 w 309"/>
              <a:gd name="T125" fmla="*/ 4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9" h="334">
                <a:moveTo>
                  <a:pt x="152" y="185"/>
                </a:moveTo>
                <a:cubicBezTo>
                  <a:pt x="151" y="187"/>
                  <a:pt x="150" y="188"/>
                  <a:pt x="147" y="188"/>
                </a:cubicBezTo>
                <a:cubicBezTo>
                  <a:pt x="146" y="188"/>
                  <a:pt x="145" y="187"/>
                  <a:pt x="144" y="186"/>
                </a:cubicBezTo>
                <a:cubicBezTo>
                  <a:pt x="143" y="185"/>
                  <a:pt x="141" y="184"/>
                  <a:pt x="140" y="182"/>
                </a:cubicBezTo>
                <a:cubicBezTo>
                  <a:pt x="139" y="181"/>
                  <a:pt x="139" y="179"/>
                  <a:pt x="138" y="178"/>
                </a:cubicBezTo>
                <a:cubicBezTo>
                  <a:pt x="137" y="176"/>
                  <a:pt x="137" y="175"/>
                  <a:pt x="137" y="173"/>
                </a:cubicBezTo>
                <a:cubicBezTo>
                  <a:pt x="137" y="172"/>
                  <a:pt x="137" y="171"/>
                  <a:pt x="138" y="170"/>
                </a:cubicBezTo>
                <a:cubicBezTo>
                  <a:pt x="138" y="170"/>
                  <a:pt x="139" y="169"/>
                  <a:pt x="139" y="168"/>
                </a:cubicBezTo>
                <a:cubicBezTo>
                  <a:pt x="138" y="168"/>
                  <a:pt x="137" y="167"/>
                  <a:pt x="136" y="165"/>
                </a:cubicBezTo>
                <a:cubicBezTo>
                  <a:pt x="135" y="163"/>
                  <a:pt x="135" y="161"/>
                  <a:pt x="135" y="160"/>
                </a:cubicBezTo>
                <a:cubicBezTo>
                  <a:pt x="135" y="160"/>
                  <a:pt x="135" y="159"/>
                  <a:pt x="135" y="159"/>
                </a:cubicBezTo>
                <a:cubicBezTo>
                  <a:pt x="135" y="158"/>
                  <a:pt x="136" y="158"/>
                  <a:pt x="137" y="158"/>
                </a:cubicBezTo>
                <a:cubicBezTo>
                  <a:pt x="138" y="158"/>
                  <a:pt x="138" y="159"/>
                  <a:pt x="139" y="161"/>
                </a:cubicBezTo>
                <a:cubicBezTo>
                  <a:pt x="140" y="163"/>
                  <a:pt x="140" y="165"/>
                  <a:pt x="140" y="167"/>
                </a:cubicBezTo>
                <a:cubicBezTo>
                  <a:pt x="141" y="167"/>
                  <a:pt x="141" y="167"/>
                  <a:pt x="141" y="166"/>
                </a:cubicBezTo>
                <a:cubicBezTo>
                  <a:pt x="142" y="166"/>
                  <a:pt x="142" y="166"/>
                  <a:pt x="143" y="166"/>
                </a:cubicBezTo>
                <a:cubicBezTo>
                  <a:pt x="145" y="166"/>
                  <a:pt x="146" y="167"/>
                  <a:pt x="147" y="168"/>
                </a:cubicBezTo>
                <a:cubicBezTo>
                  <a:pt x="149" y="169"/>
                  <a:pt x="150" y="170"/>
                  <a:pt x="151" y="172"/>
                </a:cubicBezTo>
                <a:cubicBezTo>
                  <a:pt x="151" y="174"/>
                  <a:pt x="152" y="176"/>
                  <a:pt x="152" y="178"/>
                </a:cubicBezTo>
                <a:cubicBezTo>
                  <a:pt x="152" y="180"/>
                  <a:pt x="152" y="182"/>
                  <a:pt x="152" y="185"/>
                </a:cubicBezTo>
                <a:close/>
                <a:moveTo>
                  <a:pt x="148" y="130"/>
                </a:moveTo>
                <a:cubicBezTo>
                  <a:pt x="150" y="130"/>
                  <a:pt x="151" y="131"/>
                  <a:pt x="151" y="132"/>
                </a:cubicBezTo>
                <a:cubicBezTo>
                  <a:pt x="152" y="133"/>
                  <a:pt x="152" y="134"/>
                  <a:pt x="153" y="134"/>
                </a:cubicBezTo>
                <a:cubicBezTo>
                  <a:pt x="153" y="133"/>
                  <a:pt x="153" y="133"/>
                  <a:pt x="153" y="133"/>
                </a:cubicBezTo>
                <a:cubicBezTo>
                  <a:pt x="153" y="134"/>
                  <a:pt x="153" y="134"/>
                  <a:pt x="152" y="134"/>
                </a:cubicBezTo>
                <a:cubicBezTo>
                  <a:pt x="152" y="134"/>
                  <a:pt x="151" y="134"/>
                  <a:pt x="149" y="133"/>
                </a:cubicBezTo>
                <a:cubicBezTo>
                  <a:pt x="147" y="131"/>
                  <a:pt x="146" y="130"/>
                  <a:pt x="146" y="129"/>
                </a:cubicBezTo>
                <a:cubicBezTo>
                  <a:pt x="146" y="129"/>
                  <a:pt x="147" y="129"/>
                  <a:pt x="147" y="129"/>
                </a:cubicBezTo>
                <a:cubicBezTo>
                  <a:pt x="147" y="130"/>
                  <a:pt x="147" y="130"/>
                  <a:pt x="148" y="130"/>
                </a:cubicBezTo>
                <a:cubicBezTo>
                  <a:pt x="148" y="130"/>
                  <a:pt x="148" y="130"/>
                  <a:pt x="148" y="130"/>
                </a:cubicBezTo>
                <a:close/>
                <a:moveTo>
                  <a:pt x="140" y="126"/>
                </a:moveTo>
                <a:cubicBezTo>
                  <a:pt x="137" y="127"/>
                  <a:pt x="136" y="128"/>
                  <a:pt x="135" y="129"/>
                </a:cubicBezTo>
                <a:cubicBezTo>
                  <a:pt x="134" y="131"/>
                  <a:pt x="134" y="132"/>
                  <a:pt x="133" y="134"/>
                </a:cubicBezTo>
                <a:cubicBezTo>
                  <a:pt x="133" y="136"/>
                  <a:pt x="132" y="137"/>
                  <a:pt x="131" y="138"/>
                </a:cubicBezTo>
                <a:cubicBezTo>
                  <a:pt x="130" y="139"/>
                  <a:pt x="128" y="140"/>
                  <a:pt x="125" y="140"/>
                </a:cubicBezTo>
                <a:cubicBezTo>
                  <a:pt x="125" y="141"/>
                  <a:pt x="125" y="141"/>
                  <a:pt x="125" y="141"/>
                </a:cubicBezTo>
                <a:cubicBezTo>
                  <a:pt x="125" y="142"/>
                  <a:pt x="125" y="142"/>
                  <a:pt x="125" y="142"/>
                </a:cubicBezTo>
                <a:cubicBezTo>
                  <a:pt x="124" y="142"/>
                  <a:pt x="124" y="142"/>
                  <a:pt x="124" y="141"/>
                </a:cubicBezTo>
                <a:cubicBezTo>
                  <a:pt x="122" y="138"/>
                  <a:pt x="122" y="138"/>
                  <a:pt x="122" y="138"/>
                </a:cubicBezTo>
                <a:cubicBezTo>
                  <a:pt x="122" y="137"/>
                  <a:pt x="121" y="136"/>
                  <a:pt x="121" y="136"/>
                </a:cubicBezTo>
                <a:cubicBezTo>
                  <a:pt x="120" y="135"/>
                  <a:pt x="119" y="134"/>
                  <a:pt x="118" y="134"/>
                </a:cubicBezTo>
                <a:cubicBezTo>
                  <a:pt x="115" y="134"/>
                  <a:pt x="114" y="135"/>
                  <a:pt x="113" y="136"/>
                </a:cubicBezTo>
                <a:cubicBezTo>
                  <a:pt x="112" y="138"/>
                  <a:pt x="112" y="139"/>
                  <a:pt x="112" y="141"/>
                </a:cubicBezTo>
                <a:cubicBezTo>
                  <a:pt x="112" y="142"/>
                  <a:pt x="112" y="144"/>
                  <a:pt x="112" y="145"/>
                </a:cubicBezTo>
                <a:cubicBezTo>
                  <a:pt x="112" y="146"/>
                  <a:pt x="111" y="147"/>
                  <a:pt x="110" y="147"/>
                </a:cubicBezTo>
                <a:cubicBezTo>
                  <a:pt x="110" y="146"/>
                  <a:pt x="110" y="146"/>
                  <a:pt x="110" y="146"/>
                </a:cubicBezTo>
                <a:cubicBezTo>
                  <a:pt x="110" y="145"/>
                  <a:pt x="110" y="144"/>
                  <a:pt x="110" y="143"/>
                </a:cubicBezTo>
                <a:cubicBezTo>
                  <a:pt x="111" y="142"/>
                  <a:pt x="111" y="141"/>
                  <a:pt x="111" y="140"/>
                </a:cubicBezTo>
                <a:cubicBezTo>
                  <a:pt x="111" y="139"/>
                  <a:pt x="111" y="138"/>
                  <a:pt x="111" y="137"/>
                </a:cubicBezTo>
                <a:cubicBezTo>
                  <a:pt x="110" y="136"/>
                  <a:pt x="110" y="136"/>
                  <a:pt x="109" y="136"/>
                </a:cubicBezTo>
                <a:cubicBezTo>
                  <a:pt x="109" y="136"/>
                  <a:pt x="108" y="136"/>
                  <a:pt x="108" y="136"/>
                </a:cubicBezTo>
                <a:cubicBezTo>
                  <a:pt x="107" y="136"/>
                  <a:pt x="106" y="136"/>
                  <a:pt x="106" y="136"/>
                </a:cubicBezTo>
                <a:cubicBezTo>
                  <a:pt x="105" y="136"/>
                  <a:pt x="104" y="136"/>
                  <a:pt x="104" y="136"/>
                </a:cubicBezTo>
                <a:cubicBezTo>
                  <a:pt x="104" y="136"/>
                  <a:pt x="103" y="136"/>
                  <a:pt x="103" y="136"/>
                </a:cubicBezTo>
                <a:cubicBezTo>
                  <a:pt x="102" y="136"/>
                  <a:pt x="101" y="136"/>
                  <a:pt x="101" y="137"/>
                </a:cubicBezTo>
                <a:cubicBezTo>
                  <a:pt x="101" y="137"/>
                  <a:pt x="101" y="138"/>
                  <a:pt x="101" y="139"/>
                </a:cubicBezTo>
                <a:cubicBezTo>
                  <a:pt x="100" y="139"/>
                  <a:pt x="100" y="140"/>
                  <a:pt x="100" y="141"/>
                </a:cubicBezTo>
                <a:cubicBezTo>
                  <a:pt x="99" y="141"/>
                  <a:pt x="99" y="142"/>
                  <a:pt x="98" y="142"/>
                </a:cubicBezTo>
                <a:cubicBezTo>
                  <a:pt x="98" y="142"/>
                  <a:pt x="97" y="142"/>
                  <a:pt x="97" y="141"/>
                </a:cubicBezTo>
                <a:cubicBezTo>
                  <a:pt x="97" y="141"/>
                  <a:pt x="97" y="141"/>
                  <a:pt x="97" y="141"/>
                </a:cubicBezTo>
                <a:cubicBezTo>
                  <a:pt x="97" y="140"/>
                  <a:pt x="98" y="139"/>
                  <a:pt x="98" y="138"/>
                </a:cubicBezTo>
                <a:cubicBezTo>
                  <a:pt x="99" y="138"/>
                  <a:pt x="99" y="137"/>
                  <a:pt x="99" y="136"/>
                </a:cubicBezTo>
                <a:cubicBezTo>
                  <a:pt x="99" y="134"/>
                  <a:pt x="98" y="134"/>
                  <a:pt x="97" y="133"/>
                </a:cubicBezTo>
                <a:cubicBezTo>
                  <a:pt x="95" y="132"/>
                  <a:pt x="94" y="131"/>
                  <a:pt x="93" y="131"/>
                </a:cubicBezTo>
                <a:cubicBezTo>
                  <a:pt x="92" y="133"/>
                  <a:pt x="91" y="134"/>
                  <a:pt x="90" y="135"/>
                </a:cubicBezTo>
                <a:cubicBezTo>
                  <a:pt x="89" y="136"/>
                  <a:pt x="87" y="137"/>
                  <a:pt x="86" y="138"/>
                </a:cubicBezTo>
                <a:cubicBezTo>
                  <a:pt x="86" y="136"/>
                  <a:pt x="87" y="134"/>
                  <a:pt x="89" y="133"/>
                </a:cubicBezTo>
                <a:cubicBezTo>
                  <a:pt x="90" y="132"/>
                  <a:pt x="91" y="131"/>
                  <a:pt x="91" y="130"/>
                </a:cubicBezTo>
                <a:cubicBezTo>
                  <a:pt x="91" y="129"/>
                  <a:pt x="91" y="128"/>
                  <a:pt x="90" y="127"/>
                </a:cubicBezTo>
                <a:cubicBezTo>
                  <a:pt x="89" y="126"/>
                  <a:pt x="88" y="126"/>
                  <a:pt x="87" y="126"/>
                </a:cubicBezTo>
                <a:cubicBezTo>
                  <a:pt x="86" y="126"/>
                  <a:pt x="85" y="126"/>
                  <a:pt x="85" y="127"/>
                </a:cubicBezTo>
                <a:cubicBezTo>
                  <a:pt x="84" y="127"/>
                  <a:pt x="83" y="128"/>
                  <a:pt x="82" y="128"/>
                </a:cubicBezTo>
                <a:cubicBezTo>
                  <a:pt x="82" y="126"/>
                  <a:pt x="83" y="126"/>
                  <a:pt x="83" y="125"/>
                </a:cubicBezTo>
                <a:cubicBezTo>
                  <a:pt x="84" y="125"/>
                  <a:pt x="84" y="124"/>
                  <a:pt x="84" y="123"/>
                </a:cubicBezTo>
                <a:cubicBezTo>
                  <a:pt x="84" y="122"/>
                  <a:pt x="84" y="121"/>
                  <a:pt x="83" y="120"/>
                </a:cubicBezTo>
                <a:cubicBezTo>
                  <a:pt x="82" y="119"/>
                  <a:pt x="81" y="118"/>
                  <a:pt x="81" y="118"/>
                </a:cubicBezTo>
                <a:cubicBezTo>
                  <a:pt x="79" y="118"/>
                  <a:pt x="78" y="118"/>
                  <a:pt x="77" y="118"/>
                </a:cubicBezTo>
                <a:cubicBezTo>
                  <a:pt x="76" y="119"/>
                  <a:pt x="75" y="119"/>
                  <a:pt x="74" y="119"/>
                </a:cubicBezTo>
                <a:cubicBezTo>
                  <a:pt x="73" y="119"/>
                  <a:pt x="73" y="119"/>
                  <a:pt x="73" y="118"/>
                </a:cubicBezTo>
                <a:cubicBezTo>
                  <a:pt x="72" y="118"/>
                  <a:pt x="72" y="118"/>
                  <a:pt x="72" y="118"/>
                </a:cubicBezTo>
                <a:cubicBezTo>
                  <a:pt x="72" y="117"/>
                  <a:pt x="72" y="116"/>
                  <a:pt x="73" y="116"/>
                </a:cubicBezTo>
                <a:cubicBezTo>
                  <a:pt x="74" y="116"/>
                  <a:pt x="75" y="116"/>
                  <a:pt x="75" y="115"/>
                </a:cubicBezTo>
                <a:cubicBezTo>
                  <a:pt x="76" y="115"/>
                  <a:pt x="77" y="115"/>
                  <a:pt x="78" y="114"/>
                </a:cubicBezTo>
                <a:cubicBezTo>
                  <a:pt x="78" y="114"/>
                  <a:pt x="79" y="113"/>
                  <a:pt x="79" y="111"/>
                </a:cubicBezTo>
                <a:cubicBezTo>
                  <a:pt x="79" y="109"/>
                  <a:pt x="78" y="108"/>
                  <a:pt x="78" y="107"/>
                </a:cubicBezTo>
                <a:cubicBezTo>
                  <a:pt x="77" y="106"/>
                  <a:pt x="76" y="106"/>
                  <a:pt x="75" y="106"/>
                </a:cubicBezTo>
                <a:cubicBezTo>
                  <a:pt x="75" y="106"/>
                  <a:pt x="74" y="106"/>
                  <a:pt x="73" y="105"/>
                </a:cubicBezTo>
                <a:cubicBezTo>
                  <a:pt x="72" y="105"/>
                  <a:pt x="72" y="105"/>
                  <a:pt x="72" y="104"/>
                </a:cubicBezTo>
                <a:cubicBezTo>
                  <a:pt x="72" y="103"/>
                  <a:pt x="72" y="102"/>
                  <a:pt x="73" y="102"/>
                </a:cubicBezTo>
                <a:cubicBezTo>
                  <a:pt x="74" y="101"/>
                  <a:pt x="74" y="101"/>
                  <a:pt x="74" y="101"/>
                </a:cubicBezTo>
                <a:cubicBezTo>
                  <a:pt x="75" y="101"/>
                  <a:pt x="75" y="101"/>
                  <a:pt x="76" y="100"/>
                </a:cubicBezTo>
                <a:cubicBezTo>
                  <a:pt x="76" y="100"/>
                  <a:pt x="77" y="99"/>
                  <a:pt x="77" y="98"/>
                </a:cubicBezTo>
                <a:cubicBezTo>
                  <a:pt x="77" y="97"/>
                  <a:pt x="76" y="96"/>
                  <a:pt x="75" y="95"/>
                </a:cubicBezTo>
                <a:cubicBezTo>
                  <a:pt x="73" y="95"/>
                  <a:pt x="73" y="94"/>
                  <a:pt x="73" y="93"/>
                </a:cubicBezTo>
                <a:cubicBezTo>
                  <a:pt x="73" y="92"/>
                  <a:pt x="73" y="92"/>
                  <a:pt x="74" y="92"/>
                </a:cubicBezTo>
                <a:cubicBezTo>
                  <a:pt x="74" y="92"/>
                  <a:pt x="74" y="92"/>
                  <a:pt x="75" y="92"/>
                </a:cubicBezTo>
                <a:cubicBezTo>
                  <a:pt x="75" y="92"/>
                  <a:pt x="75" y="92"/>
                  <a:pt x="76" y="92"/>
                </a:cubicBezTo>
                <a:cubicBezTo>
                  <a:pt x="77" y="92"/>
                  <a:pt x="78" y="91"/>
                  <a:pt x="78" y="89"/>
                </a:cubicBezTo>
                <a:cubicBezTo>
                  <a:pt x="78" y="88"/>
                  <a:pt x="78" y="88"/>
                  <a:pt x="76" y="88"/>
                </a:cubicBezTo>
                <a:cubicBezTo>
                  <a:pt x="75" y="88"/>
                  <a:pt x="75" y="87"/>
                  <a:pt x="75" y="86"/>
                </a:cubicBezTo>
                <a:cubicBezTo>
                  <a:pt x="75" y="85"/>
                  <a:pt x="75" y="85"/>
                  <a:pt x="76" y="84"/>
                </a:cubicBezTo>
                <a:cubicBezTo>
                  <a:pt x="76" y="84"/>
                  <a:pt x="77" y="84"/>
                  <a:pt x="77" y="85"/>
                </a:cubicBezTo>
                <a:cubicBezTo>
                  <a:pt x="77" y="85"/>
                  <a:pt x="78" y="85"/>
                  <a:pt x="78" y="85"/>
                </a:cubicBezTo>
                <a:cubicBezTo>
                  <a:pt x="81" y="85"/>
                  <a:pt x="82" y="83"/>
                  <a:pt x="82" y="80"/>
                </a:cubicBezTo>
                <a:cubicBezTo>
                  <a:pt x="82" y="79"/>
                  <a:pt x="82" y="78"/>
                  <a:pt x="81" y="78"/>
                </a:cubicBezTo>
                <a:cubicBezTo>
                  <a:pt x="81" y="78"/>
                  <a:pt x="80" y="77"/>
                  <a:pt x="80" y="76"/>
                </a:cubicBezTo>
                <a:cubicBezTo>
                  <a:pt x="80" y="76"/>
                  <a:pt x="80" y="75"/>
                  <a:pt x="81" y="75"/>
                </a:cubicBezTo>
                <a:cubicBezTo>
                  <a:pt x="81" y="75"/>
                  <a:pt x="81" y="75"/>
                  <a:pt x="82" y="75"/>
                </a:cubicBezTo>
                <a:cubicBezTo>
                  <a:pt x="82" y="75"/>
                  <a:pt x="83" y="75"/>
                  <a:pt x="83" y="75"/>
                </a:cubicBezTo>
                <a:cubicBezTo>
                  <a:pt x="84" y="75"/>
                  <a:pt x="85" y="76"/>
                  <a:pt x="85" y="76"/>
                </a:cubicBezTo>
                <a:cubicBezTo>
                  <a:pt x="87" y="76"/>
                  <a:pt x="88" y="74"/>
                  <a:pt x="89" y="72"/>
                </a:cubicBezTo>
                <a:cubicBezTo>
                  <a:pt x="89" y="72"/>
                  <a:pt x="89" y="71"/>
                  <a:pt x="88" y="70"/>
                </a:cubicBezTo>
                <a:cubicBezTo>
                  <a:pt x="88" y="70"/>
                  <a:pt x="88" y="69"/>
                  <a:pt x="88" y="69"/>
                </a:cubicBezTo>
                <a:cubicBezTo>
                  <a:pt x="88" y="69"/>
                  <a:pt x="88" y="68"/>
                  <a:pt x="89" y="68"/>
                </a:cubicBezTo>
                <a:cubicBezTo>
                  <a:pt x="89" y="68"/>
                  <a:pt x="89" y="67"/>
                  <a:pt x="90" y="67"/>
                </a:cubicBezTo>
                <a:cubicBezTo>
                  <a:pt x="91" y="68"/>
                  <a:pt x="92" y="68"/>
                  <a:pt x="93" y="68"/>
                </a:cubicBezTo>
                <a:cubicBezTo>
                  <a:pt x="93" y="68"/>
                  <a:pt x="94" y="68"/>
                  <a:pt x="96" y="67"/>
                </a:cubicBezTo>
                <a:cubicBezTo>
                  <a:pt x="97" y="67"/>
                  <a:pt x="98" y="66"/>
                  <a:pt x="98" y="66"/>
                </a:cubicBezTo>
                <a:cubicBezTo>
                  <a:pt x="98" y="65"/>
                  <a:pt x="98" y="64"/>
                  <a:pt x="97" y="64"/>
                </a:cubicBezTo>
                <a:cubicBezTo>
                  <a:pt x="97" y="63"/>
                  <a:pt x="97" y="63"/>
                  <a:pt x="97" y="62"/>
                </a:cubicBezTo>
                <a:cubicBezTo>
                  <a:pt x="97" y="61"/>
                  <a:pt x="97" y="61"/>
                  <a:pt x="97" y="60"/>
                </a:cubicBezTo>
                <a:cubicBezTo>
                  <a:pt x="97" y="60"/>
                  <a:pt x="98" y="59"/>
                  <a:pt x="99" y="59"/>
                </a:cubicBezTo>
                <a:cubicBezTo>
                  <a:pt x="100" y="59"/>
                  <a:pt x="100" y="60"/>
                  <a:pt x="101" y="61"/>
                </a:cubicBezTo>
                <a:cubicBezTo>
                  <a:pt x="101" y="62"/>
                  <a:pt x="101" y="62"/>
                  <a:pt x="102" y="63"/>
                </a:cubicBezTo>
                <a:cubicBezTo>
                  <a:pt x="104" y="63"/>
                  <a:pt x="106" y="63"/>
                  <a:pt x="108" y="63"/>
                </a:cubicBezTo>
                <a:cubicBezTo>
                  <a:pt x="110" y="63"/>
                  <a:pt x="112" y="63"/>
                  <a:pt x="114" y="62"/>
                </a:cubicBezTo>
                <a:cubicBezTo>
                  <a:pt x="114" y="61"/>
                  <a:pt x="114" y="61"/>
                  <a:pt x="114" y="59"/>
                </a:cubicBezTo>
                <a:cubicBezTo>
                  <a:pt x="114" y="58"/>
                  <a:pt x="114" y="57"/>
                  <a:pt x="115" y="57"/>
                </a:cubicBezTo>
                <a:cubicBezTo>
                  <a:pt x="116" y="57"/>
                  <a:pt x="116" y="57"/>
                  <a:pt x="117" y="57"/>
                </a:cubicBezTo>
                <a:cubicBezTo>
                  <a:pt x="117" y="58"/>
                  <a:pt x="118" y="58"/>
                  <a:pt x="118" y="59"/>
                </a:cubicBezTo>
                <a:cubicBezTo>
                  <a:pt x="118" y="60"/>
                  <a:pt x="118" y="61"/>
                  <a:pt x="118" y="62"/>
                </a:cubicBezTo>
                <a:cubicBezTo>
                  <a:pt x="119" y="62"/>
                  <a:pt x="120" y="62"/>
                  <a:pt x="120" y="62"/>
                </a:cubicBezTo>
                <a:cubicBezTo>
                  <a:pt x="121" y="62"/>
                  <a:pt x="122" y="63"/>
                  <a:pt x="123" y="63"/>
                </a:cubicBezTo>
                <a:cubicBezTo>
                  <a:pt x="123" y="63"/>
                  <a:pt x="124" y="63"/>
                  <a:pt x="125" y="64"/>
                </a:cubicBezTo>
                <a:cubicBezTo>
                  <a:pt x="125" y="63"/>
                  <a:pt x="126" y="63"/>
                  <a:pt x="127" y="62"/>
                </a:cubicBezTo>
                <a:cubicBezTo>
                  <a:pt x="127" y="62"/>
                  <a:pt x="128" y="61"/>
                  <a:pt x="129" y="61"/>
                </a:cubicBezTo>
                <a:cubicBezTo>
                  <a:pt x="129" y="61"/>
                  <a:pt x="130" y="61"/>
                  <a:pt x="130" y="62"/>
                </a:cubicBezTo>
                <a:cubicBezTo>
                  <a:pt x="130" y="62"/>
                  <a:pt x="130" y="62"/>
                  <a:pt x="130" y="62"/>
                </a:cubicBezTo>
                <a:cubicBezTo>
                  <a:pt x="130" y="63"/>
                  <a:pt x="130" y="63"/>
                  <a:pt x="130" y="63"/>
                </a:cubicBezTo>
                <a:cubicBezTo>
                  <a:pt x="130" y="64"/>
                  <a:pt x="130" y="64"/>
                  <a:pt x="130" y="65"/>
                </a:cubicBezTo>
                <a:cubicBezTo>
                  <a:pt x="130" y="66"/>
                  <a:pt x="130" y="66"/>
                  <a:pt x="131" y="66"/>
                </a:cubicBezTo>
                <a:cubicBezTo>
                  <a:pt x="132" y="67"/>
                  <a:pt x="133" y="67"/>
                  <a:pt x="133" y="67"/>
                </a:cubicBezTo>
                <a:cubicBezTo>
                  <a:pt x="139" y="66"/>
                  <a:pt x="139" y="66"/>
                  <a:pt x="139" y="66"/>
                </a:cubicBezTo>
                <a:cubicBezTo>
                  <a:pt x="139" y="67"/>
                  <a:pt x="139" y="68"/>
                  <a:pt x="139" y="68"/>
                </a:cubicBezTo>
                <a:cubicBezTo>
                  <a:pt x="139" y="69"/>
                  <a:pt x="139" y="69"/>
                  <a:pt x="139" y="69"/>
                </a:cubicBezTo>
                <a:cubicBezTo>
                  <a:pt x="139" y="69"/>
                  <a:pt x="139" y="70"/>
                  <a:pt x="139" y="70"/>
                </a:cubicBezTo>
                <a:cubicBezTo>
                  <a:pt x="139" y="71"/>
                  <a:pt x="139" y="71"/>
                  <a:pt x="140" y="72"/>
                </a:cubicBezTo>
                <a:cubicBezTo>
                  <a:pt x="140" y="72"/>
                  <a:pt x="141" y="73"/>
                  <a:pt x="142" y="73"/>
                </a:cubicBezTo>
                <a:cubicBezTo>
                  <a:pt x="142" y="73"/>
                  <a:pt x="143" y="72"/>
                  <a:pt x="143" y="72"/>
                </a:cubicBezTo>
                <a:cubicBezTo>
                  <a:pt x="144" y="72"/>
                  <a:pt x="144" y="72"/>
                  <a:pt x="145" y="72"/>
                </a:cubicBezTo>
                <a:cubicBezTo>
                  <a:pt x="146" y="72"/>
                  <a:pt x="147" y="73"/>
                  <a:pt x="147" y="74"/>
                </a:cubicBezTo>
                <a:cubicBezTo>
                  <a:pt x="147" y="74"/>
                  <a:pt x="147" y="74"/>
                  <a:pt x="146" y="75"/>
                </a:cubicBezTo>
                <a:cubicBezTo>
                  <a:pt x="146" y="75"/>
                  <a:pt x="146" y="76"/>
                  <a:pt x="146" y="76"/>
                </a:cubicBezTo>
                <a:cubicBezTo>
                  <a:pt x="146" y="78"/>
                  <a:pt x="147" y="80"/>
                  <a:pt x="148" y="82"/>
                </a:cubicBezTo>
                <a:cubicBezTo>
                  <a:pt x="150" y="84"/>
                  <a:pt x="151" y="85"/>
                  <a:pt x="151" y="85"/>
                </a:cubicBezTo>
                <a:cubicBezTo>
                  <a:pt x="152" y="85"/>
                  <a:pt x="153" y="84"/>
                  <a:pt x="154" y="84"/>
                </a:cubicBezTo>
                <a:cubicBezTo>
                  <a:pt x="154" y="84"/>
                  <a:pt x="155" y="84"/>
                  <a:pt x="155" y="84"/>
                </a:cubicBezTo>
                <a:cubicBezTo>
                  <a:pt x="155" y="85"/>
                  <a:pt x="156" y="85"/>
                  <a:pt x="156" y="85"/>
                </a:cubicBezTo>
                <a:cubicBezTo>
                  <a:pt x="156" y="86"/>
                  <a:pt x="155" y="86"/>
                  <a:pt x="155" y="86"/>
                </a:cubicBezTo>
                <a:cubicBezTo>
                  <a:pt x="153" y="87"/>
                  <a:pt x="153" y="87"/>
                  <a:pt x="153" y="87"/>
                </a:cubicBezTo>
                <a:cubicBezTo>
                  <a:pt x="152" y="87"/>
                  <a:pt x="152" y="88"/>
                  <a:pt x="151" y="88"/>
                </a:cubicBezTo>
                <a:cubicBezTo>
                  <a:pt x="151" y="89"/>
                  <a:pt x="150" y="90"/>
                  <a:pt x="150" y="90"/>
                </a:cubicBezTo>
                <a:cubicBezTo>
                  <a:pt x="150" y="91"/>
                  <a:pt x="151" y="92"/>
                  <a:pt x="152" y="93"/>
                </a:cubicBezTo>
                <a:cubicBezTo>
                  <a:pt x="154" y="94"/>
                  <a:pt x="155" y="95"/>
                  <a:pt x="157" y="96"/>
                </a:cubicBezTo>
                <a:cubicBezTo>
                  <a:pt x="156" y="96"/>
                  <a:pt x="156" y="97"/>
                  <a:pt x="155" y="97"/>
                </a:cubicBezTo>
                <a:cubicBezTo>
                  <a:pt x="154" y="98"/>
                  <a:pt x="154" y="98"/>
                  <a:pt x="154" y="98"/>
                </a:cubicBezTo>
                <a:cubicBezTo>
                  <a:pt x="154" y="98"/>
                  <a:pt x="153" y="99"/>
                  <a:pt x="153" y="99"/>
                </a:cubicBezTo>
                <a:cubicBezTo>
                  <a:pt x="153" y="100"/>
                  <a:pt x="152" y="101"/>
                  <a:pt x="152" y="102"/>
                </a:cubicBezTo>
                <a:cubicBezTo>
                  <a:pt x="152" y="103"/>
                  <a:pt x="153" y="104"/>
                  <a:pt x="155" y="104"/>
                </a:cubicBezTo>
                <a:cubicBezTo>
                  <a:pt x="156" y="104"/>
                  <a:pt x="157" y="104"/>
                  <a:pt x="158" y="105"/>
                </a:cubicBezTo>
                <a:cubicBezTo>
                  <a:pt x="158" y="105"/>
                  <a:pt x="157" y="105"/>
                  <a:pt x="156" y="105"/>
                </a:cubicBezTo>
                <a:cubicBezTo>
                  <a:pt x="156" y="106"/>
                  <a:pt x="155" y="106"/>
                  <a:pt x="154" y="107"/>
                </a:cubicBezTo>
                <a:cubicBezTo>
                  <a:pt x="153" y="107"/>
                  <a:pt x="152" y="108"/>
                  <a:pt x="151" y="109"/>
                </a:cubicBezTo>
                <a:cubicBezTo>
                  <a:pt x="150" y="110"/>
                  <a:pt x="150" y="111"/>
                  <a:pt x="150" y="112"/>
                </a:cubicBezTo>
                <a:cubicBezTo>
                  <a:pt x="150" y="113"/>
                  <a:pt x="150" y="113"/>
                  <a:pt x="151" y="114"/>
                </a:cubicBezTo>
                <a:cubicBezTo>
                  <a:pt x="152" y="115"/>
                  <a:pt x="154" y="115"/>
                  <a:pt x="155" y="115"/>
                </a:cubicBezTo>
                <a:cubicBezTo>
                  <a:pt x="156" y="116"/>
                  <a:pt x="157" y="116"/>
                  <a:pt x="158" y="117"/>
                </a:cubicBezTo>
                <a:cubicBezTo>
                  <a:pt x="159" y="117"/>
                  <a:pt x="160" y="118"/>
                  <a:pt x="160" y="119"/>
                </a:cubicBezTo>
                <a:cubicBezTo>
                  <a:pt x="160" y="119"/>
                  <a:pt x="159" y="119"/>
                  <a:pt x="159" y="119"/>
                </a:cubicBezTo>
                <a:cubicBezTo>
                  <a:pt x="158" y="119"/>
                  <a:pt x="156" y="118"/>
                  <a:pt x="154" y="117"/>
                </a:cubicBezTo>
                <a:cubicBezTo>
                  <a:pt x="153" y="116"/>
                  <a:pt x="151" y="115"/>
                  <a:pt x="149" y="115"/>
                </a:cubicBezTo>
                <a:cubicBezTo>
                  <a:pt x="149" y="115"/>
                  <a:pt x="149" y="115"/>
                  <a:pt x="148" y="116"/>
                </a:cubicBezTo>
                <a:cubicBezTo>
                  <a:pt x="146" y="118"/>
                  <a:pt x="146" y="118"/>
                  <a:pt x="146" y="118"/>
                </a:cubicBezTo>
                <a:cubicBezTo>
                  <a:pt x="145" y="119"/>
                  <a:pt x="145" y="120"/>
                  <a:pt x="144" y="122"/>
                </a:cubicBezTo>
                <a:cubicBezTo>
                  <a:pt x="144" y="123"/>
                  <a:pt x="143" y="124"/>
                  <a:pt x="143" y="124"/>
                </a:cubicBezTo>
                <a:cubicBezTo>
                  <a:pt x="144" y="125"/>
                  <a:pt x="144" y="126"/>
                  <a:pt x="145" y="127"/>
                </a:cubicBezTo>
                <a:cubicBezTo>
                  <a:pt x="146" y="127"/>
                  <a:pt x="146" y="128"/>
                  <a:pt x="146" y="129"/>
                </a:cubicBezTo>
                <a:cubicBezTo>
                  <a:pt x="145" y="128"/>
                  <a:pt x="145" y="128"/>
                  <a:pt x="144" y="127"/>
                </a:cubicBezTo>
                <a:cubicBezTo>
                  <a:pt x="143" y="127"/>
                  <a:pt x="143" y="126"/>
                  <a:pt x="142" y="126"/>
                </a:cubicBezTo>
                <a:cubicBezTo>
                  <a:pt x="142" y="125"/>
                  <a:pt x="141" y="125"/>
                  <a:pt x="141" y="125"/>
                </a:cubicBezTo>
                <a:cubicBezTo>
                  <a:pt x="140" y="125"/>
                  <a:pt x="140" y="125"/>
                  <a:pt x="140" y="126"/>
                </a:cubicBezTo>
                <a:cubicBezTo>
                  <a:pt x="140" y="126"/>
                  <a:pt x="140" y="126"/>
                  <a:pt x="140" y="126"/>
                </a:cubicBezTo>
                <a:close/>
                <a:moveTo>
                  <a:pt x="261" y="197"/>
                </a:moveTo>
                <a:cubicBezTo>
                  <a:pt x="262" y="198"/>
                  <a:pt x="262" y="198"/>
                  <a:pt x="262" y="198"/>
                </a:cubicBezTo>
                <a:cubicBezTo>
                  <a:pt x="262" y="199"/>
                  <a:pt x="260" y="200"/>
                  <a:pt x="258" y="201"/>
                </a:cubicBezTo>
                <a:cubicBezTo>
                  <a:pt x="256" y="201"/>
                  <a:pt x="254" y="202"/>
                  <a:pt x="253" y="203"/>
                </a:cubicBezTo>
                <a:cubicBezTo>
                  <a:pt x="254" y="202"/>
                  <a:pt x="256" y="201"/>
                  <a:pt x="257" y="200"/>
                </a:cubicBezTo>
                <a:cubicBezTo>
                  <a:pt x="258" y="199"/>
                  <a:pt x="260" y="198"/>
                  <a:pt x="261" y="197"/>
                </a:cubicBezTo>
                <a:close/>
                <a:moveTo>
                  <a:pt x="301" y="211"/>
                </a:moveTo>
                <a:cubicBezTo>
                  <a:pt x="303" y="211"/>
                  <a:pt x="304" y="212"/>
                  <a:pt x="306" y="212"/>
                </a:cubicBezTo>
                <a:cubicBezTo>
                  <a:pt x="307" y="213"/>
                  <a:pt x="308" y="214"/>
                  <a:pt x="309" y="216"/>
                </a:cubicBezTo>
                <a:cubicBezTo>
                  <a:pt x="307" y="216"/>
                  <a:pt x="305" y="215"/>
                  <a:pt x="304" y="214"/>
                </a:cubicBezTo>
                <a:cubicBezTo>
                  <a:pt x="303" y="213"/>
                  <a:pt x="302" y="212"/>
                  <a:pt x="301" y="211"/>
                </a:cubicBezTo>
                <a:close/>
                <a:moveTo>
                  <a:pt x="249" y="231"/>
                </a:moveTo>
                <a:cubicBezTo>
                  <a:pt x="250" y="232"/>
                  <a:pt x="250" y="232"/>
                  <a:pt x="250" y="232"/>
                </a:cubicBezTo>
                <a:cubicBezTo>
                  <a:pt x="250" y="233"/>
                  <a:pt x="250" y="234"/>
                  <a:pt x="249" y="234"/>
                </a:cubicBezTo>
                <a:cubicBezTo>
                  <a:pt x="247" y="234"/>
                  <a:pt x="247" y="234"/>
                  <a:pt x="246" y="234"/>
                </a:cubicBezTo>
                <a:cubicBezTo>
                  <a:pt x="245" y="234"/>
                  <a:pt x="244" y="234"/>
                  <a:pt x="244" y="234"/>
                </a:cubicBezTo>
                <a:cubicBezTo>
                  <a:pt x="243" y="235"/>
                  <a:pt x="243" y="235"/>
                  <a:pt x="243" y="235"/>
                </a:cubicBezTo>
                <a:cubicBezTo>
                  <a:pt x="243" y="235"/>
                  <a:pt x="243" y="236"/>
                  <a:pt x="243" y="236"/>
                </a:cubicBezTo>
                <a:cubicBezTo>
                  <a:pt x="243" y="238"/>
                  <a:pt x="243" y="240"/>
                  <a:pt x="243" y="242"/>
                </a:cubicBezTo>
                <a:cubicBezTo>
                  <a:pt x="243" y="243"/>
                  <a:pt x="244" y="244"/>
                  <a:pt x="244" y="245"/>
                </a:cubicBezTo>
                <a:cubicBezTo>
                  <a:pt x="245" y="246"/>
                  <a:pt x="245" y="247"/>
                  <a:pt x="246" y="247"/>
                </a:cubicBezTo>
                <a:cubicBezTo>
                  <a:pt x="246" y="248"/>
                  <a:pt x="246" y="248"/>
                  <a:pt x="246" y="249"/>
                </a:cubicBezTo>
                <a:cubicBezTo>
                  <a:pt x="246" y="249"/>
                  <a:pt x="246" y="250"/>
                  <a:pt x="245" y="250"/>
                </a:cubicBezTo>
                <a:cubicBezTo>
                  <a:pt x="244" y="251"/>
                  <a:pt x="243" y="252"/>
                  <a:pt x="242" y="252"/>
                </a:cubicBezTo>
                <a:cubicBezTo>
                  <a:pt x="240" y="253"/>
                  <a:pt x="239" y="254"/>
                  <a:pt x="238" y="255"/>
                </a:cubicBezTo>
                <a:cubicBezTo>
                  <a:pt x="237" y="256"/>
                  <a:pt x="237" y="257"/>
                  <a:pt x="237" y="257"/>
                </a:cubicBezTo>
                <a:cubicBezTo>
                  <a:pt x="237" y="260"/>
                  <a:pt x="238" y="261"/>
                  <a:pt x="240" y="262"/>
                </a:cubicBezTo>
                <a:cubicBezTo>
                  <a:pt x="241" y="263"/>
                  <a:pt x="243" y="264"/>
                  <a:pt x="244" y="265"/>
                </a:cubicBezTo>
                <a:cubicBezTo>
                  <a:pt x="244" y="265"/>
                  <a:pt x="244" y="266"/>
                  <a:pt x="244" y="266"/>
                </a:cubicBezTo>
                <a:cubicBezTo>
                  <a:pt x="244" y="266"/>
                  <a:pt x="243" y="266"/>
                  <a:pt x="243" y="266"/>
                </a:cubicBezTo>
                <a:cubicBezTo>
                  <a:pt x="242" y="266"/>
                  <a:pt x="241" y="266"/>
                  <a:pt x="241" y="265"/>
                </a:cubicBezTo>
                <a:cubicBezTo>
                  <a:pt x="240" y="264"/>
                  <a:pt x="240" y="263"/>
                  <a:pt x="238" y="262"/>
                </a:cubicBezTo>
                <a:cubicBezTo>
                  <a:pt x="230" y="270"/>
                  <a:pt x="230" y="270"/>
                  <a:pt x="230" y="270"/>
                </a:cubicBezTo>
                <a:cubicBezTo>
                  <a:pt x="230" y="270"/>
                  <a:pt x="230" y="271"/>
                  <a:pt x="230" y="272"/>
                </a:cubicBezTo>
                <a:cubicBezTo>
                  <a:pt x="230" y="273"/>
                  <a:pt x="229" y="275"/>
                  <a:pt x="228" y="276"/>
                </a:cubicBezTo>
                <a:cubicBezTo>
                  <a:pt x="227" y="276"/>
                  <a:pt x="226" y="275"/>
                  <a:pt x="226" y="274"/>
                </a:cubicBezTo>
                <a:cubicBezTo>
                  <a:pt x="226" y="273"/>
                  <a:pt x="226" y="273"/>
                  <a:pt x="225" y="272"/>
                </a:cubicBezTo>
                <a:cubicBezTo>
                  <a:pt x="223" y="272"/>
                  <a:pt x="222" y="273"/>
                  <a:pt x="220" y="274"/>
                </a:cubicBezTo>
                <a:cubicBezTo>
                  <a:pt x="219" y="276"/>
                  <a:pt x="218" y="277"/>
                  <a:pt x="218" y="279"/>
                </a:cubicBezTo>
                <a:cubicBezTo>
                  <a:pt x="218" y="280"/>
                  <a:pt x="218" y="281"/>
                  <a:pt x="219" y="281"/>
                </a:cubicBezTo>
                <a:cubicBezTo>
                  <a:pt x="217" y="282"/>
                  <a:pt x="216" y="282"/>
                  <a:pt x="216" y="282"/>
                </a:cubicBezTo>
                <a:cubicBezTo>
                  <a:pt x="215" y="282"/>
                  <a:pt x="214" y="282"/>
                  <a:pt x="214" y="281"/>
                </a:cubicBezTo>
                <a:cubicBezTo>
                  <a:pt x="214" y="280"/>
                  <a:pt x="213" y="279"/>
                  <a:pt x="212" y="279"/>
                </a:cubicBezTo>
                <a:cubicBezTo>
                  <a:pt x="210" y="279"/>
                  <a:pt x="209" y="280"/>
                  <a:pt x="208" y="280"/>
                </a:cubicBezTo>
                <a:cubicBezTo>
                  <a:pt x="208" y="281"/>
                  <a:pt x="207" y="282"/>
                  <a:pt x="206" y="283"/>
                </a:cubicBezTo>
                <a:cubicBezTo>
                  <a:pt x="206" y="283"/>
                  <a:pt x="206" y="284"/>
                  <a:pt x="205" y="285"/>
                </a:cubicBezTo>
                <a:cubicBezTo>
                  <a:pt x="205" y="285"/>
                  <a:pt x="204" y="286"/>
                  <a:pt x="204" y="286"/>
                </a:cubicBezTo>
                <a:cubicBezTo>
                  <a:pt x="203" y="286"/>
                  <a:pt x="203" y="285"/>
                  <a:pt x="202" y="285"/>
                </a:cubicBezTo>
                <a:cubicBezTo>
                  <a:pt x="202" y="284"/>
                  <a:pt x="202" y="284"/>
                  <a:pt x="202" y="283"/>
                </a:cubicBezTo>
                <a:cubicBezTo>
                  <a:pt x="202" y="283"/>
                  <a:pt x="202" y="282"/>
                  <a:pt x="201" y="282"/>
                </a:cubicBezTo>
                <a:cubicBezTo>
                  <a:pt x="201" y="281"/>
                  <a:pt x="200" y="281"/>
                  <a:pt x="200" y="281"/>
                </a:cubicBezTo>
                <a:cubicBezTo>
                  <a:pt x="199" y="281"/>
                  <a:pt x="197" y="281"/>
                  <a:pt x="194" y="282"/>
                </a:cubicBezTo>
                <a:cubicBezTo>
                  <a:pt x="192" y="283"/>
                  <a:pt x="190" y="284"/>
                  <a:pt x="189" y="286"/>
                </a:cubicBezTo>
                <a:cubicBezTo>
                  <a:pt x="188" y="286"/>
                  <a:pt x="188" y="286"/>
                  <a:pt x="188" y="285"/>
                </a:cubicBezTo>
                <a:cubicBezTo>
                  <a:pt x="187" y="282"/>
                  <a:pt x="187" y="282"/>
                  <a:pt x="187" y="282"/>
                </a:cubicBezTo>
                <a:cubicBezTo>
                  <a:pt x="187" y="282"/>
                  <a:pt x="187" y="281"/>
                  <a:pt x="186" y="280"/>
                </a:cubicBezTo>
                <a:cubicBezTo>
                  <a:pt x="186" y="279"/>
                  <a:pt x="185" y="279"/>
                  <a:pt x="183" y="279"/>
                </a:cubicBezTo>
                <a:cubicBezTo>
                  <a:pt x="182" y="279"/>
                  <a:pt x="181" y="279"/>
                  <a:pt x="180" y="279"/>
                </a:cubicBezTo>
                <a:cubicBezTo>
                  <a:pt x="180" y="279"/>
                  <a:pt x="179" y="279"/>
                  <a:pt x="178" y="278"/>
                </a:cubicBezTo>
                <a:cubicBezTo>
                  <a:pt x="176" y="278"/>
                  <a:pt x="176" y="277"/>
                  <a:pt x="175" y="277"/>
                </a:cubicBezTo>
                <a:cubicBezTo>
                  <a:pt x="174" y="278"/>
                  <a:pt x="174" y="278"/>
                  <a:pt x="173" y="279"/>
                </a:cubicBezTo>
                <a:cubicBezTo>
                  <a:pt x="172" y="280"/>
                  <a:pt x="171" y="280"/>
                  <a:pt x="170" y="280"/>
                </a:cubicBezTo>
                <a:cubicBezTo>
                  <a:pt x="170" y="280"/>
                  <a:pt x="169" y="280"/>
                  <a:pt x="169" y="280"/>
                </a:cubicBezTo>
                <a:cubicBezTo>
                  <a:pt x="169" y="279"/>
                  <a:pt x="168" y="279"/>
                  <a:pt x="168" y="278"/>
                </a:cubicBezTo>
                <a:cubicBezTo>
                  <a:pt x="168" y="278"/>
                  <a:pt x="169" y="277"/>
                  <a:pt x="169" y="276"/>
                </a:cubicBezTo>
                <a:cubicBezTo>
                  <a:pt x="170" y="275"/>
                  <a:pt x="170" y="275"/>
                  <a:pt x="170" y="274"/>
                </a:cubicBezTo>
                <a:cubicBezTo>
                  <a:pt x="170" y="273"/>
                  <a:pt x="170" y="272"/>
                  <a:pt x="169" y="270"/>
                </a:cubicBezTo>
                <a:cubicBezTo>
                  <a:pt x="168" y="268"/>
                  <a:pt x="167" y="267"/>
                  <a:pt x="165" y="267"/>
                </a:cubicBezTo>
                <a:cubicBezTo>
                  <a:pt x="164" y="267"/>
                  <a:pt x="164" y="267"/>
                  <a:pt x="163" y="268"/>
                </a:cubicBezTo>
                <a:cubicBezTo>
                  <a:pt x="162" y="269"/>
                  <a:pt x="161" y="269"/>
                  <a:pt x="160" y="269"/>
                </a:cubicBezTo>
                <a:cubicBezTo>
                  <a:pt x="160" y="269"/>
                  <a:pt x="159" y="269"/>
                  <a:pt x="159" y="269"/>
                </a:cubicBezTo>
                <a:cubicBezTo>
                  <a:pt x="159" y="268"/>
                  <a:pt x="159" y="268"/>
                  <a:pt x="159" y="268"/>
                </a:cubicBezTo>
                <a:cubicBezTo>
                  <a:pt x="159" y="267"/>
                  <a:pt x="159" y="266"/>
                  <a:pt x="160" y="265"/>
                </a:cubicBezTo>
                <a:cubicBezTo>
                  <a:pt x="161" y="264"/>
                  <a:pt x="162" y="263"/>
                  <a:pt x="162" y="261"/>
                </a:cubicBezTo>
                <a:cubicBezTo>
                  <a:pt x="162" y="260"/>
                  <a:pt x="161" y="259"/>
                  <a:pt x="159" y="259"/>
                </a:cubicBezTo>
                <a:cubicBezTo>
                  <a:pt x="158" y="259"/>
                  <a:pt x="157" y="259"/>
                  <a:pt x="156" y="259"/>
                </a:cubicBezTo>
                <a:cubicBezTo>
                  <a:pt x="156" y="259"/>
                  <a:pt x="155" y="259"/>
                  <a:pt x="155" y="259"/>
                </a:cubicBezTo>
                <a:cubicBezTo>
                  <a:pt x="155" y="259"/>
                  <a:pt x="155" y="258"/>
                  <a:pt x="155" y="258"/>
                </a:cubicBezTo>
                <a:cubicBezTo>
                  <a:pt x="155" y="257"/>
                  <a:pt x="155" y="256"/>
                  <a:pt x="156" y="255"/>
                </a:cubicBezTo>
                <a:cubicBezTo>
                  <a:pt x="157" y="254"/>
                  <a:pt x="158" y="253"/>
                  <a:pt x="158" y="252"/>
                </a:cubicBezTo>
                <a:cubicBezTo>
                  <a:pt x="158" y="250"/>
                  <a:pt x="157" y="249"/>
                  <a:pt x="156" y="249"/>
                </a:cubicBezTo>
                <a:cubicBezTo>
                  <a:pt x="155" y="249"/>
                  <a:pt x="153" y="249"/>
                  <a:pt x="152" y="248"/>
                </a:cubicBezTo>
                <a:cubicBezTo>
                  <a:pt x="152" y="247"/>
                  <a:pt x="152" y="247"/>
                  <a:pt x="153" y="246"/>
                </a:cubicBezTo>
                <a:cubicBezTo>
                  <a:pt x="153" y="246"/>
                  <a:pt x="153" y="245"/>
                  <a:pt x="154" y="245"/>
                </a:cubicBezTo>
                <a:cubicBezTo>
                  <a:pt x="155" y="244"/>
                  <a:pt x="155" y="243"/>
                  <a:pt x="155" y="243"/>
                </a:cubicBezTo>
                <a:cubicBezTo>
                  <a:pt x="156" y="242"/>
                  <a:pt x="156" y="241"/>
                  <a:pt x="156" y="240"/>
                </a:cubicBezTo>
                <a:cubicBezTo>
                  <a:pt x="156" y="240"/>
                  <a:pt x="155" y="240"/>
                  <a:pt x="153" y="239"/>
                </a:cubicBezTo>
                <a:cubicBezTo>
                  <a:pt x="152" y="239"/>
                  <a:pt x="151" y="238"/>
                  <a:pt x="151" y="237"/>
                </a:cubicBezTo>
                <a:cubicBezTo>
                  <a:pt x="151" y="237"/>
                  <a:pt x="151" y="236"/>
                  <a:pt x="152" y="236"/>
                </a:cubicBezTo>
                <a:cubicBezTo>
                  <a:pt x="154" y="235"/>
                  <a:pt x="154" y="235"/>
                  <a:pt x="154" y="235"/>
                </a:cubicBezTo>
                <a:cubicBezTo>
                  <a:pt x="154" y="234"/>
                  <a:pt x="155" y="234"/>
                  <a:pt x="156" y="233"/>
                </a:cubicBezTo>
                <a:cubicBezTo>
                  <a:pt x="157" y="232"/>
                  <a:pt x="157" y="231"/>
                  <a:pt x="158" y="230"/>
                </a:cubicBezTo>
                <a:cubicBezTo>
                  <a:pt x="158" y="229"/>
                  <a:pt x="157" y="229"/>
                  <a:pt x="156" y="229"/>
                </a:cubicBezTo>
                <a:cubicBezTo>
                  <a:pt x="155" y="229"/>
                  <a:pt x="155" y="229"/>
                  <a:pt x="155" y="227"/>
                </a:cubicBezTo>
                <a:cubicBezTo>
                  <a:pt x="155" y="226"/>
                  <a:pt x="155" y="225"/>
                  <a:pt x="155" y="225"/>
                </a:cubicBezTo>
                <a:cubicBezTo>
                  <a:pt x="156" y="225"/>
                  <a:pt x="157" y="224"/>
                  <a:pt x="157" y="224"/>
                </a:cubicBezTo>
                <a:cubicBezTo>
                  <a:pt x="158" y="224"/>
                  <a:pt x="159" y="224"/>
                  <a:pt x="159" y="224"/>
                </a:cubicBezTo>
                <a:cubicBezTo>
                  <a:pt x="160" y="223"/>
                  <a:pt x="160" y="223"/>
                  <a:pt x="160" y="222"/>
                </a:cubicBezTo>
                <a:cubicBezTo>
                  <a:pt x="160" y="215"/>
                  <a:pt x="160" y="215"/>
                  <a:pt x="160" y="215"/>
                </a:cubicBezTo>
                <a:cubicBezTo>
                  <a:pt x="160" y="214"/>
                  <a:pt x="161" y="213"/>
                  <a:pt x="162" y="213"/>
                </a:cubicBezTo>
                <a:cubicBezTo>
                  <a:pt x="163" y="212"/>
                  <a:pt x="164" y="212"/>
                  <a:pt x="165" y="211"/>
                </a:cubicBezTo>
                <a:cubicBezTo>
                  <a:pt x="166" y="211"/>
                  <a:pt x="167" y="210"/>
                  <a:pt x="168" y="209"/>
                </a:cubicBezTo>
                <a:cubicBezTo>
                  <a:pt x="168" y="209"/>
                  <a:pt x="169" y="208"/>
                  <a:pt x="169" y="208"/>
                </a:cubicBezTo>
                <a:cubicBezTo>
                  <a:pt x="169" y="207"/>
                  <a:pt x="168" y="206"/>
                  <a:pt x="167" y="205"/>
                </a:cubicBezTo>
                <a:cubicBezTo>
                  <a:pt x="165" y="204"/>
                  <a:pt x="164" y="202"/>
                  <a:pt x="164" y="201"/>
                </a:cubicBezTo>
                <a:cubicBezTo>
                  <a:pt x="166" y="201"/>
                  <a:pt x="167" y="201"/>
                  <a:pt x="167" y="202"/>
                </a:cubicBezTo>
                <a:cubicBezTo>
                  <a:pt x="170" y="205"/>
                  <a:pt x="170" y="205"/>
                  <a:pt x="170" y="205"/>
                </a:cubicBezTo>
                <a:cubicBezTo>
                  <a:pt x="171" y="204"/>
                  <a:pt x="173" y="204"/>
                  <a:pt x="174" y="203"/>
                </a:cubicBezTo>
                <a:cubicBezTo>
                  <a:pt x="175" y="202"/>
                  <a:pt x="176" y="202"/>
                  <a:pt x="177" y="201"/>
                </a:cubicBezTo>
                <a:cubicBezTo>
                  <a:pt x="178" y="200"/>
                  <a:pt x="179" y="199"/>
                  <a:pt x="179" y="198"/>
                </a:cubicBezTo>
                <a:cubicBezTo>
                  <a:pt x="179" y="196"/>
                  <a:pt x="179" y="196"/>
                  <a:pt x="179" y="196"/>
                </a:cubicBezTo>
                <a:cubicBezTo>
                  <a:pt x="179" y="194"/>
                  <a:pt x="179" y="193"/>
                  <a:pt x="180" y="193"/>
                </a:cubicBezTo>
                <a:cubicBezTo>
                  <a:pt x="180" y="193"/>
                  <a:pt x="181" y="194"/>
                  <a:pt x="181" y="195"/>
                </a:cubicBezTo>
                <a:cubicBezTo>
                  <a:pt x="182" y="196"/>
                  <a:pt x="183" y="197"/>
                  <a:pt x="184" y="197"/>
                </a:cubicBezTo>
                <a:cubicBezTo>
                  <a:pt x="185" y="197"/>
                  <a:pt x="185" y="197"/>
                  <a:pt x="186" y="196"/>
                </a:cubicBezTo>
                <a:cubicBezTo>
                  <a:pt x="187" y="195"/>
                  <a:pt x="188" y="195"/>
                  <a:pt x="188" y="194"/>
                </a:cubicBezTo>
                <a:cubicBezTo>
                  <a:pt x="189" y="193"/>
                  <a:pt x="190" y="193"/>
                  <a:pt x="190" y="192"/>
                </a:cubicBezTo>
                <a:cubicBezTo>
                  <a:pt x="190" y="191"/>
                  <a:pt x="191" y="191"/>
                  <a:pt x="191" y="191"/>
                </a:cubicBezTo>
                <a:cubicBezTo>
                  <a:pt x="192" y="191"/>
                  <a:pt x="193" y="191"/>
                  <a:pt x="193" y="193"/>
                </a:cubicBezTo>
                <a:cubicBezTo>
                  <a:pt x="192" y="194"/>
                  <a:pt x="193" y="194"/>
                  <a:pt x="194" y="194"/>
                </a:cubicBezTo>
                <a:cubicBezTo>
                  <a:pt x="196" y="194"/>
                  <a:pt x="198" y="194"/>
                  <a:pt x="199" y="194"/>
                </a:cubicBezTo>
                <a:cubicBezTo>
                  <a:pt x="200" y="193"/>
                  <a:pt x="200" y="193"/>
                  <a:pt x="200" y="192"/>
                </a:cubicBezTo>
                <a:cubicBezTo>
                  <a:pt x="201" y="192"/>
                  <a:pt x="201" y="191"/>
                  <a:pt x="201" y="190"/>
                </a:cubicBezTo>
                <a:cubicBezTo>
                  <a:pt x="201" y="190"/>
                  <a:pt x="202" y="189"/>
                  <a:pt x="203" y="189"/>
                </a:cubicBezTo>
                <a:cubicBezTo>
                  <a:pt x="204" y="189"/>
                  <a:pt x="204" y="189"/>
                  <a:pt x="204" y="190"/>
                </a:cubicBezTo>
                <a:cubicBezTo>
                  <a:pt x="205" y="190"/>
                  <a:pt x="205" y="191"/>
                  <a:pt x="205" y="192"/>
                </a:cubicBezTo>
                <a:cubicBezTo>
                  <a:pt x="205" y="193"/>
                  <a:pt x="205" y="193"/>
                  <a:pt x="205" y="194"/>
                </a:cubicBezTo>
                <a:cubicBezTo>
                  <a:pt x="206" y="195"/>
                  <a:pt x="207" y="195"/>
                  <a:pt x="208" y="195"/>
                </a:cubicBezTo>
                <a:cubicBezTo>
                  <a:pt x="209" y="195"/>
                  <a:pt x="209" y="195"/>
                  <a:pt x="210" y="194"/>
                </a:cubicBezTo>
                <a:cubicBezTo>
                  <a:pt x="211" y="193"/>
                  <a:pt x="211" y="192"/>
                  <a:pt x="211" y="191"/>
                </a:cubicBezTo>
                <a:cubicBezTo>
                  <a:pt x="213" y="191"/>
                  <a:pt x="213" y="192"/>
                  <a:pt x="214" y="192"/>
                </a:cubicBezTo>
                <a:cubicBezTo>
                  <a:pt x="214" y="192"/>
                  <a:pt x="214" y="193"/>
                  <a:pt x="214" y="193"/>
                </a:cubicBezTo>
                <a:cubicBezTo>
                  <a:pt x="214" y="194"/>
                  <a:pt x="215" y="195"/>
                  <a:pt x="215" y="195"/>
                </a:cubicBezTo>
                <a:cubicBezTo>
                  <a:pt x="215" y="196"/>
                  <a:pt x="216" y="196"/>
                  <a:pt x="217" y="196"/>
                </a:cubicBezTo>
                <a:cubicBezTo>
                  <a:pt x="218" y="196"/>
                  <a:pt x="219" y="196"/>
                  <a:pt x="219" y="196"/>
                </a:cubicBezTo>
                <a:cubicBezTo>
                  <a:pt x="220" y="195"/>
                  <a:pt x="220" y="194"/>
                  <a:pt x="221" y="193"/>
                </a:cubicBezTo>
                <a:cubicBezTo>
                  <a:pt x="222" y="191"/>
                  <a:pt x="222" y="191"/>
                  <a:pt x="222" y="191"/>
                </a:cubicBezTo>
                <a:cubicBezTo>
                  <a:pt x="223" y="191"/>
                  <a:pt x="223" y="190"/>
                  <a:pt x="224" y="190"/>
                </a:cubicBezTo>
                <a:cubicBezTo>
                  <a:pt x="224" y="190"/>
                  <a:pt x="224" y="190"/>
                  <a:pt x="224" y="190"/>
                </a:cubicBezTo>
                <a:cubicBezTo>
                  <a:pt x="224" y="191"/>
                  <a:pt x="224" y="191"/>
                  <a:pt x="224" y="191"/>
                </a:cubicBezTo>
                <a:cubicBezTo>
                  <a:pt x="224" y="193"/>
                  <a:pt x="224" y="194"/>
                  <a:pt x="223" y="195"/>
                </a:cubicBezTo>
                <a:cubicBezTo>
                  <a:pt x="222" y="197"/>
                  <a:pt x="222" y="198"/>
                  <a:pt x="222" y="198"/>
                </a:cubicBezTo>
                <a:cubicBezTo>
                  <a:pt x="222" y="200"/>
                  <a:pt x="223" y="200"/>
                  <a:pt x="224" y="201"/>
                </a:cubicBezTo>
                <a:cubicBezTo>
                  <a:pt x="225" y="202"/>
                  <a:pt x="226" y="202"/>
                  <a:pt x="226" y="202"/>
                </a:cubicBezTo>
                <a:cubicBezTo>
                  <a:pt x="227" y="202"/>
                  <a:pt x="228" y="202"/>
                  <a:pt x="228" y="201"/>
                </a:cubicBezTo>
                <a:cubicBezTo>
                  <a:pt x="228" y="201"/>
                  <a:pt x="229" y="201"/>
                  <a:pt x="229" y="201"/>
                </a:cubicBezTo>
                <a:cubicBezTo>
                  <a:pt x="230" y="201"/>
                  <a:pt x="230" y="201"/>
                  <a:pt x="231" y="201"/>
                </a:cubicBezTo>
                <a:cubicBezTo>
                  <a:pt x="231" y="201"/>
                  <a:pt x="231" y="202"/>
                  <a:pt x="231" y="202"/>
                </a:cubicBezTo>
                <a:cubicBezTo>
                  <a:pt x="231" y="203"/>
                  <a:pt x="231" y="203"/>
                  <a:pt x="231" y="204"/>
                </a:cubicBezTo>
                <a:cubicBezTo>
                  <a:pt x="231" y="204"/>
                  <a:pt x="231" y="205"/>
                  <a:pt x="231" y="205"/>
                </a:cubicBezTo>
                <a:cubicBezTo>
                  <a:pt x="231" y="207"/>
                  <a:pt x="232" y="208"/>
                  <a:pt x="233" y="208"/>
                </a:cubicBezTo>
                <a:cubicBezTo>
                  <a:pt x="234" y="209"/>
                  <a:pt x="235" y="210"/>
                  <a:pt x="236" y="210"/>
                </a:cubicBezTo>
                <a:cubicBezTo>
                  <a:pt x="237" y="210"/>
                  <a:pt x="237" y="210"/>
                  <a:pt x="238" y="209"/>
                </a:cubicBezTo>
                <a:cubicBezTo>
                  <a:pt x="238" y="209"/>
                  <a:pt x="239" y="209"/>
                  <a:pt x="240" y="209"/>
                </a:cubicBezTo>
                <a:cubicBezTo>
                  <a:pt x="240" y="209"/>
                  <a:pt x="241" y="209"/>
                  <a:pt x="241" y="210"/>
                </a:cubicBezTo>
                <a:cubicBezTo>
                  <a:pt x="241" y="211"/>
                  <a:pt x="240" y="212"/>
                  <a:pt x="239" y="212"/>
                </a:cubicBezTo>
                <a:cubicBezTo>
                  <a:pt x="238" y="213"/>
                  <a:pt x="237" y="213"/>
                  <a:pt x="237" y="214"/>
                </a:cubicBezTo>
                <a:cubicBezTo>
                  <a:pt x="238" y="216"/>
                  <a:pt x="238" y="217"/>
                  <a:pt x="239" y="217"/>
                </a:cubicBezTo>
                <a:cubicBezTo>
                  <a:pt x="240" y="218"/>
                  <a:pt x="241" y="218"/>
                  <a:pt x="242" y="218"/>
                </a:cubicBezTo>
                <a:cubicBezTo>
                  <a:pt x="243" y="219"/>
                  <a:pt x="243" y="219"/>
                  <a:pt x="244" y="219"/>
                </a:cubicBezTo>
                <a:cubicBezTo>
                  <a:pt x="245" y="219"/>
                  <a:pt x="245" y="219"/>
                  <a:pt x="245" y="220"/>
                </a:cubicBezTo>
                <a:cubicBezTo>
                  <a:pt x="245" y="220"/>
                  <a:pt x="245" y="221"/>
                  <a:pt x="243" y="221"/>
                </a:cubicBezTo>
                <a:cubicBezTo>
                  <a:pt x="240" y="223"/>
                  <a:pt x="240" y="223"/>
                  <a:pt x="240" y="223"/>
                </a:cubicBezTo>
                <a:cubicBezTo>
                  <a:pt x="241" y="225"/>
                  <a:pt x="241" y="227"/>
                  <a:pt x="242" y="229"/>
                </a:cubicBezTo>
                <a:cubicBezTo>
                  <a:pt x="243" y="230"/>
                  <a:pt x="244" y="231"/>
                  <a:pt x="246" y="231"/>
                </a:cubicBezTo>
                <a:cubicBezTo>
                  <a:pt x="247" y="231"/>
                  <a:pt x="247" y="231"/>
                  <a:pt x="247" y="231"/>
                </a:cubicBezTo>
                <a:cubicBezTo>
                  <a:pt x="248" y="231"/>
                  <a:pt x="248" y="231"/>
                  <a:pt x="248" y="231"/>
                </a:cubicBezTo>
                <a:lnTo>
                  <a:pt x="249" y="231"/>
                </a:lnTo>
                <a:close/>
                <a:moveTo>
                  <a:pt x="240" y="329"/>
                </a:moveTo>
                <a:cubicBezTo>
                  <a:pt x="240" y="330"/>
                  <a:pt x="241" y="330"/>
                  <a:pt x="242" y="331"/>
                </a:cubicBezTo>
                <a:cubicBezTo>
                  <a:pt x="243" y="332"/>
                  <a:pt x="243" y="333"/>
                  <a:pt x="243" y="334"/>
                </a:cubicBezTo>
                <a:cubicBezTo>
                  <a:pt x="243" y="334"/>
                  <a:pt x="242" y="333"/>
                  <a:pt x="241" y="332"/>
                </a:cubicBezTo>
                <a:cubicBezTo>
                  <a:pt x="239" y="332"/>
                  <a:pt x="238" y="330"/>
                  <a:pt x="238" y="329"/>
                </a:cubicBezTo>
                <a:cubicBezTo>
                  <a:pt x="239" y="329"/>
                  <a:pt x="239" y="329"/>
                  <a:pt x="239" y="329"/>
                </a:cubicBezTo>
                <a:cubicBezTo>
                  <a:pt x="239" y="329"/>
                  <a:pt x="239" y="329"/>
                  <a:pt x="240" y="329"/>
                </a:cubicBezTo>
                <a:close/>
                <a:moveTo>
                  <a:pt x="93" y="246"/>
                </a:moveTo>
                <a:cubicBezTo>
                  <a:pt x="94" y="246"/>
                  <a:pt x="95" y="246"/>
                  <a:pt x="95" y="247"/>
                </a:cubicBezTo>
                <a:cubicBezTo>
                  <a:pt x="95" y="248"/>
                  <a:pt x="96" y="249"/>
                  <a:pt x="96" y="249"/>
                </a:cubicBezTo>
                <a:cubicBezTo>
                  <a:pt x="96" y="250"/>
                  <a:pt x="96" y="250"/>
                  <a:pt x="96" y="250"/>
                </a:cubicBezTo>
                <a:cubicBezTo>
                  <a:pt x="95" y="249"/>
                  <a:pt x="94" y="249"/>
                  <a:pt x="94" y="248"/>
                </a:cubicBezTo>
                <a:cubicBezTo>
                  <a:pt x="93" y="247"/>
                  <a:pt x="93" y="246"/>
                  <a:pt x="93" y="246"/>
                </a:cubicBezTo>
                <a:close/>
                <a:moveTo>
                  <a:pt x="0" y="62"/>
                </a:moveTo>
                <a:cubicBezTo>
                  <a:pt x="0" y="61"/>
                  <a:pt x="1" y="60"/>
                  <a:pt x="2" y="60"/>
                </a:cubicBezTo>
                <a:cubicBezTo>
                  <a:pt x="3" y="60"/>
                  <a:pt x="4" y="60"/>
                  <a:pt x="6" y="60"/>
                </a:cubicBezTo>
                <a:cubicBezTo>
                  <a:pt x="6" y="60"/>
                  <a:pt x="6" y="61"/>
                  <a:pt x="6" y="61"/>
                </a:cubicBezTo>
                <a:cubicBezTo>
                  <a:pt x="6" y="62"/>
                  <a:pt x="6" y="62"/>
                  <a:pt x="5" y="62"/>
                </a:cubicBezTo>
                <a:cubicBezTo>
                  <a:pt x="4" y="62"/>
                  <a:pt x="3" y="62"/>
                  <a:pt x="3" y="62"/>
                </a:cubicBezTo>
                <a:cubicBezTo>
                  <a:pt x="2" y="62"/>
                  <a:pt x="1" y="62"/>
                  <a:pt x="0" y="62"/>
                </a:cubicBezTo>
                <a:close/>
                <a:moveTo>
                  <a:pt x="159" y="121"/>
                </a:moveTo>
                <a:cubicBezTo>
                  <a:pt x="159" y="120"/>
                  <a:pt x="159" y="120"/>
                  <a:pt x="160" y="120"/>
                </a:cubicBezTo>
                <a:cubicBezTo>
                  <a:pt x="161" y="120"/>
                  <a:pt x="162" y="121"/>
                  <a:pt x="163" y="121"/>
                </a:cubicBezTo>
                <a:cubicBezTo>
                  <a:pt x="164" y="121"/>
                  <a:pt x="165" y="122"/>
                  <a:pt x="165" y="123"/>
                </a:cubicBezTo>
                <a:cubicBezTo>
                  <a:pt x="165" y="124"/>
                  <a:pt x="165" y="124"/>
                  <a:pt x="164" y="124"/>
                </a:cubicBezTo>
                <a:cubicBezTo>
                  <a:pt x="163" y="124"/>
                  <a:pt x="162" y="124"/>
                  <a:pt x="161" y="124"/>
                </a:cubicBezTo>
                <a:cubicBezTo>
                  <a:pt x="160" y="123"/>
                  <a:pt x="160" y="123"/>
                  <a:pt x="159" y="121"/>
                </a:cubicBezTo>
                <a:close/>
                <a:moveTo>
                  <a:pt x="101" y="48"/>
                </a:moveTo>
                <a:cubicBezTo>
                  <a:pt x="100" y="48"/>
                  <a:pt x="100" y="48"/>
                  <a:pt x="99" y="48"/>
                </a:cubicBezTo>
                <a:cubicBezTo>
                  <a:pt x="99" y="48"/>
                  <a:pt x="99" y="47"/>
                  <a:pt x="99" y="46"/>
                </a:cubicBezTo>
                <a:cubicBezTo>
                  <a:pt x="99" y="46"/>
                  <a:pt x="99" y="46"/>
                  <a:pt x="100" y="46"/>
                </a:cubicBezTo>
                <a:cubicBezTo>
                  <a:pt x="100" y="45"/>
                  <a:pt x="100" y="45"/>
                  <a:pt x="101" y="45"/>
                </a:cubicBezTo>
                <a:cubicBezTo>
                  <a:pt x="102" y="45"/>
                  <a:pt x="102" y="46"/>
                  <a:pt x="103" y="46"/>
                </a:cubicBezTo>
                <a:cubicBezTo>
                  <a:pt x="104" y="46"/>
                  <a:pt x="104" y="46"/>
                  <a:pt x="104" y="47"/>
                </a:cubicBezTo>
                <a:cubicBezTo>
                  <a:pt x="104" y="47"/>
                  <a:pt x="104" y="48"/>
                  <a:pt x="103" y="48"/>
                </a:cubicBezTo>
                <a:cubicBezTo>
                  <a:pt x="103" y="49"/>
                  <a:pt x="102" y="49"/>
                  <a:pt x="102" y="49"/>
                </a:cubicBezTo>
                <a:cubicBezTo>
                  <a:pt x="101" y="49"/>
                  <a:pt x="101" y="49"/>
                  <a:pt x="101" y="49"/>
                </a:cubicBezTo>
                <a:cubicBezTo>
                  <a:pt x="101" y="49"/>
                  <a:pt x="101" y="48"/>
                  <a:pt x="101" y="48"/>
                </a:cubicBezTo>
                <a:close/>
                <a:moveTo>
                  <a:pt x="167" y="18"/>
                </a:moveTo>
                <a:cubicBezTo>
                  <a:pt x="164" y="17"/>
                  <a:pt x="163" y="16"/>
                  <a:pt x="162" y="14"/>
                </a:cubicBezTo>
                <a:cubicBezTo>
                  <a:pt x="161" y="12"/>
                  <a:pt x="160" y="10"/>
                  <a:pt x="160" y="8"/>
                </a:cubicBezTo>
                <a:cubicBezTo>
                  <a:pt x="160" y="6"/>
                  <a:pt x="161" y="4"/>
                  <a:pt x="163" y="2"/>
                </a:cubicBezTo>
                <a:cubicBezTo>
                  <a:pt x="164" y="1"/>
                  <a:pt x="166" y="0"/>
                  <a:pt x="169" y="0"/>
                </a:cubicBezTo>
                <a:cubicBezTo>
                  <a:pt x="171" y="0"/>
                  <a:pt x="174" y="1"/>
                  <a:pt x="176" y="2"/>
                </a:cubicBezTo>
                <a:cubicBezTo>
                  <a:pt x="178" y="4"/>
                  <a:pt x="179" y="6"/>
                  <a:pt x="179" y="8"/>
                </a:cubicBezTo>
                <a:cubicBezTo>
                  <a:pt x="179" y="10"/>
                  <a:pt x="178" y="12"/>
                  <a:pt x="176" y="14"/>
                </a:cubicBezTo>
                <a:cubicBezTo>
                  <a:pt x="175" y="17"/>
                  <a:pt x="173" y="18"/>
                  <a:pt x="170" y="18"/>
                </a:cubicBezTo>
                <a:cubicBezTo>
                  <a:pt x="170" y="18"/>
                  <a:pt x="169" y="18"/>
                  <a:pt x="168" y="18"/>
                </a:cubicBezTo>
                <a:cubicBezTo>
                  <a:pt x="168" y="18"/>
                  <a:pt x="167" y="18"/>
                  <a:pt x="167" y="18"/>
                </a:cubicBezTo>
                <a:close/>
                <a:moveTo>
                  <a:pt x="77" y="264"/>
                </a:moveTo>
                <a:cubicBezTo>
                  <a:pt x="80" y="264"/>
                  <a:pt x="83" y="265"/>
                  <a:pt x="85" y="267"/>
                </a:cubicBezTo>
                <a:cubicBezTo>
                  <a:pt x="87" y="269"/>
                  <a:pt x="87" y="272"/>
                  <a:pt x="87" y="275"/>
                </a:cubicBezTo>
                <a:cubicBezTo>
                  <a:pt x="87" y="277"/>
                  <a:pt x="86" y="280"/>
                  <a:pt x="85" y="281"/>
                </a:cubicBezTo>
                <a:cubicBezTo>
                  <a:pt x="83" y="283"/>
                  <a:pt x="80" y="284"/>
                  <a:pt x="78" y="284"/>
                </a:cubicBezTo>
                <a:cubicBezTo>
                  <a:pt x="74" y="284"/>
                  <a:pt x="72" y="283"/>
                  <a:pt x="70" y="281"/>
                </a:cubicBezTo>
                <a:cubicBezTo>
                  <a:pt x="69" y="280"/>
                  <a:pt x="68" y="277"/>
                  <a:pt x="68" y="274"/>
                </a:cubicBezTo>
                <a:cubicBezTo>
                  <a:pt x="68" y="272"/>
                  <a:pt x="69" y="269"/>
                  <a:pt x="70" y="268"/>
                </a:cubicBezTo>
                <a:cubicBezTo>
                  <a:pt x="72" y="266"/>
                  <a:pt x="74" y="265"/>
                  <a:pt x="77" y="264"/>
                </a:cubicBezTo>
                <a:close/>
                <a:moveTo>
                  <a:pt x="59" y="276"/>
                </a:moveTo>
                <a:cubicBezTo>
                  <a:pt x="60" y="276"/>
                  <a:pt x="61" y="277"/>
                  <a:pt x="61" y="277"/>
                </a:cubicBezTo>
                <a:cubicBezTo>
                  <a:pt x="61" y="278"/>
                  <a:pt x="61" y="279"/>
                  <a:pt x="60" y="279"/>
                </a:cubicBezTo>
                <a:cubicBezTo>
                  <a:pt x="60" y="279"/>
                  <a:pt x="60" y="279"/>
                  <a:pt x="59" y="279"/>
                </a:cubicBezTo>
                <a:cubicBezTo>
                  <a:pt x="57" y="279"/>
                  <a:pt x="57" y="279"/>
                  <a:pt x="57" y="279"/>
                </a:cubicBezTo>
                <a:cubicBezTo>
                  <a:pt x="57" y="279"/>
                  <a:pt x="56" y="279"/>
                  <a:pt x="56" y="279"/>
                </a:cubicBezTo>
                <a:cubicBezTo>
                  <a:pt x="56" y="278"/>
                  <a:pt x="57" y="277"/>
                  <a:pt x="57" y="277"/>
                </a:cubicBezTo>
                <a:cubicBezTo>
                  <a:pt x="58" y="277"/>
                  <a:pt x="58" y="276"/>
                  <a:pt x="59" y="276"/>
                </a:cubicBezTo>
                <a:close/>
                <a:moveTo>
                  <a:pt x="38" y="87"/>
                </a:moveTo>
                <a:cubicBezTo>
                  <a:pt x="38" y="87"/>
                  <a:pt x="39" y="87"/>
                  <a:pt x="39" y="88"/>
                </a:cubicBezTo>
                <a:cubicBezTo>
                  <a:pt x="39" y="88"/>
                  <a:pt x="39" y="89"/>
                  <a:pt x="38" y="89"/>
                </a:cubicBezTo>
                <a:cubicBezTo>
                  <a:pt x="38" y="90"/>
                  <a:pt x="37" y="90"/>
                  <a:pt x="37" y="90"/>
                </a:cubicBezTo>
                <a:cubicBezTo>
                  <a:pt x="36" y="90"/>
                  <a:pt x="36" y="90"/>
                  <a:pt x="36" y="89"/>
                </a:cubicBezTo>
                <a:cubicBezTo>
                  <a:pt x="36" y="88"/>
                  <a:pt x="36" y="88"/>
                  <a:pt x="38" y="87"/>
                </a:cubicBezTo>
                <a:close/>
                <a:moveTo>
                  <a:pt x="6" y="43"/>
                </a:moveTo>
                <a:cubicBezTo>
                  <a:pt x="6" y="43"/>
                  <a:pt x="6" y="43"/>
                  <a:pt x="6" y="43"/>
                </a:cubicBezTo>
                <a:cubicBezTo>
                  <a:pt x="7" y="44"/>
                  <a:pt x="7" y="44"/>
                  <a:pt x="7" y="44"/>
                </a:cubicBezTo>
                <a:cubicBezTo>
                  <a:pt x="7" y="44"/>
                  <a:pt x="8" y="45"/>
                  <a:pt x="9" y="45"/>
                </a:cubicBezTo>
                <a:cubicBezTo>
                  <a:pt x="10" y="46"/>
                  <a:pt x="11" y="47"/>
                  <a:pt x="12" y="48"/>
                </a:cubicBezTo>
                <a:cubicBezTo>
                  <a:pt x="12" y="49"/>
                  <a:pt x="12" y="49"/>
                  <a:pt x="12" y="49"/>
                </a:cubicBezTo>
                <a:cubicBezTo>
                  <a:pt x="12" y="50"/>
                  <a:pt x="12" y="50"/>
                  <a:pt x="11" y="50"/>
                </a:cubicBezTo>
                <a:cubicBezTo>
                  <a:pt x="10" y="50"/>
                  <a:pt x="9" y="49"/>
                  <a:pt x="8" y="47"/>
                </a:cubicBezTo>
                <a:cubicBezTo>
                  <a:pt x="7" y="46"/>
                  <a:pt x="6" y="44"/>
                  <a:pt x="6" y="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10" name="Freeform 12">
            <a:extLst>
              <a:ext uri="{FF2B5EF4-FFF2-40B4-BE49-F238E27FC236}">
                <a16:creationId xmlns:a16="http://schemas.microsoft.com/office/drawing/2014/main" xmlns="" id="{EDF42F6F-E6CA-4652-993B-1E1703EF7684}"/>
              </a:ext>
            </a:extLst>
          </p:cNvPr>
          <p:cNvSpPr>
            <a:spLocks noEditPoints="1"/>
          </p:cNvSpPr>
          <p:nvPr/>
        </p:nvSpPr>
        <p:spPr bwMode="auto">
          <a:xfrm>
            <a:off x="2107961" y="2168093"/>
            <a:ext cx="513882" cy="511027"/>
          </a:xfrm>
          <a:custGeom>
            <a:avLst/>
            <a:gdLst>
              <a:gd name="T0" fmla="*/ 195 w 247"/>
              <a:gd name="T1" fmla="*/ 76 h 246"/>
              <a:gd name="T2" fmla="*/ 146 w 247"/>
              <a:gd name="T3" fmla="*/ 111 h 246"/>
              <a:gd name="T4" fmla="*/ 139 w 247"/>
              <a:gd name="T5" fmla="*/ 101 h 246"/>
              <a:gd name="T6" fmla="*/ 151 w 247"/>
              <a:gd name="T7" fmla="*/ 102 h 246"/>
              <a:gd name="T8" fmla="*/ 149 w 247"/>
              <a:gd name="T9" fmla="*/ 82 h 246"/>
              <a:gd name="T10" fmla="*/ 146 w 247"/>
              <a:gd name="T11" fmla="*/ 74 h 246"/>
              <a:gd name="T12" fmla="*/ 153 w 247"/>
              <a:gd name="T13" fmla="*/ 69 h 246"/>
              <a:gd name="T14" fmla="*/ 227 w 247"/>
              <a:gd name="T15" fmla="*/ 21 h 246"/>
              <a:gd name="T16" fmla="*/ 203 w 247"/>
              <a:gd name="T17" fmla="*/ 27 h 246"/>
              <a:gd name="T18" fmla="*/ 186 w 247"/>
              <a:gd name="T19" fmla="*/ 36 h 246"/>
              <a:gd name="T20" fmla="*/ 170 w 247"/>
              <a:gd name="T21" fmla="*/ 48 h 246"/>
              <a:gd name="T22" fmla="*/ 162 w 247"/>
              <a:gd name="T23" fmla="*/ 56 h 246"/>
              <a:gd name="T24" fmla="*/ 153 w 247"/>
              <a:gd name="T25" fmla="*/ 63 h 246"/>
              <a:gd name="T26" fmla="*/ 145 w 247"/>
              <a:gd name="T27" fmla="*/ 79 h 246"/>
              <a:gd name="T28" fmla="*/ 141 w 247"/>
              <a:gd name="T29" fmla="*/ 95 h 246"/>
              <a:gd name="T30" fmla="*/ 132 w 247"/>
              <a:gd name="T31" fmla="*/ 103 h 246"/>
              <a:gd name="T32" fmla="*/ 117 w 247"/>
              <a:gd name="T33" fmla="*/ 112 h 246"/>
              <a:gd name="T34" fmla="*/ 106 w 247"/>
              <a:gd name="T35" fmla="*/ 113 h 246"/>
              <a:gd name="T36" fmla="*/ 91 w 247"/>
              <a:gd name="T37" fmla="*/ 108 h 246"/>
              <a:gd name="T38" fmla="*/ 88 w 247"/>
              <a:gd name="T39" fmla="*/ 116 h 246"/>
              <a:gd name="T40" fmla="*/ 73 w 247"/>
              <a:gd name="T41" fmla="*/ 126 h 246"/>
              <a:gd name="T42" fmla="*/ 52 w 247"/>
              <a:gd name="T43" fmla="*/ 130 h 246"/>
              <a:gd name="T44" fmla="*/ 61 w 247"/>
              <a:gd name="T45" fmla="*/ 146 h 246"/>
              <a:gd name="T46" fmla="*/ 54 w 247"/>
              <a:gd name="T47" fmla="*/ 159 h 246"/>
              <a:gd name="T48" fmla="*/ 79 w 247"/>
              <a:gd name="T49" fmla="*/ 182 h 246"/>
              <a:gd name="T50" fmla="*/ 92 w 247"/>
              <a:gd name="T51" fmla="*/ 206 h 246"/>
              <a:gd name="T52" fmla="*/ 115 w 247"/>
              <a:gd name="T53" fmla="*/ 201 h 246"/>
              <a:gd name="T54" fmla="*/ 138 w 247"/>
              <a:gd name="T55" fmla="*/ 199 h 246"/>
              <a:gd name="T56" fmla="*/ 160 w 247"/>
              <a:gd name="T57" fmla="*/ 187 h 246"/>
              <a:gd name="T58" fmla="*/ 169 w 247"/>
              <a:gd name="T59" fmla="*/ 170 h 246"/>
              <a:gd name="T60" fmla="*/ 165 w 247"/>
              <a:gd name="T61" fmla="*/ 145 h 246"/>
              <a:gd name="T62" fmla="*/ 160 w 247"/>
              <a:gd name="T63" fmla="*/ 132 h 246"/>
              <a:gd name="T64" fmla="*/ 162 w 247"/>
              <a:gd name="T65" fmla="*/ 111 h 246"/>
              <a:gd name="T66" fmla="*/ 176 w 247"/>
              <a:gd name="T67" fmla="*/ 109 h 246"/>
              <a:gd name="T68" fmla="*/ 184 w 247"/>
              <a:gd name="T69" fmla="*/ 97 h 246"/>
              <a:gd name="T70" fmla="*/ 185 w 247"/>
              <a:gd name="T71" fmla="*/ 86 h 246"/>
              <a:gd name="T72" fmla="*/ 203 w 247"/>
              <a:gd name="T73" fmla="*/ 71 h 246"/>
              <a:gd name="T74" fmla="*/ 201 w 247"/>
              <a:gd name="T75" fmla="*/ 60 h 246"/>
              <a:gd name="T76" fmla="*/ 226 w 247"/>
              <a:gd name="T77" fmla="*/ 30 h 246"/>
              <a:gd name="T78" fmla="*/ 227 w 247"/>
              <a:gd name="T79" fmla="*/ 0 h 246"/>
              <a:gd name="T80" fmla="*/ 227 w 247"/>
              <a:gd name="T81" fmla="*/ 1 h 246"/>
              <a:gd name="T82" fmla="*/ 135 w 247"/>
              <a:gd name="T83" fmla="*/ 42 h 246"/>
              <a:gd name="T84" fmla="*/ 5 w 247"/>
              <a:gd name="T85" fmla="*/ 87 h 246"/>
              <a:gd name="T86" fmla="*/ 35 w 247"/>
              <a:gd name="T87" fmla="*/ 152 h 246"/>
              <a:gd name="T88" fmla="*/ 192 w 247"/>
              <a:gd name="T89" fmla="*/ 162 h 246"/>
              <a:gd name="T90" fmla="*/ 82 w 247"/>
              <a:gd name="T91" fmla="*/ 117 h 246"/>
              <a:gd name="T92" fmla="*/ 243 w 247"/>
              <a:gd name="T93" fmla="*/ 173 h 246"/>
              <a:gd name="T94" fmla="*/ 151 w 247"/>
              <a:gd name="T95" fmla="*/ 211 h 246"/>
              <a:gd name="T96" fmla="*/ 144 w 247"/>
              <a:gd name="T97" fmla="*/ 245 h 246"/>
              <a:gd name="T98" fmla="*/ 210 w 247"/>
              <a:gd name="T99" fmla="*/ 66 h 246"/>
              <a:gd name="T100" fmla="*/ 187 w 247"/>
              <a:gd name="T101" fmla="*/ 187 h 246"/>
              <a:gd name="T102" fmla="*/ 149 w 247"/>
              <a:gd name="T103" fmla="*/ 30 h 246"/>
              <a:gd name="T104" fmla="*/ 56 w 247"/>
              <a:gd name="T105" fmla="*/ 189 h 246"/>
              <a:gd name="T106" fmla="*/ 161 w 247"/>
              <a:gd name="T107" fmla="*/ 33 h 246"/>
              <a:gd name="T108" fmla="*/ 68 w 247"/>
              <a:gd name="T109" fmla="*/ 189 h 246"/>
              <a:gd name="T110" fmla="*/ 165 w 247"/>
              <a:gd name="T111" fmla="*/ 222 h 246"/>
              <a:gd name="T112" fmla="*/ 37 w 247"/>
              <a:gd name="T113" fmla="*/ 88 h 246"/>
              <a:gd name="T114" fmla="*/ 28 w 247"/>
              <a:gd name="T115" fmla="*/ 199 h 246"/>
              <a:gd name="T116" fmla="*/ 136 w 247"/>
              <a:gd name="T117" fmla="*/ 211 h 246"/>
              <a:gd name="T118" fmla="*/ 50 w 247"/>
              <a:gd name="T119" fmla="*/ 15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7" h="246">
                <a:moveTo>
                  <a:pt x="199" y="73"/>
                </a:moveTo>
                <a:cubicBezTo>
                  <a:pt x="199" y="73"/>
                  <a:pt x="199" y="73"/>
                  <a:pt x="199" y="73"/>
                </a:cubicBezTo>
                <a:cubicBezTo>
                  <a:pt x="199" y="74"/>
                  <a:pt x="199" y="74"/>
                  <a:pt x="200" y="74"/>
                </a:cubicBezTo>
                <a:cubicBezTo>
                  <a:pt x="200" y="73"/>
                  <a:pt x="200" y="73"/>
                  <a:pt x="199" y="73"/>
                </a:cubicBezTo>
                <a:close/>
                <a:moveTo>
                  <a:pt x="199" y="76"/>
                </a:moveTo>
                <a:cubicBezTo>
                  <a:pt x="200" y="76"/>
                  <a:pt x="200" y="75"/>
                  <a:pt x="200" y="75"/>
                </a:cubicBezTo>
                <a:cubicBezTo>
                  <a:pt x="200" y="74"/>
                  <a:pt x="200" y="74"/>
                  <a:pt x="200" y="74"/>
                </a:cubicBezTo>
                <a:cubicBezTo>
                  <a:pt x="200" y="74"/>
                  <a:pt x="199" y="74"/>
                  <a:pt x="199" y="75"/>
                </a:cubicBezTo>
                <a:cubicBezTo>
                  <a:pt x="199" y="75"/>
                  <a:pt x="199" y="75"/>
                  <a:pt x="199" y="76"/>
                </a:cubicBezTo>
                <a:close/>
                <a:moveTo>
                  <a:pt x="194" y="81"/>
                </a:moveTo>
                <a:cubicBezTo>
                  <a:pt x="194" y="81"/>
                  <a:pt x="194" y="81"/>
                  <a:pt x="194" y="81"/>
                </a:cubicBezTo>
                <a:cubicBezTo>
                  <a:pt x="193" y="81"/>
                  <a:pt x="192" y="81"/>
                  <a:pt x="192" y="80"/>
                </a:cubicBezTo>
                <a:cubicBezTo>
                  <a:pt x="192" y="79"/>
                  <a:pt x="192" y="79"/>
                  <a:pt x="192" y="78"/>
                </a:cubicBezTo>
                <a:cubicBezTo>
                  <a:pt x="192" y="78"/>
                  <a:pt x="192" y="78"/>
                  <a:pt x="192" y="78"/>
                </a:cubicBezTo>
                <a:cubicBezTo>
                  <a:pt x="194" y="78"/>
                  <a:pt x="194" y="78"/>
                  <a:pt x="194" y="78"/>
                </a:cubicBezTo>
                <a:cubicBezTo>
                  <a:pt x="194" y="77"/>
                  <a:pt x="194" y="76"/>
                  <a:pt x="195" y="76"/>
                </a:cubicBezTo>
                <a:cubicBezTo>
                  <a:pt x="195" y="76"/>
                  <a:pt x="196" y="75"/>
                  <a:pt x="196" y="75"/>
                </a:cubicBezTo>
                <a:cubicBezTo>
                  <a:pt x="196" y="74"/>
                  <a:pt x="195" y="74"/>
                  <a:pt x="195" y="74"/>
                </a:cubicBezTo>
                <a:cubicBezTo>
                  <a:pt x="195" y="74"/>
                  <a:pt x="195" y="73"/>
                  <a:pt x="195" y="73"/>
                </a:cubicBezTo>
                <a:cubicBezTo>
                  <a:pt x="195" y="73"/>
                  <a:pt x="195" y="72"/>
                  <a:pt x="195" y="72"/>
                </a:cubicBezTo>
                <a:cubicBezTo>
                  <a:pt x="195" y="72"/>
                  <a:pt x="196" y="73"/>
                  <a:pt x="196" y="74"/>
                </a:cubicBezTo>
                <a:cubicBezTo>
                  <a:pt x="196" y="75"/>
                  <a:pt x="197" y="76"/>
                  <a:pt x="197" y="76"/>
                </a:cubicBezTo>
                <a:cubicBezTo>
                  <a:pt x="196" y="77"/>
                  <a:pt x="195" y="78"/>
                  <a:pt x="195" y="79"/>
                </a:cubicBezTo>
                <a:lnTo>
                  <a:pt x="194" y="81"/>
                </a:lnTo>
                <a:close/>
                <a:moveTo>
                  <a:pt x="162" y="110"/>
                </a:moveTo>
                <a:cubicBezTo>
                  <a:pt x="160" y="111"/>
                  <a:pt x="158" y="112"/>
                  <a:pt x="157" y="112"/>
                </a:cubicBezTo>
                <a:cubicBezTo>
                  <a:pt x="157" y="113"/>
                  <a:pt x="155" y="113"/>
                  <a:pt x="153" y="113"/>
                </a:cubicBezTo>
                <a:cubicBezTo>
                  <a:pt x="152" y="113"/>
                  <a:pt x="151" y="113"/>
                  <a:pt x="150" y="112"/>
                </a:cubicBezTo>
                <a:cubicBezTo>
                  <a:pt x="149" y="112"/>
                  <a:pt x="148" y="112"/>
                  <a:pt x="146" y="112"/>
                </a:cubicBezTo>
                <a:cubicBezTo>
                  <a:pt x="146" y="111"/>
                  <a:pt x="146" y="110"/>
                  <a:pt x="146" y="109"/>
                </a:cubicBezTo>
                <a:cubicBezTo>
                  <a:pt x="146" y="110"/>
                  <a:pt x="146" y="110"/>
                  <a:pt x="146" y="110"/>
                </a:cubicBezTo>
                <a:cubicBezTo>
                  <a:pt x="146" y="111"/>
                  <a:pt x="146" y="111"/>
                  <a:pt x="146" y="111"/>
                </a:cubicBezTo>
                <a:cubicBezTo>
                  <a:pt x="144" y="112"/>
                  <a:pt x="142" y="112"/>
                  <a:pt x="141" y="113"/>
                </a:cubicBezTo>
                <a:cubicBezTo>
                  <a:pt x="140" y="113"/>
                  <a:pt x="140" y="112"/>
                  <a:pt x="140" y="112"/>
                </a:cubicBezTo>
                <a:cubicBezTo>
                  <a:pt x="141" y="110"/>
                  <a:pt x="141" y="110"/>
                  <a:pt x="141" y="110"/>
                </a:cubicBezTo>
                <a:cubicBezTo>
                  <a:pt x="141" y="109"/>
                  <a:pt x="141" y="109"/>
                  <a:pt x="141" y="108"/>
                </a:cubicBezTo>
                <a:cubicBezTo>
                  <a:pt x="140" y="109"/>
                  <a:pt x="139" y="110"/>
                  <a:pt x="139" y="111"/>
                </a:cubicBezTo>
                <a:cubicBezTo>
                  <a:pt x="139" y="112"/>
                  <a:pt x="138" y="112"/>
                  <a:pt x="137" y="112"/>
                </a:cubicBezTo>
                <a:cubicBezTo>
                  <a:pt x="135" y="112"/>
                  <a:pt x="135" y="112"/>
                  <a:pt x="135" y="111"/>
                </a:cubicBezTo>
                <a:cubicBezTo>
                  <a:pt x="135" y="111"/>
                  <a:pt x="135" y="110"/>
                  <a:pt x="136" y="110"/>
                </a:cubicBezTo>
                <a:cubicBezTo>
                  <a:pt x="137" y="109"/>
                  <a:pt x="137" y="109"/>
                  <a:pt x="137" y="108"/>
                </a:cubicBezTo>
                <a:cubicBezTo>
                  <a:pt x="137" y="107"/>
                  <a:pt x="137" y="106"/>
                  <a:pt x="136" y="106"/>
                </a:cubicBezTo>
                <a:cubicBezTo>
                  <a:pt x="136" y="106"/>
                  <a:pt x="135" y="106"/>
                  <a:pt x="135" y="104"/>
                </a:cubicBezTo>
                <a:cubicBezTo>
                  <a:pt x="135" y="104"/>
                  <a:pt x="135" y="103"/>
                  <a:pt x="135" y="103"/>
                </a:cubicBezTo>
                <a:cubicBezTo>
                  <a:pt x="135" y="104"/>
                  <a:pt x="135" y="104"/>
                  <a:pt x="135" y="104"/>
                </a:cubicBezTo>
                <a:cubicBezTo>
                  <a:pt x="136" y="104"/>
                  <a:pt x="136" y="104"/>
                  <a:pt x="136" y="104"/>
                </a:cubicBezTo>
                <a:cubicBezTo>
                  <a:pt x="136" y="103"/>
                  <a:pt x="136" y="103"/>
                  <a:pt x="136" y="103"/>
                </a:cubicBezTo>
                <a:cubicBezTo>
                  <a:pt x="137" y="102"/>
                  <a:pt x="137" y="101"/>
                  <a:pt x="139" y="101"/>
                </a:cubicBezTo>
                <a:cubicBezTo>
                  <a:pt x="140" y="100"/>
                  <a:pt x="141" y="100"/>
                  <a:pt x="141" y="100"/>
                </a:cubicBezTo>
                <a:cubicBezTo>
                  <a:pt x="141" y="100"/>
                  <a:pt x="141" y="100"/>
                  <a:pt x="142" y="101"/>
                </a:cubicBezTo>
                <a:cubicBezTo>
                  <a:pt x="142" y="101"/>
                  <a:pt x="143" y="102"/>
                  <a:pt x="143" y="102"/>
                </a:cubicBezTo>
                <a:cubicBezTo>
                  <a:pt x="140" y="106"/>
                  <a:pt x="140" y="106"/>
                  <a:pt x="140" y="106"/>
                </a:cubicBezTo>
                <a:cubicBezTo>
                  <a:pt x="141" y="107"/>
                  <a:pt x="141" y="107"/>
                  <a:pt x="141" y="108"/>
                </a:cubicBezTo>
                <a:cubicBezTo>
                  <a:pt x="141" y="107"/>
                  <a:pt x="142" y="106"/>
                  <a:pt x="142" y="104"/>
                </a:cubicBezTo>
                <a:cubicBezTo>
                  <a:pt x="143" y="104"/>
                  <a:pt x="143" y="104"/>
                  <a:pt x="143" y="105"/>
                </a:cubicBezTo>
                <a:cubicBezTo>
                  <a:pt x="143" y="105"/>
                  <a:pt x="143" y="105"/>
                  <a:pt x="143" y="106"/>
                </a:cubicBezTo>
                <a:cubicBezTo>
                  <a:pt x="143" y="106"/>
                  <a:pt x="143" y="106"/>
                  <a:pt x="143" y="107"/>
                </a:cubicBezTo>
                <a:cubicBezTo>
                  <a:pt x="143" y="106"/>
                  <a:pt x="143" y="104"/>
                  <a:pt x="144" y="102"/>
                </a:cubicBezTo>
                <a:cubicBezTo>
                  <a:pt x="144" y="101"/>
                  <a:pt x="144" y="100"/>
                  <a:pt x="144" y="100"/>
                </a:cubicBezTo>
                <a:cubicBezTo>
                  <a:pt x="145" y="100"/>
                  <a:pt x="145" y="100"/>
                  <a:pt x="145" y="100"/>
                </a:cubicBezTo>
                <a:cubicBezTo>
                  <a:pt x="146" y="100"/>
                  <a:pt x="146" y="100"/>
                  <a:pt x="146" y="100"/>
                </a:cubicBezTo>
                <a:cubicBezTo>
                  <a:pt x="146" y="102"/>
                  <a:pt x="146" y="102"/>
                  <a:pt x="146" y="102"/>
                </a:cubicBezTo>
                <a:cubicBezTo>
                  <a:pt x="146" y="100"/>
                  <a:pt x="147" y="99"/>
                  <a:pt x="148" y="99"/>
                </a:cubicBezTo>
                <a:cubicBezTo>
                  <a:pt x="150" y="99"/>
                  <a:pt x="151" y="100"/>
                  <a:pt x="151" y="102"/>
                </a:cubicBezTo>
                <a:cubicBezTo>
                  <a:pt x="151" y="102"/>
                  <a:pt x="151" y="102"/>
                  <a:pt x="151" y="102"/>
                </a:cubicBezTo>
                <a:cubicBezTo>
                  <a:pt x="152" y="103"/>
                  <a:pt x="152" y="103"/>
                  <a:pt x="152" y="103"/>
                </a:cubicBezTo>
                <a:cubicBezTo>
                  <a:pt x="153" y="103"/>
                  <a:pt x="153" y="103"/>
                  <a:pt x="154" y="104"/>
                </a:cubicBezTo>
                <a:cubicBezTo>
                  <a:pt x="154" y="104"/>
                  <a:pt x="154" y="105"/>
                  <a:pt x="154" y="105"/>
                </a:cubicBezTo>
                <a:cubicBezTo>
                  <a:pt x="154" y="106"/>
                  <a:pt x="153" y="106"/>
                  <a:pt x="153" y="106"/>
                </a:cubicBezTo>
                <a:cubicBezTo>
                  <a:pt x="153" y="106"/>
                  <a:pt x="153" y="107"/>
                  <a:pt x="153" y="107"/>
                </a:cubicBezTo>
                <a:cubicBezTo>
                  <a:pt x="153" y="107"/>
                  <a:pt x="153" y="107"/>
                  <a:pt x="153" y="107"/>
                </a:cubicBezTo>
                <a:cubicBezTo>
                  <a:pt x="154" y="107"/>
                  <a:pt x="154" y="107"/>
                  <a:pt x="154" y="107"/>
                </a:cubicBezTo>
                <a:cubicBezTo>
                  <a:pt x="155" y="107"/>
                  <a:pt x="155" y="107"/>
                  <a:pt x="156" y="107"/>
                </a:cubicBezTo>
                <a:cubicBezTo>
                  <a:pt x="157" y="108"/>
                  <a:pt x="157" y="108"/>
                  <a:pt x="157" y="109"/>
                </a:cubicBezTo>
                <a:cubicBezTo>
                  <a:pt x="157" y="109"/>
                  <a:pt x="157" y="109"/>
                  <a:pt x="157" y="110"/>
                </a:cubicBezTo>
                <a:cubicBezTo>
                  <a:pt x="158" y="109"/>
                  <a:pt x="158" y="109"/>
                  <a:pt x="158" y="109"/>
                </a:cubicBezTo>
                <a:cubicBezTo>
                  <a:pt x="158" y="108"/>
                  <a:pt x="159" y="108"/>
                  <a:pt x="160" y="108"/>
                </a:cubicBezTo>
                <a:cubicBezTo>
                  <a:pt x="160" y="108"/>
                  <a:pt x="161" y="108"/>
                  <a:pt x="161" y="109"/>
                </a:cubicBezTo>
                <a:cubicBezTo>
                  <a:pt x="162" y="109"/>
                  <a:pt x="162" y="109"/>
                  <a:pt x="162" y="110"/>
                </a:cubicBezTo>
                <a:close/>
                <a:moveTo>
                  <a:pt x="149" y="82"/>
                </a:moveTo>
                <a:cubicBezTo>
                  <a:pt x="149" y="82"/>
                  <a:pt x="149" y="82"/>
                  <a:pt x="149" y="82"/>
                </a:cubicBezTo>
                <a:cubicBezTo>
                  <a:pt x="149" y="81"/>
                  <a:pt x="149" y="81"/>
                  <a:pt x="149" y="81"/>
                </a:cubicBezTo>
                <a:cubicBezTo>
                  <a:pt x="150" y="81"/>
                  <a:pt x="150" y="81"/>
                  <a:pt x="151" y="82"/>
                </a:cubicBezTo>
                <a:cubicBezTo>
                  <a:pt x="152" y="83"/>
                  <a:pt x="152" y="84"/>
                  <a:pt x="152" y="84"/>
                </a:cubicBezTo>
                <a:cubicBezTo>
                  <a:pt x="152" y="84"/>
                  <a:pt x="152" y="84"/>
                  <a:pt x="152" y="84"/>
                </a:cubicBezTo>
                <a:cubicBezTo>
                  <a:pt x="152" y="84"/>
                  <a:pt x="152" y="84"/>
                  <a:pt x="152" y="85"/>
                </a:cubicBezTo>
                <a:cubicBezTo>
                  <a:pt x="152" y="85"/>
                  <a:pt x="152" y="86"/>
                  <a:pt x="152" y="86"/>
                </a:cubicBezTo>
                <a:cubicBezTo>
                  <a:pt x="152" y="86"/>
                  <a:pt x="153" y="86"/>
                  <a:pt x="153" y="87"/>
                </a:cubicBezTo>
                <a:cubicBezTo>
                  <a:pt x="153" y="88"/>
                  <a:pt x="152" y="89"/>
                  <a:pt x="152" y="90"/>
                </a:cubicBezTo>
                <a:cubicBezTo>
                  <a:pt x="151" y="90"/>
                  <a:pt x="150" y="91"/>
                  <a:pt x="149" y="91"/>
                </a:cubicBezTo>
                <a:cubicBezTo>
                  <a:pt x="149" y="92"/>
                  <a:pt x="148" y="92"/>
                  <a:pt x="147" y="93"/>
                </a:cubicBezTo>
                <a:cubicBezTo>
                  <a:pt x="146" y="93"/>
                  <a:pt x="146" y="93"/>
                  <a:pt x="146" y="94"/>
                </a:cubicBezTo>
                <a:cubicBezTo>
                  <a:pt x="146" y="91"/>
                  <a:pt x="147" y="89"/>
                  <a:pt x="147" y="88"/>
                </a:cubicBezTo>
                <a:cubicBezTo>
                  <a:pt x="148" y="86"/>
                  <a:pt x="148" y="84"/>
                  <a:pt x="149" y="82"/>
                </a:cubicBezTo>
                <a:close/>
                <a:moveTo>
                  <a:pt x="150" y="74"/>
                </a:moveTo>
                <a:cubicBezTo>
                  <a:pt x="148" y="74"/>
                  <a:pt x="147" y="74"/>
                  <a:pt x="146" y="74"/>
                </a:cubicBezTo>
                <a:cubicBezTo>
                  <a:pt x="147" y="74"/>
                  <a:pt x="147" y="74"/>
                  <a:pt x="147" y="73"/>
                </a:cubicBezTo>
                <a:cubicBezTo>
                  <a:pt x="146" y="73"/>
                  <a:pt x="147" y="73"/>
                  <a:pt x="147" y="73"/>
                </a:cubicBezTo>
                <a:cubicBezTo>
                  <a:pt x="148" y="73"/>
                  <a:pt x="148" y="73"/>
                  <a:pt x="149" y="73"/>
                </a:cubicBezTo>
                <a:cubicBezTo>
                  <a:pt x="150" y="73"/>
                  <a:pt x="150" y="74"/>
                  <a:pt x="150" y="74"/>
                </a:cubicBezTo>
                <a:cubicBezTo>
                  <a:pt x="150" y="74"/>
                  <a:pt x="150" y="74"/>
                  <a:pt x="150" y="74"/>
                </a:cubicBezTo>
                <a:close/>
                <a:moveTo>
                  <a:pt x="148" y="68"/>
                </a:moveTo>
                <a:cubicBezTo>
                  <a:pt x="148" y="68"/>
                  <a:pt x="148" y="68"/>
                  <a:pt x="149" y="68"/>
                </a:cubicBezTo>
                <a:cubicBezTo>
                  <a:pt x="149" y="68"/>
                  <a:pt x="149" y="68"/>
                  <a:pt x="149" y="68"/>
                </a:cubicBezTo>
                <a:cubicBezTo>
                  <a:pt x="150" y="68"/>
                  <a:pt x="150" y="68"/>
                  <a:pt x="151" y="68"/>
                </a:cubicBezTo>
                <a:cubicBezTo>
                  <a:pt x="151" y="68"/>
                  <a:pt x="152" y="68"/>
                  <a:pt x="152" y="69"/>
                </a:cubicBezTo>
                <a:cubicBezTo>
                  <a:pt x="152" y="69"/>
                  <a:pt x="152" y="70"/>
                  <a:pt x="151" y="71"/>
                </a:cubicBezTo>
                <a:cubicBezTo>
                  <a:pt x="151" y="72"/>
                  <a:pt x="151" y="72"/>
                  <a:pt x="150" y="72"/>
                </a:cubicBezTo>
                <a:cubicBezTo>
                  <a:pt x="150" y="72"/>
                  <a:pt x="149" y="72"/>
                  <a:pt x="148" y="72"/>
                </a:cubicBezTo>
                <a:cubicBezTo>
                  <a:pt x="148" y="72"/>
                  <a:pt x="147" y="72"/>
                  <a:pt x="147" y="71"/>
                </a:cubicBezTo>
                <a:cubicBezTo>
                  <a:pt x="147" y="70"/>
                  <a:pt x="147" y="69"/>
                  <a:pt x="148" y="68"/>
                </a:cubicBezTo>
                <a:close/>
                <a:moveTo>
                  <a:pt x="153" y="69"/>
                </a:moveTo>
                <a:cubicBezTo>
                  <a:pt x="153" y="68"/>
                  <a:pt x="153" y="68"/>
                  <a:pt x="154" y="68"/>
                </a:cubicBezTo>
                <a:cubicBezTo>
                  <a:pt x="154" y="68"/>
                  <a:pt x="155" y="68"/>
                  <a:pt x="155" y="68"/>
                </a:cubicBezTo>
                <a:cubicBezTo>
                  <a:pt x="154" y="69"/>
                  <a:pt x="154" y="70"/>
                  <a:pt x="153" y="70"/>
                </a:cubicBezTo>
                <a:cubicBezTo>
                  <a:pt x="153" y="70"/>
                  <a:pt x="153" y="70"/>
                  <a:pt x="153" y="69"/>
                </a:cubicBezTo>
                <a:close/>
                <a:moveTo>
                  <a:pt x="155" y="58"/>
                </a:moveTo>
                <a:cubicBezTo>
                  <a:pt x="156" y="58"/>
                  <a:pt x="156" y="58"/>
                  <a:pt x="156" y="58"/>
                </a:cubicBezTo>
                <a:cubicBezTo>
                  <a:pt x="156" y="58"/>
                  <a:pt x="156" y="58"/>
                  <a:pt x="156" y="59"/>
                </a:cubicBezTo>
                <a:cubicBezTo>
                  <a:pt x="156" y="60"/>
                  <a:pt x="156" y="60"/>
                  <a:pt x="156" y="60"/>
                </a:cubicBezTo>
                <a:cubicBezTo>
                  <a:pt x="156" y="60"/>
                  <a:pt x="157" y="61"/>
                  <a:pt x="157" y="61"/>
                </a:cubicBezTo>
                <a:cubicBezTo>
                  <a:pt x="158" y="61"/>
                  <a:pt x="158" y="61"/>
                  <a:pt x="158" y="61"/>
                </a:cubicBezTo>
                <a:cubicBezTo>
                  <a:pt x="158" y="63"/>
                  <a:pt x="157" y="65"/>
                  <a:pt x="156" y="65"/>
                </a:cubicBezTo>
                <a:cubicBezTo>
                  <a:pt x="156" y="65"/>
                  <a:pt x="155" y="65"/>
                  <a:pt x="155" y="65"/>
                </a:cubicBezTo>
                <a:cubicBezTo>
                  <a:pt x="155" y="65"/>
                  <a:pt x="154" y="65"/>
                  <a:pt x="154" y="65"/>
                </a:cubicBezTo>
                <a:cubicBezTo>
                  <a:pt x="154" y="65"/>
                  <a:pt x="154" y="65"/>
                  <a:pt x="153" y="65"/>
                </a:cubicBezTo>
                <a:lnTo>
                  <a:pt x="155" y="58"/>
                </a:lnTo>
                <a:close/>
                <a:moveTo>
                  <a:pt x="227" y="21"/>
                </a:moveTo>
                <a:cubicBezTo>
                  <a:pt x="226" y="20"/>
                  <a:pt x="225" y="19"/>
                  <a:pt x="224" y="18"/>
                </a:cubicBezTo>
                <a:cubicBezTo>
                  <a:pt x="223" y="18"/>
                  <a:pt x="221" y="17"/>
                  <a:pt x="219" y="16"/>
                </a:cubicBezTo>
                <a:cubicBezTo>
                  <a:pt x="218" y="17"/>
                  <a:pt x="218" y="17"/>
                  <a:pt x="218" y="17"/>
                </a:cubicBezTo>
                <a:cubicBezTo>
                  <a:pt x="218" y="17"/>
                  <a:pt x="217" y="17"/>
                  <a:pt x="217" y="17"/>
                </a:cubicBezTo>
                <a:cubicBezTo>
                  <a:pt x="216" y="17"/>
                  <a:pt x="216" y="17"/>
                  <a:pt x="215" y="17"/>
                </a:cubicBezTo>
                <a:cubicBezTo>
                  <a:pt x="215" y="18"/>
                  <a:pt x="214" y="20"/>
                  <a:pt x="213" y="20"/>
                </a:cubicBezTo>
                <a:cubicBezTo>
                  <a:pt x="212" y="21"/>
                  <a:pt x="211" y="22"/>
                  <a:pt x="211" y="22"/>
                </a:cubicBezTo>
                <a:cubicBezTo>
                  <a:pt x="212" y="22"/>
                  <a:pt x="212" y="22"/>
                  <a:pt x="212" y="22"/>
                </a:cubicBezTo>
                <a:cubicBezTo>
                  <a:pt x="212" y="23"/>
                  <a:pt x="211" y="24"/>
                  <a:pt x="210" y="24"/>
                </a:cubicBezTo>
                <a:cubicBezTo>
                  <a:pt x="209" y="24"/>
                  <a:pt x="209" y="24"/>
                  <a:pt x="208" y="25"/>
                </a:cubicBezTo>
                <a:cubicBezTo>
                  <a:pt x="208" y="24"/>
                  <a:pt x="207" y="23"/>
                  <a:pt x="206" y="23"/>
                </a:cubicBezTo>
                <a:cubicBezTo>
                  <a:pt x="203" y="22"/>
                  <a:pt x="203" y="22"/>
                  <a:pt x="203" y="22"/>
                </a:cubicBezTo>
                <a:cubicBezTo>
                  <a:pt x="202" y="22"/>
                  <a:pt x="202" y="22"/>
                  <a:pt x="202" y="23"/>
                </a:cubicBezTo>
                <a:cubicBezTo>
                  <a:pt x="203" y="23"/>
                  <a:pt x="203" y="24"/>
                  <a:pt x="203" y="24"/>
                </a:cubicBezTo>
                <a:cubicBezTo>
                  <a:pt x="204" y="24"/>
                  <a:pt x="204" y="25"/>
                  <a:pt x="204" y="25"/>
                </a:cubicBezTo>
                <a:cubicBezTo>
                  <a:pt x="204" y="26"/>
                  <a:pt x="204" y="27"/>
                  <a:pt x="203" y="27"/>
                </a:cubicBezTo>
                <a:cubicBezTo>
                  <a:pt x="203" y="28"/>
                  <a:pt x="202" y="29"/>
                  <a:pt x="201" y="29"/>
                </a:cubicBezTo>
                <a:cubicBezTo>
                  <a:pt x="201" y="28"/>
                  <a:pt x="201" y="28"/>
                  <a:pt x="201" y="27"/>
                </a:cubicBezTo>
                <a:cubicBezTo>
                  <a:pt x="200" y="27"/>
                  <a:pt x="200" y="28"/>
                  <a:pt x="200" y="29"/>
                </a:cubicBezTo>
                <a:cubicBezTo>
                  <a:pt x="200" y="30"/>
                  <a:pt x="199" y="30"/>
                  <a:pt x="198" y="30"/>
                </a:cubicBezTo>
                <a:cubicBezTo>
                  <a:pt x="198" y="30"/>
                  <a:pt x="198" y="30"/>
                  <a:pt x="198" y="30"/>
                </a:cubicBezTo>
                <a:cubicBezTo>
                  <a:pt x="198" y="29"/>
                  <a:pt x="198" y="28"/>
                  <a:pt x="199" y="27"/>
                </a:cubicBezTo>
                <a:cubicBezTo>
                  <a:pt x="199" y="26"/>
                  <a:pt x="200" y="25"/>
                  <a:pt x="201" y="25"/>
                </a:cubicBezTo>
                <a:cubicBezTo>
                  <a:pt x="201" y="25"/>
                  <a:pt x="200" y="25"/>
                  <a:pt x="200" y="25"/>
                </a:cubicBezTo>
                <a:cubicBezTo>
                  <a:pt x="199" y="25"/>
                  <a:pt x="198" y="25"/>
                  <a:pt x="198" y="25"/>
                </a:cubicBezTo>
                <a:cubicBezTo>
                  <a:pt x="197" y="25"/>
                  <a:pt x="196" y="25"/>
                  <a:pt x="194" y="26"/>
                </a:cubicBezTo>
                <a:cubicBezTo>
                  <a:pt x="193" y="27"/>
                  <a:pt x="192" y="28"/>
                  <a:pt x="192" y="28"/>
                </a:cubicBezTo>
                <a:cubicBezTo>
                  <a:pt x="191" y="28"/>
                  <a:pt x="190" y="28"/>
                  <a:pt x="190" y="27"/>
                </a:cubicBezTo>
                <a:cubicBezTo>
                  <a:pt x="189" y="28"/>
                  <a:pt x="188" y="28"/>
                  <a:pt x="187" y="28"/>
                </a:cubicBezTo>
                <a:cubicBezTo>
                  <a:pt x="186" y="29"/>
                  <a:pt x="185" y="29"/>
                  <a:pt x="185" y="30"/>
                </a:cubicBezTo>
                <a:cubicBezTo>
                  <a:pt x="185" y="31"/>
                  <a:pt x="185" y="32"/>
                  <a:pt x="186" y="33"/>
                </a:cubicBezTo>
                <a:cubicBezTo>
                  <a:pt x="186" y="34"/>
                  <a:pt x="186" y="35"/>
                  <a:pt x="186" y="36"/>
                </a:cubicBezTo>
                <a:cubicBezTo>
                  <a:pt x="186" y="37"/>
                  <a:pt x="185" y="38"/>
                  <a:pt x="184" y="38"/>
                </a:cubicBezTo>
                <a:cubicBezTo>
                  <a:pt x="183" y="39"/>
                  <a:pt x="182" y="39"/>
                  <a:pt x="182" y="39"/>
                </a:cubicBezTo>
                <a:cubicBezTo>
                  <a:pt x="182" y="39"/>
                  <a:pt x="182" y="39"/>
                  <a:pt x="182" y="39"/>
                </a:cubicBezTo>
                <a:cubicBezTo>
                  <a:pt x="183" y="39"/>
                  <a:pt x="183" y="39"/>
                  <a:pt x="183" y="39"/>
                </a:cubicBezTo>
                <a:cubicBezTo>
                  <a:pt x="183" y="40"/>
                  <a:pt x="182" y="40"/>
                  <a:pt x="182" y="40"/>
                </a:cubicBezTo>
                <a:cubicBezTo>
                  <a:pt x="182" y="40"/>
                  <a:pt x="181" y="40"/>
                  <a:pt x="181" y="40"/>
                </a:cubicBezTo>
                <a:cubicBezTo>
                  <a:pt x="181" y="40"/>
                  <a:pt x="181" y="40"/>
                  <a:pt x="181" y="40"/>
                </a:cubicBezTo>
                <a:cubicBezTo>
                  <a:pt x="180" y="40"/>
                  <a:pt x="180" y="41"/>
                  <a:pt x="180" y="42"/>
                </a:cubicBezTo>
                <a:cubicBezTo>
                  <a:pt x="179" y="43"/>
                  <a:pt x="179" y="43"/>
                  <a:pt x="178" y="44"/>
                </a:cubicBezTo>
                <a:cubicBezTo>
                  <a:pt x="178" y="44"/>
                  <a:pt x="178" y="44"/>
                  <a:pt x="179" y="44"/>
                </a:cubicBezTo>
                <a:cubicBezTo>
                  <a:pt x="179" y="44"/>
                  <a:pt x="179" y="45"/>
                  <a:pt x="179" y="45"/>
                </a:cubicBezTo>
                <a:cubicBezTo>
                  <a:pt x="179" y="45"/>
                  <a:pt x="178" y="45"/>
                  <a:pt x="178" y="46"/>
                </a:cubicBezTo>
                <a:cubicBezTo>
                  <a:pt x="177" y="47"/>
                  <a:pt x="177" y="48"/>
                  <a:pt x="176" y="48"/>
                </a:cubicBezTo>
                <a:cubicBezTo>
                  <a:pt x="175" y="48"/>
                  <a:pt x="175" y="48"/>
                  <a:pt x="174" y="47"/>
                </a:cubicBezTo>
                <a:cubicBezTo>
                  <a:pt x="174" y="47"/>
                  <a:pt x="173" y="47"/>
                  <a:pt x="173" y="47"/>
                </a:cubicBezTo>
                <a:cubicBezTo>
                  <a:pt x="172" y="47"/>
                  <a:pt x="171" y="47"/>
                  <a:pt x="170" y="48"/>
                </a:cubicBezTo>
                <a:cubicBezTo>
                  <a:pt x="170" y="48"/>
                  <a:pt x="170" y="48"/>
                  <a:pt x="169" y="48"/>
                </a:cubicBezTo>
                <a:cubicBezTo>
                  <a:pt x="168" y="47"/>
                  <a:pt x="168" y="47"/>
                  <a:pt x="168" y="47"/>
                </a:cubicBezTo>
                <a:cubicBezTo>
                  <a:pt x="167" y="43"/>
                  <a:pt x="167" y="43"/>
                  <a:pt x="167" y="43"/>
                </a:cubicBezTo>
                <a:cubicBezTo>
                  <a:pt x="167" y="43"/>
                  <a:pt x="167" y="43"/>
                  <a:pt x="167" y="43"/>
                </a:cubicBezTo>
                <a:cubicBezTo>
                  <a:pt x="166" y="43"/>
                  <a:pt x="166" y="43"/>
                  <a:pt x="166" y="44"/>
                </a:cubicBezTo>
                <a:cubicBezTo>
                  <a:pt x="166" y="44"/>
                  <a:pt x="167" y="45"/>
                  <a:pt x="167" y="45"/>
                </a:cubicBezTo>
                <a:cubicBezTo>
                  <a:pt x="167" y="46"/>
                  <a:pt x="167" y="46"/>
                  <a:pt x="167" y="47"/>
                </a:cubicBezTo>
                <a:cubicBezTo>
                  <a:pt x="167" y="47"/>
                  <a:pt x="167" y="48"/>
                  <a:pt x="167" y="48"/>
                </a:cubicBezTo>
                <a:cubicBezTo>
                  <a:pt x="167" y="48"/>
                  <a:pt x="167" y="47"/>
                  <a:pt x="166" y="47"/>
                </a:cubicBezTo>
                <a:cubicBezTo>
                  <a:pt x="166" y="47"/>
                  <a:pt x="166" y="47"/>
                  <a:pt x="166" y="47"/>
                </a:cubicBezTo>
                <a:cubicBezTo>
                  <a:pt x="165" y="47"/>
                  <a:pt x="164" y="47"/>
                  <a:pt x="164" y="48"/>
                </a:cubicBezTo>
                <a:cubicBezTo>
                  <a:pt x="164" y="49"/>
                  <a:pt x="165" y="49"/>
                  <a:pt x="166" y="49"/>
                </a:cubicBezTo>
                <a:cubicBezTo>
                  <a:pt x="167" y="48"/>
                  <a:pt x="167" y="49"/>
                  <a:pt x="167" y="50"/>
                </a:cubicBezTo>
                <a:cubicBezTo>
                  <a:pt x="167" y="51"/>
                  <a:pt x="166" y="52"/>
                  <a:pt x="164" y="53"/>
                </a:cubicBezTo>
                <a:cubicBezTo>
                  <a:pt x="162" y="54"/>
                  <a:pt x="162" y="55"/>
                  <a:pt x="162" y="55"/>
                </a:cubicBezTo>
                <a:cubicBezTo>
                  <a:pt x="162" y="56"/>
                  <a:pt x="162" y="56"/>
                  <a:pt x="162" y="56"/>
                </a:cubicBezTo>
                <a:cubicBezTo>
                  <a:pt x="161" y="56"/>
                  <a:pt x="161" y="56"/>
                  <a:pt x="161" y="56"/>
                </a:cubicBezTo>
                <a:cubicBezTo>
                  <a:pt x="161" y="56"/>
                  <a:pt x="161" y="57"/>
                  <a:pt x="160" y="57"/>
                </a:cubicBezTo>
                <a:cubicBezTo>
                  <a:pt x="160" y="56"/>
                  <a:pt x="160" y="56"/>
                  <a:pt x="159" y="56"/>
                </a:cubicBezTo>
                <a:cubicBezTo>
                  <a:pt x="159" y="55"/>
                  <a:pt x="159" y="55"/>
                  <a:pt x="158" y="55"/>
                </a:cubicBezTo>
                <a:cubicBezTo>
                  <a:pt x="158" y="54"/>
                  <a:pt x="158" y="54"/>
                  <a:pt x="157" y="54"/>
                </a:cubicBezTo>
                <a:cubicBezTo>
                  <a:pt x="157" y="53"/>
                  <a:pt x="157" y="53"/>
                  <a:pt x="158" y="53"/>
                </a:cubicBezTo>
                <a:cubicBezTo>
                  <a:pt x="158" y="53"/>
                  <a:pt x="158" y="53"/>
                  <a:pt x="158" y="52"/>
                </a:cubicBezTo>
                <a:cubicBezTo>
                  <a:pt x="158" y="51"/>
                  <a:pt x="157" y="51"/>
                  <a:pt x="156" y="51"/>
                </a:cubicBezTo>
                <a:cubicBezTo>
                  <a:pt x="156" y="51"/>
                  <a:pt x="156" y="51"/>
                  <a:pt x="155" y="51"/>
                </a:cubicBezTo>
                <a:cubicBezTo>
                  <a:pt x="155" y="51"/>
                  <a:pt x="155" y="51"/>
                  <a:pt x="154" y="51"/>
                </a:cubicBezTo>
                <a:cubicBezTo>
                  <a:pt x="153" y="51"/>
                  <a:pt x="153" y="51"/>
                  <a:pt x="152" y="51"/>
                </a:cubicBezTo>
                <a:cubicBezTo>
                  <a:pt x="153" y="51"/>
                  <a:pt x="153" y="52"/>
                  <a:pt x="154" y="53"/>
                </a:cubicBezTo>
                <a:cubicBezTo>
                  <a:pt x="155" y="54"/>
                  <a:pt x="155" y="55"/>
                  <a:pt x="155" y="56"/>
                </a:cubicBezTo>
                <a:cubicBezTo>
                  <a:pt x="155" y="56"/>
                  <a:pt x="155" y="56"/>
                  <a:pt x="155" y="57"/>
                </a:cubicBezTo>
                <a:cubicBezTo>
                  <a:pt x="154" y="58"/>
                  <a:pt x="154" y="59"/>
                  <a:pt x="154" y="60"/>
                </a:cubicBezTo>
                <a:cubicBezTo>
                  <a:pt x="154" y="61"/>
                  <a:pt x="153" y="62"/>
                  <a:pt x="153" y="63"/>
                </a:cubicBezTo>
                <a:cubicBezTo>
                  <a:pt x="153" y="63"/>
                  <a:pt x="153" y="63"/>
                  <a:pt x="152" y="63"/>
                </a:cubicBezTo>
                <a:cubicBezTo>
                  <a:pt x="152" y="63"/>
                  <a:pt x="152" y="63"/>
                  <a:pt x="152" y="63"/>
                </a:cubicBezTo>
                <a:cubicBezTo>
                  <a:pt x="152" y="63"/>
                  <a:pt x="152" y="63"/>
                  <a:pt x="152" y="63"/>
                </a:cubicBezTo>
                <a:cubicBezTo>
                  <a:pt x="152" y="64"/>
                  <a:pt x="152" y="64"/>
                  <a:pt x="153" y="64"/>
                </a:cubicBezTo>
                <a:cubicBezTo>
                  <a:pt x="153" y="64"/>
                  <a:pt x="153" y="65"/>
                  <a:pt x="153" y="65"/>
                </a:cubicBezTo>
                <a:cubicBezTo>
                  <a:pt x="153" y="66"/>
                  <a:pt x="152" y="67"/>
                  <a:pt x="150" y="67"/>
                </a:cubicBezTo>
                <a:cubicBezTo>
                  <a:pt x="150" y="67"/>
                  <a:pt x="149" y="67"/>
                  <a:pt x="149" y="67"/>
                </a:cubicBezTo>
                <a:cubicBezTo>
                  <a:pt x="148" y="66"/>
                  <a:pt x="148" y="66"/>
                  <a:pt x="147" y="66"/>
                </a:cubicBezTo>
                <a:cubicBezTo>
                  <a:pt x="147" y="66"/>
                  <a:pt x="146" y="67"/>
                  <a:pt x="145" y="68"/>
                </a:cubicBezTo>
                <a:cubicBezTo>
                  <a:pt x="145" y="69"/>
                  <a:pt x="144" y="70"/>
                  <a:pt x="144" y="70"/>
                </a:cubicBezTo>
                <a:cubicBezTo>
                  <a:pt x="143" y="70"/>
                  <a:pt x="143" y="70"/>
                  <a:pt x="143" y="69"/>
                </a:cubicBezTo>
                <a:cubicBezTo>
                  <a:pt x="142" y="69"/>
                  <a:pt x="142" y="69"/>
                  <a:pt x="142" y="69"/>
                </a:cubicBezTo>
                <a:cubicBezTo>
                  <a:pt x="142" y="69"/>
                  <a:pt x="142" y="69"/>
                  <a:pt x="142" y="69"/>
                </a:cubicBezTo>
                <a:cubicBezTo>
                  <a:pt x="142" y="75"/>
                  <a:pt x="142" y="75"/>
                  <a:pt x="142" y="75"/>
                </a:cubicBezTo>
                <a:cubicBezTo>
                  <a:pt x="143" y="76"/>
                  <a:pt x="143" y="77"/>
                  <a:pt x="144" y="78"/>
                </a:cubicBezTo>
                <a:cubicBezTo>
                  <a:pt x="144" y="79"/>
                  <a:pt x="144" y="79"/>
                  <a:pt x="145" y="79"/>
                </a:cubicBezTo>
                <a:cubicBezTo>
                  <a:pt x="145" y="79"/>
                  <a:pt x="145" y="78"/>
                  <a:pt x="145" y="78"/>
                </a:cubicBezTo>
                <a:cubicBezTo>
                  <a:pt x="145" y="77"/>
                  <a:pt x="145" y="76"/>
                  <a:pt x="145" y="76"/>
                </a:cubicBezTo>
                <a:cubicBezTo>
                  <a:pt x="145" y="75"/>
                  <a:pt x="145" y="75"/>
                  <a:pt x="147" y="75"/>
                </a:cubicBezTo>
                <a:cubicBezTo>
                  <a:pt x="148" y="75"/>
                  <a:pt x="149" y="74"/>
                  <a:pt x="150" y="74"/>
                </a:cubicBezTo>
                <a:cubicBezTo>
                  <a:pt x="150" y="76"/>
                  <a:pt x="149" y="77"/>
                  <a:pt x="149" y="78"/>
                </a:cubicBezTo>
                <a:cubicBezTo>
                  <a:pt x="148" y="79"/>
                  <a:pt x="148" y="79"/>
                  <a:pt x="148" y="80"/>
                </a:cubicBezTo>
                <a:cubicBezTo>
                  <a:pt x="148" y="80"/>
                  <a:pt x="148" y="80"/>
                  <a:pt x="148" y="80"/>
                </a:cubicBezTo>
                <a:cubicBezTo>
                  <a:pt x="148" y="81"/>
                  <a:pt x="148" y="81"/>
                  <a:pt x="148" y="81"/>
                </a:cubicBezTo>
                <a:cubicBezTo>
                  <a:pt x="148" y="84"/>
                  <a:pt x="147" y="86"/>
                  <a:pt x="147" y="88"/>
                </a:cubicBezTo>
                <a:cubicBezTo>
                  <a:pt x="145" y="93"/>
                  <a:pt x="145" y="93"/>
                  <a:pt x="145" y="93"/>
                </a:cubicBezTo>
                <a:cubicBezTo>
                  <a:pt x="145" y="94"/>
                  <a:pt x="144" y="95"/>
                  <a:pt x="144" y="95"/>
                </a:cubicBezTo>
                <a:cubicBezTo>
                  <a:pt x="144" y="95"/>
                  <a:pt x="144" y="95"/>
                  <a:pt x="143" y="95"/>
                </a:cubicBezTo>
                <a:cubicBezTo>
                  <a:pt x="143" y="95"/>
                  <a:pt x="143" y="94"/>
                  <a:pt x="143" y="94"/>
                </a:cubicBezTo>
                <a:cubicBezTo>
                  <a:pt x="142" y="94"/>
                  <a:pt x="142" y="95"/>
                  <a:pt x="142" y="95"/>
                </a:cubicBezTo>
                <a:cubicBezTo>
                  <a:pt x="142" y="95"/>
                  <a:pt x="142" y="95"/>
                  <a:pt x="141" y="95"/>
                </a:cubicBezTo>
                <a:cubicBezTo>
                  <a:pt x="141" y="95"/>
                  <a:pt x="141" y="95"/>
                  <a:pt x="141" y="95"/>
                </a:cubicBezTo>
                <a:cubicBezTo>
                  <a:pt x="141" y="94"/>
                  <a:pt x="141" y="94"/>
                  <a:pt x="141" y="94"/>
                </a:cubicBezTo>
                <a:cubicBezTo>
                  <a:pt x="141" y="95"/>
                  <a:pt x="140" y="95"/>
                  <a:pt x="140" y="96"/>
                </a:cubicBezTo>
                <a:cubicBezTo>
                  <a:pt x="139" y="96"/>
                  <a:pt x="138" y="97"/>
                  <a:pt x="138" y="97"/>
                </a:cubicBezTo>
                <a:cubicBezTo>
                  <a:pt x="137" y="97"/>
                  <a:pt x="137" y="97"/>
                  <a:pt x="137" y="96"/>
                </a:cubicBezTo>
                <a:cubicBezTo>
                  <a:pt x="137" y="97"/>
                  <a:pt x="137" y="97"/>
                  <a:pt x="137" y="98"/>
                </a:cubicBezTo>
                <a:cubicBezTo>
                  <a:pt x="136" y="101"/>
                  <a:pt x="136" y="101"/>
                  <a:pt x="136" y="101"/>
                </a:cubicBezTo>
                <a:cubicBezTo>
                  <a:pt x="136" y="102"/>
                  <a:pt x="135" y="103"/>
                  <a:pt x="135" y="104"/>
                </a:cubicBezTo>
                <a:cubicBezTo>
                  <a:pt x="135" y="104"/>
                  <a:pt x="134" y="105"/>
                  <a:pt x="134" y="105"/>
                </a:cubicBezTo>
                <a:cubicBezTo>
                  <a:pt x="134" y="105"/>
                  <a:pt x="133" y="104"/>
                  <a:pt x="133" y="104"/>
                </a:cubicBezTo>
                <a:cubicBezTo>
                  <a:pt x="133" y="104"/>
                  <a:pt x="133" y="103"/>
                  <a:pt x="133" y="103"/>
                </a:cubicBezTo>
                <a:cubicBezTo>
                  <a:pt x="133" y="103"/>
                  <a:pt x="133" y="102"/>
                  <a:pt x="133" y="102"/>
                </a:cubicBezTo>
                <a:cubicBezTo>
                  <a:pt x="133" y="102"/>
                  <a:pt x="133" y="102"/>
                  <a:pt x="133" y="102"/>
                </a:cubicBezTo>
                <a:cubicBezTo>
                  <a:pt x="132" y="102"/>
                  <a:pt x="132" y="102"/>
                  <a:pt x="132" y="102"/>
                </a:cubicBezTo>
                <a:cubicBezTo>
                  <a:pt x="131" y="102"/>
                  <a:pt x="131" y="102"/>
                  <a:pt x="131" y="102"/>
                </a:cubicBezTo>
                <a:cubicBezTo>
                  <a:pt x="131" y="103"/>
                  <a:pt x="131" y="103"/>
                  <a:pt x="131" y="103"/>
                </a:cubicBezTo>
                <a:cubicBezTo>
                  <a:pt x="132" y="103"/>
                  <a:pt x="132" y="103"/>
                  <a:pt x="132" y="103"/>
                </a:cubicBezTo>
                <a:cubicBezTo>
                  <a:pt x="132" y="103"/>
                  <a:pt x="132" y="103"/>
                  <a:pt x="132" y="103"/>
                </a:cubicBezTo>
                <a:cubicBezTo>
                  <a:pt x="132" y="104"/>
                  <a:pt x="132" y="104"/>
                  <a:pt x="132" y="104"/>
                </a:cubicBezTo>
                <a:cubicBezTo>
                  <a:pt x="133" y="104"/>
                  <a:pt x="133" y="104"/>
                  <a:pt x="133" y="104"/>
                </a:cubicBezTo>
                <a:cubicBezTo>
                  <a:pt x="132" y="105"/>
                  <a:pt x="132" y="105"/>
                  <a:pt x="131" y="106"/>
                </a:cubicBezTo>
                <a:cubicBezTo>
                  <a:pt x="130" y="108"/>
                  <a:pt x="130" y="108"/>
                  <a:pt x="130" y="108"/>
                </a:cubicBezTo>
                <a:cubicBezTo>
                  <a:pt x="129" y="109"/>
                  <a:pt x="128" y="109"/>
                  <a:pt x="128" y="110"/>
                </a:cubicBezTo>
                <a:cubicBezTo>
                  <a:pt x="127" y="110"/>
                  <a:pt x="127" y="111"/>
                  <a:pt x="126" y="111"/>
                </a:cubicBezTo>
                <a:cubicBezTo>
                  <a:pt x="126" y="110"/>
                  <a:pt x="125" y="109"/>
                  <a:pt x="125" y="108"/>
                </a:cubicBezTo>
                <a:cubicBezTo>
                  <a:pt x="124" y="107"/>
                  <a:pt x="124" y="106"/>
                  <a:pt x="123" y="106"/>
                </a:cubicBezTo>
                <a:cubicBezTo>
                  <a:pt x="122" y="106"/>
                  <a:pt x="121" y="107"/>
                  <a:pt x="121" y="108"/>
                </a:cubicBezTo>
                <a:cubicBezTo>
                  <a:pt x="121" y="108"/>
                  <a:pt x="121" y="108"/>
                  <a:pt x="121" y="108"/>
                </a:cubicBezTo>
                <a:cubicBezTo>
                  <a:pt x="122" y="109"/>
                  <a:pt x="122" y="109"/>
                  <a:pt x="122" y="109"/>
                </a:cubicBezTo>
                <a:cubicBezTo>
                  <a:pt x="122" y="110"/>
                  <a:pt x="121" y="110"/>
                  <a:pt x="121" y="111"/>
                </a:cubicBezTo>
                <a:cubicBezTo>
                  <a:pt x="120" y="111"/>
                  <a:pt x="119" y="111"/>
                  <a:pt x="119" y="111"/>
                </a:cubicBezTo>
                <a:cubicBezTo>
                  <a:pt x="118" y="112"/>
                  <a:pt x="117" y="112"/>
                  <a:pt x="116" y="112"/>
                </a:cubicBezTo>
                <a:cubicBezTo>
                  <a:pt x="117" y="112"/>
                  <a:pt x="117" y="112"/>
                  <a:pt x="117" y="112"/>
                </a:cubicBezTo>
                <a:cubicBezTo>
                  <a:pt x="116" y="112"/>
                  <a:pt x="116" y="111"/>
                  <a:pt x="115" y="111"/>
                </a:cubicBezTo>
                <a:cubicBezTo>
                  <a:pt x="115" y="110"/>
                  <a:pt x="115" y="109"/>
                  <a:pt x="114" y="108"/>
                </a:cubicBezTo>
                <a:cubicBezTo>
                  <a:pt x="114" y="106"/>
                  <a:pt x="114" y="106"/>
                  <a:pt x="114" y="105"/>
                </a:cubicBezTo>
                <a:cubicBezTo>
                  <a:pt x="114" y="104"/>
                  <a:pt x="113" y="103"/>
                  <a:pt x="113" y="103"/>
                </a:cubicBezTo>
                <a:cubicBezTo>
                  <a:pt x="113" y="104"/>
                  <a:pt x="113" y="104"/>
                  <a:pt x="113" y="104"/>
                </a:cubicBezTo>
                <a:cubicBezTo>
                  <a:pt x="113" y="104"/>
                  <a:pt x="113" y="105"/>
                  <a:pt x="114" y="105"/>
                </a:cubicBezTo>
                <a:cubicBezTo>
                  <a:pt x="114" y="105"/>
                  <a:pt x="114" y="106"/>
                  <a:pt x="114" y="106"/>
                </a:cubicBezTo>
                <a:cubicBezTo>
                  <a:pt x="114" y="106"/>
                  <a:pt x="113" y="107"/>
                  <a:pt x="113" y="107"/>
                </a:cubicBezTo>
                <a:cubicBezTo>
                  <a:pt x="112" y="108"/>
                  <a:pt x="112" y="108"/>
                  <a:pt x="112" y="108"/>
                </a:cubicBezTo>
                <a:cubicBezTo>
                  <a:pt x="112" y="109"/>
                  <a:pt x="112" y="110"/>
                  <a:pt x="112" y="111"/>
                </a:cubicBezTo>
                <a:cubicBezTo>
                  <a:pt x="112" y="111"/>
                  <a:pt x="112" y="111"/>
                  <a:pt x="112" y="112"/>
                </a:cubicBezTo>
                <a:cubicBezTo>
                  <a:pt x="112" y="112"/>
                  <a:pt x="111" y="112"/>
                  <a:pt x="111" y="112"/>
                </a:cubicBezTo>
                <a:cubicBezTo>
                  <a:pt x="110" y="112"/>
                  <a:pt x="109" y="112"/>
                  <a:pt x="109" y="112"/>
                </a:cubicBezTo>
                <a:cubicBezTo>
                  <a:pt x="109" y="112"/>
                  <a:pt x="109" y="112"/>
                  <a:pt x="108" y="112"/>
                </a:cubicBezTo>
                <a:cubicBezTo>
                  <a:pt x="107" y="112"/>
                  <a:pt x="106" y="112"/>
                  <a:pt x="106" y="113"/>
                </a:cubicBezTo>
                <a:cubicBezTo>
                  <a:pt x="106" y="113"/>
                  <a:pt x="106" y="113"/>
                  <a:pt x="106" y="113"/>
                </a:cubicBezTo>
                <a:cubicBezTo>
                  <a:pt x="105" y="114"/>
                  <a:pt x="105" y="114"/>
                  <a:pt x="105" y="114"/>
                </a:cubicBezTo>
                <a:cubicBezTo>
                  <a:pt x="104" y="112"/>
                  <a:pt x="103" y="112"/>
                  <a:pt x="102" y="112"/>
                </a:cubicBezTo>
                <a:cubicBezTo>
                  <a:pt x="101" y="112"/>
                  <a:pt x="101" y="112"/>
                  <a:pt x="101" y="113"/>
                </a:cubicBezTo>
                <a:cubicBezTo>
                  <a:pt x="101" y="113"/>
                  <a:pt x="101" y="113"/>
                  <a:pt x="101" y="114"/>
                </a:cubicBezTo>
                <a:cubicBezTo>
                  <a:pt x="101" y="115"/>
                  <a:pt x="101" y="116"/>
                  <a:pt x="100" y="116"/>
                </a:cubicBezTo>
                <a:cubicBezTo>
                  <a:pt x="99" y="116"/>
                  <a:pt x="99" y="116"/>
                  <a:pt x="99" y="116"/>
                </a:cubicBezTo>
                <a:cubicBezTo>
                  <a:pt x="98" y="116"/>
                  <a:pt x="98" y="116"/>
                  <a:pt x="98" y="116"/>
                </a:cubicBezTo>
                <a:cubicBezTo>
                  <a:pt x="98" y="116"/>
                  <a:pt x="97" y="116"/>
                  <a:pt x="95" y="116"/>
                </a:cubicBezTo>
                <a:cubicBezTo>
                  <a:pt x="95" y="115"/>
                  <a:pt x="94" y="114"/>
                  <a:pt x="94" y="113"/>
                </a:cubicBezTo>
                <a:cubicBezTo>
                  <a:pt x="93" y="112"/>
                  <a:pt x="92" y="111"/>
                  <a:pt x="92" y="110"/>
                </a:cubicBezTo>
                <a:cubicBezTo>
                  <a:pt x="92" y="109"/>
                  <a:pt x="92" y="109"/>
                  <a:pt x="93" y="109"/>
                </a:cubicBezTo>
                <a:cubicBezTo>
                  <a:pt x="93" y="109"/>
                  <a:pt x="94" y="109"/>
                  <a:pt x="94" y="109"/>
                </a:cubicBezTo>
                <a:cubicBezTo>
                  <a:pt x="94" y="109"/>
                  <a:pt x="95" y="109"/>
                  <a:pt x="95" y="109"/>
                </a:cubicBezTo>
                <a:cubicBezTo>
                  <a:pt x="95" y="109"/>
                  <a:pt x="95" y="109"/>
                  <a:pt x="95" y="108"/>
                </a:cubicBezTo>
                <a:cubicBezTo>
                  <a:pt x="95" y="108"/>
                  <a:pt x="95" y="108"/>
                  <a:pt x="93" y="108"/>
                </a:cubicBezTo>
                <a:cubicBezTo>
                  <a:pt x="92" y="108"/>
                  <a:pt x="91" y="108"/>
                  <a:pt x="91" y="108"/>
                </a:cubicBezTo>
                <a:cubicBezTo>
                  <a:pt x="90" y="107"/>
                  <a:pt x="89" y="106"/>
                  <a:pt x="88" y="105"/>
                </a:cubicBezTo>
                <a:cubicBezTo>
                  <a:pt x="85" y="101"/>
                  <a:pt x="85" y="101"/>
                  <a:pt x="85" y="101"/>
                </a:cubicBezTo>
                <a:cubicBezTo>
                  <a:pt x="84" y="99"/>
                  <a:pt x="83" y="98"/>
                  <a:pt x="82" y="97"/>
                </a:cubicBezTo>
                <a:cubicBezTo>
                  <a:pt x="82" y="96"/>
                  <a:pt x="81" y="96"/>
                  <a:pt x="81" y="96"/>
                </a:cubicBezTo>
                <a:cubicBezTo>
                  <a:pt x="81" y="96"/>
                  <a:pt x="81" y="96"/>
                  <a:pt x="81" y="96"/>
                </a:cubicBezTo>
                <a:cubicBezTo>
                  <a:pt x="88" y="106"/>
                  <a:pt x="88" y="106"/>
                  <a:pt x="88" y="106"/>
                </a:cubicBezTo>
                <a:cubicBezTo>
                  <a:pt x="88" y="107"/>
                  <a:pt x="89" y="108"/>
                  <a:pt x="89" y="108"/>
                </a:cubicBezTo>
                <a:cubicBezTo>
                  <a:pt x="89" y="108"/>
                  <a:pt x="89" y="108"/>
                  <a:pt x="89" y="108"/>
                </a:cubicBezTo>
                <a:cubicBezTo>
                  <a:pt x="89" y="108"/>
                  <a:pt x="89" y="109"/>
                  <a:pt x="89" y="109"/>
                </a:cubicBezTo>
                <a:cubicBezTo>
                  <a:pt x="90" y="109"/>
                  <a:pt x="91" y="111"/>
                  <a:pt x="93" y="112"/>
                </a:cubicBezTo>
                <a:cubicBezTo>
                  <a:pt x="94" y="113"/>
                  <a:pt x="94" y="115"/>
                  <a:pt x="94" y="115"/>
                </a:cubicBezTo>
                <a:cubicBezTo>
                  <a:pt x="94" y="116"/>
                  <a:pt x="94" y="116"/>
                  <a:pt x="94" y="116"/>
                </a:cubicBezTo>
                <a:cubicBezTo>
                  <a:pt x="92" y="116"/>
                  <a:pt x="91" y="115"/>
                  <a:pt x="89" y="114"/>
                </a:cubicBezTo>
                <a:cubicBezTo>
                  <a:pt x="88" y="113"/>
                  <a:pt x="87" y="113"/>
                  <a:pt x="87" y="113"/>
                </a:cubicBezTo>
                <a:cubicBezTo>
                  <a:pt x="86" y="113"/>
                  <a:pt x="86" y="113"/>
                  <a:pt x="86" y="113"/>
                </a:cubicBezTo>
                <a:cubicBezTo>
                  <a:pt x="86" y="114"/>
                  <a:pt x="86" y="116"/>
                  <a:pt x="88" y="116"/>
                </a:cubicBezTo>
                <a:cubicBezTo>
                  <a:pt x="89" y="117"/>
                  <a:pt x="89" y="118"/>
                  <a:pt x="89" y="120"/>
                </a:cubicBezTo>
                <a:cubicBezTo>
                  <a:pt x="89" y="121"/>
                  <a:pt x="89" y="121"/>
                  <a:pt x="88" y="122"/>
                </a:cubicBezTo>
                <a:cubicBezTo>
                  <a:pt x="86" y="123"/>
                  <a:pt x="85" y="123"/>
                  <a:pt x="84" y="123"/>
                </a:cubicBezTo>
                <a:cubicBezTo>
                  <a:pt x="83" y="122"/>
                  <a:pt x="81" y="122"/>
                  <a:pt x="80" y="120"/>
                </a:cubicBezTo>
                <a:cubicBezTo>
                  <a:pt x="78" y="119"/>
                  <a:pt x="77" y="118"/>
                  <a:pt x="76" y="117"/>
                </a:cubicBezTo>
                <a:cubicBezTo>
                  <a:pt x="76" y="118"/>
                  <a:pt x="75" y="119"/>
                  <a:pt x="74" y="119"/>
                </a:cubicBezTo>
                <a:cubicBezTo>
                  <a:pt x="73" y="119"/>
                  <a:pt x="72" y="119"/>
                  <a:pt x="71" y="119"/>
                </a:cubicBezTo>
                <a:cubicBezTo>
                  <a:pt x="70" y="119"/>
                  <a:pt x="69" y="119"/>
                  <a:pt x="68" y="118"/>
                </a:cubicBezTo>
                <a:cubicBezTo>
                  <a:pt x="67" y="118"/>
                  <a:pt x="66" y="118"/>
                  <a:pt x="65" y="118"/>
                </a:cubicBezTo>
                <a:cubicBezTo>
                  <a:pt x="65" y="118"/>
                  <a:pt x="65" y="118"/>
                  <a:pt x="65" y="118"/>
                </a:cubicBezTo>
                <a:cubicBezTo>
                  <a:pt x="65" y="119"/>
                  <a:pt x="65" y="119"/>
                  <a:pt x="66" y="119"/>
                </a:cubicBezTo>
                <a:cubicBezTo>
                  <a:pt x="67" y="119"/>
                  <a:pt x="68" y="119"/>
                  <a:pt x="70" y="119"/>
                </a:cubicBezTo>
                <a:cubicBezTo>
                  <a:pt x="71" y="119"/>
                  <a:pt x="72" y="119"/>
                  <a:pt x="73" y="120"/>
                </a:cubicBezTo>
                <a:cubicBezTo>
                  <a:pt x="74" y="120"/>
                  <a:pt x="74" y="121"/>
                  <a:pt x="74" y="123"/>
                </a:cubicBezTo>
                <a:cubicBezTo>
                  <a:pt x="74" y="124"/>
                  <a:pt x="74" y="125"/>
                  <a:pt x="74" y="125"/>
                </a:cubicBezTo>
                <a:cubicBezTo>
                  <a:pt x="74" y="126"/>
                  <a:pt x="73" y="126"/>
                  <a:pt x="73" y="126"/>
                </a:cubicBezTo>
                <a:cubicBezTo>
                  <a:pt x="72" y="127"/>
                  <a:pt x="72" y="127"/>
                  <a:pt x="71" y="127"/>
                </a:cubicBezTo>
                <a:cubicBezTo>
                  <a:pt x="71" y="127"/>
                  <a:pt x="70" y="127"/>
                  <a:pt x="70" y="128"/>
                </a:cubicBezTo>
                <a:cubicBezTo>
                  <a:pt x="70" y="129"/>
                  <a:pt x="70" y="129"/>
                  <a:pt x="70" y="130"/>
                </a:cubicBezTo>
                <a:cubicBezTo>
                  <a:pt x="70" y="130"/>
                  <a:pt x="70" y="131"/>
                  <a:pt x="70" y="131"/>
                </a:cubicBezTo>
                <a:cubicBezTo>
                  <a:pt x="69" y="132"/>
                  <a:pt x="68" y="133"/>
                  <a:pt x="67" y="133"/>
                </a:cubicBezTo>
                <a:cubicBezTo>
                  <a:pt x="65" y="133"/>
                  <a:pt x="63" y="132"/>
                  <a:pt x="61" y="131"/>
                </a:cubicBezTo>
                <a:cubicBezTo>
                  <a:pt x="58" y="130"/>
                  <a:pt x="56" y="130"/>
                  <a:pt x="54" y="129"/>
                </a:cubicBezTo>
                <a:cubicBezTo>
                  <a:pt x="55" y="129"/>
                  <a:pt x="55" y="129"/>
                  <a:pt x="56" y="129"/>
                </a:cubicBezTo>
                <a:cubicBezTo>
                  <a:pt x="57" y="129"/>
                  <a:pt x="57" y="129"/>
                  <a:pt x="58" y="129"/>
                </a:cubicBezTo>
                <a:cubicBezTo>
                  <a:pt x="57" y="129"/>
                  <a:pt x="55" y="128"/>
                  <a:pt x="54" y="128"/>
                </a:cubicBezTo>
                <a:cubicBezTo>
                  <a:pt x="53" y="127"/>
                  <a:pt x="51" y="127"/>
                  <a:pt x="50" y="127"/>
                </a:cubicBezTo>
                <a:cubicBezTo>
                  <a:pt x="50" y="127"/>
                  <a:pt x="50" y="127"/>
                  <a:pt x="50" y="127"/>
                </a:cubicBezTo>
                <a:cubicBezTo>
                  <a:pt x="50" y="127"/>
                  <a:pt x="50" y="128"/>
                  <a:pt x="50" y="128"/>
                </a:cubicBezTo>
                <a:cubicBezTo>
                  <a:pt x="54" y="129"/>
                  <a:pt x="54" y="129"/>
                  <a:pt x="54" y="129"/>
                </a:cubicBezTo>
                <a:cubicBezTo>
                  <a:pt x="54" y="129"/>
                  <a:pt x="53" y="129"/>
                  <a:pt x="53" y="129"/>
                </a:cubicBezTo>
                <a:cubicBezTo>
                  <a:pt x="52" y="129"/>
                  <a:pt x="52" y="130"/>
                  <a:pt x="52" y="130"/>
                </a:cubicBezTo>
                <a:cubicBezTo>
                  <a:pt x="52" y="131"/>
                  <a:pt x="53" y="132"/>
                  <a:pt x="54" y="132"/>
                </a:cubicBezTo>
                <a:cubicBezTo>
                  <a:pt x="54" y="132"/>
                  <a:pt x="54" y="132"/>
                  <a:pt x="55" y="132"/>
                </a:cubicBezTo>
                <a:cubicBezTo>
                  <a:pt x="55" y="132"/>
                  <a:pt x="55" y="132"/>
                  <a:pt x="56" y="132"/>
                </a:cubicBezTo>
                <a:cubicBezTo>
                  <a:pt x="58" y="132"/>
                  <a:pt x="59" y="132"/>
                  <a:pt x="61" y="133"/>
                </a:cubicBezTo>
                <a:cubicBezTo>
                  <a:pt x="63" y="135"/>
                  <a:pt x="64" y="136"/>
                  <a:pt x="64" y="137"/>
                </a:cubicBezTo>
                <a:cubicBezTo>
                  <a:pt x="64" y="138"/>
                  <a:pt x="63" y="139"/>
                  <a:pt x="63" y="140"/>
                </a:cubicBezTo>
                <a:cubicBezTo>
                  <a:pt x="62" y="142"/>
                  <a:pt x="61" y="142"/>
                  <a:pt x="61" y="142"/>
                </a:cubicBezTo>
                <a:cubicBezTo>
                  <a:pt x="60" y="142"/>
                  <a:pt x="60" y="142"/>
                  <a:pt x="60" y="142"/>
                </a:cubicBezTo>
                <a:cubicBezTo>
                  <a:pt x="49" y="138"/>
                  <a:pt x="49" y="138"/>
                  <a:pt x="49" y="138"/>
                </a:cubicBezTo>
                <a:cubicBezTo>
                  <a:pt x="49" y="138"/>
                  <a:pt x="48" y="138"/>
                  <a:pt x="47" y="137"/>
                </a:cubicBezTo>
                <a:cubicBezTo>
                  <a:pt x="47" y="137"/>
                  <a:pt x="46" y="137"/>
                  <a:pt x="45" y="137"/>
                </a:cubicBezTo>
                <a:cubicBezTo>
                  <a:pt x="44" y="137"/>
                  <a:pt x="44" y="137"/>
                  <a:pt x="44" y="137"/>
                </a:cubicBezTo>
                <a:cubicBezTo>
                  <a:pt x="44" y="138"/>
                  <a:pt x="45" y="139"/>
                  <a:pt x="47" y="139"/>
                </a:cubicBezTo>
                <a:cubicBezTo>
                  <a:pt x="53" y="141"/>
                  <a:pt x="53" y="141"/>
                  <a:pt x="53" y="141"/>
                </a:cubicBezTo>
                <a:cubicBezTo>
                  <a:pt x="55" y="142"/>
                  <a:pt x="57" y="143"/>
                  <a:pt x="58" y="143"/>
                </a:cubicBezTo>
                <a:cubicBezTo>
                  <a:pt x="60" y="144"/>
                  <a:pt x="61" y="145"/>
                  <a:pt x="61" y="146"/>
                </a:cubicBezTo>
                <a:cubicBezTo>
                  <a:pt x="61" y="147"/>
                  <a:pt x="60" y="148"/>
                  <a:pt x="59" y="148"/>
                </a:cubicBezTo>
                <a:cubicBezTo>
                  <a:pt x="58" y="148"/>
                  <a:pt x="56" y="147"/>
                  <a:pt x="55" y="147"/>
                </a:cubicBezTo>
                <a:cubicBezTo>
                  <a:pt x="54" y="146"/>
                  <a:pt x="53" y="145"/>
                  <a:pt x="51" y="145"/>
                </a:cubicBezTo>
                <a:cubicBezTo>
                  <a:pt x="50" y="145"/>
                  <a:pt x="50" y="146"/>
                  <a:pt x="50" y="147"/>
                </a:cubicBezTo>
                <a:cubicBezTo>
                  <a:pt x="50" y="147"/>
                  <a:pt x="50" y="148"/>
                  <a:pt x="51" y="148"/>
                </a:cubicBezTo>
                <a:cubicBezTo>
                  <a:pt x="52" y="148"/>
                  <a:pt x="52" y="148"/>
                  <a:pt x="53" y="148"/>
                </a:cubicBezTo>
                <a:cubicBezTo>
                  <a:pt x="54" y="148"/>
                  <a:pt x="55" y="149"/>
                  <a:pt x="56" y="149"/>
                </a:cubicBezTo>
                <a:cubicBezTo>
                  <a:pt x="56" y="149"/>
                  <a:pt x="57" y="149"/>
                  <a:pt x="57" y="149"/>
                </a:cubicBezTo>
                <a:cubicBezTo>
                  <a:pt x="57" y="150"/>
                  <a:pt x="57" y="150"/>
                  <a:pt x="57" y="150"/>
                </a:cubicBezTo>
                <a:cubicBezTo>
                  <a:pt x="55" y="153"/>
                  <a:pt x="55" y="153"/>
                  <a:pt x="55" y="153"/>
                </a:cubicBezTo>
                <a:cubicBezTo>
                  <a:pt x="56" y="154"/>
                  <a:pt x="57" y="155"/>
                  <a:pt x="59" y="155"/>
                </a:cubicBezTo>
                <a:cubicBezTo>
                  <a:pt x="60" y="156"/>
                  <a:pt x="61" y="157"/>
                  <a:pt x="61" y="157"/>
                </a:cubicBezTo>
                <a:cubicBezTo>
                  <a:pt x="61" y="158"/>
                  <a:pt x="60" y="158"/>
                  <a:pt x="60" y="158"/>
                </a:cubicBezTo>
                <a:cubicBezTo>
                  <a:pt x="59" y="158"/>
                  <a:pt x="58" y="158"/>
                  <a:pt x="58" y="158"/>
                </a:cubicBezTo>
                <a:cubicBezTo>
                  <a:pt x="55" y="157"/>
                  <a:pt x="55" y="157"/>
                  <a:pt x="55" y="157"/>
                </a:cubicBezTo>
                <a:cubicBezTo>
                  <a:pt x="54" y="157"/>
                  <a:pt x="54" y="158"/>
                  <a:pt x="54" y="159"/>
                </a:cubicBezTo>
                <a:cubicBezTo>
                  <a:pt x="54" y="159"/>
                  <a:pt x="55" y="160"/>
                  <a:pt x="57" y="161"/>
                </a:cubicBezTo>
                <a:cubicBezTo>
                  <a:pt x="63" y="163"/>
                  <a:pt x="63" y="163"/>
                  <a:pt x="63" y="163"/>
                </a:cubicBezTo>
                <a:cubicBezTo>
                  <a:pt x="68" y="168"/>
                  <a:pt x="68" y="168"/>
                  <a:pt x="68" y="168"/>
                </a:cubicBezTo>
                <a:cubicBezTo>
                  <a:pt x="68" y="170"/>
                  <a:pt x="69" y="171"/>
                  <a:pt x="70" y="172"/>
                </a:cubicBezTo>
                <a:cubicBezTo>
                  <a:pt x="70" y="174"/>
                  <a:pt x="69" y="175"/>
                  <a:pt x="66" y="175"/>
                </a:cubicBezTo>
                <a:cubicBezTo>
                  <a:pt x="66" y="175"/>
                  <a:pt x="66" y="175"/>
                  <a:pt x="65" y="175"/>
                </a:cubicBezTo>
                <a:cubicBezTo>
                  <a:pt x="65" y="175"/>
                  <a:pt x="65" y="175"/>
                  <a:pt x="64" y="175"/>
                </a:cubicBezTo>
                <a:cubicBezTo>
                  <a:pt x="64" y="175"/>
                  <a:pt x="63" y="175"/>
                  <a:pt x="63" y="175"/>
                </a:cubicBezTo>
                <a:cubicBezTo>
                  <a:pt x="62" y="176"/>
                  <a:pt x="62" y="176"/>
                  <a:pt x="62" y="177"/>
                </a:cubicBezTo>
                <a:cubicBezTo>
                  <a:pt x="62" y="177"/>
                  <a:pt x="63" y="178"/>
                  <a:pt x="65" y="178"/>
                </a:cubicBezTo>
                <a:cubicBezTo>
                  <a:pt x="67" y="178"/>
                  <a:pt x="68" y="178"/>
                  <a:pt x="69" y="178"/>
                </a:cubicBezTo>
                <a:cubicBezTo>
                  <a:pt x="71" y="178"/>
                  <a:pt x="72" y="178"/>
                  <a:pt x="73" y="178"/>
                </a:cubicBezTo>
                <a:cubicBezTo>
                  <a:pt x="73" y="178"/>
                  <a:pt x="73" y="178"/>
                  <a:pt x="74" y="178"/>
                </a:cubicBezTo>
                <a:cubicBezTo>
                  <a:pt x="74" y="179"/>
                  <a:pt x="74" y="179"/>
                  <a:pt x="74" y="179"/>
                </a:cubicBezTo>
                <a:cubicBezTo>
                  <a:pt x="75" y="180"/>
                  <a:pt x="76" y="180"/>
                  <a:pt x="77" y="180"/>
                </a:cubicBezTo>
                <a:cubicBezTo>
                  <a:pt x="78" y="181"/>
                  <a:pt x="78" y="181"/>
                  <a:pt x="79" y="182"/>
                </a:cubicBezTo>
                <a:cubicBezTo>
                  <a:pt x="79" y="183"/>
                  <a:pt x="78" y="183"/>
                  <a:pt x="78" y="184"/>
                </a:cubicBezTo>
                <a:cubicBezTo>
                  <a:pt x="78" y="184"/>
                  <a:pt x="77" y="184"/>
                  <a:pt x="77" y="184"/>
                </a:cubicBezTo>
                <a:cubicBezTo>
                  <a:pt x="76" y="184"/>
                  <a:pt x="76" y="185"/>
                  <a:pt x="76" y="185"/>
                </a:cubicBezTo>
                <a:cubicBezTo>
                  <a:pt x="75" y="185"/>
                  <a:pt x="75" y="186"/>
                  <a:pt x="75" y="186"/>
                </a:cubicBezTo>
                <a:cubicBezTo>
                  <a:pt x="75" y="187"/>
                  <a:pt x="76" y="187"/>
                  <a:pt x="77" y="187"/>
                </a:cubicBezTo>
                <a:cubicBezTo>
                  <a:pt x="78" y="187"/>
                  <a:pt x="79" y="187"/>
                  <a:pt x="80" y="187"/>
                </a:cubicBezTo>
                <a:cubicBezTo>
                  <a:pt x="81" y="187"/>
                  <a:pt x="82" y="187"/>
                  <a:pt x="83" y="187"/>
                </a:cubicBezTo>
                <a:cubicBezTo>
                  <a:pt x="83" y="189"/>
                  <a:pt x="84" y="190"/>
                  <a:pt x="85" y="191"/>
                </a:cubicBezTo>
                <a:cubicBezTo>
                  <a:pt x="87" y="191"/>
                  <a:pt x="88" y="192"/>
                  <a:pt x="90" y="192"/>
                </a:cubicBezTo>
                <a:cubicBezTo>
                  <a:pt x="95" y="192"/>
                  <a:pt x="95" y="192"/>
                  <a:pt x="95" y="192"/>
                </a:cubicBezTo>
                <a:cubicBezTo>
                  <a:pt x="97" y="193"/>
                  <a:pt x="98" y="193"/>
                  <a:pt x="98" y="194"/>
                </a:cubicBezTo>
                <a:cubicBezTo>
                  <a:pt x="98" y="195"/>
                  <a:pt x="98" y="197"/>
                  <a:pt x="97" y="197"/>
                </a:cubicBezTo>
                <a:cubicBezTo>
                  <a:pt x="97" y="198"/>
                  <a:pt x="96" y="199"/>
                  <a:pt x="95" y="200"/>
                </a:cubicBezTo>
                <a:cubicBezTo>
                  <a:pt x="94" y="201"/>
                  <a:pt x="93" y="202"/>
                  <a:pt x="92" y="203"/>
                </a:cubicBezTo>
                <a:cubicBezTo>
                  <a:pt x="92" y="203"/>
                  <a:pt x="91" y="204"/>
                  <a:pt x="91" y="205"/>
                </a:cubicBezTo>
                <a:cubicBezTo>
                  <a:pt x="91" y="205"/>
                  <a:pt x="92" y="206"/>
                  <a:pt x="92" y="206"/>
                </a:cubicBezTo>
                <a:cubicBezTo>
                  <a:pt x="92" y="206"/>
                  <a:pt x="93" y="205"/>
                  <a:pt x="93" y="205"/>
                </a:cubicBezTo>
                <a:cubicBezTo>
                  <a:pt x="94" y="204"/>
                  <a:pt x="95" y="203"/>
                  <a:pt x="96" y="202"/>
                </a:cubicBezTo>
                <a:cubicBezTo>
                  <a:pt x="96" y="201"/>
                  <a:pt x="97" y="200"/>
                  <a:pt x="98" y="199"/>
                </a:cubicBezTo>
                <a:cubicBezTo>
                  <a:pt x="99" y="198"/>
                  <a:pt x="100" y="197"/>
                  <a:pt x="100" y="197"/>
                </a:cubicBezTo>
                <a:cubicBezTo>
                  <a:pt x="102" y="197"/>
                  <a:pt x="104" y="197"/>
                  <a:pt x="105" y="198"/>
                </a:cubicBezTo>
                <a:cubicBezTo>
                  <a:pt x="106" y="198"/>
                  <a:pt x="107" y="198"/>
                  <a:pt x="109" y="198"/>
                </a:cubicBezTo>
                <a:cubicBezTo>
                  <a:pt x="110" y="198"/>
                  <a:pt x="110" y="199"/>
                  <a:pt x="111" y="199"/>
                </a:cubicBezTo>
                <a:cubicBezTo>
                  <a:pt x="111" y="199"/>
                  <a:pt x="111" y="200"/>
                  <a:pt x="111" y="200"/>
                </a:cubicBezTo>
                <a:cubicBezTo>
                  <a:pt x="111" y="200"/>
                  <a:pt x="111" y="201"/>
                  <a:pt x="112" y="201"/>
                </a:cubicBezTo>
                <a:cubicBezTo>
                  <a:pt x="112" y="201"/>
                  <a:pt x="112" y="201"/>
                  <a:pt x="113" y="201"/>
                </a:cubicBezTo>
                <a:cubicBezTo>
                  <a:pt x="113" y="201"/>
                  <a:pt x="113" y="201"/>
                  <a:pt x="113" y="201"/>
                </a:cubicBezTo>
                <a:cubicBezTo>
                  <a:pt x="113" y="201"/>
                  <a:pt x="113" y="201"/>
                  <a:pt x="113" y="201"/>
                </a:cubicBezTo>
                <a:cubicBezTo>
                  <a:pt x="113" y="201"/>
                  <a:pt x="113" y="201"/>
                  <a:pt x="114" y="201"/>
                </a:cubicBezTo>
                <a:cubicBezTo>
                  <a:pt x="114" y="201"/>
                  <a:pt x="114" y="201"/>
                  <a:pt x="114" y="202"/>
                </a:cubicBezTo>
                <a:cubicBezTo>
                  <a:pt x="114" y="202"/>
                  <a:pt x="114" y="201"/>
                  <a:pt x="115" y="201"/>
                </a:cubicBezTo>
                <a:cubicBezTo>
                  <a:pt x="115" y="201"/>
                  <a:pt x="115" y="201"/>
                  <a:pt x="115" y="201"/>
                </a:cubicBezTo>
                <a:cubicBezTo>
                  <a:pt x="115" y="201"/>
                  <a:pt x="115" y="201"/>
                  <a:pt x="115" y="201"/>
                </a:cubicBezTo>
                <a:cubicBezTo>
                  <a:pt x="115" y="201"/>
                  <a:pt x="115" y="201"/>
                  <a:pt x="115" y="201"/>
                </a:cubicBezTo>
                <a:cubicBezTo>
                  <a:pt x="118" y="204"/>
                  <a:pt x="118" y="204"/>
                  <a:pt x="118" y="204"/>
                </a:cubicBezTo>
                <a:cubicBezTo>
                  <a:pt x="118" y="204"/>
                  <a:pt x="118" y="204"/>
                  <a:pt x="118" y="204"/>
                </a:cubicBezTo>
                <a:cubicBezTo>
                  <a:pt x="118" y="204"/>
                  <a:pt x="118" y="205"/>
                  <a:pt x="118" y="205"/>
                </a:cubicBezTo>
                <a:cubicBezTo>
                  <a:pt x="118" y="205"/>
                  <a:pt x="118" y="205"/>
                  <a:pt x="118" y="205"/>
                </a:cubicBezTo>
                <a:cubicBezTo>
                  <a:pt x="118" y="205"/>
                  <a:pt x="118" y="206"/>
                  <a:pt x="118" y="206"/>
                </a:cubicBezTo>
                <a:cubicBezTo>
                  <a:pt x="118" y="205"/>
                  <a:pt x="119" y="204"/>
                  <a:pt x="119" y="204"/>
                </a:cubicBezTo>
                <a:cubicBezTo>
                  <a:pt x="120" y="203"/>
                  <a:pt x="120" y="203"/>
                  <a:pt x="121" y="202"/>
                </a:cubicBezTo>
                <a:cubicBezTo>
                  <a:pt x="120" y="202"/>
                  <a:pt x="120" y="201"/>
                  <a:pt x="120" y="201"/>
                </a:cubicBezTo>
                <a:cubicBezTo>
                  <a:pt x="120" y="201"/>
                  <a:pt x="121" y="200"/>
                  <a:pt x="124" y="200"/>
                </a:cubicBezTo>
                <a:cubicBezTo>
                  <a:pt x="126" y="200"/>
                  <a:pt x="128" y="199"/>
                  <a:pt x="129" y="199"/>
                </a:cubicBezTo>
                <a:cubicBezTo>
                  <a:pt x="129" y="201"/>
                  <a:pt x="130" y="203"/>
                  <a:pt x="131" y="204"/>
                </a:cubicBezTo>
                <a:cubicBezTo>
                  <a:pt x="131" y="203"/>
                  <a:pt x="131" y="202"/>
                  <a:pt x="133" y="200"/>
                </a:cubicBezTo>
                <a:cubicBezTo>
                  <a:pt x="134" y="199"/>
                  <a:pt x="136" y="198"/>
                  <a:pt x="137" y="198"/>
                </a:cubicBezTo>
                <a:cubicBezTo>
                  <a:pt x="138" y="198"/>
                  <a:pt x="138" y="198"/>
                  <a:pt x="138" y="199"/>
                </a:cubicBezTo>
                <a:cubicBezTo>
                  <a:pt x="139" y="200"/>
                  <a:pt x="139" y="200"/>
                  <a:pt x="140" y="200"/>
                </a:cubicBezTo>
                <a:cubicBezTo>
                  <a:pt x="140" y="200"/>
                  <a:pt x="141" y="200"/>
                  <a:pt x="141" y="199"/>
                </a:cubicBezTo>
                <a:cubicBezTo>
                  <a:pt x="141" y="199"/>
                  <a:pt x="142" y="198"/>
                  <a:pt x="142" y="198"/>
                </a:cubicBezTo>
                <a:cubicBezTo>
                  <a:pt x="143" y="197"/>
                  <a:pt x="143" y="197"/>
                  <a:pt x="144" y="196"/>
                </a:cubicBezTo>
                <a:cubicBezTo>
                  <a:pt x="145" y="196"/>
                  <a:pt x="146" y="196"/>
                  <a:pt x="148" y="196"/>
                </a:cubicBezTo>
                <a:cubicBezTo>
                  <a:pt x="149" y="196"/>
                  <a:pt x="149" y="196"/>
                  <a:pt x="149" y="196"/>
                </a:cubicBezTo>
                <a:cubicBezTo>
                  <a:pt x="150" y="196"/>
                  <a:pt x="151" y="196"/>
                  <a:pt x="151" y="196"/>
                </a:cubicBezTo>
                <a:cubicBezTo>
                  <a:pt x="153" y="196"/>
                  <a:pt x="154" y="195"/>
                  <a:pt x="155" y="194"/>
                </a:cubicBezTo>
                <a:cubicBezTo>
                  <a:pt x="155" y="194"/>
                  <a:pt x="155" y="194"/>
                  <a:pt x="155" y="193"/>
                </a:cubicBezTo>
                <a:cubicBezTo>
                  <a:pt x="155" y="192"/>
                  <a:pt x="155" y="191"/>
                  <a:pt x="156" y="191"/>
                </a:cubicBezTo>
                <a:cubicBezTo>
                  <a:pt x="156" y="190"/>
                  <a:pt x="157" y="190"/>
                  <a:pt x="158" y="190"/>
                </a:cubicBezTo>
                <a:cubicBezTo>
                  <a:pt x="159" y="190"/>
                  <a:pt x="160" y="191"/>
                  <a:pt x="161" y="192"/>
                </a:cubicBezTo>
                <a:cubicBezTo>
                  <a:pt x="162" y="193"/>
                  <a:pt x="163" y="194"/>
                  <a:pt x="163" y="194"/>
                </a:cubicBezTo>
                <a:cubicBezTo>
                  <a:pt x="164" y="194"/>
                  <a:pt x="165" y="193"/>
                  <a:pt x="165" y="192"/>
                </a:cubicBezTo>
                <a:cubicBezTo>
                  <a:pt x="165" y="192"/>
                  <a:pt x="164" y="191"/>
                  <a:pt x="162" y="190"/>
                </a:cubicBezTo>
                <a:cubicBezTo>
                  <a:pt x="161" y="189"/>
                  <a:pt x="160" y="188"/>
                  <a:pt x="160" y="187"/>
                </a:cubicBezTo>
                <a:cubicBezTo>
                  <a:pt x="160" y="187"/>
                  <a:pt x="160" y="186"/>
                  <a:pt x="161" y="186"/>
                </a:cubicBezTo>
                <a:cubicBezTo>
                  <a:pt x="162" y="185"/>
                  <a:pt x="163" y="184"/>
                  <a:pt x="164" y="184"/>
                </a:cubicBezTo>
                <a:cubicBezTo>
                  <a:pt x="165" y="183"/>
                  <a:pt x="166" y="183"/>
                  <a:pt x="167" y="182"/>
                </a:cubicBezTo>
                <a:cubicBezTo>
                  <a:pt x="168" y="181"/>
                  <a:pt x="169" y="180"/>
                  <a:pt x="169" y="179"/>
                </a:cubicBezTo>
                <a:cubicBezTo>
                  <a:pt x="177" y="182"/>
                  <a:pt x="177" y="182"/>
                  <a:pt x="177" y="182"/>
                </a:cubicBezTo>
                <a:cubicBezTo>
                  <a:pt x="179" y="183"/>
                  <a:pt x="180" y="183"/>
                  <a:pt x="181" y="184"/>
                </a:cubicBezTo>
                <a:cubicBezTo>
                  <a:pt x="182" y="185"/>
                  <a:pt x="183" y="186"/>
                  <a:pt x="185" y="186"/>
                </a:cubicBezTo>
                <a:cubicBezTo>
                  <a:pt x="185" y="185"/>
                  <a:pt x="183" y="185"/>
                  <a:pt x="181" y="184"/>
                </a:cubicBezTo>
                <a:cubicBezTo>
                  <a:pt x="179" y="183"/>
                  <a:pt x="177" y="182"/>
                  <a:pt x="175" y="181"/>
                </a:cubicBezTo>
                <a:cubicBezTo>
                  <a:pt x="169" y="178"/>
                  <a:pt x="169" y="178"/>
                  <a:pt x="169" y="178"/>
                </a:cubicBezTo>
                <a:cubicBezTo>
                  <a:pt x="168" y="177"/>
                  <a:pt x="167" y="177"/>
                  <a:pt x="167" y="177"/>
                </a:cubicBezTo>
                <a:cubicBezTo>
                  <a:pt x="167" y="175"/>
                  <a:pt x="167" y="175"/>
                  <a:pt x="167" y="174"/>
                </a:cubicBezTo>
                <a:cubicBezTo>
                  <a:pt x="168" y="174"/>
                  <a:pt x="168" y="173"/>
                  <a:pt x="168" y="173"/>
                </a:cubicBezTo>
                <a:cubicBezTo>
                  <a:pt x="169" y="173"/>
                  <a:pt x="169" y="173"/>
                  <a:pt x="169" y="172"/>
                </a:cubicBezTo>
                <a:cubicBezTo>
                  <a:pt x="170" y="172"/>
                  <a:pt x="170" y="172"/>
                  <a:pt x="170" y="171"/>
                </a:cubicBezTo>
                <a:cubicBezTo>
                  <a:pt x="170" y="171"/>
                  <a:pt x="170" y="170"/>
                  <a:pt x="169" y="170"/>
                </a:cubicBezTo>
                <a:cubicBezTo>
                  <a:pt x="169" y="169"/>
                  <a:pt x="168" y="169"/>
                  <a:pt x="168" y="168"/>
                </a:cubicBezTo>
                <a:cubicBezTo>
                  <a:pt x="168" y="168"/>
                  <a:pt x="169" y="167"/>
                  <a:pt x="169" y="167"/>
                </a:cubicBezTo>
                <a:cubicBezTo>
                  <a:pt x="169" y="167"/>
                  <a:pt x="169" y="166"/>
                  <a:pt x="169" y="166"/>
                </a:cubicBezTo>
                <a:cubicBezTo>
                  <a:pt x="168" y="165"/>
                  <a:pt x="168" y="165"/>
                  <a:pt x="168" y="165"/>
                </a:cubicBezTo>
                <a:cubicBezTo>
                  <a:pt x="168" y="164"/>
                  <a:pt x="168" y="163"/>
                  <a:pt x="168" y="163"/>
                </a:cubicBezTo>
                <a:cubicBezTo>
                  <a:pt x="169" y="162"/>
                  <a:pt x="170" y="161"/>
                  <a:pt x="170" y="160"/>
                </a:cubicBezTo>
                <a:cubicBezTo>
                  <a:pt x="169" y="159"/>
                  <a:pt x="168" y="158"/>
                  <a:pt x="167" y="158"/>
                </a:cubicBezTo>
                <a:cubicBezTo>
                  <a:pt x="166" y="157"/>
                  <a:pt x="166" y="156"/>
                  <a:pt x="166" y="154"/>
                </a:cubicBezTo>
                <a:cubicBezTo>
                  <a:pt x="166" y="153"/>
                  <a:pt x="166" y="152"/>
                  <a:pt x="166" y="151"/>
                </a:cubicBezTo>
                <a:cubicBezTo>
                  <a:pt x="167" y="150"/>
                  <a:pt x="167" y="149"/>
                  <a:pt x="168" y="148"/>
                </a:cubicBezTo>
                <a:cubicBezTo>
                  <a:pt x="169" y="147"/>
                  <a:pt x="170" y="146"/>
                  <a:pt x="171" y="145"/>
                </a:cubicBezTo>
                <a:cubicBezTo>
                  <a:pt x="171" y="145"/>
                  <a:pt x="170" y="145"/>
                  <a:pt x="170" y="145"/>
                </a:cubicBezTo>
                <a:cubicBezTo>
                  <a:pt x="166" y="146"/>
                  <a:pt x="166" y="146"/>
                  <a:pt x="166" y="146"/>
                </a:cubicBezTo>
                <a:cubicBezTo>
                  <a:pt x="166" y="146"/>
                  <a:pt x="166" y="146"/>
                  <a:pt x="165" y="146"/>
                </a:cubicBezTo>
                <a:cubicBezTo>
                  <a:pt x="165" y="146"/>
                  <a:pt x="165" y="146"/>
                  <a:pt x="165" y="146"/>
                </a:cubicBezTo>
                <a:cubicBezTo>
                  <a:pt x="165" y="146"/>
                  <a:pt x="165" y="145"/>
                  <a:pt x="165" y="145"/>
                </a:cubicBezTo>
                <a:cubicBezTo>
                  <a:pt x="165" y="145"/>
                  <a:pt x="165" y="145"/>
                  <a:pt x="166" y="145"/>
                </a:cubicBezTo>
                <a:cubicBezTo>
                  <a:pt x="165" y="145"/>
                  <a:pt x="165" y="145"/>
                  <a:pt x="165" y="145"/>
                </a:cubicBezTo>
                <a:cubicBezTo>
                  <a:pt x="164" y="146"/>
                  <a:pt x="164" y="146"/>
                  <a:pt x="164" y="146"/>
                </a:cubicBezTo>
                <a:cubicBezTo>
                  <a:pt x="162" y="142"/>
                  <a:pt x="162" y="142"/>
                  <a:pt x="162" y="142"/>
                </a:cubicBezTo>
                <a:cubicBezTo>
                  <a:pt x="161" y="139"/>
                  <a:pt x="161" y="139"/>
                  <a:pt x="161" y="139"/>
                </a:cubicBezTo>
                <a:cubicBezTo>
                  <a:pt x="161" y="139"/>
                  <a:pt x="161" y="138"/>
                  <a:pt x="161" y="137"/>
                </a:cubicBezTo>
                <a:cubicBezTo>
                  <a:pt x="161" y="137"/>
                  <a:pt x="161" y="137"/>
                  <a:pt x="161" y="136"/>
                </a:cubicBezTo>
                <a:cubicBezTo>
                  <a:pt x="161" y="136"/>
                  <a:pt x="162" y="136"/>
                  <a:pt x="162" y="135"/>
                </a:cubicBezTo>
                <a:cubicBezTo>
                  <a:pt x="162" y="135"/>
                  <a:pt x="161" y="135"/>
                  <a:pt x="161" y="135"/>
                </a:cubicBezTo>
                <a:cubicBezTo>
                  <a:pt x="161" y="134"/>
                  <a:pt x="161" y="134"/>
                  <a:pt x="161" y="134"/>
                </a:cubicBezTo>
                <a:cubicBezTo>
                  <a:pt x="161" y="134"/>
                  <a:pt x="162" y="134"/>
                  <a:pt x="162" y="134"/>
                </a:cubicBezTo>
                <a:cubicBezTo>
                  <a:pt x="162" y="134"/>
                  <a:pt x="161" y="134"/>
                  <a:pt x="161" y="134"/>
                </a:cubicBezTo>
                <a:cubicBezTo>
                  <a:pt x="161" y="134"/>
                  <a:pt x="161" y="133"/>
                  <a:pt x="161" y="133"/>
                </a:cubicBezTo>
                <a:cubicBezTo>
                  <a:pt x="161" y="133"/>
                  <a:pt x="161" y="133"/>
                  <a:pt x="161" y="133"/>
                </a:cubicBezTo>
                <a:cubicBezTo>
                  <a:pt x="161" y="133"/>
                  <a:pt x="161" y="133"/>
                  <a:pt x="161" y="133"/>
                </a:cubicBezTo>
                <a:cubicBezTo>
                  <a:pt x="160" y="133"/>
                  <a:pt x="160" y="133"/>
                  <a:pt x="160" y="132"/>
                </a:cubicBezTo>
                <a:cubicBezTo>
                  <a:pt x="160" y="130"/>
                  <a:pt x="161" y="128"/>
                  <a:pt x="162" y="127"/>
                </a:cubicBezTo>
                <a:cubicBezTo>
                  <a:pt x="162" y="127"/>
                  <a:pt x="162" y="126"/>
                  <a:pt x="162" y="125"/>
                </a:cubicBezTo>
                <a:cubicBezTo>
                  <a:pt x="162" y="125"/>
                  <a:pt x="162" y="124"/>
                  <a:pt x="162" y="123"/>
                </a:cubicBezTo>
                <a:cubicBezTo>
                  <a:pt x="162" y="123"/>
                  <a:pt x="162" y="122"/>
                  <a:pt x="163" y="121"/>
                </a:cubicBezTo>
                <a:cubicBezTo>
                  <a:pt x="163" y="120"/>
                  <a:pt x="164" y="120"/>
                  <a:pt x="165" y="119"/>
                </a:cubicBezTo>
                <a:cubicBezTo>
                  <a:pt x="165" y="118"/>
                  <a:pt x="166" y="117"/>
                  <a:pt x="168" y="115"/>
                </a:cubicBezTo>
                <a:cubicBezTo>
                  <a:pt x="168" y="115"/>
                  <a:pt x="168" y="115"/>
                  <a:pt x="168" y="115"/>
                </a:cubicBezTo>
                <a:cubicBezTo>
                  <a:pt x="167" y="115"/>
                  <a:pt x="167" y="115"/>
                  <a:pt x="167" y="115"/>
                </a:cubicBezTo>
                <a:cubicBezTo>
                  <a:pt x="167" y="116"/>
                  <a:pt x="166" y="117"/>
                  <a:pt x="165" y="118"/>
                </a:cubicBezTo>
                <a:cubicBezTo>
                  <a:pt x="164" y="119"/>
                  <a:pt x="163" y="120"/>
                  <a:pt x="162" y="122"/>
                </a:cubicBezTo>
                <a:cubicBezTo>
                  <a:pt x="162" y="120"/>
                  <a:pt x="162" y="119"/>
                  <a:pt x="161" y="118"/>
                </a:cubicBezTo>
                <a:cubicBezTo>
                  <a:pt x="161" y="118"/>
                  <a:pt x="160" y="117"/>
                  <a:pt x="160" y="117"/>
                </a:cubicBezTo>
                <a:cubicBezTo>
                  <a:pt x="159" y="117"/>
                  <a:pt x="158" y="117"/>
                  <a:pt x="158" y="117"/>
                </a:cubicBezTo>
                <a:cubicBezTo>
                  <a:pt x="157" y="116"/>
                  <a:pt x="157" y="116"/>
                  <a:pt x="157" y="115"/>
                </a:cubicBezTo>
                <a:cubicBezTo>
                  <a:pt x="159" y="113"/>
                  <a:pt x="159" y="113"/>
                  <a:pt x="159" y="113"/>
                </a:cubicBezTo>
                <a:cubicBezTo>
                  <a:pt x="162" y="111"/>
                  <a:pt x="162" y="111"/>
                  <a:pt x="162" y="111"/>
                </a:cubicBezTo>
                <a:cubicBezTo>
                  <a:pt x="162" y="111"/>
                  <a:pt x="161" y="111"/>
                  <a:pt x="161" y="112"/>
                </a:cubicBezTo>
                <a:cubicBezTo>
                  <a:pt x="161" y="112"/>
                  <a:pt x="161" y="112"/>
                  <a:pt x="161" y="113"/>
                </a:cubicBezTo>
                <a:cubicBezTo>
                  <a:pt x="161" y="113"/>
                  <a:pt x="161" y="113"/>
                  <a:pt x="162" y="113"/>
                </a:cubicBezTo>
                <a:cubicBezTo>
                  <a:pt x="162" y="113"/>
                  <a:pt x="162" y="112"/>
                  <a:pt x="162" y="111"/>
                </a:cubicBezTo>
                <a:cubicBezTo>
                  <a:pt x="163" y="110"/>
                  <a:pt x="164" y="110"/>
                  <a:pt x="164" y="110"/>
                </a:cubicBezTo>
                <a:cubicBezTo>
                  <a:pt x="164" y="110"/>
                  <a:pt x="165" y="110"/>
                  <a:pt x="165" y="110"/>
                </a:cubicBezTo>
                <a:cubicBezTo>
                  <a:pt x="165" y="110"/>
                  <a:pt x="166" y="110"/>
                  <a:pt x="166" y="110"/>
                </a:cubicBezTo>
                <a:cubicBezTo>
                  <a:pt x="166" y="110"/>
                  <a:pt x="167" y="110"/>
                  <a:pt x="167" y="110"/>
                </a:cubicBezTo>
                <a:cubicBezTo>
                  <a:pt x="167" y="110"/>
                  <a:pt x="167" y="110"/>
                  <a:pt x="168" y="110"/>
                </a:cubicBezTo>
                <a:cubicBezTo>
                  <a:pt x="168" y="110"/>
                  <a:pt x="168" y="110"/>
                  <a:pt x="169" y="111"/>
                </a:cubicBezTo>
                <a:cubicBezTo>
                  <a:pt x="168" y="110"/>
                  <a:pt x="168" y="110"/>
                  <a:pt x="168" y="110"/>
                </a:cubicBezTo>
                <a:cubicBezTo>
                  <a:pt x="168" y="110"/>
                  <a:pt x="169" y="109"/>
                  <a:pt x="170" y="109"/>
                </a:cubicBezTo>
                <a:cubicBezTo>
                  <a:pt x="172" y="108"/>
                  <a:pt x="173" y="108"/>
                  <a:pt x="174" y="108"/>
                </a:cubicBezTo>
                <a:cubicBezTo>
                  <a:pt x="174" y="108"/>
                  <a:pt x="174" y="108"/>
                  <a:pt x="175" y="108"/>
                </a:cubicBezTo>
                <a:cubicBezTo>
                  <a:pt x="175" y="109"/>
                  <a:pt x="175" y="109"/>
                  <a:pt x="176" y="109"/>
                </a:cubicBezTo>
                <a:cubicBezTo>
                  <a:pt x="176" y="109"/>
                  <a:pt x="176" y="109"/>
                  <a:pt x="176" y="109"/>
                </a:cubicBezTo>
                <a:cubicBezTo>
                  <a:pt x="176" y="109"/>
                  <a:pt x="176" y="108"/>
                  <a:pt x="177" y="108"/>
                </a:cubicBezTo>
                <a:cubicBezTo>
                  <a:pt x="177" y="108"/>
                  <a:pt x="177" y="109"/>
                  <a:pt x="177" y="109"/>
                </a:cubicBezTo>
                <a:cubicBezTo>
                  <a:pt x="178" y="109"/>
                  <a:pt x="178" y="109"/>
                  <a:pt x="178" y="109"/>
                </a:cubicBezTo>
                <a:cubicBezTo>
                  <a:pt x="178" y="109"/>
                  <a:pt x="178" y="109"/>
                  <a:pt x="178" y="109"/>
                </a:cubicBezTo>
                <a:cubicBezTo>
                  <a:pt x="178" y="109"/>
                  <a:pt x="179" y="109"/>
                  <a:pt x="179" y="109"/>
                </a:cubicBezTo>
                <a:cubicBezTo>
                  <a:pt x="179" y="108"/>
                  <a:pt x="178" y="108"/>
                  <a:pt x="178" y="107"/>
                </a:cubicBezTo>
                <a:cubicBezTo>
                  <a:pt x="178" y="107"/>
                  <a:pt x="178" y="106"/>
                  <a:pt x="178" y="105"/>
                </a:cubicBezTo>
                <a:cubicBezTo>
                  <a:pt x="178" y="104"/>
                  <a:pt x="178" y="104"/>
                  <a:pt x="179" y="104"/>
                </a:cubicBezTo>
                <a:cubicBezTo>
                  <a:pt x="179" y="104"/>
                  <a:pt x="179" y="104"/>
                  <a:pt x="179" y="104"/>
                </a:cubicBezTo>
                <a:cubicBezTo>
                  <a:pt x="179" y="105"/>
                  <a:pt x="179" y="105"/>
                  <a:pt x="179" y="105"/>
                </a:cubicBezTo>
                <a:cubicBezTo>
                  <a:pt x="179" y="106"/>
                  <a:pt x="179" y="106"/>
                  <a:pt x="179" y="106"/>
                </a:cubicBezTo>
                <a:cubicBezTo>
                  <a:pt x="179" y="107"/>
                  <a:pt x="179" y="107"/>
                  <a:pt x="180" y="107"/>
                </a:cubicBezTo>
                <a:cubicBezTo>
                  <a:pt x="181" y="107"/>
                  <a:pt x="182" y="107"/>
                  <a:pt x="182" y="105"/>
                </a:cubicBezTo>
                <a:cubicBezTo>
                  <a:pt x="182" y="104"/>
                  <a:pt x="182" y="102"/>
                  <a:pt x="182" y="101"/>
                </a:cubicBezTo>
                <a:cubicBezTo>
                  <a:pt x="182" y="101"/>
                  <a:pt x="182" y="101"/>
                  <a:pt x="182" y="100"/>
                </a:cubicBezTo>
                <a:cubicBezTo>
                  <a:pt x="182" y="99"/>
                  <a:pt x="183" y="98"/>
                  <a:pt x="184" y="97"/>
                </a:cubicBezTo>
                <a:cubicBezTo>
                  <a:pt x="183" y="97"/>
                  <a:pt x="183" y="96"/>
                  <a:pt x="183" y="96"/>
                </a:cubicBezTo>
                <a:cubicBezTo>
                  <a:pt x="183" y="95"/>
                  <a:pt x="183" y="94"/>
                  <a:pt x="184" y="94"/>
                </a:cubicBezTo>
                <a:cubicBezTo>
                  <a:pt x="183" y="94"/>
                  <a:pt x="182" y="93"/>
                  <a:pt x="182" y="93"/>
                </a:cubicBezTo>
                <a:cubicBezTo>
                  <a:pt x="182" y="92"/>
                  <a:pt x="182" y="92"/>
                  <a:pt x="183" y="92"/>
                </a:cubicBezTo>
                <a:cubicBezTo>
                  <a:pt x="183" y="92"/>
                  <a:pt x="183" y="91"/>
                  <a:pt x="183" y="91"/>
                </a:cubicBezTo>
                <a:cubicBezTo>
                  <a:pt x="183" y="91"/>
                  <a:pt x="183" y="91"/>
                  <a:pt x="183" y="91"/>
                </a:cubicBezTo>
                <a:cubicBezTo>
                  <a:pt x="183" y="90"/>
                  <a:pt x="183" y="90"/>
                  <a:pt x="183" y="90"/>
                </a:cubicBezTo>
                <a:cubicBezTo>
                  <a:pt x="184" y="91"/>
                  <a:pt x="184" y="91"/>
                  <a:pt x="185" y="92"/>
                </a:cubicBezTo>
                <a:cubicBezTo>
                  <a:pt x="185" y="94"/>
                  <a:pt x="185" y="94"/>
                  <a:pt x="186" y="94"/>
                </a:cubicBezTo>
                <a:cubicBezTo>
                  <a:pt x="187" y="94"/>
                  <a:pt x="187" y="93"/>
                  <a:pt x="187" y="92"/>
                </a:cubicBezTo>
                <a:cubicBezTo>
                  <a:pt x="187" y="92"/>
                  <a:pt x="187" y="91"/>
                  <a:pt x="186" y="90"/>
                </a:cubicBezTo>
                <a:cubicBezTo>
                  <a:pt x="186" y="89"/>
                  <a:pt x="185" y="88"/>
                  <a:pt x="185" y="88"/>
                </a:cubicBezTo>
                <a:cubicBezTo>
                  <a:pt x="184" y="88"/>
                  <a:pt x="184" y="88"/>
                  <a:pt x="184" y="88"/>
                </a:cubicBezTo>
                <a:cubicBezTo>
                  <a:pt x="184" y="88"/>
                  <a:pt x="183" y="88"/>
                  <a:pt x="183" y="88"/>
                </a:cubicBezTo>
                <a:cubicBezTo>
                  <a:pt x="183" y="87"/>
                  <a:pt x="183" y="86"/>
                  <a:pt x="184" y="87"/>
                </a:cubicBezTo>
                <a:cubicBezTo>
                  <a:pt x="184" y="87"/>
                  <a:pt x="185" y="87"/>
                  <a:pt x="185" y="86"/>
                </a:cubicBezTo>
                <a:cubicBezTo>
                  <a:pt x="185" y="86"/>
                  <a:pt x="185" y="87"/>
                  <a:pt x="186" y="87"/>
                </a:cubicBezTo>
                <a:cubicBezTo>
                  <a:pt x="186" y="87"/>
                  <a:pt x="186" y="87"/>
                  <a:pt x="186" y="87"/>
                </a:cubicBezTo>
                <a:cubicBezTo>
                  <a:pt x="187" y="87"/>
                  <a:pt x="189" y="86"/>
                  <a:pt x="191" y="85"/>
                </a:cubicBezTo>
                <a:cubicBezTo>
                  <a:pt x="193" y="84"/>
                  <a:pt x="194" y="84"/>
                  <a:pt x="196" y="83"/>
                </a:cubicBezTo>
                <a:cubicBezTo>
                  <a:pt x="196" y="78"/>
                  <a:pt x="196" y="78"/>
                  <a:pt x="196" y="78"/>
                </a:cubicBezTo>
                <a:cubicBezTo>
                  <a:pt x="197" y="78"/>
                  <a:pt x="197" y="78"/>
                  <a:pt x="197" y="78"/>
                </a:cubicBezTo>
                <a:cubicBezTo>
                  <a:pt x="198" y="78"/>
                  <a:pt x="198" y="78"/>
                  <a:pt x="199" y="78"/>
                </a:cubicBezTo>
                <a:cubicBezTo>
                  <a:pt x="199" y="78"/>
                  <a:pt x="200" y="78"/>
                  <a:pt x="201" y="78"/>
                </a:cubicBezTo>
                <a:cubicBezTo>
                  <a:pt x="200" y="76"/>
                  <a:pt x="199" y="76"/>
                  <a:pt x="198" y="76"/>
                </a:cubicBezTo>
                <a:cubicBezTo>
                  <a:pt x="197" y="76"/>
                  <a:pt x="197" y="74"/>
                  <a:pt x="197" y="72"/>
                </a:cubicBezTo>
                <a:cubicBezTo>
                  <a:pt x="198" y="72"/>
                  <a:pt x="198" y="72"/>
                  <a:pt x="198" y="72"/>
                </a:cubicBezTo>
                <a:cubicBezTo>
                  <a:pt x="198" y="72"/>
                  <a:pt x="198" y="72"/>
                  <a:pt x="198" y="71"/>
                </a:cubicBezTo>
                <a:cubicBezTo>
                  <a:pt x="198" y="71"/>
                  <a:pt x="198" y="71"/>
                  <a:pt x="199" y="71"/>
                </a:cubicBezTo>
                <a:cubicBezTo>
                  <a:pt x="199" y="71"/>
                  <a:pt x="200" y="71"/>
                  <a:pt x="200" y="71"/>
                </a:cubicBezTo>
                <a:cubicBezTo>
                  <a:pt x="200" y="72"/>
                  <a:pt x="201" y="72"/>
                  <a:pt x="201" y="72"/>
                </a:cubicBezTo>
                <a:cubicBezTo>
                  <a:pt x="202" y="72"/>
                  <a:pt x="203" y="71"/>
                  <a:pt x="203" y="71"/>
                </a:cubicBezTo>
                <a:cubicBezTo>
                  <a:pt x="203" y="70"/>
                  <a:pt x="202" y="70"/>
                  <a:pt x="201" y="70"/>
                </a:cubicBezTo>
                <a:cubicBezTo>
                  <a:pt x="200" y="70"/>
                  <a:pt x="200" y="70"/>
                  <a:pt x="199" y="70"/>
                </a:cubicBezTo>
                <a:cubicBezTo>
                  <a:pt x="199" y="70"/>
                  <a:pt x="198" y="71"/>
                  <a:pt x="198" y="71"/>
                </a:cubicBezTo>
                <a:cubicBezTo>
                  <a:pt x="197" y="71"/>
                  <a:pt x="197" y="70"/>
                  <a:pt x="197" y="70"/>
                </a:cubicBezTo>
                <a:cubicBezTo>
                  <a:pt x="198" y="70"/>
                  <a:pt x="198" y="69"/>
                  <a:pt x="199" y="69"/>
                </a:cubicBezTo>
                <a:cubicBezTo>
                  <a:pt x="198" y="69"/>
                  <a:pt x="198" y="69"/>
                  <a:pt x="197" y="69"/>
                </a:cubicBezTo>
                <a:cubicBezTo>
                  <a:pt x="197" y="69"/>
                  <a:pt x="197" y="69"/>
                  <a:pt x="197" y="69"/>
                </a:cubicBezTo>
                <a:cubicBezTo>
                  <a:pt x="197" y="68"/>
                  <a:pt x="197" y="67"/>
                  <a:pt x="197" y="67"/>
                </a:cubicBezTo>
                <a:cubicBezTo>
                  <a:pt x="198" y="66"/>
                  <a:pt x="198" y="66"/>
                  <a:pt x="199" y="66"/>
                </a:cubicBezTo>
                <a:cubicBezTo>
                  <a:pt x="200" y="66"/>
                  <a:pt x="200" y="65"/>
                  <a:pt x="201" y="65"/>
                </a:cubicBezTo>
                <a:cubicBezTo>
                  <a:pt x="201" y="65"/>
                  <a:pt x="201" y="64"/>
                  <a:pt x="201" y="63"/>
                </a:cubicBezTo>
                <a:cubicBezTo>
                  <a:pt x="201" y="62"/>
                  <a:pt x="201" y="62"/>
                  <a:pt x="201" y="62"/>
                </a:cubicBezTo>
                <a:cubicBezTo>
                  <a:pt x="201" y="62"/>
                  <a:pt x="200" y="62"/>
                  <a:pt x="200" y="62"/>
                </a:cubicBezTo>
                <a:cubicBezTo>
                  <a:pt x="200" y="62"/>
                  <a:pt x="200" y="62"/>
                  <a:pt x="200" y="62"/>
                </a:cubicBezTo>
                <a:cubicBezTo>
                  <a:pt x="199" y="62"/>
                  <a:pt x="199" y="62"/>
                  <a:pt x="199" y="61"/>
                </a:cubicBezTo>
                <a:cubicBezTo>
                  <a:pt x="199" y="61"/>
                  <a:pt x="200" y="60"/>
                  <a:pt x="201" y="60"/>
                </a:cubicBezTo>
                <a:cubicBezTo>
                  <a:pt x="201" y="61"/>
                  <a:pt x="201" y="62"/>
                  <a:pt x="201" y="62"/>
                </a:cubicBezTo>
                <a:cubicBezTo>
                  <a:pt x="201" y="62"/>
                  <a:pt x="201" y="62"/>
                  <a:pt x="202" y="62"/>
                </a:cubicBezTo>
                <a:cubicBezTo>
                  <a:pt x="202" y="61"/>
                  <a:pt x="202" y="61"/>
                  <a:pt x="202" y="61"/>
                </a:cubicBezTo>
                <a:cubicBezTo>
                  <a:pt x="202" y="60"/>
                  <a:pt x="202" y="60"/>
                  <a:pt x="202" y="59"/>
                </a:cubicBezTo>
                <a:cubicBezTo>
                  <a:pt x="202" y="59"/>
                  <a:pt x="201" y="58"/>
                  <a:pt x="201" y="57"/>
                </a:cubicBezTo>
                <a:cubicBezTo>
                  <a:pt x="201" y="57"/>
                  <a:pt x="202" y="56"/>
                  <a:pt x="203" y="55"/>
                </a:cubicBezTo>
                <a:cubicBezTo>
                  <a:pt x="206" y="53"/>
                  <a:pt x="206" y="53"/>
                  <a:pt x="206" y="53"/>
                </a:cubicBezTo>
                <a:cubicBezTo>
                  <a:pt x="209" y="50"/>
                  <a:pt x="209" y="50"/>
                  <a:pt x="209" y="50"/>
                </a:cubicBezTo>
                <a:cubicBezTo>
                  <a:pt x="210" y="49"/>
                  <a:pt x="211" y="48"/>
                  <a:pt x="212" y="48"/>
                </a:cubicBezTo>
                <a:cubicBezTo>
                  <a:pt x="213" y="47"/>
                  <a:pt x="213" y="46"/>
                  <a:pt x="213" y="45"/>
                </a:cubicBezTo>
                <a:cubicBezTo>
                  <a:pt x="215" y="42"/>
                  <a:pt x="215" y="42"/>
                  <a:pt x="215" y="42"/>
                </a:cubicBezTo>
                <a:cubicBezTo>
                  <a:pt x="215" y="41"/>
                  <a:pt x="215" y="40"/>
                  <a:pt x="216" y="39"/>
                </a:cubicBezTo>
                <a:cubicBezTo>
                  <a:pt x="216" y="38"/>
                  <a:pt x="217" y="38"/>
                  <a:pt x="218" y="37"/>
                </a:cubicBezTo>
                <a:cubicBezTo>
                  <a:pt x="218" y="35"/>
                  <a:pt x="219" y="34"/>
                  <a:pt x="220" y="34"/>
                </a:cubicBezTo>
                <a:cubicBezTo>
                  <a:pt x="221" y="33"/>
                  <a:pt x="222" y="32"/>
                  <a:pt x="223" y="32"/>
                </a:cubicBezTo>
                <a:cubicBezTo>
                  <a:pt x="224" y="31"/>
                  <a:pt x="225" y="31"/>
                  <a:pt x="226" y="30"/>
                </a:cubicBezTo>
                <a:cubicBezTo>
                  <a:pt x="227" y="29"/>
                  <a:pt x="228" y="27"/>
                  <a:pt x="228" y="25"/>
                </a:cubicBezTo>
                <a:cubicBezTo>
                  <a:pt x="228" y="23"/>
                  <a:pt x="228" y="22"/>
                  <a:pt x="227" y="21"/>
                </a:cubicBezTo>
                <a:close/>
                <a:moveTo>
                  <a:pt x="201" y="97"/>
                </a:moveTo>
                <a:cubicBezTo>
                  <a:pt x="201" y="100"/>
                  <a:pt x="201" y="100"/>
                  <a:pt x="201" y="100"/>
                </a:cubicBezTo>
                <a:cubicBezTo>
                  <a:pt x="202" y="102"/>
                  <a:pt x="202" y="102"/>
                  <a:pt x="203" y="102"/>
                </a:cubicBezTo>
                <a:cubicBezTo>
                  <a:pt x="203" y="102"/>
                  <a:pt x="204" y="102"/>
                  <a:pt x="204" y="102"/>
                </a:cubicBezTo>
                <a:cubicBezTo>
                  <a:pt x="203" y="101"/>
                  <a:pt x="203" y="100"/>
                  <a:pt x="202" y="99"/>
                </a:cubicBezTo>
                <a:cubicBezTo>
                  <a:pt x="202" y="97"/>
                  <a:pt x="201" y="96"/>
                  <a:pt x="201" y="96"/>
                </a:cubicBezTo>
                <a:cubicBezTo>
                  <a:pt x="201" y="96"/>
                  <a:pt x="201" y="97"/>
                  <a:pt x="201" y="97"/>
                </a:cubicBezTo>
                <a:close/>
                <a:moveTo>
                  <a:pt x="148" y="105"/>
                </a:moveTo>
                <a:cubicBezTo>
                  <a:pt x="147" y="106"/>
                  <a:pt x="147" y="108"/>
                  <a:pt x="147" y="109"/>
                </a:cubicBezTo>
                <a:cubicBezTo>
                  <a:pt x="147" y="109"/>
                  <a:pt x="147" y="108"/>
                  <a:pt x="147" y="108"/>
                </a:cubicBezTo>
                <a:cubicBezTo>
                  <a:pt x="148" y="107"/>
                  <a:pt x="148" y="107"/>
                  <a:pt x="148" y="106"/>
                </a:cubicBezTo>
                <a:cubicBezTo>
                  <a:pt x="148" y="105"/>
                  <a:pt x="148" y="105"/>
                  <a:pt x="148" y="105"/>
                </a:cubicBezTo>
                <a:cubicBezTo>
                  <a:pt x="148" y="105"/>
                  <a:pt x="148" y="105"/>
                  <a:pt x="148" y="105"/>
                </a:cubicBezTo>
                <a:close/>
                <a:moveTo>
                  <a:pt x="227" y="0"/>
                </a:moveTo>
                <a:cubicBezTo>
                  <a:pt x="228" y="0"/>
                  <a:pt x="228" y="0"/>
                  <a:pt x="229" y="0"/>
                </a:cubicBezTo>
                <a:cubicBezTo>
                  <a:pt x="229" y="0"/>
                  <a:pt x="230" y="0"/>
                  <a:pt x="230" y="1"/>
                </a:cubicBezTo>
                <a:cubicBezTo>
                  <a:pt x="230" y="1"/>
                  <a:pt x="231" y="1"/>
                  <a:pt x="233" y="1"/>
                </a:cubicBezTo>
                <a:cubicBezTo>
                  <a:pt x="236" y="1"/>
                  <a:pt x="239" y="1"/>
                  <a:pt x="240" y="3"/>
                </a:cubicBezTo>
                <a:cubicBezTo>
                  <a:pt x="241" y="4"/>
                  <a:pt x="242" y="6"/>
                  <a:pt x="243" y="9"/>
                </a:cubicBezTo>
                <a:cubicBezTo>
                  <a:pt x="243" y="10"/>
                  <a:pt x="243" y="11"/>
                  <a:pt x="243" y="12"/>
                </a:cubicBezTo>
                <a:cubicBezTo>
                  <a:pt x="243" y="13"/>
                  <a:pt x="243" y="14"/>
                  <a:pt x="242" y="15"/>
                </a:cubicBezTo>
                <a:cubicBezTo>
                  <a:pt x="242" y="17"/>
                  <a:pt x="240" y="18"/>
                  <a:pt x="239" y="19"/>
                </a:cubicBezTo>
                <a:cubicBezTo>
                  <a:pt x="238" y="20"/>
                  <a:pt x="237" y="20"/>
                  <a:pt x="236" y="20"/>
                </a:cubicBezTo>
                <a:cubicBezTo>
                  <a:pt x="234" y="20"/>
                  <a:pt x="233" y="20"/>
                  <a:pt x="233" y="20"/>
                </a:cubicBezTo>
                <a:cubicBezTo>
                  <a:pt x="233" y="20"/>
                  <a:pt x="232" y="20"/>
                  <a:pt x="232" y="20"/>
                </a:cubicBezTo>
                <a:cubicBezTo>
                  <a:pt x="232" y="21"/>
                  <a:pt x="232" y="21"/>
                  <a:pt x="231" y="21"/>
                </a:cubicBezTo>
                <a:cubicBezTo>
                  <a:pt x="229" y="20"/>
                  <a:pt x="227" y="18"/>
                  <a:pt x="226" y="16"/>
                </a:cubicBezTo>
                <a:cubicBezTo>
                  <a:pt x="224" y="14"/>
                  <a:pt x="223" y="11"/>
                  <a:pt x="222" y="9"/>
                </a:cubicBezTo>
                <a:cubicBezTo>
                  <a:pt x="224" y="7"/>
                  <a:pt x="225" y="5"/>
                  <a:pt x="227" y="3"/>
                </a:cubicBezTo>
                <a:cubicBezTo>
                  <a:pt x="227" y="3"/>
                  <a:pt x="227" y="2"/>
                  <a:pt x="227" y="1"/>
                </a:cubicBezTo>
                <a:cubicBezTo>
                  <a:pt x="227" y="1"/>
                  <a:pt x="227" y="0"/>
                  <a:pt x="227" y="0"/>
                </a:cubicBezTo>
                <a:close/>
                <a:moveTo>
                  <a:pt x="219" y="62"/>
                </a:moveTo>
                <a:cubicBezTo>
                  <a:pt x="222" y="62"/>
                  <a:pt x="224" y="63"/>
                  <a:pt x="224" y="66"/>
                </a:cubicBezTo>
                <a:cubicBezTo>
                  <a:pt x="224" y="67"/>
                  <a:pt x="223" y="68"/>
                  <a:pt x="222" y="69"/>
                </a:cubicBezTo>
                <a:cubicBezTo>
                  <a:pt x="221" y="69"/>
                  <a:pt x="221" y="69"/>
                  <a:pt x="220" y="69"/>
                </a:cubicBezTo>
                <a:cubicBezTo>
                  <a:pt x="219" y="69"/>
                  <a:pt x="218" y="69"/>
                  <a:pt x="217" y="68"/>
                </a:cubicBezTo>
                <a:cubicBezTo>
                  <a:pt x="217" y="67"/>
                  <a:pt x="216" y="67"/>
                  <a:pt x="216" y="65"/>
                </a:cubicBezTo>
                <a:cubicBezTo>
                  <a:pt x="216" y="65"/>
                  <a:pt x="217" y="64"/>
                  <a:pt x="217" y="63"/>
                </a:cubicBezTo>
                <a:cubicBezTo>
                  <a:pt x="218" y="63"/>
                  <a:pt x="219" y="62"/>
                  <a:pt x="219" y="62"/>
                </a:cubicBezTo>
                <a:close/>
                <a:moveTo>
                  <a:pt x="127" y="38"/>
                </a:moveTo>
                <a:cubicBezTo>
                  <a:pt x="128" y="38"/>
                  <a:pt x="129" y="38"/>
                  <a:pt x="130" y="38"/>
                </a:cubicBezTo>
                <a:cubicBezTo>
                  <a:pt x="131" y="39"/>
                  <a:pt x="132" y="39"/>
                  <a:pt x="134" y="40"/>
                </a:cubicBezTo>
                <a:cubicBezTo>
                  <a:pt x="137" y="41"/>
                  <a:pt x="137" y="41"/>
                  <a:pt x="137" y="41"/>
                </a:cubicBezTo>
                <a:cubicBezTo>
                  <a:pt x="138" y="41"/>
                  <a:pt x="139" y="42"/>
                  <a:pt x="139" y="42"/>
                </a:cubicBezTo>
                <a:cubicBezTo>
                  <a:pt x="139" y="43"/>
                  <a:pt x="139" y="43"/>
                  <a:pt x="138" y="43"/>
                </a:cubicBezTo>
                <a:cubicBezTo>
                  <a:pt x="138" y="43"/>
                  <a:pt x="137" y="43"/>
                  <a:pt x="135" y="42"/>
                </a:cubicBezTo>
                <a:cubicBezTo>
                  <a:pt x="134" y="42"/>
                  <a:pt x="132" y="41"/>
                  <a:pt x="131" y="41"/>
                </a:cubicBezTo>
                <a:cubicBezTo>
                  <a:pt x="130" y="40"/>
                  <a:pt x="129" y="40"/>
                  <a:pt x="128" y="40"/>
                </a:cubicBezTo>
                <a:cubicBezTo>
                  <a:pt x="127" y="39"/>
                  <a:pt x="126" y="39"/>
                  <a:pt x="126" y="38"/>
                </a:cubicBezTo>
                <a:cubicBezTo>
                  <a:pt x="126" y="38"/>
                  <a:pt x="127" y="38"/>
                  <a:pt x="127" y="38"/>
                </a:cubicBezTo>
                <a:cubicBezTo>
                  <a:pt x="127" y="38"/>
                  <a:pt x="127" y="38"/>
                  <a:pt x="127" y="38"/>
                </a:cubicBezTo>
                <a:close/>
                <a:moveTo>
                  <a:pt x="0" y="85"/>
                </a:moveTo>
                <a:cubicBezTo>
                  <a:pt x="4" y="85"/>
                  <a:pt x="4" y="85"/>
                  <a:pt x="4" y="85"/>
                </a:cubicBezTo>
                <a:cubicBezTo>
                  <a:pt x="5" y="85"/>
                  <a:pt x="6" y="86"/>
                  <a:pt x="7" y="86"/>
                </a:cubicBezTo>
                <a:cubicBezTo>
                  <a:pt x="7" y="86"/>
                  <a:pt x="8" y="86"/>
                  <a:pt x="8" y="86"/>
                </a:cubicBezTo>
                <a:cubicBezTo>
                  <a:pt x="8" y="86"/>
                  <a:pt x="9" y="86"/>
                  <a:pt x="9" y="86"/>
                </a:cubicBezTo>
                <a:cubicBezTo>
                  <a:pt x="10" y="86"/>
                  <a:pt x="11" y="86"/>
                  <a:pt x="12" y="86"/>
                </a:cubicBezTo>
                <a:cubicBezTo>
                  <a:pt x="13" y="87"/>
                  <a:pt x="14" y="87"/>
                  <a:pt x="15" y="87"/>
                </a:cubicBezTo>
                <a:cubicBezTo>
                  <a:pt x="15" y="88"/>
                  <a:pt x="14" y="88"/>
                  <a:pt x="14" y="88"/>
                </a:cubicBezTo>
                <a:cubicBezTo>
                  <a:pt x="13" y="88"/>
                  <a:pt x="12" y="88"/>
                  <a:pt x="12" y="88"/>
                </a:cubicBezTo>
                <a:cubicBezTo>
                  <a:pt x="11" y="88"/>
                  <a:pt x="10" y="88"/>
                  <a:pt x="9" y="88"/>
                </a:cubicBezTo>
                <a:cubicBezTo>
                  <a:pt x="8" y="87"/>
                  <a:pt x="6" y="87"/>
                  <a:pt x="5" y="87"/>
                </a:cubicBezTo>
                <a:cubicBezTo>
                  <a:pt x="1" y="86"/>
                  <a:pt x="1" y="86"/>
                  <a:pt x="1" y="86"/>
                </a:cubicBezTo>
                <a:cubicBezTo>
                  <a:pt x="0" y="86"/>
                  <a:pt x="0" y="85"/>
                  <a:pt x="0" y="85"/>
                </a:cubicBezTo>
                <a:close/>
                <a:moveTo>
                  <a:pt x="133" y="76"/>
                </a:moveTo>
                <a:cubicBezTo>
                  <a:pt x="133" y="76"/>
                  <a:pt x="133" y="76"/>
                  <a:pt x="133" y="76"/>
                </a:cubicBezTo>
                <a:cubicBezTo>
                  <a:pt x="134" y="76"/>
                  <a:pt x="135" y="77"/>
                  <a:pt x="135" y="79"/>
                </a:cubicBezTo>
                <a:cubicBezTo>
                  <a:pt x="136" y="80"/>
                  <a:pt x="136" y="81"/>
                  <a:pt x="136" y="82"/>
                </a:cubicBezTo>
                <a:cubicBezTo>
                  <a:pt x="136" y="82"/>
                  <a:pt x="136" y="83"/>
                  <a:pt x="136" y="84"/>
                </a:cubicBezTo>
                <a:cubicBezTo>
                  <a:pt x="136" y="85"/>
                  <a:pt x="136" y="85"/>
                  <a:pt x="136" y="85"/>
                </a:cubicBezTo>
                <a:cubicBezTo>
                  <a:pt x="136" y="85"/>
                  <a:pt x="135" y="85"/>
                  <a:pt x="135" y="84"/>
                </a:cubicBezTo>
                <a:cubicBezTo>
                  <a:pt x="135" y="83"/>
                  <a:pt x="134" y="83"/>
                  <a:pt x="134" y="82"/>
                </a:cubicBezTo>
                <a:cubicBezTo>
                  <a:pt x="134" y="81"/>
                  <a:pt x="133" y="80"/>
                  <a:pt x="133" y="79"/>
                </a:cubicBezTo>
                <a:cubicBezTo>
                  <a:pt x="133" y="78"/>
                  <a:pt x="132" y="78"/>
                  <a:pt x="132" y="77"/>
                </a:cubicBezTo>
                <a:lnTo>
                  <a:pt x="133" y="76"/>
                </a:lnTo>
                <a:close/>
                <a:moveTo>
                  <a:pt x="43" y="152"/>
                </a:moveTo>
                <a:cubicBezTo>
                  <a:pt x="38" y="152"/>
                  <a:pt x="38" y="152"/>
                  <a:pt x="38" y="152"/>
                </a:cubicBezTo>
                <a:cubicBezTo>
                  <a:pt x="37" y="152"/>
                  <a:pt x="36" y="152"/>
                  <a:pt x="35" y="152"/>
                </a:cubicBezTo>
                <a:cubicBezTo>
                  <a:pt x="33" y="151"/>
                  <a:pt x="32" y="151"/>
                  <a:pt x="31" y="151"/>
                </a:cubicBezTo>
                <a:cubicBezTo>
                  <a:pt x="29" y="151"/>
                  <a:pt x="28" y="150"/>
                  <a:pt x="27" y="150"/>
                </a:cubicBezTo>
                <a:cubicBezTo>
                  <a:pt x="26" y="150"/>
                  <a:pt x="26" y="150"/>
                  <a:pt x="26" y="149"/>
                </a:cubicBezTo>
                <a:cubicBezTo>
                  <a:pt x="26" y="149"/>
                  <a:pt x="26" y="149"/>
                  <a:pt x="26" y="149"/>
                </a:cubicBezTo>
                <a:cubicBezTo>
                  <a:pt x="26" y="149"/>
                  <a:pt x="26" y="149"/>
                  <a:pt x="26" y="149"/>
                </a:cubicBezTo>
                <a:cubicBezTo>
                  <a:pt x="34" y="150"/>
                  <a:pt x="34" y="150"/>
                  <a:pt x="34" y="150"/>
                </a:cubicBezTo>
                <a:cubicBezTo>
                  <a:pt x="34" y="150"/>
                  <a:pt x="35" y="150"/>
                  <a:pt x="36" y="150"/>
                </a:cubicBezTo>
                <a:cubicBezTo>
                  <a:pt x="39" y="151"/>
                  <a:pt x="39" y="151"/>
                  <a:pt x="39" y="151"/>
                </a:cubicBezTo>
                <a:cubicBezTo>
                  <a:pt x="40" y="151"/>
                  <a:pt x="41" y="151"/>
                  <a:pt x="42" y="152"/>
                </a:cubicBezTo>
                <a:cubicBezTo>
                  <a:pt x="42" y="152"/>
                  <a:pt x="43" y="152"/>
                  <a:pt x="43" y="152"/>
                </a:cubicBezTo>
                <a:close/>
                <a:moveTo>
                  <a:pt x="187" y="159"/>
                </a:moveTo>
                <a:cubicBezTo>
                  <a:pt x="187" y="159"/>
                  <a:pt x="187" y="159"/>
                  <a:pt x="187" y="159"/>
                </a:cubicBezTo>
                <a:cubicBezTo>
                  <a:pt x="187" y="159"/>
                  <a:pt x="187" y="159"/>
                  <a:pt x="187" y="158"/>
                </a:cubicBezTo>
                <a:cubicBezTo>
                  <a:pt x="187" y="158"/>
                  <a:pt x="187" y="157"/>
                  <a:pt x="188" y="157"/>
                </a:cubicBezTo>
                <a:cubicBezTo>
                  <a:pt x="189" y="157"/>
                  <a:pt x="190" y="158"/>
                  <a:pt x="191" y="159"/>
                </a:cubicBezTo>
                <a:cubicBezTo>
                  <a:pt x="191" y="160"/>
                  <a:pt x="192" y="161"/>
                  <a:pt x="192" y="162"/>
                </a:cubicBezTo>
                <a:cubicBezTo>
                  <a:pt x="192" y="162"/>
                  <a:pt x="192" y="163"/>
                  <a:pt x="191" y="163"/>
                </a:cubicBezTo>
                <a:cubicBezTo>
                  <a:pt x="190" y="162"/>
                  <a:pt x="189" y="162"/>
                  <a:pt x="189" y="161"/>
                </a:cubicBezTo>
                <a:cubicBezTo>
                  <a:pt x="188" y="160"/>
                  <a:pt x="188" y="160"/>
                  <a:pt x="187" y="159"/>
                </a:cubicBezTo>
                <a:close/>
                <a:moveTo>
                  <a:pt x="148" y="47"/>
                </a:moveTo>
                <a:cubicBezTo>
                  <a:pt x="150" y="47"/>
                  <a:pt x="151" y="48"/>
                  <a:pt x="153" y="49"/>
                </a:cubicBezTo>
                <a:cubicBezTo>
                  <a:pt x="152" y="49"/>
                  <a:pt x="152" y="49"/>
                  <a:pt x="152" y="49"/>
                </a:cubicBezTo>
                <a:cubicBezTo>
                  <a:pt x="151" y="49"/>
                  <a:pt x="151" y="50"/>
                  <a:pt x="151" y="50"/>
                </a:cubicBezTo>
                <a:cubicBezTo>
                  <a:pt x="151" y="51"/>
                  <a:pt x="151" y="51"/>
                  <a:pt x="151" y="51"/>
                </a:cubicBezTo>
                <a:cubicBezTo>
                  <a:pt x="151" y="51"/>
                  <a:pt x="151" y="50"/>
                  <a:pt x="151" y="50"/>
                </a:cubicBezTo>
                <a:cubicBezTo>
                  <a:pt x="150" y="50"/>
                  <a:pt x="150" y="50"/>
                  <a:pt x="150" y="50"/>
                </a:cubicBezTo>
                <a:cubicBezTo>
                  <a:pt x="149" y="51"/>
                  <a:pt x="149" y="51"/>
                  <a:pt x="148" y="51"/>
                </a:cubicBezTo>
                <a:cubicBezTo>
                  <a:pt x="147" y="50"/>
                  <a:pt x="147" y="50"/>
                  <a:pt x="147" y="49"/>
                </a:cubicBezTo>
                <a:cubicBezTo>
                  <a:pt x="147" y="48"/>
                  <a:pt x="147" y="47"/>
                  <a:pt x="148" y="47"/>
                </a:cubicBezTo>
                <a:close/>
                <a:moveTo>
                  <a:pt x="75" y="114"/>
                </a:moveTo>
                <a:cubicBezTo>
                  <a:pt x="76" y="114"/>
                  <a:pt x="77" y="115"/>
                  <a:pt x="79" y="115"/>
                </a:cubicBezTo>
                <a:cubicBezTo>
                  <a:pt x="81" y="116"/>
                  <a:pt x="82" y="116"/>
                  <a:pt x="82" y="117"/>
                </a:cubicBezTo>
                <a:cubicBezTo>
                  <a:pt x="82" y="117"/>
                  <a:pt x="82" y="117"/>
                  <a:pt x="81" y="117"/>
                </a:cubicBezTo>
                <a:cubicBezTo>
                  <a:pt x="80" y="117"/>
                  <a:pt x="79" y="117"/>
                  <a:pt x="77" y="117"/>
                </a:cubicBezTo>
                <a:cubicBezTo>
                  <a:pt x="75" y="116"/>
                  <a:pt x="74" y="116"/>
                  <a:pt x="74" y="115"/>
                </a:cubicBezTo>
                <a:cubicBezTo>
                  <a:pt x="74" y="115"/>
                  <a:pt x="75" y="114"/>
                  <a:pt x="75" y="114"/>
                </a:cubicBezTo>
                <a:close/>
                <a:moveTo>
                  <a:pt x="125" y="50"/>
                </a:moveTo>
                <a:cubicBezTo>
                  <a:pt x="125" y="50"/>
                  <a:pt x="125" y="50"/>
                  <a:pt x="125" y="50"/>
                </a:cubicBezTo>
                <a:cubicBezTo>
                  <a:pt x="126" y="50"/>
                  <a:pt x="127" y="51"/>
                  <a:pt x="127" y="52"/>
                </a:cubicBezTo>
                <a:cubicBezTo>
                  <a:pt x="128" y="53"/>
                  <a:pt x="128" y="55"/>
                  <a:pt x="128" y="56"/>
                </a:cubicBezTo>
                <a:cubicBezTo>
                  <a:pt x="128" y="56"/>
                  <a:pt x="128" y="56"/>
                  <a:pt x="128" y="56"/>
                </a:cubicBezTo>
                <a:cubicBezTo>
                  <a:pt x="127" y="56"/>
                  <a:pt x="126" y="55"/>
                  <a:pt x="126" y="54"/>
                </a:cubicBezTo>
                <a:cubicBezTo>
                  <a:pt x="125" y="52"/>
                  <a:pt x="125" y="51"/>
                  <a:pt x="125" y="50"/>
                </a:cubicBezTo>
                <a:close/>
                <a:moveTo>
                  <a:pt x="240" y="170"/>
                </a:moveTo>
                <a:cubicBezTo>
                  <a:pt x="241" y="170"/>
                  <a:pt x="243" y="171"/>
                  <a:pt x="244" y="171"/>
                </a:cubicBezTo>
                <a:cubicBezTo>
                  <a:pt x="245" y="172"/>
                  <a:pt x="246" y="173"/>
                  <a:pt x="247" y="174"/>
                </a:cubicBezTo>
                <a:cubicBezTo>
                  <a:pt x="247" y="174"/>
                  <a:pt x="246" y="174"/>
                  <a:pt x="246" y="174"/>
                </a:cubicBezTo>
                <a:cubicBezTo>
                  <a:pt x="245" y="174"/>
                  <a:pt x="243" y="174"/>
                  <a:pt x="243" y="173"/>
                </a:cubicBezTo>
                <a:cubicBezTo>
                  <a:pt x="242" y="172"/>
                  <a:pt x="241" y="171"/>
                  <a:pt x="240" y="170"/>
                </a:cubicBezTo>
                <a:close/>
                <a:moveTo>
                  <a:pt x="29" y="136"/>
                </a:moveTo>
                <a:cubicBezTo>
                  <a:pt x="28" y="136"/>
                  <a:pt x="28" y="136"/>
                  <a:pt x="28" y="136"/>
                </a:cubicBezTo>
                <a:cubicBezTo>
                  <a:pt x="28" y="135"/>
                  <a:pt x="29" y="135"/>
                  <a:pt x="29" y="135"/>
                </a:cubicBezTo>
                <a:cubicBezTo>
                  <a:pt x="30" y="136"/>
                  <a:pt x="31" y="136"/>
                  <a:pt x="32" y="136"/>
                </a:cubicBezTo>
                <a:cubicBezTo>
                  <a:pt x="33" y="136"/>
                  <a:pt x="34" y="137"/>
                  <a:pt x="36" y="137"/>
                </a:cubicBezTo>
                <a:cubicBezTo>
                  <a:pt x="37" y="137"/>
                  <a:pt x="38" y="138"/>
                  <a:pt x="39" y="138"/>
                </a:cubicBezTo>
                <a:cubicBezTo>
                  <a:pt x="39" y="138"/>
                  <a:pt x="40" y="139"/>
                  <a:pt x="40" y="139"/>
                </a:cubicBezTo>
                <a:cubicBezTo>
                  <a:pt x="40" y="139"/>
                  <a:pt x="40" y="139"/>
                  <a:pt x="40" y="139"/>
                </a:cubicBezTo>
                <a:cubicBezTo>
                  <a:pt x="29" y="136"/>
                  <a:pt x="29" y="136"/>
                  <a:pt x="29" y="136"/>
                </a:cubicBezTo>
                <a:cubicBezTo>
                  <a:pt x="29" y="136"/>
                  <a:pt x="29" y="136"/>
                  <a:pt x="29" y="136"/>
                </a:cubicBezTo>
                <a:close/>
                <a:moveTo>
                  <a:pt x="153" y="209"/>
                </a:moveTo>
                <a:cubicBezTo>
                  <a:pt x="154" y="209"/>
                  <a:pt x="154" y="210"/>
                  <a:pt x="154" y="211"/>
                </a:cubicBezTo>
                <a:cubicBezTo>
                  <a:pt x="154" y="212"/>
                  <a:pt x="154" y="212"/>
                  <a:pt x="154" y="212"/>
                </a:cubicBezTo>
                <a:cubicBezTo>
                  <a:pt x="153" y="212"/>
                  <a:pt x="153" y="212"/>
                  <a:pt x="153" y="212"/>
                </a:cubicBezTo>
                <a:cubicBezTo>
                  <a:pt x="152" y="212"/>
                  <a:pt x="151" y="212"/>
                  <a:pt x="151" y="211"/>
                </a:cubicBezTo>
                <a:cubicBezTo>
                  <a:pt x="151" y="210"/>
                  <a:pt x="151" y="210"/>
                  <a:pt x="152" y="210"/>
                </a:cubicBezTo>
                <a:lnTo>
                  <a:pt x="153" y="209"/>
                </a:lnTo>
                <a:close/>
                <a:moveTo>
                  <a:pt x="198" y="152"/>
                </a:moveTo>
                <a:cubicBezTo>
                  <a:pt x="199" y="152"/>
                  <a:pt x="199" y="153"/>
                  <a:pt x="200" y="155"/>
                </a:cubicBezTo>
                <a:cubicBezTo>
                  <a:pt x="200" y="156"/>
                  <a:pt x="200" y="158"/>
                  <a:pt x="200" y="158"/>
                </a:cubicBezTo>
                <a:cubicBezTo>
                  <a:pt x="200" y="159"/>
                  <a:pt x="200" y="159"/>
                  <a:pt x="200" y="159"/>
                </a:cubicBezTo>
                <a:cubicBezTo>
                  <a:pt x="199" y="159"/>
                  <a:pt x="199" y="158"/>
                  <a:pt x="199" y="156"/>
                </a:cubicBezTo>
                <a:cubicBezTo>
                  <a:pt x="198" y="154"/>
                  <a:pt x="198" y="153"/>
                  <a:pt x="198" y="152"/>
                </a:cubicBezTo>
                <a:close/>
                <a:moveTo>
                  <a:pt x="144" y="241"/>
                </a:moveTo>
                <a:cubicBezTo>
                  <a:pt x="144" y="241"/>
                  <a:pt x="144" y="241"/>
                  <a:pt x="144" y="241"/>
                </a:cubicBezTo>
                <a:cubicBezTo>
                  <a:pt x="144" y="241"/>
                  <a:pt x="144" y="241"/>
                  <a:pt x="145" y="241"/>
                </a:cubicBezTo>
                <a:cubicBezTo>
                  <a:pt x="145" y="241"/>
                  <a:pt x="145" y="241"/>
                  <a:pt x="145" y="242"/>
                </a:cubicBezTo>
                <a:cubicBezTo>
                  <a:pt x="145" y="243"/>
                  <a:pt x="145" y="243"/>
                  <a:pt x="145" y="243"/>
                </a:cubicBezTo>
                <a:cubicBezTo>
                  <a:pt x="145" y="244"/>
                  <a:pt x="145" y="244"/>
                  <a:pt x="145" y="245"/>
                </a:cubicBezTo>
                <a:cubicBezTo>
                  <a:pt x="145" y="245"/>
                  <a:pt x="145" y="246"/>
                  <a:pt x="144" y="246"/>
                </a:cubicBezTo>
                <a:cubicBezTo>
                  <a:pt x="144" y="246"/>
                  <a:pt x="144" y="245"/>
                  <a:pt x="144" y="245"/>
                </a:cubicBezTo>
                <a:cubicBezTo>
                  <a:pt x="144" y="244"/>
                  <a:pt x="144" y="243"/>
                  <a:pt x="144" y="243"/>
                </a:cubicBezTo>
                <a:cubicBezTo>
                  <a:pt x="144" y="242"/>
                  <a:pt x="144" y="241"/>
                  <a:pt x="144" y="241"/>
                </a:cubicBezTo>
                <a:close/>
                <a:moveTo>
                  <a:pt x="182" y="39"/>
                </a:moveTo>
                <a:cubicBezTo>
                  <a:pt x="181" y="39"/>
                  <a:pt x="181" y="39"/>
                  <a:pt x="180" y="39"/>
                </a:cubicBezTo>
                <a:cubicBezTo>
                  <a:pt x="179" y="39"/>
                  <a:pt x="179" y="39"/>
                  <a:pt x="179" y="38"/>
                </a:cubicBezTo>
                <a:cubicBezTo>
                  <a:pt x="179" y="38"/>
                  <a:pt x="179" y="37"/>
                  <a:pt x="179" y="37"/>
                </a:cubicBezTo>
                <a:cubicBezTo>
                  <a:pt x="179" y="37"/>
                  <a:pt x="180" y="36"/>
                  <a:pt x="180" y="36"/>
                </a:cubicBezTo>
                <a:cubicBezTo>
                  <a:pt x="181" y="36"/>
                  <a:pt x="181" y="37"/>
                  <a:pt x="182" y="37"/>
                </a:cubicBezTo>
                <a:cubicBezTo>
                  <a:pt x="182" y="38"/>
                  <a:pt x="182" y="38"/>
                  <a:pt x="182" y="39"/>
                </a:cubicBezTo>
                <a:close/>
                <a:moveTo>
                  <a:pt x="210" y="66"/>
                </a:moveTo>
                <a:cubicBezTo>
                  <a:pt x="210" y="66"/>
                  <a:pt x="210" y="66"/>
                  <a:pt x="210" y="66"/>
                </a:cubicBezTo>
                <a:cubicBezTo>
                  <a:pt x="211" y="66"/>
                  <a:pt x="211" y="66"/>
                  <a:pt x="211" y="67"/>
                </a:cubicBezTo>
                <a:cubicBezTo>
                  <a:pt x="211" y="67"/>
                  <a:pt x="210" y="68"/>
                  <a:pt x="209" y="68"/>
                </a:cubicBezTo>
                <a:cubicBezTo>
                  <a:pt x="208" y="69"/>
                  <a:pt x="207" y="69"/>
                  <a:pt x="206" y="69"/>
                </a:cubicBezTo>
                <a:cubicBezTo>
                  <a:pt x="207" y="68"/>
                  <a:pt x="207" y="68"/>
                  <a:pt x="208" y="67"/>
                </a:cubicBezTo>
                <a:cubicBezTo>
                  <a:pt x="209" y="67"/>
                  <a:pt x="209" y="67"/>
                  <a:pt x="210" y="66"/>
                </a:cubicBezTo>
                <a:close/>
                <a:moveTo>
                  <a:pt x="164" y="39"/>
                </a:moveTo>
                <a:cubicBezTo>
                  <a:pt x="165" y="39"/>
                  <a:pt x="165" y="39"/>
                  <a:pt x="165" y="39"/>
                </a:cubicBezTo>
                <a:cubicBezTo>
                  <a:pt x="165" y="39"/>
                  <a:pt x="166" y="40"/>
                  <a:pt x="166" y="40"/>
                </a:cubicBezTo>
                <a:cubicBezTo>
                  <a:pt x="167" y="40"/>
                  <a:pt x="167" y="41"/>
                  <a:pt x="167" y="41"/>
                </a:cubicBezTo>
                <a:cubicBezTo>
                  <a:pt x="167" y="42"/>
                  <a:pt x="167" y="42"/>
                  <a:pt x="166" y="42"/>
                </a:cubicBezTo>
                <a:cubicBezTo>
                  <a:pt x="164" y="42"/>
                  <a:pt x="164" y="41"/>
                  <a:pt x="164" y="40"/>
                </a:cubicBezTo>
                <a:cubicBezTo>
                  <a:pt x="164" y="40"/>
                  <a:pt x="164" y="40"/>
                  <a:pt x="164" y="39"/>
                </a:cubicBezTo>
                <a:close/>
                <a:moveTo>
                  <a:pt x="38" y="213"/>
                </a:moveTo>
                <a:cubicBezTo>
                  <a:pt x="38" y="214"/>
                  <a:pt x="37" y="215"/>
                  <a:pt x="37" y="216"/>
                </a:cubicBezTo>
                <a:cubicBezTo>
                  <a:pt x="36" y="216"/>
                  <a:pt x="35" y="217"/>
                  <a:pt x="34" y="217"/>
                </a:cubicBezTo>
                <a:cubicBezTo>
                  <a:pt x="34" y="217"/>
                  <a:pt x="34" y="217"/>
                  <a:pt x="34" y="217"/>
                </a:cubicBezTo>
                <a:cubicBezTo>
                  <a:pt x="34" y="217"/>
                  <a:pt x="34" y="217"/>
                  <a:pt x="34" y="217"/>
                </a:cubicBezTo>
                <a:cubicBezTo>
                  <a:pt x="36" y="215"/>
                  <a:pt x="36" y="215"/>
                  <a:pt x="36" y="215"/>
                </a:cubicBezTo>
                <a:cubicBezTo>
                  <a:pt x="37" y="214"/>
                  <a:pt x="37" y="214"/>
                  <a:pt x="38" y="213"/>
                </a:cubicBezTo>
                <a:close/>
                <a:moveTo>
                  <a:pt x="188" y="187"/>
                </a:moveTo>
                <a:cubicBezTo>
                  <a:pt x="188" y="187"/>
                  <a:pt x="187" y="187"/>
                  <a:pt x="187" y="187"/>
                </a:cubicBezTo>
                <a:cubicBezTo>
                  <a:pt x="189" y="187"/>
                  <a:pt x="192" y="188"/>
                  <a:pt x="194" y="189"/>
                </a:cubicBezTo>
                <a:cubicBezTo>
                  <a:pt x="197" y="190"/>
                  <a:pt x="198" y="191"/>
                  <a:pt x="199" y="192"/>
                </a:cubicBezTo>
                <a:lnTo>
                  <a:pt x="188" y="187"/>
                </a:lnTo>
                <a:close/>
                <a:moveTo>
                  <a:pt x="33" y="163"/>
                </a:moveTo>
                <a:cubicBezTo>
                  <a:pt x="37" y="163"/>
                  <a:pt x="37" y="163"/>
                  <a:pt x="37" y="163"/>
                </a:cubicBezTo>
                <a:cubicBezTo>
                  <a:pt x="38" y="163"/>
                  <a:pt x="39" y="163"/>
                  <a:pt x="39" y="163"/>
                </a:cubicBezTo>
                <a:cubicBezTo>
                  <a:pt x="37" y="163"/>
                  <a:pt x="35" y="163"/>
                  <a:pt x="34" y="164"/>
                </a:cubicBezTo>
                <a:cubicBezTo>
                  <a:pt x="32" y="164"/>
                  <a:pt x="30" y="164"/>
                  <a:pt x="28" y="164"/>
                </a:cubicBezTo>
                <a:cubicBezTo>
                  <a:pt x="28" y="164"/>
                  <a:pt x="29" y="164"/>
                  <a:pt x="30" y="164"/>
                </a:cubicBezTo>
                <a:cubicBezTo>
                  <a:pt x="31" y="164"/>
                  <a:pt x="32" y="163"/>
                  <a:pt x="33" y="163"/>
                </a:cubicBezTo>
                <a:close/>
                <a:moveTo>
                  <a:pt x="146" y="29"/>
                </a:moveTo>
                <a:cubicBezTo>
                  <a:pt x="146" y="28"/>
                  <a:pt x="147" y="28"/>
                  <a:pt x="147" y="28"/>
                </a:cubicBezTo>
                <a:cubicBezTo>
                  <a:pt x="148" y="28"/>
                  <a:pt x="149" y="28"/>
                  <a:pt x="149" y="29"/>
                </a:cubicBezTo>
                <a:cubicBezTo>
                  <a:pt x="150" y="29"/>
                  <a:pt x="150" y="29"/>
                  <a:pt x="150" y="30"/>
                </a:cubicBezTo>
                <a:cubicBezTo>
                  <a:pt x="150" y="30"/>
                  <a:pt x="150" y="30"/>
                  <a:pt x="150" y="30"/>
                </a:cubicBezTo>
                <a:cubicBezTo>
                  <a:pt x="149" y="30"/>
                  <a:pt x="149" y="30"/>
                  <a:pt x="149" y="30"/>
                </a:cubicBezTo>
                <a:cubicBezTo>
                  <a:pt x="148" y="30"/>
                  <a:pt x="148" y="30"/>
                  <a:pt x="147" y="30"/>
                </a:cubicBezTo>
                <a:cubicBezTo>
                  <a:pt x="146" y="30"/>
                  <a:pt x="146" y="29"/>
                  <a:pt x="146" y="29"/>
                </a:cubicBezTo>
                <a:close/>
                <a:moveTo>
                  <a:pt x="146" y="202"/>
                </a:moveTo>
                <a:cubicBezTo>
                  <a:pt x="147" y="203"/>
                  <a:pt x="148" y="204"/>
                  <a:pt x="149" y="205"/>
                </a:cubicBezTo>
                <a:cubicBezTo>
                  <a:pt x="149" y="207"/>
                  <a:pt x="150" y="207"/>
                  <a:pt x="151" y="208"/>
                </a:cubicBezTo>
                <a:cubicBezTo>
                  <a:pt x="150" y="208"/>
                  <a:pt x="149" y="208"/>
                  <a:pt x="148" y="207"/>
                </a:cubicBezTo>
                <a:cubicBezTo>
                  <a:pt x="147" y="205"/>
                  <a:pt x="147" y="204"/>
                  <a:pt x="146" y="202"/>
                </a:cubicBezTo>
                <a:close/>
                <a:moveTo>
                  <a:pt x="112" y="107"/>
                </a:moveTo>
                <a:cubicBezTo>
                  <a:pt x="112" y="107"/>
                  <a:pt x="111" y="107"/>
                  <a:pt x="111" y="107"/>
                </a:cubicBezTo>
                <a:cubicBezTo>
                  <a:pt x="110" y="107"/>
                  <a:pt x="110" y="106"/>
                  <a:pt x="110" y="105"/>
                </a:cubicBezTo>
                <a:cubicBezTo>
                  <a:pt x="110" y="105"/>
                  <a:pt x="110" y="105"/>
                  <a:pt x="111" y="105"/>
                </a:cubicBezTo>
                <a:cubicBezTo>
                  <a:pt x="112" y="105"/>
                  <a:pt x="113" y="106"/>
                  <a:pt x="113" y="107"/>
                </a:cubicBezTo>
                <a:lnTo>
                  <a:pt x="112" y="107"/>
                </a:lnTo>
                <a:close/>
                <a:moveTo>
                  <a:pt x="59" y="187"/>
                </a:moveTo>
                <a:cubicBezTo>
                  <a:pt x="59" y="187"/>
                  <a:pt x="59" y="187"/>
                  <a:pt x="59" y="187"/>
                </a:cubicBezTo>
                <a:cubicBezTo>
                  <a:pt x="59" y="188"/>
                  <a:pt x="58" y="188"/>
                  <a:pt x="56" y="189"/>
                </a:cubicBezTo>
                <a:cubicBezTo>
                  <a:pt x="54" y="190"/>
                  <a:pt x="53" y="190"/>
                  <a:pt x="53" y="190"/>
                </a:cubicBezTo>
                <a:cubicBezTo>
                  <a:pt x="52" y="190"/>
                  <a:pt x="52" y="190"/>
                  <a:pt x="52" y="190"/>
                </a:cubicBezTo>
                <a:cubicBezTo>
                  <a:pt x="52" y="190"/>
                  <a:pt x="53" y="190"/>
                  <a:pt x="55" y="189"/>
                </a:cubicBezTo>
                <a:lnTo>
                  <a:pt x="59" y="187"/>
                </a:lnTo>
                <a:close/>
                <a:moveTo>
                  <a:pt x="172" y="46"/>
                </a:moveTo>
                <a:cubicBezTo>
                  <a:pt x="172" y="45"/>
                  <a:pt x="172" y="45"/>
                  <a:pt x="172" y="45"/>
                </a:cubicBezTo>
                <a:cubicBezTo>
                  <a:pt x="172" y="45"/>
                  <a:pt x="172" y="44"/>
                  <a:pt x="173" y="44"/>
                </a:cubicBezTo>
                <a:cubicBezTo>
                  <a:pt x="174" y="44"/>
                  <a:pt x="174" y="45"/>
                  <a:pt x="174" y="46"/>
                </a:cubicBezTo>
                <a:cubicBezTo>
                  <a:pt x="174" y="46"/>
                  <a:pt x="174" y="46"/>
                  <a:pt x="174" y="46"/>
                </a:cubicBezTo>
                <a:cubicBezTo>
                  <a:pt x="174" y="47"/>
                  <a:pt x="174" y="47"/>
                  <a:pt x="174" y="47"/>
                </a:cubicBezTo>
                <a:cubicBezTo>
                  <a:pt x="173" y="47"/>
                  <a:pt x="173" y="46"/>
                  <a:pt x="172" y="46"/>
                </a:cubicBezTo>
                <a:close/>
                <a:moveTo>
                  <a:pt x="161" y="33"/>
                </a:moveTo>
                <a:cubicBezTo>
                  <a:pt x="161" y="33"/>
                  <a:pt x="161" y="33"/>
                  <a:pt x="161" y="33"/>
                </a:cubicBezTo>
                <a:cubicBezTo>
                  <a:pt x="161" y="33"/>
                  <a:pt x="161" y="32"/>
                  <a:pt x="161" y="32"/>
                </a:cubicBezTo>
                <a:cubicBezTo>
                  <a:pt x="163" y="32"/>
                  <a:pt x="164" y="33"/>
                  <a:pt x="164" y="35"/>
                </a:cubicBezTo>
                <a:cubicBezTo>
                  <a:pt x="163" y="35"/>
                  <a:pt x="162" y="34"/>
                  <a:pt x="161" y="33"/>
                </a:cubicBezTo>
                <a:close/>
                <a:moveTo>
                  <a:pt x="173" y="36"/>
                </a:moveTo>
                <a:cubicBezTo>
                  <a:pt x="174" y="36"/>
                  <a:pt x="175" y="36"/>
                  <a:pt x="175" y="37"/>
                </a:cubicBezTo>
                <a:cubicBezTo>
                  <a:pt x="175" y="37"/>
                  <a:pt x="174" y="38"/>
                  <a:pt x="174" y="38"/>
                </a:cubicBezTo>
                <a:cubicBezTo>
                  <a:pt x="173" y="38"/>
                  <a:pt x="172" y="37"/>
                  <a:pt x="172" y="36"/>
                </a:cubicBezTo>
                <a:cubicBezTo>
                  <a:pt x="172" y="36"/>
                  <a:pt x="172" y="36"/>
                  <a:pt x="173" y="36"/>
                </a:cubicBezTo>
                <a:close/>
                <a:moveTo>
                  <a:pt x="55" y="114"/>
                </a:moveTo>
                <a:cubicBezTo>
                  <a:pt x="56" y="114"/>
                  <a:pt x="56" y="114"/>
                  <a:pt x="56" y="115"/>
                </a:cubicBezTo>
                <a:cubicBezTo>
                  <a:pt x="56" y="115"/>
                  <a:pt x="56" y="116"/>
                  <a:pt x="55" y="116"/>
                </a:cubicBezTo>
                <a:cubicBezTo>
                  <a:pt x="54" y="116"/>
                  <a:pt x="54" y="116"/>
                  <a:pt x="54" y="115"/>
                </a:cubicBezTo>
                <a:cubicBezTo>
                  <a:pt x="54" y="115"/>
                  <a:pt x="54" y="114"/>
                  <a:pt x="55" y="114"/>
                </a:cubicBezTo>
                <a:close/>
                <a:moveTo>
                  <a:pt x="43" y="152"/>
                </a:moveTo>
                <a:cubicBezTo>
                  <a:pt x="43" y="152"/>
                  <a:pt x="43" y="152"/>
                  <a:pt x="43" y="152"/>
                </a:cubicBezTo>
                <a:cubicBezTo>
                  <a:pt x="45" y="152"/>
                  <a:pt x="47" y="152"/>
                  <a:pt x="48" y="153"/>
                </a:cubicBezTo>
                <a:cubicBezTo>
                  <a:pt x="47" y="153"/>
                  <a:pt x="46" y="153"/>
                  <a:pt x="45" y="153"/>
                </a:cubicBezTo>
                <a:cubicBezTo>
                  <a:pt x="44" y="153"/>
                  <a:pt x="44" y="152"/>
                  <a:pt x="43" y="152"/>
                </a:cubicBezTo>
                <a:close/>
                <a:moveTo>
                  <a:pt x="68" y="189"/>
                </a:moveTo>
                <a:cubicBezTo>
                  <a:pt x="68" y="189"/>
                  <a:pt x="68" y="189"/>
                  <a:pt x="69" y="189"/>
                </a:cubicBezTo>
                <a:cubicBezTo>
                  <a:pt x="69" y="189"/>
                  <a:pt x="69" y="190"/>
                  <a:pt x="69" y="190"/>
                </a:cubicBezTo>
                <a:cubicBezTo>
                  <a:pt x="68" y="191"/>
                  <a:pt x="68" y="191"/>
                  <a:pt x="68" y="191"/>
                </a:cubicBezTo>
                <a:cubicBezTo>
                  <a:pt x="67" y="191"/>
                  <a:pt x="67" y="191"/>
                  <a:pt x="67" y="190"/>
                </a:cubicBezTo>
                <a:cubicBezTo>
                  <a:pt x="67" y="190"/>
                  <a:pt x="67" y="189"/>
                  <a:pt x="68" y="189"/>
                </a:cubicBezTo>
                <a:close/>
                <a:moveTo>
                  <a:pt x="108" y="104"/>
                </a:moveTo>
                <a:cubicBezTo>
                  <a:pt x="108" y="104"/>
                  <a:pt x="108" y="104"/>
                  <a:pt x="108" y="104"/>
                </a:cubicBezTo>
                <a:cubicBezTo>
                  <a:pt x="109" y="104"/>
                  <a:pt x="109" y="104"/>
                  <a:pt x="109" y="105"/>
                </a:cubicBezTo>
                <a:cubicBezTo>
                  <a:pt x="109" y="106"/>
                  <a:pt x="109" y="106"/>
                  <a:pt x="108" y="106"/>
                </a:cubicBezTo>
                <a:cubicBezTo>
                  <a:pt x="108" y="106"/>
                  <a:pt x="108" y="106"/>
                  <a:pt x="108" y="106"/>
                </a:cubicBezTo>
                <a:cubicBezTo>
                  <a:pt x="107" y="106"/>
                  <a:pt x="107" y="106"/>
                  <a:pt x="107" y="105"/>
                </a:cubicBezTo>
                <a:cubicBezTo>
                  <a:pt x="107" y="105"/>
                  <a:pt x="108" y="105"/>
                  <a:pt x="108" y="104"/>
                </a:cubicBezTo>
                <a:close/>
                <a:moveTo>
                  <a:pt x="163" y="218"/>
                </a:moveTo>
                <a:cubicBezTo>
                  <a:pt x="163" y="218"/>
                  <a:pt x="163" y="218"/>
                  <a:pt x="163" y="218"/>
                </a:cubicBezTo>
                <a:cubicBezTo>
                  <a:pt x="164" y="218"/>
                  <a:pt x="164" y="219"/>
                  <a:pt x="164" y="219"/>
                </a:cubicBezTo>
                <a:cubicBezTo>
                  <a:pt x="165" y="220"/>
                  <a:pt x="165" y="221"/>
                  <a:pt x="165" y="222"/>
                </a:cubicBezTo>
                <a:cubicBezTo>
                  <a:pt x="164" y="221"/>
                  <a:pt x="163" y="220"/>
                  <a:pt x="163" y="218"/>
                </a:cubicBezTo>
                <a:close/>
                <a:moveTo>
                  <a:pt x="184" y="34"/>
                </a:moveTo>
                <a:cubicBezTo>
                  <a:pt x="184" y="34"/>
                  <a:pt x="184" y="34"/>
                  <a:pt x="185" y="34"/>
                </a:cubicBezTo>
                <a:cubicBezTo>
                  <a:pt x="185" y="34"/>
                  <a:pt x="186" y="35"/>
                  <a:pt x="186" y="35"/>
                </a:cubicBezTo>
                <a:cubicBezTo>
                  <a:pt x="186" y="36"/>
                  <a:pt x="185" y="36"/>
                  <a:pt x="185" y="36"/>
                </a:cubicBezTo>
                <a:cubicBezTo>
                  <a:pt x="184" y="36"/>
                  <a:pt x="184" y="35"/>
                  <a:pt x="184" y="35"/>
                </a:cubicBezTo>
                <a:cubicBezTo>
                  <a:pt x="184" y="35"/>
                  <a:pt x="184" y="34"/>
                  <a:pt x="184" y="34"/>
                </a:cubicBezTo>
                <a:close/>
                <a:moveTo>
                  <a:pt x="163" y="236"/>
                </a:moveTo>
                <a:cubicBezTo>
                  <a:pt x="164" y="236"/>
                  <a:pt x="165" y="237"/>
                  <a:pt x="165" y="238"/>
                </a:cubicBezTo>
                <a:cubicBezTo>
                  <a:pt x="166" y="240"/>
                  <a:pt x="166" y="240"/>
                  <a:pt x="166" y="240"/>
                </a:cubicBezTo>
                <a:cubicBezTo>
                  <a:pt x="166" y="241"/>
                  <a:pt x="166" y="241"/>
                  <a:pt x="166" y="241"/>
                </a:cubicBezTo>
                <a:cubicBezTo>
                  <a:pt x="165" y="240"/>
                  <a:pt x="165" y="239"/>
                  <a:pt x="164" y="238"/>
                </a:cubicBezTo>
                <a:cubicBezTo>
                  <a:pt x="164" y="238"/>
                  <a:pt x="164" y="237"/>
                  <a:pt x="163" y="236"/>
                </a:cubicBezTo>
                <a:close/>
                <a:moveTo>
                  <a:pt x="34" y="85"/>
                </a:moveTo>
                <a:cubicBezTo>
                  <a:pt x="34" y="85"/>
                  <a:pt x="35" y="86"/>
                  <a:pt x="36" y="86"/>
                </a:cubicBezTo>
                <a:cubicBezTo>
                  <a:pt x="37" y="87"/>
                  <a:pt x="37" y="88"/>
                  <a:pt x="37" y="88"/>
                </a:cubicBezTo>
                <a:cubicBezTo>
                  <a:pt x="36" y="88"/>
                  <a:pt x="36" y="87"/>
                  <a:pt x="35" y="87"/>
                </a:cubicBezTo>
                <a:cubicBezTo>
                  <a:pt x="35" y="87"/>
                  <a:pt x="34" y="86"/>
                  <a:pt x="34" y="85"/>
                </a:cubicBezTo>
                <a:close/>
                <a:moveTo>
                  <a:pt x="180" y="33"/>
                </a:moveTo>
                <a:cubicBezTo>
                  <a:pt x="180" y="33"/>
                  <a:pt x="180" y="33"/>
                  <a:pt x="180" y="33"/>
                </a:cubicBezTo>
                <a:cubicBezTo>
                  <a:pt x="180" y="33"/>
                  <a:pt x="181" y="33"/>
                  <a:pt x="181" y="33"/>
                </a:cubicBezTo>
                <a:cubicBezTo>
                  <a:pt x="181" y="34"/>
                  <a:pt x="181" y="34"/>
                  <a:pt x="181" y="34"/>
                </a:cubicBezTo>
                <a:cubicBezTo>
                  <a:pt x="181" y="35"/>
                  <a:pt x="181" y="35"/>
                  <a:pt x="181" y="35"/>
                </a:cubicBezTo>
                <a:cubicBezTo>
                  <a:pt x="181" y="35"/>
                  <a:pt x="181" y="35"/>
                  <a:pt x="180" y="35"/>
                </a:cubicBezTo>
                <a:cubicBezTo>
                  <a:pt x="180" y="34"/>
                  <a:pt x="179" y="34"/>
                  <a:pt x="179" y="34"/>
                </a:cubicBezTo>
                <a:lnTo>
                  <a:pt x="180" y="33"/>
                </a:lnTo>
                <a:close/>
                <a:moveTo>
                  <a:pt x="39" y="90"/>
                </a:moveTo>
                <a:cubicBezTo>
                  <a:pt x="39" y="90"/>
                  <a:pt x="40" y="90"/>
                  <a:pt x="41" y="90"/>
                </a:cubicBezTo>
                <a:cubicBezTo>
                  <a:pt x="41" y="91"/>
                  <a:pt x="42" y="92"/>
                  <a:pt x="42" y="92"/>
                </a:cubicBezTo>
                <a:cubicBezTo>
                  <a:pt x="40" y="91"/>
                  <a:pt x="40" y="91"/>
                  <a:pt x="40" y="91"/>
                </a:cubicBezTo>
                <a:cubicBezTo>
                  <a:pt x="40" y="90"/>
                  <a:pt x="39" y="90"/>
                  <a:pt x="39" y="90"/>
                </a:cubicBezTo>
                <a:close/>
                <a:moveTo>
                  <a:pt x="28" y="199"/>
                </a:moveTo>
                <a:cubicBezTo>
                  <a:pt x="28" y="199"/>
                  <a:pt x="28" y="199"/>
                  <a:pt x="28" y="199"/>
                </a:cubicBezTo>
                <a:cubicBezTo>
                  <a:pt x="29" y="199"/>
                  <a:pt x="29" y="199"/>
                  <a:pt x="29" y="199"/>
                </a:cubicBezTo>
                <a:cubicBezTo>
                  <a:pt x="28" y="200"/>
                  <a:pt x="27" y="200"/>
                  <a:pt x="26" y="200"/>
                </a:cubicBezTo>
                <a:cubicBezTo>
                  <a:pt x="27" y="200"/>
                  <a:pt x="27" y="199"/>
                  <a:pt x="28" y="199"/>
                </a:cubicBezTo>
                <a:close/>
                <a:moveTo>
                  <a:pt x="41" y="166"/>
                </a:moveTo>
                <a:cubicBezTo>
                  <a:pt x="44" y="166"/>
                  <a:pt x="44" y="166"/>
                  <a:pt x="44" y="166"/>
                </a:cubicBezTo>
                <a:cubicBezTo>
                  <a:pt x="44" y="166"/>
                  <a:pt x="43" y="166"/>
                  <a:pt x="42" y="166"/>
                </a:cubicBezTo>
                <a:cubicBezTo>
                  <a:pt x="40" y="166"/>
                  <a:pt x="40" y="166"/>
                  <a:pt x="40" y="166"/>
                </a:cubicBezTo>
                <a:cubicBezTo>
                  <a:pt x="40" y="167"/>
                  <a:pt x="41" y="166"/>
                  <a:pt x="41" y="166"/>
                </a:cubicBezTo>
                <a:close/>
                <a:moveTo>
                  <a:pt x="33" y="85"/>
                </a:moveTo>
                <a:cubicBezTo>
                  <a:pt x="32" y="85"/>
                  <a:pt x="32" y="84"/>
                  <a:pt x="31" y="83"/>
                </a:cubicBezTo>
                <a:cubicBezTo>
                  <a:pt x="31" y="83"/>
                  <a:pt x="31" y="83"/>
                  <a:pt x="32" y="83"/>
                </a:cubicBezTo>
                <a:cubicBezTo>
                  <a:pt x="32" y="83"/>
                  <a:pt x="32" y="83"/>
                  <a:pt x="33" y="84"/>
                </a:cubicBezTo>
                <a:cubicBezTo>
                  <a:pt x="33" y="84"/>
                  <a:pt x="33" y="85"/>
                  <a:pt x="33" y="85"/>
                </a:cubicBezTo>
                <a:close/>
                <a:moveTo>
                  <a:pt x="136" y="210"/>
                </a:moveTo>
                <a:cubicBezTo>
                  <a:pt x="136" y="211"/>
                  <a:pt x="136" y="211"/>
                  <a:pt x="136" y="211"/>
                </a:cubicBezTo>
                <a:cubicBezTo>
                  <a:pt x="136" y="211"/>
                  <a:pt x="136" y="211"/>
                  <a:pt x="136" y="210"/>
                </a:cubicBezTo>
                <a:cubicBezTo>
                  <a:pt x="136" y="209"/>
                  <a:pt x="136" y="209"/>
                  <a:pt x="136" y="208"/>
                </a:cubicBezTo>
                <a:cubicBezTo>
                  <a:pt x="136" y="208"/>
                  <a:pt x="136" y="208"/>
                  <a:pt x="136" y="209"/>
                </a:cubicBezTo>
                <a:lnTo>
                  <a:pt x="136" y="210"/>
                </a:lnTo>
                <a:close/>
                <a:moveTo>
                  <a:pt x="131" y="209"/>
                </a:moveTo>
                <a:cubicBezTo>
                  <a:pt x="132" y="209"/>
                  <a:pt x="132" y="209"/>
                  <a:pt x="132" y="209"/>
                </a:cubicBezTo>
                <a:cubicBezTo>
                  <a:pt x="132" y="210"/>
                  <a:pt x="132" y="210"/>
                  <a:pt x="132" y="210"/>
                </a:cubicBezTo>
                <a:cubicBezTo>
                  <a:pt x="132" y="211"/>
                  <a:pt x="132" y="211"/>
                  <a:pt x="132" y="211"/>
                </a:cubicBezTo>
                <a:cubicBezTo>
                  <a:pt x="131" y="211"/>
                  <a:pt x="131" y="210"/>
                  <a:pt x="131" y="210"/>
                </a:cubicBezTo>
                <a:cubicBezTo>
                  <a:pt x="131" y="209"/>
                  <a:pt x="131" y="209"/>
                  <a:pt x="131" y="209"/>
                </a:cubicBezTo>
                <a:close/>
                <a:moveTo>
                  <a:pt x="48" y="153"/>
                </a:moveTo>
                <a:cubicBezTo>
                  <a:pt x="49" y="153"/>
                  <a:pt x="49" y="153"/>
                  <a:pt x="49" y="153"/>
                </a:cubicBezTo>
                <a:cubicBezTo>
                  <a:pt x="49" y="153"/>
                  <a:pt x="49" y="153"/>
                  <a:pt x="49" y="153"/>
                </a:cubicBezTo>
                <a:cubicBezTo>
                  <a:pt x="49" y="153"/>
                  <a:pt x="50" y="153"/>
                  <a:pt x="50" y="153"/>
                </a:cubicBezTo>
                <a:cubicBezTo>
                  <a:pt x="51" y="154"/>
                  <a:pt x="51" y="154"/>
                  <a:pt x="51" y="154"/>
                </a:cubicBezTo>
                <a:cubicBezTo>
                  <a:pt x="50" y="154"/>
                  <a:pt x="50" y="154"/>
                  <a:pt x="50" y="154"/>
                </a:cubicBezTo>
                <a:cubicBezTo>
                  <a:pt x="50" y="154"/>
                  <a:pt x="49" y="154"/>
                  <a:pt x="48"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11" name="Freeform 13">
            <a:extLst>
              <a:ext uri="{FF2B5EF4-FFF2-40B4-BE49-F238E27FC236}">
                <a16:creationId xmlns:a16="http://schemas.microsoft.com/office/drawing/2014/main" xmlns="" id="{27D24024-D980-42D7-BB7B-8A14D5D934A5}"/>
              </a:ext>
            </a:extLst>
          </p:cNvPr>
          <p:cNvSpPr>
            <a:spLocks noEditPoints="1"/>
          </p:cNvSpPr>
          <p:nvPr/>
        </p:nvSpPr>
        <p:spPr bwMode="auto">
          <a:xfrm>
            <a:off x="2927318" y="2013929"/>
            <a:ext cx="692313" cy="703734"/>
          </a:xfrm>
          <a:custGeom>
            <a:avLst/>
            <a:gdLst>
              <a:gd name="T0" fmla="*/ 218 w 333"/>
              <a:gd name="T1" fmla="*/ 131 h 338"/>
              <a:gd name="T2" fmla="*/ 181 w 333"/>
              <a:gd name="T3" fmla="*/ 202 h 338"/>
              <a:gd name="T4" fmla="*/ 200 w 333"/>
              <a:gd name="T5" fmla="*/ 154 h 338"/>
              <a:gd name="T6" fmla="*/ 205 w 333"/>
              <a:gd name="T7" fmla="*/ 161 h 338"/>
              <a:gd name="T8" fmla="*/ 109 w 333"/>
              <a:gd name="T9" fmla="*/ 226 h 338"/>
              <a:gd name="T10" fmla="*/ 105 w 333"/>
              <a:gd name="T11" fmla="*/ 211 h 338"/>
              <a:gd name="T12" fmla="*/ 178 w 333"/>
              <a:gd name="T13" fmla="*/ 185 h 338"/>
              <a:gd name="T14" fmla="*/ 180 w 333"/>
              <a:gd name="T15" fmla="*/ 196 h 338"/>
              <a:gd name="T16" fmla="*/ 169 w 333"/>
              <a:gd name="T17" fmla="*/ 225 h 338"/>
              <a:gd name="T18" fmla="*/ 171 w 333"/>
              <a:gd name="T19" fmla="*/ 199 h 338"/>
              <a:gd name="T20" fmla="*/ 174 w 333"/>
              <a:gd name="T21" fmla="*/ 281 h 338"/>
              <a:gd name="T22" fmla="*/ 245 w 333"/>
              <a:gd name="T23" fmla="*/ 173 h 338"/>
              <a:gd name="T24" fmla="*/ 236 w 333"/>
              <a:gd name="T25" fmla="*/ 22 h 338"/>
              <a:gd name="T26" fmla="*/ 247 w 333"/>
              <a:gd name="T27" fmla="*/ 11 h 338"/>
              <a:gd name="T28" fmla="*/ 303 w 333"/>
              <a:gd name="T29" fmla="*/ 269 h 338"/>
              <a:gd name="T30" fmla="*/ 291 w 333"/>
              <a:gd name="T31" fmla="*/ 242 h 338"/>
              <a:gd name="T32" fmla="*/ 273 w 333"/>
              <a:gd name="T33" fmla="*/ 125 h 338"/>
              <a:gd name="T34" fmla="*/ 249 w 333"/>
              <a:gd name="T35" fmla="*/ 111 h 338"/>
              <a:gd name="T36" fmla="*/ 276 w 333"/>
              <a:gd name="T37" fmla="*/ 106 h 338"/>
              <a:gd name="T38" fmla="*/ 267 w 333"/>
              <a:gd name="T39" fmla="*/ 272 h 338"/>
              <a:gd name="T40" fmla="*/ 195 w 333"/>
              <a:gd name="T41" fmla="*/ 159 h 338"/>
              <a:gd name="T42" fmla="*/ 216 w 333"/>
              <a:gd name="T43" fmla="*/ 126 h 338"/>
              <a:gd name="T44" fmla="*/ 203 w 333"/>
              <a:gd name="T45" fmla="*/ 146 h 338"/>
              <a:gd name="T46" fmla="*/ 187 w 333"/>
              <a:gd name="T47" fmla="*/ 162 h 338"/>
              <a:gd name="T48" fmla="*/ 193 w 333"/>
              <a:gd name="T49" fmla="*/ 178 h 338"/>
              <a:gd name="T50" fmla="*/ 157 w 333"/>
              <a:gd name="T51" fmla="*/ 189 h 338"/>
              <a:gd name="T52" fmla="*/ 129 w 333"/>
              <a:gd name="T53" fmla="*/ 191 h 338"/>
              <a:gd name="T54" fmla="*/ 127 w 333"/>
              <a:gd name="T55" fmla="*/ 165 h 338"/>
              <a:gd name="T56" fmla="*/ 126 w 333"/>
              <a:gd name="T57" fmla="*/ 154 h 338"/>
              <a:gd name="T58" fmla="*/ 128 w 333"/>
              <a:gd name="T59" fmla="*/ 144 h 338"/>
              <a:gd name="T60" fmla="*/ 139 w 333"/>
              <a:gd name="T61" fmla="*/ 129 h 338"/>
              <a:gd name="T62" fmla="*/ 139 w 333"/>
              <a:gd name="T63" fmla="*/ 102 h 338"/>
              <a:gd name="T64" fmla="*/ 161 w 333"/>
              <a:gd name="T65" fmla="*/ 122 h 338"/>
              <a:gd name="T66" fmla="*/ 171 w 333"/>
              <a:gd name="T67" fmla="*/ 137 h 338"/>
              <a:gd name="T68" fmla="*/ 166 w 333"/>
              <a:gd name="T69" fmla="*/ 123 h 338"/>
              <a:gd name="T70" fmla="*/ 187 w 333"/>
              <a:gd name="T71" fmla="*/ 118 h 338"/>
              <a:gd name="T72" fmla="*/ 201 w 333"/>
              <a:gd name="T73" fmla="*/ 110 h 338"/>
              <a:gd name="T74" fmla="*/ 219 w 333"/>
              <a:gd name="T75" fmla="*/ 116 h 338"/>
              <a:gd name="T76" fmla="*/ 235 w 333"/>
              <a:gd name="T77" fmla="*/ 207 h 338"/>
              <a:gd name="T78" fmla="*/ 226 w 333"/>
              <a:gd name="T79" fmla="*/ 51 h 338"/>
              <a:gd name="T80" fmla="*/ 224 w 333"/>
              <a:gd name="T81" fmla="*/ 109 h 338"/>
              <a:gd name="T82" fmla="*/ 138 w 333"/>
              <a:gd name="T83" fmla="*/ 98 h 338"/>
              <a:gd name="T84" fmla="*/ 147 w 333"/>
              <a:gd name="T85" fmla="*/ 11 h 338"/>
              <a:gd name="T86" fmla="*/ 125 w 333"/>
              <a:gd name="T87" fmla="*/ 87 h 338"/>
              <a:gd name="T88" fmla="*/ 130 w 333"/>
              <a:gd name="T89" fmla="*/ 96 h 338"/>
              <a:gd name="T90" fmla="*/ 115 w 333"/>
              <a:gd name="T91" fmla="*/ 26 h 338"/>
              <a:gd name="T92" fmla="*/ 287 w 333"/>
              <a:gd name="T93" fmla="*/ 92 h 338"/>
              <a:gd name="T94" fmla="*/ 306 w 333"/>
              <a:gd name="T95" fmla="*/ 140 h 338"/>
              <a:gd name="T96" fmla="*/ 176 w 333"/>
              <a:gd name="T97" fmla="*/ 108 h 338"/>
              <a:gd name="T98" fmla="*/ 222 w 333"/>
              <a:gd name="T99" fmla="*/ 68 h 338"/>
              <a:gd name="T100" fmla="*/ 83 w 333"/>
              <a:gd name="T101" fmla="*/ 232 h 338"/>
              <a:gd name="T102" fmla="*/ 87 w 333"/>
              <a:gd name="T103" fmla="*/ 159 h 338"/>
              <a:gd name="T104" fmla="*/ 72 w 333"/>
              <a:gd name="T105" fmla="*/ 230 h 338"/>
              <a:gd name="T106" fmla="*/ 88 w 333"/>
              <a:gd name="T107" fmla="*/ 178 h 338"/>
              <a:gd name="T108" fmla="*/ 89 w 333"/>
              <a:gd name="T109" fmla="*/ 125 h 338"/>
              <a:gd name="T110" fmla="*/ 98 w 333"/>
              <a:gd name="T111" fmla="*/ 140 h 338"/>
              <a:gd name="T112" fmla="*/ 95 w 333"/>
              <a:gd name="T113" fmla="*/ 163 h 338"/>
              <a:gd name="T114" fmla="*/ 52 w 333"/>
              <a:gd name="T115" fmla="*/ 236 h 338"/>
              <a:gd name="T116" fmla="*/ 110 w 333"/>
              <a:gd name="T117" fmla="*/ 151 h 338"/>
              <a:gd name="T118" fmla="*/ 91 w 333"/>
              <a:gd name="T119" fmla="*/ 59 h 338"/>
              <a:gd name="T120" fmla="*/ 98 w 333"/>
              <a:gd name="T121" fmla="*/ 103 h 338"/>
              <a:gd name="T122" fmla="*/ 21 w 333"/>
              <a:gd name="T123" fmla="*/ 61 h 338"/>
              <a:gd name="T124" fmla="*/ 20 w 333"/>
              <a:gd name="T125" fmla="*/ 9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3" h="338">
                <a:moveTo>
                  <a:pt x="190" y="181"/>
                </a:moveTo>
                <a:cubicBezTo>
                  <a:pt x="189" y="182"/>
                  <a:pt x="189" y="183"/>
                  <a:pt x="189" y="183"/>
                </a:cubicBezTo>
                <a:cubicBezTo>
                  <a:pt x="189" y="184"/>
                  <a:pt x="189" y="184"/>
                  <a:pt x="187" y="184"/>
                </a:cubicBezTo>
                <a:cubicBezTo>
                  <a:pt x="187" y="184"/>
                  <a:pt x="187" y="184"/>
                  <a:pt x="187" y="184"/>
                </a:cubicBezTo>
                <a:cubicBezTo>
                  <a:pt x="186" y="184"/>
                  <a:pt x="186" y="183"/>
                  <a:pt x="186" y="182"/>
                </a:cubicBezTo>
                <a:cubicBezTo>
                  <a:pt x="186" y="182"/>
                  <a:pt x="187" y="182"/>
                  <a:pt x="187" y="182"/>
                </a:cubicBezTo>
                <a:cubicBezTo>
                  <a:pt x="187" y="181"/>
                  <a:pt x="187" y="181"/>
                  <a:pt x="187" y="180"/>
                </a:cubicBezTo>
                <a:cubicBezTo>
                  <a:pt x="187" y="180"/>
                  <a:pt x="187" y="180"/>
                  <a:pt x="187" y="179"/>
                </a:cubicBezTo>
                <a:cubicBezTo>
                  <a:pt x="187" y="179"/>
                  <a:pt x="188" y="179"/>
                  <a:pt x="189" y="179"/>
                </a:cubicBezTo>
                <a:cubicBezTo>
                  <a:pt x="190" y="179"/>
                  <a:pt x="190" y="179"/>
                  <a:pt x="190" y="181"/>
                </a:cubicBezTo>
                <a:close/>
                <a:moveTo>
                  <a:pt x="190" y="224"/>
                </a:moveTo>
                <a:cubicBezTo>
                  <a:pt x="191" y="224"/>
                  <a:pt x="192" y="224"/>
                  <a:pt x="192" y="225"/>
                </a:cubicBezTo>
                <a:cubicBezTo>
                  <a:pt x="192" y="226"/>
                  <a:pt x="192" y="226"/>
                  <a:pt x="192" y="226"/>
                </a:cubicBezTo>
                <a:cubicBezTo>
                  <a:pt x="192" y="227"/>
                  <a:pt x="191" y="227"/>
                  <a:pt x="191" y="227"/>
                </a:cubicBezTo>
                <a:cubicBezTo>
                  <a:pt x="190" y="227"/>
                  <a:pt x="189" y="226"/>
                  <a:pt x="189" y="225"/>
                </a:cubicBezTo>
                <a:cubicBezTo>
                  <a:pt x="189" y="225"/>
                  <a:pt x="189" y="225"/>
                  <a:pt x="189" y="225"/>
                </a:cubicBezTo>
                <a:cubicBezTo>
                  <a:pt x="190" y="224"/>
                  <a:pt x="190" y="224"/>
                  <a:pt x="190" y="224"/>
                </a:cubicBezTo>
                <a:close/>
                <a:moveTo>
                  <a:pt x="185" y="189"/>
                </a:moveTo>
                <a:cubicBezTo>
                  <a:pt x="184" y="188"/>
                  <a:pt x="184" y="188"/>
                  <a:pt x="184" y="188"/>
                </a:cubicBezTo>
                <a:cubicBezTo>
                  <a:pt x="184" y="188"/>
                  <a:pt x="184" y="187"/>
                  <a:pt x="185" y="187"/>
                </a:cubicBezTo>
                <a:cubicBezTo>
                  <a:pt x="185" y="186"/>
                  <a:pt x="185" y="186"/>
                  <a:pt x="186" y="186"/>
                </a:cubicBezTo>
                <a:cubicBezTo>
                  <a:pt x="186" y="186"/>
                  <a:pt x="186" y="186"/>
                  <a:pt x="186" y="187"/>
                </a:cubicBezTo>
                <a:cubicBezTo>
                  <a:pt x="186" y="188"/>
                  <a:pt x="186" y="189"/>
                  <a:pt x="185" y="189"/>
                </a:cubicBezTo>
                <a:close/>
                <a:moveTo>
                  <a:pt x="218" y="132"/>
                </a:moveTo>
                <a:cubicBezTo>
                  <a:pt x="217" y="132"/>
                  <a:pt x="217" y="132"/>
                  <a:pt x="217" y="131"/>
                </a:cubicBezTo>
                <a:cubicBezTo>
                  <a:pt x="217" y="131"/>
                  <a:pt x="217" y="131"/>
                  <a:pt x="218" y="131"/>
                </a:cubicBezTo>
                <a:cubicBezTo>
                  <a:pt x="218" y="130"/>
                  <a:pt x="218" y="130"/>
                  <a:pt x="219" y="130"/>
                </a:cubicBezTo>
                <a:cubicBezTo>
                  <a:pt x="219" y="130"/>
                  <a:pt x="219" y="131"/>
                  <a:pt x="219" y="131"/>
                </a:cubicBezTo>
                <a:cubicBezTo>
                  <a:pt x="219" y="131"/>
                  <a:pt x="220" y="132"/>
                  <a:pt x="220" y="132"/>
                </a:cubicBezTo>
                <a:cubicBezTo>
                  <a:pt x="220" y="132"/>
                  <a:pt x="219" y="132"/>
                  <a:pt x="219" y="132"/>
                </a:cubicBezTo>
                <a:cubicBezTo>
                  <a:pt x="218" y="132"/>
                  <a:pt x="218" y="132"/>
                  <a:pt x="218" y="132"/>
                </a:cubicBezTo>
                <a:cubicBezTo>
                  <a:pt x="218" y="132"/>
                  <a:pt x="218" y="132"/>
                  <a:pt x="218" y="132"/>
                </a:cubicBezTo>
                <a:close/>
                <a:moveTo>
                  <a:pt x="189" y="205"/>
                </a:moveTo>
                <a:cubicBezTo>
                  <a:pt x="190" y="204"/>
                  <a:pt x="190" y="204"/>
                  <a:pt x="191" y="204"/>
                </a:cubicBezTo>
                <a:cubicBezTo>
                  <a:pt x="192" y="204"/>
                  <a:pt x="192" y="204"/>
                  <a:pt x="192" y="205"/>
                </a:cubicBezTo>
                <a:cubicBezTo>
                  <a:pt x="192" y="205"/>
                  <a:pt x="192" y="206"/>
                  <a:pt x="192" y="206"/>
                </a:cubicBezTo>
                <a:cubicBezTo>
                  <a:pt x="192" y="207"/>
                  <a:pt x="192" y="207"/>
                  <a:pt x="191" y="207"/>
                </a:cubicBezTo>
                <a:cubicBezTo>
                  <a:pt x="190" y="207"/>
                  <a:pt x="190" y="207"/>
                  <a:pt x="190" y="207"/>
                </a:cubicBezTo>
                <a:cubicBezTo>
                  <a:pt x="190" y="207"/>
                  <a:pt x="189" y="207"/>
                  <a:pt x="189" y="205"/>
                </a:cubicBezTo>
                <a:close/>
                <a:moveTo>
                  <a:pt x="186" y="178"/>
                </a:moveTo>
                <a:cubicBezTo>
                  <a:pt x="186" y="178"/>
                  <a:pt x="186" y="178"/>
                  <a:pt x="185" y="178"/>
                </a:cubicBezTo>
                <a:cubicBezTo>
                  <a:pt x="185" y="178"/>
                  <a:pt x="185" y="178"/>
                  <a:pt x="185" y="178"/>
                </a:cubicBezTo>
                <a:cubicBezTo>
                  <a:pt x="185" y="177"/>
                  <a:pt x="185" y="177"/>
                  <a:pt x="185" y="177"/>
                </a:cubicBezTo>
                <a:cubicBezTo>
                  <a:pt x="185" y="176"/>
                  <a:pt x="186" y="176"/>
                  <a:pt x="187" y="176"/>
                </a:cubicBezTo>
                <a:cubicBezTo>
                  <a:pt x="187" y="176"/>
                  <a:pt x="187" y="176"/>
                  <a:pt x="188" y="176"/>
                </a:cubicBezTo>
                <a:cubicBezTo>
                  <a:pt x="187" y="177"/>
                  <a:pt x="187" y="178"/>
                  <a:pt x="186" y="178"/>
                </a:cubicBezTo>
                <a:close/>
                <a:moveTo>
                  <a:pt x="181" y="202"/>
                </a:moveTo>
                <a:cubicBezTo>
                  <a:pt x="181" y="202"/>
                  <a:pt x="181" y="202"/>
                  <a:pt x="181" y="202"/>
                </a:cubicBezTo>
                <a:cubicBezTo>
                  <a:pt x="181" y="202"/>
                  <a:pt x="182" y="202"/>
                  <a:pt x="182" y="203"/>
                </a:cubicBezTo>
                <a:cubicBezTo>
                  <a:pt x="182" y="203"/>
                  <a:pt x="182" y="203"/>
                  <a:pt x="181" y="203"/>
                </a:cubicBezTo>
                <a:cubicBezTo>
                  <a:pt x="181" y="203"/>
                  <a:pt x="180" y="203"/>
                  <a:pt x="180" y="203"/>
                </a:cubicBezTo>
                <a:lnTo>
                  <a:pt x="181" y="202"/>
                </a:lnTo>
                <a:close/>
                <a:moveTo>
                  <a:pt x="213" y="151"/>
                </a:moveTo>
                <a:cubicBezTo>
                  <a:pt x="214" y="151"/>
                  <a:pt x="215" y="152"/>
                  <a:pt x="215" y="153"/>
                </a:cubicBezTo>
                <a:cubicBezTo>
                  <a:pt x="215" y="153"/>
                  <a:pt x="214" y="153"/>
                  <a:pt x="213" y="153"/>
                </a:cubicBezTo>
                <a:cubicBezTo>
                  <a:pt x="213" y="153"/>
                  <a:pt x="213" y="153"/>
                  <a:pt x="213" y="152"/>
                </a:cubicBezTo>
                <a:cubicBezTo>
                  <a:pt x="213" y="152"/>
                  <a:pt x="213" y="151"/>
                  <a:pt x="213" y="151"/>
                </a:cubicBezTo>
                <a:cubicBezTo>
                  <a:pt x="213" y="151"/>
                  <a:pt x="213" y="151"/>
                  <a:pt x="213" y="151"/>
                </a:cubicBezTo>
                <a:close/>
                <a:moveTo>
                  <a:pt x="210" y="147"/>
                </a:moveTo>
                <a:cubicBezTo>
                  <a:pt x="210" y="147"/>
                  <a:pt x="210" y="148"/>
                  <a:pt x="209" y="148"/>
                </a:cubicBezTo>
                <a:cubicBezTo>
                  <a:pt x="209" y="148"/>
                  <a:pt x="208" y="147"/>
                  <a:pt x="208" y="147"/>
                </a:cubicBezTo>
                <a:cubicBezTo>
                  <a:pt x="209" y="147"/>
                  <a:pt x="209" y="147"/>
                  <a:pt x="209" y="147"/>
                </a:cubicBezTo>
                <a:cubicBezTo>
                  <a:pt x="209" y="147"/>
                  <a:pt x="209" y="147"/>
                  <a:pt x="209" y="147"/>
                </a:cubicBezTo>
                <a:cubicBezTo>
                  <a:pt x="209" y="147"/>
                  <a:pt x="209" y="147"/>
                  <a:pt x="209" y="147"/>
                </a:cubicBezTo>
                <a:cubicBezTo>
                  <a:pt x="210" y="147"/>
                  <a:pt x="210" y="147"/>
                  <a:pt x="210" y="147"/>
                </a:cubicBezTo>
                <a:cubicBezTo>
                  <a:pt x="210" y="147"/>
                  <a:pt x="210" y="147"/>
                  <a:pt x="210" y="147"/>
                </a:cubicBezTo>
                <a:close/>
                <a:moveTo>
                  <a:pt x="219" y="182"/>
                </a:moveTo>
                <a:cubicBezTo>
                  <a:pt x="219" y="183"/>
                  <a:pt x="220" y="184"/>
                  <a:pt x="220" y="184"/>
                </a:cubicBezTo>
                <a:cubicBezTo>
                  <a:pt x="220" y="185"/>
                  <a:pt x="220" y="185"/>
                  <a:pt x="219" y="185"/>
                </a:cubicBezTo>
                <a:cubicBezTo>
                  <a:pt x="219" y="185"/>
                  <a:pt x="219" y="185"/>
                  <a:pt x="219" y="185"/>
                </a:cubicBezTo>
                <a:cubicBezTo>
                  <a:pt x="218" y="185"/>
                  <a:pt x="217" y="185"/>
                  <a:pt x="217" y="184"/>
                </a:cubicBezTo>
                <a:cubicBezTo>
                  <a:pt x="216" y="183"/>
                  <a:pt x="216" y="183"/>
                  <a:pt x="216" y="182"/>
                </a:cubicBezTo>
                <a:cubicBezTo>
                  <a:pt x="216" y="182"/>
                  <a:pt x="216" y="182"/>
                  <a:pt x="216" y="182"/>
                </a:cubicBezTo>
                <a:cubicBezTo>
                  <a:pt x="217" y="182"/>
                  <a:pt x="217" y="182"/>
                  <a:pt x="217" y="182"/>
                </a:cubicBezTo>
                <a:cubicBezTo>
                  <a:pt x="218" y="182"/>
                  <a:pt x="218" y="182"/>
                  <a:pt x="219" y="182"/>
                </a:cubicBezTo>
                <a:close/>
                <a:moveTo>
                  <a:pt x="199" y="154"/>
                </a:moveTo>
                <a:cubicBezTo>
                  <a:pt x="200" y="153"/>
                  <a:pt x="200" y="153"/>
                  <a:pt x="201" y="153"/>
                </a:cubicBezTo>
                <a:cubicBezTo>
                  <a:pt x="201" y="154"/>
                  <a:pt x="201" y="154"/>
                  <a:pt x="200" y="154"/>
                </a:cubicBezTo>
                <a:lnTo>
                  <a:pt x="199" y="154"/>
                </a:lnTo>
                <a:close/>
                <a:moveTo>
                  <a:pt x="213" y="216"/>
                </a:moveTo>
                <a:cubicBezTo>
                  <a:pt x="213" y="216"/>
                  <a:pt x="213" y="217"/>
                  <a:pt x="213" y="217"/>
                </a:cubicBezTo>
                <a:cubicBezTo>
                  <a:pt x="213" y="218"/>
                  <a:pt x="213" y="219"/>
                  <a:pt x="212" y="220"/>
                </a:cubicBezTo>
                <a:cubicBezTo>
                  <a:pt x="211" y="220"/>
                  <a:pt x="210" y="220"/>
                  <a:pt x="209" y="220"/>
                </a:cubicBezTo>
                <a:cubicBezTo>
                  <a:pt x="208" y="220"/>
                  <a:pt x="208" y="220"/>
                  <a:pt x="207" y="220"/>
                </a:cubicBezTo>
                <a:cubicBezTo>
                  <a:pt x="207" y="219"/>
                  <a:pt x="206" y="219"/>
                  <a:pt x="206" y="219"/>
                </a:cubicBezTo>
                <a:cubicBezTo>
                  <a:pt x="206" y="218"/>
                  <a:pt x="206" y="218"/>
                  <a:pt x="206" y="217"/>
                </a:cubicBezTo>
                <a:cubicBezTo>
                  <a:pt x="206" y="217"/>
                  <a:pt x="206" y="217"/>
                  <a:pt x="206" y="216"/>
                </a:cubicBezTo>
                <a:cubicBezTo>
                  <a:pt x="206" y="215"/>
                  <a:pt x="206" y="215"/>
                  <a:pt x="206" y="215"/>
                </a:cubicBezTo>
                <a:cubicBezTo>
                  <a:pt x="206" y="214"/>
                  <a:pt x="206" y="214"/>
                  <a:pt x="206" y="214"/>
                </a:cubicBezTo>
                <a:cubicBezTo>
                  <a:pt x="207" y="214"/>
                  <a:pt x="207" y="213"/>
                  <a:pt x="207" y="213"/>
                </a:cubicBezTo>
                <a:cubicBezTo>
                  <a:pt x="207" y="212"/>
                  <a:pt x="207" y="212"/>
                  <a:pt x="206" y="211"/>
                </a:cubicBezTo>
                <a:cubicBezTo>
                  <a:pt x="206" y="211"/>
                  <a:pt x="206" y="211"/>
                  <a:pt x="206" y="210"/>
                </a:cubicBezTo>
                <a:cubicBezTo>
                  <a:pt x="207" y="211"/>
                  <a:pt x="208" y="212"/>
                  <a:pt x="209" y="212"/>
                </a:cubicBezTo>
                <a:cubicBezTo>
                  <a:pt x="210" y="213"/>
                  <a:pt x="211" y="214"/>
                  <a:pt x="212" y="214"/>
                </a:cubicBezTo>
                <a:cubicBezTo>
                  <a:pt x="213" y="215"/>
                  <a:pt x="213" y="216"/>
                  <a:pt x="213" y="216"/>
                </a:cubicBezTo>
                <a:close/>
                <a:moveTo>
                  <a:pt x="198" y="182"/>
                </a:moveTo>
                <a:cubicBezTo>
                  <a:pt x="199" y="182"/>
                  <a:pt x="199" y="182"/>
                  <a:pt x="199" y="182"/>
                </a:cubicBezTo>
                <a:cubicBezTo>
                  <a:pt x="199" y="182"/>
                  <a:pt x="199" y="182"/>
                  <a:pt x="199" y="182"/>
                </a:cubicBezTo>
                <a:cubicBezTo>
                  <a:pt x="200" y="183"/>
                  <a:pt x="200" y="183"/>
                  <a:pt x="200" y="183"/>
                </a:cubicBezTo>
                <a:cubicBezTo>
                  <a:pt x="199" y="183"/>
                  <a:pt x="199" y="183"/>
                  <a:pt x="199" y="183"/>
                </a:cubicBezTo>
                <a:cubicBezTo>
                  <a:pt x="199" y="183"/>
                  <a:pt x="198" y="182"/>
                  <a:pt x="198" y="182"/>
                </a:cubicBezTo>
                <a:close/>
                <a:moveTo>
                  <a:pt x="206" y="159"/>
                </a:moveTo>
                <a:cubicBezTo>
                  <a:pt x="206" y="160"/>
                  <a:pt x="206" y="161"/>
                  <a:pt x="206" y="160"/>
                </a:cubicBezTo>
                <a:cubicBezTo>
                  <a:pt x="205" y="160"/>
                  <a:pt x="205" y="160"/>
                  <a:pt x="205" y="161"/>
                </a:cubicBezTo>
                <a:cubicBezTo>
                  <a:pt x="205" y="160"/>
                  <a:pt x="204" y="160"/>
                  <a:pt x="204" y="160"/>
                </a:cubicBezTo>
                <a:cubicBezTo>
                  <a:pt x="204" y="160"/>
                  <a:pt x="205" y="159"/>
                  <a:pt x="206" y="159"/>
                </a:cubicBezTo>
                <a:cubicBezTo>
                  <a:pt x="206" y="159"/>
                  <a:pt x="206" y="159"/>
                  <a:pt x="206" y="159"/>
                </a:cubicBezTo>
                <a:close/>
                <a:moveTo>
                  <a:pt x="186" y="332"/>
                </a:moveTo>
                <a:cubicBezTo>
                  <a:pt x="188" y="333"/>
                  <a:pt x="189" y="334"/>
                  <a:pt x="189" y="336"/>
                </a:cubicBezTo>
                <a:cubicBezTo>
                  <a:pt x="188" y="336"/>
                  <a:pt x="188" y="337"/>
                  <a:pt x="187" y="337"/>
                </a:cubicBezTo>
                <a:cubicBezTo>
                  <a:pt x="187" y="338"/>
                  <a:pt x="186" y="338"/>
                  <a:pt x="186" y="338"/>
                </a:cubicBezTo>
                <a:cubicBezTo>
                  <a:pt x="185" y="338"/>
                  <a:pt x="184" y="338"/>
                  <a:pt x="184" y="337"/>
                </a:cubicBezTo>
                <a:cubicBezTo>
                  <a:pt x="183" y="337"/>
                  <a:pt x="183" y="336"/>
                  <a:pt x="183" y="335"/>
                </a:cubicBezTo>
                <a:cubicBezTo>
                  <a:pt x="183" y="334"/>
                  <a:pt x="183" y="333"/>
                  <a:pt x="184" y="333"/>
                </a:cubicBezTo>
                <a:cubicBezTo>
                  <a:pt x="185" y="333"/>
                  <a:pt x="185" y="333"/>
                  <a:pt x="186" y="332"/>
                </a:cubicBezTo>
                <a:close/>
                <a:moveTo>
                  <a:pt x="113" y="226"/>
                </a:moveTo>
                <a:cubicBezTo>
                  <a:pt x="113" y="227"/>
                  <a:pt x="114" y="228"/>
                  <a:pt x="114" y="229"/>
                </a:cubicBezTo>
                <a:cubicBezTo>
                  <a:pt x="115" y="230"/>
                  <a:pt x="115" y="231"/>
                  <a:pt x="115" y="232"/>
                </a:cubicBezTo>
                <a:cubicBezTo>
                  <a:pt x="115" y="232"/>
                  <a:pt x="115" y="233"/>
                  <a:pt x="113" y="234"/>
                </a:cubicBezTo>
                <a:cubicBezTo>
                  <a:pt x="112" y="234"/>
                  <a:pt x="111" y="235"/>
                  <a:pt x="110" y="236"/>
                </a:cubicBezTo>
                <a:cubicBezTo>
                  <a:pt x="109" y="236"/>
                  <a:pt x="107" y="236"/>
                  <a:pt x="107" y="235"/>
                </a:cubicBezTo>
                <a:cubicBezTo>
                  <a:pt x="106" y="235"/>
                  <a:pt x="105" y="234"/>
                  <a:pt x="105" y="233"/>
                </a:cubicBezTo>
                <a:cubicBezTo>
                  <a:pt x="105" y="233"/>
                  <a:pt x="104" y="232"/>
                  <a:pt x="104" y="231"/>
                </a:cubicBezTo>
                <a:cubicBezTo>
                  <a:pt x="104" y="231"/>
                  <a:pt x="103" y="231"/>
                  <a:pt x="103" y="231"/>
                </a:cubicBezTo>
                <a:cubicBezTo>
                  <a:pt x="103" y="230"/>
                  <a:pt x="103" y="229"/>
                  <a:pt x="103" y="228"/>
                </a:cubicBezTo>
                <a:cubicBezTo>
                  <a:pt x="102" y="228"/>
                  <a:pt x="102" y="228"/>
                  <a:pt x="102" y="228"/>
                </a:cubicBezTo>
                <a:cubicBezTo>
                  <a:pt x="103" y="228"/>
                  <a:pt x="104" y="228"/>
                  <a:pt x="105" y="227"/>
                </a:cubicBezTo>
                <a:cubicBezTo>
                  <a:pt x="106" y="227"/>
                  <a:pt x="106" y="227"/>
                  <a:pt x="107" y="227"/>
                </a:cubicBezTo>
                <a:cubicBezTo>
                  <a:pt x="107" y="226"/>
                  <a:pt x="108" y="226"/>
                  <a:pt x="108" y="226"/>
                </a:cubicBezTo>
                <a:cubicBezTo>
                  <a:pt x="108" y="226"/>
                  <a:pt x="108" y="226"/>
                  <a:pt x="109" y="226"/>
                </a:cubicBezTo>
                <a:cubicBezTo>
                  <a:pt x="109" y="226"/>
                  <a:pt x="109" y="226"/>
                  <a:pt x="110" y="226"/>
                </a:cubicBezTo>
                <a:cubicBezTo>
                  <a:pt x="110" y="226"/>
                  <a:pt x="110" y="226"/>
                  <a:pt x="110" y="226"/>
                </a:cubicBezTo>
                <a:cubicBezTo>
                  <a:pt x="110" y="226"/>
                  <a:pt x="110" y="226"/>
                  <a:pt x="111" y="226"/>
                </a:cubicBezTo>
                <a:cubicBezTo>
                  <a:pt x="111" y="226"/>
                  <a:pt x="111" y="226"/>
                  <a:pt x="111" y="226"/>
                </a:cubicBezTo>
                <a:cubicBezTo>
                  <a:pt x="111" y="226"/>
                  <a:pt x="112" y="226"/>
                  <a:pt x="113" y="226"/>
                </a:cubicBezTo>
                <a:close/>
                <a:moveTo>
                  <a:pt x="106" y="198"/>
                </a:moveTo>
                <a:cubicBezTo>
                  <a:pt x="106" y="199"/>
                  <a:pt x="105" y="199"/>
                  <a:pt x="104" y="199"/>
                </a:cubicBezTo>
                <a:cubicBezTo>
                  <a:pt x="102" y="199"/>
                  <a:pt x="102" y="199"/>
                  <a:pt x="102" y="199"/>
                </a:cubicBezTo>
                <a:cubicBezTo>
                  <a:pt x="101" y="199"/>
                  <a:pt x="101" y="199"/>
                  <a:pt x="101" y="198"/>
                </a:cubicBezTo>
                <a:cubicBezTo>
                  <a:pt x="101" y="198"/>
                  <a:pt x="102" y="197"/>
                  <a:pt x="104" y="196"/>
                </a:cubicBezTo>
                <a:cubicBezTo>
                  <a:pt x="108" y="195"/>
                  <a:pt x="108" y="195"/>
                  <a:pt x="108" y="195"/>
                </a:cubicBezTo>
                <a:cubicBezTo>
                  <a:pt x="109" y="194"/>
                  <a:pt x="110" y="194"/>
                  <a:pt x="111" y="194"/>
                </a:cubicBezTo>
                <a:cubicBezTo>
                  <a:pt x="111" y="194"/>
                  <a:pt x="110" y="195"/>
                  <a:pt x="110" y="196"/>
                </a:cubicBezTo>
                <a:cubicBezTo>
                  <a:pt x="109" y="198"/>
                  <a:pt x="108" y="198"/>
                  <a:pt x="106" y="198"/>
                </a:cubicBezTo>
                <a:close/>
                <a:moveTo>
                  <a:pt x="127" y="174"/>
                </a:moveTo>
                <a:cubicBezTo>
                  <a:pt x="126" y="174"/>
                  <a:pt x="126" y="174"/>
                  <a:pt x="126" y="175"/>
                </a:cubicBezTo>
                <a:cubicBezTo>
                  <a:pt x="126" y="175"/>
                  <a:pt x="126" y="175"/>
                  <a:pt x="125" y="175"/>
                </a:cubicBezTo>
                <a:cubicBezTo>
                  <a:pt x="125" y="175"/>
                  <a:pt x="124" y="175"/>
                  <a:pt x="124" y="174"/>
                </a:cubicBezTo>
                <a:cubicBezTo>
                  <a:pt x="124" y="174"/>
                  <a:pt x="125" y="173"/>
                  <a:pt x="126" y="173"/>
                </a:cubicBezTo>
                <a:cubicBezTo>
                  <a:pt x="126" y="174"/>
                  <a:pt x="127" y="174"/>
                  <a:pt x="127" y="174"/>
                </a:cubicBezTo>
                <a:close/>
                <a:moveTo>
                  <a:pt x="106" y="211"/>
                </a:moveTo>
                <a:cubicBezTo>
                  <a:pt x="106" y="211"/>
                  <a:pt x="106" y="211"/>
                  <a:pt x="106" y="211"/>
                </a:cubicBezTo>
                <a:cubicBezTo>
                  <a:pt x="106" y="211"/>
                  <a:pt x="106" y="211"/>
                  <a:pt x="106" y="211"/>
                </a:cubicBezTo>
                <a:cubicBezTo>
                  <a:pt x="106" y="211"/>
                  <a:pt x="106" y="212"/>
                  <a:pt x="106" y="212"/>
                </a:cubicBezTo>
                <a:cubicBezTo>
                  <a:pt x="105" y="212"/>
                  <a:pt x="105" y="211"/>
                  <a:pt x="105" y="211"/>
                </a:cubicBezTo>
                <a:cubicBezTo>
                  <a:pt x="105" y="211"/>
                  <a:pt x="105" y="211"/>
                  <a:pt x="105" y="211"/>
                </a:cubicBezTo>
                <a:cubicBezTo>
                  <a:pt x="105" y="211"/>
                  <a:pt x="106" y="211"/>
                  <a:pt x="106" y="211"/>
                </a:cubicBezTo>
                <a:close/>
                <a:moveTo>
                  <a:pt x="111" y="299"/>
                </a:moveTo>
                <a:cubicBezTo>
                  <a:pt x="111" y="299"/>
                  <a:pt x="111" y="299"/>
                  <a:pt x="112" y="299"/>
                </a:cubicBezTo>
                <a:cubicBezTo>
                  <a:pt x="113" y="299"/>
                  <a:pt x="113" y="299"/>
                  <a:pt x="113" y="299"/>
                </a:cubicBezTo>
                <a:cubicBezTo>
                  <a:pt x="114" y="299"/>
                  <a:pt x="114" y="300"/>
                  <a:pt x="114" y="300"/>
                </a:cubicBezTo>
                <a:cubicBezTo>
                  <a:pt x="114" y="301"/>
                  <a:pt x="113" y="301"/>
                  <a:pt x="112" y="301"/>
                </a:cubicBezTo>
                <a:cubicBezTo>
                  <a:pt x="111" y="301"/>
                  <a:pt x="111" y="301"/>
                  <a:pt x="111" y="300"/>
                </a:cubicBezTo>
                <a:cubicBezTo>
                  <a:pt x="111" y="300"/>
                  <a:pt x="111" y="299"/>
                  <a:pt x="111" y="299"/>
                </a:cubicBezTo>
                <a:close/>
                <a:moveTo>
                  <a:pt x="111" y="278"/>
                </a:moveTo>
                <a:cubicBezTo>
                  <a:pt x="111" y="279"/>
                  <a:pt x="111" y="279"/>
                  <a:pt x="111" y="279"/>
                </a:cubicBezTo>
                <a:cubicBezTo>
                  <a:pt x="111" y="279"/>
                  <a:pt x="111" y="279"/>
                  <a:pt x="110" y="279"/>
                </a:cubicBezTo>
                <a:cubicBezTo>
                  <a:pt x="110" y="279"/>
                  <a:pt x="110" y="279"/>
                  <a:pt x="110" y="279"/>
                </a:cubicBezTo>
                <a:cubicBezTo>
                  <a:pt x="110" y="278"/>
                  <a:pt x="110" y="278"/>
                  <a:pt x="110" y="278"/>
                </a:cubicBezTo>
                <a:cubicBezTo>
                  <a:pt x="110" y="278"/>
                  <a:pt x="111" y="278"/>
                  <a:pt x="111" y="278"/>
                </a:cubicBezTo>
                <a:close/>
                <a:moveTo>
                  <a:pt x="135" y="220"/>
                </a:moveTo>
                <a:cubicBezTo>
                  <a:pt x="135" y="220"/>
                  <a:pt x="136" y="220"/>
                  <a:pt x="136" y="220"/>
                </a:cubicBezTo>
                <a:cubicBezTo>
                  <a:pt x="137" y="220"/>
                  <a:pt x="137" y="221"/>
                  <a:pt x="137" y="222"/>
                </a:cubicBezTo>
                <a:cubicBezTo>
                  <a:pt x="137" y="222"/>
                  <a:pt x="137" y="223"/>
                  <a:pt x="137" y="224"/>
                </a:cubicBezTo>
                <a:cubicBezTo>
                  <a:pt x="137" y="224"/>
                  <a:pt x="136" y="225"/>
                  <a:pt x="135" y="225"/>
                </a:cubicBezTo>
                <a:cubicBezTo>
                  <a:pt x="134" y="225"/>
                  <a:pt x="133" y="224"/>
                  <a:pt x="133" y="224"/>
                </a:cubicBezTo>
                <a:cubicBezTo>
                  <a:pt x="133" y="224"/>
                  <a:pt x="132" y="223"/>
                  <a:pt x="132" y="223"/>
                </a:cubicBezTo>
                <a:cubicBezTo>
                  <a:pt x="132" y="221"/>
                  <a:pt x="133" y="220"/>
                  <a:pt x="133" y="220"/>
                </a:cubicBezTo>
                <a:cubicBezTo>
                  <a:pt x="134" y="220"/>
                  <a:pt x="135" y="220"/>
                  <a:pt x="135" y="220"/>
                </a:cubicBezTo>
                <a:close/>
                <a:moveTo>
                  <a:pt x="178" y="187"/>
                </a:moveTo>
                <a:cubicBezTo>
                  <a:pt x="178" y="187"/>
                  <a:pt x="178" y="187"/>
                  <a:pt x="178" y="187"/>
                </a:cubicBezTo>
                <a:cubicBezTo>
                  <a:pt x="178" y="185"/>
                  <a:pt x="178" y="185"/>
                  <a:pt x="178" y="185"/>
                </a:cubicBezTo>
                <a:cubicBezTo>
                  <a:pt x="178" y="185"/>
                  <a:pt x="178" y="185"/>
                  <a:pt x="178" y="185"/>
                </a:cubicBezTo>
                <a:cubicBezTo>
                  <a:pt x="178" y="185"/>
                  <a:pt x="178" y="185"/>
                  <a:pt x="178" y="185"/>
                </a:cubicBezTo>
                <a:cubicBezTo>
                  <a:pt x="178" y="186"/>
                  <a:pt x="178" y="186"/>
                  <a:pt x="179" y="186"/>
                </a:cubicBezTo>
                <a:cubicBezTo>
                  <a:pt x="179" y="186"/>
                  <a:pt x="179" y="187"/>
                  <a:pt x="178" y="187"/>
                </a:cubicBezTo>
                <a:cubicBezTo>
                  <a:pt x="178" y="187"/>
                  <a:pt x="178" y="187"/>
                  <a:pt x="178" y="187"/>
                </a:cubicBezTo>
                <a:close/>
                <a:moveTo>
                  <a:pt x="178" y="181"/>
                </a:moveTo>
                <a:cubicBezTo>
                  <a:pt x="179" y="181"/>
                  <a:pt x="180" y="182"/>
                  <a:pt x="180" y="184"/>
                </a:cubicBezTo>
                <a:cubicBezTo>
                  <a:pt x="179" y="184"/>
                  <a:pt x="179" y="184"/>
                  <a:pt x="179" y="184"/>
                </a:cubicBezTo>
                <a:cubicBezTo>
                  <a:pt x="179" y="184"/>
                  <a:pt x="179" y="184"/>
                  <a:pt x="179" y="183"/>
                </a:cubicBezTo>
                <a:cubicBezTo>
                  <a:pt x="179" y="183"/>
                  <a:pt x="179" y="183"/>
                  <a:pt x="179" y="183"/>
                </a:cubicBezTo>
                <a:cubicBezTo>
                  <a:pt x="178" y="183"/>
                  <a:pt x="178" y="182"/>
                  <a:pt x="178" y="182"/>
                </a:cubicBezTo>
                <a:cubicBezTo>
                  <a:pt x="178" y="182"/>
                  <a:pt x="177" y="182"/>
                  <a:pt x="177" y="182"/>
                </a:cubicBezTo>
                <a:cubicBezTo>
                  <a:pt x="177" y="182"/>
                  <a:pt x="177" y="183"/>
                  <a:pt x="178" y="183"/>
                </a:cubicBezTo>
                <a:cubicBezTo>
                  <a:pt x="178" y="184"/>
                  <a:pt x="178" y="184"/>
                  <a:pt x="178" y="185"/>
                </a:cubicBezTo>
                <a:cubicBezTo>
                  <a:pt x="178" y="185"/>
                  <a:pt x="177" y="184"/>
                  <a:pt x="177" y="184"/>
                </a:cubicBezTo>
                <a:cubicBezTo>
                  <a:pt x="177" y="183"/>
                  <a:pt x="177" y="183"/>
                  <a:pt x="176" y="182"/>
                </a:cubicBezTo>
                <a:cubicBezTo>
                  <a:pt x="176" y="179"/>
                  <a:pt x="176" y="179"/>
                  <a:pt x="176" y="179"/>
                </a:cubicBezTo>
                <a:cubicBezTo>
                  <a:pt x="176" y="178"/>
                  <a:pt x="176" y="178"/>
                  <a:pt x="176" y="178"/>
                </a:cubicBezTo>
                <a:cubicBezTo>
                  <a:pt x="177" y="178"/>
                  <a:pt x="177" y="179"/>
                  <a:pt x="177" y="179"/>
                </a:cubicBezTo>
                <a:cubicBezTo>
                  <a:pt x="177" y="180"/>
                  <a:pt x="178" y="180"/>
                  <a:pt x="178" y="181"/>
                </a:cubicBezTo>
                <a:close/>
                <a:moveTo>
                  <a:pt x="181" y="236"/>
                </a:moveTo>
                <a:cubicBezTo>
                  <a:pt x="181" y="236"/>
                  <a:pt x="180" y="235"/>
                  <a:pt x="180" y="235"/>
                </a:cubicBezTo>
                <a:cubicBezTo>
                  <a:pt x="180" y="235"/>
                  <a:pt x="181" y="234"/>
                  <a:pt x="181" y="234"/>
                </a:cubicBezTo>
                <a:cubicBezTo>
                  <a:pt x="181" y="235"/>
                  <a:pt x="181" y="235"/>
                  <a:pt x="181" y="235"/>
                </a:cubicBezTo>
                <a:cubicBezTo>
                  <a:pt x="181" y="236"/>
                  <a:pt x="181" y="236"/>
                  <a:pt x="181" y="236"/>
                </a:cubicBezTo>
                <a:close/>
                <a:moveTo>
                  <a:pt x="180" y="196"/>
                </a:moveTo>
                <a:cubicBezTo>
                  <a:pt x="180" y="196"/>
                  <a:pt x="179" y="195"/>
                  <a:pt x="178" y="194"/>
                </a:cubicBezTo>
                <a:cubicBezTo>
                  <a:pt x="178" y="194"/>
                  <a:pt x="177" y="192"/>
                  <a:pt x="177" y="190"/>
                </a:cubicBezTo>
                <a:cubicBezTo>
                  <a:pt x="177" y="189"/>
                  <a:pt x="177" y="189"/>
                  <a:pt x="178" y="189"/>
                </a:cubicBezTo>
                <a:cubicBezTo>
                  <a:pt x="178" y="189"/>
                  <a:pt x="178" y="189"/>
                  <a:pt x="178" y="188"/>
                </a:cubicBezTo>
                <a:cubicBezTo>
                  <a:pt x="178" y="188"/>
                  <a:pt x="178" y="188"/>
                  <a:pt x="178" y="188"/>
                </a:cubicBezTo>
                <a:cubicBezTo>
                  <a:pt x="178" y="188"/>
                  <a:pt x="178" y="189"/>
                  <a:pt x="179" y="190"/>
                </a:cubicBezTo>
                <a:cubicBezTo>
                  <a:pt x="180" y="191"/>
                  <a:pt x="181" y="193"/>
                  <a:pt x="181" y="195"/>
                </a:cubicBezTo>
                <a:cubicBezTo>
                  <a:pt x="181" y="196"/>
                  <a:pt x="181" y="196"/>
                  <a:pt x="180" y="196"/>
                </a:cubicBezTo>
                <a:cubicBezTo>
                  <a:pt x="180" y="196"/>
                  <a:pt x="180" y="196"/>
                  <a:pt x="180" y="196"/>
                </a:cubicBezTo>
                <a:close/>
                <a:moveTo>
                  <a:pt x="180" y="234"/>
                </a:moveTo>
                <a:cubicBezTo>
                  <a:pt x="180" y="234"/>
                  <a:pt x="180" y="234"/>
                  <a:pt x="180" y="234"/>
                </a:cubicBezTo>
                <a:cubicBezTo>
                  <a:pt x="180" y="234"/>
                  <a:pt x="179" y="234"/>
                  <a:pt x="179" y="235"/>
                </a:cubicBezTo>
                <a:cubicBezTo>
                  <a:pt x="179" y="235"/>
                  <a:pt x="179" y="235"/>
                  <a:pt x="179" y="235"/>
                </a:cubicBezTo>
                <a:cubicBezTo>
                  <a:pt x="179" y="235"/>
                  <a:pt x="179" y="235"/>
                  <a:pt x="179" y="235"/>
                </a:cubicBezTo>
                <a:cubicBezTo>
                  <a:pt x="179" y="235"/>
                  <a:pt x="179" y="235"/>
                  <a:pt x="179" y="235"/>
                </a:cubicBezTo>
                <a:cubicBezTo>
                  <a:pt x="178" y="235"/>
                  <a:pt x="177" y="236"/>
                  <a:pt x="177" y="236"/>
                </a:cubicBezTo>
                <a:cubicBezTo>
                  <a:pt x="177" y="236"/>
                  <a:pt x="177" y="236"/>
                  <a:pt x="177" y="236"/>
                </a:cubicBezTo>
                <a:cubicBezTo>
                  <a:pt x="176" y="236"/>
                  <a:pt x="176" y="236"/>
                  <a:pt x="176" y="236"/>
                </a:cubicBezTo>
                <a:cubicBezTo>
                  <a:pt x="175" y="236"/>
                  <a:pt x="175" y="236"/>
                  <a:pt x="174" y="236"/>
                </a:cubicBezTo>
                <a:cubicBezTo>
                  <a:pt x="174" y="236"/>
                  <a:pt x="174" y="236"/>
                  <a:pt x="174" y="236"/>
                </a:cubicBezTo>
                <a:cubicBezTo>
                  <a:pt x="172" y="236"/>
                  <a:pt x="171" y="236"/>
                  <a:pt x="171" y="235"/>
                </a:cubicBezTo>
                <a:cubicBezTo>
                  <a:pt x="171" y="235"/>
                  <a:pt x="171" y="235"/>
                  <a:pt x="171" y="235"/>
                </a:cubicBezTo>
                <a:cubicBezTo>
                  <a:pt x="170" y="235"/>
                  <a:pt x="169" y="234"/>
                  <a:pt x="169" y="232"/>
                </a:cubicBezTo>
                <a:cubicBezTo>
                  <a:pt x="169" y="230"/>
                  <a:pt x="168" y="228"/>
                  <a:pt x="168" y="227"/>
                </a:cubicBezTo>
                <a:cubicBezTo>
                  <a:pt x="168" y="227"/>
                  <a:pt x="168" y="227"/>
                  <a:pt x="168" y="227"/>
                </a:cubicBezTo>
                <a:cubicBezTo>
                  <a:pt x="168" y="227"/>
                  <a:pt x="169" y="226"/>
                  <a:pt x="169" y="225"/>
                </a:cubicBezTo>
                <a:cubicBezTo>
                  <a:pt x="170" y="224"/>
                  <a:pt x="171" y="224"/>
                  <a:pt x="172" y="224"/>
                </a:cubicBezTo>
                <a:cubicBezTo>
                  <a:pt x="174" y="224"/>
                  <a:pt x="176" y="224"/>
                  <a:pt x="178" y="225"/>
                </a:cubicBezTo>
                <a:cubicBezTo>
                  <a:pt x="180" y="226"/>
                  <a:pt x="181" y="227"/>
                  <a:pt x="181" y="227"/>
                </a:cubicBezTo>
                <a:cubicBezTo>
                  <a:pt x="181" y="228"/>
                  <a:pt x="181" y="228"/>
                  <a:pt x="181" y="228"/>
                </a:cubicBezTo>
                <a:cubicBezTo>
                  <a:pt x="181" y="228"/>
                  <a:pt x="181" y="228"/>
                  <a:pt x="181" y="227"/>
                </a:cubicBezTo>
                <a:cubicBezTo>
                  <a:pt x="181" y="228"/>
                  <a:pt x="181" y="229"/>
                  <a:pt x="181" y="229"/>
                </a:cubicBezTo>
                <a:cubicBezTo>
                  <a:pt x="181" y="229"/>
                  <a:pt x="181" y="230"/>
                  <a:pt x="181" y="230"/>
                </a:cubicBezTo>
                <a:cubicBezTo>
                  <a:pt x="181" y="232"/>
                  <a:pt x="181" y="233"/>
                  <a:pt x="180" y="233"/>
                </a:cubicBezTo>
                <a:lnTo>
                  <a:pt x="180" y="234"/>
                </a:lnTo>
                <a:close/>
                <a:moveTo>
                  <a:pt x="168" y="204"/>
                </a:moveTo>
                <a:cubicBezTo>
                  <a:pt x="168" y="204"/>
                  <a:pt x="168" y="203"/>
                  <a:pt x="168" y="202"/>
                </a:cubicBezTo>
                <a:cubicBezTo>
                  <a:pt x="168" y="202"/>
                  <a:pt x="168" y="202"/>
                  <a:pt x="168" y="202"/>
                </a:cubicBezTo>
                <a:cubicBezTo>
                  <a:pt x="168" y="201"/>
                  <a:pt x="168" y="201"/>
                  <a:pt x="167" y="201"/>
                </a:cubicBezTo>
                <a:cubicBezTo>
                  <a:pt x="167" y="200"/>
                  <a:pt x="167" y="200"/>
                  <a:pt x="168" y="199"/>
                </a:cubicBezTo>
                <a:cubicBezTo>
                  <a:pt x="167" y="199"/>
                  <a:pt x="167" y="199"/>
                  <a:pt x="167" y="198"/>
                </a:cubicBezTo>
                <a:cubicBezTo>
                  <a:pt x="167" y="196"/>
                  <a:pt x="167" y="194"/>
                  <a:pt x="167" y="193"/>
                </a:cubicBezTo>
                <a:cubicBezTo>
                  <a:pt x="168" y="192"/>
                  <a:pt x="168" y="191"/>
                  <a:pt x="168" y="191"/>
                </a:cubicBezTo>
                <a:cubicBezTo>
                  <a:pt x="168" y="191"/>
                  <a:pt x="168" y="191"/>
                  <a:pt x="168" y="191"/>
                </a:cubicBezTo>
                <a:cubicBezTo>
                  <a:pt x="168" y="191"/>
                  <a:pt x="168" y="191"/>
                  <a:pt x="169" y="191"/>
                </a:cubicBezTo>
                <a:cubicBezTo>
                  <a:pt x="169" y="192"/>
                  <a:pt x="169" y="192"/>
                  <a:pt x="170" y="193"/>
                </a:cubicBezTo>
                <a:cubicBezTo>
                  <a:pt x="170" y="194"/>
                  <a:pt x="170" y="194"/>
                  <a:pt x="170" y="194"/>
                </a:cubicBezTo>
                <a:cubicBezTo>
                  <a:pt x="170" y="193"/>
                  <a:pt x="170" y="193"/>
                  <a:pt x="170" y="193"/>
                </a:cubicBezTo>
                <a:cubicBezTo>
                  <a:pt x="170" y="194"/>
                  <a:pt x="170" y="195"/>
                  <a:pt x="170" y="195"/>
                </a:cubicBezTo>
                <a:cubicBezTo>
                  <a:pt x="171" y="197"/>
                  <a:pt x="171" y="198"/>
                  <a:pt x="171" y="198"/>
                </a:cubicBezTo>
                <a:cubicBezTo>
                  <a:pt x="171" y="198"/>
                  <a:pt x="171" y="198"/>
                  <a:pt x="171" y="199"/>
                </a:cubicBezTo>
                <a:cubicBezTo>
                  <a:pt x="171" y="199"/>
                  <a:pt x="171" y="199"/>
                  <a:pt x="171" y="199"/>
                </a:cubicBezTo>
                <a:cubicBezTo>
                  <a:pt x="171" y="200"/>
                  <a:pt x="171" y="200"/>
                  <a:pt x="171" y="200"/>
                </a:cubicBezTo>
                <a:cubicBezTo>
                  <a:pt x="171" y="200"/>
                  <a:pt x="171" y="200"/>
                  <a:pt x="171" y="200"/>
                </a:cubicBezTo>
                <a:cubicBezTo>
                  <a:pt x="171" y="200"/>
                  <a:pt x="171" y="200"/>
                  <a:pt x="171" y="200"/>
                </a:cubicBezTo>
                <a:cubicBezTo>
                  <a:pt x="171" y="201"/>
                  <a:pt x="171" y="201"/>
                  <a:pt x="171" y="201"/>
                </a:cubicBezTo>
                <a:cubicBezTo>
                  <a:pt x="171" y="201"/>
                  <a:pt x="171" y="201"/>
                  <a:pt x="171" y="201"/>
                </a:cubicBezTo>
                <a:cubicBezTo>
                  <a:pt x="171" y="202"/>
                  <a:pt x="171" y="202"/>
                  <a:pt x="171" y="202"/>
                </a:cubicBezTo>
                <a:cubicBezTo>
                  <a:pt x="171" y="203"/>
                  <a:pt x="171" y="204"/>
                  <a:pt x="171" y="204"/>
                </a:cubicBezTo>
                <a:cubicBezTo>
                  <a:pt x="172" y="205"/>
                  <a:pt x="172" y="206"/>
                  <a:pt x="172" y="207"/>
                </a:cubicBezTo>
                <a:cubicBezTo>
                  <a:pt x="172" y="208"/>
                  <a:pt x="171" y="209"/>
                  <a:pt x="170" y="209"/>
                </a:cubicBezTo>
                <a:cubicBezTo>
                  <a:pt x="169" y="209"/>
                  <a:pt x="169" y="208"/>
                  <a:pt x="169" y="207"/>
                </a:cubicBezTo>
                <a:cubicBezTo>
                  <a:pt x="168" y="206"/>
                  <a:pt x="168" y="205"/>
                  <a:pt x="168" y="205"/>
                </a:cubicBezTo>
                <a:cubicBezTo>
                  <a:pt x="168" y="205"/>
                  <a:pt x="168" y="205"/>
                  <a:pt x="168" y="205"/>
                </a:cubicBezTo>
                <a:cubicBezTo>
                  <a:pt x="168" y="205"/>
                  <a:pt x="168" y="205"/>
                  <a:pt x="168" y="205"/>
                </a:cubicBezTo>
                <a:lnTo>
                  <a:pt x="168" y="204"/>
                </a:lnTo>
                <a:close/>
                <a:moveTo>
                  <a:pt x="179" y="284"/>
                </a:moveTo>
                <a:cubicBezTo>
                  <a:pt x="179" y="284"/>
                  <a:pt x="179" y="285"/>
                  <a:pt x="179" y="285"/>
                </a:cubicBezTo>
                <a:cubicBezTo>
                  <a:pt x="180" y="285"/>
                  <a:pt x="180" y="286"/>
                  <a:pt x="180" y="286"/>
                </a:cubicBezTo>
                <a:cubicBezTo>
                  <a:pt x="180" y="287"/>
                  <a:pt x="179" y="288"/>
                  <a:pt x="179" y="290"/>
                </a:cubicBezTo>
                <a:cubicBezTo>
                  <a:pt x="178" y="292"/>
                  <a:pt x="176" y="293"/>
                  <a:pt x="174" y="293"/>
                </a:cubicBezTo>
                <a:cubicBezTo>
                  <a:pt x="172" y="293"/>
                  <a:pt x="170" y="292"/>
                  <a:pt x="170" y="291"/>
                </a:cubicBezTo>
                <a:cubicBezTo>
                  <a:pt x="169" y="290"/>
                  <a:pt x="168" y="289"/>
                  <a:pt x="168" y="288"/>
                </a:cubicBezTo>
                <a:cubicBezTo>
                  <a:pt x="168" y="288"/>
                  <a:pt x="168" y="287"/>
                  <a:pt x="168" y="287"/>
                </a:cubicBezTo>
                <a:cubicBezTo>
                  <a:pt x="168" y="287"/>
                  <a:pt x="168" y="286"/>
                  <a:pt x="168" y="286"/>
                </a:cubicBezTo>
                <a:cubicBezTo>
                  <a:pt x="169" y="285"/>
                  <a:pt x="169" y="284"/>
                  <a:pt x="169" y="284"/>
                </a:cubicBezTo>
                <a:cubicBezTo>
                  <a:pt x="170" y="283"/>
                  <a:pt x="170" y="282"/>
                  <a:pt x="171" y="282"/>
                </a:cubicBezTo>
                <a:cubicBezTo>
                  <a:pt x="172" y="281"/>
                  <a:pt x="173" y="281"/>
                  <a:pt x="174" y="281"/>
                </a:cubicBezTo>
                <a:cubicBezTo>
                  <a:pt x="175" y="281"/>
                  <a:pt x="176" y="281"/>
                  <a:pt x="177" y="282"/>
                </a:cubicBezTo>
                <a:cubicBezTo>
                  <a:pt x="178" y="283"/>
                  <a:pt x="179" y="284"/>
                  <a:pt x="179" y="284"/>
                </a:cubicBezTo>
                <a:close/>
                <a:moveTo>
                  <a:pt x="122" y="191"/>
                </a:moveTo>
                <a:cubicBezTo>
                  <a:pt x="123" y="190"/>
                  <a:pt x="123" y="190"/>
                  <a:pt x="125" y="190"/>
                </a:cubicBezTo>
                <a:cubicBezTo>
                  <a:pt x="124" y="191"/>
                  <a:pt x="124" y="191"/>
                  <a:pt x="123" y="191"/>
                </a:cubicBezTo>
                <a:cubicBezTo>
                  <a:pt x="123" y="191"/>
                  <a:pt x="122" y="191"/>
                  <a:pt x="122" y="191"/>
                </a:cubicBezTo>
                <a:close/>
                <a:moveTo>
                  <a:pt x="235" y="87"/>
                </a:moveTo>
                <a:cubicBezTo>
                  <a:pt x="235" y="87"/>
                  <a:pt x="235" y="87"/>
                  <a:pt x="235" y="87"/>
                </a:cubicBezTo>
                <a:cubicBezTo>
                  <a:pt x="234" y="87"/>
                  <a:pt x="234" y="87"/>
                  <a:pt x="234" y="86"/>
                </a:cubicBezTo>
                <a:cubicBezTo>
                  <a:pt x="234" y="86"/>
                  <a:pt x="235" y="85"/>
                  <a:pt x="236" y="85"/>
                </a:cubicBezTo>
                <a:cubicBezTo>
                  <a:pt x="237" y="85"/>
                  <a:pt x="237" y="86"/>
                  <a:pt x="237" y="86"/>
                </a:cubicBezTo>
                <a:cubicBezTo>
                  <a:pt x="237" y="87"/>
                  <a:pt x="237" y="87"/>
                  <a:pt x="236" y="88"/>
                </a:cubicBezTo>
                <a:cubicBezTo>
                  <a:pt x="236" y="88"/>
                  <a:pt x="235" y="87"/>
                  <a:pt x="235" y="87"/>
                </a:cubicBezTo>
                <a:close/>
                <a:moveTo>
                  <a:pt x="266" y="158"/>
                </a:moveTo>
                <a:cubicBezTo>
                  <a:pt x="266" y="159"/>
                  <a:pt x="266" y="159"/>
                  <a:pt x="266" y="159"/>
                </a:cubicBezTo>
                <a:cubicBezTo>
                  <a:pt x="266" y="159"/>
                  <a:pt x="266" y="159"/>
                  <a:pt x="265" y="159"/>
                </a:cubicBezTo>
                <a:cubicBezTo>
                  <a:pt x="265" y="159"/>
                  <a:pt x="264" y="159"/>
                  <a:pt x="264" y="159"/>
                </a:cubicBezTo>
                <a:cubicBezTo>
                  <a:pt x="264" y="158"/>
                  <a:pt x="265" y="158"/>
                  <a:pt x="266" y="158"/>
                </a:cubicBezTo>
                <a:close/>
                <a:moveTo>
                  <a:pt x="219" y="126"/>
                </a:moveTo>
                <a:cubicBezTo>
                  <a:pt x="219" y="126"/>
                  <a:pt x="219" y="127"/>
                  <a:pt x="218" y="127"/>
                </a:cubicBezTo>
                <a:cubicBezTo>
                  <a:pt x="218" y="127"/>
                  <a:pt x="218" y="127"/>
                  <a:pt x="218" y="127"/>
                </a:cubicBezTo>
                <a:cubicBezTo>
                  <a:pt x="218" y="127"/>
                  <a:pt x="218" y="127"/>
                  <a:pt x="218" y="126"/>
                </a:cubicBezTo>
                <a:cubicBezTo>
                  <a:pt x="219" y="126"/>
                  <a:pt x="219" y="126"/>
                  <a:pt x="220" y="126"/>
                </a:cubicBezTo>
                <a:lnTo>
                  <a:pt x="219" y="126"/>
                </a:lnTo>
                <a:close/>
                <a:moveTo>
                  <a:pt x="245" y="172"/>
                </a:moveTo>
                <a:cubicBezTo>
                  <a:pt x="245" y="173"/>
                  <a:pt x="245" y="173"/>
                  <a:pt x="245" y="173"/>
                </a:cubicBezTo>
                <a:cubicBezTo>
                  <a:pt x="245" y="174"/>
                  <a:pt x="245" y="174"/>
                  <a:pt x="245" y="174"/>
                </a:cubicBezTo>
                <a:cubicBezTo>
                  <a:pt x="244" y="174"/>
                  <a:pt x="244" y="174"/>
                  <a:pt x="244" y="173"/>
                </a:cubicBezTo>
                <a:cubicBezTo>
                  <a:pt x="244" y="173"/>
                  <a:pt x="244" y="173"/>
                  <a:pt x="244" y="173"/>
                </a:cubicBezTo>
                <a:cubicBezTo>
                  <a:pt x="244" y="173"/>
                  <a:pt x="245" y="173"/>
                  <a:pt x="245" y="172"/>
                </a:cubicBezTo>
                <a:close/>
                <a:moveTo>
                  <a:pt x="242" y="40"/>
                </a:moveTo>
                <a:cubicBezTo>
                  <a:pt x="242" y="39"/>
                  <a:pt x="241" y="39"/>
                  <a:pt x="241" y="39"/>
                </a:cubicBezTo>
                <a:cubicBezTo>
                  <a:pt x="240" y="38"/>
                  <a:pt x="240" y="38"/>
                  <a:pt x="240" y="37"/>
                </a:cubicBezTo>
                <a:cubicBezTo>
                  <a:pt x="240" y="37"/>
                  <a:pt x="240" y="36"/>
                  <a:pt x="241" y="36"/>
                </a:cubicBezTo>
                <a:cubicBezTo>
                  <a:pt x="241" y="35"/>
                  <a:pt x="242" y="35"/>
                  <a:pt x="243" y="35"/>
                </a:cubicBezTo>
                <a:cubicBezTo>
                  <a:pt x="245" y="35"/>
                  <a:pt x="245" y="36"/>
                  <a:pt x="245" y="37"/>
                </a:cubicBezTo>
                <a:cubicBezTo>
                  <a:pt x="245" y="38"/>
                  <a:pt x="245" y="39"/>
                  <a:pt x="244" y="39"/>
                </a:cubicBezTo>
                <a:cubicBezTo>
                  <a:pt x="243" y="40"/>
                  <a:pt x="243" y="40"/>
                  <a:pt x="242" y="40"/>
                </a:cubicBezTo>
                <a:close/>
                <a:moveTo>
                  <a:pt x="244" y="181"/>
                </a:moveTo>
                <a:cubicBezTo>
                  <a:pt x="245" y="182"/>
                  <a:pt x="245" y="182"/>
                  <a:pt x="245" y="182"/>
                </a:cubicBezTo>
                <a:cubicBezTo>
                  <a:pt x="245" y="183"/>
                  <a:pt x="245" y="183"/>
                  <a:pt x="245" y="183"/>
                </a:cubicBezTo>
                <a:cubicBezTo>
                  <a:pt x="245" y="183"/>
                  <a:pt x="245" y="183"/>
                  <a:pt x="244" y="183"/>
                </a:cubicBezTo>
                <a:cubicBezTo>
                  <a:pt x="244" y="183"/>
                  <a:pt x="243" y="183"/>
                  <a:pt x="243" y="182"/>
                </a:cubicBezTo>
                <a:cubicBezTo>
                  <a:pt x="243" y="182"/>
                  <a:pt x="243" y="181"/>
                  <a:pt x="244" y="181"/>
                </a:cubicBezTo>
                <a:close/>
                <a:moveTo>
                  <a:pt x="249" y="12"/>
                </a:moveTo>
                <a:cubicBezTo>
                  <a:pt x="248" y="14"/>
                  <a:pt x="247" y="15"/>
                  <a:pt x="246" y="16"/>
                </a:cubicBezTo>
                <a:cubicBezTo>
                  <a:pt x="246" y="17"/>
                  <a:pt x="245" y="18"/>
                  <a:pt x="244" y="19"/>
                </a:cubicBezTo>
                <a:cubicBezTo>
                  <a:pt x="244" y="20"/>
                  <a:pt x="243" y="21"/>
                  <a:pt x="242" y="21"/>
                </a:cubicBezTo>
                <a:cubicBezTo>
                  <a:pt x="242" y="21"/>
                  <a:pt x="242" y="21"/>
                  <a:pt x="241" y="20"/>
                </a:cubicBezTo>
                <a:cubicBezTo>
                  <a:pt x="241" y="20"/>
                  <a:pt x="241" y="20"/>
                  <a:pt x="241" y="20"/>
                </a:cubicBezTo>
                <a:cubicBezTo>
                  <a:pt x="241" y="20"/>
                  <a:pt x="240" y="20"/>
                  <a:pt x="239" y="21"/>
                </a:cubicBezTo>
                <a:cubicBezTo>
                  <a:pt x="238" y="21"/>
                  <a:pt x="237" y="22"/>
                  <a:pt x="236" y="22"/>
                </a:cubicBezTo>
                <a:cubicBezTo>
                  <a:pt x="234" y="22"/>
                  <a:pt x="233" y="21"/>
                  <a:pt x="231" y="19"/>
                </a:cubicBezTo>
                <a:cubicBezTo>
                  <a:pt x="229" y="18"/>
                  <a:pt x="228" y="16"/>
                  <a:pt x="228" y="14"/>
                </a:cubicBezTo>
                <a:cubicBezTo>
                  <a:pt x="228" y="14"/>
                  <a:pt x="228" y="14"/>
                  <a:pt x="228" y="14"/>
                </a:cubicBezTo>
                <a:cubicBezTo>
                  <a:pt x="228" y="14"/>
                  <a:pt x="228" y="13"/>
                  <a:pt x="228" y="12"/>
                </a:cubicBezTo>
                <a:cubicBezTo>
                  <a:pt x="228" y="12"/>
                  <a:pt x="228" y="12"/>
                  <a:pt x="228" y="12"/>
                </a:cubicBezTo>
                <a:cubicBezTo>
                  <a:pt x="228" y="11"/>
                  <a:pt x="228" y="11"/>
                  <a:pt x="229" y="11"/>
                </a:cubicBezTo>
                <a:cubicBezTo>
                  <a:pt x="229" y="11"/>
                  <a:pt x="229" y="10"/>
                  <a:pt x="229" y="10"/>
                </a:cubicBezTo>
                <a:cubicBezTo>
                  <a:pt x="228" y="9"/>
                  <a:pt x="228" y="9"/>
                  <a:pt x="228" y="8"/>
                </a:cubicBezTo>
                <a:cubicBezTo>
                  <a:pt x="228" y="8"/>
                  <a:pt x="229" y="8"/>
                  <a:pt x="229" y="8"/>
                </a:cubicBezTo>
                <a:cubicBezTo>
                  <a:pt x="229" y="8"/>
                  <a:pt x="230" y="7"/>
                  <a:pt x="230" y="7"/>
                </a:cubicBezTo>
                <a:cubicBezTo>
                  <a:pt x="229" y="7"/>
                  <a:pt x="229" y="7"/>
                  <a:pt x="229" y="7"/>
                </a:cubicBezTo>
                <a:cubicBezTo>
                  <a:pt x="229" y="6"/>
                  <a:pt x="230" y="5"/>
                  <a:pt x="230" y="4"/>
                </a:cubicBezTo>
                <a:cubicBezTo>
                  <a:pt x="231" y="3"/>
                  <a:pt x="232" y="2"/>
                  <a:pt x="233" y="2"/>
                </a:cubicBezTo>
                <a:cubicBezTo>
                  <a:pt x="233" y="2"/>
                  <a:pt x="234" y="2"/>
                  <a:pt x="234" y="2"/>
                </a:cubicBezTo>
                <a:cubicBezTo>
                  <a:pt x="234" y="2"/>
                  <a:pt x="234" y="2"/>
                  <a:pt x="235" y="2"/>
                </a:cubicBezTo>
                <a:cubicBezTo>
                  <a:pt x="236" y="2"/>
                  <a:pt x="236" y="1"/>
                  <a:pt x="236" y="0"/>
                </a:cubicBezTo>
                <a:cubicBezTo>
                  <a:pt x="237" y="1"/>
                  <a:pt x="237" y="1"/>
                  <a:pt x="237" y="1"/>
                </a:cubicBezTo>
                <a:cubicBezTo>
                  <a:pt x="238" y="1"/>
                  <a:pt x="238" y="1"/>
                  <a:pt x="238" y="1"/>
                </a:cubicBezTo>
                <a:cubicBezTo>
                  <a:pt x="239" y="1"/>
                  <a:pt x="239" y="1"/>
                  <a:pt x="239" y="1"/>
                </a:cubicBezTo>
                <a:cubicBezTo>
                  <a:pt x="239" y="0"/>
                  <a:pt x="239" y="0"/>
                  <a:pt x="240" y="0"/>
                </a:cubicBezTo>
                <a:cubicBezTo>
                  <a:pt x="240" y="0"/>
                  <a:pt x="241" y="1"/>
                  <a:pt x="242" y="2"/>
                </a:cubicBezTo>
                <a:cubicBezTo>
                  <a:pt x="243" y="3"/>
                  <a:pt x="243" y="3"/>
                  <a:pt x="244" y="3"/>
                </a:cubicBezTo>
                <a:cubicBezTo>
                  <a:pt x="244" y="3"/>
                  <a:pt x="244" y="3"/>
                  <a:pt x="246" y="5"/>
                </a:cubicBezTo>
                <a:cubicBezTo>
                  <a:pt x="247" y="6"/>
                  <a:pt x="248" y="7"/>
                  <a:pt x="248" y="8"/>
                </a:cubicBezTo>
                <a:cubicBezTo>
                  <a:pt x="248" y="8"/>
                  <a:pt x="248" y="8"/>
                  <a:pt x="248" y="9"/>
                </a:cubicBezTo>
                <a:cubicBezTo>
                  <a:pt x="248" y="10"/>
                  <a:pt x="247" y="10"/>
                  <a:pt x="247" y="11"/>
                </a:cubicBezTo>
                <a:cubicBezTo>
                  <a:pt x="247" y="11"/>
                  <a:pt x="248" y="12"/>
                  <a:pt x="249" y="12"/>
                </a:cubicBezTo>
                <a:close/>
                <a:moveTo>
                  <a:pt x="321" y="259"/>
                </a:moveTo>
                <a:cubicBezTo>
                  <a:pt x="321" y="260"/>
                  <a:pt x="321" y="260"/>
                  <a:pt x="322" y="260"/>
                </a:cubicBezTo>
                <a:cubicBezTo>
                  <a:pt x="322" y="261"/>
                  <a:pt x="322" y="261"/>
                  <a:pt x="322" y="261"/>
                </a:cubicBezTo>
                <a:cubicBezTo>
                  <a:pt x="322" y="262"/>
                  <a:pt x="321" y="263"/>
                  <a:pt x="320" y="263"/>
                </a:cubicBezTo>
                <a:cubicBezTo>
                  <a:pt x="319" y="263"/>
                  <a:pt x="319" y="263"/>
                  <a:pt x="318" y="262"/>
                </a:cubicBezTo>
                <a:cubicBezTo>
                  <a:pt x="318" y="261"/>
                  <a:pt x="319" y="260"/>
                  <a:pt x="319" y="260"/>
                </a:cubicBezTo>
                <a:cubicBezTo>
                  <a:pt x="320" y="259"/>
                  <a:pt x="320" y="259"/>
                  <a:pt x="321" y="259"/>
                </a:cubicBezTo>
                <a:close/>
                <a:moveTo>
                  <a:pt x="332" y="185"/>
                </a:moveTo>
                <a:cubicBezTo>
                  <a:pt x="333" y="185"/>
                  <a:pt x="333" y="186"/>
                  <a:pt x="333" y="186"/>
                </a:cubicBezTo>
                <a:cubicBezTo>
                  <a:pt x="333" y="187"/>
                  <a:pt x="333" y="188"/>
                  <a:pt x="331" y="188"/>
                </a:cubicBezTo>
                <a:cubicBezTo>
                  <a:pt x="331" y="188"/>
                  <a:pt x="331" y="187"/>
                  <a:pt x="331" y="187"/>
                </a:cubicBezTo>
                <a:cubicBezTo>
                  <a:pt x="330" y="187"/>
                  <a:pt x="330" y="186"/>
                  <a:pt x="330" y="186"/>
                </a:cubicBezTo>
                <a:cubicBezTo>
                  <a:pt x="330" y="185"/>
                  <a:pt x="331" y="185"/>
                  <a:pt x="332" y="185"/>
                </a:cubicBezTo>
                <a:close/>
                <a:moveTo>
                  <a:pt x="311" y="260"/>
                </a:moveTo>
                <a:cubicBezTo>
                  <a:pt x="312" y="261"/>
                  <a:pt x="313" y="262"/>
                  <a:pt x="313" y="264"/>
                </a:cubicBezTo>
                <a:cubicBezTo>
                  <a:pt x="313" y="264"/>
                  <a:pt x="313" y="264"/>
                  <a:pt x="313" y="265"/>
                </a:cubicBezTo>
                <a:cubicBezTo>
                  <a:pt x="313" y="265"/>
                  <a:pt x="312" y="266"/>
                  <a:pt x="312" y="266"/>
                </a:cubicBezTo>
                <a:cubicBezTo>
                  <a:pt x="312" y="266"/>
                  <a:pt x="311" y="267"/>
                  <a:pt x="310" y="267"/>
                </a:cubicBezTo>
                <a:cubicBezTo>
                  <a:pt x="309" y="267"/>
                  <a:pt x="309" y="268"/>
                  <a:pt x="309" y="268"/>
                </a:cubicBezTo>
                <a:cubicBezTo>
                  <a:pt x="309" y="268"/>
                  <a:pt x="308" y="268"/>
                  <a:pt x="308" y="268"/>
                </a:cubicBezTo>
                <a:cubicBezTo>
                  <a:pt x="308" y="268"/>
                  <a:pt x="308" y="268"/>
                  <a:pt x="307" y="268"/>
                </a:cubicBezTo>
                <a:cubicBezTo>
                  <a:pt x="306" y="268"/>
                  <a:pt x="305" y="268"/>
                  <a:pt x="305" y="268"/>
                </a:cubicBezTo>
                <a:cubicBezTo>
                  <a:pt x="305" y="269"/>
                  <a:pt x="305" y="269"/>
                  <a:pt x="304" y="269"/>
                </a:cubicBezTo>
                <a:cubicBezTo>
                  <a:pt x="304" y="269"/>
                  <a:pt x="303" y="269"/>
                  <a:pt x="303" y="269"/>
                </a:cubicBezTo>
                <a:cubicBezTo>
                  <a:pt x="303" y="269"/>
                  <a:pt x="303" y="269"/>
                  <a:pt x="303" y="269"/>
                </a:cubicBezTo>
                <a:cubicBezTo>
                  <a:pt x="302" y="269"/>
                  <a:pt x="301" y="270"/>
                  <a:pt x="301" y="270"/>
                </a:cubicBezTo>
                <a:cubicBezTo>
                  <a:pt x="300" y="271"/>
                  <a:pt x="299" y="271"/>
                  <a:pt x="298" y="271"/>
                </a:cubicBezTo>
                <a:cubicBezTo>
                  <a:pt x="297" y="271"/>
                  <a:pt x="296" y="271"/>
                  <a:pt x="295" y="270"/>
                </a:cubicBezTo>
                <a:cubicBezTo>
                  <a:pt x="295" y="269"/>
                  <a:pt x="294" y="269"/>
                  <a:pt x="293" y="269"/>
                </a:cubicBezTo>
                <a:cubicBezTo>
                  <a:pt x="293" y="269"/>
                  <a:pt x="293" y="269"/>
                  <a:pt x="292" y="269"/>
                </a:cubicBezTo>
                <a:cubicBezTo>
                  <a:pt x="290" y="269"/>
                  <a:pt x="290" y="269"/>
                  <a:pt x="290" y="270"/>
                </a:cubicBezTo>
                <a:cubicBezTo>
                  <a:pt x="290" y="270"/>
                  <a:pt x="290" y="270"/>
                  <a:pt x="289" y="269"/>
                </a:cubicBezTo>
                <a:cubicBezTo>
                  <a:pt x="289" y="269"/>
                  <a:pt x="288" y="268"/>
                  <a:pt x="287" y="267"/>
                </a:cubicBezTo>
                <a:cubicBezTo>
                  <a:pt x="285" y="265"/>
                  <a:pt x="285" y="265"/>
                  <a:pt x="285" y="265"/>
                </a:cubicBezTo>
                <a:cubicBezTo>
                  <a:pt x="285" y="265"/>
                  <a:pt x="285" y="265"/>
                  <a:pt x="285" y="265"/>
                </a:cubicBezTo>
                <a:cubicBezTo>
                  <a:pt x="285" y="265"/>
                  <a:pt x="285" y="264"/>
                  <a:pt x="286" y="264"/>
                </a:cubicBezTo>
                <a:cubicBezTo>
                  <a:pt x="286" y="264"/>
                  <a:pt x="285" y="263"/>
                  <a:pt x="283" y="263"/>
                </a:cubicBezTo>
                <a:cubicBezTo>
                  <a:pt x="282" y="262"/>
                  <a:pt x="281" y="260"/>
                  <a:pt x="281" y="258"/>
                </a:cubicBezTo>
                <a:cubicBezTo>
                  <a:pt x="281" y="258"/>
                  <a:pt x="281" y="257"/>
                  <a:pt x="282" y="256"/>
                </a:cubicBezTo>
                <a:cubicBezTo>
                  <a:pt x="282" y="255"/>
                  <a:pt x="281" y="255"/>
                  <a:pt x="281" y="255"/>
                </a:cubicBezTo>
                <a:cubicBezTo>
                  <a:pt x="281" y="254"/>
                  <a:pt x="281" y="254"/>
                  <a:pt x="281" y="254"/>
                </a:cubicBezTo>
                <a:cubicBezTo>
                  <a:pt x="281" y="253"/>
                  <a:pt x="281" y="253"/>
                  <a:pt x="281" y="253"/>
                </a:cubicBezTo>
                <a:cubicBezTo>
                  <a:pt x="281" y="253"/>
                  <a:pt x="281" y="253"/>
                  <a:pt x="282" y="253"/>
                </a:cubicBezTo>
                <a:cubicBezTo>
                  <a:pt x="283" y="252"/>
                  <a:pt x="283" y="252"/>
                  <a:pt x="283" y="252"/>
                </a:cubicBezTo>
                <a:cubicBezTo>
                  <a:pt x="283" y="250"/>
                  <a:pt x="282" y="249"/>
                  <a:pt x="282" y="249"/>
                </a:cubicBezTo>
                <a:cubicBezTo>
                  <a:pt x="282" y="248"/>
                  <a:pt x="282" y="248"/>
                  <a:pt x="282" y="247"/>
                </a:cubicBezTo>
                <a:cubicBezTo>
                  <a:pt x="282" y="247"/>
                  <a:pt x="282" y="247"/>
                  <a:pt x="282" y="247"/>
                </a:cubicBezTo>
                <a:cubicBezTo>
                  <a:pt x="282" y="246"/>
                  <a:pt x="283" y="245"/>
                  <a:pt x="283" y="245"/>
                </a:cubicBezTo>
                <a:cubicBezTo>
                  <a:pt x="284" y="244"/>
                  <a:pt x="285" y="243"/>
                  <a:pt x="286" y="243"/>
                </a:cubicBezTo>
                <a:cubicBezTo>
                  <a:pt x="287" y="242"/>
                  <a:pt x="289" y="242"/>
                  <a:pt x="291" y="242"/>
                </a:cubicBezTo>
                <a:cubicBezTo>
                  <a:pt x="291" y="242"/>
                  <a:pt x="291" y="242"/>
                  <a:pt x="291" y="242"/>
                </a:cubicBezTo>
                <a:cubicBezTo>
                  <a:pt x="291" y="242"/>
                  <a:pt x="292" y="242"/>
                  <a:pt x="292" y="242"/>
                </a:cubicBezTo>
                <a:cubicBezTo>
                  <a:pt x="293" y="242"/>
                  <a:pt x="293" y="242"/>
                  <a:pt x="294" y="241"/>
                </a:cubicBezTo>
                <a:cubicBezTo>
                  <a:pt x="294" y="239"/>
                  <a:pt x="295" y="239"/>
                  <a:pt x="296" y="238"/>
                </a:cubicBezTo>
                <a:cubicBezTo>
                  <a:pt x="297" y="238"/>
                  <a:pt x="298" y="239"/>
                  <a:pt x="300" y="240"/>
                </a:cubicBezTo>
                <a:cubicBezTo>
                  <a:pt x="301" y="242"/>
                  <a:pt x="303" y="242"/>
                  <a:pt x="305" y="242"/>
                </a:cubicBezTo>
                <a:cubicBezTo>
                  <a:pt x="306" y="244"/>
                  <a:pt x="307" y="245"/>
                  <a:pt x="308" y="246"/>
                </a:cubicBezTo>
                <a:cubicBezTo>
                  <a:pt x="309" y="247"/>
                  <a:pt x="310" y="248"/>
                  <a:pt x="311" y="249"/>
                </a:cubicBezTo>
                <a:cubicBezTo>
                  <a:pt x="312" y="251"/>
                  <a:pt x="312" y="252"/>
                  <a:pt x="312" y="253"/>
                </a:cubicBezTo>
                <a:cubicBezTo>
                  <a:pt x="312" y="253"/>
                  <a:pt x="312" y="254"/>
                  <a:pt x="312" y="255"/>
                </a:cubicBezTo>
                <a:cubicBezTo>
                  <a:pt x="312" y="256"/>
                  <a:pt x="312" y="256"/>
                  <a:pt x="312" y="256"/>
                </a:cubicBezTo>
                <a:cubicBezTo>
                  <a:pt x="312" y="256"/>
                  <a:pt x="313" y="256"/>
                  <a:pt x="313" y="257"/>
                </a:cubicBezTo>
                <a:cubicBezTo>
                  <a:pt x="313" y="257"/>
                  <a:pt x="312" y="258"/>
                  <a:pt x="311" y="257"/>
                </a:cubicBezTo>
                <a:cubicBezTo>
                  <a:pt x="311" y="257"/>
                  <a:pt x="310" y="258"/>
                  <a:pt x="310" y="258"/>
                </a:cubicBezTo>
                <a:cubicBezTo>
                  <a:pt x="310" y="259"/>
                  <a:pt x="311" y="260"/>
                  <a:pt x="311" y="260"/>
                </a:cubicBezTo>
                <a:close/>
                <a:moveTo>
                  <a:pt x="283" y="126"/>
                </a:moveTo>
                <a:cubicBezTo>
                  <a:pt x="283" y="126"/>
                  <a:pt x="283" y="126"/>
                  <a:pt x="282" y="126"/>
                </a:cubicBezTo>
                <a:cubicBezTo>
                  <a:pt x="282" y="125"/>
                  <a:pt x="281" y="125"/>
                  <a:pt x="281" y="125"/>
                </a:cubicBezTo>
                <a:cubicBezTo>
                  <a:pt x="280" y="125"/>
                  <a:pt x="280" y="125"/>
                  <a:pt x="279" y="125"/>
                </a:cubicBezTo>
                <a:cubicBezTo>
                  <a:pt x="279" y="125"/>
                  <a:pt x="279" y="125"/>
                  <a:pt x="279" y="125"/>
                </a:cubicBezTo>
                <a:cubicBezTo>
                  <a:pt x="278" y="125"/>
                  <a:pt x="278" y="125"/>
                  <a:pt x="278" y="125"/>
                </a:cubicBezTo>
                <a:cubicBezTo>
                  <a:pt x="278" y="125"/>
                  <a:pt x="277" y="125"/>
                  <a:pt x="277" y="125"/>
                </a:cubicBezTo>
                <a:cubicBezTo>
                  <a:pt x="277" y="125"/>
                  <a:pt x="277" y="125"/>
                  <a:pt x="277" y="125"/>
                </a:cubicBezTo>
                <a:cubicBezTo>
                  <a:pt x="277" y="125"/>
                  <a:pt x="277" y="125"/>
                  <a:pt x="277" y="125"/>
                </a:cubicBezTo>
                <a:cubicBezTo>
                  <a:pt x="277" y="125"/>
                  <a:pt x="276" y="125"/>
                  <a:pt x="276" y="125"/>
                </a:cubicBezTo>
                <a:cubicBezTo>
                  <a:pt x="276" y="125"/>
                  <a:pt x="275" y="125"/>
                  <a:pt x="275" y="125"/>
                </a:cubicBezTo>
                <a:cubicBezTo>
                  <a:pt x="274" y="125"/>
                  <a:pt x="274" y="125"/>
                  <a:pt x="273" y="125"/>
                </a:cubicBezTo>
                <a:cubicBezTo>
                  <a:pt x="272" y="125"/>
                  <a:pt x="272" y="125"/>
                  <a:pt x="272" y="126"/>
                </a:cubicBezTo>
                <a:cubicBezTo>
                  <a:pt x="271" y="128"/>
                  <a:pt x="271" y="128"/>
                  <a:pt x="270" y="128"/>
                </a:cubicBezTo>
                <a:cubicBezTo>
                  <a:pt x="268" y="128"/>
                  <a:pt x="267" y="128"/>
                  <a:pt x="267" y="127"/>
                </a:cubicBezTo>
                <a:cubicBezTo>
                  <a:pt x="267" y="127"/>
                  <a:pt x="266" y="126"/>
                  <a:pt x="264" y="126"/>
                </a:cubicBezTo>
                <a:cubicBezTo>
                  <a:pt x="264" y="126"/>
                  <a:pt x="263" y="126"/>
                  <a:pt x="263" y="126"/>
                </a:cubicBezTo>
                <a:cubicBezTo>
                  <a:pt x="263" y="127"/>
                  <a:pt x="262" y="127"/>
                  <a:pt x="262" y="127"/>
                </a:cubicBezTo>
                <a:cubicBezTo>
                  <a:pt x="261" y="127"/>
                  <a:pt x="261" y="127"/>
                  <a:pt x="261" y="126"/>
                </a:cubicBezTo>
                <a:cubicBezTo>
                  <a:pt x="260" y="126"/>
                  <a:pt x="260" y="126"/>
                  <a:pt x="260" y="126"/>
                </a:cubicBezTo>
                <a:cubicBezTo>
                  <a:pt x="259" y="127"/>
                  <a:pt x="259" y="127"/>
                  <a:pt x="259" y="127"/>
                </a:cubicBezTo>
                <a:cubicBezTo>
                  <a:pt x="259" y="126"/>
                  <a:pt x="259" y="126"/>
                  <a:pt x="259" y="126"/>
                </a:cubicBezTo>
                <a:cubicBezTo>
                  <a:pt x="258" y="126"/>
                  <a:pt x="257" y="125"/>
                  <a:pt x="257" y="124"/>
                </a:cubicBezTo>
                <a:cubicBezTo>
                  <a:pt x="257" y="124"/>
                  <a:pt x="257" y="124"/>
                  <a:pt x="257" y="124"/>
                </a:cubicBezTo>
                <a:cubicBezTo>
                  <a:pt x="257" y="123"/>
                  <a:pt x="257" y="123"/>
                  <a:pt x="257" y="123"/>
                </a:cubicBezTo>
                <a:cubicBezTo>
                  <a:pt x="257" y="122"/>
                  <a:pt x="257" y="122"/>
                  <a:pt x="257" y="122"/>
                </a:cubicBezTo>
                <a:cubicBezTo>
                  <a:pt x="257" y="122"/>
                  <a:pt x="257" y="122"/>
                  <a:pt x="257" y="122"/>
                </a:cubicBezTo>
                <a:cubicBezTo>
                  <a:pt x="257" y="122"/>
                  <a:pt x="257" y="121"/>
                  <a:pt x="257" y="120"/>
                </a:cubicBezTo>
                <a:cubicBezTo>
                  <a:pt x="257" y="119"/>
                  <a:pt x="256" y="119"/>
                  <a:pt x="255" y="118"/>
                </a:cubicBezTo>
                <a:cubicBezTo>
                  <a:pt x="255" y="118"/>
                  <a:pt x="255" y="117"/>
                  <a:pt x="255" y="117"/>
                </a:cubicBezTo>
                <a:cubicBezTo>
                  <a:pt x="256" y="117"/>
                  <a:pt x="256" y="116"/>
                  <a:pt x="256" y="116"/>
                </a:cubicBezTo>
                <a:cubicBezTo>
                  <a:pt x="256" y="115"/>
                  <a:pt x="255" y="115"/>
                  <a:pt x="254" y="114"/>
                </a:cubicBezTo>
                <a:cubicBezTo>
                  <a:pt x="254" y="114"/>
                  <a:pt x="253" y="114"/>
                  <a:pt x="252" y="113"/>
                </a:cubicBezTo>
                <a:cubicBezTo>
                  <a:pt x="251" y="113"/>
                  <a:pt x="250" y="113"/>
                  <a:pt x="249" y="113"/>
                </a:cubicBezTo>
                <a:cubicBezTo>
                  <a:pt x="248" y="112"/>
                  <a:pt x="247" y="112"/>
                  <a:pt x="247" y="111"/>
                </a:cubicBezTo>
                <a:cubicBezTo>
                  <a:pt x="247" y="111"/>
                  <a:pt x="248" y="110"/>
                  <a:pt x="248" y="110"/>
                </a:cubicBezTo>
                <a:cubicBezTo>
                  <a:pt x="248" y="110"/>
                  <a:pt x="248" y="110"/>
                  <a:pt x="248" y="110"/>
                </a:cubicBezTo>
                <a:cubicBezTo>
                  <a:pt x="249" y="110"/>
                  <a:pt x="249" y="110"/>
                  <a:pt x="249" y="111"/>
                </a:cubicBezTo>
                <a:cubicBezTo>
                  <a:pt x="249" y="111"/>
                  <a:pt x="250" y="112"/>
                  <a:pt x="250" y="112"/>
                </a:cubicBezTo>
                <a:cubicBezTo>
                  <a:pt x="250" y="111"/>
                  <a:pt x="250" y="111"/>
                  <a:pt x="250" y="111"/>
                </a:cubicBezTo>
                <a:cubicBezTo>
                  <a:pt x="250" y="111"/>
                  <a:pt x="250" y="111"/>
                  <a:pt x="250" y="111"/>
                </a:cubicBezTo>
                <a:cubicBezTo>
                  <a:pt x="250" y="112"/>
                  <a:pt x="251" y="112"/>
                  <a:pt x="252" y="113"/>
                </a:cubicBezTo>
                <a:cubicBezTo>
                  <a:pt x="254" y="113"/>
                  <a:pt x="255" y="113"/>
                  <a:pt x="255" y="113"/>
                </a:cubicBezTo>
                <a:cubicBezTo>
                  <a:pt x="255" y="113"/>
                  <a:pt x="255" y="113"/>
                  <a:pt x="256" y="112"/>
                </a:cubicBezTo>
                <a:cubicBezTo>
                  <a:pt x="256" y="112"/>
                  <a:pt x="256" y="111"/>
                  <a:pt x="257" y="110"/>
                </a:cubicBezTo>
                <a:cubicBezTo>
                  <a:pt x="257" y="109"/>
                  <a:pt x="258" y="109"/>
                  <a:pt x="259" y="108"/>
                </a:cubicBezTo>
                <a:cubicBezTo>
                  <a:pt x="259" y="107"/>
                  <a:pt x="260" y="107"/>
                  <a:pt x="261" y="107"/>
                </a:cubicBezTo>
                <a:cubicBezTo>
                  <a:pt x="261" y="107"/>
                  <a:pt x="261" y="107"/>
                  <a:pt x="262" y="107"/>
                </a:cubicBezTo>
                <a:cubicBezTo>
                  <a:pt x="262" y="107"/>
                  <a:pt x="262" y="107"/>
                  <a:pt x="262" y="107"/>
                </a:cubicBezTo>
                <a:cubicBezTo>
                  <a:pt x="263" y="107"/>
                  <a:pt x="263" y="106"/>
                  <a:pt x="263" y="106"/>
                </a:cubicBezTo>
                <a:cubicBezTo>
                  <a:pt x="263" y="106"/>
                  <a:pt x="264" y="106"/>
                  <a:pt x="264" y="105"/>
                </a:cubicBezTo>
                <a:cubicBezTo>
                  <a:pt x="264" y="104"/>
                  <a:pt x="264" y="104"/>
                  <a:pt x="263" y="104"/>
                </a:cubicBezTo>
                <a:cubicBezTo>
                  <a:pt x="264" y="104"/>
                  <a:pt x="265" y="104"/>
                  <a:pt x="265" y="105"/>
                </a:cubicBezTo>
                <a:cubicBezTo>
                  <a:pt x="264" y="106"/>
                  <a:pt x="265" y="106"/>
                  <a:pt x="265" y="106"/>
                </a:cubicBezTo>
                <a:cubicBezTo>
                  <a:pt x="266" y="106"/>
                  <a:pt x="266" y="106"/>
                  <a:pt x="266" y="106"/>
                </a:cubicBezTo>
                <a:cubicBezTo>
                  <a:pt x="266" y="106"/>
                  <a:pt x="266" y="106"/>
                  <a:pt x="267" y="105"/>
                </a:cubicBezTo>
                <a:cubicBezTo>
                  <a:pt x="266" y="105"/>
                  <a:pt x="266" y="105"/>
                  <a:pt x="266" y="105"/>
                </a:cubicBezTo>
                <a:cubicBezTo>
                  <a:pt x="266" y="104"/>
                  <a:pt x="267" y="104"/>
                  <a:pt x="269" y="104"/>
                </a:cubicBezTo>
                <a:cubicBezTo>
                  <a:pt x="269" y="104"/>
                  <a:pt x="269" y="104"/>
                  <a:pt x="269" y="104"/>
                </a:cubicBezTo>
                <a:cubicBezTo>
                  <a:pt x="269" y="104"/>
                  <a:pt x="269" y="104"/>
                  <a:pt x="270" y="104"/>
                </a:cubicBezTo>
                <a:cubicBezTo>
                  <a:pt x="270" y="104"/>
                  <a:pt x="271" y="104"/>
                  <a:pt x="271" y="104"/>
                </a:cubicBezTo>
                <a:cubicBezTo>
                  <a:pt x="271" y="103"/>
                  <a:pt x="272" y="103"/>
                  <a:pt x="273" y="103"/>
                </a:cubicBezTo>
                <a:cubicBezTo>
                  <a:pt x="274" y="103"/>
                  <a:pt x="275" y="104"/>
                  <a:pt x="275" y="105"/>
                </a:cubicBezTo>
                <a:cubicBezTo>
                  <a:pt x="275" y="106"/>
                  <a:pt x="276" y="106"/>
                  <a:pt x="276" y="106"/>
                </a:cubicBezTo>
                <a:cubicBezTo>
                  <a:pt x="276" y="106"/>
                  <a:pt x="276" y="106"/>
                  <a:pt x="276" y="106"/>
                </a:cubicBezTo>
                <a:cubicBezTo>
                  <a:pt x="277" y="106"/>
                  <a:pt x="278" y="106"/>
                  <a:pt x="278" y="107"/>
                </a:cubicBezTo>
                <a:cubicBezTo>
                  <a:pt x="278" y="107"/>
                  <a:pt x="279" y="108"/>
                  <a:pt x="279" y="108"/>
                </a:cubicBezTo>
                <a:cubicBezTo>
                  <a:pt x="279" y="109"/>
                  <a:pt x="279" y="109"/>
                  <a:pt x="279" y="110"/>
                </a:cubicBezTo>
                <a:cubicBezTo>
                  <a:pt x="279" y="110"/>
                  <a:pt x="280" y="110"/>
                  <a:pt x="281" y="110"/>
                </a:cubicBezTo>
                <a:cubicBezTo>
                  <a:pt x="281" y="111"/>
                  <a:pt x="280" y="112"/>
                  <a:pt x="280" y="112"/>
                </a:cubicBezTo>
                <a:cubicBezTo>
                  <a:pt x="280" y="112"/>
                  <a:pt x="280" y="113"/>
                  <a:pt x="280" y="113"/>
                </a:cubicBezTo>
                <a:cubicBezTo>
                  <a:pt x="280" y="114"/>
                  <a:pt x="280" y="115"/>
                  <a:pt x="280" y="116"/>
                </a:cubicBezTo>
                <a:cubicBezTo>
                  <a:pt x="279" y="117"/>
                  <a:pt x="279" y="118"/>
                  <a:pt x="279" y="119"/>
                </a:cubicBezTo>
                <a:cubicBezTo>
                  <a:pt x="279" y="119"/>
                  <a:pt x="280" y="119"/>
                  <a:pt x="280" y="121"/>
                </a:cubicBezTo>
                <a:cubicBezTo>
                  <a:pt x="281" y="122"/>
                  <a:pt x="282" y="123"/>
                  <a:pt x="283" y="123"/>
                </a:cubicBezTo>
                <a:cubicBezTo>
                  <a:pt x="284" y="123"/>
                  <a:pt x="284" y="123"/>
                  <a:pt x="285" y="123"/>
                </a:cubicBezTo>
                <a:cubicBezTo>
                  <a:pt x="285" y="123"/>
                  <a:pt x="286" y="122"/>
                  <a:pt x="287" y="122"/>
                </a:cubicBezTo>
                <a:cubicBezTo>
                  <a:pt x="288" y="123"/>
                  <a:pt x="288" y="124"/>
                  <a:pt x="288" y="125"/>
                </a:cubicBezTo>
                <a:cubicBezTo>
                  <a:pt x="288" y="126"/>
                  <a:pt x="288" y="126"/>
                  <a:pt x="287" y="126"/>
                </a:cubicBezTo>
                <a:cubicBezTo>
                  <a:pt x="287" y="127"/>
                  <a:pt x="286" y="127"/>
                  <a:pt x="285" y="127"/>
                </a:cubicBezTo>
                <a:cubicBezTo>
                  <a:pt x="285" y="127"/>
                  <a:pt x="284" y="127"/>
                  <a:pt x="284" y="127"/>
                </a:cubicBezTo>
                <a:cubicBezTo>
                  <a:pt x="284" y="126"/>
                  <a:pt x="284" y="126"/>
                  <a:pt x="283" y="126"/>
                </a:cubicBezTo>
                <a:close/>
                <a:moveTo>
                  <a:pt x="267" y="272"/>
                </a:moveTo>
                <a:cubicBezTo>
                  <a:pt x="268" y="273"/>
                  <a:pt x="268" y="273"/>
                  <a:pt x="269" y="274"/>
                </a:cubicBezTo>
                <a:cubicBezTo>
                  <a:pt x="268" y="275"/>
                  <a:pt x="268" y="275"/>
                  <a:pt x="268" y="275"/>
                </a:cubicBezTo>
                <a:cubicBezTo>
                  <a:pt x="268" y="275"/>
                  <a:pt x="267" y="274"/>
                  <a:pt x="266" y="273"/>
                </a:cubicBezTo>
                <a:cubicBezTo>
                  <a:pt x="266" y="272"/>
                  <a:pt x="265" y="272"/>
                  <a:pt x="265" y="271"/>
                </a:cubicBezTo>
                <a:cubicBezTo>
                  <a:pt x="265" y="271"/>
                  <a:pt x="265" y="271"/>
                  <a:pt x="265" y="271"/>
                </a:cubicBezTo>
                <a:cubicBezTo>
                  <a:pt x="266" y="271"/>
                  <a:pt x="266" y="271"/>
                  <a:pt x="266" y="271"/>
                </a:cubicBezTo>
                <a:cubicBezTo>
                  <a:pt x="266" y="272"/>
                  <a:pt x="266" y="272"/>
                  <a:pt x="267" y="272"/>
                </a:cubicBezTo>
                <a:close/>
                <a:moveTo>
                  <a:pt x="270" y="160"/>
                </a:moveTo>
                <a:cubicBezTo>
                  <a:pt x="271" y="162"/>
                  <a:pt x="271" y="162"/>
                  <a:pt x="271" y="162"/>
                </a:cubicBezTo>
                <a:cubicBezTo>
                  <a:pt x="271" y="162"/>
                  <a:pt x="271" y="162"/>
                  <a:pt x="271" y="163"/>
                </a:cubicBezTo>
                <a:cubicBezTo>
                  <a:pt x="271" y="165"/>
                  <a:pt x="270" y="166"/>
                  <a:pt x="269" y="166"/>
                </a:cubicBezTo>
                <a:cubicBezTo>
                  <a:pt x="268" y="166"/>
                  <a:pt x="267" y="165"/>
                  <a:pt x="266" y="165"/>
                </a:cubicBezTo>
                <a:cubicBezTo>
                  <a:pt x="266" y="164"/>
                  <a:pt x="266" y="164"/>
                  <a:pt x="266" y="163"/>
                </a:cubicBezTo>
                <a:cubicBezTo>
                  <a:pt x="266" y="161"/>
                  <a:pt x="267" y="160"/>
                  <a:pt x="270" y="160"/>
                </a:cubicBezTo>
                <a:close/>
                <a:moveTo>
                  <a:pt x="278" y="179"/>
                </a:moveTo>
                <a:cubicBezTo>
                  <a:pt x="278" y="179"/>
                  <a:pt x="278" y="179"/>
                  <a:pt x="278" y="179"/>
                </a:cubicBezTo>
                <a:cubicBezTo>
                  <a:pt x="278" y="180"/>
                  <a:pt x="278" y="180"/>
                  <a:pt x="277" y="181"/>
                </a:cubicBezTo>
                <a:cubicBezTo>
                  <a:pt x="277" y="181"/>
                  <a:pt x="276" y="182"/>
                  <a:pt x="275" y="182"/>
                </a:cubicBezTo>
                <a:cubicBezTo>
                  <a:pt x="275" y="182"/>
                  <a:pt x="274" y="181"/>
                  <a:pt x="274" y="181"/>
                </a:cubicBezTo>
                <a:cubicBezTo>
                  <a:pt x="274" y="180"/>
                  <a:pt x="274" y="180"/>
                  <a:pt x="274" y="179"/>
                </a:cubicBezTo>
                <a:cubicBezTo>
                  <a:pt x="274" y="178"/>
                  <a:pt x="274" y="178"/>
                  <a:pt x="274" y="178"/>
                </a:cubicBezTo>
                <a:cubicBezTo>
                  <a:pt x="275" y="177"/>
                  <a:pt x="275" y="177"/>
                  <a:pt x="276" y="177"/>
                </a:cubicBezTo>
                <a:cubicBezTo>
                  <a:pt x="276" y="177"/>
                  <a:pt x="276" y="177"/>
                  <a:pt x="277" y="178"/>
                </a:cubicBezTo>
                <a:cubicBezTo>
                  <a:pt x="277" y="178"/>
                  <a:pt x="277" y="178"/>
                  <a:pt x="278" y="179"/>
                </a:cubicBezTo>
                <a:close/>
                <a:moveTo>
                  <a:pt x="258" y="161"/>
                </a:moveTo>
                <a:cubicBezTo>
                  <a:pt x="259" y="161"/>
                  <a:pt x="259" y="161"/>
                  <a:pt x="259" y="162"/>
                </a:cubicBezTo>
                <a:cubicBezTo>
                  <a:pt x="259" y="162"/>
                  <a:pt x="259" y="163"/>
                  <a:pt x="258" y="163"/>
                </a:cubicBezTo>
                <a:cubicBezTo>
                  <a:pt x="258" y="163"/>
                  <a:pt x="258" y="162"/>
                  <a:pt x="258" y="162"/>
                </a:cubicBezTo>
                <a:cubicBezTo>
                  <a:pt x="258" y="161"/>
                  <a:pt x="258" y="161"/>
                  <a:pt x="258" y="161"/>
                </a:cubicBezTo>
                <a:cubicBezTo>
                  <a:pt x="258" y="161"/>
                  <a:pt x="258" y="161"/>
                  <a:pt x="258" y="161"/>
                </a:cubicBezTo>
                <a:close/>
                <a:moveTo>
                  <a:pt x="195" y="159"/>
                </a:moveTo>
                <a:cubicBezTo>
                  <a:pt x="195" y="159"/>
                  <a:pt x="195" y="158"/>
                  <a:pt x="196" y="158"/>
                </a:cubicBezTo>
                <a:cubicBezTo>
                  <a:pt x="196" y="159"/>
                  <a:pt x="195" y="159"/>
                  <a:pt x="195" y="159"/>
                </a:cubicBezTo>
                <a:cubicBezTo>
                  <a:pt x="195" y="159"/>
                  <a:pt x="195" y="159"/>
                  <a:pt x="195" y="159"/>
                </a:cubicBezTo>
                <a:close/>
                <a:moveTo>
                  <a:pt x="127" y="187"/>
                </a:moveTo>
                <a:cubicBezTo>
                  <a:pt x="127" y="187"/>
                  <a:pt x="127" y="188"/>
                  <a:pt x="125" y="188"/>
                </a:cubicBezTo>
                <a:cubicBezTo>
                  <a:pt x="126" y="188"/>
                  <a:pt x="126" y="187"/>
                  <a:pt x="126" y="187"/>
                </a:cubicBezTo>
                <a:cubicBezTo>
                  <a:pt x="127" y="187"/>
                  <a:pt x="127" y="187"/>
                  <a:pt x="127" y="187"/>
                </a:cubicBezTo>
                <a:close/>
                <a:moveTo>
                  <a:pt x="132" y="137"/>
                </a:moveTo>
                <a:cubicBezTo>
                  <a:pt x="131" y="137"/>
                  <a:pt x="131" y="136"/>
                  <a:pt x="131" y="136"/>
                </a:cubicBezTo>
                <a:cubicBezTo>
                  <a:pt x="131" y="136"/>
                  <a:pt x="132" y="136"/>
                  <a:pt x="132" y="136"/>
                </a:cubicBezTo>
                <a:cubicBezTo>
                  <a:pt x="132" y="136"/>
                  <a:pt x="132" y="136"/>
                  <a:pt x="132" y="136"/>
                </a:cubicBezTo>
                <a:cubicBezTo>
                  <a:pt x="132" y="136"/>
                  <a:pt x="132" y="137"/>
                  <a:pt x="132" y="137"/>
                </a:cubicBezTo>
                <a:close/>
                <a:moveTo>
                  <a:pt x="223" y="117"/>
                </a:moveTo>
                <a:cubicBezTo>
                  <a:pt x="222" y="117"/>
                  <a:pt x="222" y="118"/>
                  <a:pt x="221" y="118"/>
                </a:cubicBezTo>
                <a:cubicBezTo>
                  <a:pt x="221" y="118"/>
                  <a:pt x="221" y="118"/>
                  <a:pt x="221" y="118"/>
                </a:cubicBezTo>
                <a:cubicBezTo>
                  <a:pt x="221" y="118"/>
                  <a:pt x="221" y="118"/>
                  <a:pt x="221" y="118"/>
                </a:cubicBezTo>
                <a:cubicBezTo>
                  <a:pt x="221" y="119"/>
                  <a:pt x="221" y="119"/>
                  <a:pt x="221" y="119"/>
                </a:cubicBezTo>
                <a:cubicBezTo>
                  <a:pt x="221" y="118"/>
                  <a:pt x="221" y="118"/>
                  <a:pt x="220" y="118"/>
                </a:cubicBezTo>
                <a:cubicBezTo>
                  <a:pt x="219" y="118"/>
                  <a:pt x="219" y="118"/>
                  <a:pt x="218" y="119"/>
                </a:cubicBezTo>
                <a:cubicBezTo>
                  <a:pt x="217" y="120"/>
                  <a:pt x="217" y="121"/>
                  <a:pt x="216" y="123"/>
                </a:cubicBezTo>
                <a:cubicBezTo>
                  <a:pt x="217" y="123"/>
                  <a:pt x="217" y="123"/>
                  <a:pt x="218" y="122"/>
                </a:cubicBezTo>
                <a:cubicBezTo>
                  <a:pt x="218" y="122"/>
                  <a:pt x="218" y="122"/>
                  <a:pt x="219" y="122"/>
                </a:cubicBezTo>
                <a:cubicBezTo>
                  <a:pt x="219" y="122"/>
                  <a:pt x="219" y="122"/>
                  <a:pt x="220" y="122"/>
                </a:cubicBezTo>
                <a:cubicBezTo>
                  <a:pt x="219" y="123"/>
                  <a:pt x="219" y="123"/>
                  <a:pt x="219" y="124"/>
                </a:cubicBezTo>
                <a:cubicBezTo>
                  <a:pt x="218" y="124"/>
                  <a:pt x="217" y="124"/>
                  <a:pt x="217" y="124"/>
                </a:cubicBezTo>
                <a:cubicBezTo>
                  <a:pt x="216" y="124"/>
                  <a:pt x="216" y="124"/>
                  <a:pt x="215" y="125"/>
                </a:cubicBezTo>
                <a:cubicBezTo>
                  <a:pt x="215" y="125"/>
                  <a:pt x="214" y="126"/>
                  <a:pt x="214" y="127"/>
                </a:cubicBezTo>
                <a:cubicBezTo>
                  <a:pt x="215" y="126"/>
                  <a:pt x="215" y="126"/>
                  <a:pt x="216" y="126"/>
                </a:cubicBezTo>
                <a:cubicBezTo>
                  <a:pt x="216" y="127"/>
                  <a:pt x="215" y="127"/>
                  <a:pt x="215" y="127"/>
                </a:cubicBezTo>
                <a:cubicBezTo>
                  <a:pt x="214" y="127"/>
                  <a:pt x="214" y="127"/>
                  <a:pt x="214" y="128"/>
                </a:cubicBezTo>
                <a:cubicBezTo>
                  <a:pt x="215" y="128"/>
                  <a:pt x="216" y="127"/>
                  <a:pt x="217" y="127"/>
                </a:cubicBezTo>
                <a:cubicBezTo>
                  <a:pt x="217" y="128"/>
                  <a:pt x="217" y="128"/>
                  <a:pt x="217" y="128"/>
                </a:cubicBezTo>
                <a:cubicBezTo>
                  <a:pt x="217" y="128"/>
                  <a:pt x="217" y="129"/>
                  <a:pt x="216" y="129"/>
                </a:cubicBezTo>
                <a:cubicBezTo>
                  <a:pt x="216" y="129"/>
                  <a:pt x="215" y="129"/>
                  <a:pt x="215" y="129"/>
                </a:cubicBezTo>
                <a:cubicBezTo>
                  <a:pt x="215" y="129"/>
                  <a:pt x="215" y="129"/>
                  <a:pt x="215" y="129"/>
                </a:cubicBezTo>
                <a:cubicBezTo>
                  <a:pt x="214" y="129"/>
                  <a:pt x="214" y="129"/>
                  <a:pt x="214" y="129"/>
                </a:cubicBezTo>
                <a:cubicBezTo>
                  <a:pt x="214" y="130"/>
                  <a:pt x="214" y="130"/>
                  <a:pt x="215" y="130"/>
                </a:cubicBezTo>
                <a:cubicBezTo>
                  <a:pt x="216" y="131"/>
                  <a:pt x="216" y="131"/>
                  <a:pt x="216" y="131"/>
                </a:cubicBezTo>
                <a:cubicBezTo>
                  <a:pt x="216" y="131"/>
                  <a:pt x="216" y="132"/>
                  <a:pt x="215" y="132"/>
                </a:cubicBezTo>
                <a:cubicBezTo>
                  <a:pt x="215" y="133"/>
                  <a:pt x="214" y="134"/>
                  <a:pt x="214" y="135"/>
                </a:cubicBezTo>
                <a:cubicBezTo>
                  <a:pt x="214" y="135"/>
                  <a:pt x="214" y="135"/>
                  <a:pt x="214" y="136"/>
                </a:cubicBezTo>
                <a:cubicBezTo>
                  <a:pt x="214" y="136"/>
                  <a:pt x="214" y="136"/>
                  <a:pt x="214" y="136"/>
                </a:cubicBezTo>
                <a:cubicBezTo>
                  <a:pt x="215" y="137"/>
                  <a:pt x="215" y="137"/>
                  <a:pt x="215" y="137"/>
                </a:cubicBezTo>
                <a:cubicBezTo>
                  <a:pt x="215" y="137"/>
                  <a:pt x="214" y="137"/>
                  <a:pt x="214" y="137"/>
                </a:cubicBezTo>
                <a:cubicBezTo>
                  <a:pt x="213" y="137"/>
                  <a:pt x="213" y="137"/>
                  <a:pt x="213" y="138"/>
                </a:cubicBezTo>
                <a:cubicBezTo>
                  <a:pt x="213" y="140"/>
                  <a:pt x="213" y="140"/>
                  <a:pt x="213" y="140"/>
                </a:cubicBezTo>
                <a:cubicBezTo>
                  <a:pt x="213" y="141"/>
                  <a:pt x="213" y="141"/>
                  <a:pt x="213" y="142"/>
                </a:cubicBezTo>
                <a:cubicBezTo>
                  <a:pt x="213" y="142"/>
                  <a:pt x="212" y="142"/>
                  <a:pt x="212" y="142"/>
                </a:cubicBezTo>
                <a:cubicBezTo>
                  <a:pt x="212" y="142"/>
                  <a:pt x="212" y="141"/>
                  <a:pt x="212" y="141"/>
                </a:cubicBezTo>
                <a:cubicBezTo>
                  <a:pt x="211" y="141"/>
                  <a:pt x="210" y="142"/>
                  <a:pt x="210" y="142"/>
                </a:cubicBezTo>
                <a:cubicBezTo>
                  <a:pt x="209" y="143"/>
                  <a:pt x="209" y="143"/>
                  <a:pt x="208" y="144"/>
                </a:cubicBezTo>
                <a:cubicBezTo>
                  <a:pt x="208" y="144"/>
                  <a:pt x="207" y="145"/>
                  <a:pt x="207" y="146"/>
                </a:cubicBezTo>
                <a:cubicBezTo>
                  <a:pt x="206" y="146"/>
                  <a:pt x="205" y="146"/>
                  <a:pt x="204" y="146"/>
                </a:cubicBezTo>
                <a:cubicBezTo>
                  <a:pt x="204" y="146"/>
                  <a:pt x="203" y="146"/>
                  <a:pt x="203" y="146"/>
                </a:cubicBezTo>
                <a:cubicBezTo>
                  <a:pt x="203" y="146"/>
                  <a:pt x="202" y="146"/>
                  <a:pt x="202" y="146"/>
                </a:cubicBezTo>
                <a:cubicBezTo>
                  <a:pt x="202" y="146"/>
                  <a:pt x="201" y="147"/>
                  <a:pt x="201" y="147"/>
                </a:cubicBezTo>
                <a:cubicBezTo>
                  <a:pt x="200" y="147"/>
                  <a:pt x="200" y="147"/>
                  <a:pt x="200" y="147"/>
                </a:cubicBezTo>
                <a:cubicBezTo>
                  <a:pt x="198" y="147"/>
                  <a:pt x="197" y="147"/>
                  <a:pt x="197" y="146"/>
                </a:cubicBezTo>
                <a:cubicBezTo>
                  <a:pt x="197" y="146"/>
                  <a:pt x="197" y="146"/>
                  <a:pt x="196" y="146"/>
                </a:cubicBezTo>
                <a:cubicBezTo>
                  <a:pt x="195" y="146"/>
                  <a:pt x="195" y="146"/>
                  <a:pt x="195" y="146"/>
                </a:cubicBezTo>
                <a:cubicBezTo>
                  <a:pt x="195" y="146"/>
                  <a:pt x="194" y="146"/>
                  <a:pt x="194" y="146"/>
                </a:cubicBezTo>
                <a:cubicBezTo>
                  <a:pt x="194" y="146"/>
                  <a:pt x="193" y="146"/>
                  <a:pt x="193" y="147"/>
                </a:cubicBezTo>
                <a:cubicBezTo>
                  <a:pt x="193" y="148"/>
                  <a:pt x="193" y="148"/>
                  <a:pt x="192" y="148"/>
                </a:cubicBezTo>
                <a:cubicBezTo>
                  <a:pt x="192" y="148"/>
                  <a:pt x="192" y="148"/>
                  <a:pt x="192" y="148"/>
                </a:cubicBezTo>
                <a:cubicBezTo>
                  <a:pt x="192" y="149"/>
                  <a:pt x="192" y="149"/>
                  <a:pt x="191" y="149"/>
                </a:cubicBezTo>
                <a:cubicBezTo>
                  <a:pt x="189" y="150"/>
                  <a:pt x="189" y="150"/>
                  <a:pt x="189" y="151"/>
                </a:cubicBezTo>
                <a:cubicBezTo>
                  <a:pt x="188" y="151"/>
                  <a:pt x="187" y="151"/>
                  <a:pt x="187" y="151"/>
                </a:cubicBezTo>
                <a:cubicBezTo>
                  <a:pt x="187" y="150"/>
                  <a:pt x="187" y="150"/>
                  <a:pt x="186" y="150"/>
                </a:cubicBezTo>
                <a:cubicBezTo>
                  <a:pt x="185" y="150"/>
                  <a:pt x="185" y="151"/>
                  <a:pt x="185" y="151"/>
                </a:cubicBezTo>
                <a:cubicBezTo>
                  <a:pt x="185" y="153"/>
                  <a:pt x="185" y="154"/>
                  <a:pt x="185" y="155"/>
                </a:cubicBezTo>
                <a:cubicBezTo>
                  <a:pt x="186" y="156"/>
                  <a:pt x="186" y="156"/>
                  <a:pt x="187" y="156"/>
                </a:cubicBezTo>
                <a:cubicBezTo>
                  <a:pt x="187" y="157"/>
                  <a:pt x="187" y="157"/>
                  <a:pt x="187" y="157"/>
                </a:cubicBezTo>
                <a:cubicBezTo>
                  <a:pt x="188" y="157"/>
                  <a:pt x="188" y="157"/>
                  <a:pt x="187" y="157"/>
                </a:cubicBezTo>
                <a:cubicBezTo>
                  <a:pt x="187" y="157"/>
                  <a:pt x="187" y="157"/>
                  <a:pt x="187" y="157"/>
                </a:cubicBezTo>
                <a:cubicBezTo>
                  <a:pt x="187" y="157"/>
                  <a:pt x="187" y="157"/>
                  <a:pt x="187" y="157"/>
                </a:cubicBezTo>
                <a:cubicBezTo>
                  <a:pt x="187" y="157"/>
                  <a:pt x="187" y="157"/>
                  <a:pt x="187" y="158"/>
                </a:cubicBezTo>
                <a:cubicBezTo>
                  <a:pt x="187" y="158"/>
                  <a:pt x="187" y="159"/>
                  <a:pt x="188" y="159"/>
                </a:cubicBezTo>
                <a:cubicBezTo>
                  <a:pt x="188" y="160"/>
                  <a:pt x="187" y="160"/>
                  <a:pt x="187" y="160"/>
                </a:cubicBezTo>
                <a:cubicBezTo>
                  <a:pt x="187" y="160"/>
                  <a:pt x="187" y="160"/>
                  <a:pt x="187" y="161"/>
                </a:cubicBezTo>
                <a:cubicBezTo>
                  <a:pt x="187" y="161"/>
                  <a:pt x="187" y="161"/>
                  <a:pt x="187" y="162"/>
                </a:cubicBezTo>
                <a:cubicBezTo>
                  <a:pt x="187" y="162"/>
                  <a:pt x="188" y="162"/>
                  <a:pt x="188" y="162"/>
                </a:cubicBezTo>
                <a:cubicBezTo>
                  <a:pt x="188" y="162"/>
                  <a:pt x="189" y="162"/>
                  <a:pt x="190" y="161"/>
                </a:cubicBezTo>
                <a:cubicBezTo>
                  <a:pt x="191" y="160"/>
                  <a:pt x="192" y="160"/>
                  <a:pt x="192" y="160"/>
                </a:cubicBezTo>
                <a:cubicBezTo>
                  <a:pt x="192" y="160"/>
                  <a:pt x="192" y="160"/>
                  <a:pt x="192" y="160"/>
                </a:cubicBezTo>
                <a:cubicBezTo>
                  <a:pt x="192" y="160"/>
                  <a:pt x="191" y="161"/>
                  <a:pt x="189" y="162"/>
                </a:cubicBezTo>
                <a:cubicBezTo>
                  <a:pt x="188" y="162"/>
                  <a:pt x="187" y="163"/>
                  <a:pt x="187" y="165"/>
                </a:cubicBezTo>
                <a:cubicBezTo>
                  <a:pt x="187" y="165"/>
                  <a:pt x="187" y="165"/>
                  <a:pt x="187" y="165"/>
                </a:cubicBezTo>
                <a:cubicBezTo>
                  <a:pt x="188" y="166"/>
                  <a:pt x="188" y="166"/>
                  <a:pt x="188" y="166"/>
                </a:cubicBezTo>
                <a:cubicBezTo>
                  <a:pt x="188" y="166"/>
                  <a:pt x="187" y="167"/>
                  <a:pt x="187" y="167"/>
                </a:cubicBezTo>
                <a:cubicBezTo>
                  <a:pt x="187" y="168"/>
                  <a:pt x="187" y="168"/>
                  <a:pt x="187" y="169"/>
                </a:cubicBezTo>
                <a:cubicBezTo>
                  <a:pt x="187" y="168"/>
                  <a:pt x="188" y="168"/>
                  <a:pt x="188" y="167"/>
                </a:cubicBezTo>
                <a:cubicBezTo>
                  <a:pt x="189" y="166"/>
                  <a:pt x="190" y="165"/>
                  <a:pt x="191" y="165"/>
                </a:cubicBezTo>
                <a:cubicBezTo>
                  <a:pt x="191" y="165"/>
                  <a:pt x="192" y="165"/>
                  <a:pt x="192" y="165"/>
                </a:cubicBezTo>
                <a:cubicBezTo>
                  <a:pt x="192" y="166"/>
                  <a:pt x="193" y="166"/>
                  <a:pt x="193" y="166"/>
                </a:cubicBezTo>
                <a:cubicBezTo>
                  <a:pt x="193" y="166"/>
                  <a:pt x="194" y="166"/>
                  <a:pt x="194" y="166"/>
                </a:cubicBezTo>
                <a:cubicBezTo>
                  <a:pt x="194" y="165"/>
                  <a:pt x="195" y="165"/>
                  <a:pt x="195" y="165"/>
                </a:cubicBezTo>
                <a:cubicBezTo>
                  <a:pt x="196" y="166"/>
                  <a:pt x="196" y="166"/>
                  <a:pt x="197" y="167"/>
                </a:cubicBezTo>
                <a:cubicBezTo>
                  <a:pt x="198" y="168"/>
                  <a:pt x="198" y="169"/>
                  <a:pt x="198" y="170"/>
                </a:cubicBezTo>
                <a:cubicBezTo>
                  <a:pt x="198" y="170"/>
                  <a:pt x="198" y="170"/>
                  <a:pt x="198" y="170"/>
                </a:cubicBezTo>
                <a:cubicBezTo>
                  <a:pt x="198" y="170"/>
                  <a:pt x="198" y="171"/>
                  <a:pt x="198" y="171"/>
                </a:cubicBezTo>
                <a:cubicBezTo>
                  <a:pt x="198" y="172"/>
                  <a:pt x="198" y="172"/>
                  <a:pt x="199" y="172"/>
                </a:cubicBezTo>
                <a:cubicBezTo>
                  <a:pt x="199" y="172"/>
                  <a:pt x="199" y="173"/>
                  <a:pt x="198" y="175"/>
                </a:cubicBezTo>
                <a:cubicBezTo>
                  <a:pt x="198" y="176"/>
                  <a:pt x="197" y="177"/>
                  <a:pt x="194" y="178"/>
                </a:cubicBezTo>
                <a:cubicBezTo>
                  <a:pt x="194" y="178"/>
                  <a:pt x="194" y="178"/>
                  <a:pt x="194" y="178"/>
                </a:cubicBezTo>
                <a:cubicBezTo>
                  <a:pt x="194" y="178"/>
                  <a:pt x="194" y="177"/>
                  <a:pt x="194" y="177"/>
                </a:cubicBezTo>
                <a:cubicBezTo>
                  <a:pt x="193" y="177"/>
                  <a:pt x="193" y="177"/>
                  <a:pt x="193" y="178"/>
                </a:cubicBezTo>
                <a:cubicBezTo>
                  <a:pt x="193" y="178"/>
                  <a:pt x="193" y="178"/>
                  <a:pt x="192" y="178"/>
                </a:cubicBezTo>
                <a:cubicBezTo>
                  <a:pt x="190" y="178"/>
                  <a:pt x="189" y="177"/>
                  <a:pt x="189" y="176"/>
                </a:cubicBezTo>
                <a:cubicBezTo>
                  <a:pt x="188" y="175"/>
                  <a:pt x="188" y="175"/>
                  <a:pt x="187" y="174"/>
                </a:cubicBezTo>
                <a:cubicBezTo>
                  <a:pt x="187" y="175"/>
                  <a:pt x="186" y="175"/>
                  <a:pt x="186" y="175"/>
                </a:cubicBezTo>
                <a:cubicBezTo>
                  <a:pt x="186" y="175"/>
                  <a:pt x="185" y="175"/>
                  <a:pt x="185" y="174"/>
                </a:cubicBezTo>
                <a:cubicBezTo>
                  <a:pt x="185" y="174"/>
                  <a:pt x="185" y="173"/>
                  <a:pt x="184" y="173"/>
                </a:cubicBezTo>
                <a:cubicBezTo>
                  <a:pt x="182" y="174"/>
                  <a:pt x="180" y="174"/>
                  <a:pt x="178" y="175"/>
                </a:cubicBezTo>
                <a:cubicBezTo>
                  <a:pt x="176" y="175"/>
                  <a:pt x="175" y="176"/>
                  <a:pt x="173" y="177"/>
                </a:cubicBezTo>
                <a:cubicBezTo>
                  <a:pt x="168" y="178"/>
                  <a:pt x="168" y="178"/>
                  <a:pt x="168" y="178"/>
                </a:cubicBezTo>
                <a:cubicBezTo>
                  <a:pt x="168" y="179"/>
                  <a:pt x="168" y="179"/>
                  <a:pt x="168" y="179"/>
                </a:cubicBezTo>
                <a:cubicBezTo>
                  <a:pt x="168" y="179"/>
                  <a:pt x="168" y="179"/>
                  <a:pt x="168" y="179"/>
                </a:cubicBezTo>
                <a:cubicBezTo>
                  <a:pt x="168" y="180"/>
                  <a:pt x="168" y="180"/>
                  <a:pt x="168" y="180"/>
                </a:cubicBezTo>
                <a:cubicBezTo>
                  <a:pt x="168" y="180"/>
                  <a:pt x="168" y="181"/>
                  <a:pt x="169" y="181"/>
                </a:cubicBezTo>
                <a:cubicBezTo>
                  <a:pt x="169" y="181"/>
                  <a:pt x="169" y="181"/>
                  <a:pt x="169" y="182"/>
                </a:cubicBezTo>
                <a:cubicBezTo>
                  <a:pt x="169" y="182"/>
                  <a:pt x="169" y="183"/>
                  <a:pt x="168" y="183"/>
                </a:cubicBezTo>
                <a:cubicBezTo>
                  <a:pt x="168" y="184"/>
                  <a:pt x="168" y="184"/>
                  <a:pt x="167" y="184"/>
                </a:cubicBezTo>
                <a:cubicBezTo>
                  <a:pt x="167" y="184"/>
                  <a:pt x="166" y="184"/>
                  <a:pt x="166" y="182"/>
                </a:cubicBezTo>
                <a:cubicBezTo>
                  <a:pt x="166" y="180"/>
                  <a:pt x="165" y="180"/>
                  <a:pt x="164" y="180"/>
                </a:cubicBezTo>
                <a:cubicBezTo>
                  <a:pt x="164" y="180"/>
                  <a:pt x="164" y="180"/>
                  <a:pt x="163" y="181"/>
                </a:cubicBezTo>
                <a:cubicBezTo>
                  <a:pt x="163" y="181"/>
                  <a:pt x="162" y="182"/>
                  <a:pt x="162" y="182"/>
                </a:cubicBezTo>
                <a:cubicBezTo>
                  <a:pt x="162" y="182"/>
                  <a:pt x="162" y="183"/>
                  <a:pt x="162" y="183"/>
                </a:cubicBezTo>
                <a:cubicBezTo>
                  <a:pt x="163" y="184"/>
                  <a:pt x="163" y="184"/>
                  <a:pt x="163" y="184"/>
                </a:cubicBezTo>
                <a:cubicBezTo>
                  <a:pt x="162" y="185"/>
                  <a:pt x="162" y="185"/>
                  <a:pt x="162" y="185"/>
                </a:cubicBezTo>
                <a:cubicBezTo>
                  <a:pt x="162" y="185"/>
                  <a:pt x="161" y="185"/>
                  <a:pt x="161" y="186"/>
                </a:cubicBezTo>
                <a:cubicBezTo>
                  <a:pt x="161" y="186"/>
                  <a:pt x="161" y="187"/>
                  <a:pt x="160" y="188"/>
                </a:cubicBezTo>
                <a:cubicBezTo>
                  <a:pt x="159" y="188"/>
                  <a:pt x="158" y="189"/>
                  <a:pt x="157" y="189"/>
                </a:cubicBezTo>
                <a:cubicBezTo>
                  <a:pt x="155" y="190"/>
                  <a:pt x="155" y="190"/>
                  <a:pt x="155" y="190"/>
                </a:cubicBezTo>
                <a:cubicBezTo>
                  <a:pt x="154" y="191"/>
                  <a:pt x="153" y="191"/>
                  <a:pt x="153" y="191"/>
                </a:cubicBezTo>
                <a:cubicBezTo>
                  <a:pt x="153" y="192"/>
                  <a:pt x="153" y="192"/>
                  <a:pt x="152" y="192"/>
                </a:cubicBezTo>
                <a:cubicBezTo>
                  <a:pt x="152" y="192"/>
                  <a:pt x="152" y="192"/>
                  <a:pt x="152" y="192"/>
                </a:cubicBezTo>
                <a:cubicBezTo>
                  <a:pt x="151" y="192"/>
                  <a:pt x="151" y="192"/>
                  <a:pt x="151" y="193"/>
                </a:cubicBezTo>
                <a:cubicBezTo>
                  <a:pt x="151" y="193"/>
                  <a:pt x="150" y="193"/>
                  <a:pt x="149" y="193"/>
                </a:cubicBezTo>
                <a:cubicBezTo>
                  <a:pt x="149" y="193"/>
                  <a:pt x="149" y="193"/>
                  <a:pt x="149" y="192"/>
                </a:cubicBezTo>
                <a:cubicBezTo>
                  <a:pt x="149" y="192"/>
                  <a:pt x="148" y="192"/>
                  <a:pt x="147" y="193"/>
                </a:cubicBezTo>
                <a:cubicBezTo>
                  <a:pt x="145" y="194"/>
                  <a:pt x="145" y="195"/>
                  <a:pt x="145" y="195"/>
                </a:cubicBezTo>
                <a:cubicBezTo>
                  <a:pt x="145" y="195"/>
                  <a:pt x="145" y="196"/>
                  <a:pt x="145" y="196"/>
                </a:cubicBezTo>
                <a:cubicBezTo>
                  <a:pt x="145" y="197"/>
                  <a:pt x="145" y="197"/>
                  <a:pt x="145" y="198"/>
                </a:cubicBezTo>
                <a:cubicBezTo>
                  <a:pt x="145" y="199"/>
                  <a:pt x="144" y="200"/>
                  <a:pt x="144" y="200"/>
                </a:cubicBezTo>
                <a:cubicBezTo>
                  <a:pt x="143" y="200"/>
                  <a:pt x="143" y="199"/>
                  <a:pt x="142" y="198"/>
                </a:cubicBezTo>
                <a:cubicBezTo>
                  <a:pt x="142" y="198"/>
                  <a:pt x="142" y="197"/>
                  <a:pt x="142" y="196"/>
                </a:cubicBezTo>
                <a:cubicBezTo>
                  <a:pt x="141" y="195"/>
                  <a:pt x="141" y="194"/>
                  <a:pt x="141" y="193"/>
                </a:cubicBezTo>
                <a:cubicBezTo>
                  <a:pt x="140" y="193"/>
                  <a:pt x="140" y="192"/>
                  <a:pt x="139" y="192"/>
                </a:cubicBezTo>
                <a:cubicBezTo>
                  <a:pt x="138" y="192"/>
                  <a:pt x="138" y="193"/>
                  <a:pt x="137" y="194"/>
                </a:cubicBezTo>
                <a:cubicBezTo>
                  <a:pt x="136" y="195"/>
                  <a:pt x="136" y="196"/>
                  <a:pt x="136" y="195"/>
                </a:cubicBezTo>
                <a:cubicBezTo>
                  <a:pt x="136" y="195"/>
                  <a:pt x="136" y="195"/>
                  <a:pt x="136" y="194"/>
                </a:cubicBezTo>
                <a:cubicBezTo>
                  <a:pt x="136" y="194"/>
                  <a:pt x="137" y="193"/>
                  <a:pt x="138" y="193"/>
                </a:cubicBezTo>
                <a:cubicBezTo>
                  <a:pt x="138" y="193"/>
                  <a:pt x="138" y="193"/>
                  <a:pt x="138" y="193"/>
                </a:cubicBezTo>
                <a:cubicBezTo>
                  <a:pt x="137" y="193"/>
                  <a:pt x="136" y="193"/>
                  <a:pt x="136" y="191"/>
                </a:cubicBezTo>
                <a:cubicBezTo>
                  <a:pt x="135" y="190"/>
                  <a:pt x="135" y="190"/>
                  <a:pt x="133" y="190"/>
                </a:cubicBezTo>
                <a:cubicBezTo>
                  <a:pt x="133" y="190"/>
                  <a:pt x="132" y="190"/>
                  <a:pt x="131" y="190"/>
                </a:cubicBezTo>
                <a:cubicBezTo>
                  <a:pt x="131" y="190"/>
                  <a:pt x="130" y="191"/>
                  <a:pt x="129" y="191"/>
                </a:cubicBezTo>
                <a:cubicBezTo>
                  <a:pt x="129" y="191"/>
                  <a:pt x="129" y="191"/>
                  <a:pt x="129" y="191"/>
                </a:cubicBezTo>
                <a:cubicBezTo>
                  <a:pt x="129" y="192"/>
                  <a:pt x="129" y="192"/>
                  <a:pt x="129" y="192"/>
                </a:cubicBezTo>
                <a:cubicBezTo>
                  <a:pt x="129" y="193"/>
                  <a:pt x="129" y="193"/>
                  <a:pt x="127" y="193"/>
                </a:cubicBezTo>
                <a:cubicBezTo>
                  <a:pt x="127" y="193"/>
                  <a:pt x="126" y="193"/>
                  <a:pt x="126" y="192"/>
                </a:cubicBezTo>
                <a:cubicBezTo>
                  <a:pt x="126" y="191"/>
                  <a:pt x="126" y="191"/>
                  <a:pt x="127" y="191"/>
                </a:cubicBezTo>
                <a:cubicBezTo>
                  <a:pt x="127" y="191"/>
                  <a:pt x="127" y="191"/>
                  <a:pt x="127" y="190"/>
                </a:cubicBezTo>
                <a:cubicBezTo>
                  <a:pt x="127" y="190"/>
                  <a:pt x="127" y="190"/>
                  <a:pt x="127" y="190"/>
                </a:cubicBezTo>
                <a:cubicBezTo>
                  <a:pt x="127" y="189"/>
                  <a:pt x="127" y="189"/>
                  <a:pt x="128" y="189"/>
                </a:cubicBezTo>
                <a:cubicBezTo>
                  <a:pt x="129" y="189"/>
                  <a:pt x="129" y="188"/>
                  <a:pt x="129" y="188"/>
                </a:cubicBezTo>
                <a:cubicBezTo>
                  <a:pt x="129" y="187"/>
                  <a:pt x="129" y="187"/>
                  <a:pt x="128" y="186"/>
                </a:cubicBezTo>
                <a:cubicBezTo>
                  <a:pt x="127" y="186"/>
                  <a:pt x="127" y="185"/>
                  <a:pt x="127" y="184"/>
                </a:cubicBezTo>
                <a:cubicBezTo>
                  <a:pt x="127" y="184"/>
                  <a:pt x="127" y="184"/>
                  <a:pt x="127" y="184"/>
                </a:cubicBezTo>
                <a:cubicBezTo>
                  <a:pt x="127" y="184"/>
                  <a:pt x="127" y="184"/>
                  <a:pt x="127" y="184"/>
                </a:cubicBezTo>
                <a:cubicBezTo>
                  <a:pt x="126" y="184"/>
                  <a:pt x="126" y="184"/>
                  <a:pt x="126" y="183"/>
                </a:cubicBezTo>
                <a:cubicBezTo>
                  <a:pt x="126" y="183"/>
                  <a:pt x="126" y="183"/>
                  <a:pt x="126" y="183"/>
                </a:cubicBezTo>
                <a:cubicBezTo>
                  <a:pt x="127" y="183"/>
                  <a:pt x="127" y="182"/>
                  <a:pt x="127" y="182"/>
                </a:cubicBezTo>
                <a:cubicBezTo>
                  <a:pt x="127" y="182"/>
                  <a:pt x="127" y="181"/>
                  <a:pt x="127" y="181"/>
                </a:cubicBezTo>
                <a:cubicBezTo>
                  <a:pt x="127" y="181"/>
                  <a:pt x="126" y="180"/>
                  <a:pt x="126" y="180"/>
                </a:cubicBezTo>
                <a:cubicBezTo>
                  <a:pt x="125" y="180"/>
                  <a:pt x="125" y="179"/>
                  <a:pt x="125" y="179"/>
                </a:cubicBezTo>
                <a:cubicBezTo>
                  <a:pt x="125" y="178"/>
                  <a:pt x="125" y="177"/>
                  <a:pt x="126" y="177"/>
                </a:cubicBezTo>
                <a:cubicBezTo>
                  <a:pt x="127" y="176"/>
                  <a:pt x="127" y="175"/>
                  <a:pt x="127" y="174"/>
                </a:cubicBezTo>
                <a:cubicBezTo>
                  <a:pt x="127" y="174"/>
                  <a:pt x="127" y="174"/>
                  <a:pt x="127" y="174"/>
                </a:cubicBezTo>
                <a:cubicBezTo>
                  <a:pt x="126" y="173"/>
                  <a:pt x="126" y="172"/>
                  <a:pt x="126" y="172"/>
                </a:cubicBezTo>
                <a:cubicBezTo>
                  <a:pt x="126" y="169"/>
                  <a:pt x="126" y="169"/>
                  <a:pt x="126" y="169"/>
                </a:cubicBezTo>
                <a:cubicBezTo>
                  <a:pt x="127" y="169"/>
                  <a:pt x="127" y="169"/>
                  <a:pt x="127" y="169"/>
                </a:cubicBezTo>
                <a:cubicBezTo>
                  <a:pt x="127" y="169"/>
                  <a:pt x="127" y="169"/>
                  <a:pt x="127" y="169"/>
                </a:cubicBezTo>
                <a:cubicBezTo>
                  <a:pt x="127" y="168"/>
                  <a:pt x="127" y="167"/>
                  <a:pt x="127" y="165"/>
                </a:cubicBezTo>
                <a:cubicBezTo>
                  <a:pt x="127" y="165"/>
                  <a:pt x="127" y="165"/>
                  <a:pt x="127" y="165"/>
                </a:cubicBezTo>
                <a:cubicBezTo>
                  <a:pt x="127" y="164"/>
                  <a:pt x="127" y="164"/>
                  <a:pt x="127" y="163"/>
                </a:cubicBezTo>
                <a:cubicBezTo>
                  <a:pt x="127" y="163"/>
                  <a:pt x="127" y="163"/>
                  <a:pt x="127" y="162"/>
                </a:cubicBezTo>
                <a:cubicBezTo>
                  <a:pt x="127" y="161"/>
                  <a:pt x="127" y="161"/>
                  <a:pt x="127" y="161"/>
                </a:cubicBezTo>
                <a:cubicBezTo>
                  <a:pt x="127" y="160"/>
                  <a:pt x="127" y="160"/>
                  <a:pt x="127" y="159"/>
                </a:cubicBezTo>
                <a:cubicBezTo>
                  <a:pt x="127" y="159"/>
                  <a:pt x="126" y="159"/>
                  <a:pt x="126" y="158"/>
                </a:cubicBezTo>
                <a:cubicBezTo>
                  <a:pt x="126" y="157"/>
                  <a:pt x="127" y="157"/>
                  <a:pt x="127" y="157"/>
                </a:cubicBezTo>
                <a:cubicBezTo>
                  <a:pt x="127" y="157"/>
                  <a:pt x="128" y="157"/>
                  <a:pt x="128" y="157"/>
                </a:cubicBezTo>
                <a:cubicBezTo>
                  <a:pt x="128" y="157"/>
                  <a:pt x="128" y="157"/>
                  <a:pt x="128" y="157"/>
                </a:cubicBezTo>
                <a:cubicBezTo>
                  <a:pt x="130" y="157"/>
                  <a:pt x="131" y="157"/>
                  <a:pt x="132" y="156"/>
                </a:cubicBezTo>
                <a:cubicBezTo>
                  <a:pt x="132" y="156"/>
                  <a:pt x="133" y="156"/>
                  <a:pt x="133" y="156"/>
                </a:cubicBezTo>
                <a:cubicBezTo>
                  <a:pt x="134" y="156"/>
                  <a:pt x="134" y="156"/>
                  <a:pt x="134" y="156"/>
                </a:cubicBezTo>
                <a:cubicBezTo>
                  <a:pt x="135" y="156"/>
                  <a:pt x="135" y="156"/>
                  <a:pt x="135" y="155"/>
                </a:cubicBezTo>
                <a:cubicBezTo>
                  <a:pt x="135" y="155"/>
                  <a:pt x="135" y="154"/>
                  <a:pt x="135" y="153"/>
                </a:cubicBezTo>
                <a:cubicBezTo>
                  <a:pt x="134" y="151"/>
                  <a:pt x="134" y="151"/>
                  <a:pt x="133" y="151"/>
                </a:cubicBezTo>
                <a:cubicBezTo>
                  <a:pt x="133" y="151"/>
                  <a:pt x="133" y="151"/>
                  <a:pt x="133" y="151"/>
                </a:cubicBezTo>
                <a:cubicBezTo>
                  <a:pt x="133" y="151"/>
                  <a:pt x="133" y="151"/>
                  <a:pt x="133" y="152"/>
                </a:cubicBezTo>
                <a:cubicBezTo>
                  <a:pt x="132" y="152"/>
                  <a:pt x="132" y="152"/>
                  <a:pt x="132" y="152"/>
                </a:cubicBezTo>
                <a:cubicBezTo>
                  <a:pt x="132" y="152"/>
                  <a:pt x="131" y="153"/>
                  <a:pt x="131" y="154"/>
                </a:cubicBezTo>
                <a:cubicBezTo>
                  <a:pt x="131" y="154"/>
                  <a:pt x="130" y="154"/>
                  <a:pt x="130" y="154"/>
                </a:cubicBezTo>
                <a:cubicBezTo>
                  <a:pt x="131" y="153"/>
                  <a:pt x="131" y="153"/>
                  <a:pt x="131" y="153"/>
                </a:cubicBezTo>
                <a:cubicBezTo>
                  <a:pt x="130" y="154"/>
                  <a:pt x="130" y="154"/>
                  <a:pt x="130" y="154"/>
                </a:cubicBezTo>
                <a:cubicBezTo>
                  <a:pt x="130" y="154"/>
                  <a:pt x="129" y="154"/>
                  <a:pt x="129" y="153"/>
                </a:cubicBezTo>
                <a:cubicBezTo>
                  <a:pt x="129" y="153"/>
                  <a:pt x="129" y="153"/>
                  <a:pt x="129" y="153"/>
                </a:cubicBezTo>
                <a:cubicBezTo>
                  <a:pt x="129" y="154"/>
                  <a:pt x="128" y="154"/>
                  <a:pt x="128" y="154"/>
                </a:cubicBezTo>
                <a:cubicBezTo>
                  <a:pt x="126" y="154"/>
                  <a:pt x="126" y="154"/>
                  <a:pt x="126" y="154"/>
                </a:cubicBezTo>
                <a:cubicBezTo>
                  <a:pt x="126" y="153"/>
                  <a:pt x="126" y="153"/>
                  <a:pt x="126" y="152"/>
                </a:cubicBezTo>
                <a:cubicBezTo>
                  <a:pt x="126" y="152"/>
                  <a:pt x="126" y="151"/>
                  <a:pt x="125" y="151"/>
                </a:cubicBezTo>
                <a:cubicBezTo>
                  <a:pt x="126" y="151"/>
                  <a:pt x="126" y="151"/>
                  <a:pt x="126" y="151"/>
                </a:cubicBezTo>
                <a:cubicBezTo>
                  <a:pt x="126" y="152"/>
                  <a:pt x="125" y="152"/>
                  <a:pt x="123" y="153"/>
                </a:cubicBezTo>
                <a:cubicBezTo>
                  <a:pt x="122" y="153"/>
                  <a:pt x="120" y="153"/>
                  <a:pt x="119" y="153"/>
                </a:cubicBezTo>
                <a:cubicBezTo>
                  <a:pt x="119" y="153"/>
                  <a:pt x="119" y="153"/>
                  <a:pt x="119" y="153"/>
                </a:cubicBezTo>
                <a:cubicBezTo>
                  <a:pt x="119" y="153"/>
                  <a:pt x="119" y="153"/>
                  <a:pt x="119" y="153"/>
                </a:cubicBezTo>
                <a:cubicBezTo>
                  <a:pt x="119" y="153"/>
                  <a:pt x="119" y="153"/>
                  <a:pt x="119" y="153"/>
                </a:cubicBezTo>
                <a:cubicBezTo>
                  <a:pt x="118" y="153"/>
                  <a:pt x="118" y="152"/>
                  <a:pt x="117" y="151"/>
                </a:cubicBezTo>
                <a:cubicBezTo>
                  <a:pt x="117" y="150"/>
                  <a:pt x="117" y="150"/>
                  <a:pt x="116" y="150"/>
                </a:cubicBezTo>
                <a:cubicBezTo>
                  <a:pt x="116" y="149"/>
                  <a:pt x="116" y="149"/>
                  <a:pt x="116" y="148"/>
                </a:cubicBezTo>
                <a:cubicBezTo>
                  <a:pt x="116" y="149"/>
                  <a:pt x="116" y="149"/>
                  <a:pt x="116" y="149"/>
                </a:cubicBezTo>
                <a:cubicBezTo>
                  <a:pt x="116" y="149"/>
                  <a:pt x="115" y="148"/>
                  <a:pt x="115" y="148"/>
                </a:cubicBezTo>
                <a:cubicBezTo>
                  <a:pt x="114" y="148"/>
                  <a:pt x="114" y="147"/>
                  <a:pt x="114" y="147"/>
                </a:cubicBezTo>
                <a:cubicBezTo>
                  <a:pt x="114" y="146"/>
                  <a:pt x="114" y="146"/>
                  <a:pt x="116" y="146"/>
                </a:cubicBezTo>
                <a:cubicBezTo>
                  <a:pt x="117" y="145"/>
                  <a:pt x="118" y="144"/>
                  <a:pt x="119" y="143"/>
                </a:cubicBezTo>
                <a:cubicBezTo>
                  <a:pt x="119" y="142"/>
                  <a:pt x="119" y="142"/>
                  <a:pt x="119" y="142"/>
                </a:cubicBezTo>
                <a:cubicBezTo>
                  <a:pt x="119" y="142"/>
                  <a:pt x="118" y="142"/>
                  <a:pt x="118" y="141"/>
                </a:cubicBezTo>
                <a:cubicBezTo>
                  <a:pt x="118" y="140"/>
                  <a:pt x="119" y="139"/>
                  <a:pt x="120" y="139"/>
                </a:cubicBezTo>
                <a:cubicBezTo>
                  <a:pt x="120" y="139"/>
                  <a:pt x="120" y="139"/>
                  <a:pt x="120" y="139"/>
                </a:cubicBezTo>
                <a:cubicBezTo>
                  <a:pt x="120" y="140"/>
                  <a:pt x="120" y="140"/>
                  <a:pt x="121" y="140"/>
                </a:cubicBezTo>
                <a:cubicBezTo>
                  <a:pt x="121" y="141"/>
                  <a:pt x="122" y="141"/>
                  <a:pt x="123" y="141"/>
                </a:cubicBezTo>
                <a:cubicBezTo>
                  <a:pt x="124" y="142"/>
                  <a:pt x="125" y="142"/>
                  <a:pt x="125" y="143"/>
                </a:cubicBezTo>
                <a:cubicBezTo>
                  <a:pt x="126" y="143"/>
                  <a:pt x="126" y="144"/>
                  <a:pt x="127" y="144"/>
                </a:cubicBezTo>
                <a:cubicBezTo>
                  <a:pt x="127" y="144"/>
                  <a:pt x="127" y="144"/>
                  <a:pt x="127" y="144"/>
                </a:cubicBezTo>
                <a:cubicBezTo>
                  <a:pt x="128" y="144"/>
                  <a:pt x="128" y="144"/>
                  <a:pt x="128" y="144"/>
                </a:cubicBezTo>
                <a:cubicBezTo>
                  <a:pt x="128" y="144"/>
                  <a:pt x="128" y="145"/>
                  <a:pt x="128" y="145"/>
                </a:cubicBezTo>
                <a:cubicBezTo>
                  <a:pt x="128" y="145"/>
                  <a:pt x="128" y="145"/>
                  <a:pt x="128" y="146"/>
                </a:cubicBezTo>
                <a:cubicBezTo>
                  <a:pt x="127" y="146"/>
                  <a:pt x="127" y="146"/>
                  <a:pt x="127" y="147"/>
                </a:cubicBezTo>
                <a:cubicBezTo>
                  <a:pt x="127" y="147"/>
                  <a:pt x="127" y="147"/>
                  <a:pt x="128" y="147"/>
                </a:cubicBezTo>
                <a:cubicBezTo>
                  <a:pt x="128" y="147"/>
                  <a:pt x="128" y="147"/>
                  <a:pt x="128" y="146"/>
                </a:cubicBezTo>
                <a:cubicBezTo>
                  <a:pt x="128" y="146"/>
                  <a:pt x="129" y="146"/>
                  <a:pt x="129" y="147"/>
                </a:cubicBezTo>
                <a:cubicBezTo>
                  <a:pt x="129" y="146"/>
                  <a:pt x="129" y="146"/>
                  <a:pt x="130" y="146"/>
                </a:cubicBezTo>
                <a:cubicBezTo>
                  <a:pt x="130" y="146"/>
                  <a:pt x="130" y="146"/>
                  <a:pt x="130" y="146"/>
                </a:cubicBezTo>
                <a:cubicBezTo>
                  <a:pt x="131" y="146"/>
                  <a:pt x="131" y="146"/>
                  <a:pt x="132" y="147"/>
                </a:cubicBezTo>
                <a:cubicBezTo>
                  <a:pt x="133" y="148"/>
                  <a:pt x="133" y="148"/>
                  <a:pt x="133" y="148"/>
                </a:cubicBezTo>
                <a:cubicBezTo>
                  <a:pt x="133" y="148"/>
                  <a:pt x="133" y="147"/>
                  <a:pt x="133" y="147"/>
                </a:cubicBezTo>
                <a:cubicBezTo>
                  <a:pt x="133" y="146"/>
                  <a:pt x="133" y="146"/>
                  <a:pt x="133" y="145"/>
                </a:cubicBezTo>
                <a:cubicBezTo>
                  <a:pt x="133" y="144"/>
                  <a:pt x="133" y="144"/>
                  <a:pt x="133" y="144"/>
                </a:cubicBezTo>
                <a:cubicBezTo>
                  <a:pt x="132" y="144"/>
                  <a:pt x="132" y="144"/>
                  <a:pt x="131" y="144"/>
                </a:cubicBezTo>
                <a:cubicBezTo>
                  <a:pt x="131" y="144"/>
                  <a:pt x="130" y="144"/>
                  <a:pt x="130" y="143"/>
                </a:cubicBezTo>
                <a:cubicBezTo>
                  <a:pt x="129" y="143"/>
                  <a:pt x="129" y="142"/>
                  <a:pt x="129" y="141"/>
                </a:cubicBezTo>
                <a:cubicBezTo>
                  <a:pt x="130" y="141"/>
                  <a:pt x="131" y="140"/>
                  <a:pt x="133" y="140"/>
                </a:cubicBezTo>
                <a:cubicBezTo>
                  <a:pt x="134" y="139"/>
                  <a:pt x="136" y="139"/>
                  <a:pt x="138" y="139"/>
                </a:cubicBezTo>
                <a:cubicBezTo>
                  <a:pt x="138" y="139"/>
                  <a:pt x="138" y="139"/>
                  <a:pt x="138" y="139"/>
                </a:cubicBezTo>
                <a:cubicBezTo>
                  <a:pt x="139" y="139"/>
                  <a:pt x="140" y="138"/>
                  <a:pt x="141" y="137"/>
                </a:cubicBezTo>
                <a:cubicBezTo>
                  <a:pt x="141" y="136"/>
                  <a:pt x="141" y="136"/>
                  <a:pt x="141" y="136"/>
                </a:cubicBezTo>
                <a:cubicBezTo>
                  <a:pt x="141" y="136"/>
                  <a:pt x="141" y="136"/>
                  <a:pt x="141" y="136"/>
                </a:cubicBezTo>
                <a:cubicBezTo>
                  <a:pt x="141" y="135"/>
                  <a:pt x="141" y="135"/>
                  <a:pt x="141" y="135"/>
                </a:cubicBezTo>
                <a:cubicBezTo>
                  <a:pt x="142" y="134"/>
                  <a:pt x="143" y="132"/>
                  <a:pt x="143" y="130"/>
                </a:cubicBezTo>
                <a:cubicBezTo>
                  <a:pt x="142" y="130"/>
                  <a:pt x="141" y="130"/>
                  <a:pt x="141" y="129"/>
                </a:cubicBezTo>
                <a:cubicBezTo>
                  <a:pt x="140" y="129"/>
                  <a:pt x="140" y="129"/>
                  <a:pt x="139" y="129"/>
                </a:cubicBezTo>
                <a:cubicBezTo>
                  <a:pt x="139" y="129"/>
                  <a:pt x="139" y="129"/>
                  <a:pt x="139" y="129"/>
                </a:cubicBezTo>
                <a:cubicBezTo>
                  <a:pt x="139" y="130"/>
                  <a:pt x="139" y="130"/>
                  <a:pt x="139" y="130"/>
                </a:cubicBezTo>
                <a:cubicBezTo>
                  <a:pt x="139" y="131"/>
                  <a:pt x="138" y="132"/>
                  <a:pt x="136" y="132"/>
                </a:cubicBezTo>
                <a:cubicBezTo>
                  <a:pt x="136" y="132"/>
                  <a:pt x="136" y="131"/>
                  <a:pt x="136" y="131"/>
                </a:cubicBezTo>
                <a:cubicBezTo>
                  <a:pt x="135" y="131"/>
                  <a:pt x="135" y="131"/>
                  <a:pt x="135" y="130"/>
                </a:cubicBezTo>
                <a:cubicBezTo>
                  <a:pt x="135" y="130"/>
                  <a:pt x="135" y="129"/>
                  <a:pt x="135" y="129"/>
                </a:cubicBezTo>
                <a:cubicBezTo>
                  <a:pt x="136" y="128"/>
                  <a:pt x="136" y="128"/>
                  <a:pt x="136" y="128"/>
                </a:cubicBezTo>
                <a:cubicBezTo>
                  <a:pt x="136" y="127"/>
                  <a:pt x="135" y="126"/>
                  <a:pt x="133" y="125"/>
                </a:cubicBezTo>
                <a:cubicBezTo>
                  <a:pt x="132" y="124"/>
                  <a:pt x="131" y="122"/>
                  <a:pt x="131" y="121"/>
                </a:cubicBezTo>
                <a:cubicBezTo>
                  <a:pt x="131" y="121"/>
                  <a:pt x="131" y="121"/>
                  <a:pt x="132" y="120"/>
                </a:cubicBezTo>
                <a:cubicBezTo>
                  <a:pt x="133" y="119"/>
                  <a:pt x="133" y="118"/>
                  <a:pt x="133" y="117"/>
                </a:cubicBezTo>
                <a:cubicBezTo>
                  <a:pt x="133" y="117"/>
                  <a:pt x="133" y="116"/>
                  <a:pt x="133" y="116"/>
                </a:cubicBezTo>
                <a:cubicBezTo>
                  <a:pt x="133" y="116"/>
                  <a:pt x="133" y="115"/>
                  <a:pt x="133" y="113"/>
                </a:cubicBezTo>
                <a:cubicBezTo>
                  <a:pt x="133" y="113"/>
                  <a:pt x="133" y="113"/>
                  <a:pt x="133" y="113"/>
                </a:cubicBezTo>
                <a:cubicBezTo>
                  <a:pt x="134" y="112"/>
                  <a:pt x="135" y="111"/>
                  <a:pt x="135" y="110"/>
                </a:cubicBezTo>
                <a:cubicBezTo>
                  <a:pt x="136" y="109"/>
                  <a:pt x="137" y="108"/>
                  <a:pt x="137" y="106"/>
                </a:cubicBezTo>
                <a:cubicBezTo>
                  <a:pt x="138" y="105"/>
                  <a:pt x="138" y="104"/>
                  <a:pt x="138" y="103"/>
                </a:cubicBezTo>
                <a:cubicBezTo>
                  <a:pt x="138" y="103"/>
                  <a:pt x="138" y="102"/>
                  <a:pt x="138" y="102"/>
                </a:cubicBezTo>
                <a:cubicBezTo>
                  <a:pt x="138" y="101"/>
                  <a:pt x="138" y="101"/>
                  <a:pt x="137" y="101"/>
                </a:cubicBezTo>
                <a:cubicBezTo>
                  <a:pt x="137" y="101"/>
                  <a:pt x="137" y="101"/>
                  <a:pt x="137" y="101"/>
                </a:cubicBezTo>
                <a:cubicBezTo>
                  <a:pt x="137" y="100"/>
                  <a:pt x="137" y="100"/>
                  <a:pt x="137" y="100"/>
                </a:cubicBezTo>
                <a:cubicBezTo>
                  <a:pt x="138" y="100"/>
                  <a:pt x="138" y="100"/>
                  <a:pt x="138" y="100"/>
                </a:cubicBezTo>
                <a:cubicBezTo>
                  <a:pt x="138" y="100"/>
                  <a:pt x="138" y="100"/>
                  <a:pt x="138" y="100"/>
                </a:cubicBezTo>
                <a:cubicBezTo>
                  <a:pt x="138" y="100"/>
                  <a:pt x="138" y="101"/>
                  <a:pt x="138" y="101"/>
                </a:cubicBezTo>
                <a:cubicBezTo>
                  <a:pt x="138" y="101"/>
                  <a:pt x="139" y="101"/>
                  <a:pt x="139" y="102"/>
                </a:cubicBezTo>
                <a:cubicBezTo>
                  <a:pt x="139" y="102"/>
                  <a:pt x="139" y="102"/>
                  <a:pt x="139" y="102"/>
                </a:cubicBezTo>
                <a:cubicBezTo>
                  <a:pt x="140" y="102"/>
                  <a:pt x="140" y="102"/>
                  <a:pt x="141" y="101"/>
                </a:cubicBezTo>
                <a:cubicBezTo>
                  <a:pt x="143" y="100"/>
                  <a:pt x="143" y="100"/>
                  <a:pt x="143" y="100"/>
                </a:cubicBezTo>
                <a:cubicBezTo>
                  <a:pt x="144" y="99"/>
                  <a:pt x="145" y="98"/>
                  <a:pt x="146" y="98"/>
                </a:cubicBezTo>
                <a:cubicBezTo>
                  <a:pt x="146" y="97"/>
                  <a:pt x="147" y="97"/>
                  <a:pt x="147" y="97"/>
                </a:cubicBezTo>
                <a:cubicBezTo>
                  <a:pt x="148" y="97"/>
                  <a:pt x="148" y="97"/>
                  <a:pt x="149" y="99"/>
                </a:cubicBezTo>
                <a:cubicBezTo>
                  <a:pt x="149" y="100"/>
                  <a:pt x="150" y="100"/>
                  <a:pt x="151" y="100"/>
                </a:cubicBezTo>
                <a:cubicBezTo>
                  <a:pt x="151" y="100"/>
                  <a:pt x="152" y="100"/>
                  <a:pt x="153" y="100"/>
                </a:cubicBezTo>
                <a:cubicBezTo>
                  <a:pt x="153" y="99"/>
                  <a:pt x="154" y="99"/>
                  <a:pt x="155" y="99"/>
                </a:cubicBezTo>
                <a:cubicBezTo>
                  <a:pt x="157" y="99"/>
                  <a:pt x="158" y="100"/>
                  <a:pt x="158" y="101"/>
                </a:cubicBezTo>
                <a:cubicBezTo>
                  <a:pt x="158" y="102"/>
                  <a:pt x="159" y="103"/>
                  <a:pt x="160" y="103"/>
                </a:cubicBezTo>
                <a:cubicBezTo>
                  <a:pt x="161" y="103"/>
                  <a:pt x="163" y="102"/>
                  <a:pt x="164" y="101"/>
                </a:cubicBezTo>
                <a:cubicBezTo>
                  <a:pt x="165" y="100"/>
                  <a:pt x="166" y="99"/>
                  <a:pt x="167" y="99"/>
                </a:cubicBezTo>
                <a:cubicBezTo>
                  <a:pt x="167" y="99"/>
                  <a:pt x="168" y="100"/>
                  <a:pt x="168" y="100"/>
                </a:cubicBezTo>
                <a:cubicBezTo>
                  <a:pt x="168" y="100"/>
                  <a:pt x="167" y="101"/>
                  <a:pt x="165" y="103"/>
                </a:cubicBezTo>
                <a:cubicBezTo>
                  <a:pt x="164" y="104"/>
                  <a:pt x="163" y="106"/>
                  <a:pt x="163" y="108"/>
                </a:cubicBezTo>
                <a:cubicBezTo>
                  <a:pt x="163" y="109"/>
                  <a:pt x="163" y="109"/>
                  <a:pt x="163" y="109"/>
                </a:cubicBezTo>
                <a:cubicBezTo>
                  <a:pt x="163" y="110"/>
                  <a:pt x="164" y="110"/>
                  <a:pt x="164" y="110"/>
                </a:cubicBezTo>
                <a:cubicBezTo>
                  <a:pt x="164" y="110"/>
                  <a:pt x="164" y="110"/>
                  <a:pt x="164" y="110"/>
                </a:cubicBezTo>
                <a:cubicBezTo>
                  <a:pt x="165" y="110"/>
                  <a:pt x="165" y="110"/>
                  <a:pt x="165" y="110"/>
                </a:cubicBezTo>
                <a:cubicBezTo>
                  <a:pt x="165" y="110"/>
                  <a:pt x="165" y="110"/>
                  <a:pt x="165" y="110"/>
                </a:cubicBezTo>
                <a:cubicBezTo>
                  <a:pt x="165" y="110"/>
                  <a:pt x="165" y="110"/>
                  <a:pt x="164" y="110"/>
                </a:cubicBezTo>
                <a:cubicBezTo>
                  <a:pt x="164" y="111"/>
                  <a:pt x="163" y="111"/>
                  <a:pt x="163" y="112"/>
                </a:cubicBezTo>
                <a:cubicBezTo>
                  <a:pt x="163" y="113"/>
                  <a:pt x="164" y="113"/>
                  <a:pt x="164" y="113"/>
                </a:cubicBezTo>
                <a:cubicBezTo>
                  <a:pt x="165" y="113"/>
                  <a:pt x="165" y="113"/>
                  <a:pt x="165" y="114"/>
                </a:cubicBezTo>
                <a:cubicBezTo>
                  <a:pt x="165" y="115"/>
                  <a:pt x="165" y="117"/>
                  <a:pt x="163" y="118"/>
                </a:cubicBezTo>
                <a:cubicBezTo>
                  <a:pt x="161" y="120"/>
                  <a:pt x="161" y="121"/>
                  <a:pt x="161" y="122"/>
                </a:cubicBezTo>
                <a:cubicBezTo>
                  <a:pt x="161" y="122"/>
                  <a:pt x="161" y="123"/>
                  <a:pt x="161" y="123"/>
                </a:cubicBezTo>
                <a:cubicBezTo>
                  <a:pt x="161" y="124"/>
                  <a:pt x="161" y="124"/>
                  <a:pt x="161" y="124"/>
                </a:cubicBezTo>
                <a:cubicBezTo>
                  <a:pt x="161" y="125"/>
                  <a:pt x="161" y="125"/>
                  <a:pt x="161" y="125"/>
                </a:cubicBezTo>
                <a:cubicBezTo>
                  <a:pt x="161" y="125"/>
                  <a:pt x="160" y="126"/>
                  <a:pt x="160" y="126"/>
                </a:cubicBezTo>
                <a:cubicBezTo>
                  <a:pt x="161" y="126"/>
                  <a:pt x="161" y="126"/>
                  <a:pt x="161" y="126"/>
                </a:cubicBezTo>
                <a:cubicBezTo>
                  <a:pt x="162" y="126"/>
                  <a:pt x="162" y="126"/>
                  <a:pt x="162" y="126"/>
                </a:cubicBezTo>
                <a:cubicBezTo>
                  <a:pt x="161" y="127"/>
                  <a:pt x="161" y="127"/>
                  <a:pt x="161" y="127"/>
                </a:cubicBezTo>
                <a:cubicBezTo>
                  <a:pt x="161" y="127"/>
                  <a:pt x="161" y="127"/>
                  <a:pt x="161" y="128"/>
                </a:cubicBezTo>
                <a:cubicBezTo>
                  <a:pt x="161" y="128"/>
                  <a:pt x="161" y="129"/>
                  <a:pt x="162" y="129"/>
                </a:cubicBezTo>
                <a:cubicBezTo>
                  <a:pt x="161" y="130"/>
                  <a:pt x="161" y="130"/>
                  <a:pt x="161" y="130"/>
                </a:cubicBezTo>
                <a:cubicBezTo>
                  <a:pt x="161" y="130"/>
                  <a:pt x="161" y="130"/>
                  <a:pt x="161" y="130"/>
                </a:cubicBezTo>
                <a:cubicBezTo>
                  <a:pt x="161" y="130"/>
                  <a:pt x="162" y="130"/>
                  <a:pt x="162" y="130"/>
                </a:cubicBezTo>
                <a:cubicBezTo>
                  <a:pt x="163" y="130"/>
                  <a:pt x="163" y="129"/>
                  <a:pt x="164" y="129"/>
                </a:cubicBezTo>
                <a:cubicBezTo>
                  <a:pt x="164" y="129"/>
                  <a:pt x="164" y="130"/>
                  <a:pt x="164" y="130"/>
                </a:cubicBezTo>
                <a:cubicBezTo>
                  <a:pt x="165" y="130"/>
                  <a:pt x="165" y="130"/>
                  <a:pt x="165" y="130"/>
                </a:cubicBezTo>
                <a:cubicBezTo>
                  <a:pt x="165" y="132"/>
                  <a:pt x="164" y="132"/>
                  <a:pt x="163" y="132"/>
                </a:cubicBezTo>
                <a:cubicBezTo>
                  <a:pt x="163" y="133"/>
                  <a:pt x="163" y="134"/>
                  <a:pt x="163" y="135"/>
                </a:cubicBezTo>
                <a:cubicBezTo>
                  <a:pt x="164" y="135"/>
                  <a:pt x="164" y="134"/>
                  <a:pt x="164" y="134"/>
                </a:cubicBezTo>
                <a:cubicBezTo>
                  <a:pt x="164" y="134"/>
                  <a:pt x="164" y="134"/>
                  <a:pt x="164" y="134"/>
                </a:cubicBezTo>
                <a:cubicBezTo>
                  <a:pt x="165" y="135"/>
                  <a:pt x="165" y="135"/>
                  <a:pt x="165" y="135"/>
                </a:cubicBezTo>
                <a:cubicBezTo>
                  <a:pt x="165" y="135"/>
                  <a:pt x="165" y="135"/>
                  <a:pt x="165" y="135"/>
                </a:cubicBezTo>
                <a:cubicBezTo>
                  <a:pt x="166" y="135"/>
                  <a:pt x="167" y="135"/>
                  <a:pt x="167" y="135"/>
                </a:cubicBezTo>
                <a:cubicBezTo>
                  <a:pt x="167" y="136"/>
                  <a:pt x="168" y="136"/>
                  <a:pt x="169" y="136"/>
                </a:cubicBezTo>
                <a:cubicBezTo>
                  <a:pt x="169" y="135"/>
                  <a:pt x="170" y="135"/>
                  <a:pt x="170" y="135"/>
                </a:cubicBezTo>
                <a:cubicBezTo>
                  <a:pt x="171" y="135"/>
                  <a:pt x="171" y="135"/>
                  <a:pt x="171" y="135"/>
                </a:cubicBezTo>
                <a:cubicBezTo>
                  <a:pt x="171" y="136"/>
                  <a:pt x="171" y="136"/>
                  <a:pt x="171" y="137"/>
                </a:cubicBezTo>
                <a:cubicBezTo>
                  <a:pt x="171" y="137"/>
                  <a:pt x="172" y="138"/>
                  <a:pt x="172" y="138"/>
                </a:cubicBezTo>
                <a:cubicBezTo>
                  <a:pt x="173" y="139"/>
                  <a:pt x="174" y="139"/>
                  <a:pt x="176" y="140"/>
                </a:cubicBezTo>
                <a:cubicBezTo>
                  <a:pt x="176" y="140"/>
                  <a:pt x="176" y="140"/>
                  <a:pt x="176" y="140"/>
                </a:cubicBezTo>
                <a:cubicBezTo>
                  <a:pt x="176" y="139"/>
                  <a:pt x="176" y="139"/>
                  <a:pt x="176" y="139"/>
                </a:cubicBezTo>
                <a:cubicBezTo>
                  <a:pt x="176" y="139"/>
                  <a:pt x="176" y="138"/>
                  <a:pt x="175" y="137"/>
                </a:cubicBezTo>
                <a:cubicBezTo>
                  <a:pt x="175" y="135"/>
                  <a:pt x="175" y="134"/>
                  <a:pt x="175" y="134"/>
                </a:cubicBezTo>
                <a:cubicBezTo>
                  <a:pt x="176" y="133"/>
                  <a:pt x="176" y="133"/>
                  <a:pt x="176" y="132"/>
                </a:cubicBezTo>
                <a:cubicBezTo>
                  <a:pt x="176" y="132"/>
                  <a:pt x="176" y="132"/>
                  <a:pt x="176" y="131"/>
                </a:cubicBezTo>
                <a:cubicBezTo>
                  <a:pt x="176" y="131"/>
                  <a:pt x="176" y="131"/>
                  <a:pt x="176" y="131"/>
                </a:cubicBezTo>
                <a:cubicBezTo>
                  <a:pt x="176" y="130"/>
                  <a:pt x="176" y="130"/>
                  <a:pt x="176" y="129"/>
                </a:cubicBezTo>
                <a:cubicBezTo>
                  <a:pt x="176" y="129"/>
                  <a:pt x="176" y="129"/>
                  <a:pt x="176" y="128"/>
                </a:cubicBezTo>
                <a:cubicBezTo>
                  <a:pt x="174" y="128"/>
                  <a:pt x="174" y="129"/>
                  <a:pt x="174" y="130"/>
                </a:cubicBezTo>
                <a:cubicBezTo>
                  <a:pt x="174" y="130"/>
                  <a:pt x="174" y="131"/>
                  <a:pt x="174" y="131"/>
                </a:cubicBezTo>
                <a:cubicBezTo>
                  <a:pt x="173" y="130"/>
                  <a:pt x="173" y="130"/>
                  <a:pt x="173" y="130"/>
                </a:cubicBezTo>
                <a:cubicBezTo>
                  <a:pt x="173" y="130"/>
                  <a:pt x="173" y="129"/>
                  <a:pt x="174" y="129"/>
                </a:cubicBezTo>
                <a:cubicBezTo>
                  <a:pt x="173" y="129"/>
                  <a:pt x="172" y="129"/>
                  <a:pt x="171" y="128"/>
                </a:cubicBezTo>
                <a:cubicBezTo>
                  <a:pt x="170" y="128"/>
                  <a:pt x="169" y="127"/>
                  <a:pt x="169" y="127"/>
                </a:cubicBezTo>
                <a:cubicBezTo>
                  <a:pt x="169" y="126"/>
                  <a:pt x="169" y="126"/>
                  <a:pt x="169" y="126"/>
                </a:cubicBezTo>
                <a:cubicBezTo>
                  <a:pt x="169" y="126"/>
                  <a:pt x="169" y="126"/>
                  <a:pt x="168" y="126"/>
                </a:cubicBezTo>
                <a:cubicBezTo>
                  <a:pt x="169" y="125"/>
                  <a:pt x="169" y="125"/>
                  <a:pt x="169" y="125"/>
                </a:cubicBezTo>
                <a:cubicBezTo>
                  <a:pt x="168" y="124"/>
                  <a:pt x="169" y="124"/>
                  <a:pt x="169" y="124"/>
                </a:cubicBezTo>
                <a:cubicBezTo>
                  <a:pt x="169" y="123"/>
                  <a:pt x="169" y="123"/>
                  <a:pt x="169" y="122"/>
                </a:cubicBezTo>
                <a:cubicBezTo>
                  <a:pt x="168" y="124"/>
                  <a:pt x="167" y="125"/>
                  <a:pt x="167" y="125"/>
                </a:cubicBezTo>
                <a:cubicBezTo>
                  <a:pt x="166" y="125"/>
                  <a:pt x="166" y="125"/>
                  <a:pt x="166" y="125"/>
                </a:cubicBezTo>
                <a:cubicBezTo>
                  <a:pt x="165" y="125"/>
                  <a:pt x="165" y="125"/>
                  <a:pt x="165" y="124"/>
                </a:cubicBezTo>
                <a:cubicBezTo>
                  <a:pt x="165" y="124"/>
                  <a:pt x="166" y="123"/>
                  <a:pt x="166" y="123"/>
                </a:cubicBezTo>
                <a:cubicBezTo>
                  <a:pt x="167" y="122"/>
                  <a:pt x="167" y="122"/>
                  <a:pt x="167" y="122"/>
                </a:cubicBezTo>
                <a:cubicBezTo>
                  <a:pt x="168" y="122"/>
                  <a:pt x="168" y="122"/>
                  <a:pt x="168" y="122"/>
                </a:cubicBezTo>
                <a:cubicBezTo>
                  <a:pt x="168" y="122"/>
                  <a:pt x="168" y="122"/>
                  <a:pt x="169" y="122"/>
                </a:cubicBezTo>
                <a:cubicBezTo>
                  <a:pt x="169" y="122"/>
                  <a:pt x="169" y="121"/>
                  <a:pt x="170" y="120"/>
                </a:cubicBezTo>
                <a:cubicBezTo>
                  <a:pt x="172" y="119"/>
                  <a:pt x="173" y="119"/>
                  <a:pt x="174" y="119"/>
                </a:cubicBezTo>
                <a:cubicBezTo>
                  <a:pt x="174" y="119"/>
                  <a:pt x="174" y="119"/>
                  <a:pt x="174" y="120"/>
                </a:cubicBezTo>
                <a:cubicBezTo>
                  <a:pt x="175" y="120"/>
                  <a:pt x="176" y="120"/>
                  <a:pt x="178" y="120"/>
                </a:cubicBezTo>
                <a:cubicBezTo>
                  <a:pt x="178" y="120"/>
                  <a:pt x="178" y="120"/>
                  <a:pt x="178" y="119"/>
                </a:cubicBezTo>
                <a:cubicBezTo>
                  <a:pt x="179" y="119"/>
                  <a:pt x="179" y="118"/>
                  <a:pt x="179" y="118"/>
                </a:cubicBezTo>
                <a:cubicBezTo>
                  <a:pt x="179" y="118"/>
                  <a:pt x="179" y="118"/>
                  <a:pt x="179" y="118"/>
                </a:cubicBezTo>
                <a:cubicBezTo>
                  <a:pt x="179" y="117"/>
                  <a:pt x="179" y="117"/>
                  <a:pt x="179" y="117"/>
                </a:cubicBezTo>
                <a:cubicBezTo>
                  <a:pt x="179" y="117"/>
                  <a:pt x="179" y="117"/>
                  <a:pt x="180" y="117"/>
                </a:cubicBezTo>
                <a:cubicBezTo>
                  <a:pt x="180" y="117"/>
                  <a:pt x="180" y="117"/>
                  <a:pt x="180" y="118"/>
                </a:cubicBezTo>
                <a:cubicBezTo>
                  <a:pt x="181" y="118"/>
                  <a:pt x="181" y="118"/>
                  <a:pt x="181" y="118"/>
                </a:cubicBezTo>
                <a:cubicBezTo>
                  <a:pt x="181" y="118"/>
                  <a:pt x="182" y="118"/>
                  <a:pt x="182" y="118"/>
                </a:cubicBezTo>
                <a:cubicBezTo>
                  <a:pt x="183" y="118"/>
                  <a:pt x="183" y="118"/>
                  <a:pt x="183" y="118"/>
                </a:cubicBezTo>
                <a:cubicBezTo>
                  <a:pt x="184" y="118"/>
                  <a:pt x="184" y="118"/>
                  <a:pt x="184" y="119"/>
                </a:cubicBezTo>
                <a:cubicBezTo>
                  <a:pt x="184" y="119"/>
                  <a:pt x="184" y="119"/>
                  <a:pt x="185" y="119"/>
                </a:cubicBezTo>
                <a:cubicBezTo>
                  <a:pt x="185" y="119"/>
                  <a:pt x="185" y="119"/>
                  <a:pt x="185" y="119"/>
                </a:cubicBezTo>
                <a:cubicBezTo>
                  <a:pt x="185" y="119"/>
                  <a:pt x="185" y="119"/>
                  <a:pt x="186" y="119"/>
                </a:cubicBezTo>
                <a:cubicBezTo>
                  <a:pt x="186" y="119"/>
                  <a:pt x="186" y="119"/>
                  <a:pt x="186" y="120"/>
                </a:cubicBezTo>
                <a:cubicBezTo>
                  <a:pt x="186" y="120"/>
                  <a:pt x="187" y="120"/>
                  <a:pt x="187" y="120"/>
                </a:cubicBezTo>
                <a:cubicBezTo>
                  <a:pt x="187" y="120"/>
                  <a:pt x="187" y="120"/>
                  <a:pt x="187" y="120"/>
                </a:cubicBezTo>
                <a:cubicBezTo>
                  <a:pt x="187" y="120"/>
                  <a:pt x="187" y="120"/>
                  <a:pt x="187" y="119"/>
                </a:cubicBezTo>
                <a:cubicBezTo>
                  <a:pt x="187" y="119"/>
                  <a:pt x="187" y="119"/>
                  <a:pt x="187" y="119"/>
                </a:cubicBezTo>
                <a:cubicBezTo>
                  <a:pt x="187" y="118"/>
                  <a:pt x="187" y="118"/>
                  <a:pt x="187" y="118"/>
                </a:cubicBezTo>
                <a:cubicBezTo>
                  <a:pt x="187" y="118"/>
                  <a:pt x="187" y="118"/>
                  <a:pt x="187" y="118"/>
                </a:cubicBezTo>
                <a:cubicBezTo>
                  <a:pt x="188" y="117"/>
                  <a:pt x="188" y="117"/>
                  <a:pt x="188" y="116"/>
                </a:cubicBezTo>
                <a:cubicBezTo>
                  <a:pt x="188" y="115"/>
                  <a:pt x="188" y="114"/>
                  <a:pt x="188" y="114"/>
                </a:cubicBezTo>
                <a:cubicBezTo>
                  <a:pt x="189" y="114"/>
                  <a:pt x="189" y="113"/>
                  <a:pt x="190" y="113"/>
                </a:cubicBezTo>
                <a:cubicBezTo>
                  <a:pt x="190" y="113"/>
                  <a:pt x="190" y="112"/>
                  <a:pt x="190" y="112"/>
                </a:cubicBezTo>
                <a:cubicBezTo>
                  <a:pt x="191" y="112"/>
                  <a:pt x="191" y="111"/>
                  <a:pt x="191" y="111"/>
                </a:cubicBezTo>
                <a:cubicBezTo>
                  <a:pt x="192" y="111"/>
                  <a:pt x="192" y="110"/>
                  <a:pt x="193" y="110"/>
                </a:cubicBezTo>
                <a:cubicBezTo>
                  <a:pt x="193" y="110"/>
                  <a:pt x="193" y="111"/>
                  <a:pt x="193" y="111"/>
                </a:cubicBezTo>
                <a:cubicBezTo>
                  <a:pt x="193" y="111"/>
                  <a:pt x="193" y="111"/>
                  <a:pt x="193" y="111"/>
                </a:cubicBezTo>
                <a:cubicBezTo>
                  <a:pt x="193" y="111"/>
                  <a:pt x="193" y="110"/>
                  <a:pt x="193" y="110"/>
                </a:cubicBezTo>
                <a:cubicBezTo>
                  <a:pt x="194" y="110"/>
                  <a:pt x="194" y="109"/>
                  <a:pt x="194" y="109"/>
                </a:cubicBezTo>
                <a:cubicBezTo>
                  <a:pt x="194" y="109"/>
                  <a:pt x="194" y="108"/>
                  <a:pt x="194" y="108"/>
                </a:cubicBezTo>
                <a:cubicBezTo>
                  <a:pt x="194" y="109"/>
                  <a:pt x="194" y="109"/>
                  <a:pt x="194" y="109"/>
                </a:cubicBezTo>
                <a:cubicBezTo>
                  <a:pt x="194" y="109"/>
                  <a:pt x="195" y="108"/>
                  <a:pt x="195" y="109"/>
                </a:cubicBezTo>
                <a:cubicBezTo>
                  <a:pt x="195" y="109"/>
                  <a:pt x="195" y="109"/>
                  <a:pt x="195" y="108"/>
                </a:cubicBezTo>
                <a:cubicBezTo>
                  <a:pt x="195" y="108"/>
                  <a:pt x="195" y="108"/>
                  <a:pt x="195" y="108"/>
                </a:cubicBezTo>
                <a:cubicBezTo>
                  <a:pt x="195" y="108"/>
                  <a:pt x="194" y="108"/>
                  <a:pt x="194" y="108"/>
                </a:cubicBezTo>
                <a:cubicBezTo>
                  <a:pt x="194" y="108"/>
                  <a:pt x="193" y="109"/>
                  <a:pt x="193" y="109"/>
                </a:cubicBezTo>
                <a:cubicBezTo>
                  <a:pt x="193" y="108"/>
                  <a:pt x="193" y="108"/>
                  <a:pt x="193" y="107"/>
                </a:cubicBezTo>
                <a:cubicBezTo>
                  <a:pt x="193" y="106"/>
                  <a:pt x="193" y="106"/>
                  <a:pt x="193" y="106"/>
                </a:cubicBezTo>
                <a:cubicBezTo>
                  <a:pt x="194" y="106"/>
                  <a:pt x="194" y="106"/>
                  <a:pt x="194" y="106"/>
                </a:cubicBezTo>
                <a:cubicBezTo>
                  <a:pt x="194" y="107"/>
                  <a:pt x="195" y="107"/>
                  <a:pt x="196" y="107"/>
                </a:cubicBezTo>
                <a:cubicBezTo>
                  <a:pt x="196" y="107"/>
                  <a:pt x="196" y="107"/>
                  <a:pt x="196" y="107"/>
                </a:cubicBezTo>
                <a:cubicBezTo>
                  <a:pt x="197" y="106"/>
                  <a:pt x="197" y="106"/>
                  <a:pt x="197" y="106"/>
                </a:cubicBezTo>
                <a:cubicBezTo>
                  <a:pt x="198" y="106"/>
                  <a:pt x="198" y="107"/>
                  <a:pt x="199" y="108"/>
                </a:cubicBezTo>
                <a:cubicBezTo>
                  <a:pt x="199" y="110"/>
                  <a:pt x="200" y="110"/>
                  <a:pt x="201" y="110"/>
                </a:cubicBezTo>
                <a:cubicBezTo>
                  <a:pt x="201" y="110"/>
                  <a:pt x="201" y="110"/>
                  <a:pt x="201" y="110"/>
                </a:cubicBezTo>
                <a:cubicBezTo>
                  <a:pt x="202" y="110"/>
                  <a:pt x="202" y="109"/>
                  <a:pt x="203" y="108"/>
                </a:cubicBezTo>
                <a:cubicBezTo>
                  <a:pt x="203" y="106"/>
                  <a:pt x="204" y="105"/>
                  <a:pt x="205" y="105"/>
                </a:cubicBezTo>
                <a:cubicBezTo>
                  <a:pt x="205" y="105"/>
                  <a:pt x="205" y="105"/>
                  <a:pt x="205" y="106"/>
                </a:cubicBezTo>
                <a:cubicBezTo>
                  <a:pt x="205" y="106"/>
                  <a:pt x="205" y="106"/>
                  <a:pt x="205" y="106"/>
                </a:cubicBezTo>
                <a:cubicBezTo>
                  <a:pt x="206" y="106"/>
                  <a:pt x="207" y="106"/>
                  <a:pt x="207" y="105"/>
                </a:cubicBezTo>
                <a:cubicBezTo>
                  <a:pt x="207" y="103"/>
                  <a:pt x="208" y="103"/>
                  <a:pt x="210" y="102"/>
                </a:cubicBezTo>
                <a:cubicBezTo>
                  <a:pt x="210" y="103"/>
                  <a:pt x="211" y="103"/>
                  <a:pt x="211" y="103"/>
                </a:cubicBezTo>
                <a:cubicBezTo>
                  <a:pt x="211" y="104"/>
                  <a:pt x="212" y="104"/>
                  <a:pt x="212" y="104"/>
                </a:cubicBezTo>
                <a:cubicBezTo>
                  <a:pt x="212" y="105"/>
                  <a:pt x="211" y="106"/>
                  <a:pt x="211" y="107"/>
                </a:cubicBezTo>
                <a:cubicBezTo>
                  <a:pt x="210" y="107"/>
                  <a:pt x="210" y="108"/>
                  <a:pt x="210" y="108"/>
                </a:cubicBezTo>
                <a:cubicBezTo>
                  <a:pt x="210" y="109"/>
                  <a:pt x="210" y="109"/>
                  <a:pt x="210" y="109"/>
                </a:cubicBezTo>
                <a:cubicBezTo>
                  <a:pt x="210" y="108"/>
                  <a:pt x="210" y="108"/>
                  <a:pt x="210" y="108"/>
                </a:cubicBezTo>
                <a:cubicBezTo>
                  <a:pt x="210" y="109"/>
                  <a:pt x="210" y="109"/>
                  <a:pt x="210" y="110"/>
                </a:cubicBezTo>
                <a:cubicBezTo>
                  <a:pt x="210" y="111"/>
                  <a:pt x="209" y="111"/>
                  <a:pt x="209" y="111"/>
                </a:cubicBezTo>
                <a:cubicBezTo>
                  <a:pt x="209" y="112"/>
                  <a:pt x="209" y="112"/>
                  <a:pt x="209" y="112"/>
                </a:cubicBezTo>
                <a:cubicBezTo>
                  <a:pt x="209" y="112"/>
                  <a:pt x="209" y="112"/>
                  <a:pt x="209" y="112"/>
                </a:cubicBezTo>
                <a:cubicBezTo>
                  <a:pt x="209" y="112"/>
                  <a:pt x="209" y="112"/>
                  <a:pt x="209" y="113"/>
                </a:cubicBezTo>
                <a:cubicBezTo>
                  <a:pt x="209" y="112"/>
                  <a:pt x="209" y="112"/>
                  <a:pt x="209" y="112"/>
                </a:cubicBezTo>
                <a:cubicBezTo>
                  <a:pt x="209" y="113"/>
                  <a:pt x="209" y="114"/>
                  <a:pt x="211" y="115"/>
                </a:cubicBezTo>
                <a:cubicBezTo>
                  <a:pt x="211" y="116"/>
                  <a:pt x="212" y="116"/>
                  <a:pt x="213" y="116"/>
                </a:cubicBezTo>
                <a:cubicBezTo>
                  <a:pt x="213" y="117"/>
                  <a:pt x="213" y="117"/>
                  <a:pt x="212" y="117"/>
                </a:cubicBezTo>
                <a:cubicBezTo>
                  <a:pt x="212" y="118"/>
                  <a:pt x="212" y="118"/>
                  <a:pt x="212" y="118"/>
                </a:cubicBezTo>
                <a:cubicBezTo>
                  <a:pt x="212" y="118"/>
                  <a:pt x="212" y="119"/>
                  <a:pt x="212" y="119"/>
                </a:cubicBezTo>
                <a:cubicBezTo>
                  <a:pt x="213" y="119"/>
                  <a:pt x="214" y="119"/>
                  <a:pt x="216" y="119"/>
                </a:cubicBezTo>
                <a:cubicBezTo>
                  <a:pt x="217" y="118"/>
                  <a:pt x="218" y="117"/>
                  <a:pt x="219" y="116"/>
                </a:cubicBezTo>
                <a:cubicBezTo>
                  <a:pt x="219" y="115"/>
                  <a:pt x="219" y="115"/>
                  <a:pt x="220" y="114"/>
                </a:cubicBezTo>
                <a:cubicBezTo>
                  <a:pt x="220" y="113"/>
                  <a:pt x="221" y="113"/>
                  <a:pt x="221" y="113"/>
                </a:cubicBezTo>
                <a:cubicBezTo>
                  <a:pt x="222" y="112"/>
                  <a:pt x="223" y="112"/>
                  <a:pt x="224" y="112"/>
                </a:cubicBezTo>
                <a:cubicBezTo>
                  <a:pt x="224" y="112"/>
                  <a:pt x="225" y="112"/>
                  <a:pt x="225" y="112"/>
                </a:cubicBezTo>
                <a:cubicBezTo>
                  <a:pt x="225" y="112"/>
                  <a:pt x="225" y="113"/>
                  <a:pt x="225" y="113"/>
                </a:cubicBezTo>
                <a:cubicBezTo>
                  <a:pt x="225" y="113"/>
                  <a:pt x="225" y="114"/>
                  <a:pt x="224" y="114"/>
                </a:cubicBezTo>
                <a:cubicBezTo>
                  <a:pt x="224" y="115"/>
                  <a:pt x="224" y="115"/>
                  <a:pt x="224" y="115"/>
                </a:cubicBezTo>
                <a:lnTo>
                  <a:pt x="223" y="117"/>
                </a:lnTo>
                <a:close/>
                <a:moveTo>
                  <a:pt x="197" y="149"/>
                </a:moveTo>
                <a:cubicBezTo>
                  <a:pt x="197" y="149"/>
                  <a:pt x="197" y="149"/>
                  <a:pt x="197" y="148"/>
                </a:cubicBezTo>
                <a:cubicBezTo>
                  <a:pt x="197" y="148"/>
                  <a:pt x="197" y="148"/>
                  <a:pt x="197" y="147"/>
                </a:cubicBezTo>
                <a:cubicBezTo>
                  <a:pt x="197" y="147"/>
                  <a:pt x="198" y="147"/>
                  <a:pt x="198" y="147"/>
                </a:cubicBezTo>
                <a:cubicBezTo>
                  <a:pt x="198" y="148"/>
                  <a:pt x="198" y="148"/>
                  <a:pt x="198" y="148"/>
                </a:cubicBezTo>
                <a:cubicBezTo>
                  <a:pt x="198" y="148"/>
                  <a:pt x="198" y="149"/>
                  <a:pt x="197" y="149"/>
                </a:cubicBezTo>
                <a:close/>
                <a:moveTo>
                  <a:pt x="225" y="235"/>
                </a:moveTo>
                <a:cubicBezTo>
                  <a:pt x="225" y="236"/>
                  <a:pt x="225" y="236"/>
                  <a:pt x="225" y="236"/>
                </a:cubicBezTo>
                <a:cubicBezTo>
                  <a:pt x="225" y="236"/>
                  <a:pt x="225" y="236"/>
                  <a:pt x="225" y="236"/>
                </a:cubicBezTo>
                <a:cubicBezTo>
                  <a:pt x="224" y="236"/>
                  <a:pt x="224" y="236"/>
                  <a:pt x="224" y="236"/>
                </a:cubicBezTo>
                <a:cubicBezTo>
                  <a:pt x="224" y="236"/>
                  <a:pt x="224" y="236"/>
                  <a:pt x="224" y="236"/>
                </a:cubicBezTo>
                <a:cubicBezTo>
                  <a:pt x="224" y="236"/>
                  <a:pt x="224" y="235"/>
                  <a:pt x="225" y="235"/>
                </a:cubicBezTo>
                <a:close/>
                <a:moveTo>
                  <a:pt x="235" y="207"/>
                </a:moveTo>
                <a:cubicBezTo>
                  <a:pt x="235" y="207"/>
                  <a:pt x="235" y="207"/>
                  <a:pt x="236" y="207"/>
                </a:cubicBezTo>
                <a:cubicBezTo>
                  <a:pt x="236" y="208"/>
                  <a:pt x="237" y="208"/>
                  <a:pt x="237" y="208"/>
                </a:cubicBezTo>
                <a:cubicBezTo>
                  <a:pt x="237" y="209"/>
                  <a:pt x="236" y="209"/>
                  <a:pt x="236" y="209"/>
                </a:cubicBezTo>
                <a:cubicBezTo>
                  <a:pt x="235" y="209"/>
                  <a:pt x="234" y="209"/>
                  <a:pt x="234" y="208"/>
                </a:cubicBezTo>
                <a:cubicBezTo>
                  <a:pt x="234" y="208"/>
                  <a:pt x="235" y="207"/>
                  <a:pt x="235" y="207"/>
                </a:cubicBezTo>
                <a:close/>
                <a:moveTo>
                  <a:pt x="198" y="157"/>
                </a:moveTo>
                <a:cubicBezTo>
                  <a:pt x="198" y="157"/>
                  <a:pt x="198" y="157"/>
                  <a:pt x="198" y="158"/>
                </a:cubicBezTo>
                <a:cubicBezTo>
                  <a:pt x="198" y="159"/>
                  <a:pt x="198" y="159"/>
                  <a:pt x="197" y="159"/>
                </a:cubicBezTo>
                <a:cubicBezTo>
                  <a:pt x="197" y="159"/>
                  <a:pt x="196" y="159"/>
                  <a:pt x="196" y="158"/>
                </a:cubicBezTo>
                <a:cubicBezTo>
                  <a:pt x="196" y="157"/>
                  <a:pt x="197" y="157"/>
                  <a:pt x="198" y="157"/>
                </a:cubicBezTo>
                <a:close/>
                <a:moveTo>
                  <a:pt x="233" y="190"/>
                </a:moveTo>
                <a:cubicBezTo>
                  <a:pt x="234" y="190"/>
                  <a:pt x="234" y="191"/>
                  <a:pt x="234" y="191"/>
                </a:cubicBezTo>
                <a:cubicBezTo>
                  <a:pt x="234" y="192"/>
                  <a:pt x="234" y="192"/>
                  <a:pt x="233" y="192"/>
                </a:cubicBezTo>
                <a:cubicBezTo>
                  <a:pt x="233" y="192"/>
                  <a:pt x="233" y="192"/>
                  <a:pt x="233" y="191"/>
                </a:cubicBezTo>
                <a:cubicBezTo>
                  <a:pt x="233" y="191"/>
                  <a:pt x="233" y="190"/>
                  <a:pt x="233" y="190"/>
                </a:cubicBezTo>
                <a:close/>
                <a:moveTo>
                  <a:pt x="235" y="184"/>
                </a:moveTo>
                <a:cubicBezTo>
                  <a:pt x="235" y="184"/>
                  <a:pt x="235" y="184"/>
                  <a:pt x="234" y="184"/>
                </a:cubicBezTo>
                <a:cubicBezTo>
                  <a:pt x="234" y="184"/>
                  <a:pt x="233" y="184"/>
                  <a:pt x="233" y="183"/>
                </a:cubicBezTo>
                <a:cubicBezTo>
                  <a:pt x="233" y="183"/>
                  <a:pt x="234" y="183"/>
                  <a:pt x="234" y="183"/>
                </a:cubicBezTo>
                <a:cubicBezTo>
                  <a:pt x="235" y="183"/>
                  <a:pt x="235" y="183"/>
                  <a:pt x="235" y="183"/>
                </a:cubicBezTo>
                <a:cubicBezTo>
                  <a:pt x="235" y="183"/>
                  <a:pt x="235" y="184"/>
                  <a:pt x="235" y="184"/>
                </a:cubicBezTo>
                <a:close/>
                <a:moveTo>
                  <a:pt x="233" y="49"/>
                </a:moveTo>
                <a:cubicBezTo>
                  <a:pt x="233" y="49"/>
                  <a:pt x="232" y="50"/>
                  <a:pt x="232" y="52"/>
                </a:cubicBezTo>
                <a:cubicBezTo>
                  <a:pt x="231" y="53"/>
                  <a:pt x="230" y="54"/>
                  <a:pt x="230" y="54"/>
                </a:cubicBezTo>
                <a:cubicBezTo>
                  <a:pt x="230" y="54"/>
                  <a:pt x="230" y="54"/>
                  <a:pt x="230" y="53"/>
                </a:cubicBezTo>
                <a:cubicBezTo>
                  <a:pt x="230" y="53"/>
                  <a:pt x="230" y="53"/>
                  <a:pt x="230" y="52"/>
                </a:cubicBezTo>
                <a:cubicBezTo>
                  <a:pt x="230" y="52"/>
                  <a:pt x="230" y="52"/>
                  <a:pt x="230" y="52"/>
                </a:cubicBezTo>
                <a:cubicBezTo>
                  <a:pt x="230" y="52"/>
                  <a:pt x="229" y="52"/>
                  <a:pt x="229" y="52"/>
                </a:cubicBezTo>
                <a:cubicBezTo>
                  <a:pt x="228" y="52"/>
                  <a:pt x="228" y="52"/>
                  <a:pt x="228" y="51"/>
                </a:cubicBezTo>
                <a:cubicBezTo>
                  <a:pt x="228" y="51"/>
                  <a:pt x="228" y="51"/>
                  <a:pt x="228" y="51"/>
                </a:cubicBezTo>
                <a:cubicBezTo>
                  <a:pt x="227" y="51"/>
                  <a:pt x="226" y="51"/>
                  <a:pt x="226" y="51"/>
                </a:cubicBezTo>
                <a:cubicBezTo>
                  <a:pt x="226" y="51"/>
                  <a:pt x="226" y="50"/>
                  <a:pt x="226" y="50"/>
                </a:cubicBezTo>
                <a:cubicBezTo>
                  <a:pt x="225" y="50"/>
                  <a:pt x="225" y="50"/>
                  <a:pt x="225" y="50"/>
                </a:cubicBezTo>
                <a:cubicBezTo>
                  <a:pt x="225" y="49"/>
                  <a:pt x="225" y="49"/>
                  <a:pt x="224" y="49"/>
                </a:cubicBezTo>
                <a:cubicBezTo>
                  <a:pt x="224" y="49"/>
                  <a:pt x="224" y="49"/>
                  <a:pt x="224" y="48"/>
                </a:cubicBezTo>
                <a:cubicBezTo>
                  <a:pt x="224" y="48"/>
                  <a:pt x="224" y="48"/>
                  <a:pt x="224" y="48"/>
                </a:cubicBezTo>
                <a:cubicBezTo>
                  <a:pt x="224" y="48"/>
                  <a:pt x="224" y="47"/>
                  <a:pt x="223" y="47"/>
                </a:cubicBezTo>
                <a:cubicBezTo>
                  <a:pt x="223" y="46"/>
                  <a:pt x="223" y="45"/>
                  <a:pt x="223" y="45"/>
                </a:cubicBezTo>
                <a:cubicBezTo>
                  <a:pt x="223" y="44"/>
                  <a:pt x="223" y="44"/>
                  <a:pt x="224" y="44"/>
                </a:cubicBezTo>
                <a:cubicBezTo>
                  <a:pt x="225" y="44"/>
                  <a:pt x="225" y="43"/>
                  <a:pt x="225" y="42"/>
                </a:cubicBezTo>
                <a:cubicBezTo>
                  <a:pt x="225" y="42"/>
                  <a:pt x="225" y="41"/>
                  <a:pt x="226" y="41"/>
                </a:cubicBezTo>
                <a:cubicBezTo>
                  <a:pt x="227" y="41"/>
                  <a:pt x="227" y="41"/>
                  <a:pt x="228" y="40"/>
                </a:cubicBezTo>
                <a:cubicBezTo>
                  <a:pt x="228" y="40"/>
                  <a:pt x="229" y="40"/>
                  <a:pt x="229" y="41"/>
                </a:cubicBezTo>
                <a:cubicBezTo>
                  <a:pt x="229" y="40"/>
                  <a:pt x="229" y="40"/>
                  <a:pt x="229" y="40"/>
                </a:cubicBezTo>
                <a:cubicBezTo>
                  <a:pt x="229" y="41"/>
                  <a:pt x="229" y="41"/>
                  <a:pt x="229" y="41"/>
                </a:cubicBezTo>
                <a:cubicBezTo>
                  <a:pt x="230" y="40"/>
                  <a:pt x="230" y="40"/>
                  <a:pt x="230" y="40"/>
                </a:cubicBezTo>
                <a:cubicBezTo>
                  <a:pt x="230" y="41"/>
                  <a:pt x="230" y="41"/>
                  <a:pt x="230" y="41"/>
                </a:cubicBezTo>
                <a:cubicBezTo>
                  <a:pt x="230" y="41"/>
                  <a:pt x="230" y="41"/>
                  <a:pt x="230" y="40"/>
                </a:cubicBezTo>
                <a:cubicBezTo>
                  <a:pt x="231" y="40"/>
                  <a:pt x="231" y="40"/>
                  <a:pt x="231" y="40"/>
                </a:cubicBezTo>
                <a:cubicBezTo>
                  <a:pt x="235" y="44"/>
                  <a:pt x="235" y="44"/>
                  <a:pt x="235" y="44"/>
                </a:cubicBezTo>
                <a:cubicBezTo>
                  <a:pt x="235" y="44"/>
                  <a:pt x="235" y="45"/>
                  <a:pt x="235" y="45"/>
                </a:cubicBezTo>
                <a:cubicBezTo>
                  <a:pt x="235" y="46"/>
                  <a:pt x="234" y="48"/>
                  <a:pt x="233" y="49"/>
                </a:cubicBezTo>
                <a:close/>
                <a:moveTo>
                  <a:pt x="223" y="108"/>
                </a:moveTo>
                <a:cubicBezTo>
                  <a:pt x="224" y="107"/>
                  <a:pt x="224" y="107"/>
                  <a:pt x="225" y="107"/>
                </a:cubicBezTo>
                <a:cubicBezTo>
                  <a:pt x="225" y="107"/>
                  <a:pt x="225" y="107"/>
                  <a:pt x="225" y="108"/>
                </a:cubicBezTo>
                <a:cubicBezTo>
                  <a:pt x="225" y="108"/>
                  <a:pt x="225" y="109"/>
                  <a:pt x="225" y="109"/>
                </a:cubicBezTo>
                <a:cubicBezTo>
                  <a:pt x="225" y="109"/>
                  <a:pt x="224" y="109"/>
                  <a:pt x="224" y="109"/>
                </a:cubicBezTo>
                <a:cubicBezTo>
                  <a:pt x="224" y="109"/>
                  <a:pt x="223" y="109"/>
                  <a:pt x="223" y="108"/>
                </a:cubicBezTo>
                <a:close/>
                <a:moveTo>
                  <a:pt x="228" y="139"/>
                </a:moveTo>
                <a:cubicBezTo>
                  <a:pt x="228" y="140"/>
                  <a:pt x="227" y="140"/>
                  <a:pt x="226" y="140"/>
                </a:cubicBezTo>
                <a:cubicBezTo>
                  <a:pt x="226" y="140"/>
                  <a:pt x="226" y="140"/>
                  <a:pt x="226" y="139"/>
                </a:cubicBezTo>
                <a:cubicBezTo>
                  <a:pt x="226" y="139"/>
                  <a:pt x="226" y="138"/>
                  <a:pt x="227" y="138"/>
                </a:cubicBezTo>
                <a:cubicBezTo>
                  <a:pt x="227" y="138"/>
                  <a:pt x="227" y="138"/>
                  <a:pt x="227" y="139"/>
                </a:cubicBezTo>
                <a:cubicBezTo>
                  <a:pt x="227" y="139"/>
                  <a:pt x="227" y="139"/>
                  <a:pt x="228" y="139"/>
                </a:cubicBezTo>
                <a:close/>
                <a:moveTo>
                  <a:pt x="231" y="182"/>
                </a:moveTo>
                <a:cubicBezTo>
                  <a:pt x="230" y="182"/>
                  <a:pt x="230" y="181"/>
                  <a:pt x="230" y="181"/>
                </a:cubicBezTo>
                <a:cubicBezTo>
                  <a:pt x="230" y="181"/>
                  <a:pt x="230" y="181"/>
                  <a:pt x="231" y="180"/>
                </a:cubicBezTo>
                <a:cubicBezTo>
                  <a:pt x="231" y="181"/>
                  <a:pt x="231" y="181"/>
                  <a:pt x="231" y="181"/>
                </a:cubicBezTo>
                <a:cubicBezTo>
                  <a:pt x="232" y="181"/>
                  <a:pt x="232" y="181"/>
                  <a:pt x="232" y="182"/>
                </a:cubicBezTo>
                <a:cubicBezTo>
                  <a:pt x="232" y="182"/>
                  <a:pt x="231" y="182"/>
                  <a:pt x="231" y="182"/>
                </a:cubicBezTo>
                <a:close/>
                <a:moveTo>
                  <a:pt x="226" y="160"/>
                </a:moveTo>
                <a:cubicBezTo>
                  <a:pt x="227" y="160"/>
                  <a:pt x="228" y="161"/>
                  <a:pt x="229" y="161"/>
                </a:cubicBezTo>
                <a:cubicBezTo>
                  <a:pt x="229" y="161"/>
                  <a:pt x="230" y="162"/>
                  <a:pt x="230" y="162"/>
                </a:cubicBezTo>
                <a:cubicBezTo>
                  <a:pt x="229" y="162"/>
                  <a:pt x="229" y="162"/>
                  <a:pt x="228" y="162"/>
                </a:cubicBezTo>
                <a:cubicBezTo>
                  <a:pt x="227" y="162"/>
                  <a:pt x="226" y="161"/>
                  <a:pt x="226" y="160"/>
                </a:cubicBezTo>
                <a:close/>
                <a:moveTo>
                  <a:pt x="242" y="152"/>
                </a:moveTo>
                <a:cubicBezTo>
                  <a:pt x="242" y="152"/>
                  <a:pt x="242" y="152"/>
                  <a:pt x="242" y="152"/>
                </a:cubicBezTo>
                <a:cubicBezTo>
                  <a:pt x="242" y="153"/>
                  <a:pt x="242" y="153"/>
                  <a:pt x="241" y="153"/>
                </a:cubicBezTo>
                <a:cubicBezTo>
                  <a:pt x="241" y="153"/>
                  <a:pt x="241" y="153"/>
                  <a:pt x="241" y="152"/>
                </a:cubicBezTo>
                <a:cubicBezTo>
                  <a:pt x="241" y="152"/>
                  <a:pt x="241" y="152"/>
                  <a:pt x="241" y="152"/>
                </a:cubicBezTo>
                <a:cubicBezTo>
                  <a:pt x="241" y="152"/>
                  <a:pt x="242" y="152"/>
                  <a:pt x="242" y="152"/>
                </a:cubicBezTo>
                <a:close/>
                <a:moveTo>
                  <a:pt x="140" y="97"/>
                </a:moveTo>
                <a:cubicBezTo>
                  <a:pt x="139" y="97"/>
                  <a:pt x="138" y="97"/>
                  <a:pt x="138" y="98"/>
                </a:cubicBezTo>
                <a:cubicBezTo>
                  <a:pt x="138" y="96"/>
                  <a:pt x="138" y="95"/>
                  <a:pt x="139" y="95"/>
                </a:cubicBezTo>
                <a:cubicBezTo>
                  <a:pt x="140" y="95"/>
                  <a:pt x="140" y="96"/>
                  <a:pt x="140" y="97"/>
                </a:cubicBezTo>
                <a:cubicBezTo>
                  <a:pt x="140" y="97"/>
                  <a:pt x="140" y="97"/>
                  <a:pt x="140" y="97"/>
                </a:cubicBezTo>
                <a:close/>
                <a:moveTo>
                  <a:pt x="132" y="100"/>
                </a:moveTo>
                <a:cubicBezTo>
                  <a:pt x="131" y="100"/>
                  <a:pt x="131" y="99"/>
                  <a:pt x="131" y="98"/>
                </a:cubicBezTo>
                <a:cubicBezTo>
                  <a:pt x="131" y="99"/>
                  <a:pt x="132" y="99"/>
                  <a:pt x="132" y="100"/>
                </a:cubicBezTo>
                <a:close/>
                <a:moveTo>
                  <a:pt x="136" y="99"/>
                </a:moveTo>
                <a:cubicBezTo>
                  <a:pt x="135" y="99"/>
                  <a:pt x="135" y="99"/>
                  <a:pt x="135" y="99"/>
                </a:cubicBezTo>
                <a:cubicBezTo>
                  <a:pt x="135" y="99"/>
                  <a:pt x="135" y="98"/>
                  <a:pt x="135" y="98"/>
                </a:cubicBezTo>
                <a:cubicBezTo>
                  <a:pt x="135" y="98"/>
                  <a:pt x="135" y="98"/>
                  <a:pt x="135" y="98"/>
                </a:cubicBezTo>
                <a:cubicBezTo>
                  <a:pt x="135" y="97"/>
                  <a:pt x="135" y="97"/>
                  <a:pt x="135" y="97"/>
                </a:cubicBezTo>
                <a:cubicBezTo>
                  <a:pt x="136" y="97"/>
                  <a:pt x="136" y="98"/>
                  <a:pt x="136" y="99"/>
                </a:cubicBezTo>
                <a:close/>
                <a:moveTo>
                  <a:pt x="159" y="95"/>
                </a:moveTo>
                <a:cubicBezTo>
                  <a:pt x="160" y="95"/>
                  <a:pt x="160" y="94"/>
                  <a:pt x="160" y="93"/>
                </a:cubicBezTo>
                <a:cubicBezTo>
                  <a:pt x="160" y="93"/>
                  <a:pt x="160" y="92"/>
                  <a:pt x="161" y="92"/>
                </a:cubicBezTo>
                <a:cubicBezTo>
                  <a:pt x="161" y="92"/>
                  <a:pt x="161" y="92"/>
                  <a:pt x="161" y="92"/>
                </a:cubicBezTo>
                <a:cubicBezTo>
                  <a:pt x="161" y="91"/>
                  <a:pt x="161" y="91"/>
                  <a:pt x="161" y="91"/>
                </a:cubicBezTo>
                <a:cubicBezTo>
                  <a:pt x="162" y="91"/>
                  <a:pt x="162" y="90"/>
                  <a:pt x="162" y="90"/>
                </a:cubicBezTo>
                <a:cubicBezTo>
                  <a:pt x="162" y="91"/>
                  <a:pt x="161" y="92"/>
                  <a:pt x="161" y="93"/>
                </a:cubicBezTo>
                <a:cubicBezTo>
                  <a:pt x="161" y="94"/>
                  <a:pt x="160" y="95"/>
                  <a:pt x="159" y="95"/>
                </a:cubicBezTo>
                <a:close/>
                <a:moveTo>
                  <a:pt x="143" y="10"/>
                </a:moveTo>
                <a:cubicBezTo>
                  <a:pt x="143" y="9"/>
                  <a:pt x="143" y="9"/>
                  <a:pt x="143" y="8"/>
                </a:cubicBezTo>
                <a:cubicBezTo>
                  <a:pt x="143" y="7"/>
                  <a:pt x="144" y="7"/>
                  <a:pt x="145" y="7"/>
                </a:cubicBezTo>
                <a:cubicBezTo>
                  <a:pt x="146" y="7"/>
                  <a:pt x="146" y="7"/>
                  <a:pt x="147" y="8"/>
                </a:cubicBezTo>
                <a:cubicBezTo>
                  <a:pt x="147" y="9"/>
                  <a:pt x="147" y="9"/>
                  <a:pt x="147" y="10"/>
                </a:cubicBezTo>
                <a:cubicBezTo>
                  <a:pt x="147" y="10"/>
                  <a:pt x="147" y="10"/>
                  <a:pt x="147" y="11"/>
                </a:cubicBezTo>
                <a:cubicBezTo>
                  <a:pt x="147" y="11"/>
                  <a:pt x="146" y="11"/>
                  <a:pt x="145" y="11"/>
                </a:cubicBezTo>
                <a:cubicBezTo>
                  <a:pt x="144" y="11"/>
                  <a:pt x="144" y="11"/>
                  <a:pt x="144" y="11"/>
                </a:cubicBezTo>
                <a:lnTo>
                  <a:pt x="143" y="10"/>
                </a:lnTo>
                <a:close/>
                <a:moveTo>
                  <a:pt x="147" y="36"/>
                </a:moveTo>
                <a:cubicBezTo>
                  <a:pt x="147" y="36"/>
                  <a:pt x="147" y="36"/>
                  <a:pt x="147" y="35"/>
                </a:cubicBezTo>
                <a:cubicBezTo>
                  <a:pt x="147" y="35"/>
                  <a:pt x="147" y="34"/>
                  <a:pt x="148" y="34"/>
                </a:cubicBezTo>
                <a:cubicBezTo>
                  <a:pt x="148" y="34"/>
                  <a:pt x="149" y="35"/>
                  <a:pt x="149" y="36"/>
                </a:cubicBezTo>
                <a:cubicBezTo>
                  <a:pt x="148" y="36"/>
                  <a:pt x="148" y="36"/>
                  <a:pt x="148" y="36"/>
                </a:cubicBezTo>
                <a:cubicBezTo>
                  <a:pt x="148" y="36"/>
                  <a:pt x="148" y="36"/>
                  <a:pt x="147" y="36"/>
                </a:cubicBezTo>
                <a:close/>
                <a:moveTo>
                  <a:pt x="113" y="93"/>
                </a:moveTo>
                <a:cubicBezTo>
                  <a:pt x="113" y="92"/>
                  <a:pt x="112" y="91"/>
                  <a:pt x="112" y="91"/>
                </a:cubicBezTo>
                <a:cubicBezTo>
                  <a:pt x="112" y="91"/>
                  <a:pt x="112" y="90"/>
                  <a:pt x="112" y="90"/>
                </a:cubicBezTo>
                <a:cubicBezTo>
                  <a:pt x="112" y="89"/>
                  <a:pt x="112" y="88"/>
                  <a:pt x="112" y="88"/>
                </a:cubicBezTo>
                <a:cubicBezTo>
                  <a:pt x="112" y="88"/>
                  <a:pt x="112" y="88"/>
                  <a:pt x="112" y="88"/>
                </a:cubicBezTo>
                <a:cubicBezTo>
                  <a:pt x="112" y="87"/>
                  <a:pt x="112" y="87"/>
                  <a:pt x="112" y="87"/>
                </a:cubicBezTo>
                <a:cubicBezTo>
                  <a:pt x="111" y="87"/>
                  <a:pt x="111" y="87"/>
                  <a:pt x="111" y="87"/>
                </a:cubicBezTo>
                <a:cubicBezTo>
                  <a:pt x="111" y="86"/>
                  <a:pt x="112" y="85"/>
                  <a:pt x="113" y="84"/>
                </a:cubicBezTo>
                <a:cubicBezTo>
                  <a:pt x="114" y="82"/>
                  <a:pt x="116" y="81"/>
                  <a:pt x="117" y="81"/>
                </a:cubicBezTo>
                <a:cubicBezTo>
                  <a:pt x="117" y="81"/>
                  <a:pt x="117" y="81"/>
                  <a:pt x="117" y="81"/>
                </a:cubicBezTo>
                <a:cubicBezTo>
                  <a:pt x="118" y="81"/>
                  <a:pt x="118" y="81"/>
                  <a:pt x="118" y="81"/>
                </a:cubicBezTo>
                <a:cubicBezTo>
                  <a:pt x="119" y="81"/>
                  <a:pt x="119" y="81"/>
                  <a:pt x="119" y="81"/>
                </a:cubicBezTo>
                <a:cubicBezTo>
                  <a:pt x="119" y="80"/>
                  <a:pt x="119" y="80"/>
                  <a:pt x="120" y="80"/>
                </a:cubicBezTo>
                <a:cubicBezTo>
                  <a:pt x="122" y="80"/>
                  <a:pt x="123" y="81"/>
                  <a:pt x="124" y="82"/>
                </a:cubicBezTo>
                <a:cubicBezTo>
                  <a:pt x="125" y="84"/>
                  <a:pt x="126" y="84"/>
                  <a:pt x="126" y="85"/>
                </a:cubicBezTo>
                <a:cubicBezTo>
                  <a:pt x="126" y="85"/>
                  <a:pt x="126" y="86"/>
                  <a:pt x="125" y="86"/>
                </a:cubicBezTo>
                <a:cubicBezTo>
                  <a:pt x="125" y="87"/>
                  <a:pt x="125" y="87"/>
                  <a:pt x="125" y="87"/>
                </a:cubicBezTo>
                <a:cubicBezTo>
                  <a:pt x="125" y="88"/>
                  <a:pt x="125" y="89"/>
                  <a:pt x="125" y="89"/>
                </a:cubicBezTo>
                <a:cubicBezTo>
                  <a:pt x="126" y="89"/>
                  <a:pt x="126" y="90"/>
                  <a:pt x="126" y="91"/>
                </a:cubicBezTo>
                <a:cubicBezTo>
                  <a:pt x="125" y="91"/>
                  <a:pt x="125" y="92"/>
                  <a:pt x="124" y="92"/>
                </a:cubicBezTo>
                <a:cubicBezTo>
                  <a:pt x="124" y="93"/>
                  <a:pt x="124" y="93"/>
                  <a:pt x="123" y="93"/>
                </a:cubicBezTo>
                <a:cubicBezTo>
                  <a:pt x="123" y="93"/>
                  <a:pt x="122" y="94"/>
                  <a:pt x="122" y="94"/>
                </a:cubicBezTo>
                <a:cubicBezTo>
                  <a:pt x="121" y="94"/>
                  <a:pt x="120" y="95"/>
                  <a:pt x="118" y="95"/>
                </a:cubicBezTo>
                <a:cubicBezTo>
                  <a:pt x="118" y="95"/>
                  <a:pt x="118" y="95"/>
                  <a:pt x="117" y="95"/>
                </a:cubicBezTo>
                <a:cubicBezTo>
                  <a:pt x="118" y="95"/>
                  <a:pt x="118" y="95"/>
                  <a:pt x="118" y="95"/>
                </a:cubicBezTo>
                <a:cubicBezTo>
                  <a:pt x="118" y="95"/>
                  <a:pt x="117" y="94"/>
                  <a:pt x="115" y="94"/>
                </a:cubicBezTo>
                <a:cubicBezTo>
                  <a:pt x="114" y="94"/>
                  <a:pt x="113" y="93"/>
                  <a:pt x="113" y="93"/>
                </a:cubicBezTo>
                <a:close/>
                <a:moveTo>
                  <a:pt x="171" y="110"/>
                </a:moveTo>
                <a:cubicBezTo>
                  <a:pt x="171" y="110"/>
                  <a:pt x="171" y="110"/>
                  <a:pt x="170" y="110"/>
                </a:cubicBezTo>
                <a:cubicBezTo>
                  <a:pt x="169" y="110"/>
                  <a:pt x="169" y="110"/>
                  <a:pt x="169" y="109"/>
                </a:cubicBezTo>
                <a:cubicBezTo>
                  <a:pt x="169" y="109"/>
                  <a:pt x="169" y="109"/>
                  <a:pt x="169" y="109"/>
                </a:cubicBezTo>
                <a:cubicBezTo>
                  <a:pt x="169" y="109"/>
                  <a:pt x="169" y="109"/>
                  <a:pt x="169" y="109"/>
                </a:cubicBezTo>
                <a:cubicBezTo>
                  <a:pt x="170" y="109"/>
                  <a:pt x="171" y="109"/>
                  <a:pt x="171" y="110"/>
                </a:cubicBezTo>
                <a:close/>
                <a:moveTo>
                  <a:pt x="123" y="134"/>
                </a:moveTo>
                <a:cubicBezTo>
                  <a:pt x="124" y="134"/>
                  <a:pt x="124" y="135"/>
                  <a:pt x="124" y="136"/>
                </a:cubicBezTo>
                <a:cubicBezTo>
                  <a:pt x="123" y="136"/>
                  <a:pt x="123" y="135"/>
                  <a:pt x="123" y="135"/>
                </a:cubicBezTo>
                <a:cubicBezTo>
                  <a:pt x="123" y="135"/>
                  <a:pt x="123" y="135"/>
                  <a:pt x="123" y="135"/>
                </a:cubicBezTo>
                <a:lnTo>
                  <a:pt x="123" y="134"/>
                </a:lnTo>
                <a:close/>
                <a:moveTo>
                  <a:pt x="130" y="96"/>
                </a:moveTo>
                <a:cubicBezTo>
                  <a:pt x="130" y="95"/>
                  <a:pt x="129" y="95"/>
                  <a:pt x="129" y="95"/>
                </a:cubicBezTo>
                <a:cubicBezTo>
                  <a:pt x="129" y="94"/>
                  <a:pt x="130" y="94"/>
                  <a:pt x="130" y="94"/>
                </a:cubicBezTo>
                <a:cubicBezTo>
                  <a:pt x="131" y="94"/>
                  <a:pt x="131" y="94"/>
                  <a:pt x="132" y="95"/>
                </a:cubicBezTo>
                <a:cubicBezTo>
                  <a:pt x="131" y="96"/>
                  <a:pt x="131" y="96"/>
                  <a:pt x="130" y="96"/>
                </a:cubicBezTo>
                <a:close/>
                <a:moveTo>
                  <a:pt x="114" y="125"/>
                </a:moveTo>
                <a:cubicBezTo>
                  <a:pt x="114" y="125"/>
                  <a:pt x="114" y="125"/>
                  <a:pt x="114" y="125"/>
                </a:cubicBezTo>
                <a:cubicBezTo>
                  <a:pt x="114" y="124"/>
                  <a:pt x="114" y="123"/>
                  <a:pt x="114" y="123"/>
                </a:cubicBezTo>
                <a:cubicBezTo>
                  <a:pt x="114" y="122"/>
                  <a:pt x="113" y="122"/>
                  <a:pt x="113" y="122"/>
                </a:cubicBezTo>
                <a:cubicBezTo>
                  <a:pt x="113" y="121"/>
                  <a:pt x="114" y="120"/>
                  <a:pt x="115" y="120"/>
                </a:cubicBezTo>
                <a:cubicBezTo>
                  <a:pt x="115" y="120"/>
                  <a:pt x="115" y="120"/>
                  <a:pt x="116" y="120"/>
                </a:cubicBezTo>
                <a:cubicBezTo>
                  <a:pt x="116" y="121"/>
                  <a:pt x="116" y="121"/>
                  <a:pt x="116" y="121"/>
                </a:cubicBezTo>
                <a:cubicBezTo>
                  <a:pt x="117" y="121"/>
                  <a:pt x="117" y="121"/>
                  <a:pt x="117" y="121"/>
                </a:cubicBezTo>
                <a:cubicBezTo>
                  <a:pt x="117" y="120"/>
                  <a:pt x="118" y="120"/>
                  <a:pt x="118" y="120"/>
                </a:cubicBezTo>
                <a:cubicBezTo>
                  <a:pt x="118" y="121"/>
                  <a:pt x="118" y="121"/>
                  <a:pt x="118" y="122"/>
                </a:cubicBezTo>
                <a:cubicBezTo>
                  <a:pt x="119" y="122"/>
                  <a:pt x="119" y="123"/>
                  <a:pt x="119" y="124"/>
                </a:cubicBezTo>
                <a:cubicBezTo>
                  <a:pt x="119" y="124"/>
                  <a:pt x="119" y="125"/>
                  <a:pt x="118" y="125"/>
                </a:cubicBezTo>
                <a:cubicBezTo>
                  <a:pt x="117" y="126"/>
                  <a:pt x="116" y="127"/>
                  <a:pt x="115" y="127"/>
                </a:cubicBezTo>
                <a:cubicBezTo>
                  <a:pt x="115" y="127"/>
                  <a:pt x="114" y="126"/>
                  <a:pt x="114" y="125"/>
                </a:cubicBezTo>
                <a:close/>
                <a:moveTo>
                  <a:pt x="128" y="40"/>
                </a:moveTo>
                <a:cubicBezTo>
                  <a:pt x="127" y="40"/>
                  <a:pt x="127" y="40"/>
                  <a:pt x="127" y="40"/>
                </a:cubicBezTo>
                <a:cubicBezTo>
                  <a:pt x="127" y="39"/>
                  <a:pt x="127" y="39"/>
                  <a:pt x="127" y="38"/>
                </a:cubicBezTo>
                <a:cubicBezTo>
                  <a:pt x="127" y="38"/>
                  <a:pt x="127" y="38"/>
                  <a:pt x="127" y="37"/>
                </a:cubicBezTo>
                <a:cubicBezTo>
                  <a:pt x="127" y="37"/>
                  <a:pt x="128" y="36"/>
                  <a:pt x="129" y="36"/>
                </a:cubicBezTo>
                <a:cubicBezTo>
                  <a:pt x="129" y="36"/>
                  <a:pt x="130" y="37"/>
                  <a:pt x="130" y="37"/>
                </a:cubicBezTo>
                <a:cubicBezTo>
                  <a:pt x="130" y="38"/>
                  <a:pt x="130" y="38"/>
                  <a:pt x="130" y="39"/>
                </a:cubicBezTo>
                <a:cubicBezTo>
                  <a:pt x="130" y="39"/>
                  <a:pt x="130" y="40"/>
                  <a:pt x="129" y="40"/>
                </a:cubicBezTo>
                <a:cubicBezTo>
                  <a:pt x="129" y="40"/>
                  <a:pt x="128" y="40"/>
                  <a:pt x="128" y="40"/>
                </a:cubicBezTo>
                <a:close/>
                <a:moveTo>
                  <a:pt x="115" y="31"/>
                </a:moveTo>
                <a:cubicBezTo>
                  <a:pt x="114" y="31"/>
                  <a:pt x="114" y="29"/>
                  <a:pt x="113" y="27"/>
                </a:cubicBezTo>
                <a:cubicBezTo>
                  <a:pt x="114" y="26"/>
                  <a:pt x="115" y="26"/>
                  <a:pt x="115" y="26"/>
                </a:cubicBezTo>
                <a:cubicBezTo>
                  <a:pt x="115" y="26"/>
                  <a:pt x="116" y="26"/>
                  <a:pt x="116" y="27"/>
                </a:cubicBezTo>
                <a:cubicBezTo>
                  <a:pt x="117" y="28"/>
                  <a:pt x="117" y="29"/>
                  <a:pt x="117" y="32"/>
                </a:cubicBezTo>
                <a:cubicBezTo>
                  <a:pt x="117" y="32"/>
                  <a:pt x="117" y="32"/>
                  <a:pt x="116" y="33"/>
                </a:cubicBezTo>
                <a:cubicBezTo>
                  <a:pt x="116" y="32"/>
                  <a:pt x="116" y="32"/>
                  <a:pt x="116" y="32"/>
                </a:cubicBezTo>
                <a:cubicBezTo>
                  <a:pt x="116" y="32"/>
                  <a:pt x="116" y="32"/>
                  <a:pt x="115" y="31"/>
                </a:cubicBezTo>
                <a:close/>
                <a:moveTo>
                  <a:pt x="125" y="105"/>
                </a:moveTo>
                <a:cubicBezTo>
                  <a:pt x="125" y="104"/>
                  <a:pt x="125" y="104"/>
                  <a:pt x="126" y="104"/>
                </a:cubicBezTo>
                <a:cubicBezTo>
                  <a:pt x="126" y="104"/>
                  <a:pt x="127" y="104"/>
                  <a:pt x="127" y="105"/>
                </a:cubicBezTo>
                <a:cubicBezTo>
                  <a:pt x="127" y="105"/>
                  <a:pt x="126" y="105"/>
                  <a:pt x="126" y="106"/>
                </a:cubicBezTo>
                <a:cubicBezTo>
                  <a:pt x="126" y="105"/>
                  <a:pt x="125" y="105"/>
                  <a:pt x="125" y="105"/>
                </a:cubicBezTo>
                <a:cubicBezTo>
                  <a:pt x="125" y="105"/>
                  <a:pt x="125" y="105"/>
                  <a:pt x="125" y="105"/>
                </a:cubicBezTo>
                <a:close/>
                <a:moveTo>
                  <a:pt x="182" y="76"/>
                </a:moveTo>
                <a:cubicBezTo>
                  <a:pt x="181" y="76"/>
                  <a:pt x="181" y="75"/>
                  <a:pt x="181" y="74"/>
                </a:cubicBezTo>
                <a:cubicBezTo>
                  <a:pt x="181" y="73"/>
                  <a:pt x="181" y="72"/>
                  <a:pt x="182" y="71"/>
                </a:cubicBezTo>
                <a:cubicBezTo>
                  <a:pt x="183" y="71"/>
                  <a:pt x="183" y="70"/>
                  <a:pt x="185" y="70"/>
                </a:cubicBezTo>
                <a:cubicBezTo>
                  <a:pt x="184" y="70"/>
                  <a:pt x="184" y="70"/>
                  <a:pt x="184" y="70"/>
                </a:cubicBezTo>
                <a:cubicBezTo>
                  <a:pt x="185" y="70"/>
                  <a:pt x="185" y="70"/>
                  <a:pt x="186" y="71"/>
                </a:cubicBezTo>
                <a:cubicBezTo>
                  <a:pt x="187" y="71"/>
                  <a:pt x="188" y="72"/>
                  <a:pt x="188" y="75"/>
                </a:cubicBezTo>
                <a:cubicBezTo>
                  <a:pt x="187" y="75"/>
                  <a:pt x="187" y="76"/>
                  <a:pt x="187" y="77"/>
                </a:cubicBezTo>
                <a:cubicBezTo>
                  <a:pt x="186" y="77"/>
                  <a:pt x="186" y="78"/>
                  <a:pt x="184" y="78"/>
                </a:cubicBezTo>
                <a:cubicBezTo>
                  <a:pt x="184" y="78"/>
                  <a:pt x="183" y="77"/>
                  <a:pt x="183" y="77"/>
                </a:cubicBezTo>
                <a:cubicBezTo>
                  <a:pt x="183" y="77"/>
                  <a:pt x="182" y="76"/>
                  <a:pt x="182" y="76"/>
                </a:cubicBezTo>
                <a:close/>
                <a:moveTo>
                  <a:pt x="288" y="94"/>
                </a:moveTo>
                <a:cubicBezTo>
                  <a:pt x="288" y="94"/>
                  <a:pt x="288" y="94"/>
                  <a:pt x="288" y="94"/>
                </a:cubicBezTo>
                <a:cubicBezTo>
                  <a:pt x="287" y="94"/>
                  <a:pt x="286" y="94"/>
                  <a:pt x="286" y="93"/>
                </a:cubicBezTo>
                <a:cubicBezTo>
                  <a:pt x="286" y="93"/>
                  <a:pt x="287" y="93"/>
                  <a:pt x="287" y="92"/>
                </a:cubicBezTo>
                <a:cubicBezTo>
                  <a:pt x="288" y="92"/>
                  <a:pt x="288" y="92"/>
                  <a:pt x="288" y="92"/>
                </a:cubicBezTo>
                <a:cubicBezTo>
                  <a:pt x="289" y="92"/>
                  <a:pt x="289" y="92"/>
                  <a:pt x="289" y="93"/>
                </a:cubicBezTo>
                <a:cubicBezTo>
                  <a:pt x="289" y="93"/>
                  <a:pt x="289" y="93"/>
                  <a:pt x="289" y="93"/>
                </a:cubicBezTo>
                <a:cubicBezTo>
                  <a:pt x="289" y="93"/>
                  <a:pt x="289" y="94"/>
                  <a:pt x="288" y="94"/>
                </a:cubicBezTo>
                <a:close/>
                <a:moveTo>
                  <a:pt x="284" y="94"/>
                </a:moveTo>
                <a:cubicBezTo>
                  <a:pt x="284" y="94"/>
                  <a:pt x="284" y="94"/>
                  <a:pt x="284" y="94"/>
                </a:cubicBezTo>
                <a:cubicBezTo>
                  <a:pt x="284" y="93"/>
                  <a:pt x="284" y="93"/>
                  <a:pt x="284" y="93"/>
                </a:cubicBezTo>
                <a:cubicBezTo>
                  <a:pt x="285" y="92"/>
                  <a:pt x="285" y="92"/>
                  <a:pt x="285" y="92"/>
                </a:cubicBezTo>
                <a:cubicBezTo>
                  <a:pt x="286" y="92"/>
                  <a:pt x="286" y="93"/>
                  <a:pt x="286" y="93"/>
                </a:cubicBezTo>
                <a:cubicBezTo>
                  <a:pt x="286" y="94"/>
                  <a:pt x="286" y="94"/>
                  <a:pt x="286" y="94"/>
                </a:cubicBezTo>
                <a:cubicBezTo>
                  <a:pt x="286" y="94"/>
                  <a:pt x="286" y="94"/>
                  <a:pt x="286" y="94"/>
                </a:cubicBezTo>
                <a:cubicBezTo>
                  <a:pt x="285" y="94"/>
                  <a:pt x="285" y="94"/>
                  <a:pt x="285" y="95"/>
                </a:cubicBezTo>
                <a:cubicBezTo>
                  <a:pt x="285" y="95"/>
                  <a:pt x="285" y="95"/>
                  <a:pt x="285" y="94"/>
                </a:cubicBezTo>
                <a:cubicBezTo>
                  <a:pt x="285" y="94"/>
                  <a:pt x="285" y="94"/>
                  <a:pt x="284" y="94"/>
                </a:cubicBezTo>
                <a:close/>
                <a:moveTo>
                  <a:pt x="300" y="177"/>
                </a:moveTo>
                <a:cubicBezTo>
                  <a:pt x="300" y="176"/>
                  <a:pt x="300" y="176"/>
                  <a:pt x="299" y="176"/>
                </a:cubicBezTo>
                <a:cubicBezTo>
                  <a:pt x="299" y="176"/>
                  <a:pt x="299" y="176"/>
                  <a:pt x="299" y="175"/>
                </a:cubicBezTo>
                <a:cubicBezTo>
                  <a:pt x="299" y="175"/>
                  <a:pt x="299" y="175"/>
                  <a:pt x="299" y="175"/>
                </a:cubicBezTo>
                <a:cubicBezTo>
                  <a:pt x="299" y="174"/>
                  <a:pt x="300" y="174"/>
                  <a:pt x="301" y="174"/>
                </a:cubicBezTo>
                <a:cubicBezTo>
                  <a:pt x="303" y="175"/>
                  <a:pt x="304" y="175"/>
                  <a:pt x="304" y="176"/>
                </a:cubicBezTo>
                <a:cubicBezTo>
                  <a:pt x="304" y="176"/>
                  <a:pt x="303" y="177"/>
                  <a:pt x="303" y="177"/>
                </a:cubicBezTo>
                <a:cubicBezTo>
                  <a:pt x="302" y="177"/>
                  <a:pt x="301" y="177"/>
                  <a:pt x="301" y="177"/>
                </a:cubicBezTo>
                <a:cubicBezTo>
                  <a:pt x="301" y="177"/>
                  <a:pt x="301" y="177"/>
                  <a:pt x="301" y="177"/>
                </a:cubicBezTo>
                <a:cubicBezTo>
                  <a:pt x="300" y="177"/>
                  <a:pt x="300" y="177"/>
                  <a:pt x="300" y="177"/>
                </a:cubicBezTo>
                <a:close/>
                <a:moveTo>
                  <a:pt x="307" y="141"/>
                </a:moveTo>
                <a:cubicBezTo>
                  <a:pt x="306" y="140"/>
                  <a:pt x="306" y="140"/>
                  <a:pt x="306" y="140"/>
                </a:cubicBezTo>
                <a:cubicBezTo>
                  <a:pt x="306" y="140"/>
                  <a:pt x="305" y="140"/>
                  <a:pt x="305" y="139"/>
                </a:cubicBezTo>
                <a:cubicBezTo>
                  <a:pt x="305" y="138"/>
                  <a:pt x="306" y="138"/>
                  <a:pt x="307" y="138"/>
                </a:cubicBezTo>
                <a:cubicBezTo>
                  <a:pt x="308" y="138"/>
                  <a:pt x="309" y="138"/>
                  <a:pt x="309" y="139"/>
                </a:cubicBezTo>
                <a:cubicBezTo>
                  <a:pt x="309" y="139"/>
                  <a:pt x="309" y="140"/>
                  <a:pt x="308" y="140"/>
                </a:cubicBezTo>
                <a:cubicBezTo>
                  <a:pt x="308" y="140"/>
                  <a:pt x="307" y="140"/>
                  <a:pt x="307" y="141"/>
                </a:cubicBezTo>
                <a:close/>
                <a:moveTo>
                  <a:pt x="297" y="166"/>
                </a:moveTo>
                <a:cubicBezTo>
                  <a:pt x="296" y="167"/>
                  <a:pt x="296" y="167"/>
                  <a:pt x="296" y="167"/>
                </a:cubicBezTo>
                <a:cubicBezTo>
                  <a:pt x="296" y="167"/>
                  <a:pt x="295" y="166"/>
                  <a:pt x="295" y="166"/>
                </a:cubicBezTo>
                <a:cubicBezTo>
                  <a:pt x="296" y="166"/>
                  <a:pt x="296" y="165"/>
                  <a:pt x="296" y="165"/>
                </a:cubicBezTo>
                <a:cubicBezTo>
                  <a:pt x="296" y="165"/>
                  <a:pt x="296" y="165"/>
                  <a:pt x="296" y="165"/>
                </a:cubicBezTo>
                <a:cubicBezTo>
                  <a:pt x="297" y="166"/>
                  <a:pt x="297" y="166"/>
                  <a:pt x="297" y="166"/>
                </a:cubicBezTo>
                <a:cubicBezTo>
                  <a:pt x="297" y="166"/>
                  <a:pt x="297" y="166"/>
                  <a:pt x="297" y="166"/>
                </a:cubicBezTo>
                <a:close/>
                <a:moveTo>
                  <a:pt x="273" y="98"/>
                </a:moveTo>
                <a:cubicBezTo>
                  <a:pt x="273" y="98"/>
                  <a:pt x="272" y="98"/>
                  <a:pt x="272" y="98"/>
                </a:cubicBezTo>
                <a:cubicBezTo>
                  <a:pt x="271" y="98"/>
                  <a:pt x="271" y="98"/>
                  <a:pt x="271" y="98"/>
                </a:cubicBezTo>
                <a:cubicBezTo>
                  <a:pt x="271" y="98"/>
                  <a:pt x="272" y="98"/>
                  <a:pt x="272" y="98"/>
                </a:cubicBezTo>
                <a:cubicBezTo>
                  <a:pt x="272" y="97"/>
                  <a:pt x="272" y="97"/>
                  <a:pt x="272" y="97"/>
                </a:cubicBezTo>
                <a:cubicBezTo>
                  <a:pt x="272" y="97"/>
                  <a:pt x="273" y="98"/>
                  <a:pt x="273" y="98"/>
                </a:cubicBezTo>
                <a:close/>
                <a:moveTo>
                  <a:pt x="192" y="99"/>
                </a:moveTo>
                <a:cubicBezTo>
                  <a:pt x="191" y="99"/>
                  <a:pt x="191" y="98"/>
                  <a:pt x="191" y="97"/>
                </a:cubicBezTo>
                <a:cubicBezTo>
                  <a:pt x="191" y="97"/>
                  <a:pt x="191" y="97"/>
                  <a:pt x="191" y="97"/>
                </a:cubicBezTo>
                <a:cubicBezTo>
                  <a:pt x="191" y="97"/>
                  <a:pt x="191" y="97"/>
                  <a:pt x="191" y="98"/>
                </a:cubicBezTo>
                <a:cubicBezTo>
                  <a:pt x="192" y="98"/>
                  <a:pt x="192" y="98"/>
                  <a:pt x="192" y="99"/>
                </a:cubicBezTo>
                <a:close/>
                <a:moveTo>
                  <a:pt x="177" y="108"/>
                </a:moveTo>
                <a:cubicBezTo>
                  <a:pt x="177" y="108"/>
                  <a:pt x="176" y="108"/>
                  <a:pt x="176" y="108"/>
                </a:cubicBezTo>
                <a:cubicBezTo>
                  <a:pt x="176" y="108"/>
                  <a:pt x="176" y="108"/>
                  <a:pt x="176" y="108"/>
                </a:cubicBezTo>
                <a:cubicBezTo>
                  <a:pt x="176" y="106"/>
                  <a:pt x="176" y="106"/>
                  <a:pt x="176" y="106"/>
                </a:cubicBezTo>
                <a:cubicBezTo>
                  <a:pt x="176" y="105"/>
                  <a:pt x="176" y="105"/>
                  <a:pt x="176" y="105"/>
                </a:cubicBezTo>
                <a:cubicBezTo>
                  <a:pt x="176" y="104"/>
                  <a:pt x="177" y="104"/>
                  <a:pt x="177" y="104"/>
                </a:cubicBezTo>
                <a:cubicBezTo>
                  <a:pt x="177" y="103"/>
                  <a:pt x="177" y="103"/>
                  <a:pt x="177" y="102"/>
                </a:cubicBezTo>
                <a:cubicBezTo>
                  <a:pt x="177" y="102"/>
                  <a:pt x="177" y="102"/>
                  <a:pt x="177" y="102"/>
                </a:cubicBezTo>
                <a:cubicBezTo>
                  <a:pt x="177" y="100"/>
                  <a:pt x="178" y="99"/>
                  <a:pt x="180" y="99"/>
                </a:cubicBezTo>
                <a:cubicBezTo>
                  <a:pt x="180" y="99"/>
                  <a:pt x="180" y="99"/>
                  <a:pt x="180" y="99"/>
                </a:cubicBezTo>
                <a:cubicBezTo>
                  <a:pt x="180" y="102"/>
                  <a:pt x="180" y="104"/>
                  <a:pt x="179" y="105"/>
                </a:cubicBezTo>
                <a:cubicBezTo>
                  <a:pt x="178" y="106"/>
                  <a:pt x="178" y="107"/>
                  <a:pt x="177" y="108"/>
                </a:cubicBezTo>
                <a:close/>
                <a:moveTo>
                  <a:pt x="203" y="98"/>
                </a:moveTo>
                <a:cubicBezTo>
                  <a:pt x="203" y="99"/>
                  <a:pt x="203" y="100"/>
                  <a:pt x="203" y="100"/>
                </a:cubicBezTo>
                <a:cubicBezTo>
                  <a:pt x="203" y="100"/>
                  <a:pt x="203" y="100"/>
                  <a:pt x="203" y="100"/>
                </a:cubicBezTo>
                <a:cubicBezTo>
                  <a:pt x="203" y="100"/>
                  <a:pt x="203" y="100"/>
                  <a:pt x="203" y="99"/>
                </a:cubicBezTo>
                <a:cubicBezTo>
                  <a:pt x="203" y="99"/>
                  <a:pt x="203" y="98"/>
                  <a:pt x="203" y="98"/>
                </a:cubicBezTo>
                <a:close/>
                <a:moveTo>
                  <a:pt x="114" y="114"/>
                </a:moveTo>
                <a:cubicBezTo>
                  <a:pt x="113" y="114"/>
                  <a:pt x="113" y="115"/>
                  <a:pt x="112" y="115"/>
                </a:cubicBezTo>
                <a:cubicBezTo>
                  <a:pt x="111" y="115"/>
                  <a:pt x="111" y="114"/>
                  <a:pt x="111" y="114"/>
                </a:cubicBezTo>
                <a:cubicBezTo>
                  <a:pt x="111" y="113"/>
                  <a:pt x="111" y="112"/>
                  <a:pt x="112" y="112"/>
                </a:cubicBezTo>
                <a:cubicBezTo>
                  <a:pt x="112" y="112"/>
                  <a:pt x="113" y="112"/>
                  <a:pt x="113" y="112"/>
                </a:cubicBezTo>
                <a:cubicBezTo>
                  <a:pt x="113" y="112"/>
                  <a:pt x="114" y="113"/>
                  <a:pt x="114" y="114"/>
                </a:cubicBezTo>
                <a:close/>
                <a:moveTo>
                  <a:pt x="218" y="68"/>
                </a:moveTo>
                <a:cubicBezTo>
                  <a:pt x="217" y="67"/>
                  <a:pt x="217" y="67"/>
                  <a:pt x="217" y="67"/>
                </a:cubicBezTo>
                <a:cubicBezTo>
                  <a:pt x="217" y="67"/>
                  <a:pt x="218" y="66"/>
                  <a:pt x="218" y="66"/>
                </a:cubicBezTo>
                <a:cubicBezTo>
                  <a:pt x="219" y="66"/>
                  <a:pt x="219" y="65"/>
                  <a:pt x="220" y="65"/>
                </a:cubicBezTo>
                <a:cubicBezTo>
                  <a:pt x="221" y="65"/>
                  <a:pt x="221" y="66"/>
                  <a:pt x="221" y="66"/>
                </a:cubicBezTo>
                <a:cubicBezTo>
                  <a:pt x="222" y="67"/>
                  <a:pt x="222" y="67"/>
                  <a:pt x="222" y="68"/>
                </a:cubicBezTo>
                <a:cubicBezTo>
                  <a:pt x="222" y="68"/>
                  <a:pt x="222" y="69"/>
                  <a:pt x="221" y="69"/>
                </a:cubicBezTo>
                <a:cubicBezTo>
                  <a:pt x="221" y="70"/>
                  <a:pt x="220" y="70"/>
                  <a:pt x="219" y="70"/>
                </a:cubicBezTo>
                <a:cubicBezTo>
                  <a:pt x="218" y="69"/>
                  <a:pt x="218" y="69"/>
                  <a:pt x="218" y="69"/>
                </a:cubicBezTo>
                <a:cubicBezTo>
                  <a:pt x="218" y="69"/>
                  <a:pt x="218" y="69"/>
                  <a:pt x="218" y="68"/>
                </a:cubicBezTo>
                <a:close/>
                <a:moveTo>
                  <a:pt x="219" y="106"/>
                </a:moveTo>
                <a:cubicBezTo>
                  <a:pt x="219" y="106"/>
                  <a:pt x="219" y="106"/>
                  <a:pt x="219" y="106"/>
                </a:cubicBezTo>
                <a:cubicBezTo>
                  <a:pt x="220" y="106"/>
                  <a:pt x="220" y="106"/>
                  <a:pt x="220" y="107"/>
                </a:cubicBezTo>
                <a:cubicBezTo>
                  <a:pt x="219" y="107"/>
                  <a:pt x="219" y="107"/>
                  <a:pt x="219" y="107"/>
                </a:cubicBezTo>
                <a:cubicBezTo>
                  <a:pt x="220" y="107"/>
                  <a:pt x="219" y="107"/>
                  <a:pt x="219" y="107"/>
                </a:cubicBezTo>
                <a:cubicBezTo>
                  <a:pt x="219" y="107"/>
                  <a:pt x="219" y="107"/>
                  <a:pt x="219" y="107"/>
                </a:cubicBezTo>
                <a:cubicBezTo>
                  <a:pt x="219" y="107"/>
                  <a:pt x="219" y="107"/>
                  <a:pt x="219" y="107"/>
                </a:cubicBezTo>
                <a:cubicBezTo>
                  <a:pt x="219" y="106"/>
                  <a:pt x="219" y="106"/>
                  <a:pt x="219" y="106"/>
                </a:cubicBezTo>
                <a:close/>
                <a:moveTo>
                  <a:pt x="217" y="93"/>
                </a:moveTo>
                <a:cubicBezTo>
                  <a:pt x="217" y="93"/>
                  <a:pt x="218" y="94"/>
                  <a:pt x="218" y="94"/>
                </a:cubicBezTo>
                <a:cubicBezTo>
                  <a:pt x="217" y="94"/>
                  <a:pt x="217" y="95"/>
                  <a:pt x="217" y="95"/>
                </a:cubicBezTo>
                <a:cubicBezTo>
                  <a:pt x="217" y="96"/>
                  <a:pt x="217" y="96"/>
                  <a:pt x="216" y="96"/>
                </a:cubicBezTo>
                <a:cubicBezTo>
                  <a:pt x="215" y="96"/>
                  <a:pt x="215" y="96"/>
                  <a:pt x="215" y="96"/>
                </a:cubicBezTo>
                <a:cubicBezTo>
                  <a:pt x="215" y="94"/>
                  <a:pt x="216" y="93"/>
                  <a:pt x="217" y="93"/>
                </a:cubicBezTo>
                <a:close/>
                <a:moveTo>
                  <a:pt x="216" y="49"/>
                </a:moveTo>
                <a:cubicBezTo>
                  <a:pt x="216" y="49"/>
                  <a:pt x="215" y="49"/>
                  <a:pt x="215" y="49"/>
                </a:cubicBezTo>
                <a:cubicBezTo>
                  <a:pt x="215" y="49"/>
                  <a:pt x="215" y="48"/>
                  <a:pt x="215" y="48"/>
                </a:cubicBezTo>
                <a:cubicBezTo>
                  <a:pt x="215" y="46"/>
                  <a:pt x="215" y="45"/>
                  <a:pt x="217" y="45"/>
                </a:cubicBezTo>
                <a:cubicBezTo>
                  <a:pt x="218" y="46"/>
                  <a:pt x="218" y="46"/>
                  <a:pt x="218" y="47"/>
                </a:cubicBezTo>
                <a:cubicBezTo>
                  <a:pt x="218" y="48"/>
                  <a:pt x="217" y="49"/>
                  <a:pt x="216" y="49"/>
                </a:cubicBezTo>
                <a:close/>
                <a:moveTo>
                  <a:pt x="82" y="231"/>
                </a:moveTo>
                <a:cubicBezTo>
                  <a:pt x="82" y="231"/>
                  <a:pt x="83" y="231"/>
                  <a:pt x="83" y="232"/>
                </a:cubicBezTo>
                <a:cubicBezTo>
                  <a:pt x="82" y="232"/>
                  <a:pt x="82" y="232"/>
                  <a:pt x="82" y="233"/>
                </a:cubicBezTo>
                <a:cubicBezTo>
                  <a:pt x="82" y="233"/>
                  <a:pt x="82" y="233"/>
                  <a:pt x="82" y="233"/>
                </a:cubicBezTo>
                <a:cubicBezTo>
                  <a:pt x="82" y="233"/>
                  <a:pt x="82" y="233"/>
                  <a:pt x="82" y="233"/>
                </a:cubicBezTo>
                <a:cubicBezTo>
                  <a:pt x="82" y="233"/>
                  <a:pt x="82" y="233"/>
                  <a:pt x="81" y="233"/>
                </a:cubicBezTo>
                <a:cubicBezTo>
                  <a:pt x="81" y="233"/>
                  <a:pt x="81" y="233"/>
                  <a:pt x="81" y="233"/>
                </a:cubicBezTo>
                <a:cubicBezTo>
                  <a:pt x="81" y="233"/>
                  <a:pt x="80" y="233"/>
                  <a:pt x="80" y="232"/>
                </a:cubicBezTo>
                <a:cubicBezTo>
                  <a:pt x="80" y="231"/>
                  <a:pt x="81" y="231"/>
                  <a:pt x="82" y="231"/>
                </a:cubicBezTo>
                <a:close/>
                <a:moveTo>
                  <a:pt x="75" y="83"/>
                </a:moveTo>
                <a:cubicBezTo>
                  <a:pt x="75" y="83"/>
                  <a:pt x="76" y="83"/>
                  <a:pt x="76" y="84"/>
                </a:cubicBezTo>
                <a:cubicBezTo>
                  <a:pt x="76" y="84"/>
                  <a:pt x="76" y="84"/>
                  <a:pt x="76" y="85"/>
                </a:cubicBezTo>
                <a:cubicBezTo>
                  <a:pt x="75" y="84"/>
                  <a:pt x="74" y="84"/>
                  <a:pt x="73" y="83"/>
                </a:cubicBezTo>
                <a:cubicBezTo>
                  <a:pt x="72" y="82"/>
                  <a:pt x="71" y="81"/>
                  <a:pt x="71" y="80"/>
                </a:cubicBezTo>
                <a:cubicBezTo>
                  <a:pt x="73" y="81"/>
                  <a:pt x="73" y="81"/>
                  <a:pt x="73" y="81"/>
                </a:cubicBezTo>
                <a:cubicBezTo>
                  <a:pt x="74" y="81"/>
                  <a:pt x="75" y="82"/>
                  <a:pt x="75" y="83"/>
                </a:cubicBezTo>
                <a:close/>
                <a:moveTo>
                  <a:pt x="77" y="162"/>
                </a:moveTo>
                <a:cubicBezTo>
                  <a:pt x="77" y="162"/>
                  <a:pt x="77" y="162"/>
                  <a:pt x="77" y="162"/>
                </a:cubicBezTo>
                <a:cubicBezTo>
                  <a:pt x="77" y="161"/>
                  <a:pt x="76" y="161"/>
                  <a:pt x="76" y="161"/>
                </a:cubicBezTo>
                <a:cubicBezTo>
                  <a:pt x="76" y="162"/>
                  <a:pt x="76" y="162"/>
                  <a:pt x="76" y="162"/>
                </a:cubicBezTo>
                <a:cubicBezTo>
                  <a:pt x="77" y="162"/>
                  <a:pt x="77" y="161"/>
                  <a:pt x="77" y="159"/>
                </a:cubicBezTo>
                <a:cubicBezTo>
                  <a:pt x="78" y="158"/>
                  <a:pt x="78" y="157"/>
                  <a:pt x="79" y="157"/>
                </a:cubicBezTo>
                <a:cubicBezTo>
                  <a:pt x="79" y="157"/>
                  <a:pt x="80" y="157"/>
                  <a:pt x="80" y="157"/>
                </a:cubicBezTo>
                <a:cubicBezTo>
                  <a:pt x="81" y="157"/>
                  <a:pt x="81" y="157"/>
                  <a:pt x="82" y="158"/>
                </a:cubicBezTo>
                <a:cubicBezTo>
                  <a:pt x="82" y="157"/>
                  <a:pt x="82" y="156"/>
                  <a:pt x="83" y="156"/>
                </a:cubicBezTo>
                <a:cubicBezTo>
                  <a:pt x="83" y="156"/>
                  <a:pt x="84" y="156"/>
                  <a:pt x="84" y="157"/>
                </a:cubicBezTo>
                <a:cubicBezTo>
                  <a:pt x="84" y="157"/>
                  <a:pt x="85" y="157"/>
                  <a:pt x="85" y="157"/>
                </a:cubicBezTo>
                <a:cubicBezTo>
                  <a:pt x="85" y="158"/>
                  <a:pt x="86" y="159"/>
                  <a:pt x="87" y="159"/>
                </a:cubicBezTo>
                <a:cubicBezTo>
                  <a:pt x="87" y="160"/>
                  <a:pt x="87" y="160"/>
                  <a:pt x="87" y="160"/>
                </a:cubicBezTo>
                <a:cubicBezTo>
                  <a:pt x="87" y="160"/>
                  <a:pt x="87" y="160"/>
                  <a:pt x="87" y="160"/>
                </a:cubicBezTo>
                <a:cubicBezTo>
                  <a:pt x="87" y="160"/>
                  <a:pt x="87" y="161"/>
                  <a:pt x="87" y="161"/>
                </a:cubicBezTo>
                <a:cubicBezTo>
                  <a:pt x="87" y="161"/>
                  <a:pt x="87" y="162"/>
                  <a:pt x="87" y="162"/>
                </a:cubicBezTo>
                <a:cubicBezTo>
                  <a:pt x="87" y="163"/>
                  <a:pt x="87" y="163"/>
                  <a:pt x="87" y="164"/>
                </a:cubicBezTo>
                <a:cubicBezTo>
                  <a:pt x="86" y="164"/>
                  <a:pt x="86" y="165"/>
                  <a:pt x="86" y="165"/>
                </a:cubicBezTo>
                <a:cubicBezTo>
                  <a:pt x="88" y="165"/>
                  <a:pt x="88" y="165"/>
                  <a:pt x="88" y="165"/>
                </a:cubicBezTo>
                <a:cubicBezTo>
                  <a:pt x="88" y="166"/>
                  <a:pt x="87" y="166"/>
                  <a:pt x="86" y="167"/>
                </a:cubicBezTo>
                <a:cubicBezTo>
                  <a:pt x="85" y="167"/>
                  <a:pt x="84" y="167"/>
                  <a:pt x="84" y="167"/>
                </a:cubicBezTo>
                <a:cubicBezTo>
                  <a:pt x="83" y="167"/>
                  <a:pt x="83" y="167"/>
                  <a:pt x="83" y="166"/>
                </a:cubicBezTo>
                <a:cubicBezTo>
                  <a:pt x="82" y="166"/>
                  <a:pt x="82" y="167"/>
                  <a:pt x="81" y="168"/>
                </a:cubicBezTo>
                <a:cubicBezTo>
                  <a:pt x="81" y="170"/>
                  <a:pt x="80" y="171"/>
                  <a:pt x="80" y="171"/>
                </a:cubicBezTo>
                <a:cubicBezTo>
                  <a:pt x="79" y="171"/>
                  <a:pt x="79" y="170"/>
                  <a:pt x="79" y="170"/>
                </a:cubicBezTo>
                <a:cubicBezTo>
                  <a:pt x="80" y="169"/>
                  <a:pt x="80" y="168"/>
                  <a:pt x="80" y="167"/>
                </a:cubicBezTo>
                <a:cubicBezTo>
                  <a:pt x="80" y="166"/>
                  <a:pt x="80" y="165"/>
                  <a:pt x="79" y="165"/>
                </a:cubicBezTo>
                <a:cubicBezTo>
                  <a:pt x="79" y="164"/>
                  <a:pt x="78" y="163"/>
                  <a:pt x="77" y="162"/>
                </a:cubicBezTo>
                <a:close/>
                <a:moveTo>
                  <a:pt x="69" y="218"/>
                </a:moveTo>
                <a:cubicBezTo>
                  <a:pt x="69" y="218"/>
                  <a:pt x="69" y="217"/>
                  <a:pt x="69" y="217"/>
                </a:cubicBezTo>
                <a:cubicBezTo>
                  <a:pt x="69" y="217"/>
                  <a:pt x="69" y="217"/>
                  <a:pt x="69" y="217"/>
                </a:cubicBezTo>
                <a:cubicBezTo>
                  <a:pt x="69" y="216"/>
                  <a:pt x="70" y="216"/>
                  <a:pt x="70" y="216"/>
                </a:cubicBezTo>
                <a:cubicBezTo>
                  <a:pt x="70" y="217"/>
                  <a:pt x="70" y="218"/>
                  <a:pt x="69" y="218"/>
                </a:cubicBezTo>
                <a:close/>
                <a:moveTo>
                  <a:pt x="73" y="226"/>
                </a:moveTo>
                <a:cubicBezTo>
                  <a:pt x="74" y="226"/>
                  <a:pt x="74" y="226"/>
                  <a:pt x="74" y="226"/>
                </a:cubicBezTo>
                <a:cubicBezTo>
                  <a:pt x="74" y="227"/>
                  <a:pt x="74" y="227"/>
                  <a:pt x="74" y="227"/>
                </a:cubicBezTo>
                <a:cubicBezTo>
                  <a:pt x="74" y="228"/>
                  <a:pt x="74" y="228"/>
                  <a:pt x="74" y="229"/>
                </a:cubicBezTo>
                <a:cubicBezTo>
                  <a:pt x="74" y="229"/>
                  <a:pt x="73" y="230"/>
                  <a:pt x="72" y="230"/>
                </a:cubicBezTo>
                <a:cubicBezTo>
                  <a:pt x="70" y="230"/>
                  <a:pt x="69" y="229"/>
                  <a:pt x="69" y="227"/>
                </a:cubicBezTo>
                <a:cubicBezTo>
                  <a:pt x="69" y="226"/>
                  <a:pt x="69" y="226"/>
                  <a:pt x="69" y="226"/>
                </a:cubicBezTo>
                <a:cubicBezTo>
                  <a:pt x="69" y="225"/>
                  <a:pt x="70" y="225"/>
                  <a:pt x="71" y="225"/>
                </a:cubicBezTo>
                <a:cubicBezTo>
                  <a:pt x="71" y="224"/>
                  <a:pt x="71" y="224"/>
                  <a:pt x="70" y="224"/>
                </a:cubicBezTo>
                <a:cubicBezTo>
                  <a:pt x="71" y="224"/>
                  <a:pt x="71" y="224"/>
                  <a:pt x="71" y="223"/>
                </a:cubicBezTo>
                <a:cubicBezTo>
                  <a:pt x="71" y="224"/>
                  <a:pt x="71" y="224"/>
                  <a:pt x="72" y="224"/>
                </a:cubicBezTo>
                <a:cubicBezTo>
                  <a:pt x="73" y="225"/>
                  <a:pt x="73" y="225"/>
                  <a:pt x="73" y="226"/>
                </a:cubicBezTo>
                <a:close/>
                <a:moveTo>
                  <a:pt x="64" y="255"/>
                </a:moveTo>
                <a:cubicBezTo>
                  <a:pt x="64" y="254"/>
                  <a:pt x="64" y="254"/>
                  <a:pt x="65" y="253"/>
                </a:cubicBezTo>
                <a:cubicBezTo>
                  <a:pt x="65" y="253"/>
                  <a:pt x="66" y="252"/>
                  <a:pt x="66" y="252"/>
                </a:cubicBezTo>
                <a:cubicBezTo>
                  <a:pt x="66" y="253"/>
                  <a:pt x="66" y="254"/>
                  <a:pt x="65" y="254"/>
                </a:cubicBezTo>
                <a:cubicBezTo>
                  <a:pt x="65" y="255"/>
                  <a:pt x="64" y="255"/>
                  <a:pt x="64" y="255"/>
                </a:cubicBezTo>
                <a:cubicBezTo>
                  <a:pt x="64" y="255"/>
                  <a:pt x="64" y="255"/>
                  <a:pt x="64" y="255"/>
                </a:cubicBezTo>
                <a:cubicBezTo>
                  <a:pt x="64" y="255"/>
                  <a:pt x="64" y="255"/>
                  <a:pt x="64" y="255"/>
                </a:cubicBezTo>
                <a:cubicBezTo>
                  <a:pt x="64" y="255"/>
                  <a:pt x="64" y="255"/>
                  <a:pt x="64" y="255"/>
                </a:cubicBezTo>
                <a:cubicBezTo>
                  <a:pt x="64" y="255"/>
                  <a:pt x="64" y="255"/>
                  <a:pt x="64" y="255"/>
                </a:cubicBezTo>
                <a:cubicBezTo>
                  <a:pt x="64" y="255"/>
                  <a:pt x="64" y="255"/>
                  <a:pt x="64" y="255"/>
                </a:cubicBezTo>
                <a:close/>
                <a:moveTo>
                  <a:pt x="77" y="212"/>
                </a:moveTo>
                <a:cubicBezTo>
                  <a:pt x="78" y="212"/>
                  <a:pt x="78" y="212"/>
                  <a:pt x="78" y="213"/>
                </a:cubicBezTo>
                <a:cubicBezTo>
                  <a:pt x="78" y="213"/>
                  <a:pt x="78" y="213"/>
                  <a:pt x="78" y="213"/>
                </a:cubicBezTo>
                <a:cubicBezTo>
                  <a:pt x="77" y="213"/>
                  <a:pt x="77" y="213"/>
                  <a:pt x="76" y="212"/>
                </a:cubicBezTo>
                <a:cubicBezTo>
                  <a:pt x="77" y="212"/>
                  <a:pt x="77" y="212"/>
                  <a:pt x="77" y="212"/>
                </a:cubicBezTo>
                <a:cubicBezTo>
                  <a:pt x="77" y="212"/>
                  <a:pt x="77" y="212"/>
                  <a:pt x="77" y="212"/>
                </a:cubicBezTo>
                <a:close/>
                <a:moveTo>
                  <a:pt x="87" y="177"/>
                </a:moveTo>
                <a:cubicBezTo>
                  <a:pt x="88" y="177"/>
                  <a:pt x="88" y="177"/>
                  <a:pt x="88" y="178"/>
                </a:cubicBezTo>
                <a:cubicBezTo>
                  <a:pt x="88" y="178"/>
                  <a:pt x="88" y="178"/>
                  <a:pt x="88" y="178"/>
                </a:cubicBezTo>
                <a:cubicBezTo>
                  <a:pt x="88" y="178"/>
                  <a:pt x="87" y="178"/>
                  <a:pt x="87" y="178"/>
                </a:cubicBezTo>
                <a:cubicBezTo>
                  <a:pt x="88" y="178"/>
                  <a:pt x="88" y="178"/>
                  <a:pt x="88" y="178"/>
                </a:cubicBezTo>
                <a:cubicBezTo>
                  <a:pt x="87" y="179"/>
                  <a:pt x="85" y="180"/>
                  <a:pt x="83" y="181"/>
                </a:cubicBezTo>
                <a:cubicBezTo>
                  <a:pt x="80" y="181"/>
                  <a:pt x="79" y="182"/>
                  <a:pt x="79" y="182"/>
                </a:cubicBezTo>
                <a:cubicBezTo>
                  <a:pt x="78" y="182"/>
                  <a:pt x="78" y="181"/>
                  <a:pt x="78" y="181"/>
                </a:cubicBezTo>
                <a:cubicBezTo>
                  <a:pt x="78" y="180"/>
                  <a:pt x="78" y="180"/>
                  <a:pt x="79" y="179"/>
                </a:cubicBezTo>
                <a:cubicBezTo>
                  <a:pt x="79" y="179"/>
                  <a:pt x="80" y="179"/>
                  <a:pt x="81" y="178"/>
                </a:cubicBezTo>
                <a:cubicBezTo>
                  <a:pt x="82" y="178"/>
                  <a:pt x="83" y="178"/>
                  <a:pt x="85" y="177"/>
                </a:cubicBezTo>
                <a:cubicBezTo>
                  <a:pt x="86" y="177"/>
                  <a:pt x="86" y="177"/>
                  <a:pt x="87" y="177"/>
                </a:cubicBezTo>
                <a:close/>
                <a:moveTo>
                  <a:pt x="94" y="140"/>
                </a:moveTo>
                <a:cubicBezTo>
                  <a:pt x="93" y="140"/>
                  <a:pt x="93" y="140"/>
                  <a:pt x="93" y="140"/>
                </a:cubicBezTo>
                <a:cubicBezTo>
                  <a:pt x="93" y="140"/>
                  <a:pt x="93" y="140"/>
                  <a:pt x="93" y="140"/>
                </a:cubicBezTo>
                <a:cubicBezTo>
                  <a:pt x="93" y="140"/>
                  <a:pt x="92" y="140"/>
                  <a:pt x="92" y="141"/>
                </a:cubicBezTo>
                <a:cubicBezTo>
                  <a:pt x="91" y="141"/>
                  <a:pt x="90" y="140"/>
                  <a:pt x="89" y="140"/>
                </a:cubicBezTo>
                <a:cubicBezTo>
                  <a:pt x="88" y="139"/>
                  <a:pt x="87" y="139"/>
                  <a:pt x="87" y="138"/>
                </a:cubicBezTo>
                <a:cubicBezTo>
                  <a:pt x="86" y="138"/>
                  <a:pt x="86" y="137"/>
                  <a:pt x="86" y="136"/>
                </a:cubicBezTo>
                <a:cubicBezTo>
                  <a:pt x="86" y="136"/>
                  <a:pt x="86" y="136"/>
                  <a:pt x="86" y="136"/>
                </a:cubicBezTo>
                <a:cubicBezTo>
                  <a:pt x="86" y="135"/>
                  <a:pt x="86" y="135"/>
                  <a:pt x="86" y="135"/>
                </a:cubicBezTo>
                <a:cubicBezTo>
                  <a:pt x="86" y="135"/>
                  <a:pt x="85" y="135"/>
                  <a:pt x="85" y="134"/>
                </a:cubicBezTo>
                <a:cubicBezTo>
                  <a:pt x="85" y="134"/>
                  <a:pt x="85" y="134"/>
                  <a:pt x="85" y="134"/>
                </a:cubicBezTo>
                <a:cubicBezTo>
                  <a:pt x="85" y="133"/>
                  <a:pt x="85" y="133"/>
                  <a:pt x="85" y="133"/>
                </a:cubicBezTo>
                <a:cubicBezTo>
                  <a:pt x="84" y="133"/>
                  <a:pt x="84" y="133"/>
                  <a:pt x="84" y="133"/>
                </a:cubicBezTo>
                <a:cubicBezTo>
                  <a:pt x="84" y="132"/>
                  <a:pt x="84" y="131"/>
                  <a:pt x="85" y="131"/>
                </a:cubicBezTo>
                <a:cubicBezTo>
                  <a:pt x="85" y="130"/>
                  <a:pt x="86" y="129"/>
                  <a:pt x="86" y="129"/>
                </a:cubicBezTo>
                <a:cubicBezTo>
                  <a:pt x="87" y="128"/>
                  <a:pt x="88" y="127"/>
                  <a:pt x="88" y="126"/>
                </a:cubicBezTo>
                <a:cubicBezTo>
                  <a:pt x="88" y="126"/>
                  <a:pt x="89" y="126"/>
                  <a:pt x="89" y="125"/>
                </a:cubicBezTo>
                <a:cubicBezTo>
                  <a:pt x="90" y="125"/>
                  <a:pt x="90" y="125"/>
                  <a:pt x="90" y="125"/>
                </a:cubicBezTo>
                <a:cubicBezTo>
                  <a:pt x="91" y="125"/>
                  <a:pt x="91" y="125"/>
                  <a:pt x="91" y="125"/>
                </a:cubicBezTo>
                <a:cubicBezTo>
                  <a:pt x="92" y="126"/>
                  <a:pt x="92" y="126"/>
                  <a:pt x="92" y="126"/>
                </a:cubicBezTo>
                <a:cubicBezTo>
                  <a:pt x="92" y="126"/>
                  <a:pt x="92" y="126"/>
                  <a:pt x="93" y="126"/>
                </a:cubicBezTo>
                <a:cubicBezTo>
                  <a:pt x="93" y="127"/>
                  <a:pt x="94" y="127"/>
                  <a:pt x="95" y="127"/>
                </a:cubicBezTo>
                <a:cubicBezTo>
                  <a:pt x="95" y="127"/>
                  <a:pt x="95" y="127"/>
                  <a:pt x="95" y="126"/>
                </a:cubicBezTo>
                <a:cubicBezTo>
                  <a:pt x="94" y="126"/>
                  <a:pt x="94" y="126"/>
                  <a:pt x="94" y="126"/>
                </a:cubicBezTo>
                <a:cubicBezTo>
                  <a:pt x="94" y="125"/>
                  <a:pt x="95" y="125"/>
                  <a:pt x="95" y="125"/>
                </a:cubicBezTo>
                <a:cubicBezTo>
                  <a:pt x="95" y="125"/>
                  <a:pt x="95" y="125"/>
                  <a:pt x="95" y="125"/>
                </a:cubicBezTo>
                <a:cubicBezTo>
                  <a:pt x="95" y="125"/>
                  <a:pt x="96" y="125"/>
                  <a:pt x="97" y="126"/>
                </a:cubicBezTo>
                <a:cubicBezTo>
                  <a:pt x="99" y="126"/>
                  <a:pt x="100" y="127"/>
                  <a:pt x="101" y="128"/>
                </a:cubicBezTo>
                <a:cubicBezTo>
                  <a:pt x="101" y="128"/>
                  <a:pt x="101" y="128"/>
                  <a:pt x="101" y="128"/>
                </a:cubicBezTo>
                <a:cubicBezTo>
                  <a:pt x="101" y="128"/>
                  <a:pt x="102" y="128"/>
                  <a:pt x="103" y="129"/>
                </a:cubicBezTo>
                <a:cubicBezTo>
                  <a:pt x="103" y="129"/>
                  <a:pt x="104" y="130"/>
                  <a:pt x="104" y="130"/>
                </a:cubicBezTo>
                <a:cubicBezTo>
                  <a:pt x="105" y="131"/>
                  <a:pt x="105" y="132"/>
                  <a:pt x="105" y="134"/>
                </a:cubicBezTo>
                <a:cubicBezTo>
                  <a:pt x="105" y="134"/>
                  <a:pt x="105" y="134"/>
                  <a:pt x="105" y="134"/>
                </a:cubicBezTo>
                <a:cubicBezTo>
                  <a:pt x="105" y="134"/>
                  <a:pt x="105" y="135"/>
                  <a:pt x="105" y="135"/>
                </a:cubicBezTo>
                <a:cubicBezTo>
                  <a:pt x="105" y="135"/>
                  <a:pt x="105" y="135"/>
                  <a:pt x="105" y="136"/>
                </a:cubicBezTo>
                <a:cubicBezTo>
                  <a:pt x="105" y="136"/>
                  <a:pt x="104" y="136"/>
                  <a:pt x="104" y="137"/>
                </a:cubicBezTo>
                <a:cubicBezTo>
                  <a:pt x="104" y="137"/>
                  <a:pt x="104" y="137"/>
                  <a:pt x="104" y="137"/>
                </a:cubicBezTo>
                <a:cubicBezTo>
                  <a:pt x="104" y="137"/>
                  <a:pt x="104" y="138"/>
                  <a:pt x="104" y="138"/>
                </a:cubicBezTo>
                <a:cubicBezTo>
                  <a:pt x="104" y="138"/>
                  <a:pt x="103" y="138"/>
                  <a:pt x="102" y="138"/>
                </a:cubicBezTo>
                <a:cubicBezTo>
                  <a:pt x="101" y="139"/>
                  <a:pt x="101" y="140"/>
                  <a:pt x="101" y="141"/>
                </a:cubicBezTo>
                <a:cubicBezTo>
                  <a:pt x="100" y="141"/>
                  <a:pt x="100" y="141"/>
                  <a:pt x="100" y="140"/>
                </a:cubicBezTo>
                <a:cubicBezTo>
                  <a:pt x="100" y="140"/>
                  <a:pt x="100" y="140"/>
                  <a:pt x="100" y="140"/>
                </a:cubicBezTo>
                <a:cubicBezTo>
                  <a:pt x="98" y="140"/>
                  <a:pt x="98" y="140"/>
                  <a:pt x="98" y="140"/>
                </a:cubicBezTo>
                <a:cubicBezTo>
                  <a:pt x="98" y="140"/>
                  <a:pt x="98" y="140"/>
                  <a:pt x="97" y="141"/>
                </a:cubicBezTo>
                <a:cubicBezTo>
                  <a:pt x="98" y="141"/>
                  <a:pt x="99" y="142"/>
                  <a:pt x="100" y="142"/>
                </a:cubicBezTo>
                <a:cubicBezTo>
                  <a:pt x="100" y="142"/>
                  <a:pt x="101" y="143"/>
                  <a:pt x="103" y="143"/>
                </a:cubicBezTo>
                <a:cubicBezTo>
                  <a:pt x="101" y="143"/>
                  <a:pt x="100" y="143"/>
                  <a:pt x="98" y="142"/>
                </a:cubicBezTo>
                <a:cubicBezTo>
                  <a:pt x="97" y="142"/>
                  <a:pt x="97" y="141"/>
                  <a:pt x="97" y="141"/>
                </a:cubicBezTo>
                <a:cubicBezTo>
                  <a:pt x="97" y="141"/>
                  <a:pt x="97" y="141"/>
                  <a:pt x="97" y="141"/>
                </a:cubicBezTo>
                <a:cubicBezTo>
                  <a:pt x="96" y="141"/>
                  <a:pt x="96" y="141"/>
                  <a:pt x="96" y="141"/>
                </a:cubicBezTo>
                <a:cubicBezTo>
                  <a:pt x="96" y="141"/>
                  <a:pt x="95" y="141"/>
                  <a:pt x="95" y="141"/>
                </a:cubicBezTo>
                <a:cubicBezTo>
                  <a:pt x="94" y="141"/>
                  <a:pt x="94" y="141"/>
                  <a:pt x="94" y="140"/>
                </a:cubicBezTo>
                <a:close/>
                <a:moveTo>
                  <a:pt x="98" y="272"/>
                </a:moveTo>
                <a:cubicBezTo>
                  <a:pt x="99" y="272"/>
                  <a:pt x="99" y="272"/>
                  <a:pt x="100" y="272"/>
                </a:cubicBezTo>
                <a:cubicBezTo>
                  <a:pt x="101" y="273"/>
                  <a:pt x="101" y="273"/>
                  <a:pt x="101" y="273"/>
                </a:cubicBezTo>
                <a:cubicBezTo>
                  <a:pt x="101" y="274"/>
                  <a:pt x="100" y="275"/>
                  <a:pt x="100" y="275"/>
                </a:cubicBezTo>
                <a:cubicBezTo>
                  <a:pt x="99" y="275"/>
                  <a:pt x="98" y="275"/>
                  <a:pt x="98" y="274"/>
                </a:cubicBezTo>
                <a:cubicBezTo>
                  <a:pt x="98" y="274"/>
                  <a:pt x="98" y="274"/>
                  <a:pt x="98" y="273"/>
                </a:cubicBezTo>
                <a:cubicBezTo>
                  <a:pt x="98" y="273"/>
                  <a:pt x="98" y="273"/>
                  <a:pt x="98" y="273"/>
                </a:cubicBezTo>
                <a:lnTo>
                  <a:pt x="98" y="272"/>
                </a:lnTo>
                <a:close/>
                <a:moveTo>
                  <a:pt x="96" y="213"/>
                </a:moveTo>
                <a:cubicBezTo>
                  <a:pt x="96" y="213"/>
                  <a:pt x="96" y="213"/>
                  <a:pt x="96" y="214"/>
                </a:cubicBezTo>
                <a:cubicBezTo>
                  <a:pt x="96" y="214"/>
                  <a:pt x="96" y="214"/>
                  <a:pt x="95" y="214"/>
                </a:cubicBezTo>
                <a:cubicBezTo>
                  <a:pt x="95" y="214"/>
                  <a:pt x="95" y="214"/>
                  <a:pt x="95" y="213"/>
                </a:cubicBezTo>
                <a:cubicBezTo>
                  <a:pt x="95" y="213"/>
                  <a:pt x="95" y="213"/>
                  <a:pt x="96" y="213"/>
                </a:cubicBezTo>
                <a:close/>
                <a:moveTo>
                  <a:pt x="96" y="165"/>
                </a:moveTo>
                <a:cubicBezTo>
                  <a:pt x="95" y="165"/>
                  <a:pt x="95" y="166"/>
                  <a:pt x="95" y="166"/>
                </a:cubicBezTo>
                <a:cubicBezTo>
                  <a:pt x="93" y="166"/>
                  <a:pt x="93" y="165"/>
                  <a:pt x="93" y="164"/>
                </a:cubicBezTo>
                <a:cubicBezTo>
                  <a:pt x="93" y="164"/>
                  <a:pt x="94" y="164"/>
                  <a:pt x="95" y="163"/>
                </a:cubicBezTo>
                <a:cubicBezTo>
                  <a:pt x="98" y="163"/>
                  <a:pt x="98" y="163"/>
                  <a:pt x="98" y="163"/>
                </a:cubicBezTo>
                <a:cubicBezTo>
                  <a:pt x="98" y="163"/>
                  <a:pt x="98" y="163"/>
                  <a:pt x="98" y="163"/>
                </a:cubicBezTo>
                <a:cubicBezTo>
                  <a:pt x="99" y="163"/>
                  <a:pt x="100" y="163"/>
                  <a:pt x="101" y="162"/>
                </a:cubicBezTo>
                <a:cubicBezTo>
                  <a:pt x="101" y="162"/>
                  <a:pt x="102" y="162"/>
                  <a:pt x="103" y="162"/>
                </a:cubicBezTo>
                <a:cubicBezTo>
                  <a:pt x="104" y="162"/>
                  <a:pt x="104" y="162"/>
                  <a:pt x="104" y="162"/>
                </a:cubicBezTo>
                <a:cubicBezTo>
                  <a:pt x="104" y="163"/>
                  <a:pt x="104" y="163"/>
                  <a:pt x="104" y="163"/>
                </a:cubicBezTo>
                <a:cubicBezTo>
                  <a:pt x="103" y="163"/>
                  <a:pt x="103" y="163"/>
                  <a:pt x="102" y="163"/>
                </a:cubicBezTo>
                <a:cubicBezTo>
                  <a:pt x="102" y="163"/>
                  <a:pt x="102" y="163"/>
                  <a:pt x="102" y="163"/>
                </a:cubicBezTo>
                <a:cubicBezTo>
                  <a:pt x="102" y="163"/>
                  <a:pt x="101" y="163"/>
                  <a:pt x="101" y="163"/>
                </a:cubicBezTo>
                <a:cubicBezTo>
                  <a:pt x="101" y="164"/>
                  <a:pt x="99" y="164"/>
                  <a:pt x="96" y="165"/>
                </a:cubicBezTo>
                <a:cubicBezTo>
                  <a:pt x="96" y="165"/>
                  <a:pt x="96" y="165"/>
                  <a:pt x="96" y="165"/>
                </a:cubicBezTo>
                <a:cubicBezTo>
                  <a:pt x="96" y="165"/>
                  <a:pt x="96" y="165"/>
                  <a:pt x="96" y="165"/>
                </a:cubicBezTo>
                <a:close/>
                <a:moveTo>
                  <a:pt x="84" y="244"/>
                </a:moveTo>
                <a:cubicBezTo>
                  <a:pt x="84" y="244"/>
                  <a:pt x="83" y="243"/>
                  <a:pt x="83" y="243"/>
                </a:cubicBezTo>
                <a:cubicBezTo>
                  <a:pt x="83" y="243"/>
                  <a:pt x="84" y="242"/>
                  <a:pt x="84" y="242"/>
                </a:cubicBezTo>
                <a:cubicBezTo>
                  <a:pt x="85" y="242"/>
                  <a:pt x="85" y="243"/>
                  <a:pt x="85" y="243"/>
                </a:cubicBezTo>
                <a:cubicBezTo>
                  <a:pt x="85" y="243"/>
                  <a:pt x="85" y="244"/>
                  <a:pt x="84" y="244"/>
                </a:cubicBezTo>
                <a:close/>
                <a:moveTo>
                  <a:pt x="56" y="229"/>
                </a:moveTo>
                <a:cubicBezTo>
                  <a:pt x="56" y="229"/>
                  <a:pt x="57" y="230"/>
                  <a:pt x="57" y="230"/>
                </a:cubicBezTo>
                <a:cubicBezTo>
                  <a:pt x="57" y="231"/>
                  <a:pt x="57" y="232"/>
                  <a:pt x="57" y="233"/>
                </a:cubicBezTo>
                <a:cubicBezTo>
                  <a:pt x="56" y="234"/>
                  <a:pt x="56" y="235"/>
                  <a:pt x="56" y="235"/>
                </a:cubicBezTo>
                <a:cubicBezTo>
                  <a:pt x="56" y="235"/>
                  <a:pt x="55" y="235"/>
                  <a:pt x="55" y="235"/>
                </a:cubicBezTo>
                <a:cubicBezTo>
                  <a:pt x="55" y="235"/>
                  <a:pt x="55" y="235"/>
                  <a:pt x="55" y="235"/>
                </a:cubicBezTo>
                <a:cubicBezTo>
                  <a:pt x="55" y="235"/>
                  <a:pt x="54" y="235"/>
                  <a:pt x="54" y="235"/>
                </a:cubicBezTo>
                <a:cubicBezTo>
                  <a:pt x="52" y="236"/>
                  <a:pt x="52" y="236"/>
                  <a:pt x="52" y="236"/>
                </a:cubicBezTo>
                <a:cubicBezTo>
                  <a:pt x="52" y="236"/>
                  <a:pt x="52" y="236"/>
                  <a:pt x="52" y="236"/>
                </a:cubicBezTo>
                <a:cubicBezTo>
                  <a:pt x="52" y="236"/>
                  <a:pt x="52" y="236"/>
                  <a:pt x="51" y="236"/>
                </a:cubicBezTo>
                <a:cubicBezTo>
                  <a:pt x="51" y="236"/>
                  <a:pt x="51" y="236"/>
                  <a:pt x="51" y="236"/>
                </a:cubicBezTo>
                <a:cubicBezTo>
                  <a:pt x="51" y="236"/>
                  <a:pt x="51" y="236"/>
                  <a:pt x="51" y="236"/>
                </a:cubicBezTo>
                <a:cubicBezTo>
                  <a:pt x="51" y="236"/>
                  <a:pt x="51" y="236"/>
                  <a:pt x="51" y="235"/>
                </a:cubicBezTo>
                <a:cubicBezTo>
                  <a:pt x="51" y="235"/>
                  <a:pt x="50" y="235"/>
                  <a:pt x="49" y="235"/>
                </a:cubicBezTo>
                <a:cubicBezTo>
                  <a:pt x="49" y="235"/>
                  <a:pt x="48" y="234"/>
                  <a:pt x="47" y="233"/>
                </a:cubicBezTo>
                <a:cubicBezTo>
                  <a:pt x="47" y="233"/>
                  <a:pt x="47" y="233"/>
                  <a:pt x="47" y="233"/>
                </a:cubicBezTo>
                <a:cubicBezTo>
                  <a:pt x="46" y="233"/>
                  <a:pt x="46" y="233"/>
                  <a:pt x="46" y="233"/>
                </a:cubicBezTo>
                <a:cubicBezTo>
                  <a:pt x="46" y="234"/>
                  <a:pt x="45" y="234"/>
                  <a:pt x="44" y="234"/>
                </a:cubicBezTo>
                <a:cubicBezTo>
                  <a:pt x="44" y="234"/>
                  <a:pt x="44" y="234"/>
                  <a:pt x="44" y="233"/>
                </a:cubicBezTo>
                <a:cubicBezTo>
                  <a:pt x="44" y="233"/>
                  <a:pt x="44" y="233"/>
                  <a:pt x="44" y="233"/>
                </a:cubicBezTo>
                <a:cubicBezTo>
                  <a:pt x="45" y="232"/>
                  <a:pt x="46" y="232"/>
                  <a:pt x="46" y="232"/>
                </a:cubicBezTo>
                <a:cubicBezTo>
                  <a:pt x="47" y="231"/>
                  <a:pt x="48" y="231"/>
                  <a:pt x="49" y="230"/>
                </a:cubicBezTo>
                <a:cubicBezTo>
                  <a:pt x="49" y="230"/>
                  <a:pt x="49" y="229"/>
                  <a:pt x="49" y="229"/>
                </a:cubicBezTo>
                <a:cubicBezTo>
                  <a:pt x="50" y="229"/>
                  <a:pt x="50" y="228"/>
                  <a:pt x="50" y="228"/>
                </a:cubicBezTo>
                <a:cubicBezTo>
                  <a:pt x="50" y="228"/>
                  <a:pt x="50" y="228"/>
                  <a:pt x="50" y="228"/>
                </a:cubicBezTo>
                <a:cubicBezTo>
                  <a:pt x="50" y="227"/>
                  <a:pt x="50" y="227"/>
                  <a:pt x="50" y="227"/>
                </a:cubicBezTo>
                <a:cubicBezTo>
                  <a:pt x="50" y="227"/>
                  <a:pt x="51" y="227"/>
                  <a:pt x="52" y="227"/>
                </a:cubicBezTo>
                <a:cubicBezTo>
                  <a:pt x="51" y="227"/>
                  <a:pt x="51" y="227"/>
                  <a:pt x="51" y="227"/>
                </a:cubicBezTo>
                <a:cubicBezTo>
                  <a:pt x="52" y="227"/>
                  <a:pt x="52" y="227"/>
                  <a:pt x="52" y="227"/>
                </a:cubicBezTo>
                <a:cubicBezTo>
                  <a:pt x="52" y="227"/>
                  <a:pt x="53" y="227"/>
                  <a:pt x="54" y="228"/>
                </a:cubicBezTo>
                <a:cubicBezTo>
                  <a:pt x="54" y="228"/>
                  <a:pt x="55" y="228"/>
                  <a:pt x="56" y="229"/>
                </a:cubicBezTo>
                <a:close/>
                <a:moveTo>
                  <a:pt x="110" y="153"/>
                </a:moveTo>
                <a:cubicBezTo>
                  <a:pt x="110" y="153"/>
                  <a:pt x="109" y="153"/>
                  <a:pt x="109" y="153"/>
                </a:cubicBezTo>
                <a:cubicBezTo>
                  <a:pt x="109" y="153"/>
                  <a:pt x="109" y="152"/>
                  <a:pt x="109" y="152"/>
                </a:cubicBezTo>
                <a:cubicBezTo>
                  <a:pt x="109" y="152"/>
                  <a:pt x="109" y="151"/>
                  <a:pt x="110" y="151"/>
                </a:cubicBezTo>
                <a:cubicBezTo>
                  <a:pt x="110" y="151"/>
                  <a:pt x="110" y="151"/>
                  <a:pt x="110" y="152"/>
                </a:cubicBezTo>
                <a:cubicBezTo>
                  <a:pt x="110" y="152"/>
                  <a:pt x="110" y="152"/>
                  <a:pt x="111" y="152"/>
                </a:cubicBezTo>
                <a:cubicBezTo>
                  <a:pt x="111" y="153"/>
                  <a:pt x="110" y="153"/>
                  <a:pt x="110" y="153"/>
                </a:cubicBezTo>
                <a:close/>
                <a:moveTo>
                  <a:pt x="92" y="167"/>
                </a:moveTo>
                <a:cubicBezTo>
                  <a:pt x="92" y="167"/>
                  <a:pt x="92" y="167"/>
                  <a:pt x="92" y="167"/>
                </a:cubicBezTo>
                <a:cubicBezTo>
                  <a:pt x="92" y="168"/>
                  <a:pt x="92" y="168"/>
                  <a:pt x="91" y="168"/>
                </a:cubicBezTo>
                <a:cubicBezTo>
                  <a:pt x="91" y="168"/>
                  <a:pt x="90" y="168"/>
                  <a:pt x="90" y="167"/>
                </a:cubicBezTo>
                <a:cubicBezTo>
                  <a:pt x="90" y="167"/>
                  <a:pt x="91" y="166"/>
                  <a:pt x="91" y="166"/>
                </a:cubicBezTo>
                <a:cubicBezTo>
                  <a:pt x="92" y="166"/>
                  <a:pt x="92" y="166"/>
                  <a:pt x="92" y="167"/>
                </a:cubicBezTo>
                <a:close/>
                <a:moveTo>
                  <a:pt x="88" y="98"/>
                </a:moveTo>
                <a:cubicBezTo>
                  <a:pt x="88" y="98"/>
                  <a:pt x="88" y="98"/>
                  <a:pt x="89" y="98"/>
                </a:cubicBezTo>
                <a:cubicBezTo>
                  <a:pt x="89" y="98"/>
                  <a:pt x="89" y="98"/>
                  <a:pt x="90" y="98"/>
                </a:cubicBezTo>
                <a:cubicBezTo>
                  <a:pt x="90" y="98"/>
                  <a:pt x="90" y="98"/>
                  <a:pt x="90" y="99"/>
                </a:cubicBezTo>
                <a:cubicBezTo>
                  <a:pt x="89" y="99"/>
                  <a:pt x="89" y="99"/>
                  <a:pt x="89" y="99"/>
                </a:cubicBezTo>
                <a:cubicBezTo>
                  <a:pt x="88" y="99"/>
                  <a:pt x="88" y="98"/>
                  <a:pt x="88" y="98"/>
                </a:cubicBezTo>
                <a:close/>
                <a:moveTo>
                  <a:pt x="70" y="108"/>
                </a:moveTo>
                <a:cubicBezTo>
                  <a:pt x="70" y="108"/>
                  <a:pt x="70" y="108"/>
                  <a:pt x="69" y="108"/>
                </a:cubicBezTo>
                <a:cubicBezTo>
                  <a:pt x="69" y="107"/>
                  <a:pt x="69" y="107"/>
                  <a:pt x="69" y="107"/>
                </a:cubicBezTo>
                <a:cubicBezTo>
                  <a:pt x="69" y="106"/>
                  <a:pt x="69" y="105"/>
                  <a:pt x="70" y="105"/>
                </a:cubicBezTo>
                <a:cubicBezTo>
                  <a:pt x="71" y="105"/>
                  <a:pt x="72" y="106"/>
                  <a:pt x="72" y="107"/>
                </a:cubicBezTo>
                <a:cubicBezTo>
                  <a:pt x="72" y="107"/>
                  <a:pt x="71" y="108"/>
                  <a:pt x="70" y="108"/>
                </a:cubicBezTo>
                <a:close/>
                <a:moveTo>
                  <a:pt x="86" y="58"/>
                </a:moveTo>
                <a:cubicBezTo>
                  <a:pt x="85" y="58"/>
                  <a:pt x="85" y="58"/>
                  <a:pt x="85" y="58"/>
                </a:cubicBezTo>
                <a:cubicBezTo>
                  <a:pt x="85" y="57"/>
                  <a:pt x="86" y="56"/>
                  <a:pt x="86" y="56"/>
                </a:cubicBezTo>
                <a:cubicBezTo>
                  <a:pt x="87" y="56"/>
                  <a:pt x="87" y="57"/>
                  <a:pt x="88" y="57"/>
                </a:cubicBezTo>
                <a:cubicBezTo>
                  <a:pt x="89" y="57"/>
                  <a:pt x="90" y="58"/>
                  <a:pt x="91" y="59"/>
                </a:cubicBezTo>
                <a:cubicBezTo>
                  <a:pt x="91" y="59"/>
                  <a:pt x="91" y="59"/>
                  <a:pt x="91" y="59"/>
                </a:cubicBezTo>
                <a:cubicBezTo>
                  <a:pt x="91" y="59"/>
                  <a:pt x="91" y="59"/>
                  <a:pt x="92" y="60"/>
                </a:cubicBezTo>
                <a:cubicBezTo>
                  <a:pt x="93" y="61"/>
                  <a:pt x="93" y="61"/>
                  <a:pt x="93" y="62"/>
                </a:cubicBezTo>
                <a:cubicBezTo>
                  <a:pt x="91" y="62"/>
                  <a:pt x="90" y="61"/>
                  <a:pt x="89" y="61"/>
                </a:cubicBezTo>
                <a:cubicBezTo>
                  <a:pt x="89" y="60"/>
                  <a:pt x="88" y="59"/>
                  <a:pt x="86" y="58"/>
                </a:cubicBezTo>
                <a:close/>
                <a:moveTo>
                  <a:pt x="98" y="124"/>
                </a:moveTo>
                <a:cubicBezTo>
                  <a:pt x="98" y="123"/>
                  <a:pt x="99" y="123"/>
                  <a:pt x="100" y="123"/>
                </a:cubicBezTo>
                <a:cubicBezTo>
                  <a:pt x="100" y="123"/>
                  <a:pt x="100" y="123"/>
                  <a:pt x="100" y="124"/>
                </a:cubicBezTo>
                <a:cubicBezTo>
                  <a:pt x="100" y="124"/>
                  <a:pt x="100" y="125"/>
                  <a:pt x="101" y="125"/>
                </a:cubicBezTo>
                <a:cubicBezTo>
                  <a:pt x="100" y="125"/>
                  <a:pt x="99" y="126"/>
                  <a:pt x="99" y="126"/>
                </a:cubicBezTo>
                <a:cubicBezTo>
                  <a:pt x="98" y="126"/>
                  <a:pt x="98" y="125"/>
                  <a:pt x="98" y="124"/>
                </a:cubicBezTo>
                <a:cubicBezTo>
                  <a:pt x="98" y="124"/>
                  <a:pt x="98" y="124"/>
                  <a:pt x="98" y="124"/>
                </a:cubicBezTo>
                <a:close/>
                <a:moveTo>
                  <a:pt x="104" y="99"/>
                </a:moveTo>
                <a:cubicBezTo>
                  <a:pt x="104" y="99"/>
                  <a:pt x="104" y="99"/>
                  <a:pt x="105" y="98"/>
                </a:cubicBezTo>
                <a:cubicBezTo>
                  <a:pt x="105" y="98"/>
                  <a:pt x="105" y="98"/>
                  <a:pt x="106" y="98"/>
                </a:cubicBezTo>
                <a:cubicBezTo>
                  <a:pt x="107" y="98"/>
                  <a:pt x="107" y="98"/>
                  <a:pt x="108" y="99"/>
                </a:cubicBezTo>
                <a:cubicBezTo>
                  <a:pt x="107" y="99"/>
                  <a:pt x="107" y="100"/>
                  <a:pt x="107" y="100"/>
                </a:cubicBezTo>
                <a:cubicBezTo>
                  <a:pt x="108" y="101"/>
                  <a:pt x="107" y="102"/>
                  <a:pt x="106" y="102"/>
                </a:cubicBezTo>
                <a:cubicBezTo>
                  <a:pt x="105" y="102"/>
                  <a:pt x="104" y="101"/>
                  <a:pt x="104" y="99"/>
                </a:cubicBezTo>
                <a:close/>
                <a:moveTo>
                  <a:pt x="98" y="103"/>
                </a:moveTo>
                <a:cubicBezTo>
                  <a:pt x="99" y="103"/>
                  <a:pt x="99" y="103"/>
                  <a:pt x="99" y="104"/>
                </a:cubicBezTo>
                <a:cubicBezTo>
                  <a:pt x="99" y="104"/>
                  <a:pt x="99" y="104"/>
                  <a:pt x="100" y="105"/>
                </a:cubicBezTo>
                <a:cubicBezTo>
                  <a:pt x="99" y="105"/>
                  <a:pt x="98" y="105"/>
                  <a:pt x="98" y="105"/>
                </a:cubicBezTo>
                <a:cubicBezTo>
                  <a:pt x="98" y="105"/>
                  <a:pt x="97" y="105"/>
                  <a:pt x="97" y="104"/>
                </a:cubicBezTo>
                <a:cubicBezTo>
                  <a:pt x="97" y="104"/>
                  <a:pt x="98" y="104"/>
                  <a:pt x="98" y="104"/>
                </a:cubicBezTo>
                <a:cubicBezTo>
                  <a:pt x="98" y="103"/>
                  <a:pt x="98" y="103"/>
                  <a:pt x="98" y="103"/>
                </a:cubicBezTo>
                <a:close/>
                <a:moveTo>
                  <a:pt x="54" y="56"/>
                </a:moveTo>
                <a:cubicBezTo>
                  <a:pt x="54" y="56"/>
                  <a:pt x="53" y="56"/>
                  <a:pt x="53" y="56"/>
                </a:cubicBezTo>
                <a:cubicBezTo>
                  <a:pt x="52" y="56"/>
                  <a:pt x="52" y="56"/>
                  <a:pt x="52" y="55"/>
                </a:cubicBezTo>
                <a:cubicBezTo>
                  <a:pt x="52" y="55"/>
                  <a:pt x="52" y="54"/>
                  <a:pt x="53" y="54"/>
                </a:cubicBezTo>
                <a:cubicBezTo>
                  <a:pt x="54" y="54"/>
                  <a:pt x="54" y="55"/>
                  <a:pt x="54" y="55"/>
                </a:cubicBezTo>
                <a:lnTo>
                  <a:pt x="54" y="56"/>
                </a:lnTo>
                <a:close/>
                <a:moveTo>
                  <a:pt x="95" y="67"/>
                </a:moveTo>
                <a:cubicBezTo>
                  <a:pt x="95" y="66"/>
                  <a:pt x="95" y="66"/>
                  <a:pt x="95" y="65"/>
                </a:cubicBezTo>
                <a:cubicBezTo>
                  <a:pt x="95" y="65"/>
                  <a:pt x="95" y="65"/>
                  <a:pt x="95" y="65"/>
                </a:cubicBezTo>
                <a:cubicBezTo>
                  <a:pt x="95" y="64"/>
                  <a:pt x="96" y="64"/>
                  <a:pt x="96" y="64"/>
                </a:cubicBezTo>
                <a:cubicBezTo>
                  <a:pt x="96" y="64"/>
                  <a:pt x="97" y="65"/>
                  <a:pt x="98" y="66"/>
                </a:cubicBezTo>
                <a:cubicBezTo>
                  <a:pt x="99" y="67"/>
                  <a:pt x="100" y="68"/>
                  <a:pt x="100" y="71"/>
                </a:cubicBezTo>
                <a:cubicBezTo>
                  <a:pt x="99" y="71"/>
                  <a:pt x="99" y="71"/>
                  <a:pt x="98" y="70"/>
                </a:cubicBezTo>
                <a:cubicBezTo>
                  <a:pt x="97" y="70"/>
                  <a:pt x="96" y="69"/>
                  <a:pt x="95" y="67"/>
                </a:cubicBezTo>
                <a:close/>
                <a:moveTo>
                  <a:pt x="34" y="86"/>
                </a:moveTo>
                <a:cubicBezTo>
                  <a:pt x="35" y="86"/>
                  <a:pt x="35" y="86"/>
                  <a:pt x="35" y="86"/>
                </a:cubicBezTo>
                <a:cubicBezTo>
                  <a:pt x="35" y="86"/>
                  <a:pt x="35" y="87"/>
                  <a:pt x="36" y="87"/>
                </a:cubicBezTo>
                <a:cubicBezTo>
                  <a:pt x="35" y="88"/>
                  <a:pt x="35" y="88"/>
                  <a:pt x="34" y="88"/>
                </a:cubicBezTo>
                <a:cubicBezTo>
                  <a:pt x="34" y="88"/>
                  <a:pt x="34" y="87"/>
                  <a:pt x="34" y="86"/>
                </a:cubicBezTo>
                <a:close/>
                <a:moveTo>
                  <a:pt x="25" y="61"/>
                </a:moveTo>
                <a:cubicBezTo>
                  <a:pt x="25" y="61"/>
                  <a:pt x="25" y="61"/>
                  <a:pt x="25" y="61"/>
                </a:cubicBezTo>
                <a:cubicBezTo>
                  <a:pt x="25" y="61"/>
                  <a:pt x="26" y="61"/>
                  <a:pt x="26" y="62"/>
                </a:cubicBezTo>
                <a:cubicBezTo>
                  <a:pt x="26" y="62"/>
                  <a:pt x="25" y="63"/>
                  <a:pt x="25" y="63"/>
                </a:cubicBezTo>
                <a:cubicBezTo>
                  <a:pt x="24" y="63"/>
                  <a:pt x="24" y="63"/>
                  <a:pt x="24" y="63"/>
                </a:cubicBezTo>
                <a:cubicBezTo>
                  <a:pt x="23" y="63"/>
                  <a:pt x="23" y="63"/>
                  <a:pt x="22" y="62"/>
                </a:cubicBezTo>
                <a:cubicBezTo>
                  <a:pt x="21" y="62"/>
                  <a:pt x="21" y="61"/>
                  <a:pt x="21" y="61"/>
                </a:cubicBezTo>
                <a:cubicBezTo>
                  <a:pt x="21" y="61"/>
                  <a:pt x="21" y="60"/>
                  <a:pt x="21" y="60"/>
                </a:cubicBezTo>
                <a:cubicBezTo>
                  <a:pt x="21" y="59"/>
                  <a:pt x="22" y="58"/>
                  <a:pt x="22" y="58"/>
                </a:cubicBezTo>
                <a:cubicBezTo>
                  <a:pt x="23" y="58"/>
                  <a:pt x="23" y="59"/>
                  <a:pt x="24" y="59"/>
                </a:cubicBezTo>
                <a:cubicBezTo>
                  <a:pt x="25" y="60"/>
                  <a:pt x="26" y="60"/>
                  <a:pt x="26" y="60"/>
                </a:cubicBezTo>
                <a:cubicBezTo>
                  <a:pt x="26" y="60"/>
                  <a:pt x="25" y="60"/>
                  <a:pt x="25" y="60"/>
                </a:cubicBezTo>
                <a:cubicBezTo>
                  <a:pt x="25" y="60"/>
                  <a:pt x="25" y="60"/>
                  <a:pt x="25" y="61"/>
                </a:cubicBezTo>
                <a:close/>
                <a:moveTo>
                  <a:pt x="34" y="73"/>
                </a:moveTo>
                <a:cubicBezTo>
                  <a:pt x="34" y="74"/>
                  <a:pt x="34" y="74"/>
                  <a:pt x="33" y="74"/>
                </a:cubicBezTo>
                <a:cubicBezTo>
                  <a:pt x="32" y="74"/>
                  <a:pt x="32" y="74"/>
                  <a:pt x="32" y="73"/>
                </a:cubicBezTo>
                <a:cubicBezTo>
                  <a:pt x="32" y="73"/>
                  <a:pt x="32" y="73"/>
                  <a:pt x="32" y="73"/>
                </a:cubicBezTo>
                <a:cubicBezTo>
                  <a:pt x="33" y="72"/>
                  <a:pt x="33" y="72"/>
                  <a:pt x="33" y="72"/>
                </a:cubicBezTo>
                <a:cubicBezTo>
                  <a:pt x="34" y="72"/>
                  <a:pt x="34" y="73"/>
                  <a:pt x="34" y="73"/>
                </a:cubicBezTo>
                <a:close/>
                <a:moveTo>
                  <a:pt x="5" y="216"/>
                </a:moveTo>
                <a:cubicBezTo>
                  <a:pt x="6" y="216"/>
                  <a:pt x="6" y="216"/>
                  <a:pt x="7" y="217"/>
                </a:cubicBezTo>
                <a:cubicBezTo>
                  <a:pt x="7" y="217"/>
                  <a:pt x="6" y="218"/>
                  <a:pt x="5" y="218"/>
                </a:cubicBezTo>
                <a:cubicBezTo>
                  <a:pt x="5" y="217"/>
                  <a:pt x="5" y="216"/>
                  <a:pt x="5" y="216"/>
                </a:cubicBezTo>
                <a:close/>
                <a:moveTo>
                  <a:pt x="1" y="192"/>
                </a:moveTo>
                <a:cubicBezTo>
                  <a:pt x="1" y="191"/>
                  <a:pt x="1" y="191"/>
                  <a:pt x="2" y="191"/>
                </a:cubicBezTo>
                <a:cubicBezTo>
                  <a:pt x="4" y="191"/>
                  <a:pt x="4" y="191"/>
                  <a:pt x="4" y="191"/>
                </a:cubicBezTo>
                <a:cubicBezTo>
                  <a:pt x="4" y="192"/>
                  <a:pt x="3" y="192"/>
                  <a:pt x="2" y="193"/>
                </a:cubicBezTo>
                <a:cubicBezTo>
                  <a:pt x="1" y="193"/>
                  <a:pt x="1" y="193"/>
                  <a:pt x="1" y="193"/>
                </a:cubicBezTo>
                <a:cubicBezTo>
                  <a:pt x="1" y="193"/>
                  <a:pt x="0" y="192"/>
                  <a:pt x="0" y="192"/>
                </a:cubicBezTo>
                <a:cubicBezTo>
                  <a:pt x="0" y="192"/>
                  <a:pt x="1" y="192"/>
                  <a:pt x="1" y="192"/>
                </a:cubicBezTo>
                <a:close/>
                <a:moveTo>
                  <a:pt x="19" y="91"/>
                </a:moveTo>
                <a:cubicBezTo>
                  <a:pt x="19" y="91"/>
                  <a:pt x="20" y="92"/>
                  <a:pt x="20" y="92"/>
                </a:cubicBezTo>
                <a:cubicBezTo>
                  <a:pt x="20" y="93"/>
                  <a:pt x="20" y="93"/>
                  <a:pt x="20" y="93"/>
                </a:cubicBezTo>
                <a:cubicBezTo>
                  <a:pt x="19" y="94"/>
                  <a:pt x="19" y="94"/>
                  <a:pt x="19" y="94"/>
                </a:cubicBezTo>
                <a:cubicBezTo>
                  <a:pt x="19" y="94"/>
                  <a:pt x="19" y="94"/>
                  <a:pt x="18" y="94"/>
                </a:cubicBezTo>
                <a:cubicBezTo>
                  <a:pt x="17" y="94"/>
                  <a:pt x="17" y="94"/>
                  <a:pt x="17" y="93"/>
                </a:cubicBezTo>
                <a:cubicBezTo>
                  <a:pt x="17" y="92"/>
                  <a:pt x="17" y="91"/>
                  <a:pt x="19" y="91"/>
                </a:cubicBezTo>
                <a:close/>
                <a:moveTo>
                  <a:pt x="46" y="152"/>
                </a:moveTo>
                <a:cubicBezTo>
                  <a:pt x="45" y="152"/>
                  <a:pt x="45" y="152"/>
                  <a:pt x="45" y="151"/>
                </a:cubicBezTo>
                <a:cubicBezTo>
                  <a:pt x="46" y="150"/>
                  <a:pt x="46" y="150"/>
                  <a:pt x="46" y="150"/>
                </a:cubicBezTo>
                <a:cubicBezTo>
                  <a:pt x="46" y="150"/>
                  <a:pt x="46" y="150"/>
                  <a:pt x="47" y="150"/>
                </a:cubicBezTo>
                <a:cubicBezTo>
                  <a:pt x="47" y="150"/>
                  <a:pt x="48" y="150"/>
                  <a:pt x="50" y="150"/>
                </a:cubicBezTo>
                <a:cubicBezTo>
                  <a:pt x="52" y="150"/>
                  <a:pt x="52" y="150"/>
                  <a:pt x="52" y="150"/>
                </a:cubicBezTo>
                <a:cubicBezTo>
                  <a:pt x="51" y="150"/>
                  <a:pt x="51" y="150"/>
                  <a:pt x="51" y="150"/>
                </a:cubicBezTo>
                <a:cubicBezTo>
                  <a:pt x="52" y="150"/>
                  <a:pt x="53" y="150"/>
                  <a:pt x="53" y="151"/>
                </a:cubicBezTo>
                <a:cubicBezTo>
                  <a:pt x="55" y="151"/>
                  <a:pt x="55" y="151"/>
                  <a:pt x="55" y="151"/>
                </a:cubicBezTo>
                <a:cubicBezTo>
                  <a:pt x="55" y="151"/>
                  <a:pt x="55" y="152"/>
                  <a:pt x="55" y="152"/>
                </a:cubicBezTo>
                <a:cubicBezTo>
                  <a:pt x="55" y="152"/>
                  <a:pt x="55" y="153"/>
                  <a:pt x="54" y="153"/>
                </a:cubicBezTo>
                <a:cubicBezTo>
                  <a:pt x="54" y="153"/>
                  <a:pt x="54" y="153"/>
                  <a:pt x="54" y="153"/>
                </a:cubicBezTo>
                <a:cubicBezTo>
                  <a:pt x="54" y="152"/>
                  <a:pt x="53" y="152"/>
                  <a:pt x="53" y="152"/>
                </a:cubicBezTo>
                <a:cubicBezTo>
                  <a:pt x="52" y="152"/>
                  <a:pt x="52" y="153"/>
                  <a:pt x="52" y="153"/>
                </a:cubicBezTo>
                <a:cubicBezTo>
                  <a:pt x="51" y="153"/>
                  <a:pt x="50" y="153"/>
                  <a:pt x="50" y="153"/>
                </a:cubicBezTo>
                <a:cubicBezTo>
                  <a:pt x="48" y="153"/>
                  <a:pt x="48" y="153"/>
                  <a:pt x="48" y="152"/>
                </a:cubicBezTo>
                <a:cubicBezTo>
                  <a:pt x="47" y="152"/>
                  <a:pt x="47" y="152"/>
                  <a:pt x="47" y="153"/>
                </a:cubicBezTo>
                <a:cubicBezTo>
                  <a:pt x="47" y="153"/>
                  <a:pt x="47" y="153"/>
                  <a:pt x="47" y="153"/>
                </a:cubicBezTo>
                <a:cubicBezTo>
                  <a:pt x="47" y="153"/>
                  <a:pt x="47" y="153"/>
                  <a:pt x="47" y="153"/>
                </a:cubicBezTo>
                <a:cubicBezTo>
                  <a:pt x="47" y="152"/>
                  <a:pt x="46" y="152"/>
                  <a:pt x="46" y="1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12" name="Freeform 14">
            <a:extLst>
              <a:ext uri="{FF2B5EF4-FFF2-40B4-BE49-F238E27FC236}">
                <a16:creationId xmlns:a16="http://schemas.microsoft.com/office/drawing/2014/main" xmlns="" id="{2FCD7866-A997-49DF-B003-09A998D28908}"/>
              </a:ext>
            </a:extLst>
          </p:cNvPr>
          <p:cNvSpPr>
            <a:spLocks noEditPoints="1"/>
          </p:cNvSpPr>
          <p:nvPr/>
        </p:nvSpPr>
        <p:spPr bwMode="auto">
          <a:xfrm>
            <a:off x="3748102" y="2055325"/>
            <a:ext cx="718007" cy="616659"/>
          </a:xfrm>
          <a:custGeom>
            <a:avLst/>
            <a:gdLst>
              <a:gd name="T0" fmla="*/ 152 w 345"/>
              <a:gd name="T1" fmla="*/ 215 h 296"/>
              <a:gd name="T2" fmla="*/ 121 w 345"/>
              <a:gd name="T3" fmla="*/ 255 h 296"/>
              <a:gd name="T4" fmla="*/ 136 w 345"/>
              <a:gd name="T5" fmla="*/ 242 h 296"/>
              <a:gd name="T6" fmla="*/ 137 w 345"/>
              <a:gd name="T7" fmla="*/ 175 h 296"/>
              <a:gd name="T8" fmla="*/ 160 w 345"/>
              <a:gd name="T9" fmla="*/ 162 h 296"/>
              <a:gd name="T10" fmla="*/ 165 w 345"/>
              <a:gd name="T11" fmla="*/ 178 h 296"/>
              <a:gd name="T12" fmla="*/ 168 w 345"/>
              <a:gd name="T13" fmla="*/ 195 h 296"/>
              <a:gd name="T14" fmla="*/ 156 w 345"/>
              <a:gd name="T15" fmla="*/ 198 h 296"/>
              <a:gd name="T16" fmla="*/ 182 w 345"/>
              <a:gd name="T17" fmla="*/ 153 h 296"/>
              <a:gd name="T18" fmla="*/ 168 w 345"/>
              <a:gd name="T19" fmla="*/ 256 h 296"/>
              <a:gd name="T20" fmla="*/ 143 w 345"/>
              <a:gd name="T21" fmla="*/ 238 h 296"/>
              <a:gd name="T22" fmla="*/ 173 w 345"/>
              <a:gd name="T23" fmla="*/ 245 h 296"/>
              <a:gd name="T24" fmla="*/ 62 w 345"/>
              <a:gd name="T25" fmla="*/ 147 h 296"/>
              <a:gd name="T26" fmla="*/ 101 w 345"/>
              <a:gd name="T27" fmla="*/ 282 h 296"/>
              <a:gd name="T28" fmla="*/ 85 w 345"/>
              <a:gd name="T29" fmla="*/ 249 h 296"/>
              <a:gd name="T30" fmla="*/ 307 w 345"/>
              <a:gd name="T31" fmla="*/ 221 h 296"/>
              <a:gd name="T32" fmla="*/ 277 w 345"/>
              <a:gd name="T33" fmla="*/ 0 h 296"/>
              <a:gd name="T34" fmla="*/ 300 w 345"/>
              <a:gd name="T35" fmla="*/ 109 h 296"/>
              <a:gd name="T36" fmla="*/ 322 w 345"/>
              <a:gd name="T37" fmla="*/ 235 h 296"/>
              <a:gd name="T38" fmla="*/ 316 w 345"/>
              <a:gd name="T39" fmla="*/ 186 h 296"/>
              <a:gd name="T40" fmla="*/ 234 w 345"/>
              <a:gd name="T41" fmla="*/ 175 h 296"/>
              <a:gd name="T42" fmla="*/ 202 w 345"/>
              <a:gd name="T43" fmla="*/ 186 h 296"/>
              <a:gd name="T44" fmla="*/ 200 w 345"/>
              <a:gd name="T45" fmla="*/ 158 h 296"/>
              <a:gd name="T46" fmla="*/ 251 w 345"/>
              <a:gd name="T47" fmla="*/ 167 h 296"/>
              <a:gd name="T48" fmla="*/ 240 w 345"/>
              <a:gd name="T49" fmla="*/ 169 h 296"/>
              <a:gd name="T50" fmla="*/ 228 w 345"/>
              <a:gd name="T51" fmla="*/ 168 h 296"/>
              <a:gd name="T52" fmla="*/ 217 w 345"/>
              <a:gd name="T53" fmla="*/ 155 h 296"/>
              <a:gd name="T54" fmla="*/ 213 w 345"/>
              <a:gd name="T55" fmla="*/ 147 h 296"/>
              <a:gd name="T56" fmla="*/ 194 w 345"/>
              <a:gd name="T57" fmla="*/ 158 h 296"/>
              <a:gd name="T58" fmla="*/ 177 w 345"/>
              <a:gd name="T59" fmla="*/ 151 h 296"/>
              <a:gd name="T60" fmla="*/ 173 w 345"/>
              <a:gd name="T61" fmla="*/ 142 h 296"/>
              <a:gd name="T62" fmla="*/ 179 w 345"/>
              <a:gd name="T63" fmla="*/ 123 h 296"/>
              <a:gd name="T64" fmla="*/ 184 w 345"/>
              <a:gd name="T65" fmla="*/ 120 h 296"/>
              <a:gd name="T66" fmla="*/ 189 w 345"/>
              <a:gd name="T67" fmla="*/ 125 h 296"/>
              <a:gd name="T68" fmla="*/ 200 w 345"/>
              <a:gd name="T69" fmla="*/ 124 h 296"/>
              <a:gd name="T70" fmla="*/ 199 w 345"/>
              <a:gd name="T71" fmla="*/ 116 h 296"/>
              <a:gd name="T72" fmla="*/ 187 w 345"/>
              <a:gd name="T73" fmla="*/ 104 h 296"/>
              <a:gd name="T74" fmla="*/ 189 w 345"/>
              <a:gd name="T75" fmla="*/ 95 h 296"/>
              <a:gd name="T76" fmla="*/ 210 w 345"/>
              <a:gd name="T77" fmla="*/ 78 h 296"/>
              <a:gd name="T78" fmla="*/ 219 w 345"/>
              <a:gd name="T79" fmla="*/ 92 h 296"/>
              <a:gd name="T80" fmla="*/ 222 w 345"/>
              <a:gd name="T81" fmla="*/ 104 h 296"/>
              <a:gd name="T82" fmla="*/ 244 w 345"/>
              <a:gd name="T83" fmla="*/ 116 h 296"/>
              <a:gd name="T84" fmla="*/ 250 w 345"/>
              <a:gd name="T85" fmla="*/ 117 h 296"/>
              <a:gd name="T86" fmla="*/ 264 w 345"/>
              <a:gd name="T87" fmla="*/ 124 h 296"/>
              <a:gd name="T88" fmla="*/ 260 w 345"/>
              <a:gd name="T89" fmla="*/ 207 h 296"/>
              <a:gd name="T90" fmla="*/ 199 w 345"/>
              <a:gd name="T91" fmla="*/ 258 h 296"/>
              <a:gd name="T92" fmla="*/ 191 w 345"/>
              <a:gd name="T93" fmla="*/ 239 h 296"/>
              <a:gd name="T94" fmla="*/ 203 w 345"/>
              <a:gd name="T95" fmla="*/ 46 h 296"/>
              <a:gd name="T96" fmla="*/ 211 w 345"/>
              <a:gd name="T97" fmla="*/ 74 h 296"/>
              <a:gd name="T98" fmla="*/ 178 w 345"/>
              <a:gd name="T99" fmla="*/ 97 h 296"/>
              <a:gd name="T100" fmla="*/ 166 w 345"/>
              <a:gd name="T101" fmla="*/ 98 h 296"/>
              <a:gd name="T102" fmla="*/ 264 w 345"/>
              <a:gd name="T103" fmla="*/ 55 h 296"/>
              <a:gd name="T104" fmla="*/ 325 w 345"/>
              <a:gd name="T105" fmla="*/ 114 h 296"/>
              <a:gd name="T106" fmla="*/ 44 w 345"/>
              <a:gd name="T107" fmla="*/ 197 h 296"/>
              <a:gd name="T108" fmla="*/ 252 w 345"/>
              <a:gd name="T109" fmla="*/ 96 h 296"/>
              <a:gd name="T110" fmla="*/ 167 w 345"/>
              <a:gd name="T111" fmla="*/ 142 h 296"/>
              <a:gd name="T112" fmla="*/ 1 w 345"/>
              <a:gd name="T113" fmla="*/ 142 h 296"/>
              <a:gd name="T114" fmla="*/ 10 w 345"/>
              <a:gd name="T115" fmla="*/ 187 h 296"/>
              <a:gd name="T116" fmla="*/ 138 w 345"/>
              <a:gd name="T117" fmla="*/ 141 h 296"/>
              <a:gd name="T118" fmla="*/ 136 w 345"/>
              <a:gd name="T119" fmla="*/ 83 h 296"/>
              <a:gd name="T120" fmla="*/ 155 w 345"/>
              <a:gd name="T121" fmla="*/ 90 h 296"/>
              <a:gd name="T122" fmla="*/ 162 w 345"/>
              <a:gd name="T123" fmla="*/ 116 h 296"/>
              <a:gd name="T124" fmla="*/ 155 w 345"/>
              <a:gd name="T125" fmla="*/ 11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 h="296">
                <a:moveTo>
                  <a:pt x="121" y="256"/>
                </a:moveTo>
                <a:cubicBezTo>
                  <a:pt x="121" y="257"/>
                  <a:pt x="120" y="257"/>
                  <a:pt x="120" y="257"/>
                </a:cubicBezTo>
                <a:cubicBezTo>
                  <a:pt x="120" y="257"/>
                  <a:pt x="120" y="257"/>
                  <a:pt x="120" y="257"/>
                </a:cubicBezTo>
                <a:cubicBezTo>
                  <a:pt x="120" y="257"/>
                  <a:pt x="120" y="257"/>
                  <a:pt x="120" y="257"/>
                </a:cubicBezTo>
                <a:cubicBezTo>
                  <a:pt x="120" y="257"/>
                  <a:pt x="119" y="257"/>
                  <a:pt x="119" y="257"/>
                </a:cubicBezTo>
                <a:cubicBezTo>
                  <a:pt x="119" y="256"/>
                  <a:pt x="119" y="256"/>
                  <a:pt x="119" y="256"/>
                </a:cubicBezTo>
                <a:lnTo>
                  <a:pt x="121" y="256"/>
                </a:lnTo>
                <a:close/>
                <a:moveTo>
                  <a:pt x="163" y="207"/>
                </a:moveTo>
                <a:cubicBezTo>
                  <a:pt x="163" y="208"/>
                  <a:pt x="163" y="208"/>
                  <a:pt x="163" y="208"/>
                </a:cubicBezTo>
                <a:cubicBezTo>
                  <a:pt x="163" y="208"/>
                  <a:pt x="164" y="208"/>
                  <a:pt x="164" y="208"/>
                </a:cubicBezTo>
                <a:cubicBezTo>
                  <a:pt x="164" y="210"/>
                  <a:pt x="162" y="211"/>
                  <a:pt x="160" y="213"/>
                </a:cubicBezTo>
                <a:cubicBezTo>
                  <a:pt x="158" y="214"/>
                  <a:pt x="156" y="215"/>
                  <a:pt x="154" y="216"/>
                </a:cubicBezTo>
                <a:cubicBezTo>
                  <a:pt x="154" y="216"/>
                  <a:pt x="154" y="216"/>
                  <a:pt x="153" y="216"/>
                </a:cubicBezTo>
                <a:cubicBezTo>
                  <a:pt x="153" y="216"/>
                  <a:pt x="153" y="215"/>
                  <a:pt x="152" y="215"/>
                </a:cubicBezTo>
                <a:cubicBezTo>
                  <a:pt x="153" y="213"/>
                  <a:pt x="154" y="211"/>
                  <a:pt x="156" y="209"/>
                </a:cubicBezTo>
                <a:cubicBezTo>
                  <a:pt x="158" y="208"/>
                  <a:pt x="160" y="207"/>
                  <a:pt x="161" y="207"/>
                </a:cubicBezTo>
                <a:cubicBezTo>
                  <a:pt x="162" y="207"/>
                  <a:pt x="162" y="207"/>
                  <a:pt x="162" y="207"/>
                </a:cubicBezTo>
                <a:cubicBezTo>
                  <a:pt x="162" y="207"/>
                  <a:pt x="163" y="207"/>
                  <a:pt x="163" y="207"/>
                </a:cubicBezTo>
                <a:close/>
                <a:moveTo>
                  <a:pt x="137" y="245"/>
                </a:moveTo>
                <a:cubicBezTo>
                  <a:pt x="137" y="247"/>
                  <a:pt x="137" y="249"/>
                  <a:pt x="137" y="250"/>
                </a:cubicBezTo>
                <a:cubicBezTo>
                  <a:pt x="137" y="252"/>
                  <a:pt x="134" y="254"/>
                  <a:pt x="130" y="256"/>
                </a:cubicBezTo>
                <a:cubicBezTo>
                  <a:pt x="130" y="256"/>
                  <a:pt x="130" y="255"/>
                  <a:pt x="129" y="255"/>
                </a:cubicBezTo>
                <a:cubicBezTo>
                  <a:pt x="128" y="255"/>
                  <a:pt x="128" y="255"/>
                  <a:pt x="128" y="255"/>
                </a:cubicBezTo>
                <a:cubicBezTo>
                  <a:pt x="128" y="255"/>
                  <a:pt x="127" y="256"/>
                  <a:pt x="127" y="256"/>
                </a:cubicBezTo>
                <a:cubicBezTo>
                  <a:pt x="126" y="256"/>
                  <a:pt x="125" y="256"/>
                  <a:pt x="125" y="256"/>
                </a:cubicBezTo>
                <a:cubicBezTo>
                  <a:pt x="125" y="256"/>
                  <a:pt x="124" y="256"/>
                  <a:pt x="124" y="255"/>
                </a:cubicBezTo>
                <a:cubicBezTo>
                  <a:pt x="123" y="254"/>
                  <a:pt x="122" y="254"/>
                  <a:pt x="122" y="254"/>
                </a:cubicBezTo>
                <a:cubicBezTo>
                  <a:pt x="121" y="254"/>
                  <a:pt x="121" y="254"/>
                  <a:pt x="121" y="255"/>
                </a:cubicBezTo>
                <a:cubicBezTo>
                  <a:pt x="120" y="256"/>
                  <a:pt x="120" y="256"/>
                  <a:pt x="119" y="256"/>
                </a:cubicBezTo>
                <a:cubicBezTo>
                  <a:pt x="118" y="256"/>
                  <a:pt x="117" y="255"/>
                  <a:pt x="117" y="254"/>
                </a:cubicBezTo>
                <a:cubicBezTo>
                  <a:pt x="117" y="254"/>
                  <a:pt x="117" y="253"/>
                  <a:pt x="117" y="253"/>
                </a:cubicBezTo>
                <a:cubicBezTo>
                  <a:pt x="118" y="253"/>
                  <a:pt x="118" y="252"/>
                  <a:pt x="118" y="251"/>
                </a:cubicBezTo>
                <a:cubicBezTo>
                  <a:pt x="117" y="251"/>
                  <a:pt x="116" y="251"/>
                  <a:pt x="115" y="250"/>
                </a:cubicBezTo>
                <a:cubicBezTo>
                  <a:pt x="114" y="249"/>
                  <a:pt x="114" y="248"/>
                  <a:pt x="114" y="247"/>
                </a:cubicBezTo>
                <a:cubicBezTo>
                  <a:pt x="114" y="247"/>
                  <a:pt x="114" y="246"/>
                  <a:pt x="115" y="245"/>
                </a:cubicBezTo>
                <a:cubicBezTo>
                  <a:pt x="116" y="244"/>
                  <a:pt x="117" y="244"/>
                  <a:pt x="118" y="243"/>
                </a:cubicBezTo>
                <a:cubicBezTo>
                  <a:pt x="121" y="240"/>
                  <a:pt x="121" y="240"/>
                  <a:pt x="121" y="240"/>
                </a:cubicBezTo>
                <a:cubicBezTo>
                  <a:pt x="122" y="240"/>
                  <a:pt x="123" y="239"/>
                  <a:pt x="123" y="238"/>
                </a:cubicBezTo>
                <a:cubicBezTo>
                  <a:pt x="124" y="238"/>
                  <a:pt x="125" y="238"/>
                  <a:pt x="126" y="239"/>
                </a:cubicBezTo>
                <a:cubicBezTo>
                  <a:pt x="129" y="241"/>
                  <a:pt x="129" y="241"/>
                  <a:pt x="129" y="241"/>
                </a:cubicBezTo>
                <a:cubicBezTo>
                  <a:pt x="135" y="240"/>
                  <a:pt x="135" y="240"/>
                  <a:pt x="135" y="240"/>
                </a:cubicBezTo>
                <a:cubicBezTo>
                  <a:pt x="135" y="240"/>
                  <a:pt x="136" y="241"/>
                  <a:pt x="136" y="242"/>
                </a:cubicBezTo>
                <a:cubicBezTo>
                  <a:pt x="137" y="243"/>
                  <a:pt x="137" y="244"/>
                  <a:pt x="137" y="245"/>
                </a:cubicBezTo>
                <a:close/>
                <a:moveTo>
                  <a:pt x="143" y="199"/>
                </a:moveTo>
                <a:cubicBezTo>
                  <a:pt x="142" y="199"/>
                  <a:pt x="141" y="198"/>
                  <a:pt x="140" y="197"/>
                </a:cubicBezTo>
                <a:cubicBezTo>
                  <a:pt x="139" y="197"/>
                  <a:pt x="138" y="196"/>
                  <a:pt x="138" y="196"/>
                </a:cubicBezTo>
                <a:cubicBezTo>
                  <a:pt x="137" y="195"/>
                  <a:pt x="137" y="195"/>
                  <a:pt x="137" y="195"/>
                </a:cubicBezTo>
                <a:cubicBezTo>
                  <a:pt x="137" y="195"/>
                  <a:pt x="137" y="195"/>
                  <a:pt x="138" y="194"/>
                </a:cubicBezTo>
                <a:cubicBezTo>
                  <a:pt x="138" y="194"/>
                  <a:pt x="138" y="194"/>
                  <a:pt x="138" y="194"/>
                </a:cubicBezTo>
                <a:cubicBezTo>
                  <a:pt x="138" y="193"/>
                  <a:pt x="138" y="192"/>
                  <a:pt x="137" y="190"/>
                </a:cubicBezTo>
                <a:cubicBezTo>
                  <a:pt x="137" y="189"/>
                  <a:pt x="136" y="188"/>
                  <a:pt x="135" y="187"/>
                </a:cubicBezTo>
                <a:cubicBezTo>
                  <a:pt x="135" y="187"/>
                  <a:pt x="136" y="187"/>
                  <a:pt x="137" y="187"/>
                </a:cubicBezTo>
                <a:cubicBezTo>
                  <a:pt x="139" y="186"/>
                  <a:pt x="140" y="186"/>
                  <a:pt x="140" y="184"/>
                </a:cubicBezTo>
                <a:cubicBezTo>
                  <a:pt x="140" y="182"/>
                  <a:pt x="140" y="181"/>
                  <a:pt x="139" y="179"/>
                </a:cubicBezTo>
                <a:cubicBezTo>
                  <a:pt x="139" y="178"/>
                  <a:pt x="138" y="177"/>
                  <a:pt x="138" y="176"/>
                </a:cubicBezTo>
                <a:cubicBezTo>
                  <a:pt x="137" y="176"/>
                  <a:pt x="137" y="175"/>
                  <a:pt x="137" y="175"/>
                </a:cubicBezTo>
                <a:cubicBezTo>
                  <a:pt x="136" y="174"/>
                  <a:pt x="136" y="174"/>
                  <a:pt x="136" y="173"/>
                </a:cubicBezTo>
                <a:cubicBezTo>
                  <a:pt x="136" y="173"/>
                  <a:pt x="136" y="172"/>
                  <a:pt x="136" y="172"/>
                </a:cubicBezTo>
                <a:cubicBezTo>
                  <a:pt x="136" y="172"/>
                  <a:pt x="136" y="171"/>
                  <a:pt x="137" y="171"/>
                </a:cubicBezTo>
                <a:cubicBezTo>
                  <a:pt x="138" y="171"/>
                  <a:pt x="139" y="172"/>
                  <a:pt x="139" y="174"/>
                </a:cubicBezTo>
                <a:cubicBezTo>
                  <a:pt x="140" y="176"/>
                  <a:pt x="141" y="178"/>
                  <a:pt x="143" y="180"/>
                </a:cubicBezTo>
                <a:cubicBezTo>
                  <a:pt x="146" y="178"/>
                  <a:pt x="146" y="178"/>
                  <a:pt x="146" y="178"/>
                </a:cubicBezTo>
                <a:cubicBezTo>
                  <a:pt x="144" y="176"/>
                  <a:pt x="144" y="173"/>
                  <a:pt x="144" y="170"/>
                </a:cubicBezTo>
                <a:cubicBezTo>
                  <a:pt x="144" y="169"/>
                  <a:pt x="144" y="168"/>
                  <a:pt x="145" y="167"/>
                </a:cubicBezTo>
                <a:cubicBezTo>
                  <a:pt x="146" y="166"/>
                  <a:pt x="147" y="165"/>
                  <a:pt x="148" y="164"/>
                </a:cubicBezTo>
                <a:cubicBezTo>
                  <a:pt x="149" y="163"/>
                  <a:pt x="150" y="162"/>
                  <a:pt x="151" y="160"/>
                </a:cubicBezTo>
                <a:cubicBezTo>
                  <a:pt x="152" y="159"/>
                  <a:pt x="152" y="157"/>
                  <a:pt x="153" y="155"/>
                </a:cubicBezTo>
                <a:cubicBezTo>
                  <a:pt x="154" y="155"/>
                  <a:pt x="154" y="156"/>
                  <a:pt x="155" y="158"/>
                </a:cubicBezTo>
                <a:cubicBezTo>
                  <a:pt x="156" y="160"/>
                  <a:pt x="158" y="161"/>
                  <a:pt x="159" y="162"/>
                </a:cubicBezTo>
                <a:cubicBezTo>
                  <a:pt x="160" y="162"/>
                  <a:pt x="160" y="162"/>
                  <a:pt x="160" y="162"/>
                </a:cubicBezTo>
                <a:cubicBezTo>
                  <a:pt x="160" y="162"/>
                  <a:pt x="161" y="162"/>
                  <a:pt x="161" y="162"/>
                </a:cubicBezTo>
                <a:cubicBezTo>
                  <a:pt x="162" y="162"/>
                  <a:pt x="163" y="162"/>
                  <a:pt x="163" y="163"/>
                </a:cubicBezTo>
                <a:cubicBezTo>
                  <a:pt x="163" y="164"/>
                  <a:pt x="164" y="164"/>
                  <a:pt x="165" y="164"/>
                </a:cubicBezTo>
                <a:cubicBezTo>
                  <a:pt x="165" y="165"/>
                  <a:pt x="165" y="165"/>
                  <a:pt x="165" y="165"/>
                </a:cubicBezTo>
                <a:cubicBezTo>
                  <a:pt x="165" y="165"/>
                  <a:pt x="165" y="165"/>
                  <a:pt x="165" y="165"/>
                </a:cubicBezTo>
                <a:cubicBezTo>
                  <a:pt x="165" y="166"/>
                  <a:pt x="165" y="167"/>
                  <a:pt x="166" y="167"/>
                </a:cubicBezTo>
                <a:cubicBezTo>
                  <a:pt x="168" y="168"/>
                  <a:pt x="168" y="168"/>
                  <a:pt x="168" y="168"/>
                </a:cubicBezTo>
                <a:cubicBezTo>
                  <a:pt x="168" y="171"/>
                  <a:pt x="168" y="172"/>
                  <a:pt x="167" y="173"/>
                </a:cubicBezTo>
                <a:cubicBezTo>
                  <a:pt x="166" y="174"/>
                  <a:pt x="166" y="175"/>
                  <a:pt x="165" y="175"/>
                </a:cubicBezTo>
                <a:cubicBezTo>
                  <a:pt x="164" y="176"/>
                  <a:pt x="163" y="176"/>
                  <a:pt x="163" y="176"/>
                </a:cubicBezTo>
                <a:cubicBezTo>
                  <a:pt x="162" y="177"/>
                  <a:pt x="161" y="178"/>
                  <a:pt x="161" y="179"/>
                </a:cubicBezTo>
                <a:cubicBezTo>
                  <a:pt x="162" y="179"/>
                  <a:pt x="162" y="179"/>
                  <a:pt x="162" y="179"/>
                </a:cubicBezTo>
                <a:cubicBezTo>
                  <a:pt x="162" y="179"/>
                  <a:pt x="163" y="179"/>
                  <a:pt x="163" y="178"/>
                </a:cubicBezTo>
                <a:cubicBezTo>
                  <a:pt x="164" y="178"/>
                  <a:pt x="164" y="178"/>
                  <a:pt x="165" y="178"/>
                </a:cubicBezTo>
                <a:cubicBezTo>
                  <a:pt x="165" y="178"/>
                  <a:pt x="165" y="178"/>
                  <a:pt x="166" y="178"/>
                </a:cubicBezTo>
                <a:cubicBezTo>
                  <a:pt x="166" y="178"/>
                  <a:pt x="166" y="178"/>
                  <a:pt x="167" y="178"/>
                </a:cubicBezTo>
                <a:cubicBezTo>
                  <a:pt x="167" y="178"/>
                  <a:pt x="167" y="178"/>
                  <a:pt x="167" y="178"/>
                </a:cubicBezTo>
                <a:cubicBezTo>
                  <a:pt x="168" y="178"/>
                  <a:pt x="168" y="178"/>
                  <a:pt x="168" y="178"/>
                </a:cubicBezTo>
                <a:cubicBezTo>
                  <a:pt x="168" y="178"/>
                  <a:pt x="168" y="179"/>
                  <a:pt x="169" y="179"/>
                </a:cubicBezTo>
                <a:cubicBezTo>
                  <a:pt x="169" y="179"/>
                  <a:pt x="170" y="180"/>
                  <a:pt x="171" y="180"/>
                </a:cubicBezTo>
                <a:cubicBezTo>
                  <a:pt x="171" y="181"/>
                  <a:pt x="172" y="181"/>
                  <a:pt x="172" y="182"/>
                </a:cubicBezTo>
                <a:cubicBezTo>
                  <a:pt x="173" y="183"/>
                  <a:pt x="173" y="185"/>
                  <a:pt x="173" y="186"/>
                </a:cubicBezTo>
                <a:cubicBezTo>
                  <a:pt x="173" y="188"/>
                  <a:pt x="173" y="189"/>
                  <a:pt x="172" y="189"/>
                </a:cubicBezTo>
                <a:cubicBezTo>
                  <a:pt x="172" y="190"/>
                  <a:pt x="173" y="191"/>
                  <a:pt x="173" y="191"/>
                </a:cubicBezTo>
                <a:cubicBezTo>
                  <a:pt x="172" y="192"/>
                  <a:pt x="171" y="193"/>
                  <a:pt x="171" y="194"/>
                </a:cubicBezTo>
                <a:cubicBezTo>
                  <a:pt x="171" y="195"/>
                  <a:pt x="170" y="196"/>
                  <a:pt x="169" y="196"/>
                </a:cubicBezTo>
                <a:cubicBezTo>
                  <a:pt x="169" y="196"/>
                  <a:pt x="169" y="196"/>
                  <a:pt x="169" y="196"/>
                </a:cubicBezTo>
                <a:cubicBezTo>
                  <a:pt x="169" y="195"/>
                  <a:pt x="168" y="195"/>
                  <a:pt x="168" y="195"/>
                </a:cubicBezTo>
                <a:cubicBezTo>
                  <a:pt x="167" y="195"/>
                  <a:pt x="167" y="196"/>
                  <a:pt x="166" y="196"/>
                </a:cubicBezTo>
                <a:cubicBezTo>
                  <a:pt x="166" y="196"/>
                  <a:pt x="165" y="196"/>
                  <a:pt x="164" y="196"/>
                </a:cubicBezTo>
                <a:cubicBezTo>
                  <a:pt x="163" y="196"/>
                  <a:pt x="162" y="196"/>
                  <a:pt x="161" y="195"/>
                </a:cubicBezTo>
                <a:cubicBezTo>
                  <a:pt x="161" y="194"/>
                  <a:pt x="160" y="193"/>
                  <a:pt x="159" y="192"/>
                </a:cubicBezTo>
                <a:cubicBezTo>
                  <a:pt x="159" y="192"/>
                  <a:pt x="159" y="192"/>
                  <a:pt x="159" y="193"/>
                </a:cubicBezTo>
                <a:cubicBezTo>
                  <a:pt x="158" y="193"/>
                  <a:pt x="158" y="193"/>
                  <a:pt x="158" y="193"/>
                </a:cubicBezTo>
                <a:cubicBezTo>
                  <a:pt x="158" y="193"/>
                  <a:pt x="158" y="193"/>
                  <a:pt x="158" y="193"/>
                </a:cubicBezTo>
                <a:cubicBezTo>
                  <a:pt x="158" y="194"/>
                  <a:pt x="158" y="194"/>
                  <a:pt x="159" y="194"/>
                </a:cubicBezTo>
                <a:cubicBezTo>
                  <a:pt x="159" y="195"/>
                  <a:pt x="160" y="195"/>
                  <a:pt x="160" y="195"/>
                </a:cubicBezTo>
                <a:cubicBezTo>
                  <a:pt x="161" y="196"/>
                  <a:pt x="162" y="196"/>
                  <a:pt x="162" y="196"/>
                </a:cubicBezTo>
                <a:cubicBezTo>
                  <a:pt x="163" y="197"/>
                  <a:pt x="163" y="197"/>
                  <a:pt x="163" y="198"/>
                </a:cubicBezTo>
                <a:cubicBezTo>
                  <a:pt x="162" y="199"/>
                  <a:pt x="162" y="199"/>
                  <a:pt x="162" y="199"/>
                </a:cubicBezTo>
                <a:cubicBezTo>
                  <a:pt x="161" y="199"/>
                  <a:pt x="159" y="198"/>
                  <a:pt x="159" y="198"/>
                </a:cubicBezTo>
                <a:cubicBezTo>
                  <a:pt x="158" y="198"/>
                  <a:pt x="157" y="198"/>
                  <a:pt x="156" y="198"/>
                </a:cubicBezTo>
                <a:cubicBezTo>
                  <a:pt x="156" y="198"/>
                  <a:pt x="156" y="198"/>
                  <a:pt x="156" y="198"/>
                </a:cubicBezTo>
                <a:cubicBezTo>
                  <a:pt x="153" y="199"/>
                  <a:pt x="153" y="199"/>
                  <a:pt x="153" y="199"/>
                </a:cubicBezTo>
                <a:cubicBezTo>
                  <a:pt x="152" y="199"/>
                  <a:pt x="152" y="200"/>
                  <a:pt x="151" y="200"/>
                </a:cubicBezTo>
                <a:cubicBezTo>
                  <a:pt x="150" y="200"/>
                  <a:pt x="149" y="201"/>
                  <a:pt x="149" y="202"/>
                </a:cubicBezTo>
                <a:cubicBezTo>
                  <a:pt x="149" y="202"/>
                  <a:pt x="149" y="202"/>
                  <a:pt x="149" y="203"/>
                </a:cubicBezTo>
                <a:cubicBezTo>
                  <a:pt x="149" y="204"/>
                  <a:pt x="149" y="204"/>
                  <a:pt x="150" y="205"/>
                </a:cubicBezTo>
                <a:cubicBezTo>
                  <a:pt x="150" y="207"/>
                  <a:pt x="149" y="208"/>
                  <a:pt x="148" y="208"/>
                </a:cubicBezTo>
                <a:cubicBezTo>
                  <a:pt x="147" y="208"/>
                  <a:pt x="147" y="208"/>
                  <a:pt x="146" y="207"/>
                </a:cubicBezTo>
                <a:cubicBezTo>
                  <a:pt x="145" y="205"/>
                  <a:pt x="145" y="205"/>
                  <a:pt x="145" y="205"/>
                </a:cubicBezTo>
                <a:cubicBezTo>
                  <a:pt x="145" y="205"/>
                  <a:pt x="146" y="204"/>
                  <a:pt x="146" y="203"/>
                </a:cubicBezTo>
                <a:cubicBezTo>
                  <a:pt x="147" y="203"/>
                  <a:pt x="147" y="203"/>
                  <a:pt x="148" y="203"/>
                </a:cubicBezTo>
                <a:cubicBezTo>
                  <a:pt x="147" y="203"/>
                  <a:pt x="147" y="202"/>
                  <a:pt x="145" y="201"/>
                </a:cubicBezTo>
                <a:cubicBezTo>
                  <a:pt x="144" y="200"/>
                  <a:pt x="144" y="199"/>
                  <a:pt x="143" y="199"/>
                </a:cubicBezTo>
                <a:close/>
                <a:moveTo>
                  <a:pt x="182" y="153"/>
                </a:moveTo>
                <a:cubicBezTo>
                  <a:pt x="182" y="153"/>
                  <a:pt x="182" y="153"/>
                  <a:pt x="182" y="153"/>
                </a:cubicBezTo>
                <a:cubicBezTo>
                  <a:pt x="181" y="153"/>
                  <a:pt x="181" y="154"/>
                  <a:pt x="181" y="154"/>
                </a:cubicBezTo>
                <a:cubicBezTo>
                  <a:pt x="181" y="153"/>
                  <a:pt x="181" y="153"/>
                  <a:pt x="181" y="153"/>
                </a:cubicBezTo>
                <a:cubicBezTo>
                  <a:pt x="180" y="153"/>
                  <a:pt x="180" y="153"/>
                  <a:pt x="180" y="153"/>
                </a:cubicBezTo>
                <a:cubicBezTo>
                  <a:pt x="180" y="153"/>
                  <a:pt x="181" y="153"/>
                  <a:pt x="181" y="153"/>
                </a:cubicBezTo>
                <a:lnTo>
                  <a:pt x="182" y="153"/>
                </a:lnTo>
                <a:close/>
                <a:moveTo>
                  <a:pt x="176" y="246"/>
                </a:moveTo>
                <a:cubicBezTo>
                  <a:pt x="177" y="246"/>
                  <a:pt x="177" y="247"/>
                  <a:pt x="177" y="247"/>
                </a:cubicBezTo>
                <a:cubicBezTo>
                  <a:pt x="176" y="247"/>
                  <a:pt x="176" y="247"/>
                  <a:pt x="176" y="247"/>
                </a:cubicBezTo>
                <a:cubicBezTo>
                  <a:pt x="176" y="247"/>
                  <a:pt x="176" y="247"/>
                  <a:pt x="175" y="247"/>
                </a:cubicBezTo>
                <a:cubicBezTo>
                  <a:pt x="175" y="247"/>
                  <a:pt x="175" y="247"/>
                  <a:pt x="174" y="247"/>
                </a:cubicBezTo>
                <a:cubicBezTo>
                  <a:pt x="173" y="247"/>
                  <a:pt x="172" y="248"/>
                  <a:pt x="172" y="249"/>
                </a:cubicBezTo>
                <a:cubicBezTo>
                  <a:pt x="172" y="251"/>
                  <a:pt x="171" y="253"/>
                  <a:pt x="171" y="254"/>
                </a:cubicBezTo>
                <a:cubicBezTo>
                  <a:pt x="170" y="255"/>
                  <a:pt x="169" y="256"/>
                  <a:pt x="168" y="256"/>
                </a:cubicBezTo>
                <a:cubicBezTo>
                  <a:pt x="167" y="257"/>
                  <a:pt x="166" y="257"/>
                  <a:pt x="165" y="258"/>
                </a:cubicBezTo>
                <a:cubicBezTo>
                  <a:pt x="164" y="258"/>
                  <a:pt x="163" y="259"/>
                  <a:pt x="161" y="260"/>
                </a:cubicBezTo>
                <a:cubicBezTo>
                  <a:pt x="162" y="260"/>
                  <a:pt x="163" y="260"/>
                  <a:pt x="163" y="260"/>
                </a:cubicBezTo>
                <a:cubicBezTo>
                  <a:pt x="164" y="260"/>
                  <a:pt x="164" y="261"/>
                  <a:pt x="164" y="261"/>
                </a:cubicBezTo>
                <a:cubicBezTo>
                  <a:pt x="164" y="262"/>
                  <a:pt x="163" y="263"/>
                  <a:pt x="162" y="263"/>
                </a:cubicBezTo>
                <a:cubicBezTo>
                  <a:pt x="161" y="263"/>
                  <a:pt x="160" y="263"/>
                  <a:pt x="160" y="262"/>
                </a:cubicBezTo>
                <a:cubicBezTo>
                  <a:pt x="159" y="262"/>
                  <a:pt x="159" y="262"/>
                  <a:pt x="158" y="261"/>
                </a:cubicBezTo>
                <a:cubicBezTo>
                  <a:pt x="158" y="261"/>
                  <a:pt x="157" y="260"/>
                  <a:pt x="157" y="260"/>
                </a:cubicBezTo>
                <a:cubicBezTo>
                  <a:pt x="156" y="259"/>
                  <a:pt x="155" y="259"/>
                  <a:pt x="154" y="259"/>
                </a:cubicBezTo>
                <a:cubicBezTo>
                  <a:pt x="151" y="257"/>
                  <a:pt x="149" y="255"/>
                  <a:pt x="147" y="253"/>
                </a:cubicBezTo>
                <a:cubicBezTo>
                  <a:pt x="146" y="251"/>
                  <a:pt x="144" y="249"/>
                  <a:pt x="143" y="246"/>
                </a:cubicBezTo>
                <a:cubicBezTo>
                  <a:pt x="143" y="245"/>
                  <a:pt x="143" y="244"/>
                  <a:pt x="143" y="244"/>
                </a:cubicBezTo>
                <a:cubicBezTo>
                  <a:pt x="143" y="243"/>
                  <a:pt x="144" y="242"/>
                  <a:pt x="144" y="242"/>
                </a:cubicBezTo>
                <a:cubicBezTo>
                  <a:pt x="143" y="238"/>
                  <a:pt x="143" y="238"/>
                  <a:pt x="143" y="238"/>
                </a:cubicBezTo>
                <a:cubicBezTo>
                  <a:pt x="143" y="237"/>
                  <a:pt x="143" y="236"/>
                  <a:pt x="143" y="236"/>
                </a:cubicBezTo>
                <a:cubicBezTo>
                  <a:pt x="143" y="235"/>
                  <a:pt x="143" y="235"/>
                  <a:pt x="144" y="235"/>
                </a:cubicBezTo>
                <a:cubicBezTo>
                  <a:pt x="144" y="235"/>
                  <a:pt x="145" y="235"/>
                  <a:pt x="145" y="235"/>
                </a:cubicBezTo>
                <a:cubicBezTo>
                  <a:pt x="146" y="235"/>
                  <a:pt x="146" y="235"/>
                  <a:pt x="147" y="235"/>
                </a:cubicBezTo>
                <a:cubicBezTo>
                  <a:pt x="148" y="235"/>
                  <a:pt x="149" y="235"/>
                  <a:pt x="151" y="233"/>
                </a:cubicBezTo>
                <a:cubicBezTo>
                  <a:pt x="152" y="231"/>
                  <a:pt x="153" y="229"/>
                  <a:pt x="153" y="228"/>
                </a:cubicBezTo>
                <a:cubicBezTo>
                  <a:pt x="155" y="228"/>
                  <a:pt x="156" y="229"/>
                  <a:pt x="156" y="229"/>
                </a:cubicBezTo>
                <a:cubicBezTo>
                  <a:pt x="156" y="230"/>
                  <a:pt x="157" y="230"/>
                  <a:pt x="158" y="230"/>
                </a:cubicBezTo>
                <a:cubicBezTo>
                  <a:pt x="159" y="230"/>
                  <a:pt x="160" y="230"/>
                  <a:pt x="160" y="230"/>
                </a:cubicBezTo>
                <a:cubicBezTo>
                  <a:pt x="162" y="230"/>
                  <a:pt x="164" y="231"/>
                  <a:pt x="167" y="231"/>
                </a:cubicBezTo>
                <a:cubicBezTo>
                  <a:pt x="170" y="232"/>
                  <a:pt x="172" y="234"/>
                  <a:pt x="174" y="238"/>
                </a:cubicBezTo>
                <a:cubicBezTo>
                  <a:pt x="174" y="239"/>
                  <a:pt x="174" y="239"/>
                  <a:pt x="174" y="240"/>
                </a:cubicBezTo>
                <a:cubicBezTo>
                  <a:pt x="173" y="241"/>
                  <a:pt x="173" y="242"/>
                  <a:pt x="173" y="242"/>
                </a:cubicBezTo>
                <a:cubicBezTo>
                  <a:pt x="173" y="243"/>
                  <a:pt x="173" y="244"/>
                  <a:pt x="173" y="245"/>
                </a:cubicBezTo>
                <a:cubicBezTo>
                  <a:pt x="173" y="246"/>
                  <a:pt x="174" y="246"/>
                  <a:pt x="176" y="246"/>
                </a:cubicBezTo>
                <a:close/>
                <a:moveTo>
                  <a:pt x="175" y="188"/>
                </a:moveTo>
                <a:cubicBezTo>
                  <a:pt x="176" y="188"/>
                  <a:pt x="176" y="188"/>
                  <a:pt x="177" y="188"/>
                </a:cubicBezTo>
                <a:cubicBezTo>
                  <a:pt x="177" y="189"/>
                  <a:pt x="177" y="189"/>
                  <a:pt x="177" y="189"/>
                </a:cubicBezTo>
                <a:cubicBezTo>
                  <a:pt x="177" y="190"/>
                  <a:pt x="177" y="190"/>
                  <a:pt x="177" y="190"/>
                </a:cubicBezTo>
                <a:cubicBezTo>
                  <a:pt x="176" y="191"/>
                  <a:pt x="176" y="191"/>
                  <a:pt x="176" y="191"/>
                </a:cubicBezTo>
                <a:cubicBezTo>
                  <a:pt x="175" y="191"/>
                  <a:pt x="175" y="191"/>
                  <a:pt x="175" y="190"/>
                </a:cubicBezTo>
                <a:cubicBezTo>
                  <a:pt x="174" y="190"/>
                  <a:pt x="174" y="190"/>
                  <a:pt x="174" y="189"/>
                </a:cubicBezTo>
                <a:cubicBezTo>
                  <a:pt x="174" y="189"/>
                  <a:pt x="175" y="189"/>
                  <a:pt x="175" y="188"/>
                </a:cubicBezTo>
                <a:close/>
                <a:moveTo>
                  <a:pt x="70" y="147"/>
                </a:moveTo>
                <a:cubicBezTo>
                  <a:pt x="70" y="147"/>
                  <a:pt x="69" y="147"/>
                  <a:pt x="68" y="148"/>
                </a:cubicBezTo>
                <a:cubicBezTo>
                  <a:pt x="67" y="148"/>
                  <a:pt x="67" y="148"/>
                  <a:pt x="66" y="148"/>
                </a:cubicBezTo>
                <a:cubicBezTo>
                  <a:pt x="65" y="148"/>
                  <a:pt x="65" y="148"/>
                  <a:pt x="64" y="148"/>
                </a:cubicBezTo>
                <a:cubicBezTo>
                  <a:pt x="63" y="147"/>
                  <a:pt x="62" y="147"/>
                  <a:pt x="62" y="147"/>
                </a:cubicBezTo>
                <a:cubicBezTo>
                  <a:pt x="62" y="147"/>
                  <a:pt x="62" y="147"/>
                  <a:pt x="62" y="147"/>
                </a:cubicBezTo>
                <a:cubicBezTo>
                  <a:pt x="62" y="147"/>
                  <a:pt x="62" y="146"/>
                  <a:pt x="62" y="146"/>
                </a:cubicBezTo>
                <a:cubicBezTo>
                  <a:pt x="65" y="146"/>
                  <a:pt x="65" y="146"/>
                  <a:pt x="65" y="146"/>
                </a:cubicBezTo>
                <a:cubicBezTo>
                  <a:pt x="67" y="146"/>
                  <a:pt x="68" y="147"/>
                  <a:pt x="69" y="147"/>
                </a:cubicBezTo>
                <a:lnTo>
                  <a:pt x="70" y="147"/>
                </a:lnTo>
                <a:close/>
                <a:moveTo>
                  <a:pt x="104" y="169"/>
                </a:moveTo>
                <a:cubicBezTo>
                  <a:pt x="104" y="170"/>
                  <a:pt x="103" y="170"/>
                  <a:pt x="102" y="171"/>
                </a:cubicBezTo>
                <a:cubicBezTo>
                  <a:pt x="102" y="171"/>
                  <a:pt x="101" y="171"/>
                  <a:pt x="101" y="171"/>
                </a:cubicBezTo>
                <a:cubicBezTo>
                  <a:pt x="100" y="171"/>
                  <a:pt x="100" y="171"/>
                  <a:pt x="99" y="170"/>
                </a:cubicBezTo>
                <a:cubicBezTo>
                  <a:pt x="100" y="169"/>
                  <a:pt x="100" y="169"/>
                  <a:pt x="100" y="169"/>
                </a:cubicBezTo>
                <a:cubicBezTo>
                  <a:pt x="102" y="169"/>
                  <a:pt x="102" y="169"/>
                  <a:pt x="102" y="169"/>
                </a:cubicBezTo>
                <a:cubicBezTo>
                  <a:pt x="103" y="169"/>
                  <a:pt x="103" y="169"/>
                  <a:pt x="104" y="169"/>
                </a:cubicBezTo>
                <a:close/>
                <a:moveTo>
                  <a:pt x="101" y="282"/>
                </a:moveTo>
                <a:cubicBezTo>
                  <a:pt x="101" y="282"/>
                  <a:pt x="101" y="282"/>
                  <a:pt x="101" y="282"/>
                </a:cubicBezTo>
                <a:cubicBezTo>
                  <a:pt x="102" y="283"/>
                  <a:pt x="102" y="284"/>
                  <a:pt x="102" y="284"/>
                </a:cubicBezTo>
                <a:cubicBezTo>
                  <a:pt x="102" y="284"/>
                  <a:pt x="101" y="284"/>
                  <a:pt x="100" y="286"/>
                </a:cubicBezTo>
                <a:cubicBezTo>
                  <a:pt x="99" y="287"/>
                  <a:pt x="98" y="288"/>
                  <a:pt x="97" y="290"/>
                </a:cubicBezTo>
                <a:cubicBezTo>
                  <a:pt x="96" y="292"/>
                  <a:pt x="94" y="293"/>
                  <a:pt x="93" y="294"/>
                </a:cubicBezTo>
                <a:cubicBezTo>
                  <a:pt x="91" y="296"/>
                  <a:pt x="90" y="296"/>
                  <a:pt x="89" y="296"/>
                </a:cubicBezTo>
                <a:cubicBezTo>
                  <a:pt x="88" y="296"/>
                  <a:pt x="88" y="296"/>
                  <a:pt x="88" y="295"/>
                </a:cubicBezTo>
                <a:cubicBezTo>
                  <a:pt x="89" y="293"/>
                  <a:pt x="90" y="290"/>
                  <a:pt x="92" y="288"/>
                </a:cubicBezTo>
                <a:cubicBezTo>
                  <a:pt x="93" y="287"/>
                  <a:pt x="95" y="285"/>
                  <a:pt x="96" y="284"/>
                </a:cubicBezTo>
                <a:cubicBezTo>
                  <a:pt x="98" y="282"/>
                  <a:pt x="99" y="282"/>
                  <a:pt x="101" y="282"/>
                </a:cubicBezTo>
                <a:close/>
                <a:moveTo>
                  <a:pt x="89" y="244"/>
                </a:moveTo>
                <a:cubicBezTo>
                  <a:pt x="89" y="245"/>
                  <a:pt x="89" y="245"/>
                  <a:pt x="89" y="245"/>
                </a:cubicBezTo>
                <a:cubicBezTo>
                  <a:pt x="89" y="245"/>
                  <a:pt x="89" y="245"/>
                  <a:pt x="89" y="245"/>
                </a:cubicBezTo>
                <a:cubicBezTo>
                  <a:pt x="89" y="246"/>
                  <a:pt x="89" y="246"/>
                  <a:pt x="88" y="247"/>
                </a:cubicBezTo>
                <a:cubicBezTo>
                  <a:pt x="87" y="248"/>
                  <a:pt x="86" y="248"/>
                  <a:pt x="85" y="249"/>
                </a:cubicBezTo>
                <a:cubicBezTo>
                  <a:pt x="84" y="250"/>
                  <a:pt x="83" y="251"/>
                  <a:pt x="82" y="251"/>
                </a:cubicBezTo>
                <a:cubicBezTo>
                  <a:pt x="81" y="252"/>
                  <a:pt x="80" y="252"/>
                  <a:pt x="80" y="252"/>
                </a:cubicBezTo>
                <a:cubicBezTo>
                  <a:pt x="79" y="252"/>
                  <a:pt x="79" y="252"/>
                  <a:pt x="79" y="251"/>
                </a:cubicBezTo>
                <a:cubicBezTo>
                  <a:pt x="78" y="251"/>
                  <a:pt x="78" y="251"/>
                  <a:pt x="79" y="250"/>
                </a:cubicBezTo>
                <a:cubicBezTo>
                  <a:pt x="80" y="249"/>
                  <a:pt x="81" y="248"/>
                  <a:pt x="82" y="247"/>
                </a:cubicBezTo>
                <a:cubicBezTo>
                  <a:pt x="83" y="246"/>
                  <a:pt x="84" y="246"/>
                  <a:pt x="85" y="245"/>
                </a:cubicBezTo>
                <a:cubicBezTo>
                  <a:pt x="86" y="244"/>
                  <a:pt x="88" y="244"/>
                  <a:pt x="89" y="244"/>
                </a:cubicBezTo>
                <a:close/>
                <a:moveTo>
                  <a:pt x="308" y="220"/>
                </a:moveTo>
                <a:cubicBezTo>
                  <a:pt x="309" y="221"/>
                  <a:pt x="309" y="221"/>
                  <a:pt x="309" y="222"/>
                </a:cubicBezTo>
                <a:cubicBezTo>
                  <a:pt x="309" y="222"/>
                  <a:pt x="309" y="222"/>
                  <a:pt x="308" y="223"/>
                </a:cubicBezTo>
                <a:cubicBezTo>
                  <a:pt x="308" y="223"/>
                  <a:pt x="308" y="223"/>
                  <a:pt x="307" y="223"/>
                </a:cubicBezTo>
                <a:cubicBezTo>
                  <a:pt x="307" y="223"/>
                  <a:pt x="307" y="223"/>
                  <a:pt x="307" y="223"/>
                </a:cubicBezTo>
                <a:cubicBezTo>
                  <a:pt x="306" y="223"/>
                  <a:pt x="306" y="223"/>
                  <a:pt x="306" y="223"/>
                </a:cubicBezTo>
                <a:cubicBezTo>
                  <a:pt x="306" y="222"/>
                  <a:pt x="306" y="221"/>
                  <a:pt x="307" y="221"/>
                </a:cubicBezTo>
                <a:cubicBezTo>
                  <a:pt x="307" y="221"/>
                  <a:pt x="307" y="220"/>
                  <a:pt x="308" y="220"/>
                </a:cubicBezTo>
                <a:close/>
                <a:moveTo>
                  <a:pt x="276" y="159"/>
                </a:moveTo>
                <a:cubicBezTo>
                  <a:pt x="277" y="159"/>
                  <a:pt x="278" y="160"/>
                  <a:pt x="278" y="161"/>
                </a:cubicBezTo>
                <a:cubicBezTo>
                  <a:pt x="278" y="163"/>
                  <a:pt x="278" y="163"/>
                  <a:pt x="278" y="163"/>
                </a:cubicBezTo>
                <a:cubicBezTo>
                  <a:pt x="277" y="163"/>
                  <a:pt x="277" y="164"/>
                  <a:pt x="277" y="165"/>
                </a:cubicBezTo>
                <a:cubicBezTo>
                  <a:pt x="276" y="166"/>
                  <a:pt x="276" y="167"/>
                  <a:pt x="275" y="167"/>
                </a:cubicBezTo>
                <a:cubicBezTo>
                  <a:pt x="274" y="168"/>
                  <a:pt x="273" y="168"/>
                  <a:pt x="271" y="168"/>
                </a:cubicBezTo>
                <a:cubicBezTo>
                  <a:pt x="268" y="167"/>
                  <a:pt x="266" y="167"/>
                  <a:pt x="266" y="166"/>
                </a:cubicBezTo>
                <a:cubicBezTo>
                  <a:pt x="265" y="166"/>
                  <a:pt x="265" y="165"/>
                  <a:pt x="265" y="163"/>
                </a:cubicBezTo>
                <a:cubicBezTo>
                  <a:pt x="265" y="161"/>
                  <a:pt x="265" y="159"/>
                  <a:pt x="266" y="158"/>
                </a:cubicBezTo>
                <a:cubicBezTo>
                  <a:pt x="267" y="156"/>
                  <a:pt x="269" y="156"/>
                  <a:pt x="272" y="156"/>
                </a:cubicBezTo>
                <a:cubicBezTo>
                  <a:pt x="273" y="156"/>
                  <a:pt x="274" y="156"/>
                  <a:pt x="274" y="157"/>
                </a:cubicBezTo>
                <a:cubicBezTo>
                  <a:pt x="275" y="158"/>
                  <a:pt x="275" y="158"/>
                  <a:pt x="276" y="159"/>
                </a:cubicBezTo>
                <a:close/>
                <a:moveTo>
                  <a:pt x="277" y="0"/>
                </a:moveTo>
                <a:cubicBezTo>
                  <a:pt x="278" y="0"/>
                  <a:pt x="278" y="1"/>
                  <a:pt x="278" y="1"/>
                </a:cubicBezTo>
                <a:cubicBezTo>
                  <a:pt x="278" y="1"/>
                  <a:pt x="278" y="2"/>
                  <a:pt x="278" y="2"/>
                </a:cubicBezTo>
                <a:cubicBezTo>
                  <a:pt x="278" y="3"/>
                  <a:pt x="277" y="5"/>
                  <a:pt x="276" y="7"/>
                </a:cubicBezTo>
                <a:cubicBezTo>
                  <a:pt x="276" y="9"/>
                  <a:pt x="274" y="10"/>
                  <a:pt x="273" y="10"/>
                </a:cubicBezTo>
                <a:cubicBezTo>
                  <a:pt x="273" y="10"/>
                  <a:pt x="273" y="9"/>
                  <a:pt x="273" y="9"/>
                </a:cubicBezTo>
                <a:cubicBezTo>
                  <a:pt x="273" y="8"/>
                  <a:pt x="273" y="7"/>
                  <a:pt x="274" y="7"/>
                </a:cubicBezTo>
                <a:cubicBezTo>
                  <a:pt x="275" y="6"/>
                  <a:pt x="276" y="5"/>
                  <a:pt x="276" y="4"/>
                </a:cubicBezTo>
                <a:cubicBezTo>
                  <a:pt x="276" y="1"/>
                  <a:pt x="276" y="1"/>
                  <a:pt x="276" y="1"/>
                </a:cubicBezTo>
                <a:cubicBezTo>
                  <a:pt x="276" y="0"/>
                  <a:pt x="276" y="0"/>
                  <a:pt x="277" y="0"/>
                </a:cubicBezTo>
                <a:close/>
                <a:moveTo>
                  <a:pt x="304" y="108"/>
                </a:moveTo>
                <a:cubicBezTo>
                  <a:pt x="304" y="108"/>
                  <a:pt x="305" y="108"/>
                  <a:pt x="305" y="110"/>
                </a:cubicBezTo>
                <a:cubicBezTo>
                  <a:pt x="305" y="111"/>
                  <a:pt x="304" y="112"/>
                  <a:pt x="303" y="112"/>
                </a:cubicBezTo>
                <a:cubicBezTo>
                  <a:pt x="302" y="112"/>
                  <a:pt x="301" y="111"/>
                  <a:pt x="301" y="110"/>
                </a:cubicBezTo>
                <a:cubicBezTo>
                  <a:pt x="301" y="109"/>
                  <a:pt x="301" y="109"/>
                  <a:pt x="300" y="109"/>
                </a:cubicBezTo>
                <a:cubicBezTo>
                  <a:pt x="300" y="108"/>
                  <a:pt x="300" y="108"/>
                  <a:pt x="300" y="108"/>
                </a:cubicBezTo>
                <a:cubicBezTo>
                  <a:pt x="301" y="108"/>
                  <a:pt x="301" y="108"/>
                  <a:pt x="301" y="108"/>
                </a:cubicBezTo>
                <a:cubicBezTo>
                  <a:pt x="301" y="108"/>
                  <a:pt x="301" y="108"/>
                  <a:pt x="302" y="108"/>
                </a:cubicBezTo>
                <a:cubicBezTo>
                  <a:pt x="302" y="108"/>
                  <a:pt x="302" y="108"/>
                  <a:pt x="303" y="108"/>
                </a:cubicBezTo>
                <a:cubicBezTo>
                  <a:pt x="303" y="108"/>
                  <a:pt x="303" y="108"/>
                  <a:pt x="304" y="108"/>
                </a:cubicBezTo>
                <a:close/>
                <a:moveTo>
                  <a:pt x="345" y="174"/>
                </a:moveTo>
                <a:cubicBezTo>
                  <a:pt x="345" y="174"/>
                  <a:pt x="345" y="175"/>
                  <a:pt x="345" y="175"/>
                </a:cubicBezTo>
                <a:cubicBezTo>
                  <a:pt x="344" y="175"/>
                  <a:pt x="344" y="176"/>
                  <a:pt x="344" y="176"/>
                </a:cubicBezTo>
                <a:cubicBezTo>
                  <a:pt x="343" y="176"/>
                  <a:pt x="343" y="175"/>
                  <a:pt x="343" y="175"/>
                </a:cubicBezTo>
                <a:cubicBezTo>
                  <a:pt x="342" y="175"/>
                  <a:pt x="342" y="174"/>
                  <a:pt x="342" y="174"/>
                </a:cubicBezTo>
                <a:cubicBezTo>
                  <a:pt x="342" y="174"/>
                  <a:pt x="342" y="173"/>
                  <a:pt x="343" y="173"/>
                </a:cubicBezTo>
                <a:cubicBezTo>
                  <a:pt x="343" y="173"/>
                  <a:pt x="343" y="173"/>
                  <a:pt x="344" y="173"/>
                </a:cubicBezTo>
                <a:cubicBezTo>
                  <a:pt x="344" y="173"/>
                  <a:pt x="345" y="173"/>
                  <a:pt x="345" y="174"/>
                </a:cubicBezTo>
                <a:close/>
                <a:moveTo>
                  <a:pt x="322" y="235"/>
                </a:moveTo>
                <a:cubicBezTo>
                  <a:pt x="322" y="235"/>
                  <a:pt x="322" y="235"/>
                  <a:pt x="322" y="235"/>
                </a:cubicBezTo>
                <a:cubicBezTo>
                  <a:pt x="320" y="243"/>
                  <a:pt x="320" y="243"/>
                  <a:pt x="320" y="243"/>
                </a:cubicBezTo>
                <a:cubicBezTo>
                  <a:pt x="320" y="236"/>
                  <a:pt x="320" y="236"/>
                  <a:pt x="320" y="236"/>
                </a:cubicBezTo>
                <a:cubicBezTo>
                  <a:pt x="320" y="235"/>
                  <a:pt x="320" y="234"/>
                  <a:pt x="320" y="234"/>
                </a:cubicBezTo>
                <a:cubicBezTo>
                  <a:pt x="320" y="235"/>
                  <a:pt x="320" y="235"/>
                  <a:pt x="320" y="235"/>
                </a:cubicBezTo>
                <a:cubicBezTo>
                  <a:pt x="321" y="235"/>
                  <a:pt x="321" y="235"/>
                  <a:pt x="322" y="235"/>
                </a:cubicBezTo>
                <a:close/>
                <a:moveTo>
                  <a:pt x="326" y="178"/>
                </a:moveTo>
                <a:cubicBezTo>
                  <a:pt x="327" y="178"/>
                  <a:pt x="328" y="179"/>
                  <a:pt x="329" y="180"/>
                </a:cubicBezTo>
                <a:cubicBezTo>
                  <a:pt x="329" y="181"/>
                  <a:pt x="330" y="182"/>
                  <a:pt x="330" y="183"/>
                </a:cubicBezTo>
                <a:cubicBezTo>
                  <a:pt x="330" y="186"/>
                  <a:pt x="329" y="188"/>
                  <a:pt x="329" y="190"/>
                </a:cubicBezTo>
                <a:cubicBezTo>
                  <a:pt x="328" y="192"/>
                  <a:pt x="326" y="193"/>
                  <a:pt x="323" y="193"/>
                </a:cubicBezTo>
                <a:cubicBezTo>
                  <a:pt x="320" y="192"/>
                  <a:pt x="319" y="191"/>
                  <a:pt x="317" y="190"/>
                </a:cubicBezTo>
                <a:cubicBezTo>
                  <a:pt x="316" y="189"/>
                  <a:pt x="316" y="188"/>
                  <a:pt x="316" y="187"/>
                </a:cubicBezTo>
                <a:cubicBezTo>
                  <a:pt x="316" y="186"/>
                  <a:pt x="316" y="186"/>
                  <a:pt x="316" y="186"/>
                </a:cubicBezTo>
                <a:cubicBezTo>
                  <a:pt x="316" y="185"/>
                  <a:pt x="317" y="185"/>
                  <a:pt x="317" y="184"/>
                </a:cubicBezTo>
                <a:cubicBezTo>
                  <a:pt x="317" y="183"/>
                  <a:pt x="316" y="182"/>
                  <a:pt x="316" y="181"/>
                </a:cubicBezTo>
                <a:cubicBezTo>
                  <a:pt x="315" y="181"/>
                  <a:pt x="315" y="181"/>
                  <a:pt x="315" y="180"/>
                </a:cubicBezTo>
                <a:cubicBezTo>
                  <a:pt x="315" y="179"/>
                  <a:pt x="315" y="178"/>
                  <a:pt x="316" y="178"/>
                </a:cubicBezTo>
                <a:cubicBezTo>
                  <a:pt x="317" y="178"/>
                  <a:pt x="318" y="178"/>
                  <a:pt x="318" y="178"/>
                </a:cubicBezTo>
                <a:cubicBezTo>
                  <a:pt x="319" y="178"/>
                  <a:pt x="319" y="178"/>
                  <a:pt x="319" y="178"/>
                </a:cubicBezTo>
                <a:cubicBezTo>
                  <a:pt x="320" y="178"/>
                  <a:pt x="320" y="178"/>
                  <a:pt x="320" y="178"/>
                </a:cubicBezTo>
                <a:cubicBezTo>
                  <a:pt x="321" y="178"/>
                  <a:pt x="321" y="178"/>
                  <a:pt x="321" y="178"/>
                </a:cubicBezTo>
                <a:cubicBezTo>
                  <a:pt x="322" y="178"/>
                  <a:pt x="322" y="177"/>
                  <a:pt x="322" y="177"/>
                </a:cubicBezTo>
                <a:cubicBezTo>
                  <a:pt x="325" y="177"/>
                  <a:pt x="325" y="177"/>
                  <a:pt x="325" y="177"/>
                </a:cubicBezTo>
                <a:cubicBezTo>
                  <a:pt x="325" y="177"/>
                  <a:pt x="326" y="177"/>
                  <a:pt x="326" y="178"/>
                </a:cubicBezTo>
                <a:close/>
                <a:moveTo>
                  <a:pt x="233" y="172"/>
                </a:moveTo>
                <a:cubicBezTo>
                  <a:pt x="233" y="172"/>
                  <a:pt x="234" y="172"/>
                  <a:pt x="234" y="173"/>
                </a:cubicBezTo>
                <a:cubicBezTo>
                  <a:pt x="234" y="173"/>
                  <a:pt x="234" y="174"/>
                  <a:pt x="234" y="175"/>
                </a:cubicBezTo>
                <a:cubicBezTo>
                  <a:pt x="234" y="177"/>
                  <a:pt x="234" y="177"/>
                  <a:pt x="234" y="177"/>
                </a:cubicBezTo>
                <a:cubicBezTo>
                  <a:pt x="234" y="178"/>
                  <a:pt x="234" y="178"/>
                  <a:pt x="234" y="178"/>
                </a:cubicBezTo>
                <a:cubicBezTo>
                  <a:pt x="233" y="178"/>
                  <a:pt x="232" y="177"/>
                  <a:pt x="232" y="176"/>
                </a:cubicBezTo>
                <a:cubicBezTo>
                  <a:pt x="232" y="175"/>
                  <a:pt x="232" y="174"/>
                  <a:pt x="232" y="174"/>
                </a:cubicBezTo>
                <a:cubicBezTo>
                  <a:pt x="232" y="172"/>
                  <a:pt x="232" y="172"/>
                  <a:pt x="233" y="172"/>
                </a:cubicBezTo>
                <a:close/>
                <a:moveTo>
                  <a:pt x="212" y="156"/>
                </a:moveTo>
                <a:cubicBezTo>
                  <a:pt x="213" y="156"/>
                  <a:pt x="213" y="156"/>
                  <a:pt x="214" y="157"/>
                </a:cubicBezTo>
                <a:cubicBezTo>
                  <a:pt x="214" y="158"/>
                  <a:pt x="213" y="159"/>
                  <a:pt x="212" y="159"/>
                </a:cubicBezTo>
                <a:cubicBezTo>
                  <a:pt x="211" y="159"/>
                  <a:pt x="211" y="159"/>
                  <a:pt x="211" y="159"/>
                </a:cubicBezTo>
                <a:cubicBezTo>
                  <a:pt x="210" y="158"/>
                  <a:pt x="210" y="158"/>
                  <a:pt x="210" y="158"/>
                </a:cubicBezTo>
                <a:cubicBezTo>
                  <a:pt x="210" y="157"/>
                  <a:pt x="210" y="157"/>
                  <a:pt x="211" y="156"/>
                </a:cubicBezTo>
                <a:cubicBezTo>
                  <a:pt x="211" y="156"/>
                  <a:pt x="212" y="156"/>
                  <a:pt x="212" y="156"/>
                </a:cubicBezTo>
                <a:close/>
                <a:moveTo>
                  <a:pt x="201" y="185"/>
                </a:moveTo>
                <a:cubicBezTo>
                  <a:pt x="201" y="186"/>
                  <a:pt x="202" y="186"/>
                  <a:pt x="202" y="186"/>
                </a:cubicBezTo>
                <a:cubicBezTo>
                  <a:pt x="202" y="186"/>
                  <a:pt x="202" y="186"/>
                  <a:pt x="202" y="187"/>
                </a:cubicBezTo>
                <a:cubicBezTo>
                  <a:pt x="202" y="187"/>
                  <a:pt x="202" y="187"/>
                  <a:pt x="202" y="188"/>
                </a:cubicBezTo>
                <a:cubicBezTo>
                  <a:pt x="201" y="188"/>
                  <a:pt x="201" y="188"/>
                  <a:pt x="200" y="188"/>
                </a:cubicBezTo>
                <a:cubicBezTo>
                  <a:pt x="200" y="188"/>
                  <a:pt x="200" y="188"/>
                  <a:pt x="200" y="188"/>
                </a:cubicBezTo>
                <a:cubicBezTo>
                  <a:pt x="200" y="187"/>
                  <a:pt x="199" y="187"/>
                  <a:pt x="199" y="187"/>
                </a:cubicBezTo>
                <a:cubicBezTo>
                  <a:pt x="200" y="186"/>
                  <a:pt x="200" y="186"/>
                  <a:pt x="200" y="186"/>
                </a:cubicBezTo>
                <a:cubicBezTo>
                  <a:pt x="200" y="185"/>
                  <a:pt x="201" y="185"/>
                  <a:pt x="201" y="185"/>
                </a:cubicBezTo>
                <a:close/>
                <a:moveTo>
                  <a:pt x="200" y="158"/>
                </a:moveTo>
                <a:cubicBezTo>
                  <a:pt x="201" y="158"/>
                  <a:pt x="202" y="159"/>
                  <a:pt x="202" y="160"/>
                </a:cubicBezTo>
                <a:cubicBezTo>
                  <a:pt x="202" y="160"/>
                  <a:pt x="202" y="160"/>
                  <a:pt x="201" y="161"/>
                </a:cubicBezTo>
                <a:cubicBezTo>
                  <a:pt x="201" y="161"/>
                  <a:pt x="201" y="162"/>
                  <a:pt x="200" y="162"/>
                </a:cubicBezTo>
                <a:cubicBezTo>
                  <a:pt x="200" y="161"/>
                  <a:pt x="199" y="161"/>
                  <a:pt x="199" y="161"/>
                </a:cubicBezTo>
                <a:cubicBezTo>
                  <a:pt x="199" y="161"/>
                  <a:pt x="198" y="160"/>
                  <a:pt x="198" y="159"/>
                </a:cubicBezTo>
                <a:cubicBezTo>
                  <a:pt x="199" y="158"/>
                  <a:pt x="200" y="158"/>
                  <a:pt x="200" y="158"/>
                </a:cubicBezTo>
                <a:close/>
                <a:moveTo>
                  <a:pt x="267" y="138"/>
                </a:moveTo>
                <a:cubicBezTo>
                  <a:pt x="266" y="138"/>
                  <a:pt x="264" y="139"/>
                  <a:pt x="263" y="140"/>
                </a:cubicBezTo>
                <a:cubicBezTo>
                  <a:pt x="261" y="141"/>
                  <a:pt x="260" y="142"/>
                  <a:pt x="259" y="144"/>
                </a:cubicBezTo>
                <a:cubicBezTo>
                  <a:pt x="260" y="145"/>
                  <a:pt x="260" y="145"/>
                  <a:pt x="261" y="146"/>
                </a:cubicBezTo>
                <a:cubicBezTo>
                  <a:pt x="262" y="147"/>
                  <a:pt x="262" y="148"/>
                  <a:pt x="262" y="149"/>
                </a:cubicBezTo>
                <a:cubicBezTo>
                  <a:pt x="262" y="150"/>
                  <a:pt x="261" y="151"/>
                  <a:pt x="260" y="152"/>
                </a:cubicBezTo>
                <a:cubicBezTo>
                  <a:pt x="259" y="153"/>
                  <a:pt x="259" y="154"/>
                  <a:pt x="259" y="155"/>
                </a:cubicBezTo>
                <a:cubicBezTo>
                  <a:pt x="259" y="155"/>
                  <a:pt x="259" y="156"/>
                  <a:pt x="260" y="157"/>
                </a:cubicBezTo>
                <a:cubicBezTo>
                  <a:pt x="260" y="158"/>
                  <a:pt x="260" y="158"/>
                  <a:pt x="260" y="159"/>
                </a:cubicBezTo>
                <a:cubicBezTo>
                  <a:pt x="260" y="159"/>
                  <a:pt x="260" y="159"/>
                  <a:pt x="259" y="160"/>
                </a:cubicBezTo>
                <a:cubicBezTo>
                  <a:pt x="257" y="163"/>
                  <a:pt x="257" y="163"/>
                  <a:pt x="257" y="163"/>
                </a:cubicBezTo>
                <a:cubicBezTo>
                  <a:pt x="256" y="164"/>
                  <a:pt x="255" y="166"/>
                  <a:pt x="254" y="166"/>
                </a:cubicBezTo>
                <a:cubicBezTo>
                  <a:pt x="253" y="167"/>
                  <a:pt x="253" y="168"/>
                  <a:pt x="252" y="168"/>
                </a:cubicBezTo>
                <a:cubicBezTo>
                  <a:pt x="252" y="168"/>
                  <a:pt x="251" y="168"/>
                  <a:pt x="251" y="167"/>
                </a:cubicBezTo>
                <a:cubicBezTo>
                  <a:pt x="250" y="167"/>
                  <a:pt x="250" y="167"/>
                  <a:pt x="250" y="167"/>
                </a:cubicBezTo>
                <a:cubicBezTo>
                  <a:pt x="249" y="167"/>
                  <a:pt x="249" y="167"/>
                  <a:pt x="248" y="167"/>
                </a:cubicBezTo>
                <a:cubicBezTo>
                  <a:pt x="248" y="168"/>
                  <a:pt x="247" y="168"/>
                  <a:pt x="247" y="168"/>
                </a:cubicBezTo>
                <a:cubicBezTo>
                  <a:pt x="247" y="169"/>
                  <a:pt x="247" y="170"/>
                  <a:pt x="247" y="170"/>
                </a:cubicBezTo>
                <a:cubicBezTo>
                  <a:pt x="249" y="171"/>
                  <a:pt x="249" y="171"/>
                  <a:pt x="249" y="171"/>
                </a:cubicBezTo>
                <a:cubicBezTo>
                  <a:pt x="249" y="171"/>
                  <a:pt x="249" y="171"/>
                  <a:pt x="250" y="172"/>
                </a:cubicBezTo>
                <a:cubicBezTo>
                  <a:pt x="250" y="172"/>
                  <a:pt x="250" y="173"/>
                  <a:pt x="250" y="174"/>
                </a:cubicBezTo>
                <a:cubicBezTo>
                  <a:pt x="250" y="174"/>
                  <a:pt x="250" y="175"/>
                  <a:pt x="249" y="176"/>
                </a:cubicBezTo>
                <a:cubicBezTo>
                  <a:pt x="248" y="176"/>
                  <a:pt x="247" y="175"/>
                  <a:pt x="246" y="175"/>
                </a:cubicBezTo>
                <a:cubicBezTo>
                  <a:pt x="246" y="174"/>
                  <a:pt x="245" y="174"/>
                  <a:pt x="245" y="174"/>
                </a:cubicBezTo>
                <a:cubicBezTo>
                  <a:pt x="246" y="172"/>
                  <a:pt x="246" y="171"/>
                  <a:pt x="246" y="171"/>
                </a:cubicBezTo>
                <a:cubicBezTo>
                  <a:pt x="246" y="170"/>
                  <a:pt x="245" y="170"/>
                  <a:pt x="244" y="169"/>
                </a:cubicBezTo>
                <a:cubicBezTo>
                  <a:pt x="243" y="168"/>
                  <a:pt x="242" y="168"/>
                  <a:pt x="241" y="168"/>
                </a:cubicBezTo>
                <a:cubicBezTo>
                  <a:pt x="241" y="168"/>
                  <a:pt x="241" y="168"/>
                  <a:pt x="240" y="169"/>
                </a:cubicBezTo>
                <a:cubicBezTo>
                  <a:pt x="240" y="170"/>
                  <a:pt x="240" y="170"/>
                  <a:pt x="240" y="171"/>
                </a:cubicBezTo>
                <a:cubicBezTo>
                  <a:pt x="240" y="172"/>
                  <a:pt x="240" y="172"/>
                  <a:pt x="240" y="172"/>
                </a:cubicBezTo>
                <a:cubicBezTo>
                  <a:pt x="240" y="172"/>
                  <a:pt x="240" y="172"/>
                  <a:pt x="240" y="172"/>
                </a:cubicBezTo>
                <a:cubicBezTo>
                  <a:pt x="240" y="174"/>
                  <a:pt x="240" y="176"/>
                  <a:pt x="238" y="176"/>
                </a:cubicBezTo>
                <a:cubicBezTo>
                  <a:pt x="237" y="176"/>
                  <a:pt x="237" y="175"/>
                  <a:pt x="236" y="174"/>
                </a:cubicBezTo>
                <a:cubicBezTo>
                  <a:pt x="236" y="173"/>
                  <a:pt x="236" y="173"/>
                  <a:pt x="236" y="172"/>
                </a:cubicBezTo>
                <a:cubicBezTo>
                  <a:pt x="236" y="171"/>
                  <a:pt x="235" y="170"/>
                  <a:pt x="235" y="169"/>
                </a:cubicBezTo>
                <a:cubicBezTo>
                  <a:pt x="235" y="168"/>
                  <a:pt x="234" y="168"/>
                  <a:pt x="233" y="168"/>
                </a:cubicBezTo>
                <a:cubicBezTo>
                  <a:pt x="232" y="168"/>
                  <a:pt x="232" y="168"/>
                  <a:pt x="232" y="169"/>
                </a:cubicBezTo>
                <a:cubicBezTo>
                  <a:pt x="232" y="169"/>
                  <a:pt x="232" y="169"/>
                  <a:pt x="232" y="169"/>
                </a:cubicBezTo>
                <a:cubicBezTo>
                  <a:pt x="232" y="169"/>
                  <a:pt x="232" y="169"/>
                  <a:pt x="231" y="168"/>
                </a:cubicBezTo>
                <a:cubicBezTo>
                  <a:pt x="231" y="167"/>
                  <a:pt x="231" y="167"/>
                  <a:pt x="230" y="167"/>
                </a:cubicBezTo>
                <a:cubicBezTo>
                  <a:pt x="230" y="167"/>
                  <a:pt x="229" y="167"/>
                  <a:pt x="229" y="167"/>
                </a:cubicBezTo>
                <a:cubicBezTo>
                  <a:pt x="228" y="168"/>
                  <a:pt x="228" y="168"/>
                  <a:pt x="228" y="168"/>
                </a:cubicBezTo>
                <a:cubicBezTo>
                  <a:pt x="227" y="168"/>
                  <a:pt x="226" y="168"/>
                  <a:pt x="225" y="167"/>
                </a:cubicBezTo>
                <a:cubicBezTo>
                  <a:pt x="224" y="166"/>
                  <a:pt x="224" y="165"/>
                  <a:pt x="224" y="164"/>
                </a:cubicBezTo>
                <a:cubicBezTo>
                  <a:pt x="224" y="164"/>
                  <a:pt x="224" y="164"/>
                  <a:pt x="224" y="164"/>
                </a:cubicBezTo>
                <a:cubicBezTo>
                  <a:pt x="224" y="164"/>
                  <a:pt x="224" y="164"/>
                  <a:pt x="224" y="163"/>
                </a:cubicBezTo>
                <a:cubicBezTo>
                  <a:pt x="224" y="163"/>
                  <a:pt x="224" y="162"/>
                  <a:pt x="224" y="162"/>
                </a:cubicBezTo>
                <a:cubicBezTo>
                  <a:pt x="223" y="163"/>
                  <a:pt x="223" y="163"/>
                  <a:pt x="223" y="163"/>
                </a:cubicBezTo>
                <a:cubicBezTo>
                  <a:pt x="222" y="163"/>
                  <a:pt x="221" y="162"/>
                  <a:pt x="221" y="162"/>
                </a:cubicBezTo>
                <a:cubicBezTo>
                  <a:pt x="221" y="161"/>
                  <a:pt x="221" y="161"/>
                  <a:pt x="221" y="160"/>
                </a:cubicBezTo>
                <a:cubicBezTo>
                  <a:pt x="222" y="160"/>
                  <a:pt x="222" y="160"/>
                  <a:pt x="222" y="159"/>
                </a:cubicBezTo>
                <a:cubicBezTo>
                  <a:pt x="221" y="157"/>
                  <a:pt x="221" y="156"/>
                  <a:pt x="220" y="156"/>
                </a:cubicBezTo>
                <a:cubicBezTo>
                  <a:pt x="219" y="156"/>
                  <a:pt x="218" y="156"/>
                  <a:pt x="217" y="156"/>
                </a:cubicBezTo>
                <a:cubicBezTo>
                  <a:pt x="216" y="157"/>
                  <a:pt x="215" y="157"/>
                  <a:pt x="214" y="157"/>
                </a:cubicBezTo>
                <a:cubicBezTo>
                  <a:pt x="214" y="156"/>
                  <a:pt x="215" y="156"/>
                  <a:pt x="215" y="156"/>
                </a:cubicBezTo>
                <a:cubicBezTo>
                  <a:pt x="216" y="155"/>
                  <a:pt x="216" y="155"/>
                  <a:pt x="217" y="155"/>
                </a:cubicBezTo>
                <a:cubicBezTo>
                  <a:pt x="218" y="155"/>
                  <a:pt x="219" y="155"/>
                  <a:pt x="219" y="154"/>
                </a:cubicBezTo>
                <a:cubicBezTo>
                  <a:pt x="220" y="154"/>
                  <a:pt x="220" y="154"/>
                  <a:pt x="220" y="154"/>
                </a:cubicBezTo>
                <a:cubicBezTo>
                  <a:pt x="220" y="152"/>
                  <a:pt x="220" y="151"/>
                  <a:pt x="219" y="149"/>
                </a:cubicBezTo>
                <a:cubicBezTo>
                  <a:pt x="219" y="148"/>
                  <a:pt x="218" y="146"/>
                  <a:pt x="218" y="145"/>
                </a:cubicBezTo>
                <a:cubicBezTo>
                  <a:pt x="218" y="145"/>
                  <a:pt x="217" y="145"/>
                  <a:pt x="217" y="145"/>
                </a:cubicBezTo>
                <a:cubicBezTo>
                  <a:pt x="217" y="146"/>
                  <a:pt x="217" y="146"/>
                  <a:pt x="216" y="146"/>
                </a:cubicBezTo>
                <a:cubicBezTo>
                  <a:pt x="216" y="146"/>
                  <a:pt x="216" y="146"/>
                  <a:pt x="216" y="146"/>
                </a:cubicBezTo>
                <a:cubicBezTo>
                  <a:pt x="216" y="146"/>
                  <a:pt x="216" y="147"/>
                  <a:pt x="216" y="147"/>
                </a:cubicBezTo>
                <a:cubicBezTo>
                  <a:pt x="216" y="147"/>
                  <a:pt x="216" y="148"/>
                  <a:pt x="216" y="148"/>
                </a:cubicBezTo>
                <a:cubicBezTo>
                  <a:pt x="216" y="148"/>
                  <a:pt x="216" y="148"/>
                  <a:pt x="216" y="148"/>
                </a:cubicBezTo>
                <a:cubicBezTo>
                  <a:pt x="215" y="148"/>
                  <a:pt x="215" y="148"/>
                  <a:pt x="215" y="148"/>
                </a:cubicBezTo>
                <a:cubicBezTo>
                  <a:pt x="215" y="148"/>
                  <a:pt x="215" y="148"/>
                  <a:pt x="215" y="148"/>
                </a:cubicBezTo>
                <a:cubicBezTo>
                  <a:pt x="215" y="149"/>
                  <a:pt x="214" y="149"/>
                  <a:pt x="213" y="149"/>
                </a:cubicBezTo>
                <a:cubicBezTo>
                  <a:pt x="213" y="147"/>
                  <a:pt x="213" y="147"/>
                  <a:pt x="213" y="147"/>
                </a:cubicBezTo>
                <a:cubicBezTo>
                  <a:pt x="212" y="147"/>
                  <a:pt x="212" y="147"/>
                  <a:pt x="212" y="147"/>
                </a:cubicBezTo>
                <a:cubicBezTo>
                  <a:pt x="212" y="146"/>
                  <a:pt x="212" y="146"/>
                  <a:pt x="212" y="146"/>
                </a:cubicBezTo>
                <a:cubicBezTo>
                  <a:pt x="212" y="147"/>
                  <a:pt x="212" y="148"/>
                  <a:pt x="212" y="149"/>
                </a:cubicBezTo>
                <a:cubicBezTo>
                  <a:pt x="213" y="149"/>
                  <a:pt x="213" y="150"/>
                  <a:pt x="213" y="150"/>
                </a:cubicBezTo>
                <a:cubicBezTo>
                  <a:pt x="213" y="151"/>
                  <a:pt x="213" y="152"/>
                  <a:pt x="212" y="153"/>
                </a:cubicBezTo>
                <a:cubicBezTo>
                  <a:pt x="212" y="154"/>
                  <a:pt x="211" y="154"/>
                  <a:pt x="210" y="155"/>
                </a:cubicBezTo>
                <a:cubicBezTo>
                  <a:pt x="208" y="157"/>
                  <a:pt x="208" y="157"/>
                  <a:pt x="208" y="157"/>
                </a:cubicBezTo>
                <a:cubicBezTo>
                  <a:pt x="208" y="158"/>
                  <a:pt x="207" y="158"/>
                  <a:pt x="208" y="158"/>
                </a:cubicBezTo>
                <a:cubicBezTo>
                  <a:pt x="207" y="158"/>
                  <a:pt x="206" y="158"/>
                  <a:pt x="206" y="157"/>
                </a:cubicBezTo>
                <a:cubicBezTo>
                  <a:pt x="205" y="157"/>
                  <a:pt x="205" y="157"/>
                  <a:pt x="204" y="157"/>
                </a:cubicBezTo>
                <a:cubicBezTo>
                  <a:pt x="204" y="157"/>
                  <a:pt x="203" y="157"/>
                  <a:pt x="201" y="157"/>
                </a:cubicBezTo>
                <a:cubicBezTo>
                  <a:pt x="199" y="158"/>
                  <a:pt x="198" y="158"/>
                  <a:pt x="197" y="158"/>
                </a:cubicBezTo>
                <a:cubicBezTo>
                  <a:pt x="196" y="158"/>
                  <a:pt x="196" y="158"/>
                  <a:pt x="195" y="158"/>
                </a:cubicBezTo>
                <a:cubicBezTo>
                  <a:pt x="194" y="158"/>
                  <a:pt x="194" y="158"/>
                  <a:pt x="194" y="158"/>
                </a:cubicBezTo>
                <a:cubicBezTo>
                  <a:pt x="193" y="158"/>
                  <a:pt x="192" y="158"/>
                  <a:pt x="191" y="159"/>
                </a:cubicBezTo>
                <a:cubicBezTo>
                  <a:pt x="190" y="159"/>
                  <a:pt x="189" y="160"/>
                  <a:pt x="188" y="160"/>
                </a:cubicBezTo>
                <a:cubicBezTo>
                  <a:pt x="187" y="160"/>
                  <a:pt x="186" y="159"/>
                  <a:pt x="185" y="159"/>
                </a:cubicBezTo>
                <a:cubicBezTo>
                  <a:pt x="183" y="158"/>
                  <a:pt x="182" y="157"/>
                  <a:pt x="182" y="157"/>
                </a:cubicBezTo>
                <a:cubicBezTo>
                  <a:pt x="183" y="156"/>
                  <a:pt x="183" y="155"/>
                  <a:pt x="185" y="155"/>
                </a:cubicBezTo>
                <a:cubicBezTo>
                  <a:pt x="185" y="155"/>
                  <a:pt x="185" y="155"/>
                  <a:pt x="186" y="155"/>
                </a:cubicBezTo>
                <a:cubicBezTo>
                  <a:pt x="186" y="156"/>
                  <a:pt x="186" y="156"/>
                  <a:pt x="187" y="156"/>
                </a:cubicBezTo>
                <a:cubicBezTo>
                  <a:pt x="187" y="157"/>
                  <a:pt x="188" y="157"/>
                  <a:pt x="188" y="157"/>
                </a:cubicBezTo>
                <a:cubicBezTo>
                  <a:pt x="189" y="157"/>
                  <a:pt x="189" y="157"/>
                  <a:pt x="190" y="156"/>
                </a:cubicBezTo>
                <a:cubicBezTo>
                  <a:pt x="190" y="156"/>
                  <a:pt x="191" y="156"/>
                  <a:pt x="191" y="155"/>
                </a:cubicBezTo>
                <a:cubicBezTo>
                  <a:pt x="191" y="154"/>
                  <a:pt x="190" y="153"/>
                  <a:pt x="189" y="152"/>
                </a:cubicBezTo>
                <a:cubicBezTo>
                  <a:pt x="188" y="151"/>
                  <a:pt x="186" y="151"/>
                  <a:pt x="183" y="151"/>
                </a:cubicBezTo>
                <a:cubicBezTo>
                  <a:pt x="181" y="151"/>
                  <a:pt x="181" y="151"/>
                  <a:pt x="181" y="151"/>
                </a:cubicBezTo>
                <a:cubicBezTo>
                  <a:pt x="179" y="151"/>
                  <a:pt x="178" y="151"/>
                  <a:pt x="177" y="151"/>
                </a:cubicBezTo>
                <a:cubicBezTo>
                  <a:pt x="178" y="151"/>
                  <a:pt x="179" y="151"/>
                  <a:pt x="180" y="150"/>
                </a:cubicBezTo>
                <a:cubicBezTo>
                  <a:pt x="181" y="150"/>
                  <a:pt x="181" y="150"/>
                  <a:pt x="181" y="149"/>
                </a:cubicBezTo>
                <a:cubicBezTo>
                  <a:pt x="181" y="149"/>
                  <a:pt x="181" y="149"/>
                  <a:pt x="180" y="149"/>
                </a:cubicBezTo>
                <a:cubicBezTo>
                  <a:pt x="180" y="149"/>
                  <a:pt x="180" y="148"/>
                  <a:pt x="179" y="148"/>
                </a:cubicBezTo>
                <a:cubicBezTo>
                  <a:pt x="179" y="148"/>
                  <a:pt x="179" y="148"/>
                  <a:pt x="178" y="148"/>
                </a:cubicBezTo>
                <a:cubicBezTo>
                  <a:pt x="177" y="148"/>
                  <a:pt x="177" y="148"/>
                  <a:pt x="176" y="148"/>
                </a:cubicBezTo>
                <a:cubicBezTo>
                  <a:pt x="175" y="148"/>
                  <a:pt x="175" y="149"/>
                  <a:pt x="174" y="149"/>
                </a:cubicBezTo>
                <a:cubicBezTo>
                  <a:pt x="174" y="149"/>
                  <a:pt x="173" y="149"/>
                  <a:pt x="173" y="148"/>
                </a:cubicBezTo>
                <a:cubicBezTo>
                  <a:pt x="174" y="147"/>
                  <a:pt x="174" y="147"/>
                  <a:pt x="174" y="146"/>
                </a:cubicBezTo>
                <a:cubicBezTo>
                  <a:pt x="175" y="146"/>
                  <a:pt x="175" y="146"/>
                  <a:pt x="175" y="145"/>
                </a:cubicBezTo>
                <a:cubicBezTo>
                  <a:pt x="175" y="144"/>
                  <a:pt x="175" y="144"/>
                  <a:pt x="175" y="143"/>
                </a:cubicBezTo>
                <a:cubicBezTo>
                  <a:pt x="174" y="143"/>
                  <a:pt x="174" y="142"/>
                  <a:pt x="174" y="141"/>
                </a:cubicBezTo>
                <a:cubicBezTo>
                  <a:pt x="174" y="141"/>
                  <a:pt x="173" y="141"/>
                  <a:pt x="173" y="142"/>
                </a:cubicBezTo>
                <a:cubicBezTo>
                  <a:pt x="173" y="142"/>
                  <a:pt x="173" y="142"/>
                  <a:pt x="173" y="142"/>
                </a:cubicBezTo>
                <a:cubicBezTo>
                  <a:pt x="173" y="142"/>
                  <a:pt x="173" y="142"/>
                  <a:pt x="173" y="142"/>
                </a:cubicBezTo>
                <a:cubicBezTo>
                  <a:pt x="173" y="141"/>
                  <a:pt x="173" y="141"/>
                  <a:pt x="172" y="141"/>
                </a:cubicBezTo>
                <a:cubicBezTo>
                  <a:pt x="172" y="140"/>
                  <a:pt x="172" y="140"/>
                  <a:pt x="172" y="140"/>
                </a:cubicBezTo>
                <a:cubicBezTo>
                  <a:pt x="173" y="140"/>
                  <a:pt x="173" y="140"/>
                  <a:pt x="173" y="139"/>
                </a:cubicBezTo>
                <a:cubicBezTo>
                  <a:pt x="173" y="138"/>
                  <a:pt x="172" y="137"/>
                  <a:pt x="172" y="136"/>
                </a:cubicBezTo>
                <a:cubicBezTo>
                  <a:pt x="171" y="135"/>
                  <a:pt x="170" y="135"/>
                  <a:pt x="169" y="135"/>
                </a:cubicBezTo>
                <a:cubicBezTo>
                  <a:pt x="169" y="135"/>
                  <a:pt x="168" y="135"/>
                  <a:pt x="168" y="135"/>
                </a:cubicBezTo>
                <a:cubicBezTo>
                  <a:pt x="168" y="136"/>
                  <a:pt x="167" y="136"/>
                  <a:pt x="167" y="136"/>
                </a:cubicBezTo>
                <a:cubicBezTo>
                  <a:pt x="167" y="135"/>
                  <a:pt x="167" y="135"/>
                  <a:pt x="168" y="135"/>
                </a:cubicBezTo>
                <a:cubicBezTo>
                  <a:pt x="169" y="135"/>
                  <a:pt x="169" y="135"/>
                  <a:pt x="169" y="135"/>
                </a:cubicBezTo>
                <a:cubicBezTo>
                  <a:pt x="170" y="135"/>
                  <a:pt x="172" y="135"/>
                  <a:pt x="172" y="134"/>
                </a:cubicBezTo>
                <a:cubicBezTo>
                  <a:pt x="173" y="133"/>
                  <a:pt x="173" y="131"/>
                  <a:pt x="174" y="130"/>
                </a:cubicBezTo>
                <a:cubicBezTo>
                  <a:pt x="174" y="129"/>
                  <a:pt x="174" y="127"/>
                  <a:pt x="175" y="126"/>
                </a:cubicBezTo>
                <a:cubicBezTo>
                  <a:pt x="176" y="125"/>
                  <a:pt x="177" y="123"/>
                  <a:pt x="179" y="123"/>
                </a:cubicBezTo>
                <a:cubicBezTo>
                  <a:pt x="179" y="123"/>
                  <a:pt x="180" y="124"/>
                  <a:pt x="180" y="124"/>
                </a:cubicBezTo>
                <a:cubicBezTo>
                  <a:pt x="181" y="125"/>
                  <a:pt x="181" y="125"/>
                  <a:pt x="182" y="125"/>
                </a:cubicBezTo>
                <a:cubicBezTo>
                  <a:pt x="183" y="125"/>
                  <a:pt x="183" y="125"/>
                  <a:pt x="183" y="125"/>
                </a:cubicBezTo>
                <a:cubicBezTo>
                  <a:pt x="182" y="125"/>
                  <a:pt x="182" y="125"/>
                  <a:pt x="182" y="125"/>
                </a:cubicBezTo>
                <a:cubicBezTo>
                  <a:pt x="183" y="124"/>
                  <a:pt x="183" y="124"/>
                  <a:pt x="183" y="124"/>
                </a:cubicBezTo>
                <a:cubicBezTo>
                  <a:pt x="183" y="125"/>
                  <a:pt x="183" y="125"/>
                  <a:pt x="183" y="125"/>
                </a:cubicBezTo>
                <a:cubicBezTo>
                  <a:pt x="183" y="123"/>
                  <a:pt x="183" y="123"/>
                  <a:pt x="183" y="123"/>
                </a:cubicBezTo>
                <a:cubicBezTo>
                  <a:pt x="183" y="123"/>
                  <a:pt x="183" y="123"/>
                  <a:pt x="182" y="123"/>
                </a:cubicBezTo>
                <a:cubicBezTo>
                  <a:pt x="182" y="123"/>
                  <a:pt x="183" y="122"/>
                  <a:pt x="183" y="122"/>
                </a:cubicBezTo>
                <a:cubicBezTo>
                  <a:pt x="183" y="122"/>
                  <a:pt x="183" y="122"/>
                  <a:pt x="183" y="123"/>
                </a:cubicBezTo>
                <a:cubicBezTo>
                  <a:pt x="183" y="123"/>
                  <a:pt x="183" y="123"/>
                  <a:pt x="184" y="123"/>
                </a:cubicBezTo>
                <a:cubicBezTo>
                  <a:pt x="184" y="123"/>
                  <a:pt x="184" y="123"/>
                  <a:pt x="184" y="122"/>
                </a:cubicBezTo>
                <a:cubicBezTo>
                  <a:pt x="184" y="122"/>
                  <a:pt x="185" y="121"/>
                  <a:pt x="185" y="121"/>
                </a:cubicBezTo>
                <a:cubicBezTo>
                  <a:pt x="184" y="121"/>
                  <a:pt x="184" y="121"/>
                  <a:pt x="184" y="120"/>
                </a:cubicBezTo>
                <a:cubicBezTo>
                  <a:pt x="183" y="120"/>
                  <a:pt x="183" y="120"/>
                  <a:pt x="183" y="119"/>
                </a:cubicBezTo>
                <a:cubicBezTo>
                  <a:pt x="183" y="119"/>
                  <a:pt x="183" y="118"/>
                  <a:pt x="184" y="118"/>
                </a:cubicBezTo>
                <a:cubicBezTo>
                  <a:pt x="185" y="117"/>
                  <a:pt x="185" y="117"/>
                  <a:pt x="186" y="117"/>
                </a:cubicBezTo>
                <a:cubicBezTo>
                  <a:pt x="186" y="117"/>
                  <a:pt x="186" y="117"/>
                  <a:pt x="187" y="118"/>
                </a:cubicBezTo>
                <a:cubicBezTo>
                  <a:pt x="187" y="118"/>
                  <a:pt x="187" y="119"/>
                  <a:pt x="187" y="119"/>
                </a:cubicBezTo>
                <a:cubicBezTo>
                  <a:pt x="187" y="120"/>
                  <a:pt x="187" y="120"/>
                  <a:pt x="186" y="121"/>
                </a:cubicBezTo>
                <a:cubicBezTo>
                  <a:pt x="186" y="121"/>
                  <a:pt x="187" y="122"/>
                  <a:pt x="186" y="123"/>
                </a:cubicBezTo>
                <a:cubicBezTo>
                  <a:pt x="186" y="124"/>
                  <a:pt x="186" y="124"/>
                  <a:pt x="187" y="124"/>
                </a:cubicBezTo>
                <a:cubicBezTo>
                  <a:pt x="187" y="124"/>
                  <a:pt x="187" y="124"/>
                  <a:pt x="187" y="124"/>
                </a:cubicBezTo>
                <a:cubicBezTo>
                  <a:pt x="187" y="123"/>
                  <a:pt x="187" y="123"/>
                  <a:pt x="187" y="123"/>
                </a:cubicBezTo>
                <a:cubicBezTo>
                  <a:pt x="187" y="124"/>
                  <a:pt x="188" y="125"/>
                  <a:pt x="188" y="126"/>
                </a:cubicBezTo>
                <a:cubicBezTo>
                  <a:pt x="188" y="126"/>
                  <a:pt x="188" y="126"/>
                  <a:pt x="189" y="126"/>
                </a:cubicBezTo>
                <a:cubicBezTo>
                  <a:pt x="189" y="125"/>
                  <a:pt x="189" y="125"/>
                  <a:pt x="189" y="124"/>
                </a:cubicBezTo>
                <a:cubicBezTo>
                  <a:pt x="189" y="125"/>
                  <a:pt x="189" y="125"/>
                  <a:pt x="189" y="125"/>
                </a:cubicBezTo>
                <a:cubicBezTo>
                  <a:pt x="190" y="125"/>
                  <a:pt x="190" y="125"/>
                  <a:pt x="190" y="125"/>
                </a:cubicBezTo>
                <a:cubicBezTo>
                  <a:pt x="190" y="126"/>
                  <a:pt x="190" y="126"/>
                  <a:pt x="190" y="126"/>
                </a:cubicBezTo>
                <a:cubicBezTo>
                  <a:pt x="189" y="126"/>
                  <a:pt x="189" y="126"/>
                  <a:pt x="189" y="126"/>
                </a:cubicBezTo>
                <a:cubicBezTo>
                  <a:pt x="189" y="126"/>
                  <a:pt x="189" y="126"/>
                  <a:pt x="189" y="126"/>
                </a:cubicBezTo>
                <a:cubicBezTo>
                  <a:pt x="189" y="127"/>
                  <a:pt x="190" y="127"/>
                  <a:pt x="190" y="127"/>
                </a:cubicBezTo>
                <a:cubicBezTo>
                  <a:pt x="191" y="127"/>
                  <a:pt x="191" y="127"/>
                  <a:pt x="191" y="127"/>
                </a:cubicBezTo>
                <a:cubicBezTo>
                  <a:pt x="192" y="127"/>
                  <a:pt x="192" y="127"/>
                  <a:pt x="192" y="126"/>
                </a:cubicBezTo>
                <a:cubicBezTo>
                  <a:pt x="192" y="126"/>
                  <a:pt x="192" y="126"/>
                  <a:pt x="191" y="126"/>
                </a:cubicBezTo>
                <a:cubicBezTo>
                  <a:pt x="191" y="126"/>
                  <a:pt x="191" y="126"/>
                  <a:pt x="191" y="125"/>
                </a:cubicBezTo>
                <a:cubicBezTo>
                  <a:pt x="191" y="125"/>
                  <a:pt x="192" y="125"/>
                  <a:pt x="192" y="125"/>
                </a:cubicBezTo>
                <a:cubicBezTo>
                  <a:pt x="192" y="125"/>
                  <a:pt x="192" y="125"/>
                  <a:pt x="192" y="125"/>
                </a:cubicBezTo>
                <a:cubicBezTo>
                  <a:pt x="193" y="126"/>
                  <a:pt x="193" y="126"/>
                  <a:pt x="193" y="126"/>
                </a:cubicBezTo>
                <a:cubicBezTo>
                  <a:pt x="193" y="126"/>
                  <a:pt x="193" y="126"/>
                  <a:pt x="194" y="126"/>
                </a:cubicBezTo>
                <a:cubicBezTo>
                  <a:pt x="196" y="126"/>
                  <a:pt x="198" y="126"/>
                  <a:pt x="200" y="124"/>
                </a:cubicBezTo>
                <a:cubicBezTo>
                  <a:pt x="201" y="123"/>
                  <a:pt x="203" y="122"/>
                  <a:pt x="205" y="122"/>
                </a:cubicBezTo>
                <a:cubicBezTo>
                  <a:pt x="205" y="122"/>
                  <a:pt x="206" y="122"/>
                  <a:pt x="206" y="123"/>
                </a:cubicBezTo>
                <a:cubicBezTo>
                  <a:pt x="206" y="123"/>
                  <a:pt x="206" y="123"/>
                  <a:pt x="206" y="123"/>
                </a:cubicBezTo>
                <a:cubicBezTo>
                  <a:pt x="204" y="121"/>
                  <a:pt x="204" y="121"/>
                  <a:pt x="204" y="121"/>
                </a:cubicBezTo>
                <a:cubicBezTo>
                  <a:pt x="203" y="119"/>
                  <a:pt x="203" y="119"/>
                  <a:pt x="203" y="119"/>
                </a:cubicBezTo>
                <a:cubicBezTo>
                  <a:pt x="202" y="119"/>
                  <a:pt x="202" y="119"/>
                  <a:pt x="201" y="119"/>
                </a:cubicBezTo>
                <a:cubicBezTo>
                  <a:pt x="201" y="119"/>
                  <a:pt x="201" y="118"/>
                  <a:pt x="201" y="118"/>
                </a:cubicBezTo>
                <a:cubicBezTo>
                  <a:pt x="201" y="117"/>
                  <a:pt x="201" y="117"/>
                  <a:pt x="201" y="117"/>
                </a:cubicBezTo>
                <a:cubicBezTo>
                  <a:pt x="201" y="117"/>
                  <a:pt x="201" y="117"/>
                  <a:pt x="201" y="117"/>
                </a:cubicBezTo>
                <a:cubicBezTo>
                  <a:pt x="201" y="117"/>
                  <a:pt x="201" y="117"/>
                  <a:pt x="200" y="117"/>
                </a:cubicBezTo>
                <a:cubicBezTo>
                  <a:pt x="199" y="118"/>
                  <a:pt x="199" y="118"/>
                  <a:pt x="197" y="118"/>
                </a:cubicBezTo>
                <a:cubicBezTo>
                  <a:pt x="197" y="117"/>
                  <a:pt x="197" y="117"/>
                  <a:pt x="198" y="117"/>
                </a:cubicBezTo>
                <a:cubicBezTo>
                  <a:pt x="198" y="117"/>
                  <a:pt x="198" y="117"/>
                  <a:pt x="198" y="116"/>
                </a:cubicBezTo>
                <a:cubicBezTo>
                  <a:pt x="199" y="116"/>
                  <a:pt x="199" y="116"/>
                  <a:pt x="199" y="116"/>
                </a:cubicBezTo>
                <a:cubicBezTo>
                  <a:pt x="199" y="117"/>
                  <a:pt x="200" y="117"/>
                  <a:pt x="200" y="117"/>
                </a:cubicBezTo>
                <a:cubicBezTo>
                  <a:pt x="200" y="116"/>
                  <a:pt x="200" y="116"/>
                  <a:pt x="200" y="116"/>
                </a:cubicBezTo>
                <a:cubicBezTo>
                  <a:pt x="199" y="116"/>
                  <a:pt x="198" y="115"/>
                  <a:pt x="198" y="115"/>
                </a:cubicBezTo>
                <a:cubicBezTo>
                  <a:pt x="198" y="115"/>
                  <a:pt x="197" y="114"/>
                  <a:pt x="197" y="114"/>
                </a:cubicBezTo>
                <a:cubicBezTo>
                  <a:pt x="197" y="113"/>
                  <a:pt x="197" y="113"/>
                  <a:pt x="197" y="113"/>
                </a:cubicBezTo>
                <a:cubicBezTo>
                  <a:pt x="196" y="112"/>
                  <a:pt x="196" y="112"/>
                  <a:pt x="195" y="111"/>
                </a:cubicBezTo>
                <a:cubicBezTo>
                  <a:pt x="195" y="112"/>
                  <a:pt x="194" y="112"/>
                  <a:pt x="194" y="112"/>
                </a:cubicBezTo>
                <a:cubicBezTo>
                  <a:pt x="193" y="112"/>
                  <a:pt x="193" y="112"/>
                  <a:pt x="192" y="111"/>
                </a:cubicBezTo>
                <a:cubicBezTo>
                  <a:pt x="190" y="110"/>
                  <a:pt x="190" y="110"/>
                  <a:pt x="190" y="110"/>
                </a:cubicBezTo>
                <a:cubicBezTo>
                  <a:pt x="187" y="112"/>
                  <a:pt x="187" y="112"/>
                  <a:pt x="187" y="112"/>
                </a:cubicBezTo>
                <a:cubicBezTo>
                  <a:pt x="187" y="112"/>
                  <a:pt x="187" y="111"/>
                  <a:pt x="188" y="111"/>
                </a:cubicBezTo>
                <a:cubicBezTo>
                  <a:pt x="188" y="110"/>
                  <a:pt x="189" y="110"/>
                  <a:pt x="189" y="110"/>
                </a:cubicBezTo>
                <a:cubicBezTo>
                  <a:pt x="188" y="109"/>
                  <a:pt x="188" y="108"/>
                  <a:pt x="187" y="107"/>
                </a:cubicBezTo>
                <a:cubicBezTo>
                  <a:pt x="187" y="106"/>
                  <a:pt x="187" y="105"/>
                  <a:pt x="187" y="104"/>
                </a:cubicBezTo>
                <a:cubicBezTo>
                  <a:pt x="187" y="103"/>
                  <a:pt x="187" y="103"/>
                  <a:pt x="187" y="102"/>
                </a:cubicBezTo>
                <a:cubicBezTo>
                  <a:pt x="188" y="101"/>
                  <a:pt x="188" y="101"/>
                  <a:pt x="188" y="100"/>
                </a:cubicBezTo>
                <a:cubicBezTo>
                  <a:pt x="188" y="100"/>
                  <a:pt x="187" y="100"/>
                  <a:pt x="187" y="100"/>
                </a:cubicBezTo>
                <a:cubicBezTo>
                  <a:pt x="186" y="99"/>
                  <a:pt x="186" y="99"/>
                  <a:pt x="186" y="99"/>
                </a:cubicBezTo>
                <a:cubicBezTo>
                  <a:pt x="186" y="99"/>
                  <a:pt x="186" y="99"/>
                  <a:pt x="187" y="99"/>
                </a:cubicBezTo>
                <a:cubicBezTo>
                  <a:pt x="187" y="99"/>
                  <a:pt x="187" y="99"/>
                  <a:pt x="188" y="99"/>
                </a:cubicBezTo>
                <a:cubicBezTo>
                  <a:pt x="188" y="99"/>
                  <a:pt x="188" y="99"/>
                  <a:pt x="189" y="99"/>
                </a:cubicBezTo>
                <a:cubicBezTo>
                  <a:pt x="189" y="98"/>
                  <a:pt x="189" y="98"/>
                  <a:pt x="189" y="98"/>
                </a:cubicBezTo>
                <a:cubicBezTo>
                  <a:pt x="189" y="97"/>
                  <a:pt x="189" y="97"/>
                  <a:pt x="188" y="97"/>
                </a:cubicBezTo>
                <a:cubicBezTo>
                  <a:pt x="186" y="97"/>
                  <a:pt x="186" y="97"/>
                  <a:pt x="186" y="97"/>
                </a:cubicBezTo>
                <a:cubicBezTo>
                  <a:pt x="186" y="96"/>
                  <a:pt x="187" y="96"/>
                  <a:pt x="189" y="96"/>
                </a:cubicBezTo>
                <a:cubicBezTo>
                  <a:pt x="188" y="96"/>
                  <a:pt x="188" y="96"/>
                  <a:pt x="188" y="96"/>
                </a:cubicBezTo>
                <a:cubicBezTo>
                  <a:pt x="188" y="95"/>
                  <a:pt x="188" y="95"/>
                  <a:pt x="188" y="95"/>
                </a:cubicBezTo>
                <a:cubicBezTo>
                  <a:pt x="189" y="95"/>
                  <a:pt x="189" y="95"/>
                  <a:pt x="189" y="95"/>
                </a:cubicBezTo>
                <a:cubicBezTo>
                  <a:pt x="191" y="91"/>
                  <a:pt x="191" y="91"/>
                  <a:pt x="191" y="91"/>
                </a:cubicBezTo>
                <a:cubicBezTo>
                  <a:pt x="191" y="90"/>
                  <a:pt x="191" y="89"/>
                  <a:pt x="190" y="89"/>
                </a:cubicBezTo>
                <a:cubicBezTo>
                  <a:pt x="190" y="88"/>
                  <a:pt x="190" y="87"/>
                  <a:pt x="190" y="86"/>
                </a:cubicBezTo>
                <a:cubicBezTo>
                  <a:pt x="191" y="86"/>
                  <a:pt x="192" y="87"/>
                  <a:pt x="192" y="87"/>
                </a:cubicBezTo>
                <a:cubicBezTo>
                  <a:pt x="193" y="88"/>
                  <a:pt x="194" y="89"/>
                  <a:pt x="195" y="89"/>
                </a:cubicBezTo>
                <a:cubicBezTo>
                  <a:pt x="198" y="86"/>
                  <a:pt x="198" y="86"/>
                  <a:pt x="198" y="86"/>
                </a:cubicBezTo>
                <a:cubicBezTo>
                  <a:pt x="198" y="86"/>
                  <a:pt x="199" y="85"/>
                  <a:pt x="199" y="84"/>
                </a:cubicBezTo>
                <a:cubicBezTo>
                  <a:pt x="200" y="83"/>
                  <a:pt x="201" y="82"/>
                  <a:pt x="201" y="81"/>
                </a:cubicBezTo>
                <a:cubicBezTo>
                  <a:pt x="202" y="80"/>
                  <a:pt x="203" y="80"/>
                  <a:pt x="204" y="79"/>
                </a:cubicBezTo>
                <a:cubicBezTo>
                  <a:pt x="204" y="78"/>
                  <a:pt x="205" y="78"/>
                  <a:pt x="206" y="78"/>
                </a:cubicBezTo>
                <a:cubicBezTo>
                  <a:pt x="206" y="78"/>
                  <a:pt x="206" y="78"/>
                  <a:pt x="207" y="78"/>
                </a:cubicBezTo>
                <a:cubicBezTo>
                  <a:pt x="207" y="79"/>
                  <a:pt x="208" y="79"/>
                  <a:pt x="208" y="79"/>
                </a:cubicBezTo>
                <a:cubicBezTo>
                  <a:pt x="208" y="79"/>
                  <a:pt x="209" y="79"/>
                  <a:pt x="209" y="79"/>
                </a:cubicBezTo>
                <a:cubicBezTo>
                  <a:pt x="209" y="78"/>
                  <a:pt x="209" y="78"/>
                  <a:pt x="210" y="78"/>
                </a:cubicBezTo>
                <a:cubicBezTo>
                  <a:pt x="211" y="79"/>
                  <a:pt x="211" y="79"/>
                  <a:pt x="211" y="79"/>
                </a:cubicBezTo>
                <a:cubicBezTo>
                  <a:pt x="211" y="79"/>
                  <a:pt x="211" y="79"/>
                  <a:pt x="211" y="79"/>
                </a:cubicBezTo>
                <a:cubicBezTo>
                  <a:pt x="211" y="79"/>
                  <a:pt x="211" y="79"/>
                  <a:pt x="211" y="79"/>
                </a:cubicBezTo>
                <a:cubicBezTo>
                  <a:pt x="211" y="79"/>
                  <a:pt x="211" y="79"/>
                  <a:pt x="212" y="79"/>
                </a:cubicBezTo>
                <a:cubicBezTo>
                  <a:pt x="213" y="81"/>
                  <a:pt x="213" y="81"/>
                  <a:pt x="213" y="81"/>
                </a:cubicBezTo>
                <a:cubicBezTo>
                  <a:pt x="214" y="81"/>
                  <a:pt x="214" y="81"/>
                  <a:pt x="214" y="81"/>
                </a:cubicBezTo>
                <a:cubicBezTo>
                  <a:pt x="214" y="81"/>
                  <a:pt x="215" y="82"/>
                  <a:pt x="217" y="83"/>
                </a:cubicBezTo>
                <a:cubicBezTo>
                  <a:pt x="219" y="85"/>
                  <a:pt x="219" y="87"/>
                  <a:pt x="219" y="88"/>
                </a:cubicBezTo>
                <a:cubicBezTo>
                  <a:pt x="219" y="89"/>
                  <a:pt x="219" y="89"/>
                  <a:pt x="219" y="89"/>
                </a:cubicBezTo>
                <a:cubicBezTo>
                  <a:pt x="219" y="89"/>
                  <a:pt x="219" y="90"/>
                  <a:pt x="219" y="90"/>
                </a:cubicBezTo>
                <a:cubicBezTo>
                  <a:pt x="219" y="90"/>
                  <a:pt x="219" y="90"/>
                  <a:pt x="219" y="91"/>
                </a:cubicBezTo>
                <a:cubicBezTo>
                  <a:pt x="219" y="91"/>
                  <a:pt x="219" y="91"/>
                  <a:pt x="219" y="91"/>
                </a:cubicBezTo>
                <a:cubicBezTo>
                  <a:pt x="219" y="91"/>
                  <a:pt x="219" y="91"/>
                  <a:pt x="219" y="92"/>
                </a:cubicBezTo>
                <a:cubicBezTo>
                  <a:pt x="219" y="92"/>
                  <a:pt x="219" y="92"/>
                  <a:pt x="219" y="92"/>
                </a:cubicBezTo>
                <a:cubicBezTo>
                  <a:pt x="219" y="92"/>
                  <a:pt x="219" y="92"/>
                  <a:pt x="219" y="92"/>
                </a:cubicBezTo>
                <a:cubicBezTo>
                  <a:pt x="219" y="92"/>
                  <a:pt x="219" y="93"/>
                  <a:pt x="218" y="94"/>
                </a:cubicBezTo>
                <a:cubicBezTo>
                  <a:pt x="218" y="96"/>
                  <a:pt x="217" y="97"/>
                  <a:pt x="216" y="97"/>
                </a:cubicBezTo>
                <a:cubicBezTo>
                  <a:pt x="216" y="97"/>
                  <a:pt x="216" y="97"/>
                  <a:pt x="216" y="97"/>
                </a:cubicBezTo>
                <a:cubicBezTo>
                  <a:pt x="215" y="98"/>
                  <a:pt x="214" y="98"/>
                  <a:pt x="213" y="99"/>
                </a:cubicBezTo>
                <a:cubicBezTo>
                  <a:pt x="213" y="100"/>
                  <a:pt x="211" y="100"/>
                  <a:pt x="210" y="100"/>
                </a:cubicBezTo>
                <a:cubicBezTo>
                  <a:pt x="210" y="101"/>
                  <a:pt x="210" y="101"/>
                  <a:pt x="210" y="101"/>
                </a:cubicBezTo>
                <a:cubicBezTo>
                  <a:pt x="211" y="101"/>
                  <a:pt x="211" y="101"/>
                  <a:pt x="211" y="101"/>
                </a:cubicBezTo>
                <a:cubicBezTo>
                  <a:pt x="212" y="101"/>
                  <a:pt x="213" y="101"/>
                  <a:pt x="213" y="101"/>
                </a:cubicBezTo>
                <a:cubicBezTo>
                  <a:pt x="214" y="101"/>
                  <a:pt x="214" y="101"/>
                  <a:pt x="214" y="101"/>
                </a:cubicBezTo>
                <a:cubicBezTo>
                  <a:pt x="215" y="101"/>
                  <a:pt x="216" y="101"/>
                  <a:pt x="217" y="103"/>
                </a:cubicBezTo>
                <a:cubicBezTo>
                  <a:pt x="218" y="104"/>
                  <a:pt x="219" y="105"/>
                  <a:pt x="219" y="106"/>
                </a:cubicBezTo>
                <a:cubicBezTo>
                  <a:pt x="219" y="107"/>
                  <a:pt x="219" y="108"/>
                  <a:pt x="218" y="108"/>
                </a:cubicBezTo>
                <a:cubicBezTo>
                  <a:pt x="218" y="106"/>
                  <a:pt x="220" y="105"/>
                  <a:pt x="222" y="104"/>
                </a:cubicBezTo>
                <a:cubicBezTo>
                  <a:pt x="225" y="103"/>
                  <a:pt x="227" y="102"/>
                  <a:pt x="228" y="102"/>
                </a:cubicBezTo>
                <a:cubicBezTo>
                  <a:pt x="228" y="103"/>
                  <a:pt x="229" y="103"/>
                  <a:pt x="229" y="104"/>
                </a:cubicBezTo>
                <a:cubicBezTo>
                  <a:pt x="230" y="104"/>
                  <a:pt x="230" y="105"/>
                  <a:pt x="231" y="105"/>
                </a:cubicBezTo>
                <a:cubicBezTo>
                  <a:pt x="232" y="105"/>
                  <a:pt x="232" y="104"/>
                  <a:pt x="232" y="103"/>
                </a:cubicBezTo>
                <a:cubicBezTo>
                  <a:pt x="232" y="102"/>
                  <a:pt x="232" y="102"/>
                  <a:pt x="233" y="102"/>
                </a:cubicBezTo>
                <a:cubicBezTo>
                  <a:pt x="233" y="105"/>
                  <a:pt x="234" y="106"/>
                  <a:pt x="237" y="106"/>
                </a:cubicBezTo>
                <a:cubicBezTo>
                  <a:pt x="237" y="106"/>
                  <a:pt x="237" y="106"/>
                  <a:pt x="238" y="105"/>
                </a:cubicBezTo>
                <a:cubicBezTo>
                  <a:pt x="238" y="105"/>
                  <a:pt x="238" y="104"/>
                  <a:pt x="239" y="104"/>
                </a:cubicBezTo>
                <a:cubicBezTo>
                  <a:pt x="239" y="105"/>
                  <a:pt x="240" y="106"/>
                  <a:pt x="240" y="106"/>
                </a:cubicBezTo>
                <a:cubicBezTo>
                  <a:pt x="240" y="107"/>
                  <a:pt x="239" y="108"/>
                  <a:pt x="238" y="108"/>
                </a:cubicBezTo>
                <a:cubicBezTo>
                  <a:pt x="239" y="110"/>
                  <a:pt x="240" y="111"/>
                  <a:pt x="241" y="112"/>
                </a:cubicBezTo>
                <a:cubicBezTo>
                  <a:pt x="242" y="114"/>
                  <a:pt x="243" y="114"/>
                  <a:pt x="244" y="115"/>
                </a:cubicBezTo>
                <a:cubicBezTo>
                  <a:pt x="244" y="115"/>
                  <a:pt x="244" y="115"/>
                  <a:pt x="244" y="115"/>
                </a:cubicBezTo>
                <a:cubicBezTo>
                  <a:pt x="244" y="116"/>
                  <a:pt x="244" y="116"/>
                  <a:pt x="244" y="116"/>
                </a:cubicBezTo>
                <a:cubicBezTo>
                  <a:pt x="245" y="117"/>
                  <a:pt x="245" y="117"/>
                  <a:pt x="245" y="117"/>
                </a:cubicBezTo>
                <a:cubicBezTo>
                  <a:pt x="246" y="117"/>
                  <a:pt x="246" y="117"/>
                  <a:pt x="246" y="115"/>
                </a:cubicBezTo>
                <a:cubicBezTo>
                  <a:pt x="247" y="114"/>
                  <a:pt x="247" y="113"/>
                  <a:pt x="247" y="112"/>
                </a:cubicBezTo>
                <a:cubicBezTo>
                  <a:pt x="248" y="108"/>
                  <a:pt x="248" y="108"/>
                  <a:pt x="248" y="108"/>
                </a:cubicBezTo>
                <a:cubicBezTo>
                  <a:pt x="248" y="107"/>
                  <a:pt x="249" y="106"/>
                  <a:pt x="250" y="106"/>
                </a:cubicBezTo>
                <a:cubicBezTo>
                  <a:pt x="251" y="106"/>
                  <a:pt x="251" y="106"/>
                  <a:pt x="251" y="107"/>
                </a:cubicBezTo>
                <a:cubicBezTo>
                  <a:pt x="252" y="108"/>
                  <a:pt x="252" y="108"/>
                  <a:pt x="252" y="109"/>
                </a:cubicBezTo>
                <a:cubicBezTo>
                  <a:pt x="252" y="111"/>
                  <a:pt x="251" y="112"/>
                  <a:pt x="250" y="113"/>
                </a:cubicBezTo>
                <a:cubicBezTo>
                  <a:pt x="249" y="114"/>
                  <a:pt x="249" y="115"/>
                  <a:pt x="249" y="118"/>
                </a:cubicBezTo>
                <a:cubicBezTo>
                  <a:pt x="249" y="118"/>
                  <a:pt x="249" y="117"/>
                  <a:pt x="250" y="116"/>
                </a:cubicBezTo>
                <a:cubicBezTo>
                  <a:pt x="250" y="116"/>
                  <a:pt x="250" y="115"/>
                  <a:pt x="250" y="115"/>
                </a:cubicBezTo>
                <a:cubicBezTo>
                  <a:pt x="250" y="115"/>
                  <a:pt x="251" y="115"/>
                  <a:pt x="251" y="115"/>
                </a:cubicBezTo>
                <a:cubicBezTo>
                  <a:pt x="251" y="115"/>
                  <a:pt x="251" y="116"/>
                  <a:pt x="251" y="116"/>
                </a:cubicBezTo>
                <a:cubicBezTo>
                  <a:pt x="251" y="117"/>
                  <a:pt x="251" y="117"/>
                  <a:pt x="250" y="117"/>
                </a:cubicBezTo>
                <a:cubicBezTo>
                  <a:pt x="250" y="117"/>
                  <a:pt x="250" y="117"/>
                  <a:pt x="250" y="118"/>
                </a:cubicBezTo>
                <a:cubicBezTo>
                  <a:pt x="250" y="118"/>
                  <a:pt x="250" y="118"/>
                  <a:pt x="250" y="118"/>
                </a:cubicBezTo>
                <a:cubicBezTo>
                  <a:pt x="250" y="118"/>
                  <a:pt x="250" y="118"/>
                  <a:pt x="250" y="119"/>
                </a:cubicBezTo>
                <a:cubicBezTo>
                  <a:pt x="251" y="119"/>
                  <a:pt x="251" y="119"/>
                  <a:pt x="251" y="118"/>
                </a:cubicBezTo>
                <a:cubicBezTo>
                  <a:pt x="252" y="118"/>
                  <a:pt x="252" y="118"/>
                  <a:pt x="253" y="118"/>
                </a:cubicBezTo>
                <a:cubicBezTo>
                  <a:pt x="253" y="118"/>
                  <a:pt x="254" y="118"/>
                  <a:pt x="254" y="119"/>
                </a:cubicBezTo>
                <a:cubicBezTo>
                  <a:pt x="254" y="119"/>
                  <a:pt x="255" y="119"/>
                  <a:pt x="255" y="119"/>
                </a:cubicBezTo>
                <a:cubicBezTo>
                  <a:pt x="255" y="119"/>
                  <a:pt x="256" y="119"/>
                  <a:pt x="256" y="119"/>
                </a:cubicBezTo>
                <a:cubicBezTo>
                  <a:pt x="257" y="119"/>
                  <a:pt x="257" y="119"/>
                  <a:pt x="258" y="120"/>
                </a:cubicBezTo>
                <a:cubicBezTo>
                  <a:pt x="258" y="120"/>
                  <a:pt x="259" y="121"/>
                  <a:pt x="259" y="122"/>
                </a:cubicBezTo>
                <a:cubicBezTo>
                  <a:pt x="259" y="123"/>
                  <a:pt x="260" y="123"/>
                  <a:pt x="260" y="124"/>
                </a:cubicBezTo>
                <a:cubicBezTo>
                  <a:pt x="261" y="125"/>
                  <a:pt x="261" y="125"/>
                  <a:pt x="262" y="125"/>
                </a:cubicBezTo>
                <a:cubicBezTo>
                  <a:pt x="263" y="125"/>
                  <a:pt x="263" y="125"/>
                  <a:pt x="263" y="125"/>
                </a:cubicBezTo>
                <a:cubicBezTo>
                  <a:pt x="263" y="125"/>
                  <a:pt x="264" y="125"/>
                  <a:pt x="264" y="124"/>
                </a:cubicBezTo>
                <a:cubicBezTo>
                  <a:pt x="264" y="127"/>
                  <a:pt x="264" y="129"/>
                  <a:pt x="265" y="130"/>
                </a:cubicBezTo>
                <a:cubicBezTo>
                  <a:pt x="265" y="131"/>
                  <a:pt x="266" y="131"/>
                  <a:pt x="267" y="132"/>
                </a:cubicBezTo>
                <a:cubicBezTo>
                  <a:pt x="267" y="132"/>
                  <a:pt x="268" y="132"/>
                  <a:pt x="269" y="133"/>
                </a:cubicBezTo>
                <a:cubicBezTo>
                  <a:pt x="269" y="133"/>
                  <a:pt x="270" y="134"/>
                  <a:pt x="270" y="135"/>
                </a:cubicBezTo>
                <a:cubicBezTo>
                  <a:pt x="270" y="136"/>
                  <a:pt x="269" y="136"/>
                  <a:pt x="269" y="137"/>
                </a:cubicBezTo>
                <a:cubicBezTo>
                  <a:pt x="269" y="137"/>
                  <a:pt x="268" y="138"/>
                  <a:pt x="267" y="138"/>
                </a:cubicBezTo>
                <a:close/>
                <a:moveTo>
                  <a:pt x="268" y="171"/>
                </a:moveTo>
                <a:cubicBezTo>
                  <a:pt x="269" y="172"/>
                  <a:pt x="270" y="173"/>
                  <a:pt x="271" y="174"/>
                </a:cubicBezTo>
                <a:cubicBezTo>
                  <a:pt x="273" y="175"/>
                  <a:pt x="273" y="176"/>
                  <a:pt x="273" y="177"/>
                </a:cubicBezTo>
                <a:cubicBezTo>
                  <a:pt x="273" y="177"/>
                  <a:pt x="273" y="177"/>
                  <a:pt x="273" y="177"/>
                </a:cubicBezTo>
                <a:cubicBezTo>
                  <a:pt x="271" y="176"/>
                  <a:pt x="270" y="174"/>
                  <a:pt x="268" y="171"/>
                </a:cubicBezTo>
                <a:close/>
                <a:moveTo>
                  <a:pt x="261" y="205"/>
                </a:moveTo>
                <a:cubicBezTo>
                  <a:pt x="261" y="206"/>
                  <a:pt x="261" y="206"/>
                  <a:pt x="261" y="206"/>
                </a:cubicBezTo>
                <a:cubicBezTo>
                  <a:pt x="261" y="207"/>
                  <a:pt x="261" y="207"/>
                  <a:pt x="260" y="207"/>
                </a:cubicBezTo>
                <a:cubicBezTo>
                  <a:pt x="260" y="207"/>
                  <a:pt x="259" y="207"/>
                  <a:pt x="259" y="206"/>
                </a:cubicBezTo>
                <a:cubicBezTo>
                  <a:pt x="259" y="206"/>
                  <a:pt x="259" y="205"/>
                  <a:pt x="259" y="205"/>
                </a:cubicBezTo>
                <a:cubicBezTo>
                  <a:pt x="259" y="205"/>
                  <a:pt x="259" y="204"/>
                  <a:pt x="259" y="204"/>
                </a:cubicBezTo>
                <a:cubicBezTo>
                  <a:pt x="259" y="204"/>
                  <a:pt x="259" y="204"/>
                  <a:pt x="259" y="203"/>
                </a:cubicBezTo>
                <a:lnTo>
                  <a:pt x="261" y="205"/>
                </a:lnTo>
                <a:close/>
                <a:moveTo>
                  <a:pt x="206" y="250"/>
                </a:moveTo>
                <a:cubicBezTo>
                  <a:pt x="206" y="250"/>
                  <a:pt x="205" y="251"/>
                  <a:pt x="205" y="251"/>
                </a:cubicBezTo>
                <a:cubicBezTo>
                  <a:pt x="205" y="251"/>
                  <a:pt x="204" y="251"/>
                  <a:pt x="204" y="251"/>
                </a:cubicBezTo>
                <a:cubicBezTo>
                  <a:pt x="204" y="251"/>
                  <a:pt x="203" y="251"/>
                  <a:pt x="203" y="251"/>
                </a:cubicBezTo>
                <a:cubicBezTo>
                  <a:pt x="202" y="253"/>
                  <a:pt x="202" y="253"/>
                  <a:pt x="202" y="253"/>
                </a:cubicBezTo>
                <a:cubicBezTo>
                  <a:pt x="201" y="254"/>
                  <a:pt x="201" y="255"/>
                  <a:pt x="200" y="256"/>
                </a:cubicBezTo>
                <a:cubicBezTo>
                  <a:pt x="200" y="256"/>
                  <a:pt x="200" y="257"/>
                  <a:pt x="201" y="257"/>
                </a:cubicBezTo>
                <a:cubicBezTo>
                  <a:pt x="201" y="257"/>
                  <a:pt x="201" y="258"/>
                  <a:pt x="201" y="258"/>
                </a:cubicBezTo>
                <a:cubicBezTo>
                  <a:pt x="200" y="258"/>
                  <a:pt x="200" y="258"/>
                  <a:pt x="199" y="258"/>
                </a:cubicBezTo>
                <a:cubicBezTo>
                  <a:pt x="199" y="258"/>
                  <a:pt x="199" y="257"/>
                  <a:pt x="198" y="257"/>
                </a:cubicBezTo>
                <a:cubicBezTo>
                  <a:pt x="198" y="257"/>
                  <a:pt x="197" y="258"/>
                  <a:pt x="197" y="258"/>
                </a:cubicBezTo>
                <a:cubicBezTo>
                  <a:pt x="196" y="258"/>
                  <a:pt x="196" y="258"/>
                  <a:pt x="195" y="258"/>
                </a:cubicBezTo>
                <a:cubicBezTo>
                  <a:pt x="195" y="258"/>
                  <a:pt x="195" y="258"/>
                  <a:pt x="194" y="257"/>
                </a:cubicBezTo>
                <a:cubicBezTo>
                  <a:pt x="194" y="257"/>
                  <a:pt x="194" y="257"/>
                  <a:pt x="193" y="257"/>
                </a:cubicBezTo>
                <a:cubicBezTo>
                  <a:pt x="193" y="257"/>
                  <a:pt x="193" y="257"/>
                  <a:pt x="193" y="257"/>
                </a:cubicBezTo>
                <a:cubicBezTo>
                  <a:pt x="193" y="258"/>
                  <a:pt x="192" y="258"/>
                  <a:pt x="192" y="258"/>
                </a:cubicBezTo>
                <a:cubicBezTo>
                  <a:pt x="192" y="258"/>
                  <a:pt x="191" y="258"/>
                  <a:pt x="190" y="258"/>
                </a:cubicBezTo>
                <a:cubicBezTo>
                  <a:pt x="190" y="258"/>
                  <a:pt x="189" y="257"/>
                  <a:pt x="188" y="256"/>
                </a:cubicBezTo>
                <a:cubicBezTo>
                  <a:pt x="187" y="256"/>
                  <a:pt x="186" y="255"/>
                  <a:pt x="185" y="253"/>
                </a:cubicBezTo>
                <a:cubicBezTo>
                  <a:pt x="184" y="252"/>
                  <a:pt x="183" y="249"/>
                  <a:pt x="182" y="247"/>
                </a:cubicBezTo>
                <a:cubicBezTo>
                  <a:pt x="182" y="246"/>
                  <a:pt x="183" y="245"/>
                  <a:pt x="184" y="244"/>
                </a:cubicBezTo>
                <a:cubicBezTo>
                  <a:pt x="185" y="243"/>
                  <a:pt x="186" y="242"/>
                  <a:pt x="187" y="241"/>
                </a:cubicBezTo>
                <a:cubicBezTo>
                  <a:pt x="189" y="240"/>
                  <a:pt x="190" y="240"/>
                  <a:pt x="191" y="239"/>
                </a:cubicBezTo>
                <a:cubicBezTo>
                  <a:pt x="192" y="238"/>
                  <a:pt x="193" y="238"/>
                  <a:pt x="193" y="238"/>
                </a:cubicBezTo>
                <a:cubicBezTo>
                  <a:pt x="195" y="239"/>
                  <a:pt x="197" y="239"/>
                  <a:pt x="199" y="240"/>
                </a:cubicBezTo>
                <a:cubicBezTo>
                  <a:pt x="201" y="241"/>
                  <a:pt x="202" y="241"/>
                  <a:pt x="202" y="241"/>
                </a:cubicBezTo>
                <a:cubicBezTo>
                  <a:pt x="203" y="241"/>
                  <a:pt x="203" y="241"/>
                  <a:pt x="203" y="241"/>
                </a:cubicBezTo>
                <a:cubicBezTo>
                  <a:pt x="204" y="241"/>
                  <a:pt x="204" y="241"/>
                  <a:pt x="204" y="241"/>
                </a:cubicBezTo>
                <a:cubicBezTo>
                  <a:pt x="204" y="241"/>
                  <a:pt x="204" y="242"/>
                  <a:pt x="204" y="242"/>
                </a:cubicBezTo>
                <a:cubicBezTo>
                  <a:pt x="204" y="242"/>
                  <a:pt x="204" y="242"/>
                  <a:pt x="204" y="243"/>
                </a:cubicBezTo>
                <a:cubicBezTo>
                  <a:pt x="204" y="243"/>
                  <a:pt x="205" y="243"/>
                  <a:pt x="205" y="243"/>
                </a:cubicBezTo>
                <a:cubicBezTo>
                  <a:pt x="205" y="243"/>
                  <a:pt x="206" y="243"/>
                  <a:pt x="206" y="244"/>
                </a:cubicBezTo>
                <a:cubicBezTo>
                  <a:pt x="206" y="245"/>
                  <a:pt x="205" y="245"/>
                  <a:pt x="204" y="246"/>
                </a:cubicBezTo>
                <a:cubicBezTo>
                  <a:pt x="203" y="246"/>
                  <a:pt x="203" y="247"/>
                  <a:pt x="202" y="248"/>
                </a:cubicBezTo>
                <a:cubicBezTo>
                  <a:pt x="202" y="249"/>
                  <a:pt x="203" y="250"/>
                  <a:pt x="203" y="250"/>
                </a:cubicBezTo>
                <a:cubicBezTo>
                  <a:pt x="204" y="249"/>
                  <a:pt x="205" y="249"/>
                  <a:pt x="206" y="250"/>
                </a:cubicBezTo>
                <a:close/>
                <a:moveTo>
                  <a:pt x="203" y="46"/>
                </a:moveTo>
                <a:cubicBezTo>
                  <a:pt x="203" y="46"/>
                  <a:pt x="203" y="46"/>
                  <a:pt x="203" y="47"/>
                </a:cubicBezTo>
                <a:cubicBezTo>
                  <a:pt x="203" y="47"/>
                  <a:pt x="203" y="47"/>
                  <a:pt x="203" y="47"/>
                </a:cubicBezTo>
                <a:cubicBezTo>
                  <a:pt x="202" y="47"/>
                  <a:pt x="202" y="46"/>
                  <a:pt x="201" y="46"/>
                </a:cubicBezTo>
                <a:cubicBezTo>
                  <a:pt x="201" y="45"/>
                  <a:pt x="200" y="44"/>
                  <a:pt x="200" y="44"/>
                </a:cubicBezTo>
                <a:cubicBezTo>
                  <a:pt x="201" y="43"/>
                  <a:pt x="202" y="42"/>
                  <a:pt x="202" y="42"/>
                </a:cubicBezTo>
                <a:cubicBezTo>
                  <a:pt x="203" y="42"/>
                  <a:pt x="204" y="42"/>
                  <a:pt x="204" y="43"/>
                </a:cubicBezTo>
                <a:cubicBezTo>
                  <a:pt x="205" y="43"/>
                  <a:pt x="205" y="43"/>
                  <a:pt x="205" y="44"/>
                </a:cubicBezTo>
                <a:cubicBezTo>
                  <a:pt x="205" y="45"/>
                  <a:pt x="204" y="46"/>
                  <a:pt x="203" y="46"/>
                </a:cubicBezTo>
                <a:close/>
                <a:moveTo>
                  <a:pt x="207" y="71"/>
                </a:moveTo>
                <a:cubicBezTo>
                  <a:pt x="207" y="69"/>
                  <a:pt x="207" y="69"/>
                  <a:pt x="207" y="69"/>
                </a:cubicBezTo>
                <a:cubicBezTo>
                  <a:pt x="207" y="68"/>
                  <a:pt x="208" y="67"/>
                  <a:pt x="210" y="67"/>
                </a:cubicBezTo>
                <a:cubicBezTo>
                  <a:pt x="212" y="67"/>
                  <a:pt x="214" y="68"/>
                  <a:pt x="214" y="70"/>
                </a:cubicBezTo>
                <a:cubicBezTo>
                  <a:pt x="214" y="71"/>
                  <a:pt x="214" y="72"/>
                  <a:pt x="213" y="73"/>
                </a:cubicBezTo>
                <a:cubicBezTo>
                  <a:pt x="213" y="73"/>
                  <a:pt x="212" y="74"/>
                  <a:pt x="211" y="74"/>
                </a:cubicBezTo>
                <a:cubicBezTo>
                  <a:pt x="210" y="74"/>
                  <a:pt x="209" y="73"/>
                  <a:pt x="208" y="73"/>
                </a:cubicBezTo>
                <a:cubicBezTo>
                  <a:pt x="208" y="72"/>
                  <a:pt x="207" y="72"/>
                  <a:pt x="207" y="71"/>
                </a:cubicBezTo>
                <a:close/>
                <a:moveTo>
                  <a:pt x="226" y="97"/>
                </a:moveTo>
                <a:cubicBezTo>
                  <a:pt x="225" y="97"/>
                  <a:pt x="224" y="97"/>
                  <a:pt x="224" y="96"/>
                </a:cubicBezTo>
                <a:cubicBezTo>
                  <a:pt x="224" y="95"/>
                  <a:pt x="223" y="94"/>
                  <a:pt x="223" y="93"/>
                </a:cubicBezTo>
                <a:cubicBezTo>
                  <a:pt x="223" y="93"/>
                  <a:pt x="223" y="93"/>
                  <a:pt x="223" y="93"/>
                </a:cubicBezTo>
                <a:cubicBezTo>
                  <a:pt x="223" y="93"/>
                  <a:pt x="223" y="93"/>
                  <a:pt x="223" y="93"/>
                </a:cubicBezTo>
                <a:cubicBezTo>
                  <a:pt x="224" y="93"/>
                  <a:pt x="225" y="93"/>
                  <a:pt x="225" y="94"/>
                </a:cubicBezTo>
                <a:cubicBezTo>
                  <a:pt x="225" y="95"/>
                  <a:pt x="226" y="95"/>
                  <a:pt x="227" y="96"/>
                </a:cubicBezTo>
                <a:cubicBezTo>
                  <a:pt x="227" y="97"/>
                  <a:pt x="227" y="97"/>
                  <a:pt x="227" y="97"/>
                </a:cubicBezTo>
                <a:cubicBezTo>
                  <a:pt x="227" y="97"/>
                  <a:pt x="226" y="97"/>
                  <a:pt x="226" y="97"/>
                </a:cubicBezTo>
                <a:close/>
                <a:moveTo>
                  <a:pt x="177" y="99"/>
                </a:moveTo>
                <a:cubicBezTo>
                  <a:pt x="177" y="99"/>
                  <a:pt x="177" y="98"/>
                  <a:pt x="177" y="98"/>
                </a:cubicBezTo>
                <a:cubicBezTo>
                  <a:pt x="177" y="97"/>
                  <a:pt x="178" y="97"/>
                  <a:pt x="178" y="97"/>
                </a:cubicBezTo>
                <a:cubicBezTo>
                  <a:pt x="178" y="97"/>
                  <a:pt x="179" y="97"/>
                  <a:pt x="179" y="97"/>
                </a:cubicBezTo>
                <a:cubicBezTo>
                  <a:pt x="180" y="97"/>
                  <a:pt x="181" y="97"/>
                  <a:pt x="181" y="97"/>
                </a:cubicBezTo>
                <a:cubicBezTo>
                  <a:pt x="181" y="98"/>
                  <a:pt x="181" y="98"/>
                  <a:pt x="180" y="98"/>
                </a:cubicBezTo>
                <a:cubicBezTo>
                  <a:pt x="179" y="99"/>
                  <a:pt x="178" y="99"/>
                  <a:pt x="177" y="99"/>
                </a:cubicBezTo>
                <a:close/>
                <a:moveTo>
                  <a:pt x="164" y="96"/>
                </a:moveTo>
                <a:cubicBezTo>
                  <a:pt x="164" y="94"/>
                  <a:pt x="164" y="93"/>
                  <a:pt x="165" y="92"/>
                </a:cubicBezTo>
                <a:cubicBezTo>
                  <a:pt x="166" y="91"/>
                  <a:pt x="167" y="90"/>
                  <a:pt x="170" y="90"/>
                </a:cubicBezTo>
                <a:cubicBezTo>
                  <a:pt x="171" y="90"/>
                  <a:pt x="172" y="91"/>
                  <a:pt x="173" y="93"/>
                </a:cubicBezTo>
                <a:cubicBezTo>
                  <a:pt x="173" y="92"/>
                  <a:pt x="173" y="92"/>
                  <a:pt x="173" y="92"/>
                </a:cubicBezTo>
                <a:cubicBezTo>
                  <a:pt x="173" y="92"/>
                  <a:pt x="173" y="93"/>
                  <a:pt x="173" y="93"/>
                </a:cubicBezTo>
                <a:cubicBezTo>
                  <a:pt x="174" y="94"/>
                  <a:pt x="174" y="94"/>
                  <a:pt x="174" y="95"/>
                </a:cubicBezTo>
                <a:cubicBezTo>
                  <a:pt x="174" y="96"/>
                  <a:pt x="173" y="97"/>
                  <a:pt x="172" y="98"/>
                </a:cubicBezTo>
                <a:cubicBezTo>
                  <a:pt x="171" y="99"/>
                  <a:pt x="170" y="99"/>
                  <a:pt x="169" y="99"/>
                </a:cubicBezTo>
                <a:cubicBezTo>
                  <a:pt x="168" y="99"/>
                  <a:pt x="167" y="99"/>
                  <a:pt x="166" y="98"/>
                </a:cubicBezTo>
                <a:cubicBezTo>
                  <a:pt x="165" y="98"/>
                  <a:pt x="164" y="97"/>
                  <a:pt x="164" y="96"/>
                </a:cubicBezTo>
                <a:close/>
                <a:moveTo>
                  <a:pt x="168" y="90"/>
                </a:moveTo>
                <a:cubicBezTo>
                  <a:pt x="168" y="91"/>
                  <a:pt x="168" y="91"/>
                  <a:pt x="168" y="91"/>
                </a:cubicBezTo>
                <a:lnTo>
                  <a:pt x="168" y="90"/>
                </a:lnTo>
                <a:close/>
                <a:moveTo>
                  <a:pt x="254" y="89"/>
                </a:moveTo>
                <a:cubicBezTo>
                  <a:pt x="253" y="89"/>
                  <a:pt x="253" y="89"/>
                  <a:pt x="253" y="88"/>
                </a:cubicBezTo>
                <a:cubicBezTo>
                  <a:pt x="253" y="88"/>
                  <a:pt x="254" y="87"/>
                  <a:pt x="254" y="87"/>
                </a:cubicBezTo>
                <a:cubicBezTo>
                  <a:pt x="254" y="87"/>
                  <a:pt x="254" y="86"/>
                  <a:pt x="255" y="86"/>
                </a:cubicBezTo>
                <a:cubicBezTo>
                  <a:pt x="255" y="86"/>
                  <a:pt x="255" y="86"/>
                  <a:pt x="255" y="86"/>
                </a:cubicBezTo>
                <a:cubicBezTo>
                  <a:pt x="255" y="86"/>
                  <a:pt x="255" y="87"/>
                  <a:pt x="255" y="87"/>
                </a:cubicBezTo>
                <a:cubicBezTo>
                  <a:pt x="255" y="87"/>
                  <a:pt x="255" y="87"/>
                  <a:pt x="255" y="87"/>
                </a:cubicBezTo>
                <a:cubicBezTo>
                  <a:pt x="255" y="88"/>
                  <a:pt x="255" y="89"/>
                  <a:pt x="254" y="89"/>
                </a:cubicBezTo>
                <a:close/>
                <a:moveTo>
                  <a:pt x="265" y="53"/>
                </a:moveTo>
                <a:cubicBezTo>
                  <a:pt x="265" y="54"/>
                  <a:pt x="264" y="54"/>
                  <a:pt x="264" y="55"/>
                </a:cubicBezTo>
                <a:cubicBezTo>
                  <a:pt x="264" y="55"/>
                  <a:pt x="264" y="55"/>
                  <a:pt x="263" y="56"/>
                </a:cubicBezTo>
                <a:cubicBezTo>
                  <a:pt x="263" y="55"/>
                  <a:pt x="263" y="55"/>
                  <a:pt x="263" y="55"/>
                </a:cubicBezTo>
                <a:cubicBezTo>
                  <a:pt x="263" y="54"/>
                  <a:pt x="263" y="54"/>
                  <a:pt x="263" y="54"/>
                </a:cubicBezTo>
                <a:cubicBezTo>
                  <a:pt x="263" y="53"/>
                  <a:pt x="263" y="52"/>
                  <a:pt x="263" y="51"/>
                </a:cubicBezTo>
                <a:cubicBezTo>
                  <a:pt x="263" y="50"/>
                  <a:pt x="263" y="50"/>
                  <a:pt x="264" y="50"/>
                </a:cubicBezTo>
                <a:cubicBezTo>
                  <a:pt x="264" y="50"/>
                  <a:pt x="265" y="50"/>
                  <a:pt x="265" y="50"/>
                </a:cubicBezTo>
                <a:cubicBezTo>
                  <a:pt x="265" y="51"/>
                  <a:pt x="265" y="51"/>
                  <a:pt x="265" y="52"/>
                </a:cubicBezTo>
                <a:cubicBezTo>
                  <a:pt x="265" y="52"/>
                  <a:pt x="265" y="52"/>
                  <a:pt x="265" y="52"/>
                </a:cubicBezTo>
                <a:cubicBezTo>
                  <a:pt x="265" y="53"/>
                  <a:pt x="265" y="53"/>
                  <a:pt x="265" y="53"/>
                </a:cubicBezTo>
                <a:close/>
                <a:moveTo>
                  <a:pt x="317" y="37"/>
                </a:moveTo>
                <a:cubicBezTo>
                  <a:pt x="317" y="37"/>
                  <a:pt x="317" y="37"/>
                  <a:pt x="317" y="37"/>
                </a:cubicBezTo>
                <a:cubicBezTo>
                  <a:pt x="317" y="37"/>
                  <a:pt x="317" y="37"/>
                  <a:pt x="317" y="37"/>
                </a:cubicBezTo>
                <a:close/>
                <a:moveTo>
                  <a:pt x="326" y="114"/>
                </a:moveTo>
                <a:cubicBezTo>
                  <a:pt x="325" y="114"/>
                  <a:pt x="325" y="114"/>
                  <a:pt x="325" y="114"/>
                </a:cubicBezTo>
                <a:cubicBezTo>
                  <a:pt x="325" y="114"/>
                  <a:pt x="325" y="114"/>
                  <a:pt x="325" y="114"/>
                </a:cubicBezTo>
                <a:cubicBezTo>
                  <a:pt x="324" y="114"/>
                  <a:pt x="324" y="114"/>
                  <a:pt x="323" y="113"/>
                </a:cubicBezTo>
                <a:cubicBezTo>
                  <a:pt x="323" y="112"/>
                  <a:pt x="324" y="111"/>
                  <a:pt x="324" y="111"/>
                </a:cubicBezTo>
                <a:cubicBezTo>
                  <a:pt x="325" y="111"/>
                  <a:pt x="325" y="111"/>
                  <a:pt x="325" y="111"/>
                </a:cubicBezTo>
                <a:cubicBezTo>
                  <a:pt x="326" y="111"/>
                  <a:pt x="326" y="111"/>
                  <a:pt x="326" y="111"/>
                </a:cubicBezTo>
                <a:cubicBezTo>
                  <a:pt x="327" y="111"/>
                  <a:pt x="327" y="112"/>
                  <a:pt x="327" y="112"/>
                </a:cubicBezTo>
                <a:cubicBezTo>
                  <a:pt x="327" y="112"/>
                  <a:pt x="327" y="113"/>
                  <a:pt x="326" y="113"/>
                </a:cubicBezTo>
                <a:lnTo>
                  <a:pt x="326" y="114"/>
                </a:lnTo>
                <a:close/>
                <a:moveTo>
                  <a:pt x="54" y="194"/>
                </a:moveTo>
                <a:cubicBezTo>
                  <a:pt x="52" y="195"/>
                  <a:pt x="50" y="196"/>
                  <a:pt x="47" y="198"/>
                </a:cubicBezTo>
                <a:cubicBezTo>
                  <a:pt x="44" y="199"/>
                  <a:pt x="42" y="200"/>
                  <a:pt x="39" y="200"/>
                </a:cubicBezTo>
                <a:cubicBezTo>
                  <a:pt x="38" y="200"/>
                  <a:pt x="38" y="200"/>
                  <a:pt x="38" y="199"/>
                </a:cubicBezTo>
                <a:cubicBezTo>
                  <a:pt x="38" y="199"/>
                  <a:pt x="39" y="199"/>
                  <a:pt x="40" y="198"/>
                </a:cubicBezTo>
                <a:cubicBezTo>
                  <a:pt x="41" y="198"/>
                  <a:pt x="43" y="197"/>
                  <a:pt x="44" y="197"/>
                </a:cubicBezTo>
                <a:cubicBezTo>
                  <a:pt x="46" y="196"/>
                  <a:pt x="47" y="196"/>
                  <a:pt x="49" y="195"/>
                </a:cubicBezTo>
                <a:cubicBezTo>
                  <a:pt x="50" y="195"/>
                  <a:pt x="51" y="194"/>
                  <a:pt x="52" y="194"/>
                </a:cubicBezTo>
                <a:lnTo>
                  <a:pt x="54" y="194"/>
                </a:lnTo>
                <a:close/>
                <a:moveTo>
                  <a:pt x="235" y="34"/>
                </a:moveTo>
                <a:cubicBezTo>
                  <a:pt x="234" y="34"/>
                  <a:pt x="234" y="33"/>
                  <a:pt x="234" y="32"/>
                </a:cubicBezTo>
                <a:cubicBezTo>
                  <a:pt x="234" y="32"/>
                  <a:pt x="234" y="31"/>
                  <a:pt x="234" y="31"/>
                </a:cubicBezTo>
                <a:cubicBezTo>
                  <a:pt x="235" y="30"/>
                  <a:pt x="235" y="30"/>
                  <a:pt x="236" y="30"/>
                </a:cubicBezTo>
                <a:cubicBezTo>
                  <a:pt x="237" y="30"/>
                  <a:pt x="238" y="30"/>
                  <a:pt x="238" y="31"/>
                </a:cubicBezTo>
                <a:cubicBezTo>
                  <a:pt x="239" y="31"/>
                  <a:pt x="239" y="32"/>
                  <a:pt x="239" y="32"/>
                </a:cubicBezTo>
                <a:cubicBezTo>
                  <a:pt x="239" y="33"/>
                  <a:pt x="238" y="34"/>
                  <a:pt x="238" y="34"/>
                </a:cubicBezTo>
                <a:cubicBezTo>
                  <a:pt x="237" y="35"/>
                  <a:pt x="237" y="35"/>
                  <a:pt x="236" y="35"/>
                </a:cubicBezTo>
                <a:cubicBezTo>
                  <a:pt x="235" y="35"/>
                  <a:pt x="235" y="35"/>
                  <a:pt x="235" y="34"/>
                </a:cubicBezTo>
                <a:cubicBezTo>
                  <a:pt x="235" y="34"/>
                  <a:pt x="235" y="34"/>
                  <a:pt x="235" y="34"/>
                </a:cubicBezTo>
                <a:close/>
                <a:moveTo>
                  <a:pt x="252" y="96"/>
                </a:moveTo>
                <a:cubicBezTo>
                  <a:pt x="252" y="95"/>
                  <a:pt x="252" y="94"/>
                  <a:pt x="253" y="94"/>
                </a:cubicBezTo>
                <a:cubicBezTo>
                  <a:pt x="253" y="93"/>
                  <a:pt x="253" y="92"/>
                  <a:pt x="254" y="92"/>
                </a:cubicBezTo>
                <a:cubicBezTo>
                  <a:pt x="254" y="92"/>
                  <a:pt x="254" y="92"/>
                  <a:pt x="254" y="92"/>
                </a:cubicBezTo>
                <a:cubicBezTo>
                  <a:pt x="254" y="92"/>
                  <a:pt x="254" y="92"/>
                  <a:pt x="254" y="92"/>
                </a:cubicBezTo>
                <a:cubicBezTo>
                  <a:pt x="255" y="93"/>
                  <a:pt x="255" y="93"/>
                  <a:pt x="255" y="93"/>
                </a:cubicBezTo>
                <a:cubicBezTo>
                  <a:pt x="255" y="93"/>
                  <a:pt x="254" y="94"/>
                  <a:pt x="253" y="96"/>
                </a:cubicBezTo>
                <a:lnTo>
                  <a:pt x="252" y="96"/>
                </a:lnTo>
                <a:close/>
                <a:moveTo>
                  <a:pt x="160" y="139"/>
                </a:moveTo>
                <a:cubicBezTo>
                  <a:pt x="160" y="138"/>
                  <a:pt x="160" y="138"/>
                  <a:pt x="160" y="138"/>
                </a:cubicBezTo>
                <a:cubicBezTo>
                  <a:pt x="160" y="138"/>
                  <a:pt x="161" y="138"/>
                  <a:pt x="161" y="138"/>
                </a:cubicBezTo>
                <a:cubicBezTo>
                  <a:pt x="161" y="139"/>
                  <a:pt x="161" y="139"/>
                  <a:pt x="161" y="139"/>
                </a:cubicBezTo>
                <a:cubicBezTo>
                  <a:pt x="167" y="141"/>
                  <a:pt x="167" y="141"/>
                  <a:pt x="167" y="141"/>
                </a:cubicBezTo>
                <a:cubicBezTo>
                  <a:pt x="168" y="141"/>
                  <a:pt x="168" y="141"/>
                  <a:pt x="168" y="141"/>
                </a:cubicBezTo>
                <a:cubicBezTo>
                  <a:pt x="168" y="142"/>
                  <a:pt x="167" y="142"/>
                  <a:pt x="167" y="142"/>
                </a:cubicBezTo>
                <a:cubicBezTo>
                  <a:pt x="167" y="142"/>
                  <a:pt x="166" y="142"/>
                  <a:pt x="166" y="142"/>
                </a:cubicBezTo>
                <a:cubicBezTo>
                  <a:pt x="165" y="142"/>
                  <a:pt x="164" y="142"/>
                  <a:pt x="162" y="141"/>
                </a:cubicBezTo>
                <a:cubicBezTo>
                  <a:pt x="161" y="140"/>
                  <a:pt x="160" y="139"/>
                  <a:pt x="160" y="139"/>
                </a:cubicBezTo>
                <a:close/>
                <a:moveTo>
                  <a:pt x="133" y="233"/>
                </a:moveTo>
                <a:cubicBezTo>
                  <a:pt x="133" y="233"/>
                  <a:pt x="132" y="233"/>
                  <a:pt x="132" y="233"/>
                </a:cubicBezTo>
                <a:cubicBezTo>
                  <a:pt x="131" y="233"/>
                  <a:pt x="131" y="233"/>
                  <a:pt x="131" y="233"/>
                </a:cubicBezTo>
                <a:cubicBezTo>
                  <a:pt x="130" y="232"/>
                  <a:pt x="130" y="232"/>
                  <a:pt x="130" y="231"/>
                </a:cubicBezTo>
                <a:cubicBezTo>
                  <a:pt x="130" y="230"/>
                  <a:pt x="131" y="230"/>
                  <a:pt x="132" y="230"/>
                </a:cubicBezTo>
                <a:cubicBezTo>
                  <a:pt x="132" y="230"/>
                  <a:pt x="133" y="230"/>
                  <a:pt x="134" y="231"/>
                </a:cubicBezTo>
                <a:cubicBezTo>
                  <a:pt x="134" y="232"/>
                  <a:pt x="134" y="233"/>
                  <a:pt x="133" y="233"/>
                </a:cubicBezTo>
                <a:close/>
                <a:moveTo>
                  <a:pt x="5" y="143"/>
                </a:moveTo>
                <a:cubicBezTo>
                  <a:pt x="0" y="143"/>
                  <a:pt x="0" y="143"/>
                  <a:pt x="0" y="143"/>
                </a:cubicBezTo>
                <a:cubicBezTo>
                  <a:pt x="0" y="142"/>
                  <a:pt x="0" y="142"/>
                  <a:pt x="0" y="142"/>
                </a:cubicBezTo>
                <a:cubicBezTo>
                  <a:pt x="0" y="142"/>
                  <a:pt x="0" y="142"/>
                  <a:pt x="1" y="142"/>
                </a:cubicBezTo>
                <a:cubicBezTo>
                  <a:pt x="2" y="142"/>
                  <a:pt x="2" y="142"/>
                  <a:pt x="3" y="142"/>
                </a:cubicBezTo>
                <a:cubicBezTo>
                  <a:pt x="4" y="142"/>
                  <a:pt x="4" y="142"/>
                  <a:pt x="5" y="142"/>
                </a:cubicBezTo>
                <a:lnTo>
                  <a:pt x="5" y="143"/>
                </a:lnTo>
                <a:close/>
                <a:moveTo>
                  <a:pt x="119" y="99"/>
                </a:moveTo>
                <a:cubicBezTo>
                  <a:pt x="120" y="100"/>
                  <a:pt x="121" y="100"/>
                  <a:pt x="122" y="100"/>
                </a:cubicBezTo>
                <a:cubicBezTo>
                  <a:pt x="123" y="100"/>
                  <a:pt x="124" y="101"/>
                  <a:pt x="126" y="101"/>
                </a:cubicBezTo>
                <a:cubicBezTo>
                  <a:pt x="123" y="101"/>
                  <a:pt x="120" y="101"/>
                  <a:pt x="118" y="100"/>
                </a:cubicBezTo>
                <a:lnTo>
                  <a:pt x="119" y="99"/>
                </a:lnTo>
                <a:close/>
                <a:moveTo>
                  <a:pt x="22" y="184"/>
                </a:moveTo>
                <a:cubicBezTo>
                  <a:pt x="22" y="185"/>
                  <a:pt x="21" y="185"/>
                  <a:pt x="20" y="185"/>
                </a:cubicBezTo>
                <a:cubicBezTo>
                  <a:pt x="20" y="185"/>
                  <a:pt x="19" y="186"/>
                  <a:pt x="17" y="186"/>
                </a:cubicBezTo>
                <a:cubicBezTo>
                  <a:pt x="16" y="186"/>
                  <a:pt x="15" y="186"/>
                  <a:pt x="14" y="187"/>
                </a:cubicBezTo>
                <a:cubicBezTo>
                  <a:pt x="13" y="187"/>
                  <a:pt x="12" y="187"/>
                  <a:pt x="11" y="188"/>
                </a:cubicBezTo>
                <a:cubicBezTo>
                  <a:pt x="10" y="188"/>
                  <a:pt x="10" y="187"/>
                  <a:pt x="10" y="187"/>
                </a:cubicBezTo>
                <a:cubicBezTo>
                  <a:pt x="10" y="187"/>
                  <a:pt x="10" y="186"/>
                  <a:pt x="11" y="186"/>
                </a:cubicBezTo>
                <a:cubicBezTo>
                  <a:pt x="14" y="186"/>
                  <a:pt x="14" y="186"/>
                  <a:pt x="14" y="186"/>
                </a:cubicBezTo>
                <a:cubicBezTo>
                  <a:pt x="17" y="185"/>
                  <a:pt x="17" y="185"/>
                  <a:pt x="17" y="185"/>
                </a:cubicBezTo>
                <a:cubicBezTo>
                  <a:pt x="20" y="184"/>
                  <a:pt x="20" y="184"/>
                  <a:pt x="20" y="184"/>
                </a:cubicBezTo>
                <a:lnTo>
                  <a:pt x="22" y="184"/>
                </a:lnTo>
                <a:close/>
                <a:moveTo>
                  <a:pt x="46" y="272"/>
                </a:moveTo>
                <a:cubicBezTo>
                  <a:pt x="46" y="273"/>
                  <a:pt x="45" y="274"/>
                  <a:pt x="44" y="274"/>
                </a:cubicBezTo>
                <a:cubicBezTo>
                  <a:pt x="44" y="275"/>
                  <a:pt x="43" y="275"/>
                  <a:pt x="42" y="275"/>
                </a:cubicBezTo>
                <a:cubicBezTo>
                  <a:pt x="41" y="275"/>
                  <a:pt x="41" y="275"/>
                  <a:pt x="41" y="275"/>
                </a:cubicBezTo>
                <a:cubicBezTo>
                  <a:pt x="41" y="274"/>
                  <a:pt x="41" y="274"/>
                  <a:pt x="41" y="274"/>
                </a:cubicBezTo>
                <a:cubicBezTo>
                  <a:pt x="42" y="274"/>
                  <a:pt x="42" y="273"/>
                  <a:pt x="42" y="273"/>
                </a:cubicBezTo>
                <a:cubicBezTo>
                  <a:pt x="43" y="273"/>
                  <a:pt x="43" y="272"/>
                  <a:pt x="44" y="272"/>
                </a:cubicBezTo>
                <a:lnTo>
                  <a:pt x="46" y="272"/>
                </a:lnTo>
                <a:close/>
                <a:moveTo>
                  <a:pt x="138" y="141"/>
                </a:moveTo>
                <a:cubicBezTo>
                  <a:pt x="138" y="141"/>
                  <a:pt x="138" y="141"/>
                  <a:pt x="139" y="140"/>
                </a:cubicBezTo>
                <a:cubicBezTo>
                  <a:pt x="139" y="140"/>
                  <a:pt x="140" y="140"/>
                  <a:pt x="140" y="140"/>
                </a:cubicBezTo>
                <a:cubicBezTo>
                  <a:pt x="141" y="140"/>
                  <a:pt x="142" y="141"/>
                  <a:pt x="143" y="141"/>
                </a:cubicBezTo>
                <a:cubicBezTo>
                  <a:pt x="142" y="142"/>
                  <a:pt x="142" y="142"/>
                  <a:pt x="141" y="142"/>
                </a:cubicBezTo>
                <a:cubicBezTo>
                  <a:pt x="140" y="142"/>
                  <a:pt x="140" y="142"/>
                  <a:pt x="140" y="141"/>
                </a:cubicBezTo>
                <a:lnTo>
                  <a:pt x="138" y="141"/>
                </a:lnTo>
                <a:close/>
                <a:moveTo>
                  <a:pt x="134" y="83"/>
                </a:moveTo>
                <a:cubicBezTo>
                  <a:pt x="133" y="83"/>
                  <a:pt x="132" y="82"/>
                  <a:pt x="132" y="82"/>
                </a:cubicBezTo>
                <a:cubicBezTo>
                  <a:pt x="132" y="81"/>
                  <a:pt x="133" y="81"/>
                  <a:pt x="133" y="80"/>
                </a:cubicBezTo>
                <a:cubicBezTo>
                  <a:pt x="134" y="80"/>
                  <a:pt x="134" y="80"/>
                  <a:pt x="134" y="80"/>
                </a:cubicBezTo>
                <a:cubicBezTo>
                  <a:pt x="135" y="80"/>
                  <a:pt x="135" y="80"/>
                  <a:pt x="135" y="80"/>
                </a:cubicBezTo>
                <a:cubicBezTo>
                  <a:pt x="135" y="80"/>
                  <a:pt x="135" y="80"/>
                  <a:pt x="136" y="81"/>
                </a:cubicBezTo>
                <a:cubicBezTo>
                  <a:pt x="136" y="81"/>
                  <a:pt x="136" y="81"/>
                  <a:pt x="136" y="81"/>
                </a:cubicBezTo>
                <a:cubicBezTo>
                  <a:pt x="136" y="82"/>
                  <a:pt x="136" y="82"/>
                  <a:pt x="136" y="83"/>
                </a:cubicBezTo>
                <a:cubicBezTo>
                  <a:pt x="135" y="84"/>
                  <a:pt x="135" y="84"/>
                  <a:pt x="134" y="84"/>
                </a:cubicBezTo>
                <a:cubicBezTo>
                  <a:pt x="134" y="84"/>
                  <a:pt x="134" y="84"/>
                  <a:pt x="134" y="84"/>
                </a:cubicBezTo>
                <a:cubicBezTo>
                  <a:pt x="134" y="84"/>
                  <a:pt x="134" y="84"/>
                  <a:pt x="134" y="83"/>
                </a:cubicBezTo>
                <a:close/>
                <a:moveTo>
                  <a:pt x="152" y="40"/>
                </a:moveTo>
                <a:cubicBezTo>
                  <a:pt x="152" y="39"/>
                  <a:pt x="152" y="39"/>
                  <a:pt x="153" y="39"/>
                </a:cubicBezTo>
                <a:cubicBezTo>
                  <a:pt x="153" y="39"/>
                  <a:pt x="153" y="39"/>
                  <a:pt x="154" y="38"/>
                </a:cubicBezTo>
                <a:cubicBezTo>
                  <a:pt x="155" y="38"/>
                  <a:pt x="155" y="39"/>
                  <a:pt x="156" y="40"/>
                </a:cubicBezTo>
                <a:cubicBezTo>
                  <a:pt x="156" y="41"/>
                  <a:pt x="155" y="42"/>
                  <a:pt x="154" y="42"/>
                </a:cubicBezTo>
                <a:cubicBezTo>
                  <a:pt x="153" y="42"/>
                  <a:pt x="152" y="41"/>
                  <a:pt x="152" y="40"/>
                </a:cubicBezTo>
                <a:close/>
                <a:moveTo>
                  <a:pt x="154" y="85"/>
                </a:moveTo>
                <a:cubicBezTo>
                  <a:pt x="155" y="85"/>
                  <a:pt x="155" y="86"/>
                  <a:pt x="156" y="86"/>
                </a:cubicBezTo>
                <a:cubicBezTo>
                  <a:pt x="157" y="86"/>
                  <a:pt x="157" y="86"/>
                  <a:pt x="157" y="87"/>
                </a:cubicBezTo>
                <a:cubicBezTo>
                  <a:pt x="157" y="88"/>
                  <a:pt x="157" y="89"/>
                  <a:pt x="156" y="90"/>
                </a:cubicBezTo>
                <a:cubicBezTo>
                  <a:pt x="156" y="90"/>
                  <a:pt x="155" y="90"/>
                  <a:pt x="155" y="90"/>
                </a:cubicBezTo>
                <a:cubicBezTo>
                  <a:pt x="154" y="90"/>
                  <a:pt x="153" y="90"/>
                  <a:pt x="153" y="89"/>
                </a:cubicBezTo>
                <a:cubicBezTo>
                  <a:pt x="152" y="89"/>
                  <a:pt x="152" y="88"/>
                  <a:pt x="152" y="87"/>
                </a:cubicBezTo>
                <a:cubicBezTo>
                  <a:pt x="152" y="87"/>
                  <a:pt x="153" y="86"/>
                  <a:pt x="153" y="85"/>
                </a:cubicBezTo>
                <a:lnTo>
                  <a:pt x="154" y="85"/>
                </a:lnTo>
                <a:close/>
                <a:moveTo>
                  <a:pt x="148" y="153"/>
                </a:moveTo>
                <a:cubicBezTo>
                  <a:pt x="146" y="153"/>
                  <a:pt x="146" y="152"/>
                  <a:pt x="146" y="151"/>
                </a:cubicBezTo>
                <a:cubicBezTo>
                  <a:pt x="146" y="150"/>
                  <a:pt x="146" y="149"/>
                  <a:pt x="146" y="149"/>
                </a:cubicBezTo>
                <a:cubicBezTo>
                  <a:pt x="147" y="148"/>
                  <a:pt x="147" y="148"/>
                  <a:pt x="148" y="148"/>
                </a:cubicBezTo>
                <a:cubicBezTo>
                  <a:pt x="149" y="148"/>
                  <a:pt x="149" y="148"/>
                  <a:pt x="149" y="149"/>
                </a:cubicBezTo>
                <a:cubicBezTo>
                  <a:pt x="149" y="149"/>
                  <a:pt x="149" y="150"/>
                  <a:pt x="149" y="150"/>
                </a:cubicBezTo>
                <a:cubicBezTo>
                  <a:pt x="149" y="152"/>
                  <a:pt x="149" y="153"/>
                  <a:pt x="148" y="153"/>
                </a:cubicBezTo>
                <a:close/>
                <a:moveTo>
                  <a:pt x="160" y="116"/>
                </a:moveTo>
                <a:cubicBezTo>
                  <a:pt x="160" y="116"/>
                  <a:pt x="160" y="116"/>
                  <a:pt x="160" y="116"/>
                </a:cubicBezTo>
                <a:cubicBezTo>
                  <a:pt x="161" y="116"/>
                  <a:pt x="161" y="116"/>
                  <a:pt x="162" y="116"/>
                </a:cubicBezTo>
                <a:cubicBezTo>
                  <a:pt x="162" y="116"/>
                  <a:pt x="163" y="116"/>
                  <a:pt x="163" y="116"/>
                </a:cubicBezTo>
                <a:cubicBezTo>
                  <a:pt x="163" y="116"/>
                  <a:pt x="164" y="116"/>
                  <a:pt x="164" y="116"/>
                </a:cubicBezTo>
                <a:cubicBezTo>
                  <a:pt x="164" y="116"/>
                  <a:pt x="165" y="116"/>
                  <a:pt x="165" y="116"/>
                </a:cubicBezTo>
                <a:cubicBezTo>
                  <a:pt x="164" y="116"/>
                  <a:pt x="163" y="116"/>
                  <a:pt x="162" y="116"/>
                </a:cubicBezTo>
                <a:cubicBezTo>
                  <a:pt x="162" y="116"/>
                  <a:pt x="161" y="116"/>
                  <a:pt x="161" y="116"/>
                </a:cubicBezTo>
                <a:cubicBezTo>
                  <a:pt x="161" y="116"/>
                  <a:pt x="161" y="116"/>
                  <a:pt x="160" y="116"/>
                </a:cubicBezTo>
                <a:close/>
                <a:moveTo>
                  <a:pt x="155" y="110"/>
                </a:moveTo>
                <a:cubicBezTo>
                  <a:pt x="155" y="110"/>
                  <a:pt x="155" y="109"/>
                  <a:pt x="155" y="109"/>
                </a:cubicBezTo>
                <a:cubicBezTo>
                  <a:pt x="155" y="108"/>
                  <a:pt x="155" y="108"/>
                  <a:pt x="156" y="108"/>
                </a:cubicBezTo>
                <a:cubicBezTo>
                  <a:pt x="156" y="108"/>
                  <a:pt x="157" y="107"/>
                  <a:pt x="157" y="107"/>
                </a:cubicBezTo>
                <a:cubicBezTo>
                  <a:pt x="159" y="107"/>
                  <a:pt x="159" y="107"/>
                  <a:pt x="159" y="107"/>
                </a:cubicBezTo>
                <a:cubicBezTo>
                  <a:pt x="160" y="107"/>
                  <a:pt x="161" y="108"/>
                  <a:pt x="161" y="108"/>
                </a:cubicBezTo>
                <a:cubicBezTo>
                  <a:pt x="159" y="109"/>
                  <a:pt x="158" y="109"/>
                  <a:pt x="157" y="109"/>
                </a:cubicBezTo>
                <a:cubicBezTo>
                  <a:pt x="157" y="109"/>
                  <a:pt x="156" y="110"/>
                  <a:pt x="155" y="110"/>
                </a:cubicBezTo>
                <a:close/>
                <a:moveTo>
                  <a:pt x="149" y="5"/>
                </a:moveTo>
                <a:cubicBezTo>
                  <a:pt x="148" y="5"/>
                  <a:pt x="148" y="5"/>
                  <a:pt x="148" y="5"/>
                </a:cubicBezTo>
                <a:cubicBezTo>
                  <a:pt x="148" y="4"/>
                  <a:pt x="148" y="4"/>
                  <a:pt x="148" y="4"/>
                </a:cubicBezTo>
                <a:cubicBezTo>
                  <a:pt x="148" y="3"/>
                  <a:pt x="148" y="2"/>
                  <a:pt x="149" y="2"/>
                </a:cubicBezTo>
                <a:cubicBezTo>
                  <a:pt x="149" y="2"/>
                  <a:pt x="149" y="3"/>
                  <a:pt x="150" y="3"/>
                </a:cubicBezTo>
                <a:cubicBezTo>
                  <a:pt x="150" y="3"/>
                  <a:pt x="150" y="3"/>
                  <a:pt x="150" y="4"/>
                </a:cubicBezTo>
                <a:cubicBezTo>
                  <a:pt x="150" y="5"/>
                  <a:pt x="150" y="5"/>
                  <a:pt x="149"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13" name="Freeform 15">
            <a:extLst>
              <a:ext uri="{FF2B5EF4-FFF2-40B4-BE49-F238E27FC236}">
                <a16:creationId xmlns:a16="http://schemas.microsoft.com/office/drawing/2014/main" xmlns="" id="{D91114F3-F6C5-4B4D-8706-1D80F4C00B91}"/>
              </a:ext>
            </a:extLst>
          </p:cNvPr>
          <p:cNvSpPr>
            <a:spLocks noEditPoints="1"/>
          </p:cNvSpPr>
          <p:nvPr/>
        </p:nvSpPr>
        <p:spPr bwMode="auto">
          <a:xfrm>
            <a:off x="4698784" y="2163812"/>
            <a:ext cx="511027" cy="401114"/>
          </a:xfrm>
          <a:custGeom>
            <a:avLst/>
            <a:gdLst>
              <a:gd name="T0" fmla="*/ 148 w 246"/>
              <a:gd name="T1" fmla="*/ 69 h 193"/>
              <a:gd name="T2" fmla="*/ 160 w 246"/>
              <a:gd name="T3" fmla="*/ 155 h 193"/>
              <a:gd name="T4" fmla="*/ 144 w 246"/>
              <a:gd name="T5" fmla="*/ 150 h 193"/>
              <a:gd name="T6" fmla="*/ 129 w 246"/>
              <a:gd name="T7" fmla="*/ 139 h 193"/>
              <a:gd name="T8" fmla="*/ 73 w 246"/>
              <a:gd name="T9" fmla="*/ 79 h 193"/>
              <a:gd name="T10" fmla="*/ 79 w 246"/>
              <a:gd name="T11" fmla="*/ 63 h 193"/>
              <a:gd name="T12" fmla="*/ 77 w 246"/>
              <a:gd name="T13" fmla="*/ 79 h 193"/>
              <a:gd name="T14" fmla="*/ 43 w 246"/>
              <a:gd name="T15" fmla="*/ 82 h 193"/>
              <a:gd name="T16" fmla="*/ 30 w 246"/>
              <a:gd name="T17" fmla="*/ 75 h 193"/>
              <a:gd name="T18" fmla="*/ 50 w 246"/>
              <a:gd name="T19" fmla="*/ 71 h 193"/>
              <a:gd name="T20" fmla="*/ 69 w 246"/>
              <a:gd name="T21" fmla="*/ 90 h 193"/>
              <a:gd name="T22" fmla="*/ 59 w 246"/>
              <a:gd name="T23" fmla="*/ 100 h 193"/>
              <a:gd name="T24" fmla="*/ 217 w 246"/>
              <a:gd name="T25" fmla="*/ 94 h 193"/>
              <a:gd name="T26" fmla="*/ 208 w 246"/>
              <a:gd name="T27" fmla="*/ 138 h 193"/>
              <a:gd name="T28" fmla="*/ 195 w 246"/>
              <a:gd name="T29" fmla="*/ 163 h 193"/>
              <a:gd name="T30" fmla="*/ 237 w 246"/>
              <a:gd name="T31" fmla="*/ 163 h 193"/>
              <a:gd name="T32" fmla="*/ 221 w 246"/>
              <a:gd name="T33" fmla="*/ 23 h 193"/>
              <a:gd name="T34" fmla="*/ 219 w 246"/>
              <a:gd name="T35" fmla="*/ 93 h 193"/>
              <a:gd name="T36" fmla="*/ 190 w 246"/>
              <a:gd name="T37" fmla="*/ 130 h 193"/>
              <a:gd name="T38" fmla="*/ 186 w 246"/>
              <a:gd name="T39" fmla="*/ 127 h 193"/>
              <a:gd name="T40" fmla="*/ 172 w 246"/>
              <a:gd name="T41" fmla="*/ 133 h 193"/>
              <a:gd name="T42" fmla="*/ 180 w 246"/>
              <a:gd name="T43" fmla="*/ 151 h 193"/>
              <a:gd name="T44" fmla="*/ 161 w 246"/>
              <a:gd name="T45" fmla="*/ 153 h 193"/>
              <a:gd name="T46" fmla="*/ 144 w 246"/>
              <a:gd name="T47" fmla="*/ 144 h 193"/>
              <a:gd name="T48" fmla="*/ 127 w 246"/>
              <a:gd name="T49" fmla="*/ 136 h 193"/>
              <a:gd name="T50" fmla="*/ 111 w 246"/>
              <a:gd name="T51" fmla="*/ 137 h 193"/>
              <a:gd name="T52" fmla="*/ 100 w 246"/>
              <a:gd name="T53" fmla="*/ 132 h 193"/>
              <a:gd name="T54" fmla="*/ 91 w 246"/>
              <a:gd name="T55" fmla="*/ 130 h 193"/>
              <a:gd name="T56" fmla="*/ 87 w 246"/>
              <a:gd name="T57" fmla="*/ 125 h 193"/>
              <a:gd name="T58" fmla="*/ 85 w 246"/>
              <a:gd name="T59" fmla="*/ 117 h 193"/>
              <a:gd name="T60" fmla="*/ 81 w 246"/>
              <a:gd name="T61" fmla="*/ 96 h 193"/>
              <a:gd name="T62" fmla="*/ 86 w 246"/>
              <a:gd name="T63" fmla="*/ 89 h 193"/>
              <a:gd name="T64" fmla="*/ 92 w 246"/>
              <a:gd name="T65" fmla="*/ 74 h 193"/>
              <a:gd name="T66" fmla="*/ 111 w 246"/>
              <a:gd name="T67" fmla="*/ 71 h 193"/>
              <a:gd name="T68" fmla="*/ 124 w 246"/>
              <a:gd name="T69" fmla="*/ 70 h 193"/>
              <a:gd name="T70" fmla="*/ 141 w 246"/>
              <a:gd name="T71" fmla="*/ 72 h 193"/>
              <a:gd name="T72" fmla="*/ 161 w 246"/>
              <a:gd name="T73" fmla="*/ 62 h 193"/>
              <a:gd name="T74" fmla="*/ 160 w 246"/>
              <a:gd name="T75" fmla="*/ 66 h 193"/>
              <a:gd name="T76" fmla="*/ 172 w 246"/>
              <a:gd name="T77" fmla="*/ 79 h 193"/>
              <a:gd name="T78" fmla="*/ 178 w 246"/>
              <a:gd name="T79" fmla="*/ 96 h 193"/>
              <a:gd name="T80" fmla="*/ 181 w 246"/>
              <a:gd name="T81" fmla="*/ 107 h 193"/>
              <a:gd name="T82" fmla="*/ 187 w 246"/>
              <a:gd name="T83" fmla="*/ 128 h 193"/>
              <a:gd name="T84" fmla="*/ 33 w 246"/>
              <a:gd name="T85" fmla="*/ 113 h 193"/>
              <a:gd name="T86" fmla="*/ 190 w 246"/>
              <a:gd name="T87" fmla="*/ 101 h 193"/>
              <a:gd name="T88" fmla="*/ 189 w 246"/>
              <a:gd name="T89" fmla="*/ 124 h 193"/>
              <a:gd name="T90" fmla="*/ 192 w 246"/>
              <a:gd name="T91" fmla="*/ 125 h 193"/>
              <a:gd name="T92" fmla="*/ 194 w 246"/>
              <a:gd name="T93" fmla="*/ 126 h 193"/>
              <a:gd name="T94" fmla="*/ 216 w 246"/>
              <a:gd name="T95" fmla="*/ 94 h 193"/>
              <a:gd name="T96" fmla="*/ 242 w 246"/>
              <a:gd name="T97" fmla="*/ 87 h 193"/>
              <a:gd name="T98" fmla="*/ 189 w 246"/>
              <a:gd name="T99" fmla="*/ 21 h 193"/>
              <a:gd name="T100" fmla="*/ 215 w 246"/>
              <a:gd name="T101" fmla="*/ 42 h 193"/>
              <a:gd name="T102" fmla="*/ 209 w 246"/>
              <a:gd name="T103" fmla="*/ 116 h 193"/>
              <a:gd name="T104" fmla="*/ 146 w 246"/>
              <a:gd name="T105" fmla="*/ 62 h 193"/>
              <a:gd name="T106" fmla="*/ 134 w 246"/>
              <a:gd name="T107" fmla="*/ 69 h 193"/>
              <a:gd name="T108" fmla="*/ 146 w 246"/>
              <a:gd name="T109" fmla="*/ 60 h 193"/>
              <a:gd name="T110" fmla="*/ 131 w 246"/>
              <a:gd name="T111" fmla="*/ 59 h 193"/>
              <a:gd name="T112" fmla="*/ 185 w 246"/>
              <a:gd name="T113" fmla="*/ 122 h 193"/>
              <a:gd name="T114" fmla="*/ 145 w 246"/>
              <a:gd name="T115" fmla="*/ 51 h 193"/>
              <a:gd name="T116" fmla="*/ 147 w 246"/>
              <a:gd name="T117" fmla="*/ 33 h 193"/>
              <a:gd name="T118" fmla="*/ 170 w 246"/>
              <a:gd name="T119"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6" h="193">
                <a:moveTo>
                  <a:pt x="126" y="139"/>
                </a:moveTo>
                <a:cubicBezTo>
                  <a:pt x="126" y="139"/>
                  <a:pt x="126" y="139"/>
                  <a:pt x="126" y="140"/>
                </a:cubicBezTo>
                <a:cubicBezTo>
                  <a:pt x="126" y="141"/>
                  <a:pt x="127" y="142"/>
                  <a:pt x="127" y="142"/>
                </a:cubicBezTo>
                <a:cubicBezTo>
                  <a:pt x="127" y="142"/>
                  <a:pt x="126" y="142"/>
                  <a:pt x="126" y="143"/>
                </a:cubicBezTo>
                <a:cubicBezTo>
                  <a:pt x="126" y="143"/>
                  <a:pt x="125" y="143"/>
                  <a:pt x="124" y="143"/>
                </a:cubicBezTo>
                <a:cubicBezTo>
                  <a:pt x="124" y="143"/>
                  <a:pt x="124" y="143"/>
                  <a:pt x="123" y="142"/>
                </a:cubicBezTo>
                <a:cubicBezTo>
                  <a:pt x="123" y="141"/>
                  <a:pt x="123" y="141"/>
                  <a:pt x="123" y="141"/>
                </a:cubicBezTo>
                <a:cubicBezTo>
                  <a:pt x="123" y="141"/>
                  <a:pt x="123" y="140"/>
                  <a:pt x="124" y="139"/>
                </a:cubicBezTo>
                <a:cubicBezTo>
                  <a:pt x="124" y="139"/>
                  <a:pt x="124" y="138"/>
                  <a:pt x="124" y="138"/>
                </a:cubicBezTo>
                <a:cubicBezTo>
                  <a:pt x="125" y="138"/>
                  <a:pt x="126" y="138"/>
                  <a:pt x="126" y="139"/>
                </a:cubicBezTo>
                <a:close/>
                <a:moveTo>
                  <a:pt x="102" y="160"/>
                </a:moveTo>
                <a:cubicBezTo>
                  <a:pt x="102" y="159"/>
                  <a:pt x="102" y="158"/>
                  <a:pt x="103" y="158"/>
                </a:cubicBezTo>
                <a:cubicBezTo>
                  <a:pt x="104" y="157"/>
                  <a:pt x="104" y="157"/>
                  <a:pt x="105" y="157"/>
                </a:cubicBezTo>
                <a:cubicBezTo>
                  <a:pt x="105" y="158"/>
                  <a:pt x="105" y="159"/>
                  <a:pt x="104" y="159"/>
                </a:cubicBezTo>
                <a:cubicBezTo>
                  <a:pt x="104" y="159"/>
                  <a:pt x="103" y="160"/>
                  <a:pt x="103" y="160"/>
                </a:cubicBezTo>
                <a:cubicBezTo>
                  <a:pt x="103" y="160"/>
                  <a:pt x="102" y="160"/>
                  <a:pt x="102" y="160"/>
                </a:cubicBezTo>
                <a:close/>
                <a:moveTo>
                  <a:pt x="148" y="69"/>
                </a:moveTo>
                <a:cubicBezTo>
                  <a:pt x="148" y="69"/>
                  <a:pt x="148" y="69"/>
                  <a:pt x="148" y="69"/>
                </a:cubicBezTo>
                <a:close/>
                <a:moveTo>
                  <a:pt x="93" y="38"/>
                </a:moveTo>
                <a:cubicBezTo>
                  <a:pt x="93" y="38"/>
                  <a:pt x="93" y="38"/>
                  <a:pt x="93" y="38"/>
                </a:cubicBezTo>
                <a:cubicBezTo>
                  <a:pt x="92" y="38"/>
                  <a:pt x="92" y="38"/>
                  <a:pt x="91" y="38"/>
                </a:cubicBezTo>
                <a:cubicBezTo>
                  <a:pt x="91" y="37"/>
                  <a:pt x="91" y="37"/>
                  <a:pt x="91" y="36"/>
                </a:cubicBezTo>
                <a:cubicBezTo>
                  <a:pt x="91" y="35"/>
                  <a:pt x="91" y="35"/>
                  <a:pt x="92" y="35"/>
                </a:cubicBezTo>
                <a:cubicBezTo>
                  <a:pt x="92" y="35"/>
                  <a:pt x="93" y="35"/>
                  <a:pt x="93" y="36"/>
                </a:cubicBezTo>
                <a:cubicBezTo>
                  <a:pt x="93" y="37"/>
                  <a:pt x="93" y="37"/>
                  <a:pt x="93" y="38"/>
                </a:cubicBezTo>
                <a:close/>
                <a:moveTo>
                  <a:pt x="76" y="131"/>
                </a:moveTo>
                <a:cubicBezTo>
                  <a:pt x="76" y="131"/>
                  <a:pt x="76" y="131"/>
                  <a:pt x="77" y="131"/>
                </a:cubicBezTo>
                <a:cubicBezTo>
                  <a:pt x="77" y="131"/>
                  <a:pt x="77" y="131"/>
                  <a:pt x="77" y="131"/>
                </a:cubicBezTo>
                <a:cubicBezTo>
                  <a:pt x="77" y="133"/>
                  <a:pt x="77" y="134"/>
                  <a:pt x="76" y="134"/>
                </a:cubicBezTo>
                <a:cubicBezTo>
                  <a:pt x="75" y="134"/>
                  <a:pt x="74" y="133"/>
                  <a:pt x="74" y="132"/>
                </a:cubicBezTo>
                <a:cubicBezTo>
                  <a:pt x="74" y="131"/>
                  <a:pt x="75" y="131"/>
                  <a:pt x="76" y="131"/>
                </a:cubicBezTo>
                <a:close/>
                <a:moveTo>
                  <a:pt x="162" y="159"/>
                </a:moveTo>
                <a:cubicBezTo>
                  <a:pt x="161" y="159"/>
                  <a:pt x="161" y="158"/>
                  <a:pt x="161" y="157"/>
                </a:cubicBezTo>
                <a:cubicBezTo>
                  <a:pt x="160" y="156"/>
                  <a:pt x="160" y="155"/>
                  <a:pt x="160" y="155"/>
                </a:cubicBezTo>
                <a:cubicBezTo>
                  <a:pt x="161" y="155"/>
                  <a:pt x="161" y="156"/>
                  <a:pt x="161" y="157"/>
                </a:cubicBezTo>
                <a:lnTo>
                  <a:pt x="162" y="159"/>
                </a:lnTo>
                <a:close/>
                <a:moveTo>
                  <a:pt x="158" y="177"/>
                </a:moveTo>
                <a:cubicBezTo>
                  <a:pt x="159" y="177"/>
                  <a:pt x="160" y="178"/>
                  <a:pt x="160" y="179"/>
                </a:cubicBezTo>
                <a:cubicBezTo>
                  <a:pt x="160" y="180"/>
                  <a:pt x="159" y="180"/>
                  <a:pt x="158" y="180"/>
                </a:cubicBezTo>
                <a:cubicBezTo>
                  <a:pt x="158" y="180"/>
                  <a:pt x="158" y="180"/>
                  <a:pt x="158" y="179"/>
                </a:cubicBezTo>
                <a:cubicBezTo>
                  <a:pt x="157" y="179"/>
                  <a:pt x="157" y="178"/>
                  <a:pt x="157" y="178"/>
                </a:cubicBezTo>
                <a:cubicBezTo>
                  <a:pt x="157" y="178"/>
                  <a:pt x="157" y="177"/>
                  <a:pt x="157" y="177"/>
                </a:cubicBezTo>
                <a:cubicBezTo>
                  <a:pt x="157" y="177"/>
                  <a:pt x="158" y="176"/>
                  <a:pt x="158" y="176"/>
                </a:cubicBezTo>
                <a:cubicBezTo>
                  <a:pt x="158" y="176"/>
                  <a:pt x="158" y="176"/>
                  <a:pt x="158" y="177"/>
                </a:cubicBezTo>
                <a:cubicBezTo>
                  <a:pt x="158" y="177"/>
                  <a:pt x="158" y="177"/>
                  <a:pt x="158" y="177"/>
                </a:cubicBezTo>
                <a:close/>
                <a:moveTo>
                  <a:pt x="145" y="148"/>
                </a:moveTo>
                <a:cubicBezTo>
                  <a:pt x="145" y="148"/>
                  <a:pt x="145" y="149"/>
                  <a:pt x="145" y="149"/>
                </a:cubicBezTo>
                <a:cubicBezTo>
                  <a:pt x="146" y="149"/>
                  <a:pt x="146" y="149"/>
                  <a:pt x="146" y="149"/>
                </a:cubicBezTo>
                <a:cubicBezTo>
                  <a:pt x="146" y="150"/>
                  <a:pt x="146" y="150"/>
                  <a:pt x="145" y="150"/>
                </a:cubicBezTo>
                <a:cubicBezTo>
                  <a:pt x="145" y="150"/>
                  <a:pt x="145" y="150"/>
                  <a:pt x="144" y="150"/>
                </a:cubicBezTo>
                <a:cubicBezTo>
                  <a:pt x="144" y="150"/>
                  <a:pt x="144" y="150"/>
                  <a:pt x="144" y="150"/>
                </a:cubicBezTo>
                <a:cubicBezTo>
                  <a:pt x="143" y="149"/>
                  <a:pt x="143" y="149"/>
                  <a:pt x="143" y="149"/>
                </a:cubicBezTo>
                <a:cubicBezTo>
                  <a:pt x="144" y="148"/>
                  <a:pt x="144" y="148"/>
                  <a:pt x="144" y="148"/>
                </a:cubicBezTo>
                <a:cubicBezTo>
                  <a:pt x="144" y="148"/>
                  <a:pt x="144" y="148"/>
                  <a:pt x="145" y="148"/>
                </a:cubicBezTo>
                <a:close/>
                <a:moveTo>
                  <a:pt x="147" y="149"/>
                </a:moveTo>
                <a:cubicBezTo>
                  <a:pt x="147" y="149"/>
                  <a:pt x="147" y="149"/>
                  <a:pt x="147" y="149"/>
                </a:cubicBezTo>
                <a:cubicBezTo>
                  <a:pt x="147" y="148"/>
                  <a:pt x="146" y="148"/>
                  <a:pt x="146" y="148"/>
                </a:cubicBezTo>
                <a:cubicBezTo>
                  <a:pt x="146" y="147"/>
                  <a:pt x="147" y="147"/>
                  <a:pt x="147" y="147"/>
                </a:cubicBezTo>
                <a:cubicBezTo>
                  <a:pt x="147" y="155"/>
                  <a:pt x="147" y="155"/>
                  <a:pt x="147" y="155"/>
                </a:cubicBezTo>
                <a:cubicBezTo>
                  <a:pt x="147" y="155"/>
                  <a:pt x="146" y="155"/>
                  <a:pt x="146" y="154"/>
                </a:cubicBezTo>
                <a:cubicBezTo>
                  <a:pt x="146" y="154"/>
                  <a:pt x="147" y="153"/>
                  <a:pt x="147" y="153"/>
                </a:cubicBezTo>
                <a:cubicBezTo>
                  <a:pt x="147" y="153"/>
                  <a:pt x="147" y="152"/>
                  <a:pt x="147" y="152"/>
                </a:cubicBezTo>
                <a:cubicBezTo>
                  <a:pt x="147" y="152"/>
                  <a:pt x="147" y="151"/>
                  <a:pt x="147" y="149"/>
                </a:cubicBezTo>
                <a:close/>
                <a:moveTo>
                  <a:pt x="129" y="139"/>
                </a:moveTo>
                <a:cubicBezTo>
                  <a:pt x="130" y="139"/>
                  <a:pt x="131" y="139"/>
                  <a:pt x="131" y="140"/>
                </a:cubicBezTo>
                <a:cubicBezTo>
                  <a:pt x="131" y="140"/>
                  <a:pt x="130" y="141"/>
                  <a:pt x="129" y="141"/>
                </a:cubicBezTo>
                <a:cubicBezTo>
                  <a:pt x="128" y="141"/>
                  <a:pt x="128" y="141"/>
                  <a:pt x="128" y="141"/>
                </a:cubicBezTo>
                <a:cubicBezTo>
                  <a:pt x="128" y="140"/>
                  <a:pt x="128" y="140"/>
                  <a:pt x="129" y="139"/>
                </a:cubicBezTo>
                <a:cubicBezTo>
                  <a:pt x="129" y="139"/>
                  <a:pt x="129" y="139"/>
                  <a:pt x="129" y="139"/>
                </a:cubicBezTo>
                <a:close/>
                <a:moveTo>
                  <a:pt x="46" y="115"/>
                </a:moveTo>
                <a:cubicBezTo>
                  <a:pt x="47" y="115"/>
                  <a:pt x="47" y="115"/>
                  <a:pt x="47" y="115"/>
                </a:cubicBezTo>
                <a:cubicBezTo>
                  <a:pt x="48" y="115"/>
                  <a:pt x="48" y="115"/>
                  <a:pt x="49" y="115"/>
                </a:cubicBezTo>
                <a:cubicBezTo>
                  <a:pt x="49" y="115"/>
                  <a:pt x="49" y="116"/>
                  <a:pt x="49" y="116"/>
                </a:cubicBezTo>
                <a:cubicBezTo>
                  <a:pt x="49" y="116"/>
                  <a:pt x="49" y="116"/>
                  <a:pt x="49" y="116"/>
                </a:cubicBezTo>
                <a:cubicBezTo>
                  <a:pt x="49" y="117"/>
                  <a:pt x="49" y="117"/>
                  <a:pt x="49" y="117"/>
                </a:cubicBezTo>
                <a:cubicBezTo>
                  <a:pt x="49" y="117"/>
                  <a:pt x="48" y="117"/>
                  <a:pt x="48" y="117"/>
                </a:cubicBezTo>
                <a:cubicBezTo>
                  <a:pt x="47" y="117"/>
                  <a:pt x="47" y="117"/>
                  <a:pt x="46" y="117"/>
                </a:cubicBezTo>
                <a:cubicBezTo>
                  <a:pt x="46" y="117"/>
                  <a:pt x="46" y="117"/>
                  <a:pt x="46" y="116"/>
                </a:cubicBezTo>
                <a:cubicBezTo>
                  <a:pt x="46" y="116"/>
                  <a:pt x="46" y="116"/>
                  <a:pt x="46" y="115"/>
                </a:cubicBezTo>
                <a:close/>
                <a:moveTo>
                  <a:pt x="77" y="79"/>
                </a:moveTo>
                <a:cubicBezTo>
                  <a:pt x="76" y="79"/>
                  <a:pt x="76" y="79"/>
                  <a:pt x="76" y="79"/>
                </a:cubicBezTo>
                <a:cubicBezTo>
                  <a:pt x="76" y="79"/>
                  <a:pt x="75" y="79"/>
                  <a:pt x="75" y="79"/>
                </a:cubicBezTo>
                <a:cubicBezTo>
                  <a:pt x="75" y="79"/>
                  <a:pt x="74" y="79"/>
                  <a:pt x="74" y="79"/>
                </a:cubicBezTo>
                <a:cubicBezTo>
                  <a:pt x="74" y="79"/>
                  <a:pt x="74" y="79"/>
                  <a:pt x="74" y="79"/>
                </a:cubicBezTo>
                <a:cubicBezTo>
                  <a:pt x="73" y="79"/>
                  <a:pt x="73" y="79"/>
                  <a:pt x="73" y="79"/>
                </a:cubicBezTo>
                <a:cubicBezTo>
                  <a:pt x="72" y="79"/>
                  <a:pt x="71" y="78"/>
                  <a:pt x="70" y="78"/>
                </a:cubicBezTo>
                <a:cubicBezTo>
                  <a:pt x="69" y="77"/>
                  <a:pt x="68" y="76"/>
                  <a:pt x="68" y="76"/>
                </a:cubicBezTo>
                <a:cubicBezTo>
                  <a:pt x="67" y="75"/>
                  <a:pt x="67" y="74"/>
                  <a:pt x="67" y="72"/>
                </a:cubicBezTo>
                <a:cubicBezTo>
                  <a:pt x="67" y="72"/>
                  <a:pt x="67" y="72"/>
                  <a:pt x="67" y="72"/>
                </a:cubicBezTo>
                <a:cubicBezTo>
                  <a:pt x="67" y="72"/>
                  <a:pt x="67" y="72"/>
                  <a:pt x="67" y="71"/>
                </a:cubicBezTo>
                <a:cubicBezTo>
                  <a:pt x="67" y="71"/>
                  <a:pt x="67" y="71"/>
                  <a:pt x="67" y="70"/>
                </a:cubicBezTo>
                <a:cubicBezTo>
                  <a:pt x="67" y="70"/>
                  <a:pt x="67" y="70"/>
                  <a:pt x="67" y="69"/>
                </a:cubicBezTo>
                <a:cubicBezTo>
                  <a:pt x="67" y="69"/>
                  <a:pt x="67" y="69"/>
                  <a:pt x="67" y="69"/>
                </a:cubicBezTo>
                <a:cubicBezTo>
                  <a:pt x="67" y="69"/>
                  <a:pt x="68" y="69"/>
                  <a:pt x="68" y="67"/>
                </a:cubicBezTo>
                <a:cubicBezTo>
                  <a:pt x="68" y="67"/>
                  <a:pt x="68" y="67"/>
                  <a:pt x="68" y="67"/>
                </a:cubicBezTo>
                <a:cubicBezTo>
                  <a:pt x="68" y="67"/>
                  <a:pt x="69" y="67"/>
                  <a:pt x="70" y="65"/>
                </a:cubicBezTo>
                <a:cubicBezTo>
                  <a:pt x="70" y="64"/>
                  <a:pt x="72" y="63"/>
                  <a:pt x="74" y="63"/>
                </a:cubicBezTo>
                <a:cubicBezTo>
                  <a:pt x="74" y="63"/>
                  <a:pt x="75" y="63"/>
                  <a:pt x="75" y="63"/>
                </a:cubicBezTo>
                <a:cubicBezTo>
                  <a:pt x="75" y="63"/>
                  <a:pt x="76" y="63"/>
                  <a:pt x="76" y="63"/>
                </a:cubicBezTo>
                <a:cubicBezTo>
                  <a:pt x="76" y="63"/>
                  <a:pt x="76" y="63"/>
                  <a:pt x="77" y="63"/>
                </a:cubicBezTo>
                <a:cubicBezTo>
                  <a:pt x="77" y="64"/>
                  <a:pt x="78" y="64"/>
                  <a:pt x="78" y="64"/>
                </a:cubicBezTo>
                <a:cubicBezTo>
                  <a:pt x="78" y="64"/>
                  <a:pt x="79" y="64"/>
                  <a:pt x="79" y="63"/>
                </a:cubicBezTo>
                <a:cubicBezTo>
                  <a:pt x="79" y="65"/>
                  <a:pt x="80" y="66"/>
                  <a:pt x="81" y="65"/>
                </a:cubicBezTo>
                <a:cubicBezTo>
                  <a:pt x="81" y="65"/>
                  <a:pt x="82" y="66"/>
                  <a:pt x="82" y="67"/>
                </a:cubicBezTo>
                <a:cubicBezTo>
                  <a:pt x="82" y="67"/>
                  <a:pt x="82" y="67"/>
                  <a:pt x="82" y="67"/>
                </a:cubicBezTo>
                <a:cubicBezTo>
                  <a:pt x="82" y="67"/>
                  <a:pt x="82" y="68"/>
                  <a:pt x="82" y="68"/>
                </a:cubicBezTo>
                <a:cubicBezTo>
                  <a:pt x="82" y="68"/>
                  <a:pt x="83" y="69"/>
                  <a:pt x="83" y="69"/>
                </a:cubicBezTo>
                <a:cubicBezTo>
                  <a:pt x="83" y="69"/>
                  <a:pt x="83" y="69"/>
                  <a:pt x="83" y="69"/>
                </a:cubicBezTo>
                <a:cubicBezTo>
                  <a:pt x="83" y="70"/>
                  <a:pt x="83" y="70"/>
                  <a:pt x="83" y="71"/>
                </a:cubicBezTo>
                <a:cubicBezTo>
                  <a:pt x="82" y="71"/>
                  <a:pt x="82" y="71"/>
                  <a:pt x="82" y="71"/>
                </a:cubicBezTo>
                <a:cubicBezTo>
                  <a:pt x="82" y="72"/>
                  <a:pt x="83" y="72"/>
                  <a:pt x="83" y="72"/>
                </a:cubicBezTo>
                <a:cubicBezTo>
                  <a:pt x="83" y="72"/>
                  <a:pt x="83" y="73"/>
                  <a:pt x="83" y="73"/>
                </a:cubicBezTo>
                <a:cubicBezTo>
                  <a:pt x="83" y="73"/>
                  <a:pt x="82" y="73"/>
                  <a:pt x="82" y="74"/>
                </a:cubicBezTo>
                <a:cubicBezTo>
                  <a:pt x="82" y="74"/>
                  <a:pt x="82" y="74"/>
                  <a:pt x="82" y="75"/>
                </a:cubicBezTo>
                <a:cubicBezTo>
                  <a:pt x="82" y="75"/>
                  <a:pt x="82" y="75"/>
                  <a:pt x="82" y="75"/>
                </a:cubicBezTo>
                <a:cubicBezTo>
                  <a:pt x="82" y="75"/>
                  <a:pt x="81" y="76"/>
                  <a:pt x="81" y="77"/>
                </a:cubicBezTo>
                <a:cubicBezTo>
                  <a:pt x="80" y="78"/>
                  <a:pt x="79" y="78"/>
                  <a:pt x="78" y="78"/>
                </a:cubicBezTo>
                <a:cubicBezTo>
                  <a:pt x="78" y="78"/>
                  <a:pt x="78" y="78"/>
                  <a:pt x="78" y="78"/>
                </a:cubicBezTo>
                <a:cubicBezTo>
                  <a:pt x="77" y="78"/>
                  <a:pt x="77" y="79"/>
                  <a:pt x="77" y="79"/>
                </a:cubicBezTo>
                <a:close/>
                <a:moveTo>
                  <a:pt x="3" y="90"/>
                </a:moveTo>
                <a:cubicBezTo>
                  <a:pt x="3" y="90"/>
                  <a:pt x="4" y="91"/>
                  <a:pt x="4" y="91"/>
                </a:cubicBezTo>
                <a:cubicBezTo>
                  <a:pt x="4" y="92"/>
                  <a:pt x="3" y="92"/>
                  <a:pt x="3" y="92"/>
                </a:cubicBezTo>
                <a:cubicBezTo>
                  <a:pt x="1" y="92"/>
                  <a:pt x="0" y="91"/>
                  <a:pt x="0" y="89"/>
                </a:cubicBezTo>
                <a:cubicBezTo>
                  <a:pt x="0" y="89"/>
                  <a:pt x="1" y="89"/>
                  <a:pt x="1" y="89"/>
                </a:cubicBezTo>
                <a:cubicBezTo>
                  <a:pt x="1" y="89"/>
                  <a:pt x="1" y="89"/>
                  <a:pt x="2" y="89"/>
                </a:cubicBezTo>
                <a:cubicBezTo>
                  <a:pt x="2" y="89"/>
                  <a:pt x="2" y="90"/>
                  <a:pt x="2" y="90"/>
                </a:cubicBezTo>
                <a:cubicBezTo>
                  <a:pt x="3" y="90"/>
                  <a:pt x="3" y="90"/>
                  <a:pt x="3" y="90"/>
                </a:cubicBezTo>
                <a:cubicBezTo>
                  <a:pt x="3" y="90"/>
                  <a:pt x="3" y="90"/>
                  <a:pt x="3" y="90"/>
                </a:cubicBezTo>
                <a:close/>
                <a:moveTo>
                  <a:pt x="67" y="25"/>
                </a:moveTo>
                <a:cubicBezTo>
                  <a:pt x="67" y="24"/>
                  <a:pt x="66" y="23"/>
                  <a:pt x="66" y="22"/>
                </a:cubicBezTo>
                <a:cubicBezTo>
                  <a:pt x="66" y="22"/>
                  <a:pt x="66" y="22"/>
                  <a:pt x="67" y="22"/>
                </a:cubicBezTo>
                <a:cubicBezTo>
                  <a:pt x="68" y="22"/>
                  <a:pt x="69" y="22"/>
                  <a:pt x="69" y="24"/>
                </a:cubicBezTo>
                <a:cubicBezTo>
                  <a:pt x="69" y="24"/>
                  <a:pt x="68" y="25"/>
                  <a:pt x="67" y="25"/>
                </a:cubicBezTo>
                <a:close/>
                <a:moveTo>
                  <a:pt x="47" y="80"/>
                </a:moveTo>
                <a:cubicBezTo>
                  <a:pt x="47" y="80"/>
                  <a:pt x="46" y="81"/>
                  <a:pt x="46" y="82"/>
                </a:cubicBezTo>
                <a:cubicBezTo>
                  <a:pt x="45" y="82"/>
                  <a:pt x="44" y="82"/>
                  <a:pt x="43" y="82"/>
                </a:cubicBezTo>
                <a:cubicBezTo>
                  <a:pt x="43" y="82"/>
                  <a:pt x="43" y="82"/>
                  <a:pt x="42" y="82"/>
                </a:cubicBezTo>
                <a:cubicBezTo>
                  <a:pt x="42" y="82"/>
                  <a:pt x="41" y="82"/>
                  <a:pt x="41" y="82"/>
                </a:cubicBezTo>
                <a:cubicBezTo>
                  <a:pt x="40" y="82"/>
                  <a:pt x="40" y="82"/>
                  <a:pt x="40" y="82"/>
                </a:cubicBezTo>
                <a:cubicBezTo>
                  <a:pt x="40" y="83"/>
                  <a:pt x="40" y="83"/>
                  <a:pt x="39" y="83"/>
                </a:cubicBezTo>
                <a:cubicBezTo>
                  <a:pt x="39" y="83"/>
                  <a:pt x="39" y="83"/>
                  <a:pt x="38" y="82"/>
                </a:cubicBezTo>
                <a:cubicBezTo>
                  <a:pt x="38" y="82"/>
                  <a:pt x="38" y="82"/>
                  <a:pt x="37" y="82"/>
                </a:cubicBezTo>
                <a:cubicBezTo>
                  <a:pt x="37" y="83"/>
                  <a:pt x="37" y="83"/>
                  <a:pt x="36" y="83"/>
                </a:cubicBezTo>
                <a:cubicBezTo>
                  <a:pt x="35" y="83"/>
                  <a:pt x="34" y="82"/>
                  <a:pt x="33" y="81"/>
                </a:cubicBezTo>
                <a:cubicBezTo>
                  <a:pt x="33" y="80"/>
                  <a:pt x="32" y="79"/>
                  <a:pt x="32" y="79"/>
                </a:cubicBezTo>
                <a:cubicBezTo>
                  <a:pt x="32" y="79"/>
                  <a:pt x="32" y="79"/>
                  <a:pt x="32" y="79"/>
                </a:cubicBezTo>
                <a:cubicBezTo>
                  <a:pt x="32" y="79"/>
                  <a:pt x="32" y="79"/>
                  <a:pt x="32" y="79"/>
                </a:cubicBezTo>
                <a:cubicBezTo>
                  <a:pt x="32" y="79"/>
                  <a:pt x="31" y="79"/>
                  <a:pt x="31" y="79"/>
                </a:cubicBezTo>
                <a:cubicBezTo>
                  <a:pt x="31" y="78"/>
                  <a:pt x="31" y="78"/>
                  <a:pt x="30" y="78"/>
                </a:cubicBezTo>
                <a:cubicBezTo>
                  <a:pt x="30" y="77"/>
                  <a:pt x="30" y="77"/>
                  <a:pt x="30" y="77"/>
                </a:cubicBezTo>
                <a:cubicBezTo>
                  <a:pt x="30" y="77"/>
                  <a:pt x="30" y="77"/>
                  <a:pt x="30" y="77"/>
                </a:cubicBezTo>
                <a:cubicBezTo>
                  <a:pt x="30" y="77"/>
                  <a:pt x="30" y="77"/>
                  <a:pt x="30" y="76"/>
                </a:cubicBezTo>
                <a:cubicBezTo>
                  <a:pt x="30" y="76"/>
                  <a:pt x="30" y="76"/>
                  <a:pt x="30" y="75"/>
                </a:cubicBezTo>
                <a:cubicBezTo>
                  <a:pt x="31" y="75"/>
                  <a:pt x="31" y="74"/>
                  <a:pt x="31" y="73"/>
                </a:cubicBezTo>
                <a:cubicBezTo>
                  <a:pt x="31" y="73"/>
                  <a:pt x="31" y="73"/>
                  <a:pt x="30" y="73"/>
                </a:cubicBezTo>
                <a:cubicBezTo>
                  <a:pt x="31" y="73"/>
                  <a:pt x="31" y="72"/>
                  <a:pt x="31" y="72"/>
                </a:cubicBezTo>
                <a:cubicBezTo>
                  <a:pt x="31" y="71"/>
                  <a:pt x="32" y="71"/>
                  <a:pt x="32" y="71"/>
                </a:cubicBezTo>
                <a:cubicBezTo>
                  <a:pt x="32" y="71"/>
                  <a:pt x="32" y="71"/>
                  <a:pt x="32" y="71"/>
                </a:cubicBezTo>
                <a:cubicBezTo>
                  <a:pt x="32" y="70"/>
                  <a:pt x="32" y="70"/>
                  <a:pt x="32" y="70"/>
                </a:cubicBezTo>
                <a:cubicBezTo>
                  <a:pt x="32" y="70"/>
                  <a:pt x="32" y="70"/>
                  <a:pt x="32" y="70"/>
                </a:cubicBezTo>
                <a:cubicBezTo>
                  <a:pt x="32" y="70"/>
                  <a:pt x="32" y="70"/>
                  <a:pt x="32" y="70"/>
                </a:cubicBezTo>
                <a:cubicBezTo>
                  <a:pt x="32" y="70"/>
                  <a:pt x="32" y="70"/>
                  <a:pt x="32" y="70"/>
                </a:cubicBezTo>
                <a:cubicBezTo>
                  <a:pt x="32" y="69"/>
                  <a:pt x="32" y="68"/>
                  <a:pt x="33" y="67"/>
                </a:cubicBezTo>
                <a:cubicBezTo>
                  <a:pt x="33" y="66"/>
                  <a:pt x="35" y="65"/>
                  <a:pt x="37" y="64"/>
                </a:cubicBezTo>
                <a:cubicBezTo>
                  <a:pt x="40" y="64"/>
                  <a:pt x="40" y="64"/>
                  <a:pt x="40" y="64"/>
                </a:cubicBezTo>
                <a:cubicBezTo>
                  <a:pt x="42" y="64"/>
                  <a:pt x="43" y="64"/>
                  <a:pt x="43" y="64"/>
                </a:cubicBezTo>
                <a:cubicBezTo>
                  <a:pt x="43" y="64"/>
                  <a:pt x="43" y="64"/>
                  <a:pt x="43" y="64"/>
                </a:cubicBezTo>
                <a:cubicBezTo>
                  <a:pt x="43" y="64"/>
                  <a:pt x="44" y="64"/>
                  <a:pt x="44" y="64"/>
                </a:cubicBezTo>
                <a:cubicBezTo>
                  <a:pt x="46" y="64"/>
                  <a:pt x="47" y="65"/>
                  <a:pt x="48" y="67"/>
                </a:cubicBezTo>
                <a:cubicBezTo>
                  <a:pt x="48" y="69"/>
                  <a:pt x="49" y="70"/>
                  <a:pt x="50" y="71"/>
                </a:cubicBezTo>
                <a:cubicBezTo>
                  <a:pt x="50" y="72"/>
                  <a:pt x="50" y="73"/>
                  <a:pt x="50" y="73"/>
                </a:cubicBezTo>
                <a:cubicBezTo>
                  <a:pt x="50" y="74"/>
                  <a:pt x="49" y="74"/>
                  <a:pt x="49" y="75"/>
                </a:cubicBezTo>
                <a:cubicBezTo>
                  <a:pt x="49" y="75"/>
                  <a:pt x="50" y="76"/>
                  <a:pt x="50" y="76"/>
                </a:cubicBezTo>
                <a:cubicBezTo>
                  <a:pt x="50" y="76"/>
                  <a:pt x="50" y="77"/>
                  <a:pt x="49" y="77"/>
                </a:cubicBezTo>
                <a:cubicBezTo>
                  <a:pt x="49" y="78"/>
                  <a:pt x="48" y="79"/>
                  <a:pt x="47" y="80"/>
                </a:cubicBezTo>
                <a:close/>
                <a:moveTo>
                  <a:pt x="71" y="104"/>
                </a:moveTo>
                <a:cubicBezTo>
                  <a:pt x="72" y="105"/>
                  <a:pt x="72" y="105"/>
                  <a:pt x="73" y="105"/>
                </a:cubicBezTo>
                <a:cubicBezTo>
                  <a:pt x="73" y="106"/>
                  <a:pt x="74" y="106"/>
                  <a:pt x="74" y="107"/>
                </a:cubicBezTo>
                <a:cubicBezTo>
                  <a:pt x="74" y="108"/>
                  <a:pt x="73" y="108"/>
                  <a:pt x="71" y="108"/>
                </a:cubicBezTo>
                <a:cubicBezTo>
                  <a:pt x="70" y="108"/>
                  <a:pt x="68" y="107"/>
                  <a:pt x="68" y="106"/>
                </a:cubicBezTo>
                <a:cubicBezTo>
                  <a:pt x="68" y="106"/>
                  <a:pt x="69" y="106"/>
                  <a:pt x="69" y="105"/>
                </a:cubicBezTo>
                <a:cubicBezTo>
                  <a:pt x="70" y="105"/>
                  <a:pt x="70" y="104"/>
                  <a:pt x="71" y="104"/>
                </a:cubicBezTo>
                <a:close/>
                <a:moveTo>
                  <a:pt x="69" y="90"/>
                </a:moveTo>
                <a:cubicBezTo>
                  <a:pt x="68" y="90"/>
                  <a:pt x="68" y="91"/>
                  <a:pt x="68" y="91"/>
                </a:cubicBezTo>
                <a:cubicBezTo>
                  <a:pt x="67" y="91"/>
                  <a:pt x="67" y="90"/>
                  <a:pt x="67" y="90"/>
                </a:cubicBezTo>
                <a:cubicBezTo>
                  <a:pt x="67" y="89"/>
                  <a:pt x="67" y="89"/>
                  <a:pt x="68" y="89"/>
                </a:cubicBezTo>
                <a:cubicBezTo>
                  <a:pt x="68" y="89"/>
                  <a:pt x="69" y="89"/>
                  <a:pt x="69" y="90"/>
                </a:cubicBezTo>
                <a:cubicBezTo>
                  <a:pt x="69" y="90"/>
                  <a:pt x="69" y="90"/>
                  <a:pt x="69" y="90"/>
                </a:cubicBezTo>
                <a:close/>
                <a:moveTo>
                  <a:pt x="64" y="83"/>
                </a:moveTo>
                <a:cubicBezTo>
                  <a:pt x="65" y="83"/>
                  <a:pt x="65" y="84"/>
                  <a:pt x="66" y="84"/>
                </a:cubicBezTo>
                <a:cubicBezTo>
                  <a:pt x="66" y="84"/>
                  <a:pt x="66" y="84"/>
                  <a:pt x="66" y="85"/>
                </a:cubicBezTo>
                <a:cubicBezTo>
                  <a:pt x="66" y="85"/>
                  <a:pt x="66" y="85"/>
                  <a:pt x="66" y="85"/>
                </a:cubicBezTo>
                <a:cubicBezTo>
                  <a:pt x="65" y="85"/>
                  <a:pt x="64" y="85"/>
                  <a:pt x="64" y="83"/>
                </a:cubicBezTo>
                <a:close/>
                <a:moveTo>
                  <a:pt x="61" y="98"/>
                </a:moveTo>
                <a:cubicBezTo>
                  <a:pt x="62" y="98"/>
                  <a:pt x="62" y="98"/>
                  <a:pt x="62" y="98"/>
                </a:cubicBezTo>
                <a:cubicBezTo>
                  <a:pt x="63" y="98"/>
                  <a:pt x="63" y="99"/>
                  <a:pt x="63" y="99"/>
                </a:cubicBezTo>
                <a:cubicBezTo>
                  <a:pt x="63" y="99"/>
                  <a:pt x="63" y="100"/>
                  <a:pt x="63" y="100"/>
                </a:cubicBezTo>
                <a:cubicBezTo>
                  <a:pt x="62" y="100"/>
                  <a:pt x="62" y="100"/>
                  <a:pt x="62" y="100"/>
                </a:cubicBezTo>
                <a:cubicBezTo>
                  <a:pt x="62" y="100"/>
                  <a:pt x="62" y="100"/>
                  <a:pt x="62" y="100"/>
                </a:cubicBezTo>
                <a:cubicBezTo>
                  <a:pt x="62" y="100"/>
                  <a:pt x="62" y="100"/>
                  <a:pt x="62" y="100"/>
                </a:cubicBezTo>
                <a:cubicBezTo>
                  <a:pt x="62" y="100"/>
                  <a:pt x="62" y="100"/>
                  <a:pt x="62" y="100"/>
                </a:cubicBezTo>
                <a:cubicBezTo>
                  <a:pt x="62" y="100"/>
                  <a:pt x="61" y="101"/>
                  <a:pt x="60" y="101"/>
                </a:cubicBezTo>
                <a:cubicBezTo>
                  <a:pt x="60" y="100"/>
                  <a:pt x="60" y="100"/>
                  <a:pt x="60" y="100"/>
                </a:cubicBezTo>
                <a:cubicBezTo>
                  <a:pt x="59" y="100"/>
                  <a:pt x="59" y="100"/>
                  <a:pt x="59" y="100"/>
                </a:cubicBezTo>
                <a:cubicBezTo>
                  <a:pt x="59" y="99"/>
                  <a:pt x="59" y="99"/>
                  <a:pt x="60" y="99"/>
                </a:cubicBezTo>
                <a:cubicBezTo>
                  <a:pt x="61" y="99"/>
                  <a:pt x="61" y="99"/>
                  <a:pt x="61" y="98"/>
                </a:cubicBezTo>
                <a:close/>
                <a:moveTo>
                  <a:pt x="49" y="93"/>
                </a:moveTo>
                <a:cubicBezTo>
                  <a:pt x="49" y="92"/>
                  <a:pt x="49" y="92"/>
                  <a:pt x="49" y="92"/>
                </a:cubicBezTo>
                <a:cubicBezTo>
                  <a:pt x="50" y="92"/>
                  <a:pt x="51" y="92"/>
                  <a:pt x="51" y="93"/>
                </a:cubicBezTo>
                <a:cubicBezTo>
                  <a:pt x="51" y="93"/>
                  <a:pt x="50" y="93"/>
                  <a:pt x="49" y="93"/>
                </a:cubicBezTo>
                <a:cubicBezTo>
                  <a:pt x="49" y="93"/>
                  <a:pt x="49" y="93"/>
                  <a:pt x="49" y="93"/>
                </a:cubicBezTo>
                <a:close/>
                <a:moveTo>
                  <a:pt x="86" y="138"/>
                </a:moveTo>
                <a:cubicBezTo>
                  <a:pt x="87" y="138"/>
                  <a:pt x="87" y="138"/>
                  <a:pt x="87" y="138"/>
                </a:cubicBezTo>
                <a:cubicBezTo>
                  <a:pt x="87" y="138"/>
                  <a:pt x="87" y="138"/>
                  <a:pt x="87" y="139"/>
                </a:cubicBezTo>
                <a:cubicBezTo>
                  <a:pt x="87" y="139"/>
                  <a:pt x="87" y="140"/>
                  <a:pt x="87" y="140"/>
                </a:cubicBezTo>
                <a:cubicBezTo>
                  <a:pt x="86" y="140"/>
                  <a:pt x="86" y="140"/>
                  <a:pt x="86" y="140"/>
                </a:cubicBezTo>
                <a:cubicBezTo>
                  <a:pt x="85" y="140"/>
                  <a:pt x="85" y="140"/>
                  <a:pt x="85" y="139"/>
                </a:cubicBezTo>
                <a:cubicBezTo>
                  <a:pt x="85" y="138"/>
                  <a:pt x="85" y="138"/>
                  <a:pt x="86" y="138"/>
                </a:cubicBezTo>
                <a:close/>
                <a:moveTo>
                  <a:pt x="218" y="93"/>
                </a:moveTo>
                <a:cubicBezTo>
                  <a:pt x="218" y="94"/>
                  <a:pt x="218" y="94"/>
                  <a:pt x="218" y="94"/>
                </a:cubicBezTo>
                <a:cubicBezTo>
                  <a:pt x="217" y="94"/>
                  <a:pt x="217" y="94"/>
                  <a:pt x="217" y="94"/>
                </a:cubicBezTo>
                <a:cubicBezTo>
                  <a:pt x="217" y="94"/>
                  <a:pt x="217" y="93"/>
                  <a:pt x="218" y="93"/>
                </a:cubicBezTo>
                <a:close/>
                <a:moveTo>
                  <a:pt x="217" y="143"/>
                </a:moveTo>
                <a:cubicBezTo>
                  <a:pt x="217" y="143"/>
                  <a:pt x="218" y="143"/>
                  <a:pt x="218" y="143"/>
                </a:cubicBezTo>
                <a:cubicBezTo>
                  <a:pt x="218" y="144"/>
                  <a:pt x="218" y="144"/>
                  <a:pt x="218" y="144"/>
                </a:cubicBezTo>
                <a:cubicBezTo>
                  <a:pt x="217" y="144"/>
                  <a:pt x="215" y="143"/>
                  <a:pt x="214" y="142"/>
                </a:cubicBezTo>
                <a:cubicBezTo>
                  <a:pt x="213" y="141"/>
                  <a:pt x="211" y="140"/>
                  <a:pt x="210" y="140"/>
                </a:cubicBezTo>
                <a:cubicBezTo>
                  <a:pt x="210" y="140"/>
                  <a:pt x="210" y="140"/>
                  <a:pt x="210" y="140"/>
                </a:cubicBezTo>
                <a:cubicBezTo>
                  <a:pt x="209" y="140"/>
                  <a:pt x="209" y="139"/>
                  <a:pt x="208" y="139"/>
                </a:cubicBezTo>
                <a:cubicBezTo>
                  <a:pt x="208" y="139"/>
                  <a:pt x="207" y="139"/>
                  <a:pt x="207" y="139"/>
                </a:cubicBezTo>
                <a:cubicBezTo>
                  <a:pt x="206" y="138"/>
                  <a:pt x="206" y="138"/>
                  <a:pt x="206" y="137"/>
                </a:cubicBezTo>
                <a:cubicBezTo>
                  <a:pt x="205" y="137"/>
                  <a:pt x="205" y="137"/>
                  <a:pt x="205" y="137"/>
                </a:cubicBezTo>
                <a:cubicBezTo>
                  <a:pt x="205" y="137"/>
                  <a:pt x="205" y="138"/>
                  <a:pt x="205" y="138"/>
                </a:cubicBezTo>
                <a:cubicBezTo>
                  <a:pt x="205" y="138"/>
                  <a:pt x="205" y="138"/>
                  <a:pt x="205" y="138"/>
                </a:cubicBezTo>
                <a:cubicBezTo>
                  <a:pt x="204" y="137"/>
                  <a:pt x="204" y="137"/>
                  <a:pt x="204" y="137"/>
                </a:cubicBezTo>
                <a:cubicBezTo>
                  <a:pt x="203" y="137"/>
                  <a:pt x="202" y="136"/>
                  <a:pt x="202" y="135"/>
                </a:cubicBezTo>
                <a:cubicBezTo>
                  <a:pt x="203" y="135"/>
                  <a:pt x="204" y="136"/>
                  <a:pt x="205" y="137"/>
                </a:cubicBezTo>
                <a:cubicBezTo>
                  <a:pt x="206" y="137"/>
                  <a:pt x="207" y="138"/>
                  <a:pt x="208" y="138"/>
                </a:cubicBezTo>
                <a:cubicBezTo>
                  <a:pt x="209" y="138"/>
                  <a:pt x="210" y="138"/>
                  <a:pt x="211" y="139"/>
                </a:cubicBezTo>
                <a:cubicBezTo>
                  <a:pt x="213" y="140"/>
                  <a:pt x="215" y="141"/>
                  <a:pt x="217" y="143"/>
                </a:cubicBezTo>
                <a:close/>
                <a:moveTo>
                  <a:pt x="196" y="155"/>
                </a:moveTo>
                <a:cubicBezTo>
                  <a:pt x="197" y="155"/>
                  <a:pt x="198" y="155"/>
                  <a:pt x="198" y="154"/>
                </a:cubicBezTo>
                <a:cubicBezTo>
                  <a:pt x="199" y="154"/>
                  <a:pt x="199" y="154"/>
                  <a:pt x="200" y="154"/>
                </a:cubicBezTo>
                <a:cubicBezTo>
                  <a:pt x="200" y="155"/>
                  <a:pt x="200" y="155"/>
                  <a:pt x="199" y="156"/>
                </a:cubicBezTo>
                <a:cubicBezTo>
                  <a:pt x="199" y="156"/>
                  <a:pt x="199" y="156"/>
                  <a:pt x="198" y="156"/>
                </a:cubicBezTo>
                <a:cubicBezTo>
                  <a:pt x="198" y="156"/>
                  <a:pt x="198" y="156"/>
                  <a:pt x="198" y="156"/>
                </a:cubicBezTo>
                <a:cubicBezTo>
                  <a:pt x="198" y="157"/>
                  <a:pt x="198" y="157"/>
                  <a:pt x="197" y="157"/>
                </a:cubicBezTo>
                <a:cubicBezTo>
                  <a:pt x="196" y="157"/>
                  <a:pt x="196" y="157"/>
                  <a:pt x="196" y="156"/>
                </a:cubicBezTo>
                <a:cubicBezTo>
                  <a:pt x="196" y="156"/>
                  <a:pt x="196" y="156"/>
                  <a:pt x="196" y="155"/>
                </a:cubicBezTo>
                <a:close/>
                <a:moveTo>
                  <a:pt x="196" y="132"/>
                </a:moveTo>
                <a:cubicBezTo>
                  <a:pt x="196" y="132"/>
                  <a:pt x="196" y="132"/>
                  <a:pt x="196" y="132"/>
                </a:cubicBezTo>
                <a:cubicBezTo>
                  <a:pt x="196" y="132"/>
                  <a:pt x="196" y="132"/>
                  <a:pt x="196" y="132"/>
                </a:cubicBezTo>
                <a:close/>
                <a:moveTo>
                  <a:pt x="195" y="161"/>
                </a:moveTo>
                <a:cubicBezTo>
                  <a:pt x="195" y="161"/>
                  <a:pt x="196" y="162"/>
                  <a:pt x="196" y="162"/>
                </a:cubicBezTo>
                <a:cubicBezTo>
                  <a:pt x="196" y="162"/>
                  <a:pt x="195" y="163"/>
                  <a:pt x="195" y="163"/>
                </a:cubicBezTo>
                <a:cubicBezTo>
                  <a:pt x="195" y="163"/>
                  <a:pt x="194" y="162"/>
                  <a:pt x="194" y="162"/>
                </a:cubicBezTo>
                <a:cubicBezTo>
                  <a:pt x="193" y="162"/>
                  <a:pt x="193" y="161"/>
                  <a:pt x="193" y="161"/>
                </a:cubicBezTo>
                <a:cubicBezTo>
                  <a:pt x="193" y="160"/>
                  <a:pt x="193" y="160"/>
                  <a:pt x="194" y="160"/>
                </a:cubicBezTo>
                <a:cubicBezTo>
                  <a:pt x="194" y="160"/>
                  <a:pt x="194" y="160"/>
                  <a:pt x="195" y="161"/>
                </a:cubicBezTo>
                <a:close/>
                <a:moveTo>
                  <a:pt x="245" y="158"/>
                </a:moveTo>
                <a:cubicBezTo>
                  <a:pt x="246" y="158"/>
                  <a:pt x="246" y="159"/>
                  <a:pt x="246" y="159"/>
                </a:cubicBezTo>
                <a:cubicBezTo>
                  <a:pt x="246" y="159"/>
                  <a:pt x="246" y="160"/>
                  <a:pt x="245" y="160"/>
                </a:cubicBezTo>
                <a:cubicBezTo>
                  <a:pt x="245" y="161"/>
                  <a:pt x="244" y="161"/>
                  <a:pt x="244" y="161"/>
                </a:cubicBezTo>
                <a:cubicBezTo>
                  <a:pt x="244" y="161"/>
                  <a:pt x="244" y="161"/>
                  <a:pt x="244" y="161"/>
                </a:cubicBezTo>
                <a:cubicBezTo>
                  <a:pt x="242" y="163"/>
                  <a:pt x="242" y="163"/>
                  <a:pt x="242" y="163"/>
                </a:cubicBezTo>
                <a:cubicBezTo>
                  <a:pt x="241" y="163"/>
                  <a:pt x="241" y="163"/>
                  <a:pt x="241" y="163"/>
                </a:cubicBezTo>
                <a:cubicBezTo>
                  <a:pt x="241" y="163"/>
                  <a:pt x="241" y="163"/>
                  <a:pt x="241" y="163"/>
                </a:cubicBezTo>
                <a:cubicBezTo>
                  <a:pt x="241" y="163"/>
                  <a:pt x="241" y="163"/>
                  <a:pt x="241" y="163"/>
                </a:cubicBezTo>
                <a:cubicBezTo>
                  <a:pt x="241" y="163"/>
                  <a:pt x="240" y="164"/>
                  <a:pt x="240" y="164"/>
                </a:cubicBezTo>
                <a:cubicBezTo>
                  <a:pt x="239" y="165"/>
                  <a:pt x="239" y="165"/>
                  <a:pt x="238" y="165"/>
                </a:cubicBezTo>
                <a:cubicBezTo>
                  <a:pt x="238" y="165"/>
                  <a:pt x="237" y="165"/>
                  <a:pt x="237" y="164"/>
                </a:cubicBezTo>
                <a:cubicBezTo>
                  <a:pt x="237" y="164"/>
                  <a:pt x="237" y="164"/>
                  <a:pt x="237" y="163"/>
                </a:cubicBezTo>
                <a:cubicBezTo>
                  <a:pt x="237" y="163"/>
                  <a:pt x="238" y="162"/>
                  <a:pt x="239" y="161"/>
                </a:cubicBezTo>
                <a:cubicBezTo>
                  <a:pt x="240" y="161"/>
                  <a:pt x="241" y="160"/>
                  <a:pt x="241" y="160"/>
                </a:cubicBezTo>
                <a:cubicBezTo>
                  <a:pt x="241" y="160"/>
                  <a:pt x="241" y="160"/>
                  <a:pt x="241" y="160"/>
                </a:cubicBezTo>
                <a:cubicBezTo>
                  <a:pt x="242" y="160"/>
                  <a:pt x="243" y="159"/>
                  <a:pt x="243" y="159"/>
                </a:cubicBezTo>
                <a:cubicBezTo>
                  <a:pt x="244" y="158"/>
                  <a:pt x="244" y="158"/>
                  <a:pt x="245" y="158"/>
                </a:cubicBezTo>
                <a:close/>
                <a:moveTo>
                  <a:pt x="237" y="143"/>
                </a:moveTo>
                <a:cubicBezTo>
                  <a:pt x="237" y="143"/>
                  <a:pt x="237" y="143"/>
                  <a:pt x="236" y="144"/>
                </a:cubicBezTo>
                <a:cubicBezTo>
                  <a:pt x="236" y="145"/>
                  <a:pt x="235" y="146"/>
                  <a:pt x="232" y="146"/>
                </a:cubicBezTo>
                <a:cubicBezTo>
                  <a:pt x="232" y="146"/>
                  <a:pt x="232" y="146"/>
                  <a:pt x="232" y="145"/>
                </a:cubicBezTo>
                <a:cubicBezTo>
                  <a:pt x="232" y="145"/>
                  <a:pt x="233" y="144"/>
                  <a:pt x="234" y="143"/>
                </a:cubicBezTo>
                <a:cubicBezTo>
                  <a:pt x="236" y="143"/>
                  <a:pt x="236" y="142"/>
                  <a:pt x="237" y="142"/>
                </a:cubicBezTo>
                <a:cubicBezTo>
                  <a:pt x="237" y="143"/>
                  <a:pt x="237" y="143"/>
                  <a:pt x="237" y="143"/>
                </a:cubicBezTo>
                <a:close/>
                <a:moveTo>
                  <a:pt x="223" y="27"/>
                </a:moveTo>
                <a:cubicBezTo>
                  <a:pt x="222" y="28"/>
                  <a:pt x="222" y="28"/>
                  <a:pt x="222" y="28"/>
                </a:cubicBezTo>
                <a:cubicBezTo>
                  <a:pt x="221" y="28"/>
                  <a:pt x="221" y="28"/>
                  <a:pt x="221" y="27"/>
                </a:cubicBezTo>
                <a:cubicBezTo>
                  <a:pt x="220" y="27"/>
                  <a:pt x="220" y="26"/>
                  <a:pt x="220" y="26"/>
                </a:cubicBezTo>
                <a:cubicBezTo>
                  <a:pt x="220" y="25"/>
                  <a:pt x="220" y="24"/>
                  <a:pt x="221" y="23"/>
                </a:cubicBezTo>
                <a:cubicBezTo>
                  <a:pt x="221" y="23"/>
                  <a:pt x="222" y="23"/>
                  <a:pt x="222" y="23"/>
                </a:cubicBezTo>
                <a:cubicBezTo>
                  <a:pt x="224" y="25"/>
                  <a:pt x="224" y="25"/>
                  <a:pt x="224" y="25"/>
                </a:cubicBezTo>
                <a:cubicBezTo>
                  <a:pt x="224" y="25"/>
                  <a:pt x="224" y="26"/>
                  <a:pt x="224" y="26"/>
                </a:cubicBezTo>
                <a:cubicBezTo>
                  <a:pt x="224" y="27"/>
                  <a:pt x="223" y="27"/>
                  <a:pt x="223" y="27"/>
                </a:cubicBezTo>
                <a:close/>
                <a:moveTo>
                  <a:pt x="224" y="188"/>
                </a:moveTo>
                <a:cubicBezTo>
                  <a:pt x="224" y="188"/>
                  <a:pt x="225" y="188"/>
                  <a:pt x="226" y="189"/>
                </a:cubicBezTo>
                <a:cubicBezTo>
                  <a:pt x="226" y="189"/>
                  <a:pt x="226" y="190"/>
                  <a:pt x="226" y="190"/>
                </a:cubicBezTo>
                <a:cubicBezTo>
                  <a:pt x="226" y="191"/>
                  <a:pt x="226" y="192"/>
                  <a:pt x="226" y="192"/>
                </a:cubicBezTo>
                <a:cubicBezTo>
                  <a:pt x="226" y="192"/>
                  <a:pt x="225" y="192"/>
                  <a:pt x="225" y="193"/>
                </a:cubicBezTo>
                <a:cubicBezTo>
                  <a:pt x="223" y="193"/>
                  <a:pt x="222" y="193"/>
                  <a:pt x="222" y="192"/>
                </a:cubicBezTo>
                <a:cubicBezTo>
                  <a:pt x="222" y="191"/>
                  <a:pt x="221" y="191"/>
                  <a:pt x="221" y="190"/>
                </a:cubicBezTo>
                <a:cubicBezTo>
                  <a:pt x="221" y="189"/>
                  <a:pt x="222" y="189"/>
                  <a:pt x="222" y="189"/>
                </a:cubicBezTo>
                <a:cubicBezTo>
                  <a:pt x="222" y="189"/>
                  <a:pt x="223" y="189"/>
                  <a:pt x="224" y="188"/>
                </a:cubicBezTo>
                <a:close/>
                <a:moveTo>
                  <a:pt x="219" y="93"/>
                </a:moveTo>
                <a:cubicBezTo>
                  <a:pt x="219" y="93"/>
                  <a:pt x="219" y="93"/>
                  <a:pt x="219" y="93"/>
                </a:cubicBezTo>
                <a:cubicBezTo>
                  <a:pt x="219" y="94"/>
                  <a:pt x="219" y="94"/>
                  <a:pt x="219" y="94"/>
                </a:cubicBezTo>
                <a:lnTo>
                  <a:pt x="219" y="93"/>
                </a:lnTo>
                <a:close/>
                <a:moveTo>
                  <a:pt x="188" y="128"/>
                </a:moveTo>
                <a:cubicBezTo>
                  <a:pt x="188" y="128"/>
                  <a:pt x="188" y="128"/>
                  <a:pt x="188" y="129"/>
                </a:cubicBezTo>
                <a:cubicBezTo>
                  <a:pt x="188" y="128"/>
                  <a:pt x="188" y="128"/>
                  <a:pt x="188" y="128"/>
                </a:cubicBezTo>
                <a:close/>
                <a:moveTo>
                  <a:pt x="185" y="126"/>
                </a:moveTo>
                <a:cubicBezTo>
                  <a:pt x="183" y="126"/>
                  <a:pt x="183" y="126"/>
                  <a:pt x="183" y="125"/>
                </a:cubicBezTo>
                <a:cubicBezTo>
                  <a:pt x="183" y="125"/>
                  <a:pt x="183" y="126"/>
                  <a:pt x="184" y="126"/>
                </a:cubicBezTo>
                <a:cubicBezTo>
                  <a:pt x="184" y="126"/>
                  <a:pt x="185" y="126"/>
                  <a:pt x="185" y="126"/>
                </a:cubicBezTo>
                <a:close/>
                <a:moveTo>
                  <a:pt x="184" y="127"/>
                </a:moveTo>
                <a:cubicBezTo>
                  <a:pt x="185" y="127"/>
                  <a:pt x="185" y="127"/>
                  <a:pt x="185" y="127"/>
                </a:cubicBezTo>
                <a:cubicBezTo>
                  <a:pt x="184" y="127"/>
                  <a:pt x="184" y="127"/>
                  <a:pt x="184" y="127"/>
                </a:cubicBezTo>
                <a:close/>
                <a:moveTo>
                  <a:pt x="179" y="118"/>
                </a:moveTo>
                <a:cubicBezTo>
                  <a:pt x="179" y="118"/>
                  <a:pt x="180" y="118"/>
                  <a:pt x="180" y="119"/>
                </a:cubicBezTo>
                <a:cubicBezTo>
                  <a:pt x="181" y="119"/>
                  <a:pt x="181" y="119"/>
                  <a:pt x="182" y="119"/>
                </a:cubicBezTo>
                <a:cubicBezTo>
                  <a:pt x="182" y="120"/>
                  <a:pt x="182" y="120"/>
                  <a:pt x="182" y="120"/>
                </a:cubicBezTo>
                <a:cubicBezTo>
                  <a:pt x="180" y="120"/>
                  <a:pt x="179" y="119"/>
                  <a:pt x="179" y="118"/>
                </a:cubicBezTo>
                <a:close/>
                <a:moveTo>
                  <a:pt x="193" y="131"/>
                </a:moveTo>
                <a:cubicBezTo>
                  <a:pt x="192" y="131"/>
                  <a:pt x="191" y="130"/>
                  <a:pt x="190" y="130"/>
                </a:cubicBezTo>
                <a:cubicBezTo>
                  <a:pt x="189" y="130"/>
                  <a:pt x="189" y="129"/>
                  <a:pt x="188" y="129"/>
                </a:cubicBezTo>
                <a:cubicBezTo>
                  <a:pt x="189" y="129"/>
                  <a:pt x="189" y="129"/>
                  <a:pt x="190" y="129"/>
                </a:cubicBezTo>
                <a:cubicBezTo>
                  <a:pt x="190" y="128"/>
                  <a:pt x="190" y="128"/>
                  <a:pt x="192" y="128"/>
                </a:cubicBezTo>
                <a:cubicBezTo>
                  <a:pt x="192" y="129"/>
                  <a:pt x="191" y="129"/>
                  <a:pt x="191" y="130"/>
                </a:cubicBezTo>
                <a:cubicBezTo>
                  <a:pt x="192" y="130"/>
                  <a:pt x="192" y="130"/>
                  <a:pt x="193" y="130"/>
                </a:cubicBezTo>
                <a:lnTo>
                  <a:pt x="193" y="131"/>
                </a:lnTo>
                <a:close/>
                <a:moveTo>
                  <a:pt x="183" y="121"/>
                </a:moveTo>
                <a:cubicBezTo>
                  <a:pt x="182" y="120"/>
                  <a:pt x="182" y="120"/>
                  <a:pt x="182" y="120"/>
                </a:cubicBezTo>
                <a:cubicBezTo>
                  <a:pt x="182" y="120"/>
                  <a:pt x="182" y="120"/>
                  <a:pt x="183" y="120"/>
                </a:cubicBezTo>
                <a:lnTo>
                  <a:pt x="183" y="121"/>
                </a:lnTo>
                <a:close/>
                <a:moveTo>
                  <a:pt x="186" y="127"/>
                </a:moveTo>
                <a:cubicBezTo>
                  <a:pt x="186" y="127"/>
                  <a:pt x="186" y="127"/>
                  <a:pt x="186" y="127"/>
                </a:cubicBezTo>
                <a:cubicBezTo>
                  <a:pt x="186" y="127"/>
                  <a:pt x="186" y="127"/>
                  <a:pt x="187" y="127"/>
                </a:cubicBezTo>
                <a:cubicBezTo>
                  <a:pt x="186" y="128"/>
                  <a:pt x="186" y="128"/>
                  <a:pt x="186" y="128"/>
                </a:cubicBezTo>
                <a:cubicBezTo>
                  <a:pt x="185" y="128"/>
                  <a:pt x="185" y="128"/>
                  <a:pt x="185" y="127"/>
                </a:cubicBezTo>
                <a:cubicBezTo>
                  <a:pt x="185" y="127"/>
                  <a:pt x="185" y="127"/>
                  <a:pt x="185" y="127"/>
                </a:cubicBezTo>
                <a:cubicBezTo>
                  <a:pt x="185" y="127"/>
                  <a:pt x="186" y="127"/>
                  <a:pt x="186" y="127"/>
                </a:cubicBezTo>
                <a:close/>
                <a:moveTo>
                  <a:pt x="178" y="122"/>
                </a:moveTo>
                <a:cubicBezTo>
                  <a:pt x="178" y="123"/>
                  <a:pt x="179" y="123"/>
                  <a:pt x="180" y="124"/>
                </a:cubicBezTo>
                <a:cubicBezTo>
                  <a:pt x="180" y="124"/>
                  <a:pt x="181" y="124"/>
                  <a:pt x="181" y="124"/>
                </a:cubicBezTo>
                <a:cubicBezTo>
                  <a:pt x="181" y="125"/>
                  <a:pt x="181" y="125"/>
                  <a:pt x="181" y="125"/>
                </a:cubicBezTo>
                <a:cubicBezTo>
                  <a:pt x="180" y="125"/>
                  <a:pt x="180" y="125"/>
                  <a:pt x="180" y="124"/>
                </a:cubicBezTo>
                <a:cubicBezTo>
                  <a:pt x="180" y="124"/>
                  <a:pt x="180" y="124"/>
                  <a:pt x="179" y="124"/>
                </a:cubicBezTo>
                <a:cubicBezTo>
                  <a:pt x="179" y="124"/>
                  <a:pt x="178" y="124"/>
                  <a:pt x="178" y="124"/>
                </a:cubicBezTo>
                <a:cubicBezTo>
                  <a:pt x="178" y="125"/>
                  <a:pt x="178" y="125"/>
                  <a:pt x="177" y="125"/>
                </a:cubicBezTo>
                <a:cubicBezTo>
                  <a:pt x="176" y="125"/>
                  <a:pt x="176" y="125"/>
                  <a:pt x="176" y="125"/>
                </a:cubicBezTo>
                <a:cubicBezTo>
                  <a:pt x="176" y="125"/>
                  <a:pt x="175" y="124"/>
                  <a:pt x="175" y="124"/>
                </a:cubicBezTo>
                <a:cubicBezTo>
                  <a:pt x="175" y="124"/>
                  <a:pt x="174" y="125"/>
                  <a:pt x="174" y="125"/>
                </a:cubicBezTo>
                <a:cubicBezTo>
                  <a:pt x="175" y="125"/>
                  <a:pt x="175" y="125"/>
                  <a:pt x="175" y="125"/>
                </a:cubicBezTo>
                <a:cubicBezTo>
                  <a:pt x="174" y="125"/>
                  <a:pt x="174" y="125"/>
                  <a:pt x="174" y="125"/>
                </a:cubicBezTo>
                <a:cubicBezTo>
                  <a:pt x="174" y="128"/>
                  <a:pt x="173" y="129"/>
                  <a:pt x="172" y="130"/>
                </a:cubicBezTo>
                <a:cubicBezTo>
                  <a:pt x="171" y="130"/>
                  <a:pt x="171" y="131"/>
                  <a:pt x="171" y="131"/>
                </a:cubicBezTo>
                <a:cubicBezTo>
                  <a:pt x="171" y="132"/>
                  <a:pt x="171" y="132"/>
                  <a:pt x="171" y="132"/>
                </a:cubicBezTo>
                <a:cubicBezTo>
                  <a:pt x="172" y="132"/>
                  <a:pt x="172" y="132"/>
                  <a:pt x="172" y="133"/>
                </a:cubicBezTo>
                <a:cubicBezTo>
                  <a:pt x="172" y="134"/>
                  <a:pt x="172" y="135"/>
                  <a:pt x="171" y="135"/>
                </a:cubicBezTo>
                <a:cubicBezTo>
                  <a:pt x="171" y="134"/>
                  <a:pt x="170" y="135"/>
                  <a:pt x="170" y="135"/>
                </a:cubicBezTo>
                <a:cubicBezTo>
                  <a:pt x="170" y="136"/>
                  <a:pt x="170" y="136"/>
                  <a:pt x="171" y="136"/>
                </a:cubicBezTo>
                <a:cubicBezTo>
                  <a:pt x="171" y="137"/>
                  <a:pt x="171" y="137"/>
                  <a:pt x="171" y="137"/>
                </a:cubicBezTo>
                <a:cubicBezTo>
                  <a:pt x="172" y="137"/>
                  <a:pt x="172" y="137"/>
                  <a:pt x="172" y="138"/>
                </a:cubicBezTo>
                <a:cubicBezTo>
                  <a:pt x="173" y="138"/>
                  <a:pt x="173" y="139"/>
                  <a:pt x="174" y="140"/>
                </a:cubicBezTo>
                <a:cubicBezTo>
                  <a:pt x="173" y="140"/>
                  <a:pt x="173" y="140"/>
                  <a:pt x="173" y="140"/>
                </a:cubicBezTo>
                <a:cubicBezTo>
                  <a:pt x="173" y="140"/>
                  <a:pt x="173" y="140"/>
                  <a:pt x="173" y="140"/>
                </a:cubicBezTo>
                <a:cubicBezTo>
                  <a:pt x="173" y="140"/>
                  <a:pt x="174" y="140"/>
                  <a:pt x="175" y="141"/>
                </a:cubicBezTo>
                <a:cubicBezTo>
                  <a:pt x="176" y="141"/>
                  <a:pt x="177" y="143"/>
                  <a:pt x="177" y="145"/>
                </a:cubicBezTo>
                <a:cubicBezTo>
                  <a:pt x="177" y="145"/>
                  <a:pt x="177" y="145"/>
                  <a:pt x="177" y="145"/>
                </a:cubicBezTo>
                <a:cubicBezTo>
                  <a:pt x="177" y="145"/>
                  <a:pt x="177" y="145"/>
                  <a:pt x="177" y="145"/>
                </a:cubicBezTo>
                <a:cubicBezTo>
                  <a:pt x="177" y="146"/>
                  <a:pt x="178" y="147"/>
                  <a:pt x="178" y="147"/>
                </a:cubicBezTo>
                <a:cubicBezTo>
                  <a:pt x="179" y="149"/>
                  <a:pt x="180" y="149"/>
                  <a:pt x="180" y="150"/>
                </a:cubicBezTo>
                <a:cubicBezTo>
                  <a:pt x="179" y="150"/>
                  <a:pt x="179" y="150"/>
                  <a:pt x="179" y="150"/>
                </a:cubicBezTo>
                <a:cubicBezTo>
                  <a:pt x="179" y="150"/>
                  <a:pt x="179" y="151"/>
                  <a:pt x="179" y="151"/>
                </a:cubicBezTo>
                <a:cubicBezTo>
                  <a:pt x="179" y="151"/>
                  <a:pt x="179" y="151"/>
                  <a:pt x="180" y="151"/>
                </a:cubicBezTo>
                <a:cubicBezTo>
                  <a:pt x="180" y="152"/>
                  <a:pt x="180" y="152"/>
                  <a:pt x="180" y="152"/>
                </a:cubicBezTo>
                <a:cubicBezTo>
                  <a:pt x="180" y="153"/>
                  <a:pt x="180" y="154"/>
                  <a:pt x="179" y="155"/>
                </a:cubicBezTo>
                <a:cubicBezTo>
                  <a:pt x="179" y="155"/>
                  <a:pt x="178" y="156"/>
                  <a:pt x="178" y="157"/>
                </a:cubicBezTo>
                <a:cubicBezTo>
                  <a:pt x="177" y="157"/>
                  <a:pt x="176" y="158"/>
                  <a:pt x="174" y="158"/>
                </a:cubicBezTo>
                <a:cubicBezTo>
                  <a:pt x="173" y="158"/>
                  <a:pt x="173" y="158"/>
                  <a:pt x="172" y="157"/>
                </a:cubicBezTo>
                <a:cubicBezTo>
                  <a:pt x="171" y="157"/>
                  <a:pt x="171" y="157"/>
                  <a:pt x="171" y="157"/>
                </a:cubicBezTo>
                <a:cubicBezTo>
                  <a:pt x="170" y="157"/>
                  <a:pt x="170" y="157"/>
                  <a:pt x="170" y="158"/>
                </a:cubicBezTo>
                <a:cubicBezTo>
                  <a:pt x="170" y="159"/>
                  <a:pt x="170" y="160"/>
                  <a:pt x="169" y="160"/>
                </a:cubicBezTo>
                <a:cubicBezTo>
                  <a:pt x="169" y="160"/>
                  <a:pt x="168" y="160"/>
                  <a:pt x="168" y="159"/>
                </a:cubicBezTo>
                <a:cubicBezTo>
                  <a:pt x="168" y="159"/>
                  <a:pt x="169" y="159"/>
                  <a:pt x="169" y="158"/>
                </a:cubicBezTo>
                <a:cubicBezTo>
                  <a:pt x="170" y="158"/>
                  <a:pt x="170" y="158"/>
                  <a:pt x="170" y="158"/>
                </a:cubicBezTo>
                <a:cubicBezTo>
                  <a:pt x="170" y="156"/>
                  <a:pt x="169" y="155"/>
                  <a:pt x="167" y="155"/>
                </a:cubicBezTo>
                <a:cubicBezTo>
                  <a:pt x="165" y="154"/>
                  <a:pt x="164" y="153"/>
                  <a:pt x="164" y="153"/>
                </a:cubicBezTo>
                <a:cubicBezTo>
                  <a:pt x="164" y="153"/>
                  <a:pt x="164" y="153"/>
                  <a:pt x="163" y="153"/>
                </a:cubicBezTo>
                <a:cubicBezTo>
                  <a:pt x="163" y="153"/>
                  <a:pt x="162" y="153"/>
                  <a:pt x="162" y="153"/>
                </a:cubicBezTo>
                <a:cubicBezTo>
                  <a:pt x="162" y="153"/>
                  <a:pt x="161" y="153"/>
                  <a:pt x="161" y="153"/>
                </a:cubicBezTo>
                <a:cubicBezTo>
                  <a:pt x="161" y="153"/>
                  <a:pt x="161" y="153"/>
                  <a:pt x="161" y="153"/>
                </a:cubicBezTo>
                <a:cubicBezTo>
                  <a:pt x="160" y="153"/>
                  <a:pt x="160" y="153"/>
                  <a:pt x="159" y="153"/>
                </a:cubicBezTo>
                <a:cubicBezTo>
                  <a:pt x="159" y="153"/>
                  <a:pt x="158" y="154"/>
                  <a:pt x="157" y="154"/>
                </a:cubicBezTo>
                <a:cubicBezTo>
                  <a:pt x="157" y="154"/>
                  <a:pt x="157" y="154"/>
                  <a:pt x="157" y="154"/>
                </a:cubicBezTo>
                <a:cubicBezTo>
                  <a:pt x="157" y="153"/>
                  <a:pt x="157" y="153"/>
                  <a:pt x="155" y="152"/>
                </a:cubicBezTo>
                <a:cubicBezTo>
                  <a:pt x="153" y="150"/>
                  <a:pt x="152" y="148"/>
                  <a:pt x="151" y="145"/>
                </a:cubicBezTo>
                <a:cubicBezTo>
                  <a:pt x="151" y="145"/>
                  <a:pt x="151" y="145"/>
                  <a:pt x="151" y="145"/>
                </a:cubicBezTo>
                <a:cubicBezTo>
                  <a:pt x="151" y="145"/>
                  <a:pt x="151" y="145"/>
                  <a:pt x="151" y="144"/>
                </a:cubicBezTo>
                <a:cubicBezTo>
                  <a:pt x="151" y="144"/>
                  <a:pt x="151" y="144"/>
                  <a:pt x="151" y="143"/>
                </a:cubicBezTo>
                <a:cubicBezTo>
                  <a:pt x="151" y="143"/>
                  <a:pt x="151" y="143"/>
                  <a:pt x="151" y="143"/>
                </a:cubicBezTo>
                <a:cubicBezTo>
                  <a:pt x="150" y="142"/>
                  <a:pt x="150" y="142"/>
                  <a:pt x="150" y="142"/>
                </a:cubicBezTo>
                <a:cubicBezTo>
                  <a:pt x="148" y="142"/>
                  <a:pt x="148" y="143"/>
                  <a:pt x="148" y="143"/>
                </a:cubicBezTo>
                <a:cubicBezTo>
                  <a:pt x="148" y="144"/>
                  <a:pt x="148" y="144"/>
                  <a:pt x="147" y="144"/>
                </a:cubicBezTo>
                <a:cubicBezTo>
                  <a:pt x="147" y="144"/>
                  <a:pt x="147" y="144"/>
                  <a:pt x="147" y="144"/>
                </a:cubicBezTo>
                <a:cubicBezTo>
                  <a:pt x="147" y="144"/>
                  <a:pt x="147" y="144"/>
                  <a:pt x="147" y="144"/>
                </a:cubicBezTo>
                <a:cubicBezTo>
                  <a:pt x="146" y="145"/>
                  <a:pt x="146" y="145"/>
                  <a:pt x="146" y="145"/>
                </a:cubicBezTo>
                <a:cubicBezTo>
                  <a:pt x="146" y="145"/>
                  <a:pt x="145" y="145"/>
                  <a:pt x="145" y="145"/>
                </a:cubicBezTo>
                <a:cubicBezTo>
                  <a:pt x="145" y="144"/>
                  <a:pt x="144" y="144"/>
                  <a:pt x="144" y="144"/>
                </a:cubicBezTo>
                <a:cubicBezTo>
                  <a:pt x="143" y="144"/>
                  <a:pt x="143" y="144"/>
                  <a:pt x="143" y="145"/>
                </a:cubicBezTo>
                <a:cubicBezTo>
                  <a:pt x="142" y="146"/>
                  <a:pt x="142" y="146"/>
                  <a:pt x="141" y="146"/>
                </a:cubicBezTo>
                <a:cubicBezTo>
                  <a:pt x="141" y="146"/>
                  <a:pt x="140" y="146"/>
                  <a:pt x="140" y="145"/>
                </a:cubicBezTo>
                <a:cubicBezTo>
                  <a:pt x="140" y="145"/>
                  <a:pt x="140" y="144"/>
                  <a:pt x="140" y="144"/>
                </a:cubicBezTo>
                <a:cubicBezTo>
                  <a:pt x="140" y="145"/>
                  <a:pt x="140" y="145"/>
                  <a:pt x="140" y="145"/>
                </a:cubicBezTo>
                <a:cubicBezTo>
                  <a:pt x="140" y="145"/>
                  <a:pt x="139" y="145"/>
                  <a:pt x="139" y="145"/>
                </a:cubicBezTo>
                <a:cubicBezTo>
                  <a:pt x="139" y="145"/>
                  <a:pt x="139" y="144"/>
                  <a:pt x="139" y="144"/>
                </a:cubicBezTo>
                <a:cubicBezTo>
                  <a:pt x="137" y="142"/>
                  <a:pt x="137" y="142"/>
                  <a:pt x="137" y="142"/>
                </a:cubicBezTo>
                <a:cubicBezTo>
                  <a:pt x="135" y="140"/>
                  <a:pt x="135" y="140"/>
                  <a:pt x="135" y="140"/>
                </a:cubicBezTo>
                <a:cubicBezTo>
                  <a:pt x="135" y="139"/>
                  <a:pt x="135" y="139"/>
                  <a:pt x="135" y="139"/>
                </a:cubicBezTo>
                <a:cubicBezTo>
                  <a:pt x="135" y="139"/>
                  <a:pt x="134" y="138"/>
                  <a:pt x="133" y="138"/>
                </a:cubicBezTo>
                <a:cubicBezTo>
                  <a:pt x="133" y="138"/>
                  <a:pt x="133" y="138"/>
                  <a:pt x="133" y="138"/>
                </a:cubicBezTo>
                <a:cubicBezTo>
                  <a:pt x="133" y="138"/>
                  <a:pt x="133" y="138"/>
                  <a:pt x="132" y="138"/>
                </a:cubicBezTo>
                <a:cubicBezTo>
                  <a:pt x="132" y="137"/>
                  <a:pt x="132" y="137"/>
                  <a:pt x="131" y="137"/>
                </a:cubicBezTo>
                <a:cubicBezTo>
                  <a:pt x="131" y="137"/>
                  <a:pt x="131" y="137"/>
                  <a:pt x="131" y="138"/>
                </a:cubicBezTo>
                <a:cubicBezTo>
                  <a:pt x="131" y="138"/>
                  <a:pt x="130" y="138"/>
                  <a:pt x="130" y="138"/>
                </a:cubicBezTo>
                <a:cubicBezTo>
                  <a:pt x="129" y="138"/>
                  <a:pt x="128" y="137"/>
                  <a:pt x="127" y="136"/>
                </a:cubicBezTo>
                <a:cubicBezTo>
                  <a:pt x="127" y="134"/>
                  <a:pt x="126" y="134"/>
                  <a:pt x="125" y="134"/>
                </a:cubicBezTo>
                <a:cubicBezTo>
                  <a:pt x="125" y="134"/>
                  <a:pt x="125" y="134"/>
                  <a:pt x="125" y="134"/>
                </a:cubicBezTo>
                <a:cubicBezTo>
                  <a:pt x="125" y="133"/>
                  <a:pt x="124" y="133"/>
                  <a:pt x="124" y="133"/>
                </a:cubicBezTo>
                <a:cubicBezTo>
                  <a:pt x="123" y="133"/>
                  <a:pt x="122" y="134"/>
                  <a:pt x="122" y="134"/>
                </a:cubicBezTo>
                <a:cubicBezTo>
                  <a:pt x="121" y="134"/>
                  <a:pt x="121" y="133"/>
                  <a:pt x="120" y="133"/>
                </a:cubicBezTo>
                <a:cubicBezTo>
                  <a:pt x="119" y="133"/>
                  <a:pt x="118" y="133"/>
                  <a:pt x="117" y="133"/>
                </a:cubicBezTo>
                <a:cubicBezTo>
                  <a:pt x="117" y="133"/>
                  <a:pt x="117" y="134"/>
                  <a:pt x="117" y="134"/>
                </a:cubicBezTo>
                <a:cubicBezTo>
                  <a:pt x="117" y="134"/>
                  <a:pt x="118" y="134"/>
                  <a:pt x="118" y="135"/>
                </a:cubicBezTo>
                <a:cubicBezTo>
                  <a:pt x="118" y="136"/>
                  <a:pt x="117" y="136"/>
                  <a:pt x="116" y="136"/>
                </a:cubicBezTo>
                <a:cubicBezTo>
                  <a:pt x="116" y="135"/>
                  <a:pt x="116" y="135"/>
                  <a:pt x="115" y="134"/>
                </a:cubicBezTo>
                <a:cubicBezTo>
                  <a:pt x="115" y="133"/>
                  <a:pt x="114" y="133"/>
                  <a:pt x="114" y="133"/>
                </a:cubicBezTo>
                <a:cubicBezTo>
                  <a:pt x="114" y="133"/>
                  <a:pt x="114" y="134"/>
                  <a:pt x="113" y="135"/>
                </a:cubicBezTo>
                <a:cubicBezTo>
                  <a:pt x="112" y="137"/>
                  <a:pt x="112" y="138"/>
                  <a:pt x="112" y="140"/>
                </a:cubicBezTo>
                <a:cubicBezTo>
                  <a:pt x="112" y="140"/>
                  <a:pt x="112" y="140"/>
                  <a:pt x="111" y="139"/>
                </a:cubicBezTo>
                <a:cubicBezTo>
                  <a:pt x="111" y="138"/>
                  <a:pt x="111" y="138"/>
                  <a:pt x="111" y="138"/>
                </a:cubicBezTo>
                <a:cubicBezTo>
                  <a:pt x="111" y="137"/>
                  <a:pt x="111" y="137"/>
                  <a:pt x="111" y="137"/>
                </a:cubicBezTo>
                <a:cubicBezTo>
                  <a:pt x="111" y="137"/>
                  <a:pt x="111" y="137"/>
                  <a:pt x="111" y="137"/>
                </a:cubicBezTo>
                <a:cubicBezTo>
                  <a:pt x="111" y="137"/>
                  <a:pt x="111" y="136"/>
                  <a:pt x="111" y="136"/>
                </a:cubicBezTo>
                <a:cubicBezTo>
                  <a:pt x="111" y="136"/>
                  <a:pt x="111" y="135"/>
                  <a:pt x="111" y="135"/>
                </a:cubicBezTo>
                <a:cubicBezTo>
                  <a:pt x="111" y="135"/>
                  <a:pt x="111" y="134"/>
                  <a:pt x="111" y="133"/>
                </a:cubicBezTo>
                <a:cubicBezTo>
                  <a:pt x="111" y="132"/>
                  <a:pt x="110" y="132"/>
                  <a:pt x="109" y="132"/>
                </a:cubicBezTo>
                <a:cubicBezTo>
                  <a:pt x="109" y="132"/>
                  <a:pt x="108" y="132"/>
                  <a:pt x="108" y="132"/>
                </a:cubicBezTo>
                <a:cubicBezTo>
                  <a:pt x="108" y="133"/>
                  <a:pt x="107" y="133"/>
                  <a:pt x="107" y="133"/>
                </a:cubicBezTo>
                <a:cubicBezTo>
                  <a:pt x="108" y="133"/>
                  <a:pt x="108" y="133"/>
                  <a:pt x="108" y="133"/>
                </a:cubicBezTo>
                <a:cubicBezTo>
                  <a:pt x="107" y="133"/>
                  <a:pt x="107" y="133"/>
                  <a:pt x="107" y="133"/>
                </a:cubicBezTo>
                <a:cubicBezTo>
                  <a:pt x="107" y="133"/>
                  <a:pt x="107" y="134"/>
                  <a:pt x="107" y="134"/>
                </a:cubicBezTo>
                <a:cubicBezTo>
                  <a:pt x="107" y="134"/>
                  <a:pt x="106" y="134"/>
                  <a:pt x="106" y="134"/>
                </a:cubicBezTo>
                <a:cubicBezTo>
                  <a:pt x="106" y="134"/>
                  <a:pt x="106" y="134"/>
                  <a:pt x="106" y="134"/>
                </a:cubicBezTo>
                <a:cubicBezTo>
                  <a:pt x="105" y="133"/>
                  <a:pt x="105" y="133"/>
                  <a:pt x="105" y="133"/>
                </a:cubicBezTo>
                <a:cubicBezTo>
                  <a:pt x="105" y="132"/>
                  <a:pt x="105" y="132"/>
                  <a:pt x="106" y="132"/>
                </a:cubicBezTo>
                <a:cubicBezTo>
                  <a:pt x="105" y="131"/>
                  <a:pt x="105" y="131"/>
                  <a:pt x="105" y="131"/>
                </a:cubicBezTo>
                <a:cubicBezTo>
                  <a:pt x="105" y="131"/>
                  <a:pt x="104" y="131"/>
                  <a:pt x="103" y="131"/>
                </a:cubicBezTo>
                <a:cubicBezTo>
                  <a:pt x="102" y="131"/>
                  <a:pt x="102" y="131"/>
                  <a:pt x="101" y="131"/>
                </a:cubicBezTo>
                <a:cubicBezTo>
                  <a:pt x="101" y="132"/>
                  <a:pt x="101" y="132"/>
                  <a:pt x="100" y="132"/>
                </a:cubicBezTo>
                <a:cubicBezTo>
                  <a:pt x="99" y="132"/>
                  <a:pt x="99" y="132"/>
                  <a:pt x="99" y="131"/>
                </a:cubicBezTo>
                <a:cubicBezTo>
                  <a:pt x="99" y="130"/>
                  <a:pt x="99" y="130"/>
                  <a:pt x="98" y="130"/>
                </a:cubicBezTo>
                <a:cubicBezTo>
                  <a:pt x="98" y="130"/>
                  <a:pt x="98" y="130"/>
                  <a:pt x="98" y="130"/>
                </a:cubicBezTo>
                <a:cubicBezTo>
                  <a:pt x="98" y="130"/>
                  <a:pt x="97" y="131"/>
                  <a:pt x="97" y="131"/>
                </a:cubicBezTo>
                <a:cubicBezTo>
                  <a:pt x="97" y="129"/>
                  <a:pt x="97" y="129"/>
                  <a:pt x="97" y="129"/>
                </a:cubicBezTo>
                <a:cubicBezTo>
                  <a:pt x="97" y="129"/>
                  <a:pt x="96" y="129"/>
                  <a:pt x="95" y="130"/>
                </a:cubicBezTo>
                <a:cubicBezTo>
                  <a:pt x="94" y="130"/>
                  <a:pt x="94" y="130"/>
                  <a:pt x="94" y="131"/>
                </a:cubicBezTo>
                <a:cubicBezTo>
                  <a:pt x="93" y="131"/>
                  <a:pt x="93" y="131"/>
                  <a:pt x="93" y="131"/>
                </a:cubicBezTo>
                <a:cubicBezTo>
                  <a:pt x="92" y="131"/>
                  <a:pt x="92" y="130"/>
                  <a:pt x="92" y="130"/>
                </a:cubicBezTo>
                <a:cubicBezTo>
                  <a:pt x="92" y="129"/>
                  <a:pt x="92" y="129"/>
                  <a:pt x="93" y="128"/>
                </a:cubicBezTo>
                <a:cubicBezTo>
                  <a:pt x="94" y="128"/>
                  <a:pt x="94" y="127"/>
                  <a:pt x="94" y="126"/>
                </a:cubicBezTo>
                <a:cubicBezTo>
                  <a:pt x="94" y="126"/>
                  <a:pt x="93" y="125"/>
                  <a:pt x="93" y="125"/>
                </a:cubicBezTo>
                <a:cubicBezTo>
                  <a:pt x="92" y="124"/>
                  <a:pt x="92" y="124"/>
                  <a:pt x="91" y="124"/>
                </a:cubicBezTo>
                <a:cubicBezTo>
                  <a:pt x="91" y="124"/>
                  <a:pt x="91" y="124"/>
                  <a:pt x="90" y="124"/>
                </a:cubicBezTo>
                <a:cubicBezTo>
                  <a:pt x="89" y="125"/>
                  <a:pt x="89" y="125"/>
                  <a:pt x="88" y="126"/>
                </a:cubicBezTo>
                <a:cubicBezTo>
                  <a:pt x="89" y="126"/>
                  <a:pt x="90" y="127"/>
                  <a:pt x="90" y="128"/>
                </a:cubicBezTo>
                <a:cubicBezTo>
                  <a:pt x="91" y="129"/>
                  <a:pt x="91" y="129"/>
                  <a:pt x="91" y="130"/>
                </a:cubicBezTo>
                <a:cubicBezTo>
                  <a:pt x="91" y="130"/>
                  <a:pt x="91" y="131"/>
                  <a:pt x="91" y="131"/>
                </a:cubicBezTo>
                <a:cubicBezTo>
                  <a:pt x="91" y="131"/>
                  <a:pt x="91" y="132"/>
                  <a:pt x="91" y="132"/>
                </a:cubicBezTo>
                <a:cubicBezTo>
                  <a:pt x="91" y="132"/>
                  <a:pt x="91" y="133"/>
                  <a:pt x="90" y="134"/>
                </a:cubicBezTo>
                <a:cubicBezTo>
                  <a:pt x="89" y="134"/>
                  <a:pt x="88" y="135"/>
                  <a:pt x="86" y="135"/>
                </a:cubicBezTo>
                <a:cubicBezTo>
                  <a:pt x="86" y="135"/>
                  <a:pt x="86" y="135"/>
                  <a:pt x="86" y="135"/>
                </a:cubicBezTo>
                <a:cubicBezTo>
                  <a:pt x="85" y="135"/>
                  <a:pt x="85" y="135"/>
                  <a:pt x="85" y="135"/>
                </a:cubicBezTo>
                <a:cubicBezTo>
                  <a:pt x="85" y="135"/>
                  <a:pt x="85" y="135"/>
                  <a:pt x="85" y="135"/>
                </a:cubicBezTo>
                <a:cubicBezTo>
                  <a:pt x="84" y="135"/>
                  <a:pt x="83" y="134"/>
                  <a:pt x="82" y="133"/>
                </a:cubicBezTo>
                <a:cubicBezTo>
                  <a:pt x="82" y="131"/>
                  <a:pt x="81" y="130"/>
                  <a:pt x="80" y="130"/>
                </a:cubicBezTo>
                <a:cubicBezTo>
                  <a:pt x="80" y="129"/>
                  <a:pt x="81" y="128"/>
                  <a:pt x="81" y="128"/>
                </a:cubicBezTo>
                <a:cubicBezTo>
                  <a:pt x="82" y="127"/>
                  <a:pt x="82" y="126"/>
                  <a:pt x="83" y="126"/>
                </a:cubicBezTo>
                <a:cubicBezTo>
                  <a:pt x="83" y="125"/>
                  <a:pt x="84" y="125"/>
                  <a:pt x="86" y="125"/>
                </a:cubicBezTo>
                <a:cubicBezTo>
                  <a:pt x="86" y="125"/>
                  <a:pt x="86" y="125"/>
                  <a:pt x="86" y="125"/>
                </a:cubicBezTo>
                <a:cubicBezTo>
                  <a:pt x="86" y="125"/>
                  <a:pt x="86" y="125"/>
                  <a:pt x="86" y="125"/>
                </a:cubicBezTo>
                <a:cubicBezTo>
                  <a:pt x="86" y="125"/>
                  <a:pt x="86" y="125"/>
                  <a:pt x="86" y="125"/>
                </a:cubicBezTo>
                <a:cubicBezTo>
                  <a:pt x="86" y="125"/>
                  <a:pt x="86" y="125"/>
                  <a:pt x="87" y="125"/>
                </a:cubicBezTo>
                <a:cubicBezTo>
                  <a:pt x="87" y="125"/>
                  <a:pt x="87" y="125"/>
                  <a:pt x="87" y="125"/>
                </a:cubicBezTo>
                <a:cubicBezTo>
                  <a:pt x="87" y="125"/>
                  <a:pt x="87" y="125"/>
                  <a:pt x="88" y="125"/>
                </a:cubicBezTo>
                <a:cubicBezTo>
                  <a:pt x="88" y="125"/>
                  <a:pt x="88" y="125"/>
                  <a:pt x="88" y="125"/>
                </a:cubicBezTo>
                <a:cubicBezTo>
                  <a:pt x="88" y="125"/>
                  <a:pt x="88" y="125"/>
                  <a:pt x="88" y="125"/>
                </a:cubicBezTo>
                <a:cubicBezTo>
                  <a:pt x="87" y="125"/>
                  <a:pt x="88" y="124"/>
                  <a:pt x="89" y="123"/>
                </a:cubicBezTo>
                <a:cubicBezTo>
                  <a:pt x="90" y="122"/>
                  <a:pt x="90" y="122"/>
                  <a:pt x="90" y="121"/>
                </a:cubicBezTo>
                <a:cubicBezTo>
                  <a:pt x="90" y="121"/>
                  <a:pt x="89" y="120"/>
                  <a:pt x="89" y="120"/>
                </a:cubicBezTo>
                <a:cubicBezTo>
                  <a:pt x="88" y="120"/>
                  <a:pt x="88" y="120"/>
                  <a:pt x="88" y="120"/>
                </a:cubicBezTo>
                <a:cubicBezTo>
                  <a:pt x="88" y="120"/>
                  <a:pt x="88" y="119"/>
                  <a:pt x="88" y="119"/>
                </a:cubicBezTo>
                <a:cubicBezTo>
                  <a:pt x="88" y="119"/>
                  <a:pt x="87" y="118"/>
                  <a:pt x="87" y="118"/>
                </a:cubicBezTo>
                <a:cubicBezTo>
                  <a:pt x="87" y="118"/>
                  <a:pt x="86" y="119"/>
                  <a:pt x="86" y="119"/>
                </a:cubicBezTo>
                <a:cubicBezTo>
                  <a:pt x="85" y="120"/>
                  <a:pt x="85" y="120"/>
                  <a:pt x="84" y="120"/>
                </a:cubicBezTo>
                <a:cubicBezTo>
                  <a:pt x="83" y="120"/>
                  <a:pt x="83" y="120"/>
                  <a:pt x="83" y="119"/>
                </a:cubicBezTo>
                <a:cubicBezTo>
                  <a:pt x="83" y="119"/>
                  <a:pt x="83" y="119"/>
                  <a:pt x="83" y="118"/>
                </a:cubicBezTo>
                <a:cubicBezTo>
                  <a:pt x="83" y="118"/>
                  <a:pt x="84" y="118"/>
                  <a:pt x="84" y="118"/>
                </a:cubicBezTo>
                <a:cubicBezTo>
                  <a:pt x="85" y="118"/>
                  <a:pt x="85" y="118"/>
                  <a:pt x="85" y="118"/>
                </a:cubicBezTo>
                <a:cubicBezTo>
                  <a:pt x="84" y="118"/>
                  <a:pt x="84" y="118"/>
                  <a:pt x="84" y="118"/>
                </a:cubicBezTo>
                <a:cubicBezTo>
                  <a:pt x="84" y="118"/>
                  <a:pt x="85" y="118"/>
                  <a:pt x="85" y="117"/>
                </a:cubicBezTo>
                <a:cubicBezTo>
                  <a:pt x="86" y="117"/>
                  <a:pt x="86" y="117"/>
                  <a:pt x="86" y="115"/>
                </a:cubicBezTo>
                <a:cubicBezTo>
                  <a:pt x="86" y="115"/>
                  <a:pt x="86" y="115"/>
                  <a:pt x="85" y="114"/>
                </a:cubicBezTo>
                <a:cubicBezTo>
                  <a:pt x="85" y="113"/>
                  <a:pt x="84" y="112"/>
                  <a:pt x="84" y="112"/>
                </a:cubicBezTo>
                <a:cubicBezTo>
                  <a:pt x="83" y="112"/>
                  <a:pt x="83" y="112"/>
                  <a:pt x="83" y="112"/>
                </a:cubicBezTo>
                <a:cubicBezTo>
                  <a:pt x="83" y="112"/>
                  <a:pt x="82" y="112"/>
                  <a:pt x="82" y="112"/>
                </a:cubicBezTo>
                <a:cubicBezTo>
                  <a:pt x="81" y="112"/>
                  <a:pt x="81" y="111"/>
                  <a:pt x="81" y="111"/>
                </a:cubicBezTo>
                <a:cubicBezTo>
                  <a:pt x="81" y="110"/>
                  <a:pt x="81" y="110"/>
                  <a:pt x="82" y="109"/>
                </a:cubicBezTo>
                <a:cubicBezTo>
                  <a:pt x="82" y="109"/>
                  <a:pt x="82" y="109"/>
                  <a:pt x="82" y="108"/>
                </a:cubicBezTo>
                <a:cubicBezTo>
                  <a:pt x="82" y="107"/>
                  <a:pt x="82" y="106"/>
                  <a:pt x="81" y="107"/>
                </a:cubicBezTo>
                <a:cubicBezTo>
                  <a:pt x="80" y="107"/>
                  <a:pt x="79" y="106"/>
                  <a:pt x="79" y="105"/>
                </a:cubicBezTo>
                <a:cubicBezTo>
                  <a:pt x="80" y="105"/>
                  <a:pt x="80" y="105"/>
                  <a:pt x="80" y="104"/>
                </a:cubicBezTo>
                <a:cubicBezTo>
                  <a:pt x="80" y="104"/>
                  <a:pt x="80" y="104"/>
                  <a:pt x="80" y="104"/>
                </a:cubicBezTo>
                <a:cubicBezTo>
                  <a:pt x="81" y="104"/>
                  <a:pt x="81" y="104"/>
                  <a:pt x="81" y="103"/>
                </a:cubicBezTo>
                <a:cubicBezTo>
                  <a:pt x="81" y="103"/>
                  <a:pt x="80" y="103"/>
                  <a:pt x="80" y="102"/>
                </a:cubicBezTo>
                <a:cubicBezTo>
                  <a:pt x="79" y="102"/>
                  <a:pt x="79" y="101"/>
                  <a:pt x="79" y="100"/>
                </a:cubicBezTo>
                <a:cubicBezTo>
                  <a:pt x="79" y="99"/>
                  <a:pt x="79" y="98"/>
                  <a:pt x="80" y="98"/>
                </a:cubicBezTo>
                <a:cubicBezTo>
                  <a:pt x="81" y="98"/>
                  <a:pt x="81" y="97"/>
                  <a:pt x="81" y="96"/>
                </a:cubicBezTo>
                <a:cubicBezTo>
                  <a:pt x="81" y="96"/>
                  <a:pt x="81" y="96"/>
                  <a:pt x="80" y="96"/>
                </a:cubicBezTo>
                <a:cubicBezTo>
                  <a:pt x="80" y="96"/>
                  <a:pt x="80" y="95"/>
                  <a:pt x="80" y="94"/>
                </a:cubicBezTo>
                <a:cubicBezTo>
                  <a:pt x="80" y="94"/>
                  <a:pt x="80" y="94"/>
                  <a:pt x="81" y="94"/>
                </a:cubicBezTo>
                <a:cubicBezTo>
                  <a:pt x="82" y="94"/>
                  <a:pt x="82" y="94"/>
                  <a:pt x="82" y="94"/>
                </a:cubicBezTo>
                <a:cubicBezTo>
                  <a:pt x="83" y="94"/>
                  <a:pt x="83" y="94"/>
                  <a:pt x="84" y="93"/>
                </a:cubicBezTo>
                <a:cubicBezTo>
                  <a:pt x="84" y="93"/>
                  <a:pt x="84" y="93"/>
                  <a:pt x="84" y="93"/>
                </a:cubicBezTo>
                <a:cubicBezTo>
                  <a:pt x="83" y="92"/>
                  <a:pt x="81" y="92"/>
                  <a:pt x="81" y="91"/>
                </a:cubicBezTo>
                <a:cubicBezTo>
                  <a:pt x="80" y="90"/>
                  <a:pt x="79" y="90"/>
                  <a:pt x="78" y="89"/>
                </a:cubicBezTo>
                <a:cubicBezTo>
                  <a:pt x="77" y="88"/>
                  <a:pt x="77" y="88"/>
                  <a:pt x="77" y="87"/>
                </a:cubicBezTo>
                <a:cubicBezTo>
                  <a:pt x="78" y="87"/>
                  <a:pt x="78" y="87"/>
                  <a:pt x="79" y="88"/>
                </a:cubicBezTo>
                <a:cubicBezTo>
                  <a:pt x="79" y="88"/>
                  <a:pt x="79" y="88"/>
                  <a:pt x="80" y="88"/>
                </a:cubicBezTo>
                <a:cubicBezTo>
                  <a:pt x="80" y="88"/>
                  <a:pt x="80" y="88"/>
                  <a:pt x="80" y="88"/>
                </a:cubicBezTo>
                <a:cubicBezTo>
                  <a:pt x="81" y="89"/>
                  <a:pt x="81" y="89"/>
                  <a:pt x="81" y="89"/>
                </a:cubicBezTo>
                <a:cubicBezTo>
                  <a:pt x="81" y="89"/>
                  <a:pt x="81" y="89"/>
                  <a:pt x="81" y="89"/>
                </a:cubicBezTo>
                <a:cubicBezTo>
                  <a:pt x="81" y="89"/>
                  <a:pt x="81" y="89"/>
                  <a:pt x="82" y="90"/>
                </a:cubicBezTo>
                <a:cubicBezTo>
                  <a:pt x="82" y="90"/>
                  <a:pt x="83" y="90"/>
                  <a:pt x="85" y="90"/>
                </a:cubicBezTo>
                <a:cubicBezTo>
                  <a:pt x="85" y="90"/>
                  <a:pt x="85" y="90"/>
                  <a:pt x="86" y="89"/>
                </a:cubicBezTo>
                <a:cubicBezTo>
                  <a:pt x="86" y="89"/>
                  <a:pt x="86" y="88"/>
                  <a:pt x="86" y="88"/>
                </a:cubicBezTo>
                <a:cubicBezTo>
                  <a:pt x="86" y="88"/>
                  <a:pt x="86" y="88"/>
                  <a:pt x="86" y="88"/>
                </a:cubicBezTo>
                <a:cubicBezTo>
                  <a:pt x="86" y="88"/>
                  <a:pt x="86" y="88"/>
                  <a:pt x="86" y="88"/>
                </a:cubicBezTo>
                <a:cubicBezTo>
                  <a:pt x="86" y="87"/>
                  <a:pt x="86" y="87"/>
                  <a:pt x="86" y="87"/>
                </a:cubicBezTo>
                <a:cubicBezTo>
                  <a:pt x="86" y="87"/>
                  <a:pt x="86" y="87"/>
                  <a:pt x="86" y="86"/>
                </a:cubicBezTo>
                <a:cubicBezTo>
                  <a:pt x="86" y="85"/>
                  <a:pt x="86" y="85"/>
                  <a:pt x="86" y="85"/>
                </a:cubicBezTo>
                <a:cubicBezTo>
                  <a:pt x="87" y="85"/>
                  <a:pt x="87" y="85"/>
                  <a:pt x="87" y="84"/>
                </a:cubicBezTo>
                <a:cubicBezTo>
                  <a:pt x="87" y="83"/>
                  <a:pt x="87" y="83"/>
                  <a:pt x="87" y="83"/>
                </a:cubicBezTo>
                <a:cubicBezTo>
                  <a:pt x="87" y="83"/>
                  <a:pt x="87" y="83"/>
                  <a:pt x="87" y="82"/>
                </a:cubicBezTo>
                <a:cubicBezTo>
                  <a:pt x="88" y="82"/>
                  <a:pt x="88" y="82"/>
                  <a:pt x="88" y="82"/>
                </a:cubicBezTo>
                <a:cubicBezTo>
                  <a:pt x="89" y="82"/>
                  <a:pt x="90" y="81"/>
                  <a:pt x="91" y="81"/>
                </a:cubicBezTo>
                <a:cubicBezTo>
                  <a:pt x="91" y="80"/>
                  <a:pt x="91" y="79"/>
                  <a:pt x="91" y="79"/>
                </a:cubicBezTo>
                <a:cubicBezTo>
                  <a:pt x="91" y="80"/>
                  <a:pt x="91" y="80"/>
                  <a:pt x="91" y="80"/>
                </a:cubicBezTo>
                <a:cubicBezTo>
                  <a:pt x="91" y="80"/>
                  <a:pt x="91" y="79"/>
                  <a:pt x="92" y="79"/>
                </a:cubicBezTo>
                <a:cubicBezTo>
                  <a:pt x="93" y="78"/>
                  <a:pt x="93" y="77"/>
                  <a:pt x="93" y="76"/>
                </a:cubicBezTo>
                <a:cubicBezTo>
                  <a:pt x="92" y="76"/>
                  <a:pt x="92" y="76"/>
                  <a:pt x="92" y="75"/>
                </a:cubicBezTo>
                <a:cubicBezTo>
                  <a:pt x="92" y="75"/>
                  <a:pt x="92" y="74"/>
                  <a:pt x="92" y="74"/>
                </a:cubicBezTo>
                <a:cubicBezTo>
                  <a:pt x="93" y="74"/>
                  <a:pt x="93" y="74"/>
                  <a:pt x="94" y="75"/>
                </a:cubicBezTo>
                <a:cubicBezTo>
                  <a:pt x="94" y="76"/>
                  <a:pt x="95" y="77"/>
                  <a:pt x="96" y="77"/>
                </a:cubicBezTo>
                <a:cubicBezTo>
                  <a:pt x="96" y="77"/>
                  <a:pt x="96" y="76"/>
                  <a:pt x="97" y="76"/>
                </a:cubicBezTo>
                <a:cubicBezTo>
                  <a:pt x="98" y="76"/>
                  <a:pt x="98" y="76"/>
                  <a:pt x="98" y="76"/>
                </a:cubicBezTo>
                <a:cubicBezTo>
                  <a:pt x="97" y="76"/>
                  <a:pt x="97" y="76"/>
                  <a:pt x="97" y="76"/>
                </a:cubicBezTo>
                <a:cubicBezTo>
                  <a:pt x="97" y="76"/>
                  <a:pt x="98" y="76"/>
                  <a:pt x="98" y="76"/>
                </a:cubicBezTo>
                <a:cubicBezTo>
                  <a:pt x="98" y="76"/>
                  <a:pt x="98" y="76"/>
                  <a:pt x="98" y="76"/>
                </a:cubicBezTo>
                <a:cubicBezTo>
                  <a:pt x="98" y="76"/>
                  <a:pt x="99" y="76"/>
                  <a:pt x="99" y="76"/>
                </a:cubicBezTo>
                <a:cubicBezTo>
                  <a:pt x="100" y="75"/>
                  <a:pt x="100" y="75"/>
                  <a:pt x="100" y="75"/>
                </a:cubicBezTo>
                <a:cubicBezTo>
                  <a:pt x="100" y="74"/>
                  <a:pt x="100" y="74"/>
                  <a:pt x="99" y="74"/>
                </a:cubicBezTo>
                <a:cubicBezTo>
                  <a:pt x="100" y="74"/>
                  <a:pt x="100" y="74"/>
                  <a:pt x="100" y="74"/>
                </a:cubicBezTo>
                <a:cubicBezTo>
                  <a:pt x="101" y="73"/>
                  <a:pt x="101" y="73"/>
                  <a:pt x="102" y="72"/>
                </a:cubicBezTo>
                <a:cubicBezTo>
                  <a:pt x="103" y="72"/>
                  <a:pt x="104" y="72"/>
                  <a:pt x="105" y="72"/>
                </a:cubicBezTo>
                <a:cubicBezTo>
                  <a:pt x="105" y="72"/>
                  <a:pt x="106" y="72"/>
                  <a:pt x="106" y="72"/>
                </a:cubicBezTo>
                <a:cubicBezTo>
                  <a:pt x="107" y="73"/>
                  <a:pt x="108" y="73"/>
                  <a:pt x="108" y="73"/>
                </a:cubicBezTo>
                <a:cubicBezTo>
                  <a:pt x="109" y="73"/>
                  <a:pt x="110" y="72"/>
                  <a:pt x="111" y="71"/>
                </a:cubicBezTo>
                <a:cubicBezTo>
                  <a:pt x="111" y="71"/>
                  <a:pt x="111" y="71"/>
                  <a:pt x="111" y="71"/>
                </a:cubicBezTo>
                <a:cubicBezTo>
                  <a:pt x="111" y="71"/>
                  <a:pt x="111" y="71"/>
                  <a:pt x="112" y="70"/>
                </a:cubicBezTo>
                <a:cubicBezTo>
                  <a:pt x="113" y="69"/>
                  <a:pt x="113" y="69"/>
                  <a:pt x="114" y="69"/>
                </a:cubicBezTo>
                <a:cubicBezTo>
                  <a:pt x="114" y="69"/>
                  <a:pt x="114" y="69"/>
                  <a:pt x="114" y="69"/>
                </a:cubicBezTo>
                <a:cubicBezTo>
                  <a:pt x="114" y="70"/>
                  <a:pt x="114" y="70"/>
                  <a:pt x="114" y="70"/>
                </a:cubicBezTo>
                <a:cubicBezTo>
                  <a:pt x="114" y="71"/>
                  <a:pt x="114" y="71"/>
                  <a:pt x="114" y="71"/>
                </a:cubicBezTo>
                <a:cubicBezTo>
                  <a:pt x="114" y="72"/>
                  <a:pt x="114" y="72"/>
                  <a:pt x="114" y="72"/>
                </a:cubicBezTo>
                <a:cubicBezTo>
                  <a:pt x="115" y="73"/>
                  <a:pt x="115" y="73"/>
                  <a:pt x="116" y="73"/>
                </a:cubicBezTo>
                <a:cubicBezTo>
                  <a:pt x="116" y="73"/>
                  <a:pt x="117" y="73"/>
                  <a:pt x="117" y="72"/>
                </a:cubicBezTo>
                <a:cubicBezTo>
                  <a:pt x="118" y="72"/>
                  <a:pt x="118" y="72"/>
                  <a:pt x="118" y="71"/>
                </a:cubicBezTo>
                <a:cubicBezTo>
                  <a:pt x="119" y="72"/>
                  <a:pt x="119" y="72"/>
                  <a:pt x="120" y="72"/>
                </a:cubicBezTo>
                <a:cubicBezTo>
                  <a:pt x="120" y="73"/>
                  <a:pt x="120" y="73"/>
                  <a:pt x="121" y="73"/>
                </a:cubicBezTo>
                <a:cubicBezTo>
                  <a:pt x="122" y="73"/>
                  <a:pt x="123" y="72"/>
                  <a:pt x="122" y="71"/>
                </a:cubicBezTo>
                <a:cubicBezTo>
                  <a:pt x="122" y="70"/>
                  <a:pt x="122" y="70"/>
                  <a:pt x="123" y="70"/>
                </a:cubicBezTo>
                <a:cubicBezTo>
                  <a:pt x="123" y="70"/>
                  <a:pt x="123" y="70"/>
                  <a:pt x="123" y="70"/>
                </a:cubicBezTo>
                <a:cubicBezTo>
                  <a:pt x="123" y="70"/>
                  <a:pt x="123" y="69"/>
                  <a:pt x="123" y="69"/>
                </a:cubicBezTo>
                <a:cubicBezTo>
                  <a:pt x="123" y="69"/>
                  <a:pt x="123" y="69"/>
                  <a:pt x="123" y="69"/>
                </a:cubicBezTo>
                <a:cubicBezTo>
                  <a:pt x="124" y="69"/>
                  <a:pt x="124" y="69"/>
                  <a:pt x="124" y="70"/>
                </a:cubicBezTo>
                <a:cubicBezTo>
                  <a:pt x="124" y="70"/>
                  <a:pt x="124" y="71"/>
                  <a:pt x="124" y="71"/>
                </a:cubicBezTo>
                <a:cubicBezTo>
                  <a:pt x="124" y="72"/>
                  <a:pt x="124" y="72"/>
                  <a:pt x="124" y="72"/>
                </a:cubicBezTo>
                <a:cubicBezTo>
                  <a:pt x="124" y="73"/>
                  <a:pt x="124" y="74"/>
                  <a:pt x="125" y="74"/>
                </a:cubicBezTo>
                <a:cubicBezTo>
                  <a:pt x="126" y="74"/>
                  <a:pt x="127" y="74"/>
                  <a:pt x="128" y="74"/>
                </a:cubicBezTo>
                <a:cubicBezTo>
                  <a:pt x="129" y="74"/>
                  <a:pt x="129" y="74"/>
                  <a:pt x="130" y="74"/>
                </a:cubicBezTo>
                <a:cubicBezTo>
                  <a:pt x="131" y="74"/>
                  <a:pt x="131" y="74"/>
                  <a:pt x="132" y="73"/>
                </a:cubicBezTo>
                <a:cubicBezTo>
                  <a:pt x="132" y="73"/>
                  <a:pt x="132" y="73"/>
                  <a:pt x="132" y="73"/>
                </a:cubicBezTo>
                <a:cubicBezTo>
                  <a:pt x="132" y="74"/>
                  <a:pt x="133" y="74"/>
                  <a:pt x="134" y="75"/>
                </a:cubicBezTo>
                <a:cubicBezTo>
                  <a:pt x="135" y="74"/>
                  <a:pt x="135" y="74"/>
                  <a:pt x="135" y="74"/>
                </a:cubicBezTo>
                <a:cubicBezTo>
                  <a:pt x="135" y="74"/>
                  <a:pt x="135" y="73"/>
                  <a:pt x="136" y="73"/>
                </a:cubicBezTo>
                <a:cubicBezTo>
                  <a:pt x="136" y="73"/>
                  <a:pt x="136" y="73"/>
                  <a:pt x="136" y="73"/>
                </a:cubicBezTo>
                <a:cubicBezTo>
                  <a:pt x="138" y="73"/>
                  <a:pt x="138" y="73"/>
                  <a:pt x="138" y="73"/>
                </a:cubicBezTo>
                <a:cubicBezTo>
                  <a:pt x="139" y="73"/>
                  <a:pt x="139" y="73"/>
                  <a:pt x="139" y="73"/>
                </a:cubicBezTo>
                <a:cubicBezTo>
                  <a:pt x="139" y="73"/>
                  <a:pt x="139" y="73"/>
                  <a:pt x="139" y="73"/>
                </a:cubicBezTo>
                <a:cubicBezTo>
                  <a:pt x="139" y="73"/>
                  <a:pt x="140" y="73"/>
                  <a:pt x="139" y="73"/>
                </a:cubicBezTo>
                <a:cubicBezTo>
                  <a:pt x="139" y="73"/>
                  <a:pt x="139" y="73"/>
                  <a:pt x="140" y="73"/>
                </a:cubicBezTo>
                <a:cubicBezTo>
                  <a:pt x="140" y="73"/>
                  <a:pt x="141" y="73"/>
                  <a:pt x="141" y="72"/>
                </a:cubicBezTo>
                <a:cubicBezTo>
                  <a:pt x="141" y="72"/>
                  <a:pt x="142" y="72"/>
                  <a:pt x="142" y="72"/>
                </a:cubicBezTo>
                <a:cubicBezTo>
                  <a:pt x="145" y="72"/>
                  <a:pt x="145" y="72"/>
                  <a:pt x="145" y="72"/>
                </a:cubicBezTo>
                <a:cubicBezTo>
                  <a:pt x="146" y="72"/>
                  <a:pt x="146" y="71"/>
                  <a:pt x="146" y="70"/>
                </a:cubicBezTo>
                <a:cubicBezTo>
                  <a:pt x="147" y="69"/>
                  <a:pt x="147" y="69"/>
                  <a:pt x="148" y="69"/>
                </a:cubicBezTo>
                <a:cubicBezTo>
                  <a:pt x="150" y="72"/>
                  <a:pt x="150" y="72"/>
                  <a:pt x="150" y="72"/>
                </a:cubicBezTo>
                <a:cubicBezTo>
                  <a:pt x="150" y="72"/>
                  <a:pt x="151" y="72"/>
                  <a:pt x="152" y="72"/>
                </a:cubicBezTo>
                <a:cubicBezTo>
                  <a:pt x="153" y="72"/>
                  <a:pt x="154" y="72"/>
                  <a:pt x="154" y="72"/>
                </a:cubicBezTo>
                <a:cubicBezTo>
                  <a:pt x="155" y="72"/>
                  <a:pt x="155" y="71"/>
                  <a:pt x="155" y="70"/>
                </a:cubicBezTo>
                <a:cubicBezTo>
                  <a:pt x="156" y="70"/>
                  <a:pt x="156" y="70"/>
                  <a:pt x="156" y="70"/>
                </a:cubicBezTo>
                <a:cubicBezTo>
                  <a:pt x="156" y="70"/>
                  <a:pt x="157" y="70"/>
                  <a:pt x="157" y="69"/>
                </a:cubicBezTo>
                <a:cubicBezTo>
                  <a:pt x="158" y="69"/>
                  <a:pt x="158" y="68"/>
                  <a:pt x="158" y="68"/>
                </a:cubicBezTo>
                <a:cubicBezTo>
                  <a:pt x="158" y="68"/>
                  <a:pt x="158" y="68"/>
                  <a:pt x="158" y="68"/>
                </a:cubicBezTo>
                <a:cubicBezTo>
                  <a:pt x="158" y="68"/>
                  <a:pt x="158" y="68"/>
                  <a:pt x="158" y="68"/>
                </a:cubicBezTo>
                <a:cubicBezTo>
                  <a:pt x="159" y="67"/>
                  <a:pt x="159" y="67"/>
                  <a:pt x="159" y="66"/>
                </a:cubicBezTo>
                <a:cubicBezTo>
                  <a:pt x="159" y="66"/>
                  <a:pt x="159" y="65"/>
                  <a:pt x="160" y="64"/>
                </a:cubicBezTo>
                <a:cubicBezTo>
                  <a:pt x="160" y="64"/>
                  <a:pt x="160" y="64"/>
                  <a:pt x="160" y="64"/>
                </a:cubicBezTo>
                <a:cubicBezTo>
                  <a:pt x="160" y="64"/>
                  <a:pt x="161" y="63"/>
                  <a:pt x="161" y="62"/>
                </a:cubicBezTo>
                <a:cubicBezTo>
                  <a:pt x="162" y="59"/>
                  <a:pt x="162" y="59"/>
                  <a:pt x="162" y="59"/>
                </a:cubicBezTo>
                <a:cubicBezTo>
                  <a:pt x="162" y="56"/>
                  <a:pt x="162" y="56"/>
                  <a:pt x="162" y="56"/>
                </a:cubicBezTo>
                <a:cubicBezTo>
                  <a:pt x="163" y="56"/>
                  <a:pt x="163" y="55"/>
                  <a:pt x="163" y="55"/>
                </a:cubicBezTo>
                <a:cubicBezTo>
                  <a:pt x="164" y="55"/>
                  <a:pt x="164" y="55"/>
                  <a:pt x="164" y="56"/>
                </a:cubicBezTo>
                <a:cubicBezTo>
                  <a:pt x="164" y="57"/>
                  <a:pt x="164" y="57"/>
                  <a:pt x="163" y="57"/>
                </a:cubicBezTo>
                <a:cubicBezTo>
                  <a:pt x="163" y="57"/>
                  <a:pt x="163" y="57"/>
                  <a:pt x="163" y="58"/>
                </a:cubicBezTo>
                <a:cubicBezTo>
                  <a:pt x="163" y="58"/>
                  <a:pt x="163" y="58"/>
                  <a:pt x="163" y="58"/>
                </a:cubicBezTo>
                <a:cubicBezTo>
                  <a:pt x="163" y="59"/>
                  <a:pt x="163" y="59"/>
                  <a:pt x="163" y="59"/>
                </a:cubicBezTo>
                <a:cubicBezTo>
                  <a:pt x="163" y="59"/>
                  <a:pt x="163" y="59"/>
                  <a:pt x="163" y="58"/>
                </a:cubicBezTo>
                <a:cubicBezTo>
                  <a:pt x="163" y="59"/>
                  <a:pt x="163" y="59"/>
                  <a:pt x="163" y="59"/>
                </a:cubicBezTo>
                <a:cubicBezTo>
                  <a:pt x="162" y="59"/>
                  <a:pt x="162" y="59"/>
                  <a:pt x="162" y="59"/>
                </a:cubicBezTo>
                <a:cubicBezTo>
                  <a:pt x="162" y="60"/>
                  <a:pt x="162" y="60"/>
                  <a:pt x="162" y="61"/>
                </a:cubicBezTo>
                <a:cubicBezTo>
                  <a:pt x="162" y="62"/>
                  <a:pt x="161" y="63"/>
                  <a:pt x="161" y="63"/>
                </a:cubicBezTo>
                <a:cubicBezTo>
                  <a:pt x="161" y="63"/>
                  <a:pt x="161" y="63"/>
                  <a:pt x="161" y="63"/>
                </a:cubicBezTo>
                <a:cubicBezTo>
                  <a:pt x="161" y="64"/>
                  <a:pt x="161" y="64"/>
                  <a:pt x="161" y="64"/>
                </a:cubicBezTo>
                <a:cubicBezTo>
                  <a:pt x="160" y="65"/>
                  <a:pt x="160" y="65"/>
                  <a:pt x="160" y="66"/>
                </a:cubicBezTo>
                <a:cubicBezTo>
                  <a:pt x="160" y="66"/>
                  <a:pt x="160" y="66"/>
                  <a:pt x="160" y="66"/>
                </a:cubicBezTo>
                <a:cubicBezTo>
                  <a:pt x="160" y="66"/>
                  <a:pt x="159" y="67"/>
                  <a:pt x="158" y="69"/>
                </a:cubicBezTo>
                <a:cubicBezTo>
                  <a:pt x="157" y="70"/>
                  <a:pt x="157" y="71"/>
                  <a:pt x="157" y="73"/>
                </a:cubicBezTo>
                <a:cubicBezTo>
                  <a:pt x="157" y="73"/>
                  <a:pt x="157" y="74"/>
                  <a:pt x="158" y="74"/>
                </a:cubicBezTo>
                <a:cubicBezTo>
                  <a:pt x="159" y="75"/>
                  <a:pt x="160" y="75"/>
                  <a:pt x="161" y="75"/>
                </a:cubicBezTo>
                <a:cubicBezTo>
                  <a:pt x="162" y="75"/>
                  <a:pt x="162" y="75"/>
                  <a:pt x="162" y="75"/>
                </a:cubicBezTo>
                <a:cubicBezTo>
                  <a:pt x="162" y="74"/>
                  <a:pt x="162" y="74"/>
                  <a:pt x="162" y="74"/>
                </a:cubicBezTo>
                <a:cubicBezTo>
                  <a:pt x="162" y="74"/>
                  <a:pt x="162" y="73"/>
                  <a:pt x="163" y="73"/>
                </a:cubicBezTo>
                <a:cubicBezTo>
                  <a:pt x="163" y="72"/>
                  <a:pt x="163" y="72"/>
                  <a:pt x="164" y="72"/>
                </a:cubicBezTo>
                <a:cubicBezTo>
                  <a:pt x="164" y="72"/>
                  <a:pt x="165" y="72"/>
                  <a:pt x="165" y="73"/>
                </a:cubicBezTo>
                <a:cubicBezTo>
                  <a:pt x="165" y="73"/>
                  <a:pt x="164" y="73"/>
                  <a:pt x="164" y="74"/>
                </a:cubicBezTo>
                <a:cubicBezTo>
                  <a:pt x="164" y="75"/>
                  <a:pt x="164" y="75"/>
                  <a:pt x="164" y="76"/>
                </a:cubicBezTo>
                <a:cubicBezTo>
                  <a:pt x="164" y="76"/>
                  <a:pt x="164" y="77"/>
                  <a:pt x="165" y="77"/>
                </a:cubicBezTo>
                <a:cubicBezTo>
                  <a:pt x="165" y="77"/>
                  <a:pt x="165" y="77"/>
                  <a:pt x="165" y="77"/>
                </a:cubicBezTo>
                <a:cubicBezTo>
                  <a:pt x="166" y="77"/>
                  <a:pt x="167" y="78"/>
                  <a:pt x="167" y="79"/>
                </a:cubicBezTo>
                <a:cubicBezTo>
                  <a:pt x="168" y="80"/>
                  <a:pt x="169" y="80"/>
                  <a:pt x="170" y="80"/>
                </a:cubicBezTo>
                <a:cubicBezTo>
                  <a:pt x="170" y="80"/>
                  <a:pt x="170" y="80"/>
                  <a:pt x="170" y="80"/>
                </a:cubicBezTo>
                <a:cubicBezTo>
                  <a:pt x="171" y="80"/>
                  <a:pt x="171" y="80"/>
                  <a:pt x="172" y="79"/>
                </a:cubicBezTo>
                <a:cubicBezTo>
                  <a:pt x="174" y="78"/>
                  <a:pt x="174" y="78"/>
                  <a:pt x="174" y="78"/>
                </a:cubicBezTo>
                <a:cubicBezTo>
                  <a:pt x="174" y="79"/>
                  <a:pt x="173" y="80"/>
                  <a:pt x="173" y="80"/>
                </a:cubicBezTo>
                <a:cubicBezTo>
                  <a:pt x="172" y="81"/>
                  <a:pt x="172" y="81"/>
                  <a:pt x="172" y="82"/>
                </a:cubicBezTo>
                <a:cubicBezTo>
                  <a:pt x="172" y="83"/>
                  <a:pt x="172" y="84"/>
                  <a:pt x="174" y="85"/>
                </a:cubicBezTo>
                <a:cubicBezTo>
                  <a:pt x="174" y="85"/>
                  <a:pt x="174" y="85"/>
                  <a:pt x="174" y="85"/>
                </a:cubicBezTo>
                <a:cubicBezTo>
                  <a:pt x="174" y="85"/>
                  <a:pt x="174" y="86"/>
                  <a:pt x="174" y="86"/>
                </a:cubicBezTo>
                <a:cubicBezTo>
                  <a:pt x="174" y="87"/>
                  <a:pt x="174" y="87"/>
                  <a:pt x="175" y="88"/>
                </a:cubicBezTo>
                <a:cubicBezTo>
                  <a:pt x="176" y="88"/>
                  <a:pt x="177" y="89"/>
                  <a:pt x="177" y="90"/>
                </a:cubicBezTo>
                <a:cubicBezTo>
                  <a:pt x="177" y="90"/>
                  <a:pt x="177" y="90"/>
                  <a:pt x="177" y="90"/>
                </a:cubicBezTo>
                <a:cubicBezTo>
                  <a:pt x="176" y="90"/>
                  <a:pt x="176" y="90"/>
                  <a:pt x="176" y="91"/>
                </a:cubicBezTo>
                <a:cubicBezTo>
                  <a:pt x="176" y="91"/>
                  <a:pt x="177" y="91"/>
                  <a:pt x="177" y="91"/>
                </a:cubicBezTo>
                <a:cubicBezTo>
                  <a:pt x="177" y="91"/>
                  <a:pt x="177" y="91"/>
                  <a:pt x="177" y="91"/>
                </a:cubicBezTo>
                <a:cubicBezTo>
                  <a:pt x="177" y="91"/>
                  <a:pt x="177" y="91"/>
                  <a:pt x="177" y="91"/>
                </a:cubicBezTo>
                <a:cubicBezTo>
                  <a:pt x="177" y="92"/>
                  <a:pt x="177" y="92"/>
                  <a:pt x="178" y="93"/>
                </a:cubicBezTo>
                <a:cubicBezTo>
                  <a:pt x="178" y="94"/>
                  <a:pt x="178" y="94"/>
                  <a:pt x="179" y="94"/>
                </a:cubicBezTo>
                <a:cubicBezTo>
                  <a:pt x="178" y="94"/>
                  <a:pt x="178" y="94"/>
                  <a:pt x="178" y="94"/>
                </a:cubicBezTo>
                <a:cubicBezTo>
                  <a:pt x="178" y="94"/>
                  <a:pt x="178" y="95"/>
                  <a:pt x="178" y="96"/>
                </a:cubicBezTo>
                <a:cubicBezTo>
                  <a:pt x="178" y="97"/>
                  <a:pt x="178" y="97"/>
                  <a:pt x="178" y="97"/>
                </a:cubicBezTo>
                <a:cubicBezTo>
                  <a:pt x="178" y="98"/>
                  <a:pt x="178" y="99"/>
                  <a:pt x="179" y="99"/>
                </a:cubicBezTo>
                <a:cubicBezTo>
                  <a:pt x="180" y="99"/>
                  <a:pt x="181" y="99"/>
                  <a:pt x="181" y="100"/>
                </a:cubicBezTo>
                <a:cubicBezTo>
                  <a:pt x="181" y="100"/>
                  <a:pt x="181" y="101"/>
                  <a:pt x="180" y="101"/>
                </a:cubicBezTo>
                <a:cubicBezTo>
                  <a:pt x="180" y="101"/>
                  <a:pt x="180" y="101"/>
                  <a:pt x="180" y="102"/>
                </a:cubicBezTo>
                <a:cubicBezTo>
                  <a:pt x="180" y="102"/>
                  <a:pt x="180" y="102"/>
                  <a:pt x="181" y="102"/>
                </a:cubicBezTo>
                <a:cubicBezTo>
                  <a:pt x="181" y="102"/>
                  <a:pt x="182" y="102"/>
                  <a:pt x="182" y="102"/>
                </a:cubicBezTo>
                <a:cubicBezTo>
                  <a:pt x="183" y="102"/>
                  <a:pt x="183" y="101"/>
                  <a:pt x="184" y="101"/>
                </a:cubicBezTo>
                <a:cubicBezTo>
                  <a:pt x="184" y="102"/>
                  <a:pt x="183" y="102"/>
                  <a:pt x="182" y="102"/>
                </a:cubicBezTo>
                <a:cubicBezTo>
                  <a:pt x="181" y="102"/>
                  <a:pt x="181" y="103"/>
                  <a:pt x="181" y="103"/>
                </a:cubicBezTo>
                <a:cubicBezTo>
                  <a:pt x="181" y="104"/>
                  <a:pt x="181" y="104"/>
                  <a:pt x="181" y="104"/>
                </a:cubicBezTo>
                <a:cubicBezTo>
                  <a:pt x="181" y="104"/>
                  <a:pt x="181" y="104"/>
                  <a:pt x="181" y="104"/>
                </a:cubicBezTo>
                <a:cubicBezTo>
                  <a:pt x="181" y="104"/>
                  <a:pt x="181" y="105"/>
                  <a:pt x="181" y="105"/>
                </a:cubicBezTo>
                <a:cubicBezTo>
                  <a:pt x="181" y="106"/>
                  <a:pt x="181" y="106"/>
                  <a:pt x="181" y="106"/>
                </a:cubicBezTo>
                <a:cubicBezTo>
                  <a:pt x="182" y="106"/>
                  <a:pt x="182" y="106"/>
                  <a:pt x="182" y="106"/>
                </a:cubicBezTo>
                <a:cubicBezTo>
                  <a:pt x="183" y="106"/>
                  <a:pt x="183" y="106"/>
                  <a:pt x="184" y="107"/>
                </a:cubicBezTo>
                <a:cubicBezTo>
                  <a:pt x="183" y="107"/>
                  <a:pt x="182" y="107"/>
                  <a:pt x="181" y="107"/>
                </a:cubicBezTo>
                <a:cubicBezTo>
                  <a:pt x="181" y="107"/>
                  <a:pt x="180" y="107"/>
                  <a:pt x="180" y="107"/>
                </a:cubicBezTo>
                <a:cubicBezTo>
                  <a:pt x="180" y="107"/>
                  <a:pt x="180" y="108"/>
                  <a:pt x="180" y="108"/>
                </a:cubicBezTo>
                <a:cubicBezTo>
                  <a:pt x="180" y="108"/>
                  <a:pt x="180" y="108"/>
                  <a:pt x="180" y="108"/>
                </a:cubicBezTo>
                <a:cubicBezTo>
                  <a:pt x="180" y="108"/>
                  <a:pt x="180" y="109"/>
                  <a:pt x="180" y="109"/>
                </a:cubicBezTo>
                <a:cubicBezTo>
                  <a:pt x="180" y="109"/>
                  <a:pt x="180" y="110"/>
                  <a:pt x="180" y="110"/>
                </a:cubicBezTo>
                <a:cubicBezTo>
                  <a:pt x="180" y="111"/>
                  <a:pt x="180" y="112"/>
                  <a:pt x="180" y="112"/>
                </a:cubicBezTo>
                <a:cubicBezTo>
                  <a:pt x="181" y="111"/>
                  <a:pt x="181" y="112"/>
                  <a:pt x="181" y="112"/>
                </a:cubicBezTo>
                <a:cubicBezTo>
                  <a:pt x="181" y="113"/>
                  <a:pt x="180" y="114"/>
                  <a:pt x="179" y="115"/>
                </a:cubicBezTo>
                <a:cubicBezTo>
                  <a:pt x="178" y="116"/>
                  <a:pt x="177" y="117"/>
                  <a:pt x="177" y="117"/>
                </a:cubicBezTo>
                <a:cubicBezTo>
                  <a:pt x="177" y="118"/>
                  <a:pt x="177" y="118"/>
                  <a:pt x="177" y="118"/>
                </a:cubicBezTo>
                <a:cubicBezTo>
                  <a:pt x="177" y="118"/>
                  <a:pt x="178" y="118"/>
                  <a:pt x="178" y="118"/>
                </a:cubicBezTo>
                <a:cubicBezTo>
                  <a:pt x="177" y="118"/>
                  <a:pt x="177" y="118"/>
                  <a:pt x="177" y="118"/>
                </a:cubicBezTo>
                <a:cubicBezTo>
                  <a:pt x="177" y="119"/>
                  <a:pt x="178" y="119"/>
                  <a:pt x="178" y="120"/>
                </a:cubicBezTo>
                <a:cubicBezTo>
                  <a:pt x="178" y="120"/>
                  <a:pt x="178" y="121"/>
                  <a:pt x="178" y="122"/>
                </a:cubicBezTo>
                <a:close/>
                <a:moveTo>
                  <a:pt x="187" y="128"/>
                </a:moveTo>
                <a:cubicBezTo>
                  <a:pt x="188" y="128"/>
                  <a:pt x="188" y="128"/>
                  <a:pt x="188" y="128"/>
                </a:cubicBezTo>
                <a:cubicBezTo>
                  <a:pt x="188" y="128"/>
                  <a:pt x="187" y="128"/>
                  <a:pt x="187" y="128"/>
                </a:cubicBezTo>
                <a:close/>
                <a:moveTo>
                  <a:pt x="187" y="128"/>
                </a:moveTo>
                <a:cubicBezTo>
                  <a:pt x="187" y="128"/>
                  <a:pt x="187" y="128"/>
                  <a:pt x="187" y="128"/>
                </a:cubicBezTo>
                <a:cubicBezTo>
                  <a:pt x="187" y="128"/>
                  <a:pt x="187" y="128"/>
                  <a:pt x="187" y="128"/>
                </a:cubicBezTo>
                <a:close/>
                <a:moveTo>
                  <a:pt x="188" y="154"/>
                </a:moveTo>
                <a:cubicBezTo>
                  <a:pt x="189" y="154"/>
                  <a:pt x="189" y="155"/>
                  <a:pt x="189" y="155"/>
                </a:cubicBezTo>
                <a:cubicBezTo>
                  <a:pt x="190" y="155"/>
                  <a:pt x="190" y="156"/>
                  <a:pt x="190" y="156"/>
                </a:cubicBezTo>
                <a:cubicBezTo>
                  <a:pt x="190" y="157"/>
                  <a:pt x="189" y="157"/>
                  <a:pt x="189" y="157"/>
                </a:cubicBezTo>
                <a:cubicBezTo>
                  <a:pt x="189" y="157"/>
                  <a:pt x="188" y="157"/>
                  <a:pt x="188" y="156"/>
                </a:cubicBezTo>
                <a:cubicBezTo>
                  <a:pt x="187" y="156"/>
                  <a:pt x="187" y="156"/>
                  <a:pt x="187" y="155"/>
                </a:cubicBezTo>
                <a:cubicBezTo>
                  <a:pt x="187" y="154"/>
                  <a:pt x="187" y="154"/>
                  <a:pt x="188" y="154"/>
                </a:cubicBezTo>
                <a:close/>
                <a:moveTo>
                  <a:pt x="40" y="109"/>
                </a:moveTo>
                <a:cubicBezTo>
                  <a:pt x="40" y="110"/>
                  <a:pt x="41" y="110"/>
                  <a:pt x="41" y="110"/>
                </a:cubicBezTo>
                <a:cubicBezTo>
                  <a:pt x="41" y="110"/>
                  <a:pt x="42" y="110"/>
                  <a:pt x="42" y="111"/>
                </a:cubicBezTo>
                <a:cubicBezTo>
                  <a:pt x="42" y="112"/>
                  <a:pt x="41" y="113"/>
                  <a:pt x="40" y="113"/>
                </a:cubicBezTo>
                <a:cubicBezTo>
                  <a:pt x="39" y="113"/>
                  <a:pt x="38" y="113"/>
                  <a:pt x="38" y="113"/>
                </a:cubicBezTo>
                <a:cubicBezTo>
                  <a:pt x="38" y="113"/>
                  <a:pt x="37" y="113"/>
                  <a:pt x="36" y="113"/>
                </a:cubicBezTo>
                <a:cubicBezTo>
                  <a:pt x="35" y="113"/>
                  <a:pt x="34" y="113"/>
                  <a:pt x="33" y="113"/>
                </a:cubicBezTo>
                <a:cubicBezTo>
                  <a:pt x="31" y="112"/>
                  <a:pt x="30" y="112"/>
                  <a:pt x="29" y="111"/>
                </a:cubicBezTo>
                <a:cubicBezTo>
                  <a:pt x="28" y="111"/>
                  <a:pt x="28" y="110"/>
                  <a:pt x="28" y="110"/>
                </a:cubicBezTo>
                <a:cubicBezTo>
                  <a:pt x="28" y="109"/>
                  <a:pt x="28" y="109"/>
                  <a:pt x="29" y="109"/>
                </a:cubicBezTo>
                <a:cubicBezTo>
                  <a:pt x="29" y="109"/>
                  <a:pt x="30" y="108"/>
                  <a:pt x="30" y="108"/>
                </a:cubicBezTo>
                <a:cubicBezTo>
                  <a:pt x="30" y="108"/>
                  <a:pt x="30" y="108"/>
                  <a:pt x="30" y="108"/>
                </a:cubicBezTo>
                <a:cubicBezTo>
                  <a:pt x="30" y="108"/>
                  <a:pt x="30" y="108"/>
                  <a:pt x="30" y="108"/>
                </a:cubicBezTo>
                <a:cubicBezTo>
                  <a:pt x="31" y="108"/>
                  <a:pt x="31" y="108"/>
                  <a:pt x="31" y="108"/>
                </a:cubicBezTo>
                <a:cubicBezTo>
                  <a:pt x="31" y="108"/>
                  <a:pt x="32" y="108"/>
                  <a:pt x="32" y="108"/>
                </a:cubicBezTo>
                <a:cubicBezTo>
                  <a:pt x="32" y="108"/>
                  <a:pt x="32" y="108"/>
                  <a:pt x="32" y="108"/>
                </a:cubicBezTo>
                <a:cubicBezTo>
                  <a:pt x="32" y="108"/>
                  <a:pt x="32" y="108"/>
                  <a:pt x="32" y="108"/>
                </a:cubicBezTo>
                <a:cubicBezTo>
                  <a:pt x="33" y="108"/>
                  <a:pt x="33" y="108"/>
                  <a:pt x="33" y="108"/>
                </a:cubicBezTo>
                <a:cubicBezTo>
                  <a:pt x="35" y="108"/>
                  <a:pt x="35" y="108"/>
                  <a:pt x="35" y="108"/>
                </a:cubicBezTo>
                <a:cubicBezTo>
                  <a:pt x="36" y="108"/>
                  <a:pt x="37" y="108"/>
                  <a:pt x="37" y="108"/>
                </a:cubicBezTo>
                <a:cubicBezTo>
                  <a:pt x="38" y="108"/>
                  <a:pt x="39" y="108"/>
                  <a:pt x="40" y="108"/>
                </a:cubicBezTo>
                <a:cubicBezTo>
                  <a:pt x="40" y="108"/>
                  <a:pt x="40" y="109"/>
                  <a:pt x="40" y="109"/>
                </a:cubicBezTo>
                <a:close/>
                <a:moveTo>
                  <a:pt x="189" y="101"/>
                </a:moveTo>
                <a:cubicBezTo>
                  <a:pt x="189" y="101"/>
                  <a:pt x="190" y="101"/>
                  <a:pt x="190" y="101"/>
                </a:cubicBezTo>
                <a:cubicBezTo>
                  <a:pt x="191" y="100"/>
                  <a:pt x="191" y="100"/>
                  <a:pt x="192" y="100"/>
                </a:cubicBezTo>
                <a:cubicBezTo>
                  <a:pt x="193" y="100"/>
                  <a:pt x="193" y="100"/>
                  <a:pt x="193" y="101"/>
                </a:cubicBezTo>
                <a:cubicBezTo>
                  <a:pt x="189" y="101"/>
                  <a:pt x="189" y="101"/>
                  <a:pt x="189" y="101"/>
                </a:cubicBezTo>
                <a:close/>
                <a:moveTo>
                  <a:pt x="94" y="17"/>
                </a:moveTo>
                <a:cubicBezTo>
                  <a:pt x="94" y="17"/>
                  <a:pt x="93" y="16"/>
                  <a:pt x="93" y="16"/>
                </a:cubicBezTo>
                <a:cubicBezTo>
                  <a:pt x="93" y="15"/>
                  <a:pt x="92" y="15"/>
                  <a:pt x="92" y="15"/>
                </a:cubicBezTo>
                <a:cubicBezTo>
                  <a:pt x="92" y="14"/>
                  <a:pt x="92" y="14"/>
                  <a:pt x="92" y="14"/>
                </a:cubicBezTo>
                <a:cubicBezTo>
                  <a:pt x="92" y="13"/>
                  <a:pt x="93" y="13"/>
                  <a:pt x="93" y="13"/>
                </a:cubicBezTo>
                <a:cubicBezTo>
                  <a:pt x="93" y="13"/>
                  <a:pt x="94" y="13"/>
                  <a:pt x="94" y="14"/>
                </a:cubicBezTo>
                <a:cubicBezTo>
                  <a:pt x="95" y="15"/>
                  <a:pt x="95" y="15"/>
                  <a:pt x="95" y="16"/>
                </a:cubicBezTo>
                <a:cubicBezTo>
                  <a:pt x="95" y="16"/>
                  <a:pt x="95" y="17"/>
                  <a:pt x="94" y="17"/>
                </a:cubicBezTo>
                <a:close/>
                <a:moveTo>
                  <a:pt x="186" y="90"/>
                </a:moveTo>
                <a:cubicBezTo>
                  <a:pt x="187" y="90"/>
                  <a:pt x="187" y="90"/>
                  <a:pt x="187" y="90"/>
                </a:cubicBezTo>
                <a:cubicBezTo>
                  <a:pt x="187" y="90"/>
                  <a:pt x="187" y="90"/>
                  <a:pt x="187" y="90"/>
                </a:cubicBezTo>
                <a:cubicBezTo>
                  <a:pt x="186" y="90"/>
                  <a:pt x="186" y="90"/>
                  <a:pt x="186" y="90"/>
                </a:cubicBezTo>
                <a:close/>
                <a:moveTo>
                  <a:pt x="190" y="124"/>
                </a:moveTo>
                <a:cubicBezTo>
                  <a:pt x="190" y="124"/>
                  <a:pt x="190" y="124"/>
                  <a:pt x="189" y="124"/>
                </a:cubicBezTo>
                <a:cubicBezTo>
                  <a:pt x="189" y="124"/>
                  <a:pt x="189" y="124"/>
                  <a:pt x="189" y="124"/>
                </a:cubicBezTo>
                <a:cubicBezTo>
                  <a:pt x="189" y="124"/>
                  <a:pt x="188" y="124"/>
                  <a:pt x="188" y="123"/>
                </a:cubicBezTo>
                <a:cubicBezTo>
                  <a:pt x="187" y="123"/>
                  <a:pt x="187" y="123"/>
                  <a:pt x="187" y="123"/>
                </a:cubicBezTo>
                <a:cubicBezTo>
                  <a:pt x="187" y="123"/>
                  <a:pt x="188" y="123"/>
                  <a:pt x="189" y="123"/>
                </a:cubicBezTo>
                <a:cubicBezTo>
                  <a:pt x="190" y="124"/>
                  <a:pt x="191" y="124"/>
                  <a:pt x="191" y="124"/>
                </a:cubicBezTo>
                <a:lnTo>
                  <a:pt x="190" y="124"/>
                </a:lnTo>
                <a:close/>
                <a:moveTo>
                  <a:pt x="188" y="80"/>
                </a:moveTo>
                <a:cubicBezTo>
                  <a:pt x="188" y="79"/>
                  <a:pt x="188" y="79"/>
                  <a:pt x="189" y="79"/>
                </a:cubicBezTo>
                <a:cubicBezTo>
                  <a:pt x="190" y="79"/>
                  <a:pt x="190" y="79"/>
                  <a:pt x="190" y="80"/>
                </a:cubicBezTo>
                <a:cubicBezTo>
                  <a:pt x="190" y="80"/>
                  <a:pt x="190" y="80"/>
                  <a:pt x="190" y="80"/>
                </a:cubicBezTo>
                <a:cubicBezTo>
                  <a:pt x="190" y="81"/>
                  <a:pt x="190" y="82"/>
                  <a:pt x="189" y="82"/>
                </a:cubicBezTo>
                <a:cubicBezTo>
                  <a:pt x="189" y="82"/>
                  <a:pt x="188" y="82"/>
                  <a:pt x="188" y="81"/>
                </a:cubicBezTo>
                <a:cubicBezTo>
                  <a:pt x="188" y="81"/>
                  <a:pt x="187" y="81"/>
                  <a:pt x="187" y="80"/>
                </a:cubicBezTo>
                <a:cubicBezTo>
                  <a:pt x="188" y="80"/>
                  <a:pt x="188" y="80"/>
                  <a:pt x="188" y="80"/>
                </a:cubicBezTo>
                <a:cubicBezTo>
                  <a:pt x="188" y="80"/>
                  <a:pt x="188" y="80"/>
                  <a:pt x="188" y="80"/>
                </a:cubicBezTo>
                <a:close/>
                <a:moveTo>
                  <a:pt x="192" y="125"/>
                </a:moveTo>
                <a:cubicBezTo>
                  <a:pt x="192" y="125"/>
                  <a:pt x="192" y="125"/>
                  <a:pt x="192" y="125"/>
                </a:cubicBezTo>
                <a:cubicBezTo>
                  <a:pt x="192" y="125"/>
                  <a:pt x="192" y="125"/>
                  <a:pt x="192" y="125"/>
                </a:cubicBezTo>
                <a:close/>
                <a:moveTo>
                  <a:pt x="196" y="96"/>
                </a:moveTo>
                <a:cubicBezTo>
                  <a:pt x="196" y="96"/>
                  <a:pt x="195" y="97"/>
                  <a:pt x="195" y="97"/>
                </a:cubicBezTo>
                <a:cubicBezTo>
                  <a:pt x="194" y="97"/>
                  <a:pt x="193" y="97"/>
                  <a:pt x="193" y="97"/>
                </a:cubicBezTo>
                <a:cubicBezTo>
                  <a:pt x="192" y="97"/>
                  <a:pt x="192" y="97"/>
                  <a:pt x="192" y="97"/>
                </a:cubicBezTo>
                <a:cubicBezTo>
                  <a:pt x="193" y="97"/>
                  <a:pt x="193" y="97"/>
                  <a:pt x="194" y="96"/>
                </a:cubicBezTo>
                <a:cubicBezTo>
                  <a:pt x="195" y="96"/>
                  <a:pt x="195" y="96"/>
                  <a:pt x="196" y="96"/>
                </a:cubicBezTo>
                <a:close/>
                <a:moveTo>
                  <a:pt x="189" y="89"/>
                </a:moveTo>
                <a:cubicBezTo>
                  <a:pt x="190" y="89"/>
                  <a:pt x="191" y="89"/>
                  <a:pt x="192" y="89"/>
                </a:cubicBezTo>
                <a:cubicBezTo>
                  <a:pt x="192" y="89"/>
                  <a:pt x="192" y="89"/>
                  <a:pt x="192" y="89"/>
                </a:cubicBezTo>
                <a:cubicBezTo>
                  <a:pt x="192" y="90"/>
                  <a:pt x="191" y="90"/>
                  <a:pt x="190" y="90"/>
                </a:cubicBezTo>
                <a:cubicBezTo>
                  <a:pt x="190" y="90"/>
                  <a:pt x="189" y="90"/>
                  <a:pt x="189" y="89"/>
                </a:cubicBezTo>
                <a:close/>
                <a:moveTo>
                  <a:pt x="193" y="126"/>
                </a:moveTo>
                <a:cubicBezTo>
                  <a:pt x="193" y="126"/>
                  <a:pt x="193" y="126"/>
                  <a:pt x="193" y="126"/>
                </a:cubicBezTo>
                <a:cubicBezTo>
                  <a:pt x="193" y="126"/>
                  <a:pt x="192" y="125"/>
                  <a:pt x="192" y="125"/>
                </a:cubicBezTo>
                <a:cubicBezTo>
                  <a:pt x="193" y="125"/>
                  <a:pt x="193" y="125"/>
                  <a:pt x="193" y="125"/>
                </a:cubicBezTo>
                <a:cubicBezTo>
                  <a:pt x="194" y="125"/>
                  <a:pt x="194" y="126"/>
                  <a:pt x="194" y="126"/>
                </a:cubicBezTo>
                <a:cubicBezTo>
                  <a:pt x="194" y="126"/>
                  <a:pt x="194" y="126"/>
                  <a:pt x="194" y="126"/>
                </a:cubicBezTo>
                <a:cubicBezTo>
                  <a:pt x="194" y="126"/>
                  <a:pt x="194" y="126"/>
                  <a:pt x="194" y="126"/>
                </a:cubicBezTo>
                <a:cubicBezTo>
                  <a:pt x="194" y="126"/>
                  <a:pt x="193" y="126"/>
                  <a:pt x="193" y="126"/>
                </a:cubicBezTo>
                <a:close/>
                <a:moveTo>
                  <a:pt x="194" y="131"/>
                </a:moveTo>
                <a:cubicBezTo>
                  <a:pt x="194" y="131"/>
                  <a:pt x="195" y="131"/>
                  <a:pt x="194" y="131"/>
                </a:cubicBezTo>
                <a:cubicBezTo>
                  <a:pt x="194" y="131"/>
                  <a:pt x="194" y="131"/>
                  <a:pt x="195" y="131"/>
                </a:cubicBezTo>
                <a:cubicBezTo>
                  <a:pt x="194" y="131"/>
                  <a:pt x="194" y="131"/>
                  <a:pt x="194" y="131"/>
                </a:cubicBezTo>
                <a:close/>
                <a:moveTo>
                  <a:pt x="199" y="134"/>
                </a:moveTo>
                <a:cubicBezTo>
                  <a:pt x="198" y="134"/>
                  <a:pt x="198" y="134"/>
                  <a:pt x="198" y="133"/>
                </a:cubicBezTo>
                <a:cubicBezTo>
                  <a:pt x="197" y="133"/>
                  <a:pt x="197" y="133"/>
                  <a:pt x="197" y="133"/>
                </a:cubicBezTo>
                <a:cubicBezTo>
                  <a:pt x="197" y="133"/>
                  <a:pt x="198" y="133"/>
                  <a:pt x="198" y="133"/>
                </a:cubicBezTo>
                <a:cubicBezTo>
                  <a:pt x="198" y="134"/>
                  <a:pt x="199" y="134"/>
                  <a:pt x="199" y="134"/>
                </a:cubicBezTo>
                <a:cubicBezTo>
                  <a:pt x="199" y="134"/>
                  <a:pt x="199" y="134"/>
                  <a:pt x="199" y="134"/>
                </a:cubicBezTo>
                <a:cubicBezTo>
                  <a:pt x="199" y="134"/>
                  <a:pt x="199" y="134"/>
                  <a:pt x="199" y="134"/>
                </a:cubicBezTo>
                <a:close/>
                <a:moveTo>
                  <a:pt x="217" y="94"/>
                </a:moveTo>
                <a:cubicBezTo>
                  <a:pt x="217" y="94"/>
                  <a:pt x="217" y="94"/>
                  <a:pt x="216" y="94"/>
                </a:cubicBezTo>
                <a:cubicBezTo>
                  <a:pt x="216" y="94"/>
                  <a:pt x="216" y="94"/>
                  <a:pt x="216" y="94"/>
                </a:cubicBezTo>
                <a:lnTo>
                  <a:pt x="217" y="94"/>
                </a:lnTo>
                <a:close/>
                <a:moveTo>
                  <a:pt x="215" y="21"/>
                </a:moveTo>
                <a:cubicBezTo>
                  <a:pt x="215" y="22"/>
                  <a:pt x="215" y="22"/>
                  <a:pt x="215" y="22"/>
                </a:cubicBezTo>
                <a:cubicBezTo>
                  <a:pt x="214" y="22"/>
                  <a:pt x="213" y="22"/>
                  <a:pt x="213" y="22"/>
                </a:cubicBezTo>
                <a:cubicBezTo>
                  <a:pt x="213" y="21"/>
                  <a:pt x="214" y="21"/>
                  <a:pt x="214" y="21"/>
                </a:cubicBezTo>
                <a:cubicBezTo>
                  <a:pt x="215" y="21"/>
                  <a:pt x="215" y="21"/>
                  <a:pt x="215" y="21"/>
                </a:cubicBezTo>
                <a:cubicBezTo>
                  <a:pt x="215" y="21"/>
                  <a:pt x="215" y="21"/>
                  <a:pt x="215" y="21"/>
                </a:cubicBezTo>
                <a:close/>
                <a:moveTo>
                  <a:pt x="218" y="123"/>
                </a:moveTo>
                <a:cubicBezTo>
                  <a:pt x="218" y="123"/>
                  <a:pt x="218" y="123"/>
                  <a:pt x="218" y="123"/>
                </a:cubicBezTo>
                <a:cubicBezTo>
                  <a:pt x="218" y="124"/>
                  <a:pt x="218" y="124"/>
                  <a:pt x="217" y="124"/>
                </a:cubicBezTo>
                <a:cubicBezTo>
                  <a:pt x="217" y="124"/>
                  <a:pt x="217" y="123"/>
                  <a:pt x="217" y="123"/>
                </a:cubicBezTo>
                <a:cubicBezTo>
                  <a:pt x="217" y="123"/>
                  <a:pt x="217" y="123"/>
                  <a:pt x="218" y="123"/>
                </a:cubicBezTo>
                <a:close/>
                <a:moveTo>
                  <a:pt x="241" y="89"/>
                </a:moveTo>
                <a:cubicBezTo>
                  <a:pt x="240" y="89"/>
                  <a:pt x="240" y="89"/>
                  <a:pt x="240" y="89"/>
                </a:cubicBezTo>
                <a:cubicBezTo>
                  <a:pt x="240" y="89"/>
                  <a:pt x="240" y="89"/>
                  <a:pt x="240" y="89"/>
                </a:cubicBezTo>
                <a:cubicBezTo>
                  <a:pt x="240" y="89"/>
                  <a:pt x="240" y="88"/>
                  <a:pt x="241" y="88"/>
                </a:cubicBezTo>
                <a:cubicBezTo>
                  <a:pt x="241" y="88"/>
                  <a:pt x="241" y="87"/>
                  <a:pt x="242" y="87"/>
                </a:cubicBezTo>
                <a:cubicBezTo>
                  <a:pt x="242" y="87"/>
                  <a:pt x="242" y="87"/>
                  <a:pt x="242" y="87"/>
                </a:cubicBezTo>
                <a:cubicBezTo>
                  <a:pt x="242" y="88"/>
                  <a:pt x="243" y="88"/>
                  <a:pt x="243" y="88"/>
                </a:cubicBezTo>
                <a:cubicBezTo>
                  <a:pt x="243" y="88"/>
                  <a:pt x="243" y="88"/>
                  <a:pt x="243" y="88"/>
                </a:cubicBezTo>
                <a:cubicBezTo>
                  <a:pt x="243" y="88"/>
                  <a:pt x="243" y="88"/>
                  <a:pt x="243" y="88"/>
                </a:cubicBezTo>
                <a:cubicBezTo>
                  <a:pt x="244" y="88"/>
                  <a:pt x="244" y="88"/>
                  <a:pt x="244" y="88"/>
                </a:cubicBezTo>
                <a:cubicBezTo>
                  <a:pt x="244" y="88"/>
                  <a:pt x="244" y="89"/>
                  <a:pt x="243" y="89"/>
                </a:cubicBezTo>
                <a:cubicBezTo>
                  <a:pt x="243" y="89"/>
                  <a:pt x="242" y="89"/>
                  <a:pt x="241" y="89"/>
                </a:cubicBezTo>
                <a:close/>
                <a:moveTo>
                  <a:pt x="205" y="8"/>
                </a:moveTo>
                <a:cubicBezTo>
                  <a:pt x="205" y="9"/>
                  <a:pt x="204" y="9"/>
                  <a:pt x="204" y="9"/>
                </a:cubicBezTo>
                <a:cubicBezTo>
                  <a:pt x="204" y="9"/>
                  <a:pt x="203" y="9"/>
                  <a:pt x="203" y="8"/>
                </a:cubicBezTo>
                <a:cubicBezTo>
                  <a:pt x="203" y="8"/>
                  <a:pt x="203" y="8"/>
                  <a:pt x="204" y="8"/>
                </a:cubicBezTo>
                <a:cubicBezTo>
                  <a:pt x="204" y="8"/>
                  <a:pt x="205" y="8"/>
                  <a:pt x="205" y="8"/>
                </a:cubicBezTo>
                <a:close/>
                <a:moveTo>
                  <a:pt x="187" y="24"/>
                </a:moveTo>
                <a:cubicBezTo>
                  <a:pt x="187" y="23"/>
                  <a:pt x="186" y="23"/>
                  <a:pt x="186" y="22"/>
                </a:cubicBezTo>
                <a:cubicBezTo>
                  <a:pt x="186" y="21"/>
                  <a:pt x="187" y="21"/>
                  <a:pt x="187" y="21"/>
                </a:cubicBezTo>
                <a:cubicBezTo>
                  <a:pt x="189" y="21"/>
                  <a:pt x="189" y="21"/>
                  <a:pt x="189" y="21"/>
                </a:cubicBezTo>
                <a:cubicBezTo>
                  <a:pt x="189" y="21"/>
                  <a:pt x="189" y="21"/>
                  <a:pt x="189" y="21"/>
                </a:cubicBezTo>
                <a:cubicBezTo>
                  <a:pt x="189" y="21"/>
                  <a:pt x="189" y="22"/>
                  <a:pt x="189" y="22"/>
                </a:cubicBezTo>
                <a:cubicBezTo>
                  <a:pt x="189" y="22"/>
                  <a:pt x="189" y="22"/>
                  <a:pt x="189" y="23"/>
                </a:cubicBezTo>
                <a:cubicBezTo>
                  <a:pt x="188" y="24"/>
                  <a:pt x="188" y="24"/>
                  <a:pt x="187" y="24"/>
                </a:cubicBezTo>
                <a:cubicBezTo>
                  <a:pt x="187" y="24"/>
                  <a:pt x="187" y="24"/>
                  <a:pt x="187" y="24"/>
                </a:cubicBezTo>
                <a:close/>
                <a:moveTo>
                  <a:pt x="204" y="121"/>
                </a:moveTo>
                <a:cubicBezTo>
                  <a:pt x="204" y="121"/>
                  <a:pt x="204" y="121"/>
                  <a:pt x="204" y="120"/>
                </a:cubicBezTo>
                <a:cubicBezTo>
                  <a:pt x="203" y="120"/>
                  <a:pt x="203" y="120"/>
                  <a:pt x="203" y="120"/>
                </a:cubicBezTo>
                <a:cubicBezTo>
                  <a:pt x="203" y="119"/>
                  <a:pt x="204" y="118"/>
                  <a:pt x="205" y="118"/>
                </a:cubicBezTo>
                <a:cubicBezTo>
                  <a:pt x="206" y="118"/>
                  <a:pt x="207" y="119"/>
                  <a:pt x="207" y="120"/>
                </a:cubicBezTo>
                <a:cubicBezTo>
                  <a:pt x="207" y="120"/>
                  <a:pt x="206" y="120"/>
                  <a:pt x="206" y="121"/>
                </a:cubicBezTo>
                <a:cubicBezTo>
                  <a:pt x="206" y="121"/>
                  <a:pt x="205" y="121"/>
                  <a:pt x="204" y="121"/>
                </a:cubicBezTo>
                <a:close/>
                <a:moveTo>
                  <a:pt x="214" y="43"/>
                </a:moveTo>
                <a:cubicBezTo>
                  <a:pt x="214" y="43"/>
                  <a:pt x="213" y="44"/>
                  <a:pt x="213" y="44"/>
                </a:cubicBezTo>
                <a:cubicBezTo>
                  <a:pt x="212" y="44"/>
                  <a:pt x="212" y="43"/>
                  <a:pt x="212" y="43"/>
                </a:cubicBezTo>
                <a:cubicBezTo>
                  <a:pt x="212" y="43"/>
                  <a:pt x="212" y="42"/>
                  <a:pt x="213" y="42"/>
                </a:cubicBezTo>
                <a:cubicBezTo>
                  <a:pt x="213" y="41"/>
                  <a:pt x="214" y="41"/>
                  <a:pt x="214" y="41"/>
                </a:cubicBezTo>
                <a:cubicBezTo>
                  <a:pt x="215" y="41"/>
                  <a:pt x="215" y="41"/>
                  <a:pt x="215" y="42"/>
                </a:cubicBezTo>
                <a:cubicBezTo>
                  <a:pt x="215" y="42"/>
                  <a:pt x="215" y="42"/>
                  <a:pt x="214" y="42"/>
                </a:cubicBezTo>
                <a:cubicBezTo>
                  <a:pt x="214" y="42"/>
                  <a:pt x="214" y="42"/>
                  <a:pt x="214" y="43"/>
                </a:cubicBezTo>
                <a:close/>
                <a:moveTo>
                  <a:pt x="196" y="108"/>
                </a:moveTo>
                <a:cubicBezTo>
                  <a:pt x="196" y="108"/>
                  <a:pt x="196" y="107"/>
                  <a:pt x="196" y="107"/>
                </a:cubicBezTo>
                <a:cubicBezTo>
                  <a:pt x="196" y="107"/>
                  <a:pt x="196" y="107"/>
                  <a:pt x="196" y="107"/>
                </a:cubicBezTo>
                <a:cubicBezTo>
                  <a:pt x="196" y="106"/>
                  <a:pt x="196" y="106"/>
                  <a:pt x="197" y="106"/>
                </a:cubicBezTo>
                <a:cubicBezTo>
                  <a:pt x="197" y="106"/>
                  <a:pt x="198" y="106"/>
                  <a:pt x="198" y="107"/>
                </a:cubicBezTo>
                <a:cubicBezTo>
                  <a:pt x="198" y="108"/>
                  <a:pt x="197" y="108"/>
                  <a:pt x="196" y="108"/>
                </a:cubicBezTo>
                <a:close/>
                <a:moveTo>
                  <a:pt x="207" y="115"/>
                </a:moveTo>
                <a:cubicBezTo>
                  <a:pt x="207" y="115"/>
                  <a:pt x="206" y="114"/>
                  <a:pt x="206" y="114"/>
                </a:cubicBezTo>
                <a:cubicBezTo>
                  <a:pt x="205" y="113"/>
                  <a:pt x="205" y="113"/>
                  <a:pt x="204" y="112"/>
                </a:cubicBezTo>
                <a:cubicBezTo>
                  <a:pt x="204" y="111"/>
                  <a:pt x="204" y="111"/>
                  <a:pt x="203" y="110"/>
                </a:cubicBezTo>
                <a:cubicBezTo>
                  <a:pt x="203" y="109"/>
                  <a:pt x="204" y="108"/>
                  <a:pt x="205" y="108"/>
                </a:cubicBezTo>
                <a:cubicBezTo>
                  <a:pt x="205" y="108"/>
                  <a:pt x="205" y="108"/>
                  <a:pt x="205" y="109"/>
                </a:cubicBezTo>
                <a:cubicBezTo>
                  <a:pt x="205" y="110"/>
                  <a:pt x="206" y="111"/>
                  <a:pt x="207" y="111"/>
                </a:cubicBezTo>
                <a:cubicBezTo>
                  <a:pt x="208" y="112"/>
                  <a:pt x="209" y="114"/>
                  <a:pt x="209" y="115"/>
                </a:cubicBezTo>
                <a:cubicBezTo>
                  <a:pt x="209" y="116"/>
                  <a:pt x="209" y="116"/>
                  <a:pt x="209" y="116"/>
                </a:cubicBezTo>
                <a:cubicBezTo>
                  <a:pt x="208" y="116"/>
                  <a:pt x="207" y="116"/>
                  <a:pt x="207" y="115"/>
                </a:cubicBezTo>
                <a:close/>
                <a:moveTo>
                  <a:pt x="189" y="106"/>
                </a:moveTo>
                <a:cubicBezTo>
                  <a:pt x="189" y="106"/>
                  <a:pt x="189" y="106"/>
                  <a:pt x="188" y="106"/>
                </a:cubicBezTo>
                <a:cubicBezTo>
                  <a:pt x="188" y="106"/>
                  <a:pt x="188" y="106"/>
                  <a:pt x="188" y="106"/>
                </a:cubicBezTo>
                <a:cubicBezTo>
                  <a:pt x="187" y="106"/>
                  <a:pt x="187" y="106"/>
                  <a:pt x="187" y="106"/>
                </a:cubicBezTo>
                <a:cubicBezTo>
                  <a:pt x="188" y="106"/>
                  <a:pt x="188" y="106"/>
                  <a:pt x="188" y="106"/>
                </a:cubicBezTo>
                <a:cubicBezTo>
                  <a:pt x="188" y="106"/>
                  <a:pt x="188" y="106"/>
                  <a:pt x="188" y="106"/>
                </a:cubicBezTo>
                <a:cubicBezTo>
                  <a:pt x="188" y="106"/>
                  <a:pt x="188" y="106"/>
                  <a:pt x="189" y="106"/>
                </a:cubicBezTo>
                <a:cubicBezTo>
                  <a:pt x="189" y="106"/>
                  <a:pt x="189" y="106"/>
                  <a:pt x="189" y="106"/>
                </a:cubicBezTo>
                <a:close/>
                <a:moveTo>
                  <a:pt x="146" y="66"/>
                </a:moveTo>
                <a:cubicBezTo>
                  <a:pt x="146" y="66"/>
                  <a:pt x="146" y="65"/>
                  <a:pt x="146" y="64"/>
                </a:cubicBezTo>
                <a:cubicBezTo>
                  <a:pt x="147" y="64"/>
                  <a:pt x="147" y="65"/>
                  <a:pt x="147" y="66"/>
                </a:cubicBezTo>
                <a:lnTo>
                  <a:pt x="146" y="66"/>
                </a:lnTo>
                <a:close/>
                <a:moveTo>
                  <a:pt x="146" y="62"/>
                </a:moveTo>
                <a:cubicBezTo>
                  <a:pt x="146" y="62"/>
                  <a:pt x="146" y="62"/>
                  <a:pt x="146" y="62"/>
                </a:cubicBezTo>
                <a:cubicBezTo>
                  <a:pt x="146" y="62"/>
                  <a:pt x="146" y="62"/>
                  <a:pt x="146" y="62"/>
                </a:cubicBezTo>
                <a:cubicBezTo>
                  <a:pt x="146" y="62"/>
                  <a:pt x="146" y="62"/>
                  <a:pt x="146" y="62"/>
                </a:cubicBezTo>
                <a:close/>
                <a:moveTo>
                  <a:pt x="136" y="69"/>
                </a:moveTo>
                <a:cubicBezTo>
                  <a:pt x="136" y="68"/>
                  <a:pt x="136" y="68"/>
                  <a:pt x="136" y="68"/>
                </a:cubicBezTo>
                <a:cubicBezTo>
                  <a:pt x="135" y="68"/>
                  <a:pt x="135" y="67"/>
                  <a:pt x="135" y="66"/>
                </a:cubicBezTo>
                <a:cubicBezTo>
                  <a:pt x="135" y="66"/>
                  <a:pt x="135" y="65"/>
                  <a:pt x="136" y="64"/>
                </a:cubicBezTo>
                <a:cubicBezTo>
                  <a:pt x="136" y="63"/>
                  <a:pt x="136" y="63"/>
                  <a:pt x="136" y="63"/>
                </a:cubicBezTo>
                <a:cubicBezTo>
                  <a:pt x="136" y="63"/>
                  <a:pt x="136" y="63"/>
                  <a:pt x="136" y="63"/>
                </a:cubicBezTo>
                <a:cubicBezTo>
                  <a:pt x="136" y="63"/>
                  <a:pt x="136" y="63"/>
                  <a:pt x="136" y="63"/>
                </a:cubicBezTo>
                <a:cubicBezTo>
                  <a:pt x="137" y="63"/>
                  <a:pt x="137" y="63"/>
                  <a:pt x="137" y="63"/>
                </a:cubicBezTo>
                <a:cubicBezTo>
                  <a:pt x="137" y="63"/>
                  <a:pt x="138" y="64"/>
                  <a:pt x="138" y="65"/>
                </a:cubicBezTo>
                <a:cubicBezTo>
                  <a:pt x="138" y="66"/>
                  <a:pt x="138" y="67"/>
                  <a:pt x="138" y="67"/>
                </a:cubicBezTo>
                <a:cubicBezTo>
                  <a:pt x="138" y="67"/>
                  <a:pt x="138" y="68"/>
                  <a:pt x="138" y="68"/>
                </a:cubicBezTo>
                <a:cubicBezTo>
                  <a:pt x="138" y="68"/>
                  <a:pt x="137" y="69"/>
                  <a:pt x="136" y="69"/>
                </a:cubicBezTo>
                <a:close/>
                <a:moveTo>
                  <a:pt x="146" y="63"/>
                </a:moveTo>
                <a:cubicBezTo>
                  <a:pt x="146" y="64"/>
                  <a:pt x="146" y="64"/>
                  <a:pt x="146" y="64"/>
                </a:cubicBezTo>
                <a:cubicBezTo>
                  <a:pt x="146" y="63"/>
                  <a:pt x="146" y="63"/>
                  <a:pt x="146" y="63"/>
                </a:cubicBezTo>
                <a:cubicBezTo>
                  <a:pt x="146" y="63"/>
                  <a:pt x="146" y="63"/>
                  <a:pt x="146" y="63"/>
                </a:cubicBezTo>
                <a:close/>
                <a:moveTo>
                  <a:pt x="134" y="69"/>
                </a:moveTo>
                <a:cubicBezTo>
                  <a:pt x="135" y="69"/>
                  <a:pt x="135" y="69"/>
                  <a:pt x="135" y="69"/>
                </a:cubicBezTo>
                <a:cubicBezTo>
                  <a:pt x="135" y="69"/>
                  <a:pt x="135" y="69"/>
                  <a:pt x="135" y="69"/>
                </a:cubicBezTo>
                <a:lnTo>
                  <a:pt x="134" y="69"/>
                </a:lnTo>
                <a:close/>
                <a:moveTo>
                  <a:pt x="115" y="5"/>
                </a:moveTo>
                <a:cubicBezTo>
                  <a:pt x="115" y="4"/>
                  <a:pt x="115" y="4"/>
                  <a:pt x="115" y="4"/>
                </a:cubicBezTo>
                <a:cubicBezTo>
                  <a:pt x="115" y="4"/>
                  <a:pt x="114" y="4"/>
                  <a:pt x="114" y="3"/>
                </a:cubicBezTo>
                <a:cubicBezTo>
                  <a:pt x="114" y="3"/>
                  <a:pt x="115" y="2"/>
                  <a:pt x="115" y="2"/>
                </a:cubicBezTo>
                <a:cubicBezTo>
                  <a:pt x="115" y="1"/>
                  <a:pt x="116" y="0"/>
                  <a:pt x="117" y="0"/>
                </a:cubicBezTo>
                <a:cubicBezTo>
                  <a:pt x="118" y="0"/>
                  <a:pt x="118" y="1"/>
                  <a:pt x="119" y="1"/>
                </a:cubicBezTo>
                <a:cubicBezTo>
                  <a:pt x="120" y="2"/>
                  <a:pt x="120" y="2"/>
                  <a:pt x="120" y="3"/>
                </a:cubicBezTo>
                <a:cubicBezTo>
                  <a:pt x="120" y="4"/>
                  <a:pt x="119" y="4"/>
                  <a:pt x="119" y="5"/>
                </a:cubicBezTo>
                <a:cubicBezTo>
                  <a:pt x="118" y="5"/>
                  <a:pt x="117" y="5"/>
                  <a:pt x="117" y="5"/>
                </a:cubicBezTo>
                <a:cubicBezTo>
                  <a:pt x="117" y="5"/>
                  <a:pt x="116" y="5"/>
                  <a:pt x="116" y="5"/>
                </a:cubicBezTo>
                <a:cubicBezTo>
                  <a:pt x="115" y="5"/>
                  <a:pt x="115" y="5"/>
                  <a:pt x="115" y="5"/>
                </a:cubicBezTo>
                <a:close/>
                <a:moveTo>
                  <a:pt x="146" y="59"/>
                </a:moveTo>
                <a:cubicBezTo>
                  <a:pt x="146" y="60"/>
                  <a:pt x="146" y="60"/>
                  <a:pt x="146" y="60"/>
                </a:cubicBezTo>
                <a:cubicBezTo>
                  <a:pt x="146" y="60"/>
                  <a:pt x="146" y="60"/>
                  <a:pt x="146" y="60"/>
                </a:cubicBezTo>
                <a:cubicBezTo>
                  <a:pt x="146" y="60"/>
                  <a:pt x="146" y="60"/>
                  <a:pt x="146" y="60"/>
                </a:cubicBezTo>
                <a:cubicBezTo>
                  <a:pt x="146" y="60"/>
                  <a:pt x="146" y="60"/>
                  <a:pt x="146" y="61"/>
                </a:cubicBezTo>
                <a:cubicBezTo>
                  <a:pt x="146" y="61"/>
                  <a:pt x="146" y="61"/>
                  <a:pt x="146" y="61"/>
                </a:cubicBezTo>
                <a:cubicBezTo>
                  <a:pt x="146" y="61"/>
                  <a:pt x="146" y="61"/>
                  <a:pt x="146" y="61"/>
                </a:cubicBezTo>
                <a:cubicBezTo>
                  <a:pt x="146" y="61"/>
                  <a:pt x="146" y="61"/>
                  <a:pt x="146" y="61"/>
                </a:cubicBezTo>
                <a:cubicBezTo>
                  <a:pt x="146" y="58"/>
                  <a:pt x="146" y="58"/>
                  <a:pt x="146" y="58"/>
                </a:cubicBezTo>
                <a:cubicBezTo>
                  <a:pt x="146" y="58"/>
                  <a:pt x="146" y="58"/>
                  <a:pt x="146" y="58"/>
                </a:cubicBezTo>
                <a:cubicBezTo>
                  <a:pt x="146" y="58"/>
                  <a:pt x="146" y="58"/>
                  <a:pt x="146" y="59"/>
                </a:cubicBezTo>
                <a:cubicBezTo>
                  <a:pt x="146" y="59"/>
                  <a:pt x="146" y="59"/>
                  <a:pt x="146" y="59"/>
                </a:cubicBezTo>
                <a:close/>
                <a:moveTo>
                  <a:pt x="96" y="66"/>
                </a:moveTo>
                <a:cubicBezTo>
                  <a:pt x="96" y="66"/>
                  <a:pt x="96" y="66"/>
                  <a:pt x="96" y="65"/>
                </a:cubicBezTo>
                <a:cubicBezTo>
                  <a:pt x="96" y="66"/>
                  <a:pt x="96" y="67"/>
                  <a:pt x="97" y="67"/>
                </a:cubicBezTo>
                <a:cubicBezTo>
                  <a:pt x="97" y="68"/>
                  <a:pt x="98" y="69"/>
                  <a:pt x="98" y="70"/>
                </a:cubicBezTo>
                <a:cubicBezTo>
                  <a:pt x="98" y="70"/>
                  <a:pt x="97" y="69"/>
                  <a:pt x="97" y="69"/>
                </a:cubicBezTo>
                <a:cubicBezTo>
                  <a:pt x="96" y="68"/>
                  <a:pt x="96" y="68"/>
                  <a:pt x="96" y="68"/>
                </a:cubicBezTo>
                <a:cubicBezTo>
                  <a:pt x="96" y="67"/>
                  <a:pt x="96" y="67"/>
                  <a:pt x="96" y="66"/>
                </a:cubicBezTo>
                <a:close/>
                <a:moveTo>
                  <a:pt x="131" y="59"/>
                </a:moveTo>
                <a:cubicBezTo>
                  <a:pt x="131" y="60"/>
                  <a:pt x="130" y="60"/>
                  <a:pt x="130" y="60"/>
                </a:cubicBezTo>
                <a:cubicBezTo>
                  <a:pt x="130" y="60"/>
                  <a:pt x="130" y="60"/>
                  <a:pt x="130" y="60"/>
                </a:cubicBezTo>
                <a:cubicBezTo>
                  <a:pt x="129" y="60"/>
                  <a:pt x="129" y="59"/>
                  <a:pt x="129" y="58"/>
                </a:cubicBezTo>
                <a:cubicBezTo>
                  <a:pt x="129" y="58"/>
                  <a:pt x="129" y="57"/>
                  <a:pt x="130" y="57"/>
                </a:cubicBezTo>
                <a:cubicBezTo>
                  <a:pt x="130" y="57"/>
                  <a:pt x="131" y="58"/>
                  <a:pt x="131" y="59"/>
                </a:cubicBezTo>
                <a:close/>
                <a:moveTo>
                  <a:pt x="134" y="70"/>
                </a:moveTo>
                <a:cubicBezTo>
                  <a:pt x="134" y="70"/>
                  <a:pt x="134" y="70"/>
                  <a:pt x="134" y="71"/>
                </a:cubicBezTo>
                <a:cubicBezTo>
                  <a:pt x="133" y="71"/>
                  <a:pt x="133" y="71"/>
                  <a:pt x="133" y="71"/>
                </a:cubicBezTo>
                <a:cubicBezTo>
                  <a:pt x="133" y="70"/>
                  <a:pt x="133" y="70"/>
                  <a:pt x="133" y="70"/>
                </a:cubicBezTo>
                <a:cubicBezTo>
                  <a:pt x="134" y="69"/>
                  <a:pt x="134" y="69"/>
                  <a:pt x="134" y="69"/>
                </a:cubicBezTo>
                <a:lnTo>
                  <a:pt x="134" y="70"/>
                </a:lnTo>
                <a:close/>
                <a:moveTo>
                  <a:pt x="186" y="122"/>
                </a:moveTo>
                <a:cubicBezTo>
                  <a:pt x="186" y="122"/>
                  <a:pt x="186" y="122"/>
                  <a:pt x="186" y="123"/>
                </a:cubicBezTo>
                <a:cubicBezTo>
                  <a:pt x="186" y="122"/>
                  <a:pt x="186" y="122"/>
                  <a:pt x="186" y="123"/>
                </a:cubicBezTo>
                <a:cubicBezTo>
                  <a:pt x="186" y="123"/>
                  <a:pt x="186" y="123"/>
                  <a:pt x="186" y="122"/>
                </a:cubicBezTo>
                <a:close/>
                <a:moveTo>
                  <a:pt x="184" y="121"/>
                </a:moveTo>
                <a:cubicBezTo>
                  <a:pt x="184" y="121"/>
                  <a:pt x="185" y="121"/>
                  <a:pt x="185" y="122"/>
                </a:cubicBezTo>
                <a:cubicBezTo>
                  <a:pt x="186" y="122"/>
                  <a:pt x="186" y="122"/>
                  <a:pt x="186" y="122"/>
                </a:cubicBezTo>
                <a:cubicBezTo>
                  <a:pt x="186" y="122"/>
                  <a:pt x="185" y="122"/>
                  <a:pt x="185" y="122"/>
                </a:cubicBezTo>
                <a:cubicBezTo>
                  <a:pt x="185" y="122"/>
                  <a:pt x="184" y="122"/>
                  <a:pt x="184" y="121"/>
                </a:cubicBezTo>
                <a:close/>
                <a:moveTo>
                  <a:pt x="187" y="106"/>
                </a:moveTo>
                <a:cubicBezTo>
                  <a:pt x="186" y="106"/>
                  <a:pt x="186" y="107"/>
                  <a:pt x="185" y="107"/>
                </a:cubicBezTo>
                <a:cubicBezTo>
                  <a:pt x="184" y="107"/>
                  <a:pt x="184" y="106"/>
                  <a:pt x="184" y="106"/>
                </a:cubicBezTo>
                <a:cubicBezTo>
                  <a:pt x="185" y="106"/>
                  <a:pt x="185" y="106"/>
                  <a:pt x="185" y="106"/>
                </a:cubicBezTo>
                <a:cubicBezTo>
                  <a:pt x="186" y="106"/>
                  <a:pt x="186" y="106"/>
                  <a:pt x="187" y="106"/>
                </a:cubicBezTo>
                <a:close/>
                <a:moveTo>
                  <a:pt x="146" y="45"/>
                </a:moveTo>
                <a:cubicBezTo>
                  <a:pt x="146" y="45"/>
                  <a:pt x="146" y="45"/>
                  <a:pt x="146" y="46"/>
                </a:cubicBezTo>
                <a:cubicBezTo>
                  <a:pt x="146" y="46"/>
                  <a:pt x="146" y="46"/>
                  <a:pt x="146" y="46"/>
                </a:cubicBezTo>
                <a:cubicBezTo>
                  <a:pt x="146" y="46"/>
                  <a:pt x="146" y="46"/>
                  <a:pt x="146" y="47"/>
                </a:cubicBezTo>
                <a:cubicBezTo>
                  <a:pt x="146" y="47"/>
                  <a:pt x="146" y="47"/>
                  <a:pt x="146" y="47"/>
                </a:cubicBezTo>
                <a:cubicBezTo>
                  <a:pt x="146" y="47"/>
                  <a:pt x="146" y="48"/>
                  <a:pt x="146" y="48"/>
                </a:cubicBezTo>
                <a:cubicBezTo>
                  <a:pt x="146" y="49"/>
                  <a:pt x="146" y="50"/>
                  <a:pt x="146" y="51"/>
                </a:cubicBezTo>
                <a:cubicBezTo>
                  <a:pt x="146" y="52"/>
                  <a:pt x="146" y="53"/>
                  <a:pt x="146" y="53"/>
                </a:cubicBezTo>
                <a:cubicBezTo>
                  <a:pt x="146" y="52"/>
                  <a:pt x="146" y="52"/>
                  <a:pt x="145" y="51"/>
                </a:cubicBezTo>
                <a:cubicBezTo>
                  <a:pt x="145" y="50"/>
                  <a:pt x="145" y="50"/>
                  <a:pt x="145" y="49"/>
                </a:cubicBezTo>
                <a:cubicBezTo>
                  <a:pt x="145" y="48"/>
                  <a:pt x="145" y="47"/>
                  <a:pt x="146" y="45"/>
                </a:cubicBezTo>
                <a:close/>
                <a:moveTo>
                  <a:pt x="187" y="87"/>
                </a:moveTo>
                <a:cubicBezTo>
                  <a:pt x="187" y="87"/>
                  <a:pt x="187" y="87"/>
                  <a:pt x="186" y="87"/>
                </a:cubicBezTo>
                <a:cubicBezTo>
                  <a:pt x="186" y="87"/>
                  <a:pt x="186" y="87"/>
                  <a:pt x="186" y="87"/>
                </a:cubicBezTo>
                <a:cubicBezTo>
                  <a:pt x="186" y="87"/>
                  <a:pt x="186" y="86"/>
                  <a:pt x="186" y="86"/>
                </a:cubicBezTo>
                <a:cubicBezTo>
                  <a:pt x="186" y="86"/>
                  <a:pt x="186" y="85"/>
                  <a:pt x="187" y="85"/>
                </a:cubicBezTo>
                <a:cubicBezTo>
                  <a:pt x="187" y="85"/>
                  <a:pt x="187" y="86"/>
                  <a:pt x="187" y="87"/>
                </a:cubicBezTo>
                <a:close/>
                <a:moveTo>
                  <a:pt x="184" y="78"/>
                </a:moveTo>
                <a:cubicBezTo>
                  <a:pt x="184" y="78"/>
                  <a:pt x="184" y="78"/>
                  <a:pt x="184" y="78"/>
                </a:cubicBezTo>
                <a:cubicBezTo>
                  <a:pt x="184" y="78"/>
                  <a:pt x="184" y="78"/>
                  <a:pt x="184" y="78"/>
                </a:cubicBezTo>
                <a:close/>
                <a:moveTo>
                  <a:pt x="145" y="34"/>
                </a:moveTo>
                <a:cubicBezTo>
                  <a:pt x="144" y="34"/>
                  <a:pt x="144" y="32"/>
                  <a:pt x="144" y="31"/>
                </a:cubicBezTo>
                <a:cubicBezTo>
                  <a:pt x="144" y="31"/>
                  <a:pt x="144" y="30"/>
                  <a:pt x="144" y="30"/>
                </a:cubicBezTo>
                <a:cubicBezTo>
                  <a:pt x="144" y="30"/>
                  <a:pt x="145" y="30"/>
                  <a:pt x="145" y="30"/>
                </a:cubicBezTo>
                <a:cubicBezTo>
                  <a:pt x="146" y="30"/>
                  <a:pt x="146" y="30"/>
                  <a:pt x="146" y="31"/>
                </a:cubicBezTo>
                <a:cubicBezTo>
                  <a:pt x="147" y="32"/>
                  <a:pt x="147" y="32"/>
                  <a:pt x="147" y="33"/>
                </a:cubicBezTo>
                <a:cubicBezTo>
                  <a:pt x="147" y="35"/>
                  <a:pt x="146" y="37"/>
                  <a:pt x="146" y="39"/>
                </a:cubicBezTo>
                <a:cubicBezTo>
                  <a:pt x="146" y="40"/>
                  <a:pt x="146" y="42"/>
                  <a:pt x="146" y="43"/>
                </a:cubicBezTo>
                <a:cubicBezTo>
                  <a:pt x="146" y="46"/>
                  <a:pt x="146" y="46"/>
                  <a:pt x="146" y="46"/>
                </a:cubicBezTo>
                <a:cubicBezTo>
                  <a:pt x="146" y="45"/>
                  <a:pt x="146" y="45"/>
                  <a:pt x="146" y="45"/>
                </a:cubicBezTo>
                <a:cubicBezTo>
                  <a:pt x="146" y="44"/>
                  <a:pt x="146" y="44"/>
                  <a:pt x="146" y="44"/>
                </a:cubicBezTo>
                <a:cubicBezTo>
                  <a:pt x="146" y="44"/>
                  <a:pt x="146" y="43"/>
                  <a:pt x="145" y="43"/>
                </a:cubicBezTo>
                <a:cubicBezTo>
                  <a:pt x="145" y="43"/>
                  <a:pt x="145" y="43"/>
                  <a:pt x="145" y="43"/>
                </a:cubicBezTo>
                <a:cubicBezTo>
                  <a:pt x="145" y="42"/>
                  <a:pt x="145" y="42"/>
                  <a:pt x="145" y="42"/>
                </a:cubicBezTo>
                <a:cubicBezTo>
                  <a:pt x="145" y="42"/>
                  <a:pt x="145" y="42"/>
                  <a:pt x="145" y="41"/>
                </a:cubicBezTo>
                <a:cubicBezTo>
                  <a:pt x="145" y="41"/>
                  <a:pt x="145" y="41"/>
                  <a:pt x="145" y="40"/>
                </a:cubicBezTo>
                <a:cubicBezTo>
                  <a:pt x="145" y="40"/>
                  <a:pt x="145" y="39"/>
                  <a:pt x="145" y="39"/>
                </a:cubicBezTo>
                <a:cubicBezTo>
                  <a:pt x="145" y="38"/>
                  <a:pt x="146" y="38"/>
                  <a:pt x="146" y="38"/>
                </a:cubicBezTo>
                <a:cubicBezTo>
                  <a:pt x="146" y="38"/>
                  <a:pt x="145" y="38"/>
                  <a:pt x="145" y="37"/>
                </a:cubicBezTo>
                <a:cubicBezTo>
                  <a:pt x="146" y="37"/>
                  <a:pt x="146" y="37"/>
                  <a:pt x="146" y="37"/>
                </a:cubicBezTo>
                <a:cubicBezTo>
                  <a:pt x="146" y="36"/>
                  <a:pt x="146" y="36"/>
                  <a:pt x="146" y="35"/>
                </a:cubicBezTo>
                <a:cubicBezTo>
                  <a:pt x="145" y="35"/>
                  <a:pt x="145" y="35"/>
                  <a:pt x="145" y="34"/>
                </a:cubicBezTo>
                <a:close/>
                <a:moveTo>
                  <a:pt x="170" y="62"/>
                </a:moveTo>
                <a:cubicBezTo>
                  <a:pt x="169" y="62"/>
                  <a:pt x="169" y="62"/>
                  <a:pt x="169" y="61"/>
                </a:cubicBezTo>
                <a:cubicBezTo>
                  <a:pt x="169" y="60"/>
                  <a:pt x="169" y="60"/>
                  <a:pt x="169" y="60"/>
                </a:cubicBezTo>
                <a:cubicBezTo>
                  <a:pt x="169" y="59"/>
                  <a:pt x="170" y="58"/>
                  <a:pt x="171" y="58"/>
                </a:cubicBezTo>
                <a:cubicBezTo>
                  <a:pt x="171" y="59"/>
                  <a:pt x="171" y="60"/>
                  <a:pt x="171" y="61"/>
                </a:cubicBezTo>
                <a:cubicBezTo>
                  <a:pt x="171" y="61"/>
                  <a:pt x="171" y="62"/>
                  <a:pt x="170" y="62"/>
                </a:cubicBezTo>
                <a:close/>
                <a:moveTo>
                  <a:pt x="175" y="25"/>
                </a:moveTo>
                <a:cubicBezTo>
                  <a:pt x="175" y="25"/>
                  <a:pt x="174" y="26"/>
                  <a:pt x="174" y="26"/>
                </a:cubicBezTo>
                <a:cubicBezTo>
                  <a:pt x="173" y="26"/>
                  <a:pt x="173" y="27"/>
                  <a:pt x="172" y="27"/>
                </a:cubicBezTo>
                <a:cubicBezTo>
                  <a:pt x="172" y="26"/>
                  <a:pt x="172" y="25"/>
                  <a:pt x="173" y="24"/>
                </a:cubicBezTo>
                <a:cubicBezTo>
                  <a:pt x="173" y="24"/>
                  <a:pt x="174" y="23"/>
                  <a:pt x="174" y="23"/>
                </a:cubicBezTo>
                <a:cubicBezTo>
                  <a:pt x="174" y="23"/>
                  <a:pt x="174" y="24"/>
                  <a:pt x="174" y="24"/>
                </a:cubicBezTo>
                <a:cubicBezTo>
                  <a:pt x="174" y="25"/>
                  <a:pt x="174" y="25"/>
                  <a:pt x="175" y="25"/>
                </a:cubicBezTo>
                <a:close/>
                <a:moveTo>
                  <a:pt x="184" y="92"/>
                </a:moveTo>
                <a:cubicBezTo>
                  <a:pt x="184" y="93"/>
                  <a:pt x="183" y="93"/>
                  <a:pt x="182" y="93"/>
                </a:cubicBezTo>
                <a:cubicBezTo>
                  <a:pt x="182" y="93"/>
                  <a:pt x="183" y="92"/>
                  <a:pt x="184" y="9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14" name="Freeform 16">
            <a:extLst>
              <a:ext uri="{FF2B5EF4-FFF2-40B4-BE49-F238E27FC236}">
                <a16:creationId xmlns:a16="http://schemas.microsoft.com/office/drawing/2014/main" xmlns="" id="{B314D399-42A1-4306-9088-27F82C6C8C21}"/>
              </a:ext>
            </a:extLst>
          </p:cNvPr>
          <p:cNvSpPr>
            <a:spLocks noEditPoints="1"/>
          </p:cNvSpPr>
          <p:nvPr/>
        </p:nvSpPr>
        <p:spPr bwMode="auto">
          <a:xfrm>
            <a:off x="5659459" y="2249459"/>
            <a:ext cx="291200" cy="264079"/>
          </a:xfrm>
          <a:custGeom>
            <a:avLst/>
            <a:gdLst>
              <a:gd name="T0" fmla="*/ 41 w 140"/>
              <a:gd name="T1" fmla="*/ 126 h 127"/>
              <a:gd name="T2" fmla="*/ 44 w 140"/>
              <a:gd name="T3" fmla="*/ 113 h 127"/>
              <a:gd name="T4" fmla="*/ 21 w 140"/>
              <a:gd name="T5" fmla="*/ 95 h 127"/>
              <a:gd name="T6" fmla="*/ 24 w 140"/>
              <a:gd name="T7" fmla="*/ 94 h 127"/>
              <a:gd name="T8" fmla="*/ 102 w 140"/>
              <a:gd name="T9" fmla="*/ 105 h 127"/>
              <a:gd name="T10" fmla="*/ 132 w 140"/>
              <a:gd name="T11" fmla="*/ 72 h 127"/>
              <a:gd name="T12" fmla="*/ 122 w 140"/>
              <a:gd name="T13" fmla="*/ 69 h 127"/>
              <a:gd name="T14" fmla="*/ 125 w 140"/>
              <a:gd name="T15" fmla="*/ 55 h 127"/>
              <a:gd name="T16" fmla="*/ 136 w 140"/>
              <a:gd name="T17" fmla="*/ 60 h 127"/>
              <a:gd name="T18" fmla="*/ 135 w 140"/>
              <a:gd name="T19" fmla="*/ 14 h 127"/>
              <a:gd name="T20" fmla="*/ 118 w 140"/>
              <a:gd name="T21" fmla="*/ 88 h 127"/>
              <a:gd name="T22" fmla="*/ 110 w 140"/>
              <a:gd name="T23" fmla="*/ 99 h 127"/>
              <a:gd name="T24" fmla="*/ 103 w 140"/>
              <a:gd name="T25" fmla="*/ 102 h 127"/>
              <a:gd name="T26" fmla="*/ 94 w 140"/>
              <a:gd name="T27" fmla="*/ 101 h 127"/>
              <a:gd name="T28" fmla="*/ 88 w 140"/>
              <a:gd name="T29" fmla="*/ 94 h 127"/>
              <a:gd name="T30" fmla="*/ 80 w 140"/>
              <a:gd name="T31" fmla="*/ 99 h 127"/>
              <a:gd name="T32" fmla="*/ 79 w 140"/>
              <a:gd name="T33" fmla="*/ 103 h 127"/>
              <a:gd name="T34" fmla="*/ 67 w 140"/>
              <a:gd name="T35" fmla="*/ 108 h 127"/>
              <a:gd name="T36" fmla="*/ 59 w 140"/>
              <a:gd name="T37" fmla="*/ 108 h 127"/>
              <a:gd name="T38" fmla="*/ 49 w 140"/>
              <a:gd name="T39" fmla="*/ 106 h 127"/>
              <a:gd name="T40" fmla="*/ 44 w 140"/>
              <a:gd name="T41" fmla="*/ 105 h 127"/>
              <a:gd name="T42" fmla="*/ 37 w 140"/>
              <a:gd name="T43" fmla="*/ 108 h 127"/>
              <a:gd name="T44" fmla="*/ 35 w 140"/>
              <a:gd name="T45" fmla="*/ 103 h 127"/>
              <a:gd name="T46" fmla="*/ 25 w 140"/>
              <a:gd name="T47" fmla="*/ 95 h 127"/>
              <a:gd name="T48" fmla="*/ 28 w 140"/>
              <a:gd name="T49" fmla="*/ 89 h 127"/>
              <a:gd name="T50" fmla="*/ 27 w 140"/>
              <a:gd name="T51" fmla="*/ 82 h 127"/>
              <a:gd name="T52" fmla="*/ 20 w 140"/>
              <a:gd name="T53" fmla="*/ 78 h 127"/>
              <a:gd name="T54" fmla="*/ 24 w 140"/>
              <a:gd name="T55" fmla="*/ 72 h 127"/>
              <a:gd name="T56" fmla="*/ 24 w 140"/>
              <a:gd name="T57" fmla="*/ 62 h 127"/>
              <a:gd name="T58" fmla="*/ 25 w 140"/>
              <a:gd name="T59" fmla="*/ 59 h 127"/>
              <a:gd name="T60" fmla="*/ 34 w 140"/>
              <a:gd name="T61" fmla="*/ 54 h 127"/>
              <a:gd name="T62" fmla="*/ 39 w 140"/>
              <a:gd name="T63" fmla="*/ 54 h 127"/>
              <a:gd name="T64" fmla="*/ 49 w 140"/>
              <a:gd name="T65" fmla="*/ 51 h 127"/>
              <a:gd name="T66" fmla="*/ 60 w 140"/>
              <a:gd name="T67" fmla="*/ 50 h 127"/>
              <a:gd name="T68" fmla="*/ 69 w 140"/>
              <a:gd name="T69" fmla="*/ 55 h 127"/>
              <a:gd name="T70" fmla="*/ 77 w 140"/>
              <a:gd name="T71" fmla="*/ 62 h 127"/>
              <a:gd name="T72" fmla="*/ 82 w 140"/>
              <a:gd name="T73" fmla="*/ 68 h 127"/>
              <a:gd name="T74" fmla="*/ 91 w 140"/>
              <a:gd name="T75" fmla="*/ 63 h 127"/>
              <a:gd name="T76" fmla="*/ 102 w 140"/>
              <a:gd name="T77" fmla="*/ 69 h 127"/>
              <a:gd name="T78" fmla="*/ 108 w 140"/>
              <a:gd name="T79" fmla="*/ 73 h 127"/>
              <a:gd name="T80" fmla="*/ 117 w 140"/>
              <a:gd name="T81" fmla="*/ 79 h 127"/>
              <a:gd name="T82" fmla="*/ 23 w 140"/>
              <a:gd name="T83" fmla="*/ 58 h 127"/>
              <a:gd name="T84" fmla="*/ 68 w 140"/>
              <a:gd name="T85" fmla="*/ 108 h 127"/>
              <a:gd name="T86" fmla="*/ 88 w 140"/>
              <a:gd name="T87" fmla="*/ 105 h 127"/>
              <a:gd name="T88" fmla="*/ 19 w 140"/>
              <a:gd name="T89" fmla="*/ 96 h 127"/>
              <a:gd name="T90" fmla="*/ 49 w 140"/>
              <a:gd name="T91" fmla="*/ 47 h 127"/>
              <a:gd name="T92" fmla="*/ 49 w 140"/>
              <a:gd name="T93" fmla="*/ 49 h 127"/>
              <a:gd name="T94" fmla="*/ 114 w 140"/>
              <a:gd name="T95" fmla="*/ 1 h 127"/>
              <a:gd name="T96" fmla="*/ 26 w 140"/>
              <a:gd name="T97" fmla="*/ 42 h 127"/>
              <a:gd name="T98" fmla="*/ 30 w 140"/>
              <a:gd name="T99" fmla="*/ 48 h 127"/>
              <a:gd name="T100" fmla="*/ 19 w 140"/>
              <a:gd name="T101" fmla="*/ 55 h 127"/>
              <a:gd name="T102" fmla="*/ 20 w 140"/>
              <a:gd name="T103" fmla="*/ 55 h 127"/>
              <a:gd name="T104" fmla="*/ 23 w 140"/>
              <a:gd name="T105" fmla="*/ 38 h 127"/>
              <a:gd name="T106" fmla="*/ 7 w 140"/>
              <a:gd name="T107" fmla="*/ 72 h 127"/>
              <a:gd name="T108" fmla="*/ 2 w 140"/>
              <a:gd name="T109" fmla="*/ 63 h 127"/>
              <a:gd name="T110" fmla="*/ 26 w 140"/>
              <a:gd name="T111" fmla="*/ 5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27">
                <a:moveTo>
                  <a:pt x="41" y="126"/>
                </a:moveTo>
                <a:cubicBezTo>
                  <a:pt x="41" y="126"/>
                  <a:pt x="42" y="125"/>
                  <a:pt x="42" y="125"/>
                </a:cubicBezTo>
                <a:cubicBezTo>
                  <a:pt x="42" y="125"/>
                  <a:pt x="42" y="124"/>
                  <a:pt x="43" y="124"/>
                </a:cubicBezTo>
                <a:cubicBezTo>
                  <a:pt x="43" y="124"/>
                  <a:pt x="43" y="125"/>
                  <a:pt x="42" y="126"/>
                </a:cubicBezTo>
                <a:cubicBezTo>
                  <a:pt x="42" y="126"/>
                  <a:pt x="42" y="127"/>
                  <a:pt x="41" y="127"/>
                </a:cubicBezTo>
                <a:cubicBezTo>
                  <a:pt x="41" y="127"/>
                  <a:pt x="41" y="127"/>
                  <a:pt x="41" y="127"/>
                </a:cubicBezTo>
                <a:cubicBezTo>
                  <a:pt x="41" y="126"/>
                  <a:pt x="41" y="126"/>
                  <a:pt x="41" y="126"/>
                </a:cubicBezTo>
                <a:close/>
                <a:moveTo>
                  <a:pt x="45" y="111"/>
                </a:moveTo>
                <a:cubicBezTo>
                  <a:pt x="45" y="112"/>
                  <a:pt x="46" y="112"/>
                  <a:pt x="46" y="112"/>
                </a:cubicBezTo>
                <a:lnTo>
                  <a:pt x="45" y="111"/>
                </a:lnTo>
                <a:close/>
                <a:moveTo>
                  <a:pt x="44" y="113"/>
                </a:moveTo>
                <a:cubicBezTo>
                  <a:pt x="44" y="114"/>
                  <a:pt x="44" y="114"/>
                  <a:pt x="44" y="115"/>
                </a:cubicBezTo>
                <a:cubicBezTo>
                  <a:pt x="44" y="114"/>
                  <a:pt x="44" y="114"/>
                  <a:pt x="44" y="114"/>
                </a:cubicBezTo>
                <a:cubicBezTo>
                  <a:pt x="44" y="114"/>
                  <a:pt x="44" y="113"/>
                  <a:pt x="44" y="113"/>
                </a:cubicBezTo>
                <a:close/>
                <a:moveTo>
                  <a:pt x="32" y="105"/>
                </a:moveTo>
                <a:cubicBezTo>
                  <a:pt x="32" y="105"/>
                  <a:pt x="32" y="104"/>
                  <a:pt x="32" y="104"/>
                </a:cubicBezTo>
                <a:cubicBezTo>
                  <a:pt x="32" y="104"/>
                  <a:pt x="32" y="104"/>
                  <a:pt x="32" y="104"/>
                </a:cubicBezTo>
                <a:cubicBezTo>
                  <a:pt x="32" y="104"/>
                  <a:pt x="32" y="105"/>
                  <a:pt x="32" y="105"/>
                </a:cubicBezTo>
                <a:close/>
                <a:moveTo>
                  <a:pt x="19" y="96"/>
                </a:moveTo>
                <a:cubicBezTo>
                  <a:pt x="20" y="95"/>
                  <a:pt x="20" y="95"/>
                  <a:pt x="20" y="95"/>
                </a:cubicBezTo>
                <a:cubicBezTo>
                  <a:pt x="20" y="95"/>
                  <a:pt x="21" y="95"/>
                  <a:pt x="21" y="95"/>
                </a:cubicBezTo>
                <a:cubicBezTo>
                  <a:pt x="22" y="95"/>
                  <a:pt x="22" y="95"/>
                  <a:pt x="22" y="95"/>
                </a:cubicBezTo>
                <a:cubicBezTo>
                  <a:pt x="21" y="95"/>
                  <a:pt x="21" y="95"/>
                  <a:pt x="21" y="95"/>
                </a:cubicBezTo>
                <a:cubicBezTo>
                  <a:pt x="21" y="96"/>
                  <a:pt x="20" y="96"/>
                  <a:pt x="19" y="96"/>
                </a:cubicBezTo>
                <a:close/>
                <a:moveTo>
                  <a:pt x="22" y="94"/>
                </a:moveTo>
                <a:cubicBezTo>
                  <a:pt x="22" y="94"/>
                  <a:pt x="22" y="94"/>
                  <a:pt x="22" y="94"/>
                </a:cubicBezTo>
                <a:cubicBezTo>
                  <a:pt x="22" y="94"/>
                  <a:pt x="23" y="94"/>
                  <a:pt x="23" y="94"/>
                </a:cubicBezTo>
                <a:cubicBezTo>
                  <a:pt x="24" y="94"/>
                  <a:pt x="24" y="94"/>
                  <a:pt x="24" y="94"/>
                </a:cubicBezTo>
                <a:cubicBezTo>
                  <a:pt x="23" y="94"/>
                  <a:pt x="23" y="94"/>
                  <a:pt x="23" y="94"/>
                </a:cubicBezTo>
                <a:cubicBezTo>
                  <a:pt x="23" y="94"/>
                  <a:pt x="23" y="94"/>
                  <a:pt x="23" y="95"/>
                </a:cubicBezTo>
                <a:cubicBezTo>
                  <a:pt x="23" y="95"/>
                  <a:pt x="22" y="95"/>
                  <a:pt x="22" y="95"/>
                </a:cubicBezTo>
                <a:lnTo>
                  <a:pt x="22" y="94"/>
                </a:lnTo>
                <a:close/>
                <a:moveTo>
                  <a:pt x="102" y="106"/>
                </a:moveTo>
                <a:cubicBezTo>
                  <a:pt x="102" y="106"/>
                  <a:pt x="102" y="105"/>
                  <a:pt x="102" y="105"/>
                </a:cubicBezTo>
                <a:cubicBezTo>
                  <a:pt x="102" y="105"/>
                  <a:pt x="102" y="105"/>
                  <a:pt x="102" y="105"/>
                </a:cubicBezTo>
                <a:cubicBezTo>
                  <a:pt x="102" y="106"/>
                  <a:pt x="102" y="106"/>
                  <a:pt x="102" y="106"/>
                </a:cubicBezTo>
                <a:close/>
                <a:moveTo>
                  <a:pt x="137" y="62"/>
                </a:moveTo>
                <a:cubicBezTo>
                  <a:pt x="137" y="65"/>
                  <a:pt x="136" y="66"/>
                  <a:pt x="136" y="67"/>
                </a:cubicBezTo>
                <a:cubicBezTo>
                  <a:pt x="135" y="67"/>
                  <a:pt x="135" y="67"/>
                  <a:pt x="135" y="67"/>
                </a:cubicBezTo>
                <a:cubicBezTo>
                  <a:pt x="135" y="68"/>
                  <a:pt x="134" y="69"/>
                  <a:pt x="134" y="69"/>
                </a:cubicBezTo>
                <a:cubicBezTo>
                  <a:pt x="133" y="70"/>
                  <a:pt x="133" y="71"/>
                  <a:pt x="133" y="72"/>
                </a:cubicBezTo>
                <a:cubicBezTo>
                  <a:pt x="132" y="72"/>
                  <a:pt x="132" y="72"/>
                  <a:pt x="132" y="72"/>
                </a:cubicBezTo>
                <a:cubicBezTo>
                  <a:pt x="131" y="71"/>
                  <a:pt x="131" y="71"/>
                  <a:pt x="130" y="71"/>
                </a:cubicBezTo>
                <a:cubicBezTo>
                  <a:pt x="129" y="72"/>
                  <a:pt x="129" y="72"/>
                  <a:pt x="127" y="72"/>
                </a:cubicBezTo>
                <a:cubicBezTo>
                  <a:pt x="127" y="71"/>
                  <a:pt x="127" y="71"/>
                  <a:pt x="125" y="71"/>
                </a:cubicBezTo>
                <a:cubicBezTo>
                  <a:pt x="124" y="71"/>
                  <a:pt x="123" y="71"/>
                  <a:pt x="123" y="71"/>
                </a:cubicBezTo>
                <a:cubicBezTo>
                  <a:pt x="122" y="70"/>
                  <a:pt x="122" y="70"/>
                  <a:pt x="122" y="70"/>
                </a:cubicBezTo>
                <a:cubicBezTo>
                  <a:pt x="122" y="70"/>
                  <a:pt x="122" y="70"/>
                  <a:pt x="122" y="69"/>
                </a:cubicBezTo>
                <a:cubicBezTo>
                  <a:pt x="122" y="69"/>
                  <a:pt x="122" y="69"/>
                  <a:pt x="122" y="69"/>
                </a:cubicBezTo>
                <a:cubicBezTo>
                  <a:pt x="121" y="69"/>
                  <a:pt x="121" y="69"/>
                  <a:pt x="121" y="68"/>
                </a:cubicBezTo>
                <a:cubicBezTo>
                  <a:pt x="121" y="68"/>
                  <a:pt x="121" y="68"/>
                  <a:pt x="120" y="68"/>
                </a:cubicBezTo>
                <a:cubicBezTo>
                  <a:pt x="120" y="65"/>
                  <a:pt x="120" y="65"/>
                  <a:pt x="120" y="65"/>
                </a:cubicBezTo>
                <a:cubicBezTo>
                  <a:pt x="119" y="65"/>
                  <a:pt x="119" y="64"/>
                  <a:pt x="119" y="62"/>
                </a:cubicBezTo>
                <a:cubicBezTo>
                  <a:pt x="119" y="61"/>
                  <a:pt x="119" y="60"/>
                  <a:pt x="120" y="58"/>
                </a:cubicBezTo>
                <a:cubicBezTo>
                  <a:pt x="120" y="57"/>
                  <a:pt x="122" y="56"/>
                  <a:pt x="125" y="56"/>
                </a:cubicBezTo>
                <a:cubicBezTo>
                  <a:pt x="125" y="55"/>
                  <a:pt x="125" y="55"/>
                  <a:pt x="125" y="55"/>
                </a:cubicBezTo>
                <a:cubicBezTo>
                  <a:pt x="126" y="55"/>
                  <a:pt x="126" y="55"/>
                  <a:pt x="126" y="55"/>
                </a:cubicBezTo>
                <a:cubicBezTo>
                  <a:pt x="126" y="55"/>
                  <a:pt x="127" y="55"/>
                  <a:pt x="127" y="55"/>
                </a:cubicBezTo>
                <a:cubicBezTo>
                  <a:pt x="130" y="55"/>
                  <a:pt x="131" y="55"/>
                  <a:pt x="132" y="56"/>
                </a:cubicBezTo>
                <a:cubicBezTo>
                  <a:pt x="132" y="56"/>
                  <a:pt x="132" y="56"/>
                  <a:pt x="132" y="56"/>
                </a:cubicBezTo>
                <a:cubicBezTo>
                  <a:pt x="134" y="57"/>
                  <a:pt x="135" y="58"/>
                  <a:pt x="135" y="59"/>
                </a:cubicBezTo>
                <a:cubicBezTo>
                  <a:pt x="135" y="60"/>
                  <a:pt x="135" y="60"/>
                  <a:pt x="135" y="60"/>
                </a:cubicBezTo>
                <a:cubicBezTo>
                  <a:pt x="136" y="60"/>
                  <a:pt x="136" y="60"/>
                  <a:pt x="136" y="60"/>
                </a:cubicBezTo>
                <a:cubicBezTo>
                  <a:pt x="136" y="62"/>
                  <a:pt x="136" y="62"/>
                  <a:pt x="136" y="62"/>
                </a:cubicBezTo>
                <a:lnTo>
                  <a:pt x="137" y="62"/>
                </a:lnTo>
                <a:close/>
                <a:moveTo>
                  <a:pt x="137" y="7"/>
                </a:moveTo>
                <a:cubicBezTo>
                  <a:pt x="138" y="7"/>
                  <a:pt x="138" y="8"/>
                  <a:pt x="139" y="9"/>
                </a:cubicBezTo>
                <a:cubicBezTo>
                  <a:pt x="139" y="9"/>
                  <a:pt x="140" y="10"/>
                  <a:pt x="140" y="10"/>
                </a:cubicBezTo>
                <a:cubicBezTo>
                  <a:pt x="140" y="12"/>
                  <a:pt x="139" y="13"/>
                  <a:pt x="138" y="14"/>
                </a:cubicBezTo>
                <a:cubicBezTo>
                  <a:pt x="137" y="14"/>
                  <a:pt x="136" y="14"/>
                  <a:pt x="135" y="14"/>
                </a:cubicBezTo>
                <a:cubicBezTo>
                  <a:pt x="132" y="14"/>
                  <a:pt x="131" y="13"/>
                  <a:pt x="131" y="9"/>
                </a:cubicBezTo>
                <a:cubicBezTo>
                  <a:pt x="131" y="9"/>
                  <a:pt x="132" y="9"/>
                  <a:pt x="132" y="8"/>
                </a:cubicBezTo>
                <a:cubicBezTo>
                  <a:pt x="133" y="8"/>
                  <a:pt x="133" y="8"/>
                  <a:pt x="133" y="8"/>
                </a:cubicBezTo>
                <a:cubicBezTo>
                  <a:pt x="133" y="7"/>
                  <a:pt x="133" y="7"/>
                  <a:pt x="133" y="7"/>
                </a:cubicBezTo>
                <a:cubicBezTo>
                  <a:pt x="134" y="7"/>
                  <a:pt x="135" y="7"/>
                  <a:pt x="137" y="7"/>
                </a:cubicBezTo>
                <a:close/>
                <a:moveTo>
                  <a:pt x="117" y="83"/>
                </a:moveTo>
                <a:cubicBezTo>
                  <a:pt x="118" y="85"/>
                  <a:pt x="118" y="86"/>
                  <a:pt x="118" y="88"/>
                </a:cubicBezTo>
                <a:cubicBezTo>
                  <a:pt x="118" y="91"/>
                  <a:pt x="118" y="91"/>
                  <a:pt x="118" y="91"/>
                </a:cubicBezTo>
                <a:cubicBezTo>
                  <a:pt x="118" y="92"/>
                  <a:pt x="117" y="92"/>
                  <a:pt x="114" y="93"/>
                </a:cubicBezTo>
                <a:cubicBezTo>
                  <a:pt x="114" y="94"/>
                  <a:pt x="114" y="94"/>
                  <a:pt x="114" y="94"/>
                </a:cubicBezTo>
                <a:cubicBezTo>
                  <a:pt x="113" y="94"/>
                  <a:pt x="113" y="95"/>
                  <a:pt x="113" y="97"/>
                </a:cubicBezTo>
                <a:cubicBezTo>
                  <a:pt x="113" y="99"/>
                  <a:pt x="113" y="100"/>
                  <a:pt x="112" y="100"/>
                </a:cubicBezTo>
                <a:cubicBezTo>
                  <a:pt x="111" y="100"/>
                  <a:pt x="111" y="100"/>
                  <a:pt x="111" y="100"/>
                </a:cubicBezTo>
                <a:cubicBezTo>
                  <a:pt x="111" y="99"/>
                  <a:pt x="110" y="99"/>
                  <a:pt x="110" y="99"/>
                </a:cubicBezTo>
                <a:cubicBezTo>
                  <a:pt x="109" y="99"/>
                  <a:pt x="109" y="99"/>
                  <a:pt x="109" y="100"/>
                </a:cubicBezTo>
                <a:cubicBezTo>
                  <a:pt x="109" y="100"/>
                  <a:pt x="109" y="100"/>
                  <a:pt x="109" y="100"/>
                </a:cubicBezTo>
                <a:cubicBezTo>
                  <a:pt x="108" y="101"/>
                  <a:pt x="108" y="101"/>
                  <a:pt x="108" y="101"/>
                </a:cubicBezTo>
                <a:cubicBezTo>
                  <a:pt x="108" y="101"/>
                  <a:pt x="107" y="100"/>
                  <a:pt x="107" y="100"/>
                </a:cubicBezTo>
                <a:cubicBezTo>
                  <a:pt x="106" y="100"/>
                  <a:pt x="106" y="100"/>
                  <a:pt x="105" y="100"/>
                </a:cubicBezTo>
                <a:cubicBezTo>
                  <a:pt x="105" y="101"/>
                  <a:pt x="105" y="101"/>
                  <a:pt x="105" y="101"/>
                </a:cubicBezTo>
                <a:cubicBezTo>
                  <a:pt x="104" y="101"/>
                  <a:pt x="103" y="101"/>
                  <a:pt x="103" y="102"/>
                </a:cubicBezTo>
                <a:cubicBezTo>
                  <a:pt x="102" y="104"/>
                  <a:pt x="102" y="104"/>
                  <a:pt x="102" y="104"/>
                </a:cubicBezTo>
                <a:cubicBezTo>
                  <a:pt x="102" y="102"/>
                  <a:pt x="101" y="101"/>
                  <a:pt x="99" y="101"/>
                </a:cubicBezTo>
                <a:cubicBezTo>
                  <a:pt x="98" y="101"/>
                  <a:pt x="98" y="101"/>
                  <a:pt x="98" y="101"/>
                </a:cubicBezTo>
                <a:cubicBezTo>
                  <a:pt x="97" y="101"/>
                  <a:pt x="97" y="101"/>
                  <a:pt x="97" y="101"/>
                </a:cubicBezTo>
                <a:cubicBezTo>
                  <a:pt x="97" y="101"/>
                  <a:pt x="96" y="101"/>
                  <a:pt x="96" y="101"/>
                </a:cubicBezTo>
                <a:cubicBezTo>
                  <a:pt x="95" y="101"/>
                  <a:pt x="95" y="101"/>
                  <a:pt x="95" y="101"/>
                </a:cubicBezTo>
                <a:cubicBezTo>
                  <a:pt x="94" y="101"/>
                  <a:pt x="94" y="101"/>
                  <a:pt x="94" y="101"/>
                </a:cubicBezTo>
                <a:cubicBezTo>
                  <a:pt x="94" y="101"/>
                  <a:pt x="94" y="101"/>
                  <a:pt x="94" y="101"/>
                </a:cubicBezTo>
                <a:cubicBezTo>
                  <a:pt x="94" y="101"/>
                  <a:pt x="94" y="101"/>
                  <a:pt x="94" y="101"/>
                </a:cubicBezTo>
                <a:cubicBezTo>
                  <a:pt x="93" y="98"/>
                  <a:pt x="93" y="98"/>
                  <a:pt x="93" y="98"/>
                </a:cubicBezTo>
                <a:cubicBezTo>
                  <a:pt x="93" y="98"/>
                  <a:pt x="92" y="98"/>
                  <a:pt x="92" y="97"/>
                </a:cubicBezTo>
                <a:cubicBezTo>
                  <a:pt x="89" y="97"/>
                  <a:pt x="89" y="97"/>
                  <a:pt x="89" y="97"/>
                </a:cubicBezTo>
                <a:cubicBezTo>
                  <a:pt x="89" y="96"/>
                  <a:pt x="89" y="96"/>
                  <a:pt x="90" y="96"/>
                </a:cubicBezTo>
                <a:cubicBezTo>
                  <a:pt x="90" y="95"/>
                  <a:pt x="89" y="94"/>
                  <a:pt x="88" y="94"/>
                </a:cubicBezTo>
                <a:cubicBezTo>
                  <a:pt x="86" y="93"/>
                  <a:pt x="85" y="92"/>
                  <a:pt x="85" y="91"/>
                </a:cubicBezTo>
                <a:cubicBezTo>
                  <a:pt x="81" y="91"/>
                  <a:pt x="81" y="91"/>
                  <a:pt x="81" y="91"/>
                </a:cubicBezTo>
                <a:cubicBezTo>
                  <a:pt x="81" y="92"/>
                  <a:pt x="80" y="93"/>
                  <a:pt x="79" y="93"/>
                </a:cubicBezTo>
                <a:cubicBezTo>
                  <a:pt x="79" y="93"/>
                  <a:pt x="78" y="94"/>
                  <a:pt x="78" y="96"/>
                </a:cubicBezTo>
                <a:cubicBezTo>
                  <a:pt x="78" y="96"/>
                  <a:pt x="78" y="96"/>
                  <a:pt x="79" y="97"/>
                </a:cubicBezTo>
                <a:cubicBezTo>
                  <a:pt x="79" y="98"/>
                  <a:pt x="79" y="98"/>
                  <a:pt x="79" y="98"/>
                </a:cubicBezTo>
                <a:cubicBezTo>
                  <a:pt x="79" y="98"/>
                  <a:pt x="79" y="99"/>
                  <a:pt x="80" y="99"/>
                </a:cubicBezTo>
                <a:cubicBezTo>
                  <a:pt x="80" y="99"/>
                  <a:pt x="80" y="100"/>
                  <a:pt x="80" y="100"/>
                </a:cubicBezTo>
                <a:cubicBezTo>
                  <a:pt x="81" y="100"/>
                  <a:pt x="81" y="100"/>
                  <a:pt x="81" y="100"/>
                </a:cubicBezTo>
                <a:cubicBezTo>
                  <a:pt x="81" y="101"/>
                  <a:pt x="81" y="101"/>
                  <a:pt x="81" y="101"/>
                </a:cubicBezTo>
                <a:cubicBezTo>
                  <a:pt x="81" y="102"/>
                  <a:pt x="81" y="102"/>
                  <a:pt x="81" y="102"/>
                </a:cubicBezTo>
                <a:cubicBezTo>
                  <a:pt x="81" y="103"/>
                  <a:pt x="81" y="103"/>
                  <a:pt x="81" y="104"/>
                </a:cubicBezTo>
                <a:cubicBezTo>
                  <a:pt x="79" y="104"/>
                  <a:pt x="79" y="104"/>
                  <a:pt x="79" y="104"/>
                </a:cubicBezTo>
                <a:cubicBezTo>
                  <a:pt x="79" y="103"/>
                  <a:pt x="79" y="103"/>
                  <a:pt x="79" y="103"/>
                </a:cubicBezTo>
                <a:cubicBezTo>
                  <a:pt x="77" y="103"/>
                  <a:pt x="77" y="103"/>
                  <a:pt x="77" y="103"/>
                </a:cubicBezTo>
                <a:cubicBezTo>
                  <a:pt x="77" y="102"/>
                  <a:pt x="77" y="102"/>
                  <a:pt x="77" y="102"/>
                </a:cubicBezTo>
                <a:cubicBezTo>
                  <a:pt x="74" y="101"/>
                  <a:pt x="74" y="101"/>
                  <a:pt x="74" y="101"/>
                </a:cubicBezTo>
                <a:cubicBezTo>
                  <a:pt x="73" y="101"/>
                  <a:pt x="71" y="102"/>
                  <a:pt x="70" y="103"/>
                </a:cubicBezTo>
                <a:cubicBezTo>
                  <a:pt x="68" y="104"/>
                  <a:pt x="68" y="104"/>
                  <a:pt x="67" y="105"/>
                </a:cubicBezTo>
                <a:cubicBezTo>
                  <a:pt x="68" y="108"/>
                  <a:pt x="68" y="108"/>
                  <a:pt x="68" y="108"/>
                </a:cubicBezTo>
                <a:cubicBezTo>
                  <a:pt x="68" y="108"/>
                  <a:pt x="67" y="108"/>
                  <a:pt x="67" y="108"/>
                </a:cubicBezTo>
                <a:cubicBezTo>
                  <a:pt x="67" y="108"/>
                  <a:pt x="67" y="108"/>
                  <a:pt x="67" y="108"/>
                </a:cubicBezTo>
                <a:cubicBezTo>
                  <a:pt x="67" y="108"/>
                  <a:pt x="66" y="109"/>
                  <a:pt x="65" y="109"/>
                </a:cubicBezTo>
                <a:cubicBezTo>
                  <a:pt x="64" y="108"/>
                  <a:pt x="64" y="108"/>
                  <a:pt x="64" y="108"/>
                </a:cubicBezTo>
                <a:cubicBezTo>
                  <a:pt x="64" y="108"/>
                  <a:pt x="64" y="108"/>
                  <a:pt x="64" y="107"/>
                </a:cubicBezTo>
                <a:cubicBezTo>
                  <a:pt x="62" y="107"/>
                  <a:pt x="62" y="107"/>
                  <a:pt x="62" y="107"/>
                </a:cubicBezTo>
                <a:cubicBezTo>
                  <a:pt x="61" y="107"/>
                  <a:pt x="60" y="107"/>
                  <a:pt x="59" y="107"/>
                </a:cubicBezTo>
                <a:cubicBezTo>
                  <a:pt x="59" y="108"/>
                  <a:pt x="59" y="108"/>
                  <a:pt x="59" y="108"/>
                </a:cubicBezTo>
                <a:cubicBezTo>
                  <a:pt x="59" y="108"/>
                  <a:pt x="58" y="108"/>
                  <a:pt x="58" y="108"/>
                </a:cubicBezTo>
                <a:cubicBezTo>
                  <a:pt x="55" y="109"/>
                  <a:pt x="55" y="109"/>
                  <a:pt x="55" y="109"/>
                </a:cubicBezTo>
                <a:cubicBezTo>
                  <a:pt x="55" y="109"/>
                  <a:pt x="54" y="110"/>
                  <a:pt x="54" y="110"/>
                </a:cubicBezTo>
                <a:cubicBezTo>
                  <a:pt x="53" y="110"/>
                  <a:pt x="53" y="110"/>
                  <a:pt x="52" y="110"/>
                </a:cubicBezTo>
                <a:cubicBezTo>
                  <a:pt x="51" y="109"/>
                  <a:pt x="51" y="109"/>
                  <a:pt x="51" y="109"/>
                </a:cubicBezTo>
                <a:cubicBezTo>
                  <a:pt x="51" y="108"/>
                  <a:pt x="51" y="108"/>
                  <a:pt x="51" y="108"/>
                </a:cubicBezTo>
                <a:cubicBezTo>
                  <a:pt x="50" y="107"/>
                  <a:pt x="49" y="106"/>
                  <a:pt x="49" y="106"/>
                </a:cubicBezTo>
                <a:cubicBezTo>
                  <a:pt x="49" y="106"/>
                  <a:pt x="49" y="106"/>
                  <a:pt x="49" y="106"/>
                </a:cubicBezTo>
                <a:cubicBezTo>
                  <a:pt x="47" y="108"/>
                  <a:pt x="46" y="109"/>
                  <a:pt x="46" y="111"/>
                </a:cubicBezTo>
                <a:cubicBezTo>
                  <a:pt x="46" y="111"/>
                  <a:pt x="46" y="111"/>
                  <a:pt x="46" y="111"/>
                </a:cubicBezTo>
                <a:cubicBezTo>
                  <a:pt x="46" y="110"/>
                  <a:pt x="46" y="110"/>
                  <a:pt x="46" y="110"/>
                </a:cubicBezTo>
                <a:cubicBezTo>
                  <a:pt x="46" y="109"/>
                  <a:pt x="46" y="109"/>
                  <a:pt x="46" y="108"/>
                </a:cubicBezTo>
                <a:cubicBezTo>
                  <a:pt x="45" y="106"/>
                  <a:pt x="45" y="106"/>
                  <a:pt x="45" y="106"/>
                </a:cubicBezTo>
                <a:cubicBezTo>
                  <a:pt x="44" y="106"/>
                  <a:pt x="44" y="105"/>
                  <a:pt x="44" y="105"/>
                </a:cubicBezTo>
                <a:cubicBezTo>
                  <a:pt x="42" y="105"/>
                  <a:pt x="42" y="105"/>
                  <a:pt x="42" y="105"/>
                </a:cubicBezTo>
                <a:cubicBezTo>
                  <a:pt x="40" y="107"/>
                  <a:pt x="39" y="109"/>
                  <a:pt x="37" y="112"/>
                </a:cubicBezTo>
                <a:cubicBezTo>
                  <a:pt x="36" y="112"/>
                  <a:pt x="36" y="112"/>
                  <a:pt x="36" y="112"/>
                </a:cubicBezTo>
                <a:cubicBezTo>
                  <a:pt x="36" y="111"/>
                  <a:pt x="36" y="111"/>
                  <a:pt x="36" y="111"/>
                </a:cubicBezTo>
                <a:cubicBezTo>
                  <a:pt x="36" y="111"/>
                  <a:pt x="36" y="110"/>
                  <a:pt x="36" y="110"/>
                </a:cubicBezTo>
                <a:cubicBezTo>
                  <a:pt x="36" y="109"/>
                  <a:pt x="36" y="109"/>
                  <a:pt x="36" y="109"/>
                </a:cubicBezTo>
                <a:cubicBezTo>
                  <a:pt x="36" y="109"/>
                  <a:pt x="36" y="108"/>
                  <a:pt x="37" y="108"/>
                </a:cubicBezTo>
                <a:cubicBezTo>
                  <a:pt x="37" y="108"/>
                  <a:pt x="37" y="108"/>
                  <a:pt x="37" y="108"/>
                </a:cubicBezTo>
                <a:cubicBezTo>
                  <a:pt x="37" y="108"/>
                  <a:pt x="38" y="107"/>
                  <a:pt x="39" y="106"/>
                </a:cubicBezTo>
                <a:cubicBezTo>
                  <a:pt x="39" y="106"/>
                  <a:pt x="40" y="105"/>
                  <a:pt x="40" y="104"/>
                </a:cubicBezTo>
                <a:cubicBezTo>
                  <a:pt x="39" y="103"/>
                  <a:pt x="38" y="103"/>
                  <a:pt x="36" y="103"/>
                </a:cubicBezTo>
                <a:cubicBezTo>
                  <a:pt x="36" y="104"/>
                  <a:pt x="36" y="104"/>
                  <a:pt x="36" y="104"/>
                </a:cubicBezTo>
                <a:cubicBezTo>
                  <a:pt x="36" y="103"/>
                  <a:pt x="36" y="103"/>
                  <a:pt x="36" y="103"/>
                </a:cubicBezTo>
                <a:cubicBezTo>
                  <a:pt x="35" y="103"/>
                  <a:pt x="35" y="103"/>
                  <a:pt x="35" y="103"/>
                </a:cubicBezTo>
                <a:cubicBezTo>
                  <a:pt x="34" y="103"/>
                  <a:pt x="33" y="103"/>
                  <a:pt x="33" y="103"/>
                </a:cubicBezTo>
                <a:cubicBezTo>
                  <a:pt x="33" y="102"/>
                  <a:pt x="33" y="102"/>
                  <a:pt x="33" y="102"/>
                </a:cubicBezTo>
                <a:cubicBezTo>
                  <a:pt x="30" y="102"/>
                  <a:pt x="30" y="102"/>
                  <a:pt x="30" y="102"/>
                </a:cubicBezTo>
                <a:cubicBezTo>
                  <a:pt x="30" y="102"/>
                  <a:pt x="30" y="102"/>
                  <a:pt x="30" y="101"/>
                </a:cubicBezTo>
                <a:cubicBezTo>
                  <a:pt x="30" y="101"/>
                  <a:pt x="30" y="101"/>
                  <a:pt x="30" y="101"/>
                </a:cubicBezTo>
                <a:cubicBezTo>
                  <a:pt x="30" y="96"/>
                  <a:pt x="30" y="96"/>
                  <a:pt x="30" y="96"/>
                </a:cubicBezTo>
                <a:cubicBezTo>
                  <a:pt x="28" y="96"/>
                  <a:pt x="26" y="95"/>
                  <a:pt x="25" y="95"/>
                </a:cubicBezTo>
                <a:cubicBezTo>
                  <a:pt x="25" y="94"/>
                  <a:pt x="25" y="94"/>
                  <a:pt x="25" y="94"/>
                </a:cubicBezTo>
                <a:cubicBezTo>
                  <a:pt x="26" y="94"/>
                  <a:pt x="26" y="93"/>
                  <a:pt x="26" y="93"/>
                </a:cubicBezTo>
                <a:cubicBezTo>
                  <a:pt x="27" y="93"/>
                  <a:pt x="27" y="93"/>
                  <a:pt x="27" y="93"/>
                </a:cubicBezTo>
                <a:cubicBezTo>
                  <a:pt x="28" y="92"/>
                  <a:pt x="28" y="92"/>
                  <a:pt x="28" y="92"/>
                </a:cubicBezTo>
                <a:cubicBezTo>
                  <a:pt x="28" y="92"/>
                  <a:pt x="28" y="91"/>
                  <a:pt x="28" y="90"/>
                </a:cubicBezTo>
                <a:cubicBezTo>
                  <a:pt x="28" y="90"/>
                  <a:pt x="28" y="90"/>
                  <a:pt x="28" y="90"/>
                </a:cubicBezTo>
                <a:cubicBezTo>
                  <a:pt x="28" y="90"/>
                  <a:pt x="28" y="90"/>
                  <a:pt x="28" y="89"/>
                </a:cubicBezTo>
                <a:cubicBezTo>
                  <a:pt x="28" y="89"/>
                  <a:pt x="27" y="89"/>
                  <a:pt x="27" y="88"/>
                </a:cubicBezTo>
                <a:cubicBezTo>
                  <a:pt x="28" y="88"/>
                  <a:pt x="28" y="88"/>
                  <a:pt x="28" y="88"/>
                </a:cubicBezTo>
                <a:cubicBezTo>
                  <a:pt x="28" y="87"/>
                  <a:pt x="29" y="87"/>
                  <a:pt x="29" y="87"/>
                </a:cubicBezTo>
                <a:cubicBezTo>
                  <a:pt x="29" y="87"/>
                  <a:pt x="29" y="86"/>
                  <a:pt x="29" y="85"/>
                </a:cubicBezTo>
                <a:cubicBezTo>
                  <a:pt x="29" y="83"/>
                  <a:pt x="28" y="83"/>
                  <a:pt x="28" y="83"/>
                </a:cubicBezTo>
                <a:cubicBezTo>
                  <a:pt x="27" y="83"/>
                  <a:pt x="27" y="83"/>
                  <a:pt x="27" y="83"/>
                </a:cubicBezTo>
                <a:cubicBezTo>
                  <a:pt x="27" y="83"/>
                  <a:pt x="27" y="82"/>
                  <a:pt x="27" y="82"/>
                </a:cubicBezTo>
                <a:cubicBezTo>
                  <a:pt x="26" y="82"/>
                  <a:pt x="26" y="82"/>
                  <a:pt x="26" y="82"/>
                </a:cubicBezTo>
                <a:cubicBezTo>
                  <a:pt x="25" y="82"/>
                  <a:pt x="25" y="82"/>
                  <a:pt x="25" y="81"/>
                </a:cubicBezTo>
                <a:cubicBezTo>
                  <a:pt x="25" y="81"/>
                  <a:pt x="25" y="81"/>
                  <a:pt x="24" y="81"/>
                </a:cubicBezTo>
                <a:cubicBezTo>
                  <a:pt x="22" y="81"/>
                  <a:pt x="22" y="81"/>
                  <a:pt x="22" y="81"/>
                </a:cubicBezTo>
                <a:cubicBezTo>
                  <a:pt x="20" y="81"/>
                  <a:pt x="20" y="80"/>
                  <a:pt x="20" y="80"/>
                </a:cubicBezTo>
                <a:cubicBezTo>
                  <a:pt x="20" y="79"/>
                  <a:pt x="20" y="78"/>
                  <a:pt x="19" y="78"/>
                </a:cubicBezTo>
                <a:cubicBezTo>
                  <a:pt x="20" y="78"/>
                  <a:pt x="20" y="78"/>
                  <a:pt x="20" y="78"/>
                </a:cubicBezTo>
                <a:cubicBezTo>
                  <a:pt x="20" y="77"/>
                  <a:pt x="21" y="76"/>
                  <a:pt x="22" y="76"/>
                </a:cubicBezTo>
                <a:cubicBezTo>
                  <a:pt x="23" y="76"/>
                  <a:pt x="23" y="76"/>
                  <a:pt x="23" y="77"/>
                </a:cubicBezTo>
                <a:cubicBezTo>
                  <a:pt x="24" y="77"/>
                  <a:pt x="24" y="77"/>
                  <a:pt x="25" y="77"/>
                </a:cubicBezTo>
                <a:cubicBezTo>
                  <a:pt x="25" y="76"/>
                  <a:pt x="26" y="76"/>
                  <a:pt x="26" y="76"/>
                </a:cubicBezTo>
                <a:cubicBezTo>
                  <a:pt x="26" y="75"/>
                  <a:pt x="26" y="75"/>
                  <a:pt x="26" y="75"/>
                </a:cubicBezTo>
                <a:cubicBezTo>
                  <a:pt x="27" y="75"/>
                  <a:pt x="27" y="74"/>
                  <a:pt x="27" y="74"/>
                </a:cubicBezTo>
                <a:cubicBezTo>
                  <a:pt x="27" y="73"/>
                  <a:pt x="26" y="72"/>
                  <a:pt x="24" y="72"/>
                </a:cubicBezTo>
                <a:cubicBezTo>
                  <a:pt x="22" y="72"/>
                  <a:pt x="21" y="71"/>
                  <a:pt x="21" y="69"/>
                </a:cubicBezTo>
                <a:cubicBezTo>
                  <a:pt x="21" y="69"/>
                  <a:pt x="21" y="69"/>
                  <a:pt x="21" y="69"/>
                </a:cubicBezTo>
                <a:cubicBezTo>
                  <a:pt x="25" y="70"/>
                  <a:pt x="25" y="70"/>
                  <a:pt x="25" y="70"/>
                </a:cubicBezTo>
                <a:cubicBezTo>
                  <a:pt x="25" y="69"/>
                  <a:pt x="25" y="69"/>
                  <a:pt x="25" y="69"/>
                </a:cubicBezTo>
                <a:cubicBezTo>
                  <a:pt x="26" y="69"/>
                  <a:pt x="26" y="69"/>
                  <a:pt x="26" y="69"/>
                </a:cubicBezTo>
                <a:cubicBezTo>
                  <a:pt x="26" y="69"/>
                  <a:pt x="26" y="68"/>
                  <a:pt x="26" y="67"/>
                </a:cubicBezTo>
                <a:cubicBezTo>
                  <a:pt x="25" y="65"/>
                  <a:pt x="24" y="64"/>
                  <a:pt x="24" y="62"/>
                </a:cubicBezTo>
                <a:cubicBezTo>
                  <a:pt x="24" y="61"/>
                  <a:pt x="24" y="61"/>
                  <a:pt x="24" y="61"/>
                </a:cubicBezTo>
                <a:cubicBezTo>
                  <a:pt x="25" y="61"/>
                  <a:pt x="25" y="60"/>
                  <a:pt x="25" y="59"/>
                </a:cubicBezTo>
                <a:cubicBezTo>
                  <a:pt x="24" y="58"/>
                  <a:pt x="24" y="58"/>
                  <a:pt x="24" y="58"/>
                </a:cubicBezTo>
                <a:cubicBezTo>
                  <a:pt x="24" y="58"/>
                  <a:pt x="24" y="58"/>
                  <a:pt x="24" y="58"/>
                </a:cubicBezTo>
                <a:cubicBezTo>
                  <a:pt x="25" y="59"/>
                  <a:pt x="25" y="59"/>
                  <a:pt x="25" y="59"/>
                </a:cubicBezTo>
                <a:cubicBezTo>
                  <a:pt x="24" y="59"/>
                  <a:pt x="25" y="59"/>
                  <a:pt x="25" y="59"/>
                </a:cubicBezTo>
                <a:cubicBezTo>
                  <a:pt x="25" y="59"/>
                  <a:pt x="25" y="59"/>
                  <a:pt x="25" y="59"/>
                </a:cubicBezTo>
                <a:cubicBezTo>
                  <a:pt x="26" y="60"/>
                  <a:pt x="26" y="60"/>
                  <a:pt x="27" y="60"/>
                </a:cubicBezTo>
                <a:cubicBezTo>
                  <a:pt x="27" y="60"/>
                  <a:pt x="27" y="60"/>
                  <a:pt x="28" y="60"/>
                </a:cubicBezTo>
                <a:cubicBezTo>
                  <a:pt x="28" y="60"/>
                  <a:pt x="28" y="59"/>
                  <a:pt x="28" y="59"/>
                </a:cubicBezTo>
                <a:cubicBezTo>
                  <a:pt x="28" y="59"/>
                  <a:pt x="28" y="58"/>
                  <a:pt x="28" y="58"/>
                </a:cubicBezTo>
                <a:cubicBezTo>
                  <a:pt x="33" y="57"/>
                  <a:pt x="33" y="57"/>
                  <a:pt x="33" y="57"/>
                </a:cubicBezTo>
                <a:cubicBezTo>
                  <a:pt x="33" y="57"/>
                  <a:pt x="33" y="57"/>
                  <a:pt x="33" y="56"/>
                </a:cubicBezTo>
                <a:cubicBezTo>
                  <a:pt x="34" y="54"/>
                  <a:pt x="34" y="54"/>
                  <a:pt x="34" y="54"/>
                </a:cubicBezTo>
                <a:cubicBezTo>
                  <a:pt x="34" y="54"/>
                  <a:pt x="34" y="54"/>
                  <a:pt x="34" y="54"/>
                </a:cubicBezTo>
                <a:cubicBezTo>
                  <a:pt x="35" y="54"/>
                  <a:pt x="35" y="54"/>
                  <a:pt x="36" y="53"/>
                </a:cubicBezTo>
                <a:cubicBezTo>
                  <a:pt x="36" y="53"/>
                  <a:pt x="36" y="53"/>
                  <a:pt x="36" y="53"/>
                </a:cubicBezTo>
                <a:cubicBezTo>
                  <a:pt x="36" y="53"/>
                  <a:pt x="36" y="53"/>
                  <a:pt x="37" y="53"/>
                </a:cubicBezTo>
                <a:cubicBezTo>
                  <a:pt x="37" y="54"/>
                  <a:pt x="37" y="54"/>
                  <a:pt x="37" y="54"/>
                </a:cubicBezTo>
                <a:cubicBezTo>
                  <a:pt x="37" y="54"/>
                  <a:pt x="38" y="54"/>
                  <a:pt x="38" y="54"/>
                </a:cubicBezTo>
                <a:cubicBezTo>
                  <a:pt x="38" y="54"/>
                  <a:pt x="38" y="54"/>
                  <a:pt x="39" y="54"/>
                </a:cubicBezTo>
                <a:cubicBezTo>
                  <a:pt x="40" y="54"/>
                  <a:pt x="40" y="54"/>
                  <a:pt x="41" y="53"/>
                </a:cubicBezTo>
                <a:cubicBezTo>
                  <a:pt x="41" y="53"/>
                  <a:pt x="42" y="53"/>
                  <a:pt x="43" y="53"/>
                </a:cubicBezTo>
                <a:cubicBezTo>
                  <a:pt x="44" y="52"/>
                  <a:pt x="44" y="52"/>
                  <a:pt x="44" y="52"/>
                </a:cubicBezTo>
                <a:cubicBezTo>
                  <a:pt x="44" y="52"/>
                  <a:pt x="44" y="52"/>
                  <a:pt x="44" y="51"/>
                </a:cubicBezTo>
                <a:cubicBezTo>
                  <a:pt x="45" y="52"/>
                  <a:pt x="46" y="52"/>
                  <a:pt x="47" y="52"/>
                </a:cubicBezTo>
                <a:cubicBezTo>
                  <a:pt x="48" y="51"/>
                  <a:pt x="48" y="51"/>
                  <a:pt x="48" y="51"/>
                </a:cubicBezTo>
                <a:cubicBezTo>
                  <a:pt x="49" y="51"/>
                  <a:pt x="49" y="51"/>
                  <a:pt x="49" y="51"/>
                </a:cubicBezTo>
                <a:cubicBezTo>
                  <a:pt x="49" y="49"/>
                  <a:pt x="49" y="49"/>
                  <a:pt x="49" y="49"/>
                </a:cubicBezTo>
                <a:cubicBezTo>
                  <a:pt x="49" y="50"/>
                  <a:pt x="51" y="51"/>
                  <a:pt x="54" y="51"/>
                </a:cubicBezTo>
                <a:cubicBezTo>
                  <a:pt x="54" y="51"/>
                  <a:pt x="54" y="51"/>
                  <a:pt x="54" y="51"/>
                </a:cubicBezTo>
                <a:cubicBezTo>
                  <a:pt x="55" y="50"/>
                  <a:pt x="56" y="50"/>
                  <a:pt x="56" y="50"/>
                </a:cubicBezTo>
                <a:cubicBezTo>
                  <a:pt x="57" y="50"/>
                  <a:pt x="58" y="50"/>
                  <a:pt x="58" y="50"/>
                </a:cubicBezTo>
                <a:cubicBezTo>
                  <a:pt x="58" y="50"/>
                  <a:pt x="58" y="50"/>
                  <a:pt x="58" y="50"/>
                </a:cubicBezTo>
                <a:cubicBezTo>
                  <a:pt x="60" y="50"/>
                  <a:pt x="60" y="50"/>
                  <a:pt x="60" y="50"/>
                </a:cubicBezTo>
                <a:cubicBezTo>
                  <a:pt x="61" y="51"/>
                  <a:pt x="61" y="51"/>
                  <a:pt x="61" y="51"/>
                </a:cubicBezTo>
                <a:cubicBezTo>
                  <a:pt x="62" y="52"/>
                  <a:pt x="63" y="53"/>
                  <a:pt x="64" y="54"/>
                </a:cubicBezTo>
                <a:cubicBezTo>
                  <a:pt x="65" y="54"/>
                  <a:pt x="65" y="54"/>
                  <a:pt x="65" y="54"/>
                </a:cubicBezTo>
                <a:cubicBezTo>
                  <a:pt x="65" y="55"/>
                  <a:pt x="65" y="55"/>
                  <a:pt x="65" y="55"/>
                </a:cubicBezTo>
                <a:cubicBezTo>
                  <a:pt x="65" y="55"/>
                  <a:pt x="66" y="55"/>
                  <a:pt x="67" y="55"/>
                </a:cubicBezTo>
                <a:cubicBezTo>
                  <a:pt x="67" y="56"/>
                  <a:pt x="68" y="56"/>
                  <a:pt x="69" y="56"/>
                </a:cubicBezTo>
                <a:cubicBezTo>
                  <a:pt x="69" y="55"/>
                  <a:pt x="69" y="55"/>
                  <a:pt x="69" y="55"/>
                </a:cubicBezTo>
                <a:cubicBezTo>
                  <a:pt x="69" y="55"/>
                  <a:pt x="69" y="55"/>
                  <a:pt x="70" y="55"/>
                </a:cubicBezTo>
                <a:cubicBezTo>
                  <a:pt x="70" y="55"/>
                  <a:pt x="70" y="55"/>
                  <a:pt x="71" y="54"/>
                </a:cubicBezTo>
                <a:cubicBezTo>
                  <a:pt x="71" y="55"/>
                  <a:pt x="71" y="56"/>
                  <a:pt x="73" y="57"/>
                </a:cubicBezTo>
                <a:cubicBezTo>
                  <a:pt x="74" y="58"/>
                  <a:pt x="75" y="58"/>
                  <a:pt x="77" y="58"/>
                </a:cubicBezTo>
                <a:cubicBezTo>
                  <a:pt x="76" y="59"/>
                  <a:pt x="76" y="59"/>
                  <a:pt x="76" y="60"/>
                </a:cubicBezTo>
                <a:cubicBezTo>
                  <a:pt x="76" y="60"/>
                  <a:pt x="76" y="61"/>
                  <a:pt x="76" y="61"/>
                </a:cubicBezTo>
                <a:cubicBezTo>
                  <a:pt x="76" y="62"/>
                  <a:pt x="76" y="62"/>
                  <a:pt x="77" y="62"/>
                </a:cubicBezTo>
                <a:cubicBezTo>
                  <a:pt x="77" y="62"/>
                  <a:pt x="77" y="62"/>
                  <a:pt x="77" y="62"/>
                </a:cubicBezTo>
                <a:cubicBezTo>
                  <a:pt x="78" y="63"/>
                  <a:pt x="79" y="63"/>
                  <a:pt x="80" y="63"/>
                </a:cubicBezTo>
                <a:cubicBezTo>
                  <a:pt x="80" y="63"/>
                  <a:pt x="80" y="64"/>
                  <a:pt x="80" y="65"/>
                </a:cubicBezTo>
                <a:cubicBezTo>
                  <a:pt x="80" y="65"/>
                  <a:pt x="80" y="65"/>
                  <a:pt x="80" y="65"/>
                </a:cubicBezTo>
                <a:cubicBezTo>
                  <a:pt x="80" y="66"/>
                  <a:pt x="80" y="66"/>
                  <a:pt x="80" y="66"/>
                </a:cubicBezTo>
                <a:cubicBezTo>
                  <a:pt x="80" y="66"/>
                  <a:pt x="80" y="66"/>
                  <a:pt x="80" y="66"/>
                </a:cubicBezTo>
                <a:cubicBezTo>
                  <a:pt x="81" y="67"/>
                  <a:pt x="81" y="68"/>
                  <a:pt x="82" y="68"/>
                </a:cubicBezTo>
                <a:cubicBezTo>
                  <a:pt x="82" y="69"/>
                  <a:pt x="83" y="70"/>
                  <a:pt x="84" y="70"/>
                </a:cubicBezTo>
                <a:cubicBezTo>
                  <a:pt x="84" y="70"/>
                  <a:pt x="84" y="70"/>
                  <a:pt x="84" y="70"/>
                </a:cubicBezTo>
                <a:cubicBezTo>
                  <a:pt x="85" y="70"/>
                  <a:pt x="86" y="69"/>
                  <a:pt x="87" y="68"/>
                </a:cubicBezTo>
                <a:cubicBezTo>
                  <a:pt x="92" y="68"/>
                  <a:pt x="92" y="68"/>
                  <a:pt x="92" y="68"/>
                </a:cubicBezTo>
                <a:cubicBezTo>
                  <a:pt x="92" y="68"/>
                  <a:pt x="93" y="67"/>
                  <a:pt x="93" y="67"/>
                </a:cubicBezTo>
                <a:cubicBezTo>
                  <a:pt x="93" y="67"/>
                  <a:pt x="92" y="66"/>
                  <a:pt x="92" y="66"/>
                </a:cubicBezTo>
                <a:cubicBezTo>
                  <a:pt x="92" y="65"/>
                  <a:pt x="91" y="64"/>
                  <a:pt x="91" y="63"/>
                </a:cubicBezTo>
                <a:cubicBezTo>
                  <a:pt x="92" y="63"/>
                  <a:pt x="92" y="63"/>
                  <a:pt x="92" y="63"/>
                </a:cubicBezTo>
                <a:cubicBezTo>
                  <a:pt x="92" y="64"/>
                  <a:pt x="92" y="64"/>
                  <a:pt x="93" y="64"/>
                </a:cubicBezTo>
                <a:cubicBezTo>
                  <a:pt x="93" y="64"/>
                  <a:pt x="93" y="65"/>
                  <a:pt x="94" y="66"/>
                </a:cubicBezTo>
                <a:cubicBezTo>
                  <a:pt x="94" y="66"/>
                  <a:pt x="94" y="66"/>
                  <a:pt x="94" y="66"/>
                </a:cubicBezTo>
                <a:cubicBezTo>
                  <a:pt x="94" y="66"/>
                  <a:pt x="94" y="66"/>
                  <a:pt x="94" y="66"/>
                </a:cubicBezTo>
                <a:cubicBezTo>
                  <a:pt x="95" y="66"/>
                  <a:pt x="96" y="67"/>
                  <a:pt x="97" y="67"/>
                </a:cubicBezTo>
                <a:cubicBezTo>
                  <a:pt x="98" y="68"/>
                  <a:pt x="100" y="69"/>
                  <a:pt x="102" y="69"/>
                </a:cubicBezTo>
                <a:cubicBezTo>
                  <a:pt x="102" y="69"/>
                  <a:pt x="102" y="69"/>
                  <a:pt x="102" y="69"/>
                </a:cubicBezTo>
                <a:cubicBezTo>
                  <a:pt x="103" y="69"/>
                  <a:pt x="104" y="69"/>
                  <a:pt x="104" y="68"/>
                </a:cubicBezTo>
                <a:cubicBezTo>
                  <a:pt x="104" y="68"/>
                  <a:pt x="105" y="68"/>
                  <a:pt x="105" y="68"/>
                </a:cubicBezTo>
                <a:cubicBezTo>
                  <a:pt x="106" y="68"/>
                  <a:pt x="106" y="69"/>
                  <a:pt x="106" y="69"/>
                </a:cubicBezTo>
                <a:cubicBezTo>
                  <a:pt x="107" y="70"/>
                  <a:pt x="107" y="70"/>
                  <a:pt x="107" y="70"/>
                </a:cubicBezTo>
                <a:cubicBezTo>
                  <a:pt x="108" y="72"/>
                  <a:pt x="108" y="72"/>
                  <a:pt x="108" y="72"/>
                </a:cubicBezTo>
                <a:cubicBezTo>
                  <a:pt x="108" y="72"/>
                  <a:pt x="108" y="73"/>
                  <a:pt x="108" y="73"/>
                </a:cubicBezTo>
                <a:cubicBezTo>
                  <a:pt x="109" y="73"/>
                  <a:pt x="109" y="73"/>
                  <a:pt x="109" y="73"/>
                </a:cubicBezTo>
                <a:cubicBezTo>
                  <a:pt x="110" y="75"/>
                  <a:pt x="110" y="75"/>
                  <a:pt x="110" y="75"/>
                </a:cubicBezTo>
                <a:cubicBezTo>
                  <a:pt x="110" y="76"/>
                  <a:pt x="111" y="77"/>
                  <a:pt x="113" y="77"/>
                </a:cubicBezTo>
                <a:cubicBezTo>
                  <a:pt x="113" y="76"/>
                  <a:pt x="114" y="76"/>
                  <a:pt x="114" y="76"/>
                </a:cubicBezTo>
                <a:cubicBezTo>
                  <a:pt x="114" y="77"/>
                  <a:pt x="114" y="77"/>
                  <a:pt x="114" y="77"/>
                </a:cubicBezTo>
                <a:cubicBezTo>
                  <a:pt x="113" y="77"/>
                  <a:pt x="113" y="77"/>
                  <a:pt x="113" y="78"/>
                </a:cubicBezTo>
                <a:cubicBezTo>
                  <a:pt x="113" y="79"/>
                  <a:pt x="115" y="79"/>
                  <a:pt x="117" y="79"/>
                </a:cubicBezTo>
                <a:cubicBezTo>
                  <a:pt x="117" y="80"/>
                  <a:pt x="117" y="80"/>
                  <a:pt x="117" y="81"/>
                </a:cubicBezTo>
                <a:cubicBezTo>
                  <a:pt x="117" y="81"/>
                  <a:pt x="117" y="82"/>
                  <a:pt x="117" y="83"/>
                </a:cubicBezTo>
                <a:close/>
                <a:moveTo>
                  <a:pt x="23" y="58"/>
                </a:moveTo>
                <a:cubicBezTo>
                  <a:pt x="24" y="58"/>
                  <a:pt x="24" y="58"/>
                  <a:pt x="23" y="58"/>
                </a:cubicBezTo>
                <a:cubicBezTo>
                  <a:pt x="23" y="58"/>
                  <a:pt x="23" y="58"/>
                  <a:pt x="24" y="58"/>
                </a:cubicBezTo>
                <a:cubicBezTo>
                  <a:pt x="23" y="58"/>
                  <a:pt x="22" y="58"/>
                  <a:pt x="22" y="57"/>
                </a:cubicBezTo>
                <a:cubicBezTo>
                  <a:pt x="23" y="57"/>
                  <a:pt x="23" y="57"/>
                  <a:pt x="23" y="58"/>
                </a:cubicBezTo>
                <a:close/>
                <a:moveTo>
                  <a:pt x="17" y="96"/>
                </a:moveTo>
                <a:cubicBezTo>
                  <a:pt x="18" y="96"/>
                  <a:pt x="18" y="96"/>
                  <a:pt x="18" y="96"/>
                </a:cubicBezTo>
                <a:cubicBezTo>
                  <a:pt x="17" y="97"/>
                  <a:pt x="17" y="97"/>
                  <a:pt x="17" y="97"/>
                </a:cubicBezTo>
                <a:cubicBezTo>
                  <a:pt x="17" y="97"/>
                  <a:pt x="17" y="97"/>
                  <a:pt x="17" y="97"/>
                </a:cubicBezTo>
                <a:lnTo>
                  <a:pt x="17" y="96"/>
                </a:lnTo>
                <a:close/>
                <a:moveTo>
                  <a:pt x="68" y="110"/>
                </a:moveTo>
                <a:cubicBezTo>
                  <a:pt x="68" y="108"/>
                  <a:pt x="68" y="108"/>
                  <a:pt x="68" y="108"/>
                </a:cubicBezTo>
                <a:cubicBezTo>
                  <a:pt x="68" y="109"/>
                  <a:pt x="68" y="109"/>
                  <a:pt x="68" y="109"/>
                </a:cubicBezTo>
                <a:cubicBezTo>
                  <a:pt x="68" y="109"/>
                  <a:pt x="68" y="109"/>
                  <a:pt x="68" y="109"/>
                </a:cubicBezTo>
                <a:cubicBezTo>
                  <a:pt x="68" y="109"/>
                  <a:pt x="68" y="109"/>
                  <a:pt x="69" y="110"/>
                </a:cubicBezTo>
                <a:lnTo>
                  <a:pt x="68" y="110"/>
                </a:lnTo>
                <a:close/>
                <a:moveTo>
                  <a:pt x="89" y="106"/>
                </a:moveTo>
                <a:cubicBezTo>
                  <a:pt x="88" y="106"/>
                  <a:pt x="87" y="106"/>
                  <a:pt x="87" y="105"/>
                </a:cubicBezTo>
                <a:cubicBezTo>
                  <a:pt x="88" y="105"/>
                  <a:pt x="88" y="105"/>
                  <a:pt x="88" y="105"/>
                </a:cubicBezTo>
                <a:cubicBezTo>
                  <a:pt x="88" y="105"/>
                  <a:pt x="88" y="105"/>
                  <a:pt x="88" y="105"/>
                </a:cubicBezTo>
                <a:lnTo>
                  <a:pt x="89" y="106"/>
                </a:lnTo>
                <a:close/>
                <a:moveTo>
                  <a:pt x="19" y="96"/>
                </a:moveTo>
                <a:cubicBezTo>
                  <a:pt x="18" y="96"/>
                  <a:pt x="18" y="96"/>
                  <a:pt x="18" y="96"/>
                </a:cubicBezTo>
                <a:cubicBezTo>
                  <a:pt x="18" y="97"/>
                  <a:pt x="18" y="97"/>
                  <a:pt x="18" y="97"/>
                </a:cubicBezTo>
                <a:cubicBezTo>
                  <a:pt x="18" y="96"/>
                  <a:pt x="18" y="96"/>
                  <a:pt x="18" y="96"/>
                </a:cubicBezTo>
                <a:lnTo>
                  <a:pt x="19" y="96"/>
                </a:lnTo>
                <a:close/>
                <a:moveTo>
                  <a:pt x="65" y="54"/>
                </a:moveTo>
                <a:cubicBezTo>
                  <a:pt x="65" y="54"/>
                  <a:pt x="65" y="54"/>
                  <a:pt x="65" y="54"/>
                </a:cubicBezTo>
                <a:close/>
                <a:moveTo>
                  <a:pt x="61" y="48"/>
                </a:moveTo>
                <a:cubicBezTo>
                  <a:pt x="61" y="47"/>
                  <a:pt x="60" y="47"/>
                  <a:pt x="60" y="47"/>
                </a:cubicBezTo>
                <a:cubicBezTo>
                  <a:pt x="61" y="47"/>
                  <a:pt x="61" y="47"/>
                  <a:pt x="61" y="47"/>
                </a:cubicBezTo>
                <a:cubicBezTo>
                  <a:pt x="61" y="48"/>
                  <a:pt x="61" y="48"/>
                  <a:pt x="61" y="48"/>
                </a:cubicBezTo>
                <a:close/>
                <a:moveTo>
                  <a:pt x="49" y="47"/>
                </a:moveTo>
                <a:cubicBezTo>
                  <a:pt x="48" y="46"/>
                  <a:pt x="48" y="46"/>
                  <a:pt x="48" y="45"/>
                </a:cubicBezTo>
                <a:cubicBezTo>
                  <a:pt x="49" y="46"/>
                  <a:pt x="49" y="46"/>
                  <a:pt x="49" y="46"/>
                </a:cubicBezTo>
                <a:cubicBezTo>
                  <a:pt x="49" y="46"/>
                  <a:pt x="49" y="46"/>
                  <a:pt x="49" y="47"/>
                </a:cubicBezTo>
                <a:close/>
                <a:moveTo>
                  <a:pt x="49" y="48"/>
                </a:moveTo>
                <a:cubicBezTo>
                  <a:pt x="49" y="49"/>
                  <a:pt x="49" y="49"/>
                  <a:pt x="49" y="49"/>
                </a:cubicBezTo>
                <a:cubicBezTo>
                  <a:pt x="49" y="49"/>
                  <a:pt x="49" y="49"/>
                  <a:pt x="49" y="49"/>
                </a:cubicBezTo>
                <a:cubicBezTo>
                  <a:pt x="49" y="49"/>
                  <a:pt x="49" y="49"/>
                  <a:pt x="49" y="49"/>
                </a:cubicBezTo>
                <a:lnTo>
                  <a:pt x="49" y="48"/>
                </a:lnTo>
                <a:close/>
                <a:moveTo>
                  <a:pt x="117" y="2"/>
                </a:moveTo>
                <a:cubicBezTo>
                  <a:pt x="116" y="3"/>
                  <a:pt x="116" y="3"/>
                  <a:pt x="116" y="3"/>
                </a:cubicBezTo>
                <a:cubicBezTo>
                  <a:pt x="116" y="3"/>
                  <a:pt x="116" y="3"/>
                  <a:pt x="114" y="4"/>
                </a:cubicBezTo>
                <a:cubicBezTo>
                  <a:pt x="114" y="3"/>
                  <a:pt x="114" y="3"/>
                  <a:pt x="114" y="2"/>
                </a:cubicBezTo>
                <a:cubicBezTo>
                  <a:pt x="114" y="2"/>
                  <a:pt x="113" y="1"/>
                  <a:pt x="113" y="1"/>
                </a:cubicBezTo>
                <a:cubicBezTo>
                  <a:pt x="114" y="1"/>
                  <a:pt x="114" y="1"/>
                  <a:pt x="114" y="1"/>
                </a:cubicBezTo>
                <a:cubicBezTo>
                  <a:pt x="114" y="0"/>
                  <a:pt x="114" y="0"/>
                  <a:pt x="114" y="0"/>
                </a:cubicBezTo>
                <a:cubicBezTo>
                  <a:pt x="115" y="0"/>
                  <a:pt x="115" y="0"/>
                  <a:pt x="115" y="0"/>
                </a:cubicBezTo>
                <a:cubicBezTo>
                  <a:pt x="116" y="0"/>
                  <a:pt x="117" y="0"/>
                  <a:pt x="117" y="1"/>
                </a:cubicBezTo>
                <a:lnTo>
                  <a:pt x="117" y="2"/>
                </a:lnTo>
                <a:close/>
                <a:moveTo>
                  <a:pt x="28" y="45"/>
                </a:moveTo>
                <a:cubicBezTo>
                  <a:pt x="27" y="44"/>
                  <a:pt x="26" y="43"/>
                  <a:pt x="25" y="42"/>
                </a:cubicBezTo>
                <a:cubicBezTo>
                  <a:pt x="26" y="42"/>
                  <a:pt x="26" y="42"/>
                  <a:pt x="26" y="42"/>
                </a:cubicBezTo>
                <a:cubicBezTo>
                  <a:pt x="26" y="42"/>
                  <a:pt x="26" y="43"/>
                  <a:pt x="26" y="43"/>
                </a:cubicBezTo>
                <a:cubicBezTo>
                  <a:pt x="27" y="43"/>
                  <a:pt x="27" y="43"/>
                  <a:pt x="27" y="43"/>
                </a:cubicBezTo>
                <a:cubicBezTo>
                  <a:pt x="27" y="44"/>
                  <a:pt x="27" y="44"/>
                  <a:pt x="27" y="44"/>
                </a:cubicBezTo>
                <a:cubicBezTo>
                  <a:pt x="27" y="44"/>
                  <a:pt x="28" y="45"/>
                  <a:pt x="28" y="46"/>
                </a:cubicBezTo>
                <a:lnTo>
                  <a:pt x="28" y="45"/>
                </a:lnTo>
                <a:close/>
                <a:moveTo>
                  <a:pt x="31" y="49"/>
                </a:moveTo>
                <a:cubicBezTo>
                  <a:pt x="30" y="48"/>
                  <a:pt x="30" y="48"/>
                  <a:pt x="30" y="48"/>
                </a:cubicBezTo>
                <a:cubicBezTo>
                  <a:pt x="30" y="47"/>
                  <a:pt x="29" y="47"/>
                  <a:pt x="29" y="46"/>
                </a:cubicBezTo>
                <a:cubicBezTo>
                  <a:pt x="30" y="47"/>
                  <a:pt x="30" y="47"/>
                  <a:pt x="30" y="47"/>
                </a:cubicBezTo>
                <a:cubicBezTo>
                  <a:pt x="30" y="47"/>
                  <a:pt x="30" y="47"/>
                  <a:pt x="31" y="47"/>
                </a:cubicBezTo>
                <a:cubicBezTo>
                  <a:pt x="31" y="47"/>
                  <a:pt x="31" y="48"/>
                  <a:pt x="32" y="48"/>
                </a:cubicBezTo>
                <a:cubicBezTo>
                  <a:pt x="32" y="49"/>
                  <a:pt x="32" y="49"/>
                  <a:pt x="32" y="49"/>
                </a:cubicBezTo>
                <a:lnTo>
                  <a:pt x="31" y="49"/>
                </a:lnTo>
                <a:close/>
                <a:moveTo>
                  <a:pt x="19" y="55"/>
                </a:moveTo>
                <a:cubicBezTo>
                  <a:pt x="19" y="55"/>
                  <a:pt x="19" y="54"/>
                  <a:pt x="19" y="54"/>
                </a:cubicBezTo>
                <a:cubicBezTo>
                  <a:pt x="19" y="54"/>
                  <a:pt x="19" y="54"/>
                  <a:pt x="18" y="54"/>
                </a:cubicBezTo>
                <a:cubicBezTo>
                  <a:pt x="19" y="54"/>
                  <a:pt x="19" y="54"/>
                  <a:pt x="19" y="54"/>
                </a:cubicBezTo>
                <a:cubicBezTo>
                  <a:pt x="19" y="54"/>
                  <a:pt x="19" y="54"/>
                  <a:pt x="20" y="55"/>
                </a:cubicBezTo>
                <a:lnTo>
                  <a:pt x="19" y="55"/>
                </a:lnTo>
                <a:close/>
                <a:moveTo>
                  <a:pt x="21" y="56"/>
                </a:moveTo>
                <a:cubicBezTo>
                  <a:pt x="21" y="56"/>
                  <a:pt x="20" y="56"/>
                  <a:pt x="20" y="55"/>
                </a:cubicBezTo>
                <a:cubicBezTo>
                  <a:pt x="20" y="56"/>
                  <a:pt x="21" y="56"/>
                  <a:pt x="21" y="56"/>
                </a:cubicBezTo>
                <a:cubicBezTo>
                  <a:pt x="21" y="56"/>
                  <a:pt x="21" y="56"/>
                  <a:pt x="21" y="56"/>
                </a:cubicBezTo>
                <a:close/>
                <a:moveTo>
                  <a:pt x="24" y="39"/>
                </a:moveTo>
                <a:cubicBezTo>
                  <a:pt x="23" y="39"/>
                  <a:pt x="22" y="39"/>
                  <a:pt x="22" y="38"/>
                </a:cubicBezTo>
                <a:cubicBezTo>
                  <a:pt x="21" y="38"/>
                  <a:pt x="21" y="38"/>
                  <a:pt x="21" y="38"/>
                </a:cubicBezTo>
                <a:cubicBezTo>
                  <a:pt x="22" y="36"/>
                  <a:pt x="22" y="36"/>
                  <a:pt x="22" y="36"/>
                </a:cubicBezTo>
                <a:cubicBezTo>
                  <a:pt x="22" y="37"/>
                  <a:pt x="22" y="37"/>
                  <a:pt x="23" y="38"/>
                </a:cubicBezTo>
                <a:cubicBezTo>
                  <a:pt x="23" y="38"/>
                  <a:pt x="23" y="39"/>
                  <a:pt x="24" y="39"/>
                </a:cubicBezTo>
                <a:close/>
                <a:moveTo>
                  <a:pt x="11" y="66"/>
                </a:moveTo>
                <a:cubicBezTo>
                  <a:pt x="11" y="66"/>
                  <a:pt x="11" y="67"/>
                  <a:pt x="11" y="68"/>
                </a:cubicBezTo>
                <a:cubicBezTo>
                  <a:pt x="11" y="69"/>
                  <a:pt x="11" y="70"/>
                  <a:pt x="11" y="70"/>
                </a:cubicBezTo>
                <a:cubicBezTo>
                  <a:pt x="9" y="71"/>
                  <a:pt x="9" y="71"/>
                  <a:pt x="9" y="71"/>
                </a:cubicBezTo>
                <a:cubicBezTo>
                  <a:pt x="9" y="72"/>
                  <a:pt x="9" y="72"/>
                  <a:pt x="9" y="72"/>
                </a:cubicBezTo>
                <a:cubicBezTo>
                  <a:pt x="7" y="72"/>
                  <a:pt x="7" y="72"/>
                  <a:pt x="7" y="72"/>
                </a:cubicBezTo>
                <a:cubicBezTo>
                  <a:pt x="6" y="72"/>
                  <a:pt x="5" y="73"/>
                  <a:pt x="4" y="73"/>
                </a:cubicBezTo>
                <a:cubicBezTo>
                  <a:pt x="4" y="72"/>
                  <a:pt x="4" y="72"/>
                  <a:pt x="4" y="72"/>
                </a:cubicBezTo>
                <a:cubicBezTo>
                  <a:pt x="3" y="72"/>
                  <a:pt x="2" y="71"/>
                  <a:pt x="1" y="70"/>
                </a:cubicBezTo>
                <a:cubicBezTo>
                  <a:pt x="1" y="69"/>
                  <a:pt x="1" y="69"/>
                  <a:pt x="1" y="69"/>
                </a:cubicBezTo>
                <a:cubicBezTo>
                  <a:pt x="0" y="68"/>
                  <a:pt x="0" y="67"/>
                  <a:pt x="0" y="66"/>
                </a:cubicBezTo>
                <a:cubicBezTo>
                  <a:pt x="1" y="65"/>
                  <a:pt x="1" y="65"/>
                  <a:pt x="1" y="64"/>
                </a:cubicBezTo>
                <a:cubicBezTo>
                  <a:pt x="1" y="64"/>
                  <a:pt x="1" y="64"/>
                  <a:pt x="2" y="63"/>
                </a:cubicBezTo>
                <a:cubicBezTo>
                  <a:pt x="3" y="62"/>
                  <a:pt x="3" y="62"/>
                  <a:pt x="3" y="62"/>
                </a:cubicBezTo>
                <a:cubicBezTo>
                  <a:pt x="4" y="62"/>
                  <a:pt x="4" y="62"/>
                  <a:pt x="4" y="62"/>
                </a:cubicBezTo>
                <a:cubicBezTo>
                  <a:pt x="6" y="62"/>
                  <a:pt x="7" y="62"/>
                  <a:pt x="8" y="63"/>
                </a:cubicBezTo>
                <a:cubicBezTo>
                  <a:pt x="8" y="63"/>
                  <a:pt x="9" y="64"/>
                  <a:pt x="11" y="66"/>
                </a:cubicBezTo>
                <a:close/>
                <a:moveTo>
                  <a:pt x="26" y="51"/>
                </a:moveTo>
                <a:cubicBezTo>
                  <a:pt x="26" y="51"/>
                  <a:pt x="26" y="51"/>
                  <a:pt x="26" y="51"/>
                </a:cubicBezTo>
                <a:cubicBezTo>
                  <a:pt x="26" y="50"/>
                  <a:pt x="26" y="50"/>
                  <a:pt x="26" y="50"/>
                </a:cubicBezTo>
                <a:cubicBezTo>
                  <a:pt x="26" y="50"/>
                  <a:pt x="26" y="50"/>
                  <a:pt x="26" y="50"/>
                </a:cubicBezTo>
                <a:cubicBezTo>
                  <a:pt x="27" y="50"/>
                  <a:pt x="27" y="50"/>
                  <a:pt x="27" y="50"/>
                </a:cubicBezTo>
                <a:cubicBezTo>
                  <a:pt x="27" y="50"/>
                  <a:pt x="27" y="50"/>
                  <a:pt x="26" y="51"/>
                </a:cubicBezTo>
                <a:cubicBezTo>
                  <a:pt x="26" y="51"/>
                  <a:pt x="26" y="51"/>
                  <a:pt x="26" y="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15" name="Freeform 17">
            <a:extLst>
              <a:ext uri="{FF2B5EF4-FFF2-40B4-BE49-F238E27FC236}">
                <a16:creationId xmlns:a16="http://schemas.microsoft.com/office/drawing/2014/main" xmlns="" id="{64D4F070-1C03-437D-BA1D-109EEFA39332}"/>
              </a:ext>
            </a:extLst>
          </p:cNvPr>
          <p:cNvSpPr>
            <a:spLocks noEditPoints="1"/>
          </p:cNvSpPr>
          <p:nvPr/>
        </p:nvSpPr>
        <p:spPr bwMode="auto">
          <a:xfrm>
            <a:off x="1237216" y="2924642"/>
            <a:ext cx="603811" cy="586683"/>
          </a:xfrm>
          <a:custGeom>
            <a:avLst/>
            <a:gdLst>
              <a:gd name="T0" fmla="*/ 160 w 291"/>
              <a:gd name="T1" fmla="*/ 252 h 282"/>
              <a:gd name="T2" fmla="*/ 97 w 291"/>
              <a:gd name="T3" fmla="*/ 160 h 282"/>
              <a:gd name="T4" fmla="*/ 92 w 291"/>
              <a:gd name="T5" fmla="*/ 156 h 282"/>
              <a:gd name="T6" fmla="*/ 176 w 291"/>
              <a:gd name="T7" fmla="*/ 242 h 282"/>
              <a:gd name="T8" fmla="*/ 122 w 291"/>
              <a:gd name="T9" fmla="*/ 172 h 282"/>
              <a:gd name="T10" fmla="*/ 113 w 291"/>
              <a:gd name="T11" fmla="*/ 167 h 282"/>
              <a:gd name="T12" fmla="*/ 122 w 291"/>
              <a:gd name="T13" fmla="*/ 169 h 282"/>
              <a:gd name="T14" fmla="*/ 209 w 291"/>
              <a:gd name="T15" fmla="*/ 280 h 282"/>
              <a:gd name="T16" fmla="*/ 242 w 291"/>
              <a:gd name="T17" fmla="*/ 191 h 282"/>
              <a:gd name="T18" fmla="*/ 238 w 291"/>
              <a:gd name="T19" fmla="*/ 198 h 282"/>
              <a:gd name="T20" fmla="*/ 226 w 291"/>
              <a:gd name="T21" fmla="*/ 200 h 282"/>
              <a:gd name="T22" fmla="*/ 249 w 291"/>
              <a:gd name="T23" fmla="*/ 202 h 282"/>
              <a:gd name="T24" fmla="*/ 240 w 291"/>
              <a:gd name="T25" fmla="*/ 202 h 282"/>
              <a:gd name="T26" fmla="*/ 213 w 291"/>
              <a:gd name="T27" fmla="*/ 204 h 282"/>
              <a:gd name="T28" fmla="*/ 212 w 291"/>
              <a:gd name="T29" fmla="*/ 228 h 282"/>
              <a:gd name="T30" fmla="*/ 194 w 291"/>
              <a:gd name="T31" fmla="*/ 231 h 282"/>
              <a:gd name="T32" fmla="*/ 192 w 291"/>
              <a:gd name="T33" fmla="*/ 236 h 282"/>
              <a:gd name="T34" fmla="*/ 193 w 291"/>
              <a:gd name="T35" fmla="*/ 251 h 282"/>
              <a:gd name="T36" fmla="*/ 189 w 291"/>
              <a:gd name="T37" fmla="*/ 242 h 282"/>
              <a:gd name="T38" fmla="*/ 180 w 291"/>
              <a:gd name="T39" fmla="*/ 233 h 282"/>
              <a:gd name="T40" fmla="*/ 177 w 291"/>
              <a:gd name="T41" fmla="*/ 236 h 282"/>
              <a:gd name="T42" fmla="*/ 167 w 291"/>
              <a:gd name="T43" fmla="*/ 231 h 282"/>
              <a:gd name="T44" fmla="*/ 163 w 291"/>
              <a:gd name="T45" fmla="*/ 232 h 282"/>
              <a:gd name="T46" fmla="*/ 163 w 291"/>
              <a:gd name="T47" fmla="*/ 230 h 282"/>
              <a:gd name="T48" fmla="*/ 156 w 291"/>
              <a:gd name="T49" fmla="*/ 221 h 282"/>
              <a:gd name="T50" fmla="*/ 140 w 291"/>
              <a:gd name="T51" fmla="*/ 248 h 282"/>
              <a:gd name="T52" fmla="*/ 152 w 291"/>
              <a:gd name="T53" fmla="*/ 222 h 282"/>
              <a:gd name="T54" fmla="*/ 154 w 291"/>
              <a:gd name="T55" fmla="*/ 218 h 282"/>
              <a:gd name="T56" fmla="*/ 144 w 291"/>
              <a:gd name="T57" fmla="*/ 206 h 282"/>
              <a:gd name="T58" fmla="*/ 129 w 291"/>
              <a:gd name="T59" fmla="*/ 210 h 282"/>
              <a:gd name="T60" fmla="*/ 139 w 291"/>
              <a:gd name="T61" fmla="*/ 186 h 282"/>
              <a:gd name="T62" fmla="*/ 155 w 291"/>
              <a:gd name="T63" fmla="*/ 164 h 282"/>
              <a:gd name="T64" fmla="*/ 144 w 291"/>
              <a:gd name="T65" fmla="*/ 160 h 282"/>
              <a:gd name="T66" fmla="*/ 163 w 291"/>
              <a:gd name="T67" fmla="*/ 160 h 282"/>
              <a:gd name="T68" fmla="*/ 161 w 291"/>
              <a:gd name="T69" fmla="*/ 140 h 282"/>
              <a:gd name="T70" fmla="*/ 168 w 291"/>
              <a:gd name="T71" fmla="*/ 149 h 282"/>
              <a:gd name="T72" fmla="*/ 175 w 291"/>
              <a:gd name="T73" fmla="*/ 160 h 282"/>
              <a:gd name="T74" fmla="*/ 204 w 291"/>
              <a:gd name="T75" fmla="*/ 148 h 282"/>
              <a:gd name="T76" fmla="*/ 206 w 291"/>
              <a:gd name="T77" fmla="*/ 174 h 282"/>
              <a:gd name="T78" fmla="*/ 241 w 291"/>
              <a:gd name="T79" fmla="*/ 190 h 282"/>
              <a:gd name="T80" fmla="*/ 285 w 291"/>
              <a:gd name="T81" fmla="*/ 273 h 282"/>
              <a:gd name="T82" fmla="*/ 83 w 291"/>
              <a:gd name="T83" fmla="*/ 18 h 282"/>
              <a:gd name="T84" fmla="*/ 229 w 291"/>
              <a:gd name="T85" fmla="*/ 266 h 282"/>
              <a:gd name="T86" fmla="*/ 223 w 291"/>
              <a:gd name="T87" fmla="*/ 257 h 282"/>
              <a:gd name="T88" fmla="*/ 223 w 291"/>
              <a:gd name="T89" fmla="*/ 257 h 282"/>
              <a:gd name="T90" fmla="*/ 157 w 291"/>
              <a:gd name="T91" fmla="*/ 121 h 282"/>
              <a:gd name="T92" fmla="*/ 137 w 291"/>
              <a:gd name="T93" fmla="*/ 175 h 282"/>
              <a:gd name="T94" fmla="*/ 134 w 291"/>
              <a:gd name="T95" fmla="*/ 186 h 282"/>
              <a:gd name="T96" fmla="*/ 157 w 291"/>
              <a:gd name="T97" fmla="*/ 112 h 282"/>
              <a:gd name="T98" fmla="*/ 165 w 291"/>
              <a:gd name="T99" fmla="*/ 119 h 282"/>
              <a:gd name="T100" fmla="*/ 161 w 291"/>
              <a:gd name="T101" fmla="*/ 127 h 282"/>
              <a:gd name="T102" fmla="*/ 86 w 291"/>
              <a:gd name="T103" fmla="*/ 1 h 282"/>
              <a:gd name="T104" fmla="*/ 104 w 291"/>
              <a:gd name="T105" fmla="*/ 141 h 282"/>
              <a:gd name="T106" fmla="*/ 129 w 291"/>
              <a:gd name="T107" fmla="*/ 147 h 282"/>
              <a:gd name="T108" fmla="*/ 116 w 291"/>
              <a:gd name="T109" fmla="*/ 150 h 282"/>
              <a:gd name="T110" fmla="*/ 19 w 291"/>
              <a:gd name="T111" fmla="*/ 131 h 282"/>
              <a:gd name="T112" fmla="*/ 0 w 291"/>
              <a:gd name="T113" fmla="*/ 123 h 282"/>
              <a:gd name="T114" fmla="*/ 130 w 291"/>
              <a:gd name="T115" fmla="*/ 158 h 282"/>
              <a:gd name="T116" fmla="*/ 130 w 291"/>
              <a:gd name="T117" fmla="*/ 158 h 282"/>
              <a:gd name="T118" fmla="*/ 112 w 291"/>
              <a:gd name="T119" fmla="*/ 106 h 282"/>
              <a:gd name="T120" fmla="*/ 118 w 291"/>
              <a:gd name="T121" fmla="*/ 159 h 282"/>
              <a:gd name="T122" fmla="*/ 130 w 291"/>
              <a:gd name="T123" fmla="*/ 16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1" h="282">
                <a:moveTo>
                  <a:pt x="128" y="179"/>
                </a:moveTo>
                <a:cubicBezTo>
                  <a:pt x="127" y="178"/>
                  <a:pt x="126" y="178"/>
                  <a:pt x="126" y="177"/>
                </a:cubicBezTo>
                <a:cubicBezTo>
                  <a:pt x="125" y="176"/>
                  <a:pt x="124" y="175"/>
                  <a:pt x="124" y="175"/>
                </a:cubicBezTo>
                <a:cubicBezTo>
                  <a:pt x="126" y="175"/>
                  <a:pt x="127" y="175"/>
                  <a:pt x="128" y="176"/>
                </a:cubicBezTo>
                <a:cubicBezTo>
                  <a:pt x="128" y="177"/>
                  <a:pt x="128" y="178"/>
                  <a:pt x="128" y="179"/>
                </a:cubicBezTo>
                <a:close/>
                <a:moveTo>
                  <a:pt x="160" y="252"/>
                </a:moveTo>
                <a:cubicBezTo>
                  <a:pt x="160" y="252"/>
                  <a:pt x="159" y="251"/>
                  <a:pt x="159" y="250"/>
                </a:cubicBezTo>
                <a:cubicBezTo>
                  <a:pt x="159" y="249"/>
                  <a:pt x="160" y="249"/>
                  <a:pt x="160" y="248"/>
                </a:cubicBezTo>
                <a:cubicBezTo>
                  <a:pt x="160" y="247"/>
                  <a:pt x="161" y="246"/>
                  <a:pt x="161" y="246"/>
                </a:cubicBezTo>
                <a:cubicBezTo>
                  <a:pt x="161" y="249"/>
                  <a:pt x="161" y="249"/>
                  <a:pt x="161" y="249"/>
                </a:cubicBezTo>
                <a:cubicBezTo>
                  <a:pt x="161" y="250"/>
                  <a:pt x="161" y="251"/>
                  <a:pt x="160" y="252"/>
                </a:cubicBezTo>
                <a:close/>
                <a:moveTo>
                  <a:pt x="97" y="160"/>
                </a:moveTo>
                <a:cubicBezTo>
                  <a:pt x="99" y="160"/>
                  <a:pt x="100" y="161"/>
                  <a:pt x="101" y="161"/>
                </a:cubicBezTo>
                <a:cubicBezTo>
                  <a:pt x="102" y="162"/>
                  <a:pt x="103" y="163"/>
                  <a:pt x="103" y="163"/>
                </a:cubicBezTo>
                <a:cubicBezTo>
                  <a:pt x="103" y="164"/>
                  <a:pt x="102" y="164"/>
                  <a:pt x="102" y="164"/>
                </a:cubicBezTo>
                <a:cubicBezTo>
                  <a:pt x="102" y="164"/>
                  <a:pt x="102" y="164"/>
                  <a:pt x="102" y="164"/>
                </a:cubicBezTo>
                <a:cubicBezTo>
                  <a:pt x="102" y="163"/>
                  <a:pt x="101" y="163"/>
                  <a:pt x="99" y="162"/>
                </a:cubicBezTo>
                <a:cubicBezTo>
                  <a:pt x="96" y="160"/>
                  <a:pt x="94" y="159"/>
                  <a:pt x="92" y="156"/>
                </a:cubicBezTo>
                <a:cubicBezTo>
                  <a:pt x="93" y="155"/>
                  <a:pt x="93" y="155"/>
                  <a:pt x="93" y="155"/>
                </a:cubicBezTo>
                <a:cubicBezTo>
                  <a:pt x="94" y="156"/>
                  <a:pt x="95" y="156"/>
                  <a:pt x="95" y="157"/>
                </a:cubicBezTo>
                <a:cubicBezTo>
                  <a:pt x="96" y="158"/>
                  <a:pt x="97" y="159"/>
                  <a:pt x="97" y="160"/>
                </a:cubicBezTo>
                <a:close/>
                <a:moveTo>
                  <a:pt x="176" y="241"/>
                </a:moveTo>
                <a:cubicBezTo>
                  <a:pt x="176" y="242"/>
                  <a:pt x="176" y="242"/>
                  <a:pt x="176" y="242"/>
                </a:cubicBezTo>
                <a:cubicBezTo>
                  <a:pt x="176" y="242"/>
                  <a:pt x="176" y="242"/>
                  <a:pt x="176" y="242"/>
                </a:cubicBezTo>
                <a:cubicBezTo>
                  <a:pt x="175" y="242"/>
                  <a:pt x="175" y="242"/>
                  <a:pt x="175" y="241"/>
                </a:cubicBezTo>
                <a:lnTo>
                  <a:pt x="176" y="241"/>
                </a:lnTo>
                <a:close/>
                <a:moveTo>
                  <a:pt x="122" y="169"/>
                </a:moveTo>
                <a:cubicBezTo>
                  <a:pt x="122" y="170"/>
                  <a:pt x="122" y="170"/>
                  <a:pt x="122" y="170"/>
                </a:cubicBezTo>
                <a:cubicBezTo>
                  <a:pt x="122" y="170"/>
                  <a:pt x="122" y="170"/>
                  <a:pt x="122" y="171"/>
                </a:cubicBezTo>
                <a:cubicBezTo>
                  <a:pt x="122" y="171"/>
                  <a:pt x="122" y="171"/>
                  <a:pt x="122" y="172"/>
                </a:cubicBezTo>
                <a:cubicBezTo>
                  <a:pt x="123" y="172"/>
                  <a:pt x="123" y="173"/>
                  <a:pt x="123" y="173"/>
                </a:cubicBezTo>
                <a:cubicBezTo>
                  <a:pt x="122" y="173"/>
                  <a:pt x="120" y="172"/>
                  <a:pt x="119" y="171"/>
                </a:cubicBezTo>
                <a:cubicBezTo>
                  <a:pt x="117" y="170"/>
                  <a:pt x="116" y="169"/>
                  <a:pt x="115" y="169"/>
                </a:cubicBezTo>
                <a:cubicBezTo>
                  <a:pt x="114" y="169"/>
                  <a:pt x="114" y="169"/>
                  <a:pt x="113" y="169"/>
                </a:cubicBezTo>
                <a:cubicBezTo>
                  <a:pt x="112" y="168"/>
                  <a:pt x="111" y="168"/>
                  <a:pt x="111" y="168"/>
                </a:cubicBezTo>
                <a:cubicBezTo>
                  <a:pt x="112" y="167"/>
                  <a:pt x="112" y="167"/>
                  <a:pt x="113" y="167"/>
                </a:cubicBezTo>
                <a:cubicBezTo>
                  <a:pt x="114" y="167"/>
                  <a:pt x="115" y="167"/>
                  <a:pt x="116" y="168"/>
                </a:cubicBezTo>
                <a:cubicBezTo>
                  <a:pt x="117" y="169"/>
                  <a:pt x="118" y="169"/>
                  <a:pt x="119" y="169"/>
                </a:cubicBezTo>
                <a:cubicBezTo>
                  <a:pt x="119" y="169"/>
                  <a:pt x="119" y="169"/>
                  <a:pt x="119" y="168"/>
                </a:cubicBezTo>
                <a:cubicBezTo>
                  <a:pt x="119" y="167"/>
                  <a:pt x="119" y="166"/>
                  <a:pt x="118" y="167"/>
                </a:cubicBezTo>
                <a:cubicBezTo>
                  <a:pt x="118" y="167"/>
                  <a:pt x="117" y="167"/>
                  <a:pt x="117" y="166"/>
                </a:cubicBezTo>
                <a:cubicBezTo>
                  <a:pt x="119" y="166"/>
                  <a:pt x="121" y="167"/>
                  <a:pt x="122" y="169"/>
                </a:cubicBezTo>
                <a:close/>
                <a:moveTo>
                  <a:pt x="209" y="280"/>
                </a:moveTo>
                <a:cubicBezTo>
                  <a:pt x="209" y="280"/>
                  <a:pt x="210" y="281"/>
                  <a:pt x="210" y="282"/>
                </a:cubicBezTo>
                <a:cubicBezTo>
                  <a:pt x="209" y="281"/>
                  <a:pt x="209" y="281"/>
                  <a:pt x="209" y="280"/>
                </a:cubicBezTo>
                <a:cubicBezTo>
                  <a:pt x="209" y="280"/>
                  <a:pt x="209" y="280"/>
                  <a:pt x="209" y="280"/>
                </a:cubicBezTo>
                <a:close/>
                <a:moveTo>
                  <a:pt x="207" y="277"/>
                </a:moveTo>
                <a:cubicBezTo>
                  <a:pt x="208" y="278"/>
                  <a:pt x="209" y="279"/>
                  <a:pt x="209" y="280"/>
                </a:cubicBezTo>
                <a:cubicBezTo>
                  <a:pt x="208" y="279"/>
                  <a:pt x="207" y="278"/>
                  <a:pt x="207" y="277"/>
                </a:cubicBezTo>
                <a:close/>
                <a:moveTo>
                  <a:pt x="250" y="191"/>
                </a:moveTo>
                <a:cubicBezTo>
                  <a:pt x="250" y="191"/>
                  <a:pt x="250" y="191"/>
                  <a:pt x="249" y="191"/>
                </a:cubicBezTo>
                <a:cubicBezTo>
                  <a:pt x="248" y="191"/>
                  <a:pt x="248" y="191"/>
                  <a:pt x="248" y="191"/>
                </a:cubicBezTo>
                <a:cubicBezTo>
                  <a:pt x="247" y="191"/>
                  <a:pt x="247" y="191"/>
                  <a:pt x="246" y="191"/>
                </a:cubicBezTo>
                <a:cubicBezTo>
                  <a:pt x="245" y="191"/>
                  <a:pt x="244" y="191"/>
                  <a:pt x="242" y="191"/>
                </a:cubicBezTo>
                <a:cubicBezTo>
                  <a:pt x="241" y="191"/>
                  <a:pt x="240" y="192"/>
                  <a:pt x="240" y="192"/>
                </a:cubicBezTo>
                <a:cubicBezTo>
                  <a:pt x="240" y="193"/>
                  <a:pt x="240" y="193"/>
                  <a:pt x="240" y="193"/>
                </a:cubicBezTo>
                <a:cubicBezTo>
                  <a:pt x="240" y="194"/>
                  <a:pt x="240" y="194"/>
                  <a:pt x="240" y="195"/>
                </a:cubicBezTo>
                <a:cubicBezTo>
                  <a:pt x="240" y="195"/>
                  <a:pt x="240" y="196"/>
                  <a:pt x="239" y="197"/>
                </a:cubicBezTo>
                <a:cubicBezTo>
                  <a:pt x="239" y="198"/>
                  <a:pt x="238" y="198"/>
                  <a:pt x="238" y="198"/>
                </a:cubicBezTo>
                <a:cubicBezTo>
                  <a:pt x="238" y="198"/>
                  <a:pt x="238" y="198"/>
                  <a:pt x="238" y="198"/>
                </a:cubicBezTo>
                <a:cubicBezTo>
                  <a:pt x="235" y="197"/>
                  <a:pt x="233" y="195"/>
                  <a:pt x="229" y="194"/>
                </a:cubicBezTo>
                <a:cubicBezTo>
                  <a:pt x="226" y="193"/>
                  <a:pt x="224" y="193"/>
                  <a:pt x="224" y="193"/>
                </a:cubicBezTo>
                <a:cubicBezTo>
                  <a:pt x="222" y="193"/>
                  <a:pt x="221" y="193"/>
                  <a:pt x="221" y="194"/>
                </a:cubicBezTo>
                <a:cubicBezTo>
                  <a:pt x="220" y="195"/>
                  <a:pt x="220" y="196"/>
                  <a:pt x="220" y="197"/>
                </a:cubicBezTo>
                <a:cubicBezTo>
                  <a:pt x="220" y="198"/>
                  <a:pt x="221" y="199"/>
                  <a:pt x="222" y="199"/>
                </a:cubicBezTo>
                <a:cubicBezTo>
                  <a:pt x="223" y="200"/>
                  <a:pt x="225" y="200"/>
                  <a:pt x="226" y="200"/>
                </a:cubicBezTo>
                <a:cubicBezTo>
                  <a:pt x="227" y="200"/>
                  <a:pt x="228" y="200"/>
                  <a:pt x="228" y="200"/>
                </a:cubicBezTo>
                <a:cubicBezTo>
                  <a:pt x="229" y="200"/>
                  <a:pt x="230" y="199"/>
                  <a:pt x="231" y="199"/>
                </a:cubicBezTo>
                <a:cubicBezTo>
                  <a:pt x="232" y="199"/>
                  <a:pt x="234" y="200"/>
                  <a:pt x="236" y="200"/>
                </a:cubicBezTo>
                <a:cubicBezTo>
                  <a:pt x="243" y="200"/>
                  <a:pt x="243" y="200"/>
                  <a:pt x="243" y="200"/>
                </a:cubicBezTo>
                <a:cubicBezTo>
                  <a:pt x="244" y="201"/>
                  <a:pt x="246" y="201"/>
                  <a:pt x="247" y="201"/>
                </a:cubicBezTo>
                <a:cubicBezTo>
                  <a:pt x="249" y="201"/>
                  <a:pt x="249" y="201"/>
                  <a:pt x="249" y="202"/>
                </a:cubicBezTo>
                <a:cubicBezTo>
                  <a:pt x="249" y="203"/>
                  <a:pt x="249" y="203"/>
                  <a:pt x="249" y="203"/>
                </a:cubicBezTo>
                <a:cubicBezTo>
                  <a:pt x="248" y="203"/>
                  <a:pt x="248" y="203"/>
                  <a:pt x="248" y="203"/>
                </a:cubicBezTo>
                <a:cubicBezTo>
                  <a:pt x="247" y="203"/>
                  <a:pt x="247" y="203"/>
                  <a:pt x="247" y="203"/>
                </a:cubicBezTo>
                <a:cubicBezTo>
                  <a:pt x="246" y="203"/>
                  <a:pt x="245" y="203"/>
                  <a:pt x="245" y="203"/>
                </a:cubicBezTo>
                <a:cubicBezTo>
                  <a:pt x="244" y="202"/>
                  <a:pt x="243" y="202"/>
                  <a:pt x="242" y="202"/>
                </a:cubicBezTo>
                <a:cubicBezTo>
                  <a:pt x="241" y="202"/>
                  <a:pt x="241" y="202"/>
                  <a:pt x="240" y="202"/>
                </a:cubicBezTo>
                <a:cubicBezTo>
                  <a:pt x="239" y="202"/>
                  <a:pt x="239" y="202"/>
                  <a:pt x="238" y="202"/>
                </a:cubicBezTo>
                <a:cubicBezTo>
                  <a:pt x="236" y="201"/>
                  <a:pt x="234" y="201"/>
                  <a:pt x="231" y="201"/>
                </a:cubicBezTo>
                <a:cubicBezTo>
                  <a:pt x="228" y="201"/>
                  <a:pt x="225" y="202"/>
                  <a:pt x="222" y="203"/>
                </a:cubicBezTo>
                <a:cubicBezTo>
                  <a:pt x="220" y="204"/>
                  <a:pt x="217" y="205"/>
                  <a:pt x="215" y="205"/>
                </a:cubicBezTo>
                <a:cubicBezTo>
                  <a:pt x="213" y="205"/>
                  <a:pt x="213" y="205"/>
                  <a:pt x="213" y="204"/>
                </a:cubicBezTo>
                <a:cubicBezTo>
                  <a:pt x="213" y="204"/>
                  <a:pt x="213" y="204"/>
                  <a:pt x="213" y="204"/>
                </a:cubicBezTo>
                <a:cubicBezTo>
                  <a:pt x="213" y="204"/>
                  <a:pt x="213" y="204"/>
                  <a:pt x="212" y="204"/>
                </a:cubicBezTo>
                <a:cubicBezTo>
                  <a:pt x="207" y="206"/>
                  <a:pt x="207" y="206"/>
                  <a:pt x="207" y="206"/>
                </a:cubicBezTo>
                <a:cubicBezTo>
                  <a:pt x="206" y="208"/>
                  <a:pt x="206" y="210"/>
                  <a:pt x="206" y="212"/>
                </a:cubicBezTo>
                <a:cubicBezTo>
                  <a:pt x="206" y="213"/>
                  <a:pt x="206" y="215"/>
                  <a:pt x="207" y="217"/>
                </a:cubicBezTo>
                <a:cubicBezTo>
                  <a:pt x="208" y="218"/>
                  <a:pt x="209" y="220"/>
                  <a:pt x="209" y="222"/>
                </a:cubicBezTo>
                <a:cubicBezTo>
                  <a:pt x="209" y="225"/>
                  <a:pt x="210" y="227"/>
                  <a:pt x="212" y="228"/>
                </a:cubicBezTo>
                <a:cubicBezTo>
                  <a:pt x="215" y="230"/>
                  <a:pt x="216" y="231"/>
                  <a:pt x="216" y="232"/>
                </a:cubicBezTo>
                <a:cubicBezTo>
                  <a:pt x="216" y="233"/>
                  <a:pt x="215" y="233"/>
                  <a:pt x="215" y="233"/>
                </a:cubicBezTo>
                <a:cubicBezTo>
                  <a:pt x="213" y="233"/>
                  <a:pt x="211" y="231"/>
                  <a:pt x="209" y="228"/>
                </a:cubicBezTo>
                <a:cubicBezTo>
                  <a:pt x="206" y="225"/>
                  <a:pt x="204" y="223"/>
                  <a:pt x="202" y="221"/>
                </a:cubicBezTo>
                <a:cubicBezTo>
                  <a:pt x="201" y="222"/>
                  <a:pt x="200" y="224"/>
                  <a:pt x="198" y="227"/>
                </a:cubicBezTo>
                <a:cubicBezTo>
                  <a:pt x="196" y="230"/>
                  <a:pt x="195" y="231"/>
                  <a:pt x="194" y="231"/>
                </a:cubicBezTo>
                <a:cubicBezTo>
                  <a:pt x="193" y="231"/>
                  <a:pt x="192" y="231"/>
                  <a:pt x="192" y="230"/>
                </a:cubicBezTo>
                <a:cubicBezTo>
                  <a:pt x="192" y="228"/>
                  <a:pt x="192" y="228"/>
                  <a:pt x="191" y="228"/>
                </a:cubicBezTo>
                <a:cubicBezTo>
                  <a:pt x="191" y="228"/>
                  <a:pt x="191" y="228"/>
                  <a:pt x="191" y="229"/>
                </a:cubicBezTo>
                <a:cubicBezTo>
                  <a:pt x="191" y="229"/>
                  <a:pt x="191" y="230"/>
                  <a:pt x="191" y="231"/>
                </a:cubicBezTo>
                <a:cubicBezTo>
                  <a:pt x="192" y="232"/>
                  <a:pt x="192" y="232"/>
                  <a:pt x="192" y="233"/>
                </a:cubicBezTo>
                <a:cubicBezTo>
                  <a:pt x="192" y="234"/>
                  <a:pt x="192" y="235"/>
                  <a:pt x="192" y="236"/>
                </a:cubicBezTo>
                <a:cubicBezTo>
                  <a:pt x="192" y="238"/>
                  <a:pt x="193" y="241"/>
                  <a:pt x="194" y="242"/>
                </a:cubicBezTo>
                <a:cubicBezTo>
                  <a:pt x="194" y="243"/>
                  <a:pt x="194" y="244"/>
                  <a:pt x="194" y="245"/>
                </a:cubicBezTo>
                <a:cubicBezTo>
                  <a:pt x="194" y="246"/>
                  <a:pt x="194" y="247"/>
                  <a:pt x="194" y="248"/>
                </a:cubicBezTo>
                <a:cubicBezTo>
                  <a:pt x="194" y="248"/>
                  <a:pt x="194" y="249"/>
                  <a:pt x="194" y="249"/>
                </a:cubicBezTo>
                <a:cubicBezTo>
                  <a:pt x="194" y="249"/>
                  <a:pt x="194" y="250"/>
                  <a:pt x="194" y="250"/>
                </a:cubicBezTo>
                <a:cubicBezTo>
                  <a:pt x="194" y="251"/>
                  <a:pt x="194" y="251"/>
                  <a:pt x="193" y="251"/>
                </a:cubicBezTo>
                <a:cubicBezTo>
                  <a:pt x="192" y="251"/>
                  <a:pt x="191" y="251"/>
                  <a:pt x="191" y="249"/>
                </a:cubicBezTo>
                <a:cubicBezTo>
                  <a:pt x="191" y="247"/>
                  <a:pt x="191" y="246"/>
                  <a:pt x="191" y="246"/>
                </a:cubicBezTo>
                <a:cubicBezTo>
                  <a:pt x="190" y="246"/>
                  <a:pt x="190" y="246"/>
                  <a:pt x="190" y="246"/>
                </a:cubicBezTo>
                <a:cubicBezTo>
                  <a:pt x="189" y="246"/>
                  <a:pt x="189" y="246"/>
                  <a:pt x="189" y="245"/>
                </a:cubicBezTo>
                <a:cubicBezTo>
                  <a:pt x="188" y="245"/>
                  <a:pt x="188" y="244"/>
                  <a:pt x="188" y="244"/>
                </a:cubicBezTo>
                <a:cubicBezTo>
                  <a:pt x="188" y="243"/>
                  <a:pt x="188" y="243"/>
                  <a:pt x="189" y="242"/>
                </a:cubicBezTo>
                <a:cubicBezTo>
                  <a:pt x="190" y="244"/>
                  <a:pt x="190" y="244"/>
                  <a:pt x="190" y="244"/>
                </a:cubicBezTo>
                <a:cubicBezTo>
                  <a:pt x="190" y="243"/>
                  <a:pt x="190" y="243"/>
                  <a:pt x="190" y="243"/>
                </a:cubicBezTo>
                <a:cubicBezTo>
                  <a:pt x="190" y="243"/>
                  <a:pt x="190" y="243"/>
                  <a:pt x="189" y="242"/>
                </a:cubicBezTo>
                <a:cubicBezTo>
                  <a:pt x="189" y="241"/>
                  <a:pt x="188" y="240"/>
                  <a:pt x="187" y="238"/>
                </a:cubicBezTo>
                <a:cubicBezTo>
                  <a:pt x="186" y="237"/>
                  <a:pt x="185" y="236"/>
                  <a:pt x="183" y="235"/>
                </a:cubicBezTo>
                <a:cubicBezTo>
                  <a:pt x="182" y="233"/>
                  <a:pt x="181" y="233"/>
                  <a:pt x="180" y="233"/>
                </a:cubicBezTo>
                <a:cubicBezTo>
                  <a:pt x="179" y="233"/>
                  <a:pt x="179" y="233"/>
                  <a:pt x="179" y="235"/>
                </a:cubicBezTo>
                <a:cubicBezTo>
                  <a:pt x="179" y="236"/>
                  <a:pt x="179" y="237"/>
                  <a:pt x="179" y="238"/>
                </a:cubicBezTo>
                <a:cubicBezTo>
                  <a:pt x="180" y="239"/>
                  <a:pt x="180" y="240"/>
                  <a:pt x="180" y="241"/>
                </a:cubicBezTo>
                <a:cubicBezTo>
                  <a:pt x="180" y="241"/>
                  <a:pt x="180" y="242"/>
                  <a:pt x="179" y="242"/>
                </a:cubicBezTo>
                <a:cubicBezTo>
                  <a:pt x="178" y="242"/>
                  <a:pt x="178" y="241"/>
                  <a:pt x="178" y="240"/>
                </a:cubicBezTo>
                <a:cubicBezTo>
                  <a:pt x="177" y="236"/>
                  <a:pt x="177" y="236"/>
                  <a:pt x="177" y="236"/>
                </a:cubicBezTo>
                <a:cubicBezTo>
                  <a:pt x="177" y="234"/>
                  <a:pt x="177" y="233"/>
                  <a:pt x="176" y="232"/>
                </a:cubicBezTo>
                <a:cubicBezTo>
                  <a:pt x="176" y="230"/>
                  <a:pt x="175" y="230"/>
                  <a:pt x="174" y="230"/>
                </a:cubicBezTo>
                <a:cubicBezTo>
                  <a:pt x="173" y="230"/>
                  <a:pt x="172" y="230"/>
                  <a:pt x="172" y="231"/>
                </a:cubicBezTo>
                <a:cubicBezTo>
                  <a:pt x="172" y="231"/>
                  <a:pt x="171" y="231"/>
                  <a:pt x="170" y="231"/>
                </a:cubicBezTo>
                <a:cubicBezTo>
                  <a:pt x="169" y="231"/>
                  <a:pt x="169" y="231"/>
                  <a:pt x="169" y="231"/>
                </a:cubicBezTo>
                <a:cubicBezTo>
                  <a:pt x="168" y="231"/>
                  <a:pt x="168" y="231"/>
                  <a:pt x="167" y="231"/>
                </a:cubicBezTo>
                <a:cubicBezTo>
                  <a:pt x="166" y="231"/>
                  <a:pt x="166" y="231"/>
                  <a:pt x="165" y="232"/>
                </a:cubicBezTo>
                <a:cubicBezTo>
                  <a:pt x="164" y="234"/>
                  <a:pt x="163" y="235"/>
                  <a:pt x="163" y="237"/>
                </a:cubicBezTo>
                <a:cubicBezTo>
                  <a:pt x="162" y="239"/>
                  <a:pt x="162" y="241"/>
                  <a:pt x="161" y="243"/>
                </a:cubicBezTo>
                <a:cubicBezTo>
                  <a:pt x="161" y="241"/>
                  <a:pt x="162" y="239"/>
                  <a:pt x="162" y="237"/>
                </a:cubicBezTo>
                <a:cubicBezTo>
                  <a:pt x="162" y="236"/>
                  <a:pt x="163" y="234"/>
                  <a:pt x="163" y="232"/>
                </a:cubicBezTo>
                <a:cubicBezTo>
                  <a:pt x="163" y="232"/>
                  <a:pt x="163" y="232"/>
                  <a:pt x="163" y="232"/>
                </a:cubicBezTo>
                <a:cubicBezTo>
                  <a:pt x="163" y="232"/>
                  <a:pt x="162" y="232"/>
                  <a:pt x="162" y="232"/>
                </a:cubicBezTo>
                <a:cubicBezTo>
                  <a:pt x="162" y="232"/>
                  <a:pt x="162" y="232"/>
                  <a:pt x="162" y="232"/>
                </a:cubicBezTo>
                <a:cubicBezTo>
                  <a:pt x="161" y="232"/>
                  <a:pt x="161" y="232"/>
                  <a:pt x="161" y="231"/>
                </a:cubicBezTo>
                <a:cubicBezTo>
                  <a:pt x="161" y="230"/>
                  <a:pt x="161" y="230"/>
                  <a:pt x="161" y="229"/>
                </a:cubicBezTo>
                <a:cubicBezTo>
                  <a:pt x="161" y="230"/>
                  <a:pt x="162" y="231"/>
                  <a:pt x="163" y="231"/>
                </a:cubicBezTo>
                <a:cubicBezTo>
                  <a:pt x="163" y="230"/>
                  <a:pt x="163" y="230"/>
                  <a:pt x="163" y="230"/>
                </a:cubicBezTo>
                <a:cubicBezTo>
                  <a:pt x="163" y="230"/>
                  <a:pt x="163" y="230"/>
                  <a:pt x="164" y="229"/>
                </a:cubicBezTo>
                <a:cubicBezTo>
                  <a:pt x="164" y="228"/>
                  <a:pt x="163" y="227"/>
                  <a:pt x="162" y="226"/>
                </a:cubicBezTo>
                <a:cubicBezTo>
                  <a:pt x="161" y="225"/>
                  <a:pt x="161" y="225"/>
                  <a:pt x="160" y="225"/>
                </a:cubicBezTo>
                <a:cubicBezTo>
                  <a:pt x="157" y="223"/>
                  <a:pt x="157" y="223"/>
                  <a:pt x="157" y="223"/>
                </a:cubicBezTo>
                <a:cubicBezTo>
                  <a:pt x="156" y="223"/>
                  <a:pt x="156" y="223"/>
                  <a:pt x="156" y="222"/>
                </a:cubicBezTo>
                <a:cubicBezTo>
                  <a:pt x="156" y="221"/>
                  <a:pt x="156" y="221"/>
                  <a:pt x="156" y="221"/>
                </a:cubicBezTo>
                <a:cubicBezTo>
                  <a:pt x="157" y="221"/>
                  <a:pt x="157" y="221"/>
                  <a:pt x="157" y="221"/>
                </a:cubicBezTo>
                <a:cubicBezTo>
                  <a:pt x="157" y="220"/>
                  <a:pt x="157" y="220"/>
                  <a:pt x="156" y="220"/>
                </a:cubicBezTo>
                <a:cubicBezTo>
                  <a:pt x="156" y="220"/>
                  <a:pt x="155" y="220"/>
                  <a:pt x="155" y="221"/>
                </a:cubicBezTo>
                <a:cubicBezTo>
                  <a:pt x="153" y="224"/>
                  <a:pt x="151" y="227"/>
                  <a:pt x="149" y="230"/>
                </a:cubicBezTo>
                <a:cubicBezTo>
                  <a:pt x="147" y="233"/>
                  <a:pt x="146" y="237"/>
                  <a:pt x="144" y="240"/>
                </a:cubicBezTo>
                <a:cubicBezTo>
                  <a:pt x="143" y="243"/>
                  <a:pt x="141" y="245"/>
                  <a:pt x="140" y="248"/>
                </a:cubicBezTo>
                <a:cubicBezTo>
                  <a:pt x="139" y="250"/>
                  <a:pt x="138" y="251"/>
                  <a:pt x="138" y="251"/>
                </a:cubicBezTo>
                <a:cubicBezTo>
                  <a:pt x="137" y="251"/>
                  <a:pt x="136" y="251"/>
                  <a:pt x="136" y="250"/>
                </a:cubicBezTo>
                <a:cubicBezTo>
                  <a:pt x="136" y="249"/>
                  <a:pt x="136" y="249"/>
                  <a:pt x="137" y="249"/>
                </a:cubicBezTo>
                <a:cubicBezTo>
                  <a:pt x="137" y="249"/>
                  <a:pt x="137" y="249"/>
                  <a:pt x="137" y="249"/>
                </a:cubicBezTo>
                <a:cubicBezTo>
                  <a:pt x="140" y="245"/>
                  <a:pt x="143" y="240"/>
                  <a:pt x="145" y="235"/>
                </a:cubicBezTo>
                <a:cubicBezTo>
                  <a:pt x="147" y="231"/>
                  <a:pt x="149" y="226"/>
                  <a:pt x="152" y="222"/>
                </a:cubicBezTo>
                <a:cubicBezTo>
                  <a:pt x="153" y="216"/>
                  <a:pt x="153" y="216"/>
                  <a:pt x="153" y="216"/>
                </a:cubicBezTo>
                <a:cubicBezTo>
                  <a:pt x="153" y="216"/>
                  <a:pt x="153" y="216"/>
                  <a:pt x="153" y="216"/>
                </a:cubicBezTo>
                <a:cubicBezTo>
                  <a:pt x="154" y="216"/>
                  <a:pt x="154" y="216"/>
                  <a:pt x="154" y="216"/>
                </a:cubicBezTo>
                <a:cubicBezTo>
                  <a:pt x="154" y="217"/>
                  <a:pt x="154" y="217"/>
                  <a:pt x="153" y="217"/>
                </a:cubicBezTo>
                <a:cubicBezTo>
                  <a:pt x="153" y="217"/>
                  <a:pt x="153" y="217"/>
                  <a:pt x="153" y="217"/>
                </a:cubicBezTo>
                <a:cubicBezTo>
                  <a:pt x="153" y="218"/>
                  <a:pt x="154" y="218"/>
                  <a:pt x="154" y="218"/>
                </a:cubicBezTo>
                <a:cubicBezTo>
                  <a:pt x="155" y="218"/>
                  <a:pt x="155" y="217"/>
                  <a:pt x="155" y="217"/>
                </a:cubicBezTo>
                <a:cubicBezTo>
                  <a:pt x="155" y="216"/>
                  <a:pt x="155" y="216"/>
                  <a:pt x="155" y="216"/>
                </a:cubicBezTo>
                <a:cubicBezTo>
                  <a:pt x="154" y="215"/>
                  <a:pt x="153" y="214"/>
                  <a:pt x="152" y="213"/>
                </a:cubicBezTo>
                <a:cubicBezTo>
                  <a:pt x="151" y="212"/>
                  <a:pt x="150" y="211"/>
                  <a:pt x="150" y="210"/>
                </a:cubicBezTo>
                <a:cubicBezTo>
                  <a:pt x="149" y="209"/>
                  <a:pt x="149" y="208"/>
                  <a:pt x="148" y="207"/>
                </a:cubicBezTo>
                <a:cubicBezTo>
                  <a:pt x="147" y="207"/>
                  <a:pt x="146" y="206"/>
                  <a:pt x="144" y="206"/>
                </a:cubicBezTo>
                <a:cubicBezTo>
                  <a:pt x="144" y="206"/>
                  <a:pt x="143" y="207"/>
                  <a:pt x="141" y="208"/>
                </a:cubicBezTo>
                <a:cubicBezTo>
                  <a:pt x="140" y="209"/>
                  <a:pt x="138" y="209"/>
                  <a:pt x="137" y="210"/>
                </a:cubicBezTo>
                <a:cubicBezTo>
                  <a:pt x="135" y="211"/>
                  <a:pt x="133" y="212"/>
                  <a:pt x="131" y="213"/>
                </a:cubicBezTo>
                <a:cubicBezTo>
                  <a:pt x="130" y="214"/>
                  <a:pt x="128" y="214"/>
                  <a:pt x="127" y="214"/>
                </a:cubicBezTo>
                <a:cubicBezTo>
                  <a:pt x="127" y="214"/>
                  <a:pt x="126" y="214"/>
                  <a:pt x="126" y="214"/>
                </a:cubicBezTo>
                <a:cubicBezTo>
                  <a:pt x="126" y="212"/>
                  <a:pt x="127" y="211"/>
                  <a:pt x="129" y="210"/>
                </a:cubicBezTo>
                <a:cubicBezTo>
                  <a:pt x="131" y="209"/>
                  <a:pt x="133" y="209"/>
                  <a:pt x="135" y="208"/>
                </a:cubicBezTo>
                <a:cubicBezTo>
                  <a:pt x="137" y="208"/>
                  <a:pt x="139" y="207"/>
                  <a:pt x="141" y="206"/>
                </a:cubicBezTo>
                <a:cubicBezTo>
                  <a:pt x="143" y="205"/>
                  <a:pt x="144" y="203"/>
                  <a:pt x="144" y="201"/>
                </a:cubicBezTo>
                <a:cubicBezTo>
                  <a:pt x="144" y="199"/>
                  <a:pt x="143" y="197"/>
                  <a:pt x="142" y="195"/>
                </a:cubicBezTo>
                <a:cubicBezTo>
                  <a:pt x="141" y="193"/>
                  <a:pt x="140" y="191"/>
                  <a:pt x="139" y="189"/>
                </a:cubicBezTo>
                <a:cubicBezTo>
                  <a:pt x="139" y="189"/>
                  <a:pt x="139" y="188"/>
                  <a:pt x="139" y="186"/>
                </a:cubicBezTo>
                <a:cubicBezTo>
                  <a:pt x="139" y="185"/>
                  <a:pt x="139" y="184"/>
                  <a:pt x="139" y="182"/>
                </a:cubicBezTo>
                <a:cubicBezTo>
                  <a:pt x="139" y="182"/>
                  <a:pt x="139" y="182"/>
                  <a:pt x="139" y="182"/>
                </a:cubicBezTo>
                <a:cubicBezTo>
                  <a:pt x="139" y="182"/>
                  <a:pt x="140" y="181"/>
                  <a:pt x="141" y="179"/>
                </a:cubicBezTo>
                <a:cubicBezTo>
                  <a:pt x="142" y="178"/>
                  <a:pt x="144" y="176"/>
                  <a:pt x="145" y="173"/>
                </a:cubicBezTo>
                <a:cubicBezTo>
                  <a:pt x="147" y="171"/>
                  <a:pt x="148" y="169"/>
                  <a:pt x="150" y="167"/>
                </a:cubicBezTo>
                <a:cubicBezTo>
                  <a:pt x="152" y="165"/>
                  <a:pt x="154" y="164"/>
                  <a:pt x="155" y="164"/>
                </a:cubicBezTo>
                <a:cubicBezTo>
                  <a:pt x="152" y="164"/>
                  <a:pt x="150" y="163"/>
                  <a:pt x="148" y="163"/>
                </a:cubicBezTo>
                <a:cubicBezTo>
                  <a:pt x="146" y="163"/>
                  <a:pt x="144" y="162"/>
                  <a:pt x="142" y="162"/>
                </a:cubicBezTo>
                <a:cubicBezTo>
                  <a:pt x="140" y="162"/>
                  <a:pt x="139" y="161"/>
                  <a:pt x="138" y="161"/>
                </a:cubicBezTo>
                <a:cubicBezTo>
                  <a:pt x="138" y="161"/>
                  <a:pt x="139" y="161"/>
                  <a:pt x="139" y="161"/>
                </a:cubicBezTo>
                <a:cubicBezTo>
                  <a:pt x="140" y="161"/>
                  <a:pt x="140" y="161"/>
                  <a:pt x="141" y="161"/>
                </a:cubicBezTo>
                <a:cubicBezTo>
                  <a:pt x="143" y="161"/>
                  <a:pt x="143" y="161"/>
                  <a:pt x="144" y="160"/>
                </a:cubicBezTo>
                <a:cubicBezTo>
                  <a:pt x="147" y="161"/>
                  <a:pt x="150" y="162"/>
                  <a:pt x="153" y="162"/>
                </a:cubicBezTo>
                <a:cubicBezTo>
                  <a:pt x="154" y="162"/>
                  <a:pt x="156" y="162"/>
                  <a:pt x="158" y="161"/>
                </a:cubicBezTo>
                <a:cubicBezTo>
                  <a:pt x="159" y="161"/>
                  <a:pt x="160" y="160"/>
                  <a:pt x="160" y="159"/>
                </a:cubicBezTo>
                <a:cubicBezTo>
                  <a:pt x="161" y="159"/>
                  <a:pt x="161" y="159"/>
                  <a:pt x="161" y="160"/>
                </a:cubicBezTo>
                <a:cubicBezTo>
                  <a:pt x="161" y="160"/>
                  <a:pt x="162" y="161"/>
                  <a:pt x="162" y="161"/>
                </a:cubicBezTo>
                <a:cubicBezTo>
                  <a:pt x="163" y="160"/>
                  <a:pt x="163" y="160"/>
                  <a:pt x="163" y="160"/>
                </a:cubicBezTo>
                <a:cubicBezTo>
                  <a:pt x="164" y="159"/>
                  <a:pt x="164" y="159"/>
                  <a:pt x="164" y="159"/>
                </a:cubicBezTo>
                <a:cubicBezTo>
                  <a:pt x="164" y="158"/>
                  <a:pt x="163" y="157"/>
                  <a:pt x="163" y="156"/>
                </a:cubicBezTo>
                <a:cubicBezTo>
                  <a:pt x="163" y="155"/>
                  <a:pt x="163" y="154"/>
                  <a:pt x="163" y="153"/>
                </a:cubicBezTo>
                <a:cubicBezTo>
                  <a:pt x="163" y="152"/>
                  <a:pt x="163" y="151"/>
                  <a:pt x="163" y="150"/>
                </a:cubicBezTo>
                <a:cubicBezTo>
                  <a:pt x="163" y="149"/>
                  <a:pt x="163" y="148"/>
                  <a:pt x="163" y="148"/>
                </a:cubicBezTo>
                <a:cubicBezTo>
                  <a:pt x="162" y="145"/>
                  <a:pt x="161" y="142"/>
                  <a:pt x="161" y="140"/>
                </a:cubicBezTo>
                <a:cubicBezTo>
                  <a:pt x="161" y="137"/>
                  <a:pt x="161" y="135"/>
                  <a:pt x="161" y="133"/>
                </a:cubicBezTo>
                <a:cubicBezTo>
                  <a:pt x="161" y="132"/>
                  <a:pt x="161" y="132"/>
                  <a:pt x="162" y="132"/>
                </a:cubicBezTo>
                <a:cubicBezTo>
                  <a:pt x="163" y="133"/>
                  <a:pt x="163" y="135"/>
                  <a:pt x="163" y="138"/>
                </a:cubicBezTo>
                <a:cubicBezTo>
                  <a:pt x="163" y="141"/>
                  <a:pt x="163" y="143"/>
                  <a:pt x="164" y="145"/>
                </a:cubicBezTo>
                <a:cubicBezTo>
                  <a:pt x="165" y="146"/>
                  <a:pt x="166" y="146"/>
                  <a:pt x="166" y="147"/>
                </a:cubicBezTo>
                <a:cubicBezTo>
                  <a:pt x="167" y="148"/>
                  <a:pt x="168" y="148"/>
                  <a:pt x="168" y="149"/>
                </a:cubicBezTo>
                <a:cubicBezTo>
                  <a:pt x="167" y="149"/>
                  <a:pt x="167" y="149"/>
                  <a:pt x="167" y="150"/>
                </a:cubicBezTo>
                <a:cubicBezTo>
                  <a:pt x="167" y="150"/>
                  <a:pt x="167" y="151"/>
                  <a:pt x="168" y="152"/>
                </a:cubicBezTo>
                <a:cubicBezTo>
                  <a:pt x="170" y="155"/>
                  <a:pt x="170" y="155"/>
                  <a:pt x="170" y="155"/>
                </a:cubicBezTo>
                <a:cubicBezTo>
                  <a:pt x="170" y="157"/>
                  <a:pt x="171" y="158"/>
                  <a:pt x="172" y="159"/>
                </a:cubicBezTo>
                <a:cubicBezTo>
                  <a:pt x="172" y="160"/>
                  <a:pt x="173" y="160"/>
                  <a:pt x="174" y="160"/>
                </a:cubicBezTo>
                <a:cubicBezTo>
                  <a:pt x="174" y="160"/>
                  <a:pt x="175" y="160"/>
                  <a:pt x="175" y="160"/>
                </a:cubicBezTo>
                <a:cubicBezTo>
                  <a:pt x="176" y="160"/>
                  <a:pt x="176" y="160"/>
                  <a:pt x="177" y="160"/>
                </a:cubicBezTo>
                <a:cubicBezTo>
                  <a:pt x="181" y="158"/>
                  <a:pt x="184" y="157"/>
                  <a:pt x="186" y="156"/>
                </a:cubicBezTo>
                <a:cubicBezTo>
                  <a:pt x="188" y="155"/>
                  <a:pt x="190" y="154"/>
                  <a:pt x="191" y="153"/>
                </a:cubicBezTo>
                <a:cubicBezTo>
                  <a:pt x="193" y="152"/>
                  <a:pt x="195" y="151"/>
                  <a:pt x="196" y="150"/>
                </a:cubicBezTo>
                <a:cubicBezTo>
                  <a:pt x="198" y="150"/>
                  <a:pt x="199" y="150"/>
                  <a:pt x="202" y="150"/>
                </a:cubicBezTo>
                <a:cubicBezTo>
                  <a:pt x="202" y="150"/>
                  <a:pt x="203" y="149"/>
                  <a:pt x="204" y="148"/>
                </a:cubicBezTo>
                <a:cubicBezTo>
                  <a:pt x="205" y="147"/>
                  <a:pt x="205" y="147"/>
                  <a:pt x="206" y="146"/>
                </a:cubicBezTo>
                <a:cubicBezTo>
                  <a:pt x="208" y="146"/>
                  <a:pt x="208" y="146"/>
                  <a:pt x="208" y="146"/>
                </a:cubicBezTo>
                <a:cubicBezTo>
                  <a:pt x="209" y="146"/>
                  <a:pt x="209" y="147"/>
                  <a:pt x="209" y="148"/>
                </a:cubicBezTo>
                <a:cubicBezTo>
                  <a:pt x="209" y="151"/>
                  <a:pt x="209" y="155"/>
                  <a:pt x="208" y="159"/>
                </a:cubicBezTo>
                <a:cubicBezTo>
                  <a:pt x="206" y="163"/>
                  <a:pt x="206" y="167"/>
                  <a:pt x="205" y="170"/>
                </a:cubicBezTo>
                <a:cubicBezTo>
                  <a:pt x="206" y="172"/>
                  <a:pt x="206" y="173"/>
                  <a:pt x="206" y="174"/>
                </a:cubicBezTo>
                <a:cubicBezTo>
                  <a:pt x="206" y="176"/>
                  <a:pt x="206" y="177"/>
                  <a:pt x="206" y="178"/>
                </a:cubicBezTo>
                <a:cubicBezTo>
                  <a:pt x="207" y="182"/>
                  <a:pt x="208" y="184"/>
                  <a:pt x="211" y="186"/>
                </a:cubicBezTo>
                <a:cubicBezTo>
                  <a:pt x="213" y="187"/>
                  <a:pt x="215" y="188"/>
                  <a:pt x="218" y="188"/>
                </a:cubicBezTo>
                <a:cubicBezTo>
                  <a:pt x="220" y="188"/>
                  <a:pt x="222" y="188"/>
                  <a:pt x="224" y="189"/>
                </a:cubicBezTo>
                <a:cubicBezTo>
                  <a:pt x="226" y="190"/>
                  <a:pt x="228" y="191"/>
                  <a:pt x="231" y="191"/>
                </a:cubicBezTo>
                <a:cubicBezTo>
                  <a:pt x="235" y="191"/>
                  <a:pt x="238" y="191"/>
                  <a:pt x="241" y="190"/>
                </a:cubicBezTo>
                <a:cubicBezTo>
                  <a:pt x="244" y="190"/>
                  <a:pt x="247" y="190"/>
                  <a:pt x="250" y="190"/>
                </a:cubicBezTo>
                <a:lnTo>
                  <a:pt x="250" y="191"/>
                </a:lnTo>
                <a:close/>
                <a:moveTo>
                  <a:pt x="285" y="272"/>
                </a:moveTo>
                <a:cubicBezTo>
                  <a:pt x="286" y="272"/>
                  <a:pt x="288" y="272"/>
                  <a:pt x="291" y="272"/>
                </a:cubicBezTo>
                <a:cubicBezTo>
                  <a:pt x="290" y="273"/>
                  <a:pt x="289" y="273"/>
                  <a:pt x="288" y="273"/>
                </a:cubicBezTo>
                <a:cubicBezTo>
                  <a:pt x="287" y="273"/>
                  <a:pt x="286" y="273"/>
                  <a:pt x="285" y="273"/>
                </a:cubicBezTo>
                <a:cubicBezTo>
                  <a:pt x="284" y="273"/>
                  <a:pt x="284" y="273"/>
                  <a:pt x="284" y="272"/>
                </a:cubicBezTo>
                <a:lnTo>
                  <a:pt x="285" y="272"/>
                </a:lnTo>
                <a:close/>
                <a:moveTo>
                  <a:pt x="84" y="12"/>
                </a:moveTo>
                <a:cubicBezTo>
                  <a:pt x="85" y="12"/>
                  <a:pt x="86" y="13"/>
                  <a:pt x="86" y="14"/>
                </a:cubicBezTo>
                <a:cubicBezTo>
                  <a:pt x="87" y="14"/>
                  <a:pt x="87" y="15"/>
                  <a:pt x="87" y="16"/>
                </a:cubicBezTo>
                <a:cubicBezTo>
                  <a:pt x="87" y="17"/>
                  <a:pt x="86" y="18"/>
                  <a:pt x="83" y="18"/>
                </a:cubicBezTo>
                <a:cubicBezTo>
                  <a:pt x="82" y="18"/>
                  <a:pt x="81" y="17"/>
                  <a:pt x="81" y="15"/>
                </a:cubicBezTo>
                <a:cubicBezTo>
                  <a:pt x="81" y="14"/>
                  <a:pt x="82" y="13"/>
                  <a:pt x="84" y="12"/>
                </a:cubicBezTo>
                <a:close/>
                <a:moveTo>
                  <a:pt x="229" y="266"/>
                </a:moveTo>
                <a:cubicBezTo>
                  <a:pt x="231" y="268"/>
                  <a:pt x="232" y="269"/>
                  <a:pt x="232" y="270"/>
                </a:cubicBezTo>
                <a:cubicBezTo>
                  <a:pt x="231" y="270"/>
                  <a:pt x="231" y="269"/>
                  <a:pt x="230" y="268"/>
                </a:cubicBezTo>
                <a:cubicBezTo>
                  <a:pt x="230" y="267"/>
                  <a:pt x="229" y="267"/>
                  <a:pt x="229" y="266"/>
                </a:cubicBezTo>
                <a:close/>
                <a:moveTo>
                  <a:pt x="232" y="271"/>
                </a:moveTo>
                <a:cubicBezTo>
                  <a:pt x="234" y="272"/>
                  <a:pt x="235" y="273"/>
                  <a:pt x="235" y="274"/>
                </a:cubicBezTo>
                <a:cubicBezTo>
                  <a:pt x="235" y="274"/>
                  <a:pt x="235" y="274"/>
                  <a:pt x="234" y="274"/>
                </a:cubicBezTo>
                <a:cubicBezTo>
                  <a:pt x="234" y="274"/>
                  <a:pt x="233" y="274"/>
                  <a:pt x="233" y="273"/>
                </a:cubicBezTo>
                <a:cubicBezTo>
                  <a:pt x="233" y="272"/>
                  <a:pt x="232" y="271"/>
                  <a:pt x="232" y="271"/>
                </a:cubicBezTo>
                <a:close/>
                <a:moveTo>
                  <a:pt x="223" y="257"/>
                </a:moveTo>
                <a:cubicBezTo>
                  <a:pt x="224" y="258"/>
                  <a:pt x="224" y="259"/>
                  <a:pt x="225" y="260"/>
                </a:cubicBezTo>
                <a:cubicBezTo>
                  <a:pt x="226" y="261"/>
                  <a:pt x="226" y="262"/>
                  <a:pt x="226" y="262"/>
                </a:cubicBezTo>
                <a:cubicBezTo>
                  <a:pt x="225" y="262"/>
                  <a:pt x="224" y="261"/>
                  <a:pt x="223" y="259"/>
                </a:cubicBezTo>
                <a:cubicBezTo>
                  <a:pt x="223" y="258"/>
                  <a:pt x="222" y="257"/>
                  <a:pt x="222" y="257"/>
                </a:cubicBezTo>
                <a:cubicBezTo>
                  <a:pt x="223" y="257"/>
                  <a:pt x="223" y="257"/>
                  <a:pt x="223" y="257"/>
                </a:cubicBezTo>
                <a:cubicBezTo>
                  <a:pt x="223" y="257"/>
                  <a:pt x="223" y="257"/>
                  <a:pt x="223" y="257"/>
                </a:cubicBezTo>
                <a:close/>
                <a:moveTo>
                  <a:pt x="158" y="135"/>
                </a:moveTo>
                <a:cubicBezTo>
                  <a:pt x="156" y="131"/>
                  <a:pt x="155" y="127"/>
                  <a:pt x="154" y="122"/>
                </a:cubicBezTo>
                <a:cubicBezTo>
                  <a:pt x="154" y="118"/>
                  <a:pt x="153" y="114"/>
                  <a:pt x="153" y="112"/>
                </a:cubicBezTo>
                <a:cubicBezTo>
                  <a:pt x="153" y="112"/>
                  <a:pt x="154" y="112"/>
                  <a:pt x="154" y="112"/>
                </a:cubicBezTo>
                <a:cubicBezTo>
                  <a:pt x="155" y="112"/>
                  <a:pt x="155" y="112"/>
                  <a:pt x="156" y="114"/>
                </a:cubicBezTo>
                <a:cubicBezTo>
                  <a:pt x="156" y="116"/>
                  <a:pt x="157" y="119"/>
                  <a:pt x="157" y="121"/>
                </a:cubicBezTo>
                <a:cubicBezTo>
                  <a:pt x="157" y="124"/>
                  <a:pt x="158" y="126"/>
                  <a:pt x="158" y="129"/>
                </a:cubicBezTo>
                <a:cubicBezTo>
                  <a:pt x="158" y="131"/>
                  <a:pt x="158" y="133"/>
                  <a:pt x="158" y="134"/>
                </a:cubicBezTo>
                <a:cubicBezTo>
                  <a:pt x="158" y="134"/>
                  <a:pt x="158" y="134"/>
                  <a:pt x="158" y="135"/>
                </a:cubicBezTo>
                <a:close/>
                <a:moveTo>
                  <a:pt x="134" y="178"/>
                </a:moveTo>
                <a:cubicBezTo>
                  <a:pt x="135" y="177"/>
                  <a:pt x="136" y="175"/>
                  <a:pt x="136" y="174"/>
                </a:cubicBezTo>
                <a:cubicBezTo>
                  <a:pt x="137" y="175"/>
                  <a:pt x="137" y="175"/>
                  <a:pt x="137" y="175"/>
                </a:cubicBezTo>
                <a:cubicBezTo>
                  <a:pt x="137" y="176"/>
                  <a:pt x="137" y="177"/>
                  <a:pt x="136" y="178"/>
                </a:cubicBezTo>
                <a:cubicBezTo>
                  <a:pt x="136" y="179"/>
                  <a:pt x="135" y="180"/>
                  <a:pt x="135" y="182"/>
                </a:cubicBezTo>
                <a:cubicBezTo>
                  <a:pt x="135" y="183"/>
                  <a:pt x="135" y="183"/>
                  <a:pt x="136" y="184"/>
                </a:cubicBezTo>
                <a:cubicBezTo>
                  <a:pt x="137" y="185"/>
                  <a:pt x="137" y="186"/>
                  <a:pt x="137" y="186"/>
                </a:cubicBezTo>
                <a:cubicBezTo>
                  <a:pt x="137" y="187"/>
                  <a:pt x="137" y="187"/>
                  <a:pt x="136" y="187"/>
                </a:cubicBezTo>
                <a:cubicBezTo>
                  <a:pt x="135" y="187"/>
                  <a:pt x="134" y="187"/>
                  <a:pt x="134" y="186"/>
                </a:cubicBezTo>
                <a:cubicBezTo>
                  <a:pt x="134" y="185"/>
                  <a:pt x="134" y="183"/>
                  <a:pt x="134" y="182"/>
                </a:cubicBezTo>
                <a:cubicBezTo>
                  <a:pt x="134" y="181"/>
                  <a:pt x="134" y="181"/>
                  <a:pt x="134" y="180"/>
                </a:cubicBezTo>
                <a:cubicBezTo>
                  <a:pt x="134" y="179"/>
                  <a:pt x="134" y="179"/>
                  <a:pt x="134" y="178"/>
                </a:cubicBezTo>
                <a:close/>
                <a:moveTo>
                  <a:pt x="157" y="119"/>
                </a:moveTo>
                <a:cubicBezTo>
                  <a:pt x="157" y="116"/>
                  <a:pt x="157" y="116"/>
                  <a:pt x="157" y="116"/>
                </a:cubicBezTo>
                <a:cubicBezTo>
                  <a:pt x="157" y="114"/>
                  <a:pt x="157" y="113"/>
                  <a:pt x="157" y="112"/>
                </a:cubicBezTo>
                <a:cubicBezTo>
                  <a:pt x="157" y="110"/>
                  <a:pt x="157" y="110"/>
                  <a:pt x="159" y="110"/>
                </a:cubicBezTo>
                <a:cubicBezTo>
                  <a:pt x="159" y="117"/>
                  <a:pt x="159" y="117"/>
                  <a:pt x="159" y="117"/>
                </a:cubicBezTo>
                <a:cubicBezTo>
                  <a:pt x="159" y="117"/>
                  <a:pt x="159" y="118"/>
                  <a:pt x="158" y="118"/>
                </a:cubicBezTo>
                <a:lnTo>
                  <a:pt x="157" y="119"/>
                </a:lnTo>
                <a:close/>
                <a:moveTo>
                  <a:pt x="166" y="120"/>
                </a:moveTo>
                <a:cubicBezTo>
                  <a:pt x="165" y="120"/>
                  <a:pt x="165" y="120"/>
                  <a:pt x="165" y="119"/>
                </a:cubicBezTo>
                <a:cubicBezTo>
                  <a:pt x="165" y="119"/>
                  <a:pt x="165" y="118"/>
                  <a:pt x="165" y="118"/>
                </a:cubicBezTo>
                <a:cubicBezTo>
                  <a:pt x="165" y="117"/>
                  <a:pt x="165" y="117"/>
                  <a:pt x="165" y="116"/>
                </a:cubicBezTo>
                <a:cubicBezTo>
                  <a:pt x="165" y="117"/>
                  <a:pt x="166" y="117"/>
                  <a:pt x="166" y="118"/>
                </a:cubicBezTo>
                <a:cubicBezTo>
                  <a:pt x="166" y="120"/>
                  <a:pt x="166" y="120"/>
                  <a:pt x="166" y="120"/>
                </a:cubicBezTo>
                <a:close/>
                <a:moveTo>
                  <a:pt x="159" y="122"/>
                </a:moveTo>
                <a:cubicBezTo>
                  <a:pt x="160" y="124"/>
                  <a:pt x="161" y="126"/>
                  <a:pt x="161" y="127"/>
                </a:cubicBezTo>
                <a:cubicBezTo>
                  <a:pt x="160" y="126"/>
                  <a:pt x="159" y="125"/>
                  <a:pt x="159" y="123"/>
                </a:cubicBezTo>
                <a:lnTo>
                  <a:pt x="159" y="122"/>
                </a:lnTo>
                <a:close/>
                <a:moveTo>
                  <a:pt x="85" y="2"/>
                </a:moveTo>
                <a:cubicBezTo>
                  <a:pt x="85" y="2"/>
                  <a:pt x="84" y="2"/>
                  <a:pt x="83" y="2"/>
                </a:cubicBezTo>
                <a:cubicBezTo>
                  <a:pt x="85" y="0"/>
                  <a:pt x="85" y="0"/>
                  <a:pt x="85" y="0"/>
                </a:cubicBezTo>
                <a:cubicBezTo>
                  <a:pt x="85" y="0"/>
                  <a:pt x="85" y="1"/>
                  <a:pt x="86" y="1"/>
                </a:cubicBezTo>
                <a:cubicBezTo>
                  <a:pt x="86" y="1"/>
                  <a:pt x="86" y="1"/>
                  <a:pt x="86" y="2"/>
                </a:cubicBezTo>
                <a:cubicBezTo>
                  <a:pt x="86" y="2"/>
                  <a:pt x="86" y="2"/>
                  <a:pt x="85" y="2"/>
                </a:cubicBezTo>
                <a:close/>
                <a:moveTo>
                  <a:pt x="100" y="143"/>
                </a:moveTo>
                <a:cubicBezTo>
                  <a:pt x="99" y="142"/>
                  <a:pt x="99" y="142"/>
                  <a:pt x="99" y="141"/>
                </a:cubicBezTo>
                <a:cubicBezTo>
                  <a:pt x="99" y="140"/>
                  <a:pt x="99" y="140"/>
                  <a:pt x="100" y="140"/>
                </a:cubicBezTo>
                <a:cubicBezTo>
                  <a:pt x="101" y="140"/>
                  <a:pt x="102" y="140"/>
                  <a:pt x="104" y="141"/>
                </a:cubicBezTo>
                <a:cubicBezTo>
                  <a:pt x="106" y="142"/>
                  <a:pt x="107" y="144"/>
                  <a:pt x="109" y="145"/>
                </a:cubicBezTo>
                <a:cubicBezTo>
                  <a:pt x="111" y="146"/>
                  <a:pt x="113" y="147"/>
                  <a:pt x="115" y="148"/>
                </a:cubicBezTo>
                <a:cubicBezTo>
                  <a:pt x="117" y="149"/>
                  <a:pt x="118" y="149"/>
                  <a:pt x="119" y="149"/>
                </a:cubicBezTo>
                <a:cubicBezTo>
                  <a:pt x="120" y="149"/>
                  <a:pt x="121" y="149"/>
                  <a:pt x="122" y="147"/>
                </a:cubicBezTo>
                <a:cubicBezTo>
                  <a:pt x="123" y="146"/>
                  <a:pt x="124" y="146"/>
                  <a:pt x="126" y="146"/>
                </a:cubicBezTo>
                <a:cubicBezTo>
                  <a:pt x="127" y="146"/>
                  <a:pt x="128" y="146"/>
                  <a:pt x="129" y="147"/>
                </a:cubicBezTo>
                <a:cubicBezTo>
                  <a:pt x="130" y="148"/>
                  <a:pt x="130" y="149"/>
                  <a:pt x="130" y="150"/>
                </a:cubicBezTo>
                <a:cubicBezTo>
                  <a:pt x="130" y="151"/>
                  <a:pt x="130" y="152"/>
                  <a:pt x="129" y="152"/>
                </a:cubicBezTo>
                <a:cubicBezTo>
                  <a:pt x="128" y="153"/>
                  <a:pt x="128" y="153"/>
                  <a:pt x="127" y="153"/>
                </a:cubicBezTo>
                <a:cubicBezTo>
                  <a:pt x="125" y="153"/>
                  <a:pt x="123" y="152"/>
                  <a:pt x="123" y="151"/>
                </a:cubicBezTo>
                <a:cubicBezTo>
                  <a:pt x="122" y="150"/>
                  <a:pt x="120" y="150"/>
                  <a:pt x="118" y="150"/>
                </a:cubicBezTo>
                <a:cubicBezTo>
                  <a:pt x="117" y="150"/>
                  <a:pt x="117" y="150"/>
                  <a:pt x="116" y="150"/>
                </a:cubicBezTo>
                <a:cubicBezTo>
                  <a:pt x="118" y="151"/>
                  <a:pt x="118" y="151"/>
                  <a:pt x="118" y="151"/>
                </a:cubicBezTo>
                <a:cubicBezTo>
                  <a:pt x="117" y="152"/>
                  <a:pt x="117" y="152"/>
                  <a:pt x="117" y="152"/>
                </a:cubicBezTo>
                <a:cubicBezTo>
                  <a:pt x="116" y="152"/>
                  <a:pt x="114" y="151"/>
                  <a:pt x="111" y="148"/>
                </a:cubicBezTo>
                <a:cubicBezTo>
                  <a:pt x="107" y="146"/>
                  <a:pt x="104" y="144"/>
                  <a:pt x="100" y="143"/>
                </a:cubicBezTo>
                <a:close/>
                <a:moveTo>
                  <a:pt x="20" y="130"/>
                </a:moveTo>
                <a:cubicBezTo>
                  <a:pt x="20" y="130"/>
                  <a:pt x="19" y="131"/>
                  <a:pt x="19" y="131"/>
                </a:cubicBezTo>
                <a:cubicBezTo>
                  <a:pt x="19" y="132"/>
                  <a:pt x="20" y="133"/>
                  <a:pt x="22" y="133"/>
                </a:cubicBezTo>
                <a:cubicBezTo>
                  <a:pt x="23" y="134"/>
                  <a:pt x="25" y="135"/>
                  <a:pt x="27" y="136"/>
                </a:cubicBezTo>
                <a:cubicBezTo>
                  <a:pt x="25" y="135"/>
                  <a:pt x="22" y="134"/>
                  <a:pt x="19" y="133"/>
                </a:cubicBezTo>
                <a:cubicBezTo>
                  <a:pt x="16" y="132"/>
                  <a:pt x="13" y="130"/>
                  <a:pt x="10" y="129"/>
                </a:cubicBezTo>
                <a:cubicBezTo>
                  <a:pt x="8" y="128"/>
                  <a:pt x="5" y="127"/>
                  <a:pt x="3" y="126"/>
                </a:cubicBezTo>
                <a:cubicBezTo>
                  <a:pt x="1" y="125"/>
                  <a:pt x="0" y="124"/>
                  <a:pt x="0" y="123"/>
                </a:cubicBezTo>
                <a:cubicBezTo>
                  <a:pt x="0" y="123"/>
                  <a:pt x="1" y="122"/>
                  <a:pt x="2" y="122"/>
                </a:cubicBezTo>
                <a:cubicBezTo>
                  <a:pt x="3" y="123"/>
                  <a:pt x="6" y="125"/>
                  <a:pt x="10" y="128"/>
                </a:cubicBezTo>
                <a:cubicBezTo>
                  <a:pt x="14" y="130"/>
                  <a:pt x="16" y="131"/>
                  <a:pt x="18" y="131"/>
                </a:cubicBezTo>
                <a:cubicBezTo>
                  <a:pt x="18" y="131"/>
                  <a:pt x="19" y="131"/>
                  <a:pt x="19" y="131"/>
                </a:cubicBezTo>
                <a:cubicBezTo>
                  <a:pt x="19" y="130"/>
                  <a:pt x="20" y="130"/>
                  <a:pt x="20" y="130"/>
                </a:cubicBezTo>
                <a:close/>
                <a:moveTo>
                  <a:pt x="130" y="158"/>
                </a:moveTo>
                <a:cubicBezTo>
                  <a:pt x="132" y="158"/>
                  <a:pt x="134" y="158"/>
                  <a:pt x="134" y="159"/>
                </a:cubicBezTo>
                <a:cubicBezTo>
                  <a:pt x="134" y="159"/>
                  <a:pt x="135" y="160"/>
                  <a:pt x="136" y="161"/>
                </a:cubicBezTo>
                <a:cubicBezTo>
                  <a:pt x="136" y="161"/>
                  <a:pt x="136" y="161"/>
                  <a:pt x="136" y="161"/>
                </a:cubicBezTo>
                <a:cubicBezTo>
                  <a:pt x="136" y="161"/>
                  <a:pt x="135" y="161"/>
                  <a:pt x="135" y="161"/>
                </a:cubicBezTo>
                <a:cubicBezTo>
                  <a:pt x="135" y="161"/>
                  <a:pt x="134" y="161"/>
                  <a:pt x="132" y="160"/>
                </a:cubicBezTo>
                <a:lnTo>
                  <a:pt x="130" y="158"/>
                </a:lnTo>
                <a:close/>
                <a:moveTo>
                  <a:pt x="105" y="110"/>
                </a:moveTo>
                <a:cubicBezTo>
                  <a:pt x="103" y="110"/>
                  <a:pt x="102" y="108"/>
                  <a:pt x="102" y="106"/>
                </a:cubicBezTo>
                <a:cubicBezTo>
                  <a:pt x="102" y="105"/>
                  <a:pt x="103" y="104"/>
                  <a:pt x="104" y="103"/>
                </a:cubicBezTo>
                <a:cubicBezTo>
                  <a:pt x="105" y="102"/>
                  <a:pt x="106" y="101"/>
                  <a:pt x="106" y="101"/>
                </a:cubicBezTo>
                <a:cubicBezTo>
                  <a:pt x="108" y="101"/>
                  <a:pt x="110" y="102"/>
                  <a:pt x="111" y="103"/>
                </a:cubicBezTo>
                <a:cubicBezTo>
                  <a:pt x="112" y="104"/>
                  <a:pt x="112" y="105"/>
                  <a:pt x="112" y="106"/>
                </a:cubicBezTo>
                <a:cubicBezTo>
                  <a:pt x="112" y="107"/>
                  <a:pt x="112" y="109"/>
                  <a:pt x="111" y="110"/>
                </a:cubicBezTo>
                <a:cubicBezTo>
                  <a:pt x="110" y="111"/>
                  <a:pt x="108" y="111"/>
                  <a:pt x="107" y="111"/>
                </a:cubicBezTo>
                <a:cubicBezTo>
                  <a:pt x="106" y="111"/>
                  <a:pt x="105" y="111"/>
                  <a:pt x="105" y="110"/>
                </a:cubicBezTo>
                <a:close/>
                <a:moveTo>
                  <a:pt x="129" y="166"/>
                </a:moveTo>
                <a:cubicBezTo>
                  <a:pt x="128" y="166"/>
                  <a:pt x="126" y="166"/>
                  <a:pt x="123" y="164"/>
                </a:cubicBezTo>
                <a:cubicBezTo>
                  <a:pt x="120" y="162"/>
                  <a:pt x="119" y="160"/>
                  <a:pt x="118" y="159"/>
                </a:cubicBezTo>
                <a:cubicBezTo>
                  <a:pt x="118" y="158"/>
                  <a:pt x="118" y="158"/>
                  <a:pt x="118" y="158"/>
                </a:cubicBezTo>
                <a:cubicBezTo>
                  <a:pt x="118" y="158"/>
                  <a:pt x="118" y="157"/>
                  <a:pt x="119" y="157"/>
                </a:cubicBezTo>
                <a:cubicBezTo>
                  <a:pt x="119" y="158"/>
                  <a:pt x="121" y="158"/>
                  <a:pt x="122" y="159"/>
                </a:cubicBezTo>
                <a:cubicBezTo>
                  <a:pt x="126" y="161"/>
                  <a:pt x="126" y="161"/>
                  <a:pt x="126" y="161"/>
                </a:cubicBezTo>
                <a:cubicBezTo>
                  <a:pt x="127" y="162"/>
                  <a:pt x="128" y="163"/>
                  <a:pt x="129" y="164"/>
                </a:cubicBezTo>
                <a:cubicBezTo>
                  <a:pt x="130" y="165"/>
                  <a:pt x="130" y="165"/>
                  <a:pt x="130" y="166"/>
                </a:cubicBezTo>
                <a:cubicBezTo>
                  <a:pt x="130" y="166"/>
                  <a:pt x="130" y="166"/>
                  <a:pt x="129" y="166"/>
                </a:cubicBezTo>
                <a:close/>
                <a:moveTo>
                  <a:pt x="124" y="155"/>
                </a:moveTo>
                <a:cubicBezTo>
                  <a:pt x="122" y="155"/>
                  <a:pt x="121" y="155"/>
                  <a:pt x="121" y="154"/>
                </a:cubicBezTo>
                <a:cubicBezTo>
                  <a:pt x="121" y="153"/>
                  <a:pt x="121" y="153"/>
                  <a:pt x="121" y="153"/>
                </a:cubicBezTo>
                <a:lnTo>
                  <a:pt x="124"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16" name="Freeform 18">
            <a:extLst>
              <a:ext uri="{FF2B5EF4-FFF2-40B4-BE49-F238E27FC236}">
                <a16:creationId xmlns:a16="http://schemas.microsoft.com/office/drawing/2014/main" xmlns="" id="{36EE7EE8-DBBA-4148-B3FA-393B1ECCA51A}"/>
              </a:ext>
            </a:extLst>
          </p:cNvPr>
          <p:cNvSpPr>
            <a:spLocks noEditPoints="1"/>
          </p:cNvSpPr>
          <p:nvPr/>
        </p:nvSpPr>
        <p:spPr bwMode="auto">
          <a:xfrm>
            <a:off x="2029451" y="2970321"/>
            <a:ext cx="692313" cy="463922"/>
          </a:xfrm>
          <a:custGeom>
            <a:avLst/>
            <a:gdLst>
              <a:gd name="T0" fmla="*/ 212 w 333"/>
              <a:gd name="T1" fmla="*/ 187 h 223"/>
              <a:gd name="T2" fmla="*/ 123 w 333"/>
              <a:gd name="T3" fmla="*/ 197 h 223"/>
              <a:gd name="T4" fmla="*/ 247 w 333"/>
              <a:gd name="T5" fmla="*/ 222 h 223"/>
              <a:gd name="T6" fmla="*/ 235 w 333"/>
              <a:gd name="T7" fmla="*/ 221 h 223"/>
              <a:gd name="T8" fmla="*/ 251 w 333"/>
              <a:gd name="T9" fmla="*/ 110 h 223"/>
              <a:gd name="T10" fmla="*/ 253 w 333"/>
              <a:gd name="T11" fmla="*/ 110 h 223"/>
              <a:gd name="T12" fmla="*/ 240 w 333"/>
              <a:gd name="T13" fmla="*/ 196 h 223"/>
              <a:gd name="T14" fmla="*/ 249 w 333"/>
              <a:gd name="T15" fmla="*/ 124 h 223"/>
              <a:gd name="T16" fmla="*/ 199 w 333"/>
              <a:gd name="T17" fmla="*/ 174 h 223"/>
              <a:gd name="T18" fmla="*/ 321 w 333"/>
              <a:gd name="T19" fmla="*/ 135 h 223"/>
              <a:gd name="T20" fmla="*/ 314 w 333"/>
              <a:gd name="T21" fmla="*/ 156 h 223"/>
              <a:gd name="T22" fmla="*/ 309 w 333"/>
              <a:gd name="T23" fmla="*/ 173 h 223"/>
              <a:gd name="T24" fmla="*/ 299 w 333"/>
              <a:gd name="T25" fmla="*/ 181 h 223"/>
              <a:gd name="T26" fmla="*/ 286 w 333"/>
              <a:gd name="T27" fmla="*/ 187 h 223"/>
              <a:gd name="T28" fmla="*/ 271 w 333"/>
              <a:gd name="T29" fmla="*/ 185 h 223"/>
              <a:gd name="T30" fmla="*/ 253 w 333"/>
              <a:gd name="T31" fmla="*/ 182 h 223"/>
              <a:gd name="T32" fmla="*/ 248 w 333"/>
              <a:gd name="T33" fmla="*/ 170 h 223"/>
              <a:gd name="T34" fmla="*/ 256 w 333"/>
              <a:gd name="T35" fmla="*/ 154 h 223"/>
              <a:gd name="T36" fmla="*/ 256 w 333"/>
              <a:gd name="T37" fmla="*/ 142 h 223"/>
              <a:gd name="T38" fmla="*/ 246 w 333"/>
              <a:gd name="T39" fmla="*/ 142 h 223"/>
              <a:gd name="T40" fmla="*/ 240 w 333"/>
              <a:gd name="T41" fmla="*/ 159 h 223"/>
              <a:gd name="T42" fmla="*/ 237 w 333"/>
              <a:gd name="T43" fmla="*/ 179 h 223"/>
              <a:gd name="T44" fmla="*/ 216 w 333"/>
              <a:gd name="T45" fmla="*/ 177 h 223"/>
              <a:gd name="T46" fmla="*/ 207 w 333"/>
              <a:gd name="T47" fmla="*/ 165 h 223"/>
              <a:gd name="T48" fmla="*/ 194 w 333"/>
              <a:gd name="T49" fmla="*/ 171 h 223"/>
              <a:gd name="T50" fmla="*/ 163 w 333"/>
              <a:gd name="T51" fmla="*/ 185 h 223"/>
              <a:gd name="T52" fmla="*/ 149 w 333"/>
              <a:gd name="T53" fmla="*/ 188 h 223"/>
              <a:gd name="T54" fmla="*/ 132 w 333"/>
              <a:gd name="T55" fmla="*/ 186 h 223"/>
              <a:gd name="T56" fmla="*/ 125 w 333"/>
              <a:gd name="T57" fmla="*/ 183 h 223"/>
              <a:gd name="T58" fmla="*/ 102 w 333"/>
              <a:gd name="T59" fmla="*/ 179 h 223"/>
              <a:gd name="T60" fmla="*/ 95 w 333"/>
              <a:gd name="T61" fmla="*/ 160 h 223"/>
              <a:gd name="T62" fmla="*/ 86 w 333"/>
              <a:gd name="T63" fmla="*/ 145 h 223"/>
              <a:gd name="T64" fmla="*/ 79 w 333"/>
              <a:gd name="T65" fmla="*/ 134 h 223"/>
              <a:gd name="T66" fmla="*/ 84 w 333"/>
              <a:gd name="T67" fmla="*/ 105 h 223"/>
              <a:gd name="T68" fmla="*/ 87 w 333"/>
              <a:gd name="T69" fmla="*/ 89 h 223"/>
              <a:gd name="T70" fmla="*/ 103 w 333"/>
              <a:gd name="T71" fmla="*/ 73 h 223"/>
              <a:gd name="T72" fmla="*/ 111 w 333"/>
              <a:gd name="T73" fmla="*/ 64 h 223"/>
              <a:gd name="T74" fmla="*/ 123 w 333"/>
              <a:gd name="T75" fmla="*/ 50 h 223"/>
              <a:gd name="T76" fmla="*/ 145 w 333"/>
              <a:gd name="T77" fmla="*/ 43 h 223"/>
              <a:gd name="T78" fmla="*/ 146 w 333"/>
              <a:gd name="T79" fmla="*/ 33 h 223"/>
              <a:gd name="T80" fmla="*/ 166 w 333"/>
              <a:gd name="T81" fmla="*/ 52 h 223"/>
              <a:gd name="T82" fmla="*/ 195 w 333"/>
              <a:gd name="T83" fmla="*/ 69 h 223"/>
              <a:gd name="T84" fmla="*/ 208 w 333"/>
              <a:gd name="T85" fmla="*/ 89 h 223"/>
              <a:gd name="T86" fmla="*/ 228 w 333"/>
              <a:gd name="T87" fmla="*/ 94 h 223"/>
              <a:gd name="T88" fmla="*/ 239 w 333"/>
              <a:gd name="T89" fmla="*/ 101 h 223"/>
              <a:gd name="T90" fmla="*/ 248 w 333"/>
              <a:gd name="T91" fmla="*/ 112 h 223"/>
              <a:gd name="T92" fmla="*/ 257 w 333"/>
              <a:gd name="T93" fmla="*/ 110 h 223"/>
              <a:gd name="T94" fmla="*/ 263 w 333"/>
              <a:gd name="T95" fmla="*/ 93 h 223"/>
              <a:gd name="T96" fmla="*/ 283 w 333"/>
              <a:gd name="T97" fmla="*/ 93 h 223"/>
              <a:gd name="T98" fmla="*/ 300 w 333"/>
              <a:gd name="T99" fmla="*/ 99 h 223"/>
              <a:gd name="T100" fmla="*/ 318 w 333"/>
              <a:gd name="T101" fmla="*/ 108 h 223"/>
              <a:gd name="T102" fmla="*/ 323 w 333"/>
              <a:gd name="T103" fmla="*/ 118 h 223"/>
              <a:gd name="T104" fmla="*/ 208 w 333"/>
              <a:gd name="T105" fmla="*/ 34 h 223"/>
              <a:gd name="T106" fmla="*/ 238 w 333"/>
              <a:gd name="T107" fmla="*/ 83 h 223"/>
              <a:gd name="T108" fmla="*/ 36 w 333"/>
              <a:gd name="T109" fmla="*/ 117 h 223"/>
              <a:gd name="T110" fmla="*/ 278 w 333"/>
              <a:gd name="T111" fmla="*/ 65 h 223"/>
              <a:gd name="T112" fmla="*/ 243 w 333"/>
              <a:gd name="T113" fmla="*/ 75 h 223"/>
              <a:gd name="T114" fmla="*/ 241 w 333"/>
              <a:gd name="T115" fmla="*/ 77 h 223"/>
              <a:gd name="T116" fmla="*/ 114 w 333"/>
              <a:gd name="T117" fmla="*/ 57 h 223"/>
              <a:gd name="T118" fmla="*/ 182 w 333"/>
              <a:gd name="T119" fmla="*/ 2 h 223"/>
              <a:gd name="T120" fmla="*/ 18 w 333"/>
              <a:gd name="T121" fmla="*/ 10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3" h="223">
                <a:moveTo>
                  <a:pt x="209" y="176"/>
                </a:moveTo>
                <a:cubicBezTo>
                  <a:pt x="209" y="176"/>
                  <a:pt x="210" y="176"/>
                  <a:pt x="210" y="176"/>
                </a:cubicBezTo>
                <a:cubicBezTo>
                  <a:pt x="210" y="176"/>
                  <a:pt x="210" y="176"/>
                  <a:pt x="210" y="175"/>
                </a:cubicBezTo>
                <a:cubicBezTo>
                  <a:pt x="212" y="176"/>
                  <a:pt x="212" y="176"/>
                  <a:pt x="212" y="176"/>
                </a:cubicBezTo>
                <a:cubicBezTo>
                  <a:pt x="211" y="177"/>
                  <a:pt x="211" y="177"/>
                  <a:pt x="211" y="177"/>
                </a:cubicBezTo>
                <a:cubicBezTo>
                  <a:pt x="211" y="177"/>
                  <a:pt x="210" y="177"/>
                  <a:pt x="210" y="176"/>
                </a:cubicBezTo>
                <a:lnTo>
                  <a:pt x="209" y="176"/>
                </a:lnTo>
                <a:close/>
                <a:moveTo>
                  <a:pt x="210" y="184"/>
                </a:moveTo>
                <a:cubicBezTo>
                  <a:pt x="211" y="184"/>
                  <a:pt x="211" y="184"/>
                  <a:pt x="211" y="185"/>
                </a:cubicBezTo>
                <a:cubicBezTo>
                  <a:pt x="212" y="185"/>
                  <a:pt x="212" y="186"/>
                  <a:pt x="212" y="186"/>
                </a:cubicBezTo>
                <a:cubicBezTo>
                  <a:pt x="212" y="186"/>
                  <a:pt x="211" y="186"/>
                  <a:pt x="211" y="186"/>
                </a:cubicBezTo>
                <a:cubicBezTo>
                  <a:pt x="212" y="187"/>
                  <a:pt x="212" y="187"/>
                  <a:pt x="212" y="187"/>
                </a:cubicBezTo>
                <a:cubicBezTo>
                  <a:pt x="211" y="186"/>
                  <a:pt x="210" y="185"/>
                  <a:pt x="210" y="184"/>
                </a:cubicBezTo>
                <a:close/>
                <a:moveTo>
                  <a:pt x="206" y="181"/>
                </a:moveTo>
                <a:cubicBezTo>
                  <a:pt x="206" y="181"/>
                  <a:pt x="207" y="182"/>
                  <a:pt x="207" y="182"/>
                </a:cubicBezTo>
                <a:cubicBezTo>
                  <a:pt x="208" y="182"/>
                  <a:pt x="208" y="182"/>
                  <a:pt x="208" y="182"/>
                </a:cubicBezTo>
                <a:cubicBezTo>
                  <a:pt x="208" y="183"/>
                  <a:pt x="206" y="184"/>
                  <a:pt x="204" y="184"/>
                </a:cubicBezTo>
                <a:cubicBezTo>
                  <a:pt x="204" y="183"/>
                  <a:pt x="203" y="182"/>
                  <a:pt x="203" y="182"/>
                </a:cubicBezTo>
                <a:cubicBezTo>
                  <a:pt x="204" y="181"/>
                  <a:pt x="205" y="181"/>
                  <a:pt x="206" y="181"/>
                </a:cubicBezTo>
                <a:close/>
                <a:moveTo>
                  <a:pt x="122" y="198"/>
                </a:moveTo>
                <a:cubicBezTo>
                  <a:pt x="122" y="197"/>
                  <a:pt x="122" y="197"/>
                  <a:pt x="123" y="196"/>
                </a:cubicBezTo>
                <a:cubicBezTo>
                  <a:pt x="123" y="195"/>
                  <a:pt x="124" y="194"/>
                  <a:pt x="124" y="194"/>
                </a:cubicBezTo>
                <a:cubicBezTo>
                  <a:pt x="124" y="195"/>
                  <a:pt x="124" y="195"/>
                  <a:pt x="124" y="195"/>
                </a:cubicBezTo>
                <a:cubicBezTo>
                  <a:pt x="124" y="195"/>
                  <a:pt x="123" y="196"/>
                  <a:pt x="123" y="197"/>
                </a:cubicBezTo>
                <a:cubicBezTo>
                  <a:pt x="123" y="199"/>
                  <a:pt x="123" y="199"/>
                  <a:pt x="123" y="199"/>
                </a:cubicBezTo>
                <a:cubicBezTo>
                  <a:pt x="123" y="200"/>
                  <a:pt x="123" y="201"/>
                  <a:pt x="122" y="201"/>
                </a:cubicBezTo>
                <a:cubicBezTo>
                  <a:pt x="122" y="202"/>
                  <a:pt x="121" y="202"/>
                  <a:pt x="120" y="203"/>
                </a:cubicBezTo>
                <a:cubicBezTo>
                  <a:pt x="121" y="201"/>
                  <a:pt x="121" y="200"/>
                  <a:pt x="121" y="200"/>
                </a:cubicBezTo>
                <a:cubicBezTo>
                  <a:pt x="122" y="199"/>
                  <a:pt x="122" y="199"/>
                  <a:pt x="122" y="198"/>
                </a:cubicBezTo>
                <a:close/>
                <a:moveTo>
                  <a:pt x="85" y="179"/>
                </a:moveTo>
                <a:cubicBezTo>
                  <a:pt x="86" y="179"/>
                  <a:pt x="87" y="179"/>
                  <a:pt x="87" y="180"/>
                </a:cubicBezTo>
                <a:cubicBezTo>
                  <a:pt x="86" y="180"/>
                  <a:pt x="86" y="180"/>
                  <a:pt x="86" y="180"/>
                </a:cubicBezTo>
                <a:cubicBezTo>
                  <a:pt x="85" y="180"/>
                  <a:pt x="84" y="180"/>
                  <a:pt x="84" y="179"/>
                </a:cubicBezTo>
                <a:lnTo>
                  <a:pt x="85" y="179"/>
                </a:lnTo>
                <a:close/>
                <a:moveTo>
                  <a:pt x="245" y="221"/>
                </a:moveTo>
                <a:cubicBezTo>
                  <a:pt x="245" y="222"/>
                  <a:pt x="246" y="222"/>
                  <a:pt x="247" y="222"/>
                </a:cubicBezTo>
                <a:cubicBezTo>
                  <a:pt x="247" y="223"/>
                  <a:pt x="247" y="223"/>
                  <a:pt x="246" y="223"/>
                </a:cubicBezTo>
                <a:cubicBezTo>
                  <a:pt x="246" y="223"/>
                  <a:pt x="246" y="223"/>
                  <a:pt x="246" y="223"/>
                </a:cubicBezTo>
                <a:cubicBezTo>
                  <a:pt x="246" y="223"/>
                  <a:pt x="246" y="223"/>
                  <a:pt x="246" y="223"/>
                </a:cubicBezTo>
                <a:cubicBezTo>
                  <a:pt x="246" y="223"/>
                  <a:pt x="245" y="223"/>
                  <a:pt x="245" y="223"/>
                </a:cubicBezTo>
                <a:cubicBezTo>
                  <a:pt x="245" y="223"/>
                  <a:pt x="244" y="223"/>
                  <a:pt x="244" y="223"/>
                </a:cubicBezTo>
                <a:cubicBezTo>
                  <a:pt x="244" y="223"/>
                  <a:pt x="244" y="223"/>
                  <a:pt x="244" y="223"/>
                </a:cubicBezTo>
                <a:cubicBezTo>
                  <a:pt x="243" y="223"/>
                  <a:pt x="243" y="223"/>
                  <a:pt x="243" y="223"/>
                </a:cubicBezTo>
                <a:cubicBezTo>
                  <a:pt x="243" y="223"/>
                  <a:pt x="243" y="223"/>
                  <a:pt x="243" y="223"/>
                </a:cubicBezTo>
                <a:cubicBezTo>
                  <a:pt x="242" y="223"/>
                  <a:pt x="242" y="223"/>
                  <a:pt x="241" y="223"/>
                </a:cubicBezTo>
                <a:cubicBezTo>
                  <a:pt x="241" y="223"/>
                  <a:pt x="240" y="223"/>
                  <a:pt x="240" y="223"/>
                </a:cubicBezTo>
                <a:cubicBezTo>
                  <a:pt x="239" y="223"/>
                  <a:pt x="239" y="223"/>
                  <a:pt x="239" y="222"/>
                </a:cubicBezTo>
                <a:cubicBezTo>
                  <a:pt x="238" y="222"/>
                  <a:pt x="237" y="221"/>
                  <a:pt x="235" y="221"/>
                </a:cubicBezTo>
                <a:cubicBezTo>
                  <a:pt x="232" y="221"/>
                  <a:pt x="231" y="221"/>
                  <a:pt x="231" y="220"/>
                </a:cubicBezTo>
                <a:cubicBezTo>
                  <a:pt x="227" y="220"/>
                  <a:pt x="227" y="220"/>
                  <a:pt x="227" y="220"/>
                </a:cubicBezTo>
                <a:cubicBezTo>
                  <a:pt x="227" y="220"/>
                  <a:pt x="227" y="219"/>
                  <a:pt x="227" y="220"/>
                </a:cubicBezTo>
                <a:cubicBezTo>
                  <a:pt x="227" y="220"/>
                  <a:pt x="227" y="219"/>
                  <a:pt x="227" y="219"/>
                </a:cubicBezTo>
                <a:cubicBezTo>
                  <a:pt x="227" y="219"/>
                  <a:pt x="227" y="219"/>
                  <a:pt x="227" y="218"/>
                </a:cubicBezTo>
                <a:cubicBezTo>
                  <a:pt x="229" y="218"/>
                  <a:pt x="232" y="218"/>
                  <a:pt x="235" y="219"/>
                </a:cubicBezTo>
                <a:cubicBezTo>
                  <a:pt x="239" y="220"/>
                  <a:pt x="242" y="221"/>
                  <a:pt x="245" y="221"/>
                </a:cubicBezTo>
                <a:close/>
                <a:moveTo>
                  <a:pt x="209" y="183"/>
                </a:moveTo>
                <a:cubicBezTo>
                  <a:pt x="209" y="183"/>
                  <a:pt x="209" y="183"/>
                  <a:pt x="208" y="183"/>
                </a:cubicBezTo>
                <a:cubicBezTo>
                  <a:pt x="208" y="183"/>
                  <a:pt x="208" y="183"/>
                  <a:pt x="208" y="183"/>
                </a:cubicBezTo>
                <a:cubicBezTo>
                  <a:pt x="208" y="183"/>
                  <a:pt x="208" y="183"/>
                  <a:pt x="209" y="183"/>
                </a:cubicBezTo>
                <a:close/>
                <a:moveTo>
                  <a:pt x="251" y="110"/>
                </a:moveTo>
                <a:cubicBezTo>
                  <a:pt x="250" y="110"/>
                  <a:pt x="250" y="109"/>
                  <a:pt x="249" y="108"/>
                </a:cubicBezTo>
                <a:cubicBezTo>
                  <a:pt x="249" y="108"/>
                  <a:pt x="250" y="108"/>
                  <a:pt x="250" y="109"/>
                </a:cubicBezTo>
                <a:cubicBezTo>
                  <a:pt x="251" y="109"/>
                  <a:pt x="251" y="109"/>
                  <a:pt x="251" y="110"/>
                </a:cubicBezTo>
                <a:close/>
                <a:moveTo>
                  <a:pt x="330" y="183"/>
                </a:moveTo>
                <a:cubicBezTo>
                  <a:pt x="331" y="183"/>
                  <a:pt x="332" y="183"/>
                  <a:pt x="333" y="183"/>
                </a:cubicBezTo>
                <a:cubicBezTo>
                  <a:pt x="333" y="183"/>
                  <a:pt x="332" y="184"/>
                  <a:pt x="332" y="184"/>
                </a:cubicBezTo>
                <a:cubicBezTo>
                  <a:pt x="331" y="185"/>
                  <a:pt x="331" y="185"/>
                  <a:pt x="330" y="185"/>
                </a:cubicBezTo>
                <a:cubicBezTo>
                  <a:pt x="330" y="185"/>
                  <a:pt x="329" y="185"/>
                  <a:pt x="329" y="185"/>
                </a:cubicBezTo>
                <a:cubicBezTo>
                  <a:pt x="329" y="184"/>
                  <a:pt x="330" y="184"/>
                  <a:pt x="330" y="183"/>
                </a:cubicBezTo>
                <a:close/>
                <a:moveTo>
                  <a:pt x="253" y="110"/>
                </a:moveTo>
                <a:cubicBezTo>
                  <a:pt x="253" y="110"/>
                  <a:pt x="253" y="110"/>
                  <a:pt x="253" y="111"/>
                </a:cubicBezTo>
                <a:cubicBezTo>
                  <a:pt x="253" y="110"/>
                  <a:pt x="253" y="110"/>
                  <a:pt x="253" y="110"/>
                </a:cubicBezTo>
                <a:cubicBezTo>
                  <a:pt x="253" y="111"/>
                  <a:pt x="253" y="110"/>
                  <a:pt x="252" y="110"/>
                </a:cubicBezTo>
                <a:lnTo>
                  <a:pt x="253" y="110"/>
                </a:lnTo>
                <a:close/>
                <a:moveTo>
                  <a:pt x="240" y="196"/>
                </a:moveTo>
                <a:cubicBezTo>
                  <a:pt x="239" y="196"/>
                  <a:pt x="239" y="196"/>
                  <a:pt x="239" y="196"/>
                </a:cubicBezTo>
                <a:cubicBezTo>
                  <a:pt x="238" y="196"/>
                  <a:pt x="238" y="197"/>
                  <a:pt x="238" y="197"/>
                </a:cubicBezTo>
                <a:cubicBezTo>
                  <a:pt x="237" y="197"/>
                  <a:pt x="236" y="196"/>
                  <a:pt x="235" y="196"/>
                </a:cubicBezTo>
                <a:cubicBezTo>
                  <a:pt x="234" y="195"/>
                  <a:pt x="233" y="194"/>
                  <a:pt x="233" y="192"/>
                </a:cubicBezTo>
                <a:cubicBezTo>
                  <a:pt x="233" y="190"/>
                  <a:pt x="235" y="189"/>
                  <a:pt x="237" y="189"/>
                </a:cubicBezTo>
                <a:cubicBezTo>
                  <a:pt x="238" y="189"/>
                  <a:pt x="239" y="189"/>
                  <a:pt x="240" y="190"/>
                </a:cubicBezTo>
                <a:cubicBezTo>
                  <a:pt x="241" y="191"/>
                  <a:pt x="241" y="192"/>
                  <a:pt x="241" y="193"/>
                </a:cubicBezTo>
                <a:cubicBezTo>
                  <a:pt x="241" y="194"/>
                  <a:pt x="241" y="194"/>
                  <a:pt x="241" y="194"/>
                </a:cubicBezTo>
                <a:cubicBezTo>
                  <a:pt x="241" y="195"/>
                  <a:pt x="240" y="195"/>
                  <a:pt x="240" y="196"/>
                </a:cubicBezTo>
                <a:close/>
                <a:moveTo>
                  <a:pt x="255" y="112"/>
                </a:moveTo>
                <a:cubicBezTo>
                  <a:pt x="254" y="111"/>
                  <a:pt x="254" y="111"/>
                  <a:pt x="253" y="111"/>
                </a:cubicBezTo>
                <a:cubicBezTo>
                  <a:pt x="255" y="111"/>
                  <a:pt x="255" y="111"/>
                  <a:pt x="255" y="112"/>
                </a:cubicBezTo>
                <a:close/>
                <a:moveTo>
                  <a:pt x="281" y="89"/>
                </a:moveTo>
                <a:cubicBezTo>
                  <a:pt x="282" y="89"/>
                  <a:pt x="283" y="90"/>
                  <a:pt x="283" y="90"/>
                </a:cubicBezTo>
                <a:cubicBezTo>
                  <a:pt x="283" y="91"/>
                  <a:pt x="282" y="91"/>
                  <a:pt x="282" y="92"/>
                </a:cubicBezTo>
                <a:cubicBezTo>
                  <a:pt x="281" y="91"/>
                  <a:pt x="281" y="91"/>
                  <a:pt x="281" y="90"/>
                </a:cubicBezTo>
                <a:cubicBezTo>
                  <a:pt x="281" y="90"/>
                  <a:pt x="281" y="89"/>
                  <a:pt x="281" y="89"/>
                </a:cubicBezTo>
                <a:close/>
                <a:moveTo>
                  <a:pt x="254" y="125"/>
                </a:moveTo>
                <a:cubicBezTo>
                  <a:pt x="254" y="124"/>
                  <a:pt x="254" y="123"/>
                  <a:pt x="254" y="123"/>
                </a:cubicBezTo>
                <a:cubicBezTo>
                  <a:pt x="254" y="123"/>
                  <a:pt x="253" y="123"/>
                  <a:pt x="251" y="123"/>
                </a:cubicBezTo>
                <a:cubicBezTo>
                  <a:pt x="250" y="123"/>
                  <a:pt x="249" y="124"/>
                  <a:pt x="249" y="124"/>
                </a:cubicBezTo>
                <a:cubicBezTo>
                  <a:pt x="249" y="125"/>
                  <a:pt x="250" y="126"/>
                  <a:pt x="251" y="126"/>
                </a:cubicBezTo>
                <a:cubicBezTo>
                  <a:pt x="252" y="126"/>
                  <a:pt x="253" y="126"/>
                  <a:pt x="254" y="125"/>
                </a:cubicBezTo>
                <a:close/>
                <a:moveTo>
                  <a:pt x="200" y="173"/>
                </a:moveTo>
                <a:cubicBezTo>
                  <a:pt x="201" y="173"/>
                  <a:pt x="201" y="172"/>
                  <a:pt x="201" y="170"/>
                </a:cubicBezTo>
                <a:cubicBezTo>
                  <a:pt x="201" y="167"/>
                  <a:pt x="201" y="165"/>
                  <a:pt x="200" y="165"/>
                </a:cubicBezTo>
                <a:cubicBezTo>
                  <a:pt x="200" y="164"/>
                  <a:pt x="199" y="164"/>
                  <a:pt x="198" y="164"/>
                </a:cubicBezTo>
                <a:cubicBezTo>
                  <a:pt x="197" y="164"/>
                  <a:pt x="196" y="164"/>
                  <a:pt x="195" y="164"/>
                </a:cubicBezTo>
                <a:cubicBezTo>
                  <a:pt x="193" y="164"/>
                  <a:pt x="193" y="164"/>
                  <a:pt x="192" y="164"/>
                </a:cubicBezTo>
                <a:cubicBezTo>
                  <a:pt x="192" y="164"/>
                  <a:pt x="193" y="165"/>
                  <a:pt x="193" y="166"/>
                </a:cubicBezTo>
                <a:cubicBezTo>
                  <a:pt x="195" y="169"/>
                  <a:pt x="195" y="169"/>
                  <a:pt x="195" y="169"/>
                </a:cubicBezTo>
                <a:cubicBezTo>
                  <a:pt x="196" y="170"/>
                  <a:pt x="196" y="171"/>
                  <a:pt x="197" y="172"/>
                </a:cubicBezTo>
                <a:cubicBezTo>
                  <a:pt x="198" y="173"/>
                  <a:pt x="199" y="174"/>
                  <a:pt x="199" y="174"/>
                </a:cubicBezTo>
                <a:cubicBezTo>
                  <a:pt x="199" y="175"/>
                  <a:pt x="199" y="176"/>
                  <a:pt x="199" y="176"/>
                </a:cubicBezTo>
                <a:cubicBezTo>
                  <a:pt x="200" y="176"/>
                  <a:pt x="200" y="175"/>
                  <a:pt x="200" y="173"/>
                </a:cubicBezTo>
                <a:close/>
                <a:moveTo>
                  <a:pt x="323" y="118"/>
                </a:moveTo>
                <a:cubicBezTo>
                  <a:pt x="323" y="118"/>
                  <a:pt x="324" y="118"/>
                  <a:pt x="325" y="118"/>
                </a:cubicBezTo>
                <a:cubicBezTo>
                  <a:pt x="326" y="118"/>
                  <a:pt x="326" y="118"/>
                  <a:pt x="326" y="118"/>
                </a:cubicBezTo>
                <a:cubicBezTo>
                  <a:pt x="326" y="119"/>
                  <a:pt x="326" y="119"/>
                  <a:pt x="325" y="120"/>
                </a:cubicBezTo>
                <a:cubicBezTo>
                  <a:pt x="325" y="120"/>
                  <a:pt x="324" y="120"/>
                  <a:pt x="323" y="120"/>
                </a:cubicBezTo>
                <a:cubicBezTo>
                  <a:pt x="322" y="120"/>
                  <a:pt x="321" y="121"/>
                  <a:pt x="320" y="121"/>
                </a:cubicBezTo>
                <a:cubicBezTo>
                  <a:pt x="320" y="121"/>
                  <a:pt x="319" y="122"/>
                  <a:pt x="319" y="123"/>
                </a:cubicBezTo>
                <a:cubicBezTo>
                  <a:pt x="319" y="126"/>
                  <a:pt x="320" y="128"/>
                  <a:pt x="321" y="130"/>
                </a:cubicBezTo>
                <a:cubicBezTo>
                  <a:pt x="323" y="131"/>
                  <a:pt x="324" y="133"/>
                  <a:pt x="324" y="135"/>
                </a:cubicBezTo>
                <a:cubicBezTo>
                  <a:pt x="323" y="135"/>
                  <a:pt x="322" y="135"/>
                  <a:pt x="321" y="135"/>
                </a:cubicBezTo>
                <a:cubicBezTo>
                  <a:pt x="320" y="135"/>
                  <a:pt x="319" y="135"/>
                  <a:pt x="319" y="136"/>
                </a:cubicBezTo>
                <a:cubicBezTo>
                  <a:pt x="319" y="137"/>
                  <a:pt x="319" y="137"/>
                  <a:pt x="318" y="137"/>
                </a:cubicBezTo>
                <a:cubicBezTo>
                  <a:pt x="318" y="140"/>
                  <a:pt x="318" y="140"/>
                  <a:pt x="318" y="140"/>
                </a:cubicBezTo>
                <a:cubicBezTo>
                  <a:pt x="318" y="140"/>
                  <a:pt x="318" y="141"/>
                  <a:pt x="318" y="141"/>
                </a:cubicBezTo>
                <a:cubicBezTo>
                  <a:pt x="318" y="142"/>
                  <a:pt x="318" y="142"/>
                  <a:pt x="318" y="143"/>
                </a:cubicBezTo>
                <a:cubicBezTo>
                  <a:pt x="318" y="145"/>
                  <a:pt x="318" y="145"/>
                  <a:pt x="318" y="145"/>
                </a:cubicBezTo>
                <a:cubicBezTo>
                  <a:pt x="317" y="146"/>
                  <a:pt x="316" y="146"/>
                  <a:pt x="316" y="146"/>
                </a:cubicBezTo>
                <a:cubicBezTo>
                  <a:pt x="316" y="147"/>
                  <a:pt x="316" y="147"/>
                  <a:pt x="317" y="147"/>
                </a:cubicBezTo>
                <a:cubicBezTo>
                  <a:pt x="316" y="149"/>
                  <a:pt x="316" y="149"/>
                  <a:pt x="316" y="149"/>
                </a:cubicBezTo>
                <a:cubicBezTo>
                  <a:pt x="316" y="150"/>
                  <a:pt x="316" y="151"/>
                  <a:pt x="316" y="152"/>
                </a:cubicBezTo>
                <a:cubicBezTo>
                  <a:pt x="316" y="153"/>
                  <a:pt x="315" y="154"/>
                  <a:pt x="315" y="155"/>
                </a:cubicBezTo>
                <a:cubicBezTo>
                  <a:pt x="315" y="155"/>
                  <a:pt x="314" y="156"/>
                  <a:pt x="314" y="156"/>
                </a:cubicBezTo>
                <a:cubicBezTo>
                  <a:pt x="313" y="156"/>
                  <a:pt x="313" y="155"/>
                  <a:pt x="313" y="154"/>
                </a:cubicBezTo>
                <a:cubicBezTo>
                  <a:pt x="313" y="154"/>
                  <a:pt x="313" y="154"/>
                  <a:pt x="313" y="154"/>
                </a:cubicBezTo>
                <a:cubicBezTo>
                  <a:pt x="313" y="153"/>
                  <a:pt x="313" y="153"/>
                  <a:pt x="312" y="152"/>
                </a:cubicBezTo>
                <a:cubicBezTo>
                  <a:pt x="312" y="152"/>
                  <a:pt x="312" y="151"/>
                  <a:pt x="311" y="151"/>
                </a:cubicBezTo>
                <a:cubicBezTo>
                  <a:pt x="311" y="152"/>
                  <a:pt x="311" y="153"/>
                  <a:pt x="311" y="154"/>
                </a:cubicBezTo>
                <a:cubicBezTo>
                  <a:pt x="311" y="155"/>
                  <a:pt x="311" y="156"/>
                  <a:pt x="311" y="157"/>
                </a:cubicBezTo>
                <a:cubicBezTo>
                  <a:pt x="311" y="157"/>
                  <a:pt x="311" y="157"/>
                  <a:pt x="311" y="158"/>
                </a:cubicBezTo>
                <a:cubicBezTo>
                  <a:pt x="311" y="161"/>
                  <a:pt x="311" y="163"/>
                  <a:pt x="311" y="165"/>
                </a:cubicBezTo>
                <a:cubicBezTo>
                  <a:pt x="310" y="166"/>
                  <a:pt x="310" y="168"/>
                  <a:pt x="310" y="168"/>
                </a:cubicBezTo>
                <a:cubicBezTo>
                  <a:pt x="309" y="169"/>
                  <a:pt x="309" y="169"/>
                  <a:pt x="308" y="170"/>
                </a:cubicBezTo>
                <a:cubicBezTo>
                  <a:pt x="308" y="170"/>
                  <a:pt x="308" y="171"/>
                  <a:pt x="308" y="171"/>
                </a:cubicBezTo>
                <a:cubicBezTo>
                  <a:pt x="308" y="172"/>
                  <a:pt x="308" y="173"/>
                  <a:pt x="309" y="173"/>
                </a:cubicBezTo>
                <a:cubicBezTo>
                  <a:pt x="308" y="173"/>
                  <a:pt x="308" y="173"/>
                  <a:pt x="308" y="173"/>
                </a:cubicBezTo>
                <a:cubicBezTo>
                  <a:pt x="308" y="173"/>
                  <a:pt x="308" y="174"/>
                  <a:pt x="308" y="174"/>
                </a:cubicBezTo>
                <a:cubicBezTo>
                  <a:pt x="307" y="174"/>
                  <a:pt x="306" y="173"/>
                  <a:pt x="307" y="173"/>
                </a:cubicBezTo>
                <a:cubicBezTo>
                  <a:pt x="307" y="172"/>
                  <a:pt x="307" y="172"/>
                  <a:pt x="306" y="172"/>
                </a:cubicBezTo>
                <a:cubicBezTo>
                  <a:pt x="305" y="172"/>
                  <a:pt x="305" y="172"/>
                  <a:pt x="304" y="172"/>
                </a:cubicBezTo>
                <a:cubicBezTo>
                  <a:pt x="304" y="173"/>
                  <a:pt x="303" y="174"/>
                  <a:pt x="303" y="175"/>
                </a:cubicBezTo>
                <a:cubicBezTo>
                  <a:pt x="303" y="175"/>
                  <a:pt x="302" y="176"/>
                  <a:pt x="302" y="178"/>
                </a:cubicBezTo>
                <a:cubicBezTo>
                  <a:pt x="302" y="178"/>
                  <a:pt x="302" y="179"/>
                  <a:pt x="302" y="179"/>
                </a:cubicBezTo>
                <a:cubicBezTo>
                  <a:pt x="302" y="179"/>
                  <a:pt x="302" y="180"/>
                  <a:pt x="302" y="180"/>
                </a:cubicBezTo>
                <a:cubicBezTo>
                  <a:pt x="302" y="181"/>
                  <a:pt x="302" y="182"/>
                  <a:pt x="301" y="182"/>
                </a:cubicBezTo>
                <a:cubicBezTo>
                  <a:pt x="300" y="183"/>
                  <a:pt x="299" y="183"/>
                  <a:pt x="298" y="183"/>
                </a:cubicBezTo>
                <a:cubicBezTo>
                  <a:pt x="299" y="182"/>
                  <a:pt x="299" y="181"/>
                  <a:pt x="299" y="181"/>
                </a:cubicBezTo>
                <a:cubicBezTo>
                  <a:pt x="299" y="180"/>
                  <a:pt x="299" y="179"/>
                  <a:pt x="299" y="179"/>
                </a:cubicBezTo>
                <a:cubicBezTo>
                  <a:pt x="299" y="178"/>
                  <a:pt x="299" y="177"/>
                  <a:pt x="299" y="177"/>
                </a:cubicBezTo>
                <a:cubicBezTo>
                  <a:pt x="299" y="178"/>
                  <a:pt x="298" y="178"/>
                  <a:pt x="297" y="179"/>
                </a:cubicBezTo>
                <a:cubicBezTo>
                  <a:pt x="296" y="179"/>
                  <a:pt x="295" y="179"/>
                  <a:pt x="293" y="180"/>
                </a:cubicBezTo>
                <a:cubicBezTo>
                  <a:pt x="291" y="180"/>
                  <a:pt x="290" y="181"/>
                  <a:pt x="289" y="182"/>
                </a:cubicBezTo>
                <a:cubicBezTo>
                  <a:pt x="288" y="183"/>
                  <a:pt x="287" y="184"/>
                  <a:pt x="287" y="185"/>
                </a:cubicBezTo>
                <a:cubicBezTo>
                  <a:pt x="287" y="186"/>
                  <a:pt x="287" y="187"/>
                  <a:pt x="287" y="187"/>
                </a:cubicBezTo>
                <a:cubicBezTo>
                  <a:pt x="287" y="188"/>
                  <a:pt x="287" y="188"/>
                  <a:pt x="287" y="189"/>
                </a:cubicBezTo>
                <a:cubicBezTo>
                  <a:pt x="287" y="189"/>
                  <a:pt x="287" y="189"/>
                  <a:pt x="287" y="191"/>
                </a:cubicBezTo>
                <a:cubicBezTo>
                  <a:pt x="286" y="191"/>
                  <a:pt x="286" y="190"/>
                  <a:pt x="286" y="190"/>
                </a:cubicBezTo>
                <a:cubicBezTo>
                  <a:pt x="285" y="189"/>
                  <a:pt x="285" y="189"/>
                  <a:pt x="285" y="189"/>
                </a:cubicBezTo>
                <a:cubicBezTo>
                  <a:pt x="285" y="188"/>
                  <a:pt x="286" y="188"/>
                  <a:pt x="286" y="187"/>
                </a:cubicBezTo>
                <a:cubicBezTo>
                  <a:pt x="287" y="187"/>
                  <a:pt x="287" y="186"/>
                  <a:pt x="287" y="185"/>
                </a:cubicBezTo>
                <a:cubicBezTo>
                  <a:pt x="287" y="183"/>
                  <a:pt x="286" y="183"/>
                  <a:pt x="285" y="183"/>
                </a:cubicBezTo>
                <a:cubicBezTo>
                  <a:pt x="285" y="183"/>
                  <a:pt x="285" y="183"/>
                  <a:pt x="284" y="183"/>
                </a:cubicBezTo>
                <a:cubicBezTo>
                  <a:pt x="284" y="183"/>
                  <a:pt x="284" y="183"/>
                  <a:pt x="283" y="183"/>
                </a:cubicBezTo>
                <a:cubicBezTo>
                  <a:pt x="283" y="183"/>
                  <a:pt x="283" y="183"/>
                  <a:pt x="283" y="183"/>
                </a:cubicBezTo>
                <a:cubicBezTo>
                  <a:pt x="283" y="183"/>
                  <a:pt x="283" y="183"/>
                  <a:pt x="283" y="183"/>
                </a:cubicBezTo>
                <a:cubicBezTo>
                  <a:pt x="282" y="183"/>
                  <a:pt x="282" y="183"/>
                  <a:pt x="282" y="183"/>
                </a:cubicBezTo>
                <a:cubicBezTo>
                  <a:pt x="283" y="183"/>
                  <a:pt x="283" y="183"/>
                  <a:pt x="283" y="183"/>
                </a:cubicBezTo>
                <a:cubicBezTo>
                  <a:pt x="280" y="183"/>
                  <a:pt x="280" y="183"/>
                  <a:pt x="280" y="183"/>
                </a:cubicBezTo>
                <a:cubicBezTo>
                  <a:pt x="280" y="182"/>
                  <a:pt x="279" y="182"/>
                  <a:pt x="278" y="182"/>
                </a:cubicBezTo>
                <a:cubicBezTo>
                  <a:pt x="276" y="182"/>
                  <a:pt x="275" y="182"/>
                  <a:pt x="274" y="183"/>
                </a:cubicBezTo>
                <a:cubicBezTo>
                  <a:pt x="273" y="184"/>
                  <a:pt x="272" y="184"/>
                  <a:pt x="271" y="185"/>
                </a:cubicBezTo>
                <a:cubicBezTo>
                  <a:pt x="270" y="186"/>
                  <a:pt x="270" y="187"/>
                  <a:pt x="269" y="187"/>
                </a:cubicBezTo>
                <a:cubicBezTo>
                  <a:pt x="269" y="187"/>
                  <a:pt x="268" y="186"/>
                  <a:pt x="267" y="186"/>
                </a:cubicBezTo>
                <a:cubicBezTo>
                  <a:pt x="266" y="185"/>
                  <a:pt x="265" y="185"/>
                  <a:pt x="264" y="185"/>
                </a:cubicBezTo>
                <a:cubicBezTo>
                  <a:pt x="264" y="185"/>
                  <a:pt x="264" y="185"/>
                  <a:pt x="263" y="185"/>
                </a:cubicBezTo>
                <a:cubicBezTo>
                  <a:pt x="262" y="185"/>
                  <a:pt x="261" y="185"/>
                  <a:pt x="262" y="185"/>
                </a:cubicBezTo>
                <a:cubicBezTo>
                  <a:pt x="262" y="185"/>
                  <a:pt x="261" y="185"/>
                  <a:pt x="261" y="185"/>
                </a:cubicBezTo>
                <a:cubicBezTo>
                  <a:pt x="260" y="185"/>
                  <a:pt x="259" y="185"/>
                  <a:pt x="259" y="186"/>
                </a:cubicBezTo>
                <a:cubicBezTo>
                  <a:pt x="259" y="187"/>
                  <a:pt x="259" y="187"/>
                  <a:pt x="258" y="187"/>
                </a:cubicBezTo>
                <a:cubicBezTo>
                  <a:pt x="258" y="187"/>
                  <a:pt x="258" y="187"/>
                  <a:pt x="258" y="186"/>
                </a:cubicBezTo>
                <a:cubicBezTo>
                  <a:pt x="258" y="185"/>
                  <a:pt x="258" y="185"/>
                  <a:pt x="258" y="185"/>
                </a:cubicBezTo>
                <a:cubicBezTo>
                  <a:pt x="258" y="184"/>
                  <a:pt x="257" y="184"/>
                  <a:pt x="256" y="183"/>
                </a:cubicBezTo>
                <a:cubicBezTo>
                  <a:pt x="255" y="182"/>
                  <a:pt x="254" y="182"/>
                  <a:pt x="253" y="182"/>
                </a:cubicBezTo>
                <a:cubicBezTo>
                  <a:pt x="253" y="182"/>
                  <a:pt x="253" y="182"/>
                  <a:pt x="253" y="182"/>
                </a:cubicBezTo>
                <a:cubicBezTo>
                  <a:pt x="252" y="182"/>
                  <a:pt x="252" y="182"/>
                  <a:pt x="252" y="181"/>
                </a:cubicBezTo>
                <a:cubicBezTo>
                  <a:pt x="252" y="181"/>
                  <a:pt x="252" y="181"/>
                  <a:pt x="252" y="181"/>
                </a:cubicBezTo>
                <a:cubicBezTo>
                  <a:pt x="248" y="181"/>
                  <a:pt x="248" y="181"/>
                  <a:pt x="248" y="181"/>
                </a:cubicBezTo>
                <a:cubicBezTo>
                  <a:pt x="247" y="181"/>
                  <a:pt x="246" y="180"/>
                  <a:pt x="246" y="179"/>
                </a:cubicBezTo>
                <a:cubicBezTo>
                  <a:pt x="247" y="179"/>
                  <a:pt x="247" y="179"/>
                  <a:pt x="248" y="179"/>
                </a:cubicBezTo>
                <a:cubicBezTo>
                  <a:pt x="249" y="179"/>
                  <a:pt x="250" y="179"/>
                  <a:pt x="251" y="179"/>
                </a:cubicBezTo>
                <a:cubicBezTo>
                  <a:pt x="250" y="178"/>
                  <a:pt x="250" y="177"/>
                  <a:pt x="250" y="176"/>
                </a:cubicBezTo>
                <a:cubicBezTo>
                  <a:pt x="250" y="175"/>
                  <a:pt x="249" y="174"/>
                  <a:pt x="249" y="174"/>
                </a:cubicBezTo>
                <a:cubicBezTo>
                  <a:pt x="248" y="173"/>
                  <a:pt x="247" y="173"/>
                  <a:pt x="247" y="173"/>
                </a:cubicBezTo>
                <a:cubicBezTo>
                  <a:pt x="247" y="174"/>
                  <a:pt x="246" y="173"/>
                  <a:pt x="246" y="172"/>
                </a:cubicBezTo>
                <a:cubicBezTo>
                  <a:pt x="246" y="172"/>
                  <a:pt x="247" y="171"/>
                  <a:pt x="248" y="170"/>
                </a:cubicBezTo>
                <a:cubicBezTo>
                  <a:pt x="249" y="168"/>
                  <a:pt x="250" y="167"/>
                  <a:pt x="250" y="166"/>
                </a:cubicBezTo>
                <a:cubicBezTo>
                  <a:pt x="250" y="166"/>
                  <a:pt x="249" y="165"/>
                  <a:pt x="249" y="165"/>
                </a:cubicBezTo>
                <a:cubicBezTo>
                  <a:pt x="248" y="164"/>
                  <a:pt x="248" y="164"/>
                  <a:pt x="248" y="164"/>
                </a:cubicBezTo>
                <a:cubicBezTo>
                  <a:pt x="248" y="164"/>
                  <a:pt x="248" y="164"/>
                  <a:pt x="248" y="163"/>
                </a:cubicBezTo>
                <a:cubicBezTo>
                  <a:pt x="249" y="162"/>
                  <a:pt x="249" y="162"/>
                  <a:pt x="250" y="161"/>
                </a:cubicBezTo>
                <a:cubicBezTo>
                  <a:pt x="250" y="160"/>
                  <a:pt x="250" y="159"/>
                  <a:pt x="251" y="158"/>
                </a:cubicBezTo>
                <a:cubicBezTo>
                  <a:pt x="251" y="157"/>
                  <a:pt x="251" y="156"/>
                  <a:pt x="252" y="155"/>
                </a:cubicBezTo>
                <a:cubicBezTo>
                  <a:pt x="252" y="155"/>
                  <a:pt x="253" y="155"/>
                  <a:pt x="253" y="156"/>
                </a:cubicBezTo>
                <a:cubicBezTo>
                  <a:pt x="253" y="156"/>
                  <a:pt x="254" y="156"/>
                  <a:pt x="254" y="156"/>
                </a:cubicBezTo>
                <a:cubicBezTo>
                  <a:pt x="255" y="155"/>
                  <a:pt x="255" y="155"/>
                  <a:pt x="255" y="155"/>
                </a:cubicBezTo>
                <a:cubicBezTo>
                  <a:pt x="255" y="155"/>
                  <a:pt x="255" y="155"/>
                  <a:pt x="256" y="155"/>
                </a:cubicBezTo>
                <a:cubicBezTo>
                  <a:pt x="256" y="154"/>
                  <a:pt x="256" y="154"/>
                  <a:pt x="256" y="154"/>
                </a:cubicBezTo>
                <a:cubicBezTo>
                  <a:pt x="256" y="154"/>
                  <a:pt x="256" y="154"/>
                  <a:pt x="256" y="154"/>
                </a:cubicBezTo>
                <a:cubicBezTo>
                  <a:pt x="257" y="153"/>
                  <a:pt x="257" y="153"/>
                  <a:pt x="258" y="152"/>
                </a:cubicBezTo>
                <a:cubicBezTo>
                  <a:pt x="260" y="151"/>
                  <a:pt x="260" y="151"/>
                  <a:pt x="260" y="151"/>
                </a:cubicBezTo>
                <a:cubicBezTo>
                  <a:pt x="260" y="151"/>
                  <a:pt x="261" y="150"/>
                  <a:pt x="262" y="150"/>
                </a:cubicBezTo>
                <a:cubicBezTo>
                  <a:pt x="262" y="149"/>
                  <a:pt x="261" y="148"/>
                  <a:pt x="260" y="146"/>
                </a:cubicBezTo>
                <a:cubicBezTo>
                  <a:pt x="259" y="145"/>
                  <a:pt x="258" y="145"/>
                  <a:pt x="256" y="145"/>
                </a:cubicBezTo>
                <a:cubicBezTo>
                  <a:pt x="256" y="146"/>
                  <a:pt x="255" y="146"/>
                  <a:pt x="254" y="146"/>
                </a:cubicBezTo>
                <a:cubicBezTo>
                  <a:pt x="253" y="146"/>
                  <a:pt x="252" y="146"/>
                  <a:pt x="252" y="146"/>
                </a:cubicBezTo>
                <a:cubicBezTo>
                  <a:pt x="251" y="146"/>
                  <a:pt x="250" y="146"/>
                  <a:pt x="250" y="145"/>
                </a:cubicBezTo>
                <a:cubicBezTo>
                  <a:pt x="250" y="145"/>
                  <a:pt x="251" y="144"/>
                  <a:pt x="251" y="144"/>
                </a:cubicBezTo>
                <a:cubicBezTo>
                  <a:pt x="252" y="144"/>
                  <a:pt x="253" y="143"/>
                  <a:pt x="253" y="143"/>
                </a:cubicBezTo>
                <a:cubicBezTo>
                  <a:pt x="254" y="143"/>
                  <a:pt x="255" y="142"/>
                  <a:pt x="256" y="142"/>
                </a:cubicBezTo>
                <a:cubicBezTo>
                  <a:pt x="256" y="142"/>
                  <a:pt x="257" y="141"/>
                  <a:pt x="257" y="140"/>
                </a:cubicBezTo>
                <a:cubicBezTo>
                  <a:pt x="257" y="138"/>
                  <a:pt x="256" y="137"/>
                  <a:pt x="255" y="136"/>
                </a:cubicBezTo>
                <a:cubicBezTo>
                  <a:pt x="255" y="134"/>
                  <a:pt x="254" y="133"/>
                  <a:pt x="253" y="133"/>
                </a:cubicBezTo>
                <a:cubicBezTo>
                  <a:pt x="253" y="133"/>
                  <a:pt x="253" y="133"/>
                  <a:pt x="253" y="132"/>
                </a:cubicBezTo>
                <a:cubicBezTo>
                  <a:pt x="253" y="132"/>
                  <a:pt x="253" y="131"/>
                  <a:pt x="253" y="131"/>
                </a:cubicBezTo>
                <a:cubicBezTo>
                  <a:pt x="253" y="130"/>
                  <a:pt x="253" y="129"/>
                  <a:pt x="252" y="128"/>
                </a:cubicBezTo>
                <a:cubicBezTo>
                  <a:pt x="251" y="128"/>
                  <a:pt x="250" y="127"/>
                  <a:pt x="249" y="127"/>
                </a:cubicBezTo>
                <a:cubicBezTo>
                  <a:pt x="248" y="127"/>
                  <a:pt x="247" y="128"/>
                  <a:pt x="247" y="130"/>
                </a:cubicBezTo>
                <a:cubicBezTo>
                  <a:pt x="247" y="132"/>
                  <a:pt x="248" y="133"/>
                  <a:pt x="248" y="134"/>
                </a:cubicBezTo>
                <a:cubicBezTo>
                  <a:pt x="249" y="134"/>
                  <a:pt x="249" y="135"/>
                  <a:pt x="249" y="135"/>
                </a:cubicBezTo>
                <a:cubicBezTo>
                  <a:pt x="249" y="137"/>
                  <a:pt x="249" y="139"/>
                  <a:pt x="248" y="140"/>
                </a:cubicBezTo>
                <a:cubicBezTo>
                  <a:pt x="248" y="141"/>
                  <a:pt x="247" y="142"/>
                  <a:pt x="246" y="142"/>
                </a:cubicBezTo>
                <a:cubicBezTo>
                  <a:pt x="245" y="143"/>
                  <a:pt x="244" y="144"/>
                  <a:pt x="244" y="144"/>
                </a:cubicBezTo>
                <a:cubicBezTo>
                  <a:pt x="243" y="145"/>
                  <a:pt x="243" y="145"/>
                  <a:pt x="243" y="146"/>
                </a:cubicBezTo>
                <a:cubicBezTo>
                  <a:pt x="243" y="148"/>
                  <a:pt x="243" y="149"/>
                  <a:pt x="245" y="149"/>
                </a:cubicBezTo>
                <a:cubicBezTo>
                  <a:pt x="246" y="150"/>
                  <a:pt x="247" y="151"/>
                  <a:pt x="247" y="152"/>
                </a:cubicBezTo>
                <a:cubicBezTo>
                  <a:pt x="245" y="152"/>
                  <a:pt x="244" y="152"/>
                  <a:pt x="243" y="151"/>
                </a:cubicBezTo>
                <a:cubicBezTo>
                  <a:pt x="242" y="151"/>
                  <a:pt x="241" y="150"/>
                  <a:pt x="240" y="150"/>
                </a:cubicBezTo>
                <a:cubicBezTo>
                  <a:pt x="240" y="150"/>
                  <a:pt x="239" y="151"/>
                  <a:pt x="239" y="152"/>
                </a:cubicBezTo>
                <a:cubicBezTo>
                  <a:pt x="238" y="153"/>
                  <a:pt x="238" y="153"/>
                  <a:pt x="238" y="154"/>
                </a:cubicBezTo>
                <a:cubicBezTo>
                  <a:pt x="239" y="154"/>
                  <a:pt x="239" y="155"/>
                  <a:pt x="239" y="156"/>
                </a:cubicBezTo>
                <a:cubicBezTo>
                  <a:pt x="240" y="157"/>
                  <a:pt x="240" y="158"/>
                  <a:pt x="240" y="158"/>
                </a:cubicBezTo>
                <a:cubicBezTo>
                  <a:pt x="240" y="158"/>
                  <a:pt x="240" y="159"/>
                  <a:pt x="240" y="159"/>
                </a:cubicBezTo>
                <a:cubicBezTo>
                  <a:pt x="240" y="159"/>
                  <a:pt x="240" y="159"/>
                  <a:pt x="240" y="159"/>
                </a:cubicBezTo>
                <a:cubicBezTo>
                  <a:pt x="240" y="160"/>
                  <a:pt x="241" y="160"/>
                  <a:pt x="241" y="160"/>
                </a:cubicBezTo>
                <a:cubicBezTo>
                  <a:pt x="242" y="160"/>
                  <a:pt x="243" y="160"/>
                  <a:pt x="243" y="161"/>
                </a:cubicBezTo>
                <a:cubicBezTo>
                  <a:pt x="243" y="163"/>
                  <a:pt x="243" y="164"/>
                  <a:pt x="243" y="164"/>
                </a:cubicBezTo>
                <a:cubicBezTo>
                  <a:pt x="242" y="164"/>
                  <a:pt x="242" y="165"/>
                  <a:pt x="242" y="165"/>
                </a:cubicBezTo>
                <a:cubicBezTo>
                  <a:pt x="242" y="166"/>
                  <a:pt x="242" y="167"/>
                  <a:pt x="243" y="167"/>
                </a:cubicBezTo>
                <a:cubicBezTo>
                  <a:pt x="243" y="167"/>
                  <a:pt x="244" y="168"/>
                  <a:pt x="244" y="169"/>
                </a:cubicBezTo>
                <a:cubicBezTo>
                  <a:pt x="243" y="169"/>
                  <a:pt x="242" y="169"/>
                  <a:pt x="242" y="169"/>
                </a:cubicBezTo>
                <a:cubicBezTo>
                  <a:pt x="241" y="169"/>
                  <a:pt x="241" y="169"/>
                  <a:pt x="241" y="170"/>
                </a:cubicBezTo>
                <a:cubicBezTo>
                  <a:pt x="241" y="175"/>
                  <a:pt x="241" y="175"/>
                  <a:pt x="241" y="175"/>
                </a:cubicBezTo>
                <a:cubicBezTo>
                  <a:pt x="240" y="176"/>
                  <a:pt x="240" y="176"/>
                  <a:pt x="239" y="177"/>
                </a:cubicBezTo>
                <a:cubicBezTo>
                  <a:pt x="239" y="177"/>
                  <a:pt x="239" y="178"/>
                  <a:pt x="238" y="178"/>
                </a:cubicBezTo>
                <a:cubicBezTo>
                  <a:pt x="238" y="179"/>
                  <a:pt x="238" y="179"/>
                  <a:pt x="237" y="179"/>
                </a:cubicBezTo>
                <a:cubicBezTo>
                  <a:pt x="237" y="179"/>
                  <a:pt x="236" y="179"/>
                  <a:pt x="235" y="179"/>
                </a:cubicBezTo>
                <a:cubicBezTo>
                  <a:pt x="234" y="180"/>
                  <a:pt x="234" y="180"/>
                  <a:pt x="233" y="180"/>
                </a:cubicBezTo>
                <a:cubicBezTo>
                  <a:pt x="232" y="181"/>
                  <a:pt x="232" y="181"/>
                  <a:pt x="232" y="182"/>
                </a:cubicBezTo>
                <a:cubicBezTo>
                  <a:pt x="231" y="182"/>
                  <a:pt x="231" y="182"/>
                  <a:pt x="231" y="182"/>
                </a:cubicBezTo>
                <a:cubicBezTo>
                  <a:pt x="231" y="181"/>
                  <a:pt x="231" y="181"/>
                  <a:pt x="231" y="181"/>
                </a:cubicBezTo>
                <a:cubicBezTo>
                  <a:pt x="230" y="181"/>
                  <a:pt x="230" y="181"/>
                  <a:pt x="229" y="182"/>
                </a:cubicBezTo>
                <a:cubicBezTo>
                  <a:pt x="229" y="181"/>
                  <a:pt x="229" y="181"/>
                  <a:pt x="229" y="181"/>
                </a:cubicBezTo>
                <a:cubicBezTo>
                  <a:pt x="228" y="181"/>
                  <a:pt x="227" y="181"/>
                  <a:pt x="226" y="182"/>
                </a:cubicBezTo>
                <a:cubicBezTo>
                  <a:pt x="225" y="182"/>
                  <a:pt x="225" y="182"/>
                  <a:pt x="224" y="183"/>
                </a:cubicBezTo>
                <a:cubicBezTo>
                  <a:pt x="224" y="182"/>
                  <a:pt x="223" y="182"/>
                  <a:pt x="222" y="181"/>
                </a:cubicBezTo>
                <a:cubicBezTo>
                  <a:pt x="219" y="180"/>
                  <a:pt x="219" y="180"/>
                  <a:pt x="219" y="180"/>
                </a:cubicBezTo>
                <a:cubicBezTo>
                  <a:pt x="218" y="179"/>
                  <a:pt x="217" y="178"/>
                  <a:pt x="216" y="177"/>
                </a:cubicBezTo>
                <a:cubicBezTo>
                  <a:pt x="215" y="176"/>
                  <a:pt x="214" y="175"/>
                  <a:pt x="214" y="173"/>
                </a:cubicBezTo>
                <a:cubicBezTo>
                  <a:pt x="214" y="173"/>
                  <a:pt x="213" y="173"/>
                  <a:pt x="213" y="172"/>
                </a:cubicBezTo>
                <a:cubicBezTo>
                  <a:pt x="212" y="172"/>
                  <a:pt x="212" y="172"/>
                  <a:pt x="212" y="171"/>
                </a:cubicBezTo>
                <a:cubicBezTo>
                  <a:pt x="212" y="170"/>
                  <a:pt x="212" y="170"/>
                  <a:pt x="212" y="170"/>
                </a:cubicBezTo>
                <a:cubicBezTo>
                  <a:pt x="213" y="170"/>
                  <a:pt x="213" y="170"/>
                  <a:pt x="213" y="169"/>
                </a:cubicBezTo>
                <a:cubicBezTo>
                  <a:pt x="213" y="170"/>
                  <a:pt x="213" y="170"/>
                  <a:pt x="213" y="170"/>
                </a:cubicBezTo>
                <a:cubicBezTo>
                  <a:pt x="213" y="169"/>
                  <a:pt x="213" y="169"/>
                  <a:pt x="213" y="167"/>
                </a:cubicBezTo>
                <a:cubicBezTo>
                  <a:pt x="212" y="166"/>
                  <a:pt x="211" y="165"/>
                  <a:pt x="208" y="165"/>
                </a:cubicBezTo>
                <a:cubicBezTo>
                  <a:pt x="208" y="165"/>
                  <a:pt x="208" y="166"/>
                  <a:pt x="207" y="166"/>
                </a:cubicBezTo>
                <a:cubicBezTo>
                  <a:pt x="207" y="165"/>
                  <a:pt x="207" y="165"/>
                  <a:pt x="207" y="165"/>
                </a:cubicBezTo>
                <a:cubicBezTo>
                  <a:pt x="207" y="165"/>
                  <a:pt x="207" y="165"/>
                  <a:pt x="207" y="165"/>
                </a:cubicBezTo>
                <a:cubicBezTo>
                  <a:pt x="207" y="165"/>
                  <a:pt x="207" y="165"/>
                  <a:pt x="207" y="165"/>
                </a:cubicBezTo>
                <a:cubicBezTo>
                  <a:pt x="207" y="165"/>
                  <a:pt x="207" y="165"/>
                  <a:pt x="207" y="165"/>
                </a:cubicBezTo>
                <a:cubicBezTo>
                  <a:pt x="207" y="165"/>
                  <a:pt x="207" y="166"/>
                  <a:pt x="206" y="166"/>
                </a:cubicBezTo>
                <a:cubicBezTo>
                  <a:pt x="206" y="165"/>
                  <a:pt x="206" y="165"/>
                  <a:pt x="206" y="165"/>
                </a:cubicBezTo>
                <a:cubicBezTo>
                  <a:pt x="204" y="165"/>
                  <a:pt x="203" y="166"/>
                  <a:pt x="203" y="168"/>
                </a:cubicBezTo>
                <a:cubicBezTo>
                  <a:pt x="202" y="169"/>
                  <a:pt x="202" y="172"/>
                  <a:pt x="201" y="174"/>
                </a:cubicBezTo>
                <a:cubicBezTo>
                  <a:pt x="201" y="176"/>
                  <a:pt x="201" y="178"/>
                  <a:pt x="200" y="180"/>
                </a:cubicBezTo>
                <a:cubicBezTo>
                  <a:pt x="200" y="182"/>
                  <a:pt x="199" y="183"/>
                  <a:pt x="198" y="183"/>
                </a:cubicBezTo>
                <a:cubicBezTo>
                  <a:pt x="198" y="182"/>
                  <a:pt x="198" y="181"/>
                  <a:pt x="199" y="180"/>
                </a:cubicBezTo>
                <a:cubicBezTo>
                  <a:pt x="199" y="179"/>
                  <a:pt x="199" y="178"/>
                  <a:pt x="200" y="177"/>
                </a:cubicBezTo>
                <a:cubicBezTo>
                  <a:pt x="199" y="177"/>
                  <a:pt x="199" y="177"/>
                  <a:pt x="198" y="177"/>
                </a:cubicBezTo>
                <a:cubicBezTo>
                  <a:pt x="197" y="177"/>
                  <a:pt x="196" y="177"/>
                  <a:pt x="196" y="175"/>
                </a:cubicBezTo>
                <a:cubicBezTo>
                  <a:pt x="194" y="171"/>
                  <a:pt x="194" y="171"/>
                  <a:pt x="194" y="171"/>
                </a:cubicBezTo>
                <a:cubicBezTo>
                  <a:pt x="194" y="169"/>
                  <a:pt x="193" y="168"/>
                  <a:pt x="193" y="166"/>
                </a:cubicBezTo>
                <a:cubicBezTo>
                  <a:pt x="192" y="165"/>
                  <a:pt x="191" y="164"/>
                  <a:pt x="190" y="164"/>
                </a:cubicBezTo>
                <a:cubicBezTo>
                  <a:pt x="190" y="166"/>
                  <a:pt x="189" y="167"/>
                  <a:pt x="188" y="167"/>
                </a:cubicBezTo>
                <a:cubicBezTo>
                  <a:pt x="188" y="168"/>
                  <a:pt x="187" y="169"/>
                  <a:pt x="186" y="169"/>
                </a:cubicBezTo>
                <a:cubicBezTo>
                  <a:pt x="185" y="170"/>
                  <a:pt x="184" y="170"/>
                  <a:pt x="183" y="170"/>
                </a:cubicBezTo>
                <a:cubicBezTo>
                  <a:pt x="180" y="170"/>
                  <a:pt x="178" y="171"/>
                  <a:pt x="176" y="172"/>
                </a:cubicBezTo>
                <a:cubicBezTo>
                  <a:pt x="175" y="173"/>
                  <a:pt x="175" y="174"/>
                  <a:pt x="174" y="175"/>
                </a:cubicBezTo>
                <a:cubicBezTo>
                  <a:pt x="173" y="178"/>
                  <a:pt x="173" y="178"/>
                  <a:pt x="173" y="178"/>
                </a:cubicBezTo>
                <a:cubicBezTo>
                  <a:pt x="172" y="179"/>
                  <a:pt x="171" y="179"/>
                  <a:pt x="169" y="179"/>
                </a:cubicBezTo>
                <a:cubicBezTo>
                  <a:pt x="167" y="179"/>
                  <a:pt x="166" y="180"/>
                  <a:pt x="165" y="180"/>
                </a:cubicBezTo>
                <a:cubicBezTo>
                  <a:pt x="165" y="181"/>
                  <a:pt x="164" y="182"/>
                  <a:pt x="164" y="183"/>
                </a:cubicBezTo>
                <a:cubicBezTo>
                  <a:pt x="164" y="183"/>
                  <a:pt x="163" y="184"/>
                  <a:pt x="163" y="185"/>
                </a:cubicBezTo>
                <a:cubicBezTo>
                  <a:pt x="163" y="186"/>
                  <a:pt x="162" y="186"/>
                  <a:pt x="161" y="186"/>
                </a:cubicBezTo>
                <a:cubicBezTo>
                  <a:pt x="161" y="186"/>
                  <a:pt x="160" y="185"/>
                  <a:pt x="160" y="184"/>
                </a:cubicBezTo>
                <a:cubicBezTo>
                  <a:pt x="159" y="183"/>
                  <a:pt x="159" y="182"/>
                  <a:pt x="159" y="180"/>
                </a:cubicBezTo>
                <a:cubicBezTo>
                  <a:pt x="156" y="180"/>
                  <a:pt x="156" y="180"/>
                  <a:pt x="156" y="180"/>
                </a:cubicBezTo>
                <a:cubicBezTo>
                  <a:pt x="155" y="181"/>
                  <a:pt x="155" y="181"/>
                  <a:pt x="155" y="181"/>
                </a:cubicBezTo>
                <a:cubicBezTo>
                  <a:pt x="154" y="181"/>
                  <a:pt x="154" y="181"/>
                  <a:pt x="154" y="182"/>
                </a:cubicBezTo>
                <a:cubicBezTo>
                  <a:pt x="154" y="182"/>
                  <a:pt x="154" y="182"/>
                  <a:pt x="154" y="183"/>
                </a:cubicBezTo>
                <a:cubicBezTo>
                  <a:pt x="154" y="183"/>
                  <a:pt x="153" y="184"/>
                  <a:pt x="153" y="184"/>
                </a:cubicBezTo>
                <a:cubicBezTo>
                  <a:pt x="153" y="185"/>
                  <a:pt x="153" y="185"/>
                  <a:pt x="153" y="186"/>
                </a:cubicBezTo>
                <a:cubicBezTo>
                  <a:pt x="153" y="187"/>
                  <a:pt x="153" y="187"/>
                  <a:pt x="152" y="188"/>
                </a:cubicBezTo>
                <a:cubicBezTo>
                  <a:pt x="152" y="189"/>
                  <a:pt x="151" y="189"/>
                  <a:pt x="150" y="189"/>
                </a:cubicBezTo>
                <a:cubicBezTo>
                  <a:pt x="150" y="189"/>
                  <a:pt x="149" y="189"/>
                  <a:pt x="149" y="188"/>
                </a:cubicBezTo>
                <a:cubicBezTo>
                  <a:pt x="149" y="187"/>
                  <a:pt x="149" y="187"/>
                  <a:pt x="148" y="186"/>
                </a:cubicBezTo>
                <a:cubicBezTo>
                  <a:pt x="148" y="185"/>
                  <a:pt x="148" y="185"/>
                  <a:pt x="147" y="184"/>
                </a:cubicBezTo>
                <a:cubicBezTo>
                  <a:pt x="147" y="184"/>
                  <a:pt x="146" y="183"/>
                  <a:pt x="144" y="183"/>
                </a:cubicBezTo>
                <a:cubicBezTo>
                  <a:pt x="143" y="183"/>
                  <a:pt x="143" y="183"/>
                  <a:pt x="142" y="183"/>
                </a:cubicBezTo>
                <a:cubicBezTo>
                  <a:pt x="141" y="184"/>
                  <a:pt x="140" y="184"/>
                  <a:pt x="139" y="184"/>
                </a:cubicBezTo>
                <a:cubicBezTo>
                  <a:pt x="137" y="187"/>
                  <a:pt x="137" y="187"/>
                  <a:pt x="137" y="187"/>
                </a:cubicBezTo>
                <a:cubicBezTo>
                  <a:pt x="137" y="187"/>
                  <a:pt x="136" y="188"/>
                  <a:pt x="136" y="188"/>
                </a:cubicBezTo>
                <a:cubicBezTo>
                  <a:pt x="135" y="188"/>
                  <a:pt x="135" y="188"/>
                  <a:pt x="135" y="188"/>
                </a:cubicBezTo>
                <a:cubicBezTo>
                  <a:pt x="135" y="189"/>
                  <a:pt x="135" y="189"/>
                  <a:pt x="135" y="189"/>
                </a:cubicBezTo>
                <a:cubicBezTo>
                  <a:pt x="134" y="189"/>
                  <a:pt x="134" y="188"/>
                  <a:pt x="134" y="188"/>
                </a:cubicBezTo>
                <a:cubicBezTo>
                  <a:pt x="133" y="187"/>
                  <a:pt x="133" y="187"/>
                  <a:pt x="133" y="187"/>
                </a:cubicBezTo>
                <a:cubicBezTo>
                  <a:pt x="132" y="187"/>
                  <a:pt x="132" y="187"/>
                  <a:pt x="132" y="186"/>
                </a:cubicBezTo>
                <a:cubicBezTo>
                  <a:pt x="132" y="185"/>
                  <a:pt x="132" y="184"/>
                  <a:pt x="131" y="184"/>
                </a:cubicBezTo>
                <a:cubicBezTo>
                  <a:pt x="131" y="184"/>
                  <a:pt x="131" y="184"/>
                  <a:pt x="131" y="184"/>
                </a:cubicBezTo>
                <a:cubicBezTo>
                  <a:pt x="130" y="183"/>
                  <a:pt x="130" y="183"/>
                  <a:pt x="130" y="183"/>
                </a:cubicBezTo>
                <a:cubicBezTo>
                  <a:pt x="130" y="183"/>
                  <a:pt x="130" y="183"/>
                  <a:pt x="130" y="183"/>
                </a:cubicBezTo>
                <a:cubicBezTo>
                  <a:pt x="129" y="183"/>
                  <a:pt x="129" y="184"/>
                  <a:pt x="128" y="185"/>
                </a:cubicBezTo>
                <a:cubicBezTo>
                  <a:pt x="128" y="185"/>
                  <a:pt x="128" y="186"/>
                  <a:pt x="128" y="188"/>
                </a:cubicBezTo>
                <a:cubicBezTo>
                  <a:pt x="127" y="189"/>
                  <a:pt x="127" y="190"/>
                  <a:pt x="127" y="190"/>
                </a:cubicBezTo>
                <a:cubicBezTo>
                  <a:pt x="126" y="191"/>
                  <a:pt x="126" y="192"/>
                  <a:pt x="125" y="192"/>
                </a:cubicBezTo>
                <a:cubicBezTo>
                  <a:pt x="125" y="192"/>
                  <a:pt x="124" y="191"/>
                  <a:pt x="124" y="190"/>
                </a:cubicBezTo>
                <a:cubicBezTo>
                  <a:pt x="123" y="189"/>
                  <a:pt x="123" y="189"/>
                  <a:pt x="123" y="188"/>
                </a:cubicBezTo>
                <a:cubicBezTo>
                  <a:pt x="123" y="187"/>
                  <a:pt x="123" y="187"/>
                  <a:pt x="124" y="186"/>
                </a:cubicBezTo>
                <a:cubicBezTo>
                  <a:pt x="124" y="185"/>
                  <a:pt x="125" y="184"/>
                  <a:pt x="125" y="183"/>
                </a:cubicBezTo>
                <a:cubicBezTo>
                  <a:pt x="125" y="181"/>
                  <a:pt x="123" y="180"/>
                  <a:pt x="121" y="179"/>
                </a:cubicBezTo>
                <a:cubicBezTo>
                  <a:pt x="119" y="179"/>
                  <a:pt x="117" y="178"/>
                  <a:pt x="116" y="178"/>
                </a:cubicBezTo>
                <a:cubicBezTo>
                  <a:pt x="115" y="179"/>
                  <a:pt x="115" y="179"/>
                  <a:pt x="114" y="180"/>
                </a:cubicBezTo>
                <a:cubicBezTo>
                  <a:pt x="113" y="181"/>
                  <a:pt x="112" y="181"/>
                  <a:pt x="111" y="181"/>
                </a:cubicBezTo>
                <a:cubicBezTo>
                  <a:pt x="109" y="181"/>
                  <a:pt x="108" y="180"/>
                  <a:pt x="108" y="179"/>
                </a:cubicBezTo>
                <a:cubicBezTo>
                  <a:pt x="108" y="178"/>
                  <a:pt x="109" y="178"/>
                  <a:pt x="109" y="177"/>
                </a:cubicBezTo>
                <a:cubicBezTo>
                  <a:pt x="110" y="177"/>
                  <a:pt x="110" y="176"/>
                  <a:pt x="110" y="176"/>
                </a:cubicBezTo>
                <a:cubicBezTo>
                  <a:pt x="110" y="175"/>
                  <a:pt x="110" y="174"/>
                  <a:pt x="109" y="174"/>
                </a:cubicBezTo>
                <a:cubicBezTo>
                  <a:pt x="108" y="173"/>
                  <a:pt x="108" y="173"/>
                  <a:pt x="107" y="173"/>
                </a:cubicBezTo>
                <a:cubicBezTo>
                  <a:pt x="107" y="173"/>
                  <a:pt x="106" y="174"/>
                  <a:pt x="105" y="174"/>
                </a:cubicBezTo>
                <a:cubicBezTo>
                  <a:pt x="105" y="175"/>
                  <a:pt x="104" y="176"/>
                  <a:pt x="104" y="177"/>
                </a:cubicBezTo>
                <a:cubicBezTo>
                  <a:pt x="103" y="178"/>
                  <a:pt x="102" y="179"/>
                  <a:pt x="102" y="179"/>
                </a:cubicBezTo>
                <a:cubicBezTo>
                  <a:pt x="101" y="180"/>
                  <a:pt x="100" y="180"/>
                  <a:pt x="99" y="180"/>
                </a:cubicBezTo>
                <a:cubicBezTo>
                  <a:pt x="99" y="180"/>
                  <a:pt x="98" y="180"/>
                  <a:pt x="98" y="180"/>
                </a:cubicBezTo>
                <a:cubicBezTo>
                  <a:pt x="98" y="180"/>
                  <a:pt x="98" y="179"/>
                  <a:pt x="98" y="179"/>
                </a:cubicBezTo>
                <a:cubicBezTo>
                  <a:pt x="98" y="179"/>
                  <a:pt x="98" y="178"/>
                  <a:pt x="98" y="178"/>
                </a:cubicBezTo>
                <a:cubicBezTo>
                  <a:pt x="98" y="177"/>
                  <a:pt x="99" y="177"/>
                  <a:pt x="99" y="176"/>
                </a:cubicBezTo>
                <a:cubicBezTo>
                  <a:pt x="99" y="175"/>
                  <a:pt x="100" y="174"/>
                  <a:pt x="101" y="174"/>
                </a:cubicBezTo>
                <a:cubicBezTo>
                  <a:pt x="102" y="173"/>
                  <a:pt x="103" y="172"/>
                  <a:pt x="103" y="170"/>
                </a:cubicBezTo>
                <a:cubicBezTo>
                  <a:pt x="103" y="171"/>
                  <a:pt x="103" y="171"/>
                  <a:pt x="103" y="171"/>
                </a:cubicBezTo>
                <a:cubicBezTo>
                  <a:pt x="103" y="171"/>
                  <a:pt x="102" y="170"/>
                  <a:pt x="102" y="169"/>
                </a:cubicBezTo>
                <a:cubicBezTo>
                  <a:pt x="99" y="165"/>
                  <a:pt x="99" y="165"/>
                  <a:pt x="99" y="165"/>
                </a:cubicBezTo>
                <a:cubicBezTo>
                  <a:pt x="99" y="164"/>
                  <a:pt x="98" y="163"/>
                  <a:pt x="97" y="162"/>
                </a:cubicBezTo>
                <a:cubicBezTo>
                  <a:pt x="96" y="160"/>
                  <a:pt x="95" y="160"/>
                  <a:pt x="95" y="160"/>
                </a:cubicBezTo>
                <a:cubicBezTo>
                  <a:pt x="93" y="160"/>
                  <a:pt x="92" y="160"/>
                  <a:pt x="91" y="162"/>
                </a:cubicBezTo>
                <a:cubicBezTo>
                  <a:pt x="89" y="163"/>
                  <a:pt x="88" y="164"/>
                  <a:pt x="86" y="164"/>
                </a:cubicBezTo>
                <a:cubicBezTo>
                  <a:pt x="86" y="163"/>
                  <a:pt x="85" y="163"/>
                  <a:pt x="85" y="162"/>
                </a:cubicBezTo>
                <a:cubicBezTo>
                  <a:pt x="85" y="162"/>
                  <a:pt x="85" y="161"/>
                  <a:pt x="85" y="160"/>
                </a:cubicBezTo>
                <a:cubicBezTo>
                  <a:pt x="85" y="160"/>
                  <a:pt x="85" y="159"/>
                  <a:pt x="86" y="159"/>
                </a:cubicBezTo>
                <a:cubicBezTo>
                  <a:pt x="86" y="158"/>
                  <a:pt x="87" y="158"/>
                  <a:pt x="88" y="158"/>
                </a:cubicBezTo>
                <a:cubicBezTo>
                  <a:pt x="89" y="157"/>
                  <a:pt x="90" y="157"/>
                  <a:pt x="90" y="155"/>
                </a:cubicBezTo>
                <a:cubicBezTo>
                  <a:pt x="90" y="154"/>
                  <a:pt x="90" y="154"/>
                  <a:pt x="89" y="153"/>
                </a:cubicBezTo>
                <a:cubicBezTo>
                  <a:pt x="89" y="152"/>
                  <a:pt x="89" y="151"/>
                  <a:pt x="89" y="151"/>
                </a:cubicBezTo>
                <a:cubicBezTo>
                  <a:pt x="89" y="148"/>
                  <a:pt x="89" y="148"/>
                  <a:pt x="89" y="148"/>
                </a:cubicBezTo>
                <a:cubicBezTo>
                  <a:pt x="89" y="148"/>
                  <a:pt x="89" y="147"/>
                  <a:pt x="89" y="146"/>
                </a:cubicBezTo>
                <a:cubicBezTo>
                  <a:pt x="88" y="145"/>
                  <a:pt x="88" y="145"/>
                  <a:pt x="86" y="145"/>
                </a:cubicBezTo>
                <a:cubicBezTo>
                  <a:pt x="84" y="146"/>
                  <a:pt x="84" y="146"/>
                  <a:pt x="84" y="146"/>
                </a:cubicBezTo>
                <a:cubicBezTo>
                  <a:pt x="83" y="146"/>
                  <a:pt x="82" y="145"/>
                  <a:pt x="82" y="145"/>
                </a:cubicBezTo>
                <a:cubicBezTo>
                  <a:pt x="82" y="145"/>
                  <a:pt x="82" y="144"/>
                  <a:pt x="82" y="143"/>
                </a:cubicBezTo>
                <a:cubicBezTo>
                  <a:pt x="82" y="142"/>
                  <a:pt x="82" y="142"/>
                  <a:pt x="83" y="141"/>
                </a:cubicBezTo>
                <a:cubicBezTo>
                  <a:pt x="84" y="141"/>
                  <a:pt x="85" y="140"/>
                  <a:pt x="85" y="138"/>
                </a:cubicBezTo>
                <a:cubicBezTo>
                  <a:pt x="85" y="136"/>
                  <a:pt x="84" y="135"/>
                  <a:pt x="83" y="134"/>
                </a:cubicBezTo>
                <a:cubicBezTo>
                  <a:pt x="83" y="134"/>
                  <a:pt x="82" y="133"/>
                  <a:pt x="80" y="133"/>
                </a:cubicBezTo>
                <a:cubicBezTo>
                  <a:pt x="80" y="136"/>
                  <a:pt x="80" y="136"/>
                  <a:pt x="80" y="136"/>
                </a:cubicBezTo>
                <a:cubicBezTo>
                  <a:pt x="80" y="137"/>
                  <a:pt x="80" y="138"/>
                  <a:pt x="79" y="138"/>
                </a:cubicBezTo>
                <a:cubicBezTo>
                  <a:pt x="79" y="136"/>
                  <a:pt x="79" y="136"/>
                  <a:pt x="79" y="136"/>
                </a:cubicBezTo>
                <a:cubicBezTo>
                  <a:pt x="79" y="135"/>
                  <a:pt x="80" y="134"/>
                  <a:pt x="80" y="133"/>
                </a:cubicBezTo>
                <a:cubicBezTo>
                  <a:pt x="80" y="134"/>
                  <a:pt x="79" y="134"/>
                  <a:pt x="79" y="134"/>
                </a:cubicBezTo>
                <a:cubicBezTo>
                  <a:pt x="77" y="134"/>
                  <a:pt x="76" y="133"/>
                  <a:pt x="76" y="132"/>
                </a:cubicBezTo>
                <a:cubicBezTo>
                  <a:pt x="76" y="131"/>
                  <a:pt x="77" y="130"/>
                  <a:pt x="79" y="129"/>
                </a:cubicBezTo>
                <a:cubicBezTo>
                  <a:pt x="81" y="129"/>
                  <a:pt x="83" y="128"/>
                  <a:pt x="83" y="126"/>
                </a:cubicBezTo>
                <a:cubicBezTo>
                  <a:pt x="83" y="126"/>
                  <a:pt x="82" y="125"/>
                  <a:pt x="82" y="124"/>
                </a:cubicBezTo>
                <a:cubicBezTo>
                  <a:pt x="81" y="121"/>
                  <a:pt x="81" y="121"/>
                  <a:pt x="81" y="121"/>
                </a:cubicBezTo>
                <a:cubicBezTo>
                  <a:pt x="82" y="120"/>
                  <a:pt x="82" y="119"/>
                  <a:pt x="83" y="118"/>
                </a:cubicBezTo>
                <a:cubicBezTo>
                  <a:pt x="83" y="117"/>
                  <a:pt x="84" y="116"/>
                  <a:pt x="84" y="115"/>
                </a:cubicBezTo>
                <a:cubicBezTo>
                  <a:pt x="85" y="115"/>
                  <a:pt x="85" y="114"/>
                  <a:pt x="85" y="114"/>
                </a:cubicBezTo>
                <a:cubicBezTo>
                  <a:pt x="85" y="113"/>
                  <a:pt x="85" y="113"/>
                  <a:pt x="85" y="113"/>
                </a:cubicBezTo>
                <a:cubicBezTo>
                  <a:pt x="85" y="112"/>
                  <a:pt x="85" y="112"/>
                  <a:pt x="85" y="111"/>
                </a:cubicBezTo>
                <a:cubicBezTo>
                  <a:pt x="85" y="107"/>
                  <a:pt x="85" y="107"/>
                  <a:pt x="85" y="107"/>
                </a:cubicBezTo>
                <a:cubicBezTo>
                  <a:pt x="85" y="106"/>
                  <a:pt x="84" y="106"/>
                  <a:pt x="84" y="105"/>
                </a:cubicBezTo>
                <a:cubicBezTo>
                  <a:pt x="83" y="105"/>
                  <a:pt x="82" y="104"/>
                  <a:pt x="82" y="104"/>
                </a:cubicBezTo>
                <a:cubicBezTo>
                  <a:pt x="80" y="103"/>
                  <a:pt x="80" y="103"/>
                  <a:pt x="80" y="103"/>
                </a:cubicBezTo>
                <a:cubicBezTo>
                  <a:pt x="79" y="102"/>
                  <a:pt x="79" y="102"/>
                  <a:pt x="79" y="101"/>
                </a:cubicBezTo>
                <a:cubicBezTo>
                  <a:pt x="79" y="101"/>
                  <a:pt x="79" y="100"/>
                  <a:pt x="80" y="100"/>
                </a:cubicBezTo>
                <a:cubicBezTo>
                  <a:pt x="82" y="99"/>
                  <a:pt x="82" y="99"/>
                  <a:pt x="82" y="99"/>
                </a:cubicBezTo>
                <a:cubicBezTo>
                  <a:pt x="82" y="99"/>
                  <a:pt x="82" y="99"/>
                  <a:pt x="82" y="99"/>
                </a:cubicBezTo>
                <a:cubicBezTo>
                  <a:pt x="82" y="99"/>
                  <a:pt x="82" y="99"/>
                  <a:pt x="83" y="99"/>
                </a:cubicBezTo>
                <a:cubicBezTo>
                  <a:pt x="84" y="99"/>
                  <a:pt x="85" y="99"/>
                  <a:pt x="86" y="98"/>
                </a:cubicBezTo>
                <a:cubicBezTo>
                  <a:pt x="88" y="98"/>
                  <a:pt x="88" y="96"/>
                  <a:pt x="88" y="95"/>
                </a:cubicBezTo>
                <a:cubicBezTo>
                  <a:pt x="88" y="94"/>
                  <a:pt x="88" y="93"/>
                  <a:pt x="87" y="93"/>
                </a:cubicBezTo>
                <a:cubicBezTo>
                  <a:pt x="87" y="92"/>
                  <a:pt x="87" y="92"/>
                  <a:pt x="86" y="90"/>
                </a:cubicBezTo>
                <a:cubicBezTo>
                  <a:pt x="86" y="90"/>
                  <a:pt x="87" y="90"/>
                  <a:pt x="87" y="89"/>
                </a:cubicBezTo>
                <a:cubicBezTo>
                  <a:pt x="88" y="89"/>
                  <a:pt x="88" y="89"/>
                  <a:pt x="88" y="89"/>
                </a:cubicBezTo>
                <a:cubicBezTo>
                  <a:pt x="88" y="88"/>
                  <a:pt x="88" y="88"/>
                  <a:pt x="88" y="88"/>
                </a:cubicBezTo>
                <a:cubicBezTo>
                  <a:pt x="88" y="88"/>
                  <a:pt x="88" y="88"/>
                  <a:pt x="88" y="87"/>
                </a:cubicBezTo>
                <a:cubicBezTo>
                  <a:pt x="88" y="87"/>
                  <a:pt x="88" y="87"/>
                  <a:pt x="89" y="87"/>
                </a:cubicBezTo>
                <a:cubicBezTo>
                  <a:pt x="89" y="86"/>
                  <a:pt x="88" y="86"/>
                  <a:pt x="88" y="85"/>
                </a:cubicBezTo>
                <a:cubicBezTo>
                  <a:pt x="90" y="83"/>
                  <a:pt x="90" y="83"/>
                  <a:pt x="90" y="83"/>
                </a:cubicBezTo>
                <a:cubicBezTo>
                  <a:pt x="90" y="82"/>
                  <a:pt x="90" y="81"/>
                  <a:pt x="90" y="81"/>
                </a:cubicBezTo>
                <a:cubicBezTo>
                  <a:pt x="91" y="81"/>
                  <a:pt x="91" y="81"/>
                  <a:pt x="91" y="81"/>
                </a:cubicBezTo>
                <a:cubicBezTo>
                  <a:pt x="91" y="81"/>
                  <a:pt x="91" y="81"/>
                  <a:pt x="91" y="81"/>
                </a:cubicBezTo>
                <a:cubicBezTo>
                  <a:pt x="93" y="80"/>
                  <a:pt x="95" y="80"/>
                  <a:pt x="97" y="79"/>
                </a:cubicBezTo>
                <a:cubicBezTo>
                  <a:pt x="99" y="78"/>
                  <a:pt x="100" y="78"/>
                  <a:pt x="101" y="77"/>
                </a:cubicBezTo>
                <a:cubicBezTo>
                  <a:pt x="103" y="76"/>
                  <a:pt x="103" y="75"/>
                  <a:pt x="103" y="73"/>
                </a:cubicBezTo>
                <a:cubicBezTo>
                  <a:pt x="103" y="72"/>
                  <a:pt x="103" y="71"/>
                  <a:pt x="102" y="70"/>
                </a:cubicBezTo>
                <a:cubicBezTo>
                  <a:pt x="101" y="69"/>
                  <a:pt x="101" y="68"/>
                  <a:pt x="101" y="67"/>
                </a:cubicBezTo>
                <a:cubicBezTo>
                  <a:pt x="101" y="66"/>
                  <a:pt x="101" y="66"/>
                  <a:pt x="102" y="65"/>
                </a:cubicBezTo>
                <a:cubicBezTo>
                  <a:pt x="102" y="65"/>
                  <a:pt x="103" y="65"/>
                  <a:pt x="104" y="65"/>
                </a:cubicBezTo>
                <a:cubicBezTo>
                  <a:pt x="105" y="65"/>
                  <a:pt x="105" y="65"/>
                  <a:pt x="105" y="66"/>
                </a:cubicBezTo>
                <a:cubicBezTo>
                  <a:pt x="105" y="66"/>
                  <a:pt x="105" y="66"/>
                  <a:pt x="105" y="66"/>
                </a:cubicBezTo>
                <a:cubicBezTo>
                  <a:pt x="105" y="66"/>
                  <a:pt x="105" y="67"/>
                  <a:pt x="105" y="67"/>
                </a:cubicBezTo>
                <a:cubicBezTo>
                  <a:pt x="105" y="67"/>
                  <a:pt x="105" y="68"/>
                  <a:pt x="105" y="68"/>
                </a:cubicBezTo>
                <a:cubicBezTo>
                  <a:pt x="106" y="69"/>
                  <a:pt x="107" y="69"/>
                  <a:pt x="109" y="69"/>
                </a:cubicBezTo>
                <a:cubicBezTo>
                  <a:pt x="110" y="68"/>
                  <a:pt x="110" y="68"/>
                  <a:pt x="110" y="67"/>
                </a:cubicBezTo>
                <a:cubicBezTo>
                  <a:pt x="111" y="67"/>
                  <a:pt x="111" y="66"/>
                  <a:pt x="111" y="65"/>
                </a:cubicBezTo>
                <a:cubicBezTo>
                  <a:pt x="111" y="65"/>
                  <a:pt x="111" y="65"/>
                  <a:pt x="111" y="64"/>
                </a:cubicBezTo>
                <a:cubicBezTo>
                  <a:pt x="111" y="64"/>
                  <a:pt x="111" y="63"/>
                  <a:pt x="111" y="63"/>
                </a:cubicBezTo>
                <a:cubicBezTo>
                  <a:pt x="111" y="62"/>
                  <a:pt x="111" y="62"/>
                  <a:pt x="111" y="61"/>
                </a:cubicBezTo>
                <a:cubicBezTo>
                  <a:pt x="112" y="61"/>
                  <a:pt x="112" y="61"/>
                  <a:pt x="113" y="61"/>
                </a:cubicBezTo>
                <a:cubicBezTo>
                  <a:pt x="114" y="61"/>
                  <a:pt x="115" y="61"/>
                  <a:pt x="115" y="62"/>
                </a:cubicBezTo>
                <a:cubicBezTo>
                  <a:pt x="116" y="62"/>
                  <a:pt x="116" y="63"/>
                  <a:pt x="117" y="63"/>
                </a:cubicBezTo>
                <a:cubicBezTo>
                  <a:pt x="119" y="63"/>
                  <a:pt x="120" y="62"/>
                  <a:pt x="120" y="61"/>
                </a:cubicBezTo>
                <a:cubicBezTo>
                  <a:pt x="120" y="59"/>
                  <a:pt x="121" y="58"/>
                  <a:pt x="121" y="57"/>
                </a:cubicBezTo>
                <a:cubicBezTo>
                  <a:pt x="121" y="56"/>
                  <a:pt x="121" y="56"/>
                  <a:pt x="121" y="56"/>
                </a:cubicBezTo>
                <a:cubicBezTo>
                  <a:pt x="120" y="56"/>
                  <a:pt x="120" y="55"/>
                  <a:pt x="120" y="55"/>
                </a:cubicBezTo>
                <a:cubicBezTo>
                  <a:pt x="120" y="54"/>
                  <a:pt x="120" y="54"/>
                  <a:pt x="120" y="54"/>
                </a:cubicBezTo>
                <a:cubicBezTo>
                  <a:pt x="120" y="54"/>
                  <a:pt x="121" y="53"/>
                  <a:pt x="121" y="53"/>
                </a:cubicBezTo>
                <a:cubicBezTo>
                  <a:pt x="122" y="52"/>
                  <a:pt x="122" y="51"/>
                  <a:pt x="123" y="50"/>
                </a:cubicBezTo>
                <a:cubicBezTo>
                  <a:pt x="124" y="50"/>
                  <a:pt x="125" y="49"/>
                  <a:pt x="125" y="48"/>
                </a:cubicBezTo>
                <a:cubicBezTo>
                  <a:pt x="126" y="47"/>
                  <a:pt x="126" y="46"/>
                  <a:pt x="126" y="45"/>
                </a:cubicBezTo>
                <a:cubicBezTo>
                  <a:pt x="128" y="46"/>
                  <a:pt x="129" y="46"/>
                  <a:pt x="130" y="47"/>
                </a:cubicBezTo>
                <a:cubicBezTo>
                  <a:pt x="131" y="48"/>
                  <a:pt x="132" y="48"/>
                  <a:pt x="132" y="49"/>
                </a:cubicBezTo>
                <a:cubicBezTo>
                  <a:pt x="133" y="50"/>
                  <a:pt x="134" y="51"/>
                  <a:pt x="134" y="52"/>
                </a:cubicBezTo>
                <a:cubicBezTo>
                  <a:pt x="135" y="52"/>
                  <a:pt x="136" y="53"/>
                  <a:pt x="137" y="53"/>
                </a:cubicBezTo>
                <a:cubicBezTo>
                  <a:pt x="137" y="52"/>
                  <a:pt x="137" y="52"/>
                  <a:pt x="138" y="52"/>
                </a:cubicBezTo>
                <a:cubicBezTo>
                  <a:pt x="138" y="52"/>
                  <a:pt x="138" y="52"/>
                  <a:pt x="138" y="52"/>
                </a:cubicBezTo>
                <a:cubicBezTo>
                  <a:pt x="139" y="52"/>
                  <a:pt x="139" y="52"/>
                  <a:pt x="140" y="51"/>
                </a:cubicBezTo>
                <a:cubicBezTo>
                  <a:pt x="140" y="51"/>
                  <a:pt x="141" y="50"/>
                  <a:pt x="142" y="49"/>
                </a:cubicBezTo>
                <a:cubicBezTo>
                  <a:pt x="143" y="48"/>
                  <a:pt x="143" y="47"/>
                  <a:pt x="144" y="46"/>
                </a:cubicBezTo>
                <a:cubicBezTo>
                  <a:pt x="144" y="45"/>
                  <a:pt x="145" y="44"/>
                  <a:pt x="145" y="43"/>
                </a:cubicBezTo>
                <a:cubicBezTo>
                  <a:pt x="145" y="42"/>
                  <a:pt x="145" y="42"/>
                  <a:pt x="144" y="41"/>
                </a:cubicBezTo>
                <a:cubicBezTo>
                  <a:pt x="144" y="41"/>
                  <a:pt x="144" y="40"/>
                  <a:pt x="144" y="40"/>
                </a:cubicBezTo>
                <a:cubicBezTo>
                  <a:pt x="145" y="39"/>
                  <a:pt x="145" y="39"/>
                  <a:pt x="145" y="39"/>
                </a:cubicBezTo>
                <a:cubicBezTo>
                  <a:pt x="145" y="39"/>
                  <a:pt x="145" y="39"/>
                  <a:pt x="145" y="39"/>
                </a:cubicBezTo>
                <a:cubicBezTo>
                  <a:pt x="145" y="38"/>
                  <a:pt x="145" y="38"/>
                  <a:pt x="145" y="37"/>
                </a:cubicBezTo>
                <a:cubicBezTo>
                  <a:pt x="145" y="37"/>
                  <a:pt x="144" y="36"/>
                  <a:pt x="144" y="36"/>
                </a:cubicBezTo>
                <a:cubicBezTo>
                  <a:pt x="144" y="34"/>
                  <a:pt x="145" y="32"/>
                  <a:pt x="145" y="29"/>
                </a:cubicBezTo>
                <a:cubicBezTo>
                  <a:pt x="145" y="27"/>
                  <a:pt x="146" y="25"/>
                  <a:pt x="146" y="23"/>
                </a:cubicBezTo>
                <a:cubicBezTo>
                  <a:pt x="147" y="23"/>
                  <a:pt x="147" y="23"/>
                  <a:pt x="147" y="23"/>
                </a:cubicBezTo>
                <a:cubicBezTo>
                  <a:pt x="147" y="23"/>
                  <a:pt x="147" y="24"/>
                  <a:pt x="147" y="25"/>
                </a:cubicBezTo>
                <a:cubicBezTo>
                  <a:pt x="147" y="26"/>
                  <a:pt x="147" y="26"/>
                  <a:pt x="146" y="26"/>
                </a:cubicBezTo>
                <a:cubicBezTo>
                  <a:pt x="146" y="33"/>
                  <a:pt x="146" y="33"/>
                  <a:pt x="146" y="33"/>
                </a:cubicBezTo>
                <a:cubicBezTo>
                  <a:pt x="146" y="35"/>
                  <a:pt x="145" y="37"/>
                  <a:pt x="145" y="40"/>
                </a:cubicBezTo>
                <a:cubicBezTo>
                  <a:pt x="145" y="42"/>
                  <a:pt x="146" y="44"/>
                  <a:pt x="146" y="47"/>
                </a:cubicBezTo>
                <a:cubicBezTo>
                  <a:pt x="147" y="49"/>
                  <a:pt x="147" y="50"/>
                  <a:pt x="147" y="51"/>
                </a:cubicBezTo>
                <a:cubicBezTo>
                  <a:pt x="148" y="51"/>
                  <a:pt x="148" y="51"/>
                  <a:pt x="148" y="51"/>
                </a:cubicBezTo>
                <a:cubicBezTo>
                  <a:pt x="149" y="51"/>
                  <a:pt x="149" y="51"/>
                  <a:pt x="149" y="52"/>
                </a:cubicBezTo>
                <a:cubicBezTo>
                  <a:pt x="153" y="50"/>
                  <a:pt x="153" y="50"/>
                  <a:pt x="153" y="50"/>
                </a:cubicBezTo>
                <a:cubicBezTo>
                  <a:pt x="158" y="48"/>
                  <a:pt x="158" y="48"/>
                  <a:pt x="158" y="48"/>
                </a:cubicBezTo>
                <a:cubicBezTo>
                  <a:pt x="158" y="47"/>
                  <a:pt x="159" y="47"/>
                  <a:pt x="159" y="46"/>
                </a:cubicBezTo>
                <a:cubicBezTo>
                  <a:pt x="160" y="46"/>
                  <a:pt x="161" y="45"/>
                  <a:pt x="162" y="45"/>
                </a:cubicBezTo>
                <a:cubicBezTo>
                  <a:pt x="162" y="46"/>
                  <a:pt x="162" y="46"/>
                  <a:pt x="162" y="46"/>
                </a:cubicBezTo>
                <a:cubicBezTo>
                  <a:pt x="162" y="47"/>
                  <a:pt x="163" y="48"/>
                  <a:pt x="163" y="49"/>
                </a:cubicBezTo>
                <a:cubicBezTo>
                  <a:pt x="164" y="50"/>
                  <a:pt x="165" y="51"/>
                  <a:pt x="166" y="52"/>
                </a:cubicBezTo>
                <a:cubicBezTo>
                  <a:pt x="167" y="53"/>
                  <a:pt x="168" y="53"/>
                  <a:pt x="170" y="53"/>
                </a:cubicBezTo>
                <a:cubicBezTo>
                  <a:pt x="171" y="53"/>
                  <a:pt x="172" y="53"/>
                  <a:pt x="173" y="53"/>
                </a:cubicBezTo>
                <a:cubicBezTo>
                  <a:pt x="175" y="52"/>
                  <a:pt x="175" y="52"/>
                  <a:pt x="175" y="52"/>
                </a:cubicBezTo>
                <a:cubicBezTo>
                  <a:pt x="176" y="52"/>
                  <a:pt x="177" y="52"/>
                  <a:pt x="178" y="53"/>
                </a:cubicBezTo>
                <a:cubicBezTo>
                  <a:pt x="179" y="54"/>
                  <a:pt x="181" y="54"/>
                  <a:pt x="182" y="55"/>
                </a:cubicBezTo>
                <a:cubicBezTo>
                  <a:pt x="183" y="56"/>
                  <a:pt x="183" y="57"/>
                  <a:pt x="184" y="58"/>
                </a:cubicBezTo>
                <a:cubicBezTo>
                  <a:pt x="185" y="59"/>
                  <a:pt x="185" y="60"/>
                  <a:pt x="185" y="60"/>
                </a:cubicBezTo>
                <a:cubicBezTo>
                  <a:pt x="186" y="61"/>
                  <a:pt x="186" y="61"/>
                  <a:pt x="187" y="61"/>
                </a:cubicBezTo>
                <a:cubicBezTo>
                  <a:pt x="188" y="62"/>
                  <a:pt x="189" y="62"/>
                  <a:pt x="190" y="62"/>
                </a:cubicBezTo>
                <a:cubicBezTo>
                  <a:pt x="191" y="62"/>
                  <a:pt x="192" y="63"/>
                  <a:pt x="193" y="63"/>
                </a:cubicBezTo>
                <a:cubicBezTo>
                  <a:pt x="193" y="64"/>
                  <a:pt x="194" y="65"/>
                  <a:pt x="194" y="66"/>
                </a:cubicBezTo>
                <a:cubicBezTo>
                  <a:pt x="194" y="67"/>
                  <a:pt x="194" y="68"/>
                  <a:pt x="195" y="69"/>
                </a:cubicBezTo>
                <a:cubicBezTo>
                  <a:pt x="196" y="69"/>
                  <a:pt x="196" y="70"/>
                  <a:pt x="197" y="70"/>
                </a:cubicBezTo>
                <a:cubicBezTo>
                  <a:pt x="198" y="71"/>
                  <a:pt x="199" y="71"/>
                  <a:pt x="199" y="71"/>
                </a:cubicBezTo>
                <a:cubicBezTo>
                  <a:pt x="200" y="72"/>
                  <a:pt x="200" y="72"/>
                  <a:pt x="200" y="73"/>
                </a:cubicBezTo>
                <a:cubicBezTo>
                  <a:pt x="200" y="74"/>
                  <a:pt x="200" y="75"/>
                  <a:pt x="200" y="75"/>
                </a:cubicBezTo>
                <a:cubicBezTo>
                  <a:pt x="200" y="76"/>
                  <a:pt x="200" y="77"/>
                  <a:pt x="200" y="77"/>
                </a:cubicBezTo>
                <a:cubicBezTo>
                  <a:pt x="200" y="79"/>
                  <a:pt x="200" y="80"/>
                  <a:pt x="202" y="80"/>
                </a:cubicBezTo>
                <a:cubicBezTo>
                  <a:pt x="203" y="80"/>
                  <a:pt x="204" y="80"/>
                  <a:pt x="206" y="81"/>
                </a:cubicBezTo>
                <a:cubicBezTo>
                  <a:pt x="206" y="81"/>
                  <a:pt x="206" y="81"/>
                  <a:pt x="206" y="82"/>
                </a:cubicBezTo>
                <a:cubicBezTo>
                  <a:pt x="206" y="83"/>
                  <a:pt x="206" y="84"/>
                  <a:pt x="207" y="84"/>
                </a:cubicBezTo>
                <a:cubicBezTo>
                  <a:pt x="207" y="85"/>
                  <a:pt x="207" y="86"/>
                  <a:pt x="207" y="87"/>
                </a:cubicBezTo>
                <a:cubicBezTo>
                  <a:pt x="207" y="88"/>
                  <a:pt x="207" y="88"/>
                  <a:pt x="208" y="88"/>
                </a:cubicBezTo>
                <a:cubicBezTo>
                  <a:pt x="208" y="89"/>
                  <a:pt x="208" y="89"/>
                  <a:pt x="208" y="89"/>
                </a:cubicBezTo>
                <a:cubicBezTo>
                  <a:pt x="209" y="89"/>
                  <a:pt x="209" y="89"/>
                  <a:pt x="210" y="90"/>
                </a:cubicBezTo>
                <a:cubicBezTo>
                  <a:pt x="210" y="90"/>
                  <a:pt x="211" y="91"/>
                  <a:pt x="212" y="91"/>
                </a:cubicBezTo>
                <a:cubicBezTo>
                  <a:pt x="213" y="91"/>
                  <a:pt x="213" y="91"/>
                  <a:pt x="213" y="90"/>
                </a:cubicBezTo>
                <a:cubicBezTo>
                  <a:pt x="215" y="91"/>
                  <a:pt x="215" y="91"/>
                  <a:pt x="215" y="91"/>
                </a:cubicBezTo>
                <a:cubicBezTo>
                  <a:pt x="216" y="92"/>
                  <a:pt x="217" y="92"/>
                  <a:pt x="218" y="92"/>
                </a:cubicBezTo>
                <a:cubicBezTo>
                  <a:pt x="219" y="92"/>
                  <a:pt x="219" y="91"/>
                  <a:pt x="220" y="90"/>
                </a:cubicBezTo>
                <a:cubicBezTo>
                  <a:pt x="221" y="89"/>
                  <a:pt x="221" y="89"/>
                  <a:pt x="222" y="89"/>
                </a:cubicBezTo>
                <a:cubicBezTo>
                  <a:pt x="222" y="89"/>
                  <a:pt x="223" y="89"/>
                  <a:pt x="224" y="89"/>
                </a:cubicBezTo>
                <a:cubicBezTo>
                  <a:pt x="224" y="89"/>
                  <a:pt x="223" y="90"/>
                  <a:pt x="223" y="90"/>
                </a:cubicBezTo>
                <a:cubicBezTo>
                  <a:pt x="223" y="90"/>
                  <a:pt x="223" y="91"/>
                  <a:pt x="223" y="91"/>
                </a:cubicBezTo>
                <a:cubicBezTo>
                  <a:pt x="223" y="92"/>
                  <a:pt x="224" y="93"/>
                  <a:pt x="225" y="93"/>
                </a:cubicBezTo>
                <a:cubicBezTo>
                  <a:pt x="226" y="94"/>
                  <a:pt x="227" y="94"/>
                  <a:pt x="228" y="94"/>
                </a:cubicBezTo>
                <a:cubicBezTo>
                  <a:pt x="231" y="91"/>
                  <a:pt x="231" y="91"/>
                  <a:pt x="231" y="91"/>
                </a:cubicBezTo>
                <a:cubicBezTo>
                  <a:pt x="233" y="90"/>
                  <a:pt x="234" y="89"/>
                  <a:pt x="234" y="89"/>
                </a:cubicBezTo>
                <a:cubicBezTo>
                  <a:pt x="234" y="91"/>
                  <a:pt x="234" y="92"/>
                  <a:pt x="233" y="93"/>
                </a:cubicBezTo>
                <a:cubicBezTo>
                  <a:pt x="232" y="94"/>
                  <a:pt x="231" y="96"/>
                  <a:pt x="231" y="97"/>
                </a:cubicBezTo>
                <a:cubicBezTo>
                  <a:pt x="231" y="97"/>
                  <a:pt x="232" y="97"/>
                  <a:pt x="232" y="98"/>
                </a:cubicBezTo>
                <a:cubicBezTo>
                  <a:pt x="233" y="100"/>
                  <a:pt x="233" y="100"/>
                  <a:pt x="233" y="100"/>
                </a:cubicBezTo>
                <a:cubicBezTo>
                  <a:pt x="234" y="100"/>
                  <a:pt x="235" y="100"/>
                  <a:pt x="235" y="100"/>
                </a:cubicBezTo>
                <a:cubicBezTo>
                  <a:pt x="236" y="100"/>
                  <a:pt x="236" y="99"/>
                  <a:pt x="236" y="99"/>
                </a:cubicBezTo>
                <a:cubicBezTo>
                  <a:pt x="236" y="99"/>
                  <a:pt x="236" y="98"/>
                  <a:pt x="237" y="98"/>
                </a:cubicBezTo>
                <a:cubicBezTo>
                  <a:pt x="237" y="98"/>
                  <a:pt x="237" y="98"/>
                  <a:pt x="238" y="98"/>
                </a:cubicBezTo>
                <a:cubicBezTo>
                  <a:pt x="239" y="98"/>
                  <a:pt x="240" y="98"/>
                  <a:pt x="240" y="99"/>
                </a:cubicBezTo>
                <a:cubicBezTo>
                  <a:pt x="240" y="100"/>
                  <a:pt x="239" y="101"/>
                  <a:pt x="239" y="101"/>
                </a:cubicBezTo>
                <a:cubicBezTo>
                  <a:pt x="238" y="102"/>
                  <a:pt x="238" y="102"/>
                  <a:pt x="238" y="103"/>
                </a:cubicBezTo>
                <a:cubicBezTo>
                  <a:pt x="238" y="104"/>
                  <a:pt x="238" y="105"/>
                  <a:pt x="239" y="106"/>
                </a:cubicBezTo>
                <a:cubicBezTo>
                  <a:pt x="240" y="107"/>
                  <a:pt x="241" y="107"/>
                  <a:pt x="242" y="107"/>
                </a:cubicBezTo>
                <a:cubicBezTo>
                  <a:pt x="245" y="107"/>
                  <a:pt x="247" y="107"/>
                  <a:pt x="248" y="106"/>
                </a:cubicBezTo>
                <a:cubicBezTo>
                  <a:pt x="249" y="104"/>
                  <a:pt x="250" y="104"/>
                  <a:pt x="252" y="104"/>
                </a:cubicBezTo>
                <a:cubicBezTo>
                  <a:pt x="252" y="104"/>
                  <a:pt x="252" y="104"/>
                  <a:pt x="252" y="104"/>
                </a:cubicBezTo>
                <a:cubicBezTo>
                  <a:pt x="253" y="104"/>
                  <a:pt x="254" y="104"/>
                  <a:pt x="255" y="104"/>
                </a:cubicBezTo>
                <a:cubicBezTo>
                  <a:pt x="255" y="105"/>
                  <a:pt x="254" y="105"/>
                  <a:pt x="254" y="106"/>
                </a:cubicBezTo>
                <a:cubicBezTo>
                  <a:pt x="253" y="106"/>
                  <a:pt x="252" y="106"/>
                  <a:pt x="251" y="107"/>
                </a:cubicBezTo>
                <a:cubicBezTo>
                  <a:pt x="250" y="107"/>
                  <a:pt x="249" y="108"/>
                  <a:pt x="248" y="108"/>
                </a:cubicBezTo>
                <a:cubicBezTo>
                  <a:pt x="247" y="109"/>
                  <a:pt x="247" y="110"/>
                  <a:pt x="247" y="112"/>
                </a:cubicBezTo>
                <a:cubicBezTo>
                  <a:pt x="248" y="112"/>
                  <a:pt x="248" y="112"/>
                  <a:pt x="248" y="112"/>
                </a:cubicBezTo>
                <a:cubicBezTo>
                  <a:pt x="248" y="114"/>
                  <a:pt x="248" y="115"/>
                  <a:pt x="247" y="116"/>
                </a:cubicBezTo>
                <a:cubicBezTo>
                  <a:pt x="246" y="116"/>
                  <a:pt x="246" y="117"/>
                  <a:pt x="246" y="119"/>
                </a:cubicBezTo>
                <a:cubicBezTo>
                  <a:pt x="246" y="119"/>
                  <a:pt x="246" y="120"/>
                  <a:pt x="247" y="121"/>
                </a:cubicBezTo>
                <a:cubicBezTo>
                  <a:pt x="247" y="122"/>
                  <a:pt x="248" y="123"/>
                  <a:pt x="249" y="123"/>
                </a:cubicBezTo>
                <a:cubicBezTo>
                  <a:pt x="250" y="123"/>
                  <a:pt x="250" y="122"/>
                  <a:pt x="251" y="122"/>
                </a:cubicBezTo>
                <a:cubicBezTo>
                  <a:pt x="254" y="121"/>
                  <a:pt x="254" y="121"/>
                  <a:pt x="254" y="121"/>
                </a:cubicBezTo>
                <a:cubicBezTo>
                  <a:pt x="255" y="121"/>
                  <a:pt x="256" y="121"/>
                  <a:pt x="255" y="121"/>
                </a:cubicBezTo>
                <a:cubicBezTo>
                  <a:pt x="255" y="120"/>
                  <a:pt x="255" y="120"/>
                  <a:pt x="256" y="120"/>
                </a:cubicBezTo>
                <a:cubicBezTo>
                  <a:pt x="256" y="119"/>
                  <a:pt x="256" y="119"/>
                  <a:pt x="256" y="118"/>
                </a:cubicBezTo>
                <a:cubicBezTo>
                  <a:pt x="256" y="117"/>
                  <a:pt x="255" y="116"/>
                  <a:pt x="255" y="116"/>
                </a:cubicBezTo>
                <a:cubicBezTo>
                  <a:pt x="255" y="115"/>
                  <a:pt x="256" y="114"/>
                  <a:pt x="256" y="113"/>
                </a:cubicBezTo>
                <a:cubicBezTo>
                  <a:pt x="256" y="112"/>
                  <a:pt x="257" y="111"/>
                  <a:pt x="257" y="110"/>
                </a:cubicBezTo>
                <a:cubicBezTo>
                  <a:pt x="257" y="109"/>
                  <a:pt x="257" y="109"/>
                  <a:pt x="256" y="108"/>
                </a:cubicBezTo>
                <a:cubicBezTo>
                  <a:pt x="255" y="108"/>
                  <a:pt x="254" y="108"/>
                  <a:pt x="254" y="106"/>
                </a:cubicBezTo>
                <a:cubicBezTo>
                  <a:pt x="255" y="107"/>
                  <a:pt x="255" y="107"/>
                  <a:pt x="256" y="107"/>
                </a:cubicBezTo>
                <a:cubicBezTo>
                  <a:pt x="256" y="108"/>
                  <a:pt x="257" y="108"/>
                  <a:pt x="258" y="108"/>
                </a:cubicBezTo>
                <a:cubicBezTo>
                  <a:pt x="258" y="108"/>
                  <a:pt x="258" y="107"/>
                  <a:pt x="259" y="107"/>
                </a:cubicBezTo>
                <a:cubicBezTo>
                  <a:pt x="261" y="107"/>
                  <a:pt x="261" y="107"/>
                  <a:pt x="261" y="107"/>
                </a:cubicBezTo>
                <a:cubicBezTo>
                  <a:pt x="261" y="107"/>
                  <a:pt x="261" y="106"/>
                  <a:pt x="261" y="106"/>
                </a:cubicBezTo>
                <a:cubicBezTo>
                  <a:pt x="262" y="106"/>
                  <a:pt x="263" y="106"/>
                  <a:pt x="263" y="106"/>
                </a:cubicBezTo>
                <a:cubicBezTo>
                  <a:pt x="264" y="106"/>
                  <a:pt x="265" y="106"/>
                  <a:pt x="266" y="105"/>
                </a:cubicBezTo>
                <a:cubicBezTo>
                  <a:pt x="266" y="105"/>
                  <a:pt x="267" y="104"/>
                  <a:pt x="267" y="103"/>
                </a:cubicBezTo>
                <a:cubicBezTo>
                  <a:pt x="268" y="103"/>
                  <a:pt x="267" y="102"/>
                  <a:pt x="266" y="101"/>
                </a:cubicBezTo>
                <a:cubicBezTo>
                  <a:pt x="266" y="101"/>
                  <a:pt x="265" y="98"/>
                  <a:pt x="263" y="93"/>
                </a:cubicBezTo>
                <a:cubicBezTo>
                  <a:pt x="264" y="93"/>
                  <a:pt x="265" y="94"/>
                  <a:pt x="265" y="94"/>
                </a:cubicBezTo>
                <a:cubicBezTo>
                  <a:pt x="266" y="95"/>
                  <a:pt x="267" y="96"/>
                  <a:pt x="267" y="96"/>
                </a:cubicBezTo>
                <a:cubicBezTo>
                  <a:pt x="267" y="96"/>
                  <a:pt x="266" y="97"/>
                  <a:pt x="266" y="97"/>
                </a:cubicBezTo>
                <a:cubicBezTo>
                  <a:pt x="266" y="98"/>
                  <a:pt x="267" y="99"/>
                  <a:pt x="268" y="99"/>
                </a:cubicBezTo>
                <a:cubicBezTo>
                  <a:pt x="269" y="100"/>
                  <a:pt x="269" y="101"/>
                  <a:pt x="270" y="101"/>
                </a:cubicBezTo>
                <a:cubicBezTo>
                  <a:pt x="270" y="101"/>
                  <a:pt x="271" y="101"/>
                  <a:pt x="271" y="101"/>
                </a:cubicBezTo>
                <a:cubicBezTo>
                  <a:pt x="271" y="101"/>
                  <a:pt x="272" y="101"/>
                  <a:pt x="273" y="100"/>
                </a:cubicBezTo>
                <a:cubicBezTo>
                  <a:pt x="273" y="100"/>
                  <a:pt x="275" y="99"/>
                  <a:pt x="276" y="98"/>
                </a:cubicBezTo>
                <a:cubicBezTo>
                  <a:pt x="277" y="98"/>
                  <a:pt x="279" y="96"/>
                  <a:pt x="282" y="95"/>
                </a:cubicBezTo>
                <a:cubicBezTo>
                  <a:pt x="282" y="92"/>
                  <a:pt x="282" y="92"/>
                  <a:pt x="282" y="92"/>
                </a:cubicBezTo>
                <a:cubicBezTo>
                  <a:pt x="283" y="92"/>
                  <a:pt x="283" y="92"/>
                  <a:pt x="283" y="92"/>
                </a:cubicBezTo>
                <a:cubicBezTo>
                  <a:pt x="283" y="93"/>
                  <a:pt x="283" y="93"/>
                  <a:pt x="283" y="93"/>
                </a:cubicBezTo>
                <a:cubicBezTo>
                  <a:pt x="282" y="93"/>
                  <a:pt x="282" y="94"/>
                  <a:pt x="282" y="94"/>
                </a:cubicBezTo>
                <a:cubicBezTo>
                  <a:pt x="282" y="94"/>
                  <a:pt x="283" y="95"/>
                  <a:pt x="284" y="96"/>
                </a:cubicBezTo>
                <a:cubicBezTo>
                  <a:pt x="284" y="97"/>
                  <a:pt x="285" y="97"/>
                  <a:pt x="287" y="97"/>
                </a:cubicBezTo>
                <a:cubicBezTo>
                  <a:pt x="288" y="97"/>
                  <a:pt x="289" y="96"/>
                  <a:pt x="290" y="94"/>
                </a:cubicBezTo>
                <a:cubicBezTo>
                  <a:pt x="290" y="93"/>
                  <a:pt x="290" y="91"/>
                  <a:pt x="290" y="89"/>
                </a:cubicBezTo>
                <a:cubicBezTo>
                  <a:pt x="290" y="86"/>
                  <a:pt x="290" y="86"/>
                  <a:pt x="290" y="86"/>
                </a:cubicBezTo>
                <a:cubicBezTo>
                  <a:pt x="291" y="86"/>
                  <a:pt x="291" y="87"/>
                  <a:pt x="291" y="88"/>
                </a:cubicBezTo>
                <a:cubicBezTo>
                  <a:pt x="292" y="91"/>
                  <a:pt x="292" y="91"/>
                  <a:pt x="292" y="91"/>
                </a:cubicBezTo>
                <a:cubicBezTo>
                  <a:pt x="292" y="93"/>
                  <a:pt x="292" y="94"/>
                  <a:pt x="292" y="95"/>
                </a:cubicBezTo>
                <a:cubicBezTo>
                  <a:pt x="293" y="96"/>
                  <a:pt x="293" y="96"/>
                  <a:pt x="295" y="96"/>
                </a:cubicBezTo>
                <a:cubicBezTo>
                  <a:pt x="295" y="96"/>
                  <a:pt x="296" y="96"/>
                  <a:pt x="298" y="95"/>
                </a:cubicBezTo>
                <a:cubicBezTo>
                  <a:pt x="298" y="97"/>
                  <a:pt x="299" y="98"/>
                  <a:pt x="300" y="99"/>
                </a:cubicBezTo>
                <a:cubicBezTo>
                  <a:pt x="302" y="100"/>
                  <a:pt x="303" y="101"/>
                  <a:pt x="303" y="101"/>
                </a:cubicBezTo>
                <a:cubicBezTo>
                  <a:pt x="304" y="101"/>
                  <a:pt x="305" y="100"/>
                  <a:pt x="306" y="99"/>
                </a:cubicBezTo>
                <a:cubicBezTo>
                  <a:pt x="306" y="98"/>
                  <a:pt x="307" y="97"/>
                  <a:pt x="309" y="97"/>
                </a:cubicBezTo>
                <a:cubicBezTo>
                  <a:pt x="309" y="98"/>
                  <a:pt x="309" y="98"/>
                  <a:pt x="309" y="98"/>
                </a:cubicBezTo>
                <a:cubicBezTo>
                  <a:pt x="309" y="99"/>
                  <a:pt x="309" y="99"/>
                  <a:pt x="308" y="100"/>
                </a:cubicBezTo>
                <a:cubicBezTo>
                  <a:pt x="308" y="101"/>
                  <a:pt x="307" y="102"/>
                  <a:pt x="307" y="103"/>
                </a:cubicBezTo>
                <a:cubicBezTo>
                  <a:pt x="307" y="104"/>
                  <a:pt x="307" y="104"/>
                  <a:pt x="308" y="105"/>
                </a:cubicBezTo>
                <a:cubicBezTo>
                  <a:pt x="309" y="105"/>
                  <a:pt x="310" y="105"/>
                  <a:pt x="310" y="106"/>
                </a:cubicBezTo>
                <a:cubicBezTo>
                  <a:pt x="310" y="106"/>
                  <a:pt x="310" y="106"/>
                  <a:pt x="311" y="106"/>
                </a:cubicBezTo>
                <a:cubicBezTo>
                  <a:pt x="311" y="106"/>
                  <a:pt x="311" y="106"/>
                  <a:pt x="312" y="106"/>
                </a:cubicBezTo>
                <a:cubicBezTo>
                  <a:pt x="311" y="106"/>
                  <a:pt x="312" y="106"/>
                  <a:pt x="314" y="107"/>
                </a:cubicBezTo>
                <a:cubicBezTo>
                  <a:pt x="316" y="108"/>
                  <a:pt x="317" y="108"/>
                  <a:pt x="318" y="108"/>
                </a:cubicBezTo>
                <a:cubicBezTo>
                  <a:pt x="319" y="108"/>
                  <a:pt x="319" y="108"/>
                  <a:pt x="320" y="107"/>
                </a:cubicBezTo>
                <a:cubicBezTo>
                  <a:pt x="320" y="107"/>
                  <a:pt x="321" y="107"/>
                  <a:pt x="321" y="106"/>
                </a:cubicBezTo>
                <a:cubicBezTo>
                  <a:pt x="321" y="106"/>
                  <a:pt x="321" y="105"/>
                  <a:pt x="322" y="105"/>
                </a:cubicBezTo>
                <a:cubicBezTo>
                  <a:pt x="322" y="105"/>
                  <a:pt x="322" y="104"/>
                  <a:pt x="323" y="104"/>
                </a:cubicBezTo>
                <a:cubicBezTo>
                  <a:pt x="325" y="104"/>
                  <a:pt x="325" y="104"/>
                  <a:pt x="325" y="104"/>
                </a:cubicBezTo>
                <a:cubicBezTo>
                  <a:pt x="325" y="104"/>
                  <a:pt x="325" y="105"/>
                  <a:pt x="325" y="106"/>
                </a:cubicBezTo>
                <a:cubicBezTo>
                  <a:pt x="323" y="106"/>
                  <a:pt x="321" y="107"/>
                  <a:pt x="320" y="108"/>
                </a:cubicBezTo>
                <a:cubicBezTo>
                  <a:pt x="319" y="108"/>
                  <a:pt x="317" y="109"/>
                  <a:pt x="316" y="110"/>
                </a:cubicBezTo>
                <a:cubicBezTo>
                  <a:pt x="315" y="110"/>
                  <a:pt x="315" y="111"/>
                  <a:pt x="315" y="113"/>
                </a:cubicBezTo>
                <a:cubicBezTo>
                  <a:pt x="315" y="113"/>
                  <a:pt x="316" y="114"/>
                  <a:pt x="318" y="116"/>
                </a:cubicBezTo>
                <a:cubicBezTo>
                  <a:pt x="318" y="117"/>
                  <a:pt x="319" y="118"/>
                  <a:pt x="321" y="118"/>
                </a:cubicBezTo>
                <a:cubicBezTo>
                  <a:pt x="322" y="118"/>
                  <a:pt x="323" y="118"/>
                  <a:pt x="323" y="118"/>
                </a:cubicBezTo>
                <a:close/>
                <a:moveTo>
                  <a:pt x="191" y="54"/>
                </a:moveTo>
                <a:cubicBezTo>
                  <a:pt x="191" y="54"/>
                  <a:pt x="191" y="55"/>
                  <a:pt x="192" y="56"/>
                </a:cubicBezTo>
                <a:cubicBezTo>
                  <a:pt x="192" y="56"/>
                  <a:pt x="191" y="56"/>
                  <a:pt x="190" y="56"/>
                </a:cubicBezTo>
                <a:cubicBezTo>
                  <a:pt x="190" y="57"/>
                  <a:pt x="189" y="57"/>
                  <a:pt x="189" y="58"/>
                </a:cubicBezTo>
                <a:cubicBezTo>
                  <a:pt x="189" y="57"/>
                  <a:pt x="189" y="57"/>
                  <a:pt x="190" y="56"/>
                </a:cubicBezTo>
                <a:cubicBezTo>
                  <a:pt x="190" y="56"/>
                  <a:pt x="190" y="55"/>
                  <a:pt x="191" y="54"/>
                </a:cubicBezTo>
                <a:close/>
                <a:moveTo>
                  <a:pt x="243" y="76"/>
                </a:moveTo>
                <a:cubicBezTo>
                  <a:pt x="243" y="76"/>
                  <a:pt x="242" y="77"/>
                  <a:pt x="241" y="77"/>
                </a:cubicBezTo>
                <a:cubicBezTo>
                  <a:pt x="242" y="76"/>
                  <a:pt x="242" y="75"/>
                  <a:pt x="242" y="75"/>
                </a:cubicBezTo>
                <a:cubicBezTo>
                  <a:pt x="242" y="75"/>
                  <a:pt x="242" y="75"/>
                  <a:pt x="242" y="75"/>
                </a:cubicBezTo>
                <a:lnTo>
                  <a:pt x="243" y="76"/>
                </a:lnTo>
                <a:close/>
                <a:moveTo>
                  <a:pt x="208" y="34"/>
                </a:moveTo>
                <a:cubicBezTo>
                  <a:pt x="208" y="35"/>
                  <a:pt x="207" y="36"/>
                  <a:pt x="207" y="37"/>
                </a:cubicBezTo>
                <a:cubicBezTo>
                  <a:pt x="206" y="37"/>
                  <a:pt x="205" y="38"/>
                  <a:pt x="205" y="39"/>
                </a:cubicBezTo>
                <a:cubicBezTo>
                  <a:pt x="205" y="38"/>
                  <a:pt x="205" y="37"/>
                  <a:pt x="206" y="36"/>
                </a:cubicBezTo>
                <a:cubicBezTo>
                  <a:pt x="206" y="35"/>
                  <a:pt x="207" y="35"/>
                  <a:pt x="208" y="34"/>
                </a:cubicBezTo>
                <a:close/>
                <a:moveTo>
                  <a:pt x="238" y="83"/>
                </a:moveTo>
                <a:cubicBezTo>
                  <a:pt x="238" y="84"/>
                  <a:pt x="237" y="84"/>
                  <a:pt x="237" y="85"/>
                </a:cubicBezTo>
                <a:cubicBezTo>
                  <a:pt x="237" y="86"/>
                  <a:pt x="236" y="86"/>
                  <a:pt x="236" y="86"/>
                </a:cubicBezTo>
                <a:cubicBezTo>
                  <a:pt x="236" y="85"/>
                  <a:pt x="236" y="84"/>
                  <a:pt x="237" y="82"/>
                </a:cubicBezTo>
                <a:cubicBezTo>
                  <a:pt x="239" y="81"/>
                  <a:pt x="239" y="80"/>
                  <a:pt x="240" y="78"/>
                </a:cubicBezTo>
                <a:cubicBezTo>
                  <a:pt x="240" y="78"/>
                  <a:pt x="240" y="78"/>
                  <a:pt x="240" y="78"/>
                </a:cubicBezTo>
                <a:cubicBezTo>
                  <a:pt x="240" y="80"/>
                  <a:pt x="239" y="81"/>
                  <a:pt x="239" y="81"/>
                </a:cubicBezTo>
                <a:cubicBezTo>
                  <a:pt x="238" y="82"/>
                  <a:pt x="238" y="82"/>
                  <a:pt x="238" y="83"/>
                </a:cubicBezTo>
                <a:close/>
                <a:moveTo>
                  <a:pt x="66" y="113"/>
                </a:moveTo>
                <a:cubicBezTo>
                  <a:pt x="66" y="113"/>
                  <a:pt x="67" y="113"/>
                  <a:pt x="67" y="114"/>
                </a:cubicBezTo>
                <a:cubicBezTo>
                  <a:pt x="67" y="114"/>
                  <a:pt x="67" y="115"/>
                  <a:pt x="66" y="115"/>
                </a:cubicBezTo>
                <a:cubicBezTo>
                  <a:pt x="66" y="116"/>
                  <a:pt x="66" y="117"/>
                  <a:pt x="65" y="117"/>
                </a:cubicBezTo>
                <a:cubicBezTo>
                  <a:pt x="64" y="118"/>
                  <a:pt x="63" y="118"/>
                  <a:pt x="61" y="119"/>
                </a:cubicBezTo>
                <a:cubicBezTo>
                  <a:pt x="60" y="120"/>
                  <a:pt x="58" y="120"/>
                  <a:pt x="55" y="120"/>
                </a:cubicBezTo>
                <a:cubicBezTo>
                  <a:pt x="55" y="119"/>
                  <a:pt x="55" y="119"/>
                  <a:pt x="54" y="119"/>
                </a:cubicBezTo>
                <a:cubicBezTo>
                  <a:pt x="53" y="119"/>
                  <a:pt x="53" y="119"/>
                  <a:pt x="53" y="120"/>
                </a:cubicBezTo>
                <a:cubicBezTo>
                  <a:pt x="48" y="120"/>
                  <a:pt x="48" y="120"/>
                  <a:pt x="48" y="120"/>
                </a:cubicBezTo>
                <a:cubicBezTo>
                  <a:pt x="46" y="120"/>
                  <a:pt x="44" y="120"/>
                  <a:pt x="42" y="120"/>
                </a:cubicBezTo>
                <a:cubicBezTo>
                  <a:pt x="41" y="119"/>
                  <a:pt x="39" y="119"/>
                  <a:pt x="38" y="119"/>
                </a:cubicBezTo>
                <a:cubicBezTo>
                  <a:pt x="36" y="118"/>
                  <a:pt x="36" y="117"/>
                  <a:pt x="36" y="117"/>
                </a:cubicBezTo>
                <a:cubicBezTo>
                  <a:pt x="36" y="115"/>
                  <a:pt x="36" y="114"/>
                  <a:pt x="37" y="113"/>
                </a:cubicBezTo>
                <a:cubicBezTo>
                  <a:pt x="38" y="113"/>
                  <a:pt x="39" y="112"/>
                  <a:pt x="40" y="112"/>
                </a:cubicBezTo>
                <a:cubicBezTo>
                  <a:pt x="41" y="112"/>
                  <a:pt x="42" y="112"/>
                  <a:pt x="43" y="112"/>
                </a:cubicBezTo>
                <a:cubicBezTo>
                  <a:pt x="44" y="112"/>
                  <a:pt x="45" y="112"/>
                  <a:pt x="45" y="112"/>
                </a:cubicBezTo>
                <a:cubicBezTo>
                  <a:pt x="45" y="112"/>
                  <a:pt x="45" y="112"/>
                  <a:pt x="45" y="112"/>
                </a:cubicBezTo>
                <a:cubicBezTo>
                  <a:pt x="47" y="112"/>
                  <a:pt x="48" y="111"/>
                  <a:pt x="49" y="111"/>
                </a:cubicBezTo>
                <a:cubicBezTo>
                  <a:pt x="51" y="111"/>
                  <a:pt x="51" y="111"/>
                  <a:pt x="51" y="111"/>
                </a:cubicBezTo>
                <a:cubicBezTo>
                  <a:pt x="52" y="110"/>
                  <a:pt x="52" y="110"/>
                  <a:pt x="52" y="110"/>
                </a:cubicBezTo>
                <a:cubicBezTo>
                  <a:pt x="62" y="111"/>
                  <a:pt x="62" y="111"/>
                  <a:pt x="62" y="111"/>
                </a:cubicBezTo>
                <a:cubicBezTo>
                  <a:pt x="63" y="111"/>
                  <a:pt x="63" y="112"/>
                  <a:pt x="64" y="112"/>
                </a:cubicBezTo>
                <a:cubicBezTo>
                  <a:pt x="65" y="112"/>
                  <a:pt x="65" y="112"/>
                  <a:pt x="66" y="113"/>
                </a:cubicBezTo>
                <a:close/>
                <a:moveTo>
                  <a:pt x="278" y="65"/>
                </a:moveTo>
                <a:cubicBezTo>
                  <a:pt x="279" y="66"/>
                  <a:pt x="280" y="67"/>
                  <a:pt x="280" y="68"/>
                </a:cubicBezTo>
                <a:cubicBezTo>
                  <a:pt x="280" y="69"/>
                  <a:pt x="279" y="70"/>
                  <a:pt x="279" y="70"/>
                </a:cubicBezTo>
                <a:cubicBezTo>
                  <a:pt x="278" y="70"/>
                  <a:pt x="278" y="69"/>
                  <a:pt x="278" y="68"/>
                </a:cubicBezTo>
                <a:cubicBezTo>
                  <a:pt x="278" y="67"/>
                  <a:pt x="278" y="66"/>
                  <a:pt x="278" y="65"/>
                </a:cubicBezTo>
                <a:close/>
                <a:moveTo>
                  <a:pt x="280" y="76"/>
                </a:moveTo>
                <a:cubicBezTo>
                  <a:pt x="279" y="76"/>
                  <a:pt x="279" y="75"/>
                  <a:pt x="279" y="73"/>
                </a:cubicBezTo>
                <a:cubicBezTo>
                  <a:pt x="279" y="72"/>
                  <a:pt x="279" y="72"/>
                  <a:pt x="280" y="71"/>
                </a:cubicBezTo>
                <a:cubicBezTo>
                  <a:pt x="280" y="72"/>
                  <a:pt x="280" y="73"/>
                  <a:pt x="280" y="73"/>
                </a:cubicBezTo>
                <a:lnTo>
                  <a:pt x="280" y="76"/>
                </a:lnTo>
                <a:close/>
                <a:moveTo>
                  <a:pt x="246" y="72"/>
                </a:moveTo>
                <a:cubicBezTo>
                  <a:pt x="245" y="72"/>
                  <a:pt x="244" y="73"/>
                  <a:pt x="244" y="73"/>
                </a:cubicBezTo>
                <a:cubicBezTo>
                  <a:pt x="244" y="74"/>
                  <a:pt x="244" y="74"/>
                  <a:pt x="243" y="75"/>
                </a:cubicBezTo>
                <a:cubicBezTo>
                  <a:pt x="242" y="75"/>
                  <a:pt x="242" y="75"/>
                  <a:pt x="242" y="75"/>
                </a:cubicBezTo>
                <a:cubicBezTo>
                  <a:pt x="243" y="73"/>
                  <a:pt x="244" y="71"/>
                  <a:pt x="245" y="68"/>
                </a:cubicBezTo>
                <a:cubicBezTo>
                  <a:pt x="247" y="65"/>
                  <a:pt x="248" y="63"/>
                  <a:pt x="250" y="62"/>
                </a:cubicBezTo>
                <a:cubicBezTo>
                  <a:pt x="250" y="64"/>
                  <a:pt x="250" y="65"/>
                  <a:pt x="250" y="65"/>
                </a:cubicBezTo>
                <a:cubicBezTo>
                  <a:pt x="249" y="66"/>
                  <a:pt x="249" y="67"/>
                  <a:pt x="248" y="67"/>
                </a:cubicBezTo>
                <a:cubicBezTo>
                  <a:pt x="247" y="68"/>
                  <a:pt x="247" y="68"/>
                  <a:pt x="246" y="69"/>
                </a:cubicBezTo>
                <a:cubicBezTo>
                  <a:pt x="246" y="70"/>
                  <a:pt x="246" y="71"/>
                  <a:pt x="246" y="72"/>
                </a:cubicBezTo>
                <a:close/>
                <a:moveTo>
                  <a:pt x="241" y="77"/>
                </a:moveTo>
                <a:cubicBezTo>
                  <a:pt x="241" y="78"/>
                  <a:pt x="241" y="78"/>
                  <a:pt x="240" y="78"/>
                </a:cubicBezTo>
                <a:cubicBezTo>
                  <a:pt x="240" y="78"/>
                  <a:pt x="240" y="78"/>
                  <a:pt x="241" y="77"/>
                </a:cubicBezTo>
                <a:cubicBezTo>
                  <a:pt x="241" y="77"/>
                  <a:pt x="241" y="77"/>
                  <a:pt x="241" y="77"/>
                </a:cubicBezTo>
                <a:cubicBezTo>
                  <a:pt x="241" y="77"/>
                  <a:pt x="241" y="77"/>
                  <a:pt x="241" y="77"/>
                </a:cubicBezTo>
                <a:close/>
                <a:moveTo>
                  <a:pt x="9" y="101"/>
                </a:moveTo>
                <a:cubicBezTo>
                  <a:pt x="9" y="101"/>
                  <a:pt x="10" y="102"/>
                  <a:pt x="11" y="103"/>
                </a:cubicBezTo>
                <a:cubicBezTo>
                  <a:pt x="12" y="104"/>
                  <a:pt x="12" y="105"/>
                  <a:pt x="12" y="106"/>
                </a:cubicBezTo>
                <a:cubicBezTo>
                  <a:pt x="12" y="106"/>
                  <a:pt x="11" y="106"/>
                  <a:pt x="11" y="107"/>
                </a:cubicBezTo>
                <a:cubicBezTo>
                  <a:pt x="10" y="109"/>
                  <a:pt x="9" y="109"/>
                  <a:pt x="7" y="109"/>
                </a:cubicBezTo>
                <a:cubicBezTo>
                  <a:pt x="6" y="109"/>
                  <a:pt x="5" y="109"/>
                  <a:pt x="3" y="108"/>
                </a:cubicBezTo>
                <a:cubicBezTo>
                  <a:pt x="1" y="107"/>
                  <a:pt x="0" y="106"/>
                  <a:pt x="0" y="105"/>
                </a:cubicBezTo>
                <a:cubicBezTo>
                  <a:pt x="0" y="105"/>
                  <a:pt x="1" y="104"/>
                  <a:pt x="2" y="103"/>
                </a:cubicBezTo>
                <a:cubicBezTo>
                  <a:pt x="4" y="102"/>
                  <a:pt x="4" y="101"/>
                  <a:pt x="4" y="101"/>
                </a:cubicBezTo>
                <a:cubicBezTo>
                  <a:pt x="5" y="101"/>
                  <a:pt x="6" y="101"/>
                  <a:pt x="7" y="101"/>
                </a:cubicBezTo>
                <a:cubicBezTo>
                  <a:pt x="8" y="101"/>
                  <a:pt x="9" y="101"/>
                  <a:pt x="9" y="101"/>
                </a:cubicBezTo>
                <a:close/>
                <a:moveTo>
                  <a:pt x="114" y="57"/>
                </a:moveTo>
                <a:cubicBezTo>
                  <a:pt x="115" y="57"/>
                  <a:pt x="115" y="58"/>
                  <a:pt x="115" y="58"/>
                </a:cubicBezTo>
                <a:cubicBezTo>
                  <a:pt x="115" y="58"/>
                  <a:pt x="115" y="59"/>
                  <a:pt x="114" y="59"/>
                </a:cubicBezTo>
                <a:cubicBezTo>
                  <a:pt x="114" y="59"/>
                  <a:pt x="114" y="58"/>
                  <a:pt x="114" y="57"/>
                </a:cubicBezTo>
                <a:close/>
                <a:moveTo>
                  <a:pt x="39" y="105"/>
                </a:moveTo>
                <a:cubicBezTo>
                  <a:pt x="38" y="105"/>
                  <a:pt x="38" y="105"/>
                  <a:pt x="37" y="104"/>
                </a:cubicBezTo>
                <a:cubicBezTo>
                  <a:pt x="36" y="104"/>
                  <a:pt x="36" y="103"/>
                  <a:pt x="36" y="102"/>
                </a:cubicBezTo>
                <a:cubicBezTo>
                  <a:pt x="36" y="102"/>
                  <a:pt x="36" y="101"/>
                  <a:pt x="37" y="101"/>
                </a:cubicBezTo>
                <a:cubicBezTo>
                  <a:pt x="37" y="101"/>
                  <a:pt x="37" y="100"/>
                  <a:pt x="38" y="100"/>
                </a:cubicBezTo>
                <a:cubicBezTo>
                  <a:pt x="40" y="101"/>
                  <a:pt x="40" y="101"/>
                  <a:pt x="40" y="101"/>
                </a:cubicBezTo>
                <a:cubicBezTo>
                  <a:pt x="41" y="101"/>
                  <a:pt x="42" y="102"/>
                  <a:pt x="42" y="103"/>
                </a:cubicBezTo>
                <a:cubicBezTo>
                  <a:pt x="42" y="104"/>
                  <a:pt x="41" y="105"/>
                  <a:pt x="39" y="105"/>
                </a:cubicBezTo>
                <a:close/>
                <a:moveTo>
                  <a:pt x="182" y="2"/>
                </a:moveTo>
                <a:cubicBezTo>
                  <a:pt x="182" y="3"/>
                  <a:pt x="181" y="4"/>
                  <a:pt x="180" y="4"/>
                </a:cubicBezTo>
                <a:cubicBezTo>
                  <a:pt x="179" y="4"/>
                  <a:pt x="178" y="3"/>
                  <a:pt x="178" y="2"/>
                </a:cubicBezTo>
                <a:cubicBezTo>
                  <a:pt x="178" y="1"/>
                  <a:pt x="179" y="0"/>
                  <a:pt x="180" y="0"/>
                </a:cubicBezTo>
                <a:cubicBezTo>
                  <a:pt x="181" y="0"/>
                  <a:pt x="181" y="1"/>
                  <a:pt x="182" y="2"/>
                </a:cubicBezTo>
                <a:close/>
                <a:moveTo>
                  <a:pt x="19" y="102"/>
                </a:moveTo>
                <a:cubicBezTo>
                  <a:pt x="20" y="102"/>
                  <a:pt x="20" y="102"/>
                  <a:pt x="20" y="103"/>
                </a:cubicBezTo>
                <a:cubicBezTo>
                  <a:pt x="20" y="104"/>
                  <a:pt x="20" y="104"/>
                  <a:pt x="20" y="104"/>
                </a:cubicBezTo>
                <a:cubicBezTo>
                  <a:pt x="19" y="105"/>
                  <a:pt x="18" y="105"/>
                  <a:pt x="17" y="105"/>
                </a:cubicBezTo>
                <a:cubicBezTo>
                  <a:pt x="17" y="104"/>
                  <a:pt x="17" y="104"/>
                  <a:pt x="17" y="104"/>
                </a:cubicBezTo>
                <a:cubicBezTo>
                  <a:pt x="17" y="104"/>
                  <a:pt x="17" y="104"/>
                  <a:pt x="16" y="104"/>
                </a:cubicBezTo>
                <a:cubicBezTo>
                  <a:pt x="16" y="103"/>
                  <a:pt x="17" y="102"/>
                  <a:pt x="18" y="102"/>
                </a:cubicBezTo>
                <a:cubicBezTo>
                  <a:pt x="18" y="102"/>
                  <a:pt x="18" y="102"/>
                  <a:pt x="18" y="102"/>
                </a:cubicBezTo>
                <a:cubicBezTo>
                  <a:pt x="19" y="102"/>
                  <a:pt x="19" y="102"/>
                  <a:pt x="19" y="102"/>
                </a:cubicBezTo>
                <a:close/>
                <a:moveTo>
                  <a:pt x="189" y="58"/>
                </a:moveTo>
                <a:cubicBezTo>
                  <a:pt x="189" y="59"/>
                  <a:pt x="189" y="59"/>
                  <a:pt x="189" y="59"/>
                </a:cubicBezTo>
                <a:cubicBezTo>
                  <a:pt x="188" y="59"/>
                  <a:pt x="188" y="60"/>
                  <a:pt x="188" y="60"/>
                </a:cubicBezTo>
                <a:cubicBezTo>
                  <a:pt x="188" y="59"/>
                  <a:pt x="188" y="59"/>
                  <a:pt x="188" y="59"/>
                </a:cubicBezTo>
                <a:cubicBezTo>
                  <a:pt x="188" y="59"/>
                  <a:pt x="188" y="58"/>
                  <a:pt x="188" y="58"/>
                </a:cubicBezTo>
                <a:lnTo>
                  <a:pt x="189"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17" name="Freeform 19">
            <a:extLst>
              <a:ext uri="{FF2B5EF4-FFF2-40B4-BE49-F238E27FC236}">
                <a16:creationId xmlns:a16="http://schemas.microsoft.com/office/drawing/2014/main" xmlns="" id="{5A0ABD82-7ACE-4689-B17B-D67C6A49063B}"/>
              </a:ext>
            </a:extLst>
          </p:cNvPr>
          <p:cNvSpPr>
            <a:spLocks noEditPoints="1"/>
          </p:cNvSpPr>
          <p:nvPr/>
        </p:nvSpPr>
        <p:spPr bwMode="auto">
          <a:xfrm>
            <a:off x="3024385" y="3011717"/>
            <a:ext cx="509600" cy="403969"/>
          </a:xfrm>
          <a:custGeom>
            <a:avLst/>
            <a:gdLst>
              <a:gd name="T0" fmla="*/ 103 w 245"/>
              <a:gd name="T1" fmla="*/ 116 h 194"/>
              <a:gd name="T2" fmla="*/ 74 w 245"/>
              <a:gd name="T3" fmla="*/ 162 h 194"/>
              <a:gd name="T4" fmla="*/ 161 w 245"/>
              <a:gd name="T5" fmla="*/ 129 h 194"/>
              <a:gd name="T6" fmla="*/ 154 w 245"/>
              <a:gd name="T7" fmla="*/ 139 h 194"/>
              <a:gd name="T8" fmla="*/ 144 w 245"/>
              <a:gd name="T9" fmla="*/ 141 h 194"/>
              <a:gd name="T10" fmla="*/ 130 w 245"/>
              <a:gd name="T11" fmla="*/ 136 h 194"/>
              <a:gd name="T12" fmla="*/ 120 w 245"/>
              <a:gd name="T13" fmla="*/ 152 h 194"/>
              <a:gd name="T14" fmla="*/ 114 w 245"/>
              <a:gd name="T15" fmla="*/ 175 h 194"/>
              <a:gd name="T16" fmla="*/ 112 w 245"/>
              <a:gd name="T17" fmla="*/ 180 h 194"/>
              <a:gd name="T18" fmla="*/ 118 w 245"/>
              <a:gd name="T19" fmla="*/ 193 h 194"/>
              <a:gd name="T20" fmla="*/ 106 w 245"/>
              <a:gd name="T21" fmla="*/ 175 h 194"/>
              <a:gd name="T22" fmla="*/ 96 w 245"/>
              <a:gd name="T23" fmla="*/ 179 h 194"/>
              <a:gd name="T24" fmla="*/ 91 w 245"/>
              <a:gd name="T25" fmla="*/ 181 h 194"/>
              <a:gd name="T26" fmla="*/ 87 w 245"/>
              <a:gd name="T27" fmla="*/ 181 h 194"/>
              <a:gd name="T28" fmla="*/ 71 w 245"/>
              <a:gd name="T29" fmla="*/ 164 h 194"/>
              <a:gd name="T30" fmla="*/ 46 w 245"/>
              <a:gd name="T31" fmla="*/ 149 h 194"/>
              <a:gd name="T32" fmla="*/ 70 w 245"/>
              <a:gd name="T33" fmla="*/ 117 h 194"/>
              <a:gd name="T34" fmla="*/ 91 w 245"/>
              <a:gd name="T35" fmla="*/ 115 h 194"/>
              <a:gd name="T36" fmla="*/ 102 w 245"/>
              <a:gd name="T37" fmla="*/ 113 h 194"/>
              <a:gd name="T38" fmla="*/ 104 w 245"/>
              <a:gd name="T39" fmla="*/ 102 h 194"/>
              <a:gd name="T40" fmla="*/ 110 w 245"/>
              <a:gd name="T41" fmla="*/ 100 h 194"/>
              <a:gd name="T42" fmla="*/ 116 w 245"/>
              <a:gd name="T43" fmla="*/ 93 h 194"/>
              <a:gd name="T44" fmla="*/ 120 w 245"/>
              <a:gd name="T45" fmla="*/ 83 h 194"/>
              <a:gd name="T46" fmla="*/ 138 w 245"/>
              <a:gd name="T47" fmla="*/ 80 h 194"/>
              <a:gd name="T48" fmla="*/ 146 w 245"/>
              <a:gd name="T49" fmla="*/ 90 h 194"/>
              <a:gd name="T50" fmla="*/ 140 w 245"/>
              <a:gd name="T51" fmla="*/ 104 h 194"/>
              <a:gd name="T52" fmla="*/ 140 w 245"/>
              <a:gd name="T53" fmla="*/ 113 h 194"/>
              <a:gd name="T54" fmla="*/ 149 w 245"/>
              <a:gd name="T55" fmla="*/ 116 h 194"/>
              <a:gd name="T56" fmla="*/ 158 w 245"/>
              <a:gd name="T57" fmla="*/ 117 h 194"/>
              <a:gd name="T58" fmla="*/ 162 w 245"/>
              <a:gd name="T59" fmla="*/ 129 h 194"/>
              <a:gd name="T60" fmla="*/ 150 w 245"/>
              <a:gd name="T61" fmla="*/ 144 h 194"/>
              <a:gd name="T62" fmla="*/ 7 w 245"/>
              <a:gd name="T63" fmla="*/ 16 h 194"/>
              <a:gd name="T64" fmla="*/ 14 w 245"/>
              <a:gd name="T65" fmla="*/ 13 h 194"/>
              <a:gd name="T66" fmla="*/ 129 w 245"/>
              <a:gd name="T67" fmla="*/ 150 h 194"/>
              <a:gd name="T68" fmla="*/ 50 w 245"/>
              <a:gd name="T69" fmla="*/ 90 h 194"/>
              <a:gd name="T70" fmla="*/ 239 w 245"/>
              <a:gd name="T71" fmla="*/ 53 h 194"/>
              <a:gd name="T72" fmla="*/ 238 w 245"/>
              <a:gd name="T73" fmla="*/ 1 h 194"/>
              <a:gd name="T74" fmla="*/ 208 w 245"/>
              <a:gd name="T75" fmla="*/ 148 h 194"/>
              <a:gd name="T76" fmla="*/ 180 w 245"/>
              <a:gd name="T77" fmla="*/ 146 h 194"/>
              <a:gd name="T78" fmla="*/ 174 w 245"/>
              <a:gd name="T79" fmla="*/ 149 h 194"/>
              <a:gd name="T80" fmla="*/ 168 w 245"/>
              <a:gd name="T81" fmla="*/ 145 h 194"/>
              <a:gd name="T82" fmla="*/ 171 w 245"/>
              <a:gd name="T83" fmla="*/ 133 h 194"/>
              <a:gd name="T84" fmla="*/ 181 w 245"/>
              <a:gd name="T85" fmla="*/ 137 h 194"/>
              <a:gd name="T86" fmla="*/ 193 w 245"/>
              <a:gd name="T87" fmla="*/ 25 h 194"/>
              <a:gd name="T88" fmla="*/ 160 w 245"/>
              <a:gd name="T89" fmla="*/ 81 h 194"/>
              <a:gd name="T90" fmla="*/ 79 w 245"/>
              <a:gd name="T91" fmla="*/ 60 h 194"/>
              <a:gd name="T92" fmla="*/ 104 w 245"/>
              <a:gd name="T93" fmla="*/ 44 h 194"/>
              <a:gd name="T94" fmla="*/ 103 w 245"/>
              <a:gd name="T95" fmla="*/ 96 h 194"/>
              <a:gd name="T96" fmla="*/ 121 w 245"/>
              <a:gd name="T97" fmla="*/ 45 h 194"/>
              <a:gd name="T98" fmla="*/ 124 w 245"/>
              <a:gd name="T99" fmla="*/ 44 h 194"/>
              <a:gd name="T100" fmla="*/ 178 w 245"/>
              <a:gd name="T101" fmla="*/ 97 h 194"/>
              <a:gd name="T102" fmla="*/ 87 w 245"/>
              <a:gd name="T103" fmla="*/ 105 h 194"/>
              <a:gd name="T104" fmla="*/ 79 w 245"/>
              <a:gd name="T105" fmla="*/ 103 h 194"/>
              <a:gd name="T106" fmla="*/ 77 w 245"/>
              <a:gd name="T107" fmla="*/ 85 h 194"/>
              <a:gd name="T108" fmla="*/ 60 w 245"/>
              <a:gd name="T109" fmla="*/ 61 h 194"/>
              <a:gd name="T110" fmla="*/ 54 w 245"/>
              <a:gd name="T111" fmla="*/ 120 h 194"/>
              <a:gd name="T112" fmla="*/ 65 w 245"/>
              <a:gd name="T113" fmla="*/ 12 h 194"/>
              <a:gd name="T114" fmla="*/ 65 w 245"/>
              <a:gd name="T115" fmla="*/ 14 h 194"/>
              <a:gd name="T116" fmla="*/ 75 w 245"/>
              <a:gd name="T117" fmla="*/ 6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5" h="194">
                <a:moveTo>
                  <a:pt x="103" y="119"/>
                </a:moveTo>
                <a:cubicBezTo>
                  <a:pt x="103" y="118"/>
                  <a:pt x="103" y="118"/>
                  <a:pt x="103" y="118"/>
                </a:cubicBezTo>
                <a:cubicBezTo>
                  <a:pt x="103" y="118"/>
                  <a:pt x="103" y="117"/>
                  <a:pt x="103" y="117"/>
                </a:cubicBezTo>
                <a:cubicBezTo>
                  <a:pt x="103" y="117"/>
                  <a:pt x="103" y="116"/>
                  <a:pt x="103" y="116"/>
                </a:cubicBezTo>
                <a:cubicBezTo>
                  <a:pt x="103" y="116"/>
                  <a:pt x="103" y="116"/>
                  <a:pt x="103" y="115"/>
                </a:cubicBezTo>
                <a:cubicBezTo>
                  <a:pt x="103" y="115"/>
                  <a:pt x="103" y="116"/>
                  <a:pt x="103" y="116"/>
                </a:cubicBezTo>
                <a:cubicBezTo>
                  <a:pt x="103" y="116"/>
                  <a:pt x="103" y="116"/>
                  <a:pt x="103" y="116"/>
                </a:cubicBezTo>
                <a:cubicBezTo>
                  <a:pt x="102" y="116"/>
                  <a:pt x="102" y="116"/>
                  <a:pt x="102" y="115"/>
                </a:cubicBezTo>
                <a:cubicBezTo>
                  <a:pt x="102" y="115"/>
                  <a:pt x="102" y="115"/>
                  <a:pt x="102" y="115"/>
                </a:cubicBezTo>
                <a:cubicBezTo>
                  <a:pt x="101" y="115"/>
                  <a:pt x="101" y="115"/>
                  <a:pt x="100" y="116"/>
                </a:cubicBezTo>
                <a:cubicBezTo>
                  <a:pt x="100" y="117"/>
                  <a:pt x="99" y="117"/>
                  <a:pt x="99" y="118"/>
                </a:cubicBezTo>
                <a:cubicBezTo>
                  <a:pt x="100" y="118"/>
                  <a:pt x="100" y="118"/>
                  <a:pt x="101" y="118"/>
                </a:cubicBezTo>
                <a:cubicBezTo>
                  <a:pt x="102" y="118"/>
                  <a:pt x="102" y="119"/>
                  <a:pt x="103" y="119"/>
                </a:cubicBezTo>
                <a:close/>
                <a:moveTo>
                  <a:pt x="74" y="162"/>
                </a:moveTo>
                <a:cubicBezTo>
                  <a:pt x="74" y="161"/>
                  <a:pt x="74" y="160"/>
                  <a:pt x="74" y="160"/>
                </a:cubicBezTo>
                <a:cubicBezTo>
                  <a:pt x="74" y="159"/>
                  <a:pt x="74" y="158"/>
                  <a:pt x="74" y="158"/>
                </a:cubicBezTo>
                <a:cubicBezTo>
                  <a:pt x="74" y="158"/>
                  <a:pt x="73" y="158"/>
                  <a:pt x="73" y="158"/>
                </a:cubicBezTo>
                <a:cubicBezTo>
                  <a:pt x="72" y="161"/>
                  <a:pt x="72" y="161"/>
                  <a:pt x="72" y="161"/>
                </a:cubicBezTo>
                <a:cubicBezTo>
                  <a:pt x="72" y="163"/>
                  <a:pt x="72" y="164"/>
                  <a:pt x="72" y="165"/>
                </a:cubicBezTo>
                <a:cubicBezTo>
                  <a:pt x="73" y="164"/>
                  <a:pt x="74" y="163"/>
                  <a:pt x="74" y="162"/>
                </a:cubicBezTo>
                <a:close/>
                <a:moveTo>
                  <a:pt x="161" y="129"/>
                </a:moveTo>
                <a:cubicBezTo>
                  <a:pt x="160" y="129"/>
                  <a:pt x="160" y="129"/>
                  <a:pt x="160" y="129"/>
                </a:cubicBezTo>
                <a:cubicBezTo>
                  <a:pt x="159" y="130"/>
                  <a:pt x="159" y="130"/>
                  <a:pt x="159" y="130"/>
                </a:cubicBezTo>
                <a:cubicBezTo>
                  <a:pt x="159" y="131"/>
                  <a:pt x="159" y="131"/>
                  <a:pt x="159" y="132"/>
                </a:cubicBezTo>
                <a:cubicBezTo>
                  <a:pt x="159" y="132"/>
                  <a:pt x="159" y="133"/>
                  <a:pt x="159" y="133"/>
                </a:cubicBezTo>
                <a:cubicBezTo>
                  <a:pt x="159" y="134"/>
                  <a:pt x="159" y="136"/>
                  <a:pt x="157" y="137"/>
                </a:cubicBezTo>
                <a:cubicBezTo>
                  <a:pt x="156" y="139"/>
                  <a:pt x="155" y="139"/>
                  <a:pt x="155" y="139"/>
                </a:cubicBezTo>
                <a:cubicBezTo>
                  <a:pt x="155" y="139"/>
                  <a:pt x="154" y="139"/>
                  <a:pt x="154" y="139"/>
                </a:cubicBezTo>
                <a:cubicBezTo>
                  <a:pt x="154" y="139"/>
                  <a:pt x="154" y="139"/>
                  <a:pt x="154" y="139"/>
                </a:cubicBezTo>
                <a:cubicBezTo>
                  <a:pt x="153" y="139"/>
                  <a:pt x="152" y="139"/>
                  <a:pt x="152" y="140"/>
                </a:cubicBezTo>
                <a:cubicBezTo>
                  <a:pt x="151" y="140"/>
                  <a:pt x="151" y="141"/>
                  <a:pt x="151" y="142"/>
                </a:cubicBezTo>
                <a:cubicBezTo>
                  <a:pt x="150" y="141"/>
                  <a:pt x="149" y="140"/>
                  <a:pt x="148" y="140"/>
                </a:cubicBezTo>
                <a:cubicBezTo>
                  <a:pt x="148" y="140"/>
                  <a:pt x="147" y="141"/>
                  <a:pt x="147" y="141"/>
                </a:cubicBezTo>
                <a:cubicBezTo>
                  <a:pt x="147" y="142"/>
                  <a:pt x="146" y="142"/>
                  <a:pt x="146" y="142"/>
                </a:cubicBezTo>
                <a:cubicBezTo>
                  <a:pt x="145" y="142"/>
                  <a:pt x="144" y="141"/>
                  <a:pt x="144" y="141"/>
                </a:cubicBezTo>
                <a:cubicBezTo>
                  <a:pt x="144" y="140"/>
                  <a:pt x="144" y="140"/>
                  <a:pt x="143" y="140"/>
                </a:cubicBezTo>
                <a:cubicBezTo>
                  <a:pt x="141" y="140"/>
                  <a:pt x="140" y="139"/>
                  <a:pt x="140" y="138"/>
                </a:cubicBezTo>
                <a:cubicBezTo>
                  <a:pt x="139" y="138"/>
                  <a:pt x="138" y="137"/>
                  <a:pt x="138" y="136"/>
                </a:cubicBezTo>
                <a:cubicBezTo>
                  <a:pt x="138" y="134"/>
                  <a:pt x="137" y="134"/>
                  <a:pt x="137" y="133"/>
                </a:cubicBezTo>
                <a:cubicBezTo>
                  <a:pt x="136" y="132"/>
                  <a:pt x="135" y="132"/>
                  <a:pt x="134" y="132"/>
                </a:cubicBezTo>
                <a:cubicBezTo>
                  <a:pt x="133" y="132"/>
                  <a:pt x="132" y="132"/>
                  <a:pt x="132" y="133"/>
                </a:cubicBezTo>
                <a:cubicBezTo>
                  <a:pt x="131" y="134"/>
                  <a:pt x="131" y="135"/>
                  <a:pt x="130" y="136"/>
                </a:cubicBezTo>
                <a:cubicBezTo>
                  <a:pt x="130" y="136"/>
                  <a:pt x="130" y="136"/>
                  <a:pt x="129" y="136"/>
                </a:cubicBezTo>
                <a:cubicBezTo>
                  <a:pt x="128" y="136"/>
                  <a:pt x="127" y="137"/>
                  <a:pt x="126" y="138"/>
                </a:cubicBezTo>
                <a:cubicBezTo>
                  <a:pt x="125" y="139"/>
                  <a:pt x="124" y="140"/>
                  <a:pt x="124" y="142"/>
                </a:cubicBezTo>
                <a:cubicBezTo>
                  <a:pt x="124" y="143"/>
                  <a:pt x="125" y="144"/>
                  <a:pt x="125" y="145"/>
                </a:cubicBezTo>
                <a:cubicBezTo>
                  <a:pt x="125" y="146"/>
                  <a:pt x="125" y="147"/>
                  <a:pt x="124" y="148"/>
                </a:cubicBezTo>
                <a:cubicBezTo>
                  <a:pt x="124" y="149"/>
                  <a:pt x="123" y="150"/>
                  <a:pt x="122" y="150"/>
                </a:cubicBezTo>
                <a:cubicBezTo>
                  <a:pt x="121" y="151"/>
                  <a:pt x="121" y="152"/>
                  <a:pt x="120" y="152"/>
                </a:cubicBezTo>
                <a:cubicBezTo>
                  <a:pt x="120" y="153"/>
                  <a:pt x="119" y="154"/>
                  <a:pt x="119" y="154"/>
                </a:cubicBezTo>
                <a:cubicBezTo>
                  <a:pt x="119" y="156"/>
                  <a:pt x="120" y="158"/>
                  <a:pt x="121" y="160"/>
                </a:cubicBezTo>
                <a:cubicBezTo>
                  <a:pt x="122" y="162"/>
                  <a:pt x="122" y="164"/>
                  <a:pt x="122" y="167"/>
                </a:cubicBezTo>
                <a:cubicBezTo>
                  <a:pt x="122" y="170"/>
                  <a:pt x="122" y="172"/>
                  <a:pt x="121" y="172"/>
                </a:cubicBezTo>
                <a:cubicBezTo>
                  <a:pt x="120" y="173"/>
                  <a:pt x="119" y="173"/>
                  <a:pt x="118" y="173"/>
                </a:cubicBezTo>
                <a:cubicBezTo>
                  <a:pt x="116" y="173"/>
                  <a:pt x="116" y="173"/>
                  <a:pt x="116" y="173"/>
                </a:cubicBezTo>
                <a:cubicBezTo>
                  <a:pt x="115" y="173"/>
                  <a:pt x="114" y="174"/>
                  <a:pt x="114" y="175"/>
                </a:cubicBezTo>
                <a:cubicBezTo>
                  <a:pt x="115" y="176"/>
                  <a:pt x="115" y="176"/>
                  <a:pt x="115" y="176"/>
                </a:cubicBezTo>
                <a:cubicBezTo>
                  <a:pt x="115" y="177"/>
                  <a:pt x="115" y="177"/>
                  <a:pt x="115" y="177"/>
                </a:cubicBezTo>
                <a:cubicBezTo>
                  <a:pt x="115" y="177"/>
                  <a:pt x="115" y="177"/>
                  <a:pt x="115" y="177"/>
                </a:cubicBezTo>
                <a:cubicBezTo>
                  <a:pt x="115" y="177"/>
                  <a:pt x="114" y="177"/>
                  <a:pt x="114" y="177"/>
                </a:cubicBezTo>
                <a:cubicBezTo>
                  <a:pt x="114" y="177"/>
                  <a:pt x="115" y="177"/>
                  <a:pt x="115" y="177"/>
                </a:cubicBezTo>
                <a:cubicBezTo>
                  <a:pt x="115" y="178"/>
                  <a:pt x="114" y="178"/>
                  <a:pt x="113" y="179"/>
                </a:cubicBezTo>
                <a:cubicBezTo>
                  <a:pt x="113" y="179"/>
                  <a:pt x="112" y="180"/>
                  <a:pt x="112" y="180"/>
                </a:cubicBezTo>
                <a:cubicBezTo>
                  <a:pt x="112" y="180"/>
                  <a:pt x="113" y="181"/>
                  <a:pt x="113" y="182"/>
                </a:cubicBezTo>
                <a:cubicBezTo>
                  <a:pt x="112" y="182"/>
                  <a:pt x="112" y="182"/>
                  <a:pt x="112" y="182"/>
                </a:cubicBezTo>
                <a:cubicBezTo>
                  <a:pt x="112" y="182"/>
                  <a:pt x="112" y="182"/>
                  <a:pt x="112" y="182"/>
                </a:cubicBezTo>
                <a:cubicBezTo>
                  <a:pt x="113" y="184"/>
                  <a:pt x="113" y="184"/>
                  <a:pt x="113" y="184"/>
                </a:cubicBezTo>
                <a:cubicBezTo>
                  <a:pt x="115" y="188"/>
                  <a:pt x="115" y="188"/>
                  <a:pt x="115" y="188"/>
                </a:cubicBezTo>
                <a:cubicBezTo>
                  <a:pt x="116" y="189"/>
                  <a:pt x="116" y="190"/>
                  <a:pt x="117" y="191"/>
                </a:cubicBezTo>
                <a:cubicBezTo>
                  <a:pt x="117" y="191"/>
                  <a:pt x="118" y="192"/>
                  <a:pt x="118" y="193"/>
                </a:cubicBezTo>
                <a:cubicBezTo>
                  <a:pt x="118" y="193"/>
                  <a:pt x="117" y="194"/>
                  <a:pt x="117" y="194"/>
                </a:cubicBezTo>
                <a:cubicBezTo>
                  <a:pt x="117" y="193"/>
                  <a:pt x="117" y="193"/>
                  <a:pt x="117" y="193"/>
                </a:cubicBezTo>
                <a:cubicBezTo>
                  <a:pt x="108" y="178"/>
                  <a:pt x="108" y="178"/>
                  <a:pt x="108" y="178"/>
                </a:cubicBezTo>
                <a:cubicBezTo>
                  <a:pt x="108" y="178"/>
                  <a:pt x="108" y="178"/>
                  <a:pt x="108" y="178"/>
                </a:cubicBezTo>
                <a:cubicBezTo>
                  <a:pt x="109" y="178"/>
                  <a:pt x="109" y="178"/>
                  <a:pt x="110" y="179"/>
                </a:cubicBezTo>
                <a:cubicBezTo>
                  <a:pt x="110" y="179"/>
                  <a:pt x="110" y="179"/>
                  <a:pt x="110" y="179"/>
                </a:cubicBezTo>
                <a:cubicBezTo>
                  <a:pt x="110" y="177"/>
                  <a:pt x="109" y="176"/>
                  <a:pt x="106" y="175"/>
                </a:cubicBezTo>
                <a:cubicBezTo>
                  <a:pt x="104" y="174"/>
                  <a:pt x="102" y="173"/>
                  <a:pt x="100" y="173"/>
                </a:cubicBezTo>
                <a:cubicBezTo>
                  <a:pt x="99" y="173"/>
                  <a:pt x="99" y="174"/>
                  <a:pt x="98" y="174"/>
                </a:cubicBezTo>
                <a:cubicBezTo>
                  <a:pt x="97" y="175"/>
                  <a:pt x="97" y="176"/>
                  <a:pt x="97" y="177"/>
                </a:cubicBezTo>
                <a:cubicBezTo>
                  <a:pt x="97" y="177"/>
                  <a:pt x="97" y="177"/>
                  <a:pt x="97" y="177"/>
                </a:cubicBezTo>
                <a:cubicBezTo>
                  <a:pt x="97" y="177"/>
                  <a:pt x="97" y="178"/>
                  <a:pt x="97" y="178"/>
                </a:cubicBezTo>
                <a:cubicBezTo>
                  <a:pt x="97" y="179"/>
                  <a:pt x="97" y="179"/>
                  <a:pt x="97" y="179"/>
                </a:cubicBezTo>
                <a:cubicBezTo>
                  <a:pt x="97" y="179"/>
                  <a:pt x="97" y="179"/>
                  <a:pt x="96" y="179"/>
                </a:cubicBezTo>
                <a:cubicBezTo>
                  <a:pt x="96" y="179"/>
                  <a:pt x="96" y="179"/>
                  <a:pt x="96" y="179"/>
                </a:cubicBezTo>
                <a:cubicBezTo>
                  <a:pt x="96" y="179"/>
                  <a:pt x="96" y="179"/>
                  <a:pt x="96" y="179"/>
                </a:cubicBezTo>
                <a:cubicBezTo>
                  <a:pt x="96" y="181"/>
                  <a:pt x="96" y="182"/>
                  <a:pt x="97" y="184"/>
                </a:cubicBezTo>
                <a:cubicBezTo>
                  <a:pt x="97" y="184"/>
                  <a:pt x="96" y="185"/>
                  <a:pt x="96" y="185"/>
                </a:cubicBezTo>
                <a:cubicBezTo>
                  <a:pt x="95" y="185"/>
                  <a:pt x="95" y="184"/>
                  <a:pt x="94" y="183"/>
                </a:cubicBezTo>
                <a:cubicBezTo>
                  <a:pt x="94" y="182"/>
                  <a:pt x="94" y="181"/>
                  <a:pt x="93" y="181"/>
                </a:cubicBezTo>
                <a:cubicBezTo>
                  <a:pt x="92" y="181"/>
                  <a:pt x="92" y="181"/>
                  <a:pt x="91" y="181"/>
                </a:cubicBezTo>
                <a:cubicBezTo>
                  <a:pt x="91" y="182"/>
                  <a:pt x="91" y="182"/>
                  <a:pt x="90" y="182"/>
                </a:cubicBezTo>
                <a:cubicBezTo>
                  <a:pt x="91" y="183"/>
                  <a:pt x="91" y="184"/>
                  <a:pt x="91" y="184"/>
                </a:cubicBezTo>
                <a:cubicBezTo>
                  <a:pt x="91" y="185"/>
                  <a:pt x="91" y="185"/>
                  <a:pt x="91" y="185"/>
                </a:cubicBezTo>
                <a:cubicBezTo>
                  <a:pt x="91" y="185"/>
                  <a:pt x="91" y="185"/>
                  <a:pt x="91" y="185"/>
                </a:cubicBezTo>
                <a:cubicBezTo>
                  <a:pt x="90" y="185"/>
                  <a:pt x="90" y="184"/>
                  <a:pt x="90" y="184"/>
                </a:cubicBezTo>
                <a:cubicBezTo>
                  <a:pt x="90" y="183"/>
                  <a:pt x="90" y="183"/>
                  <a:pt x="90" y="182"/>
                </a:cubicBezTo>
                <a:cubicBezTo>
                  <a:pt x="89" y="182"/>
                  <a:pt x="88" y="181"/>
                  <a:pt x="87" y="181"/>
                </a:cubicBezTo>
                <a:cubicBezTo>
                  <a:pt x="86" y="180"/>
                  <a:pt x="85" y="180"/>
                  <a:pt x="84" y="179"/>
                </a:cubicBezTo>
                <a:cubicBezTo>
                  <a:pt x="82" y="178"/>
                  <a:pt x="82" y="177"/>
                  <a:pt x="81" y="176"/>
                </a:cubicBezTo>
                <a:cubicBezTo>
                  <a:pt x="77" y="175"/>
                  <a:pt x="77" y="175"/>
                  <a:pt x="77" y="175"/>
                </a:cubicBezTo>
                <a:cubicBezTo>
                  <a:pt x="75" y="175"/>
                  <a:pt x="75" y="174"/>
                  <a:pt x="74" y="173"/>
                </a:cubicBezTo>
                <a:cubicBezTo>
                  <a:pt x="74" y="171"/>
                  <a:pt x="74" y="171"/>
                  <a:pt x="73" y="171"/>
                </a:cubicBezTo>
                <a:cubicBezTo>
                  <a:pt x="72" y="171"/>
                  <a:pt x="72" y="170"/>
                  <a:pt x="72" y="169"/>
                </a:cubicBezTo>
                <a:cubicBezTo>
                  <a:pt x="71" y="167"/>
                  <a:pt x="71" y="166"/>
                  <a:pt x="71" y="164"/>
                </a:cubicBezTo>
                <a:cubicBezTo>
                  <a:pt x="71" y="160"/>
                  <a:pt x="71" y="160"/>
                  <a:pt x="71" y="160"/>
                </a:cubicBezTo>
                <a:cubicBezTo>
                  <a:pt x="71" y="159"/>
                  <a:pt x="72" y="158"/>
                  <a:pt x="72" y="157"/>
                </a:cubicBezTo>
                <a:cubicBezTo>
                  <a:pt x="71" y="157"/>
                  <a:pt x="70" y="157"/>
                  <a:pt x="69" y="157"/>
                </a:cubicBezTo>
                <a:cubicBezTo>
                  <a:pt x="68" y="158"/>
                  <a:pt x="68" y="158"/>
                  <a:pt x="67" y="158"/>
                </a:cubicBezTo>
                <a:cubicBezTo>
                  <a:pt x="66" y="158"/>
                  <a:pt x="64" y="157"/>
                  <a:pt x="61" y="157"/>
                </a:cubicBezTo>
                <a:cubicBezTo>
                  <a:pt x="58" y="156"/>
                  <a:pt x="56" y="155"/>
                  <a:pt x="53" y="154"/>
                </a:cubicBezTo>
                <a:cubicBezTo>
                  <a:pt x="50" y="153"/>
                  <a:pt x="48" y="151"/>
                  <a:pt x="46" y="149"/>
                </a:cubicBezTo>
                <a:cubicBezTo>
                  <a:pt x="44" y="148"/>
                  <a:pt x="43" y="145"/>
                  <a:pt x="43" y="143"/>
                </a:cubicBezTo>
                <a:cubicBezTo>
                  <a:pt x="43" y="140"/>
                  <a:pt x="44" y="137"/>
                  <a:pt x="45" y="135"/>
                </a:cubicBezTo>
                <a:cubicBezTo>
                  <a:pt x="47" y="133"/>
                  <a:pt x="49" y="131"/>
                  <a:pt x="51" y="129"/>
                </a:cubicBezTo>
                <a:cubicBezTo>
                  <a:pt x="53" y="128"/>
                  <a:pt x="55" y="126"/>
                  <a:pt x="56" y="124"/>
                </a:cubicBezTo>
                <a:cubicBezTo>
                  <a:pt x="58" y="123"/>
                  <a:pt x="59" y="121"/>
                  <a:pt x="59" y="119"/>
                </a:cubicBezTo>
                <a:cubicBezTo>
                  <a:pt x="61" y="119"/>
                  <a:pt x="63" y="118"/>
                  <a:pt x="65" y="118"/>
                </a:cubicBezTo>
                <a:cubicBezTo>
                  <a:pt x="66" y="118"/>
                  <a:pt x="68" y="117"/>
                  <a:pt x="70" y="117"/>
                </a:cubicBezTo>
                <a:cubicBezTo>
                  <a:pt x="72" y="116"/>
                  <a:pt x="73" y="115"/>
                  <a:pt x="75" y="115"/>
                </a:cubicBezTo>
                <a:cubicBezTo>
                  <a:pt x="76" y="114"/>
                  <a:pt x="77" y="113"/>
                  <a:pt x="77" y="113"/>
                </a:cubicBezTo>
                <a:cubicBezTo>
                  <a:pt x="78" y="113"/>
                  <a:pt x="78" y="113"/>
                  <a:pt x="79" y="113"/>
                </a:cubicBezTo>
                <a:cubicBezTo>
                  <a:pt x="80" y="113"/>
                  <a:pt x="80" y="113"/>
                  <a:pt x="81" y="113"/>
                </a:cubicBezTo>
                <a:cubicBezTo>
                  <a:pt x="83" y="113"/>
                  <a:pt x="85" y="112"/>
                  <a:pt x="86" y="111"/>
                </a:cubicBezTo>
                <a:cubicBezTo>
                  <a:pt x="88" y="112"/>
                  <a:pt x="89" y="112"/>
                  <a:pt x="89" y="114"/>
                </a:cubicBezTo>
                <a:cubicBezTo>
                  <a:pt x="89" y="115"/>
                  <a:pt x="90" y="115"/>
                  <a:pt x="91" y="115"/>
                </a:cubicBezTo>
                <a:cubicBezTo>
                  <a:pt x="92" y="115"/>
                  <a:pt x="93" y="115"/>
                  <a:pt x="93" y="115"/>
                </a:cubicBezTo>
                <a:cubicBezTo>
                  <a:pt x="93" y="115"/>
                  <a:pt x="94" y="115"/>
                  <a:pt x="95" y="115"/>
                </a:cubicBezTo>
                <a:cubicBezTo>
                  <a:pt x="96" y="115"/>
                  <a:pt x="96" y="115"/>
                  <a:pt x="97" y="115"/>
                </a:cubicBezTo>
                <a:cubicBezTo>
                  <a:pt x="97" y="116"/>
                  <a:pt x="98" y="117"/>
                  <a:pt x="98" y="117"/>
                </a:cubicBezTo>
                <a:cubicBezTo>
                  <a:pt x="99" y="117"/>
                  <a:pt x="100" y="116"/>
                  <a:pt x="101" y="115"/>
                </a:cubicBezTo>
                <a:cubicBezTo>
                  <a:pt x="101" y="114"/>
                  <a:pt x="102" y="113"/>
                  <a:pt x="102" y="113"/>
                </a:cubicBezTo>
                <a:cubicBezTo>
                  <a:pt x="102" y="113"/>
                  <a:pt x="102" y="113"/>
                  <a:pt x="102" y="113"/>
                </a:cubicBezTo>
                <a:cubicBezTo>
                  <a:pt x="102" y="114"/>
                  <a:pt x="102" y="114"/>
                  <a:pt x="103" y="114"/>
                </a:cubicBezTo>
                <a:cubicBezTo>
                  <a:pt x="103" y="113"/>
                  <a:pt x="103" y="113"/>
                  <a:pt x="103" y="112"/>
                </a:cubicBezTo>
                <a:cubicBezTo>
                  <a:pt x="104" y="109"/>
                  <a:pt x="104" y="109"/>
                  <a:pt x="104" y="109"/>
                </a:cubicBezTo>
                <a:cubicBezTo>
                  <a:pt x="104" y="106"/>
                  <a:pt x="104" y="106"/>
                  <a:pt x="104" y="106"/>
                </a:cubicBezTo>
                <a:cubicBezTo>
                  <a:pt x="104" y="106"/>
                  <a:pt x="105" y="105"/>
                  <a:pt x="105" y="105"/>
                </a:cubicBezTo>
                <a:cubicBezTo>
                  <a:pt x="105" y="105"/>
                  <a:pt x="105" y="104"/>
                  <a:pt x="105" y="104"/>
                </a:cubicBezTo>
                <a:cubicBezTo>
                  <a:pt x="105" y="103"/>
                  <a:pt x="105" y="102"/>
                  <a:pt x="104" y="102"/>
                </a:cubicBezTo>
                <a:cubicBezTo>
                  <a:pt x="103" y="102"/>
                  <a:pt x="103" y="101"/>
                  <a:pt x="103" y="100"/>
                </a:cubicBezTo>
                <a:cubicBezTo>
                  <a:pt x="103" y="100"/>
                  <a:pt x="104" y="101"/>
                  <a:pt x="104" y="101"/>
                </a:cubicBezTo>
                <a:cubicBezTo>
                  <a:pt x="105" y="102"/>
                  <a:pt x="105" y="102"/>
                  <a:pt x="105" y="102"/>
                </a:cubicBezTo>
                <a:cubicBezTo>
                  <a:pt x="107" y="101"/>
                  <a:pt x="107" y="101"/>
                  <a:pt x="107" y="101"/>
                </a:cubicBezTo>
                <a:cubicBezTo>
                  <a:pt x="107" y="101"/>
                  <a:pt x="108" y="100"/>
                  <a:pt x="108" y="100"/>
                </a:cubicBezTo>
                <a:cubicBezTo>
                  <a:pt x="108" y="100"/>
                  <a:pt x="109" y="100"/>
                  <a:pt x="109" y="100"/>
                </a:cubicBezTo>
                <a:cubicBezTo>
                  <a:pt x="109" y="100"/>
                  <a:pt x="110" y="100"/>
                  <a:pt x="110" y="100"/>
                </a:cubicBezTo>
                <a:cubicBezTo>
                  <a:pt x="111" y="100"/>
                  <a:pt x="112" y="100"/>
                  <a:pt x="112" y="99"/>
                </a:cubicBezTo>
                <a:cubicBezTo>
                  <a:pt x="112" y="98"/>
                  <a:pt x="113" y="98"/>
                  <a:pt x="113" y="98"/>
                </a:cubicBezTo>
                <a:cubicBezTo>
                  <a:pt x="113" y="98"/>
                  <a:pt x="113" y="98"/>
                  <a:pt x="113" y="98"/>
                </a:cubicBezTo>
                <a:cubicBezTo>
                  <a:pt x="113" y="99"/>
                  <a:pt x="113" y="99"/>
                  <a:pt x="113" y="99"/>
                </a:cubicBezTo>
                <a:cubicBezTo>
                  <a:pt x="114" y="98"/>
                  <a:pt x="115" y="97"/>
                  <a:pt x="116" y="97"/>
                </a:cubicBezTo>
                <a:cubicBezTo>
                  <a:pt x="117" y="96"/>
                  <a:pt x="117" y="96"/>
                  <a:pt x="117" y="95"/>
                </a:cubicBezTo>
                <a:cubicBezTo>
                  <a:pt x="117" y="94"/>
                  <a:pt x="117" y="93"/>
                  <a:pt x="116" y="93"/>
                </a:cubicBezTo>
                <a:cubicBezTo>
                  <a:pt x="116" y="93"/>
                  <a:pt x="116" y="92"/>
                  <a:pt x="116" y="92"/>
                </a:cubicBezTo>
                <a:cubicBezTo>
                  <a:pt x="116" y="91"/>
                  <a:pt x="116" y="91"/>
                  <a:pt x="116" y="91"/>
                </a:cubicBezTo>
                <a:cubicBezTo>
                  <a:pt x="117" y="90"/>
                  <a:pt x="117" y="90"/>
                  <a:pt x="117" y="90"/>
                </a:cubicBezTo>
                <a:cubicBezTo>
                  <a:pt x="117" y="89"/>
                  <a:pt x="116" y="89"/>
                  <a:pt x="116" y="89"/>
                </a:cubicBezTo>
                <a:cubicBezTo>
                  <a:pt x="115" y="89"/>
                  <a:pt x="115" y="88"/>
                  <a:pt x="115" y="88"/>
                </a:cubicBezTo>
                <a:cubicBezTo>
                  <a:pt x="115" y="87"/>
                  <a:pt x="115" y="86"/>
                  <a:pt x="116" y="86"/>
                </a:cubicBezTo>
                <a:cubicBezTo>
                  <a:pt x="117" y="85"/>
                  <a:pt x="119" y="84"/>
                  <a:pt x="120" y="83"/>
                </a:cubicBezTo>
                <a:cubicBezTo>
                  <a:pt x="122" y="82"/>
                  <a:pt x="123" y="81"/>
                  <a:pt x="125" y="80"/>
                </a:cubicBezTo>
                <a:cubicBezTo>
                  <a:pt x="127" y="79"/>
                  <a:pt x="128" y="77"/>
                  <a:pt x="128" y="76"/>
                </a:cubicBezTo>
                <a:cubicBezTo>
                  <a:pt x="129" y="76"/>
                  <a:pt x="129" y="77"/>
                  <a:pt x="130" y="77"/>
                </a:cubicBezTo>
                <a:cubicBezTo>
                  <a:pt x="131" y="78"/>
                  <a:pt x="132" y="78"/>
                  <a:pt x="133" y="79"/>
                </a:cubicBezTo>
                <a:cubicBezTo>
                  <a:pt x="133" y="79"/>
                  <a:pt x="134" y="79"/>
                  <a:pt x="135" y="80"/>
                </a:cubicBezTo>
                <a:cubicBezTo>
                  <a:pt x="136" y="80"/>
                  <a:pt x="137" y="80"/>
                  <a:pt x="137" y="80"/>
                </a:cubicBezTo>
                <a:cubicBezTo>
                  <a:pt x="137" y="80"/>
                  <a:pt x="137" y="80"/>
                  <a:pt x="138" y="80"/>
                </a:cubicBezTo>
                <a:cubicBezTo>
                  <a:pt x="138" y="80"/>
                  <a:pt x="138" y="80"/>
                  <a:pt x="138" y="80"/>
                </a:cubicBezTo>
                <a:cubicBezTo>
                  <a:pt x="140" y="80"/>
                  <a:pt x="141" y="80"/>
                  <a:pt x="141" y="80"/>
                </a:cubicBezTo>
                <a:cubicBezTo>
                  <a:pt x="142" y="80"/>
                  <a:pt x="142" y="81"/>
                  <a:pt x="142" y="81"/>
                </a:cubicBezTo>
                <a:cubicBezTo>
                  <a:pt x="142" y="82"/>
                  <a:pt x="142" y="82"/>
                  <a:pt x="143" y="82"/>
                </a:cubicBezTo>
                <a:cubicBezTo>
                  <a:pt x="143" y="82"/>
                  <a:pt x="144" y="83"/>
                  <a:pt x="145" y="83"/>
                </a:cubicBezTo>
                <a:cubicBezTo>
                  <a:pt x="145" y="83"/>
                  <a:pt x="144" y="84"/>
                  <a:pt x="144" y="84"/>
                </a:cubicBezTo>
                <a:cubicBezTo>
                  <a:pt x="144" y="86"/>
                  <a:pt x="144" y="88"/>
                  <a:pt x="146" y="90"/>
                </a:cubicBezTo>
                <a:cubicBezTo>
                  <a:pt x="147" y="92"/>
                  <a:pt x="148" y="93"/>
                  <a:pt x="148" y="93"/>
                </a:cubicBezTo>
                <a:cubicBezTo>
                  <a:pt x="148" y="94"/>
                  <a:pt x="147" y="95"/>
                  <a:pt x="147" y="95"/>
                </a:cubicBezTo>
                <a:cubicBezTo>
                  <a:pt x="146" y="95"/>
                  <a:pt x="146" y="96"/>
                  <a:pt x="146" y="96"/>
                </a:cubicBezTo>
                <a:cubicBezTo>
                  <a:pt x="147" y="98"/>
                  <a:pt x="147" y="99"/>
                  <a:pt x="147" y="100"/>
                </a:cubicBezTo>
                <a:cubicBezTo>
                  <a:pt x="147" y="100"/>
                  <a:pt x="147" y="101"/>
                  <a:pt x="146" y="101"/>
                </a:cubicBezTo>
                <a:cubicBezTo>
                  <a:pt x="143" y="102"/>
                  <a:pt x="143" y="102"/>
                  <a:pt x="143" y="102"/>
                </a:cubicBezTo>
                <a:cubicBezTo>
                  <a:pt x="142" y="102"/>
                  <a:pt x="141" y="103"/>
                  <a:pt x="140" y="104"/>
                </a:cubicBezTo>
                <a:cubicBezTo>
                  <a:pt x="139" y="104"/>
                  <a:pt x="139" y="105"/>
                  <a:pt x="139" y="107"/>
                </a:cubicBezTo>
                <a:cubicBezTo>
                  <a:pt x="139" y="108"/>
                  <a:pt x="140" y="109"/>
                  <a:pt x="141" y="109"/>
                </a:cubicBezTo>
                <a:cubicBezTo>
                  <a:pt x="142" y="110"/>
                  <a:pt x="142" y="110"/>
                  <a:pt x="142" y="111"/>
                </a:cubicBezTo>
                <a:cubicBezTo>
                  <a:pt x="142" y="112"/>
                  <a:pt x="142" y="112"/>
                  <a:pt x="141" y="112"/>
                </a:cubicBezTo>
                <a:cubicBezTo>
                  <a:pt x="141" y="112"/>
                  <a:pt x="140" y="111"/>
                  <a:pt x="139" y="110"/>
                </a:cubicBezTo>
                <a:cubicBezTo>
                  <a:pt x="139" y="110"/>
                  <a:pt x="138" y="109"/>
                  <a:pt x="138" y="109"/>
                </a:cubicBezTo>
                <a:cubicBezTo>
                  <a:pt x="138" y="110"/>
                  <a:pt x="139" y="112"/>
                  <a:pt x="140" y="113"/>
                </a:cubicBezTo>
                <a:cubicBezTo>
                  <a:pt x="142" y="115"/>
                  <a:pt x="144" y="117"/>
                  <a:pt x="145" y="117"/>
                </a:cubicBezTo>
                <a:cubicBezTo>
                  <a:pt x="146" y="117"/>
                  <a:pt x="146" y="116"/>
                  <a:pt x="147" y="116"/>
                </a:cubicBezTo>
                <a:cubicBezTo>
                  <a:pt x="147" y="116"/>
                  <a:pt x="148" y="115"/>
                  <a:pt x="148" y="115"/>
                </a:cubicBezTo>
                <a:cubicBezTo>
                  <a:pt x="149" y="115"/>
                  <a:pt x="149" y="115"/>
                  <a:pt x="149" y="115"/>
                </a:cubicBezTo>
                <a:cubicBezTo>
                  <a:pt x="149" y="115"/>
                  <a:pt x="149" y="115"/>
                  <a:pt x="149" y="115"/>
                </a:cubicBezTo>
                <a:cubicBezTo>
                  <a:pt x="149" y="115"/>
                  <a:pt x="149" y="116"/>
                  <a:pt x="149" y="116"/>
                </a:cubicBezTo>
                <a:cubicBezTo>
                  <a:pt x="149" y="116"/>
                  <a:pt x="149" y="116"/>
                  <a:pt x="149" y="116"/>
                </a:cubicBezTo>
                <a:cubicBezTo>
                  <a:pt x="149" y="116"/>
                  <a:pt x="149" y="117"/>
                  <a:pt x="149" y="117"/>
                </a:cubicBezTo>
                <a:cubicBezTo>
                  <a:pt x="150" y="117"/>
                  <a:pt x="151" y="116"/>
                  <a:pt x="152" y="116"/>
                </a:cubicBezTo>
                <a:cubicBezTo>
                  <a:pt x="152" y="116"/>
                  <a:pt x="153" y="117"/>
                  <a:pt x="154" y="117"/>
                </a:cubicBezTo>
                <a:cubicBezTo>
                  <a:pt x="154" y="118"/>
                  <a:pt x="155" y="118"/>
                  <a:pt x="156" y="118"/>
                </a:cubicBezTo>
                <a:cubicBezTo>
                  <a:pt x="157" y="118"/>
                  <a:pt x="157" y="118"/>
                  <a:pt x="157" y="117"/>
                </a:cubicBezTo>
                <a:cubicBezTo>
                  <a:pt x="157" y="117"/>
                  <a:pt x="157" y="117"/>
                  <a:pt x="158" y="117"/>
                </a:cubicBezTo>
                <a:cubicBezTo>
                  <a:pt x="158" y="117"/>
                  <a:pt x="158" y="117"/>
                  <a:pt x="158" y="117"/>
                </a:cubicBezTo>
                <a:cubicBezTo>
                  <a:pt x="158" y="118"/>
                  <a:pt x="158" y="118"/>
                  <a:pt x="157" y="118"/>
                </a:cubicBezTo>
                <a:cubicBezTo>
                  <a:pt x="157" y="118"/>
                  <a:pt x="157" y="119"/>
                  <a:pt x="157" y="120"/>
                </a:cubicBezTo>
                <a:cubicBezTo>
                  <a:pt x="157" y="123"/>
                  <a:pt x="157" y="124"/>
                  <a:pt x="158" y="125"/>
                </a:cubicBezTo>
                <a:cubicBezTo>
                  <a:pt x="159" y="126"/>
                  <a:pt x="160" y="127"/>
                  <a:pt x="161" y="129"/>
                </a:cubicBezTo>
                <a:close/>
                <a:moveTo>
                  <a:pt x="163" y="124"/>
                </a:moveTo>
                <a:cubicBezTo>
                  <a:pt x="163" y="125"/>
                  <a:pt x="164" y="126"/>
                  <a:pt x="164" y="127"/>
                </a:cubicBezTo>
                <a:cubicBezTo>
                  <a:pt x="164" y="128"/>
                  <a:pt x="163" y="129"/>
                  <a:pt x="162" y="129"/>
                </a:cubicBezTo>
                <a:cubicBezTo>
                  <a:pt x="162" y="129"/>
                  <a:pt x="161" y="128"/>
                  <a:pt x="161" y="128"/>
                </a:cubicBezTo>
                <a:cubicBezTo>
                  <a:pt x="160" y="127"/>
                  <a:pt x="160" y="127"/>
                  <a:pt x="160" y="126"/>
                </a:cubicBezTo>
                <a:cubicBezTo>
                  <a:pt x="160" y="125"/>
                  <a:pt x="160" y="125"/>
                  <a:pt x="161" y="125"/>
                </a:cubicBezTo>
                <a:cubicBezTo>
                  <a:pt x="162" y="125"/>
                  <a:pt x="162" y="124"/>
                  <a:pt x="163" y="124"/>
                </a:cubicBezTo>
                <a:close/>
                <a:moveTo>
                  <a:pt x="150" y="142"/>
                </a:moveTo>
                <a:cubicBezTo>
                  <a:pt x="151" y="142"/>
                  <a:pt x="151" y="143"/>
                  <a:pt x="151" y="144"/>
                </a:cubicBezTo>
                <a:cubicBezTo>
                  <a:pt x="151" y="144"/>
                  <a:pt x="151" y="144"/>
                  <a:pt x="150" y="144"/>
                </a:cubicBezTo>
                <a:cubicBezTo>
                  <a:pt x="150" y="144"/>
                  <a:pt x="150" y="144"/>
                  <a:pt x="150" y="143"/>
                </a:cubicBezTo>
                <a:lnTo>
                  <a:pt x="150" y="142"/>
                </a:lnTo>
                <a:close/>
                <a:moveTo>
                  <a:pt x="2" y="11"/>
                </a:moveTo>
                <a:cubicBezTo>
                  <a:pt x="2" y="11"/>
                  <a:pt x="3" y="11"/>
                  <a:pt x="3" y="11"/>
                </a:cubicBezTo>
                <a:cubicBezTo>
                  <a:pt x="3" y="11"/>
                  <a:pt x="3" y="11"/>
                  <a:pt x="3" y="11"/>
                </a:cubicBezTo>
                <a:cubicBezTo>
                  <a:pt x="4" y="11"/>
                  <a:pt x="5" y="12"/>
                  <a:pt x="6" y="13"/>
                </a:cubicBezTo>
                <a:cubicBezTo>
                  <a:pt x="7" y="14"/>
                  <a:pt x="7" y="15"/>
                  <a:pt x="7" y="16"/>
                </a:cubicBezTo>
                <a:cubicBezTo>
                  <a:pt x="7" y="18"/>
                  <a:pt x="6" y="19"/>
                  <a:pt x="3" y="19"/>
                </a:cubicBezTo>
                <a:cubicBezTo>
                  <a:pt x="2" y="19"/>
                  <a:pt x="1" y="18"/>
                  <a:pt x="1" y="17"/>
                </a:cubicBezTo>
                <a:cubicBezTo>
                  <a:pt x="0" y="16"/>
                  <a:pt x="0" y="15"/>
                  <a:pt x="0" y="14"/>
                </a:cubicBezTo>
                <a:cubicBezTo>
                  <a:pt x="0" y="13"/>
                  <a:pt x="0" y="13"/>
                  <a:pt x="1" y="13"/>
                </a:cubicBezTo>
                <a:cubicBezTo>
                  <a:pt x="2" y="12"/>
                  <a:pt x="2" y="12"/>
                  <a:pt x="2" y="11"/>
                </a:cubicBezTo>
                <a:close/>
                <a:moveTo>
                  <a:pt x="13" y="12"/>
                </a:moveTo>
                <a:cubicBezTo>
                  <a:pt x="14" y="12"/>
                  <a:pt x="14" y="13"/>
                  <a:pt x="14" y="13"/>
                </a:cubicBezTo>
                <a:cubicBezTo>
                  <a:pt x="14" y="14"/>
                  <a:pt x="14" y="14"/>
                  <a:pt x="13" y="14"/>
                </a:cubicBezTo>
                <a:cubicBezTo>
                  <a:pt x="13" y="14"/>
                  <a:pt x="12" y="14"/>
                  <a:pt x="12" y="13"/>
                </a:cubicBezTo>
                <a:cubicBezTo>
                  <a:pt x="12" y="13"/>
                  <a:pt x="12" y="13"/>
                  <a:pt x="13" y="13"/>
                </a:cubicBezTo>
                <a:cubicBezTo>
                  <a:pt x="13" y="12"/>
                  <a:pt x="13" y="12"/>
                  <a:pt x="13" y="12"/>
                </a:cubicBezTo>
                <a:close/>
                <a:moveTo>
                  <a:pt x="126" y="150"/>
                </a:moveTo>
                <a:cubicBezTo>
                  <a:pt x="126" y="150"/>
                  <a:pt x="127" y="150"/>
                  <a:pt x="127" y="150"/>
                </a:cubicBezTo>
                <a:cubicBezTo>
                  <a:pt x="128" y="150"/>
                  <a:pt x="128" y="150"/>
                  <a:pt x="129" y="150"/>
                </a:cubicBezTo>
                <a:cubicBezTo>
                  <a:pt x="128" y="150"/>
                  <a:pt x="127" y="150"/>
                  <a:pt x="126" y="151"/>
                </a:cubicBezTo>
                <a:cubicBezTo>
                  <a:pt x="123" y="151"/>
                  <a:pt x="123" y="151"/>
                  <a:pt x="123" y="151"/>
                </a:cubicBezTo>
                <a:cubicBezTo>
                  <a:pt x="123" y="151"/>
                  <a:pt x="123" y="150"/>
                  <a:pt x="124" y="150"/>
                </a:cubicBezTo>
                <a:cubicBezTo>
                  <a:pt x="125" y="150"/>
                  <a:pt x="125" y="150"/>
                  <a:pt x="126" y="150"/>
                </a:cubicBezTo>
                <a:close/>
                <a:moveTo>
                  <a:pt x="51" y="91"/>
                </a:moveTo>
                <a:cubicBezTo>
                  <a:pt x="50" y="91"/>
                  <a:pt x="50" y="91"/>
                  <a:pt x="50" y="90"/>
                </a:cubicBezTo>
                <a:cubicBezTo>
                  <a:pt x="50" y="90"/>
                  <a:pt x="50" y="90"/>
                  <a:pt x="50" y="90"/>
                </a:cubicBezTo>
                <a:cubicBezTo>
                  <a:pt x="51" y="90"/>
                  <a:pt x="51" y="90"/>
                  <a:pt x="51" y="91"/>
                </a:cubicBezTo>
                <a:cubicBezTo>
                  <a:pt x="51" y="91"/>
                  <a:pt x="51" y="91"/>
                  <a:pt x="51" y="91"/>
                </a:cubicBezTo>
                <a:close/>
                <a:moveTo>
                  <a:pt x="244" y="48"/>
                </a:moveTo>
                <a:cubicBezTo>
                  <a:pt x="245" y="49"/>
                  <a:pt x="245" y="50"/>
                  <a:pt x="245" y="51"/>
                </a:cubicBezTo>
                <a:cubicBezTo>
                  <a:pt x="245" y="53"/>
                  <a:pt x="244" y="54"/>
                  <a:pt x="242" y="54"/>
                </a:cubicBezTo>
                <a:cubicBezTo>
                  <a:pt x="241" y="54"/>
                  <a:pt x="240" y="54"/>
                  <a:pt x="240" y="54"/>
                </a:cubicBezTo>
                <a:cubicBezTo>
                  <a:pt x="240" y="53"/>
                  <a:pt x="239" y="53"/>
                  <a:pt x="239" y="53"/>
                </a:cubicBezTo>
                <a:cubicBezTo>
                  <a:pt x="239" y="52"/>
                  <a:pt x="239" y="51"/>
                  <a:pt x="239" y="51"/>
                </a:cubicBezTo>
                <a:cubicBezTo>
                  <a:pt x="239" y="49"/>
                  <a:pt x="239" y="49"/>
                  <a:pt x="239" y="48"/>
                </a:cubicBezTo>
                <a:cubicBezTo>
                  <a:pt x="240" y="48"/>
                  <a:pt x="241" y="48"/>
                  <a:pt x="242" y="47"/>
                </a:cubicBezTo>
                <a:cubicBezTo>
                  <a:pt x="243" y="47"/>
                  <a:pt x="244" y="48"/>
                  <a:pt x="244" y="48"/>
                </a:cubicBezTo>
                <a:close/>
                <a:moveTo>
                  <a:pt x="237" y="0"/>
                </a:moveTo>
                <a:cubicBezTo>
                  <a:pt x="238" y="0"/>
                  <a:pt x="238" y="0"/>
                  <a:pt x="238" y="1"/>
                </a:cubicBezTo>
                <a:cubicBezTo>
                  <a:pt x="238" y="1"/>
                  <a:pt x="238" y="1"/>
                  <a:pt x="238" y="1"/>
                </a:cubicBezTo>
                <a:cubicBezTo>
                  <a:pt x="237" y="1"/>
                  <a:pt x="237" y="1"/>
                  <a:pt x="237" y="0"/>
                </a:cubicBezTo>
                <a:close/>
                <a:moveTo>
                  <a:pt x="210" y="148"/>
                </a:moveTo>
                <a:cubicBezTo>
                  <a:pt x="211" y="149"/>
                  <a:pt x="211" y="149"/>
                  <a:pt x="211" y="149"/>
                </a:cubicBezTo>
                <a:cubicBezTo>
                  <a:pt x="211" y="149"/>
                  <a:pt x="211" y="150"/>
                  <a:pt x="209" y="150"/>
                </a:cubicBezTo>
                <a:cubicBezTo>
                  <a:pt x="208" y="150"/>
                  <a:pt x="208" y="150"/>
                  <a:pt x="207" y="150"/>
                </a:cubicBezTo>
                <a:cubicBezTo>
                  <a:pt x="206" y="150"/>
                  <a:pt x="206" y="150"/>
                  <a:pt x="206" y="149"/>
                </a:cubicBezTo>
                <a:cubicBezTo>
                  <a:pt x="206" y="148"/>
                  <a:pt x="207" y="148"/>
                  <a:pt x="208" y="148"/>
                </a:cubicBezTo>
                <a:lnTo>
                  <a:pt x="210" y="148"/>
                </a:lnTo>
                <a:close/>
                <a:moveTo>
                  <a:pt x="183" y="140"/>
                </a:moveTo>
                <a:cubicBezTo>
                  <a:pt x="186" y="142"/>
                  <a:pt x="186" y="142"/>
                  <a:pt x="186" y="142"/>
                </a:cubicBezTo>
                <a:cubicBezTo>
                  <a:pt x="187" y="143"/>
                  <a:pt x="188" y="144"/>
                  <a:pt x="188" y="144"/>
                </a:cubicBezTo>
                <a:cubicBezTo>
                  <a:pt x="188" y="145"/>
                  <a:pt x="187" y="146"/>
                  <a:pt x="186" y="146"/>
                </a:cubicBezTo>
                <a:cubicBezTo>
                  <a:pt x="185" y="147"/>
                  <a:pt x="183" y="147"/>
                  <a:pt x="182" y="147"/>
                </a:cubicBezTo>
                <a:cubicBezTo>
                  <a:pt x="181" y="147"/>
                  <a:pt x="181" y="146"/>
                  <a:pt x="180" y="146"/>
                </a:cubicBezTo>
                <a:cubicBezTo>
                  <a:pt x="179" y="145"/>
                  <a:pt x="178" y="145"/>
                  <a:pt x="178" y="145"/>
                </a:cubicBezTo>
                <a:cubicBezTo>
                  <a:pt x="177" y="145"/>
                  <a:pt x="177" y="145"/>
                  <a:pt x="176" y="146"/>
                </a:cubicBezTo>
                <a:cubicBezTo>
                  <a:pt x="176" y="147"/>
                  <a:pt x="176" y="147"/>
                  <a:pt x="176" y="148"/>
                </a:cubicBezTo>
                <a:cubicBezTo>
                  <a:pt x="175" y="148"/>
                  <a:pt x="175" y="148"/>
                  <a:pt x="175" y="148"/>
                </a:cubicBezTo>
                <a:cubicBezTo>
                  <a:pt x="175" y="149"/>
                  <a:pt x="175" y="149"/>
                  <a:pt x="175" y="149"/>
                </a:cubicBezTo>
                <a:cubicBezTo>
                  <a:pt x="175" y="149"/>
                  <a:pt x="175" y="150"/>
                  <a:pt x="175" y="150"/>
                </a:cubicBezTo>
                <a:cubicBezTo>
                  <a:pt x="174" y="150"/>
                  <a:pt x="174" y="149"/>
                  <a:pt x="174" y="149"/>
                </a:cubicBezTo>
                <a:cubicBezTo>
                  <a:pt x="174" y="148"/>
                  <a:pt x="173" y="148"/>
                  <a:pt x="173" y="148"/>
                </a:cubicBezTo>
                <a:cubicBezTo>
                  <a:pt x="172" y="148"/>
                  <a:pt x="172" y="148"/>
                  <a:pt x="171" y="148"/>
                </a:cubicBezTo>
                <a:cubicBezTo>
                  <a:pt x="171" y="148"/>
                  <a:pt x="170" y="148"/>
                  <a:pt x="170" y="149"/>
                </a:cubicBezTo>
                <a:cubicBezTo>
                  <a:pt x="170" y="148"/>
                  <a:pt x="170" y="147"/>
                  <a:pt x="170" y="146"/>
                </a:cubicBezTo>
                <a:cubicBezTo>
                  <a:pt x="170" y="145"/>
                  <a:pt x="169" y="145"/>
                  <a:pt x="169" y="145"/>
                </a:cubicBezTo>
                <a:cubicBezTo>
                  <a:pt x="169" y="145"/>
                  <a:pt x="168" y="145"/>
                  <a:pt x="168" y="145"/>
                </a:cubicBezTo>
                <a:cubicBezTo>
                  <a:pt x="168" y="145"/>
                  <a:pt x="168" y="145"/>
                  <a:pt x="168" y="145"/>
                </a:cubicBezTo>
                <a:cubicBezTo>
                  <a:pt x="168" y="144"/>
                  <a:pt x="168" y="144"/>
                  <a:pt x="167" y="143"/>
                </a:cubicBezTo>
                <a:cubicBezTo>
                  <a:pt x="167" y="143"/>
                  <a:pt x="167" y="142"/>
                  <a:pt x="167" y="142"/>
                </a:cubicBezTo>
                <a:cubicBezTo>
                  <a:pt x="167" y="138"/>
                  <a:pt x="167" y="138"/>
                  <a:pt x="167" y="138"/>
                </a:cubicBezTo>
                <a:cubicBezTo>
                  <a:pt x="167" y="138"/>
                  <a:pt x="168" y="138"/>
                  <a:pt x="168" y="137"/>
                </a:cubicBezTo>
                <a:cubicBezTo>
                  <a:pt x="168" y="137"/>
                  <a:pt x="168" y="136"/>
                  <a:pt x="167" y="136"/>
                </a:cubicBezTo>
                <a:cubicBezTo>
                  <a:pt x="167" y="136"/>
                  <a:pt x="167" y="135"/>
                  <a:pt x="167" y="135"/>
                </a:cubicBezTo>
                <a:cubicBezTo>
                  <a:pt x="168" y="134"/>
                  <a:pt x="169" y="134"/>
                  <a:pt x="171" y="133"/>
                </a:cubicBezTo>
                <a:cubicBezTo>
                  <a:pt x="172" y="132"/>
                  <a:pt x="173" y="131"/>
                  <a:pt x="173" y="131"/>
                </a:cubicBezTo>
                <a:cubicBezTo>
                  <a:pt x="174" y="132"/>
                  <a:pt x="175" y="132"/>
                  <a:pt x="175" y="132"/>
                </a:cubicBezTo>
                <a:cubicBezTo>
                  <a:pt x="177" y="132"/>
                  <a:pt x="178" y="132"/>
                  <a:pt x="179" y="131"/>
                </a:cubicBezTo>
                <a:cubicBezTo>
                  <a:pt x="179" y="131"/>
                  <a:pt x="180" y="131"/>
                  <a:pt x="180" y="132"/>
                </a:cubicBezTo>
                <a:cubicBezTo>
                  <a:pt x="180" y="133"/>
                  <a:pt x="179" y="133"/>
                  <a:pt x="179" y="134"/>
                </a:cubicBezTo>
                <a:cubicBezTo>
                  <a:pt x="179" y="134"/>
                  <a:pt x="179" y="134"/>
                  <a:pt x="179" y="135"/>
                </a:cubicBezTo>
                <a:cubicBezTo>
                  <a:pt x="180" y="135"/>
                  <a:pt x="181" y="136"/>
                  <a:pt x="181" y="137"/>
                </a:cubicBezTo>
                <a:cubicBezTo>
                  <a:pt x="182" y="139"/>
                  <a:pt x="182" y="139"/>
                  <a:pt x="183" y="140"/>
                </a:cubicBezTo>
                <a:close/>
                <a:moveTo>
                  <a:pt x="194" y="25"/>
                </a:moveTo>
                <a:cubicBezTo>
                  <a:pt x="195" y="25"/>
                  <a:pt x="195" y="26"/>
                  <a:pt x="195" y="27"/>
                </a:cubicBezTo>
                <a:cubicBezTo>
                  <a:pt x="196" y="27"/>
                  <a:pt x="197" y="28"/>
                  <a:pt x="197" y="29"/>
                </a:cubicBezTo>
                <a:cubicBezTo>
                  <a:pt x="197" y="29"/>
                  <a:pt x="197" y="30"/>
                  <a:pt x="196" y="30"/>
                </a:cubicBezTo>
                <a:cubicBezTo>
                  <a:pt x="196" y="29"/>
                  <a:pt x="195" y="29"/>
                  <a:pt x="194" y="28"/>
                </a:cubicBezTo>
                <a:cubicBezTo>
                  <a:pt x="194" y="27"/>
                  <a:pt x="193" y="26"/>
                  <a:pt x="193" y="25"/>
                </a:cubicBezTo>
                <a:cubicBezTo>
                  <a:pt x="193" y="25"/>
                  <a:pt x="194" y="25"/>
                  <a:pt x="194" y="25"/>
                </a:cubicBezTo>
                <a:close/>
                <a:moveTo>
                  <a:pt x="163" y="80"/>
                </a:moveTo>
                <a:cubicBezTo>
                  <a:pt x="164" y="80"/>
                  <a:pt x="164" y="80"/>
                  <a:pt x="164" y="80"/>
                </a:cubicBezTo>
                <a:cubicBezTo>
                  <a:pt x="165" y="80"/>
                  <a:pt x="165" y="80"/>
                  <a:pt x="165" y="80"/>
                </a:cubicBezTo>
                <a:cubicBezTo>
                  <a:pt x="165" y="81"/>
                  <a:pt x="164" y="82"/>
                  <a:pt x="163" y="82"/>
                </a:cubicBezTo>
                <a:cubicBezTo>
                  <a:pt x="161" y="82"/>
                  <a:pt x="159" y="82"/>
                  <a:pt x="158" y="82"/>
                </a:cubicBezTo>
                <a:cubicBezTo>
                  <a:pt x="158" y="82"/>
                  <a:pt x="159" y="81"/>
                  <a:pt x="160" y="81"/>
                </a:cubicBezTo>
                <a:cubicBezTo>
                  <a:pt x="162" y="80"/>
                  <a:pt x="162" y="80"/>
                  <a:pt x="163" y="80"/>
                </a:cubicBezTo>
                <a:close/>
                <a:moveTo>
                  <a:pt x="77" y="60"/>
                </a:moveTo>
                <a:cubicBezTo>
                  <a:pt x="77" y="59"/>
                  <a:pt x="76" y="58"/>
                  <a:pt x="76" y="58"/>
                </a:cubicBezTo>
                <a:cubicBezTo>
                  <a:pt x="76" y="56"/>
                  <a:pt x="77" y="56"/>
                  <a:pt x="78" y="56"/>
                </a:cubicBezTo>
                <a:cubicBezTo>
                  <a:pt x="79" y="56"/>
                  <a:pt x="79" y="56"/>
                  <a:pt x="80" y="56"/>
                </a:cubicBezTo>
                <a:cubicBezTo>
                  <a:pt x="81" y="56"/>
                  <a:pt x="81" y="57"/>
                  <a:pt x="81" y="58"/>
                </a:cubicBezTo>
                <a:cubicBezTo>
                  <a:pt x="80" y="59"/>
                  <a:pt x="80" y="60"/>
                  <a:pt x="79" y="60"/>
                </a:cubicBezTo>
                <a:cubicBezTo>
                  <a:pt x="78" y="60"/>
                  <a:pt x="78" y="60"/>
                  <a:pt x="78" y="60"/>
                </a:cubicBezTo>
                <a:cubicBezTo>
                  <a:pt x="78" y="60"/>
                  <a:pt x="77" y="60"/>
                  <a:pt x="77" y="60"/>
                </a:cubicBezTo>
                <a:close/>
                <a:moveTo>
                  <a:pt x="104" y="48"/>
                </a:moveTo>
                <a:cubicBezTo>
                  <a:pt x="104" y="48"/>
                  <a:pt x="104" y="48"/>
                  <a:pt x="103" y="48"/>
                </a:cubicBezTo>
                <a:cubicBezTo>
                  <a:pt x="103" y="47"/>
                  <a:pt x="102" y="47"/>
                  <a:pt x="102" y="46"/>
                </a:cubicBezTo>
                <a:cubicBezTo>
                  <a:pt x="102" y="46"/>
                  <a:pt x="102" y="46"/>
                  <a:pt x="103" y="45"/>
                </a:cubicBezTo>
                <a:cubicBezTo>
                  <a:pt x="103" y="45"/>
                  <a:pt x="104" y="44"/>
                  <a:pt x="104" y="44"/>
                </a:cubicBezTo>
                <a:cubicBezTo>
                  <a:pt x="105" y="44"/>
                  <a:pt x="106" y="45"/>
                  <a:pt x="106" y="46"/>
                </a:cubicBezTo>
                <a:cubicBezTo>
                  <a:pt x="106" y="47"/>
                  <a:pt x="105" y="48"/>
                  <a:pt x="104" y="48"/>
                </a:cubicBezTo>
                <a:close/>
                <a:moveTo>
                  <a:pt x="104" y="96"/>
                </a:moveTo>
                <a:cubicBezTo>
                  <a:pt x="105" y="96"/>
                  <a:pt x="105" y="96"/>
                  <a:pt x="105" y="97"/>
                </a:cubicBezTo>
                <a:cubicBezTo>
                  <a:pt x="105" y="97"/>
                  <a:pt x="105" y="97"/>
                  <a:pt x="104" y="98"/>
                </a:cubicBezTo>
                <a:cubicBezTo>
                  <a:pt x="104" y="98"/>
                  <a:pt x="104" y="98"/>
                  <a:pt x="104" y="98"/>
                </a:cubicBezTo>
                <a:cubicBezTo>
                  <a:pt x="103" y="98"/>
                  <a:pt x="103" y="98"/>
                  <a:pt x="103" y="96"/>
                </a:cubicBezTo>
                <a:lnTo>
                  <a:pt x="104" y="96"/>
                </a:lnTo>
                <a:close/>
                <a:moveTo>
                  <a:pt x="177" y="50"/>
                </a:moveTo>
                <a:cubicBezTo>
                  <a:pt x="176" y="50"/>
                  <a:pt x="176" y="50"/>
                  <a:pt x="176" y="49"/>
                </a:cubicBezTo>
                <a:cubicBezTo>
                  <a:pt x="176" y="49"/>
                  <a:pt x="176" y="49"/>
                  <a:pt x="177" y="49"/>
                </a:cubicBezTo>
                <a:cubicBezTo>
                  <a:pt x="178" y="49"/>
                  <a:pt x="178" y="49"/>
                  <a:pt x="178" y="50"/>
                </a:cubicBezTo>
                <a:cubicBezTo>
                  <a:pt x="178" y="50"/>
                  <a:pt x="178" y="50"/>
                  <a:pt x="177" y="50"/>
                </a:cubicBezTo>
                <a:close/>
                <a:moveTo>
                  <a:pt x="121" y="45"/>
                </a:moveTo>
                <a:cubicBezTo>
                  <a:pt x="120" y="44"/>
                  <a:pt x="120" y="42"/>
                  <a:pt x="120" y="41"/>
                </a:cubicBezTo>
                <a:cubicBezTo>
                  <a:pt x="120" y="40"/>
                  <a:pt x="120" y="40"/>
                  <a:pt x="120" y="39"/>
                </a:cubicBezTo>
                <a:cubicBezTo>
                  <a:pt x="120" y="38"/>
                  <a:pt x="119" y="37"/>
                  <a:pt x="119" y="36"/>
                </a:cubicBezTo>
                <a:cubicBezTo>
                  <a:pt x="119" y="35"/>
                  <a:pt x="118" y="34"/>
                  <a:pt x="118" y="32"/>
                </a:cubicBezTo>
                <a:cubicBezTo>
                  <a:pt x="118" y="31"/>
                  <a:pt x="119" y="29"/>
                  <a:pt x="120" y="28"/>
                </a:cubicBezTo>
                <a:cubicBezTo>
                  <a:pt x="122" y="28"/>
                  <a:pt x="123" y="29"/>
                  <a:pt x="123" y="32"/>
                </a:cubicBezTo>
                <a:cubicBezTo>
                  <a:pt x="124" y="44"/>
                  <a:pt x="124" y="44"/>
                  <a:pt x="124" y="44"/>
                </a:cubicBezTo>
                <a:cubicBezTo>
                  <a:pt x="124" y="45"/>
                  <a:pt x="123" y="45"/>
                  <a:pt x="123" y="45"/>
                </a:cubicBezTo>
                <a:cubicBezTo>
                  <a:pt x="123" y="45"/>
                  <a:pt x="122" y="46"/>
                  <a:pt x="122" y="46"/>
                </a:cubicBezTo>
                <a:cubicBezTo>
                  <a:pt x="122" y="46"/>
                  <a:pt x="121" y="45"/>
                  <a:pt x="121" y="45"/>
                </a:cubicBezTo>
                <a:close/>
                <a:moveTo>
                  <a:pt x="177" y="98"/>
                </a:moveTo>
                <a:cubicBezTo>
                  <a:pt x="177" y="97"/>
                  <a:pt x="177" y="97"/>
                  <a:pt x="177" y="97"/>
                </a:cubicBezTo>
                <a:cubicBezTo>
                  <a:pt x="177" y="96"/>
                  <a:pt x="177" y="96"/>
                  <a:pt x="177" y="96"/>
                </a:cubicBezTo>
                <a:cubicBezTo>
                  <a:pt x="177" y="96"/>
                  <a:pt x="178" y="96"/>
                  <a:pt x="178" y="97"/>
                </a:cubicBezTo>
                <a:cubicBezTo>
                  <a:pt x="178" y="98"/>
                  <a:pt x="178" y="98"/>
                  <a:pt x="178" y="99"/>
                </a:cubicBezTo>
                <a:cubicBezTo>
                  <a:pt x="177" y="99"/>
                  <a:pt x="177" y="98"/>
                  <a:pt x="177" y="98"/>
                </a:cubicBezTo>
                <a:close/>
                <a:moveTo>
                  <a:pt x="79" y="100"/>
                </a:moveTo>
                <a:cubicBezTo>
                  <a:pt x="80" y="100"/>
                  <a:pt x="81" y="99"/>
                  <a:pt x="82" y="98"/>
                </a:cubicBezTo>
                <a:cubicBezTo>
                  <a:pt x="83" y="98"/>
                  <a:pt x="83" y="97"/>
                  <a:pt x="83" y="97"/>
                </a:cubicBezTo>
                <a:cubicBezTo>
                  <a:pt x="87" y="97"/>
                  <a:pt x="88" y="99"/>
                  <a:pt x="88" y="102"/>
                </a:cubicBezTo>
                <a:cubicBezTo>
                  <a:pt x="88" y="103"/>
                  <a:pt x="88" y="104"/>
                  <a:pt x="87" y="105"/>
                </a:cubicBezTo>
                <a:cubicBezTo>
                  <a:pt x="87" y="106"/>
                  <a:pt x="86" y="107"/>
                  <a:pt x="86" y="107"/>
                </a:cubicBezTo>
                <a:cubicBezTo>
                  <a:pt x="86" y="107"/>
                  <a:pt x="85" y="107"/>
                  <a:pt x="85" y="107"/>
                </a:cubicBezTo>
                <a:cubicBezTo>
                  <a:pt x="85" y="107"/>
                  <a:pt x="84" y="106"/>
                  <a:pt x="84" y="106"/>
                </a:cubicBezTo>
                <a:cubicBezTo>
                  <a:pt x="83" y="106"/>
                  <a:pt x="83" y="107"/>
                  <a:pt x="83" y="107"/>
                </a:cubicBezTo>
                <a:cubicBezTo>
                  <a:pt x="83" y="107"/>
                  <a:pt x="82" y="107"/>
                  <a:pt x="82" y="107"/>
                </a:cubicBezTo>
                <a:cubicBezTo>
                  <a:pt x="82" y="107"/>
                  <a:pt x="82" y="107"/>
                  <a:pt x="82" y="106"/>
                </a:cubicBezTo>
                <a:cubicBezTo>
                  <a:pt x="79" y="103"/>
                  <a:pt x="79" y="103"/>
                  <a:pt x="79" y="103"/>
                </a:cubicBezTo>
                <a:cubicBezTo>
                  <a:pt x="79" y="103"/>
                  <a:pt x="79" y="102"/>
                  <a:pt x="79" y="102"/>
                </a:cubicBezTo>
                <a:lnTo>
                  <a:pt x="79" y="100"/>
                </a:lnTo>
                <a:close/>
                <a:moveTo>
                  <a:pt x="70" y="91"/>
                </a:moveTo>
                <a:cubicBezTo>
                  <a:pt x="69" y="91"/>
                  <a:pt x="69" y="90"/>
                  <a:pt x="69" y="89"/>
                </a:cubicBezTo>
                <a:cubicBezTo>
                  <a:pt x="69" y="88"/>
                  <a:pt x="70" y="87"/>
                  <a:pt x="70" y="86"/>
                </a:cubicBezTo>
                <a:cubicBezTo>
                  <a:pt x="71" y="85"/>
                  <a:pt x="72" y="84"/>
                  <a:pt x="73" y="84"/>
                </a:cubicBezTo>
                <a:cubicBezTo>
                  <a:pt x="74" y="84"/>
                  <a:pt x="75" y="85"/>
                  <a:pt x="77" y="85"/>
                </a:cubicBezTo>
                <a:cubicBezTo>
                  <a:pt x="79" y="85"/>
                  <a:pt x="79" y="86"/>
                  <a:pt x="79" y="87"/>
                </a:cubicBezTo>
                <a:cubicBezTo>
                  <a:pt x="79" y="88"/>
                  <a:pt x="79" y="90"/>
                  <a:pt x="78" y="91"/>
                </a:cubicBezTo>
                <a:cubicBezTo>
                  <a:pt x="77" y="93"/>
                  <a:pt x="76" y="94"/>
                  <a:pt x="74" y="94"/>
                </a:cubicBezTo>
                <a:cubicBezTo>
                  <a:pt x="73" y="94"/>
                  <a:pt x="73" y="94"/>
                  <a:pt x="72" y="93"/>
                </a:cubicBezTo>
                <a:cubicBezTo>
                  <a:pt x="70" y="93"/>
                  <a:pt x="70" y="92"/>
                  <a:pt x="70" y="91"/>
                </a:cubicBezTo>
                <a:close/>
                <a:moveTo>
                  <a:pt x="63" y="60"/>
                </a:moveTo>
                <a:cubicBezTo>
                  <a:pt x="62" y="61"/>
                  <a:pt x="62" y="61"/>
                  <a:pt x="60" y="61"/>
                </a:cubicBezTo>
                <a:cubicBezTo>
                  <a:pt x="59" y="61"/>
                  <a:pt x="58" y="60"/>
                  <a:pt x="58" y="59"/>
                </a:cubicBezTo>
                <a:cubicBezTo>
                  <a:pt x="58" y="58"/>
                  <a:pt x="58" y="58"/>
                  <a:pt x="59" y="57"/>
                </a:cubicBezTo>
                <a:cubicBezTo>
                  <a:pt x="59" y="56"/>
                  <a:pt x="60" y="56"/>
                  <a:pt x="60" y="56"/>
                </a:cubicBezTo>
                <a:cubicBezTo>
                  <a:pt x="61" y="56"/>
                  <a:pt x="62" y="56"/>
                  <a:pt x="62" y="57"/>
                </a:cubicBezTo>
                <a:cubicBezTo>
                  <a:pt x="63" y="57"/>
                  <a:pt x="63" y="58"/>
                  <a:pt x="63" y="59"/>
                </a:cubicBezTo>
                <a:cubicBezTo>
                  <a:pt x="63" y="59"/>
                  <a:pt x="63" y="59"/>
                  <a:pt x="63" y="60"/>
                </a:cubicBezTo>
                <a:close/>
                <a:moveTo>
                  <a:pt x="54" y="120"/>
                </a:moveTo>
                <a:cubicBezTo>
                  <a:pt x="54" y="120"/>
                  <a:pt x="54" y="120"/>
                  <a:pt x="53" y="120"/>
                </a:cubicBezTo>
                <a:cubicBezTo>
                  <a:pt x="53" y="120"/>
                  <a:pt x="53" y="120"/>
                  <a:pt x="53" y="119"/>
                </a:cubicBezTo>
                <a:cubicBezTo>
                  <a:pt x="53" y="119"/>
                  <a:pt x="53" y="119"/>
                  <a:pt x="53" y="119"/>
                </a:cubicBezTo>
                <a:cubicBezTo>
                  <a:pt x="54" y="119"/>
                  <a:pt x="54" y="119"/>
                  <a:pt x="54" y="120"/>
                </a:cubicBezTo>
                <a:cubicBezTo>
                  <a:pt x="54" y="120"/>
                  <a:pt x="54" y="120"/>
                  <a:pt x="54" y="120"/>
                </a:cubicBezTo>
                <a:close/>
                <a:moveTo>
                  <a:pt x="65" y="14"/>
                </a:moveTo>
                <a:cubicBezTo>
                  <a:pt x="65" y="13"/>
                  <a:pt x="65" y="13"/>
                  <a:pt x="65" y="12"/>
                </a:cubicBezTo>
                <a:cubicBezTo>
                  <a:pt x="64" y="12"/>
                  <a:pt x="64" y="11"/>
                  <a:pt x="64" y="11"/>
                </a:cubicBezTo>
                <a:cubicBezTo>
                  <a:pt x="64" y="11"/>
                  <a:pt x="64" y="10"/>
                  <a:pt x="64" y="10"/>
                </a:cubicBezTo>
                <a:cubicBezTo>
                  <a:pt x="64" y="10"/>
                  <a:pt x="64" y="10"/>
                  <a:pt x="64" y="10"/>
                </a:cubicBezTo>
                <a:cubicBezTo>
                  <a:pt x="66" y="10"/>
                  <a:pt x="67" y="11"/>
                  <a:pt x="68" y="12"/>
                </a:cubicBezTo>
                <a:cubicBezTo>
                  <a:pt x="69" y="13"/>
                  <a:pt x="70" y="14"/>
                  <a:pt x="70" y="16"/>
                </a:cubicBezTo>
                <a:cubicBezTo>
                  <a:pt x="69" y="16"/>
                  <a:pt x="69" y="17"/>
                  <a:pt x="69" y="17"/>
                </a:cubicBezTo>
                <a:cubicBezTo>
                  <a:pt x="67" y="17"/>
                  <a:pt x="66" y="16"/>
                  <a:pt x="65" y="14"/>
                </a:cubicBezTo>
                <a:close/>
                <a:moveTo>
                  <a:pt x="55" y="119"/>
                </a:moveTo>
                <a:cubicBezTo>
                  <a:pt x="54" y="119"/>
                  <a:pt x="53" y="118"/>
                  <a:pt x="53" y="118"/>
                </a:cubicBezTo>
                <a:cubicBezTo>
                  <a:pt x="53" y="117"/>
                  <a:pt x="54" y="117"/>
                  <a:pt x="54" y="117"/>
                </a:cubicBezTo>
                <a:cubicBezTo>
                  <a:pt x="54" y="117"/>
                  <a:pt x="55" y="117"/>
                  <a:pt x="55" y="117"/>
                </a:cubicBezTo>
                <a:cubicBezTo>
                  <a:pt x="55" y="117"/>
                  <a:pt x="56" y="117"/>
                  <a:pt x="56" y="118"/>
                </a:cubicBezTo>
                <a:cubicBezTo>
                  <a:pt x="56" y="118"/>
                  <a:pt x="56" y="119"/>
                  <a:pt x="55" y="119"/>
                </a:cubicBezTo>
                <a:close/>
                <a:moveTo>
                  <a:pt x="75" y="61"/>
                </a:moveTo>
                <a:cubicBezTo>
                  <a:pt x="74" y="61"/>
                  <a:pt x="73" y="60"/>
                  <a:pt x="73" y="59"/>
                </a:cubicBezTo>
                <a:cubicBezTo>
                  <a:pt x="73" y="58"/>
                  <a:pt x="74" y="58"/>
                  <a:pt x="75" y="58"/>
                </a:cubicBezTo>
                <a:cubicBezTo>
                  <a:pt x="75" y="58"/>
                  <a:pt x="76" y="58"/>
                  <a:pt x="76" y="59"/>
                </a:cubicBezTo>
                <a:cubicBezTo>
                  <a:pt x="76" y="60"/>
                  <a:pt x="75" y="61"/>
                  <a:pt x="75"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18" name="Freeform 20">
            <a:extLst>
              <a:ext uri="{FF2B5EF4-FFF2-40B4-BE49-F238E27FC236}">
                <a16:creationId xmlns:a16="http://schemas.microsoft.com/office/drawing/2014/main" xmlns="" id="{A6623A86-C094-46D4-8516-A00CDC47102B}"/>
              </a:ext>
            </a:extLst>
          </p:cNvPr>
          <p:cNvSpPr>
            <a:spLocks noEditPoints="1"/>
          </p:cNvSpPr>
          <p:nvPr/>
        </p:nvSpPr>
        <p:spPr bwMode="auto">
          <a:xfrm>
            <a:off x="3947945" y="3104501"/>
            <a:ext cx="376847" cy="271216"/>
          </a:xfrm>
          <a:custGeom>
            <a:avLst/>
            <a:gdLst>
              <a:gd name="T0" fmla="*/ 126 w 181"/>
              <a:gd name="T1" fmla="*/ 0 h 131"/>
              <a:gd name="T2" fmla="*/ 140 w 181"/>
              <a:gd name="T3" fmla="*/ 3 h 131"/>
              <a:gd name="T4" fmla="*/ 155 w 181"/>
              <a:gd name="T5" fmla="*/ 17 h 131"/>
              <a:gd name="T6" fmla="*/ 156 w 181"/>
              <a:gd name="T7" fmla="*/ 29 h 131"/>
              <a:gd name="T8" fmla="*/ 138 w 181"/>
              <a:gd name="T9" fmla="*/ 50 h 131"/>
              <a:gd name="T10" fmla="*/ 115 w 181"/>
              <a:gd name="T11" fmla="*/ 45 h 131"/>
              <a:gd name="T12" fmla="*/ 105 w 181"/>
              <a:gd name="T13" fmla="*/ 51 h 131"/>
              <a:gd name="T14" fmla="*/ 93 w 181"/>
              <a:gd name="T15" fmla="*/ 56 h 131"/>
              <a:gd name="T16" fmla="*/ 98 w 181"/>
              <a:gd name="T17" fmla="*/ 63 h 131"/>
              <a:gd name="T18" fmla="*/ 95 w 181"/>
              <a:gd name="T19" fmla="*/ 74 h 131"/>
              <a:gd name="T20" fmla="*/ 84 w 181"/>
              <a:gd name="T21" fmla="*/ 84 h 131"/>
              <a:gd name="T22" fmla="*/ 79 w 181"/>
              <a:gd name="T23" fmla="*/ 83 h 131"/>
              <a:gd name="T24" fmla="*/ 68 w 181"/>
              <a:gd name="T25" fmla="*/ 81 h 131"/>
              <a:gd name="T26" fmla="*/ 65 w 181"/>
              <a:gd name="T27" fmla="*/ 89 h 131"/>
              <a:gd name="T28" fmla="*/ 65 w 181"/>
              <a:gd name="T29" fmla="*/ 95 h 131"/>
              <a:gd name="T30" fmla="*/ 64 w 181"/>
              <a:gd name="T31" fmla="*/ 99 h 131"/>
              <a:gd name="T32" fmla="*/ 58 w 181"/>
              <a:gd name="T33" fmla="*/ 106 h 131"/>
              <a:gd name="T34" fmla="*/ 50 w 181"/>
              <a:gd name="T35" fmla="*/ 106 h 131"/>
              <a:gd name="T36" fmla="*/ 43 w 181"/>
              <a:gd name="T37" fmla="*/ 109 h 131"/>
              <a:gd name="T38" fmla="*/ 43 w 181"/>
              <a:gd name="T39" fmla="*/ 105 h 131"/>
              <a:gd name="T40" fmla="*/ 30 w 181"/>
              <a:gd name="T41" fmla="*/ 92 h 131"/>
              <a:gd name="T42" fmla="*/ 32 w 181"/>
              <a:gd name="T43" fmla="*/ 76 h 131"/>
              <a:gd name="T44" fmla="*/ 47 w 181"/>
              <a:gd name="T45" fmla="*/ 67 h 131"/>
              <a:gd name="T46" fmla="*/ 59 w 181"/>
              <a:gd name="T47" fmla="*/ 67 h 131"/>
              <a:gd name="T48" fmla="*/ 76 w 181"/>
              <a:gd name="T49" fmla="*/ 47 h 131"/>
              <a:gd name="T50" fmla="*/ 83 w 181"/>
              <a:gd name="T51" fmla="*/ 46 h 131"/>
              <a:gd name="T52" fmla="*/ 84 w 181"/>
              <a:gd name="T53" fmla="*/ 29 h 131"/>
              <a:gd name="T54" fmla="*/ 100 w 181"/>
              <a:gd name="T55" fmla="*/ 26 h 131"/>
              <a:gd name="T56" fmla="*/ 106 w 181"/>
              <a:gd name="T57" fmla="*/ 21 h 131"/>
              <a:gd name="T58" fmla="*/ 123 w 181"/>
              <a:gd name="T59" fmla="*/ 0 h 131"/>
              <a:gd name="T60" fmla="*/ 8 w 181"/>
              <a:gd name="T61" fmla="*/ 49 h 131"/>
              <a:gd name="T62" fmla="*/ 20 w 181"/>
              <a:gd name="T63" fmla="*/ 63 h 131"/>
              <a:gd name="T64" fmla="*/ 14 w 181"/>
              <a:gd name="T65" fmla="*/ 69 h 131"/>
              <a:gd name="T66" fmla="*/ 0 w 181"/>
              <a:gd name="T67" fmla="*/ 59 h 131"/>
              <a:gd name="T68" fmla="*/ 99 w 181"/>
              <a:gd name="T69" fmla="*/ 124 h 131"/>
              <a:gd name="T70" fmla="*/ 105 w 181"/>
              <a:gd name="T71" fmla="*/ 127 h 131"/>
              <a:gd name="T72" fmla="*/ 99 w 181"/>
              <a:gd name="T73" fmla="*/ 124 h 131"/>
              <a:gd name="T74" fmla="*/ 181 w 181"/>
              <a:gd name="T75" fmla="*/ 56 h 131"/>
              <a:gd name="T76" fmla="*/ 179 w 181"/>
              <a:gd name="T77" fmla="*/ 53 h 131"/>
              <a:gd name="T78" fmla="*/ 119 w 181"/>
              <a:gd name="T79" fmla="*/ 129 h 131"/>
              <a:gd name="T80" fmla="*/ 118 w 181"/>
              <a:gd name="T81" fmla="*/ 130 h 131"/>
              <a:gd name="T82" fmla="*/ 119 w 181"/>
              <a:gd name="T83" fmla="*/ 77 h 131"/>
              <a:gd name="T84" fmla="*/ 121 w 181"/>
              <a:gd name="T85" fmla="*/ 7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131">
                <a:moveTo>
                  <a:pt x="123" y="0"/>
                </a:moveTo>
                <a:cubicBezTo>
                  <a:pt x="124" y="0"/>
                  <a:pt x="124" y="0"/>
                  <a:pt x="124" y="0"/>
                </a:cubicBezTo>
                <a:cubicBezTo>
                  <a:pt x="125" y="0"/>
                  <a:pt x="125" y="0"/>
                  <a:pt x="126" y="0"/>
                </a:cubicBezTo>
                <a:cubicBezTo>
                  <a:pt x="126" y="0"/>
                  <a:pt x="128" y="1"/>
                  <a:pt x="130" y="2"/>
                </a:cubicBezTo>
                <a:cubicBezTo>
                  <a:pt x="132" y="3"/>
                  <a:pt x="134" y="4"/>
                  <a:pt x="136" y="4"/>
                </a:cubicBezTo>
                <a:cubicBezTo>
                  <a:pt x="137" y="4"/>
                  <a:pt x="138" y="4"/>
                  <a:pt x="140" y="3"/>
                </a:cubicBezTo>
                <a:cubicBezTo>
                  <a:pt x="144" y="4"/>
                  <a:pt x="147" y="5"/>
                  <a:pt x="148" y="8"/>
                </a:cubicBezTo>
                <a:cubicBezTo>
                  <a:pt x="150" y="10"/>
                  <a:pt x="153" y="12"/>
                  <a:pt x="156" y="13"/>
                </a:cubicBezTo>
                <a:cubicBezTo>
                  <a:pt x="155" y="15"/>
                  <a:pt x="155" y="16"/>
                  <a:pt x="155" y="17"/>
                </a:cubicBezTo>
                <a:cubicBezTo>
                  <a:pt x="155" y="20"/>
                  <a:pt x="155" y="20"/>
                  <a:pt x="155" y="20"/>
                </a:cubicBezTo>
                <a:cubicBezTo>
                  <a:pt x="155" y="21"/>
                  <a:pt x="155" y="23"/>
                  <a:pt x="156" y="24"/>
                </a:cubicBezTo>
                <a:cubicBezTo>
                  <a:pt x="156" y="26"/>
                  <a:pt x="156" y="27"/>
                  <a:pt x="156" y="29"/>
                </a:cubicBezTo>
                <a:cubicBezTo>
                  <a:pt x="156" y="33"/>
                  <a:pt x="155" y="36"/>
                  <a:pt x="153" y="39"/>
                </a:cubicBezTo>
                <a:cubicBezTo>
                  <a:pt x="151" y="41"/>
                  <a:pt x="149" y="44"/>
                  <a:pt x="146" y="46"/>
                </a:cubicBezTo>
                <a:cubicBezTo>
                  <a:pt x="143" y="47"/>
                  <a:pt x="141" y="49"/>
                  <a:pt x="138" y="50"/>
                </a:cubicBezTo>
                <a:cubicBezTo>
                  <a:pt x="136" y="52"/>
                  <a:pt x="134" y="52"/>
                  <a:pt x="134" y="53"/>
                </a:cubicBezTo>
                <a:cubicBezTo>
                  <a:pt x="130" y="52"/>
                  <a:pt x="126" y="52"/>
                  <a:pt x="123" y="52"/>
                </a:cubicBezTo>
                <a:cubicBezTo>
                  <a:pt x="119" y="50"/>
                  <a:pt x="116" y="47"/>
                  <a:pt x="115" y="45"/>
                </a:cubicBezTo>
                <a:cubicBezTo>
                  <a:pt x="114" y="42"/>
                  <a:pt x="112" y="40"/>
                  <a:pt x="110" y="40"/>
                </a:cubicBezTo>
                <a:cubicBezTo>
                  <a:pt x="110" y="40"/>
                  <a:pt x="110" y="40"/>
                  <a:pt x="110" y="41"/>
                </a:cubicBezTo>
                <a:cubicBezTo>
                  <a:pt x="110" y="46"/>
                  <a:pt x="108" y="49"/>
                  <a:pt x="105" y="51"/>
                </a:cubicBezTo>
                <a:cubicBezTo>
                  <a:pt x="102" y="53"/>
                  <a:pt x="98" y="54"/>
                  <a:pt x="94" y="54"/>
                </a:cubicBezTo>
                <a:cubicBezTo>
                  <a:pt x="93" y="54"/>
                  <a:pt x="92" y="54"/>
                  <a:pt x="92" y="54"/>
                </a:cubicBezTo>
                <a:cubicBezTo>
                  <a:pt x="92" y="55"/>
                  <a:pt x="92" y="56"/>
                  <a:pt x="93" y="56"/>
                </a:cubicBezTo>
                <a:cubicBezTo>
                  <a:pt x="95" y="58"/>
                  <a:pt x="95" y="58"/>
                  <a:pt x="95" y="58"/>
                </a:cubicBezTo>
                <a:cubicBezTo>
                  <a:pt x="95" y="58"/>
                  <a:pt x="96" y="59"/>
                  <a:pt x="97" y="60"/>
                </a:cubicBezTo>
                <a:cubicBezTo>
                  <a:pt x="97" y="60"/>
                  <a:pt x="98" y="61"/>
                  <a:pt x="98" y="63"/>
                </a:cubicBezTo>
                <a:cubicBezTo>
                  <a:pt x="98" y="63"/>
                  <a:pt x="97" y="63"/>
                  <a:pt x="97" y="63"/>
                </a:cubicBezTo>
                <a:cubicBezTo>
                  <a:pt x="97" y="64"/>
                  <a:pt x="97" y="64"/>
                  <a:pt x="97" y="65"/>
                </a:cubicBezTo>
                <a:cubicBezTo>
                  <a:pt x="95" y="74"/>
                  <a:pt x="95" y="74"/>
                  <a:pt x="95" y="74"/>
                </a:cubicBezTo>
                <a:cubicBezTo>
                  <a:pt x="93" y="76"/>
                  <a:pt x="93" y="76"/>
                  <a:pt x="93" y="76"/>
                </a:cubicBezTo>
                <a:cubicBezTo>
                  <a:pt x="91" y="78"/>
                  <a:pt x="90" y="79"/>
                  <a:pt x="88" y="80"/>
                </a:cubicBezTo>
                <a:cubicBezTo>
                  <a:pt x="84" y="84"/>
                  <a:pt x="84" y="84"/>
                  <a:pt x="84" y="84"/>
                </a:cubicBezTo>
                <a:cubicBezTo>
                  <a:pt x="83" y="85"/>
                  <a:pt x="82" y="85"/>
                  <a:pt x="81" y="85"/>
                </a:cubicBezTo>
                <a:cubicBezTo>
                  <a:pt x="81" y="85"/>
                  <a:pt x="80" y="85"/>
                  <a:pt x="80" y="84"/>
                </a:cubicBezTo>
                <a:cubicBezTo>
                  <a:pt x="80" y="84"/>
                  <a:pt x="79" y="83"/>
                  <a:pt x="79" y="83"/>
                </a:cubicBezTo>
                <a:cubicBezTo>
                  <a:pt x="78" y="84"/>
                  <a:pt x="77" y="84"/>
                  <a:pt x="76" y="84"/>
                </a:cubicBezTo>
                <a:cubicBezTo>
                  <a:pt x="74" y="84"/>
                  <a:pt x="72" y="83"/>
                  <a:pt x="71" y="82"/>
                </a:cubicBezTo>
                <a:cubicBezTo>
                  <a:pt x="70" y="81"/>
                  <a:pt x="69" y="81"/>
                  <a:pt x="68" y="81"/>
                </a:cubicBezTo>
                <a:cubicBezTo>
                  <a:pt x="66" y="81"/>
                  <a:pt x="65" y="81"/>
                  <a:pt x="64" y="82"/>
                </a:cubicBezTo>
                <a:cubicBezTo>
                  <a:pt x="64" y="84"/>
                  <a:pt x="63" y="84"/>
                  <a:pt x="63" y="85"/>
                </a:cubicBezTo>
                <a:cubicBezTo>
                  <a:pt x="63" y="87"/>
                  <a:pt x="64" y="89"/>
                  <a:pt x="65" y="89"/>
                </a:cubicBezTo>
                <a:cubicBezTo>
                  <a:pt x="66" y="89"/>
                  <a:pt x="67" y="90"/>
                  <a:pt x="67" y="90"/>
                </a:cubicBezTo>
                <a:cubicBezTo>
                  <a:pt x="67" y="91"/>
                  <a:pt x="66" y="92"/>
                  <a:pt x="66" y="93"/>
                </a:cubicBezTo>
                <a:cubicBezTo>
                  <a:pt x="65" y="93"/>
                  <a:pt x="65" y="94"/>
                  <a:pt x="65" y="95"/>
                </a:cubicBezTo>
                <a:cubicBezTo>
                  <a:pt x="65" y="95"/>
                  <a:pt x="65" y="96"/>
                  <a:pt x="65" y="96"/>
                </a:cubicBezTo>
                <a:cubicBezTo>
                  <a:pt x="65" y="97"/>
                  <a:pt x="65" y="97"/>
                  <a:pt x="65" y="97"/>
                </a:cubicBezTo>
                <a:cubicBezTo>
                  <a:pt x="65" y="98"/>
                  <a:pt x="65" y="99"/>
                  <a:pt x="64" y="99"/>
                </a:cubicBezTo>
                <a:cubicBezTo>
                  <a:pt x="64" y="99"/>
                  <a:pt x="63" y="99"/>
                  <a:pt x="63" y="99"/>
                </a:cubicBezTo>
                <a:cubicBezTo>
                  <a:pt x="60" y="99"/>
                  <a:pt x="59" y="100"/>
                  <a:pt x="59" y="102"/>
                </a:cubicBezTo>
                <a:cubicBezTo>
                  <a:pt x="59" y="104"/>
                  <a:pt x="59" y="105"/>
                  <a:pt x="58" y="106"/>
                </a:cubicBezTo>
                <a:cubicBezTo>
                  <a:pt x="57" y="106"/>
                  <a:pt x="56" y="106"/>
                  <a:pt x="56" y="106"/>
                </a:cubicBezTo>
                <a:cubicBezTo>
                  <a:pt x="55" y="106"/>
                  <a:pt x="53" y="106"/>
                  <a:pt x="51" y="107"/>
                </a:cubicBezTo>
                <a:cubicBezTo>
                  <a:pt x="51" y="106"/>
                  <a:pt x="50" y="106"/>
                  <a:pt x="50" y="106"/>
                </a:cubicBezTo>
                <a:cubicBezTo>
                  <a:pt x="49" y="106"/>
                  <a:pt x="49" y="106"/>
                  <a:pt x="48" y="106"/>
                </a:cubicBezTo>
                <a:cubicBezTo>
                  <a:pt x="47" y="106"/>
                  <a:pt x="46" y="107"/>
                  <a:pt x="45" y="108"/>
                </a:cubicBezTo>
                <a:cubicBezTo>
                  <a:pt x="44" y="108"/>
                  <a:pt x="44" y="109"/>
                  <a:pt x="43" y="109"/>
                </a:cubicBezTo>
                <a:cubicBezTo>
                  <a:pt x="43" y="109"/>
                  <a:pt x="43" y="108"/>
                  <a:pt x="43" y="108"/>
                </a:cubicBezTo>
                <a:cubicBezTo>
                  <a:pt x="43" y="107"/>
                  <a:pt x="43" y="107"/>
                  <a:pt x="43" y="106"/>
                </a:cubicBezTo>
                <a:cubicBezTo>
                  <a:pt x="43" y="106"/>
                  <a:pt x="43" y="105"/>
                  <a:pt x="43" y="105"/>
                </a:cubicBezTo>
                <a:cubicBezTo>
                  <a:pt x="43" y="103"/>
                  <a:pt x="42" y="101"/>
                  <a:pt x="41" y="100"/>
                </a:cubicBezTo>
                <a:cubicBezTo>
                  <a:pt x="39" y="99"/>
                  <a:pt x="37" y="98"/>
                  <a:pt x="36" y="97"/>
                </a:cubicBezTo>
                <a:cubicBezTo>
                  <a:pt x="34" y="96"/>
                  <a:pt x="32" y="94"/>
                  <a:pt x="30" y="92"/>
                </a:cubicBezTo>
                <a:cubicBezTo>
                  <a:pt x="28" y="90"/>
                  <a:pt x="27" y="88"/>
                  <a:pt x="27" y="84"/>
                </a:cubicBezTo>
                <a:cubicBezTo>
                  <a:pt x="27" y="83"/>
                  <a:pt x="27" y="82"/>
                  <a:pt x="29" y="81"/>
                </a:cubicBezTo>
                <a:cubicBezTo>
                  <a:pt x="30" y="79"/>
                  <a:pt x="31" y="78"/>
                  <a:pt x="32" y="76"/>
                </a:cubicBezTo>
                <a:cubicBezTo>
                  <a:pt x="34" y="74"/>
                  <a:pt x="36" y="71"/>
                  <a:pt x="38" y="68"/>
                </a:cubicBezTo>
                <a:cubicBezTo>
                  <a:pt x="40" y="68"/>
                  <a:pt x="41" y="68"/>
                  <a:pt x="43" y="68"/>
                </a:cubicBezTo>
                <a:cubicBezTo>
                  <a:pt x="44" y="67"/>
                  <a:pt x="46" y="67"/>
                  <a:pt x="47" y="67"/>
                </a:cubicBezTo>
                <a:cubicBezTo>
                  <a:pt x="49" y="67"/>
                  <a:pt x="51" y="67"/>
                  <a:pt x="51" y="69"/>
                </a:cubicBezTo>
                <a:cubicBezTo>
                  <a:pt x="52" y="70"/>
                  <a:pt x="53" y="71"/>
                  <a:pt x="56" y="71"/>
                </a:cubicBezTo>
                <a:cubicBezTo>
                  <a:pt x="57" y="71"/>
                  <a:pt x="59" y="69"/>
                  <a:pt x="59" y="67"/>
                </a:cubicBezTo>
                <a:cubicBezTo>
                  <a:pt x="60" y="65"/>
                  <a:pt x="61" y="62"/>
                  <a:pt x="62" y="59"/>
                </a:cubicBezTo>
                <a:cubicBezTo>
                  <a:pt x="63" y="56"/>
                  <a:pt x="65" y="53"/>
                  <a:pt x="67" y="50"/>
                </a:cubicBezTo>
                <a:cubicBezTo>
                  <a:pt x="69" y="48"/>
                  <a:pt x="72" y="47"/>
                  <a:pt x="76" y="47"/>
                </a:cubicBezTo>
                <a:cubicBezTo>
                  <a:pt x="77" y="47"/>
                  <a:pt x="77" y="47"/>
                  <a:pt x="78" y="47"/>
                </a:cubicBezTo>
                <a:cubicBezTo>
                  <a:pt x="78" y="47"/>
                  <a:pt x="79" y="47"/>
                  <a:pt x="80" y="47"/>
                </a:cubicBezTo>
                <a:cubicBezTo>
                  <a:pt x="82" y="47"/>
                  <a:pt x="83" y="47"/>
                  <a:pt x="83" y="46"/>
                </a:cubicBezTo>
                <a:cubicBezTo>
                  <a:pt x="82" y="44"/>
                  <a:pt x="81" y="42"/>
                  <a:pt x="80" y="41"/>
                </a:cubicBezTo>
                <a:cubicBezTo>
                  <a:pt x="80" y="41"/>
                  <a:pt x="79" y="40"/>
                  <a:pt x="79" y="38"/>
                </a:cubicBezTo>
                <a:cubicBezTo>
                  <a:pt x="79" y="35"/>
                  <a:pt x="81" y="32"/>
                  <a:pt x="84" y="29"/>
                </a:cubicBezTo>
                <a:cubicBezTo>
                  <a:pt x="88" y="27"/>
                  <a:pt x="92" y="25"/>
                  <a:pt x="95" y="24"/>
                </a:cubicBezTo>
                <a:cubicBezTo>
                  <a:pt x="96" y="24"/>
                  <a:pt x="96" y="25"/>
                  <a:pt x="97" y="25"/>
                </a:cubicBezTo>
                <a:cubicBezTo>
                  <a:pt x="98" y="25"/>
                  <a:pt x="99" y="25"/>
                  <a:pt x="100" y="26"/>
                </a:cubicBezTo>
                <a:cubicBezTo>
                  <a:pt x="101" y="26"/>
                  <a:pt x="102" y="27"/>
                  <a:pt x="103" y="27"/>
                </a:cubicBezTo>
                <a:cubicBezTo>
                  <a:pt x="104" y="27"/>
                  <a:pt x="105" y="26"/>
                  <a:pt x="105" y="25"/>
                </a:cubicBezTo>
                <a:cubicBezTo>
                  <a:pt x="106" y="23"/>
                  <a:pt x="106" y="22"/>
                  <a:pt x="106" y="21"/>
                </a:cubicBezTo>
                <a:cubicBezTo>
                  <a:pt x="106" y="19"/>
                  <a:pt x="105" y="17"/>
                  <a:pt x="104" y="15"/>
                </a:cubicBezTo>
                <a:cubicBezTo>
                  <a:pt x="108" y="13"/>
                  <a:pt x="111" y="11"/>
                  <a:pt x="113" y="7"/>
                </a:cubicBezTo>
                <a:cubicBezTo>
                  <a:pt x="116" y="4"/>
                  <a:pt x="119" y="2"/>
                  <a:pt x="123" y="0"/>
                </a:cubicBezTo>
                <a:close/>
                <a:moveTo>
                  <a:pt x="5" y="50"/>
                </a:moveTo>
                <a:cubicBezTo>
                  <a:pt x="6" y="50"/>
                  <a:pt x="6" y="49"/>
                  <a:pt x="7" y="49"/>
                </a:cubicBezTo>
                <a:cubicBezTo>
                  <a:pt x="7" y="49"/>
                  <a:pt x="8" y="49"/>
                  <a:pt x="8" y="49"/>
                </a:cubicBezTo>
                <a:cubicBezTo>
                  <a:pt x="11" y="49"/>
                  <a:pt x="14" y="50"/>
                  <a:pt x="16" y="52"/>
                </a:cubicBezTo>
                <a:cubicBezTo>
                  <a:pt x="18" y="54"/>
                  <a:pt x="20" y="56"/>
                  <a:pt x="22" y="58"/>
                </a:cubicBezTo>
                <a:cubicBezTo>
                  <a:pt x="21" y="59"/>
                  <a:pt x="20" y="60"/>
                  <a:pt x="20" y="63"/>
                </a:cubicBezTo>
                <a:cubicBezTo>
                  <a:pt x="20" y="63"/>
                  <a:pt x="20" y="64"/>
                  <a:pt x="21" y="64"/>
                </a:cubicBezTo>
                <a:cubicBezTo>
                  <a:pt x="21" y="64"/>
                  <a:pt x="21" y="65"/>
                  <a:pt x="21" y="65"/>
                </a:cubicBezTo>
                <a:cubicBezTo>
                  <a:pt x="18" y="67"/>
                  <a:pt x="16" y="68"/>
                  <a:pt x="14" y="69"/>
                </a:cubicBezTo>
                <a:cubicBezTo>
                  <a:pt x="13" y="70"/>
                  <a:pt x="11" y="70"/>
                  <a:pt x="8" y="70"/>
                </a:cubicBezTo>
                <a:cubicBezTo>
                  <a:pt x="5" y="69"/>
                  <a:pt x="3" y="67"/>
                  <a:pt x="2" y="65"/>
                </a:cubicBezTo>
                <a:cubicBezTo>
                  <a:pt x="0" y="64"/>
                  <a:pt x="0" y="62"/>
                  <a:pt x="0" y="59"/>
                </a:cubicBezTo>
                <a:cubicBezTo>
                  <a:pt x="0" y="57"/>
                  <a:pt x="0" y="55"/>
                  <a:pt x="2" y="53"/>
                </a:cubicBezTo>
                <a:cubicBezTo>
                  <a:pt x="4" y="51"/>
                  <a:pt x="5" y="50"/>
                  <a:pt x="5" y="50"/>
                </a:cubicBezTo>
                <a:close/>
                <a:moveTo>
                  <a:pt x="99" y="124"/>
                </a:moveTo>
                <a:cubicBezTo>
                  <a:pt x="99" y="123"/>
                  <a:pt x="99" y="123"/>
                  <a:pt x="99" y="123"/>
                </a:cubicBezTo>
                <a:cubicBezTo>
                  <a:pt x="99" y="123"/>
                  <a:pt x="99" y="122"/>
                  <a:pt x="101" y="122"/>
                </a:cubicBezTo>
                <a:cubicBezTo>
                  <a:pt x="103" y="123"/>
                  <a:pt x="104" y="124"/>
                  <a:pt x="105" y="127"/>
                </a:cubicBezTo>
                <a:cubicBezTo>
                  <a:pt x="104" y="127"/>
                  <a:pt x="104" y="127"/>
                  <a:pt x="103" y="127"/>
                </a:cubicBezTo>
                <a:cubicBezTo>
                  <a:pt x="102" y="127"/>
                  <a:pt x="101" y="127"/>
                  <a:pt x="100" y="126"/>
                </a:cubicBezTo>
                <a:cubicBezTo>
                  <a:pt x="100" y="125"/>
                  <a:pt x="100" y="124"/>
                  <a:pt x="99" y="124"/>
                </a:cubicBezTo>
                <a:close/>
                <a:moveTo>
                  <a:pt x="179" y="52"/>
                </a:moveTo>
                <a:cubicBezTo>
                  <a:pt x="180" y="52"/>
                  <a:pt x="180" y="52"/>
                  <a:pt x="181" y="53"/>
                </a:cubicBezTo>
                <a:cubicBezTo>
                  <a:pt x="181" y="54"/>
                  <a:pt x="181" y="55"/>
                  <a:pt x="181" y="56"/>
                </a:cubicBezTo>
                <a:cubicBezTo>
                  <a:pt x="181" y="57"/>
                  <a:pt x="181" y="58"/>
                  <a:pt x="181" y="58"/>
                </a:cubicBezTo>
                <a:cubicBezTo>
                  <a:pt x="180" y="58"/>
                  <a:pt x="180" y="57"/>
                  <a:pt x="180" y="55"/>
                </a:cubicBezTo>
                <a:cubicBezTo>
                  <a:pt x="179" y="54"/>
                  <a:pt x="179" y="53"/>
                  <a:pt x="179" y="53"/>
                </a:cubicBezTo>
                <a:cubicBezTo>
                  <a:pt x="179" y="52"/>
                  <a:pt x="179" y="52"/>
                  <a:pt x="179" y="52"/>
                </a:cubicBezTo>
                <a:cubicBezTo>
                  <a:pt x="179" y="52"/>
                  <a:pt x="179" y="52"/>
                  <a:pt x="179" y="52"/>
                </a:cubicBezTo>
                <a:close/>
                <a:moveTo>
                  <a:pt x="119" y="129"/>
                </a:moveTo>
                <a:cubicBezTo>
                  <a:pt x="119" y="129"/>
                  <a:pt x="120" y="130"/>
                  <a:pt x="120" y="131"/>
                </a:cubicBezTo>
                <a:cubicBezTo>
                  <a:pt x="120" y="131"/>
                  <a:pt x="120" y="131"/>
                  <a:pt x="119" y="131"/>
                </a:cubicBezTo>
                <a:cubicBezTo>
                  <a:pt x="118" y="131"/>
                  <a:pt x="118" y="131"/>
                  <a:pt x="118" y="130"/>
                </a:cubicBezTo>
                <a:cubicBezTo>
                  <a:pt x="118" y="130"/>
                  <a:pt x="118" y="129"/>
                  <a:pt x="118" y="129"/>
                </a:cubicBezTo>
                <a:lnTo>
                  <a:pt x="119" y="129"/>
                </a:lnTo>
                <a:close/>
                <a:moveTo>
                  <a:pt x="119" y="77"/>
                </a:moveTo>
                <a:cubicBezTo>
                  <a:pt x="119" y="77"/>
                  <a:pt x="119" y="77"/>
                  <a:pt x="119" y="77"/>
                </a:cubicBezTo>
                <a:cubicBezTo>
                  <a:pt x="119" y="76"/>
                  <a:pt x="120" y="76"/>
                  <a:pt x="120" y="76"/>
                </a:cubicBezTo>
                <a:cubicBezTo>
                  <a:pt x="120" y="76"/>
                  <a:pt x="121" y="77"/>
                  <a:pt x="121" y="77"/>
                </a:cubicBezTo>
                <a:cubicBezTo>
                  <a:pt x="121" y="79"/>
                  <a:pt x="121" y="79"/>
                  <a:pt x="121" y="79"/>
                </a:cubicBezTo>
                <a:cubicBezTo>
                  <a:pt x="119" y="79"/>
                  <a:pt x="119" y="78"/>
                  <a:pt x="119" y="7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19" name="Freeform 21">
            <a:extLst>
              <a:ext uri="{FF2B5EF4-FFF2-40B4-BE49-F238E27FC236}">
                <a16:creationId xmlns:a16="http://schemas.microsoft.com/office/drawing/2014/main" xmlns="" id="{78B8B57E-A047-45ED-9C80-E9DF24D34781}"/>
              </a:ext>
            </a:extLst>
          </p:cNvPr>
          <p:cNvSpPr>
            <a:spLocks noEditPoints="1"/>
          </p:cNvSpPr>
          <p:nvPr/>
        </p:nvSpPr>
        <p:spPr bwMode="auto">
          <a:xfrm>
            <a:off x="4299098" y="2723372"/>
            <a:ext cx="1131968" cy="947827"/>
          </a:xfrm>
          <a:custGeom>
            <a:avLst/>
            <a:gdLst>
              <a:gd name="T0" fmla="*/ 207 w 544"/>
              <a:gd name="T1" fmla="*/ 63 h 456"/>
              <a:gd name="T2" fmla="*/ 339 w 544"/>
              <a:gd name="T3" fmla="*/ 432 h 456"/>
              <a:gd name="T4" fmla="*/ 275 w 544"/>
              <a:gd name="T5" fmla="*/ 278 h 456"/>
              <a:gd name="T6" fmla="*/ 220 w 544"/>
              <a:gd name="T7" fmla="*/ 299 h 456"/>
              <a:gd name="T8" fmla="*/ 232 w 544"/>
              <a:gd name="T9" fmla="*/ 410 h 456"/>
              <a:gd name="T10" fmla="*/ 285 w 544"/>
              <a:gd name="T11" fmla="*/ 346 h 456"/>
              <a:gd name="T12" fmla="*/ 262 w 544"/>
              <a:gd name="T13" fmla="*/ 369 h 456"/>
              <a:gd name="T14" fmla="*/ 242 w 544"/>
              <a:gd name="T15" fmla="*/ 365 h 456"/>
              <a:gd name="T16" fmla="*/ 231 w 544"/>
              <a:gd name="T17" fmla="*/ 358 h 456"/>
              <a:gd name="T18" fmla="*/ 238 w 544"/>
              <a:gd name="T19" fmla="*/ 319 h 456"/>
              <a:gd name="T20" fmla="*/ 263 w 544"/>
              <a:gd name="T21" fmla="*/ 309 h 456"/>
              <a:gd name="T22" fmla="*/ 284 w 544"/>
              <a:gd name="T23" fmla="*/ 324 h 456"/>
              <a:gd name="T24" fmla="*/ 287 w 544"/>
              <a:gd name="T25" fmla="*/ 445 h 456"/>
              <a:gd name="T26" fmla="*/ 289 w 544"/>
              <a:gd name="T27" fmla="*/ 384 h 456"/>
              <a:gd name="T28" fmla="*/ 471 w 544"/>
              <a:gd name="T29" fmla="*/ 184 h 456"/>
              <a:gd name="T30" fmla="*/ 464 w 544"/>
              <a:gd name="T31" fmla="*/ 189 h 456"/>
              <a:gd name="T32" fmla="*/ 473 w 544"/>
              <a:gd name="T33" fmla="*/ 338 h 456"/>
              <a:gd name="T34" fmla="*/ 472 w 544"/>
              <a:gd name="T35" fmla="*/ 396 h 456"/>
              <a:gd name="T36" fmla="*/ 488 w 544"/>
              <a:gd name="T37" fmla="*/ 106 h 456"/>
              <a:gd name="T38" fmla="*/ 357 w 544"/>
              <a:gd name="T39" fmla="*/ 319 h 456"/>
              <a:gd name="T40" fmla="*/ 356 w 544"/>
              <a:gd name="T41" fmla="*/ 332 h 456"/>
              <a:gd name="T42" fmla="*/ 412 w 544"/>
              <a:gd name="T43" fmla="*/ 315 h 456"/>
              <a:gd name="T44" fmla="*/ 404 w 544"/>
              <a:gd name="T45" fmla="*/ 347 h 456"/>
              <a:gd name="T46" fmla="*/ 362 w 544"/>
              <a:gd name="T47" fmla="*/ 311 h 456"/>
              <a:gd name="T48" fmla="*/ 354 w 544"/>
              <a:gd name="T49" fmla="*/ 308 h 456"/>
              <a:gd name="T50" fmla="*/ 335 w 544"/>
              <a:gd name="T51" fmla="*/ 322 h 456"/>
              <a:gd name="T52" fmla="*/ 324 w 544"/>
              <a:gd name="T53" fmla="*/ 317 h 456"/>
              <a:gd name="T54" fmla="*/ 312 w 544"/>
              <a:gd name="T55" fmla="*/ 288 h 456"/>
              <a:gd name="T56" fmla="*/ 288 w 544"/>
              <a:gd name="T57" fmla="*/ 274 h 456"/>
              <a:gd name="T58" fmla="*/ 265 w 544"/>
              <a:gd name="T59" fmla="*/ 263 h 456"/>
              <a:gd name="T60" fmla="*/ 298 w 544"/>
              <a:gd name="T61" fmla="*/ 243 h 456"/>
              <a:gd name="T62" fmla="*/ 330 w 544"/>
              <a:gd name="T63" fmla="*/ 243 h 456"/>
              <a:gd name="T64" fmla="*/ 311 w 544"/>
              <a:gd name="T65" fmla="*/ 230 h 456"/>
              <a:gd name="T66" fmla="*/ 333 w 544"/>
              <a:gd name="T67" fmla="*/ 202 h 456"/>
              <a:gd name="T68" fmla="*/ 379 w 544"/>
              <a:gd name="T69" fmla="*/ 196 h 456"/>
              <a:gd name="T70" fmla="*/ 390 w 544"/>
              <a:gd name="T71" fmla="*/ 203 h 456"/>
              <a:gd name="T72" fmla="*/ 376 w 544"/>
              <a:gd name="T73" fmla="*/ 250 h 456"/>
              <a:gd name="T74" fmla="*/ 390 w 544"/>
              <a:gd name="T75" fmla="*/ 257 h 456"/>
              <a:gd name="T76" fmla="*/ 419 w 544"/>
              <a:gd name="T77" fmla="*/ 275 h 456"/>
              <a:gd name="T78" fmla="*/ 365 w 544"/>
              <a:gd name="T79" fmla="*/ 379 h 456"/>
              <a:gd name="T80" fmla="*/ 351 w 544"/>
              <a:gd name="T81" fmla="*/ 421 h 456"/>
              <a:gd name="T82" fmla="*/ 350 w 544"/>
              <a:gd name="T83" fmla="*/ 9 h 456"/>
              <a:gd name="T84" fmla="*/ 308 w 544"/>
              <a:gd name="T85" fmla="*/ 143 h 456"/>
              <a:gd name="T86" fmla="*/ 304 w 544"/>
              <a:gd name="T87" fmla="*/ 163 h 456"/>
              <a:gd name="T88" fmla="*/ 286 w 544"/>
              <a:gd name="T89" fmla="*/ 115 h 456"/>
              <a:gd name="T90" fmla="*/ 286 w 544"/>
              <a:gd name="T91" fmla="*/ 166 h 456"/>
              <a:gd name="T92" fmla="*/ 252 w 544"/>
              <a:gd name="T93" fmla="*/ 111 h 456"/>
              <a:gd name="T94" fmla="*/ 251 w 544"/>
              <a:gd name="T95" fmla="*/ 129 h 456"/>
              <a:gd name="T96" fmla="*/ 282 w 544"/>
              <a:gd name="T97" fmla="*/ 98 h 456"/>
              <a:gd name="T98" fmla="*/ 407 w 544"/>
              <a:gd name="T99" fmla="*/ 221 h 456"/>
              <a:gd name="T100" fmla="*/ 316 w 544"/>
              <a:gd name="T101" fmla="*/ 173 h 456"/>
              <a:gd name="T102" fmla="*/ 351 w 544"/>
              <a:gd name="T103" fmla="*/ 100 h 456"/>
              <a:gd name="T104" fmla="*/ 337 w 544"/>
              <a:gd name="T105" fmla="*/ 113 h 456"/>
              <a:gd name="T106" fmla="*/ 237 w 544"/>
              <a:gd name="T107" fmla="*/ 88 h 456"/>
              <a:gd name="T108" fmla="*/ 158 w 544"/>
              <a:gd name="T109" fmla="*/ 117 h 456"/>
              <a:gd name="T110" fmla="*/ 194 w 544"/>
              <a:gd name="T111" fmla="*/ 206 h 456"/>
              <a:gd name="T112" fmla="*/ 177 w 544"/>
              <a:gd name="T113" fmla="*/ 192 h 456"/>
              <a:gd name="T114" fmla="*/ 169 w 544"/>
              <a:gd name="T115" fmla="*/ 114 h 456"/>
              <a:gd name="T116" fmla="*/ 230 w 544"/>
              <a:gd name="T117" fmla="*/ 235 h 456"/>
              <a:gd name="T118" fmla="*/ 230 w 544"/>
              <a:gd name="T119" fmla="*/ 235 h 456"/>
              <a:gd name="T120" fmla="*/ 194 w 544"/>
              <a:gd name="T121" fmla="*/ 16 h 456"/>
              <a:gd name="T122" fmla="*/ 161 w 544"/>
              <a:gd name="T123" fmla="*/ 98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4" h="456">
                <a:moveTo>
                  <a:pt x="338" y="395"/>
                </a:moveTo>
                <a:cubicBezTo>
                  <a:pt x="340" y="395"/>
                  <a:pt x="341" y="395"/>
                  <a:pt x="343" y="396"/>
                </a:cubicBezTo>
                <a:cubicBezTo>
                  <a:pt x="344" y="397"/>
                  <a:pt x="345" y="399"/>
                  <a:pt x="345" y="400"/>
                </a:cubicBezTo>
                <a:cubicBezTo>
                  <a:pt x="345" y="402"/>
                  <a:pt x="344" y="403"/>
                  <a:pt x="343" y="404"/>
                </a:cubicBezTo>
                <a:cubicBezTo>
                  <a:pt x="342" y="405"/>
                  <a:pt x="341" y="405"/>
                  <a:pt x="340" y="405"/>
                </a:cubicBezTo>
                <a:cubicBezTo>
                  <a:pt x="338" y="405"/>
                  <a:pt x="337" y="405"/>
                  <a:pt x="336" y="404"/>
                </a:cubicBezTo>
                <a:cubicBezTo>
                  <a:pt x="335" y="402"/>
                  <a:pt x="334" y="401"/>
                  <a:pt x="334" y="400"/>
                </a:cubicBezTo>
                <a:cubicBezTo>
                  <a:pt x="334" y="399"/>
                  <a:pt x="334" y="398"/>
                  <a:pt x="335" y="397"/>
                </a:cubicBezTo>
                <a:cubicBezTo>
                  <a:pt x="336" y="396"/>
                  <a:pt x="337" y="395"/>
                  <a:pt x="338" y="395"/>
                </a:cubicBezTo>
                <a:close/>
                <a:moveTo>
                  <a:pt x="206" y="63"/>
                </a:moveTo>
                <a:cubicBezTo>
                  <a:pt x="206" y="62"/>
                  <a:pt x="206" y="62"/>
                  <a:pt x="207" y="62"/>
                </a:cubicBezTo>
                <a:cubicBezTo>
                  <a:pt x="207" y="62"/>
                  <a:pt x="207" y="62"/>
                  <a:pt x="207" y="62"/>
                </a:cubicBezTo>
                <a:cubicBezTo>
                  <a:pt x="207" y="63"/>
                  <a:pt x="207" y="63"/>
                  <a:pt x="207" y="63"/>
                </a:cubicBezTo>
                <a:cubicBezTo>
                  <a:pt x="207" y="63"/>
                  <a:pt x="207" y="63"/>
                  <a:pt x="207" y="63"/>
                </a:cubicBezTo>
                <a:cubicBezTo>
                  <a:pt x="207" y="63"/>
                  <a:pt x="207" y="63"/>
                  <a:pt x="207" y="64"/>
                </a:cubicBezTo>
                <a:cubicBezTo>
                  <a:pt x="207" y="64"/>
                  <a:pt x="207" y="64"/>
                  <a:pt x="207" y="64"/>
                </a:cubicBezTo>
                <a:cubicBezTo>
                  <a:pt x="206" y="64"/>
                  <a:pt x="206" y="63"/>
                  <a:pt x="206" y="63"/>
                </a:cubicBezTo>
                <a:close/>
                <a:moveTo>
                  <a:pt x="337" y="409"/>
                </a:moveTo>
                <a:cubicBezTo>
                  <a:pt x="336" y="411"/>
                  <a:pt x="334" y="412"/>
                  <a:pt x="332" y="412"/>
                </a:cubicBezTo>
                <a:cubicBezTo>
                  <a:pt x="331" y="412"/>
                  <a:pt x="330" y="411"/>
                  <a:pt x="329" y="410"/>
                </a:cubicBezTo>
                <a:cubicBezTo>
                  <a:pt x="329" y="409"/>
                  <a:pt x="328" y="408"/>
                  <a:pt x="328" y="407"/>
                </a:cubicBezTo>
                <a:cubicBezTo>
                  <a:pt x="328" y="406"/>
                  <a:pt x="329" y="405"/>
                  <a:pt x="330" y="404"/>
                </a:cubicBezTo>
                <a:cubicBezTo>
                  <a:pt x="330" y="403"/>
                  <a:pt x="331" y="403"/>
                  <a:pt x="333" y="403"/>
                </a:cubicBezTo>
                <a:cubicBezTo>
                  <a:pt x="334" y="403"/>
                  <a:pt x="335" y="403"/>
                  <a:pt x="336" y="405"/>
                </a:cubicBezTo>
                <a:cubicBezTo>
                  <a:pt x="336" y="406"/>
                  <a:pt x="337" y="407"/>
                  <a:pt x="337" y="409"/>
                </a:cubicBezTo>
                <a:close/>
                <a:moveTo>
                  <a:pt x="336" y="428"/>
                </a:moveTo>
                <a:cubicBezTo>
                  <a:pt x="338" y="428"/>
                  <a:pt x="339" y="429"/>
                  <a:pt x="339" y="430"/>
                </a:cubicBezTo>
                <a:cubicBezTo>
                  <a:pt x="339" y="431"/>
                  <a:pt x="339" y="432"/>
                  <a:pt x="339" y="432"/>
                </a:cubicBezTo>
                <a:cubicBezTo>
                  <a:pt x="338" y="433"/>
                  <a:pt x="338" y="433"/>
                  <a:pt x="337" y="433"/>
                </a:cubicBezTo>
                <a:cubicBezTo>
                  <a:pt x="337" y="433"/>
                  <a:pt x="336" y="433"/>
                  <a:pt x="335" y="432"/>
                </a:cubicBezTo>
                <a:cubicBezTo>
                  <a:pt x="335" y="432"/>
                  <a:pt x="334" y="431"/>
                  <a:pt x="334" y="430"/>
                </a:cubicBezTo>
                <a:cubicBezTo>
                  <a:pt x="334" y="430"/>
                  <a:pt x="335" y="429"/>
                  <a:pt x="336" y="428"/>
                </a:cubicBezTo>
                <a:close/>
                <a:moveTo>
                  <a:pt x="341" y="418"/>
                </a:moveTo>
                <a:cubicBezTo>
                  <a:pt x="341" y="418"/>
                  <a:pt x="342" y="419"/>
                  <a:pt x="342" y="420"/>
                </a:cubicBezTo>
                <a:cubicBezTo>
                  <a:pt x="342" y="421"/>
                  <a:pt x="341" y="422"/>
                  <a:pt x="340" y="422"/>
                </a:cubicBezTo>
                <a:cubicBezTo>
                  <a:pt x="339" y="422"/>
                  <a:pt x="339" y="422"/>
                  <a:pt x="338" y="421"/>
                </a:cubicBezTo>
                <a:cubicBezTo>
                  <a:pt x="338" y="421"/>
                  <a:pt x="337" y="421"/>
                  <a:pt x="337" y="420"/>
                </a:cubicBezTo>
                <a:cubicBezTo>
                  <a:pt x="337" y="419"/>
                  <a:pt x="338" y="418"/>
                  <a:pt x="339" y="417"/>
                </a:cubicBezTo>
                <a:cubicBezTo>
                  <a:pt x="340" y="417"/>
                  <a:pt x="340" y="417"/>
                  <a:pt x="340" y="417"/>
                </a:cubicBezTo>
                <a:cubicBezTo>
                  <a:pt x="340" y="417"/>
                  <a:pt x="341" y="417"/>
                  <a:pt x="341" y="418"/>
                </a:cubicBezTo>
                <a:close/>
                <a:moveTo>
                  <a:pt x="277" y="278"/>
                </a:moveTo>
                <a:cubicBezTo>
                  <a:pt x="276" y="278"/>
                  <a:pt x="276" y="278"/>
                  <a:pt x="275" y="278"/>
                </a:cubicBezTo>
                <a:cubicBezTo>
                  <a:pt x="275" y="278"/>
                  <a:pt x="275" y="278"/>
                  <a:pt x="274" y="277"/>
                </a:cubicBezTo>
                <a:cubicBezTo>
                  <a:pt x="274" y="277"/>
                  <a:pt x="274" y="276"/>
                  <a:pt x="274" y="275"/>
                </a:cubicBezTo>
                <a:cubicBezTo>
                  <a:pt x="274" y="274"/>
                  <a:pt x="274" y="274"/>
                  <a:pt x="274" y="274"/>
                </a:cubicBezTo>
                <a:cubicBezTo>
                  <a:pt x="275" y="274"/>
                  <a:pt x="275" y="273"/>
                  <a:pt x="276" y="273"/>
                </a:cubicBezTo>
                <a:cubicBezTo>
                  <a:pt x="277" y="273"/>
                  <a:pt x="277" y="274"/>
                  <a:pt x="278" y="274"/>
                </a:cubicBezTo>
                <a:cubicBezTo>
                  <a:pt x="278" y="275"/>
                  <a:pt x="278" y="275"/>
                  <a:pt x="278" y="276"/>
                </a:cubicBezTo>
                <a:cubicBezTo>
                  <a:pt x="278" y="277"/>
                  <a:pt x="278" y="278"/>
                  <a:pt x="277" y="278"/>
                </a:cubicBezTo>
                <a:close/>
                <a:moveTo>
                  <a:pt x="222" y="298"/>
                </a:moveTo>
                <a:cubicBezTo>
                  <a:pt x="224" y="298"/>
                  <a:pt x="225" y="299"/>
                  <a:pt x="225" y="300"/>
                </a:cubicBezTo>
                <a:cubicBezTo>
                  <a:pt x="225" y="301"/>
                  <a:pt x="225" y="302"/>
                  <a:pt x="225" y="303"/>
                </a:cubicBezTo>
                <a:cubicBezTo>
                  <a:pt x="224" y="303"/>
                  <a:pt x="224" y="304"/>
                  <a:pt x="223" y="304"/>
                </a:cubicBezTo>
                <a:cubicBezTo>
                  <a:pt x="222" y="304"/>
                  <a:pt x="222" y="303"/>
                  <a:pt x="221" y="303"/>
                </a:cubicBezTo>
                <a:cubicBezTo>
                  <a:pt x="220" y="303"/>
                  <a:pt x="220" y="302"/>
                  <a:pt x="220" y="301"/>
                </a:cubicBezTo>
                <a:cubicBezTo>
                  <a:pt x="220" y="300"/>
                  <a:pt x="220" y="300"/>
                  <a:pt x="220" y="299"/>
                </a:cubicBezTo>
                <a:cubicBezTo>
                  <a:pt x="220" y="298"/>
                  <a:pt x="221" y="298"/>
                  <a:pt x="222" y="298"/>
                </a:cubicBezTo>
                <a:close/>
                <a:moveTo>
                  <a:pt x="252" y="407"/>
                </a:moveTo>
                <a:cubicBezTo>
                  <a:pt x="252" y="407"/>
                  <a:pt x="252" y="407"/>
                  <a:pt x="252" y="408"/>
                </a:cubicBezTo>
                <a:cubicBezTo>
                  <a:pt x="252" y="408"/>
                  <a:pt x="252" y="408"/>
                  <a:pt x="252" y="408"/>
                </a:cubicBezTo>
                <a:cubicBezTo>
                  <a:pt x="252" y="409"/>
                  <a:pt x="252" y="410"/>
                  <a:pt x="252" y="410"/>
                </a:cubicBezTo>
                <a:cubicBezTo>
                  <a:pt x="252" y="411"/>
                  <a:pt x="252" y="412"/>
                  <a:pt x="253" y="412"/>
                </a:cubicBezTo>
                <a:cubicBezTo>
                  <a:pt x="251" y="413"/>
                  <a:pt x="250" y="414"/>
                  <a:pt x="249" y="415"/>
                </a:cubicBezTo>
                <a:cubicBezTo>
                  <a:pt x="249" y="415"/>
                  <a:pt x="248" y="416"/>
                  <a:pt x="248" y="417"/>
                </a:cubicBezTo>
                <a:cubicBezTo>
                  <a:pt x="247" y="417"/>
                  <a:pt x="246" y="418"/>
                  <a:pt x="246" y="418"/>
                </a:cubicBezTo>
                <a:cubicBezTo>
                  <a:pt x="245" y="419"/>
                  <a:pt x="244" y="419"/>
                  <a:pt x="242" y="419"/>
                </a:cubicBezTo>
                <a:cubicBezTo>
                  <a:pt x="240" y="419"/>
                  <a:pt x="240" y="419"/>
                  <a:pt x="240" y="419"/>
                </a:cubicBezTo>
                <a:cubicBezTo>
                  <a:pt x="239" y="419"/>
                  <a:pt x="238" y="419"/>
                  <a:pt x="236" y="418"/>
                </a:cubicBezTo>
                <a:cubicBezTo>
                  <a:pt x="235" y="418"/>
                  <a:pt x="234" y="417"/>
                  <a:pt x="233" y="415"/>
                </a:cubicBezTo>
                <a:cubicBezTo>
                  <a:pt x="232" y="414"/>
                  <a:pt x="232" y="412"/>
                  <a:pt x="232" y="410"/>
                </a:cubicBezTo>
                <a:cubicBezTo>
                  <a:pt x="232" y="408"/>
                  <a:pt x="232" y="407"/>
                  <a:pt x="232" y="406"/>
                </a:cubicBezTo>
                <a:cubicBezTo>
                  <a:pt x="233" y="405"/>
                  <a:pt x="233" y="405"/>
                  <a:pt x="234" y="404"/>
                </a:cubicBezTo>
                <a:cubicBezTo>
                  <a:pt x="235" y="403"/>
                  <a:pt x="235" y="403"/>
                  <a:pt x="236" y="402"/>
                </a:cubicBezTo>
                <a:cubicBezTo>
                  <a:pt x="237" y="402"/>
                  <a:pt x="238" y="401"/>
                  <a:pt x="239" y="400"/>
                </a:cubicBezTo>
                <a:cubicBezTo>
                  <a:pt x="243" y="400"/>
                  <a:pt x="246" y="400"/>
                  <a:pt x="247" y="402"/>
                </a:cubicBezTo>
                <a:cubicBezTo>
                  <a:pt x="249" y="403"/>
                  <a:pt x="251" y="405"/>
                  <a:pt x="252" y="407"/>
                </a:cubicBezTo>
                <a:close/>
                <a:moveTo>
                  <a:pt x="293" y="336"/>
                </a:moveTo>
                <a:cubicBezTo>
                  <a:pt x="295" y="336"/>
                  <a:pt x="297" y="337"/>
                  <a:pt x="298" y="338"/>
                </a:cubicBezTo>
                <a:cubicBezTo>
                  <a:pt x="299" y="340"/>
                  <a:pt x="300" y="341"/>
                  <a:pt x="300" y="343"/>
                </a:cubicBezTo>
                <a:cubicBezTo>
                  <a:pt x="300" y="343"/>
                  <a:pt x="300" y="344"/>
                  <a:pt x="300" y="344"/>
                </a:cubicBezTo>
                <a:cubicBezTo>
                  <a:pt x="300" y="345"/>
                  <a:pt x="299" y="346"/>
                  <a:pt x="298" y="346"/>
                </a:cubicBezTo>
                <a:cubicBezTo>
                  <a:pt x="297" y="346"/>
                  <a:pt x="295" y="346"/>
                  <a:pt x="293" y="346"/>
                </a:cubicBezTo>
                <a:cubicBezTo>
                  <a:pt x="291" y="346"/>
                  <a:pt x="289" y="345"/>
                  <a:pt x="288" y="344"/>
                </a:cubicBezTo>
                <a:cubicBezTo>
                  <a:pt x="287" y="345"/>
                  <a:pt x="286" y="345"/>
                  <a:pt x="285" y="346"/>
                </a:cubicBezTo>
                <a:cubicBezTo>
                  <a:pt x="284" y="346"/>
                  <a:pt x="283" y="346"/>
                  <a:pt x="282" y="347"/>
                </a:cubicBezTo>
                <a:cubicBezTo>
                  <a:pt x="281" y="347"/>
                  <a:pt x="280" y="347"/>
                  <a:pt x="279" y="347"/>
                </a:cubicBezTo>
                <a:cubicBezTo>
                  <a:pt x="278" y="348"/>
                  <a:pt x="277" y="348"/>
                  <a:pt x="277" y="349"/>
                </a:cubicBezTo>
                <a:cubicBezTo>
                  <a:pt x="277" y="351"/>
                  <a:pt x="278" y="353"/>
                  <a:pt x="279" y="354"/>
                </a:cubicBezTo>
                <a:cubicBezTo>
                  <a:pt x="280" y="356"/>
                  <a:pt x="281" y="357"/>
                  <a:pt x="283" y="358"/>
                </a:cubicBezTo>
                <a:cubicBezTo>
                  <a:pt x="284" y="359"/>
                  <a:pt x="285" y="360"/>
                  <a:pt x="286" y="361"/>
                </a:cubicBezTo>
                <a:cubicBezTo>
                  <a:pt x="287" y="362"/>
                  <a:pt x="287" y="363"/>
                  <a:pt x="287" y="364"/>
                </a:cubicBezTo>
                <a:cubicBezTo>
                  <a:pt x="287" y="365"/>
                  <a:pt x="287" y="366"/>
                  <a:pt x="285" y="367"/>
                </a:cubicBezTo>
                <a:cubicBezTo>
                  <a:pt x="282" y="367"/>
                  <a:pt x="279" y="366"/>
                  <a:pt x="277" y="365"/>
                </a:cubicBezTo>
                <a:cubicBezTo>
                  <a:pt x="275" y="363"/>
                  <a:pt x="273" y="362"/>
                  <a:pt x="271" y="361"/>
                </a:cubicBezTo>
                <a:cubicBezTo>
                  <a:pt x="267" y="362"/>
                  <a:pt x="267" y="362"/>
                  <a:pt x="267" y="362"/>
                </a:cubicBezTo>
                <a:cubicBezTo>
                  <a:pt x="266" y="362"/>
                  <a:pt x="265" y="363"/>
                  <a:pt x="264" y="363"/>
                </a:cubicBezTo>
                <a:cubicBezTo>
                  <a:pt x="264" y="364"/>
                  <a:pt x="263" y="364"/>
                  <a:pt x="263" y="365"/>
                </a:cubicBezTo>
                <a:cubicBezTo>
                  <a:pt x="262" y="366"/>
                  <a:pt x="262" y="367"/>
                  <a:pt x="262" y="369"/>
                </a:cubicBezTo>
                <a:cubicBezTo>
                  <a:pt x="262" y="371"/>
                  <a:pt x="262" y="373"/>
                  <a:pt x="263" y="375"/>
                </a:cubicBezTo>
                <a:cubicBezTo>
                  <a:pt x="263" y="377"/>
                  <a:pt x="263" y="379"/>
                  <a:pt x="264" y="381"/>
                </a:cubicBezTo>
                <a:cubicBezTo>
                  <a:pt x="264" y="381"/>
                  <a:pt x="263" y="381"/>
                  <a:pt x="263" y="382"/>
                </a:cubicBezTo>
                <a:cubicBezTo>
                  <a:pt x="262" y="382"/>
                  <a:pt x="262" y="382"/>
                  <a:pt x="261" y="382"/>
                </a:cubicBezTo>
                <a:cubicBezTo>
                  <a:pt x="260" y="382"/>
                  <a:pt x="259" y="381"/>
                  <a:pt x="258" y="380"/>
                </a:cubicBezTo>
                <a:cubicBezTo>
                  <a:pt x="257" y="379"/>
                  <a:pt x="257" y="378"/>
                  <a:pt x="256" y="378"/>
                </a:cubicBezTo>
                <a:cubicBezTo>
                  <a:pt x="256" y="378"/>
                  <a:pt x="256" y="378"/>
                  <a:pt x="256" y="378"/>
                </a:cubicBezTo>
                <a:cubicBezTo>
                  <a:pt x="256" y="378"/>
                  <a:pt x="255" y="378"/>
                  <a:pt x="255" y="378"/>
                </a:cubicBezTo>
                <a:cubicBezTo>
                  <a:pt x="254" y="378"/>
                  <a:pt x="254" y="378"/>
                  <a:pt x="254" y="377"/>
                </a:cubicBezTo>
                <a:cubicBezTo>
                  <a:pt x="253" y="376"/>
                  <a:pt x="253" y="376"/>
                  <a:pt x="253" y="375"/>
                </a:cubicBezTo>
                <a:cubicBezTo>
                  <a:pt x="253" y="372"/>
                  <a:pt x="253" y="372"/>
                  <a:pt x="253" y="372"/>
                </a:cubicBezTo>
                <a:cubicBezTo>
                  <a:pt x="252" y="371"/>
                  <a:pt x="252" y="370"/>
                  <a:pt x="252" y="369"/>
                </a:cubicBezTo>
                <a:cubicBezTo>
                  <a:pt x="244" y="364"/>
                  <a:pt x="244" y="364"/>
                  <a:pt x="244" y="364"/>
                </a:cubicBezTo>
                <a:cubicBezTo>
                  <a:pt x="243" y="364"/>
                  <a:pt x="243" y="364"/>
                  <a:pt x="242" y="365"/>
                </a:cubicBezTo>
                <a:cubicBezTo>
                  <a:pt x="242" y="366"/>
                  <a:pt x="241" y="366"/>
                  <a:pt x="241" y="367"/>
                </a:cubicBezTo>
                <a:cubicBezTo>
                  <a:pt x="241" y="370"/>
                  <a:pt x="241" y="370"/>
                  <a:pt x="241" y="370"/>
                </a:cubicBezTo>
                <a:cubicBezTo>
                  <a:pt x="240" y="371"/>
                  <a:pt x="240" y="371"/>
                  <a:pt x="239" y="371"/>
                </a:cubicBezTo>
                <a:cubicBezTo>
                  <a:pt x="238" y="371"/>
                  <a:pt x="238" y="371"/>
                  <a:pt x="238" y="370"/>
                </a:cubicBezTo>
                <a:cubicBezTo>
                  <a:pt x="238" y="370"/>
                  <a:pt x="238" y="369"/>
                  <a:pt x="239" y="368"/>
                </a:cubicBezTo>
                <a:cubicBezTo>
                  <a:pt x="239" y="367"/>
                  <a:pt x="240" y="366"/>
                  <a:pt x="240" y="365"/>
                </a:cubicBezTo>
                <a:cubicBezTo>
                  <a:pt x="241" y="361"/>
                  <a:pt x="241" y="361"/>
                  <a:pt x="241" y="361"/>
                </a:cubicBezTo>
                <a:cubicBezTo>
                  <a:pt x="242" y="360"/>
                  <a:pt x="242" y="359"/>
                  <a:pt x="242" y="358"/>
                </a:cubicBezTo>
                <a:cubicBezTo>
                  <a:pt x="242" y="358"/>
                  <a:pt x="241" y="359"/>
                  <a:pt x="241" y="359"/>
                </a:cubicBezTo>
                <a:cubicBezTo>
                  <a:pt x="241" y="359"/>
                  <a:pt x="240" y="359"/>
                  <a:pt x="240" y="359"/>
                </a:cubicBezTo>
                <a:cubicBezTo>
                  <a:pt x="234" y="358"/>
                  <a:pt x="234" y="358"/>
                  <a:pt x="234" y="358"/>
                </a:cubicBezTo>
                <a:cubicBezTo>
                  <a:pt x="233" y="358"/>
                  <a:pt x="233" y="358"/>
                  <a:pt x="232" y="358"/>
                </a:cubicBezTo>
                <a:cubicBezTo>
                  <a:pt x="232" y="359"/>
                  <a:pt x="232" y="359"/>
                  <a:pt x="231" y="359"/>
                </a:cubicBezTo>
                <a:cubicBezTo>
                  <a:pt x="231" y="359"/>
                  <a:pt x="231" y="358"/>
                  <a:pt x="231" y="358"/>
                </a:cubicBezTo>
                <a:cubicBezTo>
                  <a:pt x="231" y="357"/>
                  <a:pt x="231" y="357"/>
                  <a:pt x="232" y="357"/>
                </a:cubicBezTo>
                <a:cubicBezTo>
                  <a:pt x="233" y="356"/>
                  <a:pt x="233" y="356"/>
                  <a:pt x="234" y="354"/>
                </a:cubicBezTo>
                <a:cubicBezTo>
                  <a:pt x="234" y="354"/>
                  <a:pt x="233" y="353"/>
                  <a:pt x="233" y="352"/>
                </a:cubicBezTo>
                <a:cubicBezTo>
                  <a:pt x="232" y="352"/>
                  <a:pt x="232" y="351"/>
                  <a:pt x="231" y="350"/>
                </a:cubicBezTo>
                <a:cubicBezTo>
                  <a:pt x="230" y="349"/>
                  <a:pt x="230" y="347"/>
                  <a:pt x="229" y="346"/>
                </a:cubicBezTo>
                <a:cubicBezTo>
                  <a:pt x="229" y="344"/>
                  <a:pt x="228" y="342"/>
                  <a:pt x="228" y="340"/>
                </a:cubicBezTo>
                <a:cubicBezTo>
                  <a:pt x="228" y="338"/>
                  <a:pt x="228" y="338"/>
                  <a:pt x="228" y="338"/>
                </a:cubicBezTo>
                <a:cubicBezTo>
                  <a:pt x="228" y="337"/>
                  <a:pt x="228" y="336"/>
                  <a:pt x="229" y="335"/>
                </a:cubicBezTo>
                <a:cubicBezTo>
                  <a:pt x="229" y="335"/>
                  <a:pt x="228" y="334"/>
                  <a:pt x="228" y="334"/>
                </a:cubicBezTo>
                <a:cubicBezTo>
                  <a:pt x="227" y="334"/>
                  <a:pt x="226" y="333"/>
                  <a:pt x="226" y="332"/>
                </a:cubicBezTo>
                <a:cubicBezTo>
                  <a:pt x="228" y="328"/>
                  <a:pt x="228" y="328"/>
                  <a:pt x="228" y="328"/>
                </a:cubicBezTo>
                <a:cubicBezTo>
                  <a:pt x="229" y="327"/>
                  <a:pt x="230" y="325"/>
                  <a:pt x="231" y="324"/>
                </a:cubicBezTo>
                <a:cubicBezTo>
                  <a:pt x="232" y="323"/>
                  <a:pt x="233" y="322"/>
                  <a:pt x="234" y="321"/>
                </a:cubicBezTo>
                <a:cubicBezTo>
                  <a:pt x="235" y="320"/>
                  <a:pt x="236" y="320"/>
                  <a:pt x="238" y="319"/>
                </a:cubicBezTo>
                <a:cubicBezTo>
                  <a:pt x="238" y="319"/>
                  <a:pt x="238" y="319"/>
                  <a:pt x="238" y="319"/>
                </a:cubicBezTo>
                <a:cubicBezTo>
                  <a:pt x="238" y="318"/>
                  <a:pt x="238" y="318"/>
                  <a:pt x="238" y="318"/>
                </a:cubicBezTo>
                <a:cubicBezTo>
                  <a:pt x="238" y="318"/>
                  <a:pt x="238" y="317"/>
                  <a:pt x="237" y="317"/>
                </a:cubicBezTo>
                <a:cubicBezTo>
                  <a:pt x="237" y="317"/>
                  <a:pt x="237" y="317"/>
                  <a:pt x="237" y="316"/>
                </a:cubicBezTo>
                <a:cubicBezTo>
                  <a:pt x="237" y="315"/>
                  <a:pt x="237" y="315"/>
                  <a:pt x="238" y="315"/>
                </a:cubicBezTo>
                <a:cubicBezTo>
                  <a:pt x="238" y="315"/>
                  <a:pt x="239" y="315"/>
                  <a:pt x="239" y="316"/>
                </a:cubicBezTo>
                <a:cubicBezTo>
                  <a:pt x="239" y="318"/>
                  <a:pt x="239" y="318"/>
                  <a:pt x="240" y="319"/>
                </a:cubicBezTo>
                <a:cubicBezTo>
                  <a:pt x="241" y="318"/>
                  <a:pt x="243" y="316"/>
                  <a:pt x="245" y="315"/>
                </a:cubicBezTo>
                <a:cubicBezTo>
                  <a:pt x="246" y="315"/>
                  <a:pt x="248" y="314"/>
                  <a:pt x="250" y="313"/>
                </a:cubicBezTo>
                <a:cubicBezTo>
                  <a:pt x="251" y="312"/>
                  <a:pt x="253" y="312"/>
                  <a:pt x="255" y="312"/>
                </a:cubicBezTo>
                <a:cubicBezTo>
                  <a:pt x="256" y="312"/>
                  <a:pt x="257" y="312"/>
                  <a:pt x="258" y="313"/>
                </a:cubicBezTo>
                <a:cubicBezTo>
                  <a:pt x="259" y="313"/>
                  <a:pt x="260" y="313"/>
                  <a:pt x="260" y="314"/>
                </a:cubicBezTo>
                <a:cubicBezTo>
                  <a:pt x="261" y="313"/>
                  <a:pt x="261" y="312"/>
                  <a:pt x="262" y="310"/>
                </a:cubicBezTo>
                <a:cubicBezTo>
                  <a:pt x="262" y="309"/>
                  <a:pt x="262" y="309"/>
                  <a:pt x="263" y="309"/>
                </a:cubicBezTo>
                <a:cubicBezTo>
                  <a:pt x="263" y="309"/>
                  <a:pt x="264" y="309"/>
                  <a:pt x="264" y="309"/>
                </a:cubicBezTo>
                <a:cubicBezTo>
                  <a:pt x="264" y="309"/>
                  <a:pt x="264" y="310"/>
                  <a:pt x="264" y="310"/>
                </a:cubicBezTo>
                <a:cubicBezTo>
                  <a:pt x="264" y="311"/>
                  <a:pt x="263" y="312"/>
                  <a:pt x="263" y="313"/>
                </a:cubicBezTo>
                <a:cubicBezTo>
                  <a:pt x="262" y="314"/>
                  <a:pt x="262" y="315"/>
                  <a:pt x="262" y="317"/>
                </a:cubicBezTo>
                <a:cubicBezTo>
                  <a:pt x="262" y="319"/>
                  <a:pt x="263" y="320"/>
                  <a:pt x="265" y="322"/>
                </a:cubicBezTo>
                <a:cubicBezTo>
                  <a:pt x="267" y="323"/>
                  <a:pt x="268" y="324"/>
                  <a:pt x="269" y="326"/>
                </a:cubicBezTo>
                <a:cubicBezTo>
                  <a:pt x="272" y="326"/>
                  <a:pt x="274" y="325"/>
                  <a:pt x="276" y="325"/>
                </a:cubicBezTo>
                <a:cubicBezTo>
                  <a:pt x="278" y="324"/>
                  <a:pt x="280" y="323"/>
                  <a:pt x="282" y="322"/>
                </a:cubicBezTo>
                <a:cubicBezTo>
                  <a:pt x="283" y="321"/>
                  <a:pt x="285" y="321"/>
                  <a:pt x="287" y="320"/>
                </a:cubicBezTo>
                <a:cubicBezTo>
                  <a:pt x="289" y="319"/>
                  <a:pt x="291" y="319"/>
                  <a:pt x="293" y="319"/>
                </a:cubicBezTo>
                <a:cubicBezTo>
                  <a:pt x="294" y="319"/>
                  <a:pt x="295" y="319"/>
                  <a:pt x="295" y="319"/>
                </a:cubicBezTo>
                <a:cubicBezTo>
                  <a:pt x="295" y="319"/>
                  <a:pt x="296" y="320"/>
                  <a:pt x="296" y="321"/>
                </a:cubicBezTo>
                <a:cubicBezTo>
                  <a:pt x="294" y="321"/>
                  <a:pt x="293" y="322"/>
                  <a:pt x="291" y="322"/>
                </a:cubicBezTo>
                <a:cubicBezTo>
                  <a:pt x="288" y="323"/>
                  <a:pt x="286" y="323"/>
                  <a:pt x="284" y="324"/>
                </a:cubicBezTo>
                <a:cubicBezTo>
                  <a:pt x="282" y="325"/>
                  <a:pt x="280" y="326"/>
                  <a:pt x="278" y="327"/>
                </a:cubicBezTo>
                <a:cubicBezTo>
                  <a:pt x="277" y="328"/>
                  <a:pt x="276" y="329"/>
                  <a:pt x="276" y="331"/>
                </a:cubicBezTo>
                <a:cubicBezTo>
                  <a:pt x="276" y="331"/>
                  <a:pt x="276" y="332"/>
                  <a:pt x="277" y="333"/>
                </a:cubicBezTo>
                <a:cubicBezTo>
                  <a:pt x="278" y="334"/>
                  <a:pt x="279" y="335"/>
                  <a:pt x="279" y="335"/>
                </a:cubicBezTo>
                <a:cubicBezTo>
                  <a:pt x="289" y="337"/>
                  <a:pt x="289" y="337"/>
                  <a:pt x="289" y="337"/>
                </a:cubicBezTo>
                <a:cubicBezTo>
                  <a:pt x="289" y="336"/>
                  <a:pt x="290" y="336"/>
                  <a:pt x="291" y="336"/>
                </a:cubicBezTo>
                <a:lnTo>
                  <a:pt x="293" y="336"/>
                </a:lnTo>
                <a:close/>
                <a:moveTo>
                  <a:pt x="293" y="441"/>
                </a:moveTo>
                <a:cubicBezTo>
                  <a:pt x="296" y="442"/>
                  <a:pt x="296" y="442"/>
                  <a:pt x="296" y="442"/>
                </a:cubicBezTo>
                <a:cubicBezTo>
                  <a:pt x="296" y="442"/>
                  <a:pt x="297" y="443"/>
                  <a:pt x="297" y="444"/>
                </a:cubicBezTo>
                <a:cubicBezTo>
                  <a:pt x="297" y="445"/>
                  <a:pt x="297" y="447"/>
                  <a:pt x="296" y="448"/>
                </a:cubicBezTo>
                <a:cubicBezTo>
                  <a:pt x="295" y="450"/>
                  <a:pt x="294" y="450"/>
                  <a:pt x="292" y="450"/>
                </a:cubicBezTo>
                <a:cubicBezTo>
                  <a:pt x="290" y="450"/>
                  <a:pt x="288" y="450"/>
                  <a:pt x="288" y="448"/>
                </a:cubicBezTo>
                <a:cubicBezTo>
                  <a:pt x="287" y="447"/>
                  <a:pt x="287" y="445"/>
                  <a:pt x="287" y="445"/>
                </a:cubicBezTo>
                <a:cubicBezTo>
                  <a:pt x="287" y="444"/>
                  <a:pt x="288" y="443"/>
                  <a:pt x="288" y="442"/>
                </a:cubicBezTo>
                <a:cubicBezTo>
                  <a:pt x="288" y="441"/>
                  <a:pt x="289" y="441"/>
                  <a:pt x="290" y="440"/>
                </a:cubicBezTo>
                <a:cubicBezTo>
                  <a:pt x="292" y="440"/>
                  <a:pt x="292" y="440"/>
                  <a:pt x="292" y="440"/>
                </a:cubicBezTo>
                <a:cubicBezTo>
                  <a:pt x="293" y="440"/>
                  <a:pt x="293" y="440"/>
                  <a:pt x="293" y="441"/>
                </a:cubicBezTo>
                <a:close/>
                <a:moveTo>
                  <a:pt x="265" y="316"/>
                </a:moveTo>
                <a:cubicBezTo>
                  <a:pt x="265" y="316"/>
                  <a:pt x="264" y="316"/>
                  <a:pt x="264" y="317"/>
                </a:cubicBezTo>
                <a:cubicBezTo>
                  <a:pt x="263" y="317"/>
                  <a:pt x="263" y="317"/>
                  <a:pt x="263" y="317"/>
                </a:cubicBezTo>
                <a:cubicBezTo>
                  <a:pt x="263" y="317"/>
                  <a:pt x="263" y="316"/>
                  <a:pt x="263" y="316"/>
                </a:cubicBezTo>
                <a:cubicBezTo>
                  <a:pt x="263" y="316"/>
                  <a:pt x="264" y="316"/>
                  <a:pt x="264" y="316"/>
                </a:cubicBezTo>
                <a:lnTo>
                  <a:pt x="265" y="316"/>
                </a:lnTo>
                <a:close/>
                <a:moveTo>
                  <a:pt x="296" y="382"/>
                </a:moveTo>
                <a:cubicBezTo>
                  <a:pt x="296" y="382"/>
                  <a:pt x="295" y="383"/>
                  <a:pt x="295" y="384"/>
                </a:cubicBezTo>
                <a:cubicBezTo>
                  <a:pt x="294" y="384"/>
                  <a:pt x="293" y="385"/>
                  <a:pt x="293" y="385"/>
                </a:cubicBezTo>
                <a:cubicBezTo>
                  <a:pt x="291" y="385"/>
                  <a:pt x="290" y="384"/>
                  <a:pt x="289" y="384"/>
                </a:cubicBezTo>
                <a:cubicBezTo>
                  <a:pt x="288" y="383"/>
                  <a:pt x="287" y="382"/>
                  <a:pt x="287" y="381"/>
                </a:cubicBezTo>
                <a:cubicBezTo>
                  <a:pt x="287" y="379"/>
                  <a:pt x="288" y="378"/>
                  <a:pt x="288" y="378"/>
                </a:cubicBezTo>
                <a:cubicBezTo>
                  <a:pt x="289" y="377"/>
                  <a:pt x="290" y="376"/>
                  <a:pt x="291" y="375"/>
                </a:cubicBezTo>
                <a:cubicBezTo>
                  <a:pt x="293" y="376"/>
                  <a:pt x="294" y="376"/>
                  <a:pt x="295" y="377"/>
                </a:cubicBezTo>
                <a:cubicBezTo>
                  <a:pt x="296" y="378"/>
                  <a:pt x="296" y="379"/>
                  <a:pt x="296" y="382"/>
                </a:cubicBezTo>
                <a:close/>
                <a:moveTo>
                  <a:pt x="308" y="417"/>
                </a:moveTo>
                <a:cubicBezTo>
                  <a:pt x="310" y="417"/>
                  <a:pt x="310" y="418"/>
                  <a:pt x="310" y="419"/>
                </a:cubicBezTo>
                <a:cubicBezTo>
                  <a:pt x="310" y="421"/>
                  <a:pt x="309" y="422"/>
                  <a:pt x="308" y="422"/>
                </a:cubicBezTo>
                <a:cubicBezTo>
                  <a:pt x="307" y="422"/>
                  <a:pt x="305" y="421"/>
                  <a:pt x="304" y="420"/>
                </a:cubicBezTo>
                <a:cubicBezTo>
                  <a:pt x="304" y="419"/>
                  <a:pt x="305" y="418"/>
                  <a:pt x="305" y="418"/>
                </a:cubicBezTo>
                <a:cubicBezTo>
                  <a:pt x="305" y="417"/>
                  <a:pt x="305" y="416"/>
                  <a:pt x="307" y="416"/>
                </a:cubicBezTo>
                <a:cubicBezTo>
                  <a:pt x="307" y="416"/>
                  <a:pt x="307" y="416"/>
                  <a:pt x="308" y="417"/>
                </a:cubicBezTo>
                <a:cubicBezTo>
                  <a:pt x="308" y="417"/>
                  <a:pt x="308" y="417"/>
                  <a:pt x="308" y="417"/>
                </a:cubicBezTo>
                <a:close/>
                <a:moveTo>
                  <a:pt x="471" y="184"/>
                </a:moveTo>
                <a:cubicBezTo>
                  <a:pt x="473" y="184"/>
                  <a:pt x="474" y="185"/>
                  <a:pt x="476" y="186"/>
                </a:cubicBezTo>
                <a:cubicBezTo>
                  <a:pt x="477" y="187"/>
                  <a:pt x="477" y="189"/>
                  <a:pt x="477" y="190"/>
                </a:cubicBezTo>
                <a:cubicBezTo>
                  <a:pt x="477" y="191"/>
                  <a:pt x="476" y="193"/>
                  <a:pt x="475" y="195"/>
                </a:cubicBezTo>
                <a:cubicBezTo>
                  <a:pt x="473" y="198"/>
                  <a:pt x="471" y="200"/>
                  <a:pt x="468" y="202"/>
                </a:cubicBezTo>
                <a:cubicBezTo>
                  <a:pt x="465" y="205"/>
                  <a:pt x="463" y="207"/>
                  <a:pt x="460" y="208"/>
                </a:cubicBezTo>
                <a:cubicBezTo>
                  <a:pt x="457" y="210"/>
                  <a:pt x="455" y="211"/>
                  <a:pt x="452" y="211"/>
                </a:cubicBezTo>
                <a:cubicBezTo>
                  <a:pt x="452" y="211"/>
                  <a:pt x="451" y="211"/>
                  <a:pt x="450" y="211"/>
                </a:cubicBezTo>
                <a:cubicBezTo>
                  <a:pt x="450" y="210"/>
                  <a:pt x="449" y="210"/>
                  <a:pt x="449" y="209"/>
                </a:cubicBezTo>
                <a:cubicBezTo>
                  <a:pt x="449" y="207"/>
                  <a:pt x="450" y="206"/>
                  <a:pt x="452" y="204"/>
                </a:cubicBezTo>
                <a:cubicBezTo>
                  <a:pt x="453" y="202"/>
                  <a:pt x="455" y="201"/>
                  <a:pt x="457" y="200"/>
                </a:cubicBezTo>
                <a:cubicBezTo>
                  <a:pt x="459" y="198"/>
                  <a:pt x="460" y="197"/>
                  <a:pt x="462" y="196"/>
                </a:cubicBezTo>
                <a:cubicBezTo>
                  <a:pt x="463" y="195"/>
                  <a:pt x="464" y="194"/>
                  <a:pt x="464" y="192"/>
                </a:cubicBezTo>
                <a:cubicBezTo>
                  <a:pt x="464" y="192"/>
                  <a:pt x="464" y="191"/>
                  <a:pt x="464" y="191"/>
                </a:cubicBezTo>
                <a:cubicBezTo>
                  <a:pt x="464" y="190"/>
                  <a:pt x="464" y="190"/>
                  <a:pt x="464" y="189"/>
                </a:cubicBezTo>
                <a:cubicBezTo>
                  <a:pt x="464" y="189"/>
                  <a:pt x="464" y="188"/>
                  <a:pt x="464" y="188"/>
                </a:cubicBezTo>
                <a:cubicBezTo>
                  <a:pt x="464" y="188"/>
                  <a:pt x="465" y="188"/>
                  <a:pt x="465" y="188"/>
                </a:cubicBezTo>
                <a:cubicBezTo>
                  <a:pt x="465" y="187"/>
                  <a:pt x="465" y="187"/>
                  <a:pt x="464" y="187"/>
                </a:cubicBezTo>
                <a:cubicBezTo>
                  <a:pt x="464" y="187"/>
                  <a:pt x="464" y="187"/>
                  <a:pt x="464" y="187"/>
                </a:cubicBezTo>
                <a:cubicBezTo>
                  <a:pt x="464" y="187"/>
                  <a:pt x="463" y="187"/>
                  <a:pt x="462" y="187"/>
                </a:cubicBezTo>
                <a:cubicBezTo>
                  <a:pt x="462" y="186"/>
                  <a:pt x="463" y="185"/>
                  <a:pt x="464" y="183"/>
                </a:cubicBezTo>
                <a:cubicBezTo>
                  <a:pt x="465" y="182"/>
                  <a:pt x="466" y="181"/>
                  <a:pt x="467" y="181"/>
                </a:cubicBezTo>
                <a:cubicBezTo>
                  <a:pt x="468" y="181"/>
                  <a:pt x="468" y="182"/>
                  <a:pt x="468" y="183"/>
                </a:cubicBezTo>
                <a:cubicBezTo>
                  <a:pt x="468" y="183"/>
                  <a:pt x="468" y="184"/>
                  <a:pt x="468" y="185"/>
                </a:cubicBezTo>
                <a:cubicBezTo>
                  <a:pt x="469" y="184"/>
                  <a:pt x="470" y="184"/>
                  <a:pt x="471" y="184"/>
                </a:cubicBezTo>
                <a:close/>
                <a:moveTo>
                  <a:pt x="468" y="335"/>
                </a:moveTo>
                <a:cubicBezTo>
                  <a:pt x="469" y="335"/>
                  <a:pt x="470" y="335"/>
                  <a:pt x="472" y="335"/>
                </a:cubicBezTo>
                <a:cubicBezTo>
                  <a:pt x="473" y="335"/>
                  <a:pt x="473" y="336"/>
                  <a:pt x="473" y="337"/>
                </a:cubicBezTo>
                <a:cubicBezTo>
                  <a:pt x="473" y="337"/>
                  <a:pt x="473" y="337"/>
                  <a:pt x="473" y="338"/>
                </a:cubicBezTo>
                <a:cubicBezTo>
                  <a:pt x="473" y="338"/>
                  <a:pt x="472" y="338"/>
                  <a:pt x="472" y="338"/>
                </a:cubicBezTo>
                <a:cubicBezTo>
                  <a:pt x="471" y="338"/>
                  <a:pt x="470" y="337"/>
                  <a:pt x="469" y="337"/>
                </a:cubicBezTo>
                <a:cubicBezTo>
                  <a:pt x="469" y="336"/>
                  <a:pt x="468" y="335"/>
                  <a:pt x="468" y="335"/>
                </a:cubicBezTo>
                <a:close/>
                <a:moveTo>
                  <a:pt x="543" y="65"/>
                </a:moveTo>
                <a:cubicBezTo>
                  <a:pt x="544" y="65"/>
                  <a:pt x="544" y="66"/>
                  <a:pt x="544" y="67"/>
                </a:cubicBezTo>
                <a:cubicBezTo>
                  <a:pt x="544" y="68"/>
                  <a:pt x="543" y="69"/>
                  <a:pt x="541" y="69"/>
                </a:cubicBezTo>
                <a:cubicBezTo>
                  <a:pt x="539" y="69"/>
                  <a:pt x="537" y="69"/>
                  <a:pt x="535" y="69"/>
                </a:cubicBezTo>
                <a:cubicBezTo>
                  <a:pt x="533" y="69"/>
                  <a:pt x="531" y="69"/>
                  <a:pt x="529" y="68"/>
                </a:cubicBezTo>
                <a:cubicBezTo>
                  <a:pt x="527" y="68"/>
                  <a:pt x="526" y="67"/>
                  <a:pt x="526" y="65"/>
                </a:cubicBezTo>
                <a:cubicBezTo>
                  <a:pt x="526" y="64"/>
                  <a:pt x="527" y="63"/>
                  <a:pt x="528" y="62"/>
                </a:cubicBezTo>
                <a:cubicBezTo>
                  <a:pt x="529" y="62"/>
                  <a:pt x="530" y="62"/>
                  <a:pt x="532" y="62"/>
                </a:cubicBezTo>
                <a:cubicBezTo>
                  <a:pt x="534" y="62"/>
                  <a:pt x="536" y="62"/>
                  <a:pt x="538" y="63"/>
                </a:cubicBezTo>
                <a:lnTo>
                  <a:pt x="543" y="65"/>
                </a:lnTo>
                <a:close/>
                <a:moveTo>
                  <a:pt x="472" y="396"/>
                </a:moveTo>
                <a:cubicBezTo>
                  <a:pt x="472" y="396"/>
                  <a:pt x="472" y="396"/>
                  <a:pt x="472" y="396"/>
                </a:cubicBezTo>
                <a:cubicBezTo>
                  <a:pt x="473" y="397"/>
                  <a:pt x="473" y="397"/>
                  <a:pt x="473" y="397"/>
                </a:cubicBezTo>
                <a:cubicBezTo>
                  <a:pt x="473" y="398"/>
                  <a:pt x="473" y="398"/>
                  <a:pt x="473" y="399"/>
                </a:cubicBezTo>
                <a:cubicBezTo>
                  <a:pt x="473" y="400"/>
                  <a:pt x="472" y="400"/>
                  <a:pt x="471" y="400"/>
                </a:cubicBezTo>
                <a:cubicBezTo>
                  <a:pt x="470" y="400"/>
                  <a:pt x="469" y="400"/>
                  <a:pt x="469" y="398"/>
                </a:cubicBezTo>
                <a:cubicBezTo>
                  <a:pt x="469" y="398"/>
                  <a:pt x="470" y="397"/>
                  <a:pt x="470" y="397"/>
                </a:cubicBezTo>
                <a:cubicBezTo>
                  <a:pt x="471" y="396"/>
                  <a:pt x="471" y="396"/>
                  <a:pt x="472" y="396"/>
                </a:cubicBezTo>
                <a:close/>
                <a:moveTo>
                  <a:pt x="498" y="97"/>
                </a:moveTo>
                <a:cubicBezTo>
                  <a:pt x="498" y="97"/>
                  <a:pt x="498" y="98"/>
                  <a:pt x="498" y="98"/>
                </a:cubicBezTo>
                <a:cubicBezTo>
                  <a:pt x="498" y="98"/>
                  <a:pt x="498" y="99"/>
                  <a:pt x="497" y="100"/>
                </a:cubicBezTo>
                <a:cubicBezTo>
                  <a:pt x="496" y="101"/>
                  <a:pt x="495" y="102"/>
                  <a:pt x="494" y="103"/>
                </a:cubicBezTo>
                <a:cubicBezTo>
                  <a:pt x="493" y="104"/>
                  <a:pt x="492" y="105"/>
                  <a:pt x="490" y="106"/>
                </a:cubicBezTo>
                <a:cubicBezTo>
                  <a:pt x="489" y="106"/>
                  <a:pt x="489" y="107"/>
                  <a:pt x="488" y="107"/>
                </a:cubicBezTo>
                <a:cubicBezTo>
                  <a:pt x="488" y="106"/>
                  <a:pt x="488" y="106"/>
                  <a:pt x="488" y="106"/>
                </a:cubicBezTo>
                <a:cubicBezTo>
                  <a:pt x="488" y="106"/>
                  <a:pt x="488" y="105"/>
                  <a:pt x="489" y="105"/>
                </a:cubicBezTo>
                <a:cubicBezTo>
                  <a:pt x="495" y="98"/>
                  <a:pt x="495" y="98"/>
                  <a:pt x="495" y="98"/>
                </a:cubicBezTo>
                <a:cubicBezTo>
                  <a:pt x="496" y="98"/>
                  <a:pt x="496" y="98"/>
                  <a:pt x="497" y="98"/>
                </a:cubicBezTo>
                <a:cubicBezTo>
                  <a:pt x="497" y="97"/>
                  <a:pt x="497" y="97"/>
                  <a:pt x="498" y="97"/>
                </a:cubicBezTo>
                <a:close/>
                <a:moveTo>
                  <a:pt x="458" y="453"/>
                </a:moveTo>
                <a:cubicBezTo>
                  <a:pt x="458" y="453"/>
                  <a:pt x="458" y="454"/>
                  <a:pt x="458" y="454"/>
                </a:cubicBezTo>
                <a:cubicBezTo>
                  <a:pt x="459" y="455"/>
                  <a:pt x="459" y="455"/>
                  <a:pt x="459" y="455"/>
                </a:cubicBezTo>
                <a:cubicBezTo>
                  <a:pt x="459" y="456"/>
                  <a:pt x="458" y="456"/>
                  <a:pt x="458" y="456"/>
                </a:cubicBezTo>
                <a:cubicBezTo>
                  <a:pt x="456" y="456"/>
                  <a:pt x="456" y="456"/>
                  <a:pt x="456" y="455"/>
                </a:cubicBezTo>
                <a:cubicBezTo>
                  <a:pt x="456" y="455"/>
                  <a:pt x="456" y="454"/>
                  <a:pt x="456" y="454"/>
                </a:cubicBezTo>
                <a:cubicBezTo>
                  <a:pt x="457" y="454"/>
                  <a:pt x="457" y="453"/>
                  <a:pt x="458" y="453"/>
                </a:cubicBezTo>
                <a:close/>
                <a:moveTo>
                  <a:pt x="357" y="319"/>
                </a:moveTo>
                <a:cubicBezTo>
                  <a:pt x="357" y="320"/>
                  <a:pt x="357" y="320"/>
                  <a:pt x="357" y="320"/>
                </a:cubicBezTo>
                <a:cubicBezTo>
                  <a:pt x="357" y="319"/>
                  <a:pt x="357" y="319"/>
                  <a:pt x="357" y="319"/>
                </a:cubicBezTo>
                <a:cubicBezTo>
                  <a:pt x="357" y="319"/>
                  <a:pt x="357" y="319"/>
                  <a:pt x="357" y="319"/>
                </a:cubicBezTo>
                <a:close/>
                <a:moveTo>
                  <a:pt x="352" y="312"/>
                </a:moveTo>
                <a:cubicBezTo>
                  <a:pt x="353" y="312"/>
                  <a:pt x="354" y="312"/>
                  <a:pt x="355" y="312"/>
                </a:cubicBezTo>
                <a:cubicBezTo>
                  <a:pt x="356" y="313"/>
                  <a:pt x="357" y="314"/>
                  <a:pt x="357" y="314"/>
                </a:cubicBezTo>
                <a:cubicBezTo>
                  <a:pt x="357" y="315"/>
                  <a:pt x="357" y="315"/>
                  <a:pt x="357" y="316"/>
                </a:cubicBezTo>
                <a:cubicBezTo>
                  <a:pt x="357" y="316"/>
                  <a:pt x="357" y="317"/>
                  <a:pt x="357" y="317"/>
                </a:cubicBezTo>
                <a:cubicBezTo>
                  <a:pt x="357" y="318"/>
                  <a:pt x="357" y="318"/>
                  <a:pt x="357" y="319"/>
                </a:cubicBezTo>
                <a:cubicBezTo>
                  <a:pt x="356" y="318"/>
                  <a:pt x="355" y="318"/>
                  <a:pt x="354" y="317"/>
                </a:cubicBezTo>
                <a:cubicBezTo>
                  <a:pt x="352" y="316"/>
                  <a:pt x="352" y="315"/>
                  <a:pt x="352" y="313"/>
                </a:cubicBezTo>
                <a:cubicBezTo>
                  <a:pt x="352" y="312"/>
                  <a:pt x="352" y="312"/>
                  <a:pt x="352" y="312"/>
                </a:cubicBezTo>
                <a:cubicBezTo>
                  <a:pt x="352" y="312"/>
                  <a:pt x="352" y="312"/>
                  <a:pt x="352" y="312"/>
                </a:cubicBezTo>
                <a:close/>
                <a:moveTo>
                  <a:pt x="356" y="332"/>
                </a:moveTo>
                <a:cubicBezTo>
                  <a:pt x="356" y="332"/>
                  <a:pt x="356" y="332"/>
                  <a:pt x="356" y="332"/>
                </a:cubicBezTo>
                <a:cubicBezTo>
                  <a:pt x="356" y="332"/>
                  <a:pt x="356" y="332"/>
                  <a:pt x="356" y="332"/>
                </a:cubicBezTo>
                <a:cubicBezTo>
                  <a:pt x="357" y="332"/>
                  <a:pt x="357" y="332"/>
                  <a:pt x="357" y="332"/>
                </a:cubicBezTo>
                <a:cubicBezTo>
                  <a:pt x="357" y="332"/>
                  <a:pt x="357" y="332"/>
                  <a:pt x="357" y="332"/>
                </a:cubicBezTo>
                <a:cubicBezTo>
                  <a:pt x="357" y="332"/>
                  <a:pt x="357" y="332"/>
                  <a:pt x="357" y="332"/>
                </a:cubicBezTo>
                <a:cubicBezTo>
                  <a:pt x="357" y="334"/>
                  <a:pt x="356" y="335"/>
                  <a:pt x="356" y="337"/>
                </a:cubicBezTo>
                <a:cubicBezTo>
                  <a:pt x="355" y="338"/>
                  <a:pt x="355" y="339"/>
                  <a:pt x="355" y="339"/>
                </a:cubicBezTo>
                <a:cubicBezTo>
                  <a:pt x="354" y="339"/>
                  <a:pt x="354" y="339"/>
                  <a:pt x="354" y="338"/>
                </a:cubicBezTo>
                <a:cubicBezTo>
                  <a:pt x="354" y="337"/>
                  <a:pt x="354" y="336"/>
                  <a:pt x="355" y="335"/>
                </a:cubicBezTo>
                <a:cubicBezTo>
                  <a:pt x="355" y="333"/>
                  <a:pt x="356" y="332"/>
                  <a:pt x="356" y="332"/>
                </a:cubicBezTo>
                <a:close/>
                <a:moveTo>
                  <a:pt x="429" y="304"/>
                </a:moveTo>
                <a:cubicBezTo>
                  <a:pt x="430" y="304"/>
                  <a:pt x="431" y="305"/>
                  <a:pt x="432" y="306"/>
                </a:cubicBezTo>
                <a:cubicBezTo>
                  <a:pt x="433" y="307"/>
                  <a:pt x="433" y="308"/>
                  <a:pt x="433" y="309"/>
                </a:cubicBezTo>
                <a:cubicBezTo>
                  <a:pt x="433" y="311"/>
                  <a:pt x="431" y="312"/>
                  <a:pt x="429" y="313"/>
                </a:cubicBezTo>
                <a:cubicBezTo>
                  <a:pt x="427" y="314"/>
                  <a:pt x="424" y="314"/>
                  <a:pt x="421" y="315"/>
                </a:cubicBezTo>
                <a:cubicBezTo>
                  <a:pt x="418" y="315"/>
                  <a:pt x="415" y="315"/>
                  <a:pt x="412" y="315"/>
                </a:cubicBezTo>
                <a:cubicBezTo>
                  <a:pt x="409" y="315"/>
                  <a:pt x="406" y="316"/>
                  <a:pt x="403" y="316"/>
                </a:cubicBezTo>
                <a:cubicBezTo>
                  <a:pt x="400" y="316"/>
                  <a:pt x="398" y="317"/>
                  <a:pt x="396" y="318"/>
                </a:cubicBezTo>
                <a:cubicBezTo>
                  <a:pt x="395" y="318"/>
                  <a:pt x="394" y="319"/>
                  <a:pt x="394" y="321"/>
                </a:cubicBezTo>
                <a:cubicBezTo>
                  <a:pt x="394" y="322"/>
                  <a:pt x="394" y="323"/>
                  <a:pt x="395" y="325"/>
                </a:cubicBezTo>
                <a:cubicBezTo>
                  <a:pt x="395" y="326"/>
                  <a:pt x="396" y="328"/>
                  <a:pt x="396" y="329"/>
                </a:cubicBezTo>
                <a:cubicBezTo>
                  <a:pt x="398" y="332"/>
                  <a:pt x="398" y="332"/>
                  <a:pt x="398" y="332"/>
                </a:cubicBezTo>
                <a:cubicBezTo>
                  <a:pt x="399" y="333"/>
                  <a:pt x="399" y="334"/>
                  <a:pt x="399" y="334"/>
                </a:cubicBezTo>
                <a:cubicBezTo>
                  <a:pt x="399" y="334"/>
                  <a:pt x="400" y="335"/>
                  <a:pt x="401" y="335"/>
                </a:cubicBezTo>
                <a:cubicBezTo>
                  <a:pt x="402" y="336"/>
                  <a:pt x="403" y="337"/>
                  <a:pt x="405" y="338"/>
                </a:cubicBezTo>
                <a:cubicBezTo>
                  <a:pt x="406" y="340"/>
                  <a:pt x="407" y="341"/>
                  <a:pt x="408" y="342"/>
                </a:cubicBezTo>
                <a:cubicBezTo>
                  <a:pt x="409" y="344"/>
                  <a:pt x="410" y="345"/>
                  <a:pt x="410" y="346"/>
                </a:cubicBezTo>
                <a:cubicBezTo>
                  <a:pt x="410" y="346"/>
                  <a:pt x="409" y="347"/>
                  <a:pt x="409" y="347"/>
                </a:cubicBezTo>
                <a:cubicBezTo>
                  <a:pt x="408" y="348"/>
                  <a:pt x="408" y="348"/>
                  <a:pt x="407" y="348"/>
                </a:cubicBezTo>
                <a:cubicBezTo>
                  <a:pt x="406" y="348"/>
                  <a:pt x="405" y="347"/>
                  <a:pt x="404" y="347"/>
                </a:cubicBezTo>
                <a:cubicBezTo>
                  <a:pt x="402" y="346"/>
                  <a:pt x="401" y="345"/>
                  <a:pt x="400" y="344"/>
                </a:cubicBezTo>
                <a:cubicBezTo>
                  <a:pt x="399" y="344"/>
                  <a:pt x="398" y="343"/>
                  <a:pt x="397" y="342"/>
                </a:cubicBezTo>
                <a:cubicBezTo>
                  <a:pt x="396" y="341"/>
                  <a:pt x="396" y="339"/>
                  <a:pt x="396" y="338"/>
                </a:cubicBezTo>
                <a:cubicBezTo>
                  <a:pt x="396" y="337"/>
                  <a:pt x="396" y="336"/>
                  <a:pt x="397" y="336"/>
                </a:cubicBezTo>
                <a:cubicBezTo>
                  <a:pt x="397" y="335"/>
                  <a:pt x="398" y="335"/>
                  <a:pt x="398" y="334"/>
                </a:cubicBezTo>
                <a:cubicBezTo>
                  <a:pt x="398" y="333"/>
                  <a:pt x="397" y="332"/>
                  <a:pt x="397" y="330"/>
                </a:cubicBezTo>
                <a:cubicBezTo>
                  <a:pt x="396" y="329"/>
                  <a:pt x="395" y="328"/>
                  <a:pt x="394" y="326"/>
                </a:cubicBezTo>
                <a:cubicBezTo>
                  <a:pt x="393" y="325"/>
                  <a:pt x="392" y="324"/>
                  <a:pt x="391" y="323"/>
                </a:cubicBezTo>
                <a:cubicBezTo>
                  <a:pt x="390" y="322"/>
                  <a:pt x="389" y="321"/>
                  <a:pt x="388" y="320"/>
                </a:cubicBezTo>
                <a:cubicBezTo>
                  <a:pt x="387" y="320"/>
                  <a:pt x="386" y="319"/>
                  <a:pt x="384" y="318"/>
                </a:cubicBezTo>
                <a:cubicBezTo>
                  <a:pt x="377" y="315"/>
                  <a:pt x="377" y="315"/>
                  <a:pt x="377" y="315"/>
                </a:cubicBezTo>
                <a:cubicBezTo>
                  <a:pt x="374" y="313"/>
                  <a:pt x="371" y="312"/>
                  <a:pt x="369" y="311"/>
                </a:cubicBezTo>
                <a:cubicBezTo>
                  <a:pt x="367" y="310"/>
                  <a:pt x="365" y="309"/>
                  <a:pt x="365" y="309"/>
                </a:cubicBezTo>
                <a:cubicBezTo>
                  <a:pt x="364" y="310"/>
                  <a:pt x="363" y="310"/>
                  <a:pt x="362" y="311"/>
                </a:cubicBezTo>
                <a:cubicBezTo>
                  <a:pt x="362" y="312"/>
                  <a:pt x="361" y="313"/>
                  <a:pt x="361" y="314"/>
                </a:cubicBezTo>
                <a:cubicBezTo>
                  <a:pt x="361" y="315"/>
                  <a:pt x="361" y="317"/>
                  <a:pt x="361" y="318"/>
                </a:cubicBezTo>
                <a:cubicBezTo>
                  <a:pt x="361" y="319"/>
                  <a:pt x="360" y="320"/>
                  <a:pt x="360" y="320"/>
                </a:cubicBezTo>
                <a:cubicBezTo>
                  <a:pt x="360" y="320"/>
                  <a:pt x="360" y="320"/>
                  <a:pt x="360" y="319"/>
                </a:cubicBezTo>
                <a:cubicBezTo>
                  <a:pt x="359" y="318"/>
                  <a:pt x="359" y="317"/>
                  <a:pt x="359" y="316"/>
                </a:cubicBezTo>
                <a:cubicBezTo>
                  <a:pt x="359" y="315"/>
                  <a:pt x="359" y="314"/>
                  <a:pt x="359" y="313"/>
                </a:cubicBezTo>
                <a:cubicBezTo>
                  <a:pt x="359" y="312"/>
                  <a:pt x="359" y="311"/>
                  <a:pt x="358" y="311"/>
                </a:cubicBezTo>
                <a:cubicBezTo>
                  <a:pt x="358" y="311"/>
                  <a:pt x="358" y="311"/>
                  <a:pt x="357" y="312"/>
                </a:cubicBezTo>
                <a:cubicBezTo>
                  <a:pt x="357" y="312"/>
                  <a:pt x="357" y="312"/>
                  <a:pt x="357" y="312"/>
                </a:cubicBezTo>
                <a:cubicBezTo>
                  <a:pt x="356" y="312"/>
                  <a:pt x="356" y="311"/>
                  <a:pt x="356" y="311"/>
                </a:cubicBezTo>
                <a:cubicBezTo>
                  <a:pt x="356" y="311"/>
                  <a:pt x="356" y="310"/>
                  <a:pt x="356" y="310"/>
                </a:cubicBezTo>
                <a:cubicBezTo>
                  <a:pt x="356" y="310"/>
                  <a:pt x="356" y="310"/>
                  <a:pt x="356" y="310"/>
                </a:cubicBezTo>
                <a:cubicBezTo>
                  <a:pt x="357" y="310"/>
                  <a:pt x="357" y="310"/>
                  <a:pt x="357" y="309"/>
                </a:cubicBezTo>
                <a:cubicBezTo>
                  <a:pt x="356" y="308"/>
                  <a:pt x="355" y="308"/>
                  <a:pt x="354" y="308"/>
                </a:cubicBezTo>
                <a:cubicBezTo>
                  <a:pt x="354" y="308"/>
                  <a:pt x="354" y="308"/>
                  <a:pt x="354" y="308"/>
                </a:cubicBezTo>
                <a:cubicBezTo>
                  <a:pt x="353" y="308"/>
                  <a:pt x="353" y="308"/>
                  <a:pt x="353" y="308"/>
                </a:cubicBezTo>
                <a:cubicBezTo>
                  <a:pt x="347" y="312"/>
                  <a:pt x="347" y="312"/>
                  <a:pt x="347" y="312"/>
                </a:cubicBezTo>
                <a:cubicBezTo>
                  <a:pt x="346" y="312"/>
                  <a:pt x="346" y="312"/>
                  <a:pt x="345" y="311"/>
                </a:cubicBezTo>
                <a:cubicBezTo>
                  <a:pt x="344" y="310"/>
                  <a:pt x="344" y="310"/>
                  <a:pt x="343" y="310"/>
                </a:cubicBezTo>
                <a:cubicBezTo>
                  <a:pt x="342" y="310"/>
                  <a:pt x="342" y="310"/>
                  <a:pt x="342" y="311"/>
                </a:cubicBezTo>
                <a:cubicBezTo>
                  <a:pt x="342" y="312"/>
                  <a:pt x="341" y="313"/>
                  <a:pt x="341" y="313"/>
                </a:cubicBezTo>
                <a:cubicBezTo>
                  <a:pt x="341" y="313"/>
                  <a:pt x="340" y="313"/>
                  <a:pt x="340" y="312"/>
                </a:cubicBezTo>
                <a:cubicBezTo>
                  <a:pt x="340" y="312"/>
                  <a:pt x="340" y="312"/>
                  <a:pt x="340" y="312"/>
                </a:cubicBezTo>
                <a:cubicBezTo>
                  <a:pt x="341" y="311"/>
                  <a:pt x="341" y="311"/>
                  <a:pt x="341" y="311"/>
                </a:cubicBezTo>
                <a:cubicBezTo>
                  <a:pt x="339" y="311"/>
                  <a:pt x="339" y="311"/>
                  <a:pt x="339" y="311"/>
                </a:cubicBezTo>
                <a:cubicBezTo>
                  <a:pt x="338" y="311"/>
                  <a:pt x="338" y="311"/>
                  <a:pt x="337" y="311"/>
                </a:cubicBezTo>
                <a:cubicBezTo>
                  <a:pt x="336" y="311"/>
                  <a:pt x="336" y="312"/>
                  <a:pt x="336" y="313"/>
                </a:cubicBezTo>
                <a:cubicBezTo>
                  <a:pt x="335" y="322"/>
                  <a:pt x="335" y="322"/>
                  <a:pt x="335" y="322"/>
                </a:cubicBezTo>
                <a:cubicBezTo>
                  <a:pt x="335" y="323"/>
                  <a:pt x="335" y="323"/>
                  <a:pt x="334" y="323"/>
                </a:cubicBezTo>
                <a:cubicBezTo>
                  <a:pt x="334" y="323"/>
                  <a:pt x="334" y="322"/>
                  <a:pt x="334" y="322"/>
                </a:cubicBezTo>
                <a:cubicBezTo>
                  <a:pt x="334" y="321"/>
                  <a:pt x="334" y="321"/>
                  <a:pt x="334" y="320"/>
                </a:cubicBezTo>
                <a:cubicBezTo>
                  <a:pt x="334" y="320"/>
                  <a:pt x="334" y="320"/>
                  <a:pt x="334" y="319"/>
                </a:cubicBezTo>
                <a:cubicBezTo>
                  <a:pt x="334" y="319"/>
                  <a:pt x="334" y="318"/>
                  <a:pt x="334" y="318"/>
                </a:cubicBezTo>
                <a:cubicBezTo>
                  <a:pt x="334" y="317"/>
                  <a:pt x="333" y="316"/>
                  <a:pt x="332" y="316"/>
                </a:cubicBezTo>
                <a:cubicBezTo>
                  <a:pt x="330" y="316"/>
                  <a:pt x="329" y="316"/>
                  <a:pt x="329" y="316"/>
                </a:cubicBezTo>
                <a:cubicBezTo>
                  <a:pt x="328" y="316"/>
                  <a:pt x="327" y="316"/>
                  <a:pt x="327" y="316"/>
                </a:cubicBezTo>
                <a:cubicBezTo>
                  <a:pt x="327" y="317"/>
                  <a:pt x="327" y="317"/>
                  <a:pt x="327" y="318"/>
                </a:cubicBezTo>
                <a:cubicBezTo>
                  <a:pt x="327" y="318"/>
                  <a:pt x="327" y="318"/>
                  <a:pt x="326" y="319"/>
                </a:cubicBezTo>
                <a:cubicBezTo>
                  <a:pt x="326" y="319"/>
                  <a:pt x="326" y="320"/>
                  <a:pt x="325" y="320"/>
                </a:cubicBezTo>
                <a:cubicBezTo>
                  <a:pt x="324" y="320"/>
                  <a:pt x="324" y="319"/>
                  <a:pt x="324" y="319"/>
                </a:cubicBezTo>
                <a:cubicBezTo>
                  <a:pt x="323" y="319"/>
                  <a:pt x="323" y="319"/>
                  <a:pt x="323" y="318"/>
                </a:cubicBezTo>
                <a:cubicBezTo>
                  <a:pt x="323" y="318"/>
                  <a:pt x="323" y="318"/>
                  <a:pt x="324" y="317"/>
                </a:cubicBezTo>
                <a:cubicBezTo>
                  <a:pt x="324" y="315"/>
                  <a:pt x="324" y="315"/>
                  <a:pt x="324" y="315"/>
                </a:cubicBezTo>
                <a:cubicBezTo>
                  <a:pt x="325" y="314"/>
                  <a:pt x="325" y="313"/>
                  <a:pt x="326" y="312"/>
                </a:cubicBezTo>
                <a:cubicBezTo>
                  <a:pt x="326" y="311"/>
                  <a:pt x="326" y="310"/>
                  <a:pt x="327" y="310"/>
                </a:cubicBezTo>
                <a:cubicBezTo>
                  <a:pt x="326" y="309"/>
                  <a:pt x="326" y="309"/>
                  <a:pt x="326" y="308"/>
                </a:cubicBezTo>
                <a:cubicBezTo>
                  <a:pt x="326" y="307"/>
                  <a:pt x="325" y="306"/>
                  <a:pt x="325" y="305"/>
                </a:cubicBezTo>
                <a:cubicBezTo>
                  <a:pt x="325" y="304"/>
                  <a:pt x="324" y="303"/>
                  <a:pt x="324" y="303"/>
                </a:cubicBezTo>
                <a:cubicBezTo>
                  <a:pt x="324" y="302"/>
                  <a:pt x="323" y="302"/>
                  <a:pt x="323" y="302"/>
                </a:cubicBezTo>
                <a:cubicBezTo>
                  <a:pt x="322" y="302"/>
                  <a:pt x="322" y="302"/>
                  <a:pt x="321" y="302"/>
                </a:cubicBezTo>
                <a:cubicBezTo>
                  <a:pt x="320" y="302"/>
                  <a:pt x="320" y="301"/>
                  <a:pt x="319" y="300"/>
                </a:cubicBezTo>
                <a:cubicBezTo>
                  <a:pt x="317" y="299"/>
                  <a:pt x="316" y="297"/>
                  <a:pt x="315" y="297"/>
                </a:cubicBezTo>
                <a:cubicBezTo>
                  <a:pt x="315" y="296"/>
                  <a:pt x="315" y="295"/>
                  <a:pt x="315" y="294"/>
                </a:cubicBezTo>
                <a:cubicBezTo>
                  <a:pt x="315" y="293"/>
                  <a:pt x="315" y="292"/>
                  <a:pt x="315" y="291"/>
                </a:cubicBezTo>
                <a:cubicBezTo>
                  <a:pt x="312" y="290"/>
                  <a:pt x="312" y="290"/>
                  <a:pt x="312" y="290"/>
                </a:cubicBezTo>
                <a:cubicBezTo>
                  <a:pt x="312" y="289"/>
                  <a:pt x="312" y="288"/>
                  <a:pt x="312" y="288"/>
                </a:cubicBezTo>
                <a:cubicBezTo>
                  <a:pt x="312" y="288"/>
                  <a:pt x="312" y="288"/>
                  <a:pt x="312" y="287"/>
                </a:cubicBezTo>
                <a:cubicBezTo>
                  <a:pt x="312" y="285"/>
                  <a:pt x="311" y="282"/>
                  <a:pt x="311" y="280"/>
                </a:cubicBezTo>
                <a:cubicBezTo>
                  <a:pt x="311" y="277"/>
                  <a:pt x="311" y="275"/>
                  <a:pt x="311" y="271"/>
                </a:cubicBezTo>
                <a:cubicBezTo>
                  <a:pt x="311" y="270"/>
                  <a:pt x="311" y="270"/>
                  <a:pt x="312" y="269"/>
                </a:cubicBezTo>
                <a:cubicBezTo>
                  <a:pt x="312" y="268"/>
                  <a:pt x="313" y="268"/>
                  <a:pt x="313" y="267"/>
                </a:cubicBezTo>
                <a:cubicBezTo>
                  <a:pt x="313" y="266"/>
                  <a:pt x="313" y="265"/>
                  <a:pt x="312" y="265"/>
                </a:cubicBezTo>
                <a:cubicBezTo>
                  <a:pt x="312" y="265"/>
                  <a:pt x="311" y="266"/>
                  <a:pt x="310" y="267"/>
                </a:cubicBezTo>
                <a:cubicBezTo>
                  <a:pt x="309" y="267"/>
                  <a:pt x="308" y="268"/>
                  <a:pt x="307" y="268"/>
                </a:cubicBezTo>
                <a:cubicBezTo>
                  <a:pt x="306" y="268"/>
                  <a:pt x="306" y="267"/>
                  <a:pt x="305" y="267"/>
                </a:cubicBezTo>
                <a:cubicBezTo>
                  <a:pt x="303" y="266"/>
                  <a:pt x="303" y="266"/>
                  <a:pt x="303" y="266"/>
                </a:cubicBezTo>
                <a:cubicBezTo>
                  <a:pt x="302" y="267"/>
                  <a:pt x="300" y="268"/>
                  <a:pt x="299" y="269"/>
                </a:cubicBezTo>
                <a:cubicBezTo>
                  <a:pt x="298" y="270"/>
                  <a:pt x="297" y="270"/>
                  <a:pt x="296" y="271"/>
                </a:cubicBezTo>
                <a:cubicBezTo>
                  <a:pt x="295" y="272"/>
                  <a:pt x="293" y="272"/>
                  <a:pt x="292" y="273"/>
                </a:cubicBezTo>
                <a:cubicBezTo>
                  <a:pt x="291" y="273"/>
                  <a:pt x="289" y="273"/>
                  <a:pt x="288" y="274"/>
                </a:cubicBezTo>
                <a:cubicBezTo>
                  <a:pt x="283" y="273"/>
                  <a:pt x="280" y="272"/>
                  <a:pt x="278" y="270"/>
                </a:cubicBezTo>
                <a:cubicBezTo>
                  <a:pt x="272" y="267"/>
                  <a:pt x="272" y="267"/>
                  <a:pt x="272" y="267"/>
                </a:cubicBezTo>
                <a:cubicBezTo>
                  <a:pt x="272" y="267"/>
                  <a:pt x="271" y="267"/>
                  <a:pt x="270" y="267"/>
                </a:cubicBezTo>
                <a:cubicBezTo>
                  <a:pt x="270" y="267"/>
                  <a:pt x="269" y="267"/>
                  <a:pt x="269" y="267"/>
                </a:cubicBezTo>
                <a:cubicBezTo>
                  <a:pt x="269" y="268"/>
                  <a:pt x="269" y="268"/>
                  <a:pt x="269" y="268"/>
                </a:cubicBezTo>
                <a:cubicBezTo>
                  <a:pt x="269" y="268"/>
                  <a:pt x="269" y="268"/>
                  <a:pt x="269" y="269"/>
                </a:cubicBezTo>
                <a:cubicBezTo>
                  <a:pt x="269" y="269"/>
                  <a:pt x="269" y="269"/>
                  <a:pt x="268" y="269"/>
                </a:cubicBezTo>
                <a:cubicBezTo>
                  <a:pt x="268" y="269"/>
                  <a:pt x="267" y="269"/>
                  <a:pt x="266" y="268"/>
                </a:cubicBezTo>
                <a:cubicBezTo>
                  <a:pt x="265" y="267"/>
                  <a:pt x="265" y="266"/>
                  <a:pt x="264" y="265"/>
                </a:cubicBezTo>
                <a:cubicBezTo>
                  <a:pt x="264" y="266"/>
                  <a:pt x="264" y="266"/>
                  <a:pt x="264" y="266"/>
                </a:cubicBezTo>
                <a:cubicBezTo>
                  <a:pt x="264" y="266"/>
                  <a:pt x="263" y="266"/>
                  <a:pt x="263" y="265"/>
                </a:cubicBezTo>
                <a:cubicBezTo>
                  <a:pt x="263" y="265"/>
                  <a:pt x="263" y="265"/>
                  <a:pt x="263" y="265"/>
                </a:cubicBezTo>
                <a:cubicBezTo>
                  <a:pt x="263" y="264"/>
                  <a:pt x="263" y="264"/>
                  <a:pt x="264" y="264"/>
                </a:cubicBezTo>
                <a:cubicBezTo>
                  <a:pt x="264" y="263"/>
                  <a:pt x="265" y="263"/>
                  <a:pt x="265" y="263"/>
                </a:cubicBezTo>
                <a:cubicBezTo>
                  <a:pt x="264" y="262"/>
                  <a:pt x="263" y="261"/>
                  <a:pt x="262" y="258"/>
                </a:cubicBezTo>
                <a:cubicBezTo>
                  <a:pt x="260" y="256"/>
                  <a:pt x="259" y="252"/>
                  <a:pt x="259" y="247"/>
                </a:cubicBezTo>
                <a:cubicBezTo>
                  <a:pt x="259" y="241"/>
                  <a:pt x="259" y="241"/>
                  <a:pt x="259" y="241"/>
                </a:cubicBezTo>
                <a:cubicBezTo>
                  <a:pt x="260" y="238"/>
                  <a:pt x="262" y="235"/>
                  <a:pt x="264" y="233"/>
                </a:cubicBezTo>
                <a:cubicBezTo>
                  <a:pt x="267" y="230"/>
                  <a:pt x="269" y="229"/>
                  <a:pt x="272" y="229"/>
                </a:cubicBezTo>
                <a:cubicBezTo>
                  <a:pt x="276" y="230"/>
                  <a:pt x="276" y="230"/>
                  <a:pt x="276" y="230"/>
                </a:cubicBezTo>
                <a:cubicBezTo>
                  <a:pt x="278" y="231"/>
                  <a:pt x="279" y="231"/>
                  <a:pt x="281" y="232"/>
                </a:cubicBezTo>
                <a:cubicBezTo>
                  <a:pt x="283" y="232"/>
                  <a:pt x="284" y="233"/>
                  <a:pt x="285" y="234"/>
                </a:cubicBezTo>
                <a:cubicBezTo>
                  <a:pt x="286" y="235"/>
                  <a:pt x="286" y="235"/>
                  <a:pt x="286" y="236"/>
                </a:cubicBezTo>
                <a:cubicBezTo>
                  <a:pt x="286" y="236"/>
                  <a:pt x="286" y="237"/>
                  <a:pt x="286" y="237"/>
                </a:cubicBezTo>
                <a:cubicBezTo>
                  <a:pt x="286" y="237"/>
                  <a:pt x="286" y="237"/>
                  <a:pt x="286" y="237"/>
                </a:cubicBezTo>
                <a:cubicBezTo>
                  <a:pt x="286" y="238"/>
                  <a:pt x="286" y="238"/>
                  <a:pt x="287" y="238"/>
                </a:cubicBezTo>
                <a:cubicBezTo>
                  <a:pt x="290" y="238"/>
                  <a:pt x="292" y="239"/>
                  <a:pt x="294" y="240"/>
                </a:cubicBezTo>
                <a:cubicBezTo>
                  <a:pt x="296" y="241"/>
                  <a:pt x="297" y="242"/>
                  <a:pt x="298" y="243"/>
                </a:cubicBezTo>
                <a:cubicBezTo>
                  <a:pt x="299" y="244"/>
                  <a:pt x="300" y="245"/>
                  <a:pt x="301" y="246"/>
                </a:cubicBezTo>
                <a:cubicBezTo>
                  <a:pt x="301" y="247"/>
                  <a:pt x="302" y="247"/>
                  <a:pt x="302" y="247"/>
                </a:cubicBezTo>
                <a:cubicBezTo>
                  <a:pt x="303" y="247"/>
                  <a:pt x="303" y="247"/>
                  <a:pt x="304" y="247"/>
                </a:cubicBezTo>
                <a:cubicBezTo>
                  <a:pt x="304" y="246"/>
                  <a:pt x="305" y="246"/>
                  <a:pt x="306" y="246"/>
                </a:cubicBezTo>
                <a:cubicBezTo>
                  <a:pt x="307" y="248"/>
                  <a:pt x="308" y="250"/>
                  <a:pt x="310" y="252"/>
                </a:cubicBezTo>
                <a:cubicBezTo>
                  <a:pt x="311" y="253"/>
                  <a:pt x="313" y="255"/>
                  <a:pt x="315" y="256"/>
                </a:cubicBezTo>
                <a:cubicBezTo>
                  <a:pt x="316" y="255"/>
                  <a:pt x="317" y="254"/>
                  <a:pt x="318" y="253"/>
                </a:cubicBezTo>
                <a:cubicBezTo>
                  <a:pt x="320" y="253"/>
                  <a:pt x="321" y="252"/>
                  <a:pt x="321" y="251"/>
                </a:cubicBezTo>
                <a:cubicBezTo>
                  <a:pt x="322" y="250"/>
                  <a:pt x="322" y="249"/>
                  <a:pt x="322" y="248"/>
                </a:cubicBezTo>
                <a:cubicBezTo>
                  <a:pt x="322" y="247"/>
                  <a:pt x="323" y="247"/>
                  <a:pt x="323" y="247"/>
                </a:cubicBezTo>
                <a:cubicBezTo>
                  <a:pt x="324" y="247"/>
                  <a:pt x="324" y="247"/>
                  <a:pt x="324" y="247"/>
                </a:cubicBezTo>
                <a:cubicBezTo>
                  <a:pt x="325" y="247"/>
                  <a:pt x="325" y="247"/>
                  <a:pt x="325" y="247"/>
                </a:cubicBezTo>
                <a:cubicBezTo>
                  <a:pt x="326" y="247"/>
                  <a:pt x="327" y="247"/>
                  <a:pt x="328" y="246"/>
                </a:cubicBezTo>
                <a:cubicBezTo>
                  <a:pt x="329" y="245"/>
                  <a:pt x="329" y="244"/>
                  <a:pt x="330" y="243"/>
                </a:cubicBezTo>
                <a:cubicBezTo>
                  <a:pt x="329" y="243"/>
                  <a:pt x="329" y="243"/>
                  <a:pt x="328" y="242"/>
                </a:cubicBezTo>
                <a:cubicBezTo>
                  <a:pt x="326" y="241"/>
                  <a:pt x="326" y="241"/>
                  <a:pt x="326" y="241"/>
                </a:cubicBezTo>
                <a:cubicBezTo>
                  <a:pt x="324" y="240"/>
                  <a:pt x="324" y="240"/>
                  <a:pt x="324" y="240"/>
                </a:cubicBezTo>
                <a:cubicBezTo>
                  <a:pt x="323" y="240"/>
                  <a:pt x="323" y="240"/>
                  <a:pt x="323" y="240"/>
                </a:cubicBezTo>
                <a:cubicBezTo>
                  <a:pt x="322" y="240"/>
                  <a:pt x="321" y="240"/>
                  <a:pt x="320" y="241"/>
                </a:cubicBezTo>
                <a:cubicBezTo>
                  <a:pt x="320" y="241"/>
                  <a:pt x="319" y="242"/>
                  <a:pt x="318" y="243"/>
                </a:cubicBezTo>
                <a:cubicBezTo>
                  <a:pt x="318" y="244"/>
                  <a:pt x="317" y="244"/>
                  <a:pt x="316" y="245"/>
                </a:cubicBezTo>
                <a:cubicBezTo>
                  <a:pt x="316" y="246"/>
                  <a:pt x="315" y="246"/>
                  <a:pt x="315" y="246"/>
                </a:cubicBezTo>
                <a:cubicBezTo>
                  <a:pt x="314" y="246"/>
                  <a:pt x="313" y="246"/>
                  <a:pt x="313" y="246"/>
                </a:cubicBezTo>
                <a:cubicBezTo>
                  <a:pt x="312" y="245"/>
                  <a:pt x="312" y="245"/>
                  <a:pt x="312" y="245"/>
                </a:cubicBezTo>
                <a:cubicBezTo>
                  <a:pt x="312" y="244"/>
                  <a:pt x="312" y="244"/>
                  <a:pt x="312" y="243"/>
                </a:cubicBezTo>
                <a:cubicBezTo>
                  <a:pt x="312" y="243"/>
                  <a:pt x="312" y="242"/>
                  <a:pt x="312" y="242"/>
                </a:cubicBezTo>
                <a:cubicBezTo>
                  <a:pt x="312" y="240"/>
                  <a:pt x="312" y="238"/>
                  <a:pt x="312" y="236"/>
                </a:cubicBezTo>
                <a:cubicBezTo>
                  <a:pt x="311" y="234"/>
                  <a:pt x="311" y="232"/>
                  <a:pt x="311" y="230"/>
                </a:cubicBezTo>
                <a:cubicBezTo>
                  <a:pt x="312" y="229"/>
                  <a:pt x="312" y="229"/>
                  <a:pt x="312" y="228"/>
                </a:cubicBezTo>
                <a:cubicBezTo>
                  <a:pt x="312" y="227"/>
                  <a:pt x="312" y="226"/>
                  <a:pt x="311" y="224"/>
                </a:cubicBezTo>
                <a:cubicBezTo>
                  <a:pt x="310" y="223"/>
                  <a:pt x="309" y="221"/>
                  <a:pt x="308" y="220"/>
                </a:cubicBezTo>
                <a:cubicBezTo>
                  <a:pt x="307" y="219"/>
                  <a:pt x="306" y="218"/>
                  <a:pt x="305" y="217"/>
                </a:cubicBezTo>
                <a:cubicBezTo>
                  <a:pt x="304" y="216"/>
                  <a:pt x="303" y="215"/>
                  <a:pt x="304" y="215"/>
                </a:cubicBezTo>
                <a:cubicBezTo>
                  <a:pt x="304" y="214"/>
                  <a:pt x="304" y="214"/>
                  <a:pt x="305" y="214"/>
                </a:cubicBezTo>
                <a:cubicBezTo>
                  <a:pt x="307" y="213"/>
                  <a:pt x="309" y="213"/>
                  <a:pt x="311" y="212"/>
                </a:cubicBezTo>
                <a:cubicBezTo>
                  <a:pt x="312" y="212"/>
                  <a:pt x="313" y="211"/>
                  <a:pt x="313" y="210"/>
                </a:cubicBezTo>
                <a:cubicBezTo>
                  <a:pt x="314" y="210"/>
                  <a:pt x="314" y="209"/>
                  <a:pt x="314" y="208"/>
                </a:cubicBezTo>
                <a:cubicBezTo>
                  <a:pt x="315" y="206"/>
                  <a:pt x="315" y="205"/>
                  <a:pt x="315" y="203"/>
                </a:cubicBezTo>
                <a:cubicBezTo>
                  <a:pt x="317" y="202"/>
                  <a:pt x="319" y="201"/>
                  <a:pt x="320" y="201"/>
                </a:cubicBezTo>
                <a:cubicBezTo>
                  <a:pt x="322" y="200"/>
                  <a:pt x="324" y="199"/>
                  <a:pt x="326" y="198"/>
                </a:cubicBezTo>
                <a:cubicBezTo>
                  <a:pt x="327" y="198"/>
                  <a:pt x="328" y="199"/>
                  <a:pt x="329" y="200"/>
                </a:cubicBezTo>
                <a:cubicBezTo>
                  <a:pt x="330" y="201"/>
                  <a:pt x="331" y="201"/>
                  <a:pt x="333" y="202"/>
                </a:cubicBezTo>
                <a:cubicBezTo>
                  <a:pt x="333" y="202"/>
                  <a:pt x="333" y="201"/>
                  <a:pt x="334" y="201"/>
                </a:cubicBezTo>
                <a:cubicBezTo>
                  <a:pt x="334" y="200"/>
                  <a:pt x="335" y="200"/>
                  <a:pt x="335" y="200"/>
                </a:cubicBezTo>
                <a:cubicBezTo>
                  <a:pt x="339" y="200"/>
                  <a:pt x="341" y="199"/>
                  <a:pt x="344" y="199"/>
                </a:cubicBezTo>
                <a:cubicBezTo>
                  <a:pt x="346" y="198"/>
                  <a:pt x="349" y="197"/>
                  <a:pt x="351" y="196"/>
                </a:cubicBezTo>
                <a:cubicBezTo>
                  <a:pt x="353" y="196"/>
                  <a:pt x="354" y="196"/>
                  <a:pt x="355" y="197"/>
                </a:cubicBezTo>
                <a:cubicBezTo>
                  <a:pt x="356" y="197"/>
                  <a:pt x="356" y="198"/>
                  <a:pt x="357" y="199"/>
                </a:cubicBezTo>
                <a:cubicBezTo>
                  <a:pt x="358" y="201"/>
                  <a:pt x="358" y="201"/>
                  <a:pt x="358" y="201"/>
                </a:cubicBezTo>
                <a:cubicBezTo>
                  <a:pt x="359" y="201"/>
                  <a:pt x="359" y="202"/>
                  <a:pt x="360" y="202"/>
                </a:cubicBezTo>
                <a:cubicBezTo>
                  <a:pt x="363" y="202"/>
                  <a:pt x="365" y="201"/>
                  <a:pt x="367" y="201"/>
                </a:cubicBezTo>
                <a:cubicBezTo>
                  <a:pt x="369" y="200"/>
                  <a:pt x="370" y="199"/>
                  <a:pt x="372" y="198"/>
                </a:cubicBezTo>
                <a:cubicBezTo>
                  <a:pt x="372" y="198"/>
                  <a:pt x="372" y="198"/>
                  <a:pt x="373" y="198"/>
                </a:cubicBezTo>
                <a:cubicBezTo>
                  <a:pt x="373" y="198"/>
                  <a:pt x="373" y="198"/>
                  <a:pt x="374" y="198"/>
                </a:cubicBezTo>
                <a:cubicBezTo>
                  <a:pt x="375" y="198"/>
                  <a:pt x="376" y="198"/>
                  <a:pt x="377" y="197"/>
                </a:cubicBezTo>
                <a:cubicBezTo>
                  <a:pt x="377" y="197"/>
                  <a:pt x="378" y="196"/>
                  <a:pt x="379" y="196"/>
                </a:cubicBezTo>
                <a:cubicBezTo>
                  <a:pt x="379" y="195"/>
                  <a:pt x="380" y="194"/>
                  <a:pt x="380" y="194"/>
                </a:cubicBezTo>
                <a:cubicBezTo>
                  <a:pt x="380" y="193"/>
                  <a:pt x="381" y="193"/>
                  <a:pt x="381" y="193"/>
                </a:cubicBezTo>
                <a:cubicBezTo>
                  <a:pt x="382" y="193"/>
                  <a:pt x="382" y="193"/>
                  <a:pt x="382" y="193"/>
                </a:cubicBezTo>
                <a:cubicBezTo>
                  <a:pt x="382" y="194"/>
                  <a:pt x="381" y="194"/>
                  <a:pt x="381" y="195"/>
                </a:cubicBezTo>
                <a:cubicBezTo>
                  <a:pt x="380" y="196"/>
                  <a:pt x="379" y="196"/>
                  <a:pt x="379" y="197"/>
                </a:cubicBezTo>
                <a:cubicBezTo>
                  <a:pt x="379" y="198"/>
                  <a:pt x="380" y="198"/>
                  <a:pt x="380" y="198"/>
                </a:cubicBezTo>
                <a:cubicBezTo>
                  <a:pt x="381" y="198"/>
                  <a:pt x="382" y="199"/>
                  <a:pt x="382" y="199"/>
                </a:cubicBezTo>
                <a:cubicBezTo>
                  <a:pt x="384" y="199"/>
                  <a:pt x="385" y="198"/>
                  <a:pt x="386" y="198"/>
                </a:cubicBezTo>
                <a:cubicBezTo>
                  <a:pt x="387" y="197"/>
                  <a:pt x="389" y="197"/>
                  <a:pt x="390" y="197"/>
                </a:cubicBezTo>
                <a:cubicBezTo>
                  <a:pt x="392" y="197"/>
                  <a:pt x="393" y="197"/>
                  <a:pt x="394" y="198"/>
                </a:cubicBezTo>
                <a:cubicBezTo>
                  <a:pt x="394" y="199"/>
                  <a:pt x="395" y="200"/>
                  <a:pt x="395" y="201"/>
                </a:cubicBezTo>
                <a:cubicBezTo>
                  <a:pt x="395" y="201"/>
                  <a:pt x="394" y="202"/>
                  <a:pt x="394" y="202"/>
                </a:cubicBezTo>
                <a:cubicBezTo>
                  <a:pt x="393" y="203"/>
                  <a:pt x="392" y="203"/>
                  <a:pt x="392" y="203"/>
                </a:cubicBezTo>
                <a:cubicBezTo>
                  <a:pt x="392" y="203"/>
                  <a:pt x="391" y="203"/>
                  <a:pt x="390" y="203"/>
                </a:cubicBezTo>
                <a:cubicBezTo>
                  <a:pt x="390" y="203"/>
                  <a:pt x="389" y="203"/>
                  <a:pt x="389" y="203"/>
                </a:cubicBezTo>
                <a:cubicBezTo>
                  <a:pt x="386" y="203"/>
                  <a:pt x="384" y="203"/>
                  <a:pt x="382" y="205"/>
                </a:cubicBezTo>
                <a:cubicBezTo>
                  <a:pt x="380" y="206"/>
                  <a:pt x="379" y="208"/>
                  <a:pt x="379" y="211"/>
                </a:cubicBezTo>
                <a:cubicBezTo>
                  <a:pt x="379" y="212"/>
                  <a:pt x="380" y="213"/>
                  <a:pt x="381" y="214"/>
                </a:cubicBezTo>
                <a:cubicBezTo>
                  <a:pt x="381" y="215"/>
                  <a:pt x="383" y="217"/>
                  <a:pt x="384" y="218"/>
                </a:cubicBezTo>
                <a:cubicBezTo>
                  <a:pt x="388" y="223"/>
                  <a:pt x="388" y="223"/>
                  <a:pt x="388" y="223"/>
                </a:cubicBezTo>
                <a:cubicBezTo>
                  <a:pt x="389" y="224"/>
                  <a:pt x="390" y="225"/>
                  <a:pt x="391" y="227"/>
                </a:cubicBezTo>
                <a:cubicBezTo>
                  <a:pt x="391" y="228"/>
                  <a:pt x="390" y="230"/>
                  <a:pt x="390" y="231"/>
                </a:cubicBezTo>
                <a:cubicBezTo>
                  <a:pt x="389" y="233"/>
                  <a:pt x="388" y="235"/>
                  <a:pt x="388" y="236"/>
                </a:cubicBezTo>
                <a:cubicBezTo>
                  <a:pt x="387" y="238"/>
                  <a:pt x="386" y="239"/>
                  <a:pt x="385" y="240"/>
                </a:cubicBezTo>
                <a:cubicBezTo>
                  <a:pt x="385" y="242"/>
                  <a:pt x="385" y="243"/>
                  <a:pt x="385" y="244"/>
                </a:cubicBezTo>
                <a:cubicBezTo>
                  <a:pt x="385" y="245"/>
                  <a:pt x="384" y="245"/>
                  <a:pt x="383" y="246"/>
                </a:cubicBezTo>
                <a:cubicBezTo>
                  <a:pt x="382" y="246"/>
                  <a:pt x="381" y="247"/>
                  <a:pt x="379" y="248"/>
                </a:cubicBezTo>
                <a:cubicBezTo>
                  <a:pt x="378" y="248"/>
                  <a:pt x="377" y="249"/>
                  <a:pt x="376" y="250"/>
                </a:cubicBezTo>
                <a:cubicBezTo>
                  <a:pt x="375" y="251"/>
                  <a:pt x="374" y="252"/>
                  <a:pt x="374" y="253"/>
                </a:cubicBezTo>
                <a:cubicBezTo>
                  <a:pt x="374" y="253"/>
                  <a:pt x="375" y="254"/>
                  <a:pt x="375" y="255"/>
                </a:cubicBezTo>
                <a:cubicBezTo>
                  <a:pt x="375" y="256"/>
                  <a:pt x="375" y="256"/>
                  <a:pt x="376" y="256"/>
                </a:cubicBezTo>
                <a:cubicBezTo>
                  <a:pt x="376" y="256"/>
                  <a:pt x="377" y="256"/>
                  <a:pt x="377" y="255"/>
                </a:cubicBezTo>
                <a:cubicBezTo>
                  <a:pt x="378" y="255"/>
                  <a:pt x="379" y="254"/>
                  <a:pt x="379" y="254"/>
                </a:cubicBezTo>
                <a:cubicBezTo>
                  <a:pt x="379" y="254"/>
                  <a:pt x="380" y="254"/>
                  <a:pt x="380" y="254"/>
                </a:cubicBezTo>
                <a:cubicBezTo>
                  <a:pt x="380" y="254"/>
                  <a:pt x="380" y="254"/>
                  <a:pt x="380" y="254"/>
                </a:cubicBezTo>
                <a:cubicBezTo>
                  <a:pt x="380" y="255"/>
                  <a:pt x="379" y="255"/>
                  <a:pt x="379" y="255"/>
                </a:cubicBezTo>
                <a:cubicBezTo>
                  <a:pt x="378" y="255"/>
                  <a:pt x="378" y="256"/>
                  <a:pt x="378" y="256"/>
                </a:cubicBezTo>
                <a:cubicBezTo>
                  <a:pt x="378" y="257"/>
                  <a:pt x="379" y="257"/>
                  <a:pt x="380" y="257"/>
                </a:cubicBezTo>
                <a:cubicBezTo>
                  <a:pt x="381" y="257"/>
                  <a:pt x="382" y="257"/>
                  <a:pt x="383" y="257"/>
                </a:cubicBezTo>
                <a:cubicBezTo>
                  <a:pt x="384" y="257"/>
                  <a:pt x="385" y="257"/>
                  <a:pt x="386" y="257"/>
                </a:cubicBezTo>
                <a:cubicBezTo>
                  <a:pt x="386" y="257"/>
                  <a:pt x="387" y="257"/>
                  <a:pt x="388" y="256"/>
                </a:cubicBezTo>
                <a:cubicBezTo>
                  <a:pt x="389" y="256"/>
                  <a:pt x="389" y="257"/>
                  <a:pt x="390" y="257"/>
                </a:cubicBezTo>
                <a:cubicBezTo>
                  <a:pt x="391" y="258"/>
                  <a:pt x="391" y="258"/>
                  <a:pt x="392" y="258"/>
                </a:cubicBezTo>
                <a:cubicBezTo>
                  <a:pt x="393" y="258"/>
                  <a:pt x="395" y="258"/>
                  <a:pt x="396" y="257"/>
                </a:cubicBezTo>
                <a:cubicBezTo>
                  <a:pt x="398" y="256"/>
                  <a:pt x="399" y="255"/>
                  <a:pt x="401" y="254"/>
                </a:cubicBezTo>
                <a:cubicBezTo>
                  <a:pt x="402" y="253"/>
                  <a:pt x="404" y="252"/>
                  <a:pt x="406" y="251"/>
                </a:cubicBezTo>
                <a:cubicBezTo>
                  <a:pt x="406" y="253"/>
                  <a:pt x="406" y="253"/>
                  <a:pt x="406" y="253"/>
                </a:cubicBezTo>
                <a:cubicBezTo>
                  <a:pt x="400" y="259"/>
                  <a:pt x="400" y="259"/>
                  <a:pt x="400" y="259"/>
                </a:cubicBezTo>
                <a:cubicBezTo>
                  <a:pt x="399" y="259"/>
                  <a:pt x="399" y="259"/>
                  <a:pt x="399" y="259"/>
                </a:cubicBezTo>
                <a:cubicBezTo>
                  <a:pt x="399" y="259"/>
                  <a:pt x="399" y="259"/>
                  <a:pt x="399" y="260"/>
                </a:cubicBezTo>
                <a:cubicBezTo>
                  <a:pt x="399" y="261"/>
                  <a:pt x="400" y="262"/>
                  <a:pt x="403" y="262"/>
                </a:cubicBezTo>
                <a:cubicBezTo>
                  <a:pt x="405" y="263"/>
                  <a:pt x="408" y="263"/>
                  <a:pt x="411" y="263"/>
                </a:cubicBezTo>
                <a:cubicBezTo>
                  <a:pt x="414" y="263"/>
                  <a:pt x="417" y="264"/>
                  <a:pt x="420" y="264"/>
                </a:cubicBezTo>
                <a:cubicBezTo>
                  <a:pt x="422" y="265"/>
                  <a:pt x="423" y="266"/>
                  <a:pt x="423" y="267"/>
                </a:cubicBezTo>
                <a:cubicBezTo>
                  <a:pt x="423" y="269"/>
                  <a:pt x="422" y="271"/>
                  <a:pt x="421" y="272"/>
                </a:cubicBezTo>
                <a:cubicBezTo>
                  <a:pt x="420" y="273"/>
                  <a:pt x="419" y="274"/>
                  <a:pt x="419" y="275"/>
                </a:cubicBezTo>
                <a:cubicBezTo>
                  <a:pt x="419" y="276"/>
                  <a:pt x="419" y="277"/>
                  <a:pt x="420" y="277"/>
                </a:cubicBezTo>
                <a:cubicBezTo>
                  <a:pt x="421" y="278"/>
                  <a:pt x="422" y="278"/>
                  <a:pt x="422" y="279"/>
                </a:cubicBezTo>
                <a:cubicBezTo>
                  <a:pt x="421" y="286"/>
                  <a:pt x="421" y="286"/>
                  <a:pt x="421" y="286"/>
                </a:cubicBezTo>
                <a:cubicBezTo>
                  <a:pt x="420" y="291"/>
                  <a:pt x="420" y="291"/>
                  <a:pt x="420" y="291"/>
                </a:cubicBezTo>
                <a:cubicBezTo>
                  <a:pt x="419" y="292"/>
                  <a:pt x="419" y="293"/>
                  <a:pt x="419" y="294"/>
                </a:cubicBezTo>
                <a:cubicBezTo>
                  <a:pt x="420" y="295"/>
                  <a:pt x="422" y="297"/>
                  <a:pt x="424" y="299"/>
                </a:cubicBezTo>
                <a:cubicBezTo>
                  <a:pt x="426" y="300"/>
                  <a:pt x="427" y="302"/>
                  <a:pt x="429" y="304"/>
                </a:cubicBezTo>
                <a:close/>
                <a:moveTo>
                  <a:pt x="364" y="367"/>
                </a:moveTo>
                <a:cubicBezTo>
                  <a:pt x="364" y="367"/>
                  <a:pt x="365" y="369"/>
                  <a:pt x="366" y="371"/>
                </a:cubicBezTo>
                <a:cubicBezTo>
                  <a:pt x="367" y="374"/>
                  <a:pt x="368" y="378"/>
                  <a:pt x="369" y="382"/>
                </a:cubicBezTo>
                <a:cubicBezTo>
                  <a:pt x="369" y="382"/>
                  <a:pt x="369" y="383"/>
                  <a:pt x="368" y="383"/>
                </a:cubicBezTo>
                <a:cubicBezTo>
                  <a:pt x="368" y="384"/>
                  <a:pt x="367" y="384"/>
                  <a:pt x="367" y="384"/>
                </a:cubicBezTo>
                <a:cubicBezTo>
                  <a:pt x="366" y="384"/>
                  <a:pt x="366" y="383"/>
                  <a:pt x="366" y="382"/>
                </a:cubicBezTo>
                <a:cubicBezTo>
                  <a:pt x="365" y="381"/>
                  <a:pt x="365" y="380"/>
                  <a:pt x="365" y="379"/>
                </a:cubicBezTo>
                <a:cubicBezTo>
                  <a:pt x="364" y="374"/>
                  <a:pt x="364" y="374"/>
                  <a:pt x="364" y="374"/>
                </a:cubicBezTo>
                <a:cubicBezTo>
                  <a:pt x="364" y="373"/>
                  <a:pt x="364" y="372"/>
                  <a:pt x="363" y="371"/>
                </a:cubicBezTo>
                <a:cubicBezTo>
                  <a:pt x="364" y="371"/>
                  <a:pt x="364" y="370"/>
                  <a:pt x="364" y="369"/>
                </a:cubicBezTo>
                <a:cubicBezTo>
                  <a:pt x="364" y="368"/>
                  <a:pt x="364" y="368"/>
                  <a:pt x="364" y="368"/>
                </a:cubicBezTo>
                <a:lnTo>
                  <a:pt x="364" y="367"/>
                </a:lnTo>
                <a:close/>
                <a:moveTo>
                  <a:pt x="356" y="416"/>
                </a:moveTo>
                <a:cubicBezTo>
                  <a:pt x="361" y="416"/>
                  <a:pt x="363" y="419"/>
                  <a:pt x="363" y="423"/>
                </a:cubicBezTo>
                <a:cubicBezTo>
                  <a:pt x="363" y="424"/>
                  <a:pt x="363" y="426"/>
                  <a:pt x="362" y="426"/>
                </a:cubicBezTo>
                <a:cubicBezTo>
                  <a:pt x="362" y="427"/>
                  <a:pt x="361" y="428"/>
                  <a:pt x="360" y="428"/>
                </a:cubicBezTo>
                <a:cubicBezTo>
                  <a:pt x="360" y="428"/>
                  <a:pt x="359" y="429"/>
                  <a:pt x="358" y="429"/>
                </a:cubicBezTo>
                <a:cubicBezTo>
                  <a:pt x="357" y="429"/>
                  <a:pt x="357" y="429"/>
                  <a:pt x="356" y="429"/>
                </a:cubicBezTo>
                <a:cubicBezTo>
                  <a:pt x="354" y="428"/>
                  <a:pt x="353" y="428"/>
                  <a:pt x="352" y="427"/>
                </a:cubicBezTo>
                <a:cubicBezTo>
                  <a:pt x="351" y="426"/>
                  <a:pt x="351" y="424"/>
                  <a:pt x="351" y="422"/>
                </a:cubicBezTo>
                <a:cubicBezTo>
                  <a:pt x="351" y="422"/>
                  <a:pt x="351" y="421"/>
                  <a:pt x="351" y="421"/>
                </a:cubicBezTo>
                <a:cubicBezTo>
                  <a:pt x="351" y="420"/>
                  <a:pt x="352" y="419"/>
                  <a:pt x="352" y="418"/>
                </a:cubicBezTo>
                <a:cubicBezTo>
                  <a:pt x="352" y="418"/>
                  <a:pt x="353" y="417"/>
                  <a:pt x="354" y="416"/>
                </a:cubicBezTo>
                <a:cubicBezTo>
                  <a:pt x="354" y="416"/>
                  <a:pt x="355" y="416"/>
                  <a:pt x="356" y="416"/>
                </a:cubicBezTo>
                <a:close/>
                <a:moveTo>
                  <a:pt x="346" y="8"/>
                </a:moveTo>
                <a:cubicBezTo>
                  <a:pt x="345" y="7"/>
                  <a:pt x="344" y="6"/>
                  <a:pt x="343" y="5"/>
                </a:cubicBezTo>
                <a:cubicBezTo>
                  <a:pt x="342" y="3"/>
                  <a:pt x="341" y="2"/>
                  <a:pt x="341" y="1"/>
                </a:cubicBezTo>
                <a:cubicBezTo>
                  <a:pt x="341" y="1"/>
                  <a:pt x="342" y="1"/>
                  <a:pt x="342" y="0"/>
                </a:cubicBezTo>
                <a:cubicBezTo>
                  <a:pt x="342" y="0"/>
                  <a:pt x="342" y="0"/>
                  <a:pt x="343" y="0"/>
                </a:cubicBezTo>
                <a:cubicBezTo>
                  <a:pt x="343" y="0"/>
                  <a:pt x="344" y="0"/>
                  <a:pt x="345" y="0"/>
                </a:cubicBezTo>
                <a:cubicBezTo>
                  <a:pt x="346" y="1"/>
                  <a:pt x="346" y="2"/>
                  <a:pt x="347" y="2"/>
                </a:cubicBezTo>
                <a:cubicBezTo>
                  <a:pt x="348" y="3"/>
                  <a:pt x="349" y="4"/>
                  <a:pt x="350" y="5"/>
                </a:cubicBezTo>
                <a:cubicBezTo>
                  <a:pt x="350" y="6"/>
                  <a:pt x="351" y="7"/>
                  <a:pt x="351" y="8"/>
                </a:cubicBezTo>
                <a:cubicBezTo>
                  <a:pt x="351" y="8"/>
                  <a:pt x="351" y="8"/>
                  <a:pt x="351" y="9"/>
                </a:cubicBezTo>
                <a:cubicBezTo>
                  <a:pt x="350" y="9"/>
                  <a:pt x="350" y="9"/>
                  <a:pt x="350" y="9"/>
                </a:cubicBezTo>
                <a:cubicBezTo>
                  <a:pt x="349" y="9"/>
                  <a:pt x="348" y="9"/>
                  <a:pt x="348" y="9"/>
                </a:cubicBezTo>
                <a:cubicBezTo>
                  <a:pt x="347" y="8"/>
                  <a:pt x="347" y="8"/>
                  <a:pt x="346" y="8"/>
                </a:cubicBezTo>
                <a:close/>
                <a:moveTo>
                  <a:pt x="280" y="153"/>
                </a:moveTo>
                <a:cubicBezTo>
                  <a:pt x="281" y="152"/>
                  <a:pt x="281" y="152"/>
                  <a:pt x="281" y="151"/>
                </a:cubicBezTo>
                <a:cubicBezTo>
                  <a:pt x="281" y="151"/>
                  <a:pt x="282" y="150"/>
                  <a:pt x="282" y="150"/>
                </a:cubicBezTo>
                <a:cubicBezTo>
                  <a:pt x="282" y="150"/>
                  <a:pt x="282" y="149"/>
                  <a:pt x="283" y="147"/>
                </a:cubicBezTo>
                <a:cubicBezTo>
                  <a:pt x="285" y="145"/>
                  <a:pt x="286" y="143"/>
                  <a:pt x="288" y="141"/>
                </a:cubicBezTo>
                <a:cubicBezTo>
                  <a:pt x="289" y="138"/>
                  <a:pt x="291" y="136"/>
                  <a:pt x="293" y="134"/>
                </a:cubicBezTo>
                <a:cubicBezTo>
                  <a:pt x="294" y="133"/>
                  <a:pt x="296" y="132"/>
                  <a:pt x="297" y="132"/>
                </a:cubicBezTo>
                <a:cubicBezTo>
                  <a:pt x="299" y="132"/>
                  <a:pt x="300" y="133"/>
                  <a:pt x="302" y="134"/>
                </a:cubicBezTo>
                <a:cubicBezTo>
                  <a:pt x="303" y="136"/>
                  <a:pt x="304" y="139"/>
                  <a:pt x="305" y="143"/>
                </a:cubicBezTo>
                <a:cubicBezTo>
                  <a:pt x="306" y="142"/>
                  <a:pt x="306" y="142"/>
                  <a:pt x="307" y="142"/>
                </a:cubicBezTo>
                <a:cubicBezTo>
                  <a:pt x="308" y="142"/>
                  <a:pt x="308" y="142"/>
                  <a:pt x="308" y="142"/>
                </a:cubicBezTo>
                <a:cubicBezTo>
                  <a:pt x="308" y="143"/>
                  <a:pt x="308" y="143"/>
                  <a:pt x="308" y="143"/>
                </a:cubicBezTo>
                <a:cubicBezTo>
                  <a:pt x="307" y="143"/>
                  <a:pt x="307" y="143"/>
                  <a:pt x="307" y="144"/>
                </a:cubicBezTo>
                <a:cubicBezTo>
                  <a:pt x="307" y="144"/>
                  <a:pt x="307" y="144"/>
                  <a:pt x="307" y="144"/>
                </a:cubicBezTo>
                <a:cubicBezTo>
                  <a:pt x="307" y="144"/>
                  <a:pt x="307" y="144"/>
                  <a:pt x="308" y="144"/>
                </a:cubicBezTo>
                <a:cubicBezTo>
                  <a:pt x="308" y="143"/>
                  <a:pt x="308" y="143"/>
                  <a:pt x="308" y="143"/>
                </a:cubicBezTo>
                <a:cubicBezTo>
                  <a:pt x="309" y="143"/>
                  <a:pt x="309" y="143"/>
                  <a:pt x="309" y="143"/>
                </a:cubicBezTo>
                <a:cubicBezTo>
                  <a:pt x="310" y="143"/>
                  <a:pt x="310" y="143"/>
                  <a:pt x="310" y="144"/>
                </a:cubicBezTo>
                <a:cubicBezTo>
                  <a:pt x="310" y="144"/>
                  <a:pt x="310" y="144"/>
                  <a:pt x="310" y="144"/>
                </a:cubicBezTo>
                <a:cubicBezTo>
                  <a:pt x="309" y="145"/>
                  <a:pt x="309" y="145"/>
                  <a:pt x="308" y="145"/>
                </a:cubicBezTo>
                <a:cubicBezTo>
                  <a:pt x="307" y="145"/>
                  <a:pt x="307" y="145"/>
                  <a:pt x="306" y="146"/>
                </a:cubicBezTo>
                <a:cubicBezTo>
                  <a:pt x="306" y="146"/>
                  <a:pt x="306" y="146"/>
                  <a:pt x="306" y="147"/>
                </a:cubicBezTo>
                <a:cubicBezTo>
                  <a:pt x="306" y="148"/>
                  <a:pt x="306" y="150"/>
                  <a:pt x="307" y="152"/>
                </a:cubicBezTo>
                <a:cubicBezTo>
                  <a:pt x="307" y="153"/>
                  <a:pt x="308" y="155"/>
                  <a:pt x="308" y="157"/>
                </a:cubicBezTo>
                <a:cubicBezTo>
                  <a:pt x="307" y="158"/>
                  <a:pt x="306" y="159"/>
                  <a:pt x="306" y="160"/>
                </a:cubicBezTo>
                <a:cubicBezTo>
                  <a:pt x="305" y="161"/>
                  <a:pt x="305" y="162"/>
                  <a:pt x="304" y="163"/>
                </a:cubicBezTo>
                <a:cubicBezTo>
                  <a:pt x="303" y="163"/>
                  <a:pt x="302" y="164"/>
                  <a:pt x="301" y="165"/>
                </a:cubicBezTo>
                <a:cubicBezTo>
                  <a:pt x="301" y="165"/>
                  <a:pt x="300" y="166"/>
                  <a:pt x="299" y="167"/>
                </a:cubicBezTo>
                <a:cubicBezTo>
                  <a:pt x="294" y="166"/>
                  <a:pt x="294" y="166"/>
                  <a:pt x="294" y="166"/>
                </a:cubicBezTo>
                <a:cubicBezTo>
                  <a:pt x="294" y="166"/>
                  <a:pt x="293" y="167"/>
                  <a:pt x="293" y="167"/>
                </a:cubicBezTo>
                <a:cubicBezTo>
                  <a:pt x="293" y="168"/>
                  <a:pt x="292" y="168"/>
                  <a:pt x="292" y="168"/>
                </a:cubicBezTo>
                <a:cubicBezTo>
                  <a:pt x="291" y="168"/>
                  <a:pt x="291" y="168"/>
                  <a:pt x="291" y="167"/>
                </a:cubicBezTo>
                <a:cubicBezTo>
                  <a:pt x="290" y="167"/>
                  <a:pt x="290" y="166"/>
                  <a:pt x="290" y="166"/>
                </a:cubicBezTo>
                <a:cubicBezTo>
                  <a:pt x="289" y="166"/>
                  <a:pt x="289" y="166"/>
                  <a:pt x="289" y="166"/>
                </a:cubicBezTo>
                <a:cubicBezTo>
                  <a:pt x="289" y="166"/>
                  <a:pt x="289" y="166"/>
                  <a:pt x="289" y="166"/>
                </a:cubicBezTo>
                <a:cubicBezTo>
                  <a:pt x="286" y="166"/>
                  <a:pt x="284" y="165"/>
                  <a:pt x="283" y="162"/>
                </a:cubicBezTo>
                <a:cubicBezTo>
                  <a:pt x="281" y="159"/>
                  <a:pt x="280" y="156"/>
                  <a:pt x="280" y="153"/>
                </a:cubicBezTo>
                <a:close/>
                <a:moveTo>
                  <a:pt x="286" y="115"/>
                </a:moveTo>
                <a:cubicBezTo>
                  <a:pt x="286" y="115"/>
                  <a:pt x="286" y="115"/>
                  <a:pt x="286" y="115"/>
                </a:cubicBezTo>
                <a:cubicBezTo>
                  <a:pt x="286" y="115"/>
                  <a:pt x="286" y="115"/>
                  <a:pt x="286" y="115"/>
                </a:cubicBezTo>
                <a:cubicBezTo>
                  <a:pt x="286" y="115"/>
                  <a:pt x="286" y="114"/>
                  <a:pt x="286" y="114"/>
                </a:cubicBezTo>
                <a:cubicBezTo>
                  <a:pt x="287" y="113"/>
                  <a:pt x="287" y="113"/>
                  <a:pt x="288" y="113"/>
                </a:cubicBezTo>
                <a:cubicBezTo>
                  <a:pt x="288" y="113"/>
                  <a:pt x="288" y="113"/>
                  <a:pt x="288" y="114"/>
                </a:cubicBezTo>
                <a:cubicBezTo>
                  <a:pt x="288" y="115"/>
                  <a:pt x="288" y="115"/>
                  <a:pt x="288" y="115"/>
                </a:cubicBezTo>
                <a:cubicBezTo>
                  <a:pt x="288" y="116"/>
                  <a:pt x="287" y="116"/>
                  <a:pt x="287" y="116"/>
                </a:cubicBezTo>
                <a:cubicBezTo>
                  <a:pt x="286" y="116"/>
                  <a:pt x="286" y="116"/>
                  <a:pt x="286" y="115"/>
                </a:cubicBezTo>
                <a:close/>
                <a:moveTo>
                  <a:pt x="275" y="175"/>
                </a:moveTo>
                <a:cubicBezTo>
                  <a:pt x="275" y="174"/>
                  <a:pt x="275" y="172"/>
                  <a:pt x="276" y="172"/>
                </a:cubicBezTo>
                <a:cubicBezTo>
                  <a:pt x="279" y="169"/>
                  <a:pt x="279" y="169"/>
                  <a:pt x="279" y="169"/>
                </a:cubicBezTo>
                <a:cubicBezTo>
                  <a:pt x="279" y="169"/>
                  <a:pt x="279" y="168"/>
                  <a:pt x="279" y="166"/>
                </a:cubicBezTo>
                <a:cubicBezTo>
                  <a:pt x="279" y="166"/>
                  <a:pt x="279" y="165"/>
                  <a:pt x="280" y="164"/>
                </a:cubicBezTo>
                <a:cubicBezTo>
                  <a:pt x="280" y="164"/>
                  <a:pt x="281" y="163"/>
                  <a:pt x="282" y="163"/>
                </a:cubicBezTo>
                <a:cubicBezTo>
                  <a:pt x="283" y="163"/>
                  <a:pt x="284" y="164"/>
                  <a:pt x="284" y="164"/>
                </a:cubicBezTo>
                <a:cubicBezTo>
                  <a:pt x="285" y="165"/>
                  <a:pt x="285" y="165"/>
                  <a:pt x="286" y="166"/>
                </a:cubicBezTo>
                <a:cubicBezTo>
                  <a:pt x="286" y="167"/>
                  <a:pt x="286" y="168"/>
                  <a:pt x="285" y="168"/>
                </a:cubicBezTo>
                <a:cubicBezTo>
                  <a:pt x="285" y="169"/>
                  <a:pt x="285" y="170"/>
                  <a:pt x="284" y="170"/>
                </a:cubicBezTo>
                <a:cubicBezTo>
                  <a:pt x="285" y="171"/>
                  <a:pt x="286" y="172"/>
                  <a:pt x="286" y="173"/>
                </a:cubicBezTo>
                <a:cubicBezTo>
                  <a:pt x="287" y="174"/>
                  <a:pt x="287" y="175"/>
                  <a:pt x="287" y="176"/>
                </a:cubicBezTo>
                <a:cubicBezTo>
                  <a:pt x="287" y="178"/>
                  <a:pt x="287" y="179"/>
                  <a:pt x="286" y="180"/>
                </a:cubicBezTo>
                <a:cubicBezTo>
                  <a:pt x="285" y="181"/>
                  <a:pt x="283" y="182"/>
                  <a:pt x="281" y="182"/>
                </a:cubicBezTo>
                <a:cubicBezTo>
                  <a:pt x="278" y="182"/>
                  <a:pt x="277" y="181"/>
                  <a:pt x="276" y="179"/>
                </a:cubicBezTo>
                <a:cubicBezTo>
                  <a:pt x="275" y="178"/>
                  <a:pt x="275" y="176"/>
                  <a:pt x="275" y="175"/>
                </a:cubicBezTo>
                <a:close/>
                <a:moveTo>
                  <a:pt x="247" y="126"/>
                </a:moveTo>
                <a:cubicBezTo>
                  <a:pt x="247" y="125"/>
                  <a:pt x="246" y="124"/>
                  <a:pt x="246" y="123"/>
                </a:cubicBezTo>
                <a:cubicBezTo>
                  <a:pt x="246" y="122"/>
                  <a:pt x="246" y="121"/>
                  <a:pt x="245" y="120"/>
                </a:cubicBezTo>
                <a:cubicBezTo>
                  <a:pt x="246" y="119"/>
                  <a:pt x="246" y="118"/>
                  <a:pt x="247" y="116"/>
                </a:cubicBezTo>
                <a:cubicBezTo>
                  <a:pt x="248" y="115"/>
                  <a:pt x="248" y="114"/>
                  <a:pt x="249" y="113"/>
                </a:cubicBezTo>
                <a:cubicBezTo>
                  <a:pt x="250" y="112"/>
                  <a:pt x="250" y="111"/>
                  <a:pt x="252" y="111"/>
                </a:cubicBezTo>
                <a:cubicBezTo>
                  <a:pt x="253" y="110"/>
                  <a:pt x="254" y="110"/>
                  <a:pt x="256" y="110"/>
                </a:cubicBezTo>
                <a:cubicBezTo>
                  <a:pt x="257" y="110"/>
                  <a:pt x="258" y="110"/>
                  <a:pt x="259" y="110"/>
                </a:cubicBezTo>
                <a:cubicBezTo>
                  <a:pt x="261" y="111"/>
                  <a:pt x="262" y="112"/>
                  <a:pt x="263" y="112"/>
                </a:cubicBezTo>
                <a:cubicBezTo>
                  <a:pt x="264" y="113"/>
                  <a:pt x="265" y="114"/>
                  <a:pt x="265" y="114"/>
                </a:cubicBezTo>
                <a:cubicBezTo>
                  <a:pt x="266" y="115"/>
                  <a:pt x="266" y="116"/>
                  <a:pt x="266" y="116"/>
                </a:cubicBezTo>
                <a:cubicBezTo>
                  <a:pt x="266" y="117"/>
                  <a:pt x="266" y="117"/>
                  <a:pt x="266" y="117"/>
                </a:cubicBezTo>
                <a:cubicBezTo>
                  <a:pt x="266" y="117"/>
                  <a:pt x="266" y="117"/>
                  <a:pt x="266" y="118"/>
                </a:cubicBezTo>
                <a:cubicBezTo>
                  <a:pt x="266" y="118"/>
                  <a:pt x="266" y="118"/>
                  <a:pt x="266" y="119"/>
                </a:cubicBezTo>
                <a:cubicBezTo>
                  <a:pt x="266" y="119"/>
                  <a:pt x="267" y="120"/>
                  <a:pt x="267" y="120"/>
                </a:cubicBezTo>
                <a:cubicBezTo>
                  <a:pt x="266" y="122"/>
                  <a:pt x="266" y="122"/>
                  <a:pt x="266" y="122"/>
                </a:cubicBezTo>
                <a:cubicBezTo>
                  <a:pt x="266" y="123"/>
                  <a:pt x="266" y="124"/>
                  <a:pt x="265" y="125"/>
                </a:cubicBezTo>
                <a:cubicBezTo>
                  <a:pt x="265" y="127"/>
                  <a:pt x="264" y="128"/>
                  <a:pt x="262" y="129"/>
                </a:cubicBezTo>
                <a:cubicBezTo>
                  <a:pt x="261" y="130"/>
                  <a:pt x="259" y="130"/>
                  <a:pt x="256" y="130"/>
                </a:cubicBezTo>
                <a:cubicBezTo>
                  <a:pt x="254" y="130"/>
                  <a:pt x="252" y="130"/>
                  <a:pt x="251" y="129"/>
                </a:cubicBezTo>
                <a:cubicBezTo>
                  <a:pt x="250" y="128"/>
                  <a:pt x="249" y="127"/>
                  <a:pt x="247" y="126"/>
                </a:cubicBezTo>
                <a:close/>
                <a:moveTo>
                  <a:pt x="286" y="136"/>
                </a:moveTo>
                <a:cubicBezTo>
                  <a:pt x="286" y="136"/>
                  <a:pt x="285" y="136"/>
                  <a:pt x="285" y="135"/>
                </a:cubicBezTo>
                <a:cubicBezTo>
                  <a:pt x="285" y="135"/>
                  <a:pt x="285" y="134"/>
                  <a:pt x="285" y="134"/>
                </a:cubicBezTo>
                <a:cubicBezTo>
                  <a:pt x="285" y="133"/>
                  <a:pt x="285" y="133"/>
                  <a:pt x="286" y="133"/>
                </a:cubicBezTo>
                <a:cubicBezTo>
                  <a:pt x="286" y="133"/>
                  <a:pt x="287" y="133"/>
                  <a:pt x="287" y="134"/>
                </a:cubicBezTo>
                <a:cubicBezTo>
                  <a:pt x="287" y="135"/>
                  <a:pt x="287" y="135"/>
                  <a:pt x="286" y="136"/>
                </a:cubicBezTo>
                <a:close/>
                <a:moveTo>
                  <a:pt x="276" y="110"/>
                </a:moveTo>
                <a:cubicBezTo>
                  <a:pt x="274" y="110"/>
                  <a:pt x="272" y="110"/>
                  <a:pt x="271" y="109"/>
                </a:cubicBezTo>
                <a:cubicBezTo>
                  <a:pt x="269" y="108"/>
                  <a:pt x="268" y="106"/>
                  <a:pt x="268" y="105"/>
                </a:cubicBezTo>
                <a:cubicBezTo>
                  <a:pt x="268" y="103"/>
                  <a:pt x="269" y="102"/>
                  <a:pt x="270" y="100"/>
                </a:cubicBezTo>
                <a:cubicBezTo>
                  <a:pt x="271" y="98"/>
                  <a:pt x="272" y="97"/>
                  <a:pt x="274" y="97"/>
                </a:cubicBezTo>
                <a:cubicBezTo>
                  <a:pt x="279" y="97"/>
                  <a:pt x="279" y="97"/>
                  <a:pt x="279" y="97"/>
                </a:cubicBezTo>
                <a:cubicBezTo>
                  <a:pt x="280" y="97"/>
                  <a:pt x="280" y="97"/>
                  <a:pt x="282" y="98"/>
                </a:cubicBezTo>
                <a:cubicBezTo>
                  <a:pt x="283" y="100"/>
                  <a:pt x="283" y="100"/>
                  <a:pt x="283" y="100"/>
                </a:cubicBezTo>
                <a:cubicBezTo>
                  <a:pt x="283" y="102"/>
                  <a:pt x="283" y="102"/>
                  <a:pt x="283" y="102"/>
                </a:cubicBezTo>
                <a:cubicBezTo>
                  <a:pt x="283" y="102"/>
                  <a:pt x="282" y="102"/>
                  <a:pt x="282" y="103"/>
                </a:cubicBezTo>
                <a:cubicBezTo>
                  <a:pt x="282" y="104"/>
                  <a:pt x="283" y="104"/>
                  <a:pt x="283" y="104"/>
                </a:cubicBezTo>
                <a:cubicBezTo>
                  <a:pt x="283" y="104"/>
                  <a:pt x="283" y="104"/>
                  <a:pt x="283" y="105"/>
                </a:cubicBezTo>
                <a:cubicBezTo>
                  <a:pt x="283" y="106"/>
                  <a:pt x="283" y="106"/>
                  <a:pt x="282" y="107"/>
                </a:cubicBezTo>
                <a:cubicBezTo>
                  <a:pt x="282" y="108"/>
                  <a:pt x="281" y="108"/>
                  <a:pt x="280" y="109"/>
                </a:cubicBezTo>
                <a:cubicBezTo>
                  <a:pt x="279" y="109"/>
                  <a:pt x="278" y="109"/>
                  <a:pt x="277" y="110"/>
                </a:cubicBezTo>
                <a:cubicBezTo>
                  <a:pt x="276" y="110"/>
                  <a:pt x="276" y="110"/>
                  <a:pt x="276" y="110"/>
                </a:cubicBezTo>
                <a:close/>
                <a:moveTo>
                  <a:pt x="404" y="232"/>
                </a:moveTo>
                <a:cubicBezTo>
                  <a:pt x="403" y="232"/>
                  <a:pt x="403" y="231"/>
                  <a:pt x="402" y="230"/>
                </a:cubicBezTo>
                <a:cubicBezTo>
                  <a:pt x="401" y="229"/>
                  <a:pt x="400" y="228"/>
                  <a:pt x="400" y="226"/>
                </a:cubicBezTo>
                <a:cubicBezTo>
                  <a:pt x="400" y="225"/>
                  <a:pt x="401" y="223"/>
                  <a:pt x="403" y="222"/>
                </a:cubicBezTo>
                <a:cubicBezTo>
                  <a:pt x="404" y="221"/>
                  <a:pt x="406" y="221"/>
                  <a:pt x="407" y="221"/>
                </a:cubicBezTo>
                <a:cubicBezTo>
                  <a:pt x="409" y="221"/>
                  <a:pt x="410" y="221"/>
                  <a:pt x="412" y="223"/>
                </a:cubicBezTo>
                <a:cubicBezTo>
                  <a:pt x="413" y="224"/>
                  <a:pt x="414" y="225"/>
                  <a:pt x="414" y="226"/>
                </a:cubicBezTo>
                <a:cubicBezTo>
                  <a:pt x="414" y="228"/>
                  <a:pt x="413" y="229"/>
                  <a:pt x="412" y="231"/>
                </a:cubicBezTo>
                <a:cubicBezTo>
                  <a:pt x="411" y="232"/>
                  <a:pt x="410" y="233"/>
                  <a:pt x="409" y="233"/>
                </a:cubicBezTo>
                <a:cubicBezTo>
                  <a:pt x="406" y="233"/>
                  <a:pt x="406" y="233"/>
                  <a:pt x="406" y="233"/>
                </a:cubicBezTo>
                <a:cubicBezTo>
                  <a:pt x="405" y="233"/>
                  <a:pt x="405" y="233"/>
                  <a:pt x="404" y="232"/>
                </a:cubicBezTo>
                <a:close/>
                <a:moveTo>
                  <a:pt x="304" y="170"/>
                </a:moveTo>
                <a:cubicBezTo>
                  <a:pt x="304" y="169"/>
                  <a:pt x="304" y="167"/>
                  <a:pt x="305" y="166"/>
                </a:cubicBezTo>
                <a:cubicBezTo>
                  <a:pt x="307" y="165"/>
                  <a:pt x="309" y="164"/>
                  <a:pt x="312" y="164"/>
                </a:cubicBezTo>
                <a:cubicBezTo>
                  <a:pt x="313" y="164"/>
                  <a:pt x="314" y="164"/>
                  <a:pt x="315" y="165"/>
                </a:cubicBezTo>
                <a:cubicBezTo>
                  <a:pt x="316" y="167"/>
                  <a:pt x="316" y="168"/>
                  <a:pt x="316" y="170"/>
                </a:cubicBezTo>
                <a:cubicBezTo>
                  <a:pt x="316" y="170"/>
                  <a:pt x="316" y="171"/>
                  <a:pt x="315" y="172"/>
                </a:cubicBezTo>
                <a:cubicBezTo>
                  <a:pt x="314" y="172"/>
                  <a:pt x="314" y="173"/>
                  <a:pt x="314" y="174"/>
                </a:cubicBezTo>
                <a:cubicBezTo>
                  <a:pt x="315" y="174"/>
                  <a:pt x="316" y="173"/>
                  <a:pt x="316" y="173"/>
                </a:cubicBezTo>
                <a:cubicBezTo>
                  <a:pt x="316" y="173"/>
                  <a:pt x="317" y="173"/>
                  <a:pt x="318" y="173"/>
                </a:cubicBezTo>
                <a:cubicBezTo>
                  <a:pt x="319" y="173"/>
                  <a:pt x="320" y="173"/>
                  <a:pt x="322" y="174"/>
                </a:cubicBezTo>
                <a:cubicBezTo>
                  <a:pt x="323" y="175"/>
                  <a:pt x="324" y="176"/>
                  <a:pt x="324" y="177"/>
                </a:cubicBezTo>
                <a:cubicBezTo>
                  <a:pt x="324" y="179"/>
                  <a:pt x="324" y="180"/>
                  <a:pt x="322" y="182"/>
                </a:cubicBezTo>
                <a:cubicBezTo>
                  <a:pt x="321" y="183"/>
                  <a:pt x="320" y="183"/>
                  <a:pt x="318" y="183"/>
                </a:cubicBezTo>
                <a:cubicBezTo>
                  <a:pt x="317" y="183"/>
                  <a:pt x="316" y="183"/>
                  <a:pt x="315" y="182"/>
                </a:cubicBezTo>
                <a:cubicBezTo>
                  <a:pt x="313" y="181"/>
                  <a:pt x="313" y="180"/>
                  <a:pt x="313" y="178"/>
                </a:cubicBezTo>
                <a:cubicBezTo>
                  <a:pt x="313" y="177"/>
                  <a:pt x="313" y="176"/>
                  <a:pt x="314" y="175"/>
                </a:cubicBezTo>
                <a:cubicBezTo>
                  <a:pt x="313" y="176"/>
                  <a:pt x="312" y="176"/>
                  <a:pt x="312" y="176"/>
                </a:cubicBezTo>
                <a:cubicBezTo>
                  <a:pt x="312" y="176"/>
                  <a:pt x="311" y="177"/>
                  <a:pt x="311" y="177"/>
                </a:cubicBezTo>
                <a:cubicBezTo>
                  <a:pt x="308" y="176"/>
                  <a:pt x="307" y="176"/>
                  <a:pt x="305" y="175"/>
                </a:cubicBezTo>
                <a:cubicBezTo>
                  <a:pt x="304" y="174"/>
                  <a:pt x="304" y="172"/>
                  <a:pt x="304" y="170"/>
                </a:cubicBezTo>
                <a:close/>
                <a:moveTo>
                  <a:pt x="350" y="102"/>
                </a:moveTo>
                <a:cubicBezTo>
                  <a:pt x="350" y="101"/>
                  <a:pt x="350" y="100"/>
                  <a:pt x="351" y="100"/>
                </a:cubicBezTo>
                <a:cubicBezTo>
                  <a:pt x="351" y="99"/>
                  <a:pt x="352" y="99"/>
                  <a:pt x="353" y="99"/>
                </a:cubicBezTo>
                <a:cubicBezTo>
                  <a:pt x="354" y="99"/>
                  <a:pt x="354" y="99"/>
                  <a:pt x="355" y="99"/>
                </a:cubicBezTo>
                <a:cubicBezTo>
                  <a:pt x="355" y="100"/>
                  <a:pt x="356" y="100"/>
                  <a:pt x="356" y="101"/>
                </a:cubicBezTo>
                <a:cubicBezTo>
                  <a:pt x="356" y="102"/>
                  <a:pt x="355" y="102"/>
                  <a:pt x="355" y="103"/>
                </a:cubicBezTo>
                <a:cubicBezTo>
                  <a:pt x="354" y="103"/>
                  <a:pt x="354" y="104"/>
                  <a:pt x="353" y="104"/>
                </a:cubicBezTo>
                <a:cubicBezTo>
                  <a:pt x="352" y="104"/>
                  <a:pt x="351" y="103"/>
                  <a:pt x="351" y="102"/>
                </a:cubicBezTo>
                <a:lnTo>
                  <a:pt x="350" y="102"/>
                </a:lnTo>
                <a:close/>
                <a:moveTo>
                  <a:pt x="334" y="115"/>
                </a:moveTo>
                <a:cubicBezTo>
                  <a:pt x="334" y="115"/>
                  <a:pt x="333" y="115"/>
                  <a:pt x="333" y="115"/>
                </a:cubicBezTo>
                <a:cubicBezTo>
                  <a:pt x="332" y="114"/>
                  <a:pt x="332" y="114"/>
                  <a:pt x="332" y="113"/>
                </a:cubicBezTo>
                <a:cubicBezTo>
                  <a:pt x="332" y="112"/>
                  <a:pt x="332" y="112"/>
                  <a:pt x="333" y="111"/>
                </a:cubicBezTo>
                <a:cubicBezTo>
                  <a:pt x="333" y="111"/>
                  <a:pt x="334" y="111"/>
                  <a:pt x="335" y="111"/>
                </a:cubicBezTo>
                <a:cubicBezTo>
                  <a:pt x="336" y="111"/>
                  <a:pt x="336" y="111"/>
                  <a:pt x="337" y="111"/>
                </a:cubicBezTo>
                <a:cubicBezTo>
                  <a:pt x="337" y="112"/>
                  <a:pt x="337" y="112"/>
                  <a:pt x="337" y="113"/>
                </a:cubicBezTo>
                <a:cubicBezTo>
                  <a:pt x="337" y="114"/>
                  <a:pt x="337" y="114"/>
                  <a:pt x="336" y="115"/>
                </a:cubicBezTo>
                <a:cubicBezTo>
                  <a:pt x="336" y="115"/>
                  <a:pt x="335" y="115"/>
                  <a:pt x="334" y="115"/>
                </a:cubicBezTo>
                <a:close/>
                <a:moveTo>
                  <a:pt x="345" y="16"/>
                </a:moveTo>
                <a:cubicBezTo>
                  <a:pt x="345" y="15"/>
                  <a:pt x="346" y="15"/>
                  <a:pt x="346" y="15"/>
                </a:cubicBezTo>
                <a:cubicBezTo>
                  <a:pt x="346" y="15"/>
                  <a:pt x="347" y="15"/>
                  <a:pt x="347" y="14"/>
                </a:cubicBezTo>
                <a:cubicBezTo>
                  <a:pt x="347" y="14"/>
                  <a:pt x="347" y="14"/>
                  <a:pt x="348" y="15"/>
                </a:cubicBezTo>
                <a:cubicBezTo>
                  <a:pt x="348" y="15"/>
                  <a:pt x="348" y="15"/>
                  <a:pt x="348" y="16"/>
                </a:cubicBezTo>
                <a:cubicBezTo>
                  <a:pt x="348" y="17"/>
                  <a:pt x="348" y="17"/>
                  <a:pt x="347" y="17"/>
                </a:cubicBezTo>
                <a:cubicBezTo>
                  <a:pt x="347" y="17"/>
                  <a:pt x="346" y="17"/>
                  <a:pt x="346" y="16"/>
                </a:cubicBezTo>
                <a:cubicBezTo>
                  <a:pt x="346" y="16"/>
                  <a:pt x="345" y="16"/>
                  <a:pt x="345" y="16"/>
                </a:cubicBezTo>
                <a:close/>
                <a:moveTo>
                  <a:pt x="236" y="91"/>
                </a:moveTo>
                <a:cubicBezTo>
                  <a:pt x="235" y="91"/>
                  <a:pt x="235" y="90"/>
                  <a:pt x="235" y="89"/>
                </a:cubicBezTo>
                <a:cubicBezTo>
                  <a:pt x="235" y="88"/>
                  <a:pt x="235" y="88"/>
                  <a:pt x="235" y="88"/>
                </a:cubicBezTo>
                <a:cubicBezTo>
                  <a:pt x="236" y="88"/>
                  <a:pt x="237" y="88"/>
                  <a:pt x="237" y="88"/>
                </a:cubicBezTo>
                <a:cubicBezTo>
                  <a:pt x="237" y="88"/>
                  <a:pt x="237" y="89"/>
                  <a:pt x="237" y="89"/>
                </a:cubicBezTo>
                <a:cubicBezTo>
                  <a:pt x="237" y="90"/>
                  <a:pt x="237" y="91"/>
                  <a:pt x="236" y="91"/>
                </a:cubicBezTo>
                <a:close/>
                <a:moveTo>
                  <a:pt x="106" y="157"/>
                </a:moveTo>
                <a:cubicBezTo>
                  <a:pt x="106" y="157"/>
                  <a:pt x="107" y="157"/>
                  <a:pt x="107" y="158"/>
                </a:cubicBezTo>
                <a:cubicBezTo>
                  <a:pt x="108" y="158"/>
                  <a:pt x="108" y="159"/>
                  <a:pt x="109" y="159"/>
                </a:cubicBezTo>
                <a:cubicBezTo>
                  <a:pt x="109" y="160"/>
                  <a:pt x="108" y="161"/>
                  <a:pt x="108" y="162"/>
                </a:cubicBezTo>
                <a:cubicBezTo>
                  <a:pt x="107" y="163"/>
                  <a:pt x="106" y="163"/>
                  <a:pt x="106" y="163"/>
                </a:cubicBezTo>
                <a:cubicBezTo>
                  <a:pt x="105" y="163"/>
                  <a:pt x="104" y="163"/>
                  <a:pt x="103" y="162"/>
                </a:cubicBezTo>
                <a:cubicBezTo>
                  <a:pt x="103" y="161"/>
                  <a:pt x="103" y="160"/>
                  <a:pt x="103" y="159"/>
                </a:cubicBezTo>
                <a:cubicBezTo>
                  <a:pt x="103" y="159"/>
                  <a:pt x="103" y="158"/>
                  <a:pt x="104" y="158"/>
                </a:cubicBezTo>
                <a:cubicBezTo>
                  <a:pt x="104" y="157"/>
                  <a:pt x="105" y="157"/>
                  <a:pt x="106" y="157"/>
                </a:cubicBezTo>
                <a:close/>
                <a:moveTo>
                  <a:pt x="154" y="115"/>
                </a:moveTo>
                <a:cubicBezTo>
                  <a:pt x="156" y="115"/>
                  <a:pt x="156" y="115"/>
                  <a:pt x="157" y="115"/>
                </a:cubicBezTo>
                <a:cubicBezTo>
                  <a:pt x="158" y="116"/>
                  <a:pt x="158" y="116"/>
                  <a:pt x="158" y="117"/>
                </a:cubicBezTo>
                <a:cubicBezTo>
                  <a:pt x="158" y="117"/>
                  <a:pt x="159" y="118"/>
                  <a:pt x="159" y="119"/>
                </a:cubicBezTo>
                <a:cubicBezTo>
                  <a:pt x="159" y="119"/>
                  <a:pt x="159" y="120"/>
                  <a:pt x="159" y="120"/>
                </a:cubicBezTo>
                <a:cubicBezTo>
                  <a:pt x="159" y="121"/>
                  <a:pt x="158" y="122"/>
                  <a:pt x="157" y="122"/>
                </a:cubicBezTo>
                <a:cubicBezTo>
                  <a:pt x="157" y="123"/>
                  <a:pt x="156" y="123"/>
                  <a:pt x="155" y="123"/>
                </a:cubicBezTo>
                <a:cubicBezTo>
                  <a:pt x="154" y="123"/>
                  <a:pt x="153" y="123"/>
                  <a:pt x="152" y="122"/>
                </a:cubicBezTo>
                <a:cubicBezTo>
                  <a:pt x="151" y="121"/>
                  <a:pt x="150" y="120"/>
                  <a:pt x="150" y="119"/>
                </a:cubicBezTo>
                <a:cubicBezTo>
                  <a:pt x="150" y="118"/>
                  <a:pt x="151" y="117"/>
                  <a:pt x="152" y="116"/>
                </a:cubicBezTo>
                <a:cubicBezTo>
                  <a:pt x="152" y="115"/>
                  <a:pt x="153" y="115"/>
                  <a:pt x="154" y="115"/>
                </a:cubicBezTo>
                <a:close/>
                <a:moveTo>
                  <a:pt x="197" y="199"/>
                </a:moveTo>
                <a:cubicBezTo>
                  <a:pt x="198" y="200"/>
                  <a:pt x="199" y="201"/>
                  <a:pt x="200" y="201"/>
                </a:cubicBezTo>
                <a:cubicBezTo>
                  <a:pt x="200" y="202"/>
                  <a:pt x="201" y="203"/>
                  <a:pt x="201" y="205"/>
                </a:cubicBezTo>
                <a:cubicBezTo>
                  <a:pt x="201" y="206"/>
                  <a:pt x="200" y="207"/>
                  <a:pt x="199" y="207"/>
                </a:cubicBezTo>
                <a:cubicBezTo>
                  <a:pt x="198" y="208"/>
                  <a:pt x="198" y="208"/>
                  <a:pt x="197" y="208"/>
                </a:cubicBezTo>
                <a:cubicBezTo>
                  <a:pt x="195" y="208"/>
                  <a:pt x="195" y="207"/>
                  <a:pt x="194" y="206"/>
                </a:cubicBezTo>
                <a:cubicBezTo>
                  <a:pt x="193" y="205"/>
                  <a:pt x="193" y="204"/>
                  <a:pt x="193" y="203"/>
                </a:cubicBezTo>
                <a:cubicBezTo>
                  <a:pt x="193" y="202"/>
                  <a:pt x="193" y="201"/>
                  <a:pt x="194" y="201"/>
                </a:cubicBezTo>
                <a:cubicBezTo>
                  <a:pt x="196" y="200"/>
                  <a:pt x="196" y="200"/>
                  <a:pt x="197" y="199"/>
                </a:cubicBezTo>
                <a:close/>
                <a:moveTo>
                  <a:pt x="5" y="214"/>
                </a:moveTo>
                <a:cubicBezTo>
                  <a:pt x="7" y="214"/>
                  <a:pt x="9" y="214"/>
                  <a:pt x="10" y="216"/>
                </a:cubicBezTo>
                <a:cubicBezTo>
                  <a:pt x="11" y="217"/>
                  <a:pt x="11" y="218"/>
                  <a:pt x="11" y="220"/>
                </a:cubicBezTo>
                <a:cubicBezTo>
                  <a:pt x="11" y="221"/>
                  <a:pt x="10" y="223"/>
                  <a:pt x="9" y="223"/>
                </a:cubicBezTo>
                <a:cubicBezTo>
                  <a:pt x="8" y="224"/>
                  <a:pt x="7" y="225"/>
                  <a:pt x="6" y="225"/>
                </a:cubicBezTo>
                <a:cubicBezTo>
                  <a:pt x="5" y="225"/>
                  <a:pt x="3" y="224"/>
                  <a:pt x="2" y="223"/>
                </a:cubicBezTo>
                <a:cubicBezTo>
                  <a:pt x="1" y="222"/>
                  <a:pt x="0" y="221"/>
                  <a:pt x="0" y="219"/>
                </a:cubicBezTo>
                <a:cubicBezTo>
                  <a:pt x="0" y="218"/>
                  <a:pt x="0" y="216"/>
                  <a:pt x="1" y="215"/>
                </a:cubicBezTo>
                <a:cubicBezTo>
                  <a:pt x="2" y="214"/>
                  <a:pt x="3" y="214"/>
                  <a:pt x="5" y="214"/>
                </a:cubicBezTo>
                <a:close/>
                <a:moveTo>
                  <a:pt x="171" y="189"/>
                </a:moveTo>
                <a:cubicBezTo>
                  <a:pt x="173" y="189"/>
                  <a:pt x="175" y="191"/>
                  <a:pt x="177" y="192"/>
                </a:cubicBezTo>
                <a:cubicBezTo>
                  <a:pt x="179" y="194"/>
                  <a:pt x="180" y="197"/>
                  <a:pt x="180" y="200"/>
                </a:cubicBezTo>
                <a:cubicBezTo>
                  <a:pt x="179" y="202"/>
                  <a:pt x="179" y="203"/>
                  <a:pt x="178" y="204"/>
                </a:cubicBezTo>
                <a:cubicBezTo>
                  <a:pt x="178" y="205"/>
                  <a:pt x="177" y="206"/>
                  <a:pt x="176" y="207"/>
                </a:cubicBezTo>
                <a:cubicBezTo>
                  <a:pt x="175" y="208"/>
                  <a:pt x="174" y="209"/>
                  <a:pt x="173" y="210"/>
                </a:cubicBezTo>
                <a:cubicBezTo>
                  <a:pt x="172" y="211"/>
                  <a:pt x="170" y="211"/>
                  <a:pt x="168" y="211"/>
                </a:cubicBezTo>
                <a:cubicBezTo>
                  <a:pt x="165" y="210"/>
                  <a:pt x="162" y="209"/>
                  <a:pt x="160" y="207"/>
                </a:cubicBezTo>
                <a:cubicBezTo>
                  <a:pt x="158" y="205"/>
                  <a:pt x="158" y="203"/>
                  <a:pt x="158" y="199"/>
                </a:cubicBezTo>
                <a:cubicBezTo>
                  <a:pt x="158" y="196"/>
                  <a:pt x="159" y="194"/>
                  <a:pt x="161" y="192"/>
                </a:cubicBezTo>
                <a:cubicBezTo>
                  <a:pt x="163" y="190"/>
                  <a:pt x="166" y="188"/>
                  <a:pt x="169" y="188"/>
                </a:cubicBezTo>
                <a:cubicBezTo>
                  <a:pt x="169" y="188"/>
                  <a:pt x="169" y="189"/>
                  <a:pt x="170" y="189"/>
                </a:cubicBezTo>
                <a:cubicBezTo>
                  <a:pt x="170" y="189"/>
                  <a:pt x="170" y="189"/>
                  <a:pt x="171" y="189"/>
                </a:cubicBezTo>
                <a:close/>
                <a:moveTo>
                  <a:pt x="169" y="114"/>
                </a:moveTo>
                <a:cubicBezTo>
                  <a:pt x="169" y="114"/>
                  <a:pt x="169" y="114"/>
                  <a:pt x="169" y="114"/>
                </a:cubicBezTo>
                <a:cubicBezTo>
                  <a:pt x="169" y="114"/>
                  <a:pt x="169" y="114"/>
                  <a:pt x="169" y="114"/>
                </a:cubicBezTo>
                <a:cubicBezTo>
                  <a:pt x="171" y="114"/>
                  <a:pt x="171" y="114"/>
                  <a:pt x="171" y="115"/>
                </a:cubicBezTo>
                <a:cubicBezTo>
                  <a:pt x="171" y="116"/>
                  <a:pt x="170" y="116"/>
                  <a:pt x="169" y="116"/>
                </a:cubicBezTo>
                <a:cubicBezTo>
                  <a:pt x="169" y="116"/>
                  <a:pt x="168" y="116"/>
                  <a:pt x="168" y="116"/>
                </a:cubicBezTo>
                <a:cubicBezTo>
                  <a:pt x="168" y="116"/>
                  <a:pt x="168" y="115"/>
                  <a:pt x="168" y="115"/>
                </a:cubicBezTo>
                <a:cubicBezTo>
                  <a:pt x="168" y="115"/>
                  <a:pt x="168" y="114"/>
                  <a:pt x="169" y="114"/>
                </a:cubicBezTo>
                <a:close/>
                <a:moveTo>
                  <a:pt x="227" y="112"/>
                </a:moveTo>
                <a:cubicBezTo>
                  <a:pt x="226" y="112"/>
                  <a:pt x="225" y="112"/>
                  <a:pt x="225" y="111"/>
                </a:cubicBezTo>
                <a:cubicBezTo>
                  <a:pt x="224" y="111"/>
                  <a:pt x="224" y="110"/>
                  <a:pt x="224" y="109"/>
                </a:cubicBezTo>
                <a:cubicBezTo>
                  <a:pt x="224" y="107"/>
                  <a:pt x="224" y="106"/>
                  <a:pt x="225" y="105"/>
                </a:cubicBezTo>
                <a:cubicBezTo>
                  <a:pt x="226" y="105"/>
                  <a:pt x="227" y="104"/>
                  <a:pt x="229" y="104"/>
                </a:cubicBezTo>
                <a:cubicBezTo>
                  <a:pt x="230" y="104"/>
                  <a:pt x="231" y="105"/>
                  <a:pt x="231" y="107"/>
                </a:cubicBezTo>
                <a:cubicBezTo>
                  <a:pt x="231" y="109"/>
                  <a:pt x="231" y="110"/>
                  <a:pt x="231" y="110"/>
                </a:cubicBezTo>
                <a:cubicBezTo>
                  <a:pt x="230" y="112"/>
                  <a:pt x="229" y="112"/>
                  <a:pt x="227" y="112"/>
                </a:cubicBezTo>
                <a:close/>
                <a:moveTo>
                  <a:pt x="230" y="235"/>
                </a:moveTo>
                <a:cubicBezTo>
                  <a:pt x="230" y="235"/>
                  <a:pt x="230" y="234"/>
                  <a:pt x="231" y="233"/>
                </a:cubicBezTo>
                <a:cubicBezTo>
                  <a:pt x="231" y="233"/>
                  <a:pt x="232" y="232"/>
                  <a:pt x="232" y="232"/>
                </a:cubicBezTo>
                <a:cubicBezTo>
                  <a:pt x="233" y="232"/>
                  <a:pt x="234" y="233"/>
                  <a:pt x="235" y="234"/>
                </a:cubicBezTo>
                <a:cubicBezTo>
                  <a:pt x="236" y="234"/>
                  <a:pt x="237" y="235"/>
                  <a:pt x="238" y="237"/>
                </a:cubicBezTo>
                <a:cubicBezTo>
                  <a:pt x="238" y="238"/>
                  <a:pt x="239" y="239"/>
                  <a:pt x="239" y="240"/>
                </a:cubicBezTo>
                <a:cubicBezTo>
                  <a:pt x="240" y="241"/>
                  <a:pt x="240" y="241"/>
                  <a:pt x="240" y="241"/>
                </a:cubicBezTo>
                <a:cubicBezTo>
                  <a:pt x="240" y="243"/>
                  <a:pt x="240" y="244"/>
                  <a:pt x="239" y="244"/>
                </a:cubicBezTo>
                <a:cubicBezTo>
                  <a:pt x="238" y="245"/>
                  <a:pt x="237" y="246"/>
                  <a:pt x="235" y="246"/>
                </a:cubicBezTo>
                <a:cubicBezTo>
                  <a:pt x="234" y="246"/>
                  <a:pt x="233" y="245"/>
                  <a:pt x="232" y="244"/>
                </a:cubicBezTo>
                <a:cubicBezTo>
                  <a:pt x="231" y="243"/>
                  <a:pt x="231" y="242"/>
                  <a:pt x="231" y="240"/>
                </a:cubicBezTo>
                <a:cubicBezTo>
                  <a:pt x="231" y="240"/>
                  <a:pt x="231" y="240"/>
                  <a:pt x="231" y="239"/>
                </a:cubicBezTo>
                <a:cubicBezTo>
                  <a:pt x="231" y="239"/>
                  <a:pt x="231" y="239"/>
                  <a:pt x="231" y="238"/>
                </a:cubicBezTo>
                <a:cubicBezTo>
                  <a:pt x="231" y="237"/>
                  <a:pt x="231" y="236"/>
                  <a:pt x="231" y="236"/>
                </a:cubicBezTo>
                <a:cubicBezTo>
                  <a:pt x="231" y="236"/>
                  <a:pt x="230" y="235"/>
                  <a:pt x="230" y="235"/>
                </a:cubicBezTo>
                <a:close/>
                <a:moveTo>
                  <a:pt x="160" y="30"/>
                </a:moveTo>
                <a:cubicBezTo>
                  <a:pt x="159" y="30"/>
                  <a:pt x="159" y="30"/>
                  <a:pt x="158" y="29"/>
                </a:cubicBezTo>
                <a:cubicBezTo>
                  <a:pt x="158" y="28"/>
                  <a:pt x="158" y="27"/>
                  <a:pt x="158" y="27"/>
                </a:cubicBezTo>
                <a:cubicBezTo>
                  <a:pt x="158" y="25"/>
                  <a:pt x="159" y="24"/>
                  <a:pt x="161" y="24"/>
                </a:cubicBezTo>
                <a:cubicBezTo>
                  <a:pt x="162" y="24"/>
                  <a:pt x="163" y="25"/>
                  <a:pt x="163" y="27"/>
                </a:cubicBezTo>
                <a:cubicBezTo>
                  <a:pt x="163" y="28"/>
                  <a:pt x="163" y="28"/>
                  <a:pt x="162" y="29"/>
                </a:cubicBezTo>
                <a:cubicBezTo>
                  <a:pt x="162" y="30"/>
                  <a:pt x="161" y="30"/>
                  <a:pt x="160" y="30"/>
                </a:cubicBezTo>
                <a:close/>
                <a:moveTo>
                  <a:pt x="200" y="14"/>
                </a:moveTo>
                <a:cubicBezTo>
                  <a:pt x="201" y="15"/>
                  <a:pt x="203" y="15"/>
                  <a:pt x="204" y="16"/>
                </a:cubicBezTo>
                <a:cubicBezTo>
                  <a:pt x="205" y="16"/>
                  <a:pt x="205" y="17"/>
                  <a:pt x="205" y="19"/>
                </a:cubicBezTo>
                <a:cubicBezTo>
                  <a:pt x="205" y="21"/>
                  <a:pt x="204" y="23"/>
                  <a:pt x="202" y="24"/>
                </a:cubicBezTo>
                <a:cubicBezTo>
                  <a:pt x="201" y="26"/>
                  <a:pt x="199" y="27"/>
                  <a:pt x="197" y="27"/>
                </a:cubicBezTo>
                <a:cubicBezTo>
                  <a:pt x="195" y="25"/>
                  <a:pt x="194" y="23"/>
                  <a:pt x="194" y="20"/>
                </a:cubicBezTo>
                <a:cubicBezTo>
                  <a:pt x="194" y="18"/>
                  <a:pt x="194" y="17"/>
                  <a:pt x="194" y="16"/>
                </a:cubicBezTo>
                <a:cubicBezTo>
                  <a:pt x="195" y="15"/>
                  <a:pt x="197" y="14"/>
                  <a:pt x="200" y="14"/>
                </a:cubicBezTo>
                <a:close/>
                <a:moveTo>
                  <a:pt x="161" y="98"/>
                </a:moveTo>
                <a:cubicBezTo>
                  <a:pt x="161" y="97"/>
                  <a:pt x="162" y="95"/>
                  <a:pt x="164" y="95"/>
                </a:cubicBezTo>
                <a:cubicBezTo>
                  <a:pt x="166" y="94"/>
                  <a:pt x="169" y="93"/>
                  <a:pt x="172" y="93"/>
                </a:cubicBezTo>
                <a:cubicBezTo>
                  <a:pt x="172" y="94"/>
                  <a:pt x="172" y="94"/>
                  <a:pt x="173" y="95"/>
                </a:cubicBezTo>
                <a:cubicBezTo>
                  <a:pt x="175" y="98"/>
                  <a:pt x="175" y="98"/>
                  <a:pt x="175" y="98"/>
                </a:cubicBezTo>
                <a:cubicBezTo>
                  <a:pt x="175" y="98"/>
                  <a:pt x="176" y="99"/>
                  <a:pt x="176" y="100"/>
                </a:cubicBezTo>
                <a:cubicBezTo>
                  <a:pt x="177" y="101"/>
                  <a:pt x="177" y="101"/>
                  <a:pt x="177" y="101"/>
                </a:cubicBezTo>
                <a:cubicBezTo>
                  <a:pt x="177" y="103"/>
                  <a:pt x="176" y="105"/>
                  <a:pt x="174" y="107"/>
                </a:cubicBezTo>
                <a:cubicBezTo>
                  <a:pt x="171" y="108"/>
                  <a:pt x="169" y="109"/>
                  <a:pt x="168" y="109"/>
                </a:cubicBezTo>
                <a:cubicBezTo>
                  <a:pt x="166" y="108"/>
                  <a:pt x="165" y="108"/>
                  <a:pt x="163" y="107"/>
                </a:cubicBezTo>
                <a:cubicBezTo>
                  <a:pt x="162" y="106"/>
                  <a:pt x="161" y="105"/>
                  <a:pt x="161" y="103"/>
                </a:cubicBezTo>
                <a:cubicBezTo>
                  <a:pt x="161" y="101"/>
                  <a:pt x="161" y="101"/>
                  <a:pt x="161" y="101"/>
                </a:cubicBezTo>
                <a:cubicBezTo>
                  <a:pt x="161" y="100"/>
                  <a:pt x="161" y="99"/>
                  <a:pt x="161" y="98"/>
                </a:cubicBezTo>
                <a:close/>
                <a:moveTo>
                  <a:pt x="228" y="283"/>
                </a:moveTo>
                <a:cubicBezTo>
                  <a:pt x="227" y="283"/>
                  <a:pt x="225" y="282"/>
                  <a:pt x="224" y="280"/>
                </a:cubicBezTo>
                <a:cubicBezTo>
                  <a:pt x="224" y="279"/>
                  <a:pt x="223" y="278"/>
                  <a:pt x="223" y="277"/>
                </a:cubicBezTo>
                <a:cubicBezTo>
                  <a:pt x="223" y="275"/>
                  <a:pt x="224" y="274"/>
                  <a:pt x="225" y="273"/>
                </a:cubicBezTo>
                <a:cubicBezTo>
                  <a:pt x="226" y="272"/>
                  <a:pt x="228" y="272"/>
                  <a:pt x="229" y="272"/>
                </a:cubicBezTo>
                <a:cubicBezTo>
                  <a:pt x="231" y="273"/>
                  <a:pt x="232" y="274"/>
                  <a:pt x="233" y="274"/>
                </a:cubicBezTo>
                <a:cubicBezTo>
                  <a:pt x="234" y="275"/>
                  <a:pt x="234" y="277"/>
                  <a:pt x="234" y="279"/>
                </a:cubicBezTo>
                <a:cubicBezTo>
                  <a:pt x="234" y="280"/>
                  <a:pt x="233" y="281"/>
                  <a:pt x="232" y="282"/>
                </a:cubicBezTo>
                <a:cubicBezTo>
                  <a:pt x="231" y="282"/>
                  <a:pt x="230" y="283"/>
                  <a:pt x="228" y="2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20" name="Freeform 22">
            <a:extLst>
              <a:ext uri="{FF2B5EF4-FFF2-40B4-BE49-F238E27FC236}">
                <a16:creationId xmlns:a16="http://schemas.microsoft.com/office/drawing/2014/main" xmlns="" id="{5484750F-CA7F-4E55-BCE0-619E06242F51}"/>
              </a:ext>
            </a:extLst>
          </p:cNvPr>
          <p:cNvSpPr>
            <a:spLocks noEditPoints="1"/>
          </p:cNvSpPr>
          <p:nvPr/>
        </p:nvSpPr>
        <p:spPr bwMode="auto">
          <a:xfrm>
            <a:off x="5492447" y="3065960"/>
            <a:ext cx="559561" cy="321177"/>
          </a:xfrm>
          <a:custGeom>
            <a:avLst/>
            <a:gdLst>
              <a:gd name="T0" fmla="*/ 136 w 269"/>
              <a:gd name="T1" fmla="*/ 127 h 154"/>
              <a:gd name="T2" fmla="*/ 130 w 269"/>
              <a:gd name="T3" fmla="*/ 73 h 154"/>
              <a:gd name="T4" fmla="*/ 140 w 269"/>
              <a:gd name="T5" fmla="*/ 100 h 154"/>
              <a:gd name="T6" fmla="*/ 120 w 269"/>
              <a:gd name="T7" fmla="*/ 104 h 154"/>
              <a:gd name="T8" fmla="*/ 123 w 269"/>
              <a:gd name="T9" fmla="*/ 95 h 154"/>
              <a:gd name="T10" fmla="*/ 134 w 269"/>
              <a:gd name="T11" fmla="*/ 87 h 154"/>
              <a:gd name="T12" fmla="*/ 93 w 269"/>
              <a:gd name="T13" fmla="*/ 76 h 154"/>
              <a:gd name="T14" fmla="*/ 118 w 269"/>
              <a:gd name="T15" fmla="*/ 147 h 154"/>
              <a:gd name="T16" fmla="*/ 109 w 269"/>
              <a:gd name="T17" fmla="*/ 103 h 154"/>
              <a:gd name="T18" fmla="*/ 103 w 269"/>
              <a:gd name="T19" fmla="*/ 110 h 154"/>
              <a:gd name="T20" fmla="*/ 90 w 269"/>
              <a:gd name="T21" fmla="*/ 101 h 154"/>
              <a:gd name="T22" fmla="*/ 98 w 269"/>
              <a:gd name="T23" fmla="*/ 89 h 154"/>
              <a:gd name="T24" fmla="*/ 105 w 269"/>
              <a:gd name="T25" fmla="*/ 149 h 154"/>
              <a:gd name="T26" fmla="*/ 255 w 269"/>
              <a:gd name="T27" fmla="*/ 105 h 154"/>
              <a:gd name="T28" fmla="*/ 269 w 269"/>
              <a:gd name="T29" fmla="*/ 17 h 154"/>
              <a:gd name="T30" fmla="*/ 252 w 269"/>
              <a:gd name="T31" fmla="*/ 26 h 154"/>
              <a:gd name="T32" fmla="*/ 242 w 269"/>
              <a:gd name="T33" fmla="*/ 13 h 154"/>
              <a:gd name="T34" fmla="*/ 261 w 269"/>
              <a:gd name="T35" fmla="*/ 6 h 154"/>
              <a:gd name="T36" fmla="*/ 244 w 269"/>
              <a:gd name="T37" fmla="*/ 122 h 154"/>
              <a:gd name="T38" fmla="*/ 151 w 269"/>
              <a:gd name="T39" fmla="*/ 138 h 154"/>
              <a:gd name="T40" fmla="*/ 177 w 269"/>
              <a:gd name="T41" fmla="*/ 64 h 154"/>
              <a:gd name="T42" fmla="*/ 174 w 269"/>
              <a:gd name="T43" fmla="*/ 61 h 154"/>
              <a:gd name="T44" fmla="*/ 206 w 269"/>
              <a:gd name="T45" fmla="*/ 78 h 154"/>
              <a:gd name="T46" fmla="*/ 200 w 269"/>
              <a:gd name="T47" fmla="*/ 97 h 154"/>
              <a:gd name="T48" fmla="*/ 191 w 269"/>
              <a:gd name="T49" fmla="*/ 97 h 154"/>
              <a:gd name="T50" fmla="*/ 187 w 269"/>
              <a:gd name="T51" fmla="*/ 117 h 154"/>
              <a:gd name="T52" fmla="*/ 168 w 269"/>
              <a:gd name="T53" fmla="*/ 117 h 154"/>
              <a:gd name="T54" fmla="*/ 160 w 269"/>
              <a:gd name="T55" fmla="*/ 113 h 154"/>
              <a:gd name="T56" fmla="*/ 168 w 269"/>
              <a:gd name="T57" fmla="*/ 100 h 154"/>
              <a:gd name="T58" fmla="*/ 170 w 269"/>
              <a:gd name="T59" fmla="*/ 91 h 154"/>
              <a:gd name="T60" fmla="*/ 150 w 269"/>
              <a:gd name="T61" fmla="*/ 80 h 154"/>
              <a:gd name="T62" fmla="*/ 137 w 269"/>
              <a:gd name="T63" fmla="*/ 73 h 154"/>
              <a:gd name="T64" fmla="*/ 129 w 269"/>
              <a:gd name="T65" fmla="*/ 61 h 154"/>
              <a:gd name="T66" fmla="*/ 137 w 269"/>
              <a:gd name="T67" fmla="*/ 46 h 154"/>
              <a:gd name="T68" fmla="*/ 138 w 269"/>
              <a:gd name="T69" fmla="*/ 41 h 154"/>
              <a:gd name="T70" fmla="*/ 142 w 269"/>
              <a:gd name="T71" fmla="*/ 26 h 154"/>
              <a:gd name="T72" fmla="*/ 149 w 269"/>
              <a:gd name="T73" fmla="*/ 42 h 154"/>
              <a:gd name="T74" fmla="*/ 160 w 269"/>
              <a:gd name="T75" fmla="*/ 44 h 154"/>
              <a:gd name="T76" fmla="*/ 165 w 269"/>
              <a:gd name="T77" fmla="*/ 36 h 154"/>
              <a:gd name="T78" fmla="*/ 168 w 269"/>
              <a:gd name="T79" fmla="*/ 47 h 154"/>
              <a:gd name="T80" fmla="*/ 178 w 269"/>
              <a:gd name="T81" fmla="*/ 50 h 154"/>
              <a:gd name="T82" fmla="*/ 181 w 269"/>
              <a:gd name="T83" fmla="*/ 60 h 154"/>
              <a:gd name="T84" fmla="*/ 193 w 269"/>
              <a:gd name="T85" fmla="*/ 54 h 154"/>
              <a:gd name="T86" fmla="*/ 203 w 269"/>
              <a:gd name="T87" fmla="*/ 61 h 154"/>
              <a:gd name="T88" fmla="*/ 210 w 269"/>
              <a:gd name="T89" fmla="*/ 99 h 154"/>
              <a:gd name="T90" fmla="*/ 233 w 269"/>
              <a:gd name="T91" fmla="*/ 34 h 154"/>
              <a:gd name="T92" fmla="*/ 112 w 269"/>
              <a:gd name="T93" fmla="*/ 106 h 154"/>
              <a:gd name="T94" fmla="*/ 157 w 269"/>
              <a:gd name="T95" fmla="*/ 31 h 154"/>
              <a:gd name="T96" fmla="*/ 180 w 269"/>
              <a:gd name="T97" fmla="*/ 46 h 154"/>
              <a:gd name="T98" fmla="*/ 190 w 269"/>
              <a:gd name="T99" fmla="*/ 55 h 154"/>
              <a:gd name="T100" fmla="*/ 130 w 269"/>
              <a:gd name="T101" fmla="*/ 51 h 154"/>
              <a:gd name="T102" fmla="*/ 188 w 269"/>
              <a:gd name="T103" fmla="*/ 57 h 154"/>
              <a:gd name="T104" fmla="*/ 40 w 269"/>
              <a:gd name="T105" fmla="*/ 102 h 154"/>
              <a:gd name="T106" fmla="*/ 37 w 269"/>
              <a:gd name="T107" fmla="*/ 97 h 154"/>
              <a:gd name="T108" fmla="*/ 44 w 269"/>
              <a:gd name="T109" fmla="*/ 110 h 154"/>
              <a:gd name="T110" fmla="*/ 21 w 269"/>
              <a:gd name="T111" fmla="*/ 145 h 154"/>
              <a:gd name="T112" fmla="*/ 122 w 269"/>
              <a:gd name="T113" fmla="*/ 42 h 154"/>
              <a:gd name="T114" fmla="*/ 2 w 269"/>
              <a:gd name="T115" fmla="*/ 109 h 154"/>
              <a:gd name="T116" fmla="*/ 26 w 269"/>
              <a:gd name="T117" fmla="*/ 12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9" h="154">
                <a:moveTo>
                  <a:pt x="123" y="129"/>
                </a:moveTo>
                <a:cubicBezTo>
                  <a:pt x="123" y="129"/>
                  <a:pt x="123" y="129"/>
                  <a:pt x="123" y="129"/>
                </a:cubicBezTo>
                <a:cubicBezTo>
                  <a:pt x="123" y="129"/>
                  <a:pt x="123" y="129"/>
                  <a:pt x="124" y="129"/>
                </a:cubicBezTo>
                <a:cubicBezTo>
                  <a:pt x="124" y="129"/>
                  <a:pt x="123" y="130"/>
                  <a:pt x="123" y="130"/>
                </a:cubicBezTo>
                <a:cubicBezTo>
                  <a:pt x="123" y="130"/>
                  <a:pt x="122" y="130"/>
                  <a:pt x="122" y="130"/>
                </a:cubicBezTo>
                <a:cubicBezTo>
                  <a:pt x="122" y="130"/>
                  <a:pt x="122" y="130"/>
                  <a:pt x="122" y="130"/>
                </a:cubicBezTo>
                <a:lnTo>
                  <a:pt x="123" y="129"/>
                </a:lnTo>
                <a:close/>
                <a:moveTo>
                  <a:pt x="135" y="127"/>
                </a:moveTo>
                <a:cubicBezTo>
                  <a:pt x="135" y="127"/>
                  <a:pt x="135" y="127"/>
                  <a:pt x="135" y="127"/>
                </a:cubicBezTo>
                <a:cubicBezTo>
                  <a:pt x="136" y="127"/>
                  <a:pt x="136" y="127"/>
                  <a:pt x="136" y="127"/>
                </a:cubicBezTo>
                <a:cubicBezTo>
                  <a:pt x="136" y="128"/>
                  <a:pt x="136" y="128"/>
                  <a:pt x="136" y="129"/>
                </a:cubicBezTo>
                <a:cubicBezTo>
                  <a:pt x="136" y="130"/>
                  <a:pt x="135" y="130"/>
                  <a:pt x="135" y="130"/>
                </a:cubicBezTo>
                <a:cubicBezTo>
                  <a:pt x="135" y="130"/>
                  <a:pt x="134" y="130"/>
                  <a:pt x="134" y="130"/>
                </a:cubicBezTo>
                <a:cubicBezTo>
                  <a:pt x="134" y="130"/>
                  <a:pt x="134" y="129"/>
                  <a:pt x="134" y="129"/>
                </a:cubicBezTo>
                <a:cubicBezTo>
                  <a:pt x="134" y="129"/>
                  <a:pt x="134" y="128"/>
                  <a:pt x="134" y="128"/>
                </a:cubicBezTo>
                <a:cubicBezTo>
                  <a:pt x="134" y="128"/>
                  <a:pt x="135" y="127"/>
                  <a:pt x="135" y="127"/>
                </a:cubicBezTo>
                <a:close/>
                <a:moveTo>
                  <a:pt x="131" y="72"/>
                </a:moveTo>
                <a:cubicBezTo>
                  <a:pt x="131" y="72"/>
                  <a:pt x="131" y="72"/>
                  <a:pt x="131" y="72"/>
                </a:cubicBezTo>
                <a:cubicBezTo>
                  <a:pt x="131" y="72"/>
                  <a:pt x="131" y="72"/>
                  <a:pt x="131" y="73"/>
                </a:cubicBezTo>
                <a:cubicBezTo>
                  <a:pt x="131" y="73"/>
                  <a:pt x="131" y="73"/>
                  <a:pt x="130" y="73"/>
                </a:cubicBezTo>
                <a:cubicBezTo>
                  <a:pt x="129" y="73"/>
                  <a:pt x="129" y="73"/>
                  <a:pt x="129" y="73"/>
                </a:cubicBezTo>
                <a:cubicBezTo>
                  <a:pt x="130" y="72"/>
                  <a:pt x="130" y="72"/>
                  <a:pt x="130" y="72"/>
                </a:cubicBezTo>
                <a:cubicBezTo>
                  <a:pt x="130" y="72"/>
                  <a:pt x="131" y="72"/>
                  <a:pt x="131" y="72"/>
                </a:cubicBezTo>
                <a:close/>
                <a:moveTo>
                  <a:pt x="139" y="91"/>
                </a:moveTo>
                <a:cubicBezTo>
                  <a:pt x="140" y="93"/>
                  <a:pt x="140" y="93"/>
                  <a:pt x="140" y="93"/>
                </a:cubicBezTo>
                <a:cubicBezTo>
                  <a:pt x="140" y="94"/>
                  <a:pt x="140" y="95"/>
                  <a:pt x="141" y="95"/>
                </a:cubicBezTo>
                <a:cubicBezTo>
                  <a:pt x="140" y="97"/>
                  <a:pt x="140" y="97"/>
                  <a:pt x="140" y="97"/>
                </a:cubicBezTo>
                <a:cubicBezTo>
                  <a:pt x="140" y="98"/>
                  <a:pt x="140" y="98"/>
                  <a:pt x="140" y="99"/>
                </a:cubicBezTo>
                <a:cubicBezTo>
                  <a:pt x="140" y="100"/>
                  <a:pt x="140" y="100"/>
                  <a:pt x="140" y="100"/>
                </a:cubicBezTo>
                <a:cubicBezTo>
                  <a:pt x="140" y="100"/>
                  <a:pt x="140" y="100"/>
                  <a:pt x="140" y="100"/>
                </a:cubicBezTo>
                <a:cubicBezTo>
                  <a:pt x="139" y="101"/>
                  <a:pt x="139" y="102"/>
                  <a:pt x="138" y="103"/>
                </a:cubicBezTo>
                <a:cubicBezTo>
                  <a:pt x="137" y="104"/>
                  <a:pt x="136" y="104"/>
                  <a:pt x="136" y="104"/>
                </a:cubicBezTo>
                <a:cubicBezTo>
                  <a:pt x="135" y="105"/>
                  <a:pt x="134" y="105"/>
                  <a:pt x="133" y="105"/>
                </a:cubicBezTo>
                <a:cubicBezTo>
                  <a:pt x="132" y="105"/>
                  <a:pt x="132" y="106"/>
                  <a:pt x="131" y="106"/>
                </a:cubicBezTo>
                <a:cubicBezTo>
                  <a:pt x="130" y="106"/>
                  <a:pt x="129" y="106"/>
                  <a:pt x="129" y="106"/>
                </a:cubicBezTo>
                <a:cubicBezTo>
                  <a:pt x="129" y="105"/>
                  <a:pt x="128" y="105"/>
                  <a:pt x="128" y="105"/>
                </a:cubicBezTo>
                <a:cubicBezTo>
                  <a:pt x="127" y="105"/>
                  <a:pt x="127" y="105"/>
                  <a:pt x="126" y="105"/>
                </a:cubicBezTo>
                <a:cubicBezTo>
                  <a:pt x="126" y="106"/>
                  <a:pt x="126" y="106"/>
                  <a:pt x="125" y="106"/>
                </a:cubicBezTo>
                <a:cubicBezTo>
                  <a:pt x="124" y="106"/>
                  <a:pt x="123" y="105"/>
                  <a:pt x="122" y="105"/>
                </a:cubicBezTo>
                <a:cubicBezTo>
                  <a:pt x="122" y="104"/>
                  <a:pt x="121" y="104"/>
                  <a:pt x="120" y="104"/>
                </a:cubicBezTo>
                <a:cubicBezTo>
                  <a:pt x="119" y="104"/>
                  <a:pt x="118" y="104"/>
                  <a:pt x="117" y="105"/>
                </a:cubicBezTo>
                <a:cubicBezTo>
                  <a:pt x="117" y="106"/>
                  <a:pt x="116" y="106"/>
                  <a:pt x="115" y="106"/>
                </a:cubicBezTo>
                <a:cubicBezTo>
                  <a:pt x="114" y="106"/>
                  <a:pt x="114" y="106"/>
                  <a:pt x="114" y="105"/>
                </a:cubicBezTo>
                <a:cubicBezTo>
                  <a:pt x="114" y="105"/>
                  <a:pt x="114" y="104"/>
                  <a:pt x="115" y="104"/>
                </a:cubicBezTo>
                <a:cubicBezTo>
                  <a:pt x="116" y="103"/>
                  <a:pt x="116" y="103"/>
                  <a:pt x="117" y="102"/>
                </a:cubicBezTo>
                <a:cubicBezTo>
                  <a:pt x="118" y="102"/>
                  <a:pt x="118" y="101"/>
                  <a:pt x="119" y="101"/>
                </a:cubicBezTo>
                <a:cubicBezTo>
                  <a:pt x="119" y="100"/>
                  <a:pt x="120" y="100"/>
                  <a:pt x="120" y="99"/>
                </a:cubicBezTo>
                <a:cubicBezTo>
                  <a:pt x="120" y="99"/>
                  <a:pt x="120" y="99"/>
                  <a:pt x="120" y="98"/>
                </a:cubicBezTo>
                <a:cubicBezTo>
                  <a:pt x="120" y="98"/>
                  <a:pt x="120" y="98"/>
                  <a:pt x="120" y="98"/>
                </a:cubicBezTo>
                <a:cubicBezTo>
                  <a:pt x="121" y="97"/>
                  <a:pt x="122" y="96"/>
                  <a:pt x="123" y="95"/>
                </a:cubicBezTo>
                <a:cubicBezTo>
                  <a:pt x="125" y="93"/>
                  <a:pt x="126" y="91"/>
                  <a:pt x="127" y="90"/>
                </a:cubicBezTo>
                <a:cubicBezTo>
                  <a:pt x="127" y="89"/>
                  <a:pt x="127" y="88"/>
                  <a:pt x="127" y="88"/>
                </a:cubicBezTo>
                <a:cubicBezTo>
                  <a:pt x="127" y="88"/>
                  <a:pt x="127" y="88"/>
                  <a:pt x="127" y="88"/>
                </a:cubicBezTo>
                <a:cubicBezTo>
                  <a:pt x="128" y="88"/>
                  <a:pt x="128" y="88"/>
                  <a:pt x="128" y="88"/>
                </a:cubicBezTo>
                <a:cubicBezTo>
                  <a:pt x="128" y="88"/>
                  <a:pt x="128" y="89"/>
                  <a:pt x="128" y="89"/>
                </a:cubicBezTo>
                <a:cubicBezTo>
                  <a:pt x="129" y="89"/>
                  <a:pt x="129" y="88"/>
                  <a:pt x="129" y="88"/>
                </a:cubicBezTo>
                <a:cubicBezTo>
                  <a:pt x="129" y="88"/>
                  <a:pt x="129" y="87"/>
                  <a:pt x="130" y="87"/>
                </a:cubicBezTo>
                <a:cubicBezTo>
                  <a:pt x="130" y="87"/>
                  <a:pt x="131" y="88"/>
                  <a:pt x="131" y="88"/>
                </a:cubicBezTo>
                <a:cubicBezTo>
                  <a:pt x="131" y="88"/>
                  <a:pt x="132" y="88"/>
                  <a:pt x="133" y="88"/>
                </a:cubicBezTo>
                <a:cubicBezTo>
                  <a:pt x="133" y="88"/>
                  <a:pt x="134" y="88"/>
                  <a:pt x="134" y="87"/>
                </a:cubicBezTo>
                <a:cubicBezTo>
                  <a:pt x="134" y="87"/>
                  <a:pt x="135" y="86"/>
                  <a:pt x="135" y="86"/>
                </a:cubicBezTo>
                <a:cubicBezTo>
                  <a:pt x="135" y="89"/>
                  <a:pt x="137" y="90"/>
                  <a:pt x="139" y="91"/>
                </a:cubicBezTo>
                <a:close/>
                <a:moveTo>
                  <a:pt x="93" y="76"/>
                </a:moveTo>
                <a:cubicBezTo>
                  <a:pt x="93" y="76"/>
                  <a:pt x="92" y="76"/>
                  <a:pt x="91" y="77"/>
                </a:cubicBezTo>
                <a:cubicBezTo>
                  <a:pt x="89" y="77"/>
                  <a:pt x="88" y="77"/>
                  <a:pt x="88" y="77"/>
                </a:cubicBezTo>
                <a:cubicBezTo>
                  <a:pt x="87" y="77"/>
                  <a:pt x="87" y="77"/>
                  <a:pt x="87" y="77"/>
                </a:cubicBezTo>
                <a:cubicBezTo>
                  <a:pt x="87" y="76"/>
                  <a:pt x="87" y="76"/>
                  <a:pt x="88" y="76"/>
                </a:cubicBezTo>
                <a:cubicBezTo>
                  <a:pt x="89" y="76"/>
                  <a:pt x="89" y="76"/>
                  <a:pt x="90" y="76"/>
                </a:cubicBezTo>
                <a:cubicBezTo>
                  <a:pt x="90" y="76"/>
                  <a:pt x="91" y="76"/>
                  <a:pt x="91" y="76"/>
                </a:cubicBezTo>
                <a:cubicBezTo>
                  <a:pt x="92" y="76"/>
                  <a:pt x="93" y="76"/>
                  <a:pt x="93" y="76"/>
                </a:cubicBezTo>
                <a:close/>
                <a:moveTo>
                  <a:pt x="63" y="124"/>
                </a:moveTo>
                <a:cubicBezTo>
                  <a:pt x="64" y="124"/>
                  <a:pt x="64" y="125"/>
                  <a:pt x="64" y="125"/>
                </a:cubicBezTo>
                <a:cubicBezTo>
                  <a:pt x="64" y="126"/>
                  <a:pt x="64" y="126"/>
                  <a:pt x="64" y="126"/>
                </a:cubicBezTo>
                <a:cubicBezTo>
                  <a:pt x="63" y="126"/>
                  <a:pt x="63" y="125"/>
                  <a:pt x="63" y="125"/>
                </a:cubicBezTo>
                <a:cubicBezTo>
                  <a:pt x="63" y="124"/>
                  <a:pt x="63" y="124"/>
                  <a:pt x="63" y="124"/>
                </a:cubicBezTo>
                <a:close/>
                <a:moveTo>
                  <a:pt x="115" y="142"/>
                </a:moveTo>
                <a:cubicBezTo>
                  <a:pt x="115" y="142"/>
                  <a:pt x="115" y="142"/>
                  <a:pt x="115" y="142"/>
                </a:cubicBezTo>
                <a:cubicBezTo>
                  <a:pt x="115" y="142"/>
                  <a:pt x="116" y="142"/>
                  <a:pt x="116" y="142"/>
                </a:cubicBezTo>
                <a:cubicBezTo>
                  <a:pt x="118" y="142"/>
                  <a:pt x="119" y="143"/>
                  <a:pt x="119" y="145"/>
                </a:cubicBezTo>
                <a:cubicBezTo>
                  <a:pt x="119" y="146"/>
                  <a:pt x="119" y="146"/>
                  <a:pt x="118" y="147"/>
                </a:cubicBezTo>
                <a:cubicBezTo>
                  <a:pt x="118" y="147"/>
                  <a:pt x="117" y="148"/>
                  <a:pt x="116" y="148"/>
                </a:cubicBezTo>
                <a:cubicBezTo>
                  <a:pt x="116" y="148"/>
                  <a:pt x="115" y="147"/>
                  <a:pt x="114" y="147"/>
                </a:cubicBezTo>
                <a:cubicBezTo>
                  <a:pt x="113" y="146"/>
                  <a:pt x="112" y="145"/>
                  <a:pt x="112" y="144"/>
                </a:cubicBezTo>
                <a:cubicBezTo>
                  <a:pt x="113" y="143"/>
                  <a:pt x="114" y="142"/>
                  <a:pt x="115" y="142"/>
                </a:cubicBezTo>
                <a:close/>
                <a:moveTo>
                  <a:pt x="111" y="99"/>
                </a:moveTo>
                <a:cubicBezTo>
                  <a:pt x="110" y="99"/>
                  <a:pt x="110" y="99"/>
                  <a:pt x="110" y="100"/>
                </a:cubicBezTo>
                <a:cubicBezTo>
                  <a:pt x="110" y="100"/>
                  <a:pt x="109" y="100"/>
                  <a:pt x="109" y="101"/>
                </a:cubicBezTo>
                <a:cubicBezTo>
                  <a:pt x="109" y="101"/>
                  <a:pt x="109" y="101"/>
                  <a:pt x="110" y="101"/>
                </a:cubicBezTo>
                <a:cubicBezTo>
                  <a:pt x="110" y="101"/>
                  <a:pt x="110" y="101"/>
                  <a:pt x="110" y="102"/>
                </a:cubicBezTo>
                <a:cubicBezTo>
                  <a:pt x="110" y="102"/>
                  <a:pt x="110" y="102"/>
                  <a:pt x="109" y="103"/>
                </a:cubicBezTo>
                <a:cubicBezTo>
                  <a:pt x="109" y="103"/>
                  <a:pt x="109" y="103"/>
                  <a:pt x="109" y="103"/>
                </a:cubicBezTo>
                <a:cubicBezTo>
                  <a:pt x="109" y="104"/>
                  <a:pt x="109" y="104"/>
                  <a:pt x="109" y="104"/>
                </a:cubicBezTo>
                <a:cubicBezTo>
                  <a:pt x="109" y="104"/>
                  <a:pt x="109" y="104"/>
                  <a:pt x="109" y="105"/>
                </a:cubicBezTo>
                <a:cubicBezTo>
                  <a:pt x="108" y="105"/>
                  <a:pt x="107" y="105"/>
                  <a:pt x="107" y="106"/>
                </a:cubicBezTo>
                <a:cubicBezTo>
                  <a:pt x="107" y="106"/>
                  <a:pt x="107" y="106"/>
                  <a:pt x="106" y="106"/>
                </a:cubicBezTo>
                <a:cubicBezTo>
                  <a:pt x="106" y="106"/>
                  <a:pt x="106" y="106"/>
                  <a:pt x="105" y="106"/>
                </a:cubicBezTo>
                <a:cubicBezTo>
                  <a:pt x="104" y="106"/>
                  <a:pt x="104" y="107"/>
                  <a:pt x="104" y="108"/>
                </a:cubicBezTo>
                <a:cubicBezTo>
                  <a:pt x="104" y="109"/>
                  <a:pt x="105" y="110"/>
                  <a:pt x="105" y="111"/>
                </a:cubicBezTo>
                <a:cubicBezTo>
                  <a:pt x="105" y="111"/>
                  <a:pt x="105" y="111"/>
                  <a:pt x="104" y="111"/>
                </a:cubicBezTo>
                <a:cubicBezTo>
                  <a:pt x="104" y="111"/>
                  <a:pt x="103" y="111"/>
                  <a:pt x="103" y="110"/>
                </a:cubicBezTo>
                <a:cubicBezTo>
                  <a:pt x="104" y="109"/>
                  <a:pt x="103" y="109"/>
                  <a:pt x="102" y="109"/>
                </a:cubicBezTo>
                <a:cubicBezTo>
                  <a:pt x="102" y="109"/>
                  <a:pt x="102" y="109"/>
                  <a:pt x="102" y="109"/>
                </a:cubicBezTo>
                <a:cubicBezTo>
                  <a:pt x="100" y="109"/>
                  <a:pt x="99" y="109"/>
                  <a:pt x="98" y="109"/>
                </a:cubicBezTo>
                <a:cubicBezTo>
                  <a:pt x="96" y="108"/>
                  <a:pt x="94" y="107"/>
                  <a:pt x="93" y="106"/>
                </a:cubicBezTo>
                <a:cubicBezTo>
                  <a:pt x="93" y="106"/>
                  <a:pt x="93" y="106"/>
                  <a:pt x="93" y="106"/>
                </a:cubicBezTo>
                <a:cubicBezTo>
                  <a:pt x="92" y="106"/>
                  <a:pt x="92" y="106"/>
                  <a:pt x="92" y="106"/>
                </a:cubicBezTo>
                <a:cubicBezTo>
                  <a:pt x="92" y="106"/>
                  <a:pt x="92" y="106"/>
                  <a:pt x="91" y="106"/>
                </a:cubicBezTo>
                <a:cubicBezTo>
                  <a:pt x="91" y="105"/>
                  <a:pt x="91" y="104"/>
                  <a:pt x="91" y="104"/>
                </a:cubicBezTo>
                <a:cubicBezTo>
                  <a:pt x="91" y="103"/>
                  <a:pt x="91" y="103"/>
                  <a:pt x="91" y="103"/>
                </a:cubicBezTo>
                <a:cubicBezTo>
                  <a:pt x="91" y="102"/>
                  <a:pt x="90" y="101"/>
                  <a:pt x="90" y="101"/>
                </a:cubicBezTo>
                <a:cubicBezTo>
                  <a:pt x="90" y="101"/>
                  <a:pt x="90" y="100"/>
                  <a:pt x="90" y="100"/>
                </a:cubicBezTo>
                <a:cubicBezTo>
                  <a:pt x="90" y="100"/>
                  <a:pt x="91" y="100"/>
                  <a:pt x="91" y="100"/>
                </a:cubicBezTo>
                <a:cubicBezTo>
                  <a:pt x="91" y="99"/>
                  <a:pt x="90" y="99"/>
                  <a:pt x="90" y="99"/>
                </a:cubicBezTo>
                <a:cubicBezTo>
                  <a:pt x="90" y="99"/>
                  <a:pt x="90" y="98"/>
                  <a:pt x="90" y="97"/>
                </a:cubicBezTo>
                <a:cubicBezTo>
                  <a:pt x="90" y="97"/>
                  <a:pt x="91" y="96"/>
                  <a:pt x="91" y="95"/>
                </a:cubicBezTo>
                <a:cubicBezTo>
                  <a:pt x="92" y="94"/>
                  <a:pt x="92" y="93"/>
                  <a:pt x="93" y="93"/>
                </a:cubicBezTo>
                <a:cubicBezTo>
                  <a:pt x="93" y="92"/>
                  <a:pt x="93" y="91"/>
                  <a:pt x="92" y="90"/>
                </a:cubicBezTo>
                <a:cubicBezTo>
                  <a:pt x="92" y="90"/>
                  <a:pt x="92" y="89"/>
                  <a:pt x="92" y="88"/>
                </a:cubicBezTo>
                <a:cubicBezTo>
                  <a:pt x="92" y="88"/>
                  <a:pt x="93" y="87"/>
                  <a:pt x="93" y="87"/>
                </a:cubicBezTo>
                <a:cubicBezTo>
                  <a:pt x="95" y="87"/>
                  <a:pt x="96" y="88"/>
                  <a:pt x="98" y="89"/>
                </a:cubicBezTo>
                <a:cubicBezTo>
                  <a:pt x="100" y="91"/>
                  <a:pt x="102" y="91"/>
                  <a:pt x="104" y="92"/>
                </a:cubicBezTo>
                <a:cubicBezTo>
                  <a:pt x="104" y="92"/>
                  <a:pt x="104" y="92"/>
                  <a:pt x="105" y="91"/>
                </a:cubicBezTo>
                <a:cubicBezTo>
                  <a:pt x="105" y="91"/>
                  <a:pt x="105" y="91"/>
                  <a:pt x="105" y="91"/>
                </a:cubicBezTo>
                <a:cubicBezTo>
                  <a:pt x="106" y="91"/>
                  <a:pt x="106" y="91"/>
                  <a:pt x="107" y="92"/>
                </a:cubicBezTo>
                <a:cubicBezTo>
                  <a:pt x="107" y="93"/>
                  <a:pt x="108" y="94"/>
                  <a:pt x="109" y="95"/>
                </a:cubicBezTo>
                <a:cubicBezTo>
                  <a:pt x="109" y="95"/>
                  <a:pt x="110" y="96"/>
                  <a:pt x="110" y="97"/>
                </a:cubicBezTo>
                <a:cubicBezTo>
                  <a:pt x="111" y="98"/>
                  <a:pt x="111" y="99"/>
                  <a:pt x="111" y="99"/>
                </a:cubicBezTo>
                <a:close/>
                <a:moveTo>
                  <a:pt x="104" y="148"/>
                </a:moveTo>
                <a:cubicBezTo>
                  <a:pt x="104" y="148"/>
                  <a:pt x="105" y="148"/>
                  <a:pt x="105" y="148"/>
                </a:cubicBezTo>
                <a:cubicBezTo>
                  <a:pt x="105" y="149"/>
                  <a:pt x="105" y="149"/>
                  <a:pt x="105" y="149"/>
                </a:cubicBezTo>
                <a:cubicBezTo>
                  <a:pt x="104" y="149"/>
                  <a:pt x="104" y="149"/>
                  <a:pt x="104" y="149"/>
                </a:cubicBezTo>
                <a:cubicBezTo>
                  <a:pt x="103" y="149"/>
                  <a:pt x="103" y="149"/>
                  <a:pt x="103" y="149"/>
                </a:cubicBezTo>
                <a:cubicBezTo>
                  <a:pt x="103" y="149"/>
                  <a:pt x="103" y="148"/>
                  <a:pt x="104" y="148"/>
                </a:cubicBezTo>
                <a:close/>
                <a:moveTo>
                  <a:pt x="257" y="104"/>
                </a:moveTo>
                <a:cubicBezTo>
                  <a:pt x="257" y="104"/>
                  <a:pt x="258" y="104"/>
                  <a:pt x="258" y="104"/>
                </a:cubicBezTo>
                <a:cubicBezTo>
                  <a:pt x="259" y="105"/>
                  <a:pt x="259" y="105"/>
                  <a:pt x="259" y="105"/>
                </a:cubicBezTo>
                <a:cubicBezTo>
                  <a:pt x="259" y="106"/>
                  <a:pt x="259" y="107"/>
                  <a:pt x="258" y="107"/>
                </a:cubicBezTo>
                <a:cubicBezTo>
                  <a:pt x="258" y="107"/>
                  <a:pt x="257" y="107"/>
                  <a:pt x="257" y="107"/>
                </a:cubicBezTo>
                <a:cubicBezTo>
                  <a:pt x="256" y="107"/>
                  <a:pt x="255" y="107"/>
                  <a:pt x="255" y="106"/>
                </a:cubicBezTo>
                <a:cubicBezTo>
                  <a:pt x="255" y="106"/>
                  <a:pt x="255" y="106"/>
                  <a:pt x="255" y="105"/>
                </a:cubicBezTo>
                <a:cubicBezTo>
                  <a:pt x="255" y="104"/>
                  <a:pt x="256" y="104"/>
                  <a:pt x="257" y="104"/>
                </a:cubicBezTo>
                <a:close/>
                <a:moveTo>
                  <a:pt x="142" y="100"/>
                </a:moveTo>
                <a:cubicBezTo>
                  <a:pt x="143" y="100"/>
                  <a:pt x="143" y="100"/>
                  <a:pt x="143" y="101"/>
                </a:cubicBezTo>
                <a:cubicBezTo>
                  <a:pt x="143" y="101"/>
                  <a:pt x="143" y="102"/>
                  <a:pt x="143" y="102"/>
                </a:cubicBezTo>
                <a:cubicBezTo>
                  <a:pt x="143" y="102"/>
                  <a:pt x="143" y="102"/>
                  <a:pt x="142" y="102"/>
                </a:cubicBezTo>
                <a:cubicBezTo>
                  <a:pt x="142" y="102"/>
                  <a:pt x="142" y="102"/>
                  <a:pt x="142" y="102"/>
                </a:cubicBezTo>
                <a:cubicBezTo>
                  <a:pt x="141" y="101"/>
                  <a:pt x="141" y="101"/>
                  <a:pt x="141" y="101"/>
                </a:cubicBezTo>
                <a:cubicBezTo>
                  <a:pt x="142" y="100"/>
                  <a:pt x="142" y="100"/>
                  <a:pt x="142" y="100"/>
                </a:cubicBezTo>
                <a:cubicBezTo>
                  <a:pt x="142" y="100"/>
                  <a:pt x="142" y="100"/>
                  <a:pt x="142" y="100"/>
                </a:cubicBezTo>
                <a:close/>
                <a:moveTo>
                  <a:pt x="269" y="17"/>
                </a:moveTo>
                <a:cubicBezTo>
                  <a:pt x="269" y="18"/>
                  <a:pt x="269" y="18"/>
                  <a:pt x="269" y="18"/>
                </a:cubicBezTo>
                <a:cubicBezTo>
                  <a:pt x="269" y="18"/>
                  <a:pt x="269" y="19"/>
                  <a:pt x="269" y="19"/>
                </a:cubicBezTo>
                <a:cubicBezTo>
                  <a:pt x="268" y="19"/>
                  <a:pt x="267" y="18"/>
                  <a:pt x="266" y="18"/>
                </a:cubicBezTo>
                <a:cubicBezTo>
                  <a:pt x="266" y="19"/>
                  <a:pt x="265" y="19"/>
                  <a:pt x="264" y="20"/>
                </a:cubicBezTo>
                <a:cubicBezTo>
                  <a:pt x="264" y="19"/>
                  <a:pt x="264" y="19"/>
                  <a:pt x="263" y="19"/>
                </a:cubicBezTo>
                <a:cubicBezTo>
                  <a:pt x="261" y="19"/>
                  <a:pt x="260" y="20"/>
                  <a:pt x="259" y="20"/>
                </a:cubicBezTo>
                <a:cubicBezTo>
                  <a:pt x="258" y="21"/>
                  <a:pt x="258" y="22"/>
                  <a:pt x="257" y="22"/>
                </a:cubicBezTo>
                <a:cubicBezTo>
                  <a:pt x="257" y="23"/>
                  <a:pt x="257" y="24"/>
                  <a:pt x="256" y="25"/>
                </a:cubicBezTo>
                <a:cubicBezTo>
                  <a:pt x="256" y="26"/>
                  <a:pt x="255" y="26"/>
                  <a:pt x="254" y="27"/>
                </a:cubicBezTo>
                <a:cubicBezTo>
                  <a:pt x="253" y="27"/>
                  <a:pt x="252" y="26"/>
                  <a:pt x="252" y="26"/>
                </a:cubicBezTo>
                <a:cubicBezTo>
                  <a:pt x="251" y="25"/>
                  <a:pt x="251" y="24"/>
                  <a:pt x="251" y="24"/>
                </a:cubicBezTo>
                <a:cubicBezTo>
                  <a:pt x="251" y="23"/>
                  <a:pt x="251" y="23"/>
                  <a:pt x="251" y="23"/>
                </a:cubicBezTo>
                <a:cubicBezTo>
                  <a:pt x="252" y="22"/>
                  <a:pt x="252" y="22"/>
                  <a:pt x="252" y="22"/>
                </a:cubicBezTo>
                <a:cubicBezTo>
                  <a:pt x="251" y="21"/>
                  <a:pt x="250" y="20"/>
                  <a:pt x="248" y="19"/>
                </a:cubicBezTo>
                <a:cubicBezTo>
                  <a:pt x="246" y="18"/>
                  <a:pt x="245" y="17"/>
                  <a:pt x="245" y="16"/>
                </a:cubicBezTo>
                <a:cubicBezTo>
                  <a:pt x="245" y="14"/>
                  <a:pt x="245" y="13"/>
                  <a:pt x="244" y="13"/>
                </a:cubicBezTo>
                <a:cubicBezTo>
                  <a:pt x="243" y="13"/>
                  <a:pt x="243" y="13"/>
                  <a:pt x="243" y="13"/>
                </a:cubicBezTo>
                <a:cubicBezTo>
                  <a:pt x="243" y="13"/>
                  <a:pt x="243" y="13"/>
                  <a:pt x="243" y="13"/>
                </a:cubicBezTo>
                <a:cubicBezTo>
                  <a:pt x="243" y="13"/>
                  <a:pt x="243" y="13"/>
                  <a:pt x="243" y="13"/>
                </a:cubicBezTo>
                <a:cubicBezTo>
                  <a:pt x="242" y="13"/>
                  <a:pt x="242" y="13"/>
                  <a:pt x="242" y="13"/>
                </a:cubicBezTo>
                <a:cubicBezTo>
                  <a:pt x="242" y="13"/>
                  <a:pt x="242" y="12"/>
                  <a:pt x="242" y="12"/>
                </a:cubicBezTo>
                <a:cubicBezTo>
                  <a:pt x="243" y="11"/>
                  <a:pt x="244" y="10"/>
                  <a:pt x="244" y="9"/>
                </a:cubicBezTo>
                <a:cubicBezTo>
                  <a:pt x="244" y="8"/>
                  <a:pt x="243" y="7"/>
                  <a:pt x="243" y="6"/>
                </a:cubicBezTo>
                <a:cubicBezTo>
                  <a:pt x="244" y="6"/>
                  <a:pt x="244" y="5"/>
                  <a:pt x="245" y="5"/>
                </a:cubicBezTo>
                <a:cubicBezTo>
                  <a:pt x="245" y="4"/>
                  <a:pt x="245" y="3"/>
                  <a:pt x="245" y="2"/>
                </a:cubicBezTo>
                <a:cubicBezTo>
                  <a:pt x="246" y="2"/>
                  <a:pt x="247" y="2"/>
                  <a:pt x="248" y="2"/>
                </a:cubicBezTo>
                <a:cubicBezTo>
                  <a:pt x="249" y="2"/>
                  <a:pt x="249" y="1"/>
                  <a:pt x="250" y="0"/>
                </a:cubicBezTo>
                <a:cubicBezTo>
                  <a:pt x="252" y="0"/>
                  <a:pt x="255" y="1"/>
                  <a:pt x="257" y="2"/>
                </a:cubicBezTo>
                <a:cubicBezTo>
                  <a:pt x="260" y="3"/>
                  <a:pt x="261" y="4"/>
                  <a:pt x="261" y="5"/>
                </a:cubicBezTo>
                <a:cubicBezTo>
                  <a:pt x="261" y="5"/>
                  <a:pt x="261" y="6"/>
                  <a:pt x="261" y="6"/>
                </a:cubicBezTo>
                <a:cubicBezTo>
                  <a:pt x="261" y="6"/>
                  <a:pt x="261" y="6"/>
                  <a:pt x="261" y="6"/>
                </a:cubicBezTo>
                <a:cubicBezTo>
                  <a:pt x="261" y="7"/>
                  <a:pt x="261" y="7"/>
                  <a:pt x="262" y="8"/>
                </a:cubicBezTo>
                <a:cubicBezTo>
                  <a:pt x="263" y="8"/>
                  <a:pt x="263" y="9"/>
                  <a:pt x="263" y="9"/>
                </a:cubicBezTo>
                <a:cubicBezTo>
                  <a:pt x="264" y="11"/>
                  <a:pt x="264" y="12"/>
                  <a:pt x="264" y="13"/>
                </a:cubicBezTo>
                <a:cubicBezTo>
                  <a:pt x="264" y="15"/>
                  <a:pt x="264" y="15"/>
                  <a:pt x="265" y="16"/>
                </a:cubicBezTo>
                <a:cubicBezTo>
                  <a:pt x="268" y="16"/>
                  <a:pt x="268" y="16"/>
                  <a:pt x="268" y="16"/>
                </a:cubicBezTo>
                <a:cubicBezTo>
                  <a:pt x="268" y="17"/>
                  <a:pt x="268" y="17"/>
                  <a:pt x="268" y="17"/>
                </a:cubicBezTo>
                <a:cubicBezTo>
                  <a:pt x="269" y="17"/>
                  <a:pt x="269" y="17"/>
                  <a:pt x="269" y="17"/>
                </a:cubicBezTo>
                <a:cubicBezTo>
                  <a:pt x="269" y="17"/>
                  <a:pt x="269" y="17"/>
                  <a:pt x="269" y="17"/>
                </a:cubicBezTo>
                <a:close/>
                <a:moveTo>
                  <a:pt x="244" y="122"/>
                </a:moveTo>
                <a:cubicBezTo>
                  <a:pt x="244" y="122"/>
                  <a:pt x="244" y="123"/>
                  <a:pt x="244" y="123"/>
                </a:cubicBezTo>
                <a:cubicBezTo>
                  <a:pt x="243" y="123"/>
                  <a:pt x="243" y="122"/>
                  <a:pt x="243" y="122"/>
                </a:cubicBezTo>
                <a:lnTo>
                  <a:pt x="244" y="122"/>
                </a:lnTo>
                <a:close/>
                <a:moveTo>
                  <a:pt x="151" y="138"/>
                </a:moveTo>
                <a:cubicBezTo>
                  <a:pt x="151" y="138"/>
                  <a:pt x="152" y="138"/>
                  <a:pt x="152" y="138"/>
                </a:cubicBezTo>
                <a:cubicBezTo>
                  <a:pt x="152" y="138"/>
                  <a:pt x="153" y="138"/>
                  <a:pt x="153" y="138"/>
                </a:cubicBezTo>
                <a:cubicBezTo>
                  <a:pt x="153" y="139"/>
                  <a:pt x="153" y="139"/>
                  <a:pt x="153" y="139"/>
                </a:cubicBezTo>
                <a:cubicBezTo>
                  <a:pt x="153" y="140"/>
                  <a:pt x="153" y="140"/>
                  <a:pt x="153" y="140"/>
                </a:cubicBezTo>
                <a:cubicBezTo>
                  <a:pt x="151" y="140"/>
                  <a:pt x="151" y="139"/>
                  <a:pt x="151" y="139"/>
                </a:cubicBezTo>
                <a:cubicBezTo>
                  <a:pt x="151" y="139"/>
                  <a:pt x="151" y="138"/>
                  <a:pt x="151" y="138"/>
                </a:cubicBezTo>
                <a:cubicBezTo>
                  <a:pt x="151" y="138"/>
                  <a:pt x="151" y="138"/>
                  <a:pt x="151" y="138"/>
                </a:cubicBezTo>
                <a:close/>
                <a:moveTo>
                  <a:pt x="181" y="63"/>
                </a:moveTo>
                <a:cubicBezTo>
                  <a:pt x="181" y="63"/>
                  <a:pt x="181" y="63"/>
                  <a:pt x="181" y="63"/>
                </a:cubicBezTo>
                <a:cubicBezTo>
                  <a:pt x="181" y="63"/>
                  <a:pt x="181" y="63"/>
                  <a:pt x="181" y="62"/>
                </a:cubicBezTo>
                <a:cubicBezTo>
                  <a:pt x="180" y="61"/>
                  <a:pt x="180" y="61"/>
                  <a:pt x="179" y="61"/>
                </a:cubicBezTo>
                <a:cubicBezTo>
                  <a:pt x="179" y="61"/>
                  <a:pt x="180" y="61"/>
                  <a:pt x="180" y="62"/>
                </a:cubicBezTo>
                <a:cubicBezTo>
                  <a:pt x="180" y="62"/>
                  <a:pt x="181" y="63"/>
                  <a:pt x="181" y="63"/>
                </a:cubicBezTo>
                <a:close/>
                <a:moveTo>
                  <a:pt x="174" y="67"/>
                </a:moveTo>
                <a:cubicBezTo>
                  <a:pt x="175" y="66"/>
                  <a:pt x="175" y="66"/>
                  <a:pt x="175" y="65"/>
                </a:cubicBezTo>
                <a:cubicBezTo>
                  <a:pt x="176" y="65"/>
                  <a:pt x="176" y="64"/>
                  <a:pt x="177" y="64"/>
                </a:cubicBezTo>
                <a:cubicBezTo>
                  <a:pt x="177" y="63"/>
                  <a:pt x="177" y="62"/>
                  <a:pt x="177" y="62"/>
                </a:cubicBezTo>
                <a:cubicBezTo>
                  <a:pt x="176" y="61"/>
                  <a:pt x="176" y="61"/>
                  <a:pt x="176" y="61"/>
                </a:cubicBezTo>
                <a:cubicBezTo>
                  <a:pt x="176" y="60"/>
                  <a:pt x="176" y="60"/>
                  <a:pt x="177" y="59"/>
                </a:cubicBezTo>
                <a:cubicBezTo>
                  <a:pt x="177" y="59"/>
                  <a:pt x="177" y="58"/>
                  <a:pt x="177" y="58"/>
                </a:cubicBezTo>
                <a:cubicBezTo>
                  <a:pt x="175" y="55"/>
                  <a:pt x="175" y="55"/>
                  <a:pt x="175" y="55"/>
                </a:cubicBezTo>
                <a:cubicBezTo>
                  <a:pt x="175" y="55"/>
                  <a:pt x="175" y="55"/>
                  <a:pt x="175" y="55"/>
                </a:cubicBezTo>
                <a:cubicBezTo>
                  <a:pt x="174" y="55"/>
                  <a:pt x="174" y="55"/>
                  <a:pt x="174" y="57"/>
                </a:cubicBezTo>
                <a:cubicBezTo>
                  <a:pt x="174" y="58"/>
                  <a:pt x="174" y="58"/>
                  <a:pt x="174" y="59"/>
                </a:cubicBezTo>
                <a:cubicBezTo>
                  <a:pt x="174" y="59"/>
                  <a:pt x="175" y="60"/>
                  <a:pt x="175" y="60"/>
                </a:cubicBezTo>
                <a:cubicBezTo>
                  <a:pt x="175" y="60"/>
                  <a:pt x="174" y="61"/>
                  <a:pt x="174" y="61"/>
                </a:cubicBezTo>
                <a:cubicBezTo>
                  <a:pt x="174" y="62"/>
                  <a:pt x="174" y="62"/>
                  <a:pt x="174" y="62"/>
                </a:cubicBezTo>
                <a:cubicBezTo>
                  <a:pt x="174" y="63"/>
                  <a:pt x="174" y="64"/>
                  <a:pt x="174" y="64"/>
                </a:cubicBezTo>
                <a:cubicBezTo>
                  <a:pt x="174" y="65"/>
                  <a:pt x="174" y="66"/>
                  <a:pt x="174" y="66"/>
                </a:cubicBezTo>
                <a:cubicBezTo>
                  <a:pt x="174" y="67"/>
                  <a:pt x="174" y="67"/>
                  <a:pt x="174" y="67"/>
                </a:cubicBezTo>
                <a:close/>
                <a:moveTo>
                  <a:pt x="209" y="69"/>
                </a:moveTo>
                <a:cubicBezTo>
                  <a:pt x="210" y="69"/>
                  <a:pt x="210" y="70"/>
                  <a:pt x="211" y="70"/>
                </a:cubicBezTo>
                <a:cubicBezTo>
                  <a:pt x="211" y="70"/>
                  <a:pt x="212" y="70"/>
                  <a:pt x="212" y="72"/>
                </a:cubicBezTo>
                <a:cubicBezTo>
                  <a:pt x="210" y="72"/>
                  <a:pt x="209" y="73"/>
                  <a:pt x="208" y="74"/>
                </a:cubicBezTo>
                <a:cubicBezTo>
                  <a:pt x="207" y="75"/>
                  <a:pt x="207" y="76"/>
                  <a:pt x="206" y="78"/>
                </a:cubicBezTo>
                <a:cubicBezTo>
                  <a:pt x="206" y="78"/>
                  <a:pt x="206" y="78"/>
                  <a:pt x="206" y="78"/>
                </a:cubicBezTo>
                <a:cubicBezTo>
                  <a:pt x="206" y="78"/>
                  <a:pt x="206" y="78"/>
                  <a:pt x="206" y="79"/>
                </a:cubicBezTo>
                <a:cubicBezTo>
                  <a:pt x="206" y="79"/>
                  <a:pt x="206" y="79"/>
                  <a:pt x="206" y="79"/>
                </a:cubicBezTo>
                <a:cubicBezTo>
                  <a:pt x="206" y="81"/>
                  <a:pt x="206" y="82"/>
                  <a:pt x="206" y="83"/>
                </a:cubicBezTo>
                <a:cubicBezTo>
                  <a:pt x="207" y="85"/>
                  <a:pt x="207" y="86"/>
                  <a:pt x="207" y="88"/>
                </a:cubicBezTo>
                <a:cubicBezTo>
                  <a:pt x="207" y="88"/>
                  <a:pt x="205" y="89"/>
                  <a:pt x="204" y="91"/>
                </a:cubicBezTo>
                <a:cubicBezTo>
                  <a:pt x="202" y="92"/>
                  <a:pt x="201" y="94"/>
                  <a:pt x="201" y="95"/>
                </a:cubicBezTo>
                <a:cubicBezTo>
                  <a:pt x="201" y="95"/>
                  <a:pt x="201" y="95"/>
                  <a:pt x="201" y="95"/>
                </a:cubicBezTo>
                <a:cubicBezTo>
                  <a:pt x="201" y="96"/>
                  <a:pt x="201" y="96"/>
                  <a:pt x="201" y="96"/>
                </a:cubicBezTo>
                <a:cubicBezTo>
                  <a:pt x="201" y="97"/>
                  <a:pt x="201" y="97"/>
                  <a:pt x="201" y="97"/>
                </a:cubicBezTo>
                <a:cubicBezTo>
                  <a:pt x="200" y="97"/>
                  <a:pt x="200" y="97"/>
                  <a:pt x="200" y="97"/>
                </a:cubicBezTo>
                <a:cubicBezTo>
                  <a:pt x="200" y="96"/>
                  <a:pt x="200" y="96"/>
                  <a:pt x="200" y="96"/>
                </a:cubicBezTo>
                <a:cubicBezTo>
                  <a:pt x="199" y="96"/>
                  <a:pt x="199" y="96"/>
                  <a:pt x="199" y="97"/>
                </a:cubicBezTo>
                <a:cubicBezTo>
                  <a:pt x="199" y="99"/>
                  <a:pt x="200" y="101"/>
                  <a:pt x="201" y="102"/>
                </a:cubicBezTo>
                <a:cubicBezTo>
                  <a:pt x="202" y="104"/>
                  <a:pt x="203" y="105"/>
                  <a:pt x="203" y="106"/>
                </a:cubicBezTo>
                <a:cubicBezTo>
                  <a:pt x="203" y="106"/>
                  <a:pt x="203" y="106"/>
                  <a:pt x="202" y="106"/>
                </a:cubicBezTo>
                <a:cubicBezTo>
                  <a:pt x="202" y="106"/>
                  <a:pt x="201" y="106"/>
                  <a:pt x="201" y="105"/>
                </a:cubicBezTo>
                <a:cubicBezTo>
                  <a:pt x="200" y="104"/>
                  <a:pt x="199" y="102"/>
                  <a:pt x="198" y="101"/>
                </a:cubicBezTo>
                <a:cubicBezTo>
                  <a:pt x="198" y="99"/>
                  <a:pt x="197" y="98"/>
                  <a:pt x="196" y="97"/>
                </a:cubicBezTo>
                <a:cubicBezTo>
                  <a:pt x="195" y="96"/>
                  <a:pt x="194" y="95"/>
                  <a:pt x="194" y="95"/>
                </a:cubicBezTo>
                <a:cubicBezTo>
                  <a:pt x="193" y="96"/>
                  <a:pt x="192" y="96"/>
                  <a:pt x="191" y="97"/>
                </a:cubicBezTo>
                <a:cubicBezTo>
                  <a:pt x="190" y="97"/>
                  <a:pt x="190" y="98"/>
                  <a:pt x="190" y="99"/>
                </a:cubicBezTo>
                <a:cubicBezTo>
                  <a:pt x="190" y="100"/>
                  <a:pt x="190" y="101"/>
                  <a:pt x="191" y="102"/>
                </a:cubicBezTo>
                <a:cubicBezTo>
                  <a:pt x="192" y="102"/>
                  <a:pt x="193" y="103"/>
                  <a:pt x="193" y="104"/>
                </a:cubicBezTo>
                <a:cubicBezTo>
                  <a:pt x="193" y="105"/>
                  <a:pt x="192" y="105"/>
                  <a:pt x="192" y="106"/>
                </a:cubicBezTo>
                <a:cubicBezTo>
                  <a:pt x="192" y="107"/>
                  <a:pt x="192" y="107"/>
                  <a:pt x="192" y="107"/>
                </a:cubicBezTo>
                <a:cubicBezTo>
                  <a:pt x="192" y="107"/>
                  <a:pt x="192" y="108"/>
                  <a:pt x="192" y="108"/>
                </a:cubicBezTo>
                <a:cubicBezTo>
                  <a:pt x="192" y="109"/>
                  <a:pt x="192" y="110"/>
                  <a:pt x="192" y="111"/>
                </a:cubicBezTo>
                <a:cubicBezTo>
                  <a:pt x="191" y="112"/>
                  <a:pt x="190" y="113"/>
                  <a:pt x="190" y="114"/>
                </a:cubicBezTo>
                <a:cubicBezTo>
                  <a:pt x="189" y="115"/>
                  <a:pt x="188" y="116"/>
                  <a:pt x="187" y="117"/>
                </a:cubicBezTo>
                <a:cubicBezTo>
                  <a:pt x="187" y="117"/>
                  <a:pt x="187" y="117"/>
                  <a:pt x="187" y="117"/>
                </a:cubicBezTo>
                <a:cubicBezTo>
                  <a:pt x="187" y="117"/>
                  <a:pt x="187" y="117"/>
                  <a:pt x="186" y="117"/>
                </a:cubicBezTo>
                <a:cubicBezTo>
                  <a:pt x="187" y="117"/>
                  <a:pt x="186" y="118"/>
                  <a:pt x="184" y="119"/>
                </a:cubicBezTo>
                <a:cubicBezTo>
                  <a:pt x="183" y="121"/>
                  <a:pt x="182" y="122"/>
                  <a:pt x="180" y="123"/>
                </a:cubicBezTo>
                <a:cubicBezTo>
                  <a:pt x="180" y="122"/>
                  <a:pt x="179" y="122"/>
                  <a:pt x="179" y="121"/>
                </a:cubicBezTo>
                <a:cubicBezTo>
                  <a:pt x="178" y="121"/>
                  <a:pt x="177" y="121"/>
                  <a:pt x="176" y="121"/>
                </a:cubicBezTo>
                <a:cubicBezTo>
                  <a:pt x="176" y="121"/>
                  <a:pt x="175" y="121"/>
                  <a:pt x="175" y="121"/>
                </a:cubicBezTo>
                <a:cubicBezTo>
                  <a:pt x="174" y="122"/>
                  <a:pt x="174" y="122"/>
                  <a:pt x="173" y="122"/>
                </a:cubicBezTo>
                <a:cubicBezTo>
                  <a:pt x="172" y="120"/>
                  <a:pt x="171" y="119"/>
                  <a:pt x="170" y="119"/>
                </a:cubicBezTo>
                <a:cubicBezTo>
                  <a:pt x="168" y="118"/>
                  <a:pt x="168" y="118"/>
                  <a:pt x="168" y="118"/>
                </a:cubicBezTo>
                <a:cubicBezTo>
                  <a:pt x="168" y="118"/>
                  <a:pt x="168" y="118"/>
                  <a:pt x="168" y="117"/>
                </a:cubicBezTo>
                <a:cubicBezTo>
                  <a:pt x="168" y="117"/>
                  <a:pt x="168" y="117"/>
                  <a:pt x="168" y="116"/>
                </a:cubicBezTo>
                <a:cubicBezTo>
                  <a:pt x="168" y="116"/>
                  <a:pt x="168" y="115"/>
                  <a:pt x="167" y="115"/>
                </a:cubicBezTo>
                <a:cubicBezTo>
                  <a:pt x="166" y="115"/>
                  <a:pt x="166" y="114"/>
                  <a:pt x="166" y="114"/>
                </a:cubicBezTo>
                <a:cubicBezTo>
                  <a:pt x="166" y="114"/>
                  <a:pt x="166" y="113"/>
                  <a:pt x="166" y="113"/>
                </a:cubicBezTo>
                <a:cubicBezTo>
                  <a:pt x="166" y="113"/>
                  <a:pt x="167" y="113"/>
                  <a:pt x="167" y="113"/>
                </a:cubicBezTo>
                <a:cubicBezTo>
                  <a:pt x="167" y="112"/>
                  <a:pt x="166" y="112"/>
                  <a:pt x="166" y="112"/>
                </a:cubicBezTo>
                <a:cubicBezTo>
                  <a:pt x="166" y="111"/>
                  <a:pt x="166" y="111"/>
                  <a:pt x="166" y="111"/>
                </a:cubicBezTo>
                <a:cubicBezTo>
                  <a:pt x="165" y="111"/>
                  <a:pt x="164" y="112"/>
                  <a:pt x="164" y="112"/>
                </a:cubicBezTo>
                <a:cubicBezTo>
                  <a:pt x="164" y="113"/>
                  <a:pt x="163" y="113"/>
                  <a:pt x="162" y="113"/>
                </a:cubicBezTo>
                <a:cubicBezTo>
                  <a:pt x="162" y="113"/>
                  <a:pt x="161" y="113"/>
                  <a:pt x="160" y="113"/>
                </a:cubicBezTo>
                <a:cubicBezTo>
                  <a:pt x="159" y="113"/>
                  <a:pt x="159" y="113"/>
                  <a:pt x="159" y="113"/>
                </a:cubicBezTo>
                <a:cubicBezTo>
                  <a:pt x="158" y="113"/>
                  <a:pt x="158" y="113"/>
                  <a:pt x="158" y="113"/>
                </a:cubicBezTo>
                <a:cubicBezTo>
                  <a:pt x="157" y="113"/>
                  <a:pt x="157" y="112"/>
                  <a:pt x="156" y="112"/>
                </a:cubicBezTo>
                <a:cubicBezTo>
                  <a:pt x="155" y="112"/>
                  <a:pt x="155" y="111"/>
                  <a:pt x="154" y="110"/>
                </a:cubicBezTo>
                <a:cubicBezTo>
                  <a:pt x="153" y="109"/>
                  <a:pt x="153" y="108"/>
                  <a:pt x="153" y="106"/>
                </a:cubicBezTo>
                <a:cubicBezTo>
                  <a:pt x="153" y="105"/>
                  <a:pt x="154" y="103"/>
                  <a:pt x="156" y="101"/>
                </a:cubicBezTo>
                <a:cubicBezTo>
                  <a:pt x="158" y="100"/>
                  <a:pt x="160" y="99"/>
                  <a:pt x="162" y="99"/>
                </a:cubicBezTo>
                <a:cubicBezTo>
                  <a:pt x="163" y="99"/>
                  <a:pt x="164" y="100"/>
                  <a:pt x="165" y="101"/>
                </a:cubicBezTo>
                <a:cubicBezTo>
                  <a:pt x="165" y="101"/>
                  <a:pt x="166" y="102"/>
                  <a:pt x="167" y="102"/>
                </a:cubicBezTo>
                <a:cubicBezTo>
                  <a:pt x="167" y="102"/>
                  <a:pt x="168" y="101"/>
                  <a:pt x="168" y="100"/>
                </a:cubicBezTo>
                <a:cubicBezTo>
                  <a:pt x="168" y="99"/>
                  <a:pt x="168" y="98"/>
                  <a:pt x="168" y="97"/>
                </a:cubicBezTo>
                <a:cubicBezTo>
                  <a:pt x="169" y="97"/>
                  <a:pt x="169" y="96"/>
                  <a:pt x="169" y="96"/>
                </a:cubicBezTo>
                <a:cubicBezTo>
                  <a:pt x="170" y="95"/>
                  <a:pt x="171" y="95"/>
                  <a:pt x="171" y="95"/>
                </a:cubicBezTo>
                <a:cubicBezTo>
                  <a:pt x="172" y="95"/>
                  <a:pt x="173" y="94"/>
                  <a:pt x="173" y="94"/>
                </a:cubicBezTo>
                <a:cubicBezTo>
                  <a:pt x="174" y="94"/>
                  <a:pt x="174" y="93"/>
                  <a:pt x="174" y="93"/>
                </a:cubicBezTo>
                <a:cubicBezTo>
                  <a:pt x="174" y="93"/>
                  <a:pt x="174" y="92"/>
                  <a:pt x="173" y="92"/>
                </a:cubicBezTo>
                <a:cubicBezTo>
                  <a:pt x="173" y="91"/>
                  <a:pt x="173" y="90"/>
                  <a:pt x="172" y="90"/>
                </a:cubicBezTo>
                <a:cubicBezTo>
                  <a:pt x="172" y="90"/>
                  <a:pt x="172" y="90"/>
                  <a:pt x="171" y="91"/>
                </a:cubicBezTo>
                <a:cubicBezTo>
                  <a:pt x="171" y="91"/>
                  <a:pt x="171" y="91"/>
                  <a:pt x="170" y="91"/>
                </a:cubicBezTo>
                <a:cubicBezTo>
                  <a:pt x="170" y="91"/>
                  <a:pt x="170" y="91"/>
                  <a:pt x="170" y="91"/>
                </a:cubicBezTo>
                <a:cubicBezTo>
                  <a:pt x="170" y="91"/>
                  <a:pt x="170" y="90"/>
                  <a:pt x="171" y="90"/>
                </a:cubicBezTo>
                <a:cubicBezTo>
                  <a:pt x="171" y="90"/>
                  <a:pt x="172" y="90"/>
                  <a:pt x="172" y="90"/>
                </a:cubicBezTo>
                <a:cubicBezTo>
                  <a:pt x="171" y="89"/>
                  <a:pt x="171" y="88"/>
                  <a:pt x="171" y="87"/>
                </a:cubicBezTo>
                <a:cubicBezTo>
                  <a:pt x="170" y="86"/>
                  <a:pt x="170" y="84"/>
                  <a:pt x="169" y="83"/>
                </a:cubicBezTo>
                <a:cubicBezTo>
                  <a:pt x="169" y="81"/>
                  <a:pt x="169" y="79"/>
                  <a:pt x="168" y="77"/>
                </a:cubicBezTo>
                <a:cubicBezTo>
                  <a:pt x="166" y="80"/>
                  <a:pt x="166" y="80"/>
                  <a:pt x="166" y="80"/>
                </a:cubicBezTo>
                <a:cubicBezTo>
                  <a:pt x="165" y="81"/>
                  <a:pt x="164" y="82"/>
                  <a:pt x="162" y="82"/>
                </a:cubicBezTo>
                <a:cubicBezTo>
                  <a:pt x="161" y="82"/>
                  <a:pt x="159" y="82"/>
                  <a:pt x="157" y="81"/>
                </a:cubicBezTo>
                <a:cubicBezTo>
                  <a:pt x="155" y="80"/>
                  <a:pt x="153" y="80"/>
                  <a:pt x="151" y="79"/>
                </a:cubicBezTo>
                <a:cubicBezTo>
                  <a:pt x="151" y="80"/>
                  <a:pt x="150" y="80"/>
                  <a:pt x="150" y="80"/>
                </a:cubicBezTo>
                <a:cubicBezTo>
                  <a:pt x="149" y="80"/>
                  <a:pt x="149" y="80"/>
                  <a:pt x="149" y="80"/>
                </a:cubicBezTo>
                <a:cubicBezTo>
                  <a:pt x="148" y="79"/>
                  <a:pt x="148" y="79"/>
                  <a:pt x="148" y="79"/>
                </a:cubicBezTo>
                <a:cubicBezTo>
                  <a:pt x="148" y="79"/>
                  <a:pt x="147" y="80"/>
                  <a:pt x="147" y="80"/>
                </a:cubicBezTo>
                <a:cubicBezTo>
                  <a:pt x="147" y="81"/>
                  <a:pt x="147" y="81"/>
                  <a:pt x="146" y="81"/>
                </a:cubicBezTo>
                <a:cubicBezTo>
                  <a:pt x="146" y="81"/>
                  <a:pt x="146" y="80"/>
                  <a:pt x="146" y="80"/>
                </a:cubicBezTo>
                <a:cubicBezTo>
                  <a:pt x="146" y="80"/>
                  <a:pt x="146" y="80"/>
                  <a:pt x="146" y="79"/>
                </a:cubicBezTo>
                <a:cubicBezTo>
                  <a:pt x="146" y="79"/>
                  <a:pt x="146" y="79"/>
                  <a:pt x="146" y="79"/>
                </a:cubicBezTo>
                <a:cubicBezTo>
                  <a:pt x="146" y="79"/>
                  <a:pt x="145" y="79"/>
                  <a:pt x="144" y="78"/>
                </a:cubicBezTo>
                <a:cubicBezTo>
                  <a:pt x="141" y="76"/>
                  <a:pt x="141" y="76"/>
                  <a:pt x="141" y="76"/>
                </a:cubicBezTo>
                <a:cubicBezTo>
                  <a:pt x="140" y="75"/>
                  <a:pt x="139" y="74"/>
                  <a:pt x="137" y="73"/>
                </a:cubicBezTo>
                <a:cubicBezTo>
                  <a:pt x="136" y="73"/>
                  <a:pt x="134" y="72"/>
                  <a:pt x="132" y="72"/>
                </a:cubicBezTo>
                <a:cubicBezTo>
                  <a:pt x="133" y="72"/>
                  <a:pt x="133" y="72"/>
                  <a:pt x="133" y="72"/>
                </a:cubicBezTo>
                <a:cubicBezTo>
                  <a:pt x="133" y="72"/>
                  <a:pt x="134" y="72"/>
                  <a:pt x="134" y="72"/>
                </a:cubicBezTo>
                <a:cubicBezTo>
                  <a:pt x="134" y="71"/>
                  <a:pt x="134" y="71"/>
                  <a:pt x="133" y="71"/>
                </a:cubicBezTo>
                <a:cubicBezTo>
                  <a:pt x="133" y="71"/>
                  <a:pt x="133" y="71"/>
                  <a:pt x="132" y="71"/>
                </a:cubicBezTo>
                <a:cubicBezTo>
                  <a:pt x="132" y="70"/>
                  <a:pt x="131" y="70"/>
                  <a:pt x="131" y="69"/>
                </a:cubicBezTo>
                <a:cubicBezTo>
                  <a:pt x="130" y="68"/>
                  <a:pt x="130" y="67"/>
                  <a:pt x="129" y="67"/>
                </a:cubicBezTo>
                <a:cubicBezTo>
                  <a:pt x="129" y="66"/>
                  <a:pt x="129" y="65"/>
                  <a:pt x="129" y="64"/>
                </a:cubicBezTo>
                <a:cubicBezTo>
                  <a:pt x="129" y="63"/>
                  <a:pt x="129" y="63"/>
                  <a:pt x="129" y="62"/>
                </a:cubicBezTo>
                <a:cubicBezTo>
                  <a:pt x="129" y="62"/>
                  <a:pt x="129" y="61"/>
                  <a:pt x="129" y="61"/>
                </a:cubicBezTo>
                <a:cubicBezTo>
                  <a:pt x="129" y="60"/>
                  <a:pt x="128" y="59"/>
                  <a:pt x="128" y="59"/>
                </a:cubicBezTo>
                <a:cubicBezTo>
                  <a:pt x="127" y="59"/>
                  <a:pt x="126" y="59"/>
                  <a:pt x="126" y="58"/>
                </a:cubicBezTo>
                <a:cubicBezTo>
                  <a:pt x="126" y="58"/>
                  <a:pt x="127" y="58"/>
                  <a:pt x="127" y="58"/>
                </a:cubicBezTo>
                <a:cubicBezTo>
                  <a:pt x="128" y="57"/>
                  <a:pt x="129" y="57"/>
                  <a:pt x="130" y="56"/>
                </a:cubicBezTo>
                <a:cubicBezTo>
                  <a:pt x="130" y="56"/>
                  <a:pt x="131" y="55"/>
                  <a:pt x="132" y="54"/>
                </a:cubicBezTo>
                <a:cubicBezTo>
                  <a:pt x="132" y="53"/>
                  <a:pt x="133" y="52"/>
                  <a:pt x="133" y="50"/>
                </a:cubicBezTo>
                <a:cubicBezTo>
                  <a:pt x="133" y="50"/>
                  <a:pt x="133" y="50"/>
                  <a:pt x="133" y="50"/>
                </a:cubicBezTo>
                <a:cubicBezTo>
                  <a:pt x="133" y="50"/>
                  <a:pt x="134" y="50"/>
                  <a:pt x="135" y="49"/>
                </a:cubicBezTo>
                <a:cubicBezTo>
                  <a:pt x="137" y="48"/>
                  <a:pt x="137" y="48"/>
                  <a:pt x="137" y="47"/>
                </a:cubicBezTo>
                <a:cubicBezTo>
                  <a:pt x="137" y="47"/>
                  <a:pt x="137" y="47"/>
                  <a:pt x="137" y="46"/>
                </a:cubicBezTo>
                <a:cubicBezTo>
                  <a:pt x="137" y="46"/>
                  <a:pt x="137" y="46"/>
                  <a:pt x="137" y="46"/>
                </a:cubicBezTo>
                <a:cubicBezTo>
                  <a:pt x="137" y="46"/>
                  <a:pt x="137" y="47"/>
                  <a:pt x="138" y="47"/>
                </a:cubicBezTo>
                <a:cubicBezTo>
                  <a:pt x="138" y="47"/>
                  <a:pt x="138" y="47"/>
                  <a:pt x="138" y="46"/>
                </a:cubicBezTo>
                <a:cubicBezTo>
                  <a:pt x="138" y="46"/>
                  <a:pt x="139" y="46"/>
                  <a:pt x="139" y="46"/>
                </a:cubicBezTo>
                <a:cubicBezTo>
                  <a:pt x="139" y="46"/>
                  <a:pt x="139" y="46"/>
                  <a:pt x="139" y="46"/>
                </a:cubicBezTo>
                <a:cubicBezTo>
                  <a:pt x="139" y="45"/>
                  <a:pt x="138" y="43"/>
                  <a:pt x="136" y="41"/>
                </a:cubicBezTo>
                <a:cubicBezTo>
                  <a:pt x="135" y="39"/>
                  <a:pt x="134" y="38"/>
                  <a:pt x="134" y="37"/>
                </a:cubicBezTo>
                <a:cubicBezTo>
                  <a:pt x="134" y="37"/>
                  <a:pt x="135" y="36"/>
                  <a:pt x="135" y="36"/>
                </a:cubicBezTo>
                <a:cubicBezTo>
                  <a:pt x="137" y="39"/>
                  <a:pt x="137" y="39"/>
                  <a:pt x="137" y="39"/>
                </a:cubicBezTo>
                <a:cubicBezTo>
                  <a:pt x="137" y="40"/>
                  <a:pt x="138" y="41"/>
                  <a:pt x="138" y="41"/>
                </a:cubicBezTo>
                <a:cubicBezTo>
                  <a:pt x="138" y="41"/>
                  <a:pt x="138" y="41"/>
                  <a:pt x="138" y="40"/>
                </a:cubicBezTo>
                <a:cubicBezTo>
                  <a:pt x="138" y="39"/>
                  <a:pt x="138" y="39"/>
                  <a:pt x="139" y="39"/>
                </a:cubicBezTo>
                <a:cubicBezTo>
                  <a:pt x="139" y="39"/>
                  <a:pt x="139" y="39"/>
                  <a:pt x="139" y="40"/>
                </a:cubicBezTo>
                <a:cubicBezTo>
                  <a:pt x="139" y="40"/>
                  <a:pt x="138" y="40"/>
                  <a:pt x="138" y="40"/>
                </a:cubicBezTo>
                <a:cubicBezTo>
                  <a:pt x="140" y="44"/>
                  <a:pt x="140" y="44"/>
                  <a:pt x="140" y="44"/>
                </a:cubicBezTo>
                <a:cubicBezTo>
                  <a:pt x="140" y="45"/>
                  <a:pt x="140" y="45"/>
                  <a:pt x="141" y="45"/>
                </a:cubicBezTo>
                <a:cubicBezTo>
                  <a:pt x="143" y="44"/>
                  <a:pt x="144" y="43"/>
                  <a:pt x="145" y="42"/>
                </a:cubicBezTo>
                <a:cubicBezTo>
                  <a:pt x="145" y="37"/>
                  <a:pt x="145" y="33"/>
                  <a:pt x="144" y="30"/>
                </a:cubicBezTo>
                <a:cubicBezTo>
                  <a:pt x="144" y="29"/>
                  <a:pt x="143" y="29"/>
                  <a:pt x="143" y="29"/>
                </a:cubicBezTo>
                <a:cubicBezTo>
                  <a:pt x="142" y="28"/>
                  <a:pt x="142" y="27"/>
                  <a:pt x="142" y="26"/>
                </a:cubicBezTo>
                <a:cubicBezTo>
                  <a:pt x="142" y="26"/>
                  <a:pt x="142" y="26"/>
                  <a:pt x="142" y="25"/>
                </a:cubicBezTo>
                <a:cubicBezTo>
                  <a:pt x="142" y="24"/>
                  <a:pt x="143" y="24"/>
                  <a:pt x="143" y="24"/>
                </a:cubicBezTo>
                <a:cubicBezTo>
                  <a:pt x="144" y="24"/>
                  <a:pt x="144" y="25"/>
                  <a:pt x="144" y="26"/>
                </a:cubicBezTo>
                <a:cubicBezTo>
                  <a:pt x="145" y="27"/>
                  <a:pt x="145" y="28"/>
                  <a:pt x="145" y="28"/>
                </a:cubicBezTo>
                <a:cubicBezTo>
                  <a:pt x="145" y="28"/>
                  <a:pt x="145" y="29"/>
                  <a:pt x="145" y="29"/>
                </a:cubicBezTo>
                <a:cubicBezTo>
                  <a:pt x="145" y="29"/>
                  <a:pt x="145" y="29"/>
                  <a:pt x="145" y="30"/>
                </a:cubicBezTo>
                <a:cubicBezTo>
                  <a:pt x="145" y="31"/>
                  <a:pt x="145" y="32"/>
                  <a:pt x="145" y="33"/>
                </a:cubicBezTo>
                <a:cubicBezTo>
                  <a:pt x="145" y="34"/>
                  <a:pt x="146" y="35"/>
                  <a:pt x="146" y="36"/>
                </a:cubicBezTo>
                <a:cubicBezTo>
                  <a:pt x="146" y="38"/>
                  <a:pt x="146" y="39"/>
                  <a:pt x="147" y="40"/>
                </a:cubicBezTo>
                <a:cubicBezTo>
                  <a:pt x="147" y="40"/>
                  <a:pt x="148" y="41"/>
                  <a:pt x="149" y="42"/>
                </a:cubicBezTo>
                <a:cubicBezTo>
                  <a:pt x="149" y="42"/>
                  <a:pt x="150" y="42"/>
                  <a:pt x="150" y="42"/>
                </a:cubicBezTo>
                <a:cubicBezTo>
                  <a:pt x="151" y="42"/>
                  <a:pt x="152" y="42"/>
                  <a:pt x="153" y="42"/>
                </a:cubicBezTo>
                <a:cubicBezTo>
                  <a:pt x="155" y="42"/>
                  <a:pt x="156" y="42"/>
                  <a:pt x="157" y="40"/>
                </a:cubicBezTo>
                <a:cubicBezTo>
                  <a:pt x="157" y="39"/>
                  <a:pt x="158" y="39"/>
                  <a:pt x="159" y="39"/>
                </a:cubicBezTo>
                <a:cubicBezTo>
                  <a:pt x="159" y="39"/>
                  <a:pt x="160" y="39"/>
                  <a:pt x="160" y="39"/>
                </a:cubicBezTo>
                <a:cubicBezTo>
                  <a:pt x="161" y="40"/>
                  <a:pt x="161" y="40"/>
                  <a:pt x="161" y="40"/>
                </a:cubicBezTo>
                <a:cubicBezTo>
                  <a:pt x="160" y="42"/>
                  <a:pt x="160" y="42"/>
                  <a:pt x="160" y="42"/>
                </a:cubicBezTo>
                <a:cubicBezTo>
                  <a:pt x="159" y="43"/>
                  <a:pt x="159" y="43"/>
                  <a:pt x="159" y="43"/>
                </a:cubicBezTo>
                <a:cubicBezTo>
                  <a:pt x="159" y="43"/>
                  <a:pt x="159" y="43"/>
                  <a:pt x="159" y="43"/>
                </a:cubicBezTo>
                <a:cubicBezTo>
                  <a:pt x="160" y="44"/>
                  <a:pt x="160" y="44"/>
                  <a:pt x="160" y="44"/>
                </a:cubicBezTo>
                <a:cubicBezTo>
                  <a:pt x="161" y="44"/>
                  <a:pt x="162" y="43"/>
                  <a:pt x="162" y="42"/>
                </a:cubicBezTo>
                <a:cubicBezTo>
                  <a:pt x="162" y="41"/>
                  <a:pt x="162" y="40"/>
                  <a:pt x="163" y="39"/>
                </a:cubicBezTo>
                <a:cubicBezTo>
                  <a:pt x="163" y="39"/>
                  <a:pt x="163" y="38"/>
                  <a:pt x="163" y="38"/>
                </a:cubicBezTo>
                <a:cubicBezTo>
                  <a:pt x="162" y="38"/>
                  <a:pt x="162" y="38"/>
                  <a:pt x="162" y="38"/>
                </a:cubicBezTo>
                <a:cubicBezTo>
                  <a:pt x="162" y="38"/>
                  <a:pt x="161" y="38"/>
                  <a:pt x="161" y="38"/>
                </a:cubicBezTo>
                <a:cubicBezTo>
                  <a:pt x="160" y="38"/>
                  <a:pt x="160" y="37"/>
                  <a:pt x="160" y="36"/>
                </a:cubicBezTo>
                <a:cubicBezTo>
                  <a:pt x="160" y="36"/>
                  <a:pt x="160" y="36"/>
                  <a:pt x="160" y="35"/>
                </a:cubicBezTo>
                <a:cubicBezTo>
                  <a:pt x="162" y="33"/>
                  <a:pt x="162" y="33"/>
                  <a:pt x="162" y="33"/>
                </a:cubicBezTo>
                <a:cubicBezTo>
                  <a:pt x="162" y="34"/>
                  <a:pt x="163" y="34"/>
                  <a:pt x="164" y="34"/>
                </a:cubicBezTo>
                <a:cubicBezTo>
                  <a:pt x="164" y="34"/>
                  <a:pt x="165" y="34"/>
                  <a:pt x="165" y="36"/>
                </a:cubicBezTo>
                <a:cubicBezTo>
                  <a:pt x="165" y="37"/>
                  <a:pt x="165" y="38"/>
                  <a:pt x="164" y="39"/>
                </a:cubicBezTo>
                <a:cubicBezTo>
                  <a:pt x="164" y="39"/>
                  <a:pt x="164" y="40"/>
                  <a:pt x="164" y="41"/>
                </a:cubicBezTo>
                <a:cubicBezTo>
                  <a:pt x="164" y="41"/>
                  <a:pt x="164" y="42"/>
                  <a:pt x="164" y="43"/>
                </a:cubicBezTo>
                <a:cubicBezTo>
                  <a:pt x="164" y="44"/>
                  <a:pt x="164" y="44"/>
                  <a:pt x="164" y="44"/>
                </a:cubicBezTo>
                <a:cubicBezTo>
                  <a:pt x="165" y="44"/>
                  <a:pt x="165" y="44"/>
                  <a:pt x="166" y="43"/>
                </a:cubicBezTo>
                <a:cubicBezTo>
                  <a:pt x="166" y="43"/>
                  <a:pt x="166" y="42"/>
                  <a:pt x="167" y="42"/>
                </a:cubicBezTo>
                <a:cubicBezTo>
                  <a:pt x="168" y="42"/>
                  <a:pt x="168" y="42"/>
                  <a:pt x="168" y="42"/>
                </a:cubicBezTo>
                <a:cubicBezTo>
                  <a:pt x="168" y="43"/>
                  <a:pt x="168" y="44"/>
                  <a:pt x="168" y="45"/>
                </a:cubicBezTo>
                <a:cubicBezTo>
                  <a:pt x="167" y="45"/>
                  <a:pt x="167" y="46"/>
                  <a:pt x="167" y="46"/>
                </a:cubicBezTo>
                <a:cubicBezTo>
                  <a:pt x="167" y="47"/>
                  <a:pt x="167" y="47"/>
                  <a:pt x="168" y="47"/>
                </a:cubicBezTo>
                <a:cubicBezTo>
                  <a:pt x="168" y="47"/>
                  <a:pt x="168" y="47"/>
                  <a:pt x="168" y="47"/>
                </a:cubicBezTo>
                <a:cubicBezTo>
                  <a:pt x="169" y="46"/>
                  <a:pt x="169" y="46"/>
                  <a:pt x="170" y="46"/>
                </a:cubicBezTo>
                <a:cubicBezTo>
                  <a:pt x="170" y="47"/>
                  <a:pt x="170" y="47"/>
                  <a:pt x="170" y="47"/>
                </a:cubicBezTo>
                <a:cubicBezTo>
                  <a:pt x="170" y="47"/>
                  <a:pt x="169" y="47"/>
                  <a:pt x="169" y="47"/>
                </a:cubicBezTo>
                <a:cubicBezTo>
                  <a:pt x="169" y="48"/>
                  <a:pt x="170" y="49"/>
                  <a:pt x="171" y="50"/>
                </a:cubicBezTo>
                <a:cubicBezTo>
                  <a:pt x="172" y="51"/>
                  <a:pt x="172" y="51"/>
                  <a:pt x="173" y="51"/>
                </a:cubicBezTo>
                <a:cubicBezTo>
                  <a:pt x="173" y="51"/>
                  <a:pt x="174" y="50"/>
                  <a:pt x="174" y="50"/>
                </a:cubicBezTo>
                <a:cubicBezTo>
                  <a:pt x="176" y="48"/>
                  <a:pt x="176" y="48"/>
                  <a:pt x="176" y="48"/>
                </a:cubicBezTo>
                <a:cubicBezTo>
                  <a:pt x="177" y="48"/>
                  <a:pt x="177" y="48"/>
                  <a:pt x="177" y="49"/>
                </a:cubicBezTo>
                <a:cubicBezTo>
                  <a:pt x="178" y="49"/>
                  <a:pt x="178" y="49"/>
                  <a:pt x="178" y="50"/>
                </a:cubicBezTo>
                <a:cubicBezTo>
                  <a:pt x="178" y="50"/>
                  <a:pt x="178" y="51"/>
                  <a:pt x="177" y="52"/>
                </a:cubicBezTo>
                <a:cubicBezTo>
                  <a:pt x="176" y="53"/>
                  <a:pt x="176" y="53"/>
                  <a:pt x="176" y="53"/>
                </a:cubicBezTo>
                <a:cubicBezTo>
                  <a:pt x="176" y="54"/>
                  <a:pt x="177" y="55"/>
                  <a:pt x="178" y="57"/>
                </a:cubicBezTo>
                <a:cubicBezTo>
                  <a:pt x="179" y="58"/>
                  <a:pt x="179" y="59"/>
                  <a:pt x="179" y="59"/>
                </a:cubicBezTo>
                <a:cubicBezTo>
                  <a:pt x="179" y="59"/>
                  <a:pt x="179" y="59"/>
                  <a:pt x="179" y="59"/>
                </a:cubicBezTo>
                <a:cubicBezTo>
                  <a:pt x="179" y="58"/>
                  <a:pt x="180" y="58"/>
                  <a:pt x="180" y="58"/>
                </a:cubicBezTo>
                <a:cubicBezTo>
                  <a:pt x="180" y="60"/>
                  <a:pt x="180" y="60"/>
                  <a:pt x="180" y="60"/>
                </a:cubicBezTo>
                <a:cubicBezTo>
                  <a:pt x="180" y="61"/>
                  <a:pt x="180" y="61"/>
                  <a:pt x="181" y="61"/>
                </a:cubicBezTo>
                <a:cubicBezTo>
                  <a:pt x="181" y="61"/>
                  <a:pt x="181" y="61"/>
                  <a:pt x="181" y="61"/>
                </a:cubicBezTo>
                <a:cubicBezTo>
                  <a:pt x="181" y="60"/>
                  <a:pt x="181" y="60"/>
                  <a:pt x="181" y="60"/>
                </a:cubicBezTo>
                <a:cubicBezTo>
                  <a:pt x="181" y="60"/>
                  <a:pt x="181" y="59"/>
                  <a:pt x="181" y="59"/>
                </a:cubicBezTo>
                <a:cubicBezTo>
                  <a:pt x="181" y="60"/>
                  <a:pt x="182" y="61"/>
                  <a:pt x="182" y="61"/>
                </a:cubicBezTo>
                <a:cubicBezTo>
                  <a:pt x="182" y="62"/>
                  <a:pt x="182" y="63"/>
                  <a:pt x="182" y="64"/>
                </a:cubicBezTo>
                <a:cubicBezTo>
                  <a:pt x="183" y="63"/>
                  <a:pt x="183" y="63"/>
                  <a:pt x="184" y="63"/>
                </a:cubicBezTo>
                <a:cubicBezTo>
                  <a:pt x="184" y="63"/>
                  <a:pt x="184" y="63"/>
                  <a:pt x="184" y="62"/>
                </a:cubicBezTo>
                <a:cubicBezTo>
                  <a:pt x="184" y="62"/>
                  <a:pt x="185" y="62"/>
                  <a:pt x="186" y="61"/>
                </a:cubicBezTo>
                <a:cubicBezTo>
                  <a:pt x="186" y="60"/>
                  <a:pt x="187" y="59"/>
                  <a:pt x="188" y="58"/>
                </a:cubicBezTo>
                <a:cubicBezTo>
                  <a:pt x="191" y="56"/>
                  <a:pt x="191" y="56"/>
                  <a:pt x="191" y="56"/>
                </a:cubicBezTo>
                <a:cubicBezTo>
                  <a:pt x="192" y="55"/>
                  <a:pt x="193" y="55"/>
                  <a:pt x="193" y="54"/>
                </a:cubicBezTo>
                <a:cubicBezTo>
                  <a:pt x="193" y="54"/>
                  <a:pt x="193" y="54"/>
                  <a:pt x="193" y="54"/>
                </a:cubicBezTo>
                <a:cubicBezTo>
                  <a:pt x="194" y="54"/>
                  <a:pt x="194" y="54"/>
                  <a:pt x="194" y="55"/>
                </a:cubicBezTo>
                <a:cubicBezTo>
                  <a:pt x="194" y="55"/>
                  <a:pt x="194" y="55"/>
                  <a:pt x="195" y="55"/>
                </a:cubicBezTo>
                <a:cubicBezTo>
                  <a:pt x="196" y="55"/>
                  <a:pt x="196" y="55"/>
                  <a:pt x="197" y="55"/>
                </a:cubicBezTo>
                <a:cubicBezTo>
                  <a:pt x="197" y="55"/>
                  <a:pt x="197" y="55"/>
                  <a:pt x="197" y="55"/>
                </a:cubicBezTo>
                <a:cubicBezTo>
                  <a:pt x="198" y="54"/>
                  <a:pt x="198" y="54"/>
                  <a:pt x="198" y="54"/>
                </a:cubicBezTo>
                <a:cubicBezTo>
                  <a:pt x="198" y="54"/>
                  <a:pt x="198" y="54"/>
                  <a:pt x="199" y="54"/>
                </a:cubicBezTo>
                <a:cubicBezTo>
                  <a:pt x="200" y="54"/>
                  <a:pt x="201" y="54"/>
                  <a:pt x="201" y="56"/>
                </a:cubicBezTo>
                <a:cubicBezTo>
                  <a:pt x="201" y="57"/>
                  <a:pt x="200" y="58"/>
                  <a:pt x="200" y="58"/>
                </a:cubicBezTo>
                <a:cubicBezTo>
                  <a:pt x="200" y="58"/>
                  <a:pt x="201" y="58"/>
                  <a:pt x="202" y="58"/>
                </a:cubicBezTo>
                <a:cubicBezTo>
                  <a:pt x="203" y="61"/>
                  <a:pt x="203" y="61"/>
                  <a:pt x="203" y="61"/>
                </a:cubicBezTo>
                <a:cubicBezTo>
                  <a:pt x="204" y="64"/>
                  <a:pt x="204" y="64"/>
                  <a:pt x="204" y="64"/>
                </a:cubicBezTo>
                <a:cubicBezTo>
                  <a:pt x="205" y="64"/>
                  <a:pt x="205" y="65"/>
                  <a:pt x="205" y="65"/>
                </a:cubicBezTo>
                <a:cubicBezTo>
                  <a:pt x="204" y="65"/>
                  <a:pt x="204" y="65"/>
                  <a:pt x="204" y="65"/>
                </a:cubicBezTo>
                <a:cubicBezTo>
                  <a:pt x="205" y="66"/>
                  <a:pt x="205" y="66"/>
                  <a:pt x="205" y="66"/>
                </a:cubicBezTo>
                <a:cubicBezTo>
                  <a:pt x="205" y="66"/>
                  <a:pt x="205" y="66"/>
                  <a:pt x="205" y="66"/>
                </a:cubicBezTo>
                <a:cubicBezTo>
                  <a:pt x="205" y="65"/>
                  <a:pt x="206" y="65"/>
                  <a:pt x="206" y="65"/>
                </a:cubicBezTo>
                <a:cubicBezTo>
                  <a:pt x="206" y="66"/>
                  <a:pt x="206" y="66"/>
                  <a:pt x="207" y="67"/>
                </a:cubicBezTo>
                <a:cubicBezTo>
                  <a:pt x="208" y="68"/>
                  <a:pt x="209" y="68"/>
                  <a:pt x="209" y="69"/>
                </a:cubicBezTo>
                <a:close/>
                <a:moveTo>
                  <a:pt x="209" y="99"/>
                </a:moveTo>
                <a:cubicBezTo>
                  <a:pt x="210" y="99"/>
                  <a:pt x="210" y="99"/>
                  <a:pt x="210" y="99"/>
                </a:cubicBezTo>
                <a:cubicBezTo>
                  <a:pt x="210" y="99"/>
                  <a:pt x="211" y="99"/>
                  <a:pt x="211" y="100"/>
                </a:cubicBezTo>
                <a:cubicBezTo>
                  <a:pt x="210" y="100"/>
                  <a:pt x="210" y="100"/>
                  <a:pt x="210" y="100"/>
                </a:cubicBezTo>
                <a:cubicBezTo>
                  <a:pt x="209" y="100"/>
                  <a:pt x="209" y="100"/>
                  <a:pt x="209" y="99"/>
                </a:cubicBezTo>
                <a:cubicBezTo>
                  <a:pt x="209" y="99"/>
                  <a:pt x="209" y="99"/>
                  <a:pt x="209" y="99"/>
                </a:cubicBezTo>
                <a:close/>
                <a:moveTo>
                  <a:pt x="233" y="33"/>
                </a:moveTo>
                <a:cubicBezTo>
                  <a:pt x="233" y="33"/>
                  <a:pt x="233" y="33"/>
                  <a:pt x="233" y="33"/>
                </a:cubicBezTo>
                <a:cubicBezTo>
                  <a:pt x="233" y="33"/>
                  <a:pt x="233" y="33"/>
                  <a:pt x="233" y="33"/>
                </a:cubicBezTo>
                <a:cubicBezTo>
                  <a:pt x="233" y="33"/>
                  <a:pt x="234" y="33"/>
                  <a:pt x="234" y="33"/>
                </a:cubicBezTo>
                <a:cubicBezTo>
                  <a:pt x="234" y="34"/>
                  <a:pt x="233" y="34"/>
                  <a:pt x="233" y="34"/>
                </a:cubicBezTo>
                <a:cubicBezTo>
                  <a:pt x="233" y="34"/>
                  <a:pt x="233" y="34"/>
                  <a:pt x="233" y="34"/>
                </a:cubicBezTo>
                <a:cubicBezTo>
                  <a:pt x="233" y="33"/>
                  <a:pt x="233" y="33"/>
                  <a:pt x="233" y="33"/>
                </a:cubicBezTo>
                <a:close/>
                <a:moveTo>
                  <a:pt x="113" y="106"/>
                </a:moveTo>
                <a:cubicBezTo>
                  <a:pt x="113" y="107"/>
                  <a:pt x="113" y="107"/>
                  <a:pt x="113" y="107"/>
                </a:cubicBezTo>
                <a:cubicBezTo>
                  <a:pt x="113" y="107"/>
                  <a:pt x="113" y="107"/>
                  <a:pt x="113" y="107"/>
                </a:cubicBezTo>
                <a:cubicBezTo>
                  <a:pt x="113" y="108"/>
                  <a:pt x="113" y="108"/>
                  <a:pt x="113" y="108"/>
                </a:cubicBezTo>
                <a:cubicBezTo>
                  <a:pt x="112" y="108"/>
                  <a:pt x="112" y="108"/>
                  <a:pt x="112" y="108"/>
                </a:cubicBezTo>
                <a:cubicBezTo>
                  <a:pt x="111" y="108"/>
                  <a:pt x="111" y="108"/>
                  <a:pt x="111" y="107"/>
                </a:cubicBezTo>
                <a:cubicBezTo>
                  <a:pt x="111" y="107"/>
                  <a:pt x="111" y="107"/>
                  <a:pt x="111" y="106"/>
                </a:cubicBezTo>
                <a:cubicBezTo>
                  <a:pt x="111" y="106"/>
                  <a:pt x="111" y="106"/>
                  <a:pt x="112" y="106"/>
                </a:cubicBezTo>
                <a:cubicBezTo>
                  <a:pt x="112" y="106"/>
                  <a:pt x="112" y="106"/>
                  <a:pt x="112" y="106"/>
                </a:cubicBezTo>
                <a:cubicBezTo>
                  <a:pt x="112" y="106"/>
                  <a:pt x="112" y="106"/>
                  <a:pt x="113" y="106"/>
                </a:cubicBezTo>
                <a:cubicBezTo>
                  <a:pt x="113" y="106"/>
                  <a:pt x="113" y="106"/>
                  <a:pt x="113" y="106"/>
                </a:cubicBezTo>
                <a:close/>
                <a:moveTo>
                  <a:pt x="156" y="33"/>
                </a:moveTo>
                <a:cubicBezTo>
                  <a:pt x="156" y="34"/>
                  <a:pt x="155" y="34"/>
                  <a:pt x="154" y="34"/>
                </a:cubicBezTo>
                <a:cubicBezTo>
                  <a:pt x="152" y="34"/>
                  <a:pt x="152" y="34"/>
                  <a:pt x="151" y="33"/>
                </a:cubicBezTo>
                <a:cubicBezTo>
                  <a:pt x="151" y="32"/>
                  <a:pt x="150" y="32"/>
                  <a:pt x="150" y="31"/>
                </a:cubicBezTo>
                <a:cubicBezTo>
                  <a:pt x="151" y="29"/>
                  <a:pt x="151" y="29"/>
                  <a:pt x="151" y="29"/>
                </a:cubicBezTo>
                <a:cubicBezTo>
                  <a:pt x="152" y="29"/>
                  <a:pt x="152" y="28"/>
                  <a:pt x="153" y="28"/>
                </a:cubicBezTo>
                <a:cubicBezTo>
                  <a:pt x="154" y="28"/>
                  <a:pt x="155" y="28"/>
                  <a:pt x="156" y="29"/>
                </a:cubicBezTo>
                <a:cubicBezTo>
                  <a:pt x="156" y="30"/>
                  <a:pt x="157" y="30"/>
                  <a:pt x="157" y="31"/>
                </a:cubicBezTo>
                <a:cubicBezTo>
                  <a:pt x="156" y="32"/>
                  <a:pt x="156" y="32"/>
                  <a:pt x="156" y="33"/>
                </a:cubicBezTo>
                <a:close/>
                <a:moveTo>
                  <a:pt x="56" y="96"/>
                </a:moveTo>
                <a:cubicBezTo>
                  <a:pt x="57" y="96"/>
                  <a:pt x="58" y="96"/>
                  <a:pt x="58" y="98"/>
                </a:cubicBezTo>
                <a:cubicBezTo>
                  <a:pt x="58" y="98"/>
                  <a:pt x="58" y="98"/>
                  <a:pt x="57" y="99"/>
                </a:cubicBezTo>
                <a:cubicBezTo>
                  <a:pt x="57" y="99"/>
                  <a:pt x="56" y="99"/>
                  <a:pt x="56" y="99"/>
                </a:cubicBezTo>
                <a:cubicBezTo>
                  <a:pt x="55" y="98"/>
                  <a:pt x="55" y="98"/>
                  <a:pt x="55" y="98"/>
                </a:cubicBezTo>
                <a:cubicBezTo>
                  <a:pt x="55" y="98"/>
                  <a:pt x="55" y="97"/>
                  <a:pt x="55" y="97"/>
                </a:cubicBezTo>
                <a:cubicBezTo>
                  <a:pt x="55" y="97"/>
                  <a:pt x="55" y="97"/>
                  <a:pt x="55" y="96"/>
                </a:cubicBezTo>
                <a:cubicBezTo>
                  <a:pt x="56" y="96"/>
                  <a:pt x="56" y="96"/>
                  <a:pt x="56" y="96"/>
                </a:cubicBezTo>
                <a:close/>
                <a:moveTo>
                  <a:pt x="180" y="46"/>
                </a:moveTo>
                <a:cubicBezTo>
                  <a:pt x="180" y="46"/>
                  <a:pt x="180" y="47"/>
                  <a:pt x="180" y="47"/>
                </a:cubicBezTo>
                <a:cubicBezTo>
                  <a:pt x="179" y="47"/>
                  <a:pt x="179" y="47"/>
                  <a:pt x="179" y="46"/>
                </a:cubicBezTo>
                <a:cubicBezTo>
                  <a:pt x="179" y="46"/>
                  <a:pt x="179" y="46"/>
                  <a:pt x="180" y="46"/>
                </a:cubicBezTo>
                <a:cubicBezTo>
                  <a:pt x="180" y="46"/>
                  <a:pt x="180" y="46"/>
                  <a:pt x="180" y="46"/>
                </a:cubicBezTo>
                <a:close/>
                <a:moveTo>
                  <a:pt x="190" y="55"/>
                </a:moveTo>
                <a:cubicBezTo>
                  <a:pt x="190" y="54"/>
                  <a:pt x="189" y="54"/>
                  <a:pt x="189" y="54"/>
                </a:cubicBezTo>
                <a:cubicBezTo>
                  <a:pt x="189" y="54"/>
                  <a:pt x="189" y="54"/>
                  <a:pt x="189" y="54"/>
                </a:cubicBezTo>
                <a:cubicBezTo>
                  <a:pt x="190" y="54"/>
                  <a:pt x="190" y="54"/>
                  <a:pt x="190" y="54"/>
                </a:cubicBezTo>
                <a:cubicBezTo>
                  <a:pt x="190" y="54"/>
                  <a:pt x="190" y="55"/>
                  <a:pt x="190" y="55"/>
                </a:cubicBezTo>
                <a:cubicBezTo>
                  <a:pt x="190" y="55"/>
                  <a:pt x="190" y="55"/>
                  <a:pt x="190" y="55"/>
                </a:cubicBezTo>
                <a:cubicBezTo>
                  <a:pt x="190" y="55"/>
                  <a:pt x="190" y="55"/>
                  <a:pt x="190" y="55"/>
                </a:cubicBezTo>
                <a:close/>
                <a:moveTo>
                  <a:pt x="186" y="51"/>
                </a:moveTo>
                <a:cubicBezTo>
                  <a:pt x="186" y="51"/>
                  <a:pt x="186" y="51"/>
                  <a:pt x="185" y="51"/>
                </a:cubicBezTo>
                <a:cubicBezTo>
                  <a:pt x="185" y="51"/>
                  <a:pt x="185" y="50"/>
                  <a:pt x="185" y="50"/>
                </a:cubicBezTo>
                <a:cubicBezTo>
                  <a:pt x="185" y="50"/>
                  <a:pt x="185" y="50"/>
                  <a:pt x="185" y="50"/>
                </a:cubicBezTo>
                <a:cubicBezTo>
                  <a:pt x="186" y="50"/>
                  <a:pt x="186" y="50"/>
                  <a:pt x="186" y="50"/>
                </a:cubicBezTo>
                <a:lnTo>
                  <a:pt x="186" y="51"/>
                </a:lnTo>
                <a:close/>
                <a:moveTo>
                  <a:pt x="129" y="53"/>
                </a:moveTo>
                <a:cubicBezTo>
                  <a:pt x="129" y="52"/>
                  <a:pt x="129" y="52"/>
                  <a:pt x="129" y="52"/>
                </a:cubicBezTo>
                <a:cubicBezTo>
                  <a:pt x="129" y="51"/>
                  <a:pt x="129" y="51"/>
                  <a:pt x="130" y="51"/>
                </a:cubicBezTo>
                <a:cubicBezTo>
                  <a:pt x="131" y="51"/>
                  <a:pt x="132" y="51"/>
                  <a:pt x="132" y="52"/>
                </a:cubicBezTo>
                <a:cubicBezTo>
                  <a:pt x="132" y="52"/>
                  <a:pt x="132" y="52"/>
                  <a:pt x="131" y="53"/>
                </a:cubicBezTo>
                <a:cubicBezTo>
                  <a:pt x="131" y="53"/>
                  <a:pt x="130" y="53"/>
                  <a:pt x="130" y="53"/>
                </a:cubicBezTo>
                <a:cubicBezTo>
                  <a:pt x="130" y="53"/>
                  <a:pt x="130" y="53"/>
                  <a:pt x="129" y="53"/>
                </a:cubicBezTo>
                <a:close/>
                <a:moveTo>
                  <a:pt x="188" y="57"/>
                </a:moveTo>
                <a:cubicBezTo>
                  <a:pt x="188" y="57"/>
                  <a:pt x="187" y="57"/>
                  <a:pt x="187" y="57"/>
                </a:cubicBezTo>
                <a:cubicBezTo>
                  <a:pt x="187" y="57"/>
                  <a:pt x="186" y="57"/>
                  <a:pt x="186" y="56"/>
                </a:cubicBezTo>
                <a:cubicBezTo>
                  <a:pt x="187" y="56"/>
                  <a:pt x="187" y="56"/>
                  <a:pt x="187" y="56"/>
                </a:cubicBezTo>
                <a:cubicBezTo>
                  <a:pt x="187" y="56"/>
                  <a:pt x="187" y="56"/>
                  <a:pt x="187" y="56"/>
                </a:cubicBezTo>
                <a:cubicBezTo>
                  <a:pt x="188" y="56"/>
                  <a:pt x="188" y="56"/>
                  <a:pt x="188" y="57"/>
                </a:cubicBezTo>
                <a:cubicBezTo>
                  <a:pt x="188" y="57"/>
                  <a:pt x="188" y="57"/>
                  <a:pt x="188" y="57"/>
                </a:cubicBezTo>
                <a:close/>
                <a:moveTo>
                  <a:pt x="168" y="29"/>
                </a:moveTo>
                <a:cubicBezTo>
                  <a:pt x="167" y="29"/>
                  <a:pt x="166" y="28"/>
                  <a:pt x="166" y="27"/>
                </a:cubicBezTo>
                <a:cubicBezTo>
                  <a:pt x="166" y="26"/>
                  <a:pt x="167" y="25"/>
                  <a:pt x="168" y="24"/>
                </a:cubicBezTo>
                <a:cubicBezTo>
                  <a:pt x="168" y="24"/>
                  <a:pt x="168" y="24"/>
                  <a:pt x="168" y="25"/>
                </a:cubicBezTo>
                <a:cubicBezTo>
                  <a:pt x="168" y="25"/>
                  <a:pt x="168" y="25"/>
                  <a:pt x="169" y="25"/>
                </a:cubicBezTo>
                <a:cubicBezTo>
                  <a:pt x="169" y="25"/>
                  <a:pt x="169" y="25"/>
                  <a:pt x="169" y="25"/>
                </a:cubicBezTo>
                <a:cubicBezTo>
                  <a:pt x="169" y="27"/>
                  <a:pt x="168" y="28"/>
                  <a:pt x="168" y="29"/>
                </a:cubicBezTo>
                <a:close/>
                <a:moveTo>
                  <a:pt x="41" y="100"/>
                </a:moveTo>
                <a:cubicBezTo>
                  <a:pt x="41" y="101"/>
                  <a:pt x="41" y="102"/>
                  <a:pt x="40" y="102"/>
                </a:cubicBezTo>
                <a:cubicBezTo>
                  <a:pt x="40" y="103"/>
                  <a:pt x="39" y="103"/>
                  <a:pt x="38" y="103"/>
                </a:cubicBezTo>
                <a:cubicBezTo>
                  <a:pt x="37" y="103"/>
                  <a:pt x="36" y="103"/>
                  <a:pt x="36" y="102"/>
                </a:cubicBezTo>
                <a:cubicBezTo>
                  <a:pt x="35" y="101"/>
                  <a:pt x="34" y="101"/>
                  <a:pt x="34" y="100"/>
                </a:cubicBezTo>
                <a:cubicBezTo>
                  <a:pt x="34" y="100"/>
                  <a:pt x="34" y="100"/>
                  <a:pt x="35" y="99"/>
                </a:cubicBezTo>
                <a:cubicBezTo>
                  <a:pt x="35" y="99"/>
                  <a:pt x="35" y="99"/>
                  <a:pt x="35" y="99"/>
                </a:cubicBezTo>
                <a:cubicBezTo>
                  <a:pt x="35" y="99"/>
                  <a:pt x="35" y="99"/>
                  <a:pt x="35" y="98"/>
                </a:cubicBezTo>
                <a:cubicBezTo>
                  <a:pt x="35" y="98"/>
                  <a:pt x="35" y="97"/>
                  <a:pt x="35" y="97"/>
                </a:cubicBezTo>
                <a:cubicBezTo>
                  <a:pt x="35" y="97"/>
                  <a:pt x="35" y="98"/>
                  <a:pt x="36" y="98"/>
                </a:cubicBezTo>
                <a:cubicBezTo>
                  <a:pt x="36" y="98"/>
                  <a:pt x="36" y="98"/>
                  <a:pt x="36" y="98"/>
                </a:cubicBezTo>
                <a:cubicBezTo>
                  <a:pt x="36" y="98"/>
                  <a:pt x="37" y="97"/>
                  <a:pt x="37" y="97"/>
                </a:cubicBezTo>
                <a:cubicBezTo>
                  <a:pt x="40" y="97"/>
                  <a:pt x="41" y="98"/>
                  <a:pt x="41" y="100"/>
                </a:cubicBezTo>
                <a:close/>
                <a:moveTo>
                  <a:pt x="46" y="110"/>
                </a:moveTo>
                <a:cubicBezTo>
                  <a:pt x="45" y="111"/>
                  <a:pt x="45" y="111"/>
                  <a:pt x="45" y="111"/>
                </a:cubicBezTo>
                <a:cubicBezTo>
                  <a:pt x="45" y="111"/>
                  <a:pt x="45" y="112"/>
                  <a:pt x="45" y="112"/>
                </a:cubicBezTo>
                <a:cubicBezTo>
                  <a:pt x="46" y="112"/>
                  <a:pt x="46" y="112"/>
                  <a:pt x="46" y="112"/>
                </a:cubicBezTo>
                <a:cubicBezTo>
                  <a:pt x="45" y="114"/>
                  <a:pt x="44" y="115"/>
                  <a:pt x="43" y="115"/>
                </a:cubicBezTo>
                <a:cubicBezTo>
                  <a:pt x="41" y="115"/>
                  <a:pt x="41" y="114"/>
                  <a:pt x="41" y="112"/>
                </a:cubicBezTo>
                <a:cubicBezTo>
                  <a:pt x="41" y="112"/>
                  <a:pt x="41" y="111"/>
                  <a:pt x="41" y="111"/>
                </a:cubicBezTo>
                <a:cubicBezTo>
                  <a:pt x="41" y="110"/>
                  <a:pt x="42" y="110"/>
                  <a:pt x="42" y="110"/>
                </a:cubicBezTo>
                <a:cubicBezTo>
                  <a:pt x="43" y="110"/>
                  <a:pt x="43" y="110"/>
                  <a:pt x="44" y="110"/>
                </a:cubicBezTo>
                <a:cubicBezTo>
                  <a:pt x="44" y="110"/>
                  <a:pt x="44" y="110"/>
                  <a:pt x="46" y="110"/>
                </a:cubicBezTo>
                <a:close/>
                <a:moveTo>
                  <a:pt x="21" y="145"/>
                </a:moveTo>
                <a:cubicBezTo>
                  <a:pt x="23" y="145"/>
                  <a:pt x="24" y="146"/>
                  <a:pt x="25" y="147"/>
                </a:cubicBezTo>
                <a:cubicBezTo>
                  <a:pt x="26" y="147"/>
                  <a:pt x="26" y="148"/>
                  <a:pt x="26" y="150"/>
                </a:cubicBezTo>
                <a:cubicBezTo>
                  <a:pt x="26" y="151"/>
                  <a:pt x="26" y="152"/>
                  <a:pt x="25" y="153"/>
                </a:cubicBezTo>
                <a:cubicBezTo>
                  <a:pt x="24" y="153"/>
                  <a:pt x="23" y="154"/>
                  <a:pt x="21" y="154"/>
                </a:cubicBezTo>
                <a:cubicBezTo>
                  <a:pt x="21" y="154"/>
                  <a:pt x="20" y="153"/>
                  <a:pt x="19" y="152"/>
                </a:cubicBezTo>
                <a:cubicBezTo>
                  <a:pt x="18" y="151"/>
                  <a:pt x="17" y="150"/>
                  <a:pt x="17" y="149"/>
                </a:cubicBezTo>
                <a:cubicBezTo>
                  <a:pt x="17" y="148"/>
                  <a:pt x="18" y="147"/>
                  <a:pt x="19" y="146"/>
                </a:cubicBezTo>
                <a:cubicBezTo>
                  <a:pt x="20" y="145"/>
                  <a:pt x="21" y="145"/>
                  <a:pt x="21" y="145"/>
                </a:cubicBezTo>
                <a:close/>
                <a:moveTo>
                  <a:pt x="52" y="78"/>
                </a:moveTo>
                <a:cubicBezTo>
                  <a:pt x="52" y="78"/>
                  <a:pt x="52" y="78"/>
                  <a:pt x="52" y="78"/>
                </a:cubicBezTo>
                <a:cubicBezTo>
                  <a:pt x="53" y="78"/>
                  <a:pt x="53" y="78"/>
                  <a:pt x="53" y="79"/>
                </a:cubicBezTo>
                <a:cubicBezTo>
                  <a:pt x="53" y="80"/>
                  <a:pt x="52" y="80"/>
                  <a:pt x="51" y="80"/>
                </a:cubicBezTo>
                <a:cubicBezTo>
                  <a:pt x="51" y="80"/>
                  <a:pt x="50" y="80"/>
                  <a:pt x="50" y="80"/>
                </a:cubicBezTo>
                <a:cubicBezTo>
                  <a:pt x="50" y="80"/>
                  <a:pt x="50" y="79"/>
                  <a:pt x="50" y="79"/>
                </a:cubicBezTo>
                <a:cubicBezTo>
                  <a:pt x="50" y="78"/>
                  <a:pt x="50" y="77"/>
                  <a:pt x="51" y="77"/>
                </a:cubicBezTo>
                <a:cubicBezTo>
                  <a:pt x="51" y="77"/>
                  <a:pt x="52" y="78"/>
                  <a:pt x="52" y="78"/>
                </a:cubicBezTo>
                <a:close/>
                <a:moveTo>
                  <a:pt x="124" y="43"/>
                </a:moveTo>
                <a:cubicBezTo>
                  <a:pt x="123" y="43"/>
                  <a:pt x="122" y="43"/>
                  <a:pt x="122" y="42"/>
                </a:cubicBezTo>
                <a:cubicBezTo>
                  <a:pt x="122" y="42"/>
                  <a:pt x="123" y="42"/>
                  <a:pt x="123" y="42"/>
                </a:cubicBezTo>
                <a:cubicBezTo>
                  <a:pt x="123" y="42"/>
                  <a:pt x="124" y="42"/>
                  <a:pt x="124" y="42"/>
                </a:cubicBezTo>
                <a:cubicBezTo>
                  <a:pt x="124" y="42"/>
                  <a:pt x="125" y="42"/>
                  <a:pt x="125" y="42"/>
                </a:cubicBezTo>
                <a:cubicBezTo>
                  <a:pt x="125" y="43"/>
                  <a:pt x="125" y="43"/>
                  <a:pt x="124" y="43"/>
                </a:cubicBezTo>
                <a:cubicBezTo>
                  <a:pt x="124" y="43"/>
                  <a:pt x="124" y="43"/>
                  <a:pt x="124" y="43"/>
                </a:cubicBezTo>
                <a:close/>
                <a:moveTo>
                  <a:pt x="1" y="105"/>
                </a:moveTo>
                <a:cubicBezTo>
                  <a:pt x="2" y="105"/>
                  <a:pt x="3" y="106"/>
                  <a:pt x="3" y="106"/>
                </a:cubicBezTo>
                <a:cubicBezTo>
                  <a:pt x="4" y="106"/>
                  <a:pt x="4" y="107"/>
                  <a:pt x="4" y="107"/>
                </a:cubicBezTo>
                <a:cubicBezTo>
                  <a:pt x="4" y="108"/>
                  <a:pt x="4" y="108"/>
                  <a:pt x="3" y="109"/>
                </a:cubicBezTo>
                <a:cubicBezTo>
                  <a:pt x="3" y="109"/>
                  <a:pt x="2" y="109"/>
                  <a:pt x="2" y="109"/>
                </a:cubicBezTo>
                <a:cubicBezTo>
                  <a:pt x="1" y="109"/>
                  <a:pt x="1" y="109"/>
                  <a:pt x="0" y="108"/>
                </a:cubicBezTo>
                <a:cubicBezTo>
                  <a:pt x="0" y="107"/>
                  <a:pt x="0" y="106"/>
                  <a:pt x="0" y="106"/>
                </a:cubicBezTo>
                <a:cubicBezTo>
                  <a:pt x="1" y="106"/>
                  <a:pt x="1" y="106"/>
                  <a:pt x="1" y="105"/>
                </a:cubicBezTo>
                <a:close/>
                <a:moveTo>
                  <a:pt x="26" y="123"/>
                </a:moveTo>
                <a:cubicBezTo>
                  <a:pt x="26" y="123"/>
                  <a:pt x="26" y="123"/>
                  <a:pt x="25" y="123"/>
                </a:cubicBezTo>
                <a:cubicBezTo>
                  <a:pt x="25" y="123"/>
                  <a:pt x="24" y="123"/>
                  <a:pt x="24" y="122"/>
                </a:cubicBezTo>
                <a:cubicBezTo>
                  <a:pt x="24" y="122"/>
                  <a:pt x="24" y="122"/>
                  <a:pt x="25" y="122"/>
                </a:cubicBezTo>
                <a:cubicBezTo>
                  <a:pt x="25" y="122"/>
                  <a:pt x="25" y="121"/>
                  <a:pt x="26" y="121"/>
                </a:cubicBezTo>
                <a:cubicBezTo>
                  <a:pt x="26" y="121"/>
                  <a:pt x="26" y="122"/>
                  <a:pt x="26" y="122"/>
                </a:cubicBezTo>
                <a:cubicBezTo>
                  <a:pt x="26" y="122"/>
                  <a:pt x="26" y="122"/>
                  <a:pt x="26" y="123"/>
                </a:cubicBezTo>
                <a:cubicBezTo>
                  <a:pt x="26" y="123"/>
                  <a:pt x="26" y="123"/>
                  <a:pt x="26" y="123"/>
                </a:cubicBezTo>
                <a:close/>
                <a:moveTo>
                  <a:pt x="121" y="46"/>
                </a:moveTo>
                <a:cubicBezTo>
                  <a:pt x="121" y="45"/>
                  <a:pt x="121" y="44"/>
                  <a:pt x="121" y="44"/>
                </a:cubicBezTo>
                <a:cubicBezTo>
                  <a:pt x="125" y="46"/>
                  <a:pt x="125" y="46"/>
                  <a:pt x="125" y="46"/>
                </a:cubicBezTo>
                <a:cubicBezTo>
                  <a:pt x="126" y="47"/>
                  <a:pt x="127" y="47"/>
                  <a:pt x="127" y="48"/>
                </a:cubicBezTo>
                <a:cubicBezTo>
                  <a:pt x="127" y="48"/>
                  <a:pt x="127" y="48"/>
                  <a:pt x="126" y="48"/>
                </a:cubicBezTo>
                <a:cubicBezTo>
                  <a:pt x="125" y="48"/>
                  <a:pt x="125" y="48"/>
                  <a:pt x="124" y="47"/>
                </a:cubicBezTo>
                <a:cubicBezTo>
                  <a:pt x="123" y="46"/>
                  <a:pt x="122" y="46"/>
                  <a:pt x="121" y="4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21" name="Freeform 23">
            <a:extLst>
              <a:ext uri="{FF2B5EF4-FFF2-40B4-BE49-F238E27FC236}">
                <a16:creationId xmlns:a16="http://schemas.microsoft.com/office/drawing/2014/main" xmlns="" id="{67887A00-FBF2-4AE3-9502-8A255723E008}"/>
              </a:ext>
            </a:extLst>
          </p:cNvPr>
          <p:cNvSpPr>
            <a:spLocks noEditPoints="1"/>
          </p:cNvSpPr>
          <p:nvPr/>
        </p:nvSpPr>
        <p:spPr bwMode="auto">
          <a:xfrm>
            <a:off x="828965" y="3407121"/>
            <a:ext cx="1287561" cy="879310"/>
          </a:xfrm>
          <a:custGeom>
            <a:avLst/>
            <a:gdLst>
              <a:gd name="T0" fmla="*/ 407 w 619"/>
              <a:gd name="T1" fmla="*/ 334 h 423"/>
              <a:gd name="T2" fmla="*/ 400 w 619"/>
              <a:gd name="T3" fmla="*/ 369 h 423"/>
              <a:gd name="T4" fmla="*/ 368 w 619"/>
              <a:gd name="T5" fmla="*/ 366 h 423"/>
              <a:gd name="T6" fmla="*/ 346 w 619"/>
              <a:gd name="T7" fmla="*/ 360 h 423"/>
              <a:gd name="T8" fmla="*/ 314 w 619"/>
              <a:gd name="T9" fmla="*/ 355 h 423"/>
              <a:gd name="T10" fmla="*/ 292 w 619"/>
              <a:gd name="T11" fmla="*/ 351 h 423"/>
              <a:gd name="T12" fmla="*/ 293 w 619"/>
              <a:gd name="T13" fmla="*/ 335 h 423"/>
              <a:gd name="T14" fmla="*/ 292 w 619"/>
              <a:gd name="T15" fmla="*/ 320 h 423"/>
              <a:gd name="T16" fmla="*/ 288 w 619"/>
              <a:gd name="T17" fmla="*/ 304 h 423"/>
              <a:gd name="T18" fmla="*/ 286 w 619"/>
              <a:gd name="T19" fmla="*/ 299 h 423"/>
              <a:gd name="T20" fmla="*/ 272 w 619"/>
              <a:gd name="T21" fmla="*/ 296 h 423"/>
              <a:gd name="T22" fmla="*/ 264 w 619"/>
              <a:gd name="T23" fmla="*/ 296 h 423"/>
              <a:gd name="T24" fmla="*/ 277 w 619"/>
              <a:gd name="T25" fmla="*/ 275 h 423"/>
              <a:gd name="T26" fmla="*/ 281 w 619"/>
              <a:gd name="T27" fmla="*/ 248 h 423"/>
              <a:gd name="T28" fmla="*/ 279 w 619"/>
              <a:gd name="T29" fmla="*/ 235 h 423"/>
              <a:gd name="T30" fmla="*/ 300 w 619"/>
              <a:gd name="T31" fmla="*/ 224 h 423"/>
              <a:gd name="T32" fmla="*/ 314 w 619"/>
              <a:gd name="T33" fmla="*/ 222 h 423"/>
              <a:gd name="T34" fmla="*/ 337 w 619"/>
              <a:gd name="T35" fmla="*/ 221 h 423"/>
              <a:gd name="T36" fmla="*/ 356 w 619"/>
              <a:gd name="T37" fmla="*/ 231 h 423"/>
              <a:gd name="T38" fmla="*/ 403 w 619"/>
              <a:gd name="T39" fmla="*/ 202 h 423"/>
              <a:gd name="T40" fmla="*/ 369 w 619"/>
              <a:gd name="T41" fmla="*/ 243 h 423"/>
              <a:gd name="T42" fmla="*/ 381 w 619"/>
              <a:gd name="T43" fmla="*/ 255 h 423"/>
              <a:gd name="T44" fmla="*/ 379 w 619"/>
              <a:gd name="T45" fmla="*/ 280 h 423"/>
              <a:gd name="T46" fmla="*/ 387 w 619"/>
              <a:gd name="T47" fmla="*/ 288 h 423"/>
              <a:gd name="T48" fmla="*/ 389 w 619"/>
              <a:gd name="T49" fmla="*/ 284 h 423"/>
              <a:gd name="T50" fmla="*/ 406 w 619"/>
              <a:gd name="T51" fmla="*/ 291 h 423"/>
              <a:gd name="T52" fmla="*/ 409 w 619"/>
              <a:gd name="T53" fmla="*/ 318 h 423"/>
              <a:gd name="T54" fmla="*/ 402 w 619"/>
              <a:gd name="T55" fmla="*/ 374 h 423"/>
              <a:gd name="T56" fmla="*/ 284 w 619"/>
              <a:gd name="T57" fmla="*/ 324 h 423"/>
              <a:gd name="T58" fmla="*/ 333 w 619"/>
              <a:gd name="T59" fmla="*/ 385 h 423"/>
              <a:gd name="T60" fmla="*/ 300 w 619"/>
              <a:gd name="T61" fmla="*/ 356 h 423"/>
              <a:gd name="T62" fmla="*/ 358 w 619"/>
              <a:gd name="T63" fmla="*/ 379 h 423"/>
              <a:gd name="T64" fmla="*/ 350 w 619"/>
              <a:gd name="T65" fmla="*/ 364 h 423"/>
              <a:gd name="T66" fmla="*/ 506 w 619"/>
              <a:gd name="T67" fmla="*/ 72 h 423"/>
              <a:gd name="T68" fmla="*/ 485 w 619"/>
              <a:gd name="T69" fmla="*/ 124 h 423"/>
              <a:gd name="T70" fmla="*/ 619 w 619"/>
              <a:gd name="T71" fmla="*/ 246 h 423"/>
              <a:gd name="T72" fmla="*/ 521 w 619"/>
              <a:gd name="T73" fmla="*/ 386 h 423"/>
              <a:gd name="T74" fmla="*/ 564 w 619"/>
              <a:gd name="T75" fmla="*/ 76 h 423"/>
              <a:gd name="T76" fmla="*/ 410 w 619"/>
              <a:gd name="T77" fmla="*/ 276 h 423"/>
              <a:gd name="T78" fmla="*/ 292 w 619"/>
              <a:gd name="T79" fmla="*/ 327 h 423"/>
              <a:gd name="T80" fmla="*/ 426 w 619"/>
              <a:gd name="T81" fmla="*/ 297 h 423"/>
              <a:gd name="T82" fmla="*/ 420 w 619"/>
              <a:gd name="T83" fmla="*/ 361 h 423"/>
              <a:gd name="T84" fmla="*/ 381 w 619"/>
              <a:gd name="T85" fmla="*/ 77 h 423"/>
              <a:gd name="T86" fmla="*/ 253 w 619"/>
              <a:gd name="T87" fmla="*/ 214 h 423"/>
              <a:gd name="T88" fmla="*/ 261 w 619"/>
              <a:gd name="T89" fmla="*/ 260 h 423"/>
              <a:gd name="T90" fmla="*/ 244 w 619"/>
              <a:gd name="T91" fmla="*/ 212 h 423"/>
              <a:gd name="T92" fmla="*/ 366 w 619"/>
              <a:gd name="T93" fmla="*/ 215 h 423"/>
              <a:gd name="T94" fmla="*/ 269 w 619"/>
              <a:gd name="T95" fmla="*/ 266 h 423"/>
              <a:gd name="T96" fmla="*/ 314 w 619"/>
              <a:gd name="T97" fmla="*/ 191 h 423"/>
              <a:gd name="T98" fmla="*/ 261 w 619"/>
              <a:gd name="T99" fmla="*/ 308 h 423"/>
              <a:gd name="T100" fmla="*/ 254 w 619"/>
              <a:gd name="T101" fmla="*/ 411 h 423"/>
              <a:gd name="T102" fmla="*/ 273 w 619"/>
              <a:gd name="T103" fmla="*/ 344 h 423"/>
              <a:gd name="T104" fmla="*/ 268 w 619"/>
              <a:gd name="T105" fmla="*/ 306 h 423"/>
              <a:gd name="T106" fmla="*/ 243 w 619"/>
              <a:gd name="T107" fmla="*/ 322 h 423"/>
              <a:gd name="T108" fmla="*/ 181 w 619"/>
              <a:gd name="T109" fmla="*/ 335 h 423"/>
              <a:gd name="T110" fmla="*/ 151 w 619"/>
              <a:gd name="T111" fmla="*/ 347 h 423"/>
              <a:gd name="T112" fmla="*/ 102 w 619"/>
              <a:gd name="T113" fmla="*/ 360 h 423"/>
              <a:gd name="T114" fmla="*/ 146 w 619"/>
              <a:gd name="T115" fmla="*/ 342 h 423"/>
              <a:gd name="T116" fmla="*/ 173 w 619"/>
              <a:gd name="T117" fmla="*/ 332 h 423"/>
              <a:gd name="T118" fmla="*/ 416 w 619"/>
              <a:gd name="T119" fmla="*/ 35 h 423"/>
              <a:gd name="T120" fmla="*/ 179 w 619"/>
              <a:gd name="T121" fmla="*/ 166 h 423"/>
              <a:gd name="T122" fmla="*/ 274 w 619"/>
              <a:gd name="T123" fmla="*/ 311 h 423"/>
              <a:gd name="T124" fmla="*/ 10 w 619"/>
              <a:gd name="T125" fmla="*/ 378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9" h="423">
                <a:moveTo>
                  <a:pt x="284" y="332"/>
                </a:moveTo>
                <a:cubicBezTo>
                  <a:pt x="284" y="332"/>
                  <a:pt x="284" y="332"/>
                  <a:pt x="285" y="332"/>
                </a:cubicBezTo>
                <a:cubicBezTo>
                  <a:pt x="284" y="332"/>
                  <a:pt x="284" y="332"/>
                  <a:pt x="284" y="332"/>
                </a:cubicBezTo>
                <a:close/>
                <a:moveTo>
                  <a:pt x="406" y="310"/>
                </a:moveTo>
                <a:cubicBezTo>
                  <a:pt x="406" y="310"/>
                  <a:pt x="406" y="311"/>
                  <a:pt x="407" y="311"/>
                </a:cubicBezTo>
                <a:cubicBezTo>
                  <a:pt x="407" y="311"/>
                  <a:pt x="407" y="311"/>
                  <a:pt x="407" y="311"/>
                </a:cubicBezTo>
                <a:cubicBezTo>
                  <a:pt x="407" y="310"/>
                  <a:pt x="407" y="310"/>
                  <a:pt x="406" y="310"/>
                </a:cubicBezTo>
                <a:close/>
                <a:moveTo>
                  <a:pt x="358" y="352"/>
                </a:moveTo>
                <a:cubicBezTo>
                  <a:pt x="358" y="353"/>
                  <a:pt x="359" y="354"/>
                  <a:pt x="359" y="354"/>
                </a:cubicBezTo>
                <a:cubicBezTo>
                  <a:pt x="359" y="354"/>
                  <a:pt x="359" y="353"/>
                  <a:pt x="359" y="353"/>
                </a:cubicBezTo>
                <a:cubicBezTo>
                  <a:pt x="359" y="352"/>
                  <a:pt x="359" y="352"/>
                  <a:pt x="358" y="352"/>
                </a:cubicBezTo>
                <a:close/>
                <a:moveTo>
                  <a:pt x="413" y="322"/>
                </a:moveTo>
                <a:cubicBezTo>
                  <a:pt x="409" y="322"/>
                  <a:pt x="407" y="323"/>
                  <a:pt x="407" y="325"/>
                </a:cubicBezTo>
                <a:cubicBezTo>
                  <a:pt x="407" y="326"/>
                  <a:pt x="408" y="326"/>
                  <a:pt x="408" y="327"/>
                </a:cubicBezTo>
                <a:cubicBezTo>
                  <a:pt x="409" y="328"/>
                  <a:pt x="409" y="328"/>
                  <a:pt x="409" y="328"/>
                </a:cubicBezTo>
                <a:cubicBezTo>
                  <a:pt x="409" y="328"/>
                  <a:pt x="408" y="329"/>
                  <a:pt x="408" y="329"/>
                </a:cubicBezTo>
                <a:cubicBezTo>
                  <a:pt x="408" y="330"/>
                  <a:pt x="408" y="330"/>
                  <a:pt x="408" y="331"/>
                </a:cubicBezTo>
                <a:cubicBezTo>
                  <a:pt x="408" y="331"/>
                  <a:pt x="409" y="331"/>
                  <a:pt x="409" y="332"/>
                </a:cubicBezTo>
                <a:cubicBezTo>
                  <a:pt x="409" y="333"/>
                  <a:pt x="409" y="333"/>
                  <a:pt x="409" y="334"/>
                </a:cubicBezTo>
                <a:cubicBezTo>
                  <a:pt x="409" y="334"/>
                  <a:pt x="408" y="334"/>
                  <a:pt x="407" y="334"/>
                </a:cubicBezTo>
                <a:cubicBezTo>
                  <a:pt x="406" y="335"/>
                  <a:pt x="405" y="335"/>
                  <a:pt x="405" y="336"/>
                </a:cubicBezTo>
                <a:cubicBezTo>
                  <a:pt x="405" y="337"/>
                  <a:pt x="405" y="337"/>
                  <a:pt x="406" y="338"/>
                </a:cubicBezTo>
                <a:cubicBezTo>
                  <a:pt x="406" y="338"/>
                  <a:pt x="406" y="338"/>
                  <a:pt x="406" y="339"/>
                </a:cubicBezTo>
                <a:cubicBezTo>
                  <a:pt x="404" y="339"/>
                  <a:pt x="402" y="339"/>
                  <a:pt x="402" y="340"/>
                </a:cubicBezTo>
                <a:cubicBezTo>
                  <a:pt x="402" y="341"/>
                  <a:pt x="403" y="342"/>
                  <a:pt x="403" y="343"/>
                </a:cubicBezTo>
                <a:cubicBezTo>
                  <a:pt x="403" y="344"/>
                  <a:pt x="403" y="345"/>
                  <a:pt x="403" y="346"/>
                </a:cubicBezTo>
                <a:cubicBezTo>
                  <a:pt x="403" y="347"/>
                  <a:pt x="403" y="347"/>
                  <a:pt x="403" y="348"/>
                </a:cubicBezTo>
                <a:cubicBezTo>
                  <a:pt x="403" y="348"/>
                  <a:pt x="402" y="349"/>
                  <a:pt x="402" y="350"/>
                </a:cubicBezTo>
                <a:cubicBezTo>
                  <a:pt x="403" y="350"/>
                  <a:pt x="403" y="351"/>
                  <a:pt x="404" y="352"/>
                </a:cubicBezTo>
                <a:cubicBezTo>
                  <a:pt x="404" y="353"/>
                  <a:pt x="404" y="353"/>
                  <a:pt x="404" y="354"/>
                </a:cubicBezTo>
                <a:cubicBezTo>
                  <a:pt x="404" y="354"/>
                  <a:pt x="403" y="354"/>
                  <a:pt x="403" y="355"/>
                </a:cubicBezTo>
                <a:cubicBezTo>
                  <a:pt x="402" y="356"/>
                  <a:pt x="401" y="357"/>
                  <a:pt x="400" y="358"/>
                </a:cubicBezTo>
                <a:cubicBezTo>
                  <a:pt x="400" y="359"/>
                  <a:pt x="399" y="360"/>
                  <a:pt x="398" y="361"/>
                </a:cubicBezTo>
                <a:cubicBezTo>
                  <a:pt x="398" y="362"/>
                  <a:pt x="398" y="363"/>
                  <a:pt x="398" y="363"/>
                </a:cubicBezTo>
                <a:cubicBezTo>
                  <a:pt x="398" y="364"/>
                  <a:pt x="398" y="364"/>
                  <a:pt x="398" y="364"/>
                </a:cubicBezTo>
                <a:cubicBezTo>
                  <a:pt x="398" y="364"/>
                  <a:pt x="398" y="364"/>
                  <a:pt x="398" y="365"/>
                </a:cubicBezTo>
                <a:cubicBezTo>
                  <a:pt x="398" y="367"/>
                  <a:pt x="398" y="367"/>
                  <a:pt x="398" y="367"/>
                </a:cubicBezTo>
                <a:cubicBezTo>
                  <a:pt x="399" y="368"/>
                  <a:pt x="399" y="368"/>
                  <a:pt x="400" y="369"/>
                </a:cubicBezTo>
                <a:cubicBezTo>
                  <a:pt x="401" y="370"/>
                  <a:pt x="402" y="371"/>
                  <a:pt x="402" y="372"/>
                </a:cubicBezTo>
                <a:cubicBezTo>
                  <a:pt x="402" y="371"/>
                  <a:pt x="401" y="370"/>
                  <a:pt x="400" y="369"/>
                </a:cubicBezTo>
                <a:cubicBezTo>
                  <a:pt x="398" y="368"/>
                  <a:pt x="397" y="368"/>
                  <a:pt x="396" y="368"/>
                </a:cubicBezTo>
                <a:cubicBezTo>
                  <a:pt x="396" y="368"/>
                  <a:pt x="396" y="367"/>
                  <a:pt x="397" y="367"/>
                </a:cubicBezTo>
                <a:cubicBezTo>
                  <a:pt x="397" y="367"/>
                  <a:pt x="397" y="367"/>
                  <a:pt x="397" y="366"/>
                </a:cubicBezTo>
                <a:cubicBezTo>
                  <a:pt x="393" y="366"/>
                  <a:pt x="393" y="366"/>
                  <a:pt x="393" y="366"/>
                </a:cubicBezTo>
                <a:cubicBezTo>
                  <a:pt x="392" y="366"/>
                  <a:pt x="391" y="367"/>
                  <a:pt x="390" y="367"/>
                </a:cubicBezTo>
                <a:cubicBezTo>
                  <a:pt x="389" y="367"/>
                  <a:pt x="388" y="368"/>
                  <a:pt x="387" y="369"/>
                </a:cubicBezTo>
                <a:cubicBezTo>
                  <a:pt x="386" y="370"/>
                  <a:pt x="385" y="372"/>
                  <a:pt x="384" y="374"/>
                </a:cubicBezTo>
                <a:cubicBezTo>
                  <a:pt x="384" y="373"/>
                  <a:pt x="384" y="372"/>
                  <a:pt x="383" y="371"/>
                </a:cubicBezTo>
                <a:cubicBezTo>
                  <a:pt x="383" y="371"/>
                  <a:pt x="383" y="371"/>
                  <a:pt x="382" y="371"/>
                </a:cubicBezTo>
                <a:cubicBezTo>
                  <a:pt x="382" y="371"/>
                  <a:pt x="381" y="371"/>
                  <a:pt x="381" y="371"/>
                </a:cubicBezTo>
                <a:cubicBezTo>
                  <a:pt x="381" y="371"/>
                  <a:pt x="380" y="371"/>
                  <a:pt x="380" y="370"/>
                </a:cubicBezTo>
                <a:cubicBezTo>
                  <a:pt x="380" y="371"/>
                  <a:pt x="380" y="371"/>
                  <a:pt x="380" y="371"/>
                </a:cubicBezTo>
                <a:cubicBezTo>
                  <a:pt x="379" y="371"/>
                  <a:pt x="379" y="371"/>
                  <a:pt x="379" y="370"/>
                </a:cubicBezTo>
                <a:cubicBezTo>
                  <a:pt x="379" y="370"/>
                  <a:pt x="379" y="370"/>
                  <a:pt x="378" y="369"/>
                </a:cubicBezTo>
                <a:cubicBezTo>
                  <a:pt x="378" y="369"/>
                  <a:pt x="377" y="370"/>
                  <a:pt x="377" y="370"/>
                </a:cubicBezTo>
                <a:cubicBezTo>
                  <a:pt x="376" y="370"/>
                  <a:pt x="376" y="370"/>
                  <a:pt x="375" y="370"/>
                </a:cubicBezTo>
                <a:cubicBezTo>
                  <a:pt x="375" y="370"/>
                  <a:pt x="374" y="370"/>
                  <a:pt x="373" y="370"/>
                </a:cubicBezTo>
                <a:cubicBezTo>
                  <a:pt x="372" y="369"/>
                  <a:pt x="372" y="369"/>
                  <a:pt x="371" y="368"/>
                </a:cubicBezTo>
                <a:cubicBezTo>
                  <a:pt x="370" y="368"/>
                  <a:pt x="370" y="367"/>
                  <a:pt x="369" y="367"/>
                </a:cubicBezTo>
                <a:cubicBezTo>
                  <a:pt x="368" y="367"/>
                  <a:pt x="368" y="366"/>
                  <a:pt x="368" y="366"/>
                </a:cubicBezTo>
                <a:cubicBezTo>
                  <a:pt x="367" y="367"/>
                  <a:pt x="367" y="367"/>
                  <a:pt x="367" y="367"/>
                </a:cubicBezTo>
                <a:cubicBezTo>
                  <a:pt x="367" y="366"/>
                  <a:pt x="367" y="366"/>
                  <a:pt x="367" y="366"/>
                </a:cubicBezTo>
                <a:cubicBezTo>
                  <a:pt x="366" y="365"/>
                  <a:pt x="366" y="365"/>
                  <a:pt x="366" y="365"/>
                </a:cubicBezTo>
                <a:cubicBezTo>
                  <a:pt x="366" y="365"/>
                  <a:pt x="365" y="365"/>
                  <a:pt x="365" y="365"/>
                </a:cubicBezTo>
                <a:cubicBezTo>
                  <a:pt x="365" y="365"/>
                  <a:pt x="365" y="365"/>
                  <a:pt x="365" y="365"/>
                </a:cubicBezTo>
                <a:cubicBezTo>
                  <a:pt x="365" y="365"/>
                  <a:pt x="365" y="365"/>
                  <a:pt x="364" y="365"/>
                </a:cubicBezTo>
                <a:cubicBezTo>
                  <a:pt x="364" y="365"/>
                  <a:pt x="364" y="365"/>
                  <a:pt x="364" y="365"/>
                </a:cubicBezTo>
                <a:cubicBezTo>
                  <a:pt x="364" y="365"/>
                  <a:pt x="363" y="364"/>
                  <a:pt x="362" y="364"/>
                </a:cubicBezTo>
                <a:cubicBezTo>
                  <a:pt x="362" y="364"/>
                  <a:pt x="361" y="363"/>
                  <a:pt x="360" y="363"/>
                </a:cubicBezTo>
                <a:cubicBezTo>
                  <a:pt x="359" y="363"/>
                  <a:pt x="358" y="362"/>
                  <a:pt x="358" y="362"/>
                </a:cubicBezTo>
                <a:cubicBezTo>
                  <a:pt x="357" y="362"/>
                  <a:pt x="357" y="361"/>
                  <a:pt x="357" y="361"/>
                </a:cubicBezTo>
                <a:cubicBezTo>
                  <a:pt x="357" y="361"/>
                  <a:pt x="357" y="360"/>
                  <a:pt x="357" y="359"/>
                </a:cubicBezTo>
                <a:cubicBezTo>
                  <a:pt x="358" y="358"/>
                  <a:pt x="358" y="357"/>
                  <a:pt x="358" y="356"/>
                </a:cubicBezTo>
                <a:cubicBezTo>
                  <a:pt x="358" y="355"/>
                  <a:pt x="358" y="354"/>
                  <a:pt x="357" y="353"/>
                </a:cubicBezTo>
                <a:cubicBezTo>
                  <a:pt x="356" y="352"/>
                  <a:pt x="355" y="351"/>
                  <a:pt x="353" y="351"/>
                </a:cubicBezTo>
                <a:cubicBezTo>
                  <a:pt x="351" y="351"/>
                  <a:pt x="350" y="352"/>
                  <a:pt x="349" y="353"/>
                </a:cubicBezTo>
                <a:cubicBezTo>
                  <a:pt x="348" y="353"/>
                  <a:pt x="347" y="354"/>
                  <a:pt x="347" y="356"/>
                </a:cubicBezTo>
                <a:cubicBezTo>
                  <a:pt x="347" y="357"/>
                  <a:pt x="348" y="358"/>
                  <a:pt x="349" y="358"/>
                </a:cubicBezTo>
                <a:cubicBezTo>
                  <a:pt x="348" y="358"/>
                  <a:pt x="347" y="359"/>
                  <a:pt x="347" y="359"/>
                </a:cubicBezTo>
                <a:cubicBezTo>
                  <a:pt x="347" y="360"/>
                  <a:pt x="347" y="360"/>
                  <a:pt x="346" y="360"/>
                </a:cubicBezTo>
                <a:cubicBezTo>
                  <a:pt x="346" y="359"/>
                  <a:pt x="346" y="358"/>
                  <a:pt x="345" y="357"/>
                </a:cubicBezTo>
                <a:cubicBezTo>
                  <a:pt x="344" y="356"/>
                  <a:pt x="343" y="356"/>
                  <a:pt x="343" y="356"/>
                </a:cubicBezTo>
                <a:cubicBezTo>
                  <a:pt x="342" y="356"/>
                  <a:pt x="341" y="356"/>
                  <a:pt x="341" y="357"/>
                </a:cubicBezTo>
                <a:cubicBezTo>
                  <a:pt x="341" y="357"/>
                  <a:pt x="340" y="358"/>
                  <a:pt x="340" y="358"/>
                </a:cubicBezTo>
                <a:cubicBezTo>
                  <a:pt x="340" y="359"/>
                  <a:pt x="339" y="359"/>
                  <a:pt x="339" y="360"/>
                </a:cubicBezTo>
                <a:cubicBezTo>
                  <a:pt x="339" y="360"/>
                  <a:pt x="338" y="361"/>
                  <a:pt x="337" y="361"/>
                </a:cubicBezTo>
                <a:cubicBezTo>
                  <a:pt x="337" y="359"/>
                  <a:pt x="337" y="359"/>
                  <a:pt x="337" y="359"/>
                </a:cubicBezTo>
                <a:cubicBezTo>
                  <a:pt x="337" y="359"/>
                  <a:pt x="336" y="359"/>
                  <a:pt x="336" y="358"/>
                </a:cubicBezTo>
                <a:cubicBezTo>
                  <a:pt x="335" y="358"/>
                  <a:pt x="334" y="359"/>
                  <a:pt x="333" y="359"/>
                </a:cubicBezTo>
                <a:cubicBezTo>
                  <a:pt x="332" y="360"/>
                  <a:pt x="331" y="360"/>
                  <a:pt x="330" y="360"/>
                </a:cubicBezTo>
                <a:cubicBezTo>
                  <a:pt x="330" y="360"/>
                  <a:pt x="329" y="360"/>
                  <a:pt x="329" y="360"/>
                </a:cubicBezTo>
                <a:cubicBezTo>
                  <a:pt x="329" y="359"/>
                  <a:pt x="328" y="359"/>
                  <a:pt x="327" y="359"/>
                </a:cubicBezTo>
                <a:cubicBezTo>
                  <a:pt x="326" y="359"/>
                  <a:pt x="325" y="360"/>
                  <a:pt x="325" y="360"/>
                </a:cubicBezTo>
                <a:cubicBezTo>
                  <a:pt x="325" y="361"/>
                  <a:pt x="325" y="361"/>
                  <a:pt x="324" y="361"/>
                </a:cubicBezTo>
                <a:cubicBezTo>
                  <a:pt x="323" y="361"/>
                  <a:pt x="322" y="361"/>
                  <a:pt x="321" y="360"/>
                </a:cubicBezTo>
                <a:cubicBezTo>
                  <a:pt x="320" y="359"/>
                  <a:pt x="318" y="358"/>
                  <a:pt x="317" y="358"/>
                </a:cubicBezTo>
                <a:cubicBezTo>
                  <a:pt x="317" y="358"/>
                  <a:pt x="317" y="359"/>
                  <a:pt x="316" y="360"/>
                </a:cubicBezTo>
                <a:cubicBezTo>
                  <a:pt x="315" y="361"/>
                  <a:pt x="314" y="362"/>
                  <a:pt x="314" y="362"/>
                </a:cubicBezTo>
                <a:cubicBezTo>
                  <a:pt x="314" y="361"/>
                  <a:pt x="314" y="360"/>
                  <a:pt x="314" y="359"/>
                </a:cubicBezTo>
                <a:cubicBezTo>
                  <a:pt x="314" y="357"/>
                  <a:pt x="314" y="356"/>
                  <a:pt x="314" y="355"/>
                </a:cubicBezTo>
                <a:cubicBezTo>
                  <a:pt x="314" y="355"/>
                  <a:pt x="313" y="355"/>
                  <a:pt x="312" y="354"/>
                </a:cubicBezTo>
                <a:cubicBezTo>
                  <a:pt x="310" y="354"/>
                  <a:pt x="310" y="354"/>
                  <a:pt x="310" y="354"/>
                </a:cubicBezTo>
                <a:cubicBezTo>
                  <a:pt x="310" y="353"/>
                  <a:pt x="309" y="353"/>
                  <a:pt x="309" y="353"/>
                </a:cubicBezTo>
                <a:cubicBezTo>
                  <a:pt x="308" y="354"/>
                  <a:pt x="308" y="353"/>
                  <a:pt x="308" y="353"/>
                </a:cubicBezTo>
                <a:cubicBezTo>
                  <a:pt x="308" y="352"/>
                  <a:pt x="308" y="352"/>
                  <a:pt x="308" y="352"/>
                </a:cubicBezTo>
                <a:cubicBezTo>
                  <a:pt x="308" y="352"/>
                  <a:pt x="307" y="351"/>
                  <a:pt x="306" y="351"/>
                </a:cubicBezTo>
                <a:cubicBezTo>
                  <a:pt x="305" y="351"/>
                  <a:pt x="304" y="352"/>
                  <a:pt x="304" y="354"/>
                </a:cubicBezTo>
                <a:cubicBezTo>
                  <a:pt x="303" y="355"/>
                  <a:pt x="303" y="356"/>
                  <a:pt x="301" y="356"/>
                </a:cubicBezTo>
                <a:cubicBezTo>
                  <a:pt x="302" y="355"/>
                  <a:pt x="302" y="353"/>
                  <a:pt x="304" y="352"/>
                </a:cubicBezTo>
                <a:cubicBezTo>
                  <a:pt x="305" y="351"/>
                  <a:pt x="305" y="350"/>
                  <a:pt x="305" y="349"/>
                </a:cubicBezTo>
                <a:cubicBezTo>
                  <a:pt x="305" y="348"/>
                  <a:pt x="304" y="348"/>
                  <a:pt x="303" y="348"/>
                </a:cubicBezTo>
                <a:cubicBezTo>
                  <a:pt x="301" y="348"/>
                  <a:pt x="300" y="348"/>
                  <a:pt x="299" y="348"/>
                </a:cubicBezTo>
                <a:cubicBezTo>
                  <a:pt x="298" y="348"/>
                  <a:pt x="298" y="349"/>
                  <a:pt x="297" y="349"/>
                </a:cubicBezTo>
                <a:cubicBezTo>
                  <a:pt x="297" y="349"/>
                  <a:pt x="297" y="350"/>
                  <a:pt x="296" y="350"/>
                </a:cubicBezTo>
                <a:cubicBezTo>
                  <a:pt x="296" y="350"/>
                  <a:pt x="296" y="350"/>
                  <a:pt x="296" y="350"/>
                </a:cubicBezTo>
                <a:cubicBezTo>
                  <a:pt x="296" y="350"/>
                  <a:pt x="295" y="350"/>
                  <a:pt x="295" y="350"/>
                </a:cubicBezTo>
                <a:cubicBezTo>
                  <a:pt x="295" y="350"/>
                  <a:pt x="294" y="350"/>
                  <a:pt x="294" y="350"/>
                </a:cubicBezTo>
                <a:cubicBezTo>
                  <a:pt x="294" y="350"/>
                  <a:pt x="294" y="350"/>
                  <a:pt x="294" y="351"/>
                </a:cubicBezTo>
                <a:cubicBezTo>
                  <a:pt x="294" y="351"/>
                  <a:pt x="294" y="351"/>
                  <a:pt x="293" y="351"/>
                </a:cubicBezTo>
                <a:cubicBezTo>
                  <a:pt x="292" y="351"/>
                  <a:pt x="292" y="351"/>
                  <a:pt x="292" y="351"/>
                </a:cubicBezTo>
                <a:cubicBezTo>
                  <a:pt x="291" y="351"/>
                  <a:pt x="291" y="351"/>
                  <a:pt x="291" y="351"/>
                </a:cubicBezTo>
                <a:cubicBezTo>
                  <a:pt x="291" y="351"/>
                  <a:pt x="291" y="351"/>
                  <a:pt x="291" y="351"/>
                </a:cubicBezTo>
                <a:cubicBezTo>
                  <a:pt x="291" y="351"/>
                  <a:pt x="290" y="352"/>
                  <a:pt x="288" y="353"/>
                </a:cubicBezTo>
                <a:cubicBezTo>
                  <a:pt x="287" y="355"/>
                  <a:pt x="283" y="357"/>
                  <a:pt x="277" y="359"/>
                </a:cubicBezTo>
                <a:cubicBezTo>
                  <a:pt x="277" y="358"/>
                  <a:pt x="276" y="358"/>
                  <a:pt x="276" y="358"/>
                </a:cubicBezTo>
                <a:cubicBezTo>
                  <a:pt x="276" y="356"/>
                  <a:pt x="276" y="355"/>
                  <a:pt x="277" y="355"/>
                </a:cubicBezTo>
                <a:cubicBezTo>
                  <a:pt x="278" y="354"/>
                  <a:pt x="278" y="354"/>
                  <a:pt x="278" y="353"/>
                </a:cubicBezTo>
                <a:cubicBezTo>
                  <a:pt x="278" y="353"/>
                  <a:pt x="279" y="353"/>
                  <a:pt x="279" y="353"/>
                </a:cubicBezTo>
                <a:cubicBezTo>
                  <a:pt x="279" y="354"/>
                  <a:pt x="279" y="354"/>
                  <a:pt x="280" y="354"/>
                </a:cubicBezTo>
                <a:cubicBezTo>
                  <a:pt x="280" y="353"/>
                  <a:pt x="280" y="353"/>
                  <a:pt x="280" y="352"/>
                </a:cubicBezTo>
                <a:cubicBezTo>
                  <a:pt x="281" y="351"/>
                  <a:pt x="283" y="350"/>
                  <a:pt x="286" y="350"/>
                </a:cubicBezTo>
                <a:cubicBezTo>
                  <a:pt x="285" y="350"/>
                  <a:pt x="285" y="350"/>
                  <a:pt x="285" y="350"/>
                </a:cubicBezTo>
                <a:cubicBezTo>
                  <a:pt x="285" y="350"/>
                  <a:pt x="286" y="349"/>
                  <a:pt x="287" y="349"/>
                </a:cubicBezTo>
                <a:cubicBezTo>
                  <a:pt x="288" y="348"/>
                  <a:pt x="290" y="347"/>
                  <a:pt x="291" y="346"/>
                </a:cubicBezTo>
                <a:cubicBezTo>
                  <a:pt x="293" y="345"/>
                  <a:pt x="294" y="344"/>
                  <a:pt x="296" y="343"/>
                </a:cubicBezTo>
                <a:cubicBezTo>
                  <a:pt x="297" y="342"/>
                  <a:pt x="298" y="340"/>
                  <a:pt x="298" y="338"/>
                </a:cubicBezTo>
                <a:cubicBezTo>
                  <a:pt x="298" y="337"/>
                  <a:pt x="297" y="337"/>
                  <a:pt x="296" y="336"/>
                </a:cubicBezTo>
                <a:cubicBezTo>
                  <a:pt x="296" y="336"/>
                  <a:pt x="295" y="335"/>
                  <a:pt x="295" y="335"/>
                </a:cubicBezTo>
                <a:cubicBezTo>
                  <a:pt x="295" y="335"/>
                  <a:pt x="295" y="335"/>
                  <a:pt x="295" y="335"/>
                </a:cubicBezTo>
                <a:cubicBezTo>
                  <a:pt x="293" y="335"/>
                  <a:pt x="293" y="335"/>
                  <a:pt x="293" y="335"/>
                </a:cubicBezTo>
                <a:cubicBezTo>
                  <a:pt x="293" y="335"/>
                  <a:pt x="293" y="335"/>
                  <a:pt x="292" y="335"/>
                </a:cubicBezTo>
                <a:cubicBezTo>
                  <a:pt x="292" y="335"/>
                  <a:pt x="292" y="335"/>
                  <a:pt x="292" y="335"/>
                </a:cubicBezTo>
                <a:cubicBezTo>
                  <a:pt x="291" y="335"/>
                  <a:pt x="291" y="335"/>
                  <a:pt x="291" y="334"/>
                </a:cubicBezTo>
                <a:cubicBezTo>
                  <a:pt x="291" y="334"/>
                  <a:pt x="291" y="334"/>
                  <a:pt x="291" y="334"/>
                </a:cubicBezTo>
                <a:cubicBezTo>
                  <a:pt x="292" y="334"/>
                  <a:pt x="292" y="334"/>
                  <a:pt x="292" y="333"/>
                </a:cubicBezTo>
                <a:cubicBezTo>
                  <a:pt x="293" y="333"/>
                  <a:pt x="293" y="332"/>
                  <a:pt x="294" y="331"/>
                </a:cubicBezTo>
                <a:cubicBezTo>
                  <a:pt x="294" y="330"/>
                  <a:pt x="294" y="329"/>
                  <a:pt x="294" y="327"/>
                </a:cubicBezTo>
                <a:cubicBezTo>
                  <a:pt x="294" y="327"/>
                  <a:pt x="294" y="326"/>
                  <a:pt x="293" y="326"/>
                </a:cubicBezTo>
                <a:cubicBezTo>
                  <a:pt x="292" y="326"/>
                  <a:pt x="291" y="326"/>
                  <a:pt x="290" y="326"/>
                </a:cubicBezTo>
                <a:cubicBezTo>
                  <a:pt x="289" y="326"/>
                  <a:pt x="288" y="326"/>
                  <a:pt x="287" y="325"/>
                </a:cubicBezTo>
                <a:cubicBezTo>
                  <a:pt x="287" y="325"/>
                  <a:pt x="286" y="324"/>
                  <a:pt x="286" y="323"/>
                </a:cubicBezTo>
                <a:cubicBezTo>
                  <a:pt x="287" y="323"/>
                  <a:pt x="287" y="323"/>
                  <a:pt x="287" y="323"/>
                </a:cubicBezTo>
                <a:cubicBezTo>
                  <a:pt x="287" y="323"/>
                  <a:pt x="288" y="323"/>
                  <a:pt x="288" y="323"/>
                </a:cubicBezTo>
                <a:cubicBezTo>
                  <a:pt x="291" y="323"/>
                  <a:pt x="292" y="323"/>
                  <a:pt x="292" y="323"/>
                </a:cubicBezTo>
                <a:cubicBezTo>
                  <a:pt x="293" y="323"/>
                  <a:pt x="293" y="323"/>
                  <a:pt x="293" y="322"/>
                </a:cubicBezTo>
                <a:cubicBezTo>
                  <a:pt x="293" y="322"/>
                  <a:pt x="293" y="322"/>
                  <a:pt x="293" y="322"/>
                </a:cubicBezTo>
                <a:cubicBezTo>
                  <a:pt x="293" y="322"/>
                  <a:pt x="293" y="322"/>
                  <a:pt x="293" y="322"/>
                </a:cubicBezTo>
                <a:cubicBezTo>
                  <a:pt x="293" y="321"/>
                  <a:pt x="293" y="321"/>
                  <a:pt x="293" y="321"/>
                </a:cubicBezTo>
                <a:cubicBezTo>
                  <a:pt x="293" y="321"/>
                  <a:pt x="293" y="321"/>
                  <a:pt x="292" y="321"/>
                </a:cubicBezTo>
                <a:cubicBezTo>
                  <a:pt x="292" y="320"/>
                  <a:pt x="292" y="320"/>
                  <a:pt x="292" y="320"/>
                </a:cubicBezTo>
                <a:cubicBezTo>
                  <a:pt x="292" y="319"/>
                  <a:pt x="292" y="319"/>
                  <a:pt x="293" y="318"/>
                </a:cubicBezTo>
                <a:cubicBezTo>
                  <a:pt x="293" y="318"/>
                  <a:pt x="293" y="317"/>
                  <a:pt x="293" y="316"/>
                </a:cubicBezTo>
                <a:cubicBezTo>
                  <a:pt x="293" y="315"/>
                  <a:pt x="293" y="314"/>
                  <a:pt x="292" y="313"/>
                </a:cubicBezTo>
                <a:cubicBezTo>
                  <a:pt x="292" y="313"/>
                  <a:pt x="291" y="312"/>
                  <a:pt x="291" y="312"/>
                </a:cubicBezTo>
                <a:cubicBezTo>
                  <a:pt x="290" y="312"/>
                  <a:pt x="289" y="312"/>
                  <a:pt x="289" y="312"/>
                </a:cubicBezTo>
                <a:cubicBezTo>
                  <a:pt x="288" y="312"/>
                  <a:pt x="288" y="311"/>
                  <a:pt x="288" y="311"/>
                </a:cubicBezTo>
                <a:cubicBezTo>
                  <a:pt x="288" y="311"/>
                  <a:pt x="287" y="311"/>
                  <a:pt x="287" y="311"/>
                </a:cubicBezTo>
                <a:cubicBezTo>
                  <a:pt x="287" y="311"/>
                  <a:pt x="287" y="311"/>
                  <a:pt x="287" y="311"/>
                </a:cubicBezTo>
                <a:cubicBezTo>
                  <a:pt x="287" y="311"/>
                  <a:pt x="287" y="311"/>
                  <a:pt x="287" y="311"/>
                </a:cubicBezTo>
                <a:cubicBezTo>
                  <a:pt x="286" y="310"/>
                  <a:pt x="286" y="310"/>
                  <a:pt x="286" y="310"/>
                </a:cubicBezTo>
                <a:cubicBezTo>
                  <a:pt x="287" y="310"/>
                  <a:pt x="287" y="309"/>
                  <a:pt x="288" y="309"/>
                </a:cubicBezTo>
                <a:cubicBezTo>
                  <a:pt x="291" y="309"/>
                  <a:pt x="291" y="309"/>
                  <a:pt x="291" y="309"/>
                </a:cubicBezTo>
                <a:cubicBezTo>
                  <a:pt x="292" y="309"/>
                  <a:pt x="293" y="309"/>
                  <a:pt x="293" y="308"/>
                </a:cubicBezTo>
                <a:cubicBezTo>
                  <a:pt x="294" y="307"/>
                  <a:pt x="294" y="306"/>
                  <a:pt x="294" y="306"/>
                </a:cubicBezTo>
                <a:cubicBezTo>
                  <a:pt x="294" y="305"/>
                  <a:pt x="294" y="304"/>
                  <a:pt x="293" y="304"/>
                </a:cubicBezTo>
                <a:cubicBezTo>
                  <a:pt x="293" y="304"/>
                  <a:pt x="292" y="303"/>
                  <a:pt x="292" y="302"/>
                </a:cubicBezTo>
                <a:cubicBezTo>
                  <a:pt x="292" y="302"/>
                  <a:pt x="292" y="302"/>
                  <a:pt x="291" y="303"/>
                </a:cubicBezTo>
                <a:cubicBezTo>
                  <a:pt x="290" y="303"/>
                  <a:pt x="290" y="304"/>
                  <a:pt x="290" y="304"/>
                </a:cubicBezTo>
                <a:cubicBezTo>
                  <a:pt x="290" y="303"/>
                  <a:pt x="290" y="303"/>
                  <a:pt x="290" y="303"/>
                </a:cubicBezTo>
                <a:cubicBezTo>
                  <a:pt x="289" y="304"/>
                  <a:pt x="289" y="304"/>
                  <a:pt x="288" y="304"/>
                </a:cubicBezTo>
                <a:cubicBezTo>
                  <a:pt x="288" y="304"/>
                  <a:pt x="289" y="304"/>
                  <a:pt x="289" y="304"/>
                </a:cubicBezTo>
                <a:cubicBezTo>
                  <a:pt x="288" y="304"/>
                  <a:pt x="289" y="304"/>
                  <a:pt x="289" y="305"/>
                </a:cubicBezTo>
                <a:cubicBezTo>
                  <a:pt x="286" y="305"/>
                  <a:pt x="286" y="305"/>
                  <a:pt x="286" y="305"/>
                </a:cubicBezTo>
                <a:cubicBezTo>
                  <a:pt x="287" y="304"/>
                  <a:pt x="287" y="304"/>
                  <a:pt x="287" y="304"/>
                </a:cubicBezTo>
                <a:cubicBezTo>
                  <a:pt x="287" y="304"/>
                  <a:pt x="287" y="304"/>
                  <a:pt x="287" y="304"/>
                </a:cubicBezTo>
                <a:cubicBezTo>
                  <a:pt x="287" y="304"/>
                  <a:pt x="287" y="304"/>
                  <a:pt x="287" y="304"/>
                </a:cubicBezTo>
                <a:cubicBezTo>
                  <a:pt x="288" y="304"/>
                  <a:pt x="288" y="303"/>
                  <a:pt x="289" y="303"/>
                </a:cubicBezTo>
                <a:cubicBezTo>
                  <a:pt x="290" y="302"/>
                  <a:pt x="291" y="301"/>
                  <a:pt x="291" y="301"/>
                </a:cubicBezTo>
                <a:cubicBezTo>
                  <a:pt x="291" y="301"/>
                  <a:pt x="290" y="300"/>
                  <a:pt x="290" y="300"/>
                </a:cubicBezTo>
                <a:cubicBezTo>
                  <a:pt x="290" y="300"/>
                  <a:pt x="289" y="299"/>
                  <a:pt x="289" y="299"/>
                </a:cubicBezTo>
                <a:cubicBezTo>
                  <a:pt x="289" y="299"/>
                  <a:pt x="289" y="300"/>
                  <a:pt x="288" y="300"/>
                </a:cubicBezTo>
                <a:cubicBezTo>
                  <a:pt x="287" y="301"/>
                  <a:pt x="287" y="302"/>
                  <a:pt x="286" y="302"/>
                </a:cubicBezTo>
                <a:cubicBezTo>
                  <a:pt x="285" y="303"/>
                  <a:pt x="285" y="303"/>
                  <a:pt x="284" y="304"/>
                </a:cubicBezTo>
                <a:cubicBezTo>
                  <a:pt x="283" y="304"/>
                  <a:pt x="282" y="305"/>
                  <a:pt x="282" y="305"/>
                </a:cubicBezTo>
                <a:cubicBezTo>
                  <a:pt x="281" y="305"/>
                  <a:pt x="281" y="304"/>
                  <a:pt x="280" y="304"/>
                </a:cubicBezTo>
                <a:cubicBezTo>
                  <a:pt x="279" y="303"/>
                  <a:pt x="279" y="303"/>
                  <a:pt x="279" y="303"/>
                </a:cubicBezTo>
                <a:cubicBezTo>
                  <a:pt x="279" y="302"/>
                  <a:pt x="279" y="302"/>
                  <a:pt x="280" y="302"/>
                </a:cubicBezTo>
                <a:cubicBezTo>
                  <a:pt x="280" y="303"/>
                  <a:pt x="280" y="303"/>
                  <a:pt x="280" y="303"/>
                </a:cubicBezTo>
                <a:cubicBezTo>
                  <a:pt x="282" y="303"/>
                  <a:pt x="283" y="303"/>
                  <a:pt x="284" y="302"/>
                </a:cubicBezTo>
                <a:cubicBezTo>
                  <a:pt x="286" y="299"/>
                  <a:pt x="286" y="299"/>
                  <a:pt x="286" y="299"/>
                </a:cubicBezTo>
                <a:cubicBezTo>
                  <a:pt x="287" y="299"/>
                  <a:pt x="287" y="300"/>
                  <a:pt x="287" y="300"/>
                </a:cubicBezTo>
                <a:cubicBezTo>
                  <a:pt x="287" y="300"/>
                  <a:pt x="288" y="300"/>
                  <a:pt x="288" y="300"/>
                </a:cubicBezTo>
                <a:cubicBezTo>
                  <a:pt x="289" y="300"/>
                  <a:pt x="289" y="299"/>
                  <a:pt x="290" y="299"/>
                </a:cubicBezTo>
                <a:cubicBezTo>
                  <a:pt x="291" y="298"/>
                  <a:pt x="292" y="297"/>
                  <a:pt x="292" y="296"/>
                </a:cubicBezTo>
                <a:cubicBezTo>
                  <a:pt x="291" y="296"/>
                  <a:pt x="291" y="296"/>
                  <a:pt x="290" y="296"/>
                </a:cubicBezTo>
                <a:cubicBezTo>
                  <a:pt x="290" y="297"/>
                  <a:pt x="289" y="297"/>
                  <a:pt x="289" y="297"/>
                </a:cubicBezTo>
                <a:cubicBezTo>
                  <a:pt x="289" y="296"/>
                  <a:pt x="290" y="296"/>
                  <a:pt x="290" y="295"/>
                </a:cubicBezTo>
                <a:cubicBezTo>
                  <a:pt x="290" y="295"/>
                  <a:pt x="290" y="295"/>
                  <a:pt x="289" y="295"/>
                </a:cubicBezTo>
                <a:cubicBezTo>
                  <a:pt x="288" y="294"/>
                  <a:pt x="288" y="294"/>
                  <a:pt x="287" y="294"/>
                </a:cubicBezTo>
                <a:cubicBezTo>
                  <a:pt x="286" y="294"/>
                  <a:pt x="285" y="295"/>
                  <a:pt x="283" y="296"/>
                </a:cubicBezTo>
                <a:cubicBezTo>
                  <a:pt x="281" y="297"/>
                  <a:pt x="280" y="298"/>
                  <a:pt x="279" y="299"/>
                </a:cubicBezTo>
                <a:cubicBezTo>
                  <a:pt x="279" y="298"/>
                  <a:pt x="279" y="298"/>
                  <a:pt x="279" y="298"/>
                </a:cubicBezTo>
                <a:cubicBezTo>
                  <a:pt x="280" y="297"/>
                  <a:pt x="280" y="297"/>
                  <a:pt x="281" y="297"/>
                </a:cubicBezTo>
                <a:cubicBezTo>
                  <a:pt x="281" y="297"/>
                  <a:pt x="280" y="297"/>
                  <a:pt x="280" y="296"/>
                </a:cubicBezTo>
                <a:cubicBezTo>
                  <a:pt x="279" y="296"/>
                  <a:pt x="278" y="296"/>
                  <a:pt x="278" y="296"/>
                </a:cubicBezTo>
                <a:cubicBezTo>
                  <a:pt x="276" y="296"/>
                  <a:pt x="276" y="296"/>
                  <a:pt x="276" y="296"/>
                </a:cubicBezTo>
                <a:cubicBezTo>
                  <a:pt x="275" y="296"/>
                  <a:pt x="275" y="296"/>
                  <a:pt x="275" y="295"/>
                </a:cubicBezTo>
                <a:cubicBezTo>
                  <a:pt x="275" y="296"/>
                  <a:pt x="275" y="296"/>
                  <a:pt x="274" y="296"/>
                </a:cubicBezTo>
                <a:cubicBezTo>
                  <a:pt x="274" y="296"/>
                  <a:pt x="273" y="296"/>
                  <a:pt x="273" y="296"/>
                </a:cubicBezTo>
                <a:cubicBezTo>
                  <a:pt x="273" y="296"/>
                  <a:pt x="272" y="296"/>
                  <a:pt x="272" y="296"/>
                </a:cubicBezTo>
                <a:cubicBezTo>
                  <a:pt x="270" y="296"/>
                  <a:pt x="268" y="296"/>
                  <a:pt x="267" y="296"/>
                </a:cubicBezTo>
                <a:cubicBezTo>
                  <a:pt x="266" y="297"/>
                  <a:pt x="266" y="297"/>
                  <a:pt x="266" y="297"/>
                </a:cubicBezTo>
                <a:cubicBezTo>
                  <a:pt x="265" y="298"/>
                  <a:pt x="265" y="298"/>
                  <a:pt x="265" y="299"/>
                </a:cubicBezTo>
                <a:cubicBezTo>
                  <a:pt x="265" y="299"/>
                  <a:pt x="265" y="299"/>
                  <a:pt x="264" y="299"/>
                </a:cubicBezTo>
                <a:cubicBezTo>
                  <a:pt x="264" y="299"/>
                  <a:pt x="264" y="299"/>
                  <a:pt x="263" y="299"/>
                </a:cubicBezTo>
                <a:cubicBezTo>
                  <a:pt x="263" y="299"/>
                  <a:pt x="263" y="299"/>
                  <a:pt x="263" y="299"/>
                </a:cubicBezTo>
                <a:cubicBezTo>
                  <a:pt x="261" y="299"/>
                  <a:pt x="260" y="299"/>
                  <a:pt x="260" y="300"/>
                </a:cubicBezTo>
                <a:cubicBezTo>
                  <a:pt x="260" y="300"/>
                  <a:pt x="259" y="301"/>
                  <a:pt x="259" y="302"/>
                </a:cubicBezTo>
                <a:cubicBezTo>
                  <a:pt x="258" y="302"/>
                  <a:pt x="257" y="303"/>
                  <a:pt x="255" y="304"/>
                </a:cubicBezTo>
                <a:cubicBezTo>
                  <a:pt x="254" y="304"/>
                  <a:pt x="252" y="305"/>
                  <a:pt x="248" y="305"/>
                </a:cubicBezTo>
                <a:cubicBezTo>
                  <a:pt x="247" y="305"/>
                  <a:pt x="247" y="304"/>
                  <a:pt x="247" y="303"/>
                </a:cubicBezTo>
                <a:cubicBezTo>
                  <a:pt x="247" y="303"/>
                  <a:pt x="247" y="303"/>
                  <a:pt x="248" y="302"/>
                </a:cubicBezTo>
                <a:cubicBezTo>
                  <a:pt x="249" y="302"/>
                  <a:pt x="250" y="301"/>
                  <a:pt x="252" y="300"/>
                </a:cubicBezTo>
                <a:cubicBezTo>
                  <a:pt x="253" y="300"/>
                  <a:pt x="254" y="299"/>
                  <a:pt x="256" y="298"/>
                </a:cubicBezTo>
                <a:cubicBezTo>
                  <a:pt x="258" y="298"/>
                  <a:pt x="260" y="297"/>
                  <a:pt x="262" y="297"/>
                </a:cubicBezTo>
                <a:cubicBezTo>
                  <a:pt x="262" y="297"/>
                  <a:pt x="262" y="297"/>
                  <a:pt x="262" y="297"/>
                </a:cubicBezTo>
                <a:cubicBezTo>
                  <a:pt x="262" y="297"/>
                  <a:pt x="263" y="297"/>
                  <a:pt x="263" y="297"/>
                </a:cubicBezTo>
                <a:cubicBezTo>
                  <a:pt x="263" y="297"/>
                  <a:pt x="263" y="297"/>
                  <a:pt x="263" y="296"/>
                </a:cubicBezTo>
                <a:cubicBezTo>
                  <a:pt x="264" y="296"/>
                  <a:pt x="264" y="296"/>
                  <a:pt x="264" y="296"/>
                </a:cubicBezTo>
                <a:cubicBezTo>
                  <a:pt x="264" y="296"/>
                  <a:pt x="264" y="296"/>
                  <a:pt x="264" y="296"/>
                </a:cubicBezTo>
                <a:cubicBezTo>
                  <a:pt x="265" y="296"/>
                  <a:pt x="265" y="296"/>
                  <a:pt x="267" y="295"/>
                </a:cubicBezTo>
                <a:cubicBezTo>
                  <a:pt x="268" y="294"/>
                  <a:pt x="269" y="294"/>
                  <a:pt x="269" y="293"/>
                </a:cubicBezTo>
                <a:cubicBezTo>
                  <a:pt x="269" y="294"/>
                  <a:pt x="269" y="294"/>
                  <a:pt x="269" y="294"/>
                </a:cubicBezTo>
                <a:cubicBezTo>
                  <a:pt x="269" y="294"/>
                  <a:pt x="270" y="294"/>
                  <a:pt x="270" y="294"/>
                </a:cubicBezTo>
                <a:cubicBezTo>
                  <a:pt x="270" y="293"/>
                  <a:pt x="270" y="293"/>
                  <a:pt x="270" y="293"/>
                </a:cubicBezTo>
                <a:cubicBezTo>
                  <a:pt x="270" y="291"/>
                  <a:pt x="270" y="291"/>
                  <a:pt x="270" y="291"/>
                </a:cubicBezTo>
                <a:cubicBezTo>
                  <a:pt x="270" y="290"/>
                  <a:pt x="271" y="289"/>
                  <a:pt x="273" y="289"/>
                </a:cubicBezTo>
                <a:cubicBezTo>
                  <a:pt x="279" y="288"/>
                  <a:pt x="279" y="288"/>
                  <a:pt x="279" y="288"/>
                </a:cubicBezTo>
                <a:cubicBezTo>
                  <a:pt x="282" y="288"/>
                  <a:pt x="284" y="287"/>
                  <a:pt x="286" y="286"/>
                </a:cubicBezTo>
                <a:cubicBezTo>
                  <a:pt x="288" y="285"/>
                  <a:pt x="289" y="283"/>
                  <a:pt x="289" y="280"/>
                </a:cubicBezTo>
                <a:cubicBezTo>
                  <a:pt x="288" y="280"/>
                  <a:pt x="287" y="280"/>
                  <a:pt x="286" y="279"/>
                </a:cubicBezTo>
                <a:cubicBezTo>
                  <a:pt x="285" y="279"/>
                  <a:pt x="285" y="278"/>
                  <a:pt x="284" y="278"/>
                </a:cubicBezTo>
                <a:cubicBezTo>
                  <a:pt x="284" y="277"/>
                  <a:pt x="283" y="277"/>
                  <a:pt x="282" y="276"/>
                </a:cubicBezTo>
                <a:cubicBezTo>
                  <a:pt x="281" y="276"/>
                  <a:pt x="280" y="276"/>
                  <a:pt x="278" y="276"/>
                </a:cubicBezTo>
                <a:cubicBezTo>
                  <a:pt x="277" y="276"/>
                  <a:pt x="277" y="276"/>
                  <a:pt x="277" y="276"/>
                </a:cubicBezTo>
                <a:cubicBezTo>
                  <a:pt x="277" y="276"/>
                  <a:pt x="277" y="276"/>
                  <a:pt x="277" y="277"/>
                </a:cubicBezTo>
                <a:cubicBezTo>
                  <a:pt x="276" y="276"/>
                  <a:pt x="275" y="276"/>
                  <a:pt x="274" y="276"/>
                </a:cubicBezTo>
                <a:cubicBezTo>
                  <a:pt x="275" y="276"/>
                  <a:pt x="275" y="276"/>
                  <a:pt x="275" y="275"/>
                </a:cubicBezTo>
                <a:cubicBezTo>
                  <a:pt x="275" y="275"/>
                  <a:pt x="275" y="275"/>
                  <a:pt x="276" y="275"/>
                </a:cubicBezTo>
                <a:cubicBezTo>
                  <a:pt x="276" y="275"/>
                  <a:pt x="277" y="275"/>
                  <a:pt x="277" y="275"/>
                </a:cubicBezTo>
                <a:cubicBezTo>
                  <a:pt x="278" y="275"/>
                  <a:pt x="278" y="275"/>
                  <a:pt x="279" y="275"/>
                </a:cubicBezTo>
                <a:cubicBezTo>
                  <a:pt x="279" y="275"/>
                  <a:pt x="280" y="275"/>
                  <a:pt x="280" y="275"/>
                </a:cubicBezTo>
                <a:cubicBezTo>
                  <a:pt x="281" y="274"/>
                  <a:pt x="281" y="273"/>
                  <a:pt x="281" y="272"/>
                </a:cubicBezTo>
                <a:cubicBezTo>
                  <a:pt x="281" y="272"/>
                  <a:pt x="280" y="272"/>
                  <a:pt x="279" y="271"/>
                </a:cubicBezTo>
                <a:cubicBezTo>
                  <a:pt x="278" y="271"/>
                  <a:pt x="277" y="271"/>
                  <a:pt x="277" y="270"/>
                </a:cubicBezTo>
                <a:cubicBezTo>
                  <a:pt x="277" y="270"/>
                  <a:pt x="278" y="270"/>
                  <a:pt x="278" y="270"/>
                </a:cubicBezTo>
                <a:cubicBezTo>
                  <a:pt x="278" y="269"/>
                  <a:pt x="277" y="269"/>
                  <a:pt x="277" y="269"/>
                </a:cubicBezTo>
                <a:cubicBezTo>
                  <a:pt x="276" y="269"/>
                  <a:pt x="276" y="269"/>
                  <a:pt x="275" y="269"/>
                </a:cubicBezTo>
                <a:cubicBezTo>
                  <a:pt x="274" y="269"/>
                  <a:pt x="274" y="269"/>
                  <a:pt x="274" y="269"/>
                </a:cubicBezTo>
                <a:cubicBezTo>
                  <a:pt x="274" y="268"/>
                  <a:pt x="274" y="267"/>
                  <a:pt x="275" y="266"/>
                </a:cubicBezTo>
                <a:cubicBezTo>
                  <a:pt x="275" y="266"/>
                  <a:pt x="276" y="265"/>
                  <a:pt x="276" y="265"/>
                </a:cubicBezTo>
                <a:cubicBezTo>
                  <a:pt x="276" y="264"/>
                  <a:pt x="276" y="264"/>
                  <a:pt x="275" y="264"/>
                </a:cubicBezTo>
                <a:cubicBezTo>
                  <a:pt x="275" y="264"/>
                  <a:pt x="275" y="263"/>
                  <a:pt x="275" y="263"/>
                </a:cubicBezTo>
                <a:cubicBezTo>
                  <a:pt x="275" y="262"/>
                  <a:pt x="275" y="261"/>
                  <a:pt x="277" y="260"/>
                </a:cubicBezTo>
                <a:cubicBezTo>
                  <a:pt x="278" y="259"/>
                  <a:pt x="278" y="259"/>
                  <a:pt x="278" y="259"/>
                </a:cubicBezTo>
                <a:cubicBezTo>
                  <a:pt x="278" y="258"/>
                  <a:pt x="278" y="257"/>
                  <a:pt x="278" y="256"/>
                </a:cubicBezTo>
                <a:cubicBezTo>
                  <a:pt x="278" y="255"/>
                  <a:pt x="277" y="254"/>
                  <a:pt x="277" y="253"/>
                </a:cubicBezTo>
                <a:cubicBezTo>
                  <a:pt x="277" y="252"/>
                  <a:pt x="278" y="251"/>
                  <a:pt x="279" y="251"/>
                </a:cubicBezTo>
                <a:cubicBezTo>
                  <a:pt x="279" y="250"/>
                  <a:pt x="280" y="250"/>
                  <a:pt x="281" y="249"/>
                </a:cubicBezTo>
                <a:cubicBezTo>
                  <a:pt x="281" y="249"/>
                  <a:pt x="281" y="248"/>
                  <a:pt x="281" y="248"/>
                </a:cubicBezTo>
                <a:cubicBezTo>
                  <a:pt x="281" y="248"/>
                  <a:pt x="281" y="248"/>
                  <a:pt x="281" y="248"/>
                </a:cubicBezTo>
                <a:cubicBezTo>
                  <a:pt x="282" y="248"/>
                  <a:pt x="282" y="248"/>
                  <a:pt x="282" y="248"/>
                </a:cubicBezTo>
                <a:cubicBezTo>
                  <a:pt x="282" y="248"/>
                  <a:pt x="283" y="247"/>
                  <a:pt x="283" y="247"/>
                </a:cubicBezTo>
                <a:cubicBezTo>
                  <a:pt x="284" y="246"/>
                  <a:pt x="284" y="246"/>
                  <a:pt x="285" y="245"/>
                </a:cubicBezTo>
                <a:cubicBezTo>
                  <a:pt x="285" y="244"/>
                  <a:pt x="286" y="244"/>
                  <a:pt x="286" y="243"/>
                </a:cubicBezTo>
                <a:cubicBezTo>
                  <a:pt x="287" y="243"/>
                  <a:pt x="287" y="242"/>
                  <a:pt x="288" y="242"/>
                </a:cubicBezTo>
                <a:cubicBezTo>
                  <a:pt x="288" y="242"/>
                  <a:pt x="288" y="241"/>
                  <a:pt x="286" y="241"/>
                </a:cubicBezTo>
                <a:cubicBezTo>
                  <a:pt x="285" y="240"/>
                  <a:pt x="285" y="240"/>
                  <a:pt x="285" y="239"/>
                </a:cubicBezTo>
                <a:cubicBezTo>
                  <a:pt x="285" y="239"/>
                  <a:pt x="285" y="239"/>
                  <a:pt x="285" y="239"/>
                </a:cubicBezTo>
                <a:cubicBezTo>
                  <a:pt x="282" y="239"/>
                  <a:pt x="280" y="238"/>
                  <a:pt x="279" y="237"/>
                </a:cubicBezTo>
                <a:cubicBezTo>
                  <a:pt x="278" y="236"/>
                  <a:pt x="277" y="234"/>
                  <a:pt x="276" y="233"/>
                </a:cubicBezTo>
                <a:cubicBezTo>
                  <a:pt x="276" y="233"/>
                  <a:pt x="277" y="233"/>
                  <a:pt x="277" y="233"/>
                </a:cubicBezTo>
                <a:cubicBezTo>
                  <a:pt x="278" y="233"/>
                  <a:pt x="278" y="233"/>
                  <a:pt x="278" y="233"/>
                </a:cubicBezTo>
                <a:cubicBezTo>
                  <a:pt x="279" y="233"/>
                  <a:pt x="279" y="232"/>
                  <a:pt x="279" y="232"/>
                </a:cubicBezTo>
                <a:cubicBezTo>
                  <a:pt x="280" y="231"/>
                  <a:pt x="280" y="231"/>
                  <a:pt x="281" y="231"/>
                </a:cubicBezTo>
                <a:cubicBezTo>
                  <a:pt x="281" y="232"/>
                  <a:pt x="281" y="232"/>
                  <a:pt x="281" y="233"/>
                </a:cubicBezTo>
                <a:cubicBezTo>
                  <a:pt x="282" y="233"/>
                  <a:pt x="282" y="234"/>
                  <a:pt x="282" y="234"/>
                </a:cubicBezTo>
                <a:cubicBezTo>
                  <a:pt x="281" y="234"/>
                  <a:pt x="281" y="234"/>
                  <a:pt x="281" y="234"/>
                </a:cubicBezTo>
                <a:cubicBezTo>
                  <a:pt x="280" y="235"/>
                  <a:pt x="280" y="235"/>
                  <a:pt x="280" y="235"/>
                </a:cubicBezTo>
                <a:cubicBezTo>
                  <a:pt x="280" y="235"/>
                  <a:pt x="279" y="235"/>
                  <a:pt x="279" y="235"/>
                </a:cubicBezTo>
                <a:cubicBezTo>
                  <a:pt x="279" y="235"/>
                  <a:pt x="280" y="236"/>
                  <a:pt x="280" y="236"/>
                </a:cubicBezTo>
                <a:cubicBezTo>
                  <a:pt x="281" y="237"/>
                  <a:pt x="282" y="237"/>
                  <a:pt x="283" y="237"/>
                </a:cubicBezTo>
                <a:cubicBezTo>
                  <a:pt x="283" y="237"/>
                  <a:pt x="284" y="237"/>
                  <a:pt x="284" y="237"/>
                </a:cubicBezTo>
                <a:cubicBezTo>
                  <a:pt x="284" y="236"/>
                  <a:pt x="285" y="236"/>
                  <a:pt x="285" y="236"/>
                </a:cubicBezTo>
                <a:cubicBezTo>
                  <a:pt x="286" y="236"/>
                  <a:pt x="286" y="236"/>
                  <a:pt x="287" y="237"/>
                </a:cubicBezTo>
                <a:cubicBezTo>
                  <a:pt x="288" y="237"/>
                  <a:pt x="288" y="237"/>
                  <a:pt x="289" y="237"/>
                </a:cubicBezTo>
                <a:cubicBezTo>
                  <a:pt x="289" y="236"/>
                  <a:pt x="289" y="236"/>
                  <a:pt x="289" y="236"/>
                </a:cubicBezTo>
                <a:cubicBezTo>
                  <a:pt x="290" y="237"/>
                  <a:pt x="290" y="237"/>
                  <a:pt x="290" y="237"/>
                </a:cubicBezTo>
                <a:cubicBezTo>
                  <a:pt x="291" y="238"/>
                  <a:pt x="292" y="238"/>
                  <a:pt x="292" y="238"/>
                </a:cubicBezTo>
                <a:cubicBezTo>
                  <a:pt x="292" y="238"/>
                  <a:pt x="293" y="237"/>
                  <a:pt x="294" y="236"/>
                </a:cubicBezTo>
                <a:cubicBezTo>
                  <a:pt x="294" y="235"/>
                  <a:pt x="295" y="235"/>
                  <a:pt x="295" y="234"/>
                </a:cubicBezTo>
                <a:cubicBezTo>
                  <a:pt x="294" y="234"/>
                  <a:pt x="294" y="234"/>
                  <a:pt x="294" y="233"/>
                </a:cubicBezTo>
                <a:cubicBezTo>
                  <a:pt x="294" y="233"/>
                  <a:pt x="294" y="232"/>
                  <a:pt x="294" y="232"/>
                </a:cubicBezTo>
                <a:cubicBezTo>
                  <a:pt x="295" y="231"/>
                  <a:pt x="295" y="231"/>
                  <a:pt x="296" y="231"/>
                </a:cubicBezTo>
                <a:cubicBezTo>
                  <a:pt x="297" y="231"/>
                  <a:pt x="297" y="231"/>
                  <a:pt x="298" y="231"/>
                </a:cubicBezTo>
                <a:cubicBezTo>
                  <a:pt x="298" y="232"/>
                  <a:pt x="299" y="232"/>
                  <a:pt x="299" y="232"/>
                </a:cubicBezTo>
                <a:cubicBezTo>
                  <a:pt x="300" y="232"/>
                  <a:pt x="301" y="231"/>
                  <a:pt x="301" y="230"/>
                </a:cubicBezTo>
                <a:cubicBezTo>
                  <a:pt x="302" y="229"/>
                  <a:pt x="302" y="228"/>
                  <a:pt x="302" y="227"/>
                </a:cubicBezTo>
                <a:cubicBezTo>
                  <a:pt x="301" y="227"/>
                  <a:pt x="300" y="226"/>
                  <a:pt x="300" y="224"/>
                </a:cubicBezTo>
                <a:cubicBezTo>
                  <a:pt x="300" y="224"/>
                  <a:pt x="300" y="224"/>
                  <a:pt x="300" y="224"/>
                </a:cubicBezTo>
                <a:cubicBezTo>
                  <a:pt x="300" y="224"/>
                  <a:pt x="300" y="224"/>
                  <a:pt x="299" y="224"/>
                </a:cubicBezTo>
                <a:cubicBezTo>
                  <a:pt x="299" y="224"/>
                  <a:pt x="299" y="224"/>
                  <a:pt x="299" y="224"/>
                </a:cubicBezTo>
                <a:cubicBezTo>
                  <a:pt x="299" y="223"/>
                  <a:pt x="299" y="222"/>
                  <a:pt x="299" y="222"/>
                </a:cubicBezTo>
                <a:cubicBezTo>
                  <a:pt x="299" y="221"/>
                  <a:pt x="299" y="220"/>
                  <a:pt x="299" y="219"/>
                </a:cubicBezTo>
                <a:cubicBezTo>
                  <a:pt x="298" y="219"/>
                  <a:pt x="298" y="218"/>
                  <a:pt x="298" y="218"/>
                </a:cubicBezTo>
                <a:cubicBezTo>
                  <a:pt x="298" y="218"/>
                  <a:pt x="298" y="218"/>
                  <a:pt x="298" y="218"/>
                </a:cubicBezTo>
                <a:cubicBezTo>
                  <a:pt x="298" y="218"/>
                  <a:pt x="298" y="218"/>
                  <a:pt x="297" y="217"/>
                </a:cubicBezTo>
                <a:cubicBezTo>
                  <a:pt x="297" y="217"/>
                  <a:pt x="296" y="217"/>
                  <a:pt x="296" y="216"/>
                </a:cubicBezTo>
                <a:cubicBezTo>
                  <a:pt x="295" y="216"/>
                  <a:pt x="295" y="216"/>
                  <a:pt x="294" y="215"/>
                </a:cubicBezTo>
                <a:cubicBezTo>
                  <a:pt x="294" y="214"/>
                  <a:pt x="293" y="214"/>
                  <a:pt x="293" y="212"/>
                </a:cubicBezTo>
                <a:cubicBezTo>
                  <a:pt x="294" y="212"/>
                  <a:pt x="296" y="213"/>
                  <a:pt x="297" y="215"/>
                </a:cubicBezTo>
                <a:cubicBezTo>
                  <a:pt x="298" y="216"/>
                  <a:pt x="299" y="218"/>
                  <a:pt x="300" y="219"/>
                </a:cubicBezTo>
                <a:cubicBezTo>
                  <a:pt x="302" y="224"/>
                  <a:pt x="302" y="224"/>
                  <a:pt x="302" y="224"/>
                </a:cubicBezTo>
                <a:cubicBezTo>
                  <a:pt x="303" y="226"/>
                  <a:pt x="304" y="226"/>
                  <a:pt x="305" y="226"/>
                </a:cubicBezTo>
                <a:cubicBezTo>
                  <a:pt x="306" y="226"/>
                  <a:pt x="307" y="226"/>
                  <a:pt x="309" y="225"/>
                </a:cubicBezTo>
                <a:cubicBezTo>
                  <a:pt x="311" y="225"/>
                  <a:pt x="312" y="224"/>
                  <a:pt x="312" y="224"/>
                </a:cubicBezTo>
                <a:cubicBezTo>
                  <a:pt x="311" y="223"/>
                  <a:pt x="311" y="223"/>
                  <a:pt x="311" y="223"/>
                </a:cubicBezTo>
                <a:cubicBezTo>
                  <a:pt x="311" y="222"/>
                  <a:pt x="311" y="222"/>
                  <a:pt x="311" y="221"/>
                </a:cubicBezTo>
                <a:cubicBezTo>
                  <a:pt x="311" y="221"/>
                  <a:pt x="312" y="221"/>
                  <a:pt x="312" y="221"/>
                </a:cubicBezTo>
                <a:cubicBezTo>
                  <a:pt x="313" y="221"/>
                  <a:pt x="313" y="222"/>
                  <a:pt x="314" y="222"/>
                </a:cubicBezTo>
                <a:cubicBezTo>
                  <a:pt x="314" y="221"/>
                  <a:pt x="314" y="221"/>
                  <a:pt x="314" y="220"/>
                </a:cubicBezTo>
                <a:cubicBezTo>
                  <a:pt x="315" y="220"/>
                  <a:pt x="315" y="220"/>
                  <a:pt x="316" y="219"/>
                </a:cubicBezTo>
                <a:cubicBezTo>
                  <a:pt x="317" y="219"/>
                  <a:pt x="317" y="220"/>
                  <a:pt x="318" y="220"/>
                </a:cubicBezTo>
                <a:cubicBezTo>
                  <a:pt x="318" y="221"/>
                  <a:pt x="319" y="221"/>
                  <a:pt x="320" y="221"/>
                </a:cubicBezTo>
                <a:cubicBezTo>
                  <a:pt x="321" y="221"/>
                  <a:pt x="321" y="221"/>
                  <a:pt x="321" y="219"/>
                </a:cubicBezTo>
                <a:cubicBezTo>
                  <a:pt x="321" y="219"/>
                  <a:pt x="321" y="218"/>
                  <a:pt x="321" y="218"/>
                </a:cubicBezTo>
                <a:cubicBezTo>
                  <a:pt x="321" y="217"/>
                  <a:pt x="321" y="217"/>
                  <a:pt x="321" y="217"/>
                </a:cubicBezTo>
                <a:cubicBezTo>
                  <a:pt x="321" y="216"/>
                  <a:pt x="321" y="215"/>
                  <a:pt x="321" y="215"/>
                </a:cubicBezTo>
                <a:cubicBezTo>
                  <a:pt x="322" y="214"/>
                  <a:pt x="322" y="214"/>
                  <a:pt x="322" y="213"/>
                </a:cubicBezTo>
                <a:cubicBezTo>
                  <a:pt x="322" y="214"/>
                  <a:pt x="322" y="215"/>
                  <a:pt x="323" y="216"/>
                </a:cubicBezTo>
                <a:cubicBezTo>
                  <a:pt x="323" y="217"/>
                  <a:pt x="323" y="217"/>
                  <a:pt x="323" y="218"/>
                </a:cubicBezTo>
                <a:cubicBezTo>
                  <a:pt x="324" y="219"/>
                  <a:pt x="324" y="219"/>
                  <a:pt x="324" y="219"/>
                </a:cubicBezTo>
                <a:cubicBezTo>
                  <a:pt x="324" y="220"/>
                  <a:pt x="324" y="220"/>
                  <a:pt x="324" y="221"/>
                </a:cubicBezTo>
                <a:cubicBezTo>
                  <a:pt x="326" y="221"/>
                  <a:pt x="327" y="221"/>
                  <a:pt x="328" y="220"/>
                </a:cubicBezTo>
                <a:cubicBezTo>
                  <a:pt x="329" y="220"/>
                  <a:pt x="330" y="220"/>
                  <a:pt x="330" y="219"/>
                </a:cubicBezTo>
                <a:cubicBezTo>
                  <a:pt x="332" y="217"/>
                  <a:pt x="332" y="217"/>
                  <a:pt x="332" y="217"/>
                </a:cubicBezTo>
                <a:cubicBezTo>
                  <a:pt x="332" y="217"/>
                  <a:pt x="332" y="217"/>
                  <a:pt x="333" y="217"/>
                </a:cubicBezTo>
                <a:cubicBezTo>
                  <a:pt x="334" y="217"/>
                  <a:pt x="334" y="217"/>
                  <a:pt x="334" y="218"/>
                </a:cubicBezTo>
                <a:cubicBezTo>
                  <a:pt x="335" y="219"/>
                  <a:pt x="335" y="219"/>
                  <a:pt x="335" y="219"/>
                </a:cubicBezTo>
                <a:cubicBezTo>
                  <a:pt x="336" y="220"/>
                  <a:pt x="336" y="220"/>
                  <a:pt x="337" y="221"/>
                </a:cubicBezTo>
                <a:cubicBezTo>
                  <a:pt x="338" y="221"/>
                  <a:pt x="339" y="222"/>
                  <a:pt x="340" y="222"/>
                </a:cubicBezTo>
                <a:cubicBezTo>
                  <a:pt x="341" y="222"/>
                  <a:pt x="341" y="221"/>
                  <a:pt x="341" y="221"/>
                </a:cubicBezTo>
                <a:cubicBezTo>
                  <a:pt x="341" y="221"/>
                  <a:pt x="341" y="221"/>
                  <a:pt x="341" y="221"/>
                </a:cubicBezTo>
                <a:cubicBezTo>
                  <a:pt x="340" y="221"/>
                  <a:pt x="340" y="221"/>
                  <a:pt x="340" y="220"/>
                </a:cubicBezTo>
                <a:cubicBezTo>
                  <a:pt x="340" y="220"/>
                  <a:pt x="341" y="219"/>
                  <a:pt x="341" y="219"/>
                </a:cubicBezTo>
                <a:cubicBezTo>
                  <a:pt x="341" y="219"/>
                  <a:pt x="342" y="218"/>
                  <a:pt x="343" y="218"/>
                </a:cubicBezTo>
                <a:cubicBezTo>
                  <a:pt x="344" y="218"/>
                  <a:pt x="344" y="219"/>
                  <a:pt x="344" y="219"/>
                </a:cubicBezTo>
                <a:cubicBezTo>
                  <a:pt x="344" y="220"/>
                  <a:pt x="344" y="220"/>
                  <a:pt x="344" y="221"/>
                </a:cubicBezTo>
                <a:cubicBezTo>
                  <a:pt x="344" y="222"/>
                  <a:pt x="345" y="222"/>
                  <a:pt x="346" y="223"/>
                </a:cubicBezTo>
                <a:cubicBezTo>
                  <a:pt x="346" y="223"/>
                  <a:pt x="348" y="223"/>
                  <a:pt x="351" y="223"/>
                </a:cubicBezTo>
                <a:cubicBezTo>
                  <a:pt x="352" y="223"/>
                  <a:pt x="354" y="223"/>
                  <a:pt x="355" y="221"/>
                </a:cubicBezTo>
                <a:cubicBezTo>
                  <a:pt x="356" y="219"/>
                  <a:pt x="358" y="218"/>
                  <a:pt x="358" y="218"/>
                </a:cubicBezTo>
                <a:cubicBezTo>
                  <a:pt x="358" y="219"/>
                  <a:pt x="359" y="220"/>
                  <a:pt x="359" y="220"/>
                </a:cubicBezTo>
                <a:cubicBezTo>
                  <a:pt x="359" y="220"/>
                  <a:pt x="359" y="220"/>
                  <a:pt x="359" y="220"/>
                </a:cubicBezTo>
                <a:cubicBezTo>
                  <a:pt x="359" y="222"/>
                  <a:pt x="359" y="223"/>
                  <a:pt x="358" y="223"/>
                </a:cubicBezTo>
                <a:cubicBezTo>
                  <a:pt x="357" y="223"/>
                  <a:pt x="357" y="223"/>
                  <a:pt x="356" y="223"/>
                </a:cubicBezTo>
                <a:cubicBezTo>
                  <a:pt x="355" y="223"/>
                  <a:pt x="354" y="224"/>
                  <a:pt x="353" y="225"/>
                </a:cubicBezTo>
                <a:cubicBezTo>
                  <a:pt x="353" y="225"/>
                  <a:pt x="352" y="227"/>
                  <a:pt x="352" y="230"/>
                </a:cubicBezTo>
                <a:cubicBezTo>
                  <a:pt x="352" y="232"/>
                  <a:pt x="353" y="233"/>
                  <a:pt x="354" y="233"/>
                </a:cubicBezTo>
                <a:cubicBezTo>
                  <a:pt x="355" y="233"/>
                  <a:pt x="355" y="232"/>
                  <a:pt x="356" y="231"/>
                </a:cubicBezTo>
                <a:cubicBezTo>
                  <a:pt x="357" y="230"/>
                  <a:pt x="358" y="229"/>
                  <a:pt x="358" y="229"/>
                </a:cubicBezTo>
                <a:cubicBezTo>
                  <a:pt x="360" y="228"/>
                  <a:pt x="360" y="227"/>
                  <a:pt x="360" y="227"/>
                </a:cubicBezTo>
                <a:cubicBezTo>
                  <a:pt x="360" y="227"/>
                  <a:pt x="360" y="226"/>
                  <a:pt x="361" y="226"/>
                </a:cubicBezTo>
                <a:cubicBezTo>
                  <a:pt x="361" y="228"/>
                  <a:pt x="360" y="229"/>
                  <a:pt x="359" y="230"/>
                </a:cubicBezTo>
                <a:cubicBezTo>
                  <a:pt x="358" y="231"/>
                  <a:pt x="358" y="232"/>
                  <a:pt x="358" y="233"/>
                </a:cubicBezTo>
                <a:cubicBezTo>
                  <a:pt x="359" y="232"/>
                  <a:pt x="360" y="231"/>
                  <a:pt x="361" y="231"/>
                </a:cubicBezTo>
                <a:cubicBezTo>
                  <a:pt x="363" y="230"/>
                  <a:pt x="364" y="230"/>
                  <a:pt x="366" y="229"/>
                </a:cubicBezTo>
                <a:cubicBezTo>
                  <a:pt x="367" y="229"/>
                  <a:pt x="367" y="229"/>
                  <a:pt x="367" y="229"/>
                </a:cubicBezTo>
                <a:cubicBezTo>
                  <a:pt x="367" y="229"/>
                  <a:pt x="367" y="229"/>
                  <a:pt x="368" y="229"/>
                </a:cubicBezTo>
                <a:cubicBezTo>
                  <a:pt x="368" y="229"/>
                  <a:pt x="368" y="229"/>
                  <a:pt x="368" y="229"/>
                </a:cubicBezTo>
                <a:cubicBezTo>
                  <a:pt x="368" y="229"/>
                  <a:pt x="369" y="228"/>
                  <a:pt x="369" y="228"/>
                </a:cubicBezTo>
                <a:cubicBezTo>
                  <a:pt x="369" y="227"/>
                  <a:pt x="370" y="226"/>
                  <a:pt x="371" y="225"/>
                </a:cubicBezTo>
                <a:cubicBezTo>
                  <a:pt x="372" y="224"/>
                  <a:pt x="374" y="223"/>
                  <a:pt x="376" y="222"/>
                </a:cubicBezTo>
                <a:cubicBezTo>
                  <a:pt x="376" y="220"/>
                  <a:pt x="376" y="219"/>
                  <a:pt x="377" y="218"/>
                </a:cubicBezTo>
                <a:cubicBezTo>
                  <a:pt x="378" y="217"/>
                  <a:pt x="380" y="215"/>
                  <a:pt x="382" y="214"/>
                </a:cubicBezTo>
                <a:cubicBezTo>
                  <a:pt x="389" y="208"/>
                  <a:pt x="389" y="208"/>
                  <a:pt x="389" y="208"/>
                </a:cubicBezTo>
                <a:cubicBezTo>
                  <a:pt x="392" y="206"/>
                  <a:pt x="396" y="203"/>
                  <a:pt x="400" y="198"/>
                </a:cubicBezTo>
                <a:cubicBezTo>
                  <a:pt x="401" y="198"/>
                  <a:pt x="401" y="198"/>
                  <a:pt x="402" y="199"/>
                </a:cubicBezTo>
                <a:cubicBezTo>
                  <a:pt x="403" y="199"/>
                  <a:pt x="403" y="200"/>
                  <a:pt x="403" y="201"/>
                </a:cubicBezTo>
                <a:cubicBezTo>
                  <a:pt x="403" y="202"/>
                  <a:pt x="403" y="202"/>
                  <a:pt x="403" y="202"/>
                </a:cubicBezTo>
                <a:cubicBezTo>
                  <a:pt x="403" y="202"/>
                  <a:pt x="402" y="202"/>
                  <a:pt x="402" y="202"/>
                </a:cubicBezTo>
                <a:cubicBezTo>
                  <a:pt x="402" y="203"/>
                  <a:pt x="402" y="203"/>
                  <a:pt x="403" y="202"/>
                </a:cubicBezTo>
                <a:cubicBezTo>
                  <a:pt x="403" y="202"/>
                  <a:pt x="403" y="202"/>
                  <a:pt x="403" y="203"/>
                </a:cubicBezTo>
                <a:cubicBezTo>
                  <a:pt x="403" y="204"/>
                  <a:pt x="402" y="205"/>
                  <a:pt x="401" y="206"/>
                </a:cubicBezTo>
                <a:cubicBezTo>
                  <a:pt x="399" y="207"/>
                  <a:pt x="397" y="209"/>
                  <a:pt x="395" y="210"/>
                </a:cubicBezTo>
                <a:cubicBezTo>
                  <a:pt x="393" y="211"/>
                  <a:pt x="391" y="213"/>
                  <a:pt x="389" y="214"/>
                </a:cubicBezTo>
                <a:cubicBezTo>
                  <a:pt x="387" y="215"/>
                  <a:pt x="386" y="216"/>
                  <a:pt x="386" y="217"/>
                </a:cubicBezTo>
                <a:cubicBezTo>
                  <a:pt x="386" y="217"/>
                  <a:pt x="386" y="218"/>
                  <a:pt x="387" y="218"/>
                </a:cubicBezTo>
                <a:cubicBezTo>
                  <a:pt x="386" y="218"/>
                  <a:pt x="385" y="218"/>
                  <a:pt x="384" y="218"/>
                </a:cubicBezTo>
                <a:cubicBezTo>
                  <a:pt x="384" y="219"/>
                  <a:pt x="383" y="220"/>
                  <a:pt x="383" y="220"/>
                </a:cubicBezTo>
                <a:cubicBezTo>
                  <a:pt x="383" y="221"/>
                  <a:pt x="382" y="222"/>
                  <a:pt x="382" y="222"/>
                </a:cubicBezTo>
                <a:cubicBezTo>
                  <a:pt x="381" y="223"/>
                  <a:pt x="381" y="223"/>
                  <a:pt x="380" y="223"/>
                </a:cubicBezTo>
                <a:cubicBezTo>
                  <a:pt x="380" y="224"/>
                  <a:pt x="380" y="224"/>
                  <a:pt x="378" y="226"/>
                </a:cubicBezTo>
                <a:cubicBezTo>
                  <a:pt x="377" y="227"/>
                  <a:pt x="376" y="229"/>
                  <a:pt x="374" y="231"/>
                </a:cubicBezTo>
                <a:cubicBezTo>
                  <a:pt x="373" y="233"/>
                  <a:pt x="371" y="234"/>
                  <a:pt x="370" y="236"/>
                </a:cubicBezTo>
                <a:cubicBezTo>
                  <a:pt x="369" y="238"/>
                  <a:pt x="368" y="240"/>
                  <a:pt x="368" y="241"/>
                </a:cubicBezTo>
                <a:cubicBezTo>
                  <a:pt x="368" y="242"/>
                  <a:pt x="368" y="242"/>
                  <a:pt x="369" y="242"/>
                </a:cubicBezTo>
                <a:cubicBezTo>
                  <a:pt x="369" y="243"/>
                  <a:pt x="368" y="243"/>
                  <a:pt x="368" y="243"/>
                </a:cubicBezTo>
                <a:cubicBezTo>
                  <a:pt x="368" y="243"/>
                  <a:pt x="368" y="244"/>
                  <a:pt x="367" y="244"/>
                </a:cubicBezTo>
                <a:cubicBezTo>
                  <a:pt x="368" y="244"/>
                  <a:pt x="369" y="244"/>
                  <a:pt x="369" y="243"/>
                </a:cubicBezTo>
                <a:cubicBezTo>
                  <a:pt x="369" y="243"/>
                  <a:pt x="370" y="242"/>
                  <a:pt x="372" y="242"/>
                </a:cubicBezTo>
                <a:cubicBezTo>
                  <a:pt x="372" y="243"/>
                  <a:pt x="371" y="244"/>
                  <a:pt x="371" y="244"/>
                </a:cubicBezTo>
                <a:cubicBezTo>
                  <a:pt x="371" y="244"/>
                  <a:pt x="370" y="245"/>
                  <a:pt x="370" y="245"/>
                </a:cubicBezTo>
                <a:cubicBezTo>
                  <a:pt x="369" y="245"/>
                  <a:pt x="369" y="246"/>
                  <a:pt x="369" y="246"/>
                </a:cubicBezTo>
                <a:cubicBezTo>
                  <a:pt x="368" y="246"/>
                  <a:pt x="368" y="247"/>
                  <a:pt x="368" y="248"/>
                </a:cubicBezTo>
                <a:cubicBezTo>
                  <a:pt x="368" y="248"/>
                  <a:pt x="368" y="248"/>
                  <a:pt x="369" y="248"/>
                </a:cubicBezTo>
                <a:cubicBezTo>
                  <a:pt x="369" y="248"/>
                  <a:pt x="370" y="248"/>
                  <a:pt x="371" y="248"/>
                </a:cubicBezTo>
                <a:cubicBezTo>
                  <a:pt x="372" y="248"/>
                  <a:pt x="373" y="248"/>
                  <a:pt x="373" y="248"/>
                </a:cubicBezTo>
                <a:cubicBezTo>
                  <a:pt x="373" y="248"/>
                  <a:pt x="373" y="248"/>
                  <a:pt x="373" y="248"/>
                </a:cubicBezTo>
                <a:cubicBezTo>
                  <a:pt x="374" y="248"/>
                  <a:pt x="374" y="248"/>
                  <a:pt x="374" y="248"/>
                </a:cubicBezTo>
                <a:cubicBezTo>
                  <a:pt x="375" y="248"/>
                  <a:pt x="376" y="248"/>
                  <a:pt x="379" y="248"/>
                </a:cubicBezTo>
                <a:cubicBezTo>
                  <a:pt x="379" y="249"/>
                  <a:pt x="378" y="249"/>
                  <a:pt x="378" y="249"/>
                </a:cubicBezTo>
                <a:cubicBezTo>
                  <a:pt x="378" y="250"/>
                  <a:pt x="378" y="250"/>
                  <a:pt x="379" y="250"/>
                </a:cubicBezTo>
                <a:cubicBezTo>
                  <a:pt x="379" y="249"/>
                  <a:pt x="380" y="250"/>
                  <a:pt x="380" y="250"/>
                </a:cubicBezTo>
                <a:cubicBezTo>
                  <a:pt x="379" y="250"/>
                  <a:pt x="378" y="251"/>
                  <a:pt x="376" y="251"/>
                </a:cubicBezTo>
                <a:cubicBezTo>
                  <a:pt x="375" y="251"/>
                  <a:pt x="374" y="252"/>
                  <a:pt x="374" y="253"/>
                </a:cubicBezTo>
                <a:cubicBezTo>
                  <a:pt x="374" y="254"/>
                  <a:pt x="374" y="254"/>
                  <a:pt x="375" y="255"/>
                </a:cubicBezTo>
                <a:cubicBezTo>
                  <a:pt x="375" y="256"/>
                  <a:pt x="376" y="256"/>
                  <a:pt x="376" y="256"/>
                </a:cubicBezTo>
                <a:cubicBezTo>
                  <a:pt x="377" y="256"/>
                  <a:pt x="378" y="256"/>
                  <a:pt x="379" y="255"/>
                </a:cubicBezTo>
                <a:cubicBezTo>
                  <a:pt x="379" y="255"/>
                  <a:pt x="380" y="255"/>
                  <a:pt x="381" y="255"/>
                </a:cubicBezTo>
                <a:cubicBezTo>
                  <a:pt x="381" y="255"/>
                  <a:pt x="381" y="255"/>
                  <a:pt x="381" y="255"/>
                </a:cubicBezTo>
                <a:cubicBezTo>
                  <a:pt x="381" y="255"/>
                  <a:pt x="381" y="256"/>
                  <a:pt x="382" y="256"/>
                </a:cubicBezTo>
                <a:cubicBezTo>
                  <a:pt x="382" y="258"/>
                  <a:pt x="381" y="259"/>
                  <a:pt x="380" y="259"/>
                </a:cubicBezTo>
                <a:cubicBezTo>
                  <a:pt x="379" y="260"/>
                  <a:pt x="379" y="261"/>
                  <a:pt x="379" y="261"/>
                </a:cubicBezTo>
                <a:cubicBezTo>
                  <a:pt x="379" y="263"/>
                  <a:pt x="379" y="263"/>
                  <a:pt x="380" y="263"/>
                </a:cubicBezTo>
                <a:cubicBezTo>
                  <a:pt x="380" y="263"/>
                  <a:pt x="381" y="263"/>
                  <a:pt x="382" y="263"/>
                </a:cubicBezTo>
                <a:cubicBezTo>
                  <a:pt x="382" y="263"/>
                  <a:pt x="383" y="262"/>
                  <a:pt x="384" y="262"/>
                </a:cubicBezTo>
                <a:cubicBezTo>
                  <a:pt x="385" y="262"/>
                  <a:pt x="385" y="263"/>
                  <a:pt x="385" y="263"/>
                </a:cubicBezTo>
                <a:cubicBezTo>
                  <a:pt x="386" y="264"/>
                  <a:pt x="386" y="264"/>
                  <a:pt x="386" y="264"/>
                </a:cubicBezTo>
                <a:cubicBezTo>
                  <a:pt x="386" y="265"/>
                  <a:pt x="385" y="265"/>
                  <a:pt x="385" y="265"/>
                </a:cubicBezTo>
                <a:cubicBezTo>
                  <a:pt x="384" y="265"/>
                  <a:pt x="383" y="266"/>
                  <a:pt x="383" y="266"/>
                </a:cubicBezTo>
                <a:cubicBezTo>
                  <a:pt x="382" y="266"/>
                  <a:pt x="381" y="267"/>
                  <a:pt x="381" y="268"/>
                </a:cubicBezTo>
                <a:cubicBezTo>
                  <a:pt x="380" y="268"/>
                  <a:pt x="380" y="269"/>
                  <a:pt x="380" y="270"/>
                </a:cubicBezTo>
                <a:cubicBezTo>
                  <a:pt x="380" y="271"/>
                  <a:pt x="380" y="272"/>
                  <a:pt x="380" y="272"/>
                </a:cubicBezTo>
                <a:cubicBezTo>
                  <a:pt x="381" y="272"/>
                  <a:pt x="381" y="272"/>
                  <a:pt x="381" y="272"/>
                </a:cubicBezTo>
                <a:cubicBezTo>
                  <a:pt x="382" y="273"/>
                  <a:pt x="382" y="273"/>
                  <a:pt x="383" y="273"/>
                </a:cubicBezTo>
                <a:cubicBezTo>
                  <a:pt x="383" y="274"/>
                  <a:pt x="383" y="275"/>
                  <a:pt x="383" y="276"/>
                </a:cubicBezTo>
                <a:cubicBezTo>
                  <a:pt x="382" y="276"/>
                  <a:pt x="381" y="276"/>
                  <a:pt x="380" y="276"/>
                </a:cubicBezTo>
                <a:cubicBezTo>
                  <a:pt x="379" y="277"/>
                  <a:pt x="378" y="278"/>
                  <a:pt x="378" y="279"/>
                </a:cubicBezTo>
                <a:cubicBezTo>
                  <a:pt x="378" y="279"/>
                  <a:pt x="378" y="280"/>
                  <a:pt x="379" y="280"/>
                </a:cubicBezTo>
                <a:cubicBezTo>
                  <a:pt x="380" y="281"/>
                  <a:pt x="380" y="281"/>
                  <a:pt x="381" y="281"/>
                </a:cubicBezTo>
                <a:cubicBezTo>
                  <a:pt x="381" y="281"/>
                  <a:pt x="381" y="281"/>
                  <a:pt x="382" y="281"/>
                </a:cubicBezTo>
                <a:cubicBezTo>
                  <a:pt x="382" y="281"/>
                  <a:pt x="382" y="281"/>
                  <a:pt x="382" y="281"/>
                </a:cubicBezTo>
                <a:cubicBezTo>
                  <a:pt x="383" y="281"/>
                  <a:pt x="385" y="281"/>
                  <a:pt x="387" y="281"/>
                </a:cubicBezTo>
                <a:cubicBezTo>
                  <a:pt x="388" y="282"/>
                  <a:pt x="389" y="283"/>
                  <a:pt x="389" y="284"/>
                </a:cubicBezTo>
                <a:cubicBezTo>
                  <a:pt x="386" y="284"/>
                  <a:pt x="384" y="284"/>
                  <a:pt x="382" y="285"/>
                </a:cubicBezTo>
                <a:cubicBezTo>
                  <a:pt x="381" y="286"/>
                  <a:pt x="379" y="287"/>
                  <a:pt x="376" y="288"/>
                </a:cubicBezTo>
                <a:cubicBezTo>
                  <a:pt x="377" y="289"/>
                  <a:pt x="377" y="289"/>
                  <a:pt x="377" y="291"/>
                </a:cubicBezTo>
                <a:cubicBezTo>
                  <a:pt x="377" y="290"/>
                  <a:pt x="377" y="290"/>
                  <a:pt x="377" y="290"/>
                </a:cubicBezTo>
                <a:cubicBezTo>
                  <a:pt x="377" y="291"/>
                  <a:pt x="377" y="291"/>
                  <a:pt x="378" y="292"/>
                </a:cubicBezTo>
                <a:cubicBezTo>
                  <a:pt x="378" y="293"/>
                  <a:pt x="379" y="293"/>
                  <a:pt x="380" y="293"/>
                </a:cubicBezTo>
                <a:cubicBezTo>
                  <a:pt x="380" y="292"/>
                  <a:pt x="380" y="292"/>
                  <a:pt x="380" y="292"/>
                </a:cubicBezTo>
                <a:cubicBezTo>
                  <a:pt x="381" y="292"/>
                  <a:pt x="381" y="293"/>
                  <a:pt x="382" y="293"/>
                </a:cubicBezTo>
                <a:cubicBezTo>
                  <a:pt x="383" y="294"/>
                  <a:pt x="383" y="294"/>
                  <a:pt x="384" y="294"/>
                </a:cubicBezTo>
                <a:cubicBezTo>
                  <a:pt x="384" y="294"/>
                  <a:pt x="385" y="294"/>
                  <a:pt x="385" y="293"/>
                </a:cubicBezTo>
                <a:cubicBezTo>
                  <a:pt x="386" y="293"/>
                  <a:pt x="386" y="292"/>
                  <a:pt x="386" y="290"/>
                </a:cubicBezTo>
                <a:cubicBezTo>
                  <a:pt x="386" y="290"/>
                  <a:pt x="386" y="290"/>
                  <a:pt x="386" y="290"/>
                </a:cubicBezTo>
                <a:cubicBezTo>
                  <a:pt x="386" y="290"/>
                  <a:pt x="386" y="290"/>
                  <a:pt x="386" y="290"/>
                </a:cubicBezTo>
                <a:cubicBezTo>
                  <a:pt x="386" y="290"/>
                  <a:pt x="387" y="290"/>
                  <a:pt x="386" y="289"/>
                </a:cubicBezTo>
                <a:cubicBezTo>
                  <a:pt x="386" y="288"/>
                  <a:pt x="387" y="288"/>
                  <a:pt x="387" y="288"/>
                </a:cubicBezTo>
                <a:cubicBezTo>
                  <a:pt x="387" y="288"/>
                  <a:pt x="387" y="288"/>
                  <a:pt x="387" y="289"/>
                </a:cubicBezTo>
                <a:cubicBezTo>
                  <a:pt x="387" y="290"/>
                  <a:pt x="387" y="290"/>
                  <a:pt x="387" y="291"/>
                </a:cubicBezTo>
                <a:cubicBezTo>
                  <a:pt x="387" y="292"/>
                  <a:pt x="387" y="292"/>
                  <a:pt x="387" y="292"/>
                </a:cubicBezTo>
                <a:cubicBezTo>
                  <a:pt x="387" y="294"/>
                  <a:pt x="387" y="294"/>
                  <a:pt x="387" y="295"/>
                </a:cubicBezTo>
                <a:cubicBezTo>
                  <a:pt x="387" y="295"/>
                  <a:pt x="388" y="295"/>
                  <a:pt x="388" y="295"/>
                </a:cubicBezTo>
                <a:cubicBezTo>
                  <a:pt x="388" y="295"/>
                  <a:pt x="388" y="295"/>
                  <a:pt x="389" y="295"/>
                </a:cubicBezTo>
                <a:cubicBezTo>
                  <a:pt x="389" y="295"/>
                  <a:pt x="389" y="295"/>
                  <a:pt x="389" y="295"/>
                </a:cubicBezTo>
                <a:cubicBezTo>
                  <a:pt x="390" y="295"/>
                  <a:pt x="390" y="295"/>
                  <a:pt x="390" y="296"/>
                </a:cubicBezTo>
                <a:cubicBezTo>
                  <a:pt x="391" y="296"/>
                  <a:pt x="392" y="296"/>
                  <a:pt x="394" y="295"/>
                </a:cubicBezTo>
                <a:cubicBezTo>
                  <a:pt x="395" y="294"/>
                  <a:pt x="396" y="294"/>
                  <a:pt x="397" y="293"/>
                </a:cubicBezTo>
                <a:cubicBezTo>
                  <a:pt x="398" y="292"/>
                  <a:pt x="399" y="292"/>
                  <a:pt x="400" y="291"/>
                </a:cubicBezTo>
                <a:cubicBezTo>
                  <a:pt x="400" y="290"/>
                  <a:pt x="401" y="290"/>
                  <a:pt x="401" y="290"/>
                </a:cubicBezTo>
                <a:cubicBezTo>
                  <a:pt x="401" y="290"/>
                  <a:pt x="402" y="290"/>
                  <a:pt x="402" y="289"/>
                </a:cubicBezTo>
                <a:cubicBezTo>
                  <a:pt x="403" y="289"/>
                  <a:pt x="403" y="289"/>
                  <a:pt x="403" y="288"/>
                </a:cubicBezTo>
                <a:cubicBezTo>
                  <a:pt x="403" y="288"/>
                  <a:pt x="403" y="287"/>
                  <a:pt x="402" y="286"/>
                </a:cubicBezTo>
                <a:cubicBezTo>
                  <a:pt x="401" y="286"/>
                  <a:pt x="401" y="285"/>
                  <a:pt x="400" y="285"/>
                </a:cubicBezTo>
                <a:cubicBezTo>
                  <a:pt x="399" y="285"/>
                  <a:pt x="399" y="286"/>
                  <a:pt x="397" y="287"/>
                </a:cubicBezTo>
                <a:cubicBezTo>
                  <a:pt x="396" y="288"/>
                  <a:pt x="395" y="288"/>
                  <a:pt x="393" y="288"/>
                </a:cubicBezTo>
                <a:cubicBezTo>
                  <a:pt x="392" y="288"/>
                  <a:pt x="391" y="288"/>
                  <a:pt x="391" y="286"/>
                </a:cubicBezTo>
                <a:cubicBezTo>
                  <a:pt x="391" y="285"/>
                  <a:pt x="390" y="284"/>
                  <a:pt x="389" y="284"/>
                </a:cubicBezTo>
                <a:cubicBezTo>
                  <a:pt x="389" y="284"/>
                  <a:pt x="390" y="283"/>
                  <a:pt x="390" y="282"/>
                </a:cubicBezTo>
                <a:cubicBezTo>
                  <a:pt x="391" y="282"/>
                  <a:pt x="392" y="281"/>
                  <a:pt x="393" y="281"/>
                </a:cubicBezTo>
                <a:cubicBezTo>
                  <a:pt x="394" y="280"/>
                  <a:pt x="395" y="280"/>
                  <a:pt x="395" y="280"/>
                </a:cubicBezTo>
                <a:cubicBezTo>
                  <a:pt x="396" y="279"/>
                  <a:pt x="397" y="279"/>
                  <a:pt x="397" y="279"/>
                </a:cubicBezTo>
                <a:cubicBezTo>
                  <a:pt x="397" y="281"/>
                  <a:pt x="398" y="283"/>
                  <a:pt x="400" y="284"/>
                </a:cubicBezTo>
                <a:cubicBezTo>
                  <a:pt x="402" y="286"/>
                  <a:pt x="404" y="287"/>
                  <a:pt x="406" y="287"/>
                </a:cubicBezTo>
                <a:cubicBezTo>
                  <a:pt x="406" y="287"/>
                  <a:pt x="407" y="286"/>
                  <a:pt x="407" y="286"/>
                </a:cubicBezTo>
                <a:cubicBezTo>
                  <a:pt x="408" y="285"/>
                  <a:pt x="409" y="284"/>
                  <a:pt x="409" y="284"/>
                </a:cubicBezTo>
                <a:cubicBezTo>
                  <a:pt x="409" y="285"/>
                  <a:pt x="409" y="286"/>
                  <a:pt x="409" y="286"/>
                </a:cubicBezTo>
                <a:cubicBezTo>
                  <a:pt x="409" y="288"/>
                  <a:pt x="409" y="288"/>
                  <a:pt x="409" y="288"/>
                </a:cubicBezTo>
                <a:cubicBezTo>
                  <a:pt x="410" y="288"/>
                  <a:pt x="411" y="288"/>
                  <a:pt x="411" y="288"/>
                </a:cubicBezTo>
                <a:cubicBezTo>
                  <a:pt x="411" y="289"/>
                  <a:pt x="411" y="289"/>
                  <a:pt x="411" y="289"/>
                </a:cubicBezTo>
                <a:cubicBezTo>
                  <a:pt x="411" y="288"/>
                  <a:pt x="412" y="288"/>
                  <a:pt x="412" y="288"/>
                </a:cubicBezTo>
                <a:cubicBezTo>
                  <a:pt x="412" y="288"/>
                  <a:pt x="412" y="289"/>
                  <a:pt x="413" y="289"/>
                </a:cubicBezTo>
                <a:cubicBezTo>
                  <a:pt x="413" y="289"/>
                  <a:pt x="413" y="289"/>
                  <a:pt x="413" y="290"/>
                </a:cubicBezTo>
                <a:cubicBezTo>
                  <a:pt x="413" y="290"/>
                  <a:pt x="413" y="290"/>
                  <a:pt x="413" y="290"/>
                </a:cubicBezTo>
                <a:cubicBezTo>
                  <a:pt x="413" y="290"/>
                  <a:pt x="413" y="290"/>
                  <a:pt x="413" y="290"/>
                </a:cubicBezTo>
                <a:cubicBezTo>
                  <a:pt x="412" y="290"/>
                  <a:pt x="411" y="290"/>
                  <a:pt x="410" y="289"/>
                </a:cubicBezTo>
                <a:cubicBezTo>
                  <a:pt x="409" y="289"/>
                  <a:pt x="408" y="288"/>
                  <a:pt x="408" y="288"/>
                </a:cubicBezTo>
                <a:cubicBezTo>
                  <a:pt x="408" y="289"/>
                  <a:pt x="407" y="290"/>
                  <a:pt x="406" y="291"/>
                </a:cubicBezTo>
                <a:cubicBezTo>
                  <a:pt x="405" y="292"/>
                  <a:pt x="404" y="292"/>
                  <a:pt x="402" y="293"/>
                </a:cubicBezTo>
                <a:cubicBezTo>
                  <a:pt x="401" y="294"/>
                  <a:pt x="400" y="294"/>
                  <a:pt x="399" y="295"/>
                </a:cubicBezTo>
                <a:cubicBezTo>
                  <a:pt x="398" y="296"/>
                  <a:pt x="397" y="297"/>
                  <a:pt x="397" y="298"/>
                </a:cubicBezTo>
                <a:cubicBezTo>
                  <a:pt x="397" y="299"/>
                  <a:pt x="398" y="300"/>
                  <a:pt x="399" y="300"/>
                </a:cubicBezTo>
                <a:cubicBezTo>
                  <a:pt x="400" y="301"/>
                  <a:pt x="401" y="302"/>
                  <a:pt x="402" y="302"/>
                </a:cubicBezTo>
                <a:cubicBezTo>
                  <a:pt x="405" y="304"/>
                  <a:pt x="405" y="304"/>
                  <a:pt x="405" y="304"/>
                </a:cubicBezTo>
                <a:cubicBezTo>
                  <a:pt x="406" y="304"/>
                  <a:pt x="406" y="304"/>
                  <a:pt x="406" y="304"/>
                </a:cubicBezTo>
                <a:cubicBezTo>
                  <a:pt x="406" y="306"/>
                  <a:pt x="405" y="307"/>
                  <a:pt x="404" y="308"/>
                </a:cubicBezTo>
                <a:cubicBezTo>
                  <a:pt x="405" y="308"/>
                  <a:pt x="406" y="309"/>
                  <a:pt x="406" y="310"/>
                </a:cubicBezTo>
                <a:cubicBezTo>
                  <a:pt x="406" y="308"/>
                  <a:pt x="407" y="307"/>
                  <a:pt x="408" y="307"/>
                </a:cubicBezTo>
                <a:cubicBezTo>
                  <a:pt x="408" y="307"/>
                  <a:pt x="408" y="308"/>
                  <a:pt x="409" y="309"/>
                </a:cubicBezTo>
                <a:cubicBezTo>
                  <a:pt x="409" y="310"/>
                  <a:pt x="409" y="310"/>
                  <a:pt x="409" y="310"/>
                </a:cubicBezTo>
                <a:cubicBezTo>
                  <a:pt x="410" y="310"/>
                  <a:pt x="410" y="310"/>
                  <a:pt x="410" y="310"/>
                </a:cubicBezTo>
                <a:cubicBezTo>
                  <a:pt x="410" y="310"/>
                  <a:pt x="410" y="310"/>
                  <a:pt x="410" y="310"/>
                </a:cubicBezTo>
                <a:cubicBezTo>
                  <a:pt x="411" y="310"/>
                  <a:pt x="411" y="310"/>
                  <a:pt x="411" y="310"/>
                </a:cubicBezTo>
                <a:cubicBezTo>
                  <a:pt x="410" y="311"/>
                  <a:pt x="409" y="311"/>
                  <a:pt x="409" y="312"/>
                </a:cubicBezTo>
                <a:cubicBezTo>
                  <a:pt x="409" y="312"/>
                  <a:pt x="409" y="313"/>
                  <a:pt x="408" y="314"/>
                </a:cubicBezTo>
                <a:cubicBezTo>
                  <a:pt x="408" y="316"/>
                  <a:pt x="408" y="316"/>
                  <a:pt x="408" y="316"/>
                </a:cubicBezTo>
                <a:cubicBezTo>
                  <a:pt x="408" y="317"/>
                  <a:pt x="408" y="317"/>
                  <a:pt x="408" y="318"/>
                </a:cubicBezTo>
                <a:cubicBezTo>
                  <a:pt x="408" y="318"/>
                  <a:pt x="408" y="318"/>
                  <a:pt x="409" y="318"/>
                </a:cubicBezTo>
                <a:cubicBezTo>
                  <a:pt x="410" y="319"/>
                  <a:pt x="410" y="319"/>
                  <a:pt x="411" y="319"/>
                </a:cubicBezTo>
                <a:cubicBezTo>
                  <a:pt x="412" y="320"/>
                  <a:pt x="413" y="320"/>
                  <a:pt x="414" y="321"/>
                </a:cubicBezTo>
                <a:cubicBezTo>
                  <a:pt x="414" y="321"/>
                  <a:pt x="415" y="322"/>
                  <a:pt x="415" y="322"/>
                </a:cubicBezTo>
                <a:lnTo>
                  <a:pt x="413" y="322"/>
                </a:lnTo>
                <a:close/>
                <a:moveTo>
                  <a:pt x="395" y="374"/>
                </a:moveTo>
                <a:cubicBezTo>
                  <a:pt x="395" y="374"/>
                  <a:pt x="395" y="374"/>
                  <a:pt x="395" y="374"/>
                </a:cubicBezTo>
                <a:cubicBezTo>
                  <a:pt x="395" y="374"/>
                  <a:pt x="395" y="375"/>
                  <a:pt x="396" y="376"/>
                </a:cubicBezTo>
                <a:cubicBezTo>
                  <a:pt x="397" y="379"/>
                  <a:pt x="397" y="379"/>
                  <a:pt x="397" y="379"/>
                </a:cubicBezTo>
                <a:cubicBezTo>
                  <a:pt x="396" y="379"/>
                  <a:pt x="396" y="378"/>
                  <a:pt x="395" y="377"/>
                </a:cubicBezTo>
                <a:cubicBezTo>
                  <a:pt x="394" y="375"/>
                  <a:pt x="394" y="374"/>
                  <a:pt x="394" y="373"/>
                </a:cubicBezTo>
                <a:cubicBezTo>
                  <a:pt x="395" y="373"/>
                  <a:pt x="396" y="374"/>
                  <a:pt x="396" y="374"/>
                </a:cubicBezTo>
                <a:cubicBezTo>
                  <a:pt x="396" y="374"/>
                  <a:pt x="396" y="374"/>
                  <a:pt x="396" y="374"/>
                </a:cubicBezTo>
                <a:cubicBezTo>
                  <a:pt x="396" y="374"/>
                  <a:pt x="395" y="374"/>
                  <a:pt x="395" y="374"/>
                </a:cubicBezTo>
                <a:close/>
                <a:moveTo>
                  <a:pt x="404" y="375"/>
                </a:moveTo>
                <a:cubicBezTo>
                  <a:pt x="403" y="375"/>
                  <a:pt x="403" y="376"/>
                  <a:pt x="403" y="376"/>
                </a:cubicBezTo>
                <a:cubicBezTo>
                  <a:pt x="403" y="377"/>
                  <a:pt x="403" y="377"/>
                  <a:pt x="403" y="377"/>
                </a:cubicBezTo>
                <a:cubicBezTo>
                  <a:pt x="404" y="377"/>
                  <a:pt x="404" y="378"/>
                  <a:pt x="405" y="378"/>
                </a:cubicBezTo>
                <a:cubicBezTo>
                  <a:pt x="405" y="379"/>
                  <a:pt x="406" y="380"/>
                  <a:pt x="406" y="380"/>
                </a:cubicBezTo>
                <a:cubicBezTo>
                  <a:pt x="405" y="380"/>
                  <a:pt x="404" y="380"/>
                  <a:pt x="403" y="378"/>
                </a:cubicBezTo>
                <a:cubicBezTo>
                  <a:pt x="402" y="377"/>
                  <a:pt x="402" y="375"/>
                  <a:pt x="402" y="374"/>
                </a:cubicBezTo>
                <a:cubicBezTo>
                  <a:pt x="402" y="374"/>
                  <a:pt x="402" y="374"/>
                  <a:pt x="402" y="374"/>
                </a:cubicBezTo>
                <a:cubicBezTo>
                  <a:pt x="402" y="374"/>
                  <a:pt x="402" y="374"/>
                  <a:pt x="402" y="373"/>
                </a:cubicBezTo>
                <a:cubicBezTo>
                  <a:pt x="402" y="373"/>
                  <a:pt x="402" y="373"/>
                  <a:pt x="402" y="373"/>
                </a:cubicBezTo>
                <a:cubicBezTo>
                  <a:pt x="402" y="373"/>
                  <a:pt x="402" y="372"/>
                  <a:pt x="403" y="372"/>
                </a:cubicBezTo>
                <a:cubicBezTo>
                  <a:pt x="404" y="372"/>
                  <a:pt x="405" y="373"/>
                  <a:pt x="405" y="375"/>
                </a:cubicBezTo>
                <a:cubicBezTo>
                  <a:pt x="405" y="375"/>
                  <a:pt x="405" y="375"/>
                  <a:pt x="404" y="375"/>
                </a:cubicBezTo>
                <a:cubicBezTo>
                  <a:pt x="404" y="375"/>
                  <a:pt x="404" y="375"/>
                  <a:pt x="404" y="375"/>
                </a:cubicBezTo>
                <a:close/>
                <a:moveTo>
                  <a:pt x="384" y="380"/>
                </a:moveTo>
                <a:cubicBezTo>
                  <a:pt x="384" y="379"/>
                  <a:pt x="384" y="377"/>
                  <a:pt x="384" y="376"/>
                </a:cubicBezTo>
                <a:cubicBezTo>
                  <a:pt x="384" y="377"/>
                  <a:pt x="384" y="378"/>
                  <a:pt x="385" y="379"/>
                </a:cubicBezTo>
                <a:cubicBezTo>
                  <a:pt x="385" y="380"/>
                  <a:pt x="385" y="381"/>
                  <a:pt x="385" y="382"/>
                </a:cubicBezTo>
                <a:cubicBezTo>
                  <a:pt x="384" y="382"/>
                  <a:pt x="384" y="381"/>
                  <a:pt x="384" y="380"/>
                </a:cubicBezTo>
                <a:close/>
                <a:moveTo>
                  <a:pt x="286" y="330"/>
                </a:moveTo>
                <a:cubicBezTo>
                  <a:pt x="286" y="331"/>
                  <a:pt x="286" y="332"/>
                  <a:pt x="286" y="331"/>
                </a:cubicBezTo>
                <a:cubicBezTo>
                  <a:pt x="285" y="331"/>
                  <a:pt x="285" y="332"/>
                  <a:pt x="285" y="332"/>
                </a:cubicBezTo>
                <a:cubicBezTo>
                  <a:pt x="285" y="332"/>
                  <a:pt x="285" y="331"/>
                  <a:pt x="285" y="331"/>
                </a:cubicBezTo>
                <a:cubicBezTo>
                  <a:pt x="285" y="331"/>
                  <a:pt x="286" y="330"/>
                  <a:pt x="286" y="330"/>
                </a:cubicBezTo>
                <a:close/>
                <a:moveTo>
                  <a:pt x="283" y="324"/>
                </a:moveTo>
                <a:cubicBezTo>
                  <a:pt x="283" y="323"/>
                  <a:pt x="283" y="323"/>
                  <a:pt x="285" y="323"/>
                </a:cubicBezTo>
                <a:cubicBezTo>
                  <a:pt x="285" y="324"/>
                  <a:pt x="284" y="324"/>
                  <a:pt x="284" y="324"/>
                </a:cubicBezTo>
                <a:cubicBezTo>
                  <a:pt x="283" y="324"/>
                  <a:pt x="283" y="324"/>
                  <a:pt x="283" y="324"/>
                </a:cubicBezTo>
                <a:cubicBezTo>
                  <a:pt x="283" y="324"/>
                  <a:pt x="283" y="324"/>
                  <a:pt x="283" y="324"/>
                </a:cubicBezTo>
                <a:close/>
                <a:moveTo>
                  <a:pt x="288" y="328"/>
                </a:moveTo>
                <a:cubicBezTo>
                  <a:pt x="288" y="329"/>
                  <a:pt x="287" y="329"/>
                  <a:pt x="287" y="330"/>
                </a:cubicBezTo>
                <a:cubicBezTo>
                  <a:pt x="287" y="330"/>
                  <a:pt x="287" y="330"/>
                  <a:pt x="286" y="330"/>
                </a:cubicBezTo>
                <a:cubicBezTo>
                  <a:pt x="286" y="329"/>
                  <a:pt x="287" y="328"/>
                  <a:pt x="288" y="328"/>
                </a:cubicBezTo>
                <a:close/>
                <a:moveTo>
                  <a:pt x="281" y="337"/>
                </a:moveTo>
                <a:cubicBezTo>
                  <a:pt x="282" y="337"/>
                  <a:pt x="282" y="337"/>
                  <a:pt x="282" y="337"/>
                </a:cubicBezTo>
                <a:cubicBezTo>
                  <a:pt x="282" y="337"/>
                  <a:pt x="282" y="336"/>
                  <a:pt x="282" y="336"/>
                </a:cubicBezTo>
                <a:cubicBezTo>
                  <a:pt x="282" y="336"/>
                  <a:pt x="283" y="336"/>
                  <a:pt x="283" y="337"/>
                </a:cubicBezTo>
                <a:cubicBezTo>
                  <a:pt x="283" y="337"/>
                  <a:pt x="283" y="337"/>
                  <a:pt x="283" y="337"/>
                </a:cubicBezTo>
                <a:cubicBezTo>
                  <a:pt x="283" y="337"/>
                  <a:pt x="283" y="337"/>
                  <a:pt x="284" y="337"/>
                </a:cubicBezTo>
                <a:cubicBezTo>
                  <a:pt x="284" y="337"/>
                  <a:pt x="283" y="338"/>
                  <a:pt x="282" y="338"/>
                </a:cubicBezTo>
                <a:cubicBezTo>
                  <a:pt x="281" y="338"/>
                  <a:pt x="281" y="338"/>
                  <a:pt x="281" y="338"/>
                </a:cubicBezTo>
                <a:cubicBezTo>
                  <a:pt x="281" y="338"/>
                  <a:pt x="281" y="337"/>
                  <a:pt x="281" y="337"/>
                </a:cubicBezTo>
                <a:close/>
                <a:moveTo>
                  <a:pt x="279" y="299"/>
                </a:moveTo>
                <a:cubicBezTo>
                  <a:pt x="277" y="300"/>
                  <a:pt x="275" y="301"/>
                  <a:pt x="273" y="301"/>
                </a:cubicBezTo>
                <a:cubicBezTo>
                  <a:pt x="274" y="301"/>
                  <a:pt x="275" y="300"/>
                  <a:pt x="276" y="300"/>
                </a:cubicBezTo>
                <a:cubicBezTo>
                  <a:pt x="277" y="299"/>
                  <a:pt x="278" y="299"/>
                  <a:pt x="279" y="299"/>
                </a:cubicBezTo>
                <a:close/>
                <a:moveTo>
                  <a:pt x="333" y="385"/>
                </a:moveTo>
                <a:cubicBezTo>
                  <a:pt x="333" y="384"/>
                  <a:pt x="334" y="384"/>
                  <a:pt x="336" y="384"/>
                </a:cubicBezTo>
                <a:cubicBezTo>
                  <a:pt x="336" y="385"/>
                  <a:pt x="335" y="385"/>
                  <a:pt x="335" y="385"/>
                </a:cubicBezTo>
                <a:cubicBezTo>
                  <a:pt x="334" y="386"/>
                  <a:pt x="334" y="386"/>
                  <a:pt x="333" y="386"/>
                </a:cubicBezTo>
                <a:cubicBezTo>
                  <a:pt x="333" y="386"/>
                  <a:pt x="333" y="385"/>
                  <a:pt x="333" y="385"/>
                </a:cubicBezTo>
                <a:cubicBezTo>
                  <a:pt x="333" y="385"/>
                  <a:pt x="333" y="385"/>
                  <a:pt x="333" y="385"/>
                </a:cubicBezTo>
                <a:close/>
                <a:moveTo>
                  <a:pt x="326" y="384"/>
                </a:moveTo>
                <a:cubicBezTo>
                  <a:pt x="326" y="383"/>
                  <a:pt x="326" y="383"/>
                  <a:pt x="326" y="383"/>
                </a:cubicBezTo>
                <a:cubicBezTo>
                  <a:pt x="326" y="382"/>
                  <a:pt x="327" y="382"/>
                  <a:pt x="328" y="382"/>
                </a:cubicBezTo>
                <a:cubicBezTo>
                  <a:pt x="328" y="383"/>
                  <a:pt x="327" y="385"/>
                  <a:pt x="325" y="385"/>
                </a:cubicBezTo>
                <a:cubicBezTo>
                  <a:pt x="324" y="386"/>
                  <a:pt x="323" y="387"/>
                  <a:pt x="323" y="387"/>
                </a:cubicBezTo>
                <a:cubicBezTo>
                  <a:pt x="322" y="387"/>
                  <a:pt x="322" y="387"/>
                  <a:pt x="322" y="387"/>
                </a:cubicBezTo>
                <a:cubicBezTo>
                  <a:pt x="322" y="387"/>
                  <a:pt x="321" y="386"/>
                  <a:pt x="321" y="386"/>
                </a:cubicBezTo>
                <a:cubicBezTo>
                  <a:pt x="321" y="386"/>
                  <a:pt x="322" y="385"/>
                  <a:pt x="324" y="384"/>
                </a:cubicBezTo>
                <a:lnTo>
                  <a:pt x="326" y="384"/>
                </a:lnTo>
                <a:close/>
                <a:moveTo>
                  <a:pt x="302" y="357"/>
                </a:moveTo>
                <a:cubicBezTo>
                  <a:pt x="302" y="358"/>
                  <a:pt x="301" y="359"/>
                  <a:pt x="300" y="359"/>
                </a:cubicBezTo>
                <a:cubicBezTo>
                  <a:pt x="298" y="359"/>
                  <a:pt x="297" y="359"/>
                  <a:pt x="296" y="359"/>
                </a:cubicBezTo>
                <a:cubicBezTo>
                  <a:pt x="294" y="359"/>
                  <a:pt x="293" y="359"/>
                  <a:pt x="293" y="357"/>
                </a:cubicBezTo>
                <a:cubicBezTo>
                  <a:pt x="293" y="357"/>
                  <a:pt x="294" y="357"/>
                  <a:pt x="296" y="356"/>
                </a:cubicBezTo>
                <a:cubicBezTo>
                  <a:pt x="298" y="356"/>
                  <a:pt x="299" y="356"/>
                  <a:pt x="300" y="356"/>
                </a:cubicBezTo>
                <a:cubicBezTo>
                  <a:pt x="300" y="356"/>
                  <a:pt x="300" y="356"/>
                  <a:pt x="300" y="356"/>
                </a:cubicBezTo>
                <a:cubicBezTo>
                  <a:pt x="300" y="357"/>
                  <a:pt x="301" y="357"/>
                  <a:pt x="302" y="357"/>
                </a:cubicBezTo>
                <a:close/>
                <a:moveTo>
                  <a:pt x="301" y="411"/>
                </a:moveTo>
                <a:cubicBezTo>
                  <a:pt x="301" y="410"/>
                  <a:pt x="302" y="409"/>
                  <a:pt x="302" y="409"/>
                </a:cubicBezTo>
                <a:cubicBezTo>
                  <a:pt x="303" y="408"/>
                  <a:pt x="304" y="408"/>
                  <a:pt x="305" y="408"/>
                </a:cubicBezTo>
                <a:cubicBezTo>
                  <a:pt x="304" y="408"/>
                  <a:pt x="304" y="409"/>
                  <a:pt x="303" y="410"/>
                </a:cubicBezTo>
                <a:cubicBezTo>
                  <a:pt x="303" y="411"/>
                  <a:pt x="302" y="411"/>
                  <a:pt x="301" y="411"/>
                </a:cubicBezTo>
                <a:close/>
                <a:moveTo>
                  <a:pt x="358" y="379"/>
                </a:moveTo>
                <a:cubicBezTo>
                  <a:pt x="358" y="379"/>
                  <a:pt x="358" y="378"/>
                  <a:pt x="358" y="378"/>
                </a:cubicBezTo>
                <a:cubicBezTo>
                  <a:pt x="358" y="377"/>
                  <a:pt x="358" y="377"/>
                  <a:pt x="359" y="376"/>
                </a:cubicBezTo>
                <a:cubicBezTo>
                  <a:pt x="360" y="376"/>
                  <a:pt x="361" y="375"/>
                  <a:pt x="362" y="374"/>
                </a:cubicBezTo>
                <a:cubicBezTo>
                  <a:pt x="364" y="374"/>
                  <a:pt x="366" y="373"/>
                  <a:pt x="368" y="372"/>
                </a:cubicBezTo>
                <a:cubicBezTo>
                  <a:pt x="368" y="374"/>
                  <a:pt x="369" y="375"/>
                  <a:pt x="370" y="376"/>
                </a:cubicBezTo>
                <a:cubicBezTo>
                  <a:pt x="371" y="376"/>
                  <a:pt x="372" y="378"/>
                  <a:pt x="372" y="380"/>
                </a:cubicBezTo>
                <a:cubicBezTo>
                  <a:pt x="372" y="382"/>
                  <a:pt x="371" y="384"/>
                  <a:pt x="370" y="385"/>
                </a:cubicBezTo>
                <a:cubicBezTo>
                  <a:pt x="368" y="387"/>
                  <a:pt x="366" y="387"/>
                  <a:pt x="364" y="387"/>
                </a:cubicBezTo>
                <a:cubicBezTo>
                  <a:pt x="364" y="387"/>
                  <a:pt x="363" y="387"/>
                  <a:pt x="362" y="387"/>
                </a:cubicBezTo>
                <a:cubicBezTo>
                  <a:pt x="362" y="387"/>
                  <a:pt x="361" y="387"/>
                  <a:pt x="360" y="386"/>
                </a:cubicBezTo>
                <a:cubicBezTo>
                  <a:pt x="359" y="386"/>
                  <a:pt x="359" y="385"/>
                  <a:pt x="358" y="384"/>
                </a:cubicBezTo>
                <a:cubicBezTo>
                  <a:pt x="358" y="383"/>
                  <a:pt x="358" y="381"/>
                  <a:pt x="358" y="379"/>
                </a:cubicBezTo>
                <a:close/>
                <a:moveTo>
                  <a:pt x="383" y="374"/>
                </a:moveTo>
                <a:cubicBezTo>
                  <a:pt x="383" y="374"/>
                  <a:pt x="383" y="374"/>
                  <a:pt x="383" y="374"/>
                </a:cubicBezTo>
                <a:cubicBezTo>
                  <a:pt x="384" y="375"/>
                  <a:pt x="384" y="376"/>
                  <a:pt x="384" y="376"/>
                </a:cubicBezTo>
                <a:cubicBezTo>
                  <a:pt x="383" y="376"/>
                  <a:pt x="383" y="376"/>
                  <a:pt x="383" y="377"/>
                </a:cubicBezTo>
                <a:cubicBezTo>
                  <a:pt x="383" y="377"/>
                  <a:pt x="383" y="378"/>
                  <a:pt x="382" y="378"/>
                </a:cubicBezTo>
                <a:cubicBezTo>
                  <a:pt x="382" y="377"/>
                  <a:pt x="382" y="376"/>
                  <a:pt x="383" y="376"/>
                </a:cubicBezTo>
                <a:cubicBezTo>
                  <a:pt x="383" y="375"/>
                  <a:pt x="383" y="375"/>
                  <a:pt x="383" y="374"/>
                </a:cubicBezTo>
                <a:close/>
                <a:moveTo>
                  <a:pt x="354" y="371"/>
                </a:moveTo>
                <a:cubicBezTo>
                  <a:pt x="354" y="371"/>
                  <a:pt x="355" y="371"/>
                  <a:pt x="355" y="372"/>
                </a:cubicBezTo>
                <a:cubicBezTo>
                  <a:pt x="353" y="372"/>
                  <a:pt x="353" y="372"/>
                  <a:pt x="353" y="372"/>
                </a:cubicBezTo>
                <a:cubicBezTo>
                  <a:pt x="353" y="372"/>
                  <a:pt x="352" y="372"/>
                  <a:pt x="352" y="372"/>
                </a:cubicBezTo>
                <a:cubicBezTo>
                  <a:pt x="353" y="371"/>
                  <a:pt x="353" y="371"/>
                  <a:pt x="354" y="371"/>
                </a:cubicBezTo>
                <a:close/>
                <a:moveTo>
                  <a:pt x="351" y="382"/>
                </a:moveTo>
                <a:cubicBezTo>
                  <a:pt x="351" y="381"/>
                  <a:pt x="351" y="381"/>
                  <a:pt x="351" y="381"/>
                </a:cubicBezTo>
                <a:cubicBezTo>
                  <a:pt x="352" y="381"/>
                  <a:pt x="353" y="380"/>
                  <a:pt x="353" y="380"/>
                </a:cubicBezTo>
                <a:cubicBezTo>
                  <a:pt x="353" y="380"/>
                  <a:pt x="353" y="381"/>
                  <a:pt x="353" y="381"/>
                </a:cubicBezTo>
                <a:cubicBezTo>
                  <a:pt x="352" y="382"/>
                  <a:pt x="352" y="382"/>
                  <a:pt x="351" y="382"/>
                </a:cubicBezTo>
                <a:close/>
                <a:moveTo>
                  <a:pt x="347" y="361"/>
                </a:moveTo>
                <a:cubicBezTo>
                  <a:pt x="347" y="361"/>
                  <a:pt x="347" y="361"/>
                  <a:pt x="348" y="362"/>
                </a:cubicBezTo>
                <a:cubicBezTo>
                  <a:pt x="349" y="362"/>
                  <a:pt x="350" y="363"/>
                  <a:pt x="350" y="364"/>
                </a:cubicBezTo>
                <a:cubicBezTo>
                  <a:pt x="349" y="364"/>
                  <a:pt x="349" y="364"/>
                  <a:pt x="349" y="364"/>
                </a:cubicBezTo>
                <a:cubicBezTo>
                  <a:pt x="349" y="364"/>
                  <a:pt x="348" y="364"/>
                  <a:pt x="348" y="363"/>
                </a:cubicBezTo>
                <a:cubicBezTo>
                  <a:pt x="348" y="362"/>
                  <a:pt x="347" y="362"/>
                  <a:pt x="347" y="361"/>
                </a:cubicBezTo>
                <a:close/>
                <a:moveTo>
                  <a:pt x="341" y="364"/>
                </a:moveTo>
                <a:cubicBezTo>
                  <a:pt x="341" y="364"/>
                  <a:pt x="341" y="364"/>
                  <a:pt x="341" y="364"/>
                </a:cubicBezTo>
                <a:cubicBezTo>
                  <a:pt x="342" y="365"/>
                  <a:pt x="342" y="365"/>
                  <a:pt x="342" y="365"/>
                </a:cubicBezTo>
                <a:cubicBezTo>
                  <a:pt x="342" y="365"/>
                  <a:pt x="342" y="365"/>
                  <a:pt x="341" y="365"/>
                </a:cubicBezTo>
                <a:cubicBezTo>
                  <a:pt x="341" y="365"/>
                  <a:pt x="340" y="365"/>
                  <a:pt x="341" y="365"/>
                </a:cubicBezTo>
                <a:cubicBezTo>
                  <a:pt x="341" y="364"/>
                  <a:pt x="341" y="364"/>
                  <a:pt x="340" y="364"/>
                </a:cubicBezTo>
                <a:lnTo>
                  <a:pt x="341" y="364"/>
                </a:lnTo>
                <a:close/>
                <a:moveTo>
                  <a:pt x="279" y="308"/>
                </a:moveTo>
                <a:cubicBezTo>
                  <a:pt x="278" y="308"/>
                  <a:pt x="278" y="308"/>
                  <a:pt x="278" y="308"/>
                </a:cubicBezTo>
                <a:cubicBezTo>
                  <a:pt x="279" y="308"/>
                  <a:pt x="279" y="308"/>
                  <a:pt x="280" y="307"/>
                </a:cubicBezTo>
                <a:cubicBezTo>
                  <a:pt x="280" y="307"/>
                  <a:pt x="281" y="307"/>
                  <a:pt x="281" y="307"/>
                </a:cubicBezTo>
                <a:cubicBezTo>
                  <a:pt x="281" y="307"/>
                  <a:pt x="280" y="308"/>
                  <a:pt x="280" y="308"/>
                </a:cubicBezTo>
                <a:cubicBezTo>
                  <a:pt x="279" y="308"/>
                  <a:pt x="279" y="308"/>
                  <a:pt x="279" y="308"/>
                </a:cubicBezTo>
                <a:close/>
                <a:moveTo>
                  <a:pt x="507" y="66"/>
                </a:moveTo>
                <a:cubicBezTo>
                  <a:pt x="507" y="66"/>
                  <a:pt x="508" y="67"/>
                  <a:pt x="508" y="67"/>
                </a:cubicBezTo>
                <a:cubicBezTo>
                  <a:pt x="508" y="67"/>
                  <a:pt x="508" y="68"/>
                  <a:pt x="508" y="68"/>
                </a:cubicBezTo>
                <a:cubicBezTo>
                  <a:pt x="508" y="69"/>
                  <a:pt x="508" y="71"/>
                  <a:pt x="506" y="72"/>
                </a:cubicBezTo>
                <a:cubicBezTo>
                  <a:pt x="505" y="73"/>
                  <a:pt x="505" y="74"/>
                  <a:pt x="504" y="74"/>
                </a:cubicBezTo>
                <a:cubicBezTo>
                  <a:pt x="504" y="74"/>
                  <a:pt x="504" y="74"/>
                  <a:pt x="504" y="74"/>
                </a:cubicBezTo>
                <a:cubicBezTo>
                  <a:pt x="504" y="74"/>
                  <a:pt x="504" y="74"/>
                  <a:pt x="504" y="75"/>
                </a:cubicBezTo>
                <a:cubicBezTo>
                  <a:pt x="504" y="75"/>
                  <a:pt x="504" y="75"/>
                  <a:pt x="504" y="75"/>
                </a:cubicBezTo>
                <a:cubicBezTo>
                  <a:pt x="503" y="75"/>
                  <a:pt x="503" y="75"/>
                  <a:pt x="503" y="75"/>
                </a:cubicBezTo>
                <a:cubicBezTo>
                  <a:pt x="503" y="74"/>
                  <a:pt x="502" y="74"/>
                  <a:pt x="502" y="74"/>
                </a:cubicBezTo>
                <a:cubicBezTo>
                  <a:pt x="502" y="74"/>
                  <a:pt x="502" y="73"/>
                  <a:pt x="502" y="72"/>
                </a:cubicBezTo>
                <a:cubicBezTo>
                  <a:pt x="503" y="71"/>
                  <a:pt x="503" y="70"/>
                  <a:pt x="504" y="69"/>
                </a:cubicBezTo>
                <a:cubicBezTo>
                  <a:pt x="504" y="69"/>
                  <a:pt x="505" y="68"/>
                  <a:pt x="505" y="67"/>
                </a:cubicBezTo>
                <a:cubicBezTo>
                  <a:pt x="506" y="67"/>
                  <a:pt x="506" y="66"/>
                  <a:pt x="507" y="66"/>
                </a:cubicBezTo>
                <a:close/>
                <a:moveTo>
                  <a:pt x="517" y="103"/>
                </a:moveTo>
                <a:cubicBezTo>
                  <a:pt x="517" y="103"/>
                  <a:pt x="517" y="103"/>
                  <a:pt x="517" y="102"/>
                </a:cubicBezTo>
                <a:cubicBezTo>
                  <a:pt x="517" y="102"/>
                  <a:pt x="518" y="102"/>
                  <a:pt x="519" y="102"/>
                </a:cubicBezTo>
                <a:cubicBezTo>
                  <a:pt x="519" y="103"/>
                  <a:pt x="519" y="103"/>
                  <a:pt x="518" y="104"/>
                </a:cubicBezTo>
                <a:cubicBezTo>
                  <a:pt x="518" y="104"/>
                  <a:pt x="518" y="104"/>
                  <a:pt x="517" y="104"/>
                </a:cubicBezTo>
                <a:cubicBezTo>
                  <a:pt x="517" y="104"/>
                  <a:pt x="517" y="104"/>
                  <a:pt x="517" y="103"/>
                </a:cubicBezTo>
                <a:close/>
                <a:moveTo>
                  <a:pt x="484" y="122"/>
                </a:moveTo>
                <a:cubicBezTo>
                  <a:pt x="486" y="122"/>
                  <a:pt x="486" y="122"/>
                  <a:pt x="486" y="122"/>
                </a:cubicBezTo>
                <a:cubicBezTo>
                  <a:pt x="486" y="123"/>
                  <a:pt x="486" y="124"/>
                  <a:pt x="487" y="124"/>
                </a:cubicBezTo>
                <a:cubicBezTo>
                  <a:pt x="486" y="124"/>
                  <a:pt x="485" y="124"/>
                  <a:pt x="485" y="124"/>
                </a:cubicBezTo>
                <a:cubicBezTo>
                  <a:pt x="484" y="124"/>
                  <a:pt x="484" y="123"/>
                  <a:pt x="484" y="122"/>
                </a:cubicBezTo>
                <a:close/>
                <a:moveTo>
                  <a:pt x="455" y="185"/>
                </a:moveTo>
                <a:cubicBezTo>
                  <a:pt x="455" y="184"/>
                  <a:pt x="456" y="183"/>
                  <a:pt x="457" y="182"/>
                </a:cubicBezTo>
                <a:cubicBezTo>
                  <a:pt x="457" y="185"/>
                  <a:pt x="457" y="185"/>
                  <a:pt x="457" y="185"/>
                </a:cubicBezTo>
                <a:cubicBezTo>
                  <a:pt x="457" y="185"/>
                  <a:pt x="457" y="186"/>
                  <a:pt x="456" y="186"/>
                </a:cubicBezTo>
                <a:cubicBezTo>
                  <a:pt x="456" y="186"/>
                  <a:pt x="455" y="186"/>
                  <a:pt x="455" y="185"/>
                </a:cubicBezTo>
                <a:close/>
                <a:moveTo>
                  <a:pt x="580" y="292"/>
                </a:moveTo>
                <a:cubicBezTo>
                  <a:pt x="581" y="292"/>
                  <a:pt x="582" y="292"/>
                  <a:pt x="582" y="292"/>
                </a:cubicBezTo>
                <a:cubicBezTo>
                  <a:pt x="582" y="292"/>
                  <a:pt x="582" y="292"/>
                  <a:pt x="582" y="293"/>
                </a:cubicBezTo>
                <a:cubicBezTo>
                  <a:pt x="582" y="293"/>
                  <a:pt x="582" y="294"/>
                  <a:pt x="581" y="294"/>
                </a:cubicBezTo>
                <a:cubicBezTo>
                  <a:pt x="578" y="294"/>
                  <a:pt x="578" y="294"/>
                  <a:pt x="578" y="294"/>
                </a:cubicBezTo>
                <a:cubicBezTo>
                  <a:pt x="577" y="295"/>
                  <a:pt x="576" y="295"/>
                  <a:pt x="575" y="295"/>
                </a:cubicBezTo>
                <a:cubicBezTo>
                  <a:pt x="573" y="295"/>
                  <a:pt x="573" y="295"/>
                  <a:pt x="573" y="295"/>
                </a:cubicBezTo>
                <a:cubicBezTo>
                  <a:pt x="572" y="295"/>
                  <a:pt x="572" y="295"/>
                  <a:pt x="572" y="295"/>
                </a:cubicBezTo>
                <a:cubicBezTo>
                  <a:pt x="573" y="294"/>
                  <a:pt x="574" y="294"/>
                  <a:pt x="575" y="293"/>
                </a:cubicBezTo>
                <a:cubicBezTo>
                  <a:pt x="576" y="293"/>
                  <a:pt x="577" y="292"/>
                  <a:pt x="578" y="292"/>
                </a:cubicBezTo>
                <a:cubicBezTo>
                  <a:pt x="579" y="292"/>
                  <a:pt x="579" y="292"/>
                  <a:pt x="580" y="292"/>
                </a:cubicBezTo>
                <a:close/>
                <a:moveTo>
                  <a:pt x="618" y="244"/>
                </a:moveTo>
                <a:cubicBezTo>
                  <a:pt x="618" y="244"/>
                  <a:pt x="618" y="245"/>
                  <a:pt x="618" y="245"/>
                </a:cubicBezTo>
                <a:cubicBezTo>
                  <a:pt x="619" y="245"/>
                  <a:pt x="619" y="245"/>
                  <a:pt x="619" y="246"/>
                </a:cubicBezTo>
                <a:cubicBezTo>
                  <a:pt x="618" y="246"/>
                  <a:pt x="617" y="246"/>
                  <a:pt x="615" y="247"/>
                </a:cubicBezTo>
                <a:cubicBezTo>
                  <a:pt x="613" y="248"/>
                  <a:pt x="611" y="248"/>
                  <a:pt x="610" y="248"/>
                </a:cubicBezTo>
                <a:cubicBezTo>
                  <a:pt x="610" y="248"/>
                  <a:pt x="609" y="248"/>
                  <a:pt x="609" y="248"/>
                </a:cubicBezTo>
                <a:cubicBezTo>
                  <a:pt x="610" y="248"/>
                  <a:pt x="610" y="247"/>
                  <a:pt x="610" y="247"/>
                </a:cubicBezTo>
                <a:cubicBezTo>
                  <a:pt x="611" y="247"/>
                  <a:pt x="611" y="246"/>
                  <a:pt x="611" y="246"/>
                </a:cubicBezTo>
                <a:cubicBezTo>
                  <a:pt x="612" y="245"/>
                  <a:pt x="613" y="245"/>
                  <a:pt x="614" y="245"/>
                </a:cubicBezTo>
                <a:cubicBezTo>
                  <a:pt x="614" y="244"/>
                  <a:pt x="616" y="244"/>
                  <a:pt x="618" y="244"/>
                </a:cubicBezTo>
                <a:close/>
                <a:moveTo>
                  <a:pt x="446" y="295"/>
                </a:moveTo>
                <a:cubicBezTo>
                  <a:pt x="446" y="295"/>
                  <a:pt x="447" y="294"/>
                  <a:pt x="448" y="293"/>
                </a:cubicBezTo>
                <a:cubicBezTo>
                  <a:pt x="450" y="291"/>
                  <a:pt x="451" y="291"/>
                  <a:pt x="453" y="291"/>
                </a:cubicBezTo>
                <a:cubicBezTo>
                  <a:pt x="453" y="291"/>
                  <a:pt x="453" y="291"/>
                  <a:pt x="453" y="291"/>
                </a:cubicBezTo>
                <a:cubicBezTo>
                  <a:pt x="452" y="292"/>
                  <a:pt x="452" y="293"/>
                  <a:pt x="452" y="294"/>
                </a:cubicBezTo>
                <a:cubicBezTo>
                  <a:pt x="451" y="295"/>
                  <a:pt x="451" y="295"/>
                  <a:pt x="450" y="296"/>
                </a:cubicBezTo>
                <a:cubicBezTo>
                  <a:pt x="450" y="296"/>
                  <a:pt x="449" y="296"/>
                  <a:pt x="449" y="296"/>
                </a:cubicBezTo>
                <a:cubicBezTo>
                  <a:pt x="448" y="296"/>
                  <a:pt x="448" y="296"/>
                  <a:pt x="447" y="296"/>
                </a:cubicBezTo>
                <a:cubicBezTo>
                  <a:pt x="446" y="296"/>
                  <a:pt x="446" y="296"/>
                  <a:pt x="446" y="295"/>
                </a:cubicBezTo>
                <a:close/>
                <a:moveTo>
                  <a:pt x="522" y="383"/>
                </a:moveTo>
                <a:cubicBezTo>
                  <a:pt x="522" y="384"/>
                  <a:pt x="522" y="384"/>
                  <a:pt x="522" y="384"/>
                </a:cubicBezTo>
                <a:cubicBezTo>
                  <a:pt x="523" y="384"/>
                  <a:pt x="523" y="384"/>
                  <a:pt x="523" y="384"/>
                </a:cubicBezTo>
                <a:cubicBezTo>
                  <a:pt x="523" y="385"/>
                  <a:pt x="522" y="386"/>
                  <a:pt x="521" y="386"/>
                </a:cubicBezTo>
                <a:cubicBezTo>
                  <a:pt x="520" y="386"/>
                  <a:pt x="519" y="385"/>
                  <a:pt x="519" y="384"/>
                </a:cubicBezTo>
                <a:cubicBezTo>
                  <a:pt x="519" y="383"/>
                  <a:pt x="519" y="383"/>
                  <a:pt x="520" y="382"/>
                </a:cubicBezTo>
                <a:cubicBezTo>
                  <a:pt x="520" y="382"/>
                  <a:pt x="521" y="382"/>
                  <a:pt x="522" y="382"/>
                </a:cubicBezTo>
                <a:cubicBezTo>
                  <a:pt x="522" y="382"/>
                  <a:pt x="522" y="383"/>
                  <a:pt x="522" y="383"/>
                </a:cubicBezTo>
                <a:cubicBezTo>
                  <a:pt x="522" y="383"/>
                  <a:pt x="522" y="383"/>
                  <a:pt x="522" y="383"/>
                </a:cubicBezTo>
                <a:close/>
                <a:moveTo>
                  <a:pt x="570" y="420"/>
                </a:moveTo>
                <a:cubicBezTo>
                  <a:pt x="570" y="420"/>
                  <a:pt x="570" y="421"/>
                  <a:pt x="570" y="421"/>
                </a:cubicBezTo>
                <a:cubicBezTo>
                  <a:pt x="570" y="421"/>
                  <a:pt x="570" y="421"/>
                  <a:pt x="570" y="421"/>
                </a:cubicBezTo>
                <a:cubicBezTo>
                  <a:pt x="571" y="421"/>
                  <a:pt x="571" y="421"/>
                  <a:pt x="571" y="421"/>
                </a:cubicBezTo>
                <a:cubicBezTo>
                  <a:pt x="571" y="421"/>
                  <a:pt x="571" y="422"/>
                  <a:pt x="571" y="423"/>
                </a:cubicBezTo>
                <a:cubicBezTo>
                  <a:pt x="570" y="423"/>
                  <a:pt x="569" y="422"/>
                  <a:pt x="567" y="422"/>
                </a:cubicBezTo>
                <a:cubicBezTo>
                  <a:pt x="566" y="421"/>
                  <a:pt x="565" y="420"/>
                  <a:pt x="565" y="419"/>
                </a:cubicBezTo>
                <a:cubicBezTo>
                  <a:pt x="565" y="419"/>
                  <a:pt x="566" y="420"/>
                  <a:pt x="566" y="420"/>
                </a:cubicBezTo>
                <a:cubicBezTo>
                  <a:pt x="566" y="420"/>
                  <a:pt x="567" y="420"/>
                  <a:pt x="567" y="420"/>
                </a:cubicBezTo>
                <a:cubicBezTo>
                  <a:pt x="568" y="420"/>
                  <a:pt x="568" y="420"/>
                  <a:pt x="569" y="420"/>
                </a:cubicBezTo>
                <a:cubicBezTo>
                  <a:pt x="569" y="420"/>
                  <a:pt x="569" y="420"/>
                  <a:pt x="570" y="420"/>
                </a:cubicBezTo>
                <a:close/>
                <a:moveTo>
                  <a:pt x="567" y="75"/>
                </a:moveTo>
                <a:cubicBezTo>
                  <a:pt x="567" y="76"/>
                  <a:pt x="566" y="76"/>
                  <a:pt x="565" y="77"/>
                </a:cubicBezTo>
                <a:cubicBezTo>
                  <a:pt x="563" y="79"/>
                  <a:pt x="563" y="79"/>
                  <a:pt x="563" y="79"/>
                </a:cubicBezTo>
                <a:cubicBezTo>
                  <a:pt x="563" y="78"/>
                  <a:pt x="563" y="77"/>
                  <a:pt x="564" y="76"/>
                </a:cubicBezTo>
                <a:cubicBezTo>
                  <a:pt x="566" y="76"/>
                  <a:pt x="566" y="75"/>
                  <a:pt x="567" y="75"/>
                </a:cubicBezTo>
                <a:close/>
                <a:moveTo>
                  <a:pt x="415" y="270"/>
                </a:moveTo>
                <a:cubicBezTo>
                  <a:pt x="416" y="270"/>
                  <a:pt x="416" y="270"/>
                  <a:pt x="417" y="271"/>
                </a:cubicBezTo>
                <a:cubicBezTo>
                  <a:pt x="418" y="272"/>
                  <a:pt x="418" y="274"/>
                  <a:pt x="418" y="275"/>
                </a:cubicBezTo>
                <a:cubicBezTo>
                  <a:pt x="418" y="276"/>
                  <a:pt x="418" y="277"/>
                  <a:pt x="417" y="277"/>
                </a:cubicBezTo>
                <a:cubicBezTo>
                  <a:pt x="416" y="277"/>
                  <a:pt x="416" y="278"/>
                  <a:pt x="416" y="278"/>
                </a:cubicBezTo>
                <a:cubicBezTo>
                  <a:pt x="416" y="278"/>
                  <a:pt x="416" y="279"/>
                  <a:pt x="416" y="279"/>
                </a:cubicBezTo>
                <a:cubicBezTo>
                  <a:pt x="416" y="279"/>
                  <a:pt x="417" y="280"/>
                  <a:pt x="417" y="280"/>
                </a:cubicBezTo>
                <a:cubicBezTo>
                  <a:pt x="416" y="281"/>
                  <a:pt x="415" y="281"/>
                  <a:pt x="414" y="282"/>
                </a:cubicBezTo>
                <a:cubicBezTo>
                  <a:pt x="413" y="282"/>
                  <a:pt x="412" y="282"/>
                  <a:pt x="411" y="283"/>
                </a:cubicBezTo>
                <a:cubicBezTo>
                  <a:pt x="410" y="283"/>
                  <a:pt x="410" y="282"/>
                  <a:pt x="409" y="282"/>
                </a:cubicBezTo>
                <a:cubicBezTo>
                  <a:pt x="409" y="281"/>
                  <a:pt x="409" y="280"/>
                  <a:pt x="409" y="280"/>
                </a:cubicBezTo>
                <a:cubicBezTo>
                  <a:pt x="409" y="279"/>
                  <a:pt x="409" y="278"/>
                  <a:pt x="409" y="278"/>
                </a:cubicBezTo>
                <a:cubicBezTo>
                  <a:pt x="409" y="278"/>
                  <a:pt x="409" y="277"/>
                  <a:pt x="409" y="277"/>
                </a:cubicBezTo>
                <a:cubicBezTo>
                  <a:pt x="409" y="277"/>
                  <a:pt x="409" y="277"/>
                  <a:pt x="409" y="277"/>
                </a:cubicBezTo>
                <a:cubicBezTo>
                  <a:pt x="409" y="277"/>
                  <a:pt x="409" y="277"/>
                  <a:pt x="409" y="276"/>
                </a:cubicBezTo>
                <a:cubicBezTo>
                  <a:pt x="409" y="276"/>
                  <a:pt x="409" y="276"/>
                  <a:pt x="409" y="276"/>
                </a:cubicBezTo>
                <a:cubicBezTo>
                  <a:pt x="409" y="276"/>
                  <a:pt x="409" y="276"/>
                  <a:pt x="409" y="276"/>
                </a:cubicBezTo>
                <a:cubicBezTo>
                  <a:pt x="409" y="276"/>
                  <a:pt x="409" y="276"/>
                  <a:pt x="409" y="276"/>
                </a:cubicBezTo>
                <a:cubicBezTo>
                  <a:pt x="410" y="276"/>
                  <a:pt x="410" y="276"/>
                  <a:pt x="410" y="276"/>
                </a:cubicBezTo>
                <a:cubicBezTo>
                  <a:pt x="410" y="274"/>
                  <a:pt x="410" y="274"/>
                  <a:pt x="410" y="274"/>
                </a:cubicBezTo>
                <a:cubicBezTo>
                  <a:pt x="410" y="275"/>
                  <a:pt x="411" y="274"/>
                  <a:pt x="411" y="274"/>
                </a:cubicBezTo>
                <a:cubicBezTo>
                  <a:pt x="412" y="272"/>
                  <a:pt x="412" y="272"/>
                  <a:pt x="412" y="272"/>
                </a:cubicBezTo>
                <a:cubicBezTo>
                  <a:pt x="413" y="271"/>
                  <a:pt x="413" y="271"/>
                  <a:pt x="414" y="270"/>
                </a:cubicBezTo>
                <a:cubicBezTo>
                  <a:pt x="414" y="270"/>
                  <a:pt x="415" y="270"/>
                  <a:pt x="415" y="270"/>
                </a:cubicBezTo>
                <a:close/>
                <a:moveTo>
                  <a:pt x="413" y="328"/>
                </a:moveTo>
                <a:cubicBezTo>
                  <a:pt x="414" y="328"/>
                  <a:pt x="414" y="329"/>
                  <a:pt x="414" y="329"/>
                </a:cubicBezTo>
                <a:cubicBezTo>
                  <a:pt x="413" y="329"/>
                  <a:pt x="413" y="329"/>
                  <a:pt x="413" y="329"/>
                </a:cubicBezTo>
                <a:cubicBezTo>
                  <a:pt x="413" y="330"/>
                  <a:pt x="413" y="330"/>
                  <a:pt x="413" y="330"/>
                </a:cubicBezTo>
                <a:cubicBezTo>
                  <a:pt x="413" y="329"/>
                  <a:pt x="413" y="329"/>
                  <a:pt x="413" y="329"/>
                </a:cubicBezTo>
                <a:cubicBezTo>
                  <a:pt x="413" y="329"/>
                  <a:pt x="413" y="328"/>
                  <a:pt x="413" y="328"/>
                </a:cubicBezTo>
                <a:close/>
                <a:moveTo>
                  <a:pt x="414" y="314"/>
                </a:moveTo>
                <a:cubicBezTo>
                  <a:pt x="413" y="314"/>
                  <a:pt x="412" y="314"/>
                  <a:pt x="412" y="312"/>
                </a:cubicBezTo>
                <a:cubicBezTo>
                  <a:pt x="412" y="312"/>
                  <a:pt x="413" y="311"/>
                  <a:pt x="413" y="310"/>
                </a:cubicBezTo>
                <a:cubicBezTo>
                  <a:pt x="413" y="310"/>
                  <a:pt x="413" y="309"/>
                  <a:pt x="413" y="309"/>
                </a:cubicBezTo>
                <a:cubicBezTo>
                  <a:pt x="414" y="309"/>
                  <a:pt x="414" y="309"/>
                  <a:pt x="414" y="310"/>
                </a:cubicBezTo>
                <a:cubicBezTo>
                  <a:pt x="415" y="311"/>
                  <a:pt x="415" y="311"/>
                  <a:pt x="415" y="312"/>
                </a:cubicBezTo>
                <a:cubicBezTo>
                  <a:pt x="415" y="313"/>
                  <a:pt x="415" y="313"/>
                  <a:pt x="415" y="313"/>
                </a:cubicBezTo>
                <a:cubicBezTo>
                  <a:pt x="415" y="314"/>
                  <a:pt x="414" y="314"/>
                  <a:pt x="414" y="314"/>
                </a:cubicBezTo>
                <a:close/>
                <a:moveTo>
                  <a:pt x="292" y="327"/>
                </a:moveTo>
                <a:cubicBezTo>
                  <a:pt x="292" y="328"/>
                  <a:pt x="292" y="328"/>
                  <a:pt x="291" y="328"/>
                </a:cubicBezTo>
                <a:cubicBezTo>
                  <a:pt x="291" y="328"/>
                  <a:pt x="291" y="327"/>
                  <a:pt x="291" y="327"/>
                </a:cubicBezTo>
                <a:cubicBezTo>
                  <a:pt x="291" y="327"/>
                  <a:pt x="292" y="327"/>
                  <a:pt x="292" y="327"/>
                </a:cubicBezTo>
                <a:close/>
                <a:moveTo>
                  <a:pt x="386" y="220"/>
                </a:moveTo>
                <a:cubicBezTo>
                  <a:pt x="387" y="220"/>
                  <a:pt x="387" y="221"/>
                  <a:pt x="387" y="221"/>
                </a:cubicBezTo>
                <a:cubicBezTo>
                  <a:pt x="388" y="222"/>
                  <a:pt x="388" y="223"/>
                  <a:pt x="388" y="224"/>
                </a:cubicBezTo>
                <a:cubicBezTo>
                  <a:pt x="388" y="225"/>
                  <a:pt x="388" y="226"/>
                  <a:pt x="387" y="226"/>
                </a:cubicBezTo>
                <a:cubicBezTo>
                  <a:pt x="386" y="226"/>
                  <a:pt x="385" y="225"/>
                  <a:pt x="385" y="222"/>
                </a:cubicBezTo>
                <a:cubicBezTo>
                  <a:pt x="385" y="221"/>
                  <a:pt x="385" y="221"/>
                  <a:pt x="386" y="220"/>
                </a:cubicBezTo>
                <a:close/>
                <a:moveTo>
                  <a:pt x="415" y="371"/>
                </a:moveTo>
                <a:cubicBezTo>
                  <a:pt x="415" y="371"/>
                  <a:pt x="416" y="372"/>
                  <a:pt x="417" y="372"/>
                </a:cubicBezTo>
                <a:cubicBezTo>
                  <a:pt x="417" y="372"/>
                  <a:pt x="417" y="372"/>
                  <a:pt x="417" y="373"/>
                </a:cubicBezTo>
                <a:cubicBezTo>
                  <a:pt x="417" y="373"/>
                  <a:pt x="417" y="373"/>
                  <a:pt x="417" y="373"/>
                </a:cubicBezTo>
                <a:cubicBezTo>
                  <a:pt x="416" y="373"/>
                  <a:pt x="416" y="372"/>
                  <a:pt x="415" y="371"/>
                </a:cubicBezTo>
                <a:close/>
                <a:moveTo>
                  <a:pt x="427" y="294"/>
                </a:moveTo>
                <a:cubicBezTo>
                  <a:pt x="428" y="292"/>
                  <a:pt x="429" y="292"/>
                  <a:pt x="431" y="292"/>
                </a:cubicBezTo>
                <a:cubicBezTo>
                  <a:pt x="431" y="294"/>
                  <a:pt x="430" y="295"/>
                  <a:pt x="430" y="297"/>
                </a:cubicBezTo>
                <a:cubicBezTo>
                  <a:pt x="430" y="298"/>
                  <a:pt x="428" y="299"/>
                  <a:pt x="426" y="300"/>
                </a:cubicBezTo>
                <a:cubicBezTo>
                  <a:pt x="426" y="300"/>
                  <a:pt x="426" y="299"/>
                  <a:pt x="425" y="299"/>
                </a:cubicBezTo>
                <a:cubicBezTo>
                  <a:pt x="426" y="299"/>
                  <a:pt x="426" y="298"/>
                  <a:pt x="426" y="297"/>
                </a:cubicBezTo>
                <a:cubicBezTo>
                  <a:pt x="426" y="296"/>
                  <a:pt x="426" y="295"/>
                  <a:pt x="427" y="294"/>
                </a:cubicBezTo>
                <a:close/>
                <a:moveTo>
                  <a:pt x="424" y="368"/>
                </a:moveTo>
                <a:cubicBezTo>
                  <a:pt x="424" y="369"/>
                  <a:pt x="424" y="369"/>
                  <a:pt x="424" y="369"/>
                </a:cubicBezTo>
                <a:cubicBezTo>
                  <a:pt x="425" y="370"/>
                  <a:pt x="425" y="370"/>
                  <a:pt x="425" y="371"/>
                </a:cubicBezTo>
                <a:cubicBezTo>
                  <a:pt x="425" y="370"/>
                  <a:pt x="424" y="370"/>
                  <a:pt x="423" y="370"/>
                </a:cubicBezTo>
                <a:cubicBezTo>
                  <a:pt x="423" y="370"/>
                  <a:pt x="422" y="370"/>
                  <a:pt x="421" y="370"/>
                </a:cubicBezTo>
                <a:cubicBezTo>
                  <a:pt x="421" y="369"/>
                  <a:pt x="422" y="369"/>
                  <a:pt x="422" y="368"/>
                </a:cubicBezTo>
                <a:cubicBezTo>
                  <a:pt x="422" y="368"/>
                  <a:pt x="423" y="368"/>
                  <a:pt x="424" y="368"/>
                </a:cubicBezTo>
                <a:close/>
                <a:moveTo>
                  <a:pt x="443" y="360"/>
                </a:moveTo>
                <a:cubicBezTo>
                  <a:pt x="443" y="361"/>
                  <a:pt x="443" y="361"/>
                  <a:pt x="443" y="361"/>
                </a:cubicBezTo>
                <a:cubicBezTo>
                  <a:pt x="444" y="361"/>
                  <a:pt x="444" y="361"/>
                  <a:pt x="445" y="361"/>
                </a:cubicBezTo>
                <a:cubicBezTo>
                  <a:pt x="445" y="361"/>
                  <a:pt x="446" y="362"/>
                  <a:pt x="446" y="362"/>
                </a:cubicBezTo>
                <a:cubicBezTo>
                  <a:pt x="446" y="362"/>
                  <a:pt x="446" y="362"/>
                  <a:pt x="446" y="363"/>
                </a:cubicBezTo>
                <a:cubicBezTo>
                  <a:pt x="445" y="363"/>
                  <a:pt x="444" y="363"/>
                  <a:pt x="443" y="362"/>
                </a:cubicBezTo>
                <a:cubicBezTo>
                  <a:pt x="441" y="362"/>
                  <a:pt x="440" y="361"/>
                  <a:pt x="439" y="360"/>
                </a:cubicBezTo>
                <a:lnTo>
                  <a:pt x="443" y="360"/>
                </a:lnTo>
                <a:close/>
                <a:moveTo>
                  <a:pt x="421" y="360"/>
                </a:moveTo>
                <a:cubicBezTo>
                  <a:pt x="421" y="360"/>
                  <a:pt x="421" y="361"/>
                  <a:pt x="421" y="361"/>
                </a:cubicBezTo>
                <a:cubicBezTo>
                  <a:pt x="421" y="361"/>
                  <a:pt x="421" y="361"/>
                  <a:pt x="422" y="361"/>
                </a:cubicBezTo>
                <a:cubicBezTo>
                  <a:pt x="421" y="361"/>
                  <a:pt x="421" y="361"/>
                  <a:pt x="420" y="361"/>
                </a:cubicBezTo>
                <a:cubicBezTo>
                  <a:pt x="420" y="361"/>
                  <a:pt x="420" y="361"/>
                  <a:pt x="419" y="362"/>
                </a:cubicBezTo>
                <a:cubicBezTo>
                  <a:pt x="419" y="361"/>
                  <a:pt x="419" y="361"/>
                  <a:pt x="419" y="361"/>
                </a:cubicBezTo>
                <a:cubicBezTo>
                  <a:pt x="420" y="360"/>
                  <a:pt x="420" y="360"/>
                  <a:pt x="421" y="360"/>
                </a:cubicBezTo>
                <a:close/>
                <a:moveTo>
                  <a:pt x="276" y="408"/>
                </a:moveTo>
                <a:cubicBezTo>
                  <a:pt x="276" y="408"/>
                  <a:pt x="277" y="408"/>
                  <a:pt x="278" y="407"/>
                </a:cubicBezTo>
                <a:cubicBezTo>
                  <a:pt x="279" y="406"/>
                  <a:pt x="280" y="406"/>
                  <a:pt x="281" y="406"/>
                </a:cubicBezTo>
                <a:cubicBezTo>
                  <a:pt x="280" y="408"/>
                  <a:pt x="279" y="408"/>
                  <a:pt x="277" y="408"/>
                </a:cubicBezTo>
                <a:cubicBezTo>
                  <a:pt x="277" y="408"/>
                  <a:pt x="277" y="408"/>
                  <a:pt x="277" y="408"/>
                </a:cubicBezTo>
                <a:cubicBezTo>
                  <a:pt x="277" y="408"/>
                  <a:pt x="276" y="408"/>
                  <a:pt x="276" y="408"/>
                </a:cubicBezTo>
                <a:close/>
                <a:moveTo>
                  <a:pt x="380" y="83"/>
                </a:moveTo>
                <a:cubicBezTo>
                  <a:pt x="380" y="84"/>
                  <a:pt x="379" y="84"/>
                  <a:pt x="379" y="85"/>
                </a:cubicBezTo>
                <a:cubicBezTo>
                  <a:pt x="379" y="85"/>
                  <a:pt x="378" y="85"/>
                  <a:pt x="378" y="86"/>
                </a:cubicBezTo>
                <a:cubicBezTo>
                  <a:pt x="376" y="86"/>
                  <a:pt x="376" y="86"/>
                  <a:pt x="376" y="86"/>
                </a:cubicBezTo>
                <a:cubicBezTo>
                  <a:pt x="376" y="84"/>
                  <a:pt x="376" y="82"/>
                  <a:pt x="377" y="80"/>
                </a:cubicBezTo>
                <a:cubicBezTo>
                  <a:pt x="377" y="78"/>
                  <a:pt x="378" y="77"/>
                  <a:pt x="379" y="75"/>
                </a:cubicBezTo>
                <a:cubicBezTo>
                  <a:pt x="379" y="74"/>
                  <a:pt x="380" y="73"/>
                  <a:pt x="380" y="72"/>
                </a:cubicBezTo>
                <a:cubicBezTo>
                  <a:pt x="381" y="71"/>
                  <a:pt x="381" y="71"/>
                  <a:pt x="381" y="71"/>
                </a:cubicBezTo>
                <a:cubicBezTo>
                  <a:pt x="382" y="71"/>
                  <a:pt x="383" y="71"/>
                  <a:pt x="383" y="72"/>
                </a:cubicBezTo>
                <a:cubicBezTo>
                  <a:pt x="383" y="73"/>
                  <a:pt x="383" y="73"/>
                  <a:pt x="383" y="74"/>
                </a:cubicBezTo>
                <a:cubicBezTo>
                  <a:pt x="383" y="74"/>
                  <a:pt x="382" y="75"/>
                  <a:pt x="381" y="77"/>
                </a:cubicBezTo>
                <a:cubicBezTo>
                  <a:pt x="380" y="80"/>
                  <a:pt x="380" y="82"/>
                  <a:pt x="380" y="83"/>
                </a:cubicBezTo>
                <a:close/>
                <a:moveTo>
                  <a:pt x="263" y="225"/>
                </a:moveTo>
                <a:cubicBezTo>
                  <a:pt x="263" y="225"/>
                  <a:pt x="263" y="225"/>
                  <a:pt x="263" y="226"/>
                </a:cubicBezTo>
                <a:lnTo>
                  <a:pt x="263" y="225"/>
                </a:lnTo>
                <a:close/>
                <a:moveTo>
                  <a:pt x="261" y="224"/>
                </a:moveTo>
                <a:cubicBezTo>
                  <a:pt x="261" y="224"/>
                  <a:pt x="262" y="224"/>
                  <a:pt x="262" y="225"/>
                </a:cubicBezTo>
                <a:lnTo>
                  <a:pt x="261" y="224"/>
                </a:lnTo>
                <a:close/>
                <a:moveTo>
                  <a:pt x="266" y="226"/>
                </a:moveTo>
                <a:cubicBezTo>
                  <a:pt x="266" y="226"/>
                  <a:pt x="266" y="227"/>
                  <a:pt x="266" y="227"/>
                </a:cubicBezTo>
                <a:cubicBezTo>
                  <a:pt x="265" y="226"/>
                  <a:pt x="265" y="226"/>
                  <a:pt x="265" y="226"/>
                </a:cubicBezTo>
                <a:lnTo>
                  <a:pt x="266" y="226"/>
                </a:lnTo>
                <a:close/>
                <a:moveTo>
                  <a:pt x="391" y="186"/>
                </a:moveTo>
                <a:cubicBezTo>
                  <a:pt x="391" y="186"/>
                  <a:pt x="391" y="185"/>
                  <a:pt x="392" y="185"/>
                </a:cubicBezTo>
                <a:cubicBezTo>
                  <a:pt x="392" y="185"/>
                  <a:pt x="392" y="185"/>
                  <a:pt x="392" y="185"/>
                </a:cubicBezTo>
                <a:cubicBezTo>
                  <a:pt x="393" y="185"/>
                  <a:pt x="394" y="186"/>
                  <a:pt x="394" y="187"/>
                </a:cubicBezTo>
                <a:cubicBezTo>
                  <a:pt x="394" y="188"/>
                  <a:pt x="393" y="189"/>
                  <a:pt x="392" y="189"/>
                </a:cubicBezTo>
                <a:cubicBezTo>
                  <a:pt x="391" y="188"/>
                  <a:pt x="391" y="188"/>
                  <a:pt x="391" y="188"/>
                </a:cubicBezTo>
                <a:cubicBezTo>
                  <a:pt x="391" y="187"/>
                  <a:pt x="391" y="187"/>
                  <a:pt x="391" y="187"/>
                </a:cubicBezTo>
                <a:cubicBezTo>
                  <a:pt x="391" y="187"/>
                  <a:pt x="391" y="186"/>
                  <a:pt x="391" y="186"/>
                </a:cubicBezTo>
                <a:close/>
                <a:moveTo>
                  <a:pt x="253" y="214"/>
                </a:moveTo>
                <a:cubicBezTo>
                  <a:pt x="252" y="214"/>
                  <a:pt x="251" y="214"/>
                  <a:pt x="251" y="213"/>
                </a:cubicBezTo>
                <a:cubicBezTo>
                  <a:pt x="250" y="213"/>
                  <a:pt x="249" y="212"/>
                  <a:pt x="249" y="212"/>
                </a:cubicBezTo>
                <a:cubicBezTo>
                  <a:pt x="248" y="211"/>
                  <a:pt x="248" y="210"/>
                  <a:pt x="247" y="210"/>
                </a:cubicBezTo>
                <a:cubicBezTo>
                  <a:pt x="247" y="209"/>
                  <a:pt x="246" y="209"/>
                  <a:pt x="245" y="209"/>
                </a:cubicBezTo>
                <a:cubicBezTo>
                  <a:pt x="245" y="209"/>
                  <a:pt x="244" y="208"/>
                  <a:pt x="245" y="208"/>
                </a:cubicBezTo>
                <a:cubicBezTo>
                  <a:pt x="245" y="208"/>
                  <a:pt x="245" y="208"/>
                  <a:pt x="244" y="208"/>
                </a:cubicBezTo>
                <a:cubicBezTo>
                  <a:pt x="246" y="208"/>
                  <a:pt x="248" y="209"/>
                  <a:pt x="249" y="210"/>
                </a:cubicBezTo>
                <a:cubicBezTo>
                  <a:pt x="250" y="212"/>
                  <a:pt x="252" y="213"/>
                  <a:pt x="253" y="214"/>
                </a:cubicBezTo>
                <a:close/>
                <a:moveTo>
                  <a:pt x="270" y="262"/>
                </a:moveTo>
                <a:cubicBezTo>
                  <a:pt x="270" y="262"/>
                  <a:pt x="269" y="262"/>
                  <a:pt x="267" y="262"/>
                </a:cubicBezTo>
                <a:cubicBezTo>
                  <a:pt x="266" y="261"/>
                  <a:pt x="266" y="261"/>
                  <a:pt x="265" y="261"/>
                </a:cubicBezTo>
                <a:cubicBezTo>
                  <a:pt x="266" y="261"/>
                  <a:pt x="267" y="261"/>
                  <a:pt x="268" y="261"/>
                </a:cubicBezTo>
                <a:cubicBezTo>
                  <a:pt x="269" y="261"/>
                  <a:pt x="270" y="261"/>
                  <a:pt x="270" y="262"/>
                </a:cubicBezTo>
                <a:close/>
                <a:moveTo>
                  <a:pt x="244" y="208"/>
                </a:moveTo>
                <a:cubicBezTo>
                  <a:pt x="244" y="208"/>
                  <a:pt x="244" y="208"/>
                  <a:pt x="244" y="208"/>
                </a:cubicBezTo>
                <a:close/>
                <a:moveTo>
                  <a:pt x="259" y="260"/>
                </a:moveTo>
                <a:cubicBezTo>
                  <a:pt x="258" y="260"/>
                  <a:pt x="257" y="260"/>
                  <a:pt x="257" y="259"/>
                </a:cubicBezTo>
                <a:cubicBezTo>
                  <a:pt x="258" y="259"/>
                  <a:pt x="259" y="259"/>
                  <a:pt x="260" y="259"/>
                </a:cubicBezTo>
                <a:cubicBezTo>
                  <a:pt x="261" y="259"/>
                  <a:pt x="262" y="260"/>
                  <a:pt x="263" y="260"/>
                </a:cubicBezTo>
                <a:cubicBezTo>
                  <a:pt x="262" y="260"/>
                  <a:pt x="262" y="260"/>
                  <a:pt x="261" y="260"/>
                </a:cubicBezTo>
                <a:cubicBezTo>
                  <a:pt x="260" y="260"/>
                  <a:pt x="260" y="260"/>
                  <a:pt x="259" y="260"/>
                </a:cubicBezTo>
                <a:close/>
                <a:moveTo>
                  <a:pt x="256" y="218"/>
                </a:moveTo>
                <a:cubicBezTo>
                  <a:pt x="256" y="217"/>
                  <a:pt x="255" y="216"/>
                  <a:pt x="254" y="216"/>
                </a:cubicBezTo>
                <a:cubicBezTo>
                  <a:pt x="254" y="216"/>
                  <a:pt x="253" y="215"/>
                  <a:pt x="253" y="214"/>
                </a:cubicBezTo>
                <a:cubicBezTo>
                  <a:pt x="253" y="215"/>
                  <a:pt x="254" y="215"/>
                  <a:pt x="255" y="216"/>
                </a:cubicBezTo>
                <a:cubicBezTo>
                  <a:pt x="256" y="216"/>
                  <a:pt x="256" y="217"/>
                  <a:pt x="256" y="218"/>
                </a:cubicBezTo>
                <a:close/>
                <a:moveTo>
                  <a:pt x="340" y="189"/>
                </a:moveTo>
                <a:cubicBezTo>
                  <a:pt x="339" y="189"/>
                  <a:pt x="339" y="189"/>
                  <a:pt x="339" y="188"/>
                </a:cubicBezTo>
                <a:cubicBezTo>
                  <a:pt x="339" y="188"/>
                  <a:pt x="339" y="188"/>
                  <a:pt x="339" y="188"/>
                </a:cubicBezTo>
                <a:cubicBezTo>
                  <a:pt x="339" y="188"/>
                  <a:pt x="339" y="188"/>
                  <a:pt x="339" y="188"/>
                </a:cubicBezTo>
                <a:cubicBezTo>
                  <a:pt x="340" y="188"/>
                  <a:pt x="340" y="188"/>
                  <a:pt x="340" y="189"/>
                </a:cubicBezTo>
                <a:cubicBezTo>
                  <a:pt x="340" y="189"/>
                  <a:pt x="340" y="189"/>
                  <a:pt x="340" y="189"/>
                </a:cubicBezTo>
                <a:close/>
                <a:moveTo>
                  <a:pt x="340" y="184"/>
                </a:moveTo>
                <a:cubicBezTo>
                  <a:pt x="340" y="185"/>
                  <a:pt x="340" y="186"/>
                  <a:pt x="340" y="186"/>
                </a:cubicBezTo>
                <a:cubicBezTo>
                  <a:pt x="339" y="186"/>
                  <a:pt x="339" y="186"/>
                  <a:pt x="339" y="186"/>
                </a:cubicBezTo>
                <a:cubicBezTo>
                  <a:pt x="339" y="186"/>
                  <a:pt x="339" y="185"/>
                  <a:pt x="339" y="185"/>
                </a:cubicBezTo>
                <a:cubicBezTo>
                  <a:pt x="339" y="184"/>
                  <a:pt x="339" y="184"/>
                  <a:pt x="340" y="184"/>
                </a:cubicBezTo>
                <a:close/>
                <a:moveTo>
                  <a:pt x="245" y="209"/>
                </a:moveTo>
                <a:cubicBezTo>
                  <a:pt x="245" y="210"/>
                  <a:pt x="245" y="210"/>
                  <a:pt x="245" y="211"/>
                </a:cubicBezTo>
                <a:cubicBezTo>
                  <a:pt x="245" y="211"/>
                  <a:pt x="244" y="212"/>
                  <a:pt x="244" y="212"/>
                </a:cubicBezTo>
                <a:cubicBezTo>
                  <a:pt x="244" y="212"/>
                  <a:pt x="244" y="212"/>
                  <a:pt x="244" y="211"/>
                </a:cubicBezTo>
                <a:cubicBezTo>
                  <a:pt x="244" y="211"/>
                  <a:pt x="244" y="211"/>
                  <a:pt x="244" y="210"/>
                </a:cubicBezTo>
                <a:cubicBezTo>
                  <a:pt x="244" y="209"/>
                  <a:pt x="244" y="209"/>
                  <a:pt x="245" y="209"/>
                </a:cubicBezTo>
                <a:close/>
                <a:moveTo>
                  <a:pt x="392" y="148"/>
                </a:moveTo>
                <a:cubicBezTo>
                  <a:pt x="391" y="148"/>
                  <a:pt x="390" y="147"/>
                  <a:pt x="390" y="146"/>
                </a:cubicBezTo>
                <a:cubicBezTo>
                  <a:pt x="390" y="145"/>
                  <a:pt x="390" y="145"/>
                  <a:pt x="390" y="144"/>
                </a:cubicBezTo>
                <a:cubicBezTo>
                  <a:pt x="391" y="144"/>
                  <a:pt x="391" y="144"/>
                  <a:pt x="391" y="143"/>
                </a:cubicBezTo>
                <a:cubicBezTo>
                  <a:pt x="392" y="143"/>
                  <a:pt x="392" y="142"/>
                  <a:pt x="393" y="142"/>
                </a:cubicBezTo>
                <a:cubicBezTo>
                  <a:pt x="394" y="142"/>
                  <a:pt x="394" y="142"/>
                  <a:pt x="395" y="142"/>
                </a:cubicBezTo>
                <a:cubicBezTo>
                  <a:pt x="395" y="142"/>
                  <a:pt x="395" y="143"/>
                  <a:pt x="395" y="144"/>
                </a:cubicBezTo>
                <a:cubicBezTo>
                  <a:pt x="395" y="145"/>
                  <a:pt x="395" y="145"/>
                  <a:pt x="395" y="147"/>
                </a:cubicBezTo>
                <a:cubicBezTo>
                  <a:pt x="394" y="148"/>
                  <a:pt x="393" y="149"/>
                  <a:pt x="392" y="149"/>
                </a:cubicBezTo>
                <a:cubicBezTo>
                  <a:pt x="392" y="149"/>
                  <a:pt x="392" y="149"/>
                  <a:pt x="392" y="149"/>
                </a:cubicBezTo>
                <a:cubicBezTo>
                  <a:pt x="392" y="149"/>
                  <a:pt x="392" y="148"/>
                  <a:pt x="392" y="148"/>
                </a:cubicBezTo>
                <a:close/>
                <a:moveTo>
                  <a:pt x="363" y="216"/>
                </a:moveTo>
                <a:cubicBezTo>
                  <a:pt x="363" y="216"/>
                  <a:pt x="363" y="216"/>
                  <a:pt x="363" y="216"/>
                </a:cubicBezTo>
                <a:cubicBezTo>
                  <a:pt x="363" y="216"/>
                  <a:pt x="363" y="216"/>
                  <a:pt x="363" y="216"/>
                </a:cubicBezTo>
                <a:cubicBezTo>
                  <a:pt x="363" y="216"/>
                  <a:pt x="363" y="215"/>
                  <a:pt x="363" y="215"/>
                </a:cubicBezTo>
                <a:cubicBezTo>
                  <a:pt x="364" y="214"/>
                  <a:pt x="364" y="214"/>
                  <a:pt x="365" y="214"/>
                </a:cubicBezTo>
                <a:cubicBezTo>
                  <a:pt x="365" y="214"/>
                  <a:pt x="365" y="214"/>
                  <a:pt x="366" y="215"/>
                </a:cubicBezTo>
                <a:cubicBezTo>
                  <a:pt x="366" y="216"/>
                  <a:pt x="366" y="216"/>
                  <a:pt x="366" y="217"/>
                </a:cubicBezTo>
                <a:cubicBezTo>
                  <a:pt x="365" y="217"/>
                  <a:pt x="365" y="217"/>
                  <a:pt x="365" y="217"/>
                </a:cubicBezTo>
                <a:cubicBezTo>
                  <a:pt x="365" y="217"/>
                  <a:pt x="364" y="217"/>
                  <a:pt x="364" y="217"/>
                </a:cubicBezTo>
                <a:cubicBezTo>
                  <a:pt x="364" y="217"/>
                  <a:pt x="364" y="217"/>
                  <a:pt x="363" y="216"/>
                </a:cubicBezTo>
                <a:close/>
                <a:moveTo>
                  <a:pt x="269" y="277"/>
                </a:moveTo>
                <a:cubicBezTo>
                  <a:pt x="269" y="276"/>
                  <a:pt x="269" y="276"/>
                  <a:pt x="270" y="276"/>
                </a:cubicBezTo>
                <a:cubicBezTo>
                  <a:pt x="271" y="275"/>
                  <a:pt x="272" y="275"/>
                  <a:pt x="273" y="275"/>
                </a:cubicBezTo>
                <a:cubicBezTo>
                  <a:pt x="273" y="275"/>
                  <a:pt x="274" y="275"/>
                  <a:pt x="274" y="276"/>
                </a:cubicBezTo>
                <a:cubicBezTo>
                  <a:pt x="273" y="276"/>
                  <a:pt x="272" y="276"/>
                  <a:pt x="271" y="276"/>
                </a:cubicBezTo>
                <a:cubicBezTo>
                  <a:pt x="270" y="276"/>
                  <a:pt x="270" y="276"/>
                  <a:pt x="269" y="277"/>
                </a:cubicBezTo>
                <a:close/>
                <a:moveTo>
                  <a:pt x="269" y="266"/>
                </a:moveTo>
                <a:cubicBezTo>
                  <a:pt x="269" y="266"/>
                  <a:pt x="270" y="266"/>
                  <a:pt x="270" y="265"/>
                </a:cubicBezTo>
                <a:cubicBezTo>
                  <a:pt x="270" y="265"/>
                  <a:pt x="271" y="265"/>
                  <a:pt x="271" y="266"/>
                </a:cubicBezTo>
                <a:cubicBezTo>
                  <a:pt x="271" y="266"/>
                  <a:pt x="271" y="266"/>
                  <a:pt x="270" y="266"/>
                </a:cubicBezTo>
                <a:cubicBezTo>
                  <a:pt x="270" y="266"/>
                  <a:pt x="269" y="266"/>
                  <a:pt x="269" y="266"/>
                </a:cubicBezTo>
                <a:cubicBezTo>
                  <a:pt x="268" y="266"/>
                  <a:pt x="268" y="266"/>
                  <a:pt x="268" y="266"/>
                </a:cubicBezTo>
                <a:cubicBezTo>
                  <a:pt x="268" y="266"/>
                  <a:pt x="268" y="266"/>
                  <a:pt x="268" y="265"/>
                </a:cubicBezTo>
                <a:cubicBezTo>
                  <a:pt x="268" y="265"/>
                  <a:pt x="268" y="265"/>
                  <a:pt x="268" y="265"/>
                </a:cubicBezTo>
                <a:cubicBezTo>
                  <a:pt x="269" y="265"/>
                  <a:pt x="269" y="265"/>
                  <a:pt x="268" y="266"/>
                </a:cubicBezTo>
                <a:cubicBezTo>
                  <a:pt x="268" y="266"/>
                  <a:pt x="268" y="266"/>
                  <a:pt x="269" y="266"/>
                </a:cubicBezTo>
                <a:close/>
                <a:moveTo>
                  <a:pt x="327" y="175"/>
                </a:moveTo>
                <a:cubicBezTo>
                  <a:pt x="326" y="176"/>
                  <a:pt x="326" y="177"/>
                  <a:pt x="326" y="177"/>
                </a:cubicBezTo>
                <a:cubicBezTo>
                  <a:pt x="326" y="177"/>
                  <a:pt x="325" y="178"/>
                  <a:pt x="324" y="178"/>
                </a:cubicBezTo>
                <a:cubicBezTo>
                  <a:pt x="324" y="178"/>
                  <a:pt x="324" y="177"/>
                  <a:pt x="324" y="177"/>
                </a:cubicBezTo>
                <a:cubicBezTo>
                  <a:pt x="324" y="175"/>
                  <a:pt x="324" y="174"/>
                  <a:pt x="325" y="173"/>
                </a:cubicBezTo>
                <a:cubicBezTo>
                  <a:pt x="325" y="173"/>
                  <a:pt x="326" y="174"/>
                  <a:pt x="326" y="174"/>
                </a:cubicBezTo>
                <a:cubicBezTo>
                  <a:pt x="327" y="174"/>
                  <a:pt x="327" y="175"/>
                  <a:pt x="327" y="175"/>
                </a:cubicBezTo>
                <a:close/>
                <a:moveTo>
                  <a:pt x="273" y="231"/>
                </a:moveTo>
                <a:cubicBezTo>
                  <a:pt x="274" y="231"/>
                  <a:pt x="274" y="231"/>
                  <a:pt x="274" y="231"/>
                </a:cubicBezTo>
                <a:cubicBezTo>
                  <a:pt x="274" y="232"/>
                  <a:pt x="274" y="232"/>
                  <a:pt x="275" y="232"/>
                </a:cubicBezTo>
                <a:cubicBezTo>
                  <a:pt x="274" y="232"/>
                  <a:pt x="274" y="231"/>
                  <a:pt x="273" y="231"/>
                </a:cubicBezTo>
                <a:close/>
                <a:moveTo>
                  <a:pt x="310" y="188"/>
                </a:moveTo>
                <a:cubicBezTo>
                  <a:pt x="310" y="187"/>
                  <a:pt x="310" y="187"/>
                  <a:pt x="310" y="187"/>
                </a:cubicBezTo>
                <a:cubicBezTo>
                  <a:pt x="309" y="187"/>
                  <a:pt x="309" y="186"/>
                  <a:pt x="309" y="186"/>
                </a:cubicBezTo>
                <a:cubicBezTo>
                  <a:pt x="309" y="185"/>
                  <a:pt x="309" y="185"/>
                  <a:pt x="309" y="184"/>
                </a:cubicBezTo>
                <a:cubicBezTo>
                  <a:pt x="310" y="184"/>
                  <a:pt x="310" y="183"/>
                  <a:pt x="311" y="183"/>
                </a:cubicBezTo>
                <a:cubicBezTo>
                  <a:pt x="311" y="184"/>
                  <a:pt x="311" y="184"/>
                  <a:pt x="311" y="185"/>
                </a:cubicBezTo>
                <a:cubicBezTo>
                  <a:pt x="312" y="185"/>
                  <a:pt x="312" y="185"/>
                  <a:pt x="313" y="186"/>
                </a:cubicBezTo>
                <a:cubicBezTo>
                  <a:pt x="313" y="186"/>
                  <a:pt x="314" y="187"/>
                  <a:pt x="314" y="188"/>
                </a:cubicBezTo>
                <a:cubicBezTo>
                  <a:pt x="314" y="189"/>
                  <a:pt x="314" y="190"/>
                  <a:pt x="314" y="191"/>
                </a:cubicBezTo>
                <a:cubicBezTo>
                  <a:pt x="313" y="191"/>
                  <a:pt x="312" y="191"/>
                  <a:pt x="312" y="190"/>
                </a:cubicBezTo>
                <a:cubicBezTo>
                  <a:pt x="311" y="189"/>
                  <a:pt x="311" y="188"/>
                  <a:pt x="310" y="188"/>
                </a:cubicBezTo>
                <a:close/>
                <a:moveTo>
                  <a:pt x="299" y="211"/>
                </a:moveTo>
                <a:cubicBezTo>
                  <a:pt x="298" y="211"/>
                  <a:pt x="297" y="211"/>
                  <a:pt x="297" y="210"/>
                </a:cubicBezTo>
                <a:cubicBezTo>
                  <a:pt x="296" y="210"/>
                  <a:pt x="296" y="210"/>
                  <a:pt x="296" y="209"/>
                </a:cubicBezTo>
                <a:cubicBezTo>
                  <a:pt x="296" y="208"/>
                  <a:pt x="296" y="207"/>
                  <a:pt x="296" y="207"/>
                </a:cubicBezTo>
                <a:cubicBezTo>
                  <a:pt x="297" y="206"/>
                  <a:pt x="297" y="206"/>
                  <a:pt x="298" y="206"/>
                </a:cubicBezTo>
                <a:cubicBezTo>
                  <a:pt x="299" y="206"/>
                  <a:pt x="299" y="207"/>
                  <a:pt x="299" y="207"/>
                </a:cubicBezTo>
                <a:cubicBezTo>
                  <a:pt x="299" y="208"/>
                  <a:pt x="299" y="208"/>
                  <a:pt x="299" y="209"/>
                </a:cubicBezTo>
                <a:cubicBezTo>
                  <a:pt x="299" y="210"/>
                  <a:pt x="299" y="211"/>
                  <a:pt x="299" y="211"/>
                </a:cubicBezTo>
                <a:close/>
                <a:moveTo>
                  <a:pt x="265" y="155"/>
                </a:moveTo>
                <a:cubicBezTo>
                  <a:pt x="264" y="155"/>
                  <a:pt x="264" y="155"/>
                  <a:pt x="264" y="155"/>
                </a:cubicBezTo>
                <a:cubicBezTo>
                  <a:pt x="263" y="155"/>
                  <a:pt x="263" y="154"/>
                  <a:pt x="263" y="153"/>
                </a:cubicBezTo>
                <a:cubicBezTo>
                  <a:pt x="265" y="153"/>
                  <a:pt x="265" y="154"/>
                  <a:pt x="265" y="154"/>
                </a:cubicBezTo>
                <a:cubicBezTo>
                  <a:pt x="265" y="155"/>
                  <a:pt x="265" y="155"/>
                  <a:pt x="265" y="155"/>
                </a:cubicBezTo>
                <a:close/>
                <a:moveTo>
                  <a:pt x="262" y="307"/>
                </a:moveTo>
                <a:cubicBezTo>
                  <a:pt x="263" y="307"/>
                  <a:pt x="263" y="308"/>
                  <a:pt x="263" y="308"/>
                </a:cubicBezTo>
                <a:cubicBezTo>
                  <a:pt x="263" y="308"/>
                  <a:pt x="263" y="308"/>
                  <a:pt x="262" y="308"/>
                </a:cubicBezTo>
                <a:cubicBezTo>
                  <a:pt x="261" y="309"/>
                  <a:pt x="261" y="309"/>
                  <a:pt x="261" y="309"/>
                </a:cubicBezTo>
                <a:cubicBezTo>
                  <a:pt x="261" y="309"/>
                  <a:pt x="261" y="309"/>
                  <a:pt x="261" y="308"/>
                </a:cubicBezTo>
                <a:cubicBezTo>
                  <a:pt x="261" y="308"/>
                  <a:pt x="262" y="307"/>
                  <a:pt x="262" y="307"/>
                </a:cubicBezTo>
                <a:close/>
                <a:moveTo>
                  <a:pt x="264" y="323"/>
                </a:moveTo>
                <a:cubicBezTo>
                  <a:pt x="264" y="323"/>
                  <a:pt x="265" y="322"/>
                  <a:pt x="265" y="322"/>
                </a:cubicBezTo>
                <a:cubicBezTo>
                  <a:pt x="265" y="324"/>
                  <a:pt x="265" y="324"/>
                  <a:pt x="263" y="324"/>
                </a:cubicBezTo>
                <a:cubicBezTo>
                  <a:pt x="263" y="324"/>
                  <a:pt x="263" y="324"/>
                  <a:pt x="263" y="324"/>
                </a:cubicBezTo>
                <a:cubicBezTo>
                  <a:pt x="263" y="323"/>
                  <a:pt x="263" y="323"/>
                  <a:pt x="264" y="323"/>
                </a:cubicBezTo>
                <a:close/>
                <a:moveTo>
                  <a:pt x="258" y="328"/>
                </a:moveTo>
                <a:cubicBezTo>
                  <a:pt x="258" y="327"/>
                  <a:pt x="258" y="327"/>
                  <a:pt x="258" y="327"/>
                </a:cubicBezTo>
                <a:cubicBezTo>
                  <a:pt x="258" y="327"/>
                  <a:pt x="259" y="327"/>
                  <a:pt x="260" y="327"/>
                </a:cubicBezTo>
                <a:cubicBezTo>
                  <a:pt x="259" y="327"/>
                  <a:pt x="259" y="328"/>
                  <a:pt x="259" y="328"/>
                </a:cubicBezTo>
                <a:cubicBezTo>
                  <a:pt x="258" y="328"/>
                  <a:pt x="258" y="328"/>
                  <a:pt x="257" y="328"/>
                </a:cubicBezTo>
                <a:cubicBezTo>
                  <a:pt x="258" y="328"/>
                  <a:pt x="258" y="328"/>
                  <a:pt x="258" y="328"/>
                </a:cubicBezTo>
                <a:cubicBezTo>
                  <a:pt x="257" y="328"/>
                  <a:pt x="258" y="328"/>
                  <a:pt x="258" y="328"/>
                </a:cubicBezTo>
                <a:close/>
                <a:moveTo>
                  <a:pt x="245" y="413"/>
                </a:moveTo>
                <a:cubicBezTo>
                  <a:pt x="246" y="413"/>
                  <a:pt x="247" y="413"/>
                  <a:pt x="248" y="412"/>
                </a:cubicBezTo>
                <a:cubicBezTo>
                  <a:pt x="249" y="412"/>
                  <a:pt x="250" y="411"/>
                  <a:pt x="251" y="410"/>
                </a:cubicBezTo>
                <a:cubicBezTo>
                  <a:pt x="252" y="410"/>
                  <a:pt x="253" y="409"/>
                  <a:pt x="254" y="409"/>
                </a:cubicBezTo>
                <a:cubicBezTo>
                  <a:pt x="255" y="408"/>
                  <a:pt x="256" y="408"/>
                  <a:pt x="257" y="408"/>
                </a:cubicBezTo>
                <a:cubicBezTo>
                  <a:pt x="257" y="409"/>
                  <a:pt x="257" y="409"/>
                  <a:pt x="256" y="410"/>
                </a:cubicBezTo>
                <a:cubicBezTo>
                  <a:pt x="256" y="410"/>
                  <a:pt x="255" y="411"/>
                  <a:pt x="254" y="411"/>
                </a:cubicBezTo>
                <a:cubicBezTo>
                  <a:pt x="253" y="412"/>
                  <a:pt x="253" y="412"/>
                  <a:pt x="252" y="413"/>
                </a:cubicBezTo>
                <a:cubicBezTo>
                  <a:pt x="251" y="413"/>
                  <a:pt x="251" y="413"/>
                  <a:pt x="251" y="413"/>
                </a:cubicBezTo>
                <a:cubicBezTo>
                  <a:pt x="251" y="413"/>
                  <a:pt x="251" y="413"/>
                  <a:pt x="251" y="413"/>
                </a:cubicBezTo>
                <a:cubicBezTo>
                  <a:pt x="251" y="413"/>
                  <a:pt x="250" y="413"/>
                  <a:pt x="250" y="413"/>
                </a:cubicBezTo>
                <a:cubicBezTo>
                  <a:pt x="249" y="413"/>
                  <a:pt x="248" y="413"/>
                  <a:pt x="247" y="414"/>
                </a:cubicBezTo>
                <a:cubicBezTo>
                  <a:pt x="247" y="414"/>
                  <a:pt x="246" y="415"/>
                  <a:pt x="246" y="415"/>
                </a:cubicBezTo>
                <a:cubicBezTo>
                  <a:pt x="245" y="416"/>
                  <a:pt x="245" y="416"/>
                  <a:pt x="243" y="417"/>
                </a:cubicBezTo>
                <a:cubicBezTo>
                  <a:pt x="242" y="417"/>
                  <a:pt x="241" y="417"/>
                  <a:pt x="238" y="417"/>
                </a:cubicBezTo>
                <a:cubicBezTo>
                  <a:pt x="238" y="417"/>
                  <a:pt x="238" y="416"/>
                  <a:pt x="239" y="416"/>
                </a:cubicBezTo>
                <a:cubicBezTo>
                  <a:pt x="240" y="415"/>
                  <a:pt x="241" y="415"/>
                  <a:pt x="241" y="414"/>
                </a:cubicBezTo>
                <a:cubicBezTo>
                  <a:pt x="242" y="414"/>
                  <a:pt x="244" y="413"/>
                  <a:pt x="245" y="413"/>
                </a:cubicBezTo>
                <a:close/>
                <a:moveTo>
                  <a:pt x="256" y="329"/>
                </a:moveTo>
                <a:cubicBezTo>
                  <a:pt x="256" y="330"/>
                  <a:pt x="256" y="330"/>
                  <a:pt x="256" y="330"/>
                </a:cubicBezTo>
                <a:cubicBezTo>
                  <a:pt x="256" y="330"/>
                  <a:pt x="256" y="330"/>
                  <a:pt x="255" y="331"/>
                </a:cubicBezTo>
                <a:cubicBezTo>
                  <a:pt x="255" y="331"/>
                  <a:pt x="255" y="331"/>
                  <a:pt x="255" y="331"/>
                </a:cubicBezTo>
                <a:cubicBezTo>
                  <a:pt x="255" y="331"/>
                  <a:pt x="255" y="330"/>
                  <a:pt x="255" y="330"/>
                </a:cubicBezTo>
                <a:cubicBezTo>
                  <a:pt x="255" y="330"/>
                  <a:pt x="256" y="329"/>
                  <a:pt x="256" y="329"/>
                </a:cubicBezTo>
                <a:close/>
                <a:moveTo>
                  <a:pt x="271" y="343"/>
                </a:moveTo>
                <a:cubicBezTo>
                  <a:pt x="271" y="343"/>
                  <a:pt x="271" y="344"/>
                  <a:pt x="272" y="344"/>
                </a:cubicBezTo>
                <a:cubicBezTo>
                  <a:pt x="272" y="344"/>
                  <a:pt x="273" y="344"/>
                  <a:pt x="273" y="344"/>
                </a:cubicBezTo>
                <a:cubicBezTo>
                  <a:pt x="274" y="344"/>
                  <a:pt x="274" y="344"/>
                  <a:pt x="274" y="344"/>
                </a:cubicBezTo>
                <a:cubicBezTo>
                  <a:pt x="275" y="345"/>
                  <a:pt x="275" y="345"/>
                  <a:pt x="275" y="345"/>
                </a:cubicBezTo>
                <a:cubicBezTo>
                  <a:pt x="274" y="345"/>
                  <a:pt x="272" y="345"/>
                  <a:pt x="271" y="345"/>
                </a:cubicBezTo>
                <a:cubicBezTo>
                  <a:pt x="269" y="345"/>
                  <a:pt x="268" y="344"/>
                  <a:pt x="268" y="343"/>
                </a:cubicBezTo>
                <a:lnTo>
                  <a:pt x="271" y="343"/>
                </a:lnTo>
                <a:close/>
                <a:moveTo>
                  <a:pt x="265" y="322"/>
                </a:moveTo>
                <a:cubicBezTo>
                  <a:pt x="265" y="322"/>
                  <a:pt x="265" y="321"/>
                  <a:pt x="266" y="321"/>
                </a:cubicBezTo>
                <a:cubicBezTo>
                  <a:pt x="266" y="322"/>
                  <a:pt x="266" y="322"/>
                  <a:pt x="266" y="322"/>
                </a:cubicBezTo>
                <a:lnTo>
                  <a:pt x="265" y="322"/>
                </a:lnTo>
                <a:close/>
                <a:moveTo>
                  <a:pt x="242" y="206"/>
                </a:moveTo>
                <a:cubicBezTo>
                  <a:pt x="242" y="206"/>
                  <a:pt x="242" y="206"/>
                  <a:pt x="241" y="205"/>
                </a:cubicBezTo>
                <a:cubicBezTo>
                  <a:pt x="241" y="205"/>
                  <a:pt x="241" y="205"/>
                  <a:pt x="241" y="204"/>
                </a:cubicBezTo>
                <a:cubicBezTo>
                  <a:pt x="242" y="204"/>
                  <a:pt x="242" y="205"/>
                  <a:pt x="242" y="205"/>
                </a:cubicBezTo>
                <a:cubicBezTo>
                  <a:pt x="242" y="205"/>
                  <a:pt x="242" y="205"/>
                  <a:pt x="243" y="206"/>
                </a:cubicBezTo>
                <a:lnTo>
                  <a:pt x="242" y="206"/>
                </a:lnTo>
                <a:close/>
                <a:moveTo>
                  <a:pt x="263" y="306"/>
                </a:moveTo>
                <a:cubicBezTo>
                  <a:pt x="264" y="306"/>
                  <a:pt x="264" y="307"/>
                  <a:pt x="264" y="307"/>
                </a:cubicBezTo>
                <a:cubicBezTo>
                  <a:pt x="264" y="307"/>
                  <a:pt x="263" y="307"/>
                  <a:pt x="263" y="306"/>
                </a:cubicBezTo>
                <a:close/>
                <a:moveTo>
                  <a:pt x="270" y="304"/>
                </a:moveTo>
                <a:cubicBezTo>
                  <a:pt x="268" y="306"/>
                  <a:pt x="268" y="306"/>
                  <a:pt x="268" y="306"/>
                </a:cubicBezTo>
                <a:cubicBezTo>
                  <a:pt x="267" y="306"/>
                  <a:pt x="266" y="306"/>
                  <a:pt x="265" y="306"/>
                </a:cubicBezTo>
                <a:cubicBezTo>
                  <a:pt x="265" y="305"/>
                  <a:pt x="266" y="304"/>
                  <a:pt x="268" y="304"/>
                </a:cubicBezTo>
                <a:cubicBezTo>
                  <a:pt x="270" y="303"/>
                  <a:pt x="271" y="303"/>
                  <a:pt x="272" y="302"/>
                </a:cubicBezTo>
                <a:cubicBezTo>
                  <a:pt x="272" y="303"/>
                  <a:pt x="272" y="303"/>
                  <a:pt x="271" y="304"/>
                </a:cubicBezTo>
                <a:cubicBezTo>
                  <a:pt x="271" y="304"/>
                  <a:pt x="270" y="304"/>
                  <a:pt x="270" y="304"/>
                </a:cubicBezTo>
                <a:close/>
                <a:moveTo>
                  <a:pt x="5" y="106"/>
                </a:moveTo>
                <a:cubicBezTo>
                  <a:pt x="3" y="106"/>
                  <a:pt x="3" y="105"/>
                  <a:pt x="2" y="104"/>
                </a:cubicBezTo>
                <a:cubicBezTo>
                  <a:pt x="1" y="103"/>
                  <a:pt x="1" y="102"/>
                  <a:pt x="0" y="101"/>
                </a:cubicBezTo>
                <a:cubicBezTo>
                  <a:pt x="1" y="101"/>
                  <a:pt x="2" y="102"/>
                  <a:pt x="2" y="102"/>
                </a:cubicBezTo>
                <a:cubicBezTo>
                  <a:pt x="3" y="102"/>
                  <a:pt x="4" y="103"/>
                  <a:pt x="5" y="103"/>
                </a:cubicBezTo>
                <a:cubicBezTo>
                  <a:pt x="6" y="104"/>
                  <a:pt x="7" y="104"/>
                  <a:pt x="7" y="105"/>
                </a:cubicBezTo>
                <a:cubicBezTo>
                  <a:pt x="8" y="106"/>
                  <a:pt x="8" y="106"/>
                  <a:pt x="8" y="107"/>
                </a:cubicBezTo>
                <a:cubicBezTo>
                  <a:pt x="8" y="107"/>
                  <a:pt x="8" y="107"/>
                  <a:pt x="7" y="107"/>
                </a:cubicBezTo>
                <a:cubicBezTo>
                  <a:pt x="7" y="107"/>
                  <a:pt x="6" y="107"/>
                  <a:pt x="6" y="107"/>
                </a:cubicBezTo>
                <a:cubicBezTo>
                  <a:pt x="5" y="107"/>
                  <a:pt x="5" y="107"/>
                  <a:pt x="5" y="107"/>
                </a:cubicBezTo>
                <a:cubicBezTo>
                  <a:pt x="5" y="107"/>
                  <a:pt x="5" y="106"/>
                  <a:pt x="5" y="106"/>
                </a:cubicBezTo>
                <a:close/>
                <a:moveTo>
                  <a:pt x="242" y="322"/>
                </a:moveTo>
                <a:cubicBezTo>
                  <a:pt x="242" y="322"/>
                  <a:pt x="242" y="322"/>
                  <a:pt x="242" y="322"/>
                </a:cubicBezTo>
                <a:cubicBezTo>
                  <a:pt x="242" y="321"/>
                  <a:pt x="243" y="321"/>
                  <a:pt x="244" y="321"/>
                </a:cubicBezTo>
                <a:cubicBezTo>
                  <a:pt x="243" y="321"/>
                  <a:pt x="243" y="322"/>
                  <a:pt x="243" y="322"/>
                </a:cubicBezTo>
                <a:cubicBezTo>
                  <a:pt x="243" y="322"/>
                  <a:pt x="243" y="322"/>
                  <a:pt x="243" y="322"/>
                </a:cubicBezTo>
                <a:lnTo>
                  <a:pt x="242" y="322"/>
                </a:lnTo>
                <a:close/>
                <a:moveTo>
                  <a:pt x="204" y="320"/>
                </a:moveTo>
                <a:cubicBezTo>
                  <a:pt x="204" y="320"/>
                  <a:pt x="206" y="320"/>
                  <a:pt x="207" y="320"/>
                </a:cubicBezTo>
                <a:cubicBezTo>
                  <a:pt x="208" y="320"/>
                  <a:pt x="209" y="320"/>
                  <a:pt x="209" y="321"/>
                </a:cubicBezTo>
                <a:cubicBezTo>
                  <a:pt x="209" y="322"/>
                  <a:pt x="208" y="323"/>
                  <a:pt x="208" y="323"/>
                </a:cubicBezTo>
                <a:cubicBezTo>
                  <a:pt x="207" y="324"/>
                  <a:pt x="206" y="324"/>
                  <a:pt x="205" y="325"/>
                </a:cubicBezTo>
                <a:cubicBezTo>
                  <a:pt x="204" y="325"/>
                  <a:pt x="203" y="326"/>
                  <a:pt x="202" y="326"/>
                </a:cubicBezTo>
                <a:cubicBezTo>
                  <a:pt x="201" y="326"/>
                  <a:pt x="201" y="326"/>
                  <a:pt x="200" y="327"/>
                </a:cubicBezTo>
                <a:cubicBezTo>
                  <a:pt x="200" y="327"/>
                  <a:pt x="199" y="327"/>
                  <a:pt x="199" y="328"/>
                </a:cubicBezTo>
                <a:cubicBezTo>
                  <a:pt x="197" y="328"/>
                  <a:pt x="197" y="328"/>
                  <a:pt x="197" y="328"/>
                </a:cubicBezTo>
                <a:cubicBezTo>
                  <a:pt x="196" y="328"/>
                  <a:pt x="196" y="328"/>
                  <a:pt x="196" y="328"/>
                </a:cubicBezTo>
                <a:cubicBezTo>
                  <a:pt x="196" y="328"/>
                  <a:pt x="196" y="328"/>
                  <a:pt x="196" y="328"/>
                </a:cubicBezTo>
                <a:cubicBezTo>
                  <a:pt x="197" y="328"/>
                  <a:pt x="197" y="328"/>
                  <a:pt x="197" y="328"/>
                </a:cubicBezTo>
                <a:cubicBezTo>
                  <a:pt x="195" y="328"/>
                  <a:pt x="194" y="329"/>
                  <a:pt x="192" y="329"/>
                </a:cubicBezTo>
                <a:cubicBezTo>
                  <a:pt x="191" y="330"/>
                  <a:pt x="189" y="331"/>
                  <a:pt x="188" y="331"/>
                </a:cubicBezTo>
                <a:cubicBezTo>
                  <a:pt x="186" y="332"/>
                  <a:pt x="185" y="332"/>
                  <a:pt x="183" y="333"/>
                </a:cubicBezTo>
                <a:cubicBezTo>
                  <a:pt x="182" y="334"/>
                  <a:pt x="181" y="334"/>
                  <a:pt x="180" y="334"/>
                </a:cubicBezTo>
                <a:cubicBezTo>
                  <a:pt x="180" y="334"/>
                  <a:pt x="180" y="334"/>
                  <a:pt x="180" y="334"/>
                </a:cubicBezTo>
                <a:cubicBezTo>
                  <a:pt x="181" y="334"/>
                  <a:pt x="181" y="334"/>
                  <a:pt x="181" y="335"/>
                </a:cubicBezTo>
                <a:cubicBezTo>
                  <a:pt x="181" y="335"/>
                  <a:pt x="180" y="335"/>
                  <a:pt x="180" y="335"/>
                </a:cubicBezTo>
                <a:cubicBezTo>
                  <a:pt x="180" y="335"/>
                  <a:pt x="179" y="336"/>
                  <a:pt x="178" y="336"/>
                </a:cubicBezTo>
                <a:cubicBezTo>
                  <a:pt x="178" y="336"/>
                  <a:pt x="177" y="336"/>
                  <a:pt x="177" y="336"/>
                </a:cubicBezTo>
                <a:cubicBezTo>
                  <a:pt x="176" y="336"/>
                  <a:pt x="176" y="336"/>
                  <a:pt x="176" y="336"/>
                </a:cubicBezTo>
                <a:cubicBezTo>
                  <a:pt x="174" y="336"/>
                  <a:pt x="174" y="336"/>
                  <a:pt x="174" y="336"/>
                </a:cubicBezTo>
                <a:cubicBezTo>
                  <a:pt x="173" y="336"/>
                  <a:pt x="173" y="336"/>
                  <a:pt x="173" y="336"/>
                </a:cubicBezTo>
                <a:cubicBezTo>
                  <a:pt x="173" y="336"/>
                  <a:pt x="173" y="337"/>
                  <a:pt x="173" y="337"/>
                </a:cubicBezTo>
                <a:cubicBezTo>
                  <a:pt x="174" y="337"/>
                  <a:pt x="174" y="337"/>
                  <a:pt x="174" y="337"/>
                </a:cubicBezTo>
                <a:cubicBezTo>
                  <a:pt x="171" y="338"/>
                  <a:pt x="171" y="338"/>
                  <a:pt x="171" y="338"/>
                </a:cubicBezTo>
                <a:cubicBezTo>
                  <a:pt x="172" y="338"/>
                  <a:pt x="172" y="338"/>
                  <a:pt x="172" y="338"/>
                </a:cubicBezTo>
                <a:cubicBezTo>
                  <a:pt x="171" y="338"/>
                  <a:pt x="170" y="338"/>
                  <a:pt x="168" y="339"/>
                </a:cubicBezTo>
                <a:cubicBezTo>
                  <a:pt x="166" y="339"/>
                  <a:pt x="165" y="340"/>
                  <a:pt x="165" y="340"/>
                </a:cubicBezTo>
                <a:cubicBezTo>
                  <a:pt x="165" y="341"/>
                  <a:pt x="165" y="341"/>
                  <a:pt x="166" y="341"/>
                </a:cubicBezTo>
                <a:cubicBezTo>
                  <a:pt x="165" y="341"/>
                  <a:pt x="165" y="341"/>
                  <a:pt x="165" y="342"/>
                </a:cubicBezTo>
                <a:cubicBezTo>
                  <a:pt x="165" y="342"/>
                  <a:pt x="164" y="342"/>
                  <a:pt x="164" y="342"/>
                </a:cubicBezTo>
                <a:cubicBezTo>
                  <a:pt x="164" y="342"/>
                  <a:pt x="163" y="342"/>
                  <a:pt x="163" y="342"/>
                </a:cubicBezTo>
                <a:cubicBezTo>
                  <a:pt x="163" y="342"/>
                  <a:pt x="162" y="342"/>
                  <a:pt x="162" y="342"/>
                </a:cubicBezTo>
                <a:cubicBezTo>
                  <a:pt x="162" y="342"/>
                  <a:pt x="161" y="342"/>
                  <a:pt x="160" y="343"/>
                </a:cubicBezTo>
                <a:cubicBezTo>
                  <a:pt x="155" y="345"/>
                  <a:pt x="155" y="345"/>
                  <a:pt x="155" y="345"/>
                </a:cubicBezTo>
                <a:cubicBezTo>
                  <a:pt x="154" y="346"/>
                  <a:pt x="152" y="346"/>
                  <a:pt x="151" y="347"/>
                </a:cubicBezTo>
                <a:cubicBezTo>
                  <a:pt x="149" y="348"/>
                  <a:pt x="149" y="348"/>
                  <a:pt x="149" y="348"/>
                </a:cubicBezTo>
                <a:cubicBezTo>
                  <a:pt x="149" y="348"/>
                  <a:pt x="149" y="348"/>
                  <a:pt x="149" y="348"/>
                </a:cubicBezTo>
                <a:cubicBezTo>
                  <a:pt x="149" y="349"/>
                  <a:pt x="149" y="349"/>
                  <a:pt x="149" y="349"/>
                </a:cubicBezTo>
                <a:cubicBezTo>
                  <a:pt x="146" y="349"/>
                  <a:pt x="146" y="349"/>
                  <a:pt x="146" y="349"/>
                </a:cubicBezTo>
                <a:cubicBezTo>
                  <a:pt x="146" y="350"/>
                  <a:pt x="146" y="350"/>
                  <a:pt x="144" y="351"/>
                </a:cubicBezTo>
                <a:cubicBezTo>
                  <a:pt x="142" y="352"/>
                  <a:pt x="141" y="352"/>
                  <a:pt x="139" y="353"/>
                </a:cubicBezTo>
                <a:cubicBezTo>
                  <a:pt x="137" y="353"/>
                  <a:pt x="134" y="354"/>
                  <a:pt x="131" y="354"/>
                </a:cubicBezTo>
                <a:cubicBezTo>
                  <a:pt x="132" y="354"/>
                  <a:pt x="132" y="354"/>
                  <a:pt x="132" y="354"/>
                </a:cubicBezTo>
                <a:cubicBezTo>
                  <a:pt x="132" y="354"/>
                  <a:pt x="132" y="354"/>
                  <a:pt x="132" y="354"/>
                </a:cubicBezTo>
                <a:cubicBezTo>
                  <a:pt x="132" y="355"/>
                  <a:pt x="131" y="355"/>
                  <a:pt x="130" y="355"/>
                </a:cubicBezTo>
                <a:cubicBezTo>
                  <a:pt x="128" y="355"/>
                  <a:pt x="127" y="356"/>
                  <a:pt x="127" y="356"/>
                </a:cubicBezTo>
                <a:cubicBezTo>
                  <a:pt x="128" y="357"/>
                  <a:pt x="128" y="357"/>
                  <a:pt x="128" y="357"/>
                </a:cubicBezTo>
                <a:cubicBezTo>
                  <a:pt x="126" y="357"/>
                  <a:pt x="125" y="357"/>
                  <a:pt x="124" y="358"/>
                </a:cubicBezTo>
                <a:cubicBezTo>
                  <a:pt x="123" y="359"/>
                  <a:pt x="121" y="360"/>
                  <a:pt x="120" y="361"/>
                </a:cubicBezTo>
                <a:cubicBezTo>
                  <a:pt x="119" y="363"/>
                  <a:pt x="117" y="364"/>
                  <a:pt x="115" y="365"/>
                </a:cubicBezTo>
                <a:cubicBezTo>
                  <a:pt x="113" y="366"/>
                  <a:pt x="109" y="366"/>
                  <a:pt x="105" y="366"/>
                </a:cubicBezTo>
                <a:cubicBezTo>
                  <a:pt x="105" y="366"/>
                  <a:pt x="105" y="366"/>
                  <a:pt x="105" y="366"/>
                </a:cubicBezTo>
                <a:cubicBezTo>
                  <a:pt x="105" y="366"/>
                  <a:pt x="104" y="365"/>
                  <a:pt x="103" y="365"/>
                </a:cubicBezTo>
                <a:cubicBezTo>
                  <a:pt x="102" y="365"/>
                  <a:pt x="101" y="364"/>
                  <a:pt x="101" y="363"/>
                </a:cubicBezTo>
                <a:cubicBezTo>
                  <a:pt x="101" y="362"/>
                  <a:pt x="101" y="361"/>
                  <a:pt x="102" y="360"/>
                </a:cubicBezTo>
                <a:cubicBezTo>
                  <a:pt x="103" y="359"/>
                  <a:pt x="104" y="358"/>
                  <a:pt x="106" y="357"/>
                </a:cubicBezTo>
                <a:cubicBezTo>
                  <a:pt x="107" y="357"/>
                  <a:pt x="107" y="357"/>
                  <a:pt x="107" y="357"/>
                </a:cubicBezTo>
                <a:cubicBezTo>
                  <a:pt x="107" y="357"/>
                  <a:pt x="107" y="357"/>
                  <a:pt x="107" y="357"/>
                </a:cubicBezTo>
                <a:cubicBezTo>
                  <a:pt x="107" y="357"/>
                  <a:pt x="108" y="357"/>
                  <a:pt x="108" y="356"/>
                </a:cubicBezTo>
                <a:cubicBezTo>
                  <a:pt x="108" y="356"/>
                  <a:pt x="110" y="356"/>
                  <a:pt x="113" y="356"/>
                </a:cubicBezTo>
                <a:cubicBezTo>
                  <a:pt x="113" y="356"/>
                  <a:pt x="113" y="356"/>
                  <a:pt x="114" y="355"/>
                </a:cubicBezTo>
                <a:cubicBezTo>
                  <a:pt x="115" y="355"/>
                  <a:pt x="116" y="354"/>
                  <a:pt x="117" y="354"/>
                </a:cubicBezTo>
                <a:cubicBezTo>
                  <a:pt x="118" y="354"/>
                  <a:pt x="119" y="353"/>
                  <a:pt x="120" y="353"/>
                </a:cubicBezTo>
                <a:cubicBezTo>
                  <a:pt x="122" y="352"/>
                  <a:pt x="123" y="352"/>
                  <a:pt x="123" y="352"/>
                </a:cubicBezTo>
                <a:cubicBezTo>
                  <a:pt x="124" y="352"/>
                  <a:pt x="124" y="352"/>
                  <a:pt x="124" y="352"/>
                </a:cubicBezTo>
                <a:cubicBezTo>
                  <a:pt x="124" y="353"/>
                  <a:pt x="124" y="353"/>
                  <a:pt x="125" y="353"/>
                </a:cubicBezTo>
                <a:cubicBezTo>
                  <a:pt x="126" y="353"/>
                  <a:pt x="126" y="352"/>
                  <a:pt x="126" y="352"/>
                </a:cubicBezTo>
                <a:cubicBezTo>
                  <a:pt x="127" y="351"/>
                  <a:pt x="127" y="351"/>
                  <a:pt x="127" y="350"/>
                </a:cubicBezTo>
                <a:cubicBezTo>
                  <a:pt x="128" y="349"/>
                  <a:pt x="129" y="348"/>
                  <a:pt x="130" y="348"/>
                </a:cubicBezTo>
                <a:cubicBezTo>
                  <a:pt x="131" y="347"/>
                  <a:pt x="133" y="347"/>
                  <a:pt x="135" y="347"/>
                </a:cubicBezTo>
                <a:cubicBezTo>
                  <a:pt x="137" y="347"/>
                  <a:pt x="138" y="346"/>
                  <a:pt x="140" y="345"/>
                </a:cubicBezTo>
                <a:cubicBezTo>
                  <a:pt x="141" y="344"/>
                  <a:pt x="142" y="343"/>
                  <a:pt x="142" y="343"/>
                </a:cubicBezTo>
                <a:cubicBezTo>
                  <a:pt x="142" y="343"/>
                  <a:pt x="143" y="343"/>
                  <a:pt x="143" y="343"/>
                </a:cubicBezTo>
                <a:cubicBezTo>
                  <a:pt x="145" y="342"/>
                  <a:pt x="145" y="342"/>
                  <a:pt x="145" y="342"/>
                </a:cubicBezTo>
                <a:cubicBezTo>
                  <a:pt x="146" y="342"/>
                  <a:pt x="146" y="342"/>
                  <a:pt x="146" y="342"/>
                </a:cubicBezTo>
                <a:cubicBezTo>
                  <a:pt x="147" y="341"/>
                  <a:pt x="147" y="341"/>
                  <a:pt x="147" y="341"/>
                </a:cubicBezTo>
                <a:cubicBezTo>
                  <a:pt x="148" y="341"/>
                  <a:pt x="148" y="341"/>
                  <a:pt x="148" y="341"/>
                </a:cubicBezTo>
                <a:cubicBezTo>
                  <a:pt x="148" y="341"/>
                  <a:pt x="148" y="341"/>
                  <a:pt x="149" y="341"/>
                </a:cubicBezTo>
                <a:cubicBezTo>
                  <a:pt x="149" y="341"/>
                  <a:pt x="149" y="341"/>
                  <a:pt x="149" y="341"/>
                </a:cubicBezTo>
                <a:cubicBezTo>
                  <a:pt x="149" y="340"/>
                  <a:pt x="149" y="340"/>
                  <a:pt x="150" y="340"/>
                </a:cubicBezTo>
                <a:cubicBezTo>
                  <a:pt x="150" y="340"/>
                  <a:pt x="151" y="340"/>
                  <a:pt x="151" y="340"/>
                </a:cubicBezTo>
                <a:cubicBezTo>
                  <a:pt x="151" y="340"/>
                  <a:pt x="152" y="340"/>
                  <a:pt x="152" y="340"/>
                </a:cubicBezTo>
                <a:cubicBezTo>
                  <a:pt x="152" y="340"/>
                  <a:pt x="153" y="340"/>
                  <a:pt x="153" y="340"/>
                </a:cubicBezTo>
                <a:cubicBezTo>
                  <a:pt x="153" y="339"/>
                  <a:pt x="153" y="339"/>
                  <a:pt x="153" y="339"/>
                </a:cubicBezTo>
                <a:cubicBezTo>
                  <a:pt x="155" y="339"/>
                  <a:pt x="155" y="339"/>
                  <a:pt x="155" y="339"/>
                </a:cubicBezTo>
                <a:cubicBezTo>
                  <a:pt x="156" y="338"/>
                  <a:pt x="157" y="338"/>
                  <a:pt x="158" y="338"/>
                </a:cubicBezTo>
                <a:cubicBezTo>
                  <a:pt x="159" y="337"/>
                  <a:pt x="160" y="337"/>
                  <a:pt x="161" y="336"/>
                </a:cubicBezTo>
                <a:cubicBezTo>
                  <a:pt x="161" y="336"/>
                  <a:pt x="161" y="336"/>
                  <a:pt x="161" y="336"/>
                </a:cubicBezTo>
                <a:cubicBezTo>
                  <a:pt x="161" y="336"/>
                  <a:pt x="162" y="335"/>
                  <a:pt x="163" y="335"/>
                </a:cubicBezTo>
                <a:cubicBezTo>
                  <a:pt x="164" y="335"/>
                  <a:pt x="166" y="335"/>
                  <a:pt x="166" y="335"/>
                </a:cubicBezTo>
                <a:cubicBezTo>
                  <a:pt x="167" y="335"/>
                  <a:pt x="168" y="334"/>
                  <a:pt x="169" y="334"/>
                </a:cubicBezTo>
                <a:cubicBezTo>
                  <a:pt x="170" y="333"/>
                  <a:pt x="170" y="333"/>
                  <a:pt x="170" y="332"/>
                </a:cubicBezTo>
                <a:cubicBezTo>
                  <a:pt x="170" y="332"/>
                  <a:pt x="171" y="332"/>
                  <a:pt x="171" y="332"/>
                </a:cubicBezTo>
                <a:cubicBezTo>
                  <a:pt x="171" y="332"/>
                  <a:pt x="172" y="332"/>
                  <a:pt x="172" y="332"/>
                </a:cubicBezTo>
                <a:cubicBezTo>
                  <a:pt x="173" y="332"/>
                  <a:pt x="173" y="332"/>
                  <a:pt x="173" y="332"/>
                </a:cubicBezTo>
                <a:cubicBezTo>
                  <a:pt x="173" y="331"/>
                  <a:pt x="173" y="331"/>
                  <a:pt x="174" y="330"/>
                </a:cubicBezTo>
                <a:cubicBezTo>
                  <a:pt x="174" y="329"/>
                  <a:pt x="175" y="329"/>
                  <a:pt x="176" y="328"/>
                </a:cubicBezTo>
                <a:cubicBezTo>
                  <a:pt x="177" y="328"/>
                  <a:pt x="179" y="328"/>
                  <a:pt x="182" y="328"/>
                </a:cubicBezTo>
                <a:cubicBezTo>
                  <a:pt x="183" y="328"/>
                  <a:pt x="184" y="327"/>
                  <a:pt x="185" y="327"/>
                </a:cubicBezTo>
                <a:cubicBezTo>
                  <a:pt x="185" y="327"/>
                  <a:pt x="186" y="326"/>
                  <a:pt x="188" y="326"/>
                </a:cubicBezTo>
                <a:cubicBezTo>
                  <a:pt x="191" y="324"/>
                  <a:pt x="191" y="324"/>
                  <a:pt x="191" y="324"/>
                </a:cubicBezTo>
                <a:cubicBezTo>
                  <a:pt x="192" y="324"/>
                  <a:pt x="193" y="323"/>
                  <a:pt x="193" y="323"/>
                </a:cubicBezTo>
                <a:cubicBezTo>
                  <a:pt x="195" y="323"/>
                  <a:pt x="195" y="323"/>
                  <a:pt x="195" y="323"/>
                </a:cubicBezTo>
                <a:cubicBezTo>
                  <a:pt x="197" y="323"/>
                  <a:pt x="198" y="323"/>
                  <a:pt x="199" y="322"/>
                </a:cubicBezTo>
                <a:cubicBezTo>
                  <a:pt x="200" y="322"/>
                  <a:pt x="201" y="322"/>
                  <a:pt x="202" y="321"/>
                </a:cubicBezTo>
                <a:cubicBezTo>
                  <a:pt x="203" y="321"/>
                  <a:pt x="203" y="320"/>
                  <a:pt x="204" y="320"/>
                </a:cubicBezTo>
                <a:close/>
                <a:moveTo>
                  <a:pt x="419" y="40"/>
                </a:moveTo>
                <a:cubicBezTo>
                  <a:pt x="419" y="42"/>
                  <a:pt x="418" y="43"/>
                  <a:pt x="418" y="44"/>
                </a:cubicBezTo>
                <a:cubicBezTo>
                  <a:pt x="417" y="46"/>
                  <a:pt x="417" y="47"/>
                  <a:pt x="416" y="47"/>
                </a:cubicBezTo>
                <a:cubicBezTo>
                  <a:pt x="415" y="48"/>
                  <a:pt x="414" y="49"/>
                  <a:pt x="413" y="49"/>
                </a:cubicBezTo>
                <a:cubicBezTo>
                  <a:pt x="413" y="48"/>
                  <a:pt x="413" y="47"/>
                  <a:pt x="413" y="46"/>
                </a:cubicBezTo>
                <a:cubicBezTo>
                  <a:pt x="413" y="46"/>
                  <a:pt x="414" y="45"/>
                  <a:pt x="414" y="45"/>
                </a:cubicBezTo>
                <a:cubicBezTo>
                  <a:pt x="414" y="44"/>
                  <a:pt x="414" y="43"/>
                  <a:pt x="414" y="42"/>
                </a:cubicBezTo>
                <a:cubicBezTo>
                  <a:pt x="415" y="42"/>
                  <a:pt x="415" y="40"/>
                  <a:pt x="415" y="39"/>
                </a:cubicBezTo>
                <a:cubicBezTo>
                  <a:pt x="415" y="37"/>
                  <a:pt x="415" y="36"/>
                  <a:pt x="416" y="35"/>
                </a:cubicBezTo>
                <a:cubicBezTo>
                  <a:pt x="416" y="35"/>
                  <a:pt x="416" y="34"/>
                  <a:pt x="417" y="33"/>
                </a:cubicBezTo>
                <a:cubicBezTo>
                  <a:pt x="418" y="32"/>
                  <a:pt x="419" y="32"/>
                  <a:pt x="420" y="32"/>
                </a:cubicBezTo>
                <a:cubicBezTo>
                  <a:pt x="421" y="32"/>
                  <a:pt x="421" y="33"/>
                  <a:pt x="421" y="35"/>
                </a:cubicBezTo>
                <a:cubicBezTo>
                  <a:pt x="421" y="37"/>
                  <a:pt x="421" y="38"/>
                  <a:pt x="421" y="38"/>
                </a:cubicBezTo>
                <a:cubicBezTo>
                  <a:pt x="421" y="39"/>
                  <a:pt x="421" y="39"/>
                  <a:pt x="420" y="39"/>
                </a:cubicBezTo>
                <a:cubicBezTo>
                  <a:pt x="420" y="40"/>
                  <a:pt x="419" y="40"/>
                  <a:pt x="419" y="41"/>
                </a:cubicBezTo>
                <a:lnTo>
                  <a:pt x="419" y="40"/>
                </a:lnTo>
                <a:close/>
                <a:moveTo>
                  <a:pt x="176" y="165"/>
                </a:moveTo>
                <a:cubicBezTo>
                  <a:pt x="176" y="165"/>
                  <a:pt x="176" y="164"/>
                  <a:pt x="175" y="163"/>
                </a:cubicBezTo>
                <a:cubicBezTo>
                  <a:pt x="174" y="163"/>
                  <a:pt x="174" y="161"/>
                  <a:pt x="174" y="160"/>
                </a:cubicBezTo>
                <a:cubicBezTo>
                  <a:pt x="174" y="160"/>
                  <a:pt x="175" y="160"/>
                  <a:pt x="176" y="161"/>
                </a:cubicBezTo>
                <a:cubicBezTo>
                  <a:pt x="177" y="161"/>
                  <a:pt x="178" y="162"/>
                  <a:pt x="179" y="163"/>
                </a:cubicBezTo>
                <a:cubicBezTo>
                  <a:pt x="180" y="164"/>
                  <a:pt x="181" y="165"/>
                  <a:pt x="182" y="166"/>
                </a:cubicBezTo>
                <a:cubicBezTo>
                  <a:pt x="183" y="167"/>
                  <a:pt x="183" y="167"/>
                  <a:pt x="183" y="168"/>
                </a:cubicBezTo>
                <a:cubicBezTo>
                  <a:pt x="183" y="168"/>
                  <a:pt x="183" y="168"/>
                  <a:pt x="183" y="168"/>
                </a:cubicBezTo>
                <a:cubicBezTo>
                  <a:pt x="183" y="168"/>
                  <a:pt x="183" y="168"/>
                  <a:pt x="183" y="168"/>
                </a:cubicBezTo>
                <a:cubicBezTo>
                  <a:pt x="182" y="168"/>
                  <a:pt x="181" y="168"/>
                  <a:pt x="181" y="168"/>
                </a:cubicBezTo>
                <a:cubicBezTo>
                  <a:pt x="181" y="167"/>
                  <a:pt x="181" y="167"/>
                  <a:pt x="181" y="167"/>
                </a:cubicBezTo>
                <a:cubicBezTo>
                  <a:pt x="181" y="167"/>
                  <a:pt x="181" y="167"/>
                  <a:pt x="181" y="167"/>
                </a:cubicBezTo>
                <a:cubicBezTo>
                  <a:pt x="180" y="167"/>
                  <a:pt x="180" y="167"/>
                  <a:pt x="179" y="166"/>
                </a:cubicBezTo>
                <a:cubicBezTo>
                  <a:pt x="178" y="165"/>
                  <a:pt x="177" y="165"/>
                  <a:pt x="176" y="165"/>
                </a:cubicBezTo>
                <a:close/>
                <a:moveTo>
                  <a:pt x="98" y="306"/>
                </a:moveTo>
                <a:cubicBezTo>
                  <a:pt x="98" y="306"/>
                  <a:pt x="97" y="306"/>
                  <a:pt x="97" y="305"/>
                </a:cubicBezTo>
                <a:cubicBezTo>
                  <a:pt x="97" y="304"/>
                  <a:pt x="97" y="304"/>
                  <a:pt x="97" y="303"/>
                </a:cubicBezTo>
                <a:cubicBezTo>
                  <a:pt x="101" y="303"/>
                  <a:pt x="101" y="303"/>
                  <a:pt x="101" y="303"/>
                </a:cubicBezTo>
                <a:cubicBezTo>
                  <a:pt x="101" y="304"/>
                  <a:pt x="101" y="305"/>
                  <a:pt x="100" y="305"/>
                </a:cubicBezTo>
                <a:cubicBezTo>
                  <a:pt x="100" y="306"/>
                  <a:pt x="100" y="306"/>
                  <a:pt x="98" y="306"/>
                </a:cubicBezTo>
                <a:close/>
                <a:moveTo>
                  <a:pt x="64" y="0"/>
                </a:moveTo>
                <a:cubicBezTo>
                  <a:pt x="64" y="0"/>
                  <a:pt x="64" y="0"/>
                  <a:pt x="64" y="0"/>
                </a:cubicBezTo>
                <a:cubicBezTo>
                  <a:pt x="64" y="1"/>
                  <a:pt x="64" y="1"/>
                  <a:pt x="64" y="1"/>
                </a:cubicBezTo>
                <a:cubicBezTo>
                  <a:pt x="64" y="1"/>
                  <a:pt x="64" y="1"/>
                  <a:pt x="64" y="1"/>
                </a:cubicBezTo>
                <a:cubicBezTo>
                  <a:pt x="64" y="2"/>
                  <a:pt x="64" y="2"/>
                  <a:pt x="64" y="2"/>
                </a:cubicBezTo>
                <a:cubicBezTo>
                  <a:pt x="63" y="2"/>
                  <a:pt x="63" y="1"/>
                  <a:pt x="63" y="1"/>
                </a:cubicBezTo>
                <a:cubicBezTo>
                  <a:pt x="63" y="1"/>
                  <a:pt x="63" y="1"/>
                  <a:pt x="63" y="1"/>
                </a:cubicBezTo>
                <a:lnTo>
                  <a:pt x="64" y="0"/>
                </a:lnTo>
                <a:close/>
                <a:moveTo>
                  <a:pt x="275" y="310"/>
                </a:moveTo>
                <a:cubicBezTo>
                  <a:pt x="276" y="310"/>
                  <a:pt x="276" y="310"/>
                  <a:pt x="276" y="310"/>
                </a:cubicBezTo>
                <a:cubicBezTo>
                  <a:pt x="276" y="311"/>
                  <a:pt x="275" y="312"/>
                  <a:pt x="274" y="312"/>
                </a:cubicBezTo>
                <a:cubicBezTo>
                  <a:pt x="274" y="312"/>
                  <a:pt x="273" y="312"/>
                  <a:pt x="272" y="312"/>
                </a:cubicBezTo>
                <a:cubicBezTo>
                  <a:pt x="272" y="311"/>
                  <a:pt x="273" y="311"/>
                  <a:pt x="274" y="311"/>
                </a:cubicBezTo>
                <a:cubicBezTo>
                  <a:pt x="274" y="310"/>
                  <a:pt x="275" y="310"/>
                  <a:pt x="275" y="310"/>
                </a:cubicBezTo>
                <a:close/>
                <a:moveTo>
                  <a:pt x="34" y="331"/>
                </a:moveTo>
                <a:cubicBezTo>
                  <a:pt x="34" y="332"/>
                  <a:pt x="35" y="332"/>
                  <a:pt x="34" y="333"/>
                </a:cubicBezTo>
                <a:cubicBezTo>
                  <a:pt x="34" y="333"/>
                  <a:pt x="35" y="333"/>
                  <a:pt x="35" y="333"/>
                </a:cubicBezTo>
                <a:cubicBezTo>
                  <a:pt x="35" y="335"/>
                  <a:pt x="35" y="336"/>
                  <a:pt x="35" y="337"/>
                </a:cubicBezTo>
                <a:cubicBezTo>
                  <a:pt x="35" y="338"/>
                  <a:pt x="34" y="338"/>
                  <a:pt x="34" y="339"/>
                </a:cubicBezTo>
                <a:cubicBezTo>
                  <a:pt x="33" y="339"/>
                  <a:pt x="33" y="339"/>
                  <a:pt x="32" y="339"/>
                </a:cubicBezTo>
                <a:cubicBezTo>
                  <a:pt x="32" y="339"/>
                  <a:pt x="32" y="339"/>
                  <a:pt x="32" y="339"/>
                </a:cubicBezTo>
                <a:cubicBezTo>
                  <a:pt x="32" y="340"/>
                  <a:pt x="32" y="340"/>
                  <a:pt x="32" y="340"/>
                </a:cubicBezTo>
                <a:cubicBezTo>
                  <a:pt x="32" y="340"/>
                  <a:pt x="32" y="340"/>
                  <a:pt x="32" y="340"/>
                </a:cubicBezTo>
                <a:cubicBezTo>
                  <a:pt x="30" y="340"/>
                  <a:pt x="28" y="340"/>
                  <a:pt x="28" y="339"/>
                </a:cubicBezTo>
                <a:cubicBezTo>
                  <a:pt x="27" y="338"/>
                  <a:pt x="26" y="337"/>
                  <a:pt x="26" y="336"/>
                </a:cubicBezTo>
                <a:cubicBezTo>
                  <a:pt x="26" y="334"/>
                  <a:pt x="27" y="333"/>
                  <a:pt x="28" y="332"/>
                </a:cubicBezTo>
                <a:cubicBezTo>
                  <a:pt x="29" y="331"/>
                  <a:pt x="30" y="330"/>
                  <a:pt x="30" y="329"/>
                </a:cubicBezTo>
                <a:cubicBezTo>
                  <a:pt x="32" y="330"/>
                  <a:pt x="32" y="330"/>
                  <a:pt x="32" y="330"/>
                </a:cubicBezTo>
                <a:cubicBezTo>
                  <a:pt x="33" y="330"/>
                  <a:pt x="33" y="331"/>
                  <a:pt x="34" y="331"/>
                </a:cubicBezTo>
                <a:close/>
                <a:moveTo>
                  <a:pt x="7" y="370"/>
                </a:moveTo>
                <a:cubicBezTo>
                  <a:pt x="7" y="370"/>
                  <a:pt x="8" y="371"/>
                  <a:pt x="9" y="371"/>
                </a:cubicBezTo>
                <a:cubicBezTo>
                  <a:pt x="11" y="372"/>
                  <a:pt x="11" y="373"/>
                  <a:pt x="11" y="375"/>
                </a:cubicBezTo>
                <a:cubicBezTo>
                  <a:pt x="11" y="375"/>
                  <a:pt x="11" y="376"/>
                  <a:pt x="10" y="378"/>
                </a:cubicBezTo>
                <a:cubicBezTo>
                  <a:pt x="9" y="379"/>
                  <a:pt x="8" y="380"/>
                  <a:pt x="6" y="380"/>
                </a:cubicBezTo>
                <a:cubicBezTo>
                  <a:pt x="4" y="380"/>
                  <a:pt x="3" y="379"/>
                  <a:pt x="2" y="378"/>
                </a:cubicBezTo>
                <a:cubicBezTo>
                  <a:pt x="2" y="377"/>
                  <a:pt x="1" y="376"/>
                  <a:pt x="1" y="376"/>
                </a:cubicBezTo>
                <a:cubicBezTo>
                  <a:pt x="1" y="374"/>
                  <a:pt x="2" y="373"/>
                  <a:pt x="2" y="372"/>
                </a:cubicBezTo>
                <a:cubicBezTo>
                  <a:pt x="3" y="371"/>
                  <a:pt x="4" y="370"/>
                  <a:pt x="4" y="370"/>
                </a:cubicBezTo>
                <a:cubicBezTo>
                  <a:pt x="4" y="370"/>
                  <a:pt x="5" y="370"/>
                  <a:pt x="5" y="370"/>
                </a:cubicBezTo>
                <a:cubicBezTo>
                  <a:pt x="5" y="371"/>
                  <a:pt x="5" y="371"/>
                  <a:pt x="6" y="371"/>
                </a:cubicBezTo>
                <a:cubicBezTo>
                  <a:pt x="6" y="370"/>
                  <a:pt x="6" y="370"/>
                  <a:pt x="6" y="370"/>
                </a:cubicBezTo>
                <a:cubicBezTo>
                  <a:pt x="8" y="370"/>
                  <a:pt x="8" y="370"/>
                  <a:pt x="8" y="370"/>
                </a:cubicBezTo>
                <a:lnTo>
                  <a:pt x="7" y="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22" name="Freeform 24">
            <a:extLst>
              <a:ext uri="{FF2B5EF4-FFF2-40B4-BE49-F238E27FC236}">
                <a16:creationId xmlns:a16="http://schemas.microsoft.com/office/drawing/2014/main" xmlns="" id="{165F1E5A-66F9-497B-934C-AB62952FDC94}"/>
              </a:ext>
            </a:extLst>
          </p:cNvPr>
          <p:cNvSpPr>
            <a:spLocks noEditPoints="1"/>
          </p:cNvSpPr>
          <p:nvPr/>
        </p:nvSpPr>
        <p:spPr bwMode="auto">
          <a:xfrm>
            <a:off x="2232149" y="3849631"/>
            <a:ext cx="318321" cy="291200"/>
          </a:xfrm>
          <a:custGeom>
            <a:avLst/>
            <a:gdLst>
              <a:gd name="T0" fmla="*/ 10 w 153"/>
              <a:gd name="T1" fmla="*/ 113 h 140"/>
              <a:gd name="T2" fmla="*/ 31 w 153"/>
              <a:gd name="T3" fmla="*/ 106 h 140"/>
              <a:gd name="T4" fmla="*/ 51 w 153"/>
              <a:gd name="T5" fmla="*/ 24 h 140"/>
              <a:gd name="T6" fmla="*/ 52 w 153"/>
              <a:gd name="T7" fmla="*/ 24 h 140"/>
              <a:gd name="T8" fmla="*/ 18 w 153"/>
              <a:gd name="T9" fmla="*/ 82 h 140"/>
              <a:gd name="T10" fmla="*/ 12 w 153"/>
              <a:gd name="T11" fmla="*/ 36 h 140"/>
              <a:gd name="T12" fmla="*/ 1 w 153"/>
              <a:gd name="T13" fmla="*/ 57 h 140"/>
              <a:gd name="T14" fmla="*/ 121 w 153"/>
              <a:gd name="T15" fmla="*/ 2 h 140"/>
              <a:gd name="T16" fmla="*/ 153 w 153"/>
              <a:gd name="T17" fmla="*/ 95 h 140"/>
              <a:gd name="T18" fmla="*/ 51 w 153"/>
              <a:gd name="T19" fmla="*/ 112 h 140"/>
              <a:gd name="T20" fmla="*/ 111 w 153"/>
              <a:gd name="T21" fmla="*/ 89 h 140"/>
              <a:gd name="T22" fmla="*/ 110 w 153"/>
              <a:gd name="T23" fmla="*/ 104 h 140"/>
              <a:gd name="T24" fmla="*/ 98 w 153"/>
              <a:gd name="T25" fmla="*/ 130 h 140"/>
              <a:gd name="T26" fmla="*/ 90 w 153"/>
              <a:gd name="T27" fmla="*/ 131 h 140"/>
              <a:gd name="T28" fmla="*/ 80 w 153"/>
              <a:gd name="T29" fmla="*/ 135 h 140"/>
              <a:gd name="T30" fmla="*/ 76 w 153"/>
              <a:gd name="T31" fmla="*/ 140 h 140"/>
              <a:gd name="T32" fmla="*/ 68 w 153"/>
              <a:gd name="T33" fmla="*/ 127 h 140"/>
              <a:gd name="T34" fmla="*/ 53 w 153"/>
              <a:gd name="T35" fmla="*/ 125 h 140"/>
              <a:gd name="T36" fmla="*/ 51 w 153"/>
              <a:gd name="T37" fmla="*/ 116 h 140"/>
              <a:gd name="T38" fmla="*/ 38 w 153"/>
              <a:gd name="T39" fmla="*/ 114 h 140"/>
              <a:gd name="T40" fmla="*/ 49 w 153"/>
              <a:gd name="T41" fmla="*/ 113 h 140"/>
              <a:gd name="T42" fmla="*/ 51 w 153"/>
              <a:gd name="T43" fmla="*/ 110 h 140"/>
              <a:gd name="T44" fmla="*/ 50 w 153"/>
              <a:gd name="T45" fmla="*/ 103 h 140"/>
              <a:gd name="T46" fmla="*/ 46 w 153"/>
              <a:gd name="T47" fmla="*/ 108 h 140"/>
              <a:gd name="T48" fmla="*/ 54 w 153"/>
              <a:gd name="T49" fmla="*/ 90 h 140"/>
              <a:gd name="T50" fmla="*/ 41 w 153"/>
              <a:gd name="T51" fmla="*/ 88 h 140"/>
              <a:gd name="T52" fmla="*/ 47 w 153"/>
              <a:gd name="T53" fmla="*/ 78 h 140"/>
              <a:gd name="T54" fmla="*/ 48 w 153"/>
              <a:gd name="T55" fmla="*/ 71 h 140"/>
              <a:gd name="T56" fmla="*/ 46 w 153"/>
              <a:gd name="T57" fmla="*/ 63 h 140"/>
              <a:gd name="T58" fmla="*/ 63 w 153"/>
              <a:gd name="T59" fmla="*/ 73 h 140"/>
              <a:gd name="T60" fmla="*/ 75 w 153"/>
              <a:gd name="T61" fmla="*/ 74 h 140"/>
              <a:gd name="T62" fmla="*/ 81 w 153"/>
              <a:gd name="T63" fmla="*/ 72 h 140"/>
              <a:gd name="T64" fmla="*/ 89 w 153"/>
              <a:gd name="T65" fmla="*/ 76 h 140"/>
              <a:gd name="T66" fmla="*/ 93 w 153"/>
              <a:gd name="T67" fmla="*/ 72 h 140"/>
              <a:gd name="T68" fmla="*/ 99 w 153"/>
              <a:gd name="T69" fmla="*/ 88 h 140"/>
              <a:gd name="T70" fmla="*/ 35 w 153"/>
              <a:gd name="T71" fmla="*/ 107 h 140"/>
              <a:gd name="T72" fmla="*/ 20 w 153"/>
              <a:gd name="T73" fmla="*/ 8 h 140"/>
              <a:gd name="T74" fmla="*/ 95 w 153"/>
              <a:gd name="T75" fmla="*/ 64 h 140"/>
              <a:gd name="T76" fmla="*/ 99 w 153"/>
              <a:gd name="T77" fmla="*/ 54 h 140"/>
              <a:gd name="T78" fmla="*/ 99 w 153"/>
              <a:gd name="T79" fmla="*/ 73 h 140"/>
              <a:gd name="T80" fmla="*/ 53 w 153"/>
              <a:gd name="T81" fmla="*/ 5 h 140"/>
              <a:gd name="T82" fmla="*/ 67 w 153"/>
              <a:gd name="T83" fmla="*/ 42 h 140"/>
              <a:gd name="T84" fmla="*/ 61 w 153"/>
              <a:gd name="T85" fmla="*/ 32 h 140"/>
              <a:gd name="T86" fmla="*/ 59 w 153"/>
              <a:gd name="T87" fmla="*/ 24 h 140"/>
              <a:gd name="T88" fmla="*/ 104 w 153"/>
              <a:gd name="T89" fmla="*/ 35 h 140"/>
              <a:gd name="T90" fmla="*/ 108 w 153"/>
              <a:gd name="T91" fmla="*/ 83 h 140"/>
              <a:gd name="T92" fmla="*/ 99 w 153"/>
              <a:gd name="T93" fmla="*/ 14 h 140"/>
              <a:gd name="T94" fmla="*/ 79 w 153"/>
              <a:gd name="T95" fmla="*/ 59 h 140"/>
              <a:gd name="T96" fmla="*/ 72 w 153"/>
              <a:gd name="T97" fmla="*/ 62 h 140"/>
              <a:gd name="T98" fmla="*/ 80 w 153"/>
              <a:gd name="T99" fmla="*/ 45 h 140"/>
              <a:gd name="T100" fmla="*/ 81 w 153"/>
              <a:gd name="T101" fmla="*/ 42 h 140"/>
              <a:gd name="T102" fmla="*/ 94 w 153"/>
              <a:gd name="T103" fmla="*/ 66 h 140"/>
              <a:gd name="T104" fmla="*/ 70 w 153"/>
              <a:gd name="T105" fmla="*/ 5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3" h="140">
                <a:moveTo>
                  <a:pt x="19" y="114"/>
                </a:moveTo>
                <a:cubicBezTo>
                  <a:pt x="20" y="114"/>
                  <a:pt x="20" y="114"/>
                  <a:pt x="20" y="115"/>
                </a:cubicBezTo>
                <a:cubicBezTo>
                  <a:pt x="20" y="115"/>
                  <a:pt x="19" y="116"/>
                  <a:pt x="18" y="116"/>
                </a:cubicBezTo>
                <a:cubicBezTo>
                  <a:pt x="16" y="116"/>
                  <a:pt x="15" y="115"/>
                  <a:pt x="14" y="115"/>
                </a:cubicBezTo>
                <a:cubicBezTo>
                  <a:pt x="13" y="115"/>
                  <a:pt x="12" y="115"/>
                  <a:pt x="11" y="115"/>
                </a:cubicBezTo>
                <a:cubicBezTo>
                  <a:pt x="10" y="114"/>
                  <a:pt x="10" y="114"/>
                  <a:pt x="10" y="113"/>
                </a:cubicBezTo>
                <a:cubicBezTo>
                  <a:pt x="10" y="112"/>
                  <a:pt x="10" y="112"/>
                  <a:pt x="11" y="112"/>
                </a:cubicBezTo>
                <a:cubicBezTo>
                  <a:pt x="12" y="112"/>
                  <a:pt x="13" y="112"/>
                  <a:pt x="15" y="112"/>
                </a:cubicBezTo>
                <a:cubicBezTo>
                  <a:pt x="17" y="113"/>
                  <a:pt x="18" y="113"/>
                  <a:pt x="19" y="114"/>
                </a:cubicBezTo>
                <a:close/>
                <a:moveTo>
                  <a:pt x="31" y="105"/>
                </a:moveTo>
                <a:cubicBezTo>
                  <a:pt x="31" y="105"/>
                  <a:pt x="31" y="105"/>
                  <a:pt x="31" y="105"/>
                </a:cubicBezTo>
                <a:cubicBezTo>
                  <a:pt x="31" y="105"/>
                  <a:pt x="31" y="105"/>
                  <a:pt x="31" y="106"/>
                </a:cubicBezTo>
                <a:cubicBezTo>
                  <a:pt x="31" y="106"/>
                  <a:pt x="31" y="106"/>
                  <a:pt x="31" y="106"/>
                </a:cubicBezTo>
                <a:cubicBezTo>
                  <a:pt x="30" y="106"/>
                  <a:pt x="30" y="106"/>
                  <a:pt x="30" y="105"/>
                </a:cubicBezTo>
                <a:cubicBezTo>
                  <a:pt x="30" y="105"/>
                  <a:pt x="30" y="105"/>
                  <a:pt x="31" y="105"/>
                </a:cubicBezTo>
                <a:close/>
                <a:moveTo>
                  <a:pt x="52" y="24"/>
                </a:moveTo>
                <a:cubicBezTo>
                  <a:pt x="52" y="24"/>
                  <a:pt x="52" y="24"/>
                  <a:pt x="52" y="24"/>
                </a:cubicBezTo>
                <a:cubicBezTo>
                  <a:pt x="52" y="24"/>
                  <a:pt x="52" y="24"/>
                  <a:pt x="51" y="24"/>
                </a:cubicBezTo>
                <a:cubicBezTo>
                  <a:pt x="51" y="24"/>
                  <a:pt x="51" y="23"/>
                  <a:pt x="51" y="23"/>
                </a:cubicBezTo>
                <a:cubicBezTo>
                  <a:pt x="51" y="23"/>
                  <a:pt x="51" y="22"/>
                  <a:pt x="51" y="22"/>
                </a:cubicBezTo>
                <a:cubicBezTo>
                  <a:pt x="52" y="21"/>
                  <a:pt x="52" y="21"/>
                  <a:pt x="52" y="21"/>
                </a:cubicBezTo>
                <a:cubicBezTo>
                  <a:pt x="53" y="21"/>
                  <a:pt x="53" y="21"/>
                  <a:pt x="53" y="22"/>
                </a:cubicBezTo>
                <a:cubicBezTo>
                  <a:pt x="53" y="22"/>
                  <a:pt x="53" y="22"/>
                  <a:pt x="53" y="22"/>
                </a:cubicBezTo>
                <a:cubicBezTo>
                  <a:pt x="53" y="23"/>
                  <a:pt x="53" y="23"/>
                  <a:pt x="52" y="24"/>
                </a:cubicBezTo>
                <a:close/>
                <a:moveTo>
                  <a:pt x="18" y="83"/>
                </a:moveTo>
                <a:cubicBezTo>
                  <a:pt x="17" y="83"/>
                  <a:pt x="17" y="82"/>
                  <a:pt x="16" y="82"/>
                </a:cubicBezTo>
                <a:cubicBezTo>
                  <a:pt x="16" y="81"/>
                  <a:pt x="16" y="81"/>
                  <a:pt x="16" y="81"/>
                </a:cubicBezTo>
                <a:cubicBezTo>
                  <a:pt x="16" y="81"/>
                  <a:pt x="16" y="81"/>
                  <a:pt x="16" y="81"/>
                </a:cubicBezTo>
                <a:cubicBezTo>
                  <a:pt x="16" y="81"/>
                  <a:pt x="17" y="81"/>
                  <a:pt x="17" y="81"/>
                </a:cubicBezTo>
                <a:cubicBezTo>
                  <a:pt x="17" y="81"/>
                  <a:pt x="17" y="81"/>
                  <a:pt x="18" y="82"/>
                </a:cubicBezTo>
                <a:cubicBezTo>
                  <a:pt x="18" y="82"/>
                  <a:pt x="18" y="82"/>
                  <a:pt x="18" y="82"/>
                </a:cubicBezTo>
                <a:cubicBezTo>
                  <a:pt x="18" y="83"/>
                  <a:pt x="18" y="83"/>
                  <a:pt x="18" y="83"/>
                </a:cubicBezTo>
                <a:cubicBezTo>
                  <a:pt x="18" y="83"/>
                  <a:pt x="18" y="83"/>
                  <a:pt x="18" y="83"/>
                </a:cubicBezTo>
                <a:close/>
                <a:moveTo>
                  <a:pt x="14" y="37"/>
                </a:moveTo>
                <a:cubicBezTo>
                  <a:pt x="14" y="38"/>
                  <a:pt x="14" y="38"/>
                  <a:pt x="13" y="38"/>
                </a:cubicBezTo>
                <a:cubicBezTo>
                  <a:pt x="12" y="38"/>
                  <a:pt x="12" y="37"/>
                  <a:pt x="12" y="36"/>
                </a:cubicBezTo>
                <a:cubicBezTo>
                  <a:pt x="12" y="35"/>
                  <a:pt x="12" y="34"/>
                  <a:pt x="13" y="34"/>
                </a:cubicBezTo>
                <a:cubicBezTo>
                  <a:pt x="14" y="34"/>
                  <a:pt x="15" y="35"/>
                  <a:pt x="15" y="36"/>
                </a:cubicBezTo>
                <a:cubicBezTo>
                  <a:pt x="15" y="37"/>
                  <a:pt x="15" y="37"/>
                  <a:pt x="14" y="37"/>
                </a:cubicBezTo>
                <a:close/>
                <a:moveTo>
                  <a:pt x="2" y="55"/>
                </a:moveTo>
                <a:cubicBezTo>
                  <a:pt x="2" y="55"/>
                  <a:pt x="2" y="55"/>
                  <a:pt x="2" y="56"/>
                </a:cubicBezTo>
                <a:cubicBezTo>
                  <a:pt x="2" y="56"/>
                  <a:pt x="2" y="57"/>
                  <a:pt x="1" y="57"/>
                </a:cubicBezTo>
                <a:cubicBezTo>
                  <a:pt x="1" y="57"/>
                  <a:pt x="0" y="56"/>
                  <a:pt x="0" y="55"/>
                </a:cubicBezTo>
                <a:cubicBezTo>
                  <a:pt x="0" y="55"/>
                  <a:pt x="1" y="55"/>
                  <a:pt x="1" y="55"/>
                </a:cubicBezTo>
                <a:cubicBezTo>
                  <a:pt x="1" y="55"/>
                  <a:pt x="2" y="55"/>
                  <a:pt x="2" y="55"/>
                </a:cubicBezTo>
                <a:cubicBezTo>
                  <a:pt x="2" y="55"/>
                  <a:pt x="2" y="55"/>
                  <a:pt x="2" y="55"/>
                </a:cubicBezTo>
                <a:close/>
                <a:moveTo>
                  <a:pt x="121" y="3"/>
                </a:moveTo>
                <a:cubicBezTo>
                  <a:pt x="121" y="3"/>
                  <a:pt x="121" y="2"/>
                  <a:pt x="121" y="2"/>
                </a:cubicBezTo>
                <a:cubicBezTo>
                  <a:pt x="121" y="1"/>
                  <a:pt x="121" y="1"/>
                  <a:pt x="122" y="0"/>
                </a:cubicBezTo>
                <a:cubicBezTo>
                  <a:pt x="123" y="0"/>
                  <a:pt x="123" y="0"/>
                  <a:pt x="123" y="0"/>
                </a:cubicBezTo>
                <a:cubicBezTo>
                  <a:pt x="123" y="1"/>
                  <a:pt x="123" y="1"/>
                  <a:pt x="123" y="2"/>
                </a:cubicBezTo>
                <a:cubicBezTo>
                  <a:pt x="122" y="3"/>
                  <a:pt x="122" y="3"/>
                  <a:pt x="121" y="3"/>
                </a:cubicBezTo>
                <a:close/>
                <a:moveTo>
                  <a:pt x="152" y="95"/>
                </a:moveTo>
                <a:cubicBezTo>
                  <a:pt x="153" y="95"/>
                  <a:pt x="153" y="95"/>
                  <a:pt x="153" y="95"/>
                </a:cubicBezTo>
                <a:cubicBezTo>
                  <a:pt x="153" y="96"/>
                  <a:pt x="153" y="96"/>
                  <a:pt x="153" y="96"/>
                </a:cubicBezTo>
                <a:cubicBezTo>
                  <a:pt x="152" y="96"/>
                  <a:pt x="152" y="96"/>
                  <a:pt x="152" y="95"/>
                </a:cubicBezTo>
                <a:cubicBezTo>
                  <a:pt x="152" y="95"/>
                  <a:pt x="152" y="95"/>
                  <a:pt x="152" y="95"/>
                </a:cubicBezTo>
                <a:cubicBezTo>
                  <a:pt x="152" y="95"/>
                  <a:pt x="152" y="95"/>
                  <a:pt x="152" y="95"/>
                </a:cubicBezTo>
                <a:close/>
                <a:moveTo>
                  <a:pt x="50" y="112"/>
                </a:moveTo>
                <a:cubicBezTo>
                  <a:pt x="51" y="112"/>
                  <a:pt x="51" y="112"/>
                  <a:pt x="51" y="112"/>
                </a:cubicBezTo>
                <a:cubicBezTo>
                  <a:pt x="51" y="112"/>
                  <a:pt x="51" y="113"/>
                  <a:pt x="51" y="113"/>
                </a:cubicBezTo>
                <a:cubicBezTo>
                  <a:pt x="50" y="113"/>
                  <a:pt x="50" y="113"/>
                  <a:pt x="50" y="113"/>
                </a:cubicBezTo>
                <a:cubicBezTo>
                  <a:pt x="50" y="113"/>
                  <a:pt x="50" y="113"/>
                  <a:pt x="49" y="112"/>
                </a:cubicBezTo>
                <a:cubicBezTo>
                  <a:pt x="49" y="112"/>
                  <a:pt x="50" y="112"/>
                  <a:pt x="50" y="112"/>
                </a:cubicBezTo>
                <a:cubicBezTo>
                  <a:pt x="50" y="112"/>
                  <a:pt x="50" y="112"/>
                  <a:pt x="50" y="112"/>
                </a:cubicBezTo>
                <a:close/>
                <a:moveTo>
                  <a:pt x="111" y="89"/>
                </a:moveTo>
                <a:cubicBezTo>
                  <a:pt x="112" y="90"/>
                  <a:pt x="114" y="91"/>
                  <a:pt x="116" y="92"/>
                </a:cubicBezTo>
                <a:cubicBezTo>
                  <a:pt x="117" y="93"/>
                  <a:pt x="118" y="95"/>
                  <a:pt x="118" y="97"/>
                </a:cubicBezTo>
                <a:cubicBezTo>
                  <a:pt x="118" y="98"/>
                  <a:pt x="118" y="99"/>
                  <a:pt x="117" y="100"/>
                </a:cubicBezTo>
                <a:cubicBezTo>
                  <a:pt x="117" y="100"/>
                  <a:pt x="116" y="101"/>
                  <a:pt x="115" y="101"/>
                </a:cubicBezTo>
                <a:cubicBezTo>
                  <a:pt x="115" y="102"/>
                  <a:pt x="114" y="102"/>
                  <a:pt x="113" y="102"/>
                </a:cubicBezTo>
                <a:cubicBezTo>
                  <a:pt x="112" y="103"/>
                  <a:pt x="111" y="103"/>
                  <a:pt x="110" y="104"/>
                </a:cubicBezTo>
                <a:cubicBezTo>
                  <a:pt x="110" y="105"/>
                  <a:pt x="110" y="106"/>
                  <a:pt x="110" y="108"/>
                </a:cubicBezTo>
                <a:cubicBezTo>
                  <a:pt x="109" y="109"/>
                  <a:pt x="109" y="110"/>
                  <a:pt x="109" y="112"/>
                </a:cubicBezTo>
                <a:cubicBezTo>
                  <a:pt x="109" y="113"/>
                  <a:pt x="109" y="113"/>
                  <a:pt x="109" y="114"/>
                </a:cubicBezTo>
                <a:cubicBezTo>
                  <a:pt x="108" y="114"/>
                  <a:pt x="107" y="116"/>
                  <a:pt x="105" y="119"/>
                </a:cubicBezTo>
                <a:cubicBezTo>
                  <a:pt x="104" y="121"/>
                  <a:pt x="102" y="124"/>
                  <a:pt x="98" y="128"/>
                </a:cubicBezTo>
                <a:cubicBezTo>
                  <a:pt x="98" y="129"/>
                  <a:pt x="98" y="130"/>
                  <a:pt x="98" y="130"/>
                </a:cubicBezTo>
                <a:cubicBezTo>
                  <a:pt x="97" y="131"/>
                  <a:pt x="97" y="131"/>
                  <a:pt x="96" y="131"/>
                </a:cubicBezTo>
                <a:cubicBezTo>
                  <a:pt x="96" y="131"/>
                  <a:pt x="95" y="131"/>
                  <a:pt x="95" y="131"/>
                </a:cubicBezTo>
                <a:cubicBezTo>
                  <a:pt x="95" y="130"/>
                  <a:pt x="94" y="130"/>
                  <a:pt x="94" y="130"/>
                </a:cubicBezTo>
                <a:cubicBezTo>
                  <a:pt x="93" y="130"/>
                  <a:pt x="93" y="130"/>
                  <a:pt x="92" y="131"/>
                </a:cubicBezTo>
                <a:cubicBezTo>
                  <a:pt x="92" y="131"/>
                  <a:pt x="91" y="131"/>
                  <a:pt x="91" y="131"/>
                </a:cubicBezTo>
                <a:cubicBezTo>
                  <a:pt x="91" y="131"/>
                  <a:pt x="90" y="131"/>
                  <a:pt x="90" y="131"/>
                </a:cubicBezTo>
                <a:cubicBezTo>
                  <a:pt x="90" y="131"/>
                  <a:pt x="90" y="131"/>
                  <a:pt x="90" y="131"/>
                </a:cubicBezTo>
                <a:cubicBezTo>
                  <a:pt x="89" y="131"/>
                  <a:pt x="89" y="131"/>
                  <a:pt x="89" y="132"/>
                </a:cubicBezTo>
                <a:cubicBezTo>
                  <a:pt x="88" y="132"/>
                  <a:pt x="88" y="133"/>
                  <a:pt x="88" y="133"/>
                </a:cubicBezTo>
                <a:cubicBezTo>
                  <a:pt x="87" y="133"/>
                  <a:pt x="87" y="133"/>
                  <a:pt x="86" y="133"/>
                </a:cubicBezTo>
                <a:cubicBezTo>
                  <a:pt x="86" y="133"/>
                  <a:pt x="86" y="133"/>
                  <a:pt x="85" y="133"/>
                </a:cubicBezTo>
                <a:cubicBezTo>
                  <a:pt x="83" y="133"/>
                  <a:pt x="81" y="133"/>
                  <a:pt x="80" y="135"/>
                </a:cubicBezTo>
                <a:cubicBezTo>
                  <a:pt x="80" y="135"/>
                  <a:pt x="80" y="135"/>
                  <a:pt x="80" y="135"/>
                </a:cubicBezTo>
                <a:cubicBezTo>
                  <a:pt x="80" y="136"/>
                  <a:pt x="80" y="136"/>
                  <a:pt x="80" y="136"/>
                </a:cubicBezTo>
                <a:cubicBezTo>
                  <a:pt x="80" y="136"/>
                  <a:pt x="80" y="136"/>
                  <a:pt x="80" y="136"/>
                </a:cubicBezTo>
                <a:cubicBezTo>
                  <a:pt x="80" y="136"/>
                  <a:pt x="80" y="136"/>
                  <a:pt x="79" y="136"/>
                </a:cubicBezTo>
                <a:cubicBezTo>
                  <a:pt x="79" y="136"/>
                  <a:pt x="79" y="136"/>
                  <a:pt x="78" y="138"/>
                </a:cubicBezTo>
                <a:cubicBezTo>
                  <a:pt x="78" y="139"/>
                  <a:pt x="77" y="140"/>
                  <a:pt x="76" y="140"/>
                </a:cubicBezTo>
                <a:cubicBezTo>
                  <a:pt x="75" y="140"/>
                  <a:pt x="75" y="140"/>
                  <a:pt x="74" y="139"/>
                </a:cubicBezTo>
                <a:cubicBezTo>
                  <a:pt x="74" y="139"/>
                  <a:pt x="74" y="138"/>
                  <a:pt x="74" y="138"/>
                </a:cubicBezTo>
                <a:cubicBezTo>
                  <a:pt x="74" y="137"/>
                  <a:pt x="74" y="137"/>
                  <a:pt x="74" y="137"/>
                </a:cubicBezTo>
                <a:cubicBezTo>
                  <a:pt x="74" y="136"/>
                  <a:pt x="74" y="136"/>
                  <a:pt x="74" y="136"/>
                </a:cubicBezTo>
                <a:cubicBezTo>
                  <a:pt x="73" y="134"/>
                  <a:pt x="72" y="133"/>
                  <a:pt x="70" y="132"/>
                </a:cubicBezTo>
                <a:cubicBezTo>
                  <a:pt x="69" y="131"/>
                  <a:pt x="68" y="129"/>
                  <a:pt x="68" y="127"/>
                </a:cubicBezTo>
                <a:cubicBezTo>
                  <a:pt x="67" y="125"/>
                  <a:pt x="66" y="125"/>
                  <a:pt x="65" y="125"/>
                </a:cubicBezTo>
                <a:cubicBezTo>
                  <a:pt x="64" y="125"/>
                  <a:pt x="63" y="124"/>
                  <a:pt x="62" y="124"/>
                </a:cubicBezTo>
                <a:cubicBezTo>
                  <a:pt x="61" y="123"/>
                  <a:pt x="60" y="123"/>
                  <a:pt x="59" y="123"/>
                </a:cubicBezTo>
                <a:cubicBezTo>
                  <a:pt x="58" y="123"/>
                  <a:pt x="57" y="123"/>
                  <a:pt x="56" y="124"/>
                </a:cubicBezTo>
                <a:cubicBezTo>
                  <a:pt x="55" y="125"/>
                  <a:pt x="54" y="125"/>
                  <a:pt x="54" y="125"/>
                </a:cubicBezTo>
                <a:cubicBezTo>
                  <a:pt x="53" y="125"/>
                  <a:pt x="53" y="125"/>
                  <a:pt x="53" y="125"/>
                </a:cubicBezTo>
                <a:cubicBezTo>
                  <a:pt x="53" y="125"/>
                  <a:pt x="53" y="124"/>
                  <a:pt x="53" y="124"/>
                </a:cubicBezTo>
                <a:cubicBezTo>
                  <a:pt x="53" y="124"/>
                  <a:pt x="53" y="124"/>
                  <a:pt x="53" y="124"/>
                </a:cubicBezTo>
                <a:cubicBezTo>
                  <a:pt x="53" y="124"/>
                  <a:pt x="53" y="124"/>
                  <a:pt x="54" y="123"/>
                </a:cubicBezTo>
                <a:cubicBezTo>
                  <a:pt x="54" y="123"/>
                  <a:pt x="55" y="123"/>
                  <a:pt x="55" y="123"/>
                </a:cubicBezTo>
                <a:cubicBezTo>
                  <a:pt x="55" y="121"/>
                  <a:pt x="54" y="120"/>
                  <a:pt x="54" y="119"/>
                </a:cubicBezTo>
                <a:cubicBezTo>
                  <a:pt x="53" y="118"/>
                  <a:pt x="52" y="117"/>
                  <a:pt x="51" y="116"/>
                </a:cubicBezTo>
                <a:cubicBezTo>
                  <a:pt x="49" y="116"/>
                  <a:pt x="48" y="116"/>
                  <a:pt x="47" y="116"/>
                </a:cubicBezTo>
                <a:cubicBezTo>
                  <a:pt x="46" y="116"/>
                  <a:pt x="45" y="115"/>
                  <a:pt x="44" y="115"/>
                </a:cubicBezTo>
                <a:cubicBezTo>
                  <a:pt x="44" y="115"/>
                  <a:pt x="43" y="114"/>
                  <a:pt x="43" y="114"/>
                </a:cubicBezTo>
                <a:cubicBezTo>
                  <a:pt x="43" y="114"/>
                  <a:pt x="42" y="114"/>
                  <a:pt x="42" y="114"/>
                </a:cubicBezTo>
                <a:cubicBezTo>
                  <a:pt x="41" y="114"/>
                  <a:pt x="40" y="114"/>
                  <a:pt x="40" y="114"/>
                </a:cubicBezTo>
                <a:cubicBezTo>
                  <a:pt x="40" y="114"/>
                  <a:pt x="39" y="114"/>
                  <a:pt x="38" y="114"/>
                </a:cubicBezTo>
                <a:cubicBezTo>
                  <a:pt x="37" y="114"/>
                  <a:pt x="36" y="114"/>
                  <a:pt x="36" y="112"/>
                </a:cubicBezTo>
                <a:cubicBezTo>
                  <a:pt x="36" y="111"/>
                  <a:pt x="37" y="110"/>
                  <a:pt x="38" y="110"/>
                </a:cubicBezTo>
                <a:cubicBezTo>
                  <a:pt x="40" y="110"/>
                  <a:pt x="41" y="110"/>
                  <a:pt x="43" y="111"/>
                </a:cubicBezTo>
                <a:cubicBezTo>
                  <a:pt x="44" y="111"/>
                  <a:pt x="45" y="112"/>
                  <a:pt x="46" y="112"/>
                </a:cubicBezTo>
                <a:cubicBezTo>
                  <a:pt x="47" y="112"/>
                  <a:pt x="47" y="112"/>
                  <a:pt x="47" y="112"/>
                </a:cubicBezTo>
                <a:cubicBezTo>
                  <a:pt x="48" y="112"/>
                  <a:pt x="49" y="112"/>
                  <a:pt x="49" y="113"/>
                </a:cubicBezTo>
                <a:cubicBezTo>
                  <a:pt x="50" y="114"/>
                  <a:pt x="50" y="114"/>
                  <a:pt x="50" y="114"/>
                </a:cubicBezTo>
                <a:cubicBezTo>
                  <a:pt x="51" y="113"/>
                  <a:pt x="51" y="113"/>
                  <a:pt x="51" y="113"/>
                </a:cubicBezTo>
                <a:cubicBezTo>
                  <a:pt x="51" y="112"/>
                  <a:pt x="51" y="112"/>
                  <a:pt x="51" y="111"/>
                </a:cubicBezTo>
                <a:cubicBezTo>
                  <a:pt x="50" y="111"/>
                  <a:pt x="50" y="111"/>
                  <a:pt x="50" y="111"/>
                </a:cubicBezTo>
                <a:cubicBezTo>
                  <a:pt x="50" y="111"/>
                  <a:pt x="50" y="111"/>
                  <a:pt x="50" y="111"/>
                </a:cubicBezTo>
                <a:cubicBezTo>
                  <a:pt x="51" y="111"/>
                  <a:pt x="51" y="110"/>
                  <a:pt x="51" y="110"/>
                </a:cubicBezTo>
                <a:cubicBezTo>
                  <a:pt x="51" y="110"/>
                  <a:pt x="50" y="109"/>
                  <a:pt x="50" y="109"/>
                </a:cubicBezTo>
                <a:cubicBezTo>
                  <a:pt x="50" y="108"/>
                  <a:pt x="50" y="108"/>
                  <a:pt x="50" y="108"/>
                </a:cubicBezTo>
                <a:cubicBezTo>
                  <a:pt x="51" y="107"/>
                  <a:pt x="51" y="106"/>
                  <a:pt x="51" y="105"/>
                </a:cubicBezTo>
                <a:cubicBezTo>
                  <a:pt x="51" y="104"/>
                  <a:pt x="52" y="103"/>
                  <a:pt x="52" y="102"/>
                </a:cubicBezTo>
                <a:cubicBezTo>
                  <a:pt x="52" y="102"/>
                  <a:pt x="51" y="102"/>
                  <a:pt x="51" y="102"/>
                </a:cubicBezTo>
                <a:cubicBezTo>
                  <a:pt x="51" y="102"/>
                  <a:pt x="50" y="102"/>
                  <a:pt x="50" y="103"/>
                </a:cubicBezTo>
                <a:cubicBezTo>
                  <a:pt x="49" y="105"/>
                  <a:pt x="49" y="106"/>
                  <a:pt x="49" y="106"/>
                </a:cubicBezTo>
                <a:cubicBezTo>
                  <a:pt x="49" y="107"/>
                  <a:pt x="49" y="107"/>
                  <a:pt x="49" y="108"/>
                </a:cubicBezTo>
                <a:cubicBezTo>
                  <a:pt x="49" y="110"/>
                  <a:pt x="49" y="110"/>
                  <a:pt x="49" y="110"/>
                </a:cubicBezTo>
                <a:cubicBezTo>
                  <a:pt x="49" y="111"/>
                  <a:pt x="49" y="111"/>
                  <a:pt x="48" y="111"/>
                </a:cubicBezTo>
                <a:cubicBezTo>
                  <a:pt x="48" y="111"/>
                  <a:pt x="47" y="111"/>
                  <a:pt x="47" y="110"/>
                </a:cubicBezTo>
                <a:cubicBezTo>
                  <a:pt x="47" y="110"/>
                  <a:pt x="46" y="109"/>
                  <a:pt x="46" y="108"/>
                </a:cubicBezTo>
                <a:cubicBezTo>
                  <a:pt x="46" y="108"/>
                  <a:pt x="47" y="107"/>
                  <a:pt x="48" y="105"/>
                </a:cubicBezTo>
                <a:cubicBezTo>
                  <a:pt x="49" y="103"/>
                  <a:pt x="49" y="102"/>
                  <a:pt x="49" y="102"/>
                </a:cubicBezTo>
                <a:cubicBezTo>
                  <a:pt x="49" y="98"/>
                  <a:pt x="49" y="98"/>
                  <a:pt x="49" y="98"/>
                </a:cubicBezTo>
                <a:cubicBezTo>
                  <a:pt x="49" y="98"/>
                  <a:pt x="50" y="97"/>
                  <a:pt x="50" y="96"/>
                </a:cubicBezTo>
                <a:cubicBezTo>
                  <a:pt x="52" y="95"/>
                  <a:pt x="52" y="95"/>
                  <a:pt x="52" y="95"/>
                </a:cubicBezTo>
                <a:cubicBezTo>
                  <a:pt x="53" y="93"/>
                  <a:pt x="53" y="92"/>
                  <a:pt x="54" y="90"/>
                </a:cubicBezTo>
                <a:cubicBezTo>
                  <a:pt x="55" y="89"/>
                  <a:pt x="56" y="87"/>
                  <a:pt x="57" y="86"/>
                </a:cubicBezTo>
                <a:cubicBezTo>
                  <a:pt x="56" y="86"/>
                  <a:pt x="55" y="85"/>
                  <a:pt x="54" y="85"/>
                </a:cubicBezTo>
                <a:cubicBezTo>
                  <a:pt x="53" y="85"/>
                  <a:pt x="52" y="85"/>
                  <a:pt x="51" y="84"/>
                </a:cubicBezTo>
                <a:cubicBezTo>
                  <a:pt x="51" y="86"/>
                  <a:pt x="51" y="88"/>
                  <a:pt x="50" y="89"/>
                </a:cubicBezTo>
                <a:cubicBezTo>
                  <a:pt x="49" y="90"/>
                  <a:pt x="47" y="90"/>
                  <a:pt x="46" y="90"/>
                </a:cubicBezTo>
                <a:cubicBezTo>
                  <a:pt x="44" y="90"/>
                  <a:pt x="42" y="90"/>
                  <a:pt x="41" y="88"/>
                </a:cubicBezTo>
                <a:cubicBezTo>
                  <a:pt x="40" y="87"/>
                  <a:pt x="40" y="85"/>
                  <a:pt x="39" y="83"/>
                </a:cubicBezTo>
                <a:cubicBezTo>
                  <a:pt x="40" y="82"/>
                  <a:pt x="41" y="81"/>
                  <a:pt x="41" y="80"/>
                </a:cubicBezTo>
                <a:cubicBezTo>
                  <a:pt x="42" y="79"/>
                  <a:pt x="43" y="79"/>
                  <a:pt x="44" y="79"/>
                </a:cubicBezTo>
                <a:cubicBezTo>
                  <a:pt x="45" y="79"/>
                  <a:pt x="45" y="79"/>
                  <a:pt x="45" y="79"/>
                </a:cubicBezTo>
                <a:cubicBezTo>
                  <a:pt x="46" y="79"/>
                  <a:pt x="46" y="79"/>
                  <a:pt x="46" y="79"/>
                </a:cubicBezTo>
                <a:cubicBezTo>
                  <a:pt x="46" y="79"/>
                  <a:pt x="47" y="79"/>
                  <a:pt x="47" y="78"/>
                </a:cubicBezTo>
                <a:cubicBezTo>
                  <a:pt x="47" y="78"/>
                  <a:pt x="47" y="78"/>
                  <a:pt x="47" y="77"/>
                </a:cubicBezTo>
                <a:cubicBezTo>
                  <a:pt x="47" y="77"/>
                  <a:pt x="47" y="77"/>
                  <a:pt x="47" y="77"/>
                </a:cubicBezTo>
                <a:cubicBezTo>
                  <a:pt x="47" y="77"/>
                  <a:pt x="46" y="76"/>
                  <a:pt x="46" y="75"/>
                </a:cubicBezTo>
                <a:cubicBezTo>
                  <a:pt x="46" y="75"/>
                  <a:pt x="47" y="74"/>
                  <a:pt x="47" y="74"/>
                </a:cubicBezTo>
                <a:cubicBezTo>
                  <a:pt x="48" y="74"/>
                  <a:pt x="48" y="74"/>
                  <a:pt x="48" y="73"/>
                </a:cubicBezTo>
                <a:cubicBezTo>
                  <a:pt x="48" y="72"/>
                  <a:pt x="48" y="71"/>
                  <a:pt x="48" y="71"/>
                </a:cubicBezTo>
                <a:cubicBezTo>
                  <a:pt x="48" y="71"/>
                  <a:pt x="48" y="70"/>
                  <a:pt x="48" y="70"/>
                </a:cubicBezTo>
                <a:cubicBezTo>
                  <a:pt x="48" y="69"/>
                  <a:pt x="48" y="69"/>
                  <a:pt x="48" y="68"/>
                </a:cubicBezTo>
                <a:cubicBezTo>
                  <a:pt x="49" y="68"/>
                  <a:pt x="49" y="68"/>
                  <a:pt x="49" y="67"/>
                </a:cubicBezTo>
                <a:cubicBezTo>
                  <a:pt x="49" y="67"/>
                  <a:pt x="48" y="66"/>
                  <a:pt x="47" y="66"/>
                </a:cubicBezTo>
                <a:cubicBezTo>
                  <a:pt x="46" y="65"/>
                  <a:pt x="46" y="65"/>
                  <a:pt x="46" y="64"/>
                </a:cubicBezTo>
                <a:cubicBezTo>
                  <a:pt x="46" y="63"/>
                  <a:pt x="46" y="63"/>
                  <a:pt x="46" y="63"/>
                </a:cubicBezTo>
                <a:cubicBezTo>
                  <a:pt x="47" y="63"/>
                  <a:pt x="47" y="63"/>
                  <a:pt x="47" y="63"/>
                </a:cubicBezTo>
                <a:cubicBezTo>
                  <a:pt x="48" y="63"/>
                  <a:pt x="49" y="63"/>
                  <a:pt x="50" y="64"/>
                </a:cubicBezTo>
                <a:cubicBezTo>
                  <a:pt x="50" y="65"/>
                  <a:pt x="51" y="66"/>
                  <a:pt x="51" y="67"/>
                </a:cubicBezTo>
                <a:cubicBezTo>
                  <a:pt x="50" y="67"/>
                  <a:pt x="51" y="67"/>
                  <a:pt x="52" y="67"/>
                </a:cubicBezTo>
                <a:cubicBezTo>
                  <a:pt x="54" y="68"/>
                  <a:pt x="55" y="68"/>
                  <a:pt x="57" y="69"/>
                </a:cubicBezTo>
                <a:cubicBezTo>
                  <a:pt x="59" y="70"/>
                  <a:pt x="61" y="72"/>
                  <a:pt x="63" y="73"/>
                </a:cubicBezTo>
                <a:cubicBezTo>
                  <a:pt x="64" y="75"/>
                  <a:pt x="65" y="76"/>
                  <a:pt x="65" y="78"/>
                </a:cubicBezTo>
                <a:cubicBezTo>
                  <a:pt x="65" y="79"/>
                  <a:pt x="65" y="79"/>
                  <a:pt x="65" y="79"/>
                </a:cubicBezTo>
                <a:cubicBezTo>
                  <a:pt x="66" y="79"/>
                  <a:pt x="66" y="79"/>
                  <a:pt x="66" y="79"/>
                </a:cubicBezTo>
                <a:cubicBezTo>
                  <a:pt x="66" y="79"/>
                  <a:pt x="67" y="79"/>
                  <a:pt x="68" y="79"/>
                </a:cubicBezTo>
                <a:cubicBezTo>
                  <a:pt x="69" y="78"/>
                  <a:pt x="70" y="78"/>
                  <a:pt x="72" y="77"/>
                </a:cubicBezTo>
                <a:cubicBezTo>
                  <a:pt x="73" y="76"/>
                  <a:pt x="74" y="75"/>
                  <a:pt x="75" y="74"/>
                </a:cubicBezTo>
                <a:cubicBezTo>
                  <a:pt x="76" y="73"/>
                  <a:pt x="77" y="72"/>
                  <a:pt x="77" y="71"/>
                </a:cubicBezTo>
                <a:cubicBezTo>
                  <a:pt x="77" y="70"/>
                  <a:pt x="77" y="70"/>
                  <a:pt x="77" y="70"/>
                </a:cubicBezTo>
                <a:cubicBezTo>
                  <a:pt x="77" y="69"/>
                  <a:pt x="76" y="68"/>
                  <a:pt x="76" y="68"/>
                </a:cubicBezTo>
                <a:cubicBezTo>
                  <a:pt x="77" y="69"/>
                  <a:pt x="78" y="69"/>
                  <a:pt x="79" y="70"/>
                </a:cubicBezTo>
                <a:cubicBezTo>
                  <a:pt x="79" y="70"/>
                  <a:pt x="80" y="70"/>
                  <a:pt x="82" y="71"/>
                </a:cubicBezTo>
                <a:cubicBezTo>
                  <a:pt x="82" y="71"/>
                  <a:pt x="81" y="72"/>
                  <a:pt x="81" y="72"/>
                </a:cubicBezTo>
                <a:cubicBezTo>
                  <a:pt x="81" y="73"/>
                  <a:pt x="81" y="73"/>
                  <a:pt x="81" y="73"/>
                </a:cubicBezTo>
                <a:cubicBezTo>
                  <a:pt x="81" y="74"/>
                  <a:pt x="81" y="74"/>
                  <a:pt x="82" y="75"/>
                </a:cubicBezTo>
                <a:cubicBezTo>
                  <a:pt x="82" y="75"/>
                  <a:pt x="83" y="76"/>
                  <a:pt x="84" y="76"/>
                </a:cubicBezTo>
                <a:cubicBezTo>
                  <a:pt x="84" y="76"/>
                  <a:pt x="85" y="77"/>
                  <a:pt x="86" y="77"/>
                </a:cubicBezTo>
                <a:cubicBezTo>
                  <a:pt x="87" y="77"/>
                  <a:pt x="88" y="77"/>
                  <a:pt x="88" y="77"/>
                </a:cubicBezTo>
                <a:cubicBezTo>
                  <a:pt x="88" y="77"/>
                  <a:pt x="89" y="77"/>
                  <a:pt x="89" y="76"/>
                </a:cubicBezTo>
                <a:cubicBezTo>
                  <a:pt x="90" y="75"/>
                  <a:pt x="90" y="74"/>
                  <a:pt x="90" y="73"/>
                </a:cubicBezTo>
                <a:cubicBezTo>
                  <a:pt x="91" y="71"/>
                  <a:pt x="91" y="70"/>
                  <a:pt x="91" y="69"/>
                </a:cubicBezTo>
                <a:cubicBezTo>
                  <a:pt x="92" y="68"/>
                  <a:pt x="92" y="68"/>
                  <a:pt x="93" y="68"/>
                </a:cubicBezTo>
                <a:cubicBezTo>
                  <a:pt x="93" y="68"/>
                  <a:pt x="94" y="68"/>
                  <a:pt x="94" y="68"/>
                </a:cubicBezTo>
                <a:cubicBezTo>
                  <a:pt x="94" y="69"/>
                  <a:pt x="94" y="69"/>
                  <a:pt x="94" y="69"/>
                </a:cubicBezTo>
                <a:cubicBezTo>
                  <a:pt x="94" y="70"/>
                  <a:pt x="94" y="71"/>
                  <a:pt x="93" y="72"/>
                </a:cubicBezTo>
                <a:cubicBezTo>
                  <a:pt x="93" y="72"/>
                  <a:pt x="93" y="73"/>
                  <a:pt x="93" y="74"/>
                </a:cubicBezTo>
                <a:cubicBezTo>
                  <a:pt x="93" y="75"/>
                  <a:pt x="93" y="77"/>
                  <a:pt x="93" y="79"/>
                </a:cubicBezTo>
                <a:cubicBezTo>
                  <a:pt x="94" y="81"/>
                  <a:pt x="94" y="82"/>
                  <a:pt x="95" y="83"/>
                </a:cubicBezTo>
                <a:cubicBezTo>
                  <a:pt x="96" y="85"/>
                  <a:pt x="97" y="86"/>
                  <a:pt x="97" y="87"/>
                </a:cubicBezTo>
                <a:cubicBezTo>
                  <a:pt x="98" y="87"/>
                  <a:pt x="98" y="88"/>
                  <a:pt x="99" y="88"/>
                </a:cubicBezTo>
                <a:cubicBezTo>
                  <a:pt x="99" y="88"/>
                  <a:pt x="99" y="88"/>
                  <a:pt x="99" y="88"/>
                </a:cubicBezTo>
                <a:cubicBezTo>
                  <a:pt x="99" y="88"/>
                  <a:pt x="99" y="88"/>
                  <a:pt x="99" y="88"/>
                </a:cubicBezTo>
                <a:cubicBezTo>
                  <a:pt x="101" y="88"/>
                  <a:pt x="103" y="88"/>
                  <a:pt x="105" y="89"/>
                </a:cubicBezTo>
                <a:cubicBezTo>
                  <a:pt x="107" y="89"/>
                  <a:pt x="109" y="89"/>
                  <a:pt x="111" y="89"/>
                </a:cubicBezTo>
                <a:close/>
                <a:moveTo>
                  <a:pt x="36" y="106"/>
                </a:moveTo>
                <a:cubicBezTo>
                  <a:pt x="36" y="107"/>
                  <a:pt x="36" y="107"/>
                  <a:pt x="36" y="107"/>
                </a:cubicBezTo>
                <a:cubicBezTo>
                  <a:pt x="35" y="107"/>
                  <a:pt x="35" y="107"/>
                  <a:pt x="35" y="107"/>
                </a:cubicBezTo>
                <a:cubicBezTo>
                  <a:pt x="34" y="107"/>
                  <a:pt x="34" y="107"/>
                  <a:pt x="34" y="107"/>
                </a:cubicBezTo>
                <a:cubicBezTo>
                  <a:pt x="34" y="106"/>
                  <a:pt x="34" y="106"/>
                  <a:pt x="34" y="106"/>
                </a:cubicBezTo>
                <a:cubicBezTo>
                  <a:pt x="34" y="105"/>
                  <a:pt x="34" y="105"/>
                  <a:pt x="35" y="105"/>
                </a:cubicBezTo>
                <a:cubicBezTo>
                  <a:pt x="36" y="105"/>
                  <a:pt x="36" y="106"/>
                  <a:pt x="36" y="106"/>
                </a:cubicBezTo>
                <a:close/>
                <a:moveTo>
                  <a:pt x="19" y="8"/>
                </a:moveTo>
                <a:cubicBezTo>
                  <a:pt x="19" y="8"/>
                  <a:pt x="19" y="8"/>
                  <a:pt x="20" y="8"/>
                </a:cubicBezTo>
                <a:cubicBezTo>
                  <a:pt x="20" y="8"/>
                  <a:pt x="20" y="8"/>
                  <a:pt x="20" y="8"/>
                </a:cubicBezTo>
                <a:cubicBezTo>
                  <a:pt x="20" y="9"/>
                  <a:pt x="20" y="9"/>
                  <a:pt x="19" y="9"/>
                </a:cubicBezTo>
                <a:cubicBezTo>
                  <a:pt x="19" y="9"/>
                  <a:pt x="18" y="9"/>
                  <a:pt x="18" y="8"/>
                </a:cubicBezTo>
                <a:cubicBezTo>
                  <a:pt x="18" y="8"/>
                  <a:pt x="19" y="8"/>
                  <a:pt x="19" y="8"/>
                </a:cubicBezTo>
                <a:close/>
                <a:moveTo>
                  <a:pt x="97" y="63"/>
                </a:moveTo>
                <a:cubicBezTo>
                  <a:pt x="97" y="64"/>
                  <a:pt x="96" y="64"/>
                  <a:pt x="95" y="64"/>
                </a:cubicBezTo>
                <a:cubicBezTo>
                  <a:pt x="95" y="64"/>
                  <a:pt x="94" y="64"/>
                  <a:pt x="94" y="63"/>
                </a:cubicBezTo>
                <a:cubicBezTo>
                  <a:pt x="94" y="63"/>
                  <a:pt x="94" y="62"/>
                  <a:pt x="94" y="62"/>
                </a:cubicBezTo>
                <a:cubicBezTo>
                  <a:pt x="94" y="62"/>
                  <a:pt x="94" y="62"/>
                  <a:pt x="94" y="61"/>
                </a:cubicBezTo>
                <a:cubicBezTo>
                  <a:pt x="95" y="60"/>
                  <a:pt x="95" y="59"/>
                  <a:pt x="95" y="58"/>
                </a:cubicBezTo>
                <a:cubicBezTo>
                  <a:pt x="96" y="57"/>
                  <a:pt x="96" y="56"/>
                  <a:pt x="97" y="55"/>
                </a:cubicBezTo>
                <a:cubicBezTo>
                  <a:pt x="98" y="54"/>
                  <a:pt x="98" y="54"/>
                  <a:pt x="99" y="54"/>
                </a:cubicBezTo>
                <a:cubicBezTo>
                  <a:pt x="100" y="54"/>
                  <a:pt x="100" y="54"/>
                  <a:pt x="101" y="55"/>
                </a:cubicBezTo>
                <a:cubicBezTo>
                  <a:pt x="101" y="56"/>
                  <a:pt x="100" y="58"/>
                  <a:pt x="100" y="59"/>
                </a:cubicBezTo>
                <a:cubicBezTo>
                  <a:pt x="99" y="61"/>
                  <a:pt x="98" y="62"/>
                  <a:pt x="97" y="63"/>
                </a:cubicBezTo>
                <a:close/>
                <a:moveTo>
                  <a:pt x="99" y="70"/>
                </a:moveTo>
                <a:cubicBezTo>
                  <a:pt x="99" y="70"/>
                  <a:pt x="100" y="71"/>
                  <a:pt x="100" y="72"/>
                </a:cubicBezTo>
                <a:cubicBezTo>
                  <a:pt x="100" y="72"/>
                  <a:pt x="99" y="73"/>
                  <a:pt x="99" y="73"/>
                </a:cubicBezTo>
                <a:cubicBezTo>
                  <a:pt x="98" y="73"/>
                  <a:pt x="98" y="72"/>
                  <a:pt x="98" y="72"/>
                </a:cubicBezTo>
                <a:cubicBezTo>
                  <a:pt x="98" y="71"/>
                  <a:pt x="98" y="71"/>
                  <a:pt x="99" y="70"/>
                </a:cubicBezTo>
                <a:close/>
                <a:moveTo>
                  <a:pt x="56" y="17"/>
                </a:moveTo>
                <a:cubicBezTo>
                  <a:pt x="56" y="14"/>
                  <a:pt x="55" y="12"/>
                  <a:pt x="54" y="11"/>
                </a:cubicBezTo>
                <a:cubicBezTo>
                  <a:pt x="53" y="9"/>
                  <a:pt x="53" y="7"/>
                  <a:pt x="53" y="6"/>
                </a:cubicBezTo>
                <a:cubicBezTo>
                  <a:pt x="53" y="6"/>
                  <a:pt x="53" y="5"/>
                  <a:pt x="53" y="5"/>
                </a:cubicBezTo>
                <a:cubicBezTo>
                  <a:pt x="54" y="4"/>
                  <a:pt x="54" y="4"/>
                  <a:pt x="54" y="4"/>
                </a:cubicBezTo>
                <a:cubicBezTo>
                  <a:pt x="55" y="4"/>
                  <a:pt x="56" y="6"/>
                  <a:pt x="57" y="9"/>
                </a:cubicBezTo>
                <a:cubicBezTo>
                  <a:pt x="59" y="12"/>
                  <a:pt x="60" y="16"/>
                  <a:pt x="62" y="20"/>
                </a:cubicBezTo>
                <a:cubicBezTo>
                  <a:pt x="63" y="25"/>
                  <a:pt x="65" y="29"/>
                  <a:pt x="66" y="33"/>
                </a:cubicBezTo>
                <a:cubicBezTo>
                  <a:pt x="67" y="37"/>
                  <a:pt x="68" y="40"/>
                  <a:pt x="68" y="41"/>
                </a:cubicBezTo>
                <a:cubicBezTo>
                  <a:pt x="68" y="42"/>
                  <a:pt x="67" y="42"/>
                  <a:pt x="67" y="42"/>
                </a:cubicBezTo>
                <a:cubicBezTo>
                  <a:pt x="66" y="42"/>
                  <a:pt x="66" y="41"/>
                  <a:pt x="66" y="40"/>
                </a:cubicBezTo>
                <a:cubicBezTo>
                  <a:pt x="65" y="38"/>
                  <a:pt x="65" y="37"/>
                  <a:pt x="65" y="35"/>
                </a:cubicBezTo>
                <a:cubicBezTo>
                  <a:pt x="64" y="33"/>
                  <a:pt x="64" y="31"/>
                  <a:pt x="63" y="29"/>
                </a:cubicBezTo>
                <a:cubicBezTo>
                  <a:pt x="62" y="28"/>
                  <a:pt x="62" y="27"/>
                  <a:pt x="61" y="27"/>
                </a:cubicBezTo>
                <a:cubicBezTo>
                  <a:pt x="61" y="27"/>
                  <a:pt x="61" y="27"/>
                  <a:pt x="61" y="28"/>
                </a:cubicBezTo>
                <a:cubicBezTo>
                  <a:pt x="61" y="29"/>
                  <a:pt x="61" y="30"/>
                  <a:pt x="61" y="32"/>
                </a:cubicBezTo>
                <a:cubicBezTo>
                  <a:pt x="61" y="33"/>
                  <a:pt x="61" y="34"/>
                  <a:pt x="62" y="35"/>
                </a:cubicBezTo>
                <a:cubicBezTo>
                  <a:pt x="61" y="35"/>
                  <a:pt x="61" y="35"/>
                  <a:pt x="61" y="34"/>
                </a:cubicBezTo>
                <a:cubicBezTo>
                  <a:pt x="59" y="25"/>
                  <a:pt x="59" y="25"/>
                  <a:pt x="59" y="25"/>
                </a:cubicBezTo>
                <a:cubicBezTo>
                  <a:pt x="59" y="25"/>
                  <a:pt x="59" y="25"/>
                  <a:pt x="59" y="24"/>
                </a:cubicBezTo>
                <a:cubicBezTo>
                  <a:pt x="59" y="24"/>
                  <a:pt x="59" y="24"/>
                  <a:pt x="59" y="24"/>
                </a:cubicBezTo>
                <a:cubicBezTo>
                  <a:pt x="59" y="24"/>
                  <a:pt x="59" y="24"/>
                  <a:pt x="59" y="24"/>
                </a:cubicBezTo>
                <a:cubicBezTo>
                  <a:pt x="59" y="22"/>
                  <a:pt x="58" y="19"/>
                  <a:pt x="56" y="17"/>
                </a:cubicBezTo>
                <a:close/>
                <a:moveTo>
                  <a:pt x="104" y="36"/>
                </a:moveTo>
                <a:cubicBezTo>
                  <a:pt x="104" y="36"/>
                  <a:pt x="104" y="37"/>
                  <a:pt x="104" y="38"/>
                </a:cubicBezTo>
                <a:cubicBezTo>
                  <a:pt x="103" y="38"/>
                  <a:pt x="103" y="39"/>
                  <a:pt x="102" y="39"/>
                </a:cubicBezTo>
                <a:cubicBezTo>
                  <a:pt x="102" y="38"/>
                  <a:pt x="102" y="37"/>
                  <a:pt x="103" y="36"/>
                </a:cubicBezTo>
                <a:cubicBezTo>
                  <a:pt x="103" y="36"/>
                  <a:pt x="104" y="35"/>
                  <a:pt x="104" y="35"/>
                </a:cubicBezTo>
                <a:lnTo>
                  <a:pt x="104" y="36"/>
                </a:lnTo>
                <a:close/>
                <a:moveTo>
                  <a:pt x="108" y="84"/>
                </a:moveTo>
                <a:cubicBezTo>
                  <a:pt x="106" y="84"/>
                  <a:pt x="106" y="84"/>
                  <a:pt x="106" y="84"/>
                </a:cubicBezTo>
                <a:cubicBezTo>
                  <a:pt x="106" y="84"/>
                  <a:pt x="106" y="84"/>
                  <a:pt x="106" y="83"/>
                </a:cubicBezTo>
                <a:cubicBezTo>
                  <a:pt x="106" y="82"/>
                  <a:pt x="106" y="82"/>
                  <a:pt x="107" y="82"/>
                </a:cubicBezTo>
                <a:cubicBezTo>
                  <a:pt x="107" y="82"/>
                  <a:pt x="108" y="83"/>
                  <a:pt x="108" y="83"/>
                </a:cubicBezTo>
                <a:cubicBezTo>
                  <a:pt x="108" y="84"/>
                  <a:pt x="108" y="84"/>
                  <a:pt x="108" y="84"/>
                </a:cubicBezTo>
                <a:close/>
                <a:moveTo>
                  <a:pt x="100" y="17"/>
                </a:moveTo>
                <a:cubicBezTo>
                  <a:pt x="99" y="17"/>
                  <a:pt x="99" y="17"/>
                  <a:pt x="99" y="16"/>
                </a:cubicBezTo>
                <a:cubicBezTo>
                  <a:pt x="98" y="16"/>
                  <a:pt x="98" y="16"/>
                  <a:pt x="98" y="15"/>
                </a:cubicBezTo>
                <a:cubicBezTo>
                  <a:pt x="98" y="15"/>
                  <a:pt x="98" y="15"/>
                  <a:pt x="98" y="14"/>
                </a:cubicBezTo>
                <a:cubicBezTo>
                  <a:pt x="99" y="14"/>
                  <a:pt x="99" y="14"/>
                  <a:pt x="99" y="14"/>
                </a:cubicBezTo>
                <a:cubicBezTo>
                  <a:pt x="100" y="14"/>
                  <a:pt x="101" y="15"/>
                  <a:pt x="101" y="16"/>
                </a:cubicBezTo>
                <a:cubicBezTo>
                  <a:pt x="101" y="16"/>
                  <a:pt x="100" y="17"/>
                  <a:pt x="100" y="17"/>
                </a:cubicBezTo>
                <a:close/>
                <a:moveTo>
                  <a:pt x="78" y="61"/>
                </a:moveTo>
                <a:cubicBezTo>
                  <a:pt x="78" y="61"/>
                  <a:pt x="78" y="60"/>
                  <a:pt x="78" y="60"/>
                </a:cubicBezTo>
                <a:cubicBezTo>
                  <a:pt x="78" y="59"/>
                  <a:pt x="78" y="59"/>
                  <a:pt x="78" y="59"/>
                </a:cubicBezTo>
                <a:cubicBezTo>
                  <a:pt x="79" y="59"/>
                  <a:pt x="79" y="59"/>
                  <a:pt x="79" y="59"/>
                </a:cubicBezTo>
                <a:cubicBezTo>
                  <a:pt x="79" y="59"/>
                  <a:pt x="79" y="60"/>
                  <a:pt x="79" y="61"/>
                </a:cubicBezTo>
                <a:cubicBezTo>
                  <a:pt x="79" y="61"/>
                  <a:pt x="79" y="61"/>
                  <a:pt x="79" y="61"/>
                </a:cubicBezTo>
                <a:lnTo>
                  <a:pt x="78" y="61"/>
                </a:lnTo>
                <a:close/>
                <a:moveTo>
                  <a:pt x="73" y="62"/>
                </a:moveTo>
                <a:cubicBezTo>
                  <a:pt x="73" y="62"/>
                  <a:pt x="73" y="62"/>
                  <a:pt x="73" y="62"/>
                </a:cubicBezTo>
                <a:cubicBezTo>
                  <a:pt x="72" y="62"/>
                  <a:pt x="72" y="62"/>
                  <a:pt x="72" y="62"/>
                </a:cubicBezTo>
                <a:cubicBezTo>
                  <a:pt x="73" y="61"/>
                  <a:pt x="73" y="61"/>
                  <a:pt x="73" y="61"/>
                </a:cubicBezTo>
                <a:cubicBezTo>
                  <a:pt x="74" y="61"/>
                  <a:pt x="74" y="62"/>
                  <a:pt x="74" y="63"/>
                </a:cubicBezTo>
                <a:cubicBezTo>
                  <a:pt x="74" y="63"/>
                  <a:pt x="74" y="63"/>
                  <a:pt x="74" y="63"/>
                </a:cubicBezTo>
                <a:cubicBezTo>
                  <a:pt x="74" y="63"/>
                  <a:pt x="73" y="63"/>
                  <a:pt x="73" y="62"/>
                </a:cubicBezTo>
                <a:close/>
                <a:moveTo>
                  <a:pt x="80" y="44"/>
                </a:moveTo>
                <a:cubicBezTo>
                  <a:pt x="80" y="45"/>
                  <a:pt x="80" y="45"/>
                  <a:pt x="80" y="45"/>
                </a:cubicBezTo>
                <a:cubicBezTo>
                  <a:pt x="79" y="45"/>
                  <a:pt x="79" y="44"/>
                  <a:pt x="79" y="44"/>
                </a:cubicBezTo>
                <a:cubicBezTo>
                  <a:pt x="79" y="43"/>
                  <a:pt x="79" y="43"/>
                  <a:pt x="79" y="43"/>
                </a:cubicBezTo>
                <a:cubicBezTo>
                  <a:pt x="79" y="42"/>
                  <a:pt x="79" y="42"/>
                  <a:pt x="79" y="41"/>
                </a:cubicBezTo>
                <a:cubicBezTo>
                  <a:pt x="79" y="41"/>
                  <a:pt x="80" y="41"/>
                  <a:pt x="80" y="41"/>
                </a:cubicBezTo>
                <a:cubicBezTo>
                  <a:pt x="81" y="41"/>
                  <a:pt x="81" y="41"/>
                  <a:pt x="81" y="41"/>
                </a:cubicBezTo>
                <a:cubicBezTo>
                  <a:pt x="81" y="41"/>
                  <a:pt x="81" y="42"/>
                  <a:pt x="81" y="42"/>
                </a:cubicBezTo>
                <a:cubicBezTo>
                  <a:pt x="81" y="43"/>
                  <a:pt x="81" y="43"/>
                  <a:pt x="80" y="44"/>
                </a:cubicBezTo>
                <a:close/>
                <a:moveTo>
                  <a:pt x="94" y="66"/>
                </a:moveTo>
                <a:cubicBezTo>
                  <a:pt x="94" y="65"/>
                  <a:pt x="94" y="65"/>
                  <a:pt x="94" y="65"/>
                </a:cubicBezTo>
                <a:cubicBezTo>
                  <a:pt x="94" y="64"/>
                  <a:pt x="94" y="64"/>
                  <a:pt x="95" y="64"/>
                </a:cubicBezTo>
                <a:cubicBezTo>
                  <a:pt x="95" y="64"/>
                  <a:pt x="95" y="64"/>
                  <a:pt x="95" y="65"/>
                </a:cubicBezTo>
                <a:cubicBezTo>
                  <a:pt x="95" y="65"/>
                  <a:pt x="95" y="66"/>
                  <a:pt x="94" y="66"/>
                </a:cubicBezTo>
                <a:close/>
                <a:moveTo>
                  <a:pt x="67" y="51"/>
                </a:moveTo>
                <a:cubicBezTo>
                  <a:pt x="67" y="51"/>
                  <a:pt x="67" y="50"/>
                  <a:pt x="67" y="50"/>
                </a:cubicBezTo>
                <a:cubicBezTo>
                  <a:pt x="67" y="49"/>
                  <a:pt x="67" y="49"/>
                  <a:pt x="68" y="48"/>
                </a:cubicBezTo>
                <a:cubicBezTo>
                  <a:pt x="69" y="47"/>
                  <a:pt x="70" y="46"/>
                  <a:pt x="71" y="46"/>
                </a:cubicBezTo>
                <a:cubicBezTo>
                  <a:pt x="71" y="46"/>
                  <a:pt x="71" y="46"/>
                  <a:pt x="71" y="47"/>
                </a:cubicBezTo>
                <a:cubicBezTo>
                  <a:pt x="71" y="48"/>
                  <a:pt x="71" y="49"/>
                  <a:pt x="70" y="50"/>
                </a:cubicBezTo>
                <a:cubicBezTo>
                  <a:pt x="69" y="50"/>
                  <a:pt x="68" y="51"/>
                  <a:pt x="68" y="51"/>
                </a:cubicBezTo>
                <a:lnTo>
                  <a:pt x="67"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23" name="Freeform 25">
            <a:extLst>
              <a:ext uri="{FF2B5EF4-FFF2-40B4-BE49-F238E27FC236}">
                <a16:creationId xmlns:a16="http://schemas.microsoft.com/office/drawing/2014/main" xmlns="" id="{98D2C949-6DCA-4206-AB93-8BDAC2F8AE0F}"/>
              </a:ext>
            </a:extLst>
          </p:cNvPr>
          <p:cNvSpPr>
            <a:spLocks noEditPoints="1"/>
          </p:cNvSpPr>
          <p:nvPr/>
        </p:nvSpPr>
        <p:spPr bwMode="auto">
          <a:xfrm>
            <a:off x="3070063" y="3833929"/>
            <a:ext cx="305475" cy="369710"/>
          </a:xfrm>
          <a:custGeom>
            <a:avLst/>
            <a:gdLst>
              <a:gd name="T0" fmla="*/ 43 w 147"/>
              <a:gd name="T1" fmla="*/ 170 h 178"/>
              <a:gd name="T2" fmla="*/ 45 w 147"/>
              <a:gd name="T3" fmla="*/ 160 h 178"/>
              <a:gd name="T4" fmla="*/ 45 w 147"/>
              <a:gd name="T5" fmla="*/ 158 h 178"/>
              <a:gd name="T6" fmla="*/ 18 w 147"/>
              <a:gd name="T7" fmla="*/ 65 h 178"/>
              <a:gd name="T8" fmla="*/ 146 w 147"/>
              <a:gd name="T9" fmla="*/ 97 h 178"/>
              <a:gd name="T10" fmla="*/ 135 w 147"/>
              <a:gd name="T11" fmla="*/ 106 h 178"/>
              <a:gd name="T12" fmla="*/ 142 w 147"/>
              <a:gd name="T13" fmla="*/ 112 h 178"/>
              <a:gd name="T14" fmla="*/ 134 w 147"/>
              <a:gd name="T15" fmla="*/ 117 h 178"/>
              <a:gd name="T16" fmla="*/ 130 w 147"/>
              <a:gd name="T17" fmla="*/ 127 h 178"/>
              <a:gd name="T18" fmla="*/ 131 w 147"/>
              <a:gd name="T19" fmla="*/ 140 h 178"/>
              <a:gd name="T20" fmla="*/ 137 w 147"/>
              <a:gd name="T21" fmla="*/ 145 h 178"/>
              <a:gd name="T22" fmla="*/ 121 w 147"/>
              <a:gd name="T23" fmla="*/ 141 h 178"/>
              <a:gd name="T24" fmla="*/ 125 w 147"/>
              <a:gd name="T25" fmla="*/ 155 h 178"/>
              <a:gd name="T26" fmla="*/ 119 w 147"/>
              <a:gd name="T27" fmla="*/ 151 h 178"/>
              <a:gd name="T28" fmla="*/ 108 w 147"/>
              <a:gd name="T29" fmla="*/ 151 h 178"/>
              <a:gd name="T30" fmla="*/ 101 w 147"/>
              <a:gd name="T31" fmla="*/ 159 h 178"/>
              <a:gd name="T32" fmla="*/ 104 w 147"/>
              <a:gd name="T33" fmla="*/ 169 h 178"/>
              <a:gd name="T34" fmla="*/ 104 w 147"/>
              <a:gd name="T35" fmla="*/ 171 h 178"/>
              <a:gd name="T36" fmla="*/ 101 w 147"/>
              <a:gd name="T37" fmla="*/ 166 h 178"/>
              <a:gd name="T38" fmla="*/ 91 w 147"/>
              <a:gd name="T39" fmla="*/ 162 h 178"/>
              <a:gd name="T40" fmla="*/ 79 w 147"/>
              <a:gd name="T41" fmla="*/ 158 h 178"/>
              <a:gd name="T42" fmla="*/ 58 w 147"/>
              <a:gd name="T43" fmla="*/ 167 h 178"/>
              <a:gd name="T44" fmla="*/ 52 w 147"/>
              <a:gd name="T45" fmla="*/ 158 h 178"/>
              <a:gd name="T46" fmla="*/ 32 w 147"/>
              <a:gd name="T47" fmla="*/ 153 h 178"/>
              <a:gd name="T48" fmla="*/ 33 w 147"/>
              <a:gd name="T49" fmla="*/ 144 h 178"/>
              <a:gd name="T50" fmla="*/ 27 w 147"/>
              <a:gd name="T51" fmla="*/ 138 h 178"/>
              <a:gd name="T52" fmla="*/ 24 w 147"/>
              <a:gd name="T53" fmla="*/ 129 h 178"/>
              <a:gd name="T54" fmla="*/ 10 w 147"/>
              <a:gd name="T55" fmla="*/ 125 h 178"/>
              <a:gd name="T56" fmla="*/ 15 w 147"/>
              <a:gd name="T57" fmla="*/ 110 h 178"/>
              <a:gd name="T58" fmla="*/ 8 w 147"/>
              <a:gd name="T59" fmla="*/ 90 h 178"/>
              <a:gd name="T60" fmla="*/ 19 w 147"/>
              <a:gd name="T61" fmla="*/ 84 h 178"/>
              <a:gd name="T62" fmla="*/ 24 w 147"/>
              <a:gd name="T63" fmla="*/ 69 h 178"/>
              <a:gd name="T64" fmla="*/ 32 w 147"/>
              <a:gd name="T65" fmla="*/ 60 h 178"/>
              <a:gd name="T66" fmla="*/ 38 w 147"/>
              <a:gd name="T67" fmla="*/ 51 h 178"/>
              <a:gd name="T68" fmla="*/ 29 w 147"/>
              <a:gd name="T69" fmla="*/ 38 h 178"/>
              <a:gd name="T70" fmla="*/ 32 w 147"/>
              <a:gd name="T71" fmla="*/ 38 h 178"/>
              <a:gd name="T72" fmla="*/ 44 w 147"/>
              <a:gd name="T73" fmla="*/ 52 h 178"/>
              <a:gd name="T74" fmla="*/ 51 w 147"/>
              <a:gd name="T75" fmla="*/ 39 h 178"/>
              <a:gd name="T76" fmla="*/ 59 w 147"/>
              <a:gd name="T77" fmla="*/ 47 h 178"/>
              <a:gd name="T78" fmla="*/ 66 w 147"/>
              <a:gd name="T79" fmla="*/ 40 h 178"/>
              <a:gd name="T80" fmla="*/ 78 w 147"/>
              <a:gd name="T81" fmla="*/ 42 h 178"/>
              <a:gd name="T82" fmla="*/ 89 w 147"/>
              <a:gd name="T83" fmla="*/ 44 h 178"/>
              <a:gd name="T84" fmla="*/ 103 w 147"/>
              <a:gd name="T85" fmla="*/ 48 h 178"/>
              <a:gd name="T86" fmla="*/ 111 w 147"/>
              <a:gd name="T87" fmla="*/ 56 h 178"/>
              <a:gd name="T88" fmla="*/ 122 w 147"/>
              <a:gd name="T89" fmla="*/ 63 h 178"/>
              <a:gd name="T90" fmla="*/ 137 w 147"/>
              <a:gd name="T91" fmla="*/ 63 h 178"/>
              <a:gd name="T92" fmla="*/ 131 w 147"/>
              <a:gd name="T93" fmla="*/ 76 h 178"/>
              <a:gd name="T94" fmla="*/ 134 w 147"/>
              <a:gd name="T95" fmla="*/ 90 h 178"/>
              <a:gd name="T96" fmla="*/ 5 w 147"/>
              <a:gd name="T97" fmla="*/ 128 h 178"/>
              <a:gd name="T98" fmla="*/ 101 w 147"/>
              <a:gd name="T99" fmla="*/ 173 h 178"/>
              <a:gd name="T100" fmla="*/ 102 w 147"/>
              <a:gd name="T101" fmla="*/ 174 h 178"/>
              <a:gd name="T102" fmla="*/ 85 w 147"/>
              <a:gd name="T103" fmla="*/ 15 h 178"/>
              <a:gd name="T104" fmla="*/ 85 w 147"/>
              <a:gd name="T105" fmla="*/ 0 h 178"/>
              <a:gd name="T106" fmla="*/ 86 w 147"/>
              <a:gd name="T107" fmla="*/ 7 h 178"/>
              <a:gd name="T108" fmla="*/ 12 w 147"/>
              <a:gd name="T109" fmla="*/ 30 h 178"/>
              <a:gd name="T110" fmla="*/ 28 w 147"/>
              <a:gd name="T111" fmla="*/ 156 h 178"/>
              <a:gd name="T112" fmla="*/ 2 w 147"/>
              <a:gd name="T113" fmla="*/ 90 h 178"/>
              <a:gd name="T114" fmla="*/ 29 w 147"/>
              <a:gd name="T115"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7" h="178">
                <a:moveTo>
                  <a:pt x="98" y="167"/>
                </a:moveTo>
                <a:cubicBezTo>
                  <a:pt x="98" y="167"/>
                  <a:pt x="98" y="167"/>
                  <a:pt x="98" y="167"/>
                </a:cubicBezTo>
                <a:cubicBezTo>
                  <a:pt x="98" y="166"/>
                  <a:pt x="98" y="166"/>
                  <a:pt x="98" y="166"/>
                </a:cubicBezTo>
                <a:lnTo>
                  <a:pt x="98" y="167"/>
                </a:lnTo>
                <a:close/>
                <a:moveTo>
                  <a:pt x="43" y="168"/>
                </a:moveTo>
                <a:cubicBezTo>
                  <a:pt x="43" y="168"/>
                  <a:pt x="43" y="167"/>
                  <a:pt x="43" y="168"/>
                </a:cubicBezTo>
                <a:cubicBezTo>
                  <a:pt x="43" y="167"/>
                  <a:pt x="43" y="167"/>
                  <a:pt x="43" y="167"/>
                </a:cubicBezTo>
                <a:cubicBezTo>
                  <a:pt x="44" y="167"/>
                  <a:pt x="44" y="167"/>
                  <a:pt x="44" y="167"/>
                </a:cubicBezTo>
                <a:cubicBezTo>
                  <a:pt x="44" y="170"/>
                  <a:pt x="44" y="170"/>
                  <a:pt x="44" y="170"/>
                </a:cubicBezTo>
                <a:cubicBezTo>
                  <a:pt x="43" y="170"/>
                  <a:pt x="43" y="170"/>
                  <a:pt x="43" y="170"/>
                </a:cubicBezTo>
                <a:cubicBezTo>
                  <a:pt x="43" y="169"/>
                  <a:pt x="43" y="169"/>
                  <a:pt x="43" y="169"/>
                </a:cubicBezTo>
                <a:cubicBezTo>
                  <a:pt x="43" y="169"/>
                  <a:pt x="43" y="169"/>
                  <a:pt x="43" y="169"/>
                </a:cubicBezTo>
                <a:cubicBezTo>
                  <a:pt x="43" y="169"/>
                  <a:pt x="43" y="169"/>
                  <a:pt x="43" y="168"/>
                </a:cubicBezTo>
                <a:close/>
                <a:moveTo>
                  <a:pt x="96" y="164"/>
                </a:moveTo>
                <a:cubicBezTo>
                  <a:pt x="97" y="164"/>
                  <a:pt x="97" y="164"/>
                  <a:pt x="97" y="164"/>
                </a:cubicBezTo>
                <a:cubicBezTo>
                  <a:pt x="96" y="164"/>
                  <a:pt x="97" y="165"/>
                  <a:pt x="97" y="165"/>
                </a:cubicBezTo>
                <a:cubicBezTo>
                  <a:pt x="96" y="165"/>
                  <a:pt x="96" y="165"/>
                  <a:pt x="96" y="165"/>
                </a:cubicBezTo>
                <a:lnTo>
                  <a:pt x="96" y="164"/>
                </a:lnTo>
                <a:close/>
                <a:moveTo>
                  <a:pt x="44" y="160"/>
                </a:moveTo>
                <a:cubicBezTo>
                  <a:pt x="45" y="160"/>
                  <a:pt x="45" y="160"/>
                  <a:pt x="45" y="160"/>
                </a:cubicBezTo>
                <a:cubicBezTo>
                  <a:pt x="45" y="163"/>
                  <a:pt x="45" y="163"/>
                  <a:pt x="45" y="163"/>
                </a:cubicBezTo>
                <a:cubicBezTo>
                  <a:pt x="44" y="163"/>
                  <a:pt x="44" y="163"/>
                  <a:pt x="44" y="163"/>
                </a:cubicBezTo>
                <a:lnTo>
                  <a:pt x="44" y="160"/>
                </a:lnTo>
                <a:close/>
                <a:moveTo>
                  <a:pt x="54" y="170"/>
                </a:moveTo>
                <a:cubicBezTo>
                  <a:pt x="54" y="171"/>
                  <a:pt x="54" y="172"/>
                  <a:pt x="55" y="172"/>
                </a:cubicBezTo>
                <a:cubicBezTo>
                  <a:pt x="55" y="172"/>
                  <a:pt x="55" y="173"/>
                  <a:pt x="56" y="174"/>
                </a:cubicBezTo>
                <a:cubicBezTo>
                  <a:pt x="55" y="174"/>
                  <a:pt x="55" y="174"/>
                  <a:pt x="55" y="174"/>
                </a:cubicBezTo>
                <a:cubicBezTo>
                  <a:pt x="54" y="174"/>
                  <a:pt x="54" y="174"/>
                  <a:pt x="54" y="174"/>
                </a:cubicBezTo>
                <a:lnTo>
                  <a:pt x="54" y="170"/>
                </a:lnTo>
                <a:close/>
                <a:moveTo>
                  <a:pt x="45" y="158"/>
                </a:moveTo>
                <a:cubicBezTo>
                  <a:pt x="45" y="158"/>
                  <a:pt x="45" y="158"/>
                  <a:pt x="45" y="158"/>
                </a:cubicBezTo>
                <a:cubicBezTo>
                  <a:pt x="45" y="159"/>
                  <a:pt x="45" y="159"/>
                  <a:pt x="45" y="159"/>
                </a:cubicBezTo>
                <a:cubicBezTo>
                  <a:pt x="45" y="159"/>
                  <a:pt x="45" y="159"/>
                  <a:pt x="45" y="159"/>
                </a:cubicBezTo>
                <a:lnTo>
                  <a:pt x="45" y="158"/>
                </a:lnTo>
                <a:close/>
                <a:moveTo>
                  <a:pt x="100" y="172"/>
                </a:moveTo>
                <a:cubicBezTo>
                  <a:pt x="100" y="172"/>
                  <a:pt x="99" y="171"/>
                  <a:pt x="99" y="169"/>
                </a:cubicBezTo>
                <a:cubicBezTo>
                  <a:pt x="100" y="170"/>
                  <a:pt x="101" y="172"/>
                  <a:pt x="101" y="173"/>
                </a:cubicBezTo>
                <a:cubicBezTo>
                  <a:pt x="100" y="173"/>
                  <a:pt x="100" y="173"/>
                  <a:pt x="100" y="173"/>
                </a:cubicBezTo>
                <a:lnTo>
                  <a:pt x="100" y="172"/>
                </a:lnTo>
                <a:close/>
                <a:moveTo>
                  <a:pt x="18" y="65"/>
                </a:moveTo>
                <a:cubicBezTo>
                  <a:pt x="18" y="65"/>
                  <a:pt x="19" y="65"/>
                  <a:pt x="19" y="65"/>
                </a:cubicBezTo>
                <a:cubicBezTo>
                  <a:pt x="20" y="65"/>
                  <a:pt x="20" y="66"/>
                  <a:pt x="20" y="67"/>
                </a:cubicBezTo>
                <a:cubicBezTo>
                  <a:pt x="19" y="67"/>
                  <a:pt x="19" y="67"/>
                  <a:pt x="19" y="67"/>
                </a:cubicBezTo>
                <a:cubicBezTo>
                  <a:pt x="18" y="66"/>
                  <a:pt x="18" y="66"/>
                  <a:pt x="18" y="66"/>
                </a:cubicBezTo>
                <a:cubicBezTo>
                  <a:pt x="18" y="66"/>
                  <a:pt x="17" y="66"/>
                  <a:pt x="17" y="66"/>
                </a:cubicBezTo>
                <a:lnTo>
                  <a:pt x="18" y="65"/>
                </a:lnTo>
                <a:close/>
                <a:moveTo>
                  <a:pt x="146" y="93"/>
                </a:moveTo>
                <a:cubicBezTo>
                  <a:pt x="146" y="94"/>
                  <a:pt x="146" y="94"/>
                  <a:pt x="146" y="94"/>
                </a:cubicBezTo>
                <a:cubicBezTo>
                  <a:pt x="147" y="94"/>
                  <a:pt x="147" y="95"/>
                  <a:pt x="147" y="96"/>
                </a:cubicBezTo>
                <a:cubicBezTo>
                  <a:pt x="146" y="97"/>
                  <a:pt x="146" y="97"/>
                  <a:pt x="146" y="97"/>
                </a:cubicBezTo>
                <a:cubicBezTo>
                  <a:pt x="138" y="97"/>
                  <a:pt x="138" y="97"/>
                  <a:pt x="138" y="97"/>
                </a:cubicBezTo>
                <a:cubicBezTo>
                  <a:pt x="138" y="98"/>
                  <a:pt x="138" y="98"/>
                  <a:pt x="138" y="98"/>
                </a:cubicBezTo>
                <a:cubicBezTo>
                  <a:pt x="137" y="98"/>
                  <a:pt x="137" y="98"/>
                  <a:pt x="136" y="98"/>
                </a:cubicBezTo>
                <a:cubicBezTo>
                  <a:pt x="136" y="98"/>
                  <a:pt x="136" y="98"/>
                  <a:pt x="136" y="98"/>
                </a:cubicBezTo>
                <a:cubicBezTo>
                  <a:pt x="135" y="99"/>
                  <a:pt x="135" y="99"/>
                  <a:pt x="135" y="99"/>
                </a:cubicBezTo>
                <a:cubicBezTo>
                  <a:pt x="134" y="99"/>
                  <a:pt x="134" y="99"/>
                  <a:pt x="134" y="99"/>
                </a:cubicBezTo>
                <a:cubicBezTo>
                  <a:pt x="134" y="100"/>
                  <a:pt x="134" y="101"/>
                  <a:pt x="135" y="102"/>
                </a:cubicBezTo>
                <a:cubicBezTo>
                  <a:pt x="135" y="102"/>
                  <a:pt x="135" y="103"/>
                  <a:pt x="135" y="104"/>
                </a:cubicBezTo>
                <a:cubicBezTo>
                  <a:pt x="135" y="104"/>
                  <a:pt x="135" y="104"/>
                  <a:pt x="135" y="104"/>
                </a:cubicBezTo>
                <a:cubicBezTo>
                  <a:pt x="135" y="106"/>
                  <a:pt x="135" y="106"/>
                  <a:pt x="135" y="106"/>
                </a:cubicBezTo>
                <a:cubicBezTo>
                  <a:pt x="136" y="106"/>
                  <a:pt x="137" y="106"/>
                  <a:pt x="137" y="107"/>
                </a:cubicBezTo>
                <a:cubicBezTo>
                  <a:pt x="137" y="107"/>
                  <a:pt x="137" y="107"/>
                  <a:pt x="136" y="107"/>
                </a:cubicBezTo>
                <a:cubicBezTo>
                  <a:pt x="136" y="108"/>
                  <a:pt x="136" y="108"/>
                  <a:pt x="136" y="108"/>
                </a:cubicBezTo>
                <a:cubicBezTo>
                  <a:pt x="136" y="108"/>
                  <a:pt x="136" y="108"/>
                  <a:pt x="136" y="108"/>
                </a:cubicBezTo>
                <a:cubicBezTo>
                  <a:pt x="136" y="109"/>
                  <a:pt x="136" y="109"/>
                  <a:pt x="136" y="109"/>
                </a:cubicBezTo>
                <a:cubicBezTo>
                  <a:pt x="136" y="110"/>
                  <a:pt x="136" y="110"/>
                  <a:pt x="137" y="111"/>
                </a:cubicBezTo>
                <a:cubicBezTo>
                  <a:pt x="137" y="111"/>
                  <a:pt x="137" y="111"/>
                  <a:pt x="137" y="111"/>
                </a:cubicBezTo>
                <a:cubicBezTo>
                  <a:pt x="137" y="111"/>
                  <a:pt x="137" y="111"/>
                  <a:pt x="137" y="111"/>
                </a:cubicBezTo>
                <a:cubicBezTo>
                  <a:pt x="139" y="111"/>
                  <a:pt x="139" y="111"/>
                  <a:pt x="139" y="111"/>
                </a:cubicBezTo>
                <a:cubicBezTo>
                  <a:pt x="140" y="112"/>
                  <a:pt x="141" y="112"/>
                  <a:pt x="142" y="112"/>
                </a:cubicBezTo>
                <a:cubicBezTo>
                  <a:pt x="142" y="113"/>
                  <a:pt x="143" y="113"/>
                  <a:pt x="144" y="114"/>
                </a:cubicBezTo>
                <a:cubicBezTo>
                  <a:pt x="144" y="114"/>
                  <a:pt x="144" y="114"/>
                  <a:pt x="144" y="114"/>
                </a:cubicBezTo>
                <a:cubicBezTo>
                  <a:pt x="144" y="116"/>
                  <a:pt x="144" y="116"/>
                  <a:pt x="144" y="116"/>
                </a:cubicBezTo>
                <a:cubicBezTo>
                  <a:pt x="144" y="117"/>
                  <a:pt x="143" y="117"/>
                  <a:pt x="141" y="117"/>
                </a:cubicBezTo>
                <a:cubicBezTo>
                  <a:pt x="141" y="116"/>
                  <a:pt x="141" y="116"/>
                  <a:pt x="141" y="116"/>
                </a:cubicBezTo>
                <a:cubicBezTo>
                  <a:pt x="139" y="116"/>
                  <a:pt x="139" y="116"/>
                  <a:pt x="139" y="116"/>
                </a:cubicBezTo>
                <a:cubicBezTo>
                  <a:pt x="138" y="116"/>
                  <a:pt x="137" y="116"/>
                  <a:pt x="137" y="116"/>
                </a:cubicBezTo>
                <a:cubicBezTo>
                  <a:pt x="137" y="115"/>
                  <a:pt x="136" y="115"/>
                  <a:pt x="134" y="115"/>
                </a:cubicBezTo>
                <a:cubicBezTo>
                  <a:pt x="134" y="116"/>
                  <a:pt x="134" y="116"/>
                  <a:pt x="134" y="116"/>
                </a:cubicBezTo>
                <a:cubicBezTo>
                  <a:pt x="134" y="116"/>
                  <a:pt x="134" y="117"/>
                  <a:pt x="134" y="117"/>
                </a:cubicBezTo>
                <a:cubicBezTo>
                  <a:pt x="133" y="117"/>
                  <a:pt x="133" y="117"/>
                  <a:pt x="133" y="117"/>
                </a:cubicBezTo>
                <a:cubicBezTo>
                  <a:pt x="133" y="118"/>
                  <a:pt x="133" y="118"/>
                  <a:pt x="133" y="119"/>
                </a:cubicBezTo>
                <a:cubicBezTo>
                  <a:pt x="133" y="119"/>
                  <a:pt x="132" y="120"/>
                  <a:pt x="132" y="121"/>
                </a:cubicBezTo>
                <a:cubicBezTo>
                  <a:pt x="132" y="121"/>
                  <a:pt x="132" y="121"/>
                  <a:pt x="132" y="121"/>
                </a:cubicBezTo>
                <a:cubicBezTo>
                  <a:pt x="132" y="122"/>
                  <a:pt x="132" y="122"/>
                  <a:pt x="132" y="122"/>
                </a:cubicBezTo>
                <a:cubicBezTo>
                  <a:pt x="131" y="122"/>
                  <a:pt x="131" y="123"/>
                  <a:pt x="131" y="123"/>
                </a:cubicBezTo>
                <a:cubicBezTo>
                  <a:pt x="131" y="123"/>
                  <a:pt x="131" y="123"/>
                  <a:pt x="131" y="123"/>
                </a:cubicBezTo>
                <a:cubicBezTo>
                  <a:pt x="131" y="125"/>
                  <a:pt x="131" y="125"/>
                  <a:pt x="131" y="125"/>
                </a:cubicBezTo>
                <a:cubicBezTo>
                  <a:pt x="130" y="125"/>
                  <a:pt x="130" y="125"/>
                  <a:pt x="130" y="125"/>
                </a:cubicBezTo>
                <a:cubicBezTo>
                  <a:pt x="130" y="126"/>
                  <a:pt x="130" y="127"/>
                  <a:pt x="130" y="127"/>
                </a:cubicBezTo>
                <a:cubicBezTo>
                  <a:pt x="130" y="128"/>
                  <a:pt x="130" y="129"/>
                  <a:pt x="130" y="129"/>
                </a:cubicBezTo>
                <a:cubicBezTo>
                  <a:pt x="130" y="130"/>
                  <a:pt x="130" y="130"/>
                  <a:pt x="130" y="131"/>
                </a:cubicBezTo>
                <a:cubicBezTo>
                  <a:pt x="131" y="131"/>
                  <a:pt x="131" y="131"/>
                  <a:pt x="131" y="131"/>
                </a:cubicBezTo>
                <a:cubicBezTo>
                  <a:pt x="131" y="132"/>
                  <a:pt x="131" y="132"/>
                  <a:pt x="131" y="132"/>
                </a:cubicBezTo>
                <a:cubicBezTo>
                  <a:pt x="132" y="132"/>
                  <a:pt x="133" y="133"/>
                  <a:pt x="134" y="133"/>
                </a:cubicBezTo>
                <a:cubicBezTo>
                  <a:pt x="134" y="133"/>
                  <a:pt x="135" y="134"/>
                  <a:pt x="136" y="134"/>
                </a:cubicBezTo>
                <a:cubicBezTo>
                  <a:pt x="135" y="136"/>
                  <a:pt x="135" y="136"/>
                  <a:pt x="134" y="136"/>
                </a:cubicBezTo>
                <a:cubicBezTo>
                  <a:pt x="133" y="136"/>
                  <a:pt x="132" y="137"/>
                  <a:pt x="132" y="138"/>
                </a:cubicBezTo>
                <a:cubicBezTo>
                  <a:pt x="132" y="138"/>
                  <a:pt x="132" y="138"/>
                  <a:pt x="132" y="138"/>
                </a:cubicBezTo>
                <a:cubicBezTo>
                  <a:pt x="132" y="139"/>
                  <a:pt x="131" y="139"/>
                  <a:pt x="131" y="140"/>
                </a:cubicBezTo>
                <a:cubicBezTo>
                  <a:pt x="131" y="140"/>
                  <a:pt x="131" y="140"/>
                  <a:pt x="131" y="140"/>
                </a:cubicBezTo>
                <a:cubicBezTo>
                  <a:pt x="131" y="140"/>
                  <a:pt x="131" y="140"/>
                  <a:pt x="131" y="141"/>
                </a:cubicBezTo>
                <a:cubicBezTo>
                  <a:pt x="132" y="142"/>
                  <a:pt x="132" y="142"/>
                  <a:pt x="132" y="142"/>
                </a:cubicBezTo>
                <a:cubicBezTo>
                  <a:pt x="133" y="142"/>
                  <a:pt x="133" y="142"/>
                  <a:pt x="133" y="142"/>
                </a:cubicBezTo>
                <a:cubicBezTo>
                  <a:pt x="133" y="142"/>
                  <a:pt x="133" y="142"/>
                  <a:pt x="134" y="142"/>
                </a:cubicBezTo>
                <a:cubicBezTo>
                  <a:pt x="134" y="142"/>
                  <a:pt x="134" y="142"/>
                  <a:pt x="135" y="142"/>
                </a:cubicBezTo>
                <a:cubicBezTo>
                  <a:pt x="135" y="142"/>
                  <a:pt x="135" y="143"/>
                  <a:pt x="135" y="143"/>
                </a:cubicBezTo>
                <a:cubicBezTo>
                  <a:pt x="137" y="143"/>
                  <a:pt x="137" y="143"/>
                  <a:pt x="137" y="143"/>
                </a:cubicBezTo>
                <a:cubicBezTo>
                  <a:pt x="137" y="143"/>
                  <a:pt x="137" y="144"/>
                  <a:pt x="137" y="144"/>
                </a:cubicBezTo>
                <a:cubicBezTo>
                  <a:pt x="137" y="144"/>
                  <a:pt x="137" y="145"/>
                  <a:pt x="137" y="145"/>
                </a:cubicBezTo>
                <a:cubicBezTo>
                  <a:pt x="136" y="146"/>
                  <a:pt x="135" y="146"/>
                  <a:pt x="134" y="146"/>
                </a:cubicBezTo>
                <a:cubicBezTo>
                  <a:pt x="133" y="145"/>
                  <a:pt x="133" y="145"/>
                  <a:pt x="132" y="145"/>
                </a:cubicBezTo>
                <a:cubicBezTo>
                  <a:pt x="131" y="144"/>
                  <a:pt x="131" y="144"/>
                  <a:pt x="130" y="144"/>
                </a:cubicBezTo>
                <a:cubicBezTo>
                  <a:pt x="129" y="144"/>
                  <a:pt x="129" y="144"/>
                  <a:pt x="129" y="144"/>
                </a:cubicBezTo>
                <a:cubicBezTo>
                  <a:pt x="129" y="143"/>
                  <a:pt x="128" y="142"/>
                  <a:pt x="127" y="141"/>
                </a:cubicBezTo>
                <a:cubicBezTo>
                  <a:pt x="127" y="141"/>
                  <a:pt x="126" y="140"/>
                  <a:pt x="125" y="140"/>
                </a:cubicBezTo>
                <a:cubicBezTo>
                  <a:pt x="124" y="139"/>
                  <a:pt x="123" y="139"/>
                  <a:pt x="122" y="139"/>
                </a:cubicBezTo>
                <a:cubicBezTo>
                  <a:pt x="122" y="140"/>
                  <a:pt x="122" y="140"/>
                  <a:pt x="122" y="140"/>
                </a:cubicBezTo>
                <a:cubicBezTo>
                  <a:pt x="121" y="140"/>
                  <a:pt x="121" y="140"/>
                  <a:pt x="121" y="140"/>
                </a:cubicBezTo>
                <a:cubicBezTo>
                  <a:pt x="121" y="141"/>
                  <a:pt x="121" y="141"/>
                  <a:pt x="121" y="141"/>
                </a:cubicBezTo>
                <a:cubicBezTo>
                  <a:pt x="120" y="141"/>
                  <a:pt x="119" y="141"/>
                  <a:pt x="119" y="142"/>
                </a:cubicBezTo>
                <a:cubicBezTo>
                  <a:pt x="119" y="142"/>
                  <a:pt x="118" y="142"/>
                  <a:pt x="117" y="143"/>
                </a:cubicBezTo>
                <a:cubicBezTo>
                  <a:pt x="117" y="144"/>
                  <a:pt x="118" y="146"/>
                  <a:pt x="118" y="148"/>
                </a:cubicBezTo>
                <a:cubicBezTo>
                  <a:pt x="119" y="149"/>
                  <a:pt x="120" y="150"/>
                  <a:pt x="121" y="151"/>
                </a:cubicBezTo>
                <a:cubicBezTo>
                  <a:pt x="122" y="151"/>
                  <a:pt x="122" y="151"/>
                  <a:pt x="122" y="151"/>
                </a:cubicBezTo>
                <a:cubicBezTo>
                  <a:pt x="122" y="151"/>
                  <a:pt x="122" y="151"/>
                  <a:pt x="122" y="151"/>
                </a:cubicBezTo>
                <a:cubicBezTo>
                  <a:pt x="124" y="151"/>
                  <a:pt x="124" y="151"/>
                  <a:pt x="124" y="151"/>
                </a:cubicBezTo>
                <a:cubicBezTo>
                  <a:pt x="124" y="152"/>
                  <a:pt x="124" y="152"/>
                  <a:pt x="124" y="152"/>
                </a:cubicBezTo>
                <a:cubicBezTo>
                  <a:pt x="125" y="153"/>
                  <a:pt x="125" y="153"/>
                  <a:pt x="125" y="153"/>
                </a:cubicBezTo>
                <a:cubicBezTo>
                  <a:pt x="125" y="154"/>
                  <a:pt x="125" y="155"/>
                  <a:pt x="125" y="155"/>
                </a:cubicBezTo>
                <a:cubicBezTo>
                  <a:pt x="126" y="155"/>
                  <a:pt x="126" y="155"/>
                  <a:pt x="126" y="155"/>
                </a:cubicBezTo>
                <a:cubicBezTo>
                  <a:pt x="126" y="156"/>
                  <a:pt x="127" y="157"/>
                  <a:pt x="127" y="157"/>
                </a:cubicBezTo>
                <a:cubicBezTo>
                  <a:pt x="126" y="157"/>
                  <a:pt x="126" y="157"/>
                  <a:pt x="126" y="157"/>
                </a:cubicBezTo>
                <a:cubicBezTo>
                  <a:pt x="125" y="157"/>
                  <a:pt x="125" y="157"/>
                  <a:pt x="125" y="156"/>
                </a:cubicBezTo>
                <a:cubicBezTo>
                  <a:pt x="125" y="156"/>
                  <a:pt x="125" y="156"/>
                  <a:pt x="125" y="156"/>
                </a:cubicBezTo>
                <a:cubicBezTo>
                  <a:pt x="121" y="156"/>
                  <a:pt x="121" y="156"/>
                  <a:pt x="121" y="156"/>
                </a:cubicBezTo>
                <a:cubicBezTo>
                  <a:pt x="121" y="155"/>
                  <a:pt x="121" y="155"/>
                  <a:pt x="121" y="155"/>
                </a:cubicBezTo>
                <a:cubicBezTo>
                  <a:pt x="120" y="155"/>
                  <a:pt x="120" y="155"/>
                  <a:pt x="120" y="155"/>
                </a:cubicBezTo>
                <a:cubicBezTo>
                  <a:pt x="120" y="151"/>
                  <a:pt x="120" y="151"/>
                  <a:pt x="120" y="151"/>
                </a:cubicBezTo>
                <a:cubicBezTo>
                  <a:pt x="120" y="151"/>
                  <a:pt x="119" y="151"/>
                  <a:pt x="119" y="151"/>
                </a:cubicBezTo>
                <a:cubicBezTo>
                  <a:pt x="119" y="150"/>
                  <a:pt x="119" y="150"/>
                  <a:pt x="119" y="150"/>
                </a:cubicBezTo>
                <a:cubicBezTo>
                  <a:pt x="118" y="150"/>
                  <a:pt x="118" y="150"/>
                  <a:pt x="117" y="150"/>
                </a:cubicBezTo>
                <a:cubicBezTo>
                  <a:pt x="117" y="149"/>
                  <a:pt x="117" y="149"/>
                  <a:pt x="117" y="149"/>
                </a:cubicBezTo>
                <a:cubicBezTo>
                  <a:pt x="116" y="149"/>
                  <a:pt x="116" y="149"/>
                  <a:pt x="116" y="149"/>
                </a:cubicBezTo>
                <a:cubicBezTo>
                  <a:pt x="116" y="148"/>
                  <a:pt x="116" y="148"/>
                  <a:pt x="115" y="148"/>
                </a:cubicBezTo>
                <a:cubicBezTo>
                  <a:pt x="114" y="148"/>
                  <a:pt x="114" y="148"/>
                  <a:pt x="114" y="148"/>
                </a:cubicBezTo>
                <a:cubicBezTo>
                  <a:pt x="114" y="147"/>
                  <a:pt x="114" y="147"/>
                  <a:pt x="114" y="147"/>
                </a:cubicBezTo>
                <a:cubicBezTo>
                  <a:pt x="113" y="147"/>
                  <a:pt x="112" y="147"/>
                  <a:pt x="111" y="148"/>
                </a:cubicBezTo>
                <a:cubicBezTo>
                  <a:pt x="111" y="148"/>
                  <a:pt x="110" y="148"/>
                  <a:pt x="109" y="148"/>
                </a:cubicBezTo>
                <a:cubicBezTo>
                  <a:pt x="108" y="151"/>
                  <a:pt x="108" y="151"/>
                  <a:pt x="108" y="151"/>
                </a:cubicBezTo>
                <a:cubicBezTo>
                  <a:pt x="109" y="152"/>
                  <a:pt x="110" y="154"/>
                  <a:pt x="110" y="156"/>
                </a:cubicBezTo>
                <a:cubicBezTo>
                  <a:pt x="109" y="156"/>
                  <a:pt x="108" y="156"/>
                  <a:pt x="106" y="156"/>
                </a:cubicBezTo>
                <a:cubicBezTo>
                  <a:pt x="106" y="155"/>
                  <a:pt x="105" y="154"/>
                  <a:pt x="105" y="154"/>
                </a:cubicBezTo>
                <a:cubicBezTo>
                  <a:pt x="104" y="154"/>
                  <a:pt x="103" y="154"/>
                  <a:pt x="102" y="154"/>
                </a:cubicBezTo>
                <a:cubicBezTo>
                  <a:pt x="101" y="155"/>
                  <a:pt x="100" y="155"/>
                  <a:pt x="99" y="156"/>
                </a:cubicBezTo>
                <a:cubicBezTo>
                  <a:pt x="100" y="156"/>
                  <a:pt x="100" y="157"/>
                  <a:pt x="100" y="157"/>
                </a:cubicBezTo>
                <a:cubicBezTo>
                  <a:pt x="101" y="157"/>
                  <a:pt x="101" y="157"/>
                  <a:pt x="101" y="157"/>
                </a:cubicBezTo>
                <a:cubicBezTo>
                  <a:pt x="101" y="158"/>
                  <a:pt x="101" y="158"/>
                  <a:pt x="101" y="158"/>
                </a:cubicBezTo>
                <a:cubicBezTo>
                  <a:pt x="101" y="158"/>
                  <a:pt x="101" y="158"/>
                  <a:pt x="101" y="158"/>
                </a:cubicBezTo>
                <a:cubicBezTo>
                  <a:pt x="101" y="159"/>
                  <a:pt x="101" y="159"/>
                  <a:pt x="101" y="159"/>
                </a:cubicBezTo>
                <a:cubicBezTo>
                  <a:pt x="101" y="159"/>
                  <a:pt x="101" y="159"/>
                  <a:pt x="101" y="159"/>
                </a:cubicBezTo>
                <a:cubicBezTo>
                  <a:pt x="101" y="160"/>
                  <a:pt x="101" y="160"/>
                  <a:pt x="101" y="160"/>
                </a:cubicBezTo>
                <a:cubicBezTo>
                  <a:pt x="101" y="161"/>
                  <a:pt x="101" y="161"/>
                  <a:pt x="101" y="161"/>
                </a:cubicBezTo>
                <a:cubicBezTo>
                  <a:pt x="101" y="161"/>
                  <a:pt x="101" y="161"/>
                  <a:pt x="101" y="161"/>
                </a:cubicBezTo>
                <a:cubicBezTo>
                  <a:pt x="101" y="163"/>
                  <a:pt x="101" y="163"/>
                  <a:pt x="101" y="163"/>
                </a:cubicBezTo>
                <a:cubicBezTo>
                  <a:pt x="102" y="163"/>
                  <a:pt x="102" y="163"/>
                  <a:pt x="102" y="163"/>
                </a:cubicBezTo>
                <a:cubicBezTo>
                  <a:pt x="102" y="164"/>
                  <a:pt x="102" y="164"/>
                  <a:pt x="102" y="164"/>
                </a:cubicBezTo>
                <a:cubicBezTo>
                  <a:pt x="102" y="164"/>
                  <a:pt x="102" y="164"/>
                  <a:pt x="102" y="164"/>
                </a:cubicBezTo>
                <a:cubicBezTo>
                  <a:pt x="103" y="165"/>
                  <a:pt x="103" y="166"/>
                  <a:pt x="103" y="166"/>
                </a:cubicBezTo>
                <a:cubicBezTo>
                  <a:pt x="103" y="167"/>
                  <a:pt x="104" y="168"/>
                  <a:pt x="104" y="169"/>
                </a:cubicBezTo>
                <a:cubicBezTo>
                  <a:pt x="105" y="169"/>
                  <a:pt x="105" y="169"/>
                  <a:pt x="105" y="169"/>
                </a:cubicBezTo>
                <a:cubicBezTo>
                  <a:pt x="105" y="170"/>
                  <a:pt x="105" y="170"/>
                  <a:pt x="105" y="170"/>
                </a:cubicBezTo>
                <a:cubicBezTo>
                  <a:pt x="105" y="170"/>
                  <a:pt x="105" y="170"/>
                  <a:pt x="105" y="170"/>
                </a:cubicBezTo>
                <a:cubicBezTo>
                  <a:pt x="105" y="172"/>
                  <a:pt x="106" y="172"/>
                  <a:pt x="107" y="173"/>
                </a:cubicBezTo>
                <a:cubicBezTo>
                  <a:pt x="108" y="174"/>
                  <a:pt x="109" y="175"/>
                  <a:pt x="109" y="178"/>
                </a:cubicBezTo>
                <a:cubicBezTo>
                  <a:pt x="107" y="177"/>
                  <a:pt x="106" y="177"/>
                  <a:pt x="105" y="177"/>
                </a:cubicBezTo>
                <a:cubicBezTo>
                  <a:pt x="105" y="173"/>
                  <a:pt x="105" y="173"/>
                  <a:pt x="105" y="173"/>
                </a:cubicBezTo>
                <a:cubicBezTo>
                  <a:pt x="105" y="173"/>
                  <a:pt x="105" y="173"/>
                  <a:pt x="105" y="173"/>
                </a:cubicBezTo>
                <a:cubicBezTo>
                  <a:pt x="105" y="172"/>
                  <a:pt x="105" y="172"/>
                  <a:pt x="105" y="172"/>
                </a:cubicBezTo>
                <a:cubicBezTo>
                  <a:pt x="104" y="172"/>
                  <a:pt x="104" y="171"/>
                  <a:pt x="104" y="171"/>
                </a:cubicBezTo>
                <a:cubicBezTo>
                  <a:pt x="104" y="171"/>
                  <a:pt x="104" y="171"/>
                  <a:pt x="103" y="171"/>
                </a:cubicBezTo>
                <a:cubicBezTo>
                  <a:pt x="103" y="170"/>
                  <a:pt x="103" y="170"/>
                  <a:pt x="103" y="170"/>
                </a:cubicBezTo>
                <a:cubicBezTo>
                  <a:pt x="103" y="170"/>
                  <a:pt x="103" y="170"/>
                  <a:pt x="103" y="170"/>
                </a:cubicBezTo>
                <a:cubicBezTo>
                  <a:pt x="103" y="169"/>
                  <a:pt x="103" y="169"/>
                  <a:pt x="103" y="169"/>
                </a:cubicBezTo>
                <a:cubicBezTo>
                  <a:pt x="102" y="169"/>
                  <a:pt x="102" y="169"/>
                  <a:pt x="102" y="169"/>
                </a:cubicBezTo>
                <a:cubicBezTo>
                  <a:pt x="102" y="167"/>
                  <a:pt x="102" y="167"/>
                  <a:pt x="102" y="167"/>
                </a:cubicBezTo>
                <a:cubicBezTo>
                  <a:pt x="102" y="167"/>
                  <a:pt x="102" y="167"/>
                  <a:pt x="102" y="167"/>
                </a:cubicBezTo>
                <a:cubicBezTo>
                  <a:pt x="102" y="167"/>
                  <a:pt x="102" y="167"/>
                  <a:pt x="101" y="167"/>
                </a:cubicBezTo>
                <a:cubicBezTo>
                  <a:pt x="101" y="166"/>
                  <a:pt x="101" y="166"/>
                  <a:pt x="101" y="166"/>
                </a:cubicBezTo>
                <a:cubicBezTo>
                  <a:pt x="101" y="166"/>
                  <a:pt x="101" y="166"/>
                  <a:pt x="101" y="166"/>
                </a:cubicBezTo>
                <a:cubicBezTo>
                  <a:pt x="99" y="164"/>
                  <a:pt x="99" y="164"/>
                  <a:pt x="99" y="164"/>
                </a:cubicBezTo>
                <a:cubicBezTo>
                  <a:pt x="98" y="164"/>
                  <a:pt x="98" y="164"/>
                  <a:pt x="98" y="164"/>
                </a:cubicBezTo>
                <a:cubicBezTo>
                  <a:pt x="98" y="163"/>
                  <a:pt x="98" y="163"/>
                  <a:pt x="98" y="163"/>
                </a:cubicBezTo>
                <a:cubicBezTo>
                  <a:pt x="97" y="163"/>
                  <a:pt x="97" y="163"/>
                  <a:pt x="97" y="163"/>
                </a:cubicBezTo>
                <a:cubicBezTo>
                  <a:pt x="97" y="163"/>
                  <a:pt x="97" y="163"/>
                  <a:pt x="97" y="163"/>
                </a:cubicBezTo>
                <a:cubicBezTo>
                  <a:pt x="96" y="163"/>
                  <a:pt x="96" y="163"/>
                  <a:pt x="96" y="163"/>
                </a:cubicBezTo>
                <a:cubicBezTo>
                  <a:pt x="96" y="163"/>
                  <a:pt x="96" y="163"/>
                  <a:pt x="96" y="163"/>
                </a:cubicBezTo>
                <a:cubicBezTo>
                  <a:pt x="95" y="162"/>
                  <a:pt x="94" y="161"/>
                  <a:pt x="94" y="161"/>
                </a:cubicBezTo>
                <a:cubicBezTo>
                  <a:pt x="94" y="161"/>
                  <a:pt x="93" y="161"/>
                  <a:pt x="92" y="161"/>
                </a:cubicBezTo>
                <a:cubicBezTo>
                  <a:pt x="92" y="161"/>
                  <a:pt x="91" y="162"/>
                  <a:pt x="91" y="162"/>
                </a:cubicBezTo>
                <a:cubicBezTo>
                  <a:pt x="91" y="162"/>
                  <a:pt x="90" y="163"/>
                  <a:pt x="90" y="164"/>
                </a:cubicBezTo>
                <a:cubicBezTo>
                  <a:pt x="89" y="164"/>
                  <a:pt x="89" y="164"/>
                  <a:pt x="89" y="164"/>
                </a:cubicBezTo>
                <a:cubicBezTo>
                  <a:pt x="89" y="164"/>
                  <a:pt x="89" y="164"/>
                  <a:pt x="89" y="164"/>
                </a:cubicBezTo>
                <a:cubicBezTo>
                  <a:pt x="89" y="164"/>
                  <a:pt x="88" y="165"/>
                  <a:pt x="88" y="165"/>
                </a:cubicBezTo>
                <a:cubicBezTo>
                  <a:pt x="88" y="165"/>
                  <a:pt x="86" y="165"/>
                  <a:pt x="84" y="164"/>
                </a:cubicBezTo>
                <a:cubicBezTo>
                  <a:pt x="83" y="163"/>
                  <a:pt x="81" y="162"/>
                  <a:pt x="81" y="161"/>
                </a:cubicBezTo>
                <a:cubicBezTo>
                  <a:pt x="81" y="160"/>
                  <a:pt x="81" y="160"/>
                  <a:pt x="81" y="160"/>
                </a:cubicBezTo>
                <a:cubicBezTo>
                  <a:pt x="81" y="160"/>
                  <a:pt x="80" y="160"/>
                  <a:pt x="80" y="160"/>
                </a:cubicBezTo>
                <a:cubicBezTo>
                  <a:pt x="80" y="160"/>
                  <a:pt x="80" y="159"/>
                  <a:pt x="79" y="159"/>
                </a:cubicBezTo>
                <a:cubicBezTo>
                  <a:pt x="79" y="158"/>
                  <a:pt x="79" y="158"/>
                  <a:pt x="79" y="158"/>
                </a:cubicBezTo>
                <a:cubicBezTo>
                  <a:pt x="73" y="158"/>
                  <a:pt x="73" y="158"/>
                  <a:pt x="73" y="158"/>
                </a:cubicBezTo>
                <a:cubicBezTo>
                  <a:pt x="73" y="159"/>
                  <a:pt x="73" y="159"/>
                  <a:pt x="73" y="159"/>
                </a:cubicBezTo>
                <a:cubicBezTo>
                  <a:pt x="73" y="159"/>
                  <a:pt x="72" y="159"/>
                  <a:pt x="71" y="160"/>
                </a:cubicBezTo>
                <a:cubicBezTo>
                  <a:pt x="70" y="160"/>
                  <a:pt x="69" y="161"/>
                  <a:pt x="68" y="162"/>
                </a:cubicBezTo>
                <a:cubicBezTo>
                  <a:pt x="66" y="162"/>
                  <a:pt x="65" y="163"/>
                  <a:pt x="64" y="164"/>
                </a:cubicBezTo>
                <a:cubicBezTo>
                  <a:pt x="63" y="165"/>
                  <a:pt x="62" y="165"/>
                  <a:pt x="61" y="166"/>
                </a:cubicBezTo>
                <a:cubicBezTo>
                  <a:pt x="59" y="166"/>
                  <a:pt x="59" y="166"/>
                  <a:pt x="59" y="166"/>
                </a:cubicBezTo>
                <a:cubicBezTo>
                  <a:pt x="59" y="166"/>
                  <a:pt x="59" y="166"/>
                  <a:pt x="59" y="166"/>
                </a:cubicBezTo>
                <a:cubicBezTo>
                  <a:pt x="58" y="166"/>
                  <a:pt x="58" y="166"/>
                  <a:pt x="58" y="166"/>
                </a:cubicBezTo>
                <a:cubicBezTo>
                  <a:pt x="58" y="167"/>
                  <a:pt x="58" y="167"/>
                  <a:pt x="58" y="167"/>
                </a:cubicBezTo>
                <a:cubicBezTo>
                  <a:pt x="58" y="167"/>
                  <a:pt x="57" y="167"/>
                  <a:pt x="57" y="167"/>
                </a:cubicBezTo>
                <a:cubicBezTo>
                  <a:pt x="56" y="167"/>
                  <a:pt x="56" y="167"/>
                  <a:pt x="56" y="167"/>
                </a:cubicBezTo>
                <a:cubicBezTo>
                  <a:pt x="56" y="167"/>
                  <a:pt x="56" y="167"/>
                  <a:pt x="56" y="167"/>
                </a:cubicBezTo>
                <a:cubicBezTo>
                  <a:pt x="55" y="166"/>
                  <a:pt x="55" y="165"/>
                  <a:pt x="55" y="164"/>
                </a:cubicBezTo>
                <a:cubicBezTo>
                  <a:pt x="55" y="163"/>
                  <a:pt x="55" y="162"/>
                  <a:pt x="54" y="161"/>
                </a:cubicBezTo>
                <a:cubicBezTo>
                  <a:pt x="54" y="161"/>
                  <a:pt x="54" y="161"/>
                  <a:pt x="54" y="161"/>
                </a:cubicBezTo>
                <a:cubicBezTo>
                  <a:pt x="54" y="161"/>
                  <a:pt x="53" y="161"/>
                  <a:pt x="53" y="161"/>
                </a:cubicBezTo>
                <a:cubicBezTo>
                  <a:pt x="53" y="161"/>
                  <a:pt x="53" y="161"/>
                  <a:pt x="53" y="161"/>
                </a:cubicBezTo>
                <a:cubicBezTo>
                  <a:pt x="53" y="161"/>
                  <a:pt x="53" y="161"/>
                  <a:pt x="53" y="161"/>
                </a:cubicBezTo>
                <a:cubicBezTo>
                  <a:pt x="52" y="160"/>
                  <a:pt x="52" y="159"/>
                  <a:pt x="52" y="158"/>
                </a:cubicBezTo>
                <a:cubicBezTo>
                  <a:pt x="52" y="157"/>
                  <a:pt x="51" y="157"/>
                  <a:pt x="49" y="157"/>
                </a:cubicBezTo>
                <a:cubicBezTo>
                  <a:pt x="47" y="157"/>
                  <a:pt x="46" y="156"/>
                  <a:pt x="46" y="155"/>
                </a:cubicBezTo>
                <a:cubicBezTo>
                  <a:pt x="45" y="154"/>
                  <a:pt x="45" y="153"/>
                  <a:pt x="44" y="152"/>
                </a:cubicBezTo>
                <a:cubicBezTo>
                  <a:pt x="43" y="151"/>
                  <a:pt x="43" y="149"/>
                  <a:pt x="42" y="148"/>
                </a:cubicBezTo>
                <a:cubicBezTo>
                  <a:pt x="41" y="147"/>
                  <a:pt x="39" y="147"/>
                  <a:pt x="37" y="147"/>
                </a:cubicBezTo>
                <a:cubicBezTo>
                  <a:pt x="36" y="147"/>
                  <a:pt x="36" y="147"/>
                  <a:pt x="36" y="148"/>
                </a:cubicBezTo>
                <a:cubicBezTo>
                  <a:pt x="35" y="148"/>
                  <a:pt x="35" y="148"/>
                  <a:pt x="35" y="148"/>
                </a:cubicBezTo>
                <a:cubicBezTo>
                  <a:pt x="35" y="150"/>
                  <a:pt x="34" y="151"/>
                  <a:pt x="34" y="151"/>
                </a:cubicBezTo>
                <a:cubicBezTo>
                  <a:pt x="33" y="151"/>
                  <a:pt x="32" y="152"/>
                  <a:pt x="32" y="153"/>
                </a:cubicBezTo>
                <a:cubicBezTo>
                  <a:pt x="32" y="153"/>
                  <a:pt x="32" y="153"/>
                  <a:pt x="32" y="153"/>
                </a:cubicBezTo>
                <a:cubicBezTo>
                  <a:pt x="31" y="153"/>
                  <a:pt x="31" y="153"/>
                  <a:pt x="31" y="153"/>
                </a:cubicBezTo>
                <a:cubicBezTo>
                  <a:pt x="31" y="154"/>
                  <a:pt x="31" y="154"/>
                  <a:pt x="31" y="154"/>
                </a:cubicBezTo>
                <a:cubicBezTo>
                  <a:pt x="30" y="154"/>
                  <a:pt x="30" y="154"/>
                  <a:pt x="29" y="154"/>
                </a:cubicBezTo>
                <a:cubicBezTo>
                  <a:pt x="29" y="151"/>
                  <a:pt x="29" y="151"/>
                  <a:pt x="29" y="151"/>
                </a:cubicBezTo>
                <a:cubicBezTo>
                  <a:pt x="29" y="150"/>
                  <a:pt x="30" y="150"/>
                  <a:pt x="30" y="150"/>
                </a:cubicBezTo>
                <a:cubicBezTo>
                  <a:pt x="30" y="150"/>
                  <a:pt x="30" y="150"/>
                  <a:pt x="30" y="149"/>
                </a:cubicBezTo>
                <a:cubicBezTo>
                  <a:pt x="31" y="149"/>
                  <a:pt x="31" y="149"/>
                  <a:pt x="31" y="149"/>
                </a:cubicBezTo>
                <a:cubicBezTo>
                  <a:pt x="31" y="148"/>
                  <a:pt x="31" y="148"/>
                  <a:pt x="31" y="148"/>
                </a:cubicBezTo>
                <a:cubicBezTo>
                  <a:pt x="31" y="147"/>
                  <a:pt x="32" y="147"/>
                  <a:pt x="33" y="146"/>
                </a:cubicBezTo>
                <a:cubicBezTo>
                  <a:pt x="33" y="144"/>
                  <a:pt x="33" y="144"/>
                  <a:pt x="33" y="144"/>
                </a:cubicBezTo>
                <a:cubicBezTo>
                  <a:pt x="33" y="143"/>
                  <a:pt x="32" y="143"/>
                  <a:pt x="32" y="143"/>
                </a:cubicBezTo>
                <a:cubicBezTo>
                  <a:pt x="32" y="143"/>
                  <a:pt x="32" y="143"/>
                  <a:pt x="31" y="143"/>
                </a:cubicBezTo>
                <a:cubicBezTo>
                  <a:pt x="31" y="141"/>
                  <a:pt x="31" y="141"/>
                  <a:pt x="31" y="141"/>
                </a:cubicBezTo>
                <a:cubicBezTo>
                  <a:pt x="31" y="141"/>
                  <a:pt x="31" y="141"/>
                  <a:pt x="31" y="141"/>
                </a:cubicBezTo>
                <a:cubicBezTo>
                  <a:pt x="31" y="141"/>
                  <a:pt x="30" y="141"/>
                  <a:pt x="30" y="141"/>
                </a:cubicBezTo>
                <a:cubicBezTo>
                  <a:pt x="30" y="140"/>
                  <a:pt x="30" y="140"/>
                  <a:pt x="30" y="140"/>
                </a:cubicBezTo>
                <a:cubicBezTo>
                  <a:pt x="30" y="140"/>
                  <a:pt x="30" y="140"/>
                  <a:pt x="30" y="140"/>
                </a:cubicBezTo>
                <a:cubicBezTo>
                  <a:pt x="30" y="140"/>
                  <a:pt x="29" y="139"/>
                  <a:pt x="29" y="139"/>
                </a:cubicBezTo>
                <a:cubicBezTo>
                  <a:pt x="29" y="138"/>
                  <a:pt x="29" y="138"/>
                  <a:pt x="29" y="138"/>
                </a:cubicBezTo>
                <a:cubicBezTo>
                  <a:pt x="27" y="138"/>
                  <a:pt x="27" y="138"/>
                  <a:pt x="27" y="138"/>
                </a:cubicBezTo>
                <a:cubicBezTo>
                  <a:pt x="27" y="140"/>
                  <a:pt x="27" y="140"/>
                  <a:pt x="27" y="140"/>
                </a:cubicBezTo>
                <a:cubicBezTo>
                  <a:pt x="24" y="140"/>
                  <a:pt x="24" y="140"/>
                  <a:pt x="24" y="140"/>
                </a:cubicBezTo>
                <a:cubicBezTo>
                  <a:pt x="24" y="140"/>
                  <a:pt x="24" y="140"/>
                  <a:pt x="24" y="140"/>
                </a:cubicBezTo>
                <a:cubicBezTo>
                  <a:pt x="23" y="141"/>
                  <a:pt x="22" y="141"/>
                  <a:pt x="21" y="141"/>
                </a:cubicBezTo>
                <a:cubicBezTo>
                  <a:pt x="21" y="140"/>
                  <a:pt x="21" y="139"/>
                  <a:pt x="21" y="138"/>
                </a:cubicBezTo>
                <a:cubicBezTo>
                  <a:pt x="21" y="138"/>
                  <a:pt x="22" y="137"/>
                  <a:pt x="22" y="135"/>
                </a:cubicBezTo>
                <a:cubicBezTo>
                  <a:pt x="22" y="134"/>
                  <a:pt x="22" y="132"/>
                  <a:pt x="22" y="131"/>
                </a:cubicBezTo>
                <a:cubicBezTo>
                  <a:pt x="23" y="131"/>
                  <a:pt x="23" y="131"/>
                  <a:pt x="23" y="131"/>
                </a:cubicBezTo>
                <a:cubicBezTo>
                  <a:pt x="23" y="129"/>
                  <a:pt x="23" y="129"/>
                  <a:pt x="23" y="129"/>
                </a:cubicBezTo>
                <a:cubicBezTo>
                  <a:pt x="24" y="129"/>
                  <a:pt x="24" y="129"/>
                  <a:pt x="24" y="129"/>
                </a:cubicBezTo>
                <a:cubicBezTo>
                  <a:pt x="24" y="126"/>
                  <a:pt x="21" y="124"/>
                  <a:pt x="16" y="124"/>
                </a:cubicBezTo>
                <a:cubicBezTo>
                  <a:pt x="16" y="124"/>
                  <a:pt x="16" y="124"/>
                  <a:pt x="16" y="124"/>
                </a:cubicBezTo>
                <a:cubicBezTo>
                  <a:pt x="16" y="125"/>
                  <a:pt x="14" y="125"/>
                  <a:pt x="13" y="125"/>
                </a:cubicBezTo>
                <a:cubicBezTo>
                  <a:pt x="13" y="125"/>
                  <a:pt x="13" y="125"/>
                  <a:pt x="13" y="125"/>
                </a:cubicBezTo>
                <a:cubicBezTo>
                  <a:pt x="11" y="125"/>
                  <a:pt x="11" y="125"/>
                  <a:pt x="11" y="125"/>
                </a:cubicBezTo>
                <a:cubicBezTo>
                  <a:pt x="9" y="127"/>
                  <a:pt x="8" y="127"/>
                  <a:pt x="8" y="128"/>
                </a:cubicBezTo>
                <a:cubicBezTo>
                  <a:pt x="7" y="128"/>
                  <a:pt x="6" y="128"/>
                  <a:pt x="5" y="128"/>
                </a:cubicBezTo>
                <a:cubicBezTo>
                  <a:pt x="5" y="128"/>
                  <a:pt x="5" y="128"/>
                  <a:pt x="5" y="128"/>
                </a:cubicBezTo>
                <a:cubicBezTo>
                  <a:pt x="6" y="128"/>
                  <a:pt x="6" y="128"/>
                  <a:pt x="6" y="128"/>
                </a:cubicBezTo>
                <a:cubicBezTo>
                  <a:pt x="6" y="127"/>
                  <a:pt x="8" y="126"/>
                  <a:pt x="10" y="125"/>
                </a:cubicBezTo>
                <a:cubicBezTo>
                  <a:pt x="12" y="123"/>
                  <a:pt x="13" y="122"/>
                  <a:pt x="14" y="122"/>
                </a:cubicBezTo>
                <a:cubicBezTo>
                  <a:pt x="14" y="122"/>
                  <a:pt x="14" y="122"/>
                  <a:pt x="14" y="122"/>
                </a:cubicBezTo>
                <a:cubicBezTo>
                  <a:pt x="16" y="121"/>
                  <a:pt x="18" y="120"/>
                  <a:pt x="18" y="120"/>
                </a:cubicBezTo>
                <a:cubicBezTo>
                  <a:pt x="19" y="120"/>
                  <a:pt x="19" y="118"/>
                  <a:pt x="19" y="116"/>
                </a:cubicBezTo>
                <a:cubicBezTo>
                  <a:pt x="18" y="116"/>
                  <a:pt x="18" y="116"/>
                  <a:pt x="18" y="116"/>
                </a:cubicBezTo>
                <a:cubicBezTo>
                  <a:pt x="18" y="115"/>
                  <a:pt x="17" y="115"/>
                  <a:pt x="17" y="115"/>
                </a:cubicBezTo>
                <a:cubicBezTo>
                  <a:pt x="16" y="114"/>
                  <a:pt x="16" y="114"/>
                  <a:pt x="16" y="114"/>
                </a:cubicBezTo>
                <a:cubicBezTo>
                  <a:pt x="15" y="114"/>
                  <a:pt x="15" y="113"/>
                  <a:pt x="15" y="113"/>
                </a:cubicBezTo>
                <a:cubicBezTo>
                  <a:pt x="15" y="113"/>
                  <a:pt x="14" y="112"/>
                  <a:pt x="14" y="111"/>
                </a:cubicBezTo>
                <a:cubicBezTo>
                  <a:pt x="15" y="110"/>
                  <a:pt x="15" y="110"/>
                  <a:pt x="15" y="110"/>
                </a:cubicBezTo>
                <a:cubicBezTo>
                  <a:pt x="15" y="109"/>
                  <a:pt x="15" y="109"/>
                  <a:pt x="15" y="109"/>
                </a:cubicBezTo>
                <a:cubicBezTo>
                  <a:pt x="16" y="108"/>
                  <a:pt x="17" y="108"/>
                  <a:pt x="17" y="108"/>
                </a:cubicBezTo>
                <a:cubicBezTo>
                  <a:pt x="18" y="108"/>
                  <a:pt x="18" y="107"/>
                  <a:pt x="18" y="105"/>
                </a:cubicBezTo>
                <a:cubicBezTo>
                  <a:pt x="16" y="104"/>
                  <a:pt x="15" y="102"/>
                  <a:pt x="15" y="100"/>
                </a:cubicBezTo>
                <a:cubicBezTo>
                  <a:pt x="17" y="99"/>
                  <a:pt x="18" y="97"/>
                  <a:pt x="18" y="93"/>
                </a:cubicBezTo>
                <a:cubicBezTo>
                  <a:pt x="18" y="93"/>
                  <a:pt x="17" y="92"/>
                  <a:pt x="16" y="92"/>
                </a:cubicBezTo>
                <a:cubicBezTo>
                  <a:pt x="15" y="92"/>
                  <a:pt x="14" y="92"/>
                  <a:pt x="12" y="91"/>
                </a:cubicBezTo>
                <a:cubicBezTo>
                  <a:pt x="12" y="90"/>
                  <a:pt x="12" y="90"/>
                  <a:pt x="12" y="90"/>
                </a:cubicBezTo>
                <a:cubicBezTo>
                  <a:pt x="12" y="90"/>
                  <a:pt x="11" y="90"/>
                  <a:pt x="11" y="90"/>
                </a:cubicBezTo>
                <a:cubicBezTo>
                  <a:pt x="10" y="90"/>
                  <a:pt x="9" y="90"/>
                  <a:pt x="8" y="90"/>
                </a:cubicBezTo>
                <a:cubicBezTo>
                  <a:pt x="8" y="91"/>
                  <a:pt x="7" y="91"/>
                  <a:pt x="6" y="91"/>
                </a:cubicBezTo>
                <a:cubicBezTo>
                  <a:pt x="6" y="91"/>
                  <a:pt x="5" y="91"/>
                  <a:pt x="5" y="90"/>
                </a:cubicBezTo>
                <a:cubicBezTo>
                  <a:pt x="5" y="90"/>
                  <a:pt x="5" y="90"/>
                  <a:pt x="5" y="89"/>
                </a:cubicBezTo>
                <a:cubicBezTo>
                  <a:pt x="8" y="89"/>
                  <a:pt x="8" y="89"/>
                  <a:pt x="8" y="89"/>
                </a:cubicBezTo>
                <a:cubicBezTo>
                  <a:pt x="9" y="89"/>
                  <a:pt x="11" y="89"/>
                  <a:pt x="12" y="90"/>
                </a:cubicBezTo>
                <a:cubicBezTo>
                  <a:pt x="12" y="88"/>
                  <a:pt x="12" y="88"/>
                  <a:pt x="12" y="88"/>
                </a:cubicBezTo>
                <a:cubicBezTo>
                  <a:pt x="13" y="88"/>
                  <a:pt x="15" y="88"/>
                  <a:pt x="16" y="88"/>
                </a:cubicBezTo>
                <a:cubicBezTo>
                  <a:pt x="18" y="88"/>
                  <a:pt x="18" y="87"/>
                  <a:pt x="18" y="86"/>
                </a:cubicBezTo>
                <a:cubicBezTo>
                  <a:pt x="19" y="86"/>
                  <a:pt x="19" y="86"/>
                  <a:pt x="19" y="86"/>
                </a:cubicBezTo>
                <a:cubicBezTo>
                  <a:pt x="19" y="84"/>
                  <a:pt x="19" y="84"/>
                  <a:pt x="19" y="84"/>
                </a:cubicBezTo>
                <a:cubicBezTo>
                  <a:pt x="19" y="84"/>
                  <a:pt x="20" y="83"/>
                  <a:pt x="20" y="83"/>
                </a:cubicBezTo>
                <a:cubicBezTo>
                  <a:pt x="21" y="83"/>
                  <a:pt x="21" y="82"/>
                  <a:pt x="21" y="81"/>
                </a:cubicBezTo>
                <a:cubicBezTo>
                  <a:pt x="21" y="80"/>
                  <a:pt x="21" y="79"/>
                  <a:pt x="21" y="79"/>
                </a:cubicBezTo>
                <a:cubicBezTo>
                  <a:pt x="21" y="78"/>
                  <a:pt x="21" y="77"/>
                  <a:pt x="21" y="77"/>
                </a:cubicBezTo>
                <a:cubicBezTo>
                  <a:pt x="21" y="76"/>
                  <a:pt x="22" y="75"/>
                  <a:pt x="23" y="75"/>
                </a:cubicBezTo>
                <a:cubicBezTo>
                  <a:pt x="24" y="76"/>
                  <a:pt x="25" y="75"/>
                  <a:pt x="26" y="75"/>
                </a:cubicBezTo>
                <a:cubicBezTo>
                  <a:pt x="26" y="74"/>
                  <a:pt x="26" y="74"/>
                  <a:pt x="26" y="74"/>
                </a:cubicBezTo>
                <a:cubicBezTo>
                  <a:pt x="27" y="74"/>
                  <a:pt x="27" y="73"/>
                  <a:pt x="27" y="73"/>
                </a:cubicBezTo>
                <a:cubicBezTo>
                  <a:pt x="27" y="73"/>
                  <a:pt x="27" y="72"/>
                  <a:pt x="27" y="71"/>
                </a:cubicBezTo>
                <a:cubicBezTo>
                  <a:pt x="26" y="70"/>
                  <a:pt x="24" y="70"/>
                  <a:pt x="24" y="69"/>
                </a:cubicBezTo>
                <a:cubicBezTo>
                  <a:pt x="23" y="69"/>
                  <a:pt x="22" y="68"/>
                  <a:pt x="20" y="68"/>
                </a:cubicBezTo>
                <a:cubicBezTo>
                  <a:pt x="20" y="67"/>
                  <a:pt x="20" y="67"/>
                  <a:pt x="20" y="67"/>
                </a:cubicBezTo>
                <a:cubicBezTo>
                  <a:pt x="25" y="67"/>
                  <a:pt x="25" y="67"/>
                  <a:pt x="25" y="67"/>
                </a:cubicBezTo>
                <a:cubicBezTo>
                  <a:pt x="25" y="68"/>
                  <a:pt x="25" y="68"/>
                  <a:pt x="26" y="68"/>
                </a:cubicBezTo>
                <a:cubicBezTo>
                  <a:pt x="27" y="68"/>
                  <a:pt x="28" y="69"/>
                  <a:pt x="29" y="69"/>
                </a:cubicBezTo>
                <a:cubicBezTo>
                  <a:pt x="29" y="68"/>
                  <a:pt x="30" y="67"/>
                  <a:pt x="31" y="67"/>
                </a:cubicBezTo>
                <a:cubicBezTo>
                  <a:pt x="31" y="66"/>
                  <a:pt x="31" y="65"/>
                  <a:pt x="31" y="64"/>
                </a:cubicBezTo>
                <a:cubicBezTo>
                  <a:pt x="31" y="64"/>
                  <a:pt x="31" y="64"/>
                  <a:pt x="31" y="64"/>
                </a:cubicBezTo>
                <a:cubicBezTo>
                  <a:pt x="31" y="62"/>
                  <a:pt x="31" y="62"/>
                  <a:pt x="31" y="62"/>
                </a:cubicBezTo>
                <a:cubicBezTo>
                  <a:pt x="32" y="60"/>
                  <a:pt x="32" y="60"/>
                  <a:pt x="32" y="60"/>
                </a:cubicBezTo>
                <a:cubicBezTo>
                  <a:pt x="37" y="60"/>
                  <a:pt x="37" y="60"/>
                  <a:pt x="37" y="60"/>
                </a:cubicBezTo>
                <a:cubicBezTo>
                  <a:pt x="37" y="60"/>
                  <a:pt x="37" y="60"/>
                  <a:pt x="37" y="60"/>
                </a:cubicBezTo>
                <a:cubicBezTo>
                  <a:pt x="37" y="59"/>
                  <a:pt x="38" y="58"/>
                  <a:pt x="39" y="58"/>
                </a:cubicBezTo>
                <a:cubicBezTo>
                  <a:pt x="39" y="57"/>
                  <a:pt x="39" y="57"/>
                  <a:pt x="39" y="57"/>
                </a:cubicBezTo>
                <a:cubicBezTo>
                  <a:pt x="40" y="57"/>
                  <a:pt x="40" y="57"/>
                  <a:pt x="40" y="57"/>
                </a:cubicBezTo>
                <a:cubicBezTo>
                  <a:pt x="40" y="54"/>
                  <a:pt x="40" y="54"/>
                  <a:pt x="40" y="54"/>
                </a:cubicBezTo>
                <a:cubicBezTo>
                  <a:pt x="39" y="54"/>
                  <a:pt x="38" y="53"/>
                  <a:pt x="39" y="53"/>
                </a:cubicBezTo>
                <a:cubicBezTo>
                  <a:pt x="39" y="53"/>
                  <a:pt x="39" y="53"/>
                  <a:pt x="38" y="52"/>
                </a:cubicBezTo>
                <a:cubicBezTo>
                  <a:pt x="38" y="52"/>
                  <a:pt x="38" y="52"/>
                  <a:pt x="38" y="52"/>
                </a:cubicBezTo>
                <a:cubicBezTo>
                  <a:pt x="38" y="51"/>
                  <a:pt x="38" y="51"/>
                  <a:pt x="38" y="51"/>
                </a:cubicBezTo>
                <a:cubicBezTo>
                  <a:pt x="37" y="51"/>
                  <a:pt x="37" y="51"/>
                  <a:pt x="37" y="51"/>
                </a:cubicBezTo>
                <a:cubicBezTo>
                  <a:pt x="37" y="51"/>
                  <a:pt x="37" y="51"/>
                  <a:pt x="37" y="51"/>
                </a:cubicBezTo>
                <a:cubicBezTo>
                  <a:pt x="37" y="48"/>
                  <a:pt x="37" y="48"/>
                  <a:pt x="37" y="48"/>
                </a:cubicBezTo>
                <a:cubicBezTo>
                  <a:pt x="36" y="48"/>
                  <a:pt x="36" y="48"/>
                  <a:pt x="35" y="47"/>
                </a:cubicBezTo>
                <a:cubicBezTo>
                  <a:pt x="35" y="47"/>
                  <a:pt x="35" y="47"/>
                  <a:pt x="35" y="46"/>
                </a:cubicBezTo>
                <a:cubicBezTo>
                  <a:pt x="34" y="46"/>
                  <a:pt x="34" y="46"/>
                  <a:pt x="34" y="46"/>
                </a:cubicBezTo>
                <a:cubicBezTo>
                  <a:pt x="34" y="45"/>
                  <a:pt x="33" y="44"/>
                  <a:pt x="33" y="44"/>
                </a:cubicBezTo>
                <a:cubicBezTo>
                  <a:pt x="33" y="44"/>
                  <a:pt x="33" y="43"/>
                  <a:pt x="31" y="41"/>
                </a:cubicBezTo>
                <a:cubicBezTo>
                  <a:pt x="31" y="40"/>
                  <a:pt x="31" y="40"/>
                  <a:pt x="31" y="40"/>
                </a:cubicBezTo>
                <a:cubicBezTo>
                  <a:pt x="30" y="39"/>
                  <a:pt x="30" y="39"/>
                  <a:pt x="29" y="38"/>
                </a:cubicBezTo>
                <a:cubicBezTo>
                  <a:pt x="29" y="37"/>
                  <a:pt x="29" y="37"/>
                  <a:pt x="29" y="37"/>
                </a:cubicBezTo>
                <a:cubicBezTo>
                  <a:pt x="28" y="37"/>
                  <a:pt x="28" y="37"/>
                  <a:pt x="28" y="37"/>
                </a:cubicBezTo>
                <a:cubicBezTo>
                  <a:pt x="28" y="36"/>
                  <a:pt x="28" y="36"/>
                  <a:pt x="28" y="36"/>
                </a:cubicBezTo>
                <a:cubicBezTo>
                  <a:pt x="28" y="36"/>
                  <a:pt x="28" y="36"/>
                  <a:pt x="27" y="35"/>
                </a:cubicBezTo>
                <a:cubicBezTo>
                  <a:pt x="27" y="35"/>
                  <a:pt x="27" y="35"/>
                  <a:pt x="27" y="35"/>
                </a:cubicBezTo>
                <a:cubicBezTo>
                  <a:pt x="27" y="34"/>
                  <a:pt x="27" y="34"/>
                  <a:pt x="27" y="34"/>
                </a:cubicBezTo>
                <a:cubicBezTo>
                  <a:pt x="27" y="34"/>
                  <a:pt x="27" y="34"/>
                  <a:pt x="27" y="34"/>
                </a:cubicBezTo>
                <a:cubicBezTo>
                  <a:pt x="26" y="34"/>
                  <a:pt x="26" y="33"/>
                  <a:pt x="26" y="32"/>
                </a:cubicBezTo>
                <a:cubicBezTo>
                  <a:pt x="28" y="33"/>
                  <a:pt x="29" y="34"/>
                  <a:pt x="29" y="36"/>
                </a:cubicBezTo>
                <a:cubicBezTo>
                  <a:pt x="30" y="37"/>
                  <a:pt x="31" y="38"/>
                  <a:pt x="32" y="38"/>
                </a:cubicBezTo>
                <a:cubicBezTo>
                  <a:pt x="32" y="40"/>
                  <a:pt x="32" y="40"/>
                  <a:pt x="32" y="40"/>
                </a:cubicBezTo>
                <a:cubicBezTo>
                  <a:pt x="33" y="41"/>
                  <a:pt x="33" y="41"/>
                  <a:pt x="33" y="41"/>
                </a:cubicBezTo>
                <a:cubicBezTo>
                  <a:pt x="33" y="42"/>
                  <a:pt x="33" y="43"/>
                  <a:pt x="34" y="43"/>
                </a:cubicBezTo>
                <a:cubicBezTo>
                  <a:pt x="35" y="44"/>
                  <a:pt x="36" y="45"/>
                  <a:pt x="37" y="48"/>
                </a:cubicBezTo>
                <a:cubicBezTo>
                  <a:pt x="38" y="48"/>
                  <a:pt x="38" y="48"/>
                  <a:pt x="38" y="48"/>
                </a:cubicBezTo>
                <a:cubicBezTo>
                  <a:pt x="38" y="49"/>
                  <a:pt x="38" y="49"/>
                  <a:pt x="38" y="49"/>
                </a:cubicBezTo>
                <a:cubicBezTo>
                  <a:pt x="39" y="49"/>
                  <a:pt x="39" y="49"/>
                  <a:pt x="40" y="50"/>
                </a:cubicBezTo>
                <a:cubicBezTo>
                  <a:pt x="41" y="51"/>
                  <a:pt x="41" y="51"/>
                  <a:pt x="41" y="51"/>
                </a:cubicBezTo>
                <a:cubicBezTo>
                  <a:pt x="41" y="51"/>
                  <a:pt x="41" y="51"/>
                  <a:pt x="42" y="51"/>
                </a:cubicBezTo>
                <a:cubicBezTo>
                  <a:pt x="42" y="52"/>
                  <a:pt x="43" y="52"/>
                  <a:pt x="44" y="52"/>
                </a:cubicBezTo>
                <a:cubicBezTo>
                  <a:pt x="45" y="51"/>
                  <a:pt x="46" y="50"/>
                  <a:pt x="47" y="50"/>
                </a:cubicBezTo>
                <a:cubicBezTo>
                  <a:pt x="48" y="50"/>
                  <a:pt x="50" y="50"/>
                  <a:pt x="51" y="50"/>
                </a:cubicBezTo>
                <a:cubicBezTo>
                  <a:pt x="51" y="43"/>
                  <a:pt x="51" y="43"/>
                  <a:pt x="51" y="43"/>
                </a:cubicBezTo>
                <a:cubicBezTo>
                  <a:pt x="50" y="43"/>
                  <a:pt x="49" y="42"/>
                  <a:pt x="49" y="40"/>
                </a:cubicBezTo>
                <a:cubicBezTo>
                  <a:pt x="48" y="40"/>
                  <a:pt x="48" y="40"/>
                  <a:pt x="48" y="40"/>
                </a:cubicBezTo>
                <a:cubicBezTo>
                  <a:pt x="48" y="39"/>
                  <a:pt x="49" y="38"/>
                  <a:pt x="49" y="38"/>
                </a:cubicBezTo>
                <a:cubicBezTo>
                  <a:pt x="49" y="37"/>
                  <a:pt x="49" y="37"/>
                  <a:pt x="49" y="36"/>
                </a:cubicBezTo>
                <a:cubicBezTo>
                  <a:pt x="50" y="36"/>
                  <a:pt x="50" y="36"/>
                  <a:pt x="50" y="36"/>
                </a:cubicBezTo>
                <a:cubicBezTo>
                  <a:pt x="50" y="37"/>
                  <a:pt x="50" y="37"/>
                  <a:pt x="50" y="37"/>
                </a:cubicBezTo>
                <a:cubicBezTo>
                  <a:pt x="51" y="38"/>
                  <a:pt x="51" y="38"/>
                  <a:pt x="51" y="39"/>
                </a:cubicBezTo>
                <a:cubicBezTo>
                  <a:pt x="51" y="40"/>
                  <a:pt x="52" y="41"/>
                  <a:pt x="52" y="42"/>
                </a:cubicBezTo>
                <a:cubicBezTo>
                  <a:pt x="52" y="44"/>
                  <a:pt x="52" y="44"/>
                  <a:pt x="52" y="44"/>
                </a:cubicBezTo>
                <a:cubicBezTo>
                  <a:pt x="53" y="44"/>
                  <a:pt x="53" y="44"/>
                  <a:pt x="53" y="44"/>
                </a:cubicBezTo>
                <a:cubicBezTo>
                  <a:pt x="53" y="45"/>
                  <a:pt x="53" y="45"/>
                  <a:pt x="53" y="45"/>
                </a:cubicBezTo>
                <a:cubicBezTo>
                  <a:pt x="54" y="46"/>
                  <a:pt x="54" y="46"/>
                  <a:pt x="54" y="47"/>
                </a:cubicBezTo>
                <a:cubicBezTo>
                  <a:pt x="56" y="47"/>
                  <a:pt x="56" y="47"/>
                  <a:pt x="56" y="47"/>
                </a:cubicBezTo>
                <a:cubicBezTo>
                  <a:pt x="56" y="48"/>
                  <a:pt x="56" y="48"/>
                  <a:pt x="56" y="48"/>
                </a:cubicBezTo>
                <a:cubicBezTo>
                  <a:pt x="57" y="48"/>
                  <a:pt x="57" y="48"/>
                  <a:pt x="57" y="48"/>
                </a:cubicBezTo>
                <a:cubicBezTo>
                  <a:pt x="57" y="47"/>
                  <a:pt x="57" y="47"/>
                  <a:pt x="57" y="47"/>
                </a:cubicBezTo>
                <a:cubicBezTo>
                  <a:pt x="59" y="47"/>
                  <a:pt x="59" y="47"/>
                  <a:pt x="59" y="47"/>
                </a:cubicBezTo>
                <a:cubicBezTo>
                  <a:pt x="59" y="47"/>
                  <a:pt x="59" y="47"/>
                  <a:pt x="59" y="47"/>
                </a:cubicBezTo>
                <a:cubicBezTo>
                  <a:pt x="59" y="47"/>
                  <a:pt x="60" y="47"/>
                  <a:pt x="60" y="46"/>
                </a:cubicBezTo>
                <a:cubicBezTo>
                  <a:pt x="60" y="46"/>
                  <a:pt x="60" y="46"/>
                  <a:pt x="61" y="46"/>
                </a:cubicBezTo>
                <a:cubicBezTo>
                  <a:pt x="61" y="45"/>
                  <a:pt x="61" y="45"/>
                  <a:pt x="61" y="45"/>
                </a:cubicBezTo>
                <a:cubicBezTo>
                  <a:pt x="61" y="45"/>
                  <a:pt x="61" y="45"/>
                  <a:pt x="61" y="45"/>
                </a:cubicBezTo>
                <a:cubicBezTo>
                  <a:pt x="62" y="45"/>
                  <a:pt x="62" y="44"/>
                  <a:pt x="62" y="43"/>
                </a:cubicBezTo>
                <a:cubicBezTo>
                  <a:pt x="63" y="42"/>
                  <a:pt x="63" y="42"/>
                  <a:pt x="63" y="41"/>
                </a:cubicBezTo>
                <a:cubicBezTo>
                  <a:pt x="64" y="41"/>
                  <a:pt x="64" y="41"/>
                  <a:pt x="64" y="41"/>
                </a:cubicBezTo>
                <a:cubicBezTo>
                  <a:pt x="65" y="41"/>
                  <a:pt x="65" y="41"/>
                  <a:pt x="66" y="41"/>
                </a:cubicBezTo>
                <a:cubicBezTo>
                  <a:pt x="66" y="40"/>
                  <a:pt x="66" y="40"/>
                  <a:pt x="66" y="40"/>
                </a:cubicBezTo>
                <a:cubicBezTo>
                  <a:pt x="67" y="40"/>
                  <a:pt x="67" y="40"/>
                  <a:pt x="67" y="40"/>
                </a:cubicBezTo>
                <a:cubicBezTo>
                  <a:pt x="67" y="39"/>
                  <a:pt x="68" y="38"/>
                  <a:pt x="69" y="38"/>
                </a:cubicBezTo>
                <a:cubicBezTo>
                  <a:pt x="70" y="37"/>
                  <a:pt x="71" y="37"/>
                  <a:pt x="72" y="37"/>
                </a:cubicBezTo>
                <a:cubicBezTo>
                  <a:pt x="72" y="37"/>
                  <a:pt x="72" y="37"/>
                  <a:pt x="72" y="37"/>
                </a:cubicBezTo>
                <a:cubicBezTo>
                  <a:pt x="73" y="37"/>
                  <a:pt x="73" y="37"/>
                  <a:pt x="73" y="37"/>
                </a:cubicBezTo>
                <a:cubicBezTo>
                  <a:pt x="73" y="38"/>
                  <a:pt x="72" y="39"/>
                  <a:pt x="72" y="40"/>
                </a:cubicBezTo>
                <a:cubicBezTo>
                  <a:pt x="72" y="40"/>
                  <a:pt x="72" y="41"/>
                  <a:pt x="73" y="41"/>
                </a:cubicBezTo>
                <a:cubicBezTo>
                  <a:pt x="73" y="41"/>
                  <a:pt x="73" y="42"/>
                  <a:pt x="73" y="43"/>
                </a:cubicBezTo>
                <a:cubicBezTo>
                  <a:pt x="77" y="43"/>
                  <a:pt x="77" y="43"/>
                  <a:pt x="77" y="43"/>
                </a:cubicBezTo>
                <a:cubicBezTo>
                  <a:pt x="77" y="43"/>
                  <a:pt x="78" y="42"/>
                  <a:pt x="78" y="42"/>
                </a:cubicBezTo>
                <a:cubicBezTo>
                  <a:pt x="78" y="42"/>
                  <a:pt x="78" y="42"/>
                  <a:pt x="78" y="42"/>
                </a:cubicBezTo>
                <a:cubicBezTo>
                  <a:pt x="80" y="42"/>
                  <a:pt x="80" y="42"/>
                  <a:pt x="80" y="42"/>
                </a:cubicBezTo>
                <a:cubicBezTo>
                  <a:pt x="80" y="42"/>
                  <a:pt x="80" y="42"/>
                  <a:pt x="80" y="42"/>
                </a:cubicBezTo>
                <a:cubicBezTo>
                  <a:pt x="80" y="41"/>
                  <a:pt x="80" y="41"/>
                  <a:pt x="80" y="41"/>
                </a:cubicBezTo>
                <a:cubicBezTo>
                  <a:pt x="82" y="41"/>
                  <a:pt x="82" y="41"/>
                  <a:pt x="82" y="41"/>
                </a:cubicBezTo>
                <a:cubicBezTo>
                  <a:pt x="82" y="40"/>
                  <a:pt x="82" y="40"/>
                  <a:pt x="82" y="40"/>
                </a:cubicBezTo>
                <a:cubicBezTo>
                  <a:pt x="83" y="40"/>
                  <a:pt x="83" y="39"/>
                  <a:pt x="83" y="39"/>
                </a:cubicBezTo>
                <a:cubicBezTo>
                  <a:pt x="84" y="39"/>
                  <a:pt x="84" y="39"/>
                  <a:pt x="85" y="38"/>
                </a:cubicBezTo>
                <a:cubicBezTo>
                  <a:pt x="86" y="40"/>
                  <a:pt x="87" y="41"/>
                  <a:pt x="88" y="41"/>
                </a:cubicBezTo>
                <a:cubicBezTo>
                  <a:pt x="88" y="42"/>
                  <a:pt x="89" y="43"/>
                  <a:pt x="89" y="44"/>
                </a:cubicBezTo>
                <a:cubicBezTo>
                  <a:pt x="93" y="44"/>
                  <a:pt x="93" y="44"/>
                  <a:pt x="93" y="44"/>
                </a:cubicBezTo>
                <a:cubicBezTo>
                  <a:pt x="93" y="45"/>
                  <a:pt x="94" y="45"/>
                  <a:pt x="94" y="45"/>
                </a:cubicBezTo>
                <a:cubicBezTo>
                  <a:pt x="94" y="46"/>
                  <a:pt x="95" y="46"/>
                  <a:pt x="96" y="46"/>
                </a:cubicBezTo>
                <a:cubicBezTo>
                  <a:pt x="96" y="47"/>
                  <a:pt x="96" y="47"/>
                  <a:pt x="96" y="47"/>
                </a:cubicBezTo>
                <a:cubicBezTo>
                  <a:pt x="98" y="47"/>
                  <a:pt x="98" y="47"/>
                  <a:pt x="98" y="47"/>
                </a:cubicBezTo>
                <a:cubicBezTo>
                  <a:pt x="99" y="47"/>
                  <a:pt x="100" y="45"/>
                  <a:pt x="101" y="43"/>
                </a:cubicBezTo>
                <a:cubicBezTo>
                  <a:pt x="101" y="42"/>
                  <a:pt x="102" y="41"/>
                  <a:pt x="102" y="40"/>
                </a:cubicBezTo>
                <a:cubicBezTo>
                  <a:pt x="105" y="40"/>
                  <a:pt x="105" y="40"/>
                  <a:pt x="105" y="40"/>
                </a:cubicBezTo>
                <a:cubicBezTo>
                  <a:pt x="105" y="41"/>
                  <a:pt x="105" y="42"/>
                  <a:pt x="105" y="43"/>
                </a:cubicBezTo>
                <a:cubicBezTo>
                  <a:pt x="104" y="44"/>
                  <a:pt x="103" y="46"/>
                  <a:pt x="103" y="48"/>
                </a:cubicBezTo>
                <a:cubicBezTo>
                  <a:pt x="104" y="49"/>
                  <a:pt x="104" y="49"/>
                  <a:pt x="105" y="50"/>
                </a:cubicBezTo>
                <a:cubicBezTo>
                  <a:pt x="105" y="50"/>
                  <a:pt x="105" y="50"/>
                  <a:pt x="106" y="51"/>
                </a:cubicBezTo>
                <a:cubicBezTo>
                  <a:pt x="107" y="50"/>
                  <a:pt x="107" y="50"/>
                  <a:pt x="108" y="50"/>
                </a:cubicBezTo>
                <a:cubicBezTo>
                  <a:pt x="108" y="50"/>
                  <a:pt x="108" y="50"/>
                  <a:pt x="109" y="50"/>
                </a:cubicBezTo>
                <a:cubicBezTo>
                  <a:pt x="109" y="49"/>
                  <a:pt x="109" y="49"/>
                  <a:pt x="109" y="49"/>
                </a:cubicBezTo>
                <a:cubicBezTo>
                  <a:pt x="109" y="48"/>
                  <a:pt x="110" y="48"/>
                  <a:pt x="110" y="48"/>
                </a:cubicBezTo>
                <a:cubicBezTo>
                  <a:pt x="111" y="47"/>
                  <a:pt x="111" y="47"/>
                  <a:pt x="112" y="47"/>
                </a:cubicBezTo>
                <a:cubicBezTo>
                  <a:pt x="113" y="48"/>
                  <a:pt x="113" y="49"/>
                  <a:pt x="113" y="51"/>
                </a:cubicBezTo>
                <a:cubicBezTo>
                  <a:pt x="111" y="52"/>
                  <a:pt x="111" y="53"/>
                  <a:pt x="111" y="55"/>
                </a:cubicBezTo>
                <a:cubicBezTo>
                  <a:pt x="111" y="55"/>
                  <a:pt x="111" y="55"/>
                  <a:pt x="111" y="56"/>
                </a:cubicBezTo>
                <a:cubicBezTo>
                  <a:pt x="112" y="56"/>
                  <a:pt x="112" y="56"/>
                  <a:pt x="112" y="57"/>
                </a:cubicBezTo>
                <a:cubicBezTo>
                  <a:pt x="112" y="57"/>
                  <a:pt x="112" y="57"/>
                  <a:pt x="112" y="57"/>
                </a:cubicBezTo>
                <a:cubicBezTo>
                  <a:pt x="114" y="57"/>
                  <a:pt x="114" y="57"/>
                  <a:pt x="114" y="57"/>
                </a:cubicBezTo>
                <a:cubicBezTo>
                  <a:pt x="114" y="58"/>
                  <a:pt x="114" y="58"/>
                  <a:pt x="114" y="58"/>
                </a:cubicBezTo>
                <a:cubicBezTo>
                  <a:pt x="115" y="58"/>
                  <a:pt x="115" y="58"/>
                  <a:pt x="116" y="58"/>
                </a:cubicBezTo>
                <a:cubicBezTo>
                  <a:pt x="116" y="59"/>
                  <a:pt x="117" y="59"/>
                  <a:pt x="118" y="59"/>
                </a:cubicBezTo>
                <a:cubicBezTo>
                  <a:pt x="119" y="60"/>
                  <a:pt x="120" y="60"/>
                  <a:pt x="121" y="60"/>
                </a:cubicBezTo>
                <a:cubicBezTo>
                  <a:pt x="121" y="61"/>
                  <a:pt x="121" y="61"/>
                  <a:pt x="121" y="61"/>
                </a:cubicBezTo>
                <a:cubicBezTo>
                  <a:pt x="121" y="61"/>
                  <a:pt x="121" y="61"/>
                  <a:pt x="121" y="61"/>
                </a:cubicBezTo>
                <a:cubicBezTo>
                  <a:pt x="122" y="62"/>
                  <a:pt x="122" y="63"/>
                  <a:pt x="122" y="63"/>
                </a:cubicBezTo>
                <a:cubicBezTo>
                  <a:pt x="122" y="64"/>
                  <a:pt x="123" y="64"/>
                  <a:pt x="125" y="64"/>
                </a:cubicBezTo>
                <a:cubicBezTo>
                  <a:pt x="125" y="64"/>
                  <a:pt x="125" y="64"/>
                  <a:pt x="125" y="64"/>
                </a:cubicBezTo>
                <a:cubicBezTo>
                  <a:pt x="128" y="64"/>
                  <a:pt x="128" y="64"/>
                  <a:pt x="128" y="64"/>
                </a:cubicBezTo>
                <a:cubicBezTo>
                  <a:pt x="128" y="63"/>
                  <a:pt x="128" y="63"/>
                  <a:pt x="128" y="63"/>
                </a:cubicBezTo>
                <a:cubicBezTo>
                  <a:pt x="131" y="63"/>
                  <a:pt x="131" y="63"/>
                  <a:pt x="131" y="63"/>
                </a:cubicBezTo>
                <a:cubicBezTo>
                  <a:pt x="131" y="64"/>
                  <a:pt x="131" y="64"/>
                  <a:pt x="131" y="64"/>
                </a:cubicBezTo>
                <a:cubicBezTo>
                  <a:pt x="133" y="64"/>
                  <a:pt x="133" y="64"/>
                  <a:pt x="133" y="64"/>
                </a:cubicBezTo>
                <a:cubicBezTo>
                  <a:pt x="133" y="63"/>
                  <a:pt x="133" y="63"/>
                  <a:pt x="133" y="63"/>
                </a:cubicBezTo>
                <a:cubicBezTo>
                  <a:pt x="133" y="63"/>
                  <a:pt x="133" y="63"/>
                  <a:pt x="134" y="63"/>
                </a:cubicBezTo>
                <a:cubicBezTo>
                  <a:pt x="137" y="63"/>
                  <a:pt x="137" y="63"/>
                  <a:pt x="137" y="63"/>
                </a:cubicBezTo>
                <a:cubicBezTo>
                  <a:pt x="137" y="63"/>
                  <a:pt x="137" y="63"/>
                  <a:pt x="137" y="63"/>
                </a:cubicBezTo>
                <a:cubicBezTo>
                  <a:pt x="136" y="63"/>
                  <a:pt x="136" y="63"/>
                  <a:pt x="136" y="63"/>
                </a:cubicBezTo>
                <a:cubicBezTo>
                  <a:pt x="135" y="64"/>
                  <a:pt x="134" y="64"/>
                  <a:pt x="133" y="64"/>
                </a:cubicBezTo>
                <a:cubicBezTo>
                  <a:pt x="132" y="64"/>
                  <a:pt x="131" y="65"/>
                  <a:pt x="130" y="67"/>
                </a:cubicBezTo>
                <a:cubicBezTo>
                  <a:pt x="129" y="67"/>
                  <a:pt x="129" y="67"/>
                  <a:pt x="129" y="67"/>
                </a:cubicBezTo>
                <a:cubicBezTo>
                  <a:pt x="129" y="67"/>
                  <a:pt x="128" y="68"/>
                  <a:pt x="128" y="68"/>
                </a:cubicBezTo>
                <a:cubicBezTo>
                  <a:pt x="127" y="69"/>
                  <a:pt x="127" y="69"/>
                  <a:pt x="127" y="70"/>
                </a:cubicBezTo>
                <a:cubicBezTo>
                  <a:pt x="127" y="71"/>
                  <a:pt x="127" y="71"/>
                  <a:pt x="127" y="71"/>
                </a:cubicBezTo>
                <a:cubicBezTo>
                  <a:pt x="128" y="72"/>
                  <a:pt x="128" y="73"/>
                  <a:pt x="129" y="74"/>
                </a:cubicBezTo>
                <a:cubicBezTo>
                  <a:pt x="129" y="74"/>
                  <a:pt x="130" y="75"/>
                  <a:pt x="131" y="76"/>
                </a:cubicBezTo>
                <a:cubicBezTo>
                  <a:pt x="131" y="77"/>
                  <a:pt x="131" y="77"/>
                  <a:pt x="131" y="77"/>
                </a:cubicBezTo>
                <a:cubicBezTo>
                  <a:pt x="133" y="77"/>
                  <a:pt x="135" y="77"/>
                  <a:pt x="136" y="77"/>
                </a:cubicBezTo>
                <a:cubicBezTo>
                  <a:pt x="138" y="77"/>
                  <a:pt x="139" y="78"/>
                  <a:pt x="140" y="80"/>
                </a:cubicBezTo>
                <a:cubicBezTo>
                  <a:pt x="140" y="80"/>
                  <a:pt x="140" y="80"/>
                  <a:pt x="140" y="80"/>
                </a:cubicBezTo>
                <a:cubicBezTo>
                  <a:pt x="139" y="81"/>
                  <a:pt x="138" y="81"/>
                  <a:pt x="138" y="81"/>
                </a:cubicBezTo>
                <a:cubicBezTo>
                  <a:pt x="137" y="81"/>
                  <a:pt x="136" y="82"/>
                  <a:pt x="135" y="82"/>
                </a:cubicBezTo>
                <a:cubicBezTo>
                  <a:pt x="135" y="82"/>
                  <a:pt x="134" y="82"/>
                  <a:pt x="134" y="83"/>
                </a:cubicBezTo>
                <a:cubicBezTo>
                  <a:pt x="133" y="83"/>
                  <a:pt x="133" y="84"/>
                  <a:pt x="133" y="86"/>
                </a:cubicBezTo>
                <a:cubicBezTo>
                  <a:pt x="132" y="86"/>
                  <a:pt x="132" y="86"/>
                  <a:pt x="132" y="86"/>
                </a:cubicBezTo>
                <a:cubicBezTo>
                  <a:pt x="132" y="86"/>
                  <a:pt x="133" y="88"/>
                  <a:pt x="134" y="90"/>
                </a:cubicBezTo>
                <a:cubicBezTo>
                  <a:pt x="135" y="92"/>
                  <a:pt x="136" y="93"/>
                  <a:pt x="136" y="94"/>
                </a:cubicBezTo>
                <a:cubicBezTo>
                  <a:pt x="137" y="94"/>
                  <a:pt x="139" y="93"/>
                  <a:pt x="140" y="93"/>
                </a:cubicBezTo>
                <a:lnTo>
                  <a:pt x="146" y="93"/>
                </a:lnTo>
                <a:close/>
                <a:moveTo>
                  <a:pt x="98" y="167"/>
                </a:moveTo>
                <a:cubicBezTo>
                  <a:pt x="98" y="167"/>
                  <a:pt x="98" y="167"/>
                  <a:pt x="98" y="167"/>
                </a:cubicBezTo>
                <a:cubicBezTo>
                  <a:pt x="98" y="168"/>
                  <a:pt x="98" y="168"/>
                  <a:pt x="98" y="168"/>
                </a:cubicBezTo>
                <a:cubicBezTo>
                  <a:pt x="98" y="167"/>
                  <a:pt x="98" y="167"/>
                  <a:pt x="98" y="167"/>
                </a:cubicBezTo>
                <a:close/>
                <a:moveTo>
                  <a:pt x="1" y="131"/>
                </a:moveTo>
                <a:cubicBezTo>
                  <a:pt x="2" y="130"/>
                  <a:pt x="2" y="129"/>
                  <a:pt x="3" y="129"/>
                </a:cubicBezTo>
                <a:cubicBezTo>
                  <a:pt x="3" y="128"/>
                  <a:pt x="4" y="128"/>
                  <a:pt x="5" y="128"/>
                </a:cubicBezTo>
                <a:cubicBezTo>
                  <a:pt x="5" y="129"/>
                  <a:pt x="4" y="130"/>
                  <a:pt x="4" y="131"/>
                </a:cubicBezTo>
                <a:cubicBezTo>
                  <a:pt x="3" y="131"/>
                  <a:pt x="2" y="132"/>
                  <a:pt x="0" y="132"/>
                </a:cubicBezTo>
                <a:cubicBezTo>
                  <a:pt x="0" y="132"/>
                  <a:pt x="0" y="131"/>
                  <a:pt x="0" y="131"/>
                </a:cubicBezTo>
                <a:cubicBezTo>
                  <a:pt x="0" y="131"/>
                  <a:pt x="0" y="131"/>
                  <a:pt x="0" y="131"/>
                </a:cubicBezTo>
                <a:lnTo>
                  <a:pt x="1" y="131"/>
                </a:lnTo>
                <a:close/>
                <a:moveTo>
                  <a:pt x="98" y="168"/>
                </a:moveTo>
                <a:cubicBezTo>
                  <a:pt x="99" y="168"/>
                  <a:pt x="99" y="169"/>
                  <a:pt x="99" y="169"/>
                </a:cubicBezTo>
                <a:cubicBezTo>
                  <a:pt x="98" y="169"/>
                  <a:pt x="98" y="169"/>
                  <a:pt x="98" y="169"/>
                </a:cubicBezTo>
                <a:lnTo>
                  <a:pt x="98" y="168"/>
                </a:lnTo>
                <a:close/>
                <a:moveTo>
                  <a:pt x="101" y="173"/>
                </a:moveTo>
                <a:cubicBezTo>
                  <a:pt x="101" y="173"/>
                  <a:pt x="101" y="173"/>
                  <a:pt x="101" y="173"/>
                </a:cubicBezTo>
                <a:cubicBezTo>
                  <a:pt x="101" y="174"/>
                  <a:pt x="101" y="174"/>
                  <a:pt x="101" y="174"/>
                </a:cubicBezTo>
                <a:cubicBezTo>
                  <a:pt x="101" y="174"/>
                  <a:pt x="101" y="174"/>
                  <a:pt x="101" y="174"/>
                </a:cubicBezTo>
                <a:lnTo>
                  <a:pt x="101" y="173"/>
                </a:lnTo>
                <a:close/>
                <a:moveTo>
                  <a:pt x="102" y="175"/>
                </a:moveTo>
                <a:cubicBezTo>
                  <a:pt x="103" y="175"/>
                  <a:pt x="103" y="175"/>
                  <a:pt x="103" y="175"/>
                </a:cubicBezTo>
                <a:cubicBezTo>
                  <a:pt x="103" y="177"/>
                  <a:pt x="103" y="177"/>
                  <a:pt x="103" y="177"/>
                </a:cubicBezTo>
                <a:cubicBezTo>
                  <a:pt x="102" y="176"/>
                  <a:pt x="101" y="176"/>
                  <a:pt x="101" y="176"/>
                </a:cubicBezTo>
                <a:cubicBezTo>
                  <a:pt x="101" y="176"/>
                  <a:pt x="101" y="175"/>
                  <a:pt x="101" y="174"/>
                </a:cubicBezTo>
                <a:cubicBezTo>
                  <a:pt x="102" y="174"/>
                  <a:pt x="102" y="174"/>
                  <a:pt x="102" y="174"/>
                </a:cubicBezTo>
                <a:lnTo>
                  <a:pt x="102" y="175"/>
                </a:lnTo>
                <a:close/>
                <a:moveTo>
                  <a:pt x="81" y="40"/>
                </a:moveTo>
                <a:cubicBezTo>
                  <a:pt x="81" y="40"/>
                  <a:pt x="81" y="40"/>
                  <a:pt x="81" y="40"/>
                </a:cubicBezTo>
                <a:cubicBezTo>
                  <a:pt x="80" y="40"/>
                  <a:pt x="80" y="40"/>
                  <a:pt x="80" y="40"/>
                </a:cubicBezTo>
                <a:lnTo>
                  <a:pt x="81" y="40"/>
                </a:lnTo>
                <a:close/>
                <a:moveTo>
                  <a:pt x="85" y="15"/>
                </a:moveTo>
                <a:cubicBezTo>
                  <a:pt x="85" y="15"/>
                  <a:pt x="85" y="15"/>
                  <a:pt x="85" y="15"/>
                </a:cubicBezTo>
                <a:cubicBezTo>
                  <a:pt x="85" y="13"/>
                  <a:pt x="85" y="13"/>
                  <a:pt x="85" y="13"/>
                </a:cubicBezTo>
                <a:cubicBezTo>
                  <a:pt x="85" y="13"/>
                  <a:pt x="85" y="13"/>
                  <a:pt x="85" y="13"/>
                </a:cubicBezTo>
                <a:lnTo>
                  <a:pt x="85" y="15"/>
                </a:lnTo>
                <a:close/>
                <a:moveTo>
                  <a:pt x="48" y="34"/>
                </a:moveTo>
                <a:cubicBezTo>
                  <a:pt x="48" y="34"/>
                  <a:pt x="47" y="32"/>
                  <a:pt x="47" y="31"/>
                </a:cubicBezTo>
                <a:cubicBezTo>
                  <a:pt x="47" y="29"/>
                  <a:pt x="46" y="28"/>
                  <a:pt x="46" y="26"/>
                </a:cubicBezTo>
                <a:cubicBezTo>
                  <a:pt x="47" y="27"/>
                  <a:pt x="48" y="28"/>
                  <a:pt x="48" y="30"/>
                </a:cubicBezTo>
                <a:cubicBezTo>
                  <a:pt x="49" y="32"/>
                  <a:pt x="49" y="34"/>
                  <a:pt x="49" y="35"/>
                </a:cubicBezTo>
                <a:cubicBezTo>
                  <a:pt x="48" y="35"/>
                  <a:pt x="48" y="35"/>
                  <a:pt x="48" y="35"/>
                </a:cubicBezTo>
                <a:lnTo>
                  <a:pt x="48" y="34"/>
                </a:lnTo>
                <a:close/>
                <a:moveTo>
                  <a:pt x="87" y="6"/>
                </a:moveTo>
                <a:cubicBezTo>
                  <a:pt x="87" y="6"/>
                  <a:pt x="86" y="6"/>
                  <a:pt x="85" y="6"/>
                </a:cubicBezTo>
                <a:cubicBezTo>
                  <a:pt x="85" y="0"/>
                  <a:pt x="85" y="0"/>
                  <a:pt x="85" y="0"/>
                </a:cubicBezTo>
                <a:cubicBezTo>
                  <a:pt x="85" y="0"/>
                  <a:pt x="85" y="0"/>
                  <a:pt x="85" y="0"/>
                </a:cubicBezTo>
                <a:cubicBezTo>
                  <a:pt x="86" y="0"/>
                  <a:pt x="86" y="0"/>
                  <a:pt x="86" y="0"/>
                </a:cubicBezTo>
                <a:cubicBezTo>
                  <a:pt x="86" y="2"/>
                  <a:pt x="86" y="2"/>
                  <a:pt x="86" y="2"/>
                </a:cubicBezTo>
                <a:cubicBezTo>
                  <a:pt x="86" y="3"/>
                  <a:pt x="86" y="4"/>
                  <a:pt x="86" y="5"/>
                </a:cubicBezTo>
                <a:cubicBezTo>
                  <a:pt x="87" y="5"/>
                  <a:pt x="87" y="5"/>
                  <a:pt x="87" y="5"/>
                </a:cubicBezTo>
                <a:lnTo>
                  <a:pt x="87" y="6"/>
                </a:lnTo>
                <a:close/>
                <a:moveTo>
                  <a:pt x="85" y="11"/>
                </a:moveTo>
                <a:cubicBezTo>
                  <a:pt x="86" y="10"/>
                  <a:pt x="86" y="10"/>
                  <a:pt x="86" y="9"/>
                </a:cubicBezTo>
                <a:cubicBezTo>
                  <a:pt x="86" y="7"/>
                  <a:pt x="86" y="7"/>
                  <a:pt x="86" y="7"/>
                </a:cubicBezTo>
                <a:cubicBezTo>
                  <a:pt x="86" y="7"/>
                  <a:pt x="86" y="7"/>
                  <a:pt x="86" y="7"/>
                </a:cubicBezTo>
                <a:cubicBezTo>
                  <a:pt x="87" y="7"/>
                  <a:pt x="87" y="8"/>
                  <a:pt x="87" y="8"/>
                </a:cubicBezTo>
                <a:cubicBezTo>
                  <a:pt x="87" y="9"/>
                  <a:pt x="86" y="9"/>
                  <a:pt x="86" y="10"/>
                </a:cubicBezTo>
                <a:cubicBezTo>
                  <a:pt x="86" y="11"/>
                  <a:pt x="85" y="11"/>
                  <a:pt x="85" y="11"/>
                </a:cubicBezTo>
                <a:close/>
                <a:moveTo>
                  <a:pt x="12" y="30"/>
                </a:moveTo>
                <a:cubicBezTo>
                  <a:pt x="12" y="30"/>
                  <a:pt x="12" y="30"/>
                  <a:pt x="12" y="30"/>
                </a:cubicBezTo>
                <a:cubicBezTo>
                  <a:pt x="11" y="30"/>
                  <a:pt x="11" y="30"/>
                  <a:pt x="11" y="30"/>
                </a:cubicBezTo>
                <a:cubicBezTo>
                  <a:pt x="12" y="29"/>
                  <a:pt x="12" y="29"/>
                  <a:pt x="12" y="29"/>
                </a:cubicBezTo>
                <a:cubicBezTo>
                  <a:pt x="13" y="29"/>
                  <a:pt x="13" y="29"/>
                  <a:pt x="13" y="29"/>
                </a:cubicBezTo>
                <a:cubicBezTo>
                  <a:pt x="13" y="31"/>
                  <a:pt x="13" y="31"/>
                  <a:pt x="13" y="31"/>
                </a:cubicBezTo>
                <a:cubicBezTo>
                  <a:pt x="13" y="31"/>
                  <a:pt x="13" y="31"/>
                  <a:pt x="12" y="30"/>
                </a:cubicBezTo>
                <a:cubicBezTo>
                  <a:pt x="12" y="30"/>
                  <a:pt x="12" y="30"/>
                  <a:pt x="12" y="30"/>
                </a:cubicBezTo>
                <a:close/>
                <a:moveTo>
                  <a:pt x="26" y="159"/>
                </a:moveTo>
                <a:cubicBezTo>
                  <a:pt x="26" y="159"/>
                  <a:pt x="26" y="160"/>
                  <a:pt x="26" y="160"/>
                </a:cubicBezTo>
                <a:cubicBezTo>
                  <a:pt x="26" y="160"/>
                  <a:pt x="26" y="160"/>
                  <a:pt x="27" y="160"/>
                </a:cubicBezTo>
                <a:cubicBezTo>
                  <a:pt x="26" y="160"/>
                  <a:pt x="26" y="160"/>
                  <a:pt x="26" y="160"/>
                </a:cubicBezTo>
                <a:lnTo>
                  <a:pt x="26" y="159"/>
                </a:lnTo>
                <a:close/>
                <a:moveTo>
                  <a:pt x="27" y="158"/>
                </a:moveTo>
                <a:cubicBezTo>
                  <a:pt x="27" y="157"/>
                  <a:pt x="27" y="157"/>
                  <a:pt x="27" y="157"/>
                </a:cubicBezTo>
                <a:cubicBezTo>
                  <a:pt x="27" y="157"/>
                  <a:pt x="27" y="156"/>
                  <a:pt x="28" y="156"/>
                </a:cubicBezTo>
                <a:cubicBezTo>
                  <a:pt x="28" y="156"/>
                  <a:pt x="28" y="156"/>
                  <a:pt x="28" y="156"/>
                </a:cubicBezTo>
                <a:cubicBezTo>
                  <a:pt x="28" y="157"/>
                  <a:pt x="28" y="158"/>
                  <a:pt x="27" y="158"/>
                </a:cubicBezTo>
                <a:close/>
                <a:moveTo>
                  <a:pt x="22" y="164"/>
                </a:moveTo>
                <a:cubicBezTo>
                  <a:pt x="23" y="164"/>
                  <a:pt x="23" y="164"/>
                  <a:pt x="23" y="164"/>
                </a:cubicBezTo>
                <a:cubicBezTo>
                  <a:pt x="23" y="163"/>
                  <a:pt x="23" y="163"/>
                  <a:pt x="24" y="163"/>
                </a:cubicBezTo>
                <a:cubicBezTo>
                  <a:pt x="24" y="163"/>
                  <a:pt x="24" y="164"/>
                  <a:pt x="25" y="164"/>
                </a:cubicBezTo>
                <a:cubicBezTo>
                  <a:pt x="24" y="164"/>
                  <a:pt x="24" y="164"/>
                  <a:pt x="24" y="164"/>
                </a:cubicBezTo>
                <a:cubicBezTo>
                  <a:pt x="24" y="165"/>
                  <a:pt x="24" y="165"/>
                  <a:pt x="24" y="165"/>
                </a:cubicBezTo>
                <a:cubicBezTo>
                  <a:pt x="22" y="165"/>
                  <a:pt x="22" y="165"/>
                  <a:pt x="22" y="165"/>
                </a:cubicBezTo>
                <a:lnTo>
                  <a:pt x="22" y="164"/>
                </a:lnTo>
                <a:close/>
                <a:moveTo>
                  <a:pt x="2" y="90"/>
                </a:moveTo>
                <a:cubicBezTo>
                  <a:pt x="0" y="90"/>
                  <a:pt x="0" y="90"/>
                  <a:pt x="0" y="90"/>
                </a:cubicBezTo>
                <a:cubicBezTo>
                  <a:pt x="0" y="89"/>
                  <a:pt x="0" y="89"/>
                  <a:pt x="0" y="89"/>
                </a:cubicBezTo>
                <a:cubicBezTo>
                  <a:pt x="2" y="90"/>
                  <a:pt x="2" y="90"/>
                  <a:pt x="2" y="90"/>
                </a:cubicBezTo>
                <a:close/>
                <a:moveTo>
                  <a:pt x="10" y="26"/>
                </a:moveTo>
                <a:cubicBezTo>
                  <a:pt x="10" y="27"/>
                  <a:pt x="10" y="27"/>
                  <a:pt x="10" y="27"/>
                </a:cubicBezTo>
                <a:cubicBezTo>
                  <a:pt x="10" y="27"/>
                  <a:pt x="10" y="27"/>
                  <a:pt x="11" y="28"/>
                </a:cubicBezTo>
                <a:cubicBezTo>
                  <a:pt x="10" y="28"/>
                  <a:pt x="10" y="28"/>
                  <a:pt x="10" y="28"/>
                </a:cubicBezTo>
                <a:lnTo>
                  <a:pt x="10" y="26"/>
                </a:lnTo>
                <a:close/>
                <a:moveTo>
                  <a:pt x="28" y="154"/>
                </a:moveTo>
                <a:cubicBezTo>
                  <a:pt x="29" y="155"/>
                  <a:pt x="29" y="155"/>
                  <a:pt x="29" y="155"/>
                </a:cubicBezTo>
                <a:cubicBezTo>
                  <a:pt x="29" y="156"/>
                  <a:pt x="29" y="156"/>
                  <a:pt x="29" y="156"/>
                </a:cubicBezTo>
                <a:cubicBezTo>
                  <a:pt x="28" y="156"/>
                  <a:pt x="28" y="156"/>
                  <a:pt x="28" y="156"/>
                </a:cubicBezTo>
                <a:lnTo>
                  <a:pt x="28" y="154"/>
                </a:lnTo>
                <a:close/>
                <a:moveTo>
                  <a:pt x="8" y="25"/>
                </a:moveTo>
                <a:cubicBezTo>
                  <a:pt x="8" y="24"/>
                  <a:pt x="8" y="24"/>
                  <a:pt x="8" y="24"/>
                </a:cubicBezTo>
                <a:cubicBezTo>
                  <a:pt x="8" y="24"/>
                  <a:pt x="8" y="24"/>
                  <a:pt x="8" y="24"/>
                </a:cubicBezTo>
                <a:cubicBezTo>
                  <a:pt x="8" y="24"/>
                  <a:pt x="8" y="24"/>
                  <a:pt x="8" y="24"/>
                </a:cubicBezTo>
                <a:cubicBezTo>
                  <a:pt x="8" y="24"/>
                  <a:pt x="8" y="25"/>
                  <a:pt x="9" y="25"/>
                </a:cubicBezTo>
                <a:cubicBezTo>
                  <a:pt x="8" y="25"/>
                  <a:pt x="8" y="25"/>
                  <a:pt x="8"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24" name="Freeform 26">
            <a:extLst>
              <a:ext uri="{FF2B5EF4-FFF2-40B4-BE49-F238E27FC236}">
                <a16:creationId xmlns:a16="http://schemas.microsoft.com/office/drawing/2014/main" xmlns="" id="{DAA671DB-8111-4853-B0EF-042E9268C6E5}"/>
              </a:ext>
            </a:extLst>
          </p:cNvPr>
          <p:cNvSpPr>
            <a:spLocks noEditPoints="1"/>
          </p:cNvSpPr>
          <p:nvPr/>
        </p:nvSpPr>
        <p:spPr bwMode="auto">
          <a:xfrm>
            <a:off x="3880855" y="3949552"/>
            <a:ext cx="445365" cy="245521"/>
          </a:xfrm>
          <a:custGeom>
            <a:avLst/>
            <a:gdLst>
              <a:gd name="T0" fmla="*/ 122 w 214"/>
              <a:gd name="T1" fmla="*/ 68 h 118"/>
              <a:gd name="T2" fmla="*/ 193 w 214"/>
              <a:gd name="T3" fmla="*/ 13 h 118"/>
              <a:gd name="T4" fmla="*/ 198 w 214"/>
              <a:gd name="T5" fmla="*/ 16 h 118"/>
              <a:gd name="T6" fmla="*/ 193 w 214"/>
              <a:gd name="T7" fmla="*/ 13 h 118"/>
              <a:gd name="T8" fmla="*/ 194 w 214"/>
              <a:gd name="T9" fmla="*/ 91 h 118"/>
              <a:gd name="T10" fmla="*/ 191 w 214"/>
              <a:gd name="T11" fmla="*/ 105 h 118"/>
              <a:gd name="T12" fmla="*/ 184 w 214"/>
              <a:gd name="T13" fmla="*/ 117 h 118"/>
              <a:gd name="T14" fmla="*/ 175 w 214"/>
              <a:gd name="T15" fmla="*/ 116 h 118"/>
              <a:gd name="T16" fmla="*/ 170 w 214"/>
              <a:gd name="T17" fmla="*/ 115 h 118"/>
              <a:gd name="T18" fmla="*/ 163 w 214"/>
              <a:gd name="T19" fmla="*/ 115 h 118"/>
              <a:gd name="T20" fmla="*/ 160 w 214"/>
              <a:gd name="T21" fmla="*/ 115 h 118"/>
              <a:gd name="T22" fmla="*/ 159 w 214"/>
              <a:gd name="T23" fmla="*/ 106 h 118"/>
              <a:gd name="T24" fmla="*/ 160 w 214"/>
              <a:gd name="T25" fmla="*/ 95 h 118"/>
              <a:gd name="T26" fmla="*/ 148 w 214"/>
              <a:gd name="T27" fmla="*/ 84 h 118"/>
              <a:gd name="T28" fmla="*/ 156 w 214"/>
              <a:gd name="T29" fmla="*/ 85 h 118"/>
              <a:gd name="T30" fmla="*/ 153 w 214"/>
              <a:gd name="T31" fmla="*/ 82 h 118"/>
              <a:gd name="T32" fmla="*/ 152 w 214"/>
              <a:gd name="T33" fmla="*/ 72 h 118"/>
              <a:gd name="T34" fmla="*/ 161 w 214"/>
              <a:gd name="T35" fmla="*/ 74 h 118"/>
              <a:gd name="T36" fmla="*/ 165 w 214"/>
              <a:gd name="T37" fmla="*/ 73 h 118"/>
              <a:gd name="T38" fmla="*/ 173 w 214"/>
              <a:gd name="T39" fmla="*/ 74 h 118"/>
              <a:gd name="T40" fmla="*/ 187 w 214"/>
              <a:gd name="T41" fmla="*/ 72 h 118"/>
              <a:gd name="T42" fmla="*/ 191 w 214"/>
              <a:gd name="T43" fmla="*/ 73 h 118"/>
              <a:gd name="T44" fmla="*/ 187 w 214"/>
              <a:gd name="T45" fmla="*/ 86 h 118"/>
              <a:gd name="T46" fmla="*/ 112 w 214"/>
              <a:gd name="T47" fmla="*/ 45 h 118"/>
              <a:gd name="T48" fmla="*/ 109 w 214"/>
              <a:gd name="T49" fmla="*/ 55 h 118"/>
              <a:gd name="T50" fmla="*/ 89 w 214"/>
              <a:gd name="T51" fmla="*/ 47 h 118"/>
              <a:gd name="T52" fmla="*/ 78 w 214"/>
              <a:gd name="T53" fmla="*/ 44 h 118"/>
              <a:gd name="T54" fmla="*/ 70 w 214"/>
              <a:gd name="T55" fmla="*/ 32 h 118"/>
              <a:gd name="T56" fmla="*/ 76 w 214"/>
              <a:gd name="T57" fmla="*/ 20 h 118"/>
              <a:gd name="T58" fmla="*/ 85 w 214"/>
              <a:gd name="T59" fmla="*/ 16 h 118"/>
              <a:gd name="T60" fmla="*/ 97 w 214"/>
              <a:gd name="T61" fmla="*/ 24 h 118"/>
              <a:gd name="T62" fmla="*/ 99 w 214"/>
              <a:gd name="T63" fmla="*/ 32 h 118"/>
              <a:gd name="T64" fmla="*/ 112 w 214"/>
              <a:gd name="T65" fmla="*/ 43 h 118"/>
              <a:gd name="T66" fmla="*/ 210 w 214"/>
              <a:gd name="T67" fmla="*/ 57 h 118"/>
              <a:gd name="T68" fmla="*/ 190 w 214"/>
              <a:gd name="T69" fmla="*/ 60 h 118"/>
              <a:gd name="T70" fmla="*/ 188 w 214"/>
              <a:gd name="T71" fmla="*/ 58 h 118"/>
              <a:gd name="T72" fmla="*/ 63 w 214"/>
              <a:gd name="T73" fmla="*/ 12 h 118"/>
              <a:gd name="T74" fmla="*/ 63 w 214"/>
              <a:gd name="T75" fmla="*/ 15 h 118"/>
              <a:gd name="T76" fmla="*/ 55 w 214"/>
              <a:gd name="T77" fmla="*/ 30 h 118"/>
              <a:gd name="T78" fmla="*/ 41 w 214"/>
              <a:gd name="T79" fmla="*/ 34 h 118"/>
              <a:gd name="T80" fmla="*/ 31 w 214"/>
              <a:gd name="T81" fmla="*/ 27 h 118"/>
              <a:gd name="T82" fmla="*/ 29 w 214"/>
              <a:gd name="T83" fmla="*/ 20 h 118"/>
              <a:gd name="T84" fmla="*/ 24 w 214"/>
              <a:gd name="T85" fmla="*/ 25 h 118"/>
              <a:gd name="T86" fmla="*/ 7 w 214"/>
              <a:gd name="T87" fmla="*/ 24 h 118"/>
              <a:gd name="T88" fmla="*/ 0 w 214"/>
              <a:gd name="T89" fmla="*/ 8 h 118"/>
              <a:gd name="T90" fmla="*/ 12 w 214"/>
              <a:gd name="T91" fmla="*/ 1 h 118"/>
              <a:gd name="T92" fmla="*/ 28 w 214"/>
              <a:gd name="T93" fmla="*/ 8 h 118"/>
              <a:gd name="T94" fmla="*/ 33 w 214"/>
              <a:gd name="T95" fmla="*/ 9 h 118"/>
              <a:gd name="T96" fmla="*/ 43 w 214"/>
              <a:gd name="T97" fmla="*/ 5 h 118"/>
              <a:gd name="T98" fmla="*/ 53 w 214"/>
              <a:gd name="T99" fmla="*/ 4 h 118"/>
              <a:gd name="T100" fmla="*/ 56 w 214"/>
              <a:gd name="T101" fmla="*/ 8 h 118"/>
              <a:gd name="T102" fmla="*/ 63 w 214"/>
              <a:gd name="T103" fmla="*/ 12 h 118"/>
              <a:gd name="T104" fmla="*/ 177 w 214"/>
              <a:gd name="T105" fmla="*/ 59 h 118"/>
              <a:gd name="T106" fmla="*/ 61 w 214"/>
              <a:gd name="T107" fmla="*/ 35 h 118"/>
              <a:gd name="T108" fmla="*/ 172 w 214"/>
              <a:gd name="T109" fmla="*/ 68 h 118"/>
              <a:gd name="T110" fmla="*/ 174 w 214"/>
              <a:gd name="T111"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4" h="118">
                <a:moveTo>
                  <a:pt x="120" y="67"/>
                </a:moveTo>
                <a:cubicBezTo>
                  <a:pt x="121" y="67"/>
                  <a:pt x="121" y="67"/>
                  <a:pt x="121" y="67"/>
                </a:cubicBezTo>
                <a:cubicBezTo>
                  <a:pt x="121" y="67"/>
                  <a:pt x="122" y="67"/>
                  <a:pt x="122" y="67"/>
                </a:cubicBezTo>
                <a:cubicBezTo>
                  <a:pt x="122" y="67"/>
                  <a:pt x="122" y="68"/>
                  <a:pt x="122" y="68"/>
                </a:cubicBezTo>
                <a:cubicBezTo>
                  <a:pt x="122" y="68"/>
                  <a:pt x="121" y="68"/>
                  <a:pt x="120" y="68"/>
                </a:cubicBezTo>
                <a:cubicBezTo>
                  <a:pt x="120" y="68"/>
                  <a:pt x="119" y="68"/>
                  <a:pt x="119" y="68"/>
                </a:cubicBezTo>
                <a:cubicBezTo>
                  <a:pt x="119" y="67"/>
                  <a:pt x="120" y="67"/>
                  <a:pt x="120" y="67"/>
                </a:cubicBezTo>
                <a:close/>
                <a:moveTo>
                  <a:pt x="193" y="13"/>
                </a:moveTo>
                <a:cubicBezTo>
                  <a:pt x="194" y="12"/>
                  <a:pt x="194" y="12"/>
                  <a:pt x="195" y="12"/>
                </a:cubicBezTo>
                <a:cubicBezTo>
                  <a:pt x="196" y="12"/>
                  <a:pt x="197" y="12"/>
                  <a:pt x="197" y="13"/>
                </a:cubicBezTo>
                <a:cubicBezTo>
                  <a:pt x="198" y="13"/>
                  <a:pt x="198" y="14"/>
                  <a:pt x="198" y="15"/>
                </a:cubicBezTo>
                <a:cubicBezTo>
                  <a:pt x="198" y="15"/>
                  <a:pt x="198" y="16"/>
                  <a:pt x="198" y="16"/>
                </a:cubicBezTo>
                <a:cubicBezTo>
                  <a:pt x="198" y="17"/>
                  <a:pt x="197" y="17"/>
                  <a:pt x="196" y="17"/>
                </a:cubicBezTo>
                <a:cubicBezTo>
                  <a:pt x="195" y="17"/>
                  <a:pt x="194" y="17"/>
                  <a:pt x="194" y="16"/>
                </a:cubicBezTo>
                <a:cubicBezTo>
                  <a:pt x="193" y="16"/>
                  <a:pt x="193" y="15"/>
                  <a:pt x="193" y="14"/>
                </a:cubicBezTo>
                <a:cubicBezTo>
                  <a:pt x="193" y="14"/>
                  <a:pt x="193" y="13"/>
                  <a:pt x="193" y="13"/>
                </a:cubicBezTo>
                <a:close/>
                <a:moveTo>
                  <a:pt x="191" y="88"/>
                </a:moveTo>
                <a:cubicBezTo>
                  <a:pt x="193" y="88"/>
                  <a:pt x="193" y="88"/>
                  <a:pt x="193" y="88"/>
                </a:cubicBezTo>
                <a:cubicBezTo>
                  <a:pt x="194" y="88"/>
                  <a:pt x="195" y="89"/>
                  <a:pt x="196" y="90"/>
                </a:cubicBezTo>
                <a:cubicBezTo>
                  <a:pt x="195" y="90"/>
                  <a:pt x="195" y="91"/>
                  <a:pt x="194" y="91"/>
                </a:cubicBezTo>
                <a:cubicBezTo>
                  <a:pt x="193" y="91"/>
                  <a:pt x="193" y="92"/>
                  <a:pt x="192" y="93"/>
                </a:cubicBezTo>
                <a:cubicBezTo>
                  <a:pt x="192" y="93"/>
                  <a:pt x="193" y="93"/>
                  <a:pt x="193" y="94"/>
                </a:cubicBezTo>
                <a:cubicBezTo>
                  <a:pt x="194" y="94"/>
                  <a:pt x="194" y="95"/>
                  <a:pt x="195" y="95"/>
                </a:cubicBezTo>
                <a:cubicBezTo>
                  <a:pt x="194" y="98"/>
                  <a:pt x="193" y="102"/>
                  <a:pt x="191" y="105"/>
                </a:cubicBezTo>
                <a:cubicBezTo>
                  <a:pt x="188" y="108"/>
                  <a:pt x="186" y="111"/>
                  <a:pt x="185" y="112"/>
                </a:cubicBezTo>
                <a:cubicBezTo>
                  <a:pt x="185" y="113"/>
                  <a:pt x="185" y="113"/>
                  <a:pt x="185" y="114"/>
                </a:cubicBezTo>
                <a:cubicBezTo>
                  <a:pt x="186" y="114"/>
                  <a:pt x="186" y="115"/>
                  <a:pt x="186" y="115"/>
                </a:cubicBezTo>
                <a:cubicBezTo>
                  <a:pt x="186" y="116"/>
                  <a:pt x="185" y="117"/>
                  <a:pt x="184" y="117"/>
                </a:cubicBezTo>
                <a:cubicBezTo>
                  <a:pt x="184" y="117"/>
                  <a:pt x="183" y="116"/>
                  <a:pt x="182" y="115"/>
                </a:cubicBezTo>
                <a:cubicBezTo>
                  <a:pt x="182" y="113"/>
                  <a:pt x="180" y="113"/>
                  <a:pt x="178" y="113"/>
                </a:cubicBezTo>
                <a:cubicBezTo>
                  <a:pt x="177" y="113"/>
                  <a:pt x="177" y="113"/>
                  <a:pt x="177" y="114"/>
                </a:cubicBezTo>
                <a:cubicBezTo>
                  <a:pt x="177" y="115"/>
                  <a:pt x="176" y="116"/>
                  <a:pt x="175" y="116"/>
                </a:cubicBezTo>
                <a:cubicBezTo>
                  <a:pt x="174" y="116"/>
                  <a:pt x="174" y="116"/>
                  <a:pt x="174" y="115"/>
                </a:cubicBezTo>
                <a:cubicBezTo>
                  <a:pt x="174" y="114"/>
                  <a:pt x="173" y="114"/>
                  <a:pt x="173" y="113"/>
                </a:cubicBezTo>
                <a:cubicBezTo>
                  <a:pt x="172" y="113"/>
                  <a:pt x="171" y="114"/>
                  <a:pt x="171" y="114"/>
                </a:cubicBezTo>
                <a:cubicBezTo>
                  <a:pt x="171" y="115"/>
                  <a:pt x="171" y="115"/>
                  <a:pt x="170" y="115"/>
                </a:cubicBezTo>
                <a:cubicBezTo>
                  <a:pt x="169" y="115"/>
                  <a:pt x="169" y="115"/>
                  <a:pt x="169" y="113"/>
                </a:cubicBezTo>
                <a:cubicBezTo>
                  <a:pt x="169" y="112"/>
                  <a:pt x="168" y="111"/>
                  <a:pt x="167" y="111"/>
                </a:cubicBezTo>
                <a:cubicBezTo>
                  <a:pt x="166" y="111"/>
                  <a:pt x="165" y="111"/>
                  <a:pt x="165" y="112"/>
                </a:cubicBezTo>
                <a:cubicBezTo>
                  <a:pt x="164" y="113"/>
                  <a:pt x="164" y="114"/>
                  <a:pt x="163" y="115"/>
                </a:cubicBezTo>
                <a:cubicBezTo>
                  <a:pt x="163" y="115"/>
                  <a:pt x="162" y="116"/>
                  <a:pt x="162" y="117"/>
                </a:cubicBezTo>
                <a:cubicBezTo>
                  <a:pt x="162" y="118"/>
                  <a:pt x="161" y="118"/>
                  <a:pt x="161" y="118"/>
                </a:cubicBezTo>
                <a:cubicBezTo>
                  <a:pt x="160" y="118"/>
                  <a:pt x="159" y="118"/>
                  <a:pt x="159" y="117"/>
                </a:cubicBezTo>
                <a:cubicBezTo>
                  <a:pt x="159" y="116"/>
                  <a:pt x="160" y="115"/>
                  <a:pt x="160" y="115"/>
                </a:cubicBezTo>
                <a:cubicBezTo>
                  <a:pt x="161" y="114"/>
                  <a:pt x="162" y="114"/>
                  <a:pt x="162" y="113"/>
                </a:cubicBezTo>
                <a:cubicBezTo>
                  <a:pt x="162" y="112"/>
                  <a:pt x="162" y="111"/>
                  <a:pt x="161" y="110"/>
                </a:cubicBezTo>
                <a:cubicBezTo>
                  <a:pt x="160" y="110"/>
                  <a:pt x="159" y="109"/>
                  <a:pt x="158" y="108"/>
                </a:cubicBezTo>
                <a:cubicBezTo>
                  <a:pt x="158" y="108"/>
                  <a:pt x="159" y="107"/>
                  <a:pt x="159" y="106"/>
                </a:cubicBezTo>
                <a:cubicBezTo>
                  <a:pt x="159" y="104"/>
                  <a:pt x="158" y="102"/>
                  <a:pt x="156" y="102"/>
                </a:cubicBezTo>
                <a:cubicBezTo>
                  <a:pt x="156" y="100"/>
                  <a:pt x="157" y="98"/>
                  <a:pt x="158" y="97"/>
                </a:cubicBezTo>
                <a:cubicBezTo>
                  <a:pt x="160" y="95"/>
                  <a:pt x="160" y="94"/>
                  <a:pt x="160" y="94"/>
                </a:cubicBezTo>
                <a:cubicBezTo>
                  <a:pt x="160" y="95"/>
                  <a:pt x="160" y="95"/>
                  <a:pt x="160" y="95"/>
                </a:cubicBezTo>
                <a:cubicBezTo>
                  <a:pt x="161" y="94"/>
                  <a:pt x="161" y="94"/>
                  <a:pt x="161" y="94"/>
                </a:cubicBezTo>
                <a:cubicBezTo>
                  <a:pt x="161" y="92"/>
                  <a:pt x="160" y="91"/>
                  <a:pt x="158" y="89"/>
                </a:cubicBezTo>
                <a:cubicBezTo>
                  <a:pt x="157" y="88"/>
                  <a:pt x="155" y="87"/>
                  <a:pt x="153" y="86"/>
                </a:cubicBezTo>
                <a:cubicBezTo>
                  <a:pt x="151" y="85"/>
                  <a:pt x="149" y="85"/>
                  <a:pt x="148" y="84"/>
                </a:cubicBezTo>
                <a:cubicBezTo>
                  <a:pt x="146" y="83"/>
                  <a:pt x="145" y="83"/>
                  <a:pt x="145" y="82"/>
                </a:cubicBezTo>
                <a:cubicBezTo>
                  <a:pt x="145" y="81"/>
                  <a:pt x="146" y="81"/>
                  <a:pt x="146" y="81"/>
                </a:cubicBezTo>
                <a:cubicBezTo>
                  <a:pt x="148" y="81"/>
                  <a:pt x="150" y="82"/>
                  <a:pt x="151" y="83"/>
                </a:cubicBezTo>
                <a:cubicBezTo>
                  <a:pt x="153" y="84"/>
                  <a:pt x="154" y="85"/>
                  <a:pt x="156" y="85"/>
                </a:cubicBezTo>
                <a:cubicBezTo>
                  <a:pt x="157" y="85"/>
                  <a:pt x="158" y="85"/>
                  <a:pt x="158" y="85"/>
                </a:cubicBezTo>
                <a:cubicBezTo>
                  <a:pt x="158" y="83"/>
                  <a:pt x="157" y="82"/>
                  <a:pt x="156" y="80"/>
                </a:cubicBezTo>
                <a:cubicBezTo>
                  <a:pt x="156" y="81"/>
                  <a:pt x="155" y="81"/>
                  <a:pt x="155" y="82"/>
                </a:cubicBezTo>
                <a:cubicBezTo>
                  <a:pt x="154" y="82"/>
                  <a:pt x="153" y="82"/>
                  <a:pt x="153" y="82"/>
                </a:cubicBezTo>
                <a:cubicBezTo>
                  <a:pt x="152" y="82"/>
                  <a:pt x="150" y="82"/>
                  <a:pt x="149" y="81"/>
                </a:cubicBezTo>
                <a:cubicBezTo>
                  <a:pt x="148" y="80"/>
                  <a:pt x="147" y="79"/>
                  <a:pt x="147" y="77"/>
                </a:cubicBezTo>
                <a:cubicBezTo>
                  <a:pt x="147" y="76"/>
                  <a:pt x="148" y="75"/>
                  <a:pt x="149" y="74"/>
                </a:cubicBezTo>
                <a:cubicBezTo>
                  <a:pt x="150" y="73"/>
                  <a:pt x="151" y="72"/>
                  <a:pt x="152" y="72"/>
                </a:cubicBezTo>
                <a:cubicBezTo>
                  <a:pt x="154" y="72"/>
                  <a:pt x="155" y="73"/>
                  <a:pt x="156" y="74"/>
                </a:cubicBezTo>
                <a:cubicBezTo>
                  <a:pt x="157" y="75"/>
                  <a:pt x="158" y="76"/>
                  <a:pt x="158" y="77"/>
                </a:cubicBezTo>
                <a:cubicBezTo>
                  <a:pt x="158" y="76"/>
                  <a:pt x="158" y="75"/>
                  <a:pt x="159" y="75"/>
                </a:cubicBezTo>
                <a:cubicBezTo>
                  <a:pt x="159" y="74"/>
                  <a:pt x="160" y="74"/>
                  <a:pt x="161" y="74"/>
                </a:cubicBezTo>
                <a:cubicBezTo>
                  <a:pt x="161" y="74"/>
                  <a:pt x="161" y="74"/>
                  <a:pt x="161" y="74"/>
                </a:cubicBezTo>
                <a:cubicBezTo>
                  <a:pt x="161" y="74"/>
                  <a:pt x="162" y="74"/>
                  <a:pt x="162" y="74"/>
                </a:cubicBezTo>
                <a:cubicBezTo>
                  <a:pt x="162" y="74"/>
                  <a:pt x="163" y="74"/>
                  <a:pt x="163" y="73"/>
                </a:cubicBezTo>
                <a:cubicBezTo>
                  <a:pt x="164" y="73"/>
                  <a:pt x="164" y="73"/>
                  <a:pt x="165" y="73"/>
                </a:cubicBezTo>
                <a:cubicBezTo>
                  <a:pt x="166" y="73"/>
                  <a:pt x="167" y="74"/>
                  <a:pt x="168" y="75"/>
                </a:cubicBezTo>
                <a:cubicBezTo>
                  <a:pt x="169" y="76"/>
                  <a:pt x="170" y="76"/>
                  <a:pt x="170" y="76"/>
                </a:cubicBezTo>
                <a:cubicBezTo>
                  <a:pt x="171" y="76"/>
                  <a:pt x="171" y="76"/>
                  <a:pt x="172" y="75"/>
                </a:cubicBezTo>
                <a:cubicBezTo>
                  <a:pt x="172" y="75"/>
                  <a:pt x="173" y="74"/>
                  <a:pt x="173" y="74"/>
                </a:cubicBezTo>
                <a:cubicBezTo>
                  <a:pt x="174" y="74"/>
                  <a:pt x="175" y="75"/>
                  <a:pt x="175" y="76"/>
                </a:cubicBezTo>
                <a:cubicBezTo>
                  <a:pt x="176" y="77"/>
                  <a:pt x="177" y="77"/>
                  <a:pt x="178" y="77"/>
                </a:cubicBezTo>
                <a:cubicBezTo>
                  <a:pt x="181" y="77"/>
                  <a:pt x="182" y="77"/>
                  <a:pt x="184" y="76"/>
                </a:cubicBezTo>
                <a:cubicBezTo>
                  <a:pt x="185" y="75"/>
                  <a:pt x="186" y="74"/>
                  <a:pt x="187" y="72"/>
                </a:cubicBezTo>
                <a:cubicBezTo>
                  <a:pt x="187" y="71"/>
                  <a:pt x="188" y="70"/>
                  <a:pt x="189" y="68"/>
                </a:cubicBezTo>
                <a:cubicBezTo>
                  <a:pt x="189" y="67"/>
                  <a:pt x="190" y="67"/>
                  <a:pt x="191" y="67"/>
                </a:cubicBezTo>
                <a:cubicBezTo>
                  <a:pt x="192" y="67"/>
                  <a:pt x="193" y="68"/>
                  <a:pt x="193" y="69"/>
                </a:cubicBezTo>
                <a:cubicBezTo>
                  <a:pt x="193" y="70"/>
                  <a:pt x="192" y="72"/>
                  <a:pt x="191" y="73"/>
                </a:cubicBezTo>
                <a:cubicBezTo>
                  <a:pt x="191" y="74"/>
                  <a:pt x="190" y="75"/>
                  <a:pt x="189" y="76"/>
                </a:cubicBezTo>
                <a:cubicBezTo>
                  <a:pt x="188" y="77"/>
                  <a:pt x="187" y="78"/>
                  <a:pt x="186" y="79"/>
                </a:cubicBezTo>
                <a:cubicBezTo>
                  <a:pt x="186" y="80"/>
                  <a:pt x="185" y="81"/>
                  <a:pt x="185" y="82"/>
                </a:cubicBezTo>
                <a:cubicBezTo>
                  <a:pt x="185" y="83"/>
                  <a:pt x="186" y="85"/>
                  <a:pt x="187" y="86"/>
                </a:cubicBezTo>
                <a:cubicBezTo>
                  <a:pt x="188" y="87"/>
                  <a:pt x="190" y="88"/>
                  <a:pt x="191" y="88"/>
                </a:cubicBezTo>
                <a:close/>
                <a:moveTo>
                  <a:pt x="112" y="43"/>
                </a:moveTo>
                <a:cubicBezTo>
                  <a:pt x="112" y="44"/>
                  <a:pt x="112" y="44"/>
                  <a:pt x="113" y="44"/>
                </a:cubicBezTo>
                <a:cubicBezTo>
                  <a:pt x="113" y="44"/>
                  <a:pt x="112" y="45"/>
                  <a:pt x="112" y="45"/>
                </a:cubicBezTo>
                <a:cubicBezTo>
                  <a:pt x="112" y="46"/>
                  <a:pt x="111" y="46"/>
                  <a:pt x="111" y="46"/>
                </a:cubicBezTo>
                <a:cubicBezTo>
                  <a:pt x="111" y="47"/>
                  <a:pt x="112" y="47"/>
                  <a:pt x="112" y="48"/>
                </a:cubicBezTo>
                <a:cubicBezTo>
                  <a:pt x="112" y="48"/>
                  <a:pt x="112" y="49"/>
                  <a:pt x="112" y="49"/>
                </a:cubicBezTo>
                <a:cubicBezTo>
                  <a:pt x="112" y="52"/>
                  <a:pt x="111" y="53"/>
                  <a:pt x="109" y="55"/>
                </a:cubicBezTo>
                <a:cubicBezTo>
                  <a:pt x="107" y="57"/>
                  <a:pt x="105" y="58"/>
                  <a:pt x="102" y="58"/>
                </a:cubicBezTo>
                <a:cubicBezTo>
                  <a:pt x="99" y="58"/>
                  <a:pt x="97" y="57"/>
                  <a:pt x="94" y="56"/>
                </a:cubicBezTo>
                <a:cubicBezTo>
                  <a:pt x="91" y="54"/>
                  <a:pt x="90" y="53"/>
                  <a:pt x="89" y="51"/>
                </a:cubicBezTo>
                <a:cubicBezTo>
                  <a:pt x="89" y="50"/>
                  <a:pt x="89" y="48"/>
                  <a:pt x="89" y="47"/>
                </a:cubicBezTo>
                <a:cubicBezTo>
                  <a:pt x="89" y="46"/>
                  <a:pt x="89" y="45"/>
                  <a:pt x="89" y="44"/>
                </a:cubicBezTo>
                <a:cubicBezTo>
                  <a:pt x="88" y="44"/>
                  <a:pt x="88" y="44"/>
                  <a:pt x="87" y="45"/>
                </a:cubicBezTo>
                <a:cubicBezTo>
                  <a:pt x="87" y="45"/>
                  <a:pt x="86" y="46"/>
                  <a:pt x="86" y="46"/>
                </a:cubicBezTo>
                <a:cubicBezTo>
                  <a:pt x="83" y="46"/>
                  <a:pt x="80" y="45"/>
                  <a:pt x="78" y="44"/>
                </a:cubicBezTo>
                <a:cubicBezTo>
                  <a:pt x="76" y="44"/>
                  <a:pt x="74" y="41"/>
                  <a:pt x="73" y="37"/>
                </a:cubicBezTo>
                <a:cubicBezTo>
                  <a:pt x="73" y="36"/>
                  <a:pt x="72" y="35"/>
                  <a:pt x="71" y="35"/>
                </a:cubicBezTo>
                <a:cubicBezTo>
                  <a:pt x="69" y="35"/>
                  <a:pt x="69" y="35"/>
                  <a:pt x="69" y="34"/>
                </a:cubicBezTo>
                <a:cubicBezTo>
                  <a:pt x="69" y="33"/>
                  <a:pt x="69" y="32"/>
                  <a:pt x="70" y="32"/>
                </a:cubicBezTo>
                <a:cubicBezTo>
                  <a:pt x="71" y="32"/>
                  <a:pt x="71" y="32"/>
                  <a:pt x="71" y="31"/>
                </a:cubicBezTo>
                <a:cubicBezTo>
                  <a:pt x="71" y="30"/>
                  <a:pt x="71" y="29"/>
                  <a:pt x="71" y="28"/>
                </a:cubicBezTo>
                <a:cubicBezTo>
                  <a:pt x="71" y="27"/>
                  <a:pt x="72" y="25"/>
                  <a:pt x="72" y="23"/>
                </a:cubicBezTo>
                <a:cubicBezTo>
                  <a:pt x="73" y="21"/>
                  <a:pt x="74" y="20"/>
                  <a:pt x="76" y="20"/>
                </a:cubicBezTo>
                <a:cubicBezTo>
                  <a:pt x="77" y="20"/>
                  <a:pt x="78" y="20"/>
                  <a:pt x="78" y="20"/>
                </a:cubicBezTo>
                <a:cubicBezTo>
                  <a:pt x="79" y="20"/>
                  <a:pt x="79" y="20"/>
                  <a:pt x="79" y="20"/>
                </a:cubicBezTo>
                <a:cubicBezTo>
                  <a:pt x="80" y="20"/>
                  <a:pt x="81" y="19"/>
                  <a:pt x="82" y="18"/>
                </a:cubicBezTo>
                <a:cubicBezTo>
                  <a:pt x="83" y="17"/>
                  <a:pt x="84" y="16"/>
                  <a:pt x="85" y="16"/>
                </a:cubicBezTo>
                <a:cubicBezTo>
                  <a:pt x="87" y="17"/>
                  <a:pt x="89" y="18"/>
                  <a:pt x="91" y="19"/>
                </a:cubicBezTo>
                <a:cubicBezTo>
                  <a:pt x="95" y="21"/>
                  <a:pt x="95" y="21"/>
                  <a:pt x="95" y="21"/>
                </a:cubicBezTo>
                <a:cubicBezTo>
                  <a:pt x="97" y="22"/>
                  <a:pt x="98" y="23"/>
                  <a:pt x="98" y="23"/>
                </a:cubicBezTo>
                <a:cubicBezTo>
                  <a:pt x="98" y="24"/>
                  <a:pt x="97" y="24"/>
                  <a:pt x="97" y="24"/>
                </a:cubicBezTo>
                <a:cubicBezTo>
                  <a:pt x="97" y="25"/>
                  <a:pt x="97" y="25"/>
                  <a:pt x="97" y="26"/>
                </a:cubicBezTo>
                <a:cubicBezTo>
                  <a:pt x="97" y="27"/>
                  <a:pt x="98" y="27"/>
                  <a:pt x="98" y="28"/>
                </a:cubicBezTo>
                <a:cubicBezTo>
                  <a:pt x="99" y="28"/>
                  <a:pt x="100" y="29"/>
                  <a:pt x="100" y="30"/>
                </a:cubicBezTo>
                <a:cubicBezTo>
                  <a:pt x="99" y="31"/>
                  <a:pt x="99" y="32"/>
                  <a:pt x="99" y="32"/>
                </a:cubicBezTo>
                <a:cubicBezTo>
                  <a:pt x="99" y="34"/>
                  <a:pt x="98" y="36"/>
                  <a:pt x="97" y="36"/>
                </a:cubicBezTo>
                <a:cubicBezTo>
                  <a:pt x="98" y="36"/>
                  <a:pt x="100" y="36"/>
                  <a:pt x="101" y="36"/>
                </a:cubicBezTo>
                <a:cubicBezTo>
                  <a:pt x="104" y="36"/>
                  <a:pt x="106" y="37"/>
                  <a:pt x="108" y="38"/>
                </a:cubicBezTo>
                <a:lnTo>
                  <a:pt x="112" y="43"/>
                </a:lnTo>
                <a:close/>
                <a:moveTo>
                  <a:pt x="214" y="56"/>
                </a:moveTo>
                <a:cubicBezTo>
                  <a:pt x="214" y="58"/>
                  <a:pt x="213" y="59"/>
                  <a:pt x="212" y="59"/>
                </a:cubicBezTo>
                <a:cubicBezTo>
                  <a:pt x="211" y="59"/>
                  <a:pt x="211" y="58"/>
                  <a:pt x="211" y="58"/>
                </a:cubicBezTo>
                <a:cubicBezTo>
                  <a:pt x="210" y="58"/>
                  <a:pt x="210" y="57"/>
                  <a:pt x="210" y="57"/>
                </a:cubicBezTo>
                <a:cubicBezTo>
                  <a:pt x="210" y="56"/>
                  <a:pt x="210" y="55"/>
                  <a:pt x="211" y="54"/>
                </a:cubicBezTo>
                <a:cubicBezTo>
                  <a:pt x="212" y="54"/>
                  <a:pt x="212" y="54"/>
                  <a:pt x="213" y="54"/>
                </a:cubicBezTo>
                <a:cubicBezTo>
                  <a:pt x="214" y="55"/>
                  <a:pt x="214" y="55"/>
                  <a:pt x="214" y="56"/>
                </a:cubicBezTo>
                <a:close/>
                <a:moveTo>
                  <a:pt x="190" y="60"/>
                </a:moveTo>
                <a:cubicBezTo>
                  <a:pt x="189" y="60"/>
                  <a:pt x="189" y="60"/>
                  <a:pt x="189" y="60"/>
                </a:cubicBezTo>
                <a:cubicBezTo>
                  <a:pt x="188" y="60"/>
                  <a:pt x="188" y="59"/>
                  <a:pt x="188" y="59"/>
                </a:cubicBezTo>
                <a:cubicBezTo>
                  <a:pt x="188" y="59"/>
                  <a:pt x="188" y="59"/>
                  <a:pt x="188" y="59"/>
                </a:cubicBezTo>
                <a:cubicBezTo>
                  <a:pt x="188" y="58"/>
                  <a:pt x="188" y="58"/>
                  <a:pt x="188" y="58"/>
                </a:cubicBezTo>
                <a:cubicBezTo>
                  <a:pt x="188" y="58"/>
                  <a:pt x="189" y="58"/>
                  <a:pt x="189" y="57"/>
                </a:cubicBezTo>
                <a:cubicBezTo>
                  <a:pt x="190" y="57"/>
                  <a:pt x="191" y="58"/>
                  <a:pt x="191" y="58"/>
                </a:cubicBezTo>
                <a:cubicBezTo>
                  <a:pt x="191" y="59"/>
                  <a:pt x="191" y="60"/>
                  <a:pt x="190" y="60"/>
                </a:cubicBezTo>
                <a:close/>
                <a:moveTo>
                  <a:pt x="63" y="12"/>
                </a:moveTo>
                <a:cubicBezTo>
                  <a:pt x="65" y="12"/>
                  <a:pt x="65" y="12"/>
                  <a:pt x="65" y="12"/>
                </a:cubicBezTo>
                <a:cubicBezTo>
                  <a:pt x="65" y="12"/>
                  <a:pt x="66" y="12"/>
                  <a:pt x="66" y="13"/>
                </a:cubicBezTo>
                <a:cubicBezTo>
                  <a:pt x="66" y="14"/>
                  <a:pt x="65" y="14"/>
                  <a:pt x="65" y="14"/>
                </a:cubicBezTo>
                <a:cubicBezTo>
                  <a:pt x="63" y="15"/>
                  <a:pt x="63" y="15"/>
                  <a:pt x="63" y="15"/>
                </a:cubicBezTo>
                <a:cubicBezTo>
                  <a:pt x="62" y="15"/>
                  <a:pt x="61" y="16"/>
                  <a:pt x="61" y="16"/>
                </a:cubicBezTo>
                <a:cubicBezTo>
                  <a:pt x="60" y="17"/>
                  <a:pt x="60" y="18"/>
                  <a:pt x="60" y="19"/>
                </a:cubicBezTo>
                <a:cubicBezTo>
                  <a:pt x="60" y="20"/>
                  <a:pt x="60" y="21"/>
                  <a:pt x="61" y="22"/>
                </a:cubicBezTo>
                <a:cubicBezTo>
                  <a:pt x="60" y="25"/>
                  <a:pt x="58" y="28"/>
                  <a:pt x="55" y="30"/>
                </a:cubicBezTo>
                <a:cubicBezTo>
                  <a:pt x="53" y="31"/>
                  <a:pt x="50" y="33"/>
                  <a:pt x="48" y="35"/>
                </a:cubicBezTo>
                <a:cubicBezTo>
                  <a:pt x="47" y="35"/>
                  <a:pt x="46" y="35"/>
                  <a:pt x="45" y="35"/>
                </a:cubicBezTo>
                <a:cubicBezTo>
                  <a:pt x="44" y="34"/>
                  <a:pt x="43" y="34"/>
                  <a:pt x="42" y="34"/>
                </a:cubicBezTo>
                <a:cubicBezTo>
                  <a:pt x="42" y="34"/>
                  <a:pt x="41" y="34"/>
                  <a:pt x="41" y="34"/>
                </a:cubicBezTo>
                <a:cubicBezTo>
                  <a:pt x="41" y="34"/>
                  <a:pt x="41" y="35"/>
                  <a:pt x="40" y="35"/>
                </a:cubicBezTo>
                <a:cubicBezTo>
                  <a:pt x="40" y="34"/>
                  <a:pt x="39" y="34"/>
                  <a:pt x="37" y="33"/>
                </a:cubicBezTo>
                <a:cubicBezTo>
                  <a:pt x="36" y="32"/>
                  <a:pt x="35" y="31"/>
                  <a:pt x="34" y="30"/>
                </a:cubicBezTo>
                <a:cubicBezTo>
                  <a:pt x="33" y="29"/>
                  <a:pt x="32" y="28"/>
                  <a:pt x="31" y="27"/>
                </a:cubicBezTo>
                <a:cubicBezTo>
                  <a:pt x="30" y="26"/>
                  <a:pt x="29" y="25"/>
                  <a:pt x="29" y="24"/>
                </a:cubicBezTo>
                <a:cubicBezTo>
                  <a:pt x="29" y="23"/>
                  <a:pt x="30" y="23"/>
                  <a:pt x="30" y="23"/>
                </a:cubicBezTo>
                <a:cubicBezTo>
                  <a:pt x="30" y="22"/>
                  <a:pt x="30" y="22"/>
                  <a:pt x="30" y="22"/>
                </a:cubicBezTo>
                <a:cubicBezTo>
                  <a:pt x="30" y="21"/>
                  <a:pt x="29" y="20"/>
                  <a:pt x="29" y="20"/>
                </a:cubicBezTo>
                <a:cubicBezTo>
                  <a:pt x="29" y="19"/>
                  <a:pt x="29" y="18"/>
                  <a:pt x="29" y="18"/>
                </a:cubicBezTo>
                <a:cubicBezTo>
                  <a:pt x="29" y="18"/>
                  <a:pt x="28" y="18"/>
                  <a:pt x="28" y="19"/>
                </a:cubicBezTo>
                <a:cubicBezTo>
                  <a:pt x="28" y="20"/>
                  <a:pt x="28" y="21"/>
                  <a:pt x="27" y="22"/>
                </a:cubicBezTo>
                <a:cubicBezTo>
                  <a:pt x="26" y="23"/>
                  <a:pt x="25" y="24"/>
                  <a:pt x="24" y="25"/>
                </a:cubicBezTo>
                <a:cubicBezTo>
                  <a:pt x="23" y="26"/>
                  <a:pt x="21" y="27"/>
                  <a:pt x="19" y="27"/>
                </a:cubicBezTo>
                <a:cubicBezTo>
                  <a:pt x="18" y="27"/>
                  <a:pt x="16" y="27"/>
                  <a:pt x="14" y="26"/>
                </a:cubicBezTo>
                <a:cubicBezTo>
                  <a:pt x="14" y="26"/>
                  <a:pt x="13" y="26"/>
                  <a:pt x="13" y="26"/>
                </a:cubicBezTo>
                <a:cubicBezTo>
                  <a:pt x="12" y="26"/>
                  <a:pt x="10" y="25"/>
                  <a:pt x="7" y="24"/>
                </a:cubicBezTo>
                <a:cubicBezTo>
                  <a:pt x="5" y="22"/>
                  <a:pt x="3" y="20"/>
                  <a:pt x="3" y="17"/>
                </a:cubicBezTo>
                <a:cubicBezTo>
                  <a:pt x="3" y="16"/>
                  <a:pt x="3" y="16"/>
                  <a:pt x="3" y="14"/>
                </a:cubicBezTo>
                <a:cubicBezTo>
                  <a:pt x="3" y="13"/>
                  <a:pt x="2" y="12"/>
                  <a:pt x="2" y="11"/>
                </a:cubicBezTo>
                <a:cubicBezTo>
                  <a:pt x="1" y="10"/>
                  <a:pt x="1" y="9"/>
                  <a:pt x="0" y="8"/>
                </a:cubicBezTo>
                <a:cubicBezTo>
                  <a:pt x="1" y="7"/>
                  <a:pt x="2" y="6"/>
                  <a:pt x="4" y="6"/>
                </a:cubicBezTo>
                <a:cubicBezTo>
                  <a:pt x="5" y="6"/>
                  <a:pt x="6" y="5"/>
                  <a:pt x="7" y="5"/>
                </a:cubicBezTo>
                <a:cubicBezTo>
                  <a:pt x="7" y="4"/>
                  <a:pt x="8" y="3"/>
                  <a:pt x="9" y="2"/>
                </a:cubicBezTo>
                <a:cubicBezTo>
                  <a:pt x="10" y="2"/>
                  <a:pt x="11" y="1"/>
                  <a:pt x="12" y="1"/>
                </a:cubicBezTo>
                <a:cubicBezTo>
                  <a:pt x="13" y="0"/>
                  <a:pt x="15" y="0"/>
                  <a:pt x="18" y="0"/>
                </a:cubicBezTo>
                <a:cubicBezTo>
                  <a:pt x="19" y="0"/>
                  <a:pt x="21" y="0"/>
                  <a:pt x="24" y="1"/>
                </a:cubicBezTo>
                <a:cubicBezTo>
                  <a:pt x="27" y="3"/>
                  <a:pt x="28" y="4"/>
                  <a:pt x="29" y="6"/>
                </a:cubicBezTo>
                <a:cubicBezTo>
                  <a:pt x="28" y="6"/>
                  <a:pt x="28" y="7"/>
                  <a:pt x="28" y="8"/>
                </a:cubicBezTo>
                <a:cubicBezTo>
                  <a:pt x="28" y="9"/>
                  <a:pt x="29" y="10"/>
                  <a:pt x="29" y="11"/>
                </a:cubicBezTo>
                <a:cubicBezTo>
                  <a:pt x="30" y="13"/>
                  <a:pt x="30" y="13"/>
                  <a:pt x="30" y="13"/>
                </a:cubicBezTo>
                <a:cubicBezTo>
                  <a:pt x="30" y="13"/>
                  <a:pt x="30" y="13"/>
                  <a:pt x="31" y="12"/>
                </a:cubicBezTo>
                <a:cubicBezTo>
                  <a:pt x="33" y="9"/>
                  <a:pt x="33" y="9"/>
                  <a:pt x="33" y="9"/>
                </a:cubicBezTo>
                <a:cubicBezTo>
                  <a:pt x="34" y="8"/>
                  <a:pt x="35" y="7"/>
                  <a:pt x="36" y="6"/>
                </a:cubicBezTo>
                <a:cubicBezTo>
                  <a:pt x="39" y="4"/>
                  <a:pt x="39" y="4"/>
                  <a:pt x="39" y="4"/>
                </a:cubicBezTo>
                <a:cubicBezTo>
                  <a:pt x="41" y="5"/>
                  <a:pt x="41" y="5"/>
                  <a:pt x="41" y="5"/>
                </a:cubicBezTo>
                <a:cubicBezTo>
                  <a:pt x="42" y="5"/>
                  <a:pt x="42" y="5"/>
                  <a:pt x="43" y="5"/>
                </a:cubicBezTo>
                <a:cubicBezTo>
                  <a:pt x="44" y="4"/>
                  <a:pt x="45" y="4"/>
                  <a:pt x="46" y="4"/>
                </a:cubicBezTo>
                <a:cubicBezTo>
                  <a:pt x="46" y="4"/>
                  <a:pt x="47" y="4"/>
                  <a:pt x="48" y="4"/>
                </a:cubicBezTo>
                <a:cubicBezTo>
                  <a:pt x="48" y="4"/>
                  <a:pt x="49" y="4"/>
                  <a:pt x="49" y="4"/>
                </a:cubicBezTo>
                <a:cubicBezTo>
                  <a:pt x="51" y="4"/>
                  <a:pt x="52" y="4"/>
                  <a:pt x="53" y="4"/>
                </a:cubicBezTo>
                <a:cubicBezTo>
                  <a:pt x="54" y="3"/>
                  <a:pt x="55" y="3"/>
                  <a:pt x="56" y="3"/>
                </a:cubicBezTo>
                <a:cubicBezTo>
                  <a:pt x="57" y="3"/>
                  <a:pt x="57" y="4"/>
                  <a:pt x="57" y="5"/>
                </a:cubicBezTo>
                <a:cubicBezTo>
                  <a:pt x="57" y="6"/>
                  <a:pt x="57" y="6"/>
                  <a:pt x="57" y="7"/>
                </a:cubicBezTo>
                <a:cubicBezTo>
                  <a:pt x="57" y="8"/>
                  <a:pt x="57" y="8"/>
                  <a:pt x="56" y="8"/>
                </a:cubicBezTo>
                <a:cubicBezTo>
                  <a:pt x="57" y="10"/>
                  <a:pt x="57" y="11"/>
                  <a:pt x="58" y="11"/>
                </a:cubicBezTo>
                <a:cubicBezTo>
                  <a:pt x="58" y="12"/>
                  <a:pt x="59" y="12"/>
                  <a:pt x="59" y="13"/>
                </a:cubicBezTo>
                <a:cubicBezTo>
                  <a:pt x="60" y="12"/>
                  <a:pt x="61" y="12"/>
                  <a:pt x="61" y="12"/>
                </a:cubicBezTo>
                <a:cubicBezTo>
                  <a:pt x="62" y="12"/>
                  <a:pt x="63" y="12"/>
                  <a:pt x="63" y="12"/>
                </a:cubicBezTo>
                <a:close/>
                <a:moveTo>
                  <a:pt x="177" y="61"/>
                </a:moveTo>
                <a:cubicBezTo>
                  <a:pt x="176" y="61"/>
                  <a:pt x="176" y="61"/>
                  <a:pt x="176" y="59"/>
                </a:cubicBezTo>
                <a:cubicBezTo>
                  <a:pt x="176" y="59"/>
                  <a:pt x="176" y="59"/>
                  <a:pt x="176" y="59"/>
                </a:cubicBezTo>
                <a:cubicBezTo>
                  <a:pt x="177" y="59"/>
                  <a:pt x="177" y="59"/>
                  <a:pt x="177" y="59"/>
                </a:cubicBezTo>
                <a:cubicBezTo>
                  <a:pt x="178" y="59"/>
                  <a:pt x="178" y="59"/>
                  <a:pt x="178" y="60"/>
                </a:cubicBezTo>
                <a:cubicBezTo>
                  <a:pt x="178" y="61"/>
                  <a:pt x="178" y="61"/>
                  <a:pt x="177" y="61"/>
                </a:cubicBezTo>
                <a:close/>
                <a:moveTo>
                  <a:pt x="60" y="34"/>
                </a:moveTo>
                <a:cubicBezTo>
                  <a:pt x="61" y="34"/>
                  <a:pt x="61" y="34"/>
                  <a:pt x="61" y="35"/>
                </a:cubicBezTo>
                <a:cubicBezTo>
                  <a:pt x="61" y="35"/>
                  <a:pt x="61" y="35"/>
                  <a:pt x="61" y="35"/>
                </a:cubicBezTo>
                <a:cubicBezTo>
                  <a:pt x="60" y="35"/>
                  <a:pt x="60" y="35"/>
                  <a:pt x="60" y="34"/>
                </a:cubicBezTo>
                <a:close/>
                <a:moveTo>
                  <a:pt x="173" y="69"/>
                </a:moveTo>
                <a:cubicBezTo>
                  <a:pt x="172" y="69"/>
                  <a:pt x="172" y="69"/>
                  <a:pt x="172" y="68"/>
                </a:cubicBezTo>
                <a:cubicBezTo>
                  <a:pt x="172" y="68"/>
                  <a:pt x="172" y="68"/>
                  <a:pt x="172" y="68"/>
                </a:cubicBezTo>
                <a:cubicBezTo>
                  <a:pt x="173" y="67"/>
                  <a:pt x="173" y="67"/>
                  <a:pt x="173" y="67"/>
                </a:cubicBezTo>
                <a:cubicBezTo>
                  <a:pt x="174" y="68"/>
                  <a:pt x="174" y="68"/>
                  <a:pt x="174" y="68"/>
                </a:cubicBezTo>
                <a:cubicBezTo>
                  <a:pt x="174" y="69"/>
                  <a:pt x="174" y="69"/>
                  <a:pt x="174" y="69"/>
                </a:cubicBezTo>
                <a:cubicBezTo>
                  <a:pt x="174" y="69"/>
                  <a:pt x="173" y="69"/>
                  <a:pt x="173" y="6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25" name="Freeform 27">
            <a:extLst>
              <a:ext uri="{FF2B5EF4-FFF2-40B4-BE49-F238E27FC236}">
                <a16:creationId xmlns:a16="http://schemas.microsoft.com/office/drawing/2014/main" xmlns="" id="{9AE8D3C5-4769-4650-AC5B-9BA00FA15B72}"/>
              </a:ext>
            </a:extLst>
          </p:cNvPr>
          <p:cNvSpPr>
            <a:spLocks noEditPoints="1"/>
          </p:cNvSpPr>
          <p:nvPr/>
        </p:nvSpPr>
        <p:spPr bwMode="auto">
          <a:xfrm>
            <a:off x="4598862" y="3816800"/>
            <a:ext cx="615231" cy="391122"/>
          </a:xfrm>
          <a:custGeom>
            <a:avLst/>
            <a:gdLst>
              <a:gd name="T0" fmla="*/ 211 w 296"/>
              <a:gd name="T1" fmla="*/ 165 h 188"/>
              <a:gd name="T2" fmla="*/ 192 w 296"/>
              <a:gd name="T3" fmla="*/ 147 h 188"/>
              <a:gd name="T4" fmla="*/ 215 w 296"/>
              <a:gd name="T5" fmla="*/ 145 h 188"/>
              <a:gd name="T6" fmla="*/ 244 w 296"/>
              <a:gd name="T7" fmla="*/ 156 h 188"/>
              <a:gd name="T8" fmla="*/ 241 w 296"/>
              <a:gd name="T9" fmla="*/ 173 h 188"/>
              <a:gd name="T10" fmla="*/ 220 w 296"/>
              <a:gd name="T11" fmla="*/ 176 h 188"/>
              <a:gd name="T12" fmla="*/ 204 w 296"/>
              <a:gd name="T13" fmla="*/ 175 h 188"/>
              <a:gd name="T14" fmla="*/ 180 w 296"/>
              <a:gd name="T15" fmla="*/ 177 h 188"/>
              <a:gd name="T16" fmla="*/ 172 w 296"/>
              <a:gd name="T17" fmla="*/ 163 h 188"/>
              <a:gd name="T18" fmla="*/ 176 w 296"/>
              <a:gd name="T19" fmla="*/ 152 h 188"/>
              <a:gd name="T20" fmla="*/ 189 w 296"/>
              <a:gd name="T21" fmla="*/ 146 h 188"/>
              <a:gd name="T22" fmla="*/ 162 w 296"/>
              <a:gd name="T23" fmla="*/ 102 h 188"/>
              <a:gd name="T24" fmla="*/ 162 w 296"/>
              <a:gd name="T25" fmla="*/ 102 h 188"/>
              <a:gd name="T26" fmla="*/ 121 w 296"/>
              <a:gd name="T27" fmla="*/ 93 h 188"/>
              <a:gd name="T28" fmla="*/ 142 w 296"/>
              <a:gd name="T29" fmla="*/ 96 h 188"/>
              <a:gd name="T30" fmla="*/ 174 w 296"/>
              <a:gd name="T31" fmla="*/ 116 h 188"/>
              <a:gd name="T32" fmla="*/ 172 w 296"/>
              <a:gd name="T33" fmla="*/ 101 h 188"/>
              <a:gd name="T34" fmla="*/ 184 w 296"/>
              <a:gd name="T35" fmla="*/ 99 h 188"/>
              <a:gd name="T36" fmla="*/ 196 w 296"/>
              <a:gd name="T37" fmla="*/ 94 h 188"/>
              <a:gd name="T38" fmla="*/ 208 w 296"/>
              <a:gd name="T39" fmla="*/ 96 h 188"/>
              <a:gd name="T40" fmla="*/ 216 w 296"/>
              <a:gd name="T41" fmla="*/ 123 h 188"/>
              <a:gd name="T42" fmla="*/ 210 w 296"/>
              <a:gd name="T43" fmla="*/ 130 h 188"/>
              <a:gd name="T44" fmla="*/ 192 w 296"/>
              <a:gd name="T45" fmla="*/ 133 h 188"/>
              <a:gd name="T46" fmla="*/ 185 w 296"/>
              <a:gd name="T47" fmla="*/ 119 h 188"/>
              <a:gd name="T48" fmla="*/ 175 w 296"/>
              <a:gd name="T49" fmla="*/ 114 h 188"/>
              <a:gd name="T50" fmla="*/ 139 w 296"/>
              <a:gd name="T51" fmla="*/ 122 h 188"/>
              <a:gd name="T52" fmla="*/ 135 w 296"/>
              <a:gd name="T53" fmla="*/ 135 h 188"/>
              <a:gd name="T54" fmla="*/ 126 w 296"/>
              <a:gd name="T55" fmla="*/ 126 h 188"/>
              <a:gd name="T56" fmla="*/ 1 w 296"/>
              <a:gd name="T57" fmla="*/ 109 h 188"/>
              <a:gd name="T58" fmla="*/ 105 w 296"/>
              <a:gd name="T59" fmla="*/ 146 h 188"/>
              <a:gd name="T60" fmla="*/ 101 w 296"/>
              <a:gd name="T61" fmla="*/ 133 h 188"/>
              <a:gd name="T62" fmla="*/ 123 w 296"/>
              <a:gd name="T63" fmla="*/ 129 h 188"/>
              <a:gd name="T64" fmla="*/ 123 w 296"/>
              <a:gd name="T65" fmla="*/ 132 h 188"/>
              <a:gd name="T66" fmla="*/ 109 w 296"/>
              <a:gd name="T67" fmla="*/ 148 h 188"/>
              <a:gd name="T68" fmla="*/ 77 w 296"/>
              <a:gd name="T69" fmla="*/ 70 h 188"/>
              <a:gd name="T70" fmla="*/ 56 w 296"/>
              <a:gd name="T71" fmla="*/ 59 h 188"/>
              <a:gd name="T72" fmla="*/ 63 w 296"/>
              <a:gd name="T73" fmla="*/ 70 h 188"/>
              <a:gd name="T74" fmla="*/ 43 w 296"/>
              <a:gd name="T75" fmla="*/ 62 h 188"/>
              <a:gd name="T76" fmla="*/ 230 w 296"/>
              <a:gd name="T77" fmla="*/ 109 h 188"/>
              <a:gd name="T78" fmla="*/ 294 w 296"/>
              <a:gd name="T79" fmla="*/ 114 h 188"/>
              <a:gd name="T80" fmla="*/ 294 w 296"/>
              <a:gd name="T81" fmla="*/ 109 h 188"/>
              <a:gd name="T82" fmla="*/ 155 w 296"/>
              <a:gd name="T83" fmla="*/ 89 h 188"/>
              <a:gd name="T84" fmla="*/ 282 w 296"/>
              <a:gd name="T85" fmla="*/ 127 h 188"/>
              <a:gd name="T86" fmla="*/ 237 w 296"/>
              <a:gd name="T87" fmla="*/ 119 h 188"/>
              <a:gd name="T88" fmla="*/ 243 w 296"/>
              <a:gd name="T89" fmla="*/ 130 h 188"/>
              <a:gd name="T90" fmla="*/ 226 w 296"/>
              <a:gd name="T91" fmla="*/ 134 h 188"/>
              <a:gd name="T92" fmla="*/ 226 w 296"/>
              <a:gd name="T93" fmla="*/ 122 h 188"/>
              <a:gd name="T94" fmla="*/ 204 w 296"/>
              <a:gd name="T95" fmla="*/ 24 h 188"/>
              <a:gd name="T96" fmla="*/ 291 w 296"/>
              <a:gd name="T97" fmla="*/ 139 h 188"/>
              <a:gd name="T98" fmla="*/ 292 w 296"/>
              <a:gd name="T99" fmla="*/ 138 h 188"/>
              <a:gd name="T100" fmla="*/ 224 w 296"/>
              <a:gd name="T101" fmla="*/ 87 h 188"/>
              <a:gd name="T102" fmla="*/ 116 w 296"/>
              <a:gd name="T103" fmla="*/ 35 h 188"/>
              <a:gd name="T104" fmla="*/ 186 w 296"/>
              <a:gd name="T105" fmla="*/ 89 h 188"/>
              <a:gd name="T106" fmla="*/ 114 w 296"/>
              <a:gd name="T107" fmla="*/ 0 h 188"/>
              <a:gd name="T108" fmla="*/ 138 w 296"/>
              <a:gd name="T109" fmla="*/ 2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188">
                <a:moveTo>
                  <a:pt x="211" y="160"/>
                </a:moveTo>
                <a:cubicBezTo>
                  <a:pt x="209" y="160"/>
                  <a:pt x="207" y="161"/>
                  <a:pt x="207" y="163"/>
                </a:cubicBezTo>
                <a:cubicBezTo>
                  <a:pt x="207" y="164"/>
                  <a:pt x="208" y="165"/>
                  <a:pt x="208" y="165"/>
                </a:cubicBezTo>
                <a:cubicBezTo>
                  <a:pt x="209" y="165"/>
                  <a:pt x="209" y="165"/>
                  <a:pt x="210" y="165"/>
                </a:cubicBezTo>
                <a:cubicBezTo>
                  <a:pt x="210" y="164"/>
                  <a:pt x="210" y="164"/>
                  <a:pt x="211" y="164"/>
                </a:cubicBezTo>
                <a:cubicBezTo>
                  <a:pt x="211" y="164"/>
                  <a:pt x="211" y="165"/>
                  <a:pt x="211" y="165"/>
                </a:cubicBezTo>
                <a:cubicBezTo>
                  <a:pt x="211" y="165"/>
                  <a:pt x="211" y="165"/>
                  <a:pt x="212" y="165"/>
                </a:cubicBezTo>
                <a:cubicBezTo>
                  <a:pt x="212" y="164"/>
                  <a:pt x="212" y="164"/>
                  <a:pt x="212" y="164"/>
                </a:cubicBezTo>
                <a:cubicBezTo>
                  <a:pt x="212" y="163"/>
                  <a:pt x="211" y="163"/>
                  <a:pt x="211" y="162"/>
                </a:cubicBezTo>
                <a:lnTo>
                  <a:pt x="211" y="160"/>
                </a:lnTo>
                <a:close/>
                <a:moveTo>
                  <a:pt x="189" y="146"/>
                </a:moveTo>
                <a:cubicBezTo>
                  <a:pt x="190" y="147"/>
                  <a:pt x="191" y="147"/>
                  <a:pt x="192" y="147"/>
                </a:cubicBezTo>
                <a:cubicBezTo>
                  <a:pt x="194" y="147"/>
                  <a:pt x="195" y="147"/>
                  <a:pt x="196" y="146"/>
                </a:cubicBezTo>
                <a:cubicBezTo>
                  <a:pt x="197" y="146"/>
                  <a:pt x="198" y="145"/>
                  <a:pt x="199" y="144"/>
                </a:cubicBezTo>
                <a:cubicBezTo>
                  <a:pt x="200" y="143"/>
                  <a:pt x="201" y="142"/>
                  <a:pt x="202" y="141"/>
                </a:cubicBezTo>
                <a:cubicBezTo>
                  <a:pt x="203" y="141"/>
                  <a:pt x="204" y="140"/>
                  <a:pt x="206" y="140"/>
                </a:cubicBezTo>
                <a:cubicBezTo>
                  <a:pt x="208" y="140"/>
                  <a:pt x="210" y="141"/>
                  <a:pt x="211" y="142"/>
                </a:cubicBezTo>
                <a:cubicBezTo>
                  <a:pt x="213" y="143"/>
                  <a:pt x="214" y="144"/>
                  <a:pt x="215" y="145"/>
                </a:cubicBezTo>
                <a:cubicBezTo>
                  <a:pt x="216" y="146"/>
                  <a:pt x="216" y="147"/>
                  <a:pt x="217" y="148"/>
                </a:cubicBezTo>
                <a:cubicBezTo>
                  <a:pt x="218" y="149"/>
                  <a:pt x="218" y="149"/>
                  <a:pt x="219" y="149"/>
                </a:cubicBezTo>
                <a:cubicBezTo>
                  <a:pt x="221" y="149"/>
                  <a:pt x="222" y="149"/>
                  <a:pt x="223" y="147"/>
                </a:cubicBezTo>
                <a:cubicBezTo>
                  <a:pt x="224" y="146"/>
                  <a:pt x="225" y="145"/>
                  <a:pt x="228" y="145"/>
                </a:cubicBezTo>
                <a:cubicBezTo>
                  <a:pt x="234" y="145"/>
                  <a:pt x="239" y="148"/>
                  <a:pt x="243" y="155"/>
                </a:cubicBezTo>
                <a:cubicBezTo>
                  <a:pt x="243" y="155"/>
                  <a:pt x="243" y="156"/>
                  <a:pt x="244" y="156"/>
                </a:cubicBezTo>
                <a:cubicBezTo>
                  <a:pt x="244" y="156"/>
                  <a:pt x="244" y="156"/>
                  <a:pt x="244" y="156"/>
                </a:cubicBezTo>
                <a:cubicBezTo>
                  <a:pt x="246" y="163"/>
                  <a:pt x="246" y="163"/>
                  <a:pt x="246" y="163"/>
                </a:cubicBezTo>
                <a:cubicBezTo>
                  <a:pt x="246" y="164"/>
                  <a:pt x="245" y="165"/>
                  <a:pt x="244" y="166"/>
                </a:cubicBezTo>
                <a:cubicBezTo>
                  <a:pt x="243" y="166"/>
                  <a:pt x="242" y="167"/>
                  <a:pt x="242" y="169"/>
                </a:cubicBezTo>
                <a:cubicBezTo>
                  <a:pt x="242" y="170"/>
                  <a:pt x="242" y="170"/>
                  <a:pt x="242" y="170"/>
                </a:cubicBezTo>
                <a:cubicBezTo>
                  <a:pt x="242" y="171"/>
                  <a:pt x="242" y="172"/>
                  <a:pt x="241" y="173"/>
                </a:cubicBezTo>
                <a:cubicBezTo>
                  <a:pt x="241" y="174"/>
                  <a:pt x="239" y="176"/>
                  <a:pt x="236" y="178"/>
                </a:cubicBezTo>
                <a:cubicBezTo>
                  <a:pt x="234" y="178"/>
                  <a:pt x="233" y="177"/>
                  <a:pt x="232" y="177"/>
                </a:cubicBezTo>
                <a:cubicBezTo>
                  <a:pt x="231" y="177"/>
                  <a:pt x="231" y="178"/>
                  <a:pt x="230" y="178"/>
                </a:cubicBezTo>
                <a:cubicBezTo>
                  <a:pt x="230" y="179"/>
                  <a:pt x="229" y="180"/>
                  <a:pt x="227" y="180"/>
                </a:cubicBezTo>
                <a:cubicBezTo>
                  <a:pt x="226" y="180"/>
                  <a:pt x="225" y="179"/>
                  <a:pt x="224" y="178"/>
                </a:cubicBezTo>
                <a:cubicBezTo>
                  <a:pt x="222" y="178"/>
                  <a:pt x="221" y="177"/>
                  <a:pt x="220" y="176"/>
                </a:cubicBezTo>
                <a:cubicBezTo>
                  <a:pt x="216" y="173"/>
                  <a:pt x="216" y="173"/>
                  <a:pt x="216" y="173"/>
                </a:cubicBezTo>
                <a:cubicBezTo>
                  <a:pt x="215" y="172"/>
                  <a:pt x="214" y="172"/>
                  <a:pt x="214" y="172"/>
                </a:cubicBezTo>
                <a:cubicBezTo>
                  <a:pt x="214" y="172"/>
                  <a:pt x="214" y="172"/>
                  <a:pt x="214" y="172"/>
                </a:cubicBezTo>
                <a:cubicBezTo>
                  <a:pt x="214" y="173"/>
                  <a:pt x="214" y="173"/>
                  <a:pt x="214" y="173"/>
                </a:cubicBezTo>
                <a:cubicBezTo>
                  <a:pt x="206" y="174"/>
                  <a:pt x="206" y="174"/>
                  <a:pt x="206" y="174"/>
                </a:cubicBezTo>
                <a:cubicBezTo>
                  <a:pt x="205" y="174"/>
                  <a:pt x="204" y="175"/>
                  <a:pt x="204" y="175"/>
                </a:cubicBezTo>
                <a:cubicBezTo>
                  <a:pt x="203" y="176"/>
                  <a:pt x="202" y="176"/>
                  <a:pt x="202" y="177"/>
                </a:cubicBezTo>
                <a:cubicBezTo>
                  <a:pt x="198" y="186"/>
                  <a:pt x="198" y="186"/>
                  <a:pt x="198" y="186"/>
                </a:cubicBezTo>
                <a:cubicBezTo>
                  <a:pt x="198" y="187"/>
                  <a:pt x="197" y="187"/>
                  <a:pt x="197" y="187"/>
                </a:cubicBezTo>
                <a:cubicBezTo>
                  <a:pt x="197" y="188"/>
                  <a:pt x="196" y="188"/>
                  <a:pt x="196" y="188"/>
                </a:cubicBezTo>
                <a:cubicBezTo>
                  <a:pt x="192" y="188"/>
                  <a:pt x="189" y="187"/>
                  <a:pt x="187" y="184"/>
                </a:cubicBezTo>
                <a:cubicBezTo>
                  <a:pt x="185" y="182"/>
                  <a:pt x="182" y="179"/>
                  <a:pt x="180" y="177"/>
                </a:cubicBezTo>
                <a:cubicBezTo>
                  <a:pt x="179" y="175"/>
                  <a:pt x="178" y="175"/>
                  <a:pt x="177" y="174"/>
                </a:cubicBezTo>
                <a:cubicBezTo>
                  <a:pt x="174" y="173"/>
                  <a:pt x="174" y="173"/>
                  <a:pt x="174" y="173"/>
                </a:cubicBezTo>
                <a:cubicBezTo>
                  <a:pt x="173" y="173"/>
                  <a:pt x="172" y="173"/>
                  <a:pt x="172" y="172"/>
                </a:cubicBezTo>
                <a:cubicBezTo>
                  <a:pt x="171" y="172"/>
                  <a:pt x="171" y="171"/>
                  <a:pt x="171" y="169"/>
                </a:cubicBezTo>
                <a:cubicBezTo>
                  <a:pt x="171" y="168"/>
                  <a:pt x="171" y="167"/>
                  <a:pt x="171" y="166"/>
                </a:cubicBezTo>
                <a:cubicBezTo>
                  <a:pt x="172" y="165"/>
                  <a:pt x="172" y="164"/>
                  <a:pt x="172" y="163"/>
                </a:cubicBezTo>
                <a:cubicBezTo>
                  <a:pt x="172" y="163"/>
                  <a:pt x="172" y="162"/>
                  <a:pt x="170" y="160"/>
                </a:cubicBezTo>
                <a:cubicBezTo>
                  <a:pt x="169" y="158"/>
                  <a:pt x="169" y="157"/>
                  <a:pt x="169" y="157"/>
                </a:cubicBezTo>
                <a:cubicBezTo>
                  <a:pt x="170" y="156"/>
                  <a:pt x="170" y="156"/>
                  <a:pt x="170" y="156"/>
                </a:cubicBezTo>
                <a:cubicBezTo>
                  <a:pt x="170" y="156"/>
                  <a:pt x="171" y="156"/>
                  <a:pt x="171" y="156"/>
                </a:cubicBezTo>
                <a:cubicBezTo>
                  <a:pt x="173" y="156"/>
                  <a:pt x="174" y="156"/>
                  <a:pt x="174" y="155"/>
                </a:cubicBezTo>
                <a:cubicBezTo>
                  <a:pt x="175" y="154"/>
                  <a:pt x="175" y="153"/>
                  <a:pt x="176" y="152"/>
                </a:cubicBezTo>
                <a:cubicBezTo>
                  <a:pt x="177" y="150"/>
                  <a:pt x="177" y="149"/>
                  <a:pt x="179" y="148"/>
                </a:cubicBezTo>
                <a:cubicBezTo>
                  <a:pt x="180" y="147"/>
                  <a:pt x="181" y="147"/>
                  <a:pt x="184" y="147"/>
                </a:cubicBezTo>
                <a:cubicBezTo>
                  <a:pt x="184" y="147"/>
                  <a:pt x="185" y="147"/>
                  <a:pt x="185" y="147"/>
                </a:cubicBezTo>
                <a:cubicBezTo>
                  <a:pt x="186" y="147"/>
                  <a:pt x="186" y="147"/>
                  <a:pt x="186" y="147"/>
                </a:cubicBezTo>
                <a:cubicBezTo>
                  <a:pt x="188" y="147"/>
                  <a:pt x="189" y="147"/>
                  <a:pt x="189" y="146"/>
                </a:cubicBezTo>
                <a:cubicBezTo>
                  <a:pt x="189" y="146"/>
                  <a:pt x="189" y="146"/>
                  <a:pt x="189" y="146"/>
                </a:cubicBezTo>
                <a:close/>
                <a:moveTo>
                  <a:pt x="119" y="74"/>
                </a:moveTo>
                <a:cubicBezTo>
                  <a:pt x="119" y="74"/>
                  <a:pt x="119" y="74"/>
                  <a:pt x="118" y="74"/>
                </a:cubicBezTo>
                <a:cubicBezTo>
                  <a:pt x="118" y="74"/>
                  <a:pt x="117" y="74"/>
                  <a:pt x="117" y="73"/>
                </a:cubicBezTo>
                <a:cubicBezTo>
                  <a:pt x="117" y="72"/>
                  <a:pt x="118" y="72"/>
                  <a:pt x="119" y="72"/>
                </a:cubicBezTo>
                <a:cubicBezTo>
                  <a:pt x="119" y="72"/>
                  <a:pt x="119" y="73"/>
                  <a:pt x="119" y="74"/>
                </a:cubicBezTo>
                <a:close/>
                <a:moveTo>
                  <a:pt x="162" y="102"/>
                </a:moveTo>
                <a:cubicBezTo>
                  <a:pt x="162" y="103"/>
                  <a:pt x="162" y="103"/>
                  <a:pt x="162" y="103"/>
                </a:cubicBezTo>
                <a:cubicBezTo>
                  <a:pt x="162" y="103"/>
                  <a:pt x="161" y="103"/>
                  <a:pt x="161" y="103"/>
                </a:cubicBezTo>
                <a:cubicBezTo>
                  <a:pt x="161" y="103"/>
                  <a:pt x="161" y="102"/>
                  <a:pt x="161" y="102"/>
                </a:cubicBezTo>
                <a:cubicBezTo>
                  <a:pt x="161" y="101"/>
                  <a:pt x="161" y="101"/>
                  <a:pt x="162" y="101"/>
                </a:cubicBezTo>
                <a:cubicBezTo>
                  <a:pt x="162" y="102"/>
                  <a:pt x="162" y="102"/>
                  <a:pt x="162" y="102"/>
                </a:cubicBezTo>
                <a:cubicBezTo>
                  <a:pt x="162" y="102"/>
                  <a:pt x="162" y="102"/>
                  <a:pt x="162" y="102"/>
                </a:cubicBezTo>
                <a:close/>
                <a:moveTo>
                  <a:pt x="137" y="110"/>
                </a:moveTo>
                <a:cubicBezTo>
                  <a:pt x="136" y="110"/>
                  <a:pt x="135" y="111"/>
                  <a:pt x="134" y="111"/>
                </a:cubicBezTo>
                <a:cubicBezTo>
                  <a:pt x="132" y="111"/>
                  <a:pt x="132" y="111"/>
                  <a:pt x="132" y="111"/>
                </a:cubicBezTo>
                <a:cubicBezTo>
                  <a:pt x="128" y="111"/>
                  <a:pt x="125" y="110"/>
                  <a:pt x="123" y="108"/>
                </a:cubicBezTo>
                <a:cubicBezTo>
                  <a:pt x="121" y="106"/>
                  <a:pt x="120" y="102"/>
                  <a:pt x="120" y="96"/>
                </a:cubicBezTo>
                <a:cubicBezTo>
                  <a:pt x="120" y="95"/>
                  <a:pt x="120" y="94"/>
                  <a:pt x="121" y="93"/>
                </a:cubicBezTo>
                <a:cubicBezTo>
                  <a:pt x="122" y="92"/>
                  <a:pt x="124" y="91"/>
                  <a:pt x="125" y="90"/>
                </a:cubicBezTo>
                <a:cubicBezTo>
                  <a:pt x="127" y="90"/>
                  <a:pt x="128" y="89"/>
                  <a:pt x="130" y="89"/>
                </a:cubicBezTo>
                <a:cubicBezTo>
                  <a:pt x="131" y="88"/>
                  <a:pt x="132" y="88"/>
                  <a:pt x="133" y="87"/>
                </a:cubicBezTo>
                <a:cubicBezTo>
                  <a:pt x="134" y="88"/>
                  <a:pt x="135" y="88"/>
                  <a:pt x="136" y="89"/>
                </a:cubicBezTo>
                <a:cubicBezTo>
                  <a:pt x="137" y="90"/>
                  <a:pt x="138" y="91"/>
                  <a:pt x="139" y="92"/>
                </a:cubicBezTo>
                <a:cubicBezTo>
                  <a:pt x="140" y="93"/>
                  <a:pt x="141" y="95"/>
                  <a:pt x="142" y="96"/>
                </a:cubicBezTo>
                <a:cubicBezTo>
                  <a:pt x="142" y="97"/>
                  <a:pt x="143" y="98"/>
                  <a:pt x="143" y="99"/>
                </a:cubicBezTo>
                <a:cubicBezTo>
                  <a:pt x="143" y="100"/>
                  <a:pt x="142" y="102"/>
                  <a:pt x="141" y="104"/>
                </a:cubicBezTo>
                <a:cubicBezTo>
                  <a:pt x="140" y="106"/>
                  <a:pt x="138" y="108"/>
                  <a:pt x="137" y="110"/>
                </a:cubicBezTo>
                <a:close/>
                <a:moveTo>
                  <a:pt x="174" y="115"/>
                </a:moveTo>
                <a:cubicBezTo>
                  <a:pt x="174" y="115"/>
                  <a:pt x="175" y="115"/>
                  <a:pt x="175" y="116"/>
                </a:cubicBezTo>
                <a:cubicBezTo>
                  <a:pt x="174" y="116"/>
                  <a:pt x="174" y="116"/>
                  <a:pt x="174" y="116"/>
                </a:cubicBezTo>
                <a:cubicBezTo>
                  <a:pt x="174" y="116"/>
                  <a:pt x="174" y="116"/>
                  <a:pt x="174" y="116"/>
                </a:cubicBezTo>
                <a:cubicBezTo>
                  <a:pt x="174" y="115"/>
                  <a:pt x="174" y="115"/>
                  <a:pt x="174" y="115"/>
                </a:cubicBezTo>
                <a:close/>
                <a:moveTo>
                  <a:pt x="175" y="114"/>
                </a:moveTo>
                <a:cubicBezTo>
                  <a:pt x="173" y="114"/>
                  <a:pt x="172" y="113"/>
                  <a:pt x="171" y="111"/>
                </a:cubicBezTo>
                <a:cubicBezTo>
                  <a:pt x="170" y="110"/>
                  <a:pt x="170" y="109"/>
                  <a:pt x="170" y="107"/>
                </a:cubicBezTo>
                <a:cubicBezTo>
                  <a:pt x="170" y="105"/>
                  <a:pt x="170" y="103"/>
                  <a:pt x="172" y="101"/>
                </a:cubicBezTo>
                <a:cubicBezTo>
                  <a:pt x="174" y="99"/>
                  <a:pt x="176" y="98"/>
                  <a:pt x="179" y="98"/>
                </a:cubicBezTo>
                <a:cubicBezTo>
                  <a:pt x="179" y="98"/>
                  <a:pt x="180" y="98"/>
                  <a:pt x="180" y="99"/>
                </a:cubicBezTo>
                <a:cubicBezTo>
                  <a:pt x="181" y="99"/>
                  <a:pt x="181" y="99"/>
                  <a:pt x="182" y="99"/>
                </a:cubicBezTo>
                <a:cubicBezTo>
                  <a:pt x="182" y="99"/>
                  <a:pt x="183" y="98"/>
                  <a:pt x="183" y="98"/>
                </a:cubicBezTo>
                <a:cubicBezTo>
                  <a:pt x="184" y="98"/>
                  <a:pt x="184" y="98"/>
                  <a:pt x="184" y="98"/>
                </a:cubicBezTo>
                <a:cubicBezTo>
                  <a:pt x="184" y="99"/>
                  <a:pt x="184" y="99"/>
                  <a:pt x="184" y="99"/>
                </a:cubicBezTo>
                <a:cubicBezTo>
                  <a:pt x="184" y="99"/>
                  <a:pt x="184" y="98"/>
                  <a:pt x="185" y="98"/>
                </a:cubicBezTo>
                <a:cubicBezTo>
                  <a:pt x="186" y="97"/>
                  <a:pt x="187" y="96"/>
                  <a:pt x="188" y="95"/>
                </a:cubicBezTo>
                <a:cubicBezTo>
                  <a:pt x="189" y="94"/>
                  <a:pt x="190" y="94"/>
                  <a:pt x="191" y="93"/>
                </a:cubicBezTo>
                <a:cubicBezTo>
                  <a:pt x="192" y="92"/>
                  <a:pt x="193" y="92"/>
                  <a:pt x="194" y="92"/>
                </a:cubicBezTo>
                <a:cubicBezTo>
                  <a:pt x="195" y="92"/>
                  <a:pt x="195" y="92"/>
                  <a:pt x="195" y="93"/>
                </a:cubicBezTo>
                <a:cubicBezTo>
                  <a:pt x="196" y="93"/>
                  <a:pt x="196" y="93"/>
                  <a:pt x="196" y="94"/>
                </a:cubicBezTo>
                <a:cubicBezTo>
                  <a:pt x="197" y="94"/>
                  <a:pt x="197" y="94"/>
                  <a:pt x="198" y="93"/>
                </a:cubicBezTo>
                <a:cubicBezTo>
                  <a:pt x="198" y="93"/>
                  <a:pt x="198" y="93"/>
                  <a:pt x="199" y="93"/>
                </a:cubicBezTo>
                <a:cubicBezTo>
                  <a:pt x="200" y="93"/>
                  <a:pt x="201" y="93"/>
                  <a:pt x="202" y="94"/>
                </a:cubicBezTo>
                <a:cubicBezTo>
                  <a:pt x="205" y="96"/>
                  <a:pt x="205" y="96"/>
                  <a:pt x="205" y="96"/>
                </a:cubicBezTo>
                <a:cubicBezTo>
                  <a:pt x="205" y="96"/>
                  <a:pt x="206" y="96"/>
                  <a:pt x="207" y="96"/>
                </a:cubicBezTo>
                <a:cubicBezTo>
                  <a:pt x="207" y="96"/>
                  <a:pt x="208" y="96"/>
                  <a:pt x="208" y="96"/>
                </a:cubicBezTo>
                <a:cubicBezTo>
                  <a:pt x="210" y="96"/>
                  <a:pt x="213" y="96"/>
                  <a:pt x="215" y="97"/>
                </a:cubicBezTo>
                <a:cubicBezTo>
                  <a:pt x="217" y="98"/>
                  <a:pt x="220" y="99"/>
                  <a:pt x="222" y="100"/>
                </a:cubicBezTo>
                <a:cubicBezTo>
                  <a:pt x="228" y="106"/>
                  <a:pt x="228" y="106"/>
                  <a:pt x="228" y="106"/>
                </a:cubicBezTo>
                <a:cubicBezTo>
                  <a:pt x="226" y="113"/>
                  <a:pt x="226" y="113"/>
                  <a:pt x="226" y="113"/>
                </a:cubicBezTo>
                <a:cubicBezTo>
                  <a:pt x="225" y="116"/>
                  <a:pt x="223" y="117"/>
                  <a:pt x="220" y="118"/>
                </a:cubicBezTo>
                <a:cubicBezTo>
                  <a:pt x="218" y="119"/>
                  <a:pt x="216" y="121"/>
                  <a:pt x="216" y="123"/>
                </a:cubicBezTo>
                <a:cubicBezTo>
                  <a:pt x="217" y="124"/>
                  <a:pt x="218" y="124"/>
                  <a:pt x="219" y="125"/>
                </a:cubicBezTo>
                <a:cubicBezTo>
                  <a:pt x="219" y="126"/>
                  <a:pt x="220" y="127"/>
                  <a:pt x="220" y="128"/>
                </a:cubicBezTo>
                <a:cubicBezTo>
                  <a:pt x="220" y="129"/>
                  <a:pt x="219" y="130"/>
                  <a:pt x="218" y="131"/>
                </a:cubicBezTo>
                <a:cubicBezTo>
                  <a:pt x="217" y="131"/>
                  <a:pt x="216" y="132"/>
                  <a:pt x="215" y="132"/>
                </a:cubicBezTo>
                <a:cubicBezTo>
                  <a:pt x="214" y="132"/>
                  <a:pt x="213" y="131"/>
                  <a:pt x="212" y="131"/>
                </a:cubicBezTo>
                <a:cubicBezTo>
                  <a:pt x="212" y="130"/>
                  <a:pt x="211" y="130"/>
                  <a:pt x="210" y="130"/>
                </a:cubicBezTo>
                <a:cubicBezTo>
                  <a:pt x="204" y="131"/>
                  <a:pt x="204" y="131"/>
                  <a:pt x="204" y="131"/>
                </a:cubicBezTo>
                <a:cubicBezTo>
                  <a:pt x="204" y="131"/>
                  <a:pt x="203" y="132"/>
                  <a:pt x="203" y="132"/>
                </a:cubicBezTo>
                <a:cubicBezTo>
                  <a:pt x="201" y="132"/>
                  <a:pt x="200" y="131"/>
                  <a:pt x="199" y="130"/>
                </a:cubicBezTo>
                <a:cubicBezTo>
                  <a:pt x="197" y="129"/>
                  <a:pt x="196" y="129"/>
                  <a:pt x="195" y="129"/>
                </a:cubicBezTo>
                <a:cubicBezTo>
                  <a:pt x="194" y="129"/>
                  <a:pt x="194" y="129"/>
                  <a:pt x="194" y="129"/>
                </a:cubicBezTo>
                <a:cubicBezTo>
                  <a:pt x="192" y="133"/>
                  <a:pt x="192" y="133"/>
                  <a:pt x="192" y="133"/>
                </a:cubicBezTo>
                <a:cubicBezTo>
                  <a:pt x="192" y="133"/>
                  <a:pt x="192" y="133"/>
                  <a:pt x="192" y="133"/>
                </a:cubicBezTo>
                <a:cubicBezTo>
                  <a:pt x="191" y="133"/>
                  <a:pt x="191" y="133"/>
                  <a:pt x="191" y="132"/>
                </a:cubicBezTo>
                <a:cubicBezTo>
                  <a:pt x="191" y="131"/>
                  <a:pt x="191" y="131"/>
                  <a:pt x="191" y="130"/>
                </a:cubicBezTo>
                <a:cubicBezTo>
                  <a:pt x="192" y="130"/>
                  <a:pt x="192" y="129"/>
                  <a:pt x="192" y="128"/>
                </a:cubicBezTo>
                <a:cubicBezTo>
                  <a:pt x="192" y="126"/>
                  <a:pt x="190" y="124"/>
                  <a:pt x="189" y="122"/>
                </a:cubicBezTo>
                <a:cubicBezTo>
                  <a:pt x="187" y="120"/>
                  <a:pt x="186" y="119"/>
                  <a:pt x="185" y="119"/>
                </a:cubicBezTo>
                <a:cubicBezTo>
                  <a:pt x="185" y="118"/>
                  <a:pt x="186" y="118"/>
                  <a:pt x="186" y="118"/>
                </a:cubicBezTo>
                <a:cubicBezTo>
                  <a:pt x="186" y="117"/>
                  <a:pt x="186" y="117"/>
                  <a:pt x="186" y="116"/>
                </a:cubicBezTo>
                <a:cubicBezTo>
                  <a:pt x="185" y="116"/>
                  <a:pt x="184" y="115"/>
                  <a:pt x="183" y="115"/>
                </a:cubicBezTo>
                <a:cubicBezTo>
                  <a:pt x="181" y="114"/>
                  <a:pt x="179" y="114"/>
                  <a:pt x="178" y="114"/>
                </a:cubicBezTo>
                <a:cubicBezTo>
                  <a:pt x="177" y="114"/>
                  <a:pt x="176" y="114"/>
                  <a:pt x="176" y="114"/>
                </a:cubicBezTo>
                <a:cubicBezTo>
                  <a:pt x="176" y="114"/>
                  <a:pt x="175" y="114"/>
                  <a:pt x="175" y="114"/>
                </a:cubicBezTo>
                <a:close/>
                <a:moveTo>
                  <a:pt x="128" y="123"/>
                </a:moveTo>
                <a:cubicBezTo>
                  <a:pt x="128" y="123"/>
                  <a:pt x="129" y="122"/>
                  <a:pt x="129" y="122"/>
                </a:cubicBezTo>
                <a:cubicBezTo>
                  <a:pt x="130" y="121"/>
                  <a:pt x="131" y="121"/>
                  <a:pt x="131" y="121"/>
                </a:cubicBezTo>
                <a:cubicBezTo>
                  <a:pt x="132" y="121"/>
                  <a:pt x="133" y="121"/>
                  <a:pt x="133" y="120"/>
                </a:cubicBezTo>
                <a:cubicBezTo>
                  <a:pt x="134" y="120"/>
                  <a:pt x="134" y="120"/>
                  <a:pt x="134" y="119"/>
                </a:cubicBezTo>
                <a:cubicBezTo>
                  <a:pt x="135" y="120"/>
                  <a:pt x="137" y="121"/>
                  <a:pt x="139" y="122"/>
                </a:cubicBezTo>
                <a:cubicBezTo>
                  <a:pt x="142" y="123"/>
                  <a:pt x="143" y="124"/>
                  <a:pt x="143" y="127"/>
                </a:cubicBezTo>
                <a:cubicBezTo>
                  <a:pt x="143" y="127"/>
                  <a:pt x="142" y="128"/>
                  <a:pt x="142" y="129"/>
                </a:cubicBezTo>
                <a:cubicBezTo>
                  <a:pt x="142" y="130"/>
                  <a:pt x="141" y="131"/>
                  <a:pt x="141" y="132"/>
                </a:cubicBezTo>
                <a:cubicBezTo>
                  <a:pt x="140" y="133"/>
                  <a:pt x="140" y="134"/>
                  <a:pt x="139" y="135"/>
                </a:cubicBezTo>
                <a:cubicBezTo>
                  <a:pt x="139" y="136"/>
                  <a:pt x="138" y="136"/>
                  <a:pt x="138" y="136"/>
                </a:cubicBezTo>
                <a:cubicBezTo>
                  <a:pt x="137" y="136"/>
                  <a:pt x="136" y="136"/>
                  <a:pt x="135" y="135"/>
                </a:cubicBezTo>
                <a:cubicBezTo>
                  <a:pt x="133" y="135"/>
                  <a:pt x="133" y="135"/>
                  <a:pt x="132" y="135"/>
                </a:cubicBezTo>
                <a:cubicBezTo>
                  <a:pt x="132" y="135"/>
                  <a:pt x="132" y="135"/>
                  <a:pt x="132" y="135"/>
                </a:cubicBezTo>
                <a:cubicBezTo>
                  <a:pt x="132" y="136"/>
                  <a:pt x="131" y="136"/>
                  <a:pt x="131" y="136"/>
                </a:cubicBezTo>
                <a:cubicBezTo>
                  <a:pt x="131" y="136"/>
                  <a:pt x="130" y="135"/>
                  <a:pt x="129" y="133"/>
                </a:cubicBezTo>
                <a:cubicBezTo>
                  <a:pt x="128" y="132"/>
                  <a:pt x="127" y="130"/>
                  <a:pt x="125" y="128"/>
                </a:cubicBezTo>
                <a:cubicBezTo>
                  <a:pt x="126" y="127"/>
                  <a:pt x="126" y="126"/>
                  <a:pt x="126" y="126"/>
                </a:cubicBezTo>
                <a:cubicBezTo>
                  <a:pt x="127" y="125"/>
                  <a:pt x="127" y="124"/>
                  <a:pt x="128" y="123"/>
                </a:cubicBezTo>
                <a:close/>
                <a:moveTo>
                  <a:pt x="3" y="113"/>
                </a:moveTo>
                <a:cubicBezTo>
                  <a:pt x="3" y="113"/>
                  <a:pt x="3" y="114"/>
                  <a:pt x="2" y="114"/>
                </a:cubicBezTo>
                <a:cubicBezTo>
                  <a:pt x="2" y="114"/>
                  <a:pt x="1" y="113"/>
                  <a:pt x="1" y="113"/>
                </a:cubicBezTo>
                <a:cubicBezTo>
                  <a:pt x="0" y="113"/>
                  <a:pt x="0" y="112"/>
                  <a:pt x="0" y="111"/>
                </a:cubicBezTo>
                <a:cubicBezTo>
                  <a:pt x="0" y="111"/>
                  <a:pt x="0" y="110"/>
                  <a:pt x="1" y="109"/>
                </a:cubicBezTo>
                <a:cubicBezTo>
                  <a:pt x="1" y="109"/>
                  <a:pt x="2" y="108"/>
                  <a:pt x="3" y="108"/>
                </a:cubicBezTo>
                <a:cubicBezTo>
                  <a:pt x="4" y="108"/>
                  <a:pt x="4" y="109"/>
                  <a:pt x="5" y="110"/>
                </a:cubicBezTo>
                <a:cubicBezTo>
                  <a:pt x="5" y="110"/>
                  <a:pt x="5" y="111"/>
                  <a:pt x="5" y="112"/>
                </a:cubicBezTo>
                <a:cubicBezTo>
                  <a:pt x="5" y="112"/>
                  <a:pt x="5" y="112"/>
                  <a:pt x="5" y="113"/>
                </a:cubicBezTo>
                <a:cubicBezTo>
                  <a:pt x="4" y="113"/>
                  <a:pt x="4" y="113"/>
                  <a:pt x="3" y="113"/>
                </a:cubicBezTo>
                <a:close/>
                <a:moveTo>
                  <a:pt x="105" y="146"/>
                </a:moveTo>
                <a:cubicBezTo>
                  <a:pt x="103" y="145"/>
                  <a:pt x="102" y="143"/>
                  <a:pt x="102" y="141"/>
                </a:cubicBezTo>
                <a:cubicBezTo>
                  <a:pt x="101" y="140"/>
                  <a:pt x="100" y="138"/>
                  <a:pt x="99" y="138"/>
                </a:cubicBezTo>
                <a:cubicBezTo>
                  <a:pt x="99" y="137"/>
                  <a:pt x="100" y="137"/>
                  <a:pt x="100" y="136"/>
                </a:cubicBezTo>
                <a:cubicBezTo>
                  <a:pt x="101" y="136"/>
                  <a:pt x="101" y="136"/>
                  <a:pt x="101" y="135"/>
                </a:cubicBezTo>
                <a:cubicBezTo>
                  <a:pt x="101" y="135"/>
                  <a:pt x="101" y="134"/>
                  <a:pt x="101" y="134"/>
                </a:cubicBezTo>
                <a:cubicBezTo>
                  <a:pt x="101" y="134"/>
                  <a:pt x="101" y="133"/>
                  <a:pt x="101" y="133"/>
                </a:cubicBezTo>
                <a:cubicBezTo>
                  <a:pt x="101" y="131"/>
                  <a:pt x="101" y="130"/>
                  <a:pt x="103" y="129"/>
                </a:cubicBezTo>
                <a:cubicBezTo>
                  <a:pt x="104" y="127"/>
                  <a:pt x="105" y="127"/>
                  <a:pt x="107" y="126"/>
                </a:cubicBezTo>
                <a:cubicBezTo>
                  <a:pt x="108" y="125"/>
                  <a:pt x="110" y="125"/>
                  <a:pt x="112" y="125"/>
                </a:cubicBezTo>
                <a:cubicBezTo>
                  <a:pt x="114" y="124"/>
                  <a:pt x="115" y="124"/>
                  <a:pt x="116" y="124"/>
                </a:cubicBezTo>
                <a:cubicBezTo>
                  <a:pt x="117" y="124"/>
                  <a:pt x="119" y="125"/>
                  <a:pt x="120" y="126"/>
                </a:cubicBezTo>
                <a:cubicBezTo>
                  <a:pt x="121" y="128"/>
                  <a:pt x="122" y="129"/>
                  <a:pt x="123" y="129"/>
                </a:cubicBezTo>
                <a:cubicBezTo>
                  <a:pt x="123" y="129"/>
                  <a:pt x="123" y="129"/>
                  <a:pt x="123" y="129"/>
                </a:cubicBezTo>
                <a:cubicBezTo>
                  <a:pt x="124" y="129"/>
                  <a:pt x="124" y="129"/>
                  <a:pt x="124" y="128"/>
                </a:cubicBezTo>
                <a:cubicBezTo>
                  <a:pt x="124" y="128"/>
                  <a:pt x="124" y="128"/>
                  <a:pt x="124" y="128"/>
                </a:cubicBezTo>
                <a:cubicBezTo>
                  <a:pt x="124" y="129"/>
                  <a:pt x="124" y="129"/>
                  <a:pt x="124" y="129"/>
                </a:cubicBezTo>
                <a:cubicBezTo>
                  <a:pt x="124" y="130"/>
                  <a:pt x="124" y="130"/>
                  <a:pt x="124" y="130"/>
                </a:cubicBezTo>
                <a:cubicBezTo>
                  <a:pt x="123" y="131"/>
                  <a:pt x="123" y="131"/>
                  <a:pt x="123" y="132"/>
                </a:cubicBezTo>
                <a:cubicBezTo>
                  <a:pt x="123" y="133"/>
                  <a:pt x="124" y="134"/>
                  <a:pt x="126" y="136"/>
                </a:cubicBezTo>
                <a:cubicBezTo>
                  <a:pt x="125" y="139"/>
                  <a:pt x="125" y="142"/>
                  <a:pt x="124" y="144"/>
                </a:cubicBezTo>
                <a:cubicBezTo>
                  <a:pt x="123" y="145"/>
                  <a:pt x="122" y="146"/>
                  <a:pt x="121" y="147"/>
                </a:cubicBezTo>
                <a:cubicBezTo>
                  <a:pt x="120" y="148"/>
                  <a:pt x="119" y="148"/>
                  <a:pt x="118" y="148"/>
                </a:cubicBezTo>
                <a:cubicBezTo>
                  <a:pt x="117" y="148"/>
                  <a:pt x="115" y="149"/>
                  <a:pt x="113" y="150"/>
                </a:cubicBezTo>
                <a:cubicBezTo>
                  <a:pt x="112" y="149"/>
                  <a:pt x="110" y="149"/>
                  <a:pt x="109" y="148"/>
                </a:cubicBezTo>
                <a:cubicBezTo>
                  <a:pt x="108" y="148"/>
                  <a:pt x="106" y="147"/>
                  <a:pt x="105" y="146"/>
                </a:cubicBezTo>
                <a:close/>
                <a:moveTo>
                  <a:pt x="77" y="70"/>
                </a:moveTo>
                <a:cubicBezTo>
                  <a:pt x="77" y="71"/>
                  <a:pt x="76" y="71"/>
                  <a:pt x="76" y="71"/>
                </a:cubicBezTo>
                <a:cubicBezTo>
                  <a:pt x="75" y="71"/>
                  <a:pt x="75" y="71"/>
                  <a:pt x="75" y="70"/>
                </a:cubicBezTo>
                <a:cubicBezTo>
                  <a:pt x="75" y="70"/>
                  <a:pt x="75" y="69"/>
                  <a:pt x="76" y="69"/>
                </a:cubicBezTo>
                <a:cubicBezTo>
                  <a:pt x="77" y="70"/>
                  <a:pt x="77" y="70"/>
                  <a:pt x="77" y="70"/>
                </a:cubicBezTo>
                <a:close/>
                <a:moveTo>
                  <a:pt x="56" y="75"/>
                </a:moveTo>
                <a:cubicBezTo>
                  <a:pt x="55" y="75"/>
                  <a:pt x="54" y="74"/>
                  <a:pt x="52" y="73"/>
                </a:cubicBezTo>
                <a:cubicBezTo>
                  <a:pt x="51" y="72"/>
                  <a:pt x="50" y="70"/>
                  <a:pt x="49" y="69"/>
                </a:cubicBezTo>
                <a:cubicBezTo>
                  <a:pt x="50" y="67"/>
                  <a:pt x="51" y="65"/>
                  <a:pt x="51" y="64"/>
                </a:cubicBezTo>
                <a:cubicBezTo>
                  <a:pt x="51" y="62"/>
                  <a:pt x="52" y="61"/>
                  <a:pt x="54" y="59"/>
                </a:cubicBezTo>
                <a:cubicBezTo>
                  <a:pt x="55" y="59"/>
                  <a:pt x="55" y="59"/>
                  <a:pt x="56" y="59"/>
                </a:cubicBezTo>
                <a:cubicBezTo>
                  <a:pt x="56" y="59"/>
                  <a:pt x="57" y="59"/>
                  <a:pt x="58" y="59"/>
                </a:cubicBezTo>
                <a:cubicBezTo>
                  <a:pt x="59" y="59"/>
                  <a:pt x="60" y="59"/>
                  <a:pt x="62" y="58"/>
                </a:cubicBezTo>
                <a:cubicBezTo>
                  <a:pt x="62" y="59"/>
                  <a:pt x="63" y="61"/>
                  <a:pt x="64" y="62"/>
                </a:cubicBezTo>
                <a:cubicBezTo>
                  <a:pt x="65" y="62"/>
                  <a:pt x="65" y="64"/>
                  <a:pt x="65" y="65"/>
                </a:cubicBezTo>
                <a:cubicBezTo>
                  <a:pt x="65" y="67"/>
                  <a:pt x="65" y="68"/>
                  <a:pt x="66" y="68"/>
                </a:cubicBezTo>
                <a:cubicBezTo>
                  <a:pt x="63" y="70"/>
                  <a:pt x="63" y="70"/>
                  <a:pt x="63" y="70"/>
                </a:cubicBezTo>
                <a:cubicBezTo>
                  <a:pt x="62" y="71"/>
                  <a:pt x="62" y="72"/>
                  <a:pt x="60" y="73"/>
                </a:cubicBezTo>
                <a:cubicBezTo>
                  <a:pt x="59" y="73"/>
                  <a:pt x="58" y="74"/>
                  <a:pt x="57" y="75"/>
                </a:cubicBezTo>
                <a:cubicBezTo>
                  <a:pt x="57" y="75"/>
                  <a:pt x="57" y="75"/>
                  <a:pt x="56" y="75"/>
                </a:cubicBezTo>
                <a:cubicBezTo>
                  <a:pt x="56" y="75"/>
                  <a:pt x="56" y="75"/>
                  <a:pt x="56" y="75"/>
                </a:cubicBezTo>
                <a:close/>
                <a:moveTo>
                  <a:pt x="44" y="61"/>
                </a:moveTo>
                <a:cubicBezTo>
                  <a:pt x="44" y="61"/>
                  <a:pt x="44" y="61"/>
                  <a:pt x="43" y="62"/>
                </a:cubicBezTo>
                <a:cubicBezTo>
                  <a:pt x="43" y="62"/>
                  <a:pt x="42" y="62"/>
                  <a:pt x="42" y="62"/>
                </a:cubicBezTo>
                <a:cubicBezTo>
                  <a:pt x="41" y="62"/>
                  <a:pt x="40" y="62"/>
                  <a:pt x="40" y="61"/>
                </a:cubicBezTo>
                <a:cubicBezTo>
                  <a:pt x="41" y="60"/>
                  <a:pt x="41" y="59"/>
                  <a:pt x="42" y="59"/>
                </a:cubicBezTo>
                <a:cubicBezTo>
                  <a:pt x="43" y="59"/>
                  <a:pt x="44" y="60"/>
                  <a:pt x="44" y="61"/>
                </a:cubicBezTo>
                <a:close/>
                <a:moveTo>
                  <a:pt x="229" y="109"/>
                </a:moveTo>
                <a:cubicBezTo>
                  <a:pt x="229" y="109"/>
                  <a:pt x="229" y="109"/>
                  <a:pt x="230" y="109"/>
                </a:cubicBezTo>
                <a:cubicBezTo>
                  <a:pt x="231" y="109"/>
                  <a:pt x="231" y="109"/>
                  <a:pt x="231" y="110"/>
                </a:cubicBezTo>
                <a:cubicBezTo>
                  <a:pt x="231" y="111"/>
                  <a:pt x="230" y="111"/>
                  <a:pt x="230" y="111"/>
                </a:cubicBezTo>
                <a:cubicBezTo>
                  <a:pt x="229" y="111"/>
                  <a:pt x="228" y="110"/>
                  <a:pt x="228" y="110"/>
                </a:cubicBezTo>
                <a:cubicBezTo>
                  <a:pt x="228" y="110"/>
                  <a:pt x="229" y="110"/>
                  <a:pt x="229" y="110"/>
                </a:cubicBezTo>
                <a:cubicBezTo>
                  <a:pt x="229" y="110"/>
                  <a:pt x="229" y="110"/>
                  <a:pt x="229" y="109"/>
                </a:cubicBezTo>
                <a:close/>
                <a:moveTo>
                  <a:pt x="294" y="114"/>
                </a:moveTo>
                <a:cubicBezTo>
                  <a:pt x="292" y="116"/>
                  <a:pt x="290" y="117"/>
                  <a:pt x="287" y="118"/>
                </a:cubicBezTo>
                <a:cubicBezTo>
                  <a:pt x="283" y="116"/>
                  <a:pt x="281" y="113"/>
                  <a:pt x="281" y="111"/>
                </a:cubicBezTo>
                <a:cubicBezTo>
                  <a:pt x="281" y="109"/>
                  <a:pt x="282" y="107"/>
                  <a:pt x="284" y="106"/>
                </a:cubicBezTo>
                <a:cubicBezTo>
                  <a:pt x="285" y="105"/>
                  <a:pt x="287" y="105"/>
                  <a:pt x="288" y="105"/>
                </a:cubicBezTo>
                <a:cubicBezTo>
                  <a:pt x="290" y="105"/>
                  <a:pt x="292" y="106"/>
                  <a:pt x="294" y="107"/>
                </a:cubicBezTo>
                <a:cubicBezTo>
                  <a:pt x="294" y="108"/>
                  <a:pt x="294" y="108"/>
                  <a:pt x="294" y="109"/>
                </a:cubicBezTo>
                <a:cubicBezTo>
                  <a:pt x="294" y="110"/>
                  <a:pt x="294" y="110"/>
                  <a:pt x="295" y="111"/>
                </a:cubicBezTo>
                <a:cubicBezTo>
                  <a:pt x="296" y="111"/>
                  <a:pt x="296" y="111"/>
                  <a:pt x="296" y="111"/>
                </a:cubicBezTo>
                <a:cubicBezTo>
                  <a:pt x="296" y="112"/>
                  <a:pt x="296" y="112"/>
                  <a:pt x="295" y="113"/>
                </a:cubicBezTo>
                <a:lnTo>
                  <a:pt x="294" y="114"/>
                </a:lnTo>
                <a:close/>
                <a:moveTo>
                  <a:pt x="156" y="88"/>
                </a:moveTo>
                <a:cubicBezTo>
                  <a:pt x="156" y="89"/>
                  <a:pt x="156" y="89"/>
                  <a:pt x="155" y="89"/>
                </a:cubicBezTo>
                <a:cubicBezTo>
                  <a:pt x="155" y="89"/>
                  <a:pt x="155" y="89"/>
                  <a:pt x="154" y="89"/>
                </a:cubicBezTo>
                <a:cubicBezTo>
                  <a:pt x="154" y="88"/>
                  <a:pt x="154" y="88"/>
                  <a:pt x="154" y="88"/>
                </a:cubicBezTo>
                <a:cubicBezTo>
                  <a:pt x="155" y="87"/>
                  <a:pt x="155" y="87"/>
                  <a:pt x="155" y="87"/>
                </a:cubicBezTo>
                <a:cubicBezTo>
                  <a:pt x="156" y="87"/>
                  <a:pt x="156" y="87"/>
                  <a:pt x="156" y="88"/>
                </a:cubicBezTo>
                <a:close/>
                <a:moveTo>
                  <a:pt x="285" y="125"/>
                </a:moveTo>
                <a:cubicBezTo>
                  <a:pt x="284" y="127"/>
                  <a:pt x="283" y="127"/>
                  <a:pt x="282" y="127"/>
                </a:cubicBezTo>
                <a:cubicBezTo>
                  <a:pt x="281" y="127"/>
                  <a:pt x="280" y="127"/>
                  <a:pt x="280" y="127"/>
                </a:cubicBezTo>
                <a:cubicBezTo>
                  <a:pt x="279" y="126"/>
                  <a:pt x="279" y="125"/>
                  <a:pt x="279" y="125"/>
                </a:cubicBezTo>
                <a:cubicBezTo>
                  <a:pt x="279" y="125"/>
                  <a:pt x="279" y="124"/>
                  <a:pt x="280" y="123"/>
                </a:cubicBezTo>
                <a:cubicBezTo>
                  <a:pt x="280" y="122"/>
                  <a:pt x="281" y="122"/>
                  <a:pt x="282" y="122"/>
                </a:cubicBezTo>
                <a:cubicBezTo>
                  <a:pt x="284" y="122"/>
                  <a:pt x="285" y="123"/>
                  <a:pt x="285" y="125"/>
                </a:cubicBezTo>
                <a:close/>
                <a:moveTo>
                  <a:pt x="237" y="119"/>
                </a:moveTo>
                <a:cubicBezTo>
                  <a:pt x="238" y="119"/>
                  <a:pt x="239" y="119"/>
                  <a:pt x="239" y="120"/>
                </a:cubicBezTo>
                <a:cubicBezTo>
                  <a:pt x="240" y="121"/>
                  <a:pt x="240" y="122"/>
                  <a:pt x="241" y="123"/>
                </a:cubicBezTo>
                <a:cubicBezTo>
                  <a:pt x="241" y="124"/>
                  <a:pt x="241" y="125"/>
                  <a:pt x="242" y="126"/>
                </a:cubicBezTo>
                <a:cubicBezTo>
                  <a:pt x="243" y="127"/>
                  <a:pt x="244" y="128"/>
                  <a:pt x="245" y="129"/>
                </a:cubicBezTo>
                <a:cubicBezTo>
                  <a:pt x="244" y="130"/>
                  <a:pt x="244" y="130"/>
                  <a:pt x="244" y="130"/>
                </a:cubicBezTo>
                <a:cubicBezTo>
                  <a:pt x="243" y="130"/>
                  <a:pt x="243" y="130"/>
                  <a:pt x="243" y="130"/>
                </a:cubicBezTo>
                <a:cubicBezTo>
                  <a:pt x="243" y="131"/>
                  <a:pt x="244" y="131"/>
                  <a:pt x="244" y="132"/>
                </a:cubicBezTo>
                <a:cubicBezTo>
                  <a:pt x="244" y="132"/>
                  <a:pt x="243" y="132"/>
                  <a:pt x="243" y="133"/>
                </a:cubicBezTo>
                <a:cubicBezTo>
                  <a:pt x="242" y="133"/>
                  <a:pt x="241" y="134"/>
                  <a:pt x="240" y="135"/>
                </a:cubicBezTo>
                <a:cubicBezTo>
                  <a:pt x="239" y="135"/>
                  <a:pt x="238" y="136"/>
                  <a:pt x="237" y="136"/>
                </a:cubicBezTo>
                <a:cubicBezTo>
                  <a:pt x="236" y="137"/>
                  <a:pt x="236" y="137"/>
                  <a:pt x="235" y="137"/>
                </a:cubicBezTo>
                <a:cubicBezTo>
                  <a:pt x="232" y="137"/>
                  <a:pt x="229" y="136"/>
                  <a:pt x="226" y="134"/>
                </a:cubicBezTo>
                <a:cubicBezTo>
                  <a:pt x="225" y="133"/>
                  <a:pt x="225" y="133"/>
                  <a:pt x="225" y="132"/>
                </a:cubicBezTo>
                <a:cubicBezTo>
                  <a:pt x="224" y="131"/>
                  <a:pt x="224" y="131"/>
                  <a:pt x="224" y="130"/>
                </a:cubicBezTo>
                <a:cubicBezTo>
                  <a:pt x="223" y="130"/>
                  <a:pt x="222" y="130"/>
                  <a:pt x="222" y="130"/>
                </a:cubicBezTo>
                <a:cubicBezTo>
                  <a:pt x="222" y="129"/>
                  <a:pt x="223" y="129"/>
                  <a:pt x="223" y="128"/>
                </a:cubicBezTo>
                <a:cubicBezTo>
                  <a:pt x="224" y="127"/>
                  <a:pt x="224" y="127"/>
                  <a:pt x="224" y="126"/>
                </a:cubicBezTo>
                <a:cubicBezTo>
                  <a:pt x="224" y="124"/>
                  <a:pt x="225" y="123"/>
                  <a:pt x="226" y="122"/>
                </a:cubicBezTo>
                <a:cubicBezTo>
                  <a:pt x="227" y="121"/>
                  <a:pt x="228" y="120"/>
                  <a:pt x="229" y="120"/>
                </a:cubicBezTo>
                <a:cubicBezTo>
                  <a:pt x="230" y="120"/>
                  <a:pt x="231" y="119"/>
                  <a:pt x="233" y="119"/>
                </a:cubicBezTo>
                <a:cubicBezTo>
                  <a:pt x="234" y="119"/>
                  <a:pt x="236" y="119"/>
                  <a:pt x="237" y="119"/>
                </a:cubicBezTo>
                <a:close/>
                <a:moveTo>
                  <a:pt x="207" y="25"/>
                </a:moveTo>
                <a:cubicBezTo>
                  <a:pt x="206" y="25"/>
                  <a:pt x="206" y="26"/>
                  <a:pt x="206" y="26"/>
                </a:cubicBezTo>
                <a:cubicBezTo>
                  <a:pt x="205" y="26"/>
                  <a:pt x="204" y="25"/>
                  <a:pt x="204" y="24"/>
                </a:cubicBezTo>
                <a:cubicBezTo>
                  <a:pt x="204" y="23"/>
                  <a:pt x="205" y="23"/>
                  <a:pt x="206" y="23"/>
                </a:cubicBezTo>
                <a:cubicBezTo>
                  <a:pt x="207" y="23"/>
                  <a:pt x="207" y="23"/>
                  <a:pt x="207" y="24"/>
                </a:cubicBezTo>
                <a:cubicBezTo>
                  <a:pt x="207" y="25"/>
                  <a:pt x="207" y="25"/>
                  <a:pt x="207" y="25"/>
                </a:cubicBezTo>
                <a:close/>
                <a:moveTo>
                  <a:pt x="292" y="138"/>
                </a:moveTo>
                <a:cubicBezTo>
                  <a:pt x="292" y="138"/>
                  <a:pt x="292" y="138"/>
                  <a:pt x="292" y="139"/>
                </a:cubicBezTo>
                <a:cubicBezTo>
                  <a:pt x="291" y="139"/>
                  <a:pt x="291" y="139"/>
                  <a:pt x="291" y="139"/>
                </a:cubicBezTo>
                <a:cubicBezTo>
                  <a:pt x="290" y="139"/>
                  <a:pt x="289" y="138"/>
                  <a:pt x="289" y="137"/>
                </a:cubicBezTo>
                <a:cubicBezTo>
                  <a:pt x="289" y="137"/>
                  <a:pt x="290" y="136"/>
                  <a:pt x="290" y="136"/>
                </a:cubicBezTo>
                <a:cubicBezTo>
                  <a:pt x="290" y="137"/>
                  <a:pt x="290" y="137"/>
                  <a:pt x="290" y="137"/>
                </a:cubicBezTo>
                <a:cubicBezTo>
                  <a:pt x="291" y="137"/>
                  <a:pt x="291" y="137"/>
                  <a:pt x="291" y="136"/>
                </a:cubicBezTo>
                <a:cubicBezTo>
                  <a:pt x="291" y="136"/>
                  <a:pt x="291" y="136"/>
                  <a:pt x="291" y="136"/>
                </a:cubicBezTo>
                <a:cubicBezTo>
                  <a:pt x="291" y="136"/>
                  <a:pt x="292" y="137"/>
                  <a:pt x="292" y="138"/>
                </a:cubicBezTo>
                <a:close/>
                <a:moveTo>
                  <a:pt x="223" y="87"/>
                </a:moveTo>
                <a:cubicBezTo>
                  <a:pt x="223" y="88"/>
                  <a:pt x="223" y="88"/>
                  <a:pt x="223" y="88"/>
                </a:cubicBezTo>
                <a:cubicBezTo>
                  <a:pt x="222" y="88"/>
                  <a:pt x="222" y="88"/>
                  <a:pt x="222" y="88"/>
                </a:cubicBezTo>
                <a:cubicBezTo>
                  <a:pt x="221" y="87"/>
                  <a:pt x="221" y="87"/>
                  <a:pt x="221" y="87"/>
                </a:cubicBezTo>
                <a:cubicBezTo>
                  <a:pt x="221" y="86"/>
                  <a:pt x="221" y="85"/>
                  <a:pt x="222" y="85"/>
                </a:cubicBezTo>
                <a:cubicBezTo>
                  <a:pt x="223" y="85"/>
                  <a:pt x="224" y="86"/>
                  <a:pt x="224" y="87"/>
                </a:cubicBezTo>
                <a:cubicBezTo>
                  <a:pt x="224" y="87"/>
                  <a:pt x="224" y="87"/>
                  <a:pt x="223" y="87"/>
                </a:cubicBezTo>
                <a:close/>
                <a:moveTo>
                  <a:pt x="118" y="37"/>
                </a:moveTo>
                <a:cubicBezTo>
                  <a:pt x="117" y="39"/>
                  <a:pt x="116" y="40"/>
                  <a:pt x="115" y="40"/>
                </a:cubicBezTo>
                <a:cubicBezTo>
                  <a:pt x="114" y="40"/>
                  <a:pt x="113" y="38"/>
                  <a:pt x="113" y="37"/>
                </a:cubicBezTo>
                <a:cubicBezTo>
                  <a:pt x="113" y="36"/>
                  <a:pt x="113" y="36"/>
                  <a:pt x="114" y="36"/>
                </a:cubicBezTo>
                <a:cubicBezTo>
                  <a:pt x="115" y="35"/>
                  <a:pt x="116" y="35"/>
                  <a:pt x="116" y="35"/>
                </a:cubicBezTo>
                <a:cubicBezTo>
                  <a:pt x="117" y="36"/>
                  <a:pt x="117" y="36"/>
                  <a:pt x="117" y="37"/>
                </a:cubicBezTo>
                <a:cubicBezTo>
                  <a:pt x="118" y="37"/>
                  <a:pt x="118" y="37"/>
                  <a:pt x="118" y="37"/>
                </a:cubicBezTo>
                <a:close/>
                <a:moveTo>
                  <a:pt x="187" y="90"/>
                </a:moveTo>
                <a:cubicBezTo>
                  <a:pt x="186" y="91"/>
                  <a:pt x="186" y="91"/>
                  <a:pt x="186" y="91"/>
                </a:cubicBezTo>
                <a:cubicBezTo>
                  <a:pt x="185" y="91"/>
                  <a:pt x="184" y="91"/>
                  <a:pt x="184" y="90"/>
                </a:cubicBezTo>
                <a:cubicBezTo>
                  <a:pt x="184" y="89"/>
                  <a:pt x="185" y="89"/>
                  <a:pt x="186" y="89"/>
                </a:cubicBezTo>
                <a:cubicBezTo>
                  <a:pt x="186" y="89"/>
                  <a:pt x="187" y="89"/>
                  <a:pt x="187" y="90"/>
                </a:cubicBezTo>
                <a:close/>
                <a:moveTo>
                  <a:pt x="114" y="2"/>
                </a:moveTo>
                <a:cubicBezTo>
                  <a:pt x="113" y="2"/>
                  <a:pt x="113" y="2"/>
                  <a:pt x="112" y="2"/>
                </a:cubicBezTo>
                <a:cubicBezTo>
                  <a:pt x="111" y="2"/>
                  <a:pt x="111" y="2"/>
                  <a:pt x="111" y="1"/>
                </a:cubicBezTo>
                <a:cubicBezTo>
                  <a:pt x="111" y="0"/>
                  <a:pt x="112" y="0"/>
                  <a:pt x="113" y="0"/>
                </a:cubicBezTo>
                <a:cubicBezTo>
                  <a:pt x="113" y="0"/>
                  <a:pt x="114" y="0"/>
                  <a:pt x="114" y="0"/>
                </a:cubicBezTo>
                <a:cubicBezTo>
                  <a:pt x="114" y="1"/>
                  <a:pt x="114" y="1"/>
                  <a:pt x="114" y="2"/>
                </a:cubicBezTo>
                <a:close/>
                <a:moveTo>
                  <a:pt x="139" y="31"/>
                </a:moveTo>
                <a:cubicBezTo>
                  <a:pt x="139" y="31"/>
                  <a:pt x="139" y="31"/>
                  <a:pt x="138" y="31"/>
                </a:cubicBezTo>
                <a:cubicBezTo>
                  <a:pt x="138" y="31"/>
                  <a:pt x="137" y="31"/>
                  <a:pt x="137" y="30"/>
                </a:cubicBezTo>
                <a:cubicBezTo>
                  <a:pt x="137" y="29"/>
                  <a:pt x="137" y="29"/>
                  <a:pt x="137" y="28"/>
                </a:cubicBezTo>
                <a:cubicBezTo>
                  <a:pt x="137" y="27"/>
                  <a:pt x="137" y="27"/>
                  <a:pt x="138" y="27"/>
                </a:cubicBezTo>
                <a:cubicBezTo>
                  <a:pt x="140" y="27"/>
                  <a:pt x="141" y="28"/>
                  <a:pt x="141" y="29"/>
                </a:cubicBezTo>
                <a:cubicBezTo>
                  <a:pt x="141" y="30"/>
                  <a:pt x="140" y="30"/>
                  <a:pt x="139"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26" name="Freeform 28">
            <a:extLst>
              <a:ext uri="{FF2B5EF4-FFF2-40B4-BE49-F238E27FC236}">
                <a16:creationId xmlns:a16="http://schemas.microsoft.com/office/drawing/2014/main" xmlns="" id="{D37B9D4D-2605-48A8-A09F-00C15D8C201E}"/>
              </a:ext>
            </a:extLst>
          </p:cNvPr>
          <p:cNvSpPr>
            <a:spLocks noEditPoints="1"/>
          </p:cNvSpPr>
          <p:nvPr/>
        </p:nvSpPr>
        <p:spPr bwMode="auto">
          <a:xfrm>
            <a:off x="5572384" y="3816800"/>
            <a:ext cx="702306" cy="438228"/>
          </a:xfrm>
          <a:custGeom>
            <a:avLst/>
            <a:gdLst>
              <a:gd name="T0" fmla="*/ 250 w 338"/>
              <a:gd name="T1" fmla="*/ 99 h 211"/>
              <a:gd name="T2" fmla="*/ 256 w 338"/>
              <a:gd name="T3" fmla="*/ 96 h 211"/>
              <a:gd name="T4" fmla="*/ 243 w 338"/>
              <a:gd name="T5" fmla="*/ 45 h 211"/>
              <a:gd name="T6" fmla="*/ 230 w 338"/>
              <a:gd name="T7" fmla="*/ 61 h 211"/>
              <a:gd name="T8" fmla="*/ 217 w 338"/>
              <a:gd name="T9" fmla="*/ 64 h 211"/>
              <a:gd name="T10" fmla="*/ 205 w 338"/>
              <a:gd name="T11" fmla="*/ 58 h 211"/>
              <a:gd name="T12" fmla="*/ 221 w 338"/>
              <a:gd name="T13" fmla="*/ 40 h 211"/>
              <a:gd name="T14" fmla="*/ 192 w 338"/>
              <a:gd name="T15" fmla="*/ 59 h 211"/>
              <a:gd name="T16" fmla="*/ 201 w 338"/>
              <a:gd name="T17" fmla="*/ 102 h 211"/>
              <a:gd name="T18" fmla="*/ 192 w 338"/>
              <a:gd name="T19" fmla="*/ 114 h 211"/>
              <a:gd name="T20" fmla="*/ 173 w 338"/>
              <a:gd name="T21" fmla="*/ 121 h 211"/>
              <a:gd name="T22" fmla="*/ 169 w 338"/>
              <a:gd name="T23" fmla="*/ 100 h 211"/>
              <a:gd name="T24" fmla="*/ 159 w 338"/>
              <a:gd name="T25" fmla="*/ 91 h 211"/>
              <a:gd name="T26" fmla="*/ 125 w 338"/>
              <a:gd name="T27" fmla="*/ 78 h 211"/>
              <a:gd name="T28" fmla="*/ 154 w 338"/>
              <a:gd name="T29" fmla="*/ 62 h 211"/>
              <a:gd name="T30" fmla="*/ 165 w 338"/>
              <a:gd name="T31" fmla="*/ 61 h 211"/>
              <a:gd name="T32" fmla="*/ 192 w 338"/>
              <a:gd name="T33" fmla="*/ 59 h 211"/>
              <a:gd name="T34" fmla="*/ 254 w 338"/>
              <a:gd name="T35" fmla="*/ 144 h 211"/>
              <a:gd name="T36" fmla="*/ 337 w 338"/>
              <a:gd name="T37" fmla="*/ 48 h 211"/>
              <a:gd name="T38" fmla="*/ 127 w 338"/>
              <a:gd name="T39" fmla="*/ 57 h 211"/>
              <a:gd name="T40" fmla="*/ 109 w 338"/>
              <a:gd name="T41" fmla="*/ 58 h 211"/>
              <a:gd name="T42" fmla="*/ 127 w 338"/>
              <a:gd name="T43" fmla="*/ 57 h 211"/>
              <a:gd name="T44" fmla="*/ 278 w 338"/>
              <a:gd name="T45" fmla="*/ 136 h 211"/>
              <a:gd name="T46" fmla="*/ 271 w 338"/>
              <a:gd name="T47" fmla="*/ 132 h 211"/>
              <a:gd name="T48" fmla="*/ 303 w 338"/>
              <a:gd name="T49" fmla="*/ 93 h 211"/>
              <a:gd name="T50" fmla="*/ 300 w 338"/>
              <a:gd name="T51" fmla="*/ 93 h 211"/>
              <a:gd name="T52" fmla="*/ 299 w 338"/>
              <a:gd name="T53" fmla="*/ 86 h 211"/>
              <a:gd name="T54" fmla="*/ 117 w 338"/>
              <a:gd name="T55" fmla="*/ 88 h 211"/>
              <a:gd name="T56" fmla="*/ 95 w 338"/>
              <a:gd name="T57" fmla="*/ 117 h 211"/>
              <a:gd name="T58" fmla="*/ 87 w 338"/>
              <a:gd name="T59" fmla="*/ 119 h 211"/>
              <a:gd name="T60" fmla="*/ 75 w 338"/>
              <a:gd name="T61" fmla="*/ 96 h 211"/>
              <a:gd name="T62" fmla="*/ 107 w 338"/>
              <a:gd name="T63" fmla="*/ 72 h 211"/>
              <a:gd name="T64" fmla="*/ 38 w 338"/>
              <a:gd name="T65" fmla="*/ 123 h 211"/>
              <a:gd name="T66" fmla="*/ 27 w 338"/>
              <a:gd name="T67" fmla="*/ 146 h 211"/>
              <a:gd name="T68" fmla="*/ 4 w 338"/>
              <a:gd name="T69" fmla="*/ 139 h 211"/>
              <a:gd name="T70" fmla="*/ 17 w 338"/>
              <a:gd name="T71" fmla="*/ 110 h 211"/>
              <a:gd name="T72" fmla="*/ 5 w 338"/>
              <a:gd name="T73" fmla="*/ 44 h 211"/>
              <a:gd name="T74" fmla="*/ 49 w 338"/>
              <a:gd name="T75" fmla="*/ 105 h 211"/>
              <a:gd name="T76" fmla="*/ 47 w 338"/>
              <a:gd name="T77" fmla="*/ 96 h 211"/>
              <a:gd name="T78" fmla="*/ 49 w 338"/>
              <a:gd name="T79" fmla="*/ 105 h 211"/>
              <a:gd name="T80" fmla="*/ 115 w 338"/>
              <a:gd name="T81" fmla="*/ 210 h 211"/>
              <a:gd name="T82" fmla="*/ 108 w 338"/>
              <a:gd name="T83" fmla="*/ 203 h 211"/>
              <a:gd name="T84" fmla="*/ 123 w 338"/>
              <a:gd name="T85" fmla="*/ 169 h 211"/>
              <a:gd name="T86" fmla="*/ 122 w 338"/>
              <a:gd name="T87" fmla="*/ 170 h 211"/>
              <a:gd name="T88" fmla="*/ 133 w 338"/>
              <a:gd name="T89" fmla="*/ 0 h 211"/>
              <a:gd name="T90" fmla="*/ 76 w 338"/>
              <a:gd name="T91" fmla="*/ 38 h 211"/>
              <a:gd name="T92" fmla="*/ 58 w 338"/>
              <a:gd name="T93" fmla="*/ 44 h 211"/>
              <a:gd name="T94" fmla="*/ 76 w 338"/>
              <a:gd name="T95" fmla="*/ 38 h 211"/>
              <a:gd name="T96" fmla="*/ 49 w 338"/>
              <a:gd name="T97" fmla="*/ 125 h 211"/>
              <a:gd name="T98" fmla="*/ 49 w 338"/>
              <a:gd name="T99" fmla="*/ 1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8" h="211">
                <a:moveTo>
                  <a:pt x="256" y="97"/>
                </a:moveTo>
                <a:cubicBezTo>
                  <a:pt x="256" y="98"/>
                  <a:pt x="255" y="98"/>
                  <a:pt x="255" y="99"/>
                </a:cubicBezTo>
                <a:cubicBezTo>
                  <a:pt x="255" y="100"/>
                  <a:pt x="254" y="100"/>
                  <a:pt x="253" y="100"/>
                </a:cubicBezTo>
                <a:cubicBezTo>
                  <a:pt x="252" y="100"/>
                  <a:pt x="251" y="100"/>
                  <a:pt x="250" y="99"/>
                </a:cubicBezTo>
                <a:cubicBezTo>
                  <a:pt x="249" y="98"/>
                  <a:pt x="249" y="97"/>
                  <a:pt x="249" y="96"/>
                </a:cubicBezTo>
                <a:cubicBezTo>
                  <a:pt x="249" y="96"/>
                  <a:pt x="249" y="95"/>
                  <a:pt x="250" y="94"/>
                </a:cubicBezTo>
                <a:cubicBezTo>
                  <a:pt x="252" y="94"/>
                  <a:pt x="253" y="94"/>
                  <a:pt x="254" y="94"/>
                </a:cubicBezTo>
                <a:cubicBezTo>
                  <a:pt x="256" y="95"/>
                  <a:pt x="256" y="95"/>
                  <a:pt x="256" y="96"/>
                </a:cubicBezTo>
                <a:cubicBezTo>
                  <a:pt x="256" y="97"/>
                  <a:pt x="256" y="97"/>
                  <a:pt x="256" y="97"/>
                </a:cubicBezTo>
                <a:cubicBezTo>
                  <a:pt x="256" y="97"/>
                  <a:pt x="256" y="97"/>
                  <a:pt x="256" y="97"/>
                </a:cubicBezTo>
                <a:close/>
                <a:moveTo>
                  <a:pt x="236" y="42"/>
                </a:moveTo>
                <a:cubicBezTo>
                  <a:pt x="238" y="42"/>
                  <a:pt x="241" y="43"/>
                  <a:pt x="243" y="45"/>
                </a:cubicBezTo>
                <a:cubicBezTo>
                  <a:pt x="244" y="47"/>
                  <a:pt x="245" y="49"/>
                  <a:pt x="245" y="52"/>
                </a:cubicBezTo>
                <a:cubicBezTo>
                  <a:pt x="245" y="56"/>
                  <a:pt x="244" y="58"/>
                  <a:pt x="242" y="60"/>
                </a:cubicBezTo>
                <a:cubicBezTo>
                  <a:pt x="240" y="62"/>
                  <a:pt x="238" y="63"/>
                  <a:pt x="237" y="63"/>
                </a:cubicBezTo>
                <a:cubicBezTo>
                  <a:pt x="234" y="63"/>
                  <a:pt x="232" y="62"/>
                  <a:pt x="230" y="61"/>
                </a:cubicBezTo>
                <a:cubicBezTo>
                  <a:pt x="228" y="60"/>
                  <a:pt x="227" y="60"/>
                  <a:pt x="226" y="60"/>
                </a:cubicBezTo>
                <a:cubicBezTo>
                  <a:pt x="225" y="60"/>
                  <a:pt x="224" y="61"/>
                  <a:pt x="223" y="62"/>
                </a:cubicBezTo>
                <a:cubicBezTo>
                  <a:pt x="222" y="63"/>
                  <a:pt x="221" y="64"/>
                  <a:pt x="220" y="64"/>
                </a:cubicBezTo>
                <a:cubicBezTo>
                  <a:pt x="219" y="64"/>
                  <a:pt x="218" y="64"/>
                  <a:pt x="217" y="64"/>
                </a:cubicBezTo>
                <a:cubicBezTo>
                  <a:pt x="217" y="64"/>
                  <a:pt x="216" y="63"/>
                  <a:pt x="215" y="63"/>
                </a:cubicBezTo>
                <a:cubicBezTo>
                  <a:pt x="214" y="63"/>
                  <a:pt x="213" y="64"/>
                  <a:pt x="213" y="64"/>
                </a:cubicBezTo>
                <a:cubicBezTo>
                  <a:pt x="212" y="64"/>
                  <a:pt x="212" y="64"/>
                  <a:pt x="211" y="64"/>
                </a:cubicBezTo>
                <a:cubicBezTo>
                  <a:pt x="209" y="62"/>
                  <a:pt x="207" y="60"/>
                  <a:pt x="205" y="58"/>
                </a:cubicBezTo>
                <a:cubicBezTo>
                  <a:pt x="204" y="56"/>
                  <a:pt x="203" y="54"/>
                  <a:pt x="203" y="51"/>
                </a:cubicBezTo>
                <a:cubicBezTo>
                  <a:pt x="203" y="49"/>
                  <a:pt x="204" y="46"/>
                  <a:pt x="206" y="43"/>
                </a:cubicBezTo>
                <a:cubicBezTo>
                  <a:pt x="208" y="40"/>
                  <a:pt x="211" y="38"/>
                  <a:pt x="213" y="38"/>
                </a:cubicBezTo>
                <a:cubicBezTo>
                  <a:pt x="216" y="38"/>
                  <a:pt x="218" y="39"/>
                  <a:pt x="221" y="40"/>
                </a:cubicBezTo>
                <a:cubicBezTo>
                  <a:pt x="223" y="40"/>
                  <a:pt x="225" y="42"/>
                  <a:pt x="227" y="45"/>
                </a:cubicBezTo>
                <a:cubicBezTo>
                  <a:pt x="228" y="44"/>
                  <a:pt x="229" y="43"/>
                  <a:pt x="231" y="43"/>
                </a:cubicBezTo>
                <a:cubicBezTo>
                  <a:pt x="232" y="42"/>
                  <a:pt x="234" y="42"/>
                  <a:pt x="236" y="42"/>
                </a:cubicBezTo>
                <a:close/>
                <a:moveTo>
                  <a:pt x="192" y="59"/>
                </a:moveTo>
                <a:cubicBezTo>
                  <a:pt x="197" y="62"/>
                  <a:pt x="199" y="65"/>
                  <a:pt x="201" y="69"/>
                </a:cubicBezTo>
                <a:cubicBezTo>
                  <a:pt x="203" y="74"/>
                  <a:pt x="204" y="78"/>
                  <a:pt x="206" y="83"/>
                </a:cubicBezTo>
                <a:cubicBezTo>
                  <a:pt x="203" y="99"/>
                  <a:pt x="203" y="99"/>
                  <a:pt x="203" y="99"/>
                </a:cubicBezTo>
                <a:cubicBezTo>
                  <a:pt x="203" y="99"/>
                  <a:pt x="202" y="101"/>
                  <a:pt x="201" y="102"/>
                </a:cubicBezTo>
                <a:cubicBezTo>
                  <a:pt x="200" y="104"/>
                  <a:pt x="199" y="106"/>
                  <a:pt x="198" y="107"/>
                </a:cubicBezTo>
                <a:cubicBezTo>
                  <a:pt x="197" y="109"/>
                  <a:pt x="196" y="111"/>
                  <a:pt x="195" y="112"/>
                </a:cubicBezTo>
                <a:cubicBezTo>
                  <a:pt x="194" y="113"/>
                  <a:pt x="194" y="114"/>
                  <a:pt x="193" y="114"/>
                </a:cubicBezTo>
                <a:cubicBezTo>
                  <a:pt x="193" y="114"/>
                  <a:pt x="193" y="114"/>
                  <a:pt x="192" y="114"/>
                </a:cubicBezTo>
                <a:cubicBezTo>
                  <a:pt x="192" y="114"/>
                  <a:pt x="192" y="114"/>
                  <a:pt x="192" y="114"/>
                </a:cubicBezTo>
                <a:cubicBezTo>
                  <a:pt x="192" y="117"/>
                  <a:pt x="191" y="119"/>
                  <a:pt x="189" y="121"/>
                </a:cubicBezTo>
                <a:cubicBezTo>
                  <a:pt x="187" y="123"/>
                  <a:pt x="184" y="124"/>
                  <a:pt x="181" y="124"/>
                </a:cubicBezTo>
                <a:cubicBezTo>
                  <a:pt x="178" y="124"/>
                  <a:pt x="175" y="123"/>
                  <a:pt x="173" y="121"/>
                </a:cubicBezTo>
                <a:cubicBezTo>
                  <a:pt x="171" y="118"/>
                  <a:pt x="170" y="116"/>
                  <a:pt x="170" y="113"/>
                </a:cubicBezTo>
                <a:cubicBezTo>
                  <a:pt x="170" y="111"/>
                  <a:pt x="171" y="110"/>
                  <a:pt x="172" y="108"/>
                </a:cubicBezTo>
                <a:cubicBezTo>
                  <a:pt x="172" y="106"/>
                  <a:pt x="173" y="105"/>
                  <a:pt x="174" y="104"/>
                </a:cubicBezTo>
                <a:cubicBezTo>
                  <a:pt x="173" y="103"/>
                  <a:pt x="171" y="102"/>
                  <a:pt x="169" y="100"/>
                </a:cubicBezTo>
                <a:cubicBezTo>
                  <a:pt x="168" y="99"/>
                  <a:pt x="166" y="97"/>
                  <a:pt x="165" y="96"/>
                </a:cubicBezTo>
                <a:cubicBezTo>
                  <a:pt x="164" y="94"/>
                  <a:pt x="162" y="93"/>
                  <a:pt x="162" y="92"/>
                </a:cubicBezTo>
                <a:cubicBezTo>
                  <a:pt x="161" y="91"/>
                  <a:pt x="160" y="90"/>
                  <a:pt x="160" y="90"/>
                </a:cubicBezTo>
                <a:cubicBezTo>
                  <a:pt x="159" y="90"/>
                  <a:pt x="159" y="91"/>
                  <a:pt x="159" y="91"/>
                </a:cubicBezTo>
                <a:cubicBezTo>
                  <a:pt x="158" y="93"/>
                  <a:pt x="156" y="94"/>
                  <a:pt x="153" y="95"/>
                </a:cubicBezTo>
                <a:cubicBezTo>
                  <a:pt x="150" y="96"/>
                  <a:pt x="147" y="97"/>
                  <a:pt x="144" y="97"/>
                </a:cubicBezTo>
                <a:cubicBezTo>
                  <a:pt x="138" y="97"/>
                  <a:pt x="134" y="95"/>
                  <a:pt x="130" y="91"/>
                </a:cubicBezTo>
                <a:cubicBezTo>
                  <a:pt x="127" y="88"/>
                  <a:pt x="125" y="83"/>
                  <a:pt x="125" y="78"/>
                </a:cubicBezTo>
                <a:cubicBezTo>
                  <a:pt x="125" y="71"/>
                  <a:pt x="127" y="66"/>
                  <a:pt x="131" y="63"/>
                </a:cubicBezTo>
                <a:cubicBezTo>
                  <a:pt x="136" y="60"/>
                  <a:pt x="141" y="59"/>
                  <a:pt x="146" y="59"/>
                </a:cubicBezTo>
                <a:cubicBezTo>
                  <a:pt x="147" y="59"/>
                  <a:pt x="149" y="59"/>
                  <a:pt x="150" y="60"/>
                </a:cubicBezTo>
                <a:cubicBezTo>
                  <a:pt x="152" y="60"/>
                  <a:pt x="153" y="61"/>
                  <a:pt x="154" y="62"/>
                </a:cubicBezTo>
                <a:cubicBezTo>
                  <a:pt x="155" y="63"/>
                  <a:pt x="157" y="63"/>
                  <a:pt x="158" y="64"/>
                </a:cubicBezTo>
                <a:cubicBezTo>
                  <a:pt x="158" y="65"/>
                  <a:pt x="159" y="65"/>
                  <a:pt x="160" y="65"/>
                </a:cubicBezTo>
                <a:cubicBezTo>
                  <a:pt x="161" y="65"/>
                  <a:pt x="162" y="65"/>
                  <a:pt x="162" y="64"/>
                </a:cubicBezTo>
                <a:cubicBezTo>
                  <a:pt x="165" y="61"/>
                  <a:pt x="165" y="61"/>
                  <a:pt x="165" y="61"/>
                </a:cubicBezTo>
                <a:cubicBezTo>
                  <a:pt x="166" y="60"/>
                  <a:pt x="167" y="59"/>
                  <a:pt x="168" y="58"/>
                </a:cubicBezTo>
                <a:cubicBezTo>
                  <a:pt x="169" y="57"/>
                  <a:pt x="170" y="57"/>
                  <a:pt x="171" y="57"/>
                </a:cubicBezTo>
                <a:cubicBezTo>
                  <a:pt x="179" y="55"/>
                  <a:pt x="179" y="55"/>
                  <a:pt x="179" y="55"/>
                </a:cubicBezTo>
                <a:cubicBezTo>
                  <a:pt x="185" y="55"/>
                  <a:pt x="189" y="57"/>
                  <a:pt x="192" y="59"/>
                </a:cubicBezTo>
                <a:close/>
                <a:moveTo>
                  <a:pt x="253" y="140"/>
                </a:moveTo>
                <a:cubicBezTo>
                  <a:pt x="253" y="140"/>
                  <a:pt x="253" y="140"/>
                  <a:pt x="253" y="140"/>
                </a:cubicBezTo>
                <a:cubicBezTo>
                  <a:pt x="255" y="140"/>
                  <a:pt x="256" y="141"/>
                  <a:pt x="256" y="144"/>
                </a:cubicBezTo>
                <a:cubicBezTo>
                  <a:pt x="255" y="144"/>
                  <a:pt x="254" y="144"/>
                  <a:pt x="254" y="144"/>
                </a:cubicBezTo>
                <a:cubicBezTo>
                  <a:pt x="253" y="143"/>
                  <a:pt x="252" y="142"/>
                  <a:pt x="252" y="141"/>
                </a:cubicBezTo>
                <a:cubicBezTo>
                  <a:pt x="252" y="141"/>
                  <a:pt x="252" y="140"/>
                  <a:pt x="253" y="140"/>
                </a:cubicBezTo>
                <a:close/>
                <a:moveTo>
                  <a:pt x="334" y="47"/>
                </a:moveTo>
                <a:cubicBezTo>
                  <a:pt x="335" y="47"/>
                  <a:pt x="336" y="48"/>
                  <a:pt x="337" y="48"/>
                </a:cubicBezTo>
                <a:cubicBezTo>
                  <a:pt x="338" y="49"/>
                  <a:pt x="338" y="50"/>
                  <a:pt x="338" y="51"/>
                </a:cubicBezTo>
                <a:cubicBezTo>
                  <a:pt x="337" y="51"/>
                  <a:pt x="336" y="50"/>
                  <a:pt x="336" y="49"/>
                </a:cubicBezTo>
                <a:lnTo>
                  <a:pt x="334" y="47"/>
                </a:lnTo>
                <a:close/>
                <a:moveTo>
                  <a:pt x="127" y="57"/>
                </a:moveTo>
                <a:cubicBezTo>
                  <a:pt x="127" y="60"/>
                  <a:pt x="126" y="62"/>
                  <a:pt x="125" y="64"/>
                </a:cubicBezTo>
                <a:cubicBezTo>
                  <a:pt x="124" y="66"/>
                  <a:pt x="122" y="67"/>
                  <a:pt x="119" y="68"/>
                </a:cubicBezTo>
                <a:cubicBezTo>
                  <a:pt x="116" y="68"/>
                  <a:pt x="113" y="67"/>
                  <a:pt x="112" y="65"/>
                </a:cubicBezTo>
                <a:cubicBezTo>
                  <a:pt x="110" y="63"/>
                  <a:pt x="109" y="61"/>
                  <a:pt x="109" y="58"/>
                </a:cubicBezTo>
                <a:cubicBezTo>
                  <a:pt x="109" y="56"/>
                  <a:pt x="110" y="54"/>
                  <a:pt x="111" y="52"/>
                </a:cubicBezTo>
                <a:cubicBezTo>
                  <a:pt x="112" y="51"/>
                  <a:pt x="114" y="50"/>
                  <a:pt x="116" y="50"/>
                </a:cubicBezTo>
                <a:cubicBezTo>
                  <a:pt x="118" y="50"/>
                  <a:pt x="121" y="51"/>
                  <a:pt x="123" y="52"/>
                </a:cubicBezTo>
                <a:cubicBezTo>
                  <a:pt x="125" y="53"/>
                  <a:pt x="127" y="55"/>
                  <a:pt x="127" y="57"/>
                </a:cubicBezTo>
                <a:close/>
                <a:moveTo>
                  <a:pt x="272" y="130"/>
                </a:moveTo>
                <a:cubicBezTo>
                  <a:pt x="273" y="130"/>
                  <a:pt x="273" y="129"/>
                  <a:pt x="274" y="129"/>
                </a:cubicBezTo>
                <a:cubicBezTo>
                  <a:pt x="274" y="129"/>
                  <a:pt x="275" y="130"/>
                  <a:pt x="276" y="132"/>
                </a:cubicBezTo>
                <a:cubicBezTo>
                  <a:pt x="277" y="133"/>
                  <a:pt x="278" y="134"/>
                  <a:pt x="278" y="136"/>
                </a:cubicBezTo>
                <a:cubicBezTo>
                  <a:pt x="278" y="136"/>
                  <a:pt x="278" y="137"/>
                  <a:pt x="277" y="137"/>
                </a:cubicBezTo>
                <a:cubicBezTo>
                  <a:pt x="277" y="138"/>
                  <a:pt x="276" y="138"/>
                  <a:pt x="275" y="138"/>
                </a:cubicBezTo>
                <a:cubicBezTo>
                  <a:pt x="274" y="138"/>
                  <a:pt x="273" y="137"/>
                  <a:pt x="272" y="136"/>
                </a:cubicBezTo>
                <a:cubicBezTo>
                  <a:pt x="272" y="135"/>
                  <a:pt x="271" y="134"/>
                  <a:pt x="271" y="132"/>
                </a:cubicBezTo>
                <a:cubicBezTo>
                  <a:pt x="271" y="132"/>
                  <a:pt x="272" y="132"/>
                  <a:pt x="272" y="131"/>
                </a:cubicBezTo>
                <a:cubicBezTo>
                  <a:pt x="272" y="130"/>
                  <a:pt x="272" y="130"/>
                  <a:pt x="272" y="130"/>
                </a:cubicBezTo>
                <a:close/>
                <a:moveTo>
                  <a:pt x="300" y="88"/>
                </a:moveTo>
                <a:cubicBezTo>
                  <a:pt x="301" y="89"/>
                  <a:pt x="302" y="91"/>
                  <a:pt x="303" y="93"/>
                </a:cubicBezTo>
                <a:cubicBezTo>
                  <a:pt x="304" y="94"/>
                  <a:pt x="305" y="96"/>
                  <a:pt x="306" y="98"/>
                </a:cubicBezTo>
                <a:cubicBezTo>
                  <a:pt x="306" y="98"/>
                  <a:pt x="305" y="98"/>
                  <a:pt x="304" y="98"/>
                </a:cubicBezTo>
                <a:cubicBezTo>
                  <a:pt x="304" y="98"/>
                  <a:pt x="303" y="98"/>
                  <a:pt x="302" y="97"/>
                </a:cubicBezTo>
                <a:cubicBezTo>
                  <a:pt x="301" y="96"/>
                  <a:pt x="300" y="95"/>
                  <a:pt x="300" y="93"/>
                </a:cubicBezTo>
                <a:cubicBezTo>
                  <a:pt x="299" y="92"/>
                  <a:pt x="298" y="91"/>
                  <a:pt x="298" y="89"/>
                </a:cubicBezTo>
                <a:cubicBezTo>
                  <a:pt x="297" y="88"/>
                  <a:pt x="297" y="86"/>
                  <a:pt x="297" y="86"/>
                </a:cubicBezTo>
                <a:cubicBezTo>
                  <a:pt x="297" y="85"/>
                  <a:pt x="297" y="85"/>
                  <a:pt x="297" y="85"/>
                </a:cubicBezTo>
                <a:cubicBezTo>
                  <a:pt x="298" y="85"/>
                  <a:pt x="298" y="86"/>
                  <a:pt x="299" y="86"/>
                </a:cubicBezTo>
                <a:lnTo>
                  <a:pt x="300" y="88"/>
                </a:lnTo>
                <a:close/>
                <a:moveTo>
                  <a:pt x="115" y="81"/>
                </a:moveTo>
                <a:cubicBezTo>
                  <a:pt x="115" y="81"/>
                  <a:pt x="116" y="82"/>
                  <a:pt x="116" y="83"/>
                </a:cubicBezTo>
                <a:cubicBezTo>
                  <a:pt x="117" y="85"/>
                  <a:pt x="117" y="86"/>
                  <a:pt x="117" y="88"/>
                </a:cubicBezTo>
                <a:cubicBezTo>
                  <a:pt x="117" y="94"/>
                  <a:pt x="115" y="100"/>
                  <a:pt x="111" y="103"/>
                </a:cubicBezTo>
                <a:cubicBezTo>
                  <a:pt x="108" y="107"/>
                  <a:pt x="104" y="109"/>
                  <a:pt x="99" y="110"/>
                </a:cubicBezTo>
                <a:cubicBezTo>
                  <a:pt x="98" y="112"/>
                  <a:pt x="97" y="114"/>
                  <a:pt x="97" y="115"/>
                </a:cubicBezTo>
                <a:cubicBezTo>
                  <a:pt x="96" y="116"/>
                  <a:pt x="96" y="117"/>
                  <a:pt x="95" y="117"/>
                </a:cubicBezTo>
                <a:cubicBezTo>
                  <a:pt x="93" y="120"/>
                  <a:pt x="93" y="120"/>
                  <a:pt x="93" y="120"/>
                </a:cubicBezTo>
                <a:cubicBezTo>
                  <a:pt x="93" y="120"/>
                  <a:pt x="92" y="121"/>
                  <a:pt x="92" y="123"/>
                </a:cubicBezTo>
                <a:cubicBezTo>
                  <a:pt x="91" y="122"/>
                  <a:pt x="90" y="122"/>
                  <a:pt x="89" y="121"/>
                </a:cubicBezTo>
                <a:cubicBezTo>
                  <a:pt x="89" y="120"/>
                  <a:pt x="88" y="119"/>
                  <a:pt x="87" y="119"/>
                </a:cubicBezTo>
                <a:cubicBezTo>
                  <a:pt x="85" y="119"/>
                  <a:pt x="83" y="119"/>
                  <a:pt x="81" y="117"/>
                </a:cubicBezTo>
                <a:cubicBezTo>
                  <a:pt x="80" y="115"/>
                  <a:pt x="79" y="113"/>
                  <a:pt x="79" y="110"/>
                </a:cubicBezTo>
                <a:cubicBezTo>
                  <a:pt x="79" y="108"/>
                  <a:pt x="80" y="106"/>
                  <a:pt x="81" y="106"/>
                </a:cubicBezTo>
                <a:cubicBezTo>
                  <a:pt x="78" y="101"/>
                  <a:pt x="76" y="98"/>
                  <a:pt x="75" y="96"/>
                </a:cubicBezTo>
                <a:cubicBezTo>
                  <a:pt x="74" y="94"/>
                  <a:pt x="74" y="91"/>
                  <a:pt x="74" y="87"/>
                </a:cubicBezTo>
                <a:cubicBezTo>
                  <a:pt x="74" y="82"/>
                  <a:pt x="76" y="78"/>
                  <a:pt x="80" y="74"/>
                </a:cubicBezTo>
                <a:cubicBezTo>
                  <a:pt x="85" y="70"/>
                  <a:pt x="90" y="69"/>
                  <a:pt x="96" y="69"/>
                </a:cubicBezTo>
                <a:cubicBezTo>
                  <a:pt x="100" y="69"/>
                  <a:pt x="104" y="70"/>
                  <a:pt x="107" y="72"/>
                </a:cubicBezTo>
                <a:cubicBezTo>
                  <a:pt x="111" y="74"/>
                  <a:pt x="113" y="77"/>
                  <a:pt x="115" y="81"/>
                </a:cubicBezTo>
                <a:close/>
                <a:moveTo>
                  <a:pt x="28" y="111"/>
                </a:moveTo>
                <a:cubicBezTo>
                  <a:pt x="30" y="113"/>
                  <a:pt x="32" y="114"/>
                  <a:pt x="34" y="116"/>
                </a:cubicBezTo>
                <a:cubicBezTo>
                  <a:pt x="36" y="118"/>
                  <a:pt x="37" y="121"/>
                  <a:pt x="38" y="123"/>
                </a:cubicBezTo>
                <a:cubicBezTo>
                  <a:pt x="39" y="135"/>
                  <a:pt x="39" y="135"/>
                  <a:pt x="39" y="135"/>
                </a:cubicBezTo>
                <a:cubicBezTo>
                  <a:pt x="37" y="136"/>
                  <a:pt x="36" y="137"/>
                  <a:pt x="35" y="139"/>
                </a:cubicBezTo>
                <a:cubicBezTo>
                  <a:pt x="34" y="141"/>
                  <a:pt x="33" y="142"/>
                  <a:pt x="32" y="144"/>
                </a:cubicBezTo>
                <a:cubicBezTo>
                  <a:pt x="30" y="145"/>
                  <a:pt x="28" y="145"/>
                  <a:pt x="27" y="146"/>
                </a:cubicBezTo>
                <a:cubicBezTo>
                  <a:pt x="23" y="148"/>
                  <a:pt x="23" y="148"/>
                  <a:pt x="23" y="148"/>
                </a:cubicBezTo>
                <a:cubicBezTo>
                  <a:pt x="20" y="147"/>
                  <a:pt x="18" y="147"/>
                  <a:pt x="16" y="147"/>
                </a:cubicBezTo>
                <a:cubicBezTo>
                  <a:pt x="14" y="147"/>
                  <a:pt x="12" y="147"/>
                  <a:pt x="10" y="146"/>
                </a:cubicBezTo>
                <a:cubicBezTo>
                  <a:pt x="7" y="144"/>
                  <a:pt x="5" y="142"/>
                  <a:pt x="4" y="139"/>
                </a:cubicBezTo>
                <a:cubicBezTo>
                  <a:pt x="2" y="137"/>
                  <a:pt x="1" y="134"/>
                  <a:pt x="0" y="131"/>
                </a:cubicBezTo>
                <a:cubicBezTo>
                  <a:pt x="0" y="120"/>
                  <a:pt x="5" y="113"/>
                  <a:pt x="14" y="111"/>
                </a:cubicBezTo>
                <a:cubicBezTo>
                  <a:pt x="14" y="111"/>
                  <a:pt x="15" y="111"/>
                  <a:pt x="15" y="110"/>
                </a:cubicBezTo>
                <a:cubicBezTo>
                  <a:pt x="16" y="110"/>
                  <a:pt x="16" y="110"/>
                  <a:pt x="17" y="110"/>
                </a:cubicBezTo>
                <a:cubicBezTo>
                  <a:pt x="18" y="110"/>
                  <a:pt x="20" y="110"/>
                  <a:pt x="22" y="110"/>
                </a:cubicBezTo>
                <a:cubicBezTo>
                  <a:pt x="24" y="111"/>
                  <a:pt x="26" y="111"/>
                  <a:pt x="28" y="111"/>
                </a:cubicBezTo>
                <a:close/>
                <a:moveTo>
                  <a:pt x="6" y="43"/>
                </a:moveTo>
                <a:cubicBezTo>
                  <a:pt x="6" y="43"/>
                  <a:pt x="5" y="44"/>
                  <a:pt x="5" y="44"/>
                </a:cubicBezTo>
                <a:cubicBezTo>
                  <a:pt x="4" y="44"/>
                  <a:pt x="3" y="43"/>
                  <a:pt x="3" y="42"/>
                </a:cubicBezTo>
                <a:cubicBezTo>
                  <a:pt x="3" y="41"/>
                  <a:pt x="4" y="41"/>
                  <a:pt x="5" y="41"/>
                </a:cubicBezTo>
                <a:cubicBezTo>
                  <a:pt x="6" y="41"/>
                  <a:pt x="6" y="41"/>
                  <a:pt x="6" y="43"/>
                </a:cubicBezTo>
                <a:close/>
                <a:moveTo>
                  <a:pt x="49" y="105"/>
                </a:moveTo>
                <a:cubicBezTo>
                  <a:pt x="48" y="105"/>
                  <a:pt x="48" y="105"/>
                  <a:pt x="47" y="105"/>
                </a:cubicBezTo>
                <a:cubicBezTo>
                  <a:pt x="46" y="105"/>
                  <a:pt x="45" y="104"/>
                  <a:pt x="44" y="103"/>
                </a:cubicBezTo>
                <a:cubicBezTo>
                  <a:pt x="44" y="102"/>
                  <a:pt x="43" y="101"/>
                  <a:pt x="43" y="100"/>
                </a:cubicBezTo>
                <a:cubicBezTo>
                  <a:pt x="43" y="98"/>
                  <a:pt x="45" y="96"/>
                  <a:pt x="47" y="96"/>
                </a:cubicBezTo>
                <a:cubicBezTo>
                  <a:pt x="49" y="96"/>
                  <a:pt x="50" y="97"/>
                  <a:pt x="51" y="98"/>
                </a:cubicBezTo>
                <a:cubicBezTo>
                  <a:pt x="51" y="99"/>
                  <a:pt x="52" y="100"/>
                  <a:pt x="52" y="101"/>
                </a:cubicBezTo>
                <a:cubicBezTo>
                  <a:pt x="52" y="102"/>
                  <a:pt x="51" y="103"/>
                  <a:pt x="51" y="103"/>
                </a:cubicBezTo>
                <a:cubicBezTo>
                  <a:pt x="50" y="104"/>
                  <a:pt x="49" y="104"/>
                  <a:pt x="49" y="105"/>
                </a:cubicBezTo>
                <a:close/>
                <a:moveTo>
                  <a:pt x="111" y="202"/>
                </a:moveTo>
                <a:cubicBezTo>
                  <a:pt x="113" y="203"/>
                  <a:pt x="114" y="203"/>
                  <a:pt x="115" y="204"/>
                </a:cubicBezTo>
                <a:cubicBezTo>
                  <a:pt x="116" y="205"/>
                  <a:pt x="116" y="206"/>
                  <a:pt x="116" y="207"/>
                </a:cubicBezTo>
                <a:cubicBezTo>
                  <a:pt x="116" y="208"/>
                  <a:pt x="116" y="209"/>
                  <a:pt x="115" y="210"/>
                </a:cubicBezTo>
                <a:cubicBezTo>
                  <a:pt x="114" y="210"/>
                  <a:pt x="113" y="211"/>
                  <a:pt x="112" y="211"/>
                </a:cubicBezTo>
                <a:cubicBezTo>
                  <a:pt x="112" y="211"/>
                  <a:pt x="110" y="210"/>
                  <a:pt x="109" y="209"/>
                </a:cubicBezTo>
                <a:cubicBezTo>
                  <a:pt x="107" y="209"/>
                  <a:pt x="106" y="207"/>
                  <a:pt x="106" y="206"/>
                </a:cubicBezTo>
                <a:cubicBezTo>
                  <a:pt x="106" y="204"/>
                  <a:pt x="107" y="203"/>
                  <a:pt x="108" y="203"/>
                </a:cubicBezTo>
                <a:cubicBezTo>
                  <a:pt x="109" y="202"/>
                  <a:pt x="111" y="202"/>
                  <a:pt x="111" y="202"/>
                </a:cubicBezTo>
                <a:close/>
                <a:moveTo>
                  <a:pt x="122" y="170"/>
                </a:moveTo>
                <a:cubicBezTo>
                  <a:pt x="122" y="170"/>
                  <a:pt x="123" y="170"/>
                  <a:pt x="123" y="170"/>
                </a:cubicBezTo>
                <a:cubicBezTo>
                  <a:pt x="123" y="169"/>
                  <a:pt x="123" y="169"/>
                  <a:pt x="123" y="169"/>
                </a:cubicBezTo>
                <a:cubicBezTo>
                  <a:pt x="124" y="169"/>
                  <a:pt x="124" y="170"/>
                  <a:pt x="124" y="171"/>
                </a:cubicBezTo>
                <a:cubicBezTo>
                  <a:pt x="124" y="172"/>
                  <a:pt x="124" y="173"/>
                  <a:pt x="122" y="173"/>
                </a:cubicBezTo>
                <a:cubicBezTo>
                  <a:pt x="121" y="173"/>
                  <a:pt x="121" y="173"/>
                  <a:pt x="121" y="173"/>
                </a:cubicBezTo>
                <a:cubicBezTo>
                  <a:pt x="121" y="171"/>
                  <a:pt x="121" y="170"/>
                  <a:pt x="122" y="170"/>
                </a:cubicBezTo>
                <a:close/>
                <a:moveTo>
                  <a:pt x="131" y="2"/>
                </a:moveTo>
                <a:cubicBezTo>
                  <a:pt x="131" y="2"/>
                  <a:pt x="131" y="1"/>
                  <a:pt x="131" y="1"/>
                </a:cubicBezTo>
                <a:cubicBezTo>
                  <a:pt x="131" y="0"/>
                  <a:pt x="131" y="0"/>
                  <a:pt x="131" y="0"/>
                </a:cubicBezTo>
                <a:cubicBezTo>
                  <a:pt x="133" y="0"/>
                  <a:pt x="133" y="0"/>
                  <a:pt x="133" y="0"/>
                </a:cubicBezTo>
                <a:cubicBezTo>
                  <a:pt x="133" y="0"/>
                  <a:pt x="133" y="1"/>
                  <a:pt x="133" y="1"/>
                </a:cubicBezTo>
                <a:cubicBezTo>
                  <a:pt x="132" y="1"/>
                  <a:pt x="132" y="2"/>
                  <a:pt x="132" y="2"/>
                </a:cubicBezTo>
                <a:lnTo>
                  <a:pt x="131" y="2"/>
                </a:lnTo>
                <a:close/>
                <a:moveTo>
                  <a:pt x="76" y="38"/>
                </a:moveTo>
                <a:cubicBezTo>
                  <a:pt x="77" y="40"/>
                  <a:pt x="78" y="42"/>
                  <a:pt x="78" y="44"/>
                </a:cubicBezTo>
                <a:cubicBezTo>
                  <a:pt x="78" y="48"/>
                  <a:pt x="77" y="50"/>
                  <a:pt x="75" y="52"/>
                </a:cubicBezTo>
                <a:cubicBezTo>
                  <a:pt x="73" y="54"/>
                  <a:pt x="71" y="55"/>
                  <a:pt x="68" y="55"/>
                </a:cubicBezTo>
                <a:cubicBezTo>
                  <a:pt x="61" y="55"/>
                  <a:pt x="58" y="52"/>
                  <a:pt x="58" y="44"/>
                </a:cubicBezTo>
                <a:cubicBezTo>
                  <a:pt x="58" y="41"/>
                  <a:pt x="59" y="39"/>
                  <a:pt x="61" y="37"/>
                </a:cubicBezTo>
                <a:cubicBezTo>
                  <a:pt x="62" y="35"/>
                  <a:pt x="65" y="34"/>
                  <a:pt x="67" y="34"/>
                </a:cubicBezTo>
                <a:cubicBezTo>
                  <a:pt x="69" y="34"/>
                  <a:pt x="71" y="34"/>
                  <a:pt x="72" y="35"/>
                </a:cubicBezTo>
                <a:cubicBezTo>
                  <a:pt x="74" y="36"/>
                  <a:pt x="75" y="37"/>
                  <a:pt x="76" y="38"/>
                </a:cubicBezTo>
                <a:close/>
                <a:moveTo>
                  <a:pt x="49" y="111"/>
                </a:moveTo>
                <a:cubicBezTo>
                  <a:pt x="54" y="111"/>
                  <a:pt x="57" y="114"/>
                  <a:pt x="57" y="119"/>
                </a:cubicBezTo>
                <a:cubicBezTo>
                  <a:pt x="57" y="121"/>
                  <a:pt x="56" y="123"/>
                  <a:pt x="54" y="124"/>
                </a:cubicBezTo>
                <a:cubicBezTo>
                  <a:pt x="52" y="125"/>
                  <a:pt x="51" y="125"/>
                  <a:pt x="49" y="125"/>
                </a:cubicBezTo>
                <a:cubicBezTo>
                  <a:pt x="47" y="125"/>
                  <a:pt x="46" y="125"/>
                  <a:pt x="45" y="124"/>
                </a:cubicBezTo>
                <a:cubicBezTo>
                  <a:pt x="43" y="123"/>
                  <a:pt x="43" y="121"/>
                  <a:pt x="43" y="119"/>
                </a:cubicBezTo>
                <a:cubicBezTo>
                  <a:pt x="43" y="117"/>
                  <a:pt x="43" y="116"/>
                  <a:pt x="44" y="114"/>
                </a:cubicBezTo>
                <a:cubicBezTo>
                  <a:pt x="46" y="113"/>
                  <a:pt x="47" y="112"/>
                  <a:pt x="49" y="1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27" name="Freeform 29">
            <a:extLst>
              <a:ext uri="{FF2B5EF4-FFF2-40B4-BE49-F238E27FC236}">
                <a16:creationId xmlns:a16="http://schemas.microsoft.com/office/drawing/2014/main" xmlns="" id="{578CF236-C971-4600-B9D1-C5689DEB6A11}"/>
              </a:ext>
            </a:extLst>
          </p:cNvPr>
          <p:cNvSpPr>
            <a:spLocks noEditPoints="1"/>
          </p:cNvSpPr>
          <p:nvPr/>
        </p:nvSpPr>
        <p:spPr bwMode="auto">
          <a:xfrm>
            <a:off x="6455458" y="1340173"/>
            <a:ext cx="685176" cy="466777"/>
          </a:xfrm>
          <a:custGeom>
            <a:avLst/>
            <a:gdLst>
              <a:gd name="T0" fmla="*/ 83 w 329"/>
              <a:gd name="T1" fmla="*/ 98 h 224"/>
              <a:gd name="T2" fmla="*/ 67 w 329"/>
              <a:gd name="T3" fmla="*/ 63 h 224"/>
              <a:gd name="T4" fmla="*/ 73 w 329"/>
              <a:gd name="T5" fmla="*/ 124 h 224"/>
              <a:gd name="T6" fmla="*/ 69 w 329"/>
              <a:gd name="T7" fmla="*/ 86 h 224"/>
              <a:gd name="T8" fmla="*/ 180 w 329"/>
              <a:gd name="T9" fmla="*/ 99 h 224"/>
              <a:gd name="T10" fmla="*/ 174 w 329"/>
              <a:gd name="T11" fmla="*/ 127 h 224"/>
              <a:gd name="T12" fmla="*/ 146 w 329"/>
              <a:gd name="T13" fmla="*/ 120 h 224"/>
              <a:gd name="T14" fmla="*/ 156 w 329"/>
              <a:gd name="T15" fmla="*/ 106 h 224"/>
              <a:gd name="T16" fmla="*/ 39 w 329"/>
              <a:gd name="T17" fmla="*/ 36 h 224"/>
              <a:gd name="T18" fmla="*/ 25 w 329"/>
              <a:gd name="T19" fmla="*/ 48 h 224"/>
              <a:gd name="T20" fmla="*/ 11 w 329"/>
              <a:gd name="T21" fmla="*/ 47 h 224"/>
              <a:gd name="T22" fmla="*/ 10 w 329"/>
              <a:gd name="T23" fmla="*/ 40 h 224"/>
              <a:gd name="T24" fmla="*/ 24 w 329"/>
              <a:gd name="T25" fmla="*/ 33 h 224"/>
              <a:gd name="T26" fmla="*/ 37 w 329"/>
              <a:gd name="T27" fmla="*/ 34 h 224"/>
              <a:gd name="T28" fmla="*/ 129 w 329"/>
              <a:gd name="T29" fmla="*/ 104 h 224"/>
              <a:gd name="T30" fmla="*/ 123 w 329"/>
              <a:gd name="T31" fmla="*/ 145 h 224"/>
              <a:gd name="T32" fmla="*/ 124 w 329"/>
              <a:gd name="T33" fmla="*/ 105 h 224"/>
              <a:gd name="T34" fmla="*/ 118 w 329"/>
              <a:gd name="T35" fmla="*/ 121 h 224"/>
              <a:gd name="T36" fmla="*/ 107 w 329"/>
              <a:gd name="T37" fmla="*/ 133 h 224"/>
              <a:gd name="T38" fmla="*/ 98 w 329"/>
              <a:gd name="T39" fmla="*/ 116 h 224"/>
              <a:gd name="T40" fmla="*/ 86 w 329"/>
              <a:gd name="T41" fmla="*/ 97 h 224"/>
              <a:gd name="T42" fmla="*/ 85 w 329"/>
              <a:gd name="T43" fmla="*/ 87 h 224"/>
              <a:gd name="T44" fmla="*/ 84 w 329"/>
              <a:gd name="T45" fmla="*/ 75 h 224"/>
              <a:gd name="T46" fmla="*/ 80 w 329"/>
              <a:gd name="T47" fmla="*/ 68 h 224"/>
              <a:gd name="T48" fmla="*/ 90 w 329"/>
              <a:gd name="T49" fmla="*/ 65 h 224"/>
              <a:gd name="T50" fmla="*/ 103 w 329"/>
              <a:gd name="T51" fmla="*/ 61 h 224"/>
              <a:gd name="T52" fmla="*/ 128 w 329"/>
              <a:gd name="T53" fmla="*/ 68 h 224"/>
              <a:gd name="T54" fmla="*/ 134 w 329"/>
              <a:gd name="T55" fmla="*/ 82 h 224"/>
              <a:gd name="T56" fmla="*/ 121 w 329"/>
              <a:gd name="T57" fmla="*/ 119 h 224"/>
              <a:gd name="T58" fmla="*/ 147 w 329"/>
              <a:gd name="T59" fmla="*/ 90 h 224"/>
              <a:gd name="T60" fmla="*/ 140 w 329"/>
              <a:gd name="T61" fmla="*/ 99 h 224"/>
              <a:gd name="T62" fmla="*/ 145 w 329"/>
              <a:gd name="T63" fmla="*/ 59 h 224"/>
              <a:gd name="T64" fmla="*/ 279 w 329"/>
              <a:gd name="T65" fmla="*/ 6 h 224"/>
              <a:gd name="T66" fmla="*/ 266 w 329"/>
              <a:gd name="T67" fmla="*/ 58 h 224"/>
              <a:gd name="T68" fmla="*/ 139 w 329"/>
              <a:gd name="T69" fmla="*/ 86 h 224"/>
              <a:gd name="T70" fmla="*/ 196 w 329"/>
              <a:gd name="T71" fmla="*/ 144 h 224"/>
              <a:gd name="T72" fmla="*/ 298 w 329"/>
              <a:gd name="T73" fmla="*/ 198 h 224"/>
              <a:gd name="T74" fmla="*/ 272 w 329"/>
              <a:gd name="T75" fmla="*/ 202 h 224"/>
              <a:gd name="T76" fmla="*/ 253 w 329"/>
              <a:gd name="T77" fmla="*/ 211 h 224"/>
              <a:gd name="T78" fmla="*/ 247 w 329"/>
              <a:gd name="T79" fmla="*/ 192 h 224"/>
              <a:gd name="T80" fmla="*/ 241 w 329"/>
              <a:gd name="T81" fmla="*/ 175 h 224"/>
              <a:gd name="T82" fmla="*/ 233 w 329"/>
              <a:gd name="T83" fmla="*/ 167 h 224"/>
              <a:gd name="T84" fmla="*/ 224 w 329"/>
              <a:gd name="T85" fmla="*/ 175 h 224"/>
              <a:gd name="T86" fmla="*/ 202 w 329"/>
              <a:gd name="T87" fmla="*/ 161 h 224"/>
              <a:gd name="T88" fmla="*/ 190 w 329"/>
              <a:gd name="T89" fmla="*/ 147 h 224"/>
              <a:gd name="T90" fmla="*/ 197 w 329"/>
              <a:gd name="T91" fmla="*/ 136 h 224"/>
              <a:gd name="T92" fmla="*/ 210 w 329"/>
              <a:gd name="T93" fmla="*/ 125 h 224"/>
              <a:gd name="T94" fmla="*/ 223 w 329"/>
              <a:gd name="T95" fmla="*/ 138 h 224"/>
              <a:gd name="T96" fmla="*/ 236 w 329"/>
              <a:gd name="T97" fmla="*/ 154 h 224"/>
              <a:gd name="T98" fmla="*/ 279 w 329"/>
              <a:gd name="T99" fmla="*/ 151 h 224"/>
              <a:gd name="T100" fmla="*/ 292 w 329"/>
              <a:gd name="T101" fmla="*/ 172 h 224"/>
              <a:gd name="T102" fmla="*/ 14 w 329"/>
              <a:gd name="T103" fmla="*/ 34 h 224"/>
              <a:gd name="T104" fmla="*/ 97 w 329"/>
              <a:gd name="T105" fmla="*/ 45 h 224"/>
              <a:gd name="T106" fmla="*/ 104 w 329"/>
              <a:gd name="T107" fmla="*/ 41 h 224"/>
              <a:gd name="T108" fmla="*/ 113 w 329"/>
              <a:gd name="T109" fmla="*/ 33 h 224"/>
              <a:gd name="T110" fmla="*/ 121 w 329"/>
              <a:gd name="T111" fmla="*/ 37 h 224"/>
              <a:gd name="T112" fmla="*/ 119 w 329"/>
              <a:gd name="T113" fmla="*/ 48 h 224"/>
              <a:gd name="T114" fmla="*/ 105 w 329"/>
              <a:gd name="T115" fmla="*/ 46 h 224"/>
              <a:gd name="T116" fmla="*/ 99 w 329"/>
              <a:gd name="T117" fmla="*/ 5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9" h="224">
                <a:moveTo>
                  <a:pt x="81" y="85"/>
                </a:moveTo>
                <a:cubicBezTo>
                  <a:pt x="82" y="85"/>
                  <a:pt x="82" y="85"/>
                  <a:pt x="82" y="85"/>
                </a:cubicBezTo>
                <a:lnTo>
                  <a:pt x="81" y="85"/>
                </a:lnTo>
                <a:close/>
                <a:moveTo>
                  <a:pt x="78" y="93"/>
                </a:moveTo>
                <a:cubicBezTo>
                  <a:pt x="78" y="93"/>
                  <a:pt x="79" y="93"/>
                  <a:pt x="79" y="93"/>
                </a:cubicBezTo>
                <a:cubicBezTo>
                  <a:pt x="80" y="93"/>
                  <a:pt x="80" y="94"/>
                  <a:pt x="80" y="94"/>
                </a:cubicBezTo>
                <a:cubicBezTo>
                  <a:pt x="80" y="94"/>
                  <a:pt x="80" y="95"/>
                  <a:pt x="79" y="95"/>
                </a:cubicBezTo>
                <a:cubicBezTo>
                  <a:pt x="78" y="95"/>
                  <a:pt x="78" y="95"/>
                  <a:pt x="78" y="95"/>
                </a:cubicBezTo>
                <a:cubicBezTo>
                  <a:pt x="77" y="95"/>
                  <a:pt x="77" y="94"/>
                  <a:pt x="77" y="94"/>
                </a:cubicBezTo>
                <a:cubicBezTo>
                  <a:pt x="77" y="94"/>
                  <a:pt x="77" y="93"/>
                  <a:pt x="78" y="93"/>
                </a:cubicBezTo>
                <a:close/>
                <a:moveTo>
                  <a:pt x="83" y="101"/>
                </a:moveTo>
                <a:cubicBezTo>
                  <a:pt x="83" y="101"/>
                  <a:pt x="83" y="100"/>
                  <a:pt x="83" y="100"/>
                </a:cubicBezTo>
                <a:cubicBezTo>
                  <a:pt x="83" y="100"/>
                  <a:pt x="83" y="100"/>
                  <a:pt x="83" y="99"/>
                </a:cubicBezTo>
                <a:cubicBezTo>
                  <a:pt x="83" y="99"/>
                  <a:pt x="83" y="98"/>
                  <a:pt x="83" y="98"/>
                </a:cubicBezTo>
                <a:cubicBezTo>
                  <a:pt x="84" y="99"/>
                  <a:pt x="84" y="99"/>
                  <a:pt x="84" y="100"/>
                </a:cubicBezTo>
                <a:cubicBezTo>
                  <a:pt x="84" y="101"/>
                  <a:pt x="84" y="101"/>
                  <a:pt x="84" y="101"/>
                </a:cubicBezTo>
                <a:cubicBezTo>
                  <a:pt x="84" y="101"/>
                  <a:pt x="84" y="101"/>
                  <a:pt x="83" y="102"/>
                </a:cubicBezTo>
                <a:cubicBezTo>
                  <a:pt x="83" y="102"/>
                  <a:pt x="83" y="101"/>
                  <a:pt x="83" y="101"/>
                </a:cubicBezTo>
                <a:close/>
                <a:moveTo>
                  <a:pt x="81" y="84"/>
                </a:moveTo>
                <a:cubicBezTo>
                  <a:pt x="81" y="84"/>
                  <a:pt x="81" y="84"/>
                  <a:pt x="81" y="85"/>
                </a:cubicBezTo>
                <a:cubicBezTo>
                  <a:pt x="81" y="85"/>
                  <a:pt x="80" y="85"/>
                  <a:pt x="79" y="85"/>
                </a:cubicBezTo>
                <a:cubicBezTo>
                  <a:pt x="78" y="85"/>
                  <a:pt x="77" y="84"/>
                  <a:pt x="76" y="84"/>
                </a:cubicBezTo>
                <a:cubicBezTo>
                  <a:pt x="78" y="84"/>
                  <a:pt x="78" y="84"/>
                  <a:pt x="78" y="84"/>
                </a:cubicBezTo>
                <a:cubicBezTo>
                  <a:pt x="79" y="84"/>
                  <a:pt x="80" y="84"/>
                  <a:pt x="81" y="84"/>
                </a:cubicBezTo>
                <a:close/>
                <a:moveTo>
                  <a:pt x="68" y="64"/>
                </a:moveTo>
                <a:cubicBezTo>
                  <a:pt x="67" y="64"/>
                  <a:pt x="66" y="63"/>
                  <a:pt x="65" y="63"/>
                </a:cubicBezTo>
                <a:cubicBezTo>
                  <a:pt x="65" y="62"/>
                  <a:pt x="65" y="62"/>
                  <a:pt x="65" y="62"/>
                </a:cubicBezTo>
                <a:cubicBezTo>
                  <a:pt x="66" y="62"/>
                  <a:pt x="66" y="62"/>
                  <a:pt x="67" y="63"/>
                </a:cubicBezTo>
                <a:cubicBezTo>
                  <a:pt x="67" y="63"/>
                  <a:pt x="68" y="64"/>
                  <a:pt x="68" y="64"/>
                </a:cubicBezTo>
                <a:close/>
                <a:moveTo>
                  <a:pt x="73" y="75"/>
                </a:moveTo>
                <a:cubicBezTo>
                  <a:pt x="73" y="75"/>
                  <a:pt x="73" y="76"/>
                  <a:pt x="73" y="76"/>
                </a:cubicBezTo>
                <a:cubicBezTo>
                  <a:pt x="74" y="76"/>
                  <a:pt x="74" y="76"/>
                  <a:pt x="74" y="77"/>
                </a:cubicBezTo>
                <a:cubicBezTo>
                  <a:pt x="74" y="77"/>
                  <a:pt x="73" y="77"/>
                  <a:pt x="73" y="77"/>
                </a:cubicBezTo>
                <a:cubicBezTo>
                  <a:pt x="73" y="77"/>
                  <a:pt x="72" y="77"/>
                  <a:pt x="72" y="76"/>
                </a:cubicBezTo>
                <a:cubicBezTo>
                  <a:pt x="71" y="76"/>
                  <a:pt x="70" y="75"/>
                  <a:pt x="70" y="74"/>
                </a:cubicBezTo>
                <a:cubicBezTo>
                  <a:pt x="71" y="73"/>
                  <a:pt x="71" y="73"/>
                  <a:pt x="71" y="73"/>
                </a:cubicBezTo>
                <a:cubicBezTo>
                  <a:pt x="71" y="73"/>
                  <a:pt x="71" y="73"/>
                  <a:pt x="72" y="74"/>
                </a:cubicBezTo>
                <a:cubicBezTo>
                  <a:pt x="72" y="74"/>
                  <a:pt x="72" y="75"/>
                  <a:pt x="73" y="75"/>
                </a:cubicBezTo>
                <a:close/>
                <a:moveTo>
                  <a:pt x="71" y="124"/>
                </a:moveTo>
                <a:cubicBezTo>
                  <a:pt x="72" y="124"/>
                  <a:pt x="72" y="124"/>
                  <a:pt x="72" y="124"/>
                </a:cubicBezTo>
                <a:cubicBezTo>
                  <a:pt x="72" y="124"/>
                  <a:pt x="72" y="124"/>
                  <a:pt x="73" y="124"/>
                </a:cubicBezTo>
                <a:cubicBezTo>
                  <a:pt x="73" y="124"/>
                  <a:pt x="73" y="124"/>
                  <a:pt x="73" y="124"/>
                </a:cubicBezTo>
                <a:cubicBezTo>
                  <a:pt x="73" y="125"/>
                  <a:pt x="73" y="126"/>
                  <a:pt x="72" y="127"/>
                </a:cubicBezTo>
                <a:cubicBezTo>
                  <a:pt x="71" y="128"/>
                  <a:pt x="71" y="129"/>
                  <a:pt x="70" y="129"/>
                </a:cubicBezTo>
                <a:cubicBezTo>
                  <a:pt x="69" y="129"/>
                  <a:pt x="69" y="129"/>
                  <a:pt x="69" y="128"/>
                </a:cubicBezTo>
                <a:cubicBezTo>
                  <a:pt x="69" y="127"/>
                  <a:pt x="69" y="126"/>
                  <a:pt x="70" y="126"/>
                </a:cubicBezTo>
                <a:lnTo>
                  <a:pt x="71" y="124"/>
                </a:lnTo>
                <a:close/>
                <a:moveTo>
                  <a:pt x="70" y="87"/>
                </a:moveTo>
                <a:cubicBezTo>
                  <a:pt x="70" y="87"/>
                  <a:pt x="70" y="87"/>
                  <a:pt x="70" y="87"/>
                </a:cubicBezTo>
                <a:cubicBezTo>
                  <a:pt x="70" y="87"/>
                  <a:pt x="70" y="87"/>
                  <a:pt x="70" y="87"/>
                </a:cubicBezTo>
                <a:cubicBezTo>
                  <a:pt x="70" y="88"/>
                  <a:pt x="70" y="88"/>
                  <a:pt x="70" y="88"/>
                </a:cubicBezTo>
                <a:cubicBezTo>
                  <a:pt x="69" y="88"/>
                  <a:pt x="68" y="87"/>
                  <a:pt x="67" y="87"/>
                </a:cubicBezTo>
                <a:cubicBezTo>
                  <a:pt x="67" y="87"/>
                  <a:pt x="67" y="86"/>
                  <a:pt x="67" y="86"/>
                </a:cubicBezTo>
                <a:cubicBezTo>
                  <a:pt x="67" y="86"/>
                  <a:pt x="67" y="86"/>
                  <a:pt x="67" y="86"/>
                </a:cubicBezTo>
                <a:cubicBezTo>
                  <a:pt x="67" y="85"/>
                  <a:pt x="67" y="85"/>
                  <a:pt x="67" y="85"/>
                </a:cubicBezTo>
                <a:cubicBezTo>
                  <a:pt x="68" y="85"/>
                  <a:pt x="68" y="85"/>
                  <a:pt x="69" y="86"/>
                </a:cubicBezTo>
                <a:cubicBezTo>
                  <a:pt x="70" y="86"/>
                  <a:pt x="70" y="86"/>
                  <a:pt x="70" y="87"/>
                </a:cubicBezTo>
                <a:close/>
                <a:moveTo>
                  <a:pt x="191" y="114"/>
                </a:moveTo>
                <a:cubicBezTo>
                  <a:pt x="189" y="114"/>
                  <a:pt x="188" y="114"/>
                  <a:pt x="187" y="115"/>
                </a:cubicBezTo>
                <a:cubicBezTo>
                  <a:pt x="184" y="115"/>
                  <a:pt x="181" y="115"/>
                  <a:pt x="180" y="114"/>
                </a:cubicBezTo>
                <a:cubicBezTo>
                  <a:pt x="179" y="114"/>
                  <a:pt x="178" y="113"/>
                  <a:pt x="177" y="112"/>
                </a:cubicBezTo>
                <a:cubicBezTo>
                  <a:pt x="177" y="111"/>
                  <a:pt x="177" y="110"/>
                  <a:pt x="176" y="110"/>
                </a:cubicBezTo>
                <a:cubicBezTo>
                  <a:pt x="176" y="109"/>
                  <a:pt x="176" y="108"/>
                  <a:pt x="175" y="108"/>
                </a:cubicBezTo>
                <a:cubicBezTo>
                  <a:pt x="175" y="107"/>
                  <a:pt x="176" y="107"/>
                  <a:pt x="176" y="107"/>
                </a:cubicBezTo>
                <a:cubicBezTo>
                  <a:pt x="177" y="107"/>
                  <a:pt x="177" y="107"/>
                  <a:pt x="177" y="106"/>
                </a:cubicBezTo>
                <a:cubicBezTo>
                  <a:pt x="177" y="106"/>
                  <a:pt x="176" y="106"/>
                  <a:pt x="176" y="106"/>
                </a:cubicBezTo>
                <a:cubicBezTo>
                  <a:pt x="176" y="105"/>
                  <a:pt x="177" y="104"/>
                  <a:pt x="177" y="103"/>
                </a:cubicBezTo>
                <a:cubicBezTo>
                  <a:pt x="178" y="103"/>
                  <a:pt x="178" y="102"/>
                  <a:pt x="179" y="102"/>
                </a:cubicBezTo>
                <a:cubicBezTo>
                  <a:pt x="179" y="99"/>
                  <a:pt x="179" y="98"/>
                  <a:pt x="179" y="98"/>
                </a:cubicBezTo>
                <a:cubicBezTo>
                  <a:pt x="179" y="98"/>
                  <a:pt x="179" y="99"/>
                  <a:pt x="180" y="99"/>
                </a:cubicBezTo>
                <a:cubicBezTo>
                  <a:pt x="180" y="99"/>
                  <a:pt x="180" y="100"/>
                  <a:pt x="181" y="100"/>
                </a:cubicBezTo>
                <a:cubicBezTo>
                  <a:pt x="181" y="100"/>
                  <a:pt x="182" y="99"/>
                  <a:pt x="182" y="99"/>
                </a:cubicBezTo>
                <a:cubicBezTo>
                  <a:pt x="182" y="98"/>
                  <a:pt x="182" y="98"/>
                  <a:pt x="183" y="98"/>
                </a:cubicBezTo>
                <a:cubicBezTo>
                  <a:pt x="183" y="99"/>
                  <a:pt x="183" y="99"/>
                  <a:pt x="184" y="99"/>
                </a:cubicBezTo>
                <a:cubicBezTo>
                  <a:pt x="185" y="99"/>
                  <a:pt x="185" y="99"/>
                  <a:pt x="186" y="98"/>
                </a:cubicBezTo>
                <a:cubicBezTo>
                  <a:pt x="188" y="99"/>
                  <a:pt x="189" y="101"/>
                  <a:pt x="191" y="103"/>
                </a:cubicBezTo>
                <a:cubicBezTo>
                  <a:pt x="192" y="105"/>
                  <a:pt x="193" y="107"/>
                  <a:pt x="193" y="109"/>
                </a:cubicBezTo>
                <a:lnTo>
                  <a:pt x="191" y="114"/>
                </a:lnTo>
                <a:close/>
                <a:moveTo>
                  <a:pt x="170" y="111"/>
                </a:moveTo>
                <a:cubicBezTo>
                  <a:pt x="171" y="112"/>
                  <a:pt x="172" y="113"/>
                  <a:pt x="173" y="114"/>
                </a:cubicBezTo>
                <a:cubicBezTo>
                  <a:pt x="174" y="116"/>
                  <a:pt x="175" y="118"/>
                  <a:pt x="175" y="120"/>
                </a:cubicBezTo>
                <a:cubicBezTo>
                  <a:pt x="175" y="121"/>
                  <a:pt x="174" y="122"/>
                  <a:pt x="174" y="123"/>
                </a:cubicBezTo>
                <a:cubicBezTo>
                  <a:pt x="174" y="123"/>
                  <a:pt x="173" y="124"/>
                  <a:pt x="173" y="126"/>
                </a:cubicBezTo>
                <a:cubicBezTo>
                  <a:pt x="173" y="126"/>
                  <a:pt x="174" y="127"/>
                  <a:pt x="174" y="127"/>
                </a:cubicBezTo>
                <a:cubicBezTo>
                  <a:pt x="172" y="128"/>
                  <a:pt x="170" y="128"/>
                  <a:pt x="169" y="129"/>
                </a:cubicBezTo>
                <a:cubicBezTo>
                  <a:pt x="168" y="130"/>
                  <a:pt x="167" y="131"/>
                  <a:pt x="166" y="133"/>
                </a:cubicBezTo>
                <a:cubicBezTo>
                  <a:pt x="165" y="133"/>
                  <a:pt x="164" y="132"/>
                  <a:pt x="162" y="132"/>
                </a:cubicBezTo>
                <a:cubicBezTo>
                  <a:pt x="161" y="131"/>
                  <a:pt x="159" y="131"/>
                  <a:pt x="158" y="131"/>
                </a:cubicBezTo>
                <a:cubicBezTo>
                  <a:pt x="155" y="131"/>
                  <a:pt x="155" y="131"/>
                  <a:pt x="155" y="131"/>
                </a:cubicBezTo>
                <a:cubicBezTo>
                  <a:pt x="155" y="131"/>
                  <a:pt x="154" y="132"/>
                  <a:pt x="154" y="132"/>
                </a:cubicBezTo>
                <a:cubicBezTo>
                  <a:pt x="153" y="131"/>
                  <a:pt x="152" y="130"/>
                  <a:pt x="151" y="129"/>
                </a:cubicBezTo>
                <a:cubicBezTo>
                  <a:pt x="151" y="128"/>
                  <a:pt x="149" y="127"/>
                  <a:pt x="148" y="127"/>
                </a:cubicBezTo>
                <a:cubicBezTo>
                  <a:pt x="147" y="128"/>
                  <a:pt x="147" y="128"/>
                  <a:pt x="146" y="129"/>
                </a:cubicBezTo>
                <a:cubicBezTo>
                  <a:pt x="146" y="130"/>
                  <a:pt x="145" y="131"/>
                  <a:pt x="144" y="131"/>
                </a:cubicBezTo>
                <a:cubicBezTo>
                  <a:pt x="141" y="131"/>
                  <a:pt x="139" y="129"/>
                  <a:pt x="139" y="127"/>
                </a:cubicBezTo>
                <a:cubicBezTo>
                  <a:pt x="139" y="123"/>
                  <a:pt x="141" y="122"/>
                  <a:pt x="144" y="122"/>
                </a:cubicBezTo>
                <a:cubicBezTo>
                  <a:pt x="144" y="122"/>
                  <a:pt x="145" y="122"/>
                  <a:pt x="146" y="122"/>
                </a:cubicBezTo>
                <a:cubicBezTo>
                  <a:pt x="146" y="122"/>
                  <a:pt x="146" y="121"/>
                  <a:pt x="146" y="120"/>
                </a:cubicBezTo>
                <a:cubicBezTo>
                  <a:pt x="146" y="119"/>
                  <a:pt x="147" y="118"/>
                  <a:pt x="147" y="118"/>
                </a:cubicBezTo>
                <a:cubicBezTo>
                  <a:pt x="147" y="117"/>
                  <a:pt x="146" y="116"/>
                  <a:pt x="144" y="116"/>
                </a:cubicBezTo>
                <a:cubicBezTo>
                  <a:pt x="143" y="115"/>
                  <a:pt x="142" y="115"/>
                  <a:pt x="142" y="114"/>
                </a:cubicBezTo>
                <a:cubicBezTo>
                  <a:pt x="143" y="114"/>
                  <a:pt x="143" y="114"/>
                  <a:pt x="143" y="114"/>
                </a:cubicBezTo>
                <a:cubicBezTo>
                  <a:pt x="144" y="114"/>
                  <a:pt x="144" y="114"/>
                  <a:pt x="144" y="114"/>
                </a:cubicBezTo>
                <a:cubicBezTo>
                  <a:pt x="144" y="114"/>
                  <a:pt x="145" y="114"/>
                  <a:pt x="145" y="115"/>
                </a:cubicBezTo>
                <a:cubicBezTo>
                  <a:pt x="145" y="115"/>
                  <a:pt x="146" y="115"/>
                  <a:pt x="146" y="115"/>
                </a:cubicBezTo>
                <a:cubicBezTo>
                  <a:pt x="147" y="115"/>
                  <a:pt x="147" y="115"/>
                  <a:pt x="147" y="114"/>
                </a:cubicBezTo>
                <a:cubicBezTo>
                  <a:pt x="147" y="113"/>
                  <a:pt x="147" y="112"/>
                  <a:pt x="147" y="111"/>
                </a:cubicBezTo>
                <a:cubicBezTo>
                  <a:pt x="147" y="110"/>
                  <a:pt x="146" y="110"/>
                  <a:pt x="146" y="109"/>
                </a:cubicBezTo>
                <a:cubicBezTo>
                  <a:pt x="146" y="108"/>
                  <a:pt x="146" y="108"/>
                  <a:pt x="147" y="108"/>
                </a:cubicBezTo>
                <a:cubicBezTo>
                  <a:pt x="148" y="107"/>
                  <a:pt x="148" y="107"/>
                  <a:pt x="148" y="105"/>
                </a:cubicBezTo>
                <a:cubicBezTo>
                  <a:pt x="149" y="106"/>
                  <a:pt x="151" y="107"/>
                  <a:pt x="153" y="107"/>
                </a:cubicBezTo>
                <a:cubicBezTo>
                  <a:pt x="154" y="107"/>
                  <a:pt x="155" y="107"/>
                  <a:pt x="156" y="106"/>
                </a:cubicBezTo>
                <a:cubicBezTo>
                  <a:pt x="156" y="106"/>
                  <a:pt x="158" y="106"/>
                  <a:pt x="159" y="106"/>
                </a:cubicBezTo>
                <a:cubicBezTo>
                  <a:pt x="160" y="106"/>
                  <a:pt x="161" y="106"/>
                  <a:pt x="161" y="106"/>
                </a:cubicBezTo>
                <a:cubicBezTo>
                  <a:pt x="162" y="106"/>
                  <a:pt x="163" y="106"/>
                  <a:pt x="165" y="106"/>
                </a:cubicBezTo>
                <a:cubicBezTo>
                  <a:pt x="166" y="106"/>
                  <a:pt x="166" y="106"/>
                  <a:pt x="167" y="105"/>
                </a:cubicBezTo>
                <a:cubicBezTo>
                  <a:pt x="168" y="104"/>
                  <a:pt x="168" y="103"/>
                  <a:pt x="168" y="103"/>
                </a:cubicBezTo>
                <a:cubicBezTo>
                  <a:pt x="169" y="103"/>
                  <a:pt x="170" y="103"/>
                  <a:pt x="171" y="103"/>
                </a:cubicBezTo>
                <a:cubicBezTo>
                  <a:pt x="171" y="103"/>
                  <a:pt x="172" y="104"/>
                  <a:pt x="172" y="105"/>
                </a:cubicBezTo>
                <a:cubicBezTo>
                  <a:pt x="172" y="105"/>
                  <a:pt x="171" y="106"/>
                  <a:pt x="171" y="107"/>
                </a:cubicBezTo>
                <a:cubicBezTo>
                  <a:pt x="170" y="108"/>
                  <a:pt x="170" y="109"/>
                  <a:pt x="170" y="111"/>
                </a:cubicBezTo>
                <a:close/>
                <a:moveTo>
                  <a:pt x="37" y="34"/>
                </a:moveTo>
                <a:cubicBezTo>
                  <a:pt x="38" y="34"/>
                  <a:pt x="38" y="33"/>
                  <a:pt x="38" y="33"/>
                </a:cubicBezTo>
                <a:cubicBezTo>
                  <a:pt x="38" y="33"/>
                  <a:pt x="39" y="32"/>
                  <a:pt x="40" y="32"/>
                </a:cubicBezTo>
                <a:cubicBezTo>
                  <a:pt x="39" y="33"/>
                  <a:pt x="39" y="34"/>
                  <a:pt x="39" y="35"/>
                </a:cubicBezTo>
                <a:cubicBezTo>
                  <a:pt x="39" y="35"/>
                  <a:pt x="39" y="36"/>
                  <a:pt x="39" y="36"/>
                </a:cubicBezTo>
                <a:cubicBezTo>
                  <a:pt x="38" y="37"/>
                  <a:pt x="37" y="38"/>
                  <a:pt x="37" y="38"/>
                </a:cubicBezTo>
                <a:cubicBezTo>
                  <a:pt x="37" y="39"/>
                  <a:pt x="36" y="40"/>
                  <a:pt x="36" y="40"/>
                </a:cubicBezTo>
                <a:cubicBezTo>
                  <a:pt x="36" y="42"/>
                  <a:pt x="37" y="42"/>
                  <a:pt x="37" y="42"/>
                </a:cubicBezTo>
                <a:cubicBezTo>
                  <a:pt x="37" y="42"/>
                  <a:pt x="38" y="43"/>
                  <a:pt x="38" y="44"/>
                </a:cubicBezTo>
                <a:cubicBezTo>
                  <a:pt x="38" y="44"/>
                  <a:pt x="38" y="44"/>
                  <a:pt x="38" y="44"/>
                </a:cubicBezTo>
                <a:cubicBezTo>
                  <a:pt x="38" y="44"/>
                  <a:pt x="38" y="44"/>
                  <a:pt x="38" y="44"/>
                </a:cubicBezTo>
                <a:cubicBezTo>
                  <a:pt x="37" y="44"/>
                  <a:pt x="37" y="44"/>
                  <a:pt x="36" y="45"/>
                </a:cubicBezTo>
                <a:cubicBezTo>
                  <a:pt x="36" y="46"/>
                  <a:pt x="35" y="47"/>
                  <a:pt x="35" y="47"/>
                </a:cubicBezTo>
                <a:cubicBezTo>
                  <a:pt x="35" y="46"/>
                  <a:pt x="35" y="46"/>
                  <a:pt x="35" y="46"/>
                </a:cubicBezTo>
                <a:cubicBezTo>
                  <a:pt x="34" y="46"/>
                  <a:pt x="34" y="46"/>
                  <a:pt x="34" y="46"/>
                </a:cubicBezTo>
                <a:cubicBezTo>
                  <a:pt x="33" y="46"/>
                  <a:pt x="32" y="46"/>
                  <a:pt x="32" y="46"/>
                </a:cubicBezTo>
                <a:cubicBezTo>
                  <a:pt x="31" y="47"/>
                  <a:pt x="30" y="47"/>
                  <a:pt x="29" y="47"/>
                </a:cubicBezTo>
                <a:cubicBezTo>
                  <a:pt x="29" y="47"/>
                  <a:pt x="28" y="47"/>
                  <a:pt x="28" y="47"/>
                </a:cubicBezTo>
                <a:cubicBezTo>
                  <a:pt x="27" y="47"/>
                  <a:pt x="26" y="47"/>
                  <a:pt x="25" y="48"/>
                </a:cubicBezTo>
                <a:cubicBezTo>
                  <a:pt x="25" y="45"/>
                  <a:pt x="25" y="45"/>
                  <a:pt x="25" y="45"/>
                </a:cubicBezTo>
                <a:cubicBezTo>
                  <a:pt x="25" y="45"/>
                  <a:pt x="25" y="45"/>
                  <a:pt x="25" y="46"/>
                </a:cubicBezTo>
                <a:cubicBezTo>
                  <a:pt x="25" y="46"/>
                  <a:pt x="24" y="46"/>
                  <a:pt x="24" y="46"/>
                </a:cubicBezTo>
                <a:cubicBezTo>
                  <a:pt x="24" y="46"/>
                  <a:pt x="24" y="46"/>
                  <a:pt x="24" y="46"/>
                </a:cubicBezTo>
                <a:cubicBezTo>
                  <a:pt x="24" y="45"/>
                  <a:pt x="24" y="44"/>
                  <a:pt x="23" y="44"/>
                </a:cubicBezTo>
                <a:cubicBezTo>
                  <a:pt x="23" y="43"/>
                  <a:pt x="22" y="43"/>
                  <a:pt x="22" y="42"/>
                </a:cubicBezTo>
                <a:cubicBezTo>
                  <a:pt x="22" y="43"/>
                  <a:pt x="21" y="45"/>
                  <a:pt x="21" y="46"/>
                </a:cubicBezTo>
                <a:cubicBezTo>
                  <a:pt x="21" y="46"/>
                  <a:pt x="20" y="47"/>
                  <a:pt x="20" y="48"/>
                </a:cubicBezTo>
                <a:cubicBezTo>
                  <a:pt x="19" y="48"/>
                  <a:pt x="18" y="49"/>
                  <a:pt x="18" y="49"/>
                </a:cubicBezTo>
                <a:cubicBezTo>
                  <a:pt x="17" y="49"/>
                  <a:pt x="17" y="50"/>
                  <a:pt x="17" y="50"/>
                </a:cubicBezTo>
                <a:cubicBezTo>
                  <a:pt x="17" y="50"/>
                  <a:pt x="16" y="49"/>
                  <a:pt x="16" y="49"/>
                </a:cubicBezTo>
                <a:cubicBezTo>
                  <a:pt x="15" y="49"/>
                  <a:pt x="15" y="50"/>
                  <a:pt x="15" y="50"/>
                </a:cubicBezTo>
                <a:cubicBezTo>
                  <a:pt x="15" y="49"/>
                  <a:pt x="14" y="48"/>
                  <a:pt x="13" y="48"/>
                </a:cubicBezTo>
                <a:cubicBezTo>
                  <a:pt x="13" y="47"/>
                  <a:pt x="12" y="47"/>
                  <a:pt x="11" y="47"/>
                </a:cubicBezTo>
                <a:cubicBezTo>
                  <a:pt x="11" y="47"/>
                  <a:pt x="11" y="47"/>
                  <a:pt x="11" y="48"/>
                </a:cubicBezTo>
                <a:cubicBezTo>
                  <a:pt x="10" y="48"/>
                  <a:pt x="10" y="48"/>
                  <a:pt x="10" y="48"/>
                </a:cubicBezTo>
                <a:cubicBezTo>
                  <a:pt x="10" y="48"/>
                  <a:pt x="10" y="48"/>
                  <a:pt x="10" y="48"/>
                </a:cubicBezTo>
                <a:cubicBezTo>
                  <a:pt x="9" y="48"/>
                  <a:pt x="9" y="49"/>
                  <a:pt x="9" y="49"/>
                </a:cubicBezTo>
                <a:cubicBezTo>
                  <a:pt x="8" y="49"/>
                  <a:pt x="8" y="49"/>
                  <a:pt x="7" y="49"/>
                </a:cubicBezTo>
                <a:cubicBezTo>
                  <a:pt x="6" y="49"/>
                  <a:pt x="6" y="49"/>
                  <a:pt x="6" y="49"/>
                </a:cubicBezTo>
                <a:cubicBezTo>
                  <a:pt x="6" y="48"/>
                  <a:pt x="6" y="48"/>
                  <a:pt x="7" y="47"/>
                </a:cubicBezTo>
                <a:cubicBezTo>
                  <a:pt x="7" y="47"/>
                  <a:pt x="8" y="47"/>
                  <a:pt x="8" y="47"/>
                </a:cubicBezTo>
                <a:cubicBezTo>
                  <a:pt x="9" y="47"/>
                  <a:pt x="10" y="47"/>
                  <a:pt x="10" y="46"/>
                </a:cubicBezTo>
                <a:cubicBezTo>
                  <a:pt x="11" y="46"/>
                  <a:pt x="11" y="46"/>
                  <a:pt x="11" y="45"/>
                </a:cubicBezTo>
                <a:cubicBezTo>
                  <a:pt x="11" y="44"/>
                  <a:pt x="11" y="44"/>
                  <a:pt x="10" y="44"/>
                </a:cubicBezTo>
                <a:cubicBezTo>
                  <a:pt x="9" y="43"/>
                  <a:pt x="9" y="43"/>
                  <a:pt x="9" y="42"/>
                </a:cubicBezTo>
                <a:cubicBezTo>
                  <a:pt x="10" y="42"/>
                  <a:pt x="10" y="42"/>
                  <a:pt x="10" y="41"/>
                </a:cubicBezTo>
                <a:cubicBezTo>
                  <a:pt x="10" y="41"/>
                  <a:pt x="10" y="40"/>
                  <a:pt x="10" y="40"/>
                </a:cubicBezTo>
                <a:cubicBezTo>
                  <a:pt x="10" y="40"/>
                  <a:pt x="10" y="39"/>
                  <a:pt x="9" y="39"/>
                </a:cubicBezTo>
                <a:cubicBezTo>
                  <a:pt x="10" y="39"/>
                  <a:pt x="10" y="39"/>
                  <a:pt x="11" y="39"/>
                </a:cubicBezTo>
                <a:cubicBezTo>
                  <a:pt x="11" y="39"/>
                  <a:pt x="12" y="39"/>
                  <a:pt x="13" y="38"/>
                </a:cubicBezTo>
                <a:cubicBezTo>
                  <a:pt x="13" y="37"/>
                  <a:pt x="15" y="37"/>
                  <a:pt x="16" y="37"/>
                </a:cubicBezTo>
                <a:cubicBezTo>
                  <a:pt x="17" y="37"/>
                  <a:pt x="18" y="37"/>
                  <a:pt x="19" y="38"/>
                </a:cubicBezTo>
                <a:cubicBezTo>
                  <a:pt x="20" y="38"/>
                  <a:pt x="20" y="38"/>
                  <a:pt x="21" y="38"/>
                </a:cubicBezTo>
                <a:cubicBezTo>
                  <a:pt x="22" y="38"/>
                  <a:pt x="22" y="38"/>
                  <a:pt x="22" y="37"/>
                </a:cubicBezTo>
                <a:cubicBezTo>
                  <a:pt x="22" y="37"/>
                  <a:pt x="22" y="36"/>
                  <a:pt x="22" y="36"/>
                </a:cubicBezTo>
                <a:cubicBezTo>
                  <a:pt x="22" y="36"/>
                  <a:pt x="21" y="36"/>
                  <a:pt x="21" y="35"/>
                </a:cubicBezTo>
                <a:cubicBezTo>
                  <a:pt x="22" y="36"/>
                  <a:pt x="22" y="36"/>
                  <a:pt x="22" y="36"/>
                </a:cubicBezTo>
                <a:cubicBezTo>
                  <a:pt x="22" y="36"/>
                  <a:pt x="22" y="36"/>
                  <a:pt x="22" y="36"/>
                </a:cubicBezTo>
                <a:cubicBezTo>
                  <a:pt x="22" y="35"/>
                  <a:pt x="22" y="35"/>
                  <a:pt x="23" y="34"/>
                </a:cubicBezTo>
                <a:cubicBezTo>
                  <a:pt x="23" y="34"/>
                  <a:pt x="23" y="34"/>
                  <a:pt x="23" y="34"/>
                </a:cubicBezTo>
                <a:cubicBezTo>
                  <a:pt x="24" y="33"/>
                  <a:pt x="24" y="33"/>
                  <a:pt x="24" y="33"/>
                </a:cubicBezTo>
                <a:cubicBezTo>
                  <a:pt x="24" y="32"/>
                  <a:pt x="24" y="32"/>
                  <a:pt x="23" y="32"/>
                </a:cubicBezTo>
                <a:cubicBezTo>
                  <a:pt x="24" y="32"/>
                  <a:pt x="24" y="32"/>
                  <a:pt x="24" y="32"/>
                </a:cubicBezTo>
                <a:cubicBezTo>
                  <a:pt x="24" y="33"/>
                  <a:pt x="24" y="33"/>
                  <a:pt x="25" y="33"/>
                </a:cubicBezTo>
                <a:cubicBezTo>
                  <a:pt x="25" y="33"/>
                  <a:pt x="26" y="32"/>
                  <a:pt x="27" y="30"/>
                </a:cubicBezTo>
                <a:cubicBezTo>
                  <a:pt x="28" y="29"/>
                  <a:pt x="28" y="28"/>
                  <a:pt x="29" y="28"/>
                </a:cubicBezTo>
                <a:cubicBezTo>
                  <a:pt x="29" y="28"/>
                  <a:pt x="29" y="29"/>
                  <a:pt x="29" y="29"/>
                </a:cubicBezTo>
                <a:cubicBezTo>
                  <a:pt x="29" y="29"/>
                  <a:pt x="29" y="30"/>
                  <a:pt x="29" y="31"/>
                </a:cubicBezTo>
                <a:cubicBezTo>
                  <a:pt x="31" y="31"/>
                  <a:pt x="33" y="30"/>
                  <a:pt x="33" y="29"/>
                </a:cubicBezTo>
                <a:cubicBezTo>
                  <a:pt x="33" y="28"/>
                  <a:pt x="34" y="27"/>
                  <a:pt x="35" y="27"/>
                </a:cubicBezTo>
                <a:cubicBezTo>
                  <a:pt x="35" y="27"/>
                  <a:pt x="35" y="27"/>
                  <a:pt x="35" y="28"/>
                </a:cubicBezTo>
                <a:cubicBezTo>
                  <a:pt x="35" y="31"/>
                  <a:pt x="35" y="31"/>
                  <a:pt x="35" y="31"/>
                </a:cubicBezTo>
                <a:cubicBezTo>
                  <a:pt x="35" y="32"/>
                  <a:pt x="35" y="33"/>
                  <a:pt x="35" y="34"/>
                </a:cubicBezTo>
                <a:cubicBezTo>
                  <a:pt x="35" y="34"/>
                  <a:pt x="35" y="34"/>
                  <a:pt x="36" y="34"/>
                </a:cubicBezTo>
                <a:cubicBezTo>
                  <a:pt x="36" y="34"/>
                  <a:pt x="37" y="34"/>
                  <a:pt x="37" y="34"/>
                </a:cubicBezTo>
                <a:close/>
                <a:moveTo>
                  <a:pt x="103" y="137"/>
                </a:moveTo>
                <a:cubicBezTo>
                  <a:pt x="103" y="137"/>
                  <a:pt x="103" y="137"/>
                  <a:pt x="103" y="137"/>
                </a:cubicBezTo>
                <a:cubicBezTo>
                  <a:pt x="103" y="137"/>
                  <a:pt x="103" y="137"/>
                  <a:pt x="103" y="137"/>
                </a:cubicBezTo>
                <a:cubicBezTo>
                  <a:pt x="105" y="138"/>
                  <a:pt x="105" y="139"/>
                  <a:pt x="105" y="141"/>
                </a:cubicBezTo>
                <a:cubicBezTo>
                  <a:pt x="105" y="141"/>
                  <a:pt x="105" y="141"/>
                  <a:pt x="105" y="141"/>
                </a:cubicBezTo>
                <a:cubicBezTo>
                  <a:pt x="104" y="141"/>
                  <a:pt x="104" y="141"/>
                  <a:pt x="103" y="140"/>
                </a:cubicBezTo>
                <a:cubicBezTo>
                  <a:pt x="103" y="139"/>
                  <a:pt x="103" y="139"/>
                  <a:pt x="102" y="138"/>
                </a:cubicBezTo>
                <a:cubicBezTo>
                  <a:pt x="102" y="137"/>
                  <a:pt x="102" y="137"/>
                  <a:pt x="102" y="137"/>
                </a:cubicBezTo>
                <a:lnTo>
                  <a:pt x="103" y="137"/>
                </a:lnTo>
                <a:close/>
                <a:moveTo>
                  <a:pt x="129" y="102"/>
                </a:moveTo>
                <a:cubicBezTo>
                  <a:pt x="129" y="102"/>
                  <a:pt x="129" y="102"/>
                  <a:pt x="130" y="102"/>
                </a:cubicBezTo>
                <a:cubicBezTo>
                  <a:pt x="131" y="102"/>
                  <a:pt x="131" y="102"/>
                  <a:pt x="131" y="103"/>
                </a:cubicBezTo>
                <a:cubicBezTo>
                  <a:pt x="131" y="104"/>
                  <a:pt x="130" y="104"/>
                  <a:pt x="130" y="104"/>
                </a:cubicBezTo>
                <a:cubicBezTo>
                  <a:pt x="129" y="104"/>
                  <a:pt x="129" y="104"/>
                  <a:pt x="129" y="104"/>
                </a:cubicBezTo>
                <a:cubicBezTo>
                  <a:pt x="129" y="104"/>
                  <a:pt x="128" y="103"/>
                  <a:pt x="128" y="103"/>
                </a:cubicBezTo>
                <a:cubicBezTo>
                  <a:pt x="128" y="103"/>
                  <a:pt x="129" y="102"/>
                  <a:pt x="129" y="102"/>
                </a:cubicBezTo>
                <a:close/>
                <a:moveTo>
                  <a:pt x="109" y="143"/>
                </a:moveTo>
                <a:cubicBezTo>
                  <a:pt x="109" y="143"/>
                  <a:pt x="109" y="143"/>
                  <a:pt x="110" y="143"/>
                </a:cubicBezTo>
                <a:cubicBezTo>
                  <a:pt x="110" y="143"/>
                  <a:pt x="111" y="143"/>
                  <a:pt x="111" y="144"/>
                </a:cubicBezTo>
                <a:cubicBezTo>
                  <a:pt x="111" y="144"/>
                  <a:pt x="111" y="145"/>
                  <a:pt x="110" y="145"/>
                </a:cubicBezTo>
                <a:cubicBezTo>
                  <a:pt x="110" y="145"/>
                  <a:pt x="109" y="145"/>
                  <a:pt x="109" y="145"/>
                </a:cubicBezTo>
                <a:cubicBezTo>
                  <a:pt x="109" y="145"/>
                  <a:pt x="108" y="144"/>
                  <a:pt x="108" y="144"/>
                </a:cubicBezTo>
                <a:cubicBezTo>
                  <a:pt x="108" y="143"/>
                  <a:pt x="108" y="143"/>
                  <a:pt x="108" y="143"/>
                </a:cubicBezTo>
                <a:cubicBezTo>
                  <a:pt x="108" y="143"/>
                  <a:pt x="109" y="143"/>
                  <a:pt x="109" y="143"/>
                </a:cubicBezTo>
                <a:close/>
                <a:moveTo>
                  <a:pt x="120" y="138"/>
                </a:moveTo>
                <a:cubicBezTo>
                  <a:pt x="122" y="139"/>
                  <a:pt x="123" y="140"/>
                  <a:pt x="123" y="141"/>
                </a:cubicBezTo>
                <a:cubicBezTo>
                  <a:pt x="124" y="142"/>
                  <a:pt x="124" y="143"/>
                  <a:pt x="125" y="144"/>
                </a:cubicBezTo>
                <a:cubicBezTo>
                  <a:pt x="125" y="145"/>
                  <a:pt x="124" y="145"/>
                  <a:pt x="123" y="145"/>
                </a:cubicBezTo>
                <a:cubicBezTo>
                  <a:pt x="123" y="143"/>
                  <a:pt x="122" y="142"/>
                  <a:pt x="122" y="142"/>
                </a:cubicBezTo>
                <a:cubicBezTo>
                  <a:pt x="121" y="142"/>
                  <a:pt x="120" y="141"/>
                  <a:pt x="120" y="138"/>
                </a:cubicBezTo>
                <a:close/>
                <a:moveTo>
                  <a:pt x="139" y="97"/>
                </a:moveTo>
                <a:cubicBezTo>
                  <a:pt x="139" y="98"/>
                  <a:pt x="139" y="98"/>
                  <a:pt x="138" y="98"/>
                </a:cubicBezTo>
                <a:cubicBezTo>
                  <a:pt x="137" y="98"/>
                  <a:pt x="137" y="98"/>
                  <a:pt x="136" y="98"/>
                </a:cubicBezTo>
                <a:cubicBezTo>
                  <a:pt x="135" y="98"/>
                  <a:pt x="134" y="98"/>
                  <a:pt x="134" y="97"/>
                </a:cubicBezTo>
                <a:cubicBezTo>
                  <a:pt x="134" y="96"/>
                  <a:pt x="133" y="96"/>
                  <a:pt x="132" y="96"/>
                </a:cubicBezTo>
                <a:cubicBezTo>
                  <a:pt x="131" y="96"/>
                  <a:pt x="131" y="96"/>
                  <a:pt x="131" y="97"/>
                </a:cubicBezTo>
                <a:cubicBezTo>
                  <a:pt x="131" y="98"/>
                  <a:pt x="131" y="98"/>
                  <a:pt x="132" y="98"/>
                </a:cubicBezTo>
                <a:cubicBezTo>
                  <a:pt x="131" y="98"/>
                  <a:pt x="131" y="98"/>
                  <a:pt x="131" y="98"/>
                </a:cubicBezTo>
                <a:cubicBezTo>
                  <a:pt x="131" y="99"/>
                  <a:pt x="131" y="99"/>
                  <a:pt x="131" y="99"/>
                </a:cubicBezTo>
                <a:cubicBezTo>
                  <a:pt x="131" y="100"/>
                  <a:pt x="131" y="100"/>
                  <a:pt x="132" y="101"/>
                </a:cubicBezTo>
                <a:cubicBezTo>
                  <a:pt x="129" y="101"/>
                  <a:pt x="127" y="101"/>
                  <a:pt x="127" y="102"/>
                </a:cubicBezTo>
                <a:cubicBezTo>
                  <a:pt x="124" y="105"/>
                  <a:pt x="124" y="105"/>
                  <a:pt x="124" y="105"/>
                </a:cubicBezTo>
                <a:cubicBezTo>
                  <a:pt x="126" y="108"/>
                  <a:pt x="128" y="111"/>
                  <a:pt x="130" y="115"/>
                </a:cubicBezTo>
                <a:cubicBezTo>
                  <a:pt x="132" y="118"/>
                  <a:pt x="134" y="121"/>
                  <a:pt x="136" y="125"/>
                </a:cubicBezTo>
                <a:cubicBezTo>
                  <a:pt x="136" y="125"/>
                  <a:pt x="136" y="125"/>
                  <a:pt x="136" y="125"/>
                </a:cubicBezTo>
                <a:cubicBezTo>
                  <a:pt x="135" y="125"/>
                  <a:pt x="135" y="125"/>
                  <a:pt x="135" y="125"/>
                </a:cubicBezTo>
                <a:cubicBezTo>
                  <a:pt x="129" y="114"/>
                  <a:pt x="129" y="114"/>
                  <a:pt x="129" y="114"/>
                </a:cubicBezTo>
                <a:cubicBezTo>
                  <a:pt x="129" y="113"/>
                  <a:pt x="128" y="112"/>
                  <a:pt x="127" y="111"/>
                </a:cubicBezTo>
                <a:cubicBezTo>
                  <a:pt x="125" y="109"/>
                  <a:pt x="124" y="108"/>
                  <a:pt x="123" y="108"/>
                </a:cubicBezTo>
                <a:cubicBezTo>
                  <a:pt x="122" y="109"/>
                  <a:pt x="121" y="110"/>
                  <a:pt x="121" y="112"/>
                </a:cubicBezTo>
                <a:cubicBezTo>
                  <a:pt x="121" y="112"/>
                  <a:pt x="121" y="113"/>
                  <a:pt x="121" y="113"/>
                </a:cubicBezTo>
                <a:cubicBezTo>
                  <a:pt x="122" y="113"/>
                  <a:pt x="122" y="114"/>
                  <a:pt x="122" y="114"/>
                </a:cubicBezTo>
                <a:cubicBezTo>
                  <a:pt x="121" y="114"/>
                  <a:pt x="121" y="114"/>
                  <a:pt x="121" y="114"/>
                </a:cubicBezTo>
                <a:cubicBezTo>
                  <a:pt x="121" y="114"/>
                  <a:pt x="120" y="114"/>
                  <a:pt x="120" y="114"/>
                </a:cubicBezTo>
                <a:cubicBezTo>
                  <a:pt x="118" y="115"/>
                  <a:pt x="118" y="115"/>
                  <a:pt x="118" y="115"/>
                </a:cubicBezTo>
                <a:cubicBezTo>
                  <a:pt x="118" y="121"/>
                  <a:pt x="118" y="121"/>
                  <a:pt x="118" y="121"/>
                </a:cubicBezTo>
                <a:cubicBezTo>
                  <a:pt x="118" y="121"/>
                  <a:pt x="117" y="121"/>
                  <a:pt x="116" y="121"/>
                </a:cubicBezTo>
                <a:cubicBezTo>
                  <a:pt x="115" y="121"/>
                  <a:pt x="114" y="121"/>
                  <a:pt x="113" y="121"/>
                </a:cubicBezTo>
                <a:cubicBezTo>
                  <a:pt x="113" y="121"/>
                  <a:pt x="113" y="121"/>
                  <a:pt x="113" y="121"/>
                </a:cubicBezTo>
                <a:cubicBezTo>
                  <a:pt x="112" y="120"/>
                  <a:pt x="112" y="120"/>
                  <a:pt x="112" y="119"/>
                </a:cubicBezTo>
                <a:cubicBezTo>
                  <a:pt x="111" y="119"/>
                  <a:pt x="110" y="120"/>
                  <a:pt x="110" y="121"/>
                </a:cubicBezTo>
                <a:cubicBezTo>
                  <a:pt x="109" y="122"/>
                  <a:pt x="109" y="122"/>
                  <a:pt x="109" y="123"/>
                </a:cubicBezTo>
                <a:cubicBezTo>
                  <a:pt x="109" y="124"/>
                  <a:pt x="109" y="125"/>
                  <a:pt x="109" y="125"/>
                </a:cubicBezTo>
                <a:cubicBezTo>
                  <a:pt x="109" y="125"/>
                  <a:pt x="110" y="126"/>
                  <a:pt x="110" y="126"/>
                </a:cubicBezTo>
                <a:cubicBezTo>
                  <a:pt x="109" y="128"/>
                  <a:pt x="109" y="128"/>
                  <a:pt x="109" y="128"/>
                </a:cubicBezTo>
                <a:cubicBezTo>
                  <a:pt x="109" y="136"/>
                  <a:pt x="109" y="136"/>
                  <a:pt x="109" y="136"/>
                </a:cubicBezTo>
                <a:cubicBezTo>
                  <a:pt x="109" y="137"/>
                  <a:pt x="109" y="138"/>
                  <a:pt x="108" y="138"/>
                </a:cubicBezTo>
                <a:cubicBezTo>
                  <a:pt x="108" y="138"/>
                  <a:pt x="107" y="137"/>
                  <a:pt x="107" y="137"/>
                </a:cubicBezTo>
                <a:cubicBezTo>
                  <a:pt x="107" y="136"/>
                  <a:pt x="107" y="136"/>
                  <a:pt x="107" y="135"/>
                </a:cubicBezTo>
                <a:cubicBezTo>
                  <a:pt x="107" y="135"/>
                  <a:pt x="107" y="134"/>
                  <a:pt x="107" y="133"/>
                </a:cubicBezTo>
                <a:cubicBezTo>
                  <a:pt x="107" y="133"/>
                  <a:pt x="107" y="131"/>
                  <a:pt x="108" y="129"/>
                </a:cubicBezTo>
                <a:cubicBezTo>
                  <a:pt x="108" y="129"/>
                  <a:pt x="108" y="129"/>
                  <a:pt x="108" y="128"/>
                </a:cubicBezTo>
                <a:cubicBezTo>
                  <a:pt x="108" y="127"/>
                  <a:pt x="108" y="127"/>
                  <a:pt x="108" y="126"/>
                </a:cubicBezTo>
                <a:cubicBezTo>
                  <a:pt x="108" y="126"/>
                  <a:pt x="108" y="125"/>
                  <a:pt x="108" y="125"/>
                </a:cubicBezTo>
                <a:cubicBezTo>
                  <a:pt x="108" y="124"/>
                  <a:pt x="107" y="122"/>
                  <a:pt x="106" y="121"/>
                </a:cubicBezTo>
                <a:cubicBezTo>
                  <a:pt x="104" y="119"/>
                  <a:pt x="103" y="118"/>
                  <a:pt x="102" y="118"/>
                </a:cubicBezTo>
                <a:cubicBezTo>
                  <a:pt x="101" y="118"/>
                  <a:pt x="101" y="119"/>
                  <a:pt x="101" y="119"/>
                </a:cubicBezTo>
                <a:cubicBezTo>
                  <a:pt x="101" y="120"/>
                  <a:pt x="101" y="120"/>
                  <a:pt x="102" y="120"/>
                </a:cubicBezTo>
                <a:cubicBezTo>
                  <a:pt x="102" y="121"/>
                  <a:pt x="102" y="121"/>
                  <a:pt x="102" y="121"/>
                </a:cubicBezTo>
                <a:cubicBezTo>
                  <a:pt x="102" y="122"/>
                  <a:pt x="101" y="122"/>
                  <a:pt x="100" y="122"/>
                </a:cubicBezTo>
                <a:cubicBezTo>
                  <a:pt x="100" y="122"/>
                  <a:pt x="99" y="122"/>
                  <a:pt x="99" y="121"/>
                </a:cubicBezTo>
                <a:cubicBezTo>
                  <a:pt x="99" y="121"/>
                  <a:pt x="99" y="120"/>
                  <a:pt x="99" y="120"/>
                </a:cubicBezTo>
                <a:cubicBezTo>
                  <a:pt x="100" y="119"/>
                  <a:pt x="100" y="119"/>
                  <a:pt x="100" y="118"/>
                </a:cubicBezTo>
                <a:cubicBezTo>
                  <a:pt x="99" y="118"/>
                  <a:pt x="99" y="117"/>
                  <a:pt x="98" y="116"/>
                </a:cubicBezTo>
                <a:cubicBezTo>
                  <a:pt x="98" y="116"/>
                  <a:pt x="97" y="115"/>
                  <a:pt x="96" y="115"/>
                </a:cubicBezTo>
                <a:cubicBezTo>
                  <a:pt x="95" y="116"/>
                  <a:pt x="95" y="116"/>
                  <a:pt x="94" y="116"/>
                </a:cubicBezTo>
                <a:cubicBezTo>
                  <a:pt x="94" y="117"/>
                  <a:pt x="93" y="117"/>
                  <a:pt x="93" y="117"/>
                </a:cubicBezTo>
                <a:cubicBezTo>
                  <a:pt x="93" y="117"/>
                  <a:pt x="92" y="117"/>
                  <a:pt x="92" y="116"/>
                </a:cubicBezTo>
                <a:cubicBezTo>
                  <a:pt x="92" y="116"/>
                  <a:pt x="91" y="116"/>
                  <a:pt x="91" y="116"/>
                </a:cubicBezTo>
                <a:cubicBezTo>
                  <a:pt x="90" y="116"/>
                  <a:pt x="88" y="116"/>
                  <a:pt x="87" y="118"/>
                </a:cubicBezTo>
                <a:cubicBezTo>
                  <a:pt x="85" y="118"/>
                  <a:pt x="85" y="117"/>
                  <a:pt x="85" y="117"/>
                </a:cubicBezTo>
                <a:cubicBezTo>
                  <a:pt x="85" y="116"/>
                  <a:pt x="85" y="115"/>
                  <a:pt x="86" y="114"/>
                </a:cubicBezTo>
                <a:cubicBezTo>
                  <a:pt x="87" y="113"/>
                  <a:pt x="88" y="112"/>
                  <a:pt x="88" y="111"/>
                </a:cubicBezTo>
                <a:cubicBezTo>
                  <a:pt x="88" y="109"/>
                  <a:pt x="88" y="108"/>
                  <a:pt x="87" y="107"/>
                </a:cubicBezTo>
                <a:cubicBezTo>
                  <a:pt x="87" y="107"/>
                  <a:pt x="86" y="106"/>
                  <a:pt x="85" y="105"/>
                </a:cubicBezTo>
                <a:cubicBezTo>
                  <a:pt x="86" y="104"/>
                  <a:pt x="86" y="103"/>
                  <a:pt x="86" y="101"/>
                </a:cubicBezTo>
                <a:cubicBezTo>
                  <a:pt x="86" y="100"/>
                  <a:pt x="86" y="99"/>
                  <a:pt x="86" y="98"/>
                </a:cubicBezTo>
                <a:cubicBezTo>
                  <a:pt x="86" y="98"/>
                  <a:pt x="86" y="97"/>
                  <a:pt x="86" y="97"/>
                </a:cubicBezTo>
                <a:cubicBezTo>
                  <a:pt x="86" y="96"/>
                  <a:pt x="86" y="96"/>
                  <a:pt x="86" y="96"/>
                </a:cubicBezTo>
                <a:cubicBezTo>
                  <a:pt x="86" y="96"/>
                  <a:pt x="86" y="96"/>
                  <a:pt x="86" y="96"/>
                </a:cubicBezTo>
                <a:cubicBezTo>
                  <a:pt x="86" y="95"/>
                  <a:pt x="86" y="95"/>
                  <a:pt x="87" y="95"/>
                </a:cubicBezTo>
                <a:cubicBezTo>
                  <a:pt x="87" y="95"/>
                  <a:pt x="87" y="94"/>
                  <a:pt x="86" y="94"/>
                </a:cubicBezTo>
                <a:cubicBezTo>
                  <a:pt x="87" y="94"/>
                  <a:pt x="87" y="94"/>
                  <a:pt x="87" y="93"/>
                </a:cubicBezTo>
                <a:cubicBezTo>
                  <a:pt x="87" y="92"/>
                  <a:pt x="87" y="92"/>
                  <a:pt x="86" y="91"/>
                </a:cubicBezTo>
                <a:cubicBezTo>
                  <a:pt x="86" y="91"/>
                  <a:pt x="85" y="91"/>
                  <a:pt x="85" y="90"/>
                </a:cubicBezTo>
                <a:cubicBezTo>
                  <a:pt x="85" y="89"/>
                  <a:pt x="85" y="88"/>
                  <a:pt x="86" y="88"/>
                </a:cubicBezTo>
                <a:cubicBezTo>
                  <a:pt x="85" y="88"/>
                  <a:pt x="85" y="88"/>
                  <a:pt x="85" y="88"/>
                </a:cubicBezTo>
                <a:cubicBezTo>
                  <a:pt x="85" y="89"/>
                  <a:pt x="85" y="89"/>
                  <a:pt x="84" y="89"/>
                </a:cubicBezTo>
                <a:cubicBezTo>
                  <a:pt x="84" y="89"/>
                  <a:pt x="84" y="89"/>
                  <a:pt x="84" y="88"/>
                </a:cubicBezTo>
                <a:cubicBezTo>
                  <a:pt x="84" y="88"/>
                  <a:pt x="84" y="88"/>
                  <a:pt x="84" y="87"/>
                </a:cubicBezTo>
                <a:cubicBezTo>
                  <a:pt x="84" y="87"/>
                  <a:pt x="84" y="87"/>
                  <a:pt x="84" y="87"/>
                </a:cubicBezTo>
                <a:cubicBezTo>
                  <a:pt x="84" y="87"/>
                  <a:pt x="84" y="87"/>
                  <a:pt x="85" y="87"/>
                </a:cubicBezTo>
                <a:cubicBezTo>
                  <a:pt x="85" y="87"/>
                  <a:pt x="85" y="87"/>
                  <a:pt x="85" y="87"/>
                </a:cubicBezTo>
                <a:cubicBezTo>
                  <a:pt x="85" y="86"/>
                  <a:pt x="85" y="85"/>
                  <a:pt x="84" y="85"/>
                </a:cubicBezTo>
                <a:cubicBezTo>
                  <a:pt x="83" y="85"/>
                  <a:pt x="83" y="85"/>
                  <a:pt x="83" y="84"/>
                </a:cubicBezTo>
                <a:cubicBezTo>
                  <a:pt x="83" y="85"/>
                  <a:pt x="83" y="85"/>
                  <a:pt x="83" y="85"/>
                </a:cubicBezTo>
                <a:cubicBezTo>
                  <a:pt x="83" y="85"/>
                  <a:pt x="83" y="85"/>
                  <a:pt x="83" y="85"/>
                </a:cubicBezTo>
                <a:cubicBezTo>
                  <a:pt x="84" y="85"/>
                  <a:pt x="84" y="85"/>
                  <a:pt x="84" y="84"/>
                </a:cubicBezTo>
                <a:cubicBezTo>
                  <a:pt x="85" y="82"/>
                  <a:pt x="86" y="81"/>
                  <a:pt x="87" y="80"/>
                </a:cubicBezTo>
                <a:cubicBezTo>
                  <a:pt x="89" y="80"/>
                  <a:pt x="90" y="80"/>
                  <a:pt x="90" y="79"/>
                </a:cubicBezTo>
                <a:cubicBezTo>
                  <a:pt x="90" y="77"/>
                  <a:pt x="89" y="76"/>
                  <a:pt x="88" y="76"/>
                </a:cubicBezTo>
                <a:cubicBezTo>
                  <a:pt x="88" y="75"/>
                  <a:pt x="87" y="74"/>
                  <a:pt x="86" y="74"/>
                </a:cubicBezTo>
                <a:cubicBezTo>
                  <a:pt x="85" y="74"/>
                  <a:pt x="85" y="75"/>
                  <a:pt x="85" y="75"/>
                </a:cubicBezTo>
                <a:cubicBezTo>
                  <a:pt x="85" y="75"/>
                  <a:pt x="85" y="76"/>
                  <a:pt x="85" y="76"/>
                </a:cubicBezTo>
                <a:cubicBezTo>
                  <a:pt x="85" y="76"/>
                  <a:pt x="84" y="76"/>
                  <a:pt x="84" y="76"/>
                </a:cubicBezTo>
                <a:cubicBezTo>
                  <a:pt x="84" y="76"/>
                  <a:pt x="84" y="75"/>
                  <a:pt x="84" y="75"/>
                </a:cubicBezTo>
                <a:cubicBezTo>
                  <a:pt x="84" y="75"/>
                  <a:pt x="83" y="75"/>
                  <a:pt x="83" y="75"/>
                </a:cubicBezTo>
                <a:cubicBezTo>
                  <a:pt x="83" y="75"/>
                  <a:pt x="82" y="75"/>
                  <a:pt x="82" y="75"/>
                </a:cubicBezTo>
                <a:cubicBezTo>
                  <a:pt x="82" y="75"/>
                  <a:pt x="81" y="75"/>
                  <a:pt x="81" y="74"/>
                </a:cubicBezTo>
                <a:cubicBezTo>
                  <a:pt x="80" y="73"/>
                  <a:pt x="79" y="73"/>
                  <a:pt x="79" y="72"/>
                </a:cubicBezTo>
                <a:cubicBezTo>
                  <a:pt x="79" y="71"/>
                  <a:pt x="79" y="70"/>
                  <a:pt x="77" y="69"/>
                </a:cubicBezTo>
                <a:cubicBezTo>
                  <a:pt x="76" y="69"/>
                  <a:pt x="75" y="68"/>
                  <a:pt x="74" y="67"/>
                </a:cubicBezTo>
                <a:cubicBezTo>
                  <a:pt x="73" y="67"/>
                  <a:pt x="71" y="66"/>
                  <a:pt x="70" y="66"/>
                </a:cubicBezTo>
                <a:cubicBezTo>
                  <a:pt x="69" y="65"/>
                  <a:pt x="69" y="65"/>
                  <a:pt x="69" y="64"/>
                </a:cubicBezTo>
                <a:cubicBezTo>
                  <a:pt x="69" y="64"/>
                  <a:pt x="69" y="64"/>
                  <a:pt x="69" y="64"/>
                </a:cubicBezTo>
                <a:cubicBezTo>
                  <a:pt x="70" y="64"/>
                  <a:pt x="72" y="65"/>
                  <a:pt x="74" y="66"/>
                </a:cubicBezTo>
                <a:cubicBezTo>
                  <a:pt x="76" y="67"/>
                  <a:pt x="78" y="68"/>
                  <a:pt x="78" y="69"/>
                </a:cubicBezTo>
                <a:cubicBezTo>
                  <a:pt x="79" y="69"/>
                  <a:pt x="79" y="68"/>
                  <a:pt x="80" y="68"/>
                </a:cubicBezTo>
                <a:cubicBezTo>
                  <a:pt x="80" y="68"/>
                  <a:pt x="81" y="68"/>
                  <a:pt x="81" y="68"/>
                </a:cubicBezTo>
                <a:cubicBezTo>
                  <a:pt x="80" y="68"/>
                  <a:pt x="80" y="68"/>
                  <a:pt x="80" y="68"/>
                </a:cubicBezTo>
                <a:cubicBezTo>
                  <a:pt x="81" y="67"/>
                  <a:pt x="82" y="67"/>
                  <a:pt x="83" y="67"/>
                </a:cubicBezTo>
                <a:cubicBezTo>
                  <a:pt x="84" y="67"/>
                  <a:pt x="85" y="67"/>
                  <a:pt x="86" y="68"/>
                </a:cubicBezTo>
                <a:cubicBezTo>
                  <a:pt x="87" y="69"/>
                  <a:pt x="87" y="70"/>
                  <a:pt x="87" y="71"/>
                </a:cubicBezTo>
                <a:cubicBezTo>
                  <a:pt x="87" y="71"/>
                  <a:pt x="87" y="71"/>
                  <a:pt x="87" y="71"/>
                </a:cubicBezTo>
                <a:cubicBezTo>
                  <a:pt x="87" y="73"/>
                  <a:pt x="87" y="73"/>
                  <a:pt x="87" y="73"/>
                </a:cubicBezTo>
                <a:cubicBezTo>
                  <a:pt x="87" y="73"/>
                  <a:pt x="88" y="73"/>
                  <a:pt x="88" y="74"/>
                </a:cubicBezTo>
                <a:cubicBezTo>
                  <a:pt x="88" y="74"/>
                  <a:pt x="89" y="74"/>
                  <a:pt x="89" y="74"/>
                </a:cubicBezTo>
                <a:cubicBezTo>
                  <a:pt x="89" y="74"/>
                  <a:pt x="90" y="74"/>
                  <a:pt x="90" y="74"/>
                </a:cubicBezTo>
                <a:cubicBezTo>
                  <a:pt x="90" y="73"/>
                  <a:pt x="90" y="73"/>
                  <a:pt x="91" y="73"/>
                </a:cubicBezTo>
                <a:cubicBezTo>
                  <a:pt x="91" y="72"/>
                  <a:pt x="91" y="72"/>
                  <a:pt x="91" y="71"/>
                </a:cubicBezTo>
                <a:cubicBezTo>
                  <a:pt x="91" y="70"/>
                  <a:pt x="90" y="68"/>
                  <a:pt x="89" y="68"/>
                </a:cubicBezTo>
                <a:cubicBezTo>
                  <a:pt x="88" y="67"/>
                  <a:pt x="88" y="66"/>
                  <a:pt x="88" y="65"/>
                </a:cubicBezTo>
                <a:cubicBezTo>
                  <a:pt x="88" y="65"/>
                  <a:pt x="88" y="64"/>
                  <a:pt x="89" y="64"/>
                </a:cubicBezTo>
                <a:cubicBezTo>
                  <a:pt x="90" y="64"/>
                  <a:pt x="90" y="65"/>
                  <a:pt x="90" y="65"/>
                </a:cubicBezTo>
                <a:cubicBezTo>
                  <a:pt x="91" y="66"/>
                  <a:pt x="91" y="66"/>
                  <a:pt x="92" y="66"/>
                </a:cubicBezTo>
                <a:cubicBezTo>
                  <a:pt x="91" y="66"/>
                  <a:pt x="91" y="66"/>
                  <a:pt x="91" y="66"/>
                </a:cubicBezTo>
                <a:cubicBezTo>
                  <a:pt x="91" y="66"/>
                  <a:pt x="92" y="66"/>
                  <a:pt x="93" y="65"/>
                </a:cubicBezTo>
                <a:cubicBezTo>
                  <a:pt x="94" y="65"/>
                  <a:pt x="95" y="64"/>
                  <a:pt x="95" y="63"/>
                </a:cubicBezTo>
                <a:cubicBezTo>
                  <a:pt x="95" y="62"/>
                  <a:pt x="95" y="62"/>
                  <a:pt x="94" y="61"/>
                </a:cubicBezTo>
                <a:cubicBezTo>
                  <a:pt x="94" y="60"/>
                  <a:pt x="94" y="60"/>
                  <a:pt x="94" y="59"/>
                </a:cubicBezTo>
                <a:cubicBezTo>
                  <a:pt x="94" y="59"/>
                  <a:pt x="95" y="60"/>
                  <a:pt x="96" y="61"/>
                </a:cubicBezTo>
                <a:cubicBezTo>
                  <a:pt x="96" y="62"/>
                  <a:pt x="97" y="62"/>
                  <a:pt x="97" y="63"/>
                </a:cubicBezTo>
                <a:cubicBezTo>
                  <a:pt x="99" y="63"/>
                  <a:pt x="100" y="62"/>
                  <a:pt x="100" y="61"/>
                </a:cubicBezTo>
                <a:cubicBezTo>
                  <a:pt x="100" y="60"/>
                  <a:pt x="100" y="60"/>
                  <a:pt x="99" y="59"/>
                </a:cubicBezTo>
                <a:cubicBezTo>
                  <a:pt x="99" y="59"/>
                  <a:pt x="99" y="58"/>
                  <a:pt x="99" y="57"/>
                </a:cubicBezTo>
                <a:cubicBezTo>
                  <a:pt x="99" y="57"/>
                  <a:pt x="99" y="57"/>
                  <a:pt x="99" y="57"/>
                </a:cubicBezTo>
                <a:cubicBezTo>
                  <a:pt x="100" y="57"/>
                  <a:pt x="101" y="57"/>
                  <a:pt x="101" y="58"/>
                </a:cubicBezTo>
                <a:cubicBezTo>
                  <a:pt x="102" y="60"/>
                  <a:pt x="102" y="60"/>
                  <a:pt x="103" y="61"/>
                </a:cubicBezTo>
                <a:cubicBezTo>
                  <a:pt x="104" y="60"/>
                  <a:pt x="105" y="60"/>
                  <a:pt x="106" y="59"/>
                </a:cubicBezTo>
                <a:cubicBezTo>
                  <a:pt x="108" y="58"/>
                  <a:pt x="109" y="58"/>
                  <a:pt x="110" y="57"/>
                </a:cubicBezTo>
                <a:cubicBezTo>
                  <a:pt x="112" y="58"/>
                  <a:pt x="113" y="58"/>
                  <a:pt x="114" y="59"/>
                </a:cubicBezTo>
                <a:cubicBezTo>
                  <a:pt x="115" y="60"/>
                  <a:pt x="117" y="61"/>
                  <a:pt x="118" y="61"/>
                </a:cubicBezTo>
                <a:cubicBezTo>
                  <a:pt x="119" y="60"/>
                  <a:pt x="119" y="60"/>
                  <a:pt x="119" y="59"/>
                </a:cubicBezTo>
                <a:cubicBezTo>
                  <a:pt x="119" y="58"/>
                  <a:pt x="120" y="58"/>
                  <a:pt x="120" y="58"/>
                </a:cubicBezTo>
                <a:cubicBezTo>
                  <a:pt x="122" y="58"/>
                  <a:pt x="122" y="58"/>
                  <a:pt x="122" y="60"/>
                </a:cubicBezTo>
                <a:cubicBezTo>
                  <a:pt x="122" y="62"/>
                  <a:pt x="122" y="63"/>
                  <a:pt x="123" y="64"/>
                </a:cubicBezTo>
                <a:cubicBezTo>
                  <a:pt x="124" y="64"/>
                  <a:pt x="125" y="64"/>
                  <a:pt x="125" y="63"/>
                </a:cubicBezTo>
                <a:cubicBezTo>
                  <a:pt x="125" y="63"/>
                  <a:pt x="126" y="63"/>
                  <a:pt x="126" y="63"/>
                </a:cubicBezTo>
                <a:cubicBezTo>
                  <a:pt x="127" y="63"/>
                  <a:pt x="127" y="63"/>
                  <a:pt x="127" y="64"/>
                </a:cubicBezTo>
                <a:cubicBezTo>
                  <a:pt x="127" y="64"/>
                  <a:pt x="127" y="65"/>
                  <a:pt x="126" y="65"/>
                </a:cubicBezTo>
                <a:cubicBezTo>
                  <a:pt x="126" y="65"/>
                  <a:pt x="126" y="66"/>
                  <a:pt x="126" y="66"/>
                </a:cubicBezTo>
                <a:cubicBezTo>
                  <a:pt x="126" y="68"/>
                  <a:pt x="127" y="68"/>
                  <a:pt x="128" y="68"/>
                </a:cubicBezTo>
                <a:cubicBezTo>
                  <a:pt x="128" y="68"/>
                  <a:pt x="128" y="68"/>
                  <a:pt x="128" y="68"/>
                </a:cubicBezTo>
                <a:cubicBezTo>
                  <a:pt x="129" y="68"/>
                  <a:pt x="129" y="68"/>
                  <a:pt x="129" y="68"/>
                </a:cubicBezTo>
                <a:cubicBezTo>
                  <a:pt x="130" y="69"/>
                  <a:pt x="130" y="71"/>
                  <a:pt x="130" y="73"/>
                </a:cubicBezTo>
                <a:cubicBezTo>
                  <a:pt x="130" y="73"/>
                  <a:pt x="131" y="73"/>
                  <a:pt x="131" y="73"/>
                </a:cubicBezTo>
                <a:cubicBezTo>
                  <a:pt x="132" y="72"/>
                  <a:pt x="132" y="72"/>
                  <a:pt x="133" y="72"/>
                </a:cubicBezTo>
                <a:cubicBezTo>
                  <a:pt x="134" y="72"/>
                  <a:pt x="134" y="73"/>
                  <a:pt x="134" y="74"/>
                </a:cubicBezTo>
                <a:cubicBezTo>
                  <a:pt x="134" y="74"/>
                  <a:pt x="134" y="75"/>
                  <a:pt x="134" y="76"/>
                </a:cubicBezTo>
                <a:cubicBezTo>
                  <a:pt x="133" y="76"/>
                  <a:pt x="133" y="77"/>
                  <a:pt x="133" y="77"/>
                </a:cubicBezTo>
                <a:cubicBezTo>
                  <a:pt x="133" y="78"/>
                  <a:pt x="134" y="79"/>
                  <a:pt x="134" y="79"/>
                </a:cubicBezTo>
                <a:cubicBezTo>
                  <a:pt x="135" y="79"/>
                  <a:pt x="135" y="79"/>
                  <a:pt x="135" y="79"/>
                </a:cubicBezTo>
                <a:cubicBezTo>
                  <a:pt x="135" y="79"/>
                  <a:pt x="136" y="79"/>
                  <a:pt x="136" y="79"/>
                </a:cubicBezTo>
                <a:cubicBezTo>
                  <a:pt x="136" y="79"/>
                  <a:pt x="137" y="79"/>
                  <a:pt x="137" y="79"/>
                </a:cubicBezTo>
                <a:cubicBezTo>
                  <a:pt x="137" y="80"/>
                  <a:pt x="136" y="80"/>
                  <a:pt x="136" y="80"/>
                </a:cubicBezTo>
                <a:cubicBezTo>
                  <a:pt x="135" y="81"/>
                  <a:pt x="134" y="81"/>
                  <a:pt x="134" y="82"/>
                </a:cubicBezTo>
                <a:cubicBezTo>
                  <a:pt x="134" y="82"/>
                  <a:pt x="135" y="82"/>
                  <a:pt x="135" y="82"/>
                </a:cubicBezTo>
                <a:cubicBezTo>
                  <a:pt x="135" y="83"/>
                  <a:pt x="135" y="83"/>
                  <a:pt x="135" y="83"/>
                </a:cubicBezTo>
                <a:cubicBezTo>
                  <a:pt x="135" y="84"/>
                  <a:pt x="135" y="84"/>
                  <a:pt x="135" y="84"/>
                </a:cubicBezTo>
                <a:cubicBezTo>
                  <a:pt x="134" y="85"/>
                  <a:pt x="134" y="85"/>
                  <a:pt x="134" y="86"/>
                </a:cubicBezTo>
                <a:cubicBezTo>
                  <a:pt x="134" y="86"/>
                  <a:pt x="135" y="87"/>
                  <a:pt x="137" y="87"/>
                </a:cubicBezTo>
                <a:cubicBezTo>
                  <a:pt x="137" y="88"/>
                  <a:pt x="136" y="89"/>
                  <a:pt x="134" y="90"/>
                </a:cubicBezTo>
                <a:cubicBezTo>
                  <a:pt x="133" y="90"/>
                  <a:pt x="132" y="92"/>
                  <a:pt x="132" y="93"/>
                </a:cubicBezTo>
                <a:cubicBezTo>
                  <a:pt x="132" y="95"/>
                  <a:pt x="133" y="95"/>
                  <a:pt x="135" y="95"/>
                </a:cubicBezTo>
                <a:cubicBezTo>
                  <a:pt x="136" y="95"/>
                  <a:pt x="136" y="95"/>
                  <a:pt x="137" y="95"/>
                </a:cubicBezTo>
                <a:cubicBezTo>
                  <a:pt x="137" y="95"/>
                  <a:pt x="138" y="95"/>
                  <a:pt x="138" y="95"/>
                </a:cubicBezTo>
                <a:cubicBezTo>
                  <a:pt x="139" y="95"/>
                  <a:pt x="139" y="95"/>
                  <a:pt x="139" y="96"/>
                </a:cubicBezTo>
                <a:cubicBezTo>
                  <a:pt x="140" y="96"/>
                  <a:pt x="140" y="96"/>
                  <a:pt x="140" y="97"/>
                </a:cubicBezTo>
                <a:cubicBezTo>
                  <a:pt x="140" y="97"/>
                  <a:pt x="140" y="97"/>
                  <a:pt x="139" y="97"/>
                </a:cubicBezTo>
                <a:close/>
                <a:moveTo>
                  <a:pt x="121" y="119"/>
                </a:moveTo>
                <a:cubicBezTo>
                  <a:pt x="121" y="119"/>
                  <a:pt x="122" y="120"/>
                  <a:pt x="122" y="121"/>
                </a:cubicBezTo>
                <a:cubicBezTo>
                  <a:pt x="122" y="122"/>
                  <a:pt x="121" y="122"/>
                  <a:pt x="120" y="122"/>
                </a:cubicBezTo>
                <a:cubicBezTo>
                  <a:pt x="119" y="122"/>
                  <a:pt x="118" y="122"/>
                  <a:pt x="118" y="121"/>
                </a:cubicBezTo>
                <a:cubicBezTo>
                  <a:pt x="118" y="120"/>
                  <a:pt x="118" y="119"/>
                  <a:pt x="119" y="119"/>
                </a:cubicBezTo>
                <a:cubicBezTo>
                  <a:pt x="119" y="119"/>
                  <a:pt x="120" y="119"/>
                  <a:pt x="121" y="119"/>
                </a:cubicBezTo>
                <a:close/>
                <a:moveTo>
                  <a:pt x="79" y="67"/>
                </a:moveTo>
                <a:cubicBezTo>
                  <a:pt x="78" y="67"/>
                  <a:pt x="78" y="66"/>
                  <a:pt x="77" y="65"/>
                </a:cubicBezTo>
                <a:cubicBezTo>
                  <a:pt x="76" y="65"/>
                  <a:pt x="75" y="64"/>
                  <a:pt x="75" y="63"/>
                </a:cubicBezTo>
                <a:cubicBezTo>
                  <a:pt x="75" y="63"/>
                  <a:pt x="75" y="63"/>
                  <a:pt x="76" y="63"/>
                </a:cubicBezTo>
                <a:cubicBezTo>
                  <a:pt x="76" y="63"/>
                  <a:pt x="77" y="64"/>
                  <a:pt x="78" y="64"/>
                </a:cubicBezTo>
                <a:cubicBezTo>
                  <a:pt x="79" y="65"/>
                  <a:pt x="79" y="66"/>
                  <a:pt x="79" y="66"/>
                </a:cubicBezTo>
                <a:cubicBezTo>
                  <a:pt x="79" y="67"/>
                  <a:pt x="79" y="67"/>
                  <a:pt x="79" y="67"/>
                </a:cubicBezTo>
                <a:close/>
                <a:moveTo>
                  <a:pt x="144" y="89"/>
                </a:moveTo>
                <a:cubicBezTo>
                  <a:pt x="144" y="89"/>
                  <a:pt x="145" y="89"/>
                  <a:pt x="147" y="90"/>
                </a:cubicBezTo>
                <a:cubicBezTo>
                  <a:pt x="148" y="90"/>
                  <a:pt x="149" y="91"/>
                  <a:pt x="149" y="93"/>
                </a:cubicBezTo>
                <a:cubicBezTo>
                  <a:pt x="149" y="94"/>
                  <a:pt x="148" y="95"/>
                  <a:pt x="147" y="95"/>
                </a:cubicBezTo>
                <a:cubicBezTo>
                  <a:pt x="146" y="95"/>
                  <a:pt x="145" y="95"/>
                  <a:pt x="144" y="95"/>
                </a:cubicBezTo>
                <a:cubicBezTo>
                  <a:pt x="144" y="95"/>
                  <a:pt x="143" y="95"/>
                  <a:pt x="143" y="94"/>
                </a:cubicBezTo>
                <a:cubicBezTo>
                  <a:pt x="142" y="94"/>
                  <a:pt x="142" y="93"/>
                  <a:pt x="142" y="93"/>
                </a:cubicBezTo>
                <a:cubicBezTo>
                  <a:pt x="142" y="91"/>
                  <a:pt x="143" y="90"/>
                  <a:pt x="144" y="89"/>
                </a:cubicBezTo>
                <a:close/>
                <a:moveTo>
                  <a:pt x="139" y="99"/>
                </a:moveTo>
                <a:cubicBezTo>
                  <a:pt x="140" y="99"/>
                  <a:pt x="140" y="99"/>
                  <a:pt x="140" y="98"/>
                </a:cubicBezTo>
                <a:cubicBezTo>
                  <a:pt x="140" y="98"/>
                  <a:pt x="140" y="98"/>
                  <a:pt x="141" y="98"/>
                </a:cubicBezTo>
                <a:cubicBezTo>
                  <a:pt x="141" y="98"/>
                  <a:pt x="141" y="98"/>
                  <a:pt x="142" y="98"/>
                </a:cubicBezTo>
                <a:cubicBezTo>
                  <a:pt x="142" y="98"/>
                  <a:pt x="143" y="97"/>
                  <a:pt x="144" y="97"/>
                </a:cubicBezTo>
                <a:cubicBezTo>
                  <a:pt x="144" y="98"/>
                  <a:pt x="144" y="98"/>
                  <a:pt x="144" y="98"/>
                </a:cubicBezTo>
                <a:cubicBezTo>
                  <a:pt x="144" y="98"/>
                  <a:pt x="143" y="98"/>
                  <a:pt x="142" y="98"/>
                </a:cubicBezTo>
                <a:cubicBezTo>
                  <a:pt x="141" y="98"/>
                  <a:pt x="141" y="98"/>
                  <a:pt x="140" y="99"/>
                </a:cubicBezTo>
                <a:lnTo>
                  <a:pt x="139" y="99"/>
                </a:lnTo>
                <a:close/>
                <a:moveTo>
                  <a:pt x="199" y="41"/>
                </a:moveTo>
                <a:cubicBezTo>
                  <a:pt x="198" y="41"/>
                  <a:pt x="197" y="40"/>
                  <a:pt x="197" y="39"/>
                </a:cubicBezTo>
                <a:cubicBezTo>
                  <a:pt x="197" y="38"/>
                  <a:pt x="198" y="38"/>
                  <a:pt x="199" y="37"/>
                </a:cubicBezTo>
                <a:cubicBezTo>
                  <a:pt x="200" y="37"/>
                  <a:pt x="200" y="37"/>
                  <a:pt x="201" y="37"/>
                </a:cubicBezTo>
                <a:cubicBezTo>
                  <a:pt x="202" y="37"/>
                  <a:pt x="202" y="38"/>
                  <a:pt x="202" y="39"/>
                </a:cubicBezTo>
                <a:cubicBezTo>
                  <a:pt x="202" y="40"/>
                  <a:pt x="202" y="41"/>
                  <a:pt x="201" y="41"/>
                </a:cubicBezTo>
                <a:cubicBezTo>
                  <a:pt x="201" y="41"/>
                  <a:pt x="200" y="41"/>
                  <a:pt x="200" y="41"/>
                </a:cubicBezTo>
                <a:lnTo>
                  <a:pt x="199" y="41"/>
                </a:lnTo>
                <a:close/>
                <a:moveTo>
                  <a:pt x="140" y="58"/>
                </a:moveTo>
                <a:cubicBezTo>
                  <a:pt x="141" y="57"/>
                  <a:pt x="141" y="57"/>
                  <a:pt x="141" y="57"/>
                </a:cubicBezTo>
                <a:cubicBezTo>
                  <a:pt x="141" y="57"/>
                  <a:pt x="141" y="57"/>
                  <a:pt x="141" y="57"/>
                </a:cubicBezTo>
                <a:cubicBezTo>
                  <a:pt x="142" y="57"/>
                  <a:pt x="142" y="57"/>
                  <a:pt x="143" y="58"/>
                </a:cubicBezTo>
                <a:cubicBezTo>
                  <a:pt x="145" y="58"/>
                  <a:pt x="145" y="59"/>
                  <a:pt x="145" y="59"/>
                </a:cubicBezTo>
                <a:cubicBezTo>
                  <a:pt x="145" y="59"/>
                  <a:pt x="145" y="59"/>
                  <a:pt x="145" y="59"/>
                </a:cubicBezTo>
                <a:cubicBezTo>
                  <a:pt x="144" y="59"/>
                  <a:pt x="143" y="59"/>
                  <a:pt x="143" y="59"/>
                </a:cubicBezTo>
                <a:cubicBezTo>
                  <a:pt x="142" y="59"/>
                  <a:pt x="141" y="58"/>
                  <a:pt x="141" y="58"/>
                </a:cubicBezTo>
                <a:lnTo>
                  <a:pt x="140" y="58"/>
                </a:lnTo>
                <a:close/>
                <a:moveTo>
                  <a:pt x="289" y="151"/>
                </a:moveTo>
                <a:cubicBezTo>
                  <a:pt x="288" y="151"/>
                  <a:pt x="288" y="150"/>
                  <a:pt x="288" y="150"/>
                </a:cubicBezTo>
                <a:cubicBezTo>
                  <a:pt x="289" y="150"/>
                  <a:pt x="289" y="150"/>
                  <a:pt x="289" y="150"/>
                </a:cubicBezTo>
                <a:cubicBezTo>
                  <a:pt x="289" y="150"/>
                  <a:pt x="290" y="150"/>
                  <a:pt x="290" y="150"/>
                </a:cubicBezTo>
                <a:cubicBezTo>
                  <a:pt x="291" y="150"/>
                  <a:pt x="291" y="151"/>
                  <a:pt x="292" y="151"/>
                </a:cubicBezTo>
                <a:cubicBezTo>
                  <a:pt x="291" y="151"/>
                  <a:pt x="291" y="151"/>
                  <a:pt x="290" y="151"/>
                </a:cubicBezTo>
                <a:cubicBezTo>
                  <a:pt x="290" y="151"/>
                  <a:pt x="289" y="151"/>
                  <a:pt x="289" y="151"/>
                </a:cubicBezTo>
                <a:close/>
                <a:moveTo>
                  <a:pt x="279" y="7"/>
                </a:moveTo>
                <a:cubicBezTo>
                  <a:pt x="279" y="7"/>
                  <a:pt x="279" y="7"/>
                  <a:pt x="279" y="6"/>
                </a:cubicBezTo>
                <a:cubicBezTo>
                  <a:pt x="279" y="6"/>
                  <a:pt x="279" y="6"/>
                  <a:pt x="279" y="6"/>
                </a:cubicBezTo>
                <a:cubicBezTo>
                  <a:pt x="280" y="5"/>
                  <a:pt x="280" y="4"/>
                  <a:pt x="280" y="3"/>
                </a:cubicBezTo>
                <a:cubicBezTo>
                  <a:pt x="280" y="2"/>
                  <a:pt x="281" y="1"/>
                  <a:pt x="282" y="0"/>
                </a:cubicBezTo>
                <a:cubicBezTo>
                  <a:pt x="282" y="0"/>
                  <a:pt x="282" y="0"/>
                  <a:pt x="282" y="0"/>
                </a:cubicBezTo>
                <a:cubicBezTo>
                  <a:pt x="282" y="1"/>
                  <a:pt x="282" y="2"/>
                  <a:pt x="281" y="3"/>
                </a:cubicBezTo>
                <a:cubicBezTo>
                  <a:pt x="281" y="5"/>
                  <a:pt x="280" y="6"/>
                  <a:pt x="280" y="6"/>
                </a:cubicBezTo>
                <a:lnTo>
                  <a:pt x="279" y="7"/>
                </a:lnTo>
                <a:close/>
                <a:moveTo>
                  <a:pt x="266" y="58"/>
                </a:moveTo>
                <a:cubicBezTo>
                  <a:pt x="266" y="58"/>
                  <a:pt x="266" y="58"/>
                  <a:pt x="266" y="58"/>
                </a:cubicBezTo>
                <a:cubicBezTo>
                  <a:pt x="267" y="56"/>
                  <a:pt x="268" y="55"/>
                  <a:pt x="268" y="54"/>
                </a:cubicBezTo>
                <a:cubicBezTo>
                  <a:pt x="269" y="52"/>
                  <a:pt x="270" y="51"/>
                  <a:pt x="271" y="51"/>
                </a:cubicBezTo>
                <a:cubicBezTo>
                  <a:pt x="271" y="51"/>
                  <a:pt x="271" y="51"/>
                  <a:pt x="271" y="52"/>
                </a:cubicBezTo>
                <a:cubicBezTo>
                  <a:pt x="271" y="53"/>
                  <a:pt x="271" y="54"/>
                  <a:pt x="269" y="55"/>
                </a:cubicBezTo>
                <a:cubicBezTo>
                  <a:pt x="268" y="56"/>
                  <a:pt x="267" y="57"/>
                  <a:pt x="267" y="58"/>
                </a:cubicBezTo>
                <a:lnTo>
                  <a:pt x="266" y="58"/>
                </a:lnTo>
                <a:close/>
                <a:moveTo>
                  <a:pt x="242" y="122"/>
                </a:moveTo>
                <a:cubicBezTo>
                  <a:pt x="241" y="123"/>
                  <a:pt x="240" y="123"/>
                  <a:pt x="239" y="123"/>
                </a:cubicBezTo>
                <a:cubicBezTo>
                  <a:pt x="239" y="123"/>
                  <a:pt x="238" y="123"/>
                  <a:pt x="237" y="122"/>
                </a:cubicBezTo>
                <a:cubicBezTo>
                  <a:pt x="236" y="121"/>
                  <a:pt x="235" y="120"/>
                  <a:pt x="235" y="119"/>
                </a:cubicBezTo>
                <a:cubicBezTo>
                  <a:pt x="235" y="117"/>
                  <a:pt x="235" y="116"/>
                  <a:pt x="236" y="116"/>
                </a:cubicBezTo>
                <a:cubicBezTo>
                  <a:pt x="237" y="115"/>
                  <a:pt x="238" y="115"/>
                  <a:pt x="239" y="114"/>
                </a:cubicBezTo>
                <a:cubicBezTo>
                  <a:pt x="240" y="114"/>
                  <a:pt x="241" y="114"/>
                  <a:pt x="242" y="115"/>
                </a:cubicBezTo>
                <a:cubicBezTo>
                  <a:pt x="244" y="116"/>
                  <a:pt x="244" y="117"/>
                  <a:pt x="244" y="119"/>
                </a:cubicBezTo>
                <a:cubicBezTo>
                  <a:pt x="244" y="119"/>
                  <a:pt x="244" y="120"/>
                  <a:pt x="243" y="121"/>
                </a:cubicBezTo>
                <a:cubicBezTo>
                  <a:pt x="243" y="122"/>
                  <a:pt x="243" y="122"/>
                  <a:pt x="242" y="122"/>
                </a:cubicBezTo>
                <a:close/>
                <a:moveTo>
                  <a:pt x="135" y="85"/>
                </a:moveTo>
                <a:cubicBezTo>
                  <a:pt x="135" y="85"/>
                  <a:pt x="137" y="84"/>
                  <a:pt x="138" y="84"/>
                </a:cubicBezTo>
                <a:cubicBezTo>
                  <a:pt x="138" y="85"/>
                  <a:pt x="138" y="85"/>
                  <a:pt x="139" y="85"/>
                </a:cubicBezTo>
                <a:cubicBezTo>
                  <a:pt x="139" y="86"/>
                  <a:pt x="139" y="86"/>
                  <a:pt x="139" y="86"/>
                </a:cubicBezTo>
                <a:cubicBezTo>
                  <a:pt x="138" y="86"/>
                  <a:pt x="138" y="86"/>
                  <a:pt x="138" y="86"/>
                </a:cubicBezTo>
                <a:cubicBezTo>
                  <a:pt x="136" y="86"/>
                  <a:pt x="136" y="86"/>
                  <a:pt x="136" y="86"/>
                </a:cubicBezTo>
                <a:cubicBezTo>
                  <a:pt x="136" y="86"/>
                  <a:pt x="135" y="86"/>
                  <a:pt x="135" y="85"/>
                </a:cubicBezTo>
                <a:close/>
                <a:moveTo>
                  <a:pt x="84" y="66"/>
                </a:moveTo>
                <a:cubicBezTo>
                  <a:pt x="84" y="66"/>
                  <a:pt x="84" y="65"/>
                  <a:pt x="84" y="65"/>
                </a:cubicBezTo>
                <a:cubicBezTo>
                  <a:pt x="84" y="64"/>
                  <a:pt x="84" y="64"/>
                  <a:pt x="84" y="64"/>
                </a:cubicBezTo>
                <a:cubicBezTo>
                  <a:pt x="84" y="64"/>
                  <a:pt x="84" y="64"/>
                  <a:pt x="84" y="64"/>
                </a:cubicBezTo>
                <a:cubicBezTo>
                  <a:pt x="85" y="64"/>
                  <a:pt x="85" y="64"/>
                  <a:pt x="85" y="64"/>
                </a:cubicBezTo>
                <a:cubicBezTo>
                  <a:pt x="85" y="65"/>
                  <a:pt x="86" y="65"/>
                  <a:pt x="86" y="65"/>
                </a:cubicBezTo>
                <a:cubicBezTo>
                  <a:pt x="86" y="65"/>
                  <a:pt x="85" y="66"/>
                  <a:pt x="85" y="66"/>
                </a:cubicBezTo>
                <a:lnTo>
                  <a:pt x="84" y="66"/>
                </a:lnTo>
                <a:close/>
                <a:moveTo>
                  <a:pt x="196" y="146"/>
                </a:moveTo>
                <a:cubicBezTo>
                  <a:pt x="196" y="146"/>
                  <a:pt x="196" y="145"/>
                  <a:pt x="196" y="145"/>
                </a:cubicBezTo>
                <a:cubicBezTo>
                  <a:pt x="196" y="144"/>
                  <a:pt x="196" y="144"/>
                  <a:pt x="196" y="144"/>
                </a:cubicBezTo>
                <a:cubicBezTo>
                  <a:pt x="195" y="144"/>
                  <a:pt x="195" y="144"/>
                  <a:pt x="195" y="144"/>
                </a:cubicBezTo>
                <a:cubicBezTo>
                  <a:pt x="194" y="144"/>
                  <a:pt x="193" y="144"/>
                  <a:pt x="193" y="144"/>
                </a:cubicBezTo>
                <a:cubicBezTo>
                  <a:pt x="192" y="144"/>
                  <a:pt x="192" y="144"/>
                  <a:pt x="191" y="144"/>
                </a:cubicBezTo>
                <a:cubicBezTo>
                  <a:pt x="191" y="145"/>
                  <a:pt x="191" y="145"/>
                  <a:pt x="192" y="146"/>
                </a:cubicBezTo>
                <a:cubicBezTo>
                  <a:pt x="193" y="146"/>
                  <a:pt x="194" y="147"/>
                  <a:pt x="195" y="147"/>
                </a:cubicBezTo>
                <a:cubicBezTo>
                  <a:pt x="195" y="147"/>
                  <a:pt x="195" y="146"/>
                  <a:pt x="196" y="146"/>
                </a:cubicBezTo>
                <a:close/>
                <a:moveTo>
                  <a:pt x="328" y="207"/>
                </a:moveTo>
                <a:cubicBezTo>
                  <a:pt x="329" y="207"/>
                  <a:pt x="329" y="207"/>
                  <a:pt x="329" y="208"/>
                </a:cubicBezTo>
                <a:cubicBezTo>
                  <a:pt x="329" y="208"/>
                  <a:pt x="329" y="209"/>
                  <a:pt x="327" y="209"/>
                </a:cubicBezTo>
                <a:cubicBezTo>
                  <a:pt x="325" y="209"/>
                  <a:pt x="324" y="209"/>
                  <a:pt x="323" y="209"/>
                </a:cubicBezTo>
                <a:cubicBezTo>
                  <a:pt x="320" y="209"/>
                  <a:pt x="318" y="209"/>
                  <a:pt x="316" y="208"/>
                </a:cubicBezTo>
                <a:cubicBezTo>
                  <a:pt x="314" y="207"/>
                  <a:pt x="312" y="206"/>
                  <a:pt x="310" y="205"/>
                </a:cubicBezTo>
                <a:cubicBezTo>
                  <a:pt x="308" y="204"/>
                  <a:pt x="306" y="202"/>
                  <a:pt x="304" y="201"/>
                </a:cubicBezTo>
                <a:cubicBezTo>
                  <a:pt x="303" y="200"/>
                  <a:pt x="300" y="199"/>
                  <a:pt x="298" y="198"/>
                </a:cubicBezTo>
                <a:cubicBezTo>
                  <a:pt x="297" y="198"/>
                  <a:pt x="295" y="198"/>
                  <a:pt x="294" y="197"/>
                </a:cubicBezTo>
                <a:cubicBezTo>
                  <a:pt x="293" y="197"/>
                  <a:pt x="292" y="196"/>
                  <a:pt x="291" y="195"/>
                </a:cubicBezTo>
                <a:cubicBezTo>
                  <a:pt x="290" y="195"/>
                  <a:pt x="288" y="194"/>
                  <a:pt x="287" y="194"/>
                </a:cubicBezTo>
                <a:cubicBezTo>
                  <a:pt x="285" y="193"/>
                  <a:pt x="283" y="193"/>
                  <a:pt x="282" y="193"/>
                </a:cubicBezTo>
                <a:cubicBezTo>
                  <a:pt x="280" y="194"/>
                  <a:pt x="280" y="194"/>
                  <a:pt x="280" y="194"/>
                </a:cubicBezTo>
                <a:cubicBezTo>
                  <a:pt x="279" y="195"/>
                  <a:pt x="279" y="195"/>
                  <a:pt x="279" y="196"/>
                </a:cubicBezTo>
                <a:cubicBezTo>
                  <a:pt x="279" y="198"/>
                  <a:pt x="279" y="199"/>
                  <a:pt x="280" y="200"/>
                </a:cubicBezTo>
                <a:cubicBezTo>
                  <a:pt x="280" y="201"/>
                  <a:pt x="281" y="202"/>
                  <a:pt x="281" y="203"/>
                </a:cubicBezTo>
                <a:cubicBezTo>
                  <a:pt x="281" y="204"/>
                  <a:pt x="281" y="204"/>
                  <a:pt x="281" y="204"/>
                </a:cubicBezTo>
                <a:cubicBezTo>
                  <a:pt x="280" y="204"/>
                  <a:pt x="280" y="204"/>
                  <a:pt x="280" y="204"/>
                </a:cubicBezTo>
                <a:cubicBezTo>
                  <a:pt x="279" y="202"/>
                  <a:pt x="279" y="202"/>
                  <a:pt x="279" y="202"/>
                </a:cubicBezTo>
                <a:cubicBezTo>
                  <a:pt x="277" y="201"/>
                  <a:pt x="276" y="201"/>
                  <a:pt x="275" y="201"/>
                </a:cubicBezTo>
                <a:cubicBezTo>
                  <a:pt x="274" y="201"/>
                  <a:pt x="274" y="201"/>
                  <a:pt x="273" y="201"/>
                </a:cubicBezTo>
                <a:cubicBezTo>
                  <a:pt x="272" y="201"/>
                  <a:pt x="272" y="201"/>
                  <a:pt x="272" y="202"/>
                </a:cubicBezTo>
                <a:cubicBezTo>
                  <a:pt x="272" y="202"/>
                  <a:pt x="272" y="202"/>
                  <a:pt x="272" y="203"/>
                </a:cubicBezTo>
                <a:cubicBezTo>
                  <a:pt x="272" y="203"/>
                  <a:pt x="272" y="203"/>
                  <a:pt x="272" y="203"/>
                </a:cubicBezTo>
                <a:cubicBezTo>
                  <a:pt x="271" y="203"/>
                  <a:pt x="269" y="202"/>
                  <a:pt x="268" y="201"/>
                </a:cubicBezTo>
                <a:cubicBezTo>
                  <a:pt x="267" y="200"/>
                  <a:pt x="265" y="199"/>
                  <a:pt x="263" y="198"/>
                </a:cubicBezTo>
                <a:cubicBezTo>
                  <a:pt x="261" y="199"/>
                  <a:pt x="260" y="200"/>
                  <a:pt x="259" y="202"/>
                </a:cubicBezTo>
                <a:cubicBezTo>
                  <a:pt x="257" y="203"/>
                  <a:pt x="257" y="204"/>
                  <a:pt x="257" y="204"/>
                </a:cubicBezTo>
                <a:cubicBezTo>
                  <a:pt x="257" y="204"/>
                  <a:pt x="257" y="204"/>
                  <a:pt x="257" y="204"/>
                </a:cubicBezTo>
                <a:cubicBezTo>
                  <a:pt x="256" y="204"/>
                  <a:pt x="256" y="204"/>
                  <a:pt x="256" y="204"/>
                </a:cubicBezTo>
                <a:cubicBezTo>
                  <a:pt x="256" y="206"/>
                  <a:pt x="255" y="207"/>
                  <a:pt x="255" y="209"/>
                </a:cubicBezTo>
                <a:cubicBezTo>
                  <a:pt x="253" y="215"/>
                  <a:pt x="253" y="215"/>
                  <a:pt x="253" y="215"/>
                </a:cubicBezTo>
                <a:cubicBezTo>
                  <a:pt x="252" y="217"/>
                  <a:pt x="252" y="219"/>
                  <a:pt x="251" y="220"/>
                </a:cubicBezTo>
                <a:cubicBezTo>
                  <a:pt x="251" y="222"/>
                  <a:pt x="251" y="223"/>
                  <a:pt x="251" y="224"/>
                </a:cubicBezTo>
                <a:cubicBezTo>
                  <a:pt x="250" y="224"/>
                  <a:pt x="250" y="223"/>
                  <a:pt x="250" y="222"/>
                </a:cubicBezTo>
                <a:cubicBezTo>
                  <a:pt x="252" y="217"/>
                  <a:pt x="253" y="213"/>
                  <a:pt x="253" y="211"/>
                </a:cubicBezTo>
                <a:cubicBezTo>
                  <a:pt x="254" y="209"/>
                  <a:pt x="255" y="207"/>
                  <a:pt x="255" y="206"/>
                </a:cubicBezTo>
                <a:cubicBezTo>
                  <a:pt x="256" y="205"/>
                  <a:pt x="256" y="204"/>
                  <a:pt x="256" y="204"/>
                </a:cubicBezTo>
                <a:cubicBezTo>
                  <a:pt x="256" y="202"/>
                  <a:pt x="256" y="202"/>
                  <a:pt x="256" y="202"/>
                </a:cubicBezTo>
                <a:cubicBezTo>
                  <a:pt x="256" y="201"/>
                  <a:pt x="256" y="200"/>
                  <a:pt x="255" y="199"/>
                </a:cubicBezTo>
                <a:cubicBezTo>
                  <a:pt x="255" y="198"/>
                  <a:pt x="254" y="197"/>
                  <a:pt x="252" y="197"/>
                </a:cubicBezTo>
                <a:cubicBezTo>
                  <a:pt x="252" y="197"/>
                  <a:pt x="252" y="197"/>
                  <a:pt x="252" y="197"/>
                </a:cubicBezTo>
                <a:cubicBezTo>
                  <a:pt x="252" y="198"/>
                  <a:pt x="252" y="198"/>
                  <a:pt x="251" y="198"/>
                </a:cubicBezTo>
                <a:cubicBezTo>
                  <a:pt x="250" y="198"/>
                  <a:pt x="249" y="197"/>
                  <a:pt x="249" y="196"/>
                </a:cubicBezTo>
                <a:cubicBezTo>
                  <a:pt x="249" y="196"/>
                  <a:pt x="249" y="196"/>
                  <a:pt x="250" y="195"/>
                </a:cubicBezTo>
                <a:cubicBezTo>
                  <a:pt x="250" y="195"/>
                  <a:pt x="250" y="195"/>
                  <a:pt x="250" y="194"/>
                </a:cubicBezTo>
                <a:cubicBezTo>
                  <a:pt x="250" y="194"/>
                  <a:pt x="250" y="194"/>
                  <a:pt x="250" y="193"/>
                </a:cubicBezTo>
                <a:cubicBezTo>
                  <a:pt x="249" y="193"/>
                  <a:pt x="248" y="194"/>
                  <a:pt x="248" y="194"/>
                </a:cubicBezTo>
                <a:cubicBezTo>
                  <a:pt x="248" y="194"/>
                  <a:pt x="247" y="195"/>
                  <a:pt x="247" y="195"/>
                </a:cubicBezTo>
                <a:cubicBezTo>
                  <a:pt x="247" y="194"/>
                  <a:pt x="247" y="193"/>
                  <a:pt x="247" y="192"/>
                </a:cubicBezTo>
                <a:cubicBezTo>
                  <a:pt x="247" y="192"/>
                  <a:pt x="247" y="191"/>
                  <a:pt x="247" y="190"/>
                </a:cubicBezTo>
                <a:cubicBezTo>
                  <a:pt x="246" y="189"/>
                  <a:pt x="245" y="187"/>
                  <a:pt x="245" y="186"/>
                </a:cubicBezTo>
                <a:cubicBezTo>
                  <a:pt x="244" y="184"/>
                  <a:pt x="243" y="183"/>
                  <a:pt x="242" y="182"/>
                </a:cubicBezTo>
                <a:cubicBezTo>
                  <a:pt x="242" y="181"/>
                  <a:pt x="241" y="181"/>
                  <a:pt x="241" y="181"/>
                </a:cubicBezTo>
                <a:cubicBezTo>
                  <a:pt x="240" y="181"/>
                  <a:pt x="239" y="180"/>
                  <a:pt x="239" y="180"/>
                </a:cubicBezTo>
                <a:cubicBezTo>
                  <a:pt x="239" y="179"/>
                  <a:pt x="240" y="179"/>
                  <a:pt x="241" y="179"/>
                </a:cubicBezTo>
                <a:cubicBezTo>
                  <a:pt x="241" y="178"/>
                  <a:pt x="242" y="178"/>
                  <a:pt x="242" y="177"/>
                </a:cubicBezTo>
                <a:cubicBezTo>
                  <a:pt x="242" y="177"/>
                  <a:pt x="242" y="177"/>
                  <a:pt x="242" y="177"/>
                </a:cubicBezTo>
                <a:cubicBezTo>
                  <a:pt x="242" y="176"/>
                  <a:pt x="242" y="176"/>
                  <a:pt x="241" y="176"/>
                </a:cubicBezTo>
                <a:cubicBezTo>
                  <a:pt x="241" y="176"/>
                  <a:pt x="241" y="176"/>
                  <a:pt x="240" y="176"/>
                </a:cubicBezTo>
                <a:cubicBezTo>
                  <a:pt x="240" y="176"/>
                  <a:pt x="240" y="176"/>
                  <a:pt x="239" y="176"/>
                </a:cubicBezTo>
                <a:cubicBezTo>
                  <a:pt x="239" y="176"/>
                  <a:pt x="239" y="176"/>
                  <a:pt x="239" y="175"/>
                </a:cubicBezTo>
                <a:cubicBezTo>
                  <a:pt x="239" y="175"/>
                  <a:pt x="239" y="174"/>
                  <a:pt x="240" y="174"/>
                </a:cubicBezTo>
                <a:cubicBezTo>
                  <a:pt x="240" y="175"/>
                  <a:pt x="241" y="175"/>
                  <a:pt x="241" y="175"/>
                </a:cubicBezTo>
                <a:cubicBezTo>
                  <a:pt x="242" y="175"/>
                  <a:pt x="243" y="174"/>
                  <a:pt x="243" y="174"/>
                </a:cubicBezTo>
                <a:cubicBezTo>
                  <a:pt x="243" y="172"/>
                  <a:pt x="242" y="171"/>
                  <a:pt x="241" y="171"/>
                </a:cubicBezTo>
                <a:cubicBezTo>
                  <a:pt x="239" y="170"/>
                  <a:pt x="238" y="170"/>
                  <a:pt x="238" y="169"/>
                </a:cubicBezTo>
                <a:cubicBezTo>
                  <a:pt x="239" y="169"/>
                  <a:pt x="239" y="169"/>
                  <a:pt x="239" y="169"/>
                </a:cubicBezTo>
                <a:cubicBezTo>
                  <a:pt x="239" y="169"/>
                  <a:pt x="239" y="169"/>
                  <a:pt x="239" y="169"/>
                </a:cubicBezTo>
                <a:cubicBezTo>
                  <a:pt x="239" y="169"/>
                  <a:pt x="240" y="169"/>
                  <a:pt x="240" y="169"/>
                </a:cubicBezTo>
                <a:cubicBezTo>
                  <a:pt x="241" y="169"/>
                  <a:pt x="241" y="169"/>
                  <a:pt x="242" y="169"/>
                </a:cubicBezTo>
                <a:cubicBezTo>
                  <a:pt x="242" y="169"/>
                  <a:pt x="242" y="169"/>
                  <a:pt x="242" y="169"/>
                </a:cubicBezTo>
                <a:cubicBezTo>
                  <a:pt x="242" y="169"/>
                  <a:pt x="242" y="168"/>
                  <a:pt x="242" y="167"/>
                </a:cubicBezTo>
                <a:cubicBezTo>
                  <a:pt x="242" y="166"/>
                  <a:pt x="242" y="165"/>
                  <a:pt x="241" y="164"/>
                </a:cubicBezTo>
                <a:cubicBezTo>
                  <a:pt x="241" y="163"/>
                  <a:pt x="241" y="162"/>
                  <a:pt x="241" y="161"/>
                </a:cubicBezTo>
                <a:cubicBezTo>
                  <a:pt x="240" y="160"/>
                  <a:pt x="240" y="160"/>
                  <a:pt x="240" y="160"/>
                </a:cubicBezTo>
                <a:cubicBezTo>
                  <a:pt x="238" y="160"/>
                  <a:pt x="237" y="161"/>
                  <a:pt x="235" y="162"/>
                </a:cubicBezTo>
                <a:cubicBezTo>
                  <a:pt x="233" y="164"/>
                  <a:pt x="233" y="166"/>
                  <a:pt x="233" y="167"/>
                </a:cubicBezTo>
                <a:cubicBezTo>
                  <a:pt x="233" y="168"/>
                  <a:pt x="233" y="168"/>
                  <a:pt x="233" y="169"/>
                </a:cubicBezTo>
                <a:cubicBezTo>
                  <a:pt x="233" y="169"/>
                  <a:pt x="233" y="170"/>
                  <a:pt x="234" y="170"/>
                </a:cubicBezTo>
                <a:cubicBezTo>
                  <a:pt x="234" y="170"/>
                  <a:pt x="233" y="171"/>
                  <a:pt x="233" y="171"/>
                </a:cubicBezTo>
                <a:cubicBezTo>
                  <a:pt x="232" y="172"/>
                  <a:pt x="232" y="172"/>
                  <a:pt x="232" y="173"/>
                </a:cubicBezTo>
                <a:cubicBezTo>
                  <a:pt x="232" y="173"/>
                  <a:pt x="232" y="173"/>
                  <a:pt x="232" y="173"/>
                </a:cubicBezTo>
                <a:cubicBezTo>
                  <a:pt x="232" y="173"/>
                  <a:pt x="232" y="173"/>
                  <a:pt x="232" y="173"/>
                </a:cubicBezTo>
                <a:cubicBezTo>
                  <a:pt x="232" y="174"/>
                  <a:pt x="231" y="174"/>
                  <a:pt x="230" y="175"/>
                </a:cubicBezTo>
                <a:cubicBezTo>
                  <a:pt x="229" y="175"/>
                  <a:pt x="229" y="176"/>
                  <a:pt x="229" y="177"/>
                </a:cubicBezTo>
                <a:cubicBezTo>
                  <a:pt x="229" y="177"/>
                  <a:pt x="229" y="178"/>
                  <a:pt x="229" y="178"/>
                </a:cubicBezTo>
                <a:cubicBezTo>
                  <a:pt x="230" y="178"/>
                  <a:pt x="230" y="179"/>
                  <a:pt x="230" y="180"/>
                </a:cubicBezTo>
                <a:cubicBezTo>
                  <a:pt x="230" y="180"/>
                  <a:pt x="230" y="180"/>
                  <a:pt x="230" y="180"/>
                </a:cubicBezTo>
                <a:cubicBezTo>
                  <a:pt x="230" y="181"/>
                  <a:pt x="229" y="181"/>
                  <a:pt x="229" y="181"/>
                </a:cubicBezTo>
                <a:cubicBezTo>
                  <a:pt x="228" y="181"/>
                  <a:pt x="227" y="180"/>
                  <a:pt x="226" y="178"/>
                </a:cubicBezTo>
                <a:cubicBezTo>
                  <a:pt x="226" y="177"/>
                  <a:pt x="225" y="176"/>
                  <a:pt x="224" y="175"/>
                </a:cubicBezTo>
                <a:cubicBezTo>
                  <a:pt x="222" y="175"/>
                  <a:pt x="220" y="176"/>
                  <a:pt x="220" y="177"/>
                </a:cubicBezTo>
                <a:cubicBezTo>
                  <a:pt x="219" y="179"/>
                  <a:pt x="219" y="180"/>
                  <a:pt x="218" y="182"/>
                </a:cubicBezTo>
                <a:cubicBezTo>
                  <a:pt x="218" y="187"/>
                  <a:pt x="218" y="187"/>
                  <a:pt x="218" y="187"/>
                </a:cubicBezTo>
                <a:cubicBezTo>
                  <a:pt x="218" y="189"/>
                  <a:pt x="217" y="189"/>
                  <a:pt x="216" y="189"/>
                </a:cubicBezTo>
                <a:cubicBezTo>
                  <a:pt x="216" y="189"/>
                  <a:pt x="215" y="189"/>
                  <a:pt x="215" y="188"/>
                </a:cubicBezTo>
                <a:cubicBezTo>
                  <a:pt x="215" y="188"/>
                  <a:pt x="215" y="187"/>
                  <a:pt x="215" y="187"/>
                </a:cubicBezTo>
                <a:cubicBezTo>
                  <a:pt x="215" y="186"/>
                  <a:pt x="215" y="185"/>
                  <a:pt x="216" y="184"/>
                </a:cubicBezTo>
                <a:cubicBezTo>
                  <a:pt x="216" y="183"/>
                  <a:pt x="217" y="181"/>
                  <a:pt x="217" y="180"/>
                </a:cubicBezTo>
                <a:cubicBezTo>
                  <a:pt x="217" y="178"/>
                  <a:pt x="216" y="177"/>
                  <a:pt x="216" y="175"/>
                </a:cubicBezTo>
                <a:cubicBezTo>
                  <a:pt x="215" y="174"/>
                  <a:pt x="214" y="174"/>
                  <a:pt x="213" y="174"/>
                </a:cubicBezTo>
                <a:cubicBezTo>
                  <a:pt x="213" y="174"/>
                  <a:pt x="212" y="174"/>
                  <a:pt x="212" y="174"/>
                </a:cubicBezTo>
                <a:cubicBezTo>
                  <a:pt x="210" y="174"/>
                  <a:pt x="208" y="173"/>
                  <a:pt x="206" y="171"/>
                </a:cubicBezTo>
                <a:cubicBezTo>
                  <a:pt x="205" y="169"/>
                  <a:pt x="203" y="167"/>
                  <a:pt x="202" y="166"/>
                </a:cubicBezTo>
                <a:cubicBezTo>
                  <a:pt x="202" y="161"/>
                  <a:pt x="202" y="161"/>
                  <a:pt x="202" y="161"/>
                </a:cubicBezTo>
                <a:cubicBezTo>
                  <a:pt x="197" y="158"/>
                  <a:pt x="197" y="158"/>
                  <a:pt x="197" y="158"/>
                </a:cubicBezTo>
                <a:cubicBezTo>
                  <a:pt x="196" y="158"/>
                  <a:pt x="194" y="159"/>
                  <a:pt x="193" y="160"/>
                </a:cubicBezTo>
                <a:cubicBezTo>
                  <a:pt x="191" y="162"/>
                  <a:pt x="190" y="162"/>
                  <a:pt x="190" y="162"/>
                </a:cubicBezTo>
                <a:cubicBezTo>
                  <a:pt x="189" y="162"/>
                  <a:pt x="189" y="162"/>
                  <a:pt x="189" y="161"/>
                </a:cubicBezTo>
                <a:cubicBezTo>
                  <a:pt x="189" y="161"/>
                  <a:pt x="190" y="160"/>
                  <a:pt x="192" y="159"/>
                </a:cubicBezTo>
                <a:cubicBezTo>
                  <a:pt x="194" y="158"/>
                  <a:pt x="196" y="157"/>
                  <a:pt x="197" y="157"/>
                </a:cubicBezTo>
                <a:cubicBezTo>
                  <a:pt x="198" y="157"/>
                  <a:pt x="198" y="157"/>
                  <a:pt x="198" y="158"/>
                </a:cubicBezTo>
                <a:cubicBezTo>
                  <a:pt x="199" y="158"/>
                  <a:pt x="199" y="158"/>
                  <a:pt x="200" y="158"/>
                </a:cubicBezTo>
                <a:cubicBezTo>
                  <a:pt x="200" y="157"/>
                  <a:pt x="199" y="155"/>
                  <a:pt x="198" y="153"/>
                </a:cubicBezTo>
                <a:cubicBezTo>
                  <a:pt x="198" y="151"/>
                  <a:pt x="197" y="150"/>
                  <a:pt x="197" y="150"/>
                </a:cubicBezTo>
                <a:cubicBezTo>
                  <a:pt x="197" y="150"/>
                  <a:pt x="196" y="150"/>
                  <a:pt x="196" y="150"/>
                </a:cubicBezTo>
                <a:cubicBezTo>
                  <a:pt x="196" y="150"/>
                  <a:pt x="196" y="150"/>
                  <a:pt x="196" y="150"/>
                </a:cubicBezTo>
                <a:cubicBezTo>
                  <a:pt x="196" y="149"/>
                  <a:pt x="195" y="148"/>
                  <a:pt x="194" y="148"/>
                </a:cubicBezTo>
                <a:cubicBezTo>
                  <a:pt x="192" y="149"/>
                  <a:pt x="191" y="148"/>
                  <a:pt x="190" y="147"/>
                </a:cubicBezTo>
                <a:cubicBezTo>
                  <a:pt x="191" y="146"/>
                  <a:pt x="191" y="146"/>
                  <a:pt x="191" y="146"/>
                </a:cubicBezTo>
                <a:cubicBezTo>
                  <a:pt x="191" y="145"/>
                  <a:pt x="191" y="144"/>
                  <a:pt x="190" y="144"/>
                </a:cubicBezTo>
                <a:cubicBezTo>
                  <a:pt x="189" y="144"/>
                  <a:pt x="189" y="143"/>
                  <a:pt x="189" y="142"/>
                </a:cubicBezTo>
                <a:cubicBezTo>
                  <a:pt x="189" y="142"/>
                  <a:pt x="189" y="142"/>
                  <a:pt x="189" y="142"/>
                </a:cubicBezTo>
                <a:cubicBezTo>
                  <a:pt x="189" y="142"/>
                  <a:pt x="189" y="142"/>
                  <a:pt x="189" y="142"/>
                </a:cubicBezTo>
                <a:cubicBezTo>
                  <a:pt x="190" y="143"/>
                  <a:pt x="190" y="143"/>
                  <a:pt x="190" y="143"/>
                </a:cubicBezTo>
                <a:cubicBezTo>
                  <a:pt x="190" y="141"/>
                  <a:pt x="189" y="140"/>
                  <a:pt x="189" y="139"/>
                </a:cubicBezTo>
                <a:cubicBezTo>
                  <a:pt x="188" y="139"/>
                  <a:pt x="187" y="138"/>
                  <a:pt x="187" y="137"/>
                </a:cubicBezTo>
                <a:cubicBezTo>
                  <a:pt x="187" y="137"/>
                  <a:pt x="188" y="136"/>
                  <a:pt x="188" y="136"/>
                </a:cubicBezTo>
                <a:cubicBezTo>
                  <a:pt x="189" y="136"/>
                  <a:pt x="189" y="135"/>
                  <a:pt x="189" y="135"/>
                </a:cubicBezTo>
                <a:cubicBezTo>
                  <a:pt x="190" y="135"/>
                  <a:pt x="191" y="136"/>
                  <a:pt x="193" y="137"/>
                </a:cubicBezTo>
                <a:cubicBezTo>
                  <a:pt x="194" y="139"/>
                  <a:pt x="196" y="140"/>
                  <a:pt x="196" y="141"/>
                </a:cubicBezTo>
                <a:cubicBezTo>
                  <a:pt x="197" y="141"/>
                  <a:pt x="197" y="141"/>
                  <a:pt x="197" y="141"/>
                </a:cubicBezTo>
                <a:cubicBezTo>
                  <a:pt x="197" y="139"/>
                  <a:pt x="197" y="138"/>
                  <a:pt x="197" y="136"/>
                </a:cubicBezTo>
                <a:cubicBezTo>
                  <a:pt x="196" y="135"/>
                  <a:pt x="196" y="133"/>
                  <a:pt x="196" y="132"/>
                </a:cubicBezTo>
                <a:cubicBezTo>
                  <a:pt x="197" y="132"/>
                  <a:pt x="197" y="132"/>
                  <a:pt x="197" y="132"/>
                </a:cubicBezTo>
                <a:cubicBezTo>
                  <a:pt x="197" y="132"/>
                  <a:pt x="197" y="132"/>
                  <a:pt x="197" y="132"/>
                </a:cubicBezTo>
                <a:cubicBezTo>
                  <a:pt x="199" y="139"/>
                  <a:pt x="199" y="139"/>
                  <a:pt x="199" y="139"/>
                </a:cubicBezTo>
                <a:cubicBezTo>
                  <a:pt x="199" y="139"/>
                  <a:pt x="199" y="139"/>
                  <a:pt x="199" y="139"/>
                </a:cubicBezTo>
                <a:cubicBezTo>
                  <a:pt x="199" y="139"/>
                  <a:pt x="200" y="139"/>
                  <a:pt x="201" y="138"/>
                </a:cubicBezTo>
                <a:cubicBezTo>
                  <a:pt x="202" y="137"/>
                  <a:pt x="203" y="136"/>
                  <a:pt x="203" y="136"/>
                </a:cubicBezTo>
                <a:cubicBezTo>
                  <a:pt x="204" y="136"/>
                  <a:pt x="204" y="136"/>
                  <a:pt x="205" y="136"/>
                </a:cubicBezTo>
                <a:cubicBezTo>
                  <a:pt x="205" y="136"/>
                  <a:pt x="205" y="137"/>
                  <a:pt x="205" y="137"/>
                </a:cubicBezTo>
                <a:cubicBezTo>
                  <a:pt x="207" y="137"/>
                  <a:pt x="208" y="137"/>
                  <a:pt x="208" y="136"/>
                </a:cubicBezTo>
                <a:cubicBezTo>
                  <a:pt x="209" y="136"/>
                  <a:pt x="209" y="135"/>
                  <a:pt x="210" y="134"/>
                </a:cubicBezTo>
                <a:cubicBezTo>
                  <a:pt x="210" y="133"/>
                  <a:pt x="210" y="132"/>
                  <a:pt x="210" y="131"/>
                </a:cubicBezTo>
                <a:cubicBezTo>
                  <a:pt x="210" y="130"/>
                  <a:pt x="210" y="129"/>
                  <a:pt x="211" y="127"/>
                </a:cubicBezTo>
                <a:cubicBezTo>
                  <a:pt x="211" y="126"/>
                  <a:pt x="210" y="126"/>
                  <a:pt x="210" y="125"/>
                </a:cubicBezTo>
                <a:cubicBezTo>
                  <a:pt x="210" y="124"/>
                  <a:pt x="211" y="123"/>
                  <a:pt x="211" y="122"/>
                </a:cubicBezTo>
                <a:cubicBezTo>
                  <a:pt x="211" y="121"/>
                  <a:pt x="211" y="121"/>
                  <a:pt x="212" y="121"/>
                </a:cubicBezTo>
                <a:cubicBezTo>
                  <a:pt x="213" y="121"/>
                  <a:pt x="213" y="121"/>
                  <a:pt x="213" y="121"/>
                </a:cubicBezTo>
                <a:cubicBezTo>
                  <a:pt x="214" y="122"/>
                  <a:pt x="214" y="122"/>
                  <a:pt x="214" y="122"/>
                </a:cubicBezTo>
                <a:cubicBezTo>
                  <a:pt x="213" y="130"/>
                  <a:pt x="213" y="130"/>
                  <a:pt x="213" y="130"/>
                </a:cubicBezTo>
                <a:cubicBezTo>
                  <a:pt x="213" y="132"/>
                  <a:pt x="214" y="133"/>
                  <a:pt x="215" y="134"/>
                </a:cubicBezTo>
                <a:cubicBezTo>
                  <a:pt x="216" y="135"/>
                  <a:pt x="218" y="136"/>
                  <a:pt x="219" y="137"/>
                </a:cubicBezTo>
                <a:cubicBezTo>
                  <a:pt x="219" y="137"/>
                  <a:pt x="219" y="137"/>
                  <a:pt x="220" y="137"/>
                </a:cubicBezTo>
                <a:cubicBezTo>
                  <a:pt x="220" y="136"/>
                  <a:pt x="220" y="136"/>
                  <a:pt x="220" y="136"/>
                </a:cubicBezTo>
                <a:cubicBezTo>
                  <a:pt x="220" y="136"/>
                  <a:pt x="220" y="136"/>
                  <a:pt x="221" y="135"/>
                </a:cubicBezTo>
                <a:cubicBezTo>
                  <a:pt x="221" y="136"/>
                  <a:pt x="220" y="136"/>
                  <a:pt x="220" y="137"/>
                </a:cubicBezTo>
                <a:cubicBezTo>
                  <a:pt x="220" y="137"/>
                  <a:pt x="220" y="138"/>
                  <a:pt x="220" y="138"/>
                </a:cubicBezTo>
                <a:cubicBezTo>
                  <a:pt x="220" y="139"/>
                  <a:pt x="221" y="139"/>
                  <a:pt x="222" y="139"/>
                </a:cubicBezTo>
                <a:cubicBezTo>
                  <a:pt x="222" y="139"/>
                  <a:pt x="223" y="138"/>
                  <a:pt x="223" y="138"/>
                </a:cubicBezTo>
                <a:cubicBezTo>
                  <a:pt x="224" y="139"/>
                  <a:pt x="224" y="139"/>
                  <a:pt x="224" y="139"/>
                </a:cubicBezTo>
                <a:cubicBezTo>
                  <a:pt x="224" y="139"/>
                  <a:pt x="224" y="139"/>
                  <a:pt x="224" y="139"/>
                </a:cubicBezTo>
                <a:cubicBezTo>
                  <a:pt x="224" y="139"/>
                  <a:pt x="225" y="140"/>
                  <a:pt x="226" y="141"/>
                </a:cubicBezTo>
                <a:cubicBezTo>
                  <a:pt x="226" y="142"/>
                  <a:pt x="227" y="143"/>
                  <a:pt x="228" y="144"/>
                </a:cubicBezTo>
                <a:cubicBezTo>
                  <a:pt x="231" y="147"/>
                  <a:pt x="231" y="147"/>
                  <a:pt x="231" y="147"/>
                </a:cubicBezTo>
                <a:cubicBezTo>
                  <a:pt x="232" y="148"/>
                  <a:pt x="233" y="149"/>
                  <a:pt x="233" y="149"/>
                </a:cubicBezTo>
                <a:cubicBezTo>
                  <a:pt x="234" y="149"/>
                  <a:pt x="234" y="149"/>
                  <a:pt x="234" y="149"/>
                </a:cubicBezTo>
                <a:cubicBezTo>
                  <a:pt x="235" y="149"/>
                  <a:pt x="235" y="148"/>
                  <a:pt x="235" y="148"/>
                </a:cubicBezTo>
                <a:cubicBezTo>
                  <a:pt x="235" y="149"/>
                  <a:pt x="235" y="150"/>
                  <a:pt x="235" y="151"/>
                </a:cubicBezTo>
                <a:cubicBezTo>
                  <a:pt x="234" y="151"/>
                  <a:pt x="234" y="152"/>
                  <a:pt x="234" y="153"/>
                </a:cubicBezTo>
                <a:cubicBezTo>
                  <a:pt x="234" y="153"/>
                  <a:pt x="235" y="153"/>
                  <a:pt x="235" y="153"/>
                </a:cubicBezTo>
                <a:cubicBezTo>
                  <a:pt x="235" y="153"/>
                  <a:pt x="235" y="153"/>
                  <a:pt x="235" y="153"/>
                </a:cubicBezTo>
                <a:cubicBezTo>
                  <a:pt x="236" y="153"/>
                  <a:pt x="236" y="153"/>
                  <a:pt x="236" y="153"/>
                </a:cubicBezTo>
                <a:cubicBezTo>
                  <a:pt x="236" y="153"/>
                  <a:pt x="236" y="154"/>
                  <a:pt x="236" y="154"/>
                </a:cubicBezTo>
                <a:cubicBezTo>
                  <a:pt x="235" y="154"/>
                  <a:pt x="235" y="154"/>
                  <a:pt x="235" y="155"/>
                </a:cubicBezTo>
                <a:cubicBezTo>
                  <a:pt x="235" y="155"/>
                  <a:pt x="236" y="155"/>
                  <a:pt x="237" y="155"/>
                </a:cubicBezTo>
                <a:cubicBezTo>
                  <a:pt x="238" y="155"/>
                  <a:pt x="239" y="156"/>
                  <a:pt x="239" y="156"/>
                </a:cubicBezTo>
                <a:cubicBezTo>
                  <a:pt x="241" y="156"/>
                  <a:pt x="243" y="155"/>
                  <a:pt x="245" y="153"/>
                </a:cubicBezTo>
                <a:cubicBezTo>
                  <a:pt x="247" y="152"/>
                  <a:pt x="249" y="151"/>
                  <a:pt x="250" y="149"/>
                </a:cubicBezTo>
                <a:cubicBezTo>
                  <a:pt x="255" y="144"/>
                  <a:pt x="255" y="144"/>
                  <a:pt x="255" y="144"/>
                </a:cubicBezTo>
                <a:cubicBezTo>
                  <a:pt x="257" y="143"/>
                  <a:pt x="258" y="142"/>
                  <a:pt x="259" y="142"/>
                </a:cubicBezTo>
                <a:cubicBezTo>
                  <a:pt x="260" y="142"/>
                  <a:pt x="260" y="142"/>
                  <a:pt x="261" y="143"/>
                </a:cubicBezTo>
                <a:cubicBezTo>
                  <a:pt x="266" y="145"/>
                  <a:pt x="266" y="145"/>
                  <a:pt x="266" y="145"/>
                </a:cubicBezTo>
                <a:cubicBezTo>
                  <a:pt x="267" y="146"/>
                  <a:pt x="268" y="147"/>
                  <a:pt x="268" y="149"/>
                </a:cubicBezTo>
                <a:cubicBezTo>
                  <a:pt x="269" y="151"/>
                  <a:pt x="270" y="151"/>
                  <a:pt x="271" y="151"/>
                </a:cubicBezTo>
                <a:cubicBezTo>
                  <a:pt x="272" y="151"/>
                  <a:pt x="273" y="151"/>
                  <a:pt x="274" y="151"/>
                </a:cubicBezTo>
                <a:cubicBezTo>
                  <a:pt x="275" y="150"/>
                  <a:pt x="276" y="150"/>
                  <a:pt x="276" y="150"/>
                </a:cubicBezTo>
                <a:cubicBezTo>
                  <a:pt x="277" y="150"/>
                  <a:pt x="278" y="150"/>
                  <a:pt x="279" y="151"/>
                </a:cubicBezTo>
                <a:cubicBezTo>
                  <a:pt x="279" y="151"/>
                  <a:pt x="279" y="152"/>
                  <a:pt x="279" y="153"/>
                </a:cubicBezTo>
                <a:cubicBezTo>
                  <a:pt x="280" y="153"/>
                  <a:pt x="280" y="154"/>
                  <a:pt x="280" y="155"/>
                </a:cubicBezTo>
                <a:cubicBezTo>
                  <a:pt x="281" y="155"/>
                  <a:pt x="282" y="156"/>
                  <a:pt x="283" y="156"/>
                </a:cubicBezTo>
                <a:cubicBezTo>
                  <a:pt x="283" y="156"/>
                  <a:pt x="284" y="156"/>
                  <a:pt x="284" y="156"/>
                </a:cubicBezTo>
                <a:cubicBezTo>
                  <a:pt x="284" y="158"/>
                  <a:pt x="286" y="160"/>
                  <a:pt x="289" y="161"/>
                </a:cubicBezTo>
                <a:cubicBezTo>
                  <a:pt x="289" y="162"/>
                  <a:pt x="288" y="163"/>
                  <a:pt x="288" y="164"/>
                </a:cubicBezTo>
                <a:cubicBezTo>
                  <a:pt x="288" y="164"/>
                  <a:pt x="288" y="164"/>
                  <a:pt x="288" y="165"/>
                </a:cubicBezTo>
                <a:cubicBezTo>
                  <a:pt x="289" y="165"/>
                  <a:pt x="289" y="165"/>
                  <a:pt x="289" y="166"/>
                </a:cubicBezTo>
                <a:cubicBezTo>
                  <a:pt x="289" y="166"/>
                  <a:pt x="289" y="166"/>
                  <a:pt x="288" y="167"/>
                </a:cubicBezTo>
                <a:cubicBezTo>
                  <a:pt x="288" y="167"/>
                  <a:pt x="288" y="168"/>
                  <a:pt x="288" y="168"/>
                </a:cubicBezTo>
                <a:cubicBezTo>
                  <a:pt x="288" y="169"/>
                  <a:pt x="289" y="171"/>
                  <a:pt x="291" y="172"/>
                </a:cubicBezTo>
                <a:cubicBezTo>
                  <a:pt x="291" y="172"/>
                  <a:pt x="291" y="172"/>
                  <a:pt x="291" y="172"/>
                </a:cubicBezTo>
                <a:cubicBezTo>
                  <a:pt x="291" y="172"/>
                  <a:pt x="292" y="172"/>
                  <a:pt x="292" y="172"/>
                </a:cubicBezTo>
                <a:cubicBezTo>
                  <a:pt x="292" y="172"/>
                  <a:pt x="292" y="172"/>
                  <a:pt x="292" y="172"/>
                </a:cubicBezTo>
                <a:cubicBezTo>
                  <a:pt x="293" y="172"/>
                  <a:pt x="293" y="172"/>
                  <a:pt x="293" y="173"/>
                </a:cubicBezTo>
                <a:cubicBezTo>
                  <a:pt x="292" y="173"/>
                  <a:pt x="292" y="173"/>
                  <a:pt x="292" y="173"/>
                </a:cubicBezTo>
                <a:cubicBezTo>
                  <a:pt x="292" y="173"/>
                  <a:pt x="292" y="174"/>
                  <a:pt x="292" y="175"/>
                </a:cubicBezTo>
                <a:cubicBezTo>
                  <a:pt x="292" y="176"/>
                  <a:pt x="293" y="176"/>
                  <a:pt x="293" y="176"/>
                </a:cubicBezTo>
                <a:cubicBezTo>
                  <a:pt x="294" y="176"/>
                  <a:pt x="295" y="176"/>
                  <a:pt x="295" y="177"/>
                </a:cubicBezTo>
                <a:cubicBezTo>
                  <a:pt x="295" y="177"/>
                  <a:pt x="294" y="177"/>
                  <a:pt x="293" y="177"/>
                </a:cubicBezTo>
                <a:cubicBezTo>
                  <a:pt x="292" y="177"/>
                  <a:pt x="291" y="178"/>
                  <a:pt x="291" y="180"/>
                </a:cubicBezTo>
                <a:cubicBezTo>
                  <a:pt x="292" y="181"/>
                  <a:pt x="292" y="182"/>
                  <a:pt x="292" y="184"/>
                </a:cubicBezTo>
                <a:cubicBezTo>
                  <a:pt x="291" y="185"/>
                  <a:pt x="290" y="186"/>
                  <a:pt x="290" y="188"/>
                </a:cubicBezTo>
                <a:cubicBezTo>
                  <a:pt x="293" y="193"/>
                  <a:pt x="296" y="196"/>
                  <a:pt x="300" y="198"/>
                </a:cubicBezTo>
                <a:cubicBezTo>
                  <a:pt x="305" y="199"/>
                  <a:pt x="309" y="201"/>
                  <a:pt x="313" y="203"/>
                </a:cubicBezTo>
                <a:cubicBezTo>
                  <a:pt x="315" y="204"/>
                  <a:pt x="317" y="206"/>
                  <a:pt x="320" y="206"/>
                </a:cubicBezTo>
                <a:cubicBezTo>
                  <a:pt x="324" y="207"/>
                  <a:pt x="326" y="207"/>
                  <a:pt x="328" y="207"/>
                </a:cubicBezTo>
                <a:close/>
                <a:moveTo>
                  <a:pt x="14" y="34"/>
                </a:moveTo>
                <a:cubicBezTo>
                  <a:pt x="13" y="33"/>
                  <a:pt x="12" y="32"/>
                  <a:pt x="11" y="31"/>
                </a:cubicBezTo>
                <a:cubicBezTo>
                  <a:pt x="10" y="30"/>
                  <a:pt x="9" y="29"/>
                  <a:pt x="9" y="29"/>
                </a:cubicBezTo>
                <a:cubicBezTo>
                  <a:pt x="9" y="28"/>
                  <a:pt x="9" y="28"/>
                  <a:pt x="10" y="28"/>
                </a:cubicBezTo>
                <a:cubicBezTo>
                  <a:pt x="10" y="28"/>
                  <a:pt x="10" y="28"/>
                  <a:pt x="10" y="28"/>
                </a:cubicBezTo>
                <a:cubicBezTo>
                  <a:pt x="10" y="28"/>
                  <a:pt x="10" y="28"/>
                  <a:pt x="10" y="28"/>
                </a:cubicBezTo>
                <a:cubicBezTo>
                  <a:pt x="13" y="28"/>
                  <a:pt x="14" y="29"/>
                  <a:pt x="16" y="31"/>
                </a:cubicBezTo>
                <a:cubicBezTo>
                  <a:pt x="18" y="33"/>
                  <a:pt x="18" y="34"/>
                  <a:pt x="18" y="35"/>
                </a:cubicBezTo>
                <a:cubicBezTo>
                  <a:pt x="18" y="36"/>
                  <a:pt x="18" y="36"/>
                  <a:pt x="17" y="36"/>
                </a:cubicBezTo>
                <a:cubicBezTo>
                  <a:pt x="16" y="36"/>
                  <a:pt x="15" y="35"/>
                  <a:pt x="14" y="34"/>
                </a:cubicBezTo>
                <a:close/>
                <a:moveTo>
                  <a:pt x="97" y="45"/>
                </a:moveTo>
                <a:cubicBezTo>
                  <a:pt x="96" y="45"/>
                  <a:pt x="96" y="45"/>
                  <a:pt x="96" y="44"/>
                </a:cubicBezTo>
                <a:cubicBezTo>
                  <a:pt x="96" y="44"/>
                  <a:pt x="96" y="43"/>
                  <a:pt x="96" y="42"/>
                </a:cubicBezTo>
                <a:cubicBezTo>
                  <a:pt x="96" y="43"/>
                  <a:pt x="96" y="43"/>
                  <a:pt x="96" y="44"/>
                </a:cubicBezTo>
                <a:cubicBezTo>
                  <a:pt x="96" y="44"/>
                  <a:pt x="96" y="45"/>
                  <a:pt x="97" y="45"/>
                </a:cubicBezTo>
                <a:close/>
                <a:moveTo>
                  <a:pt x="4" y="50"/>
                </a:moveTo>
                <a:cubicBezTo>
                  <a:pt x="4" y="51"/>
                  <a:pt x="3" y="51"/>
                  <a:pt x="3" y="52"/>
                </a:cubicBezTo>
                <a:cubicBezTo>
                  <a:pt x="2" y="52"/>
                  <a:pt x="2" y="52"/>
                  <a:pt x="0" y="52"/>
                </a:cubicBezTo>
                <a:cubicBezTo>
                  <a:pt x="0" y="52"/>
                  <a:pt x="0" y="52"/>
                  <a:pt x="0" y="51"/>
                </a:cubicBezTo>
                <a:cubicBezTo>
                  <a:pt x="2" y="50"/>
                  <a:pt x="2" y="50"/>
                  <a:pt x="2" y="50"/>
                </a:cubicBezTo>
                <a:lnTo>
                  <a:pt x="4" y="50"/>
                </a:lnTo>
                <a:close/>
                <a:moveTo>
                  <a:pt x="132" y="66"/>
                </a:moveTo>
                <a:cubicBezTo>
                  <a:pt x="132" y="64"/>
                  <a:pt x="132" y="64"/>
                  <a:pt x="134" y="64"/>
                </a:cubicBezTo>
                <a:lnTo>
                  <a:pt x="132" y="66"/>
                </a:lnTo>
                <a:close/>
                <a:moveTo>
                  <a:pt x="105" y="43"/>
                </a:moveTo>
                <a:cubicBezTo>
                  <a:pt x="104" y="42"/>
                  <a:pt x="104" y="42"/>
                  <a:pt x="103" y="41"/>
                </a:cubicBezTo>
                <a:cubicBezTo>
                  <a:pt x="103" y="41"/>
                  <a:pt x="103" y="41"/>
                  <a:pt x="102" y="41"/>
                </a:cubicBezTo>
                <a:cubicBezTo>
                  <a:pt x="102" y="41"/>
                  <a:pt x="103" y="41"/>
                  <a:pt x="103" y="41"/>
                </a:cubicBezTo>
                <a:cubicBezTo>
                  <a:pt x="103" y="41"/>
                  <a:pt x="103" y="41"/>
                  <a:pt x="104" y="41"/>
                </a:cubicBezTo>
                <a:cubicBezTo>
                  <a:pt x="104" y="41"/>
                  <a:pt x="104" y="40"/>
                  <a:pt x="105" y="39"/>
                </a:cubicBezTo>
                <a:cubicBezTo>
                  <a:pt x="105" y="38"/>
                  <a:pt x="105" y="37"/>
                  <a:pt x="105" y="36"/>
                </a:cubicBezTo>
                <a:cubicBezTo>
                  <a:pt x="105" y="35"/>
                  <a:pt x="105" y="34"/>
                  <a:pt x="104" y="34"/>
                </a:cubicBezTo>
                <a:cubicBezTo>
                  <a:pt x="105" y="34"/>
                  <a:pt x="106" y="34"/>
                  <a:pt x="107" y="34"/>
                </a:cubicBezTo>
                <a:cubicBezTo>
                  <a:pt x="108" y="34"/>
                  <a:pt x="109" y="34"/>
                  <a:pt x="110" y="35"/>
                </a:cubicBezTo>
                <a:cubicBezTo>
                  <a:pt x="110" y="34"/>
                  <a:pt x="111" y="34"/>
                  <a:pt x="111" y="33"/>
                </a:cubicBezTo>
                <a:cubicBezTo>
                  <a:pt x="111" y="33"/>
                  <a:pt x="111" y="32"/>
                  <a:pt x="112" y="32"/>
                </a:cubicBezTo>
                <a:cubicBezTo>
                  <a:pt x="112" y="31"/>
                  <a:pt x="112" y="30"/>
                  <a:pt x="111" y="29"/>
                </a:cubicBezTo>
                <a:cubicBezTo>
                  <a:pt x="111" y="29"/>
                  <a:pt x="111" y="28"/>
                  <a:pt x="110" y="28"/>
                </a:cubicBezTo>
                <a:cubicBezTo>
                  <a:pt x="111" y="28"/>
                  <a:pt x="111" y="28"/>
                  <a:pt x="111" y="27"/>
                </a:cubicBezTo>
                <a:cubicBezTo>
                  <a:pt x="111" y="27"/>
                  <a:pt x="111" y="27"/>
                  <a:pt x="111" y="27"/>
                </a:cubicBezTo>
                <a:cubicBezTo>
                  <a:pt x="111" y="27"/>
                  <a:pt x="111" y="27"/>
                  <a:pt x="112" y="28"/>
                </a:cubicBezTo>
                <a:cubicBezTo>
                  <a:pt x="112" y="30"/>
                  <a:pt x="112" y="30"/>
                  <a:pt x="112" y="30"/>
                </a:cubicBezTo>
                <a:cubicBezTo>
                  <a:pt x="113" y="31"/>
                  <a:pt x="113" y="32"/>
                  <a:pt x="113" y="33"/>
                </a:cubicBezTo>
                <a:cubicBezTo>
                  <a:pt x="114" y="34"/>
                  <a:pt x="114" y="34"/>
                  <a:pt x="115" y="34"/>
                </a:cubicBezTo>
                <a:cubicBezTo>
                  <a:pt x="116" y="34"/>
                  <a:pt x="117" y="34"/>
                  <a:pt x="116" y="33"/>
                </a:cubicBezTo>
                <a:cubicBezTo>
                  <a:pt x="116" y="32"/>
                  <a:pt x="116" y="32"/>
                  <a:pt x="117" y="31"/>
                </a:cubicBezTo>
                <a:cubicBezTo>
                  <a:pt x="117" y="31"/>
                  <a:pt x="117" y="31"/>
                  <a:pt x="117" y="32"/>
                </a:cubicBezTo>
                <a:cubicBezTo>
                  <a:pt x="117" y="32"/>
                  <a:pt x="117" y="33"/>
                  <a:pt x="117" y="33"/>
                </a:cubicBezTo>
                <a:cubicBezTo>
                  <a:pt x="117" y="33"/>
                  <a:pt x="116" y="33"/>
                  <a:pt x="116" y="34"/>
                </a:cubicBezTo>
                <a:cubicBezTo>
                  <a:pt x="116" y="34"/>
                  <a:pt x="117" y="34"/>
                  <a:pt x="117" y="35"/>
                </a:cubicBezTo>
                <a:cubicBezTo>
                  <a:pt x="117" y="35"/>
                  <a:pt x="117" y="35"/>
                  <a:pt x="118" y="34"/>
                </a:cubicBezTo>
                <a:cubicBezTo>
                  <a:pt x="118" y="34"/>
                  <a:pt x="118" y="34"/>
                  <a:pt x="119" y="34"/>
                </a:cubicBezTo>
                <a:cubicBezTo>
                  <a:pt x="119" y="34"/>
                  <a:pt x="118" y="35"/>
                  <a:pt x="118" y="35"/>
                </a:cubicBezTo>
                <a:cubicBezTo>
                  <a:pt x="118" y="37"/>
                  <a:pt x="119" y="37"/>
                  <a:pt x="120" y="37"/>
                </a:cubicBezTo>
                <a:cubicBezTo>
                  <a:pt x="120" y="37"/>
                  <a:pt x="121" y="37"/>
                  <a:pt x="121" y="37"/>
                </a:cubicBezTo>
                <a:cubicBezTo>
                  <a:pt x="121" y="37"/>
                  <a:pt x="122" y="37"/>
                  <a:pt x="122" y="37"/>
                </a:cubicBezTo>
                <a:cubicBezTo>
                  <a:pt x="122" y="37"/>
                  <a:pt x="122" y="37"/>
                  <a:pt x="121" y="37"/>
                </a:cubicBezTo>
                <a:cubicBezTo>
                  <a:pt x="121" y="37"/>
                  <a:pt x="121" y="38"/>
                  <a:pt x="121" y="38"/>
                </a:cubicBezTo>
                <a:cubicBezTo>
                  <a:pt x="121" y="38"/>
                  <a:pt x="120" y="38"/>
                  <a:pt x="120" y="38"/>
                </a:cubicBezTo>
                <a:cubicBezTo>
                  <a:pt x="120" y="38"/>
                  <a:pt x="120" y="39"/>
                  <a:pt x="121" y="39"/>
                </a:cubicBezTo>
                <a:cubicBezTo>
                  <a:pt x="121" y="39"/>
                  <a:pt x="121" y="39"/>
                  <a:pt x="121" y="39"/>
                </a:cubicBezTo>
                <a:cubicBezTo>
                  <a:pt x="121" y="40"/>
                  <a:pt x="121" y="40"/>
                  <a:pt x="121" y="40"/>
                </a:cubicBezTo>
                <a:cubicBezTo>
                  <a:pt x="120" y="40"/>
                  <a:pt x="120" y="40"/>
                  <a:pt x="120" y="41"/>
                </a:cubicBezTo>
                <a:cubicBezTo>
                  <a:pt x="120" y="41"/>
                  <a:pt x="120" y="42"/>
                  <a:pt x="121" y="43"/>
                </a:cubicBezTo>
                <a:cubicBezTo>
                  <a:pt x="121" y="43"/>
                  <a:pt x="122" y="44"/>
                  <a:pt x="122" y="44"/>
                </a:cubicBezTo>
                <a:cubicBezTo>
                  <a:pt x="121" y="44"/>
                  <a:pt x="120" y="45"/>
                  <a:pt x="120" y="46"/>
                </a:cubicBezTo>
                <a:cubicBezTo>
                  <a:pt x="120" y="46"/>
                  <a:pt x="121" y="47"/>
                  <a:pt x="121" y="47"/>
                </a:cubicBezTo>
                <a:cubicBezTo>
                  <a:pt x="121" y="47"/>
                  <a:pt x="120" y="47"/>
                  <a:pt x="120" y="47"/>
                </a:cubicBezTo>
                <a:cubicBezTo>
                  <a:pt x="119" y="47"/>
                  <a:pt x="119" y="47"/>
                  <a:pt x="119" y="47"/>
                </a:cubicBezTo>
                <a:cubicBezTo>
                  <a:pt x="119" y="47"/>
                  <a:pt x="119" y="48"/>
                  <a:pt x="119" y="48"/>
                </a:cubicBezTo>
                <a:cubicBezTo>
                  <a:pt x="119" y="48"/>
                  <a:pt x="119" y="48"/>
                  <a:pt x="119" y="48"/>
                </a:cubicBezTo>
                <a:cubicBezTo>
                  <a:pt x="119" y="49"/>
                  <a:pt x="119" y="50"/>
                  <a:pt x="118" y="49"/>
                </a:cubicBezTo>
                <a:cubicBezTo>
                  <a:pt x="117" y="49"/>
                  <a:pt x="116" y="50"/>
                  <a:pt x="115" y="51"/>
                </a:cubicBezTo>
                <a:cubicBezTo>
                  <a:pt x="115" y="51"/>
                  <a:pt x="115" y="50"/>
                  <a:pt x="114" y="50"/>
                </a:cubicBezTo>
                <a:cubicBezTo>
                  <a:pt x="114" y="50"/>
                  <a:pt x="114" y="50"/>
                  <a:pt x="114" y="50"/>
                </a:cubicBezTo>
                <a:cubicBezTo>
                  <a:pt x="114" y="50"/>
                  <a:pt x="114" y="50"/>
                  <a:pt x="113" y="50"/>
                </a:cubicBezTo>
                <a:cubicBezTo>
                  <a:pt x="113" y="50"/>
                  <a:pt x="113" y="51"/>
                  <a:pt x="114" y="51"/>
                </a:cubicBezTo>
                <a:cubicBezTo>
                  <a:pt x="114" y="51"/>
                  <a:pt x="114" y="51"/>
                  <a:pt x="114" y="51"/>
                </a:cubicBezTo>
                <a:cubicBezTo>
                  <a:pt x="113" y="51"/>
                  <a:pt x="113" y="51"/>
                  <a:pt x="113" y="51"/>
                </a:cubicBezTo>
                <a:cubicBezTo>
                  <a:pt x="113" y="51"/>
                  <a:pt x="113" y="50"/>
                  <a:pt x="111" y="50"/>
                </a:cubicBezTo>
                <a:cubicBezTo>
                  <a:pt x="110" y="50"/>
                  <a:pt x="110" y="51"/>
                  <a:pt x="110" y="52"/>
                </a:cubicBezTo>
                <a:cubicBezTo>
                  <a:pt x="110" y="52"/>
                  <a:pt x="110" y="53"/>
                  <a:pt x="110" y="53"/>
                </a:cubicBezTo>
                <a:cubicBezTo>
                  <a:pt x="110" y="53"/>
                  <a:pt x="110" y="53"/>
                  <a:pt x="110" y="54"/>
                </a:cubicBezTo>
                <a:cubicBezTo>
                  <a:pt x="110" y="53"/>
                  <a:pt x="110" y="51"/>
                  <a:pt x="109" y="50"/>
                </a:cubicBezTo>
                <a:cubicBezTo>
                  <a:pt x="108" y="48"/>
                  <a:pt x="107" y="47"/>
                  <a:pt x="105" y="46"/>
                </a:cubicBezTo>
                <a:cubicBezTo>
                  <a:pt x="105" y="46"/>
                  <a:pt x="105" y="46"/>
                  <a:pt x="104" y="46"/>
                </a:cubicBezTo>
                <a:cubicBezTo>
                  <a:pt x="104" y="46"/>
                  <a:pt x="104" y="46"/>
                  <a:pt x="105" y="46"/>
                </a:cubicBezTo>
                <a:cubicBezTo>
                  <a:pt x="105" y="45"/>
                  <a:pt x="105" y="45"/>
                  <a:pt x="105" y="45"/>
                </a:cubicBezTo>
                <a:cubicBezTo>
                  <a:pt x="105" y="44"/>
                  <a:pt x="105" y="44"/>
                  <a:pt x="105" y="44"/>
                </a:cubicBezTo>
                <a:cubicBezTo>
                  <a:pt x="105" y="43"/>
                  <a:pt x="105" y="43"/>
                  <a:pt x="105" y="43"/>
                </a:cubicBezTo>
                <a:close/>
                <a:moveTo>
                  <a:pt x="99" y="53"/>
                </a:moveTo>
                <a:cubicBezTo>
                  <a:pt x="98" y="52"/>
                  <a:pt x="98" y="52"/>
                  <a:pt x="98" y="51"/>
                </a:cubicBezTo>
                <a:cubicBezTo>
                  <a:pt x="98" y="50"/>
                  <a:pt x="98" y="50"/>
                  <a:pt x="98" y="50"/>
                </a:cubicBezTo>
                <a:cubicBezTo>
                  <a:pt x="98" y="50"/>
                  <a:pt x="98" y="50"/>
                  <a:pt x="98" y="50"/>
                </a:cubicBezTo>
                <a:cubicBezTo>
                  <a:pt x="98" y="50"/>
                  <a:pt x="98" y="50"/>
                  <a:pt x="99" y="50"/>
                </a:cubicBezTo>
                <a:cubicBezTo>
                  <a:pt x="100" y="53"/>
                  <a:pt x="100" y="53"/>
                  <a:pt x="100" y="53"/>
                </a:cubicBezTo>
                <a:cubicBezTo>
                  <a:pt x="100" y="53"/>
                  <a:pt x="99" y="53"/>
                  <a:pt x="99" y="53"/>
                </a:cubicBezTo>
                <a:cubicBezTo>
                  <a:pt x="99" y="53"/>
                  <a:pt x="99" y="53"/>
                  <a:pt x="99" y="53"/>
                </a:cubicBezTo>
                <a:cubicBezTo>
                  <a:pt x="99" y="53"/>
                  <a:pt x="99" y="53"/>
                  <a:pt x="99" y="53"/>
                </a:cubicBezTo>
                <a:close/>
                <a:moveTo>
                  <a:pt x="112" y="52"/>
                </a:moveTo>
                <a:cubicBezTo>
                  <a:pt x="112" y="53"/>
                  <a:pt x="113" y="53"/>
                  <a:pt x="113" y="53"/>
                </a:cubicBezTo>
                <a:cubicBezTo>
                  <a:pt x="113" y="54"/>
                  <a:pt x="112" y="54"/>
                  <a:pt x="112" y="55"/>
                </a:cubicBezTo>
                <a:cubicBezTo>
                  <a:pt x="112" y="55"/>
                  <a:pt x="112" y="55"/>
                  <a:pt x="112" y="55"/>
                </a:cubicBezTo>
                <a:cubicBezTo>
                  <a:pt x="112" y="53"/>
                  <a:pt x="112" y="53"/>
                  <a:pt x="112" y="53"/>
                </a:cubicBezTo>
                <a:lnTo>
                  <a:pt x="112"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28" name="Freeform 30">
            <a:extLst>
              <a:ext uri="{FF2B5EF4-FFF2-40B4-BE49-F238E27FC236}">
                <a16:creationId xmlns:a16="http://schemas.microsoft.com/office/drawing/2014/main" xmlns="" id="{29103B57-8A2D-409F-B1FF-68B19246FF16}"/>
              </a:ext>
            </a:extLst>
          </p:cNvPr>
          <p:cNvSpPr>
            <a:spLocks noEditPoints="1"/>
          </p:cNvSpPr>
          <p:nvPr/>
        </p:nvSpPr>
        <p:spPr bwMode="auto">
          <a:xfrm>
            <a:off x="7287662" y="1314479"/>
            <a:ext cx="659482" cy="508173"/>
          </a:xfrm>
          <a:custGeom>
            <a:avLst/>
            <a:gdLst>
              <a:gd name="T0" fmla="*/ 178 w 317"/>
              <a:gd name="T1" fmla="*/ 221 h 245"/>
              <a:gd name="T2" fmla="*/ 108 w 317"/>
              <a:gd name="T3" fmla="*/ 142 h 245"/>
              <a:gd name="T4" fmla="*/ 95 w 317"/>
              <a:gd name="T5" fmla="*/ 128 h 245"/>
              <a:gd name="T6" fmla="*/ 127 w 317"/>
              <a:gd name="T7" fmla="*/ 52 h 245"/>
              <a:gd name="T8" fmla="*/ 179 w 317"/>
              <a:gd name="T9" fmla="*/ 164 h 245"/>
              <a:gd name="T10" fmla="*/ 174 w 317"/>
              <a:gd name="T11" fmla="*/ 165 h 245"/>
              <a:gd name="T12" fmla="*/ 306 w 317"/>
              <a:gd name="T13" fmla="*/ 172 h 245"/>
              <a:gd name="T14" fmla="*/ 298 w 317"/>
              <a:gd name="T15" fmla="*/ 177 h 245"/>
              <a:gd name="T16" fmla="*/ 298 w 317"/>
              <a:gd name="T17" fmla="*/ 179 h 245"/>
              <a:gd name="T18" fmla="*/ 289 w 317"/>
              <a:gd name="T19" fmla="*/ 191 h 245"/>
              <a:gd name="T20" fmla="*/ 287 w 317"/>
              <a:gd name="T21" fmla="*/ 200 h 245"/>
              <a:gd name="T22" fmla="*/ 281 w 317"/>
              <a:gd name="T23" fmla="*/ 206 h 245"/>
              <a:gd name="T24" fmla="*/ 270 w 317"/>
              <a:gd name="T25" fmla="*/ 216 h 245"/>
              <a:gd name="T26" fmla="*/ 258 w 317"/>
              <a:gd name="T27" fmla="*/ 230 h 245"/>
              <a:gd name="T28" fmla="*/ 239 w 317"/>
              <a:gd name="T29" fmla="*/ 231 h 245"/>
              <a:gd name="T30" fmla="*/ 228 w 317"/>
              <a:gd name="T31" fmla="*/ 227 h 245"/>
              <a:gd name="T32" fmla="*/ 215 w 317"/>
              <a:gd name="T33" fmla="*/ 222 h 245"/>
              <a:gd name="T34" fmla="*/ 206 w 317"/>
              <a:gd name="T35" fmla="*/ 232 h 245"/>
              <a:gd name="T36" fmla="*/ 191 w 317"/>
              <a:gd name="T37" fmla="*/ 226 h 245"/>
              <a:gd name="T38" fmla="*/ 188 w 317"/>
              <a:gd name="T39" fmla="*/ 215 h 245"/>
              <a:gd name="T40" fmla="*/ 201 w 317"/>
              <a:gd name="T41" fmla="*/ 193 h 245"/>
              <a:gd name="T42" fmla="*/ 184 w 317"/>
              <a:gd name="T43" fmla="*/ 174 h 245"/>
              <a:gd name="T44" fmla="*/ 175 w 317"/>
              <a:gd name="T45" fmla="*/ 176 h 245"/>
              <a:gd name="T46" fmla="*/ 192 w 317"/>
              <a:gd name="T47" fmla="*/ 172 h 245"/>
              <a:gd name="T48" fmla="*/ 193 w 317"/>
              <a:gd name="T49" fmla="*/ 157 h 245"/>
              <a:gd name="T50" fmla="*/ 198 w 317"/>
              <a:gd name="T51" fmla="*/ 145 h 245"/>
              <a:gd name="T52" fmla="*/ 202 w 317"/>
              <a:gd name="T53" fmla="*/ 143 h 245"/>
              <a:gd name="T54" fmla="*/ 207 w 317"/>
              <a:gd name="T55" fmla="*/ 130 h 245"/>
              <a:gd name="T56" fmla="*/ 203 w 317"/>
              <a:gd name="T57" fmla="*/ 114 h 245"/>
              <a:gd name="T58" fmla="*/ 192 w 317"/>
              <a:gd name="T59" fmla="*/ 122 h 245"/>
              <a:gd name="T60" fmla="*/ 165 w 317"/>
              <a:gd name="T61" fmla="*/ 135 h 245"/>
              <a:gd name="T62" fmla="*/ 141 w 317"/>
              <a:gd name="T63" fmla="*/ 128 h 245"/>
              <a:gd name="T64" fmla="*/ 133 w 317"/>
              <a:gd name="T65" fmla="*/ 118 h 245"/>
              <a:gd name="T66" fmla="*/ 131 w 317"/>
              <a:gd name="T67" fmla="*/ 98 h 245"/>
              <a:gd name="T68" fmla="*/ 134 w 317"/>
              <a:gd name="T69" fmla="*/ 77 h 245"/>
              <a:gd name="T70" fmla="*/ 150 w 317"/>
              <a:gd name="T71" fmla="*/ 66 h 245"/>
              <a:gd name="T72" fmla="*/ 182 w 317"/>
              <a:gd name="T73" fmla="*/ 61 h 245"/>
              <a:gd name="T74" fmla="*/ 220 w 317"/>
              <a:gd name="T75" fmla="*/ 67 h 245"/>
              <a:gd name="T76" fmla="*/ 229 w 317"/>
              <a:gd name="T77" fmla="*/ 66 h 245"/>
              <a:gd name="T78" fmla="*/ 234 w 317"/>
              <a:gd name="T79" fmla="*/ 78 h 245"/>
              <a:gd name="T80" fmla="*/ 237 w 317"/>
              <a:gd name="T81" fmla="*/ 84 h 245"/>
              <a:gd name="T82" fmla="*/ 258 w 317"/>
              <a:gd name="T83" fmla="*/ 98 h 245"/>
              <a:gd name="T84" fmla="*/ 264 w 317"/>
              <a:gd name="T85" fmla="*/ 121 h 245"/>
              <a:gd name="T86" fmla="*/ 269 w 317"/>
              <a:gd name="T87" fmla="*/ 126 h 245"/>
              <a:gd name="T88" fmla="*/ 270 w 317"/>
              <a:gd name="T89" fmla="*/ 130 h 245"/>
              <a:gd name="T90" fmla="*/ 282 w 317"/>
              <a:gd name="T91" fmla="*/ 136 h 245"/>
              <a:gd name="T92" fmla="*/ 294 w 317"/>
              <a:gd name="T93" fmla="*/ 137 h 245"/>
              <a:gd name="T94" fmla="*/ 289 w 317"/>
              <a:gd name="T95" fmla="*/ 148 h 245"/>
              <a:gd name="T96" fmla="*/ 289 w 317"/>
              <a:gd name="T97" fmla="*/ 153 h 245"/>
              <a:gd name="T98" fmla="*/ 296 w 317"/>
              <a:gd name="T99" fmla="*/ 166 h 245"/>
              <a:gd name="T100" fmla="*/ 314 w 317"/>
              <a:gd name="T101" fmla="*/ 157 h 245"/>
              <a:gd name="T102" fmla="*/ 174 w 317"/>
              <a:gd name="T103" fmla="*/ 187 h 245"/>
              <a:gd name="T104" fmla="*/ 279 w 317"/>
              <a:gd name="T105" fmla="*/ 243 h 245"/>
              <a:gd name="T106" fmla="*/ 153 w 317"/>
              <a:gd name="T107" fmla="*/ 35 h 245"/>
              <a:gd name="T108" fmla="*/ 88 w 317"/>
              <a:gd name="T109" fmla="*/ 17 h 245"/>
              <a:gd name="T110" fmla="*/ 92 w 317"/>
              <a:gd name="T111" fmla="*/ 14 h 245"/>
              <a:gd name="T112" fmla="*/ 5 w 317"/>
              <a:gd name="T113" fmla="*/ 47 h 245"/>
              <a:gd name="T114" fmla="*/ 258 w 317"/>
              <a:gd name="T115" fmla="*/ 85 h 245"/>
              <a:gd name="T116" fmla="*/ 61 w 317"/>
              <a:gd name="T117" fmla="*/ 204 h 245"/>
              <a:gd name="T118" fmla="*/ 48 w 317"/>
              <a:gd name="T119" fmla="*/ 209 h 245"/>
              <a:gd name="T120" fmla="*/ 26 w 317"/>
              <a:gd name="T121" fmla="*/ 7 h 245"/>
              <a:gd name="T122" fmla="*/ 0 w 317"/>
              <a:gd name="T123" fmla="*/ 17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 h="245">
                <a:moveTo>
                  <a:pt x="94" y="119"/>
                </a:moveTo>
                <a:cubicBezTo>
                  <a:pt x="94" y="120"/>
                  <a:pt x="93" y="121"/>
                  <a:pt x="92" y="121"/>
                </a:cubicBezTo>
                <a:cubicBezTo>
                  <a:pt x="90" y="121"/>
                  <a:pt x="89" y="120"/>
                  <a:pt x="89" y="119"/>
                </a:cubicBezTo>
                <a:cubicBezTo>
                  <a:pt x="90" y="119"/>
                  <a:pt x="91" y="119"/>
                  <a:pt x="92" y="119"/>
                </a:cubicBezTo>
                <a:cubicBezTo>
                  <a:pt x="92" y="119"/>
                  <a:pt x="93" y="119"/>
                  <a:pt x="94" y="119"/>
                </a:cubicBezTo>
                <a:close/>
                <a:moveTo>
                  <a:pt x="174" y="216"/>
                </a:moveTo>
                <a:cubicBezTo>
                  <a:pt x="175" y="216"/>
                  <a:pt x="176" y="216"/>
                  <a:pt x="178" y="217"/>
                </a:cubicBezTo>
                <a:cubicBezTo>
                  <a:pt x="179" y="217"/>
                  <a:pt x="179" y="218"/>
                  <a:pt x="179" y="219"/>
                </a:cubicBezTo>
                <a:cubicBezTo>
                  <a:pt x="179" y="220"/>
                  <a:pt x="179" y="220"/>
                  <a:pt x="178" y="221"/>
                </a:cubicBezTo>
                <a:cubicBezTo>
                  <a:pt x="177" y="222"/>
                  <a:pt x="176" y="222"/>
                  <a:pt x="174" y="222"/>
                </a:cubicBezTo>
                <a:cubicBezTo>
                  <a:pt x="173" y="222"/>
                  <a:pt x="173" y="222"/>
                  <a:pt x="172" y="221"/>
                </a:cubicBezTo>
                <a:cubicBezTo>
                  <a:pt x="172" y="220"/>
                  <a:pt x="171" y="219"/>
                  <a:pt x="171" y="219"/>
                </a:cubicBezTo>
                <a:cubicBezTo>
                  <a:pt x="171" y="218"/>
                  <a:pt x="172" y="217"/>
                  <a:pt x="173" y="217"/>
                </a:cubicBezTo>
                <a:cubicBezTo>
                  <a:pt x="174" y="217"/>
                  <a:pt x="174" y="217"/>
                  <a:pt x="174" y="216"/>
                </a:cubicBezTo>
                <a:close/>
                <a:moveTo>
                  <a:pt x="109" y="131"/>
                </a:moveTo>
                <a:cubicBezTo>
                  <a:pt x="109" y="131"/>
                  <a:pt x="109" y="132"/>
                  <a:pt x="110" y="133"/>
                </a:cubicBezTo>
                <a:cubicBezTo>
                  <a:pt x="110" y="134"/>
                  <a:pt x="110" y="134"/>
                  <a:pt x="110" y="135"/>
                </a:cubicBezTo>
                <a:cubicBezTo>
                  <a:pt x="110" y="138"/>
                  <a:pt x="110" y="140"/>
                  <a:pt x="108" y="142"/>
                </a:cubicBezTo>
                <a:cubicBezTo>
                  <a:pt x="107" y="144"/>
                  <a:pt x="105" y="145"/>
                  <a:pt x="103" y="145"/>
                </a:cubicBezTo>
                <a:cubicBezTo>
                  <a:pt x="101" y="145"/>
                  <a:pt x="99" y="144"/>
                  <a:pt x="98" y="144"/>
                </a:cubicBezTo>
                <a:cubicBezTo>
                  <a:pt x="97" y="143"/>
                  <a:pt x="96" y="142"/>
                  <a:pt x="95" y="142"/>
                </a:cubicBezTo>
                <a:cubicBezTo>
                  <a:pt x="94" y="141"/>
                  <a:pt x="94" y="140"/>
                  <a:pt x="93" y="140"/>
                </a:cubicBezTo>
                <a:cubicBezTo>
                  <a:pt x="93" y="139"/>
                  <a:pt x="92" y="139"/>
                  <a:pt x="92" y="138"/>
                </a:cubicBezTo>
                <a:cubicBezTo>
                  <a:pt x="92" y="137"/>
                  <a:pt x="92" y="135"/>
                  <a:pt x="92" y="133"/>
                </a:cubicBezTo>
                <a:cubicBezTo>
                  <a:pt x="92" y="131"/>
                  <a:pt x="94" y="130"/>
                  <a:pt x="96" y="129"/>
                </a:cubicBezTo>
                <a:cubicBezTo>
                  <a:pt x="96" y="129"/>
                  <a:pt x="96" y="129"/>
                  <a:pt x="95" y="129"/>
                </a:cubicBezTo>
                <a:cubicBezTo>
                  <a:pt x="95" y="129"/>
                  <a:pt x="95" y="129"/>
                  <a:pt x="95" y="128"/>
                </a:cubicBezTo>
                <a:cubicBezTo>
                  <a:pt x="96" y="128"/>
                  <a:pt x="97" y="128"/>
                  <a:pt x="98" y="127"/>
                </a:cubicBezTo>
                <a:cubicBezTo>
                  <a:pt x="99" y="127"/>
                  <a:pt x="101" y="126"/>
                  <a:pt x="102" y="126"/>
                </a:cubicBezTo>
                <a:cubicBezTo>
                  <a:pt x="102" y="126"/>
                  <a:pt x="103" y="127"/>
                  <a:pt x="103" y="127"/>
                </a:cubicBezTo>
                <a:cubicBezTo>
                  <a:pt x="104" y="127"/>
                  <a:pt x="105" y="127"/>
                  <a:pt x="106" y="128"/>
                </a:cubicBezTo>
                <a:cubicBezTo>
                  <a:pt x="107" y="128"/>
                  <a:pt x="107" y="128"/>
                  <a:pt x="108" y="129"/>
                </a:cubicBezTo>
                <a:cubicBezTo>
                  <a:pt x="109" y="129"/>
                  <a:pt x="109" y="130"/>
                  <a:pt x="109" y="131"/>
                </a:cubicBezTo>
                <a:close/>
                <a:moveTo>
                  <a:pt x="132" y="49"/>
                </a:moveTo>
                <a:cubicBezTo>
                  <a:pt x="131" y="50"/>
                  <a:pt x="130" y="50"/>
                  <a:pt x="130" y="51"/>
                </a:cubicBezTo>
                <a:cubicBezTo>
                  <a:pt x="129" y="51"/>
                  <a:pt x="128" y="52"/>
                  <a:pt x="127" y="52"/>
                </a:cubicBezTo>
                <a:cubicBezTo>
                  <a:pt x="127" y="53"/>
                  <a:pt x="128" y="53"/>
                  <a:pt x="128" y="54"/>
                </a:cubicBezTo>
                <a:cubicBezTo>
                  <a:pt x="126" y="54"/>
                  <a:pt x="125" y="53"/>
                  <a:pt x="124" y="52"/>
                </a:cubicBezTo>
                <a:cubicBezTo>
                  <a:pt x="122" y="50"/>
                  <a:pt x="121" y="49"/>
                  <a:pt x="121" y="47"/>
                </a:cubicBezTo>
                <a:cubicBezTo>
                  <a:pt x="121" y="44"/>
                  <a:pt x="122" y="43"/>
                  <a:pt x="123" y="42"/>
                </a:cubicBezTo>
                <a:cubicBezTo>
                  <a:pt x="125" y="42"/>
                  <a:pt x="126" y="41"/>
                  <a:pt x="129" y="41"/>
                </a:cubicBezTo>
                <a:cubicBezTo>
                  <a:pt x="130" y="43"/>
                  <a:pt x="131" y="44"/>
                  <a:pt x="131" y="44"/>
                </a:cubicBezTo>
                <a:cubicBezTo>
                  <a:pt x="132" y="45"/>
                  <a:pt x="132" y="47"/>
                  <a:pt x="132" y="49"/>
                </a:cubicBezTo>
                <a:close/>
                <a:moveTo>
                  <a:pt x="174" y="165"/>
                </a:moveTo>
                <a:cubicBezTo>
                  <a:pt x="174" y="164"/>
                  <a:pt x="176" y="164"/>
                  <a:pt x="179" y="164"/>
                </a:cubicBezTo>
                <a:cubicBezTo>
                  <a:pt x="180" y="164"/>
                  <a:pt x="182" y="164"/>
                  <a:pt x="184" y="164"/>
                </a:cubicBezTo>
                <a:cubicBezTo>
                  <a:pt x="186" y="165"/>
                  <a:pt x="187" y="165"/>
                  <a:pt x="189" y="166"/>
                </a:cubicBezTo>
                <a:cubicBezTo>
                  <a:pt x="180" y="166"/>
                  <a:pt x="180" y="166"/>
                  <a:pt x="180" y="166"/>
                </a:cubicBezTo>
                <a:cubicBezTo>
                  <a:pt x="180" y="166"/>
                  <a:pt x="180" y="166"/>
                  <a:pt x="180" y="166"/>
                </a:cubicBezTo>
                <a:cubicBezTo>
                  <a:pt x="179" y="166"/>
                  <a:pt x="178" y="166"/>
                  <a:pt x="179" y="166"/>
                </a:cubicBezTo>
                <a:cubicBezTo>
                  <a:pt x="179" y="166"/>
                  <a:pt x="179" y="166"/>
                  <a:pt x="179" y="166"/>
                </a:cubicBezTo>
                <a:cubicBezTo>
                  <a:pt x="178" y="166"/>
                  <a:pt x="178" y="166"/>
                  <a:pt x="178" y="166"/>
                </a:cubicBezTo>
                <a:cubicBezTo>
                  <a:pt x="177" y="166"/>
                  <a:pt x="177" y="165"/>
                  <a:pt x="176" y="165"/>
                </a:cubicBezTo>
                <a:cubicBezTo>
                  <a:pt x="175" y="166"/>
                  <a:pt x="174" y="165"/>
                  <a:pt x="174" y="165"/>
                </a:cubicBezTo>
                <a:close/>
                <a:moveTo>
                  <a:pt x="317" y="158"/>
                </a:moveTo>
                <a:cubicBezTo>
                  <a:pt x="317" y="158"/>
                  <a:pt x="317" y="159"/>
                  <a:pt x="317" y="161"/>
                </a:cubicBezTo>
                <a:cubicBezTo>
                  <a:pt x="317" y="162"/>
                  <a:pt x="317" y="163"/>
                  <a:pt x="317" y="165"/>
                </a:cubicBezTo>
                <a:cubicBezTo>
                  <a:pt x="317" y="167"/>
                  <a:pt x="317" y="169"/>
                  <a:pt x="316" y="169"/>
                </a:cubicBezTo>
                <a:cubicBezTo>
                  <a:pt x="316" y="169"/>
                  <a:pt x="315" y="169"/>
                  <a:pt x="315" y="169"/>
                </a:cubicBezTo>
                <a:cubicBezTo>
                  <a:pt x="316" y="169"/>
                  <a:pt x="316" y="169"/>
                  <a:pt x="316" y="169"/>
                </a:cubicBezTo>
                <a:cubicBezTo>
                  <a:pt x="316" y="170"/>
                  <a:pt x="315" y="170"/>
                  <a:pt x="313" y="171"/>
                </a:cubicBezTo>
                <a:cubicBezTo>
                  <a:pt x="311" y="172"/>
                  <a:pt x="309" y="172"/>
                  <a:pt x="308" y="172"/>
                </a:cubicBezTo>
                <a:cubicBezTo>
                  <a:pt x="307" y="172"/>
                  <a:pt x="306" y="172"/>
                  <a:pt x="306" y="172"/>
                </a:cubicBezTo>
                <a:cubicBezTo>
                  <a:pt x="306" y="172"/>
                  <a:pt x="306" y="172"/>
                  <a:pt x="306" y="172"/>
                </a:cubicBezTo>
                <a:cubicBezTo>
                  <a:pt x="305" y="172"/>
                  <a:pt x="304" y="171"/>
                  <a:pt x="302" y="170"/>
                </a:cubicBezTo>
                <a:cubicBezTo>
                  <a:pt x="301" y="169"/>
                  <a:pt x="299" y="168"/>
                  <a:pt x="296" y="168"/>
                </a:cubicBezTo>
                <a:cubicBezTo>
                  <a:pt x="295" y="168"/>
                  <a:pt x="295" y="168"/>
                  <a:pt x="294" y="169"/>
                </a:cubicBezTo>
                <a:cubicBezTo>
                  <a:pt x="293" y="169"/>
                  <a:pt x="293" y="170"/>
                  <a:pt x="293" y="172"/>
                </a:cubicBezTo>
                <a:cubicBezTo>
                  <a:pt x="293" y="174"/>
                  <a:pt x="293" y="175"/>
                  <a:pt x="293" y="175"/>
                </a:cubicBezTo>
                <a:cubicBezTo>
                  <a:pt x="294" y="176"/>
                  <a:pt x="294" y="176"/>
                  <a:pt x="295" y="176"/>
                </a:cubicBezTo>
                <a:cubicBezTo>
                  <a:pt x="295" y="176"/>
                  <a:pt x="296" y="176"/>
                  <a:pt x="297" y="176"/>
                </a:cubicBezTo>
                <a:cubicBezTo>
                  <a:pt x="297" y="176"/>
                  <a:pt x="297" y="177"/>
                  <a:pt x="298" y="177"/>
                </a:cubicBezTo>
                <a:cubicBezTo>
                  <a:pt x="303" y="177"/>
                  <a:pt x="303" y="177"/>
                  <a:pt x="303" y="177"/>
                </a:cubicBezTo>
                <a:cubicBezTo>
                  <a:pt x="303" y="176"/>
                  <a:pt x="303" y="176"/>
                  <a:pt x="303" y="176"/>
                </a:cubicBezTo>
                <a:cubicBezTo>
                  <a:pt x="303" y="176"/>
                  <a:pt x="304" y="176"/>
                  <a:pt x="304" y="176"/>
                </a:cubicBezTo>
                <a:cubicBezTo>
                  <a:pt x="306" y="176"/>
                  <a:pt x="306" y="175"/>
                  <a:pt x="307" y="175"/>
                </a:cubicBezTo>
                <a:cubicBezTo>
                  <a:pt x="308" y="175"/>
                  <a:pt x="309" y="176"/>
                  <a:pt x="310" y="176"/>
                </a:cubicBezTo>
                <a:cubicBezTo>
                  <a:pt x="309" y="178"/>
                  <a:pt x="308" y="179"/>
                  <a:pt x="307" y="179"/>
                </a:cubicBezTo>
                <a:cubicBezTo>
                  <a:pt x="306" y="179"/>
                  <a:pt x="304" y="180"/>
                  <a:pt x="303" y="180"/>
                </a:cubicBezTo>
                <a:cubicBezTo>
                  <a:pt x="302" y="180"/>
                  <a:pt x="301" y="179"/>
                  <a:pt x="300" y="179"/>
                </a:cubicBezTo>
                <a:cubicBezTo>
                  <a:pt x="299" y="179"/>
                  <a:pt x="298" y="179"/>
                  <a:pt x="298" y="179"/>
                </a:cubicBezTo>
                <a:cubicBezTo>
                  <a:pt x="298" y="180"/>
                  <a:pt x="298" y="180"/>
                  <a:pt x="298" y="180"/>
                </a:cubicBezTo>
                <a:cubicBezTo>
                  <a:pt x="297" y="180"/>
                  <a:pt x="296" y="180"/>
                  <a:pt x="295" y="181"/>
                </a:cubicBezTo>
                <a:cubicBezTo>
                  <a:pt x="294" y="181"/>
                  <a:pt x="294" y="181"/>
                  <a:pt x="293" y="182"/>
                </a:cubicBezTo>
                <a:cubicBezTo>
                  <a:pt x="293" y="181"/>
                  <a:pt x="293" y="181"/>
                  <a:pt x="293" y="181"/>
                </a:cubicBezTo>
                <a:cubicBezTo>
                  <a:pt x="293" y="180"/>
                  <a:pt x="293" y="180"/>
                  <a:pt x="294" y="180"/>
                </a:cubicBezTo>
                <a:cubicBezTo>
                  <a:pt x="293" y="180"/>
                  <a:pt x="292" y="180"/>
                  <a:pt x="291" y="181"/>
                </a:cubicBezTo>
                <a:cubicBezTo>
                  <a:pt x="290" y="182"/>
                  <a:pt x="290" y="183"/>
                  <a:pt x="289" y="185"/>
                </a:cubicBezTo>
                <a:cubicBezTo>
                  <a:pt x="289" y="186"/>
                  <a:pt x="289" y="187"/>
                  <a:pt x="289" y="188"/>
                </a:cubicBezTo>
                <a:cubicBezTo>
                  <a:pt x="289" y="191"/>
                  <a:pt x="289" y="191"/>
                  <a:pt x="289" y="191"/>
                </a:cubicBezTo>
                <a:cubicBezTo>
                  <a:pt x="290" y="191"/>
                  <a:pt x="291" y="192"/>
                  <a:pt x="293" y="192"/>
                </a:cubicBezTo>
                <a:cubicBezTo>
                  <a:pt x="295" y="193"/>
                  <a:pt x="297" y="194"/>
                  <a:pt x="297" y="195"/>
                </a:cubicBezTo>
                <a:cubicBezTo>
                  <a:pt x="297" y="195"/>
                  <a:pt x="296" y="195"/>
                  <a:pt x="295" y="195"/>
                </a:cubicBezTo>
                <a:cubicBezTo>
                  <a:pt x="294" y="195"/>
                  <a:pt x="293" y="195"/>
                  <a:pt x="292" y="194"/>
                </a:cubicBezTo>
                <a:cubicBezTo>
                  <a:pt x="291" y="194"/>
                  <a:pt x="289" y="193"/>
                  <a:pt x="288" y="193"/>
                </a:cubicBezTo>
                <a:cubicBezTo>
                  <a:pt x="287" y="193"/>
                  <a:pt x="287" y="194"/>
                  <a:pt x="287" y="196"/>
                </a:cubicBezTo>
                <a:cubicBezTo>
                  <a:pt x="287" y="196"/>
                  <a:pt x="287" y="197"/>
                  <a:pt x="288" y="197"/>
                </a:cubicBezTo>
                <a:cubicBezTo>
                  <a:pt x="289" y="197"/>
                  <a:pt x="289" y="198"/>
                  <a:pt x="289" y="198"/>
                </a:cubicBezTo>
                <a:cubicBezTo>
                  <a:pt x="289" y="200"/>
                  <a:pt x="288" y="200"/>
                  <a:pt x="287" y="200"/>
                </a:cubicBezTo>
                <a:cubicBezTo>
                  <a:pt x="287" y="200"/>
                  <a:pt x="286" y="200"/>
                  <a:pt x="286" y="200"/>
                </a:cubicBezTo>
                <a:cubicBezTo>
                  <a:pt x="285" y="200"/>
                  <a:pt x="284" y="200"/>
                  <a:pt x="284" y="200"/>
                </a:cubicBezTo>
                <a:cubicBezTo>
                  <a:pt x="283" y="201"/>
                  <a:pt x="282" y="202"/>
                  <a:pt x="282" y="202"/>
                </a:cubicBezTo>
                <a:cubicBezTo>
                  <a:pt x="282" y="203"/>
                  <a:pt x="283" y="204"/>
                  <a:pt x="283" y="204"/>
                </a:cubicBezTo>
                <a:cubicBezTo>
                  <a:pt x="283" y="204"/>
                  <a:pt x="283" y="204"/>
                  <a:pt x="284" y="204"/>
                </a:cubicBezTo>
                <a:cubicBezTo>
                  <a:pt x="284" y="204"/>
                  <a:pt x="284" y="205"/>
                  <a:pt x="284" y="205"/>
                </a:cubicBezTo>
                <a:cubicBezTo>
                  <a:pt x="284" y="205"/>
                  <a:pt x="285" y="206"/>
                  <a:pt x="285" y="207"/>
                </a:cubicBezTo>
                <a:cubicBezTo>
                  <a:pt x="284" y="207"/>
                  <a:pt x="283" y="207"/>
                  <a:pt x="283" y="207"/>
                </a:cubicBezTo>
                <a:cubicBezTo>
                  <a:pt x="282" y="207"/>
                  <a:pt x="281" y="207"/>
                  <a:pt x="281" y="206"/>
                </a:cubicBezTo>
                <a:cubicBezTo>
                  <a:pt x="279" y="206"/>
                  <a:pt x="278" y="207"/>
                  <a:pt x="276" y="209"/>
                </a:cubicBezTo>
                <a:cubicBezTo>
                  <a:pt x="275" y="211"/>
                  <a:pt x="274" y="213"/>
                  <a:pt x="274" y="215"/>
                </a:cubicBezTo>
                <a:cubicBezTo>
                  <a:pt x="274" y="216"/>
                  <a:pt x="275" y="216"/>
                  <a:pt x="276" y="217"/>
                </a:cubicBezTo>
                <a:cubicBezTo>
                  <a:pt x="278" y="218"/>
                  <a:pt x="279" y="220"/>
                  <a:pt x="279" y="222"/>
                </a:cubicBezTo>
                <a:cubicBezTo>
                  <a:pt x="276" y="221"/>
                  <a:pt x="275" y="220"/>
                  <a:pt x="274" y="218"/>
                </a:cubicBezTo>
                <a:cubicBezTo>
                  <a:pt x="274" y="218"/>
                  <a:pt x="274" y="218"/>
                  <a:pt x="274" y="218"/>
                </a:cubicBezTo>
                <a:cubicBezTo>
                  <a:pt x="274" y="218"/>
                  <a:pt x="274" y="218"/>
                  <a:pt x="274" y="218"/>
                </a:cubicBezTo>
                <a:cubicBezTo>
                  <a:pt x="273" y="218"/>
                  <a:pt x="273" y="218"/>
                  <a:pt x="272" y="217"/>
                </a:cubicBezTo>
                <a:cubicBezTo>
                  <a:pt x="272" y="216"/>
                  <a:pt x="271" y="216"/>
                  <a:pt x="270" y="216"/>
                </a:cubicBezTo>
                <a:cubicBezTo>
                  <a:pt x="270" y="216"/>
                  <a:pt x="269" y="216"/>
                  <a:pt x="269" y="217"/>
                </a:cubicBezTo>
                <a:cubicBezTo>
                  <a:pt x="269" y="218"/>
                  <a:pt x="269" y="218"/>
                  <a:pt x="269" y="219"/>
                </a:cubicBezTo>
                <a:cubicBezTo>
                  <a:pt x="270" y="220"/>
                  <a:pt x="271" y="221"/>
                  <a:pt x="271" y="222"/>
                </a:cubicBezTo>
                <a:cubicBezTo>
                  <a:pt x="271" y="223"/>
                  <a:pt x="270" y="223"/>
                  <a:pt x="269" y="224"/>
                </a:cubicBezTo>
                <a:cubicBezTo>
                  <a:pt x="269" y="223"/>
                  <a:pt x="268" y="222"/>
                  <a:pt x="267" y="221"/>
                </a:cubicBezTo>
                <a:cubicBezTo>
                  <a:pt x="266" y="220"/>
                  <a:pt x="265" y="219"/>
                  <a:pt x="264" y="219"/>
                </a:cubicBezTo>
                <a:cubicBezTo>
                  <a:pt x="262" y="219"/>
                  <a:pt x="261" y="221"/>
                  <a:pt x="261" y="225"/>
                </a:cubicBezTo>
                <a:cubicBezTo>
                  <a:pt x="260" y="225"/>
                  <a:pt x="260" y="226"/>
                  <a:pt x="259" y="227"/>
                </a:cubicBezTo>
                <a:cubicBezTo>
                  <a:pt x="258" y="228"/>
                  <a:pt x="258" y="229"/>
                  <a:pt x="258" y="230"/>
                </a:cubicBezTo>
                <a:cubicBezTo>
                  <a:pt x="257" y="232"/>
                  <a:pt x="257" y="233"/>
                  <a:pt x="256" y="234"/>
                </a:cubicBezTo>
                <a:cubicBezTo>
                  <a:pt x="256" y="235"/>
                  <a:pt x="255" y="235"/>
                  <a:pt x="253" y="235"/>
                </a:cubicBezTo>
                <a:cubicBezTo>
                  <a:pt x="253" y="235"/>
                  <a:pt x="253" y="235"/>
                  <a:pt x="252" y="234"/>
                </a:cubicBezTo>
                <a:cubicBezTo>
                  <a:pt x="252" y="233"/>
                  <a:pt x="252" y="232"/>
                  <a:pt x="252" y="231"/>
                </a:cubicBezTo>
                <a:cubicBezTo>
                  <a:pt x="252" y="230"/>
                  <a:pt x="252" y="229"/>
                  <a:pt x="252" y="228"/>
                </a:cubicBezTo>
                <a:cubicBezTo>
                  <a:pt x="251" y="227"/>
                  <a:pt x="250" y="227"/>
                  <a:pt x="249" y="227"/>
                </a:cubicBezTo>
                <a:cubicBezTo>
                  <a:pt x="247" y="227"/>
                  <a:pt x="246" y="227"/>
                  <a:pt x="245" y="227"/>
                </a:cubicBezTo>
                <a:cubicBezTo>
                  <a:pt x="244" y="228"/>
                  <a:pt x="243" y="229"/>
                  <a:pt x="242" y="229"/>
                </a:cubicBezTo>
                <a:cubicBezTo>
                  <a:pt x="241" y="230"/>
                  <a:pt x="240" y="230"/>
                  <a:pt x="239" y="231"/>
                </a:cubicBezTo>
                <a:cubicBezTo>
                  <a:pt x="238" y="232"/>
                  <a:pt x="237" y="232"/>
                  <a:pt x="236" y="232"/>
                </a:cubicBezTo>
                <a:cubicBezTo>
                  <a:pt x="235" y="232"/>
                  <a:pt x="235" y="232"/>
                  <a:pt x="235" y="231"/>
                </a:cubicBezTo>
                <a:cubicBezTo>
                  <a:pt x="235" y="230"/>
                  <a:pt x="235" y="230"/>
                  <a:pt x="234" y="229"/>
                </a:cubicBezTo>
                <a:cubicBezTo>
                  <a:pt x="234" y="229"/>
                  <a:pt x="234" y="228"/>
                  <a:pt x="233" y="227"/>
                </a:cubicBezTo>
                <a:cubicBezTo>
                  <a:pt x="232" y="227"/>
                  <a:pt x="231" y="227"/>
                  <a:pt x="230" y="227"/>
                </a:cubicBezTo>
                <a:cubicBezTo>
                  <a:pt x="230" y="227"/>
                  <a:pt x="230" y="228"/>
                  <a:pt x="229" y="228"/>
                </a:cubicBezTo>
                <a:cubicBezTo>
                  <a:pt x="229" y="229"/>
                  <a:pt x="229" y="229"/>
                  <a:pt x="229" y="229"/>
                </a:cubicBezTo>
                <a:cubicBezTo>
                  <a:pt x="228" y="229"/>
                  <a:pt x="228" y="229"/>
                  <a:pt x="228" y="228"/>
                </a:cubicBezTo>
                <a:cubicBezTo>
                  <a:pt x="228" y="227"/>
                  <a:pt x="228" y="227"/>
                  <a:pt x="228" y="227"/>
                </a:cubicBezTo>
                <a:cubicBezTo>
                  <a:pt x="228" y="226"/>
                  <a:pt x="228" y="226"/>
                  <a:pt x="228" y="226"/>
                </a:cubicBezTo>
                <a:cubicBezTo>
                  <a:pt x="228" y="225"/>
                  <a:pt x="228" y="225"/>
                  <a:pt x="228" y="225"/>
                </a:cubicBezTo>
                <a:cubicBezTo>
                  <a:pt x="227" y="225"/>
                  <a:pt x="226" y="225"/>
                  <a:pt x="224" y="224"/>
                </a:cubicBezTo>
                <a:cubicBezTo>
                  <a:pt x="224" y="224"/>
                  <a:pt x="224" y="223"/>
                  <a:pt x="225" y="222"/>
                </a:cubicBezTo>
                <a:cubicBezTo>
                  <a:pt x="225" y="222"/>
                  <a:pt x="225" y="221"/>
                  <a:pt x="225" y="220"/>
                </a:cubicBezTo>
                <a:cubicBezTo>
                  <a:pt x="225" y="219"/>
                  <a:pt x="224" y="217"/>
                  <a:pt x="222" y="216"/>
                </a:cubicBezTo>
                <a:cubicBezTo>
                  <a:pt x="220" y="215"/>
                  <a:pt x="219" y="214"/>
                  <a:pt x="218" y="214"/>
                </a:cubicBezTo>
                <a:cubicBezTo>
                  <a:pt x="217" y="214"/>
                  <a:pt x="216" y="215"/>
                  <a:pt x="216" y="216"/>
                </a:cubicBezTo>
                <a:cubicBezTo>
                  <a:pt x="215" y="217"/>
                  <a:pt x="215" y="219"/>
                  <a:pt x="215" y="222"/>
                </a:cubicBezTo>
                <a:cubicBezTo>
                  <a:pt x="215" y="222"/>
                  <a:pt x="215" y="222"/>
                  <a:pt x="216" y="223"/>
                </a:cubicBezTo>
                <a:cubicBezTo>
                  <a:pt x="215" y="223"/>
                  <a:pt x="214" y="223"/>
                  <a:pt x="213" y="224"/>
                </a:cubicBezTo>
                <a:cubicBezTo>
                  <a:pt x="213" y="225"/>
                  <a:pt x="212" y="225"/>
                  <a:pt x="212" y="226"/>
                </a:cubicBezTo>
                <a:cubicBezTo>
                  <a:pt x="212" y="227"/>
                  <a:pt x="211" y="228"/>
                  <a:pt x="211" y="228"/>
                </a:cubicBezTo>
                <a:cubicBezTo>
                  <a:pt x="210" y="229"/>
                  <a:pt x="210" y="229"/>
                  <a:pt x="209" y="229"/>
                </a:cubicBezTo>
                <a:cubicBezTo>
                  <a:pt x="206" y="229"/>
                  <a:pt x="206" y="229"/>
                  <a:pt x="206" y="229"/>
                </a:cubicBezTo>
                <a:cubicBezTo>
                  <a:pt x="206" y="230"/>
                  <a:pt x="206" y="231"/>
                  <a:pt x="206" y="231"/>
                </a:cubicBezTo>
                <a:cubicBezTo>
                  <a:pt x="206" y="231"/>
                  <a:pt x="206" y="231"/>
                  <a:pt x="206" y="231"/>
                </a:cubicBezTo>
                <a:cubicBezTo>
                  <a:pt x="206" y="231"/>
                  <a:pt x="206" y="231"/>
                  <a:pt x="206" y="232"/>
                </a:cubicBezTo>
                <a:cubicBezTo>
                  <a:pt x="205" y="231"/>
                  <a:pt x="205" y="231"/>
                  <a:pt x="205" y="231"/>
                </a:cubicBezTo>
                <a:cubicBezTo>
                  <a:pt x="204" y="231"/>
                  <a:pt x="204" y="231"/>
                  <a:pt x="203" y="231"/>
                </a:cubicBezTo>
                <a:cubicBezTo>
                  <a:pt x="203" y="232"/>
                  <a:pt x="203" y="232"/>
                  <a:pt x="202" y="232"/>
                </a:cubicBezTo>
                <a:cubicBezTo>
                  <a:pt x="201" y="232"/>
                  <a:pt x="201" y="231"/>
                  <a:pt x="201" y="230"/>
                </a:cubicBezTo>
                <a:cubicBezTo>
                  <a:pt x="201" y="230"/>
                  <a:pt x="200" y="229"/>
                  <a:pt x="198" y="229"/>
                </a:cubicBezTo>
                <a:cubicBezTo>
                  <a:pt x="198" y="229"/>
                  <a:pt x="197" y="230"/>
                  <a:pt x="197" y="230"/>
                </a:cubicBezTo>
                <a:cubicBezTo>
                  <a:pt x="195" y="230"/>
                  <a:pt x="194" y="229"/>
                  <a:pt x="194" y="228"/>
                </a:cubicBezTo>
                <a:cubicBezTo>
                  <a:pt x="194" y="226"/>
                  <a:pt x="193" y="226"/>
                  <a:pt x="192" y="226"/>
                </a:cubicBezTo>
                <a:cubicBezTo>
                  <a:pt x="192" y="226"/>
                  <a:pt x="192" y="226"/>
                  <a:pt x="191" y="226"/>
                </a:cubicBezTo>
                <a:cubicBezTo>
                  <a:pt x="190" y="227"/>
                  <a:pt x="190" y="227"/>
                  <a:pt x="190" y="227"/>
                </a:cubicBezTo>
                <a:cubicBezTo>
                  <a:pt x="190" y="226"/>
                  <a:pt x="190" y="226"/>
                  <a:pt x="190" y="225"/>
                </a:cubicBezTo>
                <a:cubicBezTo>
                  <a:pt x="189" y="224"/>
                  <a:pt x="189" y="223"/>
                  <a:pt x="189" y="223"/>
                </a:cubicBezTo>
                <a:cubicBezTo>
                  <a:pt x="189" y="223"/>
                  <a:pt x="189" y="222"/>
                  <a:pt x="190" y="222"/>
                </a:cubicBezTo>
                <a:cubicBezTo>
                  <a:pt x="189" y="222"/>
                  <a:pt x="189" y="222"/>
                  <a:pt x="189" y="222"/>
                </a:cubicBezTo>
                <a:cubicBezTo>
                  <a:pt x="187" y="220"/>
                  <a:pt x="187" y="220"/>
                  <a:pt x="187" y="220"/>
                </a:cubicBezTo>
                <a:cubicBezTo>
                  <a:pt x="187" y="219"/>
                  <a:pt x="186" y="218"/>
                  <a:pt x="186" y="218"/>
                </a:cubicBezTo>
                <a:cubicBezTo>
                  <a:pt x="186" y="217"/>
                  <a:pt x="186" y="216"/>
                  <a:pt x="186" y="216"/>
                </a:cubicBezTo>
                <a:cubicBezTo>
                  <a:pt x="187" y="216"/>
                  <a:pt x="187" y="216"/>
                  <a:pt x="188" y="215"/>
                </a:cubicBezTo>
                <a:cubicBezTo>
                  <a:pt x="189" y="215"/>
                  <a:pt x="189" y="215"/>
                  <a:pt x="189" y="214"/>
                </a:cubicBezTo>
                <a:cubicBezTo>
                  <a:pt x="189" y="211"/>
                  <a:pt x="190" y="209"/>
                  <a:pt x="191" y="208"/>
                </a:cubicBezTo>
                <a:cubicBezTo>
                  <a:pt x="193" y="206"/>
                  <a:pt x="195" y="205"/>
                  <a:pt x="197" y="204"/>
                </a:cubicBezTo>
                <a:cubicBezTo>
                  <a:pt x="199" y="204"/>
                  <a:pt x="201" y="203"/>
                  <a:pt x="202" y="202"/>
                </a:cubicBezTo>
                <a:cubicBezTo>
                  <a:pt x="204" y="202"/>
                  <a:pt x="205" y="201"/>
                  <a:pt x="205" y="201"/>
                </a:cubicBezTo>
                <a:cubicBezTo>
                  <a:pt x="205" y="200"/>
                  <a:pt x="204" y="199"/>
                  <a:pt x="203" y="199"/>
                </a:cubicBezTo>
                <a:cubicBezTo>
                  <a:pt x="202" y="198"/>
                  <a:pt x="201" y="196"/>
                  <a:pt x="201" y="194"/>
                </a:cubicBezTo>
                <a:cubicBezTo>
                  <a:pt x="201" y="194"/>
                  <a:pt x="201" y="194"/>
                  <a:pt x="201" y="194"/>
                </a:cubicBezTo>
                <a:cubicBezTo>
                  <a:pt x="201" y="194"/>
                  <a:pt x="201" y="193"/>
                  <a:pt x="201" y="193"/>
                </a:cubicBezTo>
                <a:cubicBezTo>
                  <a:pt x="201" y="191"/>
                  <a:pt x="200" y="189"/>
                  <a:pt x="200" y="188"/>
                </a:cubicBezTo>
                <a:cubicBezTo>
                  <a:pt x="199" y="187"/>
                  <a:pt x="198" y="186"/>
                  <a:pt x="198" y="184"/>
                </a:cubicBezTo>
                <a:cubicBezTo>
                  <a:pt x="197" y="184"/>
                  <a:pt x="197" y="184"/>
                  <a:pt x="196" y="185"/>
                </a:cubicBezTo>
                <a:cubicBezTo>
                  <a:pt x="195" y="182"/>
                  <a:pt x="193" y="180"/>
                  <a:pt x="191" y="178"/>
                </a:cubicBezTo>
                <a:cubicBezTo>
                  <a:pt x="189" y="176"/>
                  <a:pt x="188" y="175"/>
                  <a:pt x="188" y="175"/>
                </a:cubicBezTo>
                <a:cubicBezTo>
                  <a:pt x="188" y="174"/>
                  <a:pt x="188" y="174"/>
                  <a:pt x="188" y="174"/>
                </a:cubicBezTo>
                <a:cubicBezTo>
                  <a:pt x="188" y="174"/>
                  <a:pt x="188" y="174"/>
                  <a:pt x="188" y="174"/>
                </a:cubicBezTo>
                <a:cubicBezTo>
                  <a:pt x="187" y="174"/>
                  <a:pt x="186" y="174"/>
                  <a:pt x="185" y="174"/>
                </a:cubicBezTo>
                <a:cubicBezTo>
                  <a:pt x="185" y="174"/>
                  <a:pt x="185" y="174"/>
                  <a:pt x="184" y="174"/>
                </a:cubicBezTo>
                <a:cubicBezTo>
                  <a:pt x="184" y="174"/>
                  <a:pt x="184" y="174"/>
                  <a:pt x="184" y="175"/>
                </a:cubicBezTo>
                <a:cubicBezTo>
                  <a:pt x="184" y="175"/>
                  <a:pt x="183" y="174"/>
                  <a:pt x="182" y="174"/>
                </a:cubicBezTo>
                <a:cubicBezTo>
                  <a:pt x="180" y="174"/>
                  <a:pt x="179" y="175"/>
                  <a:pt x="178" y="175"/>
                </a:cubicBezTo>
                <a:cubicBezTo>
                  <a:pt x="177" y="176"/>
                  <a:pt x="177" y="177"/>
                  <a:pt x="176" y="177"/>
                </a:cubicBezTo>
                <a:cubicBezTo>
                  <a:pt x="176" y="178"/>
                  <a:pt x="175" y="179"/>
                  <a:pt x="175" y="180"/>
                </a:cubicBezTo>
                <a:cubicBezTo>
                  <a:pt x="175" y="180"/>
                  <a:pt x="174" y="181"/>
                  <a:pt x="173" y="181"/>
                </a:cubicBezTo>
                <a:cubicBezTo>
                  <a:pt x="171" y="181"/>
                  <a:pt x="171" y="181"/>
                  <a:pt x="171" y="180"/>
                </a:cubicBezTo>
                <a:cubicBezTo>
                  <a:pt x="171" y="179"/>
                  <a:pt x="171" y="178"/>
                  <a:pt x="172" y="177"/>
                </a:cubicBezTo>
                <a:cubicBezTo>
                  <a:pt x="173" y="177"/>
                  <a:pt x="174" y="176"/>
                  <a:pt x="175" y="176"/>
                </a:cubicBezTo>
                <a:cubicBezTo>
                  <a:pt x="178" y="174"/>
                  <a:pt x="178" y="174"/>
                  <a:pt x="178" y="174"/>
                </a:cubicBezTo>
                <a:cubicBezTo>
                  <a:pt x="179" y="174"/>
                  <a:pt x="180" y="173"/>
                  <a:pt x="181" y="172"/>
                </a:cubicBezTo>
                <a:cubicBezTo>
                  <a:pt x="181" y="171"/>
                  <a:pt x="182" y="171"/>
                  <a:pt x="182" y="171"/>
                </a:cubicBezTo>
                <a:cubicBezTo>
                  <a:pt x="182" y="171"/>
                  <a:pt x="182" y="171"/>
                  <a:pt x="182" y="172"/>
                </a:cubicBezTo>
                <a:cubicBezTo>
                  <a:pt x="183" y="171"/>
                  <a:pt x="183" y="171"/>
                  <a:pt x="183" y="171"/>
                </a:cubicBezTo>
                <a:cubicBezTo>
                  <a:pt x="184" y="170"/>
                  <a:pt x="184" y="170"/>
                  <a:pt x="185" y="170"/>
                </a:cubicBezTo>
                <a:cubicBezTo>
                  <a:pt x="185" y="170"/>
                  <a:pt x="186" y="170"/>
                  <a:pt x="186" y="170"/>
                </a:cubicBezTo>
                <a:cubicBezTo>
                  <a:pt x="187" y="170"/>
                  <a:pt x="188" y="170"/>
                  <a:pt x="189" y="171"/>
                </a:cubicBezTo>
                <a:cubicBezTo>
                  <a:pt x="190" y="171"/>
                  <a:pt x="191" y="172"/>
                  <a:pt x="192" y="172"/>
                </a:cubicBezTo>
                <a:cubicBezTo>
                  <a:pt x="193" y="171"/>
                  <a:pt x="193" y="170"/>
                  <a:pt x="195" y="168"/>
                </a:cubicBezTo>
                <a:cubicBezTo>
                  <a:pt x="196" y="166"/>
                  <a:pt x="196" y="164"/>
                  <a:pt x="196" y="163"/>
                </a:cubicBezTo>
                <a:cubicBezTo>
                  <a:pt x="196" y="163"/>
                  <a:pt x="196" y="163"/>
                  <a:pt x="196" y="163"/>
                </a:cubicBezTo>
                <a:cubicBezTo>
                  <a:pt x="196" y="162"/>
                  <a:pt x="196" y="160"/>
                  <a:pt x="195" y="160"/>
                </a:cubicBezTo>
                <a:cubicBezTo>
                  <a:pt x="194" y="159"/>
                  <a:pt x="192" y="158"/>
                  <a:pt x="191" y="157"/>
                </a:cubicBezTo>
                <a:cubicBezTo>
                  <a:pt x="189" y="157"/>
                  <a:pt x="186" y="156"/>
                  <a:pt x="183" y="156"/>
                </a:cubicBezTo>
                <a:cubicBezTo>
                  <a:pt x="183" y="155"/>
                  <a:pt x="184" y="154"/>
                  <a:pt x="184" y="154"/>
                </a:cubicBezTo>
                <a:cubicBezTo>
                  <a:pt x="186" y="154"/>
                  <a:pt x="187" y="155"/>
                  <a:pt x="189" y="156"/>
                </a:cubicBezTo>
                <a:cubicBezTo>
                  <a:pt x="191" y="157"/>
                  <a:pt x="192" y="157"/>
                  <a:pt x="193" y="157"/>
                </a:cubicBezTo>
                <a:cubicBezTo>
                  <a:pt x="195" y="157"/>
                  <a:pt x="196" y="157"/>
                  <a:pt x="197" y="155"/>
                </a:cubicBezTo>
                <a:cubicBezTo>
                  <a:pt x="198" y="154"/>
                  <a:pt x="198" y="153"/>
                  <a:pt x="198" y="152"/>
                </a:cubicBezTo>
                <a:cubicBezTo>
                  <a:pt x="198" y="151"/>
                  <a:pt x="198" y="150"/>
                  <a:pt x="198" y="149"/>
                </a:cubicBezTo>
                <a:cubicBezTo>
                  <a:pt x="197" y="148"/>
                  <a:pt x="196" y="148"/>
                  <a:pt x="195" y="148"/>
                </a:cubicBezTo>
                <a:cubicBezTo>
                  <a:pt x="195" y="147"/>
                  <a:pt x="194" y="147"/>
                  <a:pt x="193" y="146"/>
                </a:cubicBezTo>
                <a:cubicBezTo>
                  <a:pt x="193" y="146"/>
                  <a:pt x="192" y="145"/>
                  <a:pt x="192" y="145"/>
                </a:cubicBezTo>
                <a:cubicBezTo>
                  <a:pt x="192" y="144"/>
                  <a:pt x="193" y="144"/>
                  <a:pt x="193" y="143"/>
                </a:cubicBezTo>
                <a:cubicBezTo>
                  <a:pt x="194" y="144"/>
                  <a:pt x="195" y="144"/>
                  <a:pt x="195" y="145"/>
                </a:cubicBezTo>
                <a:cubicBezTo>
                  <a:pt x="196" y="145"/>
                  <a:pt x="197" y="145"/>
                  <a:pt x="198" y="145"/>
                </a:cubicBezTo>
                <a:cubicBezTo>
                  <a:pt x="198" y="145"/>
                  <a:pt x="199" y="145"/>
                  <a:pt x="199" y="144"/>
                </a:cubicBezTo>
                <a:cubicBezTo>
                  <a:pt x="199" y="143"/>
                  <a:pt x="198" y="143"/>
                  <a:pt x="198" y="143"/>
                </a:cubicBezTo>
                <a:cubicBezTo>
                  <a:pt x="197" y="143"/>
                  <a:pt x="197" y="143"/>
                  <a:pt x="196" y="143"/>
                </a:cubicBezTo>
                <a:cubicBezTo>
                  <a:pt x="196" y="142"/>
                  <a:pt x="195" y="142"/>
                  <a:pt x="195" y="142"/>
                </a:cubicBezTo>
                <a:cubicBezTo>
                  <a:pt x="194" y="141"/>
                  <a:pt x="194" y="141"/>
                  <a:pt x="194" y="140"/>
                </a:cubicBezTo>
                <a:cubicBezTo>
                  <a:pt x="194" y="139"/>
                  <a:pt x="194" y="139"/>
                  <a:pt x="194" y="139"/>
                </a:cubicBezTo>
                <a:cubicBezTo>
                  <a:pt x="194" y="139"/>
                  <a:pt x="195" y="139"/>
                  <a:pt x="195" y="138"/>
                </a:cubicBezTo>
                <a:cubicBezTo>
                  <a:pt x="196" y="138"/>
                  <a:pt x="198" y="139"/>
                  <a:pt x="198" y="140"/>
                </a:cubicBezTo>
                <a:cubicBezTo>
                  <a:pt x="199" y="142"/>
                  <a:pt x="200" y="142"/>
                  <a:pt x="202" y="143"/>
                </a:cubicBezTo>
                <a:cubicBezTo>
                  <a:pt x="203" y="140"/>
                  <a:pt x="203" y="140"/>
                  <a:pt x="203" y="140"/>
                </a:cubicBezTo>
                <a:cubicBezTo>
                  <a:pt x="203" y="139"/>
                  <a:pt x="203" y="139"/>
                  <a:pt x="203" y="138"/>
                </a:cubicBezTo>
                <a:cubicBezTo>
                  <a:pt x="203" y="137"/>
                  <a:pt x="203" y="136"/>
                  <a:pt x="201" y="136"/>
                </a:cubicBezTo>
                <a:cubicBezTo>
                  <a:pt x="200" y="135"/>
                  <a:pt x="199" y="134"/>
                  <a:pt x="199" y="132"/>
                </a:cubicBezTo>
                <a:cubicBezTo>
                  <a:pt x="199" y="132"/>
                  <a:pt x="200" y="131"/>
                  <a:pt x="201" y="131"/>
                </a:cubicBezTo>
                <a:cubicBezTo>
                  <a:pt x="202" y="131"/>
                  <a:pt x="203" y="132"/>
                  <a:pt x="203" y="134"/>
                </a:cubicBezTo>
                <a:cubicBezTo>
                  <a:pt x="204" y="135"/>
                  <a:pt x="204" y="136"/>
                  <a:pt x="205" y="136"/>
                </a:cubicBezTo>
                <a:cubicBezTo>
                  <a:pt x="206" y="136"/>
                  <a:pt x="206" y="135"/>
                  <a:pt x="206" y="133"/>
                </a:cubicBezTo>
                <a:cubicBezTo>
                  <a:pt x="206" y="132"/>
                  <a:pt x="206" y="131"/>
                  <a:pt x="207" y="130"/>
                </a:cubicBezTo>
                <a:cubicBezTo>
                  <a:pt x="206" y="130"/>
                  <a:pt x="206" y="129"/>
                  <a:pt x="206" y="127"/>
                </a:cubicBezTo>
                <a:cubicBezTo>
                  <a:pt x="206" y="125"/>
                  <a:pt x="206" y="123"/>
                  <a:pt x="207" y="123"/>
                </a:cubicBezTo>
                <a:cubicBezTo>
                  <a:pt x="207" y="123"/>
                  <a:pt x="207" y="122"/>
                  <a:pt x="207" y="121"/>
                </a:cubicBezTo>
                <a:cubicBezTo>
                  <a:pt x="207" y="120"/>
                  <a:pt x="207" y="120"/>
                  <a:pt x="207" y="120"/>
                </a:cubicBezTo>
                <a:cubicBezTo>
                  <a:pt x="207" y="119"/>
                  <a:pt x="207" y="119"/>
                  <a:pt x="207" y="118"/>
                </a:cubicBezTo>
                <a:cubicBezTo>
                  <a:pt x="207" y="118"/>
                  <a:pt x="207" y="117"/>
                  <a:pt x="207" y="116"/>
                </a:cubicBezTo>
                <a:cubicBezTo>
                  <a:pt x="207" y="115"/>
                  <a:pt x="206" y="115"/>
                  <a:pt x="205" y="114"/>
                </a:cubicBezTo>
                <a:cubicBezTo>
                  <a:pt x="204" y="114"/>
                  <a:pt x="203" y="114"/>
                  <a:pt x="203" y="114"/>
                </a:cubicBezTo>
                <a:cubicBezTo>
                  <a:pt x="203" y="114"/>
                  <a:pt x="203" y="114"/>
                  <a:pt x="203" y="114"/>
                </a:cubicBezTo>
                <a:cubicBezTo>
                  <a:pt x="203" y="114"/>
                  <a:pt x="203" y="114"/>
                  <a:pt x="203" y="114"/>
                </a:cubicBezTo>
                <a:cubicBezTo>
                  <a:pt x="203" y="114"/>
                  <a:pt x="203" y="114"/>
                  <a:pt x="203" y="114"/>
                </a:cubicBezTo>
                <a:cubicBezTo>
                  <a:pt x="203" y="114"/>
                  <a:pt x="202" y="114"/>
                  <a:pt x="202" y="114"/>
                </a:cubicBezTo>
                <a:cubicBezTo>
                  <a:pt x="201" y="114"/>
                  <a:pt x="200" y="114"/>
                  <a:pt x="200" y="116"/>
                </a:cubicBezTo>
                <a:cubicBezTo>
                  <a:pt x="199" y="117"/>
                  <a:pt x="198" y="118"/>
                  <a:pt x="197" y="118"/>
                </a:cubicBezTo>
                <a:cubicBezTo>
                  <a:pt x="198" y="118"/>
                  <a:pt x="198" y="118"/>
                  <a:pt x="198" y="118"/>
                </a:cubicBezTo>
                <a:cubicBezTo>
                  <a:pt x="198" y="118"/>
                  <a:pt x="198" y="118"/>
                  <a:pt x="198" y="118"/>
                </a:cubicBezTo>
                <a:cubicBezTo>
                  <a:pt x="197" y="118"/>
                  <a:pt x="196" y="118"/>
                  <a:pt x="195" y="119"/>
                </a:cubicBezTo>
                <a:cubicBezTo>
                  <a:pt x="194" y="120"/>
                  <a:pt x="193" y="121"/>
                  <a:pt x="192" y="122"/>
                </a:cubicBezTo>
                <a:cubicBezTo>
                  <a:pt x="191" y="124"/>
                  <a:pt x="190" y="125"/>
                  <a:pt x="189" y="126"/>
                </a:cubicBezTo>
                <a:cubicBezTo>
                  <a:pt x="188" y="128"/>
                  <a:pt x="187" y="129"/>
                  <a:pt x="186" y="130"/>
                </a:cubicBezTo>
                <a:cubicBezTo>
                  <a:pt x="184" y="130"/>
                  <a:pt x="183" y="130"/>
                  <a:pt x="182" y="130"/>
                </a:cubicBezTo>
                <a:cubicBezTo>
                  <a:pt x="181" y="130"/>
                  <a:pt x="180" y="130"/>
                  <a:pt x="180" y="130"/>
                </a:cubicBezTo>
                <a:cubicBezTo>
                  <a:pt x="179" y="131"/>
                  <a:pt x="179" y="131"/>
                  <a:pt x="178" y="131"/>
                </a:cubicBezTo>
                <a:cubicBezTo>
                  <a:pt x="177" y="131"/>
                  <a:pt x="176" y="132"/>
                  <a:pt x="174" y="132"/>
                </a:cubicBezTo>
                <a:cubicBezTo>
                  <a:pt x="173" y="132"/>
                  <a:pt x="173" y="133"/>
                  <a:pt x="172" y="134"/>
                </a:cubicBezTo>
                <a:cubicBezTo>
                  <a:pt x="171" y="136"/>
                  <a:pt x="170" y="136"/>
                  <a:pt x="170" y="136"/>
                </a:cubicBezTo>
                <a:cubicBezTo>
                  <a:pt x="167" y="136"/>
                  <a:pt x="166" y="136"/>
                  <a:pt x="165" y="135"/>
                </a:cubicBezTo>
                <a:cubicBezTo>
                  <a:pt x="163" y="133"/>
                  <a:pt x="162" y="133"/>
                  <a:pt x="160" y="133"/>
                </a:cubicBezTo>
                <a:cubicBezTo>
                  <a:pt x="159" y="133"/>
                  <a:pt x="158" y="133"/>
                  <a:pt x="157" y="133"/>
                </a:cubicBezTo>
                <a:cubicBezTo>
                  <a:pt x="157" y="134"/>
                  <a:pt x="156" y="134"/>
                  <a:pt x="156" y="134"/>
                </a:cubicBezTo>
                <a:cubicBezTo>
                  <a:pt x="155" y="134"/>
                  <a:pt x="154" y="134"/>
                  <a:pt x="154" y="133"/>
                </a:cubicBezTo>
                <a:cubicBezTo>
                  <a:pt x="153" y="131"/>
                  <a:pt x="153" y="131"/>
                  <a:pt x="153" y="131"/>
                </a:cubicBezTo>
                <a:cubicBezTo>
                  <a:pt x="153" y="130"/>
                  <a:pt x="152" y="130"/>
                  <a:pt x="151" y="129"/>
                </a:cubicBezTo>
                <a:cubicBezTo>
                  <a:pt x="151" y="128"/>
                  <a:pt x="149" y="128"/>
                  <a:pt x="146" y="127"/>
                </a:cubicBezTo>
                <a:cubicBezTo>
                  <a:pt x="147" y="127"/>
                  <a:pt x="147" y="127"/>
                  <a:pt x="147" y="127"/>
                </a:cubicBezTo>
                <a:cubicBezTo>
                  <a:pt x="141" y="128"/>
                  <a:pt x="141" y="128"/>
                  <a:pt x="141" y="128"/>
                </a:cubicBezTo>
                <a:cubicBezTo>
                  <a:pt x="141" y="128"/>
                  <a:pt x="141" y="127"/>
                  <a:pt x="141" y="127"/>
                </a:cubicBezTo>
                <a:cubicBezTo>
                  <a:pt x="141" y="127"/>
                  <a:pt x="141" y="127"/>
                  <a:pt x="141" y="127"/>
                </a:cubicBezTo>
                <a:cubicBezTo>
                  <a:pt x="141" y="126"/>
                  <a:pt x="141" y="126"/>
                  <a:pt x="142" y="125"/>
                </a:cubicBezTo>
                <a:cubicBezTo>
                  <a:pt x="142" y="124"/>
                  <a:pt x="142" y="123"/>
                  <a:pt x="142" y="123"/>
                </a:cubicBezTo>
                <a:cubicBezTo>
                  <a:pt x="142" y="122"/>
                  <a:pt x="142" y="121"/>
                  <a:pt x="141" y="120"/>
                </a:cubicBezTo>
                <a:cubicBezTo>
                  <a:pt x="139" y="119"/>
                  <a:pt x="138" y="118"/>
                  <a:pt x="138" y="118"/>
                </a:cubicBezTo>
                <a:cubicBezTo>
                  <a:pt x="137" y="118"/>
                  <a:pt x="137" y="118"/>
                  <a:pt x="136" y="119"/>
                </a:cubicBezTo>
                <a:cubicBezTo>
                  <a:pt x="136" y="119"/>
                  <a:pt x="135" y="119"/>
                  <a:pt x="134" y="119"/>
                </a:cubicBezTo>
                <a:cubicBezTo>
                  <a:pt x="134" y="119"/>
                  <a:pt x="134" y="119"/>
                  <a:pt x="133" y="118"/>
                </a:cubicBezTo>
                <a:cubicBezTo>
                  <a:pt x="133" y="118"/>
                  <a:pt x="133" y="117"/>
                  <a:pt x="133" y="117"/>
                </a:cubicBezTo>
                <a:cubicBezTo>
                  <a:pt x="133" y="116"/>
                  <a:pt x="133" y="115"/>
                  <a:pt x="134" y="114"/>
                </a:cubicBezTo>
                <a:cubicBezTo>
                  <a:pt x="135" y="113"/>
                  <a:pt x="136" y="111"/>
                  <a:pt x="136" y="109"/>
                </a:cubicBezTo>
                <a:cubicBezTo>
                  <a:pt x="135" y="109"/>
                  <a:pt x="134" y="108"/>
                  <a:pt x="134" y="107"/>
                </a:cubicBezTo>
                <a:cubicBezTo>
                  <a:pt x="133" y="106"/>
                  <a:pt x="133" y="106"/>
                  <a:pt x="132" y="106"/>
                </a:cubicBezTo>
                <a:cubicBezTo>
                  <a:pt x="132" y="105"/>
                  <a:pt x="132" y="105"/>
                  <a:pt x="133" y="104"/>
                </a:cubicBezTo>
                <a:cubicBezTo>
                  <a:pt x="133" y="104"/>
                  <a:pt x="133" y="103"/>
                  <a:pt x="133" y="103"/>
                </a:cubicBezTo>
                <a:cubicBezTo>
                  <a:pt x="133" y="102"/>
                  <a:pt x="132" y="101"/>
                  <a:pt x="132" y="100"/>
                </a:cubicBezTo>
                <a:cubicBezTo>
                  <a:pt x="131" y="99"/>
                  <a:pt x="131" y="98"/>
                  <a:pt x="131" y="98"/>
                </a:cubicBezTo>
                <a:cubicBezTo>
                  <a:pt x="131" y="97"/>
                  <a:pt x="131" y="96"/>
                  <a:pt x="133" y="95"/>
                </a:cubicBezTo>
                <a:cubicBezTo>
                  <a:pt x="134" y="94"/>
                  <a:pt x="134" y="92"/>
                  <a:pt x="134" y="90"/>
                </a:cubicBezTo>
                <a:cubicBezTo>
                  <a:pt x="134" y="90"/>
                  <a:pt x="134" y="90"/>
                  <a:pt x="134" y="89"/>
                </a:cubicBezTo>
                <a:cubicBezTo>
                  <a:pt x="134" y="89"/>
                  <a:pt x="134" y="89"/>
                  <a:pt x="134" y="88"/>
                </a:cubicBezTo>
                <a:cubicBezTo>
                  <a:pt x="134" y="88"/>
                  <a:pt x="134" y="87"/>
                  <a:pt x="135" y="86"/>
                </a:cubicBezTo>
                <a:cubicBezTo>
                  <a:pt x="135" y="85"/>
                  <a:pt x="135" y="84"/>
                  <a:pt x="135" y="84"/>
                </a:cubicBezTo>
                <a:cubicBezTo>
                  <a:pt x="135" y="83"/>
                  <a:pt x="135" y="82"/>
                  <a:pt x="134" y="81"/>
                </a:cubicBezTo>
                <a:cubicBezTo>
                  <a:pt x="133" y="80"/>
                  <a:pt x="133" y="79"/>
                  <a:pt x="133" y="78"/>
                </a:cubicBezTo>
                <a:cubicBezTo>
                  <a:pt x="133" y="77"/>
                  <a:pt x="133" y="77"/>
                  <a:pt x="134" y="77"/>
                </a:cubicBezTo>
                <a:cubicBezTo>
                  <a:pt x="135" y="77"/>
                  <a:pt x="135" y="77"/>
                  <a:pt x="136" y="77"/>
                </a:cubicBezTo>
                <a:cubicBezTo>
                  <a:pt x="136" y="77"/>
                  <a:pt x="137" y="77"/>
                  <a:pt x="137" y="78"/>
                </a:cubicBezTo>
                <a:cubicBezTo>
                  <a:pt x="138" y="77"/>
                  <a:pt x="138" y="77"/>
                  <a:pt x="138" y="77"/>
                </a:cubicBezTo>
                <a:cubicBezTo>
                  <a:pt x="138" y="77"/>
                  <a:pt x="139" y="77"/>
                  <a:pt x="139" y="76"/>
                </a:cubicBezTo>
                <a:cubicBezTo>
                  <a:pt x="139" y="75"/>
                  <a:pt x="139" y="75"/>
                  <a:pt x="139" y="75"/>
                </a:cubicBezTo>
                <a:cubicBezTo>
                  <a:pt x="139" y="75"/>
                  <a:pt x="140" y="74"/>
                  <a:pt x="141" y="73"/>
                </a:cubicBezTo>
                <a:cubicBezTo>
                  <a:pt x="142" y="72"/>
                  <a:pt x="143" y="71"/>
                  <a:pt x="143" y="70"/>
                </a:cubicBezTo>
                <a:cubicBezTo>
                  <a:pt x="144" y="68"/>
                  <a:pt x="145" y="68"/>
                  <a:pt x="146" y="67"/>
                </a:cubicBezTo>
                <a:cubicBezTo>
                  <a:pt x="147" y="66"/>
                  <a:pt x="149" y="66"/>
                  <a:pt x="150" y="66"/>
                </a:cubicBezTo>
                <a:cubicBezTo>
                  <a:pt x="151" y="66"/>
                  <a:pt x="152" y="65"/>
                  <a:pt x="154" y="63"/>
                </a:cubicBezTo>
                <a:cubicBezTo>
                  <a:pt x="155" y="62"/>
                  <a:pt x="157" y="61"/>
                  <a:pt x="158" y="61"/>
                </a:cubicBezTo>
                <a:cubicBezTo>
                  <a:pt x="158" y="61"/>
                  <a:pt x="158" y="61"/>
                  <a:pt x="158" y="61"/>
                </a:cubicBezTo>
                <a:cubicBezTo>
                  <a:pt x="158" y="61"/>
                  <a:pt x="159" y="61"/>
                  <a:pt x="159" y="61"/>
                </a:cubicBezTo>
                <a:cubicBezTo>
                  <a:pt x="160" y="61"/>
                  <a:pt x="161" y="61"/>
                  <a:pt x="161" y="61"/>
                </a:cubicBezTo>
                <a:cubicBezTo>
                  <a:pt x="161" y="61"/>
                  <a:pt x="161" y="60"/>
                  <a:pt x="161" y="60"/>
                </a:cubicBezTo>
                <a:cubicBezTo>
                  <a:pt x="162" y="60"/>
                  <a:pt x="163" y="59"/>
                  <a:pt x="165" y="59"/>
                </a:cubicBezTo>
                <a:cubicBezTo>
                  <a:pt x="167" y="58"/>
                  <a:pt x="171" y="58"/>
                  <a:pt x="176" y="57"/>
                </a:cubicBezTo>
                <a:cubicBezTo>
                  <a:pt x="177" y="59"/>
                  <a:pt x="179" y="60"/>
                  <a:pt x="182" y="61"/>
                </a:cubicBezTo>
                <a:cubicBezTo>
                  <a:pt x="184" y="62"/>
                  <a:pt x="187" y="63"/>
                  <a:pt x="189" y="63"/>
                </a:cubicBezTo>
                <a:cubicBezTo>
                  <a:pt x="190" y="65"/>
                  <a:pt x="191" y="66"/>
                  <a:pt x="192" y="67"/>
                </a:cubicBezTo>
                <a:cubicBezTo>
                  <a:pt x="193" y="68"/>
                  <a:pt x="195" y="68"/>
                  <a:pt x="196" y="69"/>
                </a:cubicBezTo>
                <a:cubicBezTo>
                  <a:pt x="197" y="70"/>
                  <a:pt x="199" y="70"/>
                  <a:pt x="200" y="70"/>
                </a:cubicBezTo>
                <a:cubicBezTo>
                  <a:pt x="201" y="70"/>
                  <a:pt x="202" y="69"/>
                  <a:pt x="203" y="68"/>
                </a:cubicBezTo>
                <a:cubicBezTo>
                  <a:pt x="204" y="67"/>
                  <a:pt x="205" y="67"/>
                  <a:pt x="206" y="67"/>
                </a:cubicBezTo>
                <a:cubicBezTo>
                  <a:pt x="209" y="67"/>
                  <a:pt x="211" y="67"/>
                  <a:pt x="212" y="67"/>
                </a:cubicBezTo>
                <a:cubicBezTo>
                  <a:pt x="214" y="66"/>
                  <a:pt x="216" y="66"/>
                  <a:pt x="219" y="66"/>
                </a:cubicBezTo>
                <a:cubicBezTo>
                  <a:pt x="219" y="67"/>
                  <a:pt x="219" y="67"/>
                  <a:pt x="220" y="67"/>
                </a:cubicBezTo>
                <a:cubicBezTo>
                  <a:pt x="221" y="67"/>
                  <a:pt x="221" y="67"/>
                  <a:pt x="221" y="67"/>
                </a:cubicBezTo>
                <a:cubicBezTo>
                  <a:pt x="222" y="67"/>
                  <a:pt x="222" y="67"/>
                  <a:pt x="223" y="67"/>
                </a:cubicBezTo>
                <a:cubicBezTo>
                  <a:pt x="224" y="68"/>
                  <a:pt x="225" y="68"/>
                  <a:pt x="226" y="69"/>
                </a:cubicBezTo>
                <a:cubicBezTo>
                  <a:pt x="226" y="69"/>
                  <a:pt x="227" y="70"/>
                  <a:pt x="228" y="70"/>
                </a:cubicBezTo>
                <a:cubicBezTo>
                  <a:pt x="229" y="71"/>
                  <a:pt x="229" y="71"/>
                  <a:pt x="229" y="71"/>
                </a:cubicBezTo>
                <a:cubicBezTo>
                  <a:pt x="229" y="71"/>
                  <a:pt x="229" y="71"/>
                  <a:pt x="229" y="71"/>
                </a:cubicBezTo>
                <a:cubicBezTo>
                  <a:pt x="229" y="70"/>
                  <a:pt x="229" y="70"/>
                  <a:pt x="229" y="69"/>
                </a:cubicBezTo>
                <a:cubicBezTo>
                  <a:pt x="228" y="68"/>
                  <a:pt x="228" y="68"/>
                  <a:pt x="228" y="67"/>
                </a:cubicBezTo>
                <a:cubicBezTo>
                  <a:pt x="228" y="67"/>
                  <a:pt x="228" y="67"/>
                  <a:pt x="229" y="66"/>
                </a:cubicBezTo>
                <a:cubicBezTo>
                  <a:pt x="229" y="65"/>
                  <a:pt x="229" y="64"/>
                  <a:pt x="230" y="64"/>
                </a:cubicBezTo>
                <a:cubicBezTo>
                  <a:pt x="233" y="64"/>
                  <a:pt x="234" y="65"/>
                  <a:pt x="234" y="66"/>
                </a:cubicBezTo>
                <a:cubicBezTo>
                  <a:pt x="235" y="67"/>
                  <a:pt x="235" y="68"/>
                  <a:pt x="235" y="68"/>
                </a:cubicBezTo>
                <a:cubicBezTo>
                  <a:pt x="235" y="69"/>
                  <a:pt x="235" y="69"/>
                  <a:pt x="234" y="70"/>
                </a:cubicBezTo>
                <a:cubicBezTo>
                  <a:pt x="234" y="71"/>
                  <a:pt x="233" y="71"/>
                  <a:pt x="232" y="71"/>
                </a:cubicBezTo>
                <a:cubicBezTo>
                  <a:pt x="232" y="72"/>
                  <a:pt x="232" y="72"/>
                  <a:pt x="233" y="72"/>
                </a:cubicBezTo>
                <a:cubicBezTo>
                  <a:pt x="233" y="72"/>
                  <a:pt x="233" y="72"/>
                  <a:pt x="233" y="73"/>
                </a:cubicBezTo>
                <a:cubicBezTo>
                  <a:pt x="233" y="74"/>
                  <a:pt x="233" y="75"/>
                  <a:pt x="233" y="75"/>
                </a:cubicBezTo>
                <a:cubicBezTo>
                  <a:pt x="234" y="76"/>
                  <a:pt x="234" y="77"/>
                  <a:pt x="234" y="78"/>
                </a:cubicBezTo>
                <a:cubicBezTo>
                  <a:pt x="235" y="79"/>
                  <a:pt x="235" y="79"/>
                  <a:pt x="236" y="79"/>
                </a:cubicBezTo>
                <a:cubicBezTo>
                  <a:pt x="237" y="79"/>
                  <a:pt x="237" y="79"/>
                  <a:pt x="237" y="79"/>
                </a:cubicBezTo>
                <a:cubicBezTo>
                  <a:pt x="237" y="78"/>
                  <a:pt x="237" y="78"/>
                  <a:pt x="237" y="78"/>
                </a:cubicBezTo>
                <a:cubicBezTo>
                  <a:pt x="238" y="78"/>
                  <a:pt x="238" y="79"/>
                  <a:pt x="238" y="79"/>
                </a:cubicBezTo>
                <a:cubicBezTo>
                  <a:pt x="239" y="79"/>
                  <a:pt x="240" y="80"/>
                  <a:pt x="240" y="80"/>
                </a:cubicBezTo>
                <a:cubicBezTo>
                  <a:pt x="240" y="80"/>
                  <a:pt x="239" y="81"/>
                  <a:pt x="239" y="81"/>
                </a:cubicBezTo>
                <a:cubicBezTo>
                  <a:pt x="239" y="82"/>
                  <a:pt x="239" y="82"/>
                  <a:pt x="239" y="82"/>
                </a:cubicBezTo>
                <a:cubicBezTo>
                  <a:pt x="238" y="82"/>
                  <a:pt x="238" y="82"/>
                  <a:pt x="238" y="82"/>
                </a:cubicBezTo>
                <a:cubicBezTo>
                  <a:pt x="238" y="82"/>
                  <a:pt x="237" y="83"/>
                  <a:pt x="237" y="84"/>
                </a:cubicBezTo>
                <a:cubicBezTo>
                  <a:pt x="237" y="85"/>
                  <a:pt x="238" y="86"/>
                  <a:pt x="240" y="87"/>
                </a:cubicBezTo>
                <a:cubicBezTo>
                  <a:pt x="242" y="89"/>
                  <a:pt x="244" y="89"/>
                  <a:pt x="246" y="90"/>
                </a:cubicBezTo>
                <a:cubicBezTo>
                  <a:pt x="246" y="90"/>
                  <a:pt x="247" y="90"/>
                  <a:pt x="247" y="90"/>
                </a:cubicBezTo>
                <a:cubicBezTo>
                  <a:pt x="248" y="89"/>
                  <a:pt x="248" y="89"/>
                  <a:pt x="249" y="89"/>
                </a:cubicBezTo>
                <a:cubicBezTo>
                  <a:pt x="250" y="89"/>
                  <a:pt x="251" y="90"/>
                  <a:pt x="251" y="90"/>
                </a:cubicBezTo>
                <a:cubicBezTo>
                  <a:pt x="252" y="91"/>
                  <a:pt x="252" y="92"/>
                  <a:pt x="253" y="93"/>
                </a:cubicBezTo>
                <a:cubicBezTo>
                  <a:pt x="254" y="94"/>
                  <a:pt x="255" y="95"/>
                  <a:pt x="256" y="95"/>
                </a:cubicBezTo>
                <a:cubicBezTo>
                  <a:pt x="258" y="95"/>
                  <a:pt x="258" y="95"/>
                  <a:pt x="258" y="97"/>
                </a:cubicBezTo>
                <a:cubicBezTo>
                  <a:pt x="258" y="97"/>
                  <a:pt x="258" y="98"/>
                  <a:pt x="258" y="98"/>
                </a:cubicBezTo>
                <a:cubicBezTo>
                  <a:pt x="258" y="99"/>
                  <a:pt x="258" y="99"/>
                  <a:pt x="258" y="100"/>
                </a:cubicBezTo>
                <a:cubicBezTo>
                  <a:pt x="259" y="100"/>
                  <a:pt x="260" y="101"/>
                  <a:pt x="262" y="103"/>
                </a:cubicBezTo>
                <a:cubicBezTo>
                  <a:pt x="263" y="106"/>
                  <a:pt x="264" y="108"/>
                  <a:pt x="264" y="109"/>
                </a:cubicBezTo>
                <a:cubicBezTo>
                  <a:pt x="264" y="109"/>
                  <a:pt x="263" y="110"/>
                  <a:pt x="264" y="111"/>
                </a:cubicBezTo>
                <a:cubicBezTo>
                  <a:pt x="264" y="113"/>
                  <a:pt x="264" y="114"/>
                  <a:pt x="263" y="114"/>
                </a:cubicBezTo>
                <a:cubicBezTo>
                  <a:pt x="263" y="115"/>
                  <a:pt x="263" y="116"/>
                  <a:pt x="264" y="116"/>
                </a:cubicBezTo>
                <a:cubicBezTo>
                  <a:pt x="264" y="117"/>
                  <a:pt x="264" y="118"/>
                  <a:pt x="264" y="119"/>
                </a:cubicBezTo>
                <a:cubicBezTo>
                  <a:pt x="264" y="120"/>
                  <a:pt x="264" y="120"/>
                  <a:pt x="264" y="120"/>
                </a:cubicBezTo>
                <a:cubicBezTo>
                  <a:pt x="264" y="121"/>
                  <a:pt x="264" y="121"/>
                  <a:pt x="264" y="121"/>
                </a:cubicBezTo>
                <a:cubicBezTo>
                  <a:pt x="264" y="122"/>
                  <a:pt x="264" y="123"/>
                  <a:pt x="264" y="122"/>
                </a:cubicBezTo>
                <a:cubicBezTo>
                  <a:pt x="265" y="122"/>
                  <a:pt x="265" y="122"/>
                  <a:pt x="265" y="123"/>
                </a:cubicBezTo>
                <a:cubicBezTo>
                  <a:pt x="265" y="123"/>
                  <a:pt x="265" y="123"/>
                  <a:pt x="265" y="123"/>
                </a:cubicBezTo>
                <a:cubicBezTo>
                  <a:pt x="264" y="123"/>
                  <a:pt x="264" y="124"/>
                  <a:pt x="264" y="124"/>
                </a:cubicBezTo>
                <a:cubicBezTo>
                  <a:pt x="264" y="124"/>
                  <a:pt x="265" y="124"/>
                  <a:pt x="265" y="124"/>
                </a:cubicBezTo>
                <a:cubicBezTo>
                  <a:pt x="265" y="124"/>
                  <a:pt x="265" y="124"/>
                  <a:pt x="265" y="124"/>
                </a:cubicBezTo>
                <a:cubicBezTo>
                  <a:pt x="265" y="126"/>
                  <a:pt x="265" y="126"/>
                  <a:pt x="265" y="126"/>
                </a:cubicBezTo>
                <a:cubicBezTo>
                  <a:pt x="265" y="127"/>
                  <a:pt x="266" y="128"/>
                  <a:pt x="266" y="128"/>
                </a:cubicBezTo>
                <a:cubicBezTo>
                  <a:pt x="268" y="128"/>
                  <a:pt x="269" y="127"/>
                  <a:pt x="269" y="126"/>
                </a:cubicBezTo>
                <a:cubicBezTo>
                  <a:pt x="270" y="125"/>
                  <a:pt x="271" y="124"/>
                  <a:pt x="271" y="122"/>
                </a:cubicBezTo>
                <a:cubicBezTo>
                  <a:pt x="271" y="121"/>
                  <a:pt x="272" y="120"/>
                  <a:pt x="272" y="119"/>
                </a:cubicBezTo>
                <a:cubicBezTo>
                  <a:pt x="273" y="117"/>
                  <a:pt x="274" y="117"/>
                  <a:pt x="275" y="117"/>
                </a:cubicBezTo>
                <a:cubicBezTo>
                  <a:pt x="275" y="118"/>
                  <a:pt x="275" y="119"/>
                  <a:pt x="274" y="120"/>
                </a:cubicBezTo>
                <a:cubicBezTo>
                  <a:pt x="274" y="120"/>
                  <a:pt x="273" y="121"/>
                  <a:pt x="273" y="122"/>
                </a:cubicBezTo>
                <a:cubicBezTo>
                  <a:pt x="273" y="122"/>
                  <a:pt x="273" y="122"/>
                  <a:pt x="273" y="122"/>
                </a:cubicBezTo>
                <a:cubicBezTo>
                  <a:pt x="273" y="122"/>
                  <a:pt x="273" y="122"/>
                  <a:pt x="273" y="122"/>
                </a:cubicBezTo>
                <a:cubicBezTo>
                  <a:pt x="273" y="122"/>
                  <a:pt x="273" y="123"/>
                  <a:pt x="272" y="125"/>
                </a:cubicBezTo>
                <a:cubicBezTo>
                  <a:pt x="270" y="127"/>
                  <a:pt x="270" y="128"/>
                  <a:pt x="270" y="130"/>
                </a:cubicBezTo>
                <a:cubicBezTo>
                  <a:pt x="270" y="132"/>
                  <a:pt x="271" y="133"/>
                  <a:pt x="273" y="133"/>
                </a:cubicBezTo>
                <a:cubicBezTo>
                  <a:pt x="274" y="134"/>
                  <a:pt x="275" y="134"/>
                  <a:pt x="276" y="134"/>
                </a:cubicBezTo>
                <a:cubicBezTo>
                  <a:pt x="275" y="134"/>
                  <a:pt x="275" y="134"/>
                  <a:pt x="275" y="134"/>
                </a:cubicBezTo>
                <a:cubicBezTo>
                  <a:pt x="276" y="134"/>
                  <a:pt x="276" y="134"/>
                  <a:pt x="277" y="135"/>
                </a:cubicBezTo>
                <a:cubicBezTo>
                  <a:pt x="277" y="135"/>
                  <a:pt x="277" y="136"/>
                  <a:pt x="277" y="136"/>
                </a:cubicBezTo>
                <a:cubicBezTo>
                  <a:pt x="277" y="137"/>
                  <a:pt x="278" y="138"/>
                  <a:pt x="278" y="138"/>
                </a:cubicBezTo>
                <a:cubicBezTo>
                  <a:pt x="279" y="139"/>
                  <a:pt x="280" y="139"/>
                  <a:pt x="282" y="139"/>
                </a:cubicBezTo>
                <a:cubicBezTo>
                  <a:pt x="282" y="139"/>
                  <a:pt x="282" y="138"/>
                  <a:pt x="282" y="138"/>
                </a:cubicBezTo>
                <a:cubicBezTo>
                  <a:pt x="282" y="137"/>
                  <a:pt x="282" y="137"/>
                  <a:pt x="282" y="136"/>
                </a:cubicBezTo>
                <a:cubicBezTo>
                  <a:pt x="282" y="135"/>
                  <a:pt x="282" y="134"/>
                  <a:pt x="282" y="133"/>
                </a:cubicBezTo>
                <a:cubicBezTo>
                  <a:pt x="283" y="132"/>
                  <a:pt x="283" y="132"/>
                  <a:pt x="284" y="131"/>
                </a:cubicBezTo>
                <a:cubicBezTo>
                  <a:pt x="285" y="131"/>
                  <a:pt x="285" y="131"/>
                  <a:pt x="286" y="130"/>
                </a:cubicBezTo>
                <a:cubicBezTo>
                  <a:pt x="287" y="130"/>
                  <a:pt x="287" y="129"/>
                  <a:pt x="287" y="129"/>
                </a:cubicBezTo>
                <a:cubicBezTo>
                  <a:pt x="291" y="130"/>
                  <a:pt x="291" y="130"/>
                  <a:pt x="291" y="130"/>
                </a:cubicBezTo>
                <a:cubicBezTo>
                  <a:pt x="293" y="130"/>
                  <a:pt x="294" y="132"/>
                  <a:pt x="295" y="136"/>
                </a:cubicBezTo>
                <a:cubicBezTo>
                  <a:pt x="294" y="136"/>
                  <a:pt x="294" y="136"/>
                  <a:pt x="294" y="136"/>
                </a:cubicBezTo>
                <a:cubicBezTo>
                  <a:pt x="294" y="136"/>
                  <a:pt x="294" y="137"/>
                  <a:pt x="294" y="137"/>
                </a:cubicBezTo>
                <a:cubicBezTo>
                  <a:pt x="294" y="137"/>
                  <a:pt x="294" y="137"/>
                  <a:pt x="294" y="137"/>
                </a:cubicBezTo>
                <a:cubicBezTo>
                  <a:pt x="294" y="138"/>
                  <a:pt x="293" y="139"/>
                  <a:pt x="292" y="140"/>
                </a:cubicBezTo>
                <a:cubicBezTo>
                  <a:pt x="290" y="142"/>
                  <a:pt x="288" y="142"/>
                  <a:pt x="287" y="142"/>
                </a:cubicBezTo>
                <a:cubicBezTo>
                  <a:pt x="287" y="142"/>
                  <a:pt x="286" y="142"/>
                  <a:pt x="286" y="142"/>
                </a:cubicBezTo>
                <a:cubicBezTo>
                  <a:pt x="286" y="142"/>
                  <a:pt x="286" y="142"/>
                  <a:pt x="285" y="142"/>
                </a:cubicBezTo>
                <a:cubicBezTo>
                  <a:pt x="285" y="142"/>
                  <a:pt x="284" y="142"/>
                  <a:pt x="284" y="143"/>
                </a:cubicBezTo>
                <a:cubicBezTo>
                  <a:pt x="284" y="143"/>
                  <a:pt x="284" y="143"/>
                  <a:pt x="284" y="144"/>
                </a:cubicBezTo>
                <a:cubicBezTo>
                  <a:pt x="284" y="145"/>
                  <a:pt x="284" y="146"/>
                  <a:pt x="285" y="147"/>
                </a:cubicBezTo>
                <a:cubicBezTo>
                  <a:pt x="286" y="148"/>
                  <a:pt x="287" y="148"/>
                  <a:pt x="288" y="148"/>
                </a:cubicBezTo>
                <a:cubicBezTo>
                  <a:pt x="288" y="148"/>
                  <a:pt x="289" y="148"/>
                  <a:pt x="289" y="148"/>
                </a:cubicBezTo>
                <a:cubicBezTo>
                  <a:pt x="289" y="147"/>
                  <a:pt x="288" y="147"/>
                  <a:pt x="288" y="147"/>
                </a:cubicBezTo>
                <a:cubicBezTo>
                  <a:pt x="288" y="147"/>
                  <a:pt x="288" y="147"/>
                  <a:pt x="288" y="146"/>
                </a:cubicBezTo>
                <a:cubicBezTo>
                  <a:pt x="288" y="146"/>
                  <a:pt x="288" y="145"/>
                  <a:pt x="288" y="145"/>
                </a:cubicBezTo>
                <a:cubicBezTo>
                  <a:pt x="289" y="145"/>
                  <a:pt x="290" y="146"/>
                  <a:pt x="290" y="147"/>
                </a:cubicBezTo>
                <a:cubicBezTo>
                  <a:pt x="290" y="147"/>
                  <a:pt x="289" y="147"/>
                  <a:pt x="289" y="148"/>
                </a:cubicBezTo>
                <a:cubicBezTo>
                  <a:pt x="290" y="148"/>
                  <a:pt x="291" y="148"/>
                  <a:pt x="291" y="148"/>
                </a:cubicBezTo>
                <a:cubicBezTo>
                  <a:pt x="292" y="148"/>
                  <a:pt x="293" y="149"/>
                  <a:pt x="293" y="150"/>
                </a:cubicBezTo>
                <a:cubicBezTo>
                  <a:pt x="293" y="151"/>
                  <a:pt x="292" y="151"/>
                  <a:pt x="291" y="151"/>
                </a:cubicBezTo>
                <a:cubicBezTo>
                  <a:pt x="290" y="151"/>
                  <a:pt x="289" y="152"/>
                  <a:pt x="289" y="153"/>
                </a:cubicBezTo>
                <a:cubicBezTo>
                  <a:pt x="289" y="154"/>
                  <a:pt x="290" y="155"/>
                  <a:pt x="290" y="156"/>
                </a:cubicBezTo>
                <a:cubicBezTo>
                  <a:pt x="291" y="157"/>
                  <a:pt x="292" y="157"/>
                  <a:pt x="293" y="157"/>
                </a:cubicBezTo>
                <a:cubicBezTo>
                  <a:pt x="293" y="157"/>
                  <a:pt x="293" y="157"/>
                  <a:pt x="294" y="157"/>
                </a:cubicBezTo>
                <a:cubicBezTo>
                  <a:pt x="294" y="157"/>
                  <a:pt x="295" y="157"/>
                  <a:pt x="295" y="157"/>
                </a:cubicBezTo>
                <a:cubicBezTo>
                  <a:pt x="297" y="157"/>
                  <a:pt x="298" y="157"/>
                  <a:pt x="298" y="158"/>
                </a:cubicBezTo>
                <a:cubicBezTo>
                  <a:pt x="298" y="159"/>
                  <a:pt x="297" y="160"/>
                  <a:pt x="295" y="160"/>
                </a:cubicBezTo>
                <a:cubicBezTo>
                  <a:pt x="293" y="160"/>
                  <a:pt x="292" y="161"/>
                  <a:pt x="291" y="163"/>
                </a:cubicBezTo>
                <a:cubicBezTo>
                  <a:pt x="292" y="163"/>
                  <a:pt x="292" y="164"/>
                  <a:pt x="293" y="165"/>
                </a:cubicBezTo>
                <a:cubicBezTo>
                  <a:pt x="294" y="165"/>
                  <a:pt x="295" y="166"/>
                  <a:pt x="296" y="166"/>
                </a:cubicBezTo>
                <a:cubicBezTo>
                  <a:pt x="297" y="166"/>
                  <a:pt x="298" y="165"/>
                  <a:pt x="298" y="165"/>
                </a:cubicBezTo>
                <a:cubicBezTo>
                  <a:pt x="298" y="164"/>
                  <a:pt x="299" y="163"/>
                  <a:pt x="299" y="162"/>
                </a:cubicBezTo>
                <a:cubicBezTo>
                  <a:pt x="300" y="161"/>
                  <a:pt x="300" y="160"/>
                  <a:pt x="301" y="159"/>
                </a:cubicBezTo>
                <a:cubicBezTo>
                  <a:pt x="301" y="158"/>
                  <a:pt x="301" y="158"/>
                  <a:pt x="301" y="158"/>
                </a:cubicBezTo>
                <a:cubicBezTo>
                  <a:pt x="302" y="157"/>
                  <a:pt x="303" y="156"/>
                  <a:pt x="304" y="155"/>
                </a:cubicBezTo>
                <a:cubicBezTo>
                  <a:pt x="304" y="154"/>
                  <a:pt x="305" y="154"/>
                  <a:pt x="307" y="154"/>
                </a:cubicBezTo>
                <a:cubicBezTo>
                  <a:pt x="309" y="154"/>
                  <a:pt x="310" y="154"/>
                  <a:pt x="311" y="154"/>
                </a:cubicBezTo>
                <a:cubicBezTo>
                  <a:pt x="312" y="155"/>
                  <a:pt x="313" y="155"/>
                  <a:pt x="313" y="156"/>
                </a:cubicBezTo>
                <a:cubicBezTo>
                  <a:pt x="314" y="157"/>
                  <a:pt x="314" y="157"/>
                  <a:pt x="314" y="157"/>
                </a:cubicBezTo>
                <a:cubicBezTo>
                  <a:pt x="315" y="158"/>
                  <a:pt x="316" y="158"/>
                  <a:pt x="317" y="158"/>
                </a:cubicBezTo>
                <a:close/>
                <a:moveTo>
                  <a:pt x="195" y="201"/>
                </a:moveTo>
                <a:cubicBezTo>
                  <a:pt x="194" y="203"/>
                  <a:pt x="192" y="205"/>
                  <a:pt x="190" y="206"/>
                </a:cubicBezTo>
                <a:cubicBezTo>
                  <a:pt x="187" y="207"/>
                  <a:pt x="185" y="208"/>
                  <a:pt x="184" y="208"/>
                </a:cubicBezTo>
                <a:cubicBezTo>
                  <a:pt x="183" y="208"/>
                  <a:pt x="181" y="207"/>
                  <a:pt x="180" y="207"/>
                </a:cubicBezTo>
                <a:cubicBezTo>
                  <a:pt x="178" y="206"/>
                  <a:pt x="177" y="205"/>
                  <a:pt x="176" y="204"/>
                </a:cubicBezTo>
                <a:cubicBezTo>
                  <a:pt x="174" y="203"/>
                  <a:pt x="173" y="202"/>
                  <a:pt x="172" y="201"/>
                </a:cubicBezTo>
                <a:cubicBezTo>
                  <a:pt x="171" y="199"/>
                  <a:pt x="171" y="198"/>
                  <a:pt x="171" y="196"/>
                </a:cubicBezTo>
                <a:cubicBezTo>
                  <a:pt x="171" y="193"/>
                  <a:pt x="172" y="190"/>
                  <a:pt x="174" y="187"/>
                </a:cubicBezTo>
                <a:cubicBezTo>
                  <a:pt x="176" y="184"/>
                  <a:pt x="179" y="182"/>
                  <a:pt x="182" y="182"/>
                </a:cubicBezTo>
                <a:cubicBezTo>
                  <a:pt x="183" y="182"/>
                  <a:pt x="184" y="182"/>
                  <a:pt x="186" y="182"/>
                </a:cubicBezTo>
                <a:cubicBezTo>
                  <a:pt x="188" y="183"/>
                  <a:pt x="189" y="183"/>
                  <a:pt x="191" y="184"/>
                </a:cubicBezTo>
                <a:cubicBezTo>
                  <a:pt x="192" y="185"/>
                  <a:pt x="193" y="186"/>
                  <a:pt x="194" y="188"/>
                </a:cubicBezTo>
                <a:cubicBezTo>
                  <a:pt x="195" y="189"/>
                  <a:pt x="196" y="191"/>
                  <a:pt x="196" y="194"/>
                </a:cubicBezTo>
                <a:cubicBezTo>
                  <a:pt x="196" y="195"/>
                  <a:pt x="196" y="196"/>
                  <a:pt x="196" y="198"/>
                </a:cubicBezTo>
                <a:cubicBezTo>
                  <a:pt x="195" y="199"/>
                  <a:pt x="195" y="200"/>
                  <a:pt x="195" y="201"/>
                </a:cubicBezTo>
                <a:close/>
                <a:moveTo>
                  <a:pt x="279" y="245"/>
                </a:moveTo>
                <a:cubicBezTo>
                  <a:pt x="279" y="244"/>
                  <a:pt x="279" y="243"/>
                  <a:pt x="279" y="243"/>
                </a:cubicBezTo>
                <a:cubicBezTo>
                  <a:pt x="279" y="242"/>
                  <a:pt x="280" y="242"/>
                  <a:pt x="281" y="242"/>
                </a:cubicBezTo>
                <a:cubicBezTo>
                  <a:pt x="281" y="242"/>
                  <a:pt x="282" y="243"/>
                  <a:pt x="282" y="243"/>
                </a:cubicBezTo>
                <a:cubicBezTo>
                  <a:pt x="282" y="244"/>
                  <a:pt x="281" y="245"/>
                  <a:pt x="279" y="245"/>
                </a:cubicBezTo>
                <a:close/>
                <a:moveTo>
                  <a:pt x="155" y="37"/>
                </a:moveTo>
                <a:cubicBezTo>
                  <a:pt x="155" y="37"/>
                  <a:pt x="154" y="37"/>
                  <a:pt x="153" y="37"/>
                </a:cubicBezTo>
                <a:cubicBezTo>
                  <a:pt x="152" y="37"/>
                  <a:pt x="151" y="37"/>
                  <a:pt x="149" y="36"/>
                </a:cubicBezTo>
                <a:cubicBezTo>
                  <a:pt x="148" y="36"/>
                  <a:pt x="147" y="35"/>
                  <a:pt x="145" y="34"/>
                </a:cubicBezTo>
                <a:cubicBezTo>
                  <a:pt x="144" y="34"/>
                  <a:pt x="143" y="33"/>
                  <a:pt x="143" y="33"/>
                </a:cubicBezTo>
                <a:cubicBezTo>
                  <a:pt x="147" y="33"/>
                  <a:pt x="151" y="34"/>
                  <a:pt x="153" y="35"/>
                </a:cubicBezTo>
                <a:cubicBezTo>
                  <a:pt x="156" y="36"/>
                  <a:pt x="159" y="36"/>
                  <a:pt x="162" y="38"/>
                </a:cubicBezTo>
                <a:cubicBezTo>
                  <a:pt x="164" y="39"/>
                  <a:pt x="166" y="40"/>
                  <a:pt x="167" y="41"/>
                </a:cubicBezTo>
                <a:cubicBezTo>
                  <a:pt x="165" y="41"/>
                  <a:pt x="163" y="40"/>
                  <a:pt x="161" y="40"/>
                </a:cubicBezTo>
                <a:cubicBezTo>
                  <a:pt x="159" y="40"/>
                  <a:pt x="158" y="39"/>
                  <a:pt x="157" y="39"/>
                </a:cubicBezTo>
                <a:cubicBezTo>
                  <a:pt x="155" y="39"/>
                  <a:pt x="155" y="38"/>
                  <a:pt x="155" y="37"/>
                </a:cubicBezTo>
                <a:close/>
                <a:moveTo>
                  <a:pt x="89" y="23"/>
                </a:moveTo>
                <a:cubicBezTo>
                  <a:pt x="88" y="22"/>
                  <a:pt x="88" y="22"/>
                  <a:pt x="88" y="21"/>
                </a:cubicBezTo>
                <a:cubicBezTo>
                  <a:pt x="88" y="20"/>
                  <a:pt x="88" y="19"/>
                  <a:pt x="88" y="18"/>
                </a:cubicBezTo>
                <a:cubicBezTo>
                  <a:pt x="88" y="18"/>
                  <a:pt x="88" y="17"/>
                  <a:pt x="88" y="17"/>
                </a:cubicBezTo>
                <a:cubicBezTo>
                  <a:pt x="88" y="16"/>
                  <a:pt x="88" y="15"/>
                  <a:pt x="87" y="13"/>
                </a:cubicBezTo>
                <a:cubicBezTo>
                  <a:pt x="86" y="12"/>
                  <a:pt x="86" y="10"/>
                  <a:pt x="86" y="8"/>
                </a:cubicBezTo>
                <a:cubicBezTo>
                  <a:pt x="86" y="6"/>
                  <a:pt x="86" y="5"/>
                  <a:pt x="86" y="3"/>
                </a:cubicBezTo>
                <a:cubicBezTo>
                  <a:pt x="86" y="1"/>
                  <a:pt x="87" y="0"/>
                  <a:pt x="89" y="0"/>
                </a:cubicBezTo>
                <a:cubicBezTo>
                  <a:pt x="91" y="0"/>
                  <a:pt x="92" y="1"/>
                  <a:pt x="92" y="3"/>
                </a:cubicBezTo>
                <a:cubicBezTo>
                  <a:pt x="93" y="5"/>
                  <a:pt x="93" y="7"/>
                  <a:pt x="94" y="8"/>
                </a:cubicBezTo>
                <a:cubicBezTo>
                  <a:pt x="93" y="8"/>
                  <a:pt x="93" y="8"/>
                  <a:pt x="93" y="8"/>
                </a:cubicBezTo>
                <a:cubicBezTo>
                  <a:pt x="94" y="10"/>
                  <a:pt x="94" y="10"/>
                  <a:pt x="94" y="10"/>
                </a:cubicBezTo>
                <a:cubicBezTo>
                  <a:pt x="93" y="11"/>
                  <a:pt x="92" y="12"/>
                  <a:pt x="92" y="14"/>
                </a:cubicBezTo>
                <a:cubicBezTo>
                  <a:pt x="92" y="16"/>
                  <a:pt x="92" y="17"/>
                  <a:pt x="91" y="17"/>
                </a:cubicBezTo>
                <a:cubicBezTo>
                  <a:pt x="92" y="18"/>
                  <a:pt x="92" y="20"/>
                  <a:pt x="92" y="21"/>
                </a:cubicBezTo>
                <a:cubicBezTo>
                  <a:pt x="92" y="23"/>
                  <a:pt x="92" y="23"/>
                  <a:pt x="91" y="24"/>
                </a:cubicBezTo>
                <a:cubicBezTo>
                  <a:pt x="90" y="24"/>
                  <a:pt x="90" y="24"/>
                  <a:pt x="90" y="24"/>
                </a:cubicBezTo>
                <a:cubicBezTo>
                  <a:pt x="89" y="24"/>
                  <a:pt x="89" y="24"/>
                  <a:pt x="89" y="23"/>
                </a:cubicBezTo>
                <a:close/>
                <a:moveTo>
                  <a:pt x="5" y="47"/>
                </a:moveTo>
                <a:cubicBezTo>
                  <a:pt x="5" y="47"/>
                  <a:pt x="4" y="46"/>
                  <a:pt x="4" y="45"/>
                </a:cubicBezTo>
                <a:cubicBezTo>
                  <a:pt x="4" y="45"/>
                  <a:pt x="5" y="45"/>
                  <a:pt x="6" y="45"/>
                </a:cubicBezTo>
                <a:cubicBezTo>
                  <a:pt x="6" y="45"/>
                  <a:pt x="6" y="46"/>
                  <a:pt x="5" y="47"/>
                </a:cubicBezTo>
                <a:close/>
                <a:moveTo>
                  <a:pt x="195" y="61"/>
                </a:moveTo>
                <a:cubicBezTo>
                  <a:pt x="195" y="62"/>
                  <a:pt x="194" y="62"/>
                  <a:pt x="195" y="62"/>
                </a:cubicBezTo>
                <a:cubicBezTo>
                  <a:pt x="194" y="61"/>
                  <a:pt x="194" y="61"/>
                  <a:pt x="194" y="61"/>
                </a:cubicBezTo>
                <a:cubicBezTo>
                  <a:pt x="194" y="61"/>
                  <a:pt x="194" y="61"/>
                  <a:pt x="194" y="60"/>
                </a:cubicBezTo>
                <a:cubicBezTo>
                  <a:pt x="194" y="60"/>
                  <a:pt x="194" y="60"/>
                  <a:pt x="195" y="59"/>
                </a:cubicBezTo>
                <a:cubicBezTo>
                  <a:pt x="195" y="60"/>
                  <a:pt x="196" y="60"/>
                  <a:pt x="196" y="61"/>
                </a:cubicBezTo>
                <a:lnTo>
                  <a:pt x="195" y="61"/>
                </a:lnTo>
                <a:close/>
                <a:moveTo>
                  <a:pt x="260" y="85"/>
                </a:moveTo>
                <a:cubicBezTo>
                  <a:pt x="259" y="85"/>
                  <a:pt x="259" y="85"/>
                  <a:pt x="258" y="85"/>
                </a:cubicBezTo>
                <a:cubicBezTo>
                  <a:pt x="258" y="85"/>
                  <a:pt x="258" y="84"/>
                  <a:pt x="258" y="83"/>
                </a:cubicBezTo>
                <a:cubicBezTo>
                  <a:pt x="258" y="83"/>
                  <a:pt x="258" y="83"/>
                  <a:pt x="258" y="83"/>
                </a:cubicBezTo>
                <a:cubicBezTo>
                  <a:pt x="259" y="83"/>
                  <a:pt x="260" y="83"/>
                  <a:pt x="260" y="83"/>
                </a:cubicBezTo>
                <a:cubicBezTo>
                  <a:pt x="260" y="84"/>
                  <a:pt x="260" y="84"/>
                  <a:pt x="260" y="85"/>
                </a:cubicBezTo>
                <a:close/>
                <a:moveTo>
                  <a:pt x="55" y="201"/>
                </a:moveTo>
                <a:cubicBezTo>
                  <a:pt x="56" y="201"/>
                  <a:pt x="56" y="201"/>
                  <a:pt x="56" y="201"/>
                </a:cubicBezTo>
                <a:cubicBezTo>
                  <a:pt x="56" y="201"/>
                  <a:pt x="56" y="201"/>
                  <a:pt x="56" y="201"/>
                </a:cubicBezTo>
                <a:cubicBezTo>
                  <a:pt x="57" y="201"/>
                  <a:pt x="58" y="202"/>
                  <a:pt x="59" y="203"/>
                </a:cubicBezTo>
                <a:cubicBezTo>
                  <a:pt x="60" y="203"/>
                  <a:pt x="60" y="204"/>
                  <a:pt x="61" y="204"/>
                </a:cubicBezTo>
                <a:cubicBezTo>
                  <a:pt x="61" y="205"/>
                  <a:pt x="62" y="205"/>
                  <a:pt x="62" y="205"/>
                </a:cubicBezTo>
                <a:cubicBezTo>
                  <a:pt x="62" y="209"/>
                  <a:pt x="62" y="209"/>
                  <a:pt x="62" y="209"/>
                </a:cubicBezTo>
                <a:cubicBezTo>
                  <a:pt x="62" y="211"/>
                  <a:pt x="61" y="212"/>
                  <a:pt x="59" y="213"/>
                </a:cubicBezTo>
                <a:cubicBezTo>
                  <a:pt x="57" y="214"/>
                  <a:pt x="56" y="214"/>
                  <a:pt x="54" y="214"/>
                </a:cubicBezTo>
                <a:cubicBezTo>
                  <a:pt x="54" y="214"/>
                  <a:pt x="54" y="214"/>
                  <a:pt x="54" y="214"/>
                </a:cubicBezTo>
                <a:cubicBezTo>
                  <a:pt x="53" y="214"/>
                  <a:pt x="53" y="214"/>
                  <a:pt x="53" y="214"/>
                </a:cubicBezTo>
                <a:cubicBezTo>
                  <a:pt x="53" y="214"/>
                  <a:pt x="53" y="214"/>
                  <a:pt x="52" y="214"/>
                </a:cubicBezTo>
                <a:cubicBezTo>
                  <a:pt x="51" y="214"/>
                  <a:pt x="50" y="213"/>
                  <a:pt x="49" y="211"/>
                </a:cubicBezTo>
                <a:cubicBezTo>
                  <a:pt x="49" y="209"/>
                  <a:pt x="48" y="209"/>
                  <a:pt x="48" y="209"/>
                </a:cubicBezTo>
                <a:cubicBezTo>
                  <a:pt x="48" y="209"/>
                  <a:pt x="48" y="209"/>
                  <a:pt x="48" y="209"/>
                </a:cubicBezTo>
                <a:cubicBezTo>
                  <a:pt x="48" y="207"/>
                  <a:pt x="49" y="206"/>
                  <a:pt x="49" y="205"/>
                </a:cubicBezTo>
                <a:cubicBezTo>
                  <a:pt x="50" y="204"/>
                  <a:pt x="50" y="203"/>
                  <a:pt x="51" y="202"/>
                </a:cubicBezTo>
                <a:cubicBezTo>
                  <a:pt x="52" y="201"/>
                  <a:pt x="53" y="201"/>
                  <a:pt x="55" y="201"/>
                </a:cubicBezTo>
                <a:cubicBezTo>
                  <a:pt x="55" y="201"/>
                  <a:pt x="55" y="201"/>
                  <a:pt x="55" y="201"/>
                </a:cubicBezTo>
                <a:close/>
                <a:moveTo>
                  <a:pt x="26" y="4"/>
                </a:moveTo>
                <a:cubicBezTo>
                  <a:pt x="27" y="5"/>
                  <a:pt x="27" y="5"/>
                  <a:pt x="27" y="5"/>
                </a:cubicBezTo>
                <a:cubicBezTo>
                  <a:pt x="27" y="6"/>
                  <a:pt x="27" y="6"/>
                  <a:pt x="26" y="6"/>
                </a:cubicBezTo>
                <a:cubicBezTo>
                  <a:pt x="26" y="7"/>
                  <a:pt x="26" y="7"/>
                  <a:pt x="26" y="7"/>
                </a:cubicBezTo>
                <a:cubicBezTo>
                  <a:pt x="25" y="6"/>
                  <a:pt x="25" y="6"/>
                  <a:pt x="25" y="5"/>
                </a:cubicBezTo>
                <a:cubicBezTo>
                  <a:pt x="25" y="5"/>
                  <a:pt x="25" y="5"/>
                  <a:pt x="25" y="4"/>
                </a:cubicBezTo>
                <a:cubicBezTo>
                  <a:pt x="25" y="4"/>
                  <a:pt x="25" y="4"/>
                  <a:pt x="26" y="4"/>
                </a:cubicBezTo>
                <a:cubicBezTo>
                  <a:pt x="26" y="4"/>
                  <a:pt x="26" y="4"/>
                  <a:pt x="26" y="4"/>
                </a:cubicBezTo>
                <a:close/>
                <a:moveTo>
                  <a:pt x="4" y="177"/>
                </a:moveTo>
                <a:cubicBezTo>
                  <a:pt x="6" y="178"/>
                  <a:pt x="7" y="178"/>
                  <a:pt x="7" y="180"/>
                </a:cubicBezTo>
                <a:cubicBezTo>
                  <a:pt x="7" y="180"/>
                  <a:pt x="6" y="180"/>
                  <a:pt x="5" y="180"/>
                </a:cubicBezTo>
                <a:cubicBezTo>
                  <a:pt x="4" y="180"/>
                  <a:pt x="3" y="180"/>
                  <a:pt x="2" y="180"/>
                </a:cubicBezTo>
                <a:cubicBezTo>
                  <a:pt x="1" y="180"/>
                  <a:pt x="1" y="179"/>
                  <a:pt x="0" y="178"/>
                </a:cubicBezTo>
                <a:cubicBezTo>
                  <a:pt x="1" y="178"/>
                  <a:pt x="1" y="178"/>
                  <a:pt x="2" y="178"/>
                </a:cubicBezTo>
                <a:cubicBezTo>
                  <a:pt x="3" y="178"/>
                  <a:pt x="4" y="178"/>
                  <a:pt x="4" y="17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29" name="Freeform 31">
            <a:extLst>
              <a:ext uri="{FF2B5EF4-FFF2-40B4-BE49-F238E27FC236}">
                <a16:creationId xmlns:a16="http://schemas.microsoft.com/office/drawing/2014/main" xmlns="" id="{C305E4E7-AB0A-493F-A050-ABB4C172E5D0}"/>
              </a:ext>
            </a:extLst>
          </p:cNvPr>
          <p:cNvSpPr>
            <a:spLocks noEditPoints="1"/>
          </p:cNvSpPr>
          <p:nvPr/>
        </p:nvSpPr>
        <p:spPr bwMode="auto">
          <a:xfrm>
            <a:off x="8148415" y="1270228"/>
            <a:ext cx="586682" cy="582400"/>
          </a:xfrm>
          <a:custGeom>
            <a:avLst/>
            <a:gdLst>
              <a:gd name="T0" fmla="*/ 158 w 282"/>
              <a:gd name="T1" fmla="*/ 252 h 280"/>
              <a:gd name="T2" fmla="*/ 2 w 282"/>
              <a:gd name="T3" fmla="*/ 279 h 280"/>
              <a:gd name="T4" fmla="*/ 186 w 282"/>
              <a:gd name="T5" fmla="*/ 190 h 280"/>
              <a:gd name="T6" fmla="*/ 234 w 282"/>
              <a:gd name="T7" fmla="*/ 201 h 280"/>
              <a:gd name="T8" fmla="*/ 63 w 282"/>
              <a:gd name="T9" fmla="*/ 187 h 280"/>
              <a:gd name="T10" fmla="*/ 77 w 282"/>
              <a:gd name="T11" fmla="*/ 139 h 280"/>
              <a:gd name="T12" fmla="*/ 142 w 282"/>
              <a:gd name="T13" fmla="*/ 224 h 280"/>
              <a:gd name="T14" fmla="*/ 116 w 282"/>
              <a:gd name="T15" fmla="*/ 221 h 280"/>
              <a:gd name="T16" fmla="*/ 135 w 282"/>
              <a:gd name="T17" fmla="*/ 223 h 280"/>
              <a:gd name="T18" fmla="*/ 102 w 282"/>
              <a:gd name="T19" fmla="*/ 262 h 280"/>
              <a:gd name="T20" fmla="*/ 91 w 282"/>
              <a:gd name="T21" fmla="*/ 122 h 280"/>
              <a:gd name="T22" fmla="*/ 265 w 282"/>
              <a:gd name="T23" fmla="*/ 199 h 280"/>
              <a:gd name="T24" fmla="*/ 225 w 282"/>
              <a:gd name="T25" fmla="*/ 154 h 280"/>
              <a:gd name="T26" fmla="*/ 280 w 282"/>
              <a:gd name="T27" fmla="*/ 110 h 280"/>
              <a:gd name="T28" fmla="*/ 279 w 282"/>
              <a:gd name="T29" fmla="*/ 140 h 280"/>
              <a:gd name="T30" fmla="*/ 269 w 282"/>
              <a:gd name="T31" fmla="*/ 170 h 280"/>
              <a:gd name="T32" fmla="*/ 148 w 282"/>
              <a:gd name="T33" fmla="*/ 136 h 280"/>
              <a:gd name="T34" fmla="*/ 218 w 282"/>
              <a:gd name="T35" fmla="*/ 164 h 280"/>
              <a:gd name="T36" fmla="*/ 166 w 282"/>
              <a:gd name="T37" fmla="*/ 157 h 280"/>
              <a:gd name="T38" fmla="*/ 182 w 282"/>
              <a:gd name="T39" fmla="*/ 112 h 280"/>
              <a:gd name="T40" fmla="*/ 231 w 282"/>
              <a:gd name="T41" fmla="*/ 200 h 280"/>
              <a:gd name="T42" fmla="*/ 195 w 282"/>
              <a:gd name="T43" fmla="*/ 195 h 280"/>
              <a:gd name="T44" fmla="*/ 189 w 282"/>
              <a:gd name="T45" fmla="*/ 179 h 280"/>
              <a:gd name="T46" fmla="*/ 173 w 282"/>
              <a:gd name="T47" fmla="*/ 200 h 280"/>
              <a:gd name="T48" fmla="*/ 140 w 282"/>
              <a:gd name="T49" fmla="*/ 192 h 280"/>
              <a:gd name="T50" fmla="*/ 132 w 282"/>
              <a:gd name="T51" fmla="*/ 160 h 280"/>
              <a:gd name="T52" fmla="*/ 148 w 282"/>
              <a:gd name="T53" fmla="*/ 138 h 280"/>
              <a:gd name="T54" fmla="*/ 152 w 282"/>
              <a:gd name="T55" fmla="*/ 119 h 280"/>
              <a:gd name="T56" fmla="*/ 170 w 282"/>
              <a:gd name="T57" fmla="*/ 117 h 280"/>
              <a:gd name="T58" fmla="*/ 156 w 282"/>
              <a:gd name="T59" fmla="*/ 99 h 280"/>
              <a:gd name="T60" fmla="*/ 153 w 282"/>
              <a:gd name="T61" fmla="*/ 86 h 280"/>
              <a:gd name="T62" fmla="*/ 169 w 282"/>
              <a:gd name="T63" fmla="*/ 84 h 280"/>
              <a:gd name="T64" fmla="*/ 178 w 282"/>
              <a:gd name="T65" fmla="*/ 77 h 280"/>
              <a:gd name="T66" fmla="*/ 195 w 282"/>
              <a:gd name="T67" fmla="*/ 89 h 280"/>
              <a:gd name="T68" fmla="*/ 204 w 282"/>
              <a:gd name="T69" fmla="*/ 77 h 280"/>
              <a:gd name="T70" fmla="*/ 202 w 282"/>
              <a:gd name="T71" fmla="*/ 97 h 280"/>
              <a:gd name="T72" fmla="*/ 201 w 282"/>
              <a:gd name="T73" fmla="*/ 116 h 280"/>
              <a:gd name="T74" fmla="*/ 191 w 282"/>
              <a:gd name="T75" fmla="*/ 118 h 280"/>
              <a:gd name="T76" fmla="*/ 180 w 282"/>
              <a:gd name="T77" fmla="*/ 136 h 280"/>
              <a:gd name="T78" fmla="*/ 173 w 282"/>
              <a:gd name="T79" fmla="*/ 160 h 280"/>
              <a:gd name="T80" fmla="*/ 185 w 282"/>
              <a:gd name="T81" fmla="*/ 153 h 280"/>
              <a:gd name="T82" fmla="*/ 205 w 282"/>
              <a:gd name="T83" fmla="*/ 128 h 280"/>
              <a:gd name="T84" fmla="*/ 227 w 282"/>
              <a:gd name="T85" fmla="*/ 129 h 280"/>
              <a:gd name="T86" fmla="*/ 220 w 282"/>
              <a:gd name="T87" fmla="*/ 147 h 280"/>
              <a:gd name="T88" fmla="*/ 236 w 282"/>
              <a:gd name="T89" fmla="*/ 157 h 280"/>
              <a:gd name="T90" fmla="*/ 142 w 282"/>
              <a:gd name="T91" fmla="*/ 116 h 280"/>
              <a:gd name="T92" fmla="*/ 174 w 282"/>
              <a:gd name="T93" fmla="*/ 114 h 280"/>
              <a:gd name="T94" fmla="*/ 261 w 282"/>
              <a:gd name="T95" fmla="*/ 187 h 280"/>
              <a:gd name="T96" fmla="*/ 257 w 282"/>
              <a:gd name="T97" fmla="*/ 143 h 280"/>
              <a:gd name="T98" fmla="*/ 200 w 282"/>
              <a:gd name="T99" fmla="*/ 74 h 280"/>
              <a:gd name="T100" fmla="*/ 235 w 282"/>
              <a:gd name="T101" fmla="*/ 69 h 280"/>
              <a:gd name="T102" fmla="*/ 226 w 282"/>
              <a:gd name="T103" fmla="*/ 28 h 280"/>
              <a:gd name="T104" fmla="*/ 209 w 282"/>
              <a:gd name="T105" fmla="*/ 93 h 280"/>
              <a:gd name="T106" fmla="*/ 261 w 282"/>
              <a:gd name="T107" fmla="*/ 181 h 280"/>
              <a:gd name="T108" fmla="*/ 145 w 282"/>
              <a:gd name="T109" fmla="*/ 85 h 280"/>
              <a:gd name="T110" fmla="*/ 101 w 282"/>
              <a:gd name="T111" fmla="*/ 139 h 280"/>
              <a:gd name="T112" fmla="*/ 120 w 282"/>
              <a:gd name="T113" fmla="*/ 128 h 280"/>
              <a:gd name="T114" fmla="*/ 181 w 282"/>
              <a:gd name="T115" fmla="*/ 60 h 280"/>
              <a:gd name="T116" fmla="*/ 191 w 282"/>
              <a:gd name="T117" fmla="*/ 57 h 280"/>
              <a:gd name="T118" fmla="*/ 116 w 282"/>
              <a:gd name="T119" fmla="*/ 61 h 280"/>
              <a:gd name="T120" fmla="*/ 171 w 282"/>
              <a:gd name="T121" fmla="*/ 44 h 280"/>
              <a:gd name="T122" fmla="*/ 166 w 282"/>
              <a:gd name="T123" fmla="*/ 7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0">
                <a:moveTo>
                  <a:pt x="143" y="193"/>
                </a:moveTo>
                <a:cubicBezTo>
                  <a:pt x="143" y="193"/>
                  <a:pt x="143" y="193"/>
                  <a:pt x="143" y="193"/>
                </a:cubicBezTo>
                <a:cubicBezTo>
                  <a:pt x="143" y="193"/>
                  <a:pt x="143" y="193"/>
                  <a:pt x="143" y="193"/>
                </a:cubicBezTo>
                <a:cubicBezTo>
                  <a:pt x="143" y="193"/>
                  <a:pt x="143" y="193"/>
                  <a:pt x="143" y="193"/>
                </a:cubicBezTo>
                <a:cubicBezTo>
                  <a:pt x="143" y="194"/>
                  <a:pt x="143" y="194"/>
                  <a:pt x="144" y="194"/>
                </a:cubicBezTo>
                <a:cubicBezTo>
                  <a:pt x="144" y="194"/>
                  <a:pt x="144" y="194"/>
                  <a:pt x="144" y="194"/>
                </a:cubicBezTo>
                <a:cubicBezTo>
                  <a:pt x="144" y="194"/>
                  <a:pt x="143" y="195"/>
                  <a:pt x="143" y="195"/>
                </a:cubicBezTo>
                <a:cubicBezTo>
                  <a:pt x="143" y="195"/>
                  <a:pt x="143" y="194"/>
                  <a:pt x="143" y="194"/>
                </a:cubicBezTo>
                <a:lnTo>
                  <a:pt x="143" y="193"/>
                </a:lnTo>
                <a:close/>
                <a:moveTo>
                  <a:pt x="187" y="181"/>
                </a:moveTo>
                <a:cubicBezTo>
                  <a:pt x="187" y="181"/>
                  <a:pt x="188" y="181"/>
                  <a:pt x="188" y="181"/>
                </a:cubicBezTo>
                <a:cubicBezTo>
                  <a:pt x="188" y="181"/>
                  <a:pt x="188" y="181"/>
                  <a:pt x="188" y="181"/>
                </a:cubicBezTo>
                <a:lnTo>
                  <a:pt x="187" y="181"/>
                </a:lnTo>
                <a:close/>
                <a:moveTo>
                  <a:pt x="174" y="202"/>
                </a:moveTo>
                <a:cubicBezTo>
                  <a:pt x="175" y="202"/>
                  <a:pt x="175" y="202"/>
                  <a:pt x="176" y="202"/>
                </a:cubicBezTo>
                <a:cubicBezTo>
                  <a:pt x="176" y="205"/>
                  <a:pt x="176" y="205"/>
                  <a:pt x="176" y="205"/>
                </a:cubicBezTo>
                <a:cubicBezTo>
                  <a:pt x="176" y="207"/>
                  <a:pt x="175" y="207"/>
                  <a:pt x="174" y="207"/>
                </a:cubicBezTo>
                <a:cubicBezTo>
                  <a:pt x="174" y="207"/>
                  <a:pt x="173" y="207"/>
                  <a:pt x="173" y="206"/>
                </a:cubicBezTo>
                <a:cubicBezTo>
                  <a:pt x="173" y="205"/>
                  <a:pt x="173" y="205"/>
                  <a:pt x="174" y="204"/>
                </a:cubicBezTo>
                <a:cubicBezTo>
                  <a:pt x="174" y="203"/>
                  <a:pt x="174" y="203"/>
                  <a:pt x="174" y="202"/>
                </a:cubicBezTo>
                <a:close/>
                <a:moveTo>
                  <a:pt x="158" y="248"/>
                </a:moveTo>
                <a:cubicBezTo>
                  <a:pt x="158" y="249"/>
                  <a:pt x="158" y="249"/>
                  <a:pt x="159" y="249"/>
                </a:cubicBezTo>
                <a:cubicBezTo>
                  <a:pt x="159" y="250"/>
                  <a:pt x="159" y="250"/>
                  <a:pt x="159" y="251"/>
                </a:cubicBezTo>
                <a:cubicBezTo>
                  <a:pt x="159" y="251"/>
                  <a:pt x="159" y="252"/>
                  <a:pt x="158" y="252"/>
                </a:cubicBezTo>
                <a:cubicBezTo>
                  <a:pt x="158" y="253"/>
                  <a:pt x="158" y="253"/>
                  <a:pt x="157" y="253"/>
                </a:cubicBezTo>
                <a:cubicBezTo>
                  <a:pt x="157" y="253"/>
                  <a:pt x="156" y="253"/>
                  <a:pt x="156" y="253"/>
                </a:cubicBezTo>
                <a:cubicBezTo>
                  <a:pt x="155" y="253"/>
                  <a:pt x="155" y="252"/>
                  <a:pt x="155" y="251"/>
                </a:cubicBezTo>
                <a:cubicBezTo>
                  <a:pt x="155" y="249"/>
                  <a:pt x="156" y="248"/>
                  <a:pt x="158" y="248"/>
                </a:cubicBezTo>
                <a:close/>
                <a:moveTo>
                  <a:pt x="181" y="191"/>
                </a:moveTo>
                <a:cubicBezTo>
                  <a:pt x="180" y="191"/>
                  <a:pt x="180" y="191"/>
                  <a:pt x="180" y="190"/>
                </a:cubicBezTo>
                <a:lnTo>
                  <a:pt x="181" y="191"/>
                </a:lnTo>
                <a:close/>
                <a:moveTo>
                  <a:pt x="9" y="273"/>
                </a:moveTo>
                <a:cubicBezTo>
                  <a:pt x="9" y="274"/>
                  <a:pt x="9" y="274"/>
                  <a:pt x="10" y="274"/>
                </a:cubicBezTo>
                <a:cubicBezTo>
                  <a:pt x="10" y="274"/>
                  <a:pt x="10" y="274"/>
                  <a:pt x="10" y="274"/>
                </a:cubicBezTo>
                <a:cubicBezTo>
                  <a:pt x="10" y="274"/>
                  <a:pt x="10" y="274"/>
                  <a:pt x="9" y="274"/>
                </a:cubicBezTo>
                <a:cubicBezTo>
                  <a:pt x="9" y="274"/>
                  <a:pt x="9" y="274"/>
                  <a:pt x="9" y="274"/>
                </a:cubicBezTo>
                <a:cubicBezTo>
                  <a:pt x="9" y="275"/>
                  <a:pt x="9" y="275"/>
                  <a:pt x="9" y="275"/>
                </a:cubicBezTo>
                <a:cubicBezTo>
                  <a:pt x="9" y="275"/>
                  <a:pt x="9" y="275"/>
                  <a:pt x="9" y="275"/>
                </a:cubicBezTo>
                <a:cubicBezTo>
                  <a:pt x="9" y="276"/>
                  <a:pt x="9" y="276"/>
                  <a:pt x="9" y="277"/>
                </a:cubicBezTo>
                <a:cubicBezTo>
                  <a:pt x="8" y="277"/>
                  <a:pt x="8" y="278"/>
                  <a:pt x="8" y="278"/>
                </a:cubicBezTo>
                <a:cubicBezTo>
                  <a:pt x="8" y="278"/>
                  <a:pt x="8" y="278"/>
                  <a:pt x="8" y="278"/>
                </a:cubicBezTo>
                <a:cubicBezTo>
                  <a:pt x="8" y="278"/>
                  <a:pt x="7" y="278"/>
                  <a:pt x="7" y="278"/>
                </a:cubicBezTo>
                <a:cubicBezTo>
                  <a:pt x="7" y="278"/>
                  <a:pt x="7" y="278"/>
                  <a:pt x="6" y="279"/>
                </a:cubicBezTo>
                <a:cubicBezTo>
                  <a:pt x="6" y="279"/>
                  <a:pt x="6" y="279"/>
                  <a:pt x="5" y="280"/>
                </a:cubicBezTo>
                <a:cubicBezTo>
                  <a:pt x="5" y="279"/>
                  <a:pt x="5" y="279"/>
                  <a:pt x="4" y="279"/>
                </a:cubicBezTo>
                <a:cubicBezTo>
                  <a:pt x="4" y="279"/>
                  <a:pt x="3" y="279"/>
                  <a:pt x="3" y="280"/>
                </a:cubicBezTo>
                <a:cubicBezTo>
                  <a:pt x="3" y="280"/>
                  <a:pt x="2" y="279"/>
                  <a:pt x="2" y="279"/>
                </a:cubicBezTo>
                <a:cubicBezTo>
                  <a:pt x="2" y="279"/>
                  <a:pt x="2" y="279"/>
                  <a:pt x="2" y="279"/>
                </a:cubicBezTo>
                <a:cubicBezTo>
                  <a:pt x="2" y="279"/>
                  <a:pt x="2" y="279"/>
                  <a:pt x="2" y="278"/>
                </a:cubicBezTo>
                <a:cubicBezTo>
                  <a:pt x="2" y="278"/>
                  <a:pt x="2" y="278"/>
                  <a:pt x="2" y="279"/>
                </a:cubicBezTo>
                <a:cubicBezTo>
                  <a:pt x="2" y="279"/>
                  <a:pt x="2" y="279"/>
                  <a:pt x="1" y="279"/>
                </a:cubicBezTo>
                <a:cubicBezTo>
                  <a:pt x="1" y="279"/>
                  <a:pt x="1" y="279"/>
                  <a:pt x="1" y="278"/>
                </a:cubicBezTo>
                <a:cubicBezTo>
                  <a:pt x="1" y="278"/>
                  <a:pt x="1" y="278"/>
                  <a:pt x="1" y="278"/>
                </a:cubicBezTo>
                <a:cubicBezTo>
                  <a:pt x="1" y="278"/>
                  <a:pt x="0" y="278"/>
                  <a:pt x="0" y="278"/>
                </a:cubicBezTo>
                <a:cubicBezTo>
                  <a:pt x="0" y="278"/>
                  <a:pt x="0" y="278"/>
                  <a:pt x="0" y="278"/>
                </a:cubicBezTo>
                <a:cubicBezTo>
                  <a:pt x="0" y="278"/>
                  <a:pt x="0" y="277"/>
                  <a:pt x="0" y="277"/>
                </a:cubicBezTo>
                <a:cubicBezTo>
                  <a:pt x="0" y="277"/>
                  <a:pt x="0" y="277"/>
                  <a:pt x="0" y="277"/>
                </a:cubicBezTo>
                <a:cubicBezTo>
                  <a:pt x="0" y="275"/>
                  <a:pt x="0" y="275"/>
                  <a:pt x="0" y="275"/>
                </a:cubicBezTo>
                <a:cubicBezTo>
                  <a:pt x="0" y="273"/>
                  <a:pt x="0" y="272"/>
                  <a:pt x="1" y="273"/>
                </a:cubicBezTo>
                <a:cubicBezTo>
                  <a:pt x="2" y="273"/>
                  <a:pt x="2" y="273"/>
                  <a:pt x="3" y="272"/>
                </a:cubicBezTo>
                <a:cubicBezTo>
                  <a:pt x="4" y="272"/>
                  <a:pt x="4" y="272"/>
                  <a:pt x="4" y="272"/>
                </a:cubicBezTo>
                <a:cubicBezTo>
                  <a:pt x="5" y="272"/>
                  <a:pt x="5" y="271"/>
                  <a:pt x="6" y="271"/>
                </a:cubicBezTo>
                <a:cubicBezTo>
                  <a:pt x="7" y="271"/>
                  <a:pt x="8" y="272"/>
                  <a:pt x="8" y="272"/>
                </a:cubicBezTo>
                <a:cubicBezTo>
                  <a:pt x="9" y="273"/>
                  <a:pt x="9" y="273"/>
                  <a:pt x="9" y="273"/>
                </a:cubicBezTo>
                <a:cubicBezTo>
                  <a:pt x="9" y="273"/>
                  <a:pt x="9" y="273"/>
                  <a:pt x="9" y="273"/>
                </a:cubicBezTo>
                <a:close/>
                <a:moveTo>
                  <a:pt x="194" y="248"/>
                </a:moveTo>
                <a:cubicBezTo>
                  <a:pt x="194" y="248"/>
                  <a:pt x="194" y="248"/>
                  <a:pt x="194" y="249"/>
                </a:cubicBezTo>
                <a:cubicBezTo>
                  <a:pt x="194" y="249"/>
                  <a:pt x="194" y="249"/>
                  <a:pt x="194" y="249"/>
                </a:cubicBezTo>
                <a:cubicBezTo>
                  <a:pt x="194" y="249"/>
                  <a:pt x="193" y="249"/>
                  <a:pt x="193" y="249"/>
                </a:cubicBezTo>
                <a:cubicBezTo>
                  <a:pt x="193" y="248"/>
                  <a:pt x="194" y="248"/>
                  <a:pt x="194" y="248"/>
                </a:cubicBezTo>
                <a:close/>
                <a:moveTo>
                  <a:pt x="186" y="189"/>
                </a:moveTo>
                <a:cubicBezTo>
                  <a:pt x="186" y="190"/>
                  <a:pt x="186" y="190"/>
                  <a:pt x="186" y="190"/>
                </a:cubicBezTo>
                <a:cubicBezTo>
                  <a:pt x="185" y="189"/>
                  <a:pt x="185" y="189"/>
                  <a:pt x="185" y="189"/>
                </a:cubicBezTo>
                <a:cubicBezTo>
                  <a:pt x="186" y="189"/>
                  <a:pt x="186" y="189"/>
                  <a:pt x="186" y="189"/>
                </a:cubicBezTo>
                <a:close/>
                <a:moveTo>
                  <a:pt x="140" y="159"/>
                </a:moveTo>
                <a:cubicBezTo>
                  <a:pt x="140" y="159"/>
                  <a:pt x="140" y="159"/>
                  <a:pt x="140" y="159"/>
                </a:cubicBezTo>
                <a:close/>
                <a:moveTo>
                  <a:pt x="224" y="213"/>
                </a:moveTo>
                <a:cubicBezTo>
                  <a:pt x="224" y="212"/>
                  <a:pt x="224" y="212"/>
                  <a:pt x="225" y="212"/>
                </a:cubicBezTo>
                <a:cubicBezTo>
                  <a:pt x="225" y="213"/>
                  <a:pt x="225" y="213"/>
                  <a:pt x="224" y="213"/>
                </a:cubicBezTo>
                <a:cubicBezTo>
                  <a:pt x="224" y="213"/>
                  <a:pt x="224" y="213"/>
                  <a:pt x="224" y="213"/>
                </a:cubicBezTo>
                <a:close/>
                <a:moveTo>
                  <a:pt x="185" y="188"/>
                </a:moveTo>
                <a:cubicBezTo>
                  <a:pt x="185" y="188"/>
                  <a:pt x="185" y="188"/>
                  <a:pt x="185" y="189"/>
                </a:cubicBezTo>
                <a:cubicBezTo>
                  <a:pt x="185" y="189"/>
                  <a:pt x="185" y="189"/>
                  <a:pt x="185" y="188"/>
                </a:cubicBezTo>
                <a:close/>
                <a:moveTo>
                  <a:pt x="217" y="214"/>
                </a:moveTo>
                <a:cubicBezTo>
                  <a:pt x="217" y="213"/>
                  <a:pt x="218" y="213"/>
                  <a:pt x="218" y="213"/>
                </a:cubicBezTo>
                <a:cubicBezTo>
                  <a:pt x="218" y="214"/>
                  <a:pt x="218" y="215"/>
                  <a:pt x="218" y="215"/>
                </a:cubicBezTo>
                <a:cubicBezTo>
                  <a:pt x="217" y="215"/>
                  <a:pt x="217" y="215"/>
                  <a:pt x="217" y="214"/>
                </a:cubicBezTo>
                <a:cubicBezTo>
                  <a:pt x="217" y="214"/>
                  <a:pt x="217" y="214"/>
                  <a:pt x="217" y="214"/>
                </a:cubicBezTo>
                <a:close/>
                <a:moveTo>
                  <a:pt x="241" y="199"/>
                </a:moveTo>
                <a:cubicBezTo>
                  <a:pt x="241" y="199"/>
                  <a:pt x="241" y="200"/>
                  <a:pt x="241" y="200"/>
                </a:cubicBezTo>
                <a:cubicBezTo>
                  <a:pt x="241" y="201"/>
                  <a:pt x="241" y="202"/>
                  <a:pt x="241" y="202"/>
                </a:cubicBezTo>
                <a:cubicBezTo>
                  <a:pt x="241" y="203"/>
                  <a:pt x="240" y="204"/>
                  <a:pt x="239" y="204"/>
                </a:cubicBezTo>
                <a:cubicBezTo>
                  <a:pt x="239" y="204"/>
                  <a:pt x="239" y="204"/>
                  <a:pt x="238" y="204"/>
                </a:cubicBezTo>
                <a:cubicBezTo>
                  <a:pt x="238" y="204"/>
                  <a:pt x="238" y="204"/>
                  <a:pt x="238" y="204"/>
                </a:cubicBezTo>
                <a:cubicBezTo>
                  <a:pt x="237" y="204"/>
                  <a:pt x="236" y="204"/>
                  <a:pt x="235" y="203"/>
                </a:cubicBezTo>
                <a:cubicBezTo>
                  <a:pt x="235" y="203"/>
                  <a:pt x="234" y="202"/>
                  <a:pt x="234" y="201"/>
                </a:cubicBezTo>
                <a:cubicBezTo>
                  <a:pt x="234" y="199"/>
                  <a:pt x="235" y="198"/>
                  <a:pt x="236" y="198"/>
                </a:cubicBezTo>
                <a:cubicBezTo>
                  <a:pt x="237" y="198"/>
                  <a:pt x="238" y="198"/>
                  <a:pt x="238" y="198"/>
                </a:cubicBezTo>
                <a:cubicBezTo>
                  <a:pt x="239" y="198"/>
                  <a:pt x="239" y="198"/>
                  <a:pt x="240" y="198"/>
                </a:cubicBezTo>
                <a:cubicBezTo>
                  <a:pt x="240" y="198"/>
                  <a:pt x="240" y="199"/>
                  <a:pt x="241" y="199"/>
                </a:cubicBezTo>
                <a:close/>
                <a:moveTo>
                  <a:pt x="133" y="200"/>
                </a:moveTo>
                <a:cubicBezTo>
                  <a:pt x="132" y="200"/>
                  <a:pt x="132" y="200"/>
                  <a:pt x="132" y="200"/>
                </a:cubicBezTo>
                <a:cubicBezTo>
                  <a:pt x="132" y="200"/>
                  <a:pt x="132" y="200"/>
                  <a:pt x="132" y="199"/>
                </a:cubicBezTo>
                <a:cubicBezTo>
                  <a:pt x="132" y="199"/>
                  <a:pt x="133" y="199"/>
                  <a:pt x="133" y="200"/>
                </a:cubicBezTo>
                <a:close/>
                <a:moveTo>
                  <a:pt x="80" y="155"/>
                </a:moveTo>
                <a:cubicBezTo>
                  <a:pt x="80" y="154"/>
                  <a:pt x="80" y="154"/>
                  <a:pt x="81" y="154"/>
                </a:cubicBezTo>
                <a:cubicBezTo>
                  <a:pt x="81" y="154"/>
                  <a:pt x="81" y="154"/>
                  <a:pt x="81" y="154"/>
                </a:cubicBezTo>
                <a:cubicBezTo>
                  <a:pt x="81" y="154"/>
                  <a:pt x="81" y="155"/>
                  <a:pt x="81" y="155"/>
                </a:cubicBezTo>
                <a:cubicBezTo>
                  <a:pt x="81" y="155"/>
                  <a:pt x="81" y="155"/>
                  <a:pt x="80" y="155"/>
                </a:cubicBezTo>
                <a:close/>
                <a:moveTo>
                  <a:pt x="86" y="254"/>
                </a:moveTo>
                <a:cubicBezTo>
                  <a:pt x="87" y="254"/>
                  <a:pt x="88" y="254"/>
                  <a:pt x="88" y="255"/>
                </a:cubicBezTo>
                <a:cubicBezTo>
                  <a:pt x="87" y="256"/>
                  <a:pt x="87" y="256"/>
                  <a:pt x="87" y="256"/>
                </a:cubicBezTo>
                <a:cubicBezTo>
                  <a:pt x="86" y="256"/>
                  <a:pt x="86" y="256"/>
                  <a:pt x="86" y="255"/>
                </a:cubicBezTo>
                <a:cubicBezTo>
                  <a:pt x="86" y="255"/>
                  <a:pt x="86" y="254"/>
                  <a:pt x="86" y="254"/>
                </a:cubicBezTo>
                <a:close/>
                <a:moveTo>
                  <a:pt x="141" y="208"/>
                </a:moveTo>
                <a:cubicBezTo>
                  <a:pt x="141" y="208"/>
                  <a:pt x="140" y="208"/>
                  <a:pt x="140" y="208"/>
                </a:cubicBezTo>
                <a:cubicBezTo>
                  <a:pt x="139" y="208"/>
                  <a:pt x="139" y="208"/>
                  <a:pt x="139" y="207"/>
                </a:cubicBezTo>
                <a:cubicBezTo>
                  <a:pt x="139" y="206"/>
                  <a:pt x="139" y="206"/>
                  <a:pt x="140" y="206"/>
                </a:cubicBezTo>
                <a:cubicBezTo>
                  <a:pt x="140" y="206"/>
                  <a:pt x="141" y="207"/>
                  <a:pt x="141" y="208"/>
                </a:cubicBezTo>
                <a:close/>
                <a:moveTo>
                  <a:pt x="63" y="187"/>
                </a:moveTo>
                <a:cubicBezTo>
                  <a:pt x="63" y="188"/>
                  <a:pt x="63" y="188"/>
                  <a:pt x="63" y="189"/>
                </a:cubicBezTo>
                <a:cubicBezTo>
                  <a:pt x="63" y="190"/>
                  <a:pt x="63" y="190"/>
                  <a:pt x="62" y="190"/>
                </a:cubicBezTo>
                <a:cubicBezTo>
                  <a:pt x="61" y="190"/>
                  <a:pt x="61" y="190"/>
                  <a:pt x="61" y="190"/>
                </a:cubicBezTo>
                <a:cubicBezTo>
                  <a:pt x="61" y="189"/>
                  <a:pt x="62" y="188"/>
                  <a:pt x="63" y="187"/>
                </a:cubicBezTo>
                <a:close/>
                <a:moveTo>
                  <a:pt x="77" y="139"/>
                </a:moveTo>
                <a:cubicBezTo>
                  <a:pt x="78" y="140"/>
                  <a:pt x="78" y="140"/>
                  <a:pt x="78" y="141"/>
                </a:cubicBezTo>
                <a:cubicBezTo>
                  <a:pt x="78" y="141"/>
                  <a:pt x="78" y="141"/>
                  <a:pt x="77" y="142"/>
                </a:cubicBezTo>
                <a:cubicBezTo>
                  <a:pt x="77" y="141"/>
                  <a:pt x="77" y="141"/>
                  <a:pt x="77" y="141"/>
                </a:cubicBezTo>
                <a:cubicBezTo>
                  <a:pt x="77" y="141"/>
                  <a:pt x="77" y="141"/>
                  <a:pt x="77" y="141"/>
                </a:cubicBezTo>
                <a:cubicBezTo>
                  <a:pt x="77" y="142"/>
                  <a:pt x="76" y="142"/>
                  <a:pt x="76" y="142"/>
                </a:cubicBezTo>
                <a:cubicBezTo>
                  <a:pt x="76" y="141"/>
                  <a:pt x="76" y="141"/>
                  <a:pt x="75" y="141"/>
                </a:cubicBezTo>
                <a:cubicBezTo>
                  <a:pt x="74" y="141"/>
                  <a:pt x="74" y="141"/>
                  <a:pt x="74" y="141"/>
                </a:cubicBezTo>
                <a:cubicBezTo>
                  <a:pt x="73" y="141"/>
                  <a:pt x="73" y="141"/>
                  <a:pt x="73" y="141"/>
                </a:cubicBezTo>
                <a:cubicBezTo>
                  <a:pt x="73" y="141"/>
                  <a:pt x="72" y="141"/>
                  <a:pt x="71" y="140"/>
                </a:cubicBezTo>
                <a:cubicBezTo>
                  <a:pt x="71" y="140"/>
                  <a:pt x="70" y="139"/>
                  <a:pt x="70" y="139"/>
                </a:cubicBezTo>
                <a:cubicBezTo>
                  <a:pt x="69" y="139"/>
                  <a:pt x="69" y="139"/>
                  <a:pt x="69" y="139"/>
                </a:cubicBezTo>
                <a:cubicBezTo>
                  <a:pt x="69" y="138"/>
                  <a:pt x="69" y="138"/>
                  <a:pt x="69" y="138"/>
                </a:cubicBezTo>
                <a:cubicBezTo>
                  <a:pt x="69" y="138"/>
                  <a:pt x="70" y="137"/>
                  <a:pt x="70" y="137"/>
                </a:cubicBezTo>
                <a:cubicBezTo>
                  <a:pt x="71" y="137"/>
                  <a:pt x="71" y="137"/>
                  <a:pt x="71" y="138"/>
                </a:cubicBezTo>
                <a:cubicBezTo>
                  <a:pt x="71" y="138"/>
                  <a:pt x="72" y="138"/>
                  <a:pt x="72" y="138"/>
                </a:cubicBezTo>
                <a:cubicBezTo>
                  <a:pt x="72" y="137"/>
                  <a:pt x="72" y="137"/>
                  <a:pt x="72" y="137"/>
                </a:cubicBezTo>
                <a:cubicBezTo>
                  <a:pt x="73" y="137"/>
                  <a:pt x="74" y="138"/>
                  <a:pt x="74" y="138"/>
                </a:cubicBezTo>
                <a:cubicBezTo>
                  <a:pt x="75" y="139"/>
                  <a:pt x="76" y="139"/>
                  <a:pt x="76" y="139"/>
                </a:cubicBezTo>
                <a:cubicBezTo>
                  <a:pt x="77" y="139"/>
                  <a:pt x="77" y="139"/>
                  <a:pt x="77" y="139"/>
                </a:cubicBezTo>
                <a:close/>
                <a:moveTo>
                  <a:pt x="71" y="169"/>
                </a:moveTo>
                <a:cubicBezTo>
                  <a:pt x="72" y="169"/>
                  <a:pt x="72" y="169"/>
                  <a:pt x="72" y="169"/>
                </a:cubicBezTo>
                <a:cubicBezTo>
                  <a:pt x="72" y="170"/>
                  <a:pt x="72" y="170"/>
                  <a:pt x="72" y="171"/>
                </a:cubicBezTo>
                <a:cubicBezTo>
                  <a:pt x="72" y="171"/>
                  <a:pt x="72" y="171"/>
                  <a:pt x="72" y="172"/>
                </a:cubicBezTo>
                <a:cubicBezTo>
                  <a:pt x="72" y="172"/>
                  <a:pt x="71" y="172"/>
                  <a:pt x="71" y="172"/>
                </a:cubicBezTo>
                <a:cubicBezTo>
                  <a:pt x="70" y="172"/>
                  <a:pt x="70" y="172"/>
                  <a:pt x="69" y="171"/>
                </a:cubicBezTo>
                <a:cubicBezTo>
                  <a:pt x="69" y="170"/>
                  <a:pt x="69" y="170"/>
                  <a:pt x="69" y="170"/>
                </a:cubicBezTo>
                <a:cubicBezTo>
                  <a:pt x="69" y="170"/>
                  <a:pt x="70" y="169"/>
                  <a:pt x="70" y="168"/>
                </a:cubicBezTo>
                <a:cubicBezTo>
                  <a:pt x="70" y="168"/>
                  <a:pt x="70" y="169"/>
                  <a:pt x="70" y="169"/>
                </a:cubicBezTo>
                <a:cubicBezTo>
                  <a:pt x="71" y="169"/>
                  <a:pt x="71" y="168"/>
                  <a:pt x="71" y="168"/>
                </a:cubicBezTo>
                <a:lnTo>
                  <a:pt x="71" y="169"/>
                </a:lnTo>
                <a:close/>
                <a:moveTo>
                  <a:pt x="85" y="104"/>
                </a:moveTo>
                <a:cubicBezTo>
                  <a:pt x="84" y="105"/>
                  <a:pt x="84" y="105"/>
                  <a:pt x="84" y="105"/>
                </a:cubicBezTo>
                <a:cubicBezTo>
                  <a:pt x="84" y="105"/>
                  <a:pt x="83" y="105"/>
                  <a:pt x="82" y="105"/>
                </a:cubicBezTo>
                <a:cubicBezTo>
                  <a:pt x="82" y="105"/>
                  <a:pt x="81" y="105"/>
                  <a:pt x="81" y="105"/>
                </a:cubicBezTo>
                <a:cubicBezTo>
                  <a:pt x="81" y="104"/>
                  <a:pt x="81" y="104"/>
                  <a:pt x="80" y="104"/>
                </a:cubicBezTo>
                <a:cubicBezTo>
                  <a:pt x="80" y="103"/>
                  <a:pt x="79" y="103"/>
                  <a:pt x="79" y="103"/>
                </a:cubicBezTo>
                <a:cubicBezTo>
                  <a:pt x="79" y="102"/>
                  <a:pt x="80" y="101"/>
                  <a:pt x="80" y="101"/>
                </a:cubicBezTo>
                <a:cubicBezTo>
                  <a:pt x="81" y="100"/>
                  <a:pt x="82" y="100"/>
                  <a:pt x="83" y="100"/>
                </a:cubicBezTo>
                <a:cubicBezTo>
                  <a:pt x="83" y="100"/>
                  <a:pt x="83" y="101"/>
                  <a:pt x="84" y="101"/>
                </a:cubicBezTo>
                <a:cubicBezTo>
                  <a:pt x="85" y="101"/>
                  <a:pt x="85" y="102"/>
                  <a:pt x="85" y="104"/>
                </a:cubicBezTo>
                <a:close/>
                <a:moveTo>
                  <a:pt x="139" y="222"/>
                </a:moveTo>
                <a:cubicBezTo>
                  <a:pt x="140" y="222"/>
                  <a:pt x="140" y="222"/>
                  <a:pt x="141" y="223"/>
                </a:cubicBezTo>
                <a:cubicBezTo>
                  <a:pt x="141" y="223"/>
                  <a:pt x="142" y="223"/>
                  <a:pt x="142" y="224"/>
                </a:cubicBezTo>
                <a:cubicBezTo>
                  <a:pt x="142" y="224"/>
                  <a:pt x="141" y="225"/>
                  <a:pt x="141" y="225"/>
                </a:cubicBezTo>
                <a:cubicBezTo>
                  <a:pt x="141" y="226"/>
                  <a:pt x="140" y="227"/>
                  <a:pt x="140" y="228"/>
                </a:cubicBezTo>
                <a:cubicBezTo>
                  <a:pt x="139" y="229"/>
                  <a:pt x="139" y="230"/>
                  <a:pt x="138" y="230"/>
                </a:cubicBezTo>
                <a:cubicBezTo>
                  <a:pt x="137" y="231"/>
                  <a:pt x="137" y="232"/>
                  <a:pt x="136" y="232"/>
                </a:cubicBezTo>
                <a:cubicBezTo>
                  <a:pt x="135" y="232"/>
                  <a:pt x="135" y="232"/>
                  <a:pt x="135" y="232"/>
                </a:cubicBezTo>
                <a:cubicBezTo>
                  <a:pt x="134" y="232"/>
                  <a:pt x="134" y="232"/>
                  <a:pt x="134" y="232"/>
                </a:cubicBezTo>
                <a:cubicBezTo>
                  <a:pt x="134" y="232"/>
                  <a:pt x="134" y="231"/>
                  <a:pt x="133" y="231"/>
                </a:cubicBezTo>
                <a:cubicBezTo>
                  <a:pt x="132" y="230"/>
                  <a:pt x="132" y="229"/>
                  <a:pt x="132" y="229"/>
                </a:cubicBezTo>
                <a:cubicBezTo>
                  <a:pt x="131" y="229"/>
                  <a:pt x="131" y="230"/>
                  <a:pt x="131" y="230"/>
                </a:cubicBezTo>
                <a:cubicBezTo>
                  <a:pt x="131" y="230"/>
                  <a:pt x="130" y="231"/>
                  <a:pt x="130" y="231"/>
                </a:cubicBezTo>
                <a:cubicBezTo>
                  <a:pt x="130" y="231"/>
                  <a:pt x="129" y="230"/>
                  <a:pt x="129" y="230"/>
                </a:cubicBezTo>
                <a:cubicBezTo>
                  <a:pt x="129" y="231"/>
                  <a:pt x="128" y="231"/>
                  <a:pt x="127" y="231"/>
                </a:cubicBezTo>
                <a:cubicBezTo>
                  <a:pt x="127" y="231"/>
                  <a:pt x="127" y="231"/>
                  <a:pt x="126" y="231"/>
                </a:cubicBezTo>
                <a:cubicBezTo>
                  <a:pt x="125" y="230"/>
                  <a:pt x="124" y="230"/>
                  <a:pt x="124" y="229"/>
                </a:cubicBezTo>
                <a:cubicBezTo>
                  <a:pt x="124" y="229"/>
                  <a:pt x="123" y="230"/>
                  <a:pt x="123" y="230"/>
                </a:cubicBezTo>
                <a:cubicBezTo>
                  <a:pt x="123" y="229"/>
                  <a:pt x="123" y="229"/>
                  <a:pt x="122" y="228"/>
                </a:cubicBezTo>
                <a:cubicBezTo>
                  <a:pt x="122" y="227"/>
                  <a:pt x="121" y="227"/>
                  <a:pt x="120" y="227"/>
                </a:cubicBezTo>
                <a:cubicBezTo>
                  <a:pt x="120" y="227"/>
                  <a:pt x="120" y="227"/>
                  <a:pt x="120" y="227"/>
                </a:cubicBezTo>
                <a:cubicBezTo>
                  <a:pt x="120" y="227"/>
                  <a:pt x="120" y="227"/>
                  <a:pt x="120" y="227"/>
                </a:cubicBezTo>
                <a:cubicBezTo>
                  <a:pt x="119" y="227"/>
                  <a:pt x="119" y="227"/>
                  <a:pt x="118" y="226"/>
                </a:cubicBezTo>
                <a:cubicBezTo>
                  <a:pt x="118" y="225"/>
                  <a:pt x="117" y="225"/>
                  <a:pt x="115" y="225"/>
                </a:cubicBezTo>
                <a:cubicBezTo>
                  <a:pt x="115" y="224"/>
                  <a:pt x="116" y="224"/>
                  <a:pt x="116" y="224"/>
                </a:cubicBezTo>
                <a:cubicBezTo>
                  <a:pt x="117" y="223"/>
                  <a:pt x="117" y="222"/>
                  <a:pt x="117" y="221"/>
                </a:cubicBezTo>
                <a:cubicBezTo>
                  <a:pt x="117" y="221"/>
                  <a:pt x="117" y="221"/>
                  <a:pt x="116" y="221"/>
                </a:cubicBezTo>
                <a:cubicBezTo>
                  <a:pt x="115" y="221"/>
                  <a:pt x="114" y="220"/>
                  <a:pt x="113" y="220"/>
                </a:cubicBezTo>
                <a:cubicBezTo>
                  <a:pt x="112" y="220"/>
                  <a:pt x="111" y="219"/>
                  <a:pt x="110" y="218"/>
                </a:cubicBezTo>
                <a:cubicBezTo>
                  <a:pt x="109" y="218"/>
                  <a:pt x="109" y="217"/>
                  <a:pt x="109" y="216"/>
                </a:cubicBezTo>
                <a:cubicBezTo>
                  <a:pt x="109" y="215"/>
                  <a:pt x="109" y="215"/>
                  <a:pt x="110" y="215"/>
                </a:cubicBezTo>
                <a:cubicBezTo>
                  <a:pt x="110" y="215"/>
                  <a:pt x="111" y="215"/>
                  <a:pt x="112" y="215"/>
                </a:cubicBezTo>
                <a:cubicBezTo>
                  <a:pt x="113" y="216"/>
                  <a:pt x="113" y="216"/>
                  <a:pt x="113" y="216"/>
                </a:cubicBezTo>
                <a:cubicBezTo>
                  <a:pt x="113" y="216"/>
                  <a:pt x="113" y="216"/>
                  <a:pt x="113" y="216"/>
                </a:cubicBezTo>
                <a:cubicBezTo>
                  <a:pt x="114" y="216"/>
                  <a:pt x="115" y="216"/>
                  <a:pt x="115" y="216"/>
                </a:cubicBezTo>
                <a:cubicBezTo>
                  <a:pt x="115" y="216"/>
                  <a:pt x="115" y="216"/>
                  <a:pt x="115" y="216"/>
                </a:cubicBezTo>
                <a:cubicBezTo>
                  <a:pt x="117" y="216"/>
                  <a:pt x="118" y="216"/>
                  <a:pt x="118" y="216"/>
                </a:cubicBezTo>
                <a:cubicBezTo>
                  <a:pt x="119" y="215"/>
                  <a:pt x="120" y="214"/>
                  <a:pt x="121" y="214"/>
                </a:cubicBezTo>
                <a:cubicBezTo>
                  <a:pt x="121" y="214"/>
                  <a:pt x="121" y="213"/>
                  <a:pt x="120" y="213"/>
                </a:cubicBezTo>
                <a:cubicBezTo>
                  <a:pt x="120" y="213"/>
                  <a:pt x="120" y="213"/>
                  <a:pt x="120" y="213"/>
                </a:cubicBezTo>
                <a:cubicBezTo>
                  <a:pt x="121" y="213"/>
                  <a:pt x="122" y="212"/>
                  <a:pt x="123" y="212"/>
                </a:cubicBezTo>
                <a:cubicBezTo>
                  <a:pt x="124" y="212"/>
                  <a:pt x="124" y="211"/>
                  <a:pt x="124" y="211"/>
                </a:cubicBezTo>
                <a:cubicBezTo>
                  <a:pt x="125" y="211"/>
                  <a:pt x="126" y="212"/>
                  <a:pt x="126" y="212"/>
                </a:cubicBezTo>
                <a:cubicBezTo>
                  <a:pt x="126" y="212"/>
                  <a:pt x="126" y="212"/>
                  <a:pt x="127" y="212"/>
                </a:cubicBezTo>
                <a:cubicBezTo>
                  <a:pt x="127" y="212"/>
                  <a:pt x="127" y="211"/>
                  <a:pt x="128" y="211"/>
                </a:cubicBezTo>
                <a:cubicBezTo>
                  <a:pt x="128" y="212"/>
                  <a:pt x="129" y="213"/>
                  <a:pt x="129" y="213"/>
                </a:cubicBezTo>
                <a:cubicBezTo>
                  <a:pt x="130" y="213"/>
                  <a:pt x="131" y="213"/>
                  <a:pt x="131" y="213"/>
                </a:cubicBezTo>
                <a:cubicBezTo>
                  <a:pt x="131" y="213"/>
                  <a:pt x="131" y="213"/>
                  <a:pt x="131" y="213"/>
                </a:cubicBezTo>
                <a:cubicBezTo>
                  <a:pt x="131" y="214"/>
                  <a:pt x="132" y="215"/>
                  <a:pt x="133" y="217"/>
                </a:cubicBezTo>
                <a:cubicBezTo>
                  <a:pt x="135" y="219"/>
                  <a:pt x="136" y="220"/>
                  <a:pt x="136" y="221"/>
                </a:cubicBezTo>
                <a:cubicBezTo>
                  <a:pt x="136" y="221"/>
                  <a:pt x="135" y="222"/>
                  <a:pt x="135" y="223"/>
                </a:cubicBezTo>
                <a:cubicBezTo>
                  <a:pt x="134" y="224"/>
                  <a:pt x="134" y="224"/>
                  <a:pt x="134" y="225"/>
                </a:cubicBezTo>
                <a:cubicBezTo>
                  <a:pt x="134" y="225"/>
                  <a:pt x="135" y="225"/>
                  <a:pt x="135" y="225"/>
                </a:cubicBezTo>
                <a:cubicBezTo>
                  <a:pt x="136" y="225"/>
                  <a:pt x="137" y="225"/>
                  <a:pt x="137" y="225"/>
                </a:cubicBezTo>
                <a:cubicBezTo>
                  <a:pt x="137" y="224"/>
                  <a:pt x="137" y="223"/>
                  <a:pt x="139" y="222"/>
                </a:cubicBezTo>
                <a:close/>
                <a:moveTo>
                  <a:pt x="152" y="140"/>
                </a:moveTo>
                <a:cubicBezTo>
                  <a:pt x="152" y="140"/>
                  <a:pt x="152" y="140"/>
                  <a:pt x="152" y="141"/>
                </a:cubicBezTo>
                <a:cubicBezTo>
                  <a:pt x="152" y="140"/>
                  <a:pt x="152" y="140"/>
                  <a:pt x="152" y="140"/>
                </a:cubicBezTo>
                <a:close/>
                <a:moveTo>
                  <a:pt x="137" y="191"/>
                </a:moveTo>
                <a:cubicBezTo>
                  <a:pt x="136" y="191"/>
                  <a:pt x="136" y="192"/>
                  <a:pt x="136" y="192"/>
                </a:cubicBezTo>
                <a:cubicBezTo>
                  <a:pt x="135" y="192"/>
                  <a:pt x="135" y="191"/>
                  <a:pt x="135" y="191"/>
                </a:cubicBezTo>
                <a:cubicBezTo>
                  <a:pt x="135" y="191"/>
                  <a:pt x="135" y="190"/>
                  <a:pt x="135" y="190"/>
                </a:cubicBezTo>
                <a:cubicBezTo>
                  <a:pt x="135" y="189"/>
                  <a:pt x="136" y="189"/>
                  <a:pt x="136" y="189"/>
                </a:cubicBezTo>
                <a:cubicBezTo>
                  <a:pt x="136" y="190"/>
                  <a:pt x="136" y="190"/>
                  <a:pt x="137" y="190"/>
                </a:cubicBezTo>
                <a:cubicBezTo>
                  <a:pt x="137" y="190"/>
                  <a:pt x="137" y="190"/>
                  <a:pt x="137" y="191"/>
                </a:cubicBezTo>
                <a:close/>
                <a:moveTo>
                  <a:pt x="111" y="251"/>
                </a:moveTo>
                <a:cubicBezTo>
                  <a:pt x="112" y="251"/>
                  <a:pt x="112" y="252"/>
                  <a:pt x="112" y="253"/>
                </a:cubicBezTo>
                <a:cubicBezTo>
                  <a:pt x="112" y="253"/>
                  <a:pt x="112" y="254"/>
                  <a:pt x="112" y="255"/>
                </a:cubicBezTo>
                <a:cubicBezTo>
                  <a:pt x="112" y="256"/>
                  <a:pt x="111" y="257"/>
                  <a:pt x="111" y="258"/>
                </a:cubicBezTo>
                <a:cubicBezTo>
                  <a:pt x="110" y="259"/>
                  <a:pt x="110" y="260"/>
                  <a:pt x="109" y="261"/>
                </a:cubicBezTo>
                <a:cubicBezTo>
                  <a:pt x="108" y="262"/>
                  <a:pt x="107" y="262"/>
                  <a:pt x="106" y="262"/>
                </a:cubicBezTo>
                <a:cubicBezTo>
                  <a:pt x="105" y="262"/>
                  <a:pt x="105" y="262"/>
                  <a:pt x="105" y="262"/>
                </a:cubicBezTo>
                <a:cubicBezTo>
                  <a:pt x="105" y="262"/>
                  <a:pt x="104" y="262"/>
                  <a:pt x="104" y="262"/>
                </a:cubicBezTo>
                <a:cubicBezTo>
                  <a:pt x="104" y="262"/>
                  <a:pt x="103" y="262"/>
                  <a:pt x="103" y="262"/>
                </a:cubicBezTo>
                <a:cubicBezTo>
                  <a:pt x="103" y="262"/>
                  <a:pt x="103" y="262"/>
                  <a:pt x="102" y="262"/>
                </a:cubicBezTo>
                <a:cubicBezTo>
                  <a:pt x="101" y="262"/>
                  <a:pt x="99" y="262"/>
                  <a:pt x="98" y="261"/>
                </a:cubicBezTo>
                <a:cubicBezTo>
                  <a:pt x="97" y="261"/>
                  <a:pt x="96" y="260"/>
                  <a:pt x="95" y="259"/>
                </a:cubicBezTo>
                <a:cubicBezTo>
                  <a:pt x="95" y="258"/>
                  <a:pt x="94" y="257"/>
                  <a:pt x="94" y="255"/>
                </a:cubicBezTo>
                <a:cubicBezTo>
                  <a:pt x="95" y="254"/>
                  <a:pt x="95" y="254"/>
                  <a:pt x="95" y="254"/>
                </a:cubicBezTo>
                <a:cubicBezTo>
                  <a:pt x="95" y="253"/>
                  <a:pt x="95" y="253"/>
                  <a:pt x="95" y="252"/>
                </a:cubicBezTo>
                <a:cubicBezTo>
                  <a:pt x="95" y="251"/>
                  <a:pt x="96" y="250"/>
                  <a:pt x="96" y="249"/>
                </a:cubicBezTo>
                <a:cubicBezTo>
                  <a:pt x="97" y="248"/>
                  <a:pt x="98" y="247"/>
                  <a:pt x="98" y="247"/>
                </a:cubicBezTo>
                <a:cubicBezTo>
                  <a:pt x="99" y="246"/>
                  <a:pt x="100" y="246"/>
                  <a:pt x="101" y="246"/>
                </a:cubicBezTo>
                <a:cubicBezTo>
                  <a:pt x="104" y="246"/>
                  <a:pt x="104" y="246"/>
                  <a:pt x="104" y="246"/>
                </a:cubicBezTo>
                <a:cubicBezTo>
                  <a:pt x="105" y="246"/>
                  <a:pt x="106" y="246"/>
                  <a:pt x="107" y="245"/>
                </a:cubicBezTo>
                <a:cubicBezTo>
                  <a:pt x="107" y="246"/>
                  <a:pt x="107" y="247"/>
                  <a:pt x="108" y="247"/>
                </a:cubicBezTo>
                <a:cubicBezTo>
                  <a:pt x="108" y="247"/>
                  <a:pt x="108" y="248"/>
                  <a:pt x="109" y="248"/>
                </a:cubicBezTo>
                <a:cubicBezTo>
                  <a:pt x="109" y="248"/>
                  <a:pt x="110" y="248"/>
                  <a:pt x="111" y="248"/>
                </a:cubicBezTo>
                <a:lnTo>
                  <a:pt x="111" y="251"/>
                </a:lnTo>
                <a:close/>
                <a:moveTo>
                  <a:pt x="112" y="253"/>
                </a:moveTo>
                <a:cubicBezTo>
                  <a:pt x="112" y="253"/>
                  <a:pt x="112" y="253"/>
                  <a:pt x="112" y="253"/>
                </a:cubicBezTo>
                <a:close/>
                <a:moveTo>
                  <a:pt x="118" y="264"/>
                </a:moveTo>
                <a:cubicBezTo>
                  <a:pt x="118" y="264"/>
                  <a:pt x="118" y="264"/>
                  <a:pt x="118" y="264"/>
                </a:cubicBezTo>
                <a:cubicBezTo>
                  <a:pt x="118" y="265"/>
                  <a:pt x="118" y="265"/>
                  <a:pt x="118" y="265"/>
                </a:cubicBezTo>
                <a:cubicBezTo>
                  <a:pt x="117" y="266"/>
                  <a:pt x="117" y="266"/>
                  <a:pt x="117" y="266"/>
                </a:cubicBezTo>
                <a:cubicBezTo>
                  <a:pt x="117" y="266"/>
                  <a:pt x="117" y="266"/>
                  <a:pt x="117" y="265"/>
                </a:cubicBezTo>
                <a:cubicBezTo>
                  <a:pt x="117" y="265"/>
                  <a:pt x="118" y="265"/>
                  <a:pt x="118" y="264"/>
                </a:cubicBezTo>
                <a:close/>
                <a:moveTo>
                  <a:pt x="87" y="121"/>
                </a:moveTo>
                <a:cubicBezTo>
                  <a:pt x="89" y="121"/>
                  <a:pt x="91" y="121"/>
                  <a:pt x="91" y="122"/>
                </a:cubicBezTo>
                <a:cubicBezTo>
                  <a:pt x="92" y="122"/>
                  <a:pt x="92" y="123"/>
                  <a:pt x="93" y="124"/>
                </a:cubicBezTo>
                <a:cubicBezTo>
                  <a:pt x="93" y="124"/>
                  <a:pt x="93" y="125"/>
                  <a:pt x="93" y="125"/>
                </a:cubicBezTo>
                <a:cubicBezTo>
                  <a:pt x="93" y="125"/>
                  <a:pt x="93" y="125"/>
                  <a:pt x="93" y="126"/>
                </a:cubicBezTo>
                <a:cubicBezTo>
                  <a:pt x="93" y="126"/>
                  <a:pt x="93" y="126"/>
                  <a:pt x="93" y="126"/>
                </a:cubicBezTo>
                <a:cubicBezTo>
                  <a:pt x="93" y="126"/>
                  <a:pt x="93" y="127"/>
                  <a:pt x="93" y="128"/>
                </a:cubicBezTo>
                <a:cubicBezTo>
                  <a:pt x="92" y="129"/>
                  <a:pt x="91" y="130"/>
                  <a:pt x="88" y="130"/>
                </a:cubicBezTo>
                <a:cubicBezTo>
                  <a:pt x="88" y="130"/>
                  <a:pt x="87" y="130"/>
                  <a:pt x="86" y="129"/>
                </a:cubicBezTo>
                <a:cubicBezTo>
                  <a:pt x="86" y="129"/>
                  <a:pt x="85" y="129"/>
                  <a:pt x="85" y="128"/>
                </a:cubicBezTo>
                <a:cubicBezTo>
                  <a:pt x="86" y="128"/>
                  <a:pt x="86" y="128"/>
                  <a:pt x="86" y="128"/>
                </a:cubicBezTo>
                <a:cubicBezTo>
                  <a:pt x="86" y="127"/>
                  <a:pt x="85" y="127"/>
                  <a:pt x="85" y="126"/>
                </a:cubicBezTo>
                <a:cubicBezTo>
                  <a:pt x="84" y="125"/>
                  <a:pt x="84" y="124"/>
                  <a:pt x="84" y="124"/>
                </a:cubicBezTo>
                <a:cubicBezTo>
                  <a:pt x="84" y="124"/>
                  <a:pt x="84" y="124"/>
                  <a:pt x="85" y="123"/>
                </a:cubicBezTo>
                <a:cubicBezTo>
                  <a:pt x="85" y="122"/>
                  <a:pt x="86" y="121"/>
                  <a:pt x="86" y="121"/>
                </a:cubicBezTo>
                <a:cubicBezTo>
                  <a:pt x="87" y="121"/>
                  <a:pt x="87" y="121"/>
                  <a:pt x="87" y="121"/>
                </a:cubicBezTo>
                <a:close/>
                <a:moveTo>
                  <a:pt x="198" y="229"/>
                </a:moveTo>
                <a:cubicBezTo>
                  <a:pt x="199" y="229"/>
                  <a:pt x="199" y="229"/>
                  <a:pt x="199" y="229"/>
                </a:cubicBezTo>
                <a:cubicBezTo>
                  <a:pt x="200" y="229"/>
                  <a:pt x="200" y="229"/>
                  <a:pt x="200" y="230"/>
                </a:cubicBezTo>
                <a:cubicBezTo>
                  <a:pt x="200" y="231"/>
                  <a:pt x="199" y="231"/>
                  <a:pt x="198" y="231"/>
                </a:cubicBezTo>
                <a:cubicBezTo>
                  <a:pt x="198" y="231"/>
                  <a:pt x="197" y="230"/>
                  <a:pt x="197" y="229"/>
                </a:cubicBezTo>
                <a:cubicBezTo>
                  <a:pt x="197" y="229"/>
                  <a:pt x="197" y="229"/>
                  <a:pt x="198" y="229"/>
                </a:cubicBezTo>
                <a:close/>
                <a:moveTo>
                  <a:pt x="257" y="205"/>
                </a:moveTo>
                <a:cubicBezTo>
                  <a:pt x="257" y="205"/>
                  <a:pt x="257" y="205"/>
                  <a:pt x="257" y="205"/>
                </a:cubicBezTo>
                <a:close/>
                <a:moveTo>
                  <a:pt x="264" y="196"/>
                </a:moveTo>
                <a:cubicBezTo>
                  <a:pt x="265" y="197"/>
                  <a:pt x="265" y="197"/>
                  <a:pt x="265" y="199"/>
                </a:cubicBezTo>
                <a:cubicBezTo>
                  <a:pt x="266" y="200"/>
                  <a:pt x="266" y="201"/>
                  <a:pt x="266" y="202"/>
                </a:cubicBezTo>
                <a:cubicBezTo>
                  <a:pt x="265" y="202"/>
                  <a:pt x="264" y="203"/>
                  <a:pt x="263" y="204"/>
                </a:cubicBezTo>
                <a:cubicBezTo>
                  <a:pt x="262" y="205"/>
                  <a:pt x="261" y="205"/>
                  <a:pt x="259" y="205"/>
                </a:cubicBezTo>
                <a:cubicBezTo>
                  <a:pt x="258" y="205"/>
                  <a:pt x="257" y="205"/>
                  <a:pt x="257" y="204"/>
                </a:cubicBezTo>
                <a:cubicBezTo>
                  <a:pt x="257" y="204"/>
                  <a:pt x="257" y="204"/>
                  <a:pt x="257" y="205"/>
                </a:cubicBezTo>
                <a:cubicBezTo>
                  <a:pt x="256" y="204"/>
                  <a:pt x="256" y="204"/>
                  <a:pt x="254" y="203"/>
                </a:cubicBezTo>
                <a:cubicBezTo>
                  <a:pt x="253" y="202"/>
                  <a:pt x="253" y="201"/>
                  <a:pt x="253" y="200"/>
                </a:cubicBezTo>
                <a:cubicBezTo>
                  <a:pt x="253" y="199"/>
                  <a:pt x="253" y="199"/>
                  <a:pt x="253" y="199"/>
                </a:cubicBezTo>
                <a:cubicBezTo>
                  <a:pt x="253" y="198"/>
                  <a:pt x="254" y="198"/>
                  <a:pt x="254" y="198"/>
                </a:cubicBezTo>
                <a:cubicBezTo>
                  <a:pt x="254" y="198"/>
                  <a:pt x="254" y="198"/>
                  <a:pt x="254" y="198"/>
                </a:cubicBezTo>
                <a:cubicBezTo>
                  <a:pt x="254" y="197"/>
                  <a:pt x="254" y="196"/>
                  <a:pt x="254" y="196"/>
                </a:cubicBezTo>
                <a:cubicBezTo>
                  <a:pt x="255" y="195"/>
                  <a:pt x="255" y="194"/>
                  <a:pt x="256" y="194"/>
                </a:cubicBezTo>
                <a:cubicBezTo>
                  <a:pt x="256" y="194"/>
                  <a:pt x="256" y="194"/>
                  <a:pt x="256" y="194"/>
                </a:cubicBezTo>
                <a:cubicBezTo>
                  <a:pt x="256" y="194"/>
                  <a:pt x="257" y="194"/>
                  <a:pt x="257" y="194"/>
                </a:cubicBezTo>
                <a:cubicBezTo>
                  <a:pt x="258" y="194"/>
                  <a:pt x="259" y="194"/>
                  <a:pt x="259" y="194"/>
                </a:cubicBezTo>
                <a:cubicBezTo>
                  <a:pt x="259" y="194"/>
                  <a:pt x="260" y="193"/>
                  <a:pt x="260" y="193"/>
                </a:cubicBezTo>
                <a:cubicBezTo>
                  <a:pt x="261" y="193"/>
                  <a:pt x="262" y="194"/>
                  <a:pt x="263" y="194"/>
                </a:cubicBezTo>
                <a:cubicBezTo>
                  <a:pt x="264" y="194"/>
                  <a:pt x="264" y="195"/>
                  <a:pt x="264" y="196"/>
                </a:cubicBezTo>
                <a:close/>
                <a:moveTo>
                  <a:pt x="200" y="74"/>
                </a:moveTo>
                <a:cubicBezTo>
                  <a:pt x="200" y="75"/>
                  <a:pt x="200" y="75"/>
                  <a:pt x="200" y="75"/>
                </a:cubicBezTo>
                <a:cubicBezTo>
                  <a:pt x="200" y="75"/>
                  <a:pt x="201" y="75"/>
                  <a:pt x="201" y="75"/>
                </a:cubicBezTo>
                <a:cubicBezTo>
                  <a:pt x="201" y="76"/>
                  <a:pt x="201" y="76"/>
                  <a:pt x="201" y="76"/>
                </a:cubicBezTo>
                <a:cubicBezTo>
                  <a:pt x="200" y="75"/>
                  <a:pt x="200" y="75"/>
                  <a:pt x="200" y="74"/>
                </a:cubicBezTo>
                <a:close/>
                <a:moveTo>
                  <a:pt x="225" y="154"/>
                </a:moveTo>
                <a:cubicBezTo>
                  <a:pt x="225" y="154"/>
                  <a:pt x="225" y="154"/>
                  <a:pt x="225" y="153"/>
                </a:cubicBezTo>
                <a:cubicBezTo>
                  <a:pt x="225" y="153"/>
                  <a:pt x="225" y="153"/>
                  <a:pt x="225" y="154"/>
                </a:cubicBezTo>
                <a:close/>
                <a:moveTo>
                  <a:pt x="253" y="108"/>
                </a:moveTo>
                <a:cubicBezTo>
                  <a:pt x="253" y="108"/>
                  <a:pt x="253" y="109"/>
                  <a:pt x="252" y="109"/>
                </a:cubicBezTo>
                <a:cubicBezTo>
                  <a:pt x="252" y="109"/>
                  <a:pt x="252" y="109"/>
                  <a:pt x="251" y="110"/>
                </a:cubicBezTo>
                <a:cubicBezTo>
                  <a:pt x="251" y="110"/>
                  <a:pt x="250" y="110"/>
                  <a:pt x="250" y="110"/>
                </a:cubicBezTo>
                <a:cubicBezTo>
                  <a:pt x="248" y="110"/>
                  <a:pt x="248" y="110"/>
                  <a:pt x="248" y="110"/>
                </a:cubicBezTo>
                <a:cubicBezTo>
                  <a:pt x="248" y="111"/>
                  <a:pt x="248" y="111"/>
                  <a:pt x="248" y="111"/>
                </a:cubicBezTo>
                <a:cubicBezTo>
                  <a:pt x="246" y="110"/>
                  <a:pt x="244" y="109"/>
                  <a:pt x="243" y="109"/>
                </a:cubicBezTo>
                <a:cubicBezTo>
                  <a:pt x="243" y="108"/>
                  <a:pt x="242" y="108"/>
                  <a:pt x="242" y="108"/>
                </a:cubicBezTo>
                <a:cubicBezTo>
                  <a:pt x="242" y="108"/>
                  <a:pt x="242" y="107"/>
                  <a:pt x="241" y="107"/>
                </a:cubicBezTo>
                <a:cubicBezTo>
                  <a:pt x="241" y="106"/>
                  <a:pt x="240" y="105"/>
                  <a:pt x="239" y="103"/>
                </a:cubicBezTo>
                <a:cubicBezTo>
                  <a:pt x="239" y="102"/>
                  <a:pt x="240" y="101"/>
                  <a:pt x="242" y="99"/>
                </a:cubicBezTo>
                <a:cubicBezTo>
                  <a:pt x="244" y="98"/>
                  <a:pt x="246" y="97"/>
                  <a:pt x="248" y="97"/>
                </a:cubicBezTo>
                <a:cubicBezTo>
                  <a:pt x="250" y="97"/>
                  <a:pt x="251" y="98"/>
                  <a:pt x="252" y="100"/>
                </a:cubicBezTo>
                <a:cubicBezTo>
                  <a:pt x="253" y="102"/>
                  <a:pt x="254" y="102"/>
                  <a:pt x="254" y="102"/>
                </a:cubicBezTo>
                <a:cubicBezTo>
                  <a:pt x="254" y="106"/>
                  <a:pt x="254" y="106"/>
                  <a:pt x="254" y="106"/>
                </a:cubicBezTo>
                <a:cubicBezTo>
                  <a:pt x="254" y="107"/>
                  <a:pt x="254" y="107"/>
                  <a:pt x="253" y="108"/>
                </a:cubicBezTo>
                <a:close/>
                <a:moveTo>
                  <a:pt x="243" y="228"/>
                </a:moveTo>
                <a:cubicBezTo>
                  <a:pt x="244" y="228"/>
                  <a:pt x="244" y="228"/>
                  <a:pt x="244" y="228"/>
                </a:cubicBezTo>
                <a:cubicBezTo>
                  <a:pt x="245" y="228"/>
                  <a:pt x="245" y="229"/>
                  <a:pt x="245" y="230"/>
                </a:cubicBezTo>
                <a:cubicBezTo>
                  <a:pt x="244" y="230"/>
                  <a:pt x="243" y="229"/>
                  <a:pt x="243" y="228"/>
                </a:cubicBezTo>
                <a:close/>
                <a:moveTo>
                  <a:pt x="279" y="111"/>
                </a:moveTo>
                <a:cubicBezTo>
                  <a:pt x="279" y="111"/>
                  <a:pt x="279" y="110"/>
                  <a:pt x="280" y="110"/>
                </a:cubicBezTo>
                <a:cubicBezTo>
                  <a:pt x="280" y="110"/>
                  <a:pt x="280" y="110"/>
                  <a:pt x="280" y="111"/>
                </a:cubicBezTo>
                <a:cubicBezTo>
                  <a:pt x="280" y="111"/>
                  <a:pt x="280" y="111"/>
                  <a:pt x="280" y="111"/>
                </a:cubicBezTo>
                <a:cubicBezTo>
                  <a:pt x="280" y="111"/>
                  <a:pt x="279" y="111"/>
                  <a:pt x="279" y="111"/>
                </a:cubicBezTo>
                <a:close/>
                <a:moveTo>
                  <a:pt x="183" y="141"/>
                </a:moveTo>
                <a:cubicBezTo>
                  <a:pt x="183" y="141"/>
                  <a:pt x="183" y="142"/>
                  <a:pt x="182" y="142"/>
                </a:cubicBezTo>
                <a:cubicBezTo>
                  <a:pt x="183" y="141"/>
                  <a:pt x="183" y="141"/>
                  <a:pt x="183" y="141"/>
                </a:cubicBezTo>
                <a:close/>
                <a:moveTo>
                  <a:pt x="281" y="13"/>
                </a:moveTo>
                <a:cubicBezTo>
                  <a:pt x="282" y="13"/>
                  <a:pt x="282" y="14"/>
                  <a:pt x="282" y="14"/>
                </a:cubicBezTo>
                <a:cubicBezTo>
                  <a:pt x="282" y="14"/>
                  <a:pt x="282" y="15"/>
                  <a:pt x="281" y="15"/>
                </a:cubicBezTo>
                <a:cubicBezTo>
                  <a:pt x="281" y="15"/>
                  <a:pt x="281" y="14"/>
                  <a:pt x="281" y="14"/>
                </a:cubicBezTo>
                <a:cubicBezTo>
                  <a:pt x="281" y="14"/>
                  <a:pt x="281" y="14"/>
                  <a:pt x="281" y="13"/>
                </a:cubicBezTo>
                <a:cubicBezTo>
                  <a:pt x="281" y="13"/>
                  <a:pt x="281" y="13"/>
                  <a:pt x="281" y="13"/>
                </a:cubicBezTo>
                <a:close/>
                <a:moveTo>
                  <a:pt x="268" y="215"/>
                </a:moveTo>
                <a:cubicBezTo>
                  <a:pt x="268" y="215"/>
                  <a:pt x="269" y="215"/>
                  <a:pt x="269" y="216"/>
                </a:cubicBezTo>
                <a:cubicBezTo>
                  <a:pt x="270" y="216"/>
                  <a:pt x="270" y="217"/>
                  <a:pt x="270" y="218"/>
                </a:cubicBezTo>
                <a:cubicBezTo>
                  <a:pt x="270" y="219"/>
                  <a:pt x="270" y="219"/>
                  <a:pt x="269" y="219"/>
                </a:cubicBezTo>
                <a:cubicBezTo>
                  <a:pt x="267" y="219"/>
                  <a:pt x="266" y="218"/>
                  <a:pt x="266" y="217"/>
                </a:cubicBezTo>
                <a:cubicBezTo>
                  <a:pt x="266" y="217"/>
                  <a:pt x="267" y="216"/>
                  <a:pt x="267" y="216"/>
                </a:cubicBezTo>
                <a:cubicBezTo>
                  <a:pt x="267" y="216"/>
                  <a:pt x="268" y="215"/>
                  <a:pt x="268" y="215"/>
                </a:cubicBezTo>
                <a:close/>
                <a:moveTo>
                  <a:pt x="278" y="139"/>
                </a:moveTo>
                <a:cubicBezTo>
                  <a:pt x="278" y="139"/>
                  <a:pt x="279" y="138"/>
                  <a:pt x="280" y="138"/>
                </a:cubicBezTo>
                <a:cubicBezTo>
                  <a:pt x="280" y="138"/>
                  <a:pt x="280" y="138"/>
                  <a:pt x="280" y="138"/>
                </a:cubicBezTo>
                <a:cubicBezTo>
                  <a:pt x="280" y="138"/>
                  <a:pt x="280" y="138"/>
                  <a:pt x="280" y="139"/>
                </a:cubicBezTo>
                <a:cubicBezTo>
                  <a:pt x="279" y="139"/>
                  <a:pt x="279" y="140"/>
                  <a:pt x="279" y="140"/>
                </a:cubicBezTo>
                <a:cubicBezTo>
                  <a:pt x="278" y="140"/>
                  <a:pt x="278" y="139"/>
                  <a:pt x="278" y="139"/>
                </a:cubicBezTo>
                <a:close/>
                <a:moveTo>
                  <a:pt x="279" y="175"/>
                </a:moveTo>
                <a:cubicBezTo>
                  <a:pt x="279" y="175"/>
                  <a:pt x="279" y="175"/>
                  <a:pt x="279" y="175"/>
                </a:cubicBezTo>
                <a:cubicBezTo>
                  <a:pt x="279" y="176"/>
                  <a:pt x="279" y="176"/>
                  <a:pt x="279" y="177"/>
                </a:cubicBezTo>
                <a:cubicBezTo>
                  <a:pt x="278" y="177"/>
                  <a:pt x="278" y="178"/>
                  <a:pt x="278" y="178"/>
                </a:cubicBezTo>
                <a:cubicBezTo>
                  <a:pt x="278" y="180"/>
                  <a:pt x="278" y="180"/>
                  <a:pt x="278" y="180"/>
                </a:cubicBezTo>
                <a:cubicBezTo>
                  <a:pt x="278" y="180"/>
                  <a:pt x="278" y="180"/>
                  <a:pt x="278" y="180"/>
                </a:cubicBezTo>
                <a:cubicBezTo>
                  <a:pt x="278" y="180"/>
                  <a:pt x="278" y="180"/>
                  <a:pt x="278" y="180"/>
                </a:cubicBezTo>
                <a:cubicBezTo>
                  <a:pt x="278" y="181"/>
                  <a:pt x="278" y="181"/>
                  <a:pt x="278" y="181"/>
                </a:cubicBezTo>
                <a:cubicBezTo>
                  <a:pt x="278" y="182"/>
                  <a:pt x="277" y="183"/>
                  <a:pt x="277" y="184"/>
                </a:cubicBezTo>
                <a:cubicBezTo>
                  <a:pt x="276" y="185"/>
                  <a:pt x="275" y="186"/>
                  <a:pt x="274" y="186"/>
                </a:cubicBezTo>
                <a:cubicBezTo>
                  <a:pt x="273" y="186"/>
                  <a:pt x="271" y="185"/>
                  <a:pt x="269" y="184"/>
                </a:cubicBezTo>
                <a:cubicBezTo>
                  <a:pt x="267" y="184"/>
                  <a:pt x="266" y="183"/>
                  <a:pt x="266" y="182"/>
                </a:cubicBezTo>
                <a:cubicBezTo>
                  <a:pt x="266" y="181"/>
                  <a:pt x="266" y="181"/>
                  <a:pt x="267" y="181"/>
                </a:cubicBezTo>
                <a:cubicBezTo>
                  <a:pt x="267" y="180"/>
                  <a:pt x="267" y="180"/>
                  <a:pt x="267" y="179"/>
                </a:cubicBezTo>
                <a:cubicBezTo>
                  <a:pt x="267" y="179"/>
                  <a:pt x="267" y="179"/>
                  <a:pt x="267" y="178"/>
                </a:cubicBezTo>
                <a:cubicBezTo>
                  <a:pt x="266" y="178"/>
                  <a:pt x="266" y="177"/>
                  <a:pt x="266" y="177"/>
                </a:cubicBezTo>
                <a:cubicBezTo>
                  <a:pt x="266" y="176"/>
                  <a:pt x="266" y="176"/>
                  <a:pt x="267" y="176"/>
                </a:cubicBezTo>
                <a:cubicBezTo>
                  <a:pt x="267" y="175"/>
                  <a:pt x="267" y="175"/>
                  <a:pt x="267" y="175"/>
                </a:cubicBezTo>
                <a:cubicBezTo>
                  <a:pt x="267" y="175"/>
                  <a:pt x="266" y="174"/>
                  <a:pt x="265" y="174"/>
                </a:cubicBezTo>
                <a:cubicBezTo>
                  <a:pt x="264" y="173"/>
                  <a:pt x="264" y="173"/>
                  <a:pt x="264" y="171"/>
                </a:cubicBezTo>
                <a:cubicBezTo>
                  <a:pt x="264" y="171"/>
                  <a:pt x="264" y="170"/>
                  <a:pt x="265" y="170"/>
                </a:cubicBezTo>
                <a:cubicBezTo>
                  <a:pt x="266" y="169"/>
                  <a:pt x="266" y="169"/>
                  <a:pt x="267" y="169"/>
                </a:cubicBezTo>
                <a:cubicBezTo>
                  <a:pt x="268" y="169"/>
                  <a:pt x="268" y="169"/>
                  <a:pt x="269" y="170"/>
                </a:cubicBezTo>
                <a:cubicBezTo>
                  <a:pt x="270" y="171"/>
                  <a:pt x="270" y="172"/>
                  <a:pt x="270" y="172"/>
                </a:cubicBezTo>
                <a:cubicBezTo>
                  <a:pt x="271" y="172"/>
                  <a:pt x="271" y="172"/>
                  <a:pt x="271" y="172"/>
                </a:cubicBezTo>
                <a:cubicBezTo>
                  <a:pt x="271" y="171"/>
                  <a:pt x="272" y="171"/>
                  <a:pt x="273" y="171"/>
                </a:cubicBezTo>
                <a:cubicBezTo>
                  <a:pt x="273" y="171"/>
                  <a:pt x="274" y="172"/>
                  <a:pt x="275" y="173"/>
                </a:cubicBezTo>
                <a:cubicBezTo>
                  <a:pt x="275" y="174"/>
                  <a:pt x="277" y="174"/>
                  <a:pt x="279" y="174"/>
                </a:cubicBezTo>
                <a:lnTo>
                  <a:pt x="279" y="175"/>
                </a:lnTo>
                <a:close/>
                <a:moveTo>
                  <a:pt x="253" y="251"/>
                </a:moveTo>
                <a:cubicBezTo>
                  <a:pt x="254" y="251"/>
                  <a:pt x="255" y="252"/>
                  <a:pt x="255" y="253"/>
                </a:cubicBezTo>
                <a:cubicBezTo>
                  <a:pt x="255" y="254"/>
                  <a:pt x="254" y="254"/>
                  <a:pt x="253" y="254"/>
                </a:cubicBezTo>
                <a:cubicBezTo>
                  <a:pt x="253" y="254"/>
                  <a:pt x="253" y="254"/>
                  <a:pt x="252" y="254"/>
                </a:cubicBezTo>
                <a:cubicBezTo>
                  <a:pt x="252" y="254"/>
                  <a:pt x="252" y="253"/>
                  <a:pt x="252" y="253"/>
                </a:cubicBezTo>
                <a:cubicBezTo>
                  <a:pt x="252" y="252"/>
                  <a:pt x="252" y="252"/>
                  <a:pt x="252" y="252"/>
                </a:cubicBezTo>
                <a:cubicBezTo>
                  <a:pt x="252" y="252"/>
                  <a:pt x="252" y="252"/>
                  <a:pt x="253" y="251"/>
                </a:cubicBezTo>
                <a:close/>
                <a:moveTo>
                  <a:pt x="150" y="132"/>
                </a:moveTo>
                <a:cubicBezTo>
                  <a:pt x="149" y="131"/>
                  <a:pt x="149" y="131"/>
                  <a:pt x="149" y="131"/>
                </a:cubicBezTo>
                <a:cubicBezTo>
                  <a:pt x="150" y="131"/>
                  <a:pt x="150" y="131"/>
                  <a:pt x="150" y="132"/>
                </a:cubicBezTo>
                <a:close/>
                <a:moveTo>
                  <a:pt x="150" y="140"/>
                </a:moveTo>
                <a:cubicBezTo>
                  <a:pt x="150" y="140"/>
                  <a:pt x="149" y="140"/>
                  <a:pt x="149" y="140"/>
                </a:cubicBezTo>
                <a:cubicBezTo>
                  <a:pt x="149" y="140"/>
                  <a:pt x="149" y="140"/>
                  <a:pt x="149" y="139"/>
                </a:cubicBezTo>
                <a:cubicBezTo>
                  <a:pt x="149" y="139"/>
                  <a:pt x="149" y="139"/>
                  <a:pt x="149" y="139"/>
                </a:cubicBezTo>
                <a:cubicBezTo>
                  <a:pt x="149" y="140"/>
                  <a:pt x="149" y="140"/>
                  <a:pt x="149" y="140"/>
                </a:cubicBezTo>
                <a:lnTo>
                  <a:pt x="150" y="140"/>
                </a:lnTo>
                <a:close/>
                <a:moveTo>
                  <a:pt x="147" y="136"/>
                </a:moveTo>
                <a:cubicBezTo>
                  <a:pt x="147" y="136"/>
                  <a:pt x="147" y="136"/>
                  <a:pt x="148" y="136"/>
                </a:cubicBezTo>
                <a:cubicBezTo>
                  <a:pt x="148" y="136"/>
                  <a:pt x="148" y="136"/>
                  <a:pt x="148" y="136"/>
                </a:cubicBezTo>
                <a:cubicBezTo>
                  <a:pt x="148" y="136"/>
                  <a:pt x="147" y="136"/>
                  <a:pt x="147" y="136"/>
                </a:cubicBezTo>
                <a:close/>
                <a:moveTo>
                  <a:pt x="181" y="147"/>
                </a:moveTo>
                <a:cubicBezTo>
                  <a:pt x="181" y="147"/>
                  <a:pt x="181" y="147"/>
                  <a:pt x="180" y="147"/>
                </a:cubicBezTo>
                <a:cubicBezTo>
                  <a:pt x="181" y="146"/>
                  <a:pt x="181" y="146"/>
                  <a:pt x="181" y="146"/>
                </a:cubicBezTo>
                <a:lnTo>
                  <a:pt x="181" y="147"/>
                </a:lnTo>
                <a:close/>
                <a:moveTo>
                  <a:pt x="221" y="163"/>
                </a:moveTo>
                <a:cubicBezTo>
                  <a:pt x="222" y="163"/>
                  <a:pt x="223" y="163"/>
                  <a:pt x="223" y="163"/>
                </a:cubicBezTo>
                <a:cubicBezTo>
                  <a:pt x="223" y="161"/>
                  <a:pt x="223" y="161"/>
                  <a:pt x="222" y="161"/>
                </a:cubicBezTo>
                <a:cubicBezTo>
                  <a:pt x="222" y="161"/>
                  <a:pt x="222" y="160"/>
                  <a:pt x="222" y="160"/>
                </a:cubicBezTo>
                <a:cubicBezTo>
                  <a:pt x="221" y="160"/>
                  <a:pt x="221" y="160"/>
                  <a:pt x="220" y="160"/>
                </a:cubicBezTo>
                <a:cubicBezTo>
                  <a:pt x="220" y="161"/>
                  <a:pt x="220" y="161"/>
                  <a:pt x="220" y="161"/>
                </a:cubicBezTo>
                <a:cubicBezTo>
                  <a:pt x="219" y="161"/>
                  <a:pt x="218" y="161"/>
                  <a:pt x="218" y="161"/>
                </a:cubicBezTo>
                <a:cubicBezTo>
                  <a:pt x="217" y="162"/>
                  <a:pt x="217" y="162"/>
                  <a:pt x="217" y="163"/>
                </a:cubicBezTo>
                <a:cubicBezTo>
                  <a:pt x="216" y="164"/>
                  <a:pt x="216" y="164"/>
                  <a:pt x="216" y="164"/>
                </a:cubicBezTo>
                <a:cubicBezTo>
                  <a:pt x="216" y="164"/>
                  <a:pt x="216" y="165"/>
                  <a:pt x="216" y="165"/>
                </a:cubicBezTo>
                <a:cubicBezTo>
                  <a:pt x="215" y="165"/>
                  <a:pt x="215" y="165"/>
                  <a:pt x="215" y="165"/>
                </a:cubicBezTo>
                <a:cubicBezTo>
                  <a:pt x="214" y="164"/>
                  <a:pt x="214" y="164"/>
                  <a:pt x="214" y="164"/>
                </a:cubicBezTo>
                <a:cubicBezTo>
                  <a:pt x="213" y="164"/>
                  <a:pt x="213" y="165"/>
                  <a:pt x="213" y="165"/>
                </a:cubicBezTo>
                <a:cubicBezTo>
                  <a:pt x="214" y="165"/>
                  <a:pt x="214" y="166"/>
                  <a:pt x="214" y="166"/>
                </a:cubicBezTo>
                <a:cubicBezTo>
                  <a:pt x="215" y="166"/>
                  <a:pt x="216" y="167"/>
                  <a:pt x="217" y="167"/>
                </a:cubicBezTo>
                <a:cubicBezTo>
                  <a:pt x="217" y="167"/>
                  <a:pt x="218" y="167"/>
                  <a:pt x="218" y="167"/>
                </a:cubicBezTo>
                <a:cubicBezTo>
                  <a:pt x="219" y="166"/>
                  <a:pt x="219" y="166"/>
                  <a:pt x="219" y="166"/>
                </a:cubicBezTo>
                <a:cubicBezTo>
                  <a:pt x="218" y="165"/>
                  <a:pt x="218" y="165"/>
                  <a:pt x="218" y="164"/>
                </a:cubicBezTo>
                <a:cubicBezTo>
                  <a:pt x="218" y="164"/>
                  <a:pt x="218" y="164"/>
                  <a:pt x="219" y="164"/>
                </a:cubicBezTo>
                <a:cubicBezTo>
                  <a:pt x="219" y="164"/>
                  <a:pt x="219" y="164"/>
                  <a:pt x="219" y="164"/>
                </a:cubicBezTo>
                <a:cubicBezTo>
                  <a:pt x="220" y="164"/>
                  <a:pt x="220" y="164"/>
                  <a:pt x="220" y="164"/>
                </a:cubicBezTo>
                <a:cubicBezTo>
                  <a:pt x="221" y="164"/>
                  <a:pt x="221" y="164"/>
                  <a:pt x="221" y="164"/>
                </a:cubicBezTo>
                <a:cubicBezTo>
                  <a:pt x="221" y="164"/>
                  <a:pt x="221" y="163"/>
                  <a:pt x="221" y="163"/>
                </a:cubicBezTo>
                <a:close/>
                <a:moveTo>
                  <a:pt x="205" y="133"/>
                </a:moveTo>
                <a:cubicBezTo>
                  <a:pt x="205" y="133"/>
                  <a:pt x="205" y="133"/>
                  <a:pt x="205" y="133"/>
                </a:cubicBezTo>
                <a:cubicBezTo>
                  <a:pt x="205" y="133"/>
                  <a:pt x="205" y="133"/>
                  <a:pt x="204" y="133"/>
                </a:cubicBezTo>
                <a:cubicBezTo>
                  <a:pt x="204" y="133"/>
                  <a:pt x="204" y="133"/>
                  <a:pt x="204" y="133"/>
                </a:cubicBezTo>
                <a:cubicBezTo>
                  <a:pt x="204" y="133"/>
                  <a:pt x="204" y="133"/>
                  <a:pt x="204" y="133"/>
                </a:cubicBezTo>
                <a:cubicBezTo>
                  <a:pt x="204" y="133"/>
                  <a:pt x="204" y="133"/>
                  <a:pt x="204" y="133"/>
                </a:cubicBezTo>
                <a:cubicBezTo>
                  <a:pt x="204" y="133"/>
                  <a:pt x="204" y="133"/>
                  <a:pt x="205" y="133"/>
                </a:cubicBezTo>
                <a:close/>
                <a:moveTo>
                  <a:pt x="202" y="133"/>
                </a:moveTo>
                <a:cubicBezTo>
                  <a:pt x="202" y="133"/>
                  <a:pt x="202" y="133"/>
                  <a:pt x="203" y="133"/>
                </a:cubicBezTo>
                <a:cubicBezTo>
                  <a:pt x="202" y="133"/>
                  <a:pt x="201" y="132"/>
                  <a:pt x="201" y="132"/>
                </a:cubicBezTo>
                <a:cubicBezTo>
                  <a:pt x="201" y="133"/>
                  <a:pt x="201" y="133"/>
                  <a:pt x="202" y="133"/>
                </a:cubicBezTo>
                <a:close/>
                <a:moveTo>
                  <a:pt x="169" y="123"/>
                </a:moveTo>
                <a:cubicBezTo>
                  <a:pt x="169" y="123"/>
                  <a:pt x="169" y="123"/>
                  <a:pt x="168" y="123"/>
                </a:cubicBezTo>
                <a:cubicBezTo>
                  <a:pt x="168" y="123"/>
                  <a:pt x="169" y="124"/>
                  <a:pt x="169" y="124"/>
                </a:cubicBezTo>
                <a:lnTo>
                  <a:pt x="169" y="123"/>
                </a:lnTo>
                <a:close/>
                <a:moveTo>
                  <a:pt x="166" y="158"/>
                </a:moveTo>
                <a:cubicBezTo>
                  <a:pt x="166" y="158"/>
                  <a:pt x="166" y="158"/>
                  <a:pt x="167" y="158"/>
                </a:cubicBezTo>
                <a:cubicBezTo>
                  <a:pt x="167" y="158"/>
                  <a:pt x="166" y="158"/>
                  <a:pt x="166" y="158"/>
                </a:cubicBezTo>
                <a:close/>
                <a:moveTo>
                  <a:pt x="166" y="157"/>
                </a:moveTo>
                <a:cubicBezTo>
                  <a:pt x="166" y="156"/>
                  <a:pt x="166" y="156"/>
                  <a:pt x="166" y="156"/>
                </a:cubicBezTo>
                <a:cubicBezTo>
                  <a:pt x="166" y="155"/>
                  <a:pt x="165" y="155"/>
                  <a:pt x="165" y="155"/>
                </a:cubicBezTo>
                <a:cubicBezTo>
                  <a:pt x="165" y="155"/>
                  <a:pt x="165" y="156"/>
                  <a:pt x="165" y="156"/>
                </a:cubicBezTo>
                <a:cubicBezTo>
                  <a:pt x="165" y="157"/>
                  <a:pt x="165" y="157"/>
                  <a:pt x="166" y="157"/>
                </a:cubicBezTo>
                <a:close/>
                <a:moveTo>
                  <a:pt x="162" y="155"/>
                </a:moveTo>
                <a:cubicBezTo>
                  <a:pt x="162" y="155"/>
                  <a:pt x="162" y="155"/>
                  <a:pt x="162" y="154"/>
                </a:cubicBezTo>
                <a:cubicBezTo>
                  <a:pt x="162" y="154"/>
                  <a:pt x="162" y="154"/>
                  <a:pt x="162" y="154"/>
                </a:cubicBezTo>
                <a:cubicBezTo>
                  <a:pt x="161" y="155"/>
                  <a:pt x="161" y="155"/>
                  <a:pt x="161" y="155"/>
                </a:cubicBezTo>
                <a:cubicBezTo>
                  <a:pt x="161" y="154"/>
                  <a:pt x="161" y="154"/>
                  <a:pt x="160" y="154"/>
                </a:cubicBezTo>
                <a:cubicBezTo>
                  <a:pt x="160" y="154"/>
                  <a:pt x="159" y="154"/>
                  <a:pt x="159" y="154"/>
                </a:cubicBezTo>
                <a:cubicBezTo>
                  <a:pt x="159" y="154"/>
                  <a:pt x="159" y="155"/>
                  <a:pt x="160" y="155"/>
                </a:cubicBezTo>
                <a:cubicBezTo>
                  <a:pt x="161" y="155"/>
                  <a:pt x="161" y="155"/>
                  <a:pt x="162" y="155"/>
                </a:cubicBezTo>
                <a:close/>
                <a:moveTo>
                  <a:pt x="172" y="90"/>
                </a:moveTo>
                <a:cubicBezTo>
                  <a:pt x="172" y="89"/>
                  <a:pt x="172" y="89"/>
                  <a:pt x="172" y="89"/>
                </a:cubicBezTo>
                <a:cubicBezTo>
                  <a:pt x="172" y="88"/>
                  <a:pt x="172" y="88"/>
                  <a:pt x="171" y="88"/>
                </a:cubicBezTo>
                <a:cubicBezTo>
                  <a:pt x="171" y="89"/>
                  <a:pt x="171" y="89"/>
                  <a:pt x="171" y="89"/>
                </a:cubicBezTo>
                <a:cubicBezTo>
                  <a:pt x="171" y="89"/>
                  <a:pt x="171" y="90"/>
                  <a:pt x="172" y="90"/>
                </a:cubicBezTo>
                <a:close/>
                <a:moveTo>
                  <a:pt x="181" y="112"/>
                </a:moveTo>
                <a:cubicBezTo>
                  <a:pt x="181" y="112"/>
                  <a:pt x="181" y="112"/>
                  <a:pt x="182" y="112"/>
                </a:cubicBezTo>
                <a:cubicBezTo>
                  <a:pt x="182" y="112"/>
                  <a:pt x="182" y="112"/>
                  <a:pt x="182" y="112"/>
                </a:cubicBezTo>
                <a:cubicBezTo>
                  <a:pt x="182" y="112"/>
                  <a:pt x="182" y="112"/>
                  <a:pt x="182" y="112"/>
                </a:cubicBezTo>
                <a:cubicBezTo>
                  <a:pt x="182" y="112"/>
                  <a:pt x="182" y="112"/>
                  <a:pt x="182" y="112"/>
                </a:cubicBezTo>
                <a:lnTo>
                  <a:pt x="181" y="112"/>
                </a:lnTo>
                <a:close/>
                <a:moveTo>
                  <a:pt x="182" y="112"/>
                </a:moveTo>
                <a:cubicBezTo>
                  <a:pt x="182" y="112"/>
                  <a:pt x="182" y="112"/>
                  <a:pt x="182" y="112"/>
                </a:cubicBezTo>
                <a:cubicBezTo>
                  <a:pt x="182" y="112"/>
                  <a:pt x="182" y="113"/>
                  <a:pt x="182" y="113"/>
                </a:cubicBezTo>
                <a:cubicBezTo>
                  <a:pt x="182" y="113"/>
                  <a:pt x="182" y="113"/>
                  <a:pt x="182" y="112"/>
                </a:cubicBezTo>
                <a:close/>
                <a:moveTo>
                  <a:pt x="241" y="175"/>
                </a:moveTo>
                <a:cubicBezTo>
                  <a:pt x="241" y="176"/>
                  <a:pt x="241" y="177"/>
                  <a:pt x="242" y="177"/>
                </a:cubicBezTo>
                <a:cubicBezTo>
                  <a:pt x="243" y="177"/>
                  <a:pt x="243" y="178"/>
                  <a:pt x="243" y="178"/>
                </a:cubicBezTo>
                <a:cubicBezTo>
                  <a:pt x="243" y="178"/>
                  <a:pt x="242" y="179"/>
                  <a:pt x="242" y="179"/>
                </a:cubicBezTo>
                <a:cubicBezTo>
                  <a:pt x="241" y="180"/>
                  <a:pt x="240" y="180"/>
                  <a:pt x="240" y="181"/>
                </a:cubicBezTo>
                <a:cubicBezTo>
                  <a:pt x="240" y="181"/>
                  <a:pt x="240" y="182"/>
                  <a:pt x="241" y="182"/>
                </a:cubicBezTo>
                <a:cubicBezTo>
                  <a:pt x="241" y="183"/>
                  <a:pt x="241" y="183"/>
                  <a:pt x="240" y="183"/>
                </a:cubicBezTo>
                <a:cubicBezTo>
                  <a:pt x="240" y="183"/>
                  <a:pt x="239" y="184"/>
                  <a:pt x="238" y="186"/>
                </a:cubicBezTo>
                <a:cubicBezTo>
                  <a:pt x="239" y="186"/>
                  <a:pt x="239" y="186"/>
                  <a:pt x="239" y="187"/>
                </a:cubicBezTo>
                <a:cubicBezTo>
                  <a:pt x="239" y="187"/>
                  <a:pt x="239" y="187"/>
                  <a:pt x="239" y="188"/>
                </a:cubicBezTo>
                <a:cubicBezTo>
                  <a:pt x="238" y="188"/>
                  <a:pt x="238" y="188"/>
                  <a:pt x="238" y="188"/>
                </a:cubicBezTo>
                <a:cubicBezTo>
                  <a:pt x="239" y="189"/>
                  <a:pt x="239" y="189"/>
                  <a:pt x="239" y="189"/>
                </a:cubicBezTo>
                <a:cubicBezTo>
                  <a:pt x="238" y="189"/>
                  <a:pt x="238" y="189"/>
                  <a:pt x="238" y="189"/>
                </a:cubicBezTo>
                <a:cubicBezTo>
                  <a:pt x="238" y="189"/>
                  <a:pt x="239" y="189"/>
                  <a:pt x="239" y="190"/>
                </a:cubicBezTo>
                <a:cubicBezTo>
                  <a:pt x="239" y="191"/>
                  <a:pt x="239" y="192"/>
                  <a:pt x="239" y="192"/>
                </a:cubicBezTo>
                <a:cubicBezTo>
                  <a:pt x="239" y="193"/>
                  <a:pt x="239" y="193"/>
                  <a:pt x="237" y="194"/>
                </a:cubicBezTo>
                <a:cubicBezTo>
                  <a:pt x="235" y="194"/>
                  <a:pt x="235" y="194"/>
                  <a:pt x="235" y="194"/>
                </a:cubicBezTo>
                <a:cubicBezTo>
                  <a:pt x="235" y="195"/>
                  <a:pt x="234" y="195"/>
                  <a:pt x="234" y="195"/>
                </a:cubicBezTo>
                <a:cubicBezTo>
                  <a:pt x="234" y="195"/>
                  <a:pt x="234" y="195"/>
                  <a:pt x="234" y="195"/>
                </a:cubicBezTo>
                <a:cubicBezTo>
                  <a:pt x="232" y="198"/>
                  <a:pt x="232" y="198"/>
                  <a:pt x="232" y="198"/>
                </a:cubicBezTo>
                <a:cubicBezTo>
                  <a:pt x="232" y="199"/>
                  <a:pt x="231" y="200"/>
                  <a:pt x="231" y="200"/>
                </a:cubicBezTo>
                <a:cubicBezTo>
                  <a:pt x="231" y="200"/>
                  <a:pt x="231" y="200"/>
                  <a:pt x="231" y="200"/>
                </a:cubicBezTo>
                <a:cubicBezTo>
                  <a:pt x="230" y="200"/>
                  <a:pt x="230" y="200"/>
                  <a:pt x="230" y="200"/>
                </a:cubicBezTo>
                <a:cubicBezTo>
                  <a:pt x="229" y="200"/>
                  <a:pt x="228" y="200"/>
                  <a:pt x="228" y="201"/>
                </a:cubicBezTo>
                <a:cubicBezTo>
                  <a:pt x="227" y="201"/>
                  <a:pt x="226" y="202"/>
                  <a:pt x="226" y="202"/>
                </a:cubicBezTo>
                <a:cubicBezTo>
                  <a:pt x="226" y="202"/>
                  <a:pt x="225" y="202"/>
                  <a:pt x="224" y="201"/>
                </a:cubicBezTo>
                <a:cubicBezTo>
                  <a:pt x="223" y="201"/>
                  <a:pt x="222" y="201"/>
                  <a:pt x="221" y="201"/>
                </a:cubicBezTo>
                <a:cubicBezTo>
                  <a:pt x="219" y="201"/>
                  <a:pt x="218" y="201"/>
                  <a:pt x="218" y="201"/>
                </a:cubicBezTo>
                <a:cubicBezTo>
                  <a:pt x="217" y="201"/>
                  <a:pt x="216" y="200"/>
                  <a:pt x="215" y="200"/>
                </a:cubicBezTo>
                <a:cubicBezTo>
                  <a:pt x="213" y="199"/>
                  <a:pt x="213" y="199"/>
                  <a:pt x="213" y="199"/>
                </a:cubicBezTo>
                <a:cubicBezTo>
                  <a:pt x="212" y="199"/>
                  <a:pt x="212" y="199"/>
                  <a:pt x="212" y="199"/>
                </a:cubicBezTo>
                <a:cubicBezTo>
                  <a:pt x="212" y="199"/>
                  <a:pt x="211" y="199"/>
                  <a:pt x="211" y="198"/>
                </a:cubicBezTo>
                <a:cubicBezTo>
                  <a:pt x="211" y="198"/>
                  <a:pt x="211" y="198"/>
                  <a:pt x="210" y="198"/>
                </a:cubicBezTo>
                <a:cubicBezTo>
                  <a:pt x="209" y="198"/>
                  <a:pt x="209" y="199"/>
                  <a:pt x="208" y="199"/>
                </a:cubicBezTo>
                <a:cubicBezTo>
                  <a:pt x="207" y="200"/>
                  <a:pt x="207" y="200"/>
                  <a:pt x="206" y="200"/>
                </a:cubicBezTo>
                <a:cubicBezTo>
                  <a:pt x="205" y="200"/>
                  <a:pt x="205" y="200"/>
                  <a:pt x="204" y="200"/>
                </a:cubicBezTo>
                <a:cubicBezTo>
                  <a:pt x="203" y="200"/>
                  <a:pt x="202" y="199"/>
                  <a:pt x="202" y="199"/>
                </a:cubicBezTo>
                <a:cubicBezTo>
                  <a:pt x="202" y="199"/>
                  <a:pt x="202" y="199"/>
                  <a:pt x="202" y="199"/>
                </a:cubicBezTo>
                <a:cubicBezTo>
                  <a:pt x="203" y="199"/>
                  <a:pt x="203" y="199"/>
                  <a:pt x="203" y="198"/>
                </a:cubicBezTo>
                <a:cubicBezTo>
                  <a:pt x="203" y="198"/>
                  <a:pt x="202" y="198"/>
                  <a:pt x="201" y="198"/>
                </a:cubicBezTo>
                <a:cubicBezTo>
                  <a:pt x="200" y="198"/>
                  <a:pt x="200" y="198"/>
                  <a:pt x="200" y="198"/>
                </a:cubicBezTo>
                <a:cubicBezTo>
                  <a:pt x="200" y="198"/>
                  <a:pt x="200" y="198"/>
                  <a:pt x="200" y="198"/>
                </a:cubicBezTo>
                <a:cubicBezTo>
                  <a:pt x="199" y="198"/>
                  <a:pt x="199" y="198"/>
                  <a:pt x="198" y="196"/>
                </a:cubicBezTo>
                <a:cubicBezTo>
                  <a:pt x="198" y="195"/>
                  <a:pt x="197" y="195"/>
                  <a:pt x="196" y="195"/>
                </a:cubicBezTo>
                <a:cubicBezTo>
                  <a:pt x="196" y="195"/>
                  <a:pt x="195" y="195"/>
                  <a:pt x="195" y="195"/>
                </a:cubicBezTo>
                <a:cubicBezTo>
                  <a:pt x="195" y="196"/>
                  <a:pt x="195" y="196"/>
                  <a:pt x="195" y="196"/>
                </a:cubicBezTo>
                <a:cubicBezTo>
                  <a:pt x="193" y="196"/>
                  <a:pt x="193" y="195"/>
                  <a:pt x="193" y="194"/>
                </a:cubicBezTo>
                <a:cubicBezTo>
                  <a:pt x="193" y="193"/>
                  <a:pt x="193" y="193"/>
                  <a:pt x="193" y="193"/>
                </a:cubicBezTo>
                <a:cubicBezTo>
                  <a:pt x="194" y="193"/>
                  <a:pt x="194" y="193"/>
                  <a:pt x="194" y="193"/>
                </a:cubicBezTo>
                <a:cubicBezTo>
                  <a:pt x="194" y="193"/>
                  <a:pt x="194" y="193"/>
                  <a:pt x="194" y="193"/>
                </a:cubicBezTo>
                <a:cubicBezTo>
                  <a:pt x="195" y="193"/>
                  <a:pt x="195" y="193"/>
                  <a:pt x="195" y="193"/>
                </a:cubicBezTo>
                <a:cubicBezTo>
                  <a:pt x="195" y="193"/>
                  <a:pt x="196" y="193"/>
                  <a:pt x="197" y="192"/>
                </a:cubicBezTo>
                <a:cubicBezTo>
                  <a:pt x="197" y="191"/>
                  <a:pt x="199" y="189"/>
                  <a:pt x="201" y="186"/>
                </a:cubicBezTo>
                <a:cubicBezTo>
                  <a:pt x="202" y="186"/>
                  <a:pt x="203" y="186"/>
                  <a:pt x="202" y="185"/>
                </a:cubicBezTo>
                <a:cubicBezTo>
                  <a:pt x="202" y="185"/>
                  <a:pt x="202" y="184"/>
                  <a:pt x="203" y="184"/>
                </a:cubicBezTo>
                <a:cubicBezTo>
                  <a:pt x="202" y="183"/>
                  <a:pt x="202" y="182"/>
                  <a:pt x="202" y="182"/>
                </a:cubicBezTo>
                <a:cubicBezTo>
                  <a:pt x="202" y="181"/>
                  <a:pt x="201" y="180"/>
                  <a:pt x="200" y="180"/>
                </a:cubicBezTo>
                <a:cubicBezTo>
                  <a:pt x="200" y="183"/>
                  <a:pt x="200" y="183"/>
                  <a:pt x="200" y="183"/>
                </a:cubicBezTo>
                <a:cubicBezTo>
                  <a:pt x="200" y="183"/>
                  <a:pt x="199" y="183"/>
                  <a:pt x="199" y="184"/>
                </a:cubicBezTo>
                <a:cubicBezTo>
                  <a:pt x="199" y="185"/>
                  <a:pt x="199" y="185"/>
                  <a:pt x="198" y="185"/>
                </a:cubicBezTo>
                <a:cubicBezTo>
                  <a:pt x="199" y="183"/>
                  <a:pt x="199" y="183"/>
                  <a:pt x="199" y="183"/>
                </a:cubicBezTo>
                <a:cubicBezTo>
                  <a:pt x="199" y="182"/>
                  <a:pt x="199" y="181"/>
                  <a:pt x="199" y="180"/>
                </a:cubicBezTo>
                <a:cubicBezTo>
                  <a:pt x="197" y="180"/>
                  <a:pt x="196" y="181"/>
                  <a:pt x="196" y="181"/>
                </a:cubicBezTo>
                <a:cubicBezTo>
                  <a:pt x="195" y="181"/>
                  <a:pt x="195" y="181"/>
                  <a:pt x="195" y="180"/>
                </a:cubicBezTo>
                <a:cubicBezTo>
                  <a:pt x="195" y="180"/>
                  <a:pt x="195" y="180"/>
                  <a:pt x="194" y="179"/>
                </a:cubicBezTo>
                <a:cubicBezTo>
                  <a:pt x="194" y="179"/>
                  <a:pt x="194" y="179"/>
                  <a:pt x="193" y="178"/>
                </a:cubicBezTo>
                <a:cubicBezTo>
                  <a:pt x="193" y="178"/>
                  <a:pt x="192" y="178"/>
                  <a:pt x="190" y="178"/>
                </a:cubicBezTo>
                <a:cubicBezTo>
                  <a:pt x="190" y="178"/>
                  <a:pt x="190" y="178"/>
                  <a:pt x="189" y="178"/>
                </a:cubicBezTo>
                <a:cubicBezTo>
                  <a:pt x="189" y="178"/>
                  <a:pt x="189" y="178"/>
                  <a:pt x="189" y="179"/>
                </a:cubicBezTo>
                <a:cubicBezTo>
                  <a:pt x="188" y="178"/>
                  <a:pt x="188" y="178"/>
                  <a:pt x="187" y="178"/>
                </a:cubicBezTo>
                <a:cubicBezTo>
                  <a:pt x="187" y="178"/>
                  <a:pt x="186" y="179"/>
                  <a:pt x="185" y="179"/>
                </a:cubicBezTo>
                <a:cubicBezTo>
                  <a:pt x="184" y="180"/>
                  <a:pt x="184" y="181"/>
                  <a:pt x="184" y="182"/>
                </a:cubicBezTo>
                <a:cubicBezTo>
                  <a:pt x="184" y="183"/>
                  <a:pt x="184" y="184"/>
                  <a:pt x="184" y="184"/>
                </a:cubicBezTo>
                <a:cubicBezTo>
                  <a:pt x="184" y="185"/>
                  <a:pt x="185" y="185"/>
                  <a:pt x="185" y="186"/>
                </a:cubicBezTo>
                <a:cubicBezTo>
                  <a:pt x="184" y="186"/>
                  <a:pt x="184" y="186"/>
                  <a:pt x="184" y="186"/>
                </a:cubicBezTo>
                <a:cubicBezTo>
                  <a:pt x="183" y="186"/>
                  <a:pt x="183" y="187"/>
                  <a:pt x="183" y="187"/>
                </a:cubicBezTo>
                <a:cubicBezTo>
                  <a:pt x="183" y="188"/>
                  <a:pt x="183" y="188"/>
                  <a:pt x="184" y="188"/>
                </a:cubicBezTo>
                <a:cubicBezTo>
                  <a:pt x="184" y="188"/>
                  <a:pt x="185" y="188"/>
                  <a:pt x="185" y="188"/>
                </a:cubicBezTo>
                <a:cubicBezTo>
                  <a:pt x="184" y="188"/>
                  <a:pt x="183" y="188"/>
                  <a:pt x="183" y="188"/>
                </a:cubicBezTo>
                <a:cubicBezTo>
                  <a:pt x="183" y="189"/>
                  <a:pt x="183" y="190"/>
                  <a:pt x="184" y="190"/>
                </a:cubicBezTo>
                <a:cubicBezTo>
                  <a:pt x="185" y="190"/>
                  <a:pt x="185" y="191"/>
                  <a:pt x="185" y="192"/>
                </a:cubicBezTo>
                <a:cubicBezTo>
                  <a:pt x="185" y="192"/>
                  <a:pt x="185" y="192"/>
                  <a:pt x="185" y="192"/>
                </a:cubicBezTo>
                <a:cubicBezTo>
                  <a:pt x="184" y="192"/>
                  <a:pt x="184" y="192"/>
                  <a:pt x="184" y="191"/>
                </a:cubicBezTo>
                <a:cubicBezTo>
                  <a:pt x="183" y="191"/>
                  <a:pt x="183" y="191"/>
                  <a:pt x="183" y="191"/>
                </a:cubicBezTo>
                <a:cubicBezTo>
                  <a:pt x="183" y="191"/>
                  <a:pt x="183" y="190"/>
                  <a:pt x="183" y="190"/>
                </a:cubicBezTo>
                <a:cubicBezTo>
                  <a:pt x="183" y="190"/>
                  <a:pt x="183" y="190"/>
                  <a:pt x="182" y="190"/>
                </a:cubicBezTo>
                <a:cubicBezTo>
                  <a:pt x="181" y="189"/>
                  <a:pt x="181" y="189"/>
                  <a:pt x="181" y="189"/>
                </a:cubicBezTo>
                <a:cubicBezTo>
                  <a:pt x="180" y="189"/>
                  <a:pt x="179" y="190"/>
                  <a:pt x="178" y="190"/>
                </a:cubicBezTo>
                <a:cubicBezTo>
                  <a:pt x="178" y="191"/>
                  <a:pt x="178" y="192"/>
                  <a:pt x="178" y="193"/>
                </a:cubicBezTo>
                <a:cubicBezTo>
                  <a:pt x="178" y="194"/>
                  <a:pt x="178" y="195"/>
                  <a:pt x="177" y="196"/>
                </a:cubicBezTo>
                <a:cubicBezTo>
                  <a:pt x="177" y="198"/>
                  <a:pt x="176" y="198"/>
                  <a:pt x="174" y="199"/>
                </a:cubicBezTo>
                <a:cubicBezTo>
                  <a:pt x="174" y="201"/>
                  <a:pt x="174" y="201"/>
                  <a:pt x="174" y="201"/>
                </a:cubicBezTo>
                <a:cubicBezTo>
                  <a:pt x="173" y="201"/>
                  <a:pt x="173" y="200"/>
                  <a:pt x="173" y="200"/>
                </a:cubicBezTo>
                <a:cubicBezTo>
                  <a:pt x="173" y="200"/>
                  <a:pt x="173" y="201"/>
                  <a:pt x="173" y="201"/>
                </a:cubicBezTo>
                <a:cubicBezTo>
                  <a:pt x="173" y="202"/>
                  <a:pt x="173" y="203"/>
                  <a:pt x="173" y="203"/>
                </a:cubicBezTo>
                <a:cubicBezTo>
                  <a:pt x="173" y="204"/>
                  <a:pt x="172" y="205"/>
                  <a:pt x="172" y="205"/>
                </a:cubicBezTo>
                <a:cubicBezTo>
                  <a:pt x="172" y="206"/>
                  <a:pt x="171" y="206"/>
                  <a:pt x="170" y="206"/>
                </a:cubicBezTo>
                <a:cubicBezTo>
                  <a:pt x="169" y="206"/>
                  <a:pt x="168" y="205"/>
                  <a:pt x="166" y="203"/>
                </a:cubicBezTo>
                <a:cubicBezTo>
                  <a:pt x="165" y="201"/>
                  <a:pt x="163" y="200"/>
                  <a:pt x="160" y="200"/>
                </a:cubicBezTo>
                <a:cubicBezTo>
                  <a:pt x="160" y="201"/>
                  <a:pt x="160" y="201"/>
                  <a:pt x="160" y="201"/>
                </a:cubicBezTo>
                <a:cubicBezTo>
                  <a:pt x="159" y="201"/>
                  <a:pt x="159" y="201"/>
                  <a:pt x="159" y="201"/>
                </a:cubicBezTo>
                <a:cubicBezTo>
                  <a:pt x="158" y="201"/>
                  <a:pt x="158" y="201"/>
                  <a:pt x="158" y="201"/>
                </a:cubicBezTo>
                <a:cubicBezTo>
                  <a:pt x="158" y="201"/>
                  <a:pt x="157" y="201"/>
                  <a:pt x="157" y="200"/>
                </a:cubicBezTo>
                <a:cubicBezTo>
                  <a:pt x="156" y="200"/>
                  <a:pt x="155" y="200"/>
                  <a:pt x="154" y="200"/>
                </a:cubicBezTo>
                <a:cubicBezTo>
                  <a:pt x="153" y="200"/>
                  <a:pt x="152" y="200"/>
                  <a:pt x="151" y="201"/>
                </a:cubicBezTo>
                <a:cubicBezTo>
                  <a:pt x="151" y="202"/>
                  <a:pt x="150" y="203"/>
                  <a:pt x="150" y="205"/>
                </a:cubicBezTo>
                <a:cubicBezTo>
                  <a:pt x="150" y="206"/>
                  <a:pt x="149" y="207"/>
                  <a:pt x="149" y="208"/>
                </a:cubicBezTo>
                <a:cubicBezTo>
                  <a:pt x="149" y="209"/>
                  <a:pt x="148" y="209"/>
                  <a:pt x="147" y="209"/>
                </a:cubicBezTo>
                <a:cubicBezTo>
                  <a:pt x="147" y="209"/>
                  <a:pt x="147" y="209"/>
                  <a:pt x="147" y="208"/>
                </a:cubicBezTo>
                <a:cubicBezTo>
                  <a:pt x="147" y="206"/>
                  <a:pt x="147" y="204"/>
                  <a:pt x="149" y="202"/>
                </a:cubicBezTo>
                <a:cubicBezTo>
                  <a:pt x="150" y="201"/>
                  <a:pt x="150" y="199"/>
                  <a:pt x="150" y="199"/>
                </a:cubicBezTo>
                <a:cubicBezTo>
                  <a:pt x="150" y="199"/>
                  <a:pt x="150" y="198"/>
                  <a:pt x="150" y="197"/>
                </a:cubicBezTo>
                <a:cubicBezTo>
                  <a:pt x="149" y="196"/>
                  <a:pt x="149" y="196"/>
                  <a:pt x="149" y="195"/>
                </a:cubicBezTo>
                <a:cubicBezTo>
                  <a:pt x="149" y="195"/>
                  <a:pt x="149" y="195"/>
                  <a:pt x="149" y="195"/>
                </a:cubicBezTo>
                <a:cubicBezTo>
                  <a:pt x="149" y="194"/>
                  <a:pt x="148" y="194"/>
                  <a:pt x="147" y="194"/>
                </a:cubicBezTo>
                <a:cubicBezTo>
                  <a:pt x="146" y="193"/>
                  <a:pt x="145" y="193"/>
                  <a:pt x="144" y="193"/>
                </a:cubicBezTo>
                <a:cubicBezTo>
                  <a:pt x="143" y="193"/>
                  <a:pt x="141" y="192"/>
                  <a:pt x="140" y="192"/>
                </a:cubicBezTo>
                <a:cubicBezTo>
                  <a:pt x="139" y="191"/>
                  <a:pt x="139" y="191"/>
                  <a:pt x="139" y="190"/>
                </a:cubicBezTo>
                <a:cubicBezTo>
                  <a:pt x="139" y="189"/>
                  <a:pt x="139" y="189"/>
                  <a:pt x="140" y="188"/>
                </a:cubicBezTo>
                <a:cubicBezTo>
                  <a:pt x="142" y="187"/>
                  <a:pt x="142" y="187"/>
                  <a:pt x="142" y="187"/>
                </a:cubicBezTo>
                <a:cubicBezTo>
                  <a:pt x="142" y="188"/>
                  <a:pt x="142" y="188"/>
                  <a:pt x="143" y="188"/>
                </a:cubicBezTo>
                <a:cubicBezTo>
                  <a:pt x="143" y="189"/>
                  <a:pt x="144" y="189"/>
                  <a:pt x="144" y="189"/>
                </a:cubicBezTo>
                <a:cubicBezTo>
                  <a:pt x="145" y="189"/>
                  <a:pt x="145" y="189"/>
                  <a:pt x="145" y="189"/>
                </a:cubicBezTo>
                <a:cubicBezTo>
                  <a:pt x="145" y="188"/>
                  <a:pt x="145" y="188"/>
                  <a:pt x="145" y="187"/>
                </a:cubicBezTo>
                <a:cubicBezTo>
                  <a:pt x="144" y="187"/>
                  <a:pt x="144" y="187"/>
                  <a:pt x="144" y="186"/>
                </a:cubicBezTo>
                <a:cubicBezTo>
                  <a:pt x="144" y="186"/>
                  <a:pt x="144" y="185"/>
                  <a:pt x="145" y="185"/>
                </a:cubicBezTo>
                <a:cubicBezTo>
                  <a:pt x="145" y="184"/>
                  <a:pt x="145" y="184"/>
                  <a:pt x="145" y="183"/>
                </a:cubicBezTo>
                <a:cubicBezTo>
                  <a:pt x="145" y="182"/>
                  <a:pt x="145" y="181"/>
                  <a:pt x="144" y="180"/>
                </a:cubicBezTo>
                <a:cubicBezTo>
                  <a:pt x="143" y="180"/>
                  <a:pt x="143" y="180"/>
                  <a:pt x="142" y="179"/>
                </a:cubicBezTo>
                <a:cubicBezTo>
                  <a:pt x="141" y="179"/>
                  <a:pt x="140" y="179"/>
                  <a:pt x="140" y="178"/>
                </a:cubicBezTo>
                <a:cubicBezTo>
                  <a:pt x="139" y="178"/>
                  <a:pt x="139" y="176"/>
                  <a:pt x="139" y="175"/>
                </a:cubicBezTo>
                <a:cubicBezTo>
                  <a:pt x="139" y="173"/>
                  <a:pt x="139" y="173"/>
                  <a:pt x="139" y="173"/>
                </a:cubicBezTo>
                <a:cubicBezTo>
                  <a:pt x="139" y="171"/>
                  <a:pt x="140" y="170"/>
                  <a:pt x="141" y="170"/>
                </a:cubicBezTo>
                <a:cubicBezTo>
                  <a:pt x="142" y="170"/>
                  <a:pt x="143" y="169"/>
                  <a:pt x="143" y="168"/>
                </a:cubicBezTo>
                <a:cubicBezTo>
                  <a:pt x="143" y="167"/>
                  <a:pt x="142" y="166"/>
                  <a:pt x="141" y="166"/>
                </a:cubicBezTo>
                <a:cubicBezTo>
                  <a:pt x="140" y="166"/>
                  <a:pt x="140" y="165"/>
                  <a:pt x="139" y="164"/>
                </a:cubicBezTo>
                <a:cubicBezTo>
                  <a:pt x="139" y="164"/>
                  <a:pt x="139" y="164"/>
                  <a:pt x="139" y="164"/>
                </a:cubicBezTo>
                <a:cubicBezTo>
                  <a:pt x="139" y="164"/>
                  <a:pt x="138" y="164"/>
                  <a:pt x="138" y="164"/>
                </a:cubicBezTo>
                <a:cubicBezTo>
                  <a:pt x="137" y="164"/>
                  <a:pt x="136" y="164"/>
                  <a:pt x="135" y="164"/>
                </a:cubicBezTo>
                <a:cubicBezTo>
                  <a:pt x="134" y="164"/>
                  <a:pt x="134" y="163"/>
                  <a:pt x="133" y="163"/>
                </a:cubicBezTo>
                <a:cubicBezTo>
                  <a:pt x="132" y="162"/>
                  <a:pt x="132" y="161"/>
                  <a:pt x="132" y="160"/>
                </a:cubicBezTo>
                <a:cubicBezTo>
                  <a:pt x="132" y="158"/>
                  <a:pt x="133" y="157"/>
                  <a:pt x="134" y="157"/>
                </a:cubicBezTo>
                <a:cubicBezTo>
                  <a:pt x="134" y="157"/>
                  <a:pt x="135" y="158"/>
                  <a:pt x="136" y="158"/>
                </a:cubicBezTo>
                <a:cubicBezTo>
                  <a:pt x="137" y="159"/>
                  <a:pt x="139" y="159"/>
                  <a:pt x="140" y="159"/>
                </a:cubicBezTo>
                <a:cubicBezTo>
                  <a:pt x="140" y="159"/>
                  <a:pt x="140" y="159"/>
                  <a:pt x="140" y="159"/>
                </a:cubicBezTo>
                <a:cubicBezTo>
                  <a:pt x="141" y="159"/>
                  <a:pt x="141" y="160"/>
                  <a:pt x="142" y="160"/>
                </a:cubicBezTo>
                <a:cubicBezTo>
                  <a:pt x="143" y="161"/>
                  <a:pt x="144" y="161"/>
                  <a:pt x="146" y="163"/>
                </a:cubicBezTo>
                <a:cubicBezTo>
                  <a:pt x="147" y="162"/>
                  <a:pt x="147" y="161"/>
                  <a:pt x="148" y="159"/>
                </a:cubicBezTo>
                <a:cubicBezTo>
                  <a:pt x="149" y="158"/>
                  <a:pt x="150" y="157"/>
                  <a:pt x="150" y="157"/>
                </a:cubicBezTo>
                <a:cubicBezTo>
                  <a:pt x="150" y="155"/>
                  <a:pt x="150" y="155"/>
                  <a:pt x="150" y="155"/>
                </a:cubicBezTo>
                <a:cubicBezTo>
                  <a:pt x="150" y="154"/>
                  <a:pt x="150" y="154"/>
                  <a:pt x="150" y="154"/>
                </a:cubicBezTo>
                <a:cubicBezTo>
                  <a:pt x="151" y="153"/>
                  <a:pt x="151" y="153"/>
                  <a:pt x="151" y="153"/>
                </a:cubicBezTo>
                <a:cubicBezTo>
                  <a:pt x="150" y="152"/>
                  <a:pt x="150" y="152"/>
                  <a:pt x="150" y="152"/>
                </a:cubicBezTo>
                <a:cubicBezTo>
                  <a:pt x="150" y="152"/>
                  <a:pt x="150" y="152"/>
                  <a:pt x="150" y="152"/>
                </a:cubicBezTo>
                <a:cubicBezTo>
                  <a:pt x="150" y="149"/>
                  <a:pt x="151" y="147"/>
                  <a:pt x="152" y="146"/>
                </a:cubicBezTo>
                <a:cubicBezTo>
                  <a:pt x="154" y="145"/>
                  <a:pt x="155" y="143"/>
                  <a:pt x="155" y="142"/>
                </a:cubicBezTo>
                <a:cubicBezTo>
                  <a:pt x="155" y="142"/>
                  <a:pt x="154" y="141"/>
                  <a:pt x="154" y="141"/>
                </a:cubicBezTo>
                <a:cubicBezTo>
                  <a:pt x="153" y="140"/>
                  <a:pt x="153" y="139"/>
                  <a:pt x="152" y="139"/>
                </a:cubicBezTo>
                <a:cubicBezTo>
                  <a:pt x="152" y="140"/>
                  <a:pt x="152" y="140"/>
                  <a:pt x="152" y="140"/>
                </a:cubicBezTo>
                <a:cubicBezTo>
                  <a:pt x="152" y="139"/>
                  <a:pt x="151" y="139"/>
                  <a:pt x="150" y="139"/>
                </a:cubicBezTo>
                <a:cubicBezTo>
                  <a:pt x="149" y="139"/>
                  <a:pt x="148" y="139"/>
                  <a:pt x="147" y="138"/>
                </a:cubicBezTo>
                <a:cubicBezTo>
                  <a:pt x="147" y="138"/>
                  <a:pt x="146" y="138"/>
                  <a:pt x="145" y="137"/>
                </a:cubicBezTo>
                <a:cubicBezTo>
                  <a:pt x="144" y="137"/>
                  <a:pt x="144" y="136"/>
                  <a:pt x="144" y="134"/>
                </a:cubicBezTo>
                <a:cubicBezTo>
                  <a:pt x="145" y="134"/>
                  <a:pt x="145" y="135"/>
                  <a:pt x="146" y="136"/>
                </a:cubicBezTo>
                <a:cubicBezTo>
                  <a:pt x="146" y="137"/>
                  <a:pt x="147" y="138"/>
                  <a:pt x="148" y="138"/>
                </a:cubicBezTo>
                <a:cubicBezTo>
                  <a:pt x="149" y="138"/>
                  <a:pt x="149" y="138"/>
                  <a:pt x="149" y="137"/>
                </a:cubicBezTo>
                <a:cubicBezTo>
                  <a:pt x="149" y="137"/>
                  <a:pt x="149" y="137"/>
                  <a:pt x="150" y="137"/>
                </a:cubicBezTo>
                <a:cubicBezTo>
                  <a:pt x="150" y="137"/>
                  <a:pt x="150" y="137"/>
                  <a:pt x="151" y="138"/>
                </a:cubicBezTo>
                <a:cubicBezTo>
                  <a:pt x="152" y="139"/>
                  <a:pt x="153" y="139"/>
                  <a:pt x="154" y="139"/>
                </a:cubicBezTo>
                <a:cubicBezTo>
                  <a:pt x="154" y="139"/>
                  <a:pt x="155" y="139"/>
                  <a:pt x="155" y="138"/>
                </a:cubicBezTo>
                <a:cubicBezTo>
                  <a:pt x="155" y="137"/>
                  <a:pt x="154" y="137"/>
                  <a:pt x="154" y="136"/>
                </a:cubicBezTo>
                <a:cubicBezTo>
                  <a:pt x="153" y="136"/>
                  <a:pt x="153" y="135"/>
                  <a:pt x="153" y="135"/>
                </a:cubicBezTo>
                <a:cubicBezTo>
                  <a:pt x="153" y="134"/>
                  <a:pt x="153" y="134"/>
                  <a:pt x="153" y="134"/>
                </a:cubicBezTo>
                <a:cubicBezTo>
                  <a:pt x="153" y="134"/>
                  <a:pt x="153" y="134"/>
                  <a:pt x="152" y="133"/>
                </a:cubicBezTo>
                <a:cubicBezTo>
                  <a:pt x="152" y="133"/>
                  <a:pt x="152" y="133"/>
                  <a:pt x="152" y="133"/>
                </a:cubicBezTo>
                <a:cubicBezTo>
                  <a:pt x="151" y="133"/>
                  <a:pt x="151" y="133"/>
                  <a:pt x="151" y="132"/>
                </a:cubicBezTo>
                <a:cubicBezTo>
                  <a:pt x="151" y="132"/>
                  <a:pt x="151" y="132"/>
                  <a:pt x="151" y="132"/>
                </a:cubicBezTo>
                <a:cubicBezTo>
                  <a:pt x="152" y="132"/>
                  <a:pt x="152" y="131"/>
                  <a:pt x="152" y="131"/>
                </a:cubicBezTo>
                <a:cubicBezTo>
                  <a:pt x="152" y="131"/>
                  <a:pt x="151" y="130"/>
                  <a:pt x="151" y="130"/>
                </a:cubicBezTo>
                <a:cubicBezTo>
                  <a:pt x="150" y="130"/>
                  <a:pt x="150" y="129"/>
                  <a:pt x="150" y="129"/>
                </a:cubicBezTo>
                <a:cubicBezTo>
                  <a:pt x="151" y="129"/>
                  <a:pt x="152" y="128"/>
                  <a:pt x="152" y="127"/>
                </a:cubicBezTo>
                <a:cubicBezTo>
                  <a:pt x="152" y="126"/>
                  <a:pt x="151" y="125"/>
                  <a:pt x="151" y="125"/>
                </a:cubicBezTo>
                <a:cubicBezTo>
                  <a:pt x="150" y="125"/>
                  <a:pt x="150" y="124"/>
                  <a:pt x="150" y="124"/>
                </a:cubicBezTo>
                <a:cubicBezTo>
                  <a:pt x="150" y="124"/>
                  <a:pt x="151" y="124"/>
                  <a:pt x="152" y="124"/>
                </a:cubicBezTo>
                <a:cubicBezTo>
                  <a:pt x="152" y="124"/>
                  <a:pt x="152" y="124"/>
                  <a:pt x="152" y="124"/>
                </a:cubicBezTo>
                <a:cubicBezTo>
                  <a:pt x="152" y="124"/>
                  <a:pt x="152" y="124"/>
                  <a:pt x="152" y="124"/>
                </a:cubicBezTo>
                <a:cubicBezTo>
                  <a:pt x="152" y="124"/>
                  <a:pt x="152" y="123"/>
                  <a:pt x="152" y="122"/>
                </a:cubicBezTo>
                <a:cubicBezTo>
                  <a:pt x="151" y="121"/>
                  <a:pt x="151" y="120"/>
                  <a:pt x="151" y="120"/>
                </a:cubicBezTo>
                <a:cubicBezTo>
                  <a:pt x="152" y="119"/>
                  <a:pt x="152" y="119"/>
                  <a:pt x="152" y="119"/>
                </a:cubicBezTo>
                <a:cubicBezTo>
                  <a:pt x="152" y="120"/>
                  <a:pt x="152" y="120"/>
                  <a:pt x="153" y="120"/>
                </a:cubicBezTo>
                <a:cubicBezTo>
                  <a:pt x="153" y="120"/>
                  <a:pt x="153" y="120"/>
                  <a:pt x="153" y="120"/>
                </a:cubicBezTo>
                <a:cubicBezTo>
                  <a:pt x="154" y="119"/>
                  <a:pt x="154" y="119"/>
                  <a:pt x="154" y="119"/>
                </a:cubicBezTo>
                <a:cubicBezTo>
                  <a:pt x="154" y="119"/>
                  <a:pt x="155" y="120"/>
                  <a:pt x="155" y="120"/>
                </a:cubicBezTo>
                <a:cubicBezTo>
                  <a:pt x="156" y="120"/>
                  <a:pt x="156" y="120"/>
                  <a:pt x="157" y="120"/>
                </a:cubicBezTo>
                <a:cubicBezTo>
                  <a:pt x="157" y="119"/>
                  <a:pt x="157" y="119"/>
                  <a:pt x="157" y="118"/>
                </a:cubicBezTo>
                <a:cubicBezTo>
                  <a:pt x="158" y="119"/>
                  <a:pt x="158" y="119"/>
                  <a:pt x="158" y="119"/>
                </a:cubicBezTo>
                <a:cubicBezTo>
                  <a:pt x="159" y="119"/>
                  <a:pt x="159" y="119"/>
                  <a:pt x="159" y="119"/>
                </a:cubicBezTo>
                <a:cubicBezTo>
                  <a:pt x="160" y="119"/>
                  <a:pt x="160" y="119"/>
                  <a:pt x="160" y="120"/>
                </a:cubicBezTo>
                <a:cubicBezTo>
                  <a:pt x="160" y="120"/>
                  <a:pt x="161" y="120"/>
                  <a:pt x="161" y="120"/>
                </a:cubicBezTo>
                <a:cubicBezTo>
                  <a:pt x="163" y="118"/>
                  <a:pt x="163" y="118"/>
                  <a:pt x="163" y="118"/>
                </a:cubicBezTo>
                <a:cubicBezTo>
                  <a:pt x="163" y="118"/>
                  <a:pt x="164" y="118"/>
                  <a:pt x="164" y="119"/>
                </a:cubicBezTo>
                <a:cubicBezTo>
                  <a:pt x="164" y="120"/>
                  <a:pt x="164" y="120"/>
                  <a:pt x="165" y="120"/>
                </a:cubicBezTo>
                <a:cubicBezTo>
                  <a:pt x="165" y="120"/>
                  <a:pt x="166" y="120"/>
                  <a:pt x="166" y="120"/>
                </a:cubicBezTo>
                <a:cubicBezTo>
                  <a:pt x="166" y="121"/>
                  <a:pt x="167" y="122"/>
                  <a:pt x="168" y="122"/>
                </a:cubicBezTo>
                <a:cubicBezTo>
                  <a:pt x="168" y="122"/>
                  <a:pt x="168" y="121"/>
                  <a:pt x="168" y="121"/>
                </a:cubicBezTo>
                <a:cubicBezTo>
                  <a:pt x="168" y="121"/>
                  <a:pt x="168" y="121"/>
                  <a:pt x="168" y="121"/>
                </a:cubicBezTo>
                <a:cubicBezTo>
                  <a:pt x="168" y="120"/>
                  <a:pt x="168" y="120"/>
                  <a:pt x="168" y="120"/>
                </a:cubicBezTo>
                <a:cubicBezTo>
                  <a:pt x="169" y="119"/>
                  <a:pt x="169" y="119"/>
                  <a:pt x="169" y="118"/>
                </a:cubicBezTo>
                <a:cubicBezTo>
                  <a:pt x="169" y="118"/>
                  <a:pt x="169" y="118"/>
                  <a:pt x="168" y="118"/>
                </a:cubicBezTo>
                <a:cubicBezTo>
                  <a:pt x="168" y="118"/>
                  <a:pt x="168" y="118"/>
                  <a:pt x="168" y="118"/>
                </a:cubicBezTo>
                <a:cubicBezTo>
                  <a:pt x="168" y="117"/>
                  <a:pt x="168" y="117"/>
                  <a:pt x="168" y="117"/>
                </a:cubicBezTo>
                <a:cubicBezTo>
                  <a:pt x="169" y="117"/>
                  <a:pt x="169" y="118"/>
                  <a:pt x="170" y="118"/>
                </a:cubicBezTo>
                <a:cubicBezTo>
                  <a:pt x="170" y="117"/>
                  <a:pt x="170" y="117"/>
                  <a:pt x="170" y="117"/>
                </a:cubicBezTo>
                <a:cubicBezTo>
                  <a:pt x="171" y="116"/>
                  <a:pt x="171" y="116"/>
                  <a:pt x="172" y="116"/>
                </a:cubicBezTo>
                <a:cubicBezTo>
                  <a:pt x="173" y="116"/>
                  <a:pt x="174" y="116"/>
                  <a:pt x="175" y="116"/>
                </a:cubicBezTo>
                <a:cubicBezTo>
                  <a:pt x="175" y="115"/>
                  <a:pt x="176" y="115"/>
                  <a:pt x="176" y="114"/>
                </a:cubicBezTo>
                <a:cubicBezTo>
                  <a:pt x="176" y="113"/>
                  <a:pt x="176" y="113"/>
                  <a:pt x="175" y="112"/>
                </a:cubicBezTo>
                <a:cubicBezTo>
                  <a:pt x="175" y="111"/>
                  <a:pt x="175" y="111"/>
                  <a:pt x="174" y="110"/>
                </a:cubicBezTo>
                <a:cubicBezTo>
                  <a:pt x="174" y="110"/>
                  <a:pt x="174" y="111"/>
                  <a:pt x="174" y="111"/>
                </a:cubicBezTo>
                <a:cubicBezTo>
                  <a:pt x="173" y="111"/>
                  <a:pt x="172" y="111"/>
                  <a:pt x="172" y="110"/>
                </a:cubicBezTo>
                <a:cubicBezTo>
                  <a:pt x="172" y="111"/>
                  <a:pt x="172" y="111"/>
                  <a:pt x="171" y="111"/>
                </a:cubicBezTo>
                <a:cubicBezTo>
                  <a:pt x="171" y="111"/>
                  <a:pt x="170" y="111"/>
                  <a:pt x="170" y="110"/>
                </a:cubicBezTo>
                <a:cubicBezTo>
                  <a:pt x="170" y="110"/>
                  <a:pt x="170" y="110"/>
                  <a:pt x="170" y="110"/>
                </a:cubicBezTo>
                <a:cubicBezTo>
                  <a:pt x="169" y="110"/>
                  <a:pt x="168" y="110"/>
                  <a:pt x="167" y="110"/>
                </a:cubicBezTo>
                <a:cubicBezTo>
                  <a:pt x="167" y="109"/>
                  <a:pt x="166" y="109"/>
                  <a:pt x="165" y="108"/>
                </a:cubicBezTo>
                <a:cubicBezTo>
                  <a:pt x="165" y="107"/>
                  <a:pt x="164" y="107"/>
                  <a:pt x="164" y="106"/>
                </a:cubicBezTo>
                <a:cubicBezTo>
                  <a:pt x="163" y="106"/>
                  <a:pt x="162" y="105"/>
                  <a:pt x="161" y="105"/>
                </a:cubicBezTo>
                <a:cubicBezTo>
                  <a:pt x="161" y="105"/>
                  <a:pt x="161" y="106"/>
                  <a:pt x="161" y="106"/>
                </a:cubicBezTo>
                <a:cubicBezTo>
                  <a:pt x="159" y="106"/>
                  <a:pt x="159" y="106"/>
                  <a:pt x="159" y="106"/>
                </a:cubicBezTo>
                <a:cubicBezTo>
                  <a:pt x="159" y="106"/>
                  <a:pt x="159" y="105"/>
                  <a:pt x="160" y="105"/>
                </a:cubicBezTo>
                <a:cubicBezTo>
                  <a:pt x="160" y="105"/>
                  <a:pt x="160" y="105"/>
                  <a:pt x="160" y="105"/>
                </a:cubicBezTo>
                <a:cubicBezTo>
                  <a:pt x="160" y="105"/>
                  <a:pt x="160" y="104"/>
                  <a:pt x="160" y="103"/>
                </a:cubicBezTo>
                <a:cubicBezTo>
                  <a:pt x="160" y="102"/>
                  <a:pt x="160" y="101"/>
                  <a:pt x="159" y="101"/>
                </a:cubicBezTo>
                <a:cubicBezTo>
                  <a:pt x="159" y="100"/>
                  <a:pt x="159" y="99"/>
                  <a:pt x="159" y="97"/>
                </a:cubicBezTo>
                <a:cubicBezTo>
                  <a:pt x="159" y="97"/>
                  <a:pt x="159" y="97"/>
                  <a:pt x="159" y="97"/>
                </a:cubicBezTo>
                <a:cubicBezTo>
                  <a:pt x="159" y="96"/>
                  <a:pt x="158" y="96"/>
                  <a:pt x="158" y="95"/>
                </a:cubicBezTo>
                <a:cubicBezTo>
                  <a:pt x="158" y="97"/>
                  <a:pt x="157" y="98"/>
                  <a:pt x="156" y="99"/>
                </a:cubicBezTo>
                <a:cubicBezTo>
                  <a:pt x="155" y="100"/>
                  <a:pt x="153" y="101"/>
                  <a:pt x="150" y="101"/>
                </a:cubicBezTo>
                <a:cubicBezTo>
                  <a:pt x="149" y="101"/>
                  <a:pt x="148" y="100"/>
                  <a:pt x="147" y="99"/>
                </a:cubicBezTo>
                <a:cubicBezTo>
                  <a:pt x="146" y="98"/>
                  <a:pt x="145" y="97"/>
                  <a:pt x="145" y="96"/>
                </a:cubicBezTo>
                <a:cubicBezTo>
                  <a:pt x="145" y="96"/>
                  <a:pt x="145" y="96"/>
                  <a:pt x="145" y="96"/>
                </a:cubicBezTo>
                <a:cubicBezTo>
                  <a:pt x="145" y="96"/>
                  <a:pt x="145" y="96"/>
                  <a:pt x="145" y="95"/>
                </a:cubicBezTo>
                <a:cubicBezTo>
                  <a:pt x="145" y="95"/>
                  <a:pt x="145" y="95"/>
                  <a:pt x="145" y="95"/>
                </a:cubicBezTo>
                <a:cubicBezTo>
                  <a:pt x="145" y="95"/>
                  <a:pt x="145" y="95"/>
                  <a:pt x="145" y="94"/>
                </a:cubicBezTo>
                <a:cubicBezTo>
                  <a:pt x="145" y="93"/>
                  <a:pt x="145" y="93"/>
                  <a:pt x="145" y="93"/>
                </a:cubicBezTo>
                <a:cubicBezTo>
                  <a:pt x="145" y="92"/>
                  <a:pt x="144" y="92"/>
                  <a:pt x="143" y="91"/>
                </a:cubicBezTo>
                <a:cubicBezTo>
                  <a:pt x="141" y="91"/>
                  <a:pt x="140" y="90"/>
                  <a:pt x="140" y="89"/>
                </a:cubicBezTo>
                <a:cubicBezTo>
                  <a:pt x="140" y="88"/>
                  <a:pt x="141" y="88"/>
                  <a:pt x="141" y="88"/>
                </a:cubicBezTo>
                <a:cubicBezTo>
                  <a:pt x="141" y="88"/>
                  <a:pt x="142" y="88"/>
                  <a:pt x="142" y="88"/>
                </a:cubicBezTo>
                <a:cubicBezTo>
                  <a:pt x="142" y="89"/>
                  <a:pt x="143" y="89"/>
                  <a:pt x="144" y="89"/>
                </a:cubicBezTo>
                <a:cubicBezTo>
                  <a:pt x="145" y="89"/>
                  <a:pt x="146" y="89"/>
                  <a:pt x="146" y="88"/>
                </a:cubicBezTo>
                <a:cubicBezTo>
                  <a:pt x="146" y="87"/>
                  <a:pt x="146" y="87"/>
                  <a:pt x="146" y="87"/>
                </a:cubicBezTo>
                <a:cubicBezTo>
                  <a:pt x="147" y="87"/>
                  <a:pt x="147" y="87"/>
                  <a:pt x="147" y="87"/>
                </a:cubicBezTo>
                <a:cubicBezTo>
                  <a:pt x="147" y="88"/>
                  <a:pt x="148" y="88"/>
                  <a:pt x="148" y="88"/>
                </a:cubicBezTo>
                <a:cubicBezTo>
                  <a:pt x="148" y="87"/>
                  <a:pt x="148" y="87"/>
                  <a:pt x="148" y="87"/>
                </a:cubicBezTo>
                <a:cubicBezTo>
                  <a:pt x="149" y="86"/>
                  <a:pt x="149" y="86"/>
                  <a:pt x="149" y="86"/>
                </a:cubicBezTo>
                <a:cubicBezTo>
                  <a:pt x="150" y="86"/>
                  <a:pt x="151" y="86"/>
                  <a:pt x="152" y="87"/>
                </a:cubicBezTo>
                <a:cubicBezTo>
                  <a:pt x="152" y="87"/>
                  <a:pt x="152" y="86"/>
                  <a:pt x="152" y="86"/>
                </a:cubicBezTo>
                <a:cubicBezTo>
                  <a:pt x="152" y="86"/>
                  <a:pt x="152" y="86"/>
                  <a:pt x="152" y="86"/>
                </a:cubicBezTo>
                <a:cubicBezTo>
                  <a:pt x="152" y="86"/>
                  <a:pt x="152" y="87"/>
                  <a:pt x="153" y="87"/>
                </a:cubicBezTo>
                <a:cubicBezTo>
                  <a:pt x="153" y="86"/>
                  <a:pt x="153" y="86"/>
                  <a:pt x="153" y="86"/>
                </a:cubicBezTo>
                <a:cubicBezTo>
                  <a:pt x="154" y="86"/>
                  <a:pt x="154" y="86"/>
                  <a:pt x="154" y="86"/>
                </a:cubicBezTo>
                <a:cubicBezTo>
                  <a:pt x="154" y="85"/>
                  <a:pt x="154" y="84"/>
                  <a:pt x="152" y="84"/>
                </a:cubicBezTo>
                <a:cubicBezTo>
                  <a:pt x="151" y="83"/>
                  <a:pt x="150" y="83"/>
                  <a:pt x="150" y="82"/>
                </a:cubicBezTo>
                <a:cubicBezTo>
                  <a:pt x="150" y="82"/>
                  <a:pt x="150" y="81"/>
                  <a:pt x="151" y="81"/>
                </a:cubicBezTo>
                <a:cubicBezTo>
                  <a:pt x="151" y="81"/>
                  <a:pt x="150" y="80"/>
                  <a:pt x="149" y="80"/>
                </a:cubicBezTo>
                <a:cubicBezTo>
                  <a:pt x="147" y="80"/>
                  <a:pt x="147" y="79"/>
                  <a:pt x="147" y="77"/>
                </a:cubicBezTo>
                <a:cubicBezTo>
                  <a:pt x="147" y="78"/>
                  <a:pt x="148" y="78"/>
                  <a:pt x="148" y="78"/>
                </a:cubicBezTo>
                <a:cubicBezTo>
                  <a:pt x="148" y="78"/>
                  <a:pt x="149" y="79"/>
                  <a:pt x="149" y="79"/>
                </a:cubicBezTo>
                <a:cubicBezTo>
                  <a:pt x="150" y="79"/>
                  <a:pt x="150" y="79"/>
                  <a:pt x="150" y="79"/>
                </a:cubicBezTo>
                <a:cubicBezTo>
                  <a:pt x="150" y="79"/>
                  <a:pt x="150" y="79"/>
                  <a:pt x="150" y="79"/>
                </a:cubicBezTo>
                <a:cubicBezTo>
                  <a:pt x="150" y="79"/>
                  <a:pt x="151" y="79"/>
                  <a:pt x="152" y="81"/>
                </a:cubicBezTo>
                <a:cubicBezTo>
                  <a:pt x="152" y="82"/>
                  <a:pt x="154" y="83"/>
                  <a:pt x="156" y="83"/>
                </a:cubicBezTo>
                <a:cubicBezTo>
                  <a:pt x="157" y="83"/>
                  <a:pt x="157" y="83"/>
                  <a:pt x="158" y="83"/>
                </a:cubicBezTo>
                <a:cubicBezTo>
                  <a:pt x="158" y="82"/>
                  <a:pt x="159" y="82"/>
                  <a:pt x="159" y="81"/>
                </a:cubicBezTo>
                <a:cubicBezTo>
                  <a:pt x="159" y="81"/>
                  <a:pt x="159" y="82"/>
                  <a:pt x="159" y="82"/>
                </a:cubicBezTo>
                <a:cubicBezTo>
                  <a:pt x="159" y="82"/>
                  <a:pt x="158" y="81"/>
                  <a:pt x="158" y="81"/>
                </a:cubicBezTo>
                <a:cubicBezTo>
                  <a:pt x="158" y="80"/>
                  <a:pt x="158" y="80"/>
                  <a:pt x="158" y="80"/>
                </a:cubicBezTo>
                <a:cubicBezTo>
                  <a:pt x="158" y="80"/>
                  <a:pt x="157" y="79"/>
                  <a:pt x="157" y="79"/>
                </a:cubicBezTo>
                <a:cubicBezTo>
                  <a:pt x="158" y="78"/>
                  <a:pt x="158" y="78"/>
                  <a:pt x="158" y="78"/>
                </a:cubicBezTo>
                <a:cubicBezTo>
                  <a:pt x="159" y="79"/>
                  <a:pt x="161" y="81"/>
                  <a:pt x="163" y="81"/>
                </a:cubicBezTo>
                <a:cubicBezTo>
                  <a:pt x="165" y="82"/>
                  <a:pt x="167" y="83"/>
                  <a:pt x="168" y="83"/>
                </a:cubicBezTo>
                <a:cubicBezTo>
                  <a:pt x="168" y="83"/>
                  <a:pt x="168" y="83"/>
                  <a:pt x="168" y="82"/>
                </a:cubicBezTo>
                <a:cubicBezTo>
                  <a:pt x="168" y="82"/>
                  <a:pt x="168" y="82"/>
                  <a:pt x="168" y="82"/>
                </a:cubicBezTo>
                <a:cubicBezTo>
                  <a:pt x="168" y="82"/>
                  <a:pt x="169" y="82"/>
                  <a:pt x="169" y="84"/>
                </a:cubicBezTo>
                <a:cubicBezTo>
                  <a:pt x="169" y="85"/>
                  <a:pt x="169" y="86"/>
                  <a:pt x="170" y="86"/>
                </a:cubicBezTo>
                <a:cubicBezTo>
                  <a:pt x="171" y="86"/>
                  <a:pt x="171" y="86"/>
                  <a:pt x="171" y="85"/>
                </a:cubicBezTo>
                <a:cubicBezTo>
                  <a:pt x="171" y="84"/>
                  <a:pt x="170" y="84"/>
                  <a:pt x="170" y="83"/>
                </a:cubicBezTo>
                <a:cubicBezTo>
                  <a:pt x="170" y="83"/>
                  <a:pt x="170" y="83"/>
                  <a:pt x="169" y="83"/>
                </a:cubicBezTo>
                <a:cubicBezTo>
                  <a:pt x="169" y="82"/>
                  <a:pt x="169" y="82"/>
                  <a:pt x="169" y="81"/>
                </a:cubicBezTo>
                <a:cubicBezTo>
                  <a:pt x="169" y="81"/>
                  <a:pt x="169" y="81"/>
                  <a:pt x="169" y="81"/>
                </a:cubicBezTo>
                <a:cubicBezTo>
                  <a:pt x="169" y="81"/>
                  <a:pt x="169" y="81"/>
                  <a:pt x="168" y="81"/>
                </a:cubicBezTo>
                <a:cubicBezTo>
                  <a:pt x="168" y="80"/>
                  <a:pt x="168" y="80"/>
                  <a:pt x="168" y="80"/>
                </a:cubicBezTo>
                <a:cubicBezTo>
                  <a:pt x="168" y="80"/>
                  <a:pt x="168" y="79"/>
                  <a:pt x="166" y="79"/>
                </a:cubicBezTo>
                <a:cubicBezTo>
                  <a:pt x="165" y="79"/>
                  <a:pt x="164" y="79"/>
                  <a:pt x="164" y="78"/>
                </a:cubicBezTo>
                <a:cubicBezTo>
                  <a:pt x="164" y="78"/>
                  <a:pt x="164" y="78"/>
                  <a:pt x="164" y="78"/>
                </a:cubicBezTo>
                <a:cubicBezTo>
                  <a:pt x="166" y="79"/>
                  <a:pt x="166" y="79"/>
                  <a:pt x="166" y="79"/>
                </a:cubicBezTo>
                <a:cubicBezTo>
                  <a:pt x="166" y="79"/>
                  <a:pt x="167" y="79"/>
                  <a:pt x="167" y="79"/>
                </a:cubicBezTo>
                <a:cubicBezTo>
                  <a:pt x="168" y="79"/>
                  <a:pt x="168" y="79"/>
                  <a:pt x="169" y="79"/>
                </a:cubicBezTo>
                <a:cubicBezTo>
                  <a:pt x="169" y="79"/>
                  <a:pt x="169" y="78"/>
                  <a:pt x="169" y="77"/>
                </a:cubicBezTo>
                <a:cubicBezTo>
                  <a:pt x="169" y="77"/>
                  <a:pt x="169" y="77"/>
                  <a:pt x="169" y="77"/>
                </a:cubicBezTo>
                <a:cubicBezTo>
                  <a:pt x="169" y="77"/>
                  <a:pt x="169" y="77"/>
                  <a:pt x="169" y="76"/>
                </a:cubicBezTo>
                <a:cubicBezTo>
                  <a:pt x="169" y="76"/>
                  <a:pt x="170" y="76"/>
                  <a:pt x="171" y="75"/>
                </a:cubicBezTo>
                <a:cubicBezTo>
                  <a:pt x="172" y="75"/>
                  <a:pt x="173" y="74"/>
                  <a:pt x="173" y="74"/>
                </a:cubicBezTo>
                <a:cubicBezTo>
                  <a:pt x="174" y="74"/>
                  <a:pt x="174" y="75"/>
                  <a:pt x="174" y="75"/>
                </a:cubicBezTo>
                <a:cubicBezTo>
                  <a:pt x="175" y="75"/>
                  <a:pt x="175" y="75"/>
                  <a:pt x="176" y="76"/>
                </a:cubicBezTo>
                <a:cubicBezTo>
                  <a:pt x="176" y="75"/>
                  <a:pt x="176" y="75"/>
                  <a:pt x="176" y="75"/>
                </a:cubicBezTo>
                <a:cubicBezTo>
                  <a:pt x="176" y="75"/>
                  <a:pt x="176" y="75"/>
                  <a:pt x="176" y="75"/>
                </a:cubicBezTo>
                <a:cubicBezTo>
                  <a:pt x="177" y="75"/>
                  <a:pt x="177" y="76"/>
                  <a:pt x="178" y="77"/>
                </a:cubicBezTo>
                <a:cubicBezTo>
                  <a:pt x="179" y="78"/>
                  <a:pt x="179" y="79"/>
                  <a:pt x="179" y="79"/>
                </a:cubicBezTo>
                <a:cubicBezTo>
                  <a:pt x="179" y="79"/>
                  <a:pt x="179" y="79"/>
                  <a:pt x="179" y="79"/>
                </a:cubicBezTo>
                <a:cubicBezTo>
                  <a:pt x="179" y="79"/>
                  <a:pt x="179" y="80"/>
                  <a:pt x="179" y="80"/>
                </a:cubicBezTo>
                <a:cubicBezTo>
                  <a:pt x="179" y="80"/>
                  <a:pt x="179" y="80"/>
                  <a:pt x="179" y="80"/>
                </a:cubicBezTo>
                <a:cubicBezTo>
                  <a:pt x="179" y="80"/>
                  <a:pt x="179" y="80"/>
                  <a:pt x="179" y="81"/>
                </a:cubicBezTo>
                <a:cubicBezTo>
                  <a:pt x="179" y="81"/>
                  <a:pt x="179" y="81"/>
                  <a:pt x="179" y="81"/>
                </a:cubicBezTo>
                <a:cubicBezTo>
                  <a:pt x="179" y="81"/>
                  <a:pt x="179" y="81"/>
                  <a:pt x="179" y="81"/>
                </a:cubicBezTo>
                <a:cubicBezTo>
                  <a:pt x="179" y="81"/>
                  <a:pt x="180" y="81"/>
                  <a:pt x="180" y="81"/>
                </a:cubicBezTo>
                <a:cubicBezTo>
                  <a:pt x="179" y="82"/>
                  <a:pt x="179" y="82"/>
                  <a:pt x="179" y="82"/>
                </a:cubicBezTo>
                <a:cubicBezTo>
                  <a:pt x="179" y="82"/>
                  <a:pt x="178" y="82"/>
                  <a:pt x="178" y="83"/>
                </a:cubicBezTo>
                <a:cubicBezTo>
                  <a:pt x="178" y="83"/>
                  <a:pt x="179" y="84"/>
                  <a:pt x="180" y="84"/>
                </a:cubicBezTo>
                <a:cubicBezTo>
                  <a:pt x="182" y="84"/>
                  <a:pt x="182" y="84"/>
                  <a:pt x="182" y="84"/>
                </a:cubicBezTo>
                <a:cubicBezTo>
                  <a:pt x="183" y="84"/>
                  <a:pt x="184" y="84"/>
                  <a:pt x="185" y="84"/>
                </a:cubicBezTo>
                <a:cubicBezTo>
                  <a:pt x="186" y="84"/>
                  <a:pt x="187" y="83"/>
                  <a:pt x="187" y="81"/>
                </a:cubicBezTo>
                <a:cubicBezTo>
                  <a:pt x="186" y="81"/>
                  <a:pt x="186" y="81"/>
                  <a:pt x="186" y="81"/>
                </a:cubicBezTo>
                <a:cubicBezTo>
                  <a:pt x="186" y="81"/>
                  <a:pt x="186" y="81"/>
                  <a:pt x="186" y="81"/>
                </a:cubicBezTo>
                <a:cubicBezTo>
                  <a:pt x="187" y="81"/>
                  <a:pt x="187" y="81"/>
                  <a:pt x="187" y="82"/>
                </a:cubicBezTo>
                <a:cubicBezTo>
                  <a:pt x="187" y="83"/>
                  <a:pt x="188" y="84"/>
                  <a:pt x="190" y="84"/>
                </a:cubicBezTo>
                <a:cubicBezTo>
                  <a:pt x="191" y="84"/>
                  <a:pt x="191" y="84"/>
                  <a:pt x="191" y="84"/>
                </a:cubicBezTo>
                <a:cubicBezTo>
                  <a:pt x="191" y="83"/>
                  <a:pt x="192" y="83"/>
                  <a:pt x="192" y="83"/>
                </a:cubicBezTo>
                <a:cubicBezTo>
                  <a:pt x="192" y="84"/>
                  <a:pt x="192" y="84"/>
                  <a:pt x="192" y="84"/>
                </a:cubicBezTo>
                <a:cubicBezTo>
                  <a:pt x="192" y="85"/>
                  <a:pt x="192" y="85"/>
                  <a:pt x="192" y="85"/>
                </a:cubicBezTo>
                <a:cubicBezTo>
                  <a:pt x="192" y="85"/>
                  <a:pt x="192" y="86"/>
                  <a:pt x="193" y="87"/>
                </a:cubicBezTo>
                <a:cubicBezTo>
                  <a:pt x="193" y="88"/>
                  <a:pt x="194" y="88"/>
                  <a:pt x="195" y="89"/>
                </a:cubicBezTo>
                <a:cubicBezTo>
                  <a:pt x="195" y="88"/>
                  <a:pt x="195" y="88"/>
                  <a:pt x="195" y="88"/>
                </a:cubicBezTo>
                <a:cubicBezTo>
                  <a:pt x="195" y="88"/>
                  <a:pt x="195" y="88"/>
                  <a:pt x="195" y="87"/>
                </a:cubicBezTo>
                <a:cubicBezTo>
                  <a:pt x="195" y="87"/>
                  <a:pt x="195" y="87"/>
                  <a:pt x="194" y="87"/>
                </a:cubicBezTo>
                <a:cubicBezTo>
                  <a:pt x="194" y="87"/>
                  <a:pt x="194" y="87"/>
                  <a:pt x="194" y="87"/>
                </a:cubicBezTo>
                <a:cubicBezTo>
                  <a:pt x="194" y="86"/>
                  <a:pt x="194" y="86"/>
                  <a:pt x="194" y="86"/>
                </a:cubicBezTo>
                <a:cubicBezTo>
                  <a:pt x="194" y="86"/>
                  <a:pt x="194" y="86"/>
                  <a:pt x="193" y="86"/>
                </a:cubicBezTo>
                <a:cubicBezTo>
                  <a:pt x="193" y="86"/>
                  <a:pt x="193" y="85"/>
                  <a:pt x="193" y="85"/>
                </a:cubicBezTo>
                <a:cubicBezTo>
                  <a:pt x="193" y="85"/>
                  <a:pt x="193" y="85"/>
                  <a:pt x="193" y="84"/>
                </a:cubicBezTo>
                <a:cubicBezTo>
                  <a:pt x="193" y="84"/>
                  <a:pt x="193" y="84"/>
                  <a:pt x="193" y="83"/>
                </a:cubicBezTo>
                <a:cubicBezTo>
                  <a:pt x="193" y="83"/>
                  <a:pt x="192" y="82"/>
                  <a:pt x="192" y="82"/>
                </a:cubicBezTo>
                <a:cubicBezTo>
                  <a:pt x="193" y="82"/>
                  <a:pt x="193" y="82"/>
                  <a:pt x="193" y="82"/>
                </a:cubicBezTo>
                <a:cubicBezTo>
                  <a:pt x="193" y="82"/>
                  <a:pt x="193" y="82"/>
                  <a:pt x="194" y="81"/>
                </a:cubicBezTo>
                <a:cubicBezTo>
                  <a:pt x="193" y="79"/>
                  <a:pt x="193" y="79"/>
                  <a:pt x="193" y="79"/>
                </a:cubicBezTo>
                <a:cubicBezTo>
                  <a:pt x="193" y="79"/>
                  <a:pt x="193" y="78"/>
                  <a:pt x="193" y="78"/>
                </a:cubicBezTo>
                <a:cubicBezTo>
                  <a:pt x="194" y="78"/>
                  <a:pt x="194" y="78"/>
                  <a:pt x="194" y="78"/>
                </a:cubicBezTo>
                <a:cubicBezTo>
                  <a:pt x="194" y="78"/>
                  <a:pt x="195" y="78"/>
                  <a:pt x="195" y="79"/>
                </a:cubicBezTo>
                <a:cubicBezTo>
                  <a:pt x="195" y="79"/>
                  <a:pt x="196" y="79"/>
                  <a:pt x="197" y="79"/>
                </a:cubicBezTo>
                <a:cubicBezTo>
                  <a:pt x="196" y="79"/>
                  <a:pt x="197" y="79"/>
                  <a:pt x="198" y="78"/>
                </a:cubicBezTo>
                <a:cubicBezTo>
                  <a:pt x="200" y="78"/>
                  <a:pt x="200" y="77"/>
                  <a:pt x="201" y="76"/>
                </a:cubicBezTo>
                <a:cubicBezTo>
                  <a:pt x="201" y="77"/>
                  <a:pt x="202" y="77"/>
                  <a:pt x="203" y="77"/>
                </a:cubicBezTo>
                <a:cubicBezTo>
                  <a:pt x="203" y="77"/>
                  <a:pt x="203" y="77"/>
                  <a:pt x="203" y="76"/>
                </a:cubicBezTo>
                <a:cubicBezTo>
                  <a:pt x="203" y="76"/>
                  <a:pt x="203" y="76"/>
                  <a:pt x="203" y="76"/>
                </a:cubicBezTo>
                <a:cubicBezTo>
                  <a:pt x="203" y="76"/>
                  <a:pt x="203" y="76"/>
                  <a:pt x="203" y="76"/>
                </a:cubicBezTo>
                <a:cubicBezTo>
                  <a:pt x="203" y="77"/>
                  <a:pt x="203" y="77"/>
                  <a:pt x="204" y="77"/>
                </a:cubicBezTo>
                <a:cubicBezTo>
                  <a:pt x="204" y="77"/>
                  <a:pt x="204" y="77"/>
                  <a:pt x="204" y="77"/>
                </a:cubicBezTo>
                <a:cubicBezTo>
                  <a:pt x="204" y="76"/>
                  <a:pt x="204" y="76"/>
                  <a:pt x="204" y="76"/>
                </a:cubicBezTo>
                <a:cubicBezTo>
                  <a:pt x="205" y="76"/>
                  <a:pt x="205" y="77"/>
                  <a:pt x="205" y="78"/>
                </a:cubicBezTo>
                <a:cubicBezTo>
                  <a:pt x="204" y="79"/>
                  <a:pt x="205" y="80"/>
                  <a:pt x="206" y="80"/>
                </a:cubicBezTo>
                <a:cubicBezTo>
                  <a:pt x="206" y="80"/>
                  <a:pt x="206" y="80"/>
                  <a:pt x="206" y="80"/>
                </a:cubicBezTo>
                <a:cubicBezTo>
                  <a:pt x="207" y="80"/>
                  <a:pt x="207" y="80"/>
                  <a:pt x="207" y="81"/>
                </a:cubicBezTo>
                <a:cubicBezTo>
                  <a:pt x="207" y="81"/>
                  <a:pt x="207" y="81"/>
                  <a:pt x="207" y="81"/>
                </a:cubicBezTo>
                <a:cubicBezTo>
                  <a:pt x="206" y="81"/>
                  <a:pt x="206" y="82"/>
                  <a:pt x="206" y="82"/>
                </a:cubicBezTo>
                <a:cubicBezTo>
                  <a:pt x="206" y="82"/>
                  <a:pt x="207" y="82"/>
                  <a:pt x="207" y="83"/>
                </a:cubicBezTo>
                <a:cubicBezTo>
                  <a:pt x="207" y="84"/>
                  <a:pt x="207" y="84"/>
                  <a:pt x="206" y="84"/>
                </a:cubicBezTo>
                <a:cubicBezTo>
                  <a:pt x="206" y="84"/>
                  <a:pt x="206" y="85"/>
                  <a:pt x="206" y="86"/>
                </a:cubicBezTo>
                <a:cubicBezTo>
                  <a:pt x="206" y="86"/>
                  <a:pt x="206" y="86"/>
                  <a:pt x="206" y="86"/>
                </a:cubicBezTo>
                <a:cubicBezTo>
                  <a:pt x="206" y="86"/>
                  <a:pt x="206" y="87"/>
                  <a:pt x="205" y="87"/>
                </a:cubicBezTo>
                <a:cubicBezTo>
                  <a:pt x="205" y="87"/>
                  <a:pt x="205" y="88"/>
                  <a:pt x="204" y="89"/>
                </a:cubicBezTo>
                <a:cubicBezTo>
                  <a:pt x="204" y="89"/>
                  <a:pt x="204" y="89"/>
                  <a:pt x="204" y="89"/>
                </a:cubicBezTo>
                <a:cubicBezTo>
                  <a:pt x="202" y="89"/>
                  <a:pt x="201" y="89"/>
                  <a:pt x="200" y="89"/>
                </a:cubicBezTo>
                <a:cubicBezTo>
                  <a:pt x="200" y="90"/>
                  <a:pt x="200" y="90"/>
                  <a:pt x="199" y="90"/>
                </a:cubicBezTo>
                <a:cubicBezTo>
                  <a:pt x="199" y="90"/>
                  <a:pt x="199" y="90"/>
                  <a:pt x="199" y="90"/>
                </a:cubicBezTo>
                <a:cubicBezTo>
                  <a:pt x="199" y="89"/>
                  <a:pt x="199" y="89"/>
                  <a:pt x="198" y="89"/>
                </a:cubicBezTo>
                <a:cubicBezTo>
                  <a:pt x="199" y="90"/>
                  <a:pt x="199" y="91"/>
                  <a:pt x="199" y="92"/>
                </a:cubicBezTo>
                <a:cubicBezTo>
                  <a:pt x="200" y="93"/>
                  <a:pt x="200" y="93"/>
                  <a:pt x="200" y="94"/>
                </a:cubicBezTo>
                <a:cubicBezTo>
                  <a:pt x="200" y="94"/>
                  <a:pt x="200" y="94"/>
                  <a:pt x="200" y="95"/>
                </a:cubicBezTo>
                <a:cubicBezTo>
                  <a:pt x="200" y="95"/>
                  <a:pt x="200" y="95"/>
                  <a:pt x="200" y="96"/>
                </a:cubicBezTo>
                <a:cubicBezTo>
                  <a:pt x="200" y="96"/>
                  <a:pt x="200" y="96"/>
                  <a:pt x="202" y="97"/>
                </a:cubicBezTo>
                <a:cubicBezTo>
                  <a:pt x="203" y="97"/>
                  <a:pt x="204" y="98"/>
                  <a:pt x="205" y="100"/>
                </a:cubicBezTo>
                <a:cubicBezTo>
                  <a:pt x="205" y="99"/>
                  <a:pt x="205" y="99"/>
                  <a:pt x="205" y="99"/>
                </a:cubicBezTo>
                <a:cubicBezTo>
                  <a:pt x="205" y="99"/>
                  <a:pt x="206" y="100"/>
                  <a:pt x="206" y="100"/>
                </a:cubicBezTo>
                <a:cubicBezTo>
                  <a:pt x="205" y="100"/>
                  <a:pt x="205" y="100"/>
                  <a:pt x="205" y="100"/>
                </a:cubicBezTo>
                <a:cubicBezTo>
                  <a:pt x="206" y="101"/>
                  <a:pt x="207" y="102"/>
                  <a:pt x="207" y="103"/>
                </a:cubicBezTo>
                <a:cubicBezTo>
                  <a:pt x="207" y="103"/>
                  <a:pt x="206" y="103"/>
                  <a:pt x="206" y="104"/>
                </a:cubicBezTo>
                <a:cubicBezTo>
                  <a:pt x="207" y="104"/>
                  <a:pt x="207" y="104"/>
                  <a:pt x="207" y="105"/>
                </a:cubicBezTo>
                <a:cubicBezTo>
                  <a:pt x="207" y="105"/>
                  <a:pt x="207" y="105"/>
                  <a:pt x="207" y="105"/>
                </a:cubicBezTo>
                <a:cubicBezTo>
                  <a:pt x="207" y="106"/>
                  <a:pt x="206" y="107"/>
                  <a:pt x="206" y="107"/>
                </a:cubicBezTo>
                <a:cubicBezTo>
                  <a:pt x="206" y="108"/>
                  <a:pt x="207" y="109"/>
                  <a:pt x="208" y="109"/>
                </a:cubicBezTo>
                <a:cubicBezTo>
                  <a:pt x="209" y="109"/>
                  <a:pt x="209" y="110"/>
                  <a:pt x="209" y="110"/>
                </a:cubicBezTo>
                <a:cubicBezTo>
                  <a:pt x="209" y="111"/>
                  <a:pt x="209" y="111"/>
                  <a:pt x="209" y="111"/>
                </a:cubicBezTo>
                <a:cubicBezTo>
                  <a:pt x="208" y="112"/>
                  <a:pt x="208" y="112"/>
                  <a:pt x="208" y="112"/>
                </a:cubicBezTo>
                <a:cubicBezTo>
                  <a:pt x="208" y="112"/>
                  <a:pt x="207" y="112"/>
                  <a:pt x="206" y="111"/>
                </a:cubicBezTo>
                <a:cubicBezTo>
                  <a:pt x="206" y="112"/>
                  <a:pt x="206" y="113"/>
                  <a:pt x="205" y="113"/>
                </a:cubicBezTo>
                <a:cubicBezTo>
                  <a:pt x="205" y="113"/>
                  <a:pt x="204" y="113"/>
                  <a:pt x="204" y="113"/>
                </a:cubicBezTo>
                <a:cubicBezTo>
                  <a:pt x="204" y="114"/>
                  <a:pt x="204" y="114"/>
                  <a:pt x="204" y="114"/>
                </a:cubicBezTo>
                <a:cubicBezTo>
                  <a:pt x="204" y="114"/>
                  <a:pt x="204" y="114"/>
                  <a:pt x="204" y="114"/>
                </a:cubicBezTo>
                <a:cubicBezTo>
                  <a:pt x="204" y="115"/>
                  <a:pt x="204" y="115"/>
                  <a:pt x="203" y="115"/>
                </a:cubicBezTo>
                <a:cubicBezTo>
                  <a:pt x="203" y="116"/>
                  <a:pt x="203" y="116"/>
                  <a:pt x="203" y="116"/>
                </a:cubicBezTo>
                <a:cubicBezTo>
                  <a:pt x="203" y="116"/>
                  <a:pt x="203" y="117"/>
                  <a:pt x="203" y="117"/>
                </a:cubicBezTo>
                <a:cubicBezTo>
                  <a:pt x="203" y="117"/>
                  <a:pt x="203" y="117"/>
                  <a:pt x="203" y="117"/>
                </a:cubicBezTo>
                <a:cubicBezTo>
                  <a:pt x="203" y="117"/>
                  <a:pt x="203" y="117"/>
                  <a:pt x="202" y="117"/>
                </a:cubicBezTo>
                <a:cubicBezTo>
                  <a:pt x="202" y="116"/>
                  <a:pt x="202" y="116"/>
                  <a:pt x="201" y="116"/>
                </a:cubicBezTo>
                <a:cubicBezTo>
                  <a:pt x="199" y="118"/>
                  <a:pt x="199" y="118"/>
                  <a:pt x="199" y="118"/>
                </a:cubicBezTo>
                <a:cubicBezTo>
                  <a:pt x="199" y="118"/>
                  <a:pt x="199" y="117"/>
                  <a:pt x="199" y="117"/>
                </a:cubicBezTo>
                <a:cubicBezTo>
                  <a:pt x="199" y="117"/>
                  <a:pt x="198" y="117"/>
                  <a:pt x="198" y="117"/>
                </a:cubicBezTo>
                <a:cubicBezTo>
                  <a:pt x="197" y="117"/>
                  <a:pt x="197" y="117"/>
                  <a:pt x="197" y="117"/>
                </a:cubicBezTo>
                <a:cubicBezTo>
                  <a:pt x="195" y="116"/>
                  <a:pt x="195" y="116"/>
                  <a:pt x="195" y="116"/>
                </a:cubicBezTo>
                <a:cubicBezTo>
                  <a:pt x="195" y="117"/>
                  <a:pt x="195" y="117"/>
                  <a:pt x="195" y="117"/>
                </a:cubicBezTo>
                <a:cubicBezTo>
                  <a:pt x="195" y="117"/>
                  <a:pt x="195" y="117"/>
                  <a:pt x="194" y="117"/>
                </a:cubicBezTo>
                <a:cubicBezTo>
                  <a:pt x="194" y="117"/>
                  <a:pt x="194" y="116"/>
                  <a:pt x="195" y="116"/>
                </a:cubicBezTo>
                <a:cubicBezTo>
                  <a:pt x="194" y="116"/>
                  <a:pt x="194" y="116"/>
                  <a:pt x="193" y="116"/>
                </a:cubicBezTo>
                <a:cubicBezTo>
                  <a:pt x="193" y="117"/>
                  <a:pt x="193" y="117"/>
                  <a:pt x="193" y="118"/>
                </a:cubicBezTo>
                <a:cubicBezTo>
                  <a:pt x="193" y="119"/>
                  <a:pt x="193" y="120"/>
                  <a:pt x="193" y="121"/>
                </a:cubicBezTo>
                <a:cubicBezTo>
                  <a:pt x="193" y="121"/>
                  <a:pt x="193" y="121"/>
                  <a:pt x="193" y="122"/>
                </a:cubicBezTo>
                <a:cubicBezTo>
                  <a:pt x="193" y="123"/>
                  <a:pt x="193" y="124"/>
                  <a:pt x="193" y="124"/>
                </a:cubicBezTo>
                <a:cubicBezTo>
                  <a:pt x="193" y="125"/>
                  <a:pt x="194" y="126"/>
                  <a:pt x="194" y="126"/>
                </a:cubicBezTo>
                <a:cubicBezTo>
                  <a:pt x="193" y="126"/>
                  <a:pt x="193" y="126"/>
                  <a:pt x="193" y="127"/>
                </a:cubicBezTo>
                <a:cubicBezTo>
                  <a:pt x="193" y="127"/>
                  <a:pt x="193" y="127"/>
                  <a:pt x="193" y="127"/>
                </a:cubicBezTo>
                <a:cubicBezTo>
                  <a:pt x="192" y="127"/>
                  <a:pt x="192" y="127"/>
                  <a:pt x="192" y="126"/>
                </a:cubicBezTo>
                <a:cubicBezTo>
                  <a:pt x="192" y="125"/>
                  <a:pt x="192" y="124"/>
                  <a:pt x="193" y="124"/>
                </a:cubicBezTo>
                <a:cubicBezTo>
                  <a:pt x="192" y="124"/>
                  <a:pt x="192" y="124"/>
                  <a:pt x="192" y="124"/>
                </a:cubicBezTo>
                <a:cubicBezTo>
                  <a:pt x="192" y="123"/>
                  <a:pt x="192" y="123"/>
                  <a:pt x="193" y="123"/>
                </a:cubicBezTo>
                <a:cubicBezTo>
                  <a:pt x="193" y="121"/>
                  <a:pt x="192" y="120"/>
                  <a:pt x="192" y="120"/>
                </a:cubicBezTo>
                <a:cubicBezTo>
                  <a:pt x="192" y="119"/>
                  <a:pt x="192" y="119"/>
                  <a:pt x="192" y="119"/>
                </a:cubicBezTo>
                <a:cubicBezTo>
                  <a:pt x="192" y="119"/>
                  <a:pt x="192" y="118"/>
                  <a:pt x="191" y="118"/>
                </a:cubicBezTo>
                <a:cubicBezTo>
                  <a:pt x="191" y="118"/>
                  <a:pt x="191" y="118"/>
                  <a:pt x="191" y="118"/>
                </a:cubicBezTo>
                <a:cubicBezTo>
                  <a:pt x="191" y="118"/>
                  <a:pt x="191" y="118"/>
                  <a:pt x="191" y="118"/>
                </a:cubicBezTo>
                <a:cubicBezTo>
                  <a:pt x="191" y="118"/>
                  <a:pt x="190" y="118"/>
                  <a:pt x="190" y="116"/>
                </a:cubicBezTo>
                <a:cubicBezTo>
                  <a:pt x="189" y="115"/>
                  <a:pt x="188" y="114"/>
                  <a:pt x="187" y="114"/>
                </a:cubicBezTo>
                <a:cubicBezTo>
                  <a:pt x="187" y="114"/>
                  <a:pt x="186" y="115"/>
                  <a:pt x="186" y="115"/>
                </a:cubicBezTo>
                <a:cubicBezTo>
                  <a:pt x="186" y="115"/>
                  <a:pt x="186" y="116"/>
                  <a:pt x="186" y="117"/>
                </a:cubicBezTo>
                <a:cubicBezTo>
                  <a:pt x="186" y="118"/>
                  <a:pt x="186" y="119"/>
                  <a:pt x="187" y="120"/>
                </a:cubicBezTo>
                <a:cubicBezTo>
                  <a:pt x="187" y="121"/>
                  <a:pt x="188" y="122"/>
                  <a:pt x="188" y="124"/>
                </a:cubicBezTo>
                <a:cubicBezTo>
                  <a:pt x="188" y="124"/>
                  <a:pt x="188" y="124"/>
                  <a:pt x="188" y="124"/>
                </a:cubicBezTo>
                <a:cubicBezTo>
                  <a:pt x="188" y="123"/>
                  <a:pt x="188" y="123"/>
                  <a:pt x="188" y="123"/>
                </a:cubicBezTo>
                <a:cubicBezTo>
                  <a:pt x="188" y="124"/>
                  <a:pt x="188" y="124"/>
                  <a:pt x="188" y="124"/>
                </a:cubicBezTo>
                <a:cubicBezTo>
                  <a:pt x="188" y="125"/>
                  <a:pt x="188" y="125"/>
                  <a:pt x="187" y="126"/>
                </a:cubicBezTo>
                <a:cubicBezTo>
                  <a:pt x="187" y="125"/>
                  <a:pt x="187" y="125"/>
                  <a:pt x="187" y="125"/>
                </a:cubicBezTo>
                <a:cubicBezTo>
                  <a:pt x="187" y="125"/>
                  <a:pt x="187" y="125"/>
                  <a:pt x="187" y="126"/>
                </a:cubicBezTo>
                <a:cubicBezTo>
                  <a:pt x="187" y="127"/>
                  <a:pt x="187" y="127"/>
                  <a:pt x="187" y="127"/>
                </a:cubicBezTo>
                <a:cubicBezTo>
                  <a:pt x="188" y="127"/>
                  <a:pt x="188" y="127"/>
                  <a:pt x="188" y="127"/>
                </a:cubicBezTo>
                <a:cubicBezTo>
                  <a:pt x="188" y="128"/>
                  <a:pt x="188" y="128"/>
                  <a:pt x="187" y="128"/>
                </a:cubicBezTo>
                <a:cubicBezTo>
                  <a:pt x="187" y="128"/>
                  <a:pt x="187" y="128"/>
                  <a:pt x="187" y="128"/>
                </a:cubicBezTo>
                <a:cubicBezTo>
                  <a:pt x="187" y="128"/>
                  <a:pt x="187" y="128"/>
                  <a:pt x="187" y="128"/>
                </a:cubicBezTo>
                <a:cubicBezTo>
                  <a:pt x="186" y="128"/>
                  <a:pt x="186" y="130"/>
                  <a:pt x="185" y="132"/>
                </a:cubicBezTo>
                <a:cubicBezTo>
                  <a:pt x="184" y="133"/>
                  <a:pt x="182" y="134"/>
                  <a:pt x="180" y="134"/>
                </a:cubicBezTo>
                <a:cubicBezTo>
                  <a:pt x="180" y="134"/>
                  <a:pt x="180" y="134"/>
                  <a:pt x="179" y="134"/>
                </a:cubicBezTo>
                <a:cubicBezTo>
                  <a:pt x="179" y="134"/>
                  <a:pt x="178" y="134"/>
                  <a:pt x="178" y="134"/>
                </a:cubicBezTo>
                <a:cubicBezTo>
                  <a:pt x="178" y="135"/>
                  <a:pt x="178" y="135"/>
                  <a:pt x="178" y="135"/>
                </a:cubicBezTo>
                <a:cubicBezTo>
                  <a:pt x="179" y="135"/>
                  <a:pt x="179" y="136"/>
                  <a:pt x="180" y="136"/>
                </a:cubicBezTo>
                <a:cubicBezTo>
                  <a:pt x="180" y="135"/>
                  <a:pt x="180" y="135"/>
                  <a:pt x="181" y="135"/>
                </a:cubicBezTo>
                <a:cubicBezTo>
                  <a:pt x="181" y="135"/>
                  <a:pt x="181" y="136"/>
                  <a:pt x="180" y="136"/>
                </a:cubicBezTo>
                <a:cubicBezTo>
                  <a:pt x="180" y="136"/>
                  <a:pt x="180" y="137"/>
                  <a:pt x="180" y="137"/>
                </a:cubicBezTo>
                <a:cubicBezTo>
                  <a:pt x="180" y="137"/>
                  <a:pt x="180" y="138"/>
                  <a:pt x="181" y="138"/>
                </a:cubicBezTo>
                <a:cubicBezTo>
                  <a:pt x="181" y="138"/>
                  <a:pt x="181" y="139"/>
                  <a:pt x="181" y="139"/>
                </a:cubicBezTo>
                <a:cubicBezTo>
                  <a:pt x="181" y="139"/>
                  <a:pt x="181" y="139"/>
                  <a:pt x="181" y="139"/>
                </a:cubicBezTo>
                <a:cubicBezTo>
                  <a:pt x="181" y="140"/>
                  <a:pt x="181" y="140"/>
                  <a:pt x="181" y="141"/>
                </a:cubicBezTo>
                <a:cubicBezTo>
                  <a:pt x="182" y="141"/>
                  <a:pt x="182" y="141"/>
                  <a:pt x="182" y="142"/>
                </a:cubicBezTo>
                <a:cubicBezTo>
                  <a:pt x="182" y="143"/>
                  <a:pt x="181" y="143"/>
                  <a:pt x="181" y="143"/>
                </a:cubicBezTo>
                <a:cubicBezTo>
                  <a:pt x="181" y="144"/>
                  <a:pt x="181" y="144"/>
                  <a:pt x="181" y="145"/>
                </a:cubicBezTo>
                <a:cubicBezTo>
                  <a:pt x="181" y="145"/>
                  <a:pt x="181" y="145"/>
                  <a:pt x="180" y="145"/>
                </a:cubicBezTo>
                <a:cubicBezTo>
                  <a:pt x="180" y="145"/>
                  <a:pt x="180" y="145"/>
                  <a:pt x="180" y="145"/>
                </a:cubicBezTo>
                <a:cubicBezTo>
                  <a:pt x="180" y="146"/>
                  <a:pt x="180" y="146"/>
                  <a:pt x="180" y="146"/>
                </a:cubicBezTo>
                <a:cubicBezTo>
                  <a:pt x="180" y="146"/>
                  <a:pt x="180" y="146"/>
                  <a:pt x="180" y="147"/>
                </a:cubicBezTo>
                <a:cubicBezTo>
                  <a:pt x="180" y="147"/>
                  <a:pt x="179" y="149"/>
                  <a:pt x="178" y="151"/>
                </a:cubicBezTo>
                <a:cubicBezTo>
                  <a:pt x="177" y="153"/>
                  <a:pt x="176" y="154"/>
                  <a:pt x="173" y="155"/>
                </a:cubicBezTo>
                <a:cubicBezTo>
                  <a:pt x="173" y="155"/>
                  <a:pt x="173" y="155"/>
                  <a:pt x="173" y="155"/>
                </a:cubicBezTo>
                <a:cubicBezTo>
                  <a:pt x="172" y="155"/>
                  <a:pt x="172" y="155"/>
                  <a:pt x="172" y="155"/>
                </a:cubicBezTo>
                <a:cubicBezTo>
                  <a:pt x="172" y="155"/>
                  <a:pt x="172" y="155"/>
                  <a:pt x="172" y="155"/>
                </a:cubicBezTo>
                <a:cubicBezTo>
                  <a:pt x="171" y="156"/>
                  <a:pt x="171" y="156"/>
                  <a:pt x="171" y="156"/>
                </a:cubicBezTo>
                <a:cubicBezTo>
                  <a:pt x="170" y="156"/>
                  <a:pt x="170" y="156"/>
                  <a:pt x="170" y="156"/>
                </a:cubicBezTo>
                <a:cubicBezTo>
                  <a:pt x="170" y="155"/>
                  <a:pt x="170" y="155"/>
                  <a:pt x="169" y="155"/>
                </a:cubicBezTo>
                <a:cubicBezTo>
                  <a:pt x="169" y="156"/>
                  <a:pt x="170" y="157"/>
                  <a:pt x="170" y="158"/>
                </a:cubicBezTo>
                <a:cubicBezTo>
                  <a:pt x="171" y="159"/>
                  <a:pt x="172" y="160"/>
                  <a:pt x="173" y="160"/>
                </a:cubicBezTo>
                <a:cubicBezTo>
                  <a:pt x="173" y="160"/>
                  <a:pt x="174" y="160"/>
                  <a:pt x="174" y="159"/>
                </a:cubicBezTo>
                <a:cubicBezTo>
                  <a:pt x="174" y="159"/>
                  <a:pt x="174" y="160"/>
                  <a:pt x="174" y="160"/>
                </a:cubicBezTo>
                <a:cubicBezTo>
                  <a:pt x="175" y="161"/>
                  <a:pt x="176" y="161"/>
                  <a:pt x="177" y="163"/>
                </a:cubicBezTo>
                <a:cubicBezTo>
                  <a:pt x="178" y="163"/>
                  <a:pt x="179" y="162"/>
                  <a:pt x="179" y="162"/>
                </a:cubicBezTo>
                <a:cubicBezTo>
                  <a:pt x="179" y="161"/>
                  <a:pt x="179" y="161"/>
                  <a:pt x="180" y="161"/>
                </a:cubicBezTo>
                <a:cubicBezTo>
                  <a:pt x="180" y="161"/>
                  <a:pt x="181" y="161"/>
                  <a:pt x="181" y="161"/>
                </a:cubicBezTo>
                <a:cubicBezTo>
                  <a:pt x="181" y="161"/>
                  <a:pt x="182" y="161"/>
                  <a:pt x="182" y="161"/>
                </a:cubicBezTo>
                <a:cubicBezTo>
                  <a:pt x="183" y="161"/>
                  <a:pt x="183" y="161"/>
                  <a:pt x="184" y="161"/>
                </a:cubicBezTo>
                <a:cubicBezTo>
                  <a:pt x="185" y="160"/>
                  <a:pt x="185" y="160"/>
                  <a:pt x="185" y="159"/>
                </a:cubicBezTo>
                <a:cubicBezTo>
                  <a:pt x="185" y="159"/>
                  <a:pt x="186" y="159"/>
                  <a:pt x="186" y="159"/>
                </a:cubicBezTo>
                <a:cubicBezTo>
                  <a:pt x="186" y="159"/>
                  <a:pt x="186" y="158"/>
                  <a:pt x="186" y="158"/>
                </a:cubicBezTo>
                <a:cubicBezTo>
                  <a:pt x="187" y="157"/>
                  <a:pt x="187" y="156"/>
                  <a:pt x="187" y="155"/>
                </a:cubicBezTo>
                <a:cubicBezTo>
                  <a:pt x="187" y="155"/>
                  <a:pt x="188" y="156"/>
                  <a:pt x="188" y="156"/>
                </a:cubicBezTo>
                <a:cubicBezTo>
                  <a:pt x="188" y="156"/>
                  <a:pt x="188" y="156"/>
                  <a:pt x="188" y="156"/>
                </a:cubicBezTo>
                <a:cubicBezTo>
                  <a:pt x="189" y="156"/>
                  <a:pt x="189" y="155"/>
                  <a:pt x="189" y="155"/>
                </a:cubicBezTo>
                <a:cubicBezTo>
                  <a:pt x="189" y="154"/>
                  <a:pt x="189" y="154"/>
                  <a:pt x="188" y="154"/>
                </a:cubicBezTo>
                <a:cubicBezTo>
                  <a:pt x="187" y="154"/>
                  <a:pt x="186" y="154"/>
                  <a:pt x="185" y="153"/>
                </a:cubicBezTo>
                <a:cubicBezTo>
                  <a:pt x="185" y="154"/>
                  <a:pt x="185" y="154"/>
                  <a:pt x="183" y="154"/>
                </a:cubicBezTo>
                <a:cubicBezTo>
                  <a:pt x="181" y="154"/>
                  <a:pt x="180" y="155"/>
                  <a:pt x="180" y="155"/>
                </a:cubicBezTo>
                <a:cubicBezTo>
                  <a:pt x="180" y="154"/>
                  <a:pt x="180" y="154"/>
                  <a:pt x="179" y="154"/>
                </a:cubicBezTo>
                <a:cubicBezTo>
                  <a:pt x="179" y="154"/>
                  <a:pt x="178" y="154"/>
                  <a:pt x="178" y="154"/>
                </a:cubicBezTo>
                <a:cubicBezTo>
                  <a:pt x="179" y="154"/>
                  <a:pt x="179" y="154"/>
                  <a:pt x="180" y="154"/>
                </a:cubicBezTo>
                <a:cubicBezTo>
                  <a:pt x="180" y="153"/>
                  <a:pt x="180" y="153"/>
                  <a:pt x="180" y="153"/>
                </a:cubicBezTo>
                <a:cubicBezTo>
                  <a:pt x="182" y="153"/>
                  <a:pt x="183" y="153"/>
                  <a:pt x="185" y="153"/>
                </a:cubicBezTo>
                <a:cubicBezTo>
                  <a:pt x="186" y="152"/>
                  <a:pt x="187" y="152"/>
                  <a:pt x="188" y="151"/>
                </a:cubicBezTo>
                <a:cubicBezTo>
                  <a:pt x="189" y="151"/>
                  <a:pt x="190" y="150"/>
                  <a:pt x="190" y="149"/>
                </a:cubicBezTo>
                <a:cubicBezTo>
                  <a:pt x="190" y="148"/>
                  <a:pt x="189" y="147"/>
                  <a:pt x="188" y="146"/>
                </a:cubicBezTo>
                <a:cubicBezTo>
                  <a:pt x="187" y="145"/>
                  <a:pt x="187" y="144"/>
                  <a:pt x="187" y="142"/>
                </a:cubicBezTo>
                <a:cubicBezTo>
                  <a:pt x="187" y="141"/>
                  <a:pt x="187" y="141"/>
                  <a:pt x="187" y="141"/>
                </a:cubicBezTo>
                <a:cubicBezTo>
                  <a:pt x="188" y="141"/>
                  <a:pt x="188" y="141"/>
                  <a:pt x="188" y="140"/>
                </a:cubicBezTo>
                <a:cubicBezTo>
                  <a:pt x="188" y="140"/>
                  <a:pt x="189" y="140"/>
                  <a:pt x="190" y="139"/>
                </a:cubicBezTo>
                <a:cubicBezTo>
                  <a:pt x="191" y="139"/>
                  <a:pt x="192" y="138"/>
                  <a:pt x="193" y="138"/>
                </a:cubicBezTo>
                <a:cubicBezTo>
                  <a:pt x="194" y="137"/>
                  <a:pt x="194" y="136"/>
                  <a:pt x="195" y="135"/>
                </a:cubicBezTo>
                <a:cubicBezTo>
                  <a:pt x="196" y="134"/>
                  <a:pt x="197" y="134"/>
                  <a:pt x="197" y="133"/>
                </a:cubicBezTo>
                <a:cubicBezTo>
                  <a:pt x="197" y="132"/>
                  <a:pt x="197" y="131"/>
                  <a:pt x="196" y="132"/>
                </a:cubicBezTo>
                <a:cubicBezTo>
                  <a:pt x="195" y="132"/>
                  <a:pt x="195" y="131"/>
                  <a:pt x="194" y="130"/>
                </a:cubicBezTo>
                <a:cubicBezTo>
                  <a:pt x="195" y="130"/>
                  <a:pt x="195" y="130"/>
                  <a:pt x="195" y="130"/>
                </a:cubicBezTo>
                <a:cubicBezTo>
                  <a:pt x="195" y="130"/>
                  <a:pt x="195" y="130"/>
                  <a:pt x="195" y="130"/>
                </a:cubicBezTo>
                <a:cubicBezTo>
                  <a:pt x="196" y="130"/>
                  <a:pt x="196" y="130"/>
                  <a:pt x="197" y="130"/>
                </a:cubicBezTo>
                <a:cubicBezTo>
                  <a:pt x="197" y="131"/>
                  <a:pt x="198" y="131"/>
                  <a:pt x="198" y="131"/>
                </a:cubicBezTo>
                <a:cubicBezTo>
                  <a:pt x="198" y="130"/>
                  <a:pt x="198" y="130"/>
                  <a:pt x="197" y="130"/>
                </a:cubicBezTo>
                <a:cubicBezTo>
                  <a:pt x="196" y="130"/>
                  <a:pt x="196" y="130"/>
                  <a:pt x="196" y="129"/>
                </a:cubicBezTo>
                <a:cubicBezTo>
                  <a:pt x="196" y="128"/>
                  <a:pt x="196" y="128"/>
                  <a:pt x="197" y="128"/>
                </a:cubicBezTo>
                <a:cubicBezTo>
                  <a:pt x="198" y="128"/>
                  <a:pt x="198" y="129"/>
                  <a:pt x="199" y="130"/>
                </a:cubicBezTo>
                <a:cubicBezTo>
                  <a:pt x="199" y="131"/>
                  <a:pt x="200" y="132"/>
                  <a:pt x="202" y="132"/>
                </a:cubicBezTo>
                <a:cubicBezTo>
                  <a:pt x="202" y="132"/>
                  <a:pt x="203" y="131"/>
                  <a:pt x="204" y="131"/>
                </a:cubicBezTo>
                <a:cubicBezTo>
                  <a:pt x="205" y="131"/>
                  <a:pt x="205" y="130"/>
                  <a:pt x="205" y="129"/>
                </a:cubicBezTo>
                <a:cubicBezTo>
                  <a:pt x="205" y="128"/>
                  <a:pt x="205" y="128"/>
                  <a:pt x="205" y="128"/>
                </a:cubicBezTo>
                <a:cubicBezTo>
                  <a:pt x="204" y="127"/>
                  <a:pt x="204" y="126"/>
                  <a:pt x="204" y="126"/>
                </a:cubicBezTo>
                <a:cubicBezTo>
                  <a:pt x="204" y="126"/>
                  <a:pt x="204" y="125"/>
                  <a:pt x="205" y="125"/>
                </a:cubicBezTo>
                <a:cubicBezTo>
                  <a:pt x="205" y="125"/>
                  <a:pt x="205" y="125"/>
                  <a:pt x="205" y="125"/>
                </a:cubicBezTo>
                <a:cubicBezTo>
                  <a:pt x="206" y="125"/>
                  <a:pt x="206" y="125"/>
                  <a:pt x="207" y="126"/>
                </a:cubicBezTo>
                <a:cubicBezTo>
                  <a:pt x="208" y="126"/>
                  <a:pt x="208" y="127"/>
                  <a:pt x="209" y="127"/>
                </a:cubicBezTo>
                <a:cubicBezTo>
                  <a:pt x="209" y="127"/>
                  <a:pt x="209" y="126"/>
                  <a:pt x="209" y="126"/>
                </a:cubicBezTo>
                <a:cubicBezTo>
                  <a:pt x="209" y="125"/>
                  <a:pt x="208" y="125"/>
                  <a:pt x="208" y="124"/>
                </a:cubicBezTo>
                <a:cubicBezTo>
                  <a:pt x="207" y="124"/>
                  <a:pt x="207" y="123"/>
                  <a:pt x="207" y="123"/>
                </a:cubicBezTo>
                <a:cubicBezTo>
                  <a:pt x="208" y="123"/>
                  <a:pt x="209" y="124"/>
                  <a:pt x="209" y="124"/>
                </a:cubicBezTo>
                <a:cubicBezTo>
                  <a:pt x="210" y="126"/>
                  <a:pt x="210" y="126"/>
                  <a:pt x="210" y="126"/>
                </a:cubicBezTo>
                <a:cubicBezTo>
                  <a:pt x="210" y="125"/>
                  <a:pt x="211" y="125"/>
                  <a:pt x="213" y="124"/>
                </a:cubicBezTo>
                <a:cubicBezTo>
                  <a:pt x="214" y="124"/>
                  <a:pt x="215" y="123"/>
                  <a:pt x="215" y="122"/>
                </a:cubicBezTo>
                <a:cubicBezTo>
                  <a:pt x="215" y="122"/>
                  <a:pt x="215" y="122"/>
                  <a:pt x="215" y="121"/>
                </a:cubicBezTo>
                <a:cubicBezTo>
                  <a:pt x="215" y="121"/>
                  <a:pt x="215" y="121"/>
                  <a:pt x="215" y="120"/>
                </a:cubicBezTo>
                <a:cubicBezTo>
                  <a:pt x="215" y="120"/>
                  <a:pt x="216" y="121"/>
                  <a:pt x="216" y="121"/>
                </a:cubicBezTo>
                <a:cubicBezTo>
                  <a:pt x="216" y="121"/>
                  <a:pt x="217" y="122"/>
                  <a:pt x="217" y="123"/>
                </a:cubicBezTo>
                <a:cubicBezTo>
                  <a:pt x="217" y="123"/>
                  <a:pt x="217" y="124"/>
                  <a:pt x="218" y="125"/>
                </a:cubicBezTo>
                <a:cubicBezTo>
                  <a:pt x="218" y="125"/>
                  <a:pt x="219" y="125"/>
                  <a:pt x="220" y="125"/>
                </a:cubicBezTo>
                <a:cubicBezTo>
                  <a:pt x="221" y="125"/>
                  <a:pt x="222" y="124"/>
                  <a:pt x="223" y="120"/>
                </a:cubicBezTo>
                <a:cubicBezTo>
                  <a:pt x="224" y="120"/>
                  <a:pt x="224" y="120"/>
                  <a:pt x="224" y="121"/>
                </a:cubicBezTo>
                <a:cubicBezTo>
                  <a:pt x="224" y="121"/>
                  <a:pt x="224" y="122"/>
                  <a:pt x="224" y="123"/>
                </a:cubicBezTo>
                <a:cubicBezTo>
                  <a:pt x="223" y="123"/>
                  <a:pt x="223" y="124"/>
                  <a:pt x="223" y="125"/>
                </a:cubicBezTo>
                <a:cubicBezTo>
                  <a:pt x="224" y="127"/>
                  <a:pt x="224" y="127"/>
                  <a:pt x="224" y="127"/>
                </a:cubicBezTo>
                <a:cubicBezTo>
                  <a:pt x="225" y="128"/>
                  <a:pt x="226" y="129"/>
                  <a:pt x="227" y="129"/>
                </a:cubicBezTo>
                <a:cubicBezTo>
                  <a:pt x="227" y="129"/>
                  <a:pt x="228" y="129"/>
                  <a:pt x="228" y="129"/>
                </a:cubicBezTo>
                <a:cubicBezTo>
                  <a:pt x="229" y="129"/>
                  <a:pt x="229" y="129"/>
                  <a:pt x="229" y="129"/>
                </a:cubicBezTo>
                <a:cubicBezTo>
                  <a:pt x="229" y="129"/>
                  <a:pt x="228" y="129"/>
                  <a:pt x="228" y="130"/>
                </a:cubicBezTo>
                <a:cubicBezTo>
                  <a:pt x="227" y="130"/>
                  <a:pt x="227" y="131"/>
                  <a:pt x="227" y="131"/>
                </a:cubicBezTo>
                <a:cubicBezTo>
                  <a:pt x="227" y="132"/>
                  <a:pt x="227" y="132"/>
                  <a:pt x="227" y="132"/>
                </a:cubicBezTo>
                <a:cubicBezTo>
                  <a:pt x="227" y="132"/>
                  <a:pt x="228" y="133"/>
                  <a:pt x="228" y="133"/>
                </a:cubicBezTo>
                <a:cubicBezTo>
                  <a:pt x="228" y="133"/>
                  <a:pt x="229" y="133"/>
                  <a:pt x="229" y="134"/>
                </a:cubicBezTo>
                <a:cubicBezTo>
                  <a:pt x="229" y="134"/>
                  <a:pt x="229" y="134"/>
                  <a:pt x="228" y="134"/>
                </a:cubicBezTo>
                <a:cubicBezTo>
                  <a:pt x="228" y="134"/>
                  <a:pt x="228" y="135"/>
                  <a:pt x="228" y="135"/>
                </a:cubicBezTo>
                <a:cubicBezTo>
                  <a:pt x="229" y="135"/>
                  <a:pt x="229" y="135"/>
                  <a:pt x="229" y="136"/>
                </a:cubicBezTo>
                <a:cubicBezTo>
                  <a:pt x="229" y="136"/>
                  <a:pt x="229" y="137"/>
                  <a:pt x="228" y="137"/>
                </a:cubicBezTo>
                <a:cubicBezTo>
                  <a:pt x="228" y="137"/>
                  <a:pt x="228" y="137"/>
                  <a:pt x="228" y="137"/>
                </a:cubicBezTo>
                <a:cubicBezTo>
                  <a:pt x="228" y="137"/>
                  <a:pt x="228" y="138"/>
                  <a:pt x="229" y="138"/>
                </a:cubicBezTo>
                <a:cubicBezTo>
                  <a:pt x="228" y="138"/>
                  <a:pt x="228" y="138"/>
                  <a:pt x="228" y="139"/>
                </a:cubicBezTo>
                <a:cubicBezTo>
                  <a:pt x="227" y="141"/>
                  <a:pt x="227" y="142"/>
                  <a:pt x="227" y="143"/>
                </a:cubicBezTo>
                <a:cubicBezTo>
                  <a:pt x="227" y="143"/>
                  <a:pt x="227" y="143"/>
                  <a:pt x="227" y="143"/>
                </a:cubicBezTo>
                <a:cubicBezTo>
                  <a:pt x="226" y="144"/>
                  <a:pt x="225" y="144"/>
                  <a:pt x="224" y="145"/>
                </a:cubicBezTo>
                <a:cubicBezTo>
                  <a:pt x="224" y="146"/>
                  <a:pt x="223" y="146"/>
                  <a:pt x="223" y="146"/>
                </a:cubicBezTo>
                <a:cubicBezTo>
                  <a:pt x="223" y="146"/>
                  <a:pt x="223" y="146"/>
                  <a:pt x="223" y="146"/>
                </a:cubicBezTo>
                <a:cubicBezTo>
                  <a:pt x="223" y="146"/>
                  <a:pt x="223" y="146"/>
                  <a:pt x="222" y="146"/>
                </a:cubicBezTo>
                <a:cubicBezTo>
                  <a:pt x="222" y="146"/>
                  <a:pt x="222" y="146"/>
                  <a:pt x="222" y="146"/>
                </a:cubicBezTo>
                <a:cubicBezTo>
                  <a:pt x="222" y="147"/>
                  <a:pt x="222" y="147"/>
                  <a:pt x="221" y="147"/>
                </a:cubicBezTo>
                <a:cubicBezTo>
                  <a:pt x="221" y="147"/>
                  <a:pt x="221" y="147"/>
                  <a:pt x="221" y="147"/>
                </a:cubicBezTo>
                <a:cubicBezTo>
                  <a:pt x="221" y="147"/>
                  <a:pt x="221" y="147"/>
                  <a:pt x="220" y="147"/>
                </a:cubicBezTo>
                <a:cubicBezTo>
                  <a:pt x="220" y="148"/>
                  <a:pt x="221" y="149"/>
                  <a:pt x="222" y="148"/>
                </a:cubicBezTo>
                <a:cubicBezTo>
                  <a:pt x="224" y="148"/>
                  <a:pt x="224" y="148"/>
                  <a:pt x="224" y="149"/>
                </a:cubicBezTo>
                <a:cubicBezTo>
                  <a:pt x="223" y="149"/>
                  <a:pt x="222" y="150"/>
                  <a:pt x="222" y="150"/>
                </a:cubicBezTo>
                <a:cubicBezTo>
                  <a:pt x="222" y="150"/>
                  <a:pt x="222" y="150"/>
                  <a:pt x="222" y="151"/>
                </a:cubicBezTo>
                <a:cubicBezTo>
                  <a:pt x="222" y="153"/>
                  <a:pt x="222" y="153"/>
                  <a:pt x="223" y="153"/>
                </a:cubicBezTo>
                <a:cubicBezTo>
                  <a:pt x="223" y="153"/>
                  <a:pt x="223" y="153"/>
                  <a:pt x="223" y="154"/>
                </a:cubicBezTo>
                <a:cubicBezTo>
                  <a:pt x="223" y="154"/>
                  <a:pt x="222" y="154"/>
                  <a:pt x="222" y="154"/>
                </a:cubicBezTo>
                <a:cubicBezTo>
                  <a:pt x="221" y="154"/>
                  <a:pt x="221" y="154"/>
                  <a:pt x="221" y="154"/>
                </a:cubicBezTo>
                <a:cubicBezTo>
                  <a:pt x="221" y="154"/>
                  <a:pt x="221" y="154"/>
                  <a:pt x="221" y="154"/>
                </a:cubicBezTo>
                <a:cubicBezTo>
                  <a:pt x="220" y="154"/>
                  <a:pt x="220" y="154"/>
                  <a:pt x="220" y="154"/>
                </a:cubicBezTo>
                <a:cubicBezTo>
                  <a:pt x="220" y="155"/>
                  <a:pt x="220" y="155"/>
                  <a:pt x="220" y="155"/>
                </a:cubicBezTo>
                <a:cubicBezTo>
                  <a:pt x="220" y="155"/>
                  <a:pt x="221" y="156"/>
                  <a:pt x="221" y="156"/>
                </a:cubicBezTo>
                <a:cubicBezTo>
                  <a:pt x="222" y="156"/>
                  <a:pt x="222" y="156"/>
                  <a:pt x="222" y="156"/>
                </a:cubicBezTo>
                <a:cubicBezTo>
                  <a:pt x="222" y="157"/>
                  <a:pt x="222" y="157"/>
                  <a:pt x="222" y="157"/>
                </a:cubicBezTo>
                <a:cubicBezTo>
                  <a:pt x="223" y="158"/>
                  <a:pt x="223" y="158"/>
                  <a:pt x="223" y="158"/>
                </a:cubicBezTo>
                <a:cubicBezTo>
                  <a:pt x="223" y="158"/>
                  <a:pt x="222" y="158"/>
                  <a:pt x="222" y="158"/>
                </a:cubicBezTo>
                <a:cubicBezTo>
                  <a:pt x="222" y="159"/>
                  <a:pt x="223" y="160"/>
                  <a:pt x="224" y="160"/>
                </a:cubicBezTo>
                <a:cubicBezTo>
                  <a:pt x="225" y="161"/>
                  <a:pt x="226" y="161"/>
                  <a:pt x="226" y="161"/>
                </a:cubicBezTo>
                <a:cubicBezTo>
                  <a:pt x="226" y="161"/>
                  <a:pt x="227" y="161"/>
                  <a:pt x="227" y="161"/>
                </a:cubicBezTo>
                <a:cubicBezTo>
                  <a:pt x="227" y="160"/>
                  <a:pt x="227" y="160"/>
                  <a:pt x="228" y="160"/>
                </a:cubicBezTo>
                <a:cubicBezTo>
                  <a:pt x="228" y="160"/>
                  <a:pt x="228" y="160"/>
                  <a:pt x="228" y="160"/>
                </a:cubicBezTo>
                <a:cubicBezTo>
                  <a:pt x="229" y="160"/>
                  <a:pt x="229" y="160"/>
                  <a:pt x="229" y="160"/>
                </a:cubicBezTo>
                <a:cubicBezTo>
                  <a:pt x="231" y="160"/>
                  <a:pt x="232" y="160"/>
                  <a:pt x="233" y="158"/>
                </a:cubicBezTo>
                <a:cubicBezTo>
                  <a:pt x="233" y="157"/>
                  <a:pt x="234" y="157"/>
                  <a:pt x="236" y="157"/>
                </a:cubicBezTo>
                <a:cubicBezTo>
                  <a:pt x="236" y="157"/>
                  <a:pt x="236" y="157"/>
                  <a:pt x="236" y="157"/>
                </a:cubicBezTo>
                <a:cubicBezTo>
                  <a:pt x="236" y="158"/>
                  <a:pt x="236" y="158"/>
                  <a:pt x="236" y="158"/>
                </a:cubicBezTo>
                <a:cubicBezTo>
                  <a:pt x="236" y="158"/>
                  <a:pt x="236" y="159"/>
                  <a:pt x="235" y="160"/>
                </a:cubicBezTo>
                <a:cubicBezTo>
                  <a:pt x="235" y="160"/>
                  <a:pt x="235" y="161"/>
                  <a:pt x="235" y="161"/>
                </a:cubicBezTo>
                <a:cubicBezTo>
                  <a:pt x="235" y="161"/>
                  <a:pt x="235" y="162"/>
                  <a:pt x="235" y="163"/>
                </a:cubicBezTo>
                <a:cubicBezTo>
                  <a:pt x="235" y="163"/>
                  <a:pt x="235" y="163"/>
                  <a:pt x="235" y="163"/>
                </a:cubicBezTo>
                <a:cubicBezTo>
                  <a:pt x="235" y="163"/>
                  <a:pt x="235" y="164"/>
                  <a:pt x="236" y="166"/>
                </a:cubicBezTo>
                <a:cubicBezTo>
                  <a:pt x="237" y="168"/>
                  <a:pt x="237" y="169"/>
                  <a:pt x="238" y="169"/>
                </a:cubicBezTo>
                <a:cubicBezTo>
                  <a:pt x="239" y="169"/>
                  <a:pt x="239" y="169"/>
                  <a:pt x="239" y="168"/>
                </a:cubicBezTo>
                <a:cubicBezTo>
                  <a:pt x="239" y="168"/>
                  <a:pt x="240" y="167"/>
                  <a:pt x="240" y="167"/>
                </a:cubicBezTo>
                <a:cubicBezTo>
                  <a:pt x="242" y="167"/>
                  <a:pt x="242" y="168"/>
                  <a:pt x="243" y="169"/>
                </a:cubicBezTo>
                <a:cubicBezTo>
                  <a:pt x="243" y="170"/>
                  <a:pt x="243" y="171"/>
                  <a:pt x="244" y="172"/>
                </a:cubicBezTo>
                <a:cubicBezTo>
                  <a:pt x="243" y="172"/>
                  <a:pt x="243" y="172"/>
                  <a:pt x="243" y="172"/>
                </a:cubicBezTo>
                <a:cubicBezTo>
                  <a:pt x="242" y="173"/>
                  <a:pt x="242" y="173"/>
                  <a:pt x="241" y="173"/>
                </a:cubicBezTo>
                <a:cubicBezTo>
                  <a:pt x="241" y="173"/>
                  <a:pt x="241" y="173"/>
                  <a:pt x="241" y="173"/>
                </a:cubicBezTo>
                <a:cubicBezTo>
                  <a:pt x="241" y="173"/>
                  <a:pt x="240" y="173"/>
                  <a:pt x="240" y="173"/>
                </a:cubicBezTo>
                <a:cubicBezTo>
                  <a:pt x="239" y="173"/>
                  <a:pt x="239" y="173"/>
                  <a:pt x="239" y="174"/>
                </a:cubicBezTo>
                <a:cubicBezTo>
                  <a:pt x="239" y="176"/>
                  <a:pt x="239" y="176"/>
                  <a:pt x="240" y="176"/>
                </a:cubicBezTo>
                <a:cubicBezTo>
                  <a:pt x="240" y="175"/>
                  <a:pt x="239" y="175"/>
                  <a:pt x="239" y="174"/>
                </a:cubicBezTo>
                <a:cubicBezTo>
                  <a:pt x="239" y="174"/>
                  <a:pt x="240" y="174"/>
                  <a:pt x="241" y="174"/>
                </a:cubicBezTo>
                <a:cubicBezTo>
                  <a:pt x="242" y="174"/>
                  <a:pt x="243" y="174"/>
                  <a:pt x="243" y="174"/>
                </a:cubicBezTo>
                <a:cubicBezTo>
                  <a:pt x="243" y="174"/>
                  <a:pt x="243" y="175"/>
                  <a:pt x="242" y="175"/>
                </a:cubicBezTo>
                <a:lnTo>
                  <a:pt x="241" y="175"/>
                </a:lnTo>
                <a:close/>
                <a:moveTo>
                  <a:pt x="142" y="116"/>
                </a:moveTo>
                <a:cubicBezTo>
                  <a:pt x="142" y="116"/>
                  <a:pt x="142" y="116"/>
                  <a:pt x="142" y="116"/>
                </a:cubicBezTo>
                <a:cubicBezTo>
                  <a:pt x="142" y="116"/>
                  <a:pt x="142" y="116"/>
                  <a:pt x="142" y="116"/>
                </a:cubicBezTo>
                <a:cubicBezTo>
                  <a:pt x="141" y="116"/>
                  <a:pt x="141" y="116"/>
                  <a:pt x="141" y="116"/>
                </a:cubicBezTo>
                <a:cubicBezTo>
                  <a:pt x="142" y="115"/>
                  <a:pt x="142" y="115"/>
                  <a:pt x="142" y="115"/>
                </a:cubicBezTo>
                <a:lnTo>
                  <a:pt x="142" y="116"/>
                </a:lnTo>
                <a:close/>
                <a:moveTo>
                  <a:pt x="162" y="112"/>
                </a:moveTo>
                <a:cubicBezTo>
                  <a:pt x="162" y="113"/>
                  <a:pt x="161" y="113"/>
                  <a:pt x="160" y="113"/>
                </a:cubicBezTo>
                <a:cubicBezTo>
                  <a:pt x="160" y="113"/>
                  <a:pt x="161" y="113"/>
                  <a:pt x="161" y="112"/>
                </a:cubicBezTo>
                <a:cubicBezTo>
                  <a:pt x="161" y="112"/>
                  <a:pt x="162" y="111"/>
                  <a:pt x="162" y="111"/>
                </a:cubicBezTo>
                <a:cubicBezTo>
                  <a:pt x="162" y="111"/>
                  <a:pt x="162" y="111"/>
                  <a:pt x="162" y="112"/>
                </a:cubicBezTo>
                <a:cubicBezTo>
                  <a:pt x="162" y="112"/>
                  <a:pt x="162" y="112"/>
                  <a:pt x="162" y="112"/>
                </a:cubicBezTo>
                <a:close/>
                <a:moveTo>
                  <a:pt x="205" y="124"/>
                </a:moveTo>
                <a:cubicBezTo>
                  <a:pt x="204" y="124"/>
                  <a:pt x="203" y="123"/>
                  <a:pt x="202" y="123"/>
                </a:cubicBezTo>
                <a:cubicBezTo>
                  <a:pt x="201" y="123"/>
                  <a:pt x="200" y="122"/>
                  <a:pt x="200" y="121"/>
                </a:cubicBezTo>
                <a:cubicBezTo>
                  <a:pt x="201" y="121"/>
                  <a:pt x="202" y="121"/>
                  <a:pt x="203" y="122"/>
                </a:cubicBezTo>
                <a:cubicBezTo>
                  <a:pt x="203" y="123"/>
                  <a:pt x="204" y="123"/>
                  <a:pt x="205" y="124"/>
                </a:cubicBezTo>
                <a:close/>
                <a:moveTo>
                  <a:pt x="202" y="130"/>
                </a:moveTo>
                <a:cubicBezTo>
                  <a:pt x="202" y="130"/>
                  <a:pt x="202" y="130"/>
                  <a:pt x="202" y="129"/>
                </a:cubicBezTo>
                <a:cubicBezTo>
                  <a:pt x="202" y="130"/>
                  <a:pt x="202" y="130"/>
                  <a:pt x="202" y="130"/>
                </a:cubicBezTo>
                <a:close/>
                <a:moveTo>
                  <a:pt x="206" y="99"/>
                </a:moveTo>
                <a:cubicBezTo>
                  <a:pt x="206" y="99"/>
                  <a:pt x="206" y="99"/>
                  <a:pt x="206" y="99"/>
                </a:cubicBezTo>
                <a:cubicBezTo>
                  <a:pt x="206" y="99"/>
                  <a:pt x="206" y="99"/>
                  <a:pt x="206" y="99"/>
                </a:cubicBezTo>
                <a:close/>
                <a:moveTo>
                  <a:pt x="174" y="113"/>
                </a:moveTo>
                <a:cubicBezTo>
                  <a:pt x="174" y="114"/>
                  <a:pt x="174" y="114"/>
                  <a:pt x="174" y="114"/>
                </a:cubicBezTo>
                <a:cubicBezTo>
                  <a:pt x="174" y="114"/>
                  <a:pt x="174" y="114"/>
                  <a:pt x="174" y="114"/>
                </a:cubicBezTo>
                <a:cubicBezTo>
                  <a:pt x="174" y="115"/>
                  <a:pt x="174" y="115"/>
                  <a:pt x="174" y="115"/>
                </a:cubicBezTo>
                <a:cubicBezTo>
                  <a:pt x="173" y="115"/>
                  <a:pt x="173" y="114"/>
                  <a:pt x="173" y="114"/>
                </a:cubicBezTo>
                <a:cubicBezTo>
                  <a:pt x="173" y="114"/>
                  <a:pt x="173" y="113"/>
                  <a:pt x="174" y="113"/>
                </a:cubicBezTo>
                <a:close/>
                <a:moveTo>
                  <a:pt x="149" y="81"/>
                </a:moveTo>
                <a:cubicBezTo>
                  <a:pt x="150" y="81"/>
                  <a:pt x="150" y="81"/>
                  <a:pt x="150" y="81"/>
                </a:cubicBezTo>
                <a:cubicBezTo>
                  <a:pt x="149" y="81"/>
                  <a:pt x="149" y="81"/>
                  <a:pt x="149" y="81"/>
                </a:cubicBezTo>
                <a:close/>
                <a:moveTo>
                  <a:pt x="203" y="120"/>
                </a:moveTo>
                <a:cubicBezTo>
                  <a:pt x="202" y="120"/>
                  <a:pt x="202" y="119"/>
                  <a:pt x="202" y="119"/>
                </a:cubicBezTo>
                <a:cubicBezTo>
                  <a:pt x="202" y="118"/>
                  <a:pt x="202" y="118"/>
                  <a:pt x="202" y="118"/>
                </a:cubicBezTo>
                <a:cubicBezTo>
                  <a:pt x="202" y="119"/>
                  <a:pt x="202" y="119"/>
                  <a:pt x="202" y="119"/>
                </a:cubicBezTo>
                <a:cubicBezTo>
                  <a:pt x="203" y="119"/>
                  <a:pt x="203" y="119"/>
                  <a:pt x="203" y="120"/>
                </a:cubicBezTo>
                <a:close/>
                <a:moveTo>
                  <a:pt x="153" y="58"/>
                </a:moveTo>
                <a:cubicBezTo>
                  <a:pt x="153" y="59"/>
                  <a:pt x="152" y="60"/>
                  <a:pt x="151" y="60"/>
                </a:cubicBezTo>
                <a:cubicBezTo>
                  <a:pt x="151" y="59"/>
                  <a:pt x="150" y="59"/>
                  <a:pt x="150" y="58"/>
                </a:cubicBezTo>
                <a:cubicBezTo>
                  <a:pt x="149" y="57"/>
                  <a:pt x="149" y="56"/>
                  <a:pt x="149" y="55"/>
                </a:cubicBezTo>
                <a:cubicBezTo>
                  <a:pt x="149" y="55"/>
                  <a:pt x="149" y="55"/>
                  <a:pt x="150" y="55"/>
                </a:cubicBezTo>
                <a:cubicBezTo>
                  <a:pt x="151" y="55"/>
                  <a:pt x="151" y="55"/>
                  <a:pt x="152" y="56"/>
                </a:cubicBezTo>
                <a:cubicBezTo>
                  <a:pt x="152" y="57"/>
                  <a:pt x="153" y="58"/>
                  <a:pt x="153" y="58"/>
                </a:cubicBezTo>
                <a:close/>
                <a:moveTo>
                  <a:pt x="261" y="187"/>
                </a:moveTo>
                <a:cubicBezTo>
                  <a:pt x="261" y="188"/>
                  <a:pt x="261" y="188"/>
                  <a:pt x="260" y="188"/>
                </a:cubicBezTo>
                <a:cubicBezTo>
                  <a:pt x="260" y="188"/>
                  <a:pt x="260" y="188"/>
                  <a:pt x="260" y="188"/>
                </a:cubicBezTo>
                <a:cubicBezTo>
                  <a:pt x="260" y="188"/>
                  <a:pt x="260" y="187"/>
                  <a:pt x="261" y="187"/>
                </a:cubicBezTo>
                <a:cubicBezTo>
                  <a:pt x="261" y="187"/>
                  <a:pt x="261" y="187"/>
                  <a:pt x="261" y="187"/>
                </a:cubicBezTo>
                <a:close/>
                <a:moveTo>
                  <a:pt x="267" y="166"/>
                </a:moveTo>
                <a:cubicBezTo>
                  <a:pt x="267" y="166"/>
                  <a:pt x="267" y="167"/>
                  <a:pt x="267" y="167"/>
                </a:cubicBezTo>
                <a:cubicBezTo>
                  <a:pt x="266" y="167"/>
                  <a:pt x="266" y="167"/>
                  <a:pt x="266" y="167"/>
                </a:cubicBezTo>
                <a:cubicBezTo>
                  <a:pt x="266" y="167"/>
                  <a:pt x="266" y="166"/>
                  <a:pt x="267" y="166"/>
                </a:cubicBezTo>
                <a:close/>
                <a:moveTo>
                  <a:pt x="263" y="140"/>
                </a:moveTo>
                <a:cubicBezTo>
                  <a:pt x="261" y="140"/>
                  <a:pt x="260" y="139"/>
                  <a:pt x="260" y="138"/>
                </a:cubicBezTo>
                <a:cubicBezTo>
                  <a:pt x="260" y="138"/>
                  <a:pt x="260" y="138"/>
                  <a:pt x="260" y="138"/>
                </a:cubicBezTo>
                <a:cubicBezTo>
                  <a:pt x="260" y="137"/>
                  <a:pt x="260" y="136"/>
                  <a:pt x="261" y="136"/>
                </a:cubicBezTo>
                <a:cubicBezTo>
                  <a:pt x="261" y="135"/>
                  <a:pt x="262" y="135"/>
                  <a:pt x="262" y="135"/>
                </a:cubicBezTo>
                <a:cubicBezTo>
                  <a:pt x="262" y="134"/>
                  <a:pt x="262" y="134"/>
                  <a:pt x="262" y="134"/>
                </a:cubicBezTo>
                <a:cubicBezTo>
                  <a:pt x="264" y="134"/>
                  <a:pt x="265" y="135"/>
                  <a:pt x="265" y="135"/>
                </a:cubicBezTo>
                <a:cubicBezTo>
                  <a:pt x="265" y="136"/>
                  <a:pt x="266" y="137"/>
                  <a:pt x="266" y="138"/>
                </a:cubicBezTo>
                <a:cubicBezTo>
                  <a:pt x="266" y="139"/>
                  <a:pt x="265" y="139"/>
                  <a:pt x="265" y="140"/>
                </a:cubicBezTo>
                <a:cubicBezTo>
                  <a:pt x="264" y="140"/>
                  <a:pt x="264" y="140"/>
                  <a:pt x="263" y="140"/>
                </a:cubicBezTo>
                <a:close/>
                <a:moveTo>
                  <a:pt x="253" y="145"/>
                </a:moveTo>
                <a:cubicBezTo>
                  <a:pt x="254" y="145"/>
                  <a:pt x="254" y="145"/>
                  <a:pt x="254" y="145"/>
                </a:cubicBezTo>
                <a:lnTo>
                  <a:pt x="253" y="145"/>
                </a:lnTo>
                <a:close/>
                <a:moveTo>
                  <a:pt x="191" y="34"/>
                </a:moveTo>
                <a:cubicBezTo>
                  <a:pt x="191" y="35"/>
                  <a:pt x="191" y="35"/>
                  <a:pt x="190" y="35"/>
                </a:cubicBezTo>
                <a:cubicBezTo>
                  <a:pt x="189" y="34"/>
                  <a:pt x="189" y="34"/>
                  <a:pt x="189" y="34"/>
                </a:cubicBezTo>
                <a:cubicBezTo>
                  <a:pt x="189" y="33"/>
                  <a:pt x="189" y="33"/>
                  <a:pt x="190" y="33"/>
                </a:cubicBezTo>
                <a:cubicBezTo>
                  <a:pt x="191" y="33"/>
                  <a:pt x="191" y="33"/>
                  <a:pt x="191" y="34"/>
                </a:cubicBezTo>
                <a:close/>
                <a:moveTo>
                  <a:pt x="254" y="145"/>
                </a:moveTo>
                <a:cubicBezTo>
                  <a:pt x="254" y="144"/>
                  <a:pt x="255" y="144"/>
                  <a:pt x="257" y="143"/>
                </a:cubicBezTo>
                <a:cubicBezTo>
                  <a:pt x="258" y="142"/>
                  <a:pt x="260" y="142"/>
                  <a:pt x="260" y="142"/>
                </a:cubicBezTo>
                <a:cubicBezTo>
                  <a:pt x="260" y="143"/>
                  <a:pt x="259" y="143"/>
                  <a:pt x="258" y="144"/>
                </a:cubicBezTo>
                <a:cubicBezTo>
                  <a:pt x="256" y="144"/>
                  <a:pt x="255" y="144"/>
                  <a:pt x="254" y="145"/>
                </a:cubicBezTo>
                <a:close/>
                <a:moveTo>
                  <a:pt x="191" y="41"/>
                </a:moveTo>
                <a:cubicBezTo>
                  <a:pt x="190" y="41"/>
                  <a:pt x="190" y="41"/>
                  <a:pt x="190" y="40"/>
                </a:cubicBezTo>
                <a:cubicBezTo>
                  <a:pt x="190" y="40"/>
                  <a:pt x="191" y="40"/>
                  <a:pt x="191" y="40"/>
                </a:cubicBezTo>
                <a:lnTo>
                  <a:pt x="191" y="41"/>
                </a:lnTo>
                <a:close/>
                <a:moveTo>
                  <a:pt x="269" y="163"/>
                </a:moveTo>
                <a:cubicBezTo>
                  <a:pt x="269" y="163"/>
                  <a:pt x="269" y="163"/>
                  <a:pt x="269" y="163"/>
                </a:cubicBezTo>
                <a:cubicBezTo>
                  <a:pt x="268" y="162"/>
                  <a:pt x="268" y="162"/>
                  <a:pt x="268" y="162"/>
                </a:cubicBezTo>
                <a:cubicBezTo>
                  <a:pt x="268" y="162"/>
                  <a:pt x="269" y="161"/>
                  <a:pt x="270" y="161"/>
                </a:cubicBezTo>
                <a:cubicBezTo>
                  <a:pt x="270" y="161"/>
                  <a:pt x="270" y="162"/>
                  <a:pt x="270" y="163"/>
                </a:cubicBezTo>
                <a:cubicBezTo>
                  <a:pt x="270" y="163"/>
                  <a:pt x="270" y="163"/>
                  <a:pt x="270" y="163"/>
                </a:cubicBezTo>
                <a:cubicBezTo>
                  <a:pt x="270" y="163"/>
                  <a:pt x="270" y="163"/>
                  <a:pt x="269" y="163"/>
                </a:cubicBezTo>
                <a:close/>
                <a:moveTo>
                  <a:pt x="279" y="104"/>
                </a:moveTo>
                <a:cubicBezTo>
                  <a:pt x="279" y="104"/>
                  <a:pt x="279" y="104"/>
                  <a:pt x="279" y="104"/>
                </a:cubicBezTo>
                <a:cubicBezTo>
                  <a:pt x="279" y="104"/>
                  <a:pt x="279" y="104"/>
                  <a:pt x="279" y="103"/>
                </a:cubicBezTo>
                <a:cubicBezTo>
                  <a:pt x="279" y="103"/>
                  <a:pt x="279" y="103"/>
                  <a:pt x="279" y="103"/>
                </a:cubicBezTo>
                <a:cubicBezTo>
                  <a:pt x="280" y="103"/>
                  <a:pt x="280" y="103"/>
                  <a:pt x="280" y="103"/>
                </a:cubicBezTo>
                <a:cubicBezTo>
                  <a:pt x="280" y="104"/>
                  <a:pt x="280" y="104"/>
                  <a:pt x="279" y="104"/>
                </a:cubicBezTo>
                <a:close/>
                <a:moveTo>
                  <a:pt x="200" y="74"/>
                </a:moveTo>
                <a:cubicBezTo>
                  <a:pt x="200" y="73"/>
                  <a:pt x="200" y="73"/>
                  <a:pt x="200" y="73"/>
                </a:cubicBezTo>
                <a:cubicBezTo>
                  <a:pt x="200" y="74"/>
                  <a:pt x="200" y="74"/>
                  <a:pt x="201" y="74"/>
                </a:cubicBezTo>
                <a:cubicBezTo>
                  <a:pt x="201" y="74"/>
                  <a:pt x="200" y="74"/>
                  <a:pt x="200" y="74"/>
                </a:cubicBezTo>
                <a:close/>
                <a:moveTo>
                  <a:pt x="270" y="2"/>
                </a:moveTo>
                <a:cubicBezTo>
                  <a:pt x="270" y="2"/>
                  <a:pt x="269" y="1"/>
                  <a:pt x="269" y="0"/>
                </a:cubicBezTo>
                <a:cubicBezTo>
                  <a:pt x="270" y="0"/>
                  <a:pt x="270" y="0"/>
                  <a:pt x="271" y="1"/>
                </a:cubicBezTo>
                <a:cubicBezTo>
                  <a:pt x="271" y="1"/>
                  <a:pt x="270" y="2"/>
                  <a:pt x="270" y="2"/>
                </a:cubicBezTo>
                <a:close/>
                <a:moveTo>
                  <a:pt x="276" y="104"/>
                </a:moveTo>
                <a:cubicBezTo>
                  <a:pt x="276" y="103"/>
                  <a:pt x="276" y="103"/>
                  <a:pt x="276" y="103"/>
                </a:cubicBezTo>
                <a:cubicBezTo>
                  <a:pt x="276" y="103"/>
                  <a:pt x="276" y="103"/>
                  <a:pt x="277" y="103"/>
                </a:cubicBezTo>
                <a:cubicBezTo>
                  <a:pt x="277" y="103"/>
                  <a:pt x="277" y="103"/>
                  <a:pt x="277" y="104"/>
                </a:cubicBezTo>
                <a:cubicBezTo>
                  <a:pt x="277" y="104"/>
                  <a:pt x="277" y="104"/>
                  <a:pt x="277" y="104"/>
                </a:cubicBezTo>
                <a:cubicBezTo>
                  <a:pt x="276" y="104"/>
                  <a:pt x="276" y="104"/>
                  <a:pt x="276" y="104"/>
                </a:cubicBezTo>
                <a:cubicBezTo>
                  <a:pt x="276" y="104"/>
                  <a:pt x="276" y="104"/>
                  <a:pt x="276" y="104"/>
                </a:cubicBezTo>
                <a:close/>
                <a:moveTo>
                  <a:pt x="77" y="52"/>
                </a:moveTo>
                <a:cubicBezTo>
                  <a:pt x="77" y="52"/>
                  <a:pt x="77" y="52"/>
                  <a:pt x="77" y="51"/>
                </a:cubicBezTo>
                <a:cubicBezTo>
                  <a:pt x="77" y="51"/>
                  <a:pt x="77" y="51"/>
                  <a:pt x="78" y="51"/>
                </a:cubicBezTo>
                <a:cubicBezTo>
                  <a:pt x="78" y="52"/>
                  <a:pt x="78" y="52"/>
                  <a:pt x="77" y="52"/>
                </a:cubicBezTo>
                <a:close/>
                <a:moveTo>
                  <a:pt x="185" y="53"/>
                </a:moveTo>
                <a:cubicBezTo>
                  <a:pt x="184" y="53"/>
                  <a:pt x="184" y="52"/>
                  <a:pt x="184" y="52"/>
                </a:cubicBezTo>
                <a:cubicBezTo>
                  <a:pt x="185" y="52"/>
                  <a:pt x="185" y="52"/>
                  <a:pt x="185" y="53"/>
                </a:cubicBezTo>
                <a:close/>
                <a:moveTo>
                  <a:pt x="236" y="146"/>
                </a:moveTo>
                <a:cubicBezTo>
                  <a:pt x="236" y="147"/>
                  <a:pt x="235" y="148"/>
                  <a:pt x="234" y="149"/>
                </a:cubicBezTo>
                <a:cubicBezTo>
                  <a:pt x="234" y="148"/>
                  <a:pt x="234" y="148"/>
                  <a:pt x="235" y="147"/>
                </a:cubicBezTo>
                <a:cubicBezTo>
                  <a:pt x="235" y="147"/>
                  <a:pt x="236" y="147"/>
                  <a:pt x="236" y="146"/>
                </a:cubicBezTo>
                <a:close/>
                <a:moveTo>
                  <a:pt x="236" y="70"/>
                </a:moveTo>
                <a:cubicBezTo>
                  <a:pt x="235" y="70"/>
                  <a:pt x="235" y="69"/>
                  <a:pt x="235" y="69"/>
                </a:cubicBezTo>
                <a:cubicBezTo>
                  <a:pt x="236" y="69"/>
                  <a:pt x="236" y="69"/>
                  <a:pt x="236" y="70"/>
                </a:cubicBezTo>
                <a:close/>
                <a:moveTo>
                  <a:pt x="238" y="151"/>
                </a:moveTo>
                <a:cubicBezTo>
                  <a:pt x="238" y="151"/>
                  <a:pt x="238" y="152"/>
                  <a:pt x="238" y="152"/>
                </a:cubicBezTo>
                <a:cubicBezTo>
                  <a:pt x="238" y="152"/>
                  <a:pt x="238" y="152"/>
                  <a:pt x="238" y="152"/>
                </a:cubicBezTo>
                <a:cubicBezTo>
                  <a:pt x="238" y="152"/>
                  <a:pt x="238" y="151"/>
                  <a:pt x="238" y="151"/>
                </a:cubicBezTo>
                <a:close/>
                <a:moveTo>
                  <a:pt x="229" y="139"/>
                </a:moveTo>
                <a:cubicBezTo>
                  <a:pt x="229" y="139"/>
                  <a:pt x="229" y="139"/>
                  <a:pt x="228" y="139"/>
                </a:cubicBezTo>
                <a:cubicBezTo>
                  <a:pt x="229" y="139"/>
                  <a:pt x="229" y="139"/>
                  <a:pt x="229" y="139"/>
                </a:cubicBezTo>
                <a:close/>
                <a:moveTo>
                  <a:pt x="254" y="7"/>
                </a:moveTo>
                <a:cubicBezTo>
                  <a:pt x="253" y="7"/>
                  <a:pt x="253" y="6"/>
                  <a:pt x="253" y="6"/>
                </a:cubicBezTo>
                <a:cubicBezTo>
                  <a:pt x="254" y="6"/>
                  <a:pt x="254" y="6"/>
                  <a:pt x="254" y="6"/>
                </a:cubicBezTo>
                <a:cubicBezTo>
                  <a:pt x="254" y="6"/>
                  <a:pt x="254" y="6"/>
                  <a:pt x="254" y="6"/>
                </a:cubicBezTo>
                <a:cubicBezTo>
                  <a:pt x="254" y="6"/>
                  <a:pt x="254" y="6"/>
                  <a:pt x="254" y="6"/>
                </a:cubicBezTo>
                <a:cubicBezTo>
                  <a:pt x="254" y="6"/>
                  <a:pt x="254" y="6"/>
                  <a:pt x="254" y="7"/>
                </a:cubicBezTo>
                <a:close/>
                <a:moveTo>
                  <a:pt x="243" y="52"/>
                </a:moveTo>
                <a:cubicBezTo>
                  <a:pt x="243" y="53"/>
                  <a:pt x="242" y="53"/>
                  <a:pt x="242" y="53"/>
                </a:cubicBezTo>
                <a:cubicBezTo>
                  <a:pt x="241" y="53"/>
                  <a:pt x="241" y="53"/>
                  <a:pt x="241" y="53"/>
                </a:cubicBezTo>
                <a:cubicBezTo>
                  <a:pt x="241" y="53"/>
                  <a:pt x="242" y="52"/>
                  <a:pt x="243" y="52"/>
                </a:cubicBezTo>
                <a:close/>
                <a:moveTo>
                  <a:pt x="217" y="84"/>
                </a:moveTo>
                <a:cubicBezTo>
                  <a:pt x="216" y="84"/>
                  <a:pt x="216" y="84"/>
                  <a:pt x="216" y="84"/>
                </a:cubicBezTo>
                <a:cubicBezTo>
                  <a:pt x="216" y="84"/>
                  <a:pt x="216" y="84"/>
                  <a:pt x="216" y="84"/>
                </a:cubicBezTo>
                <a:cubicBezTo>
                  <a:pt x="216" y="84"/>
                  <a:pt x="217" y="84"/>
                  <a:pt x="217" y="84"/>
                </a:cubicBezTo>
                <a:cubicBezTo>
                  <a:pt x="217" y="84"/>
                  <a:pt x="217" y="84"/>
                  <a:pt x="217" y="84"/>
                </a:cubicBezTo>
                <a:close/>
                <a:moveTo>
                  <a:pt x="226" y="28"/>
                </a:moveTo>
                <a:cubicBezTo>
                  <a:pt x="226" y="28"/>
                  <a:pt x="225" y="28"/>
                  <a:pt x="225" y="28"/>
                </a:cubicBezTo>
                <a:cubicBezTo>
                  <a:pt x="226" y="28"/>
                  <a:pt x="226" y="28"/>
                  <a:pt x="226" y="28"/>
                </a:cubicBezTo>
                <a:cubicBezTo>
                  <a:pt x="227" y="28"/>
                  <a:pt x="227" y="28"/>
                  <a:pt x="227" y="28"/>
                </a:cubicBezTo>
                <a:cubicBezTo>
                  <a:pt x="227" y="28"/>
                  <a:pt x="226" y="28"/>
                  <a:pt x="226" y="28"/>
                </a:cubicBezTo>
                <a:cubicBezTo>
                  <a:pt x="226" y="28"/>
                  <a:pt x="226" y="28"/>
                  <a:pt x="226" y="28"/>
                </a:cubicBezTo>
                <a:close/>
                <a:moveTo>
                  <a:pt x="214" y="97"/>
                </a:moveTo>
                <a:cubicBezTo>
                  <a:pt x="213" y="96"/>
                  <a:pt x="213" y="96"/>
                  <a:pt x="213" y="95"/>
                </a:cubicBezTo>
                <a:cubicBezTo>
                  <a:pt x="213" y="95"/>
                  <a:pt x="213" y="94"/>
                  <a:pt x="213" y="93"/>
                </a:cubicBezTo>
                <a:cubicBezTo>
                  <a:pt x="213" y="93"/>
                  <a:pt x="214" y="92"/>
                  <a:pt x="215" y="92"/>
                </a:cubicBezTo>
                <a:cubicBezTo>
                  <a:pt x="216" y="92"/>
                  <a:pt x="216" y="93"/>
                  <a:pt x="217" y="93"/>
                </a:cubicBezTo>
                <a:cubicBezTo>
                  <a:pt x="218" y="94"/>
                  <a:pt x="218" y="94"/>
                  <a:pt x="218" y="95"/>
                </a:cubicBezTo>
                <a:cubicBezTo>
                  <a:pt x="218" y="95"/>
                  <a:pt x="218" y="96"/>
                  <a:pt x="217" y="96"/>
                </a:cubicBezTo>
                <a:cubicBezTo>
                  <a:pt x="217" y="97"/>
                  <a:pt x="217" y="97"/>
                  <a:pt x="216" y="97"/>
                </a:cubicBezTo>
                <a:cubicBezTo>
                  <a:pt x="215" y="97"/>
                  <a:pt x="215" y="97"/>
                  <a:pt x="215" y="97"/>
                </a:cubicBezTo>
                <a:cubicBezTo>
                  <a:pt x="214" y="97"/>
                  <a:pt x="214" y="97"/>
                  <a:pt x="214" y="97"/>
                </a:cubicBezTo>
                <a:close/>
                <a:moveTo>
                  <a:pt x="203" y="73"/>
                </a:moveTo>
                <a:cubicBezTo>
                  <a:pt x="203" y="74"/>
                  <a:pt x="203" y="75"/>
                  <a:pt x="203" y="75"/>
                </a:cubicBezTo>
                <a:cubicBezTo>
                  <a:pt x="203" y="75"/>
                  <a:pt x="203" y="75"/>
                  <a:pt x="203" y="75"/>
                </a:cubicBezTo>
                <a:cubicBezTo>
                  <a:pt x="203" y="74"/>
                  <a:pt x="203" y="74"/>
                  <a:pt x="203" y="74"/>
                </a:cubicBezTo>
                <a:cubicBezTo>
                  <a:pt x="203" y="73"/>
                  <a:pt x="203" y="73"/>
                  <a:pt x="203" y="73"/>
                </a:cubicBezTo>
                <a:close/>
                <a:moveTo>
                  <a:pt x="208" y="97"/>
                </a:moveTo>
                <a:cubicBezTo>
                  <a:pt x="208" y="96"/>
                  <a:pt x="208" y="96"/>
                  <a:pt x="207" y="96"/>
                </a:cubicBezTo>
                <a:cubicBezTo>
                  <a:pt x="207" y="95"/>
                  <a:pt x="207" y="95"/>
                  <a:pt x="207" y="95"/>
                </a:cubicBezTo>
                <a:cubicBezTo>
                  <a:pt x="207" y="93"/>
                  <a:pt x="208" y="93"/>
                  <a:pt x="209" y="93"/>
                </a:cubicBezTo>
                <a:cubicBezTo>
                  <a:pt x="209" y="93"/>
                  <a:pt x="210" y="93"/>
                  <a:pt x="210" y="94"/>
                </a:cubicBezTo>
                <a:cubicBezTo>
                  <a:pt x="211" y="94"/>
                  <a:pt x="211" y="95"/>
                  <a:pt x="211" y="95"/>
                </a:cubicBezTo>
                <a:cubicBezTo>
                  <a:pt x="211" y="96"/>
                  <a:pt x="210" y="97"/>
                  <a:pt x="209" y="97"/>
                </a:cubicBezTo>
                <a:cubicBezTo>
                  <a:pt x="209" y="97"/>
                  <a:pt x="209" y="97"/>
                  <a:pt x="208" y="97"/>
                </a:cubicBezTo>
                <a:close/>
                <a:moveTo>
                  <a:pt x="224" y="97"/>
                </a:moveTo>
                <a:cubicBezTo>
                  <a:pt x="224" y="97"/>
                  <a:pt x="224" y="97"/>
                  <a:pt x="223" y="97"/>
                </a:cubicBezTo>
                <a:cubicBezTo>
                  <a:pt x="223" y="97"/>
                  <a:pt x="222" y="97"/>
                  <a:pt x="222" y="95"/>
                </a:cubicBezTo>
                <a:cubicBezTo>
                  <a:pt x="223" y="95"/>
                  <a:pt x="223" y="95"/>
                  <a:pt x="223" y="95"/>
                </a:cubicBezTo>
                <a:cubicBezTo>
                  <a:pt x="223" y="95"/>
                  <a:pt x="223" y="95"/>
                  <a:pt x="222" y="95"/>
                </a:cubicBezTo>
                <a:cubicBezTo>
                  <a:pt x="223" y="95"/>
                  <a:pt x="223" y="95"/>
                  <a:pt x="223" y="94"/>
                </a:cubicBezTo>
                <a:cubicBezTo>
                  <a:pt x="224" y="94"/>
                  <a:pt x="224" y="94"/>
                  <a:pt x="224" y="94"/>
                </a:cubicBezTo>
                <a:cubicBezTo>
                  <a:pt x="224" y="94"/>
                  <a:pt x="225" y="94"/>
                  <a:pt x="225" y="94"/>
                </a:cubicBezTo>
                <a:cubicBezTo>
                  <a:pt x="225" y="95"/>
                  <a:pt x="226" y="95"/>
                  <a:pt x="226" y="95"/>
                </a:cubicBezTo>
                <a:cubicBezTo>
                  <a:pt x="226" y="97"/>
                  <a:pt x="226" y="97"/>
                  <a:pt x="226" y="97"/>
                </a:cubicBezTo>
                <a:cubicBezTo>
                  <a:pt x="225" y="97"/>
                  <a:pt x="225" y="97"/>
                  <a:pt x="224" y="97"/>
                </a:cubicBezTo>
                <a:close/>
                <a:moveTo>
                  <a:pt x="223" y="75"/>
                </a:moveTo>
                <a:cubicBezTo>
                  <a:pt x="223" y="75"/>
                  <a:pt x="222" y="75"/>
                  <a:pt x="222" y="75"/>
                </a:cubicBezTo>
                <a:cubicBezTo>
                  <a:pt x="221" y="74"/>
                  <a:pt x="221" y="74"/>
                  <a:pt x="221" y="73"/>
                </a:cubicBezTo>
                <a:cubicBezTo>
                  <a:pt x="221" y="72"/>
                  <a:pt x="221" y="71"/>
                  <a:pt x="222" y="71"/>
                </a:cubicBezTo>
                <a:cubicBezTo>
                  <a:pt x="224" y="71"/>
                  <a:pt x="224" y="72"/>
                  <a:pt x="224" y="73"/>
                </a:cubicBezTo>
                <a:cubicBezTo>
                  <a:pt x="224" y="74"/>
                  <a:pt x="224" y="74"/>
                  <a:pt x="224" y="74"/>
                </a:cubicBezTo>
                <a:cubicBezTo>
                  <a:pt x="224" y="75"/>
                  <a:pt x="224" y="75"/>
                  <a:pt x="223" y="75"/>
                </a:cubicBezTo>
                <a:close/>
                <a:moveTo>
                  <a:pt x="262" y="182"/>
                </a:moveTo>
                <a:cubicBezTo>
                  <a:pt x="261" y="182"/>
                  <a:pt x="261" y="182"/>
                  <a:pt x="261" y="181"/>
                </a:cubicBezTo>
                <a:cubicBezTo>
                  <a:pt x="261" y="180"/>
                  <a:pt x="261" y="179"/>
                  <a:pt x="262" y="179"/>
                </a:cubicBezTo>
                <a:cubicBezTo>
                  <a:pt x="263" y="179"/>
                  <a:pt x="263" y="180"/>
                  <a:pt x="263" y="180"/>
                </a:cubicBezTo>
                <a:cubicBezTo>
                  <a:pt x="263" y="181"/>
                  <a:pt x="263" y="181"/>
                  <a:pt x="263" y="182"/>
                </a:cubicBezTo>
                <a:cubicBezTo>
                  <a:pt x="263" y="182"/>
                  <a:pt x="263" y="182"/>
                  <a:pt x="262" y="182"/>
                </a:cubicBezTo>
                <a:close/>
                <a:moveTo>
                  <a:pt x="199" y="56"/>
                </a:moveTo>
                <a:cubicBezTo>
                  <a:pt x="199" y="56"/>
                  <a:pt x="199" y="56"/>
                  <a:pt x="199" y="56"/>
                </a:cubicBezTo>
                <a:cubicBezTo>
                  <a:pt x="199" y="55"/>
                  <a:pt x="199" y="55"/>
                  <a:pt x="199" y="55"/>
                </a:cubicBezTo>
                <a:cubicBezTo>
                  <a:pt x="200" y="55"/>
                  <a:pt x="200" y="55"/>
                  <a:pt x="200" y="55"/>
                </a:cubicBezTo>
                <a:cubicBezTo>
                  <a:pt x="200" y="55"/>
                  <a:pt x="200" y="56"/>
                  <a:pt x="201" y="56"/>
                </a:cubicBezTo>
                <a:cubicBezTo>
                  <a:pt x="200" y="56"/>
                  <a:pt x="200" y="56"/>
                  <a:pt x="199" y="56"/>
                </a:cubicBezTo>
                <a:close/>
                <a:moveTo>
                  <a:pt x="134" y="74"/>
                </a:moveTo>
                <a:cubicBezTo>
                  <a:pt x="134" y="74"/>
                  <a:pt x="134" y="74"/>
                  <a:pt x="134" y="73"/>
                </a:cubicBezTo>
                <a:cubicBezTo>
                  <a:pt x="134" y="73"/>
                  <a:pt x="134" y="73"/>
                  <a:pt x="135" y="73"/>
                </a:cubicBezTo>
                <a:cubicBezTo>
                  <a:pt x="135" y="73"/>
                  <a:pt x="135" y="74"/>
                  <a:pt x="134" y="74"/>
                </a:cubicBezTo>
                <a:close/>
                <a:moveTo>
                  <a:pt x="132" y="101"/>
                </a:moveTo>
                <a:cubicBezTo>
                  <a:pt x="131" y="101"/>
                  <a:pt x="131" y="102"/>
                  <a:pt x="131" y="102"/>
                </a:cubicBezTo>
                <a:cubicBezTo>
                  <a:pt x="130" y="102"/>
                  <a:pt x="129" y="101"/>
                  <a:pt x="128" y="101"/>
                </a:cubicBezTo>
                <a:cubicBezTo>
                  <a:pt x="128" y="101"/>
                  <a:pt x="127" y="100"/>
                  <a:pt x="126" y="100"/>
                </a:cubicBezTo>
                <a:cubicBezTo>
                  <a:pt x="126" y="100"/>
                  <a:pt x="127" y="100"/>
                  <a:pt x="127" y="100"/>
                </a:cubicBezTo>
                <a:cubicBezTo>
                  <a:pt x="128" y="100"/>
                  <a:pt x="129" y="100"/>
                  <a:pt x="130" y="100"/>
                </a:cubicBezTo>
                <a:lnTo>
                  <a:pt x="132" y="101"/>
                </a:lnTo>
                <a:close/>
                <a:moveTo>
                  <a:pt x="145" y="85"/>
                </a:moveTo>
                <a:cubicBezTo>
                  <a:pt x="145" y="86"/>
                  <a:pt x="145" y="86"/>
                  <a:pt x="145" y="86"/>
                </a:cubicBezTo>
                <a:cubicBezTo>
                  <a:pt x="145" y="85"/>
                  <a:pt x="145" y="85"/>
                  <a:pt x="145" y="85"/>
                </a:cubicBezTo>
                <a:cubicBezTo>
                  <a:pt x="145" y="85"/>
                  <a:pt x="145" y="85"/>
                  <a:pt x="145" y="85"/>
                </a:cubicBezTo>
                <a:close/>
                <a:moveTo>
                  <a:pt x="145" y="86"/>
                </a:moveTo>
                <a:cubicBezTo>
                  <a:pt x="146" y="86"/>
                  <a:pt x="146" y="86"/>
                  <a:pt x="146" y="86"/>
                </a:cubicBezTo>
                <a:cubicBezTo>
                  <a:pt x="146" y="87"/>
                  <a:pt x="146" y="87"/>
                  <a:pt x="146" y="87"/>
                </a:cubicBezTo>
                <a:cubicBezTo>
                  <a:pt x="146" y="87"/>
                  <a:pt x="146" y="87"/>
                  <a:pt x="146" y="87"/>
                </a:cubicBezTo>
                <a:cubicBezTo>
                  <a:pt x="146" y="86"/>
                  <a:pt x="146" y="86"/>
                  <a:pt x="146" y="86"/>
                </a:cubicBezTo>
                <a:lnTo>
                  <a:pt x="145" y="86"/>
                </a:lnTo>
                <a:close/>
                <a:moveTo>
                  <a:pt x="135" y="68"/>
                </a:moveTo>
                <a:cubicBezTo>
                  <a:pt x="135" y="68"/>
                  <a:pt x="134" y="68"/>
                  <a:pt x="134" y="67"/>
                </a:cubicBezTo>
                <a:cubicBezTo>
                  <a:pt x="134" y="66"/>
                  <a:pt x="134" y="66"/>
                  <a:pt x="134" y="65"/>
                </a:cubicBezTo>
                <a:cubicBezTo>
                  <a:pt x="135" y="66"/>
                  <a:pt x="135" y="66"/>
                  <a:pt x="135" y="66"/>
                </a:cubicBezTo>
                <a:cubicBezTo>
                  <a:pt x="135" y="67"/>
                  <a:pt x="135" y="67"/>
                  <a:pt x="135" y="68"/>
                </a:cubicBezTo>
                <a:cubicBezTo>
                  <a:pt x="135" y="68"/>
                  <a:pt x="135" y="68"/>
                  <a:pt x="135" y="68"/>
                </a:cubicBezTo>
                <a:close/>
                <a:moveTo>
                  <a:pt x="136" y="140"/>
                </a:moveTo>
                <a:cubicBezTo>
                  <a:pt x="136" y="140"/>
                  <a:pt x="136" y="140"/>
                  <a:pt x="136" y="139"/>
                </a:cubicBezTo>
                <a:cubicBezTo>
                  <a:pt x="136" y="138"/>
                  <a:pt x="136" y="138"/>
                  <a:pt x="137" y="138"/>
                </a:cubicBezTo>
                <a:cubicBezTo>
                  <a:pt x="137" y="138"/>
                  <a:pt x="137" y="138"/>
                  <a:pt x="138" y="139"/>
                </a:cubicBezTo>
                <a:cubicBezTo>
                  <a:pt x="138" y="140"/>
                  <a:pt x="137" y="140"/>
                  <a:pt x="136" y="140"/>
                </a:cubicBezTo>
                <a:close/>
                <a:moveTo>
                  <a:pt x="124" y="126"/>
                </a:moveTo>
                <a:cubicBezTo>
                  <a:pt x="124" y="126"/>
                  <a:pt x="124" y="126"/>
                  <a:pt x="124" y="126"/>
                </a:cubicBezTo>
                <a:close/>
                <a:moveTo>
                  <a:pt x="102" y="140"/>
                </a:moveTo>
                <a:cubicBezTo>
                  <a:pt x="100" y="140"/>
                  <a:pt x="100" y="140"/>
                  <a:pt x="100" y="140"/>
                </a:cubicBezTo>
                <a:cubicBezTo>
                  <a:pt x="100" y="140"/>
                  <a:pt x="101" y="139"/>
                  <a:pt x="101" y="139"/>
                </a:cubicBezTo>
                <a:cubicBezTo>
                  <a:pt x="101" y="139"/>
                  <a:pt x="101" y="139"/>
                  <a:pt x="101" y="139"/>
                </a:cubicBezTo>
                <a:cubicBezTo>
                  <a:pt x="101" y="140"/>
                  <a:pt x="102" y="140"/>
                  <a:pt x="102" y="140"/>
                </a:cubicBezTo>
                <a:close/>
                <a:moveTo>
                  <a:pt x="104" y="208"/>
                </a:moveTo>
                <a:cubicBezTo>
                  <a:pt x="104" y="207"/>
                  <a:pt x="103" y="207"/>
                  <a:pt x="103" y="206"/>
                </a:cubicBezTo>
                <a:cubicBezTo>
                  <a:pt x="102" y="206"/>
                  <a:pt x="102" y="205"/>
                  <a:pt x="102" y="204"/>
                </a:cubicBezTo>
                <a:cubicBezTo>
                  <a:pt x="102" y="204"/>
                  <a:pt x="103" y="204"/>
                  <a:pt x="103" y="204"/>
                </a:cubicBezTo>
                <a:cubicBezTo>
                  <a:pt x="103" y="204"/>
                  <a:pt x="103" y="204"/>
                  <a:pt x="103" y="204"/>
                </a:cubicBezTo>
                <a:cubicBezTo>
                  <a:pt x="103" y="203"/>
                  <a:pt x="103" y="203"/>
                  <a:pt x="103" y="203"/>
                </a:cubicBezTo>
                <a:cubicBezTo>
                  <a:pt x="103" y="203"/>
                  <a:pt x="103" y="203"/>
                  <a:pt x="103" y="203"/>
                </a:cubicBezTo>
                <a:cubicBezTo>
                  <a:pt x="102" y="203"/>
                  <a:pt x="102" y="203"/>
                  <a:pt x="102" y="203"/>
                </a:cubicBezTo>
                <a:cubicBezTo>
                  <a:pt x="102" y="203"/>
                  <a:pt x="103" y="202"/>
                  <a:pt x="104" y="202"/>
                </a:cubicBezTo>
                <a:cubicBezTo>
                  <a:pt x="105" y="201"/>
                  <a:pt x="107" y="199"/>
                  <a:pt x="111" y="198"/>
                </a:cubicBezTo>
                <a:cubicBezTo>
                  <a:pt x="112" y="198"/>
                  <a:pt x="112" y="198"/>
                  <a:pt x="113" y="199"/>
                </a:cubicBezTo>
                <a:cubicBezTo>
                  <a:pt x="113" y="199"/>
                  <a:pt x="113" y="200"/>
                  <a:pt x="113" y="200"/>
                </a:cubicBezTo>
                <a:cubicBezTo>
                  <a:pt x="113" y="201"/>
                  <a:pt x="112" y="203"/>
                  <a:pt x="111" y="205"/>
                </a:cubicBezTo>
                <a:cubicBezTo>
                  <a:pt x="111" y="207"/>
                  <a:pt x="108" y="208"/>
                  <a:pt x="104" y="208"/>
                </a:cubicBezTo>
                <a:close/>
                <a:moveTo>
                  <a:pt x="88" y="95"/>
                </a:moveTo>
                <a:cubicBezTo>
                  <a:pt x="88" y="95"/>
                  <a:pt x="89" y="95"/>
                  <a:pt x="89" y="95"/>
                </a:cubicBezTo>
                <a:cubicBezTo>
                  <a:pt x="89" y="95"/>
                  <a:pt x="88" y="96"/>
                  <a:pt x="88" y="96"/>
                </a:cubicBezTo>
                <a:lnTo>
                  <a:pt x="88" y="95"/>
                </a:lnTo>
                <a:close/>
                <a:moveTo>
                  <a:pt x="119" y="132"/>
                </a:moveTo>
                <a:cubicBezTo>
                  <a:pt x="119" y="132"/>
                  <a:pt x="119" y="132"/>
                  <a:pt x="119" y="132"/>
                </a:cubicBezTo>
                <a:cubicBezTo>
                  <a:pt x="119" y="131"/>
                  <a:pt x="119" y="131"/>
                  <a:pt x="119" y="131"/>
                </a:cubicBezTo>
                <a:cubicBezTo>
                  <a:pt x="119" y="130"/>
                  <a:pt x="119" y="130"/>
                  <a:pt x="119" y="130"/>
                </a:cubicBezTo>
                <a:cubicBezTo>
                  <a:pt x="119" y="130"/>
                  <a:pt x="119" y="129"/>
                  <a:pt x="120" y="128"/>
                </a:cubicBezTo>
                <a:cubicBezTo>
                  <a:pt x="121" y="126"/>
                  <a:pt x="121" y="126"/>
                  <a:pt x="121" y="126"/>
                </a:cubicBezTo>
                <a:cubicBezTo>
                  <a:pt x="122" y="126"/>
                  <a:pt x="122" y="127"/>
                  <a:pt x="123" y="127"/>
                </a:cubicBezTo>
                <a:cubicBezTo>
                  <a:pt x="123" y="127"/>
                  <a:pt x="123" y="127"/>
                  <a:pt x="124" y="127"/>
                </a:cubicBezTo>
                <a:cubicBezTo>
                  <a:pt x="124" y="127"/>
                  <a:pt x="124" y="127"/>
                  <a:pt x="124" y="126"/>
                </a:cubicBezTo>
                <a:cubicBezTo>
                  <a:pt x="124" y="127"/>
                  <a:pt x="125" y="127"/>
                  <a:pt x="127" y="128"/>
                </a:cubicBezTo>
                <a:cubicBezTo>
                  <a:pt x="128" y="128"/>
                  <a:pt x="128" y="130"/>
                  <a:pt x="128" y="132"/>
                </a:cubicBezTo>
                <a:cubicBezTo>
                  <a:pt x="128" y="132"/>
                  <a:pt x="128" y="133"/>
                  <a:pt x="128" y="133"/>
                </a:cubicBezTo>
                <a:cubicBezTo>
                  <a:pt x="128" y="134"/>
                  <a:pt x="127" y="134"/>
                  <a:pt x="127" y="134"/>
                </a:cubicBezTo>
                <a:cubicBezTo>
                  <a:pt x="126" y="134"/>
                  <a:pt x="126" y="135"/>
                  <a:pt x="125" y="135"/>
                </a:cubicBezTo>
                <a:cubicBezTo>
                  <a:pt x="125" y="135"/>
                  <a:pt x="124" y="136"/>
                  <a:pt x="123" y="137"/>
                </a:cubicBezTo>
                <a:cubicBezTo>
                  <a:pt x="123" y="136"/>
                  <a:pt x="123" y="136"/>
                  <a:pt x="123" y="136"/>
                </a:cubicBezTo>
                <a:cubicBezTo>
                  <a:pt x="122" y="136"/>
                  <a:pt x="122" y="136"/>
                  <a:pt x="122" y="136"/>
                </a:cubicBezTo>
                <a:cubicBezTo>
                  <a:pt x="122" y="136"/>
                  <a:pt x="122" y="136"/>
                  <a:pt x="122" y="136"/>
                </a:cubicBezTo>
                <a:cubicBezTo>
                  <a:pt x="121" y="136"/>
                  <a:pt x="121" y="136"/>
                  <a:pt x="120" y="135"/>
                </a:cubicBezTo>
                <a:cubicBezTo>
                  <a:pt x="120" y="135"/>
                  <a:pt x="119" y="134"/>
                  <a:pt x="119" y="132"/>
                </a:cubicBezTo>
                <a:close/>
                <a:moveTo>
                  <a:pt x="108" y="11"/>
                </a:moveTo>
                <a:cubicBezTo>
                  <a:pt x="107" y="11"/>
                  <a:pt x="106" y="10"/>
                  <a:pt x="106" y="9"/>
                </a:cubicBezTo>
                <a:cubicBezTo>
                  <a:pt x="107" y="9"/>
                  <a:pt x="108" y="10"/>
                  <a:pt x="108" y="12"/>
                </a:cubicBezTo>
                <a:cubicBezTo>
                  <a:pt x="108" y="12"/>
                  <a:pt x="108" y="11"/>
                  <a:pt x="108" y="11"/>
                </a:cubicBezTo>
                <a:close/>
                <a:moveTo>
                  <a:pt x="181" y="63"/>
                </a:moveTo>
                <a:cubicBezTo>
                  <a:pt x="180" y="63"/>
                  <a:pt x="180" y="63"/>
                  <a:pt x="179" y="63"/>
                </a:cubicBezTo>
                <a:cubicBezTo>
                  <a:pt x="178" y="62"/>
                  <a:pt x="178" y="62"/>
                  <a:pt x="178" y="62"/>
                </a:cubicBezTo>
                <a:cubicBezTo>
                  <a:pt x="178" y="61"/>
                  <a:pt x="178" y="61"/>
                  <a:pt x="179" y="61"/>
                </a:cubicBezTo>
                <a:cubicBezTo>
                  <a:pt x="180" y="61"/>
                  <a:pt x="180" y="61"/>
                  <a:pt x="181" y="60"/>
                </a:cubicBezTo>
                <a:cubicBezTo>
                  <a:pt x="180" y="60"/>
                  <a:pt x="180" y="60"/>
                  <a:pt x="180" y="60"/>
                </a:cubicBezTo>
                <a:cubicBezTo>
                  <a:pt x="180" y="60"/>
                  <a:pt x="180" y="60"/>
                  <a:pt x="180" y="60"/>
                </a:cubicBezTo>
                <a:cubicBezTo>
                  <a:pt x="180" y="60"/>
                  <a:pt x="181" y="59"/>
                  <a:pt x="181" y="59"/>
                </a:cubicBezTo>
                <a:cubicBezTo>
                  <a:pt x="180" y="59"/>
                  <a:pt x="181" y="59"/>
                  <a:pt x="181" y="58"/>
                </a:cubicBezTo>
                <a:cubicBezTo>
                  <a:pt x="182" y="58"/>
                  <a:pt x="182" y="57"/>
                  <a:pt x="182" y="58"/>
                </a:cubicBezTo>
                <a:cubicBezTo>
                  <a:pt x="182" y="56"/>
                  <a:pt x="182" y="56"/>
                  <a:pt x="182" y="56"/>
                </a:cubicBezTo>
                <a:cubicBezTo>
                  <a:pt x="182" y="56"/>
                  <a:pt x="183" y="56"/>
                  <a:pt x="183" y="57"/>
                </a:cubicBezTo>
                <a:cubicBezTo>
                  <a:pt x="183" y="56"/>
                  <a:pt x="183" y="55"/>
                  <a:pt x="182" y="55"/>
                </a:cubicBezTo>
                <a:cubicBezTo>
                  <a:pt x="183" y="55"/>
                  <a:pt x="183" y="55"/>
                  <a:pt x="183" y="55"/>
                </a:cubicBezTo>
                <a:cubicBezTo>
                  <a:pt x="183" y="55"/>
                  <a:pt x="184" y="55"/>
                  <a:pt x="184" y="55"/>
                </a:cubicBezTo>
                <a:cubicBezTo>
                  <a:pt x="185" y="55"/>
                  <a:pt x="185" y="55"/>
                  <a:pt x="185" y="55"/>
                </a:cubicBezTo>
                <a:cubicBezTo>
                  <a:pt x="185" y="54"/>
                  <a:pt x="185" y="54"/>
                  <a:pt x="185" y="54"/>
                </a:cubicBezTo>
                <a:cubicBezTo>
                  <a:pt x="186" y="54"/>
                  <a:pt x="186" y="54"/>
                  <a:pt x="186" y="55"/>
                </a:cubicBezTo>
                <a:cubicBezTo>
                  <a:pt x="186" y="55"/>
                  <a:pt x="186" y="55"/>
                  <a:pt x="186" y="55"/>
                </a:cubicBezTo>
                <a:cubicBezTo>
                  <a:pt x="187" y="55"/>
                  <a:pt x="187" y="55"/>
                  <a:pt x="187" y="54"/>
                </a:cubicBezTo>
                <a:cubicBezTo>
                  <a:pt x="187" y="54"/>
                  <a:pt x="187" y="53"/>
                  <a:pt x="187" y="53"/>
                </a:cubicBezTo>
                <a:cubicBezTo>
                  <a:pt x="187" y="53"/>
                  <a:pt x="187" y="53"/>
                  <a:pt x="187" y="53"/>
                </a:cubicBezTo>
                <a:cubicBezTo>
                  <a:pt x="187" y="53"/>
                  <a:pt x="188" y="53"/>
                  <a:pt x="188" y="54"/>
                </a:cubicBezTo>
                <a:cubicBezTo>
                  <a:pt x="188" y="55"/>
                  <a:pt x="188" y="55"/>
                  <a:pt x="188" y="55"/>
                </a:cubicBezTo>
                <a:cubicBezTo>
                  <a:pt x="188" y="56"/>
                  <a:pt x="189" y="56"/>
                  <a:pt x="190" y="56"/>
                </a:cubicBezTo>
                <a:cubicBezTo>
                  <a:pt x="190" y="56"/>
                  <a:pt x="190" y="56"/>
                  <a:pt x="190" y="55"/>
                </a:cubicBezTo>
                <a:cubicBezTo>
                  <a:pt x="190" y="55"/>
                  <a:pt x="190" y="55"/>
                  <a:pt x="191" y="55"/>
                </a:cubicBezTo>
                <a:cubicBezTo>
                  <a:pt x="190" y="57"/>
                  <a:pt x="190" y="57"/>
                  <a:pt x="190" y="57"/>
                </a:cubicBezTo>
                <a:cubicBezTo>
                  <a:pt x="191" y="57"/>
                  <a:pt x="191" y="57"/>
                  <a:pt x="191" y="57"/>
                </a:cubicBezTo>
                <a:cubicBezTo>
                  <a:pt x="191" y="58"/>
                  <a:pt x="191" y="58"/>
                  <a:pt x="191" y="58"/>
                </a:cubicBezTo>
                <a:cubicBezTo>
                  <a:pt x="191" y="58"/>
                  <a:pt x="192" y="58"/>
                  <a:pt x="193" y="58"/>
                </a:cubicBezTo>
                <a:cubicBezTo>
                  <a:pt x="193" y="58"/>
                  <a:pt x="192" y="59"/>
                  <a:pt x="192" y="60"/>
                </a:cubicBezTo>
                <a:cubicBezTo>
                  <a:pt x="192" y="60"/>
                  <a:pt x="192" y="60"/>
                  <a:pt x="192" y="60"/>
                </a:cubicBezTo>
                <a:cubicBezTo>
                  <a:pt x="192" y="61"/>
                  <a:pt x="192" y="61"/>
                  <a:pt x="192" y="61"/>
                </a:cubicBezTo>
                <a:cubicBezTo>
                  <a:pt x="192" y="62"/>
                  <a:pt x="192" y="62"/>
                  <a:pt x="192" y="62"/>
                </a:cubicBezTo>
                <a:cubicBezTo>
                  <a:pt x="192" y="62"/>
                  <a:pt x="192" y="62"/>
                  <a:pt x="192" y="62"/>
                </a:cubicBezTo>
                <a:cubicBezTo>
                  <a:pt x="191" y="62"/>
                  <a:pt x="191" y="62"/>
                  <a:pt x="191" y="63"/>
                </a:cubicBezTo>
                <a:cubicBezTo>
                  <a:pt x="191" y="63"/>
                  <a:pt x="191" y="64"/>
                  <a:pt x="190" y="66"/>
                </a:cubicBezTo>
                <a:cubicBezTo>
                  <a:pt x="190" y="66"/>
                  <a:pt x="189" y="66"/>
                  <a:pt x="189" y="66"/>
                </a:cubicBezTo>
                <a:cubicBezTo>
                  <a:pt x="189" y="67"/>
                  <a:pt x="189" y="67"/>
                  <a:pt x="189" y="67"/>
                </a:cubicBezTo>
                <a:cubicBezTo>
                  <a:pt x="188" y="67"/>
                  <a:pt x="188" y="66"/>
                  <a:pt x="188" y="66"/>
                </a:cubicBezTo>
                <a:cubicBezTo>
                  <a:pt x="188" y="66"/>
                  <a:pt x="187" y="66"/>
                  <a:pt x="187" y="66"/>
                </a:cubicBezTo>
                <a:cubicBezTo>
                  <a:pt x="187" y="66"/>
                  <a:pt x="187" y="66"/>
                  <a:pt x="186" y="66"/>
                </a:cubicBezTo>
                <a:cubicBezTo>
                  <a:pt x="186" y="66"/>
                  <a:pt x="186" y="66"/>
                  <a:pt x="186" y="66"/>
                </a:cubicBezTo>
                <a:cubicBezTo>
                  <a:pt x="186" y="66"/>
                  <a:pt x="185" y="66"/>
                  <a:pt x="185" y="66"/>
                </a:cubicBezTo>
                <a:cubicBezTo>
                  <a:pt x="184" y="66"/>
                  <a:pt x="184" y="66"/>
                  <a:pt x="184" y="66"/>
                </a:cubicBezTo>
                <a:cubicBezTo>
                  <a:pt x="184" y="65"/>
                  <a:pt x="183" y="65"/>
                  <a:pt x="182" y="65"/>
                </a:cubicBezTo>
                <a:cubicBezTo>
                  <a:pt x="182" y="65"/>
                  <a:pt x="182" y="64"/>
                  <a:pt x="182" y="63"/>
                </a:cubicBezTo>
                <a:cubicBezTo>
                  <a:pt x="181" y="63"/>
                  <a:pt x="181" y="63"/>
                  <a:pt x="181" y="63"/>
                </a:cubicBezTo>
                <a:close/>
                <a:moveTo>
                  <a:pt x="115" y="61"/>
                </a:moveTo>
                <a:cubicBezTo>
                  <a:pt x="114" y="61"/>
                  <a:pt x="114" y="61"/>
                  <a:pt x="114" y="61"/>
                </a:cubicBezTo>
                <a:cubicBezTo>
                  <a:pt x="114" y="60"/>
                  <a:pt x="114" y="60"/>
                  <a:pt x="114" y="60"/>
                </a:cubicBezTo>
                <a:cubicBezTo>
                  <a:pt x="115" y="60"/>
                  <a:pt x="116" y="60"/>
                  <a:pt x="116" y="61"/>
                </a:cubicBezTo>
                <a:cubicBezTo>
                  <a:pt x="116" y="61"/>
                  <a:pt x="115" y="61"/>
                  <a:pt x="115" y="61"/>
                </a:cubicBezTo>
                <a:close/>
                <a:moveTo>
                  <a:pt x="126" y="167"/>
                </a:moveTo>
                <a:cubicBezTo>
                  <a:pt x="127" y="166"/>
                  <a:pt x="128" y="166"/>
                  <a:pt x="128" y="166"/>
                </a:cubicBezTo>
                <a:cubicBezTo>
                  <a:pt x="128" y="167"/>
                  <a:pt x="128" y="167"/>
                  <a:pt x="128" y="167"/>
                </a:cubicBezTo>
                <a:cubicBezTo>
                  <a:pt x="129" y="167"/>
                  <a:pt x="129" y="167"/>
                  <a:pt x="129" y="167"/>
                </a:cubicBezTo>
                <a:cubicBezTo>
                  <a:pt x="129" y="168"/>
                  <a:pt x="128" y="169"/>
                  <a:pt x="127" y="169"/>
                </a:cubicBezTo>
                <a:cubicBezTo>
                  <a:pt x="126" y="169"/>
                  <a:pt x="126" y="168"/>
                  <a:pt x="126" y="167"/>
                </a:cubicBezTo>
                <a:close/>
                <a:moveTo>
                  <a:pt x="172" y="41"/>
                </a:moveTo>
                <a:cubicBezTo>
                  <a:pt x="171" y="41"/>
                  <a:pt x="171" y="40"/>
                  <a:pt x="171" y="39"/>
                </a:cubicBezTo>
                <a:cubicBezTo>
                  <a:pt x="172" y="39"/>
                  <a:pt x="172" y="39"/>
                  <a:pt x="172" y="40"/>
                </a:cubicBezTo>
                <a:cubicBezTo>
                  <a:pt x="172" y="40"/>
                  <a:pt x="172" y="41"/>
                  <a:pt x="172" y="41"/>
                </a:cubicBezTo>
                <a:close/>
                <a:moveTo>
                  <a:pt x="177" y="67"/>
                </a:moveTo>
                <a:cubicBezTo>
                  <a:pt x="177" y="67"/>
                  <a:pt x="177" y="67"/>
                  <a:pt x="177" y="68"/>
                </a:cubicBezTo>
                <a:cubicBezTo>
                  <a:pt x="177" y="68"/>
                  <a:pt x="177" y="67"/>
                  <a:pt x="177" y="67"/>
                </a:cubicBezTo>
                <a:close/>
                <a:moveTo>
                  <a:pt x="174" y="70"/>
                </a:moveTo>
                <a:cubicBezTo>
                  <a:pt x="174" y="70"/>
                  <a:pt x="174" y="70"/>
                  <a:pt x="174" y="69"/>
                </a:cubicBezTo>
                <a:lnTo>
                  <a:pt x="174" y="70"/>
                </a:lnTo>
                <a:close/>
                <a:moveTo>
                  <a:pt x="178" y="72"/>
                </a:moveTo>
                <a:cubicBezTo>
                  <a:pt x="178" y="72"/>
                  <a:pt x="178" y="72"/>
                  <a:pt x="178" y="71"/>
                </a:cubicBezTo>
                <a:cubicBezTo>
                  <a:pt x="178" y="71"/>
                  <a:pt x="178" y="71"/>
                  <a:pt x="178" y="71"/>
                </a:cubicBezTo>
                <a:cubicBezTo>
                  <a:pt x="178" y="71"/>
                  <a:pt x="178" y="72"/>
                  <a:pt x="178" y="72"/>
                </a:cubicBezTo>
                <a:cubicBezTo>
                  <a:pt x="178" y="72"/>
                  <a:pt x="178" y="72"/>
                  <a:pt x="178" y="72"/>
                </a:cubicBezTo>
                <a:close/>
                <a:moveTo>
                  <a:pt x="172" y="44"/>
                </a:moveTo>
                <a:cubicBezTo>
                  <a:pt x="171" y="44"/>
                  <a:pt x="171" y="44"/>
                  <a:pt x="171" y="44"/>
                </a:cubicBezTo>
                <a:cubicBezTo>
                  <a:pt x="171" y="44"/>
                  <a:pt x="171" y="44"/>
                  <a:pt x="171" y="44"/>
                </a:cubicBezTo>
                <a:cubicBezTo>
                  <a:pt x="172" y="43"/>
                  <a:pt x="172" y="43"/>
                  <a:pt x="172" y="43"/>
                </a:cubicBezTo>
                <a:lnTo>
                  <a:pt x="172" y="44"/>
                </a:lnTo>
                <a:close/>
                <a:moveTo>
                  <a:pt x="177" y="70"/>
                </a:moveTo>
                <a:cubicBezTo>
                  <a:pt x="177" y="70"/>
                  <a:pt x="177" y="70"/>
                  <a:pt x="177" y="69"/>
                </a:cubicBezTo>
                <a:cubicBezTo>
                  <a:pt x="177" y="69"/>
                  <a:pt x="177" y="69"/>
                  <a:pt x="177" y="68"/>
                </a:cubicBezTo>
                <a:cubicBezTo>
                  <a:pt x="177" y="69"/>
                  <a:pt x="178" y="70"/>
                  <a:pt x="178" y="71"/>
                </a:cubicBezTo>
                <a:cubicBezTo>
                  <a:pt x="178" y="71"/>
                  <a:pt x="177" y="70"/>
                  <a:pt x="177" y="70"/>
                </a:cubicBezTo>
                <a:close/>
                <a:moveTo>
                  <a:pt x="173" y="68"/>
                </a:moveTo>
                <a:cubicBezTo>
                  <a:pt x="173" y="68"/>
                  <a:pt x="174" y="68"/>
                  <a:pt x="174" y="68"/>
                </a:cubicBezTo>
                <a:cubicBezTo>
                  <a:pt x="174" y="68"/>
                  <a:pt x="174" y="68"/>
                  <a:pt x="174" y="68"/>
                </a:cubicBezTo>
                <a:cubicBezTo>
                  <a:pt x="174" y="69"/>
                  <a:pt x="173" y="69"/>
                  <a:pt x="173" y="69"/>
                </a:cubicBezTo>
                <a:lnTo>
                  <a:pt x="173" y="68"/>
                </a:lnTo>
                <a:close/>
                <a:moveTo>
                  <a:pt x="153" y="48"/>
                </a:moveTo>
                <a:cubicBezTo>
                  <a:pt x="152" y="48"/>
                  <a:pt x="152" y="47"/>
                  <a:pt x="152" y="46"/>
                </a:cubicBezTo>
                <a:cubicBezTo>
                  <a:pt x="152" y="46"/>
                  <a:pt x="152" y="46"/>
                  <a:pt x="153" y="46"/>
                </a:cubicBezTo>
                <a:cubicBezTo>
                  <a:pt x="153" y="45"/>
                  <a:pt x="154" y="45"/>
                  <a:pt x="154" y="45"/>
                </a:cubicBezTo>
                <a:cubicBezTo>
                  <a:pt x="155" y="47"/>
                  <a:pt x="155" y="47"/>
                  <a:pt x="155" y="47"/>
                </a:cubicBezTo>
                <a:cubicBezTo>
                  <a:pt x="155" y="47"/>
                  <a:pt x="154" y="47"/>
                  <a:pt x="154" y="48"/>
                </a:cubicBezTo>
                <a:cubicBezTo>
                  <a:pt x="154" y="48"/>
                  <a:pt x="153" y="48"/>
                  <a:pt x="153" y="48"/>
                </a:cubicBezTo>
                <a:close/>
                <a:moveTo>
                  <a:pt x="149" y="58"/>
                </a:moveTo>
                <a:cubicBezTo>
                  <a:pt x="149" y="58"/>
                  <a:pt x="148" y="57"/>
                  <a:pt x="148" y="57"/>
                </a:cubicBezTo>
                <a:cubicBezTo>
                  <a:pt x="149" y="57"/>
                  <a:pt x="149" y="57"/>
                  <a:pt x="149" y="58"/>
                </a:cubicBezTo>
                <a:close/>
                <a:moveTo>
                  <a:pt x="166" y="73"/>
                </a:moveTo>
                <a:cubicBezTo>
                  <a:pt x="166" y="72"/>
                  <a:pt x="166" y="72"/>
                  <a:pt x="166" y="72"/>
                </a:cubicBezTo>
                <a:cubicBezTo>
                  <a:pt x="167" y="73"/>
                  <a:pt x="167" y="73"/>
                  <a:pt x="167" y="73"/>
                </a:cubicBezTo>
                <a:lnTo>
                  <a:pt x="166" y="73"/>
                </a:lnTo>
                <a:close/>
                <a:moveTo>
                  <a:pt x="169" y="72"/>
                </a:moveTo>
                <a:cubicBezTo>
                  <a:pt x="167" y="72"/>
                  <a:pt x="167" y="71"/>
                  <a:pt x="167" y="70"/>
                </a:cubicBezTo>
                <a:cubicBezTo>
                  <a:pt x="167" y="69"/>
                  <a:pt x="167" y="69"/>
                  <a:pt x="168" y="69"/>
                </a:cubicBezTo>
                <a:cubicBezTo>
                  <a:pt x="168" y="69"/>
                  <a:pt x="169" y="69"/>
                  <a:pt x="169" y="70"/>
                </a:cubicBezTo>
                <a:lnTo>
                  <a:pt x="169" y="72"/>
                </a:lnTo>
                <a:close/>
                <a:moveTo>
                  <a:pt x="167" y="73"/>
                </a:moveTo>
                <a:cubicBezTo>
                  <a:pt x="167" y="74"/>
                  <a:pt x="167" y="74"/>
                  <a:pt x="166" y="74"/>
                </a:cubicBezTo>
                <a:cubicBezTo>
                  <a:pt x="166" y="74"/>
                  <a:pt x="166" y="74"/>
                  <a:pt x="166" y="74"/>
                </a:cubicBezTo>
                <a:cubicBezTo>
                  <a:pt x="166" y="73"/>
                  <a:pt x="167" y="73"/>
                  <a:pt x="167" y="73"/>
                </a:cubicBezTo>
                <a:close/>
                <a:moveTo>
                  <a:pt x="161" y="25"/>
                </a:moveTo>
                <a:cubicBezTo>
                  <a:pt x="161" y="25"/>
                  <a:pt x="161" y="24"/>
                  <a:pt x="160" y="24"/>
                </a:cubicBezTo>
                <a:cubicBezTo>
                  <a:pt x="160" y="23"/>
                  <a:pt x="159" y="23"/>
                  <a:pt x="159" y="22"/>
                </a:cubicBezTo>
                <a:cubicBezTo>
                  <a:pt x="159" y="21"/>
                  <a:pt x="160" y="20"/>
                  <a:pt x="160" y="20"/>
                </a:cubicBezTo>
                <a:cubicBezTo>
                  <a:pt x="161" y="20"/>
                  <a:pt x="161" y="20"/>
                  <a:pt x="162" y="19"/>
                </a:cubicBezTo>
                <a:cubicBezTo>
                  <a:pt x="162" y="20"/>
                  <a:pt x="163" y="20"/>
                  <a:pt x="164" y="20"/>
                </a:cubicBezTo>
                <a:cubicBezTo>
                  <a:pt x="164" y="20"/>
                  <a:pt x="165" y="21"/>
                  <a:pt x="165" y="22"/>
                </a:cubicBezTo>
                <a:cubicBezTo>
                  <a:pt x="165" y="23"/>
                  <a:pt x="165" y="24"/>
                  <a:pt x="164" y="24"/>
                </a:cubicBezTo>
                <a:cubicBezTo>
                  <a:pt x="163" y="25"/>
                  <a:pt x="162" y="25"/>
                  <a:pt x="161"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30" name="Freeform 32">
            <a:extLst>
              <a:ext uri="{FF2B5EF4-FFF2-40B4-BE49-F238E27FC236}">
                <a16:creationId xmlns:a16="http://schemas.microsoft.com/office/drawing/2014/main" xmlns="" id="{6C77297E-1BA6-407A-9C63-1F78634EFBDF}"/>
              </a:ext>
            </a:extLst>
          </p:cNvPr>
          <p:cNvSpPr>
            <a:spLocks noEditPoints="1"/>
          </p:cNvSpPr>
          <p:nvPr/>
        </p:nvSpPr>
        <p:spPr bwMode="auto">
          <a:xfrm>
            <a:off x="9113372" y="1388707"/>
            <a:ext cx="506744" cy="456784"/>
          </a:xfrm>
          <a:custGeom>
            <a:avLst/>
            <a:gdLst>
              <a:gd name="T0" fmla="*/ 57 w 244"/>
              <a:gd name="T1" fmla="*/ 29 h 220"/>
              <a:gd name="T2" fmla="*/ 92 w 244"/>
              <a:gd name="T3" fmla="*/ 114 h 220"/>
              <a:gd name="T4" fmla="*/ 65 w 244"/>
              <a:gd name="T5" fmla="*/ 116 h 220"/>
              <a:gd name="T6" fmla="*/ 60 w 244"/>
              <a:gd name="T7" fmla="*/ 104 h 220"/>
              <a:gd name="T8" fmla="*/ 65 w 244"/>
              <a:gd name="T9" fmla="*/ 92 h 220"/>
              <a:gd name="T10" fmla="*/ 47 w 244"/>
              <a:gd name="T11" fmla="*/ 81 h 220"/>
              <a:gd name="T12" fmla="*/ 50 w 244"/>
              <a:gd name="T13" fmla="*/ 58 h 220"/>
              <a:gd name="T14" fmla="*/ 46 w 244"/>
              <a:gd name="T15" fmla="*/ 45 h 220"/>
              <a:gd name="T16" fmla="*/ 59 w 244"/>
              <a:gd name="T17" fmla="*/ 58 h 220"/>
              <a:gd name="T18" fmla="*/ 71 w 244"/>
              <a:gd name="T19" fmla="*/ 46 h 220"/>
              <a:gd name="T20" fmla="*/ 61 w 244"/>
              <a:gd name="T21" fmla="*/ 31 h 220"/>
              <a:gd name="T22" fmla="*/ 69 w 244"/>
              <a:gd name="T23" fmla="*/ 22 h 220"/>
              <a:gd name="T24" fmla="*/ 81 w 244"/>
              <a:gd name="T25" fmla="*/ 19 h 220"/>
              <a:gd name="T26" fmla="*/ 91 w 244"/>
              <a:gd name="T27" fmla="*/ 19 h 220"/>
              <a:gd name="T28" fmla="*/ 109 w 244"/>
              <a:gd name="T29" fmla="*/ 16 h 220"/>
              <a:gd name="T30" fmla="*/ 112 w 244"/>
              <a:gd name="T31" fmla="*/ 15 h 220"/>
              <a:gd name="T32" fmla="*/ 142 w 244"/>
              <a:gd name="T33" fmla="*/ 3 h 220"/>
              <a:gd name="T34" fmla="*/ 144 w 244"/>
              <a:gd name="T35" fmla="*/ 32 h 220"/>
              <a:gd name="T36" fmla="*/ 136 w 244"/>
              <a:gd name="T37" fmla="*/ 53 h 220"/>
              <a:gd name="T38" fmla="*/ 126 w 244"/>
              <a:gd name="T39" fmla="*/ 56 h 220"/>
              <a:gd name="T40" fmla="*/ 111 w 244"/>
              <a:gd name="T41" fmla="*/ 70 h 220"/>
              <a:gd name="T42" fmla="*/ 113 w 244"/>
              <a:gd name="T43" fmla="*/ 81 h 220"/>
              <a:gd name="T44" fmla="*/ 117 w 244"/>
              <a:gd name="T45" fmla="*/ 96 h 220"/>
              <a:gd name="T46" fmla="*/ 107 w 244"/>
              <a:gd name="T47" fmla="*/ 107 h 220"/>
              <a:gd name="T48" fmla="*/ 76 w 244"/>
              <a:gd name="T49" fmla="*/ 138 h 220"/>
              <a:gd name="T50" fmla="*/ 98 w 244"/>
              <a:gd name="T51" fmla="*/ 125 h 220"/>
              <a:gd name="T52" fmla="*/ 67 w 244"/>
              <a:gd name="T53" fmla="*/ 159 h 220"/>
              <a:gd name="T54" fmla="*/ 221 w 244"/>
              <a:gd name="T55" fmla="*/ 125 h 220"/>
              <a:gd name="T56" fmla="*/ 198 w 244"/>
              <a:gd name="T57" fmla="*/ 140 h 220"/>
              <a:gd name="T58" fmla="*/ 200 w 244"/>
              <a:gd name="T59" fmla="*/ 151 h 220"/>
              <a:gd name="T60" fmla="*/ 178 w 244"/>
              <a:gd name="T61" fmla="*/ 157 h 220"/>
              <a:gd name="T62" fmla="*/ 167 w 244"/>
              <a:gd name="T63" fmla="*/ 156 h 220"/>
              <a:gd name="T64" fmla="*/ 150 w 244"/>
              <a:gd name="T65" fmla="*/ 152 h 220"/>
              <a:gd name="T66" fmla="*/ 140 w 244"/>
              <a:gd name="T67" fmla="*/ 136 h 220"/>
              <a:gd name="T68" fmla="*/ 137 w 244"/>
              <a:gd name="T69" fmla="*/ 109 h 220"/>
              <a:gd name="T70" fmla="*/ 148 w 244"/>
              <a:gd name="T71" fmla="*/ 90 h 220"/>
              <a:gd name="T72" fmla="*/ 154 w 244"/>
              <a:gd name="T73" fmla="*/ 73 h 220"/>
              <a:gd name="T74" fmla="*/ 164 w 244"/>
              <a:gd name="T75" fmla="*/ 75 h 220"/>
              <a:gd name="T76" fmla="*/ 182 w 244"/>
              <a:gd name="T77" fmla="*/ 91 h 220"/>
              <a:gd name="T78" fmla="*/ 202 w 244"/>
              <a:gd name="T79" fmla="*/ 95 h 220"/>
              <a:gd name="T80" fmla="*/ 205 w 244"/>
              <a:gd name="T81" fmla="*/ 117 h 220"/>
              <a:gd name="T82" fmla="*/ 243 w 244"/>
              <a:gd name="T83" fmla="*/ 4 h 220"/>
              <a:gd name="T84" fmla="*/ 215 w 244"/>
              <a:gd name="T85" fmla="*/ 215 h 220"/>
              <a:gd name="T86" fmla="*/ 215 w 244"/>
              <a:gd name="T87" fmla="*/ 215 h 220"/>
              <a:gd name="T88" fmla="*/ 115 w 244"/>
              <a:gd name="T89" fmla="*/ 77 h 220"/>
              <a:gd name="T90" fmla="*/ 112 w 244"/>
              <a:gd name="T91" fmla="*/ 184 h 220"/>
              <a:gd name="T92" fmla="*/ 117 w 244"/>
              <a:gd name="T93" fmla="*/ 159 h 220"/>
              <a:gd name="T94" fmla="*/ 110 w 244"/>
              <a:gd name="T95" fmla="*/ 106 h 220"/>
              <a:gd name="T96" fmla="*/ 128 w 244"/>
              <a:gd name="T97" fmla="*/ 141 h 220"/>
              <a:gd name="T98" fmla="*/ 131 w 244"/>
              <a:gd name="T99" fmla="*/ 127 h 220"/>
              <a:gd name="T100" fmla="*/ 49 w 244"/>
              <a:gd name="T101" fmla="*/ 40 h 220"/>
              <a:gd name="T102" fmla="*/ 4 w 244"/>
              <a:gd name="T103" fmla="*/ 144 h 220"/>
              <a:gd name="T104" fmla="*/ 5 w 244"/>
              <a:gd name="T105" fmla="*/ 151 h 220"/>
              <a:gd name="T106" fmla="*/ 163 w 244"/>
              <a:gd name="T107" fmla="*/ 27 h 220"/>
              <a:gd name="T108" fmla="*/ 139 w 244"/>
              <a:gd name="T109" fmla="*/ 56 h 220"/>
              <a:gd name="T110" fmla="*/ 31 w 244"/>
              <a:gd name="T111" fmla="*/ 115 h 220"/>
              <a:gd name="T112" fmla="*/ 47 w 244"/>
              <a:gd name="T113" fmla="*/ 26 h 220"/>
              <a:gd name="T114" fmla="*/ 45 w 244"/>
              <a:gd name="T115" fmla="*/ 80 h 220"/>
              <a:gd name="T116" fmla="*/ 32 w 244"/>
              <a:gd name="T117" fmla="*/ 87 h 220"/>
              <a:gd name="T118" fmla="*/ 55 w 244"/>
              <a:gd name="T119" fmla="*/ 103 h 220"/>
              <a:gd name="T120" fmla="*/ 25 w 244"/>
              <a:gd name="T121" fmla="*/ 16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 h="220">
                <a:moveTo>
                  <a:pt x="99" y="130"/>
                </a:moveTo>
                <a:cubicBezTo>
                  <a:pt x="99" y="131"/>
                  <a:pt x="99" y="133"/>
                  <a:pt x="100" y="134"/>
                </a:cubicBezTo>
                <a:cubicBezTo>
                  <a:pt x="99" y="134"/>
                  <a:pt x="99" y="134"/>
                  <a:pt x="99" y="133"/>
                </a:cubicBezTo>
                <a:cubicBezTo>
                  <a:pt x="99" y="130"/>
                  <a:pt x="99" y="130"/>
                  <a:pt x="99" y="130"/>
                </a:cubicBezTo>
                <a:close/>
                <a:moveTo>
                  <a:pt x="59" y="31"/>
                </a:moveTo>
                <a:cubicBezTo>
                  <a:pt x="60" y="31"/>
                  <a:pt x="60" y="31"/>
                  <a:pt x="60" y="32"/>
                </a:cubicBezTo>
                <a:cubicBezTo>
                  <a:pt x="59" y="32"/>
                  <a:pt x="58" y="31"/>
                  <a:pt x="57" y="30"/>
                </a:cubicBezTo>
                <a:cubicBezTo>
                  <a:pt x="56" y="30"/>
                  <a:pt x="56" y="29"/>
                  <a:pt x="55" y="29"/>
                </a:cubicBezTo>
                <a:cubicBezTo>
                  <a:pt x="54" y="29"/>
                  <a:pt x="54" y="29"/>
                  <a:pt x="54" y="29"/>
                </a:cubicBezTo>
                <a:cubicBezTo>
                  <a:pt x="52" y="29"/>
                  <a:pt x="51" y="28"/>
                  <a:pt x="51" y="27"/>
                </a:cubicBezTo>
                <a:cubicBezTo>
                  <a:pt x="52" y="27"/>
                  <a:pt x="52" y="27"/>
                  <a:pt x="52" y="27"/>
                </a:cubicBezTo>
                <a:cubicBezTo>
                  <a:pt x="53" y="27"/>
                  <a:pt x="54" y="27"/>
                  <a:pt x="55" y="28"/>
                </a:cubicBezTo>
                <a:cubicBezTo>
                  <a:pt x="55" y="29"/>
                  <a:pt x="56" y="30"/>
                  <a:pt x="57" y="30"/>
                </a:cubicBezTo>
                <a:cubicBezTo>
                  <a:pt x="57" y="29"/>
                  <a:pt x="57" y="29"/>
                  <a:pt x="57" y="29"/>
                </a:cubicBezTo>
                <a:cubicBezTo>
                  <a:pt x="57" y="29"/>
                  <a:pt x="57" y="30"/>
                  <a:pt x="57" y="30"/>
                </a:cubicBezTo>
                <a:cubicBezTo>
                  <a:pt x="57" y="30"/>
                  <a:pt x="58" y="30"/>
                  <a:pt x="58" y="30"/>
                </a:cubicBezTo>
                <a:cubicBezTo>
                  <a:pt x="58" y="30"/>
                  <a:pt x="58" y="30"/>
                  <a:pt x="58" y="30"/>
                </a:cubicBezTo>
                <a:cubicBezTo>
                  <a:pt x="58" y="31"/>
                  <a:pt x="59" y="31"/>
                  <a:pt x="59" y="30"/>
                </a:cubicBezTo>
                <a:cubicBezTo>
                  <a:pt x="58" y="30"/>
                  <a:pt x="59" y="30"/>
                  <a:pt x="59" y="31"/>
                </a:cubicBezTo>
                <a:close/>
                <a:moveTo>
                  <a:pt x="102" y="111"/>
                </a:moveTo>
                <a:cubicBezTo>
                  <a:pt x="101" y="111"/>
                  <a:pt x="100" y="112"/>
                  <a:pt x="100" y="112"/>
                </a:cubicBezTo>
                <a:cubicBezTo>
                  <a:pt x="98" y="113"/>
                  <a:pt x="98" y="113"/>
                  <a:pt x="98" y="113"/>
                </a:cubicBezTo>
                <a:cubicBezTo>
                  <a:pt x="97" y="113"/>
                  <a:pt x="97" y="113"/>
                  <a:pt x="97" y="113"/>
                </a:cubicBezTo>
                <a:cubicBezTo>
                  <a:pt x="96" y="113"/>
                  <a:pt x="95" y="113"/>
                  <a:pt x="95" y="113"/>
                </a:cubicBezTo>
                <a:cubicBezTo>
                  <a:pt x="94" y="113"/>
                  <a:pt x="94" y="114"/>
                  <a:pt x="94" y="114"/>
                </a:cubicBezTo>
                <a:cubicBezTo>
                  <a:pt x="93" y="114"/>
                  <a:pt x="93" y="114"/>
                  <a:pt x="92" y="114"/>
                </a:cubicBezTo>
                <a:cubicBezTo>
                  <a:pt x="93" y="114"/>
                  <a:pt x="93" y="114"/>
                  <a:pt x="93" y="114"/>
                </a:cubicBezTo>
                <a:cubicBezTo>
                  <a:pt x="93" y="114"/>
                  <a:pt x="93" y="114"/>
                  <a:pt x="92" y="114"/>
                </a:cubicBezTo>
                <a:cubicBezTo>
                  <a:pt x="92" y="114"/>
                  <a:pt x="92" y="114"/>
                  <a:pt x="92" y="114"/>
                </a:cubicBezTo>
                <a:cubicBezTo>
                  <a:pt x="91" y="114"/>
                  <a:pt x="91" y="114"/>
                  <a:pt x="90" y="114"/>
                </a:cubicBezTo>
                <a:cubicBezTo>
                  <a:pt x="89" y="113"/>
                  <a:pt x="88" y="113"/>
                  <a:pt x="87" y="113"/>
                </a:cubicBezTo>
                <a:cubicBezTo>
                  <a:pt x="88" y="113"/>
                  <a:pt x="88" y="113"/>
                  <a:pt x="88" y="113"/>
                </a:cubicBezTo>
                <a:cubicBezTo>
                  <a:pt x="87" y="113"/>
                  <a:pt x="86" y="113"/>
                  <a:pt x="86" y="114"/>
                </a:cubicBezTo>
                <a:cubicBezTo>
                  <a:pt x="85" y="114"/>
                  <a:pt x="84" y="115"/>
                  <a:pt x="84" y="115"/>
                </a:cubicBezTo>
                <a:cubicBezTo>
                  <a:pt x="83" y="115"/>
                  <a:pt x="82" y="116"/>
                  <a:pt x="82" y="117"/>
                </a:cubicBezTo>
                <a:cubicBezTo>
                  <a:pt x="80" y="116"/>
                  <a:pt x="80" y="116"/>
                  <a:pt x="79" y="115"/>
                </a:cubicBezTo>
                <a:cubicBezTo>
                  <a:pt x="79" y="115"/>
                  <a:pt x="78" y="115"/>
                  <a:pt x="77" y="115"/>
                </a:cubicBezTo>
                <a:cubicBezTo>
                  <a:pt x="76" y="115"/>
                  <a:pt x="76" y="115"/>
                  <a:pt x="76" y="115"/>
                </a:cubicBezTo>
                <a:cubicBezTo>
                  <a:pt x="75" y="115"/>
                  <a:pt x="75" y="116"/>
                  <a:pt x="75" y="116"/>
                </a:cubicBezTo>
                <a:cubicBezTo>
                  <a:pt x="75" y="116"/>
                  <a:pt x="74" y="115"/>
                  <a:pt x="74" y="114"/>
                </a:cubicBezTo>
                <a:cubicBezTo>
                  <a:pt x="73" y="114"/>
                  <a:pt x="72" y="113"/>
                  <a:pt x="70" y="113"/>
                </a:cubicBezTo>
                <a:cubicBezTo>
                  <a:pt x="69" y="113"/>
                  <a:pt x="67" y="114"/>
                  <a:pt x="65" y="116"/>
                </a:cubicBezTo>
                <a:cubicBezTo>
                  <a:pt x="64" y="118"/>
                  <a:pt x="61" y="119"/>
                  <a:pt x="58" y="119"/>
                </a:cubicBezTo>
                <a:cubicBezTo>
                  <a:pt x="59" y="118"/>
                  <a:pt x="60" y="118"/>
                  <a:pt x="60" y="117"/>
                </a:cubicBezTo>
                <a:cubicBezTo>
                  <a:pt x="62" y="115"/>
                  <a:pt x="63" y="114"/>
                  <a:pt x="63" y="114"/>
                </a:cubicBezTo>
                <a:cubicBezTo>
                  <a:pt x="63" y="114"/>
                  <a:pt x="63" y="114"/>
                  <a:pt x="63" y="114"/>
                </a:cubicBezTo>
                <a:cubicBezTo>
                  <a:pt x="63" y="114"/>
                  <a:pt x="64" y="114"/>
                  <a:pt x="64" y="113"/>
                </a:cubicBezTo>
                <a:cubicBezTo>
                  <a:pt x="64" y="112"/>
                  <a:pt x="65" y="112"/>
                  <a:pt x="65" y="112"/>
                </a:cubicBezTo>
                <a:cubicBezTo>
                  <a:pt x="65" y="112"/>
                  <a:pt x="65" y="112"/>
                  <a:pt x="65" y="112"/>
                </a:cubicBezTo>
                <a:cubicBezTo>
                  <a:pt x="66" y="112"/>
                  <a:pt x="67" y="111"/>
                  <a:pt x="68" y="111"/>
                </a:cubicBezTo>
                <a:cubicBezTo>
                  <a:pt x="69" y="111"/>
                  <a:pt x="69" y="110"/>
                  <a:pt x="69" y="109"/>
                </a:cubicBezTo>
                <a:cubicBezTo>
                  <a:pt x="69" y="108"/>
                  <a:pt x="69" y="107"/>
                  <a:pt x="68" y="105"/>
                </a:cubicBezTo>
                <a:cubicBezTo>
                  <a:pt x="68" y="104"/>
                  <a:pt x="67" y="103"/>
                  <a:pt x="65" y="103"/>
                </a:cubicBezTo>
                <a:cubicBezTo>
                  <a:pt x="65" y="104"/>
                  <a:pt x="64" y="104"/>
                  <a:pt x="63" y="104"/>
                </a:cubicBezTo>
                <a:cubicBezTo>
                  <a:pt x="62" y="105"/>
                  <a:pt x="61" y="105"/>
                  <a:pt x="60" y="105"/>
                </a:cubicBezTo>
                <a:cubicBezTo>
                  <a:pt x="60" y="105"/>
                  <a:pt x="60" y="105"/>
                  <a:pt x="60" y="104"/>
                </a:cubicBezTo>
                <a:cubicBezTo>
                  <a:pt x="60" y="104"/>
                  <a:pt x="60" y="104"/>
                  <a:pt x="60" y="104"/>
                </a:cubicBezTo>
                <a:cubicBezTo>
                  <a:pt x="61" y="103"/>
                  <a:pt x="61" y="103"/>
                  <a:pt x="61" y="103"/>
                </a:cubicBezTo>
                <a:cubicBezTo>
                  <a:pt x="61" y="103"/>
                  <a:pt x="61" y="103"/>
                  <a:pt x="61" y="103"/>
                </a:cubicBezTo>
                <a:cubicBezTo>
                  <a:pt x="62" y="103"/>
                  <a:pt x="62" y="104"/>
                  <a:pt x="62" y="104"/>
                </a:cubicBezTo>
                <a:cubicBezTo>
                  <a:pt x="63" y="104"/>
                  <a:pt x="64" y="103"/>
                  <a:pt x="65" y="103"/>
                </a:cubicBezTo>
                <a:cubicBezTo>
                  <a:pt x="65" y="103"/>
                  <a:pt x="66" y="102"/>
                  <a:pt x="67" y="102"/>
                </a:cubicBezTo>
                <a:cubicBezTo>
                  <a:pt x="67" y="101"/>
                  <a:pt x="67" y="101"/>
                  <a:pt x="67" y="101"/>
                </a:cubicBezTo>
                <a:cubicBezTo>
                  <a:pt x="66" y="100"/>
                  <a:pt x="66" y="100"/>
                  <a:pt x="66" y="100"/>
                </a:cubicBezTo>
                <a:cubicBezTo>
                  <a:pt x="66" y="99"/>
                  <a:pt x="66" y="99"/>
                  <a:pt x="66" y="99"/>
                </a:cubicBezTo>
                <a:cubicBezTo>
                  <a:pt x="66" y="99"/>
                  <a:pt x="66" y="98"/>
                  <a:pt x="66" y="98"/>
                </a:cubicBezTo>
                <a:cubicBezTo>
                  <a:pt x="66" y="97"/>
                  <a:pt x="66" y="97"/>
                  <a:pt x="65" y="97"/>
                </a:cubicBezTo>
                <a:cubicBezTo>
                  <a:pt x="63" y="97"/>
                  <a:pt x="63" y="96"/>
                  <a:pt x="63" y="94"/>
                </a:cubicBezTo>
                <a:cubicBezTo>
                  <a:pt x="63" y="94"/>
                  <a:pt x="64" y="94"/>
                  <a:pt x="64" y="93"/>
                </a:cubicBezTo>
                <a:cubicBezTo>
                  <a:pt x="64" y="93"/>
                  <a:pt x="65" y="92"/>
                  <a:pt x="65" y="92"/>
                </a:cubicBezTo>
                <a:cubicBezTo>
                  <a:pt x="64" y="92"/>
                  <a:pt x="64" y="91"/>
                  <a:pt x="64" y="91"/>
                </a:cubicBezTo>
                <a:cubicBezTo>
                  <a:pt x="63" y="90"/>
                  <a:pt x="63" y="90"/>
                  <a:pt x="63" y="90"/>
                </a:cubicBezTo>
                <a:cubicBezTo>
                  <a:pt x="63" y="89"/>
                  <a:pt x="64" y="89"/>
                  <a:pt x="64" y="88"/>
                </a:cubicBezTo>
                <a:cubicBezTo>
                  <a:pt x="65" y="88"/>
                  <a:pt x="65" y="87"/>
                  <a:pt x="65" y="87"/>
                </a:cubicBezTo>
                <a:cubicBezTo>
                  <a:pt x="65" y="86"/>
                  <a:pt x="65" y="85"/>
                  <a:pt x="63" y="85"/>
                </a:cubicBezTo>
                <a:cubicBezTo>
                  <a:pt x="61" y="84"/>
                  <a:pt x="60" y="84"/>
                  <a:pt x="60" y="83"/>
                </a:cubicBezTo>
                <a:cubicBezTo>
                  <a:pt x="59" y="83"/>
                  <a:pt x="59" y="83"/>
                  <a:pt x="59" y="83"/>
                </a:cubicBezTo>
                <a:cubicBezTo>
                  <a:pt x="59" y="83"/>
                  <a:pt x="58" y="83"/>
                  <a:pt x="57" y="82"/>
                </a:cubicBezTo>
                <a:cubicBezTo>
                  <a:pt x="57" y="82"/>
                  <a:pt x="56" y="82"/>
                  <a:pt x="55" y="82"/>
                </a:cubicBezTo>
                <a:cubicBezTo>
                  <a:pt x="51" y="82"/>
                  <a:pt x="51" y="82"/>
                  <a:pt x="51" y="82"/>
                </a:cubicBezTo>
                <a:cubicBezTo>
                  <a:pt x="51" y="82"/>
                  <a:pt x="51" y="82"/>
                  <a:pt x="51" y="81"/>
                </a:cubicBezTo>
                <a:cubicBezTo>
                  <a:pt x="51" y="81"/>
                  <a:pt x="51" y="81"/>
                  <a:pt x="51" y="81"/>
                </a:cubicBezTo>
                <a:cubicBezTo>
                  <a:pt x="50" y="82"/>
                  <a:pt x="50" y="82"/>
                  <a:pt x="49" y="82"/>
                </a:cubicBezTo>
                <a:cubicBezTo>
                  <a:pt x="48" y="82"/>
                  <a:pt x="47" y="82"/>
                  <a:pt x="47" y="81"/>
                </a:cubicBezTo>
                <a:cubicBezTo>
                  <a:pt x="49" y="81"/>
                  <a:pt x="49" y="81"/>
                  <a:pt x="50" y="80"/>
                </a:cubicBezTo>
                <a:cubicBezTo>
                  <a:pt x="50" y="80"/>
                  <a:pt x="52" y="79"/>
                  <a:pt x="55" y="77"/>
                </a:cubicBezTo>
                <a:cubicBezTo>
                  <a:pt x="55" y="77"/>
                  <a:pt x="55" y="77"/>
                  <a:pt x="55" y="77"/>
                </a:cubicBezTo>
                <a:cubicBezTo>
                  <a:pt x="55" y="77"/>
                  <a:pt x="55" y="77"/>
                  <a:pt x="57" y="76"/>
                </a:cubicBezTo>
                <a:cubicBezTo>
                  <a:pt x="59" y="75"/>
                  <a:pt x="60" y="73"/>
                  <a:pt x="60" y="70"/>
                </a:cubicBezTo>
                <a:cubicBezTo>
                  <a:pt x="60" y="70"/>
                  <a:pt x="59" y="70"/>
                  <a:pt x="59" y="69"/>
                </a:cubicBezTo>
                <a:cubicBezTo>
                  <a:pt x="59" y="69"/>
                  <a:pt x="60" y="69"/>
                  <a:pt x="60" y="68"/>
                </a:cubicBezTo>
                <a:cubicBezTo>
                  <a:pt x="60" y="67"/>
                  <a:pt x="60" y="67"/>
                  <a:pt x="60" y="67"/>
                </a:cubicBezTo>
                <a:cubicBezTo>
                  <a:pt x="60" y="67"/>
                  <a:pt x="60" y="67"/>
                  <a:pt x="60" y="67"/>
                </a:cubicBezTo>
                <a:cubicBezTo>
                  <a:pt x="60" y="67"/>
                  <a:pt x="60" y="66"/>
                  <a:pt x="60" y="66"/>
                </a:cubicBezTo>
                <a:cubicBezTo>
                  <a:pt x="61" y="66"/>
                  <a:pt x="61" y="66"/>
                  <a:pt x="61" y="65"/>
                </a:cubicBezTo>
                <a:cubicBezTo>
                  <a:pt x="61" y="64"/>
                  <a:pt x="61" y="64"/>
                  <a:pt x="61" y="64"/>
                </a:cubicBezTo>
                <a:cubicBezTo>
                  <a:pt x="61" y="64"/>
                  <a:pt x="60" y="63"/>
                  <a:pt x="59" y="61"/>
                </a:cubicBezTo>
                <a:cubicBezTo>
                  <a:pt x="58" y="59"/>
                  <a:pt x="55" y="58"/>
                  <a:pt x="50" y="58"/>
                </a:cubicBezTo>
                <a:cubicBezTo>
                  <a:pt x="50" y="58"/>
                  <a:pt x="50" y="58"/>
                  <a:pt x="50" y="58"/>
                </a:cubicBezTo>
                <a:cubicBezTo>
                  <a:pt x="49" y="58"/>
                  <a:pt x="49" y="57"/>
                  <a:pt x="49" y="57"/>
                </a:cubicBezTo>
                <a:cubicBezTo>
                  <a:pt x="48" y="57"/>
                  <a:pt x="48" y="57"/>
                  <a:pt x="48" y="56"/>
                </a:cubicBezTo>
                <a:cubicBezTo>
                  <a:pt x="48" y="56"/>
                  <a:pt x="48" y="56"/>
                  <a:pt x="48" y="56"/>
                </a:cubicBezTo>
                <a:cubicBezTo>
                  <a:pt x="47" y="56"/>
                  <a:pt x="47" y="56"/>
                  <a:pt x="47" y="56"/>
                </a:cubicBezTo>
                <a:cubicBezTo>
                  <a:pt x="47" y="56"/>
                  <a:pt x="47" y="56"/>
                  <a:pt x="47" y="56"/>
                </a:cubicBezTo>
                <a:cubicBezTo>
                  <a:pt x="47" y="56"/>
                  <a:pt x="47" y="56"/>
                  <a:pt x="47" y="56"/>
                </a:cubicBezTo>
                <a:cubicBezTo>
                  <a:pt x="47" y="56"/>
                  <a:pt x="47" y="56"/>
                  <a:pt x="47" y="56"/>
                </a:cubicBezTo>
                <a:cubicBezTo>
                  <a:pt x="47" y="55"/>
                  <a:pt x="47" y="55"/>
                  <a:pt x="47" y="55"/>
                </a:cubicBezTo>
                <a:cubicBezTo>
                  <a:pt x="46" y="55"/>
                  <a:pt x="46" y="55"/>
                  <a:pt x="45" y="54"/>
                </a:cubicBezTo>
                <a:cubicBezTo>
                  <a:pt x="44" y="54"/>
                  <a:pt x="44" y="53"/>
                  <a:pt x="44" y="52"/>
                </a:cubicBezTo>
                <a:cubicBezTo>
                  <a:pt x="43" y="51"/>
                  <a:pt x="43" y="49"/>
                  <a:pt x="43" y="47"/>
                </a:cubicBezTo>
                <a:cubicBezTo>
                  <a:pt x="43" y="47"/>
                  <a:pt x="44" y="47"/>
                  <a:pt x="44" y="46"/>
                </a:cubicBezTo>
                <a:cubicBezTo>
                  <a:pt x="45" y="45"/>
                  <a:pt x="45" y="45"/>
                  <a:pt x="46" y="45"/>
                </a:cubicBezTo>
                <a:cubicBezTo>
                  <a:pt x="47" y="45"/>
                  <a:pt x="48" y="46"/>
                  <a:pt x="49" y="47"/>
                </a:cubicBezTo>
                <a:cubicBezTo>
                  <a:pt x="50" y="48"/>
                  <a:pt x="51" y="50"/>
                  <a:pt x="51" y="51"/>
                </a:cubicBezTo>
                <a:cubicBezTo>
                  <a:pt x="50" y="51"/>
                  <a:pt x="50" y="51"/>
                  <a:pt x="50" y="52"/>
                </a:cubicBezTo>
                <a:cubicBezTo>
                  <a:pt x="50" y="53"/>
                  <a:pt x="50" y="53"/>
                  <a:pt x="49" y="53"/>
                </a:cubicBezTo>
                <a:cubicBezTo>
                  <a:pt x="49" y="53"/>
                  <a:pt x="48" y="53"/>
                  <a:pt x="48" y="53"/>
                </a:cubicBezTo>
                <a:cubicBezTo>
                  <a:pt x="47" y="52"/>
                  <a:pt x="46" y="52"/>
                  <a:pt x="45" y="51"/>
                </a:cubicBezTo>
                <a:cubicBezTo>
                  <a:pt x="45" y="53"/>
                  <a:pt x="46" y="54"/>
                  <a:pt x="47" y="54"/>
                </a:cubicBezTo>
                <a:cubicBezTo>
                  <a:pt x="48" y="55"/>
                  <a:pt x="49" y="56"/>
                  <a:pt x="50" y="56"/>
                </a:cubicBezTo>
                <a:cubicBezTo>
                  <a:pt x="52" y="57"/>
                  <a:pt x="53" y="57"/>
                  <a:pt x="54" y="57"/>
                </a:cubicBezTo>
                <a:cubicBezTo>
                  <a:pt x="55" y="58"/>
                  <a:pt x="55" y="58"/>
                  <a:pt x="55" y="58"/>
                </a:cubicBezTo>
                <a:cubicBezTo>
                  <a:pt x="56" y="58"/>
                  <a:pt x="56" y="58"/>
                  <a:pt x="56" y="58"/>
                </a:cubicBezTo>
                <a:cubicBezTo>
                  <a:pt x="56" y="58"/>
                  <a:pt x="57" y="58"/>
                  <a:pt x="57" y="58"/>
                </a:cubicBezTo>
                <a:cubicBezTo>
                  <a:pt x="57" y="58"/>
                  <a:pt x="57" y="58"/>
                  <a:pt x="57" y="58"/>
                </a:cubicBezTo>
                <a:cubicBezTo>
                  <a:pt x="57" y="58"/>
                  <a:pt x="58" y="58"/>
                  <a:pt x="59" y="58"/>
                </a:cubicBezTo>
                <a:cubicBezTo>
                  <a:pt x="60" y="58"/>
                  <a:pt x="62" y="57"/>
                  <a:pt x="63" y="57"/>
                </a:cubicBezTo>
                <a:cubicBezTo>
                  <a:pt x="65" y="56"/>
                  <a:pt x="66" y="56"/>
                  <a:pt x="67" y="55"/>
                </a:cubicBezTo>
                <a:cubicBezTo>
                  <a:pt x="69" y="54"/>
                  <a:pt x="69" y="53"/>
                  <a:pt x="69" y="52"/>
                </a:cubicBezTo>
                <a:cubicBezTo>
                  <a:pt x="69" y="52"/>
                  <a:pt x="69" y="51"/>
                  <a:pt x="67" y="51"/>
                </a:cubicBezTo>
                <a:cubicBezTo>
                  <a:pt x="65" y="51"/>
                  <a:pt x="65" y="51"/>
                  <a:pt x="65" y="51"/>
                </a:cubicBezTo>
                <a:cubicBezTo>
                  <a:pt x="65" y="51"/>
                  <a:pt x="65" y="51"/>
                  <a:pt x="65" y="51"/>
                </a:cubicBezTo>
                <a:cubicBezTo>
                  <a:pt x="65" y="51"/>
                  <a:pt x="65" y="51"/>
                  <a:pt x="64" y="51"/>
                </a:cubicBezTo>
                <a:cubicBezTo>
                  <a:pt x="63" y="51"/>
                  <a:pt x="61" y="51"/>
                  <a:pt x="60" y="50"/>
                </a:cubicBezTo>
                <a:cubicBezTo>
                  <a:pt x="59" y="49"/>
                  <a:pt x="59" y="48"/>
                  <a:pt x="59" y="46"/>
                </a:cubicBezTo>
                <a:cubicBezTo>
                  <a:pt x="59" y="45"/>
                  <a:pt x="59" y="45"/>
                  <a:pt x="60" y="44"/>
                </a:cubicBezTo>
                <a:cubicBezTo>
                  <a:pt x="61" y="44"/>
                  <a:pt x="61" y="44"/>
                  <a:pt x="62" y="44"/>
                </a:cubicBezTo>
                <a:cubicBezTo>
                  <a:pt x="63" y="44"/>
                  <a:pt x="64" y="44"/>
                  <a:pt x="64" y="45"/>
                </a:cubicBezTo>
                <a:cubicBezTo>
                  <a:pt x="65" y="45"/>
                  <a:pt x="67" y="46"/>
                  <a:pt x="70" y="47"/>
                </a:cubicBezTo>
                <a:cubicBezTo>
                  <a:pt x="71" y="47"/>
                  <a:pt x="71" y="46"/>
                  <a:pt x="71" y="46"/>
                </a:cubicBezTo>
                <a:cubicBezTo>
                  <a:pt x="71" y="45"/>
                  <a:pt x="71" y="44"/>
                  <a:pt x="70" y="43"/>
                </a:cubicBezTo>
                <a:cubicBezTo>
                  <a:pt x="69" y="43"/>
                  <a:pt x="68" y="42"/>
                  <a:pt x="67" y="42"/>
                </a:cubicBezTo>
                <a:cubicBezTo>
                  <a:pt x="66" y="42"/>
                  <a:pt x="65" y="42"/>
                  <a:pt x="64" y="41"/>
                </a:cubicBezTo>
                <a:cubicBezTo>
                  <a:pt x="63" y="41"/>
                  <a:pt x="62" y="41"/>
                  <a:pt x="62" y="41"/>
                </a:cubicBezTo>
                <a:cubicBezTo>
                  <a:pt x="61" y="41"/>
                  <a:pt x="61" y="41"/>
                  <a:pt x="61" y="42"/>
                </a:cubicBezTo>
                <a:cubicBezTo>
                  <a:pt x="60" y="42"/>
                  <a:pt x="60" y="42"/>
                  <a:pt x="60" y="42"/>
                </a:cubicBezTo>
                <a:cubicBezTo>
                  <a:pt x="59" y="42"/>
                  <a:pt x="59" y="42"/>
                  <a:pt x="59" y="42"/>
                </a:cubicBezTo>
                <a:cubicBezTo>
                  <a:pt x="59" y="41"/>
                  <a:pt x="60" y="41"/>
                  <a:pt x="62" y="40"/>
                </a:cubicBezTo>
                <a:cubicBezTo>
                  <a:pt x="64" y="40"/>
                  <a:pt x="65" y="39"/>
                  <a:pt x="65" y="38"/>
                </a:cubicBezTo>
                <a:cubicBezTo>
                  <a:pt x="65" y="38"/>
                  <a:pt x="65" y="37"/>
                  <a:pt x="63" y="36"/>
                </a:cubicBezTo>
                <a:cubicBezTo>
                  <a:pt x="62" y="35"/>
                  <a:pt x="61" y="33"/>
                  <a:pt x="60" y="32"/>
                </a:cubicBezTo>
                <a:cubicBezTo>
                  <a:pt x="60" y="32"/>
                  <a:pt x="60" y="32"/>
                  <a:pt x="60" y="32"/>
                </a:cubicBezTo>
                <a:cubicBezTo>
                  <a:pt x="60" y="32"/>
                  <a:pt x="60" y="32"/>
                  <a:pt x="60" y="32"/>
                </a:cubicBezTo>
                <a:cubicBezTo>
                  <a:pt x="60" y="31"/>
                  <a:pt x="60" y="31"/>
                  <a:pt x="61" y="31"/>
                </a:cubicBezTo>
                <a:cubicBezTo>
                  <a:pt x="62" y="30"/>
                  <a:pt x="64" y="29"/>
                  <a:pt x="67" y="28"/>
                </a:cubicBezTo>
                <a:cubicBezTo>
                  <a:pt x="68" y="28"/>
                  <a:pt x="68" y="27"/>
                  <a:pt x="69" y="27"/>
                </a:cubicBezTo>
                <a:cubicBezTo>
                  <a:pt x="69" y="26"/>
                  <a:pt x="69" y="26"/>
                  <a:pt x="70" y="26"/>
                </a:cubicBezTo>
                <a:cubicBezTo>
                  <a:pt x="70" y="26"/>
                  <a:pt x="71" y="26"/>
                  <a:pt x="71" y="27"/>
                </a:cubicBezTo>
                <a:cubicBezTo>
                  <a:pt x="71" y="27"/>
                  <a:pt x="72" y="27"/>
                  <a:pt x="73" y="27"/>
                </a:cubicBezTo>
                <a:cubicBezTo>
                  <a:pt x="73" y="27"/>
                  <a:pt x="73" y="27"/>
                  <a:pt x="73" y="27"/>
                </a:cubicBezTo>
                <a:cubicBezTo>
                  <a:pt x="73" y="26"/>
                  <a:pt x="73" y="26"/>
                  <a:pt x="72" y="26"/>
                </a:cubicBezTo>
                <a:cubicBezTo>
                  <a:pt x="72" y="26"/>
                  <a:pt x="72" y="26"/>
                  <a:pt x="72" y="26"/>
                </a:cubicBezTo>
                <a:cubicBezTo>
                  <a:pt x="72" y="26"/>
                  <a:pt x="72" y="25"/>
                  <a:pt x="71" y="25"/>
                </a:cubicBezTo>
                <a:cubicBezTo>
                  <a:pt x="71" y="25"/>
                  <a:pt x="70" y="24"/>
                  <a:pt x="69" y="24"/>
                </a:cubicBezTo>
                <a:cubicBezTo>
                  <a:pt x="68" y="23"/>
                  <a:pt x="67" y="22"/>
                  <a:pt x="67" y="22"/>
                </a:cubicBezTo>
                <a:cubicBezTo>
                  <a:pt x="66" y="21"/>
                  <a:pt x="65" y="20"/>
                  <a:pt x="65" y="19"/>
                </a:cubicBezTo>
                <a:cubicBezTo>
                  <a:pt x="66" y="19"/>
                  <a:pt x="67" y="20"/>
                  <a:pt x="68" y="21"/>
                </a:cubicBezTo>
                <a:cubicBezTo>
                  <a:pt x="69" y="22"/>
                  <a:pt x="69" y="22"/>
                  <a:pt x="69" y="22"/>
                </a:cubicBezTo>
                <a:cubicBezTo>
                  <a:pt x="69" y="22"/>
                  <a:pt x="69" y="22"/>
                  <a:pt x="69" y="22"/>
                </a:cubicBezTo>
                <a:cubicBezTo>
                  <a:pt x="69" y="22"/>
                  <a:pt x="69" y="22"/>
                  <a:pt x="69" y="22"/>
                </a:cubicBezTo>
                <a:cubicBezTo>
                  <a:pt x="69" y="22"/>
                  <a:pt x="70" y="23"/>
                  <a:pt x="71" y="24"/>
                </a:cubicBezTo>
                <a:cubicBezTo>
                  <a:pt x="72" y="26"/>
                  <a:pt x="73" y="26"/>
                  <a:pt x="75" y="27"/>
                </a:cubicBezTo>
                <a:cubicBezTo>
                  <a:pt x="74" y="27"/>
                  <a:pt x="74" y="27"/>
                  <a:pt x="74" y="27"/>
                </a:cubicBezTo>
                <a:cubicBezTo>
                  <a:pt x="75" y="27"/>
                  <a:pt x="75" y="26"/>
                  <a:pt x="76" y="26"/>
                </a:cubicBezTo>
                <a:cubicBezTo>
                  <a:pt x="76" y="25"/>
                  <a:pt x="77" y="24"/>
                  <a:pt x="77" y="23"/>
                </a:cubicBezTo>
                <a:cubicBezTo>
                  <a:pt x="77" y="23"/>
                  <a:pt x="76" y="23"/>
                  <a:pt x="76" y="23"/>
                </a:cubicBezTo>
                <a:cubicBezTo>
                  <a:pt x="76" y="23"/>
                  <a:pt x="75" y="22"/>
                  <a:pt x="75" y="22"/>
                </a:cubicBezTo>
                <a:cubicBezTo>
                  <a:pt x="75" y="21"/>
                  <a:pt x="75" y="21"/>
                  <a:pt x="76" y="21"/>
                </a:cubicBezTo>
                <a:cubicBezTo>
                  <a:pt x="77" y="21"/>
                  <a:pt x="77" y="21"/>
                  <a:pt x="78" y="22"/>
                </a:cubicBezTo>
                <a:cubicBezTo>
                  <a:pt x="78" y="22"/>
                  <a:pt x="79" y="23"/>
                  <a:pt x="79" y="23"/>
                </a:cubicBezTo>
                <a:cubicBezTo>
                  <a:pt x="80" y="22"/>
                  <a:pt x="80" y="22"/>
                  <a:pt x="80" y="21"/>
                </a:cubicBezTo>
                <a:cubicBezTo>
                  <a:pt x="81" y="20"/>
                  <a:pt x="81" y="19"/>
                  <a:pt x="81" y="19"/>
                </a:cubicBezTo>
                <a:cubicBezTo>
                  <a:pt x="81" y="19"/>
                  <a:pt x="81" y="19"/>
                  <a:pt x="81" y="19"/>
                </a:cubicBezTo>
                <a:cubicBezTo>
                  <a:pt x="80" y="18"/>
                  <a:pt x="80" y="17"/>
                  <a:pt x="79" y="16"/>
                </a:cubicBezTo>
                <a:cubicBezTo>
                  <a:pt x="78" y="15"/>
                  <a:pt x="77" y="14"/>
                  <a:pt x="75" y="12"/>
                </a:cubicBezTo>
                <a:cubicBezTo>
                  <a:pt x="75" y="11"/>
                  <a:pt x="76" y="11"/>
                  <a:pt x="76" y="10"/>
                </a:cubicBezTo>
                <a:cubicBezTo>
                  <a:pt x="76" y="10"/>
                  <a:pt x="76" y="9"/>
                  <a:pt x="77" y="9"/>
                </a:cubicBezTo>
                <a:cubicBezTo>
                  <a:pt x="78" y="9"/>
                  <a:pt x="79" y="10"/>
                  <a:pt x="79" y="10"/>
                </a:cubicBezTo>
                <a:cubicBezTo>
                  <a:pt x="79" y="11"/>
                  <a:pt x="79" y="11"/>
                  <a:pt x="80" y="11"/>
                </a:cubicBezTo>
                <a:cubicBezTo>
                  <a:pt x="80" y="11"/>
                  <a:pt x="80" y="11"/>
                  <a:pt x="80" y="11"/>
                </a:cubicBezTo>
                <a:cubicBezTo>
                  <a:pt x="80" y="12"/>
                  <a:pt x="81" y="14"/>
                  <a:pt x="83" y="15"/>
                </a:cubicBezTo>
                <a:cubicBezTo>
                  <a:pt x="84" y="16"/>
                  <a:pt x="86" y="17"/>
                  <a:pt x="86" y="19"/>
                </a:cubicBezTo>
                <a:cubicBezTo>
                  <a:pt x="87" y="19"/>
                  <a:pt x="87" y="19"/>
                  <a:pt x="87" y="19"/>
                </a:cubicBezTo>
                <a:cubicBezTo>
                  <a:pt x="87" y="19"/>
                  <a:pt x="87" y="19"/>
                  <a:pt x="88" y="20"/>
                </a:cubicBezTo>
                <a:cubicBezTo>
                  <a:pt x="89" y="20"/>
                  <a:pt x="90" y="20"/>
                  <a:pt x="90" y="20"/>
                </a:cubicBezTo>
                <a:cubicBezTo>
                  <a:pt x="91" y="20"/>
                  <a:pt x="91" y="20"/>
                  <a:pt x="91" y="19"/>
                </a:cubicBezTo>
                <a:cubicBezTo>
                  <a:pt x="91" y="19"/>
                  <a:pt x="91" y="19"/>
                  <a:pt x="91" y="19"/>
                </a:cubicBezTo>
                <a:cubicBezTo>
                  <a:pt x="91" y="18"/>
                  <a:pt x="91" y="18"/>
                  <a:pt x="91" y="17"/>
                </a:cubicBezTo>
                <a:cubicBezTo>
                  <a:pt x="91" y="16"/>
                  <a:pt x="91" y="16"/>
                  <a:pt x="91" y="16"/>
                </a:cubicBezTo>
                <a:cubicBezTo>
                  <a:pt x="91" y="15"/>
                  <a:pt x="91" y="15"/>
                  <a:pt x="91" y="15"/>
                </a:cubicBezTo>
                <a:cubicBezTo>
                  <a:pt x="92" y="15"/>
                  <a:pt x="92" y="15"/>
                  <a:pt x="93" y="16"/>
                </a:cubicBezTo>
                <a:cubicBezTo>
                  <a:pt x="93" y="16"/>
                  <a:pt x="93" y="17"/>
                  <a:pt x="93" y="17"/>
                </a:cubicBezTo>
                <a:cubicBezTo>
                  <a:pt x="93" y="18"/>
                  <a:pt x="94" y="19"/>
                  <a:pt x="95" y="19"/>
                </a:cubicBezTo>
                <a:cubicBezTo>
                  <a:pt x="96" y="19"/>
                  <a:pt x="97" y="20"/>
                  <a:pt x="99" y="20"/>
                </a:cubicBezTo>
                <a:cubicBezTo>
                  <a:pt x="100" y="20"/>
                  <a:pt x="100" y="19"/>
                  <a:pt x="100" y="19"/>
                </a:cubicBezTo>
                <a:cubicBezTo>
                  <a:pt x="101" y="18"/>
                  <a:pt x="101" y="18"/>
                  <a:pt x="101" y="18"/>
                </a:cubicBezTo>
                <a:cubicBezTo>
                  <a:pt x="103" y="18"/>
                  <a:pt x="103" y="18"/>
                  <a:pt x="103" y="18"/>
                </a:cubicBezTo>
                <a:cubicBezTo>
                  <a:pt x="104" y="18"/>
                  <a:pt x="104" y="18"/>
                  <a:pt x="104" y="17"/>
                </a:cubicBezTo>
                <a:cubicBezTo>
                  <a:pt x="104" y="16"/>
                  <a:pt x="105" y="16"/>
                  <a:pt x="108" y="16"/>
                </a:cubicBezTo>
                <a:cubicBezTo>
                  <a:pt x="108" y="16"/>
                  <a:pt x="109" y="16"/>
                  <a:pt x="109" y="16"/>
                </a:cubicBezTo>
                <a:cubicBezTo>
                  <a:pt x="110" y="16"/>
                  <a:pt x="111" y="15"/>
                  <a:pt x="111" y="14"/>
                </a:cubicBezTo>
                <a:cubicBezTo>
                  <a:pt x="110" y="13"/>
                  <a:pt x="110" y="11"/>
                  <a:pt x="109" y="9"/>
                </a:cubicBezTo>
                <a:cubicBezTo>
                  <a:pt x="109" y="8"/>
                  <a:pt x="108" y="7"/>
                  <a:pt x="108" y="6"/>
                </a:cubicBezTo>
                <a:cubicBezTo>
                  <a:pt x="107" y="4"/>
                  <a:pt x="107" y="3"/>
                  <a:pt x="107" y="3"/>
                </a:cubicBezTo>
                <a:cubicBezTo>
                  <a:pt x="107" y="2"/>
                  <a:pt x="108" y="2"/>
                  <a:pt x="108" y="2"/>
                </a:cubicBezTo>
                <a:cubicBezTo>
                  <a:pt x="109" y="2"/>
                  <a:pt x="109" y="2"/>
                  <a:pt x="109" y="3"/>
                </a:cubicBezTo>
                <a:cubicBezTo>
                  <a:pt x="109" y="4"/>
                  <a:pt x="110" y="5"/>
                  <a:pt x="110" y="6"/>
                </a:cubicBezTo>
                <a:cubicBezTo>
                  <a:pt x="110" y="8"/>
                  <a:pt x="110" y="8"/>
                  <a:pt x="110" y="8"/>
                </a:cubicBezTo>
                <a:cubicBezTo>
                  <a:pt x="110" y="9"/>
                  <a:pt x="110" y="10"/>
                  <a:pt x="111" y="10"/>
                </a:cubicBezTo>
                <a:cubicBezTo>
                  <a:pt x="111" y="10"/>
                  <a:pt x="111" y="10"/>
                  <a:pt x="111" y="11"/>
                </a:cubicBezTo>
                <a:cubicBezTo>
                  <a:pt x="111" y="11"/>
                  <a:pt x="111" y="12"/>
                  <a:pt x="111" y="12"/>
                </a:cubicBezTo>
                <a:cubicBezTo>
                  <a:pt x="111" y="13"/>
                  <a:pt x="111" y="13"/>
                  <a:pt x="111" y="13"/>
                </a:cubicBezTo>
                <a:cubicBezTo>
                  <a:pt x="111" y="13"/>
                  <a:pt x="111" y="13"/>
                  <a:pt x="111" y="13"/>
                </a:cubicBezTo>
                <a:cubicBezTo>
                  <a:pt x="111" y="13"/>
                  <a:pt x="112" y="14"/>
                  <a:pt x="112" y="15"/>
                </a:cubicBezTo>
                <a:cubicBezTo>
                  <a:pt x="113" y="16"/>
                  <a:pt x="114" y="17"/>
                  <a:pt x="117" y="18"/>
                </a:cubicBezTo>
                <a:cubicBezTo>
                  <a:pt x="117" y="18"/>
                  <a:pt x="118" y="18"/>
                  <a:pt x="120" y="16"/>
                </a:cubicBezTo>
                <a:cubicBezTo>
                  <a:pt x="122" y="15"/>
                  <a:pt x="123" y="14"/>
                  <a:pt x="123" y="14"/>
                </a:cubicBezTo>
                <a:cubicBezTo>
                  <a:pt x="123" y="14"/>
                  <a:pt x="124" y="15"/>
                  <a:pt x="124" y="15"/>
                </a:cubicBezTo>
                <a:cubicBezTo>
                  <a:pt x="124" y="16"/>
                  <a:pt x="124" y="17"/>
                  <a:pt x="125" y="17"/>
                </a:cubicBezTo>
                <a:cubicBezTo>
                  <a:pt x="125" y="18"/>
                  <a:pt x="126" y="19"/>
                  <a:pt x="127" y="19"/>
                </a:cubicBezTo>
                <a:cubicBezTo>
                  <a:pt x="128" y="20"/>
                  <a:pt x="129" y="20"/>
                  <a:pt x="131" y="20"/>
                </a:cubicBezTo>
                <a:cubicBezTo>
                  <a:pt x="131" y="20"/>
                  <a:pt x="131" y="20"/>
                  <a:pt x="131" y="20"/>
                </a:cubicBezTo>
                <a:cubicBezTo>
                  <a:pt x="132" y="20"/>
                  <a:pt x="132" y="20"/>
                  <a:pt x="132" y="20"/>
                </a:cubicBezTo>
                <a:cubicBezTo>
                  <a:pt x="132" y="20"/>
                  <a:pt x="132" y="20"/>
                  <a:pt x="132" y="20"/>
                </a:cubicBezTo>
                <a:cubicBezTo>
                  <a:pt x="133" y="20"/>
                  <a:pt x="134" y="19"/>
                  <a:pt x="135" y="17"/>
                </a:cubicBezTo>
                <a:cubicBezTo>
                  <a:pt x="135" y="16"/>
                  <a:pt x="136" y="14"/>
                  <a:pt x="136" y="12"/>
                </a:cubicBezTo>
                <a:cubicBezTo>
                  <a:pt x="137" y="10"/>
                  <a:pt x="137" y="8"/>
                  <a:pt x="138" y="6"/>
                </a:cubicBezTo>
                <a:cubicBezTo>
                  <a:pt x="139" y="4"/>
                  <a:pt x="140" y="3"/>
                  <a:pt x="142" y="3"/>
                </a:cubicBezTo>
                <a:cubicBezTo>
                  <a:pt x="142" y="4"/>
                  <a:pt x="143" y="4"/>
                  <a:pt x="143" y="4"/>
                </a:cubicBezTo>
                <a:cubicBezTo>
                  <a:pt x="143" y="4"/>
                  <a:pt x="143" y="5"/>
                  <a:pt x="143" y="5"/>
                </a:cubicBezTo>
                <a:cubicBezTo>
                  <a:pt x="143" y="6"/>
                  <a:pt x="143" y="6"/>
                  <a:pt x="143" y="6"/>
                </a:cubicBezTo>
                <a:cubicBezTo>
                  <a:pt x="143" y="6"/>
                  <a:pt x="142" y="7"/>
                  <a:pt x="141" y="9"/>
                </a:cubicBezTo>
                <a:cubicBezTo>
                  <a:pt x="140" y="10"/>
                  <a:pt x="139" y="11"/>
                  <a:pt x="139" y="11"/>
                </a:cubicBezTo>
                <a:cubicBezTo>
                  <a:pt x="139" y="12"/>
                  <a:pt x="140" y="12"/>
                  <a:pt x="140" y="12"/>
                </a:cubicBezTo>
                <a:cubicBezTo>
                  <a:pt x="140" y="12"/>
                  <a:pt x="140" y="13"/>
                  <a:pt x="140" y="14"/>
                </a:cubicBezTo>
                <a:cubicBezTo>
                  <a:pt x="140" y="15"/>
                  <a:pt x="140" y="16"/>
                  <a:pt x="139" y="17"/>
                </a:cubicBezTo>
                <a:cubicBezTo>
                  <a:pt x="139" y="19"/>
                  <a:pt x="138" y="21"/>
                  <a:pt x="137" y="24"/>
                </a:cubicBezTo>
                <a:cubicBezTo>
                  <a:pt x="137" y="25"/>
                  <a:pt x="137" y="26"/>
                  <a:pt x="138" y="27"/>
                </a:cubicBezTo>
                <a:cubicBezTo>
                  <a:pt x="139" y="27"/>
                  <a:pt x="139" y="28"/>
                  <a:pt x="140" y="28"/>
                </a:cubicBezTo>
                <a:cubicBezTo>
                  <a:pt x="141" y="28"/>
                  <a:pt x="142" y="28"/>
                  <a:pt x="143" y="29"/>
                </a:cubicBezTo>
                <a:cubicBezTo>
                  <a:pt x="144" y="29"/>
                  <a:pt x="144" y="30"/>
                  <a:pt x="144" y="32"/>
                </a:cubicBezTo>
                <a:cubicBezTo>
                  <a:pt x="144" y="32"/>
                  <a:pt x="144" y="32"/>
                  <a:pt x="144" y="32"/>
                </a:cubicBezTo>
                <a:cubicBezTo>
                  <a:pt x="144" y="32"/>
                  <a:pt x="144" y="33"/>
                  <a:pt x="144" y="33"/>
                </a:cubicBezTo>
                <a:cubicBezTo>
                  <a:pt x="144" y="33"/>
                  <a:pt x="145" y="34"/>
                  <a:pt x="145" y="34"/>
                </a:cubicBezTo>
                <a:cubicBezTo>
                  <a:pt x="145" y="36"/>
                  <a:pt x="145" y="36"/>
                  <a:pt x="145" y="36"/>
                </a:cubicBezTo>
                <a:cubicBezTo>
                  <a:pt x="145" y="36"/>
                  <a:pt x="145" y="36"/>
                  <a:pt x="145" y="36"/>
                </a:cubicBezTo>
                <a:cubicBezTo>
                  <a:pt x="144" y="36"/>
                  <a:pt x="144" y="36"/>
                  <a:pt x="144" y="36"/>
                </a:cubicBezTo>
                <a:cubicBezTo>
                  <a:pt x="144" y="37"/>
                  <a:pt x="144" y="37"/>
                  <a:pt x="143" y="38"/>
                </a:cubicBezTo>
                <a:cubicBezTo>
                  <a:pt x="144" y="39"/>
                  <a:pt x="144" y="41"/>
                  <a:pt x="144" y="41"/>
                </a:cubicBezTo>
                <a:cubicBezTo>
                  <a:pt x="144" y="42"/>
                  <a:pt x="144" y="42"/>
                  <a:pt x="144" y="42"/>
                </a:cubicBezTo>
                <a:cubicBezTo>
                  <a:pt x="144" y="42"/>
                  <a:pt x="144" y="42"/>
                  <a:pt x="144" y="42"/>
                </a:cubicBezTo>
                <a:cubicBezTo>
                  <a:pt x="144" y="43"/>
                  <a:pt x="143" y="44"/>
                  <a:pt x="143" y="44"/>
                </a:cubicBezTo>
                <a:cubicBezTo>
                  <a:pt x="142" y="45"/>
                  <a:pt x="141" y="46"/>
                  <a:pt x="140" y="47"/>
                </a:cubicBezTo>
                <a:cubicBezTo>
                  <a:pt x="139" y="48"/>
                  <a:pt x="138" y="49"/>
                  <a:pt x="137" y="50"/>
                </a:cubicBezTo>
                <a:cubicBezTo>
                  <a:pt x="136" y="51"/>
                  <a:pt x="136" y="52"/>
                  <a:pt x="136" y="52"/>
                </a:cubicBezTo>
                <a:cubicBezTo>
                  <a:pt x="136" y="52"/>
                  <a:pt x="136" y="52"/>
                  <a:pt x="136" y="53"/>
                </a:cubicBezTo>
                <a:cubicBezTo>
                  <a:pt x="136" y="53"/>
                  <a:pt x="136" y="53"/>
                  <a:pt x="136" y="53"/>
                </a:cubicBezTo>
                <a:cubicBezTo>
                  <a:pt x="136" y="53"/>
                  <a:pt x="136" y="53"/>
                  <a:pt x="136" y="53"/>
                </a:cubicBezTo>
                <a:cubicBezTo>
                  <a:pt x="134" y="53"/>
                  <a:pt x="134" y="53"/>
                  <a:pt x="134" y="53"/>
                </a:cubicBezTo>
                <a:cubicBezTo>
                  <a:pt x="134" y="52"/>
                  <a:pt x="133" y="52"/>
                  <a:pt x="133" y="52"/>
                </a:cubicBezTo>
                <a:cubicBezTo>
                  <a:pt x="133" y="52"/>
                  <a:pt x="132" y="53"/>
                  <a:pt x="132" y="53"/>
                </a:cubicBezTo>
                <a:cubicBezTo>
                  <a:pt x="131" y="54"/>
                  <a:pt x="131" y="54"/>
                  <a:pt x="131" y="54"/>
                </a:cubicBezTo>
                <a:cubicBezTo>
                  <a:pt x="131" y="57"/>
                  <a:pt x="131" y="57"/>
                  <a:pt x="131" y="57"/>
                </a:cubicBezTo>
                <a:cubicBezTo>
                  <a:pt x="131" y="58"/>
                  <a:pt x="132" y="59"/>
                  <a:pt x="133" y="61"/>
                </a:cubicBezTo>
                <a:cubicBezTo>
                  <a:pt x="133" y="63"/>
                  <a:pt x="132" y="64"/>
                  <a:pt x="131" y="64"/>
                </a:cubicBezTo>
                <a:cubicBezTo>
                  <a:pt x="130" y="64"/>
                  <a:pt x="130" y="64"/>
                  <a:pt x="129" y="64"/>
                </a:cubicBezTo>
                <a:cubicBezTo>
                  <a:pt x="128" y="60"/>
                  <a:pt x="128" y="60"/>
                  <a:pt x="128" y="60"/>
                </a:cubicBezTo>
                <a:cubicBezTo>
                  <a:pt x="128" y="60"/>
                  <a:pt x="128" y="59"/>
                  <a:pt x="127" y="58"/>
                </a:cubicBezTo>
                <a:cubicBezTo>
                  <a:pt x="127" y="56"/>
                  <a:pt x="127" y="55"/>
                  <a:pt x="126" y="55"/>
                </a:cubicBezTo>
                <a:cubicBezTo>
                  <a:pt x="126" y="56"/>
                  <a:pt x="126" y="56"/>
                  <a:pt x="126" y="56"/>
                </a:cubicBezTo>
                <a:cubicBezTo>
                  <a:pt x="126" y="55"/>
                  <a:pt x="126" y="55"/>
                  <a:pt x="126" y="55"/>
                </a:cubicBezTo>
                <a:cubicBezTo>
                  <a:pt x="125" y="54"/>
                  <a:pt x="125" y="54"/>
                  <a:pt x="124" y="54"/>
                </a:cubicBezTo>
                <a:cubicBezTo>
                  <a:pt x="124" y="54"/>
                  <a:pt x="124" y="54"/>
                  <a:pt x="124" y="55"/>
                </a:cubicBezTo>
                <a:cubicBezTo>
                  <a:pt x="123" y="55"/>
                  <a:pt x="123" y="56"/>
                  <a:pt x="123" y="56"/>
                </a:cubicBezTo>
                <a:cubicBezTo>
                  <a:pt x="122" y="56"/>
                  <a:pt x="122" y="55"/>
                  <a:pt x="121" y="55"/>
                </a:cubicBezTo>
                <a:cubicBezTo>
                  <a:pt x="121" y="55"/>
                  <a:pt x="120" y="54"/>
                  <a:pt x="119" y="54"/>
                </a:cubicBezTo>
                <a:cubicBezTo>
                  <a:pt x="118" y="54"/>
                  <a:pt x="116" y="55"/>
                  <a:pt x="114" y="56"/>
                </a:cubicBezTo>
                <a:cubicBezTo>
                  <a:pt x="113" y="57"/>
                  <a:pt x="111" y="58"/>
                  <a:pt x="110" y="59"/>
                </a:cubicBezTo>
                <a:cubicBezTo>
                  <a:pt x="109" y="61"/>
                  <a:pt x="108" y="62"/>
                  <a:pt x="108" y="63"/>
                </a:cubicBezTo>
                <a:cubicBezTo>
                  <a:pt x="107" y="65"/>
                  <a:pt x="107" y="66"/>
                  <a:pt x="107" y="67"/>
                </a:cubicBezTo>
                <a:cubicBezTo>
                  <a:pt x="107" y="68"/>
                  <a:pt x="107" y="68"/>
                  <a:pt x="108" y="69"/>
                </a:cubicBezTo>
                <a:cubicBezTo>
                  <a:pt x="109" y="69"/>
                  <a:pt x="109" y="69"/>
                  <a:pt x="110" y="69"/>
                </a:cubicBezTo>
                <a:cubicBezTo>
                  <a:pt x="110" y="69"/>
                  <a:pt x="111" y="69"/>
                  <a:pt x="111" y="69"/>
                </a:cubicBezTo>
                <a:cubicBezTo>
                  <a:pt x="111" y="69"/>
                  <a:pt x="111" y="70"/>
                  <a:pt x="111" y="70"/>
                </a:cubicBezTo>
                <a:cubicBezTo>
                  <a:pt x="110" y="70"/>
                  <a:pt x="110" y="71"/>
                  <a:pt x="110" y="71"/>
                </a:cubicBezTo>
                <a:cubicBezTo>
                  <a:pt x="110" y="72"/>
                  <a:pt x="110" y="72"/>
                  <a:pt x="110" y="72"/>
                </a:cubicBezTo>
                <a:cubicBezTo>
                  <a:pt x="110" y="72"/>
                  <a:pt x="110" y="73"/>
                  <a:pt x="110" y="73"/>
                </a:cubicBezTo>
                <a:cubicBezTo>
                  <a:pt x="110" y="74"/>
                  <a:pt x="110" y="74"/>
                  <a:pt x="110" y="75"/>
                </a:cubicBezTo>
                <a:cubicBezTo>
                  <a:pt x="110" y="75"/>
                  <a:pt x="110" y="76"/>
                  <a:pt x="110" y="76"/>
                </a:cubicBezTo>
                <a:cubicBezTo>
                  <a:pt x="110" y="75"/>
                  <a:pt x="110" y="75"/>
                  <a:pt x="110" y="76"/>
                </a:cubicBezTo>
                <a:cubicBezTo>
                  <a:pt x="110" y="76"/>
                  <a:pt x="110" y="76"/>
                  <a:pt x="110" y="76"/>
                </a:cubicBezTo>
                <a:cubicBezTo>
                  <a:pt x="110" y="76"/>
                  <a:pt x="110" y="77"/>
                  <a:pt x="110" y="77"/>
                </a:cubicBezTo>
                <a:cubicBezTo>
                  <a:pt x="110" y="77"/>
                  <a:pt x="110" y="77"/>
                  <a:pt x="110" y="77"/>
                </a:cubicBezTo>
                <a:cubicBezTo>
                  <a:pt x="111" y="77"/>
                  <a:pt x="111" y="77"/>
                  <a:pt x="111" y="78"/>
                </a:cubicBezTo>
                <a:cubicBezTo>
                  <a:pt x="111" y="79"/>
                  <a:pt x="112" y="79"/>
                  <a:pt x="113" y="79"/>
                </a:cubicBezTo>
                <a:cubicBezTo>
                  <a:pt x="113" y="79"/>
                  <a:pt x="113" y="79"/>
                  <a:pt x="113" y="79"/>
                </a:cubicBezTo>
                <a:cubicBezTo>
                  <a:pt x="113" y="79"/>
                  <a:pt x="113" y="79"/>
                  <a:pt x="113" y="80"/>
                </a:cubicBezTo>
                <a:cubicBezTo>
                  <a:pt x="113" y="80"/>
                  <a:pt x="113" y="80"/>
                  <a:pt x="113" y="81"/>
                </a:cubicBezTo>
                <a:cubicBezTo>
                  <a:pt x="113" y="81"/>
                  <a:pt x="113" y="81"/>
                  <a:pt x="113" y="82"/>
                </a:cubicBezTo>
                <a:cubicBezTo>
                  <a:pt x="113" y="82"/>
                  <a:pt x="113" y="82"/>
                  <a:pt x="113" y="83"/>
                </a:cubicBezTo>
                <a:cubicBezTo>
                  <a:pt x="113" y="83"/>
                  <a:pt x="113" y="83"/>
                  <a:pt x="113" y="84"/>
                </a:cubicBezTo>
                <a:cubicBezTo>
                  <a:pt x="113" y="84"/>
                  <a:pt x="113" y="84"/>
                  <a:pt x="113" y="84"/>
                </a:cubicBezTo>
                <a:cubicBezTo>
                  <a:pt x="113" y="84"/>
                  <a:pt x="113" y="84"/>
                  <a:pt x="113" y="85"/>
                </a:cubicBezTo>
                <a:cubicBezTo>
                  <a:pt x="113" y="86"/>
                  <a:pt x="113" y="86"/>
                  <a:pt x="113" y="86"/>
                </a:cubicBezTo>
                <a:cubicBezTo>
                  <a:pt x="113" y="86"/>
                  <a:pt x="113" y="86"/>
                  <a:pt x="114" y="86"/>
                </a:cubicBezTo>
                <a:cubicBezTo>
                  <a:pt x="114" y="87"/>
                  <a:pt x="115" y="87"/>
                  <a:pt x="116" y="87"/>
                </a:cubicBezTo>
                <a:cubicBezTo>
                  <a:pt x="117" y="87"/>
                  <a:pt x="117" y="88"/>
                  <a:pt x="118" y="89"/>
                </a:cubicBezTo>
                <a:cubicBezTo>
                  <a:pt x="118" y="89"/>
                  <a:pt x="119" y="90"/>
                  <a:pt x="119" y="92"/>
                </a:cubicBezTo>
                <a:cubicBezTo>
                  <a:pt x="118" y="92"/>
                  <a:pt x="118" y="93"/>
                  <a:pt x="118" y="93"/>
                </a:cubicBezTo>
                <a:cubicBezTo>
                  <a:pt x="117" y="94"/>
                  <a:pt x="117" y="94"/>
                  <a:pt x="117" y="94"/>
                </a:cubicBezTo>
                <a:cubicBezTo>
                  <a:pt x="117" y="95"/>
                  <a:pt x="117" y="95"/>
                  <a:pt x="117" y="95"/>
                </a:cubicBezTo>
                <a:cubicBezTo>
                  <a:pt x="117" y="95"/>
                  <a:pt x="117" y="95"/>
                  <a:pt x="117" y="96"/>
                </a:cubicBezTo>
                <a:cubicBezTo>
                  <a:pt x="117" y="96"/>
                  <a:pt x="117" y="96"/>
                  <a:pt x="117" y="96"/>
                </a:cubicBezTo>
                <a:cubicBezTo>
                  <a:pt x="116" y="96"/>
                  <a:pt x="116" y="96"/>
                  <a:pt x="116" y="96"/>
                </a:cubicBezTo>
                <a:cubicBezTo>
                  <a:pt x="116" y="96"/>
                  <a:pt x="116" y="96"/>
                  <a:pt x="116" y="97"/>
                </a:cubicBezTo>
                <a:cubicBezTo>
                  <a:pt x="116" y="98"/>
                  <a:pt x="116" y="98"/>
                  <a:pt x="116" y="99"/>
                </a:cubicBezTo>
                <a:cubicBezTo>
                  <a:pt x="115" y="100"/>
                  <a:pt x="115" y="100"/>
                  <a:pt x="113" y="100"/>
                </a:cubicBezTo>
                <a:cubicBezTo>
                  <a:pt x="112" y="100"/>
                  <a:pt x="111" y="100"/>
                  <a:pt x="111" y="101"/>
                </a:cubicBezTo>
                <a:cubicBezTo>
                  <a:pt x="112" y="101"/>
                  <a:pt x="112" y="101"/>
                  <a:pt x="112" y="101"/>
                </a:cubicBezTo>
                <a:cubicBezTo>
                  <a:pt x="110" y="101"/>
                  <a:pt x="109" y="102"/>
                  <a:pt x="109" y="102"/>
                </a:cubicBezTo>
                <a:cubicBezTo>
                  <a:pt x="109" y="103"/>
                  <a:pt x="109" y="104"/>
                  <a:pt x="108" y="105"/>
                </a:cubicBezTo>
                <a:cubicBezTo>
                  <a:pt x="108" y="105"/>
                  <a:pt x="108" y="105"/>
                  <a:pt x="108" y="105"/>
                </a:cubicBezTo>
                <a:cubicBezTo>
                  <a:pt x="108" y="105"/>
                  <a:pt x="108" y="106"/>
                  <a:pt x="107" y="106"/>
                </a:cubicBezTo>
                <a:cubicBezTo>
                  <a:pt x="107" y="106"/>
                  <a:pt x="106" y="106"/>
                  <a:pt x="106" y="106"/>
                </a:cubicBezTo>
                <a:cubicBezTo>
                  <a:pt x="106" y="107"/>
                  <a:pt x="106" y="107"/>
                  <a:pt x="107" y="107"/>
                </a:cubicBezTo>
                <a:cubicBezTo>
                  <a:pt x="107" y="107"/>
                  <a:pt x="107" y="107"/>
                  <a:pt x="107" y="107"/>
                </a:cubicBezTo>
                <a:cubicBezTo>
                  <a:pt x="107" y="107"/>
                  <a:pt x="106" y="108"/>
                  <a:pt x="105" y="108"/>
                </a:cubicBezTo>
                <a:cubicBezTo>
                  <a:pt x="104" y="109"/>
                  <a:pt x="103" y="110"/>
                  <a:pt x="102" y="110"/>
                </a:cubicBezTo>
                <a:lnTo>
                  <a:pt x="102" y="111"/>
                </a:lnTo>
                <a:close/>
                <a:moveTo>
                  <a:pt x="91" y="118"/>
                </a:moveTo>
                <a:cubicBezTo>
                  <a:pt x="91" y="118"/>
                  <a:pt x="91" y="119"/>
                  <a:pt x="91" y="119"/>
                </a:cubicBezTo>
                <a:cubicBezTo>
                  <a:pt x="90" y="121"/>
                  <a:pt x="90" y="121"/>
                  <a:pt x="90" y="121"/>
                </a:cubicBezTo>
                <a:cubicBezTo>
                  <a:pt x="90" y="122"/>
                  <a:pt x="89" y="123"/>
                  <a:pt x="88" y="123"/>
                </a:cubicBezTo>
                <a:cubicBezTo>
                  <a:pt x="86" y="123"/>
                  <a:pt x="85" y="122"/>
                  <a:pt x="84" y="121"/>
                </a:cubicBezTo>
                <a:cubicBezTo>
                  <a:pt x="84" y="120"/>
                  <a:pt x="83" y="119"/>
                  <a:pt x="83" y="118"/>
                </a:cubicBezTo>
                <a:cubicBezTo>
                  <a:pt x="83" y="117"/>
                  <a:pt x="84" y="117"/>
                  <a:pt x="85" y="116"/>
                </a:cubicBezTo>
                <a:cubicBezTo>
                  <a:pt x="86" y="116"/>
                  <a:pt x="87" y="115"/>
                  <a:pt x="87" y="115"/>
                </a:cubicBezTo>
                <a:cubicBezTo>
                  <a:pt x="87" y="115"/>
                  <a:pt x="88" y="116"/>
                  <a:pt x="89" y="116"/>
                </a:cubicBezTo>
                <a:cubicBezTo>
                  <a:pt x="90" y="116"/>
                  <a:pt x="91" y="117"/>
                  <a:pt x="91" y="118"/>
                </a:cubicBezTo>
                <a:close/>
                <a:moveTo>
                  <a:pt x="76" y="138"/>
                </a:moveTo>
                <a:cubicBezTo>
                  <a:pt x="76" y="140"/>
                  <a:pt x="76" y="140"/>
                  <a:pt x="76" y="140"/>
                </a:cubicBezTo>
                <a:cubicBezTo>
                  <a:pt x="76" y="141"/>
                  <a:pt x="75" y="141"/>
                  <a:pt x="75" y="141"/>
                </a:cubicBezTo>
                <a:cubicBezTo>
                  <a:pt x="74" y="142"/>
                  <a:pt x="73" y="142"/>
                  <a:pt x="73" y="142"/>
                </a:cubicBezTo>
                <a:cubicBezTo>
                  <a:pt x="72" y="142"/>
                  <a:pt x="72" y="142"/>
                  <a:pt x="71" y="141"/>
                </a:cubicBezTo>
                <a:cubicBezTo>
                  <a:pt x="71" y="140"/>
                  <a:pt x="71" y="140"/>
                  <a:pt x="71" y="139"/>
                </a:cubicBezTo>
                <a:cubicBezTo>
                  <a:pt x="71" y="138"/>
                  <a:pt x="71" y="138"/>
                  <a:pt x="72" y="137"/>
                </a:cubicBezTo>
                <a:cubicBezTo>
                  <a:pt x="72" y="136"/>
                  <a:pt x="73" y="136"/>
                  <a:pt x="73" y="136"/>
                </a:cubicBezTo>
                <a:cubicBezTo>
                  <a:pt x="74" y="136"/>
                  <a:pt x="75" y="136"/>
                  <a:pt x="75" y="137"/>
                </a:cubicBezTo>
                <a:cubicBezTo>
                  <a:pt x="75" y="137"/>
                  <a:pt x="75" y="137"/>
                  <a:pt x="75" y="138"/>
                </a:cubicBezTo>
                <a:lnTo>
                  <a:pt x="76" y="138"/>
                </a:lnTo>
                <a:close/>
                <a:moveTo>
                  <a:pt x="97" y="125"/>
                </a:moveTo>
                <a:cubicBezTo>
                  <a:pt x="97" y="124"/>
                  <a:pt x="97" y="124"/>
                  <a:pt x="97" y="124"/>
                </a:cubicBezTo>
                <a:cubicBezTo>
                  <a:pt x="97" y="123"/>
                  <a:pt x="97" y="123"/>
                  <a:pt x="98" y="123"/>
                </a:cubicBezTo>
                <a:cubicBezTo>
                  <a:pt x="98" y="123"/>
                  <a:pt x="98" y="124"/>
                  <a:pt x="98" y="125"/>
                </a:cubicBezTo>
                <a:cubicBezTo>
                  <a:pt x="98" y="125"/>
                  <a:pt x="98" y="126"/>
                  <a:pt x="98" y="126"/>
                </a:cubicBezTo>
                <a:cubicBezTo>
                  <a:pt x="98" y="127"/>
                  <a:pt x="98" y="127"/>
                  <a:pt x="98" y="127"/>
                </a:cubicBezTo>
                <a:cubicBezTo>
                  <a:pt x="98" y="127"/>
                  <a:pt x="98" y="127"/>
                  <a:pt x="97" y="126"/>
                </a:cubicBezTo>
                <a:cubicBezTo>
                  <a:pt x="97" y="126"/>
                  <a:pt x="97" y="126"/>
                  <a:pt x="97" y="125"/>
                </a:cubicBezTo>
                <a:close/>
                <a:moveTo>
                  <a:pt x="121" y="80"/>
                </a:moveTo>
                <a:cubicBezTo>
                  <a:pt x="121" y="80"/>
                  <a:pt x="121" y="80"/>
                  <a:pt x="121" y="80"/>
                </a:cubicBezTo>
                <a:cubicBezTo>
                  <a:pt x="121" y="80"/>
                  <a:pt x="122" y="80"/>
                  <a:pt x="122" y="80"/>
                </a:cubicBezTo>
                <a:cubicBezTo>
                  <a:pt x="122" y="80"/>
                  <a:pt x="122" y="80"/>
                  <a:pt x="122" y="81"/>
                </a:cubicBezTo>
                <a:cubicBezTo>
                  <a:pt x="122" y="81"/>
                  <a:pt x="122" y="81"/>
                  <a:pt x="122" y="82"/>
                </a:cubicBezTo>
                <a:cubicBezTo>
                  <a:pt x="121" y="82"/>
                  <a:pt x="121" y="82"/>
                  <a:pt x="120" y="82"/>
                </a:cubicBezTo>
                <a:cubicBezTo>
                  <a:pt x="120" y="81"/>
                  <a:pt x="120" y="81"/>
                  <a:pt x="121" y="80"/>
                </a:cubicBezTo>
                <a:close/>
                <a:moveTo>
                  <a:pt x="67" y="154"/>
                </a:moveTo>
                <a:cubicBezTo>
                  <a:pt x="67" y="155"/>
                  <a:pt x="68" y="155"/>
                  <a:pt x="68" y="156"/>
                </a:cubicBezTo>
                <a:cubicBezTo>
                  <a:pt x="68" y="156"/>
                  <a:pt x="68" y="157"/>
                  <a:pt x="67" y="159"/>
                </a:cubicBezTo>
                <a:cubicBezTo>
                  <a:pt x="67" y="161"/>
                  <a:pt x="66" y="162"/>
                  <a:pt x="64" y="162"/>
                </a:cubicBezTo>
                <a:cubicBezTo>
                  <a:pt x="64" y="162"/>
                  <a:pt x="64" y="162"/>
                  <a:pt x="64" y="161"/>
                </a:cubicBezTo>
                <a:cubicBezTo>
                  <a:pt x="64" y="161"/>
                  <a:pt x="63" y="161"/>
                  <a:pt x="63" y="160"/>
                </a:cubicBezTo>
                <a:cubicBezTo>
                  <a:pt x="63" y="161"/>
                  <a:pt x="64" y="160"/>
                  <a:pt x="64" y="160"/>
                </a:cubicBezTo>
                <a:cubicBezTo>
                  <a:pt x="64" y="159"/>
                  <a:pt x="64" y="158"/>
                  <a:pt x="65" y="158"/>
                </a:cubicBezTo>
                <a:cubicBezTo>
                  <a:pt x="65" y="156"/>
                  <a:pt x="65" y="156"/>
                  <a:pt x="65" y="156"/>
                </a:cubicBezTo>
                <a:cubicBezTo>
                  <a:pt x="66" y="155"/>
                  <a:pt x="66" y="155"/>
                  <a:pt x="66" y="155"/>
                </a:cubicBezTo>
                <a:lnTo>
                  <a:pt x="67" y="154"/>
                </a:lnTo>
                <a:close/>
                <a:moveTo>
                  <a:pt x="74" y="121"/>
                </a:moveTo>
                <a:cubicBezTo>
                  <a:pt x="74" y="121"/>
                  <a:pt x="73" y="120"/>
                  <a:pt x="73" y="119"/>
                </a:cubicBezTo>
                <a:cubicBezTo>
                  <a:pt x="74" y="119"/>
                  <a:pt x="74" y="119"/>
                  <a:pt x="75" y="119"/>
                </a:cubicBezTo>
                <a:cubicBezTo>
                  <a:pt x="75" y="120"/>
                  <a:pt x="75" y="121"/>
                  <a:pt x="74" y="121"/>
                </a:cubicBezTo>
                <a:close/>
                <a:moveTo>
                  <a:pt x="219" y="125"/>
                </a:moveTo>
                <a:cubicBezTo>
                  <a:pt x="220" y="125"/>
                  <a:pt x="221" y="125"/>
                  <a:pt x="221" y="125"/>
                </a:cubicBezTo>
                <a:cubicBezTo>
                  <a:pt x="221" y="125"/>
                  <a:pt x="220" y="125"/>
                  <a:pt x="218" y="125"/>
                </a:cubicBezTo>
                <a:cubicBezTo>
                  <a:pt x="215" y="125"/>
                  <a:pt x="215" y="125"/>
                  <a:pt x="215" y="125"/>
                </a:cubicBezTo>
                <a:cubicBezTo>
                  <a:pt x="208" y="126"/>
                  <a:pt x="208" y="126"/>
                  <a:pt x="208" y="126"/>
                </a:cubicBezTo>
                <a:cubicBezTo>
                  <a:pt x="208" y="126"/>
                  <a:pt x="207" y="126"/>
                  <a:pt x="206" y="126"/>
                </a:cubicBezTo>
                <a:cubicBezTo>
                  <a:pt x="204" y="126"/>
                  <a:pt x="204" y="127"/>
                  <a:pt x="204" y="127"/>
                </a:cubicBezTo>
                <a:cubicBezTo>
                  <a:pt x="204" y="128"/>
                  <a:pt x="204" y="128"/>
                  <a:pt x="204" y="129"/>
                </a:cubicBezTo>
                <a:cubicBezTo>
                  <a:pt x="204" y="129"/>
                  <a:pt x="204" y="129"/>
                  <a:pt x="204" y="130"/>
                </a:cubicBezTo>
                <a:cubicBezTo>
                  <a:pt x="204" y="130"/>
                  <a:pt x="204" y="131"/>
                  <a:pt x="204" y="131"/>
                </a:cubicBezTo>
                <a:cubicBezTo>
                  <a:pt x="204" y="131"/>
                  <a:pt x="204" y="131"/>
                  <a:pt x="204" y="132"/>
                </a:cubicBezTo>
                <a:cubicBezTo>
                  <a:pt x="204" y="132"/>
                  <a:pt x="204" y="132"/>
                  <a:pt x="204" y="132"/>
                </a:cubicBezTo>
                <a:cubicBezTo>
                  <a:pt x="204" y="132"/>
                  <a:pt x="204" y="132"/>
                  <a:pt x="203" y="133"/>
                </a:cubicBezTo>
                <a:cubicBezTo>
                  <a:pt x="201" y="135"/>
                  <a:pt x="201" y="135"/>
                  <a:pt x="201" y="135"/>
                </a:cubicBezTo>
                <a:cubicBezTo>
                  <a:pt x="201" y="135"/>
                  <a:pt x="200" y="136"/>
                  <a:pt x="199" y="137"/>
                </a:cubicBezTo>
                <a:cubicBezTo>
                  <a:pt x="199" y="138"/>
                  <a:pt x="198" y="139"/>
                  <a:pt x="198" y="140"/>
                </a:cubicBezTo>
                <a:cubicBezTo>
                  <a:pt x="199" y="140"/>
                  <a:pt x="199" y="141"/>
                  <a:pt x="199" y="141"/>
                </a:cubicBezTo>
                <a:cubicBezTo>
                  <a:pt x="199" y="142"/>
                  <a:pt x="199" y="142"/>
                  <a:pt x="199" y="143"/>
                </a:cubicBezTo>
                <a:cubicBezTo>
                  <a:pt x="198" y="144"/>
                  <a:pt x="198" y="144"/>
                  <a:pt x="197" y="144"/>
                </a:cubicBezTo>
                <a:cubicBezTo>
                  <a:pt x="197" y="144"/>
                  <a:pt x="197" y="144"/>
                  <a:pt x="197" y="144"/>
                </a:cubicBezTo>
                <a:cubicBezTo>
                  <a:pt x="197" y="143"/>
                  <a:pt x="197" y="143"/>
                  <a:pt x="197" y="143"/>
                </a:cubicBezTo>
                <a:cubicBezTo>
                  <a:pt x="197" y="143"/>
                  <a:pt x="196" y="144"/>
                  <a:pt x="195" y="144"/>
                </a:cubicBezTo>
                <a:cubicBezTo>
                  <a:pt x="195" y="145"/>
                  <a:pt x="195" y="145"/>
                  <a:pt x="195" y="146"/>
                </a:cubicBezTo>
                <a:cubicBezTo>
                  <a:pt x="195" y="146"/>
                  <a:pt x="195" y="147"/>
                  <a:pt x="196" y="148"/>
                </a:cubicBezTo>
                <a:cubicBezTo>
                  <a:pt x="198" y="149"/>
                  <a:pt x="198" y="150"/>
                  <a:pt x="199" y="150"/>
                </a:cubicBezTo>
                <a:cubicBezTo>
                  <a:pt x="199" y="150"/>
                  <a:pt x="199" y="150"/>
                  <a:pt x="199" y="150"/>
                </a:cubicBezTo>
                <a:cubicBezTo>
                  <a:pt x="199" y="150"/>
                  <a:pt x="199" y="151"/>
                  <a:pt x="201" y="151"/>
                </a:cubicBezTo>
                <a:cubicBezTo>
                  <a:pt x="202" y="152"/>
                  <a:pt x="203" y="153"/>
                  <a:pt x="203" y="154"/>
                </a:cubicBezTo>
                <a:cubicBezTo>
                  <a:pt x="203" y="154"/>
                  <a:pt x="202" y="154"/>
                  <a:pt x="202" y="153"/>
                </a:cubicBezTo>
                <a:cubicBezTo>
                  <a:pt x="202" y="152"/>
                  <a:pt x="201" y="152"/>
                  <a:pt x="200" y="151"/>
                </a:cubicBezTo>
                <a:cubicBezTo>
                  <a:pt x="200" y="150"/>
                  <a:pt x="199" y="150"/>
                  <a:pt x="198" y="149"/>
                </a:cubicBezTo>
                <a:cubicBezTo>
                  <a:pt x="196" y="149"/>
                  <a:pt x="195" y="148"/>
                  <a:pt x="192" y="148"/>
                </a:cubicBezTo>
                <a:cubicBezTo>
                  <a:pt x="192" y="148"/>
                  <a:pt x="191" y="148"/>
                  <a:pt x="191" y="149"/>
                </a:cubicBezTo>
                <a:cubicBezTo>
                  <a:pt x="190" y="149"/>
                  <a:pt x="190" y="150"/>
                  <a:pt x="189" y="150"/>
                </a:cubicBezTo>
                <a:cubicBezTo>
                  <a:pt x="188" y="150"/>
                  <a:pt x="188" y="150"/>
                  <a:pt x="188" y="150"/>
                </a:cubicBezTo>
                <a:cubicBezTo>
                  <a:pt x="188" y="149"/>
                  <a:pt x="187" y="149"/>
                  <a:pt x="187" y="149"/>
                </a:cubicBezTo>
                <a:cubicBezTo>
                  <a:pt x="187" y="150"/>
                  <a:pt x="186" y="151"/>
                  <a:pt x="185" y="152"/>
                </a:cubicBezTo>
                <a:cubicBezTo>
                  <a:pt x="184" y="153"/>
                  <a:pt x="183" y="154"/>
                  <a:pt x="183" y="155"/>
                </a:cubicBezTo>
                <a:cubicBezTo>
                  <a:pt x="184" y="155"/>
                  <a:pt x="184" y="155"/>
                  <a:pt x="184" y="156"/>
                </a:cubicBezTo>
                <a:cubicBezTo>
                  <a:pt x="184" y="157"/>
                  <a:pt x="184" y="158"/>
                  <a:pt x="184" y="159"/>
                </a:cubicBezTo>
                <a:cubicBezTo>
                  <a:pt x="184" y="159"/>
                  <a:pt x="184" y="160"/>
                  <a:pt x="183" y="160"/>
                </a:cubicBezTo>
                <a:cubicBezTo>
                  <a:pt x="183" y="160"/>
                  <a:pt x="183" y="159"/>
                  <a:pt x="182" y="158"/>
                </a:cubicBezTo>
                <a:cubicBezTo>
                  <a:pt x="181" y="157"/>
                  <a:pt x="180" y="156"/>
                  <a:pt x="179" y="156"/>
                </a:cubicBezTo>
                <a:cubicBezTo>
                  <a:pt x="179" y="156"/>
                  <a:pt x="179" y="156"/>
                  <a:pt x="178" y="157"/>
                </a:cubicBezTo>
                <a:cubicBezTo>
                  <a:pt x="178" y="158"/>
                  <a:pt x="178" y="158"/>
                  <a:pt x="177" y="158"/>
                </a:cubicBezTo>
                <a:cubicBezTo>
                  <a:pt x="177" y="158"/>
                  <a:pt x="176" y="158"/>
                  <a:pt x="176" y="157"/>
                </a:cubicBezTo>
                <a:cubicBezTo>
                  <a:pt x="176" y="155"/>
                  <a:pt x="176" y="155"/>
                  <a:pt x="176" y="155"/>
                </a:cubicBezTo>
                <a:cubicBezTo>
                  <a:pt x="175" y="154"/>
                  <a:pt x="175" y="153"/>
                  <a:pt x="175" y="153"/>
                </a:cubicBezTo>
                <a:cubicBezTo>
                  <a:pt x="174" y="152"/>
                  <a:pt x="173" y="152"/>
                  <a:pt x="172" y="152"/>
                </a:cubicBezTo>
                <a:cubicBezTo>
                  <a:pt x="172" y="153"/>
                  <a:pt x="172" y="154"/>
                  <a:pt x="171" y="156"/>
                </a:cubicBezTo>
                <a:cubicBezTo>
                  <a:pt x="170" y="158"/>
                  <a:pt x="170" y="159"/>
                  <a:pt x="170" y="159"/>
                </a:cubicBezTo>
                <a:cubicBezTo>
                  <a:pt x="170" y="160"/>
                  <a:pt x="170" y="160"/>
                  <a:pt x="170" y="160"/>
                </a:cubicBezTo>
                <a:cubicBezTo>
                  <a:pt x="170" y="161"/>
                  <a:pt x="170" y="161"/>
                  <a:pt x="170" y="162"/>
                </a:cubicBezTo>
                <a:cubicBezTo>
                  <a:pt x="170" y="163"/>
                  <a:pt x="169" y="163"/>
                  <a:pt x="168" y="163"/>
                </a:cubicBezTo>
                <a:cubicBezTo>
                  <a:pt x="168" y="163"/>
                  <a:pt x="168" y="163"/>
                  <a:pt x="168" y="161"/>
                </a:cubicBezTo>
                <a:cubicBezTo>
                  <a:pt x="168" y="161"/>
                  <a:pt x="168" y="160"/>
                  <a:pt x="168" y="159"/>
                </a:cubicBezTo>
                <a:cubicBezTo>
                  <a:pt x="168" y="159"/>
                  <a:pt x="168" y="158"/>
                  <a:pt x="168" y="158"/>
                </a:cubicBezTo>
                <a:cubicBezTo>
                  <a:pt x="168" y="157"/>
                  <a:pt x="167" y="156"/>
                  <a:pt x="167" y="156"/>
                </a:cubicBezTo>
                <a:cubicBezTo>
                  <a:pt x="166" y="156"/>
                  <a:pt x="165" y="155"/>
                  <a:pt x="165" y="155"/>
                </a:cubicBezTo>
                <a:cubicBezTo>
                  <a:pt x="165" y="155"/>
                  <a:pt x="165" y="155"/>
                  <a:pt x="165" y="155"/>
                </a:cubicBezTo>
                <a:cubicBezTo>
                  <a:pt x="164" y="156"/>
                  <a:pt x="164" y="156"/>
                  <a:pt x="164" y="156"/>
                </a:cubicBezTo>
                <a:cubicBezTo>
                  <a:pt x="164" y="156"/>
                  <a:pt x="164" y="156"/>
                  <a:pt x="163" y="155"/>
                </a:cubicBezTo>
                <a:cubicBezTo>
                  <a:pt x="163" y="155"/>
                  <a:pt x="163" y="155"/>
                  <a:pt x="163" y="155"/>
                </a:cubicBezTo>
                <a:cubicBezTo>
                  <a:pt x="163" y="155"/>
                  <a:pt x="163" y="155"/>
                  <a:pt x="162" y="155"/>
                </a:cubicBezTo>
                <a:cubicBezTo>
                  <a:pt x="160" y="155"/>
                  <a:pt x="159" y="156"/>
                  <a:pt x="158" y="157"/>
                </a:cubicBezTo>
                <a:cubicBezTo>
                  <a:pt x="158" y="158"/>
                  <a:pt x="157" y="159"/>
                  <a:pt x="156" y="159"/>
                </a:cubicBezTo>
                <a:cubicBezTo>
                  <a:pt x="155" y="159"/>
                  <a:pt x="155" y="159"/>
                  <a:pt x="155" y="158"/>
                </a:cubicBezTo>
                <a:cubicBezTo>
                  <a:pt x="155" y="157"/>
                  <a:pt x="155" y="157"/>
                  <a:pt x="155" y="156"/>
                </a:cubicBezTo>
                <a:cubicBezTo>
                  <a:pt x="155" y="156"/>
                  <a:pt x="155" y="156"/>
                  <a:pt x="155" y="156"/>
                </a:cubicBezTo>
                <a:cubicBezTo>
                  <a:pt x="155" y="155"/>
                  <a:pt x="154" y="155"/>
                  <a:pt x="154" y="154"/>
                </a:cubicBezTo>
                <a:cubicBezTo>
                  <a:pt x="152" y="153"/>
                  <a:pt x="152" y="153"/>
                  <a:pt x="152" y="153"/>
                </a:cubicBezTo>
                <a:cubicBezTo>
                  <a:pt x="151" y="153"/>
                  <a:pt x="151" y="153"/>
                  <a:pt x="150" y="152"/>
                </a:cubicBezTo>
                <a:cubicBezTo>
                  <a:pt x="150" y="151"/>
                  <a:pt x="150" y="150"/>
                  <a:pt x="150" y="149"/>
                </a:cubicBezTo>
                <a:cubicBezTo>
                  <a:pt x="150" y="149"/>
                  <a:pt x="150" y="149"/>
                  <a:pt x="150" y="149"/>
                </a:cubicBezTo>
                <a:cubicBezTo>
                  <a:pt x="149" y="149"/>
                  <a:pt x="149" y="148"/>
                  <a:pt x="148" y="147"/>
                </a:cubicBezTo>
                <a:cubicBezTo>
                  <a:pt x="148" y="145"/>
                  <a:pt x="146" y="144"/>
                  <a:pt x="143" y="142"/>
                </a:cubicBezTo>
                <a:cubicBezTo>
                  <a:pt x="143" y="142"/>
                  <a:pt x="143" y="142"/>
                  <a:pt x="143" y="142"/>
                </a:cubicBezTo>
                <a:cubicBezTo>
                  <a:pt x="143" y="143"/>
                  <a:pt x="142" y="143"/>
                  <a:pt x="142" y="143"/>
                </a:cubicBezTo>
                <a:cubicBezTo>
                  <a:pt x="142" y="143"/>
                  <a:pt x="142" y="142"/>
                  <a:pt x="142" y="142"/>
                </a:cubicBezTo>
                <a:cubicBezTo>
                  <a:pt x="139" y="143"/>
                  <a:pt x="139" y="143"/>
                  <a:pt x="139" y="143"/>
                </a:cubicBezTo>
                <a:cubicBezTo>
                  <a:pt x="139" y="142"/>
                  <a:pt x="139" y="142"/>
                  <a:pt x="138" y="142"/>
                </a:cubicBezTo>
                <a:cubicBezTo>
                  <a:pt x="138" y="142"/>
                  <a:pt x="137" y="141"/>
                  <a:pt x="137" y="139"/>
                </a:cubicBezTo>
                <a:cubicBezTo>
                  <a:pt x="138" y="140"/>
                  <a:pt x="138" y="140"/>
                  <a:pt x="138" y="140"/>
                </a:cubicBezTo>
                <a:cubicBezTo>
                  <a:pt x="138" y="140"/>
                  <a:pt x="138" y="139"/>
                  <a:pt x="138" y="139"/>
                </a:cubicBezTo>
                <a:cubicBezTo>
                  <a:pt x="139" y="139"/>
                  <a:pt x="139" y="138"/>
                  <a:pt x="140" y="136"/>
                </a:cubicBezTo>
                <a:cubicBezTo>
                  <a:pt x="140" y="136"/>
                  <a:pt x="140" y="136"/>
                  <a:pt x="140" y="136"/>
                </a:cubicBezTo>
                <a:cubicBezTo>
                  <a:pt x="140" y="136"/>
                  <a:pt x="140" y="136"/>
                  <a:pt x="140" y="135"/>
                </a:cubicBezTo>
                <a:cubicBezTo>
                  <a:pt x="140" y="135"/>
                  <a:pt x="140" y="134"/>
                  <a:pt x="140" y="134"/>
                </a:cubicBezTo>
                <a:cubicBezTo>
                  <a:pt x="140" y="133"/>
                  <a:pt x="139" y="132"/>
                  <a:pt x="137" y="130"/>
                </a:cubicBezTo>
                <a:cubicBezTo>
                  <a:pt x="136" y="128"/>
                  <a:pt x="135" y="125"/>
                  <a:pt x="135" y="122"/>
                </a:cubicBezTo>
                <a:cubicBezTo>
                  <a:pt x="135" y="121"/>
                  <a:pt x="135" y="120"/>
                  <a:pt x="136" y="119"/>
                </a:cubicBezTo>
                <a:cubicBezTo>
                  <a:pt x="137" y="119"/>
                  <a:pt x="137" y="118"/>
                  <a:pt x="137" y="118"/>
                </a:cubicBezTo>
                <a:cubicBezTo>
                  <a:pt x="137" y="117"/>
                  <a:pt x="137" y="117"/>
                  <a:pt x="137" y="116"/>
                </a:cubicBezTo>
                <a:cubicBezTo>
                  <a:pt x="137" y="116"/>
                  <a:pt x="137" y="115"/>
                  <a:pt x="137" y="114"/>
                </a:cubicBezTo>
                <a:cubicBezTo>
                  <a:pt x="137" y="114"/>
                  <a:pt x="137" y="114"/>
                  <a:pt x="137" y="114"/>
                </a:cubicBezTo>
                <a:cubicBezTo>
                  <a:pt x="137" y="113"/>
                  <a:pt x="137" y="113"/>
                  <a:pt x="137" y="113"/>
                </a:cubicBezTo>
                <a:cubicBezTo>
                  <a:pt x="137" y="113"/>
                  <a:pt x="137" y="113"/>
                  <a:pt x="137" y="113"/>
                </a:cubicBezTo>
                <a:cubicBezTo>
                  <a:pt x="137" y="110"/>
                  <a:pt x="137" y="109"/>
                  <a:pt x="137" y="109"/>
                </a:cubicBezTo>
                <a:cubicBezTo>
                  <a:pt x="137" y="109"/>
                  <a:pt x="137" y="109"/>
                  <a:pt x="138" y="109"/>
                </a:cubicBezTo>
                <a:cubicBezTo>
                  <a:pt x="138" y="109"/>
                  <a:pt x="137" y="109"/>
                  <a:pt x="137" y="109"/>
                </a:cubicBezTo>
                <a:cubicBezTo>
                  <a:pt x="137" y="109"/>
                  <a:pt x="137" y="109"/>
                  <a:pt x="137" y="109"/>
                </a:cubicBezTo>
                <a:cubicBezTo>
                  <a:pt x="137" y="109"/>
                  <a:pt x="138" y="108"/>
                  <a:pt x="139" y="108"/>
                </a:cubicBezTo>
                <a:cubicBezTo>
                  <a:pt x="140" y="107"/>
                  <a:pt x="141" y="106"/>
                  <a:pt x="141" y="104"/>
                </a:cubicBezTo>
                <a:cubicBezTo>
                  <a:pt x="141" y="102"/>
                  <a:pt x="141" y="102"/>
                  <a:pt x="141" y="102"/>
                </a:cubicBezTo>
                <a:cubicBezTo>
                  <a:pt x="141" y="102"/>
                  <a:pt x="141" y="102"/>
                  <a:pt x="141" y="102"/>
                </a:cubicBezTo>
                <a:cubicBezTo>
                  <a:pt x="142" y="102"/>
                  <a:pt x="142" y="102"/>
                  <a:pt x="142" y="102"/>
                </a:cubicBezTo>
                <a:cubicBezTo>
                  <a:pt x="141" y="98"/>
                  <a:pt x="141" y="98"/>
                  <a:pt x="141" y="98"/>
                </a:cubicBezTo>
                <a:cubicBezTo>
                  <a:pt x="141" y="98"/>
                  <a:pt x="141" y="98"/>
                  <a:pt x="142" y="98"/>
                </a:cubicBezTo>
                <a:cubicBezTo>
                  <a:pt x="142" y="97"/>
                  <a:pt x="142" y="97"/>
                  <a:pt x="142" y="97"/>
                </a:cubicBezTo>
                <a:cubicBezTo>
                  <a:pt x="142" y="97"/>
                  <a:pt x="142" y="97"/>
                  <a:pt x="141" y="97"/>
                </a:cubicBezTo>
                <a:cubicBezTo>
                  <a:pt x="142" y="97"/>
                  <a:pt x="144" y="96"/>
                  <a:pt x="145" y="96"/>
                </a:cubicBezTo>
                <a:cubicBezTo>
                  <a:pt x="146" y="95"/>
                  <a:pt x="146" y="95"/>
                  <a:pt x="147" y="94"/>
                </a:cubicBezTo>
                <a:cubicBezTo>
                  <a:pt x="148" y="93"/>
                  <a:pt x="148" y="92"/>
                  <a:pt x="148" y="91"/>
                </a:cubicBezTo>
                <a:cubicBezTo>
                  <a:pt x="148" y="91"/>
                  <a:pt x="148" y="90"/>
                  <a:pt x="148" y="90"/>
                </a:cubicBezTo>
                <a:cubicBezTo>
                  <a:pt x="148" y="90"/>
                  <a:pt x="148" y="90"/>
                  <a:pt x="148" y="90"/>
                </a:cubicBezTo>
                <a:cubicBezTo>
                  <a:pt x="148" y="89"/>
                  <a:pt x="148" y="88"/>
                  <a:pt x="150" y="88"/>
                </a:cubicBezTo>
                <a:cubicBezTo>
                  <a:pt x="150" y="88"/>
                  <a:pt x="151" y="88"/>
                  <a:pt x="152" y="88"/>
                </a:cubicBezTo>
                <a:cubicBezTo>
                  <a:pt x="152" y="88"/>
                  <a:pt x="152" y="88"/>
                  <a:pt x="152" y="88"/>
                </a:cubicBezTo>
                <a:cubicBezTo>
                  <a:pt x="153" y="88"/>
                  <a:pt x="153" y="87"/>
                  <a:pt x="153" y="86"/>
                </a:cubicBezTo>
                <a:cubicBezTo>
                  <a:pt x="153" y="85"/>
                  <a:pt x="153" y="84"/>
                  <a:pt x="154" y="84"/>
                </a:cubicBezTo>
                <a:cubicBezTo>
                  <a:pt x="154" y="83"/>
                  <a:pt x="154" y="83"/>
                  <a:pt x="154" y="83"/>
                </a:cubicBezTo>
                <a:cubicBezTo>
                  <a:pt x="153" y="83"/>
                  <a:pt x="153" y="83"/>
                  <a:pt x="153" y="82"/>
                </a:cubicBezTo>
                <a:cubicBezTo>
                  <a:pt x="154" y="82"/>
                  <a:pt x="154" y="82"/>
                  <a:pt x="154" y="82"/>
                </a:cubicBezTo>
                <a:cubicBezTo>
                  <a:pt x="154" y="81"/>
                  <a:pt x="154" y="81"/>
                  <a:pt x="154" y="81"/>
                </a:cubicBezTo>
                <a:cubicBezTo>
                  <a:pt x="153" y="80"/>
                  <a:pt x="153" y="80"/>
                  <a:pt x="153" y="80"/>
                </a:cubicBezTo>
                <a:cubicBezTo>
                  <a:pt x="154" y="79"/>
                  <a:pt x="154" y="78"/>
                  <a:pt x="154" y="77"/>
                </a:cubicBezTo>
                <a:cubicBezTo>
                  <a:pt x="154" y="77"/>
                  <a:pt x="155" y="76"/>
                  <a:pt x="155" y="75"/>
                </a:cubicBezTo>
                <a:cubicBezTo>
                  <a:pt x="155" y="75"/>
                  <a:pt x="154" y="74"/>
                  <a:pt x="154" y="73"/>
                </a:cubicBezTo>
                <a:cubicBezTo>
                  <a:pt x="154" y="72"/>
                  <a:pt x="154" y="72"/>
                  <a:pt x="154" y="72"/>
                </a:cubicBezTo>
                <a:cubicBezTo>
                  <a:pt x="154" y="71"/>
                  <a:pt x="154" y="70"/>
                  <a:pt x="153" y="70"/>
                </a:cubicBezTo>
                <a:cubicBezTo>
                  <a:pt x="153" y="69"/>
                  <a:pt x="152" y="68"/>
                  <a:pt x="151" y="66"/>
                </a:cubicBezTo>
                <a:cubicBezTo>
                  <a:pt x="151" y="66"/>
                  <a:pt x="151" y="66"/>
                  <a:pt x="151" y="66"/>
                </a:cubicBezTo>
                <a:cubicBezTo>
                  <a:pt x="151" y="65"/>
                  <a:pt x="151" y="64"/>
                  <a:pt x="152" y="63"/>
                </a:cubicBezTo>
                <a:cubicBezTo>
                  <a:pt x="153" y="62"/>
                  <a:pt x="153" y="61"/>
                  <a:pt x="153" y="61"/>
                </a:cubicBezTo>
                <a:cubicBezTo>
                  <a:pt x="155" y="61"/>
                  <a:pt x="155" y="61"/>
                  <a:pt x="156" y="61"/>
                </a:cubicBezTo>
                <a:cubicBezTo>
                  <a:pt x="156" y="62"/>
                  <a:pt x="156" y="62"/>
                  <a:pt x="156" y="62"/>
                </a:cubicBezTo>
                <a:cubicBezTo>
                  <a:pt x="157" y="62"/>
                  <a:pt x="157" y="62"/>
                  <a:pt x="157" y="62"/>
                </a:cubicBezTo>
                <a:cubicBezTo>
                  <a:pt x="156" y="62"/>
                  <a:pt x="156" y="62"/>
                  <a:pt x="156" y="62"/>
                </a:cubicBezTo>
                <a:cubicBezTo>
                  <a:pt x="158" y="62"/>
                  <a:pt x="158" y="62"/>
                  <a:pt x="158" y="62"/>
                </a:cubicBezTo>
                <a:cubicBezTo>
                  <a:pt x="158" y="62"/>
                  <a:pt x="159" y="62"/>
                  <a:pt x="159" y="64"/>
                </a:cubicBezTo>
                <a:cubicBezTo>
                  <a:pt x="159" y="65"/>
                  <a:pt x="161" y="69"/>
                  <a:pt x="164" y="75"/>
                </a:cubicBezTo>
                <a:cubicBezTo>
                  <a:pt x="164" y="75"/>
                  <a:pt x="164" y="75"/>
                  <a:pt x="164" y="75"/>
                </a:cubicBezTo>
                <a:cubicBezTo>
                  <a:pt x="164" y="75"/>
                  <a:pt x="164" y="75"/>
                  <a:pt x="164" y="75"/>
                </a:cubicBezTo>
                <a:cubicBezTo>
                  <a:pt x="164" y="75"/>
                  <a:pt x="164" y="76"/>
                  <a:pt x="165" y="77"/>
                </a:cubicBezTo>
                <a:cubicBezTo>
                  <a:pt x="165" y="78"/>
                  <a:pt x="166" y="79"/>
                  <a:pt x="167" y="80"/>
                </a:cubicBezTo>
                <a:cubicBezTo>
                  <a:pt x="168" y="82"/>
                  <a:pt x="168" y="83"/>
                  <a:pt x="169" y="84"/>
                </a:cubicBezTo>
                <a:cubicBezTo>
                  <a:pt x="170" y="84"/>
                  <a:pt x="171" y="85"/>
                  <a:pt x="172" y="85"/>
                </a:cubicBezTo>
                <a:cubicBezTo>
                  <a:pt x="172" y="85"/>
                  <a:pt x="172" y="85"/>
                  <a:pt x="172" y="85"/>
                </a:cubicBezTo>
                <a:cubicBezTo>
                  <a:pt x="172" y="85"/>
                  <a:pt x="172" y="85"/>
                  <a:pt x="172" y="85"/>
                </a:cubicBezTo>
                <a:cubicBezTo>
                  <a:pt x="173" y="86"/>
                  <a:pt x="173" y="86"/>
                  <a:pt x="175" y="87"/>
                </a:cubicBezTo>
                <a:cubicBezTo>
                  <a:pt x="176" y="87"/>
                  <a:pt x="176" y="87"/>
                  <a:pt x="176" y="86"/>
                </a:cubicBezTo>
                <a:cubicBezTo>
                  <a:pt x="177" y="86"/>
                  <a:pt x="177" y="86"/>
                  <a:pt x="178" y="86"/>
                </a:cubicBezTo>
                <a:cubicBezTo>
                  <a:pt x="179" y="86"/>
                  <a:pt x="179" y="86"/>
                  <a:pt x="179" y="87"/>
                </a:cubicBezTo>
                <a:cubicBezTo>
                  <a:pt x="179" y="87"/>
                  <a:pt x="179" y="88"/>
                  <a:pt x="179" y="88"/>
                </a:cubicBezTo>
                <a:cubicBezTo>
                  <a:pt x="180" y="89"/>
                  <a:pt x="180" y="90"/>
                  <a:pt x="180" y="90"/>
                </a:cubicBezTo>
                <a:cubicBezTo>
                  <a:pt x="181" y="91"/>
                  <a:pt x="181" y="91"/>
                  <a:pt x="182" y="91"/>
                </a:cubicBezTo>
                <a:cubicBezTo>
                  <a:pt x="184" y="91"/>
                  <a:pt x="185" y="90"/>
                  <a:pt x="185" y="89"/>
                </a:cubicBezTo>
                <a:cubicBezTo>
                  <a:pt x="185" y="88"/>
                  <a:pt x="186" y="88"/>
                  <a:pt x="187" y="88"/>
                </a:cubicBezTo>
                <a:cubicBezTo>
                  <a:pt x="188" y="88"/>
                  <a:pt x="189" y="89"/>
                  <a:pt x="189" y="90"/>
                </a:cubicBezTo>
                <a:cubicBezTo>
                  <a:pt x="189" y="90"/>
                  <a:pt x="189" y="91"/>
                  <a:pt x="189" y="91"/>
                </a:cubicBezTo>
                <a:cubicBezTo>
                  <a:pt x="189" y="91"/>
                  <a:pt x="189" y="92"/>
                  <a:pt x="189" y="92"/>
                </a:cubicBezTo>
                <a:cubicBezTo>
                  <a:pt x="189" y="92"/>
                  <a:pt x="189" y="92"/>
                  <a:pt x="189" y="92"/>
                </a:cubicBezTo>
                <a:cubicBezTo>
                  <a:pt x="189" y="93"/>
                  <a:pt x="189" y="94"/>
                  <a:pt x="190" y="94"/>
                </a:cubicBezTo>
                <a:cubicBezTo>
                  <a:pt x="191" y="96"/>
                  <a:pt x="192" y="97"/>
                  <a:pt x="194" y="97"/>
                </a:cubicBezTo>
                <a:cubicBezTo>
                  <a:pt x="194" y="97"/>
                  <a:pt x="195" y="97"/>
                  <a:pt x="195" y="96"/>
                </a:cubicBezTo>
                <a:cubicBezTo>
                  <a:pt x="195" y="96"/>
                  <a:pt x="196" y="95"/>
                  <a:pt x="198" y="95"/>
                </a:cubicBezTo>
                <a:cubicBezTo>
                  <a:pt x="198" y="95"/>
                  <a:pt x="198" y="95"/>
                  <a:pt x="199" y="96"/>
                </a:cubicBezTo>
                <a:cubicBezTo>
                  <a:pt x="199" y="96"/>
                  <a:pt x="199" y="96"/>
                  <a:pt x="199" y="96"/>
                </a:cubicBezTo>
                <a:cubicBezTo>
                  <a:pt x="200" y="95"/>
                  <a:pt x="200" y="95"/>
                  <a:pt x="201" y="95"/>
                </a:cubicBezTo>
                <a:cubicBezTo>
                  <a:pt x="201" y="95"/>
                  <a:pt x="202" y="95"/>
                  <a:pt x="202" y="95"/>
                </a:cubicBezTo>
                <a:cubicBezTo>
                  <a:pt x="204" y="95"/>
                  <a:pt x="205" y="96"/>
                  <a:pt x="205" y="98"/>
                </a:cubicBezTo>
                <a:cubicBezTo>
                  <a:pt x="205" y="101"/>
                  <a:pt x="204" y="102"/>
                  <a:pt x="201" y="102"/>
                </a:cubicBezTo>
                <a:cubicBezTo>
                  <a:pt x="201" y="102"/>
                  <a:pt x="201" y="102"/>
                  <a:pt x="200" y="102"/>
                </a:cubicBezTo>
                <a:cubicBezTo>
                  <a:pt x="200" y="102"/>
                  <a:pt x="199" y="101"/>
                  <a:pt x="199" y="100"/>
                </a:cubicBezTo>
                <a:cubicBezTo>
                  <a:pt x="199" y="100"/>
                  <a:pt x="199" y="100"/>
                  <a:pt x="198" y="101"/>
                </a:cubicBezTo>
                <a:cubicBezTo>
                  <a:pt x="198" y="102"/>
                  <a:pt x="199" y="102"/>
                  <a:pt x="200" y="103"/>
                </a:cubicBezTo>
                <a:cubicBezTo>
                  <a:pt x="201" y="104"/>
                  <a:pt x="202" y="105"/>
                  <a:pt x="203" y="106"/>
                </a:cubicBezTo>
                <a:cubicBezTo>
                  <a:pt x="203" y="106"/>
                  <a:pt x="203" y="106"/>
                  <a:pt x="203" y="106"/>
                </a:cubicBezTo>
                <a:cubicBezTo>
                  <a:pt x="203" y="107"/>
                  <a:pt x="203" y="107"/>
                  <a:pt x="203" y="107"/>
                </a:cubicBezTo>
                <a:cubicBezTo>
                  <a:pt x="203" y="108"/>
                  <a:pt x="203" y="108"/>
                  <a:pt x="203" y="108"/>
                </a:cubicBezTo>
                <a:cubicBezTo>
                  <a:pt x="203" y="108"/>
                  <a:pt x="203" y="109"/>
                  <a:pt x="203" y="110"/>
                </a:cubicBezTo>
                <a:cubicBezTo>
                  <a:pt x="203" y="111"/>
                  <a:pt x="203" y="112"/>
                  <a:pt x="203" y="112"/>
                </a:cubicBezTo>
                <a:cubicBezTo>
                  <a:pt x="203" y="113"/>
                  <a:pt x="203" y="114"/>
                  <a:pt x="204" y="115"/>
                </a:cubicBezTo>
                <a:cubicBezTo>
                  <a:pt x="205" y="116"/>
                  <a:pt x="205" y="117"/>
                  <a:pt x="205" y="117"/>
                </a:cubicBezTo>
                <a:cubicBezTo>
                  <a:pt x="205" y="118"/>
                  <a:pt x="205" y="119"/>
                  <a:pt x="205" y="119"/>
                </a:cubicBezTo>
                <a:cubicBezTo>
                  <a:pt x="204" y="120"/>
                  <a:pt x="204" y="120"/>
                  <a:pt x="204" y="121"/>
                </a:cubicBezTo>
                <a:cubicBezTo>
                  <a:pt x="204" y="122"/>
                  <a:pt x="205" y="124"/>
                  <a:pt x="205" y="125"/>
                </a:cubicBezTo>
                <a:cubicBezTo>
                  <a:pt x="206" y="125"/>
                  <a:pt x="207" y="125"/>
                  <a:pt x="209" y="125"/>
                </a:cubicBezTo>
                <a:cubicBezTo>
                  <a:pt x="210" y="125"/>
                  <a:pt x="211" y="125"/>
                  <a:pt x="212" y="125"/>
                </a:cubicBezTo>
                <a:cubicBezTo>
                  <a:pt x="214" y="125"/>
                  <a:pt x="214" y="125"/>
                  <a:pt x="214" y="125"/>
                </a:cubicBezTo>
                <a:cubicBezTo>
                  <a:pt x="215" y="125"/>
                  <a:pt x="215" y="125"/>
                  <a:pt x="215" y="125"/>
                </a:cubicBezTo>
                <a:cubicBezTo>
                  <a:pt x="215" y="125"/>
                  <a:pt x="215" y="125"/>
                  <a:pt x="215" y="125"/>
                </a:cubicBezTo>
                <a:cubicBezTo>
                  <a:pt x="215" y="125"/>
                  <a:pt x="216" y="125"/>
                  <a:pt x="216" y="125"/>
                </a:cubicBezTo>
                <a:cubicBezTo>
                  <a:pt x="216" y="125"/>
                  <a:pt x="217" y="125"/>
                  <a:pt x="217" y="125"/>
                </a:cubicBezTo>
                <a:lnTo>
                  <a:pt x="219" y="125"/>
                </a:lnTo>
                <a:close/>
                <a:moveTo>
                  <a:pt x="243" y="1"/>
                </a:moveTo>
                <a:cubicBezTo>
                  <a:pt x="244" y="1"/>
                  <a:pt x="244" y="1"/>
                  <a:pt x="244" y="2"/>
                </a:cubicBezTo>
                <a:cubicBezTo>
                  <a:pt x="244" y="3"/>
                  <a:pt x="243" y="3"/>
                  <a:pt x="243" y="4"/>
                </a:cubicBezTo>
                <a:cubicBezTo>
                  <a:pt x="242" y="4"/>
                  <a:pt x="241" y="5"/>
                  <a:pt x="241" y="5"/>
                </a:cubicBezTo>
                <a:cubicBezTo>
                  <a:pt x="241" y="5"/>
                  <a:pt x="241" y="5"/>
                  <a:pt x="241" y="5"/>
                </a:cubicBezTo>
                <a:cubicBezTo>
                  <a:pt x="240" y="5"/>
                  <a:pt x="240" y="5"/>
                  <a:pt x="240" y="5"/>
                </a:cubicBezTo>
                <a:cubicBezTo>
                  <a:pt x="239" y="5"/>
                  <a:pt x="239" y="5"/>
                  <a:pt x="239" y="6"/>
                </a:cubicBezTo>
                <a:cubicBezTo>
                  <a:pt x="239" y="5"/>
                  <a:pt x="239" y="5"/>
                  <a:pt x="239" y="5"/>
                </a:cubicBezTo>
                <a:cubicBezTo>
                  <a:pt x="239" y="5"/>
                  <a:pt x="238" y="6"/>
                  <a:pt x="237" y="7"/>
                </a:cubicBezTo>
                <a:cubicBezTo>
                  <a:pt x="236" y="9"/>
                  <a:pt x="233" y="9"/>
                  <a:pt x="229" y="9"/>
                </a:cubicBezTo>
                <a:cubicBezTo>
                  <a:pt x="227" y="9"/>
                  <a:pt x="227" y="9"/>
                  <a:pt x="227" y="8"/>
                </a:cubicBezTo>
                <a:cubicBezTo>
                  <a:pt x="227" y="7"/>
                  <a:pt x="228" y="6"/>
                  <a:pt x="229" y="5"/>
                </a:cubicBezTo>
                <a:cubicBezTo>
                  <a:pt x="231" y="4"/>
                  <a:pt x="232" y="3"/>
                  <a:pt x="234" y="2"/>
                </a:cubicBezTo>
                <a:cubicBezTo>
                  <a:pt x="236" y="2"/>
                  <a:pt x="238" y="1"/>
                  <a:pt x="240" y="1"/>
                </a:cubicBezTo>
                <a:cubicBezTo>
                  <a:pt x="241" y="0"/>
                  <a:pt x="242" y="0"/>
                  <a:pt x="242" y="0"/>
                </a:cubicBezTo>
                <a:cubicBezTo>
                  <a:pt x="243" y="0"/>
                  <a:pt x="243" y="0"/>
                  <a:pt x="243" y="1"/>
                </a:cubicBezTo>
                <a:close/>
                <a:moveTo>
                  <a:pt x="215" y="215"/>
                </a:moveTo>
                <a:cubicBezTo>
                  <a:pt x="215" y="215"/>
                  <a:pt x="215" y="215"/>
                  <a:pt x="216" y="216"/>
                </a:cubicBezTo>
                <a:cubicBezTo>
                  <a:pt x="216" y="216"/>
                  <a:pt x="216" y="216"/>
                  <a:pt x="216" y="217"/>
                </a:cubicBezTo>
                <a:cubicBezTo>
                  <a:pt x="216" y="217"/>
                  <a:pt x="216" y="218"/>
                  <a:pt x="215" y="219"/>
                </a:cubicBezTo>
                <a:cubicBezTo>
                  <a:pt x="215" y="219"/>
                  <a:pt x="215" y="220"/>
                  <a:pt x="214" y="220"/>
                </a:cubicBezTo>
                <a:cubicBezTo>
                  <a:pt x="214" y="220"/>
                  <a:pt x="214" y="220"/>
                  <a:pt x="213" y="220"/>
                </a:cubicBezTo>
                <a:cubicBezTo>
                  <a:pt x="213" y="220"/>
                  <a:pt x="213" y="220"/>
                  <a:pt x="213" y="220"/>
                </a:cubicBezTo>
                <a:cubicBezTo>
                  <a:pt x="212" y="220"/>
                  <a:pt x="212" y="220"/>
                  <a:pt x="212" y="220"/>
                </a:cubicBezTo>
                <a:cubicBezTo>
                  <a:pt x="213" y="219"/>
                  <a:pt x="213" y="219"/>
                  <a:pt x="213" y="219"/>
                </a:cubicBezTo>
                <a:cubicBezTo>
                  <a:pt x="211" y="219"/>
                  <a:pt x="211" y="219"/>
                  <a:pt x="211" y="218"/>
                </a:cubicBezTo>
                <a:cubicBezTo>
                  <a:pt x="211" y="218"/>
                  <a:pt x="211" y="217"/>
                  <a:pt x="211" y="217"/>
                </a:cubicBezTo>
                <a:cubicBezTo>
                  <a:pt x="211" y="216"/>
                  <a:pt x="211" y="215"/>
                  <a:pt x="212" y="215"/>
                </a:cubicBezTo>
                <a:cubicBezTo>
                  <a:pt x="212" y="214"/>
                  <a:pt x="213" y="214"/>
                  <a:pt x="214" y="214"/>
                </a:cubicBezTo>
                <a:cubicBezTo>
                  <a:pt x="214" y="214"/>
                  <a:pt x="215" y="214"/>
                  <a:pt x="215" y="214"/>
                </a:cubicBezTo>
                <a:cubicBezTo>
                  <a:pt x="215" y="214"/>
                  <a:pt x="215" y="215"/>
                  <a:pt x="215" y="215"/>
                </a:cubicBezTo>
                <a:close/>
                <a:moveTo>
                  <a:pt x="117" y="104"/>
                </a:moveTo>
                <a:cubicBezTo>
                  <a:pt x="116" y="104"/>
                  <a:pt x="116" y="103"/>
                  <a:pt x="116" y="103"/>
                </a:cubicBezTo>
                <a:cubicBezTo>
                  <a:pt x="115" y="103"/>
                  <a:pt x="115" y="103"/>
                  <a:pt x="115" y="103"/>
                </a:cubicBezTo>
                <a:cubicBezTo>
                  <a:pt x="115" y="103"/>
                  <a:pt x="115" y="103"/>
                  <a:pt x="115" y="103"/>
                </a:cubicBezTo>
                <a:cubicBezTo>
                  <a:pt x="115" y="102"/>
                  <a:pt x="115" y="102"/>
                  <a:pt x="115" y="102"/>
                </a:cubicBezTo>
                <a:cubicBezTo>
                  <a:pt x="115" y="102"/>
                  <a:pt x="115" y="102"/>
                  <a:pt x="115" y="102"/>
                </a:cubicBezTo>
                <a:cubicBezTo>
                  <a:pt x="115" y="102"/>
                  <a:pt x="115" y="102"/>
                  <a:pt x="116" y="102"/>
                </a:cubicBezTo>
                <a:cubicBezTo>
                  <a:pt x="117" y="103"/>
                  <a:pt x="118" y="103"/>
                  <a:pt x="118" y="103"/>
                </a:cubicBezTo>
                <a:cubicBezTo>
                  <a:pt x="118" y="103"/>
                  <a:pt x="118" y="103"/>
                  <a:pt x="117" y="103"/>
                </a:cubicBezTo>
                <a:cubicBezTo>
                  <a:pt x="117" y="103"/>
                  <a:pt x="117" y="103"/>
                  <a:pt x="117" y="104"/>
                </a:cubicBezTo>
                <a:close/>
                <a:moveTo>
                  <a:pt x="115" y="73"/>
                </a:moveTo>
                <a:cubicBezTo>
                  <a:pt x="116" y="73"/>
                  <a:pt x="116" y="74"/>
                  <a:pt x="116" y="75"/>
                </a:cubicBezTo>
                <a:cubicBezTo>
                  <a:pt x="116" y="75"/>
                  <a:pt x="116" y="76"/>
                  <a:pt x="116" y="76"/>
                </a:cubicBezTo>
                <a:cubicBezTo>
                  <a:pt x="116" y="77"/>
                  <a:pt x="115" y="77"/>
                  <a:pt x="115" y="77"/>
                </a:cubicBezTo>
                <a:cubicBezTo>
                  <a:pt x="115" y="77"/>
                  <a:pt x="114" y="77"/>
                  <a:pt x="114" y="77"/>
                </a:cubicBezTo>
                <a:cubicBezTo>
                  <a:pt x="114" y="76"/>
                  <a:pt x="114" y="75"/>
                  <a:pt x="115" y="75"/>
                </a:cubicBezTo>
                <a:cubicBezTo>
                  <a:pt x="115" y="74"/>
                  <a:pt x="115" y="74"/>
                  <a:pt x="115" y="73"/>
                </a:cubicBezTo>
                <a:close/>
                <a:moveTo>
                  <a:pt x="128" y="179"/>
                </a:moveTo>
                <a:cubicBezTo>
                  <a:pt x="128" y="181"/>
                  <a:pt x="128" y="182"/>
                  <a:pt x="126" y="182"/>
                </a:cubicBezTo>
                <a:cubicBezTo>
                  <a:pt x="126" y="182"/>
                  <a:pt x="125" y="182"/>
                  <a:pt x="124" y="181"/>
                </a:cubicBezTo>
                <a:cubicBezTo>
                  <a:pt x="123" y="181"/>
                  <a:pt x="123" y="181"/>
                  <a:pt x="123" y="181"/>
                </a:cubicBezTo>
                <a:cubicBezTo>
                  <a:pt x="123" y="181"/>
                  <a:pt x="122" y="182"/>
                  <a:pt x="121" y="182"/>
                </a:cubicBezTo>
                <a:cubicBezTo>
                  <a:pt x="119" y="183"/>
                  <a:pt x="118" y="183"/>
                  <a:pt x="117" y="184"/>
                </a:cubicBezTo>
                <a:cubicBezTo>
                  <a:pt x="116" y="184"/>
                  <a:pt x="115" y="184"/>
                  <a:pt x="115" y="183"/>
                </a:cubicBezTo>
                <a:cubicBezTo>
                  <a:pt x="114" y="184"/>
                  <a:pt x="114" y="184"/>
                  <a:pt x="114" y="184"/>
                </a:cubicBezTo>
                <a:cubicBezTo>
                  <a:pt x="113" y="184"/>
                  <a:pt x="113" y="184"/>
                  <a:pt x="113" y="184"/>
                </a:cubicBezTo>
                <a:cubicBezTo>
                  <a:pt x="112" y="184"/>
                  <a:pt x="112" y="184"/>
                  <a:pt x="111" y="183"/>
                </a:cubicBezTo>
                <a:cubicBezTo>
                  <a:pt x="112" y="184"/>
                  <a:pt x="112" y="184"/>
                  <a:pt x="112" y="184"/>
                </a:cubicBezTo>
                <a:cubicBezTo>
                  <a:pt x="111" y="184"/>
                  <a:pt x="110" y="183"/>
                  <a:pt x="110" y="183"/>
                </a:cubicBezTo>
                <a:cubicBezTo>
                  <a:pt x="108" y="182"/>
                  <a:pt x="107" y="182"/>
                  <a:pt x="107" y="181"/>
                </a:cubicBezTo>
                <a:cubicBezTo>
                  <a:pt x="107" y="181"/>
                  <a:pt x="107" y="181"/>
                  <a:pt x="107" y="181"/>
                </a:cubicBezTo>
                <a:cubicBezTo>
                  <a:pt x="106" y="181"/>
                  <a:pt x="106" y="181"/>
                  <a:pt x="106" y="181"/>
                </a:cubicBezTo>
                <a:cubicBezTo>
                  <a:pt x="106" y="181"/>
                  <a:pt x="106" y="181"/>
                  <a:pt x="107" y="180"/>
                </a:cubicBezTo>
                <a:cubicBezTo>
                  <a:pt x="105" y="179"/>
                  <a:pt x="104" y="178"/>
                  <a:pt x="103" y="176"/>
                </a:cubicBezTo>
                <a:cubicBezTo>
                  <a:pt x="102" y="175"/>
                  <a:pt x="102" y="173"/>
                  <a:pt x="102" y="172"/>
                </a:cubicBezTo>
                <a:cubicBezTo>
                  <a:pt x="102" y="170"/>
                  <a:pt x="102" y="170"/>
                  <a:pt x="102" y="170"/>
                </a:cubicBezTo>
                <a:cubicBezTo>
                  <a:pt x="104" y="169"/>
                  <a:pt x="104" y="169"/>
                  <a:pt x="104" y="169"/>
                </a:cubicBezTo>
                <a:cubicBezTo>
                  <a:pt x="103" y="168"/>
                  <a:pt x="103" y="167"/>
                  <a:pt x="103" y="167"/>
                </a:cubicBezTo>
                <a:cubicBezTo>
                  <a:pt x="103" y="166"/>
                  <a:pt x="103" y="165"/>
                  <a:pt x="103" y="165"/>
                </a:cubicBezTo>
                <a:cubicBezTo>
                  <a:pt x="103" y="164"/>
                  <a:pt x="104" y="163"/>
                  <a:pt x="107" y="162"/>
                </a:cubicBezTo>
                <a:cubicBezTo>
                  <a:pt x="109" y="160"/>
                  <a:pt x="112" y="159"/>
                  <a:pt x="114" y="159"/>
                </a:cubicBezTo>
                <a:cubicBezTo>
                  <a:pt x="117" y="159"/>
                  <a:pt x="117" y="159"/>
                  <a:pt x="117" y="159"/>
                </a:cubicBezTo>
                <a:cubicBezTo>
                  <a:pt x="118" y="160"/>
                  <a:pt x="119" y="160"/>
                  <a:pt x="120" y="160"/>
                </a:cubicBezTo>
                <a:cubicBezTo>
                  <a:pt x="120" y="160"/>
                  <a:pt x="121" y="160"/>
                  <a:pt x="122" y="162"/>
                </a:cubicBezTo>
                <a:cubicBezTo>
                  <a:pt x="121" y="162"/>
                  <a:pt x="121" y="162"/>
                  <a:pt x="121" y="162"/>
                </a:cubicBezTo>
                <a:cubicBezTo>
                  <a:pt x="122" y="162"/>
                  <a:pt x="123" y="163"/>
                  <a:pt x="124" y="163"/>
                </a:cubicBezTo>
                <a:cubicBezTo>
                  <a:pt x="125" y="164"/>
                  <a:pt x="126" y="165"/>
                  <a:pt x="126" y="166"/>
                </a:cubicBezTo>
                <a:cubicBezTo>
                  <a:pt x="127" y="167"/>
                  <a:pt x="127" y="168"/>
                  <a:pt x="127" y="170"/>
                </a:cubicBezTo>
                <a:cubicBezTo>
                  <a:pt x="127" y="170"/>
                  <a:pt x="127" y="171"/>
                  <a:pt x="127" y="172"/>
                </a:cubicBezTo>
                <a:cubicBezTo>
                  <a:pt x="127" y="173"/>
                  <a:pt x="127" y="173"/>
                  <a:pt x="127" y="173"/>
                </a:cubicBezTo>
                <a:cubicBezTo>
                  <a:pt x="127" y="173"/>
                  <a:pt x="127" y="174"/>
                  <a:pt x="127" y="175"/>
                </a:cubicBezTo>
                <a:cubicBezTo>
                  <a:pt x="126" y="175"/>
                  <a:pt x="126" y="176"/>
                  <a:pt x="126" y="176"/>
                </a:cubicBezTo>
                <a:cubicBezTo>
                  <a:pt x="126" y="176"/>
                  <a:pt x="126" y="177"/>
                  <a:pt x="127" y="177"/>
                </a:cubicBezTo>
                <a:cubicBezTo>
                  <a:pt x="127" y="178"/>
                  <a:pt x="128" y="178"/>
                  <a:pt x="128" y="179"/>
                </a:cubicBezTo>
                <a:close/>
                <a:moveTo>
                  <a:pt x="109" y="106"/>
                </a:moveTo>
                <a:cubicBezTo>
                  <a:pt x="110" y="106"/>
                  <a:pt x="110" y="106"/>
                  <a:pt x="110" y="106"/>
                </a:cubicBezTo>
                <a:cubicBezTo>
                  <a:pt x="111" y="106"/>
                  <a:pt x="111" y="106"/>
                  <a:pt x="112" y="106"/>
                </a:cubicBezTo>
                <a:cubicBezTo>
                  <a:pt x="112" y="106"/>
                  <a:pt x="112" y="106"/>
                  <a:pt x="112" y="107"/>
                </a:cubicBezTo>
                <a:cubicBezTo>
                  <a:pt x="112" y="108"/>
                  <a:pt x="112" y="108"/>
                  <a:pt x="112" y="108"/>
                </a:cubicBezTo>
                <a:cubicBezTo>
                  <a:pt x="112" y="109"/>
                  <a:pt x="112" y="109"/>
                  <a:pt x="112" y="109"/>
                </a:cubicBezTo>
                <a:cubicBezTo>
                  <a:pt x="111" y="108"/>
                  <a:pt x="110" y="108"/>
                  <a:pt x="110" y="107"/>
                </a:cubicBezTo>
                <a:cubicBezTo>
                  <a:pt x="110" y="107"/>
                  <a:pt x="110" y="107"/>
                  <a:pt x="110" y="107"/>
                </a:cubicBezTo>
                <a:cubicBezTo>
                  <a:pt x="110" y="108"/>
                  <a:pt x="110" y="108"/>
                  <a:pt x="110" y="108"/>
                </a:cubicBezTo>
                <a:cubicBezTo>
                  <a:pt x="109" y="108"/>
                  <a:pt x="109" y="107"/>
                  <a:pt x="109" y="107"/>
                </a:cubicBezTo>
                <a:lnTo>
                  <a:pt x="109" y="106"/>
                </a:lnTo>
                <a:close/>
                <a:moveTo>
                  <a:pt x="137" y="133"/>
                </a:moveTo>
                <a:cubicBezTo>
                  <a:pt x="137" y="133"/>
                  <a:pt x="137" y="133"/>
                  <a:pt x="137" y="133"/>
                </a:cubicBezTo>
                <a:cubicBezTo>
                  <a:pt x="137" y="133"/>
                  <a:pt x="137" y="133"/>
                  <a:pt x="137" y="133"/>
                </a:cubicBezTo>
                <a:cubicBezTo>
                  <a:pt x="137" y="137"/>
                  <a:pt x="137" y="139"/>
                  <a:pt x="135" y="140"/>
                </a:cubicBezTo>
                <a:cubicBezTo>
                  <a:pt x="133" y="140"/>
                  <a:pt x="131" y="141"/>
                  <a:pt x="128" y="141"/>
                </a:cubicBezTo>
                <a:cubicBezTo>
                  <a:pt x="128" y="141"/>
                  <a:pt x="127" y="140"/>
                  <a:pt x="126" y="139"/>
                </a:cubicBezTo>
                <a:cubicBezTo>
                  <a:pt x="125" y="138"/>
                  <a:pt x="124" y="137"/>
                  <a:pt x="124" y="136"/>
                </a:cubicBezTo>
                <a:cubicBezTo>
                  <a:pt x="124" y="136"/>
                  <a:pt x="124" y="136"/>
                  <a:pt x="124" y="136"/>
                </a:cubicBezTo>
                <a:cubicBezTo>
                  <a:pt x="124" y="136"/>
                  <a:pt x="124" y="136"/>
                  <a:pt x="124" y="136"/>
                </a:cubicBezTo>
                <a:cubicBezTo>
                  <a:pt x="124" y="136"/>
                  <a:pt x="124" y="136"/>
                  <a:pt x="124" y="136"/>
                </a:cubicBezTo>
                <a:cubicBezTo>
                  <a:pt x="124" y="136"/>
                  <a:pt x="124" y="135"/>
                  <a:pt x="124" y="135"/>
                </a:cubicBezTo>
                <a:cubicBezTo>
                  <a:pt x="124" y="135"/>
                  <a:pt x="124" y="135"/>
                  <a:pt x="124" y="135"/>
                </a:cubicBezTo>
                <a:cubicBezTo>
                  <a:pt x="124" y="134"/>
                  <a:pt x="124" y="133"/>
                  <a:pt x="124" y="131"/>
                </a:cubicBezTo>
                <a:cubicBezTo>
                  <a:pt x="125" y="129"/>
                  <a:pt x="126" y="128"/>
                  <a:pt x="128" y="128"/>
                </a:cubicBezTo>
                <a:cubicBezTo>
                  <a:pt x="128" y="128"/>
                  <a:pt x="128" y="128"/>
                  <a:pt x="128" y="128"/>
                </a:cubicBezTo>
                <a:cubicBezTo>
                  <a:pt x="128" y="128"/>
                  <a:pt x="129" y="128"/>
                  <a:pt x="129" y="128"/>
                </a:cubicBezTo>
                <a:cubicBezTo>
                  <a:pt x="129" y="128"/>
                  <a:pt x="130" y="128"/>
                  <a:pt x="130" y="128"/>
                </a:cubicBezTo>
                <a:cubicBezTo>
                  <a:pt x="130" y="128"/>
                  <a:pt x="131" y="127"/>
                  <a:pt x="132" y="127"/>
                </a:cubicBezTo>
                <a:cubicBezTo>
                  <a:pt x="131" y="127"/>
                  <a:pt x="131" y="127"/>
                  <a:pt x="131" y="127"/>
                </a:cubicBezTo>
                <a:cubicBezTo>
                  <a:pt x="132" y="128"/>
                  <a:pt x="133" y="128"/>
                  <a:pt x="134" y="128"/>
                </a:cubicBezTo>
                <a:cubicBezTo>
                  <a:pt x="135" y="129"/>
                  <a:pt x="135" y="129"/>
                  <a:pt x="136" y="130"/>
                </a:cubicBezTo>
                <a:cubicBezTo>
                  <a:pt x="137" y="130"/>
                  <a:pt x="137" y="131"/>
                  <a:pt x="137" y="133"/>
                </a:cubicBezTo>
                <a:close/>
                <a:moveTo>
                  <a:pt x="109" y="125"/>
                </a:moveTo>
                <a:cubicBezTo>
                  <a:pt x="109" y="125"/>
                  <a:pt x="109" y="124"/>
                  <a:pt x="109" y="123"/>
                </a:cubicBezTo>
                <a:cubicBezTo>
                  <a:pt x="110" y="122"/>
                  <a:pt x="110" y="121"/>
                  <a:pt x="112" y="121"/>
                </a:cubicBezTo>
                <a:cubicBezTo>
                  <a:pt x="113" y="121"/>
                  <a:pt x="114" y="122"/>
                  <a:pt x="114" y="123"/>
                </a:cubicBezTo>
                <a:cubicBezTo>
                  <a:pt x="114" y="124"/>
                  <a:pt x="114" y="125"/>
                  <a:pt x="115" y="125"/>
                </a:cubicBezTo>
                <a:cubicBezTo>
                  <a:pt x="113" y="126"/>
                  <a:pt x="113" y="126"/>
                  <a:pt x="113" y="126"/>
                </a:cubicBezTo>
                <a:cubicBezTo>
                  <a:pt x="113" y="126"/>
                  <a:pt x="112" y="127"/>
                  <a:pt x="112" y="127"/>
                </a:cubicBezTo>
                <a:cubicBezTo>
                  <a:pt x="110" y="127"/>
                  <a:pt x="109" y="126"/>
                  <a:pt x="109" y="125"/>
                </a:cubicBezTo>
                <a:close/>
                <a:moveTo>
                  <a:pt x="52" y="43"/>
                </a:moveTo>
                <a:cubicBezTo>
                  <a:pt x="51" y="43"/>
                  <a:pt x="50" y="42"/>
                  <a:pt x="50" y="42"/>
                </a:cubicBezTo>
                <a:cubicBezTo>
                  <a:pt x="49" y="41"/>
                  <a:pt x="49" y="40"/>
                  <a:pt x="49" y="40"/>
                </a:cubicBezTo>
                <a:cubicBezTo>
                  <a:pt x="49" y="39"/>
                  <a:pt x="49" y="39"/>
                  <a:pt x="50" y="39"/>
                </a:cubicBezTo>
                <a:cubicBezTo>
                  <a:pt x="50" y="39"/>
                  <a:pt x="50" y="39"/>
                  <a:pt x="51" y="39"/>
                </a:cubicBezTo>
                <a:cubicBezTo>
                  <a:pt x="51" y="39"/>
                  <a:pt x="51" y="39"/>
                  <a:pt x="51" y="39"/>
                </a:cubicBezTo>
                <a:cubicBezTo>
                  <a:pt x="51" y="38"/>
                  <a:pt x="51" y="38"/>
                  <a:pt x="52" y="38"/>
                </a:cubicBezTo>
                <a:cubicBezTo>
                  <a:pt x="52" y="38"/>
                  <a:pt x="53" y="39"/>
                  <a:pt x="55" y="39"/>
                </a:cubicBezTo>
                <a:cubicBezTo>
                  <a:pt x="56" y="40"/>
                  <a:pt x="57" y="41"/>
                  <a:pt x="57" y="42"/>
                </a:cubicBezTo>
                <a:cubicBezTo>
                  <a:pt x="57" y="43"/>
                  <a:pt x="56" y="44"/>
                  <a:pt x="55" y="44"/>
                </a:cubicBezTo>
                <a:cubicBezTo>
                  <a:pt x="53" y="44"/>
                  <a:pt x="52" y="44"/>
                  <a:pt x="52" y="43"/>
                </a:cubicBezTo>
                <a:close/>
                <a:moveTo>
                  <a:pt x="55" y="15"/>
                </a:moveTo>
                <a:cubicBezTo>
                  <a:pt x="55" y="14"/>
                  <a:pt x="55" y="14"/>
                  <a:pt x="55" y="13"/>
                </a:cubicBezTo>
                <a:cubicBezTo>
                  <a:pt x="55" y="13"/>
                  <a:pt x="55" y="12"/>
                  <a:pt x="55" y="12"/>
                </a:cubicBezTo>
                <a:cubicBezTo>
                  <a:pt x="55" y="12"/>
                  <a:pt x="55" y="12"/>
                  <a:pt x="55" y="13"/>
                </a:cubicBezTo>
                <a:cubicBezTo>
                  <a:pt x="55" y="15"/>
                  <a:pt x="55" y="15"/>
                  <a:pt x="55" y="15"/>
                </a:cubicBezTo>
                <a:close/>
                <a:moveTo>
                  <a:pt x="4" y="144"/>
                </a:moveTo>
                <a:cubicBezTo>
                  <a:pt x="4" y="144"/>
                  <a:pt x="5" y="144"/>
                  <a:pt x="5" y="145"/>
                </a:cubicBezTo>
                <a:cubicBezTo>
                  <a:pt x="4" y="145"/>
                  <a:pt x="3" y="145"/>
                  <a:pt x="3" y="146"/>
                </a:cubicBezTo>
                <a:cubicBezTo>
                  <a:pt x="2" y="147"/>
                  <a:pt x="2" y="148"/>
                  <a:pt x="1" y="148"/>
                </a:cubicBezTo>
                <a:cubicBezTo>
                  <a:pt x="1" y="148"/>
                  <a:pt x="1" y="147"/>
                  <a:pt x="0" y="147"/>
                </a:cubicBezTo>
                <a:cubicBezTo>
                  <a:pt x="0" y="146"/>
                  <a:pt x="1" y="146"/>
                  <a:pt x="1" y="146"/>
                </a:cubicBezTo>
                <a:cubicBezTo>
                  <a:pt x="2" y="145"/>
                  <a:pt x="2" y="145"/>
                  <a:pt x="2" y="145"/>
                </a:cubicBezTo>
                <a:cubicBezTo>
                  <a:pt x="2" y="144"/>
                  <a:pt x="3" y="144"/>
                  <a:pt x="3" y="144"/>
                </a:cubicBezTo>
                <a:lnTo>
                  <a:pt x="4" y="144"/>
                </a:lnTo>
                <a:close/>
                <a:moveTo>
                  <a:pt x="191" y="79"/>
                </a:moveTo>
                <a:cubicBezTo>
                  <a:pt x="190" y="79"/>
                  <a:pt x="189" y="80"/>
                  <a:pt x="188" y="80"/>
                </a:cubicBezTo>
                <a:cubicBezTo>
                  <a:pt x="187" y="80"/>
                  <a:pt x="187" y="79"/>
                  <a:pt x="185" y="79"/>
                </a:cubicBezTo>
                <a:cubicBezTo>
                  <a:pt x="185" y="78"/>
                  <a:pt x="186" y="77"/>
                  <a:pt x="187" y="77"/>
                </a:cubicBezTo>
                <a:cubicBezTo>
                  <a:pt x="189" y="77"/>
                  <a:pt x="190" y="78"/>
                  <a:pt x="191" y="79"/>
                </a:cubicBezTo>
                <a:close/>
                <a:moveTo>
                  <a:pt x="5" y="151"/>
                </a:moveTo>
                <a:cubicBezTo>
                  <a:pt x="5" y="151"/>
                  <a:pt x="6" y="150"/>
                  <a:pt x="6" y="150"/>
                </a:cubicBezTo>
                <a:cubicBezTo>
                  <a:pt x="7" y="150"/>
                  <a:pt x="7" y="150"/>
                  <a:pt x="7" y="151"/>
                </a:cubicBezTo>
                <a:cubicBezTo>
                  <a:pt x="7" y="151"/>
                  <a:pt x="7" y="151"/>
                  <a:pt x="6" y="151"/>
                </a:cubicBezTo>
                <a:lnTo>
                  <a:pt x="5" y="151"/>
                </a:lnTo>
                <a:close/>
                <a:moveTo>
                  <a:pt x="146" y="66"/>
                </a:moveTo>
                <a:cubicBezTo>
                  <a:pt x="146" y="66"/>
                  <a:pt x="147" y="65"/>
                  <a:pt x="147" y="65"/>
                </a:cubicBezTo>
                <a:cubicBezTo>
                  <a:pt x="148" y="65"/>
                  <a:pt x="149" y="65"/>
                  <a:pt x="149" y="65"/>
                </a:cubicBezTo>
                <a:cubicBezTo>
                  <a:pt x="149" y="66"/>
                  <a:pt x="149" y="66"/>
                  <a:pt x="147" y="66"/>
                </a:cubicBezTo>
                <a:cubicBezTo>
                  <a:pt x="146" y="66"/>
                  <a:pt x="145" y="66"/>
                  <a:pt x="145" y="67"/>
                </a:cubicBezTo>
                <a:cubicBezTo>
                  <a:pt x="145" y="67"/>
                  <a:pt x="145" y="67"/>
                  <a:pt x="145" y="67"/>
                </a:cubicBezTo>
                <a:cubicBezTo>
                  <a:pt x="145" y="66"/>
                  <a:pt x="145" y="66"/>
                  <a:pt x="145" y="66"/>
                </a:cubicBezTo>
                <a:cubicBezTo>
                  <a:pt x="145" y="66"/>
                  <a:pt x="145" y="66"/>
                  <a:pt x="145" y="66"/>
                </a:cubicBezTo>
                <a:lnTo>
                  <a:pt x="146" y="66"/>
                </a:lnTo>
                <a:close/>
                <a:moveTo>
                  <a:pt x="163" y="27"/>
                </a:moveTo>
                <a:cubicBezTo>
                  <a:pt x="161" y="27"/>
                  <a:pt x="160" y="26"/>
                  <a:pt x="160" y="26"/>
                </a:cubicBezTo>
                <a:cubicBezTo>
                  <a:pt x="160" y="25"/>
                  <a:pt x="161" y="24"/>
                  <a:pt x="163" y="23"/>
                </a:cubicBezTo>
                <a:cubicBezTo>
                  <a:pt x="164" y="23"/>
                  <a:pt x="166" y="21"/>
                  <a:pt x="168" y="20"/>
                </a:cubicBezTo>
                <a:cubicBezTo>
                  <a:pt x="169" y="20"/>
                  <a:pt x="169" y="20"/>
                  <a:pt x="169" y="20"/>
                </a:cubicBezTo>
                <a:cubicBezTo>
                  <a:pt x="170" y="20"/>
                  <a:pt x="170" y="20"/>
                  <a:pt x="170" y="21"/>
                </a:cubicBezTo>
                <a:cubicBezTo>
                  <a:pt x="170" y="22"/>
                  <a:pt x="170" y="22"/>
                  <a:pt x="170" y="23"/>
                </a:cubicBezTo>
                <a:cubicBezTo>
                  <a:pt x="169" y="23"/>
                  <a:pt x="169" y="23"/>
                  <a:pt x="168" y="23"/>
                </a:cubicBezTo>
                <a:cubicBezTo>
                  <a:pt x="167" y="23"/>
                  <a:pt x="167" y="24"/>
                  <a:pt x="166" y="24"/>
                </a:cubicBezTo>
                <a:cubicBezTo>
                  <a:pt x="165" y="25"/>
                  <a:pt x="164" y="25"/>
                  <a:pt x="163" y="27"/>
                </a:cubicBezTo>
                <a:close/>
                <a:moveTo>
                  <a:pt x="144" y="55"/>
                </a:moveTo>
                <a:cubicBezTo>
                  <a:pt x="144" y="55"/>
                  <a:pt x="145" y="55"/>
                  <a:pt x="145" y="55"/>
                </a:cubicBezTo>
                <a:cubicBezTo>
                  <a:pt x="146" y="55"/>
                  <a:pt x="146" y="54"/>
                  <a:pt x="147" y="54"/>
                </a:cubicBezTo>
                <a:cubicBezTo>
                  <a:pt x="147" y="55"/>
                  <a:pt x="146" y="56"/>
                  <a:pt x="145" y="56"/>
                </a:cubicBezTo>
                <a:cubicBezTo>
                  <a:pt x="142" y="56"/>
                  <a:pt x="140" y="56"/>
                  <a:pt x="139" y="56"/>
                </a:cubicBezTo>
                <a:cubicBezTo>
                  <a:pt x="138" y="57"/>
                  <a:pt x="138" y="57"/>
                  <a:pt x="137" y="57"/>
                </a:cubicBezTo>
                <a:cubicBezTo>
                  <a:pt x="137" y="59"/>
                  <a:pt x="137" y="59"/>
                  <a:pt x="137" y="59"/>
                </a:cubicBezTo>
                <a:cubicBezTo>
                  <a:pt x="137" y="59"/>
                  <a:pt x="136" y="59"/>
                  <a:pt x="134" y="59"/>
                </a:cubicBezTo>
                <a:cubicBezTo>
                  <a:pt x="134" y="58"/>
                  <a:pt x="134" y="58"/>
                  <a:pt x="135" y="58"/>
                </a:cubicBezTo>
                <a:cubicBezTo>
                  <a:pt x="136" y="58"/>
                  <a:pt x="136" y="58"/>
                  <a:pt x="136" y="58"/>
                </a:cubicBezTo>
                <a:cubicBezTo>
                  <a:pt x="137" y="57"/>
                  <a:pt x="137" y="57"/>
                  <a:pt x="137" y="57"/>
                </a:cubicBezTo>
                <a:cubicBezTo>
                  <a:pt x="138" y="57"/>
                  <a:pt x="139" y="57"/>
                  <a:pt x="140" y="56"/>
                </a:cubicBezTo>
                <a:cubicBezTo>
                  <a:pt x="141" y="56"/>
                  <a:pt x="142" y="56"/>
                  <a:pt x="143" y="56"/>
                </a:cubicBezTo>
                <a:cubicBezTo>
                  <a:pt x="143" y="56"/>
                  <a:pt x="144" y="55"/>
                  <a:pt x="144" y="55"/>
                </a:cubicBezTo>
                <a:close/>
                <a:moveTo>
                  <a:pt x="33" y="114"/>
                </a:moveTo>
                <a:cubicBezTo>
                  <a:pt x="33" y="113"/>
                  <a:pt x="34" y="113"/>
                  <a:pt x="36" y="113"/>
                </a:cubicBezTo>
                <a:cubicBezTo>
                  <a:pt x="36" y="114"/>
                  <a:pt x="36" y="114"/>
                  <a:pt x="35" y="115"/>
                </a:cubicBezTo>
                <a:cubicBezTo>
                  <a:pt x="34" y="116"/>
                  <a:pt x="33" y="116"/>
                  <a:pt x="31" y="116"/>
                </a:cubicBezTo>
                <a:cubicBezTo>
                  <a:pt x="31" y="116"/>
                  <a:pt x="31" y="116"/>
                  <a:pt x="31" y="115"/>
                </a:cubicBezTo>
                <a:cubicBezTo>
                  <a:pt x="31" y="115"/>
                  <a:pt x="31" y="115"/>
                  <a:pt x="31" y="115"/>
                </a:cubicBezTo>
                <a:cubicBezTo>
                  <a:pt x="31" y="114"/>
                  <a:pt x="32" y="114"/>
                  <a:pt x="33" y="114"/>
                </a:cubicBezTo>
                <a:close/>
                <a:moveTo>
                  <a:pt x="14" y="120"/>
                </a:moveTo>
                <a:cubicBezTo>
                  <a:pt x="14" y="120"/>
                  <a:pt x="14" y="120"/>
                  <a:pt x="15" y="120"/>
                </a:cubicBezTo>
                <a:cubicBezTo>
                  <a:pt x="14" y="121"/>
                  <a:pt x="13" y="121"/>
                  <a:pt x="13" y="122"/>
                </a:cubicBezTo>
                <a:cubicBezTo>
                  <a:pt x="12" y="121"/>
                  <a:pt x="12" y="121"/>
                  <a:pt x="12" y="121"/>
                </a:cubicBezTo>
                <a:cubicBezTo>
                  <a:pt x="12" y="120"/>
                  <a:pt x="13" y="120"/>
                  <a:pt x="14" y="120"/>
                </a:cubicBezTo>
                <a:close/>
                <a:moveTo>
                  <a:pt x="45" y="28"/>
                </a:moveTo>
                <a:cubicBezTo>
                  <a:pt x="44" y="28"/>
                  <a:pt x="42" y="28"/>
                  <a:pt x="42" y="27"/>
                </a:cubicBezTo>
                <a:cubicBezTo>
                  <a:pt x="39" y="26"/>
                  <a:pt x="38" y="25"/>
                  <a:pt x="38" y="23"/>
                </a:cubicBezTo>
                <a:cubicBezTo>
                  <a:pt x="38" y="23"/>
                  <a:pt x="39" y="22"/>
                  <a:pt x="39" y="22"/>
                </a:cubicBezTo>
                <a:cubicBezTo>
                  <a:pt x="39" y="22"/>
                  <a:pt x="40" y="23"/>
                  <a:pt x="41" y="23"/>
                </a:cubicBezTo>
                <a:cubicBezTo>
                  <a:pt x="42" y="23"/>
                  <a:pt x="43" y="24"/>
                  <a:pt x="44" y="24"/>
                </a:cubicBezTo>
                <a:cubicBezTo>
                  <a:pt x="45" y="25"/>
                  <a:pt x="46" y="26"/>
                  <a:pt x="47" y="26"/>
                </a:cubicBezTo>
                <a:cubicBezTo>
                  <a:pt x="48" y="27"/>
                  <a:pt x="48" y="28"/>
                  <a:pt x="48" y="29"/>
                </a:cubicBezTo>
                <a:cubicBezTo>
                  <a:pt x="48" y="29"/>
                  <a:pt x="48" y="29"/>
                  <a:pt x="47" y="29"/>
                </a:cubicBezTo>
                <a:cubicBezTo>
                  <a:pt x="47" y="29"/>
                  <a:pt x="47" y="29"/>
                  <a:pt x="46" y="29"/>
                </a:cubicBezTo>
                <a:cubicBezTo>
                  <a:pt x="45" y="28"/>
                  <a:pt x="45" y="28"/>
                  <a:pt x="45" y="28"/>
                </a:cubicBezTo>
                <a:close/>
                <a:moveTo>
                  <a:pt x="54" y="123"/>
                </a:moveTo>
                <a:cubicBezTo>
                  <a:pt x="55" y="123"/>
                  <a:pt x="56" y="123"/>
                  <a:pt x="56" y="123"/>
                </a:cubicBezTo>
                <a:cubicBezTo>
                  <a:pt x="56" y="123"/>
                  <a:pt x="56" y="124"/>
                  <a:pt x="56" y="125"/>
                </a:cubicBezTo>
                <a:cubicBezTo>
                  <a:pt x="56" y="125"/>
                  <a:pt x="55" y="126"/>
                  <a:pt x="55" y="126"/>
                </a:cubicBezTo>
                <a:cubicBezTo>
                  <a:pt x="54" y="127"/>
                  <a:pt x="54" y="127"/>
                  <a:pt x="53" y="127"/>
                </a:cubicBezTo>
                <a:cubicBezTo>
                  <a:pt x="52" y="127"/>
                  <a:pt x="52" y="127"/>
                  <a:pt x="52" y="126"/>
                </a:cubicBezTo>
                <a:cubicBezTo>
                  <a:pt x="52" y="127"/>
                  <a:pt x="52" y="127"/>
                  <a:pt x="52" y="127"/>
                </a:cubicBezTo>
                <a:cubicBezTo>
                  <a:pt x="52" y="126"/>
                  <a:pt x="52" y="125"/>
                  <a:pt x="52" y="125"/>
                </a:cubicBezTo>
                <a:cubicBezTo>
                  <a:pt x="53" y="123"/>
                  <a:pt x="53" y="123"/>
                  <a:pt x="54" y="123"/>
                </a:cubicBezTo>
                <a:close/>
                <a:moveTo>
                  <a:pt x="45" y="80"/>
                </a:moveTo>
                <a:cubicBezTo>
                  <a:pt x="45" y="81"/>
                  <a:pt x="46" y="81"/>
                  <a:pt x="46" y="81"/>
                </a:cubicBezTo>
                <a:cubicBezTo>
                  <a:pt x="46" y="81"/>
                  <a:pt x="46" y="81"/>
                  <a:pt x="47" y="82"/>
                </a:cubicBezTo>
                <a:cubicBezTo>
                  <a:pt x="46" y="82"/>
                  <a:pt x="46" y="82"/>
                  <a:pt x="46" y="83"/>
                </a:cubicBezTo>
                <a:cubicBezTo>
                  <a:pt x="45" y="83"/>
                  <a:pt x="45" y="83"/>
                  <a:pt x="44" y="83"/>
                </a:cubicBezTo>
                <a:cubicBezTo>
                  <a:pt x="43" y="83"/>
                  <a:pt x="43" y="83"/>
                  <a:pt x="43" y="82"/>
                </a:cubicBezTo>
                <a:cubicBezTo>
                  <a:pt x="43" y="82"/>
                  <a:pt x="43" y="81"/>
                  <a:pt x="43" y="81"/>
                </a:cubicBezTo>
                <a:cubicBezTo>
                  <a:pt x="43" y="81"/>
                  <a:pt x="44" y="80"/>
                  <a:pt x="45" y="80"/>
                </a:cubicBezTo>
                <a:close/>
                <a:moveTo>
                  <a:pt x="43" y="158"/>
                </a:moveTo>
                <a:cubicBezTo>
                  <a:pt x="43" y="158"/>
                  <a:pt x="43" y="157"/>
                  <a:pt x="44" y="157"/>
                </a:cubicBezTo>
                <a:cubicBezTo>
                  <a:pt x="44" y="157"/>
                  <a:pt x="44" y="158"/>
                  <a:pt x="44" y="159"/>
                </a:cubicBezTo>
                <a:cubicBezTo>
                  <a:pt x="44" y="159"/>
                  <a:pt x="44" y="159"/>
                  <a:pt x="44" y="159"/>
                </a:cubicBezTo>
                <a:cubicBezTo>
                  <a:pt x="43" y="159"/>
                  <a:pt x="43" y="159"/>
                  <a:pt x="43" y="159"/>
                </a:cubicBezTo>
                <a:lnTo>
                  <a:pt x="43" y="158"/>
                </a:lnTo>
                <a:close/>
                <a:moveTo>
                  <a:pt x="32" y="87"/>
                </a:moveTo>
                <a:cubicBezTo>
                  <a:pt x="32" y="87"/>
                  <a:pt x="31" y="87"/>
                  <a:pt x="30" y="86"/>
                </a:cubicBezTo>
                <a:cubicBezTo>
                  <a:pt x="30" y="86"/>
                  <a:pt x="29" y="86"/>
                  <a:pt x="29" y="85"/>
                </a:cubicBezTo>
                <a:cubicBezTo>
                  <a:pt x="29" y="84"/>
                  <a:pt x="30" y="83"/>
                  <a:pt x="31" y="84"/>
                </a:cubicBezTo>
                <a:cubicBezTo>
                  <a:pt x="33" y="84"/>
                  <a:pt x="34" y="83"/>
                  <a:pt x="36" y="82"/>
                </a:cubicBezTo>
                <a:cubicBezTo>
                  <a:pt x="39" y="82"/>
                  <a:pt x="39" y="82"/>
                  <a:pt x="39" y="82"/>
                </a:cubicBezTo>
                <a:cubicBezTo>
                  <a:pt x="40" y="82"/>
                  <a:pt x="40" y="83"/>
                  <a:pt x="40" y="83"/>
                </a:cubicBezTo>
                <a:cubicBezTo>
                  <a:pt x="40" y="83"/>
                  <a:pt x="39" y="84"/>
                  <a:pt x="38" y="85"/>
                </a:cubicBezTo>
                <a:cubicBezTo>
                  <a:pt x="37" y="86"/>
                  <a:pt x="36" y="86"/>
                  <a:pt x="35" y="86"/>
                </a:cubicBezTo>
                <a:cubicBezTo>
                  <a:pt x="33" y="86"/>
                  <a:pt x="33" y="86"/>
                  <a:pt x="33" y="86"/>
                </a:cubicBezTo>
                <a:cubicBezTo>
                  <a:pt x="33" y="86"/>
                  <a:pt x="33" y="86"/>
                  <a:pt x="33" y="86"/>
                </a:cubicBezTo>
                <a:cubicBezTo>
                  <a:pt x="33" y="86"/>
                  <a:pt x="33" y="86"/>
                  <a:pt x="32" y="87"/>
                </a:cubicBezTo>
                <a:close/>
                <a:moveTo>
                  <a:pt x="60" y="101"/>
                </a:moveTo>
                <a:cubicBezTo>
                  <a:pt x="60" y="101"/>
                  <a:pt x="59" y="102"/>
                  <a:pt x="59" y="102"/>
                </a:cubicBezTo>
                <a:cubicBezTo>
                  <a:pt x="58" y="102"/>
                  <a:pt x="57" y="103"/>
                  <a:pt x="55" y="103"/>
                </a:cubicBezTo>
                <a:cubicBezTo>
                  <a:pt x="54" y="104"/>
                  <a:pt x="53" y="104"/>
                  <a:pt x="52" y="104"/>
                </a:cubicBezTo>
                <a:cubicBezTo>
                  <a:pt x="50" y="105"/>
                  <a:pt x="49" y="105"/>
                  <a:pt x="48" y="105"/>
                </a:cubicBezTo>
                <a:cubicBezTo>
                  <a:pt x="48" y="105"/>
                  <a:pt x="47" y="104"/>
                  <a:pt x="47" y="104"/>
                </a:cubicBezTo>
                <a:cubicBezTo>
                  <a:pt x="47" y="103"/>
                  <a:pt x="48" y="103"/>
                  <a:pt x="49" y="103"/>
                </a:cubicBezTo>
                <a:cubicBezTo>
                  <a:pt x="50" y="102"/>
                  <a:pt x="50" y="102"/>
                  <a:pt x="51" y="102"/>
                </a:cubicBezTo>
                <a:cubicBezTo>
                  <a:pt x="51" y="102"/>
                  <a:pt x="51" y="102"/>
                  <a:pt x="52" y="103"/>
                </a:cubicBezTo>
                <a:cubicBezTo>
                  <a:pt x="52" y="103"/>
                  <a:pt x="53" y="102"/>
                  <a:pt x="54" y="102"/>
                </a:cubicBezTo>
                <a:cubicBezTo>
                  <a:pt x="55" y="101"/>
                  <a:pt x="57" y="101"/>
                  <a:pt x="60" y="101"/>
                </a:cubicBezTo>
                <a:close/>
                <a:moveTo>
                  <a:pt x="25" y="163"/>
                </a:moveTo>
                <a:cubicBezTo>
                  <a:pt x="26" y="163"/>
                  <a:pt x="26" y="164"/>
                  <a:pt x="27" y="166"/>
                </a:cubicBezTo>
                <a:cubicBezTo>
                  <a:pt x="27" y="168"/>
                  <a:pt x="27" y="169"/>
                  <a:pt x="27" y="169"/>
                </a:cubicBezTo>
                <a:cubicBezTo>
                  <a:pt x="27" y="170"/>
                  <a:pt x="27" y="170"/>
                  <a:pt x="27" y="170"/>
                </a:cubicBezTo>
                <a:cubicBezTo>
                  <a:pt x="26" y="169"/>
                  <a:pt x="26" y="169"/>
                  <a:pt x="26" y="168"/>
                </a:cubicBezTo>
                <a:cubicBezTo>
                  <a:pt x="25" y="167"/>
                  <a:pt x="25" y="166"/>
                  <a:pt x="25" y="164"/>
                </a:cubicBezTo>
                <a:cubicBezTo>
                  <a:pt x="25" y="164"/>
                  <a:pt x="25" y="163"/>
                  <a:pt x="25" y="163"/>
                </a:cubicBezTo>
                <a:close/>
                <a:moveTo>
                  <a:pt x="37" y="125"/>
                </a:moveTo>
                <a:cubicBezTo>
                  <a:pt x="37" y="125"/>
                  <a:pt x="38" y="125"/>
                  <a:pt x="38" y="125"/>
                </a:cubicBezTo>
                <a:cubicBezTo>
                  <a:pt x="39" y="125"/>
                  <a:pt x="39" y="125"/>
                  <a:pt x="39" y="124"/>
                </a:cubicBezTo>
                <a:cubicBezTo>
                  <a:pt x="40" y="124"/>
                  <a:pt x="41" y="124"/>
                  <a:pt x="42" y="125"/>
                </a:cubicBezTo>
                <a:cubicBezTo>
                  <a:pt x="41" y="126"/>
                  <a:pt x="41" y="127"/>
                  <a:pt x="39" y="127"/>
                </a:cubicBezTo>
                <a:cubicBezTo>
                  <a:pt x="38" y="127"/>
                  <a:pt x="38" y="127"/>
                  <a:pt x="37" y="126"/>
                </a:cubicBezTo>
                <a:cubicBezTo>
                  <a:pt x="37" y="126"/>
                  <a:pt x="37" y="126"/>
                  <a:pt x="37" y="1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31" name="Freeform 33">
            <a:extLst>
              <a:ext uri="{FF2B5EF4-FFF2-40B4-BE49-F238E27FC236}">
                <a16:creationId xmlns:a16="http://schemas.microsoft.com/office/drawing/2014/main" xmlns="" id="{FE488C7B-EBDF-47BC-A308-44CDD16BDD16}"/>
              </a:ext>
            </a:extLst>
          </p:cNvPr>
          <p:cNvSpPr>
            <a:spLocks noEditPoints="1"/>
          </p:cNvSpPr>
          <p:nvPr/>
        </p:nvSpPr>
        <p:spPr bwMode="auto">
          <a:xfrm>
            <a:off x="10034078" y="1410118"/>
            <a:ext cx="393976" cy="311184"/>
          </a:xfrm>
          <a:custGeom>
            <a:avLst/>
            <a:gdLst>
              <a:gd name="T0" fmla="*/ 171 w 189"/>
              <a:gd name="T1" fmla="*/ 108 h 150"/>
              <a:gd name="T2" fmla="*/ 156 w 189"/>
              <a:gd name="T3" fmla="*/ 105 h 150"/>
              <a:gd name="T4" fmla="*/ 184 w 189"/>
              <a:gd name="T5" fmla="*/ 109 h 150"/>
              <a:gd name="T6" fmla="*/ 184 w 189"/>
              <a:gd name="T7" fmla="*/ 109 h 150"/>
              <a:gd name="T8" fmla="*/ 148 w 189"/>
              <a:gd name="T9" fmla="*/ 57 h 150"/>
              <a:gd name="T10" fmla="*/ 184 w 189"/>
              <a:gd name="T11" fmla="*/ 112 h 150"/>
              <a:gd name="T12" fmla="*/ 142 w 189"/>
              <a:gd name="T13" fmla="*/ 58 h 150"/>
              <a:gd name="T14" fmla="*/ 133 w 189"/>
              <a:gd name="T15" fmla="*/ 80 h 150"/>
              <a:gd name="T16" fmla="*/ 129 w 189"/>
              <a:gd name="T17" fmla="*/ 89 h 150"/>
              <a:gd name="T18" fmla="*/ 129 w 189"/>
              <a:gd name="T19" fmla="*/ 94 h 150"/>
              <a:gd name="T20" fmla="*/ 128 w 189"/>
              <a:gd name="T21" fmla="*/ 102 h 150"/>
              <a:gd name="T22" fmla="*/ 126 w 189"/>
              <a:gd name="T23" fmla="*/ 116 h 150"/>
              <a:gd name="T24" fmla="*/ 115 w 189"/>
              <a:gd name="T25" fmla="*/ 120 h 150"/>
              <a:gd name="T26" fmla="*/ 113 w 189"/>
              <a:gd name="T27" fmla="*/ 134 h 150"/>
              <a:gd name="T28" fmla="*/ 103 w 189"/>
              <a:gd name="T29" fmla="*/ 136 h 150"/>
              <a:gd name="T30" fmla="*/ 88 w 189"/>
              <a:gd name="T31" fmla="*/ 144 h 150"/>
              <a:gd name="T32" fmla="*/ 75 w 189"/>
              <a:gd name="T33" fmla="*/ 146 h 150"/>
              <a:gd name="T34" fmla="*/ 62 w 189"/>
              <a:gd name="T35" fmla="*/ 149 h 150"/>
              <a:gd name="T36" fmla="*/ 50 w 189"/>
              <a:gd name="T37" fmla="*/ 145 h 150"/>
              <a:gd name="T38" fmla="*/ 39 w 189"/>
              <a:gd name="T39" fmla="*/ 139 h 150"/>
              <a:gd name="T40" fmla="*/ 30 w 189"/>
              <a:gd name="T41" fmla="*/ 140 h 150"/>
              <a:gd name="T42" fmla="*/ 19 w 189"/>
              <a:gd name="T43" fmla="*/ 146 h 150"/>
              <a:gd name="T44" fmla="*/ 32 w 189"/>
              <a:gd name="T45" fmla="*/ 135 h 150"/>
              <a:gd name="T46" fmla="*/ 22 w 189"/>
              <a:gd name="T47" fmla="*/ 132 h 150"/>
              <a:gd name="T48" fmla="*/ 13 w 189"/>
              <a:gd name="T49" fmla="*/ 116 h 150"/>
              <a:gd name="T50" fmla="*/ 10 w 189"/>
              <a:gd name="T51" fmla="*/ 109 h 150"/>
              <a:gd name="T52" fmla="*/ 0 w 189"/>
              <a:gd name="T53" fmla="*/ 101 h 150"/>
              <a:gd name="T54" fmla="*/ 2 w 189"/>
              <a:gd name="T55" fmla="*/ 89 h 150"/>
              <a:gd name="T56" fmla="*/ 4 w 189"/>
              <a:gd name="T57" fmla="*/ 83 h 150"/>
              <a:gd name="T58" fmla="*/ 2 w 189"/>
              <a:gd name="T59" fmla="*/ 71 h 150"/>
              <a:gd name="T60" fmla="*/ 4 w 189"/>
              <a:gd name="T61" fmla="*/ 64 h 150"/>
              <a:gd name="T62" fmla="*/ 4 w 189"/>
              <a:gd name="T63" fmla="*/ 55 h 150"/>
              <a:gd name="T64" fmla="*/ 9 w 189"/>
              <a:gd name="T65" fmla="*/ 54 h 150"/>
              <a:gd name="T66" fmla="*/ 13 w 189"/>
              <a:gd name="T67" fmla="*/ 47 h 150"/>
              <a:gd name="T68" fmla="*/ 20 w 189"/>
              <a:gd name="T69" fmla="*/ 41 h 150"/>
              <a:gd name="T70" fmla="*/ 24 w 189"/>
              <a:gd name="T71" fmla="*/ 30 h 150"/>
              <a:gd name="T72" fmla="*/ 35 w 189"/>
              <a:gd name="T73" fmla="*/ 24 h 150"/>
              <a:gd name="T74" fmla="*/ 50 w 189"/>
              <a:gd name="T75" fmla="*/ 22 h 150"/>
              <a:gd name="T76" fmla="*/ 56 w 189"/>
              <a:gd name="T77" fmla="*/ 11 h 150"/>
              <a:gd name="T78" fmla="*/ 65 w 189"/>
              <a:gd name="T79" fmla="*/ 20 h 150"/>
              <a:gd name="T80" fmla="*/ 75 w 189"/>
              <a:gd name="T81" fmla="*/ 19 h 150"/>
              <a:gd name="T82" fmla="*/ 85 w 189"/>
              <a:gd name="T83" fmla="*/ 20 h 150"/>
              <a:gd name="T84" fmla="*/ 97 w 189"/>
              <a:gd name="T85" fmla="*/ 27 h 150"/>
              <a:gd name="T86" fmla="*/ 105 w 189"/>
              <a:gd name="T87" fmla="*/ 33 h 150"/>
              <a:gd name="T88" fmla="*/ 111 w 189"/>
              <a:gd name="T89" fmla="*/ 39 h 150"/>
              <a:gd name="T90" fmla="*/ 116 w 189"/>
              <a:gd name="T91" fmla="*/ 41 h 150"/>
              <a:gd name="T92" fmla="*/ 124 w 189"/>
              <a:gd name="T93" fmla="*/ 52 h 150"/>
              <a:gd name="T94" fmla="*/ 130 w 189"/>
              <a:gd name="T95" fmla="*/ 64 h 150"/>
              <a:gd name="T96" fmla="*/ 129 w 189"/>
              <a:gd name="T97" fmla="*/ 71 h 150"/>
              <a:gd name="T98" fmla="*/ 169 w 189"/>
              <a:gd name="T99" fmla="*/ 47 h 150"/>
              <a:gd name="T100" fmla="*/ 137 w 189"/>
              <a:gd name="T101" fmla="*/ 101 h 150"/>
              <a:gd name="T102" fmla="*/ 111 w 189"/>
              <a:gd name="T103" fmla="*/ 4 h 150"/>
              <a:gd name="T104" fmla="*/ 115 w 189"/>
              <a:gd name="T105" fmla="*/ 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150">
                <a:moveTo>
                  <a:pt x="161" y="106"/>
                </a:moveTo>
                <a:cubicBezTo>
                  <a:pt x="161" y="106"/>
                  <a:pt x="161" y="105"/>
                  <a:pt x="162" y="105"/>
                </a:cubicBezTo>
                <a:cubicBezTo>
                  <a:pt x="162" y="105"/>
                  <a:pt x="163" y="105"/>
                  <a:pt x="163" y="105"/>
                </a:cubicBezTo>
                <a:cubicBezTo>
                  <a:pt x="164" y="105"/>
                  <a:pt x="165" y="106"/>
                  <a:pt x="167" y="106"/>
                </a:cubicBezTo>
                <a:cubicBezTo>
                  <a:pt x="168" y="107"/>
                  <a:pt x="170" y="107"/>
                  <a:pt x="171" y="108"/>
                </a:cubicBezTo>
                <a:cubicBezTo>
                  <a:pt x="171" y="109"/>
                  <a:pt x="171" y="109"/>
                  <a:pt x="170" y="109"/>
                </a:cubicBezTo>
                <a:cubicBezTo>
                  <a:pt x="169" y="109"/>
                  <a:pt x="168" y="109"/>
                  <a:pt x="166" y="108"/>
                </a:cubicBezTo>
                <a:cubicBezTo>
                  <a:pt x="165" y="107"/>
                  <a:pt x="163" y="107"/>
                  <a:pt x="161" y="107"/>
                </a:cubicBezTo>
                <a:cubicBezTo>
                  <a:pt x="161" y="106"/>
                  <a:pt x="160" y="106"/>
                  <a:pt x="159" y="106"/>
                </a:cubicBezTo>
                <a:cubicBezTo>
                  <a:pt x="158" y="105"/>
                  <a:pt x="157" y="105"/>
                  <a:pt x="156" y="105"/>
                </a:cubicBezTo>
                <a:cubicBezTo>
                  <a:pt x="155" y="105"/>
                  <a:pt x="154" y="105"/>
                  <a:pt x="153" y="104"/>
                </a:cubicBezTo>
                <a:cubicBezTo>
                  <a:pt x="152" y="104"/>
                  <a:pt x="151" y="104"/>
                  <a:pt x="150" y="103"/>
                </a:cubicBezTo>
                <a:cubicBezTo>
                  <a:pt x="152" y="103"/>
                  <a:pt x="154" y="104"/>
                  <a:pt x="155" y="104"/>
                </a:cubicBezTo>
                <a:cubicBezTo>
                  <a:pt x="157" y="104"/>
                  <a:pt x="159" y="105"/>
                  <a:pt x="161" y="106"/>
                </a:cubicBezTo>
                <a:close/>
                <a:moveTo>
                  <a:pt x="184" y="109"/>
                </a:moveTo>
                <a:cubicBezTo>
                  <a:pt x="187" y="110"/>
                  <a:pt x="187" y="110"/>
                  <a:pt x="187" y="110"/>
                </a:cubicBezTo>
                <a:cubicBezTo>
                  <a:pt x="188" y="111"/>
                  <a:pt x="189" y="111"/>
                  <a:pt x="189" y="112"/>
                </a:cubicBezTo>
                <a:cubicBezTo>
                  <a:pt x="188" y="112"/>
                  <a:pt x="187" y="112"/>
                  <a:pt x="186" y="111"/>
                </a:cubicBezTo>
                <a:cubicBezTo>
                  <a:pt x="186" y="111"/>
                  <a:pt x="185" y="111"/>
                  <a:pt x="184" y="111"/>
                </a:cubicBezTo>
                <a:cubicBezTo>
                  <a:pt x="184" y="110"/>
                  <a:pt x="184" y="110"/>
                  <a:pt x="184" y="109"/>
                </a:cubicBezTo>
                <a:close/>
                <a:moveTo>
                  <a:pt x="148" y="57"/>
                </a:moveTo>
                <a:cubicBezTo>
                  <a:pt x="148" y="58"/>
                  <a:pt x="147" y="58"/>
                  <a:pt x="146" y="58"/>
                </a:cubicBezTo>
                <a:cubicBezTo>
                  <a:pt x="145" y="58"/>
                  <a:pt x="145" y="58"/>
                  <a:pt x="145" y="57"/>
                </a:cubicBezTo>
                <a:cubicBezTo>
                  <a:pt x="145" y="57"/>
                  <a:pt x="146" y="57"/>
                  <a:pt x="146" y="57"/>
                </a:cubicBezTo>
                <a:cubicBezTo>
                  <a:pt x="146" y="57"/>
                  <a:pt x="147" y="57"/>
                  <a:pt x="148" y="57"/>
                </a:cubicBezTo>
                <a:close/>
                <a:moveTo>
                  <a:pt x="185" y="113"/>
                </a:moveTo>
                <a:cubicBezTo>
                  <a:pt x="185" y="113"/>
                  <a:pt x="185" y="112"/>
                  <a:pt x="185" y="112"/>
                </a:cubicBezTo>
                <a:cubicBezTo>
                  <a:pt x="185" y="113"/>
                  <a:pt x="185" y="113"/>
                  <a:pt x="185" y="113"/>
                </a:cubicBezTo>
                <a:cubicBezTo>
                  <a:pt x="185" y="113"/>
                  <a:pt x="185" y="113"/>
                  <a:pt x="185" y="113"/>
                </a:cubicBezTo>
                <a:cubicBezTo>
                  <a:pt x="185" y="113"/>
                  <a:pt x="184" y="113"/>
                  <a:pt x="184" y="112"/>
                </a:cubicBezTo>
                <a:lnTo>
                  <a:pt x="185" y="113"/>
                </a:lnTo>
                <a:close/>
                <a:moveTo>
                  <a:pt x="144" y="58"/>
                </a:moveTo>
                <a:cubicBezTo>
                  <a:pt x="144" y="58"/>
                  <a:pt x="144" y="59"/>
                  <a:pt x="143" y="59"/>
                </a:cubicBezTo>
                <a:cubicBezTo>
                  <a:pt x="141" y="59"/>
                  <a:pt x="141" y="59"/>
                  <a:pt x="141" y="59"/>
                </a:cubicBezTo>
                <a:cubicBezTo>
                  <a:pt x="142" y="58"/>
                  <a:pt x="142" y="58"/>
                  <a:pt x="142" y="58"/>
                </a:cubicBezTo>
                <a:lnTo>
                  <a:pt x="144" y="58"/>
                </a:lnTo>
                <a:close/>
                <a:moveTo>
                  <a:pt x="131" y="76"/>
                </a:moveTo>
                <a:cubicBezTo>
                  <a:pt x="131" y="76"/>
                  <a:pt x="132" y="77"/>
                  <a:pt x="133" y="77"/>
                </a:cubicBezTo>
                <a:cubicBezTo>
                  <a:pt x="134" y="77"/>
                  <a:pt x="134" y="77"/>
                  <a:pt x="134" y="79"/>
                </a:cubicBezTo>
                <a:cubicBezTo>
                  <a:pt x="134" y="79"/>
                  <a:pt x="134" y="80"/>
                  <a:pt x="133" y="80"/>
                </a:cubicBezTo>
                <a:cubicBezTo>
                  <a:pt x="131" y="81"/>
                  <a:pt x="131" y="81"/>
                  <a:pt x="131" y="81"/>
                </a:cubicBezTo>
                <a:cubicBezTo>
                  <a:pt x="130" y="82"/>
                  <a:pt x="129" y="82"/>
                  <a:pt x="128" y="83"/>
                </a:cubicBezTo>
                <a:cubicBezTo>
                  <a:pt x="128" y="84"/>
                  <a:pt x="127" y="84"/>
                  <a:pt x="127" y="85"/>
                </a:cubicBezTo>
                <a:cubicBezTo>
                  <a:pt x="127" y="85"/>
                  <a:pt x="128" y="86"/>
                  <a:pt x="128" y="87"/>
                </a:cubicBezTo>
                <a:cubicBezTo>
                  <a:pt x="128" y="88"/>
                  <a:pt x="128" y="89"/>
                  <a:pt x="129" y="89"/>
                </a:cubicBezTo>
                <a:cubicBezTo>
                  <a:pt x="129" y="89"/>
                  <a:pt x="130" y="89"/>
                  <a:pt x="130" y="88"/>
                </a:cubicBezTo>
                <a:cubicBezTo>
                  <a:pt x="130" y="89"/>
                  <a:pt x="130" y="89"/>
                  <a:pt x="130" y="89"/>
                </a:cubicBezTo>
                <a:cubicBezTo>
                  <a:pt x="130" y="89"/>
                  <a:pt x="130" y="89"/>
                  <a:pt x="131" y="89"/>
                </a:cubicBezTo>
                <a:cubicBezTo>
                  <a:pt x="132" y="89"/>
                  <a:pt x="133" y="90"/>
                  <a:pt x="133" y="92"/>
                </a:cubicBezTo>
                <a:cubicBezTo>
                  <a:pt x="132" y="92"/>
                  <a:pt x="130" y="93"/>
                  <a:pt x="129" y="94"/>
                </a:cubicBezTo>
                <a:cubicBezTo>
                  <a:pt x="128" y="94"/>
                  <a:pt x="127" y="95"/>
                  <a:pt x="127" y="97"/>
                </a:cubicBezTo>
                <a:cubicBezTo>
                  <a:pt x="127" y="98"/>
                  <a:pt x="128" y="98"/>
                  <a:pt x="129" y="98"/>
                </a:cubicBezTo>
                <a:cubicBezTo>
                  <a:pt x="131" y="99"/>
                  <a:pt x="132" y="99"/>
                  <a:pt x="133" y="101"/>
                </a:cubicBezTo>
                <a:cubicBezTo>
                  <a:pt x="132" y="101"/>
                  <a:pt x="131" y="101"/>
                  <a:pt x="131" y="102"/>
                </a:cubicBezTo>
                <a:cubicBezTo>
                  <a:pt x="130" y="102"/>
                  <a:pt x="129" y="102"/>
                  <a:pt x="128" y="102"/>
                </a:cubicBezTo>
                <a:cubicBezTo>
                  <a:pt x="128" y="102"/>
                  <a:pt x="127" y="102"/>
                  <a:pt x="125" y="101"/>
                </a:cubicBezTo>
                <a:cubicBezTo>
                  <a:pt x="124" y="104"/>
                  <a:pt x="123" y="106"/>
                  <a:pt x="123" y="109"/>
                </a:cubicBezTo>
                <a:cubicBezTo>
                  <a:pt x="123" y="110"/>
                  <a:pt x="124" y="111"/>
                  <a:pt x="125" y="112"/>
                </a:cubicBezTo>
                <a:cubicBezTo>
                  <a:pt x="126" y="113"/>
                  <a:pt x="127" y="114"/>
                  <a:pt x="127" y="115"/>
                </a:cubicBezTo>
                <a:cubicBezTo>
                  <a:pt x="127" y="115"/>
                  <a:pt x="127" y="116"/>
                  <a:pt x="126" y="116"/>
                </a:cubicBezTo>
                <a:cubicBezTo>
                  <a:pt x="125" y="117"/>
                  <a:pt x="125" y="117"/>
                  <a:pt x="124" y="117"/>
                </a:cubicBezTo>
                <a:cubicBezTo>
                  <a:pt x="123" y="117"/>
                  <a:pt x="123" y="117"/>
                  <a:pt x="122" y="116"/>
                </a:cubicBezTo>
                <a:cubicBezTo>
                  <a:pt x="121" y="116"/>
                  <a:pt x="120" y="116"/>
                  <a:pt x="119" y="115"/>
                </a:cubicBezTo>
                <a:cubicBezTo>
                  <a:pt x="119" y="116"/>
                  <a:pt x="119" y="116"/>
                  <a:pt x="118" y="117"/>
                </a:cubicBezTo>
                <a:cubicBezTo>
                  <a:pt x="117" y="118"/>
                  <a:pt x="116" y="119"/>
                  <a:pt x="115" y="120"/>
                </a:cubicBezTo>
                <a:cubicBezTo>
                  <a:pt x="114" y="122"/>
                  <a:pt x="113" y="123"/>
                  <a:pt x="112" y="124"/>
                </a:cubicBezTo>
                <a:cubicBezTo>
                  <a:pt x="111" y="125"/>
                  <a:pt x="111" y="126"/>
                  <a:pt x="111" y="127"/>
                </a:cubicBezTo>
                <a:cubicBezTo>
                  <a:pt x="111" y="129"/>
                  <a:pt x="111" y="130"/>
                  <a:pt x="113" y="130"/>
                </a:cubicBezTo>
                <a:cubicBezTo>
                  <a:pt x="114" y="131"/>
                  <a:pt x="115" y="132"/>
                  <a:pt x="115" y="133"/>
                </a:cubicBezTo>
                <a:cubicBezTo>
                  <a:pt x="115" y="133"/>
                  <a:pt x="114" y="134"/>
                  <a:pt x="113" y="134"/>
                </a:cubicBezTo>
                <a:cubicBezTo>
                  <a:pt x="112" y="134"/>
                  <a:pt x="111" y="135"/>
                  <a:pt x="111" y="135"/>
                </a:cubicBezTo>
                <a:cubicBezTo>
                  <a:pt x="110" y="134"/>
                  <a:pt x="108" y="133"/>
                  <a:pt x="107" y="133"/>
                </a:cubicBezTo>
                <a:cubicBezTo>
                  <a:pt x="107" y="133"/>
                  <a:pt x="106" y="133"/>
                  <a:pt x="104" y="134"/>
                </a:cubicBezTo>
                <a:cubicBezTo>
                  <a:pt x="103" y="135"/>
                  <a:pt x="102" y="135"/>
                  <a:pt x="102" y="136"/>
                </a:cubicBezTo>
                <a:cubicBezTo>
                  <a:pt x="103" y="136"/>
                  <a:pt x="103" y="136"/>
                  <a:pt x="103" y="136"/>
                </a:cubicBezTo>
                <a:cubicBezTo>
                  <a:pt x="100" y="136"/>
                  <a:pt x="98" y="137"/>
                  <a:pt x="97" y="137"/>
                </a:cubicBezTo>
                <a:cubicBezTo>
                  <a:pt x="96" y="138"/>
                  <a:pt x="95" y="139"/>
                  <a:pt x="94" y="140"/>
                </a:cubicBezTo>
                <a:cubicBezTo>
                  <a:pt x="93" y="141"/>
                  <a:pt x="93" y="142"/>
                  <a:pt x="92" y="143"/>
                </a:cubicBezTo>
                <a:cubicBezTo>
                  <a:pt x="92" y="144"/>
                  <a:pt x="91" y="144"/>
                  <a:pt x="90" y="144"/>
                </a:cubicBezTo>
                <a:cubicBezTo>
                  <a:pt x="90" y="144"/>
                  <a:pt x="89" y="144"/>
                  <a:pt x="88" y="144"/>
                </a:cubicBezTo>
                <a:cubicBezTo>
                  <a:pt x="87" y="144"/>
                  <a:pt x="86" y="145"/>
                  <a:pt x="86" y="146"/>
                </a:cubicBezTo>
                <a:cubicBezTo>
                  <a:pt x="84" y="147"/>
                  <a:pt x="83" y="148"/>
                  <a:pt x="83" y="148"/>
                </a:cubicBezTo>
                <a:cubicBezTo>
                  <a:pt x="82" y="148"/>
                  <a:pt x="81" y="147"/>
                  <a:pt x="80" y="146"/>
                </a:cubicBezTo>
                <a:cubicBezTo>
                  <a:pt x="80" y="145"/>
                  <a:pt x="79" y="144"/>
                  <a:pt x="77" y="144"/>
                </a:cubicBezTo>
                <a:cubicBezTo>
                  <a:pt x="76" y="144"/>
                  <a:pt x="76" y="145"/>
                  <a:pt x="75" y="146"/>
                </a:cubicBezTo>
                <a:cubicBezTo>
                  <a:pt x="75" y="147"/>
                  <a:pt x="74" y="147"/>
                  <a:pt x="72" y="147"/>
                </a:cubicBezTo>
                <a:cubicBezTo>
                  <a:pt x="72" y="147"/>
                  <a:pt x="71" y="147"/>
                  <a:pt x="71" y="147"/>
                </a:cubicBezTo>
                <a:cubicBezTo>
                  <a:pt x="70" y="146"/>
                  <a:pt x="70" y="146"/>
                  <a:pt x="69" y="146"/>
                </a:cubicBezTo>
                <a:cubicBezTo>
                  <a:pt x="68" y="146"/>
                  <a:pt x="67" y="147"/>
                  <a:pt x="66" y="148"/>
                </a:cubicBezTo>
                <a:cubicBezTo>
                  <a:pt x="65" y="148"/>
                  <a:pt x="64" y="149"/>
                  <a:pt x="62" y="149"/>
                </a:cubicBezTo>
                <a:cubicBezTo>
                  <a:pt x="62" y="148"/>
                  <a:pt x="62" y="147"/>
                  <a:pt x="61" y="147"/>
                </a:cubicBezTo>
                <a:cubicBezTo>
                  <a:pt x="60" y="146"/>
                  <a:pt x="60" y="145"/>
                  <a:pt x="59" y="145"/>
                </a:cubicBezTo>
                <a:cubicBezTo>
                  <a:pt x="57" y="145"/>
                  <a:pt x="56" y="146"/>
                  <a:pt x="56" y="147"/>
                </a:cubicBezTo>
                <a:cubicBezTo>
                  <a:pt x="55" y="147"/>
                  <a:pt x="54" y="148"/>
                  <a:pt x="53" y="148"/>
                </a:cubicBezTo>
                <a:cubicBezTo>
                  <a:pt x="52" y="147"/>
                  <a:pt x="51" y="146"/>
                  <a:pt x="50" y="145"/>
                </a:cubicBezTo>
                <a:cubicBezTo>
                  <a:pt x="48" y="144"/>
                  <a:pt x="48" y="144"/>
                  <a:pt x="48" y="144"/>
                </a:cubicBezTo>
                <a:cubicBezTo>
                  <a:pt x="48" y="144"/>
                  <a:pt x="48" y="144"/>
                  <a:pt x="48" y="144"/>
                </a:cubicBezTo>
                <a:cubicBezTo>
                  <a:pt x="48" y="144"/>
                  <a:pt x="47" y="144"/>
                  <a:pt x="47" y="144"/>
                </a:cubicBezTo>
                <a:cubicBezTo>
                  <a:pt x="46" y="144"/>
                  <a:pt x="44" y="143"/>
                  <a:pt x="43" y="142"/>
                </a:cubicBezTo>
                <a:cubicBezTo>
                  <a:pt x="41" y="140"/>
                  <a:pt x="40" y="139"/>
                  <a:pt x="39" y="139"/>
                </a:cubicBezTo>
                <a:cubicBezTo>
                  <a:pt x="38" y="139"/>
                  <a:pt x="37" y="139"/>
                  <a:pt x="36" y="140"/>
                </a:cubicBezTo>
                <a:cubicBezTo>
                  <a:pt x="36" y="140"/>
                  <a:pt x="35" y="140"/>
                  <a:pt x="34" y="140"/>
                </a:cubicBezTo>
                <a:cubicBezTo>
                  <a:pt x="34" y="140"/>
                  <a:pt x="34" y="140"/>
                  <a:pt x="34" y="140"/>
                </a:cubicBezTo>
                <a:cubicBezTo>
                  <a:pt x="33" y="140"/>
                  <a:pt x="33" y="140"/>
                  <a:pt x="33" y="140"/>
                </a:cubicBezTo>
                <a:cubicBezTo>
                  <a:pt x="30" y="140"/>
                  <a:pt x="30" y="140"/>
                  <a:pt x="30" y="140"/>
                </a:cubicBezTo>
                <a:cubicBezTo>
                  <a:pt x="30" y="140"/>
                  <a:pt x="30" y="140"/>
                  <a:pt x="29" y="140"/>
                </a:cubicBezTo>
                <a:cubicBezTo>
                  <a:pt x="29" y="141"/>
                  <a:pt x="28" y="141"/>
                  <a:pt x="28" y="141"/>
                </a:cubicBezTo>
                <a:cubicBezTo>
                  <a:pt x="28" y="141"/>
                  <a:pt x="26" y="142"/>
                  <a:pt x="25" y="144"/>
                </a:cubicBezTo>
                <a:cubicBezTo>
                  <a:pt x="23" y="146"/>
                  <a:pt x="20" y="148"/>
                  <a:pt x="17" y="150"/>
                </a:cubicBezTo>
                <a:cubicBezTo>
                  <a:pt x="17" y="149"/>
                  <a:pt x="17" y="147"/>
                  <a:pt x="19" y="146"/>
                </a:cubicBezTo>
                <a:cubicBezTo>
                  <a:pt x="20" y="145"/>
                  <a:pt x="22" y="144"/>
                  <a:pt x="22" y="144"/>
                </a:cubicBezTo>
                <a:cubicBezTo>
                  <a:pt x="22" y="144"/>
                  <a:pt x="23" y="143"/>
                  <a:pt x="24" y="143"/>
                </a:cubicBezTo>
                <a:cubicBezTo>
                  <a:pt x="25" y="142"/>
                  <a:pt x="26" y="142"/>
                  <a:pt x="27" y="141"/>
                </a:cubicBezTo>
                <a:cubicBezTo>
                  <a:pt x="28" y="140"/>
                  <a:pt x="29" y="140"/>
                  <a:pt x="30" y="139"/>
                </a:cubicBezTo>
                <a:cubicBezTo>
                  <a:pt x="31" y="137"/>
                  <a:pt x="32" y="136"/>
                  <a:pt x="32" y="135"/>
                </a:cubicBezTo>
                <a:cubicBezTo>
                  <a:pt x="32" y="134"/>
                  <a:pt x="31" y="134"/>
                  <a:pt x="30" y="134"/>
                </a:cubicBezTo>
                <a:cubicBezTo>
                  <a:pt x="29" y="134"/>
                  <a:pt x="28" y="134"/>
                  <a:pt x="27" y="134"/>
                </a:cubicBezTo>
                <a:cubicBezTo>
                  <a:pt x="27" y="134"/>
                  <a:pt x="26" y="134"/>
                  <a:pt x="25" y="134"/>
                </a:cubicBezTo>
                <a:cubicBezTo>
                  <a:pt x="24" y="134"/>
                  <a:pt x="24" y="135"/>
                  <a:pt x="24" y="135"/>
                </a:cubicBezTo>
                <a:cubicBezTo>
                  <a:pt x="23" y="135"/>
                  <a:pt x="22" y="134"/>
                  <a:pt x="22" y="132"/>
                </a:cubicBezTo>
                <a:cubicBezTo>
                  <a:pt x="21" y="130"/>
                  <a:pt x="21" y="128"/>
                  <a:pt x="21" y="127"/>
                </a:cubicBezTo>
                <a:cubicBezTo>
                  <a:pt x="20" y="127"/>
                  <a:pt x="19" y="126"/>
                  <a:pt x="18" y="125"/>
                </a:cubicBezTo>
                <a:cubicBezTo>
                  <a:pt x="17" y="124"/>
                  <a:pt x="17" y="123"/>
                  <a:pt x="16" y="122"/>
                </a:cubicBezTo>
                <a:cubicBezTo>
                  <a:pt x="15" y="120"/>
                  <a:pt x="14" y="119"/>
                  <a:pt x="14" y="118"/>
                </a:cubicBezTo>
                <a:cubicBezTo>
                  <a:pt x="13" y="117"/>
                  <a:pt x="13" y="116"/>
                  <a:pt x="13" y="116"/>
                </a:cubicBezTo>
                <a:cubicBezTo>
                  <a:pt x="11" y="117"/>
                  <a:pt x="10" y="117"/>
                  <a:pt x="10" y="117"/>
                </a:cubicBezTo>
                <a:cubicBezTo>
                  <a:pt x="10" y="116"/>
                  <a:pt x="10" y="116"/>
                  <a:pt x="9" y="115"/>
                </a:cubicBezTo>
                <a:cubicBezTo>
                  <a:pt x="9" y="115"/>
                  <a:pt x="9" y="114"/>
                  <a:pt x="9" y="114"/>
                </a:cubicBezTo>
                <a:cubicBezTo>
                  <a:pt x="9" y="113"/>
                  <a:pt x="9" y="112"/>
                  <a:pt x="10" y="111"/>
                </a:cubicBezTo>
                <a:cubicBezTo>
                  <a:pt x="10" y="111"/>
                  <a:pt x="10" y="110"/>
                  <a:pt x="10" y="109"/>
                </a:cubicBezTo>
                <a:cubicBezTo>
                  <a:pt x="10" y="109"/>
                  <a:pt x="10" y="108"/>
                  <a:pt x="9" y="106"/>
                </a:cubicBezTo>
                <a:cubicBezTo>
                  <a:pt x="8" y="104"/>
                  <a:pt x="6" y="103"/>
                  <a:pt x="5" y="102"/>
                </a:cubicBezTo>
                <a:cubicBezTo>
                  <a:pt x="4" y="102"/>
                  <a:pt x="4" y="102"/>
                  <a:pt x="3" y="103"/>
                </a:cubicBezTo>
                <a:cubicBezTo>
                  <a:pt x="3" y="103"/>
                  <a:pt x="2" y="103"/>
                  <a:pt x="2" y="103"/>
                </a:cubicBezTo>
                <a:cubicBezTo>
                  <a:pt x="1" y="103"/>
                  <a:pt x="0" y="102"/>
                  <a:pt x="0" y="101"/>
                </a:cubicBezTo>
                <a:cubicBezTo>
                  <a:pt x="0" y="101"/>
                  <a:pt x="1" y="100"/>
                  <a:pt x="1" y="100"/>
                </a:cubicBezTo>
                <a:cubicBezTo>
                  <a:pt x="1" y="99"/>
                  <a:pt x="2" y="99"/>
                  <a:pt x="2" y="98"/>
                </a:cubicBezTo>
                <a:cubicBezTo>
                  <a:pt x="2" y="96"/>
                  <a:pt x="1" y="95"/>
                  <a:pt x="1" y="94"/>
                </a:cubicBezTo>
                <a:cubicBezTo>
                  <a:pt x="1" y="94"/>
                  <a:pt x="0" y="93"/>
                  <a:pt x="0" y="92"/>
                </a:cubicBezTo>
                <a:cubicBezTo>
                  <a:pt x="0" y="91"/>
                  <a:pt x="1" y="90"/>
                  <a:pt x="2" y="89"/>
                </a:cubicBezTo>
                <a:cubicBezTo>
                  <a:pt x="3" y="89"/>
                  <a:pt x="4" y="88"/>
                  <a:pt x="4" y="88"/>
                </a:cubicBezTo>
                <a:cubicBezTo>
                  <a:pt x="3" y="87"/>
                  <a:pt x="3" y="87"/>
                  <a:pt x="3" y="87"/>
                </a:cubicBezTo>
                <a:cubicBezTo>
                  <a:pt x="3" y="87"/>
                  <a:pt x="3" y="87"/>
                  <a:pt x="3" y="86"/>
                </a:cubicBezTo>
                <a:cubicBezTo>
                  <a:pt x="3" y="86"/>
                  <a:pt x="3" y="86"/>
                  <a:pt x="4" y="86"/>
                </a:cubicBezTo>
                <a:cubicBezTo>
                  <a:pt x="4" y="83"/>
                  <a:pt x="4" y="83"/>
                  <a:pt x="4" y="83"/>
                </a:cubicBezTo>
                <a:cubicBezTo>
                  <a:pt x="4" y="82"/>
                  <a:pt x="4" y="81"/>
                  <a:pt x="3" y="80"/>
                </a:cubicBezTo>
                <a:cubicBezTo>
                  <a:pt x="3" y="78"/>
                  <a:pt x="3" y="78"/>
                  <a:pt x="2" y="78"/>
                </a:cubicBezTo>
                <a:cubicBezTo>
                  <a:pt x="2" y="77"/>
                  <a:pt x="2" y="76"/>
                  <a:pt x="2" y="75"/>
                </a:cubicBezTo>
                <a:cubicBezTo>
                  <a:pt x="2" y="74"/>
                  <a:pt x="2" y="73"/>
                  <a:pt x="3" y="72"/>
                </a:cubicBezTo>
                <a:cubicBezTo>
                  <a:pt x="2" y="72"/>
                  <a:pt x="2" y="72"/>
                  <a:pt x="2" y="71"/>
                </a:cubicBezTo>
                <a:cubicBezTo>
                  <a:pt x="2" y="71"/>
                  <a:pt x="2" y="71"/>
                  <a:pt x="2" y="70"/>
                </a:cubicBezTo>
                <a:cubicBezTo>
                  <a:pt x="2" y="70"/>
                  <a:pt x="3" y="70"/>
                  <a:pt x="3" y="70"/>
                </a:cubicBezTo>
                <a:cubicBezTo>
                  <a:pt x="2" y="70"/>
                  <a:pt x="2" y="69"/>
                  <a:pt x="2" y="68"/>
                </a:cubicBezTo>
                <a:cubicBezTo>
                  <a:pt x="2" y="67"/>
                  <a:pt x="2" y="66"/>
                  <a:pt x="3" y="66"/>
                </a:cubicBezTo>
                <a:cubicBezTo>
                  <a:pt x="3" y="65"/>
                  <a:pt x="4" y="64"/>
                  <a:pt x="4" y="64"/>
                </a:cubicBezTo>
                <a:cubicBezTo>
                  <a:pt x="5" y="63"/>
                  <a:pt x="5" y="63"/>
                  <a:pt x="6" y="62"/>
                </a:cubicBezTo>
                <a:cubicBezTo>
                  <a:pt x="7" y="62"/>
                  <a:pt x="7" y="61"/>
                  <a:pt x="7" y="60"/>
                </a:cubicBezTo>
                <a:cubicBezTo>
                  <a:pt x="6" y="60"/>
                  <a:pt x="6" y="60"/>
                  <a:pt x="6" y="59"/>
                </a:cubicBezTo>
                <a:cubicBezTo>
                  <a:pt x="6" y="59"/>
                  <a:pt x="6" y="58"/>
                  <a:pt x="7" y="58"/>
                </a:cubicBezTo>
                <a:cubicBezTo>
                  <a:pt x="5" y="57"/>
                  <a:pt x="4" y="56"/>
                  <a:pt x="4" y="55"/>
                </a:cubicBezTo>
                <a:cubicBezTo>
                  <a:pt x="4" y="55"/>
                  <a:pt x="4" y="54"/>
                  <a:pt x="5" y="54"/>
                </a:cubicBezTo>
                <a:cubicBezTo>
                  <a:pt x="5" y="53"/>
                  <a:pt x="5" y="53"/>
                  <a:pt x="6" y="53"/>
                </a:cubicBezTo>
                <a:cubicBezTo>
                  <a:pt x="6" y="54"/>
                  <a:pt x="7" y="54"/>
                  <a:pt x="7" y="54"/>
                </a:cubicBezTo>
                <a:cubicBezTo>
                  <a:pt x="8" y="55"/>
                  <a:pt x="8" y="55"/>
                  <a:pt x="8" y="56"/>
                </a:cubicBezTo>
                <a:cubicBezTo>
                  <a:pt x="9" y="55"/>
                  <a:pt x="9" y="55"/>
                  <a:pt x="9" y="54"/>
                </a:cubicBezTo>
                <a:cubicBezTo>
                  <a:pt x="9" y="53"/>
                  <a:pt x="9" y="53"/>
                  <a:pt x="8" y="52"/>
                </a:cubicBezTo>
                <a:cubicBezTo>
                  <a:pt x="8" y="51"/>
                  <a:pt x="8" y="50"/>
                  <a:pt x="8" y="48"/>
                </a:cubicBezTo>
                <a:cubicBezTo>
                  <a:pt x="8" y="47"/>
                  <a:pt x="9" y="46"/>
                  <a:pt x="11" y="46"/>
                </a:cubicBezTo>
                <a:cubicBezTo>
                  <a:pt x="12" y="46"/>
                  <a:pt x="12" y="46"/>
                  <a:pt x="12" y="47"/>
                </a:cubicBezTo>
                <a:cubicBezTo>
                  <a:pt x="12" y="47"/>
                  <a:pt x="13" y="47"/>
                  <a:pt x="13" y="47"/>
                </a:cubicBezTo>
                <a:cubicBezTo>
                  <a:pt x="14" y="47"/>
                  <a:pt x="14" y="47"/>
                  <a:pt x="14" y="47"/>
                </a:cubicBezTo>
                <a:cubicBezTo>
                  <a:pt x="14" y="46"/>
                  <a:pt x="15" y="46"/>
                  <a:pt x="15" y="46"/>
                </a:cubicBezTo>
                <a:cubicBezTo>
                  <a:pt x="17" y="45"/>
                  <a:pt x="18" y="44"/>
                  <a:pt x="19" y="43"/>
                </a:cubicBezTo>
                <a:cubicBezTo>
                  <a:pt x="20" y="42"/>
                  <a:pt x="20" y="42"/>
                  <a:pt x="20" y="41"/>
                </a:cubicBezTo>
                <a:cubicBezTo>
                  <a:pt x="20" y="41"/>
                  <a:pt x="20" y="41"/>
                  <a:pt x="20" y="41"/>
                </a:cubicBezTo>
                <a:cubicBezTo>
                  <a:pt x="21" y="40"/>
                  <a:pt x="22" y="40"/>
                  <a:pt x="22" y="39"/>
                </a:cubicBezTo>
                <a:cubicBezTo>
                  <a:pt x="22" y="38"/>
                  <a:pt x="22" y="38"/>
                  <a:pt x="23" y="37"/>
                </a:cubicBezTo>
                <a:cubicBezTo>
                  <a:pt x="22" y="37"/>
                  <a:pt x="22" y="36"/>
                  <a:pt x="21" y="35"/>
                </a:cubicBezTo>
                <a:cubicBezTo>
                  <a:pt x="21" y="32"/>
                  <a:pt x="21" y="32"/>
                  <a:pt x="21" y="32"/>
                </a:cubicBezTo>
                <a:cubicBezTo>
                  <a:pt x="21" y="31"/>
                  <a:pt x="22" y="31"/>
                  <a:pt x="24" y="30"/>
                </a:cubicBezTo>
                <a:cubicBezTo>
                  <a:pt x="24" y="31"/>
                  <a:pt x="24" y="31"/>
                  <a:pt x="26" y="32"/>
                </a:cubicBezTo>
                <a:cubicBezTo>
                  <a:pt x="26" y="32"/>
                  <a:pt x="27" y="32"/>
                  <a:pt x="28" y="32"/>
                </a:cubicBezTo>
                <a:cubicBezTo>
                  <a:pt x="28" y="32"/>
                  <a:pt x="29" y="31"/>
                  <a:pt x="29" y="30"/>
                </a:cubicBezTo>
                <a:cubicBezTo>
                  <a:pt x="32" y="27"/>
                  <a:pt x="32" y="27"/>
                  <a:pt x="32" y="27"/>
                </a:cubicBezTo>
                <a:cubicBezTo>
                  <a:pt x="33" y="26"/>
                  <a:pt x="34" y="25"/>
                  <a:pt x="35" y="24"/>
                </a:cubicBezTo>
                <a:cubicBezTo>
                  <a:pt x="36" y="23"/>
                  <a:pt x="37" y="22"/>
                  <a:pt x="38" y="22"/>
                </a:cubicBezTo>
                <a:cubicBezTo>
                  <a:pt x="40" y="22"/>
                  <a:pt x="41" y="22"/>
                  <a:pt x="42" y="23"/>
                </a:cubicBezTo>
                <a:cubicBezTo>
                  <a:pt x="43" y="24"/>
                  <a:pt x="45" y="24"/>
                  <a:pt x="46" y="24"/>
                </a:cubicBezTo>
                <a:cubicBezTo>
                  <a:pt x="46" y="24"/>
                  <a:pt x="47" y="23"/>
                  <a:pt x="48" y="23"/>
                </a:cubicBezTo>
                <a:cubicBezTo>
                  <a:pt x="48" y="23"/>
                  <a:pt x="49" y="23"/>
                  <a:pt x="50" y="22"/>
                </a:cubicBezTo>
                <a:cubicBezTo>
                  <a:pt x="51" y="22"/>
                  <a:pt x="52" y="22"/>
                  <a:pt x="53" y="21"/>
                </a:cubicBezTo>
                <a:cubicBezTo>
                  <a:pt x="54" y="20"/>
                  <a:pt x="54" y="19"/>
                  <a:pt x="54" y="18"/>
                </a:cubicBezTo>
                <a:cubicBezTo>
                  <a:pt x="54" y="18"/>
                  <a:pt x="54" y="17"/>
                  <a:pt x="54" y="16"/>
                </a:cubicBezTo>
                <a:cubicBezTo>
                  <a:pt x="54" y="16"/>
                  <a:pt x="54" y="15"/>
                  <a:pt x="54" y="15"/>
                </a:cubicBezTo>
                <a:cubicBezTo>
                  <a:pt x="54" y="12"/>
                  <a:pt x="55" y="11"/>
                  <a:pt x="56" y="11"/>
                </a:cubicBezTo>
                <a:cubicBezTo>
                  <a:pt x="57" y="11"/>
                  <a:pt x="57" y="12"/>
                  <a:pt x="57" y="12"/>
                </a:cubicBezTo>
                <a:cubicBezTo>
                  <a:pt x="58" y="13"/>
                  <a:pt x="58" y="14"/>
                  <a:pt x="58" y="15"/>
                </a:cubicBezTo>
                <a:cubicBezTo>
                  <a:pt x="59" y="16"/>
                  <a:pt x="60" y="17"/>
                  <a:pt x="60" y="18"/>
                </a:cubicBezTo>
                <a:cubicBezTo>
                  <a:pt x="61" y="19"/>
                  <a:pt x="63" y="20"/>
                  <a:pt x="64" y="20"/>
                </a:cubicBezTo>
                <a:cubicBezTo>
                  <a:pt x="64" y="20"/>
                  <a:pt x="65" y="20"/>
                  <a:pt x="65" y="20"/>
                </a:cubicBezTo>
                <a:cubicBezTo>
                  <a:pt x="65" y="20"/>
                  <a:pt x="65" y="20"/>
                  <a:pt x="66" y="20"/>
                </a:cubicBezTo>
                <a:cubicBezTo>
                  <a:pt x="66" y="20"/>
                  <a:pt x="66" y="20"/>
                  <a:pt x="66" y="20"/>
                </a:cubicBezTo>
                <a:cubicBezTo>
                  <a:pt x="67" y="19"/>
                  <a:pt x="68" y="19"/>
                  <a:pt x="70" y="18"/>
                </a:cubicBezTo>
                <a:cubicBezTo>
                  <a:pt x="71" y="18"/>
                  <a:pt x="72" y="18"/>
                  <a:pt x="72" y="18"/>
                </a:cubicBezTo>
                <a:cubicBezTo>
                  <a:pt x="72" y="18"/>
                  <a:pt x="73" y="18"/>
                  <a:pt x="75" y="19"/>
                </a:cubicBezTo>
                <a:cubicBezTo>
                  <a:pt x="77" y="20"/>
                  <a:pt x="78" y="21"/>
                  <a:pt x="78" y="21"/>
                </a:cubicBezTo>
                <a:cubicBezTo>
                  <a:pt x="78" y="21"/>
                  <a:pt x="79" y="21"/>
                  <a:pt x="80" y="21"/>
                </a:cubicBezTo>
                <a:cubicBezTo>
                  <a:pt x="80" y="21"/>
                  <a:pt x="81" y="21"/>
                  <a:pt x="82" y="21"/>
                </a:cubicBezTo>
                <a:cubicBezTo>
                  <a:pt x="82" y="21"/>
                  <a:pt x="83" y="21"/>
                  <a:pt x="83" y="21"/>
                </a:cubicBezTo>
                <a:cubicBezTo>
                  <a:pt x="83" y="21"/>
                  <a:pt x="84" y="20"/>
                  <a:pt x="85" y="20"/>
                </a:cubicBezTo>
                <a:cubicBezTo>
                  <a:pt x="87" y="20"/>
                  <a:pt x="88" y="21"/>
                  <a:pt x="89" y="21"/>
                </a:cubicBezTo>
                <a:cubicBezTo>
                  <a:pt x="89" y="22"/>
                  <a:pt x="90" y="23"/>
                  <a:pt x="90" y="24"/>
                </a:cubicBezTo>
                <a:cubicBezTo>
                  <a:pt x="90" y="24"/>
                  <a:pt x="91" y="25"/>
                  <a:pt x="91" y="26"/>
                </a:cubicBezTo>
                <a:cubicBezTo>
                  <a:pt x="92" y="26"/>
                  <a:pt x="93" y="27"/>
                  <a:pt x="95" y="27"/>
                </a:cubicBezTo>
                <a:cubicBezTo>
                  <a:pt x="95" y="27"/>
                  <a:pt x="96" y="27"/>
                  <a:pt x="97" y="27"/>
                </a:cubicBezTo>
                <a:cubicBezTo>
                  <a:pt x="97" y="27"/>
                  <a:pt x="98" y="26"/>
                  <a:pt x="99" y="26"/>
                </a:cubicBezTo>
                <a:cubicBezTo>
                  <a:pt x="100" y="26"/>
                  <a:pt x="102" y="27"/>
                  <a:pt x="102" y="28"/>
                </a:cubicBezTo>
                <a:cubicBezTo>
                  <a:pt x="103" y="28"/>
                  <a:pt x="103" y="29"/>
                  <a:pt x="103" y="30"/>
                </a:cubicBezTo>
                <a:cubicBezTo>
                  <a:pt x="103" y="31"/>
                  <a:pt x="103" y="32"/>
                  <a:pt x="103" y="32"/>
                </a:cubicBezTo>
                <a:cubicBezTo>
                  <a:pt x="103" y="33"/>
                  <a:pt x="104" y="33"/>
                  <a:pt x="105" y="33"/>
                </a:cubicBezTo>
                <a:cubicBezTo>
                  <a:pt x="105" y="33"/>
                  <a:pt x="106" y="33"/>
                  <a:pt x="107" y="33"/>
                </a:cubicBezTo>
                <a:cubicBezTo>
                  <a:pt x="107" y="33"/>
                  <a:pt x="108" y="33"/>
                  <a:pt x="109" y="33"/>
                </a:cubicBezTo>
                <a:cubicBezTo>
                  <a:pt x="111" y="33"/>
                  <a:pt x="111" y="34"/>
                  <a:pt x="111" y="35"/>
                </a:cubicBezTo>
                <a:cubicBezTo>
                  <a:pt x="111" y="35"/>
                  <a:pt x="111" y="35"/>
                  <a:pt x="111" y="36"/>
                </a:cubicBezTo>
                <a:cubicBezTo>
                  <a:pt x="111" y="37"/>
                  <a:pt x="111" y="38"/>
                  <a:pt x="111" y="39"/>
                </a:cubicBezTo>
                <a:cubicBezTo>
                  <a:pt x="111" y="40"/>
                  <a:pt x="111" y="41"/>
                  <a:pt x="112" y="41"/>
                </a:cubicBezTo>
                <a:cubicBezTo>
                  <a:pt x="113" y="41"/>
                  <a:pt x="114" y="40"/>
                  <a:pt x="114" y="40"/>
                </a:cubicBezTo>
                <a:cubicBezTo>
                  <a:pt x="115" y="39"/>
                  <a:pt x="116" y="39"/>
                  <a:pt x="117" y="38"/>
                </a:cubicBezTo>
                <a:cubicBezTo>
                  <a:pt x="116" y="40"/>
                  <a:pt x="116" y="40"/>
                  <a:pt x="116" y="40"/>
                </a:cubicBezTo>
                <a:cubicBezTo>
                  <a:pt x="116" y="40"/>
                  <a:pt x="116" y="40"/>
                  <a:pt x="116" y="41"/>
                </a:cubicBezTo>
                <a:cubicBezTo>
                  <a:pt x="116" y="41"/>
                  <a:pt x="117" y="41"/>
                  <a:pt x="118" y="42"/>
                </a:cubicBezTo>
                <a:cubicBezTo>
                  <a:pt x="119" y="42"/>
                  <a:pt x="120" y="43"/>
                  <a:pt x="121" y="44"/>
                </a:cubicBezTo>
                <a:cubicBezTo>
                  <a:pt x="122" y="45"/>
                  <a:pt x="122" y="47"/>
                  <a:pt x="123" y="48"/>
                </a:cubicBezTo>
                <a:cubicBezTo>
                  <a:pt x="124" y="49"/>
                  <a:pt x="124" y="50"/>
                  <a:pt x="124" y="50"/>
                </a:cubicBezTo>
                <a:cubicBezTo>
                  <a:pt x="124" y="51"/>
                  <a:pt x="124" y="52"/>
                  <a:pt x="124" y="52"/>
                </a:cubicBezTo>
                <a:cubicBezTo>
                  <a:pt x="123" y="52"/>
                  <a:pt x="123" y="53"/>
                  <a:pt x="123" y="53"/>
                </a:cubicBezTo>
                <a:cubicBezTo>
                  <a:pt x="123" y="54"/>
                  <a:pt x="124" y="56"/>
                  <a:pt x="125" y="58"/>
                </a:cubicBezTo>
                <a:cubicBezTo>
                  <a:pt x="126" y="60"/>
                  <a:pt x="127" y="62"/>
                  <a:pt x="127" y="65"/>
                </a:cubicBezTo>
                <a:cubicBezTo>
                  <a:pt x="129" y="64"/>
                  <a:pt x="129" y="64"/>
                  <a:pt x="129" y="64"/>
                </a:cubicBezTo>
                <a:cubicBezTo>
                  <a:pt x="129" y="64"/>
                  <a:pt x="130" y="64"/>
                  <a:pt x="130" y="64"/>
                </a:cubicBezTo>
                <a:cubicBezTo>
                  <a:pt x="130" y="65"/>
                  <a:pt x="129" y="65"/>
                  <a:pt x="129" y="65"/>
                </a:cubicBezTo>
                <a:cubicBezTo>
                  <a:pt x="128" y="65"/>
                  <a:pt x="128" y="65"/>
                  <a:pt x="128" y="65"/>
                </a:cubicBezTo>
                <a:cubicBezTo>
                  <a:pt x="128" y="66"/>
                  <a:pt x="128" y="66"/>
                  <a:pt x="129" y="67"/>
                </a:cubicBezTo>
                <a:cubicBezTo>
                  <a:pt x="130" y="68"/>
                  <a:pt x="130" y="69"/>
                  <a:pt x="130" y="69"/>
                </a:cubicBezTo>
                <a:cubicBezTo>
                  <a:pt x="130" y="69"/>
                  <a:pt x="130" y="70"/>
                  <a:pt x="129" y="71"/>
                </a:cubicBezTo>
                <a:cubicBezTo>
                  <a:pt x="128" y="73"/>
                  <a:pt x="128" y="74"/>
                  <a:pt x="127" y="74"/>
                </a:cubicBezTo>
                <a:cubicBezTo>
                  <a:pt x="128" y="74"/>
                  <a:pt x="128" y="74"/>
                  <a:pt x="129" y="75"/>
                </a:cubicBezTo>
                <a:cubicBezTo>
                  <a:pt x="129" y="76"/>
                  <a:pt x="130" y="76"/>
                  <a:pt x="131" y="76"/>
                </a:cubicBezTo>
                <a:close/>
                <a:moveTo>
                  <a:pt x="167" y="47"/>
                </a:moveTo>
                <a:cubicBezTo>
                  <a:pt x="169" y="47"/>
                  <a:pt x="169" y="47"/>
                  <a:pt x="169" y="47"/>
                </a:cubicBezTo>
                <a:cubicBezTo>
                  <a:pt x="169" y="48"/>
                  <a:pt x="169" y="48"/>
                  <a:pt x="168" y="48"/>
                </a:cubicBezTo>
                <a:cubicBezTo>
                  <a:pt x="168" y="49"/>
                  <a:pt x="167" y="49"/>
                  <a:pt x="167" y="49"/>
                </a:cubicBezTo>
                <a:cubicBezTo>
                  <a:pt x="166" y="49"/>
                  <a:pt x="165" y="48"/>
                  <a:pt x="165" y="48"/>
                </a:cubicBezTo>
                <a:cubicBezTo>
                  <a:pt x="166" y="48"/>
                  <a:pt x="167" y="48"/>
                  <a:pt x="167" y="47"/>
                </a:cubicBezTo>
                <a:close/>
                <a:moveTo>
                  <a:pt x="137" y="101"/>
                </a:moveTo>
                <a:cubicBezTo>
                  <a:pt x="138" y="101"/>
                  <a:pt x="139" y="101"/>
                  <a:pt x="141" y="101"/>
                </a:cubicBezTo>
                <a:cubicBezTo>
                  <a:pt x="143" y="101"/>
                  <a:pt x="143" y="102"/>
                  <a:pt x="143" y="103"/>
                </a:cubicBezTo>
                <a:cubicBezTo>
                  <a:pt x="142" y="103"/>
                  <a:pt x="141" y="103"/>
                  <a:pt x="140" y="102"/>
                </a:cubicBezTo>
                <a:cubicBezTo>
                  <a:pt x="139" y="102"/>
                  <a:pt x="138" y="102"/>
                  <a:pt x="137" y="101"/>
                </a:cubicBezTo>
                <a:close/>
                <a:moveTo>
                  <a:pt x="111" y="4"/>
                </a:moveTo>
                <a:cubicBezTo>
                  <a:pt x="110" y="4"/>
                  <a:pt x="109" y="3"/>
                  <a:pt x="109" y="2"/>
                </a:cubicBezTo>
                <a:cubicBezTo>
                  <a:pt x="109" y="1"/>
                  <a:pt x="110" y="1"/>
                  <a:pt x="110" y="0"/>
                </a:cubicBezTo>
                <a:cubicBezTo>
                  <a:pt x="112" y="0"/>
                  <a:pt x="113" y="0"/>
                  <a:pt x="115" y="1"/>
                </a:cubicBezTo>
                <a:cubicBezTo>
                  <a:pt x="116" y="2"/>
                  <a:pt x="117" y="3"/>
                  <a:pt x="117" y="4"/>
                </a:cubicBezTo>
                <a:cubicBezTo>
                  <a:pt x="117" y="4"/>
                  <a:pt x="116" y="5"/>
                  <a:pt x="115" y="5"/>
                </a:cubicBezTo>
                <a:cubicBezTo>
                  <a:pt x="115" y="4"/>
                  <a:pt x="114" y="4"/>
                  <a:pt x="113" y="4"/>
                </a:cubicBezTo>
                <a:lnTo>
                  <a:pt x="11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32" name="Freeform 34">
            <a:extLst>
              <a:ext uri="{FF2B5EF4-FFF2-40B4-BE49-F238E27FC236}">
                <a16:creationId xmlns:a16="http://schemas.microsoft.com/office/drawing/2014/main" xmlns="" id="{6B0CFE6B-2D5D-4DEE-8C34-F6DD91865FA2}"/>
              </a:ext>
            </a:extLst>
          </p:cNvPr>
          <p:cNvSpPr>
            <a:spLocks noEditPoints="1"/>
          </p:cNvSpPr>
          <p:nvPr/>
        </p:nvSpPr>
        <p:spPr bwMode="auto">
          <a:xfrm>
            <a:off x="10717827" y="1278792"/>
            <a:ext cx="586682" cy="582400"/>
          </a:xfrm>
          <a:custGeom>
            <a:avLst/>
            <a:gdLst>
              <a:gd name="T0" fmla="*/ 158 w 282"/>
              <a:gd name="T1" fmla="*/ 252 h 280"/>
              <a:gd name="T2" fmla="*/ 2 w 282"/>
              <a:gd name="T3" fmla="*/ 279 h 280"/>
              <a:gd name="T4" fmla="*/ 186 w 282"/>
              <a:gd name="T5" fmla="*/ 190 h 280"/>
              <a:gd name="T6" fmla="*/ 234 w 282"/>
              <a:gd name="T7" fmla="*/ 201 h 280"/>
              <a:gd name="T8" fmla="*/ 63 w 282"/>
              <a:gd name="T9" fmla="*/ 187 h 280"/>
              <a:gd name="T10" fmla="*/ 77 w 282"/>
              <a:gd name="T11" fmla="*/ 139 h 280"/>
              <a:gd name="T12" fmla="*/ 142 w 282"/>
              <a:gd name="T13" fmla="*/ 224 h 280"/>
              <a:gd name="T14" fmla="*/ 116 w 282"/>
              <a:gd name="T15" fmla="*/ 221 h 280"/>
              <a:gd name="T16" fmla="*/ 135 w 282"/>
              <a:gd name="T17" fmla="*/ 223 h 280"/>
              <a:gd name="T18" fmla="*/ 102 w 282"/>
              <a:gd name="T19" fmla="*/ 262 h 280"/>
              <a:gd name="T20" fmla="*/ 91 w 282"/>
              <a:gd name="T21" fmla="*/ 122 h 280"/>
              <a:gd name="T22" fmla="*/ 265 w 282"/>
              <a:gd name="T23" fmla="*/ 199 h 280"/>
              <a:gd name="T24" fmla="*/ 225 w 282"/>
              <a:gd name="T25" fmla="*/ 154 h 280"/>
              <a:gd name="T26" fmla="*/ 280 w 282"/>
              <a:gd name="T27" fmla="*/ 110 h 280"/>
              <a:gd name="T28" fmla="*/ 279 w 282"/>
              <a:gd name="T29" fmla="*/ 140 h 280"/>
              <a:gd name="T30" fmla="*/ 269 w 282"/>
              <a:gd name="T31" fmla="*/ 170 h 280"/>
              <a:gd name="T32" fmla="*/ 148 w 282"/>
              <a:gd name="T33" fmla="*/ 136 h 280"/>
              <a:gd name="T34" fmla="*/ 218 w 282"/>
              <a:gd name="T35" fmla="*/ 164 h 280"/>
              <a:gd name="T36" fmla="*/ 166 w 282"/>
              <a:gd name="T37" fmla="*/ 157 h 280"/>
              <a:gd name="T38" fmla="*/ 182 w 282"/>
              <a:gd name="T39" fmla="*/ 112 h 280"/>
              <a:gd name="T40" fmla="*/ 231 w 282"/>
              <a:gd name="T41" fmla="*/ 200 h 280"/>
              <a:gd name="T42" fmla="*/ 195 w 282"/>
              <a:gd name="T43" fmla="*/ 195 h 280"/>
              <a:gd name="T44" fmla="*/ 189 w 282"/>
              <a:gd name="T45" fmla="*/ 179 h 280"/>
              <a:gd name="T46" fmla="*/ 173 w 282"/>
              <a:gd name="T47" fmla="*/ 200 h 280"/>
              <a:gd name="T48" fmla="*/ 140 w 282"/>
              <a:gd name="T49" fmla="*/ 192 h 280"/>
              <a:gd name="T50" fmla="*/ 132 w 282"/>
              <a:gd name="T51" fmla="*/ 160 h 280"/>
              <a:gd name="T52" fmla="*/ 148 w 282"/>
              <a:gd name="T53" fmla="*/ 138 h 280"/>
              <a:gd name="T54" fmla="*/ 152 w 282"/>
              <a:gd name="T55" fmla="*/ 119 h 280"/>
              <a:gd name="T56" fmla="*/ 170 w 282"/>
              <a:gd name="T57" fmla="*/ 117 h 280"/>
              <a:gd name="T58" fmla="*/ 156 w 282"/>
              <a:gd name="T59" fmla="*/ 99 h 280"/>
              <a:gd name="T60" fmla="*/ 153 w 282"/>
              <a:gd name="T61" fmla="*/ 86 h 280"/>
              <a:gd name="T62" fmla="*/ 169 w 282"/>
              <a:gd name="T63" fmla="*/ 84 h 280"/>
              <a:gd name="T64" fmla="*/ 178 w 282"/>
              <a:gd name="T65" fmla="*/ 77 h 280"/>
              <a:gd name="T66" fmla="*/ 195 w 282"/>
              <a:gd name="T67" fmla="*/ 89 h 280"/>
              <a:gd name="T68" fmla="*/ 204 w 282"/>
              <a:gd name="T69" fmla="*/ 77 h 280"/>
              <a:gd name="T70" fmla="*/ 202 w 282"/>
              <a:gd name="T71" fmla="*/ 97 h 280"/>
              <a:gd name="T72" fmla="*/ 201 w 282"/>
              <a:gd name="T73" fmla="*/ 116 h 280"/>
              <a:gd name="T74" fmla="*/ 191 w 282"/>
              <a:gd name="T75" fmla="*/ 118 h 280"/>
              <a:gd name="T76" fmla="*/ 180 w 282"/>
              <a:gd name="T77" fmla="*/ 136 h 280"/>
              <a:gd name="T78" fmla="*/ 173 w 282"/>
              <a:gd name="T79" fmla="*/ 160 h 280"/>
              <a:gd name="T80" fmla="*/ 185 w 282"/>
              <a:gd name="T81" fmla="*/ 153 h 280"/>
              <a:gd name="T82" fmla="*/ 205 w 282"/>
              <a:gd name="T83" fmla="*/ 128 h 280"/>
              <a:gd name="T84" fmla="*/ 227 w 282"/>
              <a:gd name="T85" fmla="*/ 129 h 280"/>
              <a:gd name="T86" fmla="*/ 220 w 282"/>
              <a:gd name="T87" fmla="*/ 147 h 280"/>
              <a:gd name="T88" fmla="*/ 236 w 282"/>
              <a:gd name="T89" fmla="*/ 157 h 280"/>
              <a:gd name="T90" fmla="*/ 142 w 282"/>
              <a:gd name="T91" fmla="*/ 116 h 280"/>
              <a:gd name="T92" fmla="*/ 174 w 282"/>
              <a:gd name="T93" fmla="*/ 114 h 280"/>
              <a:gd name="T94" fmla="*/ 261 w 282"/>
              <a:gd name="T95" fmla="*/ 187 h 280"/>
              <a:gd name="T96" fmla="*/ 257 w 282"/>
              <a:gd name="T97" fmla="*/ 143 h 280"/>
              <a:gd name="T98" fmla="*/ 200 w 282"/>
              <a:gd name="T99" fmla="*/ 74 h 280"/>
              <a:gd name="T100" fmla="*/ 235 w 282"/>
              <a:gd name="T101" fmla="*/ 69 h 280"/>
              <a:gd name="T102" fmla="*/ 226 w 282"/>
              <a:gd name="T103" fmla="*/ 28 h 280"/>
              <a:gd name="T104" fmla="*/ 209 w 282"/>
              <a:gd name="T105" fmla="*/ 93 h 280"/>
              <a:gd name="T106" fmla="*/ 261 w 282"/>
              <a:gd name="T107" fmla="*/ 181 h 280"/>
              <a:gd name="T108" fmla="*/ 145 w 282"/>
              <a:gd name="T109" fmla="*/ 85 h 280"/>
              <a:gd name="T110" fmla="*/ 101 w 282"/>
              <a:gd name="T111" fmla="*/ 139 h 280"/>
              <a:gd name="T112" fmla="*/ 120 w 282"/>
              <a:gd name="T113" fmla="*/ 128 h 280"/>
              <a:gd name="T114" fmla="*/ 181 w 282"/>
              <a:gd name="T115" fmla="*/ 60 h 280"/>
              <a:gd name="T116" fmla="*/ 191 w 282"/>
              <a:gd name="T117" fmla="*/ 57 h 280"/>
              <a:gd name="T118" fmla="*/ 116 w 282"/>
              <a:gd name="T119" fmla="*/ 61 h 280"/>
              <a:gd name="T120" fmla="*/ 171 w 282"/>
              <a:gd name="T121" fmla="*/ 44 h 280"/>
              <a:gd name="T122" fmla="*/ 166 w 282"/>
              <a:gd name="T123" fmla="*/ 7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0">
                <a:moveTo>
                  <a:pt x="143" y="193"/>
                </a:moveTo>
                <a:cubicBezTo>
                  <a:pt x="143" y="193"/>
                  <a:pt x="143" y="193"/>
                  <a:pt x="143" y="193"/>
                </a:cubicBezTo>
                <a:cubicBezTo>
                  <a:pt x="143" y="193"/>
                  <a:pt x="143" y="193"/>
                  <a:pt x="143" y="193"/>
                </a:cubicBezTo>
                <a:cubicBezTo>
                  <a:pt x="143" y="193"/>
                  <a:pt x="143" y="193"/>
                  <a:pt x="143" y="193"/>
                </a:cubicBezTo>
                <a:cubicBezTo>
                  <a:pt x="143" y="194"/>
                  <a:pt x="143" y="194"/>
                  <a:pt x="144" y="194"/>
                </a:cubicBezTo>
                <a:cubicBezTo>
                  <a:pt x="144" y="194"/>
                  <a:pt x="144" y="194"/>
                  <a:pt x="144" y="194"/>
                </a:cubicBezTo>
                <a:cubicBezTo>
                  <a:pt x="144" y="194"/>
                  <a:pt x="143" y="195"/>
                  <a:pt x="143" y="195"/>
                </a:cubicBezTo>
                <a:cubicBezTo>
                  <a:pt x="143" y="195"/>
                  <a:pt x="143" y="194"/>
                  <a:pt x="143" y="194"/>
                </a:cubicBezTo>
                <a:lnTo>
                  <a:pt x="143" y="193"/>
                </a:lnTo>
                <a:close/>
                <a:moveTo>
                  <a:pt x="187" y="181"/>
                </a:moveTo>
                <a:cubicBezTo>
                  <a:pt x="187" y="181"/>
                  <a:pt x="188" y="181"/>
                  <a:pt x="188" y="181"/>
                </a:cubicBezTo>
                <a:cubicBezTo>
                  <a:pt x="188" y="181"/>
                  <a:pt x="188" y="181"/>
                  <a:pt x="188" y="181"/>
                </a:cubicBezTo>
                <a:lnTo>
                  <a:pt x="187" y="181"/>
                </a:lnTo>
                <a:close/>
                <a:moveTo>
                  <a:pt x="174" y="202"/>
                </a:moveTo>
                <a:cubicBezTo>
                  <a:pt x="175" y="202"/>
                  <a:pt x="175" y="202"/>
                  <a:pt x="176" y="202"/>
                </a:cubicBezTo>
                <a:cubicBezTo>
                  <a:pt x="176" y="205"/>
                  <a:pt x="176" y="205"/>
                  <a:pt x="176" y="205"/>
                </a:cubicBezTo>
                <a:cubicBezTo>
                  <a:pt x="176" y="207"/>
                  <a:pt x="175" y="207"/>
                  <a:pt x="174" y="207"/>
                </a:cubicBezTo>
                <a:cubicBezTo>
                  <a:pt x="174" y="207"/>
                  <a:pt x="173" y="207"/>
                  <a:pt x="173" y="206"/>
                </a:cubicBezTo>
                <a:cubicBezTo>
                  <a:pt x="173" y="205"/>
                  <a:pt x="173" y="205"/>
                  <a:pt x="174" y="204"/>
                </a:cubicBezTo>
                <a:cubicBezTo>
                  <a:pt x="174" y="203"/>
                  <a:pt x="174" y="203"/>
                  <a:pt x="174" y="202"/>
                </a:cubicBezTo>
                <a:close/>
                <a:moveTo>
                  <a:pt x="158" y="248"/>
                </a:moveTo>
                <a:cubicBezTo>
                  <a:pt x="158" y="249"/>
                  <a:pt x="158" y="249"/>
                  <a:pt x="159" y="249"/>
                </a:cubicBezTo>
                <a:cubicBezTo>
                  <a:pt x="159" y="250"/>
                  <a:pt x="159" y="250"/>
                  <a:pt x="159" y="251"/>
                </a:cubicBezTo>
                <a:cubicBezTo>
                  <a:pt x="159" y="251"/>
                  <a:pt x="159" y="252"/>
                  <a:pt x="158" y="252"/>
                </a:cubicBezTo>
                <a:cubicBezTo>
                  <a:pt x="158" y="253"/>
                  <a:pt x="158" y="253"/>
                  <a:pt x="157" y="253"/>
                </a:cubicBezTo>
                <a:cubicBezTo>
                  <a:pt x="157" y="253"/>
                  <a:pt x="156" y="253"/>
                  <a:pt x="156" y="253"/>
                </a:cubicBezTo>
                <a:cubicBezTo>
                  <a:pt x="155" y="253"/>
                  <a:pt x="155" y="252"/>
                  <a:pt x="155" y="251"/>
                </a:cubicBezTo>
                <a:cubicBezTo>
                  <a:pt x="155" y="249"/>
                  <a:pt x="156" y="248"/>
                  <a:pt x="158" y="248"/>
                </a:cubicBezTo>
                <a:close/>
                <a:moveTo>
                  <a:pt x="181" y="191"/>
                </a:moveTo>
                <a:cubicBezTo>
                  <a:pt x="180" y="191"/>
                  <a:pt x="180" y="191"/>
                  <a:pt x="180" y="190"/>
                </a:cubicBezTo>
                <a:lnTo>
                  <a:pt x="181" y="191"/>
                </a:lnTo>
                <a:close/>
                <a:moveTo>
                  <a:pt x="9" y="273"/>
                </a:moveTo>
                <a:cubicBezTo>
                  <a:pt x="9" y="274"/>
                  <a:pt x="9" y="274"/>
                  <a:pt x="10" y="274"/>
                </a:cubicBezTo>
                <a:cubicBezTo>
                  <a:pt x="10" y="274"/>
                  <a:pt x="10" y="274"/>
                  <a:pt x="10" y="274"/>
                </a:cubicBezTo>
                <a:cubicBezTo>
                  <a:pt x="10" y="274"/>
                  <a:pt x="10" y="274"/>
                  <a:pt x="9" y="274"/>
                </a:cubicBezTo>
                <a:cubicBezTo>
                  <a:pt x="9" y="274"/>
                  <a:pt x="9" y="274"/>
                  <a:pt x="9" y="274"/>
                </a:cubicBezTo>
                <a:cubicBezTo>
                  <a:pt x="9" y="275"/>
                  <a:pt x="9" y="275"/>
                  <a:pt x="9" y="275"/>
                </a:cubicBezTo>
                <a:cubicBezTo>
                  <a:pt x="9" y="275"/>
                  <a:pt x="9" y="275"/>
                  <a:pt x="9" y="275"/>
                </a:cubicBezTo>
                <a:cubicBezTo>
                  <a:pt x="9" y="276"/>
                  <a:pt x="9" y="276"/>
                  <a:pt x="9" y="277"/>
                </a:cubicBezTo>
                <a:cubicBezTo>
                  <a:pt x="8" y="277"/>
                  <a:pt x="8" y="278"/>
                  <a:pt x="8" y="278"/>
                </a:cubicBezTo>
                <a:cubicBezTo>
                  <a:pt x="8" y="278"/>
                  <a:pt x="8" y="278"/>
                  <a:pt x="8" y="278"/>
                </a:cubicBezTo>
                <a:cubicBezTo>
                  <a:pt x="8" y="278"/>
                  <a:pt x="7" y="278"/>
                  <a:pt x="7" y="278"/>
                </a:cubicBezTo>
                <a:cubicBezTo>
                  <a:pt x="7" y="278"/>
                  <a:pt x="7" y="278"/>
                  <a:pt x="6" y="279"/>
                </a:cubicBezTo>
                <a:cubicBezTo>
                  <a:pt x="6" y="279"/>
                  <a:pt x="6" y="279"/>
                  <a:pt x="5" y="280"/>
                </a:cubicBezTo>
                <a:cubicBezTo>
                  <a:pt x="5" y="279"/>
                  <a:pt x="5" y="279"/>
                  <a:pt x="4" y="279"/>
                </a:cubicBezTo>
                <a:cubicBezTo>
                  <a:pt x="4" y="279"/>
                  <a:pt x="3" y="279"/>
                  <a:pt x="3" y="280"/>
                </a:cubicBezTo>
                <a:cubicBezTo>
                  <a:pt x="3" y="280"/>
                  <a:pt x="2" y="279"/>
                  <a:pt x="2" y="279"/>
                </a:cubicBezTo>
                <a:cubicBezTo>
                  <a:pt x="2" y="279"/>
                  <a:pt x="2" y="279"/>
                  <a:pt x="2" y="279"/>
                </a:cubicBezTo>
                <a:cubicBezTo>
                  <a:pt x="2" y="279"/>
                  <a:pt x="2" y="279"/>
                  <a:pt x="2" y="278"/>
                </a:cubicBezTo>
                <a:cubicBezTo>
                  <a:pt x="2" y="278"/>
                  <a:pt x="2" y="278"/>
                  <a:pt x="2" y="279"/>
                </a:cubicBezTo>
                <a:cubicBezTo>
                  <a:pt x="2" y="279"/>
                  <a:pt x="2" y="279"/>
                  <a:pt x="1" y="279"/>
                </a:cubicBezTo>
                <a:cubicBezTo>
                  <a:pt x="1" y="279"/>
                  <a:pt x="1" y="279"/>
                  <a:pt x="1" y="278"/>
                </a:cubicBezTo>
                <a:cubicBezTo>
                  <a:pt x="1" y="278"/>
                  <a:pt x="1" y="278"/>
                  <a:pt x="1" y="278"/>
                </a:cubicBezTo>
                <a:cubicBezTo>
                  <a:pt x="1" y="278"/>
                  <a:pt x="0" y="278"/>
                  <a:pt x="0" y="278"/>
                </a:cubicBezTo>
                <a:cubicBezTo>
                  <a:pt x="0" y="278"/>
                  <a:pt x="0" y="278"/>
                  <a:pt x="0" y="278"/>
                </a:cubicBezTo>
                <a:cubicBezTo>
                  <a:pt x="0" y="278"/>
                  <a:pt x="0" y="277"/>
                  <a:pt x="0" y="277"/>
                </a:cubicBezTo>
                <a:cubicBezTo>
                  <a:pt x="0" y="277"/>
                  <a:pt x="0" y="277"/>
                  <a:pt x="0" y="277"/>
                </a:cubicBezTo>
                <a:cubicBezTo>
                  <a:pt x="0" y="275"/>
                  <a:pt x="0" y="275"/>
                  <a:pt x="0" y="275"/>
                </a:cubicBezTo>
                <a:cubicBezTo>
                  <a:pt x="0" y="273"/>
                  <a:pt x="0" y="272"/>
                  <a:pt x="1" y="273"/>
                </a:cubicBezTo>
                <a:cubicBezTo>
                  <a:pt x="2" y="273"/>
                  <a:pt x="2" y="273"/>
                  <a:pt x="3" y="272"/>
                </a:cubicBezTo>
                <a:cubicBezTo>
                  <a:pt x="4" y="272"/>
                  <a:pt x="4" y="272"/>
                  <a:pt x="4" y="272"/>
                </a:cubicBezTo>
                <a:cubicBezTo>
                  <a:pt x="5" y="272"/>
                  <a:pt x="5" y="271"/>
                  <a:pt x="6" y="271"/>
                </a:cubicBezTo>
                <a:cubicBezTo>
                  <a:pt x="7" y="271"/>
                  <a:pt x="8" y="272"/>
                  <a:pt x="8" y="272"/>
                </a:cubicBezTo>
                <a:cubicBezTo>
                  <a:pt x="9" y="273"/>
                  <a:pt x="9" y="273"/>
                  <a:pt x="9" y="273"/>
                </a:cubicBezTo>
                <a:cubicBezTo>
                  <a:pt x="9" y="273"/>
                  <a:pt x="9" y="273"/>
                  <a:pt x="9" y="273"/>
                </a:cubicBezTo>
                <a:close/>
                <a:moveTo>
                  <a:pt x="194" y="248"/>
                </a:moveTo>
                <a:cubicBezTo>
                  <a:pt x="194" y="248"/>
                  <a:pt x="194" y="248"/>
                  <a:pt x="194" y="249"/>
                </a:cubicBezTo>
                <a:cubicBezTo>
                  <a:pt x="194" y="249"/>
                  <a:pt x="194" y="249"/>
                  <a:pt x="194" y="249"/>
                </a:cubicBezTo>
                <a:cubicBezTo>
                  <a:pt x="194" y="249"/>
                  <a:pt x="193" y="249"/>
                  <a:pt x="193" y="249"/>
                </a:cubicBezTo>
                <a:cubicBezTo>
                  <a:pt x="193" y="248"/>
                  <a:pt x="194" y="248"/>
                  <a:pt x="194" y="248"/>
                </a:cubicBezTo>
                <a:close/>
                <a:moveTo>
                  <a:pt x="186" y="189"/>
                </a:moveTo>
                <a:cubicBezTo>
                  <a:pt x="186" y="190"/>
                  <a:pt x="186" y="190"/>
                  <a:pt x="186" y="190"/>
                </a:cubicBezTo>
                <a:cubicBezTo>
                  <a:pt x="185" y="189"/>
                  <a:pt x="185" y="189"/>
                  <a:pt x="185" y="189"/>
                </a:cubicBezTo>
                <a:cubicBezTo>
                  <a:pt x="186" y="189"/>
                  <a:pt x="186" y="189"/>
                  <a:pt x="186" y="189"/>
                </a:cubicBezTo>
                <a:close/>
                <a:moveTo>
                  <a:pt x="140" y="159"/>
                </a:moveTo>
                <a:cubicBezTo>
                  <a:pt x="140" y="159"/>
                  <a:pt x="140" y="159"/>
                  <a:pt x="140" y="159"/>
                </a:cubicBezTo>
                <a:close/>
                <a:moveTo>
                  <a:pt x="224" y="213"/>
                </a:moveTo>
                <a:cubicBezTo>
                  <a:pt x="224" y="212"/>
                  <a:pt x="224" y="212"/>
                  <a:pt x="225" y="212"/>
                </a:cubicBezTo>
                <a:cubicBezTo>
                  <a:pt x="225" y="213"/>
                  <a:pt x="225" y="213"/>
                  <a:pt x="224" y="213"/>
                </a:cubicBezTo>
                <a:cubicBezTo>
                  <a:pt x="224" y="213"/>
                  <a:pt x="224" y="213"/>
                  <a:pt x="224" y="213"/>
                </a:cubicBezTo>
                <a:close/>
                <a:moveTo>
                  <a:pt x="185" y="188"/>
                </a:moveTo>
                <a:cubicBezTo>
                  <a:pt x="185" y="188"/>
                  <a:pt x="185" y="188"/>
                  <a:pt x="185" y="189"/>
                </a:cubicBezTo>
                <a:cubicBezTo>
                  <a:pt x="185" y="189"/>
                  <a:pt x="185" y="189"/>
                  <a:pt x="185" y="188"/>
                </a:cubicBezTo>
                <a:close/>
                <a:moveTo>
                  <a:pt x="217" y="214"/>
                </a:moveTo>
                <a:cubicBezTo>
                  <a:pt x="217" y="213"/>
                  <a:pt x="218" y="213"/>
                  <a:pt x="218" y="213"/>
                </a:cubicBezTo>
                <a:cubicBezTo>
                  <a:pt x="218" y="214"/>
                  <a:pt x="218" y="215"/>
                  <a:pt x="218" y="215"/>
                </a:cubicBezTo>
                <a:cubicBezTo>
                  <a:pt x="217" y="215"/>
                  <a:pt x="217" y="215"/>
                  <a:pt x="217" y="214"/>
                </a:cubicBezTo>
                <a:cubicBezTo>
                  <a:pt x="217" y="214"/>
                  <a:pt x="217" y="214"/>
                  <a:pt x="217" y="214"/>
                </a:cubicBezTo>
                <a:close/>
                <a:moveTo>
                  <a:pt x="241" y="199"/>
                </a:moveTo>
                <a:cubicBezTo>
                  <a:pt x="241" y="199"/>
                  <a:pt x="241" y="200"/>
                  <a:pt x="241" y="200"/>
                </a:cubicBezTo>
                <a:cubicBezTo>
                  <a:pt x="241" y="201"/>
                  <a:pt x="241" y="202"/>
                  <a:pt x="241" y="202"/>
                </a:cubicBezTo>
                <a:cubicBezTo>
                  <a:pt x="241" y="203"/>
                  <a:pt x="240" y="204"/>
                  <a:pt x="239" y="204"/>
                </a:cubicBezTo>
                <a:cubicBezTo>
                  <a:pt x="239" y="204"/>
                  <a:pt x="239" y="204"/>
                  <a:pt x="238" y="204"/>
                </a:cubicBezTo>
                <a:cubicBezTo>
                  <a:pt x="238" y="204"/>
                  <a:pt x="238" y="204"/>
                  <a:pt x="238" y="204"/>
                </a:cubicBezTo>
                <a:cubicBezTo>
                  <a:pt x="237" y="204"/>
                  <a:pt x="236" y="204"/>
                  <a:pt x="235" y="203"/>
                </a:cubicBezTo>
                <a:cubicBezTo>
                  <a:pt x="235" y="203"/>
                  <a:pt x="234" y="202"/>
                  <a:pt x="234" y="201"/>
                </a:cubicBezTo>
                <a:cubicBezTo>
                  <a:pt x="234" y="199"/>
                  <a:pt x="235" y="198"/>
                  <a:pt x="236" y="198"/>
                </a:cubicBezTo>
                <a:cubicBezTo>
                  <a:pt x="237" y="198"/>
                  <a:pt x="238" y="198"/>
                  <a:pt x="238" y="198"/>
                </a:cubicBezTo>
                <a:cubicBezTo>
                  <a:pt x="239" y="198"/>
                  <a:pt x="239" y="198"/>
                  <a:pt x="240" y="198"/>
                </a:cubicBezTo>
                <a:cubicBezTo>
                  <a:pt x="240" y="198"/>
                  <a:pt x="240" y="199"/>
                  <a:pt x="241" y="199"/>
                </a:cubicBezTo>
                <a:close/>
                <a:moveTo>
                  <a:pt x="133" y="200"/>
                </a:moveTo>
                <a:cubicBezTo>
                  <a:pt x="132" y="200"/>
                  <a:pt x="132" y="200"/>
                  <a:pt x="132" y="200"/>
                </a:cubicBezTo>
                <a:cubicBezTo>
                  <a:pt x="132" y="200"/>
                  <a:pt x="132" y="200"/>
                  <a:pt x="132" y="199"/>
                </a:cubicBezTo>
                <a:cubicBezTo>
                  <a:pt x="132" y="199"/>
                  <a:pt x="133" y="199"/>
                  <a:pt x="133" y="200"/>
                </a:cubicBezTo>
                <a:close/>
                <a:moveTo>
                  <a:pt x="80" y="155"/>
                </a:moveTo>
                <a:cubicBezTo>
                  <a:pt x="80" y="154"/>
                  <a:pt x="80" y="154"/>
                  <a:pt x="81" y="154"/>
                </a:cubicBezTo>
                <a:cubicBezTo>
                  <a:pt x="81" y="154"/>
                  <a:pt x="81" y="154"/>
                  <a:pt x="81" y="154"/>
                </a:cubicBezTo>
                <a:cubicBezTo>
                  <a:pt x="81" y="154"/>
                  <a:pt x="81" y="155"/>
                  <a:pt x="81" y="155"/>
                </a:cubicBezTo>
                <a:cubicBezTo>
                  <a:pt x="81" y="155"/>
                  <a:pt x="81" y="155"/>
                  <a:pt x="80" y="155"/>
                </a:cubicBezTo>
                <a:close/>
                <a:moveTo>
                  <a:pt x="86" y="254"/>
                </a:moveTo>
                <a:cubicBezTo>
                  <a:pt x="87" y="254"/>
                  <a:pt x="88" y="254"/>
                  <a:pt x="88" y="255"/>
                </a:cubicBezTo>
                <a:cubicBezTo>
                  <a:pt x="87" y="256"/>
                  <a:pt x="87" y="256"/>
                  <a:pt x="87" y="256"/>
                </a:cubicBezTo>
                <a:cubicBezTo>
                  <a:pt x="86" y="256"/>
                  <a:pt x="86" y="256"/>
                  <a:pt x="86" y="255"/>
                </a:cubicBezTo>
                <a:cubicBezTo>
                  <a:pt x="86" y="255"/>
                  <a:pt x="86" y="254"/>
                  <a:pt x="86" y="254"/>
                </a:cubicBezTo>
                <a:close/>
                <a:moveTo>
                  <a:pt x="141" y="208"/>
                </a:moveTo>
                <a:cubicBezTo>
                  <a:pt x="141" y="208"/>
                  <a:pt x="140" y="208"/>
                  <a:pt x="140" y="208"/>
                </a:cubicBezTo>
                <a:cubicBezTo>
                  <a:pt x="139" y="208"/>
                  <a:pt x="139" y="208"/>
                  <a:pt x="139" y="207"/>
                </a:cubicBezTo>
                <a:cubicBezTo>
                  <a:pt x="139" y="206"/>
                  <a:pt x="139" y="206"/>
                  <a:pt x="140" y="206"/>
                </a:cubicBezTo>
                <a:cubicBezTo>
                  <a:pt x="140" y="206"/>
                  <a:pt x="141" y="207"/>
                  <a:pt x="141" y="208"/>
                </a:cubicBezTo>
                <a:close/>
                <a:moveTo>
                  <a:pt x="63" y="187"/>
                </a:moveTo>
                <a:cubicBezTo>
                  <a:pt x="63" y="188"/>
                  <a:pt x="63" y="188"/>
                  <a:pt x="63" y="189"/>
                </a:cubicBezTo>
                <a:cubicBezTo>
                  <a:pt x="63" y="190"/>
                  <a:pt x="63" y="190"/>
                  <a:pt x="62" y="190"/>
                </a:cubicBezTo>
                <a:cubicBezTo>
                  <a:pt x="61" y="190"/>
                  <a:pt x="61" y="190"/>
                  <a:pt x="61" y="190"/>
                </a:cubicBezTo>
                <a:cubicBezTo>
                  <a:pt x="61" y="189"/>
                  <a:pt x="62" y="188"/>
                  <a:pt x="63" y="187"/>
                </a:cubicBezTo>
                <a:close/>
                <a:moveTo>
                  <a:pt x="77" y="139"/>
                </a:moveTo>
                <a:cubicBezTo>
                  <a:pt x="78" y="140"/>
                  <a:pt x="78" y="140"/>
                  <a:pt x="78" y="141"/>
                </a:cubicBezTo>
                <a:cubicBezTo>
                  <a:pt x="78" y="141"/>
                  <a:pt x="78" y="141"/>
                  <a:pt x="77" y="142"/>
                </a:cubicBezTo>
                <a:cubicBezTo>
                  <a:pt x="77" y="141"/>
                  <a:pt x="77" y="141"/>
                  <a:pt x="77" y="141"/>
                </a:cubicBezTo>
                <a:cubicBezTo>
                  <a:pt x="77" y="141"/>
                  <a:pt x="77" y="141"/>
                  <a:pt x="77" y="141"/>
                </a:cubicBezTo>
                <a:cubicBezTo>
                  <a:pt x="77" y="142"/>
                  <a:pt x="76" y="142"/>
                  <a:pt x="76" y="142"/>
                </a:cubicBezTo>
                <a:cubicBezTo>
                  <a:pt x="76" y="141"/>
                  <a:pt x="76" y="141"/>
                  <a:pt x="75" y="141"/>
                </a:cubicBezTo>
                <a:cubicBezTo>
                  <a:pt x="74" y="141"/>
                  <a:pt x="74" y="141"/>
                  <a:pt x="74" y="141"/>
                </a:cubicBezTo>
                <a:cubicBezTo>
                  <a:pt x="73" y="141"/>
                  <a:pt x="73" y="141"/>
                  <a:pt x="73" y="141"/>
                </a:cubicBezTo>
                <a:cubicBezTo>
                  <a:pt x="73" y="141"/>
                  <a:pt x="72" y="141"/>
                  <a:pt x="71" y="140"/>
                </a:cubicBezTo>
                <a:cubicBezTo>
                  <a:pt x="71" y="140"/>
                  <a:pt x="70" y="139"/>
                  <a:pt x="70" y="139"/>
                </a:cubicBezTo>
                <a:cubicBezTo>
                  <a:pt x="69" y="139"/>
                  <a:pt x="69" y="139"/>
                  <a:pt x="69" y="139"/>
                </a:cubicBezTo>
                <a:cubicBezTo>
                  <a:pt x="69" y="138"/>
                  <a:pt x="69" y="138"/>
                  <a:pt x="69" y="138"/>
                </a:cubicBezTo>
                <a:cubicBezTo>
                  <a:pt x="69" y="138"/>
                  <a:pt x="70" y="137"/>
                  <a:pt x="70" y="137"/>
                </a:cubicBezTo>
                <a:cubicBezTo>
                  <a:pt x="71" y="137"/>
                  <a:pt x="71" y="137"/>
                  <a:pt x="71" y="138"/>
                </a:cubicBezTo>
                <a:cubicBezTo>
                  <a:pt x="71" y="138"/>
                  <a:pt x="72" y="138"/>
                  <a:pt x="72" y="138"/>
                </a:cubicBezTo>
                <a:cubicBezTo>
                  <a:pt x="72" y="137"/>
                  <a:pt x="72" y="137"/>
                  <a:pt x="72" y="137"/>
                </a:cubicBezTo>
                <a:cubicBezTo>
                  <a:pt x="73" y="137"/>
                  <a:pt x="74" y="138"/>
                  <a:pt x="74" y="138"/>
                </a:cubicBezTo>
                <a:cubicBezTo>
                  <a:pt x="75" y="139"/>
                  <a:pt x="76" y="139"/>
                  <a:pt x="76" y="139"/>
                </a:cubicBezTo>
                <a:cubicBezTo>
                  <a:pt x="77" y="139"/>
                  <a:pt x="77" y="139"/>
                  <a:pt x="77" y="139"/>
                </a:cubicBezTo>
                <a:close/>
                <a:moveTo>
                  <a:pt x="71" y="169"/>
                </a:moveTo>
                <a:cubicBezTo>
                  <a:pt x="72" y="169"/>
                  <a:pt x="72" y="169"/>
                  <a:pt x="72" y="169"/>
                </a:cubicBezTo>
                <a:cubicBezTo>
                  <a:pt x="72" y="170"/>
                  <a:pt x="72" y="170"/>
                  <a:pt x="72" y="171"/>
                </a:cubicBezTo>
                <a:cubicBezTo>
                  <a:pt x="72" y="171"/>
                  <a:pt x="72" y="171"/>
                  <a:pt x="72" y="172"/>
                </a:cubicBezTo>
                <a:cubicBezTo>
                  <a:pt x="72" y="172"/>
                  <a:pt x="71" y="172"/>
                  <a:pt x="71" y="172"/>
                </a:cubicBezTo>
                <a:cubicBezTo>
                  <a:pt x="70" y="172"/>
                  <a:pt x="70" y="172"/>
                  <a:pt x="69" y="171"/>
                </a:cubicBezTo>
                <a:cubicBezTo>
                  <a:pt x="69" y="170"/>
                  <a:pt x="69" y="170"/>
                  <a:pt x="69" y="170"/>
                </a:cubicBezTo>
                <a:cubicBezTo>
                  <a:pt x="69" y="170"/>
                  <a:pt x="70" y="169"/>
                  <a:pt x="70" y="168"/>
                </a:cubicBezTo>
                <a:cubicBezTo>
                  <a:pt x="70" y="168"/>
                  <a:pt x="70" y="169"/>
                  <a:pt x="70" y="169"/>
                </a:cubicBezTo>
                <a:cubicBezTo>
                  <a:pt x="71" y="169"/>
                  <a:pt x="71" y="168"/>
                  <a:pt x="71" y="168"/>
                </a:cubicBezTo>
                <a:lnTo>
                  <a:pt x="71" y="169"/>
                </a:lnTo>
                <a:close/>
                <a:moveTo>
                  <a:pt x="85" y="104"/>
                </a:moveTo>
                <a:cubicBezTo>
                  <a:pt x="84" y="105"/>
                  <a:pt x="84" y="105"/>
                  <a:pt x="84" y="105"/>
                </a:cubicBezTo>
                <a:cubicBezTo>
                  <a:pt x="84" y="105"/>
                  <a:pt x="83" y="105"/>
                  <a:pt x="82" y="105"/>
                </a:cubicBezTo>
                <a:cubicBezTo>
                  <a:pt x="82" y="105"/>
                  <a:pt x="81" y="105"/>
                  <a:pt x="81" y="105"/>
                </a:cubicBezTo>
                <a:cubicBezTo>
                  <a:pt x="81" y="104"/>
                  <a:pt x="81" y="104"/>
                  <a:pt x="80" y="104"/>
                </a:cubicBezTo>
                <a:cubicBezTo>
                  <a:pt x="80" y="103"/>
                  <a:pt x="79" y="103"/>
                  <a:pt x="79" y="103"/>
                </a:cubicBezTo>
                <a:cubicBezTo>
                  <a:pt x="79" y="102"/>
                  <a:pt x="80" y="101"/>
                  <a:pt x="80" y="101"/>
                </a:cubicBezTo>
                <a:cubicBezTo>
                  <a:pt x="81" y="100"/>
                  <a:pt x="82" y="100"/>
                  <a:pt x="83" y="100"/>
                </a:cubicBezTo>
                <a:cubicBezTo>
                  <a:pt x="83" y="100"/>
                  <a:pt x="83" y="101"/>
                  <a:pt x="84" y="101"/>
                </a:cubicBezTo>
                <a:cubicBezTo>
                  <a:pt x="85" y="101"/>
                  <a:pt x="85" y="102"/>
                  <a:pt x="85" y="104"/>
                </a:cubicBezTo>
                <a:close/>
                <a:moveTo>
                  <a:pt x="139" y="222"/>
                </a:moveTo>
                <a:cubicBezTo>
                  <a:pt x="140" y="222"/>
                  <a:pt x="140" y="222"/>
                  <a:pt x="141" y="223"/>
                </a:cubicBezTo>
                <a:cubicBezTo>
                  <a:pt x="141" y="223"/>
                  <a:pt x="142" y="223"/>
                  <a:pt x="142" y="224"/>
                </a:cubicBezTo>
                <a:cubicBezTo>
                  <a:pt x="142" y="224"/>
                  <a:pt x="141" y="225"/>
                  <a:pt x="141" y="225"/>
                </a:cubicBezTo>
                <a:cubicBezTo>
                  <a:pt x="141" y="226"/>
                  <a:pt x="140" y="227"/>
                  <a:pt x="140" y="228"/>
                </a:cubicBezTo>
                <a:cubicBezTo>
                  <a:pt x="139" y="229"/>
                  <a:pt x="139" y="230"/>
                  <a:pt x="138" y="230"/>
                </a:cubicBezTo>
                <a:cubicBezTo>
                  <a:pt x="137" y="231"/>
                  <a:pt x="137" y="232"/>
                  <a:pt x="136" y="232"/>
                </a:cubicBezTo>
                <a:cubicBezTo>
                  <a:pt x="135" y="232"/>
                  <a:pt x="135" y="232"/>
                  <a:pt x="135" y="232"/>
                </a:cubicBezTo>
                <a:cubicBezTo>
                  <a:pt x="134" y="232"/>
                  <a:pt x="134" y="232"/>
                  <a:pt x="134" y="232"/>
                </a:cubicBezTo>
                <a:cubicBezTo>
                  <a:pt x="134" y="232"/>
                  <a:pt x="134" y="231"/>
                  <a:pt x="133" y="231"/>
                </a:cubicBezTo>
                <a:cubicBezTo>
                  <a:pt x="132" y="230"/>
                  <a:pt x="132" y="229"/>
                  <a:pt x="132" y="229"/>
                </a:cubicBezTo>
                <a:cubicBezTo>
                  <a:pt x="131" y="229"/>
                  <a:pt x="131" y="230"/>
                  <a:pt x="131" y="230"/>
                </a:cubicBezTo>
                <a:cubicBezTo>
                  <a:pt x="131" y="230"/>
                  <a:pt x="130" y="231"/>
                  <a:pt x="130" y="231"/>
                </a:cubicBezTo>
                <a:cubicBezTo>
                  <a:pt x="130" y="231"/>
                  <a:pt x="129" y="230"/>
                  <a:pt x="129" y="230"/>
                </a:cubicBezTo>
                <a:cubicBezTo>
                  <a:pt x="129" y="231"/>
                  <a:pt x="128" y="231"/>
                  <a:pt x="127" y="231"/>
                </a:cubicBezTo>
                <a:cubicBezTo>
                  <a:pt x="127" y="231"/>
                  <a:pt x="127" y="231"/>
                  <a:pt x="126" y="231"/>
                </a:cubicBezTo>
                <a:cubicBezTo>
                  <a:pt x="125" y="230"/>
                  <a:pt x="124" y="230"/>
                  <a:pt x="124" y="229"/>
                </a:cubicBezTo>
                <a:cubicBezTo>
                  <a:pt x="124" y="229"/>
                  <a:pt x="123" y="230"/>
                  <a:pt x="123" y="230"/>
                </a:cubicBezTo>
                <a:cubicBezTo>
                  <a:pt x="123" y="229"/>
                  <a:pt x="123" y="229"/>
                  <a:pt x="122" y="228"/>
                </a:cubicBezTo>
                <a:cubicBezTo>
                  <a:pt x="122" y="227"/>
                  <a:pt x="121" y="227"/>
                  <a:pt x="120" y="227"/>
                </a:cubicBezTo>
                <a:cubicBezTo>
                  <a:pt x="120" y="227"/>
                  <a:pt x="120" y="227"/>
                  <a:pt x="120" y="227"/>
                </a:cubicBezTo>
                <a:cubicBezTo>
                  <a:pt x="120" y="227"/>
                  <a:pt x="120" y="227"/>
                  <a:pt x="120" y="227"/>
                </a:cubicBezTo>
                <a:cubicBezTo>
                  <a:pt x="119" y="227"/>
                  <a:pt x="119" y="227"/>
                  <a:pt x="118" y="226"/>
                </a:cubicBezTo>
                <a:cubicBezTo>
                  <a:pt x="118" y="225"/>
                  <a:pt x="117" y="225"/>
                  <a:pt x="115" y="225"/>
                </a:cubicBezTo>
                <a:cubicBezTo>
                  <a:pt x="115" y="224"/>
                  <a:pt x="116" y="224"/>
                  <a:pt x="116" y="224"/>
                </a:cubicBezTo>
                <a:cubicBezTo>
                  <a:pt x="117" y="223"/>
                  <a:pt x="117" y="222"/>
                  <a:pt x="117" y="221"/>
                </a:cubicBezTo>
                <a:cubicBezTo>
                  <a:pt x="117" y="221"/>
                  <a:pt x="117" y="221"/>
                  <a:pt x="116" y="221"/>
                </a:cubicBezTo>
                <a:cubicBezTo>
                  <a:pt x="115" y="221"/>
                  <a:pt x="114" y="220"/>
                  <a:pt x="113" y="220"/>
                </a:cubicBezTo>
                <a:cubicBezTo>
                  <a:pt x="112" y="220"/>
                  <a:pt x="111" y="219"/>
                  <a:pt x="110" y="218"/>
                </a:cubicBezTo>
                <a:cubicBezTo>
                  <a:pt x="109" y="218"/>
                  <a:pt x="109" y="217"/>
                  <a:pt x="109" y="216"/>
                </a:cubicBezTo>
                <a:cubicBezTo>
                  <a:pt x="109" y="215"/>
                  <a:pt x="109" y="215"/>
                  <a:pt x="110" y="215"/>
                </a:cubicBezTo>
                <a:cubicBezTo>
                  <a:pt x="110" y="215"/>
                  <a:pt x="111" y="215"/>
                  <a:pt x="112" y="215"/>
                </a:cubicBezTo>
                <a:cubicBezTo>
                  <a:pt x="113" y="216"/>
                  <a:pt x="113" y="216"/>
                  <a:pt x="113" y="216"/>
                </a:cubicBezTo>
                <a:cubicBezTo>
                  <a:pt x="113" y="216"/>
                  <a:pt x="113" y="216"/>
                  <a:pt x="113" y="216"/>
                </a:cubicBezTo>
                <a:cubicBezTo>
                  <a:pt x="114" y="216"/>
                  <a:pt x="115" y="216"/>
                  <a:pt x="115" y="216"/>
                </a:cubicBezTo>
                <a:cubicBezTo>
                  <a:pt x="115" y="216"/>
                  <a:pt x="115" y="216"/>
                  <a:pt x="115" y="216"/>
                </a:cubicBezTo>
                <a:cubicBezTo>
                  <a:pt x="117" y="216"/>
                  <a:pt x="118" y="216"/>
                  <a:pt x="118" y="216"/>
                </a:cubicBezTo>
                <a:cubicBezTo>
                  <a:pt x="119" y="215"/>
                  <a:pt x="120" y="214"/>
                  <a:pt x="121" y="214"/>
                </a:cubicBezTo>
                <a:cubicBezTo>
                  <a:pt x="121" y="214"/>
                  <a:pt x="121" y="213"/>
                  <a:pt x="120" y="213"/>
                </a:cubicBezTo>
                <a:cubicBezTo>
                  <a:pt x="120" y="213"/>
                  <a:pt x="120" y="213"/>
                  <a:pt x="120" y="213"/>
                </a:cubicBezTo>
                <a:cubicBezTo>
                  <a:pt x="121" y="213"/>
                  <a:pt x="122" y="212"/>
                  <a:pt x="123" y="212"/>
                </a:cubicBezTo>
                <a:cubicBezTo>
                  <a:pt x="124" y="212"/>
                  <a:pt x="124" y="211"/>
                  <a:pt x="124" y="211"/>
                </a:cubicBezTo>
                <a:cubicBezTo>
                  <a:pt x="125" y="211"/>
                  <a:pt x="126" y="212"/>
                  <a:pt x="126" y="212"/>
                </a:cubicBezTo>
                <a:cubicBezTo>
                  <a:pt x="126" y="212"/>
                  <a:pt x="126" y="212"/>
                  <a:pt x="127" y="212"/>
                </a:cubicBezTo>
                <a:cubicBezTo>
                  <a:pt x="127" y="212"/>
                  <a:pt x="127" y="211"/>
                  <a:pt x="128" y="211"/>
                </a:cubicBezTo>
                <a:cubicBezTo>
                  <a:pt x="128" y="212"/>
                  <a:pt x="129" y="213"/>
                  <a:pt x="129" y="213"/>
                </a:cubicBezTo>
                <a:cubicBezTo>
                  <a:pt x="130" y="213"/>
                  <a:pt x="131" y="213"/>
                  <a:pt x="131" y="213"/>
                </a:cubicBezTo>
                <a:cubicBezTo>
                  <a:pt x="131" y="213"/>
                  <a:pt x="131" y="213"/>
                  <a:pt x="131" y="213"/>
                </a:cubicBezTo>
                <a:cubicBezTo>
                  <a:pt x="131" y="214"/>
                  <a:pt x="132" y="215"/>
                  <a:pt x="133" y="217"/>
                </a:cubicBezTo>
                <a:cubicBezTo>
                  <a:pt x="135" y="219"/>
                  <a:pt x="136" y="220"/>
                  <a:pt x="136" y="221"/>
                </a:cubicBezTo>
                <a:cubicBezTo>
                  <a:pt x="136" y="221"/>
                  <a:pt x="135" y="222"/>
                  <a:pt x="135" y="223"/>
                </a:cubicBezTo>
                <a:cubicBezTo>
                  <a:pt x="134" y="224"/>
                  <a:pt x="134" y="224"/>
                  <a:pt x="134" y="225"/>
                </a:cubicBezTo>
                <a:cubicBezTo>
                  <a:pt x="134" y="225"/>
                  <a:pt x="135" y="225"/>
                  <a:pt x="135" y="225"/>
                </a:cubicBezTo>
                <a:cubicBezTo>
                  <a:pt x="136" y="225"/>
                  <a:pt x="137" y="225"/>
                  <a:pt x="137" y="225"/>
                </a:cubicBezTo>
                <a:cubicBezTo>
                  <a:pt x="137" y="224"/>
                  <a:pt x="137" y="223"/>
                  <a:pt x="139" y="222"/>
                </a:cubicBezTo>
                <a:close/>
                <a:moveTo>
                  <a:pt x="152" y="140"/>
                </a:moveTo>
                <a:cubicBezTo>
                  <a:pt x="152" y="140"/>
                  <a:pt x="152" y="140"/>
                  <a:pt x="152" y="141"/>
                </a:cubicBezTo>
                <a:cubicBezTo>
                  <a:pt x="152" y="140"/>
                  <a:pt x="152" y="140"/>
                  <a:pt x="152" y="140"/>
                </a:cubicBezTo>
                <a:close/>
                <a:moveTo>
                  <a:pt x="137" y="191"/>
                </a:moveTo>
                <a:cubicBezTo>
                  <a:pt x="136" y="191"/>
                  <a:pt x="136" y="192"/>
                  <a:pt x="136" y="192"/>
                </a:cubicBezTo>
                <a:cubicBezTo>
                  <a:pt x="135" y="192"/>
                  <a:pt x="135" y="191"/>
                  <a:pt x="135" y="191"/>
                </a:cubicBezTo>
                <a:cubicBezTo>
                  <a:pt x="135" y="191"/>
                  <a:pt x="135" y="190"/>
                  <a:pt x="135" y="190"/>
                </a:cubicBezTo>
                <a:cubicBezTo>
                  <a:pt x="135" y="189"/>
                  <a:pt x="136" y="189"/>
                  <a:pt x="136" y="189"/>
                </a:cubicBezTo>
                <a:cubicBezTo>
                  <a:pt x="136" y="190"/>
                  <a:pt x="136" y="190"/>
                  <a:pt x="137" y="190"/>
                </a:cubicBezTo>
                <a:cubicBezTo>
                  <a:pt x="137" y="190"/>
                  <a:pt x="137" y="190"/>
                  <a:pt x="137" y="191"/>
                </a:cubicBezTo>
                <a:close/>
                <a:moveTo>
                  <a:pt x="111" y="251"/>
                </a:moveTo>
                <a:cubicBezTo>
                  <a:pt x="112" y="251"/>
                  <a:pt x="112" y="252"/>
                  <a:pt x="112" y="253"/>
                </a:cubicBezTo>
                <a:cubicBezTo>
                  <a:pt x="112" y="253"/>
                  <a:pt x="112" y="254"/>
                  <a:pt x="112" y="255"/>
                </a:cubicBezTo>
                <a:cubicBezTo>
                  <a:pt x="112" y="256"/>
                  <a:pt x="111" y="257"/>
                  <a:pt x="111" y="258"/>
                </a:cubicBezTo>
                <a:cubicBezTo>
                  <a:pt x="110" y="259"/>
                  <a:pt x="110" y="260"/>
                  <a:pt x="109" y="261"/>
                </a:cubicBezTo>
                <a:cubicBezTo>
                  <a:pt x="108" y="262"/>
                  <a:pt x="107" y="262"/>
                  <a:pt x="106" y="262"/>
                </a:cubicBezTo>
                <a:cubicBezTo>
                  <a:pt x="105" y="262"/>
                  <a:pt x="105" y="262"/>
                  <a:pt x="105" y="262"/>
                </a:cubicBezTo>
                <a:cubicBezTo>
                  <a:pt x="105" y="262"/>
                  <a:pt x="104" y="262"/>
                  <a:pt x="104" y="262"/>
                </a:cubicBezTo>
                <a:cubicBezTo>
                  <a:pt x="104" y="262"/>
                  <a:pt x="103" y="262"/>
                  <a:pt x="103" y="262"/>
                </a:cubicBezTo>
                <a:cubicBezTo>
                  <a:pt x="103" y="262"/>
                  <a:pt x="103" y="262"/>
                  <a:pt x="102" y="262"/>
                </a:cubicBezTo>
                <a:cubicBezTo>
                  <a:pt x="101" y="262"/>
                  <a:pt x="99" y="262"/>
                  <a:pt x="98" y="261"/>
                </a:cubicBezTo>
                <a:cubicBezTo>
                  <a:pt x="97" y="261"/>
                  <a:pt x="96" y="260"/>
                  <a:pt x="95" y="259"/>
                </a:cubicBezTo>
                <a:cubicBezTo>
                  <a:pt x="95" y="258"/>
                  <a:pt x="94" y="257"/>
                  <a:pt x="94" y="255"/>
                </a:cubicBezTo>
                <a:cubicBezTo>
                  <a:pt x="95" y="254"/>
                  <a:pt x="95" y="254"/>
                  <a:pt x="95" y="254"/>
                </a:cubicBezTo>
                <a:cubicBezTo>
                  <a:pt x="95" y="253"/>
                  <a:pt x="95" y="253"/>
                  <a:pt x="95" y="252"/>
                </a:cubicBezTo>
                <a:cubicBezTo>
                  <a:pt x="95" y="251"/>
                  <a:pt x="96" y="250"/>
                  <a:pt x="96" y="249"/>
                </a:cubicBezTo>
                <a:cubicBezTo>
                  <a:pt x="97" y="248"/>
                  <a:pt x="98" y="247"/>
                  <a:pt x="98" y="247"/>
                </a:cubicBezTo>
                <a:cubicBezTo>
                  <a:pt x="99" y="246"/>
                  <a:pt x="100" y="246"/>
                  <a:pt x="101" y="246"/>
                </a:cubicBezTo>
                <a:cubicBezTo>
                  <a:pt x="104" y="246"/>
                  <a:pt x="104" y="246"/>
                  <a:pt x="104" y="246"/>
                </a:cubicBezTo>
                <a:cubicBezTo>
                  <a:pt x="105" y="246"/>
                  <a:pt x="106" y="246"/>
                  <a:pt x="107" y="245"/>
                </a:cubicBezTo>
                <a:cubicBezTo>
                  <a:pt x="107" y="246"/>
                  <a:pt x="107" y="247"/>
                  <a:pt x="108" y="247"/>
                </a:cubicBezTo>
                <a:cubicBezTo>
                  <a:pt x="108" y="247"/>
                  <a:pt x="108" y="248"/>
                  <a:pt x="109" y="248"/>
                </a:cubicBezTo>
                <a:cubicBezTo>
                  <a:pt x="109" y="248"/>
                  <a:pt x="110" y="248"/>
                  <a:pt x="111" y="248"/>
                </a:cubicBezTo>
                <a:lnTo>
                  <a:pt x="111" y="251"/>
                </a:lnTo>
                <a:close/>
                <a:moveTo>
                  <a:pt x="112" y="253"/>
                </a:moveTo>
                <a:cubicBezTo>
                  <a:pt x="112" y="253"/>
                  <a:pt x="112" y="253"/>
                  <a:pt x="112" y="253"/>
                </a:cubicBezTo>
                <a:close/>
                <a:moveTo>
                  <a:pt x="118" y="264"/>
                </a:moveTo>
                <a:cubicBezTo>
                  <a:pt x="118" y="264"/>
                  <a:pt x="118" y="264"/>
                  <a:pt x="118" y="264"/>
                </a:cubicBezTo>
                <a:cubicBezTo>
                  <a:pt x="118" y="265"/>
                  <a:pt x="118" y="265"/>
                  <a:pt x="118" y="265"/>
                </a:cubicBezTo>
                <a:cubicBezTo>
                  <a:pt x="117" y="266"/>
                  <a:pt x="117" y="266"/>
                  <a:pt x="117" y="266"/>
                </a:cubicBezTo>
                <a:cubicBezTo>
                  <a:pt x="117" y="266"/>
                  <a:pt x="117" y="266"/>
                  <a:pt x="117" y="265"/>
                </a:cubicBezTo>
                <a:cubicBezTo>
                  <a:pt x="117" y="265"/>
                  <a:pt x="118" y="265"/>
                  <a:pt x="118" y="264"/>
                </a:cubicBezTo>
                <a:close/>
                <a:moveTo>
                  <a:pt x="87" y="121"/>
                </a:moveTo>
                <a:cubicBezTo>
                  <a:pt x="89" y="121"/>
                  <a:pt x="91" y="121"/>
                  <a:pt x="91" y="122"/>
                </a:cubicBezTo>
                <a:cubicBezTo>
                  <a:pt x="92" y="122"/>
                  <a:pt x="92" y="123"/>
                  <a:pt x="93" y="124"/>
                </a:cubicBezTo>
                <a:cubicBezTo>
                  <a:pt x="93" y="124"/>
                  <a:pt x="93" y="125"/>
                  <a:pt x="93" y="125"/>
                </a:cubicBezTo>
                <a:cubicBezTo>
                  <a:pt x="93" y="125"/>
                  <a:pt x="93" y="125"/>
                  <a:pt x="93" y="126"/>
                </a:cubicBezTo>
                <a:cubicBezTo>
                  <a:pt x="93" y="126"/>
                  <a:pt x="93" y="126"/>
                  <a:pt x="93" y="126"/>
                </a:cubicBezTo>
                <a:cubicBezTo>
                  <a:pt x="93" y="126"/>
                  <a:pt x="93" y="127"/>
                  <a:pt x="93" y="128"/>
                </a:cubicBezTo>
                <a:cubicBezTo>
                  <a:pt x="92" y="129"/>
                  <a:pt x="91" y="130"/>
                  <a:pt x="88" y="130"/>
                </a:cubicBezTo>
                <a:cubicBezTo>
                  <a:pt x="88" y="130"/>
                  <a:pt x="87" y="130"/>
                  <a:pt x="86" y="129"/>
                </a:cubicBezTo>
                <a:cubicBezTo>
                  <a:pt x="86" y="129"/>
                  <a:pt x="85" y="129"/>
                  <a:pt x="85" y="128"/>
                </a:cubicBezTo>
                <a:cubicBezTo>
                  <a:pt x="86" y="128"/>
                  <a:pt x="86" y="128"/>
                  <a:pt x="86" y="128"/>
                </a:cubicBezTo>
                <a:cubicBezTo>
                  <a:pt x="86" y="127"/>
                  <a:pt x="85" y="127"/>
                  <a:pt x="85" y="126"/>
                </a:cubicBezTo>
                <a:cubicBezTo>
                  <a:pt x="84" y="125"/>
                  <a:pt x="84" y="124"/>
                  <a:pt x="84" y="124"/>
                </a:cubicBezTo>
                <a:cubicBezTo>
                  <a:pt x="84" y="124"/>
                  <a:pt x="84" y="124"/>
                  <a:pt x="85" y="123"/>
                </a:cubicBezTo>
                <a:cubicBezTo>
                  <a:pt x="85" y="122"/>
                  <a:pt x="86" y="121"/>
                  <a:pt x="86" y="121"/>
                </a:cubicBezTo>
                <a:cubicBezTo>
                  <a:pt x="87" y="121"/>
                  <a:pt x="87" y="121"/>
                  <a:pt x="87" y="121"/>
                </a:cubicBezTo>
                <a:close/>
                <a:moveTo>
                  <a:pt x="198" y="229"/>
                </a:moveTo>
                <a:cubicBezTo>
                  <a:pt x="199" y="229"/>
                  <a:pt x="199" y="229"/>
                  <a:pt x="199" y="229"/>
                </a:cubicBezTo>
                <a:cubicBezTo>
                  <a:pt x="200" y="229"/>
                  <a:pt x="200" y="229"/>
                  <a:pt x="200" y="230"/>
                </a:cubicBezTo>
                <a:cubicBezTo>
                  <a:pt x="200" y="231"/>
                  <a:pt x="199" y="231"/>
                  <a:pt x="198" y="231"/>
                </a:cubicBezTo>
                <a:cubicBezTo>
                  <a:pt x="198" y="231"/>
                  <a:pt x="197" y="230"/>
                  <a:pt x="197" y="229"/>
                </a:cubicBezTo>
                <a:cubicBezTo>
                  <a:pt x="197" y="229"/>
                  <a:pt x="197" y="229"/>
                  <a:pt x="198" y="229"/>
                </a:cubicBezTo>
                <a:close/>
                <a:moveTo>
                  <a:pt x="257" y="205"/>
                </a:moveTo>
                <a:cubicBezTo>
                  <a:pt x="257" y="205"/>
                  <a:pt x="257" y="205"/>
                  <a:pt x="257" y="205"/>
                </a:cubicBezTo>
                <a:close/>
                <a:moveTo>
                  <a:pt x="264" y="196"/>
                </a:moveTo>
                <a:cubicBezTo>
                  <a:pt x="265" y="197"/>
                  <a:pt x="265" y="197"/>
                  <a:pt x="265" y="199"/>
                </a:cubicBezTo>
                <a:cubicBezTo>
                  <a:pt x="266" y="200"/>
                  <a:pt x="266" y="201"/>
                  <a:pt x="266" y="202"/>
                </a:cubicBezTo>
                <a:cubicBezTo>
                  <a:pt x="265" y="202"/>
                  <a:pt x="264" y="203"/>
                  <a:pt x="263" y="204"/>
                </a:cubicBezTo>
                <a:cubicBezTo>
                  <a:pt x="262" y="205"/>
                  <a:pt x="261" y="205"/>
                  <a:pt x="259" y="205"/>
                </a:cubicBezTo>
                <a:cubicBezTo>
                  <a:pt x="258" y="205"/>
                  <a:pt x="257" y="205"/>
                  <a:pt x="257" y="204"/>
                </a:cubicBezTo>
                <a:cubicBezTo>
                  <a:pt x="257" y="204"/>
                  <a:pt x="257" y="204"/>
                  <a:pt x="257" y="205"/>
                </a:cubicBezTo>
                <a:cubicBezTo>
                  <a:pt x="256" y="204"/>
                  <a:pt x="256" y="204"/>
                  <a:pt x="254" y="203"/>
                </a:cubicBezTo>
                <a:cubicBezTo>
                  <a:pt x="253" y="202"/>
                  <a:pt x="253" y="201"/>
                  <a:pt x="253" y="200"/>
                </a:cubicBezTo>
                <a:cubicBezTo>
                  <a:pt x="253" y="199"/>
                  <a:pt x="253" y="199"/>
                  <a:pt x="253" y="199"/>
                </a:cubicBezTo>
                <a:cubicBezTo>
                  <a:pt x="253" y="198"/>
                  <a:pt x="254" y="198"/>
                  <a:pt x="254" y="198"/>
                </a:cubicBezTo>
                <a:cubicBezTo>
                  <a:pt x="254" y="198"/>
                  <a:pt x="254" y="198"/>
                  <a:pt x="254" y="198"/>
                </a:cubicBezTo>
                <a:cubicBezTo>
                  <a:pt x="254" y="197"/>
                  <a:pt x="254" y="196"/>
                  <a:pt x="254" y="196"/>
                </a:cubicBezTo>
                <a:cubicBezTo>
                  <a:pt x="255" y="195"/>
                  <a:pt x="255" y="194"/>
                  <a:pt x="256" y="194"/>
                </a:cubicBezTo>
                <a:cubicBezTo>
                  <a:pt x="256" y="194"/>
                  <a:pt x="256" y="194"/>
                  <a:pt x="256" y="194"/>
                </a:cubicBezTo>
                <a:cubicBezTo>
                  <a:pt x="256" y="194"/>
                  <a:pt x="257" y="194"/>
                  <a:pt x="257" y="194"/>
                </a:cubicBezTo>
                <a:cubicBezTo>
                  <a:pt x="258" y="194"/>
                  <a:pt x="259" y="194"/>
                  <a:pt x="259" y="194"/>
                </a:cubicBezTo>
                <a:cubicBezTo>
                  <a:pt x="259" y="194"/>
                  <a:pt x="260" y="193"/>
                  <a:pt x="260" y="193"/>
                </a:cubicBezTo>
                <a:cubicBezTo>
                  <a:pt x="261" y="193"/>
                  <a:pt x="262" y="194"/>
                  <a:pt x="263" y="194"/>
                </a:cubicBezTo>
                <a:cubicBezTo>
                  <a:pt x="264" y="194"/>
                  <a:pt x="264" y="195"/>
                  <a:pt x="264" y="196"/>
                </a:cubicBezTo>
                <a:close/>
                <a:moveTo>
                  <a:pt x="200" y="74"/>
                </a:moveTo>
                <a:cubicBezTo>
                  <a:pt x="200" y="75"/>
                  <a:pt x="200" y="75"/>
                  <a:pt x="200" y="75"/>
                </a:cubicBezTo>
                <a:cubicBezTo>
                  <a:pt x="200" y="75"/>
                  <a:pt x="201" y="75"/>
                  <a:pt x="201" y="75"/>
                </a:cubicBezTo>
                <a:cubicBezTo>
                  <a:pt x="201" y="76"/>
                  <a:pt x="201" y="76"/>
                  <a:pt x="201" y="76"/>
                </a:cubicBezTo>
                <a:cubicBezTo>
                  <a:pt x="200" y="75"/>
                  <a:pt x="200" y="75"/>
                  <a:pt x="200" y="74"/>
                </a:cubicBezTo>
                <a:close/>
                <a:moveTo>
                  <a:pt x="225" y="154"/>
                </a:moveTo>
                <a:cubicBezTo>
                  <a:pt x="225" y="154"/>
                  <a:pt x="225" y="154"/>
                  <a:pt x="225" y="153"/>
                </a:cubicBezTo>
                <a:cubicBezTo>
                  <a:pt x="225" y="153"/>
                  <a:pt x="225" y="153"/>
                  <a:pt x="225" y="154"/>
                </a:cubicBezTo>
                <a:close/>
                <a:moveTo>
                  <a:pt x="253" y="108"/>
                </a:moveTo>
                <a:cubicBezTo>
                  <a:pt x="253" y="108"/>
                  <a:pt x="253" y="109"/>
                  <a:pt x="252" y="109"/>
                </a:cubicBezTo>
                <a:cubicBezTo>
                  <a:pt x="252" y="109"/>
                  <a:pt x="252" y="109"/>
                  <a:pt x="251" y="110"/>
                </a:cubicBezTo>
                <a:cubicBezTo>
                  <a:pt x="251" y="110"/>
                  <a:pt x="250" y="110"/>
                  <a:pt x="250" y="110"/>
                </a:cubicBezTo>
                <a:cubicBezTo>
                  <a:pt x="248" y="110"/>
                  <a:pt x="248" y="110"/>
                  <a:pt x="248" y="110"/>
                </a:cubicBezTo>
                <a:cubicBezTo>
                  <a:pt x="248" y="111"/>
                  <a:pt x="248" y="111"/>
                  <a:pt x="248" y="111"/>
                </a:cubicBezTo>
                <a:cubicBezTo>
                  <a:pt x="246" y="110"/>
                  <a:pt x="244" y="109"/>
                  <a:pt x="243" y="109"/>
                </a:cubicBezTo>
                <a:cubicBezTo>
                  <a:pt x="243" y="108"/>
                  <a:pt x="242" y="108"/>
                  <a:pt x="242" y="108"/>
                </a:cubicBezTo>
                <a:cubicBezTo>
                  <a:pt x="242" y="108"/>
                  <a:pt x="242" y="107"/>
                  <a:pt x="241" y="107"/>
                </a:cubicBezTo>
                <a:cubicBezTo>
                  <a:pt x="241" y="106"/>
                  <a:pt x="240" y="105"/>
                  <a:pt x="239" y="103"/>
                </a:cubicBezTo>
                <a:cubicBezTo>
                  <a:pt x="239" y="102"/>
                  <a:pt x="240" y="101"/>
                  <a:pt x="242" y="99"/>
                </a:cubicBezTo>
                <a:cubicBezTo>
                  <a:pt x="244" y="98"/>
                  <a:pt x="246" y="97"/>
                  <a:pt x="248" y="97"/>
                </a:cubicBezTo>
                <a:cubicBezTo>
                  <a:pt x="250" y="97"/>
                  <a:pt x="251" y="98"/>
                  <a:pt x="252" y="100"/>
                </a:cubicBezTo>
                <a:cubicBezTo>
                  <a:pt x="253" y="102"/>
                  <a:pt x="254" y="102"/>
                  <a:pt x="254" y="102"/>
                </a:cubicBezTo>
                <a:cubicBezTo>
                  <a:pt x="254" y="106"/>
                  <a:pt x="254" y="106"/>
                  <a:pt x="254" y="106"/>
                </a:cubicBezTo>
                <a:cubicBezTo>
                  <a:pt x="254" y="107"/>
                  <a:pt x="254" y="107"/>
                  <a:pt x="253" y="108"/>
                </a:cubicBezTo>
                <a:close/>
                <a:moveTo>
                  <a:pt x="243" y="228"/>
                </a:moveTo>
                <a:cubicBezTo>
                  <a:pt x="244" y="228"/>
                  <a:pt x="244" y="228"/>
                  <a:pt x="244" y="228"/>
                </a:cubicBezTo>
                <a:cubicBezTo>
                  <a:pt x="245" y="228"/>
                  <a:pt x="245" y="229"/>
                  <a:pt x="245" y="230"/>
                </a:cubicBezTo>
                <a:cubicBezTo>
                  <a:pt x="244" y="230"/>
                  <a:pt x="243" y="229"/>
                  <a:pt x="243" y="228"/>
                </a:cubicBezTo>
                <a:close/>
                <a:moveTo>
                  <a:pt x="279" y="111"/>
                </a:moveTo>
                <a:cubicBezTo>
                  <a:pt x="279" y="111"/>
                  <a:pt x="279" y="110"/>
                  <a:pt x="280" y="110"/>
                </a:cubicBezTo>
                <a:cubicBezTo>
                  <a:pt x="280" y="110"/>
                  <a:pt x="280" y="110"/>
                  <a:pt x="280" y="111"/>
                </a:cubicBezTo>
                <a:cubicBezTo>
                  <a:pt x="280" y="111"/>
                  <a:pt x="280" y="111"/>
                  <a:pt x="280" y="111"/>
                </a:cubicBezTo>
                <a:cubicBezTo>
                  <a:pt x="280" y="111"/>
                  <a:pt x="279" y="111"/>
                  <a:pt x="279" y="111"/>
                </a:cubicBezTo>
                <a:close/>
                <a:moveTo>
                  <a:pt x="183" y="141"/>
                </a:moveTo>
                <a:cubicBezTo>
                  <a:pt x="183" y="141"/>
                  <a:pt x="183" y="142"/>
                  <a:pt x="182" y="142"/>
                </a:cubicBezTo>
                <a:cubicBezTo>
                  <a:pt x="183" y="141"/>
                  <a:pt x="183" y="141"/>
                  <a:pt x="183" y="141"/>
                </a:cubicBezTo>
                <a:close/>
                <a:moveTo>
                  <a:pt x="281" y="13"/>
                </a:moveTo>
                <a:cubicBezTo>
                  <a:pt x="282" y="13"/>
                  <a:pt x="282" y="14"/>
                  <a:pt x="282" y="14"/>
                </a:cubicBezTo>
                <a:cubicBezTo>
                  <a:pt x="282" y="14"/>
                  <a:pt x="282" y="15"/>
                  <a:pt x="281" y="15"/>
                </a:cubicBezTo>
                <a:cubicBezTo>
                  <a:pt x="281" y="15"/>
                  <a:pt x="281" y="14"/>
                  <a:pt x="281" y="14"/>
                </a:cubicBezTo>
                <a:cubicBezTo>
                  <a:pt x="281" y="14"/>
                  <a:pt x="281" y="14"/>
                  <a:pt x="281" y="13"/>
                </a:cubicBezTo>
                <a:cubicBezTo>
                  <a:pt x="281" y="13"/>
                  <a:pt x="281" y="13"/>
                  <a:pt x="281" y="13"/>
                </a:cubicBezTo>
                <a:close/>
                <a:moveTo>
                  <a:pt x="268" y="215"/>
                </a:moveTo>
                <a:cubicBezTo>
                  <a:pt x="268" y="215"/>
                  <a:pt x="269" y="215"/>
                  <a:pt x="269" y="216"/>
                </a:cubicBezTo>
                <a:cubicBezTo>
                  <a:pt x="270" y="216"/>
                  <a:pt x="270" y="217"/>
                  <a:pt x="270" y="218"/>
                </a:cubicBezTo>
                <a:cubicBezTo>
                  <a:pt x="270" y="219"/>
                  <a:pt x="270" y="219"/>
                  <a:pt x="269" y="219"/>
                </a:cubicBezTo>
                <a:cubicBezTo>
                  <a:pt x="267" y="219"/>
                  <a:pt x="266" y="218"/>
                  <a:pt x="266" y="217"/>
                </a:cubicBezTo>
                <a:cubicBezTo>
                  <a:pt x="266" y="217"/>
                  <a:pt x="267" y="216"/>
                  <a:pt x="267" y="216"/>
                </a:cubicBezTo>
                <a:cubicBezTo>
                  <a:pt x="267" y="216"/>
                  <a:pt x="268" y="215"/>
                  <a:pt x="268" y="215"/>
                </a:cubicBezTo>
                <a:close/>
                <a:moveTo>
                  <a:pt x="278" y="139"/>
                </a:moveTo>
                <a:cubicBezTo>
                  <a:pt x="278" y="139"/>
                  <a:pt x="279" y="138"/>
                  <a:pt x="280" y="138"/>
                </a:cubicBezTo>
                <a:cubicBezTo>
                  <a:pt x="280" y="138"/>
                  <a:pt x="280" y="138"/>
                  <a:pt x="280" y="138"/>
                </a:cubicBezTo>
                <a:cubicBezTo>
                  <a:pt x="280" y="138"/>
                  <a:pt x="280" y="138"/>
                  <a:pt x="280" y="139"/>
                </a:cubicBezTo>
                <a:cubicBezTo>
                  <a:pt x="279" y="139"/>
                  <a:pt x="279" y="140"/>
                  <a:pt x="279" y="140"/>
                </a:cubicBezTo>
                <a:cubicBezTo>
                  <a:pt x="278" y="140"/>
                  <a:pt x="278" y="139"/>
                  <a:pt x="278" y="139"/>
                </a:cubicBezTo>
                <a:close/>
                <a:moveTo>
                  <a:pt x="279" y="175"/>
                </a:moveTo>
                <a:cubicBezTo>
                  <a:pt x="279" y="175"/>
                  <a:pt x="279" y="175"/>
                  <a:pt x="279" y="175"/>
                </a:cubicBezTo>
                <a:cubicBezTo>
                  <a:pt x="279" y="176"/>
                  <a:pt x="279" y="176"/>
                  <a:pt x="279" y="177"/>
                </a:cubicBezTo>
                <a:cubicBezTo>
                  <a:pt x="278" y="177"/>
                  <a:pt x="278" y="178"/>
                  <a:pt x="278" y="178"/>
                </a:cubicBezTo>
                <a:cubicBezTo>
                  <a:pt x="278" y="180"/>
                  <a:pt x="278" y="180"/>
                  <a:pt x="278" y="180"/>
                </a:cubicBezTo>
                <a:cubicBezTo>
                  <a:pt x="278" y="180"/>
                  <a:pt x="278" y="180"/>
                  <a:pt x="278" y="180"/>
                </a:cubicBezTo>
                <a:cubicBezTo>
                  <a:pt x="278" y="180"/>
                  <a:pt x="278" y="180"/>
                  <a:pt x="278" y="180"/>
                </a:cubicBezTo>
                <a:cubicBezTo>
                  <a:pt x="278" y="181"/>
                  <a:pt x="278" y="181"/>
                  <a:pt x="278" y="181"/>
                </a:cubicBezTo>
                <a:cubicBezTo>
                  <a:pt x="278" y="182"/>
                  <a:pt x="277" y="183"/>
                  <a:pt x="277" y="184"/>
                </a:cubicBezTo>
                <a:cubicBezTo>
                  <a:pt x="276" y="185"/>
                  <a:pt x="275" y="186"/>
                  <a:pt x="274" y="186"/>
                </a:cubicBezTo>
                <a:cubicBezTo>
                  <a:pt x="273" y="186"/>
                  <a:pt x="271" y="185"/>
                  <a:pt x="269" y="184"/>
                </a:cubicBezTo>
                <a:cubicBezTo>
                  <a:pt x="267" y="184"/>
                  <a:pt x="266" y="183"/>
                  <a:pt x="266" y="182"/>
                </a:cubicBezTo>
                <a:cubicBezTo>
                  <a:pt x="266" y="181"/>
                  <a:pt x="266" y="181"/>
                  <a:pt x="267" y="181"/>
                </a:cubicBezTo>
                <a:cubicBezTo>
                  <a:pt x="267" y="180"/>
                  <a:pt x="267" y="180"/>
                  <a:pt x="267" y="179"/>
                </a:cubicBezTo>
                <a:cubicBezTo>
                  <a:pt x="267" y="179"/>
                  <a:pt x="267" y="179"/>
                  <a:pt x="267" y="178"/>
                </a:cubicBezTo>
                <a:cubicBezTo>
                  <a:pt x="266" y="178"/>
                  <a:pt x="266" y="177"/>
                  <a:pt x="266" y="177"/>
                </a:cubicBezTo>
                <a:cubicBezTo>
                  <a:pt x="266" y="176"/>
                  <a:pt x="266" y="176"/>
                  <a:pt x="267" y="176"/>
                </a:cubicBezTo>
                <a:cubicBezTo>
                  <a:pt x="267" y="175"/>
                  <a:pt x="267" y="175"/>
                  <a:pt x="267" y="175"/>
                </a:cubicBezTo>
                <a:cubicBezTo>
                  <a:pt x="267" y="175"/>
                  <a:pt x="266" y="174"/>
                  <a:pt x="265" y="174"/>
                </a:cubicBezTo>
                <a:cubicBezTo>
                  <a:pt x="264" y="173"/>
                  <a:pt x="264" y="173"/>
                  <a:pt x="264" y="171"/>
                </a:cubicBezTo>
                <a:cubicBezTo>
                  <a:pt x="264" y="171"/>
                  <a:pt x="264" y="170"/>
                  <a:pt x="265" y="170"/>
                </a:cubicBezTo>
                <a:cubicBezTo>
                  <a:pt x="266" y="169"/>
                  <a:pt x="266" y="169"/>
                  <a:pt x="267" y="169"/>
                </a:cubicBezTo>
                <a:cubicBezTo>
                  <a:pt x="268" y="169"/>
                  <a:pt x="268" y="169"/>
                  <a:pt x="269" y="170"/>
                </a:cubicBezTo>
                <a:cubicBezTo>
                  <a:pt x="270" y="171"/>
                  <a:pt x="270" y="172"/>
                  <a:pt x="270" y="172"/>
                </a:cubicBezTo>
                <a:cubicBezTo>
                  <a:pt x="271" y="172"/>
                  <a:pt x="271" y="172"/>
                  <a:pt x="271" y="172"/>
                </a:cubicBezTo>
                <a:cubicBezTo>
                  <a:pt x="271" y="171"/>
                  <a:pt x="272" y="171"/>
                  <a:pt x="273" y="171"/>
                </a:cubicBezTo>
                <a:cubicBezTo>
                  <a:pt x="273" y="171"/>
                  <a:pt x="274" y="172"/>
                  <a:pt x="275" y="173"/>
                </a:cubicBezTo>
                <a:cubicBezTo>
                  <a:pt x="275" y="174"/>
                  <a:pt x="277" y="174"/>
                  <a:pt x="279" y="174"/>
                </a:cubicBezTo>
                <a:lnTo>
                  <a:pt x="279" y="175"/>
                </a:lnTo>
                <a:close/>
                <a:moveTo>
                  <a:pt x="253" y="251"/>
                </a:moveTo>
                <a:cubicBezTo>
                  <a:pt x="254" y="251"/>
                  <a:pt x="255" y="252"/>
                  <a:pt x="255" y="253"/>
                </a:cubicBezTo>
                <a:cubicBezTo>
                  <a:pt x="255" y="254"/>
                  <a:pt x="254" y="254"/>
                  <a:pt x="253" y="254"/>
                </a:cubicBezTo>
                <a:cubicBezTo>
                  <a:pt x="253" y="254"/>
                  <a:pt x="253" y="254"/>
                  <a:pt x="252" y="254"/>
                </a:cubicBezTo>
                <a:cubicBezTo>
                  <a:pt x="252" y="254"/>
                  <a:pt x="252" y="253"/>
                  <a:pt x="252" y="253"/>
                </a:cubicBezTo>
                <a:cubicBezTo>
                  <a:pt x="252" y="252"/>
                  <a:pt x="252" y="252"/>
                  <a:pt x="252" y="252"/>
                </a:cubicBezTo>
                <a:cubicBezTo>
                  <a:pt x="252" y="252"/>
                  <a:pt x="252" y="252"/>
                  <a:pt x="253" y="251"/>
                </a:cubicBezTo>
                <a:close/>
                <a:moveTo>
                  <a:pt x="150" y="132"/>
                </a:moveTo>
                <a:cubicBezTo>
                  <a:pt x="149" y="131"/>
                  <a:pt x="149" y="131"/>
                  <a:pt x="149" y="131"/>
                </a:cubicBezTo>
                <a:cubicBezTo>
                  <a:pt x="150" y="131"/>
                  <a:pt x="150" y="131"/>
                  <a:pt x="150" y="132"/>
                </a:cubicBezTo>
                <a:close/>
                <a:moveTo>
                  <a:pt x="150" y="140"/>
                </a:moveTo>
                <a:cubicBezTo>
                  <a:pt x="150" y="140"/>
                  <a:pt x="149" y="140"/>
                  <a:pt x="149" y="140"/>
                </a:cubicBezTo>
                <a:cubicBezTo>
                  <a:pt x="149" y="140"/>
                  <a:pt x="149" y="140"/>
                  <a:pt x="149" y="139"/>
                </a:cubicBezTo>
                <a:cubicBezTo>
                  <a:pt x="149" y="139"/>
                  <a:pt x="149" y="139"/>
                  <a:pt x="149" y="139"/>
                </a:cubicBezTo>
                <a:cubicBezTo>
                  <a:pt x="149" y="140"/>
                  <a:pt x="149" y="140"/>
                  <a:pt x="149" y="140"/>
                </a:cubicBezTo>
                <a:lnTo>
                  <a:pt x="150" y="140"/>
                </a:lnTo>
                <a:close/>
                <a:moveTo>
                  <a:pt x="147" y="136"/>
                </a:moveTo>
                <a:cubicBezTo>
                  <a:pt x="147" y="136"/>
                  <a:pt x="147" y="136"/>
                  <a:pt x="148" y="136"/>
                </a:cubicBezTo>
                <a:cubicBezTo>
                  <a:pt x="148" y="136"/>
                  <a:pt x="148" y="136"/>
                  <a:pt x="148" y="136"/>
                </a:cubicBezTo>
                <a:cubicBezTo>
                  <a:pt x="148" y="136"/>
                  <a:pt x="147" y="136"/>
                  <a:pt x="147" y="136"/>
                </a:cubicBezTo>
                <a:close/>
                <a:moveTo>
                  <a:pt x="181" y="147"/>
                </a:moveTo>
                <a:cubicBezTo>
                  <a:pt x="181" y="147"/>
                  <a:pt x="181" y="147"/>
                  <a:pt x="180" y="147"/>
                </a:cubicBezTo>
                <a:cubicBezTo>
                  <a:pt x="181" y="146"/>
                  <a:pt x="181" y="146"/>
                  <a:pt x="181" y="146"/>
                </a:cubicBezTo>
                <a:lnTo>
                  <a:pt x="181" y="147"/>
                </a:lnTo>
                <a:close/>
                <a:moveTo>
                  <a:pt x="221" y="163"/>
                </a:moveTo>
                <a:cubicBezTo>
                  <a:pt x="222" y="163"/>
                  <a:pt x="223" y="163"/>
                  <a:pt x="223" y="163"/>
                </a:cubicBezTo>
                <a:cubicBezTo>
                  <a:pt x="223" y="161"/>
                  <a:pt x="223" y="161"/>
                  <a:pt x="222" y="161"/>
                </a:cubicBezTo>
                <a:cubicBezTo>
                  <a:pt x="222" y="161"/>
                  <a:pt x="222" y="160"/>
                  <a:pt x="222" y="160"/>
                </a:cubicBezTo>
                <a:cubicBezTo>
                  <a:pt x="221" y="160"/>
                  <a:pt x="221" y="160"/>
                  <a:pt x="220" y="160"/>
                </a:cubicBezTo>
                <a:cubicBezTo>
                  <a:pt x="220" y="161"/>
                  <a:pt x="220" y="161"/>
                  <a:pt x="220" y="161"/>
                </a:cubicBezTo>
                <a:cubicBezTo>
                  <a:pt x="219" y="161"/>
                  <a:pt x="218" y="161"/>
                  <a:pt x="218" y="161"/>
                </a:cubicBezTo>
                <a:cubicBezTo>
                  <a:pt x="217" y="162"/>
                  <a:pt x="217" y="162"/>
                  <a:pt x="217" y="163"/>
                </a:cubicBezTo>
                <a:cubicBezTo>
                  <a:pt x="216" y="164"/>
                  <a:pt x="216" y="164"/>
                  <a:pt x="216" y="164"/>
                </a:cubicBezTo>
                <a:cubicBezTo>
                  <a:pt x="216" y="164"/>
                  <a:pt x="216" y="165"/>
                  <a:pt x="216" y="165"/>
                </a:cubicBezTo>
                <a:cubicBezTo>
                  <a:pt x="215" y="165"/>
                  <a:pt x="215" y="165"/>
                  <a:pt x="215" y="165"/>
                </a:cubicBezTo>
                <a:cubicBezTo>
                  <a:pt x="214" y="164"/>
                  <a:pt x="214" y="164"/>
                  <a:pt x="214" y="164"/>
                </a:cubicBezTo>
                <a:cubicBezTo>
                  <a:pt x="213" y="164"/>
                  <a:pt x="213" y="165"/>
                  <a:pt x="213" y="165"/>
                </a:cubicBezTo>
                <a:cubicBezTo>
                  <a:pt x="214" y="165"/>
                  <a:pt x="214" y="166"/>
                  <a:pt x="214" y="166"/>
                </a:cubicBezTo>
                <a:cubicBezTo>
                  <a:pt x="215" y="166"/>
                  <a:pt x="216" y="167"/>
                  <a:pt x="217" y="167"/>
                </a:cubicBezTo>
                <a:cubicBezTo>
                  <a:pt x="217" y="167"/>
                  <a:pt x="218" y="167"/>
                  <a:pt x="218" y="167"/>
                </a:cubicBezTo>
                <a:cubicBezTo>
                  <a:pt x="219" y="166"/>
                  <a:pt x="219" y="166"/>
                  <a:pt x="219" y="166"/>
                </a:cubicBezTo>
                <a:cubicBezTo>
                  <a:pt x="218" y="165"/>
                  <a:pt x="218" y="165"/>
                  <a:pt x="218" y="164"/>
                </a:cubicBezTo>
                <a:cubicBezTo>
                  <a:pt x="218" y="164"/>
                  <a:pt x="218" y="164"/>
                  <a:pt x="219" y="164"/>
                </a:cubicBezTo>
                <a:cubicBezTo>
                  <a:pt x="219" y="164"/>
                  <a:pt x="219" y="164"/>
                  <a:pt x="219" y="164"/>
                </a:cubicBezTo>
                <a:cubicBezTo>
                  <a:pt x="220" y="164"/>
                  <a:pt x="220" y="164"/>
                  <a:pt x="220" y="164"/>
                </a:cubicBezTo>
                <a:cubicBezTo>
                  <a:pt x="221" y="164"/>
                  <a:pt x="221" y="164"/>
                  <a:pt x="221" y="164"/>
                </a:cubicBezTo>
                <a:cubicBezTo>
                  <a:pt x="221" y="164"/>
                  <a:pt x="221" y="163"/>
                  <a:pt x="221" y="163"/>
                </a:cubicBezTo>
                <a:close/>
                <a:moveTo>
                  <a:pt x="205" y="133"/>
                </a:moveTo>
                <a:cubicBezTo>
                  <a:pt x="205" y="133"/>
                  <a:pt x="205" y="133"/>
                  <a:pt x="205" y="133"/>
                </a:cubicBezTo>
                <a:cubicBezTo>
                  <a:pt x="205" y="133"/>
                  <a:pt x="205" y="133"/>
                  <a:pt x="204" y="133"/>
                </a:cubicBezTo>
                <a:cubicBezTo>
                  <a:pt x="204" y="133"/>
                  <a:pt x="204" y="133"/>
                  <a:pt x="204" y="133"/>
                </a:cubicBezTo>
                <a:cubicBezTo>
                  <a:pt x="204" y="133"/>
                  <a:pt x="204" y="133"/>
                  <a:pt x="204" y="133"/>
                </a:cubicBezTo>
                <a:cubicBezTo>
                  <a:pt x="204" y="133"/>
                  <a:pt x="204" y="133"/>
                  <a:pt x="204" y="133"/>
                </a:cubicBezTo>
                <a:cubicBezTo>
                  <a:pt x="204" y="133"/>
                  <a:pt x="204" y="133"/>
                  <a:pt x="205" y="133"/>
                </a:cubicBezTo>
                <a:close/>
                <a:moveTo>
                  <a:pt x="202" y="133"/>
                </a:moveTo>
                <a:cubicBezTo>
                  <a:pt x="202" y="133"/>
                  <a:pt x="202" y="133"/>
                  <a:pt x="203" y="133"/>
                </a:cubicBezTo>
                <a:cubicBezTo>
                  <a:pt x="202" y="133"/>
                  <a:pt x="201" y="132"/>
                  <a:pt x="201" y="132"/>
                </a:cubicBezTo>
                <a:cubicBezTo>
                  <a:pt x="201" y="133"/>
                  <a:pt x="201" y="133"/>
                  <a:pt x="202" y="133"/>
                </a:cubicBezTo>
                <a:close/>
                <a:moveTo>
                  <a:pt x="169" y="123"/>
                </a:moveTo>
                <a:cubicBezTo>
                  <a:pt x="169" y="123"/>
                  <a:pt x="169" y="123"/>
                  <a:pt x="168" y="123"/>
                </a:cubicBezTo>
                <a:cubicBezTo>
                  <a:pt x="168" y="123"/>
                  <a:pt x="169" y="124"/>
                  <a:pt x="169" y="124"/>
                </a:cubicBezTo>
                <a:lnTo>
                  <a:pt x="169" y="123"/>
                </a:lnTo>
                <a:close/>
                <a:moveTo>
                  <a:pt x="166" y="158"/>
                </a:moveTo>
                <a:cubicBezTo>
                  <a:pt x="166" y="158"/>
                  <a:pt x="166" y="158"/>
                  <a:pt x="167" y="158"/>
                </a:cubicBezTo>
                <a:cubicBezTo>
                  <a:pt x="167" y="158"/>
                  <a:pt x="166" y="158"/>
                  <a:pt x="166" y="158"/>
                </a:cubicBezTo>
                <a:close/>
                <a:moveTo>
                  <a:pt x="166" y="157"/>
                </a:moveTo>
                <a:cubicBezTo>
                  <a:pt x="166" y="156"/>
                  <a:pt x="166" y="156"/>
                  <a:pt x="166" y="156"/>
                </a:cubicBezTo>
                <a:cubicBezTo>
                  <a:pt x="166" y="155"/>
                  <a:pt x="165" y="155"/>
                  <a:pt x="165" y="155"/>
                </a:cubicBezTo>
                <a:cubicBezTo>
                  <a:pt x="165" y="155"/>
                  <a:pt x="165" y="156"/>
                  <a:pt x="165" y="156"/>
                </a:cubicBezTo>
                <a:cubicBezTo>
                  <a:pt x="165" y="157"/>
                  <a:pt x="165" y="157"/>
                  <a:pt x="166" y="157"/>
                </a:cubicBezTo>
                <a:close/>
                <a:moveTo>
                  <a:pt x="162" y="155"/>
                </a:moveTo>
                <a:cubicBezTo>
                  <a:pt x="162" y="155"/>
                  <a:pt x="162" y="155"/>
                  <a:pt x="162" y="154"/>
                </a:cubicBezTo>
                <a:cubicBezTo>
                  <a:pt x="162" y="154"/>
                  <a:pt x="162" y="154"/>
                  <a:pt x="162" y="154"/>
                </a:cubicBezTo>
                <a:cubicBezTo>
                  <a:pt x="161" y="155"/>
                  <a:pt x="161" y="155"/>
                  <a:pt x="161" y="155"/>
                </a:cubicBezTo>
                <a:cubicBezTo>
                  <a:pt x="161" y="154"/>
                  <a:pt x="161" y="154"/>
                  <a:pt x="160" y="154"/>
                </a:cubicBezTo>
                <a:cubicBezTo>
                  <a:pt x="160" y="154"/>
                  <a:pt x="159" y="154"/>
                  <a:pt x="159" y="154"/>
                </a:cubicBezTo>
                <a:cubicBezTo>
                  <a:pt x="159" y="154"/>
                  <a:pt x="159" y="155"/>
                  <a:pt x="160" y="155"/>
                </a:cubicBezTo>
                <a:cubicBezTo>
                  <a:pt x="161" y="155"/>
                  <a:pt x="161" y="155"/>
                  <a:pt x="162" y="155"/>
                </a:cubicBezTo>
                <a:close/>
                <a:moveTo>
                  <a:pt x="172" y="90"/>
                </a:moveTo>
                <a:cubicBezTo>
                  <a:pt x="172" y="89"/>
                  <a:pt x="172" y="89"/>
                  <a:pt x="172" y="89"/>
                </a:cubicBezTo>
                <a:cubicBezTo>
                  <a:pt x="172" y="88"/>
                  <a:pt x="172" y="88"/>
                  <a:pt x="171" y="88"/>
                </a:cubicBezTo>
                <a:cubicBezTo>
                  <a:pt x="171" y="89"/>
                  <a:pt x="171" y="89"/>
                  <a:pt x="171" y="89"/>
                </a:cubicBezTo>
                <a:cubicBezTo>
                  <a:pt x="171" y="89"/>
                  <a:pt x="171" y="90"/>
                  <a:pt x="172" y="90"/>
                </a:cubicBezTo>
                <a:close/>
                <a:moveTo>
                  <a:pt x="181" y="112"/>
                </a:moveTo>
                <a:cubicBezTo>
                  <a:pt x="181" y="112"/>
                  <a:pt x="181" y="112"/>
                  <a:pt x="182" y="112"/>
                </a:cubicBezTo>
                <a:cubicBezTo>
                  <a:pt x="182" y="112"/>
                  <a:pt x="182" y="112"/>
                  <a:pt x="182" y="112"/>
                </a:cubicBezTo>
                <a:cubicBezTo>
                  <a:pt x="182" y="112"/>
                  <a:pt x="182" y="112"/>
                  <a:pt x="182" y="112"/>
                </a:cubicBezTo>
                <a:cubicBezTo>
                  <a:pt x="182" y="112"/>
                  <a:pt x="182" y="112"/>
                  <a:pt x="182" y="112"/>
                </a:cubicBezTo>
                <a:lnTo>
                  <a:pt x="181" y="112"/>
                </a:lnTo>
                <a:close/>
                <a:moveTo>
                  <a:pt x="182" y="112"/>
                </a:moveTo>
                <a:cubicBezTo>
                  <a:pt x="182" y="112"/>
                  <a:pt x="182" y="112"/>
                  <a:pt x="182" y="112"/>
                </a:cubicBezTo>
                <a:cubicBezTo>
                  <a:pt x="182" y="112"/>
                  <a:pt x="182" y="113"/>
                  <a:pt x="182" y="113"/>
                </a:cubicBezTo>
                <a:cubicBezTo>
                  <a:pt x="182" y="113"/>
                  <a:pt x="182" y="113"/>
                  <a:pt x="182" y="112"/>
                </a:cubicBezTo>
                <a:close/>
                <a:moveTo>
                  <a:pt x="241" y="175"/>
                </a:moveTo>
                <a:cubicBezTo>
                  <a:pt x="241" y="176"/>
                  <a:pt x="241" y="177"/>
                  <a:pt x="242" y="177"/>
                </a:cubicBezTo>
                <a:cubicBezTo>
                  <a:pt x="243" y="177"/>
                  <a:pt x="243" y="178"/>
                  <a:pt x="243" y="178"/>
                </a:cubicBezTo>
                <a:cubicBezTo>
                  <a:pt x="243" y="178"/>
                  <a:pt x="242" y="179"/>
                  <a:pt x="242" y="179"/>
                </a:cubicBezTo>
                <a:cubicBezTo>
                  <a:pt x="241" y="180"/>
                  <a:pt x="240" y="180"/>
                  <a:pt x="240" y="181"/>
                </a:cubicBezTo>
                <a:cubicBezTo>
                  <a:pt x="240" y="181"/>
                  <a:pt x="240" y="182"/>
                  <a:pt x="241" y="182"/>
                </a:cubicBezTo>
                <a:cubicBezTo>
                  <a:pt x="241" y="183"/>
                  <a:pt x="241" y="183"/>
                  <a:pt x="240" y="183"/>
                </a:cubicBezTo>
                <a:cubicBezTo>
                  <a:pt x="240" y="183"/>
                  <a:pt x="239" y="184"/>
                  <a:pt x="238" y="186"/>
                </a:cubicBezTo>
                <a:cubicBezTo>
                  <a:pt x="239" y="186"/>
                  <a:pt x="239" y="186"/>
                  <a:pt x="239" y="187"/>
                </a:cubicBezTo>
                <a:cubicBezTo>
                  <a:pt x="239" y="187"/>
                  <a:pt x="239" y="187"/>
                  <a:pt x="239" y="188"/>
                </a:cubicBezTo>
                <a:cubicBezTo>
                  <a:pt x="238" y="188"/>
                  <a:pt x="238" y="188"/>
                  <a:pt x="238" y="188"/>
                </a:cubicBezTo>
                <a:cubicBezTo>
                  <a:pt x="239" y="189"/>
                  <a:pt x="239" y="189"/>
                  <a:pt x="239" y="189"/>
                </a:cubicBezTo>
                <a:cubicBezTo>
                  <a:pt x="238" y="189"/>
                  <a:pt x="238" y="189"/>
                  <a:pt x="238" y="189"/>
                </a:cubicBezTo>
                <a:cubicBezTo>
                  <a:pt x="238" y="189"/>
                  <a:pt x="239" y="189"/>
                  <a:pt x="239" y="190"/>
                </a:cubicBezTo>
                <a:cubicBezTo>
                  <a:pt x="239" y="191"/>
                  <a:pt x="239" y="192"/>
                  <a:pt x="239" y="192"/>
                </a:cubicBezTo>
                <a:cubicBezTo>
                  <a:pt x="239" y="193"/>
                  <a:pt x="239" y="193"/>
                  <a:pt x="237" y="194"/>
                </a:cubicBezTo>
                <a:cubicBezTo>
                  <a:pt x="235" y="194"/>
                  <a:pt x="235" y="194"/>
                  <a:pt x="235" y="194"/>
                </a:cubicBezTo>
                <a:cubicBezTo>
                  <a:pt x="235" y="195"/>
                  <a:pt x="234" y="195"/>
                  <a:pt x="234" y="195"/>
                </a:cubicBezTo>
                <a:cubicBezTo>
                  <a:pt x="234" y="195"/>
                  <a:pt x="234" y="195"/>
                  <a:pt x="234" y="195"/>
                </a:cubicBezTo>
                <a:cubicBezTo>
                  <a:pt x="232" y="198"/>
                  <a:pt x="232" y="198"/>
                  <a:pt x="232" y="198"/>
                </a:cubicBezTo>
                <a:cubicBezTo>
                  <a:pt x="232" y="199"/>
                  <a:pt x="231" y="200"/>
                  <a:pt x="231" y="200"/>
                </a:cubicBezTo>
                <a:cubicBezTo>
                  <a:pt x="231" y="200"/>
                  <a:pt x="231" y="200"/>
                  <a:pt x="231" y="200"/>
                </a:cubicBezTo>
                <a:cubicBezTo>
                  <a:pt x="230" y="200"/>
                  <a:pt x="230" y="200"/>
                  <a:pt x="230" y="200"/>
                </a:cubicBezTo>
                <a:cubicBezTo>
                  <a:pt x="229" y="200"/>
                  <a:pt x="228" y="200"/>
                  <a:pt x="228" y="201"/>
                </a:cubicBezTo>
                <a:cubicBezTo>
                  <a:pt x="227" y="201"/>
                  <a:pt x="226" y="202"/>
                  <a:pt x="226" y="202"/>
                </a:cubicBezTo>
                <a:cubicBezTo>
                  <a:pt x="226" y="202"/>
                  <a:pt x="225" y="202"/>
                  <a:pt x="224" y="201"/>
                </a:cubicBezTo>
                <a:cubicBezTo>
                  <a:pt x="223" y="201"/>
                  <a:pt x="222" y="201"/>
                  <a:pt x="221" y="201"/>
                </a:cubicBezTo>
                <a:cubicBezTo>
                  <a:pt x="219" y="201"/>
                  <a:pt x="218" y="201"/>
                  <a:pt x="218" y="201"/>
                </a:cubicBezTo>
                <a:cubicBezTo>
                  <a:pt x="217" y="201"/>
                  <a:pt x="216" y="200"/>
                  <a:pt x="215" y="200"/>
                </a:cubicBezTo>
                <a:cubicBezTo>
                  <a:pt x="213" y="199"/>
                  <a:pt x="213" y="199"/>
                  <a:pt x="213" y="199"/>
                </a:cubicBezTo>
                <a:cubicBezTo>
                  <a:pt x="212" y="199"/>
                  <a:pt x="212" y="199"/>
                  <a:pt x="212" y="199"/>
                </a:cubicBezTo>
                <a:cubicBezTo>
                  <a:pt x="212" y="199"/>
                  <a:pt x="211" y="199"/>
                  <a:pt x="211" y="198"/>
                </a:cubicBezTo>
                <a:cubicBezTo>
                  <a:pt x="211" y="198"/>
                  <a:pt x="211" y="198"/>
                  <a:pt x="210" y="198"/>
                </a:cubicBezTo>
                <a:cubicBezTo>
                  <a:pt x="209" y="198"/>
                  <a:pt x="209" y="199"/>
                  <a:pt x="208" y="199"/>
                </a:cubicBezTo>
                <a:cubicBezTo>
                  <a:pt x="207" y="200"/>
                  <a:pt x="207" y="200"/>
                  <a:pt x="206" y="200"/>
                </a:cubicBezTo>
                <a:cubicBezTo>
                  <a:pt x="205" y="200"/>
                  <a:pt x="205" y="200"/>
                  <a:pt x="204" y="200"/>
                </a:cubicBezTo>
                <a:cubicBezTo>
                  <a:pt x="203" y="200"/>
                  <a:pt x="202" y="199"/>
                  <a:pt x="202" y="199"/>
                </a:cubicBezTo>
                <a:cubicBezTo>
                  <a:pt x="202" y="199"/>
                  <a:pt x="202" y="199"/>
                  <a:pt x="202" y="199"/>
                </a:cubicBezTo>
                <a:cubicBezTo>
                  <a:pt x="203" y="199"/>
                  <a:pt x="203" y="199"/>
                  <a:pt x="203" y="198"/>
                </a:cubicBezTo>
                <a:cubicBezTo>
                  <a:pt x="203" y="198"/>
                  <a:pt x="202" y="198"/>
                  <a:pt x="201" y="198"/>
                </a:cubicBezTo>
                <a:cubicBezTo>
                  <a:pt x="200" y="198"/>
                  <a:pt x="200" y="198"/>
                  <a:pt x="200" y="198"/>
                </a:cubicBezTo>
                <a:cubicBezTo>
                  <a:pt x="200" y="198"/>
                  <a:pt x="200" y="198"/>
                  <a:pt x="200" y="198"/>
                </a:cubicBezTo>
                <a:cubicBezTo>
                  <a:pt x="199" y="198"/>
                  <a:pt x="199" y="198"/>
                  <a:pt x="198" y="196"/>
                </a:cubicBezTo>
                <a:cubicBezTo>
                  <a:pt x="198" y="195"/>
                  <a:pt x="197" y="195"/>
                  <a:pt x="196" y="195"/>
                </a:cubicBezTo>
                <a:cubicBezTo>
                  <a:pt x="196" y="195"/>
                  <a:pt x="195" y="195"/>
                  <a:pt x="195" y="195"/>
                </a:cubicBezTo>
                <a:cubicBezTo>
                  <a:pt x="195" y="196"/>
                  <a:pt x="195" y="196"/>
                  <a:pt x="195" y="196"/>
                </a:cubicBezTo>
                <a:cubicBezTo>
                  <a:pt x="193" y="196"/>
                  <a:pt x="193" y="195"/>
                  <a:pt x="193" y="194"/>
                </a:cubicBezTo>
                <a:cubicBezTo>
                  <a:pt x="193" y="193"/>
                  <a:pt x="193" y="193"/>
                  <a:pt x="193" y="193"/>
                </a:cubicBezTo>
                <a:cubicBezTo>
                  <a:pt x="194" y="193"/>
                  <a:pt x="194" y="193"/>
                  <a:pt x="194" y="193"/>
                </a:cubicBezTo>
                <a:cubicBezTo>
                  <a:pt x="194" y="193"/>
                  <a:pt x="194" y="193"/>
                  <a:pt x="194" y="193"/>
                </a:cubicBezTo>
                <a:cubicBezTo>
                  <a:pt x="195" y="193"/>
                  <a:pt x="195" y="193"/>
                  <a:pt x="195" y="193"/>
                </a:cubicBezTo>
                <a:cubicBezTo>
                  <a:pt x="195" y="193"/>
                  <a:pt x="196" y="193"/>
                  <a:pt x="197" y="192"/>
                </a:cubicBezTo>
                <a:cubicBezTo>
                  <a:pt x="197" y="191"/>
                  <a:pt x="199" y="189"/>
                  <a:pt x="201" y="186"/>
                </a:cubicBezTo>
                <a:cubicBezTo>
                  <a:pt x="202" y="186"/>
                  <a:pt x="203" y="186"/>
                  <a:pt x="202" y="185"/>
                </a:cubicBezTo>
                <a:cubicBezTo>
                  <a:pt x="202" y="185"/>
                  <a:pt x="202" y="184"/>
                  <a:pt x="203" y="184"/>
                </a:cubicBezTo>
                <a:cubicBezTo>
                  <a:pt x="202" y="183"/>
                  <a:pt x="202" y="182"/>
                  <a:pt x="202" y="182"/>
                </a:cubicBezTo>
                <a:cubicBezTo>
                  <a:pt x="202" y="181"/>
                  <a:pt x="201" y="180"/>
                  <a:pt x="200" y="180"/>
                </a:cubicBezTo>
                <a:cubicBezTo>
                  <a:pt x="200" y="183"/>
                  <a:pt x="200" y="183"/>
                  <a:pt x="200" y="183"/>
                </a:cubicBezTo>
                <a:cubicBezTo>
                  <a:pt x="200" y="183"/>
                  <a:pt x="199" y="183"/>
                  <a:pt x="199" y="184"/>
                </a:cubicBezTo>
                <a:cubicBezTo>
                  <a:pt x="199" y="185"/>
                  <a:pt x="199" y="185"/>
                  <a:pt x="198" y="185"/>
                </a:cubicBezTo>
                <a:cubicBezTo>
                  <a:pt x="199" y="183"/>
                  <a:pt x="199" y="183"/>
                  <a:pt x="199" y="183"/>
                </a:cubicBezTo>
                <a:cubicBezTo>
                  <a:pt x="199" y="182"/>
                  <a:pt x="199" y="181"/>
                  <a:pt x="199" y="180"/>
                </a:cubicBezTo>
                <a:cubicBezTo>
                  <a:pt x="197" y="180"/>
                  <a:pt x="196" y="181"/>
                  <a:pt x="196" y="181"/>
                </a:cubicBezTo>
                <a:cubicBezTo>
                  <a:pt x="195" y="181"/>
                  <a:pt x="195" y="181"/>
                  <a:pt x="195" y="180"/>
                </a:cubicBezTo>
                <a:cubicBezTo>
                  <a:pt x="195" y="180"/>
                  <a:pt x="195" y="180"/>
                  <a:pt x="194" y="179"/>
                </a:cubicBezTo>
                <a:cubicBezTo>
                  <a:pt x="194" y="179"/>
                  <a:pt x="194" y="179"/>
                  <a:pt x="193" y="178"/>
                </a:cubicBezTo>
                <a:cubicBezTo>
                  <a:pt x="193" y="178"/>
                  <a:pt x="192" y="178"/>
                  <a:pt x="190" y="178"/>
                </a:cubicBezTo>
                <a:cubicBezTo>
                  <a:pt x="190" y="178"/>
                  <a:pt x="190" y="178"/>
                  <a:pt x="189" y="178"/>
                </a:cubicBezTo>
                <a:cubicBezTo>
                  <a:pt x="189" y="178"/>
                  <a:pt x="189" y="178"/>
                  <a:pt x="189" y="179"/>
                </a:cubicBezTo>
                <a:cubicBezTo>
                  <a:pt x="188" y="178"/>
                  <a:pt x="188" y="178"/>
                  <a:pt x="187" y="178"/>
                </a:cubicBezTo>
                <a:cubicBezTo>
                  <a:pt x="187" y="178"/>
                  <a:pt x="186" y="179"/>
                  <a:pt x="185" y="179"/>
                </a:cubicBezTo>
                <a:cubicBezTo>
                  <a:pt x="184" y="180"/>
                  <a:pt x="184" y="181"/>
                  <a:pt x="184" y="182"/>
                </a:cubicBezTo>
                <a:cubicBezTo>
                  <a:pt x="184" y="183"/>
                  <a:pt x="184" y="184"/>
                  <a:pt x="184" y="184"/>
                </a:cubicBezTo>
                <a:cubicBezTo>
                  <a:pt x="184" y="185"/>
                  <a:pt x="185" y="185"/>
                  <a:pt x="185" y="186"/>
                </a:cubicBezTo>
                <a:cubicBezTo>
                  <a:pt x="184" y="186"/>
                  <a:pt x="184" y="186"/>
                  <a:pt x="184" y="186"/>
                </a:cubicBezTo>
                <a:cubicBezTo>
                  <a:pt x="183" y="186"/>
                  <a:pt x="183" y="187"/>
                  <a:pt x="183" y="187"/>
                </a:cubicBezTo>
                <a:cubicBezTo>
                  <a:pt x="183" y="188"/>
                  <a:pt x="183" y="188"/>
                  <a:pt x="184" y="188"/>
                </a:cubicBezTo>
                <a:cubicBezTo>
                  <a:pt x="184" y="188"/>
                  <a:pt x="185" y="188"/>
                  <a:pt x="185" y="188"/>
                </a:cubicBezTo>
                <a:cubicBezTo>
                  <a:pt x="184" y="188"/>
                  <a:pt x="183" y="188"/>
                  <a:pt x="183" y="188"/>
                </a:cubicBezTo>
                <a:cubicBezTo>
                  <a:pt x="183" y="189"/>
                  <a:pt x="183" y="190"/>
                  <a:pt x="184" y="190"/>
                </a:cubicBezTo>
                <a:cubicBezTo>
                  <a:pt x="185" y="190"/>
                  <a:pt x="185" y="191"/>
                  <a:pt x="185" y="192"/>
                </a:cubicBezTo>
                <a:cubicBezTo>
                  <a:pt x="185" y="192"/>
                  <a:pt x="185" y="192"/>
                  <a:pt x="185" y="192"/>
                </a:cubicBezTo>
                <a:cubicBezTo>
                  <a:pt x="184" y="192"/>
                  <a:pt x="184" y="192"/>
                  <a:pt x="184" y="191"/>
                </a:cubicBezTo>
                <a:cubicBezTo>
                  <a:pt x="183" y="191"/>
                  <a:pt x="183" y="191"/>
                  <a:pt x="183" y="191"/>
                </a:cubicBezTo>
                <a:cubicBezTo>
                  <a:pt x="183" y="191"/>
                  <a:pt x="183" y="190"/>
                  <a:pt x="183" y="190"/>
                </a:cubicBezTo>
                <a:cubicBezTo>
                  <a:pt x="183" y="190"/>
                  <a:pt x="183" y="190"/>
                  <a:pt x="182" y="190"/>
                </a:cubicBezTo>
                <a:cubicBezTo>
                  <a:pt x="181" y="189"/>
                  <a:pt x="181" y="189"/>
                  <a:pt x="181" y="189"/>
                </a:cubicBezTo>
                <a:cubicBezTo>
                  <a:pt x="180" y="189"/>
                  <a:pt x="179" y="190"/>
                  <a:pt x="178" y="190"/>
                </a:cubicBezTo>
                <a:cubicBezTo>
                  <a:pt x="178" y="191"/>
                  <a:pt x="178" y="192"/>
                  <a:pt x="178" y="193"/>
                </a:cubicBezTo>
                <a:cubicBezTo>
                  <a:pt x="178" y="194"/>
                  <a:pt x="178" y="195"/>
                  <a:pt x="177" y="196"/>
                </a:cubicBezTo>
                <a:cubicBezTo>
                  <a:pt x="177" y="198"/>
                  <a:pt x="176" y="198"/>
                  <a:pt x="174" y="199"/>
                </a:cubicBezTo>
                <a:cubicBezTo>
                  <a:pt x="174" y="201"/>
                  <a:pt x="174" y="201"/>
                  <a:pt x="174" y="201"/>
                </a:cubicBezTo>
                <a:cubicBezTo>
                  <a:pt x="173" y="201"/>
                  <a:pt x="173" y="200"/>
                  <a:pt x="173" y="200"/>
                </a:cubicBezTo>
                <a:cubicBezTo>
                  <a:pt x="173" y="200"/>
                  <a:pt x="173" y="201"/>
                  <a:pt x="173" y="201"/>
                </a:cubicBezTo>
                <a:cubicBezTo>
                  <a:pt x="173" y="202"/>
                  <a:pt x="173" y="203"/>
                  <a:pt x="173" y="203"/>
                </a:cubicBezTo>
                <a:cubicBezTo>
                  <a:pt x="173" y="204"/>
                  <a:pt x="172" y="205"/>
                  <a:pt x="172" y="205"/>
                </a:cubicBezTo>
                <a:cubicBezTo>
                  <a:pt x="172" y="206"/>
                  <a:pt x="171" y="206"/>
                  <a:pt x="170" y="206"/>
                </a:cubicBezTo>
                <a:cubicBezTo>
                  <a:pt x="169" y="206"/>
                  <a:pt x="168" y="205"/>
                  <a:pt x="166" y="203"/>
                </a:cubicBezTo>
                <a:cubicBezTo>
                  <a:pt x="165" y="201"/>
                  <a:pt x="163" y="200"/>
                  <a:pt x="160" y="200"/>
                </a:cubicBezTo>
                <a:cubicBezTo>
                  <a:pt x="160" y="201"/>
                  <a:pt x="160" y="201"/>
                  <a:pt x="160" y="201"/>
                </a:cubicBezTo>
                <a:cubicBezTo>
                  <a:pt x="159" y="201"/>
                  <a:pt x="159" y="201"/>
                  <a:pt x="159" y="201"/>
                </a:cubicBezTo>
                <a:cubicBezTo>
                  <a:pt x="158" y="201"/>
                  <a:pt x="158" y="201"/>
                  <a:pt x="158" y="201"/>
                </a:cubicBezTo>
                <a:cubicBezTo>
                  <a:pt x="158" y="201"/>
                  <a:pt x="157" y="201"/>
                  <a:pt x="157" y="200"/>
                </a:cubicBezTo>
                <a:cubicBezTo>
                  <a:pt x="156" y="200"/>
                  <a:pt x="155" y="200"/>
                  <a:pt x="154" y="200"/>
                </a:cubicBezTo>
                <a:cubicBezTo>
                  <a:pt x="153" y="200"/>
                  <a:pt x="152" y="200"/>
                  <a:pt x="151" y="201"/>
                </a:cubicBezTo>
                <a:cubicBezTo>
                  <a:pt x="151" y="202"/>
                  <a:pt x="150" y="203"/>
                  <a:pt x="150" y="205"/>
                </a:cubicBezTo>
                <a:cubicBezTo>
                  <a:pt x="150" y="206"/>
                  <a:pt x="149" y="207"/>
                  <a:pt x="149" y="208"/>
                </a:cubicBezTo>
                <a:cubicBezTo>
                  <a:pt x="149" y="209"/>
                  <a:pt x="148" y="209"/>
                  <a:pt x="147" y="209"/>
                </a:cubicBezTo>
                <a:cubicBezTo>
                  <a:pt x="147" y="209"/>
                  <a:pt x="147" y="209"/>
                  <a:pt x="147" y="208"/>
                </a:cubicBezTo>
                <a:cubicBezTo>
                  <a:pt x="147" y="206"/>
                  <a:pt x="147" y="204"/>
                  <a:pt x="149" y="202"/>
                </a:cubicBezTo>
                <a:cubicBezTo>
                  <a:pt x="150" y="201"/>
                  <a:pt x="150" y="199"/>
                  <a:pt x="150" y="199"/>
                </a:cubicBezTo>
                <a:cubicBezTo>
                  <a:pt x="150" y="199"/>
                  <a:pt x="150" y="198"/>
                  <a:pt x="150" y="197"/>
                </a:cubicBezTo>
                <a:cubicBezTo>
                  <a:pt x="149" y="196"/>
                  <a:pt x="149" y="196"/>
                  <a:pt x="149" y="195"/>
                </a:cubicBezTo>
                <a:cubicBezTo>
                  <a:pt x="149" y="195"/>
                  <a:pt x="149" y="195"/>
                  <a:pt x="149" y="195"/>
                </a:cubicBezTo>
                <a:cubicBezTo>
                  <a:pt x="149" y="194"/>
                  <a:pt x="148" y="194"/>
                  <a:pt x="147" y="194"/>
                </a:cubicBezTo>
                <a:cubicBezTo>
                  <a:pt x="146" y="193"/>
                  <a:pt x="145" y="193"/>
                  <a:pt x="144" y="193"/>
                </a:cubicBezTo>
                <a:cubicBezTo>
                  <a:pt x="143" y="193"/>
                  <a:pt x="141" y="192"/>
                  <a:pt x="140" y="192"/>
                </a:cubicBezTo>
                <a:cubicBezTo>
                  <a:pt x="139" y="191"/>
                  <a:pt x="139" y="191"/>
                  <a:pt x="139" y="190"/>
                </a:cubicBezTo>
                <a:cubicBezTo>
                  <a:pt x="139" y="189"/>
                  <a:pt x="139" y="189"/>
                  <a:pt x="140" y="188"/>
                </a:cubicBezTo>
                <a:cubicBezTo>
                  <a:pt x="142" y="187"/>
                  <a:pt x="142" y="187"/>
                  <a:pt x="142" y="187"/>
                </a:cubicBezTo>
                <a:cubicBezTo>
                  <a:pt x="142" y="188"/>
                  <a:pt x="142" y="188"/>
                  <a:pt x="143" y="188"/>
                </a:cubicBezTo>
                <a:cubicBezTo>
                  <a:pt x="143" y="189"/>
                  <a:pt x="144" y="189"/>
                  <a:pt x="144" y="189"/>
                </a:cubicBezTo>
                <a:cubicBezTo>
                  <a:pt x="145" y="189"/>
                  <a:pt x="145" y="189"/>
                  <a:pt x="145" y="189"/>
                </a:cubicBezTo>
                <a:cubicBezTo>
                  <a:pt x="145" y="188"/>
                  <a:pt x="145" y="188"/>
                  <a:pt x="145" y="187"/>
                </a:cubicBezTo>
                <a:cubicBezTo>
                  <a:pt x="144" y="187"/>
                  <a:pt x="144" y="187"/>
                  <a:pt x="144" y="186"/>
                </a:cubicBezTo>
                <a:cubicBezTo>
                  <a:pt x="144" y="186"/>
                  <a:pt x="144" y="185"/>
                  <a:pt x="145" y="185"/>
                </a:cubicBezTo>
                <a:cubicBezTo>
                  <a:pt x="145" y="184"/>
                  <a:pt x="145" y="184"/>
                  <a:pt x="145" y="183"/>
                </a:cubicBezTo>
                <a:cubicBezTo>
                  <a:pt x="145" y="182"/>
                  <a:pt x="145" y="181"/>
                  <a:pt x="144" y="180"/>
                </a:cubicBezTo>
                <a:cubicBezTo>
                  <a:pt x="143" y="180"/>
                  <a:pt x="143" y="180"/>
                  <a:pt x="142" y="179"/>
                </a:cubicBezTo>
                <a:cubicBezTo>
                  <a:pt x="141" y="179"/>
                  <a:pt x="140" y="179"/>
                  <a:pt x="140" y="178"/>
                </a:cubicBezTo>
                <a:cubicBezTo>
                  <a:pt x="139" y="178"/>
                  <a:pt x="139" y="176"/>
                  <a:pt x="139" y="175"/>
                </a:cubicBezTo>
                <a:cubicBezTo>
                  <a:pt x="139" y="173"/>
                  <a:pt x="139" y="173"/>
                  <a:pt x="139" y="173"/>
                </a:cubicBezTo>
                <a:cubicBezTo>
                  <a:pt x="139" y="171"/>
                  <a:pt x="140" y="170"/>
                  <a:pt x="141" y="170"/>
                </a:cubicBezTo>
                <a:cubicBezTo>
                  <a:pt x="142" y="170"/>
                  <a:pt x="143" y="169"/>
                  <a:pt x="143" y="168"/>
                </a:cubicBezTo>
                <a:cubicBezTo>
                  <a:pt x="143" y="167"/>
                  <a:pt x="142" y="166"/>
                  <a:pt x="141" y="166"/>
                </a:cubicBezTo>
                <a:cubicBezTo>
                  <a:pt x="140" y="166"/>
                  <a:pt x="140" y="165"/>
                  <a:pt x="139" y="164"/>
                </a:cubicBezTo>
                <a:cubicBezTo>
                  <a:pt x="139" y="164"/>
                  <a:pt x="139" y="164"/>
                  <a:pt x="139" y="164"/>
                </a:cubicBezTo>
                <a:cubicBezTo>
                  <a:pt x="139" y="164"/>
                  <a:pt x="138" y="164"/>
                  <a:pt x="138" y="164"/>
                </a:cubicBezTo>
                <a:cubicBezTo>
                  <a:pt x="137" y="164"/>
                  <a:pt x="136" y="164"/>
                  <a:pt x="135" y="164"/>
                </a:cubicBezTo>
                <a:cubicBezTo>
                  <a:pt x="134" y="164"/>
                  <a:pt x="134" y="163"/>
                  <a:pt x="133" y="163"/>
                </a:cubicBezTo>
                <a:cubicBezTo>
                  <a:pt x="132" y="162"/>
                  <a:pt x="132" y="161"/>
                  <a:pt x="132" y="160"/>
                </a:cubicBezTo>
                <a:cubicBezTo>
                  <a:pt x="132" y="158"/>
                  <a:pt x="133" y="157"/>
                  <a:pt x="134" y="157"/>
                </a:cubicBezTo>
                <a:cubicBezTo>
                  <a:pt x="134" y="157"/>
                  <a:pt x="135" y="158"/>
                  <a:pt x="136" y="158"/>
                </a:cubicBezTo>
                <a:cubicBezTo>
                  <a:pt x="137" y="159"/>
                  <a:pt x="139" y="159"/>
                  <a:pt x="140" y="159"/>
                </a:cubicBezTo>
                <a:cubicBezTo>
                  <a:pt x="140" y="159"/>
                  <a:pt x="140" y="159"/>
                  <a:pt x="140" y="159"/>
                </a:cubicBezTo>
                <a:cubicBezTo>
                  <a:pt x="141" y="159"/>
                  <a:pt x="141" y="160"/>
                  <a:pt x="142" y="160"/>
                </a:cubicBezTo>
                <a:cubicBezTo>
                  <a:pt x="143" y="161"/>
                  <a:pt x="144" y="161"/>
                  <a:pt x="146" y="163"/>
                </a:cubicBezTo>
                <a:cubicBezTo>
                  <a:pt x="147" y="162"/>
                  <a:pt x="147" y="161"/>
                  <a:pt x="148" y="159"/>
                </a:cubicBezTo>
                <a:cubicBezTo>
                  <a:pt x="149" y="158"/>
                  <a:pt x="150" y="157"/>
                  <a:pt x="150" y="157"/>
                </a:cubicBezTo>
                <a:cubicBezTo>
                  <a:pt x="150" y="155"/>
                  <a:pt x="150" y="155"/>
                  <a:pt x="150" y="155"/>
                </a:cubicBezTo>
                <a:cubicBezTo>
                  <a:pt x="150" y="154"/>
                  <a:pt x="150" y="154"/>
                  <a:pt x="150" y="154"/>
                </a:cubicBezTo>
                <a:cubicBezTo>
                  <a:pt x="151" y="153"/>
                  <a:pt x="151" y="153"/>
                  <a:pt x="151" y="153"/>
                </a:cubicBezTo>
                <a:cubicBezTo>
                  <a:pt x="150" y="152"/>
                  <a:pt x="150" y="152"/>
                  <a:pt x="150" y="152"/>
                </a:cubicBezTo>
                <a:cubicBezTo>
                  <a:pt x="150" y="152"/>
                  <a:pt x="150" y="152"/>
                  <a:pt x="150" y="152"/>
                </a:cubicBezTo>
                <a:cubicBezTo>
                  <a:pt x="150" y="149"/>
                  <a:pt x="151" y="147"/>
                  <a:pt x="152" y="146"/>
                </a:cubicBezTo>
                <a:cubicBezTo>
                  <a:pt x="154" y="145"/>
                  <a:pt x="155" y="143"/>
                  <a:pt x="155" y="142"/>
                </a:cubicBezTo>
                <a:cubicBezTo>
                  <a:pt x="155" y="142"/>
                  <a:pt x="154" y="141"/>
                  <a:pt x="154" y="141"/>
                </a:cubicBezTo>
                <a:cubicBezTo>
                  <a:pt x="153" y="140"/>
                  <a:pt x="153" y="139"/>
                  <a:pt x="152" y="139"/>
                </a:cubicBezTo>
                <a:cubicBezTo>
                  <a:pt x="152" y="140"/>
                  <a:pt x="152" y="140"/>
                  <a:pt x="152" y="140"/>
                </a:cubicBezTo>
                <a:cubicBezTo>
                  <a:pt x="152" y="139"/>
                  <a:pt x="151" y="139"/>
                  <a:pt x="150" y="139"/>
                </a:cubicBezTo>
                <a:cubicBezTo>
                  <a:pt x="149" y="139"/>
                  <a:pt x="148" y="139"/>
                  <a:pt x="147" y="138"/>
                </a:cubicBezTo>
                <a:cubicBezTo>
                  <a:pt x="147" y="138"/>
                  <a:pt x="146" y="138"/>
                  <a:pt x="145" y="137"/>
                </a:cubicBezTo>
                <a:cubicBezTo>
                  <a:pt x="144" y="137"/>
                  <a:pt x="144" y="136"/>
                  <a:pt x="144" y="134"/>
                </a:cubicBezTo>
                <a:cubicBezTo>
                  <a:pt x="145" y="134"/>
                  <a:pt x="145" y="135"/>
                  <a:pt x="146" y="136"/>
                </a:cubicBezTo>
                <a:cubicBezTo>
                  <a:pt x="146" y="137"/>
                  <a:pt x="147" y="138"/>
                  <a:pt x="148" y="138"/>
                </a:cubicBezTo>
                <a:cubicBezTo>
                  <a:pt x="149" y="138"/>
                  <a:pt x="149" y="138"/>
                  <a:pt x="149" y="137"/>
                </a:cubicBezTo>
                <a:cubicBezTo>
                  <a:pt x="149" y="137"/>
                  <a:pt x="149" y="137"/>
                  <a:pt x="150" y="137"/>
                </a:cubicBezTo>
                <a:cubicBezTo>
                  <a:pt x="150" y="137"/>
                  <a:pt x="150" y="137"/>
                  <a:pt x="151" y="138"/>
                </a:cubicBezTo>
                <a:cubicBezTo>
                  <a:pt x="152" y="139"/>
                  <a:pt x="153" y="139"/>
                  <a:pt x="154" y="139"/>
                </a:cubicBezTo>
                <a:cubicBezTo>
                  <a:pt x="154" y="139"/>
                  <a:pt x="155" y="139"/>
                  <a:pt x="155" y="138"/>
                </a:cubicBezTo>
                <a:cubicBezTo>
                  <a:pt x="155" y="137"/>
                  <a:pt x="154" y="137"/>
                  <a:pt x="154" y="136"/>
                </a:cubicBezTo>
                <a:cubicBezTo>
                  <a:pt x="153" y="136"/>
                  <a:pt x="153" y="135"/>
                  <a:pt x="153" y="135"/>
                </a:cubicBezTo>
                <a:cubicBezTo>
                  <a:pt x="153" y="134"/>
                  <a:pt x="153" y="134"/>
                  <a:pt x="153" y="134"/>
                </a:cubicBezTo>
                <a:cubicBezTo>
                  <a:pt x="153" y="134"/>
                  <a:pt x="153" y="134"/>
                  <a:pt x="152" y="133"/>
                </a:cubicBezTo>
                <a:cubicBezTo>
                  <a:pt x="152" y="133"/>
                  <a:pt x="152" y="133"/>
                  <a:pt x="152" y="133"/>
                </a:cubicBezTo>
                <a:cubicBezTo>
                  <a:pt x="151" y="133"/>
                  <a:pt x="151" y="133"/>
                  <a:pt x="151" y="132"/>
                </a:cubicBezTo>
                <a:cubicBezTo>
                  <a:pt x="151" y="132"/>
                  <a:pt x="151" y="132"/>
                  <a:pt x="151" y="132"/>
                </a:cubicBezTo>
                <a:cubicBezTo>
                  <a:pt x="152" y="132"/>
                  <a:pt x="152" y="131"/>
                  <a:pt x="152" y="131"/>
                </a:cubicBezTo>
                <a:cubicBezTo>
                  <a:pt x="152" y="131"/>
                  <a:pt x="151" y="130"/>
                  <a:pt x="151" y="130"/>
                </a:cubicBezTo>
                <a:cubicBezTo>
                  <a:pt x="150" y="130"/>
                  <a:pt x="150" y="129"/>
                  <a:pt x="150" y="129"/>
                </a:cubicBezTo>
                <a:cubicBezTo>
                  <a:pt x="151" y="129"/>
                  <a:pt x="152" y="128"/>
                  <a:pt x="152" y="127"/>
                </a:cubicBezTo>
                <a:cubicBezTo>
                  <a:pt x="152" y="126"/>
                  <a:pt x="151" y="125"/>
                  <a:pt x="151" y="125"/>
                </a:cubicBezTo>
                <a:cubicBezTo>
                  <a:pt x="150" y="125"/>
                  <a:pt x="150" y="124"/>
                  <a:pt x="150" y="124"/>
                </a:cubicBezTo>
                <a:cubicBezTo>
                  <a:pt x="150" y="124"/>
                  <a:pt x="151" y="124"/>
                  <a:pt x="152" y="124"/>
                </a:cubicBezTo>
                <a:cubicBezTo>
                  <a:pt x="152" y="124"/>
                  <a:pt x="152" y="124"/>
                  <a:pt x="152" y="124"/>
                </a:cubicBezTo>
                <a:cubicBezTo>
                  <a:pt x="152" y="124"/>
                  <a:pt x="152" y="124"/>
                  <a:pt x="152" y="124"/>
                </a:cubicBezTo>
                <a:cubicBezTo>
                  <a:pt x="152" y="124"/>
                  <a:pt x="152" y="123"/>
                  <a:pt x="152" y="122"/>
                </a:cubicBezTo>
                <a:cubicBezTo>
                  <a:pt x="151" y="121"/>
                  <a:pt x="151" y="120"/>
                  <a:pt x="151" y="120"/>
                </a:cubicBezTo>
                <a:cubicBezTo>
                  <a:pt x="152" y="119"/>
                  <a:pt x="152" y="119"/>
                  <a:pt x="152" y="119"/>
                </a:cubicBezTo>
                <a:cubicBezTo>
                  <a:pt x="152" y="120"/>
                  <a:pt x="152" y="120"/>
                  <a:pt x="153" y="120"/>
                </a:cubicBezTo>
                <a:cubicBezTo>
                  <a:pt x="153" y="120"/>
                  <a:pt x="153" y="120"/>
                  <a:pt x="153" y="120"/>
                </a:cubicBezTo>
                <a:cubicBezTo>
                  <a:pt x="154" y="119"/>
                  <a:pt x="154" y="119"/>
                  <a:pt x="154" y="119"/>
                </a:cubicBezTo>
                <a:cubicBezTo>
                  <a:pt x="154" y="119"/>
                  <a:pt x="155" y="120"/>
                  <a:pt x="155" y="120"/>
                </a:cubicBezTo>
                <a:cubicBezTo>
                  <a:pt x="156" y="120"/>
                  <a:pt x="156" y="120"/>
                  <a:pt x="157" y="120"/>
                </a:cubicBezTo>
                <a:cubicBezTo>
                  <a:pt x="157" y="119"/>
                  <a:pt x="157" y="119"/>
                  <a:pt x="157" y="118"/>
                </a:cubicBezTo>
                <a:cubicBezTo>
                  <a:pt x="158" y="119"/>
                  <a:pt x="158" y="119"/>
                  <a:pt x="158" y="119"/>
                </a:cubicBezTo>
                <a:cubicBezTo>
                  <a:pt x="159" y="119"/>
                  <a:pt x="159" y="119"/>
                  <a:pt x="159" y="119"/>
                </a:cubicBezTo>
                <a:cubicBezTo>
                  <a:pt x="160" y="119"/>
                  <a:pt x="160" y="119"/>
                  <a:pt x="160" y="120"/>
                </a:cubicBezTo>
                <a:cubicBezTo>
                  <a:pt x="160" y="120"/>
                  <a:pt x="161" y="120"/>
                  <a:pt x="161" y="120"/>
                </a:cubicBezTo>
                <a:cubicBezTo>
                  <a:pt x="163" y="118"/>
                  <a:pt x="163" y="118"/>
                  <a:pt x="163" y="118"/>
                </a:cubicBezTo>
                <a:cubicBezTo>
                  <a:pt x="163" y="118"/>
                  <a:pt x="164" y="118"/>
                  <a:pt x="164" y="119"/>
                </a:cubicBezTo>
                <a:cubicBezTo>
                  <a:pt x="164" y="120"/>
                  <a:pt x="164" y="120"/>
                  <a:pt x="165" y="120"/>
                </a:cubicBezTo>
                <a:cubicBezTo>
                  <a:pt x="165" y="120"/>
                  <a:pt x="166" y="120"/>
                  <a:pt x="166" y="120"/>
                </a:cubicBezTo>
                <a:cubicBezTo>
                  <a:pt x="166" y="121"/>
                  <a:pt x="167" y="122"/>
                  <a:pt x="168" y="122"/>
                </a:cubicBezTo>
                <a:cubicBezTo>
                  <a:pt x="168" y="122"/>
                  <a:pt x="168" y="121"/>
                  <a:pt x="168" y="121"/>
                </a:cubicBezTo>
                <a:cubicBezTo>
                  <a:pt x="168" y="121"/>
                  <a:pt x="168" y="121"/>
                  <a:pt x="168" y="121"/>
                </a:cubicBezTo>
                <a:cubicBezTo>
                  <a:pt x="168" y="120"/>
                  <a:pt x="168" y="120"/>
                  <a:pt x="168" y="120"/>
                </a:cubicBezTo>
                <a:cubicBezTo>
                  <a:pt x="169" y="119"/>
                  <a:pt x="169" y="119"/>
                  <a:pt x="169" y="118"/>
                </a:cubicBezTo>
                <a:cubicBezTo>
                  <a:pt x="169" y="118"/>
                  <a:pt x="169" y="118"/>
                  <a:pt x="168" y="118"/>
                </a:cubicBezTo>
                <a:cubicBezTo>
                  <a:pt x="168" y="118"/>
                  <a:pt x="168" y="118"/>
                  <a:pt x="168" y="118"/>
                </a:cubicBezTo>
                <a:cubicBezTo>
                  <a:pt x="168" y="117"/>
                  <a:pt x="168" y="117"/>
                  <a:pt x="168" y="117"/>
                </a:cubicBezTo>
                <a:cubicBezTo>
                  <a:pt x="169" y="117"/>
                  <a:pt x="169" y="118"/>
                  <a:pt x="170" y="118"/>
                </a:cubicBezTo>
                <a:cubicBezTo>
                  <a:pt x="170" y="117"/>
                  <a:pt x="170" y="117"/>
                  <a:pt x="170" y="117"/>
                </a:cubicBezTo>
                <a:cubicBezTo>
                  <a:pt x="171" y="116"/>
                  <a:pt x="171" y="116"/>
                  <a:pt x="172" y="116"/>
                </a:cubicBezTo>
                <a:cubicBezTo>
                  <a:pt x="173" y="116"/>
                  <a:pt x="174" y="116"/>
                  <a:pt x="175" y="116"/>
                </a:cubicBezTo>
                <a:cubicBezTo>
                  <a:pt x="175" y="115"/>
                  <a:pt x="176" y="115"/>
                  <a:pt x="176" y="114"/>
                </a:cubicBezTo>
                <a:cubicBezTo>
                  <a:pt x="176" y="113"/>
                  <a:pt x="176" y="113"/>
                  <a:pt x="175" y="112"/>
                </a:cubicBezTo>
                <a:cubicBezTo>
                  <a:pt x="175" y="111"/>
                  <a:pt x="175" y="111"/>
                  <a:pt x="174" y="110"/>
                </a:cubicBezTo>
                <a:cubicBezTo>
                  <a:pt x="174" y="110"/>
                  <a:pt x="174" y="111"/>
                  <a:pt x="174" y="111"/>
                </a:cubicBezTo>
                <a:cubicBezTo>
                  <a:pt x="173" y="111"/>
                  <a:pt x="172" y="111"/>
                  <a:pt x="172" y="110"/>
                </a:cubicBezTo>
                <a:cubicBezTo>
                  <a:pt x="172" y="111"/>
                  <a:pt x="172" y="111"/>
                  <a:pt x="171" y="111"/>
                </a:cubicBezTo>
                <a:cubicBezTo>
                  <a:pt x="171" y="111"/>
                  <a:pt x="170" y="111"/>
                  <a:pt x="170" y="110"/>
                </a:cubicBezTo>
                <a:cubicBezTo>
                  <a:pt x="170" y="110"/>
                  <a:pt x="170" y="110"/>
                  <a:pt x="170" y="110"/>
                </a:cubicBezTo>
                <a:cubicBezTo>
                  <a:pt x="169" y="110"/>
                  <a:pt x="168" y="110"/>
                  <a:pt x="167" y="110"/>
                </a:cubicBezTo>
                <a:cubicBezTo>
                  <a:pt x="167" y="109"/>
                  <a:pt x="166" y="109"/>
                  <a:pt x="165" y="108"/>
                </a:cubicBezTo>
                <a:cubicBezTo>
                  <a:pt x="165" y="107"/>
                  <a:pt x="164" y="107"/>
                  <a:pt x="164" y="106"/>
                </a:cubicBezTo>
                <a:cubicBezTo>
                  <a:pt x="163" y="106"/>
                  <a:pt x="162" y="105"/>
                  <a:pt x="161" y="105"/>
                </a:cubicBezTo>
                <a:cubicBezTo>
                  <a:pt x="161" y="105"/>
                  <a:pt x="161" y="106"/>
                  <a:pt x="161" y="106"/>
                </a:cubicBezTo>
                <a:cubicBezTo>
                  <a:pt x="159" y="106"/>
                  <a:pt x="159" y="106"/>
                  <a:pt x="159" y="106"/>
                </a:cubicBezTo>
                <a:cubicBezTo>
                  <a:pt x="159" y="106"/>
                  <a:pt x="159" y="105"/>
                  <a:pt x="160" y="105"/>
                </a:cubicBezTo>
                <a:cubicBezTo>
                  <a:pt x="160" y="105"/>
                  <a:pt x="160" y="105"/>
                  <a:pt x="160" y="105"/>
                </a:cubicBezTo>
                <a:cubicBezTo>
                  <a:pt x="160" y="105"/>
                  <a:pt x="160" y="104"/>
                  <a:pt x="160" y="103"/>
                </a:cubicBezTo>
                <a:cubicBezTo>
                  <a:pt x="160" y="102"/>
                  <a:pt x="160" y="101"/>
                  <a:pt x="159" y="101"/>
                </a:cubicBezTo>
                <a:cubicBezTo>
                  <a:pt x="159" y="100"/>
                  <a:pt x="159" y="99"/>
                  <a:pt x="159" y="97"/>
                </a:cubicBezTo>
                <a:cubicBezTo>
                  <a:pt x="159" y="97"/>
                  <a:pt x="159" y="97"/>
                  <a:pt x="159" y="97"/>
                </a:cubicBezTo>
                <a:cubicBezTo>
                  <a:pt x="159" y="96"/>
                  <a:pt x="158" y="96"/>
                  <a:pt x="158" y="95"/>
                </a:cubicBezTo>
                <a:cubicBezTo>
                  <a:pt x="158" y="97"/>
                  <a:pt x="157" y="98"/>
                  <a:pt x="156" y="99"/>
                </a:cubicBezTo>
                <a:cubicBezTo>
                  <a:pt x="155" y="100"/>
                  <a:pt x="153" y="101"/>
                  <a:pt x="150" y="101"/>
                </a:cubicBezTo>
                <a:cubicBezTo>
                  <a:pt x="149" y="101"/>
                  <a:pt x="148" y="100"/>
                  <a:pt x="147" y="99"/>
                </a:cubicBezTo>
                <a:cubicBezTo>
                  <a:pt x="146" y="98"/>
                  <a:pt x="145" y="97"/>
                  <a:pt x="145" y="96"/>
                </a:cubicBezTo>
                <a:cubicBezTo>
                  <a:pt x="145" y="96"/>
                  <a:pt x="145" y="96"/>
                  <a:pt x="145" y="96"/>
                </a:cubicBezTo>
                <a:cubicBezTo>
                  <a:pt x="145" y="96"/>
                  <a:pt x="145" y="96"/>
                  <a:pt x="145" y="95"/>
                </a:cubicBezTo>
                <a:cubicBezTo>
                  <a:pt x="145" y="95"/>
                  <a:pt x="145" y="95"/>
                  <a:pt x="145" y="95"/>
                </a:cubicBezTo>
                <a:cubicBezTo>
                  <a:pt x="145" y="95"/>
                  <a:pt x="145" y="95"/>
                  <a:pt x="145" y="94"/>
                </a:cubicBezTo>
                <a:cubicBezTo>
                  <a:pt x="145" y="93"/>
                  <a:pt x="145" y="93"/>
                  <a:pt x="145" y="93"/>
                </a:cubicBezTo>
                <a:cubicBezTo>
                  <a:pt x="145" y="92"/>
                  <a:pt x="144" y="92"/>
                  <a:pt x="143" y="91"/>
                </a:cubicBezTo>
                <a:cubicBezTo>
                  <a:pt x="141" y="91"/>
                  <a:pt x="140" y="90"/>
                  <a:pt x="140" y="89"/>
                </a:cubicBezTo>
                <a:cubicBezTo>
                  <a:pt x="140" y="88"/>
                  <a:pt x="141" y="88"/>
                  <a:pt x="141" y="88"/>
                </a:cubicBezTo>
                <a:cubicBezTo>
                  <a:pt x="141" y="88"/>
                  <a:pt x="142" y="88"/>
                  <a:pt x="142" y="88"/>
                </a:cubicBezTo>
                <a:cubicBezTo>
                  <a:pt x="142" y="89"/>
                  <a:pt x="143" y="89"/>
                  <a:pt x="144" y="89"/>
                </a:cubicBezTo>
                <a:cubicBezTo>
                  <a:pt x="145" y="89"/>
                  <a:pt x="146" y="89"/>
                  <a:pt x="146" y="88"/>
                </a:cubicBezTo>
                <a:cubicBezTo>
                  <a:pt x="146" y="87"/>
                  <a:pt x="146" y="87"/>
                  <a:pt x="146" y="87"/>
                </a:cubicBezTo>
                <a:cubicBezTo>
                  <a:pt x="147" y="87"/>
                  <a:pt x="147" y="87"/>
                  <a:pt x="147" y="87"/>
                </a:cubicBezTo>
                <a:cubicBezTo>
                  <a:pt x="147" y="88"/>
                  <a:pt x="148" y="88"/>
                  <a:pt x="148" y="88"/>
                </a:cubicBezTo>
                <a:cubicBezTo>
                  <a:pt x="148" y="87"/>
                  <a:pt x="148" y="87"/>
                  <a:pt x="148" y="87"/>
                </a:cubicBezTo>
                <a:cubicBezTo>
                  <a:pt x="149" y="86"/>
                  <a:pt x="149" y="86"/>
                  <a:pt x="149" y="86"/>
                </a:cubicBezTo>
                <a:cubicBezTo>
                  <a:pt x="150" y="86"/>
                  <a:pt x="151" y="86"/>
                  <a:pt x="152" y="87"/>
                </a:cubicBezTo>
                <a:cubicBezTo>
                  <a:pt x="152" y="87"/>
                  <a:pt x="152" y="86"/>
                  <a:pt x="152" y="86"/>
                </a:cubicBezTo>
                <a:cubicBezTo>
                  <a:pt x="152" y="86"/>
                  <a:pt x="152" y="86"/>
                  <a:pt x="152" y="86"/>
                </a:cubicBezTo>
                <a:cubicBezTo>
                  <a:pt x="152" y="86"/>
                  <a:pt x="152" y="87"/>
                  <a:pt x="153" y="87"/>
                </a:cubicBezTo>
                <a:cubicBezTo>
                  <a:pt x="153" y="86"/>
                  <a:pt x="153" y="86"/>
                  <a:pt x="153" y="86"/>
                </a:cubicBezTo>
                <a:cubicBezTo>
                  <a:pt x="154" y="86"/>
                  <a:pt x="154" y="86"/>
                  <a:pt x="154" y="86"/>
                </a:cubicBezTo>
                <a:cubicBezTo>
                  <a:pt x="154" y="85"/>
                  <a:pt x="154" y="84"/>
                  <a:pt x="152" y="84"/>
                </a:cubicBezTo>
                <a:cubicBezTo>
                  <a:pt x="151" y="83"/>
                  <a:pt x="150" y="83"/>
                  <a:pt x="150" y="82"/>
                </a:cubicBezTo>
                <a:cubicBezTo>
                  <a:pt x="150" y="82"/>
                  <a:pt x="150" y="81"/>
                  <a:pt x="151" y="81"/>
                </a:cubicBezTo>
                <a:cubicBezTo>
                  <a:pt x="151" y="81"/>
                  <a:pt x="150" y="80"/>
                  <a:pt x="149" y="80"/>
                </a:cubicBezTo>
                <a:cubicBezTo>
                  <a:pt x="147" y="80"/>
                  <a:pt x="147" y="79"/>
                  <a:pt x="147" y="77"/>
                </a:cubicBezTo>
                <a:cubicBezTo>
                  <a:pt x="147" y="78"/>
                  <a:pt x="148" y="78"/>
                  <a:pt x="148" y="78"/>
                </a:cubicBezTo>
                <a:cubicBezTo>
                  <a:pt x="148" y="78"/>
                  <a:pt x="149" y="79"/>
                  <a:pt x="149" y="79"/>
                </a:cubicBezTo>
                <a:cubicBezTo>
                  <a:pt x="150" y="79"/>
                  <a:pt x="150" y="79"/>
                  <a:pt x="150" y="79"/>
                </a:cubicBezTo>
                <a:cubicBezTo>
                  <a:pt x="150" y="79"/>
                  <a:pt x="150" y="79"/>
                  <a:pt x="150" y="79"/>
                </a:cubicBezTo>
                <a:cubicBezTo>
                  <a:pt x="150" y="79"/>
                  <a:pt x="151" y="79"/>
                  <a:pt x="152" y="81"/>
                </a:cubicBezTo>
                <a:cubicBezTo>
                  <a:pt x="152" y="82"/>
                  <a:pt x="154" y="83"/>
                  <a:pt x="156" y="83"/>
                </a:cubicBezTo>
                <a:cubicBezTo>
                  <a:pt x="157" y="83"/>
                  <a:pt x="157" y="83"/>
                  <a:pt x="158" y="83"/>
                </a:cubicBezTo>
                <a:cubicBezTo>
                  <a:pt x="158" y="82"/>
                  <a:pt x="159" y="82"/>
                  <a:pt x="159" y="81"/>
                </a:cubicBezTo>
                <a:cubicBezTo>
                  <a:pt x="159" y="81"/>
                  <a:pt x="159" y="82"/>
                  <a:pt x="159" y="82"/>
                </a:cubicBezTo>
                <a:cubicBezTo>
                  <a:pt x="159" y="82"/>
                  <a:pt x="158" y="81"/>
                  <a:pt x="158" y="81"/>
                </a:cubicBezTo>
                <a:cubicBezTo>
                  <a:pt x="158" y="80"/>
                  <a:pt x="158" y="80"/>
                  <a:pt x="158" y="80"/>
                </a:cubicBezTo>
                <a:cubicBezTo>
                  <a:pt x="158" y="80"/>
                  <a:pt x="157" y="79"/>
                  <a:pt x="157" y="79"/>
                </a:cubicBezTo>
                <a:cubicBezTo>
                  <a:pt x="158" y="78"/>
                  <a:pt x="158" y="78"/>
                  <a:pt x="158" y="78"/>
                </a:cubicBezTo>
                <a:cubicBezTo>
                  <a:pt x="159" y="79"/>
                  <a:pt x="161" y="81"/>
                  <a:pt x="163" y="81"/>
                </a:cubicBezTo>
                <a:cubicBezTo>
                  <a:pt x="165" y="82"/>
                  <a:pt x="167" y="83"/>
                  <a:pt x="168" y="83"/>
                </a:cubicBezTo>
                <a:cubicBezTo>
                  <a:pt x="168" y="83"/>
                  <a:pt x="168" y="83"/>
                  <a:pt x="168" y="82"/>
                </a:cubicBezTo>
                <a:cubicBezTo>
                  <a:pt x="168" y="82"/>
                  <a:pt x="168" y="82"/>
                  <a:pt x="168" y="82"/>
                </a:cubicBezTo>
                <a:cubicBezTo>
                  <a:pt x="168" y="82"/>
                  <a:pt x="169" y="82"/>
                  <a:pt x="169" y="84"/>
                </a:cubicBezTo>
                <a:cubicBezTo>
                  <a:pt x="169" y="85"/>
                  <a:pt x="169" y="86"/>
                  <a:pt x="170" y="86"/>
                </a:cubicBezTo>
                <a:cubicBezTo>
                  <a:pt x="171" y="86"/>
                  <a:pt x="171" y="86"/>
                  <a:pt x="171" y="85"/>
                </a:cubicBezTo>
                <a:cubicBezTo>
                  <a:pt x="171" y="84"/>
                  <a:pt x="170" y="84"/>
                  <a:pt x="170" y="83"/>
                </a:cubicBezTo>
                <a:cubicBezTo>
                  <a:pt x="170" y="83"/>
                  <a:pt x="170" y="83"/>
                  <a:pt x="169" y="83"/>
                </a:cubicBezTo>
                <a:cubicBezTo>
                  <a:pt x="169" y="82"/>
                  <a:pt x="169" y="82"/>
                  <a:pt x="169" y="81"/>
                </a:cubicBezTo>
                <a:cubicBezTo>
                  <a:pt x="169" y="81"/>
                  <a:pt x="169" y="81"/>
                  <a:pt x="169" y="81"/>
                </a:cubicBezTo>
                <a:cubicBezTo>
                  <a:pt x="169" y="81"/>
                  <a:pt x="169" y="81"/>
                  <a:pt x="168" y="81"/>
                </a:cubicBezTo>
                <a:cubicBezTo>
                  <a:pt x="168" y="80"/>
                  <a:pt x="168" y="80"/>
                  <a:pt x="168" y="80"/>
                </a:cubicBezTo>
                <a:cubicBezTo>
                  <a:pt x="168" y="80"/>
                  <a:pt x="168" y="79"/>
                  <a:pt x="166" y="79"/>
                </a:cubicBezTo>
                <a:cubicBezTo>
                  <a:pt x="165" y="79"/>
                  <a:pt x="164" y="79"/>
                  <a:pt x="164" y="78"/>
                </a:cubicBezTo>
                <a:cubicBezTo>
                  <a:pt x="164" y="78"/>
                  <a:pt x="164" y="78"/>
                  <a:pt x="164" y="78"/>
                </a:cubicBezTo>
                <a:cubicBezTo>
                  <a:pt x="166" y="79"/>
                  <a:pt x="166" y="79"/>
                  <a:pt x="166" y="79"/>
                </a:cubicBezTo>
                <a:cubicBezTo>
                  <a:pt x="166" y="79"/>
                  <a:pt x="167" y="79"/>
                  <a:pt x="167" y="79"/>
                </a:cubicBezTo>
                <a:cubicBezTo>
                  <a:pt x="168" y="79"/>
                  <a:pt x="168" y="79"/>
                  <a:pt x="169" y="79"/>
                </a:cubicBezTo>
                <a:cubicBezTo>
                  <a:pt x="169" y="79"/>
                  <a:pt x="169" y="78"/>
                  <a:pt x="169" y="77"/>
                </a:cubicBezTo>
                <a:cubicBezTo>
                  <a:pt x="169" y="77"/>
                  <a:pt x="169" y="77"/>
                  <a:pt x="169" y="77"/>
                </a:cubicBezTo>
                <a:cubicBezTo>
                  <a:pt x="169" y="77"/>
                  <a:pt x="169" y="77"/>
                  <a:pt x="169" y="76"/>
                </a:cubicBezTo>
                <a:cubicBezTo>
                  <a:pt x="169" y="76"/>
                  <a:pt x="170" y="76"/>
                  <a:pt x="171" y="75"/>
                </a:cubicBezTo>
                <a:cubicBezTo>
                  <a:pt x="172" y="75"/>
                  <a:pt x="173" y="74"/>
                  <a:pt x="173" y="74"/>
                </a:cubicBezTo>
                <a:cubicBezTo>
                  <a:pt x="174" y="74"/>
                  <a:pt x="174" y="75"/>
                  <a:pt x="174" y="75"/>
                </a:cubicBezTo>
                <a:cubicBezTo>
                  <a:pt x="175" y="75"/>
                  <a:pt x="175" y="75"/>
                  <a:pt x="176" y="76"/>
                </a:cubicBezTo>
                <a:cubicBezTo>
                  <a:pt x="176" y="75"/>
                  <a:pt x="176" y="75"/>
                  <a:pt x="176" y="75"/>
                </a:cubicBezTo>
                <a:cubicBezTo>
                  <a:pt x="176" y="75"/>
                  <a:pt x="176" y="75"/>
                  <a:pt x="176" y="75"/>
                </a:cubicBezTo>
                <a:cubicBezTo>
                  <a:pt x="177" y="75"/>
                  <a:pt x="177" y="76"/>
                  <a:pt x="178" y="77"/>
                </a:cubicBezTo>
                <a:cubicBezTo>
                  <a:pt x="179" y="78"/>
                  <a:pt x="179" y="79"/>
                  <a:pt x="179" y="79"/>
                </a:cubicBezTo>
                <a:cubicBezTo>
                  <a:pt x="179" y="79"/>
                  <a:pt x="179" y="79"/>
                  <a:pt x="179" y="79"/>
                </a:cubicBezTo>
                <a:cubicBezTo>
                  <a:pt x="179" y="79"/>
                  <a:pt x="179" y="80"/>
                  <a:pt x="179" y="80"/>
                </a:cubicBezTo>
                <a:cubicBezTo>
                  <a:pt x="179" y="80"/>
                  <a:pt x="179" y="80"/>
                  <a:pt x="179" y="80"/>
                </a:cubicBezTo>
                <a:cubicBezTo>
                  <a:pt x="179" y="80"/>
                  <a:pt x="179" y="80"/>
                  <a:pt x="179" y="81"/>
                </a:cubicBezTo>
                <a:cubicBezTo>
                  <a:pt x="179" y="81"/>
                  <a:pt x="179" y="81"/>
                  <a:pt x="179" y="81"/>
                </a:cubicBezTo>
                <a:cubicBezTo>
                  <a:pt x="179" y="81"/>
                  <a:pt x="179" y="81"/>
                  <a:pt x="179" y="81"/>
                </a:cubicBezTo>
                <a:cubicBezTo>
                  <a:pt x="179" y="81"/>
                  <a:pt x="180" y="81"/>
                  <a:pt x="180" y="81"/>
                </a:cubicBezTo>
                <a:cubicBezTo>
                  <a:pt x="179" y="82"/>
                  <a:pt x="179" y="82"/>
                  <a:pt x="179" y="82"/>
                </a:cubicBezTo>
                <a:cubicBezTo>
                  <a:pt x="179" y="82"/>
                  <a:pt x="178" y="82"/>
                  <a:pt x="178" y="83"/>
                </a:cubicBezTo>
                <a:cubicBezTo>
                  <a:pt x="178" y="83"/>
                  <a:pt x="179" y="84"/>
                  <a:pt x="180" y="84"/>
                </a:cubicBezTo>
                <a:cubicBezTo>
                  <a:pt x="182" y="84"/>
                  <a:pt x="182" y="84"/>
                  <a:pt x="182" y="84"/>
                </a:cubicBezTo>
                <a:cubicBezTo>
                  <a:pt x="183" y="84"/>
                  <a:pt x="184" y="84"/>
                  <a:pt x="185" y="84"/>
                </a:cubicBezTo>
                <a:cubicBezTo>
                  <a:pt x="186" y="84"/>
                  <a:pt x="187" y="83"/>
                  <a:pt x="187" y="81"/>
                </a:cubicBezTo>
                <a:cubicBezTo>
                  <a:pt x="186" y="81"/>
                  <a:pt x="186" y="81"/>
                  <a:pt x="186" y="81"/>
                </a:cubicBezTo>
                <a:cubicBezTo>
                  <a:pt x="186" y="81"/>
                  <a:pt x="186" y="81"/>
                  <a:pt x="186" y="81"/>
                </a:cubicBezTo>
                <a:cubicBezTo>
                  <a:pt x="187" y="81"/>
                  <a:pt x="187" y="81"/>
                  <a:pt x="187" y="82"/>
                </a:cubicBezTo>
                <a:cubicBezTo>
                  <a:pt x="187" y="83"/>
                  <a:pt x="188" y="84"/>
                  <a:pt x="190" y="84"/>
                </a:cubicBezTo>
                <a:cubicBezTo>
                  <a:pt x="191" y="84"/>
                  <a:pt x="191" y="84"/>
                  <a:pt x="191" y="84"/>
                </a:cubicBezTo>
                <a:cubicBezTo>
                  <a:pt x="191" y="83"/>
                  <a:pt x="192" y="83"/>
                  <a:pt x="192" y="83"/>
                </a:cubicBezTo>
                <a:cubicBezTo>
                  <a:pt x="192" y="84"/>
                  <a:pt x="192" y="84"/>
                  <a:pt x="192" y="84"/>
                </a:cubicBezTo>
                <a:cubicBezTo>
                  <a:pt x="192" y="85"/>
                  <a:pt x="192" y="85"/>
                  <a:pt x="192" y="85"/>
                </a:cubicBezTo>
                <a:cubicBezTo>
                  <a:pt x="192" y="85"/>
                  <a:pt x="192" y="86"/>
                  <a:pt x="193" y="87"/>
                </a:cubicBezTo>
                <a:cubicBezTo>
                  <a:pt x="193" y="88"/>
                  <a:pt x="194" y="88"/>
                  <a:pt x="195" y="89"/>
                </a:cubicBezTo>
                <a:cubicBezTo>
                  <a:pt x="195" y="88"/>
                  <a:pt x="195" y="88"/>
                  <a:pt x="195" y="88"/>
                </a:cubicBezTo>
                <a:cubicBezTo>
                  <a:pt x="195" y="88"/>
                  <a:pt x="195" y="88"/>
                  <a:pt x="195" y="87"/>
                </a:cubicBezTo>
                <a:cubicBezTo>
                  <a:pt x="195" y="87"/>
                  <a:pt x="195" y="87"/>
                  <a:pt x="194" y="87"/>
                </a:cubicBezTo>
                <a:cubicBezTo>
                  <a:pt x="194" y="87"/>
                  <a:pt x="194" y="87"/>
                  <a:pt x="194" y="87"/>
                </a:cubicBezTo>
                <a:cubicBezTo>
                  <a:pt x="194" y="86"/>
                  <a:pt x="194" y="86"/>
                  <a:pt x="194" y="86"/>
                </a:cubicBezTo>
                <a:cubicBezTo>
                  <a:pt x="194" y="86"/>
                  <a:pt x="194" y="86"/>
                  <a:pt x="193" y="86"/>
                </a:cubicBezTo>
                <a:cubicBezTo>
                  <a:pt x="193" y="86"/>
                  <a:pt x="193" y="85"/>
                  <a:pt x="193" y="85"/>
                </a:cubicBezTo>
                <a:cubicBezTo>
                  <a:pt x="193" y="85"/>
                  <a:pt x="193" y="85"/>
                  <a:pt x="193" y="84"/>
                </a:cubicBezTo>
                <a:cubicBezTo>
                  <a:pt x="193" y="84"/>
                  <a:pt x="193" y="84"/>
                  <a:pt x="193" y="83"/>
                </a:cubicBezTo>
                <a:cubicBezTo>
                  <a:pt x="193" y="83"/>
                  <a:pt x="192" y="82"/>
                  <a:pt x="192" y="82"/>
                </a:cubicBezTo>
                <a:cubicBezTo>
                  <a:pt x="193" y="82"/>
                  <a:pt x="193" y="82"/>
                  <a:pt x="193" y="82"/>
                </a:cubicBezTo>
                <a:cubicBezTo>
                  <a:pt x="193" y="82"/>
                  <a:pt x="193" y="82"/>
                  <a:pt x="194" y="81"/>
                </a:cubicBezTo>
                <a:cubicBezTo>
                  <a:pt x="193" y="79"/>
                  <a:pt x="193" y="79"/>
                  <a:pt x="193" y="79"/>
                </a:cubicBezTo>
                <a:cubicBezTo>
                  <a:pt x="193" y="79"/>
                  <a:pt x="193" y="78"/>
                  <a:pt x="193" y="78"/>
                </a:cubicBezTo>
                <a:cubicBezTo>
                  <a:pt x="194" y="78"/>
                  <a:pt x="194" y="78"/>
                  <a:pt x="194" y="78"/>
                </a:cubicBezTo>
                <a:cubicBezTo>
                  <a:pt x="194" y="78"/>
                  <a:pt x="195" y="78"/>
                  <a:pt x="195" y="79"/>
                </a:cubicBezTo>
                <a:cubicBezTo>
                  <a:pt x="195" y="79"/>
                  <a:pt x="196" y="79"/>
                  <a:pt x="197" y="79"/>
                </a:cubicBezTo>
                <a:cubicBezTo>
                  <a:pt x="196" y="79"/>
                  <a:pt x="197" y="79"/>
                  <a:pt x="198" y="78"/>
                </a:cubicBezTo>
                <a:cubicBezTo>
                  <a:pt x="200" y="78"/>
                  <a:pt x="200" y="77"/>
                  <a:pt x="201" y="76"/>
                </a:cubicBezTo>
                <a:cubicBezTo>
                  <a:pt x="201" y="77"/>
                  <a:pt x="202" y="77"/>
                  <a:pt x="203" y="77"/>
                </a:cubicBezTo>
                <a:cubicBezTo>
                  <a:pt x="203" y="77"/>
                  <a:pt x="203" y="77"/>
                  <a:pt x="203" y="76"/>
                </a:cubicBezTo>
                <a:cubicBezTo>
                  <a:pt x="203" y="76"/>
                  <a:pt x="203" y="76"/>
                  <a:pt x="203" y="76"/>
                </a:cubicBezTo>
                <a:cubicBezTo>
                  <a:pt x="203" y="76"/>
                  <a:pt x="203" y="76"/>
                  <a:pt x="203" y="76"/>
                </a:cubicBezTo>
                <a:cubicBezTo>
                  <a:pt x="203" y="77"/>
                  <a:pt x="203" y="77"/>
                  <a:pt x="204" y="77"/>
                </a:cubicBezTo>
                <a:cubicBezTo>
                  <a:pt x="204" y="77"/>
                  <a:pt x="204" y="77"/>
                  <a:pt x="204" y="77"/>
                </a:cubicBezTo>
                <a:cubicBezTo>
                  <a:pt x="204" y="76"/>
                  <a:pt x="204" y="76"/>
                  <a:pt x="204" y="76"/>
                </a:cubicBezTo>
                <a:cubicBezTo>
                  <a:pt x="205" y="76"/>
                  <a:pt x="205" y="77"/>
                  <a:pt x="205" y="78"/>
                </a:cubicBezTo>
                <a:cubicBezTo>
                  <a:pt x="204" y="79"/>
                  <a:pt x="205" y="80"/>
                  <a:pt x="206" y="80"/>
                </a:cubicBezTo>
                <a:cubicBezTo>
                  <a:pt x="206" y="80"/>
                  <a:pt x="206" y="80"/>
                  <a:pt x="206" y="80"/>
                </a:cubicBezTo>
                <a:cubicBezTo>
                  <a:pt x="207" y="80"/>
                  <a:pt x="207" y="80"/>
                  <a:pt x="207" y="81"/>
                </a:cubicBezTo>
                <a:cubicBezTo>
                  <a:pt x="207" y="81"/>
                  <a:pt x="207" y="81"/>
                  <a:pt x="207" y="81"/>
                </a:cubicBezTo>
                <a:cubicBezTo>
                  <a:pt x="206" y="81"/>
                  <a:pt x="206" y="82"/>
                  <a:pt x="206" y="82"/>
                </a:cubicBezTo>
                <a:cubicBezTo>
                  <a:pt x="206" y="82"/>
                  <a:pt x="207" y="82"/>
                  <a:pt x="207" y="83"/>
                </a:cubicBezTo>
                <a:cubicBezTo>
                  <a:pt x="207" y="84"/>
                  <a:pt x="207" y="84"/>
                  <a:pt x="206" y="84"/>
                </a:cubicBezTo>
                <a:cubicBezTo>
                  <a:pt x="206" y="84"/>
                  <a:pt x="206" y="85"/>
                  <a:pt x="206" y="86"/>
                </a:cubicBezTo>
                <a:cubicBezTo>
                  <a:pt x="206" y="86"/>
                  <a:pt x="206" y="86"/>
                  <a:pt x="206" y="86"/>
                </a:cubicBezTo>
                <a:cubicBezTo>
                  <a:pt x="206" y="86"/>
                  <a:pt x="206" y="87"/>
                  <a:pt x="205" y="87"/>
                </a:cubicBezTo>
                <a:cubicBezTo>
                  <a:pt x="205" y="87"/>
                  <a:pt x="205" y="88"/>
                  <a:pt x="204" y="89"/>
                </a:cubicBezTo>
                <a:cubicBezTo>
                  <a:pt x="204" y="89"/>
                  <a:pt x="204" y="89"/>
                  <a:pt x="204" y="89"/>
                </a:cubicBezTo>
                <a:cubicBezTo>
                  <a:pt x="202" y="89"/>
                  <a:pt x="201" y="89"/>
                  <a:pt x="200" y="89"/>
                </a:cubicBezTo>
                <a:cubicBezTo>
                  <a:pt x="200" y="90"/>
                  <a:pt x="200" y="90"/>
                  <a:pt x="199" y="90"/>
                </a:cubicBezTo>
                <a:cubicBezTo>
                  <a:pt x="199" y="90"/>
                  <a:pt x="199" y="90"/>
                  <a:pt x="199" y="90"/>
                </a:cubicBezTo>
                <a:cubicBezTo>
                  <a:pt x="199" y="89"/>
                  <a:pt x="199" y="89"/>
                  <a:pt x="198" y="89"/>
                </a:cubicBezTo>
                <a:cubicBezTo>
                  <a:pt x="199" y="90"/>
                  <a:pt x="199" y="91"/>
                  <a:pt x="199" y="92"/>
                </a:cubicBezTo>
                <a:cubicBezTo>
                  <a:pt x="200" y="93"/>
                  <a:pt x="200" y="93"/>
                  <a:pt x="200" y="94"/>
                </a:cubicBezTo>
                <a:cubicBezTo>
                  <a:pt x="200" y="94"/>
                  <a:pt x="200" y="94"/>
                  <a:pt x="200" y="95"/>
                </a:cubicBezTo>
                <a:cubicBezTo>
                  <a:pt x="200" y="95"/>
                  <a:pt x="200" y="95"/>
                  <a:pt x="200" y="96"/>
                </a:cubicBezTo>
                <a:cubicBezTo>
                  <a:pt x="200" y="96"/>
                  <a:pt x="200" y="96"/>
                  <a:pt x="202" y="97"/>
                </a:cubicBezTo>
                <a:cubicBezTo>
                  <a:pt x="203" y="97"/>
                  <a:pt x="204" y="98"/>
                  <a:pt x="205" y="100"/>
                </a:cubicBezTo>
                <a:cubicBezTo>
                  <a:pt x="205" y="99"/>
                  <a:pt x="205" y="99"/>
                  <a:pt x="205" y="99"/>
                </a:cubicBezTo>
                <a:cubicBezTo>
                  <a:pt x="205" y="99"/>
                  <a:pt x="206" y="100"/>
                  <a:pt x="206" y="100"/>
                </a:cubicBezTo>
                <a:cubicBezTo>
                  <a:pt x="205" y="100"/>
                  <a:pt x="205" y="100"/>
                  <a:pt x="205" y="100"/>
                </a:cubicBezTo>
                <a:cubicBezTo>
                  <a:pt x="206" y="101"/>
                  <a:pt x="207" y="102"/>
                  <a:pt x="207" y="103"/>
                </a:cubicBezTo>
                <a:cubicBezTo>
                  <a:pt x="207" y="103"/>
                  <a:pt x="206" y="103"/>
                  <a:pt x="206" y="104"/>
                </a:cubicBezTo>
                <a:cubicBezTo>
                  <a:pt x="207" y="104"/>
                  <a:pt x="207" y="104"/>
                  <a:pt x="207" y="105"/>
                </a:cubicBezTo>
                <a:cubicBezTo>
                  <a:pt x="207" y="105"/>
                  <a:pt x="207" y="105"/>
                  <a:pt x="207" y="105"/>
                </a:cubicBezTo>
                <a:cubicBezTo>
                  <a:pt x="207" y="106"/>
                  <a:pt x="206" y="107"/>
                  <a:pt x="206" y="107"/>
                </a:cubicBezTo>
                <a:cubicBezTo>
                  <a:pt x="206" y="108"/>
                  <a:pt x="207" y="109"/>
                  <a:pt x="208" y="109"/>
                </a:cubicBezTo>
                <a:cubicBezTo>
                  <a:pt x="209" y="109"/>
                  <a:pt x="209" y="110"/>
                  <a:pt x="209" y="110"/>
                </a:cubicBezTo>
                <a:cubicBezTo>
                  <a:pt x="209" y="111"/>
                  <a:pt x="209" y="111"/>
                  <a:pt x="209" y="111"/>
                </a:cubicBezTo>
                <a:cubicBezTo>
                  <a:pt x="208" y="112"/>
                  <a:pt x="208" y="112"/>
                  <a:pt x="208" y="112"/>
                </a:cubicBezTo>
                <a:cubicBezTo>
                  <a:pt x="208" y="112"/>
                  <a:pt x="207" y="112"/>
                  <a:pt x="206" y="111"/>
                </a:cubicBezTo>
                <a:cubicBezTo>
                  <a:pt x="206" y="112"/>
                  <a:pt x="206" y="113"/>
                  <a:pt x="205" y="113"/>
                </a:cubicBezTo>
                <a:cubicBezTo>
                  <a:pt x="205" y="113"/>
                  <a:pt x="204" y="113"/>
                  <a:pt x="204" y="113"/>
                </a:cubicBezTo>
                <a:cubicBezTo>
                  <a:pt x="204" y="114"/>
                  <a:pt x="204" y="114"/>
                  <a:pt x="204" y="114"/>
                </a:cubicBezTo>
                <a:cubicBezTo>
                  <a:pt x="204" y="114"/>
                  <a:pt x="204" y="114"/>
                  <a:pt x="204" y="114"/>
                </a:cubicBezTo>
                <a:cubicBezTo>
                  <a:pt x="204" y="115"/>
                  <a:pt x="204" y="115"/>
                  <a:pt x="203" y="115"/>
                </a:cubicBezTo>
                <a:cubicBezTo>
                  <a:pt x="203" y="116"/>
                  <a:pt x="203" y="116"/>
                  <a:pt x="203" y="116"/>
                </a:cubicBezTo>
                <a:cubicBezTo>
                  <a:pt x="203" y="116"/>
                  <a:pt x="203" y="117"/>
                  <a:pt x="203" y="117"/>
                </a:cubicBezTo>
                <a:cubicBezTo>
                  <a:pt x="203" y="117"/>
                  <a:pt x="203" y="117"/>
                  <a:pt x="203" y="117"/>
                </a:cubicBezTo>
                <a:cubicBezTo>
                  <a:pt x="203" y="117"/>
                  <a:pt x="203" y="117"/>
                  <a:pt x="202" y="117"/>
                </a:cubicBezTo>
                <a:cubicBezTo>
                  <a:pt x="202" y="116"/>
                  <a:pt x="202" y="116"/>
                  <a:pt x="201" y="116"/>
                </a:cubicBezTo>
                <a:cubicBezTo>
                  <a:pt x="199" y="118"/>
                  <a:pt x="199" y="118"/>
                  <a:pt x="199" y="118"/>
                </a:cubicBezTo>
                <a:cubicBezTo>
                  <a:pt x="199" y="118"/>
                  <a:pt x="199" y="117"/>
                  <a:pt x="199" y="117"/>
                </a:cubicBezTo>
                <a:cubicBezTo>
                  <a:pt x="199" y="117"/>
                  <a:pt x="198" y="117"/>
                  <a:pt x="198" y="117"/>
                </a:cubicBezTo>
                <a:cubicBezTo>
                  <a:pt x="197" y="117"/>
                  <a:pt x="197" y="117"/>
                  <a:pt x="197" y="117"/>
                </a:cubicBezTo>
                <a:cubicBezTo>
                  <a:pt x="195" y="116"/>
                  <a:pt x="195" y="116"/>
                  <a:pt x="195" y="116"/>
                </a:cubicBezTo>
                <a:cubicBezTo>
                  <a:pt x="195" y="117"/>
                  <a:pt x="195" y="117"/>
                  <a:pt x="195" y="117"/>
                </a:cubicBezTo>
                <a:cubicBezTo>
                  <a:pt x="195" y="117"/>
                  <a:pt x="195" y="117"/>
                  <a:pt x="194" y="117"/>
                </a:cubicBezTo>
                <a:cubicBezTo>
                  <a:pt x="194" y="117"/>
                  <a:pt x="194" y="116"/>
                  <a:pt x="195" y="116"/>
                </a:cubicBezTo>
                <a:cubicBezTo>
                  <a:pt x="194" y="116"/>
                  <a:pt x="194" y="116"/>
                  <a:pt x="193" y="116"/>
                </a:cubicBezTo>
                <a:cubicBezTo>
                  <a:pt x="193" y="117"/>
                  <a:pt x="193" y="117"/>
                  <a:pt x="193" y="118"/>
                </a:cubicBezTo>
                <a:cubicBezTo>
                  <a:pt x="193" y="119"/>
                  <a:pt x="193" y="120"/>
                  <a:pt x="193" y="121"/>
                </a:cubicBezTo>
                <a:cubicBezTo>
                  <a:pt x="193" y="121"/>
                  <a:pt x="193" y="121"/>
                  <a:pt x="193" y="122"/>
                </a:cubicBezTo>
                <a:cubicBezTo>
                  <a:pt x="193" y="123"/>
                  <a:pt x="193" y="124"/>
                  <a:pt x="193" y="124"/>
                </a:cubicBezTo>
                <a:cubicBezTo>
                  <a:pt x="193" y="125"/>
                  <a:pt x="194" y="126"/>
                  <a:pt x="194" y="126"/>
                </a:cubicBezTo>
                <a:cubicBezTo>
                  <a:pt x="193" y="126"/>
                  <a:pt x="193" y="126"/>
                  <a:pt x="193" y="127"/>
                </a:cubicBezTo>
                <a:cubicBezTo>
                  <a:pt x="193" y="127"/>
                  <a:pt x="193" y="127"/>
                  <a:pt x="193" y="127"/>
                </a:cubicBezTo>
                <a:cubicBezTo>
                  <a:pt x="192" y="127"/>
                  <a:pt x="192" y="127"/>
                  <a:pt x="192" y="126"/>
                </a:cubicBezTo>
                <a:cubicBezTo>
                  <a:pt x="192" y="125"/>
                  <a:pt x="192" y="124"/>
                  <a:pt x="193" y="124"/>
                </a:cubicBezTo>
                <a:cubicBezTo>
                  <a:pt x="192" y="124"/>
                  <a:pt x="192" y="124"/>
                  <a:pt x="192" y="124"/>
                </a:cubicBezTo>
                <a:cubicBezTo>
                  <a:pt x="192" y="123"/>
                  <a:pt x="192" y="123"/>
                  <a:pt x="193" y="123"/>
                </a:cubicBezTo>
                <a:cubicBezTo>
                  <a:pt x="193" y="121"/>
                  <a:pt x="192" y="120"/>
                  <a:pt x="192" y="120"/>
                </a:cubicBezTo>
                <a:cubicBezTo>
                  <a:pt x="192" y="119"/>
                  <a:pt x="192" y="119"/>
                  <a:pt x="192" y="119"/>
                </a:cubicBezTo>
                <a:cubicBezTo>
                  <a:pt x="192" y="119"/>
                  <a:pt x="192" y="118"/>
                  <a:pt x="191" y="118"/>
                </a:cubicBezTo>
                <a:cubicBezTo>
                  <a:pt x="191" y="118"/>
                  <a:pt x="191" y="118"/>
                  <a:pt x="191" y="118"/>
                </a:cubicBezTo>
                <a:cubicBezTo>
                  <a:pt x="191" y="118"/>
                  <a:pt x="191" y="118"/>
                  <a:pt x="191" y="118"/>
                </a:cubicBezTo>
                <a:cubicBezTo>
                  <a:pt x="191" y="118"/>
                  <a:pt x="190" y="118"/>
                  <a:pt x="190" y="116"/>
                </a:cubicBezTo>
                <a:cubicBezTo>
                  <a:pt x="189" y="115"/>
                  <a:pt x="188" y="114"/>
                  <a:pt x="187" y="114"/>
                </a:cubicBezTo>
                <a:cubicBezTo>
                  <a:pt x="187" y="114"/>
                  <a:pt x="186" y="115"/>
                  <a:pt x="186" y="115"/>
                </a:cubicBezTo>
                <a:cubicBezTo>
                  <a:pt x="186" y="115"/>
                  <a:pt x="186" y="116"/>
                  <a:pt x="186" y="117"/>
                </a:cubicBezTo>
                <a:cubicBezTo>
                  <a:pt x="186" y="118"/>
                  <a:pt x="186" y="119"/>
                  <a:pt x="187" y="120"/>
                </a:cubicBezTo>
                <a:cubicBezTo>
                  <a:pt x="187" y="121"/>
                  <a:pt x="188" y="122"/>
                  <a:pt x="188" y="124"/>
                </a:cubicBezTo>
                <a:cubicBezTo>
                  <a:pt x="188" y="124"/>
                  <a:pt x="188" y="124"/>
                  <a:pt x="188" y="124"/>
                </a:cubicBezTo>
                <a:cubicBezTo>
                  <a:pt x="188" y="123"/>
                  <a:pt x="188" y="123"/>
                  <a:pt x="188" y="123"/>
                </a:cubicBezTo>
                <a:cubicBezTo>
                  <a:pt x="188" y="124"/>
                  <a:pt x="188" y="124"/>
                  <a:pt x="188" y="124"/>
                </a:cubicBezTo>
                <a:cubicBezTo>
                  <a:pt x="188" y="125"/>
                  <a:pt x="188" y="125"/>
                  <a:pt x="187" y="126"/>
                </a:cubicBezTo>
                <a:cubicBezTo>
                  <a:pt x="187" y="125"/>
                  <a:pt x="187" y="125"/>
                  <a:pt x="187" y="125"/>
                </a:cubicBezTo>
                <a:cubicBezTo>
                  <a:pt x="187" y="125"/>
                  <a:pt x="187" y="125"/>
                  <a:pt x="187" y="126"/>
                </a:cubicBezTo>
                <a:cubicBezTo>
                  <a:pt x="187" y="127"/>
                  <a:pt x="187" y="127"/>
                  <a:pt x="187" y="127"/>
                </a:cubicBezTo>
                <a:cubicBezTo>
                  <a:pt x="188" y="127"/>
                  <a:pt x="188" y="127"/>
                  <a:pt x="188" y="127"/>
                </a:cubicBezTo>
                <a:cubicBezTo>
                  <a:pt x="188" y="128"/>
                  <a:pt x="188" y="128"/>
                  <a:pt x="187" y="128"/>
                </a:cubicBezTo>
                <a:cubicBezTo>
                  <a:pt x="187" y="128"/>
                  <a:pt x="187" y="128"/>
                  <a:pt x="187" y="128"/>
                </a:cubicBezTo>
                <a:cubicBezTo>
                  <a:pt x="187" y="128"/>
                  <a:pt x="187" y="128"/>
                  <a:pt x="187" y="128"/>
                </a:cubicBezTo>
                <a:cubicBezTo>
                  <a:pt x="186" y="128"/>
                  <a:pt x="186" y="130"/>
                  <a:pt x="185" y="132"/>
                </a:cubicBezTo>
                <a:cubicBezTo>
                  <a:pt x="184" y="133"/>
                  <a:pt x="182" y="134"/>
                  <a:pt x="180" y="134"/>
                </a:cubicBezTo>
                <a:cubicBezTo>
                  <a:pt x="180" y="134"/>
                  <a:pt x="180" y="134"/>
                  <a:pt x="179" y="134"/>
                </a:cubicBezTo>
                <a:cubicBezTo>
                  <a:pt x="179" y="134"/>
                  <a:pt x="178" y="134"/>
                  <a:pt x="178" y="134"/>
                </a:cubicBezTo>
                <a:cubicBezTo>
                  <a:pt x="178" y="135"/>
                  <a:pt x="178" y="135"/>
                  <a:pt x="178" y="135"/>
                </a:cubicBezTo>
                <a:cubicBezTo>
                  <a:pt x="179" y="135"/>
                  <a:pt x="179" y="136"/>
                  <a:pt x="180" y="136"/>
                </a:cubicBezTo>
                <a:cubicBezTo>
                  <a:pt x="180" y="135"/>
                  <a:pt x="180" y="135"/>
                  <a:pt x="181" y="135"/>
                </a:cubicBezTo>
                <a:cubicBezTo>
                  <a:pt x="181" y="135"/>
                  <a:pt x="181" y="136"/>
                  <a:pt x="180" y="136"/>
                </a:cubicBezTo>
                <a:cubicBezTo>
                  <a:pt x="180" y="136"/>
                  <a:pt x="180" y="137"/>
                  <a:pt x="180" y="137"/>
                </a:cubicBezTo>
                <a:cubicBezTo>
                  <a:pt x="180" y="137"/>
                  <a:pt x="180" y="138"/>
                  <a:pt x="181" y="138"/>
                </a:cubicBezTo>
                <a:cubicBezTo>
                  <a:pt x="181" y="138"/>
                  <a:pt x="181" y="139"/>
                  <a:pt x="181" y="139"/>
                </a:cubicBezTo>
                <a:cubicBezTo>
                  <a:pt x="181" y="139"/>
                  <a:pt x="181" y="139"/>
                  <a:pt x="181" y="139"/>
                </a:cubicBezTo>
                <a:cubicBezTo>
                  <a:pt x="181" y="140"/>
                  <a:pt x="181" y="140"/>
                  <a:pt x="181" y="141"/>
                </a:cubicBezTo>
                <a:cubicBezTo>
                  <a:pt x="182" y="141"/>
                  <a:pt x="182" y="141"/>
                  <a:pt x="182" y="142"/>
                </a:cubicBezTo>
                <a:cubicBezTo>
                  <a:pt x="182" y="143"/>
                  <a:pt x="181" y="143"/>
                  <a:pt x="181" y="143"/>
                </a:cubicBezTo>
                <a:cubicBezTo>
                  <a:pt x="181" y="144"/>
                  <a:pt x="181" y="144"/>
                  <a:pt x="181" y="145"/>
                </a:cubicBezTo>
                <a:cubicBezTo>
                  <a:pt x="181" y="145"/>
                  <a:pt x="181" y="145"/>
                  <a:pt x="180" y="145"/>
                </a:cubicBezTo>
                <a:cubicBezTo>
                  <a:pt x="180" y="145"/>
                  <a:pt x="180" y="145"/>
                  <a:pt x="180" y="145"/>
                </a:cubicBezTo>
                <a:cubicBezTo>
                  <a:pt x="180" y="146"/>
                  <a:pt x="180" y="146"/>
                  <a:pt x="180" y="146"/>
                </a:cubicBezTo>
                <a:cubicBezTo>
                  <a:pt x="180" y="146"/>
                  <a:pt x="180" y="146"/>
                  <a:pt x="180" y="147"/>
                </a:cubicBezTo>
                <a:cubicBezTo>
                  <a:pt x="180" y="147"/>
                  <a:pt x="179" y="149"/>
                  <a:pt x="178" y="151"/>
                </a:cubicBezTo>
                <a:cubicBezTo>
                  <a:pt x="177" y="153"/>
                  <a:pt x="176" y="154"/>
                  <a:pt x="173" y="155"/>
                </a:cubicBezTo>
                <a:cubicBezTo>
                  <a:pt x="173" y="155"/>
                  <a:pt x="173" y="155"/>
                  <a:pt x="173" y="155"/>
                </a:cubicBezTo>
                <a:cubicBezTo>
                  <a:pt x="172" y="155"/>
                  <a:pt x="172" y="155"/>
                  <a:pt x="172" y="155"/>
                </a:cubicBezTo>
                <a:cubicBezTo>
                  <a:pt x="172" y="155"/>
                  <a:pt x="172" y="155"/>
                  <a:pt x="172" y="155"/>
                </a:cubicBezTo>
                <a:cubicBezTo>
                  <a:pt x="171" y="156"/>
                  <a:pt x="171" y="156"/>
                  <a:pt x="171" y="156"/>
                </a:cubicBezTo>
                <a:cubicBezTo>
                  <a:pt x="170" y="156"/>
                  <a:pt x="170" y="156"/>
                  <a:pt x="170" y="156"/>
                </a:cubicBezTo>
                <a:cubicBezTo>
                  <a:pt x="170" y="155"/>
                  <a:pt x="170" y="155"/>
                  <a:pt x="169" y="155"/>
                </a:cubicBezTo>
                <a:cubicBezTo>
                  <a:pt x="169" y="156"/>
                  <a:pt x="170" y="157"/>
                  <a:pt x="170" y="158"/>
                </a:cubicBezTo>
                <a:cubicBezTo>
                  <a:pt x="171" y="159"/>
                  <a:pt x="172" y="160"/>
                  <a:pt x="173" y="160"/>
                </a:cubicBezTo>
                <a:cubicBezTo>
                  <a:pt x="173" y="160"/>
                  <a:pt x="174" y="160"/>
                  <a:pt x="174" y="159"/>
                </a:cubicBezTo>
                <a:cubicBezTo>
                  <a:pt x="174" y="159"/>
                  <a:pt x="174" y="160"/>
                  <a:pt x="174" y="160"/>
                </a:cubicBezTo>
                <a:cubicBezTo>
                  <a:pt x="175" y="161"/>
                  <a:pt x="176" y="161"/>
                  <a:pt x="177" y="163"/>
                </a:cubicBezTo>
                <a:cubicBezTo>
                  <a:pt x="178" y="163"/>
                  <a:pt x="179" y="162"/>
                  <a:pt x="179" y="162"/>
                </a:cubicBezTo>
                <a:cubicBezTo>
                  <a:pt x="179" y="161"/>
                  <a:pt x="179" y="161"/>
                  <a:pt x="180" y="161"/>
                </a:cubicBezTo>
                <a:cubicBezTo>
                  <a:pt x="180" y="161"/>
                  <a:pt x="181" y="161"/>
                  <a:pt x="181" y="161"/>
                </a:cubicBezTo>
                <a:cubicBezTo>
                  <a:pt x="181" y="161"/>
                  <a:pt x="182" y="161"/>
                  <a:pt x="182" y="161"/>
                </a:cubicBezTo>
                <a:cubicBezTo>
                  <a:pt x="183" y="161"/>
                  <a:pt x="183" y="161"/>
                  <a:pt x="184" y="161"/>
                </a:cubicBezTo>
                <a:cubicBezTo>
                  <a:pt x="185" y="160"/>
                  <a:pt x="185" y="160"/>
                  <a:pt x="185" y="159"/>
                </a:cubicBezTo>
                <a:cubicBezTo>
                  <a:pt x="185" y="159"/>
                  <a:pt x="186" y="159"/>
                  <a:pt x="186" y="159"/>
                </a:cubicBezTo>
                <a:cubicBezTo>
                  <a:pt x="186" y="159"/>
                  <a:pt x="186" y="158"/>
                  <a:pt x="186" y="158"/>
                </a:cubicBezTo>
                <a:cubicBezTo>
                  <a:pt x="187" y="157"/>
                  <a:pt x="187" y="156"/>
                  <a:pt x="187" y="155"/>
                </a:cubicBezTo>
                <a:cubicBezTo>
                  <a:pt x="187" y="155"/>
                  <a:pt x="188" y="156"/>
                  <a:pt x="188" y="156"/>
                </a:cubicBezTo>
                <a:cubicBezTo>
                  <a:pt x="188" y="156"/>
                  <a:pt x="188" y="156"/>
                  <a:pt x="188" y="156"/>
                </a:cubicBezTo>
                <a:cubicBezTo>
                  <a:pt x="189" y="156"/>
                  <a:pt x="189" y="155"/>
                  <a:pt x="189" y="155"/>
                </a:cubicBezTo>
                <a:cubicBezTo>
                  <a:pt x="189" y="154"/>
                  <a:pt x="189" y="154"/>
                  <a:pt x="188" y="154"/>
                </a:cubicBezTo>
                <a:cubicBezTo>
                  <a:pt x="187" y="154"/>
                  <a:pt x="186" y="154"/>
                  <a:pt x="185" y="153"/>
                </a:cubicBezTo>
                <a:cubicBezTo>
                  <a:pt x="185" y="154"/>
                  <a:pt x="185" y="154"/>
                  <a:pt x="183" y="154"/>
                </a:cubicBezTo>
                <a:cubicBezTo>
                  <a:pt x="181" y="154"/>
                  <a:pt x="180" y="155"/>
                  <a:pt x="180" y="155"/>
                </a:cubicBezTo>
                <a:cubicBezTo>
                  <a:pt x="180" y="154"/>
                  <a:pt x="180" y="154"/>
                  <a:pt x="179" y="154"/>
                </a:cubicBezTo>
                <a:cubicBezTo>
                  <a:pt x="179" y="154"/>
                  <a:pt x="178" y="154"/>
                  <a:pt x="178" y="154"/>
                </a:cubicBezTo>
                <a:cubicBezTo>
                  <a:pt x="179" y="154"/>
                  <a:pt x="179" y="154"/>
                  <a:pt x="180" y="154"/>
                </a:cubicBezTo>
                <a:cubicBezTo>
                  <a:pt x="180" y="153"/>
                  <a:pt x="180" y="153"/>
                  <a:pt x="180" y="153"/>
                </a:cubicBezTo>
                <a:cubicBezTo>
                  <a:pt x="182" y="153"/>
                  <a:pt x="183" y="153"/>
                  <a:pt x="185" y="153"/>
                </a:cubicBezTo>
                <a:cubicBezTo>
                  <a:pt x="186" y="152"/>
                  <a:pt x="187" y="152"/>
                  <a:pt x="188" y="151"/>
                </a:cubicBezTo>
                <a:cubicBezTo>
                  <a:pt x="189" y="151"/>
                  <a:pt x="190" y="150"/>
                  <a:pt x="190" y="149"/>
                </a:cubicBezTo>
                <a:cubicBezTo>
                  <a:pt x="190" y="148"/>
                  <a:pt x="189" y="147"/>
                  <a:pt x="188" y="146"/>
                </a:cubicBezTo>
                <a:cubicBezTo>
                  <a:pt x="187" y="145"/>
                  <a:pt x="187" y="144"/>
                  <a:pt x="187" y="142"/>
                </a:cubicBezTo>
                <a:cubicBezTo>
                  <a:pt x="187" y="141"/>
                  <a:pt x="187" y="141"/>
                  <a:pt x="187" y="141"/>
                </a:cubicBezTo>
                <a:cubicBezTo>
                  <a:pt x="188" y="141"/>
                  <a:pt x="188" y="141"/>
                  <a:pt x="188" y="140"/>
                </a:cubicBezTo>
                <a:cubicBezTo>
                  <a:pt x="188" y="140"/>
                  <a:pt x="189" y="140"/>
                  <a:pt x="190" y="139"/>
                </a:cubicBezTo>
                <a:cubicBezTo>
                  <a:pt x="191" y="139"/>
                  <a:pt x="192" y="138"/>
                  <a:pt x="193" y="138"/>
                </a:cubicBezTo>
                <a:cubicBezTo>
                  <a:pt x="194" y="137"/>
                  <a:pt x="194" y="136"/>
                  <a:pt x="195" y="135"/>
                </a:cubicBezTo>
                <a:cubicBezTo>
                  <a:pt x="196" y="134"/>
                  <a:pt x="197" y="134"/>
                  <a:pt x="197" y="133"/>
                </a:cubicBezTo>
                <a:cubicBezTo>
                  <a:pt x="197" y="132"/>
                  <a:pt x="197" y="131"/>
                  <a:pt x="196" y="132"/>
                </a:cubicBezTo>
                <a:cubicBezTo>
                  <a:pt x="195" y="132"/>
                  <a:pt x="195" y="131"/>
                  <a:pt x="194" y="130"/>
                </a:cubicBezTo>
                <a:cubicBezTo>
                  <a:pt x="195" y="130"/>
                  <a:pt x="195" y="130"/>
                  <a:pt x="195" y="130"/>
                </a:cubicBezTo>
                <a:cubicBezTo>
                  <a:pt x="195" y="130"/>
                  <a:pt x="195" y="130"/>
                  <a:pt x="195" y="130"/>
                </a:cubicBezTo>
                <a:cubicBezTo>
                  <a:pt x="196" y="130"/>
                  <a:pt x="196" y="130"/>
                  <a:pt x="197" y="130"/>
                </a:cubicBezTo>
                <a:cubicBezTo>
                  <a:pt x="197" y="131"/>
                  <a:pt x="198" y="131"/>
                  <a:pt x="198" y="131"/>
                </a:cubicBezTo>
                <a:cubicBezTo>
                  <a:pt x="198" y="130"/>
                  <a:pt x="198" y="130"/>
                  <a:pt x="197" y="130"/>
                </a:cubicBezTo>
                <a:cubicBezTo>
                  <a:pt x="196" y="130"/>
                  <a:pt x="196" y="130"/>
                  <a:pt x="196" y="129"/>
                </a:cubicBezTo>
                <a:cubicBezTo>
                  <a:pt x="196" y="128"/>
                  <a:pt x="196" y="128"/>
                  <a:pt x="197" y="128"/>
                </a:cubicBezTo>
                <a:cubicBezTo>
                  <a:pt x="198" y="128"/>
                  <a:pt x="198" y="129"/>
                  <a:pt x="199" y="130"/>
                </a:cubicBezTo>
                <a:cubicBezTo>
                  <a:pt x="199" y="131"/>
                  <a:pt x="200" y="132"/>
                  <a:pt x="202" y="132"/>
                </a:cubicBezTo>
                <a:cubicBezTo>
                  <a:pt x="202" y="132"/>
                  <a:pt x="203" y="131"/>
                  <a:pt x="204" y="131"/>
                </a:cubicBezTo>
                <a:cubicBezTo>
                  <a:pt x="205" y="131"/>
                  <a:pt x="205" y="130"/>
                  <a:pt x="205" y="129"/>
                </a:cubicBezTo>
                <a:cubicBezTo>
                  <a:pt x="205" y="128"/>
                  <a:pt x="205" y="128"/>
                  <a:pt x="205" y="128"/>
                </a:cubicBezTo>
                <a:cubicBezTo>
                  <a:pt x="204" y="127"/>
                  <a:pt x="204" y="126"/>
                  <a:pt x="204" y="126"/>
                </a:cubicBezTo>
                <a:cubicBezTo>
                  <a:pt x="204" y="126"/>
                  <a:pt x="204" y="125"/>
                  <a:pt x="205" y="125"/>
                </a:cubicBezTo>
                <a:cubicBezTo>
                  <a:pt x="205" y="125"/>
                  <a:pt x="205" y="125"/>
                  <a:pt x="205" y="125"/>
                </a:cubicBezTo>
                <a:cubicBezTo>
                  <a:pt x="206" y="125"/>
                  <a:pt x="206" y="125"/>
                  <a:pt x="207" y="126"/>
                </a:cubicBezTo>
                <a:cubicBezTo>
                  <a:pt x="208" y="126"/>
                  <a:pt x="208" y="127"/>
                  <a:pt x="209" y="127"/>
                </a:cubicBezTo>
                <a:cubicBezTo>
                  <a:pt x="209" y="127"/>
                  <a:pt x="209" y="126"/>
                  <a:pt x="209" y="126"/>
                </a:cubicBezTo>
                <a:cubicBezTo>
                  <a:pt x="209" y="125"/>
                  <a:pt x="208" y="125"/>
                  <a:pt x="208" y="124"/>
                </a:cubicBezTo>
                <a:cubicBezTo>
                  <a:pt x="207" y="124"/>
                  <a:pt x="207" y="123"/>
                  <a:pt x="207" y="123"/>
                </a:cubicBezTo>
                <a:cubicBezTo>
                  <a:pt x="208" y="123"/>
                  <a:pt x="209" y="124"/>
                  <a:pt x="209" y="124"/>
                </a:cubicBezTo>
                <a:cubicBezTo>
                  <a:pt x="210" y="126"/>
                  <a:pt x="210" y="126"/>
                  <a:pt x="210" y="126"/>
                </a:cubicBezTo>
                <a:cubicBezTo>
                  <a:pt x="210" y="125"/>
                  <a:pt x="211" y="125"/>
                  <a:pt x="213" y="124"/>
                </a:cubicBezTo>
                <a:cubicBezTo>
                  <a:pt x="214" y="124"/>
                  <a:pt x="215" y="123"/>
                  <a:pt x="215" y="122"/>
                </a:cubicBezTo>
                <a:cubicBezTo>
                  <a:pt x="215" y="122"/>
                  <a:pt x="215" y="122"/>
                  <a:pt x="215" y="121"/>
                </a:cubicBezTo>
                <a:cubicBezTo>
                  <a:pt x="215" y="121"/>
                  <a:pt x="215" y="121"/>
                  <a:pt x="215" y="120"/>
                </a:cubicBezTo>
                <a:cubicBezTo>
                  <a:pt x="215" y="120"/>
                  <a:pt x="216" y="121"/>
                  <a:pt x="216" y="121"/>
                </a:cubicBezTo>
                <a:cubicBezTo>
                  <a:pt x="216" y="121"/>
                  <a:pt x="217" y="122"/>
                  <a:pt x="217" y="123"/>
                </a:cubicBezTo>
                <a:cubicBezTo>
                  <a:pt x="217" y="123"/>
                  <a:pt x="217" y="124"/>
                  <a:pt x="218" y="125"/>
                </a:cubicBezTo>
                <a:cubicBezTo>
                  <a:pt x="218" y="125"/>
                  <a:pt x="219" y="125"/>
                  <a:pt x="220" y="125"/>
                </a:cubicBezTo>
                <a:cubicBezTo>
                  <a:pt x="221" y="125"/>
                  <a:pt x="222" y="124"/>
                  <a:pt x="223" y="120"/>
                </a:cubicBezTo>
                <a:cubicBezTo>
                  <a:pt x="224" y="120"/>
                  <a:pt x="224" y="120"/>
                  <a:pt x="224" y="121"/>
                </a:cubicBezTo>
                <a:cubicBezTo>
                  <a:pt x="224" y="121"/>
                  <a:pt x="224" y="122"/>
                  <a:pt x="224" y="123"/>
                </a:cubicBezTo>
                <a:cubicBezTo>
                  <a:pt x="223" y="123"/>
                  <a:pt x="223" y="124"/>
                  <a:pt x="223" y="125"/>
                </a:cubicBezTo>
                <a:cubicBezTo>
                  <a:pt x="224" y="127"/>
                  <a:pt x="224" y="127"/>
                  <a:pt x="224" y="127"/>
                </a:cubicBezTo>
                <a:cubicBezTo>
                  <a:pt x="225" y="128"/>
                  <a:pt x="226" y="129"/>
                  <a:pt x="227" y="129"/>
                </a:cubicBezTo>
                <a:cubicBezTo>
                  <a:pt x="227" y="129"/>
                  <a:pt x="228" y="129"/>
                  <a:pt x="228" y="129"/>
                </a:cubicBezTo>
                <a:cubicBezTo>
                  <a:pt x="229" y="129"/>
                  <a:pt x="229" y="129"/>
                  <a:pt x="229" y="129"/>
                </a:cubicBezTo>
                <a:cubicBezTo>
                  <a:pt x="229" y="129"/>
                  <a:pt x="228" y="129"/>
                  <a:pt x="228" y="130"/>
                </a:cubicBezTo>
                <a:cubicBezTo>
                  <a:pt x="227" y="130"/>
                  <a:pt x="227" y="131"/>
                  <a:pt x="227" y="131"/>
                </a:cubicBezTo>
                <a:cubicBezTo>
                  <a:pt x="227" y="132"/>
                  <a:pt x="227" y="132"/>
                  <a:pt x="227" y="132"/>
                </a:cubicBezTo>
                <a:cubicBezTo>
                  <a:pt x="227" y="132"/>
                  <a:pt x="228" y="133"/>
                  <a:pt x="228" y="133"/>
                </a:cubicBezTo>
                <a:cubicBezTo>
                  <a:pt x="228" y="133"/>
                  <a:pt x="229" y="133"/>
                  <a:pt x="229" y="134"/>
                </a:cubicBezTo>
                <a:cubicBezTo>
                  <a:pt x="229" y="134"/>
                  <a:pt x="229" y="134"/>
                  <a:pt x="228" y="134"/>
                </a:cubicBezTo>
                <a:cubicBezTo>
                  <a:pt x="228" y="134"/>
                  <a:pt x="228" y="135"/>
                  <a:pt x="228" y="135"/>
                </a:cubicBezTo>
                <a:cubicBezTo>
                  <a:pt x="229" y="135"/>
                  <a:pt x="229" y="135"/>
                  <a:pt x="229" y="136"/>
                </a:cubicBezTo>
                <a:cubicBezTo>
                  <a:pt x="229" y="136"/>
                  <a:pt x="229" y="137"/>
                  <a:pt x="228" y="137"/>
                </a:cubicBezTo>
                <a:cubicBezTo>
                  <a:pt x="228" y="137"/>
                  <a:pt x="228" y="137"/>
                  <a:pt x="228" y="137"/>
                </a:cubicBezTo>
                <a:cubicBezTo>
                  <a:pt x="228" y="137"/>
                  <a:pt x="228" y="138"/>
                  <a:pt x="229" y="138"/>
                </a:cubicBezTo>
                <a:cubicBezTo>
                  <a:pt x="228" y="138"/>
                  <a:pt x="228" y="138"/>
                  <a:pt x="228" y="139"/>
                </a:cubicBezTo>
                <a:cubicBezTo>
                  <a:pt x="227" y="141"/>
                  <a:pt x="227" y="142"/>
                  <a:pt x="227" y="143"/>
                </a:cubicBezTo>
                <a:cubicBezTo>
                  <a:pt x="227" y="143"/>
                  <a:pt x="227" y="143"/>
                  <a:pt x="227" y="143"/>
                </a:cubicBezTo>
                <a:cubicBezTo>
                  <a:pt x="226" y="144"/>
                  <a:pt x="225" y="144"/>
                  <a:pt x="224" y="145"/>
                </a:cubicBezTo>
                <a:cubicBezTo>
                  <a:pt x="224" y="146"/>
                  <a:pt x="223" y="146"/>
                  <a:pt x="223" y="146"/>
                </a:cubicBezTo>
                <a:cubicBezTo>
                  <a:pt x="223" y="146"/>
                  <a:pt x="223" y="146"/>
                  <a:pt x="223" y="146"/>
                </a:cubicBezTo>
                <a:cubicBezTo>
                  <a:pt x="223" y="146"/>
                  <a:pt x="223" y="146"/>
                  <a:pt x="222" y="146"/>
                </a:cubicBezTo>
                <a:cubicBezTo>
                  <a:pt x="222" y="146"/>
                  <a:pt x="222" y="146"/>
                  <a:pt x="222" y="146"/>
                </a:cubicBezTo>
                <a:cubicBezTo>
                  <a:pt x="222" y="147"/>
                  <a:pt x="222" y="147"/>
                  <a:pt x="221" y="147"/>
                </a:cubicBezTo>
                <a:cubicBezTo>
                  <a:pt x="221" y="147"/>
                  <a:pt x="221" y="147"/>
                  <a:pt x="221" y="147"/>
                </a:cubicBezTo>
                <a:cubicBezTo>
                  <a:pt x="221" y="147"/>
                  <a:pt x="221" y="147"/>
                  <a:pt x="220" y="147"/>
                </a:cubicBezTo>
                <a:cubicBezTo>
                  <a:pt x="220" y="148"/>
                  <a:pt x="221" y="149"/>
                  <a:pt x="222" y="148"/>
                </a:cubicBezTo>
                <a:cubicBezTo>
                  <a:pt x="224" y="148"/>
                  <a:pt x="224" y="148"/>
                  <a:pt x="224" y="149"/>
                </a:cubicBezTo>
                <a:cubicBezTo>
                  <a:pt x="223" y="149"/>
                  <a:pt x="222" y="150"/>
                  <a:pt x="222" y="150"/>
                </a:cubicBezTo>
                <a:cubicBezTo>
                  <a:pt x="222" y="150"/>
                  <a:pt x="222" y="150"/>
                  <a:pt x="222" y="151"/>
                </a:cubicBezTo>
                <a:cubicBezTo>
                  <a:pt x="222" y="153"/>
                  <a:pt x="222" y="153"/>
                  <a:pt x="223" y="153"/>
                </a:cubicBezTo>
                <a:cubicBezTo>
                  <a:pt x="223" y="153"/>
                  <a:pt x="223" y="153"/>
                  <a:pt x="223" y="154"/>
                </a:cubicBezTo>
                <a:cubicBezTo>
                  <a:pt x="223" y="154"/>
                  <a:pt x="222" y="154"/>
                  <a:pt x="222" y="154"/>
                </a:cubicBezTo>
                <a:cubicBezTo>
                  <a:pt x="221" y="154"/>
                  <a:pt x="221" y="154"/>
                  <a:pt x="221" y="154"/>
                </a:cubicBezTo>
                <a:cubicBezTo>
                  <a:pt x="221" y="154"/>
                  <a:pt x="221" y="154"/>
                  <a:pt x="221" y="154"/>
                </a:cubicBezTo>
                <a:cubicBezTo>
                  <a:pt x="220" y="154"/>
                  <a:pt x="220" y="154"/>
                  <a:pt x="220" y="154"/>
                </a:cubicBezTo>
                <a:cubicBezTo>
                  <a:pt x="220" y="155"/>
                  <a:pt x="220" y="155"/>
                  <a:pt x="220" y="155"/>
                </a:cubicBezTo>
                <a:cubicBezTo>
                  <a:pt x="220" y="155"/>
                  <a:pt x="221" y="156"/>
                  <a:pt x="221" y="156"/>
                </a:cubicBezTo>
                <a:cubicBezTo>
                  <a:pt x="222" y="156"/>
                  <a:pt x="222" y="156"/>
                  <a:pt x="222" y="156"/>
                </a:cubicBezTo>
                <a:cubicBezTo>
                  <a:pt x="222" y="157"/>
                  <a:pt x="222" y="157"/>
                  <a:pt x="222" y="157"/>
                </a:cubicBezTo>
                <a:cubicBezTo>
                  <a:pt x="223" y="158"/>
                  <a:pt x="223" y="158"/>
                  <a:pt x="223" y="158"/>
                </a:cubicBezTo>
                <a:cubicBezTo>
                  <a:pt x="223" y="158"/>
                  <a:pt x="222" y="158"/>
                  <a:pt x="222" y="158"/>
                </a:cubicBezTo>
                <a:cubicBezTo>
                  <a:pt x="222" y="159"/>
                  <a:pt x="223" y="160"/>
                  <a:pt x="224" y="160"/>
                </a:cubicBezTo>
                <a:cubicBezTo>
                  <a:pt x="225" y="161"/>
                  <a:pt x="226" y="161"/>
                  <a:pt x="226" y="161"/>
                </a:cubicBezTo>
                <a:cubicBezTo>
                  <a:pt x="226" y="161"/>
                  <a:pt x="227" y="161"/>
                  <a:pt x="227" y="161"/>
                </a:cubicBezTo>
                <a:cubicBezTo>
                  <a:pt x="227" y="160"/>
                  <a:pt x="227" y="160"/>
                  <a:pt x="228" y="160"/>
                </a:cubicBezTo>
                <a:cubicBezTo>
                  <a:pt x="228" y="160"/>
                  <a:pt x="228" y="160"/>
                  <a:pt x="228" y="160"/>
                </a:cubicBezTo>
                <a:cubicBezTo>
                  <a:pt x="229" y="160"/>
                  <a:pt x="229" y="160"/>
                  <a:pt x="229" y="160"/>
                </a:cubicBezTo>
                <a:cubicBezTo>
                  <a:pt x="231" y="160"/>
                  <a:pt x="232" y="160"/>
                  <a:pt x="233" y="158"/>
                </a:cubicBezTo>
                <a:cubicBezTo>
                  <a:pt x="233" y="157"/>
                  <a:pt x="234" y="157"/>
                  <a:pt x="236" y="157"/>
                </a:cubicBezTo>
                <a:cubicBezTo>
                  <a:pt x="236" y="157"/>
                  <a:pt x="236" y="157"/>
                  <a:pt x="236" y="157"/>
                </a:cubicBezTo>
                <a:cubicBezTo>
                  <a:pt x="236" y="158"/>
                  <a:pt x="236" y="158"/>
                  <a:pt x="236" y="158"/>
                </a:cubicBezTo>
                <a:cubicBezTo>
                  <a:pt x="236" y="158"/>
                  <a:pt x="236" y="159"/>
                  <a:pt x="235" y="160"/>
                </a:cubicBezTo>
                <a:cubicBezTo>
                  <a:pt x="235" y="160"/>
                  <a:pt x="235" y="161"/>
                  <a:pt x="235" y="161"/>
                </a:cubicBezTo>
                <a:cubicBezTo>
                  <a:pt x="235" y="161"/>
                  <a:pt x="235" y="162"/>
                  <a:pt x="235" y="163"/>
                </a:cubicBezTo>
                <a:cubicBezTo>
                  <a:pt x="235" y="163"/>
                  <a:pt x="235" y="163"/>
                  <a:pt x="235" y="163"/>
                </a:cubicBezTo>
                <a:cubicBezTo>
                  <a:pt x="235" y="163"/>
                  <a:pt x="235" y="164"/>
                  <a:pt x="236" y="166"/>
                </a:cubicBezTo>
                <a:cubicBezTo>
                  <a:pt x="237" y="168"/>
                  <a:pt x="237" y="169"/>
                  <a:pt x="238" y="169"/>
                </a:cubicBezTo>
                <a:cubicBezTo>
                  <a:pt x="239" y="169"/>
                  <a:pt x="239" y="169"/>
                  <a:pt x="239" y="168"/>
                </a:cubicBezTo>
                <a:cubicBezTo>
                  <a:pt x="239" y="168"/>
                  <a:pt x="240" y="167"/>
                  <a:pt x="240" y="167"/>
                </a:cubicBezTo>
                <a:cubicBezTo>
                  <a:pt x="242" y="167"/>
                  <a:pt x="242" y="168"/>
                  <a:pt x="243" y="169"/>
                </a:cubicBezTo>
                <a:cubicBezTo>
                  <a:pt x="243" y="170"/>
                  <a:pt x="243" y="171"/>
                  <a:pt x="244" y="172"/>
                </a:cubicBezTo>
                <a:cubicBezTo>
                  <a:pt x="243" y="172"/>
                  <a:pt x="243" y="172"/>
                  <a:pt x="243" y="172"/>
                </a:cubicBezTo>
                <a:cubicBezTo>
                  <a:pt x="242" y="173"/>
                  <a:pt x="242" y="173"/>
                  <a:pt x="241" y="173"/>
                </a:cubicBezTo>
                <a:cubicBezTo>
                  <a:pt x="241" y="173"/>
                  <a:pt x="241" y="173"/>
                  <a:pt x="241" y="173"/>
                </a:cubicBezTo>
                <a:cubicBezTo>
                  <a:pt x="241" y="173"/>
                  <a:pt x="240" y="173"/>
                  <a:pt x="240" y="173"/>
                </a:cubicBezTo>
                <a:cubicBezTo>
                  <a:pt x="239" y="173"/>
                  <a:pt x="239" y="173"/>
                  <a:pt x="239" y="174"/>
                </a:cubicBezTo>
                <a:cubicBezTo>
                  <a:pt x="239" y="176"/>
                  <a:pt x="239" y="176"/>
                  <a:pt x="240" y="176"/>
                </a:cubicBezTo>
                <a:cubicBezTo>
                  <a:pt x="240" y="175"/>
                  <a:pt x="239" y="175"/>
                  <a:pt x="239" y="174"/>
                </a:cubicBezTo>
                <a:cubicBezTo>
                  <a:pt x="239" y="174"/>
                  <a:pt x="240" y="174"/>
                  <a:pt x="241" y="174"/>
                </a:cubicBezTo>
                <a:cubicBezTo>
                  <a:pt x="242" y="174"/>
                  <a:pt x="243" y="174"/>
                  <a:pt x="243" y="174"/>
                </a:cubicBezTo>
                <a:cubicBezTo>
                  <a:pt x="243" y="174"/>
                  <a:pt x="243" y="175"/>
                  <a:pt x="242" y="175"/>
                </a:cubicBezTo>
                <a:lnTo>
                  <a:pt x="241" y="175"/>
                </a:lnTo>
                <a:close/>
                <a:moveTo>
                  <a:pt x="142" y="116"/>
                </a:moveTo>
                <a:cubicBezTo>
                  <a:pt x="142" y="116"/>
                  <a:pt x="142" y="116"/>
                  <a:pt x="142" y="116"/>
                </a:cubicBezTo>
                <a:cubicBezTo>
                  <a:pt x="142" y="116"/>
                  <a:pt x="142" y="116"/>
                  <a:pt x="142" y="116"/>
                </a:cubicBezTo>
                <a:cubicBezTo>
                  <a:pt x="141" y="116"/>
                  <a:pt x="141" y="116"/>
                  <a:pt x="141" y="116"/>
                </a:cubicBezTo>
                <a:cubicBezTo>
                  <a:pt x="142" y="115"/>
                  <a:pt x="142" y="115"/>
                  <a:pt x="142" y="115"/>
                </a:cubicBezTo>
                <a:lnTo>
                  <a:pt x="142" y="116"/>
                </a:lnTo>
                <a:close/>
                <a:moveTo>
                  <a:pt x="162" y="112"/>
                </a:moveTo>
                <a:cubicBezTo>
                  <a:pt x="162" y="113"/>
                  <a:pt x="161" y="113"/>
                  <a:pt x="160" y="113"/>
                </a:cubicBezTo>
                <a:cubicBezTo>
                  <a:pt x="160" y="113"/>
                  <a:pt x="161" y="113"/>
                  <a:pt x="161" y="112"/>
                </a:cubicBezTo>
                <a:cubicBezTo>
                  <a:pt x="161" y="112"/>
                  <a:pt x="162" y="111"/>
                  <a:pt x="162" y="111"/>
                </a:cubicBezTo>
                <a:cubicBezTo>
                  <a:pt x="162" y="111"/>
                  <a:pt x="162" y="111"/>
                  <a:pt x="162" y="112"/>
                </a:cubicBezTo>
                <a:cubicBezTo>
                  <a:pt x="162" y="112"/>
                  <a:pt x="162" y="112"/>
                  <a:pt x="162" y="112"/>
                </a:cubicBezTo>
                <a:close/>
                <a:moveTo>
                  <a:pt x="205" y="124"/>
                </a:moveTo>
                <a:cubicBezTo>
                  <a:pt x="204" y="124"/>
                  <a:pt x="203" y="123"/>
                  <a:pt x="202" y="123"/>
                </a:cubicBezTo>
                <a:cubicBezTo>
                  <a:pt x="201" y="123"/>
                  <a:pt x="200" y="122"/>
                  <a:pt x="200" y="121"/>
                </a:cubicBezTo>
                <a:cubicBezTo>
                  <a:pt x="201" y="121"/>
                  <a:pt x="202" y="121"/>
                  <a:pt x="203" y="122"/>
                </a:cubicBezTo>
                <a:cubicBezTo>
                  <a:pt x="203" y="123"/>
                  <a:pt x="204" y="123"/>
                  <a:pt x="205" y="124"/>
                </a:cubicBezTo>
                <a:close/>
                <a:moveTo>
                  <a:pt x="202" y="130"/>
                </a:moveTo>
                <a:cubicBezTo>
                  <a:pt x="202" y="130"/>
                  <a:pt x="202" y="130"/>
                  <a:pt x="202" y="129"/>
                </a:cubicBezTo>
                <a:cubicBezTo>
                  <a:pt x="202" y="130"/>
                  <a:pt x="202" y="130"/>
                  <a:pt x="202" y="130"/>
                </a:cubicBezTo>
                <a:close/>
                <a:moveTo>
                  <a:pt x="206" y="99"/>
                </a:moveTo>
                <a:cubicBezTo>
                  <a:pt x="206" y="99"/>
                  <a:pt x="206" y="99"/>
                  <a:pt x="206" y="99"/>
                </a:cubicBezTo>
                <a:cubicBezTo>
                  <a:pt x="206" y="99"/>
                  <a:pt x="206" y="99"/>
                  <a:pt x="206" y="99"/>
                </a:cubicBezTo>
                <a:close/>
                <a:moveTo>
                  <a:pt x="174" y="113"/>
                </a:moveTo>
                <a:cubicBezTo>
                  <a:pt x="174" y="114"/>
                  <a:pt x="174" y="114"/>
                  <a:pt x="174" y="114"/>
                </a:cubicBezTo>
                <a:cubicBezTo>
                  <a:pt x="174" y="114"/>
                  <a:pt x="174" y="114"/>
                  <a:pt x="174" y="114"/>
                </a:cubicBezTo>
                <a:cubicBezTo>
                  <a:pt x="174" y="115"/>
                  <a:pt x="174" y="115"/>
                  <a:pt x="174" y="115"/>
                </a:cubicBezTo>
                <a:cubicBezTo>
                  <a:pt x="173" y="115"/>
                  <a:pt x="173" y="114"/>
                  <a:pt x="173" y="114"/>
                </a:cubicBezTo>
                <a:cubicBezTo>
                  <a:pt x="173" y="114"/>
                  <a:pt x="173" y="113"/>
                  <a:pt x="174" y="113"/>
                </a:cubicBezTo>
                <a:close/>
                <a:moveTo>
                  <a:pt x="149" y="81"/>
                </a:moveTo>
                <a:cubicBezTo>
                  <a:pt x="150" y="81"/>
                  <a:pt x="150" y="81"/>
                  <a:pt x="150" y="81"/>
                </a:cubicBezTo>
                <a:cubicBezTo>
                  <a:pt x="149" y="81"/>
                  <a:pt x="149" y="81"/>
                  <a:pt x="149" y="81"/>
                </a:cubicBezTo>
                <a:close/>
                <a:moveTo>
                  <a:pt x="203" y="120"/>
                </a:moveTo>
                <a:cubicBezTo>
                  <a:pt x="202" y="120"/>
                  <a:pt x="202" y="119"/>
                  <a:pt x="202" y="119"/>
                </a:cubicBezTo>
                <a:cubicBezTo>
                  <a:pt x="202" y="118"/>
                  <a:pt x="202" y="118"/>
                  <a:pt x="202" y="118"/>
                </a:cubicBezTo>
                <a:cubicBezTo>
                  <a:pt x="202" y="119"/>
                  <a:pt x="202" y="119"/>
                  <a:pt x="202" y="119"/>
                </a:cubicBezTo>
                <a:cubicBezTo>
                  <a:pt x="203" y="119"/>
                  <a:pt x="203" y="119"/>
                  <a:pt x="203" y="120"/>
                </a:cubicBezTo>
                <a:close/>
                <a:moveTo>
                  <a:pt x="153" y="58"/>
                </a:moveTo>
                <a:cubicBezTo>
                  <a:pt x="153" y="59"/>
                  <a:pt x="152" y="60"/>
                  <a:pt x="151" y="60"/>
                </a:cubicBezTo>
                <a:cubicBezTo>
                  <a:pt x="151" y="59"/>
                  <a:pt x="150" y="59"/>
                  <a:pt x="150" y="58"/>
                </a:cubicBezTo>
                <a:cubicBezTo>
                  <a:pt x="149" y="57"/>
                  <a:pt x="149" y="56"/>
                  <a:pt x="149" y="55"/>
                </a:cubicBezTo>
                <a:cubicBezTo>
                  <a:pt x="149" y="55"/>
                  <a:pt x="149" y="55"/>
                  <a:pt x="150" y="55"/>
                </a:cubicBezTo>
                <a:cubicBezTo>
                  <a:pt x="151" y="55"/>
                  <a:pt x="151" y="55"/>
                  <a:pt x="152" y="56"/>
                </a:cubicBezTo>
                <a:cubicBezTo>
                  <a:pt x="152" y="57"/>
                  <a:pt x="153" y="58"/>
                  <a:pt x="153" y="58"/>
                </a:cubicBezTo>
                <a:close/>
                <a:moveTo>
                  <a:pt x="261" y="187"/>
                </a:moveTo>
                <a:cubicBezTo>
                  <a:pt x="261" y="188"/>
                  <a:pt x="261" y="188"/>
                  <a:pt x="260" y="188"/>
                </a:cubicBezTo>
                <a:cubicBezTo>
                  <a:pt x="260" y="188"/>
                  <a:pt x="260" y="188"/>
                  <a:pt x="260" y="188"/>
                </a:cubicBezTo>
                <a:cubicBezTo>
                  <a:pt x="260" y="188"/>
                  <a:pt x="260" y="187"/>
                  <a:pt x="261" y="187"/>
                </a:cubicBezTo>
                <a:cubicBezTo>
                  <a:pt x="261" y="187"/>
                  <a:pt x="261" y="187"/>
                  <a:pt x="261" y="187"/>
                </a:cubicBezTo>
                <a:close/>
                <a:moveTo>
                  <a:pt x="267" y="166"/>
                </a:moveTo>
                <a:cubicBezTo>
                  <a:pt x="267" y="166"/>
                  <a:pt x="267" y="167"/>
                  <a:pt x="267" y="167"/>
                </a:cubicBezTo>
                <a:cubicBezTo>
                  <a:pt x="266" y="167"/>
                  <a:pt x="266" y="167"/>
                  <a:pt x="266" y="167"/>
                </a:cubicBezTo>
                <a:cubicBezTo>
                  <a:pt x="266" y="167"/>
                  <a:pt x="266" y="166"/>
                  <a:pt x="267" y="166"/>
                </a:cubicBezTo>
                <a:close/>
                <a:moveTo>
                  <a:pt x="263" y="140"/>
                </a:moveTo>
                <a:cubicBezTo>
                  <a:pt x="261" y="140"/>
                  <a:pt x="260" y="139"/>
                  <a:pt x="260" y="138"/>
                </a:cubicBezTo>
                <a:cubicBezTo>
                  <a:pt x="260" y="138"/>
                  <a:pt x="260" y="138"/>
                  <a:pt x="260" y="138"/>
                </a:cubicBezTo>
                <a:cubicBezTo>
                  <a:pt x="260" y="137"/>
                  <a:pt x="260" y="136"/>
                  <a:pt x="261" y="136"/>
                </a:cubicBezTo>
                <a:cubicBezTo>
                  <a:pt x="261" y="135"/>
                  <a:pt x="262" y="135"/>
                  <a:pt x="262" y="135"/>
                </a:cubicBezTo>
                <a:cubicBezTo>
                  <a:pt x="262" y="134"/>
                  <a:pt x="262" y="134"/>
                  <a:pt x="262" y="134"/>
                </a:cubicBezTo>
                <a:cubicBezTo>
                  <a:pt x="264" y="134"/>
                  <a:pt x="265" y="135"/>
                  <a:pt x="265" y="135"/>
                </a:cubicBezTo>
                <a:cubicBezTo>
                  <a:pt x="265" y="136"/>
                  <a:pt x="266" y="137"/>
                  <a:pt x="266" y="138"/>
                </a:cubicBezTo>
                <a:cubicBezTo>
                  <a:pt x="266" y="139"/>
                  <a:pt x="265" y="139"/>
                  <a:pt x="265" y="140"/>
                </a:cubicBezTo>
                <a:cubicBezTo>
                  <a:pt x="264" y="140"/>
                  <a:pt x="264" y="140"/>
                  <a:pt x="263" y="140"/>
                </a:cubicBezTo>
                <a:close/>
                <a:moveTo>
                  <a:pt x="253" y="145"/>
                </a:moveTo>
                <a:cubicBezTo>
                  <a:pt x="254" y="145"/>
                  <a:pt x="254" y="145"/>
                  <a:pt x="254" y="145"/>
                </a:cubicBezTo>
                <a:lnTo>
                  <a:pt x="253" y="145"/>
                </a:lnTo>
                <a:close/>
                <a:moveTo>
                  <a:pt x="191" y="34"/>
                </a:moveTo>
                <a:cubicBezTo>
                  <a:pt x="191" y="35"/>
                  <a:pt x="191" y="35"/>
                  <a:pt x="190" y="35"/>
                </a:cubicBezTo>
                <a:cubicBezTo>
                  <a:pt x="189" y="34"/>
                  <a:pt x="189" y="34"/>
                  <a:pt x="189" y="34"/>
                </a:cubicBezTo>
                <a:cubicBezTo>
                  <a:pt x="189" y="33"/>
                  <a:pt x="189" y="33"/>
                  <a:pt x="190" y="33"/>
                </a:cubicBezTo>
                <a:cubicBezTo>
                  <a:pt x="191" y="33"/>
                  <a:pt x="191" y="33"/>
                  <a:pt x="191" y="34"/>
                </a:cubicBezTo>
                <a:close/>
                <a:moveTo>
                  <a:pt x="254" y="145"/>
                </a:moveTo>
                <a:cubicBezTo>
                  <a:pt x="254" y="144"/>
                  <a:pt x="255" y="144"/>
                  <a:pt x="257" y="143"/>
                </a:cubicBezTo>
                <a:cubicBezTo>
                  <a:pt x="258" y="142"/>
                  <a:pt x="260" y="142"/>
                  <a:pt x="260" y="142"/>
                </a:cubicBezTo>
                <a:cubicBezTo>
                  <a:pt x="260" y="143"/>
                  <a:pt x="259" y="143"/>
                  <a:pt x="258" y="144"/>
                </a:cubicBezTo>
                <a:cubicBezTo>
                  <a:pt x="256" y="144"/>
                  <a:pt x="255" y="144"/>
                  <a:pt x="254" y="145"/>
                </a:cubicBezTo>
                <a:close/>
                <a:moveTo>
                  <a:pt x="191" y="41"/>
                </a:moveTo>
                <a:cubicBezTo>
                  <a:pt x="190" y="41"/>
                  <a:pt x="190" y="41"/>
                  <a:pt x="190" y="40"/>
                </a:cubicBezTo>
                <a:cubicBezTo>
                  <a:pt x="190" y="40"/>
                  <a:pt x="191" y="40"/>
                  <a:pt x="191" y="40"/>
                </a:cubicBezTo>
                <a:lnTo>
                  <a:pt x="191" y="41"/>
                </a:lnTo>
                <a:close/>
                <a:moveTo>
                  <a:pt x="269" y="163"/>
                </a:moveTo>
                <a:cubicBezTo>
                  <a:pt x="269" y="163"/>
                  <a:pt x="269" y="163"/>
                  <a:pt x="269" y="163"/>
                </a:cubicBezTo>
                <a:cubicBezTo>
                  <a:pt x="268" y="162"/>
                  <a:pt x="268" y="162"/>
                  <a:pt x="268" y="162"/>
                </a:cubicBezTo>
                <a:cubicBezTo>
                  <a:pt x="268" y="162"/>
                  <a:pt x="269" y="161"/>
                  <a:pt x="270" y="161"/>
                </a:cubicBezTo>
                <a:cubicBezTo>
                  <a:pt x="270" y="161"/>
                  <a:pt x="270" y="162"/>
                  <a:pt x="270" y="163"/>
                </a:cubicBezTo>
                <a:cubicBezTo>
                  <a:pt x="270" y="163"/>
                  <a:pt x="270" y="163"/>
                  <a:pt x="270" y="163"/>
                </a:cubicBezTo>
                <a:cubicBezTo>
                  <a:pt x="270" y="163"/>
                  <a:pt x="270" y="163"/>
                  <a:pt x="269" y="163"/>
                </a:cubicBezTo>
                <a:close/>
                <a:moveTo>
                  <a:pt x="279" y="104"/>
                </a:moveTo>
                <a:cubicBezTo>
                  <a:pt x="279" y="104"/>
                  <a:pt x="279" y="104"/>
                  <a:pt x="279" y="104"/>
                </a:cubicBezTo>
                <a:cubicBezTo>
                  <a:pt x="279" y="104"/>
                  <a:pt x="279" y="104"/>
                  <a:pt x="279" y="103"/>
                </a:cubicBezTo>
                <a:cubicBezTo>
                  <a:pt x="279" y="103"/>
                  <a:pt x="279" y="103"/>
                  <a:pt x="279" y="103"/>
                </a:cubicBezTo>
                <a:cubicBezTo>
                  <a:pt x="280" y="103"/>
                  <a:pt x="280" y="103"/>
                  <a:pt x="280" y="103"/>
                </a:cubicBezTo>
                <a:cubicBezTo>
                  <a:pt x="280" y="104"/>
                  <a:pt x="280" y="104"/>
                  <a:pt x="279" y="104"/>
                </a:cubicBezTo>
                <a:close/>
                <a:moveTo>
                  <a:pt x="200" y="74"/>
                </a:moveTo>
                <a:cubicBezTo>
                  <a:pt x="200" y="73"/>
                  <a:pt x="200" y="73"/>
                  <a:pt x="200" y="73"/>
                </a:cubicBezTo>
                <a:cubicBezTo>
                  <a:pt x="200" y="74"/>
                  <a:pt x="200" y="74"/>
                  <a:pt x="201" y="74"/>
                </a:cubicBezTo>
                <a:cubicBezTo>
                  <a:pt x="201" y="74"/>
                  <a:pt x="200" y="74"/>
                  <a:pt x="200" y="74"/>
                </a:cubicBezTo>
                <a:close/>
                <a:moveTo>
                  <a:pt x="270" y="2"/>
                </a:moveTo>
                <a:cubicBezTo>
                  <a:pt x="270" y="2"/>
                  <a:pt x="269" y="1"/>
                  <a:pt x="269" y="0"/>
                </a:cubicBezTo>
                <a:cubicBezTo>
                  <a:pt x="270" y="0"/>
                  <a:pt x="270" y="0"/>
                  <a:pt x="271" y="1"/>
                </a:cubicBezTo>
                <a:cubicBezTo>
                  <a:pt x="271" y="1"/>
                  <a:pt x="270" y="2"/>
                  <a:pt x="270" y="2"/>
                </a:cubicBezTo>
                <a:close/>
                <a:moveTo>
                  <a:pt x="276" y="104"/>
                </a:moveTo>
                <a:cubicBezTo>
                  <a:pt x="276" y="103"/>
                  <a:pt x="276" y="103"/>
                  <a:pt x="276" y="103"/>
                </a:cubicBezTo>
                <a:cubicBezTo>
                  <a:pt x="276" y="103"/>
                  <a:pt x="276" y="103"/>
                  <a:pt x="277" y="103"/>
                </a:cubicBezTo>
                <a:cubicBezTo>
                  <a:pt x="277" y="103"/>
                  <a:pt x="277" y="103"/>
                  <a:pt x="277" y="104"/>
                </a:cubicBezTo>
                <a:cubicBezTo>
                  <a:pt x="277" y="104"/>
                  <a:pt x="277" y="104"/>
                  <a:pt x="277" y="104"/>
                </a:cubicBezTo>
                <a:cubicBezTo>
                  <a:pt x="276" y="104"/>
                  <a:pt x="276" y="104"/>
                  <a:pt x="276" y="104"/>
                </a:cubicBezTo>
                <a:cubicBezTo>
                  <a:pt x="276" y="104"/>
                  <a:pt x="276" y="104"/>
                  <a:pt x="276" y="104"/>
                </a:cubicBezTo>
                <a:close/>
                <a:moveTo>
                  <a:pt x="77" y="52"/>
                </a:moveTo>
                <a:cubicBezTo>
                  <a:pt x="77" y="52"/>
                  <a:pt x="77" y="52"/>
                  <a:pt x="77" y="51"/>
                </a:cubicBezTo>
                <a:cubicBezTo>
                  <a:pt x="77" y="51"/>
                  <a:pt x="77" y="51"/>
                  <a:pt x="78" y="51"/>
                </a:cubicBezTo>
                <a:cubicBezTo>
                  <a:pt x="78" y="52"/>
                  <a:pt x="78" y="52"/>
                  <a:pt x="77" y="52"/>
                </a:cubicBezTo>
                <a:close/>
                <a:moveTo>
                  <a:pt x="185" y="53"/>
                </a:moveTo>
                <a:cubicBezTo>
                  <a:pt x="184" y="53"/>
                  <a:pt x="184" y="52"/>
                  <a:pt x="184" y="52"/>
                </a:cubicBezTo>
                <a:cubicBezTo>
                  <a:pt x="185" y="52"/>
                  <a:pt x="185" y="52"/>
                  <a:pt x="185" y="53"/>
                </a:cubicBezTo>
                <a:close/>
                <a:moveTo>
                  <a:pt x="236" y="146"/>
                </a:moveTo>
                <a:cubicBezTo>
                  <a:pt x="236" y="147"/>
                  <a:pt x="235" y="148"/>
                  <a:pt x="234" y="149"/>
                </a:cubicBezTo>
                <a:cubicBezTo>
                  <a:pt x="234" y="148"/>
                  <a:pt x="234" y="148"/>
                  <a:pt x="235" y="147"/>
                </a:cubicBezTo>
                <a:cubicBezTo>
                  <a:pt x="235" y="147"/>
                  <a:pt x="236" y="147"/>
                  <a:pt x="236" y="146"/>
                </a:cubicBezTo>
                <a:close/>
                <a:moveTo>
                  <a:pt x="236" y="70"/>
                </a:moveTo>
                <a:cubicBezTo>
                  <a:pt x="235" y="70"/>
                  <a:pt x="235" y="69"/>
                  <a:pt x="235" y="69"/>
                </a:cubicBezTo>
                <a:cubicBezTo>
                  <a:pt x="236" y="69"/>
                  <a:pt x="236" y="69"/>
                  <a:pt x="236" y="70"/>
                </a:cubicBezTo>
                <a:close/>
                <a:moveTo>
                  <a:pt x="238" y="151"/>
                </a:moveTo>
                <a:cubicBezTo>
                  <a:pt x="238" y="151"/>
                  <a:pt x="238" y="152"/>
                  <a:pt x="238" y="152"/>
                </a:cubicBezTo>
                <a:cubicBezTo>
                  <a:pt x="238" y="152"/>
                  <a:pt x="238" y="152"/>
                  <a:pt x="238" y="152"/>
                </a:cubicBezTo>
                <a:cubicBezTo>
                  <a:pt x="238" y="152"/>
                  <a:pt x="238" y="151"/>
                  <a:pt x="238" y="151"/>
                </a:cubicBezTo>
                <a:close/>
                <a:moveTo>
                  <a:pt x="229" y="139"/>
                </a:moveTo>
                <a:cubicBezTo>
                  <a:pt x="229" y="139"/>
                  <a:pt x="229" y="139"/>
                  <a:pt x="228" y="139"/>
                </a:cubicBezTo>
                <a:cubicBezTo>
                  <a:pt x="229" y="139"/>
                  <a:pt x="229" y="139"/>
                  <a:pt x="229" y="139"/>
                </a:cubicBezTo>
                <a:close/>
                <a:moveTo>
                  <a:pt x="254" y="7"/>
                </a:moveTo>
                <a:cubicBezTo>
                  <a:pt x="253" y="7"/>
                  <a:pt x="253" y="6"/>
                  <a:pt x="253" y="6"/>
                </a:cubicBezTo>
                <a:cubicBezTo>
                  <a:pt x="254" y="6"/>
                  <a:pt x="254" y="6"/>
                  <a:pt x="254" y="6"/>
                </a:cubicBezTo>
                <a:cubicBezTo>
                  <a:pt x="254" y="6"/>
                  <a:pt x="254" y="6"/>
                  <a:pt x="254" y="6"/>
                </a:cubicBezTo>
                <a:cubicBezTo>
                  <a:pt x="254" y="6"/>
                  <a:pt x="254" y="6"/>
                  <a:pt x="254" y="6"/>
                </a:cubicBezTo>
                <a:cubicBezTo>
                  <a:pt x="254" y="6"/>
                  <a:pt x="254" y="6"/>
                  <a:pt x="254" y="7"/>
                </a:cubicBezTo>
                <a:close/>
                <a:moveTo>
                  <a:pt x="243" y="52"/>
                </a:moveTo>
                <a:cubicBezTo>
                  <a:pt x="243" y="53"/>
                  <a:pt x="242" y="53"/>
                  <a:pt x="242" y="53"/>
                </a:cubicBezTo>
                <a:cubicBezTo>
                  <a:pt x="241" y="53"/>
                  <a:pt x="241" y="53"/>
                  <a:pt x="241" y="53"/>
                </a:cubicBezTo>
                <a:cubicBezTo>
                  <a:pt x="241" y="53"/>
                  <a:pt x="242" y="52"/>
                  <a:pt x="243" y="52"/>
                </a:cubicBezTo>
                <a:close/>
                <a:moveTo>
                  <a:pt x="217" y="84"/>
                </a:moveTo>
                <a:cubicBezTo>
                  <a:pt x="216" y="84"/>
                  <a:pt x="216" y="84"/>
                  <a:pt x="216" y="84"/>
                </a:cubicBezTo>
                <a:cubicBezTo>
                  <a:pt x="216" y="84"/>
                  <a:pt x="216" y="84"/>
                  <a:pt x="216" y="84"/>
                </a:cubicBezTo>
                <a:cubicBezTo>
                  <a:pt x="216" y="84"/>
                  <a:pt x="217" y="84"/>
                  <a:pt x="217" y="84"/>
                </a:cubicBezTo>
                <a:cubicBezTo>
                  <a:pt x="217" y="84"/>
                  <a:pt x="217" y="84"/>
                  <a:pt x="217" y="84"/>
                </a:cubicBezTo>
                <a:close/>
                <a:moveTo>
                  <a:pt x="226" y="28"/>
                </a:moveTo>
                <a:cubicBezTo>
                  <a:pt x="226" y="28"/>
                  <a:pt x="225" y="28"/>
                  <a:pt x="225" y="28"/>
                </a:cubicBezTo>
                <a:cubicBezTo>
                  <a:pt x="226" y="28"/>
                  <a:pt x="226" y="28"/>
                  <a:pt x="226" y="28"/>
                </a:cubicBezTo>
                <a:cubicBezTo>
                  <a:pt x="227" y="28"/>
                  <a:pt x="227" y="28"/>
                  <a:pt x="227" y="28"/>
                </a:cubicBezTo>
                <a:cubicBezTo>
                  <a:pt x="227" y="28"/>
                  <a:pt x="226" y="28"/>
                  <a:pt x="226" y="28"/>
                </a:cubicBezTo>
                <a:cubicBezTo>
                  <a:pt x="226" y="28"/>
                  <a:pt x="226" y="28"/>
                  <a:pt x="226" y="28"/>
                </a:cubicBezTo>
                <a:close/>
                <a:moveTo>
                  <a:pt x="214" y="97"/>
                </a:moveTo>
                <a:cubicBezTo>
                  <a:pt x="213" y="96"/>
                  <a:pt x="213" y="96"/>
                  <a:pt x="213" y="95"/>
                </a:cubicBezTo>
                <a:cubicBezTo>
                  <a:pt x="213" y="95"/>
                  <a:pt x="213" y="94"/>
                  <a:pt x="213" y="93"/>
                </a:cubicBezTo>
                <a:cubicBezTo>
                  <a:pt x="213" y="93"/>
                  <a:pt x="214" y="92"/>
                  <a:pt x="215" y="92"/>
                </a:cubicBezTo>
                <a:cubicBezTo>
                  <a:pt x="216" y="92"/>
                  <a:pt x="216" y="93"/>
                  <a:pt x="217" y="93"/>
                </a:cubicBezTo>
                <a:cubicBezTo>
                  <a:pt x="218" y="94"/>
                  <a:pt x="218" y="94"/>
                  <a:pt x="218" y="95"/>
                </a:cubicBezTo>
                <a:cubicBezTo>
                  <a:pt x="218" y="95"/>
                  <a:pt x="218" y="96"/>
                  <a:pt x="217" y="96"/>
                </a:cubicBezTo>
                <a:cubicBezTo>
                  <a:pt x="217" y="97"/>
                  <a:pt x="217" y="97"/>
                  <a:pt x="216" y="97"/>
                </a:cubicBezTo>
                <a:cubicBezTo>
                  <a:pt x="215" y="97"/>
                  <a:pt x="215" y="97"/>
                  <a:pt x="215" y="97"/>
                </a:cubicBezTo>
                <a:cubicBezTo>
                  <a:pt x="214" y="97"/>
                  <a:pt x="214" y="97"/>
                  <a:pt x="214" y="97"/>
                </a:cubicBezTo>
                <a:close/>
                <a:moveTo>
                  <a:pt x="203" y="73"/>
                </a:moveTo>
                <a:cubicBezTo>
                  <a:pt x="203" y="74"/>
                  <a:pt x="203" y="75"/>
                  <a:pt x="203" y="75"/>
                </a:cubicBezTo>
                <a:cubicBezTo>
                  <a:pt x="203" y="75"/>
                  <a:pt x="203" y="75"/>
                  <a:pt x="203" y="75"/>
                </a:cubicBezTo>
                <a:cubicBezTo>
                  <a:pt x="203" y="74"/>
                  <a:pt x="203" y="74"/>
                  <a:pt x="203" y="74"/>
                </a:cubicBezTo>
                <a:cubicBezTo>
                  <a:pt x="203" y="73"/>
                  <a:pt x="203" y="73"/>
                  <a:pt x="203" y="73"/>
                </a:cubicBezTo>
                <a:close/>
                <a:moveTo>
                  <a:pt x="208" y="97"/>
                </a:moveTo>
                <a:cubicBezTo>
                  <a:pt x="208" y="96"/>
                  <a:pt x="208" y="96"/>
                  <a:pt x="207" y="96"/>
                </a:cubicBezTo>
                <a:cubicBezTo>
                  <a:pt x="207" y="95"/>
                  <a:pt x="207" y="95"/>
                  <a:pt x="207" y="95"/>
                </a:cubicBezTo>
                <a:cubicBezTo>
                  <a:pt x="207" y="93"/>
                  <a:pt x="208" y="93"/>
                  <a:pt x="209" y="93"/>
                </a:cubicBezTo>
                <a:cubicBezTo>
                  <a:pt x="209" y="93"/>
                  <a:pt x="210" y="93"/>
                  <a:pt x="210" y="94"/>
                </a:cubicBezTo>
                <a:cubicBezTo>
                  <a:pt x="211" y="94"/>
                  <a:pt x="211" y="95"/>
                  <a:pt x="211" y="95"/>
                </a:cubicBezTo>
                <a:cubicBezTo>
                  <a:pt x="211" y="96"/>
                  <a:pt x="210" y="97"/>
                  <a:pt x="209" y="97"/>
                </a:cubicBezTo>
                <a:cubicBezTo>
                  <a:pt x="209" y="97"/>
                  <a:pt x="209" y="97"/>
                  <a:pt x="208" y="97"/>
                </a:cubicBezTo>
                <a:close/>
                <a:moveTo>
                  <a:pt x="224" y="97"/>
                </a:moveTo>
                <a:cubicBezTo>
                  <a:pt x="224" y="97"/>
                  <a:pt x="224" y="97"/>
                  <a:pt x="223" y="97"/>
                </a:cubicBezTo>
                <a:cubicBezTo>
                  <a:pt x="223" y="97"/>
                  <a:pt x="222" y="97"/>
                  <a:pt x="222" y="95"/>
                </a:cubicBezTo>
                <a:cubicBezTo>
                  <a:pt x="223" y="95"/>
                  <a:pt x="223" y="95"/>
                  <a:pt x="223" y="95"/>
                </a:cubicBezTo>
                <a:cubicBezTo>
                  <a:pt x="223" y="95"/>
                  <a:pt x="223" y="95"/>
                  <a:pt x="222" y="95"/>
                </a:cubicBezTo>
                <a:cubicBezTo>
                  <a:pt x="223" y="95"/>
                  <a:pt x="223" y="95"/>
                  <a:pt x="223" y="94"/>
                </a:cubicBezTo>
                <a:cubicBezTo>
                  <a:pt x="224" y="94"/>
                  <a:pt x="224" y="94"/>
                  <a:pt x="224" y="94"/>
                </a:cubicBezTo>
                <a:cubicBezTo>
                  <a:pt x="224" y="94"/>
                  <a:pt x="225" y="94"/>
                  <a:pt x="225" y="94"/>
                </a:cubicBezTo>
                <a:cubicBezTo>
                  <a:pt x="225" y="95"/>
                  <a:pt x="226" y="95"/>
                  <a:pt x="226" y="95"/>
                </a:cubicBezTo>
                <a:cubicBezTo>
                  <a:pt x="226" y="97"/>
                  <a:pt x="226" y="97"/>
                  <a:pt x="226" y="97"/>
                </a:cubicBezTo>
                <a:cubicBezTo>
                  <a:pt x="225" y="97"/>
                  <a:pt x="225" y="97"/>
                  <a:pt x="224" y="97"/>
                </a:cubicBezTo>
                <a:close/>
                <a:moveTo>
                  <a:pt x="223" y="75"/>
                </a:moveTo>
                <a:cubicBezTo>
                  <a:pt x="223" y="75"/>
                  <a:pt x="222" y="75"/>
                  <a:pt x="222" y="75"/>
                </a:cubicBezTo>
                <a:cubicBezTo>
                  <a:pt x="221" y="74"/>
                  <a:pt x="221" y="74"/>
                  <a:pt x="221" y="73"/>
                </a:cubicBezTo>
                <a:cubicBezTo>
                  <a:pt x="221" y="72"/>
                  <a:pt x="221" y="71"/>
                  <a:pt x="222" y="71"/>
                </a:cubicBezTo>
                <a:cubicBezTo>
                  <a:pt x="224" y="71"/>
                  <a:pt x="224" y="72"/>
                  <a:pt x="224" y="73"/>
                </a:cubicBezTo>
                <a:cubicBezTo>
                  <a:pt x="224" y="74"/>
                  <a:pt x="224" y="74"/>
                  <a:pt x="224" y="74"/>
                </a:cubicBezTo>
                <a:cubicBezTo>
                  <a:pt x="224" y="75"/>
                  <a:pt x="224" y="75"/>
                  <a:pt x="223" y="75"/>
                </a:cubicBezTo>
                <a:close/>
                <a:moveTo>
                  <a:pt x="262" y="182"/>
                </a:moveTo>
                <a:cubicBezTo>
                  <a:pt x="261" y="182"/>
                  <a:pt x="261" y="182"/>
                  <a:pt x="261" y="181"/>
                </a:cubicBezTo>
                <a:cubicBezTo>
                  <a:pt x="261" y="180"/>
                  <a:pt x="261" y="179"/>
                  <a:pt x="262" y="179"/>
                </a:cubicBezTo>
                <a:cubicBezTo>
                  <a:pt x="263" y="179"/>
                  <a:pt x="263" y="180"/>
                  <a:pt x="263" y="180"/>
                </a:cubicBezTo>
                <a:cubicBezTo>
                  <a:pt x="263" y="181"/>
                  <a:pt x="263" y="181"/>
                  <a:pt x="263" y="182"/>
                </a:cubicBezTo>
                <a:cubicBezTo>
                  <a:pt x="263" y="182"/>
                  <a:pt x="263" y="182"/>
                  <a:pt x="262" y="182"/>
                </a:cubicBezTo>
                <a:close/>
                <a:moveTo>
                  <a:pt x="199" y="56"/>
                </a:moveTo>
                <a:cubicBezTo>
                  <a:pt x="199" y="56"/>
                  <a:pt x="199" y="56"/>
                  <a:pt x="199" y="56"/>
                </a:cubicBezTo>
                <a:cubicBezTo>
                  <a:pt x="199" y="55"/>
                  <a:pt x="199" y="55"/>
                  <a:pt x="199" y="55"/>
                </a:cubicBezTo>
                <a:cubicBezTo>
                  <a:pt x="200" y="55"/>
                  <a:pt x="200" y="55"/>
                  <a:pt x="200" y="55"/>
                </a:cubicBezTo>
                <a:cubicBezTo>
                  <a:pt x="200" y="55"/>
                  <a:pt x="200" y="56"/>
                  <a:pt x="201" y="56"/>
                </a:cubicBezTo>
                <a:cubicBezTo>
                  <a:pt x="200" y="56"/>
                  <a:pt x="200" y="56"/>
                  <a:pt x="199" y="56"/>
                </a:cubicBezTo>
                <a:close/>
                <a:moveTo>
                  <a:pt x="134" y="74"/>
                </a:moveTo>
                <a:cubicBezTo>
                  <a:pt x="134" y="74"/>
                  <a:pt x="134" y="74"/>
                  <a:pt x="134" y="73"/>
                </a:cubicBezTo>
                <a:cubicBezTo>
                  <a:pt x="134" y="73"/>
                  <a:pt x="134" y="73"/>
                  <a:pt x="135" y="73"/>
                </a:cubicBezTo>
                <a:cubicBezTo>
                  <a:pt x="135" y="73"/>
                  <a:pt x="135" y="74"/>
                  <a:pt x="134" y="74"/>
                </a:cubicBezTo>
                <a:close/>
                <a:moveTo>
                  <a:pt x="132" y="101"/>
                </a:moveTo>
                <a:cubicBezTo>
                  <a:pt x="131" y="101"/>
                  <a:pt x="131" y="102"/>
                  <a:pt x="131" y="102"/>
                </a:cubicBezTo>
                <a:cubicBezTo>
                  <a:pt x="130" y="102"/>
                  <a:pt x="129" y="101"/>
                  <a:pt x="128" y="101"/>
                </a:cubicBezTo>
                <a:cubicBezTo>
                  <a:pt x="128" y="101"/>
                  <a:pt x="127" y="100"/>
                  <a:pt x="126" y="100"/>
                </a:cubicBezTo>
                <a:cubicBezTo>
                  <a:pt x="126" y="100"/>
                  <a:pt x="127" y="100"/>
                  <a:pt x="127" y="100"/>
                </a:cubicBezTo>
                <a:cubicBezTo>
                  <a:pt x="128" y="100"/>
                  <a:pt x="129" y="100"/>
                  <a:pt x="130" y="100"/>
                </a:cubicBezTo>
                <a:lnTo>
                  <a:pt x="132" y="101"/>
                </a:lnTo>
                <a:close/>
                <a:moveTo>
                  <a:pt x="145" y="85"/>
                </a:moveTo>
                <a:cubicBezTo>
                  <a:pt x="145" y="86"/>
                  <a:pt x="145" y="86"/>
                  <a:pt x="145" y="86"/>
                </a:cubicBezTo>
                <a:cubicBezTo>
                  <a:pt x="145" y="85"/>
                  <a:pt x="145" y="85"/>
                  <a:pt x="145" y="85"/>
                </a:cubicBezTo>
                <a:cubicBezTo>
                  <a:pt x="145" y="85"/>
                  <a:pt x="145" y="85"/>
                  <a:pt x="145" y="85"/>
                </a:cubicBezTo>
                <a:close/>
                <a:moveTo>
                  <a:pt x="145" y="86"/>
                </a:moveTo>
                <a:cubicBezTo>
                  <a:pt x="146" y="86"/>
                  <a:pt x="146" y="86"/>
                  <a:pt x="146" y="86"/>
                </a:cubicBezTo>
                <a:cubicBezTo>
                  <a:pt x="146" y="87"/>
                  <a:pt x="146" y="87"/>
                  <a:pt x="146" y="87"/>
                </a:cubicBezTo>
                <a:cubicBezTo>
                  <a:pt x="146" y="87"/>
                  <a:pt x="146" y="87"/>
                  <a:pt x="146" y="87"/>
                </a:cubicBezTo>
                <a:cubicBezTo>
                  <a:pt x="146" y="86"/>
                  <a:pt x="146" y="86"/>
                  <a:pt x="146" y="86"/>
                </a:cubicBezTo>
                <a:lnTo>
                  <a:pt x="145" y="86"/>
                </a:lnTo>
                <a:close/>
                <a:moveTo>
                  <a:pt x="135" y="68"/>
                </a:moveTo>
                <a:cubicBezTo>
                  <a:pt x="135" y="68"/>
                  <a:pt x="134" y="68"/>
                  <a:pt x="134" y="67"/>
                </a:cubicBezTo>
                <a:cubicBezTo>
                  <a:pt x="134" y="66"/>
                  <a:pt x="134" y="66"/>
                  <a:pt x="134" y="65"/>
                </a:cubicBezTo>
                <a:cubicBezTo>
                  <a:pt x="135" y="66"/>
                  <a:pt x="135" y="66"/>
                  <a:pt x="135" y="66"/>
                </a:cubicBezTo>
                <a:cubicBezTo>
                  <a:pt x="135" y="67"/>
                  <a:pt x="135" y="67"/>
                  <a:pt x="135" y="68"/>
                </a:cubicBezTo>
                <a:cubicBezTo>
                  <a:pt x="135" y="68"/>
                  <a:pt x="135" y="68"/>
                  <a:pt x="135" y="68"/>
                </a:cubicBezTo>
                <a:close/>
                <a:moveTo>
                  <a:pt x="136" y="140"/>
                </a:moveTo>
                <a:cubicBezTo>
                  <a:pt x="136" y="140"/>
                  <a:pt x="136" y="140"/>
                  <a:pt x="136" y="139"/>
                </a:cubicBezTo>
                <a:cubicBezTo>
                  <a:pt x="136" y="138"/>
                  <a:pt x="136" y="138"/>
                  <a:pt x="137" y="138"/>
                </a:cubicBezTo>
                <a:cubicBezTo>
                  <a:pt x="137" y="138"/>
                  <a:pt x="137" y="138"/>
                  <a:pt x="138" y="139"/>
                </a:cubicBezTo>
                <a:cubicBezTo>
                  <a:pt x="138" y="140"/>
                  <a:pt x="137" y="140"/>
                  <a:pt x="136" y="140"/>
                </a:cubicBezTo>
                <a:close/>
                <a:moveTo>
                  <a:pt x="124" y="126"/>
                </a:moveTo>
                <a:cubicBezTo>
                  <a:pt x="124" y="126"/>
                  <a:pt x="124" y="126"/>
                  <a:pt x="124" y="126"/>
                </a:cubicBezTo>
                <a:close/>
                <a:moveTo>
                  <a:pt x="102" y="140"/>
                </a:moveTo>
                <a:cubicBezTo>
                  <a:pt x="100" y="140"/>
                  <a:pt x="100" y="140"/>
                  <a:pt x="100" y="140"/>
                </a:cubicBezTo>
                <a:cubicBezTo>
                  <a:pt x="100" y="140"/>
                  <a:pt x="101" y="139"/>
                  <a:pt x="101" y="139"/>
                </a:cubicBezTo>
                <a:cubicBezTo>
                  <a:pt x="101" y="139"/>
                  <a:pt x="101" y="139"/>
                  <a:pt x="101" y="139"/>
                </a:cubicBezTo>
                <a:cubicBezTo>
                  <a:pt x="101" y="140"/>
                  <a:pt x="102" y="140"/>
                  <a:pt x="102" y="140"/>
                </a:cubicBezTo>
                <a:close/>
                <a:moveTo>
                  <a:pt x="104" y="208"/>
                </a:moveTo>
                <a:cubicBezTo>
                  <a:pt x="104" y="207"/>
                  <a:pt x="103" y="207"/>
                  <a:pt x="103" y="206"/>
                </a:cubicBezTo>
                <a:cubicBezTo>
                  <a:pt x="102" y="206"/>
                  <a:pt x="102" y="205"/>
                  <a:pt x="102" y="204"/>
                </a:cubicBezTo>
                <a:cubicBezTo>
                  <a:pt x="102" y="204"/>
                  <a:pt x="103" y="204"/>
                  <a:pt x="103" y="204"/>
                </a:cubicBezTo>
                <a:cubicBezTo>
                  <a:pt x="103" y="204"/>
                  <a:pt x="103" y="204"/>
                  <a:pt x="103" y="204"/>
                </a:cubicBezTo>
                <a:cubicBezTo>
                  <a:pt x="103" y="203"/>
                  <a:pt x="103" y="203"/>
                  <a:pt x="103" y="203"/>
                </a:cubicBezTo>
                <a:cubicBezTo>
                  <a:pt x="103" y="203"/>
                  <a:pt x="103" y="203"/>
                  <a:pt x="103" y="203"/>
                </a:cubicBezTo>
                <a:cubicBezTo>
                  <a:pt x="102" y="203"/>
                  <a:pt x="102" y="203"/>
                  <a:pt x="102" y="203"/>
                </a:cubicBezTo>
                <a:cubicBezTo>
                  <a:pt x="102" y="203"/>
                  <a:pt x="103" y="202"/>
                  <a:pt x="104" y="202"/>
                </a:cubicBezTo>
                <a:cubicBezTo>
                  <a:pt x="105" y="201"/>
                  <a:pt x="107" y="199"/>
                  <a:pt x="111" y="198"/>
                </a:cubicBezTo>
                <a:cubicBezTo>
                  <a:pt x="112" y="198"/>
                  <a:pt x="112" y="198"/>
                  <a:pt x="113" y="199"/>
                </a:cubicBezTo>
                <a:cubicBezTo>
                  <a:pt x="113" y="199"/>
                  <a:pt x="113" y="200"/>
                  <a:pt x="113" y="200"/>
                </a:cubicBezTo>
                <a:cubicBezTo>
                  <a:pt x="113" y="201"/>
                  <a:pt x="112" y="203"/>
                  <a:pt x="111" y="205"/>
                </a:cubicBezTo>
                <a:cubicBezTo>
                  <a:pt x="111" y="207"/>
                  <a:pt x="108" y="208"/>
                  <a:pt x="104" y="208"/>
                </a:cubicBezTo>
                <a:close/>
                <a:moveTo>
                  <a:pt x="88" y="95"/>
                </a:moveTo>
                <a:cubicBezTo>
                  <a:pt x="88" y="95"/>
                  <a:pt x="89" y="95"/>
                  <a:pt x="89" y="95"/>
                </a:cubicBezTo>
                <a:cubicBezTo>
                  <a:pt x="89" y="95"/>
                  <a:pt x="88" y="96"/>
                  <a:pt x="88" y="96"/>
                </a:cubicBezTo>
                <a:lnTo>
                  <a:pt x="88" y="95"/>
                </a:lnTo>
                <a:close/>
                <a:moveTo>
                  <a:pt x="119" y="132"/>
                </a:moveTo>
                <a:cubicBezTo>
                  <a:pt x="119" y="132"/>
                  <a:pt x="119" y="132"/>
                  <a:pt x="119" y="132"/>
                </a:cubicBezTo>
                <a:cubicBezTo>
                  <a:pt x="119" y="131"/>
                  <a:pt x="119" y="131"/>
                  <a:pt x="119" y="131"/>
                </a:cubicBezTo>
                <a:cubicBezTo>
                  <a:pt x="119" y="130"/>
                  <a:pt x="119" y="130"/>
                  <a:pt x="119" y="130"/>
                </a:cubicBezTo>
                <a:cubicBezTo>
                  <a:pt x="119" y="130"/>
                  <a:pt x="119" y="129"/>
                  <a:pt x="120" y="128"/>
                </a:cubicBezTo>
                <a:cubicBezTo>
                  <a:pt x="121" y="126"/>
                  <a:pt x="121" y="126"/>
                  <a:pt x="121" y="126"/>
                </a:cubicBezTo>
                <a:cubicBezTo>
                  <a:pt x="122" y="126"/>
                  <a:pt x="122" y="127"/>
                  <a:pt x="123" y="127"/>
                </a:cubicBezTo>
                <a:cubicBezTo>
                  <a:pt x="123" y="127"/>
                  <a:pt x="123" y="127"/>
                  <a:pt x="124" y="127"/>
                </a:cubicBezTo>
                <a:cubicBezTo>
                  <a:pt x="124" y="127"/>
                  <a:pt x="124" y="127"/>
                  <a:pt x="124" y="126"/>
                </a:cubicBezTo>
                <a:cubicBezTo>
                  <a:pt x="124" y="127"/>
                  <a:pt x="125" y="127"/>
                  <a:pt x="127" y="128"/>
                </a:cubicBezTo>
                <a:cubicBezTo>
                  <a:pt x="128" y="128"/>
                  <a:pt x="128" y="130"/>
                  <a:pt x="128" y="132"/>
                </a:cubicBezTo>
                <a:cubicBezTo>
                  <a:pt x="128" y="132"/>
                  <a:pt x="128" y="133"/>
                  <a:pt x="128" y="133"/>
                </a:cubicBezTo>
                <a:cubicBezTo>
                  <a:pt x="128" y="134"/>
                  <a:pt x="127" y="134"/>
                  <a:pt x="127" y="134"/>
                </a:cubicBezTo>
                <a:cubicBezTo>
                  <a:pt x="126" y="134"/>
                  <a:pt x="126" y="135"/>
                  <a:pt x="125" y="135"/>
                </a:cubicBezTo>
                <a:cubicBezTo>
                  <a:pt x="125" y="135"/>
                  <a:pt x="124" y="136"/>
                  <a:pt x="123" y="137"/>
                </a:cubicBezTo>
                <a:cubicBezTo>
                  <a:pt x="123" y="136"/>
                  <a:pt x="123" y="136"/>
                  <a:pt x="123" y="136"/>
                </a:cubicBezTo>
                <a:cubicBezTo>
                  <a:pt x="122" y="136"/>
                  <a:pt x="122" y="136"/>
                  <a:pt x="122" y="136"/>
                </a:cubicBezTo>
                <a:cubicBezTo>
                  <a:pt x="122" y="136"/>
                  <a:pt x="122" y="136"/>
                  <a:pt x="122" y="136"/>
                </a:cubicBezTo>
                <a:cubicBezTo>
                  <a:pt x="121" y="136"/>
                  <a:pt x="121" y="136"/>
                  <a:pt x="120" y="135"/>
                </a:cubicBezTo>
                <a:cubicBezTo>
                  <a:pt x="120" y="135"/>
                  <a:pt x="119" y="134"/>
                  <a:pt x="119" y="132"/>
                </a:cubicBezTo>
                <a:close/>
                <a:moveTo>
                  <a:pt x="108" y="11"/>
                </a:moveTo>
                <a:cubicBezTo>
                  <a:pt x="107" y="11"/>
                  <a:pt x="106" y="10"/>
                  <a:pt x="106" y="9"/>
                </a:cubicBezTo>
                <a:cubicBezTo>
                  <a:pt x="107" y="9"/>
                  <a:pt x="108" y="10"/>
                  <a:pt x="108" y="12"/>
                </a:cubicBezTo>
                <a:cubicBezTo>
                  <a:pt x="108" y="12"/>
                  <a:pt x="108" y="11"/>
                  <a:pt x="108" y="11"/>
                </a:cubicBezTo>
                <a:close/>
                <a:moveTo>
                  <a:pt x="181" y="63"/>
                </a:moveTo>
                <a:cubicBezTo>
                  <a:pt x="180" y="63"/>
                  <a:pt x="180" y="63"/>
                  <a:pt x="179" y="63"/>
                </a:cubicBezTo>
                <a:cubicBezTo>
                  <a:pt x="178" y="62"/>
                  <a:pt x="178" y="62"/>
                  <a:pt x="178" y="62"/>
                </a:cubicBezTo>
                <a:cubicBezTo>
                  <a:pt x="178" y="61"/>
                  <a:pt x="178" y="61"/>
                  <a:pt x="179" y="61"/>
                </a:cubicBezTo>
                <a:cubicBezTo>
                  <a:pt x="180" y="61"/>
                  <a:pt x="180" y="61"/>
                  <a:pt x="181" y="60"/>
                </a:cubicBezTo>
                <a:cubicBezTo>
                  <a:pt x="180" y="60"/>
                  <a:pt x="180" y="60"/>
                  <a:pt x="180" y="60"/>
                </a:cubicBezTo>
                <a:cubicBezTo>
                  <a:pt x="180" y="60"/>
                  <a:pt x="180" y="60"/>
                  <a:pt x="180" y="60"/>
                </a:cubicBezTo>
                <a:cubicBezTo>
                  <a:pt x="180" y="60"/>
                  <a:pt x="181" y="59"/>
                  <a:pt x="181" y="59"/>
                </a:cubicBezTo>
                <a:cubicBezTo>
                  <a:pt x="180" y="59"/>
                  <a:pt x="181" y="59"/>
                  <a:pt x="181" y="58"/>
                </a:cubicBezTo>
                <a:cubicBezTo>
                  <a:pt x="182" y="58"/>
                  <a:pt x="182" y="57"/>
                  <a:pt x="182" y="58"/>
                </a:cubicBezTo>
                <a:cubicBezTo>
                  <a:pt x="182" y="56"/>
                  <a:pt x="182" y="56"/>
                  <a:pt x="182" y="56"/>
                </a:cubicBezTo>
                <a:cubicBezTo>
                  <a:pt x="182" y="56"/>
                  <a:pt x="183" y="56"/>
                  <a:pt x="183" y="57"/>
                </a:cubicBezTo>
                <a:cubicBezTo>
                  <a:pt x="183" y="56"/>
                  <a:pt x="183" y="55"/>
                  <a:pt x="182" y="55"/>
                </a:cubicBezTo>
                <a:cubicBezTo>
                  <a:pt x="183" y="55"/>
                  <a:pt x="183" y="55"/>
                  <a:pt x="183" y="55"/>
                </a:cubicBezTo>
                <a:cubicBezTo>
                  <a:pt x="183" y="55"/>
                  <a:pt x="184" y="55"/>
                  <a:pt x="184" y="55"/>
                </a:cubicBezTo>
                <a:cubicBezTo>
                  <a:pt x="185" y="55"/>
                  <a:pt x="185" y="55"/>
                  <a:pt x="185" y="55"/>
                </a:cubicBezTo>
                <a:cubicBezTo>
                  <a:pt x="185" y="54"/>
                  <a:pt x="185" y="54"/>
                  <a:pt x="185" y="54"/>
                </a:cubicBezTo>
                <a:cubicBezTo>
                  <a:pt x="186" y="54"/>
                  <a:pt x="186" y="54"/>
                  <a:pt x="186" y="55"/>
                </a:cubicBezTo>
                <a:cubicBezTo>
                  <a:pt x="186" y="55"/>
                  <a:pt x="186" y="55"/>
                  <a:pt x="186" y="55"/>
                </a:cubicBezTo>
                <a:cubicBezTo>
                  <a:pt x="187" y="55"/>
                  <a:pt x="187" y="55"/>
                  <a:pt x="187" y="54"/>
                </a:cubicBezTo>
                <a:cubicBezTo>
                  <a:pt x="187" y="54"/>
                  <a:pt x="187" y="53"/>
                  <a:pt x="187" y="53"/>
                </a:cubicBezTo>
                <a:cubicBezTo>
                  <a:pt x="187" y="53"/>
                  <a:pt x="187" y="53"/>
                  <a:pt x="187" y="53"/>
                </a:cubicBezTo>
                <a:cubicBezTo>
                  <a:pt x="187" y="53"/>
                  <a:pt x="188" y="53"/>
                  <a:pt x="188" y="54"/>
                </a:cubicBezTo>
                <a:cubicBezTo>
                  <a:pt x="188" y="55"/>
                  <a:pt x="188" y="55"/>
                  <a:pt x="188" y="55"/>
                </a:cubicBezTo>
                <a:cubicBezTo>
                  <a:pt x="188" y="56"/>
                  <a:pt x="189" y="56"/>
                  <a:pt x="190" y="56"/>
                </a:cubicBezTo>
                <a:cubicBezTo>
                  <a:pt x="190" y="56"/>
                  <a:pt x="190" y="56"/>
                  <a:pt x="190" y="55"/>
                </a:cubicBezTo>
                <a:cubicBezTo>
                  <a:pt x="190" y="55"/>
                  <a:pt x="190" y="55"/>
                  <a:pt x="191" y="55"/>
                </a:cubicBezTo>
                <a:cubicBezTo>
                  <a:pt x="190" y="57"/>
                  <a:pt x="190" y="57"/>
                  <a:pt x="190" y="57"/>
                </a:cubicBezTo>
                <a:cubicBezTo>
                  <a:pt x="191" y="57"/>
                  <a:pt x="191" y="57"/>
                  <a:pt x="191" y="57"/>
                </a:cubicBezTo>
                <a:cubicBezTo>
                  <a:pt x="191" y="58"/>
                  <a:pt x="191" y="58"/>
                  <a:pt x="191" y="58"/>
                </a:cubicBezTo>
                <a:cubicBezTo>
                  <a:pt x="191" y="58"/>
                  <a:pt x="192" y="58"/>
                  <a:pt x="193" y="58"/>
                </a:cubicBezTo>
                <a:cubicBezTo>
                  <a:pt x="193" y="58"/>
                  <a:pt x="192" y="59"/>
                  <a:pt x="192" y="60"/>
                </a:cubicBezTo>
                <a:cubicBezTo>
                  <a:pt x="192" y="60"/>
                  <a:pt x="192" y="60"/>
                  <a:pt x="192" y="60"/>
                </a:cubicBezTo>
                <a:cubicBezTo>
                  <a:pt x="192" y="61"/>
                  <a:pt x="192" y="61"/>
                  <a:pt x="192" y="61"/>
                </a:cubicBezTo>
                <a:cubicBezTo>
                  <a:pt x="192" y="62"/>
                  <a:pt x="192" y="62"/>
                  <a:pt x="192" y="62"/>
                </a:cubicBezTo>
                <a:cubicBezTo>
                  <a:pt x="192" y="62"/>
                  <a:pt x="192" y="62"/>
                  <a:pt x="192" y="62"/>
                </a:cubicBezTo>
                <a:cubicBezTo>
                  <a:pt x="191" y="62"/>
                  <a:pt x="191" y="62"/>
                  <a:pt x="191" y="63"/>
                </a:cubicBezTo>
                <a:cubicBezTo>
                  <a:pt x="191" y="63"/>
                  <a:pt x="191" y="64"/>
                  <a:pt x="190" y="66"/>
                </a:cubicBezTo>
                <a:cubicBezTo>
                  <a:pt x="190" y="66"/>
                  <a:pt x="189" y="66"/>
                  <a:pt x="189" y="66"/>
                </a:cubicBezTo>
                <a:cubicBezTo>
                  <a:pt x="189" y="67"/>
                  <a:pt x="189" y="67"/>
                  <a:pt x="189" y="67"/>
                </a:cubicBezTo>
                <a:cubicBezTo>
                  <a:pt x="188" y="67"/>
                  <a:pt x="188" y="66"/>
                  <a:pt x="188" y="66"/>
                </a:cubicBezTo>
                <a:cubicBezTo>
                  <a:pt x="188" y="66"/>
                  <a:pt x="187" y="66"/>
                  <a:pt x="187" y="66"/>
                </a:cubicBezTo>
                <a:cubicBezTo>
                  <a:pt x="187" y="66"/>
                  <a:pt x="187" y="66"/>
                  <a:pt x="186" y="66"/>
                </a:cubicBezTo>
                <a:cubicBezTo>
                  <a:pt x="186" y="66"/>
                  <a:pt x="186" y="66"/>
                  <a:pt x="186" y="66"/>
                </a:cubicBezTo>
                <a:cubicBezTo>
                  <a:pt x="186" y="66"/>
                  <a:pt x="185" y="66"/>
                  <a:pt x="185" y="66"/>
                </a:cubicBezTo>
                <a:cubicBezTo>
                  <a:pt x="184" y="66"/>
                  <a:pt x="184" y="66"/>
                  <a:pt x="184" y="66"/>
                </a:cubicBezTo>
                <a:cubicBezTo>
                  <a:pt x="184" y="65"/>
                  <a:pt x="183" y="65"/>
                  <a:pt x="182" y="65"/>
                </a:cubicBezTo>
                <a:cubicBezTo>
                  <a:pt x="182" y="65"/>
                  <a:pt x="182" y="64"/>
                  <a:pt x="182" y="63"/>
                </a:cubicBezTo>
                <a:cubicBezTo>
                  <a:pt x="181" y="63"/>
                  <a:pt x="181" y="63"/>
                  <a:pt x="181" y="63"/>
                </a:cubicBezTo>
                <a:close/>
                <a:moveTo>
                  <a:pt x="115" y="61"/>
                </a:moveTo>
                <a:cubicBezTo>
                  <a:pt x="114" y="61"/>
                  <a:pt x="114" y="61"/>
                  <a:pt x="114" y="61"/>
                </a:cubicBezTo>
                <a:cubicBezTo>
                  <a:pt x="114" y="60"/>
                  <a:pt x="114" y="60"/>
                  <a:pt x="114" y="60"/>
                </a:cubicBezTo>
                <a:cubicBezTo>
                  <a:pt x="115" y="60"/>
                  <a:pt x="116" y="60"/>
                  <a:pt x="116" y="61"/>
                </a:cubicBezTo>
                <a:cubicBezTo>
                  <a:pt x="116" y="61"/>
                  <a:pt x="115" y="61"/>
                  <a:pt x="115" y="61"/>
                </a:cubicBezTo>
                <a:close/>
                <a:moveTo>
                  <a:pt x="126" y="167"/>
                </a:moveTo>
                <a:cubicBezTo>
                  <a:pt x="127" y="166"/>
                  <a:pt x="128" y="166"/>
                  <a:pt x="128" y="166"/>
                </a:cubicBezTo>
                <a:cubicBezTo>
                  <a:pt x="128" y="167"/>
                  <a:pt x="128" y="167"/>
                  <a:pt x="128" y="167"/>
                </a:cubicBezTo>
                <a:cubicBezTo>
                  <a:pt x="129" y="167"/>
                  <a:pt x="129" y="167"/>
                  <a:pt x="129" y="167"/>
                </a:cubicBezTo>
                <a:cubicBezTo>
                  <a:pt x="129" y="168"/>
                  <a:pt x="128" y="169"/>
                  <a:pt x="127" y="169"/>
                </a:cubicBezTo>
                <a:cubicBezTo>
                  <a:pt x="126" y="169"/>
                  <a:pt x="126" y="168"/>
                  <a:pt x="126" y="167"/>
                </a:cubicBezTo>
                <a:close/>
                <a:moveTo>
                  <a:pt x="172" y="41"/>
                </a:moveTo>
                <a:cubicBezTo>
                  <a:pt x="171" y="41"/>
                  <a:pt x="171" y="40"/>
                  <a:pt x="171" y="39"/>
                </a:cubicBezTo>
                <a:cubicBezTo>
                  <a:pt x="172" y="39"/>
                  <a:pt x="172" y="39"/>
                  <a:pt x="172" y="40"/>
                </a:cubicBezTo>
                <a:cubicBezTo>
                  <a:pt x="172" y="40"/>
                  <a:pt x="172" y="41"/>
                  <a:pt x="172" y="41"/>
                </a:cubicBezTo>
                <a:close/>
                <a:moveTo>
                  <a:pt x="177" y="67"/>
                </a:moveTo>
                <a:cubicBezTo>
                  <a:pt x="177" y="67"/>
                  <a:pt x="177" y="67"/>
                  <a:pt x="177" y="68"/>
                </a:cubicBezTo>
                <a:cubicBezTo>
                  <a:pt x="177" y="68"/>
                  <a:pt x="177" y="67"/>
                  <a:pt x="177" y="67"/>
                </a:cubicBezTo>
                <a:close/>
                <a:moveTo>
                  <a:pt x="174" y="70"/>
                </a:moveTo>
                <a:cubicBezTo>
                  <a:pt x="174" y="70"/>
                  <a:pt x="174" y="70"/>
                  <a:pt x="174" y="69"/>
                </a:cubicBezTo>
                <a:lnTo>
                  <a:pt x="174" y="70"/>
                </a:lnTo>
                <a:close/>
                <a:moveTo>
                  <a:pt x="178" y="72"/>
                </a:moveTo>
                <a:cubicBezTo>
                  <a:pt x="178" y="72"/>
                  <a:pt x="178" y="72"/>
                  <a:pt x="178" y="71"/>
                </a:cubicBezTo>
                <a:cubicBezTo>
                  <a:pt x="178" y="71"/>
                  <a:pt x="178" y="71"/>
                  <a:pt x="178" y="71"/>
                </a:cubicBezTo>
                <a:cubicBezTo>
                  <a:pt x="178" y="71"/>
                  <a:pt x="178" y="72"/>
                  <a:pt x="178" y="72"/>
                </a:cubicBezTo>
                <a:cubicBezTo>
                  <a:pt x="178" y="72"/>
                  <a:pt x="178" y="72"/>
                  <a:pt x="178" y="72"/>
                </a:cubicBezTo>
                <a:close/>
                <a:moveTo>
                  <a:pt x="172" y="44"/>
                </a:moveTo>
                <a:cubicBezTo>
                  <a:pt x="171" y="44"/>
                  <a:pt x="171" y="44"/>
                  <a:pt x="171" y="44"/>
                </a:cubicBezTo>
                <a:cubicBezTo>
                  <a:pt x="171" y="44"/>
                  <a:pt x="171" y="44"/>
                  <a:pt x="171" y="44"/>
                </a:cubicBezTo>
                <a:cubicBezTo>
                  <a:pt x="172" y="43"/>
                  <a:pt x="172" y="43"/>
                  <a:pt x="172" y="43"/>
                </a:cubicBezTo>
                <a:lnTo>
                  <a:pt x="172" y="44"/>
                </a:lnTo>
                <a:close/>
                <a:moveTo>
                  <a:pt x="177" y="70"/>
                </a:moveTo>
                <a:cubicBezTo>
                  <a:pt x="177" y="70"/>
                  <a:pt x="177" y="70"/>
                  <a:pt x="177" y="69"/>
                </a:cubicBezTo>
                <a:cubicBezTo>
                  <a:pt x="177" y="69"/>
                  <a:pt x="177" y="69"/>
                  <a:pt x="177" y="68"/>
                </a:cubicBezTo>
                <a:cubicBezTo>
                  <a:pt x="177" y="69"/>
                  <a:pt x="178" y="70"/>
                  <a:pt x="178" y="71"/>
                </a:cubicBezTo>
                <a:cubicBezTo>
                  <a:pt x="178" y="71"/>
                  <a:pt x="177" y="70"/>
                  <a:pt x="177" y="70"/>
                </a:cubicBezTo>
                <a:close/>
                <a:moveTo>
                  <a:pt x="173" y="68"/>
                </a:moveTo>
                <a:cubicBezTo>
                  <a:pt x="173" y="68"/>
                  <a:pt x="174" y="68"/>
                  <a:pt x="174" y="68"/>
                </a:cubicBezTo>
                <a:cubicBezTo>
                  <a:pt x="174" y="68"/>
                  <a:pt x="174" y="68"/>
                  <a:pt x="174" y="68"/>
                </a:cubicBezTo>
                <a:cubicBezTo>
                  <a:pt x="174" y="69"/>
                  <a:pt x="173" y="69"/>
                  <a:pt x="173" y="69"/>
                </a:cubicBezTo>
                <a:lnTo>
                  <a:pt x="173" y="68"/>
                </a:lnTo>
                <a:close/>
                <a:moveTo>
                  <a:pt x="153" y="48"/>
                </a:moveTo>
                <a:cubicBezTo>
                  <a:pt x="152" y="48"/>
                  <a:pt x="152" y="47"/>
                  <a:pt x="152" y="46"/>
                </a:cubicBezTo>
                <a:cubicBezTo>
                  <a:pt x="152" y="46"/>
                  <a:pt x="152" y="46"/>
                  <a:pt x="153" y="46"/>
                </a:cubicBezTo>
                <a:cubicBezTo>
                  <a:pt x="153" y="45"/>
                  <a:pt x="154" y="45"/>
                  <a:pt x="154" y="45"/>
                </a:cubicBezTo>
                <a:cubicBezTo>
                  <a:pt x="155" y="47"/>
                  <a:pt x="155" y="47"/>
                  <a:pt x="155" y="47"/>
                </a:cubicBezTo>
                <a:cubicBezTo>
                  <a:pt x="155" y="47"/>
                  <a:pt x="154" y="47"/>
                  <a:pt x="154" y="48"/>
                </a:cubicBezTo>
                <a:cubicBezTo>
                  <a:pt x="154" y="48"/>
                  <a:pt x="153" y="48"/>
                  <a:pt x="153" y="48"/>
                </a:cubicBezTo>
                <a:close/>
                <a:moveTo>
                  <a:pt x="149" y="58"/>
                </a:moveTo>
                <a:cubicBezTo>
                  <a:pt x="149" y="58"/>
                  <a:pt x="148" y="57"/>
                  <a:pt x="148" y="57"/>
                </a:cubicBezTo>
                <a:cubicBezTo>
                  <a:pt x="149" y="57"/>
                  <a:pt x="149" y="57"/>
                  <a:pt x="149" y="58"/>
                </a:cubicBezTo>
                <a:close/>
                <a:moveTo>
                  <a:pt x="166" y="73"/>
                </a:moveTo>
                <a:cubicBezTo>
                  <a:pt x="166" y="72"/>
                  <a:pt x="166" y="72"/>
                  <a:pt x="166" y="72"/>
                </a:cubicBezTo>
                <a:cubicBezTo>
                  <a:pt x="167" y="73"/>
                  <a:pt x="167" y="73"/>
                  <a:pt x="167" y="73"/>
                </a:cubicBezTo>
                <a:lnTo>
                  <a:pt x="166" y="73"/>
                </a:lnTo>
                <a:close/>
                <a:moveTo>
                  <a:pt x="169" y="72"/>
                </a:moveTo>
                <a:cubicBezTo>
                  <a:pt x="167" y="72"/>
                  <a:pt x="167" y="71"/>
                  <a:pt x="167" y="70"/>
                </a:cubicBezTo>
                <a:cubicBezTo>
                  <a:pt x="167" y="69"/>
                  <a:pt x="167" y="69"/>
                  <a:pt x="168" y="69"/>
                </a:cubicBezTo>
                <a:cubicBezTo>
                  <a:pt x="168" y="69"/>
                  <a:pt x="169" y="69"/>
                  <a:pt x="169" y="70"/>
                </a:cubicBezTo>
                <a:lnTo>
                  <a:pt x="169" y="72"/>
                </a:lnTo>
                <a:close/>
                <a:moveTo>
                  <a:pt x="167" y="73"/>
                </a:moveTo>
                <a:cubicBezTo>
                  <a:pt x="167" y="74"/>
                  <a:pt x="167" y="74"/>
                  <a:pt x="166" y="74"/>
                </a:cubicBezTo>
                <a:cubicBezTo>
                  <a:pt x="166" y="74"/>
                  <a:pt x="166" y="74"/>
                  <a:pt x="166" y="74"/>
                </a:cubicBezTo>
                <a:cubicBezTo>
                  <a:pt x="166" y="73"/>
                  <a:pt x="167" y="73"/>
                  <a:pt x="167" y="73"/>
                </a:cubicBezTo>
                <a:close/>
                <a:moveTo>
                  <a:pt x="161" y="25"/>
                </a:moveTo>
                <a:cubicBezTo>
                  <a:pt x="161" y="25"/>
                  <a:pt x="161" y="24"/>
                  <a:pt x="160" y="24"/>
                </a:cubicBezTo>
                <a:cubicBezTo>
                  <a:pt x="160" y="23"/>
                  <a:pt x="159" y="23"/>
                  <a:pt x="159" y="22"/>
                </a:cubicBezTo>
                <a:cubicBezTo>
                  <a:pt x="159" y="21"/>
                  <a:pt x="160" y="20"/>
                  <a:pt x="160" y="20"/>
                </a:cubicBezTo>
                <a:cubicBezTo>
                  <a:pt x="161" y="20"/>
                  <a:pt x="161" y="20"/>
                  <a:pt x="162" y="19"/>
                </a:cubicBezTo>
                <a:cubicBezTo>
                  <a:pt x="162" y="20"/>
                  <a:pt x="163" y="20"/>
                  <a:pt x="164" y="20"/>
                </a:cubicBezTo>
                <a:cubicBezTo>
                  <a:pt x="164" y="20"/>
                  <a:pt x="165" y="21"/>
                  <a:pt x="165" y="22"/>
                </a:cubicBezTo>
                <a:cubicBezTo>
                  <a:pt x="165" y="23"/>
                  <a:pt x="165" y="24"/>
                  <a:pt x="164" y="24"/>
                </a:cubicBezTo>
                <a:cubicBezTo>
                  <a:pt x="163" y="25"/>
                  <a:pt x="162" y="25"/>
                  <a:pt x="161"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33" name="Freeform 35">
            <a:extLst>
              <a:ext uri="{FF2B5EF4-FFF2-40B4-BE49-F238E27FC236}">
                <a16:creationId xmlns:a16="http://schemas.microsoft.com/office/drawing/2014/main" xmlns="" id="{73556409-B50D-4948-A3AB-A8569C454892}"/>
              </a:ext>
            </a:extLst>
          </p:cNvPr>
          <p:cNvSpPr>
            <a:spLocks noEditPoints="1"/>
          </p:cNvSpPr>
          <p:nvPr/>
        </p:nvSpPr>
        <p:spPr bwMode="auto">
          <a:xfrm>
            <a:off x="6418345" y="2055326"/>
            <a:ext cx="769396" cy="623796"/>
          </a:xfrm>
          <a:custGeom>
            <a:avLst/>
            <a:gdLst>
              <a:gd name="T0" fmla="*/ 117 w 370"/>
              <a:gd name="T1" fmla="*/ 193 h 300"/>
              <a:gd name="T2" fmla="*/ 121 w 370"/>
              <a:gd name="T3" fmla="*/ 183 h 300"/>
              <a:gd name="T4" fmla="*/ 167 w 370"/>
              <a:gd name="T5" fmla="*/ 250 h 300"/>
              <a:gd name="T6" fmla="*/ 180 w 370"/>
              <a:gd name="T7" fmla="*/ 137 h 300"/>
              <a:gd name="T8" fmla="*/ 163 w 370"/>
              <a:gd name="T9" fmla="*/ 198 h 300"/>
              <a:gd name="T10" fmla="*/ 102 w 370"/>
              <a:gd name="T11" fmla="*/ 190 h 300"/>
              <a:gd name="T12" fmla="*/ 97 w 370"/>
              <a:gd name="T13" fmla="*/ 171 h 300"/>
              <a:gd name="T14" fmla="*/ 113 w 370"/>
              <a:gd name="T15" fmla="*/ 179 h 300"/>
              <a:gd name="T16" fmla="*/ 105 w 370"/>
              <a:gd name="T17" fmla="*/ 274 h 300"/>
              <a:gd name="T18" fmla="*/ 301 w 370"/>
              <a:gd name="T19" fmla="*/ 105 h 300"/>
              <a:gd name="T20" fmla="*/ 107 w 370"/>
              <a:gd name="T21" fmla="*/ 164 h 300"/>
              <a:gd name="T22" fmla="*/ 175 w 370"/>
              <a:gd name="T23" fmla="*/ 135 h 300"/>
              <a:gd name="T24" fmla="*/ 160 w 370"/>
              <a:gd name="T25" fmla="*/ 154 h 300"/>
              <a:gd name="T26" fmla="*/ 141 w 370"/>
              <a:gd name="T27" fmla="*/ 168 h 300"/>
              <a:gd name="T28" fmla="*/ 123 w 370"/>
              <a:gd name="T29" fmla="*/ 166 h 300"/>
              <a:gd name="T30" fmla="*/ 100 w 370"/>
              <a:gd name="T31" fmla="*/ 163 h 300"/>
              <a:gd name="T32" fmla="*/ 82 w 370"/>
              <a:gd name="T33" fmla="*/ 139 h 300"/>
              <a:gd name="T34" fmla="*/ 75 w 370"/>
              <a:gd name="T35" fmla="*/ 120 h 300"/>
              <a:gd name="T36" fmla="*/ 75 w 370"/>
              <a:gd name="T37" fmla="*/ 104 h 300"/>
              <a:gd name="T38" fmla="*/ 90 w 370"/>
              <a:gd name="T39" fmla="*/ 59 h 300"/>
              <a:gd name="T40" fmla="*/ 142 w 370"/>
              <a:gd name="T41" fmla="*/ 65 h 300"/>
              <a:gd name="T42" fmla="*/ 159 w 370"/>
              <a:gd name="T43" fmla="*/ 77 h 300"/>
              <a:gd name="T44" fmla="*/ 175 w 370"/>
              <a:gd name="T45" fmla="*/ 98 h 300"/>
              <a:gd name="T46" fmla="*/ 192 w 370"/>
              <a:gd name="T47" fmla="*/ 111 h 300"/>
              <a:gd name="T48" fmla="*/ 283 w 370"/>
              <a:gd name="T49" fmla="*/ 236 h 300"/>
              <a:gd name="T50" fmla="*/ 347 w 370"/>
              <a:gd name="T51" fmla="*/ 121 h 300"/>
              <a:gd name="T52" fmla="*/ 312 w 370"/>
              <a:gd name="T53" fmla="*/ 127 h 300"/>
              <a:gd name="T54" fmla="*/ 281 w 370"/>
              <a:gd name="T55" fmla="*/ 106 h 300"/>
              <a:gd name="T56" fmla="*/ 241 w 370"/>
              <a:gd name="T57" fmla="*/ 111 h 300"/>
              <a:gd name="T58" fmla="*/ 217 w 370"/>
              <a:gd name="T59" fmla="*/ 126 h 300"/>
              <a:gd name="T60" fmla="*/ 207 w 370"/>
              <a:gd name="T61" fmla="*/ 99 h 300"/>
              <a:gd name="T62" fmla="*/ 224 w 370"/>
              <a:gd name="T63" fmla="*/ 82 h 300"/>
              <a:gd name="T64" fmla="*/ 216 w 370"/>
              <a:gd name="T65" fmla="*/ 65 h 300"/>
              <a:gd name="T66" fmla="*/ 222 w 370"/>
              <a:gd name="T67" fmla="*/ 42 h 300"/>
              <a:gd name="T68" fmla="*/ 247 w 370"/>
              <a:gd name="T69" fmla="*/ 31 h 300"/>
              <a:gd name="T70" fmla="*/ 264 w 370"/>
              <a:gd name="T71" fmla="*/ 41 h 300"/>
              <a:gd name="T72" fmla="*/ 268 w 370"/>
              <a:gd name="T73" fmla="*/ 63 h 300"/>
              <a:gd name="T74" fmla="*/ 261 w 370"/>
              <a:gd name="T75" fmla="*/ 87 h 300"/>
              <a:gd name="T76" fmla="*/ 287 w 370"/>
              <a:gd name="T77" fmla="*/ 109 h 300"/>
              <a:gd name="T78" fmla="*/ 188 w 370"/>
              <a:gd name="T79" fmla="*/ 189 h 300"/>
              <a:gd name="T80" fmla="*/ 190 w 370"/>
              <a:gd name="T81" fmla="*/ 219 h 300"/>
              <a:gd name="T82" fmla="*/ 276 w 370"/>
              <a:gd name="T83" fmla="*/ 192 h 300"/>
              <a:gd name="T84" fmla="*/ 215 w 370"/>
              <a:gd name="T85" fmla="*/ 293 h 300"/>
              <a:gd name="T86" fmla="*/ 241 w 370"/>
              <a:gd name="T87" fmla="*/ 133 h 300"/>
              <a:gd name="T88" fmla="*/ 128 w 370"/>
              <a:gd name="T89" fmla="*/ 31 h 300"/>
              <a:gd name="T90" fmla="*/ 95 w 370"/>
              <a:gd name="T91" fmla="*/ 2 h 300"/>
              <a:gd name="T92" fmla="*/ 15 w 370"/>
              <a:gd name="T93" fmla="*/ 59 h 300"/>
              <a:gd name="T94" fmla="*/ 75 w 370"/>
              <a:gd name="T95" fmla="*/ 56 h 300"/>
              <a:gd name="T96" fmla="*/ 315 w 370"/>
              <a:gd name="T97" fmla="*/ 115 h 300"/>
              <a:gd name="T98" fmla="*/ 180 w 370"/>
              <a:gd name="T99" fmla="*/ 7 h 300"/>
              <a:gd name="T100" fmla="*/ 209 w 370"/>
              <a:gd name="T101" fmla="*/ 37 h 300"/>
              <a:gd name="T102" fmla="*/ 192 w 370"/>
              <a:gd name="T103" fmla="*/ 75 h 300"/>
              <a:gd name="T104" fmla="*/ 11 w 370"/>
              <a:gd name="T105" fmla="*/ 129 h 300"/>
              <a:gd name="T106" fmla="*/ 77 w 370"/>
              <a:gd name="T107" fmla="*/ 157 h 300"/>
              <a:gd name="T108" fmla="*/ 63 w 370"/>
              <a:gd name="T109" fmla="*/ 148 h 300"/>
              <a:gd name="T110" fmla="*/ 59 w 370"/>
              <a:gd name="T111" fmla="*/ 134 h 300"/>
              <a:gd name="T112" fmla="*/ 83 w 370"/>
              <a:gd name="T113" fmla="*/ 253 h 300"/>
              <a:gd name="T114" fmla="*/ 14 w 370"/>
              <a:gd name="T115" fmla="*/ 273 h 300"/>
              <a:gd name="T116" fmla="*/ 3 w 370"/>
              <a:gd name="T117" fmla="*/ 227 h 300"/>
              <a:gd name="T118" fmla="*/ 29 w 370"/>
              <a:gd name="T119" fmla="*/ 96 h 300"/>
              <a:gd name="T120" fmla="*/ 37 w 370"/>
              <a:gd name="T121" fmla="*/ 233 h 300"/>
              <a:gd name="T122" fmla="*/ 56 w 370"/>
              <a:gd name="T123" fmla="*/ 1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0" h="300">
                <a:moveTo>
                  <a:pt x="148" y="207"/>
                </a:moveTo>
                <a:cubicBezTo>
                  <a:pt x="149" y="207"/>
                  <a:pt x="149" y="208"/>
                  <a:pt x="149" y="209"/>
                </a:cubicBezTo>
                <a:cubicBezTo>
                  <a:pt x="149" y="210"/>
                  <a:pt x="148" y="211"/>
                  <a:pt x="147" y="212"/>
                </a:cubicBezTo>
                <a:cubicBezTo>
                  <a:pt x="147" y="212"/>
                  <a:pt x="146" y="211"/>
                  <a:pt x="145" y="211"/>
                </a:cubicBezTo>
                <a:cubicBezTo>
                  <a:pt x="143" y="210"/>
                  <a:pt x="143" y="209"/>
                  <a:pt x="143" y="207"/>
                </a:cubicBezTo>
                <a:cubicBezTo>
                  <a:pt x="143" y="206"/>
                  <a:pt x="143" y="206"/>
                  <a:pt x="143" y="206"/>
                </a:cubicBezTo>
                <a:cubicBezTo>
                  <a:pt x="143" y="205"/>
                  <a:pt x="143" y="205"/>
                  <a:pt x="144" y="204"/>
                </a:cubicBezTo>
                <a:cubicBezTo>
                  <a:pt x="144" y="204"/>
                  <a:pt x="144" y="204"/>
                  <a:pt x="144" y="204"/>
                </a:cubicBezTo>
                <a:cubicBezTo>
                  <a:pt x="144" y="204"/>
                  <a:pt x="144" y="204"/>
                  <a:pt x="144" y="204"/>
                </a:cubicBezTo>
                <a:cubicBezTo>
                  <a:pt x="145" y="204"/>
                  <a:pt x="145" y="204"/>
                  <a:pt x="145" y="204"/>
                </a:cubicBezTo>
                <a:cubicBezTo>
                  <a:pt x="147" y="205"/>
                  <a:pt x="148" y="206"/>
                  <a:pt x="148" y="207"/>
                </a:cubicBezTo>
                <a:close/>
                <a:moveTo>
                  <a:pt x="120" y="193"/>
                </a:moveTo>
                <a:cubicBezTo>
                  <a:pt x="120" y="193"/>
                  <a:pt x="121" y="193"/>
                  <a:pt x="121" y="194"/>
                </a:cubicBezTo>
                <a:cubicBezTo>
                  <a:pt x="121" y="194"/>
                  <a:pt x="120" y="195"/>
                  <a:pt x="120" y="195"/>
                </a:cubicBezTo>
                <a:cubicBezTo>
                  <a:pt x="119" y="196"/>
                  <a:pt x="118" y="196"/>
                  <a:pt x="118" y="196"/>
                </a:cubicBezTo>
                <a:cubicBezTo>
                  <a:pt x="118" y="195"/>
                  <a:pt x="118" y="195"/>
                  <a:pt x="118" y="195"/>
                </a:cubicBezTo>
                <a:cubicBezTo>
                  <a:pt x="118" y="195"/>
                  <a:pt x="117" y="195"/>
                  <a:pt x="117" y="195"/>
                </a:cubicBezTo>
                <a:cubicBezTo>
                  <a:pt x="117" y="194"/>
                  <a:pt x="117" y="193"/>
                  <a:pt x="117" y="193"/>
                </a:cubicBezTo>
                <a:cubicBezTo>
                  <a:pt x="117" y="192"/>
                  <a:pt x="118" y="192"/>
                  <a:pt x="119" y="192"/>
                </a:cubicBezTo>
                <a:cubicBezTo>
                  <a:pt x="119" y="192"/>
                  <a:pt x="120" y="192"/>
                  <a:pt x="120" y="193"/>
                </a:cubicBezTo>
                <a:close/>
                <a:moveTo>
                  <a:pt x="130" y="246"/>
                </a:moveTo>
                <a:cubicBezTo>
                  <a:pt x="130" y="246"/>
                  <a:pt x="131" y="247"/>
                  <a:pt x="131" y="247"/>
                </a:cubicBezTo>
                <a:cubicBezTo>
                  <a:pt x="131" y="250"/>
                  <a:pt x="130" y="252"/>
                  <a:pt x="129" y="254"/>
                </a:cubicBezTo>
                <a:cubicBezTo>
                  <a:pt x="127" y="255"/>
                  <a:pt x="127" y="256"/>
                  <a:pt x="127" y="257"/>
                </a:cubicBezTo>
                <a:cubicBezTo>
                  <a:pt x="125" y="256"/>
                  <a:pt x="125" y="255"/>
                  <a:pt x="125" y="254"/>
                </a:cubicBezTo>
                <a:cubicBezTo>
                  <a:pt x="125" y="253"/>
                  <a:pt x="125" y="253"/>
                  <a:pt x="125" y="253"/>
                </a:cubicBezTo>
                <a:cubicBezTo>
                  <a:pt x="125" y="252"/>
                  <a:pt x="125" y="252"/>
                  <a:pt x="125" y="252"/>
                </a:cubicBezTo>
                <a:cubicBezTo>
                  <a:pt x="125" y="252"/>
                  <a:pt x="125" y="252"/>
                  <a:pt x="126" y="251"/>
                </a:cubicBezTo>
                <a:cubicBezTo>
                  <a:pt x="126" y="250"/>
                  <a:pt x="126" y="250"/>
                  <a:pt x="127" y="249"/>
                </a:cubicBezTo>
                <a:cubicBezTo>
                  <a:pt x="127" y="248"/>
                  <a:pt x="127" y="247"/>
                  <a:pt x="128" y="246"/>
                </a:cubicBezTo>
                <a:cubicBezTo>
                  <a:pt x="129" y="246"/>
                  <a:pt x="129" y="246"/>
                  <a:pt x="130" y="246"/>
                </a:cubicBezTo>
                <a:close/>
                <a:moveTo>
                  <a:pt x="126" y="187"/>
                </a:moveTo>
                <a:cubicBezTo>
                  <a:pt x="126" y="188"/>
                  <a:pt x="125" y="188"/>
                  <a:pt x="125" y="188"/>
                </a:cubicBezTo>
                <a:cubicBezTo>
                  <a:pt x="125" y="188"/>
                  <a:pt x="125" y="188"/>
                  <a:pt x="125" y="188"/>
                </a:cubicBezTo>
                <a:cubicBezTo>
                  <a:pt x="123" y="188"/>
                  <a:pt x="122" y="188"/>
                  <a:pt x="122" y="187"/>
                </a:cubicBezTo>
                <a:cubicBezTo>
                  <a:pt x="121" y="185"/>
                  <a:pt x="121" y="184"/>
                  <a:pt x="121" y="183"/>
                </a:cubicBezTo>
                <a:cubicBezTo>
                  <a:pt x="122" y="182"/>
                  <a:pt x="123" y="182"/>
                  <a:pt x="123" y="182"/>
                </a:cubicBezTo>
                <a:cubicBezTo>
                  <a:pt x="124" y="182"/>
                  <a:pt x="125" y="182"/>
                  <a:pt x="126" y="182"/>
                </a:cubicBezTo>
                <a:cubicBezTo>
                  <a:pt x="127" y="183"/>
                  <a:pt x="127" y="184"/>
                  <a:pt x="127" y="186"/>
                </a:cubicBezTo>
                <a:cubicBezTo>
                  <a:pt x="127" y="186"/>
                  <a:pt x="127" y="186"/>
                  <a:pt x="127" y="187"/>
                </a:cubicBezTo>
                <a:cubicBezTo>
                  <a:pt x="127" y="187"/>
                  <a:pt x="126" y="187"/>
                  <a:pt x="126" y="187"/>
                </a:cubicBezTo>
                <a:close/>
                <a:moveTo>
                  <a:pt x="135" y="170"/>
                </a:moveTo>
                <a:cubicBezTo>
                  <a:pt x="136" y="170"/>
                  <a:pt x="137" y="170"/>
                  <a:pt x="137" y="171"/>
                </a:cubicBezTo>
                <a:cubicBezTo>
                  <a:pt x="137" y="171"/>
                  <a:pt x="138" y="172"/>
                  <a:pt x="138" y="172"/>
                </a:cubicBezTo>
                <a:cubicBezTo>
                  <a:pt x="138" y="172"/>
                  <a:pt x="137" y="173"/>
                  <a:pt x="136" y="174"/>
                </a:cubicBezTo>
                <a:cubicBezTo>
                  <a:pt x="135" y="174"/>
                  <a:pt x="134" y="173"/>
                  <a:pt x="134" y="172"/>
                </a:cubicBezTo>
                <a:cubicBezTo>
                  <a:pt x="134" y="171"/>
                  <a:pt x="134" y="171"/>
                  <a:pt x="134" y="171"/>
                </a:cubicBezTo>
                <a:cubicBezTo>
                  <a:pt x="135" y="171"/>
                  <a:pt x="135" y="170"/>
                  <a:pt x="135" y="170"/>
                </a:cubicBezTo>
                <a:close/>
                <a:moveTo>
                  <a:pt x="167" y="250"/>
                </a:moveTo>
                <a:cubicBezTo>
                  <a:pt x="167" y="250"/>
                  <a:pt x="168" y="250"/>
                  <a:pt x="168" y="251"/>
                </a:cubicBezTo>
                <a:cubicBezTo>
                  <a:pt x="168" y="251"/>
                  <a:pt x="168" y="251"/>
                  <a:pt x="169" y="252"/>
                </a:cubicBezTo>
                <a:cubicBezTo>
                  <a:pt x="168" y="252"/>
                  <a:pt x="168" y="252"/>
                  <a:pt x="167" y="252"/>
                </a:cubicBezTo>
                <a:cubicBezTo>
                  <a:pt x="167" y="252"/>
                  <a:pt x="167" y="252"/>
                  <a:pt x="167" y="251"/>
                </a:cubicBezTo>
                <a:cubicBezTo>
                  <a:pt x="167" y="251"/>
                  <a:pt x="167" y="250"/>
                  <a:pt x="167" y="250"/>
                </a:cubicBezTo>
                <a:close/>
                <a:moveTo>
                  <a:pt x="150" y="169"/>
                </a:moveTo>
                <a:cubicBezTo>
                  <a:pt x="151" y="170"/>
                  <a:pt x="152" y="170"/>
                  <a:pt x="153" y="171"/>
                </a:cubicBezTo>
                <a:cubicBezTo>
                  <a:pt x="154" y="171"/>
                  <a:pt x="154" y="172"/>
                  <a:pt x="154" y="174"/>
                </a:cubicBezTo>
                <a:cubicBezTo>
                  <a:pt x="154" y="174"/>
                  <a:pt x="154" y="175"/>
                  <a:pt x="153" y="175"/>
                </a:cubicBezTo>
                <a:cubicBezTo>
                  <a:pt x="154" y="175"/>
                  <a:pt x="154" y="176"/>
                  <a:pt x="154" y="176"/>
                </a:cubicBezTo>
                <a:cubicBezTo>
                  <a:pt x="153" y="176"/>
                  <a:pt x="153" y="176"/>
                  <a:pt x="153" y="177"/>
                </a:cubicBezTo>
                <a:cubicBezTo>
                  <a:pt x="153" y="177"/>
                  <a:pt x="152" y="178"/>
                  <a:pt x="152" y="179"/>
                </a:cubicBezTo>
                <a:cubicBezTo>
                  <a:pt x="152" y="179"/>
                  <a:pt x="151" y="180"/>
                  <a:pt x="151" y="180"/>
                </a:cubicBezTo>
                <a:cubicBezTo>
                  <a:pt x="150" y="181"/>
                  <a:pt x="150" y="181"/>
                  <a:pt x="149" y="181"/>
                </a:cubicBezTo>
                <a:cubicBezTo>
                  <a:pt x="146" y="181"/>
                  <a:pt x="146" y="181"/>
                  <a:pt x="146" y="181"/>
                </a:cubicBezTo>
                <a:cubicBezTo>
                  <a:pt x="145" y="180"/>
                  <a:pt x="145" y="178"/>
                  <a:pt x="144" y="178"/>
                </a:cubicBezTo>
                <a:cubicBezTo>
                  <a:pt x="144" y="177"/>
                  <a:pt x="144" y="176"/>
                  <a:pt x="144" y="175"/>
                </a:cubicBezTo>
                <a:cubicBezTo>
                  <a:pt x="144" y="175"/>
                  <a:pt x="145" y="174"/>
                  <a:pt x="145" y="172"/>
                </a:cubicBezTo>
                <a:cubicBezTo>
                  <a:pt x="146" y="171"/>
                  <a:pt x="147" y="170"/>
                  <a:pt x="148" y="170"/>
                </a:cubicBezTo>
                <a:cubicBezTo>
                  <a:pt x="148" y="170"/>
                  <a:pt x="149" y="170"/>
                  <a:pt x="149" y="170"/>
                </a:cubicBezTo>
                <a:cubicBezTo>
                  <a:pt x="149" y="170"/>
                  <a:pt x="149" y="170"/>
                  <a:pt x="149" y="170"/>
                </a:cubicBezTo>
                <a:cubicBezTo>
                  <a:pt x="150" y="170"/>
                  <a:pt x="150" y="170"/>
                  <a:pt x="150" y="169"/>
                </a:cubicBezTo>
                <a:close/>
                <a:moveTo>
                  <a:pt x="180" y="137"/>
                </a:moveTo>
                <a:cubicBezTo>
                  <a:pt x="180" y="138"/>
                  <a:pt x="180" y="138"/>
                  <a:pt x="181" y="139"/>
                </a:cubicBezTo>
                <a:cubicBezTo>
                  <a:pt x="181" y="139"/>
                  <a:pt x="182" y="140"/>
                  <a:pt x="182" y="140"/>
                </a:cubicBezTo>
                <a:cubicBezTo>
                  <a:pt x="182" y="140"/>
                  <a:pt x="182" y="142"/>
                  <a:pt x="181" y="144"/>
                </a:cubicBezTo>
                <a:cubicBezTo>
                  <a:pt x="181" y="146"/>
                  <a:pt x="180" y="147"/>
                  <a:pt x="180" y="147"/>
                </a:cubicBezTo>
                <a:cubicBezTo>
                  <a:pt x="180" y="147"/>
                  <a:pt x="180" y="147"/>
                  <a:pt x="180" y="147"/>
                </a:cubicBezTo>
                <a:cubicBezTo>
                  <a:pt x="180" y="147"/>
                  <a:pt x="180" y="146"/>
                  <a:pt x="179" y="146"/>
                </a:cubicBezTo>
                <a:cubicBezTo>
                  <a:pt x="178" y="146"/>
                  <a:pt x="178" y="146"/>
                  <a:pt x="177" y="145"/>
                </a:cubicBezTo>
                <a:cubicBezTo>
                  <a:pt x="176" y="145"/>
                  <a:pt x="175" y="144"/>
                  <a:pt x="175" y="143"/>
                </a:cubicBezTo>
                <a:cubicBezTo>
                  <a:pt x="174" y="143"/>
                  <a:pt x="173" y="142"/>
                  <a:pt x="173" y="141"/>
                </a:cubicBezTo>
                <a:cubicBezTo>
                  <a:pt x="173" y="140"/>
                  <a:pt x="174" y="139"/>
                  <a:pt x="175" y="138"/>
                </a:cubicBezTo>
                <a:cubicBezTo>
                  <a:pt x="176" y="137"/>
                  <a:pt x="176" y="137"/>
                  <a:pt x="177" y="137"/>
                </a:cubicBezTo>
                <a:cubicBezTo>
                  <a:pt x="179" y="137"/>
                  <a:pt x="179" y="137"/>
                  <a:pt x="180" y="137"/>
                </a:cubicBezTo>
                <a:close/>
                <a:moveTo>
                  <a:pt x="165" y="198"/>
                </a:moveTo>
                <a:cubicBezTo>
                  <a:pt x="165" y="198"/>
                  <a:pt x="165" y="199"/>
                  <a:pt x="165" y="199"/>
                </a:cubicBezTo>
                <a:cubicBezTo>
                  <a:pt x="165" y="199"/>
                  <a:pt x="165" y="199"/>
                  <a:pt x="164" y="199"/>
                </a:cubicBezTo>
                <a:cubicBezTo>
                  <a:pt x="163" y="199"/>
                  <a:pt x="163" y="199"/>
                  <a:pt x="162" y="199"/>
                </a:cubicBezTo>
                <a:cubicBezTo>
                  <a:pt x="162" y="199"/>
                  <a:pt x="161" y="199"/>
                  <a:pt x="161" y="198"/>
                </a:cubicBezTo>
                <a:cubicBezTo>
                  <a:pt x="162" y="198"/>
                  <a:pt x="162" y="198"/>
                  <a:pt x="163" y="198"/>
                </a:cubicBezTo>
                <a:cubicBezTo>
                  <a:pt x="164" y="198"/>
                  <a:pt x="165" y="198"/>
                  <a:pt x="165" y="198"/>
                </a:cubicBezTo>
                <a:close/>
                <a:moveTo>
                  <a:pt x="164" y="254"/>
                </a:moveTo>
                <a:cubicBezTo>
                  <a:pt x="168" y="255"/>
                  <a:pt x="169" y="257"/>
                  <a:pt x="169" y="260"/>
                </a:cubicBezTo>
                <a:cubicBezTo>
                  <a:pt x="168" y="260"/>
                  <a:pt x="167" y="261"/>
                  <a:pt x="167" y="261"/>
                </a:cubicBezTo>
                <a:cubicBezTo>
                  <a:pt x="167" y="261"/>
                  <a:pt x="166" y="260"/>
                  <a:pt x="166" y="260"/>
                </a:cubicBezTo>
                <a:cubicBezTo>
                  <a:pt x="165" y="259"/>
                  <a:pt x="165" y="259"/>
                  <a:pt x="164" y="259"/>
                </a:cubicBezTo>
                <a:cubicBezTo>
                  <a:pt x="164" y="258"/>
                  <a:pt x="164" y="258"/>
                  <a:pt x="165" y="258"/>
                </a:cubicBezTo>
                <a:cubicBezTo>
                  <a:pt x="165" y="257"/>
                  <a:pt x="165" y="257"/>
                  <a:pt x="165" y="257"/>
                </a:cubicBezTo>
                <a:cubicBezTo>
                  <a:pt x="165" y="257"/>
                  <a:pt x="165" y="256"/>
                  <a:pt x="164" y="256"/>
                </a:cubicBezTo>
                <a:cubicBezTo>
                  <a:pt x="164" y="256"/>
                  <a:pt x="164" y="256"/>
                  <a:pt x="164" y="256"/>
                </a:cubicBezTo>
                <a:cubicBezTo>
                  <a:pt x="164" y="256"/>
                  <a:pt x="164" y="255"/>
                  <a:pt x="164" y="255"/>
                </a:cubicBezTo>
                <a:cubicBezTo>
                  <a:pt x="164" y="255"/>
                  <a:pt x="164" y="255"/>
                  <a:pt x="164" y="254"/>
                </a:cubicBezTo>
                <a:close/>
                <a:moveTo>
                  <a:pt x="103" y="190"/>
                </a:moveTo>
                <a:cubicBezTo>
                  <a:pt x="103" y="190"/>
                  <a:pt x="102" y="190"/>
                  <a:pt x="102" y="190"/>
                </a:cubicBezTo>
                <a:cubicBezTo>
                  <a:pt x="102" y="189"/>
                  <a:pt x="103" y="189"/>
                  <a:pt x="103" y="189"/>
                </a:cubicBezTo>
                <a:cubicBezTo>
                  <a:pt x="103" y="189"/>
                  <a:pt x="103" y="190"/>
                  <a:pt x="103" y="190"/>
                </a:cubicBezTo>
                <a:close/>
                <a:moveTo>
                  <a:pt x="102" y="190"/>
                </a:moveTo>
                <a:cubicBezTo>
                  <a:pt x="102" y="190"/>
                  <a:pt x="102" y="190"/>
                  <a:pt x="102" y="190"/>
                </a:cubicBezTo>
                <a:cubicBezTo>
                  <a:pt x="102" y="193"/>
                  <a:pt x="102" y="195"/>
                  <a:pt x="101" y="196"/>
                </a:cubicBezTo>
                <a:cubicBezTo>
                  <a:pt x="99" y="196"/>
                  <a:pt x="99" y="197"/>
                  <a:pt x="99" y="197"/>
                </a:cubicBezTo>
                <a:cubicBezTo>
                  <a:pt x="99" y="195"/>
                  <a:pt x="99" y="194"/>
                  <a:pt x="100" y="194"/>
                </a:cubicBezTo>
                <a:cubicBezTo>
                  <a:pt x="101" y="193"/>
                  <a:pt x="101" y="192"/>
                  <a:pt x="102" y="190"/>
                </a:cubicBezTo>
                <a:close/>
                <a:moveTo>
                  <a:pt x="116" y="228"/>
                </a:moveTo>
                <a:cubicBezTo>
                  <a:pt x="117" y="228"/>
                  <a:pt x="118" y="229"/>
                  <a:pt x="119" y="230"/>
                </a:cubicBezTo>
                <a:cubicBezTo>
                  <a:pt x="120" y="231"/>
                  <a:pt x="120" y="232"/>
                  <a:pt x="120" y="233"/>
                </a:cubicBezTo>
                <a:cubicBezTo>
                  <a:pt x="119" y="232"/>
                  <a:pt x="118" y="232"/>
                  <a:pt x="117" y="230"/>
                </a:cubicBezTo>
                <a:cubicBezTo>
                  <a:pt x="116" y="229"/>
                  <a:pt x="115" y="228"/>
                  <a:pt x="115" y="227"/>
                </a:cubicBezTo>
                <a:cubicBezTo>
                  <a:pt x="115" y="227"/>
                  <a:pt x="115" y="227"/>
                  <a:pt x="115" y="227"/>
                </a:cubicBezTo>
                <a:cubicBezTo>
                  <a:pt x="115" y="227"/>
                  <a:pt x="115" y="227"/>
                  <a:pt x="115" y="227"/>
                </a:cubicBezTo>
                <a:cubicBezTo>
                  <a:pt x="116" y="227"/>
                  <a:pt x="116" y="227"/>
                  <a:pt x="116" y="227"/>
                </a:cubicBezTo>
                <a:cubicBezTo>
                  <a:pt x="116" y="227"/>
                  <a:pt x="116" y="227"/>
                  <a:pt x="116" y="228"/>
                </a:cubicBezTo>
                <a:close/>
                <a:moveTo>
                  <a:pt x="97" y="168"/>
                </a:moveTo>
                <a:cubicBezTo>
                  <a:pt x="97" y="168"/>
                  <a:pt x="98" y="168"/>
                  <a:pt x="98" y="169"/>
                </a:cubicBezTo>
                <a:cubicBezTo>
                  <a:pt x="98" y="170"/>
                  <a:pt x="98" y="170"/>
                  <a:pt x="98" y="171"/>
                </a:cubicBezTo>
                <a:cubicBezTo>
                  <a:pt x="98" y="171"/>
                  <a:pt x="98" y="171"/>
                  <a:pt x="98" y="171"/>
                </a:cubicBezTo>
                <a:cubicBezTo>
                  <a:pt x="97" y="171"/>
                  <a:pt x="97" y="171"/>
                  <a:pt x="97" y="171"/>
                </a:cubicBezTo>
                <a:cubicBezTo>
                  <a:pt x="97" y="171"/>
                  <a:pt x="96" y="170"/>
                  <a:pt x="96" y="168"/>
                </a:cubicBezTo>
                <a:cubicBezTo>
                  <a:pt x="96" y="167"/>
                  <a:pt x="96" y="165"/>
                  <a:pt x="96" y="164"/>
                </a:cubicBezTo>
                <a:cubicBezTo>
                  <a:pt x="96" y="165"/>
                  <a:pt x="97" y="165"/>
                  <a:pt x="97" y="166"/>
                </a:cubicBezTo>
                <a:cubicBezTo>
                  <a:pt x="96" y="166"/>
                  <a:pt x="97" y="167"/>
                  <a:pt x="97" y="168"/>
                </a:cubicBezTo>
                <a:close/>
                <a:moveTo>
                  <a:pt x="98" y="211"/>
                </a:moveTo>
                <a:cubicBezTo>
                  <a:pt x="98" y="211"/>
                  <a:pt x="99" y="211"/>
                  <a:pt x="99" y="211"/>
                </a:cubicBezTo>
                <a:cubicBezTo>
                  <a:pt x="100" y="211"/>
                  <a:pt x="100" y="211"/>
                  <a:pt x="100" y="212"/>
                </a:cubicBezTo>
                <a:cubicBezTo>
                  <a:pt x="100" y="213"/>
                  <a:pt x="100" y="214"/>
                  <a:pt x="99" y="214"/>
                </a:cubicBezTo>
                <a:cubicBezTo>
                  <a:pt x="98" y="214"/>
                  <a:pt x="98" y="213"/>
                  <a:pt x="98" y="212"/>
                </a:cubicBezTo>
                <a:cubicBezTo>
                  <a:pt x="98" y="212"/>
                  <a:pt x="98" y="212"/>
                  <a:pt x="98" y="212"/>
                </a:cubicBezTo>
                <a:cubicBezTo>
                  <a:pt x="98" y="212"/>
                  <a:pt x="98" y="212"/>
                  <a:pt x="98" y="212"/>
                </a:cubicBezTo>
                <a:cubicBezTo>
                  <a:pt x="98" y="212"/>
                  <a:pt x="98" y="212"/>
                  <a:pt x="98" y="211"/>
                </a:cubicBezTo>
                <a:close/>
                <a:moveTo>
                  <a:pt x="112" y="232"/>
                </a:moveTo>
                <a:cubicBezTo>
                  <a:pt x="114" y="232"/>
                  <a:pt x="114" y="232"/>
                  <a:pt x="114" y="233"/>
                </a:cubicBezTo>
                <a:cubicBezTo>
                  <a:pt x="114" y="233"/>
                  <a:pt x="115" y="234"/>
                  <a:pt x="115" y="235"/>
                </a:cubicBezTo>
                <a:cubicBezTo>
                  <a:pt x="113" y="235"/>
                  <a:pt x="112" y="234"/>
                  <a:pt x="112" y="234"/>
                </a:cubicBezTo>
                <a:cubicBezTo>
                  <a:pt x="112" y="233"/>
                  <a:pt x="112" y="233"/>
                  <a:pt x="112" y="232"/>
                </a:cubicBezTo>
                <a:close/>
                <a:moveTo>
                  <a:pt x="113" y="179"/>
                </a:moveTo>
                <a:cubicBezTo>
                  <a:pt x="113" y="181"/>
                  <a:pt x="112" y="182"/>
                  <a:pt x="110" y="182"/>
                </a:cubicBezTo>
                <a:cubicBezTo>
                  <a:pt x="109" y="182"/>
                  <a:pt x="109" y="182"/>
                  <a:pt x="109" y="181"/>
                </a:cubicBezTo>
                <a:cubicBezTo>
                  <a:pt x="109" y="181"/>
                  <a:pt x="109" y="180"/>
                  <a:pt x="109" y="179"/>
                </a:cubicBezTo>
                <a:cubicBezTo>
                  <a:pt x="109" y="178"/>
                  <a:pt x="109" y="178"/>
                  <a:pt x="110" y="178"/>
                </a:cubicBezTo>
                <a:cubicBezTo>
                  <a:pt x="110" y="177"/>
                  <a:pt x="111" y="177"/>
                  <a:pt x="112" y="177"/>
                </a:cubicBezTo>
                <a:cubicBezTo>
                  <a:pt x="112" y="177"/>
                  <a:pt x="112" y="178"/>
                  <a:pt x="112" y="178"/>
                </a:cubicBezTo>
                <a:cubicBezTo>
                  <a:pt x="112" y="179"/>
                  <a:pt x="113" y="179"/>
                  <a:pt x="113" y="179"/>
                </a:cubicBezTo>
                <a:close/>
                <a:moveTo>
                  <a:pt x="103" y="188"/>
                </a:moveTo>
                <a:cubicBezTo>
                  <a:pt x="103" y="188"/>
                  <a:pt x="103" y="188"/>
                  <a:pt x="103" y="188"/>
                </a:cubicBezTo>
                <a:cubicBezTo>
                  <a:pt x="103" y="187"/>
                  <a:pt x="103" y="187"/>
                  <a:pt x="103" y="187"/>
                </a:cubicBezTo>
                <a:cubicBezTo>
                  <a:pt x="104" y="187"/>
                  <a:pt x="104" y="187"/>
                  <a:pt x="104" y="187"/>
                </a:cubicBezTo>
                <a:cubicBezTo>
                  <a:pt x="104" y="187"/>
                  <a:pt x="104" y="187"/>
                  <a:pt x="104" y="188"/>
                </a:cubicBezTo>
                <a:cubicBezTo>
                  <a:pt x="103" y="189"/>
                  <a:pt x="103" y="189"/>
                  <a:pt x="103" y="189"/>
                </a:cubicBezTo>
                <a:lnTo>
                  <a:pt x="103" y="188"/>
                </a:lnTo>
                <a:close/>
                <a:moveTo>
                  <a:pt x="112" y="273"/>
                </a:moveTo>
                <a:cubicBezTo>
                  <a:pt x="113" y="272"/>
                  <a:pt x="112" y="273"/>
                  <a:pt x="111" y="273"/>
                </a:cubicBezTo>
                <a:cubicBezTo>
                  <a:pt x="109" y="274"/>
                  <a:pt x="108" y="274"/>
                  <a:pt x="106" y="274"/>
                </a:cubicBezTo>
                <a:cubicBezTo>
                  <a:pt x="106" y="274"/>
                  <a:pt x="105" y="274"/>
                  <a:pt x="105" y="274"/>
                </a:cubicBezTo>
                <a:cubicBezTo>
                  <a:pt x="105" y="273"/>
                  <a:pt x="105" y="273"/>
                  <a:pt x="106" y="272"/>
                </a:cubicBezTo>
                <a:cubicBezTo>
                  <a:pt x="106" y="272"/>
                  <a:pt x="106" y="272"/>
                  <a:pt x="107" y="272"/>
                </a:cubicBezTo>
                <a:cubicBezTo>
                  <a:pt x="108" y="273"/>
                  <a:pt x="108" y="273"/>
                  <a:pt x="109" y="273"/>
                </a:cubicBezTo>
                <a:cubicBezTo>
                  <a:pt x="109" y="273"/>
                  <a:pt x="109" y="273"/>
                  <a:pt x="109" y="272"/>
                </a:cubicBezTo>
                <a:cubicBezTo>
                  <a:pt x="110" y="272"/>
                  <a:pt x="110" y="272"/>
                  <a:pt x="110" y="272"/>
                </a:cubicBezTo>
                <a:cubicBezTo>
                  <a:pt x="110" y="273"/>
                  <a:pt x="110" y="273"/>
                  <a:pt x="111" y="273"/>
                </a:cubicBezTo>
                <a:cubicBezTo>
                  <a:pt x="111" y="273"/>
                  <a:pt x="111" y="273"/>
                  <a:pt x="111" y="272"/>
                </a:cubicBezTo>
                <a:lnTo>
                  <a:pt x="112" y="273"/>
                </a:lnTo>
                <a:close/>
                <a:moveTo>
                  <a:pt x="225" y="185"/>
                </a:moveTo>
                <a:cubicBezTo>
                  <a:pt x="227" y="185"/>
                  <a:pt x="228" y="186"/>
                  <a:pt x="228" y="188"/>
                </a:cubicBezTo>
                <a:cubicBezTo>
                  <a:pt x="228" y="188"/>
                  <a:pt x="228" y="189"/>
                  <a:pt x="227" y="189"/>
                </a:cubicBezTo>
                <a:cubicBezTo>
                  <a:pt x="227" y="189"/>
                  <a:pt x="227" y="189"/>
                  <a:pt x="227" y="189"/>
                </a:cubicBezTo>
                <a:cubicBezTo>
                  <a:pt x="226" y="189"/>
                  <a:pt x="225" y="188"/>
                  <a:pt x="225" y="188"/>
                </a:cubicBezTo>
                <a:cubicBezTo>
                  <a:pt x="225" y="187"/>
                  <a:pt x="225" y="186"/>
                  <a:pt x="225" y="186"/>
                </a:cubicBezTo>
                <a:cubicBezTo>
                  <a:pt x="225" y="186"/>
                  <a:pt x="225" y="185"/>
                  <a:pt x="225" y="185"/>
                </a:cubicBezTo>
                <a:close/>
                <a:moveTo>
                  <a:pt x="299" y="104"/>
                </a:moveTo>
                <a:cubicBezTo>
                  <a:pt x="301" y="104"/>
                  <a:pt x="302" y="104"/>
                  <a:pt x="303" y="106"/>
                </a:cubicBezTo>
                <a:cubicBezTo>
                  <a:pt x="302" y="106"/>
                  <a:pt x="301" y="106"/>
                  <a:pt x="301" y="105"/>
                </a:cubicBezTo>
                <a:cubicBezTo>
                  <a:pt x="300" y="105"/>
                  <a:pt x="300" y="104"/>
                  <a:pt x="299" y="104"/>
                </a:cubicBezTo>
                <a:close/>
                <a:moveTo>
                  <a:pt x="268" y="95"/>
                </a:moveTo>
                <a:cubicBezTo>
                  <a:pt x="269" y="95"/>
                  <a:pt x="269" y="96"/>
                  <a:pt x="270" y="96"/>
                </a:cubicBezTo>
                <a:cubicBezTo>
                  <a:pt x="270" y="96"/>
                  <a:pt x="270" y="96"/>
                  <a:pt x="270" y="96"/>
                </a:cubicBezTo>
                <a:cubicBezTo>
                  <a:pt x="270" y="97"/>
                  <a:pt x="270" y="97"/>
                  <a:pt x="270" y="97"/>
                </a:cubicBezTo>
                <a:cubicBezTo>
                  <a:pt x="269" y="97"/>
                  <a:pt x="269" y="97"/>
                  <a:pt x="269" y="97"/>
                </a:cubicBezTo>
                <a:cubicBezTo>
                  <a:pt x="269" y="96"/>
                  <a:pt x="268" y="96"/>
                  <a:pt x="268" y="95"/>
                </a:cubicBezTo>
                <a:close/>
                <a:moveTo>
                  <a:pt x="280" y="108"/>
                </a:moveTo>
                <a:cubicBezTo>
                  <a:pt x="281" y="108"/>
                  <a:pt x="281" y="108"/>
                  <a:pt x="281" y="108"/>
                </a:cubicBezTo>
                <a:cubicBezTo>
                  <a:pt x="281" y="108"/>
                  <a:pt x="281" y="108"/>
                  <a:pt x="281" y="109"/>
                </a:cubicBezTo>
                <a:cubicBezTo>
                  <a:pt x="281" y="109"/>
                  <a:pt x="281" y="109"/>
                  <a:pt x="281" y="109"/>
                </a:cubicBezTo>
                <a:cubicBezTo>
                  <a:pt x="281" y="109"/>
                  <a:pt x="281" y="109"/>
                  <a:pt x="280" y="108"/>
                </a:cubicBezTo>
                <a:close/>
                <a:moveTo>
                  <a:pt x="111" y="167"/>
                </a:moveTo>
                <a:cubicBezTo>
                  <a:pt x="111" y="166"/>
                  <a:pt x="111" y="166"/>
                  <a:pt x="111" y="165"/>
                </a:cubicBezTo>
                <a:cubicBezTo>
                  <a:pt x="111" y="165"/>
                  <a:pt x="112" y="165"/>
                  <a:pt x="112" y="164"/>
                </a:cubicBezTo>
                <a:cubicBezTo>
                  <a:pt x="112" y="164"/>
                  <a:pt x="111" y="163"/>
                  <a:pt x="109" y="162"/>
                </a:cubicBezTo>
                <a:cubicBezTo>
                  <a:pt x="107" y="161"/>
                  <a:pt x="106" y="161"/>
                  <a:pt x="105" y="160"/>
                </a:cubicBezTo>
                <a:cubicBezTo>
                  <a:pt x="105" y="161"/>
                  <a:pt x="105" y="163"/>
                  <a:pt x="107" y="164"/>
                </a:cubicBezTo>
                <a:cubicBezTo>
                  <a:pt x="108" y="166"/>
                  <a:pt x="109" y="167"/>
                  <a:pt x="111" y="167"/>
                </a:cubicBezTo>
                <a:close/>
                <a:moveTo>
                  <a:pt x="188" y="129"/>
                </a:moveTo>
                <a:cubicBezTo>
                  <a:pt x="188" y="130"/>
                  <a:pt x="187" y="130"/>
                  <a:pt x="187" y="130"/>
                </a:cubicBezTo>
                <a:cubicBezTo>
                  <a:pt x="187" y="130"/>
                  <a:pt x="187" y="130"/>
                  <a:pt x="187" y="130"/>
                </a:cubicBezTo>
                <a:cubicBezTo>
                  <a:pt x="186" y="130"/>
                  <a:pt x="186" y="130"/>
                  <a:pt x="185" y="130"/>
                </a:cubicBezTo>
                <a:cubicBezTo>
                  <a:pt x="185" y="130"/>
                  <a:pt x="185" y="130"/>
                  <a:pt x="184" y="130"/>
                </a:cubicBezTo>
                <a:cubicBezTo>
                  <a:pt x="184" y="130"/>
                  <a:pt x="183" y="130"/>
                  <a:pt x="183" y="131"/>
                </a:cubicBezTo>
                <a:cubicBezTo>
                  <a:pt x="182" y="132"/>
                  <a:pt x="182" y="133"/>
                  <a:pt x="181" y="133"/>
                </a:cubicBezTo>
                <a:cubicBezTo>
                  <a:pt x="181" y="133"/>
                  <a:pt x="180" y="133"/>
                  <a:pt x="180" y="133"/>
                </a:cubicBezTo>
                <a:cubicBezTo>
                  <a:pt x="180" y="132"/>
                  <a:pt x="180" y="132"/>
                  <a:pt x="179" y="132"/>
                </a:cubicBezTo>
                <a:cubicBezTo>
                  <a:pt x="179" y="132"/>
                  <a:pt x="178" y="132"/>
                  <a:pt x="178" y="133"/>
                </a:cubicBezTo>
                <a:cubicBezTo>
                  <a:pt x="177" y="134"/>
                  <a:pt x="177" y="134"/>
                  <a:pt x="177" y="134"/>
                </a:cubicBezTo>
                <a:cubicBezTo>
                  <a:pt x="179" y="134"/>
                  <a:pt x="180" y="134"/>
                  <a:pt x="181" y="134"/>
                </a:cubicBezTo>
                <a:cubicBezTo>
                  <a:pt x="182" y="134"/>
                  <a:pt x="183" y="135"/>
                  <a:pt x="183" y="136"/>
                </a:cubicBezTo>
                <a:cubicBezTo>
                  <a:pt x="179" y="135"/>
                  <a:pt x="179" y="135"/>
                  <a:pt x="179" y="135"/>
                </a:cubicBezTo>
                <a:cubicBezTo>
                  <a:pt x="177" y="135"/>
                  <a:pt x="176" y="135"/>
                  <a:pt x="176" y="134"/>
                </a:cubicBezTo>
                <a:cubicBezTo>
                  <a:pt x="176" y="134"/>
                  <a:pt x="176" y="134"/>
                  <a:pt x="176" y="134"/>
                </a:cubicBezTo>
                <a:cubicBezTo>
                  <a:pt x="176" y="135"/>
                  <a:pt x="175" y="135"/>
                  <a:pt x="175" y="135"/>
                </a:cubicBezTo>
                <a:cubicBezTo>
                  <a:pt x="175" y="135"/>
                  <a:pt x="175" y="135"/>
                  <a:pt x="175" y="134"/>
                </a:cubicBezTo>
                <a:cubicBezTo>
                  <a:pt x="174" y="134"/>
                  <a:pt x="174" y="134"/>
                  <a:pt x="173" y="134"/>
                </a:cubicBezTo>
                <a:cubicBezTo>
                  <a:pt x="172" y="134"/>
                  <a:pt x="171" y="134"/>
                  <a:pt x="170" y="134"/>
                </a:cubicBezTo>
                <a:cubicBezTo>
                  <a:pt x="170" y="135"/>
                  <a:pt x="170" y="135"/>
                  <a:pt x="170" y="136"/>
                </a:cubicBezTo>
                <a:cubicBezTo>
                  <a:pt x="170" y="136"/>
                  <a:pt x="170" y="137"/>
                  <a:pt x="170" y="137"/>
                </a:cubicBezTo>
                <a:cubicBezTo>
                  <a:pt x="170" y="138"/>
                  <a:pt x="170" y="138"/>
                  <a:pt x="170" y="139"/>
                </a:cubicBezTo>
                <a:cubicBezTo>
                  <a:pt x="170" y="139"/>
                  <a:pt x="170" y="140"/>
                  <a:pt x="170" y="141"/>
                </a:cubicBezTo>
                <a:cubicBezTo>
                  <a:pt x="170" y="141"/>
                  <a:pt x="169" y="142"/>
                  <a:pt x="169" y="142"/>
                </a:cubicBezTo>
                <a:cubicBezTo>
                  <a:pt x="168" y="143"/>
                  <a:pt x="167" y="144"/>
                  <a:pt x="167" y="144"/>
                </a:cubicBezTo>
                <a:cubicBezTo>
                  <a:pt x="166" y="144"/>
                  <a:pt x="166" y="145"/>
                  <a:pt x="166" y="145"/>
                </a:cubicBezTo>
                <a:cubicBezTo>
                  <a:pt x="165" y="145"/>
                  <a:pt x="165" y="145"/>
                  <a:pt x="165" y="146"/>
                </a:cubicBezTo>
                <a:cubicBezTo>
                  <a:pt x="165" y="146"/>
                  <a:pt x="165" y="147"/>
                  <a:pt x="165" y="148"/>
                </a:cubicBezTo>
                <a:cubicBezTo>
                  <a:pt x="165" y="148"/>
                  <a:pt x="166" y="148"/>
                  <a:pt x="166" y="148"/>
                </a:cubicBezTo>
                <a:cubicBezTo>
                  <a:pt x="166" y="149"/>
                  <a:pt x="165" y="150"/>
                  <a:pt x="165" y="150"/>
                </a:cubicBezTo>
                <a:cubicBezTo>
                  <a:pt x="164" y="151"/>
                  <a:pt x="163" y="151"/>
                  <a:pt x="163" y="151"/>
                </a:cubicBezTo>
                <a:cubicBezTo>
                  <a:pt x="162" y="151"/>
                  <a:pt x="161" y="151"/>
                  <a:pt x="161" y="152"/>
                </a:cubicBezTo>
                <a:cubicBezTo>
                  <a:pt x="160" y="152"/>
                  <a:pt x="160" y="152"/>
                  <a:pt x="160" y="153"/>
                </a:cubicBezTo>
                <a:cubicBezTo>
                  <a:pt x="160" y="154"/>
                  <a:pt x="160" y="154"/>
                  <a:pt x="160" y="154"/>
                </a:cubicBezTo>
                <a:cubicBezTo>
                  <a:pt x="160" y="155"/>
                  <a:pt x="160" y="156"/>
                  <a:pt x="159" y="156"/>
                </a:cubicBezTo>
                <a:cubicBezTo>
                  <a:pt x="158" y="155"/>
                  <a:pt x="158" y="155"/>
                  <a:pt x="158" y="155"/>
                </a:cubicBezTo>
                <a:cubicBezTo>
                  <a:pt x="158" y="156"/>
                  <a:pt x="158" y="156"/>
                  <a:pt x="158" y="156"/>
                </a:cubicBezTo>
                <a:cubicBezTo>
                  <a:pt x="158" y="156"/>
                  <a:pt x="158" y="156"/>
                  <a:pt x="158" y="156"/>
                </a:cubicBezTo>
                <a:cubicBezTo>
                  <a:pt x="157" y="156"/>
                  <a:pt x="157" y="156"/>
                  <a:pt x="156" y="155"/>
                </a:cubicBezTo>
                <a:cubicBezTo>
                  <a:pt x="156" y="155"/>
                  <a:pt x="156" y="155"/>
                  <a:pt x="156" y="155"/>
                </a:cubicBezTo>
                <a:cubicBezTo>
                  <a:pt x="155" y="155"/>
                  <a:pt x="153" y="155"/>
                  <a:pt x="152" y="156"/>
                </a:cubicBezTo>
                <a:cubicBezTo>
                  <a:pt x="151" y="156"/>
                  <a:pt x="151" y="157"/>
                  <a:pt x="151" y="158"/>
                </a:cubicBezTo>
                <a:cubicBezTo>
                  <a:pt x="151" y="159"/>
                  <a:pt x="151" y="159"/>
                  <a:pt x="151" y="159"/>
                </a:cubicBezTo>
                <a:cubicBezTo>
                  <a:pt x="151" y="160"/>
                  <a:pt x="151" y="160"/>
                  <a:pt x="151" y="161"/>
                </a:cubicBezTo>
                <a:cubicBezTo>
                  <a:pt x="151" y="162"/>
                  <a:pt x="151" y="163"/>
                  <a:pt x="150" y="163"/>
                </a:cubicBezTo>
                <a:cubicBezTo>
                  <a:pt x="149" y="163"/>
                  <a:pt x="148" y="162"/>
                  <a:pt x="147" y="161"/>
                </a:cubicBezTo>
                <a:cubicBezTo>
                  <a:pt x="147" y="160"/>
                  <a:pt x="146" y="160"/>
                  <a:pt x="146" y="160"/>
                </a:cubicBezTo>
                <a:cubicBezTo>
                  <a:pt x="145" y="160"/>
                  <a:pt x="144" y="160"/>
                  <a:pt x="143" y="161"/>
                </a:cubicBezTo>
                <a:cubicBezTo>
                  <a:pt x="143" y="162"/>
                  <a:pt x="143" y="163"/>
                  <a:pt x="143" y="165"/>
                </a:cubicBezTo>
                <a:cubicBezTo>
                  <a:pt x="143" y="165"/>
                  <a:pt x="143" y="166"/>
                  <a:pt x="143" y="167"/>
                </a:cubicBezTo>
                <a:cubicBezTo>
                  <a:pt x="143" y="168"/>
                  <a:pt x="143" y="169"/>
                  <a:pt x="143" y="169"/>
                </a:cubicBezTo>
                <a:cubicBezTo>
                  <a:pt x="142" y="169"/>
                  <a:pt x="142" y="169"/>
                  <a:pt x="141" y="168"/>
                </a:cubicBezTo>
                <a:cubicBezTo>
                  <a:pt x="141" y="166"/>
                  <a:pt x="141" y="166"/>
                  <a:pt x="141" y="166"/>
                </a:cubicBezTo>
                <a:cubicBezTo>
                  <a:pt x="140" y="165"/>
                  <a:pt x="140" y="164"/>
                  <a:pt x="139" y="163"/>
                </a:cubicBezTo>
                <a:cubicBezTo>
                  <a:pt x="139" y="163"/>
                  <a:pt x="138" y="162"/>
                  <a:pt x="137" y="162"/>
                </a:cubicBezTo>
                <a:cubicBezTo>
                  <a:pt x="137" y="163"/>
                  <a:pt x="137" y="163"/>
                  <a:pt x="136" y="163"/>
                </a:cubicBezTo>
                <a:cubicBezTo>
                  <a:pt x="135" y="163"/>
                  <a:pt x="135" y="163"/>
                  <a:pt x="135" y="164"/>
                </a:cubicBezTo>
                <a:cubicBezTo>
                  <a:pt x="134" y="164"/>
                  <a:pt x="134" y="165"/>
                  <a:pt x="134" y="167"/>
                </a:cubicBezTo>
                <a:cubicBezTo>
                  <a:pt x="134" y="168"/>
                  <a:pt x="133" y="169"/>
                  <a:pt x="133" y="169"/>
                </a:cubicBezTo>
                <a:cubicBezTo>
                  <a:pt x="132" y="169"/>
                  <a:pt x="132" y="169"/>
                  <a:pt x="131" y="168"/>
                </a:cubicBezTo>
                <a:cubicBezTo>
                  <a:pt x="131" y="168"/>
                  <a:pt x="131" y="167"/>
                  <a:pt x="131" y="167"/>
                </a:cubicBezTo>
                <a:cubicBezTo>
                  <a:pt x="130" y="166"/>
                  <a:pt x="130" y="166"/>
                  <a:pt x="130" y="165"/>
                </a:cubicBezTo>
                <a:cubicBezTo>
                  <a:pt x="130" y="165"/>
                  <a:pt x="129" y="165"/>
                  <a:pt x="128" y="165"/>
                </a:cubicBezTo>
                <a:cubicBezTo>
                  <a:pt x="128" y="165"/>
                  <a:pt x="127" y="165"/>
                  <a:pt x="127" y="166"/>
                </a:cubicBezTo>
                <a:cubicBezTo>
                  <a:pt x="127" y="167"/>
                  <a:pt x="127" y="167"/>
                  <a:pt x="128" y="167"/>
                </a:cubicBezTo>
                <a:cubicBezTo>
                  <a:pt x="127" y="167"/>
                  <a:pt x="127" y="167"/>
                  <a:pt x="127" y="168"/>
                </a:cubicBezTo>
                <a:cubicBezTo>
                  <a:pt x="127" y="169"/>
                  <a:pt x="127" y="169"/>
                  <a:pt x="127" y="169"/>
                </a:cubicBezTo>
                <a:cubicBezTo>
                  <a:pt x="126" y="169"/>
                  <a:pt x="125" y="169"/>
                  <a:pt x="125" y="169"/>
                </a:cubicBezTo>
                <a:cubicBezTo>
                  <a:pt x="124" y="168"/>
                  <a:pt x="124" y="168"/>
                  <a:pt x="124" y="167"/>
                </a:cubicBezTo>
                <a:cubicBezTo>
                  <a:pt x="124" y="167"/>
                  <a:pt x="123" y="166"/>
                  <a:pt x="123" y="166"/>
                </a:cubicBezTo>
                <a:cubicBezTo>
                  <a:pt x="123" y="165"/>
                  <a:pt x="122" y="165"/>
                  <a:pt x="122" y="165"/>
                </a:cubicBezTo>
                <a:cubicBezTo>
                  <a:pt x="120" y="165"/>
                  <a:pt x="118" y="165"/>
                  <a:pt x="117" y="166"/>
                </a:cubicBezTo>
                <a:cubicBezTo>
                  <a:pt x="116" y="167"/>
                  <a:pt x="115" y="167"/>
                  <a:pt x="115" y="167"/>
                </a:cubicBezTo>
                <a:cubicBezTo>
                  <a:pt x="114" y="167"/>
                  <a:pt x="114" y="167"/>
                  <a:pt x="114" y="167"/>
                </a:cubicBezTo>
                <a:cubicBezTo>
                  <a:pt x="114" y="167"/>
                  <a:pt x="114" y="167"/>
                  <a:pt x="114" y="167"/>
                </a:cubicBezTo>
                <a:cubicBezTo>
                  <a:pt x="114" y="168"/>
                  <a:pt x="114" y="168"/>
                  <a:pt x="113" y="169"/>
                </a:cubicBezTo>
                <a:cubicBezTo>
                  <a:pt x="113" y="169"/>
                  <a:pt x="111" y="170"/>
                  <a:pt x="109" y="170"/>
                </a:cubicBezTo>
                <a:cubicBezTo>
                  <a:pt x="109" y="170"/>
                  <a:pt x="108" y="169"/>
                  <a:pt x="108" y="169"/>
                </a:cubicBezTo>
                <a:cubicBezTo>
                  <a:pt x="107" y="166"/>
                  <a:pt x="107" y="166"/>
                  <a:pt x="107" y="166"/>
                </a:cubicBezTo>
                <a:cubicBezTo>
                  <a:pt x="106" y="165"/>
                  <a:pt x="106" y="164"/>
                  <a:pt x="105" y="163"/>
                </a:cubicBezTo>
                <a:cubicBezTo>
                  <a:pt x="105" y="163"/>
                  <a:pt x="104" y="162"/>
                  <a:pt x="104" y="162"/>
                </a:cubicBezTo>
                <a:cubicBezTo>
                  <a:pt x="103" y="162"/>
                  <a:pt x="103" y="162"/>
                  <a:pt x="103" y="162"/>
                </a:cubicBezTo>
                <a:cubicBezTo>
                  <a:pt x="103" y="163"/>
                  <a:pt x="103" y="163"/>
                  <a:pt x="103" y="163"/>
                </a:cubicBezTo>
                <a:cubicBezTo>
                  <a:pt x="103" y="163"/>
                  <a:pt x="104" y="164"/>
                  <a:pt x="104" y="164"/>
                </a:cubicBezTo>
                <a:cubicBezTo>
                  <a:pt x="105" y="164"/>
                  <a:pt x="105" y="165"/>
                  <a:pt x="105" y="165"/>
                </a:cubicBezTo>
                <a:cubicBezTo>
                  <a:pt x="105" y="166"/>
                  <a:pt x="104" y="166"/>
                  <a:pt x="103" y="166"/>
                </a:cubicBezTo>
                <a:cubicBezTo>
                  <a:pt x="103" y="166"/>
                  <a:pt x="102" y="166"/>
                  <a:pt x="101" y="165"/>
                </a:cubicBezTo>
                <a:cubicBezTo>
                  <a:pt x="100" y="165"/>
                  <a:pt x="100" y="164"/>
                  <a:pt x="100" y="163"/>
                </a:cubicBezTo>
                <a:cubicBezTo>
                  <a:pt x="100" y="162"/>
                  <a:pt x="100" y="161"/>
                  <a:pt x="100" y="161"/>
                </a:cubicBezTo>
                <a:cubicBezTo>
                  <a:pt x="101" y="160"/>
                  <a:pt x="101" y="160"/>
                  <a:pt x="101" y="160"/>
                </a:cubicBezTo>
                <a:cubicBezTo>
                  <a:pt x="101" y="159"/>
                  <a:pt x="101" y="159"/>
                  <a:pt x="100" y="158"/>
                </a:cubicBezTo>
                <a:cubicBezTo>
                  <a:pt x="99" y="158"/>
                  <a:pt x="99" y="157"/>
                  <a:pt x="98" y="157"/>
                </a:cubicBezTo>
                <a:cubicBezTo>
                  <a:pt x="97" y="157"/>
                  <a:pt x="97" y="157"/>
                  <a:pt x="96" y="156"/>
                </a:cubicBezTo>
                <a:cubicBezTo>
                  <a:pt x="95" y="156"/>
                  <a:pt x="95" y="155"/>
                  <a:pt x="95" y="155"/>
                </a:cubicBezTo>
                <a:cubicBezTo>
                  <a:pt x="93" y="156"/>
                  <a:pt x="93" y="156"/>
                  <a:pt x="93" y="156"/>
                </a:cubicBezTo>
                <a:cubicBezTo>
                  <a:pt x="92" y="156"/>
                  <a:pt x="91" y="156"/>
                  <a:pt x="90" y="156"/>
                </a:cubicBezTo>
                <a:cubicBezTo>
                  <a:pt x="90" y="156"/>
                  <a:pt x="90" y="155"/>
                  <a:pt x="88" y="155"/>
                </a:cubicBezTo>
                <a:cubicBezTo>
                  <a:pt x="87" y="155"/>
                  <a:pt x="86" y="154"/>
                  <a:pt x="86" y="153"/>
                </a:cubicBezTo>
                <a:cubicBezTo>
                  <a:pt x="86" y="152"/>
                  <a:pt x="87" y="151"/>
                  <a:pt x="88" y="151"/>
                </a:cubicBezTo>
                <a:cubicBezTo>
                  <a:pt x="88" y="150"/>
                  <a:pt x="88" y="150"/>
                  <a:pt x="88" y="150"/>
                </a:cubicBezTo>
                <a:cubicBezTo>
                  <a:pt x="88" y="149"/>
                  <a:pt x="87" y="149"/>
                  <a:pt x="87" y="149"/>
                </a:cubicBezTo>
                <a:cubicBezTo>
                  <a:pt x="87" y="148"/>
                  <a:pt x="87" y="148"/>
                  <a:pt x="87" y="148"/>
                </a:cubicBezTo>
                <a:cubicBezTo>
                  <a:pt x="88" y="148"/>
                  <a:pt x="87" y="147"/>
                  <a:pt x="87" y="147"/>
                </a:cubicBezTo>
                <a:cubicBezTo>
                  <a:pt x="86" y="146"/>
                  <a:pt x="85" y="145"/>
                  <a:pt x="85" y="145"/>
                </a:cubicBezTo>
                <a:cubicBezTo>
                  <a:pt x="84" y="144"/>
                  <a:pt x="83" y="143"/>
                  <a:pt x="81" y="142"/>
                </a:cubicBezTo>
                <a:cubicBezTo>
                  <a:pt x="81" y="141"/>
                  <a:pt x="82" y="140"/>
                  <a:pt x="82" y="139"/>
                </a:cubicBezTo>
                <a:cubicBezTo>
                  <a:pt x="82" y="139"/>
                  <a:pt x="81" y="138"/>
                  <a:pt x="81" y="138"/>
                </a:cubicBezTo>
                <a:cubicBezTo>
                  <a:pt x="81" y="137"/>
                  <a:pt x="80" y="136"/>
                  <a:pt x="80" y="135"/>
                </a:cubicBezTo>
                <a:cubicBezTo>
                  <a:pt x="80" y="135"/>
                  <a:pt x="79" y="135"/>
                  <a:pt x="79" y="136"/>
                </a:cubicBezTo>
                <a:cubicBezTo>
                  <a:pt x="79" y="137"/>
                  <a:pt x="79" y="137"/>
                  <a:pt x="79" y="138"/>
                </a:cubicBezTo>
                <a:cubicBezTo>
                  <a:pt x="78" y="140"/>
                  <a:pt x="78" y="140"/>
                  <a:pt x="78" y="140"/>
                </a:cubicBezTo>
                <a:cubicBezTo>
                  <a:pt x="78" y="140"/>
                  <a:pt x="78" y="141"/>
                  <a:pt x="77" y="141"/>
                </a:cubicBezTo>
                <a:cubicBezTo>
                  <a:pt x="76" y="141"/>
                  <a:pt x="76" y="140"/>
                  <a:pt x="75" y="140"/>
                </a:cubicBezTo>
                <a:cubicBezTo>
                  <a:pt x="75" y="139"/>
                  <a:pt x="74" y="138"/>
                  <a:pt x="74" y="138"/>
                </a:cubicBezTo>
                <a:cubicBezTo>
                  <a:pt x="74" y="137"/>
                  <a:pt x="73" y="136"/>
                  <a:pt x="73" y="135"/>
                </a:cubicBezTo>
                <a:cubicBezTo>
                  <a:pt x="73" y="135"/>
                  <a:pt x="73" y="134"/>
                  <a:pt x="73" y="134"/>
                </a:cubicBezTo>
                <a:cubicBezTo>
                  <a:pt x="73" y="133"/>
                  <a:pt x="74" y="132"/>
                  <a:pt x="74" y="132"/>
                </a:cubicBezTo>
                <a:cubicBezTo>
                  <a:pt x="75" y="132"/>
                  <a:pt x="76" y="131"/>
                  <a:pt x="76" y="131"/>
                </a:cubicBezTo>
                <a:cubicBezTo>
                  <a:pt x="77" y="131"/>
                  <a:pt x="78" y="130"/>
                  <a:pt x="79" y="130"/>
                </a:cubicBezTo>
                <a:cubicBezTo>
                  <a:pt x="79" y="130"/>
                  <a:pt x="80" y="129"/>
                  <a:pt x="80" y="128"/>
                </a:cubicBezTo>
                <a:cubicBezTo>
                  <a:pt x="80" y="128"/>
                  <a:pt x="79" y="127"/>
                  <a:pt x="79" y="126"/>
                </a:cubicBezTo>
                <a:cubicBezTo>
                  <a:pt x="77" y="124"/>
                  <a:pt x="77" y="124"/>
                  <a:pt x="77" y="124"/>
                </a:cubicBezTo>
                <a:cubicBezTo>
                  <a:pt x="77" y="123"/>
                  <a:pt x="77" y="122"/>
                  <a:pt x="76" y="121"/>
                </a:cubicBezTo>
                <a:cubicBezTo>
                  <a:pt x="76" y="120"/>
                  <a:pt x="75" y="120"/>
                  <a:pt x="75" y="120"/>
                </a:cubicBezTo>
                <a:cubicBezTo>
                  <a:pt x="75" y="119"/>
                  <a:pt x="76" y="118"/>
                  <a:pt x="76" y="118"/>
                </a:cubicBezTo>
                <a:cubicBezTo>
                  <a:pt x="77" y="117"/>
                  <a:pt x="77" y="116"/>
                  <a:pt x="77" y="116"/>
                </a:cubicBezTo>
                <a:cubicBezTo>
                  <a:pt x="77" y="115"/>
                  <a:pt x="77" y="114"/>
                  <a:pt x="77" y="114"/>
                </a:cubicBezTo>
                <a:cubicBezTo>
                  <a:pt x="77" y="114"/>
                  <a:pt x="76" y="113"/>
                  <a:pt x="76" y="113"/>
                </a:cubicBezTo>
                <a:cubicBezTo>
                  <a:pt x="75" y="113"/>
                  <a:pt x="75" y="113"/>
                  <a:pt x="75" y="113"/>
                </a:cubicBezTo>
                <a:cubicBezTo>
                  <a:pt x="74" y="113"/>
                  <a:pt x="74" y="112"/>
                  <a:pt x="74" y="112"/>
                </a:cubicBezTo>
                <a:cubicBezTo>
                  <a:pt x="72" y="112"/>
                  <a:pt x="72" y="112"/>
                  <a:pt x="72" y="112"/>
                </a:cubicBezTo>
                <a:cubicBezTo>
                  <a:pt x="72" y="111"/>
                  <a:pt x="72" y="111"/>
                  <a:pt x="71" y="111"/>
                </a:cubicBezTo>
                <a:cubicBezTo>
                  <a:pt x="72" y="110"/>
                  <a:pt x="73" y="109"/>
                  <a:pt x="75" y="109"/>
                </a:cubicBezTo>
                <a:cubicBezTo>
                  <a:pt x="75" y="110"/>
                  <a:pt x="75" y="110"/>
                  <a:pt x="75" y="110"/>
                </a:cubicBezTo>
                <a:cubicBezTo>
                  <a:pt x="76" y="110"/>
                  <a:pt x="76" y="110"/>
                  <a:pt x="77" y="110"/>
                </a:cubicBezTo>
                <a:cubicBezTo>
                  <a:pt x="77" y="108"/>
                  <a:pt x="76" y="107"/>
                  <a:pt x="75" y="106"/>
                </a:cubicBezTo>
                <a:cubicBezTo>
                  <a:pt x="75" y="105"/>
                  <a:pt x="74" y="105"/>
                  <a:pt x="73" y="104"/>
                </a:cubicBezTo>
                <a:cubicBezTo>
                  <a:pt x="72" y="104"/>
                  <a:pt x="71" y="104"/>
                  <a:pt x="70" y="104"/>
                </a:cubicBezTo>
                <a:cubicBezTo>
                  <a:pt x="69" y="104"/>
                  <a:pt x="69" y="104"/>
                  <a:pt x="69" y="103"/>
                </a:cubicBezTo>
                <a:cubicBezTo>
                  <a:pt x="69" y="103"/>
                  <a:pt x="69" y="102"/>
                  <a:pt x="70" y="102"/>
                </a:cubicBezTo>
                <a:cubicBezTo>
                  <a:pt x="70" y="102"/>
                  <a:pt x="71" y="102"/>
                  <a:pt x="72" y="102"/>
                </a:cubicBezTo>
                <a:cubicBezTo>
                  <a:pt x="75" y="104"/>
                  <a:pt x="75" y="104"/>
                  <a:pt x="75" y="104"/>
                </a:cubicBezTo>
                <a:cubicBezTo>
                  <a:pt x="75" y="104"/>
                  <a:pt x="75" y="103"/>
                  <a:pt x="75" y="103"/>
                </a:cubicBezTo>
                <a:cubicBezTo>
                  <a:pt x="75" y="103"/>
                  <a:pt x="75" y="102"/>
                  <a:pt x="75" y="102"/>
                </a:cubicBezTo>
                <a:cubicBezTo>
                  <a:pt x="75" y="101"/>
                  <a:pt x="74" y="99"/>
                  <a:pt x="74" y="98"/>
                </a:cubicBezTo>
                <a:cubicBezTo>
                  <a:pt x="73" y="96"/>
                  <a:pt x="73" y="94"/>
                  <a:pt x="73" y="92"/>
                </a:cubicBezTo>
                <a:cubicBezTo>
                  <a:pt x="72" y="90"/>
                  <a:pt x="72" y="88"/>
                  <a:pt x="72" y="85"/>
                </a:cubicBezTo>
                <a:cubicBezTo>
                  <a:pt x="72" y="83"/>
                  <a:pt x="72" y="81"/>
                  <a:pt x="73" y="79"/>
                </a:cubicBezTo>
                <a:cubicBezTo>
                  <a:pt x="73" y="77"/>
                  <a:pt x="74" y="76"/>
                  <a:pt x="75" y="74"/>
                </a:cubicBezTo>
                <a:cubicBezTo>
                  <a:pt x="77" y="70"/>
                  <a:pt x="77" y="70"/>
                  <a:pt x="77" y="70"/>
                </a:cubicBezTo>
                <a:cubicBezTo>
                  <a:pt x="77" y="69"/>
                  <a:pt x="78" y="68"/>
                  <a:pt x="78" y="66"/>
                </a:cubicBezTo>
                <a:cubicBezTo>
                  <a:pt x="78" y="66"/>
                  <a:pt x="78" y="66"/>
                  <a:pt x="77" y="65"/>
                </a:cubicBezTo>
                <a:cubicBezTo>
                  <a:pt x="75" y="64"/>
                  <a:pt x="75" y="63"/>
                  <a:pt x="75" y="63"/>
                </a:cubicBezTo>
                <a:cubicBezTo>
                  <a:pt x="75" y="62"/>
                  <a:pt x="75" y="61"/>
                  <a:pt x="76" y="61"/>
                </a:cubicBezTo>
                <a:cubicBezTo>
                  <a:pt x="77" y="61"/>
                  <a:pt x="77" y="61"/>
                  <a:pt x="78" y="62"/>
                </a:cubicBezTo>
                <a:cubicBezTo>
                  <a:pt x="78" y="63"/>
                  <a:pt x="79" y="63"/>
                  <a:pt x="79" y="64"/>
                </a:cubicBezTo>
                <a:cubicBezTo>
                  <a:pt x="81" y="63"/>
                  <a:pt x="82" y="63"/>
                  <a:pt x="83" y="62"/>
                </a:cubicBezTo>
                <a:cubicBezTo>
                  <a:pt x="84" y="61"/>
                  <a:pt x="85" y="61"/>
                  <a:pt x="86" y="60"/>
                </a:cubicBezTo>
                <a:cubicBezTo>
                  <a:pt x="87" y="60"/>
                  <a:pt x="87" y="59"/>
                  <a:pt x="88" y="59"/>
                </a:cubicBezTo>
                <a:cubicBezTo>
                  <a:pt x="89" y="59"/>
                  <a:pt x="89" y="59"/>
                  <a:pt x="90" y="59"/>
                </a:cubicBezTo>
                <a:cubicBezTo>
                  <a:pt x="91" y="59"/>
                  <a:pt x="93" y="58"/>
                  <a:pt x="96" y="57"/>
                </a:cubicBezTo>
                <a:cubicBezTo>
                  <a:pt x="99" y="56"/>
                  <a:pt x="101" y="56"/>
                  <a:pt x="104" y="56"/>
                </a:cubicBezTo>
                <a:cubicBezTo>
                  <a:pt x="106" y="56"/>
                  <a:pt x="107" y="56"/>
                  <a:pt x="108" y="56"/>
                </a:cubicBezTo>
                <a:cubicBezTo>
                  <a:pt x="110" y="57"/>
                  <a:pt x="111" y="57"/>
                  <a:pt x="113" y="57"/>
                </a:cubicBezTo>
                <a:cubicBezTo>
                  <a:pt x="113" y="57"/>
                  <a:pt x="114" y="57"/>
                  <a:pt x="115" y="58"/>
                </a:cubicBezTo>
                <a:cubicBezTo>
                  <a:pt x="116" y="58"/>
                  <a:pt x="117" y="59"/>
                  <a:pt x="118" y="59"/>
                </a:cubicBezTo>
                <a:cubicBezTo>
                  <a:pt x="120" y="61"/>
                  <a:pt x="120" y="61"/>
                  <a:pt x="120" y="61"/>
                </a:cubicBezTo>
                <a:cubicBezTo>
                  <a:pt x="121" y="62"/>
                  <a:pt x="122" y="62"/>
                  <a:pt x="123" y="62"/>
                </a:cubicBezTo>
                <a:cubicBezTo>
                  <a:pt x="123" y="62"/>
                  <a:pt x="123" y="62"/>
                  <a:pt x="124" y="62"/>
                </a:cubicBezTo>
                <a:cubicBezTo>
                  <a:pt x="124" y="62"/>
                  <a:pt x="124" y="62"/>
                  <a:pt x="124" y="62"/>
                </a:cubicBezTo>
                <a:cubicBezTo>
                  <a:pt x="125" y="62"/>
                  <a:pt x="126" y="62"/>
                  <a:pt x="126" y="62"/>
                </a:cubicBezTo>
                <a:cubicBezTo>
                  <a:pt x="127" y="62"/>
                  <a:pt x="127" y="62"/>
                  <a:pt x="128" y="63"/>
                </a:cubicBezTo>
                <a:cubicBezTo>
                  <a:pt x="129" y="65"/>
                  <a:pt x="131" y="66"/>
                  <a:pt x="133" y="66"/>
                </a:cubicBezTo>
                <a:cubicBezTo>
                  <a:pt x="134" y="66"/>
                  <a:pt x="136" y="67"/>
                  <a:pt x="137" y="67"/>
                </a:cubicBezTo>
                <a:cubicBezTo>
                  <a:pt x="138" y="66"/>
                  <a:pt x="138" y="65"/>
                  <a:pt x="139" y="65"/>
                </a:cubicBezTo>
                <a:cubicBezTo>
                  <a:pt x="139" y="64"/>
                  <a:pt x="140" y="63"/>
                  <a:pt x="140" y="63"/>
                </a:cubicBezTo>
                <a:cubicBezTo>
                  <a:pt x="141" y="63"/>
                  <a:pt x="141" y="64"/>
                  <a:pt x="142" y="64"/>
                </a:cubicBezTo>
                <a:cubicBezTo>
                  <a:pt x="142" y="64"/>
                  <a:pt x="142" y="65"/>
                  <a:pt x="142" y="65"/>
                </a:cubicBezTo>
                <a:cubicBezTo>
                  <a:pt x="142" y="66"/>
                  <a:pt x="143" y="66"/>
                  <a:pt x="143" y="67"/>
                </a:cubicBezTo>
                <a:cubicBezTo>
                  <a:pt x="143" y="67"/>
                  <a:pt x="144" y="67"/>
                  <a:pt x="144" y="67"/>
                </a:cubicBezTo>
                <a:cubicBezTo>
                  <a:pt x="144" y="67"/>
                  <a:pt x="145" y="67"/>
                  <a:pt x="146" y="67"/>
                </a:cubicBezTo>
                <a:cubicBezTo>
                  <a:pt x="147" y="66"/>
                  <a:pt x="147" y="66"/>
                  <a:pt x="147" y="66"/>
                </a:cubicBezTo>
                <a:cubicBezTo>
                  <a:pt x="148" y="66"/>
                  <a:pt x="148" y="66"/>
                  <a:pt x="148" y="67"/>
                </a:cubicBezTo>
                <a:cubicBezTo>
                  <a:pt x="149" y="67"/>
                  <a:pt x="149" y="68"/>
                  <a:pt x="149" y="68"/>
                </a:cubicBezTo>
                <a:cubicBezTo>
                  <a:pt x="149" y="69"/>
                  <a:pt x="149" y="69"/>
                  <a:pt x="148" y="69"/>
                </a:cubicBezTo>
                <a:cubicBezTo>
                  <a:pt x="149" y="70"/>
                  <a:pt x="149" y="71"/>
                  <a:pt x="149" y="71"/>
                </a:cubicBezTo>
                <a:cubicBezTo>
                  <a:pt x="150" y="72"/>
                  <a:pt x="151" y="73"/>
                  <a:pt x="152" y="73"/>
                </a:cubicBezTo>
                <a:cubicBezTo>
                  <a:pt x="153" y="73"/>
                  <a:pt x="154" y="72"/>
                  <a:pt x="154" y="71"/>
                </a:cubicBezTo>
                <a:cubicBezTo>
                  <a:pt x="154" y="71"/>
                  <a:pt x="155" y="70"/>
                  <a:pt x="157" y="70"/>
                </a:cubicBezTo>
                <a:cubicBezTo>
                  <a:pt x="157" y="70"/>
                  <a:pt x="158" y="71"/>
                  <a:pt x="159" y="72"/>
                </a:cubicBezTo>
                <a:cubicBezTo>
                  <a:pt x="160" y="73"/>
                  <a:pt x="160" y="74"/>
                  <a:pt x="160" y="75"/>
                </a:cubicBezTo>
                <a:cubicBezTo>
                  <a:pt x="160" y="75"/>
                  <a:pt x="160" y="75"/>
                  <a:pt x="160" y="75"/>
                </a:cubicBezTo>
                <a:cubicBezTo>
                  <a:pt x="159" y="75"/>
                  <a:pt x="159" y="75"/>
                  <a:pt x="159" y="75"/>
                </a:cubicBezTo>
                <a:cubicBezTo>
                  <a:pt x="159" y="75"/>
                  <a:pt x="158" y="75"/>
                  <a:pt x="158" y="75"/>
                </a:cubicBezTo>
                <a:cubicBezTo>
                  <a:pt x="158" y="75"/>
                  <a:pt x="157" y="75"/>
                  <a:pt x="157" y="75"/>
                </a:cubicBezTo>
                <a:cubicBezTo>
                  <a:pt x="157" y="76"/>
                  <a:pt x="158" y="76"/>
                  <a:pt x="159" y="77"/>
                </a:cubicBezTo>
                <a:cubicBezTo>
                  <a:pt x="159" y="78"/>
                  <a:pt x="160" y="78"/>
                  <a:pt x="160" y="78"/>
                </a:cubicBezTo>
                <a:cubicBezTo>
                  <a:pt x="161" y="78"/>
                  <a:pt x="161" y="78"/>
                  <a:pt x="161" y="78"/>
                </a:cubicBezTo>
                <a:cubicBezTo>
                  <a:pt x="161" y="78"/>
                  <a:pt x="162" y="78"/>
                  <a:pt x="162" y="79"/>
                </a:cubicBezTo>
                <a:cubicBezTo>
                  <a:pt x="162" y="79"/>
                  <a:pt x="162" y="79"/>
                  <a:pt x="163" y="79"/>
                </a:cubicBezTo>
                <a:cubicBezTo>
                  <a:pt x="163" y="79"/>
                  <a:pt x="163" y="78"/>
                  <a:pt x="164" y="78"/>
                </a:cubicBezTo>
                <a:cubicBezTo>
                  <a:pt x="165" y="78"/>
                  <a:pt x="166" y="79"/>
                  <a:pt x="167" y="80"/>
                </a:cubicBezTo>
                <a:cubicBezTo>
                  <a:pt x="167" y="81"/>
                  <a:pt x="168" y="82"/>
                  <a:pt x="168" y="83"/>
                </a:cubicBezTo>
                <a:cubicBezTo>
                  <a:pt x="168" y="84"/>
                  <a:pt x="168" y="84"/>
                  <a:pt x="169" y="85"/>
                </a:cubicBezTo>
                <a:cubicBezTo>
                  <a:pt x="170" y="88"/>
                  <a:pt x="170" y="88"/>
                  <a:pt x="170" y="88"/>
                </a:cubicBezTo>
                <a:cubicBezTo>
                  <a:pt x="172" y="91"/>
                  <a:pt x="172" y="91"/>
                  <a:pt x="172" y="91"/>
                </a:cubicBezTo>
                <a:cubicBezTo>
                  <a:pt x="172" y="92"/>
                  <a:pt x="172" y="92"/>
                  <a:pt x="173" y="92"/>
                </a:cubicBezTo>
                <a:cubicBezTo>
                  <a:pt x="173" y="92"/>
                  <a:pt x="173" y="92"/>
                  <a:pt x="173" y="92"/>
                </a:cubicBezTo>
                <a:cubicBezTo>
                  <a:pt x="173" y="92"/>
                  <a:pt x="173" y="92"/>
                  <a:pt x="173" y="92"/>
                </a:cubicBezTo>
                <a:cubicBezTo>
                  <a:pt x="173" y="92"/>
                  <a:pt x="173" y="91"/>
                  <a:pt x="173" y="91"/>
                </a:cubicBezTo>
                <a:cubicBezTo>
                  <a:pt x="174" y="91"/>
                  <a:pt x="175" y="91"/>
                  <a:pt x="175" y="92"/>
                </a:cubicBezTo>
                <a:cubicBezTo>
                  <a:pt x="175" y="92"/>
                  <a:pt x="174" y="93"/>
                  <a:pt x="174" y="93"/>
                </a:cubicBezTo>
                <a:cubicBezTo>
                  <a:pt x="173" y="94"/>
                  <a:pt x="173" y="94"/>
                  <a:pt x="173" y="94"/>
                </a:cubicBezTo>
                <a:cubicBezTo>
                  <a:pt x="173" y="96"/>
                  <a:pt x="174" y="97"/>
                  <a:pt x="175" y="98"/>
                </a:cubicBezTo>
                <a:cubicBezTo>
                  <a:pt x="176" y="98"/>
                  <a:pt x="178" y="98"/>
                  <a:pt x="179" y="99"/>
                </a:cubicBezTo>
                <a:cubicBezTo>
                  <a:pt x="179" y="98"/>
                  <a:pt x="180" y="98"/>
                  <a:pt x="180" y="97"/>
                </a:cubicBezTo>
                <a:cubicBezTo>
                  <a:pt x="181" y="96"/>
                  <a:pt x="181" y="96"/>
                  <a:pt x="182" y="96"/>
                </a:cubicBezTo>
                <a:cubicBezTo>
                  <a:pt x="181" y="96"/>
                  <a:pt x="181" y="96"/>
                  <a:pt x="181" y="96"/>
                </a:cubicBezTo>
                <a:cubicBezTo>
                  <a:pt x="181" y="96"/>
                  <a:pt x="182" y="96"/>
                  <a:pt x="184" y="97"/>
                </a:cubicBezTo>
                <a:cubicBezTo>
                  <a:pt x="185" y="98"/>
                  <a:pt x="186" y="99"/>
                  <a:pt x="186" y="100"/>
                </a:cubicBezTo>
                <a:cubicBezTo>
                  <a:pt x="186" y="100"/>
                  <a:pt x="186" y="100"/>
                  <a:pt x="186" y="101"/>
                </a:cubicBezTo>
                <a:cubicBezTo>
                  <a:pt x="185" y="102"/>
                  <a:pt x="185" y="102"/>
                  <a:pt x="185" y="102"/>
                </a:cubicBezTo>
                <a:cubicBezTo>
                  <a:pt x="185" y="102"/>
                  <a:pt x="184" y="102"/>
                  <a:pt x="184" y="102"/>
                </a:cubicBezTo>
                <a:cubicBezTo>
                  <a:pt x="184" y="102"/>
                  <a:pt x="184" y="102"/>
                  <a:pt x="184" y="102"/>
                </a:cubicBezTo>
                <a:cubicBezTo>
                  <a:pt x="184" y="102"/>
                  <a:pt x="183" y="102"/>
                  <a:pt x="183" y="102"/>
                </a:cubicBezTo>
                <a:cubicBezTo>
                  <a:pt x="183" y="102"/>
                  <a:pt x="183" y="102"/>
                  <a:pt x="183" y="102"/>
                </a:cubicBezTo>
                <a:cubicBezTo>
                  <a:pt x="184" y="103"/>
                  <a:pt x="184" y="103"/>
                  <a:pt x="185" y="104"/>
                </a:cubicBezTo>
                <a:cubicBezTo>
                  <a:pt x="185" y="105"/>
                  <a:pt x="186" y="105"/>
                  <a:pt x="187" y="106"/>
                </a:cubicBezTo>
                <a:cubicBezTo>
                  <a:pt x="188" y="106"/>
                  <a:pt x="189" y="106"/>
                  <a:pt x="191" y="106"/>
                </a:cubicBezTo>
                <a:cubicBezTo>
                  <a:pt x="191" y="108"/>
                  <a:pt x="191" y="108"/>
                  <a:pt x="191" y="108"/>
                </a:cubicBezTo>
                <a:cubicBezTo>
                  <a:pt x="190" y="108"/>
                  <a:pt x="190" y="108"/>
                  <a:pt x="190" y="108"/>
                </a:cubicBezTo>
                <a:cubicBezTo>
                  <a:pt x="190" y="109"/>
                  <a:pt x="191" y="110"/>
                  <a:pt x="192" y="111"/>
                </a:cubicBezTo>
                <a:cubicBezTo>
                  <a:pt x="192" y="111"/>
                  <a:pt x="193" y="112"/>
                  <a:pt x="193" y="113"/>
                </a:cubicBezTo>
                <a:cubicBezTo>
                  <a:pt x="193" y="114"/>
                  <a:pt x="193" y="115"/>
                  <a:pt x="193" y="115"/>
                </a:cubicBezTo>
                <a:cubicBezTo>
                  <a:pt x="193" y="115"/>
                  <a:pt x="193" y="116"/>
                  <a:pt x="193" y="116"/>
                </a:cubicBezTo>
                <a:cubicBezTo>
                  <a:pt x="193" y="117"/>
                  <a:pt x="193" y="117"/>
                  <a:pt x="193" y="117"/>
                </a:cubicBezTo>
                <a:cubicBezTo>
                  <a:pt x="193" y="118"/>
                  <a:pt x="193" y="118"/>
                  <a:pt x="193" y="118"/>
                </a:cubicBezTo>
                <a:cubicBezTo>
                  <a:pt x="193" y="118"/>
                  <a:pt x="193" y="119"/>
                  <a:pt x="193" y="120"/>
                </a:cubicBezTo>
                <a:cubicBezTo>
                  <a:pt x="192" y="122"/>
                  <a:pt x="192" y="122"/>
                  <a:pt x="192" y="122"/>
                </a:cubicBezTo>
                <a:cubicBezTo>
                  <a:pt x="192" y="123"/>
                  <a:pt x="191" y="124"/>
                  <a:pt x="191" y="125"/>
                </a:cubicBezTo>
                <a:cubicBezTo>
                  <a:pt x="191" y="125"/>
                  <a:pt x="191" y="126"/>
                  <a:pt x="190" y="126"/>
                </a:cubicBezTo>
                <a:cubicBezTo>
                  <a:pt x="190" y="125"/>
                  <a:pt x="190" y="125"/>
                  <a:pt x="190" y="125"/>
                </a:cubicBezTo>
                <a:cubicBezTo>
                  <a:pt x="190" y="125"/>
                  <a:pt x="189" y="126"/>
                  <a:pt x="189" y="127"/>
                </a:cubicBezTo>
                <a:cubicBezTo>
                  <a:pt x="188" y="128"/>
                  <a:pt x="188" y="129"/>
                  <a:pt x="188" y="129"/>
                </a:cubicBezTo>
                <a:close/>
                <a:moveTo>
                  <a:pt x="283" y="236"/>
                </a:moveTo>
                <a:cubicBezTo>
                  <a:pt x="284" y="236"/>
                  <a:pt x="285" y="236"/>
                  <a:pt x="286" y="237"/>
                </a:cubicBezTo>
                <a:cubicBezTo>
                  <a:pt x="287" y="237"/>
                  <a:pt x="288" y="238"/>
                  <a:pt x="288" y="239"/>
                </a:cubicBezTo>
                <a:cubicBezTo>
                  <a:pt x="288" y="240"/>
                  <a:pt x="287" y="240"/>
                  <a:pt x="286" y="240"/>
                </a:cubicBezTo>
                <a:cubicBezTo>
                  <a:pt x="284" y="240"/>
                  <a:pt x="283" y="239"/>
                  <a:pt x="283" y="237"/>
                </a:cubicBezTo>
                <a:cubicBezTo>
                  <a:pt x="283" y="237"/>
                  <a:pt x="283" y="237"/>
                  <a:pt x="283" y="236"/>
                </a:cubicBezTo>
                <a:close/>
                <a:moveTo>
                  <a:pt x="357" y="186"/>
                </a:moveTo>
                <a:cubicBezTo>
                  <a:pt x="358" y="186"/>
                  <a:pt x="359" y="186"/>
                  <a:pt x="360" y="186"/>
                </a:cubicBezTo>
                <a:cubicBezTo>
                  <a:pt x="362" y="186"/>
                  <a:pt x="363" y="187"/>
                  <a:pt x="364" y="187"/>
                </a:cubicBezTo>
                <a:cubicBezTo>
                  <a:pt x="365" y="187"/>
                  <a:pt x="367" y="188"/>
                  <a:pt x="368" y="188"/>
                </a:cubicBezTo>
                <a:cubicBezTo>
                  <a:pt x="369" y="188"/>
                  <a:pt x="369" y="189"/>
                  <a:pt x="370" y="190"/>
                </a:cubicBezTo>
                <a:cubicBezTo>
                  <a:pt x="369" y="190"/>
                  <a:pt x="368" y="190"/>
                  <a:pt x="367" y="190"/>
                </a:cubicBezTo>
                <a:cubicBezTo>
                  <a:pt x="366" y="190"/>
                  <a:pt x="366" y="190"/>
                  <a:pt x="365" y="189"/>
                </a:cubicBezTo>
                <a:cubicBezTo>
                  <a:pt x="365" y="189"/>
                  <a:pt x="364" y="188"/>
                  <a:pt x="363" y="188"/>
                </a:cubicBezTo>
                <a:cubicBezTo>
                  <a:pt x="363" y="188"/>
                  <a:pt x="362" y="188"/>
                  <a:pt x="361" y="188"/>
                </a:cubicBezTo>
                <a:cubicBezTo>
                  <a:pt x="361" y="188"/>
                  <a:pt x="360" y="187"/>
                  <a:pt x="359" y="187"/>
                </a:cubicBezTo>
                <a:cubicBezTo>
                  <a:pt x="359" y="187"/>
                  <a:pt x="358" y="187"/>
                  <a:pt x="357" y="186"/>
                </a:cubicBezTo>
                <a:close/>
                <a:moveTo>
                  <a:pt x="350" y="121"/>
                </a:moveTo>
                <a:cubicBezTo>
                  <a:pt x="351" y="121"/>
                  <a:pt x="351" y="121"/>
                  <a:pt x="352" y="121"/>
                </a:cubicBezTo>
                <a:cubicBezTo>
                  <a:pt x="352" y="121"/>
                  <a:pt x="352" y="121"/>
                  <a:pt x="353" y="121"/>
                </a:cubicBezTo>
                <a:cubicBezTo>
                  <a:pt x="354" y="121"/>
                  <a:pt x="355" y="121"/>
                  <a:pt x="355" y="123"/>
                </a:cubicBezTo>
                <a:cubicBezTo>
                  <a:pt x="353" y="123"/>
                  <a:pt x="352" y="122"/>
                  <a:pt x="350" y="122"/>
                </a:cubicBezTo>
                <a:cubicBezTo>
                  <a:pt x="349" y="121"/>
                  <a:pt x="348" y="121"/>
                  <a:pt x="346" y="121"/>
                </a:cubicBezTo>
                <a:cubicBezTo>
                  <a:pt x="346" y="121"/>
                  <a:pt x="346" y="121"/>
                  <a:pt x="347" y="121"/>
                </a:cubicBezTo>
                <a:cubicBezTo>
                  <a:pt x="347" y="121"/>
                  <a:pt x="348" y="121"/>
                  <a:pt x="349" y="121"/>
                </a:cubicBezTo>
                <a:cubicBezTo>
                  <a:pt x="349" y="121"/>
                  <a:pt x="350" y="121"/>
                  <a:pt x="350" y="121"/>
                </a:cubicBezTo>
                <a:close/>
                <a:moveTo>
                  <a:pt x="327" y="47"/>
                </a:moveTo>
                <a:cubicBezTo>
                  <a:pt x="327" y="48"/>
                  <a:pt x="327" y="49"/>
                  <a:pt x="327" y="49"/>
                </a:cubicBezTo>
                <a:cubicBezTo>
                  <a:pt x="327" y="50"/>
                  <a:pt x="326" y="50"/>
                  <a:pt x="325" y="50"/>
                </a:cubicBezTo>
                <a:cubicBezTo>
                  <a:pt x="324" y="50"/>
                  <a:pt x="324" y="51"/>
                  <a:pt x="324" y="51"/>
                </a:cubicBezTo>
                <a:cubicBezTo>
                  <a:pt x="321" y="51"/>
                  <a:pt x="321" y="51"/>
                  <a:pt x="321" y="51"/>
                </a:cubicBezTo>
                <a:cubicBezTo>
                  <a:pt x="320" y="51"/>
                  <a:pt x="320" y="50"/>
                  <a:pt x="320" y="49"/>
                </a:cubicBezTo>
                <a:cubicBezTo>
                  <a:pt x="321" y="48"/>
                  <a:pt x="321" y="48"/>
                  <a:pt x="322" y="47"/>
                </a:cubicBezTo>
                <a:lnTo>
                  <a:pt x="327" y="47"/>
                </a:lnTo>
                <a:close/>
                <a:moveTo>
                  <a:pt x="319" y="126"/>
                </a:moveTo>
                <a:cubicBezTo>
                  <a:pt x="320" y="127"/>
                  <a:pt x="321" y="128"/>
                  <a:pt x="321" y="128"/>
                </a:cubicBezTo>
                <a:cubicBezTo>
                  <a:pt x="322" y="128"/>
                  <a:pt x="323" y="128"/>
                  <a:pt x="323" y="130"/>
                </a:cubicBezTo>
                <a:cubicBezTo>
                  <a:pt x="322" y="130"/>
                  <a:pt x="322" y="130"/>
                  <a:pt x="321" y="130"/>
                </a:cubicBezTo>
                <a:cubicBezTo>
                  <a:pt x="321" y="130"/>
                  <a:pt x="320" y="130"/>
                  <a:pt x="320" y="130"/>
                </a:cubicBezTo>
                <a:cubicBezTo>
                  <a:pt x="320" y="130"/>
                  <a:pt x="320" y="130"/>
                  <a:pt x="320" y="130"/>
                </a:cubicBezTo>
                <a:cubicBezTo>
                  <a:pt x="318" y="130"/>
                  <a:pt x="316" y="129"/>
                  <a:pt x="315" y="129"/>
                </a:cubicBezTo>
                <a:cubicBezTo>
                  <a:pt x="314" y="128"/>
                  <a:pt x="313" y="128"/>
                  <a:pt x="312" y="127"/>
                </a:cubicBezTo>
                <a:cubicBezTo>
                  <a:pt x="311" y="126"/>
                  <a:pt x="310" y="125"/>
                  <a:pt x="310" y="125"/>
                </a:cubicBezTo>
                <a:cubicBezTo>
                  <a:pt x="310" y="124"/>
                  <a:pt x="311" y="124"/>
                  <a:pt x="311" y="124"/>
                </a:cubicBezTo>
                <a:cubicBezTo>
                  <a:pt x="312" y="124"/>
                  <a:pt x="312" y="124"/>
                  <a:pt x="313" y="124"/>
                </a:cubicBezTo>
                <a:cubicBezTo>
                  <a:pt x="313" y="124"/>
                  <a:pt x="313" y="124"/>
                  <a:pt x="313" y="124"/>
                </a:cubicBezTo>
                <a:cubicBezTo>
                  <a:pt x="314" y="124"/>
                  <a:pt x="314" y="124"/>
                  <a:pt x="314" y="124"/>
                </a:cubicBezTo>
                <a:cubicBezTo>
                  <a:pt x="314" y="124"/>
                  <a:pt x="315" y="124"/>
                  <a:pt x="315" y="124"/>
                </a:cubicBezTo>
                <a:cubicBezTo>
                  <a:pt x="315" y="124"/>
                  <a:pt x="316" y="124"/>
                  <a:pt x="316" y="125"/>
                </a:cubicBezTo>
                <a:cubicBezTo>
                  <a:pt x="317" y="126"/>
                  <a:pt x="318" y="126"/>
                  <a:pt x="319" y="126"/>
                </a:cubicBezTo>
                <a:close/>
                <a:moveTo>
                  <a:pt x="298" y="114"/>
                </a:moveTo>
                <a:cubicBezTo>
                  <a:pt x="298" y="114"/>
                  <a:pt x="298" y="114"/>
                  <a:pt x="298" y="114"/>
                </a:cubicBezTo>
                <a:cubicBezTo>
                  <a:pt x="298" y="115"/>
                  <a:pt x="298" y="115"/>
                  <a:pt x="298" y="115"/>
                </a:cubicBezTo>
                <a:cubicBezTo>
                  <a:pt x="298" y="115"/>
                  <a:pt x="298" y="116"/>
                  <a:pt x="297" y="116"/>
                </a:cubicBezTo>
                <a:cubicBezTo>
                  <a:pt x="297" y="116"/>
                  <a:pt x="296" y="115"/>
                  <a:pt x="294" y="114"/>
                </a:cubicBezTo>
                <a:cubicBezTo>
                  <a:pt x="292" y="112"/>
                  <a:pt x="290" y="111"/>
                  <a:pt x="287" y="111"/>
                </a:cubicBezTo>
                <a:cubicBezTo>
                  <a:pt x="287" y="111"/>
                  <a:pt x="287" y="111"/>
                  <a:pt x="287" y="111"/>
                </a:cubicBezTo>
                <a:cubicBezTo>
                  <a:pt x="287" y="111"/>
                  <a:pt x="287" y="110"/>
                  <a:pt x="286" y="109"/>
                </a:cubicBezTo>
                <a:cubicBezTo>
                  <a:pt x="285" y="109"/>
                  <a:pt x="284" y="108"/>
                  <a:pt x="283" y="108"/>
                </a:cubicBezTo>
                <a:cubicBezTo>
                  <a:pt x="283" y="108"/>
                  <a:pt x="282" y="107"/>
                  <a:pt x="281" y="106"/>
                </a:cubicBezTo>
                <a:cubicBezTo>
                  <a:pt x="280" y="105"/>
                  <a:pt x="279" y="104"/>
                  <a:pt x="278" y="104"/>
                </a:cubicBezTo>
                <a:cubicBezTo>
                  <a:pt x="277" y="103"/>
                  <a:pt x="276" y="103"/>
                  <a:pt x="275" y="103"/>
                </a:cubicBezTo>
                <a:cubicBezTo>
                  <a:pt x="275" y="103"/>
                  <a:pt x="274" y="102"/>
                  <a:pt x="273" y="102"/>
                </a:cubicBezTo>
                <a:cubicBezTo>
                  <a:pt x="272" y="101"/>
                  <a:pt x="271" y="101"/>
                  <a:pt x="270" y="101"/>
                </a:cubicBezTo>
                <a:cubicBezTo>
                  <a:pt x="268" y="100"/>
                  <a:pt x="267" y="100"/>
                  <a:pt x="266" y="100"/>
                </a:cubicBezTo>
                <a:cubicBezTo>
                  <a:pt x="265" y="99"/>
                  <a:pt x="265" y="99"/>
                  <a:pt x="265" y="98"/>
                </a:cubicBezTo>
                <a:cubicBezTo>
                  <a:pt x="264" y="98"/>
                  <a:pt x="264" y="98"/>
                  <a:pt x="264" y="98"/>
                </a:cubicBezTo>
                <a:cubicBezTo>
                  <a:pt x="264" y="98"/>
                  <a:pt x="263" y="98"/>
                  <a:pt x="263" y="98"/>
                </a:cubicBezTo>
                <a:cubicBezTo>
                  <a:pt x="263" y="99"/>
                  <a:pt x="263" y="99"/>
                  <a:pt x="262" y="99"/>
                </a:cubicBezTo>
                <a:cubicBezTo>
                  <a:pt x="261" y="100"/>
                  <a:pt x="260" y="100"/>
                  <a:pt x="259" y="100"/>
                </a:cubicBezTo>
                <a:cubicBezTo>
                  <a:pt x="257" y="101"/>
                  <a:pt x="256" y="101"/>
                  <a:pt x="255" y="102"/>
                </a:cubicBezTo>
                <a:cubicBezTo>
                  <a:pt x="254" y="102"/>
                  <a:pt x="254" y="103"/>
                  <a:pt x="254" y="104"/>
                </a:cubicBezTo>
                <a:cubicBezTo>
                  <a:pt x="254" y="104"/>
                  <a:pt x="253" y="105"/>
                  <a:pt x="252" y="105"/>
                </a:cubicBezTo>
                <a:cubicBezTo>
                  <a:pt x="251" y="106"/>
                  <a:pt x="250" y="107"/>
                  <a:pt x="249" y="108"/>
                </a:cubicBezTo>
                <a:cubicBezTo>
                  <a:pt x="248" y="109"/>
                  <a:pt x="247" y="110"/>
                  <a:pt x="246" y="111"/>
                </a:cubicBezTo>
                <a:cubicBezTo>
                  <a:pt x="246" y="111"/>
                  <a:pt x="245" y="112"/>
                  <a:pt x="245" y="112"/>
                </a:cubicBezTo>
                <a:cubicBezTo>
                  <a:pt x="245" y="111"/>
                  <a:pt x="244" y="110"/>
                  <a:pt x="243" y="110"/>
                </a:cubicBezTo>
                <a:cubicBezTo>
                  <a:pt x="243" y="110"/>
                  <a:pt x="242" y="110"/>
                  <a:pt x="241" y="111"/>
                </a:cubicBezTo>
                <a:cubicBezTo>
                  <a:pt x="241" y="111"/>
                  <a:pt x="240" y="111"/>
                  <a:pt x="240" y="111"/>
                </a:cubicBezTo>
                <a:cubicBezTo>
                  <a:pt x="239" y="111"/>
                  <a:pt x="239" y="111"/>
                  <a:pt x="239" y="111"/>
                </a:cubicBezTo>
                <a:cubicBezTo>
                  <a:pt x="238" y="111"/>
                  <a:pt x="238" y="111"/>
                  <a:pt x="238" y="111"/>
                </a:cubicBezTo>
                <a:cubicBezTo>
                  <a:pt x="237" y="111"/>
                  <a:pt x="237" y="111"/>
                  <a:pt x="236" y="112"/>
                </a:cubicBezTo>
                <a:cubicBezTo>
                  <a:pt x="236" y="113"/>
                  <a:pt x="236" y="114"/>
                  <a:pt x="235" y="114"/>
                </a:cubicBezTo>
                <a:cubicBezTo>
                  <a:pt x="235" y="114"/>
                  <a:pt x="234" y="113"/>
                  <a:pt x="234" y="113"/>
                </a:cubicBezTo>
                <a:cubicBezTo>
                  <a:pt x="234" y="113"/>
                  <a:pt x="233" y="113"/>
                  <a:pt x="233" y="113"/>
                </a:cubicBezTo>
                <a:cubicBezTo>
                  <a:pt x="233" y="113"/>
                  <a:pt x="232" y="113"/>
                  <a:pt x="232" y="114"/>
                </a:cubicBezTo>
                <a:cubicBezTo>
                  <a:pt x="232" y="115"/>
                  <a:pt x="231" y="116"/>
                  <a:pt x="231" y="117"/>
                </a:cubicBezTo>
                <a:cubicBezTo>
                  <a:pt x="231" y="118"/>
                  <a:pt x="230" y="119"/>
                  <a:pt x="229" y="120"/>
                </a:cubicBezTo>
                <a:cubicBezTo>
                  <a:pt x="229" y="120"/>
                  <a:pt x="228" y="121"/>
                  <a:pt x="228" y="121"/>
                </a:cubicBezTo>
                <a:cubicBezTo>
                  <a:pt x="227" y="121"/>
                  <a:pt x="226" y="121"/>
                  <a:pt x="226" y="121"/>
                </a:cubicBezTo>
                <a:cubicBezTo>
                  <a:pt x="226" y="122"/>
                  <a:pt x="225" y="122"/>
                  <a:pt x="225" y="123"/>
                </a:cubicBezTo>
                <a:cubicBezTo>
                  <a:pt x="225" y="123"/>
                  <a:pt x="225" y="124"/>
                  <a:pt x="225" y="124"/>
                </a:cubicBezTo>
                <a:cubicBezTo>
                  <a:pt x="224" y="124"/>
                  <a:pt x="224" y="125"/>
                  <a:pt x="223" y="125"/>
                </a:cubicBezTo>
                <a:cubicBezTo>
                  <a:pt x="223" y="124"/>
                  <a:pt x="223" y="124"/>
                  <a:pt x="222" y="124"/>
                </a:cubicBezTo>
                <a:cubicBezTo>
                  <a:pt x="220" y="124"/>
                  <a:pt x="219" y="124"/>
                  <a:pt x="218" y="125"/>
                </a:cubicBezTo>
                <a:cubicBezTo>
                  <a:pt x="218" y="126"/>
                  <a:pt x="217" y="126"/>
                  <a:pt x="217" y="126"/>
                </a:cubicBezTo>
                <a:cubicBezTo>
                  <a:pt x="217" y="126"/>
                  <a:pt x="216" y="126"/>
                  <a:pt x="216" y="125"/>
                </a:cubicBezTo>
                <a:cubicBezTo>
                  <a:pt x="215" y="125"/>
                  <a:pt x="214" y="125"/>
                  <a:pt x="213" y="124"/>
                </a:cubicBezTo>
                <a:cubicBezTo>
                  <a:pt x="209" y="123"/>
                  <a:pt x="209" y="123"/>
                  <a:pt x="209" y="123"/>
                </a:cubicBezTo>
                <a:cubicBezTo>
                  <a:pt x="206" y="120"/>
                  <a:pt x="206" y="120"/>
                  <a:pt x="206" y="120"/>
                </a:cubicBezTo>
                <a:cubicBezTo>
                  <a:pt x="205" y="119"/>
                  <a:pt x="204" y="118"/>
                  <a:pt x="204" y="118"/>
                </a:cubicBezTo>
                <a:cubicBezTo>
                  <a:pt x="203" y="117"/>
                  <a:pt x="203" y="116"/>
                  <a:pt x="203" y="116"/>
                </a:cubicBezTo>
                <a:cubicBezTo>
                  <a:pt x="203" y="115"/>
                  <a:pt x="203" y="115"/>
                  <a:pt x="203" y="115"/>
                </a:cubicBezTo>
                <a:cubicBezTo>
                  <a:pt x="203" y="113"/>
                  <a:pt x="203" y="113"/>
                  <a:pt x="203" y="113"/>
                </a:cubicBezTo>
                <a:cubicBezTo>
                  <a:pt x="203" y="112"/>
                  <a:pt x="203" y="111"/>
                  <a:pt x="202" y="111"/>
                </a:cubicBezTo>
                <a:cubicBezTo>
                  <a:pt x="202" y="111"/>
                  <a:pt x="203" y="110"/>
                  <a:pt x="203" y="109"/>
                </a:cubicBezTo>
                <a:cubicBezTo>
                  <a:pt x="203" y="109"/>
                  <a:pt x="202" y="109"/>
                  <a:pt x="202" y="108"/>
                </a:cubicBezTo>
                <a:cubicBezTo>
                  <a:pt x="202" y="108"/>
                  <a:pt x="201" y="107"/>
                  <a:pt x="201" y="107"/>
                </a:cubicBezTo>
                <a:cubicBezTo>
                  <a:pt x="202" y="106"/>
                  <a:pt x="203" y="106"/>
                  <a:pt x="203" y="106"/>
                </a:cubicBezTo>
                <a:cubicBezTo>
                  <a:pt x="204" y="105"/>
                  <a:pt x="204" y="104"/>
                  <a:pt x="204" y="103"/>
                </a:cubicBezTo>
                <a:cubicBezTo>
                  <a:pt x="204" y="103"/>
                  <a:pt x="204" y="103"/>
                  <a:pt x="204" y="102"/>
                </a:cubicBezTo>
                <a:cubicBezTo>
                  <a:pt x="204" y="102"/>
                  <a:pt x="204" y="101"/>
                  <a:pt x="204" y="101"/>
                </a:cubicBezTo>
                <a:cubicBezTo>
                  <a:pt x="205" y="101"/>
                  <a:pt x="205" y="101"/>
                  <a:pt x="206" y="101"/>
                </a:cubicBezTo>
                <a:cubicBezTo>
                  <a:pt x="206" y="100"/>
                  <a:pt x="207" y="100"/>
                  <a:pt x="207" y="99"/>
                </a:cubicBezTo>
                <a:cubicBezTo>
                  <a:pt x="208" y="99"/>
                  <a:pt x="208" y="98"/>
                  <a:pt x="208" y="97"/>
                </a:cubicBezTo>
                <a:cubicBezTo>
                  <a:pt x="210" y="98"/>
                  <a:pt x="210" y="98"/>
                  <a:pt x="210" y="98"/>
                </a:cubicBezTo>
                <a:cubicBezTo>
                  <a:pt x="210" y="98"/>
                  <a:pt x="211" y="97"/>
                  <a:pt x="211" y="96"/>
                </a:cubicBezTo>
                <a:cubicBezTo>
                  <a:pt x="212" y="95"/>
                  <a:pt x="212" y="95"/>
                  <a:pt x="213" y="95"/>
                </a:cubicBezTo>
                <a:cubicBezTo>
                  <a:pt x="213" y="95"/>
                  <a:pt x="214" y="95"/>
                  <a:pt x="214" y="95"/>
                </a:cubicBezTo>
                <a:cubicBezTo>
                  <a:pt x="214" y="96"/>
                  <a:pt x="214" y="96"/>
                  <a:pt x="215" y="96"/>
                </a:cubicBezTo>
                <a:cubicBezTo>
                  <a:pt x="215" y="96"/>
                  <a:pt x="216" y="95"/>
                  <a:pt x="217" y="95"/>
                </a:cubicBezTo>
                <a:cubicBezTo>
                  <a:pt x="217" y="94"/>
                  <a:pt x="218" y="94"/>
                  <a:pt x="218" y="94"/>
                </a:cubicBezTo>
                <a:cubicBezTo>
                  <a:pt x="219" y="94"/>
                  <a:pt x="219" y="94"/>
                  <a:pt x="219" y="95"/>
                </a:cubicBezTo>
                <a:cubicBezTo>
                  <a:pt x="219" y="96"/>
                  <a:pt x="220" y="96"/>
                  <a:pt x="221" y="96"/>
                </a:cubicBezTo>
                <a:cubicBezTo>
                  <a:pt x="221" y="96"/>
                  <a:pt x="221" y="95"/>
                  <a:pt x="221" y="95"/>
                </a:cubicBezTo>
                <a:cubicBezTo>
                  <a:pt x="221" y="94"/>
                  <a:pt x="221" y="93"/>
                  <a:pt x="222" y="93"/>
                </a:cubicBezTo>
                <a:cubicBezTo>
                  <a:pt x="223" y="92"/>
                  <a:pt x="224" y="92"/>
                  <a:pt x="224" y="91"/>
                </a:cubicBezTo>
                <a:cubicBezTo>
                  <a:pt x="224" y="90"/>
                  <a:pt x="224" y="89"/>
                  <a:pt x="223" y="88"/>
                </a:cubicBezTo>
                <a:cubicBezTo>
                  <a:pt x="223" y="87"/>
                  <a:pt x="223" y="87"/>
                  <a:pt x="223" y="86"/>
                </a:cubicBezTo>
                <a:cubicBezTo>
                  <a:pt x="224" y="86"/>
                  <a:pt x="224" y="86"/>
                  <a:pt x="224" y="85"/>
                </a:cubicBezTo>
                <a:cubicBezTo>
                  <a:pt x="224" y="84"/>
                  <a:pt x="225" y="84"/>
                  <a:pt x="225" y="83"/>
                </a:cubicBezTo>
                <a:cubicBezTo>
                  <a:pt x="225" y="83"/>
                  <a:pt x="224" y="83"/>
                  <a:pt x="224" y="82"/>
                </a:cubicBezTo>
                <a:cubicBezTo>
                  <a:pt x="224" y="82"/>
                  <a:pt x="224" y="82"/>
                  <a:pt x="224" y="82"/>
                </a:cubicBezTo>
                <a:cubicBezTo>
                  <a:pt x="224" y="81"/>
                  <a:pt x="223" y="81"/>
                  <a:pt x="223" y="80"/>
                </a:cubicBezTo>
                <a:cubicBezTo>
                  <a:pt x="223" y="80"/>
                  <a:pt x="223" y="81"/>
                  <a:pt x="222" y="81"/>
                </a:cubicBezTo>
                <a:cubicBezTo>
                  <a:pt x="222" y="81"/>
                  <a:pt x="222" y="80"/>
                  <a:pt x="222" y="79"/>
                </a:cubicBezTo>
                <a:cubicBezTo>
                  <a:pt x="222" y="78"/>
                  <a:pt x="222" y="77"/>
                  <a:pt x="220" y="75"/>
                </a:cubicBezTo>
                <a:cubicBezTo>
                  <a:pt x="219" y="74"/>
                  <a:pt x="218" y="73"/>
                  <a:pt x="216" y="73"/>
                </a:cubicBezTo>
                <a:cubicBezTo>
                  <a:pt x="216" y="73"/>
                  <a:pt x="216" y="73"/>
                  <a:pt x="216" y="73"/>
                </a:cubicBezTo>
                <a:cubicBezTo>
                  <a:pt x="214" y="73"/>
                  <a:pt x="213" y="72"/>
                  <a:pt x="211" y="70"/>
                </a:cubicBezTo>
                <a:cubicBezTo>
                  <a:pt x="210" y="68"/>
                  <a:pt x="209" y="67"/>
                  <a:pt x="209" y="66"/>
                </a:cubicBezTo>
                <a:cubicBezTo>
                  <a:pt x="210" y="66"/>
                  <a:pt x="210" y="66"/>
                  <a:pt x="210" y="66"/>
                </a:cubicBezTo>
                <a:cubicBezTo>
                  <a:pt x="210" y="66"/>
                  <a:pt x="211" y="66"/>
                  <a:pt x="211" y="66"/>
                </a:cubicBezTo>
                <a:cubicBezTo>
                  <a:pt x="211" y="66"/>
                  <a:pt x="212" y="66"/>
                  <a:pt x="213" y="67"/>
                </a:cubicBezTo>
                <a:cubicBezTo>
                  <a:pt x="214" y="68"/>
                  <a:pt x="215" y="69"/>
                  <a:pt x="216" y="69"/>
                </a:cubicBezTo>
                <a:cubicBezTo>
                  <a:pt x="216" y="69"/>
                  <a:pt x="217" y="68"/>
                  <a:pt x="217" y="68"/>
                </a:cubicBezTo>
                <a:cubicBezTo>
                  <a:pt x="218" y="68"/>
                  <a:pt x="218" y="67"/>
                  <a:pt x="218" y="66"/>
                </a:cubicBezTo>
                <a:cubicBezTo>
                  <a:pt x="218" y="66"/>
                  <a:pt x="218" y="66"/>
                  <a:pt x="218" y="65"/>
                </a:cubicBezTo>
                <a:cubicBezTo>
                  <a:pt x="218" y="65"/>
                  <a:pt x="217" y="65"/>
                  <a:pt x="217" y="65"/>
                </a:cubicBezTo>
                <a:cubicBezTo>
                  <a:pt x="217" y="65"/>
                  <a:pt x="217" y="65"/>
                  <a:pt x="216" y="65"/>
                </a:cubicBezTo>
                <a:cubicBezTo>
                  <a:pt x="216" y="65"/>
                  <a:pt x="216" y="65"/>
                  <a:pt x="216" y="65"/>
                </a:cubicBezTo>
                <a:cubicBezTo>
                  <a:pt x="215" y="65"/>
                  <a:pt x="214" y="65"/>
                  <a:pt x="214" y="64"/>
                </a:cubicBezTo>
                <a:cubicBezTo>
                  <a:pt x="214" y="64"/>
                  <a:pt x="214" y="63"/>
                  <a:pt x="215" y="63"/>
                </a:cubicBezTo>
                <a:cubicBezTo>
                  <a:pt x="216" y="63"/>
                  <a:pt x="217" y="62"/>
                  <a:pt x="218" y="62"/>
                </a:cubicBezTo>
                <a:cubicBezTo>
                  <a:pt x="217" y="60"/>
                  <a:pt x="217" y="58"/>
                  <a:pt x="215" y="57"/>
                </a:cubicBezTo>
                <a:cubicBezTo>
                  <a:pt x="214" y="56"/>
                  <a:pt x="214" y="55"/>
                  <a:pt x="214" y="54"/>
                </a:cubicBezTo>
                <a:cubicBezTo>
                  <a:pt x="214" y="53"/>
                  <a:pt x="214" y="53"/>
                  <a:pt x="214" y="53"/>
                </a:cubicBezTo>
                <a:cubicBezTo>
                  <a:pt x="215" y="53"/>
                  <a:pt x="215" y="53"/>
                  <a:pt x="216" y="53"/>
                </a:cubicBezTo>
                <a:cubicBezTo>
                  <a:pt x="217" y="52"/>
                  <a:pt x="217" y="52"/>
                  <a:pt x="217" y="51"/>
                </a:cubicBezTo>
                <a:cubicBezTo>
                  <a:pt x="218" y="50"/>
                  <a:pt x="218" y="49"/>
                  <a:pt x="218" y="48"/>
                </a:cubicBezTo>
                <a:cubicBezTo>
                  <a:pt x="218" y="48"/>
                  <a:pt x="218" y="47"/>
                  <a:pt x="218" y="46"/>
                </a:cubicBezTo>
                <a:cubicBezTo>
                  <a:pt x="219" y="45"/>
                  <a:pt x="219" y="45"/>
                  <a:pt x="220" y="45"/>
                </a:cubicBezTo>
                <a:cubicBezTo>
                  <a:pt x="220" y="45"/>
                  <a:pt x="220" y="45"/>
                  <a:pt x="220" y="44"/>
                </a:cubicBezTo>
                <a:cubicBezTo>
                  <a:pt x="220" y="44"/>
                  <a:pt x="220" y="44"/>
                  <a:pt x="219" y="43"/>
                </a:cubicBezTo>
                <a:cubicBezTo>
                  <a:pt x="219" y="43"/>
                  <a:pt x="219" y="43"/>
                  <a:pt x="219" y="43"/>
                </a:cubicBezTo>
                <a:cubicBezTo>
                  <a:pt x="219" y="42"/>
                  <a:pt x="219" y="42"/>
                  <a:pt x="219" y="42"/>
                </a:cubicBezTo>
                <a:cubicBezTo>
                  <a:pt x="219" y="42"/>
                  <a:pt x="219" y="41"/>
                  <a:pt x="219" y="41"/>
                </a:cubicBezTo>
                <a:cubicBezTo>
                  <a:pt x="220" y="41"/>
                  <a:pt x="221" y="42"/>
                  <a:pt x="222" y="42"/>
                </a:cubicBezTo>
                <a:cubicBezTo>
                  <a:pt x="222" y="42"/>
                  <a:pt x="222" y="41"/>
                  <a:pt x="223" y="41"/>
                </a:cubicBezTo>
                <a:cubicBezTo>
                  <a:pt x="224" y="40"/>
                  <a:pt x="224" y="40"/>
                  <a:pt x="224" y="39"/>
                </a:cubicBezTo>
                <a:cubicBezTo>
                  <a:pt x="224" y="39"/>
                  <a:pt x="224" y="38"/>
                  <a:pt x="223" y="37"/>
                </a:cubicBezTo>
                <a:cubicBezTo>
                  <a:pt x="222" y="35"/>
                  <a:pt x="222" y="35"/>
                  <a:pt x="222" y="35"/>
                </a:cubicBezTo>
                <a:cubicBezTo>
                  <a:pt x="223" y="35"/>
                  <a:pt x="224" y="36"/>
                  <a:pt x="224" y="36"/>
                </a:cubicBezTo>
                <a:cubicBezTo>
                  <a:pt x="225" y="37"/>
                  <a:pt x="226" y="37"/>
                  <a:pt x="227" y="37"/>
                </a:cubicBezTo>
                <a:cubicBezTo>
                  <a:pt x="228" y="37"/>
                  <a:pt x="229" y="37"/>
                  <a:pt x="230" y="36"/>
                </a:cubicBezTo>
                <a:cubicBezTo>
                  <a:pt x="231" y="35"/>
                  <a:pt x="231" y="35"/>
                  <a:pt x="232" y="34"/>
                </a:cubicBezTo>
                <a:cubicBezTo>
                  <a:pt x="232" y="33"/>
                  <a:pt x="233" y="32"/>
                  <a:pt x="233" y="31"/>
                </a:cubicBezTo>
                <a:cubicBezTo>
                  <a:pt x="234" y="31"/>
                  <a:pt x="234" y="30"/>
                  <a:pt x="234" y="30"/>
                </a:cubicBezTo>
                <a:cubicBezTo>
                  <a:pt x="235" y="30"/>
                  <a:pt x="235" y="30"/>
                  <a:pt x="236" y="31"/>
                </a:cubicBezTo>
                <a:cubicBezTo>
                  <a:pt x="236" y="31"/>
                  <a:pt x="236" y="32"/>
                  <a:pt x="236" y="33"/>
                </a:cubicBezTo>
                <a:cubicBezTo>
                  <a:pt x="238" y="33"/>
                  <a:pt x="239" y="32"/>
                  <a:pt x="239" y="32"/>
                </a:cubicBezTo>
                <a:cubicBezTo>
                  <a:pt x="240" y="31"/>
                  <a:pt x="241" y="31"/>
                  <a:pt x="241" y="31"/>
                </a:cubicBezTo>
                <a:cubicBezTo>
                  <a:pt x="242" y="31"/>
                  <a:pt x="242" y="31"/>
                  <a:pt x="242" y="31"/>
                </a:cubicBezTo>
                <a:cubicBezTo>
                  <a:pt x="242" y="32"/>
                  <a:pt x="243" y="32"/>
                  <a:pt x="244" y="32"/>
                </a:cubicBezTo>
                <a:cubicBezTo>
                  <a:pt x="245" y="32"/>
                  <a:pt x="246" y="32"/>
                  <a:pt x="246" y="31"/>
                </a:cubicBezTo>
                <a:cubicBezTo>
                  <a:pt x="247" y="31"/>
                  <a:pt x="247" y="31"/>
                  <a:pt x="247" y="31"/>
                </a:cubicBezTo>
                <a:cubicBezTo>
                  <a:pt x="248" y="31"/>
                  <a:pt x="249" y="31"/>
                  <a:pt x="249" y="31"/>
                </a:cubicBezTo>
                <a:cubicBezTo>
                  <a:pt x="249" y="32"/>
                  <a:pt x="249" y="32"/>
                  <a:pt x="250" y="32"/>
                </a:cubicBezTo>
                <a:cubicBezTo>
                  <a:pt x="250" y="33"/>
                  <a:pt x="250" y="33"/>
                  <a:pt x="251" y="34"/>
                </a:cubicBezTo>
                <a:cubicBezTo>
                  <a:pt x="251" y="34"/>
                  <a:pt x="252" y="34"/>
                  <a:pt x="253" y="34"/>
                </a:cubicBezTo>
                <a:cubicBezTo>
                  <a:pt x="253" y="34"/>
                  <a:pt x="254" y="34"/>
                  <a:pt x="254" y="33"/>
                </a:cubicBezTo>
                <a:cubicBezTo>
                  <a:pt x="254" y="32"/>
                  <a:pt x="253" y="32"/>
                  <a:pt x="253" y="32"/>
                </a:cubicBezTo>
                <a:cubicBezTo>
                  <a:pt x="252" y="31"/>
                  <a:pt x="252" y="31"/>
                  <a:pt x="251" y="31"/>
                </a:cubicBezTo>
                <a:cubicBezTo>
                  <a:pt x="251" y="30"/>
                  <a:pt x="252" y="29"/>
                  <a:pt x="254" y="29"/>
                </a:cubicBezTo>
                <a:cubicBezTo>
                  <a:pt x="255" y="28"/>
                  <a:pt x="256" y="27"/>
                  <a:pt x="257" y="27"/>
                </a:cubicBezTo>
                <a:cubicBezTo>
                  <a:pt x="257" y="27"/>
                  <a:pt x="257" y="28"/>
                  <a:pt x="257" y="28"/>
                </a:cubicBezTo>
                <a:cubicBezTo>
                  <a:pt x="258" y="29"/>
                  <a:pt x="258" y="29"/>
                  <a:pt x="258" y="30"/>
                </a:cubicBezTo>
                <a:cubicBezTo>
                  <a:pt x="257" y="30"/>
                  <a:pt x="256" y="31"/>
                  <a:pt x="256" y="32"/>
                </a:cubicBezTo>
                <a:cubicBezTo>
                  <a:pt x="256" y="33"/>
                  <a:pt x="255" y="34"/>
                  <a:pt x="255" y="34"/>
                </a:cubicBezTo>
                <a:cubicBezTo>
                  <a:pt x="255" y="34"/>
                  <a:pt x="255" y="34"/>
                  <a:pt x="256" y="35"/>
                </a:cubicBezTo>
                <a:cubicBezTo>
                  <a:pt x="256" y="36"/>
                  <a:pt x="257" y="37"/>
                  <a:pt x="258" y="38"/>
                </a:cubicBezTo>
                <a:cubicBezTo>
                  <a:pt x="259" y="39"/>
                  <a:pt x="260" y="40"/>
                  <a:pt x="260" y="40"/>
                </a:cubicBezTo>
                <a:cubicBezTo>
                  <a:pt x="261" y="41"/>
                  <a:pt x="262" y="41"/>
                  <a:pt x="263" y="41"/>
                </a:cubicBezTo>
                <a:cubicBezTo>
                  <a:pt x="263" y="41"/>
                  <a:pt x="264" y="41"/>
                  <a:pt x="264" y="41"/>
                </a:cubicBezTo>
                <a:cubicBezTo>
                  <a:pt x="265" y="41"/>
                  <a:pt x="265" y="41"/>
                  <a:pt x="266" y="41"/>
                </a:cubicBezTo>
                <a:cubicBezTo>
                  <a:pt x="265" y="44"/>
                  <a:pt x="265" y="44"/>
                  <a:pt x="265" y="44"/>
                </a:cubicBezTo>
                <a:cubicBezTo>
                  <a:pt x="265" y="44"/>
                  <a:pt x="265" y="44"/>
                  <a:pt x="265" y="44"/>
                </a:cubicBezTo>
                <a:cubicBezTo>
                  <a:pt x="265" y="45"/>
                  <a:pt x="265" y="45"/>
                  <a:pt x="265" y="46"/>
                </a:cubicBezTo>
                <a:cubicBezTo>
                  <a:pt x="265" y="47"/>
                  <a:pt x="265" y="48"/>
                  <a:pt x="265" y="49"/>
                </a:cubicBezTo>
                <a:cubicBezTo>
                  <a:pt x="265" y="50"/>
                  <a:pt x="266" y="51"/>
                  <a:pt x="266" y="51"/>
                </a:cubicBezTo>
                <a:cubicBezTo>
                  <a:pt x="266" y="52"/>
                  <a:pt x="267" y="52"/>
                  <a:pt x="267" y="52"/>
                </a:cubicBezTo>
                <a:cubicBezTo>
                  <a:pt x="268" y="52"/>
                  <a:pt x="269" y="52"/>
                  <a:pt x="270" y="52"/>
                </a:cubicBezTo>
                <a:cubicBezTo>
                  <a:pt x="271" y="52"/>
                  <a:pt x="272" y="52"/>
                  <a:pt x="273" y="52"/>
                </a:cubicBezTo>
                <a:cubicBezTo>
                  <a:pt x="273" y="52"/>
                  <a:pt x="274" y="52"/>
                  <a:pt x="274" y="52"/>
                </a:cubicBezTo>
                <a:cubicBezTo>
                  <a:pt x="275" y="52"/>
                  <a:pt x="275" y="52"/>
                  <a:pt x="275" y="53"/>
                </a:cubicBezTo>
                <a:cubicBezTo>
                  <a:pt x="274" y="53"/>
                  <a:pt x="273" y="53"/>
                  <a:pt x="271" y="53"/>
                </a:cubicBezTo>
                <a:cubicBezTo>
                  <a:pt x="270" y="53"/>
                  <a:pt x="269" y="54"/>
                  <a:pt x="269" y="55"/>
                </a:cubicBezTo>
                <a:cubicBezTo>
                  <a:pt x="269" y="56"/>
                  <a:pt x="269" y="57"/>
                  <a:pt x="269" y="57"/>
                </a:cubicBezTo>
                <a:cubicBezTo>
                  <a:pt x="269" y="58"/>
                  <a:pt x="268" y="58"/>
                  <a:pt x="268" y="58"/>
                </a:cubicBezTo>
                <a:cubicBezTo>
                  <a:pt x="268" y="58"/>
                  <a:pt x="267" y="59"/>
                  <a:pt x="267" y="59"/>
                </a:cubicBezTo>
                <a:cubicBezTo>
                  <a:pt x="267" y="59"/>
                  <a:pt x="266" y="60"/>
                  <a:pt x="266" y="62"/>
                </a:cubicBezTo>
                <a:cubicBezTo>
                  <a:pt x="266" y="62"/>
                  <a:pt x="267" y="62"/>
                  <a:pt x="268" y="63"/>
                </a:cubicBezTo>
                <a:cubicBezTo>
                  <a:pt x="268" y="64"/>
                  <a:pt x="269" y="64"/>
                  <a:pt x="269" y="64"/>
                </a:cubicBezTo>
                <a:cubicBezTo>
                  <a:pt x="269" y="65"/>
                  <a:pt x="269" y="65"/>
                  <a:pt x="268" y="66"/>
                </a:cubicBezTo>
                <a:cubicBezTo>
                  <a:pt x="266" y="66"/>
                  <a:pt x="266" y="66"/>
                  <a:pt x="266" y="66"/>
                </a:cubicBezTo>
                <a:cubicBezTo>
                  <a:pt x="266" y="67"/>
                  <a:pt x="265" y="67"/>
                  <a:pt x="265" y="67"/>
                </a:cubicBezTo>
                <a:cubicBezTo>
                  <a:pt x="264" y="68"/>
                  <a:pt x="264" y="69"/>
                  <a:pt x="264" y="69"/>
                </a:cubicBezTo>
                <a:cubicBezTo>
                  <a:pt x="264" y="70"/>
                  <a:pt x="265" y="71"/>
                  <a:pt x="266" y="71"/>
                </a:cubicBezTo>
                <a:cubicBezTo>
                  <a:pt x="266" y="70"/>
                  <a:pt x="266" y="70"/>
                  <a:pt x="266" y="70"/>
                </a:cubicBezTo>
                <a:cubicBezTo>
                  <a:pt x="266" y="70"/>
                  <a:pt x="267" y="70"/>
                  <a:pt x="267" y="70"/>
                </a:cubicBezTo>
                <a:cubicBezTo>
                  <a:pt x="267" y="70"/>
                  <a:pt x="267" y="70"/>
                  <a:pt x="267" y="70"/>
                </a:cubicBezTo>
                <a:cubicBezTo>
                  <a:pt x="267" y="70"/>
                  <a:pt x="267" y="70"/>
                  <a:pt x="266" y="71"/>
                </a:cubicBezTo>
                <a:cubicBezTo>
                  <a:pt x="265" y="72"/>
                  <a:pt x="264" y="72"/>
                  <a:pt x="264" y="73"/>
                </a:cubicBezTo>
                <a:cubicBezTo>
                  <a:pt x="263" y="74"/>
                  <a:pt x="262" y="75"/>
                  <a:pt x="261" y="76"/>
                </a:cubicBezTo>
                <a:cubicBezTo>
                  <a:pt x="261" y="77"/>
                  <a:pt x="260" y="78"/>
                  <a:pt x="260" y="78"/>
                </a:cubicBezTo>
                <a:cubicBezTo>
                  <a:pt x="260" y="80"/>
                  <a:pt x="261" y="81"/>
                  <a:pt x="261" y="81"/>
                </a:cubicBezTo>
                <a:cubicBezTo>
                  <a:pt x="262" y="81"/>
                  <a:pt x="263" y="82"/>
                  <a:pt x="263" y="83"/>
                </a:cubicBezTo>
                <a:cubicBezTo>
                  <a:pt x="262" y="83"/>
                  <a:pt x="262" y="83"/>
                  <a:pt x="261" y="84"/>
                </a:cubicBezTo>
                <a:cubicBezTo>
                  <a:pt x="261" y="84"/>
                  <a:pt x="261" y="85"/>
                  <a:pt x="261" y="85"/>
                </a:cubicBezTo>
                <a:cubicBezTo>
                  <a:pt x="261" y="86"/>
                  <a:pt x="261" y="86"/>
                  <a:pt x="261" y="87"/>
                </a:cubicBezTo>
                <a:cubicBezTo>
                  <a:pt x="262" y="87"/>
                  <a:pt x="262" y="88"/>
                  <a:pt x="262" y="88"/>
                </a:cubicBezTo>
                <a:cubicBezTo>
                  <a:pt x="262" y="89"/>
                  <a:pt x="262" y="90"/>
                  <a:pt x="260" y="90"/>
                </a:cubicBezTo>
                <a:cubicBezTo>
                  <a:pt x="259" y="90"/>
                  <a:pt x="259" y="91"/>
                  <a:pt x="259" y="92"/>
                </a:cubicBezTo>
                <a:cubicBezTo>
                  <a:pt x="259" y="92"/>
                  <a:pt x="259" y="92"/>
                  <a:pt x="259" y="92"/>
                </a:cubicBezTo>
                <a:cubicBezTo>
                  <a:pt x="259" y="92"/>
                  <a:pt x="260" y="93"/>
                  <a:pt x="260" y="93"/>
                </a:cubicBezTo>
                <a:cubicBezTo>
                  <a:pt x="260" y="93"/>
                  <a:pt x="261" y="93"/>
                  <a:pt x="262" y="93"/>
                </a:cubicBezTo>
                <a:cubicBezTo>
                  <a:pt x="264" y="94"/>
                  <a:pt x="264" y="94"/>
                  <a:pt x="264" y="94"/>
                </a:cubicBezTo>
                <a:cubicBezTo>
                  <a:pt x="265" y="94"/>
                  <a:pt x="266" y="94"/>
                  <a:pt x="267" y="95"/>
                </a:cubicBezTo>
                <a:cubicBezTo>
                  <a:pt x="267" y="95"/>
                  <a:pt x="268" y="95"/>
                  <a:pt x="268" y="95"/>
                </a:cubicBezTo>
                <a:cubicBezTo>
                  <a:pt x="268" y="95"/>
                  <a:pt x="267" y="95"/>
                  <a:pt x="267" y="95"/>
                </a:cubicBezTo>
                <a:cubicBezTo>
                  <a:pt x="267" y="96"/>
                  <a:pt x="267" y="97"/>
                  <a:pt x="268" y="97"/>
                </a:cubicBezTo>
                <a:cubicBezTo>
                  <a:pt x="271" y="98"/>
                  <a:pt x="271" y="98"/>
                  <a:pt x="271" y="98"/>
                </a:cubicBezTo>
                <a:cubicBezTo>
                  <a:pt x="273" y="99"/>
                  <a:pt x="274" y="99"/>
                  <a:pt x="275" y="100"/>
                </a:cubicBezTo>
                <a:cubicBezTo>
                  <a:pt x="277" y="100"/>
                  <a:pt x="278" y="101"/>
                  <a:pt x="278" y="102"/>
                </a:cubicBezTo>
                <a:cubicBezTo>
                  <a:pt x="280" y="103"/>
                  <a:pt x="281" y="105"/>
                  <a:pt x="282" y="106"/>
                </a:cubicBezTo>
                <a:cubicBezTo>
                  <a:pt x="283" y="106"/>
                  <a:pt x="284" y="107"/>
                  <a:pt x="285" y="108"/>
                </a:cubicBezTo>
                <a:cubicBezTo>
                  <a:pt x="286" y="109"/>
                  <a:pt x="286" y="109"/>
                  <a:pt x="287" y="109"/>
                </a:cubicBezTo>
                <a:cubicBezTo>
                  <a:pt x="287" y="109"/>
                  <a:pt x="287" y="109"/>
                  <a:pt x="287" y="109"/>
                </a:cubicBezTo>
                <a:cubicBezTo>
                  <a:pt x="287" y="109"/>
                  <a:pt x="287" y="108"/>
                  <a:pt x="288" y="108"/>
                </a:cubicBezTo>
                <a:cubicBezTo>
                  <a:pt x="288" y="108"/>
                  <a:pt x="288" y="109"/>
                  <a:pt x="289" y="109"/>
                </a:cubicBezTo>
                <a:cubicBezTo>
                  <a:pt x="289" y="109"/>
                  <a:pt x="289" y="109"/>
                  <a:pt x="289" y="109"/>
                </a:cubicBezTo>
                <a:cubicBezTo>
                  <a:pt x="290" y="109"/>
                  <a:pt x="290" y="109"/>
                  <a:pt x="290" y="109"/>
                </a:cubicBezTo>
                <a:cubicBezTo>
                  <a:pt x="291" y="109"/>
                  <a:pt x="292" y="110"/>
                  <a:pt x="293" y="111"/>
                </a:cubicBezTo>
                <a:cubicBezTo>
                  <a:pt x="295" y="113"/>
                  <a:pt x="296" y="114"/>
                  <a:pt x="298" y="114"/>
                </a:cubicBezTo>
                <a:close/>
                <a:moveTo>
                  <a:pt x="191" y="137"/>
                </a:moveTo>
                <a:cubicBezTo>
                  <a:pt x="192" y="137"/>
                  <a:pt x="193" y="137"/>
                  <a:pt x="195" y="137"/>
                </a:cubicBezTo>
                <a:cubicBezTo>
                  <a:pt x="196" y="138"/>
                  <a:pt x="197" y="139"/>
                  <a:pt x="197" y="140"/>
                </a:cubicBezTo>
                <a:cubicBezTo>
                  <a:pt x="197" y="141"/>
                  <a:pt x="197" y="142"/>
                  <a:pt x="197" y="142"/>
                </a:cubicBezTo>
                <a:cubicBezTo>
                  <a:pt x="196" y="143"/>
                  <a:pt x="196" y="143"/>
                  <a:pt x="196" y="144"/>
                </a:cubicBezTo>
                <a:cubicBezTo>
                  <a:pt x="192" y="144"/>
                  <a:pt x="192" y="144"/>
                  <a:pt x="192" y="144"/>
                </a:cubicBezTo>
                <a:cubicBezTo>
                  <a:pt x="191" y="143"/>
                  <a:pt x="191" y="143"/>
                  <a:pt x="191" y="142"/>
                </a:cubicBezTo>
                <a:cubicBezTo>
                  <a:pt x="190" y="142"/>
                  <a:pt x="190" y="141"/>
                  <a:pt x="190" y="140"/>
                </a:cubicBezTo>
                <a:cubicBezTo>
                  <a:pt x="190" y="140"/>
                  <a:pt x="190" y="139"/>
                  <a:pt x="190" y="138"/>
                </a:cubicBezTo>
                <a:cubicBezTo>
                  <a:pt x="191" y="138"/>
                  <a:pt x="191" y="137"/>
                  <a:pt x="191" y="137"/>
                </a:cubicBezTo>
                <a:close/>
                <a:moveTo>
                  <a:pt x="189" y="191"/>
                </a:moveTo>
                <a:cubicBezTo>
                  <a:pt x="188" y="190"/>
                  <a:pt x="188" y="190"/>
                  <a:pt x="188" y="189"/>
                </a:cubicBezTo>
                <a:cubicBezTo>
                  <a:pt x="188" y="189"/>
                  <a:pt x="188" y="188"/>
                  <a:pt x="189" y="187"/>
                </a:cubicBezTo>
                <a:cubicBezTo>
                  <a:pt x="189" y="187"/>
                  <a:pt x="190" y="188"/>
                  <a:pt x="191" y="188"/>
                </a:cubicBezTo>
                <a:cubicBezTo>
                  <a:pt x="192" y="189"/>
                  <a:pt x="193" y="189"/>
                  <a:pt x="193" y="190"/>
                </a:cubicBezTo>
                <a:cubicBezTo>
                  <a:pt x="193" y="191"/>
                  <a:pt x="192" y="192"/>
                  <a:pt x="192" y="192"/>
                </a:cubicBezTo>
                <a:cubicBezTo>
                  <a:pt x="191" y="192"/>
                  <a:pt x="190" y="192"/>
                  <a:pt x="190" y="192"/>
                </a:cubicBezTo>
                <a:cubicBezTo>
                  <a:pt x="190" y="192"/>
                  <a:pt x="189" y="191"/>
                  <a:pt x="189" y="191"/>
                </a:cubicBezTo>
                <a:close/>
                <a:moveTo>
                  <a:pt x="196" y="217"/>
                </a:moveTo>
                <a:cubicBezTo>
                  <a:pt x="196" y="217"/>
                  <a:pt x="196" y="217"/>
                  <a:pt x="196" y="217"/>
                </a:cubicBezTo>
                <a:cubicBezTo>
                  <a:pt x="196" y="217"/>
                  <a:pt x="196" y="217"/>
                  <a:pt x="196" y="217"/>
                </a:cubicBezTo>
                <a:cubicBezTo>
                  <a:pt x="197" y="217"/>
                  <a:pt x="197" y="217"/>
                  <a:pt x="197" y="217"/>
                </a:cubicBezTo>
                <a:cubicBezTo>
                  <a:pt x="196" y="219"/>
                  <a:pt x="196" y="219"/>
                  <a:pt x="195" y="219"/>
                </a:cubicBezTo>
                <a:cubicBezTo>
                  <a:pt x="194" y="220"/>
                  <a:pt x="193" y="220"/>
                  <a:pt x="192" y="221"/>
                </a:cubicBezTo>
                <a:cubicBezTo>
                  <a:pt x="191" y="221"/>
                  <a:pt x="191" y="221"/>
                  <a:pt x="191" y="221"/>
                </a:cubicBezTo>
                <a:cubicBezTo>
                  <a:pt x="191" y="222"/>
                  <a:pt x="190" y="222"/>
                  <a:pt x="189" y="223"/>
                </a:cubicBezTo>
                <a:cubicBezTo>
                  <a:pt x="186" y="224"/>
                  <a:pt x="186" y="224"/>
                  <a:pt x="186" y="224"/>
                </a:cubicBezTo>
                <a:cubicBezTo>
                  <a:pt x="185" y="224"/>
                  <a:pt x="185" y="224"/>
                  <a:pt x="185" y="223"/>
                </a:cubicBezTo>
                <a:cubicBezTo>
                  <a:pt x="185" y="223"/>
                  <a:pt x="185" y="223"/>
                  <a:pt x="185" y="222"/>
                </a:cubicBezTo>
                <a:cubicBezTo>
                  <a:pt x="187" y="221"/>
                  <a:pt x="188" y="220"/>
                  <a:pt x="190" y="219"/>
                </a:cubicBezTo>
                <a:cubicBezTo>
                  <a:pt x="192" y="218"/>
                  <a:pt x="194" y="217"/>
                  <a:pt x="196" y="217"/>
                </a:cubicBezTo>
                <a:close/>
                <a:moveTo>
                  <a:pt x="198" y="136"/>
                </a:moveTo>
                <a:cubicBezTo>
                  <a:pt x="198" y="136"/>
                  <a:pt x="199" y="136"/>
                  <a:pt x="199" y="136"/>
                </a:cubicBezTo>
                <a:cubicBezTo>
                  <a:pt x="200" y="136"/>
                  <a:pt x="201" y="137"/>
                  <a:pt x="201" y="137"/>
                </a:cubicBezTo>
                <a:cubicBezTo>
                  <a:pt x="201" y="138"/>
                  <a:pt x="200" y="138"/>
                  <a:pt x="199" y="138"/>
                </a:cubicBezTo>
                <a:cubicBezTo>
                  <a:pt x="199" y="138"/>
                  <a:pt x="198" y="138"/>
                  <a:pt x="198" y="138"/>
                </a:cubicBezTo>
                <a:cubicBezTo>
                  <a:pt x="198" y="137"/>
                  <a:pt x="198" y="137"/>
                  <a:pt x="198" y="136"/>
                </a:cubicBezTo>
                <a:close/>
                <a:moveTo>
                  <a:pt x="286" y="111"/>
                </a:moveTo>
                <a:cubicBezTo>
                  <a:pt x="285" y="111"/>
                  <a:pt x="284" y="111"/>
                  <a:pt x="283" y="111"/>
                </a:cubicBezTo>
                <a:cubicBezTo>
                  <a:pt x="282" y="110"/>
                  <a:pt x="282" y="110"/>
                  <a:pt x="281" y="109"/>
                </a:cubicBezTo>
                <a:cubicBezTo>
                  <a:pt x="284" y="109"/>
                  <a:pt x="285" y="110"/>
                  <a:pt x="286" y="111"/>
                </a:cubicBezTo>
                <a:close/>
                <a:moveTo>
                  <a:pt x="286" y="188"/>
                </a:moveTo>
                <a:cubicBezTo>
                  <a:pt x="286" y="189"/>
                  <a:pt x="285" y="191"/>
                  <a:pt x="283" y="192"/>
                </a:cubicBezTo>
                <a:cubicBezTo>
                  <a:pt x="282" y="193"/>
                  <a:pt x="280" y="194"/>
                  <a:pt x="279" y="194"/>
                </a:cubicBezTo>
                <a:cubicBezTo>
                  <a:pt x="278" y="194"/>
                  <a:pt x="278" y="194"/>
                  <a:pt x="278" y="194"/>
                </a:cubicBezTo>
                <a:cubicBezTo>
                  <a:pt x="277" y="193"/>
                  <a:pt x="277" y="193"/>
                  <a:pt x="276" y="193"/>
                </a:cubicBezTo>
                <a:cubicBezTo>
                  <a:pt x="276" y="193"/>
                  <a:pt x="276" y="192"/>
                  <a:pt x="276" y="192"/>
                </a:cubicBezTo>
                <a:cubicBezTo>
                  <a:pt x="276" y="192"/>
                  <a:pt x="276" y="192"/>
                  <a:pt x="276" y="192"/>
                </a:cubicBezTo>
                <a:cubicBezTo>
                  <a:pt x="276" y="191"/>
                  <a:pt x="276" y="191"/>
                  <a:pt x="276" y="191"/>
                </a:cubicBezTo>
                <a:cubicBezTo>
                  <a:pt x="276" y="191"/>
                  <a:pt x="276" y="191"/>
                  <a:pt x="276" y="191"/>
                </a:cubicBezTo>
                <a:cubicBezTo>
                  <a:pt x="276" y="191"/>
                  <a:pt x="276" y="191"/>
                  <a:pt x="276" y="190"/>
                </a:cubicBezTo>
                <a:cubicBezTo>
                  <a:pt x="276" y="188"/>
                  <a:pt x="277" y="187"/>
                  <a:pt x="278" y="186"/>
                </a:cubicBezTo>
                <a:cubicBezTo>
                  <a:pt x="278" y="184"/>
                  <a:pt x="279" y="183"/>
                  <a:pt x="280" y="182"/>
                </a:cubicBezTo>
                <a:cubicBezTo>
                  <a:pt x="281" y="181"/>
                  <a:pt x="283" y="180"/>
                  <a:pt x="285" y="180"/>
                </a:cubicBezTo>
                <a:cubicBezTo>
                  <a:pt x="286" y="180"/>
                  <a:pt x="286" y="181"/>
                  <a:pt x="287" y="182"/>
                </a:cubicBezTo>
                <a:cubicBezTo>
                  <a:pt x="287" y="183"/>
                  <a:pt x="287" y="184"/>
                  <a:pt x="287" y="185"/>
                </a:cubicBezTo>
                <a:cubicBezTo>
                  <a:pt x="287" y="185"/>
                  <a:pt x="287" y="185"/>
                  <a:pt x="287" y="186"/>
                </a:cubicBezTo>
                <a:cubicBezTo>
                  <a:pt x="287" y="187"/>
                  <a:pt x="286" y="188"/>
                  <a:pt x="286" y="188"/>
                </a:cubicBezTo>
                <a:close/>
                <a:moveTo>
                  <a:pt x="221" y="296"/>
                </a:moveTo>
                <a:cubicBezTo>
                  <a:pt x="221" y="298"/>
                  <a:pt x="221" y="298"/>
                  <a:pt x="221" y="298"/>
                </a:cubicBezTo>
                <a:cubicBezTo>
                  <a:pt x="221" y="298"/>
                  <a:pt x="222" y="298"/>
                  <a:pt x="222" y="298"/>
                </a:cubicBezTo>
                <a:cubicBezTo>
                  <a:pt x="222" y="299"/>
                  <a:pt x="222" y="299"/>
                  <a:pt x="222" y="299"/>
                </a:cubicBezTo>
                <a:cubicBezTo>
                  <a:pt x="222" y="299"/>
                  <a:pt x="222" y="300"/>
                  <a:pt x="222" y="300"/>
                </a:cubicBezTo>
                <a:cubicBezTo>
                  <a:pt x="220" y="300"/>
                  <a:pt x="218" y="299"/>
                  <a:pt x="217" y="298"/>
                </a:cubicBezTo>
                <a:cubicBezTo>
                  <a:pt x="215" y="297"/>
                  <a:pt x="214" y="296"/>
                  <a:pt x="214" y="294"/>
                </a:cubicBezTo>
                <a:cubicBezTo>
                  <a:pt x="214" y="294"/>
                  <a:pt x="215" y="294"/>
                  <a:pt x="215" y="293"/>
                </a:cubicBezTo>
                <a:cubicBezTo>
                  <a:pt x="215" y="293"/>
                  <a:pt x="215" y="293"/>
                  <a:pt x="216" y="293"/>
                </a:cubicBezTo>
                <a:cubicBezTo>
                  <a:pt x="217" y="293"/>
                  <a:pt x="218" y="293"/>
                  <a:pt x="218" y="293"/>
                </a:cubicBezTo>
                <a:cubicBezTo>
                  <a:pt x="218" y="293"/>
                  <a:pt x="219" y="293"/>
                  <a:pt x="219" y="294"/>
                </a:cubicBezTo>
                <a:cubicBezTo>
                  <a:pt x="219" y="294"/>
                  <a:pt x="219" y="294"/>
                  <a:pt x="219" y="295"/>
                </a:cubicBezTo>
                <a:cubicBezTo>
                  <a:pt x="220" y="295"/>
                  <a:pt x="220" y="296"/>
                  <a:pt x="221" y="296"/>
                </a:cubicBezTo>
                <a:close/>
                <a:moveTo>
                  <a:pt x="267" y="172"/>
                </a:moveTo>
                <a:cubicBezTo>
                  <a:pt x="268" y="172"/>
                  <a:pt x="268" y="172"/>
                  <a:pt x="268" y="172"/>
                </a:cubicBezTo>
                <a:cubicBezTo>
                  <a:pt x="269" y="172"/>
                  <a:pt x="269" y="173"/>
                  <a:pt x="269" y="173"/>
                </a:cubicBezTo>
                <a:cubicBezTo>
                  <a:pt x="268" y="173"/>
                  <a:pt x="268" y="173"/>
                  <a:pt x="267" y="173"/>
                </a:cubicBezTo>
                <a:cubicBezTo>
                  <a:pt x="267" y="173"/>
                  <a:pt x="267" y="173"/>
                  <a:pt x="267" y="172"/>
                </a:cubicBezTo>
                <a:close/>
                <a:moveTo>
                  <a:pt x="94" y="245"/>
                </a:moveTo>
                <a:cubicBezTo>
                  <a:pt x="94" y="245"/>
                  <a:pt x="94" y="246"/>
                  <a:pt x="95" y="248"/>
                </a:cubicBezTo>
                <a:cubicBezTo>
                  <a:pt x="95" y="249"/>
                  <a:pt x="95" y="250"/>
                  <a:pt x="96" y="250"/>
                </a:cubicBezTo>
                <a:cubicBezTo>
                  <a:pt x="96" y="251"/>
                  <a:pt x="96" y="252"/>
                  <a:pt x="96" y="252"/>
                </a:cubicBezTo>
                <a:cubicBezTo>
                  <a:pt x="94" y="252"/>
                  <a:pt x="94" y="251"/>
                  <a:pt x="94" y="250"/>
                </a:cubicBezTo>
                <a:cubicBezTo>
                  <a:pt x="94" y="249"/>
                  <a:pt x="93" y="248"/>
                  <a:pt x="93" y="247"/>
                </a:cubicBezTo>
                <a:cubicBezTo>
                  <a:pt x="93" y="246"/>
                  <a:pt x="94" y="245"/>
                  <a:pt x="94" y="245"/>
                </a:cubicBezTo>
                <a:close/>
                <a:moveTo>
                  <a:pt x="241" y="133"/>
                </a:moveTo>
                <a:cubicBezTo>
                  <a:pt x="241" y="132"/>
                  <a:pt x="242" y="131"/>
                  <a:pt x="243" y="131"/>
                </a:cubicBezTo>
                <a:cubicBezTo>
                  <a:pt x="243" y="132"/>
                  <a:pt x="242" y="133"/>
                  <a:pt x="241" y="133"/>
                </a:cubicBezTo>
                <a:close/>
                <a:moveTo>
                  <a:pt x="218" y="30"/>
                </a:moveTo>
                <a:cubicBezTo>
                  <a:pt x="218" y="30"/>
                  <a:pt x="218" y="31"/>
                  <a:pt x="218" y="31"/>
                </a:cubicBezTo>
                <a:cubicBezTo>
                  <a:pt x="218" y="31"/>
                  <a:pt x="218" y="31"/>
                  <a:pt x="218" y="30"/>
                </a:cubicBezTo>
                <a:cubicBezTo>
                  <a:pt x="218" y="30"/>
                  <a:pt x="218" y="30"/>
                  <a:pt x="218" y="30"/>
                </a:cubicBezTo>
                <a:close/>
                <a:moveTo>
                  <a:pt x="173" y="86"/>
                </a:moveTo>
                <a:cubicBezTo>
                  <a:pt x="172" y="85"/>
                  <a:pt x="172" y="84"/>
                  <a:pt x="172" y="83"/>
                </a:cubicBezTo>
                <a:cubicBezTo>
                  <a:pt x="172" y="83"/>
                  <a:pt x="172" y="82"/>
                  <a:pt x="174" y="81"/>
                </a:cubicBezTo>
                <a:cubicBezTo>
                  <a:pt x="175" y="81"/>
                  <a:pt x="176" y="80"/>
                  <a:pt x="176" y="80"/>
                </a:cubicBezTo>
                <a:cubicBezTo>
                  <a:pt x="178" y="80"/>
                  <a:pt x="178" y="81"/>
                  <a:pt x="179" y="82"/>
                </a:cubicBezTo>
                <a:cubicBezTo>
                  <a:pt x="179" y="83"/>
                  <a:pt x="180" y="84"/>
                  <a:pt x="180" y="84"/>
                </a:cubicBezTo>
                <a:cubicBezTo>
                  <a:pt x="179" y="85"/>
                  <a:pt x="179" y="85"/>
                  <a:pt x="178" y="85"/>
                </a:cubicBezTo>
                <a:cubicBezTo>
                  <a:pt x="177" y="86"/>
                  <a:pt x="175" y="87"/>
                  <a:pt x="174" y="87"/>
                </a:cubicBezTo>
                <a:cubicBezTo>
                  <a:pt x="174" y="87"/>
                  <a:pt x="174" y="86"/>
                  <a:pt x="174" y="86"/>
                </a:cubicBezTo>
                <a:cubicBezTo>
                  <a:pt x="174" y="86"/>
                  <a:pt x="173" y="86"/>
                  <a:pt x="173" y="86"/>
                </a:cubicBezTo>
                <a:close/>
                <a:moveTo>
                  <a:pt x="128" y="29"/>
                </a:moveTo>
                <a:cubicBezTo>
                  <a:pt x="128" y="30"/>
                  <a:pt x="128" y="31"/>
                  <a:pt x="128" y="31"/>
                </a:cubicBezTo>
                <a:cubicBezTo>
                  <a:pt x="128" y="31"/>
                  <a:pt x="127" y="31"/>
                  <a:pt x="126" y="31"/>
                </a:cubicBezTo>
                <a:cubicBezTo>
                  <a:pt x="126" y="31"/>
                  <a:pt x="125" y="30"/>
                  <a:pt x="125" y="30"/>
                </a:cubicBezTo>
                <a:cubicBezTo>
                  <a:pt x="125" y="29"/>
                  <a:pt x="126" y="29"/>
                  <a:pt x="127" y="29"/>
                </a:cubicBezTo>
                <a:cubicBezTo>
                  <a:pt x="127" y="29"/>
                  <a:pt x="127" y="29"/>
                  <a:pt x="128" y="29"/>
                </a:cubicBezTo>
                <a:cubicBezTo>
                  <a:pt x="128" y="29"/>
                  <a:pt x="128" y="29"/>
                  <a:pt x="128" y="29"/>
                </a:cubicBezTo>
                <a:close/>
                <a:moveTo>
                  <a:pt x="163" y="40"/>
                </a:moveTo>
                <a:cubicBezTo>
                  <a:pt x="162" y="40"/>
                  <a:pt x="162" y="40"/>
                  <a:pt x="162" y="39"/>
                </a:cubicBezTo>
                <a:cubicBezTo>
                  <a:pt x="162" y="39"/>
                  <a:pt x="162" y="38"/>
                  <a:pt x="162" y="38"/>
                </a:cubicBezTo>
                <a:cubicBezTo>
                  <a:pt x="162" y="38"/>
                  <a:pt x="163" y="37"/>
                  <a:pt x="164" y="37"/>
                </a:cubicBezTo>
                <a:cubicBezTo>
                  <a:pt x="164" y="37"/>
                  <a:pt x="165" y="38"/>
                  <a:pt x="165" y="38"/>
                </a:cubicBezTo>
                <a:cubicBezTo>
                  <a:pt x="165" y="39"/>
                  <a:pt x="165" y="39"/>
                  <a:pt x="165" y="39"/>
                </a:cubicBezTo>
                <a:cubicBezTo>
                  <a:pt x="165" y="40"/>
                  <a:pt x="165" y="40"/>
                  <a:pt x="164" y="40"/>
                </a:cubicBezTo>
                <a:cubicBezTo>
                  <a:pt x="164" y="40"/>
                  <a:pt x="163" y="40"/>
                  <a:pt x="163" y="40"/>
                </a:cubicBezTo>
                <a:close/>
                <a:moveTo>
                  <a:pt x="94" y="3"/>
                </a:moveTo>
                <a:cubicBezTo>
                  <a:pt x="93" y="3"/>
                  <a:pt x="93" y="3"/>
                  <a:pt x="93" y="3"/>
                </a:cubicBezTo>
                <a:cubicBezTo>
                  <a:pt x="93" y="3"/>
                  <a:pt x="93" y="3"/>
                  <a:pt x="93" y="1"/>
                </a:cubicBezTo>
                <a:cubicBezTo>
                  <a:pt x="93" y="1"/>
                  <a:pt x="93" y="0"/>
                  <a:pt x="94" y="0"/>
                </a:cubicBezTo>
                <a:cubicBezTo>
                  <a:pt x="95" y="0"/>
                  <a:pt x="95" y="1"/>
                  <a:pt x="95" y="2"/>
                </a:cubicBezTo>
                <a:cubicBezTo>
                  <a:pt x="95" y="2"/>
                  <a:pt x="95" y="2"/>
                  <a:pt x="94" y="3"/>
                </a:cubicBezTo>
                <a:close/>
                <a:moveTo>
                  <a:pt x="109" y="36"/>
                </a:moveTo>
                <a:cubicBezTo>
                  <a:pt x="108" y="36"/>
                  <a:pt x="108" y="36"/>
                  <a:pt x="107" y="36"/>
                </a:cubicBezTo>
                <a:cubicBezTo>
                  <a:pt x="107" y="36"/>
                  <a:pt x="106" y="36"/>
                  <a:pt x="106" y="36"/>
                </a:cubicBezTo>
                <a:cubicBezTo>
                  <a:pt x="105" y="35"/>
                  <a:pt x="104" y="35"/>
                  <a:pt x="104" y="34"/>
                </a:cubicBezTo>
                <a:cubicBezTo>
                  <a:pt x="104" y="34"/>
                  <a:pt x="104" y="34"/>
                  <a:pt x="105" y="33"/>
                </a:cubicBezTo>
                <a:cubicBezTo>
                  <a:pt x="105" y="33"/>
                  <a:pt x="105" y="33"/>
                  <a:pt x="106" y="32"/>
                </a:cubicBezTo>
                <a:cubicBezTo>
                  <a:pt x="107" y="32"/>
                  <a:pt x="107" y="32"/>
                  <a:pt x="108" y="33"/>
                </a:cubicBezTo>
                <a:cubicBezTo>
                  <a:pt x="109" y="33"/>
                  <a:pt x="109" y="34"/>
                  <a:pt x="109" y="35"/>
                </a:cubicBezTo>
                <a:cubicBezTo>
                  <a:pt x="109" y="36"/>
                  <a:pt x="109" y="36"/>
                  <a:pt x="109" y="36"/>
                </a:cubicBezTo>
                <a:close/>
                <a:moveTo>
                  <a:pt x="15" y="59"/>
                </a:moveTo>
                <a:cubicBezTo>
                  <a:pt x="14" y="59"/>
                  <a:pt x="14" y="58"/>
                  <a:pt x="14" y="58"/>
                </a:cubicBezTo>
                <a:cubicBezTo>
                  <a:pt x="14" y="58"/>
                  <a:pt x="14" y="57"/>
                  <a:pt x="14" y="57"/>
                </a:cubicBezTo>
                <a:cubicBezTo>
                  <a:pt x="14" y="56"/>
                  <a:pt x="15" y="56"/>
                  <a:pt x="15" y="56"/>
                </a:cubicBezTo>
                <a:cubicBezTo>
                  <a:pt x="15" y="56"/>
                  <a:pt x="15" y="56"/>
                  <a:pt x="16" y="56"/>
                </a:cubicBezTo>
                <a:cubicBezTo>
                  <a:pt x="17" y="57"/>
                  <a:pt x="17" y="57"/>
                  <a:pt x="17" y="57"/>
                </a:cubicBezTo>
                <a:cubicBezTo>
                  <a:pt x="17" y="59"/>
                  <a:pt x="17" y="59"/>
                  <a:pt x="17" y="59"/>
                </a:cubicBezTo>
                <a:lnTo>
                  <a:pt x="15" y="59"/>
                </a:lnTo>
                <a:close/>
                <a:moveTo>
                  <a:pt x="74" y="53"/>
                </a:moveTo>
                <a:cubicBezTo>
                  <a:pt x="74" y="53"/>
                  <a:pt x="74" y="53"/>
                  <a:pt x="74" y="52"/>
                </a:cubicBezTo>
                <a:cubicBezTo>
                  <a:pt x="74" y="52"/>
                  <a:pt x="74" y="52"/>
                  <a:pt x="74" y="51"/>
                </a:cubicBezTo>
                <a:cubicBezTo>
                  <a:pt x="74" y="50"/>
                  <a:pt x="74" y="49"/>
                  <a:pt x="73" y="48"/>
                </a:cubicBezTo>
                <a:cubicBezTo>
                  <a:pt x="73" y="47"/>
                  <a:pt x="73" y="45"/>
                  <a:pt x="72" y="44"/>
                </a:cubicBezTo>
                <a:cubicBezTo>
                  <a:pt x="73" y="44"/>
                  <a:pt x="73" y="44"/>
                  <a:pt x="73" y="45"/>
                </a:cubicBezTo>
                <a:cubicBezTo>
                  <a:pt x="73" y="47"/>
                  <a:pt x="73" y="47"/>
                  <a:pt x="73" y="47"/>
                </a:cubicBezTo>
                <a:cubicBezTo>
                  <a:pt x="73" y="48"/>
                  <a:pt x="74" y="48"/>
                  <a:pt x="74" y="49"/>
                </a:cubicBezTo>
                <a:cubicBezTo>
                  <a:pt x="74" y="49"/>
                  <a:pt x="74" y="50"/>
                  <a:pt x="75" y="50"/>
                </a:cubicBezTo>
                <a:cubicBezTo>
                  <a:pt x="75" y="50"/>
                  <a:pt x="75" y="50"/>
                  <a:pt x="75" y="50"/>
                </a:cubicBezTo>
                <a:cubicBezTo>
                  <a:pt x="74" y="50"/>
                  <a:pt x="74" y="51"/>
                  <a:pt x="74" y="51"/>
                </a:cubicBezTo>
                <a:cubicBezTo>
                  <a:pt x="74" y="52"/>
                  <a:pt x="75" y="52"/>
                  <a:pt x="76" y="53"/>
                </a:cubicBezTo>
                <a:cubicBezTo>
                  <a:pt x="76" y="54"/>
                  <a:pt x="77" y="55"/>
                  <a:pt x="77" y="56"/>
                </a:cubicBezTo>
                <a:cubicBezTo>
                  <a:pt x="77" y="56"/>
                  <a:pt x="77" y="56"/>
                  <a:pt x="76" y="57"/>
                </a:cubicBezTo>
                <a:cubicBezTo>
                  <a:pt x="77" y="57"/>
                  <a:pt x="77" y="57"/>
                  <a:pt x="77" y="58"/>
                </a:cubicBezTo>
                <a:cubicBezTo>
                  <a:pt x="77" y="58"/>
                  <a:pt x="77" y="59"/>
                  <a:pt x="77" y="59"/>
                </a:cubicBezTo>
                <a:cubicBezTo>
                  <a:pt x="76" y="59"/>
                  <a:pt x="76" y="59"/>
                  <a:pt x="75" y="58"/>
                </a:cubicBezTo>
                <a:cubicBezTo>
                  <a:pt x="75" y="58"/>
                  <a:pt x="75" y="57"/>
                  <a:pt x="75" y="56"/>
                </a:cubicBezTo>
                <a:cubicBezTo>
                  <a:pt x="74" y="54"/>
                  <a:pt x="74" y="54"/>
                  <a:pt x="74" y="54"/>
                </a:cubicBezTo>
                <a:cubicBezTo>
                  <a:pt x="74" y="54"/>
                  <a:pt x="74" y="53"/>
                  <a:pt x="74" y="53"/>
                </a:cubicBezTo>
                <a:close/>
                <a:moveTo>
                  <a:pt x="71" y="60"/>
                </a:moveTo>
                <a:cubicBezTo>
                  <a:pt x="71" y="61"/>
                  <a:pt x="71" y="61"/>
                  <a:pt x="70" y="61"/>
                </a:cubicBezTo>
                <a:cubicBezTo>
                  <a:pt x="70" y="61"/>
                  <a:pt x="69" y="61"/>
                  <a:pt x="69" y="60"/>
                </a:cubicBezTo>
                <a:cubicBezTo>
                  <a:pt x="70" y="60"/>
                  <a:pt x="70" y="60"/>
                  <a:pt x="70" y="60"/>
                </a:cubicBezTo>
                <a:cubicBezTo>
                  <a:pt x="70" y="60"/>
                  <a:pt x="70" y="60"/>
                  <a:pt x="71" y="60"/>
                </a:cubicBezTo>
                <a:close/>
                <a:moveTo>
                  <a:pt x="63" y="100"/>
                </a:moveTo>
                <a:cubicBezTo>
                  <a:pt x="62" y="101"/>
                  <a:pt x="62" y="101"/>
                  <a:pt x="61" y="101"/>
                </a:cubicBezTo>
                <a:cubicBezTo>
                  <a:pt x="61" y="100"/>
                  <a:pt x="61" y="100"/>
                  <a:pt x="61" y="100"/>
                </a:cubicBezTo>
                <a:lnTo>
                  <a:pt x="63" y="100"/>
                </a:lnTo>
                <a:close/>
                <a:moveTo>
                  <a:pt x="315" y="117"/>
                </a:moveTo>
                <a:cubicBezTo>
                  <a:pt x="315" y="117"/>
                  <a:pt x="315" y="117"/>
                  <a:pt x="315" y="117"/>
                </a:cubicBezTo>
                <a:cubicBezTo>
                  <a:pt x="315" y="117"/>
                  <a:pt x="315" y="116"/>
                  <a:pt x="315" y="116"/>
                </a:cubicBezTo>
                <a:cubicBezTo>
                  <a:pt x="315" y="116"/>
                  <a:pt x="315" y="116"/>
                  <a:pt x="315" y="116"/>
                </a:cubicBezTo>
                <a:cubicBezTo>
                  <a:pt x="315" y="116"/>
                  <a:pt x="315" y="116"/>
                  <a:pt x="315" y="116"/>
                </a:cubicBezTo>
                <a:cubicBezTo>
                  <a:pt x="315" y="116"/>
                  <a:pt x="315" y="116"/>
                  <a:pt x="315" y="116"/>
                </a:cubicBezTo>
                <a:cubicBezTo>
                  <a:pt x="315" y="115"/>
                  <a:pt x="315" y="115"/>
                  <a:pt x="315" y="115"/>
                </a:cubicBezTo>
                <a:cubicBezTo>
                  <a:pt x="317" y="115"/>
                  <a:pt x="318" y="116"/>
                  <a:pt x="319" y="116"/>
                </a:cubicBezTo>
                <a:cubicBezTo>
                  <a:pt x="321" y="117"/>
                  <a:pt x="321" y="117"/>
                  <a:pt x="321" y="117"/>
                </a:cubicBezTo>
                <a:cubicBezTo>
                  <a:pt x="321" y="118"/>
                  <a:pt x="321" y="118"/>
                  <a:pt x="320" y="118"/>
                </a:cubicBezTo>
                <a:cubicBezTo>
                  <a:pt x="319" y="118"/>
                  <a:pt x="318" y="118"/>
                  <a:pt x="318" y="117"/>
                </a:cubicBezTo>
                <a:cubicBezTo>
                  <a:pt x="317" y="117"/>
                  <a:pt x="316" y="117"/>
                  <a:pt x="315" y="117"/>
                </a:cubicBezTo>
                <a:close/>
                <a:moveTo>
                  <a:pt x="281" y="53"/>
                </a:moveTo>
                <a:cubicBezTo>
                  <a:pt x="281" y="55"/>
                  <a:pt x="280" y="56"/>
                  <a:pt x="279" y="56"/>
                </a:cubicBezTo>
                <a:cubicBezTo>
                  <a:pt x="279" y="55"/>
                  <a:pt x="279" y="54"/>
                  <a:pt x="279" y="54"/>
                </a:cubicBezTo>
                <a:cubicBezTo>
                  <a:pt x="279" y="54"/>
                  <a:pt x="280" y="53"/>
                  <a:pt x="281" y="53"/>
                </a:cubicBezTo>
                <a:close/>
                <a:moveTo>
                  <a:pt x="234" y="29"/>
                </a:moveTo>
                <a:cubicBezTo>
                  <a:pt x="234" y="29"/>
                  <a:pt x="233" y="28"/>
                  <a:pt x="233" y="28"/>
                </a:cubicBezTo>
                <a:cubicBezTo>
                  <a:pt x="233" y="28"/>
                  <a:pt x="233" y="27"/>
                  <a:pt x="233" y="26"/>
                </a:cubicBezTo>
                <a:cubicBezTo>
                  <a:pt x="234" y="26"/>
                  <a:pt x="234" y="27"/>
                  <a:pt x="234" y="27"/>
                </a:cubicBezTo>
                <a:cubicBezTo>
                  <a:pt x="234" y="27"/>
                  <a:pt x="234" y="28"/>
                  <a:pt x="234" y="29"/>
                </a:cubicBezTo>
                <a:close/>
                <a:moveTo>
                  <a:pt x="181" y="10"/>
                </a:moveTo>
                <a:cubicBezTo>
                  <a:pt x="180" y="10"/>
                  <a:pt x="180" y="10"/>
                  <a:pt x="179" y="9"/>
                </a:cubicBezTo>
                <a:cubicBezTo>
                  <a:pt x="178" y="8"/>
                  <a:pt x="178" y="7"/>
                  <a:pt x="177" y="6"/>
                </a:cubicBezTo>
                <a:cubicBezTo>
                  <a:pt x="179" y="6"/>
                  <a:pt x="180" y="7"/>
                  <a:pt x="180" y="7"/>
                </a:cubicBezTo>
                <a:cubicBezTo>
                  <a:pt x="180" y="8"/>
                  <a:pt x="181" y="9"/>
                  <a:pt x="181" y="10"/>
                </a:cubicBezTo>
                <a:close/>
                <a:moveTo>
                  <a:pt x="0" y="99"/>
                </a:moveTo>
                <a:cubicBezTo>
                  <a:pt x="1" y="99"/>
                  <a:pt x="1" y="99"/>
                  <a:pt x="2" y="99"/>
                </a:cubicBezTo>
                <a:cubicBezTo>
                  <a:pt x="2" y="99"/>
                  <a:pt x="2" y="100"/>
                  <a:pt x="2" y="101"/>
                </a:cubicBezTo>
                <a:cubicBezTo>
                  <a:pt x="1" y="101"/>
                  <a:pt x="0" y="101"/>
                  <a:pt x="0" y="101"/>
                </a:cubicBezTo>
                <a:cubicBezTo>
                  <a:pt x="0" y="101"/>
                  <a:pt x="0" y="100"/>
                  <a:pt x="0" y="99"/>
                </a:cubicBezTo>
                <a:close/>
                <a:moveTo>
                  <a:pt x="316" y="98"/>
                </a:moveTo>
                <a:cubicBezTo>
                  <a:pt x="315" y="98"/>
                  <a:pt x="315" y="98"/>
                  <a:pt x="314" y="97"/>
                </a:cubicBezTo>
                <a:cubicBezTo>
                  <a:pt x="314" y="97"/>
                  <a:pt x="314" y="96"/>
                  <a:pt x="314" y="96"/>
                </a:cubicBezTo>
                <a:cubicBezTo>
                  <a:pt x="314" y="95"/>
                  <a:pt x="314" y="95"/>
                  <a:pt x="314" y="94"/>
                </a:cubicBezTo>
                <a:cubicBezTo>
                  <a:pt x="314" y="94"/>
                  <a:pt x="315" y="94"/>
                  <a:pt x="316" y="94"/>
                </a:cubicBezTo>
                <a:cubicBezTo>
                  <a:pt x="316" y="94"/>
                  <a:pt x="317" y="94"/>
                  <a:pt x="317" y="94"/>
                </a:cubicBezTo>
                <a:cubicBezTo>
                  <a:pt x="318" y="95"/>
                  <a:pt x="318" y="95"/>
                  <a:pt x="318" y="96"/>
                </a:cubicBezTo>
                <a:cubicBezTo>
                  <a:pt x="317" y="97"/>
                  <a:pt x="317" y="97"/>
                  <a:pt x="317" y="97"/>
                </a:cubicBezTo>
                <a:cubicBezTo>
                  <a:pt x="317" y="98"/>
                  <a:pt x="316" y="98"/>
                  <a:pt x="316" y="98"/>
                </a:cubicBezTo>
                <a:close/>
                <a:moveTo>
                  <a:pt x="209" y="38"/>
                </a:moveTo>
                <a:cubicBezTo>
                  <a:pt x="210" y="38"/>
                  <a:pt x="210" y="38"/>
                  <a:pt x="210" y="38"/>
                </a:cubicBezTo>
                <a:cubicBezTo>
                  <a:pt x="210" y="38"/>
                  <a:pt x="209" y="37"/>
                  <a:pt x="209" y="37"/>
                </a:cubicBezTo>
                <a:cubicBezTo>
                  <a:pt x="209" y="37"/>
                  <a:pt x="210" y="36"/>
                  <a:pt x="210" y="36"/>
                </a:cubicBezTo>
                <a:cubicBezTo>
                  <a:pt x="211" y="35"/>
                  <a:pt x="211" y="35"/>
                  <a:pt x="212" y="35"/>
                </a:cubicBezTo>
                <a:cubicBezTo>
                  <a:pt x="213" y="35"/>
                  <a:pt x="213" y="35"/>
                  <a:pt x="214" y="35"/>
                </a:cubicBezTo>
                <a:cubicBezTo>
                  <a:pt x="214" y="35"/>
                  <a:pt x="215" y="35"/>
                  <a:pt x="215" y="35"/>
                </a:cubicBezTo>
                <a:cubicBezTo>
                  <a:pt x="215" y="36"/>
                  <a:pt x="215" y="36"/>
                  <a:pt x="214" y="37"/>
                </a:cubicBezTo>
                <a:cubicBezTo>
                  <a:pt x="214" y="39"/>
                  <a:pt x="213" y="39"/>
                  <a:pt x="212" y="39"/>
                </a:cubicBezTo>
                <a:cubicBezTo>
                  <a:pt x="212" y="39"/>
                  <a:pt x="211" y="39"/>
                  <a:pt x="211" y="39"/>
                </a:cubicBezTo>
                <a:cubicBezTo>
                  <a:pt x="211" y="38"/>
                  <a:pt x="210" y="38"/>
                  <a:pt x="209" y="38"/>
                </a:cubicBezTo>
                <a:close/>
                <a:moveTo>
                  <a:pt x="222" y="34"/>
                </a:moveTo>
                <a:cubicBezTo>
                  <a:pt x="221" y="34"/>
                  <a:pt x="221" y="34"/>
                  <a:pt x="220" y="33"/>
                </a:cubicBezTo>
                <a:cubicBezTo>
                  <a:pt x="219" y="33"/>
                  <a:pt x="219" y="32"/>
                  <a:pt x="219" y="31"/>
                </a:cubicBezTo>
                <a:cubicBezTo>
                  <a:pt x="220" y="31"/>
                  <a:pt x="220" y="32"/>
                  <a:pt x="221" y="32"/>
                </a:cubicBezTo>
                <a:cubicBezTo>
                  <a:pt x="221" y="33"/>
                  <a:pt x="222" y="34"/>
                  <a:pt x="222" y="34"/>
                </a:cubicBezTo>
                <a:close/>
                <a:moveTo>
                  <a:pt x="191" y="79"/>
                </a:moveTo>
                <a:cubicBezTo>
                  <a:pt x="191" y="80"/>
                  <a:pt x="190" y="80"/>
                  <a:pt x="190" y="80"/>
                </a:cubicBezTo>
                <a:cubicBezTo>
                  <a:pt x="188" y="80"/>
                  <a:pt x="186" y="79"/>
                  <a:pt x="186" y="77"/>
                </a:cubicBezTo>
                <a:cubicBezTo>
                  <a:pt x="188" y="75"/>
                  <a:pt x="189" y="75"/>
                  <a:pt x="190" y="75"/>
                </a:cubicBezTo>
                <a:cubicBezTo>
                  <a:pt x="191" y="75"/>
                  <a:pt x="191" y="75"/>
                  <a:pt x="192" y="75"/>
                </a:cubicBezTo>
                <a:cubicBezTo>
                  <a:pt x="192" y="76"/>
                  <a:pt x="193" y="76"/>
                  <a:pt x="193" y="77"/>
                </a:cubicBezTo>
                <a:cubicBezTo>
                  <a:pt x="193" y="78"/>
                  <a:pt x="192" y="79"/>
                  <a:pt x="191" y="79"/>
                </a:cubicBezTo>
                <a:close/>
                <a:moveTo>
                  <a:pt x="93" y="242"/>
                </a:moveTo>
                <a:cubicBezTo>
                  <a:pt x="94" y="242"/>
                  <a:pt x="94" y="242"/>
                  <a:pt x="94" y="243"/>
                </a:cubicBezTo>
                <a:cubicBezTo>
                  <a:pt x="94" y="244"/>
                  <a:pt x="94" y="244"/>
                  <a:pt x="94" y="244"/>
                </a:cubicBezTo>
                <a:cubicBezTo>
                  <a:pt x="93" y="244"/>
                  <a:pt x="93" y="244"/>
                  <a:pt x="93" y="244"/>
                </a:cubicBezTo>
                <a:cubicBezTo>
                  <a:pt x="93" y="244"/>
                  <a:pt x="93" y="244"/>
                  <a:pt x="93" y="244"/>
                </a:cubicBezTo>
                <a:cubicBezTo>
                  <a:pt x="93" y="244"/>
                  <a:pt x="93" y="244"/>
                  <a:pt x="93" y="242"/>
                </a:cubicBezTo>
                <a:close/>
                <a:moveTo>
                  <a:pt x="218" y="29"/>
                </a:moveTo>
                <a:cubicBezTo>
                  <a:pt x="218" y="29"/>
                  <a:pt x="218" y="29"/>
                  <a:pt x="217" y="29"/>
                </a:cubicBezTo>
                <a:cubicBezTo>
                  <a:pt x="217" y="29"/>
                  <a:pt x="217" y="29"/>
                  <a:pt x="217" y="30"/>
                </a:cubicBezTo>
                <a:cubicBezTo>
                  <a:pt x="217" y="30"/>
                  <a:pt x="217" y="30"/>
                  <a:pt x="217" y="30"/>
                </a:cubicBezTo>
                <a:cubicBezTo>
                  <a:pt x="217" y="30"/>
                  <a:pt x="217" y="29"/>
                  <a:pt x="216" y="29"/>
                </a:cubicBezTo>
                <a:lnTo>
                  <a:pt x="218" y="29"/>
                </a:lnTo>
                <a:close/>
                <a:moveTo>
                  <a:pt x="8" y="130"/>
                </a:moveTo>
                <a:cubicBezTo>
                  <a:pt x="10" y="129"/>
                  <a:pt x="10" y="129"/>
                  <a:pt x="10" y="129"/>
                </a:cubicBezTo>
                <a:cubicBezTo>
                  <a:pt x="10" y="129"/>
                  <a:pt x="10" y="129"/>
                  <a:pt x="11" y="129"/>
                </a:cubicBezTo>
                <a:cubicBezTo>
                  <a:pt x="11" y="129"/>
                  <a:pt x="11" y="129"/>
                  <a:pt x="11" y="129"/>
                </a:cubicBezTo>
                <a:cubicBezTo>
                  <a:pt x="11" y="129"/>
                  <a:pt x="11" y="129"/>
                  <a:pt x="12" y="129"/>
                </a:cubicBezTo>
                <a:cubicBezTo>
                  <a:pt x="11" y="130"/>
                  <a:pt x="11" y="131"/>
                  <a:pt x="10" y="132"/>
                </a:cubicBezTo>
                <a:cubicBezTo>
                  <a:pt x="10" y="132"/>
                  <a:pt x="9" y="132"/>
                  <a:pt x="8" y="133"/>
                </a:cubicBezTo>
                <a:cubicBezTo>
                  <a:pt x="7" y="133"/>
                  <a:pt x="7" y="133"/>
                  <a:pt x="7" y="132"/>
                </a:cubicBezTo>
                <a:cubicBezTo>
                  <a:pt x="7" y="132"/>
                  <a:pt x="7" y="132"/>
                  <a:pt x="7" y="131"/>
                </a:cubicBezTo>
                <a:cubicBezTo>
                  <a:pt x="8" y="131"/>
                  <a:pt x="8" y="130"/>
                  <a:pt x="8" y="130"/>
                </a:cubicBezTo>
                <a:close/>
                <a:moveTo>
                  <a:pt x="73" y="235"/>
                </a:moveTo>
                <a:cubicBezTo>
                  <a:pt x="73" y="234"/>
                  <a:pt x="74" y="234"/>
                  <a:pt x="75" y="234"/>
                </a:cubicBezTo>
                <a:cubicBezTo>
                  <a:pt x="75" y="237"/>
                  <a:pt x="75" y="237"/>
                  <a:pt x="75" y="237"/>
                </a:cubicBezTo>
                <a:cubicBezTo>
                  <a:pt x="74" y="237"/>
                  <a:pt x="74" y="237"/>
                  <a:pt x="74" y="238"/>
                </a:cubicBezTo>
                <a:cubicBezTo>
                  <a:pt x="73" y="238"/>
                  <a:pt x="73" y="239"/>
                  <a:pt x="72" y="239"/>
                </a:cubicBezTo>
                <a:cubicBezTo>
                  <a:pt x="71" y="239"/>
                  <a:pt x="71" y="238"/>
                  <a:pt x="71" y="237"/>
                </a:cubicBezTo>
                <a:cubicBezTo>
                  <a:pt x="71" y="238"/>
                  <a:pt x="71" y="238"/>
                  <a:pt x="71" y="238"/>
                </a:cubicBezTo>
                <a:cubicBezTo>
                  <a:pt x="71" y="237"/>
                  <a:pt x="71" y="237"/>
                  <a:pt x="72" y="236"/>
                </a:cubicBezTo>
                <a:cubicBezTo>
                  <a:pt x="72" y="236"/>
                  <a:pt x="72" y="235"/>
                  <a:pt x="73" y="235"/>
                </a:cubicBezTo>
                <a:close/>
                <a:moveTo>
                  <a:pt x="76" y="155"/>
                </a:moveTo>
                <a:cubicBezTo>
                  <a:pt x="76" y="155"/>
                  <a:pt x="76" y="155"/>
                  <a:pt x="76" y="156"/>
                </a:cubicBezTo>
                <a:cubicBezTo>
                  <a:pt x="76" y="156"/>
                  <a:pt x="77" y="157"/>
                  <a:pt x="77" y="157"/>
                </a:cubicBezTo>
                <a:cubicBezTo>
                  <a:pt x="77" y="157"/>
                  <a:pt x="76" y="158"/>
                  <a:pt x="76" y="159"/>
                </a:cubicBezTo>
                <a:cubicBezTo>
                  <a:pt x="76" y="159"/>
                  <a:pt x="75" y="159"/>
                  <a:pt x="74" y="159"/>
                </a:cubicBezTo>
                <a:cubicBezTo>
                  <a:pt x="74" y="159"/>
                  <a:pt x="73" y="159"/>
                  <a:pt x="73" y="159"/>
                </a:cubicBezTo>
                <a:cubicBezTo>
                  <a:pt x="72" y="158"/>
                  <a:pt x="72" y="157"/>
                  <a:pt x="72" y="157"/>
                </a:cubicBezTo>
                <a:cubicBezTo>
                  <a:pt x="72" y="156"/>
                  <a:pt x="72" y="156"/>
                  <a:pt x="72" y="155"/>
                </a:cubicBezTo>
                <a:cubicBezTo>
                  <a:pt x="73" y="155"/>
                  <a:pt x="73" y="154"/>
                  <a:pt x="73" y="154"/>
                </a:cubicBezTo>
                <a:cubicBezTo>
                  <a:pt x="75" y="154"/>
                  <a:pt x="75" y="154"/>
                  <a:pt x="75" y="154"/>
                </a:cubicBezTo>
                <a:cubicBezTo>
                  <a:pt x="75" y="154"/>
                  <a:pt x="76" y="155"/>
                  <a:pt x="76" y="155"/>
                </a:cubicBezTo>
                <a:close/>
                <a:moveTo>
                  <a:pt x="67" y="148"/>
                </a:moveTo>
                <a:cubicBezTo>
                  <a:pt x="68" y="148"/>
                  <a:pt x="68" y="148"/>
                  <a:pt x="69" y="149"/>
                </a:cubicBezTo>
                <a:cubicBezTo>
                  <a:pt x="70" y="149"/>
                  <a:pt x="70" y="149"/>
                  <a:pt x="70" y="150"/>
                </a:cubicBezTo>
                <a:cubicBezTo>
                  <a:pt x="70" y="151"/>
                  <a:pt x="70" y="151"/>
                  <a:pt x="69" y="152"/>
                </a:cubicBezTo>
                <a:cubicBezTo>
                  <a:pt x="68" y="152"/>
                  <a:pt x="68" y="153"/>
                  <a:pt x="68" y="153"/>
                </a:cubicBezTo>
                <a:cubicBezTo>
                  <a:pt x="67" y="153"/>
                  <a:pt x="67" y="153"/>
                  <a:pt x="66" y="152"/>
                </a:cubicBezTo>
                <a:cubicBezTo>
                  <a:pt x="66" y="152"/>
                  <a:pt x="66" y="151"/>
                  <a:pt x="66" y="151"/>
                </a:cubicBezTo>
                <a:cubicBezTo>
                  <a:pt x="66" y="150"/>
                  <a:pt x="66" y="150"/>
                  <a:pt x="66" y="149"/>
                </a:cubicBezTo>
                <a:cubicBezTo>
                  <a:pt x="66" y="149"/>
                  <a:pt x="67" y="149"/>
                  <a:pt x="67" y="148"/>
                </a:cubicBezTo>
                <a:close/>
                <a:moveTo>
                  <a:pt x="63" y="148"/>
                </a:moveTo>
                <a:cubicBezTo>
                  <a:pt x="63" y="149"/>
                  <a:pt x="63" y="149"/>
                  <a:pt x="63" y="149"/>
                </a:cubicBezTo>
                <a:cubicBezTo>
                  <a:pt x="63" y="150"/>
                  <a:pt x="64" y="150"/>
                  <a:pt x="64" y="150"/>
                </a:cubicBezTo>
                <a:cubicBezTo>
                  <a:pt x="64" y="151"/>
                  <a:pt x="64" y="151"/>
                  <a:pt x="64" y="152"/>
                </a:cubicBezTo>
                <a:cubicBezTo>
                  <a:pt x="63" y="153"/>
                  <a:pt x="63" y="153"/>
                  <a:pt x="61" y="153"/>
                </a:cubicBezTo>
                <a:cubicBezTo>
                  <a:pt x="60" y="153"/>
                  <a:pt x="60" y="153"/>
                  <a:pt x="60" y="152"/>
                </a:cubicBezTo>
                <a:cubicBezTo>
                  <a:pt x="60" y="152"/>
                  <a:pt x="60" y="151"/>
                  <a:pt x="59" y="150"/>
                </a:cubicBezTo>
                <a:cubicBezTo>
                  <a:pt x="59" y="149"/>
                  <a:pt x="59" y="149"/>
                  <a:pt x="60" y="149"/>
                </a:cubicBezTo>
                <a:cubicBezTo>
                  <a:pt x="60" y="149"/>
                  <a:pt x="60" y="149"/>
                  <a:pt x="61" y="148"/>
                </a:cubicBezTo>
                <a:lnTo>
                  <a:pt x="63" y="148"/>
                </a:lnTo>
                <a:close/>
                <a:moveTo>
                  <a:pt x="76" y="202"/>
                </a:moveTo>
                <a:cubicBezTo>
                  <a:pt x="77" y="202"/>
                  <a:pt x="77" y="202"/>
                  <a:pt x="77" y="204"/>
                </a:cubicBezTo>
                <a:cubicBezTo>
                  <a:pt x="77" y="205"/>
                  <a:pt x="78" y="206"/>
                  <a:pt x="78" y="206"/>
                </a:cubicBezTo>
                <a:cubicBezTo>
                  <a:pt x="77" y="206"/>
                  <a:pt x="77" y="206"/>
                  <a:pt x="77" y="205"/>
                </a:cubicBezTo>
                <a:cubicBezTo>
                  <a:pt x="77" y="204"/>
                  <a:pt x="76" y="203"/>
                  <a:pt x="76" y="202"/>
                </a:cubicBezTo>
                <a:close/>
                <a:moveTo>
                  <a:pt x="57" y="135"/>
                </a:moveTo>
                <a:cubicBezTo>
                  <a:pt x="57" y="134"/>
                  <a:pt x="57" y="134"/>
                  <a:pt x="57" y="134"/>
                </a:cubicBezTo>
                <a:cubicBezTo>
                  <a:pt x="58" y="134"/>
                  <a:pt x="58" y="134"/>
                  <a:pt x="58" y="134"/>
                </a:cubicBezTo>
                <a:cubicBezTo>
                  <a:pt x="58" y="134"/>
                  <a:pt x="58" y="134"/>
                  <a:pt x="59" y="134"/>
                </a:cubicBezTo>
                <a:cubicBezTo>
                  <a:pt x="59" y="134"/>
                  <a:pt x="59" y="134"/>
                  <a:pt x="59" y="134"/>
                </a:cubicBezTo>
                <a:cubicBezTo>
                  <a:pt x="59" y="135"/>
                  <a:pt x="59" y="136"/>
                  <a:pt x="58" y="136"/>
                </a:cubicBezTo>
                <a:cubicBezTo>
                  <a:pt x="58" y="136"/>
                  <a:pt x="58" y="135"/>
                  <a:pt x="57" y="136"/>
                </a:cubicBezTo>
                <a:cubicBezTo>
                  <a:pt x="57" y="136"/>
                  <a:pt x="57" y="136"/>
                  <a:pt x="57" y="135"/>
                </a:cubicBezTo>
                <a:close/>
                <a:moveTo>
                  <a:pt x="86" y="217"/>
                </a:moveTo>
                <a:cubicBezTo>
                  <a:pt x="87" y="217"/>
                  <a:pt x="87" y="217"/>
                  <a:pt x="87" y="217"/>
                </a:cubicBezTo>
                <a:cubicBezTo>
                  <a:pt x="88" y="216"/>
                  <a:pt x="88" y="216"/>
                  <a:pt x="88" y="216"/>
                </a:cubicBezTo>
                <a:cubicBezTo>
                  <a:pt x="89" y="216"/>
                  <a:pt x="89" y="217"/>
                  <a:pt x="89" y="217"/>
                </a:cubicBezTo>
                <a:cubicBezTo>
                  <a:pt x="90" y="218"/>
                  <a:pt x="90" y="218"/>
                  <a:pt x="90" y="219"/>
                </a:cubicBezTo>
                <a:cubicBezTo>
                  <a:pt x="90" y="219"/>
                  <a:pt x="90" y="220"/>
                  <a:pt x="89" y="220"/>
                </a:cubicBezTo>
                <a:cubicBezTo>
                  <a:pt x="89" y="221"/>
                  <a:pt x="88" y="221"/>
                  <a:pt x="87" y="221"/>
                </a:cubicBezTo>
                <a:cubicBezTo>
                  <a:pt x="87" y="221"/>
                  <a:pt x="87" y="221"/>
                  <a:pt x="86" y="220"/>
                </a:cubicBezTo>
                <a:cubicBezTo>
                  <a:pt x="86" y="220"/>
                  <a:pt x="86" y="219"/>
                  <a:pt x="86" y="219"/>
                </a:cubicBezTo>
                <a:cubicBezTo>
                  <a:pt x="86" y="218"/>
                  <a:pt x="86" y="217"/>
                  <a:pt x="86" y="217"/>
                </a:cubicBezTo>
                <a:close/>
                <a:moveTo>
                  <a:pt x="81" y="249"/>
                </a:moveTo>
                <a:cubicBezTo>
                  <a:pt x="82" y="249"/>
                  <a:pt x="83" y="249"/>
                  <a:pt x="83" y="250"/>
                </a:cubicBezTo>
                <a:cubicBezTo>
                  <a:pt x="84" y="250"/>
                  <a:pt x="84" y="251"/>
                  <a:pt x="84" y="252"/>
                </a:cubicBezTo>
                <a:cubicBezTo>
                  <a:pt x="84" y="252"/>
                  <a:pt x="84" y="253"/>
                  <a:pt x="83" y="253"/>
                </a:cubicBezTo>
                <a:cubicBezTo>
                  <a:pt x="83" y="254"/>
                  <a:pt x="82" y="254"/>
                  <a:pt x="82" y="254"/>
                </a:cubicBezTo>
                <a:cubicBezTo>
                  <a:pt x="81" y="254"/>
                  <a:pt x="80" y="254"/>
                  <a:pt x="80" y="252"/>
                </a:cubicBezTo>
                <a:cubicBezTo>
                  <a:pt x="80" y="251"/>
                  <a:pt x="81" y="250"/>
                  <a:pt x="81" y="249"/>
                </a:cubicBezTo>
                <a:close/>
                <a:moveTo>
                  <a:pt x="82" y="156"/>
                </a:moveTo>
                <a:cubicBezTo>
                  <a:pt x="83" y="156"/>
                  <a:pt x="84" y="156"/>
                  <a:pt x="84" y="156"/>
                </a:cubicBezTo>
                <a:cubicBezTo>
                  <a:pt x="85" y="157"/>
                  <a:pt x="85" y="157"/>
                  <a:pt x="86" y="159"/>
                </a:cubicBezTo>
                <a:cubicBezTo>
                  <a:pt x="85" y="159"/>
                  <a:pt x="85" y="159"/>
                  <a:pt x="85" y="159"/>
                </a:cubicBezTo>
                <a:cubicBezTo>
                  <a:pt x="85" y="160"/>
                  <a:pt x="85" y="160"/>
                  <a:pt x="85" y="160"/>
                </a:cubicBezTo>
                <a:cubicBezTo>
                  <a:pt x="82" y="160"/>
                  <a:pt x="81" y="159"/>
                  <a:pt x="81" y="157"/>
                </a:cubicBezTo>
                <a:cubicBezTo>
                  <a:pt x="81" y="157"/>
                  <a:pt x="81" y="156"/>
                  <a:pt x="82" y="156"/>
                </a:cubicBezTo>
                <a:close/>
                <a:moveTo>
                  <a:pt x="17" y="261"/>
                </a:moveTo>
                <a:cubicBezTo>
                  <a:pt x="18" y="261"/>
                  <a:pt x="18" y="261"/>
                  <a:pt x="18" y="262"/>
                </a:cubicBezTo>
                <a:cubicBezTo>
                  <a:pt x="18" y="262"/>
                  <a:pt x="19" y="263"/>
                  <a:pt x="19" y="264"/>
                </a:cubicBezTo>
                <a:cubicBezTo>
                  <a:pt x="19" y="264"/>
                  <a:pt x="18" y="264"/>
                  <a:pt x="18" y="265"/>
                </a:cubicBezTo>
                <a:cubicBezTo>
                  <a:pt x="18" y="266"/>
                  <a:pt x="18" y="266"/>
                  <a:pt x="18" y="266"/>
                </a:cubicBezTo>
                <a:cubicBezTo>
                  <a:pt x="18" y="267"/>
                  <a:pt x="19" y="267"/>
                  <a:pt x="19" y="267"/>
                </a:cubicBezTo>
                <a:cubicBezTo>
                  <a:pt x="18" y="268"/>
                  <a:pt x="18" y="270"/>
                  <a:pt x="17" y="271"/>
                </a:cubicBezTo>
                <a:cubicBezTo>
                  <a:pt x="16" y="272"/>
                  <a:pt x="15" y="273"/>
                  <a:pt x="14" y="273"/>
                </a:cubicBezTo>
                <a:cubicBezTo>
                  <a:pt x="13" y="273"/>
                  <a:pt x="13" y="273"/>
                  <a:pt x="13" y="271"/>
                </a:cubicBezTo>
                <a:cubicBezTo>
                  <a:pt x="13" y="271"/>
                  <a:pt x="14" y="269"/>
                  <a:pt x="14" y="267"/>
                </a:cubicBezTo>
                <a:cubicBezTo>
                  <a:pt x="15" y="265"/>
                  <a:pt x="16" y="263"/>
                  <a:pt x="17" y="261"/>
                </a:cubicBezTo>
                <a:close/>
                <a:moveTo>
                  <a:pt x="13" y="131"/>
                </a:moveTo>
                <a:cubicBezTo>
                  <a:pt x="14" y="131"/>
                  <a:pt x="14" y="132"/>
                  <a:pt x="14" y="132"/>
                </a:cubicBezTo>
                <a:cubicBezTo>
                  <a:pt x="14" y="134"/>
                  <a:pt x="14" y="134"/>
                  <a:pt x="13" y="134"/>
                </a:cubicBezTo>
                <a:cubicBezTo>
                  <a:pt x="12" y="134"/>
                  <a:pt x="11" y="134"/>
                  <a:pt x="11" y="133"/>
                </a:cubicBezTo>
                <a:cubicBezTo>
                  <a:pt x="11" y="133"/>
                  <a:pt x="12" y="133"/>
                  <a:pt x="12" y="132"/>
                </a:cubicBezTo>
                <a:lnTo>
                  <a:pt x="13" y="131"/>
                </a:lnTo>
                <a:close/>
                <a:moveTo>
                  <a:pt x="24" y="150"/>
                </a:moveTo>
                <a:cubicBezTo>
                  <a:pt x="24" y="150"/>
                  <a:pt x="24" y="149"/>
                  <a:pt x="24" y="149"/>
                </a:cubicBezTo>
                <a:cubicBezTo>
                  <a:pt x="24" y="149"/>
                  <a:pt x="25" y="149"/>
                  <a:pt x="25" y="149"/>
                </a:cubicBezTo>
                <a:cubicBezTo>
                  <a:pt x="25" y="150"/>
                  <a:pt x="25" y="151"/>
                  <a:pt x="25" y="151"/>
                </a:cubicBezTo>
                <a:cubicBezTo>
                  <a:pt x="25" y="151"/>
                  <a:pt x="24" y="151"/>
                  <a:pt x="23" y="151"/>
                </a:cubicBezTo>
                <a:cubicBezTo>
                  <a:pt x="23" y="149"/>
                  <a:pt x="23" y="149"/>
                  <a:pt x="23" y="149"/>
                </a:cubicBezTo>
                <a:lnTo>
                  <a:pt x="24" y="150"/>
                </a:lnTo>
                <a:close/>
                <a:moveTo>
                  <a:pt x="2" y="228"/>
                </a:moveTo>
                <a:cubicBezTo>
                  <a:pt x="2" y="228"/>
                  <a:pt x="3" y="227"/>
                  <a:pt x="3" y="227"/>
                </a:cubicBezTo>
                <a:cubicBezTo>
                  <a:pt x="4" y="227"/>
                  <a:pt x="4" y="227"/>
                  <a:pt x="4" y="227"/>
                </a:cubicBezTo>
                <a:cubicBezTo>
                  <a:pt x="5" y="227"/>
                  <a:pt x="5" y="227"/>
                  <a:pt x="5" y="228"/>
                </a:cubicBezTo>
                <a:cubicBezTo>
                  <a:pt x="6" y="229"/>
                  <a:pt x="6" y="229"/>
                  <a:pt x="6" y="230"/>
                </a:cubicBezTo>
                <a:cubicBezTo>
                  <a:pt x="6" y="230"/>
                  <a:pt x="6" y="230"/>
                  <a:pt x="5" y="231"/>
                </a:cubicBezTo>
                <a:cubicBezTo>
                  <a:pt x="5" y="232"/>
                  <a:pt x="5" y="232"/>
                  <a:pt x="4" y="232"/>
                </a:cubicBezTo>
                <a:cubicBezTo>
                  <a:pt x="3" y="232"/>
                  <a:pt x="2" y="232"/>
                  <a:pt x="2" y="231"/>
                </a:cubicBezTo>
                <a:cubicBezTo>
                  <a:pt x="2" y="231"/>
                  <a:pt x="2" y="230"/>
                  <a:pt x="2" y="229"/>
                </a:cubicBezTo>
                <a:cubicBezTo>
                  <a:pt x="2" y="228"/>
                  <a:pt x="2" y="228"/>
                  <a:pt x="2" y="228"/>
                </a:cubicBezTo>
                <a:close/>
                <a:moveTo>
                  <a:pt x="37" y="96"/>
                </a:moveTo>
                <a:cubicBezTo>
                  <a:pt x="37" y="97"/>
                  <a:pt x="37" y="97"/>
                  <a:pt x="38" y="97"/>
                </a:cubicBezTo>
                <a:cubicBezTo>
                  <a:pt x="38" y="97"/>
                  <a:pt x="39" y="97"/>
                  <a:pt x="39" y="97"/>
                </a:cubicBezTo>
                <a:cubicBezTo>
                  <a:pt x="39" y="98"/>
                  <a:pt x="39" y="98"/>
                  <a:pt x="39" y="98"/>
                </a:cubicBezTo>
                <a:cubicBezTo>
                  <a:pt x="38" y="98"/>
                  <a:pt x="38" y="98"/>
                  <a:pt x="37" y="98"/>
                </a:cubicBezTo>
                <a:cubicBezTo>
                  <a:pt x="37" y="97"/>
                  <a:pt x="36" y="97"/>
                  <a:pt x="36" y="97"/>
                </a:cubicBezTo>
                <a:cubicBezTo>
                  <a:pt x="36" y="97"/>
                  <a:pt x="35" y="97"/>
                  <a:pt x="35" y="98"/>
                </a:cubicBezTo>
                <a:cubicBezTo>
                  <a:pt x="35" y="98"/>
                  <a:pt x="34" y="98"/>
                  <a:pt x="34" y="98"/>
                </a:cubicBezTo>
                <a:cubicBezTo>
                  <a:pt x="34" y="97"/>
                  <a:pt x="33" y="97"/>
                  <a:pt x="32" y="97"/>
                </a:cubicBezTo>
                <a:cubicBezTo>
                  <a:pt x="31" y="97"/>
                  <a:pt x="30" y="97"/>
                  <a:pt x="29" y="96"/>
                </a:cubicBezTo>
                <a:cubicBezTo>
                  <a:pt x="28" y="96"/>
                  <a:pt x="28" y="96"/>
                  <a:pt x="27" y="96"/>
                </a:cubicBezTo>
                <a:cubicBezTo>
                  <a:pt x="26" y="96"/>
                  <a:pt x="26" y="96"/>
                  <a:pt x="26" y="95"/>
                </a:cubicBezTo>
                <a:cubicBezTo>
                  <a:pt x="26" y="95"/>
                  <a:pt x="27" y="95"/>
                  <a:pt x="29" y="95"/>
                </a:cubicBezTo>
                <a:cubicBezTo>
                  <a:pt x="30" y="96"/>
                  <a:pt x="31" y="96"/>
                  <a:pt x="32" y="96"/>
                </a:cubicBezTo>
                <a:cubicBezTo>
                  <a:pt x="33" y="96"/>
                  <a:pt x="34" y="96"/>
                  <a:pt x="34" y="96"/>
                </a:cubicBezTo>
                <a:cubicBezTo>
                  <a:pt x="34" y="95"/>
                  <a:pt x="34" y="95"/>
                  <a:pt x="34" y="95"/>
                </a:cubicBezTo>
                <a:cubicBezTo>
                  <a:pt x="35" y="95"/>
                  <a:pt x="36" y="96"/>
                  <a:pt x="37" y="96"/>
                </a:cubicBezTo>
                <a:close/>
                <a:moveTo>
                  <a:pt x="50" y="111"/>
                </a:moveTo>
                <a:cubicBezTo>
                  <a:pt x="51" y="111"/>
                  <a:pt x="51" y="111"/>
                  <a:pt x="51" y="111"/>
                </a:cubicBezTo>
                <a:cubicBezTo>
                  <a:pt x="52" y="111"/>
                  <a:pt x="52" y="111"/>
                  <a:pt x="52" y="112"/>
                </a:cubicBezTo>
                <a:cubicBezTo>
                  <a:pt x="52" y="112"/>
                  <a:pt x="52" y="112"/>
                  <a:pt x="51" y="112"/>
                </a:cubicBezTo>
                <a:cubicBezTo>
                  <a:pt x="51" y="113"/>
                  <a:pt x="50" y="113"/>
                  <a:pt x="50" y="113"/>
                </a:cubicBezTo>
                <a:cubicBezTo>
                  <a:pt x="50" y="112"/>
                  <a:pt x="50" y="112"/>
                  <a:pt x="50" y="112"/>
                </a:cubicBezTo>
                <a:cubicBezTo>
                  <a:pt x="50" y="112"/>
                  <a:pt x="50" y="112"/>
                  <a:pt x="50" y="112"/>
                </a:cubicBezTo>
                <a:cubicBezTo>
                  <a:pt x="50" y="112"/>
                  <a:pt x="50" y="111"/>
                  <a:pt x="50" y="111"/>
                </a:cubicBezTo>
                <a:close/>
                <a:moveTo>
                  <a:pt x="36" y="229"/>
                </a:moveTo>
                <a:cubicBezTo>
                  <a:pt x="36" y="229"/>
                  <a:pt x="36" y="230"/>
                  <a:pt x="37" y="231"/>
                </a:cubicBezTo>
                <a:cubicBezTo>
                  <a:pt x="37" y="231"/>
                  <a:pt x="37" y="232"/>
                  <a:pt x="37" y="233"/>
                </a:cubicBezTo>
                <a:cubicBezTo>
                  <a:pt x="37" y="236"/>
                  <a:pt x="37" y="238"/>
                  <a:pt x="35" y="240"/>
                </a:cubicBezTo>
                <a:cubicBezTo>
                  <a:pt x="34" y="242"/>
                  <a:pt x="33" y="243"/>
                  <a:pt x="32" y="243"/>
                </a:cubicBezTo>
                <a:cubicBezTo>
                  <a:pt x="30" y="243"/>
                  <a:pt x="28" y="242"/>
                  <a:pt x="28" y="241"/>
                </a:cubicBezTo>
                <a:cubicBezTo>
                  <a:pt x="27" y="239"/>
                  <a:pt x="27" y="237"/>
                  <a:pt x="27" y="236"/>
                </a:cubicBezTo>
                <a:cubicBezTo>
                  <a:pt x="27" y="232"/>
                  <a:pt x="27" y="232"/>
                  <a:pt x="27" y="232"/>
                </a:cubicBezTo>
                <a:cubicBezTo>
                  <a:pt x="27" y="230"/>
                  <a:pt x="27" y="228"/>
                  <a:pt x="27" y="227"/>
                </a:cubicBezTo>
                <a:cubicBezTo>
                  <a:pt x="28" y="225"/>
                  <a:pt x="28" y="224"/>
                  <a:pt x="29" y="223"/>
                </a:cubicBezTo>
                <a:cubicBezTo>
                  <a:pt x="30" y="222"/>
                  <a:pt x="31" y="222"/>
                  <a:pt x="33" y="222"/>
                </a:cubicBezTo>
                <a:cubicBezTo>
                  <a:pt x="34" y="222"/>
                  <a:pt x="35" y="222"/>
                  <a:pt x="35" y="223"/>
                </a:cubicBezTo>
                <a:cubicBezTo>
                  <a:pt x="35" y="223"/>
                  <a:pt x="35" y="224"/>
                  <a:pt x="35" y="225"/>
                </a:cubicBezTo>
                <a:cubicBezTo>
                  <a:pt x="35" y="226"/>
                  <a:pt x="35" y="227"/>
                  <a:pt x="35" y="228"/>
                </a:cubicBezTo>
                <a:cubicBezTo>
                  <a:pt x="35" y="228"/>
                  <a:pt x="36" y="229"/>
                  <a:pt x="36" y="229"/>
                </a:cubicBezTo>
                <a:close/>
                <a:moveTo>
                  <a:pt x="54" y="101"/>
                </a:moveTo>
                <a:cubicBezTo>
                  <a:pt x="54" y="101"/>
                  <a:pt x="53" y="101"/>
                  <a:pt x="53" y="100"/>
                </a:cubicBezTo>
                <a:cubicBezTo>
                  <a:pt x="53" y="100"/>
                  <a:pt x="53" y="100"/>
                  <a:pt x="54" y="100"/>
                </a:cubicBezTo>
                <a:cubicBezTo>
                  <a:pt x="54" y="99"/>
                  <a:pt x="54" y="99"/>
                  <a:pt x="54" y="99"/>
                </a:cubicBezTo>
                <a:cubicBezTo>
                  <a:pt x="55" y="99"/>
                  <a:pt x="55" y="99"/>
                  <a:pt x="55" y="99"/>
                </a:cubicBezTo>
                <a:cubicBezTo>
                  <a:pt x="56" y="100"/>
                  <a:pt x="56" y="100"/>
                  <a:pt x="56" y="100"/>
                </a:cubicBezTo>
                <a:cubicBezTo>
                  <a:pt x="56" y="101"/>
                  <a:pt x="55" y="101"/>
                  <a:pt x="55" y="101"/>
                </a:cubicBezTo>
                <a:cubicBezTo>
                  <a:pt x="54" y="101"/>
                  <a:pt x="54" y="101"/>
                  <a:pt x="54" y="101"/>
                </a:cubicBezTo>
                <a:close/>
                <a:moveTo>
                  <a:pt x="35" y="183"/>
                </a:moveTo>
                <a:cubicBezTo>
                  <a:pt x="34" y="183"/>
                  <a:pt x="34" y="183"/>
                  <a:pt x="33" y="183"/>
                </a:cubicBezTo>
                <a:cubicBezTo>
                  <a:pt x="33" y="183"/>
                  <a:pt x="32" y="184"/>
                  <a:pt x="32" y="184"/>
                </a:cubicBezTo>
                <a:cubicBezTo>
                  <a:pt x="31" y="184"/>
                  <a:pt x="31" y="183"/>
                  <a:pt x="31" y="182"/>
                </a:cubicBezTo>
                <a:cubicBezTo>
                  <a:pt x="31" y="182"/>
                  <a:pt x="31" y="182"/>
                  <a:pt x="32" y="181"/>
                </a:cubicBezTo>
                <a:cubicBezTo>
                  <a:pt x="32" y="180"/>
                  <a:pt x="33" y="180"/>
                  <a:pt x="34" y="180"/>
                </a:cubicBezTo>
                <a:cubicBezTo>
                  <a:pt x="34" y="180"/>
                  <a:pt x="35" y="180"/>
                  <a:pt x="35" y="181"/>
                </a:cubicBezTo>
                <a:cubicBezTo>
                  <a:pt x="35" y="181"/>
                  <a:pt x="35" y="182"/>
                  <a:pt x="35"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34" name="Freeform 36">
            <a:extLst>
              <a:ext uri="{FF2B5EF4-FFF2-40B4-BE49-F238E27FC236}">
                <a16:creationId xmlns:a16="http://schemas.microsoft.com/office/drawing/2014/main" xmlns="" id="{2007672F-4281-4D8C-85C5-C20DBFE3A272}"/>
              </a:ext>
            </a:extLst>
          </p:cNvPr>
          <p:cNvSpPr>
            <a:spLocks noEditPoints="1"/>
          </p:cNvSpPr>
          <p:nvPr/>
        </p:nvSpPr>
        <p:spPr bwMode="auto">
          <a:xfrm>
            <a:off x="7524619" y="2235185"/>
            <a:ext cx="308329" cy="245521"/>
          </a:xfrm>
          <a:custGeom>
            <a:avLst/>
            <a:gdLst>
              <a:gd name="T0" fmla="*/ 134 w 148"/>
              <a:gd name="T1" fmla="*/ 85 h 118"/>
              <a:gd name="T2" fmla="*/ 122 w 148"/>
              <a:gd name="T3" fmla="*/ 83 h 118"/>
              <a:gd name="T4" fmla="*/ 144 w 148"/>
              <a:gd name="T5" fmla="*/ 86 h 118"/>
              <a:gd name="T6" fmla="*/ 144 w 148"/>
              <a:gd name="T7" fmla="*/ 86 h 118"/>
              <a:gd name="T8" fmla="*/ 116 w 148"/>
              <a:gd name="T9" fmla="*/ 45 h 118"/>
              <a:gd name="T10" fmla="*/ 144 w 148"/>
              <a:gd name="T11" fmla="*/ 88 h 118"/>
              <a:gd name="T12" fmla="*/ 111 w 148"/>
              <a:gd name="T13" fmla="*/ 46 h 118"/>
              <a:gd name="T14" fmla="*/ 104 w 148"/>
              <a:gd name="T15" fmla="*/ 63 h 118"/>
              <a:gd name="T16" fmla="*/ 101 w 148"/>
              <a:gd name="T17" fmla="*/ 70 h 118"/>
              <a:gd name="T18" fmla="*/ 101 w 148"/>
              <a:gd name="T19" fmla="*/ 74 h 118"/>
              <a:gd name="T20" fmla="*/ 100 w 148"/>
              <a:gd name="T21" fmla="*/ 80 h 118"/>
              <a:gd name="T22" fmla="*/ 99 w 148"/>
              <a:gd name="T23" fmla="*/ 91 h 118"/>
              <a:gd name="T24" fmla="*/ 90 w 148"/>
              <a:gd name="T25" fmla="*/ 95 h 118"/>
              <a:gd name="T26" fmla="*/ 89 w 148"/>
              <a:gd name="T27" fmla="*/ 105 h 118"/>
              <a:gd name="T28" fmla="*/ 80 w 148"/>
              <a:gd name="T29" fmla="*/ 107 h 118"/>
              <a:gd name="T30" fmla="*/ 69 w 148"/>
              <a:gd name="T31" fmla="*/ 113 h 118"/>
              <a:gd name="T32" fmla="*/ 59 w 148"/>
              <a:gd name="T33" fmla="*/ 115 h 118"/>
              <a:gd name="T34" fmla="*/ 49 w 148"/>
              <a:gd name="T35" fmla="*/ 117 h 118"/>
              <a:gd name="T36" fmla="*/ 39 w 148"/>
              <a:gd name="T37" fmla="*/ 114 h 118"/>
              <a:gd name="T38" fmla="*/ 30 w 148"/>
              <a:gd name="T39" fmla="*/ 109 h 118"/>
              <a:gd name="T40" fmla="*/ 23 w 148"/>
              <a:gd name="T41" fmla="*/ 110 h 118"/>
              <a:gd name="T42" fmla="*/ 15 w 148"/>
              <a:gd name="T43" fmla="*/ 115 h 118"/>
              <a:gd name="T44" fmla="*/ 25 w 148"/>
              <a:gd name="T45" fmla="*/ 106 h 118"/>
              <a:gd name="T46" fmla="*/ 17 w 148"/>
              <a:gd name="T47" fmla="*/ 104 h 118"/>
              <a:gd name="T48" fmla="*/ 10 w 148"/>
              <a:gd name="T49" fmla="*/ 91 h 118"/>
              <a:gd name="T50" fmla="*/ 8 w 148"/>
              <a:gd name="T51" fmla="*/ 86 h 118"/>
              <a:gd name="T52" fmla="*/ 0 w 148"/>
              <a:gd name="T53" fmla="*/ 80 h 118"/>
              <a:gd name="T54" fmla="*/ 1 w 148"/>
              <a:gd name="T55" fmla="*/ 70 h 118"/>
              <a:gd name="T56" fmla="*/ 3 w 148"/>
              <a:gd name="T57" fmla="*/ 65 h 118"/>
              <a:gd name="T58" fmla="*/ 1 w 148"/>
              <a:gd name="T59" fmla="*/ 56 h 118"/>
              <a:gd name="T60" fmla="*/ 3 w 148"/>
              <a:gd name="T61" fmla="*/ 51 h 118"/>
              <a:gd name="T62" fmla="*/ 3 w 148"/>
              <a:gd name="T63" fmla="*/ 43 h 118"/>
              <a:gd name="T64" fmla="*/ 7 w 148"/>
              <a:gd name="T65" fmla="*/ 43 h 118"/>
              <a:gd name="T66" fmla="*/ 10 w 148"/>
              <a:gd name="T67" fmla="*/ 37 h 118"/>
              <a:gd name="T68" fmla="*/ 16 w 148"/>
              <a:gd name="T69" fmla="*/ 32 h 118"/>
              <a:gd name="T70" fmla="*/ 18 w 148"/>
              <a:gd name="T71" fmla="*/ 24 h 118"/>
              <a:gd name="T72" fmla="*/ 27 w 148"/>
              <a:gd name="T73" fmla="*/ 19 h 118"/>
              <a:gd name="T74" fmla="*/ 39 w 148"/>
              <a:gd name="T75" fmla="*/ 18 h 118"/>
              <a:gd name="T76" fmla="*/ 44 w 148"/>
              <a:gd name="T77" fmla="*/ 9 h 118"/>
              <a:gd name="T78" fmla="*/ 51 w 148"/>
              <a:gd name="T79" fmla="*/ 16 h 118"/>
              <a:gd name="T80" fmla="*/ 59 w 148"/>
              <a:gd name="T81" fmla="*/ 15 h 118"/>
              <a:gd name="T82" fmla="*/ 67 w 148"/>
              <a:gd name="T83" fmla="*/ 16 h 118"/>
              <a:gd name="T84" fmla="*/ 76 w 148"/>
              <a:gd name="T85" fmla="*/ 21 h 118"/>
              <a:gd name="T86" fmla="*/ 82 w 148"/>
              <a:gd name="T87" fmla="*/ 26 h 118"/>
              <a:gd name="T88" fmla="*/ 87 w 148"/>
              <a:gd name="T89" fmla="*/ 31 h 118"/>
              <a:gd name="T90" fmla="*/ 90 w 148"/>
              <a:gd name="T91" fmla="*/ 32 h 118"/>
              <a:gd name="T92" fmla="*/ 97 w 148"/>
              <a:gd name="T93" fmla="*/ 41 h 118"/>
              <a:gd name="T94" fmla="*/ 101 w 148"/>
              <a:gd name="T95" fmla="*/ 51 h 118"/>
              <a:gd name="T96" fmla="*/ 101 w 148"/>
              <a:gd name="T97" fmla="*/ 56 h 118"/>
              <a:gd name="T98" fmla="*/ 133 w 148"/>
              <a:gd name="T99" fmla="*/ 38 h 118"/>
              <a:gd name="T100" fmla="*/ 107 w 148"/>
              <a:gd name="T101" fmla="*/ 80 h 118"/>
              <a:gd name="T102" fmla="*/ 87 w 148"/>
              <a:gd name="T103" fmla="*/ 4 h 118"/>
              <a:gd name="T104" fmla="*/ 90 w 148"/>
              <a:gd name="T105"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118">
                <a:moveTo>
                  <a:pt x="126" y="83"/>
                </a:moveTo>
                <a:cubicBezTo>
                  <a:pt x="126" y="83"/>
                  <a:pt x="126" y="83"/>
                  <a:pt x="127" y="83"/>
                </a:cubicBezTo>
                <a:cubicBezTo>
                  <a:pt x="127" y="83"/>
                  <a:pt x="128" y="83"/>
                  <a:pt x="128" y="83"/>
                </a:cubicBezTo>
                <a:cubicBezTo>
                  <a:pt x="128" y="83"/>
                  <a:pt x="129" y="83"/>
                  <a:pt x="130" y="84"/>
                </a:cubicBezTo>
                <a:cubicBezTo>
                  <a:pt x="132" y="84"/>
                  <a:pt x="133" y="85"/>
                  <a:pt x="134" y="85"/>
                </a:cubicBezTo>
                <a:cubicBezTo>
                  <a:pt x="134" y="86"/>
                  <a:pt x="134" y="86"/>
                  <a:pt x="133" y="86"/>
                </a:cubicBezTo>
                <a:cubicBezTo>
                  <a:pt x="133" y="86"/>
                  <a:pt x="132" y="86"/>
                  <a:pt x="130" y="85"/>
                </a:cubicBezTo>
                <a:cubicBezTo>
                  <a:pt x="129" y="84"/>
                  <a:pt x="127" y="84"/>
                  <a:pt x="126" y="84"/>
                </a:cubicBezTo>
                <a:cubicBezTo>
                  <a:pt x="126" y="84"/>
                  <a:pt x="125" y="83"/>
                  <a:pt x="125" y="83"/>
                </a:cubicBezTo>
                <a:cubicBezTo>
                  <a:pt x="124" y="83"/>
                  <a:pt x="123" y="83"/>
                  <a:pt x="122" y="83"/>
                </a:cubicBezTo>
                <a:cubicBezTo>
                  <a:pt x="121" y="83"/>
                  <a:pt x="120" y="83"/>
                  <a:pt x="120" y="82"/>
                </a:cubicBezTo>
                <a:cubicBezTo>
                  <a:pt x="119" y="82"/>
                  <a:pt x="118" y="82"/>
                  <a:pt x="118" y="81"/>
                </a:cubicBezTo>
                <a:cubicBezTo>
                  <a:pt x="119" y="81"/>
                  <a:pt x="120" y="82"/>
                  <a:pt x="122" y="82"/>
                </a:cubicBezTo>
                <a:cubicBezTo>
                  <a:pt x="123" y="82"/>
                  <a:pt x="124" y="83"/>
                  <a:pt x="126" y="83"/>
                </a:cubicBezTo>
                <a:close/>
                <a:moveTo>
                  <a:pt x="144" y="86"/>
                </a:moveTo>
                <a:cubicBezTo>
                  <a:pt x="146" y="87"/>
                  <a:pt x="146" y="87"/>
                  <a:pt x="146" y="87"/>
                </a:cubicBezTo>
                <a:cubicBezTo>
                  <a:pt x="147" y="87"/>
                  <a:pt x="148" y="88"/>
                  <a:pt x="148" y="88"/>
                </a:cubicBezTo>
                <a:cubicBezTo>
                  <a:pt x="147" y="88"/>
                  <a:pt x="147" y="88"/>
                  <a:pt x="146" y="88"/>
                </a:cubicBezTo>
                <a:cubicBezTo>
                  <a:pt x="145" y="87"/>
                  <a:pt x="145" y="87"/>
                  <a:pt x="144" y="87"/>
                </a:cubicBezTo>
                <a:cubicBezTo>
                  <a:pt x="144" y="87"/>
                  <a:pt x="144" y="86"/>
                  <a:pt x="144" y="86"/>
                </a:cubicBezTo>
                <a:close/>
                <a:moveTo>
                  <a:pt x="116" y="45"/>
                </a:moveTo>
                <a:cubicBezTo>
                  <a:pt x="116" y="46"/>
                  <a:pt x="115" y="46"/>
                  <a:pt x="114" y="46"/>
                </a:cubicBezTo>
                <a:cubicBezTo>
                  <a:pt x="114" y="46"/>
                  <a:pt x="113" y="46"/>
                  <a:pt x="113" y="45"/>
                </a:cubicBezTo>
                <a:cubicBezTo>
                  <a:pt x="114" y="45"/>
                  <a:pt x="114" y="45"/>
                  <a:pt x="114" y="45"/>
                </a:cubicBezTo>
                <a:cubicBezTo>
                  <a:pt x="114" y="45"/>
                  <a:pt x="115" y="45"/>
                  <a:pt x="116" y="45"/>
                </a:cubicBezTo>
                <a:close/>
                <a:moveTo>
                  <a:pt x="145" y="89"/>
                </a:moveTo>
                <a:cubicBezTo>
                  <a:pt x="145" y="89"/>
                  <a:pt x="145" y="88"/>
                  <a:pt x="145" y="88"/>
                </a:cubicBezTo>
                <a:cubicBezTo>
                  <a:pt x="145" y="89"/>
                  <a:pt x="145" y="89"/>
                  <a:pt x="145" y="89"/>
                </a:cubicBezTo>
                <a:cubicBezTo>
                  <a:pt x="145" y="89"/>
                  <a:pt x="145" y="89"/>
                  <a:pt x="145" y="89"/>
                </a:cubicBezTo>
                <a:cubicBezTo>
                  <a:pt x="145" y="89"/>
                  <a:pt x="144" y="89"/>
                  <a:pt x="144" y="88"/>
                </a:cubicBezTo>
                <a:lnTo>
                  <a:pt x="145" y="89"/>
                </a:lnTo>
                <a:close/>
                <a:moveTo>
                  <a:pt x="113" y="46"/>
                </a:moveTo>
                <a:cubicBezTo>
                  <a:pt x="113" y="46"/>
                  <a:pt x="112" y="46"/>
                  <a:pt x="112" y="46"/>
                </a:cubicBezTo>
                <a:cubicBezTo>
                  <a:pt x="111" y="46"/>
                  <a:pt x="111" y="46"/>
                  <a:pt x="111" y="46"/>
                </a:cubicBezTo>
                <a:cubicBezTo>
                  <a:pt x="111" y="46"/>
                  <a:pt x="111" y="46"/>
                  <a:pt x="111" y="46"/>
                </a:cubicBezTo>
                <a:lnTo>
                  <a:pt x="113" y="46"/>
                </a:lnTo>
                <a:close/>
                <a:moveTo>
                  <a:pt x="102" y="60"/>
                </a:moveTo>
                <a:cubicBezTo>
                  <a:pt x="103" y="60"/>
                  <a:pt x="103" y="60"/>
                  <a:pt x="104" y="60"/>
                </a:cubicBezTo>
                <a:cubicBezTo>
                  <a:pt x="105" y="61"/>
                  <a:pt x="105" y="61"/>
                  <a:pt x="105" y="62"/>
                </a:cubicBezTo>
                <a:cubicBezTo>
                  <a:pt x="105" y="63"/>
                  <a:pt x="105" y="63"/>
                  <a:pt x="104" y="63"/>
                </a:cubicBezTo>
                <a:cubicBezTo>
                  <a:pt x="102" y="64"/>
                  <a:pt x="102" y="64"/>
                  <a:pt x="102" y="64"/>
                </a:cubicBezTo>
                <a:cubicBezTo>
                  <a:pt x="102" y="65"/>
                  <a:pt x="101" y="65"/>
                  <a:pt x="100" y="65"/>
                </a:cubicBezTo>
                <a:cubicBezTo>
                  <a:pt x="100" y="66"/>
                  <a:pt x="99" y="66"/>
                  <a:pt x="99" y="67"/>
                </a:cubicBezTo>
                <a:cubicBezTo>
                  <a:pt x="100" y="67"/>
                  <a:pt x="100" y="68"/>
                  <a:pt x="100" y="68"/>
                </a:cubicBezTo>
                <a:cubicBezTo>
                  <a:pt x="100" y="69"/>
                  <a:pt x="100" y="70"/>
                  <a:pt x="101" y="70"/>
                </a:cubicBezTo>
                <a:cubicBezTo>
                  <a:pt x="101" y="70"/>
                  <a:pt x="101" y="70"/>
                  <a:pt x="102" y="70"/>
                </a:cubicBezTo>
                <a:cubicBezTo>
                  <a:pt x="102" y="70"/>
                  <a:pt x="102" y="70"/>
                  <a:pt x="101" y="70"/>
                </a:cubicBezTo>
                <a:cubicBezTo>
                  <a:pt x="101" y="70"/>
                  <a:pt x="102" y="71"/>
                  <a:pt x="103" y="70"/>
                </a:cubicBezTo>
                <a:cubicBezTo>
                  <a:pt x="103" y="70"/>
                  <a:pt x="104" y="71"/>
                  <a:pt x="104" y="72"/>
                </a:cubicBezTo>
                <a:cubicBezTo>
                  <a:pt x="101" y="74"/>
                  <a:pt x="101" y="74"/>
                  <a:pt x="101" y="74"/>
                </a:cubicBezTo>
                <a:cubicBezTo>
                  <a:pt x="100" y="74"/>
                  <a:pt x="100" y="75"/>
                  <a:pt x="100" y="76"/>
                </a:cubicBezTo>
                <a:cubicBezTo>
                  <a:pt x="100" y="77"/>
                  <a:pt x="100" y="77"/>
                  <a:pt x="101" y="78"/>
                </a:cubicBezTo>
                <a:cubicBezTo>
                  <a:pt x="102" y="78"/>
                  <a:pt x="103" y="78"/>
                  <a:pt x="104" y="80"/>
                </a:cubicBezTo>
                <a:cubicBezTo>
                  <a:pt x="103" y="80"/>
                  <a:pt x="103" y="80"/>
                  <a:pt x="102" y="80"/>
                </a:cubicBezTo>
                <a:cubicBezTo>
                  <a:pt x="102" y="80"/>
                  <a:pt x="101" y="80"/>
                  <a:pt x="100" y="80"/>
                </a:cubicBezTo>
                <a:cubicBezTo>
                  <a:pt x="100" y="80"/>
                  <a:pt x="99" y="80"/>
                  <a:pt x="98" y="80"/>
                </a:cubicBezTo>
                <a:cubicBezTo>
                  <a:pt x="97" y="82"/>
                  <a:pt x="96" y="84"/>
                  <a:pt x="96" y="86"/>
                </a:cubicBezTo>
                <a:cubicBezTo>
                  <a:pt x="96" y="87"/>
                  <a:pt x="97" y="87"/>
                  <a:pt x="98" y="88"/>
                </a:cubicBezTo>
                <a:cubicBezTo>
                  <a:pt x="99" y="89"/>
                  <a:pt x="100" y="90"/>
                  <a:pt x="100" y="90"/>
                </a:cubicBezTo>
                <a:cubicBezTo>
                  <a:pt x="100" y="91"/>
                  <a:pt x="99" y="91"/>
                  <a:pt x="99" y="91"/>
                </a:cubicBezTo>
                <a:cubicBezTo>
                  <a:pt x="98" y="92"/>
                  <a:pt x="98" y="92"/>
                  <a:pt x="97" y="92"/>
                </a:cubicBezTo>
                <a:cubicBezTo>
                  <a:pt x="97" y="92"/>
                  <a:pt x="96" y="92"/>
                  <a:pt x="95" y="92"/>
                </a:cubicBezTo>
                <a:cubicBezTo>
                  <a:pt x="95" y="91"/>
                  <a:pt x="94" y="91"/>
                  <a:pt x="93" y="91"/>
                </a:cubicBezTo>
                <a:cubicBezTo>
                  <a:pt x="93" y="91"/>
                  <a:pt x="93" y="92"/>
                  <a:pt x="92" y="92"/>
                </a:cubicBezTo>
                <a:cubicBezTo>
                  <a:pt x="92" y="93"/>
                  <a:pt x="91" y="94"/>
                  <a:pt x="90" y="95"/>
                </a:cubicBezTo>
                <a:cubicBezTo>
                  <a:pt x="89" y="96"/>
                  <a:pt x="88" y="97"/>
                  <a:pt x="88" y="98"/>
                </a:cubicBezTo>
                <a:cubicBezTo>
                  <a:pt x="87" y="99"/>
                  <a:pt x="87" y="99"/>
                  <a:pt x="87" y="100"/>
                </a:cubicBezTo>
                <a:cubicBezTo>
                  <a:pt x="87" y="101"/>
                  <a:pt x="87" y="102"/>
                  <a:pt x="88" y="103"/>
                </a:cubicBezTo>
                <a:cubicBezTo>
                  <a:pt x="89" y="103"/>
                  <a:pt x="90" y="104"/>
                  <a:pt x="90" y="104"/>
                </a:cubicBezTo>
                <a:cubicBezTo>
                  <a:pt x="90" y="105"/>
                  <a:pt x="90" y="105"/>
                  <a:pt x="89" y="105"/>
                </a:cubicBezTo>
                <a:cubicBezTo>
                  <a:pt x="88" y="106"/>
                  <a:pt x="87" y="106"/>
                  <a:pt x="87" y="106"/>
                </a:cubicBezTo>
                <a:cubicBezTo>
                  <a:pt x="86" y="105"/>
                  <a:pt x="85" y="105"/>
                  <a:pt x="84" y="105"/>
                </a:cubicBezTo>
                <a:cubicBezTo>
                  <a:pt x="83" y="105"/>
                  <a:pt x="83" y="105"/>
                  <a:pt x="82" y="105"/>
                </a:cubicBezTo>
                <a:cubicBezTo>
                  <a:pt x="81" y="106"/>
                  <a:pt x="80" y="106"/>
                  <a:pt x="80" y="107"/>
                </a:cubicBezTo>
                <a:cubicBezTo>
                  <a:pt x="80" y="107"/>
                  <a:pt x="80" y="107"/>
                  <a:pt x="80" y="107"/>
                </a:cubicBezTo>
                <a:cubicBezTo>
                  <a:pt x="78" y="107"/>
                  <a:pt x="77" y="108"/>
                  <a:pt x="76" y="108"/>
                </a:cubicBezTo>
                <a:cubicBezTo>
                  <a:pt x="75" y="109"/>
                  <a:pt x="74" y="110"/>
                  <a:pt x="74" y="110"/>
                </a:cubicBezTo>
                <a:cubicBezTo>
                  <a:pt x="73" y="111"/>
                  <a:pt x="72" y="112"/>
                  <a:pt x="72" y="113"/>
                </a:cubicBezTo>
                <a:cubicBezTo>
                  <a:pt x="72" y="113"/>
                  <a:pt x="71" y="113"/>
                  <a:pt x="71" y="113"/>
                </a:cubicBezTo>
                <a:cubicBezTo>
                  <a:pt x="70" y="113"/>
                  <a:pt x="70" y="113"/>
                  <a:pt x="69" y="113"/>
                </a:cubicBezTo>
                <a:cubicBezTo>
                  <a:pt x="68" y="114"/>
                  <a:pt x="68" y="114"/>
                  <a:pt x="67" y="115"/>
                </a:cubicBezTo>
                <a:cubicBezTo>
                  <a:pt x="66" y="116"/>
                  <a:pt x="65" y="116"/>
                  <a:pt x="65" y="116"/>
                </a:cubicBezTo>
                <a:cubicBezTo>
                  <a:pt x="64" y="116"/>
                  <a:pt x="63" y="116"/>
                  <a:pt x="63" y="115"/>
                </a:cubicBezTo>
                <a:cubicBezTo>
                  <a:pt x="63" y="114"/>
                  <a:pt x="62" y="113"/>
                  <a:pt x="61" y="113"/>
                </a:cubicBezTo>
                <a:cubicBezTo>
                  <a:pt x="60" y="113"/>
                  <a:pt x="59" y="114"/>
                  <a:pt x="59" y="115"/>
                </a:cubicBezTo>
                <a:cubicBezTo>
                  <a:pt x="58" y="115"/>
                  <a:pt x="58" y="116"/>
                  <a:pt x="56" y="116"/>
                </a:cubicBezTo>
                <a:cubicBezTo>
                  <a:pt x="56" y="116"/>
                  <a:pt x="56" y="116"/>
                  <a:pt x="55" y="115"/>
                </a:cubicBezTo>
                <a:cubicBezTo>
                  <a:pt x="55" y="115"/>
                  <a:pt x="55" y="115"/>
                  <a:pt x="54" y="115"/>
                </a:cubicBezTo>
                <a:cubicBezTo>
                  <a:pt x="53" y="115"/>
                  <a:pt x="52" y="115"/>
                  <a:pt x="52" y="116"/>
                </a:cubicBezTo>
                <a:cubicBezTo>
                  <a:pt x="51" y="117"/>
                  <a:pt x="50" y="117"/>
                  <a:pt x="49" y="117"/>
                </a:cubicBezTo>
                <a:cubicBezTo>
                  <a:pt x="49" y="117"/>
                  <a:pt x="48" y="116"/>
                  <a:pt x="48" y="115"/>
                </a:cubicBezTo>
                <a:cubicBezTo>
                  <a:pt x="47" y="115"/>
                  <a:pt x="47" y="114"/>
                  <a:pt x="46" y="114"/>
                </a:cubicBezTo>
                <a:cubicBezTo>
                  <a:pt x="45" y="114"/>
                  <a:pt x="44" y="115"/>
                  <a:pt x="44" y="115"/>
                </a:cubicBezTo>
                <a:cubicBezTo>
                  <a:pt x="43" y="116"/>
                  <a:pt x="42" y="116"/>
                  <a:pt x="41" y="116"/>
                </a:cubicBezTo>
                <a:cubicBezTo>
                  <a:pt x="40" y="116"/>
                  <a:pt x="40" y="115"/>
                  <a:pt x="39" y="114"/>
                </a:cubicBezTo>
                <a:cubicBezTo>
                  <a:pt x="38" y="113"/>
                  <a:pt x="38" y="113"/>
                  <a:pt x="38" y="113"/>
                </a:cubicBezTo>
                <a:cubicBezTo>
                  <a:pt x="38" y="113"/>
                  <a:pt x="37" y="113"/>
                  <a:pt x="37" y="113"/>
                </a:cubicBezTo>
                <a:cubicBezTo>
                  <a:pt x="37" y="113"/>
                  <a:pt x="37" y="113"/>
                  <a:pt x="37" y="113"/>
                </a:cubicBezTo>
                <a:cubicBezTo>
                  <a:pt x="36" y="113"/>
                  <a:pt x="34" y="113"/>
                  <a:pt x="33" y="111"/>
                </a:cubicBezTo>
                <a:cubicBezTo>
                  <a:pt x="32" y="110"/>
                  <a:pt x="31" y="109"/>
                  <a:pt x="30" y="109"/>
                </a:cubicBezTo>
                <a:cubicBezTo>
                  <a:pt x="30" y="109"/>
                  <a:pt x="29" y="109"/>
                  <a:pt x="28" y="110"/>
                </a:cubicBezTo>
                <a:cubicBezTo>
                  <a:pt x="28" y="110"/>
                  <a:pt x="27" y="110"/>
                  <a:pt x="27" y="110"/>
                </a:cubicBezTo>
                <a:cubicBezTo>
                  <a:pt x="27" y="110"/>
                  <a:pt x="26" y="110"/>
                  <a:pt x="26" y="110"/>
                </a:cubicBezTo>
                <a:cubicBezTo>
                  <a:pt x="26" y="110"/>
                  <a:pt x="26" y="110"/>
                  <a:pt x="26" y="110"/>
                </a:cubicBezTo>
                <a:cubicBezTo>
                  <a:pt x="23" y="110"/>
                  <a:pt x="23" y="110"/>
                  <a:pt x="23" y="110"/>
                </a:cubicBezTo>
                <a:cubicBezTo>
                  <a:pt x="23" y="110"/>
                  <a:pt x="23" y="110"/>
                  <a:pt x="23" y="110"/>
                </a:cubicBezTo>
                <a:cubicBezTo>
                  <a:pt x="22" y="111"/>
                  <a:pt x="22" y="111"/>
                  <a:pt x="22" y="111"/>
                </a:cubicBezTo>
                <a:cubicBezTo>
                  <a:pt x="21" y="111"/>
                  <a:pt x="21" y="112"/>
                  <a:pt x="19" y="113"/>
                </a:cubicBezTo>
                <a:cubicBezTo>
                  <a:pt x="18" y="115"/>
                  <a:pt x="16" y="117"/>
                  <a:pt x="13" y="118"/>
                </a:cubicBezTo>
                <a:cubicBezTo>
                  <a:pt x="13" y="117"/>
                  <a:pt x="14" y="116"/>
                  <a:pt x="15" y="115"/>
                </a:cubicBezTo>
                <a:cubicBezTo>
                  <a:pt x="16" y="114"/>
                  <a:pt x="17" y="113"/>
                  <a:pt x="17" y="113"/>
                </a:cubicBezTo>
                <a:cubicBezTo>
                  <a:pt x="17" y="113"/>
                  <a:pt x="18" y="113"/>
                  <a:pt x="19" y="112"/>
                </a:cubicBezTo>
                <a:cubicBezTo>
                  <a:pt x="19" y="112"/>
                  <a:pt x="20" y="112"/>
                  <a:pt x="21" y="111"/>
                </a:cubicBezTo>
                <a:cubicBezTo>
                  <a:pt x="22" y="111"/>
                  <a:pt x="23" y="110"/>
                  <a:pt x="23" y="109"/>
                </a:cubicBezTo>
                <a:cubicBezTo>
                  <a:pt x="24" y="108"/>
                  <a:pt x="25" y="107"/>
                  <a:pt x="25" y="106"/>
                </a:cubicBezTo>
                <a:cubicBezTo>
                  <a:pt x="25" y="106"/>
                  <a:pt x="24" y="105"/>
                  <a:pt x="24" y="105"/>
                </a:cubicBezTo>
                <a:cubicBezTo>
                  <a:pt x="23" y="105"/>
                  <a:pt x="22" y="105"/>
                  <a:pt x="21" y="105"/>
                </a:cubicBezTo>
                <a:cubicBezTo>
                  <a:pt x="21" y="105"/>
                  <a:pt x="21" y="105"/>
                  <a:pt x="20" y="105"/>
                </a:cubicBezTo>
                <a:cubicBezTo>
                  <a:pt x="19" y="106"/>
                  <a:pt x="18" y="106"/>
                  <a:pt x="18" y="106"/>
                </a:cubicBezTo>
                <a:cubicBezTo>
                  <a:pt x="18" y="106"/>
                  <a:pt x="17" y="105"/>
                  <a:pt x="17" y="104"/>
                </a:cubicBezTo>
                <a:cubicBezTo>
                  <a:pt x="17" y="102"/>
                  <a:pt x="16" y="101"/>
                  <a:pt x="16" y="100"/>
                </a:cubicBezTo>
                <a:cubicBezTo>
                  <a:pt x="16" y="100"/>
                  <a:pt x="15" y="99"/>
                  <a:pt x="14" y="99"/>
                </a:cubicBezTo>
                <a:cubicBezTo>
                  <a:pt x="14" y="98"/>
                  <a:pt x="13" y="97"/>
                  <a:pt x="12" y="96"/>
                </a:cubicBezTo>
                <a:cubicBezTo>
                  <a:pt x="12" y="95"/>
                  <a:pt x="11" y="94"/>
                  <a:pt x="11" y="93"/>
                </a:cubicBezTo>
                <a:cubicBezTo>
                  <a:pt x="10" y="92"/>
                  <a:pt x="10" y="92"/>
                  <a:pt x="10" y="91"/>
                </a:cubicBezTo>
                <a:cubicBezTo>
                  <a:pt x="9" y="92"/>
                  <a:pt x="8" y="92"/>
                  <a:pt x="8" y="92"/>
                </a:cubicBezTo>
                <a:cubicBezTo>
                  <a:pt x="8" y="91"/>
                  <a:pt x="8" y="91"/>
                  <a:pt x="7" y="91"/>
                </a:cubicBezTo>
                <a:cubicBezTo>
                  <a:pt x="7" y="90"/>
                  <a:pt x="7" y="90"/>
                  <a:pt x="7" y="89"/>
                </a:cubicBezTo>
                <a:cubicBezTo>
                  <a:pt x="7" y="89"/>
                  <a:pt x="7" y="88"/>
                  <a:pt x="7" y="88"/>
                </a:cubicBezTo>
                <a:cubicBezTo>
                  <a:pt x="8" y="87"/>
                  <a:pt x="8" y="87"/>
                  <a:pt x="8" y="86"/>
                </a:cubicBezTo>
                <a:cubicBezTo>
                  <a:pt x="8" y="86"/>
                  <a:pt x="7" y="85"/>
                  <a:pt x="7" y="83"/>
                </a:cubicBezTo>
                <a:cubicBezTo>
                  <a:pt x="6" y="82"/>
                  <a:pt x="5" y="81"/>
                  <a:pt x="4" y="81"/>
                </a:cubicBezTo>
                <a:cubicBezTo>
                  <a:pt x="3" y="81"/>
                  <a:pt x="3" y="81"/>
                  <a:pt x="3" y="81"/>
                </a:cubicBezTo>
                <a:cubicBezTo>
                  <a:pt x="2" y="81"/>
                  <a:pt x="2" y="81"/>
                  <a:pt x="1" y="81"/>
                </a:cubicBezTo>
                <a:cubicBezTo>
                  <a:pt x="1" y="81"/>
                  <a:pt x="0" y="81"/>
                  <a:pt x="0" y="80"/>
                </a:cubicBezTo>
                <a:cubicBezTo>
                  <a:pt x="0" y="79"/>
                  <a:pt x="0" y="79"/>
                  <a:pt x="1" y="79"/>
                </a:cubicBezTo>
                <a:cubicBezTo>
                  <a:pt x="1" y="78"/>
                  <a:pt x="1" y="78"/>
                  <a:pt x="1" y="77"/>
                </a:cubicBezTo>
                <a:cubicBezTo>
                  <a:pt x="1" y="76"/>
                  <a:pt x="1" y="75"/>
                  <a:pt x="1" y="74"/>
                </a:cubicBezTo>
                <a:cubicBezTo>
                  <a:pt x="0" y="74"/>
                  <a:pt x="0" y="73"/>
                  <a:pt x="0" y="72"/>
                </a:cubicBezTo>
                <a:cubicBezTo>
                  <a:pt x="0" y="72"/>
                  <a:pt x="1" y="71"/>
                  <a:pt x="1" y="70"/>
                </a:cubicBezTo>
                <a:cubicBezTo>
                  <a:pt x="2" y="70"/>
                  <a:pt x="3" y="69"/>
                  <a:pt x="3" y="69"/>
                </a:cubicBezTo>
                <a:cubicBezTo>
                  <a:pt x="2" y="69"/>
                  <a:pt x="2" y="69"/>
                  <a:pt x="2" y="69"/>
                </a:cubicBezTo>
                <a:cubicBezTo>
                  <a:pt x="2" y="69"/>
                  <a:pt x="2" y="68"/>
                  <a:pt x="2" y="68"/>
                </a:cubicBezTo>
                <a:cubicBezTo>
                  <a:pt x="2" y="68"/>
                  <a:pt x="2" y="68"/>
                  <a:pt x="3" y="68"/>
                </a:cubicBezTo>
                <a:cubicBezTo>
                  <a:pt x="3" y="65"/>
                  <a:pt x="3" y="65"/>
                  <a:pt x="3" y="65"/>
                </a:cubicBezTo>
                <a:cubicBezTo>
                  <a:pt x="3" y="65"/>
                  <a:pt x="3" y="64"/>
                  <a:pt x="2" y="63"/>
                </a:cubicBezTo>
                <a:cubicBezTo>
                  <a:pt x="2" y="62"/>
                  <a:pt x="2" y="61"/>
                  <a:pt x="1" y="61"/>
                </a:cubicBezTo>
                <a:cubicBezTo>
                  <a:pt x="2" y="61"/>
                  <a:pt x="2" y="60"/>
                  <a:pt x="2" y="59"/>
                </a:cubicBezTo>
                <a:cubicBezTo>
                  <a:pt x="2" y="58"/>
                  <a:pt x="2" y="58"/>
                  <a:pt x="2" y="57"/>
                </a:cubicBezTo>
                <a:cubicBezTo>
                  <a:pt x="2" y="57"/>
                  <a:pt x="1" y="57"/>
                  <a:pt x="1" y="56"/>
                </a:cubicBezTo>
                <a:cubicBezTo>
                  <a:pt x="1" y="56"/>
                  <a:pt x="1" y="56"/>
                  <a:pt x="2" y="56"/>
                </a:cubicBezTo>
                <a:cubicBezTo>
                  <a:pt x="2" y="55"/>
                  <a:pt x="2" y="55"/>
                  <a:pt x="2" y="55"/>
                </a:cubicBezTo>
                <a:cubicBezTo>
                  <a:pt x="1" y="55"/>
                  <a:pt x="1" y="55"/>
                  <a:pt x="1" y="54"/>
                </a:cubicBezTo>
                <a:cubicBezTo>
                  <a:pt x="1" y="53"/>
                  <a:pt x="1" y="52"/>
                  <a:pt x="2" y="52"/>
                </a:cubicBezTo>
                <a:cubicBezTo>
                  <a:pt x="2" y="51"/>
                  <a:pt x="3" y="51"/>
                  <a:pt x="3" y="51"/>
                </a:cubicBezTo>
                <a:cubicBezTo>
                  <a:pt x="4" y="50"/>
                  <a:pt x="4" y="50"/>
                  <a:pt x="5" y="49"/>
                </a:cubicBezTo>
                <a:cubicBezTo>
                  <a:pt x="5" y="49"/>
                  <a:pt x="5" y="48"/>
                  <a:pt x="5" y="47"/>
                </a:cubicBezTo>
                <a:cubicBezTo>
                  <a:pt x="5" y="47"/>
                  <a:pt x="5" y="47"/>
                  <a:pt x="5" y="47"/>
                </a:cubicBezTo>
                <a:cubicBezTo>
                  <a:pt x="5" y="47"/>
                  <a:pt x="5" y="46"/>
                  <a:pt x="5" y="46"/>
                </a:cubicBezTo>
                <a:cubicBezTo>
                  <a:pt x="4" y="45"/>
                  <a:pt x="3" y="44"/>
                  <a:pt x="3" y="43"/>
                </a:cubicBezTo>
                <a:cubicBezTo>
                  <a:pt x="3" y="43"/>
                  <a:pt x="3" y="43"/>
                  <a:pt x="3" y="43"/>
                </a:cubicBezTo>
                <a:cubicBezTo>
                  <a:pt x="4" y="42"/>
                  <a:pt x="4" y="42"/>
                  <a:pt x="4" y="42"/>
                </a:cubicBezTo>
                <a:cubicBezTo>
                  <a:pt x="5" y="43"/>
                  <a:pt x="5" y="43"/>
                  <a:pt x="6" y="43"/>
                </a:cubicBezTo>
                <a:cubicBezTo>
                  <a:pt x="6" y="43"/>
                  <a:pt x="6" y="44"/>
                  <a:pt x="6" y="44"/>
                </a:cubicBezTo>
                <a:cubicBezTo>
                  <a:pt x="7" y="44"/>
                  <a:pt x="7" y="43"/>
                  <a:pt x="7" y="43"/>
                </a:cubicBezTo>
                <a:cubicBezTo>
                  <a:pt x="7" y="42"/>
                  <a:pt x="7" y="42"/>
                  <a:pt x="6" y="41"/>
                </a:cubicBezTo>
                <a:cubicBezTo>
                  <a:pt x="6" y="40"/>
                  <a:pt x="6" y="39"/>
                  <a:pt x="6" y="38"/>
                </a:cubicBezTo>
                <a:cubicBezTo>
                  <a:pt x="6" y="37"/>
                  <a:pt x="7" y="37"/>
                  <a:pt x="9" y="37"/>
                </a:cubicBezTo>
                <a:cubicBezTo>
                  <a:pt x="9" y="37"/>
                  <a:pt x="9" y="37"/>
                  <a:pt x="9" y="37"/>
                </a:cubicBezTo>
                <a:cubicBezTo>
                  <a:pt x="10" y="37"/>
                  <a:pt x="10" y="37"/>
                  <a:pt x="10" y="37"/>
                </a:cubicBezTo>
                <a:cubicBezTo>
                  <a:pt x="11" y="37"/>
                  <a:pt x="11" y="37"/>
                  <a:pt x="11" y="37"/>
                </a:cubicBezTo>
                <a:cubicBezTo>
                  <a:pt x="11" y="37"/>
                  <a:pt x="11" y="37"/>
                  <a:pt x="12" y="37"/>
                </a:cubicBezTo>
                <a:cubicBezTo>
                  <a:pt x="13" y="35"/>
                  <a:pt x="14" y="35"/>
                  <a:pt x="15" y="34"/>
                </a:cubicBezTo>
                <a:cubicBezTo>
                  <a:pt x="15" y="33"/>
                  <a:pt x="16" y="33"/>
                  <a:pt x="16" y="33"/>
                </a:cubicBezTo>
                <a:cubicBezTo>
                  <a:pt x="16" y="32"/>
                  <a:pt x="16" y="32"/>
                  <a:pt x="16" y="32"/>
                </a:cubicBezTo>
                <a:cubicBezTo>
                  <a:pt x="16" y="32"/>
                  <a:pt x="17" y="32"/>
                  <a:pt x="17" y="31"/>
                </a:cubicBezTo>
                <a:cubicBezTo>
                  <a:pt x="17" y="30"/>
                  <a:pt x="17" y="30"/>
                  <a:pt x="18" y="29"/>
                </a:cubicBezTo>
                <a:cubicBezTo>
                  <a:pt x="17" y="29"/>
                  <a:pt x="17" y="29"/>
                  <a:pt x="17" y="28"/>
                </a:cubicBezTo>
                <a:cubicBezTo>
                  <a:pt x="16" y="26"/>
                  <a:pt x="16" y="26"/>
                  <a:pt x="16" y="26"/>
                </a:cubicBezTo>
                <a:cubicBezTo>
                  <a:pt x="16" y="25"/>
                  <a:pt x="17" y="24"/>
                  <a:pt x="18" y="24"/>
                </a:cubicBezTo>
                <a:cubicBezTo>
                  <a:pt x="18" y="24"/>
                  <a:pt x="19" y="25"/>
                  <a:pt x="20" y="25"/>
                </a:cubicBezTo>
                <a:cubicBezTo>
                  <a:pt x="21" y="25"/>
                  <a:pt x="21" y="25"/>
                  <a:pt x="22" y="25"/>
                </a:cubicBezTo>
                <a:cubicBezTo>
                  <a:pt x="22" y="25"/>
                  <a:pt x="22" y="25"/>
                  <a:pt x="23" y="24"/>
                </a:cubicBezTo>
                <a:cubicBezTo>
                  <a:pt x="25" y="22"/>
                  <a:pt x="25" y="22"/>
                  <a:pt x="25" y="22"/>
                </a:cubicBezTo>
                <a:cubicBezTo>
                  <a:pt x="25" y="21"/>
                  <a:pt x="26" y="20"/>
                  <a:pt x="27" y="19"/>
                </a:cubicBezTo>
                <a:cubicBezTo>
                  <a:pt x="28" y="18"/>
                  <a:pt x="29" y="18"/>
                  <a:pt x="30" y="18"/>
                </a:cubicBezTo>
                <a:cubicBezTo>
                  <a:pt x="31" y="18"/>
                  <a:pt x="32" y="18"/>
                  <a:pt x="33" y="18"/>
                </a:cubicBezTo>
                <a:cubicBezTo>
                  <a:pt x="34" y="19"/>
                  <a:pt x="35" y="19"/>
                  <a:pt x="36" y="19"/>
                </a:cubicBezTo>
                <a:cubicBezTo>
                  <a:pt x="36" y="19"/>
                  <a:pt x="36" y="19"/>
                  <a:pt x="37" y="19"/>
                </a:cubicBezTo>
                <a:cubicBezTo>
                  <a:pt x="39" y="18"/>
                  <a:pt x="39" y="18"/>
                  <a:pt x="39" y="18"/>
                </a:cubicBezTo>
                <a:cubicBezTo>
                  <a:pt x="40" y="18"/>
                  <a:pt x="41" y="17"/>
                  <a:pt x="41" y="17"/>
                </a:cubicBezTo>
                <a:cubicBezTo>
                  <a:pt x="42" y="16"/>
                  <a:pt x="42" y="16"/>
                  <a:pt x="42" y="15"/>
                </a:cubicBezTo>
                <a:cubicBezTo>
                  <a:pt x="42" y="14"/>
                  <a:pt x="42" y="14"/>
                  <a:pt x="42" y="13"/>
                </a:cubicBezTo>
                <a:cubicBezTo>
                  <a:pt x="42" y="13"/>
                  <a:pt x="42" y="12"/>
                  <a:pt x="42" y="12"/>
                </a:cubicBezTo>
                <a:cubicBezTo>
                  <a:pt x="42" y="10"/>
                  <a:pt x="43" y="9"/>
                  <a:pt x="44" y="9"/>
                </a:cubicBezTo>
                <a:cubicBezTo>
                  <a:pt x="44" y="9"/>
                  <a:pt x="45" y="9"/>
                  <a:pt x="45" y="10"/>
                </a:cubicBezTo>
                <a:cubicBezTo>
                  <a:pt x="45" y="11"/>
                  <a:pt x="45" y="12"/>
                  <a:pt x="46" y="12"/>
                </a:cubicBezTo>
                <a:cubicBezTo>
                  <a:pt x="46" y="13"/>
                  <a:pt x="47" y="14"/>
                  <a:pt x="47" y="15"/>
                </a:cubicBezTo>
                <a:cubicBezTo>
                  <a:pt x="48" y="16"/>
                  <a:pt x="49" y="16"/>
                  <a:pt x="50" y="16"/>
                </a:cubicBezTo>
                <a:cubicBezTo>
                  <a:pt x="50" y="16"/>
                  <a:pt x="50" y="16"/>
                  <a:pt x="51" y="16"/>
                </a:cubicBezTo>
                <a:cubicBezTo>
                  <a:pt x="51" y="16"/>
                  <a:pt x="51" y="16"/>
                  <a:pt x="51" y="16"/>
                </a:cubicBezTo>
                <a:cubicBezTo>
                  <a:pt x="51" y="16"/>
                  <a:pt x="52" y="16"/>
                  <a:pt x="52" y="16"/>
                </a:cubicBezTo>
                <a:cubicBezTo>
                  <a:pt x="52" y="15"/>
                  <a:pt x="53" y="15"/>
                  <a:pt x="54" y="15"/>
                </a:cubicBezTo>
                <a:cubicBezTo>
                  <a:pt x="56" y="14"/>
                  <a:pt x="56" y="14"/>
                  <a:pt x="56" y="14"/>
                </a:cubicBezTo>
                <a:cubicBezTo>
                  <a:pt x="56" y="14"/>
                  <a:pt x="57" y="15"/>
                  <a:pt x="59" y="15"/>
                </a:cubicBezTo>
                <a:cubicBezTo>
                  <a:pt x="60" y="16"/>
                  <a:pt x="61" y="17"/>
                  <a:pt x="61" y="17"/>
                </a:cubicBezTo>
                <a:cubicBezTo>
                  <a:pt x="61" y="17"/>
                  <a:pt x="62" y="17"/>
                  <a:pt x="63" y="17"/>
                </a:cubicBezTo>
                <a:cubicBezTo>
                  <a:pt x="63" y="17"/>
                  <a:pt x="63" y="17"/>
                  <a:pt x="64" y="17"/>
                </a:cubicBezTo>
                <a:cubicBezTo>
                  <a:pt x="64" y="17"/>
                  <a:pt x="65" y="17"/>
                  <a:pt x="65" y="17"/>
                </a:cubicBezTo>
                <a:cubicBezTo>
                  <a:pt x="65" y="17"/>
                  <a:pt x="66" y="16"/>
                  <a:pt x="67" y="16"/>
                </a:cubicBezTo>
                <a:cubicBezTo>
                  <a:pt x="68" y="16"/>
                  <a:pt x="69" y="17"/>
                  <a:pt x="69" y="17"/>
                </a:cubicBezTo>
                <a:cubicBezTo>
                  <a:pt x="70" y="18"/>
                  <a:pt x="70" y="18"/>
                  <a:pt x="70" y="19"/>
                </a:cubicBezTo>
                <a:cubicBezTo>
                  <a:pt x="71" y="19"/>
                  <a:pt x="71" y="20"/>
                  <a:pt x="71" y="21"/>
                </a:cubicBezTo>
                <a:cubicBezTo>
                  <a:pt x="72" y="21"/>
                  <a:pt x="73" y="21"/>
                  <a:pt x="74" y="21"/>
                </a:cubicBezTo>
                <a:cubicBezTo>
                  <a:pt x="75" y="21"/>
                  <a:pt x="75" y="21"/>
                  <a:pt x="76" y="21"/>
                </a:cubicBezTo>
                <a:cubicBezTo>
                  <a:pt x="76" y="21"/>
                  <a:pt x="77" y="21"/>
                  <a:pt x="77" y="21"/>
                </a:cubicBezTo>
                <a:cubicBezTo>
                  <a:pt x="79" y="21"/>
                  <a:pt x="80" y="21"/>
                  <a:pt x="80" y="22"/>
                </a:cubicBezTo>
                <a:cubicBezTo>
                  <a:pt x="80" y="23"/>
                  <a:pt x="80" y="23"/>
                  <a:pt x="80" y="24"/>
                </a:cubicBezTo>
                <a:cubicBezTo>
                  <a:pt x="80" y="25"/>
                  <a:pt x="81" y="25"/>
                  <a:pt x="81" y="26"/>
                </a:cubicBezTo>
                <a:cubicBezTo>
                  <a:pt x="81" y="26"/>
                  <a:pt x="81" y="26"/>
                  <a:pt x="82" y="26"/>
                </a:cubicBezTo>
                <a:cubicBezTo>
                  <a:pt x="82" y="26"/>
                  <a:pt x="83" y="26"/>
                  <a:pt x="83" y="26"/>
                </a:cubicBezTo>
                <a:cubicBezTo>
                  <a:pt x="84" y="26"/>
                  <a:pt x="85" y="26"/>
                  <a:pt x="85" y="26"/>
                </a:cubicBezTo>
                <a:cubicBezTo>
                  <a:pt x="87" y="26"/>
                  <a:pt x="87" y="27"/>
                  <a:pt x="87" y="28"/>
                </a:cubicBezTo>
                <a:cubicBezTo>
                  <a:pt x="87" y="28"/>
                  <a:pt x="87" y="28"/>
                  <a:pt x="87" y="29"/>
                </a:cubicBezTo>
                <a:cubicBezTo>
                  <a:pt x="87" y="29"/>
                  <a:pt x="87" y="30"/>
                  <a:pt x="87" y="31"/>
                </a:cubicBezTo>
                <a:cubicBezTo>
                  <a:pt x="87" y="32"/>
                  <a:pt x="87" y="32"/>
                  <a:pt x="88" y="32"/>
                </a:cubicBezTo>
                <a:cubicBezTo>
                  <a:pt x="89" y="32"/>
                  <a:pt x="89" y="32"/>
                  <a:pt x="90" y="32"/>
                </a:cubicBezTo>
                <a:cubicBezTo>
                  <a:pt x="90" y="31"/>
                  <a:pt x="91" y="31"/>
                  <a:pt x="91" y="30"/>
                </a:cubicBezTo>
                <a:cubicBezTo>
                  <a:pt x="91" y="31"/>
                  <a:pt x="91" y="31"/>
                  <a:pt x="91" y="31"/>
                </a:cubicBezTo>
                <a:cubicBezTo>
                  <a:pt x="91" y="32"/>
                  <a:pt x="91" y="32"/>
                  <a:pt x="90" y="32"/>
                </a:cubicBezTo>
                <a:cubicBezTo>
                  <a:pt x="91" y="32"/>
                  <a:pt x="91" y="33"/>
                  <a:pt x="92" y="33"/>
                </a:cubicBezTo>
                <a:cubicBezTo>
                  <a:pt x="93" y="34"/>
                  <a:pt x="94" y="34"/>
                  <a:pt x="94" y="35"/>
                </a:cubicBezTo>
                <a:cubicBezTo>
                  <a:pt x="95" y="36"/>
                  <a:pt x="96" y="37"/>
                  <a:pt x="96" y="38"/>
                </a:cubicBezTo>
                <a:cubicBezTo>
                  <a:pt x="97" y="39"/>
                  <a:pt x="97" y="39"/>
                  <a:pt x="97" y="40"/>
                </a:cubicBezTo>
                <a:cubicBezTo>
                  <a:pt x="97" y="40"/>
                  <a:pt x="97" y="41"/>
                  <a:pt x="97" y="41"/>
                </a:cubicBezTo>
                <a:cubicBezTo>
                  <a:pt x="96" y="41"/>
                  <a:pt x="96" y="42"/>
                  <a:pt x="96" y="42"/>
                </a:cubicBezTo>
                <a:cubicBezTo>
                  <a:pt x="96" y="43"/>
                  <a:pt x="97" y="44"/>
                  <a:pt x="98" y="46"/>
                </a:cubicBezTo>
                <a:cubicBezTo>
                  <a:pt x="99" y="47"/>
                  <a:pt x="99" y="49"/>
                  <a:pt x="100" y="51"/>
                </a:cubicBezTo>
                <a:cubicBezTo>
                  <a:pt x="101" y="51"/>
                  <a:pt x="101" y="51"/>
                  <a:pt x="101" y="51"/>
                </a:cubicBezTo>
                <a:cubicBezTo>
                  <a:pt x="101" y="51"/>
                  <a:pt x="101" y="51"/>
                  <a:pt x="101" y="51"/>
                </a:cubicBezTo>
                <a:cubicBezTo>
                  <a:pt x="101" y="51"/>
                  <a:pt x="101" y="51"/>
                  <a:pt x="101" y="51"/>
                </a:cubicBezTo>
                <a:cubicBezTo>
                  <a:pt x="100" y="52"/>
                  <a:pt x="100" y="52"/>
                  <a:pt x="100" y="52"/>
                </a:cubicBezTo>
                <a:cubicBezTo>
                  <a:pt x="100" y="52"/>
                  <a:pt x="100" y="53"/>
                  <a:pt x="101" y="53"/>
                </a:cubicBezTo>
                <a:cubicBezTo>
                  <a:pt x="101" y="54"/>
                  <a:pt x="102" y="54"/>
                  <a:pt x="102" y="55"/>
                </a:cubicBezTo>
                <a:cubicBezTo>
                  <a:pt x="102" y="55"/>
                  <a:pt x="101" y="55"/>
                  <a:pt x="101" y="56"/>
                </a:cubicBezTo>
                <a:cubicBezTo>
                  <a:pt x="100" y="57"/>
                  <a:pt x="100" y="58"/>
                  <a:pt x="100" y="59"/>
                </a:cubicBezTo>
                <a:cubicBezTo>
                  <a:pt x="100" y="59"/>
                  <a:pt x="101" y="59"/>
                  <a:pt x="101" y="59"/>
                </a:cubicBezTo>
                <a:cubicBezTo>
                  <a:pt x="101" y="60"/>
                  <a:pt x="102" y="60"/>
                  <a:pt x="102" y="60"/>
                </a:cubicBezTo>
                <a:close/>
                <a:moveTo>
                  <a:pt x="131" y="37"/>
                </a:moveTo>
                <a:cubicBezTo>
                  <a:pt x="132" y="37"/>
                  <a:pt x="133" y="37"/>
                  <a:pt x="133" y="38"/>
                </a:cubicBezTo>
                <a:cubicBezTo>
                  <a:pt x="133" y="38"/>
                  <a:pt x="132" y="38"/>
                  <a:pt x="132" y="38"/>
                </a:cubicBezTo>
                <a:cubicBezTo>
                  <a:pt x="131" y="38"/>
                  <a:pt x="131" y="39"/>
                  <a:pt x="130" y="39"/>
                </a:cubicBezTo>
                <a:cubicBezTo>
                  <a:pt x="130" y="39"/>
                  <a:pt x="130" y="38"/>
                  <a:pt x="129" y="38"/>
                </a:cubicBezTo>
                <a:cubicBezTo>
                  <a:pt x="130" y="38"/>
                  <a:pt x="130" y="38"/>
                  <a:pt x="131" y="37"/>
                </a:cubicBezTo>
                <a:close/>
                <a:moveTo>
                  <a:pt x="107" y="80"/>
                </a:moveTo>
                <a:cubicBezTo>
                  <a:pt x="108" y="80"/>
                  <a:pt x="109" y="80"/>
                  <a:pt x="110" y="80"/>
                </a:cubicBezTo>
                <a:cubicBezTo>
                  <a:pt x="112" y="80"/>
                  <a:pt x="112" y="80"/>
                  <a:pt x="112" y="81"/>
                </a:cubicBezTo>
                <a:cubicBezTo>
                  <a:pt x="111" y="81"/>
                  <a:pt x="111" y="81"/>
                  <a:pt x="110" y="81"/>
                </a:cubicBezTo>
                <a:cubicBezTo>
                  <a:pt x="109" y="81"/>
                  <a:pt x="108" y="80"/>
                  <a:pt x="107" y="80"/>
                </a:cubicBezTo>
                <a:close/>
                <a:moveTo>
                  <a:pt x="87" y="4"/>
                </a:moveTo>
                <a:cubicBezTo>
                  <a:pt x="86" y="3"/>
                  <a:pt x="86" y="3"/>
                  <a:pt x="86" y="2"/>
                </a:cubicBezTo>
                <a:cubicBezTo>
                  <a:pt x="86" y="1"/>
                  <a:pt x="86" y="1"/>
                  <a:pt x="86" y="0"/>
                </a:cubicBezTo>
                <a:cubicBezTo>
                  <a:pt x="87" y="0"/>
                  <a:pt x="89" y="1"/>
                  <a:pt x="90" y="1"/>
                </a:cubicBezTo>
                <a:cubicBezTo>
                  <a:pt x="91" y="2"/>
                  <a:pt x="92" y="3"/>
                  <a:pt x="92" y="3"/>
                </a:cubicBezTo>
                <a:cubicBezTo>
                  <a:pt x="92" y="4"/>
                  <a:pt x="91" y="4"/>
                  <a:pt x="90" y="4"/>
                </a:cubicBezTo>
                <a:cubicBezTo>
                  <a:pt x="90" y="4"/>
                  <a:pt x="90" y="4"/>
                  <a:pt x="89" y="4"/>
                </a:cubicBezTo>
                <a:lnTo>
                  <a:pt x="8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35" name="Freeform 37">
            <a:extLst>
              <a:ext uri="{FF2B5EF4-FFF2-40B4-BE49-F238E27FC236}">
                <a16:creationId xmlns:a16="http://schemas.microsoft.com/office/drawing/2014/main" xmlns="" id="{755D47A8-BE7D-4469-A76F-BD66D6D8176A}"/>
              </a:ext>
            </a:extLst>
          </p:cNvPr>
          <p:cNvSpPr>
            <a:spLocks noEditPoints="1"/>
          </p:cNvSpPr>
          <p:nvPr/>
        </p:nvSpPr>
        <p:spPr bwMode="auto">
          <a:xfrm>
            <a:off x="8189811" y="2116706"/>
            <a:ext cx="590965" cy="546714"/>
          </a:xfrm>
          <a:custGeom>
            <a:avLst/>
            <a:gdLst>
              <a:gd name="T0" fmla="*/ 105 w 284"/>
              <a:gd name="T1" fmla="*/ 260 h 263"/>
              <a:gd name="T2" fmla="*/ 102 w 284"/>
              <a:gd name="T3" fmla="*/ 258 h 263"/>
              <a:gd name="T4" fmla="*/ 42 w 284"/>
              <a:gd name="T5" fmla="*/ 219 h 263"/>
              <a:gd name="T6" fmla="*/ 22 w 284"/>
              <a:gd name="T7" fmla="*/ 233 h 263"/>
              <a:gd name="T8" fmla="*/ 16 w 284"/>
              <a:gd name="T9" fmla="*/ 207 h 263"/>
              <a:gd name="T10" fmla="*/ 37 w 284"/>
              <a:gd name="T11" fmla="*/ 209 h 263"/>
              <a:gd name="T12" fmla="*/ 139 w 284"/>
              <a:gd name="T13" fmla="*/ 58 h 263"/>
              <a:gd name="T14" fmla="*/ 139 w 284"/>
              <a:gd name="T15" fmla="*/ 63 h 263"/>
              <a:gd name="T16" fmla="*/ 0 w 284"/>
              <a:gd name="T17" fmla="*/ 110 h 263"/>
              <a:gd name="T18" fmla="*/ 284 w 284"/>
              <a:gd name="T19" fmla="*/ 153 h 263"/>
              <a:gd name="T20" fmla="*/ 282 w 284"/>
              <a:gd name="T21" fmla="*/ 152 h 263"/>
              <a:gd name="T22" fmla="*/ 262 w 284"/>
              <a:gd name="T23" fmla="*/ 166 h 263"/>
              <a:gd name="T24" fmla="*/ 261 w 284"/>
              <a:gd name="T25" fmla="*/ 193 h 263"/>
              <a:gd name="T26" fmla="*/ 251 w 284"/>
              <a:gd name="T27" fmla="*/ 209 h 263"/>
              <a:gd name="T28" fmla="*/ 252 w 284"/>
              <a:gd name="T29" fmla="*/ 219 h 263"/>
              <a:gd name="T30" fmla="*/ 244 w 284"/>
              <a:gd name="T31" fmla="*/ 232 h 263"/>
              <a:gd name="T32" fmla="*/ 230 w 284"/>
              <a:gd name="T33" fmla="*/ 235 h 263"/>
              <a:gd name="T34" fmla="*/ 227 w 284"/>
              <a:gd name="T35" fmla="*/ 244 h 263"/>
              <a:gd name="T36" fmla="*/ 211 w 284"/>
              <a:gd name="T37" fmla="*/ 235 h 263"/>
              <a:gd name="T38" fmla="*/ 195 w 284"/>
              <a:gd name="T39" fmla="*/ 228 h 263"/>
              <a:gd name="T40" fmla="*/ 192 w 284"/>
              <a:gd name="T41" fmla="*/ 238 h 263"/>
              <a:gd name="T42" fmla="*/ 186 w 284"/>
              <a:gd name="T43" fmla="*/ 239 h 263"/>
              <a:gd name="T44" fmla="*/ 170 w 284"/>
              <a:gd name="T45" fmla="*/ 245 h 263"/>
              <a:gd name="T46" fmla="*/ 156 w 284"/>
              <a:gd name="T47" fmla="*/ 247 h 263"/>
              <a:gd name="T48" fmla="*/ 143 w 284"/>
              <a:gd name="T49" fmla="*/ 222 h 263"/>
              <a:gd name="T50" fmla="*/ 138 w 284"/>
              <a:gd name="T51" fmla="*/ 210 h 263"/>
              <a:gd name="T52" fmla="*/ 153 w 284"/>
              <a:gd name="T53" fmla="*/ 194 h 263"/>
              <a:gd name="T54" fmla="*/ 167 w 284"/>
              <a:gd name="T55" fmla="*/ 186 h 263"/>
              <a:gd name="T56" fmla="*/ 181 w 284"/>
              <a:gd name="T57" fmla="*/ 195 h 263"/>
              <a:gd name="T58" fmla="*/ 194 w 284"/>
              <a:gd name="T59" fmla="*/ 205 h 263"/>
              <a:gd name="T60" fmla="*/ 197 w 284"/>
              <a:gd name="T61" fmla="*/ 195 h 263"/>
              <a:gd name="T62" fmla="*/ 192 w 284"/>
              <a:gd name="T63" fmla="*/ 177 h 263"/>
              <a:gd name="T64" fmla="*/ 210 w 284"/>
              <a:gd name="T65" fmla="*/ 172 h 263"/>
              <a:gd name="T66" fmla="*/ 231 w 284"/>
              <a:gd name="T67" fmla="*/ 159 h 263"/>
              <a:gd name="T68" fmla="*/ 242 w 284"/>
              <a:gd name="T69" fmla="*/ 161 h 263"/>
              <a:gd name="T70" fmla="*/ 244 w 284"/>
              <a:gd name="T71" fmla="*/ 168 h 263"/>
              <a:gd name="T72" fmla="*/ 251 w 284"/>
              <a:gd name="T73" fmla="*/ 168 h 263"/>
              <a:gd name="T74" fmla="*/ 254 w 284"/>
              <a:gd name="T75" fmla="*/ 174 h 263"/>
              <a:gd name="T76" fmla="*/ 175 w 284"/>
              <a:gd name="T77" fmla="*/ 81 h 263"/>
              <a:gd name="T78" fmla="*/ 195 w 284"/>
              <a:gd name="T79" fmla="*/ 87 h 263"/>
              <a:gd name="T80" fmla="*/ 197 w 284"/>
              <a:gd name="T81" fmla="*/ 99 h 263"/>
              <a:gd name="T82" fmla="*/ 193 w 284"/>
              <a:gd name="T83" fmla="*/ 119 h 263"/>
              <a:gd name="T84" fmla="*/ 179 w 284"/>
              <a:gd name="T85" fmla="*/ 121 h 263"/>
              <a:gd name="T86" fmla="*/ 167 w 284"/>
              <a:gd name="T87" fmla="*/ 117 h 263"/>
              <a:gd name="T88" fmla="*/ 162 w 284"/>
              <a:gd name="T89" fmla="*/ 97 h 263"/>
              <a:gd name="T90" fmla="*/ 233 w 284"/>
              <a:gd name="T91" fmla="*/ 27 h 263"/>
              <a:gd name="T92" fmla="*/ 246 w 284"/>
              <a:gd name="T93" fmla="*/ 26 h 263"/>
              <a:gd name="T94" fmla="*/ 237 w 284"/>
              <a:gd name="T95" fmla="*/ 30 h 263"/>
              <a:gd name="T96" fmla="*/ 219 w 284"/>
              <a:gd name="T97" fmla="*/ 31 h 263"/>
              <a:gd name="T98" fmla="*/ 226 w 284"/>
              <a:gd name="T99" fmla="*/ 35 h 263"/>
              <a:gd name="T100" fmla="*/ 252 w 284"/>
              <a:gd name="T101" fmla="*/ 163 h 263"/>
              <a:gd name="T102" fmla="*/ 147 w 284"/>
              <a:gd name="T103" fmla="*/ 26 h 263"/>
              <a:gd name="T104" fmla="*/ 170 w 284"/>
              <a:gd name="T105" fmla="*/ 29 h 263"/>
              <a:gd name="T106" fmla="*/ 156 w 284"/>
              <a:gd name="T107" fmla="*/ 47 h 263"/>
              <a:gd name="T108" fmla="*/ 170 w 284"/>
              <a:gd name="T109" fmla="*/ 64 h 263"/>
              <a:gd name="T110" fmla="*/ 171 w 284"/>
              <a:gd name="T111" fmla="*/ 68 h 263"/>
              <a:gd name="T112" fmla="*/ 145 w 284"/>
              <a:gd name="T113" fmla="*/ 5 h 263"/>
              <a:gd name="T114" fmla="*/ 149 w 284"/>
              <a:gd name="T115" fmla="*/ 5 h 263"/>
              <a:gd name="T116" fmla="*/ 186 w 284"/>
              <a:gd name="T117" fmla="*/ 5 h 263"/>
              <a:gd name="T118" fmla="*/ 188 w 284"/>
              <a:gd name="T119" fmla="*/ 9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4" h="263">
                <a:moveTo>
                  <a:pt x="102" y="258"/>
                </a:moveTo>
                <a:cubicBezTo>
                  <a:pt x="102" y="258"/>
                  <a:pt x="102" y="258"/>
                  <a:pt x="102" y="258"/>
                </a:cubicBezTo>
                <a:cubicBezTo>
                  <a:pt x="103" y="258"/>
                  <a:pt x="103" y="258"/>
                  <a:pt x="103" y="258"/>
                </a:cubicBezTo>
                <a:cubicBezTo>
                  <a:pt x="103" y="258"/>
                  <a:pt x="104" y="258"/>
                  <a:pt x="104" y="258"/>
                </a:cubicBezTo>
                <a:cubicBezTo>
                  <a:pt x="105" y="259"/>
                  <a:pt x="105" y="260"/>
                  <a:pt x="105" y="260"/>
                </a:cubicBezTo>
                <a:cubicBezTo>
                  <a:pt x="105" y="261"/>
                  <a:pt x="105" y="262"/>
                  <a:pt x="104" y="262"/>
                </a:cubicBezTo>
                <a:cubicBezTo>
                  <a:pt x="104" y="263"/>
                  <a:pt x="103" y="263"/>
                  <a:pt x="102" y="263"/>
                </a:cubicBezTo>
                <a:cubicBezTo>
                  <a:pt x="102" y="263"/>
                  <a:pt x="101" y="263"/>
                  <a:pt x="101" y="263"/>
                </a:cubicBezTo>
                <a:cubicBezTo>
                  <a:pt x="101" y="262"/>
                  <a:pt x="100" y="262"/>
                  <a:pt x="100" y="261"/>
                </a:cubicBezTo>
                <a:cubicBezTo>
                  <a:pt x="100" y="259"/>
                  <a:pt x="101" y="258"/>
                  <a:pt x="102" y="258"/>
                </a:cubicBezTo>
                <a:close/>
                <a:moveTo>
                  <a:pt x="39" y="213"/>
                </a:moveTo>
                <a:cubicBezTo>
                  <a:pt x="39" y="214"/>
                  <a:pt x="40" y="214"/>
                  <a:pt x="40" y="215"/>
                </a:cubicBezTo>
                <a:cubicBezTo>
                  <a:pt x="41" y="215"/>
                  <a:pt x="41" y="215"/>
                  <a:pt x="41" y="215"/>
                </a:cubicBezTo>
                <a:cubicBezTo>
                  <a:pt x="42" y="215"/>
                  <a:pt x="42" y="216"/>
                  <a:pt x="42" y="216"/>
                </a:cubicBezTo>
                <a:cubicBezTo>
                  <a:pt x="42" y="217"/>
                  <a:pt x="42" y="217"/>
                  <a:pt x="42" y="219"/>
                </a:cubicBezTo>
                <a:cubicBezTo>
                  <a:pt x="42" y="219"/>
                  <a:pt x="41" y="220"/>
                  <a:pt x="40" y="222"/>
                </a:cubicBezTo>
                <a:cubicBezTo>
                  <a:pt x="40" y="223"/>
                  <a:pt x="39" y="225"/>
                  <a:pt x="38" y="226"/>
                </a:cubicBezTo>
                <a:cubicBezTo>
                  <a:pt x="37" y="228"/>
                  <a:pt x="36" y="230"/>
                  <a:pt x="34" y="231"/>
                </a:cubicBezTo>
                <a:cubicBezTo>
                  <a:pt x="32" y="232"/>
                  <a:pt x="30" y="233"/>
                  <a:pt x="27" y="233"/>
                </a:cubicBezTo>
                <a:cubicBezTo>
                  <a:pt x="25" y="233"/>
                  <a:pt x="23" y="233"/>
                  <a:pt x="22" y="233"/>
                </a:cubicBezTo>
                <a:cubicBezTo>
                  <a:pt x="20" y="233"/>
                  <a:pt x="19" y="232"/>
                  <a:pt x="17" y="231"/>
                </a:cubicBezTo>
                <a:cubicBezTo>
                  <a:pt x="16" y="230"/>
                  <a:pt x="15" y="229"/>
                  <a:pt x="14" y="226"/>
                </a:cubicBezTo>
                <a:cubicBezTo>
                  <a:pt x="12" y="224"/>
                  <a:pt x="11" y="220"/>
                  <a:pt x="10" y="214"/>
                </a:cubicBezTo>
                <a:cubicBezTo>
                  <a:pt x="11" y="214"/>
                  <a:pt x="12" y="213"/>
                  <a:pt x="13" y="211"/>
                </a:cubicBezTo>
                <a:cubicBezTo>
                  <a:pt x="14" y="210"/>
                  <a:pt x="15" y="208"/>
                  <a:pt x="16" y="207"/>
                </a:cubicBezTo>
                <a:cubicBezTo>
                  <a:pt x="17" y="206"/>
                  <a:pt x="18" y="205"/>
                  <a:pt x="19" y="204"/>
                </a:cubicBezTo>
                <a:cubicBezTo>
                  <a:pt x="21" y="203"/>
                  <a:pt x="22" y="202"/>
                  <a:pt x="22" y="202"/>
                </a:cubicBezTo>
                <a:cubicBezTo>
                  <a:pt x="26" y="202"/>
                  <a:pt x="29" y="203"/>
                  <a:pt x="31" y="203"/>
                </a:cubicBezTo>
                <a:cubicBezTo>
                  <a:pt x="32" y="204"/>
                  <a:pt x="34" y="204"/>
                  <a:pt x="35" y="205"/>
                </a:cubicBezTo>
                <a:cubicBezTo>
                  <a:pt x="36" y="206"/>
                  <a:pt x="37" y="207"/>
                  <a:pt x="37" y="209"/>
                </a:cubicBezTo>
                <a:cubicBezTo>
                  <a:pt x="38" y="210"/>
                  <a:pt x="38" y="211"/>
                  <a:pt x="39" y="213"/>
                </a:cubicBezTo>
                <a:close/>
                <a:moveTo>
                  <a:pt x="139" y="63"/>
                </a:moveTo>
                <a:cubicBezTo>
                  <a:pt x="138" y="62"/>
                  <a:pt x="137" y="61"/>
                  <a:pt x="137" y="60"/>
                </a:cubicBezTo>
                <a:cubicBezTo>
                  <a:pt x="137" y="60"/>
                  <a:pt x="138" y="59"/>
                  <a:pt x="138" y="58"/>
                </a:cubicBezTo>
                <a:cubicBezTo>
                  <a:pt x="138" y="58"/>
                  <a:pt x="139" y="58"/>
                  <a:pt x="139" y="58"/>
                </a:cubicBezTo>
                <a:cubicBezTo>
                  <a:pt x="140" y="58"/>
                  <a:pt x="141" y="58"/>
                  <a:pt x="141" y="59"/>
                </a:cubicBezTo>
                <a:cubicBezTo>
                  <a:pt x="141" y="60"/>
                  <a:pt x="141" y="61"/>
                  <a:pt x="141" y="61"/>
                </a:cubicBezTo>
                <a:cubicBezTo>
                  <a:pt x="141" y="61"/>
                  <a:pt x="141" y="62"/>
                  <a:pt x="141" y="62"/>
                </a:cubicBezTo>
                <a:cubicBezTo>
                  <a:pt x="141" y="63"/>
                  <a:pt x="140" y="63"/>
                  <a:pt x="140" y="63"/>
                </a:cubicBezTo>
                <a:cubicBezTo>
                  <a:pt x="139" y="63"/>
                  <a:pt x="139" y="63"/>
                  <a:pt x="139" y="63"/>
                </a:cubicBezTo>
                <a:close/>
                <a:moveTo>
                  <a:pt x="2" y="109"/>
                </a:moveTo>
                <a:cubicBezTo>
                  <a:pt x="2" y="108"/>
                  <a:pt x="2" y="109"/>
                  <a:pt x="4" y="109"/>
                </a:cubicBezTo>
                <a:cubicBezTo>
                  <a:pt x="5" y="110"/>
                  <a:pt x="5" y="111"/>
                  <a:pt x="5" y="111"/>
                </a:cubicBezTo>
                <a:cubicBezTo>
                  <a:pt x="5" y="113"/>
                  <a:pt x="4" y="113"/>
                  <a:pt x="3" y="113"/>
                </a:cubicBezTo>
                <a:cubicBezTo>
                  <a:pt x="1" y="113"/>
                  <a:pt x="0" y="112"/>
                  <a:pt x="0" y="110"/>
                </a:cubicBezTo>
                <a:cubicBezTo>
                  <a:pt x="0" y="110"/>
                  <a:pt x="1" y="110"/>
                  <a:pt x="1" y="109"/>
                </a:cubicBezTo>
                <a:cubicBezTo>
                  <a:pt x="1" y="109"/>
                  <a:pt x="2" y="109"/>
                  <a:pt x="2" y="109"/>
                </a:cubicBezTo>
                <a:close/>
                <a:moveTo>
                  <a:pt x="282" y="152"/>
                </a:moveTo>
                <a:cubicBezTo>
                  <a:pt x="284" y="152"/>
                  <a:pt x="284" y="152"/>
                  <a:pt x="284" y="152"/>
                </a:cubicBezTo>
                <a:cubicBezTo>
                  <a:pt x="284" y="152"/>
                  <a:pt x="284" y="152"/>
                  <a:pt x="284" y="153"/>
                </a:cubicBezTo>
                <a:cubicBezTo>
                  <a:pt x="284" y="154"/>
                  <a:pt x="284" y="155"/>
                  <a:pt x="282" y="155"/>
                </a:cubicBezTo>
                <a:cubicBezTo>
                  <a:pt x="280" y="156"/>
                  <a:pt x="278" y="156"/>
                  <a:pt x="277" y="156"/>
                </a:cubicBezTo>
                <a:cubicBezTo>
                  <a:pt x="277" y="156"/>
                  <a:pt x="277" y="156"/>
                  <a:pt x="277" y="156"/>
                </a:cubicBezTo>
                <a:cubicBezTo>
                  <a:pt x="277" y="155"/>
                  <a:pt x="277" y="154"/>
                  <a:pt x="278" y="154"/>
                </a:cubicBezTo>
                <a:cubicBezTo>
                  <a:pt x="280" y="153"/>
                  <a:pt x="281" y="153"/>
                  <a:pt x="282" y="152"/>
                </a:cubicBezTo>
                <a:close/>
                <a:moveTo>
                  <a:pt x="262" y="164"/>
                </a:moveTo>
                <a:cubicBezTo>
                  <a:pt x="263" y="164"/>
                  <a:pt x="263" y="164"/>
                  <a:pt x="263" y="164"/>
                </a:cubicBezTo>
                <a:cubicBezTo>
                  <a:pt x="264" y="165"/>
                  <a:pt x="264" y="165"/>
                  <a:pt x="264" y="166"/>
                </a:cubicBezTo>
                <a:cubicBezTo>
                  <a:pt x="264" y="166"/>
                  <a:pt x="263" y="166"/>
                  <a:pt x="263" y="166"/>
                </a:cubicBezTo>
                <a:cubicBezTo>
                  <a:pt x="262" y="166"/>
                  <a:pt x="262" y="166"/>
                  <a:pt x="262" y="166"/>
                </a:cubicBezTo>
                <a:cubicBezTo>
                  <a:pt x="262" y="166"/>
                  <a:pt x="261" y="166"/>
                  <a:pt x="261" y="165"/>
                </a:cubicBezTo>
                <a:cubicBezTo>
                  <a:pt x="261" y="165"/>
                  <a:pt x="262" y="164"/>
                  <a:pt x="262" y="164"/>
                </a:cubicBezTo>
                <a:close/>
                <a:moveTo>
                  <a:pt x="259" y="183"/>
                </a:moveTo>
                <a:cubicBezTo>
                  <a:pt x="259" y="186"/>
                  <a:pt x="259" y="187"/>
                  <a:pt x="259" y="189"/>
                </a:cubicBezTo>
                <a:cubicBezTo>
                  <a:pt x="260" y="190"/>
                  <a:pt x="260" y="191"/>
                  <a:pt x="261" y="193"/>
                </a:cubicBezTo>
                <a:cubicBezTo>
                  <a:pt x="260" y="194"/>
                  <a:pt x="258" y="195"/>
                  <a:pt x="257" y="197"/>
                </a:cubicBezTo>
                <a:cubicBezTo>
                  <a:pt x="255" y="198"/>
                  <a:pt x="254" y="200"/>
                  <a:pt x="253" y="201"/>
                </a:cubicBezTo>
                <a:cubicBezTo>
                  <a:pt x="252" y="203"/>
                  <a:pt x="251" y="204"/>
                  <a:pt x="250" y="205"/>
                </a:cubicBezTo>
                <a:cubicBezTo>
                  <a:pt x="249" y="206"/>
                  <a:pt x="249" y="207"/>
                  <a:pt x="249" y="207"/>
                </a:cubicBezTo>
                <a:cubicBezTo>
                  <a:pt x="249" y="208"/>
                  <a:pt x="249" y="209"/>
                  <a:pt x="251" y="209"/>
                </a:cubicBezTo>
                <a:cubicBezTo>
                  <a:pt x="252" y="209"/>
                  <a:pt x="252" y="209"/>
                  <a:pt x="252" y="211"/>
                </a:cubicBezTo>
                <a:cubicBezTo>
                  <a:pt x="252" y="211"/>
                  <a:pt x="252" y="212"/>
                  <a:pt x="252" y="212"/>
                </a:cubicBezTo>
                <a:cubicBezTo>
                  <a:pt x="251" y="213"/>
                  <a:pt x="251" y="213"/>
                  <a:pt x="251" y="214"/>
                </a:cubicBezTo>
                <a:cubicBezTo>
                  <a:pt x="251" y="215"/>
                  <a:pt x="251" y="216"/>
                  <a:pt x="252" y="216"/>
                </a:cubicBezTo>
                <a:cubicBezTo>
                  <a:pt x="252" y="217"/>
                  <a:pt x="252" y="218"/>
                  <a:pt x="252" y="219"/>
                </a:cubicBezTo>
                <a:cubicBezTo>
                  <a:pt x="252" y="219"/>
                  <a:pt x="252" y="220"/>
                  <a:pt x="250" y="220"/>
                </a:cubicBezTo>
                <a:cubicBezTo>
                  <a:pt x="249" y="221"/>
                  <a:pt x="247" y="222"/>
                  <a:pt x="246" y="224"/>
                </a:cubicBezTo>
                <a:cubicBezTo>
                  <a:pt x="246" y="224"/>
                  <a:pt x="246" y="225"/>
                  <a:pt x="246" y="226"/>
                </a:cubicBezTo>
                <a:cubicBezTo>
                  <a:pt x="246" y="227"/>
                  <a:pt x="245" y="228"/>
                  <a:pt x="245" y="229"/>
                </a:cubicBezTo>
                <a:cubicBezTo>
                  <a:pt x="245" y="231"/>
                  <a:pt x="245" y="231"/>
                  <a:pt x="244" y="232"/>
                </a:cubicBezTo>
                <a:cubicBezTo>
                  <a:pt x="243" y="233"/>
                  <a:pt x="243" y="233"/>
                  <a:pt x="241" y="233"/>
                </a:cubicBezTo>
                <a:cubicBezTo>
                  <a:pt x="240" y="233"/>
                  <a:pt x="240" y="233"/>
                  <a:pt x="239" y="233"/>
                </a:cubicBezTo>
                <a:cubicBezTo>
                  <a:pt x="238" y="234"/>
                  <a:pt x="237" y="234"/>
                  <a:pt x="236" y="234"/>
                </a:cubicBezTo>
                <a:cubicBezTo>
                  <a:pt x="234" y="235"/>
                  <a:pt x="233" y="235"/>
                  <a:pt x="233" y="235"/>
                </a:cubicBezTo>
                <a:cubicBezTo>
                  <a:pt x="232" y="235"/>
                  <a:pt x="231" y="235"/>
                  <a:pt x="230" y="235"/>
                </a:cubicBezTo>
                <a:cubicBezTo>
                  <a:pt x="230" y="235"/>
                  <a:pt x="229" y="236"/>
                  <a:pt x="229" y="237"/>
                </a:cubicBezTo>
                <a:cubicBezTo>
                  <a:pt x="229" y="237"/>
                  <a:pt x="229" y="238"/>
                  <a:pt x="230" y="238"/>
                </a:cubicBezTo>
                <a:cubicBezTo>
                  <a:pt x="230" y="239"/>
                  <a:pt x="230" y="239"/>
                  <a:pt x="230" y="240"/>
                </a:cubicBezTo>
                <a:cubicBezTo>
                  <a:pt x="230" y="241"/>
                  <a:pt x="230" y="242"/>
                  <a:pt x="229" y="243"/>
                </a:cubicBezTo>
                <a:cubicBezTo>
                  <a:pt x="229" y="244"/>
                  <a:pt x="228" y="244"/>
                  <a:pt x="227" y="244"/>
                </a:cubicBezTo>
                <a:cubicBezTo>
                  <a:pt x="226" y="244"/>
                  <a:pt x="226" y="244"/>
                  <a:pt x="225" y="243"/>
                </a:cubicBezTo>
                <a:cubicBezTo>
                  <a:pt x="225" y="242"/>
                  <a:pt x="224" y="241"/>
                  <a:pt x="223" y="240"/>
                </a:cubicBezTo>
                <a:cubicBezTo>
                  <a:pt x="222" y="239"/>
                  <a:pt x="220" y="238"/>
                  <a:pt x="219" y="236"/>
                </a:cubicBezTo>
                <a:cubicBezTo>
                  <a:pt x="217" y="235"/>
                  <a:pt x="215" y="235"/>
                  <a:pt x="213" y="234"/>
                </a:cubicBezTo>
                <a:cubicBezTo>
                  <a:pt x="212" y="234"/>
                  <a:pt x="211" y="235"/>
                  <a:pt x="211" y="235"/>
                </a:cubicBezTo>
                <a:cubicBezTo>
                  <a:pt x="210" y="235"/>
                  <a:pt x="210" y="235"/>
                  <a:pt x="209" y="235"/>
                </a:cubicBezTo>
                <a:cubicBezTo>
                  <a:pt x="207" y="235"/>
                  <a:pt x="205" y="235"/>
                  <a:pt x="205" y="234"/>
                </a:cubicBezTo>
                <a:cubicBezTo>
                  <a:pt x="204" y="233"/>
                  <a:pt x="204" y="232"/>
                  <a:pt x="204" y="232"/>
                </a:cubicBezTo>
                <a:cubicBezTo>
                  <a:pt x="203" y="231"/>
                  <a:pt x="202" y="230"/>
                  <a:pt x="201" y="229"/>
                </a:cubicBezTo>
                <a:cubicBezTo>
                  <a:pt x="200" y="228"/>
                  <a:pt x="198" y="228"/>
                  <a:pt x="195" y="228"/>
                </a:cubicBezTo>
                <a:cubicBezTo>
                  <a:pt x="194" y="229"/>
                  <a:pt x="193" y="230"/>
                  <a:pt x="192" y="231"/>
                </a:cubicBezTo>
                <a:cubicBezTo>
                  <a:pt x="191" y="232"/>
                  <a:pt x="191" y="233"/>
                  <a:pt x="190" y="235"/>
                </a:cubicBezTo>
                <a:cubicBezTo>
                  <a:pt x="190" y="235"/>
                  <a:pt x="191" y="236"/>
                  <a:pt x="191" y="236"/>
                </a:cubicBezTo>
                <a:cubicBezTo>
                  <a:pt x="191" y="237"/>
                  <a:pt x="192" y="238"/>
                  <a:pt x="192" y="238"/>
                </a:cubicBezTo>
                <a:cubicBezTo>
                  <a:pt x="192" y="238"/>
                  <a:pt x="192" y="238"/>
                  <a:pt x="192" y="238"/>
                </a:cubicBezTo>
                <a:cubicBezTo>
                  <a:pt x="191" y="238"/>
                  <a:pt x="191" y="239"/>
                  <a:pt x="191" y="239"/>
                </a:cubicBezTo>
                <a:cubicBezTo>
                  <a:pt x="191" y="239"/>
                  <a:pt x="191" y="239"/>
                  <a:pt x="191" y="239"/>
                </a:cubicBezTo>
                <a:cubicBezTo>
                  <a:pt x="190" y="239"/>
                  <a:pt x="190" y="238"/>
                  <a:pt x="189" y="238"/>
                </a:cubicBezTo>
                <a:cubicBezTo>
                  <a:pt x="189" y="238"/>
                  <a:pt x="188" y="238"/>
                  <a:pt x="188" y="238"/>
                </a:cubicBezTo>
                <a:cubicBezTo>
                  <a:pt x="187" y="238"/>
                  <a:pt x="186" y="238"/>
                  <a:pt x="186" y="239"/>
                </a:cubicBezTo>
                <a:cubicBezTo>
                  <a:pt x="185" y="240"/>
                  <a:pt x="185" y="241"/>
                  <a:pt x="184" y="242"/>
                </a:cubicBezTo>
                <a:cubicBezTo>
                  <a:pt x="183" y="244"/>
                  <a:pt x="182" y="245"/>
                  <a:pt x="181" y="245"/>
                </a:cubicBezTo>
                <a:cubicBezTo>
                  <a:pt x="180" y="246"/>
                  <a:pt x="178" y="247"/>
                  <a:pt x="176" y="247"/>
                </a:cubicBezTo>
                <a:cubicBezTo>
                  <a:pt x="175" y="247"/>
                  <a:pt x="174" y="246"/>
                  <a:pt x="173" y="246"/>
                </a:cubicBezTo>
                <a:cubicBezTo>
                  <a:pt x="172" y="245"/>
                  <a:pt x="171" y="245"/>
                  <a:pt x="170" y="245"/>
                </a:cubicBezTo>
                <a:cubicBezTo>
                  <a:pt x="170" y="245"/>
                  <a:pt x="169" y="245"/>
                  <a:pt x="168" y="245"/>
                </a:cubicBezTo>
                <a:cubicBezTo>
                  <a:pt x="166" y="246"/>
                  <a:pt x="165" y="246"/>
                  <a:pt x="164" y="246"/>
                </a:cubicBezTo>
                <a:cubicBezTo>
                  <a:pt x="161" y="248"/>
                  <a:pt x="161" y="248"/>
                  <a:pt x="161" y="248"/>
                </a:cubicBezTo>
                <a:cubicBezTo>
                  <a:pt x="160" y="248"/>
                  <a:pt x="160" y="248"/>
                  <a:pt x="160" y="248"/>
                </a:cubicBezTo>
                <a:cubicBezTo>
                  <a:pt x="159" y="248"/>
                  <a:pt x="158" y="248"/>
                  <a:pt x="156" y="247"/>
                </a:cubicBezTo>
                <a:cubicBezTo>
                  <a:pt x="155" y="246"/>
                  <a:pt x="153" y="244"/>
                  <a:pt x="150" y="243"/>
                </a:cubicBezTo>
                <a:cubicBezTo>
                  <a:pt x="148" y="241"/>
                  <a:pt x="146" y="239"/>
                  <a:pt x="144" y="237"/>
                </a:cubicBezTo>
                <a:cubicBezTo>
                  <a:pt x="142" y="235"/>
                  <a:pt x="142" y="232"/>
                  <a:pt x="142" y="230"/>
                </a:cubicBezTo>
                <a:cubicBezTo>
                  <a:pt x="142" y="228"/>
                  <a:pt x="142" y="227"/>
                  <a:pt x="143" y="226"/>
                </a:cubicBezTo>
                <a:cubicBezTo>
                  <a:pt x="143" y="225"/>
                  <a:pt x="143" y="224"/>
                  <a:pt x="143" y="222"/>
                </a:cubicBezTo>
                <a:cubicBezTo>
                  <a:pt x="143" y="221"/>
                  <a:pt x="143" y="220"/>
                  <a:pt x="143" y="220"/>
                </a:cubicBezTo>
                <a:cubicBezTo>
                  <a:pt x="142" y="219"/>
                  <a:pt x="141" y="218"/>
                  <a:pt x="141" y="217"/>
                </a:cubicBezTo>
                <a:cubicBezTo>
                  <a:pt x="140" y="217"/>
                  <a:pt x="139" y="216"/>
                  <a:pt x="139" y="215"/>
                </a:cubicBezTo>
                <a:cubicBezTo>
                  <a:pt x="138" y="214"/>
                  <a:pt x="138" y="213"/>
                  <a:pt x="138" y="212"/>
                </a:cubicBezTo>
                <a:cubicBezTo>
                  <a:pt x="138" y="211"/>
                  <a:pt x="138" y="210"/>
                  <a:pt x="138" y="210"/>
                </a:cubicBezTo>
                <a:cubicBezTo>
                  <a:pt x="138" y="209"/>
                  <a:pt x="138" y="209"/>
                  <a:pt x="138" y="208"/>
                </a:cubicBezTo>
                <a:cubicBezTo>
                  <a:pt x="138" y="208"/>
                  <a:pt x="137" y="207"/>
                  <a:pt x="137" y="207"/>
                </a:cubicBezTo>
                <a:cubicBezTo>
                  <a:pt x="142" y="207"/>
                  <a:pt x="146" y="206"/>
                  <a:pt x="147" y="204"/>
                </a:cubicBezTo>
                <a:cubicBezTo>
                  <a:pt x="149" y="203"/>
                  <a:pt x="151" y="201"/>
                  <a:pt x="151" y="199"/>
                </a:cubicBezTo>
                <a:cubicBezTo>
                  <a:pt x="152" y="197"/>
                  <a:pt x="152" y="196"/>
                  <a:pt x="153" y="194"/>
                </a:cubicBezTo>
                <a:cubicBezTo>
                  <a:pt x="153" y="192"/>
                  <a:pt x="154" y="190"/>
                  <a:pt x="156" y="189"/>
                </a:cubicBezTo>
                <a:cubicBezTo>
                  <a:pt x="157" y="189"/>
                  <a:pt x="158" y="190"/>
                  <a:pt x="159" y="191"/>
                </a:cubicBezTo>
                <a:cubicBezTo>
                  <a:pt x="160" y="191"/>
                  <a:pt x="161" y="192"/>
                  <a:pt x="162" y="192"/>
                </a:cubicBezTo>
                <a:cubicBezTo>
                  <a:pt x="163" y="191"/>
                  <a:pt x="163" y="190"/>
                  <a:pt x="164" y="189"/>
                </a:cubicBezTo>
                <a:cubicBezTo>
                  <a:pt x="165" y="188"/>
                  <a:pt x="166" y="187"/>
                  <a:pt x="167" y="186"/>
                </a:cubicBezTo>
                <a:cubicBezTo>
                  <a:pt x="168" y="185"/>
                  <a:pt x="169" y="185"/>
                  <a:pt x="170" y="184"/>
                </a:cubicBezTo>
                <a:cubicBezTo>
                  <a:pt x="171" y="183"/>
                  <a:pt x="172" y="183"/>
                  <a:pt x="173" y="183"/>
                </a:cubicBezTo>
                <a:cubicBezTo>
                  <a:pt x="173" y="183"/>
                  <a:pt x="173" y="184"/>
                  <a:pt x="174" y="185"/>
                </a:cubicBezTo>
                <a:cubicBezTo>
                  <a:pt x="175" y="187"/>
                  <a:pt x="176" y="188"/>
                  <a:pt x="177" y="190"/>
                </a:cubicBezTo>
                <a:cubicBezTo>
                  <a:pt x="178" y="192"/>
                  <a:pt x="180" y="193"/>
                  <a:pt x="181" y="195"/>
                </a:cubicBezTo>
                <a:cubicBezTo>
                  <a:pt x="182" y="196"/>
                  <a:pt x="183" y="197"/>
                  <a:pt x="184" y="197"/>
                </a:cubicBezTo>
                <a:cubicBezTo>
                  <a:pt x="186" y="197"/>
                  <a:pt x="187" y="197"/>
                  <a:pt x="188" y="198"/>
                </a:cubicBezTo>
                <a:cubicBezTo>
                  <a:pt x="189" y="199"/>
                  <a:pt x="190" y="200"/>
                  <a:pt x="190" y="201"/>
                </a:cubicBezTo>
                <a:cubicBezTo>
                  <a:pt x="192" y="204"/>
                  <a:pt x="192" y="204"/>
                  <a:pt x="192" y="204"/>
                </a:cubicBezTo>
                <a:cubicBezTo>
                  <a:pt x="192" y="205"/>
                  <a:pt x="193" y="205"/>
                  <a:pt x="194" y="205"/>
                </a:cubicBezTo>
                <a:cubicBezTo>
                  <a:pt x="194" y="205"/>
                  <a:pt x="194" y="205"/>
                  <a:pt x="195" y="204"/>
                </a:cubicBezTo>
                <a:cubicBezTo>
                  <a:pt x="195" y="203"/>
                  <a:pt x="195" y="203"/>
                  <a:pt x="195" y="202"/>
                </a:cubicBezTo>
                <a:cubicBezTo>
                  <a:pt x="194" y="201"/>
                  <a:pt x="194" y="200"/>
                  <a:pt x="194" y="199"/>
                </a:cubicBezTo>
                <a:cubicBezTo>
                  <a:pt x="194" y="198"/>
                  <a:pt x="194" y="197"/>
                  <a:pt x="195" y="197"/>
                </a:cubicBezTo>
                <a:cubicBezTo>
                  <a:pt x="196" y="197"/>
                  <a:pt x="197" y="196"/>
                  <a:pt x="197" y="195"/>
                </a:cubicBezTo>
                <a:cubicBezTo>
                  <a:pt x="197" y="194"/>
                  <a:pt x="196" y="194"/>
                  <a:pt x="196" y="194"/>
                </a:cubicBezTo>
                <a:cubicBezTo>
                  <a:pt x="195" y="193"/>
                  <a:pt x="194" y="193"/>
                  <a:pt x="194" y="192"/>
                </a:cubicBezTo>
                <a:cubicBezTo>
                  <a:pt x="193" y="191"/>
                  <a:pt x="192" y="190"/>
                  <a:pt x="191" y="189"/>
                </a:cubicBezTo>
                <a:cubicBezTo>
                  <a:pt x="191" y="188"/>
                  <a:pt x="190" y="186"/>
                  <a:pt x="190" y="184"/>
                </a:cubicBezTo>
                <a:cubicBezTo>
                  <a:pt x="190" y="182"/>
                  <a:pt x="191" y="180"/>
                  <a:pt x="192" y="177"/>
                </a:cubicBezTo>
                <a:cubicBezTo>
                  <a:pt x="194" y="175"/>
                  <a:pt x="196" y="174"/>
                  <a:pt x="199" y="174"/>
                </a:cubicBezTo>
                <a:cubicBezTo>
                  <a:pt x="199" y="174"/>
                  <a:pt x="200" y="174"/>
                  <a:pt x="201" y="175"/>
                </a:cubicBezTo>
                <a:cubicBezTo>
                  <a:pt x="202" y="175"/>
                  <a:pt x="203" y="175"/>
                  <a:pt x="204" y="175"/>
                </a:cubicBezTo>
                <a:cubicBezTo>
                  <a:pt x="204" y="176"/>
                  <a:pt x="205" y="176"/>
                  <a:pt x="207" y="176"/>
                </a:cubicBezTo>
                <a:cubicBezTo>
                  <a:pt x="207" y="176"/>
                  <a:pt x="208" y="174"/>
                  <a:pt x="210" y="172"/>
                </a:cubicBezTo>
                <a:cubicBezTo>
                  <a:pt x="213" y="169"/>
                  <a:pt x="215" y="165"/>
                  <a:pt x="217" y="160"/>
                </a:cubicBezTo>
                <a:cubicBezTo>
                  <a:pt x="219" y="161"/>
                  <a:pt x="220" y="161"/>
                  <a:pt x="221" y="162"/>
                </a:cubicBezTo>
                <a:cubicBezTo>
                  <a:pt x="222" y="163"/>
                  <a:pt x="224" y="163"/>
                  <a:pt x="226" y="163"/>
                </a:cubicBezTo>
                <a:cubicBezTo>
                  <a:pt x="227" y="163"/>
                  <a:pt x="228" y="162"/>
                  <a:pt x="229" y="161"/>
                </a:cubicBezTo>
                <a:cubicBezTo>
                  <a:pt x="230" y="159"/>
                  <a:pt x="230" y="159"/>
                  <a:pt x="231" y="159"/>
                </a:cubicBezTo>
                <a:cubicBezTo>
                  <a:pt x="232" y="159"/>
                  <a:pt x="232" y="159"/>
                  <a:pt x="233" y="160"/>
                </a:cubicBezTo>
                <a:cubicBezTo>
                  <a:pt x="234" y="161"/>
                  <a:pt x="235" y="161"/>
                  <a:pt x="235" y="161"/>
                </a:cubicBezTo>
                <a:cubicBezTo>
                  <a:pt x="236" y="161"/>
                  <a:pt x="237" y="161"/>
                  <a:pt x="238" y="161"/>
                </a:cubicBezTo>
                <a:cubicBezTo>
                  <a:pt x="238" y="161"/>
                  <a:pt x="239" y="161"/>
                  <a:pt x="240" y="161"/>
                </a:cubicBezTo>
                <a:cubicBezTo>
                  <a:pt x="241" y="161"/>
                  <a:pt x="242" y="161"/>
                  <a:pt x="242" y="161"/>
                </a:cubicBezTo>
                <a:cubicBezTo>
                  <a:pt x="242" y="162"/>
                  <a:pt x="242" y="163"/>
                  <a:pt x="242" y="163"/>
                </a:cubicBezTo>
                <a:cubicBezTo>
                  <a:pt x="242" y="164"/>
                  <a:pt x="242" y="164"/>
                  <a:pt x="242" y="164"/>
                </a:cubicBezTo>
                <a:cubicBezTo>
                  <a:pt x="242" y="165"/>
                  <a:pt x="242" y="165"/>
                  <a:pt x="242" y="165"/>
                </a:cubicBezTo>
                <a:cubicBezTo>
                  <a:pt x="242" y="166"/>
                  <a:pt x="242" y="166"/>
                  <a:pt x="242" y="167"/>
                </a:cubicBezTo>
                <a:cubicBezTo>
                  <a:pt x="243" y="167"/>
                  <a:pt x="243" y="168"/>
                  <a:pt x="244" y="168"/>
                </a:cubicBezTo>
                <a:cubicBezTo>
                  <a:pt x="245" y="168"/>
                  <a:pt x="246" y="167"/>
                  <a:pt x="247" y="166"/>
                </a:cubicBezTo>
                <a:cubicBezTo>
                  <a:pt x="247" y="166"/>
                  <a:pt x="248" y="165"/>
                  <a:pt x="249" y="165"/>
                </a:cubicBezTo>
                <a:cubicBezTo>
                  <a:pt x="250" y="165"/>
                  <a:pt x="250" y="165"/>
                  <a:pt x="250" y="166"/>
                </a:cubicBezTo>
                <a:cubicBezTo>
                  <a:pt x="250" y="167"/>
                  <a:pt x="250" y="167"/>
                  <a:pt x="250" y="167"/>
                </a:cubicBezTo>
                <a:cubicBezTo>
                  <a:pt x="250" y="167"/>
                  <a:pt x="251" y="168"/>
                  <a:pt x="251" y="168"/>
                </a:cubicBezTo>
                <a:cubicBezTo>
                  <a:pt x="251" y="168"/>
                  <a:pt x="252" y="168"/>
                  <a:pt x="252" y="168"/>
                </a:cubicBezTo>
                <a:cubicBezTo>
                  <a:pt x="253" y="168"/>
                  <a:pt x="254" y="168"/>
                  <a:pt x="255" y="168"/>
                </a:cubicBezTo>
                <a:cubicBezTo>
                  <a:pt x="257" y="167"/>
                  <a:pt x="257" y="167"/>
                  <a:pt x="257" y="167"/>
                </a:cubicBezTo>
                <a:cubicBezTo>
                  <a:pt x="257" y="168"/>
                  <a:pt x="257" y="169"/>
                  <a:pt x="256" y="170"/>
                </a:cubicBezTo>
                <a:cubicBezTo>
                  <a:pt x="255" y="171"/>
                  <a:pt x="254" y="172"/>
                  <a:pt x="254" y="174"/>
                </a:cubicBezTo>
                <a:cubicBezTo>
                  <a:pt x="255" y="175"/>
                  <a:pt x="256" y="177"/>
                  <a:pt x="257" y="178"/>
                </a:cubicBezTo>
                <a:lnTo>
                  <a:pt x="259" y="183"/>
                </a:lnTo>
                <a:close/>
                <a:moveTo>
                  <a:pt x="170" y="89"/>
                </a:moveTo>
                <a:cubicBezTo>
                  <a:pt x="171" y="88"/>
                  <a:pt x="172" y="86"/>
                  <a:pt x="173" y="85"/>
                </a:cubicBezTo>
                <a:cubicBezTo>
                  <a:pt x="173" y="84"/>
                  <a:pt x="174" y="83"/>
                  <a:pt x="175" y="81"/>
                </a:cubicBezTo>
                <a:cubicBezTo>
                  <a:pt x="176" y="80"/>
                  <a:pt x="177" y="79"/>
                  <a:pt x="178" y="78"/>
                </a:cubicBezTo>
                <a:cubicBezTo>
                  <a:pt x="179" y="77"/>
                  <a:pt x="180" y="77"/>
                  <a:pt x="181" y="76"/>
                </a:cubicBezTo>
                <a:cubicBezTo>
                  <a:pt x="184" y="76"/>
                  <a:pt x="187" y="77"/>
                  <a:pt x="190" y="78"/>
                </a:cubicBezTo>
                <a:cubicBezTo>
                  <a:pt x="193" y="80"/>
                  <a:pt x="195" y="82"/>
                  <a:pt x="195" y="85"/>
                </a:cubicBezTo>
                <a:cubicBezTo>
                  <a:pt x="195" y="86"/>
                  <a:pt x="195" y="87"/>
                  <a:pt x="195" y="87"/>
                </a:cubicBezTo>
                <a:cubicBezTo>
                  <a:pt x="195" y="88"/>
                  <a:pt x="194" y="88"/>
                  <a:pt x="194" y="89"/>
                </a:cubicBezTo>
                <a:cubicBezTo>
                  <a:pt x="194" y="90"/>
                  <a:pt x="195" y="90"/>
                  <a:pt x="195" y="91"/>
                </a:cubicBezTo>
                <a:cubicBezTo>
                  <a:pt x="196" y="92"/>
                  <a:pt x="197" y="92"/>
                  <a:pt x="199" y="93"/>
                </a:cubicBezTo>
                <a:cubicBezTo>
                  <a:pt x="198" y="94"/>
                  <a:pt x="198" y="95"/>
                  <a:pt x="197" y="96"/>
                </a:cubicBezTo>
                <a:cubicBezTo>
                  <a:pt x="197" y="97"/>
                  <a:pt x="197" y="98"/>
                  <a:pt x="197" y="99"/>
                </a:cubicBezTo>
                <a:cubicBezTo>
                  <a:pt x="197" y="101"/>
                  <a:pt x="197" y="102"/>
                  <a:pt x="198" y="102"/>
                </a:cubicBezTo>
                <a:cubicBezTo>
                  <a:pt x="199" y="103"/>
                  <a:pt x="199" y="104"/>
                  <a:pt x="199" y="105"/>
                </a:cubicBezTo>
                <a:cubicBezTo>
                  <a:pt x="198" y="108"/>
                  <a:pt x="198" y="110"/>
                  <a:pt x="197" y="111"/>
                </a:cubicBezTo>
                <a:cubicBezTo>
                  <a:pt x="197" y="113"/>
                  <a:pt x="196" y="115"/>
                  <a:pt x="195" y="116"/>
                </a:cubicBezTo>
                <a:cubicBezTo>
                  <a:pt x="194" y="118"/>
                  <a:pt x="194" y="119"/>
                  <a:pt x="193" y="119"/>
                </a:cubicBezTo>
                <a:cubicBezTo>
                  <a:pt x="192" y="119"/>
                  <a:pt x="191" y="119"/>
                  <a:pt x="190" y="119"/>
                </a:cubicBezTo>
                <a:cubicBezTo>
                  <a:pt x="189" y="119"/>
                  <a:pt x="188" y="119"/>
                  <a:pt x="187" y="119"/>
                </a:cubicBezTo>
                <a:cubicBezTo>
                  <a:pt x="185" y="119"/>
                  <a:pt x="184" y="119"/>
                  <a:pt x="184" y="120"/>
                </a:cubicBezTo>
                <a:cubicBezTo>
                  <a:pt x="183" y="122"/>
                  <a:pt x="182" y="122"/>
                  <a:pt x="181" y="122"/>
                </a:cubicBezTo>
                <a:cubicBezTo>
                  <a:pt x="181" y="122"/>
                  <a:pt x="180" y="122"/>
                  <a:pt x="179" y="121"/>
                </a:cubicBezTo>
                <a:cubicBezTo>
                  <a:pt x="178" y="121"/>
                  <a:pt x="177" y="121"/>
                  <a:pt x="176" y="121"/>
                </a:cubicBezTo>
                <a:cubicBezTo>
                  <a:pt x="176" y="121"/>
                  <a:pt x="176" y="121"/>
                  <a:pt x="175" y="121"/>
                </a:cubicBezTo>
                <a:cubicBezTo>
                  <a:pt x="175" y="121"/>
                  <a:pt x="174" y="121"/>
                  <a:pt x="174" y="121"/>
                </a:cubicBezTo>
                <a:cubicBezTo>
                  <a:pt x="173" y="121"/>
                  <a:pt x="172" y="121"/>
                  <a:pt x="171" y="120"/>
                </a:cubicBezTo>
                <a:cubicBezTo>
                  <a:pt x="169" y="119"/>
                  <a:pt x="168" y="118"/>
                  <a:pt x="167" y="117"/>
                </a:cubicBezTo>
                <a:cubicBezTo>
                  <a:pt x="166" y="116"/>
                  <a:pt x="165" y="114"/>
                  <a:pt x="164" y="113"/>
                </a:cubicBezTo>
                <a:cubicBezTo>
                  <a:pt x="163" y="112"/>
                  <a:pt x="162" y="111"/>
                  <a:pt x="162" y="110"/>
                </a:cubicBezTo>
                <a:cubicBezTo>
                  <a:pt x="163" y="108"/>
                  <a:pt x="163" y="107"/>
                  <a:pt x="163" y="105"/>
                </a:cubicBezTo>
                <a:cubicBezTo>
                  <a:pt x="163" y="104"/>
                  <a:pt x="163" y="102"/>
                  <a:pt x="161" y="101"/>
                </a:cubicBezTo>
                <a:cubicBezTo>
                  <a:pt x="161" y="99"/>
                  <a:pt x="161" y="98"/>
                  <a:pt x="162" y="97"/>
                </a:cubicBezTo>
                <a:cubicBezTo>
                  <a:pt x="163" y="95"/>
                  <a:pt x="164" y="94"/>
                  <a:pt x="165" y="93"/>
                </a:cubicBezTo>
                <a:cubicBezTo>
                  <a:pt x="166" y="92"/>
                  <a:pt x="167" y="92"/>
                  <a:pt x="168" y="91"/>
                </a:cubicBezTo>
                <a:cubicBezTo>
                  <a:pt x="169" y="90"/>
                  <a:pt x="170" y="89"/>
                  <a:pt x="170" y="89"/>
                </a:cubicBezTo>
                <a:close/>
                <a:moveTo>
                  <a:pt x="237" y="30"/>
                </a:moveTo>
                <a:cubicBezTo>
                  <a:pt x="235" y="29"/>
                  <a:pt x="234" y="28"/>
                  <a:pt x="233" y="27"/>
                </a:cubicBezTo>
                <a:cubicBezTo>
                  <a:pt x="233" y="26"/>
                  <a:pt x="232" y="25"/>
                  <a:pt x="232" y="24"/>
                </a:cubicBezTo>
                <a:cubicBezTo>
                  <a:pt x="232" y="22"/>
                  <a:pt x="233" y="20"/>
                  <a:pt x="234" y="19"/>
                </a:cubicBezTo>
                <a:cubicBezTo>
                  <a:pt x="235" y="17"/>
                  <a:pt x="236" y="16"/>
                  <a:pt x="238" y="16"/>
                </a:cubicBezTo>
                <a:cubicBezTo>
                  <a:pt x="241" y="16"/>
                  <a:pt x="243" y="17"/>
                  <a:pt x="244" y="18"/>
                </a:cubicBezTo>
                <a:cubicBezTo>
                  <a:pt x="245" y="19"/>
                  <a:pt x="246" y="22"/>
                  <a:pt x="246" y="26"/>
                </a:cubicBezTo>
                <a:cubicBezTo>
                  <a:pt x="241" y="30"/>
                  <a:pt x="241" y="30"/>
                  <a:pt x="241" y="30"/>
                </a:cubicBezTo>
                <a:cubicBezTo>
                  <a:pt x="241" y="30"/>
                  <a:pt x="241" y="30"/>
                  <a:pt x="240" y="30"/>
                </a:cubicBezTo>
                <a:cubicBezTo>
                  <a:pt x="240" y="30"/>
                  <a:pt x="240" y="30"/>
                  <a:pt x="239" y="30"/>
                </a:cubicBezTo>
                <a:cubicBezTo>
                  <a:pt x="239" y="30"/>
                  <a:pt x="239" y="30"/>
                  <a:pt x="238" y="30"/>
                </a:cubicBezTo>
                <a:cubicBezTo>
                  <a:pt x="237" y="30"/>
                  <a:pt x="237" y="30"/>
                  <a:pt x="237" y="30"/>
                </a:cubicBezTo>
                <a:close/>
                <a:moveTo>
                  <a:pt x="226" y="35"/>
                </a:moveTo>
                <a:cubicBezTo>
                  <a:pt x="226" y="35"/>
                  <a:pt x="225" y="35"/>
                  <a:pt x="225" y="36"/>
                </a:cubicBezTo>
                <a:cubicBezTo>
                  <a:pt x="225" y="36"/>
                  <a:pt x="224" y="36"/>
                  <a:pt x="224" y="36"/>
                </a:cubicBezTo>
                <a:cubicBezTo>
                  <a:pt x="222" y="36"/>
                  <a:pt x="221" y="35"/>
                  <a:pt x="220" y="34"/>
                </a:cubicBezTo>
                <a:cubicBezTo>
                  <a:pt x="219" y="33"/>
                  <a:pt x="219" y="32"/>
                  <a:pt x="219" y="31"/>
                </a:cubicBezTo>
                <a:cubicBezTo>
                  <a:pt x="219" y="29"/>
                  <a:pt x="219" y="28"/>
                  <a:pt x="220" y="27"/>
                </a:cubicBezTo>
                <a:cubicBezTo>
                  <a:pt x="220" y="26"/>
                  <a:pt x="221" y="25"/>
                  <a:pt x="223" y="25"/>
                </a:cubicBezTo>
                <a:cubicBezTo>
                  <a:pt x="224" y="25"/>
                  <a:pt x="226" y="26"/>
                  <a:pt x="227" y="27"/>
                </a:cubicBezTo>
                <a:cubicBezTo>
                  <a:pt x="228" y="28"/>
                  <a:pt x="229" y="29"/>
                  <a:pt x="229" y="30"/>
                </a:cubicBezTo>
                <a:cubicBezTo>
                  <a:pt x="229" y="32"/>
                  <a:pt x="228" y="34"/>
                  <a:pt x="226" y="35"/>
                </a:cubicBezTo>
                <a:close/>
                <a:moveTo>
                  <a:pt x="254" y="164"/>
                </a:moveTo>
                <a:cubicBezTo>
                  <a:pt x="254" y="164"/>
                  <a:pt x="253" y="164"/>
                  <a:pt x="253" y="165"/>
                </a:cubicBezTo>
                <a:cubicBezTo>
                  <a:pt x="253" y="165"/>
                  <a:pt x="253" y="165"/>
                  <a:pt x="253" y="165"/>
                </a:cubicBezTo>
                <a:cubicBezTo>
                  <a:pt x="252" y="165"/>
                  <a:pt x="251" y="164"/>
                  <a:pt x="251" y="164"/>
                </a:cubicBezTo>
                <a:cubicBezTo>
                  <a:pt x="251" y="164"/>
                  <a:pt x="251" y="163"/>
                  <a:pt x="252" y="163"/>
                </a:cubicBezTo>
                <a:cubicBezTo>
                  <a:pt x="252" y="163"/>
                  <a:pt x="253" y="162"/>
                  <a:pt x="253" y="162"/>
                </a:cubicBezTo>
                <a:cubicBezTo>
                  <a:pt x="253" y="162"/>
                  <a:pt x="254" y="163"/>
                  <a:pt x="254" y="163"/>
                </a:cubicBezTo>
                <a:cubicBezTo>
                  <a:pt x="254" y="163"/>
                  <a:pt x="254" y="163"/>
                  <a:pt x="254" y="164"/>
                </a:cubicBezTo>
                <a:cubicBezTo>
                  <a:pt x="254" y="164"/>
                  <a:pt x="254" y="164"/>
                  <a:pt x="254" y="164"/>
                </a:cubicBezTo>
                <a:close/>
                <a:moveTo>
                  <a:pt x="147" y="26"/>
                </a:moveTo>
                <a:cubicBezTo>
                  <a:pt x="148" y="24"/>
                  <a:pt x="150" y="23"/>
                  <a:pt x="152" y="23"/>
                </a:cubicBezTo>
                <a:cubicBezTo>
                  <a:pt x="153" y="22"/>
                  <a:pt x="155" y="21"/>
                  <a:pt x="157" y="21"/>
                </a:cubicBezTo>
                <a:cubicBezTo>
                  <a:pt x="158" y="21"/>
                  <a:pt x="160" y="22"/>
                  <a:pt x="162" y="23"/>
                </a:cubicBezTo>
                <a:cubicBezTo>
                  <a:pt x="163" y="23"/>
                  <a:pt x="165" y="24"/>
                  <a:pt x="166" y="25"/>
                </a:cubicBezTo>
                <a:cubicBezTo>
                  <a:pt x="168" y="27"/>
                  <a:pt x="169" y="28"/>
                  <a:pt x="170" y="29"/>
                </a:cubicBezTo>
                <a:cubicBezTo>
                  <a:pt x="171" y="31"/>
                  <a:pt x="171" y="32"/>
                  <a:pt x="171" y="33"/>
                </a:cubicBezTo>
                <a:cubicBezTo>
                  <a:pt x="171" y="34"/>
                  <a:pt x="171" y="35"/>
                  <a:pt x="170" y="37"/>
                </a:cubicBezTo>
                <a:cubicBezTo>
                  <a:pt x="170" y="38"/>
                  <a:pt x="170" y="40"/>
                  <a:pt x="169" y="41"/>
                </a:cubicBezTo>
                <a:cubicBezTo>
                  <a:pt x="168" y="43"/>
                  <a:pt x="166" y="44"/>
                  <a:pt x="164" y="45"/>
                </a:cubicBezTo>
                <a:cubicBezTo>
                  <a:pt x="162" y="46"/>
                  <a:pt x="160" y="47"/>
                  <a:pt x="156" y="47"/>
                </a:cubicBezTo>
                <a:cubicBezTo>
                  <a:pt x="153" y="47"/>
                  <a:pt x="150" y="46"/>
                  <a:pt x="148" y="43"/>
                </a:cubicBezTo>
                <a:cubicBezTo>
                  <a:pt x="145" y="41"/>
                  <a:pt x="144" y="38"/>
                  <a:pt x="144" y="34"/>
                </a:cubicBezTo>
                <a:cubicBezTo>
                  <a:pt x="144" y="33"/>
                  <a:pt x="145" y="31"/>
                  <a:pt x="145" y="29"/>
                </a:cubicBezTo>
                <a:cubicBezTo>
                  <a:pt x="146" y="28"/>
                  <a:pt x="146" y="26"/>
                  <a:pt x="147" y="26"/>
                </a:cubicBezTo>
                <a:close/>
                <a:moveTo>
                  <a:pt x="170" y="64"/>
                </a:moveTo>
                <a:cubicBezTo>
                  <a:pt x="170" y="64"/>
                  <a:pt x="170" y="64"/>
                  <a:pt x="171" y="64"/>
                </a:cubicBezTo>
                <a:cubicBezTo>
                  <a:pt x="171" y="64"/>
                  <a:pt x="172" y="64"/>
                  <a:pt x="172" y="64"/>
                </a:cubicBezTo>
                <a:cubicBezTo>
                  <a:pt x="172" y="65"/>
                  <a:pt x="173" y="66"/>
                  <a:pt x="173" y="66"/>
                </a:cubicBezTo>
                <a:cubicBezTo>
                  <a:pt x="173" y="67"/>
                  <a:pt x="173" y="67"/>
                  <a:pt x="172" y="67"/>
                </a:cubicBezTo>
                <a:cubicBezTo>
                  <a:pt x="172" y="68"/>
                  <a:pt x="172" y="68"/>
                  <a:pt x="171" y="68"/>
                </a:cubicBezTo>
                <a:cubicBezTo>
                  <a:pt x="170" y="68"/>
                  <a:pt x="170" y="68"/>
                  <a:pt x="170" y="67"/>
                </a:cubicBezTo>
                <a:cubicBezTo>
                  <a:pt x="170" y="66"/>
                  <a:pt x="169" y="66"/>
                  <a:pt x="169" y="65"/>
                </a:cubicBezTo>
                <a:cubicBezTo>
                  <a:pt x="169" y="65"/>
                  <a:pt x="170" y="64"/>
                  <a:pt x="170" y="64"/>
                </a:cubicBezTo>
                <a:close/>
                <a:moveTo>
                  <a:pt x="147" y="6"/>
                </a:moveTo>
                <a:cubicBezTo>
                  <a:pt x="146" y="6"/>
                  <a:pt x="146" y="5"/>
                  <a:pt x="145" y="5"/>
                </a:cubicBezTo>
                <a:cubicBezTo>
                  <a:pt x="145" y="4"/>
                  <a:pt x="144" y="4"/>
                  <a:pt x="144" y="3"/>
                </a:cubicBezTo>
                <a:cubicBezTo>
                  <a:pt x="144" y="1"/>
                  <a:pt x="146" y="0"/>
                  <a:pt x="148" y="0"/>
                </a:cubicBezTo>
                <a:cubicBezTo>
                  <a:pt x="149" y="0"/>
                  <a:pt x="149" y="0"/>
                  <a:pt x="150" y="1"/>
                </a:cubicBezTo>
                <a:cubicBezTo>
                  <a:pt x="150" y="2"/>
                  <a:pt x="150" y="2"/>
                  <a:pt x="150" y="3"/>
                </a:cubicBezTo>
                <a:cubicBezTo>
                  <a:pt x="150" y="4"/>
                  <a:pt x="150" y="4"/>
                  <a:pt x="149" y="5"/>
                </a:cubicBezTo>
                <a:lnTo>
                  <a:pt x="147" y="6"/>
                </a:lnTo>
                <a:close/>
                <a:moveTo>
                  <a:pt x="188" y="9"/>
                </a:moveTo>
                <a:cubicBezTo>
                  <a:pt x="188" y="9"/>
                  <a:pt x="187" y="9"/>
                  <a:pt x="186" y="8"/>
                </a:cubicBezTo>
                <a:cubicBezTo>
                  <a:pt x="186" y="8"/>
                  <a:pt x="185" y="7"/>
                  <a:pt x="185" y="7"/>
                </a:cubicBezTo>
                <a:cubicBezTo>
                  <a:pt x="185" y="6"/>
                  <a:pt x="185" y="6"/>
                  <a:pt x="186" y="5"/>
                </a:cubicBezTo>
                <a:cubicBezTo>
                  <a:pt x="187" y="5"/>
                  <a:pt x="187" y="4"/>
                  <a:pt x="188" y="4"/>
                </a:cubicBezTo>
                <a:cubicBezTo>
                  <a:pt x="188" y="4"/>
                  <a:pt x="189" y="4"/>
                  <a:pt x="189" y="5"/>
                </a:cubicBezTo>
                <a:cubicBezTo>
                  <a:pt x="190" y="6"/>
                  <a:pt x="190" y="6"/>
                  <a:pt x="190" y="7"/>
                </a:cubicBezTo>
                <a:cubicBezTo>
                  <a:pt x="190" y="7"/>
                  <a:pt x="190" y="7"/>
                  <a:pt x="190" y="8"/>
                </a:cubicBezTo>
                <a:cubicBezTo>
                  <a:pt x="190" y="9"/>
                  <a:pt x="189" y="9"/>
                  <a:pt x="188"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36" name="Freeform 38">
            <a:extLst>
              <a:ext uri="{FF2B5EF4-FFF2-40B4-BE49-F238E27FC236}">
                <a16:creationId xmlns:a16="http://schemas.microsoft.com/office/drawing/2014/main" xmlns="" id="{F9E6D524-BDA8-437C-852F-C6947C06CBBE}"/>
              </a:ext>
            </a:extLst>
          </p:cNvPr>
          <p:cNvSpPr>
            <a:spLocks noEditPoints="1"/>
          </p:cNvSpPr>
          <p:nvPr/>
        </p:nvSpPr>
        <p:spPr bwMode="auto">
          <a:xfrm>
            <a:off x="9081968" y="2259452"/>
            <a:ext cx="592391" cy="314039"/>
          </a:xfrm>
          <a:custGeom>
            <a:avLst/>
            <a:gdLst>
              <a:gd name="T0" fmla="*/ 31 w 285"/>
              <a:gd name="T1" fmla="*/ 124 h 151"/>
              <a:gd name="T2" fmla="*/ 38 w 285"/>
              <a:gd name="T3" fmla="*/ 126 h 151"/>
              <a:gd name="T4" fmla="*/ 35 w 285"/>
              <a:gd name="T5" fmla="*/ 132 h 151"/>
              <a:gd name="T6" fmla="*/ 35 w 285"/>
              <a:gd name="T7" fmla="*/ 148 h 151"/>
              <a:gd name="T8" fmla="*/ 104 w 285"/>
              <a:gd name="T9" fmla="*/ 151 h 151"/>
              <a:gd name="T10" fmla="*/ 276 w 285"/>
              <a:gd name="T11" fmla="*/ 27 h 151"/>
              <a:gd name="T12" fmla="*/ 283 w 285"/>
              <a:gd name="T13" fmla="*/ 36 h 151"/>
              <a:gd name="T14" fmla="*/ 284 w 285"/>
              <a:gd name="T15" fmla="*/ 50 h 151"/>
              <a:gd name="T16" fmla="*/ 259 w 285"/>
              <a:gd name="T17" fmla="*/ 60 h 151"/>
              <a:gd name="T18" fmla="*/ 248 w 285"/>
              <a:gd name="T19" fmla="*/ 51 h 151"/>
              <a:gd name="T20" fmla="*/ 248 w 285"/>
              <a:gd name="T21" fmla="*/ 34 h 151"/>
              <a:gd name="T22" fmla="*/ 259 w 285"/>
              <a:gd name="T23" fmla="*/ 27 h 151"/>
              <a:gd name="T24" fmla="*/ 267 w 285"/>
              <a:gd name="T25" fmla="*/ 25 h 151"/>
              <a:gd name="T26" fmla="*/ 167 w 285"/>
              <a:gd name="T27" fmla="*/ 123 h 151"/>
              <a:gd name="T28" fmla="*/ 153 w 285"/>
              <a:gd name="T29" fmla="*/ 128 h 151"/>
              <a:gd name="T30" fmla="*/ 146 w 285"/>
              <a:gd name="T31" fmla="*/ 126 h 151"/>
              <a:gd name="T32" fmla="*/ 136 w 285"/>
              <a:gd name="T33" fmla="*/ 108 h 151"/>
              <a:gd name="T34" fmla="*/ 141 w 285"/>
              <a:gd name="T35" fmla="*/ 97 h 151"/>
              <a:gd name="T36" fmla="*/ 154 w 285"/>
              <a:gd name="T37" fmla="*/ 91 h 151"/>
              <a:gd name="T38" fmla="*/ 162 w 285"/>
              <a:gd name="T39" fmla="*/ 95 h 151"/>
              <a:gd name="T40" fmla="*/ 173 w 285"/>
              <a:gd name="T41" fmla="*/ 106 h 151"/>
              <a:gd name="T42" fmla="*/ 102 w 285"/>
              <a:gd name="T43" fmla="*/ 123 h 151"/>
              <a:gd name="T44" fmla="*/ 89 w 285"/>
              <a:gd name="T45" fmla="*/ 125 h 151"/>
              <a:gd name="T46" fmla="*/ 78 w 285"/>
              <a:gd name="T47" fmla="*/ 116 h 151"/>
              <a:gd name="T48" fmla="*/ 69 w 285"/>
              <a:gd name="T49" fmla="*/ 118 h 151"/>
              <a:gd name="T50" fmla="*/ 62 w 285"/>
              <a:gd name="T51" fmla="*/ 125 h 151"/>
              <a:gd name="T52" fmla="*/ 53 w 285"/>
              <a:gd name="T53" fmla="*/ 122 h 151"/>
              <a:gd name="T54" fmla="*/ 47 w 285"/>
              <a:gd name="T55" fmla="*/ 120 h 151"/>
              <a:gd name="T56" fmla="*/ 43 w 285"/>
              <a:gd name="T57" fmla="*/ 115 h 151"/>
              <a:gd name="T58" fmla="*/ 33 w 285"/>
              <a:gd name="T59" fmla="*/ 109 h 151"/>
              <a:gd name="T60" fmla="*/ 12 w 285"/>
              <a:gd name="T61" fmla="*/ 83 h 151"/>
              <a:gd name="T62" fmla="*/ 17 w 285"/>
              <a:gd name="T63" fmla="*/ 68 h 151"/>
              <a:gd name="T64" fmla="*/ 19 w 285"/>
              <a:gd name="T65" fmla="*/ 59 h 151"/>
              <a:gd name="T66" fmla="*/ 40 w 285"/>
              <a:gd name="T67" fmla="*/ 61 h 151"/>
              <a:gd name="T68" fmla="*/ 52 w 285"/>
              <a:gd name="T69" fmla="*/ 59 h 151"/>
              <a:gd name="T70" fmla="*/ 69 w 285"/>
              <a:gd name="T71" fmla="*/ 56 h 151"/>
              <a:gd name="T72" fmla="*/ 83 w 285"/>
              <a:gd name="T73" fmla="*/ 69 h 151"/>
              <a:gd name="T74" fmla="*/ 88 w 285"/>
              <a:gd name="T75" fmla="*/ 79 h 151"/>
              <a:gd name="T76" fmla="*/ 95 w 285"/>
              <a:gd name="T77" fmla="*/ 85 h 151"/>
              <a:gd name="T78" fmla="*/ 109 w 285"/>
              <a:gd name="T79" fmla="*/ 95 h 151"/>
              <a:gd name="T80" fmla="*/ 112 w 285"/>
              <a:gd name="T81" fmla="*/ 116 h 151"/>
              <a:gd name="T82" fmla="*/ 222 w 285"/>
              <a:gd name="T83" fmla="*/ 81 h 151"/>
              <a:gd name="T84" fmla="*/ 228 w 285"/>
              <a:gd name="T85" fmla="*/ 84 h 151"/>
              <a:gd name="T86" fmla="*/ 236 w 285"/>
              <a:gd name="T87" fmla="*/ 87 h 151"/>
              <a:gd name="T88" fmla="*/ 238 w 285"/>
              <a:gd name="T89" fmla="*/ 99 h 151"/>
              <a:gd name="T90" fmla="*/ 234 w 285"/>
              <a:gd name="T91" fmla="*/ 109 h 151"/>
              <a:gd name="T92" fmla="*/ 222 w 285"/>
              <a:gd name="T93" fmla="*/ 119 h 151"/>
              <a:gd name="T94" fmla="*/ 201 w 285"/>
              <a:gd name="T95" fmla="*/ 111 h 151"/>
              <a:gd name="T96" fmla="*/ 196 w 285"/>
              <a:gd name="T97" fmla="*/ 105 h 151"/>
              <a:gd name="T98" fmla="*/ 197 w 285"/>
              <a:gd name="T99" fmla="*/ 89 h 151"/>
              <a:gd name="T100" fmla="*/ 203 w 285"/>
              <a:gd name="T101" fmla="*/ 78 h 151"/>
              <a:gd name="T102" fmla="*/ 216 w 285"/>
              <a:gd name="T103" fmla="*/ 78 h 151"/>
              <a:gd name="T104" fmla="*/ 13 w 285"/>
              <a:gd name="T105" fmla="*/ 103 h 151"/>
              <a:gd name="T106" fmla="*/ 50 w 285"/>
              <a:gd name="T107" fmla="*/ 52 h 151"/>
              <a:gd name="T108" fmla="*/ 10 w 285"/>
              <a:gd name="T109" fmla="*/ 70 h 151"/>
              <a:gd name="T110" fmla="*/ 132 w 285"/>
              <a:gd name="T111" fmla="*/ 59 h 151"/>
              <a:gd name="T112" fmla="*/ 128 w 285"/>
              <a:gd name="T113" fmla="*/ 58 h 151"/>
              <a:gd name="T114" fmla="*/ 62 w 285"/>
              <a:gd name="T115" fmla="*/ 0 h 151"/>
              <a:gd name="T116" fmla="*/ 26 w 285"/>
              <a:gd name="T117" fmla="*/ 128 h 151"/>
              <a:gd name="T118" fmla="*/ 0 w 285"/>
              <a:gd name="T119" fmla="*/ 6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 h="151">
                <a:moveTo>
                  <a:pt x="31" y="124"/>
                </a:moveTo>
                <a:cubicBezTo>
                  <a:pt x="31" y="124"/>
                  <a:pt x="30" y="124"/>
                  <a:pt x="30" y="125"/>
                </a:cubicBezTo>
                <a:cubicBezTo>
                  <a:pt x="30" y="125"/>
                  <a:pt x="30" y="125"/>
                  <a:pt x="29" y="125"/>
                </a:cubicBezTo>
                <a:cubicBezTo>
                  <a:pt x="29" y="125"/>
                  <a:pt x="29" y="125"/>
                  <a:pt x="29" y="125"/>
                </a:cubicBezTo>
                <a:cubicBezTo>
                  <a:pt x="28" y="125"/>
                  <a:pt x="28" y="125"/>
                  <a:pt x="28" y="125"/>
                </a:cubicBezTo>
                <a:cubicBezTo>
                  <a:pt x="28" y="124"/>
                  <a:pt x="28" y="124"/>
                  <a:pt x="29" y="123"/>
                </a:cubicBezTo>
                <a:cubicBezTo>
                  <a:pt x="29" y="123"/>
                  <a:pt x="29" y="123"/>
                  <a:pt x="30" y="123"/>
                </a:cubicBezTo>
                <a:cubicBezTo>
                  <a:pt x="30" y="123"/>
                  <a:pt x="31" y="123"/>
                  <a:pt x="31" y="124"/>
                </a:cubicBezTo>
                <a:close/>
                <a:moveTo>
                  <a:pt x="37" y="124"/>
                </a:moveTo>
                <a:cubicBezTo>
                  <a:pt x="37" y="124"/>
                  <a:pt x="37" y="124"/>
                  <a:pt x="38" y="124"/>
                </a:cubicBezTo>
                <a:cubicBezTo>
                  <a:pt x="39" y="124"/>
                  <a:pt x="39" y="124"/>
                  <a:pt x="39" y="124"/>
                </a:cubicBezTo>
                <a:cubicBezTo>
                  <a:pt x="39" y="125"/>
                  <a:pt x="39" y="125"/>
                  <a:pt x="39" y="125"/>
                </a:cubicBezTo>
                <a:cubicBezTo>
                  <a:pt x="39" y="125"/>
                  <a:pt x="39" y="125"/>
                  <a:pt x="39" y="125"/>
                </a:cubicBezTo>
                <a:cubicBezTo>
                  <a:pt x="39" y="126"/>
                  <a:pt x="39" y="126"/>
                  <a:pt x="39" y="126"/>
                </a:cubicBezTo>
                <a:cubicBezTo>
                  <a:pt x="39" y="126"/>
                  <a:pt x="39" y="126"/>
                  <a:pt x="39" y="126"/>
                </a:cubicBezTo>
                <a:cubicBezTo>
                  <a:pt x="39" y="126"/>
                  <a:pt x="38" y="126"/>
                  <a:pt x="38" y="126"/>
                </a:cubicBezTo>
                <a:cubicBezTo>
                  <a:pt x="37" y="125"/>
                  <a:pt x="37" y="125"/>
                  <a:pt x="37" y="124"/>
                </a:cubicBezTo>
                <a:close/>
                <a:moveTo>
                  <a:pt x="36" y="134"/>
                </a:moveTo>
                <a:cubicBezTo>
                  <a:pt x="36" y="135"/>
                  <a:pt x="35" y="136"/>
                  <a:pt x="34" y="136"/>
                </a:cubicBezTo>
                <a:cubicBezTo>
                  <a:pt x="33" y="136"/>
                  <a:pt x="33" y="135"/>
                  <a:pt x="33" y="134"/>
                </a:cubicBezTo>
                <a:cubicBezTo>
                  <a:pt x="32" y="134"/>
                  <a:pt x="32" y="133"/>
                  <a:pt x="32" y="132"/>
                </a:cubicBezTo>
                <a:cubicBezTo>
                  <a:pt x="32" y="132"/>
                  <a:pt x="32" y="132"/>
                  <a:pt x="32" y="131"/>
                </a:cubicBezTo>
                <a:cubicBezTo>
                  <a:pt x="32" y="131"/>
                  <a:pt x="33" y="131"/>
                  <a:pt x="33" y="131"/>
                </a:cubicBezTo>
                <a:cubicBezTo>
                  <a:pt x="33" y="131"/>
                  <a:pt x="34" y="131"/>
                  <a:pt x="35" y="132"/>
                </a:cubicBezTo>
                <a:cubicBezTo>
                  <a:pt x="35" y="132"/>
                  <a:pt x="36" y="133"/>
                  <a:pt x="36" y="134"/>
                </a:cubicBezTo>
                <a:close/>
                <a:moveTo>
                  <a:pt x="34" y="146"/>
                </a:moveTo>
                <a:cubicBezTo>
                  <a:pt x="34" y="145"/>
                  <a:pt x="34" y="145"/>
                  <a:pt x="34" y="145"/>
                </a:cubicBezTo>
                <a:cubicBezTo>
                  <a:pt x="36" y="146"/>
                  <a:pt x="36" y="146"/>
                  <a:pt x="36" y="146"/>
                </a:cubicBezTo>
                <a:cubicBezTo>
                  <a:pt x="36" y="146"/>
                  <a:pt x="36" y="146"/>
                  <a:pt x="36" y="147"/>
                </a:cubicBezTo>
                <a:cubicBezTo>
                  <a:pt x="36" y="148"/>
                  <a:pt x="36" y="149"/>
                  <a:pt x="36" y="149"/>
                </a:cubicBezTo>
                <a:cubicBezTo>
                  <a:pt x="36" y="149"/>
                  <a:pt x="36" y="149"/>
                  <a:pt x="36" y="149"/>
                </a:cubicBezTo>
                <a:cubicBezTo>
                  <a:pt x="36" y="148"/>
                  <a:pt x="36" y="148"/>
                  <a:pt x="35" y="148"/>
                </a:cubicBezTo>
                <a:cubicBezTo>
                  <a:pt x="34" y="148"/>
                  <a:pt x="34" y="147"/>
                  <a:pt x="34" y="146"/>
                </a:cubicBezTo>
                <a:close/>
                <a:moveTo>
                  <a:pt x="104" y="151"/>
                </a:moveTo>
                <a:cubicBezTo>
                  <a:pt x="104" y="149"/>
                  <a:pt x="103" y="148"/>
                  <a:pt x="102" y="147"/>
                </a:cubicBezTo>
                <a:cubicBezTo>
                  <a:pt x="102" y="145"/>
                  <a:pt x="101" y="144"/>
                  <a:pt x="101" y="144"/>
                </a:cubicBezTo>
                <a:cubicBezTo>
                  <a:pt x="101" y="143"/>
                  <a:pt x="101" y="143"/>
                  <a:pt x="101" y="143"/>
                </a:cubicBezTo>
                <a:cubicBezTo>
                  <a:pt x="101" y="143"/>
                  <a:pt x="101" y="142"/>
                  <a:pt x="102" y="142"/>
                </a:cubicBezTo>
                <a:cubicBezTo>
                  <a:pt x="102" y="143"/>
                  <a:pt x="103" y="145"/>
                  <a:pt x="103" y="147"/>
                </a:cubicBezTo>
                <a:cubicBezTo>
                  <a:pt x="104" y="149"/>
                  <a:pt x="104" y="151"/>
                  <a:pt x="104" y="151"/>
                </a:cubicBezTo>
                <a:cubicBezTo>
                  <a:pt x="104" y="151"/>
                  <a:pt x="104" y="151"/>
                  <a:pt x="104" y="151"/>
                </a:cubicBezTo>
                <a:cubicBezTo>
                  <a:pt x="104" y="151"/>
                  <a:pt x="104" y="151"/>
                  <a:pt x="104" y="151"/>
                </a:cubicBezTo>
                <a:cubicBezTo>
                  <a:pt x="104" y="151"/>
                  <a:pt x="104" y="151"/>
                  <a:pt x="104" y="151"/>
                </a:cubicBezTo>
                <a:close/>
                <a:moveTo>
                  <a:pt x="268" y="26"/>
                </a:moveTo>
                <a:cubicBezTo>
                  <a:pt x="269" y="25"/>
                  <a:pt x="269" y="25"/>
                  <a:pt x="270" y="25"/>
                </a:cubicBezTo>
                <a:cubicBezTo>
                  <a:pt x="270" y="25"/>
                  <a:pt x="271" y="25"/>
                  <a:pt x="272" y="24"/>
                </a:cubicBezTo>
                <a:cubicBezTo>
                  <a:pt x="272" y="24"/>
                  <a:pt x="272" y="25"/>
                  <a:pt x="273" y="25"/>
                </a:cubicBezTo>
                <a:cubicBezTo>
                  <a:pt x="276" y="27"/>
                  <a:pt x="276" y="27"/>
                  <a:pt x="276" y="27"/>
                </a:cubicBezTo>
                <a:cubicBezTo>
                  <a:pt x="279" y="30"/>
                  <a:pt x="279" y="30"/>
                  <a:pt x="279" y="30"/>
                </a:cubicBezTo>
                <a:cubicBezTo>
                  <a:pt x="279" y="30"/>
                  <a:pt x="280" y="31"/>
                  <a:pt x="280" y="31"/>
                </a:cubicBezTo>
                <a:cubicBezTo>
                  <a:pt x="280" y="32"/>
                  <a:pt x="280" y="33"/>
                  <a:pt x="280" y="33"/>
                </a:cubicBezTo>
                <a:cubicBezTo>
                  <a:pt x="280" y="33"/>
                  <a:pt x="280" y="34"/>
                  <a:pt x="281" y="34"/>
                </a:cubicBezTo>
                <a:cubicBezTo>
                  <a:pt x="281" y="34"/>
                  <a:pt x="282" y="33"/>
                  <a:pt x="282" y="33"/>
                </a:cubicBezTo>
                <a:cubicBezTo>
                  <a:pt x="283" y="33"/>
                  <a:pt x="283" y="33"/>
                  <a:pt x="284" y="33"/>
                </a:cubicBezTo>
                <a:cubicBezTo>
                  <a:pt x="284" y="33"/>
                  <a:pt x="284" y="33"/>
                  <a:pt x="284" y="34"/>
                </a:cubicBezTo>
                <a:cubicBezTo>
                  <a:pt x="283" y="34"/>
                  <a:pt x="283" y="35"/>
                  <a:pt x="283" y="36"/>
                </a:cubicBezTo>
                <a:cubicBezTo>
                  <a:pt x="283" y="37"/>
                  <a:pt x="283" y="38"/>
                  <a:pt x="283" y="38"/>
                </a:cubicBezTo>
                <a:cubicBezTo>
                  <a:pt x="283" y="39"/>
                  <a:pt x="284" y="39"/>
                  <a:pt x="284" y="39"/>
                </a:cubicBezTo>
                <a:cubicBezTo>
                  <a:pt x="285" y="40"/>
                  <a:pt x="285" y="40"/>
                  <a:pt x="285" y="40"/>
                </a:cubicBezTo>
                <a:cubicBezTo>
                  <a:pt x="285" y="40"/>
                  <a:pt x="285" y="41"/>
                  <a:pt x="285" y="41"/>
                </a:cubicBezTo>
                <a:cubicBezTo>
                  <a:pt x="285" y="42"/>
                  <a:pt x="285" y="42"/>
                  <a:pt x="284" y="42"/>
                </a:cubicBezTo>
                <a:cubicBezTo>
                  <a:pt x="283" y="43"/>
                  <a:pt x="283" y="43"/>
                  <a:pt x="283" y="43"/>
                </a:cubicBezTo>
                <a:cubicBezTo>
                  <a:pt x="283" y="44"/>
                  <a:pt x="283" y="45"/>
                  <a:pt x="283" y="46"/>
                </a:cubicBezTo>
                <a:cubicBezTo>
                  <a:pt x="283" y="47"/>
                  <a:pt x="284" y="49"/>
                  <a:pt x="284" y="50"/>
                </a:cubicBezTo>
                <a:cubicBezTo>
                  <a:pt x="283" y="51"/>
                  <a:pt x="282" y="52"/>
                  <a:pt x="281" y="53"/>
                </a:cubicBezTo>
                <a:cubicBezTo>
                  <a:pt x="279" y="55"/>
                  <a:pt x="278" y="56"/>
                  <a:pt x="277" y="57"/>
                </a:cubicBezTo>
                <a:cubicBezTo>
                  <a:pt x="275" y="58"/>
                  <a:pt x="274" y="59"/>
                  <a:pt x="272" y="60"/>
                </a:cubicBezTo>
                <a:cubicBezTo>
                  <a:pt x="271" y="61"/>
                  <a:pt x="270" y="61"/>
                  <a:pt x="268" y="61"/>
                </a:cubicBezTo>
                <a:cubicBezTo>
                  <a:pt x="267" y="61"/>
                  <a:pt x="266" y="61"/>
                  <a:pt x="265" y="61"/>
                </a:cubicBezTo>
                <a:cubicBezTo>
                  <a:pt x="264" y="60"/>
                  <a:pt x="263" y="60"/>
                  <a:pt x="262" y="60"/>
                </a:cubicBezTo>
                <a:cubicBezTo>
                  <a:pt x="261" y="61"/>
                  <a:pt x="260" y="61"/>
                  <a:pt x="259" y="61"/>
                </a:cubicBezTo>
                <a:cubicBezTo>
                  <a:pt x="259" y="61"/>
                  <a:pt x="259" y="61"/>
                  <a:pt x="259" y="60"/>
                </a:cubicBezTo>
                <a:cubicBezTo>
                  <a:pt x="259" y="59"/>
                  <a:pt x="258" y="58"/>
                  <a:pt x="258" y="58"/>
                </a:cubicBezTo>
                <a:cubicBezTo>
                  <a:pt x="257" y="58"/>
                  <a:pt x="257" y="58"/>
                  <a:pt x="257" y="58"/>
                </a:cubicBezTo>
                <a:cubicBezTo>
                  <a:pt x="257" y="59"/>
                  <a:pt x="256" y="59"/>
                  <a:pt x="256" y="59"/>
                </a:cubicBezTo>
                <a:cubicBezTo>
                  <a:pt x="256" y="59"/>
                  <a:pt x="255" y="58"/>
                  <a:pt x="255" y="58"/>
                </a:cubicBezTo>
                <a:cubicBezTo>
                  <a:pt x="255" y="57"/>
                  <a:pt x="253" y="56"/>
                  <a:pt x="251" y="54"/>
                </a:cubicBezTo>
                <a:cubicBezTo>
                  <a:pt x="251" y="54"/>
                  <a:pt x="251" y="54"/>
                  <a:pt x="251" y="54"/>
                </a:cubicBezTo>
                <a:cubicBezTo>
                  <a:pt x="251" y="53"/>
                  <a:pt x="251" y="53"/>
                  <a:pt x="251" y="53"/>
                </a:cubicBezTo>
                <a:cubicBezTo>
                  <a:pt x="251" y="51"/>
                  <a:pt x="250" y="51"/>
                  <a:pt x="248" y="51"/>
                </a:cubicBezTo>
                <a:cubicBezTo>
                  <a:pt x="248" y="50"/>
                  <a:pt x="249" y="50"/>
                  <a:pt x="249" y="49"/>
                </a:cubicBezTo>
                <a:cubicBezTo>
                  <a:pt x="249" y="49"/>
                  <a:pt x="249" y="48"/>
                  <a:pt x="249" y="48"/>
                </a:cubicBezTo>
                <a:cubicBezTo>
                  <a:pt x="249" y="47"/>
                  <a:pt x="248" y="46"/>
                  <a:pt x="248" y="44"/>
                </a:cubicBezTo>
                <a:cubicBezTo>
                  <a:pt x="247" y="43"/>
                  <a:pt x="247" y="42"/>
                  <a:pt x="247" y="41"/>
                </a:cubicBezTo>
                <a:cubicBezTo>
                  <a:pt x="247" y="40"/>
                  <a:pt x="247" y="39"/>
                  <a:pt x="248" y="39"/>
                </a:cubicBezTo>
                <a:cubicBezTo>
                  <a:pt x="249" y="39"/>
                  <a:pt x="249" y="38"/>
                  <a:pt x="249" y="36"/>
                </a:cubicBezTo>
                <a:cubicBezTo>
                  <a:pt x="249" y="35"/>
                  <a:pt x="249" y="35"/>
                  <a:pt x="249" y="35"/>
                </a:cubicBezTo>
                <a:cubicBezTo>
                  <a:pt x="248" y="35"/>
                  <a:pt x="248" y="34"/>
                  <a:pt x="248" y="34"/>
                </a:cubicBezTo>
                <a:cubicBezTo>
                  <a:pt x="248" y="33"/>
                  <a:pt x="249" y="33"/>
                  <a:pt x="250" y="33"/>
                </a:cubicBezTo>
                <a:cubicBezTo>
                  <a:pt x="250" y="33"/>
                  <a:pt x="251" y="33"/>
                  <a:pt x="251" y="32"/>
                </a:cubicBezTo>
                <a:cubicBezTo>
                  <a:pt x="252" y="31"/>
                  <a:pt x="252" y="31"/>
                  <a:pt x="253" y="30"/>
                </a:cubicBezTo>
                <a:cubicBezTo>
                  <a:pt x="254" y="28"/>
                  <a:pt x="254" y="28"/>
                  <a:pt x="254" y="28"/>
                </a:cubicBezTo>
                <a:cubicBezTo>
                  <a:pt x="254" y="27"/>
                  <a:pt x="255" y="27"/>
                  <a:pt x="255" y="27"/>
                </a:cubicBezTo>
                <a:cubicBezTo>
                  <a:pt x="256" y="27"/>
                  <a:pt x="256" y="27"/>
                  <a:pt x="256" y="27"/>
                </a:cubicBezTo>
                <a:cubicBezTo>
                  <a:pt x="257" y="27"/>
                  <a:pt x="257" y="28"/>
                  <a:pt x="258" y="28"/>
                </a:cubicBezTo>
                <a:cubicBezTo>
                  <a:pt x="258" y="28"/>
                  <a:pt x="259" y="27"/>
                  <a:pt x="259" y="27"/>
                </a:cubicBezTo>
                <a:cubicBezTo>
                  <a:pt x="259" y="27"/>
                  <a:pt x="260" y="26"/>
                  <a:pt x="260" y="26"/>
                </a:cubicBezTo>
                <a:cubicBezTo>
                  <a:pt x="260" y="25"/>
                  <a:pt x="260" y="25"/>
                  <a:pt x="260" y="25"/>
                </a:cubicBezTo>
                <a:cubicBezTo>
                  <a:pt x="261" y="24"/>
                  <a:pt x="261" y="24"/>
                  <a:pt x="262" y="24"/>
                </a:cubicBezTo>
                <a:cubicBezTo>
                  <a:pt x="262" y="25"/>
                  <a:pt x="262" y="25"/>
                  <a:pt x="262" y="25"/>
                </a:cubicBezTo>
                <a:cubicBezTo>
                  <a:pt x="263" y="26"/>
                  <a:pt x="263" y="26"/>
                  <a:pt x="264" y="26"/>
                </a:cubicBezTo>
                <a:cubicBezTo>
                  <a:pt x="264" y="26"/>
                  <a:pt x="265" y="25"/>
                  <a:pt x="265" y="25"/>
                </a:cubicBezTo>
                <a:cubicBezTo>
                  <a:pt x="265" y="24"/>
                  <a:pt x="265" y="23"/>
                  <a:pt x="265" y="23"/>
                </a:cubicBezTo>
                <a:cubicBezTo>
                  <a:pt x="266" y="23"/>
                  <a:pt x="266" y="24"/>
                  <a:pt x="267" y="25"/>
                </a:cubicBezTo>
                <a:cubicBezTo>
                  <a:pt x="267" y="25"/>
                  <a:pt x="267" y="26"/>
                  <a:pt x="268" y="26"/>
                </a:cubicBezTo>
                <a:close/>
                <a:moveTo>
                  <a:pt x="173" y="106"/>
                </a:moveTo>
                <a:cubicBezTo>
                  <a:pt x="173" y="108"/>
                  <a:pt x="173" y="108"/>
                  <a:pt x="172" y="109"/>
                </a:cubicBezTo>
                <a:cubicBezTo>
                  <a:pt x="171" y="109"/>
                  <a:pt x="170" y="110"/>
                  <a:pt x="170" y="111"/>
                </a:cubicBezTo>
                <a:cubicBezTo>
                  <a:pt x="170" y="112"/>
                  <a:pt x="171" y="114"/>
                  <a:pt x="173" y="116"/>
                </a:cubicBezTo>
                <a:cubicBezTo>
                  <a:pt x="172" y="116"/>
                  <a:pt x="171" y="117"/>
                  <a:pt x="169" y="118"/>
                </a:cubicBezTo>
                <a:cubicBezTo>
                  <a:pt x="168" y="118"/>
                  <a:pt x="168" y="119"/>
                  <a:pt x="168" y="121"/>
                </a:cubicBezTo>
                <a:cubicBezTo>
                  <a:pt x="168" y="122"/>
                  <a:pt x="167" y="123"/>
                  <a:pt x="167" y="123"/>
                </a:cubicBezTo>
                <a:cubicBezTo>
                  <a:pt x="166" y="122"/>
                  <a:pt x="166" y="123"/>
                  <a:pt x="165" y="123"/>
                </a:cubicBezTo>
                <a:cubicBezTo>
                  <a:pt x="165" y="124"/>
                  <a:pt x="164" y="124"/>
                  <a:pt x="164" y="125"/>
                </a:cubicBezTo>
                <a:cubicBezTo>
                  <a:pt x="164" y="126"/>
                  <a:pt x="164" y="126"/>
                  <a:pt x="164" y="126"/>
                </a:cubicBezTo>
                <a:cubicBezTo>
                  <a:pt x="163" y="126"/>
                  <a:pt x="163" y="125"/>
                  <a:pt x="163" y="125"/>
                </a:cubicBezTo>
                <a:cubicBezTo>
                  <a:pt x="161" y="125"/>
                  <a:pt x="161" y="125"/>
                  <a:pt x="161" y="125"/>
                </a:cubicBezTo>
                <a:cubicBezTo>
                  <a:pt x="159" y="125"/>
                  <a:pt x="157" y="127"/>
                  <a:pt x="156" y="129"/>
                </a:cubicBezTo>
                <a:cubicBezTo>
                  <a:pt x="156" y="128"/>
                  <a:pt x="155" y="128"/>
                  <a:pt x="154" y="128"/>
                </a:cubicBezTo>
                <a:cubicBezTo>
                  <a:pt x="153" y="128"/>
                  <a:pt x="153" y="128"/>
                  <a:pt x="153" y="128"/>
                </a:cubicBezTo>
                <a:cubicBezTo>
                  <a:pt x="153" y="129"/>
                  <a:pt x="152" y="129"/>
                  <a:pt x="150" y="129"/>
                </a:cubicBezTo>
                <a:cubicBezTo>
                  <a:pt x="150" y="128"/>
                  <a:pt x="150" y="128"/>
                  <a:pt x="151" y="128"/>
                </a:cubicBezTo>
                <a:cubicBezTo>
                  <a:pt x="151" y="128"/>
                  <a:pt x="151" y="127"/>
                  <a:pt x="151" y="127"/>
                </a:cubicBezTo>
                <a:cubicBezTo>
                  <a:pt x="151" y="127"/>
                  <a:pt x="151" y="127"/>
                  <a:pt x="150" y="126"/>
                </a:cubicBezTo>
                <a:cubicBezTo>
                  <a:pt x="149" y="126"/>
                  <a:pt x="149" y="126"/>
                  <a:pt x="148" y="126"/>
                </a:cubicBezTo>
                <a:cubicBezTo>
                  <a:pt x="148" y="126"/>
                  <a:pt x="148" y="126"/>
                  <a:pt x="148" y="126"/>
                </a:cubicBezTo>
                <a:cubicBezTo>
                  <a:pt x="147" y="126"/>
                  <a:pt x="147" y="126"/>
                  <a:pt x="147" y="126"/>
                </a:cubicBezTo>
                <a:cubicBezTo>
                  <a:pt x="146" y="126"/>
                  <a:pt x="146" y="126"/>
                  <a:pt x="146" y="126"/>
                </a:cubicBezTo>
                <a:cubicBezTo>
                  <a:pt x="146" y="126"/>
                  <a:pt x="146" y="126"/>
                  <a:pt x="145" y="125"/>
                </a:cubicBezTo>
                <a:cubicBezTo>
                  <a:pt x="143" y="123"/>
                  <a:pt x="143" y="123"/>
                  <a:pt x="143" y="123"/>
                </a:cubicBezTo>
                <a:cubicBezTo>
                  <a:pt x="139" y="120"/>
                  <a:pt x="139" y="120"/>
                  <a:pt x="139" y="120"/>
                </a:cubicBezTo>
                <a:cubicBezTo>
                  <a:pt x="138" y="119"/>
                  <a:pt x="137" y="117"/>
                  <a:pt x="136" y="116"/>
                </a:cubicBezTo>
                <a:cubicBezTo>
                  <a:pt x="137" y="116"/>
                  <a:pt x="137" y="115"/>
                  <a:pt x="137" y="114"/>
                </a:cubicBezTo>
                <a:cubicBezTo>
                  <a:pt x="137" y="113"/>
                  <a:pt x="137" y="112"/>
                  <a:pt x="136" y="112"/>
                </a:cubicBezTo>
                <a:cubicBezTo>
                  <a:pt x="135" y="111"/>
                  <a:pt x="135" y="111"/>
                  <a:pt x="135" y="111"/>
                </a:cubicBezTo>
                <a:cubicBezTo>
                  <a:pt x="135" y="110"/>
                  <a:pt x="135" y="109"/>
                  <a:pt x="136" y="108"/>
                </a:cubicBezTo>
                <a:cubicBezTo>
                  <a:pt x="137" y="107"/>
                  <a:pt x="137" y="105"/>
                  <a:pt x="137" y="102"/>
                </a:cubicBezTo>
                <a:cubicBezTo>
                  <a:pt x="137" y="102"/>
                  <a:pt x="137" y="102"/>
                  <a:pt x="137" y="102"/>
                </a:cubicBezTo>
                <a:cubicBezTo>
                  <a:pt x="137" y="101"/>
                  <a:pt x="137" y="101"/>
                  <a:pt x="137" y="101"/>
                </a:cubicBezTo>
                <a:cubicBezTo>
                  <a:pt x="137" y="100"/>
                  <a:pt x="137" y="100"/>
                  <a:pt x="138" y="100"/>
                </a:cubicBezTo>
                <a:cubicBezTo>
                  <a:pt x="138" y="100"/>
                  <a:pt x="138" y="100"/>
                  <a:pt x="139" y="100"/>
                </a:cubicBezTo>
                <a:cubicBezTo>
                  <a:pt x="139" y="100"/>
                  <a:pt x="139" y="100"/>
                  <a:pt x="139" y="100"/>
                </a:cubicBezTo>
                <a:cubicBezTo>
                  <a:pt x="140" y="100"/>
                  <a:pt x="140" y="100"/>
                  <a:pt x="141" y="99"/>
                </a:cubicBezTo>
                <a:cubicBezTo>
                  <a:pt x="141" y="98"/>
                  <a:pt x="141" y="97"/>
                  <a:pt x="141" y="97"/>
                </a:cubicBezTo>
                <a:cubicBezTo>
                  <a:pt x="142" y="96"/>
                  <a:pt x="143" y="96"/>
                  <a:pt x="143" y="96"/>
                </a:cubicBezTo>
                <a:cubicBezTo>
                  <a:pt x="144" y="96"/>
                  <a:pt x="144" y="96"/>
                  <a:pt x="144" y="96"/>
                </a:cubicBezTo>
                <a:cubicBezTo>
                  <a:pt x="144" y="95"/>
                  <a:pt x="145" y="95"/>
                  <a:pt x="145" y="94"/>
                </a:cubicBezTo>
                <a:cubicBezTo>
                  <a:pt x="145" y="94"/>
                  <a:pt x="145" y="93"/>
                  <a:pt x="145" y="92"/>
                </a:cubicBezTo>
                <a:cubicBezTo>
                  <a:pt x="146" y="92"/>
                  <a:pt x="147" y="92"/>
                  <a:pt x="148" y="93"/>
                </a:cubicBezTo>
                <a:cubicBezTo>
                  <a:pt x="149" y="93"/>
                  <a:pt x="150" y="93"/>
                  <a:pt x="151" y="93"/>
                </a:cubicBezTo>
                <a:cubicBezTo>
                  <a:pt x="152" y="93"/>
                  <a:pt x="153" y="92"/>
                  <a:pt x="153" y="92"/>
                </a:cubicBezTo>
                <a:cubicBezTo>
                  <a:pt x="153" y="91"/>
                  <a:pt x="153" y="91"/>
                  <a:pt x="154" y="91"/>
                </a:cubicBezTo>
                <a:cubicBezTo>
                  <a:pt x="155" y="91"/>
                  <a:pt x="155" y="91"/>
                  <a:pt x="156" y="92"/>
                </a:cubicBezTo>
                <a:cubicBezTo>
                  <a:pt x="156" y="93"/>
                  <a:pt x="157" y="93"/>
                  <a:pt x="160" y="93"/>
                </a:cubicBezTo>
                <a:cubicBezTo>
                  <a:pt x="160" y="93"/>
                  <a:pt x="160" y="93"/>
                  <a:pt x="161" y="93"/>
                </a:cubicBezTo>
                <a:cubicBezTo>
                  <a:pt x="161" y="93"/>
                  <a:pt x="161" y="93"/>
                  <a:pt x="161" y="93"/>
                </a:cubicBezTo>
                <a:cubicBezTo>
                  <a:pt x="162" y="93"/>
                  <a:pt x="162" y="93"/>
                  <a:pt x="162" y="93"/>
                </a:cubicBezTo>
                <a:cubicBezTo>
                  <a:pt x="163" y="93"/>
                  <a:pt x="163" y="93"/>
                  <a:pt x="163" y="93"/>
                </a:cubicBezTo>
                <a:cubicBezTo>
                  <a:pt x="163" y="94"/>
                  <a:pt x="163" y="94"/>
                  <a:pt x="163" y="94"/>
                </a:cubicBezTo>
                <a:cubicBezTo>
                  <a:pt x="163" y="94"/>
                  <a:pt x="162" y="95"/>
                  <a:pt x="162" y="95"/>
                </a:cubicBezTo>
                <a:cubicBezTo>
                  <a:pt x="162" y="96"/>
                  <a:pt x="163" y="96"/>
                  <a:pt x="163" y="96"/>
                </a:cubicBezTo>
                <a:cubicBezTo>
                  <a:pt x="164" y="96"/>
                  <a:pt x="165" y="96"/>
                  <a:pt x="165" y="97"/>
                </a:cubicBezTo>
                <a:cubicBezTo>
                  <a:pt x="165" y="96"/>
                  <a:pt x="166" y="96"/>
                  <a:pt x="167" y="96"/>
                </a:cubicBezTo>
                <a:cubicBezTo>
                  <a:pt x="167" y="96"/>
                  <a:pt x="167" y="97"/>
                  <a:pt x="168" y="98"/>
                </a:cubicBezTo>
                <a:cubicBezTo>
                  <a:pt x="169" y="100"/>
                  <a:pt x="170" y="101"/>
                  <a:pt x="171" y="101"/>
                </a:cubicBezTo>
                <a:cubicBezTo>
                  <a:pt x="170" y="102"/>
                  <a:pt x="170" y="103"/>
                  <a:pt x="170" y="104"/>
                </a:cubicBezTo>
                <a:cubicBezTo>
                  <a:pt x="170" y="104"/>
                  <a:pt x="170" y="105"/>
                  <a:pt x="171" y="106"/>
                </a:cubicBezTo>
                <a:cubicBezTo>
                  <a:pt x="171" y="106"/>
                  <a:pt x="172" y="106"/>
                  <a:pt x="173" y="106"/>
                </a:cubicBezTo>
                <a:close/>
                <a:moveTo>
                  <a:pt x="109" y="117"/>
                </a:moveTo>
                <a:cubicBezTo>
                  <a:pt x="108" y="117"/>
                  <a:pt x="108" y="118"/>
                  <a:pt x="108" y="119"/>
                </a:cubicBezTo>
                <a:cubicBezTo>
                  <a:pt x="108" y="120"/>
                  <a:pt x="108" y="120"/>
                  <a:pt x="107" y="120"/>
                </a:cubicBezTo>
                <a:cubicBezTo>
                  <a:pt x="106" y="120"/>
                  <a:pt x="105" y="120"/>
                  <a:pt x="105" y="121"/>
                </a:cubicBezTo>
                <a:cubicBezTo>
                  <a:pt x="104" y="121"/>
                  <a:pt x="104" y="121"/>
                  <a:pt x="104" y="122"/>
                </a:cubicBezTo>
                <a:cubicBezTo>
                  <a:pt x="104" y="123"/>
                  <a:pt x="104" y="123"/>
                  <a:pt x="104" y="123"/>
                </a:cubicBezTo>
                <a:cubicBezTo>
                  <a:pt x="104" y="124"/>
                  <a:pt x="104" y="124"/>
                  <a:pt x="103" y="125"/>
                </a:cubicBezTo>
                <a:cubicBezTo>
                  <a:pt x="103" y="124"/>
                  <a:pt x="103" y="124"/>
                  <a:pt x="102" y="123"/>
                </a:cubicBezTo>
                <a:cubicBezTo>
                  <a:pt x="102" y="123"/>
                  <a:pt x="102" y="123"/>
                  <a:pt x="102" y="123"/>
                </a:cubicBezTo>
                <a:cubicBezTo>
                  <a:pt x="101" y="123"/>
                  <a:pt x="100" y="123"/>
                  <a:pt x="99" y="124"/>
                </a:cubicBezTo>
                <a:cubicBezTo>
                  <a:pt x="98" y="125"/>
                  <a:pt x="97" y="125"/>
                  <a:pt x="97" y="125"/>
                </a:cubicBezTo>
                <a:cubicBezTo>
                  <a:pt x="96" y="125"/>
                  <a:pt x="95" y="125"/>
                  <a:pt x="94" y="125"/>
                </a:cubicBezTo>
                <a:cubicBezTo>
                  <a:pt x="94" y="124"/>
                  <a:pt x="93" y="124"/>
                  <a:pt x="92" y="124"/>
                </a:cubicBezTo>
                <a:cubicBezTo>
                  <a:pt x="91" y="124"/>
                  <a:pt x="91" y="124"/>
                  <a:pt x="91" y="125"/>
                </a:cubicBezTo>
                <a:cubicBezTo>
                  <a:pt x="91" y="125"/>
                  <a:pt x="91" y="125"/>
                  <a:pt x="91" y="125"/>
                </a:cubicBezTo>
                <a:cubicBezTo>
                  <a:pt x="90" y="125"/>
                  <a:pt x="89" y="125"/>
                  <a:pt x="89" y="125"/>
                </a:cubicBezTo>
                <a:cubicBezTo>
                  <a:pt x="89" y="124"/>
                  <a:pt x="89" y="124"/>
                  <a:pt x="90" y="124"/>
                </a:cubicBezTo>
                <a:cubicBezTo>
                  <a:pt x="89" y="123"/>
                  <a:pt x="87" y="122"/>
                  <a:pt x="85" y="122"/>
                </a:cubicBezTo>
                <a:cubicBezTo>
                  <a:pt x="84" y="122"/>
                  <a:pt x="84" y="122"/>
                  <a:pt x="83" y="122"/>
                </a:cubicBezTo>
                <a:cubicBezTo>
                  <a:pt x="83" y="121"/>
                  <a:pt x="83" y="121"/>
                  <a:pt x="83" y="121"/>
                </a:cubicBezTo>
                <a:cubicBezTo>
                  <a:pt x="83" y="120"/>
                  <a:pt x="83" y="120"/>
                  <a:pt x="83" y="120"/>
                </a:cubicBezTo>
                <a:cubicBezTo>
                  <a:pt x="82" y="120"/>
                  <a:pt x="82" y="119"/>
                  <a:pt x="82" y="119"/>
                </a:cubicBezTo>
                <a:cubicBezTo>
                  <a:pt x="81" y="119"/>
                  <a:pt x="80" y="119"/>
                  <a:pt x="79" y="118"/>
                </a:cubicBezTo>
                <a:cubicBezTo>
                  <a:pt x="79" y="118"/>
                  <a:pt x="79" y="117"/>
                  <a:pt x="78" y="116"/>
                </a:cubicBezTo>
                <a:cubicBezTo>
                  <a:pt x="78" y="115"/>
                  <a:pt x="78" y="114"/>
                  <a:pt x="77" y="113"/>
                </a:cubicBezTo>
                <a:cubicBezTo>
                  <a:pt x="77" y="113"/>
                  <a:pt x="76" y="112"/>
                  <a:pt x="75" y="112"/>
                </a:cubicBezTo>
                <a:cubicBezTo>
                  <a:pt x="74" y="112"/>
                  <a:pt x="73" y="113"/>
                  <a:pt x="73" y="113"/>
                </a:cubicBezTo>
                <a:cubicBezTo>
                  <a:pt x="72" y="114"/>
                  <a:pt x="72" y="115"/>
                  <a:pt x="72" y="115"/>
                </a:cubicBezTo>
                <a:cubicBezTo>
                  <a:pt x="72" y="116"/>
                  <a:pt x="72" y="117"/>
                  <a:pt x="72" y="118"/>
                </a:cubicBezTo>
                <a:cubicBezTo>
                  <a:pt x="72" y="118"/>
                  <a:pt x="72" y="119"/>
                  <a:pt x="71" y="119"/>
                </a:cubicBezTo>
                <a:cubicBezTo>
                  <a:pt x="71" y="119"/>
                  <a:pt x="70" y="119"/>
                  <a:pt x="70" y="118"/>
                </a:cubicBezTo>
                <a:cubicBezTo>
                  <a:pt x="69" y="118"/>
                  <a:pt x="69" y="118"/>
                  <a:pt x="69" y="118"/>
                </a:cubicBezTo>
                <a:cubicBezTo>
                  <a:pt x="67" y="118"/>
                  <a:pt x="67" y="118"/>
                  <a:pt x="67" y="119"/>
                </a:cubicBezTo>
                <a:cubicBezTo>
                  <a:pt x="66" y="120"/>
                  <a:pt x="66" y="121"/>
                  <a:pt x="66" y="122"/>
                </a:cubicBezTo>
                <a:cubicBezTo>
                  <a:pt x="66" y="122"/>
                  <a:pt x="65" y="121"/>
                  <a:pt x="65" y="121"/>
                </a:cubicBezTo>
                <a:cubicBezTo>
                  <a:pt x="64" y="120"/>
                  <a:pt x="64" y="120"/>
                  <a:pt x="64" y="120"/>
                </a:cubicBezTo>
                <a:cubicBezTo>
                  <a:pt x="63" y="120"/>
                  <a:pt x="62" y="120"/>
                  <a:pt x="62" y="121"/>
                </a:cubicBezTo>
                <a:cubicBezTo>
                  <a:pt x="61" y="122"/>
                  <a:pt x="60" y="122"/>
                  <a:pt x="59" y="122"/>
                </a:cubicBezTo>
                <a:cubicBezTo>
                  <a:pt x="59" y="123"/>
                  <a:pt x="60" y="124"/>
                  <a:pt x="60" y="124"/>
                </a:cubicBezTo>
                <a:cubicBezTo>
                  <a:pt x="61" y="125"/>
                  <a:pt x="62" y="125"/>
                  <a:pt x="62" y="125"/>
                </a:cubicBezTo>
                <a:cubicBezTo>
                  <a:pt x="63" y="125"/>
                  <a:pt x="64" y="125"/>
                  <a:pt x="65" y="126"/>
                </a:cubicBezTo>
                <a:cubicBezTo>
                  <a:pt x="65" y="126"/>
                  <a:pt x="65" y="126"/>
                  <a:pt x="65" y="127"/>
                </a:cubicBezTo>
                <a:cubicBezTo>
                  <a:pt x="65" y="128"/>
                  <a:pt x="65" y="129"/>
                  <a:pt x="64" y="129"/>
                </a:cubicBezTo>
                <a:cubicBezTo>
                  <a:pt x="63" y="129"/>
                  <a:pt x="62" y="129"/>
                  <a:pt x="61" y="129"/>
                </a:cubicBezTo>
                <a:cubicBezTo>
                  <a:pt x="60" y="129"/>
                  <a:pt x="59" y="129"/>
                  <a:pt x="57" y="128"/>
                </a:cubicBezTo>
                <a:cubicBezTo>
                  <a:pt x="56" y="128"/>
                  <a:pt x="55" y="127"/>
                  <a:pt x="55" y="125"/>
                </a:cubicBezTo>
                <a:cubicBezTo>
                  <a:pt x="55" y="124"/>
                  <a:pt x="55" y="123"/>
                  <a:pt x="54" y="123"/>
                </a:cubicBezTo>
                <a:cubicBezTo>
                  <a:pt x="54" y="123"/>
                  <a:pt x="54" y="122"/>
                  <a:pt x="53" y="122"/>
                </a:cubicBezTo>
                <a:cubicBezTo>
                  <a:pt x="52" y="122"/>
                  <a:pt x="52" y="122"/>
                  <a:pt x="52" y="122"/>
                </a:cubicBezTo>
                <a:cubicBezTo>
                  <a:pt x="52" y="122"/>
                  <a:pt x="52" y="121"/>
                  <a:pt x="52" y="121"/>
                </a:cubicBezTo>
                <a:cubicBezTo>
                  <a:pt x="52" y="120"/>
                  <a:pt x="52" y="120"/>
                  <a:pt x="52" y="120"/>
                </a:cubicBezTo>
                <a:cubicBezTo>
                  <a:pt x="52" y="119"/>
                  <a:pt x="52" y="119"/>
                  <a:pt x="52" y="119"/>
                </a:cubicBezTo>
                <a:cubicBezTo>
                  <a:pt x="52" y="118"/>
                  <a:pt x="51" y="118"/>
                  <a:pt x="51" y="117"/>
                </a:cubicBezTo>
                <a:cubicBezTo>
                  <a:pt x="50" y="117"/>
                  <a:pt x="50" y="117"/>
                  <a:pt x="49" y="117"/>
                </a:cubicBezTo>
                <a:cubicBezTo>
                  <a:pt x="48" y="117"/>
                  <a:pt x="47" y="117"/>
                  <a:pt x="47" y="118"/>
                </a:cubicBezTo>
                <a:cubicBezTo>
                  <a:pt x="47" y="118"/>
                  <a:pt x="47" y="119"/>
                  <a:pt x="47" y="120"/>
                </a:cubicBezTo>
                <a:cubicBezTo>
                  <a:pt x="47" y="120"/>
                  <a:pt x="46" y="121"/>
                  <a:pt x="46" y="121"/>
                </a:cubicBezTo>
                <a:cubicBezTo>
                  <a:pt x="46" y="122"/>
                  <a:pt x="45" y="122"/>
                  <a:pt x="45" y="122"/>
                </a:cubicBezTo>
                <a:cubicBezTo>
                  <a:pt x="44" y="122"/>
                  <a:pt x="44" y="122"/>
                  <a:pt x="44" y="122"/>
                </a:cubicBezTo>
                <a:cubicBezTo>
                  <a:pt x="44" y="121"/>
                  <a:pt x="44" y="121"/>
                  <a:pt x="44" y="121"/>
                </a:cubicBezTo>
                <a:cubicBezTo>
                  <a:pt x="44" y="120"/>
                  <a:pt x="44" y="120"/>
                  <a:pt x="45" y="119"/>
                </a:cubicBezTo>
                <a:cubicBezTo>
                  <a:pt x="45" y="119"/>
                  <a:pt x="45" y="118"/>
                  <a:pt x="45" y="117"/>
                </a:cubicBezTo>
                <a:cubicBezTo>
                  <a:pt x="45" y="117"/>
                  <a:pt x="45" y="116"/>
                  <a:pt x="45" y="116"/>
                </a:cubicBezTo>
                <a:cubicBezTo>
                  <a:pt x="44" y="115"/>
                  <a:pt x="44" y="115"/>
                  <a:pt x="43" y="115"/>
                </a:cubicBezTo>
                <a:cubicBezTo>
                  <a:pt x="42" y="115"/>
                  <a:pt x="42" y="116"/>
                  <a:pt x="42" y="116"/>
                </a:cubicBezTo>
                <a:cubicBezTo>
                  <a:pt x="42" y="117"/>
                  <a:pt x="42" y="118"/>
                  <a:pt x="41" y="118"/>
                </a:cubicBezTo>
                <a:cubicBezTo>
                  <a:pt x="40" y="118"/>
                  <a:pt x="39" y="117"/>
                  <a:pt x="38" y="117"/>
                </a:cubicBezTo>
                <a:cubicBezTo>
                  <a:pt x="37" y="117"/>
                  <a:pt x="37" y="116"/>
                  <a:pt x="37" y="115"/>
                </a:cubicBezTo>
                <a:cubicBezTo>
                  <a:pt x="37" y="115"/>
                  <a:pt x="37" y="115"/>
                  <a:pt x="37" y="114"/>
                </a:cubicBezTo>
                <a:cubicBezTo>
                  <a:pt x="37" y="114"/>
                  <a:pt x="38" y="114"/>
                  <a:pt x="38" y="113"/>
                </a:cubicBezTo>
                <a:cubicBezTo>
                  <a:pt x="38" y="112"/>
                  <a:pt x="37" y="112"/>
                  <a:pt x="36" y="111"/>
                </a:cubicBezTo>
                <a:cubicBezTo>
                  <a:pt x="35" y="110"/>
                  <a:pt x="34" y="109"/>
                  <a:pt x="33" y="109"/>
                </a:cubicBezTo>
                <a:cubicBezTo>
                  <a:pt x="26" y="105"/>
                  <a:pt x="26" y="105"/>
                  <a:pt x="26" y="105"/>
                </a:cubicBezTo>
                <a:cubicBezTo>
                  <a:pt x="23" y="104"/>
                  <a:pt x="21" y="103"/>
                  <a:pt x="20" y="102"/>
                </a:cubicBezTo>
                <a:cubicBezTo>
                  <a:pt x="18" y="100"/>
                  <a:pt x="16" y="98"/>
                  <a:pt x="15" y="96"/>
                </a:cubicBezTo>
                <a:cubicBezTo>
                  <a:pt x="14" y="95"/>
                  <a:pt x="13" y="93"/>
                  <a:pt x="12" y="91"/>
                </a:cubicBezTo>
                <a:cubicBezTo>
                  <a:pt x="12" y="90"/>
                  <a:pt x="11" y="89"/>
                  <a:pt x="11" y="89"/>
                </a:cubicBezTo>
                <a:cubicBezTo>
                  <a:pt x="11" y="88"/>
                  <a:pt x="11" y="87"/>
                  <a:pt x="12" y="86"/>
                </a:cubicBezTo>
                <a:cubicBezTo>
                  <a:pt x="13" y="86"/>
                  <a:pt x="13" y="85"/>
                  <a:pt x="13" y="84"/>
                </a:cubicBezTo>
                <a:cubicBezTo>
                  <a:pt x="13" y="84"/>
                  <a:pt x="13" y="83"/>
                  <a:pt x="12" y="83"/>
                </a:cubicBezTo>
                <a:cubicBezTo>
                  <a:pt x="11" y="83"/>
                  <a:pt x="11" y="82"/>
                  <a:pt x="11" y="82"/>
                </a:cubicBezTo>
                <a:cubicBezTo>
                  <a:pt x="11" y="81"/>
                  <a:pt x="12" y="81"/>
                  <a:pt x="12" y="80"/>
                </a:cubicBezTo>
                <a:cubicBezTo>
                  <a:pt x="13" y="80"/>
                  <a:pt x="13" y="80"/>
                  <a:pt x="13" y="79"/>
                </a:cubicBezTo>
                <a:cubicBezTo>
                  <a:pt x="13" y="78"/>
                  <a:pt x="14" y="77"/>
                  <a:pt x="14" y="76"/>
                </a:cubicBezTo>
                <a:cubicBezTo>
                  <a:pt x="14" y="75"/>
                  <a:pt x="15" y="75"/>
                  <a:pt x="15" y="74"/>
                </a:cubicBezTo>
                <a:cubicBezTo>
                  <a:pt x="16" y="74"/>
                  <a:pt x="16" y="73"/>
                  <a:pt x="17" y="72"/>
                </a:cubicBezTo>
                <a:cubicBezTo>
                  <a:pt x="17" y="72"/>
                  <a:pt x="17" y="71"/>
                  <a:pt x="17" y="69"/>
                </a:cubicBezTo>
                <a:cubicBezTo>
                  <a:pt x="17" y="69"/>
                  <a:pt x="17" y="68"/>
                  <a:pt x="17" y="68"/>
                </a:cubicBezTo>
                <a:cubicBezTo>
                  <a:pt x="17" y="67"/>
                  <a:pt x="17" y="67"/>
                  <a:pt x="17" y="67"/>
                </a:cubicBezTo>
                <a:cubicBezTo>
                  <a:pt x="17" y="66"/>
                  <a:pt x="17" y="66"/>
                  <a:pt x="18" y="66"/>
                </a:cubicBezTo>
                <a:cubicBezTo>
                  <a:pt x="19" y="66"/>
                  <a:pt x="19" y="66"/>
                  <a:pt x="20" y="65"/>
                </a:cubicBezTo>
                <a:cubicBezTo>
                  <a:pt x="19" y="65"/>
                  <a:pt x="19" y="64"/>
                  <a:pt x="19" y="63"/>
                </a:cubicBezTo>
                <a:cubicBezTo>
                  <a:pt x="19" y="63"/>
                  <a:pt x="19" y="62"/>
                  <a:pt x="19" y="62"/>
                </a:cubicBezTo>
                <a:cubicBezTo>
                  <a:pt x="20" y="63"/>
                  <a:pt x="22" y="64"/>
                  <a:pt x="24" y="64"/>
                </a:cubicBezTo>
                <a:cubicBezTo>
                  <a:pt x="22" y="62"/>
                  <a:pt x="22" y="62"/>
                  <a:pt x="22" y="62"/>
                </a:cubicBezTo>
                <a:cubicBezTo>
                  <a:pt x="19" y="59"/>
                  <a:pt x="19" y="59"/>
                  <a:pt x="19" y="59"/>
                </a:cubicBezTo>
                <a:cubicBezTo>
                  <a:pt x="18" y="58"/>
                  <a:pt x="17" y="57"/>
                  <a:pt x="17" y="56"/>
                </a:cubicBezTo>
                <a:cubicBezTo>
                  <a:pt x="16" y="55"/>
                  <a:pt x="16" y="54"/>
                  <a:pt x="16" y="54"/>
                </a:cubicBezTo>
                <a:cubicBezTo>
                  <a:pt x="18" y="54"/>
                  <a:pt x="20" y="56"/>
                  <a:pt x="22" y="58"/>
                </a:cubicBezTo>
                <a:cubicBezTo>
                  <a:pt x="24" y="60"/>
                  <a:pt x="26" y="62"/>
                  <a:pt x="28" y="63"/>
                </a:cubicBezTo>
                <a:cubicBezTo>
                  <a:pt x="30" y="62"/>
                  <a:pt x="32" y="61"/>
                  <a:pt x="33" y="61"/>
                </a:cubicBezTo>
                <a:cubicBezTo>
                  <a:pt x="34" y="61"/>
                  <a:pt x="35" y="61"/>
                  <a:pt x="36" y="62"/>
                </a:cubicBezTo>
                <a:cubicBezTo>
                  <a:pt x="36" y="62"/>
                  <a:pt x="37" y="62"/>
                  <a:pt x="38" y="62"/>
                </a:cubicBezTo>
                <a:cubicBezTo>
                  <a:pt x="39" y="62"/>
                  <a:pt x="39" y="62"/>
                  <a:pt x="40" y="61"/>
                </a:cubicBezTo>
                <a:cubicBezTo>
                  <a:pt x="40" y="61"/>
                  <a:pt x="41" y="61"/>
                  <a:pt x="41" y="61"/>
                </a:cubicBezTo>
                <a:cubicBezTo>
                  <a:pt x="42" y="61"/>
                  <a:pt x="43" y="61"/>
                  <a:pt x="44" y="62"/>
                </a:cubicBezTo>
                <a:cubicBezTo>
                  <a:pt x="44" y="62"/>
                  <a:pt x="45" y="62"/>
                  <a:pt x="46" y="62"/>
                </a:cubicBezTo>
                <a:cubicBezTo>
                  <a:pt x="47" y="62"/>
                  <a:pt x="48" y="62"/>
                  <a:pt x="48" y="61"/>
                </a:cubicBezTo>
                <a:cubicBezTo>
                  <a:pt x="49" y="60"/>
                  <a:pt x="49" y="60"/>
                  <a:pt x="49" y="60"/>
                </a:cubicBezTo>
                <a:cubicBezTo>
                  <a:pt x="50" y="60"/>
                  <a:pt x="50" y="60"/>
                  <a:pt x="50" y="60"/>
                </a:cubicBezTo>
                <a:cubicBezTo>
                  <a:pt x="51" y="60"/>
                  <a:pt x="51" y="60"/>
                  <a:pt x="52" y="60"/>
                </a:cubicBezTo>
                <a:cubicBezTo>
                  <a:pt x="52" y="60"/>
                  <a:pt x="52" y="59"/>
                  <a:pt x="52" y="59"/>
                </a:cubicBezTo>
                <a:cubicBezTo>
                  <a:pt x="52" y="58"/>
                  <a:pt x="53" y="58"/>
                  <a:pt x="53" y="58"/>
                </a:cubicBezTo>
                <a:cubicBezTo>
                  <a:pt x="54" y="58"/>
                  <a:pt x="55" y="58"/>
                  <a:pt x="55" y="58"/>
                </a:cubicBezTo>
                <a:cubicBezTo>
                  <a:pt x="56" y="58"/>
                  <a:pt x="57" y="59"/>
                  <a:pt x="58" y="59"/>
                </a:cubicBezTo>
                <a:cubicBezTo>
                  <a:pt x="59" y="58"/>
                  <a:pt x="60" y="57"/>
                  <a:pt x="62" y="57"/>
                </a:cubicBezTo>
                <a:cubicBezTo>
                  <a:pt x="64" y="57"/>
                  <a:pt x="64" y="57"/>
                  <a:pt x="65" y="58"/>
                </a:cubicBezTo>
                <a:cubicBezTo>
                  <a:pt x="65" y="59"/>
                  <a:pt x="65" y="59"/>
                  <a:pt x="66" y="59"/>
                </a:cubicBezTo>
                <a:cubicBezTo>
                  <a:pt x="66" y="59"/>
                  <a:pt x="67" y="58"/>
                  <a:pt x="67" y="57"/>
                </a:cubicBezTo>
                <a:cubicBezTo>
                  <a:pt x="67" y="57"/>
                  <a:pt x="68" y="56"/>
                  <a:pt x="69" y="56"/>
                </a:cubicBezTo>
                <a:cubicBezTo>
                  <a:pt x="69" y="56"/>
                  <a:pt x="69" y="57"/>
                  <a:pt x="70" y="57"/>
                </a:cubicBezTo>
                <a:cubicBezTo>
                  <a:pt x="70" y="58"/>
                  <a:pt x="71" y="59"/>
                  <a:pt x="71" y="60"/>
                </a:cubicBezTo>
                <a:cubicBezTo>
                  <a:pt x="72" y="61"/>
                  <a:pt x="72" y="62"/>
                  <a:pt x="73" y="62"/>
                </a:cubicBezTo>
                <a:cubicBezTo>
                  <a:pt x="74" y="63"/>
                  <a:pt x="74" y="63"/>
                  <a:pt x="75" y="63"/>
                </a:cubicBezTo>
                <a:cubicBezTo>
                  <a:pt x="76" y="64"/>
                  <a:pt x="76" y="64"/>
                  <a:pt x="78" y="64"/>
                </a:cubicBezTo>
                <a:cubicBezTo>
                  <a:pt x="79" y="64"/>
                  <a:pt x="80" y="65"/>
                  <a:pt x="81" y="65"/>
                </a:cubicBezTo>
                <a:cubicBezTo>
                  <a:pt x="81" y="65"/>
                  <a:pt x="82" y="66"/>
                  <a:pt x="82" y="66"/>
                </a:cubicBezTo>
                <a:cubicBezTo>
                  <a:pt x="82" y="67"/>
                  <a:pt x="82" y="68"/>
                  <a:pt x="83" y="69"/>
                </a:cubicBezTo>
                <a:cubicBezTo>
                  <a:pt x="83" y="71"/>
                  <a:pt x="83" y="71"/>
                  <a:pt x="83" y="71"/>
                </a:cubicBezTo>
                <a:cubicBezTo>
                  <a:pt x="83" y="72"/>
                  <a:pt x="83" y="73"/>
                  <a:pt x="84" y="73"/>
                </a:cubicBezTo>
                <a:cubicBezTo>
                  <a:pt x="84" y="73"/>
                  <a:pt x="85" y="72"/>
                  <a:pt x="86" y="72"/>
                </a:cubicBezTo>
                <a:cubicBezTo>
                  <a:pt x="86" y="71"/>
                  <a:pt x="87" y="71"/>
                  <a:pt x="89" y="71"/>
                </a:cubicBezTo>
                <a:cubicBezTo>
                  <a:pt x="89" y="72"/>
                  <a:pt x="88" y="73"/>
                  <a:pt x="87" y="73"/>
                </a:cubicBezTo>
                <a:cubicBezTo>
                  <a:pt x="86" y="74"/>
                  <a:pt x="85" y="74"/>
                  <a:pt x="85" y="75"/>
                </a:cubicBezTo>
                <a:cubicBezTo>
                  <a:pt x="85" y="75"/>
                  <a:pt x="86" y="76"/>
                  <a:pt x="86" y="76"/>
                </a:cubicBezTo>
                <a:cubicBezTo>
                  <a:pt x="88" y="79"/>
                  <a:pt x="88" y="79"/>
                  <a:pt x="88" y="79"/>
                </a:cubicBezTo>
                <a:cubicBezTo>
                  <a:pt x="89" y="80"/>
                  <a:pt x="89" y="81"/>
                  <a:pt x="90" y="81"/>
                </a:cubicBezTo>
                <a:cubicBezTo>
                  <a:pt x="90" y="82"/>
                  <a:pt x="91" y="83"/>
                  <a:pt x="91" y="83"/>
                </a:cubicBezTo>
                <a:cubicBezTo>
                  <a:pt x="91" y="84"/>
                  <a:pt x="90" y="84"/>
                  <a:pt x="89" y="84"/>
                </a:cubicBezTo>
                <a:cubicBezTo>
                  <a:pt x="88" y="84"/>
                  <a:pt x="87" y="85"/>
                  <a:pt x="87" y="86"/>
                </a:cubicBezTo>
                <a:cubicBezTo>
                  <a:pt x="88" y="87"/>
                  <a:pt x="89" y="87"/>
                  <a:pt x="90" y="87"/>
                </a:cubicBezTo>
                <a:cubicBezTo>
                  <a:pt x="91" y="88"/>
                  <a:pt x="92" y="88"/>
                  <a:pt x="92" y="88"/>
                </a:cubicBezTo>
                <a:cubicBezTo>
                  <a:pt x="93" y="88"/>
                  <a:pt x="93" y="88"/>
                  <a:pt x="94" y="87"/>
                </a:cubicBezTo>
                <a:cubicBezTo>
                  <a:pt x="94" y="87"/>
                  <a:pt x="95" y="86"/>
                  <a:pt x="95" y="85"/>
                </a:cubicBezTo>
                <a:cubicBezTo>
                  <a:pt x="95" y="86"/>
                  <a:pt x="96" y="87"/>
                  <a:pt x="97" y="88"/>
                </a:cubicBezTo>
                <a:cubicBezTo>
                  <a:pt x="97" y="88"/>
                  <a:pt x="98" y="89"/>
                  <a:pt x="99" y="89"/>
                </a:cubicBezTo>
                <a:cubicBezTo>
                  <a:pt x="101" y="89"/>
                  <a:pt x="102" y="88"/>
                  <a:pt x="102" y="87"/>
                </a:cubicBezTo>
                <a:cubicBezTo>
                  <a:pt x="102" y="89"/>
                  <a:pt x="103" y="91"/>
                  <a:pt x="104" y="91"/>
                </a:cubicBezTo>
                <a:cubicBezTo>
                  <a:pt x="105" y="91"/>
                  <a:pt x="106" y="91"/>
                  <a:pt x="109" y="91"/>
                </a:cubicBezTo>
                <a:cubicBezTo>
                  <a:pt x="109" y="91"/>
                  <a:pt x="109" y="92"/>
                  <a:pt x="108" y="92"/>
                </a:cubicBezTo>
                <a:cubicBezTo>
                  <a:pt x="108" y="92"/>
                  <a:pt x="108" y="93"/>
                  <a:pt x="108" y="93"/>
                </a:cubicBezTo>
                <a:cubicBezTo>
                  <a:pt x="108" y="94"/>
                  <a:pt x="108" y="95"/>
                  <a:pt x="109" y="95"/>
                </a:cubicBezTo>
                <a:cubicBezTo>
                  <a:pt x="109" y="96"/>
                  <a:pt x="110" y="97"/>
                  <a:pt x="112" y="97"/>
                </a:cubicBezTo>
                <a:cubicBezTo>
                  <a:pt x="112" y="99"/>
                  <a:pt x="113" y="100"/>
                  <a:pt x="113" y="101"/>
                </a:cubicBezTo>
                <a:cubicBezTo>
                  <a:pt x="113" y="103"/>
                  <a:pt x="114" y="104"/>
                  <a:pt x="115" y="105"/>
                </a:cubicBezTo>
                <a:cubicBezTo>
                  <a:pt x="114" y="106"/>
                  <a:pt x="114" y="107"/>
                  <a:pt x="113" y="109"/>
                </a:cubicBezTo>
                <a:cubicBezTo>
                  <a:pt x="112" y="111"/>
                  <a:pt x="112" y="112"/>
                  <a:pt x="112" y="113"/>
                </a:cubicBezTo>
                <a:cubicBezTo>
                  <a:pt x="112" y="114"/>
                  <a:pt x="112" y="115"/>
                  <a:pt x="113" y="115"/>
                </a:cubicBezTo>
                <a:cubicBezTo>
                  <a:pt x="113" y="116"/>
                  <a:pt x="113" y="116"/>
                  <a:pt x="113" y="117"/>
                </a:cubicBezTo>
                <a:cubicBezTo>
                  <a:pt x="113" y="117"/>
                  <a:pt x="112" y="117"/>
                  <a:pt x="112" y="116"/>
                </a:cubicBezTo>
                <a:cubicBezTo>
                  <a:pt x="111" y="116"/>
                  <a:pt x="110" y="116"/>
                  <a:pt x="110" y="116"/>
                </a:cubicBezTo>
                <a:cubicBezTo>
                  <a:pt x="110" y="116"/>
                  <a:pt x="109" y="116"/>
                  <a:pt x="109" y="117"/>
                </a:cubicBezTo>
                <a:close/>
                <a:moveTo>
                  <a:pt x="219" y="78"/>
                </a:moveTo>
                <a:cubicBezTo>
                  <a:pt x="220" y="78"/>
                  <a:pt x="220" y="78"/>
                  <a:pt x="220" y="78"/>
                </a:cubicBezTo>
                <a:cubicBezTo>
                  <a:pt x="220" y="78"/>
                  <a:pt x="221" y="78"/>
                  <a:pt x="221" y="78"/>
                </a:cubicBezTo>
                <a:cubicBezTo>
                  <a:pt x="222" y="79"/>
                  <a:pt x="223" y="79"/>
                  <a:pt x="224" y="80"/>
                </a:cubicBezTo>
                <a:cubicBezTo>
                  <a:pt x="221" y="80"/>
                  <a:pt x="221" y="80"/>
                  <a:pt x="221" y="80"/>
                </a:cubicBezTo>
                <a:cubicBezTo>
                  <a:pt x="221" y="80"/>
                  <a:pt x="222" y="81"/>
                  <a:pt x="222" y="81"/>
                </a:cubicBezTo>
                <a:cubicBezTo>
                  <a:pt x="223" y="81"/>
                  <a:pt x="224" y="81"/>
                  <a:pt x="225" y="81"/>
                </a:cubicBezTo>
                <a:cubicBezTo>
                  <a:pt x="225" y="81"/>
                  <a:pt x="225" y="81"/>
                  <a:pt x="225" y="81"/>
                </a:cubicBezTo>
                <a:cubicBezTo>
                  <a:pt x="225" y="80"/>
                  <a:pt x="226" y="80"/>
                  <a:pt x="226" y="80"/>
                </a:cubicBezTo>
                <a:cubicBezTo>
                  <a:pt x="227" y="80"/>
                  <a:pt x="227" y="80"/>
                  <a:pt x="227" y="80"/>
                </a:cubicBezTo>
                <a:cubicBezTo>
                  <a:pt x="227" y="80"/>
                  <a:pt x="227" y="81"/>
                  <a:pt x="227" y="81"/>
                </a:cubicBezTo>
                <a:cubicBezTo>
                  <a:pt x="227" y="81"/>
                  <a:pt x="227" y="81"/>
                  <a:pt x="227" y="81"/>
                </a:cubicBezTo>
                <a:cubicBezTo>
                  <a:pt x="227" y="82"/>
                  <a:pt x="227" y="82"/>
                  <a:pt x="227" y="83"/>
                </a:cubicBezTo>
                <a:cubicBezTo>
                  <a:pt x="228" y="83"/>
                  <a:pt x="228" y="84"/>
                  <a:pt x="228" y="84"/>
                </a:cubicBezTo>
                <a:cubicBezTo>
                  <a:pt x="229" y="84"/>
                  <a:pt x="229" y="84"/>
                  <a:pt x="229" y="83"/>
                </a:cubicBezTo>
                <a:cubicBezTo>
                  <a:pt x="230" y="83"/>
                  <a:pt x="230" y="83"/>
                  <a:pt x="231" y="83"/>
                </a:cubicBezTo>
                <a:cubicBezTo>
                  <a:pt x="232" y="83"/>
                  <a:pt x="232" y="84"/>
                  <a:pt x="232" y="84"/>
                </a:cubicBezTo>
                <a:cubicBezTo>
                  <a:pt x="232" y="85"/>
                  <a:pt x="232" y="85"/>
                  <a:pt x="232" y="86"/>
                </a:cubicBezTo>
                <a:cubicBezTo>
                  <a:pt x="232" y="86"/>
                  <a:pt x="232" y="86"/>
                  <a:pt x="232" y="87"/>
                </a:cubicBezTo>
                <a:cubicBezTo>
                  <a:pt x="232" y="88"/>
                  <a:pt x="232" y="88"/>
                  <a:pt x="232" y="88"/>
                </a:cubicBezTo>
                <a:cubicBezTo>
                  <a:pt x="233" y="88"/>
                  <a:pt x="233" y="88"/>
                  <a:pt x="234" y="88"/>
                </a:cubicBezTo>
                <a:cubicBezTo>
                  <a:pt x="235" y="87"/>
                  <a:pt x="235" y="87"/>
                  <a:pt x="236" y="87"/>
                </a:cubicBezTo>
                <a:cubicBezTo>
                  <a:pt x="236" y="88"/>
                  <a:pt x="236" y="89"/>
                  <a:pt x="235" y="89"/>
                </a:cubicBezTo>
                <a:cubicBezTo>
                  <a:pt x="234" y="90"/>
                  <a:pt x="234" y="90"/>
                  <a:pt x="234" y="91"/>
                </a:cubicBezTo>
                <a:cubicBezTo>
                  <a:pt x="234" y="92"/>
                  <a:pt x="234" y="93"/>
                  <a:pt x="235" y="93"/>
                </a:cubicBezTo>
                <a:cubicBezTo>
                  <a:pt x="235" y="94"/>
                  <a:pt x="236" y="94"/>
                  <a:pt x="237" y="94"/>
                </a:cubicBezTo>
                <a:cubicBezTo>
                  <a:pt x="237" y="94"/>
                  <a:pt x="237" y="95"/>
                  <a:pt x="237" y="95"/>
                </a:cubicBezTo>
                <a:cubicBezTo>
                  <a:pt x="236" y="96"/>
                  <a:pt x="236" y="96"/>
                  <a:pt x="236" y="97"/>
                </a:cubicBezTo>
                <a:cubicBezTo>
                  <a:pt x="237" y="97"/>
                  <a:pt x="237" y="98"/>
                  <a:pt x="237" y="98"/>
                </a:cubicBezTo>
                <a:cubicBezTo>
                  <a:pt x="237" y="98"/>
                  <a:pt x="238" y="99"/>
                  <a:pt x="238" y="99"/>
                </a:cubicBezTo>
                <a:cubicBezTo>
                  <a:pt x="238" y="99"/>
                  <a:pt x="237" y="100"/>
                  <a:pt x="236" y="100"/>
                </a:cubicBezTo>
                <a:cubicBezTo>
                  <a:pt x="236" y="101"/>
                  <a:pt x="235" y="101"/>
                  <a:pt x="235" y="102"/>
                </a:cubicBezTo>
                <a:cubicBezTo>
                  <a:pt x="235" y="103"/>
                  <a:pt x="236" y="103"/>
                  <a:pt x="236" y="103"/>
                </a:cubicBezTo>
                <a:cubicBezTo>
                  <a:pt x="237" y="103"/>
                  <a:pt x="237" y="104"/>
                  <a:pt x="237" y="105"/>
                </a:cubicBezTo>
                <a:cubicBezTo>
                  <a:pt x="237" y="105"/>
                  <a:pt x="237" y="105"/>
                  <a:pt x="237" y="105"/>
                </a:cubicBezTo>
                <a:cubicBezTo>
                  <a:pt x="236" y="106"/>
                  <a:pt x="236" y="106"/>
                  <a:pt x="236" y="106"/>
                </a:cubicBezTo>
                <a:cubicBezTo>
                  <a:pt x="235" y="106"/>
                  <a:pt x="235" y="106"/>
                  <a:pt x="234" y="107"/>
                </a:cubicBezTo>
                <a:cubicBezTo>
                  <a:pt x="234" y="107"/>
                  <a:pt x="234" y="108"/>
                  <a:pt x="234" y="109"/>
                </a:cubicBezTo>
                <a:cubicBezTo>
                  <a:pt x="234" y="109"/>
                  <a:pt x="234" y="110"/>
                  <a:pt x="234" y="110"/>
                </a:cubicBezTo>
                <a:cubicBezTo>
                  <a:pt x="234" y="110"/>
                  <a:pt x="235" y="110"/>
                  <a:pt x="235" y="110"/>
                </a:cubicBezTo>
                <a:cubicBezTo>
                  <a:pt x="234" y="111"/>
                  <a:pt x="234" y="111"/>
                  <a:pt x="234" y="111"/>
                </a:cubicBezTo>
                <a:cubicBezTo>
                  <a:pt x="234" y="111"/>
                  <a:pt x="234" y="111"/>
                  <a:pt x="234" y="111"/>
                </a:cubicBezTo>
                <a:cubicBezTo>
                  <a:pt x="234" y="111"/>
                  <a:pt x="234" y="111"/>
                  <a:pt x="234" y="111"/>
                </a:cubicBezTo>
                <a:cubicBezTo>
                  <a:pt x="231" y="112"/>
                  <a:pt x="229" y="114"/>
                  <a:pt x="228" y="115"/>
                </a:cubicBezTo>
                <a:cubicBezTo>
                  <a:pt x="227" y="117"/>
                  <a:pt x="227" y="118"/>
                  <a:pt x="226" y="118"/>
                </a:cubicBezTo>
                <a:cubicBezTo>
                  <a:pt x="224" y="118"/>
                  <a:pt x="223" y="118"/>
                  <a:pt x="222" y="119"/>
                </a:cubicBezTo>
                <a:cubicBezTo>
                  <a:pt x="221" y="120"/>
                  <a:pt x="220" y="120"/>
                  <a:pt x="219" y="120"/>
                </a:cubicBezTo>
                <a:cubicBezTo>
                  <a:pt x="218" y="120"/>
                  <a:pt x="217" y="120"/>
                  <a:pt x="216" y="119"/>
                </a:cubicBezTo>
                <a:cubicBezTo>
                  <a:pt x="212" y="118"/>
                  <a:pt x="212" y="118"/>
                  <a:pt x="212" y="118"/>
                </a:cubicBezTo>
                <a:cubicBezTo>
                  <a:pt x="211" y="118"/>
                  <a:pt x="211" y="118"/>
                  <a:pt x="210" y="119"/>
                </a:cubicBezTo>
                <a:cubicBezTo>
                  <a:pt x="210" y="119"/>
                  <a:pt x="209" y="119"/>
                  <a:pt x="208" y="119"/>
                </a:cubicBezTo>
                <a:cubicBezTo>
                  <a:pt x="208" y="119"/>
                  <a:pt x="208" y="118"/>
                  <a:pt x="207" y="117"/>
                </a:cubicBezTo>
                <a:cubicBezTo>
                  <a:pt x="206" y="116"/>
                  <a:pt x="205" y="115"/>
                  <a:pt x="204" y="114"/>
                </a:cubicBezTo>
                <a:cubicBezTo>
                  <a:pt x="201" y="111"/>
                  <a:pt x="201" y="111"/>
                  <a:pt x="201" y="111"/>
                </a:cubicBezTo>
                <a:cubicBezTo>
                  <a:pt x="200" y="111"/>
                  <a:pt x="199" y="110"/>
                  <a:pt x="200" y="110"/>
                </a:cubicBezTo>
                <a:cubicBezTo>
                  <a:pt x="199" y="110"/>
                  <a:pt x="199" y="110"/>
                  <a:pt x="199" y="111"/>
                </a:cubicBezTo>
                <a:cubicBezTo>
                  <a:pt x="199" y="111"/>
                  <a:pt x="198" y="111"/>
                  <a:pt x="198" y="111"/>
                </a:cubicBezTo>
                <a:cubicBezTo>
                  <a:pt x="198" y="111"/>
                  <a:pt x="198" y="110"/>
                  <a:pt x="198" y="109"/>
                </a:cubicBezTo>
                <a:cubicBezTo>
                  <a:pt x="198" y="108"/>
                  <a:pt x="199" y="108"/>
                  <a:pt x="199" y="107"/>
                </a:cubicBezTo>
                <a:cubicBezTo>
                  <a:pt x="199" y="106"/>
                  <a:pt x="198" y="106"/>
                  <a:pt x="198" y="106"/>
                </a:cubicBezTo>
                <a:cubicBezTo>
                  <a:pt x="198" y="106"/>
                  <a:pt x="197" y="105"/>
                  <a:pt x="197" y="105"/>
                </a:cubicBezTo>
                <a:cubicBezTo>
                  <a:pt x="197" y="105"/>
                  <a:pt x="196" y="105"/>
                  <a:pt x="196" y="105"/>
                </a:cubicBezTo>
                <a:cubicBezTo>
                  <a:pt x="196" y="105"/>
                  <a:pt x="196" y="105"/>
                  <a:pt x="195" y="104"/>
                </a:cubicBezTo>
                <a:cubicBezTo>
                  <a:pt x="197" y="104"/>
                  <a:pt x="197" y="102"/>
                  <a:pt x="197" y="100"/>
                </a:cubicBezTo>
                <a:cubicBezTo>
                  <a:pt x="197" y="99"/>
                  <a:pt x="197" y="99"/>
                  <a:pt x="196" y="98"/>
                </a:cubicBezTo>
                <a:cubicBezTo>
                  <a:pt x="196" y="97"/>
                  <a:pt x="195" y="97"/>
                  <a:pt x="195" y="96"/>
                </a:cubicBezTo>
                <a:cubicBezTo>
                  <a:pt x="195" y="95"/>
                  <a:pt x="196" y="94"/>
                  <a:pt x="197" y="94"/>
                </a:cubicBezTo>
                <a:cubicBezTo>
                  <a:pt x="198" y="94"/>
                  <a:pt x="199" y="93"/>
                  <a:pt x="199" y="93"/>
                </a:cubicBezTo>
                <a:cubicBezTo>
                  <a:pt x="199" y="92"/>
                  <a:pt x="198" y="91"/>
                  <a:pt x="198" y="91"/>
                </a:cubicBezTo>
                <a:cubicBezTo>
                  <a:pt x="197" y="90"/>
                  <a:pt x="197" y="90"/>
                  <a:pt x="197" y="89"/>
                </a:cubicBezTo>
                <a:cubicBezTo>
                  <a:pt x="197" y="89"/>
                  <a:pt x="198" y="89"/>
                  <a:pt x="198" y="88"/>
                </a:cubicBezTo>
                <a:cubicBezTo>
                  <a:pt x="201" y="86"/>
                  <a:pt x="201" y="86"/>
                  <a:pt x="201" y="86"/>
                </a:cubicBezTo>
                <a:cubicBezTo>
                  <a:pt x="203" y="84"/>
                  <a:pt x="203" y="84"/>
                  <a:pt x="203" y="84"/>
                </a:cubicBezTo>
                <a:cubicBezTo>
                  <a:pt x="204" y="83"/>
                  <a:pt x="205" y="83"/>
                  <a:pt x="205" y="83"/>
                </a:cubicBezTo>
                <a:cubicBezTo>
                  <a:pt x="205" y="82"/>
                  <a:pt x="204" y="82"/>
                  <a:pt x="204" y="81"/>
                </a:cubicBezTo>
                <a:cubicBezTo>
                  <a:pt x="203" y="80"/>
                  <a:pt x="203" y="80"/>
                  <a:pt x="202" y="79"/>
                </a:cubicBezTo>
                <a:cubicBezTo>
                  <a:pt x="202" y="78"/>
                  <a:pt x="202" y="78"/>
                  <a:pt x="202" y="78"/>
                </a:cubicBezTo>
                <a:cubicBezTo>
                  <a:pt x="203" y="78"/>
                  <a:pt x="203" y="78"/>
                  <a:pt x="203" y="78"/>
                </a:cubicBezTo>
                <a:cubicBezTo>
                  <a:pt x="204" y="78"/>
                  <a:pt x="204" y="79"/>
                  <a:pt x="204" y="80"/>
                </a:cubicBezTo>
                <a:cubicBezTo>
                  <a:pt x="205" y="81"/>
                  <a:pt x="205" y="81"/>
                  <a:pt x="207" y="82"/>
                </a:cubicBezTo>
                <a:cubicBezTo>
                  <a:pt x="207" y="82"/>
                  <a:pt x="208" y="81"/>
                  <a:pt x="209" y="81"/>
                </a:cubicBezTo>
                <a:cubicBezTo>
                  <a:pt x="211" y="80"/>
                  <a:pt x="211" y="80"/>
                  <a:pt x="211" y="80"/>
                </a:cubicBezTo>
                <a:cubicBezTo>
                  <a:pt x="212" y="80"/>
                  <a:pt x="213" y="79"/>
                  <a:pt x="213" y="79"/>
                </a:cubicBezTo>
                <a:cubicBezTo>
                  <a:pt x="213" y="79"/>
                  <a:pt x="214" y="78"/>
                  <a:pt x="214" y="78"/>
                </a:cubicBezTo>
                <a:cubicBezTo>
                  <a:pt x="214" y="78"/>
                  <a:pt x="214" y="78"/>
                  <a:pt x="214" y="78"/>
                </a:cubicBezTo>
                <a:cubicBezTo>
                  <a:pt x="215" y="78"/>
                  <a:pt x="215" y="78"/>
                  <a:pt x="216" y="78"/>
                </a:cubicBezTo>
                <a:cubicBezTo>
                  <a:pt x="216" y="79"/>
                  <a:pt x="216" y="79"/>
                  <a:pt x="217" y="79"/>
                </a:cubicBezTo>
                <a:cubicBezTo>
                  <a:pt x="217" y="79"/>
                  <a:pt x="218" y="79"/>
                  <a:pt x="219" y="78"/>
                </a:cubicBezTo>
                <a:close/>
                <a:moveTo>
                  <a:pt x="5" y="114"/>
                </a:moveTo>
                <a:cubicBezTo>
                  <a:pt x="4" y="114"/>
                  <a:pt x="4" y="114"/>
                  <a:pt x="4" y="113"/>
                </a:cubicBezTo>
                <a:cubicBezTo>
                  <a:pt x="4" y="113"/>
                  <a:pt x="4" y="112"/>
                  <a:pt x="5" y="111"/>
                </a:cubicBezTo>
                <a:cubicBezTo>
                  <a:pt x="6" y="110"/>
                  <a:pt x="6" y="109"/>
                  <a:pt x="7" y="108"/>
                </a:cubicBezTo>
                <a:cubicBezTo>
                  <a:pt x="8" y="107"/>
                  <a:pt x="9" y="106"/>
                  <a:pt x="10" y="105"/>
                </a:cubicBezTo>
                <a:cubicBezTo>
                  <a:pt x="11" y="104"/>
                  <a:pt x="12" y="104"/>
                  <a:pt x="13" y="103"/>
                </a:cubicBezTo>
                <a:cubicBezTo>
                  <a:pt x="13" y="103"/>
                  <a:pt x="13" y="103"/>
                  <a:pt x="13" y="104"/>
                </a:cubicBezTo>
                <a:cubicBezTo>
                  <a:pt x="13" y="104"/>
                  <a:pt x="13" y="104"/>
                  <a:pt x="12" y="105"/>
                </a:cubicBezTo>
                <a:cubicBezTo>
                  <a:pt x="12" y="106"/>
                  <a:pt x="11" y="107"/>
                  <a:pt x="10" y="108"/>
                </a:cubicBezTo>
                <a:cubicBezTo>
                  <a:pt x="9" y="109"/>
                  <a:pt x="8" y="110"/>
                  <a:pt x="7" y="112"/>
                </a:cubicBezTo>
                <a:lnTo>
                  <a:pt x="5" y="114"/>
                </a:lnTo>
                <a:close/>
                <a:moveTo>
                  <a:pt x="53" y="51"/>
                </a:moveTo>
                <a:cubicBezTo>
                  <a:pt x="53" y="52"/>
                  <a:pt x="52" y="53"/>
                  <a:pt x="51" y="53"/>
                </a:cubicBezTo>
                <a:cubicBezTo>
                  <a:pt x="50" y="53"/>
                  <a:pt x="50" y="52"/>
                  <a:pt x="50" y="52"/>
                </a:cubicBezTo>
                <a:cubicBezTo>
                  <a:pt x="50" y="52"/>
                  <a:pt x="50" y="51"/>
                  <a:pt x="49" y="50"/>
                </a:cubicBezTo>
                <a:cubicBezTo>
                  <a:pt x="50" y="49"/>
                  <a:pt x="50" y="49"/>
                  <a:pt x="50" y="49"/>
                </a:cubicBezTo>
                <a:cubicBezTo>
                  <a:pt x="50" y="48"/>
                  <a:pt x="51" y="48"/>
                  <a:pt x="52" y="48"/>
                </a:cubicBezTo>
                <a:cubicBezTo>
                  <a:pt x="52" y="48"/>
                  <a:pt x="52" y="48"/>
                  <a:pt x="53" y="49"/>
                </a:cubicBezTo>
                <a:cubicBezTo>
                  <a:pt x="53" y="49"/>
                  <a:pt x="54" y="50"/>
                  <a:pt x="53" y="51"/>
                </a:cubicBezTo>
                <a:close/>
                <a:moveTo>
                  <a:pt x="13" y="68"/>
                </a:moveTo>
                <a:cubicBezTo>
                  <a:pt x="13" y="70"/>
                  <a:pt x="12" y="70"/>
                  <a:pt x="12" y="70"/>
                </a:cubicBezTo>
                <a:cubicBezTo>
                  <a:pt x="11" y="70"/>
                  <a:pt x="10" y="70"/>
                  <a:pt x="10" y="70"/>
                </a:cubicBezTo>
                <a:cubicBezTo>
                  <a:pt x="9" y="69"/>
                  <a:pt x="9" y="69"/>
                  <a:pt x="9" y="69"/>
                </a:cubicBezTo>
                <a:cubicBezTo>
                  <a:pt x="9" y="68"/>
                  <a:pt x="9" y="68"/>
                  <a:pt x="9" y="68"/>
                </a:cubicBezTo>
                <a:cubicBezTo>
                  <a:pt x="10" y="68"/>
                  <a:pt x="10" y="68"/>
                  <a:pt x="10" y="69"/>
                </a:cubicBezTo>
                <a:cubicBezTo>
                  <a:pt x="11" y="69"/>
                  <a:pt x="11" y="69"/>
                  <a:pt x="11" y="69"/>
                </a:cubicBezTo>
                <a:cubicBezTo>
                  <a:pt x="12" y="68"/>
                  <a:pt x="14" y="67"/>
                  <a:pt x="15" y="67"/>
                </a:cubicBezTo>
                <a:cubicBezTo>
                  <a:pt x="15" y="68"/>
                  <a:pt x="15" y="68"/>
                  <a:pt x="14" y="68"/>
                </a:cubicBezTo>
                <a:cubicBezTo>
                  <a:pt x="14" y="68"/>
                  <a:pt x="13" y="68"/>
                  <a:pt x="13" y="68"/>
                </a:cubicBezTo>
                <a:close/>
                <a:moveTo>
                  <a:pt x="132" y="59"/>
                </a:moveTo>
                <a:cubicBezTo>
                  <a:pt x="132" y="60"/>
                  <a:pt x="131" y="60"/>
                  <a:pt x="129" y="60"/>
                </a:cubicBezTo>
                <a:cubicBezTo>
                  <a:pt x="127" y="60"/>
                  <a:pt x="127" y="60"/>
                  <a:pt x="127" y="60"/>
                </a:cubicBezTo>
                <a:cubicBezTo>
                  <a:pt x="126" y="60"/>
                  <a:pt x="125" y="59"/>
                  <a:pt x="125" y="59"/>
                </a:cubicBezTo>
                <a:cubicBezTo>
                  <a:pt x="125" y="58"/>
                  <a:pt x="125" y="58"/>
                  <a:pt x="125" y="58"/>
                </a:cubicBezTo>
                <a:cubicBezTo>
                  <a:pt x="125" y="58"/>
                  <a:pt x="125" y="58"/>
                  <a:pt x="125" y="58"/>
                </a:cubicBezTo>
                <a:cubicBezTo>
                  <a:pt x="126" y="58"/>
                  <a:pt x="126" y="58"/>
                  <a:pt x="126" y="58"/>
                </a:cubicBezTo>
                <a:cubicBezTo>
                  <a:pt x="126" y="59"/>
                  <a:pt x="126" y="59"/>
                  <a:pt x="126" y="59"/>
                </a:cubicBezTo>
                <a:cubicBezTo>
                  <a:pt x="127" y="58"/>
                  <a:pt x="127" y="58"/>
                  <a:pt x="128" y="58"/>
                </a:cubicBezTo>
                <a:cubicBezTo>
                  <a:pt x="128" y="57"/>
                  <a:pt x="129" y="57"/>
                  <a:pt x="129" y="57"/>
                </a:cubicBezTo>
                <a:cubicBezTo>
                  <a:pt x="130" y="57"/>
                  <a:pt x="131" y="57"/>
                  <a:pt x="131" y="57"/>
                </a:cubicBezTo>
                <a:cubicBezTo>
                  <a:pt x="132" y="57"/>
                  <a:pt x="132" y="58"/>
                  <a:pt x="132" y="59"/>
                </a:cubicBezTo>
                <a:close/>
                <a:moveTo>
                  <a:pt x="62" y="4"/>
                </a:moveTo>
                <a:cubicBezTo>
                  <a:pt x="61" y="6"/>
                  <a:pt x="61" y="6"/>
                  <a:pt x="61" y="6"/>
                </a:cubicBezTo>
                <a:cubicBezTo>
                  <a:pt x="61" y="6"/>
                  <a:pt x="60" y="6"/>
                  <a:pt x="59" y="6"/>
                </a:cubicBezTo>
                <a:cubicBezTo>
                  <a:pt x="59" y="5"/>
                  <a:pt x="59" y="3"/>
                  <a:pt x="60" y="2"/>
                </a:cubicBezTo>
                <a:cubicBezTo>
                  <a:pt x="61" y="1"/>
                  <a:pt x="61" y="0"/>
                  <a:pt x="62" y="0"/>
                </a:cubicBezTo>
                <a:cubicBezTo>
                  <a:pt x="63" y="0"/>
                  <a:pt x="63" y="0"/>
                  <a:pt x="63" y="1"/>
                </a:cubicBezTo>
                <a:cubicBezTo>
                  <a:pt x="63" y="1"/>
                  <a:pt x="63" y="2"/>
                  <a:pt x="63" y="3"/>
                </a:cubicBezTo>
                <a:cubicBezTo>
                  <a:pt x="63" y="3"/>
                  <a:pt x="63" y="4"/>
                  <a:pt x="62" y="4"/>
                </a:cubicBezTo>
                <a:close/>
                <a:moveTo>
                  <a:pt x="3" y="69"/>
                </a:moveTo>
                <a:cubicBezTo>
                  <a:pt x="3" y="70"/>
                  <a:pt x="3" y="70"/>
                  <a:pt x="3" y="70"/>
                </a:cubicBezTo>
                <a:lnTo>
                  <a:pt x="3" y="69"/>
                </a:lnTo>
                <a:close/>
                <a:moveTo>
                  <a:pt x="25" y="128"/>
                </a:moveTo>
                <a:cubicBezTo>
                  <a:pt x="26" y="128"/>
                  <a:pt x="26" y="128"/>
                  <a:pt x="26" y="128"/>
                </a:cubicBezTo>
                <a:cubicBezTo>
                  <a:pt x="26" y="129"/>
                  <a:pt x="26" y="129"/>
                  <a:pt x="26" y="130"/>
                </a:cubicBezTo>
                <a:cubicBezTo>
                  <a:pt x="26" y="130"/>
                  <a:pt x="26" y="130"/>
                  <a:pt x="26" y="130"/>
                </a:cubicBezTo>
                <a:cubicBezTo>
                  <a:pt x="26" y="130"/>
                  <a:pt x="26" y="130"/>
                  <a:pt x="26" y="130"/>
                </a:cubicBezTo>
                <a:cubicBezTo>
                  <a:pt x="26" y="131"/>
                  <a:pt x="26" y="131"/>
                  <a:pt x="26" y="131"/>
                </a:cubicBezTo>
                <a:cubicBezTo>
                  <a:pt x="25" y="131"/>
                  <a:pt x="25" y="130"/>
                  <a:pt x="25" y="130"/>
                </a:cubicBezTo>
                <a:cubicBezTo>
                  <a:pt x="24" y="130"/>
                  <a:pt x="24" y="130"/>
                  <a:pt x="24" y="129"/>
                </a:cubicBezTo>
                <a:cubicBezTo>
                  <a:pt x="24" y="129"/>
                  <a:pt x="24" y="128"/>
                  <a:pt x="25" y="128"/>
                </a:cubicBezTo>
                <a:close/>
                <a:moveTo>
                  <a:pt x="0" y="69"/>
                </a:moveTo>
                <a:cubicBezTo>
                  <a:pt x="0" y="69"/>
                  <a:pt x="1" y="68"/>
                  <a:pt x="1" y="68"/>
                </a:cubicBezTo>
                <a:cubicBezTo>
                  <a:pt x="1" y="68"/>
                  <a:pt x="2" y="69"/>
                  <a:pt x="2" y="69"/>
                </a:cubicBezTo>
                <a:cubicBezTo>
                  <a:pt x="2" y="69"/>
                  <a:pt x="2" y="69"/>
                  <a:pt x="3" y="70"/>
                </a:cubicBezTo>
                <a:lnTo>
                  <a:pt x="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37" name="Freeform 39">
            <a:extLst>
              <a:ext uri="{FF2B5EF4-FFF2-40B4-BE49-F238E27FC236}">
                <a16:creationId xmlns:a16="http://schemas.microsoft.com/office/drawing/2014/main" xmlns="" id="{3E91846A-6561-4D20-8B69-E86DBF121D6D}"/>
              </a:ext>
            </a:extLst>
          </p:cNvPr>
          <p:cNvSpPr>
            <a:spLocks noEditPoints="1"/>
          </p:cNvSpPr>
          <p:nvPr/>
        </p:nvSpPr>
        <p:spPr bwMode="auto">
          <a:xfrm>
            <a:off x="9904180" y="2031059"/>
            <a:ext cx="606666" cy="645208"/>
          </a:xfrm>
          <a:custGeom>
            <a:avLst/>
            <a:gdLst>
              <a:gd name="T0" fmla="*/ 72 w 292"/>
              <a:gd name="T1" fmla="*/ 169 h 310"/>
              <a:gd name="T2" fmla="*/ 93 w 292"/>
              <a:gd name="T3" fmla="*/ 172 h 310"/>
              <a:gd name="T4" fmla="*/ 78 w 292"/>
              <a:gd name="T5" fmla="*/ 257 h 310"/>
              <a:gd name="T6" fmla="*/ 74 w 292"/>
              <a:gd name="T7" fmla="*/ 52 h 310"/>
              <a:gd name="T8" fmla="*/ 257 w 292"/>
              <a:gd name="T9" fmla="*/ 259 h 310"/>
              <a:gd name="T10" fmla="*/ 292 w 292"/>
              <a:gd name="T11" fmla="*/ 171 h 310"/>
              <a:gd name="T12" fmla="*/ 278 w 292"/>
              <a:gd name="T13" fmla="*/ 191 h 310"/>
              <a:gd name="T14" fmla="*/ 258 w 292"/>
              <a:gd name="T15" fmla="*/ 192 h 310"/>
              <a:gd name="T16" fmla="*/ 242 w 292"/>
              <a:gd name="T17" fmla="*/ 204 h 310"/>
              <a:gd name="T18" fmla="*/ 222 w 292"/>
              <a:gd name="T19" fmla="*/ 214 h 310"/>
              <a:gd name="T20" fmla="*/ 197 w 292"/>
              <a:gd name="T21" fmla="*/ 229 h 310"/>
              <a:gd name="T22" fmla="*/ 185 w 292"/>
              <a:gd name="T23" fmla="*/ 224 h 310"/>
              <a:gd name="T24" fmla="*/ 161 w 292"/>
              <a:gd name="T25" fmla="*/ 226 h 310"/>
              <a:gd name="T26" fmla="*/ 149 w 292"/>
              <a:gd name="T27" fmla="*/ 225 h 310"/>
              <a:gd name="T28" fmla="*/ 145 w 292"/>
              <a:gd name="T29" fmla="*/ 223 h 310"/>
              <a:gd name="T30" fmla="*/ 124 w 292"/>
              <a:gd name="T31" fmla="*/ 218 h 310"/>
              <a:gd name="T32" fmla="*/ 106 w 292"/>
              <a:gd name="T33" fmla="*/ 204 h 310"/>
              <a:gd name="T34" fmla="*/ 99 w 292"/>
              <a:gd name="T35" fmla="*/ 195 h 310"/>
              <a:gd name="T36" fmla="*/ 96 w 292"/>
              <a:gd name="T37" fmla="*/ 182 h 310"/>
              <a:gd name="T38" fmla="*/ 83 w 292"/>
              <a:gd name="T39" fmla="*/ 167 h 310"/>
              <a:gd name="T40" fmla="*/ 90 w 292"/>
              <a:gd name="T41" fmla="*/ 157 h 310"/>
              <a:gd name="T42" fmla="*/ 97 w 292"/>
              <a:gd name="T43" fmla="*/ 154 h 310"/>
              <a:gd name="T44" fmla="*/ 90 w 292"/>
              <a:gd name="T45" fmla="*/ 135 h 310"/>
              <a:gd name="T46" fmla="*/ 105 w 292"/>
              <a:gd name="T47" fmla="*/ 128 h 310"/>
              <a:gd name="T48" fmla="*/ 116 w 292"/>
              <a:gd name="T49" fmla="*/ 122 h 310"/>
              <a:gd name="T50" fmla="*/ 118 w 292"/>
              <a:gd name="T51" fmla="*/ 119 h 310"/>
              <a:gd name="T52" fmla="*/ 126 w 292"/>
              <a:gd name="T53" fmla="*/ 115 h 310"/>
              <a:gd name="T54" fmla="*/ 134 w 292"/>
              <a:gd name="T55" fmla="*/ 110 h 310"/>
              <a:gd name="T56" fmla="*/ 135 w 292"/>
              <a:gd name="T57" fmla="*/ 104 h 310"/>
              <a:gd name="T58" fmla="*/ 150 w 292"/>
              <a:gd name="T59" fmla="*/ 114 h 310"/>
              <a:gd name="T60" fmla="*/ 155 w 292"/>
              <a:gd name="T61" fmla="*/ 112 h 310"/>
              <a:gd name="T62" fmla="*/ 175 w 292"/>
              <a:gd name="T63" fmla="*/ 127 h 310"/>
              <a:gd name="T64" fmla="*/ 186 w 292"/>
              <a:gd name="T65" fmla="*/ 140 h 310"/>
              <a:gd name="T66" fmla="*/ 190 w 292"/>
              <a:gd name="T67" fmla="*/ 153 h 310"/>
              <a:gd name="T68" fmla="*/ 193 w 292"/>
              <a:gd name="T69" fmla="*/ 171 h 310"/>
              <a:gd name="T70" fmla="*/ 202 w 292"/>
              <a:gd name="T71" fmla="*/ 161 h 310"/>
              <a:gd name="T72" fmla="*/ 216 w 292"/>
              <a:gd name="T73" fmla="*/ 146 h 310"/>
              <a:gd name="T74" fmla="*/ 226 w 292"/>
              <a:gd name="T75" fmla="*/ 143 h 310"/>
              <a:gd name="T76" fmla="*/ 242 w 292"/>
              <a:gd name="T77" fmla="*/ 140 h 310"/>
              <a:gd name="T78" fmla="*/ 259 w 292"/>
              <a:gd name="T79" fmla="*/ 150 h 310"/>
              <a:gd name="T80" fmla="*/ 276 w 292"/>
              <a:gd name="T81" fmla="*/ 150 h 310"/>
              <a:gd name="T82" fmla="*/ 289 w 292"/>
              <a:gd name="T83" fmla="*/ 167 h 310"/>
              <a:gd name="T84" fmla="*/ 220 w 292"/>
              <a:gd name="T85" fmla="*/ 263 h 310"/>
              <a:gd name="T86" fmla="*/ 132 w 292"/>
              <a:gd name="T87" fmla="*/ 227 h 310"/>
              <a:gd name="T88" fmla="*/ 118 w 292"/>
              <a:gd name="T89" fmla="*/ 228 h 310"/>
              <a:gd name="T90" fmla="*/ 176 w 292"/>
              <a:gd name="T91" fmla="*/ 239 h 310"/>
              <a:gd name="T92" fmla="*/ 78 w 292"/>
              <a:gd name="T93" fmla="*/ 163 h 310"/>
              <a:gd name="T94" fmla="*/ 152 w 292"/>
              <a:gd name="T95" fmla="*/ 12 h 310"/>
              <a:gd name="T96" fmla="*/ 62 w 292"/>
              <a:gd name="T97" fmla="*/ 166 h 310"/>
              <a:gd name="T98" fmla="*/ 161 w 292"/>
              <a:gd name="T99" fmla="*/ 94 h 310"/>
              <a:gd name="T100" fmla="*/ 172 w 292"/>
              <a:gd name="T101" fmla="*/ 98 h 310"/>
              <a:gd name="T102" fmla="*/ 277 w 292"/>
              <a:gd name="T103" fmla="*/ 76 h 310"/>
              <a:gd name="T104" fmla="*/ 40 w 292"/>
              <a:gd name="T105" fmla="*/ 152 h 310"/>
              <a:gd name="T106" fmla="*/ 37 w 292"/>
              <a:gd name="T107" fmla="*/ 168 h 310"/>
              <a:gd name="T108" fmla="*/ 20 w 292"/>
              <a:gd name="T109" fmla="*/ 119 h 310"/>
              <a:gd name="T110" fmla="*/ 35 w 292"/>
              <a:gd name="T111" fmla="*/ 201 h 310"/>
              <a:gd name="T112" fmla="*/ 21 w 292"/>
              <a:gd name="T113" fmla="*/ 209 h 310"/>
              <a:gd name="T114" fmla="*/ 31 w 292"/>
              <a:gd name="T115" fmla="*/ 19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310">
                <a:moveTo>
                  <a:pt x="106" y="217"/>
                </a:moveTo>
                <a:cubicBezTo>
                  <a:pt x="106" y="217"/>
                  <a:pt x="106" y="218"/>
                  <a:pt x="106" y="218"/>
                </a:cubicBezTo>
                <a:cubicBezTo>
                  <a:pt x="106" y="218"/>
                  <a:pt x="106" y="218"/>
                  <a:pt x="106" y="219"/>
                </a:cubicBezTo>
                <a:cubicBezTo>
                  <a:pt x="105" y="218"/>
                  <a:pt x="105" y="218"/>
                  <a:pt x="105" y="218"/>
                </a:cubicBezTo>
                <a:cubicBezTo>
                  <a:pt x="105" y="218"/>
                  <a:pt x="105" y="218"/>
                  <a:pt x="106" y="217"/>
                </a:cubicBezTo>
                <a:close/>
                <a:moveTo>
                  <a:pt x="83" y="171"/>
                </a:moveTo>
                <a:cubicBezTo>
                  <a:pt x="84" y="171"/>
                  <a:pt x="84" y="171"/>
                  <a:pt x="85" y="171"/>
                </a:cubicBezTo>
                <a:cubicBezTo>
                  <a:pt x="85" y="171"/>
                  <a:pt x="86" y="171"/>
                  <a:pt x="86" y="172"/>
                </a:cubicBezTo>
                <a:cubicBezTo>
                  <a:pt x="84" y="172"/>
                  <a:pt x="81" y="171"/>
                  <a:pt x="78" y="171"/>
                </a:cubicBezTo>
                <a:cubicBezTo>
                  <a:pt x="76" y="171"/>
                  <a:pt x="73" y="170"/>
                  <a:pt x="72" y="169"/>
                </a:cubicBezTo>
                <a:cubicBezTo>
                  <a:pt x="73" y="169"/>
                  <a:pt x="73" y="168"/>
                  <a:pt x="73" y="168"/>
                </a:cubicBezTo>
                <a:cubicBezTo>
                  <a:pt x="73" y="168"/>
                  <a:pt x="73" y="168"/>
                  <a:pt x="74" y="168"/>
                </a:cubicBezTo>
                <a:cubicBezTo>
                  <a:pt x="74" y="168"/>
                  <a:pt x="74" y="168"/>
                  <a:pt x="74" y="168"/>
                </a:cubicBezTo>
                <a:cubicBezTo>
                  <a:pt x="75" y="168"/>
                  <a:pt x="75" y="168"/>
                  <a:pt x="75" y="168"/>
                </a:cubicBezTo>
                <a:cubicBezTo>
                  <a:pt x="75" y="168"/>
                  <a:pt x="76" y="168"/>
                  <a:pt x="76" y="168"/>
                </a:cubicBezTo>
                <a:cubicBezTo>
                  <a:pt x="76" y="168"/>
                  <a:pt x="77" y="168"/>
                  <a:pt x="77" y="168"/>
                </a:cubicBezTo>
                <a:cubicBezTo>
                  <a:pt x="78" y="168"/>
                  <a:pt x="79" y="169"/>
                  <a:pt x="80" y="169"/>
                </a:cubicBezTo>
                <a:lnTo>
                  <a:pt x="83" y="171"/>
                </a:lnTo>
                <a:close/>
                <a:moveTo>
                  <a:pt x="92" y="171"/>
                </a:moveTo>
                <a:cubicBezTo>
                  <a:pt x="92" y="171"/>
                  <a:pt x="93" y="172"/>
                  <a:pt x="93" y="172"/>
                </a:cubicBezTo>
                <a:cubicBezTo>
                  <a:pt x="93" y="172"/>
                  <a:pt x="93" y="172"/>
                  <a:pt x="93" y="172"/>
                </a:cubicBezTo>
                <a:cubicBezTo>
                  <a:pt x="93" y="174"/>
                  <a:pt x="92" y="175"/>
                  <a:pt x="90" y="175"/>
                </a:cubicBezTo>
                <a:cubicBezTo>
                  <a:pt x="89" y="175"/>
                  <a:pt x="88" y="174"/>
                  <a:pt x="88" y="172"/>
                </a:cubicBezTo>
                <a:cubicBezTo>
                  <a:pt x="88" y="172"/>
                  <a:pt x="88" y="172"/>
                  <a:pt x="89" y="172"/>
                </a:cubicBezTo>
                <a:cubicBezTo>
                  <a:pt x="90" y="172"/>
                  <a:pt x="90" y="171"/>
                  <a:pt x="90" y="171"/>
                </a:cubicBezTo>
                <a:lnTo>
                  <a:pt x="92" y="171"/>
                </a:lnTo>
                <a:close/>
                <a:moveTo>
                  <a:pt x="76" y="252"/>
                </a:moveTo>
                <a:cubicBezTo>
                  <a:pt x="77" y="253"/>
                  <a:pt x="78" y="253"/>
                  <a:pt x="78" y="253"/>
                </a:cubicBezTo>
                <a:cubicBezTo>
                  <a:pt x="79" y="253"/>
                  <a:pt x="79" y="254"/>
                  <a:pt x="79" y="256"/>
                </a:cubicBezTo>
                <a:cubicBezTo>
                  <a:pt x="79" y="256"/>
                  <a:pt x="79" y="257"/>
                  <a:pt x="78" y="257"/>
                </a:cubicBezTo>
                <a:cubicBezTo>
                  <a:pt x="78" y="257"/>
                  <a:pt x="78" y="257"/>
                  <a:pt x="77" y="258"/>
                </a:cubicBezTo>
                <a:cubicBezTo>
                  <a:pt x="76" y="258"/>
                  <a:pt x="75" y="257"/>
                  <a:pt x="75" y="257"/>
                </a:cubicBezTo>
                <a:cubicBezTo>
                  <a:pt x="75" y="256"/>
                  <a:pt x="74" y="255"/>
                  <a:pt x="74" y="254"/>
                </a:cubicBezTo>
                <a:cubicBezTo>
                  <a:pt x="75" y="254"/>
                  <a:pt x="75" y="254"/>
                  <a:pt x="76" y="254"/>
                </a:cubicBezTo>
                <a:cubicBezTo>
                  <a:pt x="76" y="254"/>
                  <a:pt x="76" y="253"/>
                  <a:pt x="76" y="252"/>
                </a:cubicBezTo>
                <a:close/>
                <a:moveTo>
                  <a:pt x="74" y="53"/>
                </a:moveTo>
                <a:cubicBezTo>
                  <a:pt x="73" y="53"/>
                  <a:pt x="72" y="53"/>
                  <a:pt x="72" y="53"/>
                </a:cubicBezTo>
                <a:cubicBezTo>
                  <a:pt x="72" y="52"/>
                  <a:pt x="73" y="52"/>
                  <a:pt x="73" y="51"/>
                </a:cubicBezTo>
                <a:cubicBezTo>
                  <a:pt x="73" y="52"/>
                  <a:pt x="74" y="52"/>
                  <a:pt x="74" y="52"/>
                </a:cubicBezTo>
                <a:cubicBezTo>
                  <a:pt x="74" y="52"/>
                  <a:pt x="74" y="52"/>
                  <a:pt x="74" y="52"/>
                </a:cubicBezTo>
                <a:lnTo>
                  <a:pt x="74" y="53"/>
                </a:lnTo>
                <a:close/>
                <a:moveTo>
                  <a:pt x="153" y="305"/>
                </a:moveTo>
                <a:cubicBezTo>
                  <a:pt x="154" y="304"/>
                  <a:pt x="154" y="304"/>
                  <a:pt x="155" y="304"/>
                </a:cubicBezTo>
                <a:cubicBezTo>
                  <a:pt x="156" y="304"/>
                  <a:pt x="156" y="305"/>
                  <a:pt x="157" y="305"/>
                </a:cubicBezTo>
                <a:cubicBezTo>
                  <a:pt x="158" y="306"/>
                  <a:pt x="158" y="307"/>
                  <a:pt x="158" y="308"/>
                </a:cubicBezTo>
                <a:cubicBezTo>
                  <a:pt x="158" y="309"/>
                  <a:pt x="158" y="310"/>
                  <a:pt x="157" y="310"/>
                </a:cubicBezTo>
                <a:cubicBezTo>
                  <a:pt x="157" y="310"/>
                  <a:pt x="156" y="310"/>
                  <a:pt x="155" y="310"/>
                </a:cubicBezTo>
                <a:cubicBezTo>
                  <a:pt x="153" y="310"/>
                  <a:pt x="152" y="309"/>
                  <a:pt x="152" y="307"/>
                </a:cubicBezTo>
                <a:cubicBezTo>
                  <a:pt x="152" y="306"/>
                  <a:pt x="152" y="305"/>
                  <a:pt x="153" y="305"/>
                </a:cubicBezTo>
                <a:close/>
                <a:moveTo>
                  <a:pt x="257" y="259"/>
                </a:moveTo>
                <a:cubicBezTo>
                  <a:pt x="257" y="258"/>
                  <a:pt x="258" y="258"/>
                  <a:pt x="258" y="258"/>
                </a:cubicBezTo>
                <a:cubicBezTo>
                  <a:pt x="258" y="258"/>
                  <a:pt x="259" y="259"/>
                  <a:pt x="259" y="260"/>
                </a:cubicBezTo>
                <a:cubicBezTo>
                  <a:pt x="260" y="262"/>
                  <a:pt x="260" y="264"/>
                  <a:pt x="260" y="265"/>
                </a:cubicBezTo>
                <a:cubicBezTo>
                  <a:pt x="259" y="265"/>
                  <a:pt x="259" y="264"/>
                  <a:pt x="258" y="263"/>
                </a:cubicBezTo>
                <a:cubicBezTo>
                  <a:pt x="258" y="262"/>
                  <a:pt x="257" y="261"/>
                  <a:pt x="257" y="260"/>
                </a:cubicBezTo>
                <a:cubicBezTo>
                  <a:pt x="257" y="260"/>
                  <a:pt x="257" y="260"/>
                  <a:pt x="257" y="259"/>
                </a:cubicBezTo>
                <a:cubicBezTo>
                  <a:pt x="257" y="259"/>
                  <a:pt x="257" y="259"/>
                  <a:pt x="257" y="259"/>
                </a:cubicBezTo>
                <a:close/>
                <a:moveTo>
                  <a:pt x="290" y="169"/>
                </a:moveTo>
                <a:cubicBezTo>
                  <a:pt x="290" y="170"/>
                  <a:pt x="291" y="170"/>
                  <a:pt x="291" y="170"/>
                </a:cubicBezTo>
                <a:cubicBezTo>
                  <a:pt x="292" y="171"/>
                  <a:pt x="292" y="171"/>
                  <a:pt x="292" y="171"/>
                </a:cubicBezTo>
                <a:cubicBezTo>
                  <a:pt x="292" y="172"/>
                  <a:pt x="292" y="172"/>
                  <a:pt x="291" y="173"/>
                </a:cubicBezTo>
                <a:cubicBezTo>
                  <a:pt x="290" y="173"/>
                  <a:pt x="289" y="174"/>
                  <a:pt x="289" y="175"/>
                </a:cubicBezTo>
                <a:cubicBezTo>
                  <a:pt x="290" y="175"/>
                  <a:pt x="290" y="175"/>
                  <a:pt x="290" y="176"/>
                </a:cubicBezTo>
                <a:cubicBezTo>
                  <a:pt x="290" y="176"/>
                  <a:pt x="290" y="177"/>
                  <a:pt x="290" y="177"/>
                </a:cubicBezTo>
                <a:cubicBezTo>
                  <a:pt x="290" y="178"/>
                  <a:pt x="289" y="179"/>
                  <a:pt x="288" y="180"/>
                </a:cubicBezTo>
                <a:cubicBezTo>
                  <a:pt x="287" y="181"/>
                  <a:pt x="286" y="182"/>
                  <a:pt x="286" y="183"/>
                </a:cubicBezTo>
                <a:cubicBezTo>
                  <a:pt x="286" y="185"/>
                  <a:pt x="285" y="187"/>
                  <a:pt x="283" y="187"/>
                </a:cubicBezTo>
                <a:cubicBezTo>
                  <a:pt x="281" y="187"/>
                  <a:pt x="281" y="187"/>
                  <a:pt x="281" y="187"/>
                </a:cubicBezTo>
                <a:cubicBezTo>
                  <a:pt x="279" y="189"/>
                  <a:pt x="279" y="189"/>
                  <a:pt x="279" y="189"/>
                </a:cubicBezTo>
                <a:cubicBezTo>
                  <a:pt x="279" y="190"/>
                  <a:pt x="279" y="190"/>
                  <a:pt x="278" y="191"/>
                </a:cubicBezTo>
                <a:cubicBezTo>
                  <a:pt x="278" y="191"/>
                  <a:pt x="278" y="191"/>
                  <a:pt x="277" y="191"/>
                </a:cubicBezTo>
                <a:cubicBezTo>
                  <a:pt x="277" y="191"/>
                  <a:pt x="276" y="191"/>
                  <a:pt x="275" y="191"/>
                </a:cubicBezTo>
                <a:cubicBezTo>
                  <a:pt x="274" y="191"/>
                  <a:pt x="273" y="191"/>
                  <a:pt x="273" y="191"/>
                </a:cubicBezTo>
                <a:cubicBezTo>
                  <a:pt x="273" y="191"/>
                  <a:pt x="272" y="192"/>
                  <a:pt x="271" y="193"/>
                </a:cubicBezTo>
                <a:cubicBezTo>
                  <a:pt x="270" y="193"/>
                  <a:pt x="269" y="193"/>
                  <a:pt x="268" y="193"/>
                </a:cubicBezTo>
                <a:cubicBezTo>
                  <a:pt x="267" y="193"/>
                  <a:pt x="267" y="193"/>
                  <a:pt x="266" y="192"/>
                </a:cubicBezTo>
                <a:cubicBezTo>
                  <a:pt x="266" y="192"/>
                  <a:pt x="265" y="191"/>
                  <a:pt x="263" y="191"/>
                </a:cubicBezTo>
                <a:cubicBezTo>
                  <a:pt x="263" y="191"/>
                  <a:pt x="262" y="192"/>
                  <a:pt x="262" y="192"/>
                </a:cubicBezTo>
                <a:cubicBezTo>
                  <a:pt x="261" y="192"/>
                  <a:pt x="261" y="193"/>
                  <a:pt x="260" y="193"/>
                </a:cubicBezTo>
                <a:cubicBezTo>
                  <a:pt x="260" y="193"/>
                  <a:pt x="259" y="192"/>
                  <a:pt x="258" y="192"/>
                </a:cubicBezTo>
                <a:cubicBezTo>
                  <a:pt x="257" y="191"/>
                  <a:pt x="257" y="191"/>
                  <a:pt x="257" y="191"/>
                </a:cubicBezTo>
                <a:cubicBezTo>
                  <a:pt x="257" y="192"/>
                  <a:pt x="257" y="193"/>
                  <a:pt x="257" y="193"/>
                </a:cubicBezTo>
                <a:cubicBezTo>
                  <a:pt x="257" y="194"/>
                  <a:pt x="257" y="195"/>
                  <a:pt x="257" y="196"/>
                </a:cubicBezTo>
                <a:cubicBezTo>
                  <a:pt x="257" y="196"/>
                  <a:pt x="256" y="196"/>
                  <a:pt x="256" y="197"/>
                </a:cubicBezTo>
                <a:cubicBezTo>
                  <a:pt x="255" y="197"/>
                  <a:pt x="255" y="197"/>
                  <a:pt x="255" y="197"/>
                </a:cubicBezTo>
                <a:cubicBezTo>
                  <a:pt x="253" y="197"/>
                  <a:pt x="252" y="198"/>
                  <a:pt x="251" y="198"/>
                </a:cubicBezTo>
                <a:cubicBezTo>
                  <a:pt x="249" y="198"/>
                  <a:pt x="249" y="199"/>
                  <a:pt x="248" y="199"/>
                </a:cubicBezTo>
                <a:cubicBezTo>
                  <a:pt x="247" y="200"/>
                  <a:pt x="247" y="200"/>
                  <a:pt x="246" y="201"/>
                </a:cubicBezTo>
                <a:cubicBezTo>
                  <a:pt x="246" y="201"/>
                  <a:pt x="245" y="201"/>
                  <a:pt x="245" y="201"/>
                </a:cubicBezTo>
                <a:cubicBezTo>
                  <a:pt x="245" y="202"/>
                  <a:pt x="244" y="203"/>
                  <a:pt x="242" y="204"/>
                </a:cubicBezTo>
                <a:cubicBezTo>
                  <a:pt x="241" y="205"/>
                  <a:pt x="241" y="205"/>
                  <a:pt x="240" y="206"/>
                </a:cubicBezTo>
                <a:cubicBezTo>
                  <a:pt x="239" y="206"/>
                  <a:pt x="239" y="206"/>
                  <a:pt x="238" y="205"/>
                </a:cubicBezTo>
                <a:cubicBezTo>
                  <a:pt x="237" y="204"/>
                  <a:pt x="237" y="204"/>
                  <a:pt x="237" y="204"/>
                </a:cubicBezTo>
                <a:cubicBezTo>
                  <a:pt x="233" y="204"/>
                  <a:pt x="231" y="205"/>
                  <a:pt x="230" y="205"/>
                </a:cubicBezTo>
                <a:cubicBezTo>
                  <a:pt x="230" y="205"/>
                  <a:pt x="229" y="206"/>
                  <a:pt x="229" y="206"/>
                </a:cubicBezTo>
                <a:cubicBezTo>
                  <a:pt x="229" y="206"/>
                  <a:pt x="229" y="205"/>
                  <a:pt x="229" y="205"/>
                </a:cubicBezTo>
                <a:cubicBezTo>
                  <a:pt x="228" y="205"/>
                  <a:pt x="227" y="205"/>
                  <a:pt x="227" y="205"/>
                </a:cubicBezTo>
                <a:cubicBezTo>
                  <a:pt x="225" y="205"/>
                  <a:pt x="224" y="206"/>
                  <a:pt x="224" y="208"/>
                </a:cubicBezTo>
                <a:cubicBezTo>
                  <a:pt x="223" y="210"/>
                  <a:pt x="223" y="212"/>
                  <a:pt x="223" y="213"/>
                </a:cubicBezTo>
                <a:cubicBezTo>
                  <a:pt x="223" y="213"/>
                  <a:pt x="223" y="214"/>
                  <a:pt x="222" y="214"/>
                </a:cubicBezTo>
                <a:cubicBezTo>
                  <a:pt x="221" y="215"/>
                  <a:pt x="221" y="216"/>
                  <a:pt x="220" y="217"/>
                </a:cubicBezTo>
                <a:cubicBezTo>
                  <a:pt x="219" y="218"/>
                  <a:pt x="218" y="219"/>
                  <a:pt x="217" y="220"/>
                </a:cubicBezTo>
                <a:cubicBezTo>
                  <a:pt x="217" y="221"/>
                  <a:pt x="216" y="222"/>
                  <a:pt x="216" y="223"/>
                </a:cubicBezTo>
                <a:cubicBezTo>
                  <a:pt x="216" y="223"/>
                  <a:pt x="215" y="223"/>
                  <a:pt x="214" y="224"/>
                </a:cubicBezTo>
                <a:cubicBezTo>
                  <a:pt x="212" y="225"/>
                  <a:pt x="211" y="226"/>
                  <a:pt x="209" y="226"/>
                </a:cubicBezTo>
                <a:cubicBezTo>
                  <a:pt x="207" y="227"/>
                  <a:pt x="205" y="228"/>
                  <a:pt x="203" y="228"/>
                </a:cubicBezTo>
                <a:cubicBezTo>
                  <a:pt x="202" y="229"/>
                  <a:pt x="200" y="230"/>
                  <a:pt x="199" y="230"/>
                </a:cubicBezTo>
                <a:cubicBezTo>
                  <a:pt x="198" y="230"/>
                  <a:pt x="198" y="229"/>
                  <a:pt x="198" y="229"/>
                </a:cubicBezTo>
                <a:cubicBezTo>
                  <a:pt x="198" y="229"/>
                  <a:pt x="197" y="229"/>
                  <a:pt x="197" y="229"/>
                </a:cubicBezTo>
                <a:cubicBezTo>
                  <a:pt x="197" y="229"/>
                  <a:pt x="197" y="229"/>
                  <a:pt x="197" y="229"/>
                </a:cubicBezTo>
                <a:cubicBezTo>
                  <a:pt x="196" y="229"/>
                  <a:pt x="196" y="229"/>
                  <a:pt x="196" y="228"/>
                </a:cubicBezTo>
                <a:cubicBezTo>
                  <a:pt x="195" y="228"/>
                  <a:pt x="194" y="228"/>
                  <a:pt x="193" y="229"/>
                </a:cubicBezTo>
                <a:cubicBezTo>
                  <a:pt x="193" y="228"/>
                  <a:pt x="192" y="228"/>
                  <a:pt x="192" y="228"/>
                </a:cubicBezTo>
                <a:cubicBezTo>
                  <a:pt x="191" y="228"/>
                  <a:pt x="191" y="228"/>
                  <a:pt x="190" y="228"/>
                </a:cubicBezTo>
                <a:cubicBezTo>
                  <a:pt x="189" y="228"/>
                  <a:pt x="189" y="228"/>
                  <a:pt x="188" y="228"/>
                </a:cubicBezTo>
                <a:cubicBezTo>
                  <a:pt x="187" y="228"/>
                  <a:pt x="187" y="227"/>
                  <a:pt x="187" y="227"/>
                </a:cubicBezTo>
                <a:cubicBezTo>
                  <a:pt x="187" y="226"/>
                  <a:pt x="187" y="225"/>
                  <a:pt x="187" y="225"/>
                </a:cubicBezTo>
                <a:cubicBezTo>
                  <a:pt x="187" y="224"/>
                  <a:pt x="187" y="224"/>
                  <a:pt x="186" y="224"/>
                </a:cubicBezTo>
                <a:cubicBezTo>
                  <a:pt x="185" y="224"/>
                  <a:pt x="185" y="224"/>
                  <a:pt x="185" y="224"/>
                </a:cubicBezTo>
                <a:cubicBezTo>
                  <a:pt x="185" y="224"/>
                  <a:pt x="185" y="224"/>
                  <a:pt x="185" y="224"/>
                </a:cubicBezTo>
                <a:cubicBezTo>
                  <a:pt x="182" y="222"/>
                  <a:pt x="180" y="221"/>
                  <a:pt x="179" y="220"/>
                </a:cubicBezTo>
                <a:cubicBezTo>
                  <a:pt x="177" y="219"/>
                  <a:pt x="176" y="218"/>
                  <a:pt x="174" y="217"/>
                </a:cubicBezTo>
                <a:cubicBezTo>
                  <a:pt x="173" y="216"/>
                  <a:pt x="172" y="215"/>
                  <a:pt x="171" y="215"/>
                </a:cubicBezTo>
                <a:cubicBezTo>
                  <a:pt x="169" y="215"/>
                  <a:pt x="168" y="216"/>
                  <a:pt x="167" y="218"/>
                </a:cubicBezTo>
                <a:cubicBezTo>
                  <a:pt x="167" y="220"/>
                  <a:pt x="167" y="221"/>
                  <a:pt x="167" y="222"/>
                </a:cubicBezTo>
                <a:cubicBezTo>
                  <a:pt x="167" y="222"/>
                  <a:pt x="167" y="222"/>
                  <a:pt x="167" y="222"/>
                </a:cubicBezTo>
                <a:cubicBezTo>
                  <a:pt x="164" y="222"/>
                  <a:pt x="164" y="222"/>
                  <a:pt x="164" y="222"/>
                </a:cubicBezTo>
                <a:cubicBezTo>
                  <a:pt x="163" y="223"/>
                  <a:pt x="163" y="224"/>
                  <a:pt x="163" y="225"/>
                </a:cubicBezTo>
                <a:cubicBezTo>
                  <a:pt x="162" y="225"/>
                  <a:pt x="162" y="226"/>
                  <a:pt x="161" y="226"/>
                </a:cubicBezTo>
                <a:cubicBezTo>
                  <a:pt x="161" y="226"/>
                  <a:pt x="161" y="226"/>
                  <a:pt x="161" y="226"/>
                </a:cubicBezTo>
                <a:cubicBezTo>
                  <a:pt x="161" y="226"/>
                  <a:pt x="161" y="227"/>
                  <a:pt x="161" y="227"/>
                </a:cubicBezTo>
                <a:cubicBezTo>
                  <a:pt x="161" y="227"/>
                  <a:pt x="161" y="227"/>
                  <a:pt x="161" y="227"/>
                </a:cubicBezTo>
                <a:cubicBezTo>
                  <a:pt x="160" y="228"/>
                  <a:pt x="160" y="228"/>
                  <a:pt x="160" y="228"/>
                </a:cubicBezTo>
                <a:cubicBezTo>
                  <a:pt x="160" y="228"/>
                  <a:pt x="160" y="228"/>
                  <a:pt x="159" y="227"/>
                </a:cubicBezTo>
                <a:cubicBezTo>
                  <a:pt x="159" y="227"/>
                  <a:pt x="158" y="227"/>
                  <a:pt x="158" y="226"/>
                </a:cubicBezTo>
                <a:cubicBezTo>
                  <a:pt x="158" y="225"/>
                  <a:pt x="158" y="225"/>
                  <a:pt x="159" y="224"/>
                </a:cubicBezTo>
                <a:cubicBezTo>
                  <a:pt x="158" y="224"/>
                  <a:pt x="157" y="224"/>
                  <a:pt x="157" y="223"/>
                </a:cubicBezTo>
                <a:cubicBezTo>
                  <a:pt x="156" y="222"/>
                  <a:pt x="155" y="222"/>
                  <a:pt x="154" y="222"/>
                </a:cubicBezTo>
                <a:cubicBezTo>
                  <a:pt x="153" y="222"/>
                  <a:pt x="152" y="222"/>
                  <a:pt x="151" y="222"/>
                </a:cubicBezTo>
                <a:cubicBezTo>
                  <a:pt x="150" y="223"/>
                  <a:pt x="149" y="223"/>
                  <a:pt x="149" y="225"/>
                </a:cubicBezTo>
                <a:cubicBezTo>
                  <a:pt x="149" y="225"/>
                  <a:pt x="149" y="226"/>
                  <a:pt x="149" y="226"/>
                </a:cubicBezTo>
                <a:cubicBezTo>
                  <a:pt x="149" y="226"/>
                  <a:pt x="149" y="227"/>
                  <a:pt x="149" y="227"/>
                </a:cubicBezTo>
                <a:cubicBezTo>
                  <a:pt x="149" y="227"/>
                  <a:pt x="149" y="227"/>
                  <a:pt x="148" y="228"/>
                </a:cubicBezTo>
                <a:cubicBezTo>
                  <a:pt x="148" y="229"/>
                  <a:pt x="147" y="230"/>
                  <a:pt x="146" y="230"/>
                </a:cubicBezTo>
                <a:cubicBezTo>
                  <a:pt x="145" y="230"/>
                  <a:pt x="145" y="229"/>
                  <a:pt x="145" y="227"/>
                </a:cubicBezTo>
                <a:cubicBezTo>
                  <a:pt x="145" y="227"/>
                  <a:pt x="145" y="227"/>
                  <a:pt x="145" y="227"/>
                </a:cubicBezTo>
                <a:cubicBezTo>
                  <a:pt x="145" y="226"/>
                  <a:pt x="145" y="226"/>
                  <a:pt x="145" y="226"/>
                </a:cubicBezTo>
                <a:cubicBezTo>
                  <a:pt x="145" y="225"/>
                  <a:pt x="145" y="224"/>
                  <a:pt x="144" y="224"/>
                </a:cubicBezTo>
                <a:cubicBezTo>
                  <a:pt x="144" y="224"/>
                  <a:pt x="145" y="224"/>
                  <a:pt x="145" y="224"/>
                </a:cubicBezTo>
                <a:cubicBezTo>
                  <a:pt x="145" y="223"/>
                  <a:pt x="145" y="223"/>
                  <a:pt x="145" y="223"/>
                </a:cubicBezTo>
                <a:cubicBezTo>
                  <a:pt x="145" y="222"/>
                  <a:pt x="144" y="222"/>
                  <a:pt x="144" y="222"/>
                </a:cubicBezTo>
                <a:cubicBezTo>
                  <a:pt x="143" y="222"/>
                  <a:pt x="142" y="221"/>
                  <a:pt x="142" y="221"/>
                </a:cubicBezTo>
                <a:cubicBezTo>
                  <a:pt x="141" y="221"/>
                  <a:pt x="140" y="220"/>
                  <a:pt x="139" y="220"/>
                </a:cubicBezTo>
                <a:cubicBezTo>
                  <a:pt x="139" y="220"/>
                  <a:pt x="138" y="221"/>
                  <a:pt x="137" y="222"/>
                </a:cubicBezTo>
                <a:cubicBezTo>
                  <a:pt x="136" y="223"/>
                  <a:pt x="135" y="224"/>
                  <a:pt x="135" y="224"/>
                </a:cubicBezTo>
                <a:cubicBezTo>
                  <a:pt x="134" y="224"/>
                  <a:pt x="133" y="224"/>
                  <a:pt x="133" y="223"/>
                </a:cubicBezTo>
                <a:cubicBezTo>
                  <a:pt x="132" y="222"/>
                  <a:pt x="132" y="221"/>
                  <a:pt x="131" y="220"/>
                </a:cubicBezTo>
                <a:cubicBezTo>
                  <a:pt x="131" y="220"/>
                  <a:pt x="131" y="219"/>
                  <a:pt x="130" y="218"/>
                </a:cubicBezTo>
                <a:cubicBezTo>
                  <a:pt x="129" y="217"/>
                  <a:pt x="128" y="217"/>
                  <a:pt x="126" y="217"/>
                </a:cubicBezTo>
                <a:cubicBezTo>
                  <a:pt x="124" y="218"/>
                  <a:pt x="124" y="218"/>
                  <a:pt x="124" y="218"/>
                </a:cubicBezTo>
                <a:cubicBezTo>
                  <a:pt x="123" y="219"/>
                  <a:pt x="122" y="219"/>
                  <a:pt x="122" y="219"/>
                </a:cubicBezTo>
                <a:cubicBezTo>
                  <a:pt x="121" y="219"/>
                  <a:pt x="120" y="219"/>
                  <a:pt x="120" y="219"/>
                </a:cubicBezTo>
                <a:cubicBezTo>
                  <a:pt x="119" y="218"/>
                  <a:pt x="119" y="218"/>
                  <a:pt x="118" y="217"/>
                </a:cubicBezTo>
                <a:cubicBezTo>
                  <a:pt x="118" y="216"/>
                  <a:pt x="119" y="216"/>
                  <a:pt x="119" y="215"/>
                </a:cubicBezTo>
                <a:cubicBezTo>
                  <a:pt x="119" y="215"/>
                  <a:pt x="119" y="214"/>
                  <a:pt x="119" y="214"/>
                </a:cubicBezTo>
                <a:cubicBezTo>
                  <a:pt x="119" y="214"/>
                  <a:pt x="118" y="213"/>
                  <a:pt x="118" y="212"/>
                </a:cubicBezTo>
                <a:cubicBezTo>
                  <a:pt x="117" y="210"/>
                  <a:pt x="117" y="209"/>
                  <a:pt x="116" y="208"/>
                </a:cubicBezTo>
                <a:cubicBezTo>
                  <a:pt x="115" y="207"/>
                  <a:pt x="114" y="206"/>
                  <a:pt x="112" y="205"/>
                </a:cubicBezTo>
                <a:cubicBezTo>
                  <a:pt x="111" y="204"/>
                  <a:pt x="110" y="203"/>
                  <a:pt x="108" y="203"/>
                </a:cubicBezTo>
                <a:cubicBezTo>
                  <a:pt x="107" y="203"/>
                  <a:pt x="107" y="203"/>
                  <a:pt x="106" y="204"/>
                </a:cubicBezTo>
                <a:cubicBezTo>
                  <a:pt x="106" y="204"/>
                  <a:pt x="105" y="205"/>
                  <a:pt x="105" y="205"/>
                </a:cubicBezTo>
                <a:cubicBezTo>
                  <a:pt x="104" y="205"/>
                  <a:pt x="103" y="204"/>
                  <a:pt x="103" y="204"/>
                </a:cubicBezTo>
                <a:cubicBezTo>
                  <a:pt x="103" y="204"/>
                  <a:pt x="103" y="203"/>
                  <a:pt x="103" y="203"/>
                </a:cubicBezTo>
                <a:cubicBezTo>
                  <a:pt x="103" y="202"/>
                  <a:pt x="103" y="201"/>
                  <a:pt x="104" y="200"/>
                </a:cubicBezTo>
                <a:cubicBezTo>
                  <a:pt x="105" y="199"/>
                  <a:pt x="106" y="198"/>
                  <a:pt x="106" y="197"/>
                </a:cubicBezTo>
                <a:cubicBezTo>
                  <a:pt x="105" y="197"/>
                  <a:pt x="104" y="196"/>
                  <a:pt x="104" y="196"/>
                </a:cubicBezTo>
                <a:cubicBezTo>
                  <a:pt x="103" y="195"/>
                  <a:pt x="103" y="195"/>
                  <a:pt x="103" y="195"/>
                </a:cubicBezTo>
                <a:cubicBezTo>
                  <a:pt x="103" y="195"/>
                  <a:pt x="103" y="195"/>
                  <a:pt x="102" y="194"/>
                </a:cubicBezTo>
                <a:cubicBezTo>
                  <a:pt x="102" y="194"/>
                  <a:pt x="101" y="194"/>
                  <a:pt x="100" y="194"/>
                </a:cubicBezTo>
                <a:cubicBezTo>
                  <a:pt x="100" y="195"/>
                  <a:pt x="100" y="195"/>
                  <a:pt x="99" y="195"/>
                </a:cubicBezTo>
                <a:cubicBezTo>
                  <a:pt x="98" y="195"/>
                  <a:pt x="98" y="195"/>
                  <a:pt x="97" y="195"/>
                </a:cubicBezTo>
                <a:cubicBezTo>
                  <a:pt x="97" y="195"/>
                  <a:pt x="97" y="195"/>
                  <a:pt x="97" y="194"/>
                </a:cubicBezTo>
                <a:cubicBezTo>
                  <a:pt x="96" y="194"/>
                  <a:pt x="96" y="194"/>
                  <a:pt x="96" y="193"/>
                </a:cubicBezTo>
                <a:cubicBezTo>
                  <a:pt x="96" y="192"/>
                  <a:pt x="97" y="191"/>
                  <a:pt x="98" y="191"/>
                </a:cubicBezTo>
                <a:cubicBezTo>
                  <a:pt x="99" y="191"/>
                  <a:pt x="99" y="190"/>
                  <a:pt x="99" y="188"/>
                </a:cubicBezTo>
                <a:cubicBezTo>
                  <a:pt x="99" y="187"/>
                  <a:pt x="99" y="186"/>
                  <a:pt x="98" y="186"/>
                </a:cubicBezTo>
                <a:cubicBezTo>
                  <a:pt x="96" y="185"/>
                  <a:pt x="96" y="185"/>
                  <a:pt x="95" y="183"/>
                </a:cubicBezTo>
                <a:cubicBezTo>
                  <a:pt x="96" y="183"/>
                  <a:pt x="96" y="183"/>
                  <a:pt x="96" y="183"/>
                </a:cubicBezTo>
                <a:cubicBezTo>
                  <a:pt x="96" y="183"/>
                  <a:pt x="96" y="182"/>
                  <a:pt x="96" y="182"/>
                </a:cubicBezTo>
                <a:cubicBezTo>
                  <a:pt x="96" y="182"/>
                  <a:pt x="96" y="182"/>
                  <a:pt x="96" y="182"/>
                </a:cubicBezTo>
                <a:cubicBezTo>
                  <a:pt x="96" y="181"/>
                  <a:pt x="96" y="181"/>
                  <a:pt x="96" y="180"/>
                </a:cubicBezTo>
                <a:cubicBezTo>
                  <a:pt x="97" y="180"/>
                  <a:pt x="97" y="179"/>
                  <a:pt x="97" y="179"/>
                </a:cubicBezTo>
                <a:cubicBezTo>
                  <a:pt x="97" y="178"/>
                  <a:pt x="97" y="177"/>
                  <a:pt x="96" y="176"/>
                </a:cubicBezTo>
                <a:cubicBezTo>
                  <a:pt x="95" y="175"/>
                  <a:pt x="94" y="174"/>
                  <a:pt x="93" y="173"/>
                </a:cubicBezTo>
                <a:cubicBezTo>
                  <a:pt x="92" y="172"/>
                  <a:pt x="91" y="171"/>
                  <a:pt x="90" y="170"/>
                </a:cubicBezTo>
                <a:cubicBezTo>
                  <a:pt x="89" y="169"/>
                  <a:pt x="89" y="168"/>
                  <a:pt x="89" y="168"/>
                </a:cubicBezTo>
                <a:cubicBezTo>
                  <a:pt x="89" y="167"/>
                  <a:pt x="88" y="167"/>
                  <a:pt x="87" y="167"/>
                </a:cubicBezTo>
                <a:cubicBezTo>
                  <a:pt x="86" y="167"/>
                  <a:pt x="86" y="167"/>
                  <a:pt x="86" y="167"/>
                </a:cubicBezTo>
                <a:cubicBezTo>
                  <a:pt x="85" y="167"/>
                  <a:pt x="84" y="167"/>
                  <a:pt x="83" y="167"/>
                </a:cubicBezTo>
                <a:cubicBezTo>
                  <a:pt x="83" y="167"/>
                  <a:pt x="83" y="167"/>
                  <a:pt x="83" y="167"/>
                </a:cubicBezTo>
                <a:cubicBezTo>
                  <a:pt x="82" y="167"/>
                  <a:pt x="82" y="167"/>
                  <a:pt x="82" y="167"/>
                </a:cubicBezTo>
                <a:cubicBezTo>
                  <a:pt x="82" y="166"/>
                  <a:pt x="82" y="165"/>
                  <a:pt x="83" y="165"/>
                </a:cubicBezTo>
                <a:cubicBezTo>
                  <a:pt x="83" y="165"/>
                  <a:pt x="84" y="165"/>
                  <a:pt x="85" y="165"/>
                </a:cubicBezTo>
                <a:cubicBezTo>
                  <a:pt x="85" y="166"/>
                  <a:pt x="85" y="166"/>
                  <a:pt x="87" y="166"/>
                </a:cubicBezTo>
                <a:cubicBezTo>
                  <a:pt x="88" y="166"/>
                  <a:pt x="89" y="166"/>
                  <a:pt x="90" y="166"/>
                </a:cubicBezTo>
                <a:cubicBezTo>
                  <a:pt x="92" y="166"/>
                  <a:pt x="93" y="166"/>
                  <a:pt x="94" y="165"/>
                </a:cubicBezTo>
                <a:cubicBezTo>
                  <a:pt x="96" y="164"/>
                  <a:pt x="96" y="163"/>
                  <a:pt x="96" y="161"/>
                </a:cubicBezTo>
                <a:cubicBezTo>
                  <a:pt x="96" y="161"/>
                  <a:pt x="96" y="161"/>
                  <a:pt x="95" y="159"/>
                </a:cubicBezTo>
                <a:cubicBezTo>
                  <a:pt x="94" y="158"/>
                  <a:pt x="93" y="158"/>
                  <a:pt x="91" y="158"/>
                </a:cubicBezTo>
                <a:cubicBezTo>
                  <a:pt x="91" y="158"/>
                  <a:pt x="90" y="157"/>
                  <a:pt x="90" y="157"/>
                </a:cubicBezTo>
                <a:cubicBezTo>
                  <a:pt x="89" y="157"/>
                  <a:pt x="88" y="156"/>
                  <a:pt x="87" y="156"/>
                </a:cubicBezTo>
                <a:cubicBezTo>
                  <a:pt x="86" y="155"/>
                  <a:pt x="85" y="155"/>
                  <a:pt x="84" y="154"/>
                </a:cubicBezTo>
                <a:cubicBezTo>
                  <a:pt x="83" y="153"/>
                  <a:pt x="83" y="153"/>
                  <a:pt x="83" y="153"/>
                </a:cubicBezTo>
                <a:cubicBezTo>
                  <a:pt x="83" y="153"/>
                  <a:pt x="84" y="153"/>
                  <a:pt x="85" y="154"/>
                </a:cubicBezTo>
                <a:cubicBezTo>
                  <a:pt x="86" y="154"/>
                  <a:pt x="87" y="155"/>
                  <a:pt x="88" y="155"/>
                </a:cubicBezTo>
                <a:cubicBezTo>
                  <a:pt x="89" y="155"/>
                  <a:pt x="90" y="155"/>
                  <a:pt x="90" y="154"/>
                </a:cubicBezTo>
                <a:cubicBezTo>
                  <a:pt x="91" y="154"/>
                  <a:pt x="92" y="154"/>
                  <a:pt x="92" y="154"/>
                </a:cubicBezTo>
                <a:cubicBezTo>
                  <a:pt x="92" y="154"/>
                  <a:pt x="93" y="155"/>
                  <a:pt x="93" y="155"/>
                </a:cubicBezTo>
                <a:cubicBezTo>
                  <a:pt x="94" y="155"/>
                  <a:pt x="94" y="155"/>
                  <a:pt x="95" y="155"/>
                </a:cubicBezTo>
                <a:cubicBezTo>
                  <a:pt x="96" y="155"/>
                  <a:pt x="96" y="155"/>
                  <a:pt x="97" y="154"/>
                </a:cubicBezTo>
                <a:cubicBezTo>
                  <a:pt x="98" y="154"/>
                  <a:pt x="99" y="153"/>
                  <a:pt x="99" y="151"/>
                </a:cubicBezTo>
                <a:cubicBezTo>
                  <a:pt x="99" y="148"/>
                  <a:pt x="99" y="148"/>
                  <a:pt x="99" y="148"/>
                </a:cubicBezTo>
                <a:cubicBezTo>
                  <a:pt x="99" y="147"/>
                  <a:pt x="99" y="146"/>
                  <a:pt x="100" y="146"/>
                </a:cubicBezTo>
                <a:cubicBezTo>
                  <a:pt x="100" y="145"/>
                  <a:pt x="100" y="144"/>
                  <a:pt x="100" y="143"/>
                </a:cubicBezTo>
                <a:cubicBezTo>
                  <a:pt x="100" y="142"/>
                  <a:pt x="99" y="142"/>
                  <a:pt x="98" y="142"/>
                </a:cubicBezTo>
                <a:cubicBezTo>
                  <a:pt x="98" y="142"/>
                  <a:pt x="97" y="141"/>
                  <a:pt x="96" y="141"/>
                </a:cubicBezTo>
                <a:cubicBezTo>
                  <a:pt x="97" y="141"/>
                  <a:pt x="96" y="141"/>
                  <a:pt x="96" y="141"/>
                </a:cubicBezTo>
                <a:cubicBezTo>
                  <a:pt x="95" y="140"/>
                  <a:pt x="94" y="140"/>
                  <a:pt x="93" y="139"/>
                </a:cubicBezTo>
                <a:cubicBezTo>
                  <a:pt x="92" y="138"/>
                  <a:pt x="92" y="138"/>
                  <a:pt x="91" y="137"/>
                </a:cubicBezTo>
                <a:cubicBezTo>
                  <a:pt x="90" y="136"/>
                  <a:pt x="90" y="136"/>
                  <a:pt x="90" y="135"/>
                </a:cubicBezTo>
                <a:cubicBezTo>
                  <a:pt x="90" y="134"/>
                  <a:pt x="90" y="134"/>
                  <a:pt x="90" y="134"/>
                </a:cubicBezTo>
                <a:cubicBezTo>
                  <a:pt x="91" y="135"/>
                  <a:pt x="91" y="134"/>
                  <a:pt x="91" y="134"/>
                </a:cubicBezTo>
                <a:cubicBezTo>
                  <a:pt x="92" y="134"/>
                  <a:pt x="93" y="134"/>
                  <a:pt x="94" y="134"/>
                </a:cubicBezTo>
                <a:cubicBezTo>
                  <a:pt x="94" y="135"/>
                  <a:pt x="95" y="135"/>
                  <a:pt x="96" y="136"/>
                </a:cubicBezTo>
                <a:cubicBezTo>
                  <a:pt x="97" y="136"/>
                  <a:pt x="98" y="137"/>
                  <a:pt x="99" y="137"/>
                </a:cubicBezTo>
                <a:cubicBezTo>
                  <a:pt x="99" y="138"/>
                  <a:pt x="101" y="138"/>
                  <a:pt x="102" y="138"/>
                </a:cubicBezTo>
                <a:cubicBezTo>
                  <a:pt x="103" y="138"/>
                  <a:pt x="103" y="137"/>
                  <a:pt x="104" y="136"/>
                </a:cubicBezTo>
                <a:cubicBezTo>
                  <a:pt x="105" y="136"/>
                  <a:pt x="105" y="135"/>
                  <a:pt x="106" y="134"/>
                </a:cubicBezTo>
                <a:cubicBezTo>
                  <a:pt x="106" y="133"/>
                  <a:pt x="106" y="132"/>
                  <a:pt x="106" y="131"/>
                </a:cubicBezTo>
                <a:cubicBezTo>
                  <a:pt x="106" y="130"/>
                  <a:pt x="106" y="129"/>
                  <a:pt x="105" y="128"/>
                </a:cubicBezTo>
                <a:cubicBezTo>
                  <a:pt x="104" y="128"/>
                  <a:pt x="104" y="127"/>
                  <a:pt x="104" y="125"/>
                </a:cubicBezTo>
                <a:cubicBezTo>
                  <a:pt x="104" y="125"/>
                  <a:pt x="104" y="124"/>
                  <a:pt x="104" y="124"/>
                </a:cubicBezTo>
                <a:cubicBezTo>
                  <a:pt x="105" y="124"/>
                  <a:pt x="105" y="124"/>
                  <a:pt x="106" y="124"/>
                </a:cubicBezTo>
                <a:cubicBezTo>
                  <a:pt x="106" y="124"/>
                  <a:pt x="107" y="125"/>
                  <a:pt x="108" y="126"/>
                </a:cubicBezTo>
                <a:cubicBezTo>
                  <a:pt x="110" y="127"/>
                  <a:pt x="110" y="127"/>
                  <a:pt x="110" y="127"/>
                </a:cubicBezTo>
                <a:cubicBezTo>
                  <a:pt x="110" y="128"/>
                  <a:pt x="111" y="128"/>
                  <a:pt x="111" y="128"/>
                </a:cubicBezTo>
                <a:cubicBezTo>
                  <a:pt x="112" y="128"/>
                  <a:pt x="112" y="127"/>
                  <a:pt x="113" y="127"/>
                </a:cubicBezTo>
                <a:cubicBezTo>
                  <a:pt x="113" y="126"/>
                  <a:pt x="114" y="126"/>
                  <a:pt x="114" y="125"/>
                </a:cubicBezTo>
                <a:cubicBezTo>
                  <a:pt x="115" y="125"/>
                  <a:pt x="115" y="124"/>
                  <a:pt x="115" y="123"/>
                </a:cubicBezTo>
                <a:cubicBezTo>
                  <a:pt x="116" y="123"/>
                  <a:pt x="116" y="122"/>
                  <a:pt x="116" y="122"/>
                </a:cubicBezTo>
                <a:cubicBezTo>
                  <a:pt x="113" y="118"/>
                  <a:pt x="113" y="118"/>
                  <a:pt x="113" y="118"/>
                </a:cubicBezTo>
                <a:cubicBezTo>
                  <a:pt x="112" y="117"/>
                  <a:pt x="111" y="116"/>
                  <a:pt x="110" y="114"/>
                </a:cubicBezTo>
                <a:cubicBezTo>
                  <a:pt x="109" y="113"/>
                  <a:pt x="108" y="113"/>
                  <a:pt x="107" y="112"/>
                </a:cubicBezTo>
                <a:cubicBezTo>
                  <a:pt x="107" y="111"/>
                  <a:pt x="108" y="110"/>
                  <a:pt x="108" y="110"/>
                </a:cubicBezTo>
                <a:cubicBezTo>
                  <a:pt x="108" y="109"/>
                  <a:pt x="109" y="109"/>
                  <a:pt x="110" y="109"/>
                </a:cubicBezTo>
                <a:cubicBezTo>
                  <a:pt x="110" y="109"/>
                  <a:pt x="111" y="109"/>
                  <a:pt x="112" y="110"/>
                </a:cubicBezTo>
                <a:cubicBezTo>
                  <a:pt x="113" y="112"/>
                  <a:pt x="114" y="113"/>
                  <a:pt x="114" y="114"/>
                </a:cubicBezTo>
                <a:cubicBezTo>
                  <a:pt x="114" y="114"/>
                  <a:pt x="114" y="114"/>
                  <a:pt x="114" y="115"/>
                </a:cubicBezTo>
                <a:cubicBezTo>
                  <a:pt x="115" y="116"/>
                  <a:pt x="115" y="116"/>
                  <a:pt x="116" y="117"/>
                </a:cubicBezTo>
                <a:cubicBezTo>
                  <a:pt x="116" y="118"/>
                  <a:pt x="117" y="119"/>
                  <a:pt x="118" y="119"/>
                </a:cubicBezTo>
                <a:cubicBezTo>
                  <a:pt x="119" y="120"/>
                  <a:pt x="120" y="121"/>
                  <a:pt x="121" y="121"/>
                </a:cubicBezTo>
                <a:cubicBezTo>
                  <a:pt x="121" y="120"/>
                  <a:pt x="121" y="120"/>
                  <a:pt x="122" y="120"/>
                </a:cubicBezTo>
                <a:cubicBezTo>
                  <a:pt x="122" y="120"/>
                  <a:pt x="122" y="120"/>
                  <a:pt x="122" y="120"/>
                </a:cubicBezTo>
                <a:cubicBezTo>
                  <a:pt x="122" y="120"/>
                  <a:pt x="123" y="120"/>
                  <a:pt x="123" y="120"/>
                </a:cubicBezTo>
                <a:cubicBezTo>
                  <a:pt x="123" y="120"/>
                  <a:pt x="124" y="120"/>
                  <a:pt x="125" y="119"/>
                </a:cubicBezTo>
                <a:cubicBezTo>
                  <a:pt x="125" y="119"/>
                  <a:pt x="126" y="118"/>
                  <a:pt x="126" y="118"/>
                </a:cubicBezTo>
                <a:cubicBezTo>
                  <a:pt x="126" y="118"/>
                  <a:pt x="126" y="118"/>
                  <a:pt x="126" y="118"/>
                </a:cubicBezTo>
                <a:cubicBezTo>
                  <a:pt x="125" y="118"/>
                  <a:pt x="125" y="117"/>
                  <a:pt x="125" y="117"/>
                </a:cubicBezTo>
                <a:cubicBezTo>
                  <a:pt x="125" y="117"/>
                  <a:pt x="126" y="116"/>
                  <a:pt x="126" y="116"/>
                </a:cubicBezTo>
                <a:cubicBezTo>
                  <a:pt x="126" y="116"/>
                  <a:pt x="126" y="115"/>
                  <a:pt x="126" y="115"/>
                </a:cubicBezTo>
                <a:cubicBezTo>
                  <a:pt x="126" y="115"/>
                  <a:pt x="126" y="114"/>
                  <a:pt x="126" y="114"/>
                </a:cubicBezTo>
                <a:cubicBezTo>
                  <a:pt x="126" y="114"/>
                  <a:pt x="126" y="113"/>
                  <a:pt x="126" y="113"/>
                </a:cubicBezTo>
                <a:cubicBezTo>
                  <a:pt x="127" y="112"/>
                  <a:pt x="127" y="112"/>
                  <a:pt x="128" y="112"/>
                </a:cubicBezTo>
                <a:cubicBezTo>
                  <a:pt x="128" y="112"/>
                  <a:pt x="129" y="112"/>
                  <a:pt x="129" y="113"/>
                </a:cubicBezTo>
                <a:cubicBezTo>
                  <a:pt x="130" y="113"/>
                  <a:pt x="130" y="114"/>
                  <a:pt x="130" y="114"/>
                </a:cubicBezTo>
                <a:cubicBezTo>
                  <a:pt x="131" y="115"/>
                  <a:pt x="131" y="115"/>
                  <a:pt x="131" y="115"/>
                </a:cubicBezTo>
                <a:cubicBezTo>
                  <a:pt x="132" y="116"/>
                  <a:pt x="132" y="116"/>
                  <a:pt x="133" y="116"/>
                </a:cubicBezTo>
                <a:cubicBezTo>
                  <a:pt x="134" y="116"/>
                  <a:pt x="134" y="115"/>
                  <a:pt x="135" y="114"/>
                </a:cubicBezTo>
                <a:cubicBezTo>
                  <a:pt x="135" y="111"/>
                  <a:pt x="135" y="111"/>
                  <a:pt x="135" y="111"/>
                </a:cubicBezTo>
                <a:cubicBezTo>
                  <a:pt x="135" y="111"/>
                  <a:pt x="134" y="110"/>
                  <a:pt x="134" y="110"/>
                </a:cubicBezTo>
                <a:cubicBezTo>
                  <a:pt x="134" y="110"/>
                  <a:pt x="134" y="109"/>
                  <a:pt x="134" y="109"/>
                </a:cubicBezTo>
                <a:cubicBezTo>
                  <a:pt x="134" y="108"/>
                  <a:pt x="134" y="107"/>
                  <a:pt x="134" y="107"/>
                </a:cubicBezTo>
                <a:cubicBezTo>
                  <a:pt x="134" y="105"/>
                  <a:pt x="134" y="104"/>
                  <a:pt x="132" y="103"/>
                </a:cubicBezTo>
                <a:cubicBezTo>
                  <a:pt x="131" y="102"/>
                  <a:pt x="131" y="100"/>
                  <a:pt x="131" y="98"/>
                </a:cubicBezTo>
                <a:cubicBezTo>
                  <a:pt x="133" y="98"/>
                  <a:pt x="133" y="98"/>
                  <a:pt x="133" y="98"/>
                </a:cubicBezTo>
                <a:cubicBezTo>
                  <a:pt x="133" y="99"/>
                  <a:pt x="133" y="99"/>
                  <a:pt x="133" y="99"/>
                </a:cubicBezTo>
                <a:cubicBezTo>
                  <a:pt x="134" y="99"/>
                  <a:pt x="134" y="100"/>
                  <a:pt x="134" y="100"/>
                </a:cubicBezTo>
                <a:cubicBezTo>
                  <a:pt x="134" y="101"/>
                  <a:pt x="134" y="102"/>
                  <a:pt x="134" y="102"/>
                </a:cubicBezTo>
                <a:cubicBezTo>
                  <a:pt x="134" y="103"/>
                  <a:pt x="134" y="103"/>
                  <a:pt x="134" y="103"/>
                </a:cubicBezTo>
                <a:cubicBezTo>
                  <a:pt x="134" y="103"/>
                  <a:pt x="134" y="104"/>
                  <a:pt x="135" y="104"/>
                </a:cubicBezTo>
                <a:cubicBezTo>
                  <a:pt x="135" y="105"/>
                  <a:pt x="135" y="105"/>
                  <a:pt x="135" y="106"/>
                </a:cubicBezTo>
                <a:cubicBezTo>
                  <a:pt x="136" y="107"/>
                  <a:pt x="136" y="107"/>
                  <a:pt x="136" y="108"/>
                </a:cubicBezTo>
                <a:cubicBezTo>
                  <a:pt x="136" y="108"/>
                  <a:pt x="137" y="109"/>
                  <a:pt x="137" y="109"/>
                </a:cubicBezTo>
                <a:cubicBezTo>
                  <a:pt x="137" y="111"/>
                  <a:pt x="138" y="113"/>
                  <a:pt x="140" y="114"/>
                </a:cubicBezTo>
                <a:cubicBezTo>
                  <a:pt x="143" y="115"/>
                  <a:pt x="145" y="116"/>
                  <a:pt x="148" y="116"/>
                </a:cubicBezTo>
                <a:cubicBezTo>
                  <a:pt x="149" y="116"/>
                  <a:pt x="149" y="116"/>
                  <a:pt x="149" y="116"/>
                </a:cubicBezTo>
                <a:cubicBezTo>
                  <a:pt x="149" y="116"/>
                  <a:pt x="149" y="116"/>
                  <a:pt x="149" y="115"/>
                </a:cubicBezTo>
                <a:cubicBezTo>
                  <a:pt x="149" y="115"/>
                  <a:pt x="149" y="115"/>
                  <a:pt x="149" y="115"/>
                </a:cubicBezTo>
                <a:cubicBezTo>
                  <a:pt x="149" y="115"/>
                  <a:pt x="149" y="115"/>
                  <a:pt x="149" y="114"/>
                </a:cubicBezTo>
                <a:cubicBezTo>
                  <a:pt x="149" y="114"/>
                  <a:pt x="149" y="114"/>
                  <a:pt x="150" y="114"/>
                </a:cubicBezTo>
                <a:cubicBezTo>
                  <a:pt x="150" y="112"/>
                  <a:pt x="149" y="111"/>
                  <a:pt x="149" y="110"/>
                </a:cubicBezTo>
                <a:cubicBezTo>
                  <a:pt x="150" y="110"/>
                  <a:pt x="150" y="110"/>
                  <a:pt x="151" y="109"/>
                </a:cubicBezTo>
                <a:cubicBezTo>
                  <a:pt x="152" y="106"/>
                  <a:pt x="152" y="106"/>
                  <a:pt x="152" y="106"/>
                </a:cubicBezTo>
                <a:cubicBezTo>
                  <a:pt x="153" y="102"/>
                  <a:pt x="153" y="102"/>
                  <a:pt x="153" y="102"/>
                </a:cubicBezTo>
                <a:cubicBezTo>
                  <a:pt x="153" y="101"/>
                  <a:pt x="153" y="101"/>
                  <a:pt x="154" y="101"/>
                </a:cubicBezTo>
                <a:cubicBezTo>
                  <a:pt x="154" y="102"/>
                  <a:pt x="154" y="102"/>
                  <a:pt x="154" y="103"/>
                </a:cubicBezTo>
                <a:cubicBezTo>
                  <a:pt x="154" y="103"/>
                  <a:pt x="154" y="104"/>
                  <a:pt x="154" y="105"/>
                </a:cubicBezTo>
                <a:cubicBezTo>
                  <a:pt x="154" y="106"/>
                  <a:pt x="154" y="107"/>
                  <a:pt x="154" y="107"/>
                </a:cubicBezTo>
                <a:cubicBezTo>
                  <a:pt x="154" y="107"/>
                  <a:pt x="155" y="108"/>
                  <a:pt x="155" y="109"/>
                </a:cubicBezTo>
                <a:cubicBezTo>
                  <a:pt x="155" y="112"/>
                  <a:pt x="155" y="112"/>
                  <a:pt x="155" y="112"/>
                </a:cubicBezTo>
                <a:cubicBezTo>
                  <a:pt x="155" y="114"/>
                  <a:pt x="156" y="116"/>
                  <a:pt x="157" y="117"/>
                </a:cubicBezTo>
                <a:cubicBezTo>
                  <a:pt x="158" y="118"/>
                  <a:pt x="158" y="119"/>
                  <a:pt x="159" y="120"/>
                </a:cubicBezTo>
                <a:cubicBezTo>
                  <a:pt x="160" y="121"/>
                  <a:pt x="161" y="122"/>
                  <a:pt x="162" y="122"/>
                </a:cubicBezTo>
                <a:cubicBezTo>
                  <a:pt x="163" y="122"/>
                  <a:pt x="164" y="121"/>
                  <a:pt x="165" y="121"/>
                </a:cubicBezTo>
                <a:cubicBezTo>
                  <a:pt x="166" y="120"/>
                  <a:pt x="167" y="119"/>
                  <a:pt x="168" y="119"/>
                </a:cubicBezTo>
                <a:cubicBezTo>
                  <a:pt x="169" y="120"/>
                  <a:pt x="169" y="121"/>
                  <a:pt x="169" y="122"/>
                </a:cubicBezTo>
                <a:cubicBezTo>
                  <a:pt x="170" y="124"/>
                  <a:pt x="170" y="124"/>
                  <a:pt x="170" y="124"/>
                </a:cubicBezTo>
                <a:cubicBezTo>
                  <a:pt x="170" y="124"/>
                  <a:pt x="171" y="125"/>
                  <a:pt x="172" y="125"/>
                </a:cubicBezTo>
                <a:cubicBezTo>
                  <a:pt x="173" y="126"/>
                  <a:pt x="173" y="127"/>
                  <a:pt x="173" y="127"/>
                </a:cubicBezTo>
                <a:cubicBezTo>
                  <a:pt x="175" y="127"/>
                  <a:pt x="175" y="127"/>
                  <a:pt x="175" y="127"/>
                </a:cubicBezTo>
                <a:cubicBezTo>
                  <a:pt x="176" y="126"/>
                  <a:pt x="177" y="126"/>
                  <a:pt x="177" y="126"/>
                </a:cubicBezTo>
                <a:cubicBezTo>
                  <a:pt x="178" y="126"/>
                  <a:pt x="179" y="127"/>
                  <a:pt x="179" y="128"/>
                </a:cubicBezTo>
                <a:cubicBezTo>
                  <a:pt x="180" y="129"/>
                  <a:pt x="180" y="129"/>
                  <a:pt x="181" y="130"/>
                </a:cubicBezTo>
                <a:cubicBezTo>
                  <a:pt x="181" y="130"/>
                  <a:pt x="181" y="130"/>
                  <a:pt x="180" y="131"/>
                </a:cubicBezTo>
                <a:cubicBezTo>
                  <a:pt x="180" y="131"/>
                  <a:pt x="180" y="132"/>
                  <a:pt x="180" y="132"/>
                </a:cubicBezTo>
                <a:cubicBezTo>
                  <a:pt x="180" y="133"/>
                  <a:pt x="180" y="134"/>
                  <a:pt x="181" y="134"/>
                </a:cubicBezTo>
                <a:cubicBezTo>
                  <a:pt x="181" y="135"/>
                  <a:pt x="182" y="135"/>
                  <a:pt x="183" y="135"/>
                </a:cubicBezTo>
                <a:cubicBezTo>
                  <a:pt x="183" y="135"/>
                  <a:pt x="184" y="136"/>
                  <a:pt x="185" y="136"/>
                </a:cubicBezTo>
                <a:cubicBezTo>
                  <a:pt x="186" y="137"/>
                  <a:pt x="186" y="138"/>
                  <a:pt x="187" y="139"/>
                </a:cubicBezTo>
                <a:cubicBezTo>
                  <a:pt x="187" y="139"/>
                  <a:pt x="187" y="140"/>
                  <a:pt x="186" y="140"/>
                </a:cubicBezTo>
                <a:cubicBezTo>
                  <a:pt x="186" y="141"/>
                  <a:pt x="186" y="142"/>
                  <a:pt x="186" y="142"/>
                </a:cubicBezTo>
                <a:cubicBezTo>
                  <a:pt x="186" y="142"/>
                  <a:pt x="186" y="142"/>
                  <a:pt x="186" y="143"/>
                </a:cubicBezTo>
                <a:cubicBezTo>
                  <a:pt x="187" y="143"/>
                  <a:pt x="187" y="143"/>
                  <a:pt x="187" y="143"/>
                </a:cubicBezTo>
                <a:cubicBezTo>
                  <a:pt x="188" y="143"/>
                  <a:pt x="188" y="143"/>
                  <a:pt x="189" y="143"/>
                </a:cubicBezTo>
                <a:cubicBezTo>
                  <a:pt x="189" y="143"/>
                  <a:pt x="190" y="143"/>
                  <a:pt x="190" y="143"/>
                </a:cubicBezTo>
                <a:cubicBezTo>
                  <a:pt x="191" y="143"/>
                  <a:pt x="192" y="143"/>
                  <a:pt x="192" y="144"/>
                </a:cubicBezTo>
                <a:cubicBezTo>
                  <a:pt x="192" y="144"/>
                  <a:pt x="192" y="145"/>
                  <a:pt x="191" y="146"/>
                </a:cubicBezTo>
                <a:cubicBezTo>
                  <a:pt x="190" y="147"/>
                  <a:pt x="189" y="148"/>
                  <a:pt x="189" y="150"/>
                </a:cubicBezTo>
                <a:cubicBezTo>
                  <a:pt x="189" y="150"/>
                  <a:pt x="189" y="150"/>
                  <a:pt x="189" y="151"/>
                </a:cubicBezTo>
                <a:cubicBezTo>
                  <a:pt x="189" y="152"/>
                  <a:pt x="190" y="152"/>
                  <a:pt x="190" y="153"/>
                </a:cubicBezTo>
                <a:cubicBezTo>
                  <a:pt x="191" y="153"/>
                  <a:pt x="191" y="154"/>
                  <a:pt x="192" y="154"/>
                </a:cubicBezTo>
                <a:cubicBezTo>
                  <a:pt x="192" y="154"/>
                  <a:pt x="193" y="154"/>
                  <a:pt x="193" y="154"/>
                </a:cubicBezTo>
                <a:cubicBezTo>
                  <a:pt x="193" y="155"/>
                  <a:pt x="194" y="155"/>
                  <a:pt x="194" y="156"/>
                </a:cubicBezTo>
                <a:cubicBezTo>
                  <a:pt x="194" y="157"/>
                  <a:pt x="193" y="158"/>
                  <a:pt x="193" y="158"/>
                </a:cubicBezTo>
                <a:cubicBezTo>
                  <a:pt x="192" y="158"/>
                  <a:pt x="192" y="159"/>
                  <a:pt x="192" y="160"/>
                </a:cubicBezTo>
                <a:cubicBezTo>
                  <a:pt x="192" y="162"/>
                  <a:pt x="193" y="164"/>
                  <a:pt x="194" y="164"/>
                </a:cubicBezTo>
                <a:cubicBezTo>
                  <a:pt x="195" y="165"/>
                  <a:pt x="196" y="165"/>
                  <a:pt x="198" y="166"/>
                </a:cubicBezTo>
                <a:cubicBezTo>
                  <a:pt x="198" y="167"/>
                  <a:pt x="197" y="168"/>
                  <a:pt x="196" y="168"/>
                </a:cubicBezTo>
                <a:cubicBezTo>
                  <a:pt x="196" y="169"/>
                  <a:pt x="195" y="169"/>
                  <a:pt x="193" y="169"/>
                </a:cubicBezTo>
                <a:cubicBezTo>
                  <a:pt x="193" y="170"/>
                  <a:pt x="193" y="171"/>
                  <a:pt x="193" y="171"/>
                </a:cubicBezTo>
                <a:cubicBezTo>
                  <a:pt x="193" y="172"/>
                  <a:pt x="193" y="173"/>
                  <a:pt x="193" y="173"/>
                </a:cubicBezTo>
                <a:cubicBezTo>
                  <a:pt x="194" y="174"/>
                  <a:pt x="195" y="174"/>
                  <a:pt x="196" y="174"/>
                </a:cubicBezTo>
                <a:cubicBezTo>
                  <a:pt x="198" y="174"/>
                  <a:pt x="198" y="174"/>
                  <a:pt x="198" y="174"/>
                </a:cubicBezTo>
                <a:cubicBezTo>
                  <a:pt x="198" y="174"/>
                  <a:pt x="199" y="174"/>
                  <a:pt x="199" y="174"/>
                </a:cubicBezTo>
                <a:cubicBezTo>
                  <a:pt x="199" y="172"/>
                  <a:pt x="199" y="172"/>
                  <a:pt x="199" y="172"/>
                </a:cubicBezTo>
                <a:cubicBezTo>
                  <a:pt x="199" y="172"/>
                  <a:pt x="199" y="172"/>
                  <a:pt x="198" y="171"/>
                </a:cubicBezTo>
                <a:cubicBezTo>
                  <a:pt x="198" y="170"/>
                  <a:pt x="197" y="170"/>
                  <a:pt x="197" y="169"/>
                </a:cubicBezTo>
                <a:cubicBezTo>
                  <a:pt x="197" y="169"/>
                  <a:pt x="198" y="168"/>
                  <a:pt x="199" y="167"/>
                </a:cubicBezTo>
                <a:cubicBezTo>
                  <a:pt x="201" y="166"/>
                  <a:pt x="201" y="164"/>
                  <a:pt x="201" y="161"/>
                </a:cubicBezTo>
                <a:cubicBezTo>
                  <a:pt x="201" y="161"/>
                  <a:pt x="201" y="161"/>
                  <a:pt x="202" y="161"/>
                </a:cubicBezTo>
                <a:cubicBezTo>
                  <a:pt x="202" y="160"/>
                  <a:pt x="202" y="159"/>
                  <a:pt x="203" y="159"/>
                </a:cubicBezTo>
                <a:cubicBezTo>
                  <a:pt x="203" y="158"/>
                  <a:pt x="203" y="157"/>
                  <a:pt x="204" y="156"/>
                </a:cubicBezTo>
                <a:cubicBezTo>
                  <a:pt x="204" y="156"/>
                  <a:pt x="205" y="156"/>
                  <a:pt x="205" y="156"/>
                </a:cubicBezTo>
                <a:cubicBezTo>
                  <a:pt x="205" y="155"/>
                  <a:pt x="205" y="155"/>
                  <a:pt x="205" y="155"/>
                </a:cubicBezTo>
                <a:cubicBezTo>
                  <a:pt x="205" y="155"/>
                  <a:pt x="205" y="155"/>
                  <a:pt x="205" y="154"/>
                </a:cubicBezTo>
                <a:cubicBezTo>
                  <a:pt x="205" y="155"/>
                  <a:pt x="205" y="155"/>
                  <a:pt x="205" y="155"/>
                </a:cubicBezTo>
                <a:cubicBezTo>
                  <a:pt x="205" y="154"/>
                  <a:pt x="206" y="152"/>
                  <a:pt x="207" y="151"/>
                </a:cubicBezTo>
                <a:cubicBezTo>
                  <a:pt x="207" y="150"/>
                  <a:pt x="209" y="149"/>
                  <a:pt x="210" y="148"/>
                </a:cubicBezTo>
                <a:cubicBezTo>
                  <a:pt x="212" y="147"/>
                  <a:pt x="214" y="146"/>
                  <a:pt x="216" y="146"/>
                </a:cubicBezTo>
                <a:cubicBezTo>
                  <a:pt x="216" y="146"/>
                  <a:pt x="216" y="146"/>
                  <a:pt x="216" y="146"/>
                </a:cubicBezTo>
                <a:cubicBezTo>
                  <a:pt x="216" y="146"/>
                  <a:pt x="216" y="146"/>
                  <a:pt x="216" y="146"/>
                </a:cubicBezTo>
                <a:cubicBezTo>
                  <a:pt x="216" y="146"/>
                  <a:pt x="216" y="145"/>
                  <a:pt x="217" y="145"/>
                </a:cubicBezTo>
                <a:cubicBezTo>
                  <a:pt x="217" y="144"/>
                  <a:pt x="217" y="144"/>
                  <a:pt x="217" y="144"/>
                </a:cubicBezTo>
                <a:cubicBezTo>
                  <a:pt x="217" y="144"/>
                  <a:pt x="217" y="143"/>
                  <a:pt x="217" y="143"/>
                </a:cubicBezTo>
                <a:cubicBezTo>
                  <a:pt x="217" y="143"/>
                  <a:pt x="216" y="142"/>
                  <a:pt x="216" y="142"/>
                </a:cubicBezTo>
                <a:cubicBezTo>
                  <a:pt x="217" y="142"/>
                  <a:pt x="217" y="141"/>
                  <a:pt x="217" y="141"/>
                </a:cubicBezTo>
                <a:cubicBezTo>
                  <a:pt x="217" y="141"/>
                  <a:pt x="218" y="141"/>
                  <a:pt x="218" y="140"/>
                </a:cubicBezTo>
                <a:cubicBezTo>
                  <a:pt x="218" y="140"/>
                  <a:pt x="218" y="140"/>
                  <a:pt x="218" y="140"/>
                </a:cubicBezTo>
                <a:cubicBezTo>
                  <a:pt x="219" y="140"/>
                  <a:pt x="219" y="140"/>
                  <a:pt x="220" y="141"/>
                </a:cubicBezTo>
                <a:cubicBezTo>
                  <a:pt x="221" y="142"/>
                  <a:pt x="223" y="143"/>
                  <a:pt x="226" y="143"/>
                </a:cubicBezTo>
                <a:cubicBezTo>
                  <a:pt x="226" y="143"/>
                  <a:pt x="226" y="143"/>
                  <a:pt x="226" y="142"/>
                </a:cubicBezTo>
                <a:cubicBezTo>
                  <a:pt x="227" y="141"/>
                  <a:pt x="227" y="141"/>
                  <a:pt x="227" y="141"/>
                </a:cubicBezTo>
                <a:cubicBezTo>
                  <a:pt x="228" y="140"/>
                  <a:pt x="228" y="140"/>
                  <a:pt x="229" y="139"/>
                </a:cubicBezTo>
                <a:cubicBezTo>
                  <a:pt x="229" y="139"/>
                  <a:pt x="230" y="139"/>
                  <a:pt x="231" y="139"/>
                </a:cubicBezTo>
                <a:cubicBezTo>
                  <a:pt x="232" y="139"/>
                  <a:pt x="232" y="139"/>
                  <a:pt x="232" y="140"/>
                </a:cubicBezTo>
                <a:cubicBezTo>
                  <a:pt x="233" y="141"/>
                  <a:pt x="233" y="141"/>
                  <a:pt x="235" y="141"/>
                </a:cubicBezTo>
                <a:cubicBezTo>
                  <a:pt x="236" y="141"/>
                  <a:pt x="237" y="141"/>
                  <a:pt x="237" y="140"/>
                </a:cubicBezTo>
                <a:cubicBezTo>
                  <a:pt x="238" y="138"/>
                  <a:pt x="238" y="138"/>
                  <a:pt x="239" y="138"/>
                </a:cubicBezTo>
                <a:cubicBezTo>
                  <a:pt x="241" y="138"/>
                  <a:pt x="241" y="138"/>
                  <a:pt x="241" y="138"/>
                </a:cubicBezTo>
                <a:cubicBezTo>
                  <a:pt x="241" y="139"/>
                  <a:pt x="242" y="139"/>
                  <a:pt x="242" y="140"/>
                </a:cubicBezTo>
                <a:cubicBezTo>
                  <a:pt x="242" y="143"/>
                  <a:pt x="242" y="143"/>
                  <a:pt x="242" y="143"/>
                </a:cubicBezTo>
                <a:cubicBezTo>
                  <a:pt x="243" y="143"/>
                  <a:pt x="244" y="143"/>
                  <a:pt x="244" y="144"/>
                </a:cubicBezTo>
                <a:cubicBezTo>
                  <a:pt x="245" y="145"/>
                  <a:pt x="246" y="146"/>
                  <a:pt x="248" y="146"/>
                </a:cubicBezTo>
                <a:cubicBezTo>
                  <a:pt x="248" y="146"/>
                  <a:pt x="249" y="145"/>
                  <a:pt x="249" y="145"/>
                </a:cubicBezTo>
                <a:cubicBezTo>
                  <a:pt x="249" y="145"/>
                  <a:pt x="249" y="144"/>
                  <a:pt x="250" y="144"/>
                </a:cubicBezTo>
                <a:cubicBezTo>
                  <a:pt x="252" y="144"/>
                  <a:pt x="253" y="145"/>
                  <a:pt x="254" y="145"/>
                </a:cubicBezTo>
                <a:cubicBezTo>
                  <a:pt x="256" y="146"/>
                  <a:pt x="256" y="147"/>
                  <a:pt x="257" y="148"/>
                </a:cubicBezTo>
                <a:cubicBezTo>
                  <a:pt x="257" y="148"/>
                  <a:pt x="258" y="149"/>
                  <a:pt x="258" y="150"/>
                </a:cubicBezTo>
                <a:cubicBezTo>
                  <a:pt x="258" y="150"/>
                  <a:pt x="258" y="151"/>
                  <a:pt x="258" y="151"/>
                </a:cubicBezTo>
                <a:cubicBezTo>
                  <a:pt x="259" y="151"/>
                  <a:pt x="259" y="151"/>
                  <a:pt x="259" y="150"/>
                </a:cubicBezTo>
                <a:cubicBezTo>
                  <a:pt x="259" y="150"/>
                  <a:pt x="259" y="150"/>
                  <a:pt x="259" y="150"/>
                </a:cubicBezTo>
                <a:cubicBezTo>
                  <a:pt x="263" y="150"/>
                  <a:pt x="263" y="150"/>
                  <a:pt x="263" y="150"/>
                </a:cubicBezTo>
                <a:cubicBezTo>
                  <a:pt x="264" y="150"/>
                  <a:pt x="265" y="150"/>
                  <a:pt x="266" y="149"/>
                </a:cubicBezTo>
                <a:cubicBezTo>
                  <a:pt x="267" y="149"/>
                  <a:pt x="268" y="148"/>
                  <a:pt x="268" y="148"/>
                </a:cubicBezTo>
                <a:cubicBezTo>
                  <a:pt x="268" y="148"/>
                  <a:pt x="268" y="148"/>
                  <a:pt x="269" y="148"/>
                </a:cubicBezTo>
                <a:cubicBezTo>
                  <a:pt x="270" y="148"/>
                  <a:pt x="270" y="148"/>
                  <a:pt x="270" y="149"/>
                </a:cubicBezTo>
                <a:cubicBezTo>
                  <a:pt x="271" y="149"/>
                  <a:pt x="271" y="149"/>
                  <a:pt x="272" y="149"/>
                </a:cubicBezTo>
                <a:cubicBezTo>
                  <a:pt x="272" y="149"/>
                  <a:pt x="273" y="149"/>
                  <a:pt x="273" y="149"/>
                </a:cubicBezTo>
                <a:cubicBezTo>
                  <a:pt x="274" y="149"/>
                  <a:pt x="274" y="149"/>
                  <a:pt x="275" y="149"/>
                </a:cubicBezTo>
                <a:cubicBezTo>
                  <a:pt x="276" y="150"/>
                  <a:pt x="276" y="150"/>
                  <a:pt x="276" y="150"/>
                </a:cubicBezTo>
                <a:cubicBezTo>
                  <a:pt x="276" y="151"/>
                  <a:pt x="277" y="151"/>
                  <a:pt x="277" y="151"/>
                </a:cubicBezTo>
                <a:cubicBezTo>
                  <a:pt x="278" y="152"/>
                  <a:pt x="278" y="152"/>
                  <a:pt x="279" y="152"/>
                </a:cubicBezTo>
                <a:cubicBezTo>
                  <a:pt x="280" y="152"/>
                  <a:pt x="280" y="152"/>
                  <a:pt x="280" y="152"/>
                </a:cubicBezTo>
                <a:cubicBezTo>
                  <a:pt x="281" y="152"/>
                  <a:pt x="281" y="152"/>
                  <a:pt x="282" y="153"/>
                </a:cubicBezTo>
                <a:cubicBezTo>
                  <a:pt x="282" y="153"/>
                  <a:pt x="282" y="153"/>
                  <a:pt x="282" y="154"/>
                </a:cubicBezTo>
                <a:cubicBezTo>
                  <a:pt x="283" y="155"/>
                  <a:pt x="283" y="155"/>
                  <a:pt x="283" y="155"/>
                </a:cubicBezTo>
                <a:cubicBezTo>
                  <a:pt x="283" y="156"/>
                  <a:pt x="283" y="156"/>
                  <a:pt x="284" y="157"/>
                </a:cubicBezTo>
                <a:cubicBezTo>
                  <a:pt x="286" y="158"/>
                  <a:pt x="287" y="159"/>
                  <a:pt x="288" y="160"/>
                </a:cubicBezTo>
                <a:cubicBezTo>
                  <a:pt x="288" y="161"/>
                  <a:pt x="289" y="162"/>
                  <a:pt x="289" y="163"/>
                </a:cubicBezTo>
                <a:cubicBezTo>
                  <a:pt x="289" y="167"/>
                  <a:pt x="289" y="167"/>
                  <a:pt x="289" y="167"/>
                </a:cubicBezTo>
                <a:cubicBezTo>
                  <a:pt x="289" y="168"/>
                  <a:pt x="290" y="169"/>
                  <a:pt x="290" y="169"/>
                </a:cubicBezTo>
                <a:close/>
                <a:moveTo>
                  <a:pt x="192" y="237"/>
                </a:moveTo>
                <a:cubicBezTo>
                  <a:pt x="193" y="236"/>
                  <a:pt x="193" y="236"/>
                  <a:pt x="193" y="236"/>
                </a:cubicBezTo>
                <a:cubicBezTo>
                  <a:pt x="193" y="236"/>
                  <a:pt x="193" y="236"/>
                  <a:pt x="194" y="236"/>
                </a:cubicBezTo>
                <a:cubicBezTo>
                  <a:pt x="194" y="236"/>
                  <a:pt x="193" y="237"/>
                  <a:pt x="193" y="237"/>
                </a:cubicBezTo>
                <a:cubicBezTo>
                  <a:pt x="193" y="237"/>
                  <a:pt x="193" y="237"/>
                  <a:pt x="192" y="237"/>
                </a:cubicBezTo>
                <a:close/>
                <a:moveTo>
                  <a:pt x="220" y="263"/>
                </a:moveTo>
                <a:cubicBezTo>
                  <a:pt x="219" y="264"/>
                  <a:pt x="219" y="264"/>
                  <a:pt x="218" y="264"/>
                </a:cubicBezTo>
                <a:cubicBezTo>
                  <a:pt x="218" y="264"/>
                  <a:pt x="218" y="263"/>
                  <a:pt x="218" y="262"/>
                </a:cubicBezTo>
                <a:cubicBezTo>
                  <a:pt x="218" y="262"/>
                  <a:pt x="219" y="263"/>
                  <a:pt x="220" y="263"/>
                </a:cubicBezTo>
                <a:close/>
                <a:moveTo>
                  <a:pt x="67" y="0"/>
                </a:moveTo>
                <a:cubicBezTo>
                  <a:pt x="67" y="0"/>
                  <a:pt x="68" y="1"/>
                  <a:pt x="68" y="1"/>
                </a:cubicBezTo>
                <a:cubicBezTo>
                  <a:pt x="69" y="2"/>
                  <a:pt x="69" y="2"/>
                  <a:pt x="70" y="3"/>
                </a:cubicBezTo>
                <a:cubicBezTo>
                  <a:pt x="69" y="3"/>
                  <a:pt x="69" y="3"/>
                  <a:pt x="69" y="3"/>
                </a:cubicBezTo>
                <a:cubicBezTo>
                  <a:pt x="69" y="4"/>
                  <a:pt x="69" y="4"/>
                  <a:pt x="69" y="4"/>
                </a:cubicBezTo>
                <a:cubicBezTo>
                  <a:pt x="68" y="3"/>
                  <a:pt x="67" y="3"/>
                  <a:pt x="66" y="2"/>
                </a:cubicBezTo>
                <a:cubicBezTo>
                  <a:pt x="65" y="1"/>
                  <a:pt x="65" y="1"/>
                  <a:pt x="65" y="1"/>
                </a:cubicBezTo>
                <a:cubicBezTo>
                  <a:pt x="65" y="0"/>
                  <a:pt x="65" y="0"/>
                  <a:pt x="67" y="0"/>
                </a:cubicBezTo>
                <a:close/>
                <a:moveTo>
                  <a:pt x="131" y="225"/>
                </a:moveTo>
                <a:cubicBezTo>
                  <a:pt x="132" y="226"/>
                  <a:pt x="132" y="227"/>
                  <a:pt x="132" y="227"/>
                </a:cubicBezTo>
                <a:cubicBezTo>
                  <a:pt x="133" y="228"/>
                  <a:pt x="133" y="229"/>
                  <a:pt x="133" y="230"/>
                </a:cubicBezTo>
                <a:cubicBezTo>
                  <a:pt x="133" y="232"/>
                  <a:pt x="132" y="233"/>
                  <a:pt x="130" y="235"/>
                </a:cubicBezTo>
                <a:cubicBezTo>
                  <a:pt x="129" y="236"/>
                  <a:pt x="127" y="237"/>
                  <a:pt x="125" y="237"/>
                </a:cubicBezTo>
                <a:cubicBezTo>
                  <a:pt x="124" y="237"/>
                  <a:pt x="122" y="236"/>
                  <a:pt x="122" y="236"/>
                </a:cubicBezTo>
                <a:cubicBezTo>
                  <a:pt x="121" y="235"/>
                  <a:pt x="120" y="234"/>
                  <a:pt x="119" y="233"/>
                </a:cubicBezTo>
                <a:cubicBezTo>
                  <a:pt x="119" y="233"/>
                  <a:pt x="118" y="232"/>
                  <a:pt x="118" y="231"/>
                </a:cubicBezTo>
                <a:cubicBezTo>
                  <a:pt x="118" y="231"/>
                  <a:pt x="118" y="230"/>
                  <a:pt x="118" y="230"/>
                </a:cubicBezTo>
                <a:cubicBezTo>
                  <a:pt x="118" y="230"/>
                  <a:pt x="118" y="230"/>
                  <a:pt x="118" y="230"/>
                </a:cubicBezTo>
                <a:cubicBezTo>
                  <a:pt x="118" y="230"/>
                  <a:pt x="118" y="229"/>
                  <a:pt x="118" y="229"/>
                </a:cubicBezTo>
                <a:cubicBezTo>
                  <a:pt x="118" y="229"/>
                  <a:pt x="118" y="228"/>
                  <a:pt x="118" y="228"/>
                </a:cubicBezTo>
                <a:cubicBezTo>
                  <a:pt x="118" y="228"/>
                  <a:pt x="118" y="227"/>
                  <a:pt x="118" y="227"/>
                </a:cubicBezTo>
                <a:cubicBezTo>
                  <a:pt x="118" y="227"/>
                  <a:pt x="118" y="226"/>
                  <a:pt x="118" y="226"/>
                </a:cubicBezTo>
                <a:cubicBezTo>
                  <a:pt x="119" y="225"/>
                  <a:pt x="119" y="225"/>
                  <a:pt x="120" y="224"/>
                </a:cubicBezTo>
                <a:cubicBezTo>
                  <a:pt x="121" y="223"/>
                  <a:pt x="122" y="223"/>
                  <a:pt x="123" y="222"/>
                </a:cubicBezTo>
                <a:cubicBezTo>
                  <a:pt x="124" y="222"/>
                  <a:pt x="125" y="221"/>
                  <a:pt x="126" y="221"/>
                </a:cubicBezTo>
                <a:cubicBezTo>
                  <a:pt x="127" y="221"/>
                  <a:pt x="128" y="222"/>
                  <a:pt x="129" y="222"/>
                </a:cubicBezTo>
                <a:cubicBezTo>
                  <a:pt x="130" y="223"/>
                  <a:pt x="131" y="224"/>
                  <a:pt x="131" y="225"/>
                </a:cubicBezTo>
                <a:close/>
                <a:moveTo>
                  <a:pt x="173" y="236"/>
                </a:moveTo>
                <a:cubicBezTo>
                  <a:pt x="174" y="236"/>
                  <a:pt x="175" y="236"/>
                  <a:pt x="176" y="237"/>
                </a:cubicBezTo>
                <a:cubicBezTo>
                  <a:pt x="176" y="237"/>
                  <a:pt x="176" y="238"/>
                  <a:pt x="176" y="239"/>
                </a:cubicBezTo>
                <a:cubicBezTo>
                  <a:pt x="175" y="240"/>
                  <a:pt x="174" y="241"/>
                  <a:pt x="173" y="242"/>
                </a:cubicBezTo>
                <a:cubicBezTo>
                  <a:pt x="173" y="243"/>
                  <a:pt x="171" y="243"/>
                  <a:pt x="170" y="243"/>
                </a:cubicBezTo>
                <a:cubicBezTo>
                  <a:pt x="169" y="243"/>
                  <a:pt x="169" y="243"/>
                  <a:pt x="169" y="243"/>
                </a:cubicBezTo>
                <a:cubicBezTo>
                  <a:pt x="168" y="242"/>
                  <a:pt x="168" y="242"/>
                  <a:pt x="168" y="241"/>
                </a:cubicBezTo>
                <a:cubicBezTo>
                  <a:pt x="168" y="240"/>
                  <a:pt x="169" y="239"/>
                  <a:pt x="171" y="238"/>
                </a:cubicBezTo>
                <a:cubicBezTo>
                  <a:pt x="172" y="237"/>
                  <a:pt x="173" y="236"/>
                  <a:pt x="173" y="236"/>
                </a:cubicBezTo>
                <a:close/>
                <a:moveTo>
                  <a:pt x="79" y="164"/>
                </a:moveTo>
                <a:cubicBezTo>
                  <a:pt x="78" y="164"/>
                  <a:pt x="78" y="164"/>
                  <a:pt x="77" y="164"/>
                </a:cubicBezTo>
                <a:cubicBezTo>
                  <a:pt x="77" y="164"/>
                  <a:pt x="77" y="164"/>
                  <a:pt x="77" y="163"/>
                </a:cubicBezTo>
                <a:cubicBezTo>
                  <a:pt x="78" y="163"/>
                  <a:pt x="78" y="163"/>
                  <a:pt x="78" y="163"/>
                </a:cubicBezTo>
                <a:cubicBezTo>
                  <a:pt x="78" y="163"/>
                  <a:pt x="79" y="164"/>
                  <a:pt x="79" y="164"/>
                </a:cubicBezTo>
                <a:close/>
                <a:moveTo>
                  <a:pt x="0" y="281"/>
                </a:moveTo>
                <a:cubicBezTo>
                  <a:pt x="1" y="281"/>
                  <a:pt x="1" y="282"/>
                  <a:pt x="1" y="282"/>
                </a:cubicBezTo>
                <a:cubicBezTo>
                  <a:pt x="2" y="282"/>
                  <a:pt x="2" y="282"/>
                  <a:pt x="2" y="282"/>
                </a:cubicBezTo>
                <a:cubicBezTo>
                  <a:pt x="2" y="282"/>
                  <a:pt x="2" y="282"/>
                  <a:pt x="2" y="283"/>
                </a:cubicBezTo>
                <a:cubicBezTo>
                  <a:pt x="2" y="283"/>
                  <a:pt x="2" y="283"/>
                  <a:pt x="2" y="283"/>
                </a:cubicBezTo>
                <a:cubicBezTo>
                  <a:pt x="1" y="283"/>
                  <a:pt x="0" y="283"/>
                  <a:pt x="0" y="283"/>
                </a:cubicBezTo>
                <a:lnTo>
                  <a:pt x="0" y="281"/>
                </a:lnTo>
                <a:close/>
                <a:moveTo>
                  <a:pt x="153" y="12"/>
                </a:moveTo>
                <a:cubicBezTo>
                  <a:pt x="152" y="12"/>
                  <a:pt x="152" y="12"/>
                  <a:pt x="152" y="12"/>
                </a:cubicBezTo>
                <a:cubicBezTo>
                  <a:pt x="152" y="12"/>
                  <a:pt x="152" y="12"/>
                  <a:pt x="152" y="12"/>
                </a:cubicBezTo>
                <a:cubicBezTo>
                  <a:pt x="152" y="12"/>
                  <a:pt x="151" y="12"/>
                  <a:pt x="151" y="11"/>
                </a:cubicBezTo>
                <a:cubicBezTo>
                  <a:pt x="152" y="11"/>
                  <a:pt x="152" y="10"/>
                  <a:pt x="152" y="10"/>
                </a:cubicBezTo>
                <a:cubicBezTo>
                  <a:pt x="152" y="10"/>
                  <a:pt x="152" y="10"/>
                  <a:pt x="153" y="10"/>
                </a:cubicBezTo>
                <a:cubicBezTo>
                  <a:pt x="153" y="10"/>
                  <a:pt x="153" y="10"/>
                  <a:pt x="153" y="10"/>
                </a:cubicBezTo>
                <a:cubicBezTo>
                  <a:pt x="153" y="11"/>
                  <a:pt x="153" y="11"/>
                  <a:pt x="153" y="11"/>
                </a:cubicBezTo>
                <a:cubicBezTo>
                  <a:pt x="153" y="11"/>
                  <a:pt x="153" y="12"/>
                  <a:pt x="153" y="12"/>
                </a:cubicBezTo>
                <a:close/>
                <a:moveTo>
                  <a:pt x="60" y="165"/>
                </a:moveTo>
                <a:cubicBezTo>
                  <a:pt x="61" y="165"/>
                  <a:pt x="61" y="165"/>
                  <a:pt x="61" y="165"/>
                </a:cubicBezTo>
                <a:cubicBezTo>
                  <a:pt x="62" y="166"/>
                  <a:pt x="62" y="166"/>
                  <a:pt x="62" y="166"/>
                </a:cubicBezTo>
                <a:cubicBezTo>
                  <a:pt x="62" y="167"/>
                  <a:pt x="62" y="167"/>
                  <a:pt x="61" y="167"/>
                </a:cubicBezTo>
                <a:cubicBezTo>
                  <a:pt x="61" y="167"/>
                  <a:pt x="60" y="167"/>
                  <a:pt x="59" y="167"/>
                </a:cubicBezTo>
                <a:cubicBezTo>
                  <a:pt x="58" y="167"/>
                  <a:pt x="57" y="167"/>
                  <a:pt x="56" y="167"/>
                </a:cubicBezTo>
                <a:cubicBezTo>
                  <a:pt x="55" y="166"/>
                  <a:pt x="54" y="166"/>
                  <a:pt x="54" y="164"/>
                </a:cubicBezTo>
                <a:cubicBezTo>
                  <a:pt x="57" y="164"/>
                  <a:pt x="57" y="164"/>
                  <a:pt x="57" y="164"/>
                </a:cubicBezTo>
                <a:cubicBezTo>
                  <a:pt x="58" y="164"/>
                  <a:pt x="59" y="164"/>
                  <a:pt x="60" y="165"/>
                </a:cubicBezTo>
                <a:close/>
                <a:moveTo>
                  <a:pt x="164" y="98"/>
                </a:moveTo>
                <a:cubicBezTo>
                  <a:pt x="164" y="98"/>
                  <a:pt x="164" y="97"/>
                  <a:pt x="163" y="97"/>
                </a:cubicBezTo>
                <a:cubicBezTo>
                  <a:pt x="163" y="97"/>
                  <a:pt x="162" y="96"/>
                  <a:pt x="162" y="96"/>
                </a:cubicBezTo>
                <a:cubicBezTo>
                  <a:pt x="161" y="95"/>
                  <a:pt x="161" y="95"/>
                  <a:pt x="161" y="94"/>
                </a:cubicBezTo>
                <a:cubicBezTo>
                  <a:pt x="160" y="93"/>
                  <a:pt x="160" y="92"/>
                  <a:pt x="160" y="90"/>
                </a:cubicBezTo>
                <a:cubicBezTo>
                  <a:pt x="160" y="90"/>
                  <a:pt x="161" y="90"/>
                  <a:pt x="161" y="89"/>
                </a:cubicBezTo>
                <a:cubicBezTo>
                  <a:pt x="161" y="88"/>
                  <a:pt x="161" y="87"/>
                  <a:pt x="161" y="87"/>
                </a:cubicBezTo>
                <a:cubicBezTo>
                  <a:pt x="163" y="85"/>
                  <a:pt x="164" y="84"/>
                  <a:pt x="166" y="84"/>
                </a:cubicBezTo>
                <a:cubicBezTo>
                  <a:pt x="167" y="83"/>
                  <a:pt x="169" y="83"/>
                  <a:pt x="170" y="82"/>
                </a:cubicBezTo>
                <a:cubicBezTo>
                  <a:pt x="171" y="84"/>
                  <a:pt x="172" y="85"/>
                  <a:pt x="174" y="85"/>
                </a:cubicBezTo>
                <a:cubicBezTo>
                  <a:pt x="176" y="86"/>
                  <a:pt x="176" y="87"/>
                  <a:pt x="176" y="90"/>
                </a:cubicBezTo>
                <a:cubicBezTo>
                  <a:pt x="176" y="91"/>
                  <a:pt x="176" y="92"/>
                  <a:pt x="175" y="95"/>
                </a:cubicBezTo>
                <a:cubicBezTo>
                  <a:pt x="174" y="97"/>
                  <a:pt x="173" y="98"/>
                  <a:pt x="173" y="98"/>
                </a:cubicBezTo>
                <a:cubicBezTo>
                  <a:pt x="172" y="98"/>
                  <a:pt x="172" y="98"/>
                  <a:pt x="172" y="98"/>
                </a:cubicBezTo>
                <a:cubicBezTo>
                  <a:pt x="172" y="98"/>
                  <a:pt x="171" y="99"/>
                  <a:pt x="170" y="99"/>
                </a:cubicBezTo>
                <a:cubicBezTo>
                  <a:pt x="169" y="99"/>
                  <a:pt x="168" y="99"/>
                  <a:pt x="167" y="99"/>
                </a:cubicBezTo>
                <a:cubicBezTo>
                  <a:pt x="167" y="99"/>
                  <a:pt x="166" y="99"/>
                  <a:pt x="166" y="99"/>
                </a:cubicBezTo>
                <a:cubicBezTo>
                  <a:pt x="165" y="99"/>
                  <a:pt x="165" y="99"/>
                  <a:pt x="164" y="98"/>
                </a:cubicBezTo>
                <a:close/>
                <a:moveTo>
                  <a:pt x="272" y="85"/>
                </a:moveTo>
                <a:cubicBezTo>
                  <a:pt x="271" y="85"/>
                  <a:pt x="271" y="85"/>
                  <a:pt x="271" y="85"/>
                </a:cubicBezTo>
                <a:cubicBezTo>
                  <a:pt x="271" y="83"/>
                  <a:pt x="271" y="82"/>
                  <a:pt x="272" y="81"/>
                </a:cubicBezTo>
                <a:cubicBezTo>
                  <a:pt x="272" y="80"/>
                  <a:pt x="273" y="79"/>
                  <a:pt x="274" y="78"/>
                </a:cubicBezTo>
                <a:cubicBezTo>
                  <a:pt x="274" y="77"/>
                  <a:pt x="275" y="77"/>
                  <a:pt x="276" y="77"/>
                </a:cubicBezTo>
                <a:cubicBezTo>
                  <a:pt x="276" y="76"/>
                  <a:pt x="277" y="76"/>
                  <a:pt x="277" y="76"/>
                </a:cubicBezTo>
                <a:cubicBezTo>
                  <a:pt x="280" y="76"/>
                  <a:pt x="282" y="77"/>
                  <a:pt x="284" y="78"/>
                </a:cubicBezTo>
                <a:cubicBezTo>
                  <a:pt x="285" y="80"/>
                  <a:pt x="286" y="82"/>
                  <a:pt x="286" y="85"/>
                </a:cubicBezTo>
                <a:cubicBezTo>
                  <a:pt x="286" y="86"/>
                  <a:pt x="286" y="87"/>
                  <a:pt x="285" y="88"/>
                </a:cubicBezTo>
                <a:cubicBezTo>
                  <a:pt x="284" y="88"/>
                  <a:pt x="284" y="89"/>
                  <a:pt x="283" y="91"/>
                </a:cubicBezTo>
                <a:cubicBezTo>
                  <a:pt x="281" y="91"/>
                  <a:pt x="281" y="91"/>
                  <a:pt x="281" y="91"/>
                </a:cubicBezTo>
                <a:cubicBezTo>
                  <a:pt x="281" y="91"/>
                  <a:pt x="281" y="91"/>
                  <a:pt x="280" y="91"/>
                </a:cubicBezTo>
                <a:cubicBezTo>
                  <a:pt x="280" y="91"/>
                  <a:pt x="280" y="91"/>
                  <a:pt x="280" y="92"/>
                </a:cubicBezTo>
                <a:cubicBezTo>
                  <a:pt x="278" y="91"/>
                  <a:pt x="276" y="91"/>
                  <a:pt x="275" y="90"/>
                </a:cubicBezTo>
                <a:cubicBezTo>
                  <a:pt x="273" y="89"/>
                  <a:pt x="272" y="88"/>
                  <a:pt x="272" y="85"/>
                </a:cubicBezTo>
                <a:close/>
                <a:moveTo>
                  <a:pt x="40" y="152"/>
                </a:moveTo>
                <a:cubicBezTo>
                  <a:pt x="41" y="152"/>
                  <a:pt x="41" y="152"/>
                  <a:pt x="41" y="152"/>
                </a:cubicBezTo>
                <a:cubicBezTo>
                  <a:pt x="42" y="152"/>
                  <a:pt x="42" y="152"/>
                  <a:pt x="42" y="153"/>
                </a:cubicBezTo>
                <a:cubicBezTo>
                  <a:pt x="42" y="153"/>
                  <a:pt x="41" y="153"/>
                  <a:pt x="41" y="153"/>
                </a:cubicBezTo>
                <a:cubicBezTo>
                  <a:pt x="41" y="153"/>
                  <a:pt x="41" y="153"/>
                  <a:pt x="41" y="153"/>
                </a:cubicBezTo>
                <a:cubicBezTo>
                  <a:pt x="40" y="153"/>
                  <a:pt x="40" y="153"/>
                  <a:pt x="40" y="152"/>
                </a:cubicBezTo>
                <a:close/>
                <a:moveTo>
                  <a:pt x="36" y="164"/>
                </a:moveTo>
                <a:cubicBezTo>
                  <a:pt x="36" y="164"/>
                  <a:pt x="37" y="164"/>
                  <a:pt x="38" y="164"/>
                </a:cubicBezTo>
                <a:cubicBezTo>
                  <a:pt x="40" y="164"/>
                  <a:pt x="40" y="165"/>
                  <a:pt x="40" y="166"/>
                </a:cubicBezTo>
                <a:cubicBezTo>
                  <a:pt x="40" y="166"/>
                  <a:pt x="40" y="167"/>
                  <a:pt x="39" y="167"/>
                </a:cubicBezTo>
                <a:cubicBezTo>
                  <a:pt x="38" y="167"/>
                  <a:pt x="37" y="168"/>
                  <a:pt x="37" y="168"/>
                </a:cubicBezTo>
                <a:cubicBezTo>
                  <a:pt x="37" y="168"/>
                  <a:pt x="36" y="167"/>
                  <a:pt x="36" y="167"/>
                </a:cubicBezTo>
                <a:cubicBezTo>
                  <a:pt x="35" y="167"/>
                  <a:pt x="35" y="166"/>
                  <a:pt x="35" y="166"/>
                </a:cubicBezTo>
                <a:cubicBezTo>
                  <a:pt x="35" y="166"/>
                  <a:pt x="35" y="165"/>
                  <a:pt x="35" y="165"/>
                </a:cubicBezTo>
                <a:cubicBezTo>
                  <a:pt x="35" y="165"/>
                  <a:pt x="35" y="164"/>
                  <a:pt x="36" y="164"/>
                </a:cubicBezTo>
                <a:close/>
                <a:moveTo>
                  <a:pt x="19" y="122"/>
                </a:moveTo>
                <a:cubicBezTo>
                  <a:pt x="19" y="123"/>
                  <a:pt x="19" y="123"/>
                  <a:pt x="18" y="124"/>
                </a:cubicBezTo>
                <a:cubicBezTo>
                  <a:pt x="18" y="125"/>
                  <a:pt x="17" y="125"/>
                  <a:pt x="17" y="125"/>
                </a:cubicBezTo>
                <a:cubicBezTo>
                  <a:pt x="17" y="124"/>
                  <a:pt x="17" y="123"/>
                  <a:pt x="18" y="122"/>
                </a:cubicBezTo>
                <a:cubicBezTo>
                  <a:pt x="18" y="121"/>
                  <a:pt x="18" y="120"/>
                  <a:pt x="19" y="119"/>
                </a:cubicBezTo>
                <a:cubicBezTo>
                  <a:pt x="20" y="119"/>
                  <a:pt x="20" y="119"/>
                  <a:pt x="20" y="119"/>
                </a:cubicBezTo>
                <a:cubicBezTo>
                  <a:pt x="19" y="120"/>
                  <a:pt x="19" y="120"/>
                  <a:pt x="19" y="120"/>
                </a:cubicBezTo>
                <a:cubicBezTo>
                  <a:pt x="19" y="121"/>
                  <a:pt x="19" y="121"/>
                  <a:pt x="19" y="122"/>
                </a:cubicBezTo>
                <a:close/>
                <a:moveTo>
                  <a:pt x="44" y="293"/>
                </a:moveTo>
                <a:cubicBezTo>
                  <a:pt x="45" y="293"/>
                  <a:pt x="46" y="294"/>
                  <a:pt x="46" y="294"/>
                </a:cubicBezTo>
                <a:cubicBezTo>
                  <a:pt x="46" y="295"/>
                  <a:pt x="45" y="295"/>
                  <a:pt x="44" y="295"/>
                </a:cubicBezTo>
                <a:cubicBezTo>
                  <a:pt x="44" y="295"/>
                  <a:pt x="44" y="295"/>
                  <a:pt x="44" y="294"/>
                </a:cubicBezTo>
                <a:cubicBezTo>
                  <a:pt x="44" y="294"/>
                  <a:pt x="44" y="294"/>
                  <a:pt x="44" y="294"/>
                </a:cubicBezTo>
                <a:lnTo>
                  <a:pt x="44" y="293"/>
                </a:lnTo>
                <a:close/>
                <a:moveTo>
                  <a:pt x="35" y="201"/>
                </a:moveTo>
                <a:cubicBezTo>
                  <a:pt x="35" y="201"/>
                  <a:pt x="35" y="201"/>
                  <a:pt x="35" y="201"/>
                </a:cubicBezTo>
                <a:cubicBezTo>
                  <a:pt x="35" y="201"/>
                  <a:pt x="35" y="202"/>
                  <a:pt x="35" y="202"/>
                </a:cubicBezTo>
                <a:cubicBezTo>
                  <a:pt x="35" y="202"/>
                  <a:pt x="35" y="202"/>
                  <a:pt x="36" y="202"/>
                </a:cubicBezTo>
                <a:cubicBezTo>
                  <a:pt x="36" y="205"/>
                  <a:pt x="36" y="205"/>
                  <a:pt x="36" y="205"/>
                </a:cubicBezTo>
                <a:cubicBezTo>
                  <a:pt x="35" y="206"/>
                  <a:pt x="35" y="206"/>
                  <a:pt x="35" y="207"/>
                </a:cubicBezTo>
                <a:cubicBezTo>
                  <a:pt x="35" y="207"/>
                  <a:pt x="34" y="208"/>
                  <a:pt x="34" y="208"/>
                </a:cubicBezTo>
                <a:cubicBezTo>
                  <a:pt x="33" y="209"/>
                  <a:pt x="32" y="210"/>
                  <a:pt x="30" y="211"/>
                </a:cubicBezTo>
                <a:cubicBezTo>
                  <a:pt x="29" y="211"/>
                  <a:pt x="28" y="211"/>
                  <a:pt x="26" y="211"/>
                </a:cubicBezTo>
                <a:cubicBezTo>
                  <a:pt x="25" y="211"/>
                  <a:pt x="24" y="211"/>
                  <a:pt x="23" y="210"/>
                </a:cubicBezTo>
                <a:cubicBezTo>
                  <a:pt x="21" y="210"/>
                  <a:pt x="21" y="209"/>
                  <a:pt x="21" y="209"/>
                </a:cubicBezTo>
                <a:cubicBezTo>
                  <a:pt x="21" y="209"/>
                  <a:pt x="21" y="209"/>
                  <a:pt x="21" y="209"/>
                </a:cubicBezTo>
                <a:cubicBezTo>
                  <a:pt x="21" y="209"/>
                  <a:pt x="21" y="209"/>
                  <a:pt x="21" y="209"/>
                </a:cubicBezTo>
                <a:cubicBezTo>
                  <a:pt x="21" y="208"/>
                  <a:pt x="21" y="208"/>
                  <a:pt x="21" y="208"/>
                </a:cubicBezTo>
                <a:cubicBezTo>
                  <a:pt x="20" y="208"/>
                  <a:pt x="19" y="208"/>
                  <a:pt x="19" y="208"/>
                </a:cubicBezTo>
                <a:cubicBezTo>
                  <a:pt x="20" y="207"/>
                  <a:pt x="20" y="207"/>
                  <a:pt x="20" y="207"/>
                </a:cubicBezTo>
                <a:cubicBezTo>
                  <a:pt x="19" y="208"/>
                  <a:pt x="19" y="208"/>
                  <a:pt x="19" y="208"/>
                </a:cubicBezTo>
                <a:cubicBezTo>
                  <a:pt x="19" y="208"/>
                  <a:pt x="19" y="207"/>
                  <a:pt x="19" y="207"/>
                </a:cubicBezTo>
                <a:cubicBezTo>
                  <a:pt x="19" y="206"/>
                  <a:pt x="19" y="206"/>
                  <a:pt x="18" y="206"/>
                </a:cubicBezTo>
                <a:cubicBezTo>
                  <a:pt x="19" y="203"/>
                  <a:pt x="19" y="200"/>
                  <a:pt x="20" y="198"/>
                </a:cubicBezTo>
                <a:cubicBezTo>
                  <a:pt x="21" y="196"/>
                  <a:pt x="23" y="195"/>
                  <a:pt x="26" y="195"/>
                </a:cubicBezTo>
                <a:cubicBezTo>
                  <a:pt x="28" y="195"/>
                  <a:pt x="29" y="195"/>
                  <a:pt x="31" y="196"/>
                </a:cubicBezTo>
                <a:cubicBezTo>
                  <a:pt x="32" y="196"/>
                  <a:pt x="32" y="197"/>
                  <a:pt x="33" y="197"/>
                </a:cubicBezTo>
                <a:cubicBezTo>
                  <a:pt x="34" y="198"/>
                  <a:pt x="34" y="199"/>
                  <a:pt x="34" y="199"/>
                </a:cubicBezTo>
                <a:cubicBezTo>
                  <a:pt x="34" y="200"/>
                  <a:pt x="35" y="201"/>
                  <a:pt x="35" y="201"/>
                </a:cubicBezTo>
                <a:close/>
                <a:moveTo>
                  <a:pt x="26" y="273"/>
                </a:moveTo>
                <a:cubicBezTo>
                  <a:pt x="27" y="273"/>
                  <a:pt x="28" y="273"/>
                  <a:pt x="28" y="274"/>
                </a:cubicBezTo>
                <a:cubicBezTo>
                  <a:pt x="28" y="275"/>
                  <a:pt x="27" y="275"/>
                  <a:pt x="27" y="275"/>
                </a:cubicBezTo>
                <a:cubicBezTo>
                  <a:pt x="26" y="275"/>
                  <a:pt x="26" y="275"/>
                  <a:pt x="26" y="274"/>
                </a:cubicBezTo>
                <a:cubicBezTo>
                  <a:pt x="26" y="274"/>
                  <a:pt x="26" y="274"/>
                  <a:pt x="26" y="274"/>
                </a:cubicBezTo>
                <a:cubicBezTo>
                  <a:pt x="26" y="274"/>
                  <a:pt x="26" y="273"/>
                  <a:pt x="26" y="27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38" name="Freeform 40">
            <a:extLst>
              <a:ext uri="{FF2B5EF4-FFF2-40B4-BE49-F238E27FC236}">
                <a16:creationId xmlns:a16="http://schemas.microsoft.com/office/drawing/2014/main" xmlns="" id="{EA9D6BE1-AD9E-40B4-AF34-E1B60F39FAA9}"/>
              </a:ext>
            </a:extLst>
          </p:cNvPr>
          <p:cNvSpPr>
            <a:spLocks noEditPoints="1"/>
          </p:cNvSpPr>
          <p:nvPr/>
        </p:nvSpPr>
        <p:spPr bwMode="auto">
          <a:xfrm>
            <a:off x="10822031" y="2262306"/>
            <a:ext cx="355435" cy="264079"/>
          </a:xfrm>
          <a:custGeom>
            <a:avLst/>
            <a:gdLst>
              <a:gd name="T0" fmla="*/ 150 w 171"/>
              <a:gd name="T1" fmla="*/ 65 h 127"/>
              <a:gd name="T2" fmla="*/ 153 w 171"/>
              <a:gd name="T3" fmla="*/ 71 h 127"/>
              <a:gd name="T4" fmla="*/ 145 w 171"/>
              <a:gd name="T5" fmla="*/ 84 h 127"/>
              <a:gd name="T6" fmla="*/ 142 w 171"/>
              <a:gd name="T7" fmla="*/ 88 h 127"/>
              <a:gd name="T8" fmla="*/ 138 w 171"/>
              <a:gd name="T9" fmla="*/ 95 h 127"/>
              <a:gd name="T10" fmla="*/ 129 w 171"/>
              <a:gd name="T11" fmla="*/ 104 h 127"/>
              <a:gd name="T12" fmla="*/ 123 w 171"/>
              <a:gd name="T13" fmla="*/ 108 h 127"/>
              <a:gd name="T14" fmla="*/ 114 w 171"/>
              <a:gd name="T15" fmla="*/ 109 h 127"/>
              <a:gd name="T16" fmla="*/ 104 w 171"/>
              <a:gd name="T17" fmla="*/ 113 h 127"/>
              <a:gd name="T18" fmla="*/ 94 w 171"/>
              <a:gd name="T19" fmla="*/ 117 h 127"/>
              <a:gd name="T20" fmla="*/ 88 w 171"/>
              <a:gd name="T21" fmla="*/ 106 h 127"/>
              <a:gd name="T22" fmla="*/ 84 w 171"/>
              <a:gd name="T23" fmla="*/ 101 h 127"/>
              <a:gd name="T24" fmla="*/ 78 w 171"/>
              <a:gd name="T25" fmla="*/ 98 h 127"/>
              <a:gd name="T26" fmla="*/ 77 w 171"/>
              <a:gd name="T27" fmla="*/ 86 h 127"/>
              <a:gd name="T28" fmla="*/ 77 w 171"/>
              <a:gd name="T29" fmla="*/ 83 h 127"/>
              <a:gd name="T30" fmla="*/ 70 w 171"/>
              <a:gd name="T31" fmla="*/ 72 h 127"/>
              <a:gd name="T32" fmla="*/ 75 w 171"/>
              <a:gd name="T33" fmla="*/ 68 h 127"/>
              <a:gd name="T34" fmla="*/ 78 w 171"/>
              <a:gd name="T35" fmla="*/ 67 h 127"/>
              <a:gd name="T36" fmla="*/ 76 w 171"/>
              <a:gd name="T37" fmla="*/ 60 h 127"/>
              <a:gd name="T38" fmla="*/ 86 w 171"/>
              <a:gd name="T39" fmla="*/ 51 h 127"/>
              <a:gd name="T40" fmla="*/ 78 w 171"/>
              <a:gd name="T41" fmla="*/ 46 h 127"/>
              <a:gd name="T42" fmla="*/ 80 w 171"/>
              <a:gd name="T43" fmla="*/ 40 h 127"/>
              <a:gd name="T44" fmla="*/ 83 w 171"/>
              <a:gd name="T45" fmla="*/ 35 h 127"/>
              <a:gd name="T46" fmla="*/ 82 w 171"/>
              <a:gd name="T47" fmla="*/ 32 h 127"/>
              <a:gd name="T48" fmla="*/ 95 w 171"/>
              <a:gd name="T49" fmla="*/ 21 h 127"/>
              <a:gd name="T50" fmla="*/ 104 w 171"/>
              <a:gd name="T51" fmla="*/ 11 h 127"/>
              <a:gd name="T52" fmla="*/ 119 w 171"/>
              <a:gd name="T53" fmla="*/ 11 h 127"/>
              <a:gd name="T54" fmla="*/ 122 w 171"/>
              <a:gd name="T55" fmla="*/ 18 h 127"/>
              <a:gd name="T56" fmla="*/ 113 w 171"/>
              <a:gd name="T57" fmla="*/ 26 h 127"/>
              <a:gd name="T58" fmla="*/ 116 w 171"/>
              <a:gd name="T59" fmla="*/ 34 h 127"/>
              <a:gd name="T60" fmla="*/ 121 w 171"/>
              <a:gd name="T61" fmla="*/ 40 h 127"/>
              <a:gd name="T62" fmla="*/ 134 w 171"/>
              <a:gd name="T63" fmla="*/ 50 h 127"/>
              <a:gd name="T64" fmla="*/ 145 w 171"/>
              <a:gd name="T65" fmla="*/ 57 h 127"/>
              <a:gd name="T66" fmla="*/ 50 w 171"/>
              <a:gd name="T67" fmla="*/ 36 h 127"/>
              <a:gd name="T68" fmla="*/ 52 w 171"/>
              <a:gd name="T69" fmla="*/ 46 h 127"/>
              <a:gd name="T70" fmla="*/ 49 w 171"/>
              <a:gd name="T71" fmla="*/ 57 h 127"/>
              <a:gd name="T72" fmla="*/ 38 w 171"/>
              <a:gd name="T73" fmla="*/ 61 h 127"/>
              <a:gd name="T74" fmla="*/ 30 w 171"/>
              <a:gd name="T75" fmla="*/ 60 h 127"/>
              <a:gd name="T76" fmla="*/ 26 w 171"/>
              <a:gd name="T77" fmla="*/ 57 h 127"/>
              <a:gd name="T78" fmla="*/ 20 w 171"/>
              <a:gd name="T79" fmla="*/ 50 h 127"/>
              <a:gd name="T80" fmla="*/ 23 w 171"/>
              <a:gd name="T81" fmla="*/ 38 h 127"/>
              <a:gd name="T82" fmla="*/ 31 w 171"/>
              <a:gd name="T83" fmla="*/ 32 h 127"/>
              <a:gd name="T84" fmla="*/ 25 w 171"/>
              <a:gd name="T85" fmla="*/ 76 h 127"/>
              <a:gd name="T86" fmla="*/ 148 w 171"/>
              <a:gd name="T87" fmla="*/ 20 h 127"/>
              <a:gd name="T88" fmla="*/ 19 w 171"/>
              <a:gd name="T89" fmla="*/ 85 h 127"/>
              <a:gd name="T90" fmla="*/ 86 w 171"/>
              <a:gd name="T91" fmla="*/ 50 h 127"/>
              <a:gd name="T92" fmla="*/ 87 w 171"/>
              <a:gd name="T93" fmla="*/ 49 h 127"/>
              <a:gd name="T94" fmla="*/ 168 w 171"/>
              <a:gd name="T95" fmla="*/ 6 h 127"/>
              <a:gd name="T96" fmla="*/ 66 w 171"/>
              <a:gd name="T97" fmla="*/ 17 h 127"/>
              <a:gd name="T98" fmla="*/ 120 w 171"/>
              <a:gd name="T99" fmla="*/ 126 h 127"/>
              <a:gd name="T100" fmla="*/ 108 w 171"/>
              <a:gd name="T101" fmla="*/ 1 h 127"/>
              <a:gd name="T102" fmla="*/ 127 w 171"/>
              <a:gd name="T103" fmla="*/ 6 h 127"/>
              <a:gd name="T104" fmla="*/ 1 w 171"/>
              <a:gd name="T105" fmla="*/ 39 h 127"/>
              <a:gd name="T106" fmla="*/ 23 w 171"/>
              <a:gd name="T107" fmla="*/ 33 h 127"/>
              <a:gd name="T108" fmla="*/ 132 w 171"/>
              <a:gd name="T109" fmla="*/ 4 h 127"/>
              <a:gd name="T110" fmla="*/ 171 w 171"/>
              <a:gd name="T111" fmla="*/ 40 h 127"/>
              <a:gd name="T112" fmla="*/ 79 w 171"/>
              <a:gd name="T113" fmla="*/ 23 h 127"/>
              <a:gd name="T114" fmla="*/ 82 w 171"/>
              <a:gd name="T115" fmla="*/ 26 h 127"/>
              <a:gd name="T116" fmla="*/ 146 w 171"/>
              <a:gd name="T117" fmla="*/ 5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27">
                <a:moveTo>
                  <a:pt x="146" y="57"/>
                </a:moveTo>
                <a:cubicBezTo>
                  <a:pt x="146" y="58"/>
                  <a:pt x="146" y="58"/>
                  <a:pt x="145" y="59"/>
                </a:cubicBezTo>
                <a:cubicBezTo>
                  <a:pt x="144" y="60"/>
                  <a:pt x="144" y="61"/>
                  <a:pt x="144" y="61"/>
                </a:cubicBezTo>
                <a:cubicBezTo>
                  <a:pt x="144" y="62"/>
                  <a:pt x="144" y="62"/>
                  <a:pt x="145" y="63"/>
                </a:cubicBezTo>
                <a:cubicBezTo>
                  <a:pt x="145" y="64"/>
                  <a:pt x="145" y="64"/>
                  <a:pt x="146" y="64"/>
                </a:cubicBezTo>
                <a:cubicBezTo>
                  <a:pt x="146" y="64"/>
                  <a:pt x="147" y="64"/>
                  <a:pt x="147" y="64"/>
                </a:cubicBezTo>
                <a:cubicBezTo>
                  <a:pt x="148" y="64"/>
                  <a:pt x="148" y="64"/>
                  <a:pt x="149" y="64"/>
                </a:cubicBezTo>
                <a:cubicBezTo>
                  <a:pt x="150" y="64"/>
                  <a:pt x="150" y="64"/>
                  <a:pt x="150" y="65"/>
                </a:cubicBezTo>
                <a:cubicBezTo>
                  <a:pt x="150" y="65"/>
                  <a:pt x="150" y="66"/>
                  <a:pt x="148" y="66"/>
                </a:cubicBezTo>
                <a:cubicBezTo>
                  <a:pt x="147" y="66"/>
                  <a:pt x="147" y="67"/>
                  <a:pt x="147" y="67"/>
                </a:cubicBezTo>
                <a:cubicBezTo>
                  <a:pt x="147" y="68"/>
                  <a:pt x="147" y="68"/>
                  <a:pt x="147" y="69"/>
                </a:cubicBezTo>
                <a:cubicBezTo>
                  <a:pt x="147" y="70"/>
                  <a:pt x="148" y="70"/>
                  <a:pt x="149" y="71"/>
                </a:cubicBezTo>
                <a:cubicBezTo>
                  <a:pt x="149" y="70"/>
                  <a:pt x="150" y="70"/>
                  <a:pt x="150" y="70"/>
                </a:cubicBezTo>
                <a:cubicBezTo>
                  <a:pt x="151" y="70"/>
                  <a:pt x="151" y="70"/>
                  <a:pt x="152" y="70"/>
                </a:cubicBezTo>
                <a:cubicBezTo>
                  <a:pt x="152" y="70"/>
                  <a:pt x="153" y="70"/>
                  <a:pt x="153" y="71"/>
                </a:cubicBezTo>
                <a:cubicBezTo>
                  <a:pt x="153" y="71"/>
                  <a:pt x="153" y="71"/>
                  <a:pt x="153" y="71"/>
                </a:cubicBezTo>
                <a:cubicBezTo>
                  <a:pt x="154" y="71"/>
                  <a:pt x="154" y="71"/>
                  <a:pt x="154" y="71"/>
                </a:cubicBezTo>
                <a:cubicBezTo>
                  <a:pt x="154" y="71"/>
                  <a:pt x="154" y="71"/>
                  <a:pt x="155" y="71"/>
                </a:cubicBezTo>
                <a:cubicBezTo>
                  <a:pt x="154" y="71"/>
                  <a:pt x="152" y="71"/>
                  <a:pt x="150" y="72"/>
                </a:cubicBezTo>
                <a:cubicBezTo>
                  <a:pt x="148" y="73"/>
                  <a:pt x="147" y="73"/>
                  <a:pt x="147" y="74"/>
                </a:cubicBezTo>
                <a:cubicBezTo>
                  <a:pt x="147" y="75"/>
                  <a:pt x="147" y="75"/>
                  <a:pt x="148" y="75"/>
                </a:cubicBezTo>
                <a:cubicBezTo>
                  <a:pt x="149" y="76"/>
                  <a:pt x="149" y="76"/>
                  <a:pt x="149" y="77"/>
                </a:cubicBezTo>
                <a:cubicBezTo>
                  <a:pt x="149" y="78"/>
                  <a:pt x="148" y="79"/>
                  <a:pt x="147" y="80"/>
                </a:cubicBezTo>
                <a:cubicBezTo>
                  <a:pt x="145" y="81"/>
                  <a:pt x="145" y="83"/>
                  <a:pt x="145" y="84"/>
                </a:cubicBezTo>
                <a:cubicBezTo>
                  <a:pt x="145" y="85"/>
                  <a:pt x="145" y="85"/>
                  <a:pt x="145" y="85"/>
                </a:cubicBezTo>
                <a:cubicBezTo>
                  <a:pt x="145" y="86"/>
                  <a:pt x="146" y="86"/>
                  <a:pt x="146" y="86"/>
                </a:cubicBezTo>
                <a:cubicBezTo>
                  <a:pt x="147" y="86"/>
                  <a:pt x="147" y="86"/>
                  <a:pt x="147" y="86"/>
                </a:cubicBezTo>
                <a:cubicBezTo>
                  <a:pt x="148" y="87"/>
                  <a:pt x="148" y="87"/>
                  <a:pt x="148" y="88"/>
                </a:cubicBezTo>
                <a:cubicBezTo>
                  <a:pt x="147" y="88"/>
                  <a:pt x="147" y="88"/>
                  <a:pt x="146" y="88"/>
                </a:cubicBezTo>
                <a:cubicBezTo>
                  <a:pt x="145" y="88"/>
                  <a:pt x="145" y="88"/>
                  <a:pt x="145" y="88"/>
                </a:cubicBezTo>
                <a:cubicBezTo>
                  <a:pt x="144" y="88"/>
                  <a:pt x="143" y="88"/>
                  <a:pt x="143" y="88"/>
                </a:cubicBezTo>
                <a:cubicBezTo>
                  <a:pt x="143" y="88"/>
                  <a:pt x="142" y="88"/>
                  <a:pt x="142" y="88"/>
                </a:cubicBezTo>
                <a:cubicBezTo>
                  <a:pt x="142" y="89"/>
                  <a:pt x="142" y="89"/>
                  <a:pt x="142" y="89"/>
                </a:cubicBezTo>
                <a:cubicBezTo>
                  <a:pt x="142" y="90"/>
                  <a:pt x="142" y="91"/>
                  <a:pt x="142" y="91"/>
                </a:cubicBezTo>
                <a:cubicBezTo>
                  <a:pt x="143" y="92"/>
                  <a:pt x="143" y="92"/>
                  <a:pt x="144" y="93"/>
                </a:cubicBezTo>
                <a:cubicBezTo>
                  <a:pt x="145" y="93"/>
                  <a:pt x="146" y="94"/>
                  <a:pt x="146" y="94"/>
                </a:cubicBezTo>
                <a:cubicBezTo>
                  <a:pt x="147" y="95"/>
                  <a:pt x="147" y="95"/>
                  <a:pt x="147" y="95"/>
                </a:cubicBezTo>
                <a:cubicBezTo>
                  <a:pt x="146" y="94"/>
                  <a:pt x="145" y="94"/>
                  <a:pt x="143" y="93"/>
                </a:cubicBezTo>
                <a:cubicBezTo>
                  <a:pt x="142" y="93"/>
                  <a:pt x="141" y="92"/>
                  <a:pt x="140" y="92"/>
                </a:cubicBezTo>
                <a:cubicBezTo>
                  <a:pt x="138" y="95"/>
                  <a:pt x="138" y="95"/>
                  <a:pt x="138" y="95"/>
                </a:cubicBezTo>
                <a:cubicBezTo>
                  <a:pt x="138" y="95"/>
                  <a:pt x="137" y="96"/>
                  <a:pt x="137" y="97"/>
                </a:cubicBezTo>
                <a:cubicBezTo>
                  <a:pt x="137" y="97"/>
                  <a:pt x="137" y="98"/>
                  <a:pt x="137" y="98"/>
                </a:cubicBezTo>
                <a:cubicBezTo>
                  <a:pt x="137" y="99"/>
                  <a:pt x="137" y="99"/>
                  <a:pt x="137" y="100"/>
                </a:cubicBezTo>
                <a:cubicBezTo>
                  <a:pt x="137" y="100"/>
                  <a:pt x="137" y="101"/>
                  <a:pt x="136" y="101"/>
                </a:cubicBezTo>
                <a:cubicBezTo>
                  <a:pt x="136" y="101"/>
                  <a:pt x="136" y="101"/>
                  <a:pt x="135" y="100"/>
                </a:cubicBezTo>
                <a:cubicBezTo>
                  <a:pt x="135" y="100"/>
                  <a:pt x="135" y="100"/>
                  <a:pt x="134" y="100"/>
                </a:cubicBezTo>
                <a:cubicBezTo>
                  <a:pt x="134" y="100"/>
                  <a:pt x="133" y="100"/>
                  <a:pt x="131" y="101"/>
                </a:cubicBezTo>
                <a:cubicBezTo>
                  <a:pt x="129" y="102"/>
                  <a:pt x="129" y="103"/>
                  <a:pt x="129" y="104"/>
                </a:cubicBezTo>
                <a:cubicBezTo>
                  <a:pt x="129" y="104"/>
                  <a:pt x="129" y="105"/>
                  <a:pt x="129" y="105"/>
                </a:cubicBezTo>
                <a:cubicBezTo>
                  <a:pt x="130" y="106"/>
                  <a:pt x="130" y="106"/>
                  <a:pt x="130" y="107"/>
                </a:cubicBezTo>
                <a:cubicBezTo>
                  <a:pt x="130" y="107"/>
                  <a:pt x="129" y="107"/>
                  <a:pt x="129" y="107"/>
                </a:cubicBezTo>
                <a:cubicBezTo>
                  <a:pt x="129" y="107"/>
                  <a:pt x="129" y="107"/>
                  <a:pt x="129" y="107"/>
                </a:cubicBezTo>
                <a:cubicBezTo>
                  <a:pt x="129" y="107"/>
                  <a:pt x="128" y="107"/>
                  <a:pt x="127" y="106"/>
                </a:cubicBezTo>
                <a:cubicBezTo>
                  <a:pt x="126" y="105"/>
                  <a:pt x="126" y="105"/>
                  <a:pt x="126" y="105"/>
                </a:cubicBezTo>
                <a:cubicBezTo>
                  <a:pt x="124" y="105"/>
                  <a:pt x="123" y="106"/>
                  <a:pt x="123" y="107"/>
                </a:cubicBezTo>
                <a:cubicBezTo>
                  <a:pt x="123" y="107"/>
                  <a:pt x="123" y="108"/>
                  <a:pt x="123" y="108"/>
                </a:cubicBezTo>
                <a:cubicBezTo>
                  <a:pt x="124" y="108"/>
                  <a:pt x="124" y="108"/>
                  <a:pt x="124" y="108"/>
                </a:cubicBezTo>
                <a:cubicBezTo>
                  <a:pt x="124" y="109"/>
                  <a:pt x="123" y="110"/>
                  <a:pt x="122" y="110"/>
                </a:cubicBezTo>
                <a:cubicBezTo>
                  <a:pt x="121" y="110"/>
                  <a:pt x="120" y="111"/>
                  <a:pt x="120" y="111"/>
                </a:cubicBezTo>
                <a:cubicBezTo>
                  <a:pt x="120" y="110"/>
                  <a:pt x="119" y="110"/>
                  <a:pt x="119" y="110"/>
                </a:cubicBezTo>
                <a:cubicBezTo>
                  <a:pt x="119" y="109"/>
                  <a:pt x="120" y="109"/>
                  <a:pt x="120" y="109"/>
                </a:cubicBezTo>
                <a:cubicBezTo>
                  <a:pt x="120" y="109"/>
                  <a:pt x="120" y="109"/>
                  <a:pt x="120" y="109"/>
                </a:cubicBezTo>
                <a:cubicBezTo>
                  <a:pt x="119" y="108"/>
                  <a:pt x="119" y="108"/>
                  <a:pt x="119" y="108"/>
                </a:cubicBezTo>
                <a:cubicBezTo>
                  <a:pt x="117" y="108"/>
                  <a:pt x="115" y="108"/>
                  <a:pt x="114" y="109"/>
                </a:cubicBezTo>
                <a:cubicBezTo>
                  <a:pt x="114" y="110"/>
                  <a:pt x="113" y="111"/>
                  <a:pt x="113" y="111"/>
                </a:cubicBezTo>
                <a:cubicBezTo>
                  <a:pt x="113" y="112"/>
                  <a:pt x="112" y="113"/>
                  <a:pt x="112" y="113"/>
                </a:cubicBezTo>
                <a:cubicBezTo>
                  <a:pt x="112" y="113"/>
                  <a:pt x="112" y="114"/>
                  <a:pt x="111" y="114"/>
                </a:cubicBezTo>
                <a:cubicBezTo>
                  <a:pt x="110" y="114"/>
                  <a:pt x="110" y="113"/>
                  <a:pt x="110" y="112"/>
                </a:cubicBezTo>
                <a:cubicBezTo>
                  <a:pt x="110" y="111"/>
                  <a:pt x="109" y="110"/>
                  <a:pt x="108" y="110"/>
                </a:cubicBezTo>
                <a:cubicBezTo>
                  <a:pt x="107" y="110"/>
                  <a:pt x="106" y="111"/>
                  <a:pt x="106" y="112"/>
                </a:cubicBezTo>
                <a:cubicBezTo>
                  <a:pt x="106" y="113"/>
                  <a:pt x="106" y="113"/>
                  <a:pt x="105" y="113"/>
                </a:cubicBezTo>
                <a:cubicBezTo>
                  <a:pt x="104" y="113"/>
                  <a:pt x="104" y="113"/>
                  <a:pt x="104" y="113"/>
                </a:cubicBezTo>
                <a:cubicBezTo>
                  <a:pt x="104" y="112"/>
                  <a:pt x="104" y="112"/>
                  <a:pt x="104" y="112"/>
                </a:cubicBezTo>
                <a:cubicBezTo>
                  <a:pt x="104" y="111"/>
                  <a:pt x="103" y="111"/>
                  <a:pt x="103" y="110"/>
                </a:cubicBezTo>
                <a:cubicBezTo>
                  <a:pt x="102" y="110"/>
                  <a:pt x="101" y="110"/>
                  <a:pt x="100" y="110"/>
                </a:cubicBezTo>
                <a:cubicBezTo>
                  <a:pt x="99" y="110"/>
                  <a:pt x="99" y="111"/>
                  <a:pt x="98" y="112"/>
                </a:cubicBezTo>
                <a:cubicBezTo>
                  <a:pt x="97" y="114"/>
                  <a:pt x="97" y="114"/>
                  <a:pt x="97" y="114"/>
                </a:cubicBezTo>
                <a:cubicBezTo>
                  <a:pt x="96" y="117"/>
                  <a:pt x="96" y="117"/>
                  <a:pt x="96" y="117"/>
                </a:cubicBezTo>
                <a:cubicBezTo>
                  <a:pt x="96" y="118"/>
                  <a:pt x="95" y="118"/>
                  <a:pt x="95" y="118"/>
                </a:cubicBezTo>
                <a:cubicBezTo>
                  <a:pt x="94" y="118"/>
                  <a:pt x="94" y="118"/>
                  <a:pt x="94" y="117"/>
                </a:cubicBezTo>
                <a:cubicBezTo>
                  <a:pt x="94" y="115"/>
                  <a:pt x="95" y="113"/>
                  <a:pt x="96" y="113"/>
                </a:cubicBezTo>
                <a:cubicBezTo>
                  <a:pt x="97" y="112"/>
                  <a:pt x="97" y="110"/>
                  <a:pt x="97" y="109"/>
                </a:cubicBezTo>
                <a:cubicBezTo>
                  <a:pt x="97" y="108"/>
                  <a:pt x="96" y="107"/>
                  <a:pt x="95" y="107"/>
                </a:cubicBezTo>
                <a:cubicBezTo>
                  <a:pt x="93" y="106"/>
                  <a:pt x="92" y="106"/>
                  <a:pt x="91" y="106"/>
                </a:cubicBezTo>
                <a:cubicBezTo>
                  <a:pt x="91" y="106"/>
                  <a:pt x="90" y="107"/>
                  <a:pt x="90" y="108"/>
                </a:cubicBezTo>
                <a:cubicBezTo>
                  <a:pt x="89" y="109"/>
                  <a:pt x="88" y="109"/>
                  <a:pt x="88" y="109"/>
                </a:cubicBezTo>
                <a:cubicBezTo>
                  <a:pt x="87" y="109"/>
                  <a:pt x="87" y="109"/>
                  <a:pt x="87" y="108"/>
                </a:cubicBezTo>
                <a:cubicBezTo>
                  <a:pt x="87" y="107"/>
                  <a:pt x="87" y="106"/>
                  <a:pt x="88" y="106"/>
                </a:cubicBezTo>
                <a:cubicBezTo>
                  <a:pt x="89" y="105"/>
                  <a:pt x="89" y="105"/>
                  <a:pt x="89" y="104"/>
                </a:cubicBezTo>
                <a:cubicBezTo>
                  <a:pt x="89" y="103"/>
                  <a:pt x="89" y="102"/>
                  <a:pt x="89" y="102"/>
                </a:cubicBezTo>
                <a:cubicBezTo>
                  <a:pt x="88" y="102"/>
                  <a:pt x="87" y="101"/>
                  <a:pt x="87" y="101"/>
                </a:cubicBezTo>
                <a:cubicBezTo>
                  <a:pt x="86" y="101"/>
                  <a:pt x="86" y="102"/>
                  <a:pt x="85" y="103"/>
                </a:cubicBezTo>
                <a:cubicBezTo>
                  <a:pt x="85" y="103"/>
                  <a:pt x="85" y="104"/>
                  <a:pt x="84" y="104"/>
                </a:cubicBezTo>
                <a:cubicBezTo>
                  <a:pt x="83" y="104"/>
                  <a:pt x="83" y="104"/>
                  <a:pt x="83" y="104"/>
                </a:cubicBezTo>
                <a:cubicBezTo>
                  <a:pt x="83" y="102"/>
                  <a:pt x="83" y="102"/>
                  <a:pt x="83" y="102"/>
                </a:cubicBezTo>
                <a:cubicBezTo>
                  <a:pt x="84" y="101"/>
                  <a:pt x="84" y="101"/>
                  <a:pt x="84" y="101"/>
                </a:cubicBezTo>
                <a:cubicBezTo>
                  <a:pt x="84" y="100"/>
                  <a:pt x="85" y="100"/>
                  <a:pt x="85" y="99"/>
                </a:cubicBezTo>
                <a:cubicBezTo>
                  <a:pt x="85" y="99"/>
                  <a:pt x="84" y="98"/>
                  <a:pt x="84" y="98"/>
                </a:cubicBezTo>
                <a:cubicBezTo>
                  <a:pt x="83" y="97"/>
                  <a:pt x="83" y="97"/>
                  <a:pt x="82" y="97"/>
                </a:cubicBezTo>
                <a:cubicBezTo>
                  <a:pt x="81" y="97"/>
                  <a:pt x="80" y="98"/>
                  <a:pt x="79" y="99"/>
                </a:cubicBezTo>
                <a:cubicBezTo>
                  <a:pt x="77" y="100"/>
                  <a:pt x="76" y="100"/>
                  <a:pt x="76" y="100"/>
                </a:cubicBezTo>
                <a:cubicBezTo>
                  <a:pt x="76" y="100"/>
                  <a:pt x="76" y="100"/>
                  <a:pt x="76" y="99"/>
                </a:cubicBezTo>
                <a:cubicBezTo>
                  <a:pt x="76" y="99"/>
                  <a:pt x="76" y="99"/>
                  <a:pt x="76" y="99"/>
                </a:cubicBezTo>
                <a:cubicBezTo>
                  <a:pt x="77" y="98"/>
                  <a:pt x="77" y="98"/>
                  <a:pt x="78" y="98"/>
                </a:cubicBezTo>
                <a:cubicBezTo>
                  <a:pt x="79" y="98"/>
                  <a:pt x="79" y="98"/>
                  <a:pt x="80" y="97"/>
                </a:cubicBezTo>
                <a:cubicBezTo>
                  <a:pt x="80" y="97"/>
                  <a:pt x="80" y="96"/>
                  <a:pt x="80" y="94"/>
                </a:cubicBezTo>
                <a:cubicBezTo>
                  <a:pt x="80" y="94"/>
                  <a:pt x="80" y="94"/>
                  <a:pt x="80" y="94"/>
                </a:cubicBezTo>
                <a:cubicBezTo>
                  <a:pt x="79" y="93"/>
                  <a:pt x="79" y="93"/>
                  <a:pt x="79" y="93"/>
                </a:cubicBezTo>
                <a:cubicBezTo>
                  <a:pt x="79" y="93"/>
                  <a:pt x="79" y="92"/>
                  <a:pt x="80" y="92"/>
                </a:cubicBezTo>
                <a:cubicBezTo>
                  <a:pt x="80" y="91"/>
                  <a:pt x="80" y="91"/>
                  <a:pt x="80" y="91"/>
                </a:cubicBezTo>
                <a:cubicBezTo>
                  <a:pt x="80" y="90"/>
                  <a:pt x="80" y="89"/>
                  <a:pt x="79" y="88"/>
                </a:cubicBezTo>
                <a:cubicBezTo>
                  <a:pt x="78" y="87"/>
                  <a:pt x="78" y="86"/>
                  <a:pt x="77" y="86"/>
                </a:cubicBezTo>
                <a:cubicBezTo>
                  <a:pt x="76" y="86"/>
                  <a:pt x="76" y="86"/>
                  <a:pt x="75" y="87"/>
                </a:cubicBezTo>
                <a:cubicBezTo>
                  <a:pt x="74" y="87"/>
                  <a:pt x="74" y="88"/>
                  <a:pt x="73" y="88"/>
                </a:cubicBezTo>
                <a:cubicBezTo>
                  <a:pt x="72" y="88"/>
                  <a:pt x="72" y="87"/>
                  <a:pt x="72" y="87"/>
                </a:cubicBezTo>
                <a:cubicBezTo>
                  <a:pt x="72" y="86"/>
                  <a:pt x="72" y="86"/>
                  <a:pt x="73" y="86"/>
                </a:cubicBezTo>
                <a:cubicBezTo>
                  <a:pt x="73" y="85"/>
                  <a:pt x="74" y="85"/>
                  <a:pt x="75" y="85"/>
                </a:cubicBezTo>
                <a:cubicBezTo>
                  <a:pt x="76" y="85"/>
                  <a:pt x="77" y="85"/>
                  <a:pt x="77" y="85"/>
                </a:cubicBezTo>
                <a:cubicBezTo>
                  <a:pt x="78" y="85"/>
                  <a:pt x="78" y="84"/>
                  <a:pt x="78" y="84"/>
                </a:cubicBezTo>
                <a:cubicBezTo>
                  <a:pt x="78" y="83"/>
                  <a:pt x="78" y="83"/>
                  <a:pt x="77" y="83"/>
                </a:cubicBezTo>
                <a:cubicBezTo>
                  <a:pt x="77" y="83"/>
                  <a:pt x="76" y="82"/>
                  <a:pt x="76" y="82"/>
                </a:cubicBezTo>
                <a:cubicBezTo>
                  <a:pt x="75" y="81"/>
                  <a:pt x="75" y="81"/>
                  <a:pt x="74" y="80"/>
                </a:cubicBezTo>
                <a:cubicBezTo>
                  <a:pt x="74" y="79"/>
                  <a:pt x="73" y="79"/>
                  <a:pt x="73" y="78"/>
                </a:cubicBezTo>
                <a:cubicBezTo>
                  <a:pt x="73" y="77"/>
                  <a:pt x="73" y="77"/>
                  <a:pt x="73" y="77"/>
                </a:cubicBezTo>
                <a:cubicBezTo>
                  <a:pt x="73" y="77"/>
                  <a:pt x="73" y="76"/>
                  <a:pt x="73" y="75"/>
                </a:cubicBezTo>
                <a:cubicBezTo>
                  <a:pt x="74" y="75"/>
                  <a:pt x="74" y="74"/>
                  <a:pt x="74" y="73"/>
                </a:cubicBezTo>
                <a:cubicBezTo>
                  <a:pt x="74" y="73"/>
                  <a:pt x="73" y="73"/>
                  <a:pt x="72" y="73"/>
                </a:cubicBezTo>
                <a:cubicBezTo>
                  <a:pt x="70" y="72"/>
                  <a:pt x="70" y="72"/>
                  <a:pt x="70" y="72"/>
                </a:cubicBezTo>
                <a:cubicBezTo>
                  <a:pt x="69" y="72"/>
                  <a:pt x="68" y="72"/>
                  <a:pt x="68" y="72"/>
                </a:cubicBezTo>
                <a:cubicBezTo>
                  <a:pt x="67" y="72"/>
                  <a:pt x="67" y="71"/>
                  <a:pt x="67" y="71"/>
                </a:cubicBezTo>
                <a:cubicBezTo>
                  <a:pt x="67" y="70"/>
                  <a:pt x="67" y="70"/>
                  <a:pt x="68" y="70"/>
                </a:cubicBezTo>
                <a:cubicBezTo>
                  <a:pt x="69" y="70"/>
                  <a:pt x="71" y="70"/>
                  <a:pt x="72" y="71"/>
                </a:cubicBezTo>
                <a:cubicBezTo>
                  <a:pt x="74" y="72"/>
                  <a:pt x="75" y="72"/>
                  <a:pt x="77" y="72"/>
                </a:cubicBezTo>
                <a:cubicBezTo>
                  <a:pt x="78" y="72"/>
                  <a:pt x="78" y="72"/>
                  <a:pt x="78" y="71"/>
                </a:cubicBezTo>
                <a:cubicBezTo>
                  <a:pt x="78" y="70"/>
                  <a:pt x="78" y="69"/>
                  <a:pt x="77" y="69"/>
                </a:cubicBezTo>
                <a:cubicBezTo>
                  <a:pt x="76" y="69"/>
                  <a:pt x="76" y="68"/>
                  <a:pt x="75" y="68"/>
                </a:cubicBezTo>
                <a:cubicBezTo>
                  <a:pt x="74" y="68"/>
                  <a:pt x="73" y="68"/>
                  <a:pt x="72" y="68"/>
                </a:cubicBezTo>
                <a:cubicBezTo>
                  <a:pt x="72" y="68"/>
                  <a:pt x="71" y="67"/>
                  <a:pt x="71" y="67"/>
                </a:cubicBezTo>
                <a:cubicBezTo>
                  <a:pt x="71" y="67"/>
                  <a:pt x="71" y="67"/>
                  <a:pt x="72" y="67"/>
                </a:cubicBezTo>
                <a:cubicBezTo>
                  <a:pt x="72" y="67"/>
                  <a:pt x="73" y="67"/>
                  <a:pt x="73" y="67"/>
                </a:cubicBezTo>
                <a:cubicBezTo>
                  <a:pt x="73" y="67"/>
                  <a:pt x="74" y="67"/>
                  <a:pt x="74" y="67"/>
                </a:cubicBezTo>
                <a:cubicBezTo>
                  <a:pt x="74" y="67"/>
                  <a:pt x="75" y="67"/>
                  <a:pt x="75" y="67"/>
                </a:cubicBezTo>
                <a:cubicBezTo>
                  <a:pt x="76" y="67"/>
                  <a:pt x="76" y="67"/>
                  <a:pt x="77" y="67"/>
                </a:cubicBezTo>
                <a:cubicBezTo>
                  <a:pt x="77" y="67"/>
                  <a:pt x="77" y="67"/>
                  <a:pt x="78" y="67"/>
                </a:cubicBezTo>
                <a:cubicBezTo>
                  <a:pt x="78" y="67"/>
                  <a:pt x="78" y="67"/>
                  <a:pt x="79" y="67"/>
                </a:cubicBezTo>
                <a:cubicBezTo>
                  <a:pt x="79" y="67"/>
                  <a:pt x="79" y="66"/>
                  <a:pt x="79" y="65"/>
                </a:cubicBezTo>
                <a:cubicBezTo>
                  <a:pt x="79" y="64"/>
                  <a:pt x="79" y="64"/>
                  <a:pt x="78" y="64"/>
                </a:cubicBezTo>
                <a:cubicBezTo>
                  <a:pt x="77" y="63"/>
                  <a:pt x="77" y="63"/>
                  <a:pt x="77" y="62"/>
                </a:cubicBezTo>
                <a:cubicBezTo>
                  <a:pt x="77" y="62"/>
                  <a:pt x="77" y="62"/>
                  <a:pt x="77" y="62"/>
                </a:cubicBezTo>
                <a:cubicBezTo>
                  <a:pt x="77" y="61"/>
                  <a:pt x="77" y="61"/>
                  <a:pt x="77" y="61"/>
                </a:cubicBezTo>
                <a:cubicBezTo>
                  <a:pt x="77" y="61"/>
                  <a:pt x="77" y="61"/>
                  <a:pt x="77" y="61"/>
                </a:cubicBezTo>
                <a:cubicBezTo>
                  <a:pt x="76" y="60"/>
                  <a:pt x="76" y="60"/>
                  <a:pt x="76" y="60"/>
                </a:cubicBezTo>
                <a:cubicBezTo>
                  <a:pt x="76" y="60"/>
                  <a:pt x="77" y="61"/>
                  <a:pt x="78" y="61"/>
                </a:cubicBezTo>
                <a:cubicBezTo>
                  <a:pt x="79" y="61"/>
                  <a:pt x="80" y="62"/>
                  <a:pt x="81" y="62"/>
                </a:cubicBezTo>
                <a:cubicBezTo>
                  <a:pt x="82" y="62"/>
                  <a:pt x="83" y="61"/>
                  <a:pt x="84" y="60"/>
                </a:cubicBezTo>
                <a:cubicBezTo>
                  <a:pt x="85" y="58"/>
                  <a:pt x="86" y="57"/>
                  <a:pt x="86" y="56"/>
                </a:cubicBezTo>
                <a:cubicBezTo>
                  <a:pt x="86" y="56"/>
                  <a:pt x="86" y="56"/>
                  <a:pt x="85" y="55"/>
                </a:cubicBezTo>
                <a:cubicBezTo>
                  <a:pt x="84" y="55"/>
                  <a:pt x="84" y="55"/>
                  <a:pt x="84" y="54"/>
                </a:cubicBezTo>
                <a:cubicBezTo>
                  <a:pt x="84" y="54"/>
                  <a:pt x="84" y="53"/>
                  <a:pt x="85" y="53"/>
                </a:cubicBezTo>
                <a:cubicBezTo>
                  <a:pt x="86" y="53"/>
                  <a:pt x="86" y="52"/>
                  <a:pt x="86" y="51"/>
                </a:cubicBezTo>
                <a:cubicBezTo>
                  <a:pt x="86" y="50"/>
                  <a:pt x="85" y="50"/>
                  <a:pt x="85" y="49"/>
                </a:cubicBezTo>
                <a:cubicBezTo>
                  <a:pt x="84" y="49"/>
                  <a:pt x="83" y="48"/>
                  <a:pt x="83" y="47"/>
                </a:cubicBezTo>
                <a:cubicBezTo>
                  <a:pt x="82" y="48"/>
                  <a:pt x="81" y="48"/>
                  <a:pt x="80" y="48"/>
                </a:cubicBezTo>
                <a:cubicBezTo>
                  <a:pt x="79" y="49"/>
                  <a:pt x="79" y="49"/>
                  <a:pt x="78" y="49"/>
                </a:cubicBezTo>
                <a:cubicBezTo>
                  <a:pt x="77" y="49"/>
                  <a:pt x="77" y="49"/>
                  <a:pt x="77" y="49"/>
                </a:cubicBezTo>
                <a:cubicBezTo>
                  <a:pt x="77" y="48"/>
                  <a:pt x="77" y="48"/>
                  <a:pt x="78" y="48"/>
                </a:cubicBezTo>
                <a:cubicBezTo>
                  <a:pt x="78" y="47"/>
                  <a:pt x="79" y="47"/>
                  <a:pt x="79" y="46"/>
                </a:cubicBezTo>
                <a:cubicBezTo>
                  <a:pt x="79" y="46"/>
                  <a:pt x="79" y="46"/>
                  <a:pt x="78" y="46"/>
                </a:cubicBezTo>
                <a:cubicBezTo>
                  <a:pt x="79" y="46"/>
                  <a:pt x="79" y="46"/>
                  <a:pt x="79" y="46"/>
                </a:cubicBezTo>
                <a:cubicBezTo>
                  <a:pt x="81" y="46"/>
                  <a:pt x="81" y="45"/>
                  <a:pt x="81" y="44"/>
                </a:cubicBezTo>
                <a:cubicBezTo>
                  <a:pt x="81" y="43"/>
                  <a:pt x="81" y="43"/>
                  <a:pt x="81" y="43"/>
                </a:cubicBezTo>
                <a:cubicBezTo>
                  <a:pt x="81" y="43"/>
                  <a:pt x="81" y="42"/>
                  <a:pt x="81" y="42"/>
                </a:cubicBezTo>
                <a:cubicBezTo>
                  <a:pt x="81" y="41"/>
                  <a:pt x="81" y="41"/>
                  <a:pt x="81" y="41"/>
                </a:cubicBezTo>
                <a:cubicBezTo>
                  <a:pt x="82" y="41"/>
                  <a:pt x="82" y="40"/>
                  <a:pt x="82" y="40"/>
                </a:cubicBezTo>
                <a:cubicBezTo>
                  <a:pt x="82" y="40"/>
                  <a:pt x="81" y="39"/>
                  <a:pt x="81" y="39"/>
                </a:cubicBezTo>
                <a:cubicBezTo>
                  <a:pt x="81" y="39"/>
                  <a:pt x="80" y="39"/>
                  <a:pt x="80" y="40"/>
                </a:cubicBezTo>
                <a:cubicBezTo>
                  <a:pt x="80" y="40"/>
                  <a:pt x="80" y="39"/>
                  <a:pt x="80" y="39"/>
                </a:cubicBezTo>
                <a:cubicBezTo>
                  <a:pt x="74" y="40"/>
                  <a:pt x="74" y="40"/>
                  <a:pt x="74" y="40"/>
                </a:cubicBezTo>
                <a:cubicBezTo>
                  <a:pt x="74" y="40"/>
                  <a:pt x="74" y="40"/>
                  <a:pt x="74" y="40"/>
                </a:cubicBezTo>
                <a:cubicBezTo>
                  <a:pt x="74" y="40"/>
                  <a:pt x="74" y="40"/>
                  <a:pt x="74" y="40"/>
                </a:cubicBezTo>
                <a:cubicBezTo>
                  <a:pt x="74" y="40"/>
                  <a:pt x="74" y="40"/>
                  <a:pt x="75" y="39"/>
                </a:cubicBezTo>
                <a:cubicBezTo>
                  <a:pt x="75" y="39"/>
                  <a:pt x="76" y="39"/>
                  <a:pt x="77" y="39"/>
                </a:cubicBezTo>
                <a:cubicBezTo>
                  <a:pt x="79" y="38"/>
                  <a:pt x="80" y="38"/>
                  <a:pt x="81" y="37"/>
                </a:cubicBezTo>
                <a:cubicBezTo>
                  <a:pt x="82" y="37"/>
                  <a:pt x="82" y="36"/>
                  <a:pt x="83" y="35"/>
                </a:cubicBezTo>
                <a:cubicBezTo>
                  <a:pt x="83" y="35"/>
                  <a:pt x="82" y="34"/>
                  <a:pt x="82" y="34"/>
                </a:cubicBezTo>
                <a:cubicBezTo>
                  <a:pt x="82" y="34"/>
                  <a:pt x="82" y="34"/>
                  <a:pt x="82" y="34"/>
                </a:cubicBezTo>
                <a:cubicBezTo>
                  <a:pt x="82" y="34"/>
                  <a:pt x="82" y="34"/>
                  <a:pt x="82" y="33"/>
                </a:cubicBezTo>
                <a:cubicBezTo>
                  <a:pt x="82" y="33"/>
                  <a:pt x="82" y="33"/>
                  <a:pt x="82" y="33"/>
                </a:cubicBezTo>
                <a:cubicBezTo>
                  <a:pt x="82" y="33"/>
                  <a:pt x="82" y="33"/>
                  <a:pt x="82" y="33"/>
                </a:cubicBezTo>
                <a:cubicBezTo>
                  <a:pt x="83" y="33"/>
                  <a:pt x="83" y="33"/>
                  <a:pt x="83" y="33"/>
                </a:cubicBezTo>
                <a:cubicBezTo>
                  <a:pt x="83" y="33"/>
                  <a:pt x="83" y="33"/>
                  <a:pt x="83" y="33"/>
                </a:cubicBezTo>
                <a:cubicBezTo>
                  <a:pt x="83" y="33"/>
                  <a:pt x="83" y="32"/>
                  <a:pt x="82" y="32"/>
                </a:cubicBezTo>
                <a:cubicBezTo>
                  <a:pt x="82" y="30"/>
                  <a:pt x="82" y="30"/>
                  <a:pt x="82" y="30"/>
                </a:cubicBezTo>
                <a:cubicBezTo>
                  <a:pt x="83" y="30"/>
                  <a:pt x="83" y="29"/>
                  <a:pt x="83" y="29"/>
                </a:cubicBezTo>
                <a:cubicBezTo>
                  <a:pt x="83" y="29"/>
                  <a:pt x="83" y="28"/>
                  <a:pt x="82" y="28"/>
                </a:cubicBezTo>
                <a:cubicBezTo>
                  <a:pt x="82" y="28"/>
                  <a:pt x="82" y="28"/>
                  <a:pt x="82" y="28"/>
                </a:cubicBezTo>
                <a:cubicBezTo>
                  <a:pt x="83" y="26"/>
                  <a:pt x="83" y="25"/>
                  <a:pt x="84" y="24"/>
                </a:cubicBezTo>
                <a:cubicBezTo>
                  <a:pt x="85" y="24"/>
                  <a:pt x="86" y="23"/>
                  <a:pt x="87" y="23"/>
                </a:cubicBezTo>
                <a:cubicBezTo>
                  <a:pt x="91" y="22"/>
                  <a:pt x="91" y="22"/>
                  <a:pt x="91" y="22"/>
                </a:cubicBezTo>
                <a:cubicBezTo>
                  <a:pt x="93" y="22"/>
                  <a:pt x="94" y="22"/>
                  <a:pt x="95" y="21"/>
                </a:cubicBezTo>
                <a:cubicBezTo>
                  <a:pt x="95" y="20"/>
                  <a:pt x="96" y="20"/>
                  <a:pt x="97" y="20"/>
                </a:cubicBezTo>
                <a:cubicBezTo>
                  <a:pt x="97" y="20"/>
                  <a:pt x="97" y="20"/>
                  <a:pt x="97" y="20"/>
                </a:cubicBezTo>
                <a:cubicBezTo>
                  <a:pt x="98" y="21"/>
                  <a:pt x="98" y="21"/>
                  <a:pt x="98" y="21"/>
                </a:cubicBezTo>
                <a:cubicBezTo>
                  <a:pt x="98" y="19"/>
                  <a:pt x="99" y="18"/>
                  <a:pt x="99" y="17"/>
                </a:cubicBezTo>
                <a:cubicBezTo>
                  <a:pt x="100" y="14"/>
                  <a:pt x="100" y="14"/>
                  <a:pt x="100" y="14"/>
                </a:cubicBezTo>
                <a:cubicBezTo>
                  <a:pt x="100" y="14"/>
                  <a:pt x="100" y="14"/>
                  <a:pt x="100" y="13"/>
                </a:cubicBezTo>
                <a:cubicBezTo>
                  <a:pt x="100" y="13"/>
                  <a:pt x="100" y="13"/>
                  <a:pt x="101" y="13"/>
                </a:cubicBezTo>
                <a:cubicBezTo>
                  <a:pt x="104" y="11"/>
                  <a:pt x="104" y="11"/>
                  <a:pt x="104" y="11"/>
                </a:cubicBezTo>
                <a:cubicBezTo>
                  <a:pt x="105" y="11"/>
                  <a:pt x="106" y="10"/>
                  <a:pt x="107" y="10"/>
                </a:cubicBezTo>
                <a:cubicBezTo>
                  <a:pt x="108" y="10"/>
                  <a:pt x="109" y="10"/>
                  <a:pt x="110" y="10"/>
                </a:cubicBezTo>
                <a:cubicBezTo>
                  <a:pt x="112" y="10"/>
                  <a:pt x="112" y="10"/>
                  <a:pt x="112" y="10"/>
                </a:cubicBezTo>
                <a:cubicBezTo>
                  <a:pt x="113" y="10"/>
                  <a:pt x="113" y="10"/>
                  <a:pt x="113" y="10"/>
                </a:cubicBezTo>
                <a:cubicBezTo>
                  <a:pt x="114" y="10"/>
                  <a:pt x="115" y="10"/>
                  <a:pt x="116" y="10"/>
                </a:cubicBezTo>
                <a:cubicBezTo>
                  <a:pt x="117" y="10"/>
                  <a:pt x="117" y="10"/>
                  <a:pt x="118" y="10"/>
                </a:cubicBezTo>
                <a:cubicBezTo>
                  <a:pt x="118" y="10"/>
                  <a:pt x="119" y="10"/>
                  <a:pt x="119" y="10"/>
                </a:cubicBezTo>
                <a:cubicBezTo>
                  <a:pt x="119" y="11"/>
                  <a:pt x="119" y="11"/>
                  <a:pt x="119" y="11"/>
                </a:cubicBezTo>
                <a:cubicBezTo>
                  <a:pt x="119" y="12"/>
                  <a:pt x="119" y="12"/>
                  <a:pt x="119" y="12"/>
                </a:cubicBezTo>
                <a:cubicBezTo>
                  <a:pt x="119" y="13"/>
                  <a:pt x="119" y="13"/>
                  <a:pt x="120" y="14"/>
                </a:cubicBezTo>
                <a:cubicBezTo>
                  <a:pt x="120" y="15"/>
                  <a:pt x="121" y="16"/>
                  <a:pt x="121" y="16"/>
                </a:cubicBezTo>
                <a:cubicBezTo>
                  <a:pt x="120" y="16"/>
                  <a:pt x="120" y="17"/>
                  <a:pt x="120" y="17"/>
                </a:cubicBezTo>
                <a:cubicBezTo>
                  <a:pt x="120" y="17"/>
                  <a:pt x="120" y="18"/>
                  <a:pt x="121" y="18"/>
                </a:cubicBezTo>
                <a:cubicBezTo>
                  <a:pt x="121" y="18"/>
                  <a:pt x="121" y="18"/>
                  <a:pt x="121" y="18"/>
                </a:cubicBezTo>
                <a:cubicBezTo>
                  <a:pt x="121" y="17"/>
                  <a:pt x="121" y="17"/>
                  <a:pt x="122" y="17"/>
                </a:cubicBezTo>
                <a:cubicBezTo>
                  <a:pt x="122" y="17"/>
                  <a:pt x="122" y="18"/>
                  <a:pt x="122" y="18"/>
                </a:cubicBezTo>
                <a:cubicBezTo>
                  <a:pt x="122" y="19"/>
                  <a:pt x="122" y="19"/>
                  <a:pt x="121" y="20"/>
                </a:cubicBezTo>
                <a:cubicBezTo>
                  <a:pt x="120" y="20"/>
                  <a:pt x="119" y="21"/>
                  <a:pt x="119" y="22"/>
                </a:cubicBezTo>
                <a:cubicBezTo>
                  <a:pt x="119" y="22"/>
                  <a:pt x="120" y="22"/>
                  <a:pt x="120" y="23"/>
                </a:cubicBezTo>
                <a:cubicBezTo>
                  <a:pt x="120" y="23"/>
                  <a:pt x="120" y="23"/>
                  <a:pt x="120" y="23"/>
                </a:cubicBezTo>
                <a:cubicBezTo>
                  <a:pt x="120" y="24"/>
                  <a:pt x="120" y="24"/>
                  <a:pt x="119" y="24"/>
                </a:cubicBezTo>
                <a:cubicBezTo>
                  <a:pt x="119" y="23"/>
                  <a:pt x="119" y="23"/>
                  <a:pt x="119" y="23"/>
                </a:cubicBezTo>
                <a:cubicBezTo>
                  <a:pt x="118" y="24"/>
                  <a:pt x="117" y="24"/>
                  <a:pt x="115" y="25"/>
                </a:cubicBezTo>
                <a:cubicBezTo>
                  <a:pt x="114" y="26"/>
                  <a:pt x="113" y="26"/>
                  <a:pt x="113" y="26"/>
                </a:cubicBezTo>
                <a:cubicBezTo>
                  <a:pt x="113" y="27"/>
                  <a:pt x="113" y="27"/>
                  <a:pt x="113" y="28"/>
                </a:cubicBezTo>
                <a:cubicBezTo>
                  <a:pt x="113" y="28"/>
                  <a:pt x="113" y="29"/>
                  <a:pt x="113" y="30"/>
                </a:cubicBezTo>
                <a:cubicBezTo>
                  <a:pt x="114" y="30"/>
                  <a:pt x="114" y="29"/>
                  <a:pt x="115" y="29"/>
                </a:cubicBezTo>
                <a:cubicBezTo>
                  <a:pt x="115" y="28"/>
                  <a:pt x="115" y="28"/>
                  <a:pt x="116" y="28"/>
                </a:cubicBezTo>
                <a:cubicBezTo>
                  <a:pt x="116" y="28"/>
                  <a:pt x="116" y="28"/>
                  <a:pt x="116" y="28"/>
                </a:cubicBezTo>
                <a:cubicBezTo>
                  <a:pt x="116" y="29"/>
                  <a:pt x="116" y="29"/>
                  <a:pt x="115" y="30"/>
                </a:cubicBezTo>
                <a:cubicBezTo>
                  <a:pt x="115" y="30"/>
                  <a:pt x="114" y="30"/>
                  <a:pt x="114" y="31"/>
                </a:cubicBezTo>
                <a:cubicBezTo>
                  <a:pt x="114" y="32"/>
                  <a:pt x="115" y="33"/>
                  <a:pt x="116" y="34"/>
                </a:cubicBezTo>
                <a:cubicBezTo>
                  <a:pt x="116" y="36"/>
                  <a:pt x="117" y="37"/>
                  <a:pt x="117" y="37"/>
                </a:cubicBezTo>
                <a:cubicBezTo>
                  <a:pt x="117" y="38"/>
                  <a:pt x="117" y="39"/>
                  <a:pt x="116" y="39"/>
                </a:cubicBezTo>
                <a:cubicBezTo>
                  <a:pt x="115" y="39"/>
                  <a:pt x="115" y="39"/>
                  <a:pt x="115" y="40"/>
                </a:cubicBezTo>
                <a:cubicBezTo>
                  <a:pt x="115" y="41"/>
                  <a:pt x="115" y="42"/>
                  <a:pt x="116" y="43"/>
                </a:cubicBezTo>
                <a:cubicBezTo>
                  <a:pt x="117" y="44"/>
                  <a:pt x="118" y="44"/>
                  <a:pt x="119" y="44"/>
                </a:cubicBezTo>
                <a:cubicBezTo>
                  <a:pt x="119" y="44"/>
                  <a:pt x="120" y="44"/>
                  <a:pt x="120" y="44"/>
                </a:cubicBezTo>
                <a:cubicBezTo>
                  <a:pt x="121" y="43"/>
                  <a:pt x="121" y="43"/>
                  <a:pt x="121" y="42"/>
                </a:cubicBezTo>
                <a:cubicBezTo>
                  <a:pt x="121" y="40"/>
                  <a:pt x="121" y="40"/>
                  <a:pt x="121" y="40"/>
                </a:cubicBezTo>
                <a:cubicBezTo>
                  <a:pt x="121" y="40"/>
                  <a:pt x="122" y="40"/>
                  <a:pt x="122" y="40"/>
                </a:cubicBezTo>
                <a:cubicBezTo>
                  <a:pt x="122" y="40"/>
                  <a:pt x="122" y="41"/>
                  <a:pt x="122" y="42"/>
                </a:cubicBezTo>
                <a:cubicBezTo>
                  <a:pt x="121" y="42"/>
                  <a:pt x="121" y="43"/>
                  <a:pt x="121" y="44"/>
                </a:cubicBezTo>
                <a:cubicBezTo>
                  <a:pt x="122" y="44"/>
                  <a:pt x="123" y="44"/>
                  <a:pt x="123" y="43"/>
                </a:cubicBezTo>
                <a:cubicBezTo>
                  <a:pt x="124" y="43"/>
                  <a:pt x="124" y="43"/>
                  <a:pt x="124" y="43"/>
                </a:cubicBezTo>
                <a:cubicBezTo>
                  <a:pt x="125" y="43"/>
                  <a:pt x="125" y="43"/>
                  <a:pt x="126" y="44"/>
                </a:cubicBezTo>
                <a:cubicBezTo>
                  <a:pt x="127" y="46"/>
                  <a:pt x="129" y="46"/>
                  <a:pt x="132" y="46"/>
                </a:cubicBezTo>
                <a:cubicBezTo>
                  <a:pt x="133" y="47"/>
                  <a:pt x="134" y="48"/>
                  <a:pt x="134" y="50"/>
                </a:cubicBezTo>
                <a:cubicBezTo>
                  <a:pt x="135" y="51"/>
                  <a:pt x="136" y="52"/>
                  <a:pt x="138" y="52"/>
                </a:cubicBezTo>
                <a:cubicBezTo>
                  <a:pt x="138" y="52"/>
                  <a:pt x="138" y="52"/>
                  <a:pt x="139" y="52"/>
                </a:cubicBezTo>
                <a:cubicBezTo>
                  <a:pt x="140" y="51"/>
                  <a:pt x="140" y="51"/>
                  <a:pt x="140" y="51"/>
                </a:cubicBezTo>
                <a:cubicBezTo>
                  <a:pt x="141" y="51"/>
                  <a:pt x="141" y="52"/>
                  <a:pt x="141" y="52"/>
                </a:cubicBezTo>
                <a:cubicBezTo>
                  <a:pt x="141" y="53"/>
                  <a:pt x="141" y="54"/>
                  <a:pt x="141" y="54"/>
                </a:cubicBezTo>
                <a:cubicBezTo>
                  <a:pt x="141" y="55"/>
                  <a:pt x="141" y="55"/>
                  <a:pt x="141" y="55"/>
                </a:cubicBezTo>
                <a:cubicBezTo>
                  <a:pt x="141" y="57"/>
                  <a:pt x="142" y="57"/>
                  <a:pt x="144" y="57"/>
                </a:cubicBezTo>
                <a:cubicBezTo>
                  <a:pt x="144" y="57"/>
                  <a:pt x="145" y="57"/>
                  <a:pt x="145" y="57"/>
                </a:cubicBezTo>
                <a:cubicBezTo>
                  <a:pt x="145" y="57"/>
                  <a:pt x="146" y="57"/>
                  <a:pt x="146" y="57"/>
                </a:cubicBezTo>
                <a:close/>
                <a:moveTo>
                  <a:pt x="35" y="30"/>
                </a:moveTo>
                <a:cubicBezTo>
                  <a:pt x="39" y="31"/>
                  <a:pt x="41" y="32"/>
                  <a:pt x="42" y="32"/>
                </a:cubicBezTo>
                <a:cubicBezTo>
                  <a:pt x="44" y="33"/>
                  <a:pt x="44" y="33"/>
                  <a:pt x="45" y="34"/>
                </a:cubicBezTo>
                <a:cubicBezTo>
                  <a:pt x="45" y="34"/>
                  <a:pt x="46" y="35"/>
                  <a:pt x="46" y="35"/>
                </a:cubicBezTo>
                <a:cubicBezTo>
                  <a:pt x="46" y="35"/>
                  <a:pt x="47" y="36"/>
                  <a:pt x="48" y="36"/>
                </a:cubicBezTo>
                <a:cubicBezTo>
                  <a:pt x="49" y="36"/>
                  <a:pt x="49" y="36"/>
                  <a:pt x="49" y="36"/>
                </a:cubicBezTo>
                <a:cubicBezTo>
                  <a:pt x="49" y="36"/>
                  <a:pt x="49" y="36"/>
                  <a:pt x="50" y="36"/>
                </a:cubicBezTo>
                <a:cubicBezTo>
                  <a:pt x="50" y="36"/>
                  <a:pt x="51" y="36"/>
                  <a:pt x="51" y="36"/>
                </a:cubicBezTo>
                <a:cubicBezTo>
                  <a:pt x="51" y="37"/>
                  <a:pt x="50" y="37"/>
                  <a:pt x="50" y="37"/>
                </a:cubicBezTo>
                <a:cubicBezTo>
                  <a:pt x="49" y="38"/>
                  <a:pt x="49" y="38"/>
                  <a:pt x="49" y="38"/>
                </a:cubicBezTo>
                <a:cubicBezTo>
                  <a:pt x="49" y="39"/>
                  <a:pt x="49" y="40"/>
                  <a:pt x="50" y="40"/>
                </a:cubicBezTo>
                <a:cubicBezTo>
                  <a:pt x="53" y="42"/>
                  <a:pt x="53" y="42"/>
                  <a:pt x="53" y="42"/>
                </a:cubicBezTo>
                <a:cubicBezTo>
                  <a:pt x="53" y="42"/>
                  <a:pt x="52" y="43"/>
                  <a:pt x="52" y="43"/>
                </a:cubicBezTo>
                <a:cubicBezTo>
                  <a:pt x="51" y="43"/>
                  <a:pt x="51" y="44"/>
                  <a:pt x="51" y="44"/>
                </a:cubicBezTo>
                <a:cubicBezTo>
                  <a:pt x="51" y="45"/>
                  <a:pt x="51" y="46"/>
                  <a:pt x="52" y="46"/>
                </a:cubicBezTo>
                <a:cubicBezTo>
                  <a:pt x="53" y="46"/>
                  <a:pt x="54" y="47"/>
                  <a:pt x="54" y="47"/>
                </a:cubicBezTo>
                <a:cubicBezTo>
                  <a:pt x="54" y="48"/>
                  <a:pt x="53" y="48"/>
                  <a:pt x="53" y="48"/>
                </a:cubicBezTo>
                <a:cubicBezTo>
                  <a:pt x="52" y="48"/>
                  <a:pt x="51" y="49"/>
                  <a:pt x="51" y="50"/>
                </a:cubicBezTo>
                <a:cubicBezTo>
                  <a:pt x="51" y="51"/>
                  <a:pt x="52" y="52"/>
                  <a:pt x="52" y="52"/>
                </a:cubicBezTo>
                <a:cubicBezTo>
                  <a:pt x="52" y="52"/>
                  <a:pt x="51" y="53"/>
                  <a:pt x="51" y="53"/>
                </a:cubicBezTo>
                <a:cubicBezTo>
                  <a:pt x="50" y="53"/>
                  <a:pt x="50" y="53"/>
                  <a:pt x="50" y="54"/>
                </a:cubicBezTo>
                <a:cubicBezTo>
                  <a:pt x="50" y="54"/>
                  <a:pt x="50" y="54"/>
                  <a:pt x="50" y="55"/>
                </a:cubicBezTo>
                <a:cubicBezTo>
                  <a:pt x="50" y="55"/>
                  <a:pt x="50" y="56"/>
                  <a:pt x="49" y="57"/>
                </a:cubicBezTo>
                <a:cubicBezTo>
                  <a:pt x="48" y="58"/>
                  <a:pt x="48" y="59"/>
                  <a:pt x="48" y="59"/>
                </a:cubicBezTo>
                <a:cubicBezTo>
                  <a:pt x="47" y="59"/>
                  <a:pt x="47" y="59"/>
                  <a:pt x="47" y="59"/>
                </a:cubicBezTo>
                <a:cubicBezTo>
                  <a:pt x="47" y="58"/>
                  <a:pt x="46" y="58"/>
                  <a:pt x="46" y="58"/>
                </a:cubicBezTo>
                <a:cubicBezTo>
                  <a:pt x="45" y="58"/>
                  <a:pt x="44" y="59"/>
                  <a:pt x="44" y="60"/>
                </a:cubicBezTo>
                <a:cubicBezTo>
                  <a:pt x="44" y="61"/>
                  <a:pt x="44" y="62"/>
                  <a:pt x="43" y="62"/>
                </a:cubicBezTo>
                <a:cubicBezTo>
                  <a:pt x="43" y="62"/>
                  <a:pt x="42" y="62"/>
                  <a:pt x="42" y="62"/>
                </a:cubicBezTo>
                <a:cubicBezTo>
                  <a:pt x="42" y="62"/>
                  <a:pt x="42" y="61"/>
                  <a:pt x="42" y="61"/>
                </a:cubicBezTo>
                <a:cubicBezTo>
                  <a:pt x="38" y="61"/>
                  <a:pt x="38" y="61"/>
                  <a:pt x="38" y="61"/>
                </a:cubicBezTo>
                <a:cubicBezTo>
                  <a:pt x="38" y="61"/>
                  <a:pt x="37" y="62"/>
                  <a:pt x="37" y="63"/>
                </a:cubicBezTo>
                <a:cubicBezTo>
                  <a:pt x="38" y="64"/>
                  <a:pt x="37" y="65"/>
                  <a:pt x="37" y="65"/>
                </a:cubicBezTo>
                <a:cubicBezTo>
                  <a:pt x="37" y="65"/>
                  <a:pt x="37" y="64"/>
                  <a:pt x="36" y="63"/>
                </a:cubicBezTo>
                <a:cubicBezTo>
                  <a:pt x="36" y="62"/>
                  <a:pt x="36" y="61"/>
                  <a:pt x="35" y="61"/>
                </a:cubicBezTo>
                <a:cubicBezTo>
                  <a:pt x="34" y="61"/>
                  <a:pt x="34" y="62"/>
                  <a:pt x="34" y="62"/>
                </a:cubicBezTo>
                <a:cubicBezTo>
                  <a:pt x="33" y="63"/>
                  <a:pt x="33" y="63"/>
                  <a:pt x="32" y="63"/>
                </a:cubicBezTo>
                <a:cubicBezTo>
                  <a:pt x="32" y="63"/>
                  <a:pt x="31" y="62"/>
                  <a:pt x="32" y="61"/>
                </a:cubicBezTo>
                <a:cubicBezTo>
                  <a:pt x="32" y="60"/>
                  <a:pt x="31" y="60"/>
                  <a:pt x="30" y="60"/>
                </a:cubicBezTo>
                <a:cubicBezTo>
                  <a:pt x="30" y="60"/>
                  <a:pt x="30" y="60"/>
                  <a:pt x="30" y="60"/>
                </a:cubicBezTo>
                <a:cubicBezTo>
                  <a:pt x="30" y="60"/>
                  <a:pt x="29" y="61"/>
                  <a:pt x="29" y="61"/>
                </a:cubicBezTo>
                <a:cubicBezTo>
                  <a:pt x="28" y="61"/>
                  <a:pt x="28" y="60"/>
                  <a:pt x="28" y="60"/>
                </a:cubicBezTo>
                <a:cubicBezTo>
                  <a:pt x="28" y="59"/>
                  <a:pt x="28" y="59"/>
                  <a:pt x="27" y="59"/>
                </a:cubicBezTo>
                <a:cubicBezTo>
                  <a:pt x="27" y="59"/>
                  <a:pt x="27" y="59"/>
                  <a:pt x="26" y="59"/>
                </a:cubicBezTo>
                <a:cubicBezTo>
                  <a:pt x="26" y="59"/>
                  <a:pt x="26" y="59"/>
                  <a:pt x="26" y="59"/>
                </a:cubicBezTo>
                <a:cubicBezTo>
                  <a:pt x="25" y="59"/>
                  <a:pt x="25" y="59"/>
                  <a:pt x="25" y="59"/>
                </a:cubicBezTo>
                <a:cubicBezTo>
                  <a:pt x="25" y="58"/>
                  <a:pt x="26" y="57"/>
                  <a:pt x="26" y="57"/>
                </a:cubicBezTo>
                <a:cubicBezTo>
                  <a:pt x="26" y="56"/>
                  <a:pt x="25" y="56"/>
                  <a:pt x="24" y="56"/>
                </a:cubicBezTo>
                <a:cubicBezTo>
                  <a:pt x="24" y="56"/>
                  <a:pt x="24" y="56"/>
                  <a:pt x="24" y="56"/>
                </a:cubicBezTo>
                <a:cubicBezTo>
                  <a:pt x="24" y="56"/>
                  <a:pt x="24" y="56"/>
                  <a:pt x="23" y="56"/>
                </a:cubicBezTo>
                <a:cubicBezTo>
                  <a:pt x="23" y="55"/>
                  <a:pt x="23" y="55"/>
                  <a:pt x="23" y="55"/>
                </a:cubicBezTo>
                <a:cubicBezTo>
                  <a:pt x="23" y="55"/>
                  <a:pt x="23" y="55"/>
                  <a:pt x="23" y="55"/>
                </a:cubicBezTo>
                <a:cubicBezTo>
                  <a:pt x="23" y="54"/>
                  <a:pt x="23" y="54"/>
                  <a:pt x="23" y="54"/>
                </a:cubicBezTo>
                <a:cubicBezTo>
                  <a:pt x="23" y="53"/>
                  <a:pt x="23" y="53"/>
                  <a:pt x="22" y="52"/>
                </a:cubicBezTo>
                <a:cubicBezTo>
                  <a:pt x="21" y="51"/>
                  <a:pt x="20" y="50"/>
                  <a:pt x="20" y="50"/>
                </a:cubicBezTo>
                <a:cubicBezTo>
                  <a:pt x="20" y="49"/>
                  <a:pt x="21" y="49"/>
                  <a:pt x="21" y="48"/>
                </a:cubicBezTo>
                <a:cubicBezTo>
                  <a:pt x="22" y="48"/>
                  <a:pt x="22" y="47"/>
                  <a:pt x="22" y="46"/>
                </a:cubicBezTo>
                <a:cubicBezTo>
                  <a:pt x="22" y="46"/>
                  <a:pt x="22" y="45"/>
                  <a:pt x="21" y="45"/>
                </a:cubicBezTo>
                <a:cubicBezTo>
                  <a:pt x="21" y="45"/>
                  <a:pt x="20" y="45"/>
                  <a:pt x="20" y="45"/>
                </a:cubicBezTo>
                <a:cubicBezTo>
                  <a:pt x="20" y="44"/>
                  <a:pt x="21" y="43"/>
                  <a:pt x="22" y="42"/>
                </a:cubicBezTo>
                <a:cubicBezTo>
                  <a:pt x="23" y="41"/>
                  <a:pt x="23" y="40"/>
                  <a:pt x="23" y="39"/>
                </a:cubicBezTo>
                <a:cubicBezTo>
                  <a:pt x="23" y="39"/>
                  <a:pt x="23" y="39"/>
                  <a:pt x="23" y="39"/>
                </a:cubicBezTo>
                <a:cubicBezTo>
                  <a:pt x="23" y="38"/>
                  <a:pt x="23" y="38"/>
                  <a:pt x="23" y="38"/>
                </a:cubicBezTo>
                <a:cubicBezTo>
                  <a:pt x="24" y="37"/>
                  <a:pt x="25" y="37"/>
                  <a:pt x="26" y="36"/>
                </a:cubicBezTo>
                <a:cubicBezTo>
                  <a:pt x="27" y="36"/>
                  <a:pt x="27" y="35"/>
                  <a:pt x="27" y="35"/>
                </a:cubicBezTo>
                <a:cubicBezTo>
                  <a:pt x="27" y="34"/>
                  <a:pt x="27" y="34"/>
                  <a:pt x="27" y="33"/>
                </a:cubicBezTo>
                <a:cubicBezTo>
                  <a:pt x="27" y="33"/>
                  <a:pt x="27" y="33"/>
                  <a:pt x="27" y="33"/>
                </a:cubicBezTo>
                <a:cubicBezTo>
                  <a:pt x="27" y="32"/>
                  <a:pt x="27" y="32"/>
                  <a:pt x="28" y="32"/>
                </a:cubicBezTo>
                <a:cubicBezTo>
                  <a:pt x="28" y="32"/>
                  <a:pt x="28" y="33"/>
                  <a:pt x="28" y="33"/>
                </a:cubicBezTo>
                <a:cubicBezTo>
                  <a:pt x="28" y="33"/>
                  <a:pt x="29" y="34"/>
                  <a:pt x="29" y="34"/>
                </a:cubicBezTo>
                <a:cubicBezTo>
                  <a:pt x="30" y="34"/>
                  <a:pt x="31" y="33"/>
                  <a:pt x="31" y="32"/>
                </a:cubicBezTo>
                <a:cubicBezTo>
                  <a:pt x="31" y="31"/>
                  <a:pt x="31" y="31"/>
                  <a:pt x="31" y="31"/>
                </a:cubicBezTo>
                <a:cubicBezTo>
                  <a:pt x="32" y="32"/>
                  <a:pt x="33" y="32"/>
                  <a:pt x="34" y="32"/>
                </a:cubicBezTo>
                <a:cubicBezTo>
                  <a:pt x="35" y="32"/>
                  <a:pt x="35" y="32"/>
                  <a:pt x="35" y="32"/>
                </a:cubicBezTo>
                <a:cubicBezTo>
                  <a:pt x="35" y="31"/>
                  <a:pt x="35" y="31"/>
                  <a:pt x="35" y="30"/>
                </a:cubicBezTo>
                <a:close/>
                <a:moveTo>
                  <a:pt x="22" y="72"/>
                </a:moveTo>
                <a:cubicBezTo>
                  <a:pt x="22" y="71"/>
                  <a:pt x="22" y="71"/>
                  <a:pt x="22" y="71"/>
                </a:cubicBezTo>
                <a:cubicBezTo>
                  <a:pt x="23" y="71"/>
                  <a:pt x="24" y="72"/>
                  <a:pt x="24" y="73"/>
                </a:cubicBezTo>
                <a:cubicBezTo>
                  <a:pt x="25" y="74"/>
                  <a:pt x="25" y="75"/>
                  <a:pt x="25" y="76"/>
                </a:cubicBezTo>
                <a:cubicBezTo>
                  <a:pt x="25" y="77"/>
                  <a:pt x="25" y="77"/>
                  <a:pt x="25" y="77"/>
                </a:cubicBezTo>
                <a:cubicBezTo>
                  <a:pt x="24" y="77"/>
                  <a:pt x="23" y="76"/>
                  <a:pt x="23" y="75"/>
                </a:cubicBezTo>
                <a:cubicBezTo>
                  <a:pt x="22" y="74"/>
                  <a:pt x="22" y="73"/>
                  <a:pt x="22" y="72"/>
                </a:cubicBezTo>
                <a:close/>
                <a:moveTo>
                  <a:pt x="148" y="20"/>
                </a:moveTo>
                <a:cubicBezTo>
                  <a:pt x="149" y="20"/>
                  <a:pt x="150" y="20"/>
                  <a:pt x="150" y="22"/>
                </a:cubicBezTo>
                <a:cubicBezTo>
                  <a:pt x="149" y="22"/>
                  <a:pt x="149" y="22"/>
                  <a:pt x="148" y="22"/>
                </a:cubicBezTo>
                <a:cubicBezTo>
                  <a:pt x="147" y="22"/>
                  <a:pt x="147" y="22"/>
                  <a:pt x="147" y="21"/>
                </a:cubicBezTo>
                <a:cubicBezTo>
                  <a:pt x="147" y="20"/>
                  <a:pt x="147" y="20"/>
                  <a:pt x="148" y="20"/>
                </a:cubicBezTo>
                <a:close/>
                <a:moveTo>
                  <a:pt x="12" y="19"/>
                </a:moveTo>
                <a:cubicBezTo>
                  <a:pt x="10" y="19"/>
                  <a:pt x="9" y="19"/>
                  <a:pt x="8" y="18"/>
                </a:cubicBezTo>
                <a:cubicBezTo>
                  <a:pt x="7" y="17"/>
                  <a:pt x="6" y="17"/>
                  <a:pt x="6" y="16"/>
                </a:cubicBezTo>
                <a:cubicBezTo>
                  <a:pt x="6" y="16"/>
                  <a:pt x="6" y="16"/>
                  <a:pt x="6" y="16"/>
                </a:cubicBezTo>
                <a:cubicBezTo>
                  <a:pt x="7" y="16"/>
                  <a:pt x="7" y="16"/>
                  <a:pt x="9" y="17"/>
                </a:cubicBezTo>
                <a:cubicBezTo>
                  <a:pt x="10" y="18"/>
                  <a:pt x="11" y="19"/>
                  <a:pt x="12" y="19"/>
                </a:cubicBezTo>
                <a:close/>
                <a:moveTo>
                  <a:pt x="18" y="85"/>
                </a:moveTo>
                <a:cubicBezTo>
                  <a:pt x="18" y="85"/>
                  <a:pt x="19" y="85"/>
                  <a:pt x="19" y="85"/>
                </a:cubicBezTo>
                <a:cubicBezTo>
                  <a:pt x="20" y="85"/>
                  <a:pt x="20" y="85"/>
                  <a:pt x="20" y="85"/>
                </a:cubicBezTo>
                <a:cubicBezTo>
                  <a:pt x="20" y="86"/>
                  <a:pt x="19" y="86"/>
                  <a:pt x="19" y="86"/>
                </a:cubicBezTo>
                <a:cubicBezTo>
                  <a:pt x="19" y="86"/>
                  <a:pt x="18" y="87"/>
                  <a:pt x="18" y="87"/>
                </a:cubicBezTo>
                <a:cubicBezTo>
                  <a:pt x="17" y="87"/>
                  <a:pt x="17" y="86"/>
                  <a:pt x="17" y="86"/>
                </a:cubicBezTo>
                <a:cubicBezTo>
                  <a:pt x="17" y="86"/>
                  <a:pt x="17" y="85"/>
                  <a:pt x="18" y="85"/>
                </a:cubicBezTo>
                <a:close/>
                <a:moveTo>
                  <a:pt x="87" y="49"/>
                </a:moveTo>
                <a:cubicBezTo>
                  <a:pt x="86" y="49"/>
                  <a:pt x="86" y="49"/>
                  <a:pt x="85" y="49"/>
                </a:cubicBezTo>
                <a:cubicBezTo>
                  <a:pt x="86" y="50"/>
                  <a:pt x="86" y="50"/>
                  <a:pt x="86" y="50"/>
                </a:cubicBezTo>
                <a:cubicBezTo>
                  <a:pt x="86" y="50"/>
                  <a:pt x="86" y="51"/>
                  <a:pt x="87" y="51"/>
                </a:cubicBezTo>
                <a:cubicBezTo>
                  <a:pt x="87" y="51"/>
                  <a:pt x="88" y="50"/>
                  <a:pt x="88" y="50"/>
                </a:cubicBezTo>
                <a:cubicBezTo>
                  <a:pt x="88" y="50"/>
                  <a:pt x="89" y="50"/>
                  <a:pt x="89" y="50"/>
                </a:cubicBezTo>
                <a:cubicBezTo>
                  <a:pt x="89" y="50"/>
                  <a:pt x="89" y="50"/>
                  <a:pt x="89" y="50"/>
                </a:cubicBezTo>
                <a:cubicBezTo>
                  <a:pt x="89" y="50"/>
                  <a:pt x="89" y="50"/>
                  <a:pt x="89" y="50"/>
                </a:cubicBezTo>
                <a:cubicBezTo>
                  <a:pt x="89" y="50"/>
                  <a:pt x="89" y="49"/>
                  <a:pt x="89" y="49"/>
                </a:cubicBezTo>
                <a:cubicBezTo>
                  <a:pt x="88" y="49"/>
                  <a:pt x="88" y="49"/>
                  <a:pt x="88" y="49"/>
                </a:cubicBezTo>
                <a:cubicBezTo>
                  <a:pt x="87" y="49"/>
                  <a:pt x="87" y="49"/>
                  <a:pt x="87" y="49"/>
                </a:cubicBezTo>
                <a:close/>
                <a:moveTo>
                  <a:pt x="135" y="2"/>
                </a:moveTo>
                <a:cubicBezTo>
                  <a:pt x="136" y="2"/>
                  <a:pt x="136" y="2"/>
                  <a:pt x="136" y="2"/>
                </a:cubicBezTo>
                <a:cubicBezTo>
                  <a:pt x="136" y="2"/>
                  <a:pt x="137" y="2"/>
                  <a:pt x="137" y="3"/>
                </a:cubicBezTo>
                <a:cubicBezTo>
                  <a:pt x="137" y="3"/>
                  <a:pt x="136" y="3"/>
                  <a:pt x="136" y="4"/>
                </a:cubicBezTo>
                <a:cubicBezTo>
                  <a:pt x="135" y="4"/>
                  <a:pt x="135" y="4"/>
                  <a:pt x="134" y="4"/>
                </a:cubicBezTo>
                <a:cubicBezTo>
                  <a:pt x="134" y="4"/>
                  <a:pt x="134" y="3"/>
                  <a:pt x="134" y="3"/>
                </a:cubicBezTo>
                <a:cubicBezTo>
                  <a:pt x="134" y="3"/>
                  <a:pt x="135" y="2"/>
                  <a:pt x="135" y="2"/>
                </a:cubicBezTo>
                <a:close/>
                <a:moveTo>
                  <a:pt x="168" y="6"/>
                </a:moveTo>
                <a:cubicBezTo>
                  <a:pt x="168" y="6"/>
                  <a:pt x="168" y="6"/>
                  <a:pt x="168" y="6"/>
                </a:cubicBezTo>
                <a:cubicBezTo>
                  <a:pt x="168" y="6"/>
                  <a:pt x="168" y="6"/>
                  <a:pt x="168" y="6"/>
                </a:cubicBezTo>
                <a:cubicBezTo>
                  <a:pt x="169" y="6"/>
                  <a:pt x="169" y="6"/>
                  <a:pt x="169" y="7"/>
                </a:cubicBezTo>
                <a:cubicBezTo>
                  <a:pt x="169" y="7"/>
                  <a:pt x="169" y="8"/>
                  <a:pt x="167" y="8"/>
                </a:cubicBezTo>
                <a:cubicBezTo>
                  <a:pt x="167" y="8"/>
                  <a:pt x="167" y="8"/>
                  <a:pt x="166" y="7"/>
                </a:cubicBezTo>
                <a:cubicBezTo>
                  <a:pt x="167" y="7"/>
                  <a:pt x="167" y="7"/>
                  <a:pt x="167" y="7"/>
                </a:cubicBezTo>
                <a:cubicBezTo>
                  <a:pt x="167" y="7"/>
                  <a:pt x="167" y="6"/>
                  <a:pt x="168" y="6"/>
                </a:cubicBezTo>
                <a:close/>
                <a:moveTo>
                  <a:pt x="66" y="17"/>
                </a:moveTo>
                <a:cubicBezTo>
                  <a:pt x="67" y="17"/>
                  <a:pt x="67" y="17"/>
                  <a:pt x="67" y="17"/>
                </a:cubicBezTo>
                <a:cubicBezTo>
                  <a:pt x="67" y="17"/>
                  <a:pt x="67" y="17"/>
                  <a:pt x="67" y="18"/>
                </a:cubicBezTo>
                <a:cubicBezTo>
                  <a:pt x="67" y="18"/>
                  <a:pt x="67" y="18"/>
                  <a:pt x="67" y="19"/>
                </a:cubicBezTo>
                <a:cubicBezTo>
                  <a:pt x="66" y="19"/>
                  <a:pt x="66" y="18"/>
                  <a:pt x="66" y="17"/>
                </a:cubicBezTo>
                <a:cubicBezTo>
                  <a:pt x="66" y="17"/>
                  <a:pt x="66" y="17"/>
                  <a:pt x="66" y="17"/>
                </a:cubicBezTo>
                <a:cubicBezTo>
                  <a:pt x="66" y="17"/>
                  <a:pt x="66" y="17"/>
                  <a:pt x="66" y="17"/>
                </a:cubicBezTo>
                <a:close/>
                <a:moveTo>
                  <a:pt x="120" y="126"/>
                </a:moveTo>
                <a:cubicBezTo>
                  <a:pt x="120" y="126"/>
                  <a:pt x="120" y="126"/>
                  <a:pt x="120" y="126"/>
                </a:cubicBezTo>
                <a:cubicBezTo>
                  <a:pt x="121" y="126"/>
                  <a:pt x="121" y="126"/>
                  <a:pt x="121" y="126"/>
                </a:cubicBezTo>
                <a:cubicBezTo>
                  <a:pt x="121" y="127"/>
                  <a:pt x="121" y="127"/>
                  <a:pt x="120" y="127"/>
                </a:cubicBezTo>
                <a:cubicBezTo>
                  <a:pt x="120" y="127"/>
                  <a:pt x="120" y="127"/>
                  <a:pt x="120" y="127"/>
                </a:cubicBezTo>
                <a:cubicBezTo>
                  <a:pt x="120" y="127"/>
                  <a:pt x="119" y="127"/>
                  <a:pt x="119" y="126"/>
                </a:cubicBezTo>
                <a:cubicBezTo>
                  <a:pt x="119" y="126"/>
                  <a:pt x="120" y="126"/>
                  <a:pt x="120" y="126"/>
                </a:cubicBezTo>
                <a:close/>
                <a:moveTo>
                  <a:pt x="107" y="0"/>
                </a:moveTo>
                <a:cubicBezTo>
                  <a:pt x="108" y="0"/>
                  <a:pt x="109" y="0"/>
                  <a:pt x="109" y="0"/>
                </a:cubicBezTo>
                <a:cubicBezTo>
                  <a:pt x="108" y="1"/>
                  <a:pt x="108" y="1"/>
                  <a:pt x="108" y="1"/>
                </a:cubicBezTo>
                <a:cubicBezTo>
                  <a:pt x="109" y="2"/>
                  <a:pt x="108" y="2"/>
                  <a:pt x="108" y="2"/>
                </a:cubicBezTo>
                <a:cubicBezTo>
                  <a:pt x="107" y="1"/>
                  <a:pt x="107" y="0"/>
                  <a:pt x="107" y="0"/>
                </a:cubicBezTo>
                <a:close/>
                <a:moveTo>
                  <a:pt x="127" y="6"/>
                </a:moveTo>
                <a:cubicBezTo>
                  <a:pt x="128" y="6"/>
                  <a:pt x="128" y="6"/>
                  <a:pt x="128" y="6"/>
                </a:cubicBezTo>
                <a:cubicBezTo>
                  <a:pt x="128" y="6"/>
                  <a:pt x="128" y="7"/>
                  <a:pt x="127" y="7"/>
                </a:cubicBezTo>
                <a:cubicBezTo>
                  <a:pt x="126" y="8"/>
                  <a:pt x="126" y="8"/>
                  <a:pt x="125" y="8"/>
                </a:cubicBezTo>
                <a:cubicBezTo>
                  <a:pt x="126" y="7"/>
                  <a:pt x="126" y="7"/>
                  <a:pt x="126" y="7"/>
                </a:cubicBezTo>
                <a:cubicBezTo>
                  <a:pt x="127" y="7"/>
                  <a:pt x="127" y="6"/>
                  <a:pt x="127" y="6"/>
                </a:cubicBezTo>
                <a:close/>
                <a:moveTo>
                  <a:pt x="74" y="59"/>
                </a:moveTo>
                <a:cubicBezTo>
                  <a:pt x="74" y="59"/>
                  <a:pt x="74" y="59"/>
                  <a:pt x="74" y="59"/>
                </a:cubicBezTo>
                <a:cubicBezTo>
                  <a:pt x="75" y="59"/>
                  <a:pt x="75" y="59"/>
                  <a:pt x="75" y="59"/>
                </a:cubicBezTo>
                <a:cubicBezTo>
                  <a:pt x="75" y="60"/>
                  <a:pt x="74" y="60"/>
                  <a:pt x="73" y="60"/>
                </a:cubicBezTo>
                <a:cubicBezTo>
                  <a:pt x="73" y="59"/>
                  <a:pt x="73" y="59"/>
                  <a:pt x="74" y="59"/>
                </a:cubicBezTo>
                <a:close/>
                <a:moveTo>
                  <a:pt x="0" y="38"/>
                </a:moveTo>
                <a:cubicBezTo>
                  <a:pt x="0" y="38"/>
                  <a:pt x="0" y="37"/>
                  <a:pt x="0" y="37"/>
                </a:cubicBezTo>
                <a:cubicBezTo>
                  <a:pt x="1" y="37"/>
                  <a:pt x="1" y="38"/>
                  <a:pt x="1" y="39"/>
                </a:cubicBezTo>
                <a:cubicBezTo>
                  <a:pt x="1" y="39"/>
                  <a:pt x="0" y="38"/>
                  <a:pt x="0" y="38"/>
                </a:cubicBezTo>
                <a:close/>
                <a:moveTo>
                  <a:pt x="63" y="15"/>
                </a:moveTo>
                <a:cubicBezTo>
                  <a:pt x="63" y="14"/>
                  <a:pt x="63" y="14"/>
                  <a:pt x="63" y="14"/>
                </a:cubicBezTo>
                <a:cubicBezTo>
                  <a:pt x="63" y="14"/>
                  <a:pt x="63" y="14"/>
                  <a:pt x="63" y="15"/>
                </a:cubicBezTo>
                <a:cubicBezTo>
                  <a:pt x="64" y="15"/>
                  <a:pt x="64" y="15"/>
                  <a:pt x="64" y="15"/>
                </a:cubicBezTo>
                <a:cubicBezTo>
                  <a:pt x="64" y="16"/>
                  <a:pt x="64" y="16"/>
                  <a:pt x="63" y="16"/>
                </a:cubicBezTo>
                <a:cubicBezTo>
                  <a:pt x="63" y="16"/>
                  <a:pt x="63" y="15"/>
                  <a:pt x="63" y="15"/>
                </a:cubicBezTo>
                <a:close/>
                <a:moveTo>
                  <a:pt x="23" y="33"/>
                </a:moveTo>
                <a:cubicBezTo>
                  <a:pt x="23" y="33"/>
                  <a:pt x="23" y="33"/>
                  <a:pt x="23" y="33"/>
                </a:cubicBezTo>
                <a:cubicBezTo>
                  <a:pt x="23" y="33"/>
                  <a:pt x="23" y="33"/>
                  <a:pt x="23" y="33"/>
                </a:cubicBezTo>
                <a:cubicBezTo>
                  <a:pt x="23" y="33"/>
                  <a:pt x="23" y="33"/>
                  <a:pt x="23" y="33"/>
                </a:cubicBezTo>
                <a:cubicBezTo>
                  <a:pt x="23" y="33"/>
                  <a:pt x="23" y="33"/>
                  <a:pt x="24" y="33"/>
                </a:cubicBezTo>
                <a:cubicBezTo>
                  <a:pt x="24" y="33"/>
                  <a:pt x="24" y="33"/>
                  <a:pt x="24" y="34"/>
                </a:cubicBezTo>
                <a:cubicBezTo>
                  <a:pt x="23" y="34"/>
                  <a:pt x="23" y="34"/>
                  <a:pt x="23" y="33"/>
                </a:cubicBezTo>
                <a:close/>
                <a:moveTo>
                  <a:pt x="132" y="4"/>
                </a:moveTo>
                <a:cubicBezTo>
                  <a:pt x="132" y="4"/>
                  <a:pt x="132" y="4"/>
                  <a:pt x="132" y="4"/>
                </a:cubicBezTo>
                <a:cubicBezTo>
                  <a:pt x="132" y="4"/>
                  <a:pt x="132" y="4"/>
                  <a:pt x="132" y="4"/>
                </a:cubicBezTo>
                <a:cubicBezTo>
                  <a:pt x="132" y="4"/>
                  <a:pt x="133" y="4"/>
                  <a:pt x="133" y="4"/>
                </a:cubicBezTo>
                <a:cubicBezTo>
                  <a:pt x="133" y="4"/>
                  <a:pt x="132" y="4"/>
                  <a:pt x="132" y="4"/>
                </a:cubicBezTo>
                <a:cubicBezTo>
                  <a:pt x="131" y="4"/>
                  <a:pt x="131" y="4"/>
                  <a:pt x="131" y="4"/>
                </a:cubicBezTo>
                <a:cubicBezTo>
                  <a:pt x="131" y="4"/>
                  <a:pt x="131" y="4"/>
                  <a:pt x="132" y="4"/>
                </a:cubicBezTo>
                <a:close/>
                <a:moveTo>
                  <a:pt x="169" y="41"/>
                </a:moveTo>
                <a:cubicBezTo>
                  <a:pt x="169" y="41"/>
                  <a:pt x="169" y="41"/>
                  <a:pt x="170" y="40"/>
                </a:cubicBezTo>
                <a:cubicBezTo>
                  <a:pt x="170" y="40"/>
                  <a:pt x="171" y="40"/>
                  <a:pt x="171" y="40"/>
                </a:cubicBezTo>
                <a:cubicBezTo>
                  <a:pt x="171" y="40"/>
                  <a:pt x="171" y="40"/>
                  <a:pt x="171" y="40"/>
                </a:cubicBezTo>
                <a:cubicBezTo>
                  <a:pt x="170" y="41"/>
                  <a:pt x="170" y="41"/>
                  <a:pt x="170" y="41"/>
                </a:cubicBezTo>
                <a:lnTo>
                  <a:pt x="169" y="41"/>
                </a:lnTo>
                <a:close/>
                <a:moveTo>
                  <a:pt x="78" y="22"/>
                </a:moveTo>
                <a:cubicBezTo>
                  <a:pt x="78" y="22"/>
                  <a:pt x="78" y="22"/>
                  <a:pt x="78" y="22"/>
                </a:cubicBezTo>
                <a:cubicBezTo>
                  <a:pt x="78" y="22"/>
                  <a:pt x="79" y="22"/>
                  <a:pt x="79" y="23"/>
                </a:cubicBezTo>
                <a:cubicBezTo>
                  <a:pt x="79" y="23"/>
                  <a:pt x="79" y="23"/>
                  <a:pt x="80" y="24"/>
                </a:cubicBezTo>
                <a:cubicBezTo>
                  <a:pt x="79" y="24"/>
                  <a:pt x="79" y="23"/>
                  <a:pt x="79" y="23"/>
                </a:cubicBezTo>
                <a:cubicBezTo>
                  <a:pt x="78" y="23"/>
                  <a:pt x="78" y="22"/>
                  <a:pt x="78" y="22"/>
                </a:cubicBezTo>
                <a:close/>
                <a:moveTo>
                  <a:pt x="169" y="41"/>
                </a:moveTo>
                <a:cubicBezTo>
                  <a:pt x="169" y="41"/>
                  <a:pt x="168" y="42"/>
                  <a:pt x="168" y="42"/>
                </a:cubicBezTo>
                <a:cubicBezTo>
                  <a:pt x="168" y="42"/>
                  <a:pt x="167" y="42"/>
                  <a:pt x="167" y="42"/>
                </a:cubicBezTo>
                <a:lnTo>
                  <a:pt x="169" y="41"/>
                </a:lnTo>
                <a:close/>
                <a:moveTo>
                  <a:pt x="81" y="25"/>
                </a:moveTo>
                <a:cubicBezTo>
                  <a:pt x="81" y="25"/>
                  <a:pt x="81" y="25"/>
                  <a:pt x="81" y="26"/>
                </a:cubicBezTo>
                <a:cubicBezTo>
                  <a:pt x="82" y="26"/>
                  <a:pt x="82" y="26"/>
                  <a:pt x="82" y="26"/>
                </a:cubicBezTo>
                <a:cubicBezTo>
                  <a:pt x="82" y="26"/>
                  <a:pt x="81" y="26"/>
                  <a:pt x="81" y="26"/>
                </a:cubicBezTo>
                <a:cubicBezTo>
                  <a:pt x="81" y="25"/>
                  <a:pt x="81" y="25"/>
                  <a:pt x="81" y="25"/>
                </a:cubicBezTo>
                <a:close/>
                <a:moveTo>
                  <a:pt x="73" y="13"/>
                </a:moveTo>
                <a:cubicBezTo>
                  <a:pt x="73" y="14"/>
                  <a:pt x="73" y="14"/>
                  <a:pt x="73" y="14"/>
                </a:cubicBezTo>
                <a:cubicBezTo>
                  <a:pt x="74" y="14"/>
                  <a:pt x="74" y="14"/>
                  <a:pt x="74" y="14"/>
                </a:cubicBezTo>
                <a:cubicBezTo>
                  <a:pt x="73" y="14"/>
                  <a:pt x="73" y="14"/>
                  <a:pt x="73" y="14"/>
                </a:cubicBezTo>
                <a:cubicBezTo>
                  <a:pt x="73" y="14"/>
                  <a:pt x="73" y="14"/>
                  <a:pt x="73" y="13"/>
                </a:cubicBezTo>
                <a:close/>
                <a:moveTo>
                  <a:pt x="146" y="57"/>
                </a:moveTo>
                <a:cubicBezTo>
                  <a:pt x="146" y="56"/>
                  <a:pt x="147" y="56"/>
                  <a:pt x="147" y="56"/>
                </a:cubicBezTo>
                <a:cubicBezTo>
                  <a:pt x="147" y="56"/>
                  <a:pt x="147" y="56"/>
                  <a:pt x="147" y="56"/>
                </a:cubicBezTo>
                <a:cubicBezTo>
                  <a:pt x="147" y="56"/>
                  <a:pt x="147" y="57"/>
                  <a:pt x="146" y="57"/>
                </a:cubicBezTo>
                <a:close/>
                <a:moveTo>
                  <a:pt x="72" y="13"/>
                </a:moveTo>
                <a:cubicBezTo>
                  <a:pt x="72" y="12"/>
                  <a:pt x="72" y="12"/>
                  <a:pt x="72" y="12"/>
                </a:cubicBezTo>
                <a:cubicBezTo>
                  <a:pt x="72" y="12"/>
                  <a:pt x="72" y="12"/>
                  <a:pt x="72"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39" name="Freeform 41">
            <a:extLst>
              <a:ext uri="{FF2B5EF4-FFF2-40B4-BE49-F238E27FC236}">
                <a16:creationId xmlns:a16="http://schemas.microsoft.com/office/drawing/2014/main" xmlns="" id="{EF1FBB69-0482-43D2-A2DF-21A3CE4CEB6C}"/>
              </a:ext>
            </a:extLst>
          </p:cNvPr>
          <p:cNvSpPr>
            <a:spLocks noEditPoints="1"/>
          </p:cNvSpPr>
          <p:nvPr/>
        </p:nvSpPr>
        <p:spPr bwMode="auto">
          <a:xfrm>
            <a:off x="6244196" y="2923216"/>
            <a:ext cx="742275" cy="616659"/>
          </a:xfrm>
          <a:custGeom>
            <a:avLst/>
            <a:gdLst>
              <a:gd name="T0" fmla="*/ 158 w 357"/>
              <a:gd name="T1" fmla="*/ 260 h 297"/>
              <a:gd name="T2" fmla="*/ 157 w 357"/>
              <a:gd name="T3" fmla="*/ 260 h 297"/>
              <a:gd name="T4" fmla="*/ 161 w 357"/>
              <a:gd name="T5" fmla="*/ 51 h 297"/>
              <a:gd name="T6" fmla="*/ 131 w 357"/>
              <a:gd name="T7" fmla="*/ 91 h 297"/>
              <a:gd name="T8" fmla="*/ 118 w 357"/>
              <a:gd name="T9" fmla="*/ 68 h 297"/>
              <a:gd name="T10" fmla="*/ 115 w 357"/>
              <a:gd name="T11" fmla="*/ 52 h 297"/>
              <a:gd name="T12" fmla="*/ 141 w 357"/>
              <a:gd name="T13" fmla="*/ 38 h 297"/>
              <a:gd name="T14" fmla="*/ 129 w 357"/>
              <a:gd name="T15" fmla="*/ 26 h 297"/>
              <a:gd name="T16" fmla="*/ 133 w 357"/>
              <a:gd name="T17" fmla="*/ 14 h 297"/>
              <a:gd name="T18" fmla="*/ 271 w 357"/>
              <a:gd name="T19" fmla="*/ 262 h 297"/>
              <a:gd name="T20" fmla="*/ 284 w 357"/>
              <a:gd name="T21" fmla="*/ 153 h 297"/>
              <a:gd name="T22" fmla="*/ 356 w 357"/>
              <a:gd name="T23" fmla="*/ 186 h 297"/>
              <a:gd name="T24" fmla="*/ 344 w 357"/>
              <a:gd name="T25" fmla="*/ 205 h 297"/>
              <a:gd name="T26" fmla="*/ 308 w 357"/>
              <a:gd name="T27" fmla="*/ 225 h 297"/>
              <a:gd name="T28" fmla="*/ 285 w 357"/>
              <a:gd name="T29" fmla="*/ 190 h 297"/>
              <a:gd name="T30" fmla="*/ 292 w 357"/>
              <a:gd name="T31" fmla="*/ 183 h 297"/>
              <a:gd name="T32" fmla="*/ 294 w 357"/>
              <a:gd name="T33" fmla="*/ 178 h 297"/>
              <a:gd name="T34" fmla="*/ 281 w 357"/>
              <a:gd name="T35" fmla="*/ 170 h 297"/>
              <a:gd name="T36" fmla="*/ 268 w 357"/>
              <a:gd name="T37" fmla="*/ 170 h 297"/>
              <a:gd name="T38" fmla="*/ 253 w 357"/>
              <a:gd name="T39" fmla="*/ 176 h 297"/>
              <a:gd name="T40" fmla="*/ 231 w 357"/>
              <a:gd name="T41" fmla="*/ 174 h 297"/>
              <a:gd name="T42" fmla="*/ 207 w 357"/>
              <a:gd name="T43" fmla="*/ 188 h 297"/>
              <a:gd name="T44" fmla="*/ 208 w 357"/>
              <a:gd name="T45" fmla="*/ 162 h 297"/>
              <a:gd name="T46" fmla="*/ 210 w 357"/>
              <a:gd name="T47" fmla="*/ 132 h 297"/>
              <a:gd name="T48" fmla="*/ 219 w 357"/>
              <a:gd name="T49" fmla="*/ 121 h 297"/>
              <a:gd name="T50" fmla="*/ 227 w 357"/>
              <a:gd name="T51" fmla="*/ 111 h 297"/>
              <a:gd name="T52" fmla="*/ 236 w 357"/>
              <a:gd name="T53" fmla="*/ 111 h 297"/>
              <a:gd name="T54" fmla="*/ 219 w 357"/>
              <a:gd name="T55" fmla="*/ 99 h 297"/>
              <a:gd name="T56" fmla="*/ 222 w 357"/>
              <a:gd name="T57" fmla="*/ 82 h 297"/>
              <a:gd name="T58" fmla="*/ 244 w 357"/>
              <a:gd name="T59" fmla="*/ 78 h 297"/>
              <a:gd name="T60" fmla="*/ 253 w 357"/>
              <a:gd name="T61" fmla="*/ 107 h 297"/>
              <a:gd name="T62" fmla="*/ 279 w 357"/>
              <a:gd name="T63" fmla="*/ 129 h 297"/>
              <a:gd name="T64" fmla="*/ 286 w 357"/>
              <a:gd name="T65" fmla="*/ 147 h 297"/>
              <a:gd name="T66" fmla="*/ 292 w 357"/>
              <a:gd name="T67" fmla="*/ 156 h 297"/>
              <a:gd name="T68" fmla="*/ 307 w 357"/>
              <a:gd name="T69" fmla="*/ 158 h 297"/>
              <a:gd name="T70" fmla="*/ 323 w 357"/>
              <a:gd name="T71" fmla="*/ 150 h 297"/>
              <a:gd name="T72" fmla="*/ 338 w 357"/>
              <a:gd name="T73" fmla="*/ 157 h 297"/>
              <a:gd name="T74" fmla="*/ 352 w 357"/>
              <a:gd name="T75" fmla="*/ 170 h 297"/>
              <a:gd name="T76" fmla="*/ 270 w 357"/>
              <a:gd name="T77" fmla="*/ 12 h 297"/>
              <a:gd name="T78" fmla="*/ 274 w 357"/>
              <a:gd name="T79" fmla="*/ 107 h 297"/>
              <a:gd name="T80" fmla="*/ 285 w 357"/>
              <a:gd name="T81" fmla="*/ 103 h 297"/>
              <a:gd name="T82" fmla="*/ 240 w 357"/>
              <a:gd name="T83" fmla="*/ 31 h 297"/>
              <a:gd name="T84" fmla="*/ 251 w 357"/>
              <a:gd name="T85" fmla="*/ 15 h 297"/>
              <a:gd name="T86" fmla="*/ 280 w 357"/>
              <a:gd name="T87" fmla="*/ 26 h 297"/>
              <a:gd name="T88" fmla="*/ 273 w 357"/>
              <a:gd name="T89" fmla="*/ 50 h 297"/>
              <a:gd name="T90" fmla="*/ 254 w 357"/>
              <a:gd name="T91" fmla="*/ 56 h 297"/>
              <a:gd name="T92" fmla="*/ 242 w 357"/>
              <a:gd name="T93" fmla="*/ 44 h 297"/>
              <a:gd name="T94" fmla="*/ 263 w 357"/>
              <a:gd name="T95" fmla="*/ 86 h 297"/>
              <a:gd name="T96" fmla="*/ 259 w 357"/>
              <a:gd name="T97" fmla="*/ 68 h 297"/>
              <a:gd name="T98" fmla="*/ 273 w 357"/>
              <a:gd name="T99" fmla="*/ 78 h 297"/>
              <a:gd name="T100" fmla="*/ 337 w 357"/>
              <a:gd name="T101" fmla="*/ 153 h 297"/>
              <a:gd name="T102" fmla="*/ 290 w 357"/>
              <a:gd name="T103" fmla="*/ 126 h 297"/>
              <a:gd name="T104" fmla="*/ 287 w 357"/>
              <a:gd name="T105" fmla="*/ 131 h 297"/>
              <a:gd name="T106" fmla="*/ 132 w 357"/>
              <a:gd name="T107" fmla="*/ 1 h 297"/>
              <a:gd name="T108" fmla="*/ 96 w 357"/>
              <a:gd name="T109" fmla="*/ 296 h 297"/>
              <a:gd name="T110" fmla="*/ 124 w 357"/>
              <a:gd name="T111" fmla="*/ 32 h 297"/>
              <a:gd name="T112" fmla="*/ 21 w 357"/>
              <a:gd name="T113" fmla="*/ 244 h 297"/>
              <a:gd name="T114" fmla="*/ 1 w 357"/>
              <a:gd name="T115" fmla="*/ 241 h 297"/>
              <a:gd name="T116" fmla="*/ 213 w 357"/>
              <a:gd name="T117" fmla="*/ 55 h 297"/>
              <a:gd name="T118" fmla="*/ 227 w 357"/>
              <a:gd name="T119" fmla="*/ 66 h 297"/>
              <a:gd name="T120" fmla="*/ 198 w 357"/>
              <a:gd name="T121" fmla="*/ 16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297">
                <a:moveTo>
                  <a:pt x="196" y="235"/>
                </a:moveTo>
                <a:cubicBezTo>
                  <a:pt x="198" y="237"/>
                  <a:pt x="198" y="238"/>
                  <a:pt x="198" y="240"/>
                </a:cubicBezTo>
                <a:cubicBezTo>
                  <a:pt x="198" y="242"/>
                  <a:pt x="198" y="244"/>
                  <a:pt x="196" y="245"/>
                </a:cubicBezTo>
                <a:cubicBezTo>
                  <a:pt x="195" y="246"/>
                  <a:pt x="193" y="247"/>
                  <a:pt x="191" y="247"/>
                </a:cubicBezTo>
                <a:cubicBezTo>
                  <a:pt x="190" y="247"/>
                  <a:pt x="189" y="247"/>
                  <a:pt x="188" y="246"/>
                </a:cubicBezTo>
                <a:cubicBezTo>
                  <a:pt x="187" y="245"/>
                  <a:pt x="186" y="244"/>
                  <a:pt x="186" y="244"/>
                </a:cubicBezTo>
                <a:cubicBezTo>
                  <a:pt x="185" y="243"/>
                  <a:pt x="185" y="242"/>
                  <a:pt x="185" y="240"/>
                </a:cubicBezTo>
                <a:cubicBezTo>
                  <a:pt x="186" y="237"/>
                  <a:pt x="186" y="236"/>
                  <a:pt x="187" y="235"/>
                </a:cubicBezTo>
                <a:cubicBezTo>
                  <a:pt x="188" y="234"/>
                  <a:pt x="190" y="234"/>
                  <a:pt x="192" y="234"/>
                </a:cubicBezTo>
                <a:cubicBezTo>
                  <a:pt x="194" y="234"/>
                  <a:pt x="195" y="234"/>
                  <a:pt x="196" y="235"/>
                </a:cubicBezTo>
                <a:close/>
                <a:moveTo>
                  <a:pt x="158" y="260"/>
                </a:moveTo>
                <a:cubicBezTo>
                  <a:pt x="158" y="260"/>
                  <a:pt x="159" y="260"/>
                  <a:pt x="159" y="260"/>
                </a:cubicBezTo>
                <a:cubicBezTo>
                  <a:pt x="159" y="260"/>
                  <a:pt x="159" y="260"/>
                  <a:pt x="160" y="260"/>
                </a:cubicBezTo>
                <a:cubicBezTo>
                  <a:pt x="160" y="260"/>
                  <a:pt x="161" y="260"/>
                  <a:pt x="161" y="261"/>
                </a:cubicBezTo>
                <a:cubicBezTo>
                  <a:pt x="162" y="261"/>
                  <a:pt x="162" y="262"/>
                  <a:pt x="162" y="262"/>
                </a:cubicBezTo>
                <a:cubicBezTo>
                  <a:pt x="162" y="262"/>
                  <a:pt x="162" y="263"/>
                  <a:pt x="162" y="263"/>
                </a:cubicBezTo>
                <a:cubicBezTo>
                  <a:pt x="162" y="263"/>
                  <a:pt x="161" y="264"/>
                  <a:pt x="161" y="264"/>
                </a:cubicBezTo>
                <a:cubicBezTo>
                  <a:pt x="161" y="264"/>
                  <a:pt x="161" y="264"/>
                  <a:pt x="161" y="265"/>
                </a:cubicBezTo>
                <a:cubicBezTo>
                  <a:pt x="160" y="265"/>
                  <a:pt x="159" y="265"/>
                  <a:pt x="158" y="265"/>
                </a:cubicBezTo>
                <a:cubicBezTo>
                  <a:pt x="157" y="265"/>
                  <a:pt x="157" y="265"/>
                  <a:pt x="157" y="264"/>
                </a:cubicBezTo>
                <a:cubicBezTo>
                  <a:pt x="156" y="263"/>
                  <a:pt x="156" y="262"/>
                  <a:pt x="156" y="262"/>
                </a:cubicBezTo>
                <a:cubicBezTo>
                  <a:pt x="156" y="261"/>
                  <a:pt x="156" y="260"/>
                  <a:pt x="157" y="260"/>
                </a:cubicBezTo>
                <a:cubicBezTo>
                  <a:pt x="157" y="260"/>
                  <a:pt x="157" y="260"/>
                  <a:pt x="158" y="260"/>
                </a:cubicBezTo>
                <a:close/>
                <a:moveTo>
                  <a:pt x="175" y="185"/>
                </a:moveTo>
                <a:cubicBezTo>
                  <a:pt x="177" y="185"/>
                  <a:pt x="178" y="186"/>
                  <a:pt x="179" y="187"/>
                </a:cubicBezTo>
                <a:cubicBezTo>
                  <a:pt x="180" y="188"/>
                  <a:pt x="180" y="190"/>
                  <a:pt x="180" y="191"/>
                </a:cubicBezTo>
                <a:cubicBezTo>
                  <a:pt x="180" y="191"/>
                  <a:pt x="180" y="192"/>
                  <a:pt x="179" y="193"/>
                </a:cubicBezTo>
                <a:cubicBezTo>
                  <a:pt x="178" y="193"/>
                  <a:pt x="176" y="194"/>
                  <a:pt x="175" y="194"/>
                </a:cubicBezTo>
                <a:cubicBezTo>
                  <a:pt x="175" y="194"/>
                  <a:pt x="174" y="194"/>
                  <a:pt x="172" y="193"/>
                </a:cubicBezTo>
                <a:cubicBezTo>
                  <a:pt x="171" y="192"/>
                  <a:pt x="170" y="191"/>
                  <a:pt x="170" y="189"/>
                </a:cubicBezTo>
                <a:cubicBezTo>
                  <a:pt x="170" y="188"/>
                  <a:pt x="171" y="187"/>
                  <a:pt x="172" y="186"/>
                </a:cubicBezTo>
                <a:cubicBezTo>
                  <a:pt x="173" y="185"/>
                  <a:pt x="174" y="185"/>
                  <a:pt x="175" y="185"/>
                </a:cubicBezTo>
                <a:close/>
                <a:moveTo>
                  <a:pt x="161" y="51"/>
                </a:moveTo>
                <a:cubicBezTo>
                  <a:pt x="162" y="52"/>
                  <a:pt x="163" y="52"/>
                  <a:pt x="163" y="53"/>
                </a:cubicBezTo>
                <a:cubicBezTo>
                  <a:pt x="163" y="53"/>
                  <a:pt x="162" y="53"/>
                  <a:pt x="162" y="53"/>
                </a:cubicBezTo>
                <a:cubicBezTo>
                  <a:pt x="162" y="53"/>
                  <a:pt x="162" y="53"/>
                  <a:pt x="162" y="53"/>
                </a:cubicBezTo>
                <a:cubicBezTo>
                  <a:pt x="161" y="53"/>
                  <a:pt x="161" y="52"/>
                  <a:pt x="161" y="51"/>
                </a:cubicBezTo>
                <a:close/>
                <a:moveTo>
                  <a:pt x="131" y="84"/>
                </a:moveTo>
                <a:cubicBezTo>
                  <a:pt x="132" y="84"/>
                  <a:pt x="133" y="85"/>
                  <a:pt x="134" y="85"/>
                </a:cubicBezTo>
                <a:cubicBezTo>
                  <a:pt x="134" y="86"/>
                  <a:pt x="135" y="87"/>
                  <a:pt x="135" y="88"/>
                </a:cubicBezTo>
                <a:cubicBezTo>
                  <a:pt x="135" y="89"/>
                  <a:pt x="134" y="90"/>
                  <a:pt x="133" y="90"/>
                </a:cubicBezTo>
                <a:cubicBezTo>
                  <a:pt x="132" y="90"/>
                  <a:pt x="132" y="90"/>
                  <a:pt x="132" y="91"/>
                </a:cubicBezTo>
                <a:cubicBezTo>
                  <a:pt x="131" y="91"/>
                  <a:pt x="131" y="91"/>
                  <a:pt x="131" y="91"/>
                </a:cubicBezTo>
                <a:cubicBezTo>
                  <a:pt x="131" y="91"/>
                  <a:pt x="131" y="91"/>
                  <a:pt x="131" y="91"/>
                </a:cubicBezTo>
                <a:cubicBezTo>
                  <a:pt x="130" y="91"/>
                  <a:pt x="130" y="91"/>
                  <a:pt x="130" y="91"/>
                </a:cubicBezTo>
                <a:cubicBezTo>
                  <a:pt x="129" y="90"/>
                  <a:pt x="129" y="90"/>
                  <a:pt x="129" y="89"/>
                </a:cubicBezTo>
                <a:cubicBezTo>
                  <a:pt x="128" y="89"/>
                  <a:pt x="128" y="88"/>
                  <a:pt x="128" y="87"/>
                </a:cubicBezTo>
                <a:cubicBezTo>
                  <a:pt x="128" y="86"/>
                  <a:pt x="129" y="85"/>
                  <a:pt x="130" y="85"/>
                </a:cubicBezTo>
                <a:cubicBezTo>
                  <a:pt x="131" y="85"/>
                  <a:pt x="131" y="85"/>
                  <a:pt x="131" y="84"/>
                </a:cubicBezTo>
                <a:close/>
                <a:moveTo>
                  <a:pt x="127" y="56"/>
                </a:moveTo>
                <a:cubicBezTo>
                  <a:pt x="127" y="57"/>
                  <a:pt x="127" y="58"/>
                  <a:pt x="127" y="59"/>
                </a:cubicBezTo>
                <a:cubicBezTo>
                  <a:pt x="127" y="60"/>
                  <a:pt x="127" y="60"/>
                  <a:pt x="127" y="61"/>
                </a:cubicBezTo>
                <a:cubicBezTo>
                  <a:pt x="127" y="63"/>
                  <a:pt x="127" y="64"/>
                  <a:pt x="126" y="65"/>
                </a:cubicBezTo>
                <a:cubicBezTo>
                  <a:pt x="125" y="66"/>
                  <a:pt x="124" y="67"/>
                  <a:pt x="122" y="67"/>
                </a:cubicBezTo>
                <a:cubicBezTo>
                  <a:pt x="121" y="68"/>
                  <a:pt x="120" y="68"/>
                  <a:pt x="118" y="68"/>
                </a:cubicBezTo>
                <a:cubicBezTo>
                  <a:pt x="117" y="68"/>
                  <a:pt x="116" y="68"/>
                  <a:pt x="115" y="68"/>
                </a:cubicBezTo>
                <a:cubicBezTo>
                  <a:pt x="115" y="68"/>
                  <a:pt x="115" y="67"/>
                  <a:pt x="114" y="67"/>
                </a:cubicBezTo>
                <a:cubicBezTo>
                  <a:pt x="113" y="67"/>
                  <a:pt x="112" y="67"/>
                  <a:pt x="111" y="67"/>
                </a:cubicBezTo>
                <a:cubicBezTo>
                  <a:pt x="111" y="66"/>
                  <a:pt x="110" y="66"/>
                  <a:pt x="109" y="65"/>
                </a:cubicBezTo>
                <a:cubicBezTo>
                  <a:pt x="108" y="63"/>
                  <a:pt x="107" y="62"/>
                  <a:pt x="107" y="59"/>
                </a:cubicBezTo>
                <a:cubicBezTo>
                  <a:pt x="107" y="59"/>
                  <a:pt x="107" y="59"/>
                  <a:pt x="107" y="59"/>
                </a:cubicBezTo>
                <a:cubicBezTo>
                  <a:pt x="108" y="59"/>
                  <a:pt x="108" y="59"/>
                  <a:pt x="108" y="58"/>
                </a:cubicBezTo>
                <a:cubicBezTo>
                  <a:pt x="108" y="57"/>
                  <a:pt x="109" y="56"/>
                  <a:pt x="109" y="55"/>
                </a:cubicBezTo>
                <a:cubicBezTo>
                  <a:pt x="110" y="54"/>
                  <a:pt x="110" y="53"/>
                  <a:pt x="111" y="52"/>
                </a:cubicBezTo>
                <a:cubicBezTo>
                  <a:pt x="111" y="51"/>
                  <a:pt x="112" y="51"/>
                  <a:pt x="113" y="51"/>
                </a:cubicBezTo>
                <a:cubicBezTo>
                  <a:pt x="113" y="51"/>
                  <a:pt x="113" y="52"/>
                  <a:pt x="115" y="52"/>
                </a:cubicBezTo>
                <a:cubicBezTo>
                  <a:pt x="117" y="52"/>
                  <a:pt x="118" y="51"/>
                  <a:pt x="118" y="51"/>
                </a:cubicBezTo>
                <a:cubicBezTo>
                  <a:pt x="119" y="50"/>
                  <a:pt x="119" y="50"/>
                  <a:pt x="120" y="50"/>
                </a:cubicBezTo>
                <a:cubicBezTo>
                  <a:pt x="121" y="50"/>
                  <a:pt x="122" y="51"/>
                  <a:pt x="124" y="52"/>
                </a:cubicBezTo>
                <a:cubicBezTo>
                  <a:pt x="125" y="54"/>
                  <a:pt x="126" y="55"/>
                  <a:pt x="127" y="56"/>
                </a:cubicBezTo>
                <a:close/>
                <a:moveTo>
                  <a:pt x="147" y="20"/>
                </a:moveTo>
                <a:cubicBezTo>
                  <a:pt x="147" y="20"/>
                  <a:pt x="148" y="20"/>
                  <a:pt x="148" y="21"/>
                </a:cubicBezTo>
                <a:cubicBezTo>
                  <a:pt x="148" y="21"/>
                  <a:pt x="148" y="21"/>
                  <a:pt x="149" y="21"/>
                </a:cubicBezTo>
                <a:cubicBezTo>
                  <a:pt x="148" y="23"/>
                  <a:pt x="148" y="25"/>
                  <a:pt x="147" y="27"/>
                </a:cubicBezTo>
                <a:cubicBezTo>
                  <a:pt x="147" y="28"/>
                  <a:pt x="147" y="30"/>
                  <a:pt x="147" y="31"/>
                </a:cubicBezTo>
                <a:cubicBezTo>
                  <a:pt x="146" y="33"/>
                  <a:pt x="146" y="34"/>
                  <a:pt x="145" y="35"/>
                </a:cubicBezTo>
                <a:cubicBezTo>
                  <a:pt x="144" y="36"/>
                  <a:pt x="143" y="37"/>
                  <a:pt x="141" y="38"/>
                </a:cubicBezTo>
                <a:cubicBezTo>
                  <a:pt x="140" y="38"/>
                  <a:pt x="139" y="38"/>
                  <a:pt x="139" y="37"/>
                </a:cubicBezTo>
                <a:cubicBezTo>
                  <a:pt x="138" y="37"/>
                  <a:pt x="137" y="36"/>
                  <a:pt x="136" y="36"/>
                </a:cubicBezTo>
                <a:cubicBezTo>
                  <a:pt x="136" y="36"/>
                  <a:pt x="135" y="36"/>
                  <a:pt x="134" y="36"/>
                </a:cubicBezTo>
                <a:cubicBezTo>
                  <a:pt x="133" y="36"/>
                  <a:pt x="132" y="37"/>
                  <a:pt x="131" y="37"/>
                </a:cubicBezTo>
                <a:cubicBezTo>
                  <a:pt x="132" y="36"/>
                  <a:pt x="132" y="36"/>
                  <a:pt x="132" y="35"/>
                </a:cubicBezTo>
                <a:cubicBezTo>
                  <a:pt x="132" y="35"/>
                  <a:pt x="132" y="34"/>
                  <a:pt x="132" y="34"/>
                </a:cubicBezTo>
                <a:cubicBezTo>
                  <a:pt x="130" y="33"/>
                  <a:pt x="130" y="33"/>
                  <a:pt x="130" y="33"/>
                </a:cubicBezTo>
                <a:cubicBezTo>
                  <a:pt x="129" y="32"/>
                  <a:pt x="129" y="32"/>
                  <a:pt x="128" y="31"/>
                </a:cubicBezTo>
                <a:cubicBezTo>
                  <a:pt x="128" y="31"/>
                  <a:pt x="129" y="30"/>
                  <a:pt x="129" y="30"/>
                </a:cubicBezTo>
                <a:cubicBezTo>
                  <a:pt x="129" y="30"/>
                  <a:pt x="130" y="29"/>
                  <a:pt x="130" y="28"/>
                </a:cubicBezTo>
                <a:cubicBezTo>
                  <a:pt x="130" y="28"/>
                  <a:pt x="129" y="27"/>
                  <a:pt x="129" y="26"/>
                </a:cubicBezTo>
                <a:cubicBezTo>
                  <a:pt x="129" y="25"/>
                  <a:pt x="129" y="25"/>
                  <a:pt x="129" y="24"/>
                </a:cubicBezTo>
                <a:cubicBezTo>
                  <a:pt x="129" y="24"/>
                  <a:pt x="129" y="23"/>
                  <a:pt x="129" y="23"/>
                </a:cubicBezTo>
                <a:cubicBezTo>
                  <a:pt x="130" y="22"/>
                  <a:pt x="130" y="22"/>
                  <a:pt x="130" y="21"/>
                </a:cubicBezTo>
                <a:cubicBezTo>
                  <a:pt x="129" y="21"/>
                  <a:pt x="128" y="21"/>
                  <a:pt x="127" y="20"/>
                </a:cubicBezTo>
                <a:cubicBezTo>
                  <a:pt x="126" y="19"/>
                  <a:pt x="125" y="18"/>
                  <a:pt x="125" y="16"/>
                </a:cubicBezTo>
                <a:cubicBezTo>
                  <a:pt x="125" y="14"/>
                  <a:pt x="126" y="12"/>
                  <a:pt x="127" y="12"/>
                </a:cubicBezTo>
                <a:cubicBezTo>
                  <a:pt x="130" y="12"/>
                  <a:pt x="130" y="12"/>
                  <a:pt x="130" y="12"/>
                </a:cubicBezTo>
                <a:cubicBezTo>
                  <a:pt x="130" y="12"/>
                  <a:pt x="130" y="12"/>
                  <a:pt x="130" y="12"/>
                </a:cubicBezTo>
                <a:cubicBezTo>
                  <a:pt x="131" y="12"/>
                  <a:pt x="131" y="12"/>
                  <a:pt x="131" y="12"/>
                </a:cubicBezTo>
                <a:cubicBezTo>
                  <a:pt x="131" y="12"/>
                  <a:pt x="131" y="12"/>
                  <a:pt x="131" y="12"/>
                </a:cubicBezTo>
                <a:cubicBezTo>
                  <a:pt x="132" y="12"/>
                  <a:pt x="133" y="13"/>
                  <a:pt x="133" y="14"/>
                </a:cubicBezTo>
                <a:cubicBezTo>
                  <a:pt x="134" y="15"/>
                  <a:pt x="134" y="16"/>
                  <a:pt x="134" y="17"/>
                </a:cubicBezTo>
                <a:cubicBezTo>
                  <a:pt x="135" y="17"/>
                  <a:pt x="135" y="17"/>
                  <a:pt x="136" y="17"/>
                </a:cubicBezTo>
                <a:cubicBezTo>
                  <a:pt x="137" y="16"/>
                  <a:pt x="138" y="15"/>
                  <a:pt x="140" y="15"/>
                </a:cubicBezTo>
                <a:cubicBezTo>
                  <a:pt x="141" y="16"/>
                  <a:pt x="142" y="16"/>
                  <a:pt x="143" y="17"/>
                </a:cubicBezTo>
                <a:cubicBezTo>
                  <a:pt x="144" y="17"/>
                  <a:pt x="145" y="18"/>
                  <a:pt x="146" y="18"/>
                </a:cubicBezTo>
                <a:cubicBezTo>
                  <a:pt x="147" y="19"/>
                  <a:pt x="147" y="19"/>
                  <a:pt x="147" y="20"/>
                </a:cubicBezTo>
                <a:close/>
                <a:moveTo>
                  <a:pt x="137" y="204"/>
                </a:moveTo>
                <a:cubicBezTo>
                  <a:pt x="138" y="204"/>
                  <a:pt x="138" y="204"/>
                  <a:pt x="138" y="204"/>
                </a:cubicBezTo>
                <a:cubicBezTo>
                  <a:pt x="139" y="204"/>
                  <a:pt x="139" y="204"/>
                  <a:pt x="139" y="205"/>
                </a:cubicBezTo>
                <a:cubicBezTo>
                  <a:pt x="138" y="205"/>
                  <a:pt x="137" y="204"/>
                  <a:pt x="137" y="204"/>
                </a:cubicBezTo>
                <a:close/>
                <a:moveTo>
                  <a:pt x="271" y="262"/>
                </a:moveTo>
                <a:cubicBezTo>
                  <a:pt x="270" y="261"/>
                  <a:pt x="270" y="261"/>
                  <a:pt x="270" y="261"/>
                </a:cubicBezTo>
                <a:cubicBezTo>
                  <a:pt x="270" y="260"/>
                  <a:pt x="271" y="260"/>
                  <a:pt x="272" y="260"/>
                </a:cubicBezTo>
                <a:cubicBezTo>
                  <a:pt x="273" y="260"/>
                  <a:pt x="273" y="260"/>
                  <a:pt x="273" y="260"/>
                </a:cubicBezTo>
                <a:cubicBezTo>
                  <a:pt x="273" y="260"/>
                  <a:pt x="273" y="260"/>
                  <a:pt x="273" y="261"/>
                </a:cubicBezTo>
                <a:cubicBezTo>
                  <a:pt x="273" y="262"/>
                  <a:pt x="273" y="262"/>
                  <a:pt x="272" y="262"/>
                </a:cubicBezTo>
                <a:cubicBezTo>
                  <a:pt x="271" y="262"/>
                  <a:pt x="271" y="262"/>
                  <a:pt x="271" y="262"/>
                </a:cubicBezTo>
                <a:close/>
                <a:moveTo>
                  <a:pt x="283" y="153"/>
                </a:moveTo>
                <a:cubicBezTo>
                  <a:pt x="283" y="153"/>
                  <a:pt x="283" y="153"/>
                  <a:pt x="283" y="153"/>
                </a:cubicBezTo>
                <a:cubicBezTo>
                  <a:pt x="284" y="153"/>
                  <a:pt x="285" y="153"/>
                  <a:pt x="285" y="153"/>
                </a:cubicBezTo>
                <a:cubicBezTo>
                  <a:pt x="284" y="153"/>
                  <a:pt x="284" y="153"/>
                  <a:pt x="284" y="153"/>
                </a:cubicBezTo>
                <a:cubicBezTo>
                  <a:pt x="284" y="153"/>
                  <a:pt x="284" y="153"/>
                  <a:pt x="284" y="153"/>
                </a:cubicBezTo>
                <a:cubicBezTo>
                  <a:pt x="284" y="153"/>
                  <a:pt x="284" y="153"/>
                  <a:pt x="283" y="153"/>
                </a:cubicBezTo>
                <a:cubicBezTo>
                  <a:pt x="283" y="153"/>
                  <a:pt x="283" y="153"/>
                  <a:pt x="283" y="153"/>
                </a:cubicBezTo>
                <a:cubicBezTo>
                  <a:pt x="283" y="153"/>
                  <a:pt x="283" y="153"/>
                  <a:pt x="283" y="153"/>
                </a:cubicBezTo>
                <a:close/>
                <a:moveTo>
                  <a:pt x="357" y="177"/>
                </a:moveTo>
                <a:cubicBezTo>
                  <a:pt x="357" y="177"/>
                  <a:pt x="357" y="177"/>
                  <a:pt x="357" y="177"/>
                </a:cubicBezTo>
                <a:cubicBezTo>
                  <a:pt x="357" y="177"/>
                  <a:pt x="357" y="177"/>
                  <a:pt x="357" y="178"/>
                </a:cubicBezTo>
                <a:cubicBezTo>
                  <a:pt x="357" y="178"/>
                  <a:pt x="357" y="178"/>
                  <a:pt x="357" y="178"/>
                </a:cubicBezTo>
                <a:cubicBezTo>
                  <a:pt x="357" y="181"/>
                  <a:pt x="357" y="181"/>
                  <a:pt x="357" y="181"/>
                </a:cubicBezTo>
                <a:cubicBezTo>
                  <a:pt x="356" y="181"/>
                  <a:pt x="356" y="182"/>
                  <a:pt x="356" y="183"/>
                </a:cubicBezTo>
                <a:cubicBezTo>
                  <a:pt x="356" y="183"/>
                  <a:pt x="355" y="184"/>
                  <a:pt x="355" y="184"/>
                </a:cubicBezTo>
                <a:cubicBezTo>
                  <a:pt x="355" y="185"/>
                  <a:pt x="356" y="185"/>
                  <a:pt x="356" y="186"/>
                </a:cubicBezTo>
                <a:cubicBezTo>
                  <a:pt x="357" y="186"/>
                  <a:pt x="357" y="187"/>
                  <a:pt x="357" y="188"/>
                </a:cubicBezTo>
                <a:cubicBezTo>
                  <a:pt x="356" y="189"/>
                  <a:pt x="355" y="190"/>
                  <a:pt x="354" y="191"/>
                </a:cubicBezTo>
                <a:cubicBezTo>
                  <a:pt x="354" y="191"/>
                  <a:pt x="354" y="192"/>
                  <a:pt x="353" y="193"/>
                </a:cubicBezTo>
                <a:cubicBezTo>
                  <a:pt x="353" y="193"/>
                  <a:pt x="353" y="194"/>
                  <a:pt x="353" y="194"/>
                </a:cubicBezTo>
                <a:cubicBezTo>
                  <a:pt x="353" y="195"/>
                  <a:pt x="353" y="196"/>
                  <a:pt x="352" y="198"/>
                </a:cubicBezTo>
                <a:cubicBezTo>
                  <a:pt x="352" y="198"/>
                  <a:pt x="351" y="198"/>
                  <a:pt x="350" y="199"/>
                </a:cubicBezTo>
                <a:cubicBezTo>
                  <a:pt x="350" y="200"/>
                  <a:pt x="349" y="201"/>
                  <a:pt x="348" y="201"/>
                </a:cubicBezTo>
                <a:cubicBezTo>
                  <a:pt x="348" y="201"/>
                  <a:pt x="348" y="201"/>
                  <a:pt x="348" y="201"/>
                </a:cubicBezTo>
                <a:cubicBezTo>
                  <a:pt x="348" y="201"/>
                  <a:pt x="347" y="201"/>
                  <a:pt x="347" y="201"/>
                </a:cubicBezTo>
                <a:cubicBezTo>
                  <a:pt x="347" y="201"/>
                  <a:pt x="346" y="201"/>
                  <a:pt x="345" y="202"/>
                </a:cubicBezTo>
                <a:cubicBezTo>
                  <a:pt x="344" y="203"/>
                  <a:pt x="344" y="204"/>
                  <a:pt x="344" y="205"/>
                </a:cubicBezTo>
                <a:cubicBezTo>
                  <a:pt x="343" y="207"/>
                  <a:pt x="343" y="207"/>
                  <a:pt x="343" y="207"/>
                </a:cubicBezTo>
                <a:cubicBezTo>
                  <a:pt x="340" y="209"/>
                  <a:pt x="340" y="209"/>
                  <a:pt x="340" y="209"/>
                </a:cubicBezTo>
                <a:cubicBezTo>
                  <a:pt x="340" y="211"/>
                  <a:pt x="339" y="212"/>
                  <a:pt x="338" y="213"/>
                </a:cubicBezTo>
                <a:cubicBezTo>
                  <a:pt x="336" y="214"/>
                  <a:pt x="335" y="214"/>
                  <a:pt x="334" y="214"/>
                </a:cubicBezTo>
                <a:cubicBezTo>
                  <a:pt x="332" y="214"/>
                  <a:pt x="332" y="215"/>
                  <a:pt x="331" y="217"/>
                </a:cubicBezTo>
                <a:cubicBezTo>
                  <a:pt x="331" y="218"/>
                  <a:pt x="331" y="219"/>
                  <a:pt x="330" y="220"/>
                </a:cubicBezTo>
                <a:cubicBezTo>
                  <a:pt x="328" y="220"/>
                  <a:pt x="326" y="220"/>
                  <a:pt x="325" y="220"/>
                </a:cubicBezTo>
                <a:cubicBezTo>
                  <a:pt x="324" y="221"/>
                  <a:pt x="323" y="221"/>
                  <a:pt x="322" y="221"/>
                </a:cubicBezTo>
                <a:cubicBezTo>
                  <a:pt x="319" y="222"/>
                  <a:pt x="319" y="222"/>
                  <a:pt x="319" y="222"/>
                </a:cubicBezTo>
                <a:cubicBezTo>
                  <a:pt x="318" y="223"/>
                  <a:pt x="316" y="223"/>
                  <a:pt x="313" y="223"/>
                </a:cubicBezTo>
                <a:cubicBezTo>
                  <a:pt x="311" y="224"/>
                  <a:pt x="309" y="224"/>
                  <a:pt x="308" y="225"/>
                </a:cubicBezTo>
                <a:cubicBezTo>
                  <a:pt x="307" y="226"/>
                  <a:pt x="306" y="227"/>
                  <a:pt x="306" y="227"/>
                </a:cubicBezTo>
                <a:cubicBezTo>
                  <a:pt x="305" y="227"/>
                  <a:pt x="304" y="226"/>
                  <a:pt x="304" y="225"/>
                </a:cubicBezTo>
                <a:cubicBezTo>
                  <a:pt x="304" y="225"/>
                  <a:pt x="304" y="224"/>
                  <a:pt x="304" y="223"/>
                </a:cubicBezTo>
                <a:cubicBezTo>
                  <a:pt x="304" y="223"/>
                  <a:pt x="304" y="222"/>
                  <a:pt x="304" y="222"/>
                </a:cubicBezTo>
                <a:cubicBezTo>
                  <a:pt x="303" y="219"/>
                  <a:pt x="302" y="216"/>
                  <a:pt x="301" y="214"/>
                </a:cubicBezTo>
                <a:cubicBezTo>
                  <a:pt x="300" y="212"/>
                  <a:pt x="297" y="209"/>
                  <a:pt x="294" y="207"/>
                </a:cubicBezTo>
                <a:cubicBezTo>
                  <a:pt x="292" y="206"/>
                  <a:pt x="290" y="205"/>
                  <a:pt x="289" y="204"/>
                </a:cubicBezTo>
                <a:cubicBezTo>
                  <a:pt x="287" y="204"/>
                  <a:pt x="286" y="203"/>
                  <a:pt x="285" y="201"/>
                </a:cubicBezTo>
                <a:cubicBezTo>
                  <a:pt x="284" y="200"/>
                  <a:pt x="283" y="199"/>
                  <a:pt x="283" y="197"/>
                </a:cubicBezTo>
                <a:cubicBezTo>
                  <a:pt x="283" y="195"/>
                  <a:pt x="284" y="194"/>
                  <a:pt x="284" y="193"/>
                </a:cubicBezTo>
                <a:cubicBezTo>
                  <a:pt x="284" y="192"/>
                  <a:pt x="285" y="191"/>
                  <a:pt x="285" y="190"/>
                </a:cubicBezTo>
                <a:cubicBezTo>
                  <a:pt x="286" y="190"/>
                  <a:pt x="287" y="190"/>
                  <a:pt x="287" y="190"/>
                </a:cubicBezTo>
                <a:cubicBezTo>
                  <a:pt x="289" y="190"/>
                  <a:pt x="289" y="190"/>
                  <a:pt x="289" y="190"/>
                </a:cubicBezTo>
                <a:cubicBezTo>
                  <a:pt x="292" y="189"/>
                  <a:pt x="292" y="189"/>
                  <a:pt x="292" y="189"/>
                </a:cubicBezTo>
                <a:cubicBezTo>
                  <a:pt x="293" y="189"/>
                  <a:pt x="294" y="188"/>
                  <a:pt x="293" y="188"/>
                </a:cubicBezTo>
                <a:cubicBezTo>
                  <a:pt x="293" y="188"/>
                  <a:pt x="294" y="188"/>
                  <a:pt x="294" y="187"/>
                </a:cubicBezTo>
                <a:cubicBezTo>
                  <a:pt x="294" y="185"/>
                  <a:pt x="293" y="184"/>
                  <a:pt x="290" y="184"/>
                </a:cubicBezTo>
                <a:cubicBezTo>
                  <a:pt x="290" y="184"/>
                  <a:pt x="290" y="184"/>
                  <a:pt x="289" y="184"/>
                </a:cubicBezTo>
                <a:cubicBezTo>
                  <a:pt x="289" y="184"/>
                  <a:pt x="289" y="185"/>
                  <a:pt x="288" y="185"/>
                </a:cubicBezTo>
                <a:cubicBezTo>
                  <a:pt x="287" y="185"/>
                  <a:pt x="287" y="184"/>
                  <a:pt x="287" y="184"/>
                </a:cubicBezTo>
                <a:cubicBezTo>
                  <a:pt x="287" y="183"/>
                  <a:pt x="288" y="183"/>
                  <a:pt x="289" y="183"/>
                </a:cubicBezTo>
                <a:cubicBezTo>
                  <a:pt x="290" y="183"/>
                  <a:pt x="291" y="183"/>
                  <a:pt x="292" y="183"/>
                </a:cubicBezTo>
                <a:cubicBezTo>
                  <a:pt x="292" y="183"/>
                  <a:pt x="293" y="183"/>
                  <a:pt x="294" y="183"/>
                </a:cubicBezTo>
                <a:cubicBezTo>
                  <a:pt x="294" y="182"/>
                  <a:pt x="293" y="182"/>
                  <a:pt x="293" y="181"/>
                </a:cubicBezTo>
                <a:cubicBezTo>
                  <a:pt x="292" y="181"/>
                  <a:pt x="291" y="181"/>
                  <a:pt x="290" y="181"/>
                </a:cubicBezTo>
                <a:cubicBezTo>
                  <a:pt x="289" y="180"/>
                  <a:pt x="288" y="180"/>
                  <a:pt x="288" y="180"/>
                </a:cubicBezTo>
                <a:cubicBezTo>
                  <a:pt x="287" y="180"/>
                  <a:pt x="287" y="180"/>
                  <a:pt x="287" y="180"/>
                </a:cubicBezTo>
                <a:cubicBezTo>
                  <a:pt x="287" y="180"/>
                  <a:pt x="287" y="180"/>
                  <a:pt x="287" y="180"/>
                </a:cubicBezTo>
                <a:cubicBezTo>
                  <a:pt x="287" y="179"/>
                  <a:pt x="288" y="179"/>
                  <a:pt x="288" y="179"/>
                </a:cubicBezTo>
                <a:cubicBezTo>
                  <a:pt x="288" y="179"/>
                  <a:pt x="289" y="179"/>
                  <a:pt x="289" y="180"/>
                </a:cubicBezTo>
                <a:cubicBezTo>
                  <a:pt x="289" y="180"/>
                  <a:pt x="290" y="180"/>
                  <a:pt x="290" y="180"/>
                </a:cubicBezTo>
                <a:cubicBezTo>
                  <a:pt x="291" y="180"/>
                  <a:pt x="291" y="180"/>
                  <a:pt x="292" y="179"/>
                </a:cubicBezTo>
                <a:cubicBezTo>
                  <a:pt x="293" y="179"/>
                  <a:pt x="294" y="178"/>
                  <a:pt x="294" y="178"/>
                </a:cubicBezTo>
                <a:cubicBezTo>
                  <a:pt x="294" y="177"/>
                  <a:pt x="293" y="177"/>
                  <a:pt x="293" y="177"/>
                </a:cubicBezTo>
                <a:cubicBezTo>
                  <a:pt x="293" y="177"/>
                  <a:pt x="292" y="177"/>
                  <a:pt x="291" y="177"/>
                </a:cubicBezTo>
                <a:cubicBezTo>
                  <a:pt x="291" y="176"/>
                  <a:pt x="290" y="175"/>
                  <a:pt x="289" y="174"/>
                </a:cubicBezTo>
                <a:cubicBezTo>
                  <a:pt x="288" y="173"/>
                  <a:pt x="287" y="172"/>
                  <a:pt x="285" y="172"/>
                </a:cubicBezTo>
                <a:cubicBezTo>
                  <a:pt x="285" y="172"/>
                  <a:pt x="285" y="172"/>
                  <a:pt x="285" y="172"/>
                </a:cubicBezTo>
                <a:cubicBezTo>
                  <a:pt x="284" y="172"/>
                  <a:pt x="284" y="172"/>
                  <a:pt x="284" y="172"/>
                </a:cubicBezTo>
                <a:cubicBezTo>
                  <a:pt x="284" y="172"/>
                  <a:pt x="284" y="172"/>
                  <a:pt x="284" y="172"/>
                </a:cubicBezTo>
                <a:cubicBezTo>
                  <a:pt x="284" y="172"/>
                  <a:pt x="284" y="172"/>
                  <a:pt x="284" y="172"/>
                </a:cubicBezTo>
                <a:cubicBezTo>
                  <a:pt x="283" y="172"/>
                  <a:pt x="283" y="172"/>
                  <a:pt x="283" y="171"/>
                </a:cubicBezTo>
                <a:cubicBezTo>
                  <a:pt x="283" y="171"/>
                  <a:pt x="283" y="171"/>
                  <a:pt x="283" y="171"/>
                </a:cubicBezTo>
                <a:cubicBezTo>
                  <a:pt x="283" y="171"/>
                  <a:pt x="282" y="171"/>
                  <a:pt x="281" y="170"/>
                </a:cubicBezTo>
                <a:cubicBezTo>
                  <a:pt x="281" y="169"/>
                  <a:pt x="280" y="169"/>
                  <a:pt x="278" y="168"/>
                </a:cubicBezTo>
                <a:cubicBezTo>
                  <a:pt x="277" y="167"/>
                  <a:pt x="276" y="166"/>
                  <a:pt x="275" y="165"/>
                </a:cubicBezTo>
                <a:cubicBezTo>
                  <a:pt x="274" y="165"/>
                  <a:pt x="273" y="164"/>
                  <a:pt x="273" y="164"/>
                </a:cubicBezTo>
                <a:cubicBezTo>
                  <a:pt x="273" y="165"/>
                  <a:pt x="273" y="166"/>
                  <a:pt x="273" y="167"/>
                </a:cubicBezTo>
                <a:cubicBezTo>
                  <a:pt x="274" y="168"/>
                  <a:pt x="274" y="169"/>
                  <a:pt x="274" y="170"/>
                </a:cubicBezTo>
                <a:cubicBezTo>
                  <a:pt x="274" y="170"/>
                  <a:pt x="274" y="170"/>
                  <a:pt x="274" y="170"/>
                </a:cubicBezTo>
                <a:cubicBezTo>
                  <a:pt x="274" y="170"/>
                  <a:pt x="274" y="170"/>
                  <a:pt x="273" y="170"/>
                </a:cubicBezTo>
                <a:cubicBezTo>
                  <a:pt x="273" y="170"/>
                  <a:pt x="272" y="170"/>
                  <a:pt x="272" y="168"/>
                </a:cubicBezTo>
                <a:cubicBezTo>
                  <a:pt x="271" y="167"/>
                  <a:pt x="270" y="166"/>
                  <a:pt x="268" y="165"/>
                </a:cubicBezTo>
                <a:cubicBezTo>
                  <a:pt x="268" y="166"/>
                  <a:pt x="268" y="167"/>
                  <a:pt x="268" y="168"/>
                </a:cubicBezTo>
                <a:cubicBezTo>
                  <a:pt x="268" y="169"/>
                  <a:pt x="268" y="169"/>
                  <a:pt x="268" y="170"/>
                </a:cubicBezTo>
                <a:cubicBezTo>
                  <a:pt x="268" y="172"/>
                  <a:pt x="268" y="174"/>
                  <a:pt x="270" y="176"/>
                </a:cubicBezTo>
                <a:cubicBezTo>
                  <a:pt x="271" y="178"/>
                  <a:pt x="272" y="180"/>
                  <a:pt x="272" y="181"/>
                </a:cubicBezTo>
                <a:cubicBezTo>
                  <a:pt x="272" y="181"/>
                  <a:pt x="272" y="181"/>
                  <a:pt x="272" y="182"/>
                </a:cubicBezTo>
                <a:cubicBezTo>
                  <a:pt x="272" y="182"/>
                  <a:pt x="272" y="182"/>
                  <a:pt x="272" y="182"/>
                </a:cubicBezTo>
                <a:cubicBezTo>
                  <a:pt x="272" y="183"/>
                  <a:pt x="272" y="183"/>
                  <a:pt x="272" y="183"/>
                </a:cubicBezTo>
                <a:cubicBezTo>
                  <a:pt x="272" y="188"/>
                  <a:pt x="272" y="188"/>
                  <a:pt x="272" y="188"/>
                </a:cubicBezTo>
                <a:cubicBezTo>
                  <a:pt x="270" y="188"/>
                  <a:pt x="269" y="187"/>
                  <a:pt x="268" y="186"/>
                </a:cubicBezTo>
                <a:cubicBezTo>
                  <a:pt x="267" y="186"/>
                  <a:pt x="265" y="185"/>
                  <a:pt x="264" y="184"/>
                </a:cubicBezTo>
                <a:cubicBezTo>
                  <a:pt x="263" y="183"/>
                  <a:pt x="262" y="181"/>
                  <a:pt x="261" y="180"/>
                </a:cubicBezTo>
                <a:cubicBezTo>
                  <a:pt x="260" y="180"/>
                  <a:pt x="259" y="179"/>
                  <a:pt x="258" y="178"/>
                </a:cubicBezTo>
                <a:cubicBezTo>
                  <a:pt x="257" y="177"/>
                  <a:pt x="256" y="176"/>
                  <a:pt x="253" y="176"/>
                </a:cubicBezTo>
                <a:cubicBezTo>
                  <a:pt x="253" y="177"/>
                  <a:pt x="253" y="178"/>
                  <a:pt x="252" y="179"/>
                </a:cubicBezTo>
                <a:cubicBezTo>
                  <a:pt x="251" y="180"/>
                  <a:pt x="251" y="181"/>
                  <a:pt x="250" y="181"/>
                </a:cubicBezTo>
                <a:cubicBezTo>
                  <a:pt x="249" y="181"/>
                  <a:pt x="249" y="180"/>
                  <a:pt x="248" y="179"/>
                </a:cubicBezTo>
                <a:cubicBezTo>
                  <a:pt x="248" y="178"/>
                  <a:pt x="247" y="177"/>
                  <a:pt x="245" y="176"/>
                </a:cubicBezTo>
                <a:cubicBezTo>
                  <a:pt x="245" y="177"/>
                  <a:pt x="245" y="177"/>
                  <a:pt x="244" y="177"/>
                </a:cubicBezTo>
                <a:cubicBezTo>
                  <a:pt x="243" y="178"/>
                  <a:pt x="242" y="178"/>
                  <a:pt x="241" y="178"/>
                </a:cubicBezTo>
                <a:cubicBezTo>
                  <a:pt x="241" y="179"/>
                  <a:pt x="240" y="179"/>
                  <a:pt x="239" y="180"/>
                </a:cubicBezTo>
                <a:cubicBezTo>
                  <a:pt x="238" y="180"/>
                  <a:pt x="238" y="181"/>
                  <a:pt x="238" y="181"/>
                </a:cubicBezTo>
                <a:cubicBezTo>
                  <a:pt x="236" y="181"/>
                  <a:pt x="235" y="180"/>
                  <a:pt x="234" y="179"/>
                </a:cubicBezTo>
                <a:cubicBezTo>
                  <a:pt x="233" y="178"/>
                  <a:pt x="233" y="178"/>
                  <a:pt x="232" y="177"/>
                </a:cubicBezTo>
                <a:cubicBezTo>
                  <a:pt x="231" y="174"/>
                  <a:pt x="231" y="174"/>
                  <a:pt x="231" y="174"/>
                </a:cubicBezTo>
                <a:cubicBezTo>
                  <a:pt x="230" y="174"/>
                  <a:pt x="230" y="173"/>
                  <a:pt x="229" y="173"/>
                </a:cubicBezTo>
                <a:cubicBezTo>
                  <a:pt x="228" y="173"/>
                  <a:pt x="227" y="174"/>
                  <a:pt x="226" y="175"/>
                </a:cubicBezTo>
                <a:cubicBezTo>
                  <a:pt x="225" y="177"/>
                  <a:pt x="224" y="178"/>
                  <a:pt x="222" y="179"/>
                </a:cubicBezTo>
                <a:cubicBezTo>
                  <a:pt x="222" y="179"/>
                  <a:pt x="222" y="180"/>
                  <a:pt x="220" y="181"/>
                </a:cubicBezTo>
                <a:cubicBezTo>
                  <a:pt x="218" y="181"/>
                  <a:pt x="217" y="183"/>
                  <a:pt x="217" y="184"/>
                </a:cubicBezTo>
                <a:cubicBezTo>
                  <a:pt x="215" y="186"/>
                  <a:pt x="214" y="187"/>
                  <a:pt x="213" y="188"/>
                </a:cubicBezTo>
                <a:cubicBezTo>
                  <a:pt x="212" y="189"/>
                  <a:pt x="211" y="190"/>
                  <a:pt x="210" y="191"/>
                </a:cubicBezTo>
                <a:cubicBezTo>
                  <a:pt x="209" y="192"/>
                  <a:pt x="208" y="192"/>
                  <a:pt x="207" y="192"/>
                </a:cubicBezTo>
                <a:cubicBezTo>
                  <a:pt x="206" y="192"/>
                  <a:pt x="205" y="192"/>
                  <a:pt x="205" y="191"/>
                </a:cubicBezTo>
                <a:cubicBezTo>
                  <a:pt x="205" y="190"/>
                  <a:pt x="204" y="190"/>
                  <a:pt x="204" y="190"/>
                </a:cubicBezTo>
                <a:cubicBezTo>
                  <a:pt x="204" y="189"/>
                  <a:pt x="205" y="189"/>
                  <a:pt x="207" y="188"/>
                </a:cubicBezTo>
                <a:cubicBezTo>
                  <a:pt x="208" y="187"/>
                  <a:pt x="210" y="186"/>
                  <a:pt x="212" y="184"/>
                </a:cubicBezTo>
                <a:cubicBezTo>
                  <a:pt x="214" y="183"/>
                  <a:pt x="215" y="181"/>
                  <a:pt x="217" y="179"/>
                </a:cubicBezTo>
                <a:cubicBezTo>
                  <a:pt x="218" y="177"/>
                  <a:pt x="219" y="175"/>
                  <a:pt x="219" y="172"/>
                </a:cubicBezTo>
                <a:cubicBezTo>
                  <a:pt x="218" y="172"/>
                  <a:pt x="218" y="172"/>
                  <a:pt x="217" y="171"/>
                </a:cubicBezTo>
                <a:cubicBezTo>
                  <a:pt x="217" y="171"/>
                  <a:pt x="216" y="171"/>
                  <a:pt x="216" y="171"/>
                </a:cubicBezTo>
                <a:cubicBezTo>
                  <a:pt x="215" y="171"/>
                  <a:pt x="214" y="171"/>
                  <a:pt x="214" y="171"/>
                </a:cubicBezTo>
                <a:cubicBezTo>
                  <a:pt x="213" y="172"/>
                  <a:pt x="213" y="172"/>
                  <a:pt x="212" y="172"/>
                </a:cubicBezTo>
                <a:cubicBezTo>
                  <a:pt x="211" y="171"/>
                  <a:pt x="211" y="171"/>
                  <a:pt x="210" y="171"/>
                </a:cubicBezTo>
                <a:cubicBezTo>
                  <a:pt x="209" y="170"/>
                  <a:pt x="209" y="170"/>
                  <a:pt x="208" y="169"/>
                </a:cubicBezTo>
                <a:cubicBezTo>
                  <a:pt x="208" y="168"/>
                  <a:pt x="207" y="167"/>
                  <a:pt x="207" y="166"/>
                </a:cubicBezTo>
                <a:cubicBezTo>
                  <a:pt x="207" y="164"/>
                  <a:pt x="208" y="163"/>
                  <a:pt x="208" y="162"/>
                </a:cubicBezTo>
                <a:cubicBezTo>
                  <a:pt x="209" y="161"/>
                  <a:pt x="209" y="160"/>
                  <a:pt x="210" y="159"/>
                </a:cubicBezTo>
                <a:cubicBezTo>
                  <a:pt x="211" y="158"/>
                  <a:pt x="211" y="157"/>
                  <a:pt x="212" y="156"/>
                </a:cubicBezTo>
                <a:cubicBezTo>
                  <a:pt x="212" y="155"/>
                  <a:pt x="213" y="153"/>
                  <a:pt x="213" y="151"/>
                </a:cubicBezTo>
                <a:cubicBezTo>
                  <a:pt x="213" y="150"/>
                  <a:pt x="212" y="150"/>
                  <a:pt x="212" y="150"/>
                </a:cubicBezTo>
                <a:cubicBezTo>
                  <a:pt x="212" y="150"/>
                  <a:pt x="212" y="149"/>
                  <a:pt x="212" y="149"/>
                </a:cubicBezTo>
                <a:cubicBezTo>
                  <a:pt x="212" y="148"/>
                  <a:pt x="212" y="148"/>
                  <a:pt x="212" y="147"/>
                </a:cubicBezTo>
                <a:cubicBezTo>
                  <a:pt x="212" y="146"/>
                  <a:pt x="212" y="144"/>
                  <a:pt x="210" y="143"/>
                </a:cubicBezTo>
                <a:cubicBezTo>
                  <a:pt x="209" y="142"/>
                  <a:pt x="208" y="141"/>
                  <a:pt x="208" y="140"/>
                </a:cubicBezTo>
                <a:cubicBezTo>
                  <a:pt x="208" y="139"/>
                  <a:pt x="209" y="138"/>
                  <a:pt x="210" y="137"/>
                </a:cubicBezTo>
                <a:cubicBezTo>
                  <a:pt x="211" y="136"/>
                  <a:pt x="211" y="135"/>
                  <a:pt x="211" y="134"/>
                </a:cubicBezTo>
                <a:cubicBezTo>
                  <a:pt x="211" y="133"/>
                  <a:pt x="211" y="133"/>
                  <a:pt x="210" y="132"/>
                </a:cubicBezTo>
                <a:cubicBezTo>
                  <a:pt x="210" y="132"/>
                  <a:pt x="209" y="131"/>
                  <a:pt x="209" y="131"/>
                </a:cubicBezTo>
                <a:cubicBezTo>
                  <a:pt x="209" y="130"/>
                  <a:pt x="210" y="130"/>
                  <a:pt x="211" y="129"/>
                </a:cubicBezTo>
                <a:cubicBezTo>
                  <a:pt x="211" y="130"/>
                  <a:pt x="211" y="130"/>
                  <a:pt x="212" y="130"/>
                </a:cubicBezTo>
                <a:cubicBezTo>
                  <a:pt x="213" y="130"/>
                  <a:pt x="215" y="130"/>
                  <a:pt x="216" y="129"/>
                </a:cubicBezTo>
                <a:cubicBezTo>
                  <a:pt x="217" y="128"/>
                  <a:pt x="217" y="127"/>
                  <a:pt x="217" y="126"/>
                </a:cubicBezTo>
                <a:cubicBezTo>
                  <a:pt x="217" y="125"/>
                  <a:pt x="217" y="124"/>
                  <a:pt x="217" y="124"/>
                </a:cubicBezTo>
                <a:cubicBezTo>
                  <a:pt x="216" y="124"/>
                  <a:pt x="216" y="123"/>
                  <a:pt x="216" y="122"/>
                </a:cubicBezTo>
                <a:cubicBezTo>
                  <a:pt x="216" y="122"/>
                  <a:pt x="216" y="121"/>
                  <a:pt x="216" y="122"/>
                </a:cubicBezTo>
                <a:cubicBezTo>
                  <a:pt x="216" y="122"/>
                  <a:pt x="217" y="121"/>
                  <a:pt x="217" y="121"/>
                </a:cubicBezTo>
                <a:cubicBezTo>
                  <a:pt x="218" y="121"/>
                  <a:pt x="218" y="121"/>
                  <a:pt x="218" y="121"/>
                </a:cubicBezTo>
                <a:cubicBezTo>
                  <a:pt x="218" y="121"/>
                  <a:pt x="219" y="121"/>
                  <a:pt x="219" y="121"/>
                </a:cubicBezTo>
                <a:cubicBezTo>
                  <a:pt x="220" y="121"/>
                  <a:pt x="220" y="121"/>
                  <a:pt x="220" y="121"/>
                </a:cubicBezTo>
                <a:cubicBezTo>
                  <a:pt x="220" y="121"/>
                  <a:pt x="220" y="121"/>
                  <a:pt x="220" y="121"/>
                </a:cubicBezTo>
                <a:cubicBezTo>
                  <a:pt x="220" y="120"/>
                  <a:pt x="220" y="120"/>
                  <a:pt x="220" y="119"/>
                </a:cubicBezTo>
                <a:cubicBezTo>
                  <a:pt x="220" y="119"/>
                  <a:pt x="220" y="119"/>
                  <a:pt x="220" y="118"/>
                </a:cubicBezTo>
                <a:cubicBezTo>
                  <a:pt x="220" y="116"/>
                  <a:pt x="220" y="116"/>
                  <a:pt x="220" y="116"/>
                </a:cubicBezTo>
                <a:cubicBezTo>
                  <a:pt x="219" y="116"/>
                  <a:pt x="217" y="115"/>
                  <a:pt x="217" y="114"/>
                </a:cubicBezTo>
                <a:cubicBezTo>
                  <a:pt x="216" y="113"/>
                  <a:pt x="215" y="111"/>
                  <a:pt x="215" y="110"/>
                </a:cubicBezTo>
                <a:cubicBezTo>
                  <a:pt x="215" y="108"/>
                  <a:pt x="216" y="107"/>
                  <a:pt x="217" y="106"/>
                </a:cubicBezTo>
                <a:cubicBezTo>
                  <a:pt x="219" y="105"/>
                  <a:pt x="220" y="104"/>
                  <a:pt x="221" y="104"/>
                </a:cubicBezTo>
                <a:cubicBezTo>
                  <a:pt x="223" y="104"/>
                  <a:pt x="224" y="105"/>
                  <a:pt x="225" y="106"/>
                </a:cubicBezTo>
                <a:cubicBezTo>
                  <a:pt x="227" y="107"/>
                  <a:pt x="227" y="109"/>
                  <a:pt x="227" y="111"/>
                </a:cubicBezTo>
                <a:cubicBezTo>
                  <a:pt x="227" y="113"/>
                  <a:pt x="227" y="114"/>
                  <a:pt x="226" y="114"/>
                </a:cubicBezTo>
                <a:cubicBezTo>
                  <a:pt x="224" y="115"/>
                  <a:pt x="224" y="116"/>
                  <a:pt x="223" y="116"/>
                </a:cubicBezTo>
                <a:cubicBezTo>
                  <a:pt x="223" y="117"/>
                  <a:pt x="224" y="117"/>
                  <a:pt x="224" y="118"/>
                </a:cubicBezTo>
                <a:cubicBezTo>
                  <a:pt x="224" y="118"/>
                  <a:pt x="225" y="118"/>
                  <a:pt x="226" y="118"/>
                </a:cubicBezTo>
                <a:cubicBezTo>
                  <a:pt x="227" y="118"/>
                  <a:pt x="227" y="118"/>
                  <a:pt x="227" y="118"/>
                </a:cubicBezTo>
                <a:cubicBezTo>
                  <a:pt x="228" y="117"/>
                  <a:pt x="228" y="117"/>
                  <a:pt x="228" y="117"/>
                </a:cubicBezTo>
                <a:cubicBezTo>
                  <a:pt x="228" y="116"/>
                  <a:pt x="229" y="116"/>
                  <a:pt x="229" y="115"/>
                </a:cubicBezTo>
                <a:cubicBezTo>
                  <a:pt x="230" y="115"/>
                  <a:pt x="230" y="115"/>
                  <a:pt x="231" y="115"/>
                </a:cubicBezTo>
                <a:cubicBezTo>
                  <a:pt x="233" y="115"/>
                  <a:pt x="234" y="115"/>
                  <a:pt x="235" y="114"/>
                </a:cubicBezTo>
                <a:cubicBezTo>
                  <a:pt x="236" y="114"/>
                  <a:pt x="237" y="113"/>
                  <a:pt x="237" y="111"/>
                </a:cubicBezTo>
                <a:cubicBezTo>
                  <a:pt x="237" y="111"/>
                  <a:pt x="236" y="111"/>
                  <a:pt x="236" y="111"/>
                </a:cubicBezTo>
                <a:cubicBezTo>
                  <a:pt x="236" y="111"/>
                  <a:pt x="237" y="111"/>
                  <a:pt x="237" y="110"/>
                </a:cubicBezTo>
                <a:cubicBezTo>
                  <a:pt x="237" y="110"/>
                  <a:pt x="237" y="110"/>
                  <a:pt x="237" y="110"/>
                </a:cubicBezTo>
                <a:cubicBezTo>
                  <a:pt x="237" y="109"/>
                  <a:pt x="237" y="109"/>
                  <a:pt x="236" y="109"/>
                </a:cubicBezTo>
                <a:cubicBezTo>
                  <a:pt x="236" y="109"/>
                  <a:pt x="236" y="109"/>
                  <a:pt x="236" y="108"/>
                </a:cubicBezTo>
                <a:cubicBezTo>
                  <a:pt x="234" y="108"/>
                  <a:pt x="233" y="109"/>
                  <a:pt x="233" y="109"/>
                </a:cubicBezTo>
                <a:cubicBezTo>
                  <a:pt x="231" y="109"/>
                  <a:pt x="229" y="108"/>
                  <a:pt x="229" y="107"/>
                </a:cubicBezTo>
                <a:cubicBezTo>
                  <a:pt x="228" y="107"/>
                  <a:pt x="227" y="106"/>
                  <a:pt x="227" y="105"/>
                </a:cubicBezTo>
                <a:cubicBezTo>
                  <a:pt x="226" y="104"/>
                  <a:pt x="226" y="103"/>
                  <a:pt x="225" y="102"/>
                </a:cubicBezTo>
                <a:cubicBezTo>
                  <a:pt x="225" y="102"/>
                  <a:pt x="224" y="101"/>
                  <a:pt x="222" y="101"/>
                </a:cubicBezTo>
                <a:cubicBezTo>
                  <a:pt x="222" y="101"/>
                  <a:pt x="222" y="100"/>
                  <a:pt x="221" y="100"/>
                </a:cubicBezTo>
                <a:cubicBezTo>
                  <a:pt x="221" y="100"/>
                  <a:pt x="220" y="100"/>
                  <a:pt x="219" y="99"/>
                </a:cubicBezTo>
                <a:cubicBezTo>
                  <a:pt x="219" y="99"/>
                  <a:pt x="218" y="98"/>
                  <a:pt x="217" y="97"/>
                </a:cubicBezTo>
                <a:cubicBezTo>
                  <a:pt x="217" y="97"/>
                  <a:pt x="217" y="95"/>
                  <a:pt x="217" y="94"/>
                </a:cubicBezTo>
                <a:cubicBezTo>
                  <a:pt x="217" y="94"/>
                  <a:pt x="217" y="94"/>
                  <a:pt x="217" y="93"/>
                </a:cubicBezTo>
                <a:cubicBezTo>
                  <a:pt x="217" y="93"/>
                  <a:pt x="217" y="93"/>
                  <a:pt x="217" y="92"/>
                </a:cubicBezTo>
                <a:cubicBezTo>
                  <a:pt x="217" y="92"/>
                  <a:pt x="217" y="91"/>
                  <a:pt x="217" y="91"/>
                </a:cubicBezTo>
                <a:cubicBezTo>
                  <a:pt x="217" y="90"/>
                  <a:pt x="217" y="90"/>
                  <a:pt x="218" y="89"/>
                </a:cubicBezTo>
                <a:cubicBezTo>
                  <a:pt x="219" y="89"/>
                  <a:pt x="219" y="88"/>
                  <a:pt x="219" y="86"/>
                </a:cubicBezTo>
                <a:cubicBezTo>
                  <a:pt x="219" y="86"/>
                  <a:pt x="219" y="85"/>
                  <a:pt x="219" y="85"/>
                </a:cubicBezTo>
                <a:cubicBezTo>
                  <a:pt x="219" y="85"/>
                  <a:pt x="219" y="84"/>
                  <a:pt x="219" y="84"/>
                </a:cubicBezTo>
                <a:cubicBezTo>
                  <a:pt x="220" y="84"/>
                  <a:pt x="220" y="83"/>
                  <a:pt x="220" y="83"/>
                </a:cubicBezTo>
                <a:cubicBezTo>
                  <a:pt x="221" y="83"/>
                  <a:pt x="221" y="82"/>
                  <a:pt x="222" y="82"/>
                </a:cubicBezTo>
                <a:cubicBezTo>
                  <a:pt x="222" y="82"/>
                  <a:pt x="223" y="81"/>
                  <a:pt x="223" y="80"/>
                </a:cubicBezTo>
                <a:cubicBezTo>
                  <a:pt x="224" y="79"/>
                  <a:pt x="224" y="78"/>
                  <a:pt x="225" y="77"/>
                </a:cubicBezTo>
                <a:cubicBezTo>
                  <a:pt x="226" y="76"/>
                  <a:pt x="226" y="76"/>
                  <a:pt x="227" y="75"/>
                </a:cubicBezTo>
                <a:cubicBezTo>
                  <a:pt x="228" y="74"/>
                  <a:pt x="229" y="74"/>
                  <a:pt x="230" y="74"/>
                </a:cubicBezTo>
                <a:cubicBezTo>
                  <a:pt x="231" y="74"/>
                  <a:pt x="231" y="74"/>
                  <a:pt x="232" y="74"/>
                </a:cubicBezTo>
                <a:cubicBezTo>
                  <a:pt x="232" y="75"/>
                  <a:pt x="233" y="75"/>
                  <a:pt x="233" y="75"/>
                </a:cubicBezTo>
                <a:cubicBezTo>
                  <a:pt x="234" y="75"/>
                  <a:pt x="235" y="75"/>
                  <a:pt x="236" y="75"/>
                </a:cubicBezTo>
                <a:cubicBezTo>
                  <a:pt x="237" y="74"/>
                  <a:pt x="238" y="74"/>
                  <a:pt x="238" y="74"/>
                </a:cubicBezTo>
                <a:cubicBezTo>
                  <a:pt x="239" y="74"/>
                  <a:pt x="240" y="75"/>
                  <a:pt x="240" y="76"/>
                </a:cubicBezTo>
                <a:cubicBezTo>
                  <a:pt x="241" y="76"/>
                  <a:pt x="242" y="76"/>
                  <a:pt x="242" y="76"/>
                </a:cubicBezTo>
                <a:cubicBezTo>
                  <a:pt x="243" y="77"/>
                  <a:pt x="244" y="77"/>
                  <a:pt x="244" y="78"/>
                </a:cubicBezTo>
                <a:cubicBezTo>
                  <a:pt x="245" y="78"/>
                  <a:pt x="246" y="79"/>
                  <a:pt x="247" y="81"/>
                </a:cubicBezTo>
                <a:cubicBezTo>
                  <a:pt x="248" y="82"/>
                  <a:pt x="249" y="84"/>
                  <a:pt x="251" y="87"/>
                </a:cubicBezTo>
                <a:cubicBezTo>
                  <a:pt x="251" y="87"/>
                  <a:pt x="250" y="87"/>
                  <a:pt x="250" y="88"/>
                </a:cubicBezTo>
                <a:cubicBezTo>
                  <a:pt x="250" y="89"/>
                  <a:pt x="250" y="89"/>
                  <a:pt x="250" y="90"/>
                </a:cubicBezTo>
                <a:cubicBezTo>
                  <a:pt x="250" y="91"/>
                  <a:pt x="250" y="92"/>
                  <a:pt x="250" y="92"/>
                </a:cubicBezTo>
                <a:cubicBezTo>
                  <a:pt x="250" y="93"/>
                  <a:pt x="250" y="94"/>
                  <a:pt x="250" y="94"/>
                </a:cubicBezTo>
                <a:cubicBezTo>
                  <a:pt x="250" y="96"/>
                  <a:pt x="249" y="97"/>
                  <a:pt x="249" y="98"/>
                </a:cubicBezTo>
                <a:cubicBezTo>
                  <a:pt x="248" y="99"/>
                  <a:pt x="248" y="100"/>
                  <a:pt x="248" y="100"/>
                </a:cubicBezTo>
                <a:cubicBezTo>
                  <a:pt x="247" y="101"/>
                  <a:pt x="247" y="102"/>
                  <a:pt x="247" y="102"/>
                </a:cubicBezTo>
                <a:cubicBezTo>
                  <a:pt x="247" y="102"/>
                  <a:pt x="248" y="103"/>
                  <a:pt x="249" y="104"/>
                </a:cubicBezTo>
                <a:cubicBezTo>
                  <a:pt x="253" y="107"/>
                  <a:pt x="253" y="107"/>
                  <a:pt x="253" y="107"/>
                </a:cubicBezTo>
                <a:cubicBezTo>
                  <a:pt x="254" y="108"/>
                  <a:pt x="256" y="110"/>
                  <a:pt x="257" y="111"/>
                </a:cubicBezTo>
                <a:cubicBezTo>
                  <a:pt x="259" y="112"/>
                  <a:pt x="261" y="112"/>
                  <a:pt x="262" y="112"/>
                </a:cubicBezTo>
                <a:cubicBezTo>
                  <a:pt x="263" y="112"/>
                  <a:pt x="263" y="112"/>
                  <a:pt x="263" y="111"/>
                </a:cubicBezTo>
                <a:cubicBezTo>
                  <a:pt x="265" y="111"/>
                  <a:pt x="265" y="111"/>
                  <a:pt x="265" y="111"/>
                </a:cubicBezTo>
                <a:cubicBezTo>
                  <a:pt x="267" y="111"/>
                  <a:pt x="267" y="111"/>
                  <a:pt x="267" y="111"/>
                </a:cubicBezTo>
                <a:cubicBezTo>
                  <a:pt x="267" y="111"/>
                  <a:pt x="268" y="112"/>
                  <a:pt x="270" y="112"/>
                </a:cubicBezTo>
                <a:cubicBezTo>
                  <a:pt x="271" y="113"/>
                  <a:pt x="273" y="114"/>
                  <a:pt x="275" y="115"/>
                </a:cubicBezTo>
                <a:cubicBezTo>
                  <a:pt x="276" y="116"/>
                  <a:pt x="278" y="117"/>
                  <a:pt x="279" y="119"/>
                </a:cubicBezTo>
                <a:cubicBezTo>
                  <a:pt x="281" y="121"/>
                  <a:pt x="281" y="123"/>
                  <a:pt x="281" y="125"/>
                </a:cubicBezTo>
                <a:cubicBezTo>
                  <a:pt x="281" y="125"/>
                  <a:pt x="281" y="126"/>
                  <a:pt x="281" y="127"/>
                </a:cubicBezTo>
                <a:cubicBezTo>
                  <a:pt x="279" y="129"/>
                  <a:pt x="279" y="129"/>
                  <a:pt x="279" y="129"/>
                </a:cubicBezTo>
                <a:cubicBezTo>
                  <a:pt x="279" y="130"/>
                  <a:pt x="278" y="131"/>
                  <a:pt x="278" y="132"/>
                </a:cubicBezTo>
                <a:cubicBezTo>
                  <a:pt x="277" y="132"/>
                  <a:pt x="277" y="133"/>
                  <a:pt x="277" y="133"/>
                </a:cubicBezTo>
                <a:cubicBezTo>
                  <a:pt x="277" y="133"/>
                  <a:pt x="278" y="134"/>
                  <a:pt x="278" y="135"/>
                </a:cubicBezTo>
                <a:cubicBezTo>
                  <a:pt x="279" y="137"/>
                  <a:pt x="279" y="137"/>
                  <a:pt x="279" y="137"/>
                </a:cubicBezTo>
                <a:cubicBezTo>
                  <a:pt x="280" y="141"/>
                  <a:pt x="280" y="141"/>
                  <a:pt x="280" y="141"/>
                </a:cubicBezTo>
                <a:cubicBezTo>
                  <a:pt x="280" y="142"/>
                  <a:pt x="280" y="142"/>
                  <a:pt x="279" y="143"/>
                </a:cubicBezTo>
                <a:cubicBezTo>
                  <a:pt x="279" y="144"/>
                  <a:pt x="278" y="145"/>
                  <a:pt x="278" y="145"/>
                </a:cubicBezTo>
                <a:cubicBezTo>
                  <a:pt x="278" y="146"/>
                  <a:pt x="279" y="146"/>
                  <a:pt x="279" y="146"/>
                </a:cubicBezTo>
                <a:cubicBezTo>
                  <a:pt x="280" y="146"/>
                  <a:pt x="281" y="147"/>
                  <a:pt x="281" y="147"/>
                </a:cubicBezTo>
                <a:cubicBezTo>
                  <a:pt x="282" y="147"/>
                  <a:pt x="283" y="147"/>
                  <a:pt x="284" y="147"/>
                </a:cubicBezTo>
                <a:cubicBezTo>
                  <a:pt x="285" y="147"/>
                  <a:pt x="286" y="147"/>
                  <a:pt x="286" y="147"/>
                </a:cubicBezTo>
                <a:cubicBezTo>
                  <a:pt x="286" y="148"/>
                  <a:pt x="285" y="148"/>
                  <a:pt x="284" y="148"/>
                </a:cubicBezTo>
                <a:cubicBezTo>
                  <a:pt x="284" y="148"/>
                  <a:pt x="284" y="148"/>
                  <a:pt x="283" y="148"/>
                </a:cubicBezTo>
                <a:cubicBezTo>
                  <a:pt x="283" y="148"/>
                  <a:pt x="282" y="148"/>
                  <a:pt x="282" y="148"/>
                </a:cubicBezTo>
                <a:cubicBezTo>
                  <a:pt x="281" y="148"/>
                  <a:pt x="281" y="148"/>
                  <a:pt x="280" y="148"/>
                </a:cubicBezTo>
                <a:cubicBezTo>
                  <a:pt x="278" y="149"/>
                  <a:pt x="278" y="149"/>
                  <a:pt x="278" y="149"/>
                </a:cubicBezTo>
                <a:cubicBezTo>
                  <a:pt x="278" y="150"/>
                  <a:pt x="279" y="151"/>
                  <a:pt x="280" y="151"/>
                </a:cubicBezTo>
                <a:cubicBezTo>
                  <a:pt x="282" y="151"/>
                  <a:pt x="283" y="152"/>
                  <a:pt x="285" y="152"/>
                </a:cubicBezTo>
                <a:cubicBezTo>
                  <a:pt x="286" y="152"/>
                  <a:pt x="287" y="152"/>
                  <a:pt x="288" y="151"/>
                </a:cubicBezTo>
                <a:cubicBezTo>
                  <a:pt x="289" y="151"/>
                  <a:pt x="290" y="151"/>
                  <a:pt x="291" y="151"/>
                </a:cubicBezTo>
                <a:cubicBezTo>
                  <a:pt x="291" y="154"/>
                  <a:pt x="291" y="154"/>
                  <a:pt x="291" y="154"/>
                </a:cubicBezTo>
                <a:cubicBezTo>
                  <a:pt x="291" y="155"/>
                  <a:pt x="291" y="156"/>
                  <a:pt x="292" y="156"/>
                </a:cubicBezTo>
                <a:cubicBezTo>
                  <a:pt x="293" y="157"/>
                  <a:pt x="294" y="157"/>
                  <a:pt x="294" y="157"/>
                </a:cubicBezTo>
                <a:cubicBezTo>
                  <a:pt x="295" y="157"/>
                  <a:pt x="296" y="158"/>
                  <a:pt x="297" y="159"/>
                </a:cubicBezTo>
                <a:cubicBezTo>
                  <a:pt x="299" y="161"/>
                  <a:pt x="301" y="161"/>
                  <a:pt x="303" y="161"/>
                </a:cubicBezTo>
                <a:cubicBezTo>
                  <a:pt x="303" y="161"/>
                  <a:pt x="304" y="161"/>
                  <a:pt x="304" y="161"/>
                </a:cubicBezTo>
                <a:cubicBezTo>
                  <a:pt x="304" y="160"/>
                  <a:pt x="305" y="160"/>
                  <a:pt x="306" y="159"/>
                </a:cubicBezTo>
                <a:cubicBezTo>
                  <a:pt x="306" y="160"/>
                  <a:pt x="306" y="160"/>
                  <a:pt x="306" y="161"/>
                </a:cubicBezTo>
                <a:cubicBezTo>
                  <a:pt x="306" y="162"/>
                  <a:pt x="307" y="162"/>
                  <a:pt x="307" y="162"/>
                </a:cubicBezTo>
                <a:cubicBezTo>
                  <a:pt x="307" y="162"/>
                  <a:pt x="307" y="162"/>
                  <a:pt x="307" y="162"/>
                </a:cubicBezTo>
                <a:cubicBezTo>
                  <a:pt x="307" y="162"/>
                  <a:pt x="307" y="162"/>
                  <a:pt x="307" y="162"/>
                </a:cubicBezTo>
                <a:cubicBezTo>
                  <a:pt x="307" y="162"/>
                  <a:pt x="307" y="161"/>
                  <a:pt x="307" y="161"/>
                </a:cubicBezTo>
                <a:cubicBezTo>
                  <a:pt x="307" y="158"/>
                  <a:pt x="307" y="158"/>
                  <a:pt x="307" y="158"/>
                </a:cubicBezTo>
                <a:cubicBezTo>
                  <a:pt x="307" y="158"/>
                  <a:pt x="307" y="157"/>
                  <a:pt x="307" y="157"/>
                </a:cubicBezTo>
                <a:cubicBezTo>
                  <a:pt x="307" y="157"/>
                  <a:pt x="307" y="157"/>
                  <a:pt x="307" y="157"/>
                </a:cubicBezTo>
                <a:cubicBezTo>
                  <a:pt x="307" y="157"/>
                  <a:pt x="307" y="157"/>
                  <a:pt x="307" y="157"/>
                </a:cubicBezTo>
                <a:cubicBezTo>
                  <a:pt x="307" y="156"/>
                  <a:pt x="307" y="156"/>
                  <a:pt x="307" y="156"/>
                </a:cubicBezTo>
                <a:cubicBezTo>
                  <a:pt x="308" y="156"/>
                  <a:pt x="309" y="155"/>
                  <a:pt x="310" y="155"/>
                </a:cubicBezTo>
                <a:cubicBezTo>
                  <a:pt x="311" y="155"/>
                  <a:pt x="312" y="155"/>
                  <a:pt x="314" y="154"/>
                </a:cubicBezTo>
                <a:cubicBezTo>
                  <a:pt x="314" y="154"/>
                  <a:pt x="315" y="153"/>
                  <a:pt x="316" y="152"/>
                </a:cubicBezTo>
                <a:cubicBezTo>
                  <a:pt x="316" y="151"/>
                  <a:pt x="317" y="151"/>
                  <a:pt x="317" y="150"/>
                </a:cubicBezTo>
                <a:cubicBezTo>
                  <a:pt x="318" y="149"/>
                  <a:pt x="318" y="148"/>
                  <a:pt x="319" y="148"/>
                </a:cubicBezTo>
                <a:cubicBezTo>
                  <a:pt x="319" y="147"/>
                  <a:pt x="320" y="147"/>
                  <a:pt x="321" y="147"/>
                </a:cubicBezTo>
                <a:cubicBezTo>
                  <a:pt x="323" y="150"/>
                  <a:pt x="323" y="150"/>
                  <a:pt x="323" y="150"/>
                </a:cubicBezTo>
                <a:cubicBezTo>
                  <a:pt x="323" y="150"/>
                  <a:pt x="324" y="152"/>
                  <a:pt x="325" y="153"/>
                </a:cubicBezTo>
                <a:cubicBezTo>
                  <a:pt x="325" y="153"/>
                  <a:pt x="325" y="153"/>
                  <a:pt x="325" y="153"/>
                </a:cubicBezTo>
                <a:cubicBezTo>
                  <a:pt x="325" y="153"/>
                  <a:pt x="325" y="153"/>
                  <a:pt x="325" y="153"/>
                </a:cubicBezTo>
                <a:cubicBezTo>
                  <a:pt x="326" y="153"/>
                  <a:pt x="326" y="153"/>
                  <a:pt x="326" y="153"/>
                </a:cubicBezTo>
                <a:cubicBezTo>
                  <a:pt x="327" y="154"/>
                  <a:pt x="328" y="154"/>
                  <a:pt x="329" y="155"/>
                </a:cubicBezTo>
                <a:cubicBezTo>
                  <a:pt x="329" y="154"/>
                  <a:pt x="329" y="154"/>
                  <a:pt x="330" y="154"/>
                </a:cubicBezTo>
                <a:cubicBezTo>
                  <a:pt x="330" y="155"/>
                  <a:pt x="330" y="155"/>
                  <a:pt x="330" y="155"/>
                </a:cubicBezTo>
                <a:cubicBezTo>
                  <a:pt x="331" y="155"/>
                  <a:pt x="332" y="155"/>
                  <a:pt x="332" y="155"/>
                </a:cubicBezTo>
                <a:cubicBezTo>
                  <a:pt x="333" y="154"/>
                  <a:pt x="334" y="154"/>
                  <a:pt x="334" y="154"/>
                </a:cubicBezTo>
                <a:cubicBezTo>
                  <a:pt x="335" y="154"/>
                  <a:pt x="336" y="155"/>
                  <a:pt x="337" y="155"/>
                </a:cubicBezTo>
                <a:cubicBezTo>
                  <a:pt x="337" y="156"/>
                  <a:pt x="338" y="157"/>
                  <a:pt x="338" y="157"/>
                </a:cubicBezTo>
                <a:cubicBezTo>
                  <a:pt x="339" y="158"/>
                  <a:pt x="339" y="159"/>
                  <a:pt x="340" y="159"/>
                </a:cubicBezTo>
                <a:cubicBezTo>
                  <a:pt x="340" y="160"/>
                  <a:pt x="341" y="160"/>
                  <a:pt x="342" y="160"/>
                </a:cubicBezTo>
                <a:cubicBezTo>
                  <a:pt x="342" y="160"/>
                  <a:pt x="343" y="160"/>
                  <a:pt x="344" y="159"/>
                </a:cubicBezTo>
                <a:cubicBezTo>
                  <a:pt x="345" y="158"/>
                  <a:pt x="346" y="158"/>
                  <a:pt x="348" y="158"/>
                </a:cubicBezTo>
                <a:cubicBezTo>
                  <a:pt x="348" y="158"/>
                  <a:pt x="349" y="158"/>
                  <a:pt x="349" y="158"/>
                </a:cubicBezTo>
                <a:cubicBezTo>
                  <a:pt x="349" y="159"/>
                  <a:pt x="350" y="159"/>
                  <a:pt x="350" y="160"/>
                </a:cubicBezTo>
                <a:cubicBezTo>
                  <a:pt x="350" y="161"/>
                  <a:pt x="350" y="161"/>
                  <a:pt x="349" y="162"/>
                </a:cubicBezTo>
                <a:cubicBezTo>
                  <a:pt x="349" y="162"/>
                  <a:pt x="349" y="163"/>
                  <a:pt x="349" y="164"/>
                </a:cubicBezTo>
                <a:cubicBezTo>
                  <a:pt x="349" y="165"/>
                  <a:pt x="349" y="166"/>
                  <a:pt x="350" y="166"/>
                </a:cubicBezTo>
                <a:cubicBezTo>
                  <a:pt x="351" y="167"/>
                  <a:pt x="352" y="168"/>
                  <a:pt x="352" y="169"/>
                </a:cubicBezTo>
                <a:cubicBezTo>
                  <a:pt x="352" y="169"/>
                  <a:pt x="352" y="170"/>
                  <a:pt x="352" y="170"/>
                </a:cubicBezTo>
                <a:cubicBezTo>
                  <a:pt x="351" y="171"/>
                  <a:pt x="351" y="171"/>
                  <a:pt x="351" y="172"/>
                </a:cubicBezTo>
                <a:cubicBezTo>
                  <a:pt x="351" y="172"/>
                  <a:pt x="352" y="173"/>
                  <a:pt x="352" y="173"/>
                </a:cubicBezTo>
                <a:cubicBezTo>
                  <a:pt x="353" y="174"/>
                  <a:pt x="353" y="174"/>
                  <a:pt x="354" y="175"/>
                </a:cubicBezTo>
                <a:cubicBezTo>
                  <a:pt x="355" y="175"/>
                  <a:pt x="355" y="175"/>
                  <a:pt x="356" y="176"/>
                </a:cubicBezTo>
                <a:cubicBezTo>
                  <a:pt x="356" y="176"/>
                  <a:pt x="357" y="177"/>
                  <a:pt x="357" y="177"/>
                </a:cubicBezTo>
                <a:close/>
                <a:moveTo>
                  <a:pt x="226" y="217"/>
                </a:moveTo>
                <a:cubicBezTo>
                  <a:pt x="226" y="217"/>
                  <a:pt x="226" y="217"/>
                  <a:pt x="226" y="217"/>
                </a:cubicBezTo>
                <a:cubicBezTo>
                  <a:pt x="227" y="217"/>
                  <a:pt x="227" y="217"/>
                  <a:pt x="227" y="217"/>
                </a:cubicBezTo>
                <a:cubicBezTo>
                  <a:pt x="226" y="217"/>
                  <a:pt x="226" y="217"/>
                  <a:pt x="226" y="217"/>
                </a:cubicBezTo>
                <a:cubicBezTo>
                  <a:pt x="226" y="217"/>
                  <a:pt x="226" y="217"/>
                  <a:pt x="226" y="217"/>
                </a:cubicBezTo>
                <a:close/>
                <a:moveTo>
                  <a:pt x="270" y="12"/>
                </a:moveTo>
                <a:cubicBezTo>
                  <a:pt x="269" y="12"/>
                  <a:pt x="269" y="11"/>
                  <a:pt x="269" y="11"/>
                </a:cubicBezTo>
                <a:cubicBezTo>
                  <a:pt x="269" y="11"/>
                  <a:pt x="268" y="10"/>
                  <a:pt x="268" y="9"/>
                </a:cubicBezTo>
                <a:cubicBezTo>
                  <a:pt x="268" y="8"/>
                  <a:pt x="269" y="8"/>
                  <a:pt x="270" y="7"/>
                </a:cubicBezTo>
                <a:cubicBezTo>
                  <a:pt x="272" y="7"/>
                  <a:pt x="273" y="6"/>
                  <a:pt x="273" y="6"/>
                </a:cubicBezTo>
                <a:cubicBezTo>
                  <a:pt x="273" y="7"/>
                  <a:pt x="274" y="7"/>
                  <a:pt x="274" y="7"/>
                </a:cubicBezTo>
                <a:cubicBezTo>
                  <a:pt x="275" y="7"/>
                  <a:pt x="275" y="8"/>
                  <a:pt x="276" y="10"/>
                </a:cubicBezTo>
                <a:cubicBezTo>
                  <a:pt x="275" y="10"/>
                  <a:pt x="275" y="10"/>
                  <a:pt x="275" y="11"/>
                </a:cubicBezTo>
                <a:cubicBezTo>
                  <a:pt x="274" y="13"/>
                  <a:pt x="273" y="13"/>
                  <a:pt x="271" y="13"/>
                </a:cubicBezTo>
                <a:cubicBezTo>
                  <a:pt x="271" y="13"/>
                  <a:pt x="270" y="13"/>
                  <a:pt x="270" y="13"/>
                </a:cubicBezTo>
                <a:cubicBezTo>
                  <a:pt x="270" y="13"/>
                  <a:pt x="270" y="12"/>
                  <a:pt x="270" y="12"/>
                </a:cubicBezTo>
                <a:close/>
                <a:moveTo>
                  <a:pt x="274" y="107"/>
                </a:moveTo>
                <a:cubicBezTo>
                  <a:pt x="274" y="107"/>
                  <a:pt x="273" y="107"/>
                  <a:pt x="273" y="107"/>
                </a:cubicBezTo>
                <a:cubicBezTo>
                  <a:pt x="273" y="107"/>
                  <a:pt x="272" y="107"/>
                  <a:pt x="272" y="106"/>
                </a:cubicBezTo>
                <a:cubicBezTo>
                  <a:pt x="271" y="106"/>
                  <a:pt x="271" y="106"/>
                  <a:pt x="271" y="105"/>
                </a:cubicBezTo>
                <a:cubicBezTo>
                  <a:pt x="271" y="105"/>
                  <a:pt x="271" y="104"/>
                  <a:pt x="272" y="104"/>
                </a:cubicBezTo>
                <a:cubicBezTo>
                  <a:pt x="272" y="104"/>
                  <a:pt x="272" y="103"/>
                  <a:pt x="273" y="103"/>
                </a:cubicBezTo>
                <a:cubicBezTo>
                  <a:pt x="273" y="103"/>
                  <a:pt x="274" y="103"/>
                  <a:pt x="274" y="104"/>
                </a:cubicBezTo>
                <a:cubicBezTo>
                  <a:pt x="275" y="104"/>
                  <a:pt x="275" y="104"/>
                  <a:pt x="275" y="105"/>
                </a:cubicBezTo>
                <a:cubicBezTo>
                  <a:pt x="275" y="106"/>
                  <a:pt x="275" y="106"/>
                  <a:pt x="274" y="107"/>
                </a:cubicBezTo>
                <a:close/>
                <a:moveTo>
                  <a:pt x="286" y="101"/>
                </a:moveTo>
                <a:cubicBezTo>
                  <a:pt x="286" y="102"/>
                  <a:pt x="286" y="102"/>
                  <a:pt x="286" y="102"/>
                </a:cubicBezTo>
                <a:cubicBezTo>
                  <a:pt x="285" y="103"/>
                  <a:pt x="285" y="103"/>
                  <a:pt x="285" y="103"/>
                </a:cubicBezTo>
                <a:cubicBezTo>
                  <a:pt x="285" y="101"/>
                  <a:pt x="285" y="101"/>
                  <a:pt x="285" y="101"/>
                </a:cubicBezTo>
                <a:lnTo>
                  <a:pt x="286" y="101"/>
                </a:lnTo>
                <a:close/>
                <a:moveTo>
                  <a:pt x="256" y="107"/>
                </a:moveTo>
                <a:cubicBezTo>
                  <a:pt x="256" y="107"/>
                  <a:pt x="256" y="106"/>
                  <a:pt x="256" y="106"/>
                </a:cubicBezTo>
                <a:cubicBezTo>
                  <a:pt x="257" y="106"/>
                  <a:pt x="257" y="106"/>
                  <a:pt x="257" y="106"/>
                </a:cubicBezTo>
                <a:cubicBezTo>
                  <a:pt x="257" y="106"/>
                  <a:pt x="257" y="106"/>
                  <a:pt x="257" y="106"/>
                </a:cubicBezTo>
                <a:cubicBezTo>
                  <a:pt x="257" y="107"/>
                  <a:pt x="257" y="107"/>
                  <a:pt x="257" y="107"/>
                </a:cubicBezTo>
                <a:cubicBezTo>
                  <a:pt x="257" y="107"/>
                  <a:pt x="257" y="107"/>
                  <a:pt x="257" y="107"/>
                </a:cubicBezTo>
                <a:cubicBezTo>
                  <a:pt x="257" y="107"/>
                  <a:pt x="256" y="107"/>
                  <a:pt x="256" y="107"/>
                </a:cubicBezTo>
                <a:close/>
                <a:moveTo>
                  <a:pt x="242" y="33"/>
                </a:moveTo>
                <a:cubicBezTo>
                  <a:pt x="241" y="32"/>
                  <a:pt x="240" y="31"/>
                  <a:pt x="240" y="31"/>
                </a:cubicBezTo>
                <a:cubicBezTo>
                  <a:pt x="240" y="30"/>
                  <a:pt x="239" y="30"/>
                  <a:pt x="239" y="29"/>
                </a:cubicBezTo>
                <a:cubicBezTo>
                  <a:pt x="239" y="29"/>
                  <a:pt x="240" y="28"/>
                  <a:pt x="240" y="28"/>
                </a:cubicBezTo>
                <a:cubicBezTo>
                  <a:pt x="240" y="28"/>
                  <a:pt x="241" y="28"/>
                  <a:pt x="241" y="28"/>
                </a:cubicBezTo>
                <a:cubicBezTo>
                  <a:pt x="242" y="28"/>
                  <a:pt x="242" y="27"/>
                  <a:pt x="243" y="26"/>
                </a:cubicBezTo>
                <a:cubicBezTo>
                  <a:pt x="244" y="25"/>
                  <a:pt x="245" y="23"/>
                  <a:pt x="246" y="20"/>
                </a:cubicBezTo>
                <a:cubicBezTo>
                  <a:pt x="245" y="20"/>
                  <a:pt x="245" y="19"/>
                  <a:pt x="243" y="18"/>
                </a:cubicBezTo>
                <a:cubicBezTo>
                  <a:pt x="242" y="16"/>
                  <a:pt x="242" y="15"/>
                  <a:pt x="242" y="14"/>
                </a:cubicBezTo>
                <a:cubicBezTo>
                  <a:pt x="242" y="13"/>
                  <a:pt x="242" y="12"/>
                  <a:pt x="244" y="12"/>
                </a:cubicBezTo>
                <a:cubicBezTo>
                  <a:pt x="245" y="12"/>
                  <a:pt x="245" y="12"/>
                  <a:pt x="247" y="13"/>
                </a:cubicBezTo>
                <a:cubicBezTo>
                  <a:pt x="248" y="14"/>
                  <a:pt x="249" y="15"/>
                  <a:pt x="249" y="15"/>
                </a:cubicBezTo>
                <a:cubicBezTo>
                  <a:pt x="251" y="15"/>
                  <a:pt x="251" y="15"/>
                  <a:pt x="251" y="15"/>
                </a:cubicBezTo>
                <a:cubicBezTo>
                  <a:pt x="252" y="15"/>
                  <a:pt x="253" y="16"/>
                  <a:pt x="254" y="16"/>
                </a:cubicBezTo>
                <a:cubicBezTo>
                  <a:pt x="255" y="17"/>
                  <a:pt x="256" y="17"/>
                  <a:pt x="257" y="17"/>
                </a:cubicBezTo>
                <a:cubicBezTo>
                  <a:pt x="258" y="17"/>
                  <a:pt x="259" y="16"/>
                  <a:pt x="261" y="16"/>
                </a:cubicBezTo>
                <a:cubicBezTo>
                  <a:pt x="263" y="15"/>
                  <a:pt x="264" y="15"/>
                  <a:pt x="264" y="14"/>
                </a:cubicBezTo>
                <a:cubicBezTo>
                  <a:pt x="267" y="15"/>
                  <a:pt x="269" y="16"/>
                  <a:pt x="270" y="17"/>
                </a:cubicBezTo>
                <a:cubicBezTo>
                  <a:pt x="272" y="18"/>
                  <a:pt x="273" y="19"/>
                  <a:pt x="274" y="20"/>
                </a:cubicBezTo>
                <a:cubicBezTo>
                  <a:pt x="275" y="21"/>
                  <a:pt x="275" y="23"/>
                  <a:pt x="276" y="24"/>
                </a:cubicBezTo>
                <a:cubicBezTo>
                  <a:pt x="276" y="25"/>
                  <a:pt x="276" y="25"/>
                  <a:pt x="276" y="25"/>
                </a:cubicBezTo>
                <a:cubicBezTo>
                  <a:pt x="276" y="26"/>
                  <a:pt x="277" y="26"/>
                  <a:pt x="278" y="26"/>
                </a:cubicBezTo>
                <a:cubicBezTo>
                  <a:pt x="278" y="26"/>
                  <a:pt x="278" y="26"/>
                  <a:pt x="278" y="26"/>
                </a:cubicBezTo>
                <a:cubicBezTo>
                  <a:pt x="279" y="26"/>
                  <a:pt x="280" y="26"/>
                  <a:pt x="280" y="26"/>
                </a:cubicBezTo>
                <a:cubicBezTo>
                  <a:pt x="281" y="26"/>
                  <a:pt x="282" y="26"/>
                  <a:pt x="282" y="26"/>
                </a:cubicBezTo>
                <a:cubicBezTo>
                  <a:pt x="283" y="26"/>
                  <a:pt x="283" y="26"/>
                  <a:pt x="283" y="27"/>
                </a:cubicBezTo>
                <a:cubicBezTo>
                  <a:pt x="282" y="28"/>
                  <a:pt x="281" y="29"/>
                  <a:pt x="281" y="30"/>
                </a:cubicBezTo>
                <a:cubicBezTo>
                  <a:pt x="281" y="32"/>
                  <a:pt x="281" y="32"/>
                  <a:pt x="281" y="33"/>
                </a:cubicBezTo>
                <a:cubicBezTo>
                  <a:pt x="282" y="33"/>
                  <a:pt x="282" y="34"/>
                  <a:pt x="282" y="34"/>
                </a:cubicBezTo>
                <a:cubicBezTo>
                  <a:pt x="282" y="35"/>
                  <a:pt x="282" y="36"/>
                  <a:pt x="281" y="37"/>
                </a:cubicBezTo>
                <a:cubicBezTo>
                  <a:pt x="281" y="38"/>
                  <a:pt x="280" y="39"/>
                  <a:pt x="280" y="39"/>
                </a:cubicBezTo>
                <a:cubicBezTo>
                  <a:pt x="279" y="41"/>
                  <a:pt x="279" y="41"/>
                  <a:pt x="279" y="41"/>
                </a:cubicBezTo>
                <a:cubicBezTo>
                  <a:pt x="278" y="41"/>
                  <a:pt x="277" y="42"/>
                  <a:pt x="276" y="43"/>
                </a:cubicBezTo>
                <a:cubicBezTo>
                  <a:pt x="275" y="44"/>
                  <a:pt x="274" y="45"/>
                  <a:pt x="274" y="46"/>
                </a:cubicBezTo>
                <a:cubicBezTo>
                  <a:pt x="273" y="47"/>
                  <a:pt x="273" y="49"/>
                  <a:pt x="273" y="50"/>
                </a:cubicBezTo>
                <a:cubicBezTo>
                  <a:pt x="273" y="51"/>
                  <a:pt x="273" y="51"/>
                  <a:pt x="273" y="52"/>
                </a:cubicBezTo>
                <a:cubicBezTo>
                  <a:pt x="274" y="52"/>
                  <a:pt x="274" y="53"/>
                  <a:pt x="274" y="54"/>
                </a:cubicBezTo>
                <a:cubicBezTo>
                  <a:pt x="273" y="54"/>
                  <a:pt x="272" y="53"/>
                  <a:pt x="272" y="52"/>
                </a:cubicBezTo>
                <a:cubicBezTo>
                  <a:pt x="271" y="51"/>
                  <a:pt x="271" y="50"/>
                  <a:pt x="270" y="50"/>
                </a:cubicBezTo>
                <a:cubicBezTo>
                  <a:pt x="270" y="50"/>
                  <a:pt x="269" y="51"/>
                  <a:pt x="268" y="52"/>
                </a:cubicBezTo>
                <a:cubicBezTo>
                  <a:pt x="267" y="53"/>
                  <a:pt x="266" y="54"/>
                  <a:pt x="266" y="55"/>
                </a:cubicBezTo>
                <a:cubicBezTo>
                  <a:pt x="265" y="55"/>
                  <a:pt x="265" y="55"/>
                  <a:pt x="264" y="55"/>
                </a:cubicBezTo>
                <a:cubicBezTo>
                  <a:pt x="264" y="54"/>
                  <a:pt x="263" y="54"/>
                  <a:pt x="262" y="54"/>
                </a:cubicBezTo>
                <a:cubicBezTo>
                  <a:pt x="261" y="54"/>
                  <a:pt x="260" y="55"/>
                  <a:pt x="259" y="56"/>
                </a:cubicBezTo>
                <a:cubicBezTo>
                  <a:pt x="258" y="56"/>
                  <a:pt x="257" y="57"/>
                  <a:pt x="255" y="57"/>
                </a:cubicBezTo>
                <a:cubicBezTo>
                  <a:pt x="255" y="57"/>
                  <a:pt x="254" y="57"/>
                  <a:pt x="254" y="56"/>
                </a:cubicBezTo>
                <a:cubicBezTo>
                  <a:pt x="253" y="56"/>
                  <a:pt x="252" y="54"/>
                  <a:pt x="251" y="52"/>
                </a:cubicBezTo>
                <a:cubicBezTo>
                  <a:pt x="250" y="52"/>
                  <a:pt x="249" y="52"/>
                  <a:pt x="248" y="52"/>
                </a:cubicBezTo>
                <a:cubicBezTo>
                  <a:pt x="247" y="52"/>
                  <a:pt x="247" y="53"/>
                  <a:pt x="246" y="53"/>
                </a:cubicBezTo>
                <a:cubicBezTo>
                  <a:pt x="246" y="52"/>
                  <a:pt x="246" y="52"/>
                  <a:pt x="246" y="52"/>
                </a:cubicBezTo>
                <a:cubicBezTo>
                  <a:pt x="246" y="52"/>
                  <a:pt x="246" y="51"/>
                  <a:pt x="245" y="51"/>
                </a:cubicBezTo>
                <a:cubicBezTo>
                  <a:pt x="246" y="50"/>
                  <a:pt x="246" y="50"/>
                  <a:pt x="246" y="50"/>
                </a:cubicBezTo>
                <a:cubicBezTo>
                  <a:pt x="246" y="50"/>
                  <a:pt x="246" y="50"/>
                  <a:pt x="246" y="50"/>
                </a:cubicBezTo>
                <a:cubicBezTo>
                  <a:pt x="246" y="49"/>
                  <a:pt x="245" y="49"/>
                  <a:pt x="245" y="48"/>
                </a:cubicBezTo>
                <a:cubicBezTo>
                  <a:pt x="244" y="47"/>
                  <a:pt x="243" y="46"/>
                  <a:pt x="242" y="46"/>
                </a:cubicBezTo>
                <a:cubicBezTo>
                  <a:pt x="242" y="46"/>
                  <a:pt x="242" y="46"/>
                  <a:pt x="242" y="46"/>
                </a:cubicBezTo>
                <a:cubicBezTo>
                  <a:pt x="242" y="46"/>
                  <a:pt x="242" y="45"/>
                  <a:pt x="242" y="44"/>
                </a:cubicBezTo>
                <a:cubicBezTo>
                  <a:pt x="242" y="43"/>
                  <a:pt x="243" y="42"/>
                  <a:pt x="243" y="41"/>
                </a:cubicBezTo>
                <a:cubicBezTo>
                  <a:pt x="244" y="38"/>
                  <a:pt x="244" y="38"/>
                  <a:pt x="244" y="38"/>
                </a:cubicBezTo>
                <a:cubicBezTo>
                  <a:pt x="244" y="37"/>
                  <a:pt x="244" y="37"/>
                  <a:pt x="245" y="37"/>
                </a:cubicBezTo>
                <a:cubicBezTo>
                  <a:pt x="245" y="36"/>
                  <a:pt x="244" y="35"/>
                  <a:pt x="244" y="35"/>
                </a:cubicBezTo>
                <a:cubicBezTo>
                  <a:pt x="243" y="34"/>
                  <a:pt x="242" y="33"/>
                  <a:pt x="242" y="33"/>
                </a:cubicBezTo>
                <a:close/>
                <a:moveTo>
                  <a:pt x="273" y="80"/>
                </a:moveTo>
                <a:cubicBezTo>
                  <a:pt x="273" y="80"/>
                  <a:pt x="272" y="81"/>
                  <a:pt x="271" y="82"/>
                </a:cubicBezTo>
                <a:cubicBezTo>
                  <a:pt x="271" y="82"/>
                  <a:pt x="270" y="82"/>
                  <a:pt x="270" y="82"/>
                </a:cubicBezTo>
                <a:cubicBezTo>
                  <a:pt x="270" y="83"/>
                  <a:pt x="270" y="84"/>
                  <a:pt x="269" y="84"/>
                </a:cubicBezTo>
                <a:cubicBezTo>
                  <a:pt x="268" y="85"/>
                  <a:pt x="267" y="85"/>
                  <a:pt x="266" y="85"/>
                </a:cubicBezTo>
                <a:cubicBezTo>
                  <a:pt x="265" y="86"/>
                  <a:pt x="264" y="86"/>
                  <a:pt x="263" y="86"/>
                </a:cubicBezTo>
                <a:cubicBezTo>
                  <a:pt x="262" y="86"/>
                  <a:pt x="261" y="86"/>
                  <a:pt x="260" y="86"/>
                </a:cubicBezTo>
                <a:cubicBezTo>
                  <a:pt x="260" y="86"/>
                  <a:pt x="260" y="86"/>
                  <a:pt x="260" y="86"/>
                </a:cubicBezTo>
                <a:cubicBezTo>
                  <a:pt x="259" y="86"/>
                  <a:pt x="259" y="86"/>
                  <a:pt x="259" y="86"/>
                </a:cubicBezTo>
                <a:cubicBezTo>
                  <a:pt x="260" y="86"/>
                  <a:pt x="260" y="86"/>
                  <a:pt x="260" y="86"/>
                </a:cubicBezTo>
                <a:cubicBezTo>
                  <a:pt x="258" y="86"/>
                  <a:pt x="257" y="85"/>
                  <a:pt x="256" y="84"/>
                </a:cubicBezTo>
                <a:cubicBezTo>
                  <a:pt x="255" y="83"/>
                  <a:pt x="254" y="82"/>
                  <a:pt x="254" y="81"/>
                </a:cubicBezTo>
                <a:cubicBezTo>
                  <a:pt x="253" y="80"/>
                  <a:pt x="252" y="78"/>
                  <a:pt x="252" y="76"/>
                </a:cubicBezTo>
                <a:cubicBezTo>
                  <a:pt x="252" y="76"/>
                  <a:pt x="253" y="75"/>
                  <a:pt x="253" y="75"/>
                </a:cubicBezTo>
                <a:cubicBezTo>
                  <a:pt x="254" y="74"/>
                  <a:pt x="254" y="73"/>
                  <a:pt x="255" y="72"/>
                </a:cubicBezTo>
                <a:cubicBezTo>
                  <a:pt x="255" y="71"/>
                  <a:pt x="256" y="70"/>
                  <a:pt x="257" y="69"/>
                </a:cubicBezTo>
                <a:cubicBezTo>
                  <a:pt x="258" y="68"/>
                  <a:pt x="258" y="68"/>
                  <a:pt x="259" y="68"/>
                </a:cubicBezTo>
                <a:cubicBezTo>
                  <a:pt x="259" y="68"/>
                  <a:pt x="259" y="68"/>
                  <a:pt x="259" y="68"/>
                </a:cubicBezTo>
                <a:cubicBezTo>
                  <a:pt x="259" y="68"/>
                  <a:pt x="259" y="67"/>
                  <a:pt x="261" y="67"/>
                </a:cubicBezTo>
                <a:cubicBezTo>
                  <a:pt x="262" y="67"/>
                  <a:pt x="263" y="66"/>
                  <a:pt x="263" y="66"/>
                </a:cubicBezTo>
                <a:cubicBezTo>
                  <a:pt x="263" y="66"/>
                  <a:pt x="263" y="66"/>
                  <a:pt x="263" y="66"/>
                </a:cubicBezTo>
                <a:cubicBezTo>
                  <a:pt x="265" y="66"/>
                  <a:pt x="265" y="66"/>
                  <a:pt x="265" y="66"/>
                </a:cubicBezTo>
                <a:cubicBezTo>
                  <a:pt x="266" y="66"/>
                  <a:pt x="267" y="66"/>
                  <a:pt x="268" y="67"/>
                </a:cubicBezTo>
                <a:cubicBezTo>
                  <a:pt x="269" y="67"/>
                  <a:pt x="270" y="68"/>
                  <a:pt x="271" y="69"/>
                </a:cubicBezTo>
                <a:cubicBezTo>
                  <a:pt x="272" y="70"/>
                  <a:pt x="273" y="71"/>
                  <a:pt x="273" y="73"/>
                </a:cubicBezTo>
                <a:cubicBezTo>
                  <a:pt x="273" y="73"/>
                  <a:pt x="273" y="74"/>
                  <a:pt x="273" y="75"/>
                </a:cubicBezTo>
                <a:cubicBezTo>
                  <a:pt x="273" y="75"/>
                  <a:pt x="273" y="76"/>
                  <a:pt x="273" y="77"/>
                </a:cubicBezTo>
                <a:cubicBezTo>
                  <a:pt x="273" y="77"/>
                  <a:pt x="273" y="77"/>
                  <a:pt x="273" y="78"/>
                </a:cubicBezTo>
                <a:cubicBezTo>
                  <a:pt x="273" y="79"/>
                  <a:pt x="273" y="80"/>
                  <a:pt x="273" y="80"/>
                </a:cubicBezTo>
                <a:close/>
                <a:moveTo>
                  <a:pt x="285" y="69"/>
                </a:moveTo>
                <a:cubicBezTo>
                  <a:pt x="285" y="69"/>
                  <a:pt x="284" y="69"/>
                  <a:pt x="284" y="69"/>
                </a:cubicBezTo>
                <a:cubicBezTo>
                  <a:pt x="284" y="69"/>
                  <a:pt x="284" y="69"/>
                  <a:pt x="284" y="69"/>
                </a:cubicBezTo>
                <a:cubicBezTo>
                  <a:pt x="284" y="68"/>
                  <a:pt x="284" y="68"/>
                  <a:pt x="284" y="67"/>
                </a:cubicBezTo>
                <a:cubicBezTo>
                  <a:pt x="284" y="67"/>
                  <a:pt x="285" y="67"/>
                  <a:pt x="285" y="68"/>
                </a:cubicBezTo>
                <a:cubicBezTo>
                  <a:pt x="286" y="68"/>
                  <a:pt x="286" y="68"/>
                  <a:pt x="286" y="68"/>
                </a:cubicBezTo>
                <a:cubicBezTo>
                  <a:pt x="286" y="69"/>
                  <a:pt x="286" y="69"/>
                  <a:pt x="285" y="69"/>
                </a:cubicBezTo>
                <a:close/>
                <a:moveTo>
                  <a:pt x="337" y="152"/>
                </a:moveTo>
                <a:cubicBezTo>
                  <a:pt x="337" y="152"/>
                  <a:pt x="338" y="152"/>
                  <a:pt x="338" y="152"/>
                </a:cubicBezTo>
                <a:cubicBezTo>
                  <a:pt x="338" y="152"/>
                  <a:pt x="337" y="153"/>
                  <a:pt x="337" y="153"/>
                </a:cubicBezTo>
                <a:cubicBezTo>
                  <a:pt x="337" y="153"/>
                  <a:pt x="337" y="152"/>
                  <a:pt x="337" y="152"/>
                </a:cubicBezTo>
                <a:close/>
                <a:moveTo>
                  <a:pt x="355" y="35"/>
                </a:moveTo>
                <a:cubicBezTo>
                  <a:pt x="354" y="35"/>
                  <a:pt x="353" y="35"/>
                  <a:pt x="353" y="35"/>
                </a:cubicBezTo>
                <a:cubicBezTo>
                  <a:pt x="353" y="35"/>
                  <a:pt x="353" y="34"/>
                  <a:pt x="353" y="33"/>
                </a:cubicBezTo>
                <a:cubicBezTo>
                  <a:pt x="354" y="33"/>
                  <a:pt x="354" y="33"/>
                  <a:pt x="354" y="33"/>
                </a:cubicBezTo>
                <a:cubicBezTo>
                  <a:pt x="355" y="34"/>
                  <a:pt x="355" y="34"/>
                  <a:pt x="355" y="35"/>
                </a:cubicBezTo>
                <a:close/>
                <a:moveTo>
                  <a:pt x="287" y="131"/>
                </a:moveTo>
                <a:cubicBezTo>
                  <a:pt x="288" y="131"/>
                  <a:pt x="288" y="131"/>
                  <a:pt x="288" y="131"/>
                </a:cubicBezTo>
                <a:cubicBezTo>
                  <a:pt x="288" y="131"/>
                  <a:pt x="288" y="131"/>
                  <a:pt x="288" y="131"/>
                </a:cubicBezTo>
                <a:cubicBezTo>
                  <a:pt x="288" y="131"/>
                  <a:pt x="288" y="130"/>
                  <a:pt x="288" y="130"/>
                </a:cubicBezTo>
                <a:cubicBezTo>
                  <a:pt x="288" y="129"/>
                  <a:pt x="288" y="127"/>
                  <a:pt x="290" y="126"/>
                </a:cubicBezTo>
                <a:cubicBezTo>
                  <a:pt x="291" y="125"/>
                  <a:pt x="293" y="125"/>
                  <a:pt x="294" y="125"/>
                </a:cubicBezTo>
                <a:cubicBezTo>
                  <a:pt x="296" y="125"/>
                  <a:pt x="298" y="125"/>
                  <a:pt x="299" y="127"/>
                </a:cubicBezTo>
                <a:cubicBezTo>
                  <a:pt x="300" y="128"/>
                  <a:pt x="301" y="130"/>
                  <a:pt x="301" y="132"/>
                </a:cubicBezTo>
                <a:cubicBezTo>
                  <a:pt x="301" y="133"/>
                  <a:pt x="301" y="135"/>
                  <a:pt x="300" y="136"/>
                </a:cubicBezTo>
                <a:cubicBezTo>
                  <a:pt x="299" y="137"/>
                  <a:pt x="298" y="138"/>
                  <a:pt x="296" y="138"/>
                </a:cubicBezTo>
                <a:cubicBezTo>
                  <a:pt x="295" y="138"/>
                  <a:pt x="294" y="139"/>
                  <a:pt x="293" y="141"/>
                </a:cubicBezTo>
                <a:cubicBezTo>
                  <a:pt x="292" y="142"/>
                  <a:pt x="291" y="143"/>
                  <a:pt x="290" y="143"/>
                </a:cubicBezTo>
                <a:cubicBezTo>
                  <a:pt x="289" y="143"/>
                  <a:pt x="288" y="142"/>
                  <a:pt x="288" y="140"/>
                </a:cubicBezTo>
                <a:cubicBezTo>
                  <a:pt x="289" y="140"/>
                  <a:pt x="290" y="139"/>
                  <a:pt x="290" y="137"/>
                </a:cubicBezTo>
                <a:cubicBezTo>
                  <a:pt x="290" y="137"/>
                  <a:pt x="289" y="136"/>
                  <a:pt x="289" y="135"/>
                </a:cubicBezTo>
                <a:cubicBezTo>
                  <a:pt x="288" y="134"/>
                  <a:pt x="288" y="133"/>
                  <a:pt x="287" y="131"/>
                </a:cubicBezTo>
                <a:close/>
                <a:moveTo>
                  <a:pt x="317" y="20"/>
                </a:moveTo>
                <a:cubicBezTo>
                  <a:pt x="317" y="20"/>
                  <a:pt x="317" y="21"/>
                  <a:pt x="317" y="21"/>
                </a:cubicBezTo>
                <a:cubicBezTo>
                  <a:pt x="316" y="21"/>
                  <a:pt x="316" y="21"/>
                  <a:pt x="316" y="21"/>
                </a:cubicBezTo>
                <a:cubicBezTo>
                  <a:pt x="316" y="21"/>
                  <a:pt x="316" y="21"/>
                  <a:pt x="316" y="21"/>
                </a:cubicBezTo>
                <a:cubicBezTo>
                  <a:pt x="316" y="21"/>
                  <a:pt x="316" y="20"/>
                  <a:pt x="316" y="20"/>
                </a:cubicBezTo>
                <a:cubicBezTo>
                  <a:pt x="316" y="20"/>
                  <a:pt x="316" y="19"/>
                  <a:pt x="316" y="19"/>
                </a:cubicBezTo>
                <a:cubicBezTo>
                  <a:pt x="316" y="19"/>
                  <a:pt x="317" y="19"/>
                  <a:pt x="317" y="19"/>
                </a:cubicBezTo>
                <a:cubicBezTo>
                  <a:pt x="317" y="20"/>
                  <a:pt x="317" y="20"/>
                  <a:pt x="317" y="20"/>
                </a:cubicBezTo>
                <a:close/>
                <a:moveTo>
                  <a:pt x="135" y="2"/>
                </a:moveTo>
                <a:cubicBezTo>
                  <a:pt x="133" y="2"/>
                  <a:pt x="133" y="2"/>
                  <a:pt x="133" y="2"/>
                </a:cubicBezTo>
                <a:cubicBezTo>
                  <a:pt x="132" y="2"/>
                  <a:pt x="132" y="2"/>
                  <a:pt x="132" y="1"/>
                </a:cubicBezTo>
                <a:cubicBezTo>
                  <a:pt x="132" y="0"/>
                  <a:pt x="132" y="0"/>
                  <a:pt x="133" y="0"/>
                </a:cubicBezTo>
                <a:cubicBezTo>
                  <a:pt x="133" y="0"/>
                  <a:pt x="134" y="0"/>
                  <a:pt x="134" y="0"/>
                </a:cubicBezTo>
                <a:cubicBezTo>
                  <a:pt x="135" y="0"/>
                  <a:pt x="135" y="0"/>
                  <a:pt x="135" y="1"/>
                </a:cubicBezTo>
                <a:lnTo>
                  <a:pt x="135" y="2"/>
                </a:lnTo>
                <a:close/>
                <a:moveTo>
                  <a:pt x="95" y="292"/>
                </a:moveTo>
                <a:cubicBezTo>
                  <a:pt x="97" y="291"/>
                  <a:pt x="98" y="291"/>
                  <a:pt x="99" y="291"/>
                </a:cubicBezTo>
                <a:cubicBezTo>
                  <a:pt x="99" y="292"/>
                  <a:pt x="100" y="292"/>
                  <a:pt x="100" y="293"/>
                </a:cubicBezTo>
                <a:cubicBezTo>
                  <a:pt x="100" y="293"/>
                  <a:pt x="101" y="294"/>
                  <a:pt x="101" y="294"/>
                </a:cubicBezTo>
                <a:cubicBezTo>
                  <a:pt x="100" y="294"/>
                  <a:pt x="100" y="295"/>
                  <a:pt x="100" y="295"/>
                </a:cubicBezTo>
                <a:cubicBezTo>
                  <a:pt x="99" y="296"/>
                  <a:pt x="98" y="296"/>
                  <a:pt x="97" y="297"/>
                </a:cubicBezTo>
                <a:cubicBezTo>
                  <a:pt x="97" y="296"/>
                  <a:pt x="97" y="296"/>
                  <a:pt x="96" y="296"/>
                </a:cubicBezTo>
                <a:cubicBezTo>
                  <a:pt x="95" y="296"/>
                  <a:pt x="95" y="295"/>
                  <a:pt x="95" y="294"/>
                </a:cubicBezTo>
                <a:cubicBezTo>
                  <a:pt x="95" y="293"/>
                  <a:pt x="95" y="292"/>
                  <a:pt x="95" y="292"/>
                </a:cubicBezTo>
                <a:close/>
                <a:moveTo>
                  <a:pt x="120" y="42"/>
                </a:moveTo>
                <a:cubicBezTo>
                  <a:pt x="120" y="42"/>
                  <a:pt x="120" y="42"/>
                  <a:pt x="120" y="42"/>
                </a:cubicBezTo>
                <a:cubicBezTo>
                  <a:pt x="119" y="42"/>
                  <a:pt x="119" y="42"/>
                  <a:pt x="119" y="42"/>
                </a:cubicBezTo>
                <a:cubicBezTo>
                  <a:pt x="119" y="42"/>
                  <a:pt x="119" y="41"/>
                  <a:pt x="119" y="41"/>
                </a:cubicBezTo>
                <a:cubicBezTo>
                  <a:pt x="118" y="41"/>
                  <a:pt x="118" y="41"/>
                  <a:pt x="118" y="41"/>
                </a:cubicBezTo>
                <a:cubicBezTo>
                  <a:pt x="118" y="41"/>
                  <a:pt x="119" y="40"/>
                  <a:pt x="120" y="40"/>
                </a:cubicBezTo>
                <a:cubicBezTo>
                  <a:pt x="120" y="40"/>
                  <a:pt x="120" y="40"/>
                  <a:pt x="120" y="40"/>
                </a:cubicBezTo>
                <a:cubicBezTo>
                  <a:pt x="120" y="41"/>
                  <a:pt x="120" y="41"/>
                  <a:pt x="120" y="42"/>
                </a:cubicBezTo>
                <a:close/>
                <a:moveTo>
                  <a:pt x="124" y="32"/>
                </a:moveTo>
                <a:cubicBezTo>
                  <a:pt x="123" y="32"/>
                  <a:pt x="123" y="32"/>
                  <a:pt x="122" y="32"/>
                </a:cubicBezTo>
                <a:cubicBezTo>
                  <a:pt x="120" y="32"/>
                  <a:pt x="120" y="32"/>
                  <a:pt x="120" y="31"/>
                </a:cubicBezTo>
                <a:cubicBezTo>
                  <a:pt x="120" y="30"/>
                  <a:pt x="120" y="30"/>
                  <a:pt x="120" y="29"/>
                </a:cubicBezTo>
                <a:cubicBezTo>
                  <a:pt x="121" y="29"/>
                  <a:pt x="122" y="28"/>
                  <a:pt x="122" y="28"/>
                </a:cubicBezTo>
                <a:cubicBezTo>
                  <a:pt x="123" y="28"/>
                  <a:pt x="124" y="29"/>
                  <a:pt x="124" y="31"/>
                </a:cubicBezTo>
                <a:cubicBezTo>
                  <a:pt x="124" y="31"/>
                  <a:pt x="124" y="32"/>
                  <a:pt x="124" y="32"/>
                </a:cubicBezTo>
                <a:close/>
                <a:moveTo>
                  <a:pt x="22" y="240"/>
                </a:moveTo>
                <a:cubicBezTo>
                  <a:pt x="22" y="240"/>
                  <a:pt x="22" y="241"/>
                  <a:pt x="22" y="241"/>
                </a:cubicBezTo>
                <a:cubicBezTo>
                  <a:pt x="22" y="242"/>
                  <a:pt x="22" y="243"/>
                  <a:pt x="22" y="243"/>
                </a:cubicBezTo>
                <a:cubicBezTo>
                  <a:pt x="22" y="243"/>
                  <a:pt x="22" y="243"/>
                  <a:pt x="22" y="243"/>
                </a:cubicBezTo>
                <a:cubicBezTo>
                  <a:pt x="22" y="243"/>
                  <a:pt x="22" y="243"/>
                  <a:pt x="21" y="244"/>
                </a:cubicBezTo>
                <a:cubicBezTo>
                  <a:pt x="21" y="245"/>
                  <a:pt x="21" y="246"/>
                  <a:pt x="20" y="247"/>
                </a:cubicBezTo>
                <a:cubicBezTo>
                  <a:pt x="20" y="248"/>
                  <a:pt x="19" y="249"/>
                  <a:pt x="18" y="250"/>
                </a:cubicBezTo>
                <a:cubicBezTo>
                  <a:pt x="17" y="251"/>
                  <a:pt x="16" y="251"/>
                  <a:pt x="15" y="251"/>
                </a:cubicBezTo>
                <a:cubicBezTo>
                  <a:pt x="15" y="251"/>
                  <a:pt x="15" y="251"/>
                  <a:pt x="14" y="252"/>
                </a:cubicBezTo>
                <a:cubicBezTo>
                  <a:pt x="13" y="252"/>
                  <a:pt x="12" y="253"/>
                  <a:pt x="12" y="253"/>
                </a:cubicBezTo>
                <a:cubicBezTo>
                  <a:pt x="10" y="253"/>
                  <a:pt x="10" y="253"/>
                  <a:pt x="10" y="253"/>
                </a:cubicBezTo>
                <a:cubicBezTo>
                  <a:pt x="9" y="253"/>
                  <a:pt x="8" y="253"/>
                  <a:pt x="6" y="252"/>
                </a:cubicBezTo>
                <a:cubicBezTo>
                  <a:pt x="5" y="252"/>
                  <a:pt x="4" y="251"/>
                  <a:pt x="3" y="250"/>
                </a:cubicBezTo>
                <a:cubicBezTo>
                  <a:pt x="1" y="248"/>
                  <a:pt x="1" y="247"/>
                  <a:pt x="0" y="244"/>
                </a:cubicBezTo>
                <a:cubicBezTo>
                  <a:pt x="1" y="244"/>
                  <a:pt x="1" y="244"/>
                  <a:pt x="1" y="243"/>
                </a:cubicBezTo>
                <a:cubicBezTo>
                  <a:pt x="1" y="242"/>
                  <a:pt x="1" y="242"/>
                  <a:pt x="1" y="241"/>
                </a:cubicBezTo>
                <a:cubicBezTo>
                  <a:pt x="1" y="240"/>
                  <a:pt x="1" y="240"/>
                  <a:pt x="1" y="240"/>
                </a:cubicBezTo>
                <a:cubicBezTo>
                  <a:pt x="1" y="239"/>
                  <a:pt x="1" y="239"/>
                  <a:pt x="2" y="238"/>
                </a:cubicBezTo>
                <a:cubicBezTo>
                  <a:pt x="2" y="238"/>
                  <a:pt x="2" y="237"/>
                  <a:pt x="3" y="237"/>
                </a:cubicBezTo>
                <a:cubicBezTo>
                  <a:pt x="3" y="236"/>
                  <a:pt x="3" y="235"/>
                  <a:pt x="4" y="235"/>
                </a:cubicBezTo>
                <a:cubicBezTo>
                  <a:pt x="5" y="234"/>
                  <a:pt x="6" y="233"/>
                  <a:pt x="8" y="233"/>
                </a:cubicBezTo>
                <a:cubicBezTo>
                  <a:pt x="9" y="232"/>
                  <a:pt x="12" y="232"/>
                  <a:pt x="15" y="232"/>
                </a:cubicBezTo>
                <a:cubicBezTo>
                  <a:pt x="16" y="232"/>
                  <a:pt x="17" y="232"/>
                  <a:pt x="19" y="233"/>
                </a:cubicBezTo>
                <a:cubicBezTo>
                  <a:pt x="20" y="234"/>
                  <a:pt x="21" y="236"/>
                  <a:pt x="22" y="240"/>
                </a:cubicBezTo>
                <a:close/>
                <a:moveTo>
                  <a:pt x="213" y="58"/>
                </a:moveTo>
                <a:cubicBezTo>
                  <a:pt x="213" y="58"/>
                  <a:pt x="213" y="57"/>
                  <a:pt x="213" y="57"/>
                </a:cubicBezTo>
                <a:cubicBezTo>
                  <a:pt x="213" y="56"/>
                  <a:pt x="213" y="56"/>
                  <a:pt x="213" y="55"/>
                </a:cubicBezTo>
                <a:cubicBezTo>
                  <a:pt x="213" y="55"/>
                  <a:pt x="213" y="54"/>
                  <a:pt x="213" y="54"/>
                </a:cubicBezTo>
                <a:cubicBezTo>
                  <a:pt x="213" y="54"/>
                  <a:pt x="213" y="54"/>
                  <a:pt x="213" y="53"/>
                </a:cubicBezTo>
                <a:cubicBezTo>
                  <a:pt x="213" y="53"/>
                  <a:pt x="213" y="53"/>
                  <a:pt x="214" y="52"/>
                </a:cubicBezTo>
                <a:cubicBezTo>
                  <a:pt x="215" y="51"/>
                  <a:pt x="215" y="51"/>
                  <a:pt x="216" y="50"/>
                </a:cubicBezTo>
                <a:cubicBezTo>
                  <a:pt x="216" y="49"/>
                  <a:pt x="216" y="48"/>
                  <a:pt x="218" y="48"/>
                </a:cubicBezTo>
                <a:cubicBezTo>
                  <a:pt x="219" y="47"/>
                  <a:pt x="220" y="47"/>
                  <a:pt x="220" y="46"/>
                </a:cubicBezTo>
                <a:cubicBezTo>
                  <a:pt x="229" y="46"/>
                  <a:pt x="234" y="50"/>
                  <a:pt x="234" y="57"/>
                </a:cubicBezTo>
                <a:cubicBezTo>
                  <a:pt x="234" y="58"/>
                  <a:pt x="234" y="60"/>
                  <a:pt x="233" y="61"/>
                </a:cubicBezTo>
                <a:cubicBezTo>
                  <a:pt x="232" y="62"/>
                  <a:pt x="231" y="63"/>
                  <a:pt x="231" y="63"/>
                </a:cubicBezTo>
                <a:cubicBezTo>
                  <a:pt x="230" y="64"/>
                  <a:pt x="229" y="65"/>
                  <a:pt x="228" y="65"/>
                </a:cubicBezTo>
                <a:cubicBezTo>
                  <a:pt x="228" y="66"/>
                  <a:pt x="227" y="66"/>
                  <a:pt x="227" y="66"/>
                </a:cubicBezTo>
                <a:cubicBezTo>
                  <a:pt x="225" y="66"/>
                  <a:pt x="224" y="66"/>
                  <a:pt x="222" y="66"/>
                </a:cubicBezTo>
                <a:cubicBezTo>
                  <a:pt x="221" y="66"/>
                  <a:pt x="219" y="66"/>
                  <a:pt x="217" y="66"/>
                </a:cubicBezTo>
                <a:cubicBezTo>
                  <a:pt x="217" y="65"/>
                  <a:pt x="216" y="63"/>
                  <a:pt x="216" y="62"/>
                </a:cubicBezTo>
                <a:cubicBezTo>
                  <a:pt x="216" y="60"/>
                  <a:pt x="215" y="59"/>
                  <a:pt x="213" y="58"/>
                </a:cubicBezTo>
                <a:close/>
                <a:moveTo>
                  <a:pt x="195" y="160"/>
                </a:moveTo>
                <a:cubicBezTo>
                  <a:pt x="195" y="160"/>
                  <a:pt x="195" y="160"/>
                  <a:pt x="195" y="159"/>
                </a:cubicBezTo>
                <a:cubicBezTo>
                  <a:pt x="195" y="159"/>
                  <a:pt x="195" y="159"/>
                  <a:pt x="196" y="159"/>
                </a:cubicBezTo>
                <a:cubicBezTo>
                  <a:pt x="197" y="158"/>
                  <a:pt x="197" y="158"/>
                  <a:pt x="198" y="158"/>
                </a:cubicBezTo>
                <a:cubicBezTo>
                  <a:pt x="198" y="159"/>
                  <a:pt x="198" y="159"/>
                  <a:pt x="198" y="159"/>
                </a:cubicBezTo>
                <a:cubicBezTo>
                  <a:pt x="198" y="159"/>
                  <a:pt x="198" y="160"/>
                  <a:pt x="198" y="160"/>
                </a:cubicBezTo>
                <a:cubicBezTo>
                  <a:pt x="198" y="160"/>
                  <a:pt x="198" y="160"/>
                  <a:pt x="198" y="160"/>
                </a:cubicBezTo>
                <a:cubicBezTo>
                  <a:pt x="198" y="161"/>
                  <a:pt x="197" y="161"/>
                  <a:pt x="197" y="161"/>
                </a:cubicBezTo>
                <a:cubicBezTo>
                  <a:pt x="197" y="161"/>
                  <a:pt x="196" y="161"/>
                  <a:pt x="196" y="161"/>
                </a:cubicBezTo>
                <a:cubicBezTo>
                  <a:pt x="196" y="160"/>
                  <a:pt x="196" y="160"/>
                  <a:pt x="195" y="160"/>
                </a:cubicBezTo>
                <a:close/>
                <a:moveTo>
                  <a:pt x="187" y="148"/>
                </a:moveTo>
                <a:cubicBezTo>
                  <a:pt x="186" y="148"/>
                  <a:pt x="186" y="147"/>
                  <a:pt x="186" y="147"/>
                </a:cubicBezTo>
                <a:cubicBezTo>
                  <a:pt x="186" y="147"/>
                  <a:pt x="187" y="147"/>
                  <a:pt x="188" y="147"/>
                </a:cubicBezTo>
                <a:lnTo>
                  <a:pt x="187"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40" name="Freeform 42">
            <a:extLst>
              <a:ext uri="{FF2B5EF4-FFF2-40B4-BE49-F238E27FC236}">
                <a16:creationId xmlns:a16="http://schemas.microsoft.com/office/drawing/2014/main" xmlns="" id="{ED7B8110-128D-4629-BA1C-6552E2D571CA}"/>
              </a:ext>
            </a:extLst>
          </p:cNvPr>
          <p:cNvSpPr>
            <a:spLocks noEditPoints="1"/>
          </p:cNvSpPr>
          <p:nvPr/>
        </p:nvSpPr>
        <p:spPr bwMode="auto">
          <a:xfrm>
            <a:off x="7350470" y="2860408"/>
            <a:ext cx="548141" cy="599529"/>
          </a:xfrm>
          <a:custGeom>
            <a:avLst/>
            <a:gdLst>
              <a:gd name="T0" fmla="*/ 71 w 264"/>
              <a:gd name="T1" fmla="*/ 134 h 288"/>
              <a:gd name="T2" fmla="*/ 68 w 264"/>
              <a:gd name="T3" fmla="*/ 110 h 288"/>
              <a:gd name="T4" fmla="*/ 76 w 264"/>
              <a:gd name="T5" fmla="*/ 277 h 288"/>
              <a:gd name="T6" fmla="*/ 82 w 264"/>
              <a:gd name="T7" fmla="*/ 262 h 288"/>
              <a:gd name="T8" fmla="*/ 36 w 264"/>
              <a:gd name="T9" fmla="*/ 247 h 288"/>
              <a:gd name="T10" fmla="*/ 31 w 264"/>
              <a:gd name="T11" fmla="*/ 252 h 288"/>
              <a:gd name="T12" fmla="*/ 50 w 264"/>
              <a:gd name="T13" fmla="*/ 255 h 288"/>
              <a:gd name="T14" fmla="*/ 64 w 264"/>
              <a:gd name="T15" fmla="*/ 253 h 288"/>
              <a:gd name="T16" fmla="*/ 214 w 264"/>
              <a:gd name="T17" fmla="*/ 232 h 288"/>
              <a:gd name="T18" fmla="*/ 199 w 264"/>
              <a:gd name="T19" fmla="*/ 274 h 288"/>
              <a:gd name="T20" fmla="*/ 188 w 264"/>
              <a:gd name="T21" fmla="*/ 176 h 288"/>
              <a:gd name="T22" fmla="*/ 223 w 264"/>
              <a:gd name="T23" fmla="*/ 170 h 288"/>
              <a:gd name="T24" fmla="*/ 204 w 264"/>
              <a:gd name="T25" fmla="*/ 181 h 288"/>
              <a:gd name="T26" fmla="*/ 191 w 264"/>
              <a:gd name="T27" fmla="*/ 181 h 288"/>
              <a:gd name="T28" fmla="*/ 186 w 264"/>
              <a:gd name="T29" fmla="*/ 204 h 288"/>
              <a:gd name="T30" fmla="*/ 175 w 264"/>
              <a:gd name="T31" fmla="*/ 214 h 288"/>
              <a:gd name="T32" fmla="*/ 160 w 264"/>
              <a:gd name="T33" fmla="*/ 236 h 288"/>
              <a:gd name="T34" fmla="*/ 139 w 264"/>
              <a:gd name="T35" fmla="*/ 256 h 288"/>
              <a:gd name="T36" fmla="*/ 119 w 264"/>
              <a:gd name="T37" fmla="*/ 254 h 288"/>
              <a:gd name="T38" fmla="*/ 93 w 264"/>
              <a:gd name="T39" fmla="*/ 236 h 288"/>
              <a:gd name="T40" fmla="*/ 87 w 264"/>
              <a:gd name="T41" fmla="*/ 218 h 288"/>
              <a:gd name="T42" fmla="*/ 95 w 264"/>
              <a:gd name="T43" fmla="*/ 199 h 288"/>
              <a:gd name="T44" fmla="*/ 102 w 264"/>
              <a:gd name="T45" fmla="*/ 190 h 288"/>
              <a:gd name="T46" fmla="*/ 108 w 264"/>
              <a:gd name="T47" fmla="*/ 187 h 288"/>
              <a:gd name="T48" fmla="*/ 107 w 264"/>
              <a:gd name="T49" fmla="*/ 168 h 288"/>
              <a:gd name="T50" fmla="*/ 101 w 264"/>
              <a:gd name="T51" fmla="*/ 154 h 288"/>
              <a:gd name="T52" fmla="*/ 113 w 264"/>
              <a:gd name="T53" fmla="*/ 141 h 288"/>
              <a:gd name="T54" fmla="*/ 139 w 264"/>
              <a:gd name="T55" fmla="*/ 132 h 288"/>
              <a:gd name="T56" fmla="*/ 151 w 264"/>
              <a:gd name="T57" fmla="*/ 137 h 288"/>
              <a:gd name="T58" fmla="*/ 167 w 264"/>
              <a:gd name="T59" fmla="*/ 155 h 288"/>
              <a:gd name="T60" fmla="*/ 171 w 264"/>
              <a:gd name="T61" fmla="*/ 152 h 288"/>
              <a:gd name="T62" fmla="*/ 174 w 264"/>
              <a:gd name="T63" fmla="*/ 142 h 288"/>
              <a:gd name="T64" fmla="*/ 188 w 264"/>
              <a:gd name="T65" fmla="*/ 128 h 288"/>
              <a:gd name="T66" fmla="*/ 203 w 264"/>
              <a:gd name="T67" fmla="*/ 123 h 288"/>
              <a:gd name="T68" fmla="*/ 220 w 264"/>
              <a:gd name="T69" fmla="*/ 130 h 288"/>
              <a:gd name="T70" fmla="*/ 257 w 264"/>
              <a:gd name="T71" fmla="*/ 158 h 288"/>
              <a:gd name="T72" fmla="*/ 242 w 264"/>
              <a:gd name="T73" fmla="*/ 6 h 288"/>
              <a:gd name="T74" fmla="*/ 29 w 264"/>
              <a:gd name="T75" fmla="*/ 257 h 288"/>
              <a:gd name="T76" fmla="*/ 156 w 264"/>
              <a:gd name="T77" fmla="*/ 257 h 288"/>
              <a:gd name="T78" fmla="*/ 161 w 264"/>
              <a:gd name="T79" fmla="*/ 253 h 288"/>
              <a:gd name="T80" fmla="*/ 124 w 264"/>
              <a:gd name="T81" fmla="*/ 280 h 288"/>
              <a:gd name="T82" fmla="*/ 161 w 264"/>
              <a:gd name="T83" fmla="*/ 257 h 288"/>
              <a:gd name="T84" fmla="*/ 157 w 264"/>
              <a:gd name="T85" fmla="*/ 242 h 288"/>
              <a:gd name="T86" fmla="*/ 204 w 264"/>
              <a:gd name="T87" fmla="*/ 32 h 288"/>
              <a:gd name="T88" fmla="*/ 95 w 264"/>
              <a:gd name="T89" fmla="*/ 53 h 288"/>
              <a:gd name="T90" fmla="*/ 90 w 264"/>
              <a:gd name="T91" fmla="*/ 187 h 288"/>
              <a:gd name="T92" fmla="*/ 88 w 264"/>
              <a:gd name="T93" fmla="*/ 79 h 288"/>
              <a:gd name="T94" fmla="*/ 88 w 264"/>
              <a:gd name="T95" fmla="*/ 166 h 288"/>
              <a:gd name="T96" fmla="*/ 156 w 264"/>
              <a:gd name="T97" fmla="*/ 125 h 288"/>
              <a:gd name="T98" fmla="*/ 157 w 264"/>
              <a:gd name="T99" fmla="*/ 123 h 288"/>
              <a:gd name="T100" fmla="*/ 183 w 264"/>
              <a:gd name="T101" fmla="*/ 25 h 288"/>
              <a:gd name="T102" fmla="*/ 62 w 264"/>
              <a:gd name="T103" fmla="*/ 134 h 288"/>
              <a:gd name="T104" fmla="*/ 50 w 264"/>
              <a:gd name="T105" fmla="*/ 116 h 288"/>
              <a:gd name="T106" fmla="*/ 40 w 264"/>
              <a:gd name="T107" fmla="*/ 103 h 288"/>
              <a:gd name="T108" fmla="*/ 14 w 264"/>
              <a:gd name="T109" fmla="*/ 94 h 288"/>
              <a:gd name="T110" fmla="*/ 10 w 264"/>
              <a:gd name="T111" fmla="*/ 258 h 288"/>
              <a:gd name="T112" fmla="*/ 77 w 264"/>
              <a:gd name="T113" fmla="*/ 207 h 288"/>
              <a:gd name="T114" fmla="*/ 60 w 264"/>
              <a:gd name="T115" fmla="*/ 223 h 288"/>
              <a:gd name="T116" fmla="*/ 25 w 264"/>
              <a:gd name="T117" fmla="*/ 162 h 288"/>
              <a:gd name="T118" fmla="*/ 76 w 264"/>
              <a:gd name="T119" fmla="*/ 17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4" h="288">
                <a:moveTo>
                  <a:pt x="77" y="142"/>
                </a:moveTo>
                <a:cubicBezTo>
                  <a:pt x="77" y="143"/>
                  <a:pt x="77" y="143"/>
                  <a:pt x="76" y="143"/>
                </a:cubicBezTo>
                <a:cubicBezTo>
                  <a:pt x="75" y="144"/>
                  <a:pt x="75" y="144"/>
                  <a:pt x="74" y="144"/>
                </a:cubicBezTo>
                <a:cubicBezTo>
                  <a:pt x="72" y="144"/>
                  <a:pt x="70" y="142"/>
                  <a:pt x="70" y="140"/>
                </a:cubicBezTo>
                <a:cubicBezTo>
                  <a:pt x="70" y="139"/>
                  <a:pt x="70" y="139"/>
                  <a:pt x="71" y="138"/>
                </a:cubicBezTo>
                <a:cubicBezTo>
                  <a:pt x="72" y="138"/>
                  <a:pt x="73" y="139"/>
                  <a:pt x="75" y="139"/>
                </a:cubicBezTo>
                <a:cubicBezTo>
                  <a:pt x="76" y="140"/>
                  <a:pt x="77" y="141"/>
                  <a:pt x="77" y="142"/>
                </a:cubicBezTo>
                <a:close/>
                <a:moveTo>
                  <a:pt x="74" y="224"/>
                </a:moveTo>
                <a:cubicBezTo>
                  <a:pt x="73" y="224"/>
                  <a:pt x="73" y="224"/>
                  <a:pt x="73" y="224"/>
                </a:cubicBezTo>
                <a:cubicBezTo>
                  <a:pt x="72" y="222"/>
                  <a:pt x="72" y="222"/>
                  <a:pt x="72" y="222"/>
                </a:cubicBezTo>
                <a:cubicBezTo>
                  <a:pt x="73" y="222"/>
                  <a:pt x="74" y="222"/>
                  <a:pt x="74" y="223"/>
                </a:cubicBezTo>
                <a:cubicBezTo>
                  <a:pt x="75" y="223"/>
                  <a:pt x="75" y="223"/>
                  <a:pt x="75" y="224"/>
                </a:cubicBezTo>
                <a:cubicBezTo>
                  <a:pt x="75" y="224"/>
                  <a:pt x="75" y="224"/>
                  <a:pt x="75" y="224"/>
                </a:cubicBezTo>
                <a:cubicBezTo>
                  <a:pt x="75" y="224"/>
                  <a:pt x="75" y="224"/>
                  <a:pt x="75" y="224"/>
                </a:cubicBezTo>
                <a:lnTo>
                  <a:pt x="74" y="224"/>
                </a:lnTo>
                <a:close/>
                <a:moveTo>
                  <a:pt x="71" y="134"/>
                </a:moveTo>
                <a:cubicBezTo>
                  <a:pt x="71" y="134"/>
                  <a:pt x="70" y="134"/>
                  <a:pt x="70" y="134"/>
                </a:cubicBezTo>
                <a:cubicBezTo>
                  <a:pt x="69" y="134"/>
                  <a:pt x="69" y="134"/>
                  <a:pt x="69" y="133"/>
                </a:cubicBezTo>
                <a:cubicBezTo>
                  <a:pt x="69" y="132"/>
                  <a:pt x="69" y="131"/>
                  <a:pt x="69" y="131"/>
                </a:cubicBezTo>
                <a:cubicBezTo>
                  <a:pt x="71" y="131"/>
                  <a:pt x="71" y="131"/>
                  <a:pt x="71" y="133"/>
                </a:cubicBezTo>
                <a:cubicBezTo>
                  <a:pt x="71" y="133"/>
                  <a:pt x="71" y="134"/>
                  <a:pt x="71" y="134"/>
                </a:cubicBezTo>
                <a:close/>
                <a:moveTo>
                  <a:pt x="88" y="272"/>
                </a:moveTo>
                <a:cubicBezTo>
                  <a:pt x="88" y="272"/>
                  <a:pt x="88" y="272"/>
                  <a:pt x="88" y="272"/>
                </a:cubicBezTo>
                <a:cubicBezTo>
                  <a:pt x="88" y="273"/>
                  <a:pt x="88" y="273"/>
                  <a:pt x="89" y="273"/>
                </a:cubicBezTo>
                <a:cubicBezTo>
                  <a:pt x="89" y="273"/>
                  <a:pt x="89" y="273"/>
                  <a:pt x="89" y="273"/>
                </a:cubicBezTo>
                <a:cubicBezTo>
                  <a:pt x="89" y="274"/>
                  <a:pt x="89" y="275"/>
                  <a:pt x="88" y="275"/>
                </a:cubicBezTo>
                <a:cubicBezTo>
                  <a:pt x="88" y="276"/>
                  <a:pt x="87" y="276"/>
                  <a:pt x="86" y="276"/>
                </a:cubicBezTo>
                <a:cubicBezTo>
                  <a:pt x="86" y="275"/>
                  <a:pt x="86" y="274"/>
                  <a:pt x="86" y="273"/>
                </a:cubicBezTo>
                <a:cubicBezTo>
                  <a:pt x="86" y="273"/>
                  <a:pt x="87" y="272"/>
                  <a:pt x="88" y="272"/>
                </a:cubicBezTo>
                <a:close/>
                <a:moveTo>
                  <a:pt x="61" y="108"/>
                </a:moveTo>
                <a:cubicBezTo>
                  <a:pt x="63" y="108"/>
                  <a:pt x="64" y="108"/>
                  <a:pt x="65" y="109"/>
                </a:cubicBezTo>
                <a:cubicBezTo>
                  <a:pt x="67" y="110"/>
                  <a:pt x="67" y="110"/>
                  <a:pt x="68" y="110"/>
                </a:cubicBezTo>
                <a:cubicBezTo>
                  <a:pt x="68" y="111"/>
                  <a:pt x="68" y="111"/>
                  <a:pt x="67" y="111"/>
                </a:cubicBezTo>
                <a:cubicBezTo>
                  <a:pt x="66" y="111"/>
                  <a:pt x="66" y="111"/>
                  <a:pt x="66" y="111"/>
                </a:cubicBezTo>
                <a:cubicBezTo>
                  <a:pt x="66" y="111"/>
                  <a:pt x="66" y="111"/>
                  <a:pt x="66" y="111"/>
                </a:cubicBezTo>
                <a:cubicBezTo>
                  <a:pt x="62" y="109"/>
                  <a:pt x="62" y="109"/>
                  <a:pt x="62" y="109"/>
                </a:cubicBezTo>
                <a:cubicBezTo>
                  <a:pt x="61" y="109"/>
                  <a:pt x="61" y="109"/>
                  <a:pt x="61" y="109"/>
                </a:cubicBezTo>
                <a:lnTo>
                  <a:pt x="61" y="108"/>
                </a:lnTo>
                <a:close/>
                <a:moveTo>
                  <a:pt x="83" y="285"/>
                </a:moveTo>
                <a:cubicBezTo>
                  <a:pt x="84" y="286"/>
                  <a:pt x="84" y="286"/>
                  <a:pt x="84" y="286"/>
                </a:cubicBezTo>
                <a:cubicBezTo>
                  <a:pt x="84" y="286"/>
                  <a:pt x="84" y="287"/>
                  <a:pt x="84" y="288"/>
                </a:cubicBezTo>
                <a:cubicBezTo>
                  <a:pt x="84" y="288"/>
                  <a:pt x="84" y="287"/>
                  <a:pt x="83" y="286"/>
                </a:cubicBezTo>
                <a:cubicBezTo>
                  <a:pt x="82" y="286"/>
                  <a:pt x="81" y="285"/>
                  <a:pt x="80" y="284"/>
                </a:cubicBezTo>
                <a:cubicBezTo>
                  <a:pt x="79" y="282"/>
                  <a:pt x="78" y="281"/>
                  <a:pt x="77" y="280"/>
                </a:cubicBezTo>
                <a:cubicBezTo>
                  <a:pt x="76" y="279"/>
                  <a:pt x="76" y="277"/>
                  <a:pt x="75" y="276"/>
                </a:cubicBezTo>
                <a:cubicBezTo>
                  <a:pt x="76" y="276"/>
                  <a:pt x="76" y="276"/>
                  <a:pt x="76" y="277"/>
                </a:cubicBezTo>
                <a:cubicBezTo>
                  <a:pt x="76" y="277"/>
                  <a:pt x="76" y="277"/>
                  <a:pt x="76" y="277"/>
                </a:cubicBezTo>
                <a:cubicBezTo>
                  <a:pt x="76" y="277"/>
                  <a:pt x="76" y="277"/>
                  <a:pt x="76" y="277"/>
                </a:cubicBezTo>
                <a:cubicBezTo>
                  <a:pt x="76" y="277"/>
                  <a:pt x="77" y="278"/>
                  <a:pt x="77" y="279"/>
                </a:cubicBezTo>
                <a:cubicBezTo>
                  <a:pt x="78" y="279"/>
                  <a:pt x="78" y="280"/>
                  <a:pt x="79" y="281"/>
                </a:cubicBezTo>
                <a:cubicBezTo>
                  <a:pt x="80" y="282"/>
                  <a:pt x="81" y="284"/>
                  <a:pt x="83" y="285"/>
                </a:cubicBezTo>
                <a:close/>
                <a:moveTo>
                  <a:pt x="73" y="272"/>
                </a:moveTo>
                <a:cubicBezTo>
                  <a:pt x="73" y="272"/>
                  <a:pt x="74" y="273"/>
                  <a:pt x="74" y="274"/>
                </a:cubicBezTo>
                <a:cubicBezTo>
                  <a:pt x="75" y="275"/>
                  <a:pt x="75" y="275"/>
                  <a:pt x="75" y="276"/>
                </a:cubicBezTo>
                <a:cubicBezTo>
                  <a:pt x="75" y="276"/>
                  <a:pt x="74" y="276"/>
                  <a:pt x="73" y="275"/>
                </a:cubicBezTo>
                <a:cubicBezTo>
                  <a:pt x="73" y="275"/>
                  <a:pt x="72" y="274"/>
                  <a:pt x="72" y="273"/>
                </a:cubicBezTo>
                <a:cubicBezTo>
                  <a:pt x="72" y="273"/>
                  <a:pt x="72" y="273"/>
                  <a:pt x="73" y="273"/>
                </a:cubicBezTo>
                <a:cubicBezTo>
                  <a:pt x="73" y="272"/>
                  <a:pt x="73" y="272"/>
                  <a:pt x="73" y="272"/>
                </a:cubicBezTo>
                <a:close/>
                <a:moveTo>
                  <a:pt x="82" y="261"/>
                </a:moveTo>
                <a:cubicBezTo>
                  <a:pt x="83" y="261"/>
                  <a:pt x="84" y="261"/>
                  <a:pt x="84" y="261"/>
                </a:cubicBezTo>
                <a:cubicBezTo>
                  <a:pt x="85" y="261"/>
                  <a:pt x="85" y="261"/>
                  <a:pt x="85" y="262"/>
                </a:cubicBezTo>
                <a:cubicBezTo>
                  <a:pt x="85" y="263"/>
                  <a:pt x="85" y="263"/>
                  <a:pt x="84" y="264"/>
                </a:cubicBezTo>
                <a:cubicBezTo>
                  <a:pt x="83" y="264"/>
                  <a:pt x="83" y="264"/>
                  <a:pt x="82" y="264"/>
                </a:cubicBezTo>
                <a:cubicBezTo>
                  <a:pt x="82" y="263"/>
                  <a:pt x="82" y="263"/>
                  <a:pt x="82" y="262"/>
                </a:cubicBezTo>
                <a:cubicBezTo>
                  <a:pt x="82" y="262"/>
                  <a:pt x="82" y="261"/>
                  <a:pt x="82" y="261"/>
                </a:cubicBezTo>
                <a:close/>
                <a:moveTo>
                  <a:pt x="62" y="252"/>
                </a:moveTo>
                <a:cubicBezTo>
                  <a:pt x="62" y="252"/>
                  <a:pt x="62" y="252"/>
                  <a:pt x="63" y="252"/>
                </a:cubicBezTo>
                <a:cubicBezTo>
                  <a:pt x="63" y="252"/>
                  <a:pt x="63" y="252"/>
                  <a:pt x="63" y="253"/>
                </a:cubicBezTo>
                <a:cubicBezTo>
                  <a:pt x="63" y="253"/>
                  <a:pt x="63" y="253"/>
                  <a:pt x="62" y="253"/>
                </a:cubicBezTo>
                <a:cubicBezTo>
                  <a:pt x="61" y="253"/>
                  <a:pt x="61" y="253"/>
                  <a:pt x="61" y="253"/>
                </a:cubicBezTo>
                <a:cubicBezTo>
                  <a:pt x="60" y="253"/>
                  <a:pt x="59" y="253"/>
                  <a:pt x="58" y="252"/>
                </a:cubicBezTo>
                <a:cubicBezTo>
                  <a:pt x="57" y="252"/>
                  <a:pt x="56" y="252"/>
                  <a:pt x="55" y="252"/>
                </a:cubicBezTo>
                <a:cubicBezTo>
                  <a:pt x="55" y="251"/>
                  <a:pt x="55" y="251"/>
                  <a:pt x="54" y="251"/>
                </a:cubicBezTo>
                <a:cubicBezTo>
                  <a:pt x="53" y="251"/>
                  <a:pt x="52" y="250"/>
                  <a:pt x="51" y="250"/>
                </a:cubicBezTo>
                <a:cubicBezTo>
                  <a:pt x="49" y="250"/>
                  <a:pt x="48" y="250"/>
                  <a:pt x="47" y="250"/>
                </a:cubicBezTo>
                <a:cubicBezTo>
                  <a:pt x="46" y="250"/>
                  <a:pt x="45" y="249"/>
                  <a:pt x="45" y="248"/>
                </a:cubicBezTo>
                <a:cubicBezTo>
                  <a:pt x="44" y="248"/>
                  <a:pt x="44" y="248"/>
                  <a:pt x="44" y="249"/>
                </a:cubicBezTo>
                <a:cubicBezTo>
                  <a:pt x="44" y="249"/>
                  <a:pt x="44" y="249"/>
                  <a:pt x="43" y="249"/>
                </a:cubicBezTo>
                <a:cubicBezTo>
                  <a:pt x="41" y="248"/>
                  <a:pt x="40" y="248"/>
                  <a:pt x="39" y="248"/>
                </a:cubicBezTo>
                <a:cubicBezTo>
                  <a:pt x="36" y="247"/>
                  <a:pt x="36" y="247"/>
                  <a:pt x="36" y="247"/>
                </a:cubicBezTo>
                <a:cubicBezTo>
                  <a:pt x="35" y="247"/>
                  <a:pt x="35" y="246"/>
                  <a:pt x="34" y="246"/>
                </a:cubicBezTo>
                <a:cubicBezTo>
                  <a:pt x="36" y="246"/>
                  <a:pt x="37" y="246"/>
                  <a:pt x="37" y="246"/>
                </a:cubicBezTo>
                <a:cubicBezTo>
                  <a:pt x="38" y="247"/>
                  <a:pt x="39" y="247"/>
                  <a:pt x="40" y="247"/>
                </a:cubicBezTo>
                <a:cubicBezTo>
                  <a:pt x="41" y="247"/>
                  <a:pt x="42" y="246"/>
                  <a:pt x="43" y="245"/>
                </a:cubicBezTo>
                <a:cubicBezTo>
                  <a:pt x="44" y="244"/>
                  <a:pt x="46" y="243"/>
                  <a:pt x="49" y="243"/>
                </a:cubicBezTo>
                <a:cubicBezTo>
                  <a:pt x="50" y="243"/>
                  <a:pt x="50" y="243"/>
                  <a:pt x="50" y="244"/>
                </a:cubicBezTo>
                <a:cubicBezTo>
                  <a:pt x="50" y="245"/>
                  <a:pt x="49" y="246"/>
                  <a:pt x="49" y="246"/>
                </a:cubicBezTo>
                <a:cubicBezTo>
                  <a:pt x="48" y="248"/>
                  <a:pt x="48" y="248"/>
                  <a:pt x="48" y="248"/>
                </a:cubicBezTo>
                <a:cubicBezTo>
                  <a:pt x="48" y="248"/>
                  <a:pt x="49" y="249"/>
                  <a:pt x="50" y="249"/>
                </a:cubicBezTo>
                <a:cubicBezTo>
                  <a:pt x="51" y="249"/>
                  <a:pt x="51" y="250"/>
                  <a:pt x="52" y="250"/>
                </a:cubicBezTo>
                <a:cubicBezTo>
                  <a:pt x="53" y="250"/>
                  <a:pt x="53" y="249"/>
                  <a:pt x="53" y="249"/>
                </a:cubicBezTo>
                <a:cubicBezTo>
                  <a:pt x="53" y="249"/>
                  <a:pt x="53" y="249"/>
                  <a:pt x="54" y="249"/>
                </a:cubicBezTo>
                <a:cubicBezTo>
                  <a:pt x="53" y="249"/>
                  <a:pt x="53" y="249"/>
                  <a:pt x="53" y="249"/>
                </a:cubicBezTo>
                <a:cubicBezTo>
                  <a:pt x="53" y="249"/>
                  <a:pt x="54" y="250"/>
                  <a:pt x="56" y="251"/>
                </a:cubicBezTo>
                <a:cubicBezTo>
                  <a:pt x="58" y="251"/>
                  <a:pt x="60" y="252"/>
                  <a:pt x="62" y="252"/>
                </a:cubicBezTo>
                <a:close/>
                <a:moveTo>
                  <a:pt x="31" y="252"/>
                </a:moveTo>
                <a:cubicBezTo>
                  <a:pt x="32" y="252"/>
                  <a:pt x="32" y="252"/>
                  <a:pt x="32" y="253"/>
                </a:cubicBezTo>
                <a:cubicBezTo>
                  <a:pt x="32" y="253"/>
                  <a:pt x="32" y="253"/>
                  <a:pt x="31" y="253"/>
                </a:cubicBezTo>
                <a:cubicBezTo>
                  <a:pt x="31" y="253"/>
                  <a:pt x="31" y="253"/>
                  <a:pt x="31" y="253"/>
                </a:cubicBezTo>
                <a:cubicBezTo>
                  <a:pt x="31" y="252"/>
                  <a:pt x="31" y="252"/>
                  <a:pt x="31" y="252"/>
                </a:cubicBezTo>
                <a:close/>
                <a:moveTo>
                  <a:pt x="33" y="249"/>
                </a:moveTo>
                <a:cubicBezTo>
                  <a:pt x="33" y="250"/>
                  <a:pt x="33" y="250"/>
                  <a:pt x="33" y="250"/>
                </a:cubicBezTo>
                <a:cubicBezTo>
                  <a:pt x="33" y="251"/>
                  <a:pt x="33" y="252"/>
                  <a:pt x="32" y="252"/>
                </a:cubicBezTo>
                <a:cubicBezTo>
                  <a:pt x="32" y="251"/>
                  <a:pt x="32" y="251"/>
                  <a:pt x="32" y="251"/>
                </a:cubicBezTo>
                <a:cubicBezTo>
                  <a:pt x="32" y="250"/>
                  <a:pt x="32" y="250"/>
                  <a:pt x="33" y="249"/>
                </a:cubicBezTo>
                <a:close/>
                <a:moveTo>
                  <a:pt x="30" y="254"/>
                </a:moveTo>
                <a:cubicBezTo>
                  <a:pt x="30" y="254"/>
                  <a:pt x="30" y="255"/>
                  <a:pt x="30" y="255"/>
                </a:cubicBezTo>
                <a:cubicBezTo>
                  <a:pt x="30" y="255"/>
                  <a:pt x="30" y="255"/>
                  <a:pt x="30" y="255"/>
                </a:cubicBezTo>
                <a:cubicBezTo>
                  <a:pt x="30" y="255"/>
                  <a:pt x="30" y="255"/>
                  <a:pt x="30" y="255"/>
                </a:cubicBezTo>
                <a:cubicBezTo>
                  <a:pt x="30" y="255"/>
                  <a:pt x="30" y="254"/>
                  <a:pt x="30" y="254"/>
                </a:cubicBezTo>
                <a:close/>
                <a:moveTo>
                  <a:pt x="49" y="255"/>
                </a:moveTo>
                <a:cubicBezTo>
                  <a:pt x="49" y="255"/>
                  <a:pt x="49" y="255"/>
                  <a:pt x="50" y="255"/>
                </a:cubicBezTo>
                <a:cubicBezTo>
                  <a:pt x="50" y="255"/>
                  <a:pt x="50" y="255"/>
                  <a:pt x="50" y="256"/>
                </a:cubicBezTo>
                <a:cubicBezTo>
                  <a:pt x="49" y="255"/>
                  <a:pt x="49" y="255"/>
                  <a:pt x="49" y="255"/>
                </a:cubicBezTo>
                <a:close/>
                <a:moveTo>
                  <a:pt x="92" y="267"/>
                </a:moveTo>
                <a:cubicBezTo>
                  <a:pt x="92" y="267"/>
                  <a:pt x="93" y="266"/>
                  <a:pt x="94" y="266"/>
                </a:cubicBezTo>
                <a:cubicBezTo>
                  <a:pt x="94" y="268"/>
                  <a:pt x="93" y="268"/>
                  <a:pt x="92" y="269"/>
                </a:cubicBezTo>
                <a:cubicBezTo>
                  <a:pt x="92" y="268"/>
                  <a:pt x="92" y="268"/>
                  <a:pt x="92" y="268"/>
                </a:cubicBezTo>
                <a:cubicBezTo>
                  <a:pt x="92" y="269"/>
                  <a:pt x="92" y="268"/>
                  <a:pt x="92" y="267"/>
                </a:cubicBezTo>
                <a:close/>
                <a:moveTo>
                  <a:pt x="34" y="259"/>
                </a:moveTo>
                <a:cubicBezTo>
                  <a:pt x="35" y="259"/>
                  <a:pt x="35" y="259"/>
                  <a:pt x="35" y="259"/>
                </a:cubicBezTo>
                <a:cubicBezTo>
                  <a:pt x="35" y="260"/>
                  <a:pt x="35" y="261"/>
                  <a:pt x="35" y="261"/>
                </a:cubicBezTo>
                <a:cubicBezTo>
                  <a:pt x="33" y="261"/>
                  <a:pt x="33" y="261"/>
                  <a:pt x="33" y="261"/>
                </a:cubicBezTo>
                <a:cubicBezTo>
                  <a:pt x="33" y="260"/>
                  <a:pt x="33" y="260"/>
                  <a:pt x="33" y="259"/>
                </a:cubicBezTo>
                <a:cubicBezTo>
                  <a:pt x="33" y="259"/>
                  <a:pt x="33" y="258"/>
                  <a:pt x="33" y="258"/>
                </a:cubicBezTo>
                <a:cubicBezTo>
                  <a:pt x="34" y="258"/>
                  <a:pt x="34" y="258"/>
                  <a:pt x="34" y="259"/>
                </a:cubicBezTo>
                <a:close/>
                <a:moveTo>
                  <a:pt x="63" y="253"/>
                </a:moveTo>
                <a:cubicBezTo>
                  <a:pt x="64" y="253"/>
                  <a:pt x="64" y="253"/>
                  <a:pt x="64" y="253"/>
                </a:cubicBezTo>
                <a:cubicBezTo>
                  <a:pt x="63" y="253"/>
                  <a:pt x="63" y="253"/>
                  <a:pt x="63" y="253"/>
                </a:cubicBezTo>
                <a:close/>
                <a:moveTo>
                  <a:pt x="46" y="252"/>
                </a:moveTo>
                <a:cubicBezTo>
                  <a:pt x="47" y="252"/>
                  <a:pt x="47" y="253"/>
                  <a:pt x="48" y="253"/>
                </a:cubicBezTo>
                <a:cubicBezTo>
                  <a:pt x="48" y="254"/>
                  <a:pt x="48" y="254"/>
                  <a:pt x="48" y="254"/>
                </a:cubicBezTo>
                <a:cubicBezTo>
                  <a:pt x="48" y="254"/>
                  <a:pt x="47" y="254"/>
                  <a:pt x="46" y="253"/>
                </a:cubicBezTo>
                <a:cubicBezTo>
                  <a:pt x="45" y="252"/>
                  <a:pt x="44" y="251"/>
                  <a:pt x="44" y="250"/>
                </a:cubicBezTo>
                <a:cubicBezTo>
                  <a:pt x="45" y="250"/>
                  <a:pt x="45" y="250"/>
                  <a:pt x="45" y="251"/>
                </a:cubicBezTo>
                <a:lnTo>
                  <a:pt x="46" y="252"/>
                </a:lnTo>
                <a:close/>
                <a:moveTo>
                  <a:pt x="95" y="249"/>
                </a:moveTo>
                <a:cubicBezTo>
                  <a:pt x="96" y="249"/>
                  <a:pt x="96" y="249"/>
                  <a:pt x="97" y="249"/>
                </a:cubicBezTo>
                <a:cubicBezTo>
                  <a:pt x="97" y="249"/>
                  <a:pt x="97" y="249"/>
                  <a:pt x="97" y="250"/>
                </a:cubicBezTo>
                <a:cubicBezTo>
                  <a:pt x="97" y="250"/>
                  <a:pt x="97" y="250"/>
                  <a:pt x="97" y="250"/>
                </a:cubicBezTo>
                <a:cubicBezTo>
                  <a:pt x="97" y="251"/>
                  <a:pt x="96" y="251"/>
                  <a:pt x="96" y="251"/>
                </a:cubicBezTo>
                <a:cubicBezTo>
                  <a:pt x="95" y="251"/>
                  <a:pt x="95" y="250"/>
                  <a:pt x="95" y="250"/>
                </a:cubicBezTo>
                <a:cubicBezTo>
                  <a:pt x="95" y="250"/>
                  <a:pt x="95" y="249"/>
                  <a:pt x="95" y="249"/>
                </a:cubicBezTo>
                <a:close/>
                <a:moveTo>
                  <a:pt x="214" y="232"/>
                </a:moveTo>
                <a:cubicBezTo>
                  <a:pt x="214" y="232"/>
                  <a:pt x="215" y="232"/>
                  <a:pt x="215" y="232"/>
                </a:cubicBezTo>
                <a:cubicBezTo>
                  <a:pt x="216" y="232"/>
                  <a:pt x="216" y="233"/>
                  <a:pt x="216" y="233"/>
                </a:cubicBezTo>
                <a:cubicBezTo>
                  <a:pt x="216" y="233"/>
                  <a:pt x="216" y="233"/>
                  <a:pt x="215" y="233"/>
                </a:cubicBezTo>
                <a:cubicBezTo>
                  <a:pt x="215" y="233"/>
                  <a:pt x="215" y="233"/>
                  <a:pt x="215" y="233"/>
                </a:cubicBezTo>
                <a:cubicBezTo>
                  <a:pt x="215" y="232"/>
                  <a:pt x="215" y="232"/>
                  <a:pt x="215" y="232"/>
                </a:cubicBezTo>
                <a:cubicBezTo>
                  <a:pt x="211" y="232"/>
                  <a:pt x="211" y="232"/>
                  <a:pt x="211" y="232"/>
                </a:cubicBezTo>
                <a:cubicBezTo>
                  <a:pt x="211" y="232"/>
                  <a:pt x="211" y="231"/>
                  <a:pt x="210" y="231"/>
                </a:cubicBezTo>
                <a:cubicBezTo>
                  <a:pt x="210" y="231"/>
                  <a:pt x="210" y="231"/>
                  <a:pt x="210" y="231"/>
                </a:cubicBezTo>
                <a:cubicBezTo>
                  <a:pt x="211" y="231"/>
                  <a:pt x="212" y="231"/>
                  <a:pt x="214" y="232"/>
                </a:cubicBezTo>
                <a:close/>
                <a:moveTo>
                  <a:pt x="199" y="274"/>
                </a:moveTo>
                <a:cubicBezTo>
                  <a:pt x="198" y="274"/>
                  <a:pt x="198" y="273"/>
                  <a:pt x="198" y="273"/>
                </a:cubicBezTo>
                <a:cubicBezTo>
                  <a:pt x="198" y="272"/>
                  <a:pt x="199" y="271"/>
                  <a:pt x="200" y="271"/>
                </a:cubicBezTo>
                <a:cubicBezTo>
                  <a:pt x="201" y="271"/>
                  <a:pt x="201" y="272"/>
                  <a:pt x="201" y="273"/>
                </a:cubicBezTo>
                <a:cubicBezTo>
                  <a:pt x="201" y="273"/>
                  <a:pt x="201" y="274"/>
                  <a:pt x="201" y="275"/>
                </a:cubicBezTo>
                <a:cubicBezTo>
                  <a:pt x="201" y="275"/>
                  <a:pt x="200" y="275"/>
                  <a:pt x="200" y="275"/>
                </a:cubicBezTo>
                <a:cubicBezTo>
                  <a:pt x="200" y="275"/>
                  <a:pt x="199" y="275"/>
                  <a:pt x="199" y="274"/>
                </a:cubicBezTo>
                <a:close/>
                <a:moveTo>
                  <a:pt x="217" y="265"/>
                </a:moveTo>
                <a:cubicBezTo>
                  <a:pt x="217" y="266"/>
                  <a:pt x="217" y="266"/>
                  <a:pt x="216" y="266"/>
                </a:cubicBezTo>
                <a:cubicBezTo>
                  <a:pt x="216" y="266"/>
                  <a:pt x="216" y="266"/>
                  <a:pt x="215" y="265"/>
                </a:cubicBezTo>
                <a:cubicBezTo>
                  <a:pt x="216" y="265"/>
                  <a:pt x="217" y="265"/>
                  <a:pt x="217" y="265"/>
                </a:cubicBezTo>
                <a:close/>
                <a:moveTo>
                  <a:pt x="105" y="189"/>
                </a:moveTo>
                <a:cubicBezTo>
                  <a:pt x="105" y="189"/>
                  <a:pt x="105" y="189"/>
                  <a:pt x="104" y="189"/>
                </a:cubicBezTo>
                <a:cubicBezTo>
                  <a:pt x="104" y="189"/>
                  <a:pt x="104" y="189"/>
                  <a:pt x="104" y="188"/>
                </a:cubicBezTo>
                <a:cubicBezTo>
                  <a:pt x="103" y="188"/>
                  <a:pt x="103" y="188"/>
                  <a:pt x="103" y="187"/>
                </a:cubicBezTo>
                <a:cubicBezTo>
                  <a:pt x="103" y="187"/>
                  <a:pt x="103" y="187"/>
                  <a:pt x="103" y="186"/>
                </a:cubicBezTo>
                <a:cubicBezTo>
                  <a:pt x="104" y="186"/>
                  <a:pt x="104" y="186"/>
                  <a:pt x="104" y="185"/>
                </a:cubicBezTo>
                <a:cubicBezTo>
                  <a:pt x="105" y="185"/>
                  <a:pt x="105" y="186"/>
                  <a:pt x="106" y="186"/>
                </a:cubicBezTo>
                <a:cubicBezTo>
                  <a:pt x="106" y="187"/>
                  <a:pt x="107" y="187"/>
                  <a:pt x="107" y="187"/>
                </a:cubicBezTo>
                <a:cubicBezTo>
                  <a:pt x="107" y="188"/>
                  <a:pt x="106" y="188"/>
                  <a:pt x="105" y="189"/>
                </a:cubicBezTo>
                <a:close/>
                <a:moveTo>
                  <a:pt x="189" y="175"/>
                </a:moveTo>
                <a:cubicBezTo>
                  <a:pt x="189" y="175"/>
                  <a:pt x="188" y="175"/>
                  <a:pt x="187" y="174"/>
                </a:cubicBezTo>
                <a:cubicBezTo>
                  <a:pt x="187" y="176"/>
                  <a:pt x="187" y="176"/>
                  <a:pt x="188" y="176"/>
                </a:cubicBezTo>
                <a:cubicBezTo>
                  <a:pt x="188" y="176"/>
                  <a:pt x="189" y="176"/>
                  <a:pt x="189" y="175"/>
                </a:cubicBezTo>
                <a:close/>
                <a:moveTo>
                  <a:pt x="233" y="146"/>
                </a:moveTo>
                <a:cubicBezTo>
                  <a:pt x="233" y="147"/>
                  <a:pt x="233" y="147"/>
                  <a:pt x="233" y="147"/>
                </a:cubicBezTo>
                <a:cubicBezTo>
                  <a:pt x="234" y="147"/>
                  <a:pt x="234" y="147"/>
                  <a:pt x="234" y="148"/>
                </a:cubicBezTo>
                <a:cubicBezTo>
                  <a:pt x="234" y="148"/>
                  <a:pt x="233" y="148"/>
                  <a:pt x="233" y="148"/>
                </a:cubicBezTo>
                <a:cubicBezTo>
                  <a:pt x="232" y="149"/>
                  <a:pt x="231" y="150"/>
                  <a:pt x="231" y="150"/>
                </a:cubicBezTo>
                <a:cubicBezTo>
                  <a:pt x="230" y="151"/>
                  <a:pt x="230" y="152"/>
                  <a:pt x="229" y="152"/>
                </a:cubicBezTo>
                <a:cubicBezTo>
                  <a:pt x="229" y="153"/>
                  <a:pt x="229" y="153"/>
                  <a:pt x="229" y="154"/>
                </a:cubicBezTo>
                <a:cubicBezTo>
                  <a:pt x="229" y="156"/>
                  <a:pt x="229" y="156"/>
                  <a:pt x="229" y="156"/>
                </a:cubicBezTo>
                <a:cubicBezTo>
                  <a:pt x="229" y="156"/>
                  <a:pt x="230" y="157"/>
                  <a:pt x="231" y="158"/>
                </a:cubicBezTo>
                <a:cubicBezTo>
                  <a:pt x="231" y="158"/>
                  <a:pt x="231" y="159"/>
                  <a:pt x="231" y="159"/>
                </a:cubicBezTo>
                <a:cubicBezTo>
                  <a:pt x="230" y="160"/>
                  <a:pt x="229" y="160"/>
                  <a:pt x="229" y="161"/>
                </a:cubicBezTo>
                <a:cubicBezTo>
                  <a:pt x="228" y="162"/>
                  <a:pt x="227" y="163"/>
                  <a:pt x="227" y="164"/>
                </a:cubicBezTo>
                <a:cubicBezTo>
                  <a:pt x="226" y="165"/>
                  <a:pt x="226" y="167"/>
                  <a:pt x="226" y="168"/>
                </a:cubicBezTo>
                <a:cubicBezTo>
                  <a:pt x="225" y="171"/>
                  <a:pt x="225" y="171"/>
                  <a:pt x="225" y="171"/>
                </a:cubicBezTo>
                <a:cubicBezTo>
                  <a:pt x="223" y="170"/>
                  <a:pt x="223" y="170"/>
                  <a:pt x="223" y="170"/>
                </a:cubicBezTo>
                <a:cubicBezTo>
                  <a:pt x="223" y="170"/>
                  <a:pt x="222" y="170"/>
                  <a:pt x="222" y="170"/>
                </a:cubicBezTo>
                <a:cubicBezTo>
                  <a:pt x="222" y="170"/>
                  <a:pt x="221" y="170"/>
                  <a:pt x="221" y="170"/>
                </a:cubicBezTo>
                <a:cubicBezTo>
                  <a:pt x="221" y="170"/>
                  <a:pt x="221" y="170"/>
                  <a:pt x="220" y="171"/>
                </a:cubicBezTo>
                <a:cubicBezTo>
                  <a:pt x="220" y="173"/>
                  <a:pt x="220" y="173"/>
                  <a:pt x="220" y="173"/>
                </a:cubicBezTo>
                <a:cubicBezTo>
                  <a:pt x="220" y="173"/>
                  <a:pt x="220" y="173"/>
                  <a:pt x="220" y="173"/>
                </a:cubicBezTo>
                <a:cubicBezTo>
                  <a:pt x="220" y="173"/>
                  <a:pt x="220" y="174"/>
                  <a:pt x="219" y="174"/>
                </a:cubicBezTo>
                <a:cubicBezTo>
                  <a:pt x="217" y="176"/>
                  <a:pt x="217" y="176"/>
                  <a:pt x="217" y="176"/>
                </a:cubicBezTo>
                <a:cubicBezTo>
                  <a:pt x="216" y="177"/>
                  <a:pt x="215" y="177"/>
                  <a:pt x="214" y="178"/>
                </a:cubicBezTo>
                <a:cubicBezTo>
                  <a:pt x="213" y="179"/>
                  <a:pt x="213" y="179"/>
                  <a:pt x="213" y="179"/>
                </a:cubicBezTo>
                <a:cubicBezTo>
                  <a:pt x="212" y="179"/>
                  <a:pt x="212" y="179"/>
                  <a:pt x="211" y="178"/>
                </a:cubicBezTo>
                <a:cubicBezTo>
                  <a:pt x="211" y="178"/>
                  <a:pt x="211" y="177"/>
                  <a:pt x="210" y="177"/>
                </a:cubicBezTo>
                <a:cubicBezTo>
                  <a:pt x="210" y="178"/>
                  <a:pt x="209" y="178"/>
                  <a:pt x="208" y="178"/>
                </a:cubicBezTo>
                <a:cubicBezTo>
                  <a:pt x="208" y="178"/>
                  <a:pt x="208" y="178"/>
                  <a:pt x="207" y="178"/>
                </a:cubicBezTo>
                <a:cubicBezTo>
                  <a:pt x="207" y="178"/>
                  <a:pt x="207" y="178"/>
                  <a:pt x="207" y="178"/>
                </a:cubicBezTo>
                <a:cubicBezTo>
                  <a:pt x="206" y="178"/>
                  <a:pt x="206" y="179"/>
                  <a:pt x="206" y="180"/>
                </a:cubicBezTo>
                <a:cubicBezTo>
                  <a:pt x="205" y="180"/>
                  <a:pt x="205" y="181"/>
                  <a:pt x="204" y="181"/>
                </a:cubicBezTo>
                <a:cubicBezTo>
                  <a:pt x="204" y="181"/>
                  <a:pt x="203" y="180"/>
                  <a:pt x="203" y="179"/>
                </a:cubicBezTo>
                <a:cubicBezTo>
                  <a:pt x="203" y="179"/>
                  <a:pt x="202" y="178"/>
                  <a:pt x="200" y="178"/>
                </a:cubicBezTo>
                <a:cubicBezTo>
                  <a:pt x="200" y="178"/>
                  <a:pt x="200" y="178"/>
                  <a:pt x="200" y="179"/>
                </a:cubicBezTo>
                <a:cubicBezTo>
                  <a:pt x="199" y="179"/>
                  <a:pt x="199" y="180"/>
                  <a:pt x="199" y="180"/>
                </a:cubicBezTo>
                <a:cubicBezTo>
                  <a:pt x="199" y="181"/>
                  <a:pt x="199" y="181"/>
                  <a:pt x="199" y="181"/>
                </a:cubicBezTo>
                <a:cubicBezTo>
                  <a:pt x="199" y="181"/>
                  <a:pt x="198" y="181"/>
                  <a:pt x="198" y="181"/>
                </a:cubicBezTo>
                <a:cubicBezTo>
                  <a:pt x="198" y="181"/>
                  <a:pt x="198" y="181"/>
                  <a:pt x="197" y="181"/>
                </a:cubicBezTo>
                <a:cubicBezTo>
                  <a:pt x="197" y="181"/>
                  <a:pt x="196" y="181"/>
                  <a:pt x="196" y="180"/>
                </a:cubicBezTo>
                <a:cubicBezTo>
                  <a:pt x="196" y="180"/>
                  <a:pt x="196" y="180"/>
                  <a:pt x="196" y="180"/>
                </a:cubicBezTo>
                <a:cubicBezTo>
                  <a:pt x="196" y="179"/>
                  <a:pt x="196" y="179"/>
                  <a:pt x="196" y="179"/>
                </a:cubicBezTo>
                <a:cubicBezTo>
                  <a:pt x="196" y="178"/>
                  <a:pt x="195" y="178"/>
                  <a:pt x="195" y="178"/>
                </a:cubicBezTo>
                <a:cubicBezTo>
                  <a:pt x="195" y="179"/>
                  <a:pt x="195" y="179"/>
                  <a:pt x="194" y="179"/>
                </a:cubicBezTo>
                <a:cubicBezTo>
                  <a:pt x="194" y="180"/>
                  <a:pt x="194" y="180"/>
                  <a:pt x="194" y="180"/>
                </a:cubicBezTo>
                <a:cubicBezTo>
                  <a:pt x="193" y="180"/>
                  <a:pt x="193" y="180"/>
                  <a:pt x="193" y="180"/>
                </a:cubicBezTo>
                <a:cubicBezTo>
                  <a:pt x="193" y="180"/>
                  <a:pt x="193" y="180"/>
                  <a:pt x="192" y="180"/>
                </a:cubicBezTo>
                <a:cubicBezTo>
                  <a:pt x="192" y="180"/>
                  <a:pt x="191" y="180"/>
                  <a:pt x="191" y="181"/>
                </a:cubicBezTo>
                <a:cubicBezTo>
                  <a:pt x="190" y="182"/>
                  <a:pt x="189" y="183"/>
                  <a:pt x="189" y="184"/>
                </a:cubicBezTo>
                <a:cubicBezTo>
                  <a:pt x="189" y="185"/>
                  <a:pt x="190" y="186"/>
                  <a:pt x="191" y="186"/>
                </a:cubicBezTo>
                <a:cubicBezTo>
                  <a:pt x="193" y="187"/>
                  <a:pt x="193" y="187"/>
                  <a:pt x="193" y="188"/>
                </a:cubicBezTo>
                <a:cubicBezTo>
                  <a:pt x="193" y="189"/>
                  <a:pt x="193" y="189"/>
                  <a:pt x="191" y="190"/>
                </a:cubicBezTo>
                <a:cubicBezTo>
                  <a:pt x="190" y="190"/>
                  <a:pt x="189" y="191"/>
                  <a:pt x="189" y="193"/>
                </a:cubicBezTo>
                <a:cubicBezTo>
                  <a:pt x="189" y="194"/>
                  <a:pt x="190" y="194"/>
                  <a:pt x="191" y="195"/>
                </a:cubicBezTo>
                <a:cubicBezTo>
                  <a:pt x="192" y="195"/>
                  <a:pt x="193" y="196"/>
                  <a:pt x="193" y="196"/>
                </a:cubicBezTo>
                <a:cubicBezTo>
                  <a:pt x="193" y="197"/>
                  <a:pt x="193" y="197"/>
                  <a:pt x="192" y="197"/>
                </a:cubicBezTo>
                <a:cubicBezTo>
                  <a:pt x="192" y="197"/>
                  <a:pt x="192" y="197"/>
                  <a:pt x="192" y="198"/>
                </a:cubicBezTo>
                <a:cubicBezTo>
                  <a:pt x="188" y="198"/>
                  <a:pt x="188" y="198"/>
                  <a:pt x="188" y="198"/>
                </a:cubicBezTo>
                <a:cubicBezTo>
                  <a:pt x="187" y="199"/>
                  <a:pt x="187" y="200"/>
                  <a:pt x="187" y="201"/>
                </a:cubicBezTo>
                <a:cubicBezTo>
                  <a:pt x="187" y="201"/>
                  <a:pt x="187" y="201"/>
                  <a:pt x="188" y="202"/>
                </a:cubicBezTo>
                <a:cubicBezTo>
                  <a:pt x="188" y="203"/>
                  <a:pt x="188" y="203"/>
                  <a:pt x="188" y="203"/>
                </a:cubicBezTo>
                <a:cubicBezTo>
                  <a:pt x="188" y="204"/>
                  <a:pt x="188" y="204"/>
                  <a:pt x="188" y="204"/>
                </a:cubicBezTo>
                <a:cubicBezTo>
                  <a:pt x="188" y="205"/>
                  <a:pt x="187" y="205"/>
                  <a:pt x="187" y="205"/>
                </a:cubicBezTo>
                <a:cubicBezTo>
                  <a:pt x="187" y="205"/>
                  <a:pt x="187" y="205"/>
                  <a:pt x="186" y="204"/>
                </a:cubicBezTo>
                <a:cubicBezTo>
                  <a:pt x="186" y="204"/>
                  <a:pt x="186" y="204"/>
                  <a:pt x="185" y="204"/>
                </a:cubicBezTo>
                <a:cubicBezTo>
                  <a:pt x="185" y="204"/>
                  <a:pt x="185" y="205"/>
                  <a:pt x="185" y="205"/>
                </a:cubicBezTo>
                <a:cubicBezTo>
                  <a:pt x="184" y="205"/>
                  <a:pt x="184" y="206"/>
                  <a:pt x="183" y="206"/>
                </a:cubicBezTo>
                <a:cubicBezTo>
                  <a:pt x="183" y="206"/>
                  <a:pt x="182" y="207"/>
                  <a:pt x="182" y="208"/>
                </a:cubicBezTo>
                <a:cubicBezTo>
                  <a:pt x="181" y="208"/>
                  <a:pt x="181" y="209"/>
                  <a:pt x="181" y="210"/>
                </a:cubicBezTo>
                <a:cubicBezTo>
                  <a:pt x="181" y="211"/>
                  <a:pt x="181" y="212"/>
                  <a:pt x="182" y="212"/>
                </a:cubicBezTo>
                <a:cubicBezTo>
                  <a:pt x="182" y="212"/>
                  <a:pt x="182" y="212"/>
                  <a:pt x="182" y="212"/>
                </a:cubicBezTo>
                <a:cubicBezTo>
                  <a:pt x="182" y="212"/>
                  <a:pt x="182" y="213"/>
                  <a:pt x="183" y="213"/>
                </a:cubicBezTo>
                <a:cubicBezTo>
                  <a:pt x="184" y="213"/>
                  <a:pt x="184" y="213"/>
                  <a:pt x="185" y="215"/>
                </a:cubicBezTo>
                <a:cubicBezTo>
                  <a:pt x="184" y="215"/>
                  <a:pt x="184" y="215"/>
                  <a:pt x="184" y="215"/>
                </a:cubicBezTo>
                <a:cubicBezTo>
                  <a:pt x="184" y="215"/>
                  <a:pt x="184" y="215"/>
                  <a:pt x="184" y="215"/>
                </a:cubicBezTo>
                <a:cubicBezTo>
                  <a:pt x="182" y="215"/>
                  <a:pt x="182" y="215"/>
                  <a:pt x="181" y="214"/>
                </a:cubicBezTo>
                <a:cubicBezTo>
                  <a:pt x="180" y="213"/>
                  <a:pt x="179" y="212"/>
                  <a:pt x="178" y="212"/>
                </a:cubicBezTo>
                <a:cubicBezTo>
                  <a:pt x="178" y="212"/>
                  <a:pt x="177" y="213"/>
                  <a:pt x="177" y="213"/>
                </a:cubicBezTo>
                <a:cubicBezTo>
                  <a:pt x="177" y="212"/>
                  <a:pt x="177" y="212"/>
                  <a:pt x="177" y="212"/>
                </a:cubicBezTo>
                <a:cubicBezTo>
                  <a:pt x="176" y="212"/>
                  <a:pt x="176" y="213"/>
                  <a:pt x="175" y="214"/>
                </a:cubicBezTo>
                <a:cubicBezTo>
                  <a:pt x="175" y="214"/>
                  <a:pt x="175" y="215"/>
                  <a:pt x="175" y="215"/>
                </a:cubicBezTo>
                <a:cubicBezTo>
                  <a:pt x="175" y="215"/>
                  <a:pt x="175" y="216"/>
                  <a:pt x="175" y="217"/>
                </a:cubicBezTo>
                <a:cubicBezTo>
                  <a:pt x="175" y="218"/>
                  <a:pt x="175" y="218"/>
                  <a:pt x="174" y="218"/>
                </a:cubicBezTo>
                <a:cubicBezTo>
                  <a:pt x="174" y="219"/>
                  <a:pt x="173" y="219"/>
                  <a:pt x="172" y="219"/>
                </a:cubicBezTo>
                <a:cubicBezTo>
                  <a:pt x="172" y="219"/>
                  <a:pt x="172" y="219"/>
                  <a:pt x="172" y="218"/>
                </a:cubicBezTo>
                <a:cubicBezTo>
                  <a:pt x="172" y="218"/>
                  <a:pt x="172" y="218"/>
                  <a:pt x="171" y="218"/>
                </a:cubicBezTo>
                <a:cubicBezTo>
                  <a:pt x="171" y="218"/>
                  <a:pt x="170" y="218"/>
                  <a:pt x="169" y="219"/>
                </a:cubicBezTo>
                <a:cubicBezTo>
                  <a:pt x="169" y="219"/>
                  <a:pt x="168" y="220"/>
                  <a:pt x="167" y="220"/>
                </a:cubicBezTo>
                <a:cubicBezTo>
                  <a:pt x="166" y="220"/>
                  <a:pt x="166" y="220"/>
                  <a:pt x="165" y="219"/>
                </a:cubicBezTo>
                <a:cubicBezTo>
                  <a:pt x="165" y="219"/>
                  <a:pt x="164" y="219"/>
                  <a:pt x="164" y="219"/>
                </a:cubicBezTo>
                <a:cubicBezTo>
                  <a:pt x="163" y="219"/>
                  <a:pt x="163" y="218"/>
                  <a:pt x="163" y="218"/>
                </a:cubicBezTo>
                <a:cubicBezTo>
                  <a:pt x="162" y="218"/>
                  <a:pt x="161" y="219"/>
                  <a:pt x="160" y="222"/>
                </a:cubicBezTo>
                <a:cubicBezTo>
                  <a:pt x="159" y="224"/>
                  <a:pt x="158" y="227"/>
                  <a:pt x="157" y="230"/>
                </a:cubicBezTo>
                <a:cubicBezTo>
                  <a:pt x="158" y="230"/>
                  <a:pt x="159" y="231"/>
                  <a:pt x="159" y="233"/>
                </a:cubicBezTo>
                <a:cubicBezTo>
                  <a:pt x="160" y="234"/>
                  <a:pt x="160" y="235"/>
                  <a:pt x="161" y="235"/>
                </a:cubicBezTo>
                <a:cubicBezTo>
                  <a:pt x="160" y="235"/>
                  <a:pt x="160" y="236"/>
                  <a:pt x="160" y="236"/>
                </a:cubicBezTo>
                <a:cubicBezTo>
                  <a:pt x="160" y="236"/>
                  <a:pt x="160" y="236"/>
                  <a:pt x="159" y="236"/>
                </a:cubicBezTo>
                <a:cubicBezTo>
                  <a:pt x="159" y="235"/>
                  <a:pt x="159" y="235"/>
                  <a:pt x="158" y="234"/>
                </a:cubicBezTo>
                <a:cubicBezTo>
                  <a:pt x="158" y="234"/>
                  <a:pt x="157" y="234"/>
                  <a:pt x="157" y="234"/>
                </a:cubicBezTo>
                <a:cubicBezTo>
                  <a:pt x="157" y="234"/>
                  <a:pt x="156" y="234"/>
                  <a:pt x="156" y="235"/>
                </a:cubicBezTo>
                <a:cubicBezTo>
                  <a:pt x="156" y="236"/>
                  <a:pt x="155" y="236"/>
                  <a:pt x="154" y="236"/>
                </a:cubicBezTo>
                <a:cubicBezTo>
                  <a:pt x="155" y="239"/>
                  <a:pt x="155" y="239"/>
                  <a:pt x="155" y="239"/>
                </a:cubicBezTo>
                <a:cubicBezTo>
                  <a:pt x="154" y="239"/>
                  <a:pt x="154" y="240"/>
                  <a:pt x="153" y="240"/>
                </a:cubicBezTo>
                <a:cubicBezTo>
                  <a:pt x="153" y="241"/>
                  <a:pt x="152" y="242"/>
                  <a:pt x="152" y="243"/>
                </a:cubicBezTo>
                <a:cubicBezTo>
                  <a:pt x="150" y="244"/>
                  <a:pt x="149" y="245"/>
                  <a:pt x="148" y="246"/>
                </a:cubicBezTo>
                <a:cubicBezTo>
                  <a:pt x="145" y="248"/>
                  <a:pt x="145" y="248"/>
                  <a:pt x="145" y="248"/>
                </a:cubicBezTo>
                <a:cubicBezTo>
                  <a:pt x="144" y="249"/>
                  <a:pt x="143" y="249"/>
                  <a:pt x="143" y="249"/>
                </a:cubicBezTo>
                <a:cubicBezTo>
                  <a:pt x="143" y="250"/>
                  <a:pt x="143" y="250"/>
                  <a:pt x="142" y="251"/>
                </a:cubicBezTo>
                <a:cubicBezTo>
                  <a:pt x="142" y="251"/>
                  <a:pt x="142" y="251"/>
                  <a:pt x="141" y="251"/>
                </a:cubicBezTo>
                <a:cubicBezTo>
                  <a:pt x="141" y="252"/>
                  <a:pt x="141" y="252"/>
                  <a:pt x="141" y="252"/>
                </a:cubicBezTo>
                <a:cubicBezTo>
                  <a:pt x="142" y="252"/>
                  <a:pt x="142" y="252"/>
                  <a:pt x="142" y="253"/>
                </a:cubicBezTo>
                <a:cubicBezTo>
                  <a:pt x="142" y="254"/>
                  <a:pt x="141" y="256"/>
                  <a:pt x="139" y="256"/>
                </a:cubicBezTo>
                <a:cubicBezTo>
                  <a:pt x="138" y="257"/>
                  <a:pt x="137" y="258"/>
                  <a:pt x="137" y="258"/>
                </a:cubicBezTo>
                <a:cubicBezTo>
                  <a:pt x="137" y="259"/>
                  <a:pt x="137" y="259"/>
                  <a:pt x="137" y="259"/>
                </a:cubicBezTo>
                <a:cubicBezTo>
                  <a:pt x="137" y="259"/>
                  <a:pt x="137" y="260"/>
                  <a:pt x="137" y="260"/>
                </a:cubicBezTo>
                <a:cubicBezTo>
                  <a:pt x="137" y="261"/>
                  <a:pt x="137" y="261"/>
                  <a:pt x="137" y="261"/>
                </a:cubicBezTo>
                <a:cubicBezTo>
                  <a:pt x="136" y="261"/>
                  <a:pt x="136" y="261"/>
                  <a:pt x="135" y="261"/>
                </a:cubicBezTo>
                <a:cubicBezTo>
                  <a:pt x="134" y="261"/>
                  <a:pt x="133" y="260"/>
                  <a:pt x="133" y="259"/>
                </a:cubicBezTo>
                <a:cubicBezTo>
                  <a:pt x="133" y="259"/>
                  <a:pt x="133" y="259"/>
                  <a:pt x="133" y="259"/>
                </a:cubicBezTo>
                <a:cubicBezTo>
                  <a:pt x="134" y="259"/>
                  <a:pt x="134" y="258"/>
                  <a:pt x="134" y="258"/>
                </a:cubicBezTo>
                <a:cubicBezTo>
                  <a:pt x="134" y="257"/>
                  <a:pt x="133" y="257"/>
                  <a:pt x="133" y="256"/>
                </a:cubicBezTo>
                <a:cubicBezTo>
                  <a:pt x="132" y="256"/>
                  <a:pt x="132" y="256"/>
                  <a:pt x="131" y="256"/>
                </a:cubicBezTo>
                <a:cubicBezTo>
                  <a:pt x="125" y="255"/>
                  <a:pt x="125" y="255"/>
                  <a:pt x="125" y="255"/>
                </a:cubicBezTo>
                <a:cubicBezTo>
                  <a:pt x="125" y="256"/>
                  <a:pt x="125" y="256"/>
                  <a:pt x="125" y="256"/>
                </a:cubicBezTo>
                <a:cubicBezTo>
                  <a:pt x="126" y="257"/>
                  <a:pt x="126" y="257"/>
                  <a:pt x="126" y="258"/>
                </a:cubicBezTo>
                <a:cubicBezTo>
                  <a:pt x="126" y="258"/>
                  <a:pt x="125" y="259"/>
                  <a:pt x="125" y="259"/>
                </a:cubicBezTo>
                <a:cubicBezTo>
                  <a:pt x="124" y="258"/>
                  <a:pt x="123" y="257"/>
                  <a:pt x="122" y="256"/>
                </a:cubicBezTo>
                <a:cubicBezTo>
                  <a:pt x="121" y="255"/>
                  <a:pt x="120" y="254"/>
                  <a:pt x="119" y="254"/>
                </a:cubicBezTo>
                <a:cubicBezTo>
                  <a:pt x="118" y="254"/>
                  <a:pt x="118" y="254"/>
                  <a:pt x="118" y="254"/>
                </a:cubicBezTo>
                <a:cubicBezTo>
                  <a:pt x="118" y="254"/>
                  <a:pt x="118" y="254"/>
                  <a:pt x="118" y="254"/>
                </a:cubicBezTo>
                <a:cubicBezTo>
                  <a:pt x="118" y="254"/>
                  <a:pt x="118" y="254"/>
                  <a:pt x="118" y="254"/>
                </a:cubicBezTo>
                <a:cubicBezTo>
                  <a:pt x="118" y="254"/>
                  <a:pt x="118" y="254"/>
                  <a:pt x="118" y="254"/>
                </a:cubicBezTo>
                <a:cubicBezTo>
                  <a:pt x="118" y="254"/>
                  <a:pt x="118" y="254"/>
                  <a:pt x="118" y="254"/>
                </a:cubicBezTo>
                <a:cubicBezTo>
                  <a:pt x="118" y="254"/>
                  <a:pt x="117" y="255"/>
                  <a:pt x="117" y="255"/>
                </a:cubicBezTo>
                <a:cubicBezTo>
                  <a:pt x="114" y="255"/>
                  <a:pt x="113" y="254"/>
                  <a:pt x="112" y="254"/>
                </a:cubicBezTo>
                <a:cubicBezTo>
                  <a:pt x="111" y="253"/>
                  <a:pt x="110" y="252"/>
                  <a:pt x="110" y="252"/>
                </a:cubicBezTo>
                <a:cubicBezTo>
                  <a:pt x="110" y="251"/>
                  <a:pt x="109" y="250"/>
                  <a:pt x="108" y="250"/>
                </a:cubicBezTo>
                <a:cubicBezTo>
                  <a:pt x="108" y="249"/>
                  <a:pt x="106" y="249"/>
                  <a:pt x="104" y="249"/>
                </a:cubicBezTo>
                <a:cubicBezTo>
                  <a:pt x="103" y="249"/>
                  <a:pt x="102" y="248"/>
                  <a:pt x="102" y="248"/>
                </a:cubicBezTo>
                <a:cubicBezTo>
                  <a:pt x="102" y="247"/>
                  <a:pt x="102" y="247"/>
                  <a:pt x="101" y="246"/>
                </a:cubicBezTo>
                <a:cubicBezTo>
                  <a:pt x="101" y="245"/>
                  <a:pt x="100" y="244"/>
                  <a:pt x="99" y="243"/>
                </a:cubicBezTo>
                <a:cubicBezTo>
                  <a:pt x="97" y="242"/>
                  <a:pt x="97" y="242"/>
                  <a:pt x="97" y="242"/>
                </a:cubicBezTo>
                <a:cubicBezTo>
                  <a:pt x="96" y="241"/>
                  <a:pt x="95" y="240"/>
                  <a:pt x="95" y="240"/>
                </a:cubicBezTo>
                <a:cubicBezTo>
                  <a:pt x="94" y="239"/>
                  <a:pt x="94" y="237"/>
                  <a:pt x="93" y="236"/>
                </a:cubicBezTo>
                <a:cubicBezTo>
                  <a:pt x="93" y="234"/>
                  <a:pt x="93" y="234"/>
                  <a:pt x="93" y="233"/>
                </a:cubicBezTo>
                <a:cubicBezTo>
                  <a:pt x="93" y="232"/>
                  <a:pt x="92" y="232"/>
                  <a:pt x="92" y="232"/>
                </a:cubicBezTo>
                <a:cubicBezTo>
                  <a:pt x="92" y="231"/>
                  <a:pt x="91" y="231"/>
                  <a:pt x="91" y="231"/>
                </a:cubicBezTo>
                <a:cubicBezTo>
                  <a:pt x="91" y="231"/>
                  <a:pt x="91" y="230"/>
                  <a:pt x="91" y="230"/>
                </a:cubicBezTo>
                <a:cubicBezTo>
                  <a:pt x="91" y="229"/>
                  <a:pt x="91" y="229"/>
                  <a:pt x="91" y="229"/>
                </a:cubicBezTo>
                <a:cubicBezTo>
                  <a:pt x="92" y="228"/>
                  <a:pt x="92" y="228"/>
                  <a:pt x="92" y="227"/>
                </a:cubicBezTo>
                <a:cubicBezTo>
                  <a:pt x="92" y="225"/>
                  <a:pt x="92" y="224"/>
                  <a:pt x="91" y="224"/>
                </a:cubicBezTo>
                <a:cubicBezTo>
                  <a:pt x="91" y="223"/>
                  <a:pt x="91" y="223"/>
                  <a:pt x="91" y="223"/>
                </a:cubicBezTo>
                <a:cubicBezTo>
                  <a:pt x="91" y="223"/>
                  <a:pt x="91" y="223"/>
                  <a:pt x="91" y="223"/>
                </a:cubicBezTo>
                <a:cubicBezTo>
                  <a:pt x="91" y="222"/>
                  <a:pt x="91" y="222"/>
                  <a:pt x="91" y="221"/>
                </a:cubicBezTo>
                <a:cubicBezTo>
                  <a:pt x="90" y="220"/>
                  <a:pt x="90" y="219"/>
                  <a:pt x="88" y="219"/>
                </a:cubicBezTo>
                <a:cubicBezTo>
                  <a:pt x="88" y="219"/>
                  <a:pt x="88" y="220"/>
                  <a:pt x="88" y="220"/>
                </a:cubicBezTo>
                <a:cubicBezTo>
                  <a:pt x="87" y="220"/>
                  <a:pt x="87" y="220"/>
                  <a:pt x="87" y="219"/>
                </a:cubicBezTo>
                <a:cubicBezTo>
                  <a:pt x="87" y="219"/>
                  <a:pt x="86" y="219"/>
                  <a:pt x="86" y="218"/>
                </a:cubicBezTo>
                <a:cubicBezTo>
                  <a:pt x="86" y="218"/>
                  <a:pt x="87" y="218"/>
                  <a:pt x="87" y="218"/>
                </a:cubicBezTo>
                <a:cubicBezTo>
                  <a:pt x="87" y="218"/>
                  <a:pt x="87" y="218"/>
                  <a:pt x="87" y="218"/>
                </a:cubicBezTo>
                <a:cubicBezTo>
                  <a:pt x="88" y="218"/>
                  <a:pt x="88" y="218"/>
                  <a:pt x="88" y="218"/>
                </a:cubicBezTo>
                <a:cubicBezTo>
                  <a:pt x="88" y="217"/>
                  <a:pt x="88" y="217"/>
                  <a:pt x="88" y="216"/>
                </a:cubicBezTo>
                <a:cubicBezTo>
                  <a:pt x="87" y="216"/>
                  <a:pt x="87" y="215"/>
                  <a:pt x="87" y="215"/>
                </a:cubicBezTo>
                <a:cubicBezTo>
                  <a:pt x="86" y="215"/>
                  <a:pt x="86" y="215"/>
                  <a:pt x="85" y="215"/>
                </a:cubicBezTo>
                <a:cubicBezTo>
                  <a:pt x="85" y="215"/>
                  <a:pt x="85" y="215"/>
                  <a:pt x="84" y="215"/>
                </a:cubicBezTo>
                <a:cubicBezTo>
                  <a:pt x="85" y="213"/>
                  <a:pt x="85" y="213"/>
                  <a:pt x="86" y="213"/>
                </a:cubicBezTo>
                <a:cubicBezTo>
                  <a:pt x="86" y="213"/>
                  <a:pt x="86" y="213"/>
                  <a:pt x="86" y="212"/>
                </a:cubicBezTo>
                <a:cubicBezTo>
                  <a:pt x="86" y="211"/>
                  <a:pt x="87" y="210"/>
                  <a:pt x="88" y="210"/>
                </a:cubicBezTo>
                <a:cubicBezTo>
                  <a:pt x="89" y="209"/>
                  <a:pt x="90" y="209"/>
                  <a:pt x="91" y="209"/>
                </a:cubicBezTo>
                <a:cubicBezTo>
                  <a:pt x="92" y="209"/>
                  <a:pt x="93" y="208"/>
                  <a:pt x="94" y="208"/>
                </a:cubicBezTo>
                <a:cubicBezTo>
                  <a:pt x="95" y="207"/>
                  <a:pt x="95" y="206"/>
                  <a:pt x="95" y="204"/>
                </a:cubicBezTo>
                <a:cubicBezTo>
                  <a:pt x="95" y="204"/>
                  <a:pt x="95" y="204"/>
                  <a:pt x="95" y="204"/>
                </a:cubicBezTo>
                <a:cubicBezTo>
                  <a:pt x="95" y="203"/>
                  <a:pt x="95" y="202"/>
                  <a:pt x="95" y="202"/>
                </a:cubicBezTo>
                <a:cubicBezTo>
                  <a:pt x="96" y="201"/>
                  <a:pt x="96" y="200"/>
                  <a:pt x="96" y="199"/>
                </a:cubicBezTo>
                <a:cubicBezTo>
                  <a:pt x="96" y="199"/>
                  <a:pt x="96" y="199"/>
                  <a:pt x="96" y="199"/>
                </a:cubicBezTo>
                <a:cubicBezTo>
                  <a:pt x="95" y="199"/>
                  <a:pt x="95" y="199"/>
                  <a:pt x="95" y="199"/>
                </a:cubicBezTo>
                <a:cubicBezTo>
                  <a:pt x="94" y="199"/>
                  <a:pt x="94" y="199"/>
                  <a:pt x="93" y="199"/>
                </a:cubicBezTo>
                <a:cubicBezTo>
                  <a:pt x="92" y="199"/>
                  <a:pt x="92" y="199"/>
                  <a:pt x="91" y="199"/>
                </a:cubicBezTo>
                <a:cubicBezTo>
                  <a:pt x="91" y="199"/>
                  <a:pt x="91" y="198"/>
                  <a:pt x="90" y="198"/>
                </a:cubicBezTo>
                <a:cubicBezTo>
                  <a:pt x="89" y="198"/>
                  <a:pt x="89" y="197"/>
                  <a:pt x="89" y="196"/>
                </a:cubicBezTo>
                <a:cubicBezTo>
                  <a:pt x="89" y="195"/>
                  <a:pt x="89" y="194"/>
                  <a:pt x="90" y="194"/>
                </a:cubicBezTo>
                <a:cubicBezTo>
                  <a:pt x="90" y="193"/>
                  <a:pt x="91" y="193"/>
                  <a:pt x="91" y="193"/>
                </a:cubicBezTo>
                <a:cubicBezTo>
                  <a:pt x="93" y="193"/>
                  <a:pt x="95" y="194"/>
                  <a:pt x="96" y="195"/>
                </a:cubicBezTo>
                <a:cubicBezTo>
                  <a:pt x="97" y="196"/>
                  <a:pt x="98" y="197"/>
                  <a:pt x="98" y="197"/>
                </a:cubicBezTo>
                <a:cubicBezTo>
                  <a:pt x="99" y="197"/>
                  <a:pt x="99" y="197"/>
                  <a:pt x="99" y="197"/>
                </a:cubicBezTo>
                <a:cubicBezTo>
                  <a:pt x="100" y="197"/>
                  <a:pt x="100" y="196"/>
                  <a:pt x="100" y="196"/>
                </a:cubicBezTo>
                <a:cubicBezTo>
                  <a:pt x="100" y="197"/>
                  <a:pt x="100" y="197"/>
                  <a:pt x="101" y="197"/>
                </a:cubicBezTo>
                <a:cubicBezTo>
                  <a:pt x="102" y="197"/>
                  <a:pt x="103" y="196"/>
                  <a:pt x="103" y="196"/>
                </a:cubicBezTo>
                <a:cubicBezTo>
                  <a:pt x="103" y="195"/>
                  <a:pt x="103" y="194"/>
                  <a:pt x="104" y="192"/>
                </a:cubicBezTo>
                <a:cubicBezTo>
                  <a:pt x="102" y="192"/>
                  <a:pt x="102" y="192"/>
                  <a:pt x="102" y="192"/>
                </a:cubicBezTo>
                <a:cubicBezTo>
                  <a:pt x="102" y="192"/>
                  <a:pt x="101" y="192"/>
                  <a:pt x="101" y="191"/>
                </a:cubicBezTo>
                <a:cubicBezTo>
                  <a:pt x="101" y="190"/>
                  <a:pt x="101" y="190"/>
                  <a:pt x="102" y="190"/>
                </a:cubicBezTo>
                <a:cubicBezTo>
                  <a:pt x="102" y="189"/>
                  <a:pt x="101" y="188"/>
                  <a:pt x="100" y="187"/>
                </a:cubicBezTo>
                <a:cubicBezTo>
                  <a:pt x="99" y="186"/>
                  <a:pt x="99" y="185"/>
                  <a:pt x="98" y="184"/>
                </a:cubicBezTo>
                <a:cubicBezTo>
                  <a:pt x="98" y="184"/>
                  <a:pt x="99" y="185"/>
                  <a:pt x="99" y="185"/>
                </a:cubicBezTo>
                <a:cubicBezTo>
                  <a:pt x="100" y="186"/>
                  <a:pt x="101" y="187"/>
                  <a:pt x="101" y="188"/>
                </a:cubicBezTo>
                <a:cubicBezTo>
                  <a:pt x="102" y="189"/>
                  <a:pt x="103" y="189"/>
                  <a:pt x="103" y="190"/>
                </a:cubicBezTo>
                <a:cubicBezTo>
                  <a:pt x="104" y="191"/>
                  <a:pt x="104" y="192"/>
                  <a:pt x="104" y="192"/>
                </a:cubicBezTo>
                <a:cubicBezTo>
                  <a:pt x="104" y="192"/>
                  <a:pt x="105" y="192"/>
                  <a:pt x="106" y="192"/>
                </a:cubicBezTo>
                <a:cubicBezTo>
                  <a:pt x="106" y="192"/>
                  <a:pt x="106" y="193"/>
                  <a:pt x="106" y="193"/>
                </a:cubicBezTo>
                <a:cubicBezTo>
                  <a:pt x="107" y="193"/>
                  <a:pt x="107" y="193"/>
                  <a:pt x="107" y="193"/>
                </a:cubicBezTo>
                <a:cubicBezTo>
                  <a:pt x="107" y="193"/>
                  <a:pt x="107" y="193"/>
                  <a:pt x="108" y="192"/>
                </a:cubicBezTo>
                <a:cubicBezTo>
                  <a:pt x="108" y="192"/>
                  <a:pt x="109" y="192"/>
                  <a:pt x="109" y="191"/>
                </a:cubicBezTo>
                <a:cubicBezTo>
                  <a:pt x="109" y="191"/>
                  <a:pt x="108" y="191"/>
                  <a:pt x="108" y="190"/>
                </a:cubicBezTo>
                <a:cubicBezTo>
                  <a:pt x="108" y="189"/>
                  <a:pt x="108" y="189"/>
                  <a:pt x="107" y="188"/>
                </a:cubicBezTo>
                <a:cubicBezTo>
                  <a:pt x="108" y="188"/>
                  <a:pt x="108" y="188"/>
                  <a:pt x="108" y="188"/>
                </a:cubicBezTo>
                <a:cubicBezTo>
                  <a:pt x="108" y="188"/>
                  <a:pt x="108" y="188"/>
                  <a:pt x="108" y="187"/>
                </a:cubicBezTo>
                <a:cubicBezTo>
                  <a:pt x="108" y="187"/>
                  <a:pt x="108" y="187"/>
                  <a:pt x="108" y="187"/>
                </a:cubicBezTo>
                <a:cubicBezTo>
                  <a:pt x="108" y="186"/>
                  <a:pt x="108" y="185"/>
                  <a:pt x="110" y="185"/>
                </a:cubicBezTo>
                <a:cubicBezTo>
                  <a:pt x="111" y="184"/>
                  <a:pt x="111" y="183"/>
                  <a:pt x="111" y="182"/>
                </a:cubicBezTo>
                <a:cubicBezTo>
                  <a:pt x="111" y="182"/>
                  <a:pt x="111" y="181"/>
                  <a:pt x="111" y="181"/>
                </a:cubicBezTo>
                <a:cubicBezTo>
                  <a:pt x="110" y="180"/>
                  <a:pt x="110" y="180"/>
                  <a:pt x="109" y="180"/>
                </a:cubicBezTo>
                <a:cubicBezTo>
                  <a:pt x="109" y="180"/>
                  <a:pt x="109" y="180"/>
                  <a:pt x="108" y="180"/>
                </a:cubicBezTo>
                <a:cubicBezTo>
                  <a:pt x="108" y="180"/>
                  <a:pt x="108" y="180"/>
                  <a:pt x="107" y="180"/>
                </a:cubicBezTo>
                <a:cubicBezTo>
                  <a:pt x="107" y="180"/>
                  <a:pt x="107" y="180"/>
                  <a:pt x="107" y="179"/>
                </a:cubicBezTo>
                <a:cubicBezTo>
                  <a:pt x="107" y="178"/>
                  <a:pt x="107" y="177"/>
                  <a:pt x="107" y="177"/>
                </a:cubicBezTo>
                <a:cubicBezTo>
                  <a:pt x="108" y="176"/>
                  <a:pt x="108" y="176"/>
                  <a:pt x="108" y="175"/>
                </a:cubicBezTo>
                <a:cubicBezTo>
                  <a:pt x="108" y="174"/>
                  <a:pt x="108" y="174"/>
                  <a:pt x="108" y="173"/>
                </a:cubicBezTo>
                <a:cubicBezTo>
                  <a:pt x="107" y="172"/>
                  <a:pt x="107" y="172"/>
                  <a:pt x="106" y="172"/>
                </a:cubicBezTo>
                <a:cubicBezTo>
                  <a:pt x="105" y="172"/>
                  <a:pt x="105" y="172"/>
                  <a:pt x="104" y="172"/>
                </a:cubicBezTo>
                <a:cubicBezTo>
                  <a:pt x="103" y="172"/>
                  <a:pt x="103" y="173"/>
                  <a:pt x="102" y="173"/>
                </a:cubicBezTo>
                <a:cubicBezTo>
                  <a:pt x="101" y="173"/>
                  <a:pt x="101" y="172"/>
                  <a:pt x="101" y="171"/>
                </a:cubicBezTo>
                <a:cubicBezTo>
                  <a:pt x="102" y="171"/>
                  <a:pt x="104" y="171"/>
                  <a:pt x="105" y="170"/>
                </a:cubicBezTo>
                <a:cubicBezTo>
                  <a:pt x="106" y="170"/>
                  <a:pt x="107" y="169"/>
                  <a:pt x="107" y="168"/>
                </a:cubicBezTo>
                <a:cubicBezTo>
                  <a:pt x="107" y="167"/>
                  <a:pt x="107" y="167"/>
                  <a:pt x="106" y="167"/>
                </a:cubicBezTo>
                <a:cubicBezTo>
                  <a:pt x="105" y="166"/>
                  <a:pt x="105" y="166"/>
                  <a:pt x="104" y="166"/>
                </a:cubicBezTo>
                <a:cubicBezTo>
                  <a:pt x="103" y="166"/>
                  <a:pt x="102" y="166"/>
                  <a:pt x="101" y="166"/>
                </a:cubicBezTo>
                <a:cubicBezTo>
                  <a:pt x="101" y="166"/>
                  <a:pt x="100" y="166"/>
                  <a:pt x="100" y="165"/>
                </a:cubicBezTo>
                <a:cubicBezTo>
                  <a:pt x="100" y="164"/>
                  <a:pt x="101" y="164"/>
                  <a:pt x="102" y="163"/>
                </a:cubicBezTo>
                <a:cubicBezTo>
                  <a:pt x="103" y="163"/>
                  <a:pt x="104" y="163"/>
                  <a:pt x="104" y="163"/>
                </a:cubicBezTo>
                <a:cubicBezTo>
                  <a:pt x="107" y="163"/>
                  <a:pt x="107" y="163"/>
                  <a:pt x="107" y="163"/>
                </a:cubicBezTo>
                <a:cubicBezTo>
                  <a:pt x="108" y="162"/>
                  <a:pt x="108" y="162"/>
                  <a:pt x="108" y="161"/>
                </a:cubicBezTo>
                <a:cubicBezTo>
                  <a:pt x="108" y="161"/>
                  <a:pt x="108" y="160"/>
                  <a:pt x="108" y="160"/>
                </a:cubicBezTo>
                <a:cubicBezTo>
                  <a:pt x="108" y="159"/>
                  <a:pt x="108" y="158"/>
                  <a:pt x="107" y="157"/>
                </a:cubicBezTo>
                <a:cubicBezTo>
                  <a:pt x="106" y="156"/>
                  <a:pt x="105" y="156"/>
                  <a:pt x="104" y="156"/>
                </a:cubicBezTo>
                <a:cubicBezTo>
                  <a:pt x="104" y="156"/>
                  <a:pt x="104" y="156"/>
                  <a:pt x="103" y="156"/>
                </a:cubicBezTo>
                <a:cubicBezTo>
                  <a:pt x="103" y="156"/>
                  <a:pt x="102" y="157"/>
                  <a:pt x="102" y="157"/>
                </a:cubicBezTo>
                <a:cubicBezTo>
                  <a:pt x="101" y="157"/>
                  <a:pt x="101" y="156"/>
                  <a:pt x="100" y="156"/>
                </a:cubicBezTo>
                <a:cubicBezTo>
                  <a:pt x="100" y="156"/>
                  <a:pt x="99" y="155"/>
                  <a:pt x="99" y="155"/>
                </a:cubicBezTo>
                <a:cubicBezTo>
                  <a:pt x="99" y="154"/>
                  <a:pt x="100" y="154"/>
                  <a:pt x="101" y="154"/>
                </a:cubicBezTo>
                <a:cubicBezTo>
                  <a:pt x="101" y="154"/>
                  <a:pt x="102" y="154"/>
                  <a:pt x="104" y="154"/>
                </a:cubicBezTo>
                <a:cubicBezTo>
                  <a:pt x="105" y="155"/>
                  <a:pt x="107" y="156"/>
                  <a:pt x="108" y="156"/>
                </a:cubicBezTo>
                <a:cubicBezTo>
                  <a:pt x="108" y="156"/>
                  <a:pt x="108" y="155"/>
                  <a:pt x="109" y="155"/>
                </a:cubicBezTo>
                <a:cubicBezTo>
                  <a:pt x="109" y="155"/>
                  <a:pt x="109" y="155"/>
                  <a:pt x="109" y="154"/>
                </a:cubicBezTo>
                <a:cubicBezTo>
                  <a:pt x="109" y="154"/>
                  <a:pt x="109" y="154"/>
                  <a:pt x="109" y="154"/>
                </a:cubicBezTo>
                <a:cubicBezTo>
                  <a:pt x="108" y="154"/>
                  <a:pt x="108" y="154"/>
                  <a:pt x="108" y="154"/>
                </a:cubicBezTo>
                <a:cubicBezTo>
                  <a:pt x="107" y="154"/>
                  <a:pt x="107" y="153"/>
                  <a:pt x="107" y="153"/>
                </a:cubicBezTo>
                <a:cubicBezTo>
                  <a:pt x="106" y="152"/>
                  <a:pt x="106" y="151"/>
                  <a:pt x="106" y="150"/>
                </a:cubicBezTo>
                <a:cubicBezTo>
                  <a:pt x="107" y="150"/>
                  <a:pt x="109" y="149"/>
                  <a:pt x="110" y="149"/>
                </a:cubicBezTo>
                <a:cubicBezTo>
                  <a:pt x="112" y="149"/>
                  <a:pt x="112" y="147"/>
                  <a:pt x="112" y="145"/>
                </a:cubicBezTo>
                <a:cubicBezTo>
                  <a:pt x="112" y="145"/>
                  <a:pt x="112" y="145"/>
                  <a:pt x="112" y="145"/>
                </a:cubicBezTo>
                <a:cubicBezTo>
                  <a:pt x="112" y="144"/>
                  <a:pt x="112" y="144"/>
                  <a:pt x="112" y="144"/>
                </a:cubicBezTo>
                <a:cubicBezTo>
                  <a:pt x="112" y="143"/>
                  <a:pt x="111" y="142"/>
                  <a:pt x="110" y="141"/>
                </a:cubicBezTo>
                <a:cubicBezTo>
                  <a:pt x="109" y="140"/>
                  <a:pt x="108" y="138"/>
                  <a:pt x="107" y="137"/>
                </a:cubicBezTo>
                <a:cubicBezTo>
                  <a:pt x="108" y="137"/>
                  <a:pt x="108" y="138"/>
                  <a:pt x="109" y="139"/>
                </a:cubicBezTo>
                <a:cubicBezTo>
                  <a:pt x="110" y="140"/>
                  <a:pt x="111" y="141"/>
                  <a:pt x="113" y="141"/>
                </a:cubicBezTo>
                <a:cubicBezTo>
                  <a:pt x="115" y="141"/>
                  <a:pt x="116" y="140"/>
                  <a:pt x="118" y="137"/>
                </a:cubicBezTo>
                <a:cubicBezTo>
                  <a:pt x="122" y="137"/>
                  <a:pt x="122" y="137"/>
                  <a:pt x="122" y="137"/>
                </a:cubicBezTo>
                <a:cubicBezTo>
                  <a:pt x="122" y="138"/>
                  <a:pt x="123" y="138"/>
                  <a:pt x="123" y="138"/>
                </a:cubicBezTo>
                <a:cubicBezTo>
                  <a:pt x="124" y="138"/>
                  <a:pt x="124" y="138"/>
                  <a:pt x="125" y="138"/>
                </a:cubicBezTo>
                <a:cubicBezTo>
                  <a:pt x="125" y="138"/>
                  <a:pt x="126" y="138"/>
                  <a:pt x="126" y="138"/>
                </a:cubicBezTo>
                <a:cubicBezTo>
                  <a:pt x="126" y="138"/>
                  <a:pt x="126" y="137"/>
                  <a:pt x="125" y="137"/>
                </a:cubicBezTo>
                <a:cubicBezTo>
                  <a:pt x="125" y="136"/>
                  <a:pt x="125" y="136"/>
                  <a:pt x="125" y="135"/>
                </a:cubicBezTo>
                <a:cubicBezTo>
                  <a:pt x="125" y="134"/>
                  <a:pt x="126" y="134"/>
                  <a:pt x="127" y="133"/>
                </a:cubicBezTo>
                <a:cubicBezTo>
                  <a:pt x="127" y="133"/>
                  <a:pt x="128" y="133"/>
                  <a:pt x="129" y="133"/>
                </a:cubicBezTo>
                <a:cubicBezTo>
                  <a:pt x="130" y="133"/>
                  <a:pt x="131" y="133"/>
                  <a:pt x="131" y="134"/>
                </a:cubicBezTo>
                <a:cubicBezTo>
                  <a:pt x="132" y="135"/>
                  <a:pt x="133" y="135"/>
                  <a:pt x="134" y="135"/>
                </a:cubicBezTo>
                <a:cubicBezTo>
                  <a:pt x="135" y="135"/>
                  <a:pt x="135" y="135"/>
                  <a:pt x="136" y="135"/>
                </a:cubicBezTo>
                <a:cubicBezTo>
                  <a:pt x="136" y="134"/>
                  <a:pt x="136" y="134"/>
                  <a:pt x="136" y="134"/>
                </a:cubicBezTo>
                <a:cubicBezTo>
                  <a:pt x="136" y="133"/>
                  <a:pt x="136" y="133"/>
                  <a:pt x="136" y="132"/>
                </a:cubicBezTo>
                <a:cubicBezTo>
                  <a:pt x="137" y="132"/>
                  <a:pt x="137" y="131"/>
                  <a:pt x="138" y="131"/>
                </a:cubicBezTo>
                <a:cubicBezTo>
                  <a:pt x="138" y="131"/>
                  <a:pt x="138" y="132"/>
                  <a:pt x="139" y="132"/>
                </a:cubicBezTo>
                <a:cubicBezTo>
                  <a:pt x="139" y="133"/>
                  <a:pt x="139" y="134"/>
                  <a:pt x="139" y="134"/>
                </a:cubicBezTo>
                <a:cubicBezTo>
                  <a:pt x="139" y="134"/>
                  <a:pt x="139" y="135"/>
                  <a:pt x="139" y="135"/>
                </a:cubicBezTo>
                <a:cubicBezTo>
                  <a:pt x="139" y="135"/>
                  <a:pt x="139" y="135"/>
                  <a:pt x="139" y="135"/>
                </a:cubicBezTo>
                <a:cubicBezTo>
                  <a:pt x="139" y="136"/>
                  <a:pt x="139" y="136"/>
                  <a:pt x="140" y="136"/>
                </a:cubicBezTo>
                <a:cubicBezTo>
                  <a:pt x="141" y="136"/>
                  <a:pt x="142" y="136"/>
                  <a:pt x="142" y="136"/>
                </a:cubicBezTo>
                <a:cubicBezTo>
                  <a:pt x="143" y="135"/>
                  <a:pt x="143" y="135"/>
                  <a:pt x="143" y="134"/>
                </a:cubicBezTo>
                <a:cubicBezTo>
                  <a:pt x="143" y="134"/>
                  <a:pt x="143" y="134"/>
                  <a:pt x="143" y="133"/>
                </a:cubicBezTo>
                <a:cubicBezTo>
                  <a:pt x="143" y="133"/>
                  <a:pt x="143" y="132"/>
                  <a:pt x="143" y="131"/>
                </a:cubicBezTo>
                <a:cubicBezTo>
                  <a:pt x="144" y="131"/>
                  <a:pt x="144" y="130"/>
                  <a:pt x="144" y="130"/>
                </a:cubicBezTo>
                <a:cubicBezTo>
                  <a:pt x="145" y="130"/>
                  <a:pt x="145" y="130"/>
                  <a:pt x="146" y="131"/>
                </a:cubicBezTo>
                <a:cubicBezTo>
                  <a:pt x="146" y="131"/>
                  <a:pt x="146" y="132"/>
                  <a:pt x="146" y="132"/>
                </a:cubicBezTo>
                <a:cubicBezTo>
                  <a:pt x="146" y="133"/>
                  <a:pt x="146" y="133"/>
                  <a:pt x="145" y="134"/>
                </a:cubicBezTo>
                <a:cubicBezTo>
                  <a:pt x="145" y="134"/>
                  <a:pt x="145" y="135"/>
                  <a:pt x="145" y="135"/>
                </a:cubicBezTo>
                <a:cubicBezTo>
                  <a:pt x="145" y="136"/>
                  <a:pt x="145" y="137"/>
                  <a:pt x="147" y="137"/>
                </a:cubicBezTo>
                <a:cubicBezTo>
                  <a:pt x="148" y="138"/>
                  <a:pt x="149" y="138"/>
                  <a:pt x="150" y="138"/>
                </a:cubicBezTo>
                <a:cubicBezTo>
                  <a:pt x="151" y="138"/>
                  <a:pt x="151" y="138"/>
                  <a:pt x="151" y="137"/>
                </a:cubicBezTo>
                <a:cubicBezTo>
                  <a:pt x="151" y="136"/>
                  <a:pt x="152" y="136"/>
                  <a:pt x="153" y="136"/>
                </a:cubicBezTo>
                <a:cubicBezTo>
                  <a:pt x="154" y="136"/>
                  <a:pt x="154" y="136"/>
                  <a:pt x="155" y="137"/>
                </a:cubicBezTo>
                <a:cubicBezTo>
                  <a:pt x="155" y="138"/>
                  <a:pt x="156" y="138"/>
                  <a:pt x="156" y="139"/>
                </a:cubicBezTo>
                <a:cubicBezTo>
                  <a:pt x="157" y="140"/>
                  <a:pt x="158" y="141"/>
                  <a:pt x="158" y="141"/>
                </a:cubicBezTo>
                <a:cubicBezTo>
                  <a:pt x="159" y="142"/>
                  <a:pt x="159" y="142"/>
                  <a:pt x="160" y="142"/>
                </a:cubicBezTo>
                <a:cubicBezTo>
                  <a:pt x="160" y="142"/>
                  <a:pt x="160" y="142"/>
                  <a:pt x="160" y="142"/>
                </a:cubicBezTo>
                <a:cubicBezTo>
                  <a:pt x="160" y="142"/>
                  <a:pt x="160" y="142"/>
                  <a:pt x="160" y="142"/>
                </a:cubicBezTo>
                <a:cubicBezTo>
                  <a:pt x="160" y="143"/>
                  <a:pt x="160" y="144"/>
                  <a:pt x="161" y="146"/>
                </a:cubicBezTo>
                <a:cubicBezTo>
                  <a:pt x="160" y="146"/>
                  <a:pt x="160" y="146"/>
                  <a:pt x="160" y="146"/>
                </a:cubicBezTo>
                <a:cubicBezTo>
                  <a:pt x="160" y="146"/>
                  <a:pt x="161" y="146"/>
                  <a:pt x="161" y="147"/>
                </a:cubicBezTo>
                <a:cubicBezTo>
                  <a:pt x="163" y="148"/>
                  <a:pt x="163" y="148"/>
                  <a:pt x="163" y="148"/>
                </a:cubicBezTo>
                <a:cubicBezTo>
                  <a:pt x="164" y="148"/>
                  <a:pt x="165" y="149"/>
                  <a:pt x="165" y="149"/>
                </a:cubicBezTo>
                <a:cubicBezTo>
                  <a:pt x="166" y="150"/>
                  <a:pt x="166" y="150"/>
                  <a:pt x="166" y="151"/>
                </a:cubicBezTo>
                <a:cubicBezTo>
                  <a:pt x="166" y="151"/>
                  <a:pt x="166" y="151"/>
                  <a:pt x="166" y="151"/>
                </a:cubicBezTo>
                <a:cubicBezTo>
                  <a:pt x="166" y="151"/>
                  <a:pt x="165" y="152"/>
                  <a:pt x="165" y="152"/>
                </a:cubicBezTo>
                <a:cubicBezTo>
                  <a:pt x="166" y="153"/>
                  <a:pt x="167" y="155"/>
                  <a:pt x="167" y="155"/>
                </a:cubicBezTo>
                <a:cubicBezTo>
                  <a:pt x="168" y="156"/>
                  <a:pt x="169" y="157"/>
                  <a:pt x="170" y="158"/>
                </a:cubicBezTo>
                <a:cubicBezTo>
                  <a:pt x="171" y="158"/>
                  <a:pt x="172" y="159"/>
                  <a:pt x="173" y="159"/>
                </a:cubicBezTo>
                <a:cubicBezTo>
                  <a:pt x="174" y="159"/>
                  <a:pt x="174" y="158"/>
                  <a:pt x="174" y="158"/>
                </a:cubicBezTo>
                <a:cubicBezTo>
                  <a:pt x="175" y="159"/>
                  <a:pt x="175" y="159"/>
                  <a:pt x="175" y="159"/>
                </a:cubicBezTo>
                <a:cubicBezTo>
                  <a:pt x="175" y="159"/>
                  <a:pt x="175" y="159"/>
                  <a:pt x="175" y="159"/>
                </a:cubicBezTo>
                <a:cubicBezTo>
                  <a:pt x="174" y="159"/>
                  <a:pt x="174" y="159"/>
                  <a:pt x="174" y="159"/>
                </a:cubicBezTo>
                <a:cubicBezTo>
                  <a:pt x="172" y="159"/>
                  <a:pt x="172" y="159"/>
                  <a:pt x="172" y="159"/>
                </a:cubicBezTo>
                <a:cubicBezTo>
                  <a:pt x="172" y="160"/>
                  <a:pt x="173" y="161"/>
                  <a:pt x="173" y="161"/>
                </a:cubicBezTo>
                <a:cubicBezTo>
                  <a:pt x="174" y="161"/>
                  <a:pt x="174" y="161"/>
                  <a:pt x="174" y="162"/>
                </a:cubicBezTo>
                <a:cubicBezTo>
                  <a:pt x="175" y="162"/>
                  <a:pt x="176" y="161"/>
                  <a:pt x="176" y="160"/>
                </a:cubicBezTo>
                <a:cubicBezTo>
                  <a:pt x="176" y="158"/>
                  <a:pt x="176" y="156"/>
                  <a:pt x="175" y="155"/>
                </a:cubicBezTo>
                <a:cubicBezTo>
                  <a:pt x="174" y="154"/>
                  <a:pt x="172" y="153"/>
                  <a:pt x="169" y="153"/>
                </a:cubicBezTo>
                <a:cubicBezTo>
                  <a:pt x="169" y="151"/>
                  <a:pt x="169" y="151"/>
                  <a:pt x="169" y="151"/>
                </a:cubicBezTo>
                <a:cubicBezTo>
                  <a:pt x="170" y="151"/>
                  <a:pt x="170" y="151"/>
                  <a:pt x="170" y="151"/>
                </a:cubicBezTo>
                <a:cubicBezTo>
                  <a:pt x="170" y="151"/>
                  <a:pt x="171" y="152"/>
                  <a:pt x="171" y="152"/>
                </a:cubicBezTo>
                <a:cubicBezTo>
                  <a:pt x="171" y="152"/>
                  <a:pt x="171" y="152"/>
                  <a:pt x="171" y="152"/>
                </a:cubicBezTo>
                <a:cubicBezTo>
                  <a:pt x="171" y="152"/>
                  <a:pt x="172" y="151"/>
                  <a:pt x="172" y="151"/>
                </a:cubicBezTo>
                <a:cubicBezTo>
                  <a:pt x="172" y="151"/>
                  <a:pt x="172" y="152"/>
                  <a:pt x="172" y="152"/>
                </a:cubicBezTo>
                <a:cubicBezTo>
                  <a:pt x="172" y="152"/>
                  <a:pt x="173" y="152"/>
                  <a:pt x="173" y="152"/>
                </a:cubicBezTo>
                <a:cubicBezTo>
                  <a:pt x="173" y="152"/>
                  <a:pt x="174" y="152"/>
                  <a:pt x="174" y="151"/>
                </a:cubicBezTo>
                <a:cubicBezTo>
                  <a:pt x="175" y="151"/>
                  <a:pt x="175" y="151"/>
                  <a:pt x="175" y="151"/>
                </a:cubicBezTo>
                <a:cubicBezTo>
                  <a:pt x="175" y="150"/>
                  <a:pt x="175" y="149"/>
                  <a:pt x="175" y="149"/>
                </a:cubicBezTo>
                <a:cubicBezTo>
                  <a:pt x="175" y="149"/>
                  <a:pt x="175" y="149"/>
                  <a:pt x="175" y="148"/>
                </a:cubicBezTo>
                <a:cubicBezTo>
                  <a:pt x="174" y="148"/>
                  <a:pt x="174" y="148"/>
                  <a:pt x="174" y="147"/>
                </a:cubicBezTo>
                <a:cubicBezTo>
                  <a:pt x="173" y="146"/>
                  <a:pt x="173" y="145"/>
                  <a:pt x="172" y="144"/>
                </a:cubicBezTo>
                <a:cubicBezTo>
                  <a:pt x="173" y="144"/>
                  <a:pt x="173" y="144"/>
                  <a:pt x="173" y="144"/>
                </a:cubicBezTo>
                <a:cubicBezTo>
                  <a:pt x="173" y="144"/>
                  <a:pt x="173" y="144"/>
                  <a:pt x="173" y="144"/>
                </a:cubicBezTo>
                <a:cubicBezTo>
                  <a:pt x="173" y="143"/>
                  <a:pt x="173" y="143"/>
                  <a:pt x="173" y="143"/>
                </a:cubicBezTo>
                <a:cubicBezTo>
                  <a:pt x="173" y="142"/>
                  <a:pt x="173" y="142"/>
                  <a:pt x="173" y="142"/>
                </a:cubicBezTo>
                <a:cubicBezTo>
                  <a:pt x="173" y="142"/>
                  <a:pt x="173" y="142"/>
                  <a:pt x="173" y="142"/>
                </a:cubicBezTo>
                <a:cubicBezTo>
                  <a:pt x="172" y="142"/>
                  <a:pt x="172" y="142"/>
                  <a:pt x="172" y="141"/>
                </a:cubicBezTo>
                <a:cubicBezTo>
                  <a:pt x="173" y="142"/>
                  <a:pt x="173" y="142"/>
                  <a:pt x="174" y="142"/>
                </a:cubicBezTo>
                <a:cubicBezTo>
                  <a:pt x="174" y="143"/>
                  <a:pt x="175" y="143"/>
                  <a:pt x="176" y="143"/>
                </a:cubicBezTo>
                <a:cubicBezTo>
                  <a:pt x="176" y="143"/>
                  <a:pt x="177" y="142"/>
                  <a:pt x="177" y="142"/>
                </a:cubicBezTo>
                <a:cubicBezTo>
                  <a:pt x="177" y="141"/>
                  <a:pt x="178" y="140"/>
                  <a:pt x="178" y="139"/>
                </a:cubicBezTo>
                <a:cubicBezTo>
                  <a:pt x="177" y="139"/>
                  <a:pt x="176" y="138"/>
                  <a:pt x="176" y="137"/>
                </a:cubicBezTo>
                <a:cubicBezTo>
                  <a:pt x="176" y="137"/>
                  <a:pt x="176" y="136"/>
                  <a:pt x="177" y="136"/>
                </a:cubicBezTo>
                <a:cubicBezTo>
                  <a:pt x="177" y="136"/>
                  <a:pt x="178" y="136"/>
                  <a:pt x="178" y="136"/>
                </a:cubicBezTo>
                <a:cubicBezTo>
                  <a:pt x="179" y="136"/>
                  <a:pt x="180" y="136"/>
                  <a:pt x="180" y="135"/>
                </a:cubicBezTo>
                <a:cubicBezTo>
                  <a:pt x="181" y="135"/>
                  <a:pt x="181" y="134"/>
                  <a:pt x="181" y="133"/>
                </a:cubicBezTo>
                <a:cubicBezTo>
                  <a:pt x="181" y="133"/>
                  <a:pt x="180" y="132"/>
                  <a:pt x="180" y="131"/>
                </a:cubicBezTo>
                <a:cubicBezTo>
                  <a:pt x="179" y="130"/>
                  <a:pt x="179" y="130"/>
                  <a:pt x="179" y="129"/>
                </a:cubicBezTo>
                <a:cubicBezTo>
                  <a:pt x="179" y="129"/>
                  <a:pt x="179" y="129"/>
                  <a:pt x="180" y="128"/>
                </a:cubicBezTo>
                <a:cubicBezTo>
                  <a:pt x="180" y="128"/>
                  <a:pt x="181" y="128"/>
                  <a:pt x="182" y="128"/>
                </a:cubicBezTo>
                <a:cubicBezTo>
                  <a:pt x="183" y="128"/>
                  <a:pt x="183" y="128"/>
                  <a:pt x="184" y="129"/>
                </a:cubicBezTo>
                <a:cubicBezTo>
                  <a:pt x="184" y="129"/>
                  <a:pt x="185" y="129"/>
                  <a:pt x="185" y="129"/>
                </a:cubicBezTo>
                <a:cubicBezTo>
                  <a:pt x="185" y="129"/>
                  <a:pt x="185" y="129"/>
                  <a:pt x="185" y="129"/>
                </a:cubicBezTo>
                <a:cubicBezTo>
                  <a:pt x="186" y="129"/>
                  <a:pt x="187" y="129"/>
                  <a:pt x="188" y="128"/>
                </a:cubicBezTo>
                <a:cubicBezTo>
                  <a:pt x="188" y="128"/>
                  <a:pt x="189" y="128"/>
                  <a:pt x="189" y="127"/>
                </a:cubicBezTo>
                <a:cubicBezTo>
                  <a:pt x="190" y="127"/>
                  <a:pt x="190" y="126"/>
                  <a:pt x="190" y="125"/>
                </a:cubicBezTo>
                <a:cubicBezTo>
                  <a:pt x="190" y="125"/>
                  <a:pt x="190" y="125"/>
                  <a:pt x="190" y="125"/>
                </a:cubicBezTo>
                <a:cubicBezTo>
                  <a:pt x="190" y="124"/>
                  <a:pt x="190" y="124"/>
                  <a:pt x="190" y="124"/>
                </a:cubicBezTo>
                <a:cubicBezTo>
                  <a:pt x="190" y="124"/>
                  <a:pt x="191" y="124"/>
                  <a:pt x="191" y="124"/>
                </a:cubicBezTo>
                <a:cubicBezTo>
                  <a:pt x="191" y="123"/>
                  <a:pt x="190" y="123"/>
                  <a:pt x="190" y="123"/>
                </a:cubicBezTo>
                <a:cubicBezTo>
                  <a:pt x="192" y="123"/>
                  <a:pt x="192" y="123"/>
                  <a:pt x="192" y="123"/>
                </a:cubicBezTo>
                <a:cubicBezTo>
                  <a:pt x="192" y="123"/>
                  <a:pt x="192" y="123"/>
                  <a:pt x="193" y="124"/>
                </a:cubicBezTo>
                <a:cubicBezTo>
                  <a:pt x="193" y="125"/>
                  <a:pt x="193" y="125"/>
                  <a:pt x="194" y="125"/>
                </a:cubicBezTo>
                <a:cubicBezTo>
                  <a:pt x="195" y="125"/>
                  <a:pt x="195" y="125"/>
                  <a:pt x="196" y="124"/>
                </a:cubicBezTo>
                <a:cubicBezTo>
                  <a:pt x="196" y="124"/>
                  <a:pt x="196" y="123"/>
                  <a:pt x="196" y="122"/>
                </a:cubicBezTo>
                <a:cubicBezTo>
                  <a:pt x="196" y="122"/>
                  <a:pt x="196" y="121"/>
                  <a:pt x="196" y="120"/>
                </a:cubicBezTo>
                <a:cubicBezTo>
                  <a:pt x="196" y="120"/>
                  <a:pt x="197" y="120"/>
                  <a:pt x="198" y="120"/>
                </a:cubicBezTo>
                <a:cubicBezTo>
                  <a:pt x="198" y="120"/>
                  <a:pt x="199" y="121"/>
                  <a:pt x="199" y="122"/>
                </a:cubicBezTo>
                <a:cubicBezTo>
                  <a:pt x="199" y="123"/>
                  <a:pt x="200" y="124"/>
                  <a:pt x="201" y="124"/>
                </a:cubicBezTo>
                <a:cubicBezTo>
                  <a:pt x="202" y="124"/>
                  <a:pt x="203" y="123"/>
                  <a:pt x="203" y="123"/>
                </a:cubicBezTo>
                <a:cubicBezTo>
                  <a:pt x="203" y="122"/>
                  <a:pt x="204" y="122"/>
                  <a:pt x="204" y="121"/>
                </a:cubicBezTo>
                <a:cubicBezTo>
                  <a:pt x="204" y="120"/>
                  <a:pt x="204" y="120"/>
                  <a:pt x="204" y="119"/>
                </a:cubicBezTo>
                <a:cubicBezTo>
                  <a:pt x="204" y="119"/>
                  <a:pt x="204" y="119"/>
                  <a:pt x="204" y="119"/>
                </a:cubicBezTo>
                <a:cubicBezTo>
                  <a:pt x="205" y="119"/>
                  <a:pt x="205" y="119"/>
                  <a:pt x="205" y="119"/>
                </a:cubicBezTo>
                <a:cubicBezTo>
                  <a:pt x="206" y="121"/>
                  <a:pt x="206" y="121"/>
                  <a:pt x="206" y="121"/>
                </a:cubicBezTo>
                <a:cubicBezTo>
                  <a:pt x="207" y="122"/>
                  <a:pt x="207" y="123"/>
                  <a:pt x="208" y="123"/>
                </a:cubicBezTo>
                <a:cubicBezTo>
                  <a:pt x="208" y="124"/>
                  <a:pt x="209" y="124"/>
                  <a:pt x="209" y="124"/>
                </a:cubicBezTo>
                <a:cubicBezTo>
                  <a:pt x="210" y="124"/>
                  <a:pt x="210" y="124"/>
                  <a:pt x="210" y="124"/>
                </a:cubicBezTo>
                <a:cubicBezTo>
                  <a:pt x="210" y="124"/>
                  <a:pt x="211" y="124"/>
                  <a:pt x="211" y="124"/>
                </a:cubicBezTo>
                <a:cubicBezTo>
                  <a:pt x="212" y="125"/>
                  <a:pt x="213" y="125"/>
                  <a:pt x="214" y="125"/>
                </a:cubicBezTo>
                <a:cubicBezTo>
                  <a:pt x="215" y="125"/>
                  <a:pt x="216" y="125"/>
                  <a:pt x="216" y="124"/>
                </a:cubicBezTo>
                <a:cubicBezTo>
                  <a:pt x="217" y="123"/>
                  <a:pt x="217" y="122"/>
                  <a:pt x="218" y="122"/>
                </a:cubicBezTo>
                <a:cubicBezTo>
                  <a:pt x="218" y="122"/>
                  <a:pt x="219" y="123"/>
                  <a:pt x="219" y="123"/>
                </a:cubicBezTo>
                <a:cubicBezTo>
                  <a:pt x="219" y="124"/>
                  <a:pt x="218" y="124"/>
                  <a:pt x="218" y="125"/>
                </a:cubicBezTo>
                <a:cubicBezTo>
                  <a:pt x="218" y="126"/>
                  <a:pt x="218" y="127"/>
                  <a:pt x="218" y="127"/>
                </a:cubicBezTo>
                <a:cubicBezTo>
                  <a:pt x="219" y="128"/>
                  <a:pt x="220" y="128"/>
                  <a:pt x="220" y="130"/>
                </a:cubicBezTo>
                <a:cubicBezTo>
                  <a:pt x="221" y="131"/>
                  <a:pt x="222" y="132"/>
                  <a:pt x="223" y="132"/>
                </a:cubicBezTo>
                <a:cubicBezTo>
                  <a:pt x="223" y="132"/>
                  <a:pt x="224" y="132"/>
                  <a:pt x="224" y="132"/>
                </a:cubicBezTo>
                <a:cubicBezTo>
                  <a:pt x="226" y="131"/>
                  <a:pt x="226" y="131"/>
                  <a:pt x="226" y="131"/>
                </a:cubicBezTo>
                <a:cubicBezTo>
                  <a:pt x="226" y="132"/>
                  <a:pt x="226" y="133"/>
                  <a:pt x="226" y="133"/>
                </a:cubicBezTo>
                <a:cubicBezTo>
                  <a:pt x="227" y="134"/>
                  <a:pt x="227" y="135"/>
                  <a:pt x="227" y="136"/>
                </a:cubicBezTo>
                <a:cubicBezTo>
                  <a:pt x="227" y="137"/>
                  <a:pt x="227" y="137"/>
                  <a:pt x="228" y="138"/>
                </a:cubicBezTo>
                <a:cubicBezTo>
                  <a:pt x="228" y="138"/>
                  <a:pt x="229" y="139"/>
                  <a:pt x="229" y="141"/>
                </a:cubicBezTo>
                <a:cubicBezTo>
                  <a:pt x="229" y="141"/>
                  <a:pt x="229" y="141"/>
                  <a:pt x="228" y="142"/>
                </a:cubicBezTo>
                <a:cubicBezTo>
                  <a:pt x="228" y="143"/>
                  <a:pt x="228" y="143"/>
                  <a:pt x="228" y="144"/>
                </a:cubicBezTo>
                <a:cubicBezTo>
                  <a:pt x="229" y="144"/>
                  <a:pt x="229" y="144"/>
                  <a:pt x="229" y="145"/>
                </a:cubicBezTo>
                <a:cubicBezTo>
                  <a:pt x="229" y="145"/>
                  <a:pt x="229" y="146"/>
                  <a:pt x="229" y="146"/>
                </a:cubicBezTo>
                <a:lnTo>
                  <a:pt x="233" y="146"/>
                </a:lnTo>
                <a:close/>
                <a:moveTo>
                  <a:pt x="264" y="154"/>
                </a:moveTo>
                <a:cubicBezTo>
                  <a:pt x="264" y="154"/>
                  <a:pt x="264" y="154"/>
                  <a:pt x="264" y="154"/>
                </a:cubicBezTo>
                <a:cubicBezTo>
                  <a:pt x="264" y="155"/>
                  <a:pt x="264" y="156"/>
                  <a:pt x="262" y="157"/>
                </a:cubicBezTo>
                <a:cubicBezTo>
                  <a:pt x="261" y="157"/>
                  <a:pt x="259" y="158"/>
                  <a:pt x="257" y="158"/>
                </a:cubicBezTo>
                <a:cubicBezTo>
                  <a:pt x="257" y="158"/>
                  <a:pt x="257" y="157"/>
                  <a:pt x="257" y="157"/>
                </a:cubicBezTo>
                <a:cubicBezTo>
                  <a:pt x="257" y="157"/>
                  <a:pt x="257" y="157"/>
                  <a:pt x="257" y="157"/>
                </a:cubicBezTo>
                <a:cubicBezTo>
                  <a:pt x="257" y="156"/>
                  <a:pt x="257" y="156"/>
                  <a:pt x="259" y="155"/>
                </a:cubicBezTo>
                <a:cubicBezTo>
                  <a:pt x="261" y="154"/>
                  <a:pt x="262" y="153"/>
                  <a:pt x="263" y="153"/>
                </a:cubicBezTo>
                <a:cubicBezTo>
                  <a:pt x="263" y="153"/>
                  <a:pt x="264" y="153"/>
                  <a:pt x="264" y="154"/>
                </a:cubicBezTo>
                <a:close/>
                <a:moveTo>
                  <a:pt x="246" y="1"/>
                </a:moveTo>
                <a:cubicBezTo>
                  <a:pt x="247" y="0"/>
                  <a:pt x="247" y="0"/>
                  <a:pt x="247" y="0"/>
                </a:cubicBezTo>
                <a:cubicBezTo>
                  <a:pt x="247" y="0"/>
                  <a:pt x="248" y="0"/>
                  <a:pt x="249" y="0"/>
                </a:cubicBezTo>
                <a:cubicBezTo>
                  <a:pt x="249" y="0"/>
                  <a:pt x="248" y="0"/>
                  <a:pt x="248" y="1"/>
                </a:cubicBezTo>
                <a:cubicBezTo>
                  <a:pt x="247" y="3"/>
                  <a:pt x="247" y="3"/>
                  <a:pt x="247" y="3"/>
                </a:cubicBezTo>
                <a:cubicBezTo>
                  <a:pt x="246" y="4"/>
                  <a:pt x="245" y="5"/>
                  <a:pt x="245" y="6"/>
                </a:cubicBezTo>
                <a:cubicBezTo>
                  <a:pt x="244" y="7"/>
                  <a:pt x="244" y="7"/>
                  <a:pt x="243" y="7"/>
                </a:cubicBezTo>
                <a:cubicBezTo>
                  <a:pt x="243" y="7"/>
                  <a:pt x="243" y="7"/>
                  <a:pt x="243" y="7"/>
                </a:cubicBezTo>
                <a:cubicBezTo>
                  <a:pt x="243" y="7"/>
                  <a:pt x="243" y="7"/>
                  <a:pt x="243" y="6"/>
                </a:cubicBezTo>
                <a:cubicBezTo>
                  <a:pt x="242" y="6"/>
                  <a:pt x="242" y="6"/>
                  <a:pt x="242" y="6"/>
                </a:cubicBezTo>
                <a:cubicBezTo>
                  <a:pt x="242" y="6"/>
                  <a:pt x="242" y="6"/>
                  <a:pt x="242" y="6"/>
                </a:cubicBezTo>
                <a:cubicBezTo>
                  <a:pt x="242" y="5"/>
                  <a:pt x="242" y="5"/>
                  <a:pt x="243" y="4"/>
                </a:cubicBezTo>
                <a:cubicBezTo>
                  <a:pt x="245" y="4"/>
                  <a:pt x="246" y="2"/>
                  <a:pt x="246" y="1"/>
                </a:cubicBezTo>
                <a:close/>
                <a:moveTo>
                  <a:pt x="195" y="266"/>
                </a:moveTo>
                <a:cubicBezTo>
                  <a:pt x="195" y="266"/>
                  <a:pt x="196" y="266"/>
                  <a:pt x="196" y="267"/>
                </a:cubicBezTo>
                <a:cubicBezTo>
                  <a:pt x="197" y="267"/>
                  <a:pt x="197" y="267"/>
                  <a:pt x="197" y="268"/>
                </a:cubicBezTo>
                <a:cubicBezTo>
                  <a:pt x="197" y="268"/>
                  <a:pt x="197" y="268"/>
                  <a:pt x="197" y="269"/>
                </a:cubicBezTo>
                <a:cubicBezTo>
                  <a:pt x="196" y="269"/>
                  <a:pt x="196" y="269"/>
                  <a:pt x="196" y="269"/>
                </a:cubicBezTo>
                <a:cubicBezTo>
                  <a:pt x="196" y="269"/>
                  <a:pt x="195" y="269"/>
                  <a:pt x="195" y="268"/>
                </a:cubicBezTo>
                <a:cubicBezTo>
                  <a:pt x="195" y="267"/>
                  <a:pt x="195" y="267"/>
                  <a:pt x="195" y="266"/>
                </a:cubicBezTo>
                <a:close/>
                <a:moveTo>
                  <a:pt x="139" y="275"/>
                </a:moveTo>
                <a:cubicBezTo>
                  <a:pt x="140" y="274"/>
                  <a:pt x="140" y="274"/>
                  <a:pt x="140" y="274"/>
                </a:cubicBezTo>
                <a:cubicBezTo>
                  <a:pt x="140" y="274"/>
                  <a:pt x="141" y="273"/>
                  <a:pt x="142" y="273"/>
                </a:cubicBezTo>
                <a:cubicBezTo>
                  <a:pt x="142" y="274"/>
                  <a:pt x="141" y="275"/>
                  <a:pt x="139" y="275"/>
                </a:cubicBezTo>
                <a:close/>
                <a:moveTo>
                  <a:pt x="30" y="255"/>
                </a:moveTo>
                <a:cubicBezTo>
                  <a:pt x="30" y="255"/>
                  <a:pt x="30" y="255"/>
                  <a:pt x="30" y="256"/>
                </a:cubicBezTo>
                <a:cubicBezTo>
                  <a:pt x="30" y="256"/>
                  <a:pt x="30" y="256"/>
                  <a:pt x="29" y="257"/>
                </a:cubicBezTo>
                <a:cubicBezTo>
                  <a:pt x="29" y="258"/>
                  <a:pt x="29" y="259"/>
                  <a:pt x="28" y="259"/>
                </a:cubicBezTo>
                <a:cubicBezTo>
                  <a:pt x="28" y="260"/>
                  <a:pt x="27" y="261"/>
                  <a:pt x="27" y="261"/>
                </a:cubicBezTo>
                <a:cubicBezTo>
                  <a:pt x="27" y="262"/>
                  <a:pt x="26" y="262"/>
                  <a:pt x="26" y="262"/>
                </a:cubicBezTo>
                <a:cubicBezTo>
                  <a:pt x="26" y="261"/>
                  <a:pt x="26" y="260"/>
                  <a:pt x="27" y="259"/>
                </a:cubicBezTo>
                <a:cubicBezTo>
                  <a:pt x="28" y="258"/>
                  <a:pt x="29" y="256"/>
                  <a:pt x="30" y="255"/>
                </a:cubicBezTo>
                <a:close/>
                <a:moveTo>
                  <a:pt x="180" y="239"/>
                </a:moveTo>
                <a:cubicBezTo>
                  <a:pt x="181" y="239"/>
                  <a:pt x="181" y="239"/>
                  <a:pt x="181" y="240"/>
                </a:cubicBezTo>
                <a:cubicBezTo>
                  <a:pt x="182" y="240"/>
                  <a:pt x="182" y="241"/>
                  <a:pt x="182" y="241"/>
                </a:cubicBezTo>
                <a:cubicBezTo>
                  <a:pt x="182" y="242"/>
                  <a:pt x="182" y="242"/>
                  <a:pt x="181" y="242"/>
                </a:cubicBezTo>
                <a:cubicBezTo>
                  <a:pt x="181" y="243"/>
                  <a:pt x="181" y="243"/>
                  <a:pt x="180" y="243"/>
                </a:cubicBezTo>
                <a:cubicBezTo>
                  <a:pt x="179" y="243"/>
                  <a:pt x="178" y="242"/>
                  <a:pt x="178" y="241"/>
                </a:cubicBezTo>
                <a:cubicBezTo>
                  <a:pt x="178" y="240"/>
                  <a:pt x="178" y="240"/>
                  <a:pt x="179" y="240"/>
                </a:cubicBezTo>
                <a:cubicBezTo>
                  <a:pt x="179" y="239"/>
                  <a:pt x="180" y="239"/>
                  <a:pt x="180" y="239"/>
                </a:cubicBezTo>
                <a:close/>
                <a:moveTo>
                  <a:pt x="161" y="256"/>
                </a:moveTo>
                <a:cubicBezTo>
                  <a:pt x="160" y="257"/>
                  <a:pt x="160" y="257"/>
                  <a:pt x="159" y="257"/>
                </a:cubicBezTo>
                <a:cubicBezTo>
                  <a:pt x="158" y="257"/>
                  <a:pt x="157" y="257"/>
                  <a:pt x="156" y="257"/>
                </a:cubicBezTo>
                <a:cubicBezTo>
                  <a:pt x="156" y="257"/>
                  <a:pt x="155" y="257"/>
                  <a:pt x="155" y="257"/>
                </a:cubicBezTo>
                <a:cubicBezTo>
                  <a:pt x="154" y="257"/>
                  <a:pt x="154" y="257"/>
                  <a:pt x="154" y="257"/>
                </a:cubicBezTo>
                <a:cubicBezTo>
                  <a:pt x="154" y="257"/>
                  <a:pt x="154" y="257"/>
                  <a:pt x="153" y="257"/>
                </a:cubicBezTo>
                <a:cubicBezTo>
                  <a:pt x="151" y="257"/>
                  <a:pt x="150" y="257"/>
                  <a:pt x="150" y="257"/>
                </a:cubicBezTo>
                <a:cubicBezTo>
                  <a:pt x="149" y="257"/>
                  <a:pt x="149" y="256"/>
                  <a:pt x="149" y="256"/>
                </a:cubicBezTo>
                <a:cubicBezTo>
                  <a:pt x="149" y="255"/>
                  <a:pt x="149" y="255"/>
                  <a:pt x="149" y="254"/>
                </a:cubicBezTo>
                <a:cubicBezTo>
                  <a:pt x="149" y="254"/>
                  <a:pt x="149" y="253"/>
                  <a:pt x="149" y="253"/>
                </a:cubicBezTo>
                <a:cubicBezTo>
                  <a:pt x="149" y="253"/>
                  <a:pt x="149" y="253"/>
                  <a:pt x="150" y="252"/>
                </a:cubicBezTo>
                <a:cubicBezTo>
                  <a:pt x="150" y="251"/>
                  <a:pt x="151" y="251"/>
                  <a:pt x="151" y="251"/>
                </a:cubicBezTo>
                <a:cubicBezTo>
                  <a:pt x="151" y="250"/>
                  <a:pt x="152" y="250"/>
                  <a:pt x="152" y="250"/>
                </a:cubicBezTo>
                <a:cubicBezTo>
                  <a:pt x="153" y="250"/>
                  <a:pt x="153" y="250"/>
                  <a:pt x="153" y="249"/>
                </a:cubicBezTo>
                <a:cubicBezTo>
                  <a:pt x="154" y="250"/>
                  <a:pt x="154" y="250"/>
                  <a:pt x="154" y="250"/>
                </a:cubicBezTo>
                <a:cubicBezTo>
                  <a:pt x="155" y="251"/>
                  <a:pt x="155" y="251"/>
                  <a:pt x="155" y="251"/>
                </a:cubicBezTo>
                <a:cubicBezTo>
                  <a:pt x="155" y="251"/>
                  <a:pt x="156" y="252"/>
                  <a:pt x="156" y="252"/>
                </a:cubicBezTo>
                <a:cubicBezTo>
                  <a:pt x="157" y="252"/>
                  <a:pt x="158" y="252"/>
                  <a:pt x="159" y="252"/>
                </a:cubicBezTo>
                <a:cubicBezTo>
                  <a:pt x="159" y="252"/>
                  <a:pt x="160" y="253"/>
                  <a:pt x="161" y="253"/>
                </a:cubicBezTo>
                <a:cubicBezTo>
                  <a:pt x="161" y="253"/>
                  <a:pt x="162" y="254"/>
                  <a:pt x="162" y="254"/>
                </a:cubicBezTo>
                <a:cubicBezTo>
                  <a:pt x="162" y="255"/>
                  <a:pt x="162" y="255"/>
                  <a:pt x="162" y="255"/>
                </a:cubicBezTo>
                <a:lnTo>
                  <a:pt x="161" y="256"/>
                </a:lnTo>
                <a:close/>
                <a:moveTo>
                  <a:pt x="131" y="268"/>
                </a:moveTo>
                <a:cubicBezTo>
                  <a:pt x="132" y="268"/>
                  <a:pt x="132" y="269"/>
                  <a:pt x="132" y="270"/>
                </a:cubicBezTo>
                <a:cubicBezTo>
                  <a:pt x="132" y="270"/>
                  <a:pt x="132" y="271"/>
                  <a:pt x="131" y="272"/>
                </a:cubicBezTo>
                <a:cubicBezTo>
                  <a:pt x="131" y="273"/>
                  <a:pt x="131" y="273"/>
                  <a:pt x="130" y="273"/>
                </a:cubicBezTo>
                <a:cubicBezTo>
                  <a:pt x="129" y="273"/>
                  <a:pt x="128" y="273"/>
                  <a:pt x="128" y="272"/>
                </a:cubicBezTo>
                <a:cubicBezTo>
                  <a:pt x="128" y="270"/>
                  <a:pt x="127" y="270"/>
                  <a:pt x="127" y="269"/>
                </a:cubicBezTo>
                <a:cubicBezTo>
                  <a:pt x="127" y="269"/>
                  <a:pt x="128" y="268"/>
                  <a:pt x="128" y="267"/>
                </a:cubicBezTo>
                <a:cubicBezTo>
                  <a:pt x="130" y="267"/>
                  <a:pt x="130" y="267"/>
                  <a:pt x="130" y="267"/>
                </a:cubicBezTo>
                <a:cubicBezTo>
                  <a:pt x="130" y="267"/>
                  <a:pt x="131" y="267"/>
                  <a:pt x="131" y="268"/>
                </a:cubicBezTo>
                <a:close/>
                <a:moveTo>
                  <a:pt x="123" y="276"/>
                </a:moveTo>
                <a:cubicBezTo>
                  <a:pt x="123" y="276"/>
                  <a:pt x="124" y="276"/>
                  <a:pt x="124" y="277"/>
                </a:cubicBezTo>
                <a:cubicBezTo>
                  <a:pt x="124" y="277"/>
                  <a:pt x="125" y="278"/>
                  <a:pt x="125" y="278"/>
                </a:cubicBezTo>
                <a:cubicBezTo>
                  <a:pt x="125" y="279"/>
                  <a:pt x="124" y="279"/>
                  <a:pt x="124" y="280"/>
                </a:cubicBezTo>
                <a:cubicBezTo>
                  <a:pt x="124" y="280"/>
                  <a:pt x="123" y="280"/>
                  <a:pt x="122" y="280"/>
                </a:cubicBezTo>
                <a:cubicBezTo>
                  <a:pt x="121" y="280"/>
                  <a:pt x="121" y="280"/>
                  <a:pt x="121" y="279"/>
                </a:cubicBezTo>
                <a:cubicBezTo>
                  <a:pt x="121" y="279"/>
                  <a:pt x="121" y="278"/>
                  <a:pt x="122" y="278"/>
                </a:cubicBezTo>
                <a:cubicBezTo>
                  <a:pt x="122" y="277"/>
                  <a:pt x="122" y="277"/>
                  <a:pt x="123" y="276"/>
                </a:cubicBezTo>
                <a:close/>
                <a:moveTo>
                  <a:pt x="180" y="232"/>
                </a:moveTo>
                <a:cubicBezTo>
                  <a:pt x="179" y="233"/>
                  <a:pt x="179" y="233"/>
                  <a:pt x="178" y="233"/>
                </a:cubicBezTo>
                <a:cubicBezTo>
                  <a:pt x="178" y="234"/>
                  <a:pt x="177" y="234"/>
                  <a:pt x="176" y="234"/>
                </a:cubicBezTo>
                <a:cubicBezTo>
                  <a:pt x="175" y="234"/>
                  <a:pt x="175" y="234"/>
                  <a:pt x="174" y="233"/>
                </a:cubicBezTo>
                <a:cubicBezTo>
                  <a:pt x="175" y="233"/>
                  <a:pt x="176" y="233"/>
                  <a:pt x="177" y="233"/>
                </a:cubicBezTo>
                <a:cubicBezTo>
                  <a:pt x="178" y="232"/>
                  <a:pt x="179" y="232"/>
                  <a:pt x="180" y="232"/>
                </a:cubicBezTo>
                <a:close/>
                <a:moveTo>
                  <a:pt x="173" y="234"/>
                </a:moveTo>
                <a:cubicBezTo>
                  <a:pt x="174" y="234"/>
                  <a:pt x="174" y="234"/>
                  <a:pt x="174" y="234"/>
                </a:cubicBezTo>
                <a:cubicBezTo>
                  <a:pt x="174" y="234"/>
                  <a:pt x="174" y="234"/>
                  <a:pt x="174" y="234"/>
                </a:cubicBezTo>
                <a:cubicBezTo>
                  <a:pt x="174" y="234"/>
                  <a:pt x="174" y="234"/>
                  <a:pt x="173" y="234"/>
                </a:cubicBezTo>
                <a:close/>
                <a:moveTo>
                  <a:pt x="161" y="259"/>
                </a:moveTo>
                <a:cubicBezTo>
                  <a:pt x="161" y="258"/>
                  <a:pt x="161" y="257"/>
                  <a:pt x="161" y="257"/>
                </a:cubicBezTo>
                <a:cubicBezTo>
                  <a:pt x="162" y="257"/>
                  <a:pt x="162" y="258"/>
                  <a:pt x="163" y="259"/>
                </a:cubicBezTo>
                <a:cubicBezTo>
                  <a:pt x="163" y="261"/>
                  <a:pt x="164" y="262"/>
                  <a:pt x="164" y="263"/>
                </a:cubicBezTo>
                <a:cubicBezTo>
                  <a:pt x="163" y="263"/>
                  <a:pt x="163" y="264"/>
                  <a:pt x="163" y="264"/>
                </a:cubicBezTo>
                <a:cubicBezTo>
                  <a:pt x="163" y="264"/>
                  <a:pt x="163" y="264"/>
                  <a:pt x="163" y="264"/>
                </a:cubicBezTo>
                <a:cubicBezTo>
                  <a:pt x="163" y="265"/>
                  <a:pt x="163" y="265"/>
                  <a:pt x="163" y="265"/>
                </a:cubicBezTo>
                <a:cubicBezTo>
                  <a:pt x="163" y="265"/>
                  <a:pt x="163" y="265"/>
                  <a:pt x="162" y="265"/>
                </a:cubicBezTo>
                <a:cubicBezTo>
                  <a:pt x="162" y="265"/>
                  <a:pt x="162" y="265"/>
                  <a:pt x="161" y="265"/>
                </a:cubicBezTo>
                <a:cubicBezTo>
                  <a:pt x="161" y="265"/>
                  <a:pt x="161" y="264"/>
                  <a:pt x="161" y="264"/>
                </a:cubicBezTo>
                <a:cubicBezTo>
                  <a:pt x="160" y="263"/>
                  <a:pt x="160" y="263"/>
                  <a:pt x="160" y="262"/>
                </a:cubicBezTo>
                <a:cubicBezTo>
                  <a:pt x="160" y="262"/>
                  <a:pt x="160" y="261"/>
                  <a:pt x="161" y="260"/>
                </a:cubicBezTo>
                <a:cubicBezTo>
                  <a:pt x="159" y="260"/>
                  <a:pt x="159" y="260"/>
                  <a:pt x="159" y="260"/>
                </a:cubicBezTo>
                <a:cubicBezTo>
                  <a:pt x="159" y="260"/>
                  <a:pt x="159" y="259"/>
                  <a:pt x="159" y="259"/>
                </a:cubicBezTo>
                <a:cubicBezTo>
                  <a:pt x="160" y="259"/>
                  <a:pt x="160" y="259"/>
                  <a:pt x="161" y="259"/>
                </a:cubicBezTo>
                <a:close/>
                <a:moveTo>
                  <a:pt x="162" y="241"/>
                </a:moveTo>
                <a:cubicBezTo>
                  <a:pt x="161" y="243"/>
                  <a:pt x="160" y="243"/>
                  <a:pt x="159" y="243"/>
                </a:cubicBezTo>
                <a:cubicBezTo>
                  <a:pt x="158" y="243"/>
                  <a:pt x="157" y="243"/>
                  <a:pt x="157" y="242"/>
                </a:cubicBezTo>
                <a:cubicBezTo>
                  <a:pt x="156" y="241"/>
                  <a:pt x="156" y="241"/>
                  <a:pt x="156" y="240"/>
                </a:cubicBezTo>
                <a:cubicBezTo>
                  <a:pt x="156" y="240"/>
                  <a:pt x="156" y="239"/>
                  <a:pt x="157" y="238"/>
                </a:cubicBezTo>
                <a:cubicBezTo>
                  <a:pt x="157" y="237"/>
                  <a:pt x="159" y="237"/>
                  <a:pt x="161" y="237"/>
                </a:cubicBezTo>
                <a:cubicBezTo>
                  <a:pt x="162" y="237"/>
                  <a:pt x="163" y="238"/>
                  <a:pt x="163" y="240"/>
                </a:cubicBezTo>
                <a:cubicBezTo>
                  <a:pt x="163" y="241"/>
                  <a:pt x="163" y="241"/>
                  <a:pt x="162" y="241"/>
                </a:cubicBezTo>
                <a:close/>
                <a:moveTo>
                  <a:pt x="195" y="32"/>
                </a:moveTo>
                <a:cubicBezTo>
                  <a:pt x="194" y="32"/>
                  <a:pt x="194" y="31"/>
                  <a:pt x="194" y="30"/>
                </a:cubicBezTo>
                <a:cubicBezTo>
                  <a:pt x="193" y="29"/>
                  <a:pt x="193" y="29"/>
                  <a:pt x="193" y="28"/>
                </a:cubicBezTo>
                <a:cubicBezTo>
                  <a:pt x="193" y="29"/>
                  <a:pt x="193" y="29"/>
                  <a:pt x="193" y="29"/>
                </a:cubicBezTo>
                <a:cubicBezTo>
                  <a:pt x="194" y="27"/>
                  <a:pt x="194" y="26"/>
                  <a:pt x="194" y="26"/>
                </a:cubicBezTo>
                <a:cubicBezTo>
                  <a:pt x="195" y="25"/>
                  <a:pt x="196" y="24"/>
                  <a:pt x="196" y="24"/>
                </a:cubicBezTo>
                <a:cubicBezTo>
                  <a:pt x="197" y="23"/>
                  <a:pt x="198" y="23"/>
                  <a:pt x="199" y="23"/>
                </a:cubicBezTo>
                <a:cubicBezTo>
                  <a:pt x="201" y="23"/>
                  <a:pt x="203" y="23"/>
                  <a:pt x="204" y="24"/>
                </a:cubicBezTo>
                <a:cubicBezTo>
                  <a:pt x="205" y="26"/>
                  <a:pt x="205" y="27"/>
                  <a:pt x="205" y="29"/>
                </a:cubicBezTo>
                <a:cubicBezTo>
                  <a:pt x="205" y="29"/>
                  <a:pt x="205" y="29"/>
                  <a:pt x="205" y="29"/>
                </a:cubicBezTo>
                <a:cubicBezTo>
                  <a:pt x="205" y="30"/>
                  <a:pt x="205" y="31"/>
                  <a:pt x="204" y="32"/>
                </a:cubicBezTo>
                <a:cubicBezTo>
                  <a:pt x="204" y="32"/>
                  <a:pt x="204" y="33"/>
                  <a:pt x="203" y="33"/>
                </a:cubicBezTo>
                <a:cubicBezTo>
                  <a:pt x="202" y="34"/>
                  <a:pt x="201" y="34"/>
                  <a:pt x="200" y="34"/>
                </a:cubicBezTo>
                <a:cubicBezTo>
                  <a:pt x="200" y="34"/>
                  <a:pt x="199" y="34"/>
                  <a:pt x="198" y="33"/>
                </a:cubicBezTo>
                <a:cubicBezTo>
                  <a:pt x="196" y="33"/>
                  <a:pt x="195" y="33"/>
                  <a:pt x="195" y="32"/>
                </a:cubicBezTo>
                <a:close/>
                <a:moveTo>
                  <a:pt x="98" y="47"/>
                </a:moveTo>
                <a:cubicBezTo>
                  <a:pt x="97" y="47"/>
                  <a:pt x="96" y="47"/>
                  <a:pt x="96" y="47"/>
                </a:cubicBezTo>
                <a:cubicBezTo>
                  <a:pt x="95" y="46"/>
                  <a:pt x="95" y="46"/>
                  <a:pt x="94" y="45"/>
                </a:cubicBezTo>
                <a:cubicBezTo>
                  <a:pt x="95" y="45"/>
                  <a:pt x="96" y="45"/>
                  <a:pt x="96" y="45"/>
                </a:cubicBezTo>
                <a:lnTo>
                  <a:pt x="98" y="47"/>
                </a:lnTo>
                <a:close/>
                <a:moveTo>
                  <a:pt x="95" y="55"/>
                </a:moveTo>
                <a:cubicBezTo>
                  <a:pt x="95" y="54"/>
                  <a:pt x="95" y="54"/>
                  <a:pt x="94" y="54"/>
                </a:cubicBezTo>
                <a:cubicBezTo>
                  <a:pt x="94" y="54"/>
                  <a:pt x="94" y="54"/>
                  <a:pt x="94" y="54"/>
                </a:cubicBezTo>
                <a:cubicBezTo>
                  <a:pt x="94" y="54"/>
                  <a:pt x="93" y="54"/>
                  <a:pt x="93" y="54"/>
                </a:cubicBezTo>
                <a:cubicBezTo>
                  <a:pt x="93" y="54"/>
                  <a:pt x="92" y="54"/>
                  <a:pt x="92" y="53"/>
                </a:cubicBezTo>
                <a:cubicBezTo>
                  <a:pt x="92" y="53"/>
                  <a:pt x="93" y="52"/>
                  <a:pt x="94" y="52"/>
                </a:cubicBezTo>
                <a:cubicBezTo>
                  <a:pt x="94" y="52"/>
                  <a:pt x="95" y="52"/>
                  <a:pt x="95" y="53"/>
                </a:cubicBezTo>
                <a:cubicBezTo>
                  <a:pt x="96" y="53"/>
                  <a:pt x="96" y="53"/>
                  <a:pt x="97" y="53"/>
                </a:cubicBezTo>
                <a:cubicBezTo>
                  <a:pt x="97" y="54"/>
                  <a:pt x="96" y="55"/>
                  <a:pt x="95" y="55"/>
                </a:cubicBezTo>
                <a:close/>
                <a:moveTo>
                  <a:pt x="107" y="43"/>
                </a:moveTo>
                <a:cubicBezTo>
                  <a:pt x="106" y="43"/>
                  <a:pt x="106" y="43"/>
                  <a:pt x="106" y="43"/>
                </a:cubicBezTo>
                <a:cubicBezTo>
                  <a:pt x="105" y="43"/>
                  <a:pt x="104" y="43"/>
                  <a:pt x="104" y="42"/>
                </a:cubicBezTo>
                <a:cubicBezTo>
                  <a:pt x="104" y="41"/>
                  <a:pt x="105" y="40"/>
                  <a:pt x="106" y="40"/>
                </a:cubicBezTo>
                <a:cubicBezTo>
                  <a:pt x="107" y="40"/>
                  <a:pt x="107" y="40"/>
                  <a:pt x="107" y="41"/>
                </a:cubicBezTo>
                <a:cubicBezTo>
                  <a:pt x="107" y="42"/>
                  <a:pt x="107" y="42"/>
                  <a:pt x="107" y="43"/>
                </a:cubicBezTo>
                <a:close/>
                <a:moveTo>
                  <a:pt x="126" y="77"/>
                </a:moveTo>
                <a:cubicBezTo>
                  <a:pt x="127" y="78"/>
                  <a:pt x="128" y="78"/>
                  <a:pt x="128" y="78"/>
                </a:cubicBezTo>
                <a:cubicBezTo>
                  <a:pt x="128" y="79"/>
                  <a:pt x="127" y="79"/>
                  <a:pt x="126" y="80"/>
                </a:cubicBezTo>
                <a:cubicBezTo>
                  <a:pt x="126" y="79"/>
                  <a:pt x="126" y="79"/>
                  <a:pt x="126" y="79"/>
                </a:cubicBezTo>
                <a:cubicBezTo>
                  <a:pt x="126" y="79"/>
                  <a:pt x="126" y="79"/>
                  <a:pt x="126" y="78"/>
                </a:cubicBezTo>
                <a:cubicBezTo>
                  <a:pt x="126" y="78"/>
                  <a:pt x="126" y="78"/>
                  <a:pt x="126" y="77"/>
                </a:cubicBezTo>
                <a:close/>
                <a:moveTo>
                  <a:pt x="91" y="187"/>
                </a:moveTo>
                <a:cubicBezTo>
                  <a:pt x="91" y="187"/>
                  <a:pt x="90" y="187"/>
                  <a:pt x="90" y="187"/>
                </a:cubicBezTo>
                <a:cubicBezTo>
                  <a:pt x="90" y="186"/>
                  <a:pt x="90" y="186"/>
                  <a:pt x="90" y="185"/>
                </a:cubicBezTo>
                <a:cubicBezTo>
                  <a:pt x="90" y="185"/>
                  <a:pt x="90" y="184"/>
                  <a:pt x="92" y="184"/>
                </a:cubicBezTo>
                <a:cubicBezTo>
                  <a:pt x="92" y="185"/>
                  <a:pt x="92" y="185"/>
                  <a:pt x="92" y="186"/>
                </a:cubicBezTo>
                <a:cubicBezTo>
                  <a:pt x="92" y="186"/>
                  <a:pt x="92" y="186"/>
                  <a:pt x="92" y="186"/>
                </a:cubicBezTo>
                <a:cubicBezTo>
                  <a:pt x="92" y="187"/>
                  <a:pt x="92" y="187"/>
                  <a:pt x="91" y="187"/>
                </a:cubicBezTo>
                <a:close/>
                <a:moveTo>
                  <a:pt x="90" y="177"/>
                </a:moveTo>
                <a:cubicBezTo>
                  <a:pt x="89" y="178"/>
                  <a:pt x="89" y="178"/>
                  <a:pt x="88" y="178"/>
                </a:cubicBezTo>
                <a:cubicBezTo>
                  <a:pt x="88" y="178"/>
                  <a:pt x="87" y="178"/>
                  <a:pt x="87" y="177"/>
                </a:cubicBezTo>
                <a:cubicBezTo>
                  <a:pt x="87" y="177"/>
                  <a:pt x="87" y="176"/>
                  <a:pt x="87" y="176"/>
                </a:cubicBezTo>
                <a:cubicBezTo>
                  <a:pt x="87" y="176"/>
                  <a:pt x="88" y="176"/>
                  <a:pt x="88" y="176"/>
                </a:cubicBezTo>
                <a:cubicBezTo>
                  <a:pt x="88" y="176"/>
                  <a:pt x="88" y="176"/>
                  <a:pt x="89" y="176"/>
                </a:cubicBezTo>
                <a:cubicBezTo>
                  <a:pt x="90" y="176"/>
                  <a:pt x="90" y="176"/>
                  <a:pt x="90" y="177"/>
                </a:cubicBezTo>
                <a:cubicBezTo>
                  <a:pt x="90" y="177"/>
                  <a:pt x="90" y="177"/>
                  <a:pt x="90" y="177"/>
                </a:cubicBezTo>
                <a:close/>
                <a:moveTo>
                  <a:pt x="95" y="81"/>
                </a:moveTo>
                <a:cubicBezTo>
                  <a:pt x="93" y="81"/>
                  <a:pt x="91" y="80"/>
                  <a:pt x="90" y="80"/>
                </a:cubicBezTo>
                <a:cubicBezTo>
                  <a:pt x="90" y="79"/>
                  <a:pt x="89" y="79"/>
                  <a:pt x="88" y="79"/>
                </a:cubicBezTo>
                <a:cubicBezTo>
                  <a:pt x="88" y="79"/>
                  <a:pt x="88" y="78"/>
                  <a:pt x="88" y="78"/>
                </a:cubicBezTo>
                <a:cubicBezTo>
                  <a:pt x="89" y="79"/>
                  <a:pt x="91" y="79"/>
                  <a:pt x="93" y="80"/>
                </a:cubicBezTo>
                <a:cubicBezTo>
                  <a:pt x="95" y="81"/>
                  <a:pt x="96" y="81"/>
                  <a:pt x="96" y="82"/>
                </a:cubicBezTo>
                <a:cubicBezTo>
                  <a:pt x="96" y="82"/>
                  <a:pt x="96" y="82"/>
                  <a:pt x="96" y="82"/>
                </a:cubicBezTo>
                <a:cubicBezTo>
                  <a:pt x="96" y="82"/>
                  <a:pt x="96" y="82"/>
                  <a:pt x="95" y="82"/>
                </a:cubicBezTo>
                <a:cubicBezTo>
                  <a:pt x="95" y="82"/>
                  <a:pt x="95" y="82"/>
                  <a:pt x="95" y="81"/>
                </a:cubicBezTo>
                <a:close/>
                <a:moveTo>
                  <a:pt x="88" y="181"/>
                </a:moveTo>
                <a:cubicBezTo>
                  <a:pt x="88" y="181"/>
                  <a:pt x="89" y="181"/>
                  <a:pt x="90" y="181"/>
                </a:cubicBezTo>
                <a:cubicBezTo>
                  <a:pt x="90" y="181"/>
                  <a:pt x="91" y="182"/>
                  <a:pt x="91" y="182"/>
                </a:cubicBezTo>
                <a:cubicBezTo>
                  <a:pt x="91" y="182"/>
                  <a:pt x="90" y="182"/>
                  <a:pt x="90" y="183"/>
                </a:cubicBezTo>
                <a:cubicBezTo>
                  <a:pt x="90" y="183"/>
                  <a:pt x="90" y="183"/>
                  <a:pt x="90" y="183"/>
                </a:cubicBezTo>
                <a:cubicBezTo>
                  <a:pt x="90" y="184"/>
                  <a:pt x="90" y="184"/>
                  <a:pt x="89" y="184"/>
                </a:cubicBezTo>
                <a:cubicBezTo>
                  <a:pt x="89" y="184"/>
                  <a:pt x="88" y="184"/>
                  <a:pt x="88" y="183"/>
                </a:cubicBezTo>
                <a:cubicBezTo>
                  <a:pt x="88" y="183"/>
                  <a:pt x="87" y="182"/>
                  <a:pt x="87" y="182"/>
                </a:cubicBezTo>
                <a:cubicBezTo>
                  <a:pt x="87" y="181"/>
                  <a:pt x="88" y="181"/>
                  <a:pt x="88" y="181"/>
                </a:cubicBezTo>
                <a:close/>
                <a:moveTo>
                  <a:pt x="88" y="166"/>
                </a:moveTo>
                <a:cubicBezTo>
                  <a:pt x="89" y="166"/>
                  <a:pt x="89" y="166"/>
                  <a:pt x="90" y="166"/>
                </a:cubicBezTo>
                <a:cubicBezTo>
                  <a:pt x="91" y="167"/>
                  <a:pt x="92" y="167"/>
                  <a:pt x="92" y="167"/>
                </a:cubicBezTo>
                <a:cubicBezTo>
                  <a:pt x="92" y="167"/>
                  <a:pt x="92" y="167"/>
                  <a:pt x="91" y="167"/>
                </a:cubicBezTo>
                <a:cubicBezTo>
                  <a:pt x="91" y="167"/>
                  <a:pt x="90" y="167"/>
                  <a:pt x="90" y="167"/>
                </a:cubicBezTo>
                <a:cubicBezTo>
                  <a:pt x="89" y="167"/>
                  <a:pt x="88" y="166"/>
                  <a:pt x="88" y="166"/>
                </a:cubicBezTo>
                <a:close/>
                <a:moveTo>
                  <a:pt x="197" y="112"/>
                </a:moveTo>
                <a:cubicBezTo>
                  <a:pt x="198" y="113"/>
                  <a:pt x="198" y="113"/>
                  <a:pt x="198" y="114"/>
                </a:cubicBezTo>
                <a:cubicBezTo>
                  <a:pt x="198" y="115"/>
                  <a:pt x="198" y="115"/>
                  <a:pt x="198" y="116"/>
                </a:cubicBezTo>
                <a:cubicBezTo>
                  <a:pt x="197" y="116"/>
                  <a:pt x="197" y="115"/>
                  <a:pt x="197" y="114"/>
                </a:cubicBezTo>
                <a:cubicBezTo>
                  <a:pt x="197" y="113"/>
                  <a:pt x="197" y="113"/>
                  <a:pt x="197" y="112"/>
                </a:cubicBezTo>
                <a:close/>
                <a:moveTo>
                  <a:pt x="157" y="130"/>
                </a:moveTo>
                <a:cubicBezTo>
                  <a:pt x="156" y="131"/>
                  <a:pt x="156" y="131"/>
                  <a:pt x="155" y="131"/>
                </a:cubicBezTo>
                <a:cubicBezTo>
                  <a:pt x="154" y="131"/>
                  <a:pt x="154" y="130"/>
                  <a:pt x="153" y="130"/>
                </a:cubicBezTo>
                <a:cubicBezTo>
                  <a:pt x="153" y="129"/>
                  <a:pt x="152" y="128"/>
                  <a:pt x="152" y="127"/>
                </a:cubicBezTo>
                <a:cubicBezTo>
                  <a:pt x="152" y="127"/>
                  <a:pt x="153" y="126"/>
                  <a:pt x="154" y="126"/>
                </a:cubicBezTo>
                <a:cubicBezTo>
                  <a:pt x="155" y="126"/>
                  <a:pt x="156" y="125"/>
                  <a:pt x="156" y="125"/>
                </a:cubicBezTo>
                <a:cubicBezTo>
                  <a:pt x="157" y="127"/>
                  <a:pt x="157" y="127"/>
                  <a:pt x="157" y="128"/>
                </a:cubicBezTo>
                <a:cubicBezTo>
                  <a:pt x="157" y="129"/>
                  <a:pt x="157" y="129"/>
                  <a:pt x="157" y="129"/>
                </a:cubicBezTo>
                <a:lnTo>
                  <a:pt x="157" y="130"/>
                </a:lnTo>
                <a:close/>
                <a:moveTo>
                  <a:pt x="210" y="30"/>
                </a:moveTo>
                <a:cubicBezTo>
                  <a:pt x="210" y="30"/>
                  <a:pt x="209" y="29"/>
                  <a:pt x="209" y="29"/>
                </a:cubicBezTo>
                <a:cubicBezTo>
                  <a:pt x="209" y="29"/>
                  <a:pt x="209" y="29"/>
                  <a:pt x="209" y="28"/>
                </a:cubicBezTo>
                <a:cubicBezTo>
                  <a:pt x="210" y="28"/>
                  <a:pt x="210" y="29"/>
                  <a:pt x="210" y="30"/>
                </a:cubicBezTo>
                <a:close/>
                <a:moveTo>
                  <a:pt x="197" y="7"/>
                </a:moveTo>
                <a:cubicBezTo>
                  <a:pt x="196" y="7"/>
                  <a:pt x="195" y="6"/>
                  <a:pt x="195" y="6"/>
                </a:cubicBezTo>
                <a:cubicBezTo>
                  <a:pt x="195" y="5"/>
                  <a:pt x="195" y="5"/>
                  <a:pt x="196" y="3"/>
                </a:cubicBezTo>
                <a:cubicBezTo>
                  <a:pt x="197" y="3"/>
                  <a:pt x="197" y="4"/>
                  <a:pt x="197" y="4"/>
                </a:cubicBezTo>
                <a:cubicBezTo>
                  <a:pt x="197" y="4"/>
                  <a:pt x="198" y="4"/>
                  <a:pt x="198" y="4"/>
                </a:cubicBezTo>
                <a:cubicBezTo>
                  <a:pt x="198" y="5"/>
                  <a:pt x="198" y="5"/>
                  <a:pt x="198" y="5"/>
                </a:cubicBezTo>
                <a:cubicBezTo>
                  <a:pt x="198" y="5"/>
                  <a:pt x="197" y="6"/>
                  <a:pt x="197" y="7"/>
                </a:cubicBezTo>
                <a:close/>
                <a:moveTo>
                  <a:pt x="158" y="124"/>
                </a:moveTo>
                <a:cubicBezTo>
                  <a:pt x="157" y="124"/>
                  <a:pt x="157" y="124"/>
                  <a:pt x="157" y="123"/>
                </a:cubicBezTo>
                <a:cubicBezTo>
                  <a:pt x="157" y="123"/>
                  <a:pt x="157" y="122"/>
                  <a:pt x="158" y="121"/>
                </a:cubicBezTo>
                <a:cubicBezTo>
                  <a:pt x="159" y="121"/>
                  <a:pt x="159" y="121"/>
                  <a:pt x="159" y="122"/>
                </a:cubicBezTo>
                <a:cubicBezTo>
                  <a:pt x="159" y="123"/>
                  <a:pt x="159" y="123"/>
                  <a:pt x="159" y="123"/>
                </a:cubicBezTo>
                <a:cubicBezTo>
                  <a:pt x="159" y="123"/>
                  <a:pt x="159" y="124"/>
                  <a:pt x="159" y="124"/>
                </a:cubicBezTo>
                <a:cubicBezTo>
                  <a:pt x="159" y="124"/>
                  <a:pt x="159" y="124"/>
                  <a:pt x="159" y="124"/>
                </a:cubicBezTo>
                <a:cubicBezTo>
                  <a:pt x="158" y="124"/>
                  <a:pt x="158" y="124"/>
                  <a:pt x="158" y="124"/>
                </a:cubicBezTo>
                <a:close/>
                <a:moveTo>
                  <a:pt x="158" y="117"/>
                </a:moveTo>
                <a:cubicBezTo>
                  <a:pt x="158" y="117"/>
                  <a:pt x="157" y="117"/>
                  <a:pt x="157" y="116"/>
                </a:cubicBezTo>
                <a:cubicBezTo>
                  <a:pt x="157" y="115"/>
                  <a:pt x="157" y="115"/>
                  <a:pt x="157" y="115"/>
                </a:cubicBezTo>
                <a:cubicBezTo>
                  <a:pt x="158" y="115"/>
                  <a:pt x="159" y="115"/>
                  <a:pt x="159" y="116"/>
                </a:cubicBezTo>
                <a:cubicBezTo>
                  <a:pt x="159" y="116"/>
                  <a:pt x="159" y="116"/>
                  <a:pt x="160" y="117"/>
                </a:cubicBezTo>
                <a:cubicBezTo>
                  <a:pt x="159" y="117"/>
                  <a:pt x="158" y="117"/>
                  <a:pt x="159" y="117"/>
                </a:cubicBezTo>
                <a:cubicBezTo>
                  <a:pt x="159" y="117"/>
                  <a:pt x="159" y="117"/>
                  <a:pt x="158" y="117"/>
                </a:cubicBezTo>
                <a:close/>
                <a:moveTo>
                  <a:pt x="183" y="27"/>
                </a:moveTo>
                <a:cubicBezTo>
                  <a:pt x="183" y="26"/>
                  <a:pt x="182" y="26"/>
                  <a:pt x="182" y="25"/>
                </a:cubicBezTo>
                <a:cubicBezTo>
                  <a:pt x="182" y="25"/>
                  <a:pt x="182" y="25"/>
                  <a:pt x="183" y="25"/>
                </a:cubicBezTo>
                <a:cubicBezTo>
                  <a:pt x="183" y="24"/>
                  <a:pt x="183" y="24"/>
                  <a:pt x="184" y="24"/>
                </a:cubicBezTo>
                <a:cubicBezTo>
                  <a:pt x="184" y="25"/>
                  <a:pt x="183" y="26"/>
                  <a:pt x="183" y="27"/>
                </a:cubicBezTo>
                <a:close/>
                <a:moveTo>
                  <a:pt x="198" y="117"/>
                </a:moveTo>
                <a:cubicBezTo>
                  <a:pt x="197" y="117"/>
                  <a:pt x="197" y="117"/>
                  <a:pt x="197" y="117"/>
                </a:cubicBezTo>
                <a:cubicBezTo>
                  <a:pt x="197" y="117"/>
                  <a:pt x="197" y="117"/>
                  <a:pt x="197" y="117"/>
                </a:cubicBezTo>
                <a:cubicBezTo>
                  <a:pt x="197" y="116"/>
                  <a:pt x="197" y="116"/>
                  <a:pt x="197" y="116"/>
                </a:cubicBezTo>
                <a:cubicBezTo>
                  <a:pt x="198" y="116"/>
                  <a:pt x="198" y="117"/>
                  <a:pt x="198" y="117"/>
                </a:cubicBezTo>
                <a:close/>
                <a:moveTo>
                  <a:pt x="62" y="134"/>
                </a:moveTo>
                <a:cubicBezTo>
                  <a:pt x="63" y="134"/>
                  <a:pt x="63" y="136"/>
                  <a:pt x="63" y="137"/>
                </a:cubicBezTo>
                <a:cubicBezTo>
                  <a:pt x="62" y="137"/>
                  <a:pt x="60" y="137"/>
                  <a:pt x="59" y="136"/>
                </a:cubicBezTo>
                <a:cubicBezTo>
                  <a:pt x="57" y="136"/>
                  <a:pt x="56" y="134"/>
                  <a:pt x="56" y="132"/>
                </a:cubicBezTo>
                <a:cubicBezTo>
                  <a:pt x="57" y="132"/>
                  <a:pt x="58" y="132"/>
                  <a:pt x="59" y="132"/>
                </a:cubicBezTo>
                <a:cubicBezTo>
                  <a:pt x="59" y="132"/>
                  <a:pt x="60" y="132"/>
                  <a:pt x="60" y="132"/>
                </a:cubicBezTo>
                <a:cubicBezTo>
                  <a:pt x="60" y="132"/>
                  <a:pt x="60" y="132"/>
                  <a:pt x="60" y="132"/>
                </a:cubicBezTo>
                <a:cubicBezTo>
                  <a:pt x="60" y="132"/>
                  <a:pt x="61" y="132"/>
                  <a:pt x="61" y="132"/>
                </a:cubicBezTo>
                <a:cubicBezTo>
                  <a:pt x="61" y="133"/>
                  <a:pt x="61" y="133"/>
                  <a:pt x="62" y="134"/>
                </a:cubicBezTo>
                <a:close/>
                <a:moveTo>
                  <a:pt x="39" y="48"/>
                </a:moveTo>
                <a:cubicBezTo>
                  <a:pt x="38" y="48"/>
                  <a:pt x="37" y="47"/>
                  <a:pt x="37" y="46"/>
                </a:cubicBezTo>
                <a:cubicBezTo>
                  <a:pt x="36" y="45"/>
                  <a:pt x="36" y="45"/>
                  <a:pt x="36" y="44"/>
                </a:cubicBezTo>
                <a:cubicBezTo>
                  <a:pt x="36" y="44"/>
                  <a:pt x="37" y="44"/>
                  <a:pt x="37" y="44"/>
                </a:cubicBezTo>
                <a:cubicBezTo>
                  <a:pt x="39" y="44"/>
                  <a:pt x="40" y="44"/>
                  <a:pt x="41" y="46"/>
                </a:cubicBezTo>
                <a:cubicBezTo>
                  <a:pt x="43" y="47"/>
                  <a:pt x="44" y="49"/>
                  <a:pt x="44" y="50"/>
                </a:cubicBezTo>
                <a:cubicBezTo>
                  <a:pt x="44" y="51"/>
                  <a:pt x="43" y="51"/>
                  <a:pt x="43" y="51"/>
                </a:cubicBezTo>
                <a:cubicBezTo>
                  <a:pt x="42" y="51"/>
                  <a:pt x="41" y="51"/>
                  <a:pt x="40" y="50"/>
                </a:cubicBezTo>
                <a:cubicBezTo>
                  <a:pt x="39" y="50"/>
                  <a:pt x="39" y="49"/>
                  <a:pt x="39" y="49"/>
                </a:cubicBezTo>
                <a:cubicBezTo>
                  <a:pt x="38" y="49"/>
                  <a:pt x="38" y="49"/>
                  <a:pt x="38" y="49"/>
                </a:cubicBezTo>
                <a:cubicBezTo>
                  <a:pt x="38" y="48"/>
                  <a:pt x="38" y="48"/>
                  <a:pt x="39" y="48"/>
                </a:cubicBezTo>
                <a:close/>
                <a:moveTo>
                  <a:pt x="45" y="114"/>
                </a:moveTo>
                <a:cubicBezTo>
                  <a:pt x="44" y="114"/>
                  <a:pt x="44" y="114"/>
                  <a:pt x="44" y="113"/>
                </a:cubicBezTo>
                <a:cubicBezTo>
                  <a:pt x="45" y="113"/>
                  <a:pt x="46" y="113"/>
                  <a:pt x="47" y="114"/>
                </a:cubicBezTo>
                <a:cubicBezTo>
                  <a:pt x="49" y="114"/>
                  <a:pt x="50" y="114"/>
                  <a:pt x="50" y="114"/>
                </a:cubicBezTo>
                <a:cubicBezTo>
                  <a:pt x="50" y="115"/>
                  <a:pt x="50" y="116"/>
                  <a:pt x="50" y="116"/>
                </a:cubicBezTo>
                <a:cubicBezTo>
                  <a:pt x="48" y="116"/>
                  <a:pt x="47" y="115"/>
                  <a:pt x="47" y="115"/>
                </a:cubicBezTo>
                <a:cubicBezTo>
                  <a:pt x="46" y="115"/>
                  <a:pt x="46" y="114"/>
                  <a:pt x="45" y="114"/>
                </a:cubicBezTo>
                <a:close/>
                <a:moveTo>
                  <a:pt x="56" y="80"/>
                </a:moveTo>
                <a:cubicBezTo>
                  <a:pt x="55" y="79"/>
                  <a:pt x="54" y="79"/>
                  <a:pt x="54" y="79"/>
                </a:cubicBezTo>
                <a:cubicBezTo>
                  <a:pt x="53" y="79"/>
                  <a:pt x="52" y="79"/>
                  <a:pt x="52" y="78"/>
                </a:cubicBezTo>
                <a:cubicBezTo>
                  <a:pt x="52" y="78"/>
                  <a:pt x="53" y="78"/>
                  <a:pt x="54" y="78"/>
                </a:cubicBezTo>
                <a:cubicBezTo>
                  <a:pt x="55" y="78"/>
                  <a:pt x="56" y="79"/>
                  <a:pt x="57" y="79"/>
                </a:cubicBezTo>
                <a:cubicBezTo>
                  <a:pt x="58" y="79"/>
                  <a:pt x="58" y="80"/>
                  <a:pt x="59" y="80"/>
                </a:cubicBezTo>
                <a:cubicBezTo>
                  <a:pt x="60" y="80"/>
                  <a:pt x="60" y="81"/>
                  <a:pt x="60" y="81"/>
                </a:cubicBezTo>
                <a:cubicBezTo>
                  <a:pt x="59" y="81"/>
                  <a:pt x="59" y="81"/>
                  <a:pt x="58" y="80"/>
                </a:cubicBezTo>
                <a:cubicBezTo>
                  <a:pt x="58" y="80"/>
                  <a:pt x="57" y="80"/>
                  <a:pt x="56" y="80"/>
                </a:cubicBezTo>
                <a:close/>
                <a:moveTo>
                  <a:pt x="43" y="105"/>
                </a:moveTo>
                <a:cubicBezTo>
                  <a:pt x="42" y="105"/>
                  <a:pt x="42" y="105"/>
                  <a:pt x="42" y="105"/>
                </a:cubicBezTo>
                <a:cubicBezTo>
                  <a:pt x="42" y="105"/>
                  <a:pt x="42" y="105"/>
                  <a:pt x="41" y="105"/>
                </a:cubicBezTo>
                <a:cubicBezTo>
                  <a:pt x="41" y="105"/>
                  <a:pt x="40" y="105"/>
                  <a:pt x="40" y="105"/>
                </a:cubicBezTo>
                <a:cubicBezTo>
                  <a:pt x="40" y="103"/>
                  <a:pt x="40" y="103"/>
                  <a:pt x="40" y="103"/>
                </a:cubicBezTo>
                <a:cubicBezTo>
                  <a:pt x="40" y="103"/>
                  <a:pt x="40" y="103"/>
                  <a:pt x="40" y="103"/>
                </a:cubicBezTo>
                <a:cubicBezTo>
                  <a:pt x="41" y="103"/>
                  <a:pt x="41" y="103"/>
                  <a:pt x="42" y="103"/>
                </a:cubicBezTo>
                <a:cubicBezTo>
                  <a:pt x="42" y="104"/>
                  <a:pt x="42" y="104"/>
                  <a:pt x="42" y="104"/>
                </a:cubicBezTo>
                <a:cubicBezTo>
                  <a:pt x="42" y="104"/>
                  <a:pt x="42" y="104"/>
                  <a:pt x="43" y="105"/>
                </a:cubicBezTo>
                <a:close/>
                <a:moveTo>
                  <a:pt x="22" y="269"/>
                </a:moveTo>
                <a:cubicBezTo>
                  <a:pt x="22" y="268"/>
                  <a:pt x="23" y="268"/>
                  <a:pt x="23" y="267"/>
                </a:cubicBezTo>
                <a:cubicBezTo>
                  <a:pt x="23" y="267"/>
                  <a:pt x="24" y="266"/>
                  <a:pt x="24" y="265"/>
                </a:cubicBezTo>
                <a:cubicBezTo>
                  <a:pt x="24" y="266"/>
                  <a:pt x="24" y="266"/>
                  <a:pt x="24" y="266"/>
                </a:cubicBezTo>
                <a:cubicBezTo>
                  <a:pt x="24" y="267"/>
                  <a:pt x="24" y="267"/>
                  <a:pt x="24" y="268"/>
                </a:cubicBezTo>
                <a:cubicBezTo>
                  <a:pt x="23" y="268"/>
                  <a:pt x="23" y="269"/>
                  <a:pt x="22" y="269"/>
                </a:cubicBezTo>
                <a:close/>
                <a:moveTo>
                  <a:pt x="18" y="92"/>
                </a:moveTo>
                <a:cubicBezTo>
                  <a:pt x="18" y="92"/>
                  <a:pt x="19" y="93"/>
                  <a:pt x="19" y="93"/>
                </a:cubicBezTo>
                <a:cubicBezTo>
                  <a:pt x="20" y="93"/>
                  <a:pt x="21" y="94"/>
                  <a:pt x="22" y="94"/>
                </a:cubicBezTo>
                <a:cubicBezTo>
                  <a:pt x="21" y="94"/>
                  <a:pt x="21" y="94"/>
                  <a:pt x="21" y="95"/>
                </a:cubicBezTo>
                <a:cubicBezTo>
                  <a:pt x="21" y="95"/>
                  <a:pt x="21" y="95"/>
                  <a:pt x="20" y="95"/>
                </a:cubicBezTo>
                <a:cubicBezTo>
                  <a:pt x="18" y="95"/>
                  <a:pt x="16" y="94"/>
                  <a:pt x="14" y="94"/>
                </a:cubicBezTo>
                <a:cubicBezTo>
                  <a:pt x="13" y="93"/>
                  <a:pt x="11" y="92"/>
                  <a:pt x="9" y="91"/>
                </a:cubicBezTo>
                <a:cubicBezTo>
                  <a:pt x="9" y="91"/>
                  <a:pt x="8" y="90"/>
                  <a:pt x="7" y="90"/>
                </a:cubicBezTo>
                <a:cubicBezTo>
                  <a:pt x="6" y="89"/>
                  <a:pt x="5" y="89"/>
                  <a:pt x="4" y="89"/>
                </a:cubicBezTo>
                <a:cubicBezTo>
                  <a:pt x="3" y="89"/>
                  <a:pt x="2" y="88"/>
                  <a:pt x="1" y="88"/>
                </a:cubicBezTo>
                <a:cubicBezTo>
                  <a:pt x="0" y="88"/>
                  <a:pt x="0" y="87"/>
                  <a:pt x="0" y="86"/>
                </a:cubicBezTo>
                <a:cubicBezTo>
                  <a:pt x="0" y="85"/>
                  <a:pt x="0" y="85"/>
                  <a:pt x="0" y="85"/>
                </a:cubicBezTo>
                <a:cubicBezTo>
                  <a:pt x="0" y="85"/>
                  <a:pt x="1" y="85"/>
                  <a:pt x="1" y="85"/>
                </a:cubicBezTo>
                <a:cubicBezTo>
                  <a:pt x="4" y="85"/>
                  <a:pt x="6" y="86"/>
                  <a:pt x="9" y="88"/>
                </a:cubicBezTo>
                <a:cubicBezTo>
                  <a:pt x="12" y="89"/>
                  <a:pt x="13" y="90"/>
                  <a:pt x="14" y="90"/>
                </a:cubicBezTo>
                <a:cubicBezTo>
                  <a:pt x="14" y="90"/>
                  <a:pt x="15" y="90"/>
                  <a:pt x="15" y="91"/>
                </a:cubicBezTo>
                <a:cubicBezTo>
                  <a:pt x="16" y="91"/>
                  <a:pt x="17" y="92"/>
                  <a:pt x="18" y="92"/>
                </a:cubicBezTo>
                <a:close/>
                <a:moveTo>
                  <a:pt x="9" y="258"/>
                </a:moveTo>
                <a:cubicBezTo>
                  <a:pt x="9" y="258"/>
                  <a:pt x="10" y="257"/>
                  <a:pt x="11" y="257"/>
                </a:cubicBezTo>
                <a:cubicBezTo>
                  <a:pt x="11" y="257"/>
                  <a:pt x="12" y="257"/>
                  <a:pt x="13" y="257"/>
                </a:cubicBezTo>
                <a:cubicBezTo>
                  <a:pt x="13" y="258"/>
                  <a:pt x="12" y="258"/>
                  <a:pt x="11" y="258"/>
                </a:cubicBezTo>
                <a:cubicBezTo>
                  <a:pt x="11" y="258"/>
                  <a:pt x="11" y="258"/>
                  <a:pt x="10" y="258"/>
                </a:cubicBezTo>
                <a:cubicBezTo>
                  <a:pt x="10" y="258"/>
                  <a:pt x="9" y="258"/>
                  <a:pt x="9" y="258"/>
                </a:cubicBezTo>
                <a:close/>
                <a:moveTo>
                  <a:pt x="7" y="258"/>
                </a:moveTo>
                <a:cubicBezTo>
                  <a:pt x="8" y="258"/>
                  <a:pt x="9" y="258"/>
                  <a:pt x="9" y="259"/>
                </a:cubicBezTo>
                <a:cubicBezTo>
                  <a:pt x="9" y="259"/>
                  <a:pt x="9" y="259"/>
                  <a:pt x="8" y="259"/>
                </a:cubicBezTo>
                <a:cubicBezTo>
                  <a:pt x="7" y="259"/>
                  <a:pt x="7" y="259"/>
                  <a:pt x="7" y="259"/>
                </a:cubicBezTo>
                <a:cubicBezTo>
                  <a:pt x="7" y="259"/>
                  <a:pt x="7" y="259"/>
                  <a:pt x="7" y="259"/>
                </a:cubicBezTo>
                <a:cubicBezTo>
                  <a:pt x="7" y="259"/>
                  <a:pt x="7" y="259"/>
                  <a:pt x="7" y="258"/>
                </a:cubicBezTo>
                <a:close/>
                <a:moveTo>
                  <a:pt x="83" y="219"/>
                </a:moveTo>
                <a:cubicBezTo>
                  <a:pt x="82" y="218"/>
                  <a:pt x="81" y="216"/>
                  <a:pt x="81" y="215"/>
                </a:cubicBezTo>
                <a:cubicBezTo>
                  <a:pt x="84" y="215"/>
                  <a:pt x="86" y="216"/>
                  <a:pt x="86" y="219"/>
                </a:cubicBezTo>
                <a:cubicBezTo>
                  <a:pt x="85" y="219"/>
                  <a:pt x="84" y="219"/>
                  <a:pt x="84" y="219"/>
                </a:cubicBezTo>
                <a:cubicBezTo>
                  <a:pt x="83" y="219"/>
                  <a:pt x="83" y="219"/>
                  <a:pt x="83" y="219"/>
                </a:cubicBezTo>
                <a:close/>
                <a:moveTo>
                  <a:pt x="77" y="207"/>
                </a:moveTo>
                <a:cubicBezTo>
                  <a:pt x="77" y="208"/>
                  <a:pt x="77" y="208"/>
                  <a:pt x="77" y="208"/>
                </a:cubicBezTo>
                <a:cubicBezTo>
                  <a:pt x="76" y="209"/>
                  <a:pt x="76" y="209"/>
                  <a:pt x="75" y="209"/>
                </a:cubicBezTo>
                <a:cubicBezTo>
                  <a:pt x="75" y="208"/>
                  <a:pt x="76" y="207"/>
                  <a:pt x="77" y="207"/>
                </a:cubicBezTo>
                <a:close/>
                <a:moveTo>
                  <a:pt x="76" y="221"/>
                </a:moveTo>
                <a:cubicBezTo>
                  <a:pt x="77" y="220"/>
                  <a:pt x="78" y="219"/>
                  <a:pt x="78" y="219"/>
                </a:cubicBezTo>
                <a:cubicBezTo>
                  <a:pt x="79" y="219"/>
                  <a:pt x="80" y="220"/>
                  <a:pt x="80" y="221"/>
                </a:cubicBezTo>
                <a:cubicBezTo>
                  <a:pt x="80" y="222"/>
                  <a:pt x="80" y="222"/>
                  <a:pt x="79" y="222"/>
                </a:cubicBezTo>
                <a:cubicBezTo>
                  <a:pt x="79" y="222"/>
                  <a:pt x="78" y="223"/>
                  <a:pt x="78" y="223"/>
                </a:cubicBezTo>
                <a:cubicBezTo>
                  <a:pt x="77" y="223"/>
                  <a:pt x="76" y="222"/>
                  <a:pt x="76" y="221"/>
                </a:cubicBezTo>
                <a:close/>
                <a:moveTo>
                  <a:pt x="62" y="224"/>
                </a:moveTo>
                <a:cubicBezTo>
                  <a:pt x="63" y="224"/>
                  <a:pt x="63" y="225"/>
                  <a:pt x="63" y="225"/>
                </a:cubicBezTo>
                <a:cubicBezTo>
                  <a:pt x="63" y="226"/>
                  <a:pt x="63" y="227"/>
                  <a:pt x="62" y="227"/>
                </a:cubicBezTo>
                <a:cubicBezTo>
                  <a:pt x="62" y="228"/>
                  <a:pt x="61" y="228"/>
                  <a:pt x="60" y="228"/>
                </a:cubicBezTo>
                <a:cubicBezTo>
                  <a:pt x="58" y="228"/>
                  <a:pt x="56" y="227"/>
                  <a:pt x="56" y="226"/>
                </a:cubicBezTo>
                <a:cubicBezTo>
                  <a:pt x="56" y="225"/>
                  <a:pt x="57" y="225"/>
                  <a:pt x="57" y="224"/>
                </a:cubicBezTo>
                <a:cubicBezTo>
                  <a:pt x="58" y="224"/>
                  <a:pt x="58" y="224"/>
                  <a:pt x="58" y="223"/>
                </a:cubicBezTo>
                <a:cubicBezTo>
                  <a:pt x="58" y="223"/>
                  <a:pt x="58" y="223"/>
                  <a:pt x="59" y="223"/>
                </a:cubicBezTo>
                <a:cubicBezTo>
                  <a:pt x="59" y="223"/>
                  <a:pt x="59" y="223"/>
                  <a:pt x="60" y="223"/>
                </a:cubicBezTo>
                <a:cubicBezTo>
                  <a:pt x="60" y="223"/>
                  <a:pt x="60" y="223"/>
                  <a:pt x="60" y="223"/>
                </a:cubicBezTo>
                <a:cubicBezTo>
                  <a:pt x="60" y="223"/>
                  <a:pt x="60" y="223"/>
                  <a:pt x="61" y="223"/>
                </a:cubicBezTo>
                <a:cubicBezTo>
                  <a:pt x="61" y="223"/>
                  <a:pt x="61" y="223"/>
                  <a:pt x="61" y="223"/>
                </a:cubicBezTo>
                <a:cubicBezTo>
                  <a:pt x="61" y="223"/>
                  <a:pt x="62" y="224"/>
                  <a:pt x="62" y="224"/>
                </a:cubicBezTo>
                <a:close/>
                <a:moveTo>
                  <a:pt x="83" y="161"/>
                </a:moveTo>
                <a:cubicBezTo>
                  <a:pt x="82" y="161"/>
                  <a:pt x="82" y="161"/>
                  <a:pt x="82" y="161"/>
                </a:cubicBezTo>
                <a:cubicBezTo>
                  <a:pt x="82" y="161"/>
                  <a:pt x="82" y="161"/>
                  <a:pt x="81" y="161"/>
                </a:cubicBezTo>
                <a:cubicBezTo>
                  <a:pt x="80" y="161"/>
                  <a:pt x="80" y="160"/>
                  <a:pt x="80" y="159"/>
                </a:cubicBezTo>
                <a:cubicBezTo>
                  <a:pt x="80" y="159"/>
                  <a:pt x="81" y="159"/>
                  <a:pt x="81" y="159"/>
                </a:cubicBezTo>
                <a:cubicBezTo>
                  <a:pt x="81" y="159"/>
                  <a:pt x="82" y="159"/>
                  <a:pt x="82" y="158"/>
                </a:cubicBezTo>
                <a:cubicBezTo>
                  <a:pt x="83" y="158"/>
                  <a:pt x="83" y="159"/>
                  <a:pt x="83" y="159"/>
                </a:cubicBezTo>
                <a:cubicBezTo>
                  <a:pt x="83" y="159"/>
                  <a:pt x="83" y="160"/>
                  <a:pt x="83" y="161"/>
                </a:cubicBezTo>
                <a:close/>
                <a:moveTo>
                  <a:pt x="30" y="164"/>
                </a:moveTo>
                <a:cubicBezTo>
                  <a:pt x="28" y="164"/>
                  <a:pt x="28" y="164"/>
                  <a:pt x="28" y="164"/>
                </a:cubicBezTo>
                <a:cubicBezTo>
                  <a:pt x="28" y="164"/>
                  <a:pt x="28" y="164"/>
                  <a:pt x="28" y="164"/>
                </a:cubicBezTo>
                <a:cubicBezTo>
                  <a:pt x="27" y="164"/>
                  <a:pt x="27" y="164"/>
                  <a:pt x="26" y="164"/>
                </a:cubicBezTo>
                <a:cubicBezTo>
                  <a:pt x="26" y="163"/>
                  <a:pt x="25" y="163"/>
                  <a:pt x="25" y="162"/>
                </a:cubicBezTo>
                <a:cubicBezTo>
                  <a:pt x="25" y="161"/>
                  <a:pt x="25" y="161"/>
                  <a:pt x="26" y="161"/>
                </a:cubicBezTo>
                <a:cubicBezTo>
                  <a:pt x="28" y="161"/>
                  <a:pt x="29" y="162"/>
                  <a:pt x="30" y="164"/>
                </a:cubicBezTo>
                <a:close/>
                <a:moveTo>
                  <a:pt x="62" y="88"/>
                </a:moveTo>
                <a:cubicBezTo>
                  <a:pt x="61" y="88"/>
                  <a:pt x="61" y="87"/>
                  <a:pt x="60" y="87"/>
                </a:cubicBezTo>
                <a:cubicBezTo>
                  <a:pt x="59" y="87"/>
                  <a:pt x="59" y="86"/>
                  <a:pt x="59" y="85"/>
                </a:cubicBezTo>
                <a:cubicBezTo>
                  <a:pt x="60" y="85"/>
                  <a:pt x="62" y="85"/>
                  <a:pt x="64" y="86"/>
                </a:cubicBezTo>
                <a:cubicBezTo>
                  <a:pt x="66" y="87"/>
                  <a:pt x="67" y="88"/>
                  <a:pt x="67" y="90"/>
                </a:cubicBezTo>
                <a:cubicBezTo>
                  <a:pt x="65" y="90"/>
                  <a:pt x="63" y="89"/>
                  <a:pt x="62" y="88"/>
                </a:cubicBezTo>
                <a:close/>
                <a:moveTo>
                  <a:pt x="76" y="177"/>
                </a:moveTo>
                <a:cubicBezTo>
                  <a:pt x="76" y="177"/>
                  <a:pt x="76" y="177"/>
                  <a:pt x="75" y="177"/>
                </a:cubicBezTo>
                <a:cubicBezTo>
                  <a:pt x="74" y="177"/>
                  <a:pt x="73" y="176"/>
                  <a:pt x="73" y="175"/>
                </a:cubicBezTo>
                <a:cubicBezTo>
                  <a:pt x="73" y="175"/>
                  <a:pt x="73" y="175"/>
                  <a:pt x="73" y="174"/>
                </a:cubicBezTo>
                <a:cubicBezTo>
                  <a:pt x="74" y="174"/>
                  <a:pt x="74" y="174"/>
                  <a:pt x="75" y="174"/>
                </a:cubicBezTo>
                <a:cubicBezTo>
                  <a:pt x="75" y="174"/>
                  <a:pt x="75" y="174"/>
                  <a:pt x="76" y="174"/>
                </a:cubicBezTo>
                <a:cubicBezTo>
                  <a:pt x="76" y="174"/>
                  <a:pt x="77" y="175"/>
                  <a:pt x="77" y="176"/>
                </a:cubicBezTo>
                <a:cubicBezTo>
                  <a:pt x="77" y="176"/>
                  <a:pt x="76" y="176"/>
                  <a:pt x="76" y="177"/>
                </a:cubicBezTo>
                <a:close/>
                <a:moveTo>
                  <a:pt x="72" y="101"/>
                </a:moveTo>
                <a:cubicBezTo>
                  <a:pt x="72" y="101"/>
                  <a:pt x="72" y="100"/>
                  <a:pt x="72" y="100"/>
                </a:cubicBezTo>
                <a:cubicBezTo>
                  <a:pt x="72" y="99"/>
                  <a:pt x="72" y="99"/>
                  <a:pt x="72" y="98"/>
                </a:cubicBezTo>
                <a:cubicBezTo>
                  <a:pt x="73" y="98"/>
                  <a:pt x="73" y="98"/>
                  <a:pt x="74" y="97"/>
                </a:cubicBezTo>
                <a:cubicBezTo>
                  <a:pt x="74" y="97"/>
                  <a:pt x="75" y="97"/>
                  <a:pt x="76" y="97"/>
                </a:cubicBezTo>
                <a:cubicBezTo>
                  <a:pt x="77" y="97"/>
                  <a:pt x="78" y="98"/>
                  <a:pt x="78" y="101"/>
                </a:cubicBezTo>
                <a:cubicBezTo>
                  <a:pt x="78" y="102"/>
                  <a:pt x="77" y="103"/>
                  <a:pt x="75" y="103"/>
                </a:cubicBezTo>
                <a:cubicBezTo>
                  <a:pt x="75" y="103"/>
                  <a:pt x="74" y="102"/>
                  <a:pt x="72" y="1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41" name="Freeform 43">
            <a:extLst>
              <a:ext uri="{FF2B5EF4-FFF2-40B4-BE49-F238E27FC236}">
                <a16:creationId xmlns:a16="http://schemas.microsoft.com/office/drawing/2014/main" xmlns="" id="{0D492A5B-7C16-4B44-8220-3FA52B648A4D}"/>
              </a:ext>
            </a:extLst>
          </p:cNvPr>
          <p:cNvSpPr>
            <a:spLocks noEditPoints="1"/>
          </p:cNvSpPr>
          <p:nvPr/>
        </p:nvSpPr>
        <p:spPr bwMode="auto">
          <a:xfrm>
            <a:off x="8119866" y="3020283"/>
            <a:ext cx="729427" cy="403969"/>
          </a:xfrm>
          <a:custGeom>
            <a:avLst/>
            <a:gdLst>
              <a:gd name="T0" fmla="*/ 174 w 351"/>
              <a:gd name="T1" fmla="*/ 42 h 194"/>
              <a:gd name="T2" fmla="*/ 231 w 351"/>
              <a:gd name="T3" fmla="*/ 122 h 194"/>
              <a:gd name="T4" fmla="*/ 202 w 351"/>
              <a:gd name="T5" fmla="*/ 132 h 194"/>
              <a:gd name="T6" fmla="*/ 202 w 351"/>
              <a:gd name="T7" fmla="*/ 109 h 194"/>
              <a:gd name="T8" fmla="*/ 229 w 351"/>
              <a:gd name="T9" fmla="*/ 109 h 194"/>
              <a:gd name="T10" fmla="*/ 127 w 351"/>
              <a:gd name="T11" fmla="*/ 72 h 194"/>
              <a:gd name="T12" fmla="*/ 114 w 351"/>
              <a:gd name="T13" fmla="*/ 68 h 194"/>
              <a:gd name="T14" fmla="*/ 88 w 351"/>
              <a:gd name="T15" fmla="*/ 63 h 194"/>
              <a:gd name="T16" fmla="*/ 95 w 351"/>
              <a:gd name="T17" fmla="*/ 36 h 194"/>
              <a:gd name="T18" fmla="*/ 115 w 351"/>
              <a:gd name="T19" fmla="*/ 46 h 194"/>
              <a:gd name="T20" fmla="*/ 131 w 351"/>
              <a:gd name="T21" fmla="*/ 57 h 194"/>
              <a:gd name="T22" fmla="*/ 166 w 351"/>
              <a:gd name="T23" fmla="*/ 37 h 194"/>
              <a:gd name="T24" fmla="*/ 159 w 351"/>
              <a:gd name="T25" fmla="*/ 55 h 194"/>
              <a:gd name="T26" fmla="*/ 141 w 351"/>
              <a:gd name="T27" fmla="*/ 58 h 194"/>
              <a:gd name="T28" fmla="*/ 135 w 351"/>
              <a:gd name="T29" fmla="*/ 38 h 194"/>
              <a:gd name="T30" fmla="*/ 153 w 351"/>
              <a:gd name="T31" fmla="*/ 24 h 194"/>
              <a:gd name="T32" fmla="*/ 174 w 351"/>
              <a:gd name="T33" fmla="*/ 8 h 194"/>
              <a:gd name="T34" fmla="*/ 160 w 351"/>
              <a:gd name="T35" fmla="*/ 104 h 194"/>
              <a:gd name="T36" fmla="*/ 318 w 351"/>
              <a:gd name="T37" fmla="*/ 97 h 194"/>
              <a:gd name="T38" fmla="*/ 307 w 351"/>
              <a:gd name="T39" fmla="*/ 110 h 194"/>
              <a:gd name="T40" fmla="*/ 292 w 351"/>
              <a:gd name="T41" fmla="*/ 117 h 194"/>
              <a:gd name="T42" fmla="*/ 275 w 351"/>
              <a:gd name="T43" fmla="*/ 97 h 194"/>
              <a:gd name="T44" fmla="*/ 279 w 351"/>
              <a:gd name="T45" fmla="*/ 76 h 194"/>
              <a:gd name="T46" fmla="*/ 243 w 351"/>
              <a:gd name="T47" fmla="*/ 70 h 194"/>
              <a:gd name="T48" fmla="*/ 216 w 351"/>
              <a:gd name="T49" fmla="*/ 79 h 194"/>
              <a:gd name="T50" fmla="*/ 213 w 351"/>
              <a:gd name="T51" fmla="*/ 63 h 194"/>
              <a:gd name="T52" fmla="*/ 223 w 351"/>
              <a:gd name="T53" fmla="*/ 49 h 194"/>
              <a:gd name="T54" fmla="*/ 247 w 351"/>
              <a:gd name="T55" fmla="*/ 58 h 194"/>
              <a:gd name="T56" fmla="*/ 269 w 351"/>
              <a:gd name="T57" fmla="*/ 55 h 194"/>
              <a:gd name="T58" fmla="*/ 287 w 351"/>
              <a:gd name="T59" fmla="*/ 76 h 194"/>
              <a:gd name="T60" fmla="*/ 314 w 351"/>
              <a:gd name="T61" fmla="*/ 71 h 194"/>
              <a:gd name="T62" fmla="*/ 350 w 351"/>
              <a:gd name="T63" fmla="*/ 39 h 194"/>
              <a:gd name="T64" fmla="*/ 314 w 351"/>
              <a:gd name="T65" fmla="*/ 120 h 194"/>
              <a:gd name="T66" fmla="*/ 316 w 351"/>
              <a:gd name="T67" fmla="*/ 192 h 194"/>
              <a:gd name="T68" fmla="*/ 315 w 351"/>
              <a:gd name="T69" fmla="*/ 109 h 194"/>
              <a:gd name="T70" fmla="*/ 317 w 351"/>
              <a:gd name="T71" fmla="*/ 123 h 194"/>
              <a:gd name="T72" fmla="*/ 203 w 351"/>
              <a:gd name="T73" fmla="*/ 39 h 194"/>
              <a:gd name="T74" fmla="*/ 218 w 351"/>
              <a:gd name="T75" fmla="*/ 19 h 194"/>
              <a:gd name="T76" fmla="*/ 235 w 351"/>
              <a:gd name="T77" fmla="*/ 33 h 194"/>
              <a:gd name="T78" fmla="*/ 212 w 351"/>
              <a:gd name="T79" fmla="*/ 43 h 194"/>
              <a:gd name="T80" fmla="*/ 217 w 351"/>
              <a:gd name="T81" fmla="*/ 19 h 194"/>
              <a:gd name="T82" fmla="*/ 132 w 351"/>
              <a:gd name="T83" fmla="*/ 0 h 194"/>
              <a:gd name="T84" fmla="*/ 286 w 351"/>
              <a:gd name="T85" fmla="*/ 5 h 194"/>
              <a:gd name="T86" fmla="*/ 271 w 351"/>
              <a:gd name="T87" fmla="*/ 33 h 194"/>
              <a:gd name="T88" fmla="*/ 58 w 351"/>
              <a:gd name="T89" fmla="*/ 168 h 194"/>
              <a:gd name="T90" fmla="*/ 85 w 351"/>
              <a:gd name="T91" fmla="*/ 109 h 194"/>
              <a:gd name="T92" fmla="*/ 79 w 351"/>
              <a:gd name="T93" fmla="*/ 122 h 194"/>
              <a:gd name="T94" fmla="*/ 60 w 351"/>
              <a:gd name="T95" fmla="*/ 146 h 194"/>
              <a:gd name="T96" fmla="*/ 46 w 351"/>
              <a:gd name="T97" fmla="*/ 153 h 194"/>
              <a:gd name="T98" fmla="*/ 41 w 351"/>
              <a:gd name="T99" fmla="*/ 142 h 194"/>
              <a:gd name="T100" fmla="*/ 33 w 351"/>
              <a:gd name="T101" fmla="*/ 131 h 194"/>
              <a:gd name="T102" fmla="*/ 27 w 351"/>
              <a:gd name="T103" fmla="*/ 119 h 194"/>
              <a:gd name="T104" fmla="*/ 30 w 351"/>
              <a:gd name="T105" fmla="*/ 95 h 194"/>
              <a:gd name="T106" fmla="*/ 57 w 351"/>
              <a:gd name="T107" fmla="*/ 84 h 194"/>
              <a:gd name="T108" fmla="*/ 83 w 351"/>
              <a:gd name="T109" fmla="*/ 99 h 194"/>
              <a:gd name="T110" fmla="*/ 80 w 351"/>
              <a:gd name="T111" fmla="*/ 184 h 194"/>
              <a:gd name="T112" fmla="*/ 66 w 351"/>
              <a:gd name="T113" fmla="*/ 175 h 194"/>
              <a:gd name="T114" fmla="*/ 68 w 351"/>
              <a:gd name="T115" fmla="*/ 156 h 194"/>
              <a:gd name="T116" fmla="*/ 102 w 351"/>
              <a:gd name="T117" fmla="*/ 39 h 194"/>
              <a:gd name="T118" fmla="*/ 2 w 351"/>
              <a:gd name="T119" fmla="*/ 125 h 194"/>
              <a:gd name="T120" fmla="*/ 16 w 351"/>
              <a:gd name="T121" fmla="*/ 17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1" h="194">
                <a:moveTo>
                  <a:pt x="178" y="62"/>
                </a:moveTo>
                <a:cubicBezTo>
                  <a:pt x="178" y="62"/>
                  <a:pt x="179" y="62"/>
                  <a:pt x="179" y="61"/>
                </a:cubicBezTo>
                <a:cubicBezTo>
                  <a:pt x="179" y="61"/>
                  <a:pt x="179" y="61"/>
                  <a:pt x="180" y="61"/>
                </a:cubicBezTo>
                <a:cubicBezTo>
                  <a:pt x="180" y="63"/>
                  <a:pt x="180" y="63"/>
                  <a:pt x="180" y="63"/>
                </a:cubicBezTo>
                <a:cubicBezTo>
                  <a:pt x="179" y="63"/>
                  <a:pt x="179" y="63"/>
                  <a:pt x="178" y="63"/>
                </a:cubicBezTo>
                <a:cubicBezTo>
                  <a:pt x="178" y="63"/>
                  <a:pt x="178" y="62"/>
                  <a:pt x="178" y="62"/>
                </a:cubicBezTo>
                <a:close/>
                <a:moveTo>
                  <a:pt x="200" y="21"/>
                </a:moveTo>
                <a:cubicBezTo>
                  <a:pt x="200" y="22"/>
                  <a:pt x="200" y="22"/>
                  <a:pt x="199" y="23"/>
                </a:cubicBezTo>
                <a:cubicBezTo>
                  <a:pt x="199" y="24"/>
                  <a:pt x="198" y="24"/>
                  <a:pt x="197" y="24"/>
                </a:cubicBezTo>
                <a:cubicBezTo>
                  <a:pt x="197" y="24"/>
                  <a:pt x="196" y="24"/>
                  <a:pt x="195" y="23"/>
                </a:cubicBezTo>
                <a:cubicBezTo>
                  <a:pt x="195" y="22"/>
                  <a:pt x="194" y="21"/>
                  <a:pt x="194" y="20"/>
                </a:cubicBezTo>
                <a:cubicBezTo>
                  <a:pt x="194" y="20"/>
                  <a:pt x="195" y="20"/>
                  <a:pt x="195" y="19"/>
                </a:cubicBezTo>
                <a:cubicBezTo>
                  <a:pt x="196" y="19"/>
                  <a:pt x="197" y="18"/>
                  <a:pt x="197" y="18"/>
                </a:cubicBezTo>
                <a:cubicBezTo>
                  <a:pt x="198" y="18"/>
                  <a:pt x="199" y="19"/>
                  <a:pt x="199" y="19"/>
                </a:cubicBezTo>
                <a:cubicBezTo>
                  <a:pt x="200" y="20"/>
                  <a:pt x="200" y="21"/>
                  <a:pt x="200" y="21"/>
                </a:cubicBezTo>
                <a:close/>
                <a:moveTo>
                  <a:pt x="174" y="42"/>
                </a:moveTo>
                <a:cubicBezTo>
                  <a:pt x="175" y="42"/>
                  <a:pt x="175" y="42"/>
                  <a:pt x="175" y="43"/>
                </a:cubicBezTo>
                <a:cubicBezTo>
                  <a:pt x="175" y="43"/>
                  <a:pt x="175" y="43"/>
                  <a:pt x="175" y="43"/>
                </a:cubicBezTo>
                <a:cubicBezTo>
                  <a:pt x="174" y="43"/>
                  <a:pt x="174" y="43"/>
                  <a:pt x="174" y="42"/>
                </a:cubicBezTo>
                <a:close/>
                <a:moveTo>
                  <a:pt x="200" y="93"/>
                </a:moveTo>
                <a:cubicBezTo>
                  <a:pt x="199" y="93"/>
                  <a:pt x="199" y="94"/>
                  <a:pt x="199" y="94"/>
                </a:cubicBezTo>
                <a:cubicBezTo>
                  <a:pt x="199" y="94"/>
                  <a:pt x="199" y="94"/>
                  <a:pt x="199" y="94"/>
                </a:cubicBezTo>
                <a:cubicBezTo>
                  <a:pt x="199" y="94"/>
                  <a:pt x="198" y="93"/>
                  <a:pt x="198" y="93"/>
                </a:cubicBezTo>
                <a:cubicBezTo>
                  <a:pt x="198" y="93"/>
                  <a:pt x="198" y="93"/>
                  <a:pt x="198" y="93"/>
                </a:cubicBezTo>
                <a:cubicBezTo>
                  <a:pt x="199" y="93"/>
                  <a:pt x="199" y="93"/>
                  <a:pt x="199" y="92"/>
                </a:cubicBezTo>
                <a:cubicBezTo>
                  <a:pt x="199" y="93"/>
                  <a:pt x="199" y="93"/>
                  <a:pt x="200" y="93"/>
                </a:cubicBezTo>
                <a:close/>
                <a:moveTo>
                  <a:pt x="231" y="117"/>
                </a:moveTo>
                <a:cubicBezTo>
                  <a:pt x="232" y="118"/>
                  <a:pt x="232" y="118"/>
                  <a:pt x="233" y="118"/>
                </a:cubicBezTo>
                <a:cubicBezTo>
                  <a:pt x="233" y="118"/>
                  <a:pt x="234" y="119"/>
                  <a:pt x="234" y="119"/>
                </a:cubicBezTo>
                <a:cubicBezTo>
                  <a:pt x="234" y="119"/>
                  <a:pt x="233" y="119"/>
                  <a:pt x="233" y="120"/>
                </a:cubicBezTo>
                <a:cubicBezTo>
                  <a:pt x="232" y="121"/>
                  <a:pt x="232" y="121"/>
                  <a:pt x="232" y="121"/>
                </a:cubicBezTo>
                <a:cubicBezTo>
                  <a:pt x="232" y="122"/>
                  <a:pt x="231" y="122"/>
                  <a:pt x="231" y="122"/>
                </a:cubicBezTo>
                <a:cubicBezTo>
                  <a:pt x="230" y="123"/>
                  <a:pt x="230" y="123"/>
                  <a:pt x="230" y="123"/>
                </a:cubicBezTo>
                <a:cubicBezTo>
                  <a:pt x="230" y="124"/>
                  <a:pt x="230" y="125"/>
                  <a:pt x="230" y="126"/>
                </a:cubicBezTo>
                <a:cubicBezTo>
                  <a:pt x="230" y="127"/>
                  <a:pt x="231" y="127"/>
                  <a:pt x="231" y="128"/>
                </a:cubicBezTo>
                <a:cubicBezTo>
                  <a:pt x="231" y="129"/>
                  <a:pt x="231" y="130"/>
                  <a:pt x="230" y="131"/>
                </a:cubicBezTo>
                <a:cubicBezTo>
                  <a:pt x="230" y="133"/>
                  <a:pt x="230" y="133"/>
                  <a:pt x="230" y="133"/>
                </a:cubicBezTo>
                <a:cubicBezTo>
                  <a:pt x="225" y="134"/>
                  <a:pt x="225" y="134"/>
                  <a:pt x="225" y="134"/>
                </a:cubicBezTo>
                <a:cubicBezTo>
                  <a:pt x="224" y="134"/>
                  <a:pt x="223" y="135"/>
                  <a:pt x="221" y="135"/>
                </a:cubicBezTo>
                <a:cubicBezTo>
                  <a:pt x="221" y="135"/>
                  <a:pt x="220" y="136"/>
                  <a:pt x="219" y="137"/>
                </a:cubicBezTo>
                <a:cubicBezTo>
                  <a:pt x="217" y="138"/>
                  <a:pt x="217" y="138"/>
                  <a:pt x="216" y="138"/>
                </a:cubicBezTo>
                <a:cubicBezTo>
                  <a:pt x="215" y="138"/>
                  <a:pt x="215" y="138"/>
                  <a:pt x="214" y="137"/>
                </a:cubicBezTo>
                <a:cubicBezTo>
                  <a:pt x="213" y="136"/>
                  <a:pt x="213" y="136"/>
                  <a:pt x="212" y="135"/>
                </a:cubicBezTo>
                <a:cubicBezTo>
                  <a:pt x="211" y="134"/>
                  <a:pt x="211" y="133"/>
                  <a:pt x="210" y="132"/>
                </a:cubicBezTo>
                <a:cubicBezTo>
                  <a:pt x="209" y="131"/>
                  <a:pt x="208" y="131"/>
                  <a:pt x="207" y="131"/>
                </a:cubicBezTo>
                <a:cubicBezTo>
                  <a:pt x="206" y="131"/>
                  <a:pt x="205" y="131"/>
                  <a:pt x="204" y="132"/>
                </a:cubicBezTo>
                <a:cubicBezTo>
                  <a:pt x="203" y="132"/>
                  <a:pt x="203" y="132"/>
                  <a:pt x="203" y="132"/>
                </a:cubicBezTo>
                <a:cubicBezTo>
                  <a:pt x="202" y="132"/>
                  <a:pt x="202" y="132"/>
                  <a:pt x="202" y="132"/>
                </a:cubicBezTo>
                <a:cubicBezTo>
                  <a:pt x="201" y="131"/>
                  <a:pt x="201" y="131"/>
                  <a:pt x="201" y="131"/>
                </a:cubicBezTo>
                <a:cubicBezTo>
                  <a:pt x="201" y="130"/>
                  <a:pt x="201" y="129"/>
                  <a:pt x="202" y="129"/>
                </a:cubicBezTo>
                <a:cubicBezTo>
                  <a:pt x="202" y="129"/>
                  <a:pt x="202" y="128"/>
                  <a:pt x="202" y="127"/>
                </a:cubicBezTo>
                <a:cubicBezTo>
                  <a:pt x="202" y="126"/>
                  <a:pt x="202" y="125"/>
                  <a:pt x="202" y="125"/>
                </a:cubicBezTo>
                <a:cubicBezTo>
                  <a:pt x="201" y="125"/>
                  <a:pt x="201" y="125"/>
                  <a:pt x="201" y="125"/>
                </a:cubicBezTo>
                <a:cubicBezTo>
                  <a:pt x="200" y="124"/>
                  <a:pt x="200" y="124"/>
                  <a:pt x="199" y="124"/>
                </a:cubicBezTo>
                <a:cubicBezTo>
                  <a:pt x="199" y="124"/>
                  <a:pt x="199" y="124"/>
                  <a:pt x="198" y="123"/>
                </a:cubicBezTo>
                <a:cubicBezTo>
                  <a:pt x="199" y="122"/>
                  <a:pt x="200" y="121"/>
                  <a:pt x="200" y="119"/>
                </a:cubicBezTo>
                <a:cubicBezTo>
                  <a:pt x="199" y="119"/>
                  <a:pt x="198" y="118"/>
                  <a:pt x="198" y="117"/>
                </a:cubicBezTo>
                <a:cubicBezTo>
                  <a:pt x="199" y="117"/>
                  <a:pt x="199" y="117"/>
                  <a:pt x="199" y="117"/>
                </a:cubicBezTo>
                <a:cubicBezTo>
                  <a:pt x="200" y="116"/>
                  <a:pt x="200" y="116"/>
                  <a:pt x="200" y="115"/>
                </a:cubicBezTo>
                <a:cubicBezTo>
                  <a:pt x="201" y="113"/>
                  <a:pt x="201" y="113"/>
                  <a:pt x="201" y="113"/>
                </a:cubicBezTo>
                <a:cubicBezTo>
                  <a:pt x="201" y="113"/>
                  <a:pt x="201" y="113"/>
                  <a:pt x="201" y="113"/>
                </a:cubicBezTo>
                <a:cubicBezTo>
                  <a:pt x="201" y="112"/>
                  <a:pt x="201" y="112"/>
                  <a:pt x="201" y="111"/>
                </a:cubicBezTo>
                <a:cubicBezTo>
                  <a:pt x="201" y="111"/>
                  <a:pt x="201" y="110"/>
                  <a:pt x="201" y="110"/>
                </a:cubicBezTo>
                <a:cubicBezTo>
                  <a:pt x="201" y="109"/>
                  <a:pt x="202" y="109"/>
                  <a:pt x="202" y="109"/>
                </a:cubicBezTo>
                <a:cubicBezTo>
                  <a:pt x="203" y="108"/>
                  <a:pt x="204" y="108"/>
                  <a:pt x="204" y="108"/>
                </a:cubicBezTo>
                <a:cubicBezTo>
                  <a:pt x="204" y="108"/>
                  <a:pt x="204" y="108"/>
                  <a:pt x="205" y="108"/>
                </a:cubicBezTo>
                <a:cubicBezTo>
                  <a:pt x="207" y="107"/>
                  <a:pt x="207" y="107"/>
                  <a:pt x="207" y="107"/>
                </a:cubicBezTo>
                <a:cubicBezTo>
                  <a:pt x="208" y="106"/>
                  <a:pt x="209" y="106"/>
                  <a:pt x="210" y="105"/>
                </a:cubicBezTo>
                <a:cubicBezTo>
                  <a:pt x="211" y="104"/>
                  <a:pt x="211" y="104"/>
                  <a:pt x="212" y="103"/>
                </a:cubicBezTo>
                <a:cubicBezTo>
                  <a:pt x="213" y="103"/>
                  <a:pt x="213" y="103"/>
                  <a:pt x="214" y="103"/>
                </a:cubicBezTo>
                <a:cubicBezTo>
                  <a:pt x="214" y="103"/>
                  <a:pt x="215" y="103"/>
                  <a:pt x="216" y="104"/>
                </a:cubicBezTo>
                <a:cubicBezTo>
                  <a:pt x="216" y="103"/>
                  <a:pt x="216" y="103"/>
                  <a:pt x="217" y="103"/>
                </a:cubicBezTo>
                <a:cubicBezTo>
                  <a:pt x="217" y="103"/>
                  <a:pt x="218" y="103"/>
                  <a:pt x="219" y="103"/>
                </a:cubicBezTo>
                <a:cubicBezTo>
                  <a:pt x="222" y="103"/>
                  <a:pt x="222" y="103"/>
                  <a:pt x="222" y="103"/>
                </a:cubicBezTo>
                <a:cubicBezTo>
                  <a:pt x="223" y="103"/>
                  <a:pt x="224" y="102"/>
                  <a:pt x="224" y="102"/>
                </a:cubicBezTo>
                <a:cubicBezTo>
                  <a:pt x="224" y="103"/>
                  <a:pt x="225" y="103"/>
                  <a:pt x="225" y="103"/>
                </a:cubicBezTo>
                <a:cubicBezTo>
                  <a:pt x="226" y="103"/>
                  <a:pt x="226" y="103"/>
                  <a:pt x="226" y="103"/>
                </a:cubicBezTo>
                <a:cubicBezTo>
                  <a:pt x="227" y="104"/>
                  <a:pt x="227" y="105"/>
                  <a:pt x="228" y="105"/>
                </a:cubicBezTo>
                <a:cubicBezTo>
                  <a:pt x="229" y="107"/>
                  <a:pt x="229" y="107"/>
                  <a:pt x="229" y="107"/>
                </a:cubicBezTo>
                <a:cubicBezTo>
                  <a:pt x="229" y="108"/>
                  <a:pt x="229" y="108"/>
                  <a:pt x="229" y="109"/>
                </a:cubicBezTo>
                <a:cubicBezTo>
                  <a:pt x="229" y="109"/>
                  <a:pt x="229" y="110"/>
                  <a:pt x="229" y="110"/>
                </a:cubicBezTo>
                <a:cubicBezTo>
                  <a:pt x="229" y="111"/>
                  <a:pt x="228" y="112"/>
                  <a:pt x="228" y="112"/>
                </a:cubicBezTo>
                <a:cubicBezTo>
                  <a:pt x="228" y="113"/>
                  <a:pt x="229" y="114"/>
                  <a:pt x="229" y="115"/>
                </a:cubicBezTo>
                <a:cubicBezTo>
                  <a:pt x="230" y="116"/>
                  <a:pt x="231" y="117"/>
                  <a:pt x="231" y="117"/>
                </a:cubicBezTo>
                <a:close/>
                <a:moveTo>
                  <a:pt x="134" y="70"/>
                </a:moveTo>
                <a:cubicBezTo>
                  <a:pt x="133" y="70"/>
                  <a:pt x="133" y="70"/>
                  <a:pt x="133" y="70"/>
                </a:cubicBezTo>
                <a:cubicBezTo>
                  <a:pt x="134" y="71"/>
                  <a:pt x="133" y="71"/>
                  <a:pt x="133" y="71"/>
                </a:cubicBezTo>
                <a:cubicBezTo>
                  <a:pt x="132" y="71"/>
                  <a:pt x="132" y="71"/>
                  <a:pt x="132" y="70"/>
                </a:cubicBezTo>
                <a:cubicBezTo>
                  <a:pt x="131" y="70"/>
                  <a:pt x="131" y="70"/>
                  <a:pt x="130" y="70"/>
                </a:cubicBezTo>
                <a:cubicBezTo>
                  <a:pt x="130" y="71"/>
                  <a:pt x="130" y="72"/>
                  <a:pt x="131" y="73"/>
                </a:cubicBezTo>
                <a:cubicBezTo>
                  <a:pt x="131" y="74"/>
                  <a:pt x="131" y="75"/>
                  <a:pt x="131" y="76"/>
                </a:cubicBezTo>
                <a:cubicBezTo>
                  <a:pt x="131" y="77"/>
                  <a:pt x="131" y="78"/>
                  <a:pt x="131" y="78"/>
                </a:cubicBezTo>
                <a:cubicBezTo>
                  <a:pt x="131" y="78"/>
                  <a:pt x="130" y="77"/>
                  <a:pt x="130" y="77"/>
                </a:cubicBezTo>
                <a:cubicBezTo>
                  <a:pt x="129" y="75"/>
                  <a:pt x="129" y="75"/>
                  <a:pt x="129" y="75"/>
                </a:cubicBezTo>
                <a:cubicBezTo>
                  <a:pt x="129" y="74"/>
                  <a:pt x="129" y="73"/>
                  <a:pt x="128" y="73"/>
                </a:cubicBezTo>
                <a:cubicBezTo>
                  <a:pt x="128" y="72"/>
                  <a:pt x="127" y="72"/>
                  <a:pt x="127" y="72"/>
                </a:cubicBezTo>
                <a:cubicBezTo>
                  <a:pt x="126" y="72"/>
                  <a:pt x="125" y="72"/>
                  <a:pt x="125" y="73"/>
                </a:cubicBezTo>
                <a:cubicBezTo>
                  <a:pt x="125" y="74"/>
                  <a:pt x="125" y="75"/>
                  <a:pt x="126" y="77"/>
                </a:cubicBezTo>
                <a:cubicBezTo>
                  <a:pt x="126" y="78"/>
                  <a:pt x="127" y="79"/>
                  <a:pt x="127" y="81"/>
                </a:cubicBezTo>
                <a:cubicBezTo>
                  <a:pt x="127" y="81"/>
                  <a:pt x="127" y="80"/>
                  <a:pt x="126" y="79"/>
                </a:cubicBezTo>
                <a:cubicBezTo>
                  <a:pt x="126" y="78"/>
                  <a:pt x="126" y="77"/>
                  <a:pt x="126" y="76"/>
                </a:cubicBezTo>
                <a:cubicBezTo>
                  <a:pt x="125" y="75"/>
                  <a:pt x="125" y="74"/>
                  <a:pt x="125" y="73"/>
                </a:cubicBezTo>
                <a:cubicBezTo>
                  <a:pt x="125" y="73"/>
                  <a:pt x="124" y="72"/>
                  <a:pt x="124" y="72"/>
                </a:cubicBezTo>
                <a:cubicBezTo>
                  <a:pt x="123" y="72"/>
                  <a:pt x="123" y="72"/>
                  <a:pt x="123" y="73"/>
                </a:cubicBezTo>
                <a:cubicBezTo>
                  <a:pt x="123" y="73"/>
                  <a:pt x="122" y="74"/>
                  <a:pt x="122" y="74"/>
                </a:cubicBezTo>
                <a:cubicBezTo>
                  <a:pt x="122" y="74"/>
                  <a:pt x="122" y="74"/>
                  <a:pt x="121" y="73"/>
                </a:cubicBezTo>
                <a:cubicBezTo>
                  <a:pt x="121" y="73"/>
                  <a:pt x="120" y="72"/>
                  <a:pt x="119" y="72"/>
                </a:cubicBezTo>
                <a:cubicBezTo>
                  <a:pt x="119" y="71"/>
                  <a:pt x="118" y="70"/>
                  <a:pt x="118" y="70"/>
                </a:cubicBezTo>
                <a:cubicBezTo>
                  <a:pt x="117" y="69"/>
                  <a:pt x="117" y="69"/>
                  <a:pt x="116" y="69"/>
                </a:cubicBezTo>
                <a:cubicBezTo>
                  <a:pt x="116" y="69"/>
                  <a:pt x="116" y="69"/>
                  <a:pt x="116" y="69"/>
                </a:cubicBezTo>
                <a:cubicBezTo>
                  <a:pt x="116" y="69"/>
                  <a:pt x="116" y="69"/>
                  <a:pt x="116" y="69"/>
                </a:cubicBezTo>
                <a:cubicBezTo>
                  <a:pt x="116" y="69"/>
                  <a:pt x="115" y="68"/>
                  <a:pt x="114" y="68"/>
                </a:cubicBezTo>
                <a:cubicBezTo>
                  <a:pt x="113" y="68"/>
                  <a:pt x="112" y="68"/>
                  <a:pt x="111" y="68"/>
                </a:cubicBezTo>
                <a:cubicBezTo>
                  <a:pt x="111" y="68"/>
                  <a:pt x="110" y="68"/>
                  <a:pt x="110" y="68"/>
                </a:cubicBezTo>
                <a:cubicBezTo>
                  <a:pt x="109" y="68"/>
                  <a:pt x="109" y="69"/>
                  <a:pt x="109" y="69"/>
                </a:cubicBezTo>
                <a:cubicBezTo>
                  <a:pt x="108" y="69"/>
                  <a:pt x="107" y="69"/>
                  <a:pt x="106" y="69"/>
                </a:cubicBezTo>
                <a:cubicBezTo>
                  <a:pt x="105" y="69"/>
                  <a:pt x="105" y="69"/>
                  <a:pt x="104" y="69"/>
                </a:cubicBezTo>
                <a:cubicBezTo>
                  <a:pt x="103" y="69"/>
                  <a:pt x="102" y="70"/>
                  <a:pt x="101" y="70"/>
                </a:cubicBezTo>
                <a:cubicBezTo>
                  <a:pt x="100" y="70"/>
                  <a:pt x="99" y="71"/>
                  <a:pt x="98" y="71"/>
                </a:cubicBezTo>
                <a:cubicBezTo>
                  <a:pt x="97" y="71"/>
                  <a:pt x="96" y="72"/>
                  <a:pt x="95" y="72"/>
                </a:cubicBezTo>
                <a:cubicBezTo>
                  <a:pt x="95" y="71"/>
                  <a:pt x="95" y="71"/>
                  <a:pt x="94" y="71"/>
                </a:cubicBezTo>
                <a:cubicBezTo>
                  <a:pt x="94" y="71"/>
                  <a:pt x="93" y="71"/>
                  <a:pt x="93" y="70"/>
                </a:cubicBezTo>
                <a:cubicBezTo>
                  <a:pt x="93" y="70"/>
                  <a:pt x="93" y="69"/>
                  <a:pt x="92" y="68"/>
                </a:cubicBezTo>
                <a:cubicBezTo>
                  <a:pt x="92" y="66"/>
                  <a:pt x="91" y="65"/>
                  <a:pt x="90" y="65"/>
                </a:cubicBezTo>
                <a:cubicBezTo>
                  <a:pt x="90" y="65"/>
                  <a:pt x="90" y="65"/>
                  <a:pt x="90" y="65"/>
                </a:cubicBezTo>
                <a:cubicBezTo>
                  <a:pt x="90" y="66"/>
                  <a:pt x="90" y="66"/>
                  <a:pt x="89" y="66"/>
                </a:cubicBezTo>
                <a:cubicBezTo>
                  <a:pt x="89" y="66"/>
                  <a:pt x="89" y="65"/>
                  <a:pt x="89" y="65"/>
                </a:cubicBezTo>
                <a:cubicBezTo>
                  <a:pt x="89" y="64"/>
                  <a:pt x="89" y="64"/>
                  <a:pt x="88" y="63"/>
                </a:cubicBezTo>
                <a:cubicBezTo>
                  <a:pt x="88" y="63"/>
                  <a:pt x="89" y="63"/>
                  <a:pt x="89" y="63"/>
                </a:cubicBezTo>
                <a:cubicBezTo>
                  <a:pt x="89" y="63"/>
                  <a:pt x="89" y="63"/>
                  <a:pt x="89" y="63"/>
                </a:cubicBezTo>
                <a:cubicBezTo>
                  <a:pt x="89" y="63"/>
                  <a:pt x="88" y="62"/>
                  <a:pt x="87" y="61"/>
                </a:cubicBezTo>
                <a:cubicBezTo>
                  <a:pt x="86" y="60"/>
                  <a:pt x="85" y="58"/>
                  <a:pt x="84" y="55"/>
                </a:cubicBezTo>
                <a:cubicBezTo>
                  <a:pt x="85" y="55"/>
                  <a:pt x="85" y="55"/>
                  <a:pt x="85" y="54"/>
                </a:cubicBezTo>
                <a:cubicBezTo>
                  <a:pt x="85" y="54"/>
                  <a:pt x="85" y="53"/>
                  <a:pt x="85" y="53"/>
                </a:cubicBezTo>
                <a:cubicBezTo>
                  <a:pt x="85" y="53"/>
                  <a:pt x="85" y="52"/>
                  <a:pt x="85" y="52"/>
                </a:cubicBezTo>
                <a:cubicBezTo>
                  <a:pt x="85" y="52"/>
                  <a:pt x="85" y="51"/>
                  <a:pt x="85" y="51"/>
                </a:cubicBezTo>
                <a:cubicBezTo>
                  <a:pt x="85" y="49"/>
                  <a:pt x="85" y="49"/>
                  <a:pt x="85" y="49"/>
                </a:cubicBezTo>
                <a:cubicBezTo>
                  <a:pt x="85" y="48"/>
                  <a:pt x="85" y="47"/>
                  <a:pt x="86" y="46"/>
                </a:cubicBezTo>
                <a:cubicBezTo>
                  <a:pt x="88" y="44"/>
                  <a:pt x="88" y="44"/>
                  <a:pt x="88" y="44"/>
                </a:cubicBezTo>
                <a:cubicBezTo>
                  <a:pt x="90" y="44"/>
                  <a:pt x="91" y="44"/>
                  <a:pt x="92" y="43"/>
                </a:cubicBezTo>
                <a:cubicBezTo>
                  <a:pt x="93" y="42"/>
                  <a:pt x="94" y="42"/>
                  <a:pt x="94" y="41"/>
                </a:cubicBezTo>
                <a:cubicBezTo>
                  <a:pt x="95" y="40"/>
                  <a:pt x="96" y="39"/>
                  <a:pt x="96" y="38"/>
                </a:cubicBezTo>
                <a:cubicBezTo>
                  <a:pt x="96" y="37"/>
                  <a:pt x="96" y="37"/>
                  <a:pt x="96" y="37"/>
                </a:cubicBezTo>
                <a:cubicBezTo>
                  <a:pt x="95" y="37"/>
                  <a:pt x="95" y="37"/>
                  <a:pt x="95" y="36"/>
                </a:cubicBezTo>
                <a:cubicBezTo>
                  <a:pt x="95" y="36"/>
                  <a:pt x="96" y="35"/>
                  <a:pt x="96" y="35"/>
                </a:cubicBezTo>
                <a:cubicBezTo>
                  <a:pt x="96" y="35"/>
                  <a:pt x="96" y="35"/>
                  <a:pt x="97" y="35"/>
                </a:cubicBezTo>
                <a:cubicBezTo>
                  <a:pt x="97" y="35"/>
                  <a:pt x="97" y="35"/>
                  <a:pt x="98" y="35"/>
                </a:cubicBezTo>
                <a:cubicBezTo>
                  <a:pt x="99" y="35"/>
                  <a:pt x="99" y="35"/>
                  <a:pt x="99" y="35"/>
                </a:cubicBezTo>
                <a:cubicBezTo>
                  <a:pt x="99" y="36"/>
                  <a:pt x="99" y="36"/>
                  <a:pt x="100" y="37"/>
                </a:cubicBezTo>
                <a:cubicBezTo>
                  <a:pt x="100" y="37"/>
                  <a:pt x="100" y="38"/>
                  <a:pt x="101" y="38"/>
                </a:cubicBezTo>
                <a:cubicBezTo>
                  <a:pt x="102" y="39"/>
                  <a:pt x="102" y="39"/>
                  <a:pt x="102" y="39"/>
                </a:cubicBezTo>
                <a:cubicBezTo>
                  <a:pt x="103" y="39"/>
                  <a:pt x="103" y="39"/>
                  <a:pt x="103" y="39"/>
                </a:cubicBezTo>
                <a:cubicBezTo>
                  <a:pt x="103" y="40"/>
                  <a:pt x="103" y="40"/>
                  <a:pt x="104" y="40"/>
                </a:cubicBezTo>
                <a:cubicBezTo>
                  <a:pt x="105" y="40"/>
                  <a:pt x="106" y="40"/>
                  <a:pt x="106" y="40"/>
                </a:cubicBezTo>
                <a:cubicBezTo>
                  <a:pt x="107" y="40"/>
                  <a:pt x="108" y="40"/>
                  <a:pt x="108" y="40"/>
                </a:cubicBezTo>
                <a:cubicBezTo>
                  <a:pt x="108" y="41"/>
                  <a:pt x="109" y="42"/>
                  <a:pt x="110" y="42"/>
                </a:cubicBezTo>
                <a:cubicBezTo>
                  <a:pt x="110" y="43"/>
                  <a:pt x="111" y="43"/>
                  <a:pt x="112" y="43"/>
                </a:cubicBezTo>
                <a:cubicBezTo>
                  <a:pt x="112" y="43"/>
                  <a:pt x="113" y="43"/>
                  <a:pt x="114" y="44"/>
                </a:cubicBezTo>
                <a:cubicBezTo>
                  <a:pt x="114" y="44"/>
                  <a:pt x="115" y="45"/>
                  <a:pt x="115" y="45"/>
                </a:cubicBezTo>
                <a:cubicBezTo>
                  <a:pt x="115" y="46"/>
                  <a:pt x="115" y="46"/>
                  <a:pt x="115" y="46"/>
                </a:cubicBezTo>
                <a:cubicBezTo>
                  <a:pt x="115" y="46"/>
                  <a:pt x="115" y="46"/>
                  <a:pt x="115" y="46"/>
                </a:cubicBezTo>
                <a:cubicBezTo>
                  <a:pt x="116" y="46"/>
                  <a:pt x="117" y="46"/>
                  <a:pt x="117" y="45"/>
                </a:cubicBezTo>
                <a:cubicBezTo>
                  <a:pt x="117" y="44"/>
                  <a:pt x="117" y="43"/>
                  <a:pt x="118" y="42"/>
                </a:cubicBezTo>
                <a:cubicBezTo>
                  <a:pt x="118" y="41"/>
                  <a:pt x="118" y="40"/>
                  <a:pt x="118" y="39"/>
                </a:cubicBezTo>
                <a:cubicBezTo>
                  <a:pt x="118" y="38"/>
                  <a:pt x="119" y="38"/>
                  <a:pt x="120" y="38"/>
                </a:cubicBezTo>
                <a:cubicBezTo>
                  <a:pt x="120" y="37"/>
                  <a:pt x="121" y="36"/>
                  <a:pt x="122" y="36"/>
                </a:cubicBezTo>
                <a:cubicBezTo>
                  <a:pt x="123" y="36"/>
                  <a:pt x="124" y="36"/>
                  <a:pt x="125" y="36"/>
                </a:cubicBezTo>
                <a:cubicBezTo>
                  <a:pt x="125" y="36"/>
                  <a:pt x="125" y="36"/>
                  <a:pt x="126" y="36"/>
                </a:cubicBezTo>
                <a:cubicBezTo>
                  <a:pt x="127" y="36"/>
                  <a:pt x="128" y="37"/>
                  <a:pt x="129" y="38"/>
                </a:cubicBezTo>
                <a:cubicBezTo>
                  <a:pt x="130" y="38"/>
                  <a:pt x="131" y="39"/>
                  <a:pt x="131" y="41"/>
                </a:cubicBezTo>
                <a:cubicBezTo>
                  <a:pt x="132" y="42"/>
                  <a:pt x="133" y="44"/>
                  <a:pt x="133" y="46"/>
                </a:cubicBezTo>
                <a:cubicBezTo>
                  <a:pt x="133" y="48"/>
                  <a:pt x="132" y="49"/>
                  <a:pt x="132" y="50"/>
                </a:cubicBezTo>
                <a:cubicBezTo>
                  <a:pt x="132" y="51"/>
                  <a:pt x="132" y="52"/>
                  <a:pt x="132" y="52"/>
                </a:cubicBezTo>
                <a:cubicBezTo>
                  <a:pt x="132" y="53"/>
                  <a:pt x="132" y="53"/>
                  <a:pt x="132" y="54"/>
                </a:cubicBezTo>
                <a:cubicBezTo>
                  <a:pt x="132" y="54"/>
                  <a:pt x="132" y="55"/>
                  <a:pt x="132" y="55"/>
                </a:cubicBezTo>
                <a:cubicBezTo>
                  <a:pt x="132" y="56"/>
                  <a:pt x="132" y="57"/>
                  <a:pt x="131" y="57"/>
                </a:cubicBezTo>
                <a:cubicBezTo>
                  <a:pt x="130" y="58"/>
                  <a:pt x="130" y="58"/>
                  <a:pt x="130" y="59"/>
                </a:cubicBezTo>
                <a:cubicBezTo>
                  <a:pt x="130" y="60"/>
                  <a:pt x="130" y="61"/>
                  <a:pt x="130" y="63"/>
                </a:cubicBezTo>
                <a:cubicBezTo>
                  <a:pt x="131" y="64"/>
                  <a:pt x="131" y="65"/>
                  <a:pt x="132" y="65"/>
                </a:cubicBezTo>
                <a:cubicBezTo>
                  <a:pt x="133" y="68"/>
                  <a:pt x="133" y="68"/>
                  <a:pt x="133" y="68"/>
                </a:cubicBezTo>
                <a:cubicBezTo>
                  <a:pt x="133" y="69"/>
                  <a:pt x="134" y="69"/>
                  <a:pt x="134" y="70"/>
                </a:cubicBezTo>
                <a:close/>
                <a:moveTo>
                  <a:pt x="149" y="121"/>
                </a:moveTo>
                <a:cubicBezTo>
                  <a:pt x="149" y="121"/>
                  <a:pt x="149" y="120"/>
                  <a:pt x="150" y="120"/>
                </a:cubicBezTo>
                <a:cubicBezTo>
                  <a:pt x="150" y="120"/>
                  <a:pt x="150" y="120"/>
                  <a:pt x="150" y="120"/>
                </a:cubicBezTo>
                <a:cubicBezTo>
                  <a:pt x="150" y="120"/>
                  <a:pt x="150" y="120"/>
                  <a:pt x="151" y="120"/>
                </a:cubicBezTo>
                <a:cubicBezTo>
                  <a:pt x="151" y="121"/>
                  <a:pt x="150" y="121"/>
                  <a:pt x="149" y="121"/>
                </a:cubicBezTo>
                <a:close/>
                <a:moveTo>
                  <a:pt x="165" y="31"/>
                </a:moveTo>
                <a:cubicBezTo>
                  <a:pt x="165" y="31"/>
                  <a:pt x="165" y="31"/>
                  <a:pt x="166" y="32"/>
                </a:cubicBezTo>
                <a:cubicBezTo>
                  <a:pt x="167" y="33"/>
                  <a:pt x="167" y="34"/>
                  <a:pt x="167" y="35"/>
                </a:cubicBezTo>
                <a:cubicBezTo>
                  <a:pt x="167" y="35"/>
                  <a:pt x="167" y="35"/>
                  <a:pt x="167" y="35"/>
                </a:cubicBezTo>
                <a:cubicBezTo>
                  <a:pt x="167" y="36"/>
                  <a:pt x="167" y="36"/>
                  <a:pt x="167" y="36"/>
                </a:cubicBezTo>
                <a:cubicBezTo>
                  <a:pt x="167" y="36"/>
                  <a:pt x="167" y="36"/>
                  <a:pt x="166" y="37"/>
                </a:cubicBezTo>
                <a:cubicBezTo>
                  <a:pt x="166" y="37"/>
                  <a:pt x="166" y="37"/>
                  <a:pt x="166" y="37"/>
                </a:cubicBezTo>
                <a:cubicBezTo>
                  <a:pt x="165" y="38"/>
                  <a:pt x="165" y="38"/>
                  <a:pt x="165" y="39"/>
                </a:cubicBezTo>
                <a:cubicBezTo>
                  <a:pt x="164" y="39"/>
                  <a:pt x="164" y="40"/>
                  <a:pt x="164" y="41"/>
                </a:cubicBezTo>
                <a:cubicBezTo>
                  <a:pt x="164" y="42"/>
                  <a:pt x="164" y="43"/>
                  <a:pt x="165" y="43"/>
                </a:cubicBezTo>
                <a:cubicBezTo>
                  <a:pt x="165" y="44"/>
                  <a:pt x="165" y="44"/>
                  <a:pt x="165" y="44"/>
                </a:cubicBezTo>
                <a:cubicBezTo>
                  <a:pt x="166" y="45"/>
                  <a:pt x="166" y="45"/>
                  <a:pt x="166" y="45"/>
                </a:cubicBezTo>
                <a:cubicBezTo>
                  <a:pt x="166" y="45"/>
                  <a:pt x="167" y="45"/>
                  <a:pt x="167" y="45"/>
                </a:cubicBezTo>
                <a:cubicBezTo>
                  <a:pt x="166" y="45"/>
                  <a:pt x="166" y="45"/>
                  <a:pt x="166" y="45"/>
                </a:cubicBezTo>
                <a:cubicBezTo>
                  <a:pt x="165" y="45"/>
                  <a:pt x="165" y="45"/>
                  <a:pt x="165" y="45"/>
                </a:cubicBezTo>
                <a:cubicBezTo>
                  <a:pt x="164" y="45"/>
                  <a:pt x="164" y="45"/>
                  <a:pt x="164" y="46"/>
                </a:cubicBezTo>
                <a:cubicBezTo>
                  <a:pt x="163" y="47"/>
                  <a:pt x="163" y="48"/>
                  <a:pt x="163" y="49"/>
                </a:cubicBezTo>
                <a:cubicBezTo>
                  <a:pt x="163" y="50"/>
                  <a:pt x="162" y="51"/>
                  <a:pt x="162" y="52"/>
                </a:cubicBezTo>
                <a:cubicBezTo>
                  <a:pt x="162" y="53"/>
                  <a:pt x="162" y="53"/>
                  <a:pt x="162" y="53"/>
                </a:cubicBezTo>
                <a:cubicBezTo>
                  <a:pt x="161" y="53"/>
                  <a:pt x="161" y="53"/>
                  <a:pt x="161" y="53"/>
                </a:cubicBezTo>
                <a:cubicBezTo>
                  <a:pt x="160" y="53"/>
                  <a:pt x="160" y="53"/>
                  <a:pt x="160" y="53"/>
                </a:cubicBezTo>
                <a:cubicBezTo>
                  <a:pt x="159" y="53"/>
                  <a:pt x="159" y="54"/>
                  <a:pt x="159" y="55"/>
                </a:cubicBezTo>
                <a:cubicBezTo>
                  <a:pt x="159" y="55"/>
                  <a:pt x="159" y="55"/>
                  <a:pt x="159" y="55"/>
                </a:cubicBezTo>
                <a:cubicBezTo>
                  <a:pt x="159" y="55"/>
                  <a:pt x="159" y="55"/>
                  <a:pt x="159" y="55"/>
                </a:cubicBezTo>
                <a:cubicBezTo>
                  <a:pt x="159" y="56"/>
                  <a:pt x="159" y="56"/>
                  <a:pt x="158" y="56"/>
                </a:cubicBezTo>
                <a:cubicBezTo>
                  <a:pt x="157" y="56"/>
                  <a:pt x="157" y="56"/>
                  <a:pt x="157" y="55"/>
                </a:cubicBezTo>
                <a:cubicBezTo>
                  <a:pt x="157" y="55"/>
                  <a:pt x="157" y="55"/>
                  <a:pt x="156" y="55"/>
                </a:cubicBezTo>
                <a:cubicBezTo>
                  <a:pt x="155" y="55"/>
                  <a:pt x="154" y="55"/>
                  <a:pt x="153" y="56"/>
                </a:cubicBezTo>
                <a:cubicBezTo>
                  <a:pt x="152" y="57"/>
                  <a:pt x="151" y="57"/>
                  <a:pt x="150" y="57"/>
                </a:cubicBezTo>
                <a:cubicBezTo>
                  <a:pt x="150" y="57"/>
                  <a:pt x="149" y="56"/>
                  <a:pt x="149" y="56"/>
                </a:cubicBezTo>
                <a:cubicBezTo>
                  <a:pt x="148" y="56"/>
                  <a:pt x="148" y="55"/>
                  <a:pt x="147" y="55"/>
                </a:cubicBezTo>
                <a:cubicBezTo>
                  <a:pt x="147" y="55"/>
                  <a:pt x="147" y="55"/>
                  <a:pt x="147" y="55"/>
                </a:cubicBezTo>
                <a:cubicBezTo>
                  <a:pt x="146" y="56"/>
                  <a:pt x="146" y="56"/>
                  <a:pt x="146" y="56"/>
                </a:cubicBezTo>
                <a:cubicBezTo>
                  <a:pt x="145" y="56"/>
                  <a:pt x="145" y="55"/>
                  <a:pt x="144" y="55"/>
                </a:cubicBezTo>
                <a:cubicBezTo>
                  <a:pt x="144" y="54"/>
                  <a:pt x="143" y="54"/>
                  <a:pt x="142" y="53"/>
                </a:cubicBezTo>
                <a:cubicBezTo>
                  <a:pt x="142" y="54"/>
                  <a:pt x="142" y="54"/>
                  <a:pt x="142" y="55"/>
                </a:cubicBezTo>
                <a:cubicBezTo>
                  <a:pt x="142" y="55"/>
                  <a:pt x="142" y="55"/>
                  <a:pt x="142" y="56"/>
                </a:cubicBezTo>
                <a:cubicBezTo>
                  <a:pt x="142" y="56"/>
                  <a:pt x="141" y="56"/>
                  <a:pt x="141" y="58"/>
                </a:cubicBezTo>
                <a:cubicBezTo>
                  <a:pt x="141" y="59"/>
                  <a:pt x="140" y="59"/>
                  <a:pt x="138" y="59"/>
                </a:cubicBezTo>
                <a:cubicBezTo>
                  <a:pt x="135" y="59"/>
                  <a:pt x="134" y="58"/>
                  <a:pt x="134" y="55"/>
                </a:cubicBezTo>
                <a:cubicBezTo>
                  <a:pt x="134" y="54"/>
                  <a:pt x="134" y="52"/>
                  <a:pt x="136" y="52"/>
                </a:cubicBezTo>
                <a:cubicBezTo>
                  <a:pt x="137" y="52"/>
                  <a:pt x="138" y="51"/>
                  <a:pt x="139" y="51"/>
                </a:cubicBezTo>
                <a:cubicBezTo>
                  <a:pt x="139" y="51"/>
                  <a:pt x="139" y="50"/>
                  <a:pt x="139" y="49"/>
                </a:cubicBezTo>
                <a:cubicBezTo>
                  <a:pt x="138" y="48"/>
                  <a:pt x="138" y="48"/>
                  <a:pt x="137" y="48"/>
                </a:cubicBezTo>
                <a:cubicBezTo>
                  <a:pt x="136" y="48"/>
                  <a:pt x="136" y="48"/>
                  <a:pt x="136" y="48"/>
                </a:cubicBezTo>
                <a:cubicBezTo>
                  <a:pt x="136" y="48"/>
                  <a:pt x="135" y="48"/>
                  <a:pt x="135" y="48"/>
                </a:cubicBezTo>
                <a:cubicBezTo>
                  <a:pt x="135" y="46"/>
                  <a:pt x="135" y="46"/>
                  <a:pt x="135" y="46"/>
                </a:cubicBezTo>
                <a:cubicBezTo>
                  <a:pt x="136" y="46"/>
                  <a:pt x="136" y="46"/>
                  <a:pt x="137" y="45"/>
                </a:cubicBezTo>
                <a:cubicBezTo>
                  <a:pt x="137" y="45"/>
                  <a:pt x="137" y="45"/>
                  <a:pt x="137" y="44"/>
                </a:cubicBezTo>
                <a:cubicBezTo>
                  <a:pt x="137" y="44"/>
                  <a:pt x="137" y="43"/>
                  <a:pt x="137" y="43"/>
                </a:cubicBezTo>
                <a:cubicBezTo>
                  <a:pt x="137" y="43"/>
                  <a:pt x="137" y="43"/>
                  <a:pt x="137" y="42"/>
                </a:cubicBezTo>
                <a:cubicBezTo>
                  <a:pt x="137" y="42"/>
                  <a:pt x="137" y="42"/>
                  <a:pt x="137" y="42"/>
                </a:cubicBezTo>
                <a:cubicBezTo>
                  <a:pt x="137" y="41"/>
                  <a:pt x="137" y="41"/>
                  <a:pt x="137" y="41"/>
                </a:cubicBezTo>
                <a:cubicBezTo>
                  <a:pt x="136" y="41"/>
                  <a:pt x="135" y="40"/>
                  <a:pt x="135" y="38"/>
                </a:cubicBezTo>
                <a:cubicBezTo>
                  <a:pt x="135" y="37"/>
                  <a:pt x="134" y="36"/>
                  <a:pt x="134" y="35"/>
                </a:cubicBezTo>
                <a:cubicBezTo>
                  <a:pt x="134" y="35"/>
                  <a:pt x="135" y="34"/>
                  <a:pt x="136" y="33"/>
                </a:cubicBezTo>
                <a:cubicBezTo>
                  <a:pt x="136" y="33"/>
                  <a:pt x="136" y="32"/>
                  <a:pt x="137" y="32"/>
                </a:cubicBezTo>
                <a:cubicBezTo>
                  <a:pt x="137" y="32"/>
                  <a:pt x="136" y="31"/>
                  <a:pt x="136" y="31"/>
                </a:cubicBezTo>
                <a:cubicBezTo>
                  <a:pt x="136" y="30"/>
                  <a:pt x="136" y="30"/>
                  <a:pt x="136" y="30"/>
                </a:cubicBezTo>
                <a:cubicBezTo>
                  <a:pt x="136" y="29"/>
                  <a:pt x="137" y="29"/>
                  <a:pt x="137" y="28"/>
                </a:cubicBezTo>
                <a:cubicBezTo>
                  <a:pt x="138" y="27"/>
                  <a:pt x="139" y="26"/>
                  <a:pt x="141" y="26"/>
                </a:cubicBezTo>
                <a:cubicBezTo>
                  <a:pt x="141" y="25"/>
                  <a:pt x="141" y="25"/>
                  <a:pt x="140" y="25"/>
                </a:cubicBezTo>
                <a:cubicBezTo>
                  <a:pt x="141" y="25"/>
                  <a:pt x="141" y="25"/>
                  <a:pt x="141" y="25"/>
                </a:cubicBezTo>
                <a:cubicBezTo>
                  <a:pt x="141" y="24"/>
                  <a:pt x="141" y="24"/>
                  <a:pt x="141" y="24"/>
                </a:cubicBezTo>
                <a:cubicBezTo>
                  <a:pt x="141" y="23"/>
                  <a:pt x="142" y="23"/>
                  <a:pt x="143" y="23"/>
                </a:cubicBezTo>
                <a:cubicBezTo>
                  <a:pt x="144" y="23"/>
                  <a:pt x="145" y="23"/>
                  <a:pt x="145" y="22"/>
                </a:cubicBezTo>
                <a:cubicBezTo>
                  <a:pt x="146" y="23"/>
                  <a:pt x="147" y="23"/>
                  <a:pt x="148" y="24"/>
                </a:cubicBezTo>
                <a:cubicBezTo>
                  <a:pt x="149" y="25"/>
                  <a:pt x="150" y="25"/>
                  <a:pt x="150" y="25"/>
                </a:cubicBezTo>
                <a:cubicBezTo>
                  <a:pt x="151" y="25"/>
                  <a:pt x="151" y="25"/>
                  <a:pt x="152" y="24"/>
                </a:cubicBezTo>
                <a:cubicBezTo>
                  <a:pt x="152" y="24"/>
                  <a:pt x="153" y="24"/>
                  <a:pt x="153" y="24"/>
                </a:cubicBezTo>
                <a:cubicBezTo>
                  <a:pt x="153" y="24"/>
                  <a:pt x="154" y="24"/>
                  <a:pt x="154" y="24"/>
                </a:cubicBezTo>
                <a:cubicBezTo>
                  <a:pt x="155" y="25"/>
                  <a:pt x="155" y="25"/>
                  <a:pt x="155" y="25"/>
                </a:cubicBezTo>
                <a:cubicBezTo>
                  <a:pt x="155" y="25"/>
                  <a:pt x="156" y="25"/>
                  <a:pt x="156" y="24"/>
                </a:cubicBezTo>
                <a:cubicBezTo>
                  <a:pt x="156" y="24"/>
                  <a:pt x="156" y="24"/>
                  <a:pt x="156" y="25"/>
                </a:cubicBezTo>
                <a:cubicBezTo>
                  <a:pt x="156" y="25"/>
                  <a:pt x="157" y="25"/>
                  <a:pt x="157" y="25"/>
                </a:cubicBezTo>
                <a:cubicBezTo>
                  <a:pt x="157" y="25"/>
                  <a:pt x="158" y="25"/>
                  <a:pt x="158" y="24"/>
                </a:cubicBezTo>
                <a:cubicBezTo>
                  <a:pt x="158" y="24"/>
                  <a:pt x="158" y="24"/>
                  <a:pt x="159" y="24"/>
                </a:cubicBezTo>
                <a:cubicBezTo>
                  <a:pt x="160" y="24"/>
                  <a:pt x="160" y="24"/>
                  <a:pt x="160" y="25"/>
                </a:cubicBezTo>
                <a:cubicBezTo>
                  <a:pt x="160" y="25"/>
                  <a:pt x="160" y="26"/>
                  <a:pt x="161" y="27"/>
                </a:cubicBezTo>
                <a:cubicBezTo>
                  <a:pt x="161" y="27"/>
                  <a:pt x="161" y="27"/>
                  <a:pt x="161" y="27"/>
                </a:cubicBezTo>
                <a:cubicBezTo>
                  <a:pt x="161" y="27"/>
                  <a:pt x="161" y="27"/>
                  <a:pt x="161" y="27"/>
                </a:cubicBezTo>
                <a:cubicBezTo>
                  <a:pt x="162" y="28"/>
                  <a:pt x="162" y="28"/>
                  <a:pt x="163" y="28"/>
                </a:cubicBezTo>
                <a:cubicBezTo>
                  <a:pt x="164" y="28"/>
                  <a:pt x="164" y="29"/>
                  <a:pt x="165" y="29"/>
                </a:cubicBezTo>
                <a:cubicBezTo>
                  <a:pt x="165" y="29"/>
                  <a:pt x="165" y="30"/>
                  <a:pt x="165" y="30"/>
                </a:cubicBezTo>
                <a:cubicBezTo>
                  <a:pt x="165" y="30"/>
                  <a:pt x="165" y="30"/>
                  <a:pt x="165" y="31"/>
                </a:cubicBezTo>
                <a:close/>
                <a:moveTo>
                  <a:pt x="174" y="8"/>
                </a:moveTo>
                <a:cubicBezTo>
                  <a:pt x="174" y="9"/>
                  <a:pt x="174" y="9"/>
                  <a:pt x="175" y="9"/>
                </a:cubicBezTo>
                <a:cubicBezTo>
                  <a:pt x="175" y="9"/>
                  <a:pt x="175" y="9"/>
                  <a:pt x="175" y="10"/>
                </a:cubicBezTo>
                <a:cubicBezTo>
                  <a:pt x="175" y="12"/>
                  <a:pt x="174" y="14"/>
                  <a:pt x="171" y="14"/>
                </a:cubicBezTo>
                <a:cubicBezTo>
                  <a:pt x="170" y="14"/>
                  <a:pt x="170" y="14"/>
                  <a:pt x="169" y="13"/>
                </a:cubicBezTo>
                <a:cubicBezTo>
                  <a:pt x="168" y="13"/>
                  <a:pt x="168" y="12"/>
                  <a:pt x="168" y="10"/>
                </a:cubicBezTo>
                <a:cubicBezTo>
                  <a:pt x="168" y="9"/>
                  <a:pt x="168" y="9"/>
                  <a:pt x="168" y="8"/>
                </a:cubicBezTo>
                <a:cubicBezTo>
                  <a:pt x="169" y="8"/>
                  <a:pt x="169" y="8"/>
                  <a:pt x="169" y="7"/>
                </a:cubicBezTo>
                <a:cubicBezTo>
                  <a:pt x="170" y="7"/>
                  <a:pt x="170" y="7"/>
                  <a:pt x="171" y="7"/>
                </a:cubicBezTo>
                <a:cubicBezTo>
                  <a:pt x="171" y="7"/>
                  <a:pt x="171" y="7"/>
                  <a:pt x="171" y="6"/>
                </a:cubicBezTo>
                <a:cubicBezTo>
                  <a:pt x="172" y="7"/>
                  <a:pt x="172" y="7"/>
                  <a:pt x="173" y="7"/>
                </a:cubicBezTo>
                <a:cubicBezTo>
                  <a:pt x="174" y="7"/>
                  <a:pt x="174" y="8"/>
                  <a:pt x="174" y="8"/>
                </a:cubicBezTo>
                <a:close/>
                <a:moveTo>
                  <a:pt x="160" y="102"/>
                </a:moveTo>
                <a:cubicBezTo>
                  <a:pt x="160" y="102"/>
                  <a:pt x="161" y="102"/>
                  <a:pt x="161" y="102"/>
                </a:cubicBezTo>
                <a:cubicBezTo>
                  <a:pt x="161" y="103"/>
                  <a:pt x="161" y="103"/>
                  <a:pt x="161" y="104"/>
                </a:cubicBezTo>
                <a:cubicBezTo>
                  <a:pt x="161" y="104"/>
                  <a:pt x="161" y="104"/>
                  <a:pt x="160" y="104"/>
                </a:cubicBezTo>
                <a:cubicBezTo>
                  <a:pt x="160" y="104"/>
                  <a:pt x="160" y="104"/>
                  <a:pt x="160" y="104"/>
                </a:cubicBezTo>
                <a:cubicBezTo>
                  <a:pt x="159" y="104"/>
                  <a:pt x="159" y="104"/>
                  <a:pt x="159" y="103"/>
                </a:cubicBezTo>
                <a:cubicBezTo>
                  <a:pt x="159" y="102"/>
                  <a:pt x="159" y="102"/>
                  <a:pt x="159" y="102"/>
                </a:cubicBezTo>
                <a:cubicBezTo>
                  <a:pt x="160" y="102"/>
                  <a:pt x="160" y="102"/>
                  <a:pt x="160" y="102"/>
                </a:cubicBezTo>
                <a:close/>
                <a:moveTo>
                  <a:pt x="323" y="83"/>
                </a:moveTo>
                <a:cubicBezTo>
                  <a:pt x="323" y="83"/>
                  <a:pt x="323" y="84"/>
                  <a:pt x="324" y="84"/>
                </a:cubicBezTo>
                <a:cubicBezTo>
                  <a:pt x="325" y="84"/>
                  <a:pt x="326" y="83"/>
                  <a:pt x="326" y="83"/>
                </a:cubicBezTo>
                <a:cubicBezTo>
                  <a:pt x="327" y="83"/>
                  <a:pt x="328" y="83"/>
                  <a:pt x="328" y="83"/>
                </a:cubicBezTo>
                <a:cubicBezTo>
                  <a:pt x="328" y="84"/>
                  <a:pt x="328" y="85"/>
                  <a:pt x="328" y="86"/>
                </a:cubicBezTo>
                <a:cubicBezTo>
                  <a:pt x="328" y="86"/>
                  <a:pt x="328" y="86"/>
                  <a:pt x="327" y="87"/>
                </a:cubicBezTo>
                <a:cubicBezTo>
                  <a:pt x="327" y="87"/>
                  <a:pt x="327" y="87"/>
                  <a:pt x="326" y="87"/>
                </a:cubicBezTo>
                <a:cubicBezTo>
                  <a:pt x="326" y="87"/>
                  <a:pt x="326" y="87"/>
                  <a:pt x="326" y="88"/>
                </a:cubicBezTo>
                <a:cubicBezTo>
                  <a:pt x="324" y="88"/>
                  <a:pt x="324" y="88"/>
                  <a:pt x="324" y="88"/>
                </a:cubicBezTo>
                <a:cubicBezTo>
                  <a:pt x="324" y="89"/>
                  <a:pt x="323" y="89"/>
                  <a:pt x="323" y="90"/>
                </a:cubicBezTo>
                <a:cubicBezTo>
                  <a:pt x="322" y="90"/>
                  <a:pt x="321" y="91"/>
                  <a:pt x="321" y="91"/>
                </a:cubicBezTo>
                <a:cubicBezTo>
                  <a:pt x="321" y="92"/>
                  <a:pt x="320" y="93"/>
                  <a:pt x="320" y="93"/>
                </a:cubicBezTo>
                <a:cubicBezTo>
                  <a:pt x="319" y="94"/>
                  <a:pt x="319" y="95"/>
                  <a:pt x="318" y="97"/>
                </a:cubicBezTo>
                <a:cubicBezTo>
                  <a:pt x="318" y="97"/>
                  <a:pt x="318" y="97"/>
                  <a:pt x="317" y="98"/>
                </a:cubicBezTo>
                <a:cubicBezTo>
                  <a:pt x="317" y="100"/>
                  <a:pt x="317" y="100"/>
                  <a:pt x="317" y="100"/>
                </a:cubicBezTo>
                <a:cubicBezTo>
                  <a:pt x="317" y="100"/>
                  <a:pt x="316" y="101"/>
                  <a:pt x="316" y="102"/>
                </a:cubicBezTo>
                <a:cubicBezTo>
                  <a:pt x="316" y="103"/>
                  <a:pt x="315" y="103"/>
                  <a:pt x="314" y="103"/>
                </a:cubicBezTo>
                <a:cubicBezTo>
                  <a:pt x="314" y="104"/>
                  <a:pt x="314" y="105"/>
                  <a:pt x="312" y="105"/>
                </a:cubicBezTo>
                <a:cubicBezTo>
                  <a:pt x="311" y="106"/>
                  <a:pt x="310" y="107"/>
                  <a:pt x="309" y="108"/>
                </a:cubicBezTo>
                <a:cubicBezTo>
                  <a:pt x="310" y="108"/>
                  <a:pt x="311" y="109"/>
                  <a:pt x="311" y="109"/>
                </a:cubicBezTo>
                <a:cubicBezTo>
                  <a:pt x="312" y="109"/>
                  <a:pt x="312" y="109"/>
                  <a:pt x="313" y="110"/>
                </a:cubicBezTo>
                <a:cubicBezTo>
                  <a:pt x="313" y="110"/>
                  <a:pt x="313" y="110"/>
                  <a:pt x="313" y="110"/>
                </a:cubicBezTo>
                <a:cubicBezTo>
                  <a:pt x="313" y="111"/>
                  <a:pt x="313" y="111"/>
                  <a:pt x="313" y="112"/>
                </a:cubicBezTo>
                <a:cubicBezTo>
                  <a:pt x="313" y="112"/>
                  <a:pt x="312" y="112"/>
                  <a:pt x="312" y="112"/>
                </a:cubicBezTo>
                <a:cubicBezTo>
                  <a:pt x="311" y="113"/>
                  <a:pt x="311" y="113"/>
                  <a:pt x="311" y="113"/>
                </a:cubicBezTo>
                <a:cubicBezTo>
                  <a:pt x="310" y="114"/>
                  <a:pt x="310" y="114"/>
                  <a:pt x="310" y="115"/>
                </a:cubicBezTo>
                <a:cubicBezTo>
                  <a:pt x="310" y="115"/>
                  <a:pt x="310" y="115"/>
                  <a:pt x="310" y="115"/>
                </a:cubicBezTo>
                <a:cubicBezTo>
                  <a:pt x="310" y="114"/>
                  <a:pt x="310" y="114"/>
                  <a:pt x="308" y="113"/>
                </a:cubicBezTo>
                <a:cubicBezTo>
                  <a:pt x="307" y="113"/>
                  <a:pt x="307" y="111"/>
                  <a:pt x="307" y="110"/>
                </a:cubicBezTo>
                <a:cubicBezTo>
                  <a:pt x="306" y="110"/>
                  <a:pt x="306" y="110"/>
                  <a:pt x="305" y="110"/>
                </a:cubicBezTo>
                <a:cubicBezTo>
                  <a:pt x="304" y="111"/>
                  <a:pt x="303" y="111"/>
                  <a:pt x="302" y="111"/>
                </a:cubicBezTo>
                <a:cubicBezTo>
                  <a:pt x="301" y="111"/>
                  <a:pt x="300" y="112"/>
                  <a:pt x="299" y="113"/>
                </a:cubicBezTo>
                <a:cubicBezTo>
                  <a:pt x="298" y="113"/>
                  <a:pt x="298" y="114"/>
                  <a:pt x="298" y="116"/>
                </a:cubicBezTo>
                <a:cubicBezTo>
                  <a:pt x="298" y="117"/>
                  <a:pt x="298" y="119"/>
                  <a:pt x="299" y="120"/>
                </a:cubicBezTo>
                <a:cubicBezTo>
                  <a:pt x="300" y="122"/>
                  <a:pt x="300" y="124"/>
                  <a:pt x="300" y="126"/>
                </a:cubicBezTo>
                <a:cubicBezTo>
                  <a:pt x="300" y="126"/>
                  <a:pt x="300" y="126"/>
                  <a:pt x="300" y="126"/>
                </a:cubicBezTo>
                <a:cubicBezTo>
                  <a:pt x="300" y="126"/>
                  <a:pt x="300" y="126"/>
                  <a:pt x="300" y="126"/>
                </a:cubicBezTo>
                <a:cubicBezTo>
                  <a:pt x="300" y="127"/>
                  <a:pt x="300" y="127"/>
                  <a:pt x="300" y="127"/>
                </a:cubicBezTo>
                <a:cubicBezTo>
                  <a:pt x="300" y="129"/>
                  <a:pt x="300" y="129"/>
                  <a:pt x="299" y="130"/>
                </a:cubicBezTo>
                <a:cubicBezTo>
                  <a:pt x="297" y="130"/>
                  <a:pt x="297" y="130"/>
                  <a:pt x="297" y="130"/>
                </a:cubicBezTo>
                <a:cubicBezTo>
                  <a:pt x="297" y="130"/>
                  <a:pt x="296" y="129"/>
                  <a:pt x="296" y="129"/>
                </a:cubicBezTo>
                <a:cubicBezTo>
                  <a:pt x="296" y="129"/>
                  <a:pt x="296" y="129"/>
                  <a:pt x="296" y="129"/>
                </a:cubicBezTo>
                <a:cubicBezTo>
                  <a:pt x="296" y="126"/>
                  <a:pt x="296" y="124"/>
                  <a:pt x="295" y="123"/>
                </a:cubicBezTo>
                <a:cubicBezTo>
                  <a:pt x="295" y="122"/>
                  <a:pt x="295" y="121"/>
                  <a:pt x="294" y="120"/>
                </a:cubicBezTo>
                <a:cubicBezTo>
                  <a:pt x="294" y="119"/>
                  <a:pt x="293" y="118"/>
                  <a:pt x="292" y="117"/>
                </a:cubicBezTo>
                <a:cubicBezTo>
                  <a:pt x="291" y="116"/>
                  <a:pt x="290" y="115"/>
                  <a:pt x="289" y="113"/>
                </a:cubicBezTo>
                <a:cubicBezTo>
                  <a:pt x="289" y="113"/>
                  <a:pt x="289" y="113"/>
                  <a:pt x="289" y="113"/>
                </a:cubicBezTo>
                <a:cubicBezTo>
                  <a:pt x="289" y="112"/>
                  <a:pt x="289" y="112"/>
                  <a:pt x="288" y="111"/>
                </a:cubicBezTo>
                <a:cubicBezTo>
                  <a:pt x="288" y="111"/>
                  <a:pt x="287" y="110"/>
                  <a:pt x="287" y="110"/>
                </a:cubicBezTo>
                <a:cubicBezTo>
                  <a:pt x="286" y="109"/>
                  <a:pt x="286" y="109"/>
                  <a:pt x="285" y="109"/>
                </a:cubicBezTo>
                <a:cubicBezTo>
                  <a:pt x="284" y="109"/>
                  <a:pt x="284" y="109"/>
                  <a:pt x="283" y="110"/>
                </a:cubicBezTo>
                <a:cubicBezTo>
                  <a:pt x="283" y="110"/>
                  <a:pt x="282" y="110"/>
                  <a:pt x="282" y="110"/>
                </a:cubicBezTo>
                <a:cubicBezTo>
                  <a:pt x="280" y="110"/>
                  <a:pt x="279" y="110"/>
                  <a:pt x="278" y="110"/>
                </a:cubicBezTo>
                <a:cubicBezTo>
                  <a:pt x="277" y="109"/>
                  <a:pt x="277" y="109"/>
                  <a:pt x="276" y="108"/>
                </a:cubicBezTo>
                <a:cubicBezTo>
                  <a:pt x="276" y="108"/>
                  <a:pt x="275" y="107"/>
                  <a:pt x="275" y="107"/>
                </a:cubicBezTo>
                <a:cubicBezTo>
                  <a:pt x="275" y="106"/>
                  <a:pt x="275" y="106"/>
                  <a:pt x="274" y="106"/>
                </a:cubicBezTo>
                <a:cubicBezTo>
                  <a:pt x="274" y="102"/>
                  <a:pt x="274" y="102"/>
                  <a:pt x="274" y="102"/>
                </a:cubicBezTo>
                <a:cubicBezTo>
                  <a:pt x="274" y="102"/>
                  <a:pt x="275" y="101"/>
                  <a:pt x="275" y="100"/>
                </a:cubicBezTo>
                <a:cubicBezTo>
                  <a:pt x="275" y="99"/>
                  <a:pt x="275" y="98"/>
                  <a:pt x="275" y="98"/>
                </a:cubicBezTo>
                <a:cubicBezTo>
                  <a:pt x="275" y="98"/>
                  <a:pt x="275" y="98"/>
                  <a:pt x="275" y="98"/>
                </a:cubicBezTo>
                <a:cubicBezTo>
                  <a:pt x="275" y="98"/>
                  <a:pt x="275" y="98"/>
                  <a:pt x="275" y="97"/>
                </a:cubicBezTo>
                <a:cubicBezTo>
                  <a:pt x="275" y="96"/>
                  <a:pt x="275" y="95"/>
                  <a:pt x="275" y="94"/>
                </a:cubicBezTo>
                <a:cubicBezTo>
                  <a:pt x="275" y="93"/>
                  <a:pt x="275" y="93"/>
                  <a:pt x="275" y="92"/>
                </a:cubicBezTo>
                <a:cubicBezTo>
                  <a:pt x="275" y="92"/>
                  <a:pt x="276" y="91"/>
                  <a:pt x="276" y="91"/>
                </a:cubicBezTo>
                <a:cubicBezTo>
                  <a:pt x="276" y="91"/>
                  <a:pt x="276" y="91"/>
                  <a:pt x="276" y="91"/>
                </a:cubicBezTo>
                <a:cubicBezTo>
                  <a:pt x="276" y="91"/>
                  <a:pt x="275" y="91"/>
                  <a:pt x="275" y="91"/>
                </a:cubicBezTo>
                <a:cubicBezTo>
                  <a:pt x="275" y="91"/>
                  <a:pt x="276" y="90"/>
                  <a:pt x="276" y="90"/>
                </a:cubicBezTo>
                <a:cubicBezTo>
                  <a:pt x="276" y="90"/>
                  <a:pt x="276" y="89"/>
                  <a:pt x="276" y="89"/>
                </a:cubicBezTo>
                <a:cubicBezTo>
                  <a:pt x="276" y="90"/>
                  <a:pt x="276" y="90"/>
                  <a:pt x="276" y="90"/>
                </a:cubicBezTo>
                <a:cubicBezTo>
                  <a:pt x="276" y="90"/>
                  <a:pt x="276" y="89"/>
                  <a:pt x="277" y="89"/>
                </a:cubicBezTo>
                <a:cubicBezTo>
                  <a:pt x="278" y="88"/>
                  <a:pt x="278" y="87"/>
                  <a:pt x="279" y="86"/>
                </a:cubicBezTo>
                <a:cubicBezTo>
                  <a:pt x="280" y="85"/>
                  <a:pt x="281" y="84"/>
                  <a:pt x="281" y="83"/>
                </a:cubicBezTo>
                <a:cubicBezTo>
                  <a:pt x="282" y="82"/>
                  <a:pt x="282" y="82"/>
                  <a:pt x="282" y="81"/>
                </a:cubicBezTo>
                <a:cubicBezTo>
                  <a:pt x="282" y="80"/>
                  <a:pt x="282" y="80"/>
                  <a:pt x="282" y="80"/>
                </a:cubicBezTo>
                <a:cubicBezTo>
                  <a:pt x="282" y="79"/>
                  <a:pt x="282" y="79"/>
                  <a:pt x="282" y="78"/>
                </a:cubicBezTo>
                <a:cubicBezTo>
                  <a:pt x="282" y="78"/>
                  <a:pt x="281" y="77"/>
                  <a:pt x="281" y="77"/>
                </a:cubicBezTo>
                <a:cubicBezTo>
                  <a:pt x="280" y="76"/>
                  <a:pt x="280" y="76"/>
                  <a:pt x="279" y="76"/>
                </a:cubicBezTo>
                <a:cubicBezTo>
                  <a:pt x="279" y="76"/>
                  <a:pt x="279" y="76"/>
                  <a:pt x="278" y="77"/>
                </a:cubicBezTo>
                <a:cubicBezTo>
                  <a:pt x="278" y="77"/>
                  <a:pt x="277" y="78"/>
                  <a:pt x="276" y="78"/>
                </a:cubicBezTo>
                <a:cubicBezTo>
                  <a:pt x="275" y="79"/>
                  <a:pt x="274" y="79"/>
                  <a:pt x="273" y="80"/>
                </a:cubicBezTo>
                <a:cubicBezTo>
                  <a:pt x="272" y="80"/>
                  <a:pt x="272" y="80"/>
                  <a:pt x="271" y="80"/>
                </a:cubicBezTo>
                <a:cubicBezTo>
                  <a:pt x="269" y="80"/>
                  <a:pt x="268" y="80"/>
                  <a:pt x="267" y="79"/>
                </a:cubicBezTo>
                <a:cubicBezTo>
                  <a:pt x="264" y="78"/>
                  <a:pt x="264" y="78"/>
                  <a:pt x="264" y="78"/>
                </a:cubicBezTo>
                <a:cubicBezTo>
                  <a:pt x="262" y="76"/>
                  <a:pt x="262" y="76"/>
                  <a:pt x="262" y="76"/>
                </a:cubicBezTo>
                <a:cubicBezTo>
                  <a:pt x="260" y="75"/>
                  <a:pt x="260" y="75"/>
                  <a:pt x="260" y="75"/>
                </a:cubicBezTo>
                <a:cubicBezTo>
                  <a:pt x="260" y="74"/>
                  <a:pt x="259" y="74"/>
                  <a:pt x="259" y="74"/>
                </a:cubicBezTo>
                <a:cubicBezTo>
                  <a:pt x="259" y="74"/>
                  <a:pt x="259" y="73"/>
                  <a:pt x="259" y="73"/>
                </a:cubicBezTo>
                <a:cubicBezTo>
                  <a:pt x="258" y="72"/>
                  <a:pt x="258" y="72"/>
                  <a:pt x="258" y="72"/>
                </a:cubicBezTo>
                <a:cubicBezTo>
                  <a:pt x="258" y="71"/>
                  <a:pt x="257" y="71"/>
                  <a:pt x="257" y="70"/>
                </a:cubicBezTo>
                <a:cubicBezTo>
                  <a:pt x="256" y="70"/>
                  <a:pt x="256" y="70"/>
                  <a:pt x="255" y="70"/>
                </a:cubicBezTo>
                <a:cubicBezTo>
                  <a:pt x="253" y="70"/>
                  <a:pt x="252" y="70"/>
                  <a:pt x="250" y="71"/>
                </a:cubicBezTo>
                <a:cubicBezTo>
                  <a:pt x="249" y="71"/>
                  <a:pt x="247" y="71"/>
                  <a:pt x="246" y="71"/>
                </a:cubicBezTo>
                <a:cubicBezTo>
                  <a:pt x="245" y="71"/>
                  <a:pt x="244" y="71"/>
                  <a:pt x="243" y="70"/>
                </a:cubicBezTo>
                <a:cubicBezTo>
                  <a:pt x="241" y="70"/>
                  <a:pt x="241" y="70"/>
                  <a:pt x="240" y="70"/>
                </a:cubicBezTo>
                <a:cubicBezTo>
                  <a:pt x="239" y="70"/>
                  <a:pt x="238" y="70"/>
                  <a:pt x="237" y="71"/>
                </a:cubicBezTo>
                <a:cubicBezTo>
                  <a:pt x="237" y="71"/>
                  <a:pt x="236" y="72"/>
                  <a:pt x="236" y="73"/>
                </a:cubicBezTo>
                <a:cubicBezTo>
                  <a:pt x="235" y="76"/>
                  <a:pt x="235" y="76"/>
                  <a:pt x="235" y="76"/>
                </a:cubicBezTo>
                <a:cubicBezTo>
                  <a:pt x="234" y="77"/>
                  <a:pt x="234" y="78"/>
                  <a:pt x="233" y="78"/>
                </a:cubicBezTo>
                <a:cubicBezTo>
                  <a:pt x="230" y="77"/>
                  <a:pt x="230" y="77"/>
                  <a:pt x="230" y="77"/>
                </a:cubicBezTo>
                <a:cubicBezTo>
                  <a:pt x="230" y="77"/>
                  <a:pt x="229" y="77"/>
                  <a:pt x="229" y="78"/>
                </a:cubicBezTo>
                <a:cubicBezTo>
                  <a:pt x="228" y="79"/>
                  <a:pt x="228" y="80"/>
                  <a:pt x="228" y="80"/>
                </a:cubicBezTo>
                <a:cubicBezTo>
                  <a:pt x="227" y="80"/>
                  <a:pt x="227" y="80"/>
                  <a:pt x="227" y="79"/>
                </a:cubicBezTo>
                <a:cubicBezTo>
                  <a:pt x="227" y="79"/>
                  <a:pt x="227" y="79"/>
                  <a:pt x="227" y="79"/>
                </a:cubicBezTo>
                <a:cubicBezTo>
                  <a:pt x="227" y="79"/>
                  <a:pt x="227" y="79"/>
                  <a:pt x="227" y="79"/>
                </a:cubicBezTo>
                <a:cubicBezTo>
                  <a:pt x="227" y="78"/>
                  <a:pt x="227" y="78"/>
                  <a:pt x="227" y="78"/>
                </a:cubicBezTo>
                <a:cubicBezTo>
                  <a:pt x="227" y="78"/>
                  <a:pt x="227" y="78"/>
                  <a:pt x="226" y="77"/>
                </a:cubicBezTo>
                <a:cubicBezTo>
                  <a:pt x="225" y="77"/>
                  <a:pt x="223" y="78"/>
                  <a:pt x="221" y="78"/>
                </a:cubicBezTo>
                <a:cubicBezTo>
                  <a:pt x="219" y="78"/>
                  <a:pt x="218" y="79"/>
                  <a:pt x="216" y="79"/>
                </a:cubicBezTo>
                <a:cubicBezTo>
                  <a:pt x="216" y="79"/>
                  <a:pt x="216" y="79"/>
                  <a:pt x="216" y="79"/>
                </a:cubicBezTo>
                <a:cubicBezTo>
                  <a:pt x="215" y="81"/>
                  <a:pt x="215" y="81"/>
                  <a:pt x="215" y="81"/>
                </a:cubicBezTo>
                <a:cubicBezTo>
                  <a:pt x="214" y="81"/>
                  <a:pt x="214" y="82"/>
                  <a:pt x="213" y="82"/>
                </a:cubicBezTo>
                <a:cubicBezTo>
                  <a:pt x="213" y="82"/>
                  <a:pt x="213" y="82"/>
                  <a:pt x="212" y="82"/>
                </a:cubicBezTo>
                <a:cubicBezTo>
                  <a:pt x="212" y="81"/>
                  <a:pt x="212" y="81"/>
                  <a:pt x="212" y="81"/>
                </a:cubicBezTo>
                <a:cubicBezTo>
                  <a:pt x="213" y="81"/>
                  <a:pt x="213" y="80"/>
                  <a:pt x="214" y="80"/>
                </a:cubicBezTo>
                <a:cubicBezTo>
                  <a:pt x="215" y="79"/>
                  <a:pt x="215" y="79"/>
                  <a:pt x="215" y="78"/>
                </a:cubicBezTo>
                <a:cubicBezTo>
                  <a:pt x="215" y="78"/>
                  <a:pt x="215" y="78"/>
                  <a:pt x="214" y="78"/>
                </a:cubicBezTo>
                <a:cubicBezTo>
                  <a:pt x="213" y="77"/>
                  <a:pt x="213" y="77"/>
                  <a:pt x="213" y="77"/>
                </a:cubicBezTo>
                <a:cubicBezTo>
                  <a:pt x="213" y="77"/>
                  <a:pt x="212" y="77"/>
                  <a:pt x="212" y="77"/>
                </a:cubicBezTo>
                <a:cubicBezTo>
                  <a:pt x="212" y="76"/>
                  <a:pt x="211" y="76"/>
                  <a:pt x="211" y="75"/>
                </a:cubicBezTo>
                <a:cubicBezTo>
                  <a:pt x="211" y="74"/>
                  <a:pt x="212" y="73"/>
                  <a:pt x="213" y="72"/>
                </a:cubicBezTo>
                <a:cubicBezTo>
                  <a:pt x="213" y="71"/>
                  <a:pt x="214" y="70"/>
                  <a:pt x="214" y="69"/>
                </a:cubicBezTo>
                <a:cubicBezTo>
                  <a:pt x="214" y="68"/>
                  <a:pt x="214" y="68"/>
                  <a:pt x="213" y="68"/>
                </a:cubicBezTo>
                <a:cubicBezTo>
                  <a:pt x="213" y="67"/>
                  <a:pt x="213" y="67"/>
                  <a:pt x="213" y="67"/>
                </a:cubicBezTo>
                <a:cubicBezTo>
                  <a:pt x="213" y="65"/>
                  <a:pt x="213" y="65"/>
                  <a:pt x="213" y="65"/>
                </a:cubicBezTo>
                <a:cubicBezTo>
                  <a:pt x="213" y="63"/>
                  <a:pt x="213" y="63"/>
                  <a:pt x="213" y="63"/>
                </a:cubicBezTo>
                <a:cubicBezTo>
                  <a:pt x="213" y="63"/>
                  <a:pt x="213" y="62"/>
                  <a:pt x="213" y="62"/>
                </a:cubicBezTo>
                <a:cubicBezTo>
                  <a:pt x="213" y="61"/>
                  <a:pt x="213" y="61"/>
                  <a:pt x="214" y="61"/>
                </a:cubicBezTo>
                <a:cubicBezTo>
                  <a:pt x="214" y="60"/>
                  <a:pt x="214" y="60"/>
                  <a:pt x="214" y="60"/>
                </a:cubicBezTo>
                <a:cubicBezTo>
                  <a:pt x="213" y="60"/>
                  <a:pt x="213" y="60"/>
                  <a:pt x="213" y="59"/>
                </a:cubicBezTo>
                <a:cubicBezTo>
                  <a:pt x="214" y="59"/>
                  <a:pt x="214" y="59"/>
                  <a:pt x="214" y="59"/>
                </a:cubicBezTo>
                <a:cubicBezTo>
                  <a:pt x="214" y="57"/>
                  <a:pt x="214" y="57"/>
                  <a:pt x="214" y="57"/>
                </a:cubicBezTo>
                <a:cubicBezTo>
                  <a:pt x="214" y="57"/>
                  <a:pt x="214" y="57"/>
                  <a:pt x="214" y="56"/>
                </a:cubicBezTo>
                <a:cubicBezTo>
                  <a:pt x="214" y="56"/>
                  <a:pt x="215" y="56"/>
                  <a:pt x="215" y="55"/>
                </a:cubicBezTo>
                <a:cubicBezTo>
                  <a:pt x="217" y="54"/>
                  <a:pt x="217" y="54"/>
                  <a:pt x="217" y="54"/>
                </a:cubicBezTo>
                <a:cubicBezTo>
                  <a:pt x="218" y="54"/>
                  <a:pt x="219" y="53"/>
                  <a:pt x="219" y="53"/>
                </a:cubicBezTo>
                <a:cubicBezTo>
                  <a:pt x="220" y="52"/>
                  <a:pt x="220" y="52"/>
                  <a:pt x="220" y="51"/>
                </a:cubicBezTo>
                <a:cubicBezTo>
                  <a:pt x="220" y="51"/>
                  <a:pt x="220" y="51"/>
                  <a:pt x="220" y="50"/>
                </a:cubicBezTo>
                <a:cubicBezTo>
                  <a:pt x="219" y="49"/>
                  <a:pt x="219" y="49"/>
                  <a:pt x="219" y="48"/>
                </a:cubicBezTo>
                <a:cubicBezTo>
                  <a:pt x="219" y="48"/>
                  <a:pt x="219" y="48"/>
                  <a:pt x="219" y="48"/>
                </a:cubicBezTo>
                <a:cubicBezTo>
                  <a:pt x="219" y="48"/>
                  <a:pt x="219" y="48"/>
                  <a:pt x="219" y="48"/>
                </a:cubicBezTo>
                <a:cubicBezTo>
                  <a:pt x="220" y="48"/>
                  <a:pt x="221" y="48"/>
                  <a:pt x="223" y="49"/>
                </a:cubicBezTo>
                <a:cubicBezTo>
                  <a:pt x="223" y="49"/>
                  <a:pt x="223" y="49"/>
                  <a:pt x="224" y="50"/>
                </a:cubicBezTo>
                <a:cubicBezTo>
                  <a:pt x="225" y="51"/>
                  <a:pt x="226" y="51"/>
                  <a:pt x="227" y="52"/>
                </a:cubicBezTo>
                <a:cubicBezTo>
                  <a:pt x="230" y="54"/>
                  <a:pt x="230" y="54"/>
                  <a:pt x="230" y="54"/>
                </a:cubicBezTo>
                <a:cubicBezTo>
                  <a:pt x="231" y="54"/>
                  <a:pt x="232" y="55"/>
                  <a:pt x="232" y="55"/>
                </a:cubicBezTo>
                <a:cubicBezTo>
                  <a:pt x="232" y="55"/>
                  <a:pt x="232" y="55"/>
                  <a:pt x="232" y="55"/>
                </a:cubicBezTo>
                <a:cubicBezTo>
                  <a:pt x="232" y="54"/>
                  <a:pt x="232" y="54"/>
                  <a:pt x="232" y="54"/>
                </a:cubicBezTo>
                <a:cubicBezTo>
                  <a:pt x="233" y="54"/>
                  <a:pt x="233" y="55"/>
                  <a:pt x="233" y="55"/>
                </a:cubicBezTo>
                <a:cubicBezTo>
                  <a:pt x="233" y="55"/>
                  <a:pt x="234" y="55"/>
                  <a:pt x="234" y="55"/>
                </a:cubicBezTo>
                <a:cubicBezTo>
                  <a:pt x="236" y="56"/>
                  <a:pt x="237" y="56"/>
                  <a:pt x="237" y="57"/>
                </a:cubicBezTo>
                <a:cubicBezTo>
                  <a:pt x="238" y="57"/>
                  <a:pt x="239" y="57"/>
                  <a:pt x="241" y="57"/>
                </a:cubicBezTo>
                <a:cubicBezTo>
                  <a:pt x="241" y="57"/>
                  <a:pt x="241" y="57"/>
                  <a:pt x="241" y="57"/>
                </a:cubicBezTo>
                <a:cubicBezTo>
                  <a:pt x="241" y="57"/>
                  <a:pt x="241" y="57"/>
                  <a:pt x="242" y="57"/>
                </a:cubicBezTo>
                <a:cubicBezTo>
                  <a:pt x="242" y="57"/>
                  <a:pt x="242" y="57"/>
                  <a:pt x="242" y="57"/>
                </a:cubicBezTo>
                <a:cubicBezTo>
                  <a:pt x="245" y="57"/>
                  <a:pt x="245" y="57"/>
                  <a:pt x="245" y="57"/>
                </a:cubicBezTo>
                <a:cubicBezTo>
                  <a:pt x="245" y="58"/>
                  <a:pt x="246" y="58"/>
                  <a:pt x="246" y="58"/>
                </a:cubicBezTo>
                <a:cubicBezTo>
                  <a:pt x="247" y="58"/>
                  <a:pt x="247" y="58"/>
                  <a:pt x="247" y="58"/>
                </a:cubicBezTo>
                <a:cubicBezTo>
                  <a:pt x="248" y="58"/>
                  <a:pt x="248" y="58"/>
                  <a:pt x="248" y="58"/>
                </a:cubicBezTo>
                <a:cubicBezTo>
                  <a:pt x="250" y="58"/>
                  <a:pt x="251" y="59"/>
                  <a:pt x="252" y="59"/>
                </a:cubicBezTo>
                <a:cubicBezTo>
                  <a:pt x="253" y="59"/>
                  <a:pt x="254" y="60"/>
                  <a:pt x="255" y="60"/>
                </a:cubicBezTo>
                <a:cubicBezTo>
                  <a:pt x="256" y="60"/>
                  <a:pt x="256" y="60"/>
                  <a:pt x="257" y="60"/>
                </a:cubicBezTo>
                <a:cubicBezTo>
                  <a:pt x="258" y="60"/>
                  <a:pt x="259" y="60"/>
                  <a:pt x="260" y="59"/>
                </a:cubicBezTo>
                <a:cubicBezTo>
                  <a:pt x="260" y="59"/>
                  <a:pt x="261" y="58"/>
                  <a:pt x="261" y="57"/>
                </a:cubicBezTo>
                <a:cubicBezTo>
                  <a:pt x="262" y="56"/>
                  <a:pt x="262" y="56"/>
                  <a:pt x="262" y="55"/>
                </a:cubicBezTo>
                <a:cubicBezTo>
                  <a:pt x="263" y="54"/>
                  <a:pt x="263" y="54"/>
                  <a:pt x="263" y="54"/>
                </a:cubicBezTo>
                <a:cubicBezTo>
                  <a:pt x="263" y="54"/>
                  <a:pt x="264" y="54"/>
                  <a:pt x="264" y="54"/>
                </a:cubicBezTo>
                <a:cubicBezTo>
                  <a:pt x="265" y="55"/>
                  <a:pt x="266" y="55"/>
                  <a:pt x="266" y="55"/>
                </a:cubicBezTo>
                <a:cubicBezTo>
                  <a:pt x="267" y="55"/>
                  <a:pt x="267" y="55"/>
                  <a:pt x="267" y="55"/>
                </a:cubicBezTo>
                <a:cubicBezTo>
                  <a:pt x="267" y="55"/>
                  <a:pt x="267" y="54"/>
                  <a:pt x="267" y="54"/>
                </a:cubicBezTo>
                <a:cubicBezTo>
                  <a:pt x="267" y="54"/>
                  <a:pt x="268" y="55"/>
                  <a:pt x="268" y="55"/>
                </a:cubicBezTo>
                <a:cubicBezTo>
                  <a:pt x="268" y="55"/>
                  <a:pt x="268" y="55"/>
                  <a:pt x="268" y="55"/>
                </a:cubicBezTo>
                <a:cubicBezTo>
                  <a:pt x="268" y="55"/>
                  <a:pt x="268" y="55"/>
                  <a:pt x="268" y="55"/>
                </a:cubicBezTo>
                <a:cubicBezTo>
                  <a:pt x="269" y="55"/>
                  <a:pt x="269" y="55"/>
                  <a:pt x="269" y="55"/>
                </a:cubicBezTo>
                <a:cubicBezTo>
                  <a:pt x="269" y="55"/>
                  <a:pt x="270" y="56"/>
                  <a:pt x="270" y="56"/>
                </a:cubicBezTo>
                <a:cubicBezTo>
                  <a:pt x="271" y="57"/>
                  <a:pt x="272" y="58"/>
                  <a:pt x="273" y="59"/>
                </a:cubicBezTo>
                <a:cubicBezTo>
                  <a:pt x="274" y="59"/>
                  <a:pt x="274" y="59"/>
                  <a:pt x="275" y="60"/>
                </a:cubicBezTo>
                <a:cubicBezTo>
                  <a:pt x="275" y="60"/>
                  <a:pt x="276" y="60"/>
                  <a:pt x="276" y="60"/>
                </a:cubicBezTo>
                <a:cubicBezTo>
                  <a:pt x="277" y="61"/>
                  <a:pt x="278" y="61"/>
                  <a:pt x="278" y="61"/>
                </a:cubicBezTo>
                <a:cubicBezTo>
                  <a:pt x="279" y="62"/>
                  <a:pt x="279" y="62"/>
                  <a:pt x="279" y="63"/>
                </a:cubicBezTo>
                <a:cubicBezTo>
                  <a:pt x="279" y="63"/>
                  <a:pt x="279" y="63"/>
                  <a:pt x="279" y="63"/>
                </a:cubicBezTo>
                <a:cubicBezTo>
                  <a:pt x="279" y="63"/>
                  <a:pt x="279" y="63"/>
                  <a:pt x="279" y="63"/>
                </a:cubicBezTo>
                <a:cubicBezTo>
                  <a:pt x="279" y="64"/>
                  <a:pt x="279" y="66"/>
                  <a:pt x="280" y="67"/>
                </a:cubicBezTo>
                <a:cubicBezTo>
                  <a:pt x="281" y="69"/>
                  <a:pt x="281" y="70"/>
                  <a:pt x="281" y="72"/>
                </a:cubicBezTo>
                <a:cubicBezTo>
                  <a:pt x="281" y="71"/>
                  <a:pt x="281" y="71"/>
                  <a:pt x="281" y="71"/>
                </a:cubicBezTo>
                <a:cubicBezTo>
                  <a:pt x="282" y="72"/>
                  <a:pt x="282" y="73"/>
                  <a:pt x="282" y="74"/>
                </a:cubicBezTo>
                <a:cubicBezTo>
                  <a:pt x="283" y="75"/>
                  <a:pt x="283" y="75"/>
                  <a:pt x="284" y="76"/>
                </a:cubicBezTo>
                <a:cubicBezTo>
                  <a:pt x="285" y="77"/>
                  <a:pt x="285" y="77"/>
                  <a:pt x="286" y="77"/>
                </a:cubicBezTo>
                <a:cubicBezTo>
                  <a:pt x="286" y="77"/>
                  <a:pt x="286" y="77"/>
                  <a:pt x="287" y="77"/>
                </a:cubicBezTo>
                <a:cubicBezTo>
                  <a:pt x="287" y="77"/>
                  <a:pt x="287" y="76"/>
                  <a:pt x="287" y="76"/>
                </a:cubicBezTo>
                <a:cubicBezTo>
                  <a:pt x="287" y="76"/>
                  <a:pt x="288" y="76"/>
                  <a:pt x="288" y="76"/>
                </a:cubicBezTo>
                <a:cubicBezTo>
                  <a:pt x="288" y="76"/>
                  <a:pt x="288" y="77"/>
                  <a:pt x="288" y="77"/>
                </a:cubicBezTo>
                <a:cubicBezTo>
                  <a:pt x="291" y="75"/>
                  <a:pt x="291" y="75"/>
                  <a:pt x="291" y="75"/>
                </a:cubicBezTo>
                <a:cubicBezTo>
                  <a:pt x="293" y="74"/>
                  <a:pt x="293" y="74"/>
                  <a:pt x="293" y="74"/>
                </a:cubicBezTo>
                <a:cubicBezTo>
                  <a:pt x="294" y="73"/>
                  <a:pt x="294" y="73"/>
                  <a:pt x="294" y="73"/>
                </a:cubicBezTo>
                <a:cubicBezTo>
                  <a:pt x="295" y="73"/>
                  <a:pt x="295" y="73"/>
                  <a:pt x="296" y="73"/>
                </a:cubicBezTo>
                <a:cubicBezTo>
                  <a:pt x="297" y="73"/>
                  <a:pt x="298" y="73"/>
                  <a:pt x="299" y="73"/>
                </a:cubicBezTo>
                <a:cubicBezTo>
                  <a:pt x="299" y="73"/>
                  <a:pt x="299" y="73"/>
                  <a:pt x="299" y="73"/>
                </a:cubicBezTo>
                <a:cubicBezTo>
                  <a:pt x="300" y="72"/>
                  <a:pt x="300" y="72"/>
                  <a:pt x="300" y="72"/>
                </a:cubicBezTo>
                <a:cubicBezTo>
                  <a:pt x="300" y="73"/>
                  <a:pt x="301" y="73"/>
                  <a:pt x="301" y="73"/>
                </a:cubicBezTo>
                <a:cubicBezTo>
                  <a:pt x="303" y="73"/>
                  <a:pt x="303" y="73"/>
                  <a:pt x="303" y="73"/>
                </a:cubicBezTo>
                <a:cubicBezTo>
                  <a:pt x="303" y="73"/>
                  <a:pt x="303" y="73"/>
                  <a:pt x="304" y="73"/>
                </a:cubicBezTo>
                <a:cubicBezTo>
                  <a:pt x="305" y="73"/>
                  <a:pt x="305" y="72"/>
                  <a:pt x="306" y="72"/>
                </a:cubicBezTo>
                <a:cubicBezTo>
                  <a:pt x="307" y="72"/>
                  <a:pt x="308" y="72"/>
                  <a:pt x="309" y="72"/>
                </a:cubicBezTo>
                <a:cubicBezTo>
                  <a:pt x="310" y="71"/>
                  <a:pt x="310" y="71"/>
                  <a:pt x="310" y="71"/>
                </a:cubicBezTo>
                <a:cubicBezTo>
                  <a:pt x="311" y="71"/>
                  <a:pt x="312" y="71"/>
                  <a:pt x="314" y="71"/>
                </a:cubicBezTo>
                <a:cubicBezTo>
                  <a:pt x="315" y="71"/>
                  <a:pt x="316" y="71"/>
                  <a:pt x="317" y="72"/>
                </a:cubicBezTo>
                <a:cubicBezTo>
                  <a:pt x="317" y="73"/>
                  <a:pt x="317" y="74"/>
                  <a:pt x="317" y="75"/>
                </a:cubicBezTo>
                <a:cubicBezTo>
                  <a:pt x="318" y="76"/>
                  <a:pt x="318" y="77"/>
                  <a:pt x="319" y="78"/>
                </a:cubicBezTo>
                <a:cubicBezTo>
                  <a:pt x="319" y="79"/>
                  <a:pt x="320" y="80"/>
                  <a:pt x="321" y="81"/>
                </a:cubicBezTo>
                <a:cubicBezTo>
                  <a:pt x="321" y="82"/>
                  <a:pt x="322" y="83"/>
                  <a:pt x="323" y="83"/>
                </a:cubicBezTo>
                <a:close/>
                <a:moveTo>
                  <a:pt x="349" y="185"/>
                </a:moveTo>
                <a:cubicBezTo>
                  <a:pt x="349" y="186"/>
                  <a:pt x="349" y="186"/>
                  <a:pt x="349" y="186"/>
                </a:cubicBezTo>
                <a:cubicBezTo>
                  <a:pt x="349" y="186"/>
                  <a:pt x="349" y="186"/>
                  <a:pt x="349" y="186"/>
                </a:cubicBezTo>
                <a:cubicBezTo>
                  <a:pt x="349" y="187"/>
                  <a:pt x="349" y="187"/>
                  <a:pt x="349" y="187"/>
                </a:cubicBezTo>
                <a:cubicBezTo>
                  <a:pt x="349" y="187"/>
                  <a:pt x="349" y="187"/>
                  <a:pt x="349" y="187"/>
                </a:cubicBezTo>
                <a:cubicBezTo>
                  <a:pt x="348" y="187"/>
                  <a:pt x="348" y="187"/>
                  <a:pt x="348" y="186"/>
                </a:cubicBezTo>
                <a:cubicBezTo>
                  <a:pt x="348" y="186"/>
                  <a:pt x="349" y="185"/>
                  <a:pt x="349" y="185"/>
                </a:cubicBezTo>
                <a:close/>
                <a:moveTo>
                  <a:pt x="350" y="38"/>
                </a:moveTo>
                <a:cubicBezTo>
                  <a:pt x="350" y="38"/>
                  <a:pt x="350" y="38"/>
                  <a:pt x="350" y="38"/>
                </a:cubicBezTo>
                <a:cubicBezTo>
                  <a:pt x="350" y="38"/>
                  <a:pt x="351" y="38"/>
                  <a:pt x="351" y="38"/>
                </a:cubicBezTo>
                <a:cubicBezTo>
                  <a:pt x="351" y="39"/>
                  <a:pt x="351" y="39"/>
                  <a:pt x="350" y="39"/>
                </a:cubicBezTo>
                <a:cubicBezTo>
                  <a:pt x="350" y="39"/>
                  <a:pt x="350" y="39"/>
                  <a:pt x="350" y="38"/>
                </a:cubicBezTo>
                <a:close/>
                <a:moveTo>
                  <a:pt x="349" y="72"/>
                </a:moveTo>
                <a:cubicBezTo>
                  <a:pt x="349" y="73"/>
                  <a:pt x="349" y="73"/>
                  <a:pt x="349" y="73"/>
                </a:cubicBezTo>
                <a:cubicBezTo>
                  <a:pt x="350" y="73"/>
                  <a:pt x="350" y="73"/>
                  <a:pt x="350" y="75"/>
                </a:cubicBezTo>
                <a:cubicBezTo>
                  <a:pt x="350" y="76"/>
                  <a:pt x="349" y="76"/>
                  <a:pt x="348" y="76"/>
                </a:cubicBezTo>
                <a:cubicBezTo>
                  <a:pt x="348" y="76"/>
                  <a:pt x="347" y="76"/>
                  <a:pt x="347" y="76"/>
                </a:cubicBezTo>
                <a:cubicBezTo>
                  <a:pt x="346" y="75"/>
                  <a:pt x="346" y="75"/>
                  <a:pt x="346" y="74"/>
                </a:cubicBezTo>
                <a:cubicBezTo>
                  <a:pt x="346" y="74"/>
                  <a:pt x="347" y="73"/>
                  <a:pt x="347" y="73"/>
                </a:cubicBezTo>
                <a:cubicBezTo>
                  <a:pt x="348" y="73"/>
                  <a:pt x="348" y="73"/>
                  <a:pt x="349" y="72"/>
                </a:cubicBezTo>
                <a:close/>
                <a:moveTo>
                  <a:pt x="343" y="102"/>
                </a:moveTo>
                <a:cubicBezTo>
                  <a:pt x="344" y="102"/>
                  <a:pt x="344" y="102"/>
                  <a:pt x="344" y="103"/>
                </a:cubicBezTo>
                <a:cubicBezTo>
                  <a:pt x="344" y="103"/>
                  <a:pt x="344" y="103"/>
                  <a:pt x="344" y="103"/>
                </a:cubicBezTo>
                <a:cubicBezTo>
                  <a:pt x="343" y="103"/>
                  <a:pt x="343" y="103"/>
                  <a:pt x="343" y="102"/>
                </a:cubicBezTo>
                <a:close/>
                <a:moveTo>
                  <a:pt x="315" y="122"/>
                </a:moveTo>
                <a:cubicBezTo>
                  <a:pt x="314" y="122"/>
                  <a:pt x="314" y="121"/>
                  <a:pt x="314" y="121"/>
                </a:cubicBezTo>
                <a:cubicBezTo>
                  <a:pt x="314" y="121"/>
                  <a:pt x="314" y="120"/>
                  <a:pt x="314" y="120"/>
                </a:cubicBezTo>
                <a:cubicBezTo>
                  <a:pt x="315" y="119"/>
                  <a:pt x="315" y="119"/>
                  <a:pt x="316" y="119"/>
                </a:cubicBezTo>
                <a:cubicBezTo>
                  <a:pt x="316" y="119"/>
                  <a:pt x="317" y="119"/>
                  <a:pt x="317" y="120"/>
                </a:cubicBezTo>
                <a:cubicBezTo>
                  <a:pt x="317" y="121"/>
                  <a:pt x="317" y="121"/>
                  <a:pt x="317" y="122"/>
                </a:cubicBezTo>
                <a:cubicBezTo>
                  <a:pt x="317" y="122"/>
                  <a:pt x="317" y="122"/>
                  <a:pt x="316" y="123"/>
                </a:cubicBezTo>
                <a:cubicBezTo>
                  <a:pt x="316" y="123"/>
                  <a:pt x="316" y="123"/>
                  <a:pt x="316" y="123"/>
                </a:cubicBezTo>
                <a:cubicBezTo>
                  <a:pt x="315" y="123"/>
                  <a:pt x="315" y="123"/>
                  <a:pt x="315" y="122"/>
                </a:cubicBezTo>
                <a:close/>
                <a:moveTo>
                  <a:pt x="117" y="71"/>
                </a:moveTo>
                <a:cubicBezTo>
                  <a:pt x="117" y="71"/>
                  <a:pt x="118" y="71"/>
                  <a:pt x="118" y="71"/>
                </a:cubicBezTo>
                <a:cubicBezTo>
                  <a:pt x="117" y="71"/>
                  <a:pt x="117" y="71"/>
                  <a:pt x="117" y="71"/>
                </a:cubicBezTo>
                <a:cubicBezTo>
                  <a:pt x="117" y="71"/>
                  <a:pt x="117" y="71"/>
                  <a:pt x="117" y="71"/>
                </a:cubicBezTo>
                <a:close/>
                <a:moveTo>
                  <a:pt x="315" y="190"/>
                </a:moveTo>
                <a:cubicBezTo>
                  <a:pt x="315" y="190"/>
                  <a:pt x="315" y="190"/>
                  <a:pt x="315" y="190"/>
                </a:cubicBezTo>
                <a:cubicBezTo>
                  <a:pt x="315" y="190"/>
                  <a:pt x="315" y="190"/>
                  <a:pt x="315" y="190"/>
                </a:cubicBezTo>
                <a:cubicBezTo>
                  <a:pt x="315" y="190"/>
                  <a:pt x="315" y="191"/>
                  <a:pt x="315" y="191"/>
                </a:cubicBezTo>
                <a:cubicBezTo>
                  <a:pt x="315" y="191"/>
                  <a:pt x="315" y="191"/>
                  <a:pt x="315" y="191"/>
                </a:cubicBezTo>
                <a:cubicBezTo>
                  <a:pt x="315" y="191"/>
                  <a:pt x="315" y="192"/>
                  <a:pt x="316" y="192"/>
                </a:cubicBezTo>
                <a:cubicBezTo>
                  <a:pt x="315" y="192"/>
                  <a:pt x="315" y="193"/>
                  <a:pt x="314" y="193"/>
                </a:cubicBezTo>
                <a:cubicBezTo>
                  <a:pt x="314" y="194"/>
                  <a:pt x="313" y="194"/>
                  <a:pt x="313" y="194"/>
                </a:cubicBezTo>
                <a:cubicBezTo>
                  <a:pt x="312" y="194"/>
                  <a:pt x="311" y="193"/>
                  <a:pt x="311" y="193"/>
                </a:cubicBezTo>
                <a:cubicBezTo>
                  <a:pt x="310" y="193"/>
                  <a:pt x="310" y="192"/>
                  <a:pt x="310" y="191"/>
                </a:cubicBezTo>
                <a:cubicBezTo>
                  <a:pt x="310" y="190"/>
                  <a:pt x="310" y="190"/>
                  <a:pt x="311" y="189"/>
                </a:cubicBezTo>
                <a:cubicBezTo>
                  <a:pt x="311" y="188"/>
                  <a:pt x="312" y="188"/>
                  <a:pt x="313" y="188"/>
                </a:cubicBezTo>
                <a:cubicBezTo>
                  <a:pt x="314" y="188"/>
                  <a:pt x="315" y="189"/>
                  <a:pt x="315" y="190"/>
                </a:cubicBezTo>
                <a:close/>
                <a:moveTo>
                  <a:pt x="313" y="118"/>
                </a:moveTo>
                <a:cubicBezTo>
                  <a:pt x="313" y="118"/>
                  <a:pt x="312" y="118"/>
                  <a:pt x="312" y="118"/>
                </a:cubicBezTo>
                <a:cubicBezTo>
                  <a:pt x="313" y="118"/>
                  <a:pt x="313" y="118"/>
                  <a:pt x="313" y="118"/>
                </a:cubicBezTo>
                <a:cubicBezTo>
                  <a:pt x="312" y="118"/>
                  <a:pt x="311" y="118"/>
                  <a:pt x="311" y="118"/>
                </a:cubicBezTo>
                <a:cubicBezTo>
                  <a:pt x="311" y="117"/>
                  <a:pt x="312" y="117"/>
                  <a:pt x="312" y="117"/>
                </a:cubicBezTo>
                <a:cubicBezTo>
                  <a:pt x="312" y="117"/>
                  <a:pt x="312" y="117"/>
                  <a:pt x="312" y="116"/>
                </a:cubicBezTo>
                <a:cubicBezTo>
                  <a:pt x="312" y="116"/>
                  <a:pt x="313" y="116"/>
                  <a:pt x="313" y="117"/>
                </a:cubicBezTo>
                <a:lnTo>
                  <a:pt x="313" y="118"/>
                </a:lnTo>
                <a:close/>
                <a:moveTo>
                  <a:pt x="315" y="109"/>
                </a:moveTo>
                <a:cubicBezTo>
                  <a:pt x="314" y="109"/>
                  <a:pt x="314" y="109"/>
                  <a:pt x="314" y="109"/>
                </a:cubicBezTo>
                <a:cubicBezTo>
                  <a:pt x="314" y="109"/>
                  <a:pt x="314" y="109"/>
                  <a:pt x="314" y="109"/>
                </a:cubicBezTo>
                <a:cubicBezTo>
                  <a:pt x="314" y="109"/>
                  <a:pt x="314" y="108"/>
                  <a:pt x="314" y="109"/>
                </a:cubicBezTo>
                <a:cubicBezTo>
                  <a:pt x="314" y="109"/>
                  <a:pt x="315" y="108"/>
                  <a:pt x="315" y="108"/>
                </a:cubicBezTo>
                <a:cubicBezTo>
                  <a:pt x="315" y="108"/>
                  <a:pt x="315" y="108"/>
                  <a:pt x="316" y="108"/>
                </a:cubicBezTo>
                <a:cubicBezTo>
                  <a:pt x="316" y="109"/>
                  <a:pt x="316" y="109"/>
                  <a:pt x="316" y="109"/>
                </a:cubicBezTo>
                <a:cubicBezTo>
                  <a:pt x="315" y="110"/>
                  <a:pt x="315" y="110"/>
                  <a:pt x="315" y="110"/>
                </a:cubicBezTo>
                <a:lnTo>
                  <a:pt x="315" y="109"/>
                </a:lnTo>
                <a:close/>
                <a:moveTo>
                  <a:pt x="321" y="122"/>
                </a:moveTo>
                <a:cubicBezTo>
                  <a:pt x="321" y="122"/>
                  <a:pt x="321" y="123"/>
                  <a:pt x="322" y="123"/>
                </a:cubicBezTo>
                <a:cubicBezTo>
                  <a:pt x="322" y="123"/>
                  <a:pt x="322" y="124"/>
                  <a:pt x="322" y="124"/>
                </a:cubicBezTo>
                <a:cubicBezTo>
                  <a:pt x="322" y="125"/>
                  <a:pt x="322" y="126"/>
                  <a:pt x="321" y="126"/>
                </a:cubicBezTo>
                <a:cubicBezTo>
                  <a:pt x="321" y="126"/>
                  <a:pt x="320" y="126"/>
                  <a:pt x="319" y="126"/>
                </a:cubicBezTo>
                <a:cubicBezTo>
                  <a:pt x="319" y="126"/>
                  <a:pt x="318" y="126"/>
                  <a:pt x="317" y="126"/>
                </a:cubicBezTo>
                <a:cubicBezTo>
                  <a:pt x="317" y="125"/>
                  <a:pt x="317" y="124"/>
                  <a:pt x="317" y="124"/>
                </a:cubicBezTo>
                <a:cubicBezTo>
                  <a:pt x="317" y="124"/>
                  <a:pt x="317" y="123"/>
                  <a:pt x="317" y="123"/>
                </a:cubicBezTo>
                <a:cubicBezTo>
                  <a:pt x="317" y="123"/>
                  <a:pt x="317" y="123"/>
                  <a:pt x="317" y="123"/>
                </a:cubicBezTo>
                <a:cubicBezTo>
                  <a:pt x="317" y="123"/>
                  <a:pt x="317" y="123"/>
                  <a:pt x="317" y="123"/>
                </a:cubicBezTo>
                <a:cubicBezTo>
                  <a:pt x="317" y="123"/>
                  <a:pt x="317" y="122"/>
                  <a:pt x="318" y="122"/>
                </a:cubicBezTo>
                <a:cubicBezTo>
                  <a:pt x="318" y="122"/>
                  <a:pt x="319" y="121"/>
                  <a:pt x="320" y="121"/>
                </a:cubicBezTo>
                <a:cubicBezTo>
                  <a:pt x="320" y="121"/>
                  <a:pt x="320" y="122"/>
                  <a:pt x="321" y="122"/>
                </a:cubicBezTo>
                <a:close/>
                <a:moveTo>
                  <a:pt x="322" y="31"/>
                </a:moveTo>
                <a:cubicBezTo>
                  <a:pt x="321" y="31"/>
                  <a:pt x="321" y="31"/>
                  <a:pt x="321" y="31"/>
                </a:cubicBezTo>
                <a:cubicBezTo>
                  <a:pt x="320" y="31"/>
                  <a:pt x="320" y="31"/>
                  <a:pt x="320" y="31"/>
                </a:cubicBezTo>
                <a:cubicBezTo>
                  <a:pt x="320" y="31"/>
                  <a:pt x="320" y="30"/>
                  <a:pt x="320" y="30"/>
                </a:cubicBezTo>
                <a:cubicBezTo>
                  <a:pt x="320" y="30"/>
                  <a:pt x="320" y="29"/>
                  <a:pt x="320" y="29"/>
                </a:cubicBezTo>
                <a:cubicBezTo>
                  <a:pt x="320" y="29"/>
                  <a:pt x="320" y="29"/>
                  <a:pt x="320" y="29"/>
                </a:cubicBezTo>
                <a:cubicBezTo>
                  <a:pt x="320" y="29"/>
                  <a:pt x="320" y="29"/>
                  <a:pt x="320" y="29"/>
                </a:cubicBezTo>
                <a:cubicBezTo>
                  <a:pt x="321" y="29"/>
                  <a:pt x="321" y="29"/>
                  <a:pt x="321" y="29"/>
                </a:cubicBezTo>
                <a:cubicBezTo>
                  <a:pt x="322" y="29"/>
                  <a:pt x="322" y="30"/>
                  <a:pt x="322" y="30"/>
                </a:cubicBezTo>
                <a:cubicBezTo>
                  <a:pt x="322" y="30"/>
                  <a:pt x="322" y="31"/>
                  <a:pt x="322" y="31"/>
                </a:cubicBezTo>
                <a:close/>
                <a:moveTo>
                  <a:pt x="203" y="39"/>
                </a:moveTo>
                <a:cubicBezTo>
                  <a:pt x="202" y="39"/>
                  <a:pt x="202" y="38"/>
                  <a:pt x="201" y="37"/>
                </a:cubicBezTo>
                <a:cubicBezTo>
                  <a:pt x="201" y="37"/>
                  <a:pt x="201" y="36"/>
                  <a:pt x="201" y="35"/>
                </a:cubicBezTo>
                <a:cubicBezTo>
                  <a:pt x="201" y="35"/>
                  <a:pt x="202" y="34"/>
                  <a:pt x="202" y="34"/>
                </a:cubicBezTo>
                <a:cubicBezTo>
                  <a:pt x="203" y="33"/>
                  <a:pt x="203" y="33"/>
                  <a:pt x="204" y="32"/>
                </a:cubicBezTo>
                <a:cubicBezTo>
                  <a:pt x="204" y="32"/>
                  <a:pt x="205" y="31"/>
                  <a:pt x="205" y="30"/>
                </a:cubicBezTo>
                <a:cubicBezTo>
                  <a:pt x="205" y="29"/>
                  <a:pt x="205" y="28"/>
                  <a:pt x="206" y="27"/>
                </a:cubicBezTo>
                <a:cubicBezTo>
                  <a:pt x="206" y="26"/>
                  <a:pt x="207" y="25"/>
                  <a:pt x="207" y="24"/>
                </a:cubicBezTo>
                <a:cubicBezTo>
                  <a:pt x="208" y="24"/>
                  <a:pt x="209" y="23"/>
                  <a:pt x="210" y="23"/>
                </a:cubicBezTo>
                <a:cubicBezTo>
                  <a:pt x="212" y="23"/>
                  <a:pt x="212" y="23"/>
                  <a:pt x="213" y="23"/>
                </a:cubicBezTo>
                <a:cubicBezTo>
                  <a:pt x="213" y="23"/>
                  <a:pt x="213" y="22"/>
                  <a:pt x="214" y="20"/>
                </a:cubicBezTo>
                <a:cubicBezTo>
                  <a:pt x="213" y="20"/>
                  <a:pt x="213" y="20"/>
                  <a:pt x="213" y="19"/>
                </a:cubicBezTo>
                <a:cubicBezTo>
                  <a:pt x="213" y="19"/>
                  <a:pt x="213" y="19"/>
                  <a:pt x="213" y="18"/>
                </a:cubicBezTo>
                <a:cubicBezTo>
                  <a:pt x="213" y="18"/>
                  <a:pt x="213" y="18"/>
                  <a:pt x="213" y="18"/>
                </a:cubicBezTo>
                <a:cubicBezTo>
                  <a:pt x="214" y="18"/>
                  <a:pt x="215" y="19"/>
                  <a:pt x="216" y="19"/>
                </a:cubicBezTo>
                <a:cubicBezTo>
                  <a:pt x="216" y="20"/>
                  <a:pt x="217" y="20"/>
                  <a:pt x="217" y="20"/>
                </a:cubicBezTo>
                <a:cubicBezTo>
                  <a:pt x="218" y="20"/>
                  <a:pt x="218" y="20"/>
                  <a:pt x="218" y="19"/>
                </a:cubicBezTo>
                <a:cubicBezTo>
                  <a:pt x="219" y="19"/>
                  <a:pt x="219" y="19"/>
                  <a:pt x="220" y="19"/>
                </a:cubicBezTo>
                <a:cubicBezTo>
                  <a:pt x="220" y="19"/>
                  <a:pt x="220" y="19"/>
                  <a:pt x="221" y="19"/>
                </a:cubicBezTo>
                <a:cubicBezTo>
                  <a:pt x="221" y="20"/>
                  <a:pt x="221" y="20"/>
                  <a:pt x="222" y="20"/>
                </a:cubicBezTo>
                <a:cubicBezTo>
                  <a:pt x="223" y="20"/>
                  <a:pt x="223" y="20"/>
                  <a:pt x="224" y="19"/>
                </a:cubicBezTo>
                <a:cubicBezTo>
                  <a:pt x="225" y="19"/>
                  <a:pt x="226" y="19"/>
                  <a:pt x="227" y="19"/>
                </a:cubicBezTo>
                <a:cubicBezTo>
                  <a:pt x="227" y="19"/>
                  <a:pt x="228" y="19"/>
                  <a:pt x="228" y="21"/>
                </a:cubicBezTo>
                <a:cubicBezTo>
                  <a:pt x="229" y="22"/>
                  <a:pt x="230" y="23"/>
                  <a:pt x="230" y="23"/>
                </a:cubicBezTo>
                <a:cubicBezTo>
                  <a:pt x="230" y="24"/>
                  <a:pt x="230" y="24"/>
                  <a:pt x="231" y="24"/>
                </a:cubicBezTo>
                <a:cubicBezTo>
                  <a:pt x="231" y="24"/>
                  <a:pt x="232" y="25"/>
                  <a:pt x="232" y="25"/>
                </a:cubicBezTo>
                <a:cubicBezTo>
                  <a:pt x="232" y="25"/>
                  <a:pt x="232" y="25"/>
                  <a:pt x="232" y="25"/>
                </a:cubicBezTo>
                <a:cubicBezTo>
                  <a:pt x="233" y="25"/>
                  <a:pt x="233" y="25"/>
                  <a:pt x="233" y="25"/>
                </a:cubicBezTo>
                <a:cubicBezTo>
                  <a:pt x="233" y="25"/>
                  <a:pt x="234" y="25"/>
                  <a:pt x="234" y="25"/>
                </a:cubicBezTo>
                <a:cubicBezTo>
                  <a:pt x="234" y="25"/>
                  <a:pt x="234" y="26"/>
                  <a:pt x="234" y="28"/>
                </a:cubicBezTo>
                <a:cubicBezTo>
                  <a:pt x="234" y="29"/>
                  <a:pt x="234" y="29"/>
                  <a:pt x="234" y="30"/>
                </a:cubicBezTo>
                <a:cubicBezTo>
                  <a:pt x="234" y="31"/>
                  <a:pt x="234" y="31"/>
                  <a:pt x="234" y="31"/>
                </a:cubicBezTo>
                <a:cubicBezTo>
                  <a:pt x="234" y="32"/>
                  <a:pt x="235" y="33"/>
                  <a:pt x="235" y="33"/>
                </a:cubicBezTo>
                <a:cubicBezTo>
                  <a:pt x="235" y="34"/>
                  <a:pt x="235" y="34"/>
                  <a:pt x="235" y="35"/>
                </a:cubicBezTo>
                <a:cubicBezTo>
                  <a:pt x="235" y="37"/>
                  <a:pt x="234" y="37"/>
                  <a:pt x="234" y="38"/>
                </a:cubicBezTo>
                <a:cubicBezTo>
                  <a:pt x="233" y="38"/>
                  <a:pt x="233" y="39"/>
                  <a:pt x="233" y="40"/>
                </a:cubicBezTo>
                <a:cubicBezTo>
                  <a:pt x="233" y="40"/>
                  <a:pt x="232" y="41"/>
                  <a:pt x="232" y="41"/>
                </a:cubicBezTo>
                <a:cubicBezTo>
                  <a:pt x="232" y="41"/>
                  <a:pt x="231" y="41"/>
                  <a:pt x="231" y="41"/>
                </a:cubicBezTo>
                <a:cubicBezTo>
                  <a:pt x="230" y="41"/>
                  <a:pt x="230" y="41"/>
                  <a:pt x="229" y="41"/>
                </a:cubicBezTo>
                <a:cubicBezTo>
                  <a:pt x="229" y="41"/>
                  <a:pt x="229" y="41"/>
                  <a:pt x="228" y="42"/>
                </a:cubicBezTo>
                <a:cubicBezTo>
                  <a:pt x="228" y="42"/>
                  <a:pt x="227" y="43"/>
                  <a:pt x="226" y="44"/>
                </a:cubicBezTo>
                <a:cubicBezTo>
                  <a:pt x="226" y="45"/>
                  <a:pt x="225" y="46"/>
                  <a:pt x="225" y="46"/>
                </a:cubicBezTo>
                <a:cubicBezTo>
                  <a:pt x="224" y="46"/>
                  <a:pt x="224" y="46"/>
                  <a:pt x="224" y="46"/>
                </a:cubicBezTo>
                <a:cubicBezTo>
                  <a:pt x="224" y="45"/>
                  <a:pt x="224" y="45"/>
                  <a:pt x="223" y="45"/>
                </a:cubicBezTo>
                <a:cubicBezTo>
                  <a:pt x="222" y="46"/>
                  <a:pt x="221" y="46"/>
                  <a:pt x="220" y="46"/>
                </a:cubicBezTo>
                <a:cubicBezTo>
                  <a:pt x="219" y="46"/>
                  <a:pt x="218" y="46"/>
                  <a:pt x="217" y="46"/>
                </a:cubicBezTo>
                <a:cubicBezTo>
                  <a:pt x="215" y="46"/>
                  <a:pt x="214" y="46"/>
                  <a:pt x="214" y="46"/>
                </a:cubicBezTo>
                <a:cubicBezTo>
                  <a:pt x="214" y="45"/>
                  <a:pt x="214" y="45"/>
                  <a:pt x="213" y="44"/>
                </a:cubicBezTo>
                <a:cubicBezTo>
                  <a:pt x="213" y="44"/>
                  <a:pt x="213" y="43"/>
                  <a:pt x="212" y="43"/>
                </a:cubicBezTo>
                <a:cubicBezTo>
                  <a:pt x="211" y="42"/>
                  <a:pt x="210" y="42"/>
                  <a:pt x="207" y="42"/>
                </a:cubicBezTo>
                <a:cubicBezTo>
                  <a:pt x="206" y="42"/>
                  <a:pt x="206" y="42"/>
                  <a:pt x="206" y="42"/>
                </a:cubicBezTo>
                <a:cubicBezTo>
                  <a:pt x="205" y="42"/>
                  <a:pt x="205" y="42"/>
                  <a:pt x="205" y="42"/>
                </a:cubicBezTo>
                <a:cubicBezTo>
                  <a:pt x="204" y="42"/>
                  <a:pt x="204" y="41"/>
                  <a:pt x="204" y="41"/>
                </a:cubicBezTo>
                <a:cubicBezTo>
                  <a:pt x="204" y="40"/>
                  <a:pt x="204" y="40"/>
                  <a:pt x="204" y="40"/>
                </a:cubicBezTo>
                <a:cubicBezTo>
                  <a:pt x="204" y="40"/>
                  <a:pt x="203" y="40"/>
                  <a:pt x="203" y="39"/>
                </a:cubicBezTo>
                <a:close/>
                <a:moveTo>
                  <a:pt x="209" y="54"/>
                </a:moveTo>
                <a:cubicBezTo>
                  <a:pt x="209" y="54"/>
                  <a:pt x="210" y="54"/>
                  <a:pt x="210" y="54"/>
                </a:cubicBezTo>
                <a:cubicBezTo>
                  <a:pt x="211" y="54"/>
                  <a:pt x="211" y="54"/>
                  <a:pt x="211" y="55"/>
                </a:cubicBezTo>
                <a:cubicBezTo>
                  <a:pt x="211" y="55"/>
                  <a:pt x="211" y="56"/>
                  <a:pt x="211" y="56"/>
                </a:cubicBezTo>
                <a:cubicBezTo>
                  <a:pt x="211" y="56"/>
                  <a:pt x="210" y="57"/>
                  <a:pt x="210" y="57"/>
                </a:cubicBezTo>
                <a:cubicBezTo>
                  <a:pt x="209" y="57"/>
                  <a:pt x="208" y="56"/>
                  <a:pt x="208" y="55"/>
                </a:cubicBezTo>
                <a:cubicBezTo>
                  <a:pt x="208" y="55"/>
                  <a:pt x="208" y="55"/>
                  <a:pt x="208" y="55"/>
                </a:cubicBezTo>
                <a:lnTo>
                  <a:pt x="209" y="54"/>
                </a:lnTo>
                <a:close/>
                <a:moveTo>
                  <a:pt x="216" y="18"/>
                </a:moveTo>
                <a:cubicBezTo>
                  <a:pt x="217" y="18"/>
                  <a:pt x="217" y="19"/>
                  <a:pt x="217" y="19"/>
                </a:cubicBezTo>
                <a:cubicBezTo>
                  <a:pt x="217" y="19"/>
                  <a:pt x="217" y="19"/>
                  <a:pt x="216" y="19"/>
                </a:cubicBezTo>
                <a:cubicBezTo>
                  <a:pt x="216" y="19"/>
                  <a:pt x="216" y="19"/>
                  <a:pt x="216" y="18"/>
                </a:cubicBezTo>
                <a:close/>
                <a:moveTo>
                  <a:pt x="137" y="12"/>
                </a:moveTo>
                <a:cubicBezTo>
                  <a:pt x="137" y="12"/>
                  <a:pt x="136" y="12"/>
                  <a:pt x="135" y="11"/>
                </a:cubicBezTo>
                <a:cubicBezTo>
                  <a:pt x="135" y="11"/>
                  <a:pt x="135" y="10"/>
                  <a:pt x="135" y="9"/>
                </a:cubicBezTo>
                <a:cubicBezTo>
                  <a:pt x="135" y="8"/>
                  <a:pt x="135" y="7"/>
                  <a:pt x="136" y="7"/>
                </a:cubicBezTo>
                <a:cubicBezTo>
                  <a:pt x="136" y="6"/>
                  <a:pt x="137" y="5"/>
                  <a:pt x="137" y="5"/>
                </a:cubicBezTo>
                <a:cubicBezTo>
                  <a:pt x="138" y="5"/>
                  <a:pt x="138" y="5"/>
                  <a:pt x="139" y="5"/>
                </a:cubicBezTo>
                <a:cubicBezTo>
                  <a:pt x="139" y="4"/>
                  <a:pt x="139" y="4"/>
                  <a:pt x="139" y="4"/>
                </a:cubicBezTo>
                <a:cubicBezTo>
                  <a:pt x="140" y="4"/>
                  <a:pt x="141" y="4"/>
                  <a:pt x="142" y="5"/>
                </a:cubicBezTo>
                <a:cubicBezTo>
                  <a:pt x="143" y="5"/>
                  <a:pt x="144" y="6"/>
                  <a:pt x="144" y="8"/>
                </a:cubicBezTo>
                <a:cubicBezTo>
                  <a:pt x="144" y="11"/>
                  <a:pt x="142" y="13"/>
                  <a:pt x="139" y="13"/>
                </a:cubicBezTo>
                <a:cubicBezTo>
                  <a:pt x="139" y="13"/>
                  <a:pt x="139" y="13"/>
                  <a:pt x="138" y="13"/>
                </a:cubicBezTo>
                <a:cubicBezTo>
                  <a:pt x="138" y="13"/>
                  <a:pt x="137" y="13"/>
                  <a:pt x="137" y="12"/>
                </a:cubicBezTo>
                <a:close/>
                <a:moveTo>
                  <a:pt x="131" y="0"/>
                </a:moveTo>
                <a:cubicBezTo>
                  <a:pt x="132" y="0"/>
                  <a:pt x="132" y="0"/>
                  <a:pt x="132" y="0"/>
                </a:cubicBezTo>
                <a:cubicBezTo>
                  <a:pt x="132" y="0"/>
                  <a:pt x="132" y="0"/>
                  <a:pt x="132" y="0"/>
                </a:cubicBezTo>
                <a:cubicBezTo>
                  <a:pt x="132" y="0"/>
                  <a:pt x="131" y="0"/>
                  <a:pt x="131" y="0"/>
                </a:cubicBezTo>
                <a:close/>
                <a:moveTo>
                  <a:pt x="309" y="66"/>
                </a:moveTo>
                <a:cubicBezTo>
                  <a:pt x="308" y="66"/>
                  <a:pt x="308" y="66"/>
                  <a:pt x="307" y="66"/>
                </a:cubicBezTo>
                <a:cubicBezTo>
                  <a:pt x="307" y="66"/>
                  <a:pt x="307" y="66"/>
                  <a:pt x="307" y="65"/>
                </a:cubicBezTo>
                <a:cubicBezTo>
                  <a:pt x="307" y="65"/>
                  <a:pt x="307" y="65"/>
                  <a:pt x="308" y="65"/>
                </a:cubicBezTo>
                <a:cubicBezTo>
                  <a:pt x="308" y="65"/>
                  <a:pt x="308" y="65"/>
                  <a:pt x="308" y="65"/>
                </a:cubicBezTo>
                <a:cubicBezTo>
                  <a:pt x="308" y="65"/>
                  <a:pt x="309" y="66"/>
                  <a:pt x="309" y="66"/>
                </a:cubicBezTo>
                <a:close/>
                <a:moveTo>
                  <a:pt x="285" y="6"/>
                </a:moveTo>
                <a:cubicBezTo>
                  <a:pt x="285" y="6"/>
                  <a:pt x="284" y="6"/>
                  <a:pt x="284" y="6"/>
                </a:cubicBezTo>
                <a:cubicBezTo>
                  <a:pt x="284" y="7"/>
                  <a:pt x="284" y="7"/>
                  <a:pt x="284" y="7"/>
                </a:cubicBezTo>
                <a:cubicBezTo>
                  <a:pt x="283" y="7"/>
                  <a:pt x="283" y="6"/>
                  <a:pt x="283" y="5"/>
                </a:cubicBezTo>
                <a:cubicBezTo>
                  <a:pt x="283" y="4"/>
                  <a:pt x="283" y="4"/>
                  <a:pt x="283" y="4"/>
                </a:cubicBezTo>
                <a:cubicBezTo>
                  <a:pt x="284" y="3"/>
                  <a:pt x="284" y="3"/>
                  <a:pt x="284" y="3"/>
                </a:cubicBezTo>
                <a:cubicBezTo>
                  <a:pt x="285" y="3"/>
                  <a:pt x="285" y="3"/>
                  <a:pt x="286" y="3"/>
                </a:cubicBezTo>
                <a:cubicBezTo>
                  <a:pt x="286" y="4"/>
                  <a:pt x="286" y="4"/>
                  <a:pt x="286" y="5"/>
                </a:cubicBezTo>
                <a:cubicBezTo>
                  <a:pt x="286" y="5"/>
                  <a:pt x="286" y="5"/>
                  <a:pt x="286" y="5"/>
                </a:cubicBezTo>
                <a:cubicBezTo>
                  <a:pt x="285" y="6"/>
                  <a:pt x="285" y="6"/>
                  <a:pt x="285" y="6"/>
                </a:cubicBezTo>
                <a:close/>
                <a:moveTo>
                  <a:pt x="261" y="16"/>
                </a:moveTo>
                <a:cubicBezTo>
                  <a:pt x="259" y="16"/>
                  <a:pt x="259" y="15"/>
                  <a:pt x="259" y="14"/>
                </a:cubicBezTo>
                <a:cubicBezTo>
                  <a:pt x="259" y="13"/>
                  <a:pt x="259" y="13"/>
                  <a:pt x="259" y="13"/>
                </a:cubicBezTo>
                <a:cubicBezTo>
                  <a:pt x="260" y="13"/>
                  <a:pt x="260" y="12"/>
                  <a:pt x="261" y="12"/>
                </a:cubicBezTo>
                <a:cubicBezTo>
                  <a:pt x="262" y="12"/>
                  <a:pt x="262" y="13"/>
                  <a:pt x="262" y="13"/>
                </a:cubicBezTo>
                <a:cubicBezTo>
                  <a:pt x="263" y="13"/>
                  <a:pt x="263" y="14"/>
                  <a:pt x="263" y="15"/>
                </a:cubicBezTo>
                <a:cubicBezTo>
                  <a:pt x="263" y="15"/>
                  <a:pt x="263" y="16"/>
                  <a:pt x="262" y="16"/>
                </a:cubicBezTo>
                <a:cubicBezTo>
                  <a:pt x="262" y="16"/>
                  <a:pt x="261" y="16"/>
                  <a:pt x="261" y="16"/>
                </a:cubicBezTo>
                <a:close/>
                <a:moveTo>
                  <a:pt x="272" y="34"/>
                </a:moveTo>
                <a:cubicBezTo>
                  <a:pt x="272" y="34"/>
                  <a:pt x="272" y="34"/>
                  <a:pt x="272" y="34"/>
                </a:cubicBezTo>
                <a:cubicBezTo>
                  <a:pt x="272" y="34"/>
                  <a:pt x="272" y="35"/>
                  <a:pt x="272" y="35"/>
                </a:cubicBezTo>
                <a:cubicBezTo>
                  <a:pt x="272" y="35"/>
                  <a:pt x="272" y="36"/>
                  <a:pt x="271" y="36"/>
                </a:cubicBezTo>
                <a:cubicBezTo>
                  <a:pt x="270" y="36"/>
                  <a:pt x="270" y="35"/>
                  <a:pt x="270" y="34"/>
                </a:cubicBezTo>
                <a:cubicBezTo>
                  <a:pt x="270" y="34"/>
                  <a:pt x="270" y="33"/>
                  <a:pt x="271" y="33"/>
                </a:cubicBezTo>
                <a:cubicBezTo>
                  <a:pt x="271" y="33"/>
                  <a:pt x="272" y="34"/>
                  <a:pt x="272" y="34"/>
                </a:cubicBezTo>
                <a:close/>
                <a:moveTo>
                  <a:pt x="274" y="48"/>
                </a:moveTo>
                <a:cubicBezTo>
                  <a:pt x="274" y="48"/>
                  <a:pt x="274" y="48"/>
                  <a:pt x="274" y="48"/>
                </a:cubicBezTo>
                <a:cubicBezTo>
                  <a:pt x="274" y="47"/>
                  <a:pt x="274" y="47"/>
                  <a:pt x="274" y="47"/>
                </a:cubicBezTo>
                <a:cubicBezTo>
                  <a:pt x="275" y="47"/>
                  <a:pt x="275" y="47"/>
                  <a:pt x="275" y="47"/>
                </a:cubicBezTo>
                <a:cubicBezTo>
                  <a:pt x="275" y="47"/>
                  <a:pt x="275" y="47"/>
                  <a:pt x="275" y="47"/>
                </a:cubicBezTo>
                <a:cubicBezTo>
                  <a:pt x="275" y="48"/>
                  <a:pt x="275" y="48"/>
                  <a:pt x="274" y="48"/>
                </a:cubicBezTo>
                <a:close/>
                <a:moveTo>
                  <a:pt x="61" y="168"/>
                </a:moveTo>
                <a:cubicBezTo>
                  <a:pt x="61" y="168"/>
                  <a:pt x="61" y="169"/>
                  <a:pt x="62" y="169"/>
                </a:cubicBezTo>
                <a:cubicBezTo>
                  <a:pt x="62" y="170"/>
                  <a:pt x="62" y="170"/>
                  <a:pt x="62" y="171"/>
                </a:cubicBezTo>
                <a:cubicBezTo>
                  <a:pt x="62" y="172"/>
                  <a:pt x="62" y="173"/>
                  <a:pt x="61" y="173"/>
                </a:cubicBezTo>
                <a:cubicBezTo>
                  <a:pt x="60" y="174"/>
                  <a:pt x="59" y="174"/>
                  <a:pt x="59" y="174"/>
                </a:cubicBezTo>
                <a:cubicBezTo>
                  <a:pt x="58" y="174"/>
                  <a:pt x="57" y="173"/>
                  <a:pt x="57" y="173"/>
                </a:cubicBezTo>
                <a:cubicBezTo>
                  <a:pt x="56" y="172"/>
                  <a:pt x="56" y="172"/>
                  <a:pt x="56" y="171"/>
                </a:cubicBezTo>
                <a:cubicBezTo>
                  <a:pt x="56" y="171"/>
                  <a:pt x="56" y="170"/>
                  <a:pt x="57" y="170"/>
                </a:cubicBezTo>
                <a:cubicBezTo>
                  <a:pt x="57" y="169"/>
                  <a:pt x="57" y="168"/>
                  <a:pt x="58" y="168"/>
                </a:cubicBezTo>
                <a:lnTo>
                  <a:pt x="61" y="168"/>
                </a:lnTo>
                <a:close/>
                <a:moveTo>
                  <a:pt x="101" y="100"/>
                </a:moveTo>
                <a:cubicBezTo>
                  <a:pt x="101" y="100"/>
                  <a:pt x="101" y="101"/>
                  <a:pt x="101" y="101"/>
                </a:cubicBezTo>
                <a:cubicBezTo>
                  <a:pt x="101" y="102"/>
                  <a:pt x="101" y="103"/>
                  <a:pt x="101" y="104"/>
                </a:cubicBezTo>
                <a:cubicBezTo>
                  <a:pt x="100" y="105"/>
                  <a:pt x="100" y="105"/>
                  <a:pt x="100" y="106"/>
                </a:cubicBezTo>
                <a:cubicBezTo>
                  <a:pt x="99" y="107"/>
                  <a:pt x="99" y="107"/>
                  <a:pt x="99" y="107"/>
                </a:cubicBezTo>
                <a:cubicBezTo>
                  <a:pt x="99" y="107"/>
                  <a:pt x="98" y="108"/>
                  <a:pt x="97" y="108"/>
                </a:cubicBezTo>
                <a:cubicBezTo>
                  <a:pt x="97" y="109"/>
                  <a:pt x="96" y="109"/>
                  <a:pt x="96" y="110"/>
                </a:cubicBezTo>
                <a:cubicBezTo>
                  <a:pt x="95" y="110"/>
                  <a:pt x="95" y="111"/>
                  <a:pt x="94" y="111"/>
                </a:cubicBezTo>
                <a:cubicBezTo>
                  <a:pt x="94" y="111"/>
                  <a:pt x="94" y="111"/>
                  <a:pt x="94" y="110"/>
                </a:cubicBezTo>
                <a:cubicBezTo>
                  <a:pt x="93" y="110"/>
                  <a:pt x="93" y="111"/>
                  <a:pt x="92" y="111"/>
                </a:cubicBezTo>
                <a:cubicBezTo>
                  <a:pt x="92" y="111"/>
                  <a:pt x="91" y="111"/>
                  <a:pt x="91" y="111"/>
                </a:cubicBezTo>
                <a:cubicBezTo>
                  <a:pt x="90" y="111"/>
                  <a:pt x="90" y="111"/>
                  <a:pt x="90" y="111"/>
                </a:cubicBezTo>
                <a:cubicBezTo>
                  <a:pt x="89" y="111"/>
                  <a:pt x="89" y="111"/>
                  <a:pt x="89" y="111"/>
                </a:cubicBezTo>
                <a:cubicBezTo>
                  <a:pt x="89" y="111"/>
                  <a:pt x="89" y="111"/>
                  <a:pt x="88" y="110"/>
                </a:cubicBezTo>
                <a:cubicBezTo>
                  <a:pt x="87" y="110"/>
                  <a:pt x="86" y="109"/>
                  <a:pt x="85" y="109"/>
                </a:cubicBezTo>
                <a:cubicBezTo>
                  <a:pt x="83" y="107"/>
                  <a:pt x="83" y="107"/>
                  <a:pt x="83" y="107"/>
                </a:cubicBezTo>
                <a:cubicBezTo>
                  <a:pt x="82" y="107"/>
                  <a:pt x="82" y="107"/>
                  <a:pt x="82" y="107"/>
                </a:cubicBezTo>
                <a:cubicBezTo>
                  <a:pt x="82" y="106"/>
                  <a:pt x="82" y="105"/>
                  <a:pt x="82" y="105"/>
                </a:cubicBezTo>
                <a:cubicBezTo>
                  <a:pt x="83" y="105"/>
                  <a:pt x="83" y="104"/>
                  <a:pt x="83" y="104"/>
                </a:cubicBezTo>
                <a:cubicBezTo>
                  <a:pt x="83" y="102"/>
                  <a:pt x="82" y="101"/>
                  <a:pt x="81" y="101"/>
                </a:cubicBezTo>
                <a:cubicBezTo>
                  <a:pt x="80" y="102"/>
                  <a:pt x="80" y="102"/>
                  <a:pt x="80" y="102"/>
                </a:cubicBezTo>
                <a:cubicBezTo>
                  <a:pt x="80" y="103"/>
                  <a:pt x="80" y="103"/>
                  <a:pt x="80" y="103"/>
                </a:cubicBezTo>
                <a:cubicBezTo>
                  <a:pt x="80" y="104"/>
                  <a:pt x="80" y="106"/>
                  <a:pt x="80" y="107"/>
                </a:cubicBezTo>
                <a:cubicBezTo>
                  <a:pt x="81" y="109"/>
                  <a:pt x="81" y="110"/>
                  <a:pt x="82" y="111"/>
                </a:cubicBezTo>
                <a:cubicBezTo>
                  <a:pt x="82" y="113"/>
                  <a:pt x="82" y="113"/>
                  <a:pt x="82" y="113"/>
                </a:cubicBezTo>
                <a:cubicBezTo>
                  <a:pt x="82" y="113"/>
                  <a:pt x="82" y="113"/>
                  <a:pt x="83" y="114"/>
                </a:cubicBezTo>
                <a:cubicBezTo>
                  <a:pt x="83" y="115"/>
                  <a:pt x="83" y="115"/>
                  <a:pt x="83" y="115"/>
                </a:cubicBezTo>
                <a:cubicBezTo>
                  <a:pt x="83" y="116"/>
                  <a:pt x="83" y="116"/>
                  <a:pt x="83" y="116"/>
                </a:cubicBezTo>
                <a:cubicBezTo>
                  <a:pt x="82" y="117"/>
                  <a:pt x="82" y="117"/>
                  <a:pt x="82" y="117"/>
                </a:cubicBezTo>
                <a:cubicBezTo>
                  <a:pt x="81" y="118"/>
                  <a:pt x="80" y="119"/>
                  <a:pt x="80" y="120"/>
                </a:cubicBezTo>
                <a:cubicBezTo>
                  <a:pt x="79" y="120"/>
                  <a:pt x="79" y="121"/>
                  <a:pt x="79" y="122"/>
                </a:cubicBezTo>
                <a:cubicBezTo>
                  <a:pt x="78" y="122"/>
                  <a:pt x="78" y="123"/>
                  <a:pt x="78" y="124"/>
                </a:cubicBezTo>
                <a:cubicBezTo>
                  <a:pt x="78" y="124"/>
                  <a:pt x="78" y="125"/>
                  <a:pt x="78" y="125"/>
                </a:cubicBezTo>
                <a:cubicBezTo>
                  <a:pt x="77" y="125"/>
                  <a:pt x="75" y="126"/>
                  <a:pt x="75" y="127"/>
                </a:cubicBezTo>
                <a:cubicBezTo>
                  <a:pt x="74" y="128"/>
                  <a:pt x="74" y="129"/>
                  <a:pt x="74" y="130"/>
                </a:cubicBezTo>
                <a:cubicBezTo>
                  <a:pt x="73" y="131"/>
                  <a:pt x="73" y="133"/>
                  <a:pt x="73" y="134"/>
                </a:cubicBezTo>
                <a:cubicBezTo>
                  <a:pt x="72" y="135"/>
                  <a:pt x="71" y="135"/>
                  <a:pt x="70" y="135"/>
                </a:cubicBezTo>
                <a:cubicBezTo>
                  <a:pt x="69" y="135"/>
                  <a:pt x="69" y="135"/>
                  <a:pt x="68" y="134"/>
                </a:cubicBezTo>
                <a:cubicBezTo>
                  <a:pt x="67" y="133"/>
                  <a:pt x="66" y="133"/>
                  <a:pt x="65" y="133"/>
                </a:cubicBezTo>
                <a:cubicBezTo>
                  <a:pt x="65" y="133"/>
                  <a:pt x="65" y="133"/>
                  <a:pt x="65" y="133"/>
                </a:cubicBezTo>
                <a:cubicBezTo>
                  <a:pt x="64" y="134"/>
                  <a:pt x="64" y="134"/>
                  <a:pt x="64" y="134"/>
                </a:cubicBezTo>
                <a:cubicBezTo>
                  <a:pt x="63" y="134"/>
                  <a:pt x="63" y="135"/>
                  <a:pt x="62" y="136"/>
                </a:cubicBezTo>
                <a:cubicBezTo>
                  <a:pt x="61" y="136"/>
                  <a:pt x="60" y="137"/>
                  <a:pt x="58" y="139"/>
                </a:cubicBezTo>
                <a:cubicBezTo>
                  <a:pt x="58" y="139"/>
                  <a:pt x="58" y="140"/>
                  <a:pt x="58" y="140"/>
                </a:cubicBezTo>
                <a:cubicBezTo>
                  <a:pt x="59" y="140"/>
                  <a:pt x="59" y="140"/>
                  <a:pt x="59" y="141"/>
                </a:cubicBezTo>
                <a:cubicBezTo>
                  <a:pt x="60" y="141"/>
                  <a:pt x="60" y="142"/>
                  <a:pt x="60" y="143"/>
                </a:cubicBezTo>
                <a:cubicBezTo>
                  <a:pt x="60" y="144"/>
                  <a:pt x="60" y="145"/>
                  <a:pt x="60" y="146"/>
                </a:cubicBezTo>
                <a:cubicBezTo>
                  <a:pt x="60" y="146"/>
                  <a:pt x="60" y="147"/>
                  <a:pt x="60" y="147"/>
                </a:cubicBezTo>
                <a:cubicBezTo>
                  <a:pt x="59" y="148"/>
                  <a:pt x="59" y="148"/>
                  <a:pt x="59" y="148"/>
                </a:cubicBezTo>
                <a:cubicBezTo>
                  <a:pt x="58" y="150"/>
                  <a:pt x="58" y="150"/>
                  <a:pt x="58" y="150"/>
                </a:cubicBezTo>
                <a:cubicBezTo>
                  <a:pt x="58" y="150"/>
                  <a:pt x="58" y="151"/>
                  <a:pt x="57" y="151"/>
                </a:cubicBezTo>
                <a:cubicBezTo>
                  <a:pt x="57" y="151"/>
                  <a:pt x="57" y="151"/>
                  <a:pt x="57" y="151"/>
                </a:cubicBezTo>
                <a:cubicBezTo>
                  <a:pt x="57" y="151"/>
                  <a:pt x="57" y="151"/>
                  <a:pt x="57" y="152"/>
                </a:cubicBezTo>
                <a:cubicBezTo>
                  <a:pt x="57" y="152"/>
                  <a:pt x="57" y="152"/>
                  <a:pt x="56" y="152"/>
                </a:cubicBezTo>
                <a:cubicBezTo>
                  <a:pt x="55" y="153"/>
                  <a:pt x="55" y="153"/>
                  <a:pt x="55" y="153"/>
                </a:cubicBezTo>
                <a:cubicBezTo>
                  <a:pt x="54" y="153"/>
                  <a:pt x="54" y="153"/>
                  <a:pt x="53" y="153"/>
                </a:cubicBezTo>
                <a:cubicBezTo>
                  <a:pt x="53" y="154"/>
                  <a:pt x="53" y="154"/>
                  <a:pt x="53" y="154"/>
                </a:cubicBezTo>
                <a:cubicBezTo>
                  <a:pt x="52" y="154"/>
                  <a:pt x="52" y="154"/>
                  <a:pt x="51" y="154"/>
                </a:cubicBezTo>
                <a:cubicBezTo>
                  <a:pt x="51" y="153"/>
                  <a:pt x="50" y="153"/>
                  <a:pt x="50" y="153"/>
                </a:cubicBezTo>
                <a:cubicBezTo>
                  <a:pt x="50" y="153"/>
                  <a:pt x="49" y="154"/>
                  <a:pt x="49" y="154"/>
                </a:cubicBezTo>
                <a:cubicBezTo>
                  <a:pt x="49" y="154"/>
                  <a:pt x="48" y="154"/>
                  <a:pt x="48" y="154"/>
                </a:cubicBezTo>
                <a:cubicBezTo>
                  <a:pt x="48" y="154"/>
                  <a:pt x="47" y="154"/>
                  <a:pt x="47" y="154"/>
                </a:cubicBezTo>
                <a:cubicBezTo>
                  <a:pt x="46" y="153"/>
                  <a:pt x="46" y="153"/>
                  <a:pt x="46" y="153"/>
                </a:cubicBezTo>
                <a:cubicBezTo>
                  <a:pt x="45" y="153"/>
                  <a:pt x="44" y="153"/>
                  <a:pt x="44" y="153"/>
                </a:cubicBezTo>
                <a:cubicBezTo>
                  <a:pt x="44" y="153"/>
                  <a:pt x="44" y="153"/>
                  <a:pt x="43" y="153"/>
                </a:cubicBezTo>
                <a:cubicBezTo>
                  <a:pt x="43" y="151"/>
                  <a:pt x="43" y="151"/>
                  <a:pt x="43" y="151"/>
                </a:cubicBezTo>
                <a:cubicBezTo>
                  <a:pt x="44" y="151"/>
                  <a:pt x="44" y="151"/>
                  <a:pt x="44" y="151"/>
                </a:cubicBezTo>
                <a:cubicBezTo>
                  <a:pt x="44" y="150"/>
                  <a:pt x="43" y="150"/>
                  <a:pt x="43" y="150"/>
                </a:cubicBezTo>
                <a:cubicBezTo>
                  <a:pt x="43" y="149"/>
                  <a:pt x="43" y="149"/>
                  <a:pt x="42" y="149"/>
                </a:cubicBezTo>
                <a:cubicBezTo>
                  <a:pt x="42" y="149"/>
                  <a:pt x="42" y="149"/>
                  <a:pt x="41" y="148"/>
                </a:cubicBezTo>
                <a:cubicBezTo>
                  <a:pt x="41" y="148"/>
                  <a:pt x="41" y="148"/>
                  <a:pt x="41" y="148"/>
                </a:cubicBezTo>
                <a:cubicBezTo>
                  <a:pt x="41" y="147"/>
                  <a:pt x="41" y="147"/>
                  <a:pt x="41" y="147"/>
                </a:cubicBezTo>
                <a:cubicBezTo>
                  <a:pt x="41" y="147"/>
                  <a:pt x="41" y="147"/>
                  <a:pt x="41" y="147"/>
                </a:cubicBezTo>
                <a:cubicBezTo>
                  <a:pt x="41" y="147"/>
                  <a:pt x="41" y="146"/>
                  <a:pt x="41" y="146"/>
                </a:cubicBezTo>
                <a:cubicBezTo>
                  <a:pt x="41" y="146"/>
                  <a:pt x="41" y="145"/>
                  <a:pt x="41" y="145"/>
                </a:cubicBezTo>
                <a:cubicBezTo>
                  <a:pt x="41" y="145"/>
                  <a:pt x="41" y="145"/>
                  <a:pt x="41" y="145"/>
                </a:cubicBezTo>
                <a:cubicBezTo>
                  <a:pt x="42" y="144"/>
                  <a:pt x="42" y="144"/>
                  <a:pt x="42" y="144"/>
                </a:cubicBezTo>
                <a:cubicBezTo>
                  <a:pt x="42" y="144"/>
                  <a:pt x="42" y="143"/>
                  <a:pt x="42" y="143"/>
                </a:cubicBezTo>
                <a:cubicBezTo>
                  <a:pt x="42" y="143"/>
                  <a:pt x="41" y="143"/>
                  <a:pt x="41" y="142"/>
                </a:cubicBezTo>
                <a:cubicBezTo>
                  <a:pt x="43" y="141"/>
                  <a:pt x="43" y="141"/>
                  <a:pt x="43" y="141"/>
                </a:cubicBezTo>
                <a:cubicBezTo>
                  <a:pt x="44" y="139"/>
                  <a:pt x="44" y="139"/>
                  <a:pt x="44" y="139"/>
                </a:cubicBezTo>
                <a:cubicBezTo>
                  <a:pt x="44" y="139"/>
                  <a:pt x="44" y="138"/>
                  <a:pt x="45" y="138"/>
                </a:cubicBezTo>
                <a:cubicBezTo>
                  <a:pt x="44" y="138"/>
                  <a:pt x="44" y="137"/>
                  <a:pt x="44" y="137"/>
                </a:cubicBezTo>
                <a:cubicBezTo>
                  <a:pt x="44" y="137"/>
                  <a:pt x="44" y="137"/>
                  <a:pt x="43" y="136"/>
                </a:cubicBezTo>
                <a:cubicBezTo>
                  <a:pt x="43" y="137"/>
                  <a:pt x="43" y="137"/>
                  <a:pt x="43" y="137"/>
                </a:cubicBezTo>
                <a:cubicBezTo>
                  <a:pt x="43" y="136"/>
                  <a:pt x="43" y="135"/>
                  <a:pt x="42" y="134"/>
                </a:cubicBezTo>
                <a:cubicBezTo>
                  <a:pt x="41" y="133"/>
                  <a:pt x="41" y="132"/>
                  <a:pt x="41" y="132"/>
                </a:cubicBezTo>
                <a:cubicBezTo>
                  <a:pt x="41" y="132"/>
                  <a:pt x="41" y="132"/>
                  <a:pt x="41" y="131"/>
                </a:cubicBezTo>
                <a:cubicBezTo>
                  <a:pt x="41" y="131"/>
                  <a:pt x="41" y="131"/>
                  <a:pt x="41" y="131"/>
                </a:cubicBezTo>
                <a:cubicBezTo>
                  <a:pt x="41" y="130"/>
                  <a:pt x="41" y="130"/>
                  <a:pt x="40" y="130"/>
                </a:cubicBezTo>
                <a:cubicBezTo>
                  <a:pt x="40" y="130"/>
                  <a:pt x="40" y="130"/>
                  <a:pt x="39" y="130"/>
                </a:cubicBezTo>
                <a:cubicBezTo>
                  <a:pt x="39" y="130"/>
                  <a:pt x="38" y="130"/>
                  <a:pt x="37" y="130"/>
                </a:cubicBezTo>
                <a:cubicBezTo>
                  <a:pt x="36" y="131"/>
                  <a:pt x="35" y="131"/>
                  <a:pt x="34" y="131"/>
                </a:cubicBezTo>
                <a:cubicBezTo>
                  <a:pt x="34" y="131"/>
                  <a:pt x="34" y="131"/>
                  <a:pt x="34" y="131"/>
                </a:cubicBezTo>
                <a:cubicBezTo>
                  <a:pt x="33" y="131"/>
                  <a:pt x="33" y="131"/>
                  <a:pt x="33" y="131"/>
                </a:cubicBezTo>
                <a:cubicBezTo>
                  <a:pt x="33" y="131"/>
                  <a:pt x="33" y="131"/>
                  <a:pt x="32" y="132"/>
                </a:cubicBezTo>
                <a:cubicBezTo>
                  <a:pt x="31" y="133"/>
                  <a:pt x="31" y="133"/>
                  <a:pt x="30" y="133"/>
                </a:cubicBezTo>
                <a:cubicBezTo>
                  <a:pt x="30" y="133"/>
                  <a:pt x="30" y="133"/>
                  <a:pt x="30" y="133"/>
                </a:cubicBezTo>
                <a:cubicBezTo>
                  <a:pt x="30" y="133"/>
                  <a:pt x="30" y="133"/>
                  <a:pt x="30" y="133"/>
                </a:cubicBezTo>
                <a:cubicBezTo>
                  <a:pt x="29" y="134"/>
                  <a:pt x="29" y="135"/>
                  <a:pt x="28" y="135"/>
                </a:cubicBezTo>
                <a:cubicBezTo>
                  <a:pt x="27" y="136"/>
                  <a:pt x="26" y="136"/>
                  <a:pt x="25" y="136"/>
                </a:cubicBezTo>
                <a:cubicBezTo>
                  <a:pt x="25" y="136"/>
                  <a:pt x="24" y="136"/>
                  <a:pt x="24" y="136"/>
                </a:cubicBezTo>
                <a:cubicBezTo>
                  <a:pt x="23" y="136"/>
                  <a:pt x="23" y="136"/>
                  <a:pt x="23" y="135"/>
                </a:cubicBezTo>
                <a:cubicBezTo>
                  <a:pt x="23" y="134"/>
                  <a:pt x="24" y="133"/>
                  <a:pt x="24" y="132"/>
                </a:cubicBezTo>
                <a:cubicBezTo>
                  <a:pt x="25" y="130"/>
                  <a:pt x="26" y="129"/>
                  <a:pt x="28" y="129"/>
                </a:cubicBezTo>
                <a:cubicBezTo>
                  <a:pt x="29" y="129"/>
                  <a:pt x="30" y="129"/>
                  <a:pt x="31" y="128"/>
                </a:cubicBezTo>
                <a:cubicBezTo>
                  <a:pt x="32" y="127"/>
                  <a:pt x="33" y="126"/>
                  <a:pt x="34" y="125"/>
                </a:cubicBezTo>
                <a:cubicBezTo>
                  <a:pt x="34" y="124"/>
                  <a:pt x="33" y="123"/>
                  <a:pt x="32" y="122"/>
                </a:cubicBezTo>
                <a:cubicBezTo>
                  <a:pt x="31" y="122"/>
                  <a:pt x="30" y="122"/>
                  <a:pt x="30" y="121"/>
                </a:cubicBezTo>
                <a:cubicBezTo>
                  <a:pt x="30" y="121"/>
                  <a:pt x="30" y="120"/>
                  <a:pt x="29" y="120"/>
                </a:cubicBezTo>
                <a:cubicBezTo>
                  <a:pt x="29" y="120"/>
                  <a:pt x="28" y="119"/>
                  <a:pt x="27" y="119"/>
                </a:cubicBezTo>
                <a:cubicBezTo>
                  <a:pt x="27" y="118"/>
                  <a:pt x="26" y="118"/>
                  <a:pt x="25" y="117"/>
                </a:cubicBezTo>
                <a:cubicBezTo>
                  <a:pt x="25" y="117"/>
                  <a:pt x="24" y="116"/>
                  <a:pt x="24" y="115"/>
                </a:cubicBezTo>
                <a:cubicBezTo>
                  <a:pt x="24" y="114"/>
                  <a:pt x="25" y="113"/>
                  <a:pt x="25" y="112"/>
                </a:cubicBezTo>
                <a:cubicBezTo>
                  <a:pt x="26" y="111"/>
                  <a:pt x="27" y="110"/>
                  <a:pt x="28" y="110"/>
                </a:cubicBezTo>
                <a:cubicBezTo>
                  <a:pt x="28" y="109"/>
                  <a:pt x="29" y="109"/>
                  <a:pt x="30" y="109"/>
                </a:cubicBezTo>
                <a:cubicBezTo>
                  <a:pt x="31" y="108"/>
                  <a:pt x="31" y="108"/>
                  <a:pt x="31" y="108"/>
                </a:cubicBezTo>
                <a:cubicBezTo>
                  <a:pt x="31" y="107"/>
                  <a:pt x="31" y="106"/>
                  <a:pt x="31" y="105"/>
                </a:cubicBezTo>
                <a:cubicBezTo>
                  <a:pt x="30" y="104"/>
                  <a:pt x="30" y="104"/>
                  <a:pt x="30" y="104"/>
                </a:cubicBezTo>
                <a:cubicBezTo>
                  <a:pt x="30" y="102"/>
                  <a:pt x="30" y="102"/>
                  <a:pt x="30" y="102"/>
                </a:cubicBezTo>
                <a:cubicBezTo>
                  <a:pt x="29" y="102"/>
                  <a:pt x="29" y="102"/>
                  <a:pt x="29" y="101"/>
                </a:cubicBezTo>
                <a:cubicBezTo>
                  <a:pt x="29" y="101"/>
                  <a:pt x="29" y="101"/>
                  <a:pt x="29" y="100"/>
                </a:cubicBezTo>
                <a:cubicBezTo>
                  <a:pt x="29" y="100"/>
                  <a:pt x="29" y="100"/>
                  <a:pt x="29" y="100"/>
                </a:cubicBezTo>
                <a:cubicBezTo>
                  <a:pt x="29" y="99"/>
                  <a:pt x="29" y="99"/>
                  <a:pt x="29" y="99"/>
                </a:cubicBezTo>
                <a:cubicBezTo>
                  <a:pt x="29" y="99"/>
                  <a:pt x="29" y="99"/>
                  <a:pt x="29" y="99"/>
                </a:cubicBezTo>
                <a:cubicBezTo>
                  <a:pt x="28" y="99"/>
                  <a:pt x="28" y="99"/>
                  <a:pt x="28" y="98"/>
                </a:cubicBezTo>
                <a:cubicBezTo>
                  <a:pt x="28" y="97"/>
                  <a:pt x="29" y="96"/>
                  <a:pt x="30" y="95"/>
                </a:cubicBezTo>
                <a:cubicBezTo>
                  <a:pt x="31" y="95"/>
                  <a:pt x="33" y="95"/>
                  <a:pt x="34" y="95"/>
                </a:cubicBezTo>
                <a:cubicBezTo>
                  <a:pt x="35" y="95"/>
                  <a:pt x="36" y="95"/>
                  <a:pt x="37" y="95"/>
                </a:cubicBezTo>
                <a:cubicBezTo>
                  <a:pt x="38" y="94"/>
                  <a:pt x="38" y="94"/>
                  <a:pt x="39" y="94"/>
                </a:cubicBezTo>
                <a:cubicBezTo>
                  <a:pt x="39" y="93"/>
                  <a:pt x="40" y="93"/>
                  <a:pt x="40" y="92"/>
                </a:cubicBezTo>
                <a:cubicBezTo>
                  <a:pt x="40" y="92"/>
                  <a:pt x="41" y="92"/>
                  <a:pt x="41" y="91"/>
                </a:cubicBezTo>
                <a:cubicBezTo>
                  <a:pt x="41" y="87"/>
                  <a:pt x="41" y="87"/>
                  <a:pt x="41" y="87"/>
                </a:cubicBezTo>
                <a:cubicBezTo>
                  <a:pt x="42" y="87"/>
                  <a:pt x="43" y="87"/>
                  <a:pt x="43" y="86"/>
                </a:cubicBezTo>
                <a:cubicBezTo>
                  <a:pt x="44" y="85"/>
                  <a:pt x="44" y="85"/>
                  <a:pt x="44" y="84"/>
                </a:cubicBezTo>
                <a:cubicBezTo>
                  <a:pt x="44" y="84"/>
                  <a:pt x="45" y="84"/>
                  <a:pt x="45" y="84"/>
                </a:cubicBezTo>
                <a:cubicBezTo>
                  <a:pt x="45" y="84"/>
                  <a:pt x="45" y="84"/>
                  <a:pt x="45" y="84"/>
                </a:cubicBezTo>
                <a:cubicBezTo>
                  <a:pt x="45" y="84"/>
                  <a:pt x="45" y="84"/>
                  <a:pt x="45" y="83"/>
                </a:cubicBezTo>
                <a:cubicBezTo>
                  <a:pt x="46" y="84"/>
                  <a:pt x="47" y="84"/>
                  <a:pt x="47" y="84"/>
                </a:cubicBezTo>
                <a:cubicBezTo>
                  <a:pt x="47" y="84"/>
                  <a:pt x="47" y="83"/>
                  <a:pt x="48" y="82"/>
                </a:cubicBezTo>
                <a:cubicBezTo>
                  <a:pt x="49" y="82"/>
                  <a:pt x="50" y="81"/>
                  <a:pt x="50" y="81"/>
                </a:cubicBezTo>
                <a:cubicBezTo>
                  <a:pt x="51" y="81"/>
                  <a:pt x="53" y="82"/>
                  <a:pt x="54" y="83"/>
                </a:cubicBezTo>
                <a:cubicBezTo>
                  <a:pt x="55" y="84"/>
                  <a:pt x="56" y="84"/>
                  <a:pt x="57" y="84"/>
                </a:cubicBezTo>
                <a:cubicBezTo>
                  <a:pt x="57" y="84"/>
                  <a:pt x="57" y="84"/>
                  <a:pt x="57" y="84"/>
                </a:cubicBezTo>
                <a:cubicBezTo>
                  <a:pt x="57" y="84"/>
                  <a:pt x="58" y="83"/>
                  <a:pt x="58" y="83"/>
                </a:cubicBezTo>
                <a:cubicBezTo>
                  <a:pt x="58" y="82"/>
                  <a:pt x="59" y="82"/>
                  <a:pt x="59" y="82"/>
                </a:cubicBezTo>
                <a:cubicBezTo>
                  <a:pt x="60" y="82"/>
                  <a:pt x="61" y="83"/>
                  <a:pt x="62" y="84"/>
                </a:cubicBezTo>
                <a:cubicBezTo>
                  <a:pt x="62" y="85"/>
                  <a:pt x="62" y="85"/>
                  <a:pt x="63" y="85"/>
                </a:cubicBezTo>
                <a:cubicBezTo>
                  <a:pt x="63" y="86"/>
                  <a:pt x="64" y="86"/>
                  <a:pt x="65" y="86"/>
                </a:cubicBezTo>
                <a:cubicBezTo>
                  <a:pt x="67" y="86"/>
                  <a:pt x="67" y="86"/>
                  <a:pt x="67" y="86"/>
                </a:cubicBezTo>
                <a:cubicBezTo>
                  <a:pt x="68" y="86"/>
                  <a:pt x="68" y="87"/>
                  <a:pt x="69" y="87"/>
                </a:cubicBezTo>
                <a:cubicBezTo>
                  <a:pt x="69" y="89"/>
                  <a:pt x="71" y="90"/>
                  <a:pt x="73" y="90"/>
                </a:cubicBezTo>
                <a:cubicBezTo>
                  <a:pt x="73" y="90"/>
                  <a:pt x="74" y="91"/>
                  <a:pt x="74" y="92"/>
                </a:cubicBezTo>
                <a:cubicBezTo>
                  <a:pt x="74" y="93"/>
                  <a:pt x="75" y="94"/>
                  <a:pt x="75" y="94"/>
                </a:cubicBezTo>
                <a:cubicBezTo>
                  <a:pt x="76" y="94"/>
                  <a:pt x="77" y="94"/>
                  <a:pt x="77" y="94"/>
                </a:cubicBezTo>
                <a:cubicBezTo>
                  <a:pt x="78" y="95"/>
                  <a:pt x="78" y="95"/>
                  <a:pt x="79" y="96"/>
                </a:cubicBezTo>
                <a:cubicBezTo>
                  <a:pt x="79" y="96"/>
                  <a:pt x="79" y="97"/>
                  <a:pt x="80" y="98"/>
                </a:cubicBezTo>
                <a:cubicBezTo>
                  <a:pt x="80" y="99"/>
                  <a:pt x="81" y="99"/>
                  <a:pt x="81" y="99"/>
                </a:cubicBezTo>
                <a:cubicBezTo>
                  <a:pt x="82" y="99"/>
                  <a:pt x="82" y="99"/>
                  <a:pt x="83" y="99"/>
                </a:cubicBezTo>
                <a:cubicBezTo>
                  <a:pt x="83" y="98"/>
                  <a:pt x="83" y="97"/>
                  <a:pt x="84" y="97"/>
                </a:cubicBezTo>
                <a:cubicBezTo>
                  <a:pt x="84" y="97"/>
                  <a:pt x="84" y="97"/>
                  <a:pt x="84" y="96"/>
                </a:cubicBezTo>
                <a:cubicBezTo>
                  <a:pt x="84" y="96"/>
                  <a:pt x="84" y="95"/>
                  <a:pt x="85" y="95"/>
                </a:cubicBezTo>
                <a:cubicBezTo>
                  <a:pt x="86" y="94"/>
                  <a:pt x="87" y="94"/>
                  <a:pt x="88" y="93"/>
                </a:cubicBezTo>
                <a:cubicBezTo>
                  <a:pt x="89" y="93"/>
                  <a:pt x="91" y="92"/>
                  <a:pt x="93" y="92"/>
                </a:cubicBezTo>
                <a:cubicBezTo>
                  <a:pt x="94" y="92"/>
                  <a:pt x="95" y="93"/>
                  <a:pt x="96" y="93"/>
                </a:cubicBezTo>
                <a:cubicBezTo>
                  <a:pt x="97" y="94"/>
                  <a:pt x="98" y="95"/>
                  <a:pt x="98" y="95"/>
                </a:cubicBezTo>
                <a:cubicBezTo>
                  <a:pt x="99" y="96"/>
                  <a:pt x="99" y="97"/>
                  <a:pt x="100" y="97"/>
                </a:cubicBezTo>
                <a:cubicBezTo>
                  <a:pt x="100" y="98"/>
                  <a:pt x="100" y="98"/>
                  <a:pt x="101" y="98"/>
                </a:cubicBezTo>
                <a:lnTo>
                  <a:pt x="101" y="100"/>
                </a:lnTo>
                <a:close/>
                <a:moveTo>
                  <a:pt x="81" y="178"/>
                </a:moveTo>
                <a:cubicBezTo>
                  <a:pt x="81" y="178"/>
                  <a:pt x="81" y="179"/>
                  <a:pt x="81" y="179"/>
                </a:cubicBezTo>
                <a:cubicBezTo>
                  <a:pt x="81" y="180"/>
                  <a:pt x="81" y="180"/>
                  <a:pt x="81" y="181"/>
                </a:cubicBezTo>
                <a:cubicBezTo>
                  <a:pt x="81" y="181"/>
                  <a:pt x="81" y="181"/>
                  <a:pt x="81" y="182"/>
                </a:cubicBezTo>
                <a:cubicBezTo>
                  <a:pt x="81" y="182"/>
                  <a:pt x="81" y="182"/>
                  <a:pt x="81" y="182"/>
                </a:cubicBezTo>
                <a:cubicBezTo>
                  <a:pt x="81" y="183"/>
                  <a:pt x="81" y="183"/>
                  <a:pt x="80" y="184"/>
                </a:cubicBezTo>
                <a:cubicBezTo>
                  <a:pt x="80" y="185"/>
                  <a:pt x="79" y="186"/>
                  <a:pt x="78" y="186"/>
                </a:cubicBezTo>
                <a:cubicBezTo>
                  <a:pt x="78" y="186"/>
                  <a:pt x="78" y="186"/>
                  <a:pt x="78" y="186"/>
                </a:cubicBezTo>
                <a:cubicBezTo>
                  <a:pt x="78" y="187"/>
                  <a:pt x="77" y="187"/>
                  <a:pt x="77" y="187"/>
                </a:cubicBezTo>
                <a:cubicBezTo>
                  <a:pt x="77" y="188"/>
                  <a:pt x="76" y="188"/>
                  <a:pt x="75" y="188"/>
                </a:cubicBezTo>
                <a:cubicBezTo>
                  <a:pt x="74" y="189"/>
                  <a:pt x="73" y="189"/>
                  <a:pt x="71" y="189"/>
                </a:cubicBezTo>
                <a:cubicBezTo>
                  <a:pt x="70" y="189"/>
                  <a:pt x="70" y="189"/>
                  <a:pt x="69" y="188"/>
                </a:cubicBezTo>
                <a:cubicBezTo>
                  <a:pt x="69" y="188"/>
                  <a:pt x="68" y="188"/>
                  <a:pt x="67" y="187"/>
                </a:cubicBezTo>
                <a:cubicBezTo>
                  <a:pt x="67" y="187"/>
                  <a:pt x="67" y="187"/>
                  <a:pt x="66" y="187"/>
                </a:cubicBezTo>
                <a:cubicBezTo>
                  <a:pt x="65" y="185"/>
                  <a:pt x="65" y="185"/>
                  <a:pt x="65" y="185"/>
                </a:cubicBezTo>
                <a:cubicBezTo>
                  <a:pt x="64" y="183"/>
                  <a:pt x="64" y="183"/>
                  <a:pt x="64" y="183"/>
                </a:cubicBezTo>
                <a:cubicBezTo>
                  <a:pt x="64" y="182"/>
                  <a:pt x="63" y="182"/>
                  <a:pt x="63" y="182"/>
                </a:cubicBezTo>
                <a:cubicBezTo>
                  <a:pt x="63" y="182"/>
                  <a:pt x="64" y="182"/>
                  <a:pt x="64" y="181"/>
                </a:cubicBezTo>
                <a:cubicBezTo>
                  <a:pt x="64" y="179"/>
                  <a:pt x="64" y="179"/>
                  <a:pt x="64" y="179"/>
                </a:cubicBezTo>
                <a:cubicBezTo>
                  <a:pt x="65" y="177"/>
                  <a:pt x="65" y="177"/>
                  <a:pt x="65" y="177"/>
                </a:cubicBezTo>
                <a:cubicBezTo>
                  <a:pt x="65" y="177"/>
                  <a:pt x="65" y="176"/>
                  <a:pt x="65" y="176"/>
                </a:cubicBezTo>
                <a:cubicBezTo>
                  <a:pt x="65" y="176"/>
                  <a:pt x="65" y="176"/>
                  <a:pt x="66" y="175"/>
                </a:cubicBezTo>
                <a:cubicBezTo>
                  <a:pt x="66" y="175"/>
                  <a:pt x="66" y="174"/>
                  <a:pt x="67" y="173"/>
                </a:cubicBezTo>
                <a:cubicBezTo>
                  <a:pt x="67" y="173"/>
                  <a:pt x="68" y="172"/>
                  <a:pt x="69" y="172"/>
                </a:cubicBezTo>
                <a:cubicBezTo>
                  <a:pt x="70" y="171"/>
                  <a:pt x="70" y="171"/>
                  <a:pt x="72" y="171"/>
                </a:cubicBezTo>
                <a:cubicBezTo>
                  <a:pt x="72" y="171"/>
                  <a:pt x="73" y="171"/>
                  <a:pt x="74" y="171"/>
                </a:cubicBezTo>
                <a:cubicBezTo>
                  <a:pt x="75" y="171"/>
                  <a:pt x="76" y="171"/>
                  <a:pt x="77" y="172"/>
                </a:cubicBezTo>
                <a:cubicBezTo>
                  <a:pt x="78" y="172"/>
                  <a:pt x="79" y="173"/>
                  <a:pt x="80" y="174"/>
                </a:cubicBezTo>
                <a:cubicBezTo>
                  <a:pt x="81" y="175"/>
                  <a:pt x="81" y="176"/>
                  <a:pt x="81" y="178"/>
                </a:cubicBezTo>
                <a:close/>
                <a:moveTo>
                  <a:pt x="51" y="176"/>
                </a:moveTo>
                <a:cubicBezTo>
                  <a:pt x="51" y="176"/>
                  <a:pt x="51" y="176"/>
                  <a:pt x="51" y="176"/>
                </a:cubicBezTo>
                <a:cubicBezTo>
                  <a:pt x="50" y="176"/>
                  <a:pt x="50" y="176"/>
                  <a:pt x="50" y="176"/>
                </a:cubicBezTo>
                <a:cubicBezTo>
                  <a:pt x="50" y="175"/>
                  <a:pt x="51" y="175"/>
                  <a:pt x="51" y="175"/>
                </a:cubicBezTo>
                <a:cubicBezTo>
                  <a:pt x="52" y="175"/>
                  <a:pt x="52" y="175"/>
                  <a:pt x="53" y="175"/>
                </a:cubicBezTo>
                <a:cubicBezTo>
                  <a:pt x="53" y="175"/>
                  <a:pt x="53" y="176"/>
                  <a:pt x="53" y="176"/>
                </a:cubicBezTo>
                <a:cubicBezTo>
                  <a:pt x="52" y="177"/>
                  <a:pt x="52" y="177"/>
                  <a:pt x="51" y="177"/>
                </a:cubicBezTo>
                <a:cubicBezTo>
                  <a:pt x="51" y="177"/>
                  <a:pt x="51" y="177"/>
                  <a:pt x="51" y="176"/>
                </a:cubicBezTo>
                <a:close/>
                <a:moveTo>
                  <a:pt x="68" y="156"/>
                </a:moveTo>
                <a:cubicBezTo>
                  <a:pt x="68" y="156"/>
                  <a:pt x="68" y="156"/>
                  <a:pt x="68" y="155"/>
                </a:cubicBezTo>
                <a:cubicBezTo>
                  <a:pt x="68" y="155"/>
                  <a:pt x="68" y="154"/>
                  <a:pt x="68" y="154"/>
                </a:cubicBezTo>
                <a:cubicBezTo>
                  <a:pt x="68" y="154"/>
                  <a:pt x="68" y="154"/>
                  <a:pt x="69" y="154"/>
                </a:cubicBezTo>
                <a:cubicBezTo>
                  <a:pt x="69" y="153"/>
                  <a:pt x="69" y="153"/>
                  <a:pt x="69" y="152"/>
                </a:cubicBezTo>
                <a:cubicBezTo>
                  <a:pt x="70" y="151"/>
                  <a:pt x="70" y="151"/>
                  <a:pt x="71" y="150"/>
                </a:cubicBezTo>
                <a:cubicBezTo>
                  <a:pt x="72" y="150"/>
                  <a:pt x="72" y="150"/>
                  <a:pt x="74" y="150"/>
                </a:cubicBezTo>
                <a:cubicBezTo>
                  <a:pt x="76" y="150"/>
                  <a:pt x="77" y="150"/>
                  <a:pt x="79" y="151"/>
                </a:cubicBezTo>
                <a:cubicBezTo>
                  <a:pt x="80" y="152"/>
                  <a:pt x="81" y="153"/>
                  <a:pt x="81" y="156"/>
                </a:cubicBezTo>
                <a:cubicBezTo>
                  <a:pt x="81" y="158"/>
                  <a:pt x="80" y="159"/>
                  <a:pt x="79" y="160"/>
                </a:cubicBezTo>
                <a:cubicBezTo>
                  <a:pt x="77" y="161"/>
                  <a:pt x="76" y="162"/>
                  <a:pt x="74" y="162"/>
                </a:cubicBezTo>
                <a:cubicBezTo>
                  <a:pt x="73" y="162"/>
                  <a:pt x="71" y="162"/>
                  <a:pt x="70" y="161"/>
                </a:cubicBezTo>
                <a:cubicBezTo>
                  <a:pt x="69" y="160"/>
                  <a:pt x="68" y="158"/>
                  <a:pt x="68" y="156"/>
                </a:cubicBezTo>
                <a:close/>
                <a:moveTo>
                  <a:pt x="102" y="38"/>
                </a:moveTo>
                <a:cubicBezTo>
                  <a:pt x="102" y="38"/>
                  <a:pt x="103" y="38"/>
                  <a:pt x="103" y="38"/>
                </a:cubicBezTo>
                <a:cubicBezTo>
                  <a:pt x="103" y="38"/>
                  <a:pt x="103" y="38"/>
                  <a:pt x="103" y="38"/>
                </a:cubicBezTo>
                <a:cubicBezTo>
                  <a:pt x="103" y="38"/>
                  <a:pt x="103" y="38"/>
                  <a:pt x="102" y="39"/>
                </a:cubicBezTo>
                <a:lnTo>
                  <a:pt x="102" y="38"/>
                </a:lnTo>
                <a:close/>
                <a:moveTo>
                  <a:pt x="48" y="160"/>
                </a:moveTo>
                <a:cubicBezTo>
                  <a:pt x="49" y="160"/>
                  <a:pt x="50" y="162"/>
                  <a:pt x="50" y="163"/>
                </a:cubicBezTo>
                <a:cubicBezTo>
                  <a:pt x="50" y="166"/>
                  <a:pt x="49" y="167"/>
                  <a:pt x="47" y="167"/>
                </a:cubicBezTo>
                <a:cubicBezTo>
                  <a:pt x="45" y="168"/>
                  <a:pt x="44" y="168"/>
                  <a:pt x="43" y="168"/>
                </a:cubicBezTo>
                <a:cubicBezTo>
                  <a:pt x="42" y="168"/>
                  <a:pt x="41" y="168"/>
                  <a:pt x="40" y="167"/>
                </a:cubicBezTo>
                <a:cubicBezTo>
                  <a:pt x="39" y="167"/>
                  <a:pt x="39" y="165"/>
                  <a:pt x="39" y="163"/>
                </a:cubicBezTo>
                <a:cubicBezTo>
                  <a:pt x="39" y="163"/>
                  <a:pt x="39" y="162"/>
                  <a:pt x="40" y="161"/>
                </a:cubicBezTo>
                <a:cubicBezTo>
                  <a:pt x="41" y="160"/>
                  <a:pt x="42" y="159"/>
                  <a:pt x="43" y="159"/>
                </a:cubicBezTo>
                <a:cubicBezTo>
                  <a:pt x="46" y="158"/>
                  <a:pt x="46" y="158"/>
                  <a:pt x="46" y="158"/>
                </a:cubicBezTo>
                <a:cubicBezTo>
                  <a:pt x="46" y="158"/>
                  <a:pt x="46" y="159"/>
                  <a:pt x="47" y="159"/>
                </a:cubicBezTo>
                <a:cubicBezTo>
                  <a:pt x="47" y="159"/>
                  <a:pt x="47" y="159"/>
                  <a:pt x="48" y="160"/>
                </a:cubicBezTo>
                <a:close/>
                <a:moveTo>
                  <a:pt x="2" y="126"/>
                </a:moveTo>
                <a:cubicBezTo>
                  <a:pt x="1" y="126"/>
                  <a:pt x="1" y="126"/>
                  <a:pt x="1" y="126"/>
                </a:cubicBezTo>
                <a:cubicBezTo>
                  <a:pt x="1" y="126"/>
                  <a:pt x="0" y="125"/>
                  <a:pt x="0" y="125"/>
                </a:cubicBezTo>
                <a:cubicBezTo>
                  <a:pt x="2" y="125"/>
                  <a:pt x="2" y="125"/>
                  <a:pt x="2" y="125"/>
                </a:cubicBezTo>
                <a:cubicBezTo>
                  <a:pt x="2" y="125"/>
                  <a:pt x="2" y="125"/>
                  <a:pt x="2" y="126"/>
                </a:cubicBezTo>
                <a:cubicBezTo>
                  <a:pt x="2" y="126"/>
                  <a:pt x="2" y="126"/>
                  <a:pt x="2" y="126"/>
                </a:cubicBezTo>
                <a:close/>
                <a:moveTo>
                  <a:pt x="130" y="13"/>
                </a:moveTo>
                <a:cubicBezTo>
                  <a:pt x="127" y="13"/>
                  <a:pt x="126" y="12"/>
                  <a:pt x="126" y="9"/>
                </a:cubicBezTo>
                <a:cubicBezTo>
                  <a:pt x="126" y="9"/>
                  <a:pt x="126" y="8"/>
                  <a:pt x="127" y="8"/>
                </a:cubicBezTo>
                <a:cubicBezTo>
                  <a:pt x="128" y="7"/>
                  <a:pt x="128" y="7"/>
                  <a:pt x="129" y="7"/>
                </a:cubicBezTo>
                <a:cubicBezTo>
                  <a:pt x="130" y="7"/>
                  <a:pt x="130" y="7"/>
                  <a:pt x="131" y="8"/>
                </a:cubicBezTo>
                <a:cubicBezTo>
                  <a:pt x="132" y="9"/>
                  <a:pt x="132" y="10"/>
                  <a:pt x="132" y="10"/>
                </a:cubicBezTo>
                <a:cubicBezTo>
                  <a:pt x="132" y="11"/>
                  <a:pt x="132" y="11"/>
                  <a:pt x="131" y="12"/>
                </a:cubicBezTo>
                <a:cubicBezTo>
                  <a:pt x="131" y="12"/>
                  <a:pt x="130" y="13"/>
                  <a:pt x="130" y="13"/>
                </a:cubicBezTo>
                <a:close/>
                <a:moveTo>
                  <a:pt x="16" y="173"/>
                </a:moveTo>
                <a:cubicBezTo>
                  <a:pt x="17" y="173"/>
                  <a:pt x="17" y="174"/>
                  <a:pt x="17" y="174"/>
                </a:cubicBezTo>
                <a:cubicBezTo>
                  <a:pt x="17" y="174"/>
                  <a:pt x="17" y="175"/>
                  <a:pt x="16" y="175"/>
                </a:cubicBezTo>
                <a:cubicBezTo>
                  <a:pt x="16" y="175"/>
                  <a:pt x="16" y="175"/>
                  <a:pt x="16" y="174"/>
                </a:cubicBezTo>
                <a:cubicBezTo>
                  <a:pt x="16" y="174"/>
                  <a:pt x="16" y="174"/>
                  <a:pt x="16" y="174"/>
                </a:cubicBezTo>
                <a:cubicBezTo>
                  <a:pt x="16" y="174"/>
                  <a:pt x="16" y="173"/>
                  <a:pt x="16" y="173"/>
                </a:cubicBezTo>
                <a:close/>
                <a:moveTo>
                  <a:pt x="19" y="104"/>
                </a:moveTo>
                <a:cubicBezTo>
                  <a:pt x="20" y="104"/>
                  <a:pt x="20" y="104"/>
                  <a:pt x="20" y="105"/>
                </a:cubicBezTo>
                <a:cubicBezTo>
                  <a:pt x="20" y="105"/>
                  <a:pt x="20" y="106"/>
                  <a:pt x="20" y="106"/>
                </a:cubicBezTo>
                <a:cubicBezTo>
                  <a:pt x="19" y="108"/>
                  <a:pt x="19" y="108"/>
                  <a:pt x="19" y="108"/>
                </a:cubicBezTo>
                <a:cubicBezTo>
                  <a:pt x="18" y="108"/>
                  <a:pt x="18" y="107"/>
                  <a:pt x="18" y="107"/>
                </a:cubicBezTo>
                <a:cubicBezTo>
                  <a:pt x="18" y="106"/>
                  <a:pt x="18" y="105"/>
                  <a:pt x="19" y="10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42" name="Freeform 44">
            <a:extLst>
              <a:ext uri="{FF2B5EF4-FFF2-40B4-BE49-F238E27FC236}">
                <a16:creationId xmlns:a16="http://schemas.microsoft.com/office/drawing/2014/main" xmlns="" id="{A4A13F22-E097-46A5-B54C-A53D1640C593}"/>
              </a:ext>
            </a:extLst>
          </p:cNvPr>
          <p:cNvSpPr>
            <a:spLocks noEditPoints="1"/>
          </p:cNvSpPr>
          <p:nvPr/>
        </p:nvSpPr>
        <p:spPr bwMode="auto">
          <a:xfrm>
            <a:off x="9144776" y="2973177"/>
            <a:ext cx="729427" cy="443937"/>
          </a:xfrm>
          <a:custGeom>
            <a:avLst/>
            <a:gdLst>
              <a:gd name="T0" fmla="*/ 181 w 351"/>
              <a:gd name="T1" fmla="*/ 182 h 214"/>
              <a:gd name="T2" fmla="*/ 183 w 351"/>
              <a:gd name="T3" fmla="*/ 172 h 214"/>
              <a:gd name="T4" fmla="*/ 115 w 351"/>
              <a:gd name="T5" fmla="*/ 189 h 214"/>
              <a:gd name="T6" fmla="*/ 136 w 351"/>
              <a:gd name="T7" fmla="*/ 174 h 214"/>
              <a:gd name="T8" fmla="*/ 113 w 351"/>
              <a:gd name="T9" fmla="*/ 187 h 214"/>
              <a:gd name="T10" fmla="*/ 156 w 351"/>
              <a:gd name="T11" fmla="*/ 192 h 214"/>
              <a:gd name="T12" fmla="*/ 203 w 351"/>
              <a:gd name="T13" fmla="*/ 132 h 214"/>
              <a:gd name="T14" fmla="*/ 160 w 351"/>
              <a:gd name="T15" fmla="*/ 211 h 214"/>
              <a:gd name="T16" fmla="*/ 277 w 351"/>
              <a:gd name="T17" fmla="*/ 200 h 214"/>
              <a:gd name="T18" fmla="*/ 311 w 351"/>
              <a:gd name="T19" fmla="*/ 101 h 214"/>
              <a:gd name="T20" fmla="*/ 319 w 351"/>
              <a:gd name="T21" fmla="*/ 88 h 214"/>
              <a:gd name="T22" fmla="*/ 159 w 351"/>
              <a:gd name="T23" fmla="*/ 122 h 214"/>
              <a:gd name="T24" fmla="*/ 159 w 351"/>
              <a:gd name="T25" fmla="*/ 112 h 214"/>
              <a:gd name="T26" fmla="*/ 195 w 351"/>
              <a:gd name="T27" fmla="*/ 127 h 214"/>
              <a:gd name="T28" fmla="*/ 192 w 351"/>
              <a:gd name="T29" fmla="*/ 134 h 214"/>
              <a:gd name="T30" fmla="*/ 181 w 351"/>
              <a:gd name="T31" fmla="*/ 134 h 214"/>
              <a:gd name="T32" fmla="*/ 169 w 351"/>
              <a:gd name="T33" fmla="*/ 137 h 214"/>
              <a:gd name="T34" fmla="*/ 155 w 351"/>
              <a:gd name="T35" fmla="*/ 128 h 214"/>
              <a:gd name="T36" fmla="*/ 153 w 351"/>
              <a:gd name="T37" fmla="*/ 142 h 214"/>
              <a:gd name="T38" fmla="*/ 131 w 351"/>
              <a:gd name="T39" fmla="*/ 171 h 214"/>
              <a:gd name="T40" fmla="*/ 120 w 351"/>
              <a:gd name="T41" fmla="*/ 181 h 214"/>
              <a:gd name="T42" fmla="*/ 113 w 351"/>
              <a:gd name="T43" fmla="*/ 185 h 214"/>
              <a:gd name="T44" fmla="*/ 91 w 351"/>
              <a:gd name="T45" fmla="*/ 189 h 214"/>
              <a:gd name="T46" fmla="*/ 92 w 351"/>
              <a:gd name="T47" fmla="*/ 180 h 214"/>
              <a:gd name="T48" fmla="*/ 82 w 351"/>
              <a:gd name="T49" fmla="*/ 174 h 214"/>
              <a:gd name="T50" fmla="*/ 71 w 351"/>
              <a:gd name="T51" fmla="*/ 165 h 214"/>
              <a:gd name="T52" fmla="*/ 73 w 351"/>
              <a:gd name="T53" fmla="*/ 144 h 214"/>
              <a:gd name="T54" fmla="*/ 75 w 351"/>
              <a:gd name="T55" fmla="*/ 124 h 214"/>
              <a:gd name="T56" fmla="*/ 77 w 351"/>
              <a:gd name="T57" fmla="*/ 112 h 214"/>
              <a:gd name="T58" fmla="*/ 83 w 351"/>
              <a:gd name="T59" fmla="*/ 83 h 214"/>
              <a:gd name="T60" fmla="*/ 92 w 351"/>
              <a:gd name="T61" fmla="*/ 77 h 214"/>
              <a:gd name="T62" fmla="*/ 99 w 351"/>
              <a:gd name="T63" fmla="*/ 67 h 214"/>
              <a:gd name="T64" fmla="*/ 114 w 351"/>
              <a:gd name="T65" fmla="*/ 65 h 214"/>
              <a:gd name="T66" fmla="*/ 123 w 351"/>
              <a:gd name="T67" fmla="*/ 63 h 214"/>
              <a:gd name="T68" fmla="*/ 137 w 351"/>
              <a:gd name="T69" fmla="*/ 68 h 214"/>
              <a:gd name="T70" fmla="*/ 147 w 351"/>
              <a:gd name="T71" fmla="*/ 63 h 214"/>
              <a:gd name="T72" fmla="*/ 163 w 351"/>
              <a:gd name="T73" fmla="*/ 61 h 214"/>
              <a:gd name="T74" fmla="*/ 186 w 351"/>
              <a:gd name="T75" fmla="*/ 66 h 214"/>
              <a:gd name="T76" fmla="*/ 193 w 351"/>
              <a:gd name="T77" fmla="*/ 87 h 214"/>
              <a:gd name="T78" fmla="*/ 204 w 351"/>
              <a:gd name="T79" fmla="*/ 104 h 214"/>
              <a:gd name="T80" fmla="*/ 343 w 351"/>
              <a:gd name="T81" fmla="*/ 27 h 214"/>
              <a:gd name="T82" fmla="*/ 212 w 351"/>
              <a:gd name="T83" fmla="*/ 176 h 214"/>
              <a:gd name="T84" fmla="*/ 213 w 351"/>
              <a:gd name="T85" fmla="*/ 147 h 214"/>
              <a:gd name="T86" fmla="*/ 232 w 351"/>
              <a:gd name="T87" fmla="*/ 208 h 214"/>
              <a:gd name="T88" fmla="*/ 228 w 351"/>
              <a:gd name="T89" fmla="*/ 103 h 214"/>
              <a:gd name="T90" fmla="*/ 218 w 351"/>
              <a:gd name="T91" fmla="*/ 200 h 214"/>
              <a:gd name="T92" fmla="*/ 140 w 351"/>
              <a:gd name="T93" fmla="*/ 49 h 214"/>
              <a:gd name="T94" fmla="*/ 153 w 351"/>
              <a:gd name="T95" fmla="*/ 14 h 214"/>
              <a:gd name="T96" fmla="*/ 119 w 351"/>
              <a:gd name="T97" fmla="*/ 39 h 214"/>
              <a:gd name="T98" fmla="*/ 124 w 351"/>
              <a:gd name="T99" fmla="*/ 40 h 214"/>
              <a:gd name="T100" fmla="*/ 154 w 351"/>
              <a:gd name="T101" fmla="*/ 36 h 214"/>
              <a:gd name="T102" fmla="*/ 107 w 351"/>
              <a:gd name="T103" fmla="*/ 183 h 214"/>
              <a:gd name="T104" fmla="*/ 121 w 351"/>
              <a:gd name="T105" fmla="*/ 50 h 214"/>
              <a:gd name="T106" fmla="*/ 182 w 351"/>
              <a:gd name="T107" fmla="*/ 33 h 214"/>
              <a:gd name="T108" fmla="*/ 272 w 351"/>
              <a:gd name="T109" fmla="*/ 185 h 214"/>
              <a:gd name="T110" fmla="*/ 42 w 351"/>
              <a:gd name="T111" fmla="*/ 39 h 214"/>
              <a:gd name="T112" fmla="*/ 37 w 351"/>
              <a:gd name="T113" fmla="*/ 179 h 214"/>
              <a:gd name="T114" fmla="*/ 51 w 351"/>
              <a:gd name="T115" fmla="*/ 150 h 214"/>
              <a:gd name="T116" fmla="*/ 72 w 351"/>
              <a:gd name="T117" fmla="*/ 8 h 214"/>
              <a:gd name="T118" fmla="*/ 55 w 351"/>
              <a:gd name="T119" fmla="*/ 110 h 214"/>
              <a:gd name="T120" fmla="*/ 118 w 351"/>
              <a:gd name="T121" fmla="*/ 63 h 214"/>
              <a:gd name="T122" fmla="*/ 3 w 351"/>
              <a:gd name="T123" fmla="*/ 14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14">
                <a:moveTo>
                  <a:pt x="166" y="136"/>
                </a:moveTo>
                <a:cubicBezTo>
                  <a:pt x="165" y="137"/>
                  <a:pt x="165" y="137"/>
                  <a:pt x="165" y="137"/>
                </a:cubicBezTo>
                <a:cubicBezTo>
                  <a:pt x="165" y="137"/>
                  <a:pt x="164" y="137"/>
                  <a:pt x="164" y="136"/>
                </a:cubicBezTo>
                <a:cubicBezTo>
                  <a:pt x="164" y="136"/>
                  <a:pt x="164" y="136"/>
                  <a:pt x="164" y="136"/>
                </a:cubicBezTo>
                <a:cubicBezTo>
                  <a:pt x="164" y="136"/>
                  <a:pt x="164" y="135"/>
                  <a:pt x="164" y="135"/>
                </a:cubicBezTo>
                <a:cubicBezTo>
                  <a:pt x="164" y="135"/>
                  <a:pt x="164" y="135"/>
                  <a:pt x="164" y="134"/>
                </a:cubicBezTo>
                <a:cubicBezTo>
                  <a:pt x="165" y="134"/>
                  <a:pt x="165" y="134"/>
                  <a:pt x="165" y="134"/>
                </a:cubicBezTo>
                <a:cubicBezTo>
                  <a:pt x="165" y="134"/>
                  <a:pt x="166" y="134"/>
                  <a:pt x="166" y="135"/>
                </a:cubicBezTo>
                <a:cubicBezTo>
                  <a:pt x="167" y="135"/>
                  <a:pt x="167" y="135"/>
                  <a:pt x="167" y="136"/>
                </a:cubicBezTo>
                <a:cubicBezTo>
                  <a:pt x="167" y="136"/>
                  <a:pt x="166" y="136"/>
                  <a:pt x="166" y="136"/>
                </a:cubicBezTo>
                <a:close/>
                <a:moveTo>
                  <a:pt x="159" y="151"/>
                </a:moveTo>
                <a:cubicBezTo>
                  <a:pt x="159" y="151"/>
                  <a:pt x="159" y="151"/>
                  <a:pt x="159" y="151"/>
                </a:cubicBezTo>
                <a:cubicBezTo>
                  <a:pt x="159" y="150"/>
                  <a:pt x="159" y="150"/>
                  <a:pt x="159" y="150"/>
                </a:cubicBezTo>
                <a:cubicBezTo>
                  <a:pt x="160" y="150"/>
                  <a:pt x="160" y="150"/>
                  <a:pt x="161" y="150"/>
                </a:cubicBezTo>
                <a:cubicBezTo>
                  <a:pt x="162" y="150"/>
                  <a:pt x="162" y="150"/>
                  <a:pt x="162" y="151"/>
                </a:cubicBezTo>
                <a:cubicBezTo>
                  <a:pt x="162" y="151"/>
                  <a:pt x="162" y="152"/>
                  <a:pt x="162" y="152"/>
                </a:cubicBezTo>
                <a:cubicBezTo>
                  <a:pt x="161" y="152"/>
                  <a:pt x="161" y="153"/>
                  <a:pt x="161" y="153"/>
                </a:cubicBezTo>
                <a:cubicBezTo>
                  <a:pt x="160" y="153"/>
                  <a:pt x="159" y="152"/>
                  <a:pt x="159" y="151"/>
                </a:cubicBezTo>
                <a:close/>
                <a:moveTo>
                  <a:pt x="180" y="183"/>
                </a:moveTo>
                <a:cubicBezTo>
                  <a:pt x="180" y="183"/>
                  <a:pt x="180" y="183"/>
                  <a:pt x="181" y="182"/>
                </a:cubicBezTo>
                <a:cubicBezTo>
                  <a:pt x="181" y="182"/>
                  <a:pt x="181" y="182"/>
                  <a:pt x="182" y="182"/>
                </a:cubicBezTo>
                <a:cubicBezTo>
                  <a:pt x="182" y="183"/>
                  <a:pt x="181" y="184"/>
                  <a:pt x="181" y="184"/>
                </a:cubicBezTo>
                <a:cubicBezTo>
                  <a:pt x="180" y="187"/>
                  <a:pt x="180" y="187"/>
                  <a:pt x="180" y="187"/>
                </a:cubicBezTo>
                <a:cubicBezTo>
                  <a:pt x="180" y="187"/>
                  <a:pt x="179" y="187"/>
                  <a:pt x="179" y="187"/>
                </a:cubicBezTo>
                <a:cubicBezTo>
                  <a:pt x="179" y="186"/>
                  <a:pt x="179" y="186"/>
                  <a:pt x="179" y="186"/>
                </a:cubicBezTo>
                <a:cubicBezTo>
                  <a:pt x="180" y="185"/>
                  <a:pt x="180" y="185"/>
                  <a:pt x="180" y="185"/>
                </a:cubicBezTo>
                <a:cubicBezTo>
                  <a:pt x="180" y="185"/>
                  <a:pt x="180" y="185"/>
                  <a:pt x="180" y="184"/>
                </a:cubicBezTo>
                <a:cubicBezTo>
                  <a:pt x="180" y="184"/>
                  <a:pt x="180" y="184"/>
                  <a:pt x="180" y="184"/>
                </a:cubicBezTo>
                <a:lnTo>
                  <a:pt x="180" y="183"/>
                </a:lnTo>
                <a:close/>
                <a:moveTo>
                  <a:pt x="187" y="136"/>
                </a:moveTo>
                <a:cubicBezTo>
                  <a:pt x="188" y="137"/>
                  <a:pt x="189" y="137"/>
                  <a:pt x="189" y="137"/>
                </a:cubicBezTo>
                <a:cubicBezTo>
                  <a:pt x="190" y="138"/>
                  <a:pt x="190" y="139"/>
                  <a:pt x="190" y="139"/>
                </a:cubicBezTo>
                <a:cubicBezTo>
                  <a:pt x="190" y="141"/>
                  <a:pt x="189" y="141"/>
                  <a:pt x="188" y="141"/>
                </a:cubicBezTo>
                <a:cubicBezTo>
                  <a:pt x="187" y="139"/>
                  <a:pt x="187" y="138"/>
                  <a:pt x="187" y="137"/>
                </a:cubicBezTo>
                <a:cubicBezTo>
                  <a:pt x="187" y="137"/>
                  <a:pt x="187" y="136"/>
                  <a:pt x="186" y="135"/>
                </a:cubicBezTo>
                <a:cubicBezTo>
                  <a:pt x="187" y="135"/>
                  <a:pt x="187" y="135"/>
                  <a:pt x="187" y="135"/>
                </a:cubicBezTo>
                <a:cubicBezTo>
                  <a:pt x="187" y="136"/>
                  <a:pt x="187" y="136"/>
                  <a:pt x="187" y="136"/>
                </a:cubicBezTo>
                <a:close/>
                <a:moveTo>
                  <a:pt x="180" y="169"/>
                </a:moveTo>
                <a:cubicBezTo>
                  <a:pt x="181" y="169"/>
                  <a:pt x="181" y="170"/>
                  <a:pt x="182" y="170"/>
                </a:cubicBezTo>
                <a:cubicBezTo>
                  <a:pt x="182" y="171"/>
                  <a:pt x="183" y="171"/>
                  <a:pt x="183" y="172"/>
                </a:cubicBezTo>
                <a:cubicBezTo>
                  <a:pt x="183" y="172"/>
                  <a:pt x="183" y="172"/>
                  <a:pt x="182" y="172"/>
                </a:cubicBezTo>
                <a:cubicBezTo>
                  <a:pt x="182" y="172"/>
                  <a:pt x="182" y="172"/>
                  <a:pt x="182" y="172"/>
                </a:cubicBezTo>
                <a:cubicBezTo>
                  <a:pt x="181" y="172"/>
                  <a:pt x="181" y="172"/>
                  <a:pt x="181" y="172"/>
                </a:cubicBezTo>
                <a:cubicBezTo>
                  <a:pt x="181" y="172"/>
                  <a:pt x="181" y="171"/>
                  <a:pt x="181" y="171"/>
                </a:cubicBezTo>
                <a:cubicBezTo>
                  <a:pt x="180" y="171"/>
                  <a:pt x="180" y="171"/>
                  <a:pt x="179" y="170"/>
                </a:cubicBezTo>
                <a:cubicBezTo>
                  <a:pt x="177" y="169"/>
                  <a:pt x="177" y="169"/>
                  <a:pt x="177" y="169"/>
                </a:cubicBezTo>
                <a:cubicBezTo>
                  <a:pt x="177" y="169"/>
                  <a:pt x="177" y="169"/>
                  <a:pt x="177" y="169"/>
                </a:cubicBezTo>
                <a:cubicBezTo>
                  <a:pt x="177" y="169"/>
                  <a:pt x="177" y="168"/>
                  <a:pt x="177" y="168"/>
                </a:cubicBezTo>
                <a:cubicBezTo>
                  <a:pt x="178" y="168"/>
                  <a:pt x="178" y="168"/>
                  <a:pt x="178" y="168"/>
                </a:cubicBezTo>
                <a:cubicBezTo>
                  <a:pt x="179" y="169"/>
                  <a:pt x="179" y="169"/>
                  <a:pt x="180" y="169"/>
                </a:cubicBezTo>
                <a:close/>
                <a:moveTo>
                  <a:pt x="115" y="191"/>
                </a:moveTo>
                <a:cubicBezTo>
                  <a:pt x="115" y="191"/>
                  <a:pt x="115" y="191"/>
                  <a:pt x="115" y="191"/>
                </a:cubicBezTo>
                <a:cubicBezTo>
                  <a:pt x="115" y="192"/>
                  <a:pt x="115" y="192"/>
                  <a:pt x="115" y="192"/>
                </a:cubicBezTo>
                <a:cubicBezTo>
                  <a:pt x="115" y="192"/>
                  <a:pt x="115" y="192"/>
                  <a:pt x="114" y="192"/>
                </a:cubicBezTo>
                <a:cubicBezTo>
                  <a:pt x="114" y="193"/>
                  <a:pt x="114" y="193"/>
                  <a:pt x="113" y="193"/>
                </a:cubicBezTo>
                <a:cubicBezTo>
                  <a:pt x="112" y="193"/>
                  <a:pt x="111" y="192"/>
                  <a:pt x="110" y="192"/>
                </a:cubicBezTo>
                <a:cubicBezTo>
                  <a:pt x="110" y="191"/>
                  <a:pt x="110" y="191"/>
                  <a:pt x="110" y="190"/>
                </a:cubicBezTo>
                <a:cubicBezTo>
                  <a:pt x="110" y="189"/>
                  <a:pt x="110" y="189"/>
                  <a:pt x="111" y="188"/>
                </a:cubicBezTo>
                <a:cubicBezTo>
                  <a:pt x="112" y="188"/>
                  <a:pt x="112" y="188"/>
                  <a:pt x="113" y="188"/>
                </a:cubicBezTo>
                <a:cubicBezTo>
                  <a:pt x="114" y="188"/>
                  <a:pt x="115" y="188"/>
                  <a:pt x="115" y="189"/>
                </a:cubicBezTo>
                <a:cubicBezTo>
                  <a:pt x="115" y="190"/>
                  <a:pt x="115" y="190"/>
                  <a:pt x="115" y="191"/>
                </a:cubicBezTo>
                <a:close/>
                <a:moveTo>
                  <a:pt x="180" y="137"/>
                </a:moveTo>
                <a:cubicBezTo>
                  <a:pt x="180" y="137"/>
                  <a:pt x="180" y="138"/>
                  <a:pt x="180" y="139"/>
                </a:cubicBezTo>
                <a:cubicBezTo>
                  <a:pt x="180" y="139"/>
                  <a:pt x="180" y="139"/>
                  <a:pt x="180" y="140"/>
                </a:cubicBezTo>
                <a:cubicBezTo>
                  <a:pt x="180" y="141"/>
                  <a:pt x="180" y="142"/>
                  <a:pt x="180" y="142"/>
                </a:cubicBezTo>
                <a:cubicBezTo>
                  <a:pt x="180" y="143"/>
                  <a:pt x="180" y="143"/>
                  <a:pt x="179" y="143"/>
                </a:cubicBezTo>
                <a:cubicBezTo>
                  <a:pt x="178" y="143"/>
                  <a:pt x="178" y="143"/>
                  <a:pt x="178" y="142"/>
                </a:cubicBezTo>
                <a:cubicBezTo>
                  <a:pt x="178" y="142"/>
                  <a:pt x="178" y="142"/>
                  <a:pt x="178" y="141"/>
                </a:cubicBezTo>
                <a:cubicBezTo>
                  <a:pt x="178" y="141"/>
                  <a:pt x="178" y="140"/>
                  <a:pt x="178" y="139"/>
                </a:cubicBezTo>
                <a:cubicBezTo>
                  <a:pt x="179" y="138"/>
                  <a:pt x="180" y="138"/>
                  <a:pt x="180" y="137"/>
                </a:cubicBezTo>
                <a:close/>
                <a:moveTo>
                  <a:pt x="151" y="181"/>
                </a:moveTo>
                <a:cubicBezTo>
                  <a:pt x="151" y="181"/>
                  <a:pt x="152" y="181"/>
                  <a:pt x="151" y="182"/>
                </a:cubicBezTo>
                <a:cubicBezTo>
                  <a:pt x="151" y="182"/>
                  <a:pt x="151" y="183"/>
                  <a:pt x="152" y="183"/>
                </a:cubicBezTo>
                <a:cubicBezTo>
                  <a:pt x="151" y="183"/>
                  <a:pt x="151" y="183"/>
                  <a:pt x="151" y="183"/>
                </a:cubicBezTo>
                <a:cubicBezTo>
                  <a:pt x="151" y="183"/>
                  <a:pt x="151" y="182"/>
                  <a:pt x="151" y="182"/>
                </a:cubicBezTo>
                <a:cubicBezTo>
                  <a:pt x="151" y="182"/>
                  <a:pt x="151" y="181"/>
                  <a:pt x="151" y="181"/>
                </a:cubicBezTo>
                <a:close/>
                <a:moveTo>
                  <a:pt x="135" y="173"/>
                </a:moveTo>
                <a:cubicBezTo>
                  <a:pt x="136" y="173"/>
                  <a:pt x="136" y="173"/>
                  <a:pt x="136" y="173"/>
                </a:cubicBezTo>
                <a:cubicBezTo>
                  <a:pt x="136" y="174"/>
                  <a:pt x="136" y="174"/>
                  <a:pt x="136" y="174"/>
                </a:cubicBezTo>
                <a:cubicBezTo>
                  <a:pt x="136" y="174"/>
                  <a:pt x="136" y="174"/>
                  <a:pt x="136" y="174"/>
                </a:cubicBezTo>
                <a:cubicBezTo>
                  <a:pt x="136" y="175"/>
                  <a:pt x="136" y="175"/>
                  <a:pt x="136" y="175"/>
                </a:cubicBezTo>
                <a:cubicBezTo>
                  <a:pt x="136" y="175"/>
                  <a:pt x="136" y="175"/>
                  <a:pt x="136" y="176"/>
                </a:cubicBezTo>
                <a:cubicBezTo>
                  <a:pt x="136" y="176"/>
                  <a:pt x="136" y="176"/>
                  <a:pt x="135" y="176"/>
                </a:cubicBezTo>
                <a:cubicBezTo>
                  <a:pt x="135" y="176"/>
                  <a:pt x="135" y="176"/>
                  <a:pt x="135" y="175"/>
                </a:cubicBezTo>
                <a:cubicBezTo>
                  <a:pt x="135" y="175"/>
                  <a:pt x="135" y="174"/>
                  <a:pt x="135" y="174"/>
                </a:cubicBezTo>
                <a:cubicBezTo>
                  <a:pt x="135" y="174"/>
                  <a:pt x="135" y="173"/>
                  <a:pt x="135" y="173"/>
                </a:cubicBezTo>
                <a:cubicBezTo>
                  <a:pt x="135" y="173"/>
                  <a:pt x="135" y="173"/>
                  <a:pt x="135" y="173"/>
                </a:cubicBezTo>
                <a:close/>
                <a:moveTo>
                  <a:pt x="131" y="174"/>
                </a:moveTo>
                <a:cubicBezTo>
                  <a:pt x="132" y="175"/>
                  <a:pt x="132" y="175"/>
                  <a:pt x="132" y="176"/>
                </a:cubicBezTo>
                <a:cubicBezTo>
                  <a:pt x="132" y="176"/>
                  <a:pt x="132" y="177"/>
                  <a:pt x="132" y="177"/>
                </a:cubicBezTo>
                <a:cubicBezTo>
                  <a:pt x="131" y="177"/>
                  <a:pt x="131" y="178"/>
                  <a:pt x="131" y="178"/>
                </a:cubicBezTo>
                <a:cubicBezTo>
                  <a:pt x="131" y="178"/>
                  <a:pt x="131" y="178"/>
                  <a:pt x="131" y="178"/>
                </a:cubicBezTo>
                <a:cubicBezTo>
                  <a:pt x="130" y="177"/>
                  <a:pt x="130" y="177"/>
                  <a:pt x="130" y="177"/>
                </a:cubicBezTo>
                <a:cubicBezTo>
                  <a:pt x="130" y="177"/>
                  <a:pt x="130" y="177"/>
                  <a:pt x="131" y="177"/>
                </a:cubicBezTo>
                <a:cubicBezTo>
                  <a:pt x="131" y="177"/>
                  <a:pt x="131" y="177"/>
                  <a:pt x="131" y="176"/>
                </a:cubicBezTo>
                <a:cubicBezTo>
                  <a:pt x="131" y="176"/>
                  <a:pt x="131" y="176"/>
                  <a:pt x="131" y="176"/>
                </a:cubicBezTo>
                <a:cubicBezTo>
                  <a:pt x="130" y="176"/>
                  <a:pt x="130" y="176"/>
                  <a:pt x="130" y="175"/>
                </a:cubicBezTo>
                <a:cubicBezTo>
                  <a:pt x="130" y="175"/>
                  <a:pt x="130" y="175"/>
                  <a:pt x="131" y="175"/>
                </a:cubicBezTo>
                <a:cubicBezTo>
                  <a:pt x="131" y="175"/>
                  <a:pt x="131" y="175"/>
                  <a:pt x="131" y="174"/>
                </a:cubicBezTo>
                <a:close/>
                <a:moveTo>
                  <a:pt x="113" y="187"/>
                </a:moveTo>
                <a:cubicBezTo>
                  <a:pt x="113" y="187"/>
                  <a:pt x="112" y="187"/>
                  <a:pt x="112" y="188"/>
                </a:cubicBezTo>
                <a:cubicBezTo>
                  <a:pt x="112" y="188"/>
                  <a:pt x="112" y="188"/>
                  <a:pt x="112" y="188"/>
                </a:cubicBezTo>
                <a:cubicBezTo>
                  <a:pt x="112" y="188"/>
                  <a:pt x="111" y="187"/>
                  <a:pt x="111" y="187"/>
                </a:cubicBezTo>
                <a:cubicBezTo>
                  <a:pt x="111" y="186"/>
                  <a:pt x="112" y="186"/>
                  <a:pt x="113" y="186"/>
                </a:cubicBezTo>
                <a:lnTo>
                  <a:pt x="113" y="187"/>
                </a:lnTo>
                <a:close/>
                <a:moveTo>
                  <a:pt x="158" y="188"/>
                </a:moveTo>
                <a:cubicBezTo>
                  <a:pt x="158" y="188"/>
                  <a:pt x="158" y="188"/>
                  <a:pt x="158" y="188"/>
                </a:cubicBezTo>
                <a:cubicBezTo>
                  <a:pt x="158" y="189"/>
                  <a:pt x="158" y="189"/>
                  <a:pt x="158" y="189"/>
                </a:cubicBezTo>
                <a:cubicBezTo>
                  <a:pt x="157" y="188"/>
                  <a:pt x="156" y="187"/>
                  <a:pt x="156" y="186"/>
                </a:cubicBezTo>
                <a:cubicBezTo>
                  <a:pt x="155" y="185"/>
                  <a:pt x="154" y="184"/>
                  <a:pt x="154" y="184"/>
                </a:cubicBezTo>
                <a:cubicBezTo>
                  <a:pt x="154" y="184"/>
                  <a:pt x="154" y="184"/>
                  <a:pt x="154" y="184"/>
                </a:cubicBezTo>
                <a:cubicBezTo>
                  <a:pt x="154" y="184"/>
                  <a:pt x="154" y="184"/>
                  <a:pt x="154" y="184"/>
                </a:cubicBezTo>
                <a:cubicBezTo>
                  <a:pt x="154" y="184"/>
                  <a:pt x="154" y="184"/>
                  <a:pt x="155" y="184"/>
                </a:cubicBezTo>
                <a:cubicBezTo>
                  <a:pt x="155" y="184"/>
                  <a:pt x="156" y="185"/>
                  <a:pt x="156" y="185"/>
                </a:cubicBezTo>
                <a:cubicBezTo>
                  <a:pt x="157" y="186"/>
                  <a:pt x="157" y="186"/>
                  <a:pt x="158" y="187"/>
                </a:cubicBezTo>
                <a:cubicBezTo>
                  <a:pt x="158" y="187"/>
                  <a:pt x="158" y="188"/>
                  <a:pt x="158" y="188"/>
                </a:cubicBezTo>
                <a:close/>
                <a:moveTo>
                  <a:pt x="156" y="191"/>
                </a:moveTo>
                <a:cubicBezTo>
                  <a:pt x="156" y="191"/>
                  <a:pt x="157" y="191"/>
                  <a:pt x="157" y="192"/>
                </a:cubicBezTo>
                <a:cubicBezTo>
                  <a:pt x="157" y="192"/>
                  <a:pt x="156" y="192"/>
                  <a:pt x="156" y="192"/>
                </a:cubicBezTo>
                <a:cubicBezTo>
                  <a:pt x="156" y="192"/>
                  <a:pt x="156" y="192"/>
                  <a:pt x="156" y="192"/>
                </a:cubicBezTo>
                <a:cubicBezTo>
                  <a:pt x="156" y="192"/>
                  <a:pt x="155" y="191"/>
                  <a:pt x="155" y="191"/>
                </a:cubicBezTo>
                <a:cubicBezTo>
                  <a:pt x="154" y="189"/>
                  <a:pt x="154" y="189"/>
                  <a:pt x="154" y="189"/>
                </a:cubicBezTo>
                <a:cubicBezTo>
                  <a:pt x="153" y="189"/>
                  <a:pt x="153" y="188"/>
                  <a:pt x="153" y="188"/>
                </a:cubicBezTo>
                <a:cubicBezTo>
                  <a:pt x="152" y="187"/>
                  <a:pt x="152" y="186"/>
                  <a:pt x="152" y="185"/>
                </a:cubicBezTo>
                <a:cubicBezTo>
                  <a:pt x="153" y="185"/>
                  <a:pt x="154" y="186"/>
                  <a:pt x="155" y="187"/>
                </a:cubicBezTo>
                <a:cubicBezTo>
                  <a:pt x="156" y="189"/>
                  <a:pt x="156" y="190"/>
                  <a:pt x="156" y="191"/>
                </a:cubicBezTo>
                <a:close/>
                <a:moveTo>
                  <a:pt x="144" y="169"/>
                </a:moveTo>
                <a:cubicBezTo>
                  <a:pt x="144" y="169"/>
                  <a:pt x="144" y="169"/>
                  <a:pt x="145" y="170"/>
                </a:cubicBezTo>
                <a:cubicBezTo>
                  <a:pt x="146" y="171"/>
                  <a:pt x="146" y="171"/>
                  <a:pt x="146" y="172"/>
                </a:cubicBezTo>
                <a:cubicBezTo>
                  <a:pt x="146" y="173"/>
                  <a:pt x="146" y="173"/>
                  <a:pt x="145" y="173"/>
                </a:cubicBezTo>
                <a:cubicBezTo>
                  <a:pt x="145" y="173"/>
                  <a:pt x="144" y="173"/>
                  <a:pt x="144" y="172"/>
                </a:cubicBezTo>
                <a:cubicBezTo>
                  <a:pt x="144" y="170"/>
                  <a:pt x="144" y="169"/>
                  <a:pt x="144" y="169"/>
                </a:cubicBezTo>
                <a:close/>
                <a:moveTo>
                  <a:pt x="199" y="129"/>
                </a:moveTo>
                <a:cubicBezTo>
                  <a:pt x="199" y="129"/>
                  <a:pt x="199" y="129"/>
                  <a:pt x="198" y="128"/>
                </a:cubicBezTo>
                <a:cubicBezTo>
                  <a:pt x="198" y="127"/>
                  <a:pt x="198" y="126"/>
                  <a:pt x="198" y="126"/>
                </a:cubicBezTo>
                <a:cubicBezTo>
                  <a:pt x="198" y="126"/>
                  <a:pt x="199" y="127"/>
                  <a:pt x="199" y="127"/>
                </a:cubicBezTo>
                <a:cubicBezTo>
                  <a:pt x="200" y="128"/>
                  <a:pt x="200" y="128"/>
                  <a:pt x="200" y="128"/>
                </a:cubicBezTo>
                <a:cubicBezTo>
                  <a:pt x="201" y="128"/>
                  <a:pt x="202" y="129"/>
                  <a:pt x="202" y="129"/>
                </a:cubicBezTo>
                <a:cubicBezTo>
                  <a:pt x="203" y="130"/>
                  <a:pt x="203" y="131"/>
                  <a:pt x="203" y="132"/>
                </a:cubicBezTo>
                <a:cubicBezTo>
                  <a:pt x="203" y="132"/>
                  <a:pt x="203" y="132"/>
                  <a:pt x="203" y="132"/>
                </a:cubicBezTo>
                <a:cubicBezTo>
                  <a:pt x="202" y="132"/>
                  <a:pt x="202" y="132"/>
                  <a:pt x="202" y="133"/>
                </a:cubicBezTo>
                <a:cubicBezTo>
                  <a:pt x="202" y="132"/>
                  <a:pt x="201" y="132"/>
                  <a:pt x="201" y="132"/>
                </a:cubicBezTo>
                <a:cubicBezTo>
                  <a:pt x="200" y="131"/>
                  <a:pt x="199" y="131"/>
                  <a:pt x="199" y="129"/>
                </a:cubicBezTo>
                <a:close/>
                <a:moveTo>
                  <a:pt x="163" y="204"/>
                </a:moveTo>
                <a:cubicBezTo>
                  <a:pt x="163" y="204"/>
                  <a:pt x="164" y="204"/>
                  <a:pt x="164" y="204"/>
                </a:cubicBezTo>
                <a:cubicBezTo>
                  <a:pt x="164" y="205"/>
                  <a:pt x="165" y="205"/>
                  <a:pt x="165" y="206"/>
                </a:cubicBezTo>
                <a:cubicBezTo>
                  <a:pt x="166" y="207"/>
                  <a:pt x="166" y="207"/>
                  <a:pt x="166" y="207"/>
                </a:cubicBezTo>
                <a:cubicBezTo>
                  <a:pt x="166" y="208"/>
                  <a:pt x="166" y="208"/>
                  <a:pt x="166" y="208"/>
                </a:cubicBezTo>
                <a:cubicBezTo>
                  <a:pt x="166" y="209"/>
                  <a:pt x="166" y="210"/>
                  <a:pt x="165" y="210"/>
                </a:cubicBezTo>
                <a:cubicBezTo>
                  <a:pt x="164" y="211"/>
                  <a:pt x="164" y="211"/>
                  <a:pt x="164" y="211"/>
                </a:cubicBezTo>
                <a:cubicBezTo>
                  <a:pt x="162" y="211"/>
                  <a:pt x="162" y="211"/>
                  <a:pt x="162" y="211"/>
                </a:cubicBezTo>
                <a:cubicBezTo>
                  <a:pt x="162" y="212"/>
                  <a:pt x="162" y="212"/>
                  <a:pt x="162" y="212"/>
                </a:cubicBezTo>
                <a:cubicBezTo>
                  <a:pt x="162" y="212"/>
                  <a:pt x="162" y="213"/>
                  <a:pt x="162" y="214"/>
                </a:cubicBezTo>
                <a:cubicBezTo>
                  <a:pt x="162" y="214"/>
                  <a:pt x="162" y="214"/>
                  <a:pt x="162" y="214"/>
                </a:cubicBezTo>
                <a:cubicBezTo>
                  <a:pt x="162" y="214"/>
                  <a:pt x="162" y="214"/>
                  <a:pt x="162" y="214"/>
                </a:cubicBezTo>
                <a:cubicBezTo>
                  <a:pt x="162" y="214"/>
                  <a:pt x="162" y="214"/>
                  <a:pt x="161" y="213"/>
                </a:cubicBezTo>
                <a:cubicBezTo>
                  <a:pt x="161" y="213"/>
                  <a:pt x="161" y="213"/>
                  <a:pt x="161" y="213"/>
                </a:cubicBezTo>
                <a:cubicBezTo>
                  <a:pt x="161" y="212"/>
                  <a:pt x="161" y="212"/>
                  <a:pt x="161" y="212"/>
                </a:cubicBezTo>
                <a:cubicBezTo>
                  <a:pt x="161" y="212"/>
                  <a:pt x="161" y="212"/>
                  <a:pt x="161" y="212"/>
                </a:cubicBezTo>
                <a:cubicBezTo>
                  <a:pt x="161" y="212"/>
                  <a:pt x="161" y="212"/>
                  <a:pt x="160" y="211"/>
                </a:cubicBezTo>
                <a:cubicBezTo>
                  <a:pt x="160" y="211"/>
                  <a:pt x="160" y="211"/>
                  <a:pt x="159" y="211"/>
                </a:cubicBezTo>
                <a:cubicBezTo>
                  <a:pt x="159" y="211"/>
                  <a:pt x="159" y="210"/>
                  <a:pt x="158" y="210"/>
                </a:cubicBezTo>
                <a:cubicBezTo>
                  <a:pt x="158" y="209"/>
                  <a:pt x="158" y="208"/>
                  <a:pt x="158" y="207"/>
                </a:cubicBezTo>
                <a:cubicBezTo>
                  <a:pt x="158" y="206"/>
                  <a:pt x="158" y="206"/>
                  <a:pt x="158" y="206"/>
                </a:cubicBezTo>
                <a:cubicBezTo>
                  <a:pt x="159" y="205"/>
                  <a:pt x="159" y="205"/>
                  <a:pt x="159" y="204"/>
                </a:cubicBezTo>
                <a:cubicBezTo>
                  <a:pt x="159" y="204"/>
                  <a:pt x="159" y="204"/>
                  <a:pt x="159" y="204"/>
                </a:cubicBezTo>
                <a:cubicBezTo>
                  <a:pt x="160" y="204"/>
                  <a:pt x="160" y="204"/>
                  <a:pt x="160" y="204"/>
                </a:cubicBezTo>
                <a:cubicBezTo>
                  <a:pt x="160" y="204"/>
                  <a:pt x="160" y="204"/>
                  <a:pt x="160" y="203"/>
                </a:cubicBezTo>
                <a:cubicBezTo>
                  <a:pt x="161" y="203"/>
                  <a:pt x="161" y="203"/>
                  <a:pt x="162" y="204"/>
                </a:cubicBezTo>
                <a:cubicBezTo>
                  <a:pt x="162" y="204"/>
                  <a:pt x="163" y="204"/>
                  <a:pt x="163" y="204"/>
                </a:cubicBezTo>
                <a:close/>
                <a:moveTo>
                  <a:pt x="295" y="70"/>
                </a:moveTo>
                <a:cubicBezTo>
                  <a:pt x="295" y="70"/>
                  <a:pt x="295" y="70"/>
                  <a:pt x="295" y="70"/>
                </a:cubicBezTo>
                <a:cubicBezTo>
                  <a:pt x="295" y="70"/>
                  <a:pt x="295" y="70"/>
                  <a:pt x="295" y="70"/>
                </a:cubicBezTo>
                <a:cubicBezTo>
                  <a:pt x="295" y="71"/>
                  <a:pt x="295" y="71"/>
                  <a:pt x="295" y="71"/>
                </a:cubicBezTo>
                <a:cubicBezTo>
                  <a:pt x="294" y="71"/>
                  <a:pt x="294" y="71"/>
                  <a:pt x="294" y="71"/>
                </a:cubicBezTo>
                <a:cubicBezTo>
                  <a:pt x="294" y="70"/>
                  <a:pt x="294" y="70"/>
                  <a:pt x="294" y="70"/>
                </a:cubicBezTo>
                <a:lnTo>
                  <a:pt x="295" y="70"/>
                </a:lnTo>
                <a:close/>
                <a:moveTo>
                  <a:pt x="269" y="198"/>
                </a:moveTo>
                <a:cubicBezTo>
                  <a:pt x="271" y="198"/>
                  <a:pt x="272" y="198"/>
                  <a:pt x="274" y="199"/>
                </a:cubicBezTo>
                <a:cubicBezTo>
                  <a:pt x="275" y="200"/>
                  <a:pt x="276" y="200"/>
                  <a:pt x="277" y="200"/>
                </a:cubicBezTo>
                <a:cubicBezTo>
                  <a:pt x="277" y="201"/>
                  <a:pt x="277" y="201"/>
                  <a:pt x="276" y="201"/>
                </a:cubicBezTo>
                <a:cubicBezTo>
                  <a:pt x="276" y="202"/>
                  <a:pt x="276" y="202"/>
                  <a:pt x="275" y="202"/>
                </a:cubicBezTo>
                <a:cubicBezTo>
                  <a:pt x="275" y="201"/>
                  <a:pt x="275" y="201"/>
                  <a:pt x="274" y="201"/>
                </a:cubicBezTo>
                <a:cubicBezTo>
                  <a:pt x="274" y="201"/>
                  <a:pt x="274" y="201"/>
                  <a:pt x="274" y="201"/>
                </a:cubicBezTo>
                <a:cubicBezTo>
                  <a:pt x="274" y="201"/>
                  <a:pt x="274" y="201"/>
                  <a:pt x="274" y="201"/>
                </a:cubicBezTo>
                <a:cubicBezTo>
                  <a:pt x="274" y="201"/>
                  <a:pt x="274" y="201"/>
                  <a:pt x="274" y="201"/>
                </a:cubicBezTo>
                <a:cubicBezTo>
                  <a:pt x="272" y="201"/>
                  <a:pt x="272" y="201"/>
                  <a:pt x="272" y="201"/>
                </a:cubicBezTo>
                <a:cubicBezTo>
                  <a:pt x="271" y="200"/>
                  <a:pt x="270" y="200"/>
                  <a:pt x="270" y="200"/>
                </a:cubicBezTo>
                <a:cubicBezTo>
                  <a:pt x="269" y="199"/>
                  <a:pt x="269" y="199"/>
                  <a:pt x="269" y="198"/>
                </a:cubicBezTo>
                <a:cubicBezTo>
                  <a:pt x="269" y="198"/>
                  <a:pt x="269" y="198"/>
                  <a:pt x="269" y="198"/>
                </a:cubicBezTo>
                <a:close/>
                <a:moveTo>
                  <a:pt x="321" y="92"/>
                </a:moveTo>
                <a:cubicBezTo>
                  <a:pt x="322" y="93"/>
                  <a:pt x="322" y="93"/>
                  <a:pt x="322" y="94"/>
                </a:cubicBezTo>
                <a:cubicBezTo>
                  <a:pt x="322" y="94"/>
                  <a:pt x="322" y="95"/>
                  <a:pt x="321" y="95"/>
                </a:cubicBezTo>
                <a:cubicBezTo>
                  <a:pt x="322" y="97"/>
                  <a:pt x="322" y="97"/>
                  <a:pt x="322" y="97"/>
                </a:cubicBezTo>
                <a:cubicBezTo>
                  <a:pt x="320" y="97"/>
                  <a:pt x="320" y="97"/>
                  <a:pt x="320" y="97"/>
                </a:cubicBezTo>
                <a:cubicBezTo>
                  <a:pt x="320" y="98"/>
                  <a:pt x="319" y="98"/>
                  <a:pt x="319" y="98"/>
                </a:cubicBezTo>
                <a:cubicBezTo>
                  <a:pt x="319" y="98"/>
                  <a:pt x="320" y="98"/>
                  <a:pt x="320" y="98"/>
                </a:cubicBezTo>
                <a:cubicBezTo>
                  <a:pt x="319" y="100"/>
                  <a:pt x="319" y="100"/>
                  <a:pt x="317" y="101"/>
                </a:cubicBezTo>
                <a:cubicBezTo>
                  <a:pt x="316" y="101"/>
                  <a:pt x="314" y="102"/>
                  <a:pt x="313" y="102"/>
                </a:cubicBezTo>
                <a:cubicBezTo>
                  <a:pt x="312" y="102"/>
                  <a:pt x="311" y="101"/>
                  <a:pt x="311" y="101"/>
                </a:cubicBezTo>
                <a:cubicBezTo>
                  <a:pt x="310" y="100"/>
                  <a:pt x="309" y="100"/>
                  <a:pt x="309" y="99"/>
                </a:cubicBezTo>
                <a:cubicBezTo>
                  <a:pt x="308" y="98"/>
                  <a:pt x="308" y="97"/>
                  <a:pt x="307" y="97"/>
                </a:cubicBezTo>
                <a:cubicBezTo>
                  <a:pt x="307" y="96"/>
                  <a:pt x="307" y="96"/>
                  <a:pt x="306" y="96"/>
                </a:cubicBezTo>
                <a:cubicBezTo>
                  <a:pt x="306" y="96"/>
                  <a:pt x="306" y="96"/>
                  <a:pt x="306" y="95"/>
                </a:cubicBezTo>
                <a:cubicBezTo>
                  <a:pt x="307" y="95"/>
                  <a:pt x="307" y="95"/>
                  <a:pt x="307" y="95"/>
                </a:cubicBezTo>
                <a:cubicBezTo>
                  <a:pt x="307" y="95"/>
                  <a:pt x="307" y="94"/>
                  <a:pt x="306" y="94"/>
                </a:cubicBezTo>
                <a:cubicBezTo>
                  <a:pt x="306" y="94"/>
                  <a:pt x="306" y="94"/>
                  <a:pt x="306" y="93"/>
                </a:cubicBezTo>
                <a:cubicBezTo>
                  <a:pt x="306" y="93"/>
                  <a:pt x="306" y="93"/>
                  <a:pt x="306" y="93"/>
                </a:cubicBezTo>
                <a:cubicBezTo>
                  <a:pt x="306" y="93"/>
                  <a:pt x="306" y="93"/>
                  <a:pt x="307" y="92"/>
                </a:cubicBezTo>
                <a:cubicBezTo>
                  <a:pt x="307" y="92"/>
                  <a:pt x="307" y="91"/>
                  <a:pt x="308" y="90"/>
                </a:cubicBezTo>
                <a:cubicBezTo>
                  <a:pt x="308" y="89"/>
                  <a:pt x="309" y="89"/>
                  <a:pt x="309" y="88"/>
                </a:cubicBezTo>
                <a:cubicBezTo>
                  <a:pt x="310" y="87"/>
                  <a:pt x="311" y="87"/>
                  <a:pt x="312" y="87"/>
                </a:cubicBezTo>
                <a:cubicBezTo>
                  <a:pt x="312" y="87"/>
                  <a:pt x="312" y="87"/>
                  <a:pt x="312" y="87"/>
                </a:cubicBezTo>
                <a:cubicBezTo>
                  <a:pt x="312" y="87"/>
                  <a:pt x="313" y="87"/>
                  <a:pt x="313" y="87"/>
                </a:cubicBezTo>
                <a:cubicBezTo>
                  <a:pt x="313" y="87"/>
                  <a:pt x="313" y="87"/>
                  <a:pt x="314" y="87"/>
                </a:cubicBezTo>
                <a:cubicBezTo>
                  <a:pt x="314" y="86"/>
                  <a:pt x="314" y="86"/>
                  <a:pt x="314" y="86"/>
                </a:cubicBezTo>
                <a:cubicBezTo>
                  <a:pt x="315" y="86"/>
                  <a:pt x="315" y="86"/>
                  <a:pt x="315" y="86"/>
                </a:cubicBezTo>
                <a:cubicBezTo>
                  <a:pt x="315" y="86"/>
                  <a:pt x="316" y="86"/>
                  <a:pt x="316" y="87"/>
                </a:cubicBezTo>
                <a:cubicBezTo>
                  <a:pt x="316" y="87"/>
                  <a:pt x="316" y="87"/>
                  <a:pt x="317" y="87"/>
                </a:cubicBezTo>
                <a:cubicBezTo>
                  <a:pt x="318" y="87"/>
                  <a:pt x="318" y="88"/>
                  <a:pt x="319" y="88"/>
                </a:cubicBezTo>
                <a:cubicBezTo>
                  <a:pt x="319" y="88"/>
                  <a:pt x="320" y="89"/>
                  <a:pt x="320" y="89"/>
                </a:cubicBezTo>
                <a:cubicBezTo>
                  <a:pt x="320" y="90"/>
                  <a:pt x="321" y="90"/>
                  <a:pt x="321" y="91"/>
                </a:cubicBezTo>
                <a:cubicBezTo>
                  <a:pt x="321" y="92"/>
                  <a:pt x="321" y="92"/>
                  <a:pt x="321" y="92"/>
                </a:cubicBezTo>
                <a:close/>
                <a:moveTo>
                  <a:pt x="350" y="34"/>
                </a:moveTo>
                <a:cubicBezTo>
                  <a:pt x="350" y="34"/>
                  <a:pt x="350" y="34"/>
                  <a:pt x="350" y="34"/>
                </a:cubicBezTo>
                <a:cubicBezTo>
                  <a:pt x="350" y="35"/>
                  <a:pt x="350" y="35"/>
                  <a:pt x="351" y="35"/>
                </a:cubicBezTo>
                <a:cubicBezTo>
                  <a:pt x="350" y="35"/>
                  <a:pt x="350" y="35"/>
                  <a:pt x="350" y="35"/>
                </a:cubicBezTo>
                <a:cubicBezTo>
                  <a:pt x="350" y="35"/>
                  <a:pt x="350" y="36"/>
                  <a:pt x="350" y="36"/>
                </a:cubicBezTo>
                <a:cubicBezTo>
                  <a:pt x="349" y="35"/>
                  <a:pt x="349" y="35"/>
                  <a:pt x="349" y="35"/>
                </a:cubicBezTo>
                <a:cubicBezTo>
                  <a:pt x="349" y="35"/>
                  <a:pt x="349" y="35"/>
                  <a:pt x="349" y="35"/>
                </a:cubicBezTo>
                <a:cubicBezTo>
                  <a:pt x="349" y="34"/>
                  <a:pt x="349" y="34"/>
                  <a:pt x="350" y="34"/>
                </a:cubicBezTo>
                <a:close/>
                <a:moveTo>
                  <a:pt x="165" y="122"/>
                </a:moveTo>
                <a:cubicBezTo>
                  <a:pt x="165" y="121"/>
                  <a:pt x="165" y="121"/>
                  <a:pt x="165" y="120"/>
                </a:cubicBezTo>
                <a:cubicBezTo>
                  <a:pt x="165" y="120"/>
                  <a:pt x="165" y="120"/>
                  <a:pt x="164" y="119"/>
                </a:cubicBezTo>
                <a:cubicBezTo>
                  <a:pt x="163" y="120"/>
                  <a:pt x="163" y="120"/>
                  <a:pt x="163" y="120"/>
                </a:cubicBezTo>
                <a:cubicBezTo>
                  <a:pt x="162" y="121"/>
                  <a:pt x="162" y="121"/>
                  <a:pt x="161" y="121"/>
                </a:cubicBezTo>
                <a:cubicBezTo>
                  <a:pt x="161" y="121"/>
                  <a:pt x="161" y="121"/>
                  <a:pt x="160" y="121"/>
                </a:cubicBezTo>
                <a:cubicBezTo>
                  <a:pt x="160" y="121"/>
                  <a:pt x="160" y="122"/>
                  <a:pt x="159" y="122"/>
                </a:cubicBezTo>
                <a:cubicBezTo>
                  <a:pt x="159" y="121"/>
                  <a:pt x="159" y="121"/>
                  <a:pt x="159" y="121"/>
                </a:cubicBezTo>
                <a:cubicBezTo>
                  <a:pt x="159" y="122"/>
                  <a:pt x="159" y="122"/>
                  <a:pt x="159" y="122"/>
                </a:cubicBezTo>
                <a:cubicBezTo>
                  <a:pt x="159" y="121"/>
                  <a:pt x="159" y="121"/>
                  <a:pt x="159" y="121"/>
                </a:cubicBezTo>
                <a:cubicBezTo>
                  <a:pt x="160" y="121"/>
                  <a:pt x="160" y="120"/>
                  <a:pt x="160" y="120"/>
                </a:cubicBezTo>
                <a:cubicBezTo>
                  <a:pt x="160" y="120"/>
                  <a:pt x="159" y="120"/>
                  <a:pt x="159" y="120"/>
                </a:cubicBezTo>
                <a:cubicBezTo>
                  <a:pt x="159" y="120"/>
                  <a:pt x="158" y="120"/>
                  <a:pt x="158" y="120"/>
                </a:cubicBezTo>
                <a:cubicBezTo>
                  <a:pt x="157" y="120"/>
                  <a:pt x="157" y="120"/>
                  <a:pt x="157" y="121"/>
                </a:cubicBezTo>
                <a:cubicBezTo>
                  <a:pt x="157" y="121"/>
                  <a:pt x="157" y="121"/>
                  <a:pt x="158" y="121"/>
                </a:cubicBezTo>
                <a:cubicBezTo>
                  <a:pt x="158" y="122"/>
                  <a:pt x="158" y="122"/>
                  <a:pt x="158" y="122"/>
                </a:cubicBezTo>
                <a:cubicBezTo>
                  <a:pt x="157" y="123"/>
                  <a:pt x="157" y="123"/>
                  <a:pt x="157" y="123"/>
                </a:cubicBezTo>
                <a:cubicBezTo>
                  <a:pt x="157" y="123"/>
                  <a:pt x="156" y="124"/>
                  <a:pt x="156" y="124"/>
                </a:cubicBezTo>
                <a:cubicBezTo>
                  <a:pt x="156" y="125"/>
                  <a:pt x="157" y="125"/>
                  <a:pt x="158" y="126"/>
                </a:cubicBezTo>
                <a:cubicBezTo>
                  <a:pt x="159" y="126"/>
                  <a:pt x="160" y="127"/>
                  <a:pt x="161" y="127"/>
                </a:cubicBezTo>
                <a:cubicBezTo>
                  <a:pt x="162" y="127"/>
                  <a:pt x="162" y="127"/>
                  <a:pt x="162" y="126"/>
                </a:cubicBezTo>
                <a:cubicBezTo>
                  <a:pt x="163" y="125"/>
                  <a:pt x="163" y="125"/>
                  <a:pt x="164" y="124"/>
                </a:cubicBezTo>
                <a:cubicBezTo>
                  <a:pt x="164" y="124"/>
                  <a:pt x="165" y="123"/>
                  <a:pt x="165" y="122"/>
                </a:cubicBezTo>
                <a:close/>
                <a:moveTo>
                  <a:pt x="159" y="112"/>
                </a:moveTo>
                <a:cubicBezTo>
                  <a:pt x="159" y="113"/>
                  <a:pt x="159" y="113"/>
                  <a:pt x="159" y="114"/>
                </a:cubicBezTo>
                <a:cubicBezTo>
                  <a:pt x="159" y="114"/>
                  <a:pt x="158" y="115"/>
                  <a:pt x="158" y="115"/>
                </a:cubicBezTo>
                <a:cubicBezTo>
                  <a:pt x="160" y="115"/>
                  <a:pt x="160" y="115"/>
                  <a:pt x="160" y="115"/>
                </a:cubicBezTo>
                <a:cubicBezTo>
                  <a:pt x="161" y="115"/>
                  <a:pt x="161" y="114"/>
                  <a:pt x="161" y="113"/>
                </a:cubicBezTo>
                <a:cubicBezTo>
                  <a:pt x="161" y="113"/>
                  <a:pt x="160" y="112"/>
                  <a:pt x="159" y="112"/>
                </a:cubicBezTo>
                <a:close/>
                <a:moveTo>
                  <a:pt x="110" y="66"/>
                </a:moveTo>
                <a:cubicBezTo>
                  <a:pt x="110" y="66"/>
                  <a:pt x="110" y="66"/>
                  <a:pt x="110" y="66"/>
                </a:cubicBezTo>
                <a:cubicBezTo>
                  <a:pt x="110" y="66"/>
                  <a:pt x="110" y="66"/>
                  <a:pt x="110" y="66"/>
                </a:cubicBezTo>
                <a:cubicBezTo>
                  <a:pt x="110" y="66"/>
                  <a:pt x="110" y="66"/>
                  <a:pt x="110" y="66"/>
                </a:cubicBezTo>
                <a:cubicBezTo>
                  <a:pt x="110" y="66"/>
                  <a:pt x="110" y="66"/>
                  <a:pt x="110" y="66"/>
                </a:cubicBezTo>
                <a:close/>
                <a:moveTo>
                  <a:pt x="209" y="120"/>
                </a:moveTo>
                <a:cubicBezTo>
                  <a:pt x="208" y="120"/>
                  <a:pt x="207" y="121"/>
                  <a:pt x="207" y="121"/>
                </a:cubicBezTo>
                <a:cubicBezTo>
                  <a:pt x="206" y="122"/>
                  <a:pt x="205" y="123"/>
                  <a:pt x="205" y="123"/>
                </a:cubicBezTo>
                <a:cubicBezTo>
                  <a:pt x="203" y="125"/>
                  <a:pt x="203" y="125"/>
                  <a:pt x="203" y="125"/>
                </a:cubicBezTo>
                <a:cubicBezTo>
                  <a:pt x="203" y="125"/>
                  <a:pt x="202" y="126"/>
                  <a:pt x="202" y="126"/>
                </a:cubicBezTo>
                <a:cubicBezTo>
                  <a:pt x="201" y="125"/>
                  <a:pt x="200" y="125"/>
                  <a:pt x="200" y="124"/>
                </a:cubicBezTo>
                <a:cubicBezTo>
                  <a:pt x="199" y="124"/>
                  <a:pt x="198" y="124"/>
                  <a:pt x="197" y="124"/>
                </a:cubicBezTo>
                <a:cubicBezTo>
                  <a:pt x="198" y="125"/>
                  <a:pt x="198" y="125"/>
                  <a:pt x="198" y="125"/>
                </a:cubicBezTo>
                <a:cubicBezTo>
                  <a:pt x="198" y="125"/>
                  <a:pt x="198" y="126"/>
                  <a:pt x="198" y="126"/>
                </a:cubicBezTo>
                <a:cubicBezTo>
                  <a:pt x="197" y="126"/>
                  <a:pt x="197" y="126"/>
                  <a:pt x="197" y="125"/>
                </a:cubicBezTo>
                <a:cubicBezTo>
                  <a:pt x="197" y="125"/>
                  <a:pt x="197" y="125"/>
                  <a:pt x="197" y="124"/>
                </a:cubicBezTo>
                <a:cubicBezTo>
                  <a:pt x="197" y="125"/>
                  <a:pt x="196" y="125"/>
                  <a:pt x="196" y="126"/>
                </a:cubicBezTo>
                <a:cubicBezTo>
                  <a:pt x="196" y="126"/>
                  <a:pt x="196" y="126"/>
                  <a:pt x="195" y="126"/>
                </a:cubicBezTo>
                <a:cubicBezTo>
                  <a:pt x="195" y="127"/>
                  <a:pt x="195" y="127"/>
                  <a:pt x="195" y="127"/>
                </a:cubicBezTo>
                <a:cubicBezTo>
                  <a:pt x="195" y="127"/>
                  <a:pt x="195" y="127"/>
                  <a:pt x="195" y="127"/>
                </a:cubicBezTo>
                <a:cubicBezTo>
                  <a:pt x="195" y="127"/>
                  <a:pt x="195" y="128"/>
                  <a:pt x="195" y="128"/>
                </a:cubicBezTo>
                <a:cubicBezTo>
                  <a:pt x="195" y="128"/>
                  <a:pt x="195" y="128"/>
                  <a:pt x="195" y="128"/>
                </a:cubicBezTo>
                <a:cubicBezTo>
                  <a:pt x="195" y="128"/>
                  <a:pt x="195" y="128"/>
                  <a:pt x="195" y="128"/>
                </a:cubicBezTo>
                <a:cubicBezTo>
                  <a:pt x="194" y="128"/>
                  <a:pt x="194" y="128"/>
                  <a:pt x="194" y="128"/>
                </a:cubicBezTo>
                <a:cubicBezTo>
                  <a:pt x="194" y="128"/>
                  <a:pt x="194" y="128"/>
                  <a:pt x="194" y="128"/>
                </a:cubicBezTo>
                <a:cubicBezTo>
                  <a:pt x="194" y="128"/>
                  <a:pt x="194" y="128"/>
                  <a:pt x="194" y="128"/>
                </a:cubicBezTo>
                <a:cubicBezTo>
                  <a:pt x="194" y="129"/>
                  <a:pt x="194" y="130"/>
                  <a:pt x="194" y="130"/>
                </a:cubicBezTo>
                <a:cubicBezTo>
                  <a:pt x="194" y="130"/>
                  <a:pt x="193" y="130"/>
                  <a:pt x="193" y="130"/>
                </a:cubicBezTo>
                <a:cubicBezTo>
                  <a:pt x="193" y="130"/>
                  <a:pt x="193" y="131"/>
                  <a:pt x="194" y="131"/>
                </a:cubicBezTo>
                <a:cubicBezTo>
                  <a:pt x="194" y="131"/>
                  <a:pt x="194" y="131"/>
                  <a:pt x="194" y="131"/>
                </a:cubicBezTo>
                <a:cubicBezTo>
                  <a:pt x="193" y="131"/>
                  <a:pt x="193" y="131"/>
                  <a:pt x="193" y="131"/>
                </a:cubicBezTo>
                <a:cubicBezTo>
                  <a:pt x="192" y="131"/>
                  <a:pt x="192" y="131"/>
                  <a:pt x="191" y="131"/>
                </a:cubicBezTo>
                <a:cubicBezTo>
                  <a:pt x="190" y="132"/>
                  <a:pt x="190" y="132"/>
                  <a:pt x="190" y="132"/>
                </a:cubicBezTo>
                <a:cubicBezTo>
                  <a:pt x="190" y="133"/>
                  <a:pt x="190" y="133"/>
                  <a:pt x="191" y="133"/>
                </a:cubicBezTo>
                <a:cubicBezTo>
                  <a:pt x="192" y="133"/>
                  <a:pt x="193" y="133"/>
                  <a:pt x="194" y="133"/>
                </a:cubicBezTo>
                <a:cubicBezTo>
                  <a:pt x="195" y="134"/>
                  <a:pt x="196" y="134"/>
                  <a:pt x="196" y="134"/>
                </a:cubicBezTo>
                <a:cubicBezTo>
                  <a:pt x="197" y="135"/>
                  <a:pt x="198" y="136"/>
                  <a:pt x="198" y="137"/>
                </a:cubicBezTo>
                <a:cubicBezTo>
                  <a:pt x="198" y="138"/>
                  <a:pt x="197" y="138"/>
                  <a:pt x="197" y="138"/>
                </a:cubicBezTo>
                <a:cubicBezTo>
                  <a:pt x="196" y="138"/>
                  <a:pt x="195" y="137"/>
                  <a:pt x="194" y="136"/>
                </a:cubicBezTo>
                <a:cubicBezTo>
                  <a:pt x="193" y="135"/>
                  <a:pt x="193" y="134"/>
                  <a:pt x="192" y="134"/>
                </a:cubicBezTo>
                <a:cubicBezTo>
                  <a:pt x="192" y="134"/>
                  <a:pt x="191" y="134"/>
                  <a:pt x="191" y="134"/>
                </a:cubicBezTo>
                <a:cubicBezTo>
                  <a:pt x="191" y="135"/>
                  <a:pt x="192" y="135"/>
                  <a:pt x="192" y="135"/>
                </a:cubicBezTo>
                <a:cubicBezTo>
                  <a:pt x="192" y="135"/>
                  <a:pt x="192" y="135"/>
                  <a:pt x="192" y="136"/>
                </a:cubicBezTo>
                <a:cubicBezTo>
                  <a:pt x="192" y="136"/>
                  <a:pt x="191" y="136"/>
                  <a:pt x="191" y="136"/>
                </a:cubicBezTo>
                <a:cubicBezTo>
                  <a:pt x="190" y="135"/>
                  <a:pt x="190" y="135"/>
                  <a:pt x="190" y="135"/>
                </a:cubicBezTo>
                <a:cubicBezTo>
                  <a:pt x="190" y="134"/>
                  <a:pt x="189" y="134"/>
                  <a:pt x="189" y="134"/>
                </a:cubicBezTo>
                <a:cubicBezTo>
                  <a:pt x="189" y="134"/>
                  <a:pt x="188" y="134"/>
                  <a:pt x="187" y="134"/>
                </a:cubicBezTo>
                <a:cubicBezTo>
                  <a:pt x="187" y="134"/>
                  <a:pt x="186" y="134"/>
                  <a:pt x="186" y="134"/>
                </a:cubicBezTo>
                <a:cubicBezTo>
                  <a:pt x="186" y="134"/>
                  <a:pt x="186" y="134"/>
                  <a:pt x="185" y="134"/>
                </a:cubicBezTo>
                <a:cubicBezTo>
                  <a:pt x="185" y="134"/>
                  <a:pt x="185" y="134"/>
                  <a:pt x="184" y="134"/>
                </a:cubicBezTo>
                <a:cubicBezTo>
                  <a:pt x="184" y="134"/>
                  <a:pt x="183" y="134"/>
                  <a:pt x="183" y="135"/>
                </a:cubicBezTo>
                <a:cubicBezTo>
                  <a:pt x="183" y="136"/>
                  <a:pt x="183" y="136"/>
                  <a:pt x="184" y="137"/>
                </a:cubicBezTo>
                <a:cubicBezTo>
                  <a:pt x="184" y="139"/>
                  <a:pt x="184" y="139"/>
                  <a:pt x="184" y="140"/>
                </a:cubicBezTo>
                <a:cubicBezTo>
                  <a:pt x="184" y="140"/>
                  <a:pt x="184" y="140"/>
                  <a:pt x="183" y="140"/>
                </a:cubicBezTo>
                <a:cubicBezTo>
                  <a:pt x="182" y="134"/>
                  <a:pt x="182" y="134"/>
                  <a:pt x="182" y="134"/>
                </a:cubicBezTo>
                <a:cubicBezTo>
                  <a:pt x="182" y="135"/>
                  <a:pt x="181" y="135"/>
                  <a:pt x="181" y="136"/>
                </a:cubicBezTo>
                <a:cubicBezTo>
                  <a:pt x="181" y="136"/>
                  <a:pt x="180" y="136"/>
                  <a:pt x="180" y="136"/>
                </a:cubicBezTo>
                <a:cubicBezTo>
                  <a:pt x="180" y="136"/>
                  <a:pt x="180" y="136"/>
                  <a:pt x="180" y="136"/>
                </a:cubicBezTo>
                <a:cubicBezTo>
                  <a:pt x="180" y="136"/>
                  <a:pt x="180" y="135"/>
                  <a:pt x="181" y="135"/>
                </a:cubicBezTo>
                <a:cubicBezTo>
                  <a:pt x="181" y="135"/>
                  <a:pt x="181" y="135"/>
                  <a:pt x="181" y="134"/>
                </a:cubicBezTo>
                <a:cubicBezTo>
                  <a:pt x="178" y="134"/>
                  <a:pt x="178" y="134"/>
                  <a:pt x="178" y="134"/>
                </a:cubicBezTo>
                <a:cubicBezTo>
                  <a:pt x="178" y="134"/>
                  <a:pt x="178" y="134"/>
                  <a:pt x="177" y="135"/>
                </a:cubicBezTo>
                <a:cubicBezTo>
                  <a:pt x="177" y="135"/>
                  <a:pt x="177" y="135"/>
                  <a:pt x="177" y="136"/>
                </a:cubicBezTo>
                <a:cubicBezTo>
                  <a:pt x="177" y="137"/>
                  <a:pt x="177" y="137"/>
                  <a:pt x="177" y="137"/>
                </a:cubicBezTo>
                <a:cubicBezTo>
                  <a:pt x="177" y="137"/>
                  <a:pt x="177" y="137"/>
                  <a:pt x="176" y="137"/>
                </a:cubicBezTo>
                <a:cubicBezTo>
                  <a:pt x="176" y="137"/>
                  <a:pt x="176" y="137"/>
                  <a:pt x="177" y="138"/>
                </a:cubicBezTo>
                <a:cubicBezTo>
                  <a:pt x="177" y="138"/>
                  <a:pt x="177" y="138"/>
                  <a:pt x="177" y="138"/>
                </a:cubicBezTo>
                <a:cubicBezTo>
                  <a:pt x="177" y="139"/>
                  <a:pt x="177" y="139"/>
                  <a:pt x="176" y="140"/>
                </a:cubicBezTo>
                <a:cubicBezTo>
                  <a:pt x="176" y="141"/>
                  <a:pt x="175" y="141"/>
                  <a:pt x="175" y="141"/>
                </a:cubicBezTo>
                <a:cubicBezTo>
                  <a:pt x="174" y="141"/>
                  <a:pt x="174" y="141"/>
                  <a:pt x="174" y="140"/>
                </a:cubicBezTo>
                <a:cubicBezTo>
                  <a:pt x="174" y="140"/>
                  <a:pt x="174" y="140"/>
                  <a:pt x="174" y="140"/>
                </a:cubicBezTo>
                <a:cubicBezTo>
                  <a:pt x="174" y="139"/>
                  <a:pt x="174" y="138"/>
                  <a:pt x="174" y="138"/>
                </a:cubicBezTo>
                <a:cubicBezTo>
                  <a:pt x="174" y="138"/>
                  <a:pt x="174" y="137"/>
                  <a:pt x="175" y="137"/>
                </a:cubicBezTo>
                <a:cubicBezTo>
                  <a:pt x="175" y="137"/>
                  <a:pt x="175" y="137"/>
                  <a:pt x="176" y="136"/>
                </a:cubicBezTo>
                <a:cubicBezTo>
                  <a:pt x="176" y="136"/>
                  <a:pt x="177" y="135"/>
                  <a:pt x="177" y="134"/>
                </a:cubicBezTo>
                <a:cubicBezTo>
                  <a:pt x="177" y="134"/>
                  <a:pt x="176" y="134"/>
                  <a:pt x="176" y="134"/>
                </a:cubicBezTo>
                <a:cubicBezTo>
                  <a:pt x="174" y="133"/>
                  <a:pt x="174" y="133"/>
                  <a:pt x="174" y="133"/>
                </a:cubicBezTo>
                <a:cubicBezTo>
                  <a:pt x="174" y="133"/>
                  <a:pt x="174" y="134"/>
                  <a:pt x="173" y="134"/>
                </a:cubicBezTo>
                <a:cubicBezTo>
                  <a:pt x="171" y="136"/>
                  <a:pt x="171" y="136"/>
                  <a:pt x="171" y="136"/>
                </a:cubicBezTo>
                <a:cubicBezTo>
                  <a:pt x="171" y="136"/>
                  <a:pt x="170" y="137"/>
                  <a:pt x="169" y="137"/>
                </a:cubicBezTo>
                <a:cubicBezTo>
                  <a:pt x="169" y="138"/>
                  <a:pt x="168" y="139"/>
                  <a:pt x="168" y="140"/>
                </a:cubicBezTo>
                <a:cubicBezTo>
                  <a:pt x="168" y="140"/>
                  <a:pt x="168" y="140"/>
                  <a:pt x="168" y="141"/>
                </a:cubicBezTo>
                <a:cubicBezTo>
                  <a:pt x="168" y="141"/>
                  <a:pt x="168" y="141"/>
                  <a:pt x="168" y="141"/>
                </a:cubicBezTo>
                <a:cubicBezTo>
                  <a:pt x="168" y="142"/>
                  <a:pt x="168" y="142"/>
                  <a:pt x="168" y="143"/>
                </a:cubicBezTo>
                <a:cubicBezTo>
                  <a:pt x="167" y="143"/>
                  <a:pt x="167" y="143"/>
                  <a:pt x="167" y="143"/>
                </a:cubicBezTo>
                <a:cubicBezTo>
                  <a:pt x="167" y="143"/>
                  <a:pt x="166" y="143"/>
                  <a:pt x="166" y="142"/>
                </a:cubicBezTo>
                <a:cubicBezTo>
                  <a:pt x="166" y="142"/>
                  <a:pt x="166" y="141"/>
                  <a:pt x="166" y="141"/>
                </a:cubicBezTo>
                <a:cubicBezTo>
                  <a:pt x="166" y="140"/>
                  <a:pt x="166" y="139"/>
                  <a:pt x="166" y="138"/>
                </a:cubicBezTo>
                <a:cubicBezTo>
                  <a:pt x="167" y="138"/>
                  <a:pt x="167" y="137"/>
                  <a:pt x="168" y="136"/>
                </a:cubicBezTo>
                <a:cubicBezTo>
                  <a:pt x="169" y="136"/>
                  <a:pt x="169" y="136"/>
                  <a:pt x="170" y="135"/>
                </a:cubicBezTo>
                <a:cubicBezTo>
                  <a:pt x="170" y="135"/>
                  <a:pt x="171" y="134"/>
                  <a:pt x="171" y="133"/>
                </a:cubicBezTo>
                <a:cubicBezTo>
                  <a:pt x="171" y="132"/>
                  <a:pt x="170" y="130"/>
                  <a:pt x="169" y="129"/>
                </a:cubicBezTo>
                <a:cubicBezTo>
                  <a:pt x="167" y="127"/>
                  <a:pt x="166" y="126"/>
                  <a:pt x="165" y="125"/>
                </a:cubicBezTo>
                <a:cubicBezTo>
                  <a:pt x="165" y="125"/>
                  <a:pt x="165" y="125"/>
                  <a:pt x="165" y="126"/>
                </a:cubicBezTo>
                <a:cubicBezTo>
                  <a:pt x="164" y="126"/>
                  <a:pt x="164" y="126"/>
                  <a:pt x="164" y="126"/>
                </a:cubicBezTo>
                <a:cubicBezTo>
                  <a:pt x="164" y="128"/>
                  <a:pt x="164" y="128"/>
                  <a:pt x="164" y="128"/>
                </a:cubicBezTo>
                <a:cubicBezTo>
                  <a:pt x="163" y="128"/>
                  <a:pt x="163" y="128"/>
                  <a:pt x="163" y="129"/>
                </a:cubicBezTo>
                <a:cubicBezTo>
                  <a:pt x="163" y="129"/>
                  <a:pt x="163" y="130"/>
                  <a:pt x="163" y="130"/>
                </a:cubicBezTo>
                <a:cubicBezTo>
                  <a:pt x="161" y="130"/>
                  <a:pt x="160" y="129"/>
                  <a:pt x="159" y="129"/>
                </a:cubicBezTo>
                <a:cubicBezTo>
                  <a:pt x="158" y="129"/>
                  <a:pt x="157" y="128"/>
                  <a:pt x="155" y="128"/>
                </a:cubicBezTo>
                <a:cubicBezTo>
                  <a:pt x="155" y="129"/>
                  <a:pt x="154" y="129"/>
                  <a:pt x="154" y="130"/>
                </a:cubicBezTo>
                <a:cubicBezTo>
                  <a:pt x="154" y="130"/>
                  <a:pt x="154" y="131"/>
                  <a:pt x="154" y="131"/>
                </a:cubicBezTo>
                <a:cubicBezTo>
                  <a:pt x="154" y="132"/>
                  <a:pt x="154" y="132"/>
                  <a:pt x="154" y="132"/>
                </a:cubicBezTo>
                <a:cubicBezTo>
                  <a:pt x="154" y="132"/>
                  <a:pt x="154" y="132"/>
                  <a:pt x="154" y="133"/>
                </a:cubicBezTo>
                <a:cubicBezTo>
                  <a:pt x="154" y="133"/>
                  <a:pt x="154" y="133"/>
                  <a:pt x="154" y="133"/>
                </a:cubicBezTo>
                <a:cubicBezTo>
                  <a:pt x="154" y="133"/>
                  <a:pt x="154" y="133"/>
                  <a:pt x="154" y="133"/>
                </a:cubicBezTo>
                <a:cubicBezTo>
                  <a:pt x="155" y="135"/>
                  <a:pt x="157" y="136"/>
                  <a:pt x="158" y="137"/>
                </a:cubicBezTo>
                <a:cubicBezTo>
                  <a:pt x="159" y="138"/>
                  <a:pt x="160" y="139"/>
                  <a:pt x="162" y="140"/>
                </a:cubicBezTo>
                <a:cubicBezTo>
                  <a:pt x="162" y="141"/>
                  <a:pt x="161" y="141"/>
                  <a:pt x="160" y="142"/>
                </a:cubicBezTo>
                <a:cubicBezTo>
                  <a:pt x="160" y="142"/>
                  <a:pt x="159" y="142"/>
                  <a:pt x="158" y="142"/>
                </a:cubicBezTo>
                <a:cubicBezTo>
                  <a:pt x="158" y="142"/>
                  <a:pt x="158" y="142"/>
                  <a:pt x="157" y="142"/>
                </a:cubicBezTo>
                <a:cubicBezTo>
                  <a:pt x="157" y="142"/>
                  <a:pt x="156" y="142"/>
                  <a:pt x="156" y="141"/>
                </a:cubicBezTo>
                <a:cubicBezTo>
                  <a:pt x="156" y="140"/>
                  <a:pt x="156" y="140"/>
                  <a:pt x="157" y="140"/>
                </a:cubicBezTo>
                <a:cubicBezTo>
                  <a:pt x="157" y="140"/>
                  <a:pt x="157" y="140"/>
                  <a:pt x="157" y="139"/>
                </a:cubicBezTo>
                <a:cubicBezTo>
                  <a:pt x="157" y="139"/>
                  <a:pt x="157" y="139"/>
                  <a:pt x="156" y="138"/>
                </a:cubicBezTo>
                <a:cubicBezTo>
                  <a:pt x="156" y="138"/>
                  <a:pt x="155" y="137"/>
                  <a:pt x="155" y="137"/>
                </a:cubicBezTo>
                <a:cubicBezTo>
                  <a:pt x="154" y="136"/>
                  <a:pt x="154" y="136"/>
                  <a:pt x="153" y="135"/>
                </a:cubicBezTo>
                <a:cubicBezTo>
                  <a:pt x="152" y="135"/>
                  <a:pt x="152" y="135"/>
                  <a:pt x="151" y="135"/>
                </a:cubicBezTo>
                <a:cubicBezTo>
                  <a:pt x="152" y="136"/>
                  <a:pt x="152" y="137"/>
                  <a:pt x="152" y="139"/>
                </a:cubicBezTo>
                <a:cubicBezTo>
                  <a:pt x="152" y="140"/>
                  <a:pt x="152" y="141"/>
                  <a:pt x="153" y="142"/>
                </a:cubicBezTo>
                <a:cubicBezTo>
                  <a:pt x="153" y="144"/>
                  <a:pt x="153" y="145"/>
                  <a:pt x="153" y="146"/>
                </a:cubicBezTo>
                <a:cubicBezTo>
                  <a:pt x="154" y="146"/>
                  <a:pt x="154" y="147"/>
                  <a:pt x="155" y="148"/>
                </a:cubicBezTo>
                <a:cubicBezTo>
                  <a:pt x="154" y="148"/>
                  <a:pt x="154" y="148"/>
                  <a:pt x="154" y="148"/>
                </a:cubicBezTo>
                <a:cubicBezTo>
                  <a:pt x="154" y="148"/>
                  <a:pt x="154" y="148"/>
                  <a:pt x="154" y="148"/>
                </a:cubicBezTo>
                <a:cubicBezTo>
                  <a:pt x="154" y="148"/>
                  <a:pt x="154" y="148"/>
                  <a:pt x="154" y="148"/>
                </a:cubicBezTo>
                <a:cubicBezTo>
                  <a:pt x="154" y="149"/>
                  <a:pt x="153" y="149"/>
                  <a:pt x="152" y="150"/>
                </a:cubicBezTo>
                <a:cubicBezTo>
                  <a:pt x="152" y="151"/>
                  <a:pt x="152" y="152"/>
                  <a:pt x="152" y="153"/>
                </a:cubicBezTo>
                <a:cubicBezTo>
                  <a:pt x="152" y="153"/>
                  <a:pt x="152" y="154"/>
                  <a:pt x="152" y="154"/>
                </a:cubicBezTo>
                <a:cubicBezTo>
                  <a:pt x="152" y="154"/>
                  <a:pt x="152" y="155"/>
                  <a:pt x="152" y="155"/>
                </a:cubicBezTo>
                <a:cubicBezTo>
                  <a:pt x="152" y="156"/>
                  <a:pt x="152" y="156"/>
                  <a:pt x="151" y="157"/>
                </a:cubicBezTo>
                <a:cubicBezTo>
                  <a:pt x="151" y="158"/>
                  <a:pt x="151" y="158"/>
                  <a:pt x="150" y="158"/>
                </a:cubicBezTo>
                <a:cubicBezTo>
                  <a:pt x="149" y="158"/>
                  <a:pt x="148" y="159"/>
                  <a:pt x="148" y="160"/>
                </a:cubicBezTo>
                <a:cubicBezTo>
                  <a:pt x="147" y="161"/>
                  <a:pt x="146" y="162"/>
                  <a:pt x="146" y="163"/>
                </a:cubicBezTo>
                <a:cubicBezTo>
                  <a:pt x="144" y="166"/>
                  <a:pt x="144" y="166"/>
                  <a:pt x="144" y="166"/>
                </a:cubicBezTo>
                <a:cubicBezTo>
                  <a:pt x="143" y="167"/>
                  <a:pt x="143" y="167"/>
                  <a:pt x="142" y="167"/>
                </a:cubicBezTo>
                <a:cubicBezTo>
                  <a:pt x="142" y="167"/>
                  <a:pt x="142" y="167"/>
                  <a:pt x="141" y="167"/>
                </a:cubicBezTo>
                <a:cubicBezTo>
                  <a:pt x="141" y="167"/>
                  <a:pt x="140" y="167"/>
                  <a:pt x="139" y="167"/>
                </a:cubicBezTo>
                <a:cubicBezTo>
                  <a:pt x="138" y="168"/>
                  <a:pt x="137" y="168"/>
                  <a:pt x="136" y="169"/>
                </a:cubicBezTo>
                <a:cubicBezTo>
                  <a:pt x="133" y="170"/>
                  <a:pt x="133" y="170"/>
                  <a:pt x="133" y="170"/>
                </a:cubicBezTo>
                <a:cubicBezTo>
                  <a:pt x="133" y="170"/>
                  <a:pt x="132" y="171"/>
                  <a:pt x="131" y="171"/>
                </a:cubicBezTo>
                <a:cubicBezTo>
                  <a:pt x="131" y="171"/>
                  <a:pt x="131" y="170"/>
                  <a:pt x="131" y="170"/>
                </a:cubicBezTo>
                <a:cubicBezTo>
                  <a:pt x="131" y="170"/>
                  <a:pt x="131" y="170"/>
                  <a:pt x="131" y="170"/>
                </a:cubicBezTo>
                <a:cubicBezTo>
                  <a:pt x="131" y="170"/>
                  <a:pt x="131" y="171"/>
                  <a:pt x="131" y="171"/>
                </a:cubicBezTo>
                <a:cubicBezTo>
                  <a:pt x="131" y="171"/>
                  <a:pt x="131" y="171"/>
                  <a:pt x="131" y="171"/>
                </a:cubicBezTo>
                <a:cubicBezTo>
                  <a:pt x="131" y="171"/>
                  <a:pt x="131" y="172"/>
                  <a:pt x="130" y="173"/>
                </a:cubicBezTo>
                <a:cubicBezTo>
                  <a:pt x="129" y="175"/>
                  <a:pt x="128" y="176"/>
                  <a:pt x="126" y="177"/>
                </a:cubicBezTo>
                <a:cubicBezTo>
                  <a:pt x="126" y="177"/>
                  <a:pt x="126" y="176"/>
                  <a:pt x="126" y="176"/>
                </a:cubicBezTo>
                <a:cubicBezTo>
                  <a:pt x="125" y="176"/>
                  <a:pt x="125" y="175"/>
                  <a:pt x="125" y="175"/>
                </a:cubicBezTo>
                <a:cubicBezTo>
                  <a:pt x="125" y="174"/>
                  <a:pt x="125" y="174"/>
                  <a:pt x="126" y="174"/>
                </a:cubicBezTo>
                <a:cubicBezTo>
                  <a:pt x="126" y="174"/>
                  <a:pt x="126" y="173"/>
                  <a:pt x="126" y="173"/>
                </a:cubicBezTo>
                <a:cubicBezTo>
                  <a:pt x="126" y="172"/>
                  <a:pt x="126" y="172"/>
                  <a:pt x="125" y="172"/>
                </a:cubicBezTo>
                <a:cubicBezTo>
                  <a:pt x="125" y="171"/>
                  <a:pt x="124" y="171"/>
                  <a:pt x="124" y="171"/>
                </a:cubicBezTo>
                <a:cubicBezTo>
                  <a:pt x="124" y="171"/>
                  <a:pt x="123" y="172"/>
                  <a:pt x="123" y="172"/>
                </a:cubicBezTo>
                <a:cubicBezTo>
                  <a:pt x="122" y="172"/>
                  <a:pt x="122" y="172"/>
                  <a:pt x="122" y="172"/>
                </a:cubicBezTo>
                <a:cubicBezTo>
                  <a:pt x="122" y="173"/>
                  <a:pt x="122" y="174"/>
                  <a:pt x="123" y="175"/>
                </a:cubicBezTo>
                <a:cubicBezTo>
                  <a:pt x="123" y="175"/>
                  <a:pt x="123" y="175"/>
                  <a:pt x="124" y="176"/>
                </a:cubicBezTo>
                <a:cubicBezTo>
                  <a:pt x="124" y="176"/>
                  <a:pt x="125" y="177"/>
                  <a:pt x="125" y="177"/>
                </a:cubicBezTo>
                <a:cubicBezTo>
                  <a:pt x="126" y="178"/>
                  <a:pt x="126" y="179"/>
                  <a:pt x="126" y="181"/>
                </a:cubicBezTo>
                <a:cubicBezTo>
                  <a:pt x="125" y="182"/>
                  <a:pt x="124" y="182"/>
                  <a:pt x="122" y="182"/>
                </a:cubicBezTo>
                <a:cubicBezTo>
                  <a:pt x="121" y="182"/>
                  <a:pt x="120" y="182"/>
                  <a:pt x="120" y="181"/>
                </a:cubicBezTo>
                <a:cubicBezTo>
                  <a:pt x="120" y="180"/>
                  <a:pt x="120" y="180"/>
                  <a:pt x="120" y="179"/>
                </a:cubicBezTo>
                <a:cubicBezTo>
                  <a:pt x="120" y="178"/>
                  <a:pt x="121" y="178"/>
                  <a:pt x="121" y="177"/>
                </a:cubicBezTo>
                <a:cubicBezTo>
                  <a:pt x="121" y="176"/>
                  <a:pt x="122" y="175"/>
                  <a:pt x="122" y="175"/>
                </a:cubicBezTo>
                <a:cubicBezTo>
                  <a:pt x="122" y="175"/>
                  <a:pt x="122" y="175"/>
                  <a:pt x="122" y="175"/>
                </a:cubicBezTo>
                <a:cubicBezTo>
                  <a:pt x="122" y="174"/>
                  <a:pt x="122" y="174"/>
                  <a:pt x="122" y="174"/>
                </a:cubicBezTo>
                <a:cubicBezTo>
                  <a:pt x="121" y="174"/>
                  <a:pt x="120" y="174"/>
                  <a:pt x="119" y="174"/>
                </a:cubicBezTo>
                <a:cubicBezTo>
                  <a:pt x="118" y="174"/>
                  <a:pt x="118" y="175"/>
                  <a:pt x="118" y="175"/>
                </a:cubicBezTo>
                <a:cubicBezTo>
                  <a:pt x="118" y="176"/>
                  <a:pt x="118" y="176"/>
                  <a:pt x="118" y="176"/>
                </a:cubicBezTo>
                <a:cubicBezTo>
                  <a:pt x="117" y="176"/>
                  <a:pt x="117" y="176"/>
                  <a:pt x="117" y="176"/>
                </a:cubicBezTo>
                <a:cubicBezTo>
                  <a:pt x="117" y="176"/>
                  <a:pt x="117" y="176"/>
                  <a:pt x="117" y="176"/>
                </a:cubicBezTo>
                <a:cubicBezTo>
                  <a:pt x="117" y="176"/>
                  <a:pt x="117" y="176"/>
                  <a:pt x="117" y="176"/>
                </a:cubicBezTo>
                <a:cubicBezTo>
                  <a:pt x="117" y="176"/>
                  <a:pt x="117" y="176"/>
                  <a:pt x="117" y="176"/>
                </a:cubicBezTo>
                <a:cubicBezTo>
                  <a:pt x="117" y="176"/>
                  <a:pt x="117" y="177"/>
                  <a:pt x="117" y="177"/>
                </a:cubicBezTo>
                <a:cubicBezTo>
                  <a:pt x="117" y="177"/>
                  <a:pt x="117" y="177"/>
                  <a:pt x="117" y="178"/>
                </a:cubicBezTo>
                <a:cubicBezTo>
                  <a:pt x="117" y="178"/>
                  <a:pt x="117" y="179"/>
                  <a:pt x="116" y="179"/>
                </a:cubicBezTo>
                <a:cubicBezTo>
                  <a:pt x="116" y="180"/>
                  <a:pt x="116" y="180"/>
                  <a:pt x="116" y="181"/>
                </a:cubicBezTo>
                <a:cubicBezTo>
                  <a:pt x="116" y="181"/>
                  <a:pt x="116" y="181"/>
                  <a:pt x="116" y="181"/>
                </a:cubicBezTo>
                <a:cubicBezTo>
                  <a:pt x="116" y="181"/>
                  <a:pt x="116" y="182"/>
                  <a:pt x="115" y="183"/>
                </a:cubicBezTo>
                <a:cubicBezTo>
                  <a:pt x="115" y="183"/>
                  <a:pt x="115" y="184"/>
                  <a:pt x="114" y="184"/>
                </a:cubicBezTo>
                <a:cubicBezTo>
                  <a:pt x="114" y="185"/>
                  <a:pt x="113" y="185"/>
                  <a:pt x="113" y="185"/>
                </a:cubicBezTo>
                <a:cubicBezTo>
                  <a:pt x="113" y="184"/>
                  <a:pt x="113" y="183"/>
                  <a:pt x="112" y="181"/>
                </a:cubicBezTo>
                <a:cubicBezTo>
                  <a:pt x="112" y="180"/>
                  <a:pt x="111" y="179"/>
                  <a:pt x="110" y="179"/>
                </a:cubicBezTo>
                <a:cubicBezTo>
                  <a:pt x="110" y="179"/>
                  <a:pt x="109" y="180"/>
                  <a:pt x="109" y="180"/>
                </a:cubicBezTo>
                <a:cubicBezTo>
                  <a:pt x="108" y="181"/>
                  <a:pt x="108" y="181"/>
                  <a:pt x="108" y="181"/>
                </a:cubicBezTo>
                <a:cubicBezTo>
                  <a:pt x="106" y="181"/>
                  <a:pt x="106" y="181"/>
                  <a:pt x="106" y="181"/>
                </a:cubicBezTo>
                <a:cubicBezTo>
                  <a:pt x="106" y="182"/>
                  <a:pt x="106" y="182"/>
                  <a:pt x="106" y="182"/>
                </a:cubicBezTo>
                <a:cubicBezTo>
                  <a:pt x="102" y="179"/>
                  <a:pt x="102" y="179"/>
                  <a:pt x="102" y="179"/>
                </a:cubicBezTo>
                <a:cubicBezTo>
                  <a:pt x="102" y="179"/>
                  <a:pt x="101" y="179"/>
                  <a:pt x="100" y="180"/>
                </a:cubicBezTo>
                <a:cubicBezTo>
                  <a:pt x="99" y="180"/>
                  <a:pt x="99" y="181"/>
                  <a:pt x="98" y="181"/>
                </a:cubicBezTo>
                <a:cubicBezTo>
                  <a:pt x="98" y="181"/>
                  <a:pt x="97" y="181"/>
                  <a:pt x="97" y="182"/>
                </a:cubicBezTo>
                <a:cubicBezTo>
                  <a:pt x="96" y="184"/>
                  <a:pt x="96" y="184"/>
                  <a:pt x="96" y="184"/>
                </a:cubicBezTo>
                <a:cubicBezTo>
                  <a:pt x="95" y="185"/>
                  <a:pt x="95" y="185"/>
                  <a:pt x="94" y="186"/>
                </a:cubicBezTo>
                <a:cubicBezTo>
                  <a:pt x="93" y="187"/>
                  <a:pt x="93" y="187"/>
                  <a:pt x="93" y="187"/>
                </a:cubicBezTo>
                <a:cubicBezTo>
                  <a:pt x="93" y="187"/>
                  <a:pt x="93" y="187"/>
                  <a:pt x="93" y="187"/>
                </a:cubicBezTo>
                <a:cubicBezTo>
                  <a:pt x="93" y="187"/>
                  <a:pt x="93" y="186"/>
                  <a:pt x="93" y="186"/>
                </a:cubicBezTo>
                <a:cubicBezTo>
                  <a:pt x="93" y="186"/>
                  <a:pt x="92" y="186"/>
                  <a:pt x="92" y="186"/>
                </a:cubicBezTo>
                <a:cubicBezTo>
                  <a:pt x="92" y="186"/>
                  <a:pt x="92" y="187"/>
                  <a:pt x="92" y="188"/>
                </a:cubicBezTo>
                <a:cubicBezTo>
                  <a:pt x="92" y="189"/>
                  <a:pt x="92" y="190"/>
                  <a:pt x="91" y="190"/>
                </a:cubicBezTo>
                <a:cubicBezTo>
                  <a:pt x="91" y="190"/>
                  <a:pt x="91" y="190"/>
                  <a:pt x="91" y="189"/>
                </a:cubicBezTo>
                <a:cubicBezTo>
                  <a:pt x="91" y="189"/>
                  <a:pt x="91" y="189"/>
                  <a:pt x="91" y="189"/>
                </a:cubicBezTo>
                <a:cubicBezTo>
                  <a:pt x="91" y="188"/>
                  <a:pt x="91" y="187"/>
                  <a:pt x="91" y="186"/>
                </a:cubicBezTo>
                <a:cubicBezTo>
                  <a:pt x="92" y="186"/>
                  <a:pt x="92" y="185"/>
                  <a:pt x="92" y="185"/>
                </a:cubicBezTo>
                <a:cubicBezTo>
                  <a:pt x="92" y="185"/>
                  <a:pt x="92" y="185"/>
                  <a:pt x="92" y="185"/>
                </a:cubicBezTo>
                <a:cubicBezTo>
                  <a:pt x="92" y="185"/>
                  <a:pt x="93" y="185"/>
                  <a:pt x="93" y="185"/>
                </a:cubicBezTo>
                <a:cubicBezTo>
                  <a:pt x="93" y="185"/>
                  <a:pt x="93" y="185"/>
                  <a:pt x="93" y="185"/>
                </a:cubicBezTo>
                <a:cubicBezTo>
                  <a:pt x="93" y="184"/>
                  <a:pt x="93" y="184"/>
                  <a:pt x="93" y="184"/>
                </a:cubicBezTo>
                <a:cubicBezTo>
                  <a:pt x="93" y="184"/>
                  <a:pt x="93" y="184"/>
                  <a:pt x="93" y="184"/>
                </a:cubicBezTo>
                <a:cubicBezTo>
                  <a:pt x="93" y="184"/>
                  <a:pt x="94" y="184"/>
                  <a:pt x="94" y="184"/>
                </a:cubicBezTo>
                <a:cubicBezTo>
                  <a:pt x="94" y="184"/>
                  <a:pt x="94" y="184"/>
                  <a:pt x="94" y="183"/>
                </a:cubicBezTo>
                <a:cubicBezTo>
                  <a:pt x="94" y="183"/>
                  <a:pt x="94" y="183"/>
                  <a:pt x="94" y="182"/>
                </a:cubicBezTo>
                <a:cubicBezTo>
                  <a:pt x="94" y="182"/>
                  <a:pt x="94" y="182"/>
                  <a:pt x="94" y="182"/>
                </a:cubicBezTo>
                <a:cubicBezTo>
                  <a:pt x="94" y="181"/>
                  <a:pt x="94" y="181"/>
                  <a:pt x="94" y="181"/>
                </a:cubicBezTo>
                <a:cubicBezTo>
                  <a:pt x="94" y="180"/>
                  <a:pt x="94" y="180"/>
                  <a:pt x="95" y="180"/>
                </a:cubicBezTo>
                <a:cubicBezTo>
                  <a:pt x="95" y="180"/>
                  <a:pt x="95" y="179"/>
                  <a:pt x="95" y="179"/>
                </a:cubicBezTo>
                <a:cubicBezTo>
                  <a:pt x="95" y="178"/>
                  <a:pt x="95" y="178"/>
                  <a:pt x="94" y="178"/>
                </a:cubicBezTo>
                <a:cubicBezTo>
                  <a:pt x="94" y="178"/>
                  <a:pt x="94" y="178"/>
                  <a:pt x="94" y="179"/>
                </a:cubicBezTo>
                <a:cubicBezTo>
                  <a:pt x="93" y="181"/>
                  <a:pt x="93" y="181"/>
                  <a:pt x="93" y="181"/>
                </a:cubicBezTo>
                <a:cubicBezTo>
                  <a:pt x="93" y="182"/>
                  <a:pt x="93" y="183"/>
                  <a:pt x="93" y="183"/>
                </a:cubicBezTo>
                <a:cubicBezTo>
                  <a:pt x="93" y="184"/>
                  <a:pt x="92" y="184"/>
                  <a:pt x="92" y="184"/>
                </a:cubicBezTo>
                <a:cubicBezTo>
                  <a:pt x="92" y="183"/>
                  <a:pt x="92" y="182"/>
                  <a:pt x="92" y="180"/>
                </a:cubicBezTo>
                <a:cubicBezTo>
                  <a:pt x="93" y="179"/>
                  <a:pt x="93" y="178"/>
                  <a:pt x="93" y="177"/>
                </a:cubicBezTo>
                <a:cubicBezTo>
                  <a:pt x="93" y="177"/>
                  <a:pt x="92" y="176"/>
                  <a:pt x="91" y="175"/>
                </a:cubicBezTo>
                <a:cubicBezTo>
                  <a:pt x="90" y="174"/>
                  <a:pt x="89" y="173"/>
                  <a:pt x="88" y="173"/>
                </a:cubicBezTo>
                <a:cubicBezTo>
                  <a:pt x="88" y="173"/>
                  <a:pt x="88" y="174"/>
                  <a:pt x="88" y="174"/>
                </a:cubicBezTo>
                <a:cubicBezTo>
                  <a:pt x="88" y="174"/>
                  <a:pt x="87" y="175"/>
                  <a:pt x="87" y="175"/>
                </a:cubicBezTo>
                <a:cubicBezTo>
                  <a:pt x="87" y="175"/>
                  <a:pt x="87" y="175"/>
                  <a:pt x="87" y="175"/>
                </a:cubicBezTo>
                <a:cubicBezTo>
                  <a:pt x="87" y="177"/>
                  <a:pt x="86" y="178"/>
                  <a:pt x="86" y="180"/>
                </a:cubicBezTo>
                <a:cubicBezTo>
                  <a:pt x="85" y="181"/>
                  <a:pt x="85" y="182"/>
                  <a:pt x="84" y="183"/>
                </a:cubicBezTo>
                <a:cubicBezTo>
                  <a:pt x="84" y="184"/>
                  <a:pt x="83" y="184"/>
                  <a:pt x="82" y="184"/>
                </a:cubicBezTo>
                <a:cubicBezTo>
                  <a:pt x="82" y="183"/>
                  <a:pt x="83" y="183"/>
                  <a:pt x="83" y="182"/>
                </a:cubicBezTo>
                <a:cubicBezTo>
                  <a:pt x="83" y="182"/>
                  <a:pt x="84" y="181"/>
                  <a:pt x="84" y="181"/>
                </a:cubicBezTo>
                <a:cubicBezTo>
                  <a:pt x="84" y="181"/>
                  <a:pt x="84" y="181"/>
                  <a:pt x="84" y="181"/>
                </a:cubicBezTo>
                <a:cubicBezTo>
                  <a:pt x="84" y="181"/>
                  <a:pt x="84" y="181"/>
                  <a:pt x="84" y="180"/>
                </a:cubicBezTo>
                <a:cubicBezTo>
                  <a:pt x="84" y="180"/>
                  <a:pt x="84" y="179"/>
                  <a:pt x="85" y="177"/>
                </a:cubicBezTo>
                <a:cubicBezTo>
                  <a:pt x="88" y="173"/>
                  <a:pt x="88" y="173"/>
                  <a:pt x="88" y="173"/>
                </a:cubicBezTo>
                <a:cubicBezTo>
                  <a:pt x="87" y="173"/>
                  <a:pt x="87" y="173"/>
                  <a:pt x="87" y="173"/>
                </a:cubicBezTo>
                <a:cubicBezTo>
                  <a:pt x="87" y="173"/>
                  <a:pt x="87" y="173"/>
                  <a:pt x="87" y="173"/>
                </a:cubicBezTo>
                <a:cubicBezTo>
                  <a:pt x="87" y="173"/>
                  <a:pt x="86" y="173"/>
                  <a:pt x="86" y="174"/>
                </a:cubicBezTo>
                <a:cubicBezTo>
                  <a:pt x="85" y="174"/>
                  <a:pt x="85" y="174"/>
                  <a:pt x="84" y="174"/>
                </a:cubicBezTo>
                <a:cubicBezTo>
                  <a:pt x="83" y="174"/>
                  <a:pt x="83" y="174"/>
                  <a:pt x="82" y="174"/>
                </a:cubicBezTo>
                <a:cubicBezTo>
                  <a:pt x="82" y="174"/>
                  <a:pt x="81" y="174"/>
                  <a:pt x="80" y="174"/>
                </a:cubicBezTo>
                <a:cubicBezTo>
                  <a:pt x="79" y="174"/>
                  <a:pt x="78" y="174"/>
                  <a:pt x="78" y="174"/>
                </a:cubicBezTo>
                <a:cubicBezTo>
                  <a:pt x="78" y="174"/>
                  <a:pt x="78" y="175"/>
                  <a:pt x="78" y="175"/>
                </a:cubicBezTo>
                <a:cubicBezTo>
                  <a:pt x="78" y="176"/>
                  <a:pt x="78" y="176"/>
                  <a:pt x="77" y="177"/>
                </a:cubicBezTo>
                <a:cubicBezTo>
                  <a:pt x="77" y="177"/>
                  <a:pt x="76" y="178"/>
                  <a:pt x="75" y="178"/>
                </a:cubicBezTo>
                <a:cubicBezTo>
                  <a:pt x="75" y="177"/>
                  <a:pt x="74" y="177"/>
                  <a:pt x="74" y="176"/>
                </a:cubicBezTo>
                <a:cubicBezTo>
                  <a:pt x="74" y="175"/>
                  <a:pt x="75" y="175"/>
                  <a:pt x="75" y="175"/>
                </a:cubicBezTo>
                <a:cubicBezTo>
                  <a:pt x="75" y="174"/>
                  <a:pt x="75" y="174"/>
                  <a:pt x="76" y="174"/>
                </a:cubicBezTo>
                <a:cubicBezTo>
                  <a:pt x="76" y="174"/>
                  <a:pt x="76" y="174"/>
                  <a:pt x="76" y="174"/>
                </a:cubicBezTo>
                <a:cubicBezTo>
                  <a:pt x="77" y="174"/>
                  <a:pt x="77" y="174"/>
                  <a:pt x="77" y="174"/>
                </a:cubicBezTo>
                <a:cubicBezTo>
                  <a:pt x="77" y="174"/>
                  <a:pt x="77" y="174"/>
                  <a:pt x="78" y="174"/>
                </a:cubicBezTo>
                <a:cubicBezTo>
                  <a:pt x="78" y="173"/>
                  <a:pt x="79" y="173"/>
                  <a:pt x="79" y="172"/>
                </a:cubicBezTo>
                <a:cubicBezTo>
                  <a:pt x="79" y="171"/>
                  <a:pt x="78" y="171"/>
                  <a:pt x="77" y="171"/>
                </a:cubicBezTo>
                <a:cubicBezTo>
                  <a:pt x="77" y="171"/>
                  <a:pt x="76" y="171"/>
                  <a:pt x="76" y="171"/>
                </a:cubicBezTo>
                <a:cubicBezTo>
                  <a:pt x="75" y="172"/>
                  <a:pt x="74" y="172"/>
                  <a:pt x="74" y="172"/>
                </a:cubicBezTo>
                <a:cubicBezTo>
                  <a:pt x="73" y="172"/>
                  <a:pt x="73" y="172"/>
                  <a:pt x="72" y="172"/>
                </a:cubicBezTo>
                <a:cubicBezTo>
                  <a:pt x="71" y="171"/>
                  <a:pt x="71" y="171"/>
                  <a:pt x="71" y="170"/>
                </a:cubicBezTo>
                <a:cubicBezTo>
                  <a:pt x="71" y="170"/>
                  <a:pt x="71" y="169"/>
                  <a:pt x="71" y="169"/>
                </a:cubicBezTo>
                <a:cubicBezTo>
                  <a:pt x="72" y="168"/>
                  <a:pt x="72" y="168"/>
                  <a:pt x="72" y="167"/>
                </a:cubicBezTo>
                <a:cubicBezTo>
                  <a:pt x="72" y="166"/>
                  <a:pt x="72" y="166"/>
                  <a:pt x="71" y="165"/>
                </a:cubicBezTo>
                <a:cubicBezTo>
                  <a:pt x="71" y="164"/>
                  <a:pt x="71" y="164"/>
                  <a:pt x="71" y="163"/>
                </a:cubicBezTo>
                <a:cubicBezTo>
                  <a:pt x="71" y="163"/>
                  <a:pt x="71" y="162"/>
                  <a:pt x="71" y="162"/>
                </a:cubicBezTo>
                <a:cubicBezTo>
                  <a:pt x="71" y="162"/>
                  <a:pt x="71" y="162"/>
                  <a:pt x="71" y="161"/>
                </a:cubicBezTo>
                <a:cubicBezTo>
                  <a:pt x="71" y="161"/>
                  <a:pt x="71" y="161"/>
                  <a:pt x="71" y="161"/>
                </a:cubicBezTo>
                <a:cubicBezTo>
                  <a:pt x="71" y="161"/>
                  <a:pt x="72" y="160"/>
                  <a:pt x="73" y="160"/>
                </a:cubicBezTo>
                <a:cubicBezTo>
                  <a:pt x="74" y="159"/>
                  <a:pt x="75" y="159"/>
                  <a:pt x="75" y="158"/>
                </a:cubicBezTo>
                <a:cubicBezTo>
                  <a:pt x="75" y="158"/>
                  <a:pt x="75" y="157"/>
                  <a:pt x="75" y="157"/>
                </a:cubicBezTo>
                <a:cubicBezTo>
                  <a:pt x="74" y="157"/>
                  <a:pt x="74" y="157"/>
                  <a:pt x="74" y="157"/>
                </a:cubicBezTo>
                <a:cubicBezTo>
                  <a:pt x="74" y="157"/>
                  <a:pt x="74" y="156"/>
                  <a:pt x="74" y="156"/>
                </a:cubicBezTo>
                <a:cubicBezTo>
                  <a:pt x="74" y="156"/>
                  <a:pt x="74" y="156"/>
                  <a:pt x="74" y="156"/>
                </a:cubicBezTo>
                <a:cubicBezTo>
                  <a:pt x="74" y="156"/>
                  <a:pt x="74" y="155"/>
                  <a:pt x="73" y="154"/>
                </a:cubicBezTo>
                <a:cubicBezTo>
                  <a:pt x="73" y="151"/>
                  <a:pt x="73" y="151"/>
                  <a:pt x="73" y="151"/>
                </a:cubicBezTo>
                <a:cubicBezTo>
                  <a:pt x="73" y="151"/>
                  <a:pt x="74" y="151"/>
                  <a:pt x="74" y="151"/>
                </a:cubicBezTo>
                <a:cubicBezTo>
                  <a:pt x="74" y="150"/>
                  <a:pt x="73" y="150"/>
                  <a:pt x="73" y="150"/>
                </a:cubicBezTo>
                <a:cubicBezTo>
                  <a:pt x="73" y="149"/>
                  <a:pt x="73" y="149"/>
                  <a:pt x="73" y="149"/>
                </a:cubicBezTo>
                <a:cubicBezTo>
                  <a:pt x="73" y="149"/>
                  <a:pt x="73" y="149"/>
                  <a:pt x="73" y="148"/>
                </a:cubicBezTo>
                <a:cubicBezTo>
                  <a:pt x="73" y="148"/>
                  <a:pt x="73" y="148"/>
                  <a:pt x="73" y="147"/>
                </a:cubicBezTo>
                <a:cubicBezTo>
                  <a:pt x="73" y="146"/>
                  <a:pt x="73" y="145"/>
                  <a:pt x="73" y="145"/>
                </a:cubicBezTo>
                <a:cubicBezTo>
                  <a:pt x="73" y="145"/>
                  <a:pt x="73" y="144"/>
                  <a:pt x="73" y="144"/>
                </a:cubicBezTo>
                <a:cubicBezTo>
                  <a:pt x="73" y="144"/>
                  <a:pt x="73" y="144"/>
                  <a:pt x="73" y="144"/>
                </a:cubicBezTo>
                <a:cubicBezTo>
                  <a:pt x="73" y="144"/>
                  <a:pt x="72" y="144"/>
                  <a:pt x="72" y="143"/>
                </a:cubicBezTo>
                <a:cubicBezTo>
                  <a:pt x="73" y="143"/>
                  <a:pt x="73" y="143"/>
                  <a:pt x="73" y="142"/>
                </a:cubicBezTo>
                <a:cubicBezTo>
                  <a:pt x="74" y="141"/>
                  <a:pt x="75" y="140"/>
                  <a:pt x="75" y="138"/>
                </a:cubicBezTo>
                <a:cubicBezTo>
                  <a:pt x="76" y="137"/>
                  <a:pt x="77" y="136"/>
                  <a:pt x="78" y="135"/>
                </a:cubicBezTo>
                <a:cubicBezTo>
                  <a:pt x="78" y="134"/>
                  <a:pt x="79" y="134"/>
                  <a:pt x="80" y="134"/>
                </a:cubicBezTo>
                <a:cubicBezTo>
                  <a:pt x="80" y="133"/>
                  <a:pt x="79" y="133"/>
                  <a:pt x="79" y="132"/>
                </a:cubicBezTo>
                <a:cubicBezTo>
                  <a:pt x="79" y="132"/>
                  <a:pt x="79" y="131"/>
                  <a:pt x="79" y="131"/>
                </a:cubicBezTo>
                <a:cubicBezTo>
                  <a:pt x="79" y="133"/>
                  <a:pt x="78" y="134"/>
                  <a:pt x="78" y="134"/>
                </a:cubicBezTo>
                <a:cubicBezTo>
                  <a:pt x="78" y="134"/>
                  <a:pt x="78" y="135"/>
                  <a:pt x="77" y="135"/>
                </a:cubicBezTo>
                <a:cubicBezTo>
                  <a:pt x="76" y="135"/>
                  <a:pt x="76" y="134"/>
                  <a:pt x="75" y="133"/>
                </a:cubicBezTo>
                <a:cubicBezTo>
                  <a:pt x="75" y="132"/>
                  <a:pt x="74" y="131"/>
                  <a:pt x="74" y="130"/>
                </a:cubicBezTo>
                <a:cubicBezTo>
                  <a:pt x="74" y="129"/>
                  <a:pt x="74" y="128"/>
                  <a:pt x="75" y="128"/>
                </a:cubicBezTo>
                <a:cubicBezTo>
                  <a:pt x="75" y="128"/>
                  <a:pt x="76" y="128"/>
                  <a:pt x="76" y="128"/>
                </a:cubicBezTo>
                <a:cubicBezTo>
                  <a:pt x="77" y="129"/>
                  <a:pt x="77" y="129"/>
                  <a:pt x="77" y="129"/>
                </a:cubicBezTo>
                <a:cubicBezTo>
                  <a:pt x="77" y="128"/>
                  <a:pt x="77" y="127"/>
                  <a:pt x="77" y="127"/>
                </a:cubicBezTo>
                <a:cubicBezTo>
                  <a:pt x="77" y="126"/>
                  <a:pt x="78" y="125"/>
                  <a:pt x="78" y="124"/>
                </a:cubicBezTo>
                <a:cubicBezTo>
                  <a:pt x="77" y="124"/>
                  <a:pt x="77" y="124"/>
                  <a:pt x="76" y="124"/>
                </a:cubicBezTo>
                <a:cubicBezTo>
                  <a:pt x="76" y="124"/>
                  <a:pt x="76" y="124"/>
                  <a:pt x="76" y="124"/>
                </a:cubicBezTo>
                <a:cubicBezTo>
                  <a:pt x="76" y="124"/>
                  <a:pt x="75" y="124"/>
                  <a:pt x="75" y="124"/>
                </a:cubicBezTo>
                <a:cubicBezTo>
                  <a:pt x="75" y="124"/>
                  <a:pt x="75" y="124"/>
                  <a:pt x="75" y="124"/>
                </a:cubicBezTo>
                <a:cubicBezTo>
                  <a:pt x="75" y="124"/>
                  <a:pt x="74" y="124"/>
                  <a:pt x="74" y="126"/>
                </a:cubicBezTo>
                <a:cubicBezTo>
                  <a:pt x="73" y="127"/>
                  <a:pt x="73" y="127"/>
                  <a:pt x="72" y="127"/>
                </a:cubicBezTo>
                <a:cubicBezTo>
                  <a:pt x="72" y="127"/>
                  <a:pt x="71" y="127"/>
                  <a:pt x="70" y="126"/>
                </a:cubicBezTo>
                <a:cubicBezTo>
                  <a:pt x="69" y="125"/>
                  <a:pt x="69" y="124"/>
                  <a:pt x="69" y="123"/>
                </a:cubicBezTo>
                <a:cubicBezTo>
                  <a:pt x="69" y="122"/>
                  <a:pt x="69" y="121"/>
                  <a:pt x="69" y="121"/>
                </a:cubicBezTo>
                <a:cubicBezTo>
                  <a:pt x="69" y="121"/>
                  <a:pt x="69" y="121"/>
                  <a:pt x="70" y="121"/>
                </a:cubicBezTo>
                <a:cubicBezTo>
                  <a:pt x="70" y="121"/>
                  <a:pt x="70" y="121"/>
                  <a:pt x="71" y="121"/>
                </a:cubicBezTo>
                <a:cubicBezTo>
                  <a:pt x="72" y="122"/>
                  <a:pt x="73" y="122"/>
                  <a:pt x="73" y="122"/>
                </a:cubicBezTo>
                <a:cubicBezTo>
                  <a:pt x="74" y="122"/>
                  <a:pt x="75" y="121"/>
                  <a:pt x="75" y="121"/>
                </a:cubicBezTo>
                <a:cubicBezTo>
                  <a:pt x="75" y="120"/>
                  <a:pt x="76" y="120"/>
                  <a:pt x="76" y="120"/>
                </a:cubicBezTo>
                <a:cubicBezTo>
                  <a:pt x="75" y="119"/>
                  <a:pt x="75" y="118"/>
                  <a:pt x="75" y="118"/>
                </a:cubicBezTo>
                <a:cubicBezTo>
                  <a:pt x="74" y="119"/>
                  <a:pt x="73" y="118"/>
                  <a:pt x="72" y="118"/>
                </a:cubicBezTo>
                <a:cubicBezTo>
                  <a:pt x="73" y="117"/>
                  <a:pt x="73" y="117"/>
                  <a:pt x="73" y="117"/>
                </a:cubicBezTo>
                <a:cubicBezTo>
                  <a:pt x="73" y="116"/>
                  <a:pt x="73" y="116"/>
                  <a:pt x="73" y="116"/>
                </a:cubicBezTo>
                <a:cubicBezTo>
                  <a:pt x="73" y="116"/>
                  <a:pt x="73" y="116"/>
                  <a:pt x="73" y="116"/>
                </a:cubicBezTo>
                <a:cubicBezTo>
                  <a:pt x="73" y="115"/>
                  <a:pt x="73" y="115"/>
                  <a:pt x="73" y="115"/>
                </a:cubicBezTo>
                <a:cubicBezTo>
                  <a:pt x="73" y="115"/>
                  <a:pt x="73" y="115"/>
                  <a:pt x="74" y="114"/>
                </a:cubicBezTo>
                <a:cubicBezTo>
                  <a:pt x="74" y="114"/>
                  <a:pt x="74" y="114"/>
                  <a:pt x="75" y="114"/>
                </a:cubicBezTo>
                <a:cubicBezTo>
                  <a:pt x="75" y="114"/>
                  <a:pt x="76" y="114"/>
                  <a:pt x="76" y="114"/>
                </a:cubicBezTo>
                <a:cubicBezTo>
                  <a:pt x="76" y="113"/>
                  <a:pt x="77" y="113"/>
                  <a:pt x="77" y="112"/>
                </a:cubicBezTo>
                <a:cubicBezTo>
                  <a:pt x="77" y="111"/>
                  <a:pt x="77" y="111"/>
                  <a:pt x="77" y="111"/>
                </a:cubicBezTo>
                <a:cubicBezTo>
                  <a:pt x="76" y="110"/>
                  <a:pt x="76" y="109"/>
                  <a:pt x="76" y="108"/>
                </a:cubicBezTo>
                <a:cubicBezTo>
                  <a:pt x="76" y="108"/>
                  <a:pt x="76" y="107"/>
                  <a:pt x="75" y="106"/>
                </a:cubicBezTo>
                <a:cubicBezTo>
                  <a:pt x="75" y="105"/>
                  <a:pt x="75" y="105"/>
                  <a:pt x="74" y="104"/>
                </a:cubicBezTo>
                <a:cubicBezTo>
                  <a:pt x="74" y="104"/>
                  <a:pt x="73" y="104"/>
                  <a:pt x="72" y="104"/>
                </a:cubicBezTo>
                <a:cubicBezTo>
                  <a:pt x="71" y="104"/>
                  <a:pt x="70" y="103"/>
                  <a:pt x="70" y="103"/>
                </a:cubicBezTo>
                <a:cubicBezTo>
                  <a:pt x="70" y="102"/>
                  <a:pt x="71" y="102"/>
                  <a:pt x="71" y="101"/>
                </a:cubicBezTo>
                <a:cubicBezTo>
                  <a:pt x="72" y="101"/>
                  <a:pt x="73" y="101"/>
                  <a:pt x="73" y="101"/>
                </a:cubicBezTo>
                <a:cubicBezTo>
                  <a:pt x="73" y="101"/>
                  <a:pt x="74" y="101"/>
                  <a:pt x="74" y="101"/>
                </a:cubicBezTo>
                <a:cubicBezTo>
                  <a:pt x="74" y="101"/>
                  <a:pt x="74" y="101"/>
                  <a:pt x="75" y="101"/>
                </a:cubicBezTo>
                <a:cubicBezTo>
                  <a:pt x="76" y="101"/>
                  <a:pt x="77" y="100"/>
                  <a:pt x="77" y="100"/>
                </a:cubicBezTo>
                <a:cubicBezTo>
                  <a:pt x="77" y="99"/>
                  <a:pt x="78" y="98"/>
                  <a:pt x="78" y="97"/>
                </a:cubicBezTo>
                <a:cubicBezTo>
                  <a:pt x="78" y="97"/>
                  <a:pt x="77" y="96"/>
                  <a:pt x="77" y="95"/>
                </a:cubicBezTo>
                <a:cubicBezTo>
                  <a:pt x="76" y="94"/>
                  <a:pt x="76" y="94"/>
                  <a:pt x="76" y="94"/>
                </a:cubicBezTo>
                <a:cubicBezTo>
                  <a:pt x="76" y="93"/>
                  <a:pt x="76" y="92"/>
                  <a:pt x="78" y="92"/>
                </a:cubicBezTo>
                <a:cubicBezTo>
                  <a:pt x="79" y="91"/>
                  <a:pt x="79" y="91"/>
                  <a:pt x="79" y="90"/>
                </a:cubicBezTo>
                <a:cubicBezTo>
                  <a:pt x="79" y="89"/>
                  <a:pt x="79" y="89"/>
                  <a:pt x="78" y="88"/>
                </a:cubicBezTo>
                <a:cubicBezTo>
                  <a:pt x="77" y="87"/>
                  <a:pt x="77" y="87"/>
                  <a:pt x="77" y="86"/>
                </a:cubicBezTo>
                <a:cubicBezTo>
                  <a:pt x="79" y="85"/>
                  <a:pt x="79" y="85"/>
                  <a:pt x="79" y="85"/>
                </a:cubicBezTo>
                <a:cubicBezTo>
                  <a:pt x="81" y="84"/>
                  <a:pt x="82" y="83"/>
                  <a:pt x="83" y="83"/>
                </a:cubicBezTo>
                <a:cubicBezTo>
                  <a:pt x="83" y="83"/>
                  <a:pt x="83" y="82"/>
                  <a:pt x="83" y="82"/>
                </a:cubicBezTo>
                <a:cubicBezTo>
                  <a:pt x="83" y="82"/>
                  <a:pt x="84" y="82"/>
                  <a:pt x="84" y="83"/>
                </a:cubicBezTo>
                <a:cubicBezTo>
                  <a:pt x="84" y="83"/>
                  <a:pt x="84" y="83"/>
                  <a:pt x="84" y="83"/>
                </a:cubicBezTo>
                <a:cubicBezTo>
                  <a:pt x="85" y="83"/>
                  <a:pt x="85" y="83"/>
                  <a:pt x="85" y="82"/>
                </a:cubicBezTo>
                <a:cubicBezTo>
                  <a:pt x="86" y="82"/>
                  <a:pt x="86" y="82"/>
                  <a:pt x="87" y="81"/>
                </a:cubicBezTo>
                <a:cubicBezTo>
                  <a:pt x="86" y="81"/>
                  <a:pt x="86" y="81"/>
                  <a:pt x="86" y="80"/>
                </a:cubicBezTo>
                <a:cubicBezTo>
                  <a:pt x="86" y="80"/>
                  <a:pt x="86" y="80"/>
                  <a:pt x="86" y="80"/>
                </a:cubicBezTo>
                <a:cubicBezTo>
                  <a:pt x="86" y="80"/>
                  <a:pt x="86" y="79"/>
                  <a:pt x="86" y="79"/>
                </a:cubicBezTo>
                <a:cubicBezTo>
                  <a:pt x="86" y="79"/>
                  <a:pt x="85" y="78"/>
                  <a:pt x="84" y="78"/>
                </a:cubicBezTo>
                <a:cubicBezTo>
                  <a:pt x="84" y="77"/>
                  <a:pt x="83" y="76"/>
                  <a:pt x="83" y="76"/>
                </a:cubicBezTo>
                <a:cubicBezTo>
                  <a:pt x="83" y="76"/>
                  <a:pt x="83" y="75"/>
                  <a:pt x="83" y="75"/>
                </a:cubicBezTo>
                <a:cubicBezTo>
                  <a:pt x="82" y="75"/>
                  <a:pt x="82" y="74"/>
                  <a:pt x="81" y="74"/>
                </a:cubicBezTo>
                <a:cubicBezTo>
                  <a:pt x="81" y="74"/>
                  <a:pt x="80" y="73"/>
                  <a:pt x="80" y="73"/>
                </a:cubicBezTo>
                <a:cubicBezTo>
                  <a:pt x="80" y="72"/>
                  <a:pt x="79" y="72"/>
                  <a:pt x="79" y="71"/>
                </a:cubicBezTo>
                <a:cubicBezTo>
                  <a:pt x="80" y="71"/>
                  <a:pt x="81" y="72"/>
                  <a:pt x="81" y="73"/>
                </a:cubicBezTo>
                <a:cubicBezTo>
                  <a:pt x="82" y="73"/>
                  <a:pt x="83" y="74"/>
                  <a:pt x="83" y="75"/>
                </a:cubicBezTo>
                <a:cubicBezTo>
                  <a:pt x="84" y="76"/>
                  <a:pt x="85" y="77"/>
                  <a:pt x="86" y="77"/>
                </a:cubicBezTo>
                <a:cubicBezTo>
                  <a:pt x="86" y="78"/>
                  <a:pt x="87" y="79"/>
                  <a:pt x="88" y="79"/>
                </a:cubicBezTo>
                <a:cubicBezTo>
                  <a:pt x="89" y="79"/>
                  <a:pt x="90" y="78"/>
                  <a:pt x="90" y="78"/>
                </a:cubicBezTo>
                <a:cubicBezTo>
                  <a:pt x="91" y="77"/>
                  <a:pt x="91" y="77"/>
                  <a:pt x="92" y="77"/>
                </a:cubicBezTo>
                <a:cubicBezTo>
                  <a:pt x="92" y="76"/>
                  <a:pt x="92" y="75"/>
                  <a:pt x="92" y="75"/>
                </a:cubicBezTo>
                <a:cubicBezTo>
                  <a:pt x="92" y="75"/>
                  <a:pt x="91" y="75"/>
                  <a:pt x="91" y="74"/>
                </a:cubicBezTo>
                <a:cubicBezTo>
                  <a:pt x="90" y="73"/>
                  <a:pt x="89" y="71"/>
                  <a:pt x="89" y="70"/>
                </a:cubicBezTo>
                <a:cubicBezTo>
                  <a:pt x="88" y="69"/>
                  <a:pt x="88" y="68"/>
                  <a:pt x="88" y="66"/>
                </a:cubicBezTo>
                <a:cubicBezTo>
                  <a:pt x="89" y="67"/>
                  <a:pt x="89" y="67"/>
                  <a:pt x="89" y="67"/>
                </a:cubicBezTo>
                <a:cubicBezTo>
                  <a:pt x="89" y="67"/>
                  <a:pt x="89" y="66"/>
                  <a:pt x="90" y="66"/>
                </a:cubicBezTo>
                <a:cubicBezTo>
                  <a:pt x="90" y="66"/>
                  <a:pt x="90" y="67"/>
                  <a:pt x="91" y="67"/>
                </a:cubicBezTo>
                <a:cubicBezTo>
                  <a:pt x="92" y="67"/>
                  <a:pt x="92" y="67"/>
                  <a:pt x="92" y="67"/>
                </a:cubicBezTo>
                <a:cubicBezTo>
                  <a:pt x="92" y="68"/>
                  <a:pt x="93" y="68"/>
                  <a:pt x="93" y="68"/>
                </a:cubicBezTo>
                <a:cubicBezTo>
                  <a:pt x="93" y="68"/>
                  <a:pt x="93" y="68"/>
                  <a:pt x="93" y="68"/>
                </a:cubicBezTo>
                <a:cubicBezTo>
                  <a:pt x="93" y="67"/>
                  <a:pt x="94" y="67"/>
                  <a:pt x="94" y="67"/>
                </a:cubicBezTo>
                <a:cubicBezTo>
                  <a:pt x="94" y="67"/>
                  <a:pt x="95" y="68"/>
                  <a:pt x="95" y="68"/>
                </a:cubicBezTo>
                <a:cubicBezTo>
                  <a:pt x="96" y="69"/>
                  <a:pt x="96" y="69"/>
                  <a:pt x="96" y="70"/>
                </a:cubicBezTo>
                <a:cubicBezTo>
                  <a:pt x="97" y="72"/>
                  <a:pt x="97" y="72"/>
                  <a:pt x="97" y="72"/>
                </a:cubicBezTo>
                <a:cubicBezTo>
                  <a:pt x="97" y="72"/>
                  <a:pt x="97" y="72"/>
                  <a:pt x="97" y="72"/>
                </a:cubicBezTo>
                <a:cubicBezTo>
                  <a:pt x="98" y="72"/>
                  <a:pt x="98" y="72"/>
                  <a:pt x="98" y="71"/>
                </a:cubicBezTo>
                <a:cubicBezTo>
                  <a:pt x="98" y="70"/>
                  <a:pt x="98" y="70"/>
                  <a:pt x="97" y="69"/>
                </a:cubicBezTo>
                <a:cubicBezTo>
                  <a:pt x="97" y="69"/>
                  <a:pt x="97" y="68"/>
                  <a:pt x="97" y="68"/>
                </a:cubicBezTo>
                <a:cubicBezTo>
                  <a:pt x="97" y="67"/>
                  <a:pt x="97" y="66"/>
                  <a:pt x="98" y="66"/>
                </a:cubicBezTo>
                <a:cubicBezTo>
                  <a:pt x="98" y="66"/>
                  <a:pt x="99" y="67"/>
                  <a:pt x="99" y="67"/>
                </a:cubicBezTo>
                <a:cubicBezTo>
                  <a:pt x="99" y="67"/>
                  <a:pt x="100" y="68"/>
                  <a:pt x="100" y="68"/>
                </a:cubicBezTo>
                <a:cubicBezTo>
                  <a:pt x="100" y="69"/>
                  <a:pt x="100" y="69"/>
                  <a:pt x="100" y="70"/>
                </a:cubicBezTo>
                <a:cubicBezTo>
                  <a:pt x="101" y="70"/>
                  <a:pt x="101" y="70"/>
                  <a:pt x="102" y="70"/>
                </a:cubicBezTo>
                <a:cubicBezTo>
                  <a:pt x="103" y="70"/>
                  <a:pt x="104" y="70"/>
                  <a:pt x="105" y="69"/>
                </a:cubicBezTo>
                <a:cubicBezTo>
                  <a:pt x="105" y="69"/>
                  <a:pt x="105" y="68"/>
                  <a:pt x="105" y="68"/>
                </a:cubicBezTo>
                <a:cubicBezTo>
                  <a:pt x="105" y="67"/>
                  <a:pt x="105" y="67"/>
                  <a:pt x="105" y="66"/>
                </a:cubicBezTo>
                <a:cubicBezTo>
                  <a:pt x="105" y="66"/>
                  <a:pt x="105" y="65"/>
                  <a:pt x="105" y="64"/>
                </a:cubicBezTo>
                <a:cubicBezTo>
                  <a:pt x="105" y="64"/>
                  <a:pt x="105" y="64"/>
                  <a:pt x="105" y="63"/>
                </a:cubicBezTo>
                <a:cubicBezTo>
                  <a:pt x="105" y="63"/>
                  <a:pt x="106" y="63"/>
                  <a:pt x="106" y="62"/>
                </a:cubicBezTo>
                <a:cubicBezTo>
                  <a:pt x="107" y="63"/>
                  <a:pt x="107" y="63"/>
                  <a:pt x="107" y="63"/>
                </a:cubicBezTo>
                <a:cubicBezTo>
                  <a:pt x="108" y="63"/>
                  <a:pt x="108" y="64"/>
                  <a:pt x="109" y="64"/>
                </a:cubicBezTo>
                <a:cubicBezTo>
                  <a:pt x="109" y="63"/>
                  <a:pt x="110" y="62"/>
                  <a:pt x="111" y="62"/>
                </a:cubicBezTo>
                <a:cubicBezTo>
                  <a:pt x="111" y="63"/>
                  <a:pt x="111" y="63"/>
                  <a:pt x="111" y="63"/>
                </a:cubicBezTo>
                <a:cubicBezTo>
                  <a:pt x="112" y="64"/>
                  <a:pt x="112" y="64"/>
                  <a:pt x="112" y="64"/>
                </a:cubicBezTo>
                <a:cubicBezTo>
                  <a:pt x="112" y="65"/>
                  <a:pt x="112" y="65"/>
                  <a:pt x="111" y="65"/>
                </a:cubicBezTo>
                <a:cubicBezTo>
                  <a:pt x="111" y="66"/>
                  <a:pt x="111" y="66"/>
                  <a:pt x="111" y="66"/>
                </a:cubicBezTo>
                <a:cubicBezTo>
                  <a:pt x="113" y="66"/>
                  <a:pt x="113" y="66"/>
                  <a:pt x="113" y="66"/>
                </a:cubicBezTo>
                <a:cubicBezTo>
                  <a:pt x="113" y="67"/>
                  <a:pt x="113" y="67"/>
                  <a:pt x="113" y="67"/>
                </a:cubicBezTo>
                <a:cubicBezTo>
                  <a:pt x="113" y="67"/>
                  <a:pt x="113" y="67"/>
                  <a:pt x="113" y="67"/>
                </a:cubicBezTo>
                <a:cubicBezTo>
                  <a:pt x="113" y="67"/>
                  <a:pt x="114" y="66"/>
                  <a:pt x="114" y="65"/>
                </a:cubicBezTo>
                <a:cubicBezTo>
                  <a:pt x="115" y="65"/>
                  <a:pt x="115" y="64"/>
                  <a:pt x="116" y="64"/>
                </a:cubicBezTo>
                <a:cubicBezTo>
                  <a:pt x="117" y="64"/>
                  <a:pt x="118" y="64"/>
                  <a:pt x="118" y="65"/>
                </a:cubicBezTo>
                <a:cubicBezTo>
                  <a:pt x="118" y="66"/>
                  <a:pt x="118" y="66"/>
                  <a:pt x="119" y="66"/>
                </a:cubicBezTo>
                <a:cubicBezTo>
                  <a:pt x="120" y="66"/>
                  <a:pt x="120" y="65"/>
                  <a:pt x="120" y="65"/>
                </a:cubicBezTo>
                <a:cubicBezTo>
                  <a:pt x="120" y="64"/>
                  <a:pt x="120" y="64"/>
                  <a:pt x="120" y="64"/>
                </a:cubicBezTo>
                <a:cubicBezTo>
                  <a:pt x="120" y="63"/>
                  <a:pt x="120" y="63"/>
                  <a:pt x="120" y="62"/>
                </a:cubicBezTo>
                <a:cubicBezTo>
                  <a:pt x="120" y="61"/>
                  <a:pt x="120" y="61"/>
                  <a:pt x="119" y="61"/>
                </a:cubicBezTo>
                <a:cubicBezTo>
                  <a:pt x="119" y="60"/>
                  <a:pt x="119" y="60"/>
                  <a:pt x="119" y="60"/>
                </a:cubicBezTo>
                <a:cubicBezTo>
                  <a:pt x="119" y="60"/>
                  <a:pt x="119" y="59"/>
                  <a:pt x="119" y="59"/>
                </a:cubicBezTo>
                <a:cubicBezTo>
                  <a:pt x="119" y="58"/>
                  <a:pt x="119" y="58"/>
                  <a:pt x="119" y="58"/>
                </a:cubicBezTo>
                <a:cubicBezTo>
                  <a:pt x="119" y="58"/>
                  <a:pt x="119" y="57"/>
                  <a:pt x="119" y="57"/>
                </a:cubicBezTo>
                <a:cubicBezTo>
                  <a:pt x="120" y="56"/>
                  <a:pt x="120" y="56"/>
                  <a:pt x="120" y="55"/>
                </a:cubicBezTo>
                <a:cubicBezTo>
                  <a:pt x="121" y="55"/>
                  <a:pt x="121" y="56"/>
                  <a:pt x="122" y="56"/>
                </a:cubicBezTo>
                <a:cubicBezTo>
                  <a:pt x="122" y="57"/>
                  <a:pt x="122" y="57"/>
                  <a:pt x="122" y="58"/>
                </a:cubicBezTo>
                <a:cubicBezTo>
                  <a:pt x="122" y="58"/>
                  <a:pt x="122" y="58"/>
                  <a:pt x="122" y="58"/>
                </a:cubicBezTo>
                <a:cubicBezTo>
                  <a:pt x="122" y="58"/>
                  <a:pt x="123" y="58"/>
                  <a:pt x="123" y="59"/>
                </a:cubicBezTo>
                <a:cubicBezTo>
                  <a:pt x="123" y="59"/>
                  <a:pt x="122" y="59"/>
                  <a:pt x="122" y="59"/>
                </a:cubicBezTo>
                <a:cubicBezTo>
                  <a:pt x="122" y="60"/>
                  <a:pt x="122" y="60"/>
                  <a:pt x="122" y="60"/>
                </a:cubicBezTo>
                <a:cubicBezTo>
                  <a:pt x="122" y="62"/>
                  <a:pt x="122" y="62"/>
                  <a:pt x="122" y="62"/>
                </a:cubicBezTo>
                <a:cubicBezTo>
                  <a:pt x="122" y="62"/>
                  <a:pt x="123" y="62"/>
                  <a:pt x="123" y="63"/>
                </a:cubicBezTo>
                <a:cubicBezTo>
                  <a:pt x="124" y="64"/>
                  <a:pt x="124" y="64"/>
                  <a:pt x="124" y="64"/>
                </a:cubicBezTo>
                <a:cubicBezTo>
                  <a:pt x="124" y="64"/>
                  <a:pt x="124" y="65"/>
                  <a:pt x="124" y="65"/>
                </a:cubicBezTo>
                <a:cubicBezTo>
                  <a:pt x="124" y="66"/>
                  <a:pt x="124" y="66"/>
                  <a:pt x="124" y="66"/>
                </a:cubicBezTo>
                <a:cubicBezTo>
                  <a:pt x="124" y="66"/>
                  <a:pt x="124" y="66"/>
                  <a:pt x="124" y="67"/>
                </a:cubicBezTo>
                <a:cubicBezTo>
                  <a:pt x="125" y="67"/>
                  <a:pt x="125" y="67"/>
                  <a:pt x="126" y="67"/>
                </a:cubicBezTo>
                <a:cubicBezTo>
                  <a:pt x="126" y="67"/>
                  <a:pt x="127" y="67"/>
                  <a:pt x="128" y="66"/>
                </a:cubicBezTo>
                <a:cubicBezTo>
                  <a:pt x="129" y="65"/>
                  <a:pt x="130" y="64"/>
                  <a:pt x="130" y="63"/>
                </a:cubicBezTo>
                <a:cubicBezTo>
                  <a:pt x="131" y="63"/>
                  <a:pt x="131" y="63"/>
                  <a:pt x="131" y="63"/>
                </a:cubicBezTo>
                <a:cubicBezTo>
                  <a:pt x="131" y="63"/>
                  <a:pt x="131" y="63"/>
                  <a:pt x="131" y="63"/>
                </a:cubicBezTo>
                <a:cubicBezTo>
                  <a:pt x="131" y="63"/>
                  <a:pt x="132" y="63"/>
                  <a:pt x="132" y="62"/>
                </a:cubicBezTo>
                <a:cubicBezTo>
                  <a:pt x="133" y="61"/>
                  <a:pt x="134" y="60"/>
                  <a:pt x="135" y="60"/>
                </a:cubicBezTo>
                <a:cubicBezTo>
                  <a:pt x="136" y="60"/>
                  <a:pt x="136" y="61"/>
                  <a:pt x="137" y="61"/>
                </a:cubicBezTo>
                <a:cubicBezTo>
                  <a:pt x="137" y="61"/>
                  <a:pt x="137" y="62"/>
                  <a:pt x="137" y="63"/>
                </a:cubicBezTo>
                <a:cubicBezTo>
                  <a:pt x="137" y="63"/>
                  <a:pt x="137" y="63"/>
                  <a:pt x="136" y="64"/>
                </a:cubicBezTo>
                <a:cubicBezTo>
                  <a:pt x="136" y="64"/>
                  <a:pt x="135" y="65"/>
                  <a:pt x="135" y="65"/>
                </a:cubicBezTo>
                <a:cubicBezTo>
                  <a:pt x="134" y="66"/>
                  <a:pt x="134" y="66"/>
                  <a:pt x="133" y="67"/>
                </a:cubicBezTo>
                <a:cubicBezTo>
                  <a:pt x="132" y="67"/>
                  <a:pt x="132" y="68"/>
                  <a:pt x="132" y="68"/>
                </a:cubicBezTo>
                <a:cubicBezTo>
                  <a:pt x="133" y="68"/>
                  <a:pt x="133" y="69"/>
                  <a:pt x="133" y="69"/>
                </a:cubicBezTo>
                <a:cubicBezTo>
                  <a:pt x="133" y="70"/>
                  <a:pt x="134" y="70"/>
                  <a:pt x="135" y="70"/>
                </a:cubicBezTo>
                <a:cubicBezTo>
                  <a:pt x="136" y="69"/>
                  <a:pt x="136" y="69"/>
                  <a:pt x="137" y="68"/>
                </a:cubicBezTo>
                <a:cubicBezTo>
                  <a:pt x="137" y="67"/>
                  <a:pt x="138" y="67"/>
                  <a:pt x="138" y="66"/>
                </a:cubicBezTo>
                <a:cubicBezTo>
                  <a:pt x="138" y="66"/>
                  <a:pt x="139" y="66"/>
                  <a:pt x="139" y="66"/>
                </a:cubicBezTo>
                <a:cubicBezTo>
                  <a:pt x="140" y="66"/>
                  <a:pt x="140" y="66"/>
                  <a:pt x="140" y="66"/>
                </a:cubicBezTo>
                <a:cubicBezTo>
                  <a:pt x="141" y="67"/>
                  <a:pt x="141" y="67"/>
                  <a:pt x="141" y="67"/>
                </a:cubicBezTo>
                <a:cubicBezTo>
                  <a:pt x="141" y="68"/>
                  <a:pt x="141" y="68"/>
                  <a:pt x="140" y="69"/>
                </a:cubicBezTo>
                <a:cubicBezTo>
                  <a:pt x="140" y="70"/>
                  <a:pt x="140" y="71"/>
                  <a:pt x="139" y="71"/>
                </a:cubicBezTo>
                <a:cubicBezTo>
                  <a:pt x="139" y="72"/>
                  <a:pt x="139" y="73"/>
                  <a:pt x="140" y="73"/>
                </a:cubicBezTo>
                <a:cubicBezTo>
                  <a:pt x="140" y="73"/>
                  <a:pt x="140" y="73"/>
                  <a:pt x="141" y="73"/>
                </a:cubicBezTo>
                <a:cubicBezTo>
                  <a:pt x="141" y="73"/>
                  <a:pt x="142" y="73"/>
                  <a:pt x="142" y="73"/>
                </a:cubicBezTo>
                <a:cubicBezTo>
                  <a:pt x="143" y="73"/>
                  <a:pt x="143" y="73"/>
                  <a:pt x="144" y="73"/>
                </a:cubicBezTo>
                <a:cubicBezTo>
                  <a:pt x="144" y="73"/>
                  <a:pt x="144" y="73"/>
                  <a:pt x="144" y="73"/>
                </a:cubicBezTo>
                <a:cubicBezTo>
                  <a:pt x="144" y="74"/>
                  <a:pt x="145" y="74"/>
                  <a:pt x="145" y="74"/>
                </a:cubicBezTo>
                <a:cubicBezTo>
                  <a:pt x="146" y="74"/>
                  <a:pt x="147" y="73"/>
                  <a:pt x="147" y="73"/>
                </a:cubicBezTo>
                <a:cubicBezTo>
                  <a:pt x="148" y="71"/>
                  <a:pt x="148" y="71"/>
                  <a:pt x="148" y="71"/>
                </a:cubicBezTo>
                <a:cubicBezTo>
                  <a:pt x="149" y="71"/>
                  <a:pt x="149" y="70"/>
                  <a:pt x="149" y="70"/>
                </a:cubicBezTo>
                <a:cubicBezTo>
                  <a:pt x="149" y="69"/>
                  <a:pt x="149" y="69"/>
                  <a:pt x="148" y="69"/>
                </a:cubicBezTo>
                <a:cubicBezTo>
                  <a:pt x="148" y="69"/>
                  <a:pt x="149" y="68"/>
                  <a:pt x="149" y="67"/>
                </a:cubicBezTo>
                <a:cubicBezTo>
                  <a:pt x="148" y="67"/>
                  <a:pt x="147" y="67"/>
                  <a:pt x="147" y="66"/>
                </a:cubicBezTo>
                <a:cubicBezTo>
                  <a:pt x="146" y="65"/>
                  <a:pt x="146" y="64"/>
                  <a:pt x="146" y="63"/>
                </a:cubicBezTo>
                <a:cubicBezTo>
                  <a:pt x="147" y="63"/>
                  <a:pt x="147" y="63"/>
                  <a:pt x="147" y="63"/>
                </a:cubicBezTo>
                <a:cubicBezTo>
                  <a:pt x="147" y="62"/>
                  <a:pt x="148" y="62"/>
                  <a:pt x="148" y="62"/>
                </a:cubicBezTo>
                <a:cubicBezTo>
                  <a:pt x="149" y="62"/>
                  <a:pt x="149" y="63"/>
                  <a:pt x="149" y="63"/>
                </a:cubicBezTo>
                <a:cubicBezTo>
                  <a:pt x="150" y="63"/>
                  <a:pt x="150" y="64"/>
                  <a:pt x="151" y="64"/>
                </a:cubicBezTo>
                <a:cubicBezTo>
                  <a:pt x="151" y="62"/>
                  <a:pt x="151" y="62"/>
                  <a:pt x="151" y="62"/>
                </a:cubicBezTo>
                <a:cubicBezTo>
                  <a:pt x="151" y="62"/>
                  <a:pt x="152" y="61"/>
                  <a:pt x="152" y="61"/>
                </a:cubicBezTo>
                <a:cubicBezTo>
                  <a:pt x="153" y="61"/>
                  <a:pt x="153" y="62"/>
                  <a:pt x="153" y="62"/>
                </a:cubicBezTo>
                <a:cubicBezTo>
                  <a:pt x="153" y="62"/>
                  <a:pt x="153" y="63"/>
                  <a:pt x="153" y="63"/>
                </a:cubicBezTo>
                <a:cubicBezTo>
                  <a:pt x="153" y="63"/>
                  <a:pt x="153" y="64"/>
                  <a:pt x="152" y="65"/>
                </a:cubicBezTo>
                <a:cubicBezTo>
                  <a:pt x="152" y="67"/>
                  <a:pt x="152" y="68"/>
                  <a:pt x="152" y="69"/>
                </a:cubicBezTo>
                <a:cubicBezTo>
                  <a:pt x="152" y="69"/>
                  <a:pt x="152" y="69"/>
                  <a:pt x="152" y="69"/>
                </a:cubicBezTo>
                <a:cubicBezTo>
                  <a:pt x="153" y="69"/>
                  <a:pt x="153" y="68"/>
                  <a:pt x="154" y="67"/>
                </a:cubicBezTo>
                <a:cubicBezTo>
                  <a:pt x="155" y="66"/>
                  <a:pt x="155" y="65"/>
                  <a:pt x="155" y="65"/>
                </a:cubicBezTo>
                <a:cubicBezTo>
                  <a:pt x="155" y="64"/>
                  <a:pt x="155" y="64"/>
                  <a:pt x="155" y="64"/>
                </a:cubicBezTo>
                <a:cubicBezTo>
                  <a:pt x="155" y="63"/>
                  <a:pt x="155" y="62"/>
                  <a:pt x="156" y="62"/>
                </a:cubicBezTo>
                <a:cubicBezTo>
                  <a:pt x="157" y="62"/>
                  <a:pt x="157" y="62"/>
                  <a:pt x="157" y="63"/>
                </a:cubicBezTo>
                <a:cubicBezTo>
                  <a:pt x="158" y="64"/>
                  <a:pt x="158" y="64"/>
                  <a:pt x="159" y="64"/>
                </a:cubicBezTo>
                <a:cubicBezTo>
                  <a:pt x="160" y="64"/>
                  <a:pt x="160" y="64"/>
                  <a:pt x="160" y="64"/>
                </a:cubicBezTo>
                <a:cubicBezTo>
                  <a:pt x="161" y="64"/>
                  <a:pt x="161" y="63"/>
                  <a:pt x="161" y="63"/>
                </a:cubicBezTo>
                <a:cubicBezTo>
                  <a:pt x="161" y="62"/>
                  <a:pt x="162" y="62"/>
                  <a:pt x="162" y="62"/>
                </a:cubicBezTo>
                <a:cubicBezTo>
                  <a:pt x="162" y="61"/>
                  <a:pt x="163" y="61"/>
                  <a:pt x="163" y="61"/>
                </a:cubicBezTo>
                <a:cubicBezTo>
                  <a:pt x="163" y="62"/>
                  <a:pt x="163" y="62"/>
                  <a:pt x="163" y="62"/>
                </a:cubicBezTo>
                <a:cubicBezTo>
                  <a:pt x="163" y="62"/>
                  <a:pt x="164" y="62"/>
                  <a:pt x="164" y="63"/>
                </a:cubicBezTo>
                <a:cubicBezTo>
                  <a:pt x="164" y="63"/>
                  <a:pt x="165" y="63"/>
                  <a:pt x="165" y="62"/>
                </a:cubicBezTo>
                <a:cubicBezTo>
                  <a:pt x="166" y="62"/>
                  <a:pt x="166" y="61"/>
                  <a:pt x="166" y="61"/>
                </a:cubicBezTo>
                <a:cubicBezTo>
                  <a:pt x="166" y="61"/>
                  <a:pt x="167" y="60"/>
                  <a:pt x="167" y="60"/>
                </a:cubicBezTo>
                <a:cubicBezTo>
                  <a:pt x="167" y="60"/>
                  <a:pt x="167" y="59"/>
                  <a:pt x="168" y="59"/>
                </a:cubicBezTo>
                <a:cubicBezTo>
                  <a:pt x="169" y="59"/>
                  <a:pt x="169" y="60"/>
                  <a:pt x="169" y="60"/>
                </a:cubicBezTo>
                <a:cubicBezTo>
                  <a:pt x="169" y="60"/>
                  <a:pt x="169" y="61"/>
                  <a:pt x="169" y="61"/>
                </a:cubicBezTo>
                <a:cubicBezTo>
                  <a:pt x="169" y="61"/>
                  <a:pt x="169" y="62"/>
                  <a:pt x="170" y="62"/>
                </a:cubicBezTo>
                <a:cubicBezTo>
                  <a:pt x="170" y="63"/>
                  <a:pt x="170" y="63"/>
                  <a:pt x="171" y="63"/>
                </a:cubicBezTo>
                <a:cubicBezTo>
                  <a:pt x="175" y="63"/>
                  <a:pt x="175" y="63"/>
                  <a:pt x="175" y="63"/>
                </a:cubicBezTo>
                <a:cubicBezTo>
                  <a:pt x="175" y="62"/>
                  <a:pt x="175" y="62"/>
                  <a:pt x="176" y="62"/>
                </a:cubicBezTo>
                <a:cubicBezTo>
                  <a:pt x="176" y="62"/>
                  <a:pt x="176" y="62"/>
                  <a:pt x="176" y="62"/>
                </a:cubicBezTo>
                <a:cubicBezTo>
                  <a:pt x="176" y="62"/>
                  <a:pt x="177" y="63"/>
                  <a:pt x="177" y="63"/>
                </a:cubicBezTo>
                <a:cubicBezTo>
                  <a:pt x="178" y="63"/>
                  <a:pt x="178" y="63"/>
                  <a:pt x="178" y="63"/>
                </a:cubicBezTo>
                <a:cubicBezTo>
                  <a:pt x="178" y="65"/>
                  <a:pt x="178" y="65"/>
                  <a:pt x="178" y="65"/>
                </a:cubicBezTo>
                <a:cubicBezTo>
                  <a:pt x="178" y="66"/>
                  <a:pt x="178" y="66"/>
                  <a:pt x="179" y="66"/>
                </a:cubicBezTo>
                <a:cubicBezTo>
                  <a:pt x="179" y="66"/>
                  <a:pt x="181" y="66"/>
                  <a:pt x="183" y="67"/>
                </a:cubicBezTo>
                <a:cubicBezTo>
                  <a:pt x="183" y="66"/>
                  <a:pt x="183" y="66"/>
                  <a:pt x="184" y="66"/>
                </a:cubicBezTo>
                <a:cubicBezTo>
                  <a:pt x="185" y="66"/>
                  <a:pt x="186" y="66"/>
                  <a:pt x="186" y="66"/>
                </a:cubicBezTo>
                <a:cubicBezTo>
                  <a:pt x="186" y="66"/>
                  <a:pt x="186" y="66"/>
                  <a:pt x="186" y="66"/>
                </a:cubicBezTo>
                <a:cubicBezTo>
                  <a:pt x="186" y="67"/>
                  <a:pt x="186" y="67"/>
                  <a:pt x="186" y="67"/>
                </a:cubicBezTo>
                <a:cubicBezTo>
                  <a:pt x="186" y="68"/>
                  <a:pt x="186" y="68"/>
                  <a:pt x="186" y="68"/>
                </a:cubicBezTo>
                <a:cubicBezTo>
                  <a:pt x="186" y="68"/>
                  <a:pt x="186" y="69"/>
                  <a:pt x="186" y="69"/>
                </a:cubicBezTo>
                <a:cubicBezTo>
                  <a:pt x="186" y="70"/>
                  <a:pt x="186" y="71"/>
                  <a:pt x="186" y="71"/>
                </a:cubicBezTo>
                <a:cubicBezTo>
                  <a:pt x="186" y="72"/>
                  <a:pt x="187" y="73"/>
                  <a:pt x="187" y="73"/>
                </a:cubicBezTo>
                <a:cubicBezTo>
                  <a:pt x="188" y="73"/>
                  <a:pt x="188" y="72"/>
                  <a:pt x="189" y="72"/>
                </a:cubicBezTo>
                <a:cubicBezTo>
                  <a:pt x="189" y="72"/>
                  <a:pt x="190" y="72"/>
                  <a:pt x="191" y="72"/>
                </a:cubicBezTo>
                <a:cubicBezTo>
                  <a:pt x="190" y="72"/>
                  <a:pt x="190" y="73"/>
                  <a:pt x="190" y="73"/>
                </a:cubicBezTo>
                <a:cubicBezTo>
                  <a:pt x="189" y="75"/>
                  <a:pt x="189" y="75"/>
                  <a:pt x="189" y="75"/>
                </a:cubicBezTo>
                <a:cubicBezTo>
                  <a:pt x="189" y="76"/>
                  <a:pt x="190" y="77"/>
                  <a:pt x="191" y="78"/>
                </a:cubicBezTo>
                <a:cubicBezTo>
                  <a:pt x="191" y="79"/>
                  <a:pt x="192" y="79"/>
                  <a:pt x="192" y="79"/>
                </a:cubicBezTo>
                <a:cubicBezTo>
                  <a:pt x="192" y="79"/>
                  <a:pt x="192" y="79"/>
                  <a:pt x="193" y="79"/>
                </a:cubicBezTo>
                <a:cubicBezTo>
                  <a:pt x="193" y="78"/>
                  <a:pt x="194" y="78"/>
                  <a:pt x="195" y="78"/>
                </a:cubicBezTo>
                <a:cubicBezTo>
                  <a:pt x="196" y="78"/>
                  <a:pt x="196" y="79"/>
                  <a:pt x="196" y="79"/>
                </a:cubicBezTo>
                <a:cubicBezTo>
                  <a:pt x="196" y="80"/>
                  <a:pt x="195" y="80"/>
                  <a:pt x="194" y="81"/>
                </a:cubicBezTo>
                <a:cubicBezTo>
                  <a:pt x="193" y="81"/>
                  <a:pt x="193" y="82"/>
                  <a:pt x="193" y="83"/>
                </a:cubicBezTo>
                <a:cubicBezTo>
                  <a:pt x="193" y="84"/>
                  <a:pt x="193" y="84"/>
                  <a:pt x="193" y="85"/>
                </a:cubicBezTo>
                <a:cubicBezTo>
                  <a:pt x="193" y="85"/>
                  <a:pt x="193" y="86"/>
                  <a:pt x="193" y="86"/>
                </a:cubicBezTo>
                <a:cubicBezTo>
                  <a:pt x="193" y="87"/>
                  <a:pt x="193" y="87"/>
                  <a:pt x="193" y="87"/>
                </a:cubicBezTo>
                <a:cubicBezTo>
                  <a:pt x="193" y="87"/>
                  <a:pt x="193" y="88"/>
                  <a:pt x="194" y="89"/>
                </a:cubicBezTo>
                <a:cubicBezTo>
                  <a:pt x="194" y="89"/>
                  <a:pt x="195" y="90"/>
                  <a:pt x="195" y="90"/>
                </a:cubicBezTo>
                <a:cubicBezTo>
                  <a:pt x="195" y="90"/>
                  <a:pt x="194" y="91"/>
                  <a:pt x="194" y="91"/>
                </a:cubicBezTo>
                <a:cubicBezTo>
                  <a:pt x="193" y="94"/>
                  <a:pt x="193" y="94"/>
                  <a:pt x="193" y="94"/>
                </a:cubicBezTo>
                <a:cubicBezTo>
                  <a:pt x="192" y="94"/>
                  <a:pt x="192" y="95"/>
                  <a:pt x="192" y="96"/>
                </a:cubicBezTo>
                <a:cubicBezTo>
                  <a:pt x="192" y="96"/>
                  <a:pt x="191" y="96"/>
                  <a:pt x="191" y="96"/>
                </a:cubicBezTo>
                <a:cubicBezTo>
                  <a:pt x="191" y="97"/>
                  <a:pt x="192" y="97"/>
                  <a:pt x="192" y="98"/>
                </a:cubicBezTo>
                <a:cubicBezTo>
                  <a:pt x="192" y="98"/>
                  <a:pt x="192" y="98"/>
                  <a:pt x="193" y="98"/>
                </a:cubicBezTo>
                <a:cubicBezTo>
                  <a:pt x="193" y="98"/>
                  <a:pt x="193" y="98"/>
                  <a:pt x="194" y="99"/>
                </a:cubicBezTo>
                <a:cubicBezTo>
                  <a:pt x="194" y="99"/>
                  <a:pt x="194" y="99"/>
                  <a:pt x="194" y="100"/>
                </a:cubicBezTo>
                <a:cubicBezTo>
                  <a:pt x="195" y="101"/>
                  <a:pt x="195" y="101"/>
                  <a:pt x="195" y="101"/>
                </a:cubicBezTo>
                <a:cubicBezTo>
                  <a:pt x="196" y="101"/>
                  <a:pt x="197" y="101"/>
                  <a:pt x="198" y="102"/>
                </a:cubicBezTo>
                <a:cubicBezTo>
                  <a:pt x="198" y="102"/>
                  <a:pt x="199" y="102"/>
                  <a:pt x="199" y="102"/>
                </a:cubicBezTo>
                <a:cubicBezTo>
                  <a:pt x="199" y="102"/>
                  <a:pt x="199" y="102"/>
                  <a:pt x="199" y="103"/>
                </a:cubicBezTo>
                <a:cubicBezTo>
                  <a:pt x="199" y="103"/>
                  <a:pt x="199" y="103"/>
                  <a:pt x="200" y="104"/>
                </a:cubicBezTo>
                <a:cubicBezTo>
                  <a:pt x="200" y="104"/>
                  <a:pt x="201" y="104"/>
                  <a:pt x="202" y="104"/>
                </a:cubicBezTo>
                <a:cubicBezTo>
                  <a:pt x="202" y="104"/>
                  <a:pt x="203" y="104"/>
                  <a:pt x="203" y="104"/>
                </a:cubicBezTo>
                <a:cubicBezTo>
                  <a:pt x="203" y="104"/>
                  <a:pt x="203" y="104"/>
                  <a:pt x="203" y="104"/>
                </a:cubicBezTo>
                <a:cubicBezTo>
                  <a:pt x="203" y="104"/>
                  <a:pt x="203" y="104"/>
                  <a:pt x="204" y="104"/>
                </a:cubicBezTo>
                <a:cubicBezTo>
                  <a:pt x="204" y="104"/>
                  <a:pt x="204" y="104"/>
                  <a:pt x="204" y="104"/>
                </a:cubicBezTo>
                <a:cubicBezTo>
                  <a:pt x="204" y="104"/>
                  <a:pt x="204" y="104"/>
                  <a:pt x="204" y="104"/>
                </a:cubicBezTo>
                <a:cubicBezTo>
                  <a:pt x="205" y="104"/>
                  <a:pt x="205" y="105"/>
                  <a:pt x="205" y="105"/>
                </a:cubicBezTo>
                <a:cubicBezTo>
                  <a:pt x="206" y="106"/>
                  <a:pt x="206" y="106"/>
                  <a:pt x="207" y="106"/>
                </a:cubicBezTo>
                <a:cubicBezTo>
                  <a:pt x="207" y="106"/>
                  <a:pt x="207" y="106"/>
                  <a:pt x="207" y="106"/>
                </a:cubicBezTo>
                <a:cubicBezTo>
                  <a:pt x="209" y="109"/>
                  <a:pt x="209" y="109"/>
                  <a:pt x="209" y="109"/>
                </a:cubicBezTo>
                <a:cubicBezTo>
                  <a:pt x="209" y="109"/>
                  <a:pt x="209" y="110"/>
                  <a:pt x="210" y="110"/>
                </a:cubicBezTo>
                <a:cubicBezTo>
                  <a:pt x="210" y="111"/>
                  <a:pt x="211" y="111"/>
                  <a:pt x="211" y="111"/>
                </a:cubicBezTo>
                <a:cubicBezTo>
                  <a:pt x="211" y="111"/>
                  <a:pt x="211" y="112"/>
                  <a:pt x="211" y="112"/>
                </a:cubicBezTo>
                <a:cubicBezTo>
                  <a:pt x="211" y="112"/>
                  <a:pt x="211" y="113"/>
                  <a:pt x="211" y="114"/>
                </a:cubicBezTo>
                <a:cubicBezTo>
                  <a:pt x="211" y="115"/>
                  <a:pt x="211" y="116"/>
                  <a:pt x="211" y="116"/>
                </a:cubicBezTo>
                <a:cubicBezTo>
                  <a:pt x="211" y="116"/>
                  <a:pt x="211" y="116"/>
                  <a:pt x="211" y="116"/>
                </a:cubicBezTo>
                <a:cubicBezTo>
                  <a:pt x="211" y="117"/>
                  <a:pt x="210" y="117"/>
                  <a:pt x="210" y="117"/>
                </a:cubicBezTo>
                <a:cubicBezTo>
                  <a:pt x="210" y="118"/>
                  <a:pt x="210" y="119"/>
                  <a:pt x="209" y="120"/>
                </a:cubicBezTo>
                <a:close/>
                <a:moveTo>
                  <a:pt x="343" y="26"/>
                </a:moveTo>
                <a:cubicBezTo>
                  <a:pt x="344" y="26"/>
                  <a:pt x="344" y="26"/>
                  <a:pt x="345" y="26"/>
                </a:cubicBezTo>
                <a:cubicBezTo>
                  <a:pt x="345" y="27"/>
                  <a:pt x="346" y="28"/>
                  <a:pt x="346" y="29"/>
                </a:cubicBezTo>
                <a:cubicBezTo>
                  <a:pt x="345" y="30"/>
                  <a:pt x="345" y="30"/>
                  <a:pt x="344" y="30"/>
                </a:cubicBezTo>
                <a:cubicBezTo>
                  <a:pt x="344" y="29"/>
                  <a:pt x="343" y="29"/>
                  <a:pt x="343" y="28"/>
                </a:cubicBezTo>
                <a:cubicBezTo>
                  <a:pt x="343" y="28"/>
                  <a:pt x="342" y="28"/>
                  <a:pt x="342" y="27"/>
                </a:cubicBezTo>
                <a:cubicBezTo>
                  <a:pt x="343" y="27"/>
                  <a:pt x="343" y="27"/>
                  <a:pt x="343" y="27"/>
                </a:cubicBezTo>
                <a:cubicBezTo>
                  <a:pt x="343" y="26"/>
                  <a:pt x="343" y="26"/>
                  <a:pt x="343" y="26"/>
                </a:cubicBezTo>
                <a:close/>
                <a:moveTo>
                  <a:pt x="328" y="31"/>
                </a:moveTo>
                <a:cubicBezTo>
                  <a:pt x="328" y="31"/>
                  <a:pt x="327" y="31"/>
                  <a:pt x="327" y="30"/>
                </a:cubicBezTo>
                <a:cubicBezTo>
                  <a:pt x="327" y="30"/>
                  <a:pt x="328" y="29"/>
                  <a:pt x="329" y="29"/>
                </a:cubicBezTo>
                <a:cubicBezTo>
                  <a:pt x="331" y="28"/>
                  <a:pt x="332" y="28"/>
                  <a:pt x="333" y="28"/>
                </a:cubicBezTo>
                <a:cubicBezTo>
                  <a:pt x="333" y="29"/>
                  <a:pt x="332" y="30"/>
                  <a:pt x="331" y="30"/>
                </a:cubicBezTo>
                <a:cubicBezTo>
                  <a:pt x="330" y="30"/>
                  <a:pt x="329" y="31"/>
                  <a:pt x="328" y="31"/>
                </a:cubicBezTo>
                <a:close/>
                <a:moveTo>
                  <a:pt x="262" y="80"/>
                </a:moveTo>
                <a:cubicBezTo>
                  <a:pt x="262" y="80"/>
                  <a:pt x="261" y="80"/>
                  <a:pt x="261" y="80"/>
                </a:cubicBezTo>
                <a:cubicBezTo>
                  <a:pt x="261" y="79"/>
                  <a:pt x="261" y="79"/>
                  <a:pt x="261" y="78"/>
                </a:cubicBezTo>
                <a:cubicBezTo>
                  <a:pt x="261" y="77"/>
                  <a:pt x="261" y="76"/>
                  <a:pt x="261" y="76"/>
                </a:cubicBezTo>
                <a:cubicBezTo>
                  <a:pt x="261" y="77"/>
                  <a:pt x="262" y="77"/>
                  <a:pt x="262" y="78"/>
                </a:cubicBezTo>
                <a:cubicBezTo>
                  <a:pt x="262" y="79"/>
                  <a:pt x="262" y="80"/>
                  <a:pt x="262" y="80"/>
                </a:cubicBezTo>
                <a:close/>
                <a:moveTo>
                  <a:pt x="211" y="176"/>
                </a:moveTo>
                <a:cubicBezTo>
                  <a:pt x="211" y="176"/>
                  <a:pt x="211" y="176"/>
                  <a:pt x="212" y="176"/>
                </a:cubicBezTo>
                <a:cubicBezTo>
                  <a:pt x="212" y="175"/>
                  <a:pt x="212" y="175"/>
                  <a:pt x="212" y="175"/>
                </a:cubicBezTo>
                <a:cubicBezTo>
                  <a:pt x="212" y="175"/>
                  <a:pt x="212" y="175"/>
                  <a:pt x="212" y="175"/>
                </a:cubicBezTo>
                <a:cubicBezTo>
                  <a:pt x="212" y="175"/>
                  <a:pt x="213" y="175"/>
                  <a:pt x="213" y="175"/>
                </a:cubicBezTo>
                <a:cubicBezTo>
                  <a:pt x="213" y="175"/>
                  <a:pt x="213" y="176"/>
                  <a:pt x="213" y="176"/>
                </a:cubicBezTo>
                <a:cubicBezTo>
                  <a:pt x="213" y="176"/>
                  <a:pt x="212" y="176"/>
                  <a:pt x="212" y="176"/>
                </a:cubicBezTo>
                <a:cubicBezTo>
                  <a:pt x="211" y="177"/>
                  <a:pt x="211" y="177"/>
                  <a:pt x="210" y="177"/>
                </a:cubicBezTo>
                <a:cubicBezTo>
                  <a:pt x="210" y="177"/>
                  <a:pt x="210" y="177"/>
                  <a:pt x="210" y="177"/>
                </a:cubicBezTo>
                <a:cubicBezTo>
                  <a:pt x="210" y="177"/>
                  <a:pt x="210" y="177"/>
                  <a:pt x="210" y="176"/>
                </a:cubicBezTo>
                <a:cubicBezTo>
                  <a:pt x="210" y="176"/>
                  <a:pt x="210" y="176"/>
                  <a:pt x="211" y="176"/>
                </a:cubicBezTo>
                <a:close/>
                <a:moveTo>
                  <a:pt x="73" y="155"/>
                </a:moveTo>
                <a:cubicBezTo>
                  <a:pt x="74" y="155"/>
                  <a:pt x="74" y="155"/>
                  <a:pt x="74" y="155"/>
                </a:cubicBezTo>
                <a:cubicBezTo>
                  <a:pt x="73" y="155"/>
                  <a:pt x="73" y="155"/>
                  <a:pt x="73" y="155"/>
                </a:cubicBezTo>
                <a:cubicBezTo>
                  <a:pt x="73" y="155"/>
                  <a:pt x="73" y="155"/>
                  <a:pt x="73" y="155"/>
                </a:cubicBezTo>
                <a:close/>
                <a:moveTo>
                  <a:pt x="212" y="163"/>
                </a:moveTo>
                <a:cubicBezTo>
                  <a:pt x="213" y="164"/>
                  <a:pt x="213" y="164"/>
                  <a:pt x="213" y="165"/>
                </a:cubicBezTo>
                <a:cubicBezTo>
                  <a:pt x="212" y="165"/>
                  <a:pt x="212" y="165"/>
                  <a:pt x="211" y="165"/>
                </a:cubicBezTo>
                <a:cubicBezTo>
                  <a:pt x="211" y="165"/>
                  <a:pt x="211" y="164"/>
                  <a:pt x="211" y="164"/>
                </a:cubicBezTo>
                <a:cubicBezTo>
                  <a:pt x="211" y="163"/>
                  <a:pt x="211" y="163"/>
                  <a:pt x="211" y="163"/>
                </a:cubicBezTo>
                <a:cubicBezTo>
                  <a:pt x="212" y="163"/>
                  <a:pt x="212" y="163"/>
                  <a:pt x="212" y="163"/>
                </a:cubicBezTo>
                <a:close/>
                <a:moveTo>
                  <a:pt x="207" y="148"/>
                </a:moveTo>
                <a:cubicBezTo>
                  <a:pt x="206" y="148"/>
                  <a:pt x="206" y="148"/>
                  <a:pt x="206" y="147"/>
                </a:cubicBezTo>
                <a:cubicBezTo>
                  <a:pt x="206" y="147"/>
                  <a:pt x="206" y="146"/>
                  <a:pt x="207" y="146"/>
                </a:cubicBezTo>
                <a:cubicBezTo>
                  <a:pt x="207" y="146"/>
                  <a:pt x="208" y="146"/>
                  <a:pt x="208" y="146"/>
                </a:cubicBezTo>
                <a:cubicBezTo>
                  <a:pt x="209" y="146"/>
                  <a:pt x="210" y="146"/>
                  <a:pt x="211" y="146"/>
                </a:cubicBezTo>
                <a:cubicBezTo>
                  <a:pt x="212" y="146"/>
                  <a:pt x="212" y="147"/>
                  <a:pt x="213" y="147"/>
                </a:cubicBezTo>
                <a:cubicBezTo>
                  <a:pt x="213" y="148"/>
                  <a:pt x="213" y="148"/>
                  <a:pt x="212" y="148"/>
                </a:cubicBezTo>
                <a:cubicBezTo>
                  <a:pt x="211" y="149"/>
                  <a:pt x="211" y="149"/>
                  <a:pt x="210" y="149"/>
                </a:cubicBezTo>
                <a:cubicBezTo>
                  <a:pt x="209" y="149"/>
                  <a:pt x="208" y="148"/>
                  <a:pt x="207" y="148"/>
                </a:cubicBezTo>
                <a:close/>
                <a:moveTo>
                  <a:pt x="243" y="133"/>
                </a:moveTo>
                <a:cubicBezTo>
                  <a:pt x="243" y="134"/>
                  <a:pt x="244" y="134"/>
                  <a:pt x="244" y="134"/>
                </a:cubicBezTo>
                <a:cubicBezTo>
                  <a:pt x="244" y="134"/>
                  <a:pt x="244" y="134"/>
                  <a:pt x="244" y="135"/>
                </a:cubicBezTo>
                <a:cubicBezTo>
                  <a:pt x="243" y="135"/>
                  <a:pt x="243" y="135"/>
                  <a:pt x="242" y="135"/>
                </a:cubicBezTo>
                <a:cubicBezTo>
                  <a:pt x="242" y="136"/>
                  <a:pt x="241" y="136"/>
                  <a:pt x="241" y="136"/>
                </a:cubicBezTo>
                <a:cubicBezTo>
                  <a:pt x="240" y="136"/>
                  <a:pt x="240" y="136"/>
                  <a:pt x="239" y="135"/>
                </a:cubicBezTo>
                <a:cubicBezTo>
                  <a:pt x="239" y="135"/>
                  <a:pt x="239" y="135"/>
                  <a:pt x="238" y="135"/>
                </a:cubicBezTo>
                <a:cubicBezTo>
                  <a:pt x="236" y="135"/>
                  <a:pt x="236" y="135"/>
                  <a:pt x="236" y="135"/>
                </a:cubicBezTo>
                <a:cubicBezTo>
                  <a:pt x="236" y="135"/>
                  <a:pt x="236" y="135"/>
                  <a:pt x="236" y="136"/>
                </a:cubicBezTo>
                <a:cubicBezTo>
                  <a:pt x="236" y="136"/>
                  <a:pt x="236" y="135"/>
                  <a:pt x="236" y="135"/>
                </a:cubicBezTo>
                <a:cubicBezTo>
                  <a:pt x="236" y="135"/>
                  <a:pt x="236" y="135"/>
                  <a:pt x="236" y="135"/>
                </a:cubicBezTo>
                <a:cubicBezTo>
                  <a:pt x="236" y="135"/>
                  <a:pt x="236" y="135"/>
                  <a:pt x="236" y="136"/>
                </a:cubicBezTo>
                <a:cubicBezTo>
                  <a:pt x="235" y="136"/>
                  <a:pt x="235" y="135"/>
                  <a:pt x="234" y="135"/>
                </a:cubicBezTo>
                <a:cubicBezTo>
                  <a:pt x="234" y="135"/>
                  <a:pt x="235" y="134"/>
                  <a:pt x="237" y="134"/>
                </a:cubicBezTo>
                <a:cubicBezTo>
                  <a:pt x="239" y="133"/>
                  <a:pt x="240" y="133"/>
                  <a:pt x="241" y="133"/>
                </a:cubicBezTo>
                <a:cubicBezTo>
                  <a:pt x="242" y="133"/>
                  <a:pt x="243" y="133"/>
                  <a:pt x="243" y="133"/>
                </a:cubicBezTo>
                <a:close/>
                <a:moveTo>
                  <a:pt x="232" y="208"/>
                </a:moveTo>
                <a:cubicBezTo>
                  <a:pt x="232" y="208"/>
                  <a:pt x="233" y="208"/>
                  <a:pt x="233" y="208"/>
                </a:cubicBezTo>
                <a:cubicBezTo>
                  <a:pt x="234" y="208"/>
                  <a:pt x="234" y="209"/>
                  <a:pt x="234" y="209"/>
                </a:cubicBezTo>
                <a:cubicBezTo>
                  <a:pt x="234" y="210"/>
                  <a:pt x="234" y="210"/>
                  <a:pt x="233" y="210"/>
                </a:cubicBezTo>
                <a:cubicBezTo>
                  <a:pt x="232" y="210"/>
                  <a:pt x="232" y="209"/>
                  <a:pt x="232" y="208"/>
                </a:cubicBezTo>
                <a:close/>
                <a:moveTo>
                  <a:pt x="236" y="115"/>
                </a:moveTo>
                <a:cubicBezTo>
                  <a:pt x="235" y="116"/>
                  <a:pt x="235" y="116"/>
                  <a:pt x="234" y="117"/>
                </a:cubicBezTo>
                <a:cubicBezTo>
                  <a:pt x="232" y="117"/>
                  <a:pt x="232" y="117"/>
                  <a:pt x="231" y="117"/>
                </a:cubicBezTo>
                <a:cubicBezTo>
                  <a:pt x="229" y="117"/>
                  <a:pt x="228" y="116"/>
                  <a:pt x="227" y="115"/>
                </a:cubicBezTo>
                <a:cubicBezTo>
                  <a:pt x="226" y="114"/>
                  <a:pt x="225" y="113"/>
                  <a:pt x="224" y="113"/>
                </a:cubicBezTo>
                <a:cubicBezTo>
                  <a:pt x="224" y="112"/>
                  <a:pt x="224" y="112"/>
                  <a:pt x="224" y="112"/>
                </a:cubicBezTo>
                <a:cubicBezTo>
                  <a:pt x="224" y="112"/>
                  <a:pt x="224" y="111"/>
                  <a:pt x="224" y="111"/>
                </a:cubicBezTo>
                <a:cubicBezTo>
                  <a:pt x="224" y="111"/>
                  <a:pt x="224" y="111"/>
                  <a:pt x="224" y="110"/>
                </a:cubicBezTo>
                <a:cubicBezTo>
                  <a:pt x="224" y="110"/>
                  <a:pt x="224" y="110"/>
                  <a:pt x="224" y="109"/>
                </a:cubicBezTo>
                <a:cubicBezTo>
                  <a:pt x="224" y="109"/>
                  <a:pt x="224" y="108"/>
                  <a:pt x="224" y="108"/>
                </a:cubicBezTo>
                <a:cubicBezTo>
                  <a:pt x="224" y="108"/>
                  <a:pt x="224" y="107"/>
                  <a:pt x="225" y="107"/>
                </a:cubicBezTo>
                <a:cubicBezTo>
                  <a:pt x="225" y="106"/>
                  <a:pt x="225" y="106"/>
                  <a:pt x="225" y="106"/>
                </a:cubicBezTo>
                <a:cubicBezTo>
                  <a:pt x="225" y="106"/>
                  <a:pt x="226" y="105"/>
                  <a:pt x="226" y="104"/>
                </a:cubicBezTo>
                <a:cubicBezTo>
                  <a:pt x="226" y="105"/>
                  <a:pt x="226" y="105"/>
                  <a:pt x="226" y="105"/>
                </a:cubicBezTo>
                <a:cubicBezTo>
                  <a:pt x="226" y="105"/>
                  <a:pt x="226" y="105"/>
                  <a:pt x="226" y="105"/>
                </a:cubicBezTo>
                <a:cubicBezTo>
                  <a:pt x="226" y="104"/>
                  <a:pt x="226" y="104"/>
                  <a:pt x="228" y="103"/>
                </a:cubicBezTo>
                <a:cubicBezTo>
                  <a:pt x="229" y="103"/>
                  <a:pt x="230" y="102"/>
                  <a:pt x="232" y="102"/>
                </a:cubicBezTo>
                <a:cubicBezTo>
                  <a:pt x="234" y="102"/>
                  <a:pt x="235" y="103"/>
                  <a:pt x="236" y="103"/>
                </a:cubicBezTo>
                <a:cubicBezTo>
                  <a:pt x="237" y="104"/>
                  <a:pt x="237" y="105"/>
                  <a:pt x="238" y="106"/>
                </a:cubicBezTo>
                <a:cubicBezTo>
                  <a:pt x="239" y="107"/>
                  <a:pt x="239" y="108"/>
                  <a:pt x="239" y="109"/>
                </a:cubicBezTo>
                <a:cubicBezTo>
                  <a:pt x="240" y="109"/>
                  <a:pt x="240" y="110"/>
                  <a:pt x="240" y="110"/>
                </a:cubicBezTo>
                <a:cubicBezTo>
                  <a:pt x="239" y="110"/>
                  <a:pt x="239" y="110"/>
                  <a:pt x="239" y="111"/>
                </a:cubicBezTo>
                <a:cubicBezTo>
                  <a:pt x="239" y="112"/>
                  <a:pt x="239" y="112"/>
                  <a:pt x="238" y="112"/>
                </a:cubicBezTo>
                <a:cubicBezTo>
                  <a:pt x="238" y="112"/>
                  <a:pt x="238" y="112"/>
                  <a:pt x="238" y="113"/>
                </a:cubicBezTo>
                <a:cubicBezTo>
                  <a:pt x="239" y="113"/>
                  <a:pt x="239" y="113"/>
                  <a:pt x="239" y="113"/>
                </a:cubicBezTo>
                <a:cubicBezTo>
                  <a:pt x="239" y="114"/>
                  <a:pt x="238" y="114"/>
                  <a:pt x="237" y="114"/>
                </a:cubicBezTo>
                <a:cubicBezTo>
                  <a:pt x="237" y="115"/>
                  <a:pt x="236" y="115"/>
                  <a:pt x="236" y="115"/>
                </a:cubicBezTo>
                <a:close/>
                <a:moveTo>
                  <a:pt x="222" y="201"/>
                </a:moveTo>
                <a:cubicBezTo>
                  <a:pt x="223" y="201"/>
                  <a:pt x="223" y="201"/>
                  <a:pt x="224" y="202"/>
                </a:cubicBezTo>
                <a:cubicBezTo>
                  <a:pt x="224" y="202"/>
                  <a:pt x="224" y="202"/>
                  <a:pt x="224" y="203"/>
                </a:cubicBezTo>
                <a:cubicBezTo>
                  <a:pt x="224" y="203"/>
                  <a:pt x="224" y="203"/>
                  <a:pt x="224" y="203"/>
                </a:cubicBezTo>
                <a:cubicBezTo>
                  <a:pt x="224" y="203"/>
                  <a:pt x="224" y="203"/>
                  <a:pt x="223" y="203"/>
                </a:cubicBezTo>
                <a:cubicBezTo>
                  <a:pt x="223" y="203"/>
                  <a:pt x="223" y="203"/>
                  <a:pt x="223" y="203"/>
                </a:cubicBezTo>
                <a:cubicBezTo>
                  <a:pt x="222" y="203"/>
                  <a:pt x="222" y="203"/>
                  <a:pt x="222" y="203"/>
                </a:cubicBezTo>
                <a:cubicBezTo>
                  <a:pt x="221" y="203"/>
                  <a:pt x="221" y="202"/>
                  <a:pt x="220" y="202"/>
                </a:cubicBezTo>
                <a:cubicBezTo>
                  <a:pt x="218" y="200"/>
                  <a:pt x="218" y="200"/>
                  <a:pt x="218" y="200"/>
                </a:cubicBezTo>
                <a:cubicBezTo>
                  <a:pt x="217" y="200"/>
                  <a:pt x="216" y="199"/>
                  <a:pt x="216" y="199"/>
                </a:cubicBezTo>
                <a:cubicBezTo>
                  <a:pt x="215" y="198"/>
                  <a:pt x="214" y="198"/>
                  <a:pt x="214" y="197"/>
                </a:cubicBezTo>
                <a:cubicBezTo>
                  <a:pt x="216" y="197"/>
                  <a:pt x="217" y="197"/>
                  <a:pt x="218" y="198"/>
                </a:cubicBezTo>
                <a:cubicBezTo>
                  <a:pt x="218" y="199"/>
                  <a:pt x="219" y="200"/>
                  <a:pt x="221" y="200"/>
                </a:cubicBezTo>
                <a:cubicBezTo>
                  <a:pt x="221" y="200"/>
                  <a:pt x="221" y="201"/>
                  <a:pt x="222" y="200"/>
                </a:cubicBezTo>
                <a:cubicBezTo>
                  <a:pt x="222" y="200"/>
                  <a:pt x="222" y="200"/>
                  <a:pt x="222" y="201"/>
                </a:cubicBezTo>
                <a:close/>
                <a:moveTo>
                  <a:pt x="0" y="91"/>
                </a:moveTo>
                <a:cubicBezTo>
                  <a:pt x="1" y="91"/>
                  <a:pt x="1" y="90"/>
                  <a:pt x="2" y="90"/>
                </a:cubicBezTo>
                <a:cubicBezTo>
                  <a:pt x="2" y="90"/>
                  <a:pt x="2" y="91"/>
                  <a:pt x="2" y="91"/>
                </a:cubicBezTo>
                <a:cubicBezTo>
                  <a:pt x="2" y="92"/>
                  <a:pt x="2" y="93"/>
                  <a:pt x="2" y="93"/>
                </a:cubicBezTo>
                <a:cubicBezTo>
                  <a:pt x="2" y="94"/>
                  <a:pt x="2" y="94"/>
                  <a:pt x="1" y="94"/>
                </a:cubicBezTo>
                <a:cubicBezTo>
                  <a:pt x="1" y="94"/>
                  <a:pt x="1" y="94"/>
                  <a:pt x="0" y="93"/>
                </a:cubicBezTo>
                <a:cubicBezTo>
                  <a:pt x="0" y="93"/>
                  <a:pt x="0" y="93"/>
                  <a:pt x="0" y="92"/>
                </a:cubicBezTo>
                <a:cubicBezTo>
                  <a:pt x="0" y="92"/>
                  <a:pt x="0" y="92"/>
                  <a:pt x="0" y="92"/>
                </a:cubicBezTo>
                <a:lnTo>
                  <a:pt x="0" y="91"/>
                </a:lnTo>
                <a:close/>
                <a:moveTo>
                  <a:pt x="141" y="50"/>
                </a:moveTo>
                <a:cubicBezTo>
                  <a:pt x="140" y="49"/>
                  <a:pt x="139" y="49"/>
                  <a:pt x="139" y="49"/>
                </a:cubicBezTo>
                <a:cubicBezTo>
                  <a:pt x="139" y="49"/>
                  <a:pt x="140" y="49"/>
                  <a:pt x="140" y="48"/>
                </a:cubicBezTo>
                <a:cubicBezTo>
                  <a:pt x="140" y="48"/>
                  <a:pt x="141" y="48"/>
                  <a:pt x="141" y="49"/>
                </a:cubicBezTo>
                <a:cubicBezTo>
                  <a:pt x="141" y="49"/>
                  <a:pt x="140" y="49"/>
                  <a:pt x="140" y="49"/>
                </a:cubicBezTo>
                <a:lnTo>
                  <a:pt x="141" y="50"/>
                </a:lnTo>
                <a:close/>
                <a:moveTo>
                  <a:pt x="146" y="40"/>
                </a:moveTo>
                <a:cubicBezTo>
                  <a:pt x="146" y="40"/>
                  <a:pt x="145" y="40"/>
                  <a:pt x="145" y="40"/>
                </a:cubicBezTo>
                <a:cubicBezTo>
                  <a:pt x="145" y="40"/>
                  <a:pt x="145" y="40"/>
                  <a:pt x="144" y="40"/>
                </a:cubicBezTo>
                <a:cubicBezTo>
                  <a:pt x="144" y="40"/>
                  <a:pt x="144" y="40"/>
                  <a:pt x="144" y="39"/>
                </a:cubicBezTo>
                <a:cubicBezTo>
                  <a:pt x="144" y="39"/>
                  <a:pt x="144" y="39"/>
                  <a:pt x="144" y="39"/>
                </a:cubicBezTo>
                <a:cubicBezTo>
                  <a:pt x="144" y="38"/>
                  <a:pt x="144" y="38"/>
                  <a:pt x="145" y="38"/>
                </a:cubicBezTo>
                <a:cubicBezTo>
                  <a:pt x="146" y="38"/>
                  <a:pt x="146" y="38"/>
                  <a:pt x="146" y="38"/>
                </a:cubicBezTo>
                <a:cubicBezTo>
                  <a:pt x="146" y="39"/>
                  <a:pt x="146" y="39"/>
                  <a:pt x="146" y="39"/>
                </a:cubicBezTo>
                <a:cubicBezTo>
                  <a:pt x="146" y="39"/>
                  <a:pt x="146" y="39"/>
                  <a:pt x="146" y="40"/>
                </a:cubicBezTo>
                <a:close/>
                <a:moveTo>
                  <a:pt x="151" y="24"/>
                </a:moveTo>
                <a:cubicBezTo>
                  <a:pt x="150" y="24"/>
                  <a:pt x="149" y="24"/>
                  <a:pt x="149" y="23"/>
                </a:cubicBezTo>
                <a:cubicBezTo>
                  <a:pt x="149" y="22"/>
                  <a:pt x="149" y="21"/>
                  <a:pt x="149" y="21"/>
                </a:cubicBezTo>
                <a:cubicBezTo>
                  <a:pt x="149" y="20"/>
                  <a:pt x="149" y="20"/>
                  <a:pt x="149" y="19"/>
                </a:cubicBezTo>
                <a:cubicBezTo>
                  <a:pt x="149" y="19"/>
                  <a:pt x="149" y="18"/>
                  <a:pt x="149" y="18"/>
                </a:cubicBezTo>
                <a:cubicBezTo>
                  <a:pt x="149" y="18"/>
                  <a:pt x="149" y="18"/>
                  <a:pt x="149" y="18"/>
                </a:cubicBezTo>
                <a:cubicBezTo>
                  <a:pt x="149" y="18"/>
                  <a:pt x="149" y="18"/>
                  <a:pt x="150" y="17"/>
                </a:cubicBezTo>
                <a:cubicBezTo>
                  <a:pt x="151" y="16"/>
                  <a:pt x="151" y="16"/>
                  <a:pt x="151" y="16"/>
                </a:cubicBezTo>
                <a:cubicBezTo>
                  <a:pt x="151" y="15"/>
                  <a:pt x="152" y="15"/>
                  <a:pt x="152" y="14"/>
                </a:cubicBezTo>
                <a:cubicBezTo>
                  <a:pt x="153" y="14"/>
                  <a:pt x="153" y="14"/>
                  <a:pt x="153" y="14"/>
                </a:cubicBezTo>
                <a:cubicBezTo>
                  <a:pt x="154" y="14"/>
                  <a:pt x="155" y="14"/>
                  <a:pt x="155" y="15"/>
                </a:cubicBezTo>
                <a:cubicBezTo>
                  <a:pt x="155" y="15"/>
                  <a:pt x="155" y="16"/>
                  <a:pt x="155" y="16"/>
                </a:cubicBezTo>
                <a:cubicBezTo>
                  <a:pt x="155" y="17"/>
                  <a:pt x="155" y="17"/>
                  <a:pt x="155" y="18"/>
                </a:cubicBezTo>
                <a:cubicBezTo>
                  <a:pt x="155" y="18"/>
                  <a:pt x="155" y="19"/>
                  <a:pt x="155" y="19"/>
                </a:cubicBezTo>
                <a:cubicBezTo>
                  <a:pt x="155" y="20"/>
                  <a:pt x="154" y="21"/>
                  <a:pt x="154" y="22"/>
                </a:cubicBezTo>
                <a:cubicBezTo>
                  <a:pt x="154" y="22"/>
                  <a:pt x="153" y="23"/>
                  <a:pt x="153" y="24"/>
                </a:cubicBezTo>
                <a:cubicBezTo>
                  <a:pt x="152" y="24"/>
                  <a:pt x="152" y="24"/>
                  <a:pt x="151" y="24"/>
                </a:cubicBezTo>
                <a:close/>
                <a:moveTo>
                  <a:pt x="136" y="12"/>
                </a:moveTo>
                <a:cubicBezTo>
                  <a:pt x="135" y="11"/>
                  <a:pt x="135" y="11"/>
                  <a:pt x="135" y="11"/>
                </a:cubicBezTo>
                <a:cubicBezTo>
                  <a:pt x="135" y="10"/>
                  <a:pt x="135" y="10"/>
                  <a:pt x="135" y="9"/>
                </a:cubicBezTo>
                <a:cubicBezTo>
                  <a:pt x="135" y="9"/>
                  <a:pt x="135" y="9"/>
                  <a:pt x="136" y="8"/>
                </a:cubicBezTo>
                <a:cubicBezTo>
                  <a:pt x="136" y="8"/>
                  <a:pt x="136" y="7"/>
                  <a:pt x="136" y="7"/>
                </a:cubicBezTo>
                <a:cubicBezTo>
                  <a:pt x="137" y="7"/>
                  <a:pt x="138" y="8"/>
                  <a:pt x="138" y="9"/>
                </a:cubicBezTo>
                <a:cubicBezTo>
                  <a:pt x="138" y="10"/>
                  <a:pt x="138" y="10"/>
                  <a:pt x="138" y="10"/>
                </a:cubicBezTo>
                <a:cubicBezTo>
                  <a:pt x="138" y="11"/>
                  <a:pt x="138" y="12"/>
                  <a:pt x="138" y="12"/>
                </a:cubicBezTo>
                <a:cubicBezTo>
                  <a:pt x="138" y="14"/>
                  <a:pt x="138" y="14"/>
                  <a:pt x="138" y="14"/>
                </a:cubicBezTo>
                <a:cubicBezTo>
                  <a:pt x="137" y="14"/>
                  <a:pt x="136" y="14"/>
                  <a:pt x="136" y="13"/>
                </a:cubicBezTo>
                <a:cubicBezTo>
                  <a:pt x="136" y="13"/>
                  <a:pt x="136" y="12"/>
                  <a:pt x="136" y="12"/>
                </a:cubicBezTo>
                <a:close/>
                <a:moveTo>
                  <a:pt x="120" y="40"/>
                </a:moveTo>
                <a:cubicBezTo>
                  <a:pt x="120" y="40"/>
                  <a:pt x="119" y="40"/>
                  <a:pt x="119" y="39"/>
                </a:cubicBezTo>
                <a:cubicBezTo>
                  <a:pt x="119" y="39"/>
                  <a:pt x="119" y="38"/>
                  <a:pt x="119" y="38"/>
                </a:cubicBezTo>
                <a:cubicBezTo>
                  <a:pt x="119" y="38"/>
                  <a:pt x="120" y="38"/>
                  <a:pt x="120" y="37"/>
                </a:cubicBezTo>
                <a:cubicBezTo>
                  <a:pt x="120" y="37"/>
                  <a:pt x="120" y="37"/>
                  <a:pt x="120" y="37"/>
                </a:cubicBezTo>
                <a:cubicBezTo>
                  <a:pt x="119" y="37"/>
                  <a:pt x="119" y="37"/>
                  <a:pt x="119" y="37"/>
                </a:cubicBezTo>
                <a:cubicBezTo>
                  <a:pt x="119" y="37"/>
                  <a:pt x="119" y="37"/>
                  <a:pt x="119" y="37"/>
                </a:cubicBezTo>
                <a:cubicBezTo>
                  <a:pt x="120" y="37"/>
                  <a:pt x="120" y="37"/>
                  <a:pt x="120" y="36"/>
                </a:cubicBezTo>
                <a:cubicBezTo>
                  <a:pt x="120" y="35"/>
                  <a:pt x="121" y="35"/>
                  <a:pt x="121" y="34"/>
                </a:cubicBezTo>
                <a:cubicBezTo>
                  <a:pt x="121" y="33"/>
                  <a:pt x="122" y="33"/>
                  <a:pt x="122" y="32"/>
                </a:cubicBezTo>
                <a:cubicBezTo>
                  <a:pt x="123" y="31"/>
                  <a:pt x="124" y="31"/>
                  <a:pt x="124" y="31"/>
                </a:cubicBezTo>
                <a:cubicBezTo>
                  <a:pt x="125" y="31"/>
                  <a:pt x="125" y="31"/>
                  <a:pt x="125" y="32"/>
                </a:cubicBezTo>
                <a:cubicBezTo>
                  <a:pt x="125" y="32"/>
                  <a:pt x="126" y="32"/>
                  <a:pt x="126" y="32"/>
                </a:cubicBezTo>
                <a:cubicBezTo>
                  <a:pt x="126" y="33"/>
                  <a:pt x="126" y="33"/>
                  <a:pt x="126" y="33"/>
                </a:cubicBezTo>
                <a:cubicBezTo>
                  <a:pt x="126" y="34"/>
                  <a:pt x="126" y="34"/>
                  <a:pt x="126" y="34"/>
                </a:cubicBezTo>
                <a:cubicBezTo>
                  <a:pt x="127" y="33"/>
                  <a:pt x="127" y="33"/>
                  <a:pt x="127" y="33"/>
                </a:cubicBezTo>
                <a:cubicBezTo>
                  <a:pt x="128" y="33"/>
                  <a:pt x="129" y="34"/>
                  <a:pt x="130" y="34"/>
                </a:cubicBezTo>
                <a:cubicBezTo>
                  <a:pt x="131" y="35"/>
                  <a:pt x="132" y="37"/>
                  <a:pt x="132" y="40"/>
                </a:cubicBezTo>
                <a:cubicBezTo>
                  <a:pt x="132" y="41"/>
                  <a:pt x="131" y="41"/>
                  <a:pt x="130" y="42"/>
                </a:cubicBezTo>
                <a:cubicBezTo>
                  <a:pt x="129" y="42"/>
                  <a:pt x="129" y="43"/>
                  <a:pt x="129" y="44"/>
                </a:cubicBezTo>
                <a:cubicBezTo>
                  <a:pt x="128" y="44"/>
                  <a:pt x="127" y="44"/>
                  <a:pt x="126" y="43"/>
                </a:cubicBezTo>
                <a:cubicBezTo>
                  <a:pt x="125" y="43"/>
                  <a:pt x="125" y="42"/>
                  <a:pt x="124" y="40"/>
                </a:cubicBezTo>
                <a:cubicBezTo>
                  <a:pt x="124" y="40"/>
                  <a:pt x="124" y="40"/>
                  <a:pt x="124" y="40"/>
                </a:cubicBezTo>
                <a:cubicBezTo>
                  <a:pt x="123" y="40"/>
                  <a:pt x="123" y="40"/>
                  <a:pt x="123" y="40"/>
                </a:cubicBezTo>
                <a:cubicBezTo>
                  <a:pt x="123" y="39"/>
                  <a:pt x="123" y="39"/>
                  <a:pt x="122" y="39"/>
                </a:cubicBezTo>
                <a:cubicBezTo>
                  <a:pt x="122" y="39"/>
                  <a:pt x="122" y="39"/>
                  <a:pt x="121" y="40"/>
                </a:cubicBezTo>
                <a:cubicBezTo>
                  <a:pt x="121" y="40"/>
                  <a:pt x="121" y="40"/>
                  <a:pt x="120" y="40"/>
                </a:cubicBezTo>
                <a:close/>
                <a:moveTo>
                  <a:pt x="130" y="20"/>
                </a:moveTo>
                <a:cubicBezTo>
                  <a:pt x="130" y="20"/>
                  <a:pt x="130" y="21"/>
                  <a:pt x="130" y="21"/>
                </a:cubicBezTo>
                <a:cubicBezTo>
                  <a:pt x="129" y="22"/>
                  <a:pt x="129" y="22"/>
                  <a:pt x="128" y="22"/>
                </a:cubicBezTo>
                <a:cubicBezTo>
                  <a:pt x="128" y="20"/>
                  <a:pt x="129" y="19"/>
                  <a:pt x="129" y="18"/>
                </a:cubicBezTo>
                <a:cubicBezTo>
                  <a:pt x="130" y="18"/>
                  <a:pt x="131" y="17"/>
                  <a:pt x="131" y="15"/>
                </a:cubicBezTo>
                <a:cubicBezTo>
                  <a:pt x="132" y="15"/>
                  <a:pt x="132" y="15"/>
                  <a:pt x="132" y="15"/>
                </a:cubicBezTo>
                <a:cubicBezTo>
                  <a:pt x="132" y="16"/>
                  <a:pt x="131" y="17"/>
                  <a:pt x="131" y="18"/>
                </a:cubicBezTo>
                <a:cubicBezTo>
                  <a:pt x="130" y="18"/>
                  <a:pt x="130" y="19"/>
                  <a:pt x="130" y="20"/>
                </a:cubicBezTo>
                <a:close/>
                <a:moveTo>
                  <a:pt x="153" y="34"/>
                </a:moveTo>
                <a:cubicBezTo>
                  <a:pt x="154" y="34"/>
                  <a:pt x="154" y="33"/>
                  <a:pt x="154" y="33"/>
                </a:cubicBezTo>
                <a:cubicBezTo>
                  <a:pt x="154" y="32"/>
                  <a:pt x="155" y="31"/>
                  <a:pt x="156" y="31"/>
                </a:cubicBezTo>
                <a:cubicBezTo>
                  <a:pt x="157" y="31"/>
                  <a:pt x="157" y="32"/>
                  <a:pt x="157" y="32"/>
                </a:cubicBezTo>
                <a:cubicBezTo>
                  <a:pt x="157" y="33"/>
                  <a:pt x="158" y="33"/>
                  <a:pt x="158" y="34"/>
                </a:cubicBezTo>
                <a:cubicBezTo>
                  <a:pt x="158" y="35"/>
                  <a:pt x="157" y="36"/>
                  <a:pt x="156" y="36"/>
                </a:cubicBezTo>
                <a:cubicBezTo>
                  <a:pt x="155" y="36"/>
                  <a:pt x="154" y="36"/>
                  <a:pt x="154" y="36"/>
                </a:cubicBezTo>
                <a:cubicBezTo>
                  <a:pt x="153" y="36"/>
                  <a:pt x="153" y="35"/>
                  <a:pt x="153" y="34"/>
                </a:cubicBezTo>
                <a:close/>
                <a:moveTo>
                  <a:pt x="157" y="39"/>
                </a:moveTo>
                <a:cubicBezTo>
                  <a:pt x="157" y="38"/>
                  <a:pt x="158" y="37"/>
                  <a:pt x="158" y="37"/>
                </a:cubicBezTo>
                <a:cubicBezTo>
                  <a:pt x="158" y="36"/>
                  <a:pt x="159" y="36"/>
                  <a:pt x="160" y="35"/>
                </a:cubicBezTo>
                <a:cubicBezTo>
                  <a:pt x="160" y="36"/>
                  <a:pt x="161" y="36"/>
                  <a:pt x="161" y="37"/>
                </a:cubicBezTo>
                <a:cubicBezTo>
                  <a:pt x="162" y="37"/>
                  <a:pt x="162" y="38"/>
                  <a:pt x="162" y="39"/>
                </a:cubicBezTo>
                <a:cubicBezTo>
                  <a:pt x="162" y="39"/>
                  <a:pt x="162" y="40"/>
                  <a:pt x="161" y="40"/>
                </a:cubicBezTo>
                <a:cubicBezTo>
                  <a:pt x="161" y="41"/>
                  <a:pt x="160" y="41"/>
                  <a:pt x="159" y="41"/>
                </a:cubicBezTo>
                <a:cubicBezTo>
                  <a:pt x="159" y="41"/>
                  <a:pt x="159" y="41"/>
                  <a:pt x="158" y="41"/>
                </a:cubicBezTo>
                <a:cubicBezTo>
                  <a:pt x="158" y="40"/>
                  <a:pt x="157" y="40"/>
                  <a:pt x="157" y="40"/>
                </a:cubicBezTo>
                <a:cubicBezTo>
                  <a:pt x="157" y="39"/>
                  <a:pt x="157" y="39"/>
                  <a:pt x="157" y="39"/>
                </a:cubicBezTo>
                <a:cubicBezTo>
                  <a:pt x="157" y="39"/>
                  <a:pt x="157" y="39"/>
                  <a:pt x="157" y="39"/>
                </a:cubicBezTo>
                <a:close/>
                <a:moveTo>
                  <a:pt x="109" y="181"/>
                </a:moveTo>
                <a:cubicBezTo>
                  <a:pt x="109" y="181"/>
                  <a:pt x="109" y="181"/>
                  <a:pt x="109" y="181"/>
                </a:cubicBezTo>
                <a:cubicBezTo>
                  <a:pt x="109" y="181"/>
                  <a:pt x="109" y="181"/>
                  <a:pt x="110" y="181"/>
                </a:cubicBezTo>
                <a:cubicBezTo>
                  <a:pt x="110" y="181"/>
                  <a:pt x="110" y="181"/>
                  <a:pt x="110" y="182"/>
                </a:cubicBezTo>
                <a:cubicBezTo>
                  <a:pt x="110" y="183"/>
                  <a:pt x="110" y="184"/>
                  <a:pt x="110" y="184"/>
                </a:cubicBezTo>
                <a:cubicBezTo>
                  <a:pt x="109" y="184"/>
                  <a:pt x="109" y="184"/>
                  <a:pt x="108" y="185"/>
                </a:cubicBezTo>
                <a:cubicBezTo>
                  <a:pt x="108" y="185"/>
                  <a:pt x="108" y="184"/>
                  <a:pt x="107" y="184"/>
                </a:cubicBezTo>
                <a:cubicBezTo>
                  <a:pt x="107" y="184"/>
                  <a:pt x="107" y="184"/>
                  <a:pt x="107" y="183"/>
                </a:cubicBezTo>
                <a:cubicBezTo>
                  <a:pt x="107" y="183"/>
                  <a:pt x="107" y="183"/>
                  <a:pt x="108" y="182"/>
                </a:cubicBezTo>
                <a:cubicBezTo>
                  <a:pt x="108" y="182"/>
                  <a:pt x="108" y="182"/>
                  <a:pt x="109" y="181"/>
                </a:cubicBezTo>
                <a:close/>
                <a:moveTo>
                  <a:pt x="220" y="79"/>
                </a:moveTo>
                <a:cubicBezTo>
                  <a:pt x="219" y="79"/>
                  <a:pt x="219" y="79"/>
                  <a:pt x="218" y="78"/>
                </a:cubicBezTo>
                <a:cubicBezTo>
                  <a:pt x="218" y="78"/>
                  <a:pt x="218" y="77"/>
                  <a:pt x="217" y="77"/>
                </a:cubicBezTo>
                <a:cubicBezTo>
                  <a:pt x="219" y="77"/>
                  <a:pt x="220" y="77"/>
                  <a:pt x="220" y="79"/>
                </a:cubicBezTo>
                <a:close/>
                <a:moveTo>
                  <a:pt x="316" y="67"/>
                </a:moveTo>
                <a:cubicBezTo>
                  <a:pt x="316" y="68"/>
                  <a:pt x="316" y="68"/>
                  <a:pt x="315" y="68"/>
                </a:cubicBezTo>
                <a:cubicBezTo>
                  <a:pt x="315" y="68"/>
                  <a:pt x="315" y="68"/>
                  <a:pt x="315" y="67"/>
                </a:cubicBezTo>
                <a:cubicBezTo>
                  <a:pt x="315" y="67"/>
                  <a:pt x="315" y="66"/>
                  <a:pt x="316" y="66"/>
                </a:cubicBezTo>
                <a:cubicBezTo>
                  <a:pt x="316" y="66"/>
                  <a:pt x="316" y="66"/>
                  <a:pt x="316" y="66"/>
                </a:cubicBezTo>
                <a:cubicBezTo>
                  <a:pt x="316" y="67"/>
                  <a:pt x="316" y="67"/>
                  <a:pt x="316" y="67"/>
                </a:cubicBezTo>
                <a:cubicBezTo>
                  <a:pt x="316" y="67"/>
                  <a:pt x="316" y="67"/>
                  <a:pt x="316" y="67"/>
                </a:cubicBezTo>
                <a:close/>
                <a:moveTo>
                  <a:pt x="120" y="51"/>
                </a:moveTo>
                <a:cubicBezTo>
                  <a:pt x="119" y="50"/>
                  <a:pt x="118" y="49"/>
                  <a:pt x="118" y="48"/>
                </a:cubicBezTo>
                <a:cubicBezTo>
                  <a:pt x="118" y="48"/>
                  <a:pt x="118" y="47"/>
                  <a:pt x="118" y="47"/>
                </a:cubicBezTo>
                <a:cubicBezTo>
                  <a:pt x="118" y="46"/>
                  <a:pt x="119" y="46"/>
                  <a:pt x="119" y="46"/>
                </a:cubicBezTo>
                <a:cubicBezTo>
                  <a:pt x="120" y="46"/>
                  <a:pt x="120" y="46"/>
                  <a:pt x="121" y="47"/>
                </a:cubicBezTo>
                <a:cubicBezTo>
                  <a:pt x="121" y="48"/>
                  <a:pt x="121" y="48"/>
                  <a:pt x="121" y="49"/>
                </a:cubicBezTo>
                <a:cubicBezTo>
                  <a:pt x="121" y="49"/>
                  <a:pt x="121" y="50"/>
                  <a:pt x="121" y="50"/>
                </a:cubicBezTo>
                <a:cubicBezTo>
                  <a:pt x="120" y="50"/>
                  <a:pt x="120" y="50"/>
                  <a:pt x="120" y="50"/>
                </a:cubicBezTo>
                <a:cubicBezTo>
                  <a:pt x="120" y="50"/>
                  <a:pt x="120" y="50"/>
                  <a:pt x="120" y="50"/>
                </a:cubicBezTo>
                <a:cubicBezTo>
                  <a:pt x="120" y="50"/>
                  <a:pt x="120" y="50"/>
                  <a:pt x="120" y="51"/>
                </a:cubicBezTo>
                <a:close/>
                <a:moveTo>
                  <a:pt x="168" y="56"/>
                </a:moveTo>
                <a:cubicBezTo>
                  <a:pt x="168" y="57"/>
                  <a:pt x="168" y="58"/>
                  <a:pt x="168" y="59"/>
                </a:cubicBezTo>
                <a:cubicBezTo>
                  <a:pt x="168" y="58"/>
                  <a:pt x="167" y="58"/>
                  <a:pt x="167" y="57"/>
                </a:cubicBezTo>
                <a:cubicBezTo>
                  <a:pt x="167" y="57"/>
                  <a:pt x="168" y="56"/>
                  <a:pt x="168" y="56"/>
                </a:cubicBezTo>
                <a:close/>
                <a:moveTo>
                  <a:pt x="223" y="161"/>
                </a:moveTo>
                <a:cubicBezTo>
                  <a:pt x="222" y="161"/>
                  <a:pt x="221" y="161"/>
                  <a:pt x="219" y="161"/>
                </a:cubicBezTo>
                <a:cubicBezTo>
                  <a:pt x="217" y="160"/>
                  <a:pt x="216" y="160"/>
                  <a:pt x="216" y="159"/>
                </a:cubicBezTo>
                <a:cubicBezTo>
                  <a:pt x="217" y="159"/>
                  <a:pt x="217" y="159"/>
                  <a:pt x="218" y="159"/>
                </a:cubicBezTo>
                <a:cubicBezTo>
                  <a:pt x="219" y="160"/>
                  <a:pt x="219" y="160"/>
                  <a:pt x="220" y="160"/>
                </a:cubicBezTo>
                <a:cubicBezTo>
                  <a:pt x="220" y="160"/>
                  <a:pt x="221" y="160"/>
                  <a:pt x="221" y="160"/>
                </a:cubicBezTo>
                <a:cubicBezTo>
                  <a:pt x="221" y="160"/>
                  <a:pt x="221" y="160"/>
                  <a:pt x="221" y="160"/>
                </a:cubicBezTo>
                <a:cubicBezTo>
                  <a:pt x="222" y="160"/>
                  <a:pt x="222" y="160"/>
                  <a:pt x="223" y="161"/>
                </a:cubicBezTo>
                <a:close/>
                <a:moveTo>
                  <a:pt x="181" y="36"/>
                </a:moveTo>
                <a:cubicBezTo>
                  <a:pt x="181" y="36"/>
                  <a:pt x="181" y="35"/>
                  <a:pt x="181" y="35"/>
                </a:cubicBezTo>
                <a:cubicBezTo>
                  <a:pt x="180" y="33"/>
                  <a:pt x="180" y="33"/>
                  <a:pt x="180" y="33"/>
                </a:cubicBezTo>
                <a:cubicBezTo>
                  <a:pt x="181" y="33"/>
                  <a:pt x="181" y="33"/>
                  <a:pt x="181" y="33"/>
                </a:cubicBezTo>
                <a:cubicBezTo>
                  <a:pt x="181" y="33"/>
                  <a:pt x="182" y="33"/>
                  <a:pt x="182" y="33"/>
                </a:cubicBezTo>
                <a:cubicBezTo>
                  <a:pt x="183" y="34"/>
                  <a:pt x="183" y="34"/>
                  <a:pt x="183" y="34"/>
                </a:cubicBezTo>
                <a:cubicBezTo>
                  <a:pt x="183" y="34"/>
                  <a:pt x="183" y="34"/>
                  <a:pt x="183" y="35"/>
                </a:cubicBezTo>
                <a:cubicBezTo>
                  <a:pt x="183" y="35"/>
                  <a:pt x="183" y="35"/>
                  <a:pt x="182" y="36"/>
                </a:cubicBezTo>
                <a:cubicBezTo>
                  <a:pt x="182" y="36"/>
                  <a:pt x="182" y="36"/>
                  <a:pt x="182" y="36"/>
                </a:cubicBezTo>
                <a:cubicBezTo>
                  <a:pt x="181" y="36"/>
                  <a:pt x="181" y="36"/>
                  <a:pt x="181" y="36"/>
                </a:cubicBezTo>
                <a:close/>
                <a:moveTo>
                  <a:pt x="177" y="57"/>
                </a:moveTo>
                <a:cubicBezTo>
                  <a:pt x="177" y="57"/>
                  <a:pt x="176" y="56"/>
                  <a:pt x="176" y="56"/>
                </a:cubicBezTo>
                <a:cubicBezTo>
                  <a:pt x="176" y="55"/>
                  <a:pt x="175" y="54"/>
                  <a:pt x="175" y="54"/>
                </a:cubicBezTo>
                <a:cubicBezTo>
                  <a:pt x="176" y="54"/>
                  <a:pt x="176" y="53"/>
                  <a:pt x="176" y="52"/>
                </a:cubicBezTo>
                <a:cubicBezTo>
                  <a:pt x="176" y="51"/>
                  <a:pt x="177" y="51"/>
                  <a:pt x="178" y="51"/>
                </a:cubicBezTo>
                <a:cubicBezTo>
                  <a:pt x="179" y="51"/>
                  <a:pt x="179" y="52"/>
                  <a:pt x="180" y="52"/>
                </a:cubicBezTo>
                <a:cubicBezTo>
                  <a:pt x="180" y="53"/>
                  <a:pt x="181" y="54"/>
                  <a:pt x="181" y="54"/>
                </a:cubicBezTo>
                <a:cubicBezTo>
                  <a:pt x="181" y="55"/>
                  <a:pt x="180" y="56"/>
                  <a:pt x="179" y="56"/>
                </a:cubicBezTo>
                <a:cubicBezTo>
                  <a:pt x="179" y="57"/>
                  <a:pt x="178" y="57"/>
                  <a:pt x="177" y="57"/>
                </a:cubicBezTo>
                <a:close/>
                <a:moveTo>
                  <a:pt x="272" y="188"/>
                </a:moveTo>
                <a:cubicBezTo>
                  <a:pt x="272" y="188"/>
                  <a:pt x="272" y="188"/>
                  <a:pt x="272" y="188"/>
                </a:cubicBezTo>
                <a:cubicBezTo>
                  <a:pt x="271" y="188"/>
                  <a:pt x="270" y="188"/>
                  <a:pt x="270" y="187"/>
                </a:cubicBezTo>
                <a:cubicBezTo>
                  <a:pt x="270" y="186"/>
                  <a:pt x="270" y="186"/>
                  <a:pt x="271" y="186"/>
                </a:cubicBezTo>
                <a:cubicBezTo>
                  <a:pt x="271" y="185"/>
                  <a:pt x="271" y="185"/>
                  <a:pt x="271" y="185"/>
                </a:cubicBezTo>
                <a:cubicBezTo>
                  <a:pt x="271" y="185"/>
                  <a:pt x="271" y="185"/>
                  <a:pt x="272" y="185"/>
                </a:cubicBezTo>
                <a:cubicBezTo>
                  <a:pt x="272" y="185"/>
                  <a:pt x="272" y="185"/>
                  <a:pt x="272" y="185"/>
                </a:cubicBezTo>
                <a:cubicBezTo>
                  <a:pt x="272" y="185"/>
                  <a:pt x="273" y="185"/>
                  <a:pt x="273" y="185"/>
                </a:cubicBezTo>
                <a:cubicBezTo>
                  <a:pt x="273" y="185"/>
                  <a:pt x="273" y="185"/>
                  <a:pt x="273" y="185"/>
                </a:cubicBezTo>
                <a:cubicBezTo>
                  <a:pt x="273" y="186"/>
                  <a:pt x="274" y="186"/>
                  <a:pt x="274" y="187"/>
                </a:cubicBezTo>
                <a:cubicBezTo>
                  <a:pt x="274" y="187"/>
                  <a:pt x="273" y="188"/>
                  <a:pt x="272" y="188"/>
                </a:cubicBezTo>
                <a:close/>
                <a:moveTo>
                  <a:pt x="47" y="50"/>
                </a:moveTo>
                <a:cubicBezTo>
                  <a:pt x="48" y="50"/>
                  <a:pt x="48" y="50"/>
                  <a:pt x="49" y="50"/>
                </a:cubicBezTo>
                <a:cubicBezTo>
                  <a:pt x="49" y="50"/>
                  <a:pt x="49" y="51"/>
                  <a:pt x="49" y="51"/>
                </a:cubicBezTo>
                <a:cubicBezTo>
                  <a:pt x="49" y="52"/>
                  <a:pt x="49" y="52"/>
                  <a:pt x="48" y="52"/>
                </a:cubicBezTo>
                <a:cubicBezTo>
                  <a:pt x="48" y="52"/>
                  <a:pt x="48" y="51"/>
                  <a:pt x="48" y="51"/>
                </a:cubicBezTo>
                <a:cubicBezTo>
                  <a:pt x="48" y="51"/>
                  <a:pt x="48" y="50"/>
                  <a:pt x="47" y="50"/>
                </a:cubicBezTo>
                <a:close/>
                <a:moveTo>
                  <a:pt x="46" y="41"/>
                </a:moveTo>
                <a:cubicBezTo>
                  <a:pt x="46" y="41"/>
                  <a:pt x="46" y="41"/>
                  <a:pt x="46" y="42"/>
                </a:cubicBezTo>
                <a:cubicBezTo>
                  <a:pt x="46" y="43"/>
                  <a:pt x="46" y="43"/>
                  <a:pt x="47" y="43"/>
                </a:cubicBezTo>
                <a:cubicBezTo>
                  <a:pt x="47" y="44"/>
                  <a:pt x="46" y="45"/>
                  <a:pt x="46" y="45"/>
                </a:cubicBezTo>
                <a:cubicBezTo>
                  <a:pt x="46" y="46"/>
                  <a:pt x="46" y="46"/>
                  <a:pt x="45" y="46"/>
                </a:cubicBezTo>
                <a:cubicBezTo>
                  <a:pt x="45" y="46"/>
                  <a:pt x="44" y="46"/>
                  <a:pt x="43" y="45"/>
                </a:cubicBezTo>
                <a:cubicBezTo>
                  <a:pt x="42" y="44"/>
                  <a:pt x="41" y="43"/>
                  <a:pt x="41" y="41"/>
                </a:cubicBezTo>
                <a:cubicBezTo>
                  <a:pt x="41" y="40"/>
                  <a:pt x="41" y="40"/>
                  <a:pt x="42" y="40"/>
                </a:cubicBezTo>
                <a:cubicBezTo>
                  <a:pt x="42" y="39"/>
                  <a:pt x="42" y="39"/>
                  <a:pt x="42" y="39"/>
                </a:cubicBezTo>
                <a:cubicBezTo>
                  <a:pt x="43" y="39"/>
                  <a:pt x="44" y="39"/>
                  <a:pt x="44" y="40"/>
                </a:cubicBezTo>
                <a:cubicBezTo>
                  <a:pt x="45" y="40"/>
                  <a:pt x="45" y="41"/>
                  <a:pt x="46" y="41"/>
                </a:cubicBezTo>
                <a:close/>
                <a:moveTo>
                  <a:pt x="58" y="157"/>
                </a:moveTo>
                <a:cubicBezTo>
                  <a:pt x="58" y="157"/>
                  <a:pt x="58" y="156"/>
                  <a:pt x="59" y="156"/>
                </a:cubicBezTo>
                <a:cubicBezTo>
                  <a:pt x="59" y="156"/>
                  <a:pt x="60" y="156"/>
                  <a:pt x="60" y="157"/>
                </a:cubicBezTo>
                <a:cubicBezTo>
                  <a:pt x="61" y="157"/>
                  <a:pt x="61" y="157"/>
                  <a:pt x="62" y="157"/>
                </a:cubicBezTo>
                <a:cubicBezTo>
                  <a:pt x="62" y="158"/>
                  <a:pt x="62" y="159"/>
                  <a:pt x="61" y="160"/>
                </a:cubicBezTo>
                <a:cubicBezTo>
                  <a:pt x="61" y="161"/>
                  <a:pt x="60" y="161"/>
                  <a:pt x="59" y="161"/>
                </a:cubicBezTo>
                <a:cubicBezTo>
                  <a:pt x="58" y="161"/>
                  <a:pt x="58" y="161"/>
                  <a:pt x="57" y="161"/>
                </a:cubicBezTo>
                <a:cubicBezTo>
                  <a:pt x="57" y="161"/>
                  <a:pt x="57" y="161"/>
                  <a:pt x="57" y="160"/>
                </a:cubicBezTo>
                <a:cubicBezTo>
                  <a:pt x="56" y="160"/>
                  <a:pt x="56" y="160"/>
                  <a:pt x="56" y="160"/>
                </a:cubicBezTo>
                <a:cubicBezTo>
                  <a:pt x="56" y="160"/>
                  <a:pt x="56" y="160"/>
                  <a:pt x="56" y="160"/>
                </a:cubicBezTo>
                <a:cubicBezTo>
                  <a:pt x="56" y="159"/>
                  <a:pt x="56" y="159"/>
                  <a:pt x="56" y="159"/>
                </a:cubicBezTo>
                <a:cubicBezTo>
                  <a:pt x="56" y="159"/>
                  <a:pt x="56" y="159"/>
                  <a:pt x="56" y="159"/>
                </a:cubicBezTo>
                <a:cubicBezTo>
                  <a:pt x="56" y="159"/>
                  <a:pt x="56" y="159"/>
                  <a:pt x="57" y="158"/>
                </a:cubicBezTo>
                <a:cubicBezTo>
                  <a:pt x="57" y="157"/>
                  <a:pt x="57" y="157"/>
                  <a:pt x="58" y="157"/>
                </a:cubicBezTo>
                <a:close/>
                <a:moveTo>
                  <a:pt x="37" y="178"/>
                </a:moveTo>
                <a:cubicBezTo>
                  <a:pt x="38" y="178"/>
                  <a:pt x="38" y="178"/>
                  <a:pt x="38" y="179"/>
                </a:cubicBezTo>
                <a:cubicBezTo>
                  <a:pt x="38" y="179"/>
                  <a:pt x="38" y="179"/>
                  <a:pt x="38" y="179"/>
                </a:cubicBezTo>
                <a:cubicBezTo>
                  <a:pt x="37" y="179"/>
                  <a:pt x="37" y="179"/>
                  <a:pt x="37" y="179"/>
                </a:cubicBezTo>
                <a:cubicBezTo>
                  <a:pt x="37" y="179"/>
                  <a:pt x="37" y="179"/>
                  <a:pt x="37" y="179"/>
                </a:cubicBezTo>
                <a:cubicBezTo>
                  <a:pt x="37" y="179"/>
                  <a:pt x="37" y="179"/>
                  <a:pt x="36" y="179"/>
                </a:cubicBezTo>
                <a:cubicBezTo>
                  <a:pt x="36" y="178"/>
                  <a:pt x="37" y="178"/>
                  <a:pt x="37" y="178"/>
                </a:cubicBezTo>
                <a:cubicBezTo>
                  <a:pt x="37" y="178"/>
                  <a:pt x="37" y="178"/>
                  <a:pt x="37" y="178"/>
                </a:cubicBezTo>
                <a:cubicBezTo>
                  <a:pt x="37" y="178"/>
                  <a:pt x="37" y="178"/>
                  <a:pt x="37" y="178"/>
                </a:cubicBezTo>
                <a:cubicBezTo>
                  <a:pt x="37" y="178"/>
                  <a:pt x="37" y="178"/>
                  <a:pt x="37" y="178"/>
                </a:cubicBezTo>
                <a:close/>
                <a:moveTo>
                  <a:pt x="83" y="195"/>
                </a:moveTo>
                <a:cubicBezTo>
                  <a:pt x="83" y="194"/>
                  <a:pt x="83" y="194"/>
                  <a:pt x="83" y="194"/>
                </a:cubicBezTo>
                <a:cubicBezTo>
                  <a:pt x="83" y="193"/>
                  <a:pt x="84" y="193"/>
                  <a:pt x="85" y="193"/>
                </a:cubicBezTo>
                <a:cubicBezTo>
                  <a:pt x="85" y="193"/>
                  <a:pt x="84" y="194"/>
                  <a:pt x="84" y="194"/>
                </a:cubicBezTo>
                <a:cubicBezTo>
                  <a:pt x="84" y="195"/>
                  <a:pt x="84" y="195"/>
                  <a:pt x="83" y="195"/>
                </a:cubicBezTo>
                <a:close/>
                <a:moveTo>
                  <a:pt x="62" y="146"/>
                </a:moveTo>
                <a:cubicBezTo>
                  <a:pt x="62" y="146"/>
                  <a:pt x="62" y="147"/>
                  <a:pt x="61" y="147"/>
                </a:cubicBezTo>
                <a:cubicBezTo>
                  <a:pt x="61" y="147"/>
                  <a:pt x="61" y="148"/>
                  <a:pt x="61" y="148"/>
                </a:cubicBezTo>
                <a:cubicBezTo>
                  <a:pt x="61" y="148"/>
                  <a:pt x="61" y="148"/>
                  <a:pt x="61" y="148"/>
                </a:cubicBezTo>
                <a:cubicBezTo>
                  <a:pt x="62" y="148"/>
                  <a:pt x="62" y="149"/>
                  <a:pt x="62" y="149"/>
                </a:cubicBezTo>
                <a:cubicBezTo>
                  <a:pt x="62" y="152"/>
                  <a:pt x="60" y="154"/>
                  <a:pt x="57" y="155"/>
                </a:cubicBezTo>
                <a:cubicBezTo>
                  <a:pt x="55" y="155"/>
                  <a:pt x="54" y="154"/>
                  <a:pt x="53" y="154"/>
                </a:cubicBezTo>
                <a:cubicBezTo>
                  <a:pt x="52" y="153"/>
                  <a:pt x="52" y="153"/>
                  <a:pt x="52" y="152"/>
                </a:cubicBezTo>
                <a:cubicBezTo>
                  <a:pt x="51" y="151"/>
                  <a:pt x="51" y="151"/>
                  <a:pt x="51" y="150"/>
                </a:cubicBezTo>
                <a:cubicBezTo>
                  <a:pt x="51" y="150"/>
                  <a:pt x="51" y="149"/>
                  <a:pt x="51" y="149"/>
                </a:cubicBezTo>
                <a:cubicBezTo>
                  <a:pt x="51" y="148"/>
                  <a:pt x="51" y="147"/>
                  <a:pt x="52" y="146"/>
                </a:cubicBezTo>
                <a:cubicBezTo>
                  <a:pt x="53" y="145"/>
                  <a:pt x="54" y="144"/>
                  <a:pt x="56" y="144"/>
                </a:cubicBezTo>
                <a:cubicBezTo>
                  <a:pt x="58" y="144"/>
                  <a:pt x="59" y="145"/>
                  <a:pt x="59" y="145"/>
                </a:cubicBezTo>
                <a:cubicBezTo>
                  <a:pt x="60" y="146"/>
                  <a:pt x="61" y="146"/>
                  <a:pt x="62" y="146"/>
                </a:cubicBezTo>
                <a:close/>
                <a:moveTo>
                  <a:pt x="78" y="192"/>
                </a:moveTo>
                <a:cubicBezTo>
                  <a:pt x="79" y="192"/>
                  <a:pt x="80" y="192"/>
                  <a:pt x="80" y="192"/>
                </a:cubicBezTo>
                <a:cubicBezTo>
                  <a:pt x="81" y="193"/>
                  <a:pt x="81" y="193"/>
                  <a:pt x="81" y="194"/>
                </a:cubicBezTo>
                <a:cubicBezTo>
                  <a:pt x="81" y="194"/>
                  <a:pt x="81" y="195"/>
                  <a:pt x="80" y="195"/>
                </a:cubicBezTo>
                <a:cubicBezTo>
                  <a:pt x="80" y="195"/>
                  <a:pt x="80" y="196"/>
                  <a:pt x="79" y="196"/>
                </a:cubicBezTo>
                <a:cubicBezTo>
                  <a:pt x="78" y="196"/>
                  <a:pt x="78" y="195"/>
                  <a:pt x="78" y="195"/>
                </a:cubicBezTo>
                <a:cubicBezTo>
                  <a:pt x="77" y="195"/>
                  <a:pt x="77" y="195"/>
                  <a:pt x="77" y="194"/>
                </a:cubicBezTo>
                <a:cubicBezTo>
                  <a:pt x="77" y="193"/>
                  <a:pt x="78" y="192"/>
                  <a:pt x="78" y="192"/>
                </a:cubicBezTo>
                <a:close/>
                <a:moveTo>
                  <a:pt x="73" y="12"/>
                </a:moveTo>
                <a:cubicBezTo>
                  <a:pt x="72" y="13"/>
                  <a:pt x="72" y="14"/>
                  <a:pt x="71" y="14"/>
                </a:cubicBezTo>
                <a:cubicBezTo>
                  <a:pt x="70" y="14"/>
                  <a:pt x="70" y="13"/>
                  <a:pt x="69" y="12"/>
                </a:cubicBezTo>
                <a:cubicBezTo>
                  <a:pt x="68" y="11"/>
                  <a:pt x="68" y="10"/>
                  <a:pt x="68" y="10"/>
                </a:cubicBezTo>
                <a:cubicBezTo>
                  <a:pt x="68" y="9"/>
                  <a:pt x="68" y="8"/>
                  <a:pt x="69" y="7"/>
                </a:cubicBezTo>
                <a:cubicBezTo>
                  <a:pt x="69" y="7"/>
                  <a:pt x="70" y="7"/>
                  <a:pt x="70" y="7"/>
                </a:cubicBezTo>
                <a:cubicBezTo>
                  <a:pt x="71" y="7"/>
                  <a:pt x="72" y="7"/>
                  <a:pt x="72" y="8"/>
                </a:cubicBezTo>
                <a:cubicBezTo>
                  <a:pt x="73" y="9"/>
                  <a:pt x="73" y="10"/>
                  <a:pt x="73" y="11"/>
                </a:cubicBezTo>
                <a:cubicBezTo>
                  <a:pt x="73" y="11"/>
                  <a:pt x="73" y="12"/>
                  <a:pt x="73" y="12"/>
                </a:cubicBezTo>
                <a:close/>
                <a:moveTo>
                  <a:pt x="24" y="96"/>
                </a:moveTo>
                <a:cubicBezTo>
                  <a:pt x="26" y="96"/>
                  <a:pt x="27" y="96"/>
                  <a:pt x="27" y="98"/>
                </a:cubicBezTo>
                <a:cubicBezTo>
                  <a:pt x="27" y="98"/>
                  <a:pt x="27" y="99"/>
                  <a:pt x="26" y="99"/>
                </a:cubicBezTo>
                <a:cubicBezTo>
                  <a:pt x="26" y="99"/>
                  <a:pt x="26" y="99"/>
                  <a:pt x="25" y="99"/>
                </a:cubicBezTo>
                <a:cubicBezTo>
                  <a:pt x="24" y="99"/>
                  <a:pt x="23" y="99"/>
                  <a:pt x="23" y="98"/>
                </a:cubicBezTo>
                <a:cubicBezTo>
                  <a:pt x="23" y="98"/>
                  <a:pt x="23" y="97"/>
                  <a:pt x="23" y="96"/>
                </a:cubicBezTo>
                <a:cubicBezTo>
                  <a:pt x="23" y="96"/>
                  <a:pt x="23" y="96"/>
                  <a:pt x="24" y="96"/>
                </a:cubicBezTo>
                <a:cubicBezTo>
                  <a:pt x="24" y="96"/>
                  <a:pt x="24" y="96"/>
                  <a:pt x="24" y="96"/>
                </a:cubicBezTo>
                <a:close/>
                <a:moveTo>
                  <a:pt x="54" y="118"/>
                </a:moveTo>
                <a:cubicBezTo>
                  <a:pt x="54" y="118"/>
                  <a:pt x="54" y="119"/>
                  <a:pt x="53" y="119"/>
                </a:cubicBezTo>
                <a:cubicBezTo>
                  <a:pt x="53" y="120"/>
                  <a:pt x="53" y="121"/>
                  <a:pt x="52" y="121"/>
                </a:cubicBezTo>
                <a:cubicBezTo>
                  <a:pt x="52" y="120"/>
                  <a:pt x="52" y="120"/>
                  <a:pt x="52" y="119"/>
                </a:cubicBezTo>
                <a:cubicBezTo>
                  <a:pt x="53" y="118"/>
                  <a:pt x="53" y="118"/>
                  <a:pt x="54" y="118"/>
                </a:cubicBezTo>
                <a:close/>
                <a:moveTo>
                  <a:pt x="56" y="116"/>
                </a:moveTo>
                <a:cubicBezTo>
                  <a:pt x="55" y="116"/>
                  <a:pt x="54" y="116"/>
                  <a:pt x="54" y="115"/>
                </a:cubicBezTo>
                <a:cubicBezTo>
                  <a:pt x="53" y="114"/>
                  <a:pt x="53" y="113"/>
                  <a:pt x="53" y="112"/>
                </a:cubicBezTo>
                <a:cubicBezTo>
                  <a:pt x="53" y="111"/>
                  <a:pt x="53" y="110"/>
                  <a:pt x="53" y="110"/>
                </a:cubicBezTo>
                <a:cubicBezTo>
                  <a:pt x="54" y="110"/>
                  <a:pt x="54" y="110"/>
                  <a:pt x="55" y="110"/>
                </a:cubicBezTo>
                <a:cubicBezTo>
                  <a:pt x="55" y="110"/>
                  <a:pt x="55" y="110"/>
                  <a:pt x="56" y="111"/>
                </a:cubicBezTo>
                <a:cubicBezTo>
                  <a:pt x="56" y="111"/>
                  <a:pt x="57" y="111"/>
                  <a:pt x="57" y="112"/>
                </a:cubicBezTo>
                <a:cubicBezTo>
                  <a:pt x="58" y="112"/>
                  <a:pt x="58" y="113"/>
                  <a:pt x="59" y="113"/>
                </a:cubicBezTo>
                <a:cubicBezTo>
                  <a:pt x="59" y="114"/>
                  <a:pt x="60" y="115"/>
                  <a:pt x="60" y="116"/>
                </a:cubicBezTo>
                <a:cubicBezTo>
                  <a:pt x="60" y="117"/>
                  <a:pt x="60" y="117"/>
                  <a:pt x="59" y="118"/>
                </a:cubicBezTo>
                <a:cubicBezTo>
                  <a:pt x="59" y="118"/>
                  <a:pt x="59" y="118"/>
                  <a:pt x="58" y="118"/>
                </a:cubicBezTo>
                <a:cubicBezTo>
                  <a:pt x="57" y="118"/>
                  <a:pt x="56" y="118"/>
                  <a:pt x="56" y="116"/>
                </a:cubicBezTo>
                <a:close/>
                <a:moveTo>
                  <a:pt x="101" y="40"/>
                </a:moveTo>
                <a:cubicBezTo>
                  <a:pt x="100" y="40"/>
                  <a:pt x="100" y="39"/>
                  <a:pt x="100" y="38"/>
                </a:cubicBezTo>
                <a:cubicBezTo>
                  <a:pt x="99" y="37"/>
                  <a:pt x="99" y="36"/>
                  <a:pt x="99" y="36"/>
                </a:cubicBezTo>
                <a:cubicBezTo>
                  <a:pt x="100" y="36"/>
                  <a:pt x="100" y="36"/>
                  <a:pt x="100" y="37"/>
                </a:cubicBezTo>
                <a:cubicBezTo>
                  <a:pt x="101" y="37"/>
                  <a:pt x="101" y="38"/>
                  <a:pt x="101" y="39"/>
                </a:cubicBezTo>
                <a:lnTo>
                  <a:pt x="101" y="40"/>
                </a:lnTo>
                <a:close/>
                <a:moveTo>
                  <a:pt x="9" y="2"/>
                </a:moveTo>
                <a:cubicBezTo>
                  <a:pt x="9" y="2"/>
                  <a:pt x="9" y="1"/>
                  <a:pt x="9" y="1"/>
                </a:cubicBezTo>
                <a:cubicBezTo>
                  <a:pt x="9" y="0"/>
                  <a:pt x="9" y="0"/>
                  <a:pt x="10" y="0"/>
                </a:cubicBezTo>
                <a:cubicBezTo>
                  <a:pt x="11" y="0"/>
                  <a:pt x="11" y="0"/>
                  <a:pt x="11" y="1"/>
                </a:cubicBezTo>
                <a:cubicBezTo>
                  <a:pt x="11" y="1"/>
                  <a:pt x="11" y="2"/>
                  <a:pt x="11" y="3"/>
                </a:cubicBezTo>
                <a:lnTo>
                  <a:pt x="9" y="2"/>
                </a:lnTo>
                <a:close/>
                <a:moveTo>
                  <a:pt x="118" y="63"/>
                </a:moveTo>
                <a:cubicBezTo>
                  <a:pt x="117" y="64"/>
                  <a:pt x="117" y="64"/>
                  <a:pt x="116" y="64"/>
                </a:cubicBezTo>
                <a:cubicBezTo>
                  <a:pt x="115" y="64"/>
                  <a:pt x="115" y="63"/>
                  <a:pt x="115" y="62"/>
                </a:cubicBezTo>
                <a:cubicBezTo>
                  <a:pt x="115" y="61"/>
                  <a:pt x="115" y="60"/>
                  <a:pt x="115" y="60"/>
                </a:cubicBezTo>
                <a:cubicBezTo>
                  <a:pt x="115" y="59"/>
                  <a:pt x="116" y="59"/>
                  <a:pt x="116" y="59"/>
                </a:cubicBezTo>
                <a:cubicBezTo>
                  <a:pt x="117" y="59"/>
                  <a:pt x="117" y="59"/>
                  <a:pt x="118" y="60"/>
                </a:cubicBezTo>
                <a:cubicBezTo>
                  <a:pt x="119" y="60"/>
                  <a:pt x="119" y="61"/>
                  <a:pt x="119" y="61"/>
                </a:cubicBezTo>
                <a:cubicBezTo>
                  <a:pt x="119" y="62"/>
                  <a:pt x="119" y="63"/>
                  <a:pt x="118" y="63"/>
                </a:cubicBezTo>
                <a:close/>
                <a:moveTo>
                  <a:pt x="16" y="145"/>
                </a:moveTo>
                <a:cubicBezTo>
                  <a:pt x="16" y="145"/>
                  <a:pt x="16" y="146"/>
                  <a:pt x="16" y="146"/>
                </a:cubicBezTo>
                <a:cubicBezTo>
                  <a:pt x="16" y="146"/>
                  <a:pt x="16" y="147"/>
                  <a:pt x="16" y="147"/>
                </a:cubicBezTo>
                <a:cubicBezTo>
                  <a:pt x="16" y="147"/>
                  <a:pt x="16" y="148"/>
                  <a:pt x="16" y="148"/>
                </a:cubicBezTo>
                <a:cubicBezTo>
                  <a:pt x="16" y="148"/>
                  <a:pt x="15" y="148"/>
                  <a:pt x="15" y="149"/>
                </a:cubicBezTo>
                <a:cubicBezTo>
                  <a:pt x="14" y="150"/>
                  <a:pt x="14" y="150"/>
                  <a:pt x="14" y="150"/>
                </a:cubicBezTo>
                <a:cubicBezTo>
                  <a:pt x="13" y="151"/>
                  <a:pt x="12" y="151"/>
                  <a:pt x="12" y="152"/>
                </a:cubicBezTo>
                <a:cubicBezTo>
                  <a:pt x="11" y="152"/>
                  <a:pt x="10" y="152"/>
                  <a:pt x="9" y="152"/>
                </a:cubicBezTo>
                <a:cubicBezTo>
                  <a:pt x="8" y="152"/>
                  <a:pt x="6" y="152"/>
                  <a:pt x="6" y="151"/>
                </a:cubicBezTo>
                <a:cubicBezTo>
                  <a:pt x="5" y="150"/>
                  <a:pt x="5" y="149"/>
                  <a:pt x="4" y="148"/>
                </a:cubicBezTo>
                <a:cubicBezTo>
                  <a:pt x="4" y="148"/>
                  <a:pt x="4" y="149"/>
                  <a:pt x="4" y="149"/>
                </a:cubicBezTo>
                <a:cubicBezTo>
                  <a:pt x="4" y="149"/>
                  <a:pt x="4" y="149"/>
                  <a:pt x="4" y="148"/>
                </a:cubicBezTo>
                <a:cubicBezTo>
                  <a:pt x="4" y="148"/>
                  <a:pt x="3" y="148"/>
                  <a:pt x="3" y="148"/>
                </a:cubicBezTo>
                <a:cubicBezTo>
                  <a:pt x="3" y="148"/>
                  <a:pt x="3" y="148"/>
                  <a:pt x="3" y="147"/>
                </a:cubicBezTo>
                <a:cubicBezTo>
                  <a:pt x="3" y="147"/>
                  <a:pt x="4" y="147"/>
                  <a:pt x="4" y="146"/>
                </a:cubicBezTo>
                <a:cubicBezTo>
                  <a:pt x="3" y="146"/>
                  <a:pt x="3" y="146"/>
                  <a:pt x="3" y="145"/>
                </a:cubicBezTo>
                <a:cubicBezTo>
                  <a:pt x="3" y="144"/>
                  <a:pt x="3" y="143"/>
                  <a:pt x="4" y="142"/>
                </a:cubicBezTo>
                <a:cubicBezTo>
                  <a:pt x="4" y="142"/>
                  <a:pt x="5" y="141"/>
                  <a:pt x="6" y="141"/>
                </a:cubicBezTo>
                <a:cubicBezTo>
                  <a:pt x="6" y="140"/>
                  <a:pt x="7" y="140"/>
                  <a:pt x="8" y="140"/>
                </a:cubicBezTo>
                <a:cubicBezTo>
                  <a:pt x="8" y="140"/>
                  <a:pt x="9" y="139"/>
                  <a:pt x="9" y="139"/>
                </a:cubicBezTo>
                <a:cubicBezTo>
                  <a:pt x="11" y="139"/>
                  <a:pt x="11" y="139"/>
                  <a:pt x="11" y="139"/>
                </a:cubicBezTo>
                <a:cubicBezTo>
                  <a:pt x="12" y="139"/>
                  <a:pt x="13" y="140"/>
                  <a:pt x="13" y="140"/>
                </a:cubicBezTo>
                <a:cubicBezTo>
                  <a:pt x="14" y="141"/>
                  <a:pt x="15" y="141"/>
                  <a:pt x="15" y="142"/>
                </a:cubicBezTo>
                <a:cubicBezTo>
                  <a:pt x="16" y="143"/>
                  <a:pt x="16" y="144"/>
                  <a:pt x="16" y="1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43" name="Freeform 45">
            <a:extLst>
              <a:ext uri="{FF2B5EF4-FFF2-40B4-BE49-F238E27FC236}">
                <a16:creationId xmlns:a16="http://schemas.microsoft.com/office/drawing/2014/main" xmlns="" id="{B191442A-C741-4A48-90B1-3D9C0022483E}"/>
              </a:ext>
            </a:extLst>
          </p:cNvPr>
          <p:cNvSpPr>
            <a:spLocks noEditPoints="1"/>
          </p:cNvSpPr>
          <p:nvPr/>
        </p:nvSpPr>
        <p:spPr bwMode="auto">
          <a:xfrm>
            <a:off x="9974125" y="2988879"/>
            <a:ext cx="638070" cy="455357"/>
          </a:xfrm>
          <a:custGeom>
            <a:avLst/>
            <a:gdLst>
              <a:gd name="T0" fmla="*/ 101 w 307"/>
              <a:gd name="T1" fmla="*/ 175 h 219"/>
              <a:gd name="T2" fmla="*/ 107 w 307"/>
              <a:gd name="T3" fmla="*/ 169 h 219"/>
              <a:gd name="T4" fmla="*/ 138 w 307"/>
              <a:gd name="T5" fmla="*/ 169 h 219"/>
              <a:gd name="T6" fmla="*/ 132 w 307"/>
              <a:gd name="T7" fmla="*/ 189 h 219"/>
              <a:gd name="T8" fmla="*/ 118 w 307"/>
              <a:gd name="T9" fmla="*/ 172 h 219"/>
              <a:gd name="T10" fmla="*/ 60 w 307"/>
              <a:gd name="T11" fmla="*/ 116 h 219"/>
              <a:gd name="T12" fmla="*/ 58 w 307"/>
              <a:gd name="T13" fmla="*/ 40 h 219"/>
              <a:gd name="T14" fmla="*/ 40 w 307"/>
              <a:gd name="T15" fmla="*/ 104 h 219"/>
              <a:gd name="T16" fmla="*/ 79 w 307"/>
              <a:gd name="T17" fmla="*/ 187 h 219"/>
              <a:gd name="T18" fmla="*/ 86 w 307"/>
              <a:gd name="T19" fmla="*/ 151 h 219"/>
              <a:gd name="T20" fmla="*/ 67 w 307"/>
              <a:gd name="T21" fmla="*/ 145 h 219"/>
              <a:gd name="T22" fmla="*/ 75 w 307"/>
              <a:gd name="T23" fmla="*/ 215 h 219"/>
              <a:gd name="T24" fmla="*/ 227 w 307"/>
              <a:gd name="T25" fmla="*/ 107 h 219"/>
              <a:gd name="T26" fmla="*/ 206 w 307"/>
              <a:gd name="T27" fmla="*/ 116 h 219"/>
              <a:gd name="T28" fmla="*/ 185 w 307"/>
              <a:gd name="T29" fmla="*/ 127 h 219"/>
              <a:gd name="T30" fmla="*/ 184 w 307"/>
              <a:gd name="T31" fmla="*/ 105 h 219"/>
              <a:gd name="T32" fmla="*/ 193 w 307"/>
              <a:gd name="T33" fmla="*/ 97 h 219"/>
              <a:gd name="T34" fmla="*/ 189 w 307"/>
              <a:gd name="T35" fmla="*/ 81 h 219"/>
              <a:gd name="T36" fmla="*/ 190 w 307"/>
              <a:gd name="T37" fmla="*/ 62 h 219"/>
              <a:gd name="T38" fmla="*/ 213 w 307"/>
              <a:gd name="T39" fmla="*/ 54 h 219"/>
              <a:gd name="T40" fmla="*/ 226 w 307"/>
              <a:gd name="T41" fmla="*/ 64 h 219"/>
              <a:gd name="T42" fmla="*/ 226 w 307"/>
              <a:gd name="T43" fmla="*/ 82 h 219"/>
              <a:gd name="T44" fmla="*/ 221 w 307"/>
              <a:gd name="T45" fmla="*/ 102 h 219"/>
              <a:gd name="T46" fmla="*/ 245 w 307"/>
              <a:gd name="T47" fmla="*/ 115 h 219"/>
              <a:gd name="T48" fmla="*/ 229 w 307"/>
              <a:gd name="T49" fmla="*/ 105 h 219"/>
              <a:gd name="T50" fmla="*/ 242 w 307"/>
              <a:gd name="T51" fmla="*/ 214 h 219"/>
              <a:gd name="T52" fmla="*/ 305 w 307"/>
              <a:gd name="T53" fmla="*/ 176 h 219"/>
              <a:gd name="T54" fmla="*/ 261 w 307"/>
              <a:gd name="T55" fmla="*/ 126 h 219"/>
              <a:gd name="T56" fmla="*/ 240 w 307"/>
              <a:gd name="T57" fmla="*/ 179 h 219"/>
              <a:gd name="T58" fmla="*/ 174 w 307"/>
              <a:gd name="T59" fmla="*/ 136 h 219"/>
              <a:gd name="T60" fmla="*/ 178 w 307"/>
              <a:gd name="T61" fmla="*/ 12 h 219"/>
              <a:gd name="T62" fmla="*/ 161 w 307"/>
              <a:gd name="T63" fmla="*/ 142 h 219"/>
              <a:gd name="T64" fmla="*/ 106 w 307"/>
              <a:gd name="T65" fmla="*/ 160 h 219"/>
              <a:gd name="T66" fmla="*/ 154 w 307"/>
              <a:gd name="T67" fmla="*/ 134 h 219"/>
              <a:gd name="T68" fmla="*/ 142 w 307"/>
              <a:gd name="T69" fmla="*/ 151 h 219"/>
              <a:gd name="T70" fmla="*/ 124 w 307"/>
              <a:gd name="T71" fmla="*/ 160 h 219"/>
              <a:gd name="T72" fmla="*/ 108 w 307"/>
              <a:gd name="T73" fmla="*/ 161 h 219"/>
              <a:gd name="T74" fmla="*/ 97 w 307"/>
              <a:gd name="T75" fmla="*/ 156 h 219"/>
              <a:gd name="T76" fmla="*/ 84 w 307"/>
              <a:gd name="T77" fmla="*/ 141 h 219"/>
              <a:gd name="T78" fmla="*/ 81 w 307"/>
              <a:gd name="T79" fmla="*/ 128 h 219"/>
              <a:gd name="T80" fmla="*/ 74 w 307"/>
              <a:gd name="T81" fmla="*/ 111 h 219"/>
              <a:gd name="T82" fmla="*/ 80 w 307"/>
              <a:gd name="T83" fmla="*/ 78 h 219"/>
              <a:gd name="T84" fmla="*/ 119 w 307"/>
              <a:gd name="T85" fmla="*/ 79 h 219"/>
              <a:gd name="T86" fmla="*/ 143 w 307"/>
              <a:gd name="T87" fmla="*/ 86 h 219"/>
              <a:gd name="T88" fmla="*/ 154 w 307"/>
              <a:gd name="T89" fmla="*/ 101 h 219"/>
              <a:gd name="T90" fmla="*/ 164 w 307"/>
              <a:gd name="T91" fmla="*/ 111 h 219"/>
              <a:gd name="T92" fmla="*/ 168 w 307"/>
              <a:gd name="T93" fmla="*/ 127 h 219"/>
              <a:gd name="T94" fmla="*/ 175 w 307"/>
              <a:gd name="T95" fmla="*/ 160 h 219"/>
              <a:gd name="T96" fmla="*/ 99 w 307"/>
              <a:gd name="T97" fmla="*/ 178 h 219"/>
              <a:gd name="T98" fmla="*/ 151 w 307"/>
              <a:gd name="T99" fmla="*/ 55 h 219"/>
              <a:gd name="T100" fmla="*/ 168 w 307"/>
              <a:gd name="T101" fmla="*/ 88 h 219"/>
              <a:gd name="T102" fmla="*/ 77 w 307"/>
              <a:gd name="T103" fmla="*/ 72 h 219"/>
              <a:gd name="T104" fmla="*/ 78 w 307"/>
              <a:gd name="T105" fmla="*/ 72 h 219"/>
              <a:gd name="T106" fmla="*/ 119 w 307"/>
              <a:gd name="T107" fmla="*/ 52 h 219"/>
              <a:gd name="T108" fmla="*/ 267 w 307"/>
              <a:gd name="T109" fmla="*/ 121 h 219"/>
              <a:gd name="T110" fmla="*/ 189 w 307"/>
              <a:gd name="T111" fmla="*/ 53 h 219"/>
              <a:gd name="T112" fmla="*/ 236 w 307"/>
              <a:gd name="T113" fmla="*/ 74 h 219"/>
              <a:gd name="T114" fmla="*/ 183 w 307"/>
              <a:gd name="T115" fmla="*/ 23 h 219"/>
              <a:gd name="T116" fmla="*/ 38 w 307"/>
              <a:gd name="T117" fmla="*/ 26 h 219"/>
              <a:gd name="T118" fmla="*/ 26 w 307"/>
              <a:gd name="T119" fmla="*/ 131 h 219"/>
              <a:gd name="T120" fmla="*/ 24 w 307"/>
              <a:gd name="T121" fmla="*/ 20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7" h="219">
                <a:moveTo>
                  <a:pt x="96" y="194"/>
                </a:moveTo>
                <a:cubicBezTo>
                  <a:pt x="96" y="194"/>
                  <a:pt x="97" y="194"/>
                  <a:pt x="97" y="194"/>
                </a:cubicBezTo>
                <a:cubicBezTo>
                  <a:pt x="97" y="194"/>
                  <a:pt x="97" y="194"/>
                  <a:pt x="97" y="194"/>
                </a:cubicBezTo>
                <a:cubicBezTo>
                  <a:pt x="98" y="194"/>
                  <a:pt x="98" y="194"/>
                  <a:pt x="98" y="194"/>
                </a:cubicBezTo>
                <a:cubicBezTo>
                  <a:pt x="98" y="195"/>
                  <a:pt x="98" y="195"/>
                  <a:pt x="98" y="195"/>
                </a:cubicBezTo>
                <a:cubicBezTo>
                  <a:pt x="97" y="196"/>
                  <a:pt x="97" y="196"/>
                  <a:pt x="97" y="196"/>
                </a:cubicBezTo>
                <a:cubicBezTo>
                  <a:pt x="96" y="196"/>
                  <a:pt x="96" y="195"/>
                  <a:pt x="96" y="195"/>
                </a:cubicBezTo>
                <a:cubicBezTo>
                  <a:pt x="96" y="195"/>
                  <a:pt x="96" y="195"/>
                  <a:pt x="96" y="194"/>
                </a:cubicBezTo>
                <a:close/>
                <a:moveTo>
                  <a:pt x="100" y="178"/>
                </a:moveTo>
                <a:cubicBezTo>
                  <a:pt x="100" y="178"/>
                  <a:pt x="99" y="177"/>
                  <a:pt x="99" y="177"/>
                </a:cubicBezTo>
                <a:cubicBezTo>
                  <a:pt x="99" y="177"/>
                  <a:pt x="99" y="177"/>
                  <a:pt x="100" y="177"/>
                </a:cubicBezTo>
                <a:cubicBezTo>
                  <a:pt x="100" y="177"/>
                  <a:pt x="100" y="177"/>
                  <a:pt x="100" y="177"/>
                </a:cubicBezTo>
                <a:cubicBezTo>
                  <a:pt x="100" y="177"/>
                  <a:pt x="100" y="177"/>
                  <a:pt x="100" y="177"/>
                </a:cubicBezTo>
                <a:cubicBezTo>
                  <a:pt x="100" y="177"/>
                  <a:pt x="100" y="177"/>
                  <a:pt x="100" y="178"/>
                </a:cubicBezTo>
                <a:close/>
                <a:moveTo>
                  <a:pt x="100" y="176"/>
                </a:moveTo>
                <a:cubicBezTo>
                  <a:pt x="100" y="176"/>
                  <a:pt x="100" y="176"/>
                  <a:pt x="100" y="176"/>
                </a:cubicBezTo>
                <a:cubicBezTo>
                  <a:pt x="100" y="175"/>
                  <a:pt x="100" y="175"/>
                  <a:pt x="100" y="175"/>
                </a:cubicBezTo>
                <a:cubicBezTo>
                  <a:pt x="101" y="175"/>
                  <a:pt x="101" y="175"/>
                  <a:pt x="101" y="175"/>
                </a:cubicBezTo>
                <a:cubicBezTo>
                  <a:pt x="101" y="175"/>
                  <a:pt x="101" y="176"/>
                  <a:pt x="100" y="176"/>
                </a:cubicBezTo>
                <a:cubicBezTo>
                  <a:pt x="100" y="177"/>
                  <a:pt x="100" y="177"/>
                  <a:pt x="100" y="177"/>
                </a:cubicBezTo>
                <a:lnTo>
                  <a:pt x="100" y="176"/>
                </a:lnTo>
                <a:close/>
                <a:moveTo>
                  <a:pt x="95" y="160"/>
                </a:moveTo>
                <a:cubicBezTo>
                  <a:pt x="95" y="160"/>
                  <a:pt x="96" y="161"/>
                  <a:pt x="96" y="161"/>
                </a:cubicBezTo>
                <a:cubicBezTo>
                  <a:pt x="96" y="163"/>
                  <a:pt x="96" y="163"/>
                  <a:pt x="96" y="163"/>
                </a:cubicBezTo>
                <a:cubicBezTo>
                  <a:pt x="96" y="163"/>
                  <a:pt x="96" y="163"/>
                  <a:pt x="96" y="163"/>
                </a:cubicBezTo>
                <a:cubicBezTo>
                  <a:pt x="96" y="163"/>
                  <a:pt x="96" y="163"/>
                  <a:pt x="96" y="163"/>
                </a:cubicBezTo>
                <a:cubicBezTo>
                  <a:pt x="95" y="163"/>
                  <a:pt x="95" y="162"/>
                  <a:pt x="95" y="161"/>
                </a:cubicBezTo>
                <a:cubicBezTo>
                  <a:pt x="95" y="159"/>
                  <a:pt x="94" y="158"/>
                  <a:pt x="94" y="157"/>
                </a:cubicBezTo>
                <a:cubicBezTo>
                  <a:pt x="95" y="158"/>
                  <a:pt x="95" y="158"/>
                  <a:pt x="95" y="159"/>
                </a:cubicBezTo>
                <a:cubicBezTo>
                  <a:pt x="95" y="159"/>
                  <a:pt x="95" y="160"/>
                  <a:pt x="95" y="160"/>
                </a:cubicBezTo>
                <a:close/>
                <a:moveTo>
                  <a:pt x="108" y="169"/>
                </a:moveTo>
                <a:cubicBezTo>
                  <a:pt x="108" y="170"/>
                  <a:pt x="107" y="171"/>
                  <a:pt x="106" y="171"/>
                </a:cubicBezTo>
                <a:cubicBezTo>
                  <a:pt x="105" y="171"/>
                  <a:pt x="104" y="170"/>
                  <a:pt x="104" y="169"/>
                </a:cubicBezTo>
                <a:cubicBezTo>
                  <a:pt x="104" y="169"/>
                  <a:pt x="104" y="168"/>
                  <a:pt x="105" y="168"/>
                </a:cubicBezTo>
                <a:cubicBezTo>
                  <a:pt x="106" y="168"/>
                  <a:pt x="106" y="168"/>
                  <a:pt x="107" y="168"/>
                </a:cubicBezTo>
                <a:cubicBezTo>
                  <a:pt x="107" y="168"/>
                  <a:pt x="107" y="168"/>
                  <a:pt x="107" y="169"/>
                </a:cubicBezTo>
                <a:cubicBezTo>
                  <a:pt x="107" y="169"/>
                  <a:pt x="107" y="169"/>
                  <a:pt x="108" y="169"/>
                </a:cubicBezTo>
                <a:close/>
                <a:moveTo>
                  <a:pt x="125" y="162"/>
                </a:moveTo>
                <a:cubicBezTo>
                  <a:pt x="126" y="162"/>
                  <a:pt x="126" y="162"/>
                  <a:pt x="126" y="162"/>
                </a:cubicBezTo>
                <a:cubicBezTo>
                  <a:pt x="126" y="163"/>
                  <a:pt x="127" y="163"/>
                  <a:pt x="127" y="164"/>
                </a:cubicBezTo>
                <a:cubicBezTo>
                  <a:pt x="127" y="164"/>
                  <a:pt x="127" y="164"/>
                  <a:pt x="126" y="164"/>
                </a:cubicBezTo>
                <a:cubicBezTo>
                  <a:pt x="126" y="165"/>
                  <a:pt x="126" y="165"/>
                  <a:pt x="126" y="165"/>
                </a:cubicBezTo>
                <a:cubicBezTo>
                  <a:pt x="125" y="165"/>
                  <a:pt x="125" y="165"/>
                  <a:pt x="125" y="165"/>
                </a:cubicBezTo>
                <a:cubicBezTo>
                  <a:pt x="124" y="164"/>
                  <a:pt x="124" y="164"/>
                  <a:pt x="124" y="164"/>
                </a:cubicBezTo>
                <a:cubicBezTo>
                  <a:pt x="124" y="163"/>
                  <a:pt x="124" y="163"/>
                  <a:pt x="124" y="163"/>
                </a:cubicBezTo>
                <a:lnTo>
                  <a:pt x="125" y="162"/>
                </a:lnTo>
                <a:close/>
                <a:moveTo>
                  <a:pt x="136" y="162"/>
                </a:moveTo>
                <a:cubicBezTo>
                  <a:pt x="137" y="162"/>
                  <a:pt x="138" y="162"/>
                  <a:pt x="138" y="162"/>
                </a:cubicBezTo>
                <a:cubicBezTo>
                  <a:pt x="139" y="163"/>
                  <a:pt x="140" y="164"/>
                  <a:pt x="140" y="165"/>
                </a:cubicBezTo>
                <a:cubicBezTo>
                  <a:pt x="140" y="165"/>
                  <a:pt x="139" y="166"/>
                  <a:pt x="139" y="166"/>
                </a:cubicBezTo>
                <a:cubicBezTo>
                  <a:pt x="139" y="166"/>
                  <a:pt x="139" y="166"/>
                  <a:pt x="139" y="166"/>
                </a:cubicBezTo>
                <a:cubicBezTo>
                  <a:pt x="139" y="166"/>
                  <a:pt x="139" y="167"/>
                  <a:pt x="139" y="167"/>
                </a:cubicBezTo>
                <a:cubicBezTo>
                  <a:pt x="139" y="167"/>
                  <a:pt x="139" y="167"/>
                  <a:pt x="139" y="167"/>
                </a:cubicBezTo>
                <a:cubicBezTo>
                  <a:pt x="139" y="168"/>
                  <a:pt x="138" y="168"/>
                  <a:pt x="138" y="169"/>
                </a:cubicBezTo>
                <a:cubicBezTo>
                  <a:pt x="138" y="169"/>
                  <a:pt x="137" y="169"/>
                  <a:pt x="137" y="170"/>
                </a:cubicBezTo>
                <a:cubicBezTo>
                  <a:pt x="137" y="170"/>
                  <a:pt x="136" y="171"/>
                  <a:pt x="135" y="171"/>
                </a:cubicBezTo>
                <a:cubicBezTo>
                  <a:pt x="133" y="171"/>
                  <a:pt x="133" y="171"/>
                  <a:pt x="133" y="171"/>
                </a:cubicBezTo>
                <a:cubicBezTo>
                  <a:pt x="133" y="169"/>
                  <a:pt x="132" y="169"/>
                  <a:pt x="132" y="168"/>
                </a:cubicBezTo>
                <a:cubicBezTo>
                  <a:pt x="132" y="168"/>
                  <a:pt x="132" y="167"/>
                  <a:pt x="132" y="166"/>
                </a:cubicBezTo>
                <a:cubicBezTo>
                  <a:pt x="132" y="166"/>
                  <a:pt x="132" y="166"/>
                  <a:pt x="132" y="165"/>
                </a:cubicBezTo>
                <a:cubicBezTo>
                  <a:pt x="132" y="165"/>
                  <a:pt x="132" y="165"/>
                  <a:pt x="132" y="165"/>
                </a:cubicBezTo>
                <a:cubicBezTo>
                  <a:pt x="132" y="165"/>
                  <a:pt x="132" y="165"/>
                  <a:pt x="132" y="165"/>
                </a:cubicBezTo>
                <a:cubicBezTo>
                  <a:pt x="134" y="163"/>
                  <a:pt x="134" y="163"/>
                  <a:pt x="134" y="163"/>
                </a:cubicBezTo>
                <a:cubicBezTo>
                  <a:pt x="135" y="163"/>
                  <a:pt x="135" y="162"/>
                  <a:pt x="136" y="162"/>
                </a:cubicBezTo>
                <a:cubicBezTo>
                  <a:pt x="136" y="162"/>
                  <a:pt x="136" y="162"/>
                  <a:pt x="136" y="162"/>
                </a:cubicBezTo>
                <a:close/>
                <a:moveTo>
                  <a:pt x="135" y="191"/>
                </a:moveTo>
                <a:cubicBezTo>
                  <a:pt x="135" y="191"/>
                  <a:pt x="136" y="191"/>
                  <a:pt x="136" y="192"/>
                </a:cubicBezTo>
                <a:cubicBezTo>
                  <a:pt x="136" y="193"/>
                  <a:pt x="135" y="194"/>
                  <a:pt x="135" y="194"/>
                </a:cubicBezTo>
                <a:cubicBezTo>
                  <a:pt x="134" y="194"/>
                  <a:pt x="133" y="194"/>
                  <a:pt x="132" y="194"/>
                </a:cubicBezTo>
                <a:cubicBezTo>
                  <a:pt x="131" y="193"/>
                  <a:pt x="131" y="192"/>
                  <a:pt x="131" y="191"/>
                </a:cubicBezTo>
                <a:cubicBezTo>
                  <a:pt x="131" y="190"/>
                  <a:pt x="131" y="190"/>
                  <a:pt x="131" y="190"/>
                </a:cubicBezTo>
                <a:cubicBezTo>
                  <a:pt x="132" y="189"/>
                  <a:pt x="132" y="189"/>
                  <a:pt x="132" y="189"/>
                </a:cubicBezTo>
                <a:cubicBezTo>
                  <a:pt x="132" y="189"/>
                  <a:pt x="132" y="189"/>
                  <a:pt x="132" y="189"/>
                </a:cubicBezTo>
                <a:cubicBezTo>
                  <a:pt x="132" y="189"/>
                  <a:pt x="132" y="189"/>
                  <a:pt x="132" y="189"/>
                </a:cubicBezTo>
                <a:cubicBezTo>
                  <a:pt x="132" y="189"/>
                  <a:pt x="133" y="189"/>
                  <a:pt x="133" y="188"/>
                </a:cubicBezTo>
                <a:cubicBezTo>
                  <a:pt x="133" y="188"/>
                  <a:pt x="134" y="189"/>
                  <a:pt x="134" y="189"/>
                </a:cubicBezTo>
                <a:cubicBezTo>
                  <a:pt x="135" y="190"/>
                  <a:pt x="135" y="190"/>
                  <a:pt x="135" y="191"/>
                </a:cubicBezTo>
                <a:close/>
                <a:moveTo>
                  <a:pt x="113" y="180"/>
                </a:moveTo>
                <a:cubicBezTo>
                  <a:pt x="113" y="180"/>
                  <a:pt x="114" y="180"/>
                  <a:pt x="114" y="180"/>
                </a:cubicBezTo>
                <a:cubicBezTo>
                  <a:pt x="114" y="181"/>
                  <a:pt x="113" y="182"/>
                  <a:pt x="113" y="182"/>
                </a:cubicBezTo>
                <a:cubicBezTo>
                  <a:pt x="112" y="182"/>
                  <a:pt x="112" y="182"/>
                  <a:pt x="111" y="182"/>
                </a:cubicBezTo>
                <a:cubicBezTo>
                  <a:pt x="111" y="182"/>
                  <a:pt x="111" y="182"/>
                  <a:pt x="111" y="182"/>
                </a:cubicBezTo>
                <a:cubicBezTo>
                  <a:pt x="111" y="182"/>
                  <a:pt x="112" y="182"/>
                  <a:pt x="112" y="182"/>
                </a:cubicBezTo>
                <a:cubicBezTo>
                  <a:pt x="112" y="181"/>
                  <a:pt x="111" y="181"/>
                  <a:pt x="111" y="181"/>
                </a:cubicBezTo>
                <a:cubicBezTo>
                  <a:pt x="111" y="181"/>
                  <a:pt x="111" y="181"/>
                  <a:pt x="111" y="181"/>
                </a:cubicBezTo>
                <a:cubicBezTo>
                  <a:pt x="111" y="181"/>
                  <a:pt x="111" y="180"/>
                  <a:pt x="111" y="180"/>
                </a:cubicBezTo>
                <a:cubicBezTo>
                  <a:pt x="111" y="179"/>
                  <a:pt x="112" y="179"/>
                  <a:pt x="112" y="179"/>
                </a:cubicBezTo>
                <a:cubicBezTo>
                  <a:pt x="113" y="179"/>
                  <a:pt x="113" y="179"/>
                  <a:pt x="113" y="180"/>
                </a:cubicBezTo>
                <a:close/>
                <a:moveTo>
                  <a:pt x="115" y="171"/>
                </a:moveTo>
                <a:cubicBezTo>
                  <a:pt x="116" y="171"/>
                  <a:pt x="117" y="171"/>
                  <a:pt x="118" y="172"/>
                </a:cubicBezTo>
                <a:cubicBezTo>
                  <a:pt x="118" y="172"/>
                  <a:pt x="119" y="173"/>
                  <a:pt x="119" y="174"/>
                </a:cubicBezTo>
                <a:cubicBezTo>
                  <a:pt x="119" y="174"/>
                  <a:pt x="118" y="175"/>
                  <a:pt x="118" y="176"/>
                </a:cubicBezTo>
                <a:cubicBezTo>
                  <a:pt x="117" y="176"/>
                  <a:pt x="117" y="176"/>
                  <a:pt x="117" y="176"/>
                </a:cubicBezTo>
                <a:cubicBezTo>
                  <a:pt x="116" y="176"/>
                  <a:pt x="115" y="176"/>
                  <a:pt x="115" y="175"/>
                </a:cubicBezTo>
                <a:cubicBezTo>
                  <a:pt x="114" y="175"/>
                  <a:pt x="114" y="174"/>
                  <a:pt x="114" y="174"/>
                </a:cubicBezTo>
                <a:cubicBezTo>
                  <a:pt x="114" y="172"/>
                  <a:pt x="114" y="172"/>
                  <a:pt x="115" y="172"/>
                </a:cubicBezTo>
                <a:cubicBezTo>
                  <a:pt x="115" y="172"/>
                  <a:pt x="115" y="171"/>
                  <a:pt x="115" y="171"/>
                </a:cubicBezTo>
                <a:close/>
                <a:moveTo>
                  <a:pt x="110" y="207"/>
                </a:moveTo>
                <a:cubicBezTo>
                  <a:pt x="111" y="207"/>
                  <a:pt x="112" y="208"/>
                  <a:pt x="112" y="208"/>
                </a:cubicBezTo>
                <a:cubicBezTo>
                  <a:pt x="113" y="209"/>
                  <a:pt x="113" y="210"/>
                  <a:pt x="113" y="211"/>
                </a:cubicBezTo>
                <a:cubicBezTo>
                  <a:pt x="113" y="210"/>
                  <a:pt x="112" y="210"/>
                  <a:pt x="111" y="209"/>
                </a:cubicBezTo>
                <a:cubicBezTo>
                  <a:pt x="110" y="208"/>
                  <a:pt x="110" y="207"/>
                  <a:pt x="109" y="207"/>
                </a:cubicBezTo>
                <a:cubicBezTo>
                  <a:pt x="110" y="207"/>
                  <a:pt x="110" y="207"/>
                  <a:pt x="110" y="207"/>
                </a:cubicBezTo>
                <a:cubicBezTo>
                  <a:pt x="110" y="207"/>
                  <a:pt x="110" y="207"/>
                  <a:pt x="110" y="206"/>
                </a:cubicBezTo>
                <a:cubicBezTo>
                  <a:pt x="110" y="206"/>
                  <a:pt x="110" y="207"/>
                  <a:pt x="110" y="207"/>
                </a:cubicBezTo>
                <a:cubicBezTo>
                  <a:pt x="110" y="207"/>
                  <a:pt x="110" y="207"/>
                  <a:pt x="110" y="207"/>
                </a:cubicBezTo>
                <a:close/>
                <a:moveTo>
                  <a:pt x="59" y="116"/>
                </a:moveTo>
                <a:cubicBezTo>
                  <a:pt x="60" y="116"/>
                  <a:pt x="60" y="116"/>
                  <a:pt x="60" y="116"/>
                </a:cubicBezTo>
                <a:cubicBezTo>
                  <a:pt x="60" y="117"/>
                  <a:pt x="60" y="117"/>
                  <a:pt x="60" y="117"/>
                </a:cubicBezTo>
                <a:cubicBezTo>
                  <a:pt x="60" y="117"/>
                  <a:pt x="60" y="117"/>
                  <a:pt x="60" y="118"/>
                </a:cubicBezTo>
                <a:cubicBezTo>
                  <a:pt x="60" y="118"/>
                  <a:pt x="60" y="118"/>
                  <a:pt x="59" y="118"/>
                </a:cubicBezTo>
                <a:cubicBezTo>
                  <a:pt x="59" y="118"/>
                  <a:pt x="59" y="118"/>
                  <a:pt x="59" y="118"/>
                </a:cubicBezTo>
                <a:cubicBezTo>
                  <a:pt x="59" y="117"/>
                  <a:pt x="59" y="117"/>
                  <a:pt x="59" y="117"/>
                </a:cubicBezTo>
                <a:cubicBezTo>
                  <a:pt x="59" y="117"/>
                  <a:pt x="59" y="117"/>
                  <a:pt x="59" y="117"/>
                </a:cubicBezTo>
                <a:cubicBezTo>
                  <a:pt x="59" y="117"/>
                  <a:pt x="59" y="117"/>
                  <a:pt x="59" y="116"/>
                </a:cubicBezTo>
                <a:close/>
                <a:moveTo>
                  <a:pt x="62" y="108"/>
                </a:moveTo>
                <a:cubicBezTo>
                  <a:pt x="61" y="108"/>
                  <a:pt x="61" y="108"/>
                  <a:pt x="61" y="108"/>
                </a:cubicBezTo>
                <a:cubicBezTo>
                  <a:pt x="61" y="108"/>
                  <a:pt x="61" y="108"/>
                  <a:pt x="62" y="107"/>
                </a:cubicBezTo>
                <a:cubicBezTo>
                  <a:pt x="62" y="107"/>
                  <a:pt x="62" y="107"/>
                  <a:pt x="62" y="107"/>
                </a:cubicBezTo>
                <a:cubicBezTo>
                  <a:pt x="63" y="107"/>
                  <a:pt x="63" y="107"/>
                  <a:pt x="64" y="108"/>
                </a:cubicBezTo>
                <a:cubicBezTo>
                  <a:pt x="63" y="108"/>
                  <a:pt x="63" y="109"/>
                  <a:pt x="63" y="109"/>
                </a:cubicBezTo>
                <a:cubicBezTo>
                  <a:pt x="62" y="109"/>
                  <a:pt x="62" y="109"/>
                  <a:pt x="62" y="108"/>
                </a:cubicBezTo>
                <a:close/>
                <a:moveTo>
                  <a:pt x="59" y="43"/>
                </a:moveTo>
                <a:cubicBezTo>
                  <a:pt x="58" y="43"/>
                  <a:pt x="58" y="42"/>
                  <a:pt x="57" y="41"/>
                </a:cubicBezTo>
                <a:cubicBezTo>
                  <a:pt x="57" y="40"/>
                  <a:pt x="56" y="40"/>
                  <a:pt x="56" y="39"/>
                </a:cubicBezTo>
                <a:cubicBezTo>
                  <a:pt x="57" y="39"/>
                  <a:pt x="58" y="40"/>
                  <a:pt x="58" y="40"/>
                </a:cubicBezTo>
                <a:cubicBezTo>
                  <a:pt x="59" y="41"/>
                  <a:pt x="59" y="42"/>
                  <a:pt x="59" y="43"/>
                </a:cubicBezTo>
                <a:close/>
                <a:moveTo>
                  <a:pt x="65" y="134"/>
                </a:moveTo>
                <a:cubicBezTo>
                  <a:pt x="65" y="134"/>
                  <a:pt x="65" y="134"/>
                  <a:pt x="66" y="134"/>
                </a:cubicBezTo>
                <a:cubicBezTo>
                  <a:pt x="66" y="135"/>
                  <a:pt x="66" y="135"/>
                  <a:pt x="65" y="136"/>
                </a:cubicBezTo>
                <a:cubicBezTo>
                  <a:pt x="65" y="135"/>
                  <a:pt x="65" y="135"/>
                  <a:pt x="65" y="135"/>
                </a:cubicBezTo>
                <a:cubicBezTo>
                  <a:pt x="64" y="136"/>
                  <a:pt x="64" y="135"/>
                  <a:pt x="64" y="135"/>
                </a:cubicBezTo>
                <a:cubicBezTo>
                  <a:pt x="64" y="134"/>
                  <a:pt x="64" y="134"/>
                  <a:pt x="65" y="134"/>
                </a:cubicBezTo>
                <a:cubicBezTo>
                  <a:pt x="65" y="134"/>
                  <a:pt x="65" y="134"/>
                  <a:pt x="65" y="134"/>
                </a:cubicBezTo>
                <a:close/>
                <a:moveTo>
                  <a:pt x="51" y="106"/>
                </a:moveTo>
                <a:cubicBezTo>
                  <a:pt x="51" y="106"/>
                  <a:pt x="50" y="106"/>
                  <a:pt x="50" y="106"/>
                </a:cubicBezTo>
                <a:cubicBezTo>
                  <a:pt x="50" y="106"/>
                  <a:pt x="49" y="106"/>
                  <a:pt x="49" y="106"/>
                </a:cubicBezTo>
                <a:cubicBezTo>
                  <a:pt x="49" y="106"/>
                  <a:pt x="48" y="106"/>
                  <a:pt x="48" y="106"/>
                </a:cubicBezTo>
                <a:cubicBezTo>
                  <a:pt x="48" y="106"/>
                  <a:pt x="48" y="106"/>
                  <a:pt x="47" y="106"/>
                </a:cubicBezTo>
                <a:cubicBezTo>
                  <a:pt x="47" y="106"/>
                  <a:pt x="47" y="106"/>
                  <a:pt x="47" y="106"/>
                </a:cubicBezTo>
                <a:cubicBezTo>
                  <a:pt x="46" y="106"/>
                  <a:pt x="46" y="105"/>
                  <a:pt x="45" y="105"/>
                </a:cubicBezTo>
                <a:cubicBezTo>
                  <a:pt x="43" y="105"/>
                  <a:pt x="43" y="105"/>
                  <a:pt x="43" y="105"/>
                </a:cubicBezTo>
                <a:cubicBezTo>
                  <a:pt x="42" y="105"/>
                  <a:pt x="42" y="105"/>
                  <a:pt x="41" y="105"/>
                </a:cubicBezTo>
                <a:cubicBezTo>
                  <a:pt x="41" y="105"/>
                  <a:pt x="40" y="104"/>
                  <a:pt x="40" y="104"/>
                </a:cubicBezTo>
                <a:cubicBezTo>
                  <a:pt x="41" y="104"/>
                  <a:pt x="42" y="104"/>
                  <a:pt x="43" y="104"/>
                </a:cubicBezTo>
                <a:cubicBezTo>
                  <a:pt x="44" y="104"/>
                  <a:pt x="45" y="104"/>
                  <a:pt x="46" y="104"/>
                </a:cubicBezTo>
                <a:cubicBezTo>
                  <a:pt x="46" y="104"/>
                  <a:pt x="46" y="104"/>
                  <a:pt x="46" y="104"/>
                </a:cubicBezTo>
                <a:cubicBezTo>
                  <a:pt x="46" y="104"/>
                  <a:pt x="46" y="104"/>
                  <a:pt x="47" y="104"/>
                </a:cubicBezTo>
                <a:cubicBezTo>
                  <a:pt x="47" y="104"/>
                  <a:pt x="48" y="104"/>
                  <a:pt x="48" y="105"/>
                </a:cubicBezTo>
                <a:cubicBezTo>
                  <a:pt x="49" y="105"/>
                  <a:pt x="50" y="105"/>
                  <a:pt x="51" y="106"/>
                </a:cubicBezTo>
                <a:close/>
                <a:moveTo>
                  <a:pt x="88" y="196"/>
                </a:moveTo>
                <a:cubicBezTo>
                  <a:pt x="88" y="197"/>
                  <a:pt x="88" y="197"/>
                  <a:pt x="88" y="197"/>
                </a:cubicBezTo>
                <a:cubicBezTo>
                  <a:pt x="88" y="197"/>
                  <a:pt x="88" y="198"/>
                  <a:pt x="88" y="198"/>
                </a:cubicBezTo>
                <a:cubicBezTo>
                  <a:pt x="87" y="198"/>
                  <a:pt x="87" y="197"/>
                  <a:pt x="87" y="197"/>
                </a:cubicBezTo>
                <a:cubicBezTo>
                  <a:pt x="87" y="197"/>
                  <a:pt x="87" y="197"/>
                  <a:pt x="87" y="197"/>
                </a:cubicBezTo>
                <a:cubicBezTo>
                  <a:pt x="87" y="197"/>
                  <a:pt x="87" y="197"/>
                  <a:pt x="87" y="197"/>
                </a:cubicBezTo>
                <a:cubicBezTo>
                  <a:pt x="87" y="197"/>
                  <a:pt x="88" y="197"/>
                  <a:pt x="88" y="196"/>
                </a:cubicBezTo>
                <a:close/>
                <a:moveTo>
                  <a:pt x="79" y="187"/>
                </a:moveTo>
                <a:cubicBezTo>
                  <a:pt x="80" y="187"/>
                  <a:pt x="80" y="187"/>
                  <a:pt x="80" y="188"/>
                </a:cubicBezTo>
                <a:cubicBezTo>
                  <a:pt x="80" y="189"/>
                  <a:pt x="80" y="190"/>
                  <a:pt x="80" y="190"/>
                </a:cubicBezTo>
                <a:cubicBezTo>
                  <a:pt x="80" y="190"/>
                  <a:pt x="79" y="190"/>
                  <a:pt x="79" y="189"/>
                </a:cubicBezTo>
                <a:cubicBezTo>
                  <a:pt x="79" y="188"/>
                  <a:pt x="79" y="187"/>
                  <a:pt x="79" y="187"/>
                </a:cubicBezTo>
                <a:close/>
                <a:moveTo>
                  <a:pt x="87" y="199"/>
                </a:moveTo>
                <a:cubicBezTo>
                  <a:pt x="88" y="198"/>
                  <a:pt x="88" y="198"/>
                  <a:pt x="88" y="198"/>
                </a:cubicBezTo>
                <a:cubicBezTo>
                  <a:pt x="88" y="198"/>
                  <a:pt x="88" y="198"/>
                  <a:pt x="89" y="198"/>
                </a:cubicBezTo>
                <a:cubicBezTo>
                  <a:pt x="89" y="198"/>
                  <a:pt x="89" y="198"/>
                  <a:pt x="89" y="199"/>
                </a:cubicBezTo>
                <a:cubicBezTo>
                  <a:pt x="90" y="199"/>
                  <a:pt x="90" y="200"/>
                  <a:pt x="90" y="200"/>
                </a:cubicBezTo>
                <a:cubicBezTo>
                  <a:pt x="90" y="200"/>
                  <a:pt x="90" y="201"/>
                  <a:pt x="89" y="201"/>
                </a:cubicBezTo>
                <a:cubicBezTo>
                  <a:pt x="89" y="202"/>
                  <a:pt x="88" y="202"/>
                  <a:pt x="88" y="202"/>
                </a:cubicBezTo>
                <a:cubicBezTo>
                  <a:pt x="87" y="202"/>
                  <a:pt x="87" y="202"/>
                  <a:pt x="87" y="201"/>
                </a:cubicBezTo>
                <a:cubicBezTo>
                  <a:pt x="87" y="201"/>
                  <a:pt x="87" y="200"/>
                  <a:pt x="87" y="200"/>
                </a:cubicBezTo>
                <a:cubicBezTo>
                  <a:pt x="87" y="200"/>
                  <a:pt x="87" y="199"/>
                  <a:pt x="87" y="199"/>
                </a:cubicBezTo>
                <a:close/>
                <a:moveTo>
                  <a:pt x="86" y="151"/>
                </a:moveTo>
                <a:cubicBezTo>
                  <a:pt x="86" y="152"/>
                  <a:pt x="86" y="152"/>
                  <a:pt x="86" y="152"/>
                </a:cubicBezTo>
                <a:cubicBezTo>
                  <a:pt x="86" y="153"/>
                  <a:pt x="87" y="153"/>
                  <a:pt x="87" y="153"/>
                </a:cubicBezTo>
                <a:cubicBezTo>
                  <a:pt x="86" y="153"/>
                  <a:pt x="86" y="153"/>
                  <a:pt x="86" y="154"/>
                </a:cubicBezTo>
                <a:cubicBezTo>
                  <a:pt x="86" y="154"/>
                  <a:pt x="86" y="155"/>
                  <a:pt x="86" y="155"/>
                </a:cubicBezTo>
                <a:cubicBezTo>
                  <a:pt x="84" y="154"/>
                  <a:pt x="83" y="153"/>
                  <a:pt x="83" y="152"/>
                </a:cubicBezTo>
                <a:cubicBezTo>
                  <a:pt x="83" y="151"/>
                  <a:pt x="84" y="151"/>
                  <a:pt x="85" y="151"/>
                </a:cubicBezTo>
                <a:cubicBezTo>
                  <a:pt x="85" y="151"/>
                  <a:pt x="86" y="151"/>
                  <a:pt x="86" y="151"/>
                </a:cubicBezTo>
                <a:close/>
                <a:moveTo>
                  <a:pt x="79" y="150"/>
                </a:moveTo>
                <a:cubicBezTo>
                  <a:pt x="79" y="150"/>
                  <a:pt x="79" y="151"/>
                  <a:pt x="79" y="151"/>
                </a:cubicBezTo>
                <a:cubicBezTo>
                  <a:pt x="79" y="151"/>
                  <a:pt x="79" y="152"/>
                  <a:pt x="79" y="152"/>
                </a:cubicBezTo>
                <a:cubicBezTo>
                  <a:pt x="79" y="152"/>
                  <a:pt x="79" y="153"/>
                  <a:pt x="79" y="153"/>
                </a:cubicBezTo>
                <a:cubicBezTo>
                  <a:pt x="79" y="154"/>
                  <a:pt x="78" y="154"/>
                  <a:pt x="78" y="154"/>
                </a:cubicBezTo>
                <a:cubicBezTo>
                  <a:pt x="77" y="154"/>
                  <a:pt x="77" y="154"/>
                  <a:pt x="76" y="153"/>
                </a:cubicBezTo>
                <a:cubicBezTo>
                  <a:pt x="76" y="152"/>
                  <a:pt x="76" y="152"/>
                  <a:pt x="76" y="152"/>
                </a:cubicBezTo>
                <a:cubicBezTo>
                  <a:pt x="76" y="151"/>
                  <a:pt x="76" y="151"/>
                  <a:pt x="76" y="151"/>
                </a:cubicBezTo>
                <a:cubicBezTo>
                  <a:pt x="77" y="149"/>
                  <a:pt x="77" y="149"/>
                  <a:pt x="77" y="149"/>
                </a:cubicBezTo>
                <a:cubicBezTo>
                  <a:pt x="77" y="150"/>
                  <a:pt x="78" y="150"/>
                  <a:pt x="78" y="150"/>
                </a:cubicBezTo>
                <a:cubicBezTo>
                  <a:pt x="79" y="150"/>
                  <a:pt x="79" y="150"/>
                  <a:pt x="79" y="150"/>
                </a:cubicBezTo>
                <a:close/>
                <a:moveTo>
                  <a:pt x="69" y="145"/>
                </a:moveTo>
                <a:cubicBezTo>
                  <a:pt x="69" y="146"/>
                  <a:pt x="69" y="146"/>
                  <a:pt x="70" y="146"/>
                </a:cubicBezTo>
                <a:cubicBezTo>
                  <a:pt x="70" y="147"/>
                  <a:pt x="70" y="148"/>
                  <a:pt x="69" y="148"/>
                </a:cubicBezTo>
                <a:cubicBezTo>
                  <a:pt x="69" y="149"/>
                  <a:pt x="69" y="149"/>
                  <a:pt x="68" y="149"/>
                </a:cubicBezTo>
                <a:cubicBezTo>
                  <a:pt x="67" y="149"/>
                  <a:pt x="66" y="148"/>
                  <a:pt x="66" y="147"/>
                </a:cubicBezTo>
                <a:cubicBezTo>
                  <a:pt x="66" y="146"/>
                  <a:pt x="66" y="146"/>
                  <a:pt x="66" y="146"/>
                </a:cubicBezTo>
                <a:cubicBezTo>
                  <a:pt x="67" y="146"/>
                  <a:pt x="67" y="146"/>
                  <a:pt x="67" y="145"/>
                </a:cubicBezTo>
                <a:lnTo>
                  <a:pt x="69" y="145"/>
                </a:lnTo>
                <a:close/>
                <a:moveTo>
                  <a:pt x="72" y="145"/>
                </a:moveTo>
                <a:cubicBezTo>
                  <a:pt x="72" y="145"/>
                  <a:pt x="73" y="145"/>
                  <a:pt x="74" y="145"/>
                </a:cubicBezTo>
                <a:cubicBezTo>
                  <a:pt x="74" y="146"/>
                  <a:pt x="75" y="146"/>
                  <a:pt x="75" y="147"/>
                </a:cubicBezTo>
                <a:cubicBezTo>
                  <a:pt x="75" y="147"/>
                  <a:pt x="74" y="147"/>
                  <a:pt x="74" y="148"/>
                </a:cubicBezTo>
                <a:cubicBezTo>
                  <a:pt x="73" y="148"/>
                  <a:pt x="73" y="148"/>
                  <a:pt x="73" y="149"/>
                </a:cubicBezTo>
                <a:cubicBezTo>
                  <a:pt x="72" y="149"/>
                  <a:pt x="72" y="148"/>
                  <a:pt x="72" y="148"/>
                </a:cubicBezTo>
                <a:cubicBezTo>
                  <a:pt x="71" y="148"/>
                  <a:pt x="71" y="147"/>
                  <a:pt x="71" y="147"/>
                </a:cubicBezTo>
                <a:cubicBezTo>
                  <a:pt x="71" y="147"/>
                  <a:pt x="71" y="146"/>
                  <a:pt x="71" y="146"/>
                </a:cubicBezTo>
                <a:lnTo>
                  <a:pt x="72" y="145"/>
                </a:lnTo>
                <a:close/>
                <a:moveTo>
                  <a:pt x="76" y="213"/>
                </a:moveTo>
                <a:cubicBezTo>
                  <a:pt x="77" y="212"/>
                  <a:pt x="77" y="212"/>
                  <a:pt x="77" y="212"/>
                </a:cubicBezTo>
                <a:cubicBezTo>
                  <a:pt x="77" y="212"/>
                  <a:pt x="78" y="212"/>
                  <a:pt x="78" y="212"/>
                </a:cubicBezTo>
                <a:cubicBezTo>
                  <a:pt x="78" y="214"/>
                  <a:pt x="78" y="214"/>
                  <a:pt x="78" y="214"/>
                </a:cubicBezTo>
                <a:cubicBezTo>
                  <a:pt x="78" y="214"/>
                  <a:pt x="77" y="214"/>
                  <a:pt x="77" y="215"/>
                </a:cubicBezTo>
                <a:cubicBezTo>
                  <a:pt x="77" y="215"/>
                  <a:pt x="76" y="215"/>
                  <a:pt x="76" y="215"/>
                </a:cubicBezTo>
                <a:cubicBezTo>
                  <a:pt x="76" y="215"/>
                  <a:pt x="75" y="215"/>
                  <a:pt x="75" y="214"/>
                </a:cubicBezTo>
                <a:cubicBezTo>
                  <a:pt x="75" y="215"/>
                  <a:pt x="75" y="215"/>
                  <a:pt x="75" y="215"/>
                </a:cubicBezTo>
                <a:cubicBezTo>
                  <a:pt x="75" y="214"/>
                  <a:pt x="75" y="214"/>
                  <a:pt x="76" y="214"/>
                </a:cubicBezTo>
                <a:cubicBezTo>
                  <a:pt x="76" y="213"/>
                  <a:pt x="76" y="213"/>
                  <a:pt x="76" y="213"/>
                </a:cubicBezTo>
                <a:close/>
                <a:moveTo>
                  <a:pt x="66" y="153"/>
                </a:moveTo>
                <a:cubicBezTo>
                  <a:pt x="66" y="152"/>
                  <a:pt x="66" y="152"/>
                  <a:pt x="67" y="152"/>
                </a:cubicBezTo>
                <a:cubicBezTo>
                  <a:pt x="67" y="152"/>
                  <a:pt x="67" y="152"/>
                  <a:pt x="67" y="153"/>
                </a:cubicBezTo>
                <a:lnTo>
                  <a:pt x="66" y="153"/>
                </a:lnTo>
                <a:close/>
                <a:moveTo>
                  <a:pt x="250" y="120"/>
                </a:moveTo>
                <a:cubicBezTo>
                  <a:pt x="249" y="119"/>
                  <a:pt x="248" y="119"/>
                  <a:pt x="247" y="118"/>
                </a:cubicBezTo>
                <a:cubicBezTo>
                  <a:pt x="246" y="117"/>
                  <a:pt x="244" y="117"/>
                  <a:pt x="243" y="117"/>
                </a:cubicBezTo>
                <a:cubicBezTo>
                  <a:pt x="243" y="117"/>
                  <a:pt x="243" y="117"/>
                  <a:pt x="243" y="117"/>
                </a:cubicBezTo>
                <a:cubicBezTo>
                  <a:pt x="243" y="117"/>
                  <a:pt x="242" y="116"/>
                  <a:pt x="242" y="116"/>
                </a:cubicBezTo>
                <a:cubicBezTo>
                  <a:pt x="242" y="115"/>
                  <a:pt x="241" y="114"/>
                  <a:pt x="240" y="114"/>
                </a:cubicBezTo>
                <a:cubicBezTo>
                  <a:pt x="239" y="113"/>
                  <a:pt x="239" y="113"/>
                  <a:pt x="238" y="112"/>
                </a:cubicBezTo>
                <a:cubicBezTo>
                  <a:pt x="237" y="112"/>
                  <a:pt x="237" y="111"/>
                  <a:pt x="236" y="111"/>
                </a:cubicBezTo>
                <a:cubicBezTo>
                  <a:pt x="235" y="110"/>
                  <a:pt x="234" y="110"/>
                  <a:pt x="233" y="110"/>
                </a:cubicBezTo>
                <a:cubicBezTo>
                  <a:pt x="233" y="110"/>
                  <a:pt x="233" y="110"/>
                  <a:pt x="232" y="109"/>
                </a:cubicBezTo>
                <a:cubicBezTo>
                  <a:pt x="231" y="109"/>
                  <a:pt x="230" y="109"/>
                  <a:pt x="229" y="108"/>
                </a:cubicBezTo>
                <a:cubicBezTo>
                  <a:pt x="228" y="108"/>
                  <a:pt x="227" y="108"/>
                  <a:pt x="227" y="107"/>
                </a:cubicBezTo>
                <a:cubicBezTo>
                  <a:pt x="226" y="107"/>
                  <a:pt x="225" y="107"/>
                  <a:pt x="225" y="107"/>
                </a:cubicBezTo>
                <a:cubicBezTo>
                  <a:pt x="225" y="107"/>
                  <a:pt x="225" y="106"/>
                  <a:pt x="225" y="106"/>
                </a:cubicBezTo>
                <a:cubicBezTo>
                  <a:pt x="225" y="106"/>
                  <a:pt x="224" y="106"/>
                  <a:pt x="224" y="106"/>
                </a:cubicBezTo>
                <a:cubicBezTo>
                  <a:pt x="224" y="106"/>
                  <a:pt x="224" y="107"/>
                  <a:pt x="223" y="107"/>
                </a:cubicBezTo>
                <a:cubicBezTo>
                  <a:pt x="223" y="107"/>
                  <a:pt x="222" y="108"/>
                  <a:pt x="221" y="108"/>
                </a:cubicBezTo>
                <a:cubicBezTo>
                  <a:pt x="219" y="109"/>
                  <a:pt x="219" y="109"/>
                  <a:pt x="219" y="109"/>
                </a:cubicBezTo>
                <a:cubicBezTo>
                  <a:pt x="218" y="109"/>
                  <a:pt x="218" y="109"/>
                  <a:pt x="218" y="110"/>
                </a:cubicBezTo>
                <a:cubicBezTo>
                  <a:pt x="218" y="110"/>
                  <a:pt x="218" y="109"/>
                  <a:pt x="218" y="109"/>
                </a:cubicBezTo>
                <a:cubicBezTo>
                  <a:pt x="218" y="109"/>
                  <a:pt x="217" y="109"/>
                  <a:pt x="217" y="109"/>
                </a:cubicBezTo>
                <a:cubicBezTo>
                  <a:pt x="217" y="109"/>
                  <a:pt x="217" y="110"/>
                  <a:pt x="217" y="111"/>
                </a:cubicBezTo>
                <a:cubicBezTo>
                  <a:pt x="217" y="111"/>
                  <a:pt x="217" y="112"/>
                  <a:pt x="216" y="112"/>
                </a:cubicBezTo>
                <a:cubicBezTo>
                  <a:pt x="216" y="112"/>
                  <a:pt x="215" y="112"/>
                  <a:pt x="215" y="113"/>
                </a:cubicBezTo>
                <a:cubicBezTo>
                  <a:pt x="215" y="113"/>
                  <a:pt x="214" y="114"/>
                  <a:pt x="213" y="114"/>
                </a:cubicBezTo>
                <a:cubicBezTo>
                  <a:pt x="212" y="116"/>
                  <a:pt x="212" y="116"/>
                  <a:pt x="212" y="116"/>
                </a:cubicBezTo>
                <a:cubicBezTo>
                  <a:pt x="211" y="117"/>
                  <a:pt x="211" y="117"/>
                  <a:pt x="210" y="117"/>
                </a:cubicBezTo>
                <a:cubicBezTo>
                  <a:pt x="210" y="116"/>
                  <a:pt x="210" y="116"/>
                  <a:pt x="209" y="116"/>
                </a:cubicBezTo>
                <a:cubicBezTo>
                  <a:pt x="208" y="116"/>
                  <a:pt x="208" y="116"/>
                  <a:pt x="207" y="116"/>
                </a:cubicBezTo>
                <a:cubicBezTo>
                  <a:pt x="207" y="116"/>
                  <a:pt x="206" y="116"/>
                  <a:pt x="206" y="116"/>
                </a:cubicBezTo>
                <a:cubicBezTo>
                  <a:pt x="206" y="116"/>
                  <a:pt x="205" y="116"/>
                  <a:pt x="205" y="116"/>
                </a:cubicBezTo>
                <a:cubicBezTo>
                  <a:pt x="205" y="116"/>
                  <a:pt x="205" y="116"/>
                  <a:pt x="205" y="116"/>
                </a:cubicBezTo>
                <a:cubicBezTo>
                  <a:pt x="204" y="116"/>
                  <a:pt x="204" y="116"/>
                  <a:pt x="203" y="117"/>
                </a:cubicBezTo>
                <a:cubicBezTo>
                  <a:pt x="203" y="118"/>
                  <a:pt x="203" y="118"/>
                  <a:pt x="202" y="118"/>
                </a:cubicBezTo>
                <a:cubicBezTo>
                  <a:pt x="202" y="118"/>
                  <a:pt x="202" y="118"/>
                  <a:pt x="202" y="118"/>
                </a:cubicBezTo>
                <a:cubicBezTo>
                  <a:pt x="201" y="118"/>
                  <a:pt x="201" y="118"/>
                  <a:pt x="201" y="118"/>
                </a:cubicBezTo>
                <a:cubicBezTo>
                  <a:pt x="201" y="118"/>
                  <a:pt x="201" y="118"/>
                  <a:pt x="200" y="119"/>
                </a:cubicBezTo>
                <a:cubicBezTo>
                  <a:pt x="199" y="121"/>
                  <a:pt x="199" y="121"/>
                  <a:pt x="199" y="121"/>
                </a:cubicBezTo>
                <a:cubicBezTo>
                  <a:pt x="199" y="122"/>
                  <a:pt x="199" y="122"/>
                  <a:pt x="198" y="123"/>
                </a:cubicBezTo>
                <a:cubicBezTo>
                  <a:pt x="198" y="124"/>
                  <a:pt x="197" y="124"/>
                  <a:pt x="197" y="124"/>
                </a:cubicBezTo>
                <a:cubicBezTo>
                  <a:pt x="196" y="124"/>
                  <a:pt x="196" y="124"/>
                  <a:pt x="195" y="124"/>
                </a:cubicBezTo>
                <a:cubicBezTo>
                  <a:pt x="195" y="125"/>
                  <a:pt x="195" y="125"/>
                  <a:pt x="195" y="125"/>
                </a:cubicBezTo>
                <a:cubicBezTo>
                  <a:pt x="194" y="126"/>
                  <a:pt x="194" y="126"/>
                  <a:pt x="194" y="126"/>
                </a:cubicBezTo>
                <a:cubicBezTo>
                  <a:pt x="194" y="127"/>
                  <a:pt x="194" y="127"/>
                  <a:pt x="193" y="127"/>
                </a:cubicBezTo>
                <a:cubicBezTo>
                  <a:pt x="193" y="127"/>
                  <a:pt x="193" y="126"/>
                  <a:pt x="192" y="126"/>
                </a:cubicBezTo>
                <a:cubicBezTo>
                  <a:pt x="191" y="126"/>
                  <a:pt x="190" y="127"/>
                  <a:pt x="190" y="127"/>
                </a:cubicBezTo>
                <a:cubicBezTo>
                  <a:pt x="189" y="127"/>
                  <a:pt x="189" y="128"/>
                  <a:pt x="188" y="128"/>
                </a:cubicBezTo>
                <a:cubicBezTo>
                  <a:pt x="187" y="127"/>
                  <a:pt x="186" y="127"/>
                  <a:pt x="185" y="127"/>
                </a:cubicBezTo>
                <a:cubicBezTo>
                  <a:pt x="184" y="126"/>
                  <a:pt x="183" y="126"/>
                  <a:pt x="182" y="125"/>
                </a:cubicBezTo>
                <a:cubicBezTo>
                  <a:pt x="181" y="125"/>
                  <a:pt x="180" y="124"/>
                  <a:pt x="180" y="123"/>
                </a:cubicBezTo>
                <a:cubicBezTo>
                  <a:pt x="179" y="123"/>
                  <a:pt x="179" y="122"/>
                  <a:pt x="178" y="122"/>
                </a:cubicBezTo>
                <a:cubicBezTo>
                  <a:pt x="178" y="121"/>
                  <a:pt x="177" y="120"/>
                  <a:pt x="177" y="120"/>
                </a:cubicBezTo>
                <a:cubicBezTo>
                  <a:pt x="177" y="120"/>
                  <a:pt x="178" y="119"/>
                  <a:pt x="178" y="119"/>
                </a:cubicBezTo>
                <a:cubicBezTo>
                  <a:pt x="178" y="118"/>
                  <a:pt x="178" y="118"/>
                  <a:pt x="178" y="118"/>
                </a:cubicBezTo>
                <a:cubicBezTo>
                  <a:pt x="178" y="117"/>
                  <a:pt x="177" y="117"/>
                  <a:pt x="177" y="117"/>
                </a:cubicBezTo>
                <a:cubicBezTo>
                  <a:pt x="177" y="116"/>
                  <a:pt x="177" y="116"/>
                  <a:pt x="177" y="116"/>
                </a:cubicBezTo>
                <a:cubicBezTo>
                  <a:pt x="177" y="115"/>
                  <a:pt x="177" y="115"/>
                  <a:pt x="177" y="115"/>
                </a:cubicBezTo>
                <a:cubicBezTo>
                  <a:pt x="177" y="115"/>
                  <a:pt x="177" y="115"/>
                  <a:pt x="177" y="114"/>
                </a:cubicBezTo>
                <a:cubicBezTo>
                  <a:pt x="176" y="114"/>
                  <a:pt x="176" y="113"/>
                  <a:pt x="176" y="113"/>
                </a:cubicBezTo>
                <a:cubicBezTo>
                  <a:pt x="177" y="113"/>
                  <a:pt x="178" y="112"/>
                  <a:pt x="178" y="112"/>
                </a:cubicBezTo>
                <a:cubicBezTo>
                  <a:pt x="178" y="112"/>
                  <a:pt x="178" y="111"/>
                  <a:pt x="178" y="110"/>
                </a:cubicBezTo>
                <a:cubicBezTo>
                  <a:pt x="178" y="110"/>
                  <a:pt x="178" y="110"/>
                  <a:pt x="178" y="110"/>
                </a:cubicBezTo>
                <a:cubicBezTo>
                  <a:pt x="178" y="109"/>
                  <a:pt x="178" y="108"/>
                  <a:pt x="180" y="108"/>
                </a:cubicBezTo>
                <a:cubicBezTo>
                  <a:pt x="181" y="108"/>
                  <a:pt x="181" y="107"/>
                  <a:pt x="181" y="106"/>
                </a:cubicBezTo>
                <a:cubicBezTo>
                  <a:pt x="183" y="106"/>
                  <a:pt x="183" y="106"/>
                  <a:pt x="183" y="106"/>
                </a:cubicBezTo>
                <a:cubicBezTo>
                  <a:pt x="183" y="106"/>
                  <a:pt x="183" y="105"/>
                  <a:pt x="184" y="105"/>
                </a:cubicBezTo>
                <a:cubicBezTo>
                  <a:pt x="184" y="106"/>
                  <a:pt x="184" y="105"/>
                  <a:pt x="184" y="105"/>
                </a:cubicBezTo>
                <a:cubicBezTo>
                  <a:pt x="184" y="105"/>
                  <a:pt x="184" y="105"/>
                  <a:pt x="184" y="105"/>
                </a:cubicBezTo>
                <a:cubicBezTo>
                  <a:pt x="184" y="105"/>
                  <a:pt x="184" y="105"/>
                  <a:pt x="184" y="105"/>
                </a:cubicBezTo>
                <a:cubicBezTo>
                  <a:pt x="184" y="104"/>
                  <a:pt x="185" y="104"/>
                  <a:pt x="185" y="104"/>
                </a:cubicBezTo>
                <a:cubicBezTo>
                  <a:pt x="185" y="104"/>
                  <a:pt x="186" y="104"/>
                  <a:pt x="186" y="104"/>
                </a:cubicBezTo>
                <a:cubicBezTo>
                  <a:pt x="186" y="104"/>
                  <a:pt x="186" y="104"/>
                  <a:pt x="187" y="104"/>
                </a:cubicBezTo>
                <a:cubicBezTo>
                  <a:pt x="187" y="104"/>
                  <a:pt x="188" y="104"/>
                  <a:pt x="188" y="104"/>
                </a:cubicBezTo>
                <a:cubicBezTo>
                  <a:pt x="189" y="103"/>
                  <a:pt x="189" y="103"/>
                  <a:pt x="189" y="103"/>
                </a:cubicBezTo>
                <a:cubicBezTo>
                  <a:pt x="190" y="103"/>
                  <a:pt x="190" y="103"/>
                  <a:pt x="190" y="104"/>
                </a:cubicBezTo>
                <a:cubicBezTo>
                  <a:pt x="190" y="104"/>
                  <a:pt x="190" y="105"/>
                  <a:pt x="191" y="105"/>
                </a:cubicBezTo>
                <a:cubicBezTo>
                  <a:pt x="191" y="105"/>
                  <a:pt x="191" y="105"/>
                  <a:pt x="191" y="105"/>
                </a:cubicBezTo>
                <a:cubicBezTo>
                  <a:pt x="191" y="105"/>
                  <a:pt x="191" y="104"/>
                  <a:pt x="192" y="104"/>
                </a:cubicBezTo>
                <a:cubicBezTo>
                  <a:pt x="192" y="104"/>
                  <a:pt x="191" y="104"/>
                  <a:pt x="191" y="104"/>
                </a:cubicBezTo>
                <a:cubicBezTo>
                  <a:pt x="191" y="104"/>
                  <a:pt x="191" y="104"/>
                  <a:pt x="191" y="104"/>
                </a:cubicBezTo>
                <a:cubicBezTo>
                  <a:pt x="191" y="103"/>
                  <a:pt x="192" y="103"/>
                  <a:pt x="193" y="102"/>
                </a:cubicBezTo>
                <a:cubicBezTo>
                  <a:pt x="193" y="102"/>
                  <a:pt x="194" y="101"/>
                  <a:pt x="194" y="101"/>
                </a:cubicBezTo>
                <a:cubicBezTo>
                  <a:pt x="194" y="100"/>
                  <a:pt x="194" y="99"/>
                  <a:pt x="193" y="99"/>
                </a:cubicBezTo>
                <a:cubicBezTo>
                  <a:pt x="193" y="98"/>
                  <a:pt x="193" y="97"/>
                  <a:pt x="193" y="97"/>
                </a:cubicBezTo>
                <a:cubicBezTo>
                  <a:pt x="194" y="97"/>
                  <a:pt x="194" y="97"/>
                  <a:pt x="194" y="96"/>
                </a:cubicBezTo>
                <a:cubicBezTo>
                  <a:pt x="194" y="96"/>
                  <a:pt x="194" y="95"/>
                  <a:pt x="194" y="95"/>
                </a:cubicBezTo>
                <a:cubicBezTo>
                  <a:pt x="194" y="94"/>
                  <a:pt x="194" y="94"/>
                  <a:pt x="194" y="93"/>
                </a:cubicBezTo>
                <a:cubicBezTo>
                  <a:pt x="193" y="93"/>
                  <a:pt x="193" y="93"/>
                  <a:pt x="193" y="93"/>
                </a:cubicBezTo>
                <a:cubicBezTo>
                  <a:pt x="193" y="93"/>
                  <a:pt x="193" y="93"/>
                  <a:pt x="193" y="93"/>
                </a:cubicBezTo>
                <a:cubicBezTo>
                  <a:pt x="193" y="93"/>
                  <a:pt x="193" y="93"/>
                  <a:pt x="192" y="93"/>
                </a:cubicBezTo>
                <a:cubicBezTo>
                  <a:pt x="192" y="93"/>
                  <a:pt x="193" y="92"/>
                  <a:pt x="193" y="92"/>
                </a:cubicBezTo>
                <a:cubicBezTo>
                  <a:pt x="193" y="91"/>
                  <a:pt x="192" y="90"/>
                  <a:pt x="191" y="89"/>
                </a:cubicBezTo>
                <a:cubicBezTo>
                  <a:pt x="190" y="87"/>
                  <a:pt x="189" y="87"/>
                  <a:pt x="188" y="87"/>
                </a:cubicBezTo>
                <a:cubicBezTo>
                  <a:pt x="188" y="87"/>
                  <a:pt x="187" y="87"/>
                  <a:pt x="187" y="87"/>
                </a:cubicBezTo>
                <a:cubicBezTo>
                  <a:pt x="186" y="87"/>
                  <a:pt x="185" y="86"/>
                  <a:pt x="184" y="84"/>
                </a:cubicBezTo>
                <a:cubicBezTo>
                  <a:pt x="183" y="83"/>
                  <a:pt x="183" y="82"/>
                  <a:pt x="183" y="81"/>
                </a:cubicBezTo>
                <a:cubicBezTo>
                  <a:pt x="183" y="81"/>
                  <a:pt x="183" y="81"/>
                  <a:pt x="183" y="81"/>
                </a:cubicBezTo>
                <a:cubicBezTo>
                  <a:pt x="183" y="81"/>
                  <a:pt x="183" y="81"/>
                  <a:pt x="184" y="81"/>
                </a:cubicBezTo>
                <a:cubicBezTo>
                  <a:pt x="184" y="81"/>
                  <a:pt x="184" y="82"/>
                  <a:pt x="185" y="82"/>
                </a:cubicBezTo>
                <a:cubicBezTo>
                  <a:pt x="186" y="83"/>
                  <a:pt x="187" y="84"/>
                  <a:pt x="188" y="84"/>
                </a:cubicBezTo>
                <a:cubicBezTo>
                  <a:pt x="188" y="84"/>
                  <a:pt x="188" y="83"/>
                  <a:pt x="189" y="83"/>
                </a:cubicBezTo>
                <a:cubicBezTo>
                  <a:pt x="189" y="83"/>
                  <a:pt x="189" y="82"/>
                  <a:pt x="189" y="81"/>
                </a:cubicBezTo>
                <a:cubicBezTo>
                  <a:pt x="189" y="81"/>
                  <a:pt x="189" y="81"/>
                  <a:pt x="189" y="81"/>
                </a:cubicBezTo>
                <a:cubicBezTo>
                  <a:pt x="189" y="81"/>
                  <a:pt x="189" y="81"/>
                  <a:pt x="188" y="81"/>
                </a:cubicBezTo>
                <a:cubicBezTo>
                  <a:pt x="188" y="81"/>
                  <a:pt x="188" y="81"/>
                  <a:pt x="188" y="81"/>
                </a:cubicBezTo>
                <a:cubicBezTo>
                  <a:pt x="188" y="81"/>
                  <a:pt x="188" y="81"/>
                  <a:pt x="188" y="81"/>
                </a:cubicBezTo>
                <a:cubicBezTo>
                  <a:pt x="187" y="81"/>
                  <a:pt x="186" y="80"/>
                  <a:pt x="186" y="80"/>
                </a:cubicBezTo>
                <a:cubicBezTo>
                  <a:pt x="186" y="80"/>
                  <a:pt x="187" y="79"/>
                  <a:pt x="187" y="79"/>
                </a:cubicBezTo>
                <a:cubicBezTo>
                  <a:pt x="188" y="79"/>
                  <a:pt x="188" y="78"/>
                  <a:pt x="189" y="78"/>
                </a:cubicBezTo>
                <a:cubicBezTo>
                  <a:pt x="189" y="77"/>
                  <a:pt x="188" y="76"/>
                  <a:pt x="187" y="75"/>
                </a:cubicBezTo>
                <a:cubicBezTo>
                  <a:pt x="186" y="74"/>
                  <a:pt x="186" y="73"/>
                  <a:pt x="186" y="72"/>
                </a:cubicBezTo>
                <a:cubicBezTo>
                  <a:pt x="186" y="72"/>
                  <a:pt x="186" y="71"/>
                  <a:pt x="186" y="71"/>
                </a:cubicBezTo>
                <a:cubicBezTo>
                  <a:pt x="187" y="71"/>
                  <a:pt x="187" y="71"/>
                  <a:pt x="188" y="71"/>
                </a:cubicBezTo>
                <a:cubicBezTo>
                  <a:pt x="188" y="71"/>
                  <a:pt x="189" y="70"/>
                  <a:pt x="189" y="70"/>
                </a:cubicBezTo>
                <a:cubicBezTo>
                  <a:pt x="189" y="68"/>
                  <a:pt x="189" y="68"/>
                  <a:pt x="189" y="68"/>
                </a:cubicBezTo>
                <a:cubicBezTo>
                  <a:pt x="189" y="67"/>
                  <a:pt x="189" y="67"/>
                  <a:pt x="190" y="66"/>
                </a:cubicBezTo>
                <a:cubicBezTo>
                  <a:pt x="190" y="66"/>
                  <a:pt x="190" y="65"/>
                  <a:pt x="191" y="65"/>
                </a:cubicBezTo>
                <a:cubicBezTo>
                  <a:pt x="191" y="65"/>
                  <a:pt x="190" y="64"/>
                  <a:pt x="190" y="64"/>
                </a:cubicBezTo>
                <a:cubicBezTo>
                  <a:pt x="190" y="63"/>
                  <a:pt x="190" y="63"/>
                  <a:pt x="190" y="63"/>
                </a:cubicBezTo>
                <a:cubicBezTo>
                  <a:pt x="190" y="63"/>
                  <a:pt x="190" y="63"/>
                  <a:pt x="190" y="62"/>
                </a:cubicBezTo>
                <a:cubicBezTo>
                  <a:pt x="190" y="62"/>
                  <a:pt x="190" y="62"/>
                  <a:pt x="190" y="62"/>
                </a:cubicBezTo>
                <a:cubicBezTo>
                  <a:pt x="191" y="62"/>
                  <a:pt x="191" y="62"/>
                  <a:pt x="192" y="62"/>
                </a:cubicBezTo>
                <a:cubicBezTo>
                  <a:pt x="193" y="62"/>
                  <a:pt x="194" y="62"/>
                  <a:pt x="194" y="61"/>
                </a:cubicBezTo>
                <a:cubicBezTo>
                  <a:pt x="194" y="60"/>
                  <a:pt x="193" y="60"/>
                  <a:pt x="193" y="59"/>
                </a:cubicBezTo>
                <a:cubicBezTo>
                  <a:pt x="193" y="58"/>
                  <a:pt x="193" y="58"/>
                  <a:pt x="193" y="57"/>
                </a:cubicBezTo>
                <a:cubicBezTo>
                  <a:pt x="194" y="58"/>
                  <a:pt x="194" y="58"/>
                  <a:pt x="194" y="58"/>
                </a:cubicBezTo>
                <a:cubicBezTo>
                  <a:pt x="195" y="59"/>
                  <a:pt x="195" y="59"/>
                  <a:pt x="196" y="59"/>
                </a:cubicBezTo>
                <a:cubicBezTo>
                  <a:pt x="198" y="59"/>
                  <a:pt x="199" y="58"/>
                  <a:pt x="200" y="57"/>
                </a:cubicBezTo>
                <a:cubicBezTo>
                  <a:pt x="201" y="55"/>
                  <a:pt x="201" y="54"/>
                  <a:pt x="202" y="53"/>
                </a:cubicBezTo>
                <a:cubicBezTo>
                  <a:pt x="202" y="53"/>
                  <a:pt x="203" y="53"/>
                  <a:pt x="203" y="54"/>
                </a:cubicBezTo>
                <a:cubicBezTo>
                  <a:pt x="203" y="54"/>
                  <a:pt x="203" y="55"/>
                  <a:pt x="203" y="56"/>
                </a:cubicBezTo>
                <a:cubicBezTo>
                  <a:pt x="204" y="56"/>
                  <a:pt x="205" y="55"/>
                  <a:pt x="205" y="55"/>
                </a:cubicBezTo>
                <a:cubicBezTo>
                  <a:pt x="206" y="54"/>
                  <a:pt x="207" y="54"/>
                  <a:pt x="207" y="54"/>
                </a:cubicBezTo>
                <a:cubicBezTo>
                  <a:pt x="208" y="54"/>
                  <a:pt x="208" y="54"/>
                  <a:pt x="208" y="55"/>
                </a:cubicBezTo>
                <a:cubicBezTo>
                  <a:pt x="208" y="55"/>
                  <a:pt x="208" y="55"/>
                  <a:pt x="209" y="55"/>
                </a:cubicBezTo>
                <a:cubicBezTo>
                  <a:pt x="210" y="55"/>
                  <a:pt x="211" y="55"/>
                  <a:pt x="211" y="54"/>
                </a:cubicBezTo>
                <a:cubicBezTo>
                  <a:pt x="211" y="54"/>
                  <a:pt x="212" y="54"/>
                  <a:pt x="212" y="54"/>
                </a:cubicBezTo>
                <a:cubicBezTo>
                  <a:pt x="213" y="54"/>
                  <a:pt x="213" y="54"/>
                  <a:pt x="213" y="54"/>
                </a:cubicBezTo>
                <a:cubicBezTo>
                  <a:pt x="213" y="55"/>
                  <a:pt x="214" y="55"/>
                  <a:pt x="214" y="55"/>
                </a:cubicBezTo>
                <a:cubicBezTo>
                  <a:pt x="214" y="56"/>
                  <a:pt x="214" y="56"/>
                  <a:pt x="215" y="56"/>
                </a:cubicBezTo>
                <a:cubicBezTo>
                  <a:pt x="215" y="57"/>
                  <a:pt x="216" y="57"/>
                  <a:pt x="216" y="57"/>
                </a:cubicBezTo>
                <a:cubicBezTo>
                  <a:pt x="217" y="57"/>
                  <a:pt x="217" y="56"/>
                  <a:pt x="217" y="56"/>
                </a:cubicBezTo>
                <a:cubicBezTo>
                  <a:pt x="217" y="55"/>
                  <a:pt x="217" y="55"/>
                  <a:pt x="216" y="55"/>
                </a:cubicBezTo>
                <a:cubicBezTo>
                  <a:pt x="216" y="54"/>
                  <a:pt x="215" y="54"/>
                  <a:pt x="215" y="54"/>
                </a:cubicBezTo>
                <a:cubicBezTo>
                  <a:pt x="215" y="53"/>
                  <a:pt x="216" y="53"/>
                  <a:pt x="217" y="52"/>
                </a:cubicBezTo>
                <a:cubicBezTo>
                  <a:pt x="218" y="52"/>
                  <a:pt x="219" y="51"/>
                  <a:pt x="220" y="51"/>
                </a:cubicBezTo>
                <a:cubicBezTo>
                  <a:pt x="220" y="51"/>
                  <a:pt x="220" y="52"/>
                  <a:pt x="220" y="52"/>
                </a:cubicBezTo>
                <a:cubicBezTo>
                  <a:pt x="220" y="52"/>
                  <a:pt x="220" y="53"/>
                  <a:pt x="220" y="53"/>
                </a:cubicBezTo>
                <a:cubicBezTo>
                  <a:pt x="219" y="54"/>
                  <a:pt x="219" y="54"/>
                  <a:pt x="219" y="55"/>
                </a:cubicBezTo>
                <a:cubicBezTo>
                  <a:pt x="218" y="56"/>
                  <a:pt x="218" y="56"/>
                  <a:pt x="218" y="56"/>
                </a:cubicBezTo>
                <a:cubicBezTo>
                  <a:pt x="218" y="56"/>
                  <a:pt x="218" y="57"/>
                  <a:pt x="219" y="58"/>
                </a:cubicBezTo>
                <a:cubicBezTo>
                  <a:pt x="219" y="58"/>
                  <a:pt x="219" y="59"/>
                  <a:pt x="220" y="60"/>
                </a:cubicBezTo>
                <a:cubicBezTo>
                  <a:pt x="221" y="60"/>
                  <a:pt x="221" y="61"/>
                  <a:pt x="222" y="62"/>
                </a:cubicBezTo>
                <a:cubicBezTo>
                  <a:pt x="223" y="62"/>
                  <a:pt x="223" y="62"/>
                  <a:pt x="224" y="62"/>
                </a:cubicBezTo>
                <a:cubicBezTo>
                  <a:pt x="224" y="62"/>
                  <a:pt x="225" y="62"/>
                  <a:pt x="226" y="62"/>
                </a:cubicBezTo>
                <a:cubicBezTo>
                  <a:pt x="226" y="64"/>
                  <a:pt x="226" y="64"/>
                  <a:pt x="226" y="64"/>
                </a:cubicBezTo>
                <a:cubicBezTo>
                  <a:pt x="225" y="64"/>
                  <a:pt x="225" y="64"/>
                  <a:pt x="225" y="65"/>
                </a:cubicBezTo>
                <a:cubicBezTo>
                  <a:pt x="225" y="66"/>
                  <a:pt x="225" y="67"/>
                  <a:pt x="226" y="68"/>
                </a:cubicBezTo>
                <a:cubicBezTo>
                  <a:pt x="226" y="70"/>
                  <a:pt x="227" y="71"/>
                  <a:pt x="227" y="71"/>
                </a:cubicBezTo>
                <a:cubicBezTo>
                  <a:pt x="228" y="71"/>
                  <a:pt x="229" y="71"/>
                  <a:pt x="229" y="71"/>
                </a:cubicBezTo>
                <a:cubicBezTo>
                  <a:pt x="230" y="70"/>
                  <a:pt x="231" y="70"/>
                  <a:pt x="232" y="70"/>
                </a:cubicBezTo>
                <a:cubicBezTo>
                  <a:pt x="233" y="70"/>
                  <a:pt x="233" y="71"/>
                  <a:pt x="233" y="71"/>
                </a:cubicBezTo>
                <a:cubicBezTo>
                  <a:pt x="233" y="71"/>
                  <a:pt x="232" y="71"/>
                  <a:pt x="231" y="71"/>
                </a:cubicBezTo>
                <a:cubicBezTo>
                  <a:pt x="229" y="71"/>
                  <a:pt x="229" y="72"/>
                  <a:pt x="229" y="74"/>
                </a:cubicBezTo>
                <a:cubicBezTo>
                  <a:pt x="229" y="74"/>
                  <a:pt x="229" y="75"/>
                  <a:pt x="229" y="75"/>
                </a:cubicBezTo>
                <a:cubicBezTo>
                  <a:pt x="228" y="75"/>
                  <a:pt x="228" y="75"/>
                  <a:pt x="228" y="75"/>
                </a:cubicBezTo>
                <a:cubicBezTo>
                  <a:pt x="228" y="75"/>
                  <a:pt x="228" y="75"/>
                  <a:pt x="227" y="76"/>
                </a:cubicBezTo>
                <a:cubicBezTo>
                  <a:pt x="227" y="76"/>
                  <a:pt x="227" y="77"/>
                  <a:pt x="227" y="78"/>
                </a:cubicBezTo>
                <a:cubicBezTo>
                  <a:pt x="227" y="78"/>
                  <a:pt x="227" y="78"/>
                  <a:pt x="227" y="78"/>
                </a:cubicBezTo>
                <a:cubicBezTo>
                  <a:pt x="227" y="79"/>
                  <a:pt x="228" y="79"/>
                  <a:pt x="228" y="79"/>
                </a:cubicBezTo>
                <a:cubicBezTo>
                  <a:pt x="228" y="79"/>
                  <a:pt x="229" y="79"/>
                  <a:pt x="229" y="80"/>
                </a:cubicBezTo>
                <a:cubicBezTo>
                  <a:pt x="229" y="80"/>
                  <a:pt x="228" y="80"/>
                  <a:pt x="228" y="81"/>
                </a:cubicBezTo>
                <a:cubicBezTo>
                  <a:pt x="228" y="81"/>
                  <a:pt x="227" y="81"/>
                  <a:pt x="227" y="82"/>
                </a:cubicBezTo>
                <a:cubicBezTo>
                  <a:pt x="226" y="82"/>
                  <a:pt x="226" y="82"/>
                  <a:pt x="226" y="82"/>
                </a:cubicBezTo>
                <a:cubicBezTo>
                  <a:pt x="225" y="83"/>
                  <a:pt x="225" y="83"/>
                  <a:pt x="225" y="84"/>
                </a:cubicBezTo>
                <a:cubicBezTo>
                  <a:pt x="225" y="85"/>
                  <a:pt x="225" y="85"/>
                  <a:pt x="226" y="85"/>
                </a:cubicBezTo>
                <a:cubicBezTo>
                  <a:pt x="226" y="85"/>
                  <a:pt x="226" y="84"/>
                  <a:pt x="227" y="84"/>
                </a:cubicBezTo>
                <a:cubicBezTo>
                  <a:pt x="228" y="84"/>
                  <a:pt x="228" y="84"/>
                  <a:pt x="228" y="84"/>
                </a:cubicBezTo>
                <a:cubicBezTo>
                  <a:pt x="227" y="85"/>
                  <a:pt x="227" y="85"/>
                  <a:pt x="227" y="85"/>
                </a:cubicBezTo>
                <a:cubicBezTo>
                  <a:pt x="227" y="85"/>
                  <a:pt x="227" y="86"/>
                  <a:pt x="227" y="86"/>
                </a:cubicBezTo>
                <a:cubicBezTo>
                  <a:pt x="226" y="86"/>
                  <a:pt x="226" y="86"/>
                  <a:pt x="226" y="86"/>
                </a:cubicBezTo>
                <a:cubicBezTo>
                  <a:pt x="225" y="87"/>
                  <a:pt x="225" y="87"/>
                  <a:pt x="224" y="88"/>
                </a:cubicBezTo>
                <a:cubicBezTo>
                  <a:pt x="224" y="88"/>
                  <a:pt x="223" y="89"/>
                  <a:pt x="223" y="89"/>
                </a:cubicBezTo>
                <a:cubicBezTo>
                  <a:pt x="222" y="90"/>
                  <a:pt x="222" y="90"/>
                  <a:pt x="222" y="91"/>
                </a:cubicBezTo>
                <a:cubicBezTo>
                  <a:pt x="222" y="92"/>
                  <a:pt x="222" y="92"/>
                  <a:pt x="223" y="93"/>
                </a:cubicBezTo>
                <a:cubicBezTo>
                  <a:pt x="224" y="93"/>
                  <a:pt x="224" y="94"/>
                  <a:pt x="224" y="95"/>
                </a:cubicBezTo>
                <a:cubicBezTo>
                  <a:pt x="223" y="95"/>
                  <a:pt x="222" y="95"/>
                  <a:pt x="222" y="96"/>
                </a:cubicBezTo>
                <a:cubicBezTo>
                  <a:pt x="222" y="97"/>
                  <a:pt x="223" y="97"/>
                  <a:pt x="223" y="97"/>
                </a:cubicBezTo>
                <a:cubicBezTo>
                  <a:pt x="223" y="98"/>
                  <a:pt x="223" y="98"/>
                  <a:pt x="223" y="99"/>
                </a:cubicBezTo>
                <a:cubicBezTo>
                  <a:pt x="223" y="99"/>
                  <a:pt x="223" y="100"/>
                  <a:pt x="222" y="100"/>
                </a:cubicBezTo>
                <a:cubicBezTo>
                  <a:pt x="221" y="100"/>
                  <a:pt x="221" y="101"/>
                  <a:pt x="221" y="101"/>
                </a:cubicBezTo>
                <a:cubicBezTo>
                  <a:pt x="221" y="101"/>
                  <a:pt x="221" y="101"/>
                  <a:pt x="221" y="102"/>
                </a:cubicBezTo>
                <a:cubicBezTo>
                  <a:pt x="221" y="102"/>
                  <a:pt x="221" y="102"/>
                  <a:pt x="222" y="102"/>
                </a:cubicBezTo>
                <a:cubicBezTo>
                  <a:pt x="222" y="102"/>
                  <a:pt x="222" y="102"/>
                  <a:pt x="223" y="102"/>
                </a:cubicBezTo>
                <a:cubicBezTo>
                  <a:pt x="225" y="103"/>
                  <a:pt x="225" y="103"/>
                  <a:pt x="225" y="103"/>
                </a:cubicBezTo>
                <a:cubicBezTo>
                  <a:pt x="226" y="103"/>
                  <a:pt x="226" y="103"/>
                  <a:pt x="227" y="104"/>
                </a:cubicBezTo>
                <a:cubicBezTo>
                  <a:pt x="228" y="104"/>
                  <a:pt x="228" y="104"/>
                  <a:pt x="228" y="104"/>
                </a:cubicBezTo>
                <a:cubicBezTo>
                  <a:pt x="228" y="104"/>
                  <a:pt x="228" y="104"/>
                  <a:pt x="227" y="104"/>
                </a:cubicBezTo>
                <a:cubicBezTo>
                  <a:pt x="227" y="105"/>
                  <a:pt x="227" y="105"/>
                  <a:pt x="228" y="105"/>
                </a:cubicBezTo>
                <a:cubicBezTo>
                  <a:pt x="231" y="106"/>
                  <a:pt x="231" y="106"/>
                  <a:pt x="231" y="106"/>
                </a:cubicBezTo>
                <a:cubicBezTo>
                  <a:pt x="234" y="108"/>
                  <a:pt x="234" y="108"/>
                  <a:pt x="234" y="108"/>
                </a:cubicBezTo>
                <a:cubicBezTo>
                  <a:pt x="235" y="108"/>
                  <a:pt x="235" y="108"/>
                  <a:pt x="236" y="109"/>
                </a:cubicBezTo>
                <a:cubicBezTo>
                  <a:pt x="239" y="112"/>
                  <a:pt x="239" y="112"/>
                  <a:pt x="239" y="112"/>
                </a:cubicBezTo>
                <a:cubicBezTo>
                  <a:pt x="240" y="113"/>
                  <a:pt x="240" y="113"/>
                  <a:pt x="241" y="114"/>
                </a:cubicBezTo>
                <a:cubicBezTo>
                  <a:pt x="242" y="114"/>
                  <a:pt x="242" y="115"/>
                  <a:pt x="242" y="115"/>
                </a:cubicBezTo>
                <a:cubicBezTo>
                  <a:pt x="243" y="115"/>
                  <a:pt x="243" y="115"/>
                  <a:pt x="243" y="114"/>
                </a:cubicBezTo>
                <a:cubicBezTo>
                  <a:pt x="243" y="114"/>
                  <a:pt x="243" y="114"/>
                  <a:pt x="243" y="114"/>
                </a:cubicBezTo>
                <a:cubicBezTo>
                  <a:pt x="244" y="114"/>
                  <a:pt x="244" y="114"/>
                  <a:pt x="244" y="115"/>
                </a:cubicBezTo>
                <a:cubicBezTo>
                  <a:pt x="244" y="115"/>
                  <a:pt x="244" y="115"/>
                  <a:pt x="244" y="115"/>
                </a:cubicBezTo>
                <a:cubicBezTo>
                  <a:pt x="245" y="115"/>
                  <a:pt x="245" y="115"/>
                  <a:pt x="245" y="115"/>
                </a:cubicBezTo>
                <a:cubicBezTo>
                  <a:pt x="245" y="115"/>
                  <a:pt x="245" y="115"/>
                  <a:pt x="246" y="115"/>
                </a:cubicBezTo>
                <a:cubicBezTo>
                  <a:pt x="248" y="117"/>
                  <a:pt x="248" y="117"/>
                  <a:pt x="248" y="117"/>
                </a:cubicBezTo>
                <a:cubicBezTo>
                  <a:pt x="250" y="118"/>
                  <a:pt x="250" y="118"/>
                  <a:pt x="250" y="118"/>
                </a:cubicBezTo>
                <a:cubicBezTo>
                  <a:pt x="251" y="118"/>
                  <a:pt x="251" y="119"/>
                  <a:pt x="251" y="119"/>
                </a:cubicBezTo>
                <a:cubicBezTo>
                  <a:pt x="251" y="119"/>
                  <a:pt x="251" y="119"/>
                  <a:pt x="251" y="120"/>
                </a:cubicBezTo>
                <a:cubicBezTo>
                  <a:pt x="251" y="120"/>
                  <a:pt x="251" y="120"/>
                  <a:pt x="251" y="120"/>
                </a:cubicBezTo>
                <a:cubicBezTo>
                  <a:pt x="250" y="120"/>
                  <a:pt x="250" y="120"/>
                  <a:pt x="250" y="120"/>
                </a:cubicBezTo>
                <a:cubicBezTo>
                  <a:pt x="250" y="120"/>
                  <a:pt x="250" y="120"/>
                  <a:pt x="250" y="120"/>
                </a:cubicBezTo>
                <a:close/>
                <a:moveTo>
                  <a:pt x="249" y="139"/>
                </a:moveTo>
                <a:cubicBezTo>
                  <a:pt x="249" y="139"/>
                  <a:pt x="250" y="138"/>
                  <a:pt x="254" y="138"/>
                </a:cubicBezTo>
                <a:cubicBezTo>
                  <a:pt x="254" y="139"/>
                  <a:pt x="253" y="139"/>
                  <a:pt x="252" y="139"/>
                </a:cubicBezTo>
                <a:cubicBezTo>
                  <a:pt x="251" y="140"/>
                  <a:pt x="251" y="140"/>
                  <a:pt x="250" y="140"/>
                </a:cubicBezTo>
                <a:cubicBezTo>
                  <a:pt x="250" y="140"/>
                  <a:pt x="249" y="140"/>
                  <a:pt x="249" y="139"/>
                </a:cubicBezTo>
                <a:close/>
                <a:moveTo>
                  <a:pt x="228" y="104"/>
                </a:moveTo>
                <a:cubicBezTo>
                  <a:pt x="229" y="104"/>
                  <a:pt x="229" y="104"/>
                  <a:pt x="229" y="104"/>
                </a:cubicBezTo>
                <a:cubicBezTo>
                  <a:pt x="229" y="104"/>
                  <a:pt x="229" y="105"/>
                  <a:pt x="230" y="105"/>
                </a:cubicBezTo>
                <a:cubicBezTo>
                  <a:pt x="230" y="105"/>
                  <a:pt x="230" y="105"/>
                  <a:pt x="229" y="105"/>
                </a:cubicBezTo>
                <a:cubicBezTo>
                  <a:pt x="229" y="105"/>
                  <a:pt x="229" y="105"/>
                  <a:pt x="229" y="105"/>
                </a:cubicBezTo>
                <a:cubicBezTo>
                  <a:pt x="229" y="105"/>
                  <a:pt x="228" y="105"/>
                  <a:pt x="228" y="104"/>
                </a:cubicBezTo>
                <a:close/>
                <a:moveTo>
                  <a:pt x="242" y="116"/>
                </a:moveTo>
                <a:cubicBezTo>
                  <a:pt x="241" y="116"/>
                  <a:pt x="240" y="116"/>
                  <a:pt x="240" y="116"/>
                </a:cubicBezTo>
                <a:cubicBezTo>
                  <a:pt x="239" y="116"/>
                  <a:pt x="239" y="115"/>
                  <a:pt x="238" y="115"/>
                </a:cubicBezTo>
                <a:cubicBezTo>
                  <a:pt x="239" y="115"/>
                  <a:pt x="239" y="115"/>
                  <a:pt x="240" y="115"/>
                </a:cubicBezTo>
                <a:cubicBezTo>
                  <a:pt x="241" y="115"/>
                  <a:pt x="241" y="116"/>
                  <a:pt x="242" y="116"/>
                </a:cubicBezTo>
                <a:close/>
                <a:moveTo>
                  <a:pt x="242" y="213"/>
                </a:moveTo>
                <a:cubicBezTo>
                  <a:pt x="242" y="213"/>
                  <a:pt x="241" y="213"/>
                  <a:pt x="241" y="212"/>
                </a:cubicBezTo>
                <a:cubicBezTo>
                  <a:pt x="242" y="212"/>
                  <a:pt x="242" y="212"/>
                  <a:pt x="242" y="212"/>
                </a:cubicBezTo>
                <a:cubicBezTo>
                  <a:pt x="242" y="213"/>
                  <a:pt x="242" y="213"/>
                  <a:pt x="242" y="213"/>
                </a:cubicBezTo>
                <a:cubicBezTo>
                  <a:pt x="242" y="213"/>
                  <a:pt x="242" y="213"/>
                  <a:pt x="242" y="213"/>
                </a:cubicBezTo>
                <a:close/>
                <a:moveTo>
                  <a:pt x="238" y="114"/>
                </a:moveTo>
                <a:cubicBezTo>
                  <a:pt x="238" y="114"/>
                  <a:pt x="238" y="114"/>
                  <a:pt x="238" y="115"/>
                </a:cubicBezTo>
                <a:cubicBezTo>
                  <a:pt x="238" y="114"/>
                  <a:pt x="238" y="114"/>
                  <a:pt x="238" y="114"/>
                </a:cubicBezTo>
                <a:cubicBezTo>
                  <a:pt x="238" y="115"/>
                  <a:pt x="238" y="114"/>
                  <a:pt x="238" y="114"/>
                </a:cubicBezTo>
                <a:close/>
                <a:moveTo>
                  <a:pt x="240" y="213"/>
                </a:moveTo>
                <a:cubicBezTo>
                  <a:pt x="241" y="213"/>
                  <a:pt x="241" y="213"/>
                  <a:pt x="241" y="213"/>
                </a:cubicBezTo>
                <a:cubicBezTo>
                  <a:pt x="241" y="213"/>
                  <a:pt x="242" y="213"/>
                  <a:pt x="242" y="214"/>
                </a:cubicBezTo>
                <a:cubicBezTo>
                  <a:pt x="242" y="214"/>
                  <a:pt x="243" y="214"/>
                  <a:pt x="243" y="214"/>
                </a:cubicBezTo>
                <a:cubicBezTo>
                  <a:pt x="243" y="215"/>
                  <a:pt x="243" y="215"/>
                  <a:pt x="243" y="216"/>
                </a:cubicBezTo>
                <a:cubicBezTo>
                  <a:pt x="243" y="216"/>
                  <a:pt x="243" y="216"/>
                  <a:pt x="242" y="216"/>
                </a:cubicBezTo>
                <a:cubicBezTo>
                  <a:pt x="241" y="216"/>
                  <a:pt x="240" y="216"/>
                  <a:pt x="240" y="214"/>
                </a:cubicBezTo>
                <a:cubicBezTo>
                  <a:pt x="240" y="214"/>
                  <a:pt x="240" y="214"/>
                  <a:pt x="240" y="213"/>
                </a:cubicBezTo>
                <a:close/>
                <a:moveTo>
                  <a:pt x="292" y="124"/>
                </a:moveTo>
                <a:cubicBezTo>
                  <a:pt x="292" y="124"/>
                  <a:pt x="293" y="124"/>
                  <a:pt x="293" y="124"/>
                </a:cubicBezTo>
                <a:cubicBezTo>
                  <a:pt x="293" y="124"/>
                  <a:pt x="293" y="124"/>
                  <a:pt x="294" y="124"/>
                </a:cubicBezTo>
                <a:cubicBezTo>
                  <a:pt x="294" y="124"/>
                  <a:pt x="295" y="124"/>
                  <a:pt x="295" y="125"/>
                </a:cubicBezTo>
                <a:cubicBezTo>
                  <a:pt x="294" y="125"/>
                  <a:pt x="293" y="125"/>
                  <a:pt x="292" y="125"/>
                </a:cubicBezTo>
                <a:cubicBezTo>
                  <a:pt x="291" y="124"/>
                  <a:pt x="290" y="124"/>
                  <a:pt x="289" y="124"/>
                </a:cubicBezTo>
                <a:cubicBezTo>
                  <a:pt x="289" y="124"/>
                  <a:pt x="289" y="124"/>
                  <a:pt x="289" y="124"/>
                </a:cubicBezTo>
                <a:cubicBezTo>
                  <a:pt x="290" y="124"/>
                  <a:pt x="290" y="124"/>
                  <a:pt x="291" y="124"/>
                </a:cubicBezTo>
                <a:cubicBezTo>
                  <a:pt x="291" y="124"/>
                  <a:pt x="292" y="124"/>
                  <a:pt x="292" y="124"/>
                </a:cubicBezTo>
                <a:close/>
                <a:moveTo>
                  <a:pt x="297" y="174"/>
                </a:moveTo>
                <a:cubicBezTo>
                  <a:pt x="298" y="174"/>
                  <a:pt x="299" y="174"/>
                  <a:pt x="300" y="174"/>
                </a:cubicBezTo>
                <a:cubicBezTo>
                  <a:pt x="301" y="175"/>
                  <a:pt x="302" y="175"/>
                  <a:pt x="303" y="175"/>
                </a:cubicBezTo>
                <a:cubicBezTo>
                  <a:pt x="303" y="175"/>
                  <a:pt x="304" y="176"/>
                  <a:pt x="305" y="176"/>
                </a:cubicBezTo>
                <a:cubicBezTo>
                  <a:pt x="306" y="176"/>
                  <a:pt x="306" y="177"/>
                  <a:pt x="307" y="178"/>
                </a:cubicBezTo>
                <a:cubicBezTo>
                  <a:pt x="306" y="177"/>
                  <a:pt x="305" y="177"/>
                  <a:pt x="305" y="177"/>
                </a:cubicBezTo>
                <a:cubicBezTo>
                  <a:pt x="304" y="177"/>
                  <a:pt x="304" y="177"/>
                  <a:pt x="303" y="177"/>
                </a:cubicBezTo>
                <a:cubicBezTo>
                  <a:pt x="303" y="177"/>
                  <a:pt x="303" y="176"/>
                  <a:pt x="302" y="176"/>
                </a:cubicBezTo>
                <a:cubicBezTo>
                  <a:pt x="301" y="176"/>
                  <a:pt x="301" y="176"/>
                  <a:pt x="301" y="176"/>
                </a:cubicBezTo>
                <a:cubicBezTo>
                  <a:pt x="300" y="176"/>
                  <a:pt x="300" y="176"/>
                  <a:pt x="299" y="175"/>
                </a:cubicBezTo>
                <a:cubicBezTo>
                  <a:pt x="298" y="175"/>
                  <a:pt x="298" y="175"/>
                  <a:pt x="297" y="174"/>
                </a:cubicBezTo>
                <a:close/>
                <a:moveTo>
                  <a:pt x="268" y="128"/>
                </a:moveTo>
                <a:cubicBezTo>
                  <a:pt x="268" y="128"/>
                  <a:pt x="268" y="129"/>
                  <a:pt x="269" y="129"/>
                </a:cubicBezTo>
                <a:cubicBezTo>
                  <a:pt x="269" y="129"/>
                  <a:pt x="269" y="129"/>
                  <a:pt x="269" y="129"/>
                </a:cubicBezTo>
                <a:cubicBezTo>
                  <a:pt x="270" y="129"/>
                  <a:pt x="270" y="129"/>
                  <a:pt x="270" y="130"/>
                </a:cubicBezTo>
                <a:cubicBezTo>
                  <a:pt x="270" y="130"/>
                  <a:pt x="270" y="130"/>
                  <a:pt x="270" y="131"/>
                </a:cubicBezTo>
                <a:cubicBezTo>
                  <a:pt x="269" y="131"/>
                  <a:pt x="269" y="131"/>
                  <a:pt x="269" y="131"/>
                </a:cubicBezTo>
                <a:cubicBezTo>
                  <a:pt x="269" y="131"/>
                  <a:pt x="269" y="131"/>
                  <a:pt x="269" y="131"/>
                </a:cubicBezTo>
                <a:cubicBezTo>
                  <a:pt x="267" y="131"/>
                  <a:pt x="266" y="130"/>
                  <a:pt x="265" y="130"/>
                </a:cubicBezTo>
                <a:cubicBezTo>
                  <a:pt x="264" y="130"/>
                  <a:pt x="263" y="129"/>
                  <a:pt x="262" y="129"/>
                </a:cubicBezTo>
                <a:cubicBezTo>
                  <a:pt x="261" y="128"/>
                  <a:pt x="261" y="128"/>
                  <a:pt x="261" y="127"/>
                </a:cubicBezTo>
                <a:cubicBezTo>
                  <a:pt x="261" y="127"/>
                  <a:pt x="261" y="126"/>
                  <a:pt x="261" y="126"/>
                </a:cubicBezTo>
                <a:cubicBezTo>
                  <a:pt x="262" y="126"/>
                  <a:pt x="262" y="126"/>
                  <a:pt x="263" y="126"/>
                </a:cubicBezTo>
                <a:cubicBezTo>
                  <a:pt x="263" y="126"/>
                  <a:pt x="263" y="126"/>
                  <a:pt x="263" y="126"/>
                </a:cubicBezTo>
                <a:cubicBezTo>
                  <a:pt x="263" y="126"/>
                  <a:pt x="264" y="126"/>
                  <a:pt x="264" y="126"/>
                </a:cubicBezTo>
                <a:cubicBezTo>
                  <a:pt x="264" y="126"/>
                  <a:pt x="264" y="126"/>
                  <a:pt x="265" y="126"/>
                </a:cubicBezTo>
                <a:cubicBezTo>
                  <a:pt x="265" y="126"/>
                  <a:pt x="265" y="126"/>
                  <a:pt x="265" y="127"/>
                </a:cubicBezTo>
                <a:cubicBezTo>
                  <a:pt x="266" y="127"/>
                  <a:pt x="267" y="128"/>
                  <a:pt x="268" y="128"/>
                </a:cubicBezTo>
                <a:close/>
                <a:moveTo>
                  <a:pt x="274" y="67"/>
                </a:moveTo>
                <a:cubicBezTo>
                  <a:pt x="274" y="67"/>
                  <a:pt x="274" y="67"/>
                  <a:pt x="274" y="68"/>
                </a:cubicBezTo>
                <a:cubicBezTo>
                  <a:pt x="274" y="68"/>
                  <a:pt x="274" y="68"/>
                  <a:pt x="274" y="68"/>
                </a:cubicBezTo>
                <a:cubicBezTo>
                  <a:pt x="274" y="69"/>
                  <a:pt x="273" y="69"/>
                  <a:pt x="272" y="69"/>
                </a:cubicBezTo>
                <a:cubicBezTo>
                  <a:pt x="271" y="69"/>
                  <a:pt x="271" y="69"/>
                  <a:pt x="271" y="70"/>
                </a:cubicBezTo>
                <a:cubicBezTo>
                  <a:pt x="270" y="70"/>
                  <a:pt x="270" y="70"/>
                  <a:pt x="269" y="69"/>
                </a:cubicBezTo>
                <a:cubicBezTo>
                  <a:pt x="269" y="69"/>
                  <a:pt x="268" y="69"/>
                  <a:pt x="268" y="68"/>
                </a:cubicBezTo>
                <a:cubicBezTo>
                  <a:pt x="269" y="68"/>
                  <a:pt x="269" y="68"/>
                  <a:pt x="269" y="67"/>
                </a:cubicBezTo>
                <a:cubicBezTo>
                  <a:pt x="269" y="67"/>
                  <a:pt x="270" y="67"/>
                  <a:pt x="270" y="67"/>
                </a:cubicBezTo>
                <a:lnTo>
                  <a:pt x="274" y="67"/>
                </a:lnTo>
                <a:close/>
                <a:moveTo>
                  <a:pt x="242" y="176"/>
                </a:moveTo>
                <a:cubicBezTo>
                  <a:pt x="242" y="177"/>
                  <a:pt x="241" y="178"/>
                  <a:pt x="240" y="179"/>
                </a:cubicBezTo>
                <a:cubicBezTo>
                  <a:pt x="239" y="180"/>
                  <a:pt x="238" y="181"/>
                  <a:pt x="236" y="181"/>
                </a:cubicBezTo>
                <a:cubicBezTo>
                  <a:pt x="236" y="181"/>
                  <a:pt x="235" y="180"/>
                  <a:pt x="235" y="180"/>
                </a:cubicBezTo>
                <a:cubicBezTo>
                  <a:pt x="234" y="179"/>
                  <a:pt x="234" y="179"/>
                  <a:pt x="234" y="178"/>
                </a:cubicBezTo>
                <a:cubicBezTo>
                  <a:pt x="234" y="178"/>
                  <a:pt x="234" y="179"/>
                  <a:pt x="234" y="179"/>
                </a:cubicBezTo>
                <a:cubicBezTo>
                  <a:pt x="234" y="179"/>
                  <a:pt x="234" y="179"/>
                  <a:pt x="234" y="178"/>
                </a:cubicBezTo>
                <a:cubicBezTo>
                  <a:pt x="234" y="178"/>
                  <a:pt x="234" y="177"/>
                  <a:pt x="235" y="177"/>
                </a:cubicBezTo>
                <a:cubicBezTo>
                  <a:pt x="235" y="176"/>
                  <a:pt x="235" y="175"/>
                  <a:pt x="236" y="174"/>
                </a:cubicBezTo>
                <a:cubicBezTo>
                  <a:pt x="237" y="173"/>
                  <a:pt x="237" y="172"/>
                  <a:pt x="238" y="171"/>
                </a:cubicBezTo>
                <a:cubicBezTo>
                  <a:pt x="239" y="171"/>
                  <a:pt x="240" y="170"/>
                  <a:pt x="241" y="170"/>
                </a:cubicBezTo>
                <a:cubicBezTo>
                  <a:pt x="242" y="170"/>
                  <a:pt x="242" y="171"/>
                  <a:pt x="242" y="171"/>
                </a:cubicBezTo>
                <a:cubicBezTo>
                  <a:pt x="243" y="172"/>
                  <a:pt x="243" y="173"/>
                  <a:pt x="243" y="173"/>
                </a:cubicBezTo>
                <a:cubicBezTo>
                  <a:pt x="243" y="173"/>
                  <a:pt x="243" y="174"/>
                  <a:pt x="243" y="175"/>
                </a:cubicBezTo>
                <a:cubicBezTo>
                  <a:pt x="243" y="175"/>
                  <a:pt x="242" y="176"/>
                  <a:pt x="242" y="176"/>
                </a:cubicBezTo>
                <a:close/>
                <a:moveTo>
                  <a:pt x="175" y="136"/>
                </a:moveTo>
                <a:cubicBezTo>
                  <a:pt x="176" y="137"/>
                  <a:pt x="176" y="137"/>
                  <a:pt x="176" y="137"/>
                </a:cubicBezTo>
                <a:cubicBezTo>
                  <a:pt x="176" y="137"/>
                  <a:pt x="175" y="138"/>
                  <a:pt x="174" y="138"/>
                </a:cubicBezTo>
                <a:cubicBezTo>
                  <a:pt x="174" y="138"/>
                  <a:pt x="174" y="137"/>
                  <a:pt x="174" y="137"/>
                </a:cubicBezTo>
                <a:cubicBezTo>
                  <a:pt x="174" y="136"/>
                  <a:pt x="174" y="136"/>
                  <a:pt x="174" y="136"/>
                </a:cubicBezTo>
                <a:cubicBezTo>
                  <a:pt x="174" y="136"/>
                  <a:pt x="174" y="136"/>
                  <a:pt x="174" y="136"/>
                </a:cubicBezTo>
                <a:cubicBezTo>
                  <a:pt x="175" y="136"/>
                  <a:pt x="175" y="136"/>
                  <a:pt x="175" y="136"/>
                </a:cubicBezTo>
                <a:close/>
                <a:moveTo>
                  <a:pt x="146" y="184"/>
                </a:moveTo>
                <a:cubicBezTo>
                  <a:pt x="146" y="184"/>
                  <a:pt x="145" y="184"/>
                  <a:pt x="145" y="184"/>
                </a:cubicBezTo>
                <a:cubicBezTo>
                  <a:pt x="146" y="184"/>
                  <a:pt x="146" y="184"/>
                  <a:pt x="147" y="184"/>
                </a:cubicBezTo>
                <a:cubicBezTo>
                  <a:pt x="147" y="184"/>
                  <a:pt x="148" y="184"/>
                  <a:pt x="148" y="183"/>
                </a:cubicBezTo>
                <a:cubicBezTo>
                  <a:pt x="148" y="184"/>
                  <a:pt x="148" y="184"/>
                  <a:pt x="148" y="184"/>
                </a:cubicBezTo>
                <a:cubicBezTo>
                  <a:pt x="148" y="184"/>
                  <a:pt x="148" y="184"/>
                  <a:pt x="147" y="184"/>
                </a:cubicBezTo>
                <a:lnTo>
                  <a:pt x="146" y="184"/>
                </a:lnTo>
                <a:close/>
                <a:moveTo>
                  <a:pt x="174" y="15"/>
                </a:moveTo>
                <a:cubicBezTo>
                  <a:pt x="174" y="14"/>
                  <a:pt x="174" y="14"/>
                  <a:pt x="173" y="14"/>
                </a:cubicBezTo>
                <a:cubicBezTo>
                  <a:pt x="173" y="13"/>
                  <a:pt x="173" y="13"/>
                  <a:pt x="173" y="13"/>
                </a:cubicBezTo>
                <a:cubicBezTo>
                  <a:pt x="174" y="12"/>
                  <a:pt x="174" y="12"/>
                  <a:pt x="175" y="11"/>
                </a:cubicBezTo>
                <a:cubicBezTo>
                  <a:pt x="176" y="10"/>
                  <a:pt x="176" y="10"/>
                  <a:pt x="176" y="9"/>
                </a:cubicBezTo>
                <a:cubicBezTo>
                  <a:pt x="178" y="9"/>
                  <a:pt x="178" y="9"/>
                  <a:pt x="178" y="9"/>
                </a:cubicBezTo>
                <a:cubicBezTo>
                  <a:pt x="178" y="9"/>
                  <a:pt x="179" y="9"/>
                  <a:pt x="178" y="10"/>
                </a:cubicBezTo>
                <a:cubicBezTo>
                  <a:pt x="178" y="10"/>
                  <a:pt x="178" y="10"/>
                  <a:pt x="179" y="10"/>
                </a:cubicBezTo>
                <a:cubicBezTo>
                  <a:pt x="178" y="11"/>
                  <a:pt x="178" y="12"/>
                  <a:pt x="178" y="12"/>
                </a:cubicBezTo>
                <a:cubicBezTo>
                  <a:pt x="177" y="13"/>
                  <a:pt x="177" y="13"/>
                  <a:pt x="177" y="13"/>
                </a:cubicBezTo>
                <a:cubicBezTo>
                  <a:pt x="176" y="14"/>
                  <a:pt x="176" y="14"/>
                  <a:pt x="175" y="14"/>
                </a:cubicBezTo>
                <a:cubicBezTo>
                  <a:pt x="175" y="14"/>
                  <a:pt x="174" y="14"/>
                  <a:pt x="174" y="15"/>
                </a:cubicBezTo>
                <a:close/>
                <a:moveTo>
                  <a:pt x="168" y="136"/>
                </a:moveTo>
                <a:cubicBezTo>
                  <a:pt x="169" y="136"/>
                  <a:pt x="170" y="136"/>
                  <a:pt x="171" y="137"/>
                </a:cubicBezTo>
                <a:cubicBezTo>
                  <a:pt x="172" y="137"/>
                  <a:pt x="173" y="138"/>
                  <a:pt x="173" y="139"/>
                </a:cubicBezTo>
                <a:cubicBezTo>
                  <a:pt x="173" y="140"/>
                  <a:pt x="173" y="140"/>
                  <a:pt x="173" y="141"/>
                </a:cubicBezTo>
                <a:cubicBezTo>
                  <a:pt x="172" y="141"/>
                  <a:pt x="172" y="141"/>
                  <a:pt x="172" y="142"/>
                </a:cubicBezTo>
                <a:cubicBezTo>
                  <a:pt x="169" y="142"/>
                  <a:pt x="169" y="142"/>
                  <a:pt x="169" y="142"/>
                </a:cubicBezTo>
                <a:cubicBezTo>
                  <a:pt x="169" y="141"/>
                  <a:pt x="168" y="141"/>
                  <a:pt x="168" y="140"/>
                </a:cubicBezTo>
                <a:cubicBezTo>
                  <a:pt x="168" y="140"/>
                  <a:pt x="168" y="140"/>
                  <a:pt x="168" y="139"/>
                </a:cubicBezTo>
                <a:cubicBezTo>
                  <a:pt x="168" y="138"/>
                  <a:pt x="168" y="138"/>
                  <a:pt x="168" y="138"/>
                </a:cubicBezTo>
                <a:lnTo>
                  <a:pt x="168" y="136"/>
                </a:lnTo>
                <a:close/>
                <a:moveTo>
                  <a:pt x="160" y="137"/>
                </a:moveTo>
                <a:cubicBezTo>
                  <a:pt x="160" y="137"/>
                  <a:pt x="160" y="137"/>
                  <a:pt x="160" y="138"/>
                </a:cubicBezTo>
                <a:cubicBezTo>
                  <a:pt x="161" y="138"/>
                  <a:pt x="161" y="138"/>
                  <a:pt x="161" y="138"/>
                </a:cubicBezTo>
                <a:cubicBezTo>
                  <a:pt x="161" y="139"/>
                  <a:pt x="161" y="139"/>
                  <a:pt x="161" y="140"/>
                </a:cubicBezTo>
                <a:cubicBezTo>
                  <a:pt x="161" y="141"/>
                  <a:pt x="161" y="141"/>
                  <a:pt x="161" y="142"/>
                </a:cubicBezTo>
                <a:cubicBezTo>
                  <a:pt x="160" y="142"/>
                  <a:pt x="160" y="143"/>
                  <a:pt x="160" y="143"/>
                </a:cubicBezTo>
                <a:cubicBezTo>
                  <a:pt x="160" y="144"/>
                  <a:pt x="159" y="144"/>
                  <a:pt x="159" y="144"/>
                </a:cubicBezTo>
                <a:cubicBezTo>
                  <a:pt x="159" y="144"/>
                  <a:pt x="159" y="144"/>
                  <a:pt x="159" y="144"/>
                </a:cubicBezTo>
                <a:cubicBezTo>
                  <a:pt x="159" y="144"/>
                  <a:pt x="160" y="144"/>
                  <a:pt x="160" y="144"/>
                </a:cubicBezTo>
                <a:cubicBezTo>
                  <a:pt x="159" y="143"/>
                  <a:pt x="158" y="143"/>
                  <a:pt x="157" y="143"/>
                </a:cubicBezTo>
                <a:cubicBezTo>
                  <a:pt x="156" y="143"/>
                  <a:pt x="156" y="142"/>
                  <a:pt x="155" y="142"/>
                </a:cubicBezTo>
                <a:cubicBezTo>
                  <a:pt x="155" y="141"/>
                  <a:pt x="155" y="141"/>
                  <a:pt x="155" y="140"/>
                </a:cubicBezTo>
                <a:cubicBezTo>
                  <a:pt x="155" y="139"/>
                  <a:pt x="155" y="138"/>
                  <a:pt x="156" y="137"/>
                </a:cubicBezTo>
                <a:cubicBezTo>
                  <a:pt x="156" y="137"/>
                  <a:pt x="157" y="136"/>
                  <a:pt x="158" y="136"/>
                </a:cubicBezTo>
                <a:cubicBezTo>
                  <a:pt x="158" y="136"/>
                  <a:pt x="159" y="136"/>
                  <a:pt x="159" y="136"/>
                </a:cubicBezTo>
                <a:lnTo>
                  <a:pt x="160" y="137"/>
                </a:lnTo>
                <a:close/>
                <a:moveTo>
                  <a:pt x="106" y="160"/>
                </a:moveTo>
                <a:cubicBezTo>
                  <a:pt x="106" y="159"/>
                  <a:pt x="106" y="159"/>
                  <a:pt x="106" y="158"/>
                </a:cubicBezTo>
                <a:cubicBezTo>
                  <a:pt x="106" y="158"/>
                  <a:pt x="106" y="158"/>
                  <a:pt x="106" y="158"/>
                </a:cubicBezTo>
                <a:cubicBezTo>
                  <a:pt x="106" y="157"/>
                  <a:pt x="106" y="157"/>
                  <a:pt x="105" y="156"/>
                </a:cubicBezTo>
                <a:cubicBezTo>
                  <a:pt x="103" y="155"/>
                  <a:pt x="102" y="155"/>
                  <a:pt x="101" y="155"/>
                </a:cubicBezTo>
                <a:cubicBezTo>
                  <a:pt x="101" y="156"/>
                  <a:pt x="102" y="157"/>
                  <a:pt x="103" y="158"/>
                </a:cubicBezTo>
                <a:cubicBezTo>
                  <a:pt x="104" y="159"/>
                  <a:pt x="105" y="160"/>
                  <a:pt x="106" y="160"/>
                </a:cubicBezTo>
                <a:close/>
                <a:moveTo>
                  <a:pt x="166" y="130"/>
                </a:moveTo>
                <a:cubicBezTo>
                  <a:pt x="166" y="131"/>
                  <a:pt x="165" y="131"/>
                  <a:pt x="165" y="131"/>
                </a:cubicBezTo>
                <a:cubicBezTo>
                  <a:pt x="165" y="131"/>
                  <a:pt x="165" y="131"/>
                  <a:pt x="165" y="131"/>
                </a:cubicBezTo>
                <a:cubicBezTo>
                  <a:pt x="165" y="131"/>
                  <a:pt x="164" y="131"/>
                  <a:pt x="164" y="131"/>
                </a:cubicBezTo>
                <a:cubicBezTo>
                  <a:pt x="164" y="131"/>
                  <a:pt x="164" y="131"/>
                  <a:pt x="163" y="131"/>
                </a:cubicBezTo>
                <a:cubicBezTo>
                  <a:pt x="163" y="131"/>
                  <a:pt x="163" y="131"/>
                  <a:pt x="162" y="131"/>
                </a:cubicBezTo>
                <a:cubicBezTo>
                  <a:pt x="162" y="132"/>
                  <a:pt x="162" y="132"/>
                  <a:pt x="162" y="132"/>
                </a:cubicBezTo>
                <a:cubicBezTo>
                  <a:pt x="162" y="132"/>
                  <a:pt x="161" y="133"/>
                  <a:pt x="161" y="133"/>
                </a:cubicBezTo>
                <a:cubicBezTo>
                  <a:pt x="161" y="133"/>
                  <a:pt x="160" y="133"/>
                  <a:pt x="160" y="133"/>
                </a:cubicBezTo>
                <a:cubicBezTo>
                  <a:pt x="160" y="133"/>
                  <a:pt x="160" y="133"/>
                  <a:pt x="159" y="133"/>
                </a:cubicBezTo>
                <a:cubicBezTo>
                  <a:pt x="158" y="133"/>
                  <a:pt x="158" y="133"/>
                  <a:pt x="158" y="134"/>
                </a:cubicBezTo>
                <a:cubicBezTo>
                  <a:pt x="159" y="134"/>
                  <a:pt x="159" y="134"/>
                  <a:pt x="160" y="134"/>
                </a:cubicBezTo>
                <a:cubicBezTo>
                  <a:pt x="161" y="134"/>
                  <a:pt x="162" y="135"/>
                  <a:pt x="162" y="136"/>
                </a:cubicBezTo>
                <a:cubicBezTo>
                  <a:pt x="162" y="135"/>
                  <a:pt x="161" y="135"/>
                  <a:pt x="159" y="135"/>
                </a:cubicBezTo>
                <a:cubicBezTo>
                  <a:pt x="158" y="135"/>
                  <a:pt x="157" y="135"/>
                  <a:pt x="157" y="134"/>
                </a:cubicBezTo>
                <a:cubicBezTo>
                  <a:pt x="157" y="134"/>
                  <a:pt x="156" y="134"/>
                  <a:pt x="156" y="135"/>
                </a:cubicBezTo>
                <a:cubicBezTo>
                  <a:pt x="156" y="135"/>
                  <a:pt x="156" y="135"/>
                  <a:pt x="156" y="135"/>
                </a:cubicBezTo>
                <a:cubicBezTo>
                  <a:pt x="156" y="134"/>
                  <a:pt x="155" y="134"/>
                  <a:pt x="154" y="134"/>
                </a:cubicBezTo>
                <a:cubicBezTo>
                  <a:pt x="153" y="134"/>
                  <a:pt x="153" y="134"/>
                  <a:pt x="152" y="134"/>
                </a:cubicBezTo>
                <a:cubicBezTo>
                  <a:pt x="152" y="135"/>
                  <a:pt x="152" y="135"/>
                  <a:pt x="152" y="136"/>
                </a:cubicBezTo>
                <a:cubicBezTo>
                  <a:pt x="152" y="136"/>
                  <a:pt x="152" y="136"/>
                  <a:pt x="152" y="137"/>
                </a:cubicBezTo>
                <a:cubicBezTo>
                  <a:pt x="152" y="137"/>
                  <a:pt x="152" y="137"/>
                  <a:pt x="152" y="138"/>
                </a:cubicBezTo>
                <a:cubicBezTo>
                  <a:pt x="152" y="138"/>
                  <a:pt x="152" y="139"/>
                  <a:pt x="152" y="139"/>
                </a:cubicBezTo>
                <a:cubicBezTo>
                  <a:pt x="152" y="140"/>
                  <a:pt x="151" y="140"/>
                  <a:pt x="151" y="140"/>
                </a:cubicBezTo>
                <a:cubicBezTo>
                  <a:pt x="150" y="141"/>
                  <a:pt x="150" y="141"/>
                  <a:pt x="150" y="142"/>
                </a:cubicBezTo>
                <a:cubicBezTo>
                  <a:pt x="149" y="142"/>
                  <a:pt x="149" y="142"/>
                  <a:pt x="149" y="142"/>
                </a:cubicBezTo>
                <a:cubicBezTo>
                  <a:pt x="149" y="143"/>
                  <a:pt x="148" y="143"/>
                  <a:pt x="148" y="143"/>
                </a:cubicBezTo>
                <a:cubicBezTo>
                  <a:pt x="148" y="143"/>
                  <a:pt x="148" y="144"/>
                  <a:pt x="148" y="145"/>
                </a:cubicBezTo>
                <a:cubicBezTo>
                  <a:pt x="148" y="145"/>
                  <a:pt x="148" y="145"/>
                  <a:pt x="148" y="145"/>
                </a:cubicBezTo>
                <a:cubicBezTo>
                  <a:pt x="148" y="146"/>
                  <a:pt x="148" y="147"/>
                  <a:pt x="148" y="147"/>
                </a:cubicBezTo>
                <a:cubicBezTo>
                  <a:pt x="147" y="147"/>
                  <a:pt x="147" y="147"/>
                  <a:pt x="146" y="147"/>
                </a:cubicBezTo>
                <a:cubicBezTo>
                  <a:pt x="145" y="148"/>
                  <a:pt x="145" y="148"/>
                  <a:pt x="145" y="148"/>
                </a:cubicBezTo>
                <a:cubicBezTo>
                  <a:pt x="144" y="148"/>
                  <a:pt x="144" y="148"/>
                  <a:pt x="144" y="149"/>
                </a:cubicBezTo>
                <a:cubicBezTo>
                  <a:pt x="144" y="149"/>
                  <a:pt x="144" y="149"/>
                  <a:pt x="144" y="149"/>
                </a:cubicBezTo>
                <a:cubicBezTo>
                  <a:pt x="144" y="150"/>
                  <a:pt x="144" y="151"/>
                  <a:pt x="143" y="151"/>
                </a:cubicBezTo>
                <a:cubicBezTo>
                  <a:pt x="143" y="151"/>
                  <a:pt x="142" y="151"/>
                  <a:pt x="142" y="151"/>
                </a:cubicBezTo>
                <a:cubicBezTo>
                  <a:pt x="141" y="151"/>
                  <a:pt x="141" y="151"/>
                  <a:pt x="141" y="151"/>
                </a:cubicBezTo>
                <a:cubicBezTo>
                  <a:pt x="141" y="151"/>
                  <a:pt x="141" y="150"/>
                  <a:pt x="141" y="150"/>
                </a:cubicBezTo>
                <a:cubicBezTo>
                  <a:pt x="140" y="150"/>
                  <a:pt x="139" y="150"/>
                  <a:pt x="138" y="151"/>
                </a:cubicBezTo>
                <a:cubicBezTo>
                  <a:pt x="137" y="152"/>
                  <a:pt x="137" y="153"/>
                  <a:pt x="137" y="154"/>
                </a:cubicBezTo>
                <a:cubicBezTo>
                  <a:pt x="137" y="154"/>
                  <a:pt x="137" y="154"/>
                  <a:pt x="137" y="155"/>
                </a:cubicBezTo>
                <a:cubicBezTo>
                  <a:pt x="137" y="156"/>
                  <a:pt x="137" y="156"/>
                  <a:pt x="136" y="156"/>
                </a:cubicBezTo>
                <a:cubicBezTo>
                  <a:pt x="135" y="156"/>
                  <a:pt x="135" y="156"/>
                  <a:pt x="134" y="155"/>
                </a:cubicBezTo>
                <a:cubicBezTo>
                  <a:pt x="134" y="155"/>
                  <a:pt x="133" y="154"/>
                  <a:pt x="133" y="154"/>
                </a:cubicBezTo>
                <a:cubicBezTo>
                  <a:pt x="131" y="154"/>
                  <a:pt x="131" y="155"/>
                  <a:pt x="131" y="158"/>
                </a:cubicBezTo>
                <a:cubicBezTo>
                  <a:pt x="131" y="158"/>
                  <a:pt x="131" y="159"/>
                  <a:pt x="131" y="160"/>
                </a:cubicBezTo>
                <a:cubicBezTo>
                  <a:pt x="131" y="162"/>
                  <a:pt x="131" y="162"/>
                  <a:pt x="131" y="162"/>
                </a:cubicBezTo>
                <a:cubicBezTo>
                  <a:pt x="131" y="162"/>
                  <a:pt x="130" y="161"/>
                  <a:pt x="130" y="161"/>
                </a:cubicBezTo>
                <a:cubicBezTo>
                  <a:pt x="130" y="160"/>
                  <a:pt x="129" y="160"/>
                  <a:pt x="129" y="159"/>
                </a:cubicBezTo>
                <a:cubicBezTo>
                  <a:pt x="129" y="158"/>
                  <a:pt x="128" y="157"/>
                  <a:pt x="128" y="157"/>
                </a:cubicBezTo>
                <a:cubicBezTo>
                  <a:pt x="128" y="156"/>
                  <a:pt x="127" y="156"/>
                  <a:pt x="126" y="156"/>
                </a:cubicBezTo>
                <a:cubicBezTo>
                  <a:pt x="126" y="156"/>
                  <a:pt x="126" y="157"/>
                  <a:pt x="126" y="157"/>
                </a:cubicBezTo>
                <a:cubicBezTo>
                  <a:pt x="125" y="157"/>
                  <a:pt x="125" y="157"/>
                  <a:pt x="124" y="157"/>
                </a:cubicBezTo>
                <a:cubicBezTo>
                  <a:pt x="124" y="160"/>
                  <a:pt x="124" y="160"/>
                  <a:pt x="124" y="160"/>
                </a:cubicBezTo>
                <a:cubicBezTo>
                  <a:pt x="124" y="161"/>
                  <a:pt x="124" y="161"/>
                  <a:pt x="123" y="161"/>
                </a:cubicBezTo>
                <a:cubicBezTo>
                  <a:pt x="123" y="161"/>
                  <a:pt x="122" y="161"/>
                  <a:pt x="122" y="161"/>
                </a:cubicBezTo>
                <a:cubicBezTo>
                  <a:pt x="122" y="160"/>
                  <a:pt x="122" y="160"/>
                  <a:pt x="121" y="159"/>
                </a:cubicBezTo>
                <a:cubicBezTo>
                  <a:pt x="121" y="159"/>
                  <a:pt x="121" y="159"/>
                  <a:pt x="121" y="158"/>
                </a:cubicBezTo>
                <a:cubicBezTo>
                  <a:pt x="120" y="158"/>
                  <a:pt x="120" y="158"/>
                  <a:pt x="120" y="158"/>
                </a:cubicBezTo>
                <a:cubicBezTo>
                  <a:pt x="119" y="158"/>
                  <a:pt x="119" y="158"/>
                  <a:pt x="119" y="159"/>
                </a:cubicBezTo>
                <a:cubicBezTo>
                  <a:pt x="119" y="160"/>
                  <a:pt x="119" y="160"/>
                  <a:pt x="119" y="160"/>
                </a:cubicBezTo>
                <a:cubicBezTo>
                  <a:pt x="119" y="160"/>
                  <a:pt x="119" y="160"/>
                  <a:pt x="119" y="161"/>
                </a:cubicBezTo>
                <a:cubicBezTo>
                  <a:pt x="118" y="161"/>
                  <a:pt x="118" y="161"/>
                  <a:pt x="118" y="162"/>
                </a:cubicBezTo>
                <a:cubicBezTo>
                  <a:pt x="118" y="162"/>
                  <a:pt x="117" y="161"/>
                  <a:pt x="117" y="161"/>
                </a:cubicBezTo>
                <a:cubicBezTo>
                  <a:pt x="117" y="161"/>
                  <a:pt x="116" y="160"/>
                  <a:pt x="116" y="160"/>
                </a:cubicBezTo>
                <a:cubicBezTo>
                  <a:pt x="115" y="159"/>
                  <a:pt x="115" y="159"/>
                  <a:pt x="115" y="159"/>
                </a:cubicBezTo>
                <a:cubicBezTo>
                  <a:pt x="115" y="158"/>
                  <a:pt x="115" y="158"/>
                  <a:pt x="114" y="158"/>
                </a:cubicBezTo>
                <a:cubicBezTo>
                  <a:pt x="112" y="158"/>
                  <a:pt x="111" y="158"/>
                  <a:pt x="110" y="159"/>
                </a:cubicBezTo>
                <a:cubicBezTo>
                  <a:pt x="110" y="160"/>
                  <a:pt x="109" y="160"/>
                  <a:pt x="109" y="160"/>
                </a:cubicBezTo>
                <a:cubicBezTo>
                  <a:pt x="109" y="160"/>
                  <a:pt x="109" y="160"/>
                  <a:pt x="109" y="160"/>
                </a:cubicBezTo>
                <a:cubicBezTo>
                  <a:pt x="109" y="160"/>
                  <a:pt x="109" y="160"/>
                  <a:pt x="109" y="160"/>
                </a:cubicBezTo>
                <a:cubicBezTo>
                  <a:pt x="109" y="160"/>
                  <a:pt x="108" y="160"/>
                  <a:pt x="108" y="161"/>
                </a:cubicBezTo>
                <a:cubicBezTo>
                  <a:pt x="107" y="161"/>
                  <a:pt x="107" y="161"/>
                  <a:pt x="107" y="161"/>
                </a:cubicBezTo>
                <a:cubicBezTo>
                  <a:pt x="107" y="161"/>
                  <a:pt x="107" y="161"/>
                  <a:pt x="107" y="161"/>
                </a:cubicBezTo>
                <a:cubicBezTo>
                  <a:pt x="107" y="161"/>
                  <a:pt x="107" y="161"/>
                  <a:pt x="107" y="161"/>
                </a:cubicBezTo>
                <a:cubicBezTo>
                  <a:pt x="106" y="161"/>
                  <a:pt x="106" y="161"/>
                  <a:pt x="106" y="161"/>
                </a:cubicBezTo>
                <a:cubicBezTo>
                  <a:pt x="106" y="161"/>
                  <a:pt x="106" y="161"/>
                  <a:pt x="106" y="162"/>
                </a:cubicBezTo>
                <a:cubicBezTo>
                  <a:pt x="106" y="162"/>
                  <a:pt x="106" y="162"/>
                  <a:pt x="106" y="162"/>
                </a:cubicBezTo>
                <a:cubicBezTo>
                  <a:pt x="105" y="162"/>
                  <a:pt x="105" y="162"/>
                  <a:pt x="105" y="162"/>
                </a:cubicBezTo>
                <a:cubicBezTo>
                  <a:pt x="104" y="162"/>
                  <a:pt x="104" y="162"/>
                  <a:pt x="104" y="161"/>
                </a:cubicBezTo>
                <a:cubicBezTo>
                  <a:pt x="103" y="159"/>
                  <a:pt x="103" y="159"/>
                  <a:pt x="103" y="159"/>
                </a:cubicBezTo>
                <a:cubicBezTo>
                  <a:pt x="102" y="158"/>
                  <a:pt x="102" y="158"/>
                  <a:pt x="102" y="157"/>
                </a:cubicBezTo>
                <a:cubicBezTo>
                  <a:pt x="101" y="156"/>
                  <a:pt x="101" y="156"/>
                  <a:pt x="101" y="156"/>
                </a:cubicBezTo>
                <a:cubicBezTo>
                  <a:pt x="100" y="156"/>
                  <a:pt x="100" y="156"/>
                  <a:pt x="100" y="156"/>
                </a:cubicBezTo>
                <a:cubicBezTo>
                  <a:pt x="100" y="157"/>
                  <a:pt x="100" y="157"/>
                  <a:pt x="100" y="157"/>
                </a:cubicBezTo>
                <a:cubicBezTo>
                  <a:pt x="100" y="157"/>
                  <a:pt x="101" y="157"/>
                  <a:pt x="101" y="158"/>
                </a:cubicBezTo>
                <a:cubicBezTo>
                  <a:pt x="101" y="158"/>
                  <a:pt x="101" y="158"/>
                  <a:pt x="101" y="158"/>
                </a:cubicBezTo>
                <a:cubicBezTo>
                  <a:pt x="101" y="159"/>
                  <a:pt x="101" y="159"/>
                  <a:pt x="100" y="159"/>
                </a:cubicBezTo>
                <a:cubicBezTo>
                  <a:pt x="100" y="159"/>
                  <a:pt x="99" y="159"/>
                  <a:pt x="98" y="158"/>
                </a:cubicBezTo>
                <a:cubicBezTo>
                  <a:pt x="98" y="158"/>
                  <a:pt x="97" y="157"/>
                  <a:pt x="97" y="156"/>
                </a:cubicBezTo>
                <a:cubicBezTo>
                  <a:pt x="97" y="156"/>
                  <a:pt x="97" y="155"/>
                  <a:pt x="98" y="155"/>
                </a:cubicBezTo>
                <a:cubicBezTo>
                  <a:pt x="98" y="155"/>
                  <a:pt x="98" y="154"/>
                  <a:pt x="98" y="154"/>
                </a:cubicBezTo>
                <a:cubicBezTo>
                  <a:pt x="98" y="154"/>
                  <a:pt x="98" y="153"/>
                  <a:pt x="97" y="153"/>
                </a:cubicBezTo>
                <a:cubicBezTo>
                  <a:pt x="97" y="153"/>
                  <a:pt x="96" y="152"/>
                  <a:pt x="96" y="152"/>
                </a:cubicBezTo>
                <a:cubicBezTo>
                  <a:pt x="94" y="151"/>
                  <a:pt x="94" y="151"/>
                  <a:pt x="94" y="151"/>
                </a:cubicBezTo>
                <a:cubicBezTo>
                  <a:pt x="94" y="151"/>
                  <a:pt x="94" y="151"/>
                  <a:pt x="94" y="151"/>
                </a:cubicBezTo>
                <a:cubicBezTo>
                  <a:pt x="93" y="151"/>
                  <a:pt x="93" y="151"/>
                  <a:pt x="92" y="151"/>
                </a:cubicBezTo>
                <a:cubicBezTo>
                  <a:pt x="91" y="151"/>
                  <a:pt x="91" y="151"/>
                  <a:pt x="90" y="151"/>
                </a:cubicBezTo>
                <a:cubicBezTo>
                  <a:pt x="89" y="151"/>
                  <a:pt x="89" y="151"/>
                  <a:pt x="88" y="150"/>
                </a:cubicBezTo>
                <a:cubicBezTo>
                  <a:pt x="88" y="150"/>
                  <a:pt x="87" y="149"/>
                  <a:pt x="87" y="149"/>
                </a:cubicBezTo>
                <a:cubicBezTo>
                  <a:pt x="87" y="148"/>
                  <a:pt x="87" y="147"/>
                  <a:pt x="88" y="147"/>
                </a:cubicBezTo>
                <a:cubicBezTo>
                  <a:pt x="88" y="147"/>
                  <a:pt x="88" y="147"/>
                  <a:pt x="88" y="146"/>
                </a:cubicBezTo>
                <a:cubicBezTo>
                  <a:pt x="88" y="146"/>
                  <a:pt x="88" y="146"/>
                  <a:pt x="88" y="146"/>
                </a:cubicBezTo>
                <a:cubicBezTo>
                  <a:pt x="88" y="145"/>
                  <a:pt x="88" y="145"/>
                  <a:pt x="88" y="145"/>
                </a:cubicBezTo>
                <a:cubicBezTo>
                  <a:pt x="88" y="145"/>
                  <a:pt x="88" y="145"/>
                  <a:pt x="88" y="145"/>
                </a:cubicBezTo>
                <a:cubicBezTo>
                  <a:pt x="88" y="145"/>
                  <a:pt x="88" y="144"/>
                  <a:pt x="87" y="144"/>
                </a:cubicBezTo>
                <a:cubicBezTo>
                  <a:pt x="87" y="143"/>
                  <a:pt x="86" y="142"/>
                  <a:pt x="85" y="142"/>
                </a:cubicBezTo>
                <a:cubicBezTo>
                  <a:pt x="84" y="142"/>
                  <a:pt x="84" y="141"/>
                  <a:pt x="84" y="141"/>
                </a:cubicBezTo>
                <a:cubicBezTo>
                  <a:pt x="84" y="140"/>
                  <a:pt x="83" y="140"/>
                  <a:pt x="83" y="140"/>
                </a:cubicBezTo>
                <a:cubicBezTo>
                  <a:pt x="83" y="140"/>
                  <a:pt x="83" y="139"/>
                  <a:pt x="83" y="139"/>
                </a:cubicBezTo>
                <a:cubicBezTo>
                  <a:pt x="83" y="139"/>
                  <a:pt x="83" y="138"/>
                  <a:pt x="83" y="138"/>
                </a:cubicBezTo>
                <a:cubicBezTo>
                  <a:pt x="83" y="138"/>
                  <a:pt x="83" y="138"/>
                  <a:pt x="83" y="137"/>
                </a:cubicBezTo>
                <a:cubicBezTo>
                  <a:pt x="82" y="135"/>
                  <a:pt x="82" y="135"/>
                  <a:pt x="82" y="135"/>
                </a:cubicBezTo>
                <a:cubicBezTo>
                  <a:pt x="82" y="135"/>
                  <a:pt x="82" y="135"/>
                  <a:pt x="81" y="136"/>
                </a:cubicBezTo>
                <a:cubicBezTo>
                  <a:pt x="81" y="136"/>
                  <a:pt x="81" y="137"/>
                  <a:pt x="81" y="137"/>
                </a:cubicBezTo>
                <a:cubicBezTo>
                  <a:pt x="81" y="139"/>
                  <a:pt x="81" y="139"/>
                  <a:pt x="81" y="139"/>
                </a:cubicBezTo>
                <a:cubicBezTo>
                  <a:pt x="80" y="139"/>
                  <a:pt x="80" y="139"/>
                  <a:pt x="80" y="139"/>
                </a:cubicBezTo>
                <a:cubicBezTo>
                  <a:pt x="79" y="139"/>
                  <a:pt x="79" y="139"/>
                  <a:pt x="78" y="139"/>
                </a:cubicBezTo>
                <a:cubicBezTo>
                  <a:pt x="78" y="138"/>
                  <a:pt x="78" y="138"/>
                  <a:pt x="78" y="137"/>
                </a:cubicBezTo>
                <a:cubicBezTo>
                  <a:pt x="77" y="136"/>
                  <a:pt x="77" y="136"/>
                  <a:pt x="77" y="135"/>
                </a:cubicBezTo>
                <a:cubicBezTo>
                  <a:pt x="77" y="135"/>
                  <a:pt x="77" y="134"/>
                  <a:pt x="77" y="134"/>
                </a:cubicBezTo>
                <a:cubicBezTo>
                  <a:pt x="77" y="133"/>
                  <a:pt x="77" y="133"/>
                  <a:pt x="78" y="133"/>
                </a:cubicBezTo>
                <a:cubicBezTo>
                  <a:pt x="78" y="132"/>
                  <a:pt x="79" y="132"/>
                  <a:pt x="79" y="132"/>
                </a:cubicBezTo>
                <a:cubicBezTo>
                  <a:pt x="80" y="132"/>
                  <a:pt x="80" y="131"/>
                  <a:pt x="81" y="131"/>
                </a:cubicBezTo>
                <a:cubicBezTo>
                  <a:pt x="82" y="131"/>
                  <a:pt x="82" y="130"/>
                  <a:pt x="82" y="129"/>
                </a:cubicBezTo>
                <a:cubicBezTo>
                  <a:pt x="82" y="129"/>
                  <a:pt x="82" y="129"/>
                  <a:pt x="81" y="128"/>
                </a:cubicBezTo>
                <a:cubicBezTo>
                  <a:pt x="80" y="126"/>
                  <a:pt x="80" y="126"/>
                  <a:pt x="80" y="126"/>
                </a:cubicBezTo>
                <a:cubicBezTo>
                  <a:pt x="80" y="125"/>
                  <a:pt x="79" y="125"/>
                  <a:pt x="79" y="124"/>
                </a:cubicBezTo>
                <a:cubicBezTo>
                  <a:pt x="79" y="123"/>
                  <a:pt x="79" y="123"/>
                  <a:pt x="79" y="123"/>
                </a:cubicBezTo>
                <a:cubicBezTo>
                  <a:pt x="79" y="122"/>
                  <a:pt x="79" y="122"/>
                  <a:pt x="79" y="121"/>
                </a:cubicBezTo>
                <a:cubicBezTo>
                  <a:pt x="80" y="121"/>
                  <a:pt x="80" y="120"/>
                  <a:pt x="80" y="120"/>
                </a:cubicBezTo>
                <a:cubicBezTo>
                  <a:pt x="80" y="119"/>
                  <a:pt x="80" y="119"/>
                  <a:pt x="80" y="119"/>
                </a:cubicBezTo>
                <a:cubicBezTo>
                  <a:pt x="79" y="118"/>
                  <a:pt x="79" y="118"/>
                  <a:pt x="79" y="118"/>
                </a:cubicBezTo>
                <a:cubicBezTo>
                  <a:pt x="79" y="118"/>
                  <a:pt x="78" y="118"/>
                  <a:pt x="78" y="118"/>
                </a:cubicBezTo>
                <a:cubicBezTo>
                  <a:pt x="78" y="118"/>
                  <a:pt x="78" y="117"/>
                  <a:pt x="78" y="117"/>
                </a:cubicBezTo>
                <a:cubicBezTo>
                  <a:pt x="76" y="117"/>
                  <a:pt x="76" y="117"/>
                  <a:pt x="76" y="117"/>
                </a:cubicBezTo>
                <a:cubicBezTo>
                  <a:pt x="76" y="116"/>
                  <a:pt x="76" y="116"/>
                  <a:pt x="76" y="116"/>
                </a:cubicBezTo>
                <a:cubicBezTo>
                  <a:pt x="76" y="115"/>
                  <a:pt x="76" y="115"/>
                  <a:pt x="76" y="115"/>
                </a:cubicBezTo>
                <a:cubicBezTo>
                  <a:pt x="77" y="115"/>
                  <a:pt x="77" y="115"/>
                  <a:pt x="78" y="115"/>
                </a:cubicBezTo>
                <a:cubicBezTo>
                  <a:pt x="78" y="115"/>
                  <a:pt x="78" y="115"/>
                  <a:pt x="79" y="115"/>
                </a:cubicBezTo>
                <a:cubicBezTo>
                  <a:pt x="79" y="115"/>
                  <a:pt x="79" y="116"/>
                  <a:pt x="80" y="116"/>
                </a:cubicBezTo>
                <a:cubicBezTo>
                  <a:pt x="80" y="115"/>
                  <a:pt x="79" y="114"/>
                  <a:pt x="79" y="113"/>
                </a:cubicBezTo>
                <a:cubicBezTo>
                  <a:pt x="78" y="113"/>
                  <a:pt x="77" y="112"/>
                  <a:pt x="77" y="112"/>
                </a:cubicBezTo>
                <a:cubicBezTo>
                  <a:pt x="76" y="112"/>
                  <a:pt x="75" y="111"/>
                  <a:pt x="74" y="111"/>
                </a:cubicBezTo>
                <a:cubicBezTo>
                  <a:pt x="74" y="111"/>
                  <a:pt x="73" y="110"/>
                  <a:pt x="73" y="110"/>
                </a:cubicBezTo>
                <a:cubicBezTo>
                  <a:pt x="73" y="110"/>
                  <a:pt x="74" y="109"/>
                  <a:pt x="74" y="109"/>
                </a:cubicBezTo>
                <a:cubicBezTo>
                  <a:pt x="75" y="109"/>
                  <a:pt x="75" y="109"/>
                  <a:pt x="76" y="109"/>
                </a:cubicBezTo>
                <a:cubicBezTo>
                  <a:pt x="76" y="109"/>
                  <a:pt x="76" y="110"/>
                  <a:pt x="77" y="110"/>
                </a:cubicBezTo>
                <a:cubicBezTo>
                  <a:pt x="77" y="110"/>
                  <a:pt x="77" y="110"/>
                  <a:pt x="78" y="110"/>
                </a:cubicBezTo>
                <a:cubicBezTo>
                  <a:pt x="78" y="111"/>
                  <a:pt x="78" y="111"/>
                  <a:pt x="78" y="111"/>
                </a:cubicBezTo>
                <a:cubicBezTo>
                  <a:pt x="78" y="111"/>
                  <a:pt x="78" y="110"/>
                  <a:pt x="78" y="110"/>
                </a:cubicBezTo>
                <a:cubicBezTo>
                  <a:pt x="78" y="110"/>
                  <a:pt x="78" y="110"/>
                  <a:pt x="79" y="109"/>
                </a:cubicBezTo>
                <a:cubicBezTo>
                  <a:pt x="78" y="109"/>
                  <a:pt x="78" y="108"/>
                  <a:pt x="77" y="106"/>
                </a:cubicBezTo>
                <a:cubicBezTo>
                  <a:pt x="76" y="103"/>
                  <a:pt x="76" y="100"/>
                  <a:pt x="76" y="96"/>
                </a:cubicBezTo>
                <a:cubicBezTo>
                  <a:pt x="76" y="94"/>
                  <a:pt x="76" y="92"/>
                  <a:pt x="77" y="91"/>
                </a:cubicBezTo>
                <a:cubicBezTo>
                  <a:pt x="77" y="90"/>
                  <a:pt x="77" y="89"/>
                  <a:pt x="78" y="88"/>
                </a:cubicBezTo>
                <a:cubicBezTo>
                  <a:pt x="79" y="87"/>
                  <a:pt x="79" y="86"/>
                  <a:pt x="80" y="85"/>
                </a:cubicBezTo>
                <a:cubicBezTo>
                  <a:pt x="80" y="84"/>
                  <a:pt x="81" y="83"/>
                  <a:pt x="81" y="82"/>
                </a:cubicBezTo>
                <a:cubicBezTo>
                  <a:pt x="81" y="82"/>
                  <a:pt x="80" y="81"/>
                  <a:pt x="79" y="81"/>
                </a:cubicBezTo>
                <a:cubicBezTo>
                  <a:pt x="78" y="80"/>
                  <a:pt x="78" y="79"/>
                  <a:pt x="78" y="78"/>
                </a:cubicBezTo>
                <a:cubicBezTo>
                  <a:pt x="78" y="78"/>
                  <a:pt x="78" y="78"/>
                  <a:pt x="79" y="78"/>
                </a:cubicBezTo>
                <a:cubicBezTo>
                  <a:pt x="80" y="78"/>
                  <a:pt x="80" y="78"/>
                  <a:pt x="80" y="78"/>
                </a:cubicBezTo>
                <a:cubicBezTo>
                  <a:pt x="81" y="79"/>
                  <a:pt x="81" y="79"/>
                  <a:pt x="81" y="80"/>
                </a:cubicBezTo>
                <a:cubicBezTo>
                  <a:pt x="82" y="79"/>
                  <a:pt x="83" y="79"/>
                  <a:pt x="84" y="79"/>
                </a:cubicBezTo>
                <a:cubicBezTo>
                  <a:pt x="85" y="78"/>
                  <a:pt x="85" y="78"/>
                  <a:pt x="85" y="78"/>
                </a:cubicBezTo>
                <a:cubicBezTo>
                  <a:pt x="85" y="78"/>
                  <a:pt x="85" y="78"/>
                  <a:pt x="85" y="78"/>
                </a:cubicBezTo>
                <a:cubicBezTo>
                  <a:pt x="85" y="78"/>
                  <a:pt x="86" y="78"/>
                  <a:pt x="86" y="77"/>
                </a:cubicBezTo>
                <a:cubicBezTo>
                  <a:pt x="87" y="76"/>
                  <a:pt x="87" y="76"/>
                  <a:pt x="89" y="75"/>
                </a:cubicBezTo>
                <a:cubicBezTo>
                  <a:pt x="90" y="75"/>
                  <a:pt x="92" y="74"/>
                  <a:pt x="94" y="74"/>
                </a:cubicBezTo>
                <a:cubicBezTo>
                  <a:pt x="96" y="74"/>
                  <a:pt x="98" y="73"/>
                  <a:pt x="101" y="73"/>
                </a:cubicBezTo>
                <a:cubicBezTo>
                  <a:pt x="102" y="73"/>
                  <a:pt x="103" y="73"/>
                  <a:pt x="104" y="74"/>
                </a:cubicBezTo>
                <a:cubicBezTo>
                  <a:pt x="105" y="74"/>
                  <a:pt x="106" y="74"/>
                  <a:pt x="107" y="74"/>
                </a:cubicBezTo>
                <a:cubicBezTo>
                  <a:pt x="108" y="74"/>
                  <a:pt x="109" y="74"/>
                  <a:pt x="110" y="75"/>
                </a:cubicBezTo>
                <a:cubicBezTo>
                  <a:pt x="110" y="75"/>
                  <a:pt x="111" y="76"/>
                  <a:pt x="112" y="76"/>
                </a:cubicBezTo>
                <a:cubicBezTo>
                  <a:pt x="112" y="77"/>
                  <a:pt x="113" y="77"/>
                  <a:pt x="113" y="78"/>
                </a:cubicBezTo>
                <a:cubicBezTo>
                  <a:pt x="114" y="78"/>
                  <a:pt x="115" y="78"/>
                  <a:pt x="115" y="78"/>
                </a:cubicBezTo>
                <a:cubicBezTo>
                  <a:pt x="116" y="78"/>
                  <a:pt x="116" y="78"/>
                  <a:pt x="116" y="78"/>
                </a:cubicBezTo>
                <a:cubicBezTo>
                  <a:pt x="116" y="78"/>
                  <a:pt x="116" y="78"/>
                  <a:pt x="116" y="78"/>
                </a:cubicBezTo>
                <a:cubicBezTo>
                  <a:pt x="117" y="78"/>
                  <a:pt x="118" y="78"/>
                  <a:pt x="118" y="78"/>
                </a:cubicBezTo>
                <a:cubicBezTo>
                  <a:pt x="118" y="78"/>
                  <a:pt x="119" y="78"/>
                  <a:pt x="119" y="79"/>
                </a:cubicBezTo>
                <a:cubicBezTo>
                  <a:pt x="120" y="80"/>
                  <a:pt x="120" y="80"/>
                  <a:pt x="120" y="80"/>
                </a:cubicBezTo>
                <a:cubicBezTo>
                  <a:pt x="120" y="80"/>
                  <a:pt x="120" y="81"/>
                  <a:pt x="120" y="81"/>
                </a:cubicBezTo>
                <a:cubicBezTo>
                  <a:pt x="121" y="81"/>
                  <a:pt x="121" y="81"/>
                  <a:pt x="122" y="81"/>
                </a:cubicBezTo>
                <a:cubicBezTo>
                  <a:pt x="123" y="81"/>
                  <a:pt x="125" y="82"/>
                  <a:pt x="127" y="82"/>
                </a:cubicBezTo>
                <a:cubicBezTo>
                  <a:pt x="128" y="80"/>
                  <a:pt x="128" y="80"/>
                  <a:pt x="128" y="80"/>
                </a:cubicBezTo>
                <a:cubicBezTo>
                  <a:pt x="128" y="80"/>
                  <a:pt x="129" y="79"/>
                  <a:pt x="129" y="79"/>
                </a:cubicBezTo>
                <a:cubicBezTo>
                  <a:pt x="130" y="79"/>
                  <a:pt x="130" y="80"/>
                  <a:pt x="130" y="81"/>
                </a:cubicBezTo>
                <a:cubicBezTo>
                  <a:pt x="130" y="82"/>
                  <a:pt x="131" y="82"/>
                  <a:pt x="132" y="83"/>
                </a:cubicBezTo>
                <a:cubicBezTo>
                  <a:pt x="132" y="82"/>
                  <a:pt x="132" y="82"/>
                  <a:pt x="133" y="82"/>
                </a:cubicBezTo>
                <a:cubicBezTo>
                  <a:pt x="134" y="82"/>
                  <a:pt x="134" y="81"/>
                  <a:pt x="134" y="81"/>
                </a:cubicBezTo>
                <a:cubicBezTo>
                  <a:pt x="135" y="81"/>
                  <a:pt x="135" y="82"/>
                  <a:pt x="135" y="82"/>
                </a:cubicBezTo>
                <a:cubicBezTo>
                  <a:pt x="135" y="82"/>
                  <a:pt x="135" y="83"/>
                  <a:pt x="135" y="83"/>
                </a:cubicBezTo>
                <a:cubicBezTo>
                  <a:pt x="135" y="83"/>
                  <a:pt x="135" y="83"/>
                  <a:pt x="135" y="83"/>
                </a:cubicBezTo>
                <a:cubicBezTo>
                  <a:pt x="136" y="86"/>
                  <a:pt x="136" y="86"/>
                  <a:pt x="136" y="86"/>
                </a:cubicBezTo>
                <a:cubicBezTo>
                  <a:pt x="136" y="86"/>
                  <a:pt x="137" y="86"/>
                  <a:pt x="138" y="86"/>
                </a:cubicBezTo>
                <a:cubicBezTo>
                  <a:pt x="139" y="86"/>
                  <a:pt x="139" y="86"/>
                  <a:pt x="140" y="86"/>
                </a:cubicBezTo>
                <a:cubicBezTo>
                  <a:pt x="140" y="85"/>
                  <a:pt x="141" y="85"/>
                  <a:pt x="142" y="85"/>
                </a:cubicBezTo>
                <a:cubicBezTo>
                  <a:pt x="142" y="85"/>
                  <a:pt x="142" y="85"/>
                  <a:pt x="143" y="86"/>
                </a:cubicBezTo>
                <a:cubicBezTo>
                  <a:pt x="144" y="87"/>
                  <a:pt x="144" y="88"/>
                  <a:pt x="144" y="88"/>
                </a:cubicBezTo>
                <a:cubicBezTo>
                  <a:pt x="144" y="88"/>
                  <a:pt x="144" y="88"/>
                  <a:pt x="144" y="88"/>
                </a:cubicBezTo>
                <a:cubicBezTo>
                  <a:pt x="144" y="89"/>
                  <a:pt x="144" y="89"/>
                  <a:pt x="144" y="89"/>
                </a:cubicBezTo>
                <a:cubicBezTo>
                  <a:pt x="142" y="89"/>
                  <a:pt x="142" y="89"/>
                  <a:pt x="142" y="89"/>
                </a:cubicBezTo>
                <a:cubicBezTo>
                  <a:pt x="142" y="89"/>
                  <a:pt x="142" y="89"/>
                  <a:pt x="142" y="89"/>
                </a:cubicBezTo>
                <a:cubicBezTo>
                  <a:pt x="143" y="90"/>
                  <a:pt x="143" y="90"/>
                  <a:pt x="143" y="90"/>
                </a:cubicBezTo>
                <a:cubicBezTo>
                  <a:pt x="144" y="90"/>
                  <a:pt x="144" y="91"/>
                  <a:pt x="144" y="91"/>
                </a:cubicBezTo>
                <a:cubicBezTo>
                  <a:pt x="144" y="91"/>
                  <a:pt x="144" y="91"/>
                  <a:pt x="145" y="91"/>
                </a:cubicBezTo>
                <a:cubicBezTo>
                  <a:pt x="145" y="91"/>
                  <a:pt x="145" y="91"/>
                  <a:pt x="145" y="91"/>
                </a:cubicBezTo>
                <a:cubicBezTo>
                  <a:pt x="145" y="91"/>
                  <a:pt x="146" y="91"/>
                  <a:pt x="146" y="91"/>
                </a:cubicBezTo>
                <a:cubicBezTo>
                  <a:pt x="146" y="91"/>
                  <a:pt x="146" y="92"/>
                  <a:pt x="146" y="92"/>
                </a:cubicBezTo>
                <a:cubicBezTo>
                  <a:pt x="146" y="91"/>
                  <a:pt x="147" y="91"/>
                  <a:pt x="147" y="91"/>
                </a:cubicBezTo>
                <a:cubicBezTo>
                  <a:pt x="148" y="91"/>
                  <a:pt x="149" y="91"/>
                  <a:pt x="150" y="92"/>
                </a:cubicBezTo>
                <a:cubicBezTo>
                  <a:pt x="150" y="93"/>
                  <a:pt x="150" y="94"/>
                  <a:pt x="150" y="95"/>
                </a:cubicBezTo>
                <a:cubicBezTo>
                  <a:pt x="150" y="95"/>
                  <a:pt x="151" y="96"/>
                  <a:pt x="151" y="96"/>
                </a:cubicBezTo>
                <a:cubicBezTo>
                  <a:pt x="152" y="98"/>
                  <a:pt x="152" y="98"/>
                  <a:pt x="152" y="98"/>
                </a:cubicBezTo>
                <a:cubicBezTo>
                  <a:pt x="152" y="99"/>
                  <a:pt x="153" y="100"/>
                  <a:pt x="153" y="101"/>
                </a:cubicBezTo>
                <a:cubicBezTo>
                  <a:pt x="153" y="101"/>
                  <a:pt x="154" y="101"/>
                  <a:pt x="154" y="101"/>
                </a:cubicBezTo>
                <a:cubicBezTo>
                  <a:pt x="154" y="101"/>
                  <a:pt x="154" y="101"/>
                  <a:pt x="154" y="101"/>
                </a:cubicBezTo>
                <a:cubicBezTo>
                  <a:pt x="155" y="101"/>
                  <a:pt x="155" y="101"/>
                  <a:pt x="155" y="101"/>
                </a:cubicBezTo>
                <a:cubicBezTo>
                  <a:pt x="155" y="101"/>
                  <a:pt x="155" y="101"/>
                  <a:pt x="155" y="101"/>
                </a:cubicBezTo>
                <a:cubicBezTo>
                  <a:pt x="155" y="101"/>
                  <a:pt x="155" y="102"/>
                  <a:pt x="155" y="102"/>
                </a:cubicBezTo>
                <a:cubicBezTo>
                  <a:pt x="155" y="103"/>
                  <a:pt x="155" y="103"/>
                  <a:pt x="154" y="103"/>
                </a:cubicBezTo>
                <a:cubicBezTo>
                  <a:pt x="155" y="105"/>
                  <a:pt x="155" y="105"/>
                  <a:pt x="156" y="106"/>
                </a:cubicBezTo>
                <a:cubicBezTo>
                  <a:pt x="156" y="106"/>
                  <a:pt x="157" y="107"/>
                  <a:pt x="159" y="107"/>
                </a:cubicBezTo>
                <a:cubicBezTo>
                  <a:pt x="159" y="106"/>
                  <a:pt x="160" y="106"/>
                  <a:pt x="160" y="105"/>
                </a:cubicBezTo>
                <a:cubicBezTo>
                  <a:pt x="160" y="105"/>
                  <a:pt x="161" y="105"/>
                  <a:pt x="161" y="105"/>
                </a:cubicBezTo>
                <a:cubicBezTo>
                  <a:pt x="161" y="105"/>
                  <a:pt x="161" y="105"/>
                  <a:pt x="161" y="105"/>
                </a:cubicBezTo>
                <a:cubicBezTo>
                  <a:pt x="161" y="105"/>
                  <a:pt x="161" y="105"/>
                  <a:pt x="162" y="106"/>
                </a:cubicBezTo>
                <a:cubicBezTo>
                  <a:pt x="164" y="106"/>
                  <a:pt x="164" y="107"/>
                  <a:pt x="164" y="108"/>
                </a:cubicBezTo>
                <a:cubicBezTo>
                  <a:pt x="164" y="108"/>
                  <a:pt x="164" y="108"/>
                  <a:pt x="164" y="108"/>
                </a:cubicBezTo>
                <a:cubicBezTo>
                  <a:pt x="164" y="109"/>
                  <a:pt x="164" y="109"/>
                  <a:pt x="163" y="109"/>
                </a:cubicBezTo>
                <a:cubicBezTo>
                  <a:pt x="163" y="109"/>
                  <a:pt x="163" y="109"/>
                  <a:pt x="163" y="109"/>
                </a:cubicBezTo>
                <a:cubicBezTo>
                  <a:pt x="163" y="109"/>
                  <a:pt x="163" y="109"/>
                  <a:pt x="163" y="109"/>
                </a:cubicBezTo>
                <a:cubicBezTo>
                  <a:pt x="163" y="109"/>
                  <a:pt x="162" y="109"/>
                  <a:pt x="162" y="109"/>
                </a:cubicBezTo>
                <a:cubicBezTo>
                  <a:pt x="162" y="110"/>
                  <a:pt x="163" y="110"/>
                  <a:pt x="164" y="111"/>
                </a:cubicBezTo>
                <a:cubicBezTo>
                  <a:pt x="165" y="111"/>
                  <a:pt x="165" y="111"/>
                  <a:pt x="165" y="111"/>
                </a:cubicBezTo>
                <a:cubicBezTo>
                  <a:pt x="166" y="112"/>
                  <a:pt x="166" y="112"/>
                  <a:pt x="167" y="112"/>
                </a:cubicBezTo>
                <a:cubicBezTo>
                  <a:pt x="167" y="112"/>
                  <a:pt x="167" y="112"/>
                  <a:pt x="167" y="112"/>
                </a:cubicBezTo>
                <a:cubicBezTo>
                  <a:pt x="167" y="112"/>
                  <a:pt x="167" y="112"/>
                  <a:pt x="168" y="112"/>
                </a:cubicBezTo>
                <a:cubicBezTo>
                  <a:pt x="168" y="112"/>
                  <a:pt x="168" y="112"/>
                  <a:pt x="168" y="112"/>
                </a:cubicBezTo>
                <a:cubicBezTo>
                  <a:pt x="168" y="113"/>
                  <a:pt x="168" y="113"/>
                  <a:pt x="168" y="113"/>
                </a:cubicBezTo>
                <a:cubicBezTo>
                  <a:pt x="168" y="113"/>
                  <a:pt x="168" y="113"/>
                  <a:pt x="168" y="114"/>
                </a:cubicBezTo>
                <a:cubicBezTo>
                  <a:pt x="169" y="117"/>
                  <a:pt x="169" y="117"/>
                  <a:pt x="169" y="117"/>
                </a:cubicBezTo>
                <a:cubicBezTo>
                  <a:pt x="170" y="118"/>
                  <a:pt x="170" y="118"/>
                  <a:pt x="170" y="118"/>
                </a:cubicBezTo>
                <a:cubicBezTo>
                  <a:pt x="170" y="119"/>
                  <a:pt x="170" y="119"/>
                  <a:pt x="170" y="119"/>
                </a:cubicBezTo>
                <a:cubicBezTo>
                  <a:pt x="170" y="120"/>
                  <a:pt x="169" y="120"/>
                  <a:pt x="169" y="121"/>
                </a:cubicBezTo>
                <a:cubicBezTo>
                  <a:pt x="169" y="122"/>
                  <a:pt x="170" y="122"/>
                  <a:pt x="170" y="122"/>
                </a:cubicBezTo>
                <a:cubicBezTo>
                  <a:pt x="170" y="122"/>
                  <a:pt x="170" y="123"/>
                  <a:pt x="169" y="123"/>
                </a:cubicBezTo>
                <a:cubicBezTo>
                  <a:pt x="169" y="124"/>
                  <a:pt x="169" y="124"/>
                  <a:pt x="169" y="125"/>
                </a:cubicBezTo>
                <a:cubicBezTo>
                  <a:pt x="169" y="126"/>
                  <a:pt x="169" y="126"/>
                  <a:pt x="168" y="127"/>
                </a:cubicBezTo>
                <a:cubicBezTo>
                  <a:pt x="168" y="127"/>
                  <a:pt x="168" y="128"/>
                  <a:pt x="168" y="128"/>
                </a:cubicBezTo>
                <a:cubicBezTo>
                  <a:pt x="168" y="128"/>
                  <a:pt x="168" y="127"/>
                  <a:pt x="168" y="127"/>
                </a:cubicBezTo>
                <a:cubicBezTo>
                  <a:pt x="168" y="127"/>
                  <a:pt x="168" y="127"/>
                  <a:pt x="168" y="127"/>
                </a:cubicBezTo>
                <a:cubicBezTo>
                  <a:pt x="167" y="127"/>
                  <a:pt x="167" y="128"/>
                  <a:pt x="167" y="129"/>
                </a:cubicBezTo>
                <a:cubicBezTo>
                  <a:pt x="166" y="130"/>
                  <a:pt x="166" y="130"/>
                  <a:pt x="166" y="130"/>
                </a:cubicBezTo>
                <a:close/>
                <a:moveTo>
                  <a:pt x="166" y="178"/>
                </a:moveTo>
                <a:cubicBezTo>
                  <a:pt x="166" y="178"/>
                  <a:pt x="166" y="177"/>
                  <a:pt x="166" y="177"/>
                </a:cubicBezTo>
                <a:cubicBezTo>
                  <a:pt x="166" y="176"/>
                  <a:pt x="166" y="176"/>
                  <a:pt x="166" y="175"/>
                </a:cubicBezTo>
                <a:cubicBezTo>
                  <a:pt x="168" y="176"/>
                  <a:pt x="168" y="176"/>
                  <a:pt x="168" y="176"/>
                </a:cubicBezTo>
                <a:cubicBezTo>
                  <a:pt x="169" y="177"/>
                  <a:pt x="169" y="177"/>
                  <a:pt x="169" y="178"/>
                </a:cubicBezTo>
                <a:cubicBezTo>
                  <a:pt x="169" y="178"/>
                  <a:pt x="169" y="179"/>
                  <a:pt x="169" y="179"/>
                </a:cubicBezTo>
                <a:cubicBezTo>
                  <a:pt x="168" y="179"/>
                  <a:pt x="168" y="179"/>
                  <a:pt x="168" y="179"/>
                </a:cubicBezTo>
                <a:cubicBezTo>
                  <a:pt x="167" y="179"/>
                  <a:pt x="167" y="179"/>
                  <a:pt x="166" y="178"/>
                </a:cubicBezTo>
                <a:close/>
                <a:moveTo>
                  <a:pt x="194" y="173"/>
                </a:moveTo>
                <a:cubicBezTo>
                  <a:pt x="196" y="174"/>
                  <a:pt x="197" y="175"/>
                  <a:pt x="197" y="176"/>
                </a:cubicBezTo>
                <a:cubicBezTo>
                  <a:pt x="197" y="176"/>
                  <a:pt x="197" y="177"/>
                  <a:pt x="197" y="177"/>
                </a:cubicBezTo>
                <a:cubicBezTo>
                  <a:pt x="196" y="177"/>
                  <a:pt x="196" y="177"/>
                  <a:pt x="196" y="177"/>
                </a:cubicBezTo>
                <a:cubicBezTo>
                  <a:pt x="195" y="177"/>
                  <a:pt x="195" y="176"/>
                  <a:pt x="195" y="176"/>
                </a:cubicBezTo>
                <a:cubicBezTo>
                  <a:pt x="194" y="175"/>
                  <a:pt x="194" y="175"/>
                  <a:pt x="194" y="175"/>
                </a:cubicBezTo>
                <a:cubicBezTo>
                  <a:pt x="194" y="174"/>
                  <a:pt x="194" y="174"/>
                  <a:pt x="194" y="173"/>
                </a:cubicBezTo>
                <a:close/>
                <a:moveTo>
                  <a:pt x="175" y="160"/>
                </a:moveTo>
                <a:cubicBezTo>
                  <a:pt x="176" y="160"/>
                  <a:pt x="177" y="160"/>
                  <a:pt x="177" y="160"/>
                </a:cubicBezTo>
                <a:cubicBezTo>
                  <a:pt x="178" y="160"/>
                  <a:pt x="178" y="161"/>
                  <a:pt x="178" y="162"/>
                </a:cubicBezTo>
                <a:cubicBezTo>
                  <a:pt x="178" y="162"/>
                  <a:pt x="178" y="162"/>
                  <a:pt x="177" y="163"/>
                </a:cubicBezTo>
                <a:cubicBezTo>
                  <a:pt x="177" y="163"/>
                  <a:pt x="177" y="163"/>
                  <a:pt x="177" y="163"/>
                </a:cubicBezTo>
                <a:cubicBezTo>
                  <a:pt x="177" y="163"/>
                  <a:pt x="177" y="163"/>
                  <a:pt x="176" y="162"/>
                </a:cubicBezTo>
                <a:cubicBezTo>
                  <a:pt x="176" y="162"/>
                  <a:pt x="175" y="161"/>
                  <a:pt x="175" y="161"/>
                </a:cubicBezTo>
                <a:cubicBezTo>
                  <a:pt x="175" y="161"/>
                  <a:pt x="175" y="160"/>
                  <a:pt x="175" y="160"/>
                </a:cubicBezTo>
                <a:close/>
                <a:moveTo>
                  <a:pt x="188" y="209"/>
                </a:moveTo>
                <a:cubicBezTo>
                  <a:pt x="189" y="209"/>
                  <a:pt x="190" y="210"/>
                  <a:pt x="190" y="211"/>
                </a:cubicBezTo>
                <a:cubicBezTo>
                  <a:pt x="189" y="211"/>
                  <a:pt x="188" y="211"/>
                  <a:pt x="188" y="209"/>
                </a:cubicBezTo>
                <a:close/>
                <a:moveTo>
                  <a:pt x="99" y="178"/>
                </a:moveTo>
                <a:cubicBezTo>
                  <a:pt x="99" y="178"/>
                  <a:pt x="99" y="178"/>
                  <a:pt x="99" y="178"/>
                </a:cubicBezTo>
                <a:cubicBezTo>
                  <a:pt x="99" y="179"/>
                  <a:pt x="99" y="180"/>
                  <a:pt x="99" y="181"/>
                </a:cubicBezTo>
                <a:cubicBezTo>
                  <a:pt x="98" y="182"/>
                  <a:pt x="98" y="183"/>
                  <a:pt x="98" y="183"/>
                </a:cubicBezTo>
                <a:cubicBezTo>
                  <a:pt x="98" y="183"/>
                  <a:pt x="97" y="183"/>
                  <a:pt x="97" y="183"/>
                </a:cubicBezTo>
                <a:cubicBezTo>
                  <a:pt x="97" y="183"/>
                  <a:pt x="97" y="183"/>
                  <a:pt x="97" y="183"/>
                </a:cubicBezTo>
                <a:cubicBezTo>
                  <a:pt x="97" y="182"/>
                  <a:pt x="97" y="182"/>
                  <a:pt x="98" y="181"/>
                </a:cubicBezTo>
                <a:cubicBezTo>
                  <a:pt x="99" y="180"/>
                  <a:pt x="99" y="179"/>
                  <a:pt x="99" y="178"/>
                </a:cubicBezTo>
                <a:close/>
                <a:moveTo>
                  <a:pt x="46" y="170"/>
                </a:moveTo>
                <a:cubicBezTo>
                  <a:pt x="46" y="170"/>
                  <a:pt x="46" y="170"/>
                  <a:pt x="46" y="170"/>
                </a:cubicBezTo>
                <a:cubicBezTo>
                  <a:pt x="47" y="170"/>
                  <a:pt x="47" y="170"/>
                  <a:pt x="47" y="171"/>
                </a:cubicBezTo>
                <a:cubicBezTo>
                  <a:pt x="47" y="172"/>
                  <a:pt x="47" y="172"/>
                  <a:pt x="46" y="172"/>
                </a:cubicBezTo>
                <a:cubicBezTo>
                  <a:pt x="46" y="173"/>
                  <a:pt x="45" y="173"/>
                  <a:pt x="45" y="173"/>
                </a:cubicBezTo>
                <a:cubicBezTo>
                  <a:pt x="44" y="173"/>
                  <a:pt x="44" y="172"/>
                  <a:pt x="44" y="172"/>
                </a:cubicBezTo>
                <a:cubicBezTo>
                  <a:pt x="44" y="172"/>
                  <a:pt x="44" y="171"/>
                  <a:pt x="44" y="171"/>
                </a:cubicBezTo>
                <a:cubicBezTo>
                  <a:pt x="45" y="170"/>
                  <a:pt x="45" y="170"/>
                  <a:pt x="46" y="170"/>
                </a:cubicBezTo>
                <a:close/>
                <a:moveTo>
                  <a:pt x="146" y="61"/>
                </a:moveTo>
                <a:cubicBezTo>
                  <a:pt x="146" y="61"/>
                  <a:pt x="146" y="61"/>
                  <a:pt x="146" y="61"/>
                </a:cubicBezTo>
                <a:cubicBezTo>
                  <a:pt x="146" y="60"/>
                  <a:pt x="146" y="60"/>
                  <a:pt x="146" y="60"/>
                </a:cubicBezTo>
                <a:cubicBezTo>
                  <a:pt x="146" y="59"/>
                  <a:pt x="147" y="59"/>
                  <a:pt x="147" y="59"/>
                </a:cubicBezTo>
                <a:cubicBezTo>
                  <a:pt x="148" y="59"/>
                  <a:pt x="148" y="60"/>
                  <a:pt x="148" y="60"/>
                </a:cubicBezTo>
                <a:cubicBezTo>
                  <a:pt x="148" y="61"/>
                  <a:pt x="148" y="61"/>
                  <a:pt x="147" y="61"/>
                </a:cubicBezTo>
                <a:cubicBezTo>
                  <a:pt x="147" y="61"/>
                  <a:pt x="147" y="61"/>
                  <a:pt x="147" y="61"/>
                </a:cubicBezTo>
                <a:cubicBezTo>
                  <a:pt x="147" y="61"/>
                  <a:pt x="147" y="61"/>
                  <a:pt x="146" y="61"/>
                </a:cubicBezTo>
                <a:close/>
                <a:moveTo>
                  <a:pt x="151" y="55"/>
                </a:moveTo>
                <a:cubicBezTo>
                  <a:pt x="151" y="55"/>
                  <a:pt x="151" y="55"/>
                  <a:pt x="151" y="55"/>
                </a:cubicBezTo>
                <a:cubicBezTo>
                  <a:pt x="152" y="55"/>
                  <a:pt x="153" y="55"/>
                  <a:pt x="153" y="56"/>
                </a:cubicBezTo>
                <a:cubicBezTo>
                  <a:pt x="152" y="56"/>
                  <a:pt x="152" y="56"/>
                  <a:pt x="152" y="56"/>
                </a:cubicBezTo>
                <a:cubicBezTo>
                  <a:pt x="151" y="55"/>
                  <a:pt x="151" y="55"/>
                  <a:pt x="151" y="55"/>
                </a:cubicBezTo>
                <a:close/>
                <a:moveTo>
                  <a:pt x="155" y="97"/>
                </a:moveTo>
                <a:cubicBezTo>
                  <a:pt x="154" y="96"/>
                  <a:pt x="153" y="96"/>
                  <a:pt x="153" y="95"/>
                </a:cubicBezTo>
                <a:cubicBezTo>
                  <a:pt x="153" y="94"/>
                  <a:pt x="154" y="93"/>
                  <a:pt x="155" y="93"/>
                </a:cubicBezTo>
                <a:cubicBezTo>
                  <a:pt x="156" y="93"/>
                  <a:pt x="157" y="93"/>
                  <a:pt x="157" y="93"/>
                </a:cubicBezTo>
                <a:cubicBezTo>
                  <a:pt x="158" y="93"/>
                  <a:pt x="159" y="93"/>
                  <a:pt x="159" y="94"/>
                </a:cubicBezTo>
                <a:cubicBezTo>
                  <a:pt x="159" y="94"/>
                  <a:pt x="159" y="95"/>
                  <a:pt x="159" y="96"/>
                </a:cubicBezTo>
                <a:cubicBezTo>
                  <a:pt x="160" y="96"/>
                  <a:pt x="159" y="96"/>
                  <a:pt x="158" y="96"/>
                </a:cubicBezTo>
                <a:cubicBezTo>
                  <a:pt x="157" y="97"/>
                  <a:pt x="156" y="97"/>
                  <a:pt x="155" y="98"/>
                </a:cubicBezTo>
                <a:cubicBezTo>
                  <a:pt x="155" y="97"/>
                  <a:pt x="155" y="97"/>
                  <a:pt x="155" y="97"/>
                </a:cubicBezTo>
                <a:close/>
                <a:moveTo>
                  <a:pt x="168" y="92"/>
                </a:moveTo>
                <a:cubicBezTo>
                  <a:pt x="168" y="92"/>
                  <a:pt x="168" y="92"/>
                  <a:pt x="167" y="92"/>
                </a:cubicBezTo>
                <a:cubicBezTo>
                  <a:pt x="166" y="92"/>
                  <a:pt x="166" y="92"/>
                  <a:pt x="165" y="92"/>
                </a:cubicBezTo>
                <a:cubicBezTo>
                  <a:pt x="165" y="91"/>
                  <a:pt x="165" y="91"/>
                  <a:pt x="165" y="90"/>
                </a:cubicBezTo>
                <a:cubicBezTo>
                  <a:pt x="165" y="89"/>
                  <a:pt x="166" y="89"/>
                  <a:pt x="166" y="89"/>
                </a:cubicBezTo>
                <a:cubicBezTo>
                  <a:pt x="166" y="88"/>
                  <a:pt x="167" y="88"/>
                  <a:pt x="168" y="88"/>
                </a:cubicBezTo>
                <a:cubicBezTo>
                  <a:pt x="168" y="88"/>
                  <a:pt x="169" y="88"/>
                  <a:pt x="169" y="89"/>
                </a:cubicBezTo>
                <a:cubicBezTo>
                  <a:pt x="169" y="89"/>
                  <a:pt x="169" y="90"/>
                  <a:pt x="169" y="90"/>
                </a:cubicBezTo>
                <a:cubicBezTo>
                  <a:pt x="169" y="91"/>
                  <a:pt x="169" y="91"/>
                  <a:pt x="168" y="92"/>
                </a:cubicBezTo>
                <a:close/>
                <a:moveTo>
                  <a:pt x="161" y="38"/>
                </a:moveTo>
                <a:cubicBezTo>
                  <a:pt x="160" y="38"/>
                  <a:pt x="159" y="38"/>
                  <a:pt x="159" y="37"/>
                </a:cubicBezTo>
                <a:cubicBezTo>
                  <a:pt x="158" y="36"/>
                  <a:pt x="158" y="36"/>
                  <a:pt x="158" y="35"/>
                </a:cubicBezTo>
                <a:cubicBezTo>
                  <a:pt x="159" y="35"/>
                  <a:pt x="160" y="35"/>
                  <a:pt x="160" y="36"/>
                </a:cubicBezTo>
                <a:cubicBezTo>
                  <a:pt x="160" y="36"/>
                  <a:pt x="160" y="37"/>
                  <a:pt x="161" y="38"/>
                </a:cubicBezTo>
                <a:close/>
                <a:moveTo>
                  <a:pt x="104" y="58"/>
                </a:moveTo>
                <a:cubicBezTo>
                  <a:pt x="104" y="58"/>
                  <a:pt x="103" y="58"/>
                  <a:pt x="103" y="58"/>
                </a:cubicBezTo>
                <a:cubicBezTo>
                  <a:pt x="103" y="58"/>
                  <a:pt x="102" y="58"/>
                  <a:pt x="102" y="58"/>
                </a:cubicBezTo>
                <a:cubicBezTo>
                  <a:pt x="101" y="58"/>
                  <a:pt x="101" y="57"/>
                  <a:pt x="101" y="57"/>
                </a:cubicBezTo>
                <a:cubicBezTo>
                  <a:pt x="101" y="57"/>
                  <a:pt x="101" y="56"/>
                  <a:pt x="101" y="56"/>
                </a:cubicBezTo>
                <a:cubicBezTo>
                  <a:pt x="102" y="55"/>
                  <a:pt x="102" y="55"/>
                  <a:pt x="102" y="55"/>
                </a:cubicBezTo>
                <a:cubicBezTo>
                  <a:pt x="103" y="55"/>
                  <a:pt x="104" y="55"/>
                  <a:pt x="104" y="56"/>
                </a:cubicBezTo>
                <a:cubicBezTo>
                  <a:pt x="105" y="56"/>
                  <a:pt x="105" y="57"/>
                  <a:pt x="105" y="57"/>
                </a:cubicBezTo>
                <a:cubicBezTo>
                  <a:pt x="105" y="58"/>
                  <a:pt x="105" y="58"/>
                  <a:pt x="104" y="58"/>
                </a:cubicBezTo>
                <a:close/>
                <a:moveTo>
                  <a:pt x="77" y="72"/>
                </a:moveTo>
                <a:cubicBezTo>
                  <a:pt x="77" y="71"/>
                  <a:pt x="77" y="71"/>
                  <a:pt x="77" y="71"/>
                </a:cubicBezTo>
                <a:cubicBezTo>
                  <a:pt x="77" y="71"/>
                  <a:pt x="78" y="71"/>
                  <a:pt x="78" y="70"/>
                </a:cubicBezTo>
                <a:cubicBezTo>
                  <a:pt x="78" y="69"/>
                  <a:pt x="77" y="69"/>
                  <a:pt x="77" y="67"/>
                </a:cubicBezTo>
                <a:cubicBezTo>
                  <a:pt x="77" y="66"/>
                  <a:pt x="76" y="65"/>
                  <a:pt x="76" y="65"/>
                </a:cubicBezTo>
                <a:cubicBezTo>
                  <a:pt x="77" y="65"/>
                  <a:pt x="77" y="65"/>
                  <a:pt x="77" y="65"/>
                </a:cubicBezTo>
                <a:cubicBezTo>
                  <a:pt x="77" y="66"/>
                  <a:pt x="77" y="66"/>
                  <a:pt x="77" y="66"/>
                </a:cubicBezTo>
                <a:cubicBezTo>
                  <a:pt x="77" y="67"/>
                  <a:pt x="77" y="67"/>
                  <a:pt x="77" y="67"/>
                </a:cubicBezTo>
                <a:cubicBezTo>
                  <a:pt x="77" y="68"/>
                  <a:pt x="78" y="69"/>
                  <a:pt x="78" y="69"/>
                </a:cubicBezTo>
                <a:cubicBezTo>
                  <a:pt x="78" y="69"/>
                  <a:pt x="78" y="69"/>
                  <a:pt x="78" y="69"/>
                </a:cubicBezTo>
                <a:cubicBezTo>
                  <a:pt x="78" y="69"/>
                  <a:pt x="78" y="69"/>
                  <a:pt x="78" y="70"/>
                </a:cubicBezTo>
                <a:cubicBezTo>
                  <a:pt x="78" y="70"/>
                  <a:pt x="78" y="71"/>
                  <a:pt x="79" y="71"/>
                </a:cubicBezTo>
                <a:cubicBezTo>
                  <a:pt x="79" y="72"/>
                  <a:pt x="79" y="73"/>
                  <a:pt x="79" y="74"/>
                </a:cubicBezTo>
                <a:cubicBezTo>
                  <a:pt x="79" y="74"/>
                  <a:pt x="79" y="74"/>
                  <a:pt x="79" y="74"/>
                </a:cubicBezTo>
                <a:cubicBezTo>
                  <a:pt x="80" y="74"/>
                  <a:pt x="80" y="74"/>
                  <a:pt x="80" y="75"/>
                </a:cubicBezTo>
                <a:cubicBezTo>
                  <a:pt x="80" y="75"/>
                  <a:pt x="80" y="76"/>
                  <a:pt x="80" y="76"/>
                </a:cubicBezTo>
                <a:cubicBezTo>
                  <a:pt x="79" y="76"/>
                  <a:pt x="79" y="76"/>
                  <a:pt x="78" y="75"/>
                </a:cubicBezTo>
                <a:cubicBezTo>
                  <a:pt x="78" y="75"/>
                  <a:pt x="78" y="74"/>
                  <a:pt x="78" y="74"/>
                </a:cubicBezTo>
                <a:cubicBezTo>
                  <a:pt x="78" y="72"/>
                  <a:pt x="78" y="72"/>
                  <a:pt x="78" y="72"/>
                </a:cubicBezTo>
                <a:cubicBezTo>
                  <a:pt x="77" y="72"/>
                  <a:pt x="77" y="72"/>
                  <a:pt x="77" y="72"/>
                </a:cubicBezTo>
                <a:close/>
                <a:moveTo>
                  <a:pt x="93" y="32"/>
                </a:moveTo>
                <a:cubicBezTo>
                  <a:pt x="93" y="33"/>
                  <a:pt x="93" y="33"/>
                  <a:pt x="93" y="33"/>
                </a:cubicBezTo>
                <a:cubicBezTo>
                  <a:pt x="92" y="33"/>
                  <a:pt x="92" y="32"/>
                  <a:pt x="92" y="31"/>
                </a:cubicBezTo>
                <a:cubicBezTo>
                  <a:pt x="92" y="31"/>
                  <a:pt x="92" y="30"/>
                  <a:pt x="93" y="30"/>
                </a:cubicBezTo>
                <a:cubicBezTo>
                  <a:pt x="93" y="30"/>
                  <a:pt x="94" y="31"/>
                  <a:pt x="94" y="31"/>
                </a:cubicBezTo>
                <a:cubicBezTo>
                  <a:pt x="94" y="32"/>
                  <a:pt x="94" y="32"/>
                  <a:pt x="93" y="32"/>
                </a:cubicBezTo>
                <a:close/>
                <a:moveTo>
                  <a:pt x="139" y="35"/>
                </a:moveTo>
                <a:cubicBezTo>
                  <a:pt x="139" y="35"/>
                  <a:pt x="138" y="35"/>
                  <a:pt x="138" y="35"/>
                </a:cubicBezTo>
                <a:cubicBezTo>
                  <a:pt x="138" y="35"/>
                  <a:pt x="138" y="34"/>
                  <a:pt x="139" y="34"/>
                </a:cubicBezTo>
                <a:cubicBezTo>
                  <a:pt x="139" y="34"/>
                  <a:pt x="139" y="33"/>
                  <a:pt x="139" y="33"/>
                </a:cubicBezTo>
                <a:cubicBezTo>
                  <a:pt x="140" y="33"/>
                  <a:pt x="141" y="33"/>
                  <a:pt x="141" y="34"/>
                </a:cubicBezTo>
                <a:cubicBezTo>
                  <a:pt x="141" y="34"/>
                  <a:pt x="140" y="34"/>
                  <a:pt x="140" y="34"/>
                </a:cubicBezTo>
                <a:lnTo>
                  <a:pt x="139" y="35"/>
                </a:lnTo>
                <a:close/>
                <a:moveTo>
                  <a:pt x="120" y="53"/>
                </a:moveTo>
                <a:cubicBezTo>
                  <a:pt x="120" y="54"/>
                  <a:pt x="119" y="54"/>
                  <a:pt x="118" y="54"/>
                </a:cubicBezTo>
                <a:cubicBezTo>
                  <a:pt x="118" y="54"/>
                  <a:pt x="117" y="54"/>
                  <a:pt x="117" y="53"/>
                </a:cubicBezTo>
                <a:cubicBezTo>
                  <a:pt x="117" y="53"/>
                  <a:pt x="118" y="52"/>
                  <a:pt x="119" y="52"/>
                </a:cubicBezTo>
                <a:cubicBezTo>
                  <a:pt x="119" y="52"/>
                  <a:pt x="119" y="52"/>
                  <a:pt x="119" y="53"/>
                </a:cubicBezTo>
                <a:cubicBezTo>
                  <a:pt x="119" y="53"/>
                  <a:pt x="119" y="53"/>
                  <a:pt x="120" y="53"/>
                </a:cubicBezTo>
                <a:close/>
                <a:moveTo>
                  <a:pt x="264" y="105"/>
                </a:moveTo>
                <a:cubicBezTo>
                  <a:pt x="264" y="105"/>
                  <a:pt x="264" y="105"/>
                  <a:pt x="264" y="104"/>
                </a:cubicBezTo>
                <a:cubicBezTo>
                  <a:pt x="264" y="103"/>
                  <a:pt x="264" y="103"/>
                  <a:pt x="265" y="103"/>
                </a:cubicBezTo>
                <a:cubicBezTo>
                  <a:pt x="265" y="103"/>
                  <a:pt x="266" y="103"/>
                  <a:pt x="266" y="103"/>
                </a:cubicBezTo>
                <a:cubicBezTo>
                  <a:pt x="267" y="104"/>
                  <a:pt x="267" y="104"/>
                  <a:pt x="267" y="105"/>
                </a:cubicBezTo>
                <a:cubicBezTo>
                  <a:pt x="267" y="105"/>
                  <a:pt x="266" y="105"/>
                  <a:pt x="266" y="106"/>
                </a:cubicBezTo>
                <a:cubicBezTo>
                  <a:pt x="266" y="106"/>
                  <a:pt x="265" y="106"/>
                  <a:pt x="265" y="106"/>
                </a:cubicBezTo>
                <a:cubicBezTo>
                  <a:pt x="264" y="106"/>
                  <a:pt x="264" y="106"/>
                  <a:pt x="264" y="105"/>
                </a:cubicBezTo>
                <a:close/>
                <a:moveTo>
                  <a:pt x="265" y="121"/>
                </a:moveTo>
                <a:cubicBezTo>
                  <a:pt x="264" y="120"/>
                  <a:pt x="264" y="120"/>
                  <a:pt x="264" y="120"/>
                </a:cubicBezTo>
                <a:cubicBezTo>
                  <a:pt x="264" y="120"/>
                  <a:pt x="264" y="120"/>
                  <a:pt x="264" y="120"/>
                </a:cubicBezTo>
                <a:cubicBezTo>
                  <a:pt x="265" y="120"/>
                  <a:pt x="265" y="120"/>
                  <a:pt x="265" y="120"/>
                </a:cubicBezTo>
                <a:cubicBezTo>
                  <a:pt x="266" y="120"/>
                  <a:pt x="267" y="120"/>
                  <a:pt x="268" y="120"/>
                </a:cubicBezTo>
                <a:cubicBezTo>
                  <a:pt x="269" y="120"/>
                  <a:pt x="270" y="121"/>
                  <a:pt x="270" y="121"/>
                </a:cubicBezTo>
                <a:cubicBezTo>
                  <a:pt x="270" y="121"/>
                  <a:pt x="269" y="122"/>
                  <a:pt x="268" y="122"/>
                </a:cubicBezTo>
                <a:cubicBezTo>
                  <a:pt x="268" y="122"/>
                  <a:pt x="267" y="121"/>
                  <a:pt x="267" y="121"/>
                </a:cubicBezTo>
                <a:cubicBezTo>
                  <a:pt x="266" y="121"/>
                  <a:pt x="265" y="121"/>
                  <a:pt x="265" y="121"/>
                </a:cubicBezTo>
                <a:close/>
                <a:moveTo>
                  <a:pt x="268" y="93"/>
                </a:moveTo>
                <a:cubicBezTo>
                  <a:pt x="267" y="93"/>
                  <a:pt x="267" y="92"/>
                  <a:pt x="267" y="91"/>
                </a:cubicBezTo>
                <a:cubicBezTo>
                  <a:pt x="267" y="90"/>
                  <a:pt x="267" y="89"/>
                  <a:pt x="267" y="88"/>
                </a:cubicBezTo>
                <a:cubicBezTo>
                  <a:pt x="267" y="88"/>
                  <a:pt x="267" y="87"/>
                  <a:pt x="267" y="86"/>
                </a:cubicBezTo>
                <a:cubicBezTo>
                  <a:pt x="268" y="86"/>
                  <a:pt x="268" y="86"/>
                  <a:pt x="268" y="86"/>
                </a:cubicBezTo>
                <a:lnTo>
                  <a:pt x="268" y="93"/>
                </a:lnTo>
                <a:close/>
                <a:moveTo>
                  <a:pt x="202" y="52"/>
                </a:moveTo>
                <a:cubicBezTo>
                  <a:pt x="201" y="52"/>
                  <a:pt x="201" y="52"/>
                  <a:pt x="201" y="52"/>
                </a:cubicBezTo>
                <a:cubicBezTo>
                  <a:pt x="201" y="52"/>
                  <a:pt x="201" y="51"/>
                  <a:pt x="201" y="51"/>
                </a:cubicBezTo>
                <a:cubicBezTo>
                  <a:pt x="202" y="51"/>
                  <a:pt x="202" y="51"/>
                  <a:pt x="202" y="51"/>
                </a:cubicBezTo>
                <a:cubicBezTo>
                  <a:pt x="202" y="51"/>
                  <a:pt x="202" y="52"/>
                  <a:pt x="202" y="52"/>
                </a:cubicBezTo>
                <a:close/>
                <a:moveTo>
                  <a:pt x="192" y="57"/>
                </a:moveTo>
                <a:cubicBezTo>
                  <a:pt x="192" y="57"/>
                  <a:pt x="191" y="57"/>
                  <a:pt x="191" y="56"/>
                </a:cubicBezTo>
                <a:cubicBezTo>
                  <a:pt x="190" y="56"/>
                  <a:pt x="190" y="55"/>
                  <a:pt x="190" y="54"/>
                </a:cubicBezTo>
                <a:cubicBezTo>
                  <a:pt x="190" y="54"/>
                  <a:pt x="191" y="55"/>
                  <a:pt x="191" y="55"/>
                </a:cubicBezTo>
                <a:lnTo>
                  <a:pt x="192" y="57"/>
                </a:lnTo>
                <a:close/>
                <a:moveTo>
                  <a:pt x="189" y="53"/>
                </a:moveTo>
                <a:cubicBezTo>
                  <a:pt x="189" y="54"/>
                  <a:pt x="189" y="54"/>
                  <a:pt x="189" y="54"/>
                </a:cubicBezTo>
                <a:cubicBezTo>
                  <a:pt x="189" y="54"/>
                  <a:pt x="189" y="54"/>
                  <a:pt x="189" y="54"/>
                </a:cubicBezTo>
                <a:cubicBezTo>
                  <a:pt x="189" y="53"/>
                  <a:pt x="189" y="53"/>
                  <a:pt x="189" y="53"/>
                </a:cubicBezTo>
                <a:close/>
                <a:moveTo>
                  <a:pt x="183" y="60"/>
                </a:moveTo>
                <a:cubicBezTo>
                  <a:pt x="183" y="59"/>
                  <a:pt x="183" y="59"/>
                  <a:pt x="182" y="59"/>
                </a:cubicBezTo>
                <a:cubicBezTo>
                  <a:pt x="183" y="58"/>
                  <a:pt x="183" y="57"/>
                  <a:pt x="184" y="57"/>
                </a:cubicBezTo>
                <a:cubicBezTo>
                  <a:pt x="185" y="57"/>
                  <a:pt x="185" y="57"/>
                  <a:pt x="186" y="57"/>
                </a:cubicBezTo>
                <a:cubicBezTo>
                  <a:pt x="186" y="57"/>
                  <a:pt x="187" y="57"/>
                  <a:pt x="187" y="57"/>
                </a:cubicBezTo>
                <a:cubicBezTo>
                  <a:pt x="187" y="58"/>
                  <a:pt x="187" y="58"/>
                  <a:pt x="186" y="59"/>
                </a:cubicBezTo>
                <a:cubicBezTo>
                  <a:pt x="186" y="60"/>
                  <a:pt x="185" y="61"/>
                  <a:pt x="185" y="61"/>
                </a:cubicBezTo>
                <a:cubicBezTo>
                  <a:pt x="184" y="61"/>
                  <a:pt x="184" y="60"/>
                  <a:pt x="184" y="60"/>
                </a:cubicBezTo>
                <a:cubicBezTo>
                  <a:pt x="183" y="60"/>
                  <a:pt x="183" y="60"/>
                  <a:pt x="183" y="60"/>
                </a:cubicBezTo>
                <a:close/>
                <a:moveTo>
                  <a:pt x="189" y="52"/>
                </a:moveTo>
                <a:cubicBezTo>
                  <a:pt x="189" y="53"/>
                  <a:pt x="189" y="53"/>
                  <a:pt x="189" y="53"/>
                </a:cubicBezTo>
                <a:cubicBezTo>
                  <a:pt x="188" y="53"/>
                  <a:pt x="188" y="53"/>
                  <a:pt x="188" y="52"/>
                </a:cubicBezTo>
                <a:lnTo>
                  <a:pt x="189" y="52"/>
                </a:lnTo>
                <a:close/>
                <a:moveTo>
                  <a:pt x="238" y="71"/>
                </a:moveTo>
                <a:cubicBezTo>
                  <a:pt x="238" y="73"/>
                  <a:pt x="237" y="74"/>
                  <a:pt x="236" y="74"/>
                </a:cubicBezTo>
                <a:cubicBezTo>
                  <a:pt x="236" y="73"/>
                  <a:pt x="236" y="72"/>
                  <a:pt x="236" y="72"/>
                </a:cubicBezTo>
                <a:cubicBezTo>
                  <a:pt x="237" y="72"/>
                  <a:pt x="237" y="71"/>
                  <a:pt x="238" y="71"/>
                </a:cubicBezTo>
                <a:close/>
                <a:moveTo>
                  <a:pt x="226" y="3"/>
                </a:moveTo>
                <a:cubicBezTo>
                  <a:pt x="226" y="4"/>
                  <a:pt x="225" y="5"/>
                  <a:pt x="225" y="5"/>
                </a:cubicBezTo>
                <a:cubicBezTo>
                  <a:pt x="225" y="5"/>
                  <a:pt x="224" y="5"/>
                  <a:pt x="223" y="6"/>
                </a:cubicBezTo>
                <a:cubicBezTo>
                  <a:pt x="223" y="5"/>
                  <a:pt x="223" y="5"/>
                  <a:pt x="224" y="4"/>
                </a:cubicBezTo>
                <a:cubicBezTo>
                  <a:pt x="224" y="4"/>
                  <a:pt x="225" y="3"/>
                  <a:pt x="225" y="3"/>
                </a:cubicBezTo>
                <a:cubicBezTo>
                  <a:pt x="226" y="2"/>
                  <a:pt x="226" y="2"/>
                  <a:pt x="227" y="1"/>
                </a:cubicBezTo>
                <a:cubicBezTo>
                  <a:pt x="227" y="1"/>
                  <a:pt x="228" y="1"/>
                  <a:pt x="228" y="1"/>
                </a:cubicBezTo>
                <a:cubicBezTo>
                  <a:pt x="228" y="1"/>
                  <a:pt x="228" y="2"/>
                  <a:pt x="227" y="2"/>
                </a:cubicBezTo>
                <a:cubicBezTo>
                  <a:pt x="227" y="3"/>
                  <a:pt x="227" y="3"/>
                  <a:pt x="226" y="3"/>
                </a:cubicBezTo>
                <a:close/>
                <a:moveTo>
                  <a:pt x="223" y="6"/>
                </a:moveTo>
                <a:cubicBezTo>
                  <a:pt x="223" y="6"/>
                  <a:pt x="223" y="7"/>
                  <a:pt x="222" y="7"/>
                </a:cubicBezTo>
                <a:cubicBezTo>
                  <a:pt x="222" y="7"/>
                  <a:pt x="222" y="6"/>
                  <a:pt x="222" y="6"/>
                </a:cubicBezTo>
                <a:cubicBezTo>
                  <a:pt x="223" y="6"/>
                  <a:pt x="223" y="6"/>
                  <a:pt x="223" y="6"/>
                </a:cubicBezTo>
                <a:close/>
                <a:moveTo>
                  <a:pt x="181" y="22"/>
                </a:moveTo>
                <a:cubicBezTo>
                  <a:pt x="183" y="22"/>
                  <a:pt x="183" y="22"/>
                  <a:pt x="183" y="22"/>
                </a:cubicBezTo>
                <a:cubicBezTo>
                  <a:pt x="183" y="22"/>
                  <a:pt x="183" y="22"/>
                  <a:pt x="183" y="23"/>
                </a:cubicBezTo>
                <a:cubicBezTo>
                  <a:pt x="182" y="23"/>
                  <a:pt x="182" y="23"/>
                  <a:pt x="181" y="23"/>
                </a:cubicBezTo>
                <a:cubicBezTo>
                  <a:pt x="181" y="23"/>
                  <a:pt x="181" y="22"/>
                  <a:pt x="181" y="22"/>
                </a:cubicBezTo>
                <a:close/>
                <a:moveTo>
                  <a:pt x="9" y="162"/>
                </a:moveTo>
                <a:cubicBezTo>
                  <a:pt x="10" y="162"/>
                  <a:pt x="10" y="163"/>
                  <a:pt x="10" y="163"/>
                </a:cubicBezTo>
                <a:cubicBezTo>
                  <a:pt x="10" y="163"/>
                  <a:pt x="10" y="163"/>
                  <a:pt x="9" y="164"/>
                </a:cubicBezTo>
                <a:cubicBezTo>
                  <a:pt x="9" y="164"/>
                  <a:pt x="8" y="164"/>
                  <a:pt x="8" y="164"/>
                </a:cubicBezTo>
                <a:cubicBezTo>
                  <a:pt x="8" y="163"/>
                  <a:pt x="8" y="163"/>
                  <a:pt x="8" y="162"/>
                </a:cubicBezTo>
                <a:cubicBezTo>
                  <a:pt x="8" y="162"/>
                  <a:pt x="8" y="162"/>
                  <a:pt x="9" y="162"/>
                </a:cubicBezTo>
                <a:cubicBezTo>
                  <a:pt x="9" y="162"/>
                  <a:pt x="9" y="162"/>
                  <a:pt x="9" y="162"/>
                </a:cubicBezTo>
                <a:close/>
                <a:moveTo>
                  <a:pt x="0" y="0"/>
                </a:moveTo>
                <a:cubicBezTo>
                  <a:pt x="1" y="0"/>
                  <a:pt x="2" y="0"/>
                  <a:pt x="3" y="1"/>
                </a:cubicBezTo>
                <a:cubicBezTo>
                  <a:pt x="3" y="1"/>
                  <a:pt x="4" y="2"/>
                  <a:pt x="4" y="3"/>
                </a:cubicBezTo>
                <a:cubicBezTo>
                  <a:pt x="3" y="3"/>
                  <a:pt x="3" y="3"/>
                  <a:pt x="3" y="3"/>
                </a:cubicBezTo>
                <a:cubicBezTo>
                  <a:pt x="2" y="3"/>
                  <a:pt x="2" y="2"/>
                  <a:pt x="1" y="2"/>
                </a:cubicBezTo>
                <a:cubicBezTo>
                  <a:pt x="1" y="1"/>
                  <a:pt x="0" y="0"/>
                  <a:pt x="0" y="0"/>
                </a:cubicBezTo>
                <a:close/>
                <a:moveTo>
                  <a:pt x="36" y="23"/>
                </a:moveTo>
                <a:cubicBezTo>
                  <a:pt x="36" y="23"/>
                  <a:pt x="37" y="23"/>
                  <a:pt x="37" y="24"/>
                </a:cubicBezTo>
                <a:cubicBezTo>
                  <a:pt x="38" y="24"/>
                  <a:pt x="38" y="25"/>
                  <a:pt x="38" y="26"/>
                </a:cubicBezTo>
                <a:cubicBezTo>
                  <a:pt x="37" y="26"/>
                  <a:pt x="37" y="25"/>
                  <a:pt x="36" y="25"/>
                </a:cubicBezTo>
                <a:cubicBezTo>
                  <a:pt x="36" y="24"/>
                  <a:pt x="36" y="23"/>
                  <a:pt x="36" y="23"/>
                </a:cubicBezTo>
                <a:close/>
                <a:moveTo>
                  <a:pt x="48" y="208"/>
                </a:moveTo>
                <a:cubicBezTo>
                  <a:pt x="48" y="208"/>
                  <a:pt x="48" y="209"/>
                  <a:pt x="49" y="209"/>
                </a:cubicBezTo>
                <a:cubicBezTo>
                  <a:pt x="49" y="209"/>
                  <a:pt x="49" y="210"/>
                  <a:pt x="49" y="211"/>
                </a:cubicBezTo>
                <a:cubicBezTo>
                  <a:pt x="49" y="212"/>
                  <a:pt x="48" y="214"/>
                  <a:pt x="48" y="216"/>
                </a:cubicBezTo>
                <a:cubicBezTo>
                  <a:pt x="47" y="218"/>
                  <a:pt x="46" y="219"/>
                  <a:pt x="45" y="219"/>
                </a:cubicBezTo>
                <a:cubicBezTo>
                  <a:pt x="43" y="219"/>
                  <a:pt x="42" y="218"/>
                  <a:pt x="42" y="217"/>
                </a:cubicBezTo>
                <a:cubicBezTo>
                  <a:pt x="41" y="216"/>
                  <a:pt x="41" y="215"/>
                  <a:pt x="41" y="214"/>
                </a:cubicBezTo>
                <a:cubicBezTo>
                  <a:pt x="41" y="211"/>
                  <a:pt x="41" y="209"/>
                  <a:pt x="41" y="208"/>
                </a:cubicBezTo>
                <a:cubicBezTo>
                  <a:pt x="41" y="206"/>
                  <a:pt x="42" y="205"/>
                  <a:pt x="42" y="204"/>
                </a:cubicBezTo>
                <a:cubicBezTo>
                  <a:pt x="42" y="203"/>
                  <a:pt x="43" y="203"/>
                  <a:pt x="43" y="203"/>
                </a:cubicBezTo>
                <a:cubicBezTo>
                  <a:pt x="44" y="202"/>
                  <a:pt x="45" y="202"/>
                  <a:pt x="46" y="202"/>
                </a:cubicBezTo>
                <a:cubicBezTo>
                  <a:pt x="46" y="202"/>
                  <a:pt x="47" y="202"/>
                  <a:pt x="47" y="203"/>
                </a:cubicBezTo>
                <a:cubicBezTo>
                  <a:pt x="47" y="204"/>
                  <a:pt x="47" y="204"/>
                  <a:pt x="47" y="205"/>
                </a:cubicBezTo>
                <a:cubicBezTo>
                  <a:pt x="47" y="206"/>
                  <a:pt x="47" y="206"/>
                  <a:pt x="47" y="207"/>
                </a:cubicBezTo>
                <a:cubicBezTo>
                  <a:pt x="47" y="207"/>
                  <a:pt x="48" y="208"/>
                  <a:pt x="48" y="208"/>
                </a:cubicBezTo>
                <a:close/>
                <a:moveTo>
                  <a:pt x="26" y="131"/>
                </a:moveTo>
                <a:cubicBezTo>
                  <a:pt x="28" y="130"/>
                  <a:pt x="28" y="130"/>
                  <a:pt x="28" y="130"/>
                </a:cubicBezTo>
                <a:cubicBezTo>
                  <a:pt x="28" y="130"/>
                  <a:pt x="28" y="130"/>
                  <a:pt x="29" y="130"/>
                </a:cubicBezTo>
                <a:cubicBezTo>
                  <a:pt x="29" y="131"/>
                  <a:pt x="28" y="132"/>
                  <a:pt x="28" y="132"/>
                </a:cubicBezTo>
                <a:cubicBezTo>
                  <a:pt x="28" y="133"/>
                  <a:pt x="27" y="133"/>
                  <a:pt x="26" y="133"/>
                </a:cubicBezTo>
                <a:cubicBezTo>
                  <a:pt x="26" y="133"/>
                  <a:pt x="25" y="133"/>
                  <a:pt x="25" y="133"/>
                </a:cubicBezTo>
                <a:cubicBezTo>
                  <a:pt x="25" y="133"/>
                  <a:pt x="26" y="132"/>
                  <a:pt x="26" y="132"/>
                </a:cubicBezTo>
                <a:lnTo>
                  <a:pt x="26" y="131"/>
                </a:lnTo>
                <a:close/>
                <a:moveTo>
                  <a:pt x="30" y="132"/>
                </a:moveTo>
                <a:cubicBezTo>
                  <a:pt x="31" y="132"/>
                  <a:pt x="31" y="132"/>
                  <a:pt x="31" y="133"/>
                </a:cubicBezTo>
                <a:cubicBezTo>
                  <a:pt x="31" y="134"/>
                  <a:pt x="31" y="134"/>
                  <a:pt x="30" y="134"/>
                </a:cubicBezTo>
                <a:cubicBezTo>
                  <a:pt x="29" y="134"/>
                  <a:pt x="29" y="134"/>
                  <a:pt x="29" y="133"/>
                </a:cubicBezTo>
                <a:cubicBezTo>
                  <a:pt x="29" y="133"/>
                  <a:pt x="29" y="133"/>
                  <a:pt x="30" y="133"/>
                </a:cubicBezTo>
                <a:cubicBezTo>
                  <a:pt x="30" y="132"/>
                  <a:pt x="30" y="132"/>
                  <a:pt x="30" y="132"/>
                </a:cubicBezTo>
                <a:close/>
                <a:moveTo>
                  <a:pt x="22" y="207"/>
                </a:moveTo>
                <a:cubicBezTo>
                  <a:pt x="22" y="206"/>
                  <a:pt x="23" y="206"/>
                  <a:pt x="24" y="206"/>
                </a:cubicBezTo>
                <a:cubicBezTo>
                  <a:pt x="24" y="206"/>
                  <a:pt x="24" y="206"/>
                  <a:pt x="24" y="207"/>
                </a:cubicBezTo>
                <a:cubicBezTo>
                  <a:pt x="24" y="208"/>
                  <a:pt x="25" y="208"/>
                  <a:pt x="25" y="208"/>
                </a:cubicBezTo>
                <a:cubicBezTo>
                  <a:pt x="25" y="208"/>
                  <a:pt x="24" y="209"/>
                  <a:pt x="24" y="209"/>
                </a:cubicBezTo>
                <a:cubicBezTo>
                  <a:pt x="24" y="210"/>
                  <a:pt x="24" y="210"/>
                  <a:pt x="23" y="210"/>
                </a:cubicBezTo>
                <a:cubicBezTo>
                  <a:pt x="22" y="210"/>
                  <a:pt x="22" y="210"/>
                  <a:pt x="21" y="209"/>
                </a:cubicBezTo>
                <a:cubicBezTo>
                  <a:pt x="21" y="209"/>
                  <a:pt x="21" y="209"/>
                  <a:pt x="21" y="208"/>
                </a:cubicBezTo>
                <a:cubicBezTo>
                  <a:pt x="21" y="207"/>
                  <a:pt x="21" y="207"/>
                  <a:pt x="22" y="207"/>
                </a:cubicBezTo>
                <a:close/>
                <a:moveTo>
                  <a:pt x="31" y="74"/>
                </a:moveTo>
                <a:cubicBezTo>
                  <a:pt x="31" y="74"/>
                  <a:pt x="31" y="74"/>
                  <a:pt x="32" y="74"/>
                </a:cubicBezTo>
                <a:cubicBezTo>
                  <a:pt x="32" y="74"/>
                  <a:pt x="32" y="74"/>
                  <a:pt x="33" y="74"/>
                </a:cubicBezTo>
                <a:cubicBezTo>
                  <a:pt x="33" y="74"/>
                  <a:pt x="33" y="74"/>
                  <a:pt x="33" y="75"/>
                </a:cubicBezTo>
                <a:cubicBezTo>
                  <a:pt x="33" y="75"/>
                  <a:pt x="33" y="75"/>
                  <a:pt x="33" y="75"/>
                </a:cubicBezTo>
                <a:cubicBezTo>
                  <a:pt x="32" y="75"/>
                  <a:pt x="32" y="75"/>
                  <a:pt x="32" y="75"/>
                </a:cubicBezTo>
                <a:cubicBezTo>
                  <a:pt x="31" y="75"/>
                  <a:pt x="31" y="75"/>
                  <a:pt x="31" y="75"/>
                </a:cubicBezTo>
                <a:cubicBezTo>
                  <a:pt x="31" y="75"/>
                  <a:pt x="31" y="75"/>
                  <a:pt x="31" y="7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44" name="Freeform 46">
            <a:extLst>
              <a:ext uri="{FF2B5EF4-FFF2-40B4-BE49-F238E27FC236}">
                <a16:creationId xmlns:a16="http://schemas.microsoft.com/office/drawing/2014/main" xmlns="" id="{1222E561-266C-4045-899E-2808D28CF981}"/>
              </a:ext>
            </a:extLst>
          </p:cNvPr>
          <p:cNvSpPr>
            <a:spLocks noEditPoints="1"/>
          </p:cNvSpPr>
          <p:nvPr/>
        </p:nvSpPr>
        <p:spPr bwMode="auto">
          <a:xfrm>
            <a:off x="10870564" y="3038840"/>
            <a:ext cx="492470" cy="398259"/>
          </a:xfrm>
          <a:custGeom>
            <a:avLst/>
            <a:gdLst>
              <a:gd name="T0" fmla="*/ 54 w 237"/>
              <a:gd name="T1" fmla="*/ 129 h 191"/>
              <a:gd name="T2" fmla="*/ 41 w 237"/>
              <a:gd name="T3" fmla="*/ 122 h 191"/>
              <a:gd name="T4" fmla="*/ 51 w 237"/>
              <a:gd name="T5" fmla="*/ 114 h 191"/>
              <a:gd name="T6" fmla="*/ 36 w 237"/>
              <a:gd name="T7" fmla="*/ 97 h 191"/>
              <a:gd name="T8" fmla="*/ 43 w 237"/>
              <a:gd name="T9" fmla="*/ 129 h 191"/>
              <a:gd name="T10" fmla="*/ 23 w 237"/>
              <a:gd name="T11" fmla="*/ 128 h 191"/>
              <a:gd name="T12" fmla="*/ 28 w 237"/>
              <a:gd name="T13" fmla="*/ 121 h 191"/>
              <a:gd name="T14" fmla="*/ 13 w 237"/>
              <a:gd name="T15" fmla="*/ 97 h 191"/>
              <a:gd name="T16" fmla="*/ 149 w 237"/>
              <a:gd name="T17" fmla="*/ 165 h 191"/>
              <a:gd name="T18" fmla="*/ 142 w 237"/>
              <a:gd name="T19" fmla="*/ 171 h 191"/>
              <a:gd name="T20" fmla="*/ 143 w 237"/>
              <a:gd name="T21" fmla="*/ 159 h 191"/>
              <a:gd name="T22" fmla="*/ 234 w 237"/>
              <a:gd name="T23" fmla="*/ 151 h 191"/>
              <a:gd name="T24" fmla="*/ 193 w 237"/>
              <a:gd name="T25" fmla="*/ 153 h 191"/>
              <a:gd name="T26" fmla="*/ 184 w 237"/>
              <a:gd name="T27" fmla="*/ 163 h 191"/>
              <a:gd name="T28" fmla="*/ 173 w 237"/>
              <a:gd name="T29" fmla="*/ 171 h 191"/>
              <a:gd name="T30" fmla="*/ 157 w 237"/>
              <a:gd name="T31" fmla="*/ 167 h 191"/>
              <a:gd name="T32" fmla="*/ 153 w 237"/>
              <a:gd name="T33" fmla="*/ 162 h 191"/>
              <a:gd name="T34" fmla="*/ 145 w 237"/>
              <a:gd name="T35" fmla="*/ 149 h 191"/>
              <a:gd name="T36" fmla="*/ 149 w 237"/>
              <a:gd name="T37" fmla="*/ 142 h 191"/>
              <a:gd name="T38" fmla="*/ 172 w 237"/>
              <a:gd name="T39" fmla="*/ 128 h 191"/>
              <a:gd name="T40" fmla="*/ 185 w 237"/>
              <a:gd name="T41" fmla="*/ 129 h 191"/>
              <a:gd name="T42" fmla="*/ 196 w 237"/>
              <a:gd name="T43" fmla="*/ 137 h 191"/>
              <a:gd name="T44" fmla="*/ 85 w 237"/>
              <a:gd name="T45" fmla="*/ 190 h 191"/>
              <a:gd name="T46" fmla="*/ 8 w 237"/>
              <a:gd name="T47" fmla="*/ 84 h 191"/>
              <a:gd name="T48" fmla="*/ 135 w 237"/>
              <a:gd name="T49" fmla="*/ 153 h 191"/>
              <a:gd name="T50" fmla="*/ 119 w 237"/>
              <a:gd name="T51" fmla="*/ 159 h 191"/>
              <a:gd name="T52" fmla="*/ 108 w 237"/>
              <a:gd name="T53" fmla="*/ 154 h 191"/>
              <a:gd name="T54" fmla="*/ 96 w 237"/>
              <a:gd name="T55" fmla="*/ 166 h 191"/>
              <a:gd name="T56" fmla="*/ 100 w 237"/>
              <a:gd name="T57" fmla="*/ 140 h 191"/>
              <a:gd name="T58" fmla="*/ 88 w 237"/>
              <a:gd name="T59" fmla="*/ 148 h 191"/>
              <a:gd name="T60" fmla="*/ 78 w 237"/>
              <a:gd name="T61" fmla="*/ 145 h 191"/>
              <a:gd name="T62" fmla="*/ 69 w 237"/>
              <a:gd name="T63" fmla="*/ 135 h 191"/>
              <a:gd name="T64" fmla="*/ 59 w 237"/>
              <a:gd name="T65" fmla="*/ 119 h 191"/>
              <a:gd name="T66" fmla="*/ 68 w 237"/>
              <a:gd name="T67" fmla="*/ 109 h 191"/>
              <a:gd name="T68" fmla="*/ 84 w 237"/>
              <a:gd name="T69" fmla="*/ 103 h 191"/>
              <a:gd name="T70" fmla="*/ 95 w 237"/>
              <a:gd name="T71" fmla="*/ 109 h 191"/>
              <a:gd name="T72" fmla="*/ 100 w 237"/>
              <a:gd name="T73" fmla="*/ 124 h 191"/>
              <a:gd name="T74" fmla="*/ 107 w 237"/>
              <a:gd name="T75" fmla="*/ 125 h 191"/>
              <a:gd name="T76" fmla="*/ 108 w 237"/>
              <a:gd name="T77" fmla="*/ 119 h 191"/>
              <a:gd name="T78" fmla="*/ 125 w 237"/>
              <a:gd name="T79" fmla="*/ 114 h 191"/>
              <a:gd name="T80" fmla="*/ 139 w 237"/>
              <a:gd name="T81" fmla="*/ 125 h 191"/>
              <a:gd name="T82" fmla="*/ 146 w 237"/>
              <a:gd name="T83" fmla="*/ 132 h 191"/>
              <a:gd name="T84" fmla="*/ 142 w 237"/>
              <a:gd name="T85" fmla="*/ 146 h 191"/>
              <a:gd name="T86" fmla="*/ 101 w 237"/>
              <a:gd name="T87" fmla="*/ 145 h 191"/>
              <a:gd name="T88" fmla="*/ 136 w 237"/>
              <a:gd name="T89" fmla="*/ 7 h 191"/>
              <a:gd name="T90" fmla="*/ 96 w 237"/>
              <a:gd name="T91" fmla="*/ 31 h 191"/>
              <a:gd name="T92" fmla="*/ 123 w 237"/>
              <a:gd name="T93" fmla="*/ 8 h 191"/>
              <a:gd name="T94" fmla="*/ 130 w 237"/>
              <a:gd name="T95" fmla="*/ 6 h 191"/>
              <a:gd name="T96" fmla="*/ 123 w 237"/>
              <a:gd name="T97" fmla="*/ 14 h 191"/>
              <a:gd name="T98" fmla="*/ 7 w 237"/>
              <a:gd name="T99" fmla="*/ 65 h 191"/>
              <a:gd name="T100" fmla="*/ 8 w 237"/>
              <a:gd name="T101" fmla="*/ 56 h 191"/>
              <a:gd name="T102" fmla="*/ 93 w 237"/>
              <a:gd name="T103" fmla="*/ 88 h 191"/>
              <a:gd name="T104" fmla="*/ 154 w 237"/>
              <a:gd name="T105" fmla="*/ 28 h 191"/>
              <a:gd name="T106" fmla="*/ 7 w 237"/>
              <a:gd name="T107" fmla="*/ 2 h 191"/>
              <a:gd name="T108" fmla="*/ 8 w 237"/>
              <a:gd name="T109" fmla="*/ 11 h 191"/>
              <a:gd name="T110" fmla="*/ 86 w 237"/>
              <a:gd name="T111" fmla="*/ 65 h 191"/>
              <a:gd name="T112" fmla="*/ 76 w 237"/>
              <a:gd name="T113" fmla="*/ 83 h 191"/>
              <a:gd name="T114" fmla="*/ 64 w 237"/>
              <a:gd name="T115" fmla="*/ 47 h 191"/>
              <a:gd name="T116" fmla="*/ 57 w 237"/>
              <a:gd name="T117" fmla="*/ 8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7" h="191">
                <a:moveTo>
                  <a:pt x="58" y="118"/>
                </a:moveTo>
                <a:cubicBezTo>
                  <a:pt x="58" y="118"/>
                  <a:pt x="58" y="118"/>
                  <a:pt x="57" y="118"/>
                </a:cubicBezTo>
                <a:cubicBezTo>
                  <a:pt x="57" y="119"/>
                  <a:pt x="58" y="119"/>
                  <a:pt x="58" y="120"/>
                </a:cubicBezTo>
                <a:cubicBezTo>
                  <a:pt x="59" y="120"/>
                  <a:pt x="59" y="120"/>
                  <a:pt x="59" y="121"/>
                </a:cubicBezTo>
                <a:cubicBezTo>
                  <a:pt x="58" y="122"/>
                  <a:pt x="58" y="123"/>
                  <a:pt x="57" y="123"/>
                </a:cubicBezTo>
                <a:cubicBezTo>
                  <a:pt x="57" y="124"/>
                  <a:pt x="57" y="125"/>
                  <a:pt x="57" y="126"/>
                </a:cubicBezTo>
                <a:cubicBezTo>
                  <a:pt x="57" y="126"/>
                  <a:pt x="58" y="126"/>
                  <a:pt x="58" y="127"/>
                </a:cubicBezTo>
                <a:cubicBezTo>
                  <a:pt x="58" y="128"/>
                  <a:pt x="58" y="128"/>
                  <a:pt x="58" y="128"/>
                </a:cubicBezTo>
                <a:cubicBezTo>
                  <a:pt x="57" y="128"/>
                  <a:pt x="56" y="128"/>
                  <a:pt x="56" y="128"/>
                </a:cubicBezTo>
                <a:cubicBezTo>
                  <a:pt x="54" y="129"/>
                  <a:pt x="54" y="129"/>
                  <a:pt x="54" y="129"/>
                </a:cubicBezTo>
                <a:cubicBezTo>
                  <a:pt x="54" y="130"/>
                  <a:pt x="53" y="130"/>
                  <a:pt x="52" y="130"/>
                </a:cubicBezTo>
                <a:cubicBezTo>
                  <a:pt x="52" y="131"/>
                  <a:pt x="51" y="131"/>
                  <a:pt x="49" y="131"/>
                </a:cubicBezTo>
                <a:cubicBezTo>
                  <a:pt x="49" y="130"/>
                  <a:pt x="49" y="130"/>
                  <a:pt x="48" y="130"/>
                </a:cubicBezTo>
                <a:cubicBezTo>
                  <a:pt x="47" y="130"/>
                  <a:pt x="46" y="130"/>
                  <a:pt x="46" y="130"/>
                </a:cubicBezTo>
                <a:cubicBezTo>
                  <a:pt x="46" y="129"/>
                  <a:pt x="46" y="129"/>
                  <a:pt x="46" y="129"/>
                </a:cubicBezTo>
                <a:cubicBezTo>
                  <a:pt x="45" y="129"/>
                  <a:pt x="44" y="129"/>
                  <a:pt x="44" y="128"/>
                </a:cubicBezTo>
                <a:cubicBezTo>
                  <a:pt x="42" y="128"/>
                  <a:pt x="41" y="126"/>
                  <a:pt x="41" y="125"/>
                </a:cubicBezTo>
                <a:cubicBezTo>
                  <a:pt x="41" y="124"/>
                  <a:pt x="42" y="124"/>
                  <a:pt x="42" y="124"/>
                </a:cubicBezTo>
                <a:cubicBezTo>
                  <a:pt x="42" y="123"/>
                  <a:pt x="42" y="123"/>
                  <a:pt x="42" y="123"/>
                </a:cubicBezTo>
                <a:cubicBezTo>
                  <a:pt x="42" y="122"/>
                  <a:pt x="41" y="122"/>
                  <a:pt x="41" y="122"/>
                </a:cubicBezTo>
                <a:cubicBezTo>
                  <a:pt x="40" y="122"/>
                  <a:pt x="40" y="121"/>
                  <a:pt x="40" y="121"/>
                </a:cubicBezTo>
                <a:cubicBezTo>
                  <a:pt x="40" y="120"/>
                  <a:pt x="41" y="120"/>
                  <a:pt x="41" y="119"/>
                </a:cubicBezTo>
                <a:cubicBezTo>
                  <a:pt x="42" y="119"/>
                  <a:pt x="43" y="118"/>
                  <a:pt x="43" y="118"/>
                </a:cubicBezTo>
                <a:cubicBezTo>
                  <a:pt x="43" y="118"/>
                  <a:pt x="43" y="117"/>
                  <a:pt x="43" y="117"/>
                </a:cubicBezTo>
                <a:cubicBezTo>
                  <a:pt x="43" y="116"/>
                  <a:pt x="44" y="116"/>
                  <a:pt x="44" y="115"/>
                </a:cubicBezTo>
                <a:cubicBezTo>
                  <a:pt x="44" y="115"/>
                  <a:pt x="45" y="114"/>
                  <a:pt x="46" y="114"/>
                </a:cubicBezTo>
                <a:cubicBezTo>
                  <a:pt x="47" y="114"/>
                  <a:pt x="48" y="113"/>
                  <a:pt x="50" y="113"/>
                </a:cubicBezTo>
                <a:cubicBezTo>
                  <a:pt x="50" y="113"/>
                  <a:pt x="50" y="113"/>
                  <a:pt x="50" y="114"/>
                </a:cubicBezTo>
                <a:cubicBezTo>
                  <a:pt x="51" y="114"/>
                  <a:pt x="51" y="114"/>
                  <a:pt x="51" y="114"/>
                </a:cubicBezTo>
                <a:cubicBezTo>
                  <a:pt x="51" y="114"/>
                  <a:pt x="51" y="114"/>
                  <a:pt x="51" y="114"/>
                </a:cubicBezTo>
                <a:cubicBezTo>
                  <a:pt x="52" y="114"/>
                  <a:pt x="52" y="114"/>
                  <a:pt x="52" y="114"/>
                </a:cubicBezTo>
                <a:cubicBezTo>
                  <a:pt x="52" y="114"/>
                  <a:pt x="52" y="114"/>
                  <a:pt x="52" y="114"/>
                </a:cubicBezTo>
                <a:cubicBezTo>
                  <a:pt x="53" y="114"/>
                  <a:pt x="53" y="114"/>
                  <a:pt x="54" y="114"/>
                </a:cubicBezTo>
                <a:cubicBezTo>
                  <a:pt x="54" y="115"/>
                  <a:pt x="54" y="115"/>
                  <a:pt x="54" y="115"/>
                </a:cubicBezTo>
                <a:cubicBezTo>
                  <a:pt x="56" y="117"/>
                  <a:pt x="57" y="117"/>
                  <a:pt x="57" y="117"/>
                </a:cubicBezTo>
                <a:cubicBezTo>
                  <a:pt x="57" y="117"/>
                  <a:pt x="58" y="117"/>
                  <a:pt x="58" y="118"/>
                </a:cubicBezTo>
                <a:close/>
                <a:moveTo>
                  <a:pt x="35" y="95"/>
                </a:moveTo>
                <a:cubicBezTo>
                  <a:pt x="35" y="95"/>
                  <a:pt x="36" y="95"/>
                  <a:pt x="36" y="95"/>
                </a:cubicBezTo>
                <a:cubicBezTo>
                  <a:pt x="37" y="95"/>
                  <a:pt x="37" y="95"/>
                  <a:pt x="37" y="96"/>
                </a:cubicBezTo>
                <a:cubicBezTo>
                  <a:pt x="36" y="97"/>
                  <a:pt x="36" y="97"/>
                  <a:pt x="36" y="97"/>
                </a:cubicBezTo>
                <a:cubicBezTo>
                  <a:pt x="37" y="97"/>
                  <a:pt x="37" y="97"/>
                  <a:pt x="37" y="97"/>
                </a:cubicBezTo>
                <a:cubicBezTo>
                  <a:pt x="35" y="97"/>
                  <a:pt x="35" y="97"/>
                  <a:pt x="35" y="97"/>
                </a:cubicBezTo>
                <a:cubicBezTo>
                  <a:pt x="35" y="97"/>
                  <a:pt x="35" y="97"/>
                  <a:pt x="35" y="96"/>
                </a:cubicBezTo>
                <a:cubicBezTo>
                  <a:pt x="35" y="96"/>
                  <a:pt x="35" y="95"/>
                  <a:pt x="35" y="95"/>
                </a:cubicBezTo>
                <a:close/>
                <a:moveTo>
                  <a:pt x="44" y="129"/>
                </a:moveTo>
                <a:cubicBezTo>
                  <a:pt x="45" y="129"/>
                  <a:pt x="45" y="130"/>
                  <a:pt x="45" y="131"/>
                </a:cubicBezTo>
                <a:cubicBezTo>
                  <a:pt x="45" y="131"/>
                  <a:pt x="44" y="132"/>
                  <a:pt x="44" y="132"/>
                </a:cubicBezTo>
                <a:cubicBezTo>
                  <a:pt x="43" y="132"/>
                  <a:pt x="43" y="133"/>
                  <a:pt x="42" y="133"/>
                </a:cubicBezTo>
                <a:cubicBezTo>
                  <a:pt x="41" y="133"/>
                  <a:pt x="40" y="132"/>
                  <a:pt x="40" y="131"/>
                </a:cubicBezTo>
                <a:cubicBezTo>
                  <a:pt x="40" y="129"/>
                  <a:pt x="41" y="129"/>
                  <a:pt x="43" y="129"/>
                </a:cubicBezTo>
                <a:cubicBezTo>
                  <a:pt x="43" y="129"/>
                  <a:pt x="44" y="129"/>
                  <a:pt x="44" y="129"/>
                </a:cubicBezTo>
                <a:close/>
                <a:moveTo>
                  <a:pt x="29" y="121"/>
                </a:moveTo>
                <a:cubicBezTo>
                  <a:pt x="30" y="122"/>
                  <a:pt x="30" y="123"/>
                  <a:pt x="30" y="123"/>
                </a:cubicBezTo>
                <a:cubicBezTo>
                  <a:pt x="31" y="124"/>
                  <a:pt x="31" y="124"/>
                  <a:pt x="31" y="125"/>
                </a:cubicBezTo>
                <a:cubicBezTo>
                  <a:pt x="31" y="126"/>
                  <a:pt x="30" y="127"/>
                  <a:pt x="29" y="128"/>
                </a:cubicBezTo>
                <a:cubicBezTo>
                  <a:pt x="29" y="129"/>
                  <a:pt x="28" y="130"/>
                  <a:pt x="27" y="130"/>
                </a:cubicBezTo>
                <a:cubicBezTo>
                  <a:pt x="26" y="130"/>
                  <a:pt x="26" y="130"/>
                  <a:pt x="26" y="129"/>
                </a:cubicBezTo>
                <a:cubicBezTo>
                  <a:pt x="26" y="129"/>
                  <a:pt x="26" y="129"/>
                  <a:pt x="26" y="129"/>
                </a:cubicBezTo>
                <a:cubicBezTo>
                  <a:pt x="24" y="129"/>
                  <a:pt x="24" y="129"/>
                  <a:pt x="24" y="129"/>
                </a:cubicBezTo>
                <a:cubicBezTo>
                  <a:pt x="24" y="129"/>
                  <a:pt x="23" y="129"/>
                  <a:pt x="23" y="128"/>
                </a:cubicBezTo>
                <a:cubicBezTo>
                  <a:pt x="21" y="128"/>
                  <a:pt x="21" y="127"/>
                  <a:pt x="21" y="126"/>
                </a:cubicBezTo>
                <a:cubicBezTo>
                  <a:pt x="21" y="126"/>
                  <a:pt x="21" y="126"/>
                  <a:pt x="21" y="125"/>
                </a:cubicBezTo>
                <a:cubicBezTo>
                  <a:pt x="21" y="125"/>
                  <a:pt x="21" y="125"/>
                  <a:pt x="21" y="124"/>
                </a:cubicBezTo>
                <a:cubicBezTo>
                  <a:pt x="21" y="125"/>
                  <a:pt x="21" y="125"/>
                  <a:pt x="21" y="125"/>
                </a:cubicBezTo>
                <a:cubicBezTo>
                  <a:pt x="21" y="125"/>
                  <a:pt x="21" y="124"/>
                  <a:pt x="21" y="124"/>
                </a:cubicBezTo>
                <a:cubicBezTo>
                  <a:pt x="21" y="123"/>
                  <a:pt x="21" y="122"/>
                  <a:pt x="21" y="122"/>
                </a:cubicBezTo>
                <a:cubicBezTo>
                  <a:pt x="22" y="121"/>
                  <a:pt x="23" y="120"/>
                  <a:pt x="25" y="120"/>
                </a:cubicBezTo>
                <a:cubicBezTo>
                  <a:pt x="26" y="120"/>
                  <a:pt x="26" y="120"/>
                  <a:pt x="26" y="121"/>
                </a:cubicBezTo>
                <a:cubicBezTo>
                  <a:pt x="26" y="121"/>
                  <a:pt x="27" y="121"/>
                  <a:pt x="27" y="121"/>
                </a:cubicBezTo>
                <a:cubicBezTo>
                  <a:pt x="28" y="121"/>
                  <a:pt x="28" y="121"/>
                  <a:pt x="28" y="121"/>
                </a:cubicBezTo>
                <a:cubicBezTo>
                  <a:pt x="29" y="121"/>
                  <a:pt x="29" y="121"/>
                  <a:pt x="29" y="121"/>
                </a:cubicBezTo>
                <a:close/>
                <a:moveTo>
                  <a:pt x="21" y="106"/>
                </a:moveTo>
                <a:cubicBezTo>
                  <a:pt x="21" y="106"/>
                  <a:pt x="20" y="106"/>
                  <a:pt x="19" y="106"/>
                </a:cubicBezTo>
                <a:cubicBezTo>
                  <a:pt x="18" y="106"/>
                  <a:pt x="17" y="106"/>
                  <a:pt x="15" y="105"/>
                </a:cubicBezTo>
                <a:cubicBezTo>
                  <a:pt x="14" y="105"/>
                  <a:pt x="13" y="104"/>
                  <a:pt x="13" y="103"/>
                </a:cubicBezTo>
                <a:cubicBezTo>
                  <a:pt x="12" y="103"/>
                  <a:pt x="12" y="102"/>
                  <a:pt x="12" y="102"/>
                </a:cubicBezTo>
                <a:cubicBezTo>
                  <a:pt x="12" y="101"/>
                  <a:pt x="12" y="101"/>
                  <a:pt x="12" y="101"/>
                </a:cubicBezTo>
                <a:cubicBezTo>
                  <a:pt x="12" y="101"/>
                  <a:pt x="12" y="101"/>
                  <a:pt x="11" y="101"/>
                </a:cubicBezTo>
                <a:cubicBezTo>
                  <a:pt x="11" y="101"/>
                  <a:pt x="12" y="100"/>
                  <a:pt x="12" y="100"/>
                </a:cubicBezTo>
                <a:cubicBezTo>
                  <a:pt x="12" y="99"/>
                  <a:pt x="12" y="98"/>
                  <a:pt x="13" y="97"/>
                </a:cubicBezTo>
                <a:cubicBezTo>
                  <a:pt x="13" y="96"/>
                  <a:pt x="14" y="95"/>
                  <a:pt x="15" y="95"/>
                </a:cubicBezTo>
                <a:cubicBezTo>
                  <a:pt x="16" y="94"/>
                  <a:pt x="17" y="94"/>
                  <a:pt x="18" y="94"/>
                </a:cubicBezTo>
                <a:cubicBezTo>
                  <a:pt x="20" y="94"/>
                  <a:pt x="21" y="94"/>
                  <a:pt x="22" y="94"/>
                </a:cubicBezTo>
                <a:cubicBezTo>
                  <a:pt x="22" y="95"/>
                  <a:pt x="23" y="97"/>
                  <a:pt x="24" y="99"/>
                </a:cubicBezTo>
                <a:cubicBezTo>
                  <a:pt x="24" y="100"/>
                  <a:pt x="24" y="101"/>
                  <a:pt x="23" y="102"/>
                </a:cubicBezTo>
                <a:cubicBezTo>
                  <a:pt x="22" y="103"/>
                  <a:pt x="21" y="104"/>
                  <a:pt x="21" y="106"/>
                </a:cubicBezTo>
                <a:close/>
                <a:moveTo>
                  <a:pt x="149" y="161"/>
                </a:moveTo>
                <a:cubicBezTo>
                  <a:pt x="149" y="162"/>
                  <a:pt x="149" y="162"/>
                  <a:pt x="149" y="163"/>
                </a:cubicBezTo>
                <a:cubicBezTo>
                  <a:pt x="149" y="163"/>
                  <a:pt x="150" y="163"/>
                  <a:pt x="150" y="164"/>
                </a:cubicBezTo>
                <a:cubicBezTo>
                  <a:pt x="149" y="165"/>
                  <a:pt x="149" y="165"/>
                  <a:pt x="149" y="165"/>
                </a:cubicBezTo>
                <a:cubicBezTo>
                  <a:pt x="149" y="165"/>
                  <a:pt x="149" y="165"/>
                  <a:pt x="149" y="166"/>
                </a:cubicBezTo>
                <a:cubicBezTo>
                  <a:pt x="149" y="166"/>
                  <a:pt x="149" y="166"/>
                  <a:pt x="149" y="166"/>
                </a:cubicBezTo>
                <a:cubicBezTo>
                  <a:pt x="149" y="166"/>
                  <a:pt x="149" y="166"/>
                  <a:pt x="149" y="167"/>
                </a:cubicBezTo>
                <a:cubicBezTo>
                  <a:pt x="149" y="167"/>
                  <a:pt x="148" y="167"/>
                  <a:pt x="148" y="168"/>
                </a:cubicBezTo>
                <a:cubicBezTo>
                  <a:pt x="149" y="168"/>
                  <a:pt x="149" y="169"/>
                  <a:pt x="148" y="169"/>
                </a:cubicBezTo>
                <a:cubicBezTo>
                  <a:pt x="148" y="170"/>
                  <a:pt x="148" y="170"/>
                  <a:pt x="147" y="171"/>
                </a:cubicBezTo>
                <a:cubicBezTo>
                  <a:pt x="146" y="171"/>
                  <a:pt x="145" y="171"/>
                  <a:pt x="143" y="171"/>
                </a:cubicBezTo>
                <a:cubicBezTo>
                  <a:pt x="143" y="171"/>
                  <a:pt x="143" y="171"/>
                  <a:pt x="143" y="171"/>
                </a:cubicBezTo>
                <a:cubicBezTo>
                  <a:pt x="143" y="171"/>
                  <a:pt x="143" y="171"/>
                  <a:pt x="142" y="171"/>
                </a:cubicBezTo>
                <a:cubicBezTo>
                  <a:pt x="142" y="171"/>
                  <a:pt x="142" y="171"/>
                  <a:pt x="142" y="171"/>
                </a:cubicBezTo>
                <a:cubicBezTo>
                  <a:pt x="142" y="171"/>
                  <a:pt x="143" y="171"/>
                  <a:pt x="143" y="171"/>
                </a:cubicBezTo>
                <a:cubicBezTo>
                  <a:pt x="141" y="171"/>
                  <a:pt x="141" y="171"/>
                  <a:pt x="141" y="171"/>
                </a:cubicBezTo>
                <a:cubicBezTo>
                  <a:pt x="140" y="171"/>
                  <a:pt x="140" y="171"/>
                  <a:pt x="139" y="171"/>
                </a:cubicBezTo>
                <a:cubicBezTo>
                  <a:pt x="138" y="170"/>
                  <a:pt x="137" y="169"/>
                  <a:pt x="137" y="168"/>
                </a:cubicBezTo>
                <a:cubicBezTo>
                  <a:pt x="136" y="167"/>
                  <a:pt x="136" y="166"/>
                  <a:pt x="136" y="163"/>
                </a:cubicBezTo>
                <a:cubicBezTo>
                  <a:pt x="136" y="164"/>
                  <a:pt x="136" y="164"/>
                  <a:pt x="136" y="164"/>
                </a:cubicBezTo>
                <a:cubicBezTo>
                  <a:pt x="136" y="163"/>
                  <a:pt x="137" y="162"/>
                  <a:pt x="137" y="161"/>
                </a:cubicBezTo>
                <a:cubicBezTo>
                  <a:pt x="138" y="160"/>
                  <a:pt x="138" y="160"/>
                  <a:pt x="139" y="159"/>
                </a:cubicBezTo>
                <a:cubicBezTo>
                  <a:pt x="140" y="159"/>
                  <a:pt x="141" y="159"/>
                  <a:pt x="142" y="159"/>
                </a:cubicBezTo>
                <a:cubicBezTo>
                  <a:pt x="143" y="159"/>
                  <a:pt x="143" y="159"/>
                  <a:pt x="143" y="159"/>
                </a:cubicBezTo>
                <a:cubicBezTo>
                  <a:pt x="143" y="159"/>
                  <a:pt x="144" y="159"/>
                  <a:pt x="144" y="159"/>
                </a:cubicBezTo>
                <a:cubicBezTo>
                  <a:pt x="144" y="159"/>
                  <a:pt x="145" y="159"/>
                  <a:pt x="145" y="159"/>
                </a:cubicBezTo>
                <a:cubicBezTo>
                  <a:pt x="145" y="159"/>
                  <a:pt x="146" y="159"/>
                  <a:pt x="147" y="159"/>
                </a:cubicBezTo>
                <a:cubicBezTo>
                  <a:pt x="148" y="160"/>
                  <a:pt x="148" y="161"/>
                  <a:pt x="149" y="161"/>
                </a:cubicBezTo>
                <a:close/>
                <a:moveTo>
                  <a:pt x="236" y="153"/>
                </a:moveTo>
                <a:cubicBezTo>
                  <a:pt x="236" y="153"/>
                  <a:pt x="236" y="153"/>
                  <a:pt x="236" y="153"/>
                </a:cubicBezTo>
                <a:cubicBezTo>
                  <a:pt x="236" y="154"/>
                  <a:pt x="236" y="154"/>
                  <a:pt x="234" y="154"/>
                </a:cubicBezTo>
                <a:cubicBezTo>
                  <a:pt x="233" y="154"/>
                  <a:pt x="233" y="154"/>
                  <a:pt x="233" y="152"/>
                </a:cubicBezTo>
                <a:cubicBezTo>
                  <a:pt x="233" y="152"/>
                  <a:pt x="233" y="152"/>
                  <a:pt x="233" y="152"/>
                </a:cubicBezTo>
                <a:cubicBezTo>
                  <a:pt x="234" y="151"/>
                  <a:pt x="234" y="151"/>
                  <a:pt x="234" y="151"/>
                </a:cubicBezTo>
                <a:cubicBezTo>
                  <a:pt x="236" y="151"/>
                  <a:pt x="236" y="151"/>
                  <a:pt x="237" y="153"/>
                </a:cubicBezTo>
                <a:lnTo>
                  <a:pt x="236" y="153"/>
                </a:lnTo>
                <a:close/>
                <a:moveTo>
                  <a:pt x="202" y="140"/>
                </a:moveTo>
                <a:cubicBezTo>
                  <a:pt x="203" y="141"/>
                  <a:pt x="203" y="141"/>
                  <a:pt x="203" y="142"/>
                </a:cubicBezTo>
                <a:cubicBezTo>
                  <a:pt x="203" y="143"/>
                  <a:pt x="202" y="144"/>
                  <a:pt x="201" y="144"/>
                </a:cubicBezTo>
                <a:cubicBezTo>
                  <a:pt x="200" y="144"/>
                  <a:pt x="199" y="144"/>
                  <a:pt x="198" y="145"/>
                </a:cubicBezTo>
                <a:cubicBezTo>
                  <a:pt x="196" y="145"/>
                  <a:pt x="195" y="146"/>
                  <a:pt x="194" y="147"/>
                </a:cubicBezTo>
                <a:cubicBezTo>
                  <a:pt x="193" y="147"/>
                  <a:pt x="192" y="149"/>
                  <a:pt x="192" y="152"/>
                </a:cubicBezTo>
                <a:cubicBezTo>
                  <a:pt x="192" y="152"/>
                  <a:pt x="192" y="152"/>
                  <a:pt x="193" y="153"/>
                </a:cubicBezTo>
                <a:cubicBezTo>
                  <a:pt x="193" y="153"/>
                  <a:pt x="193" y="153"/>
                  <a:pt x="193" y="153"/>
                </a:cubicBezTo>
                <a:cubicBezTo>
                  <a:pt x="193" y="154"/>
                  <a:pt x="192" y="154"/>
                  <a:pt x="191" y="154"/>
                </a:cubicBezTo>
                <a:cubicBezTo>
                  <a:pt x="190" y="155"/>
                  <a:pt x="189" y="156"/>
                  <a:pt x="189" y="156"/>
                </a:cubicBezTo>
                <a:cubicBezTo>
                  <a:pt x="189" y="157"/>
                  <a:pt x="189" y="157"/>
                  <a:pt x="190" y="158"/>
                </a:cubicBezTo>
                <a:cubicBezTo>
                  <a:pt x="190" y="159"/>
                  <a:pt x="190" y="159"/>
                  <a:pt x="190" y="160"/>
                </a:cubicBezTo>
                <a:cubicBezTo>
                  <a:pt x="190" y="160"/>
                  <a:pt x="190" y="160"/>
                  <a:pt x="190" y="160"/>
                </a:cubicBezTo>
                <a:cubicBezTo>
                  <a:pt x="189" y="160"/>
                  <a:pt x="188" y="160"/>
                  <a:pt x="187" y="160"/>
                </a:cubicBezTo>
                <a:cubicBezTo>
                  <a:pt x="186" y="160"/>
                  <a:pt x="185" y="160"/>
                  <a:pt x="185" y="161"/>
                </a:cubicBezTo>
                <a:cubicBezTo>
                  <a:pt x="185" y="162"/>
                  <a:pt x="185" y="162"/>
                  <a:pt x="184" y="162"/>
                </a:cubicBezTo>
                <a:cubicBezTo>
                  <a:pt x="184" y="162"/>
                  <a:pt x="184" y="162"/>
                  <a:pt x="184" y="163"/>
                </a:cubicBezTo>
                <a:cubicBezTo>
                  <a:pt x="184" y="163"/>
                  <a:pt x="184" y="163"/>
                  <a:pt x="184" y="163"/>
                </a:cubicBezTo>
                <a:cubicBezTo>
                  <a:pt x="184" y="163"/>
                  <a:pt x="184" y="163"/>
                  <a:pt x="184" y="164"/>
                </a:cubicBezTo>
                <a:cubicBezTo>
                  <a:pt x="184" y="164"/>
                  <a:pt x="184" y="164"/>
                  <a:pt x="184" y="164"/>
                </a:cubicBezTo>
                <a:cubicBezTo>
                  <a:pt x="184" y="165"/>
                  <a:pt x="184" y="165"/>
                  <a:pt x="184" y="165"/>
                </a:cubicBezTo>
                <a:cubicBezTo>
                  <a:pt x="183" y="165"/>
                  <a:pt x="182" y="165"/>
                  <a:pt x="182" y="164"/>
                </a:cubicBezTo>
                <a:cubicBezTo>
                  <a:pt x="182" y="164"/>
                  <a:pt x="181" y="164"/>
                  <a:pt x="181" y="164"/>
                </a:cubicBezTo>
                <a:cubicBezTo>
                  <a:pt x="181" y="164"/>
                  <a:pt x="180" y="164"/>
                  <a:pt x="180" y="165"/>
                </a:cubicBezTo>
                <a:cubicBezTo>
                  <a:pt x="179" y="166"/>
                  <a:pt x="179" y="167"/>
                  <a:pt x="178" y="168"/>
                </a:cubicBezTo>
                <a:cubicBezTo>
                  <a:pt x="177" y="169"/>
                  <a:pt x="177" y="169"/>
                  <a:pt x="176" y="170"/>
                </a:cubicBezTo>
                <a:cubicBezTo>
                  <a:pt x="175" y="171"/>
                  <a:pt x="175" y="171"/>
                  <a:pt x="174" y="171"/>
                </a:cubicBezTo>
                <a:cubicBezTo>
                  <a:pt x="174" y="171"/>
                  <a:pt x="173" y="171"/>
                  <a:pt x="173" y="171"/>
                </a:cubicBezTo>
                <a:cubicBezTo>
                  <a:pt x="172" y="171"/>
                  <a:pt x="172" y="171"/>
                  <a:pt x="172" y="171"/>
                </a:cubicBezTo>
                <a:cubicBezTo>
                  <a:pt x="171" y="172"/>
                  <a:pt x="171" y="172"/>
                  <a:pt x="170" y="172"/>
                </a:cubicBezTo>
                <a:cubicBezTo>
                  <a:pt x="170" y="172"/>
                  <a:pt x="170" y="172"/>
                  <a:pt x="169" y="171"/>
                </a:cubicBezTo>
                <a:cubicBezTo>
                  <a:pt x="169" y="170"/>
                  <a:pt x="168" y="170"/>
                  <a:pt x="167" y="170"/>
                </a:cubicBezTo>
                <a:cubicBezTo>
                  <a:pt x="166" y="170"/>
                  <a:pt x="165" y="170"/>
                  <a:pt x="165" y="171"/>
                </a:cubicBezTo>
                <a:cubicBezTo>
                  <a:pt x="165" y="172"/>
                  <a:pt x="164" y="173"/>
                  <a:pt x="163" y="173"/>
                </a:cubicBezTo>
                <a:cubicBezTo>
                  <a:pt x="163" y="171"/>
                  <a:pt x="162" y="170"/>
                  <a:pt x="162" y="169"/>
                </a:cubicBezTo>
                <a:cubicBezTo>
                  <a:pt x="160" y="166"/>
                  <a:pt x="160" y="166"/>
                  <a:pt x="160" y="166"/>
                </a:cubicBezTo>
                <a:cubicBezTo>
                  <a:pt x="159" y="166"/>
                  <a:pt x="159" y="166"/>
                  <a:pt x="159" y="166"/>
                </a:cubicBezTo>
                <a:cubicBezTo>
                  <a:pt x="158" y="167"/>
                  <a:pt x="158" y="167"/>
                  <a:pt x="157" y="167"/>
                </a:cubicBezTo>
                <a:cubicBezTo>
                  <a:pt x="157" y="167"/>
                  <a:pt x="157" y="167"/>
                  <a:pt x="157" y="167"/>
                </a:cubicBezTo>
                <a:cubicBezTo>
                  <a:pt x="157" y="167"/>
                  <a:pt x="156" y="166"/>
                  <a:pt x="156" y="166"/>
                </a:cubicBezTo>
                <a:cubicBezTo>
                  <a:pt x="157" y="166"/>
                  <a:pt x="157" y="166"/>
                  <a:pt x="157" y="165"/>
                </a:cubicBezTo>
                <a:cubicBezTo>
                  <a:pt x="157" y="165"/>
                  <a:pt x="157" y="165"/>
                  <a:pt x="157" y="165"/>
                </a:cubicBezTo>
                <a:cubicBezTo>
                  <a:pt x="156" y="164"/>
                  <a:pt x="156" y="164"/>
                  <a:pt x="155" y="164"/>
                </a:cubicBezTo>
                <a:cubicBezTo>
                  <a:pt x="155" y="164"/>
                  <a:pt x="155" y="164"/>
                  <a:pt x="155" y="164"/>
                </a:cubicBezTo>
                <a:cubicBezTo>
                  <a:pt x="154" y="164"/>
                  <a:pt x="154" y="164"/>
                  <a:pt x="154" y="164"/>
                </a:cubicBezTo>
                <a:cubicBezTo>
                  <a:pt x="154" y="163"/>
                  <a:pt x="154" y="163"/>
                  <a:pt x="153" y="163"/>
                </a:cubicBezTo>
                <a:cubicBezTo>
                  <a:pt x="153" y="163"/>
                  <a:pt x="153" y="163"/>
                  <a:pt x="154" y="163"/>
                </a:cubicBezTo>
                <a:cubicBezTo>
                  <a:pt x="153" y="163"/>
                  <a:pt x="153" y="162"/>
                  <a:pt x="153" y="162"/>
                </a:cubicBezTo>
                <a:cubicBezTo>
                  <a:pt x="152" y="161"/>
                  <a:pt x="152" y="161"/>
                  <a:pt x="151" y="161"/>
                </a:cubicBezTo>
                <a:cubicBezTo>
                  <a:pt x="151" y="161"/>
                  <a:pt x="151" y="161"/>
                  <a:pt x="150" y="161"/>
                </a:cubicBezTo>
                <a:cubicBezTo>
                  <a:pt x="150" y="161"/>
                  <a:pt x="150" y="161"/>
                  <a:pt x="150" y="161"/>
                </a:cubicBezTo>
                <a:cubicBezTo>
                  <a:pt x="149" y="161"/>
                  <a:pt x="149" y="161"/>
                  <a:pt x="149" y="160"/>
                </a:cubicBezTo>
                <a:cubicBezTo>
                  <a:pt x="149" y="159"/>
                  <a:pt x="149" y="158"/>
                  <a:pt x="150" y="158"/>
                </a:cubicBezTo>
                <a:cubicBezTo>
                  <a:pt x="150" y="157"/>
                  <a:pt x="151" y="156"/>
                  <a:pt x="151" y="155"/>
                </a:cubicBezTo>
                <a:cubicBezTo>
                  <a:pt x="151" y="155"/>
                  <a:pt x="150" y="154"/>
                  <a:pt x="149" y="153"/>
                </a:cubicBezTo>
                <a:cubicBezTo>
                  <a:pt x="148" y="152"/>
                  <a:pt x="146" y="151"/>
                  <a:pt x="145" y="150"/>
                </a:cubicBezTo>
                <a:cubicBezTo>
                  <a:pt x="145" y="150"/>
                  <a:pt x="145" y="150"/>
                  <a:pt x="145" y="150"/>
                </a:cubicBezTo>
                <a:cubicBezTo>
                  <a:pt x="145" y="149"/>
                  <a:pt x="145" y="149"/>
                  <a:pt x="145" y="149"/>
                </a:cubicBezTo>
                <a:cubicBezTo>
                  <a:pt x="145" y="149"/>
                  <a:pt x="145" y="149"/>
                  <a:pt x="145" y="149"/>
                </a:cubicBezTo>
                <a:cubicBezTo>
                  <a:pt x="145" y="149"/>
                  <a:pt x="145" y="149"/>
                  <a:pt x="145" y="149"/>
                </a:cubicBezTo>
                <a:cubicBezTo>
                  <a:pt x="144" y="149"/>
                  <a:pt x="144" y="149"/>
                  <a:pt x="144" y="149"/>
                </a:cubicBezTo>
                <a:cubicBezTo>
                  <a:pt x="144" y="149"/>
                  <a:pt x="145" y="148"/>
                  <a:pt x="147" y="148"/>
                </a:cubicBezTo>
                <a:cubicBezTo>
                  <a:pt x="148" y="147"/>
                  <a:pt x="149" y="146"/>
                  <a:pt x="149" y="144"/>
                </a:cubicBezTo>
                <a:cubicBezTo>
                  <a:pt x="149" y="144"/>
                  <a:pt x="149" y="143"/>
                  <a:pt x="149" y="143"/>
                </a:cubicBezTo>
                <a:cubicBezTo>
                  <a:pt x="149" y="143"/>
                  <a:pt x="149" y="143"/>
                  <a:pt x="149" y="143"/>
                </a:cubicBezTo>
                <a:cubicBezTo>
                  <a:pt x="149" y="143"/>
                  <a:pt x="149" y="143"/>
                  <a:pt x="149" y="143"/>
                </a:cubicBezTo>
                <a:cubicBezTo>
                  <a:pt x="149" y="143"/>
                  <a:pt x="149" y="143"/>
                  <a:pt x="149" y="143"/>
                </a:cubicBezTo>
                <a:cubicBezTo>
                  <a:pt x="149" y="142"/>
                  <a:pt x="149" y="142"/>
                  <a:pt x="149" y="142"/>
                </a:cubicBezTo>
                <a:cubicBezTo>
                  <a:pt x="149" y="141"/>
                  <a:pt x="150" y="140"/>
                  <a:pt x="150" y="140"/>
                </a:cubicBezTo>
                <a:cubicBezTo>
                  <a:pt x="151" y="139"/>
                  <a:pt x="152" y="138"/>
                  <a:pt x="152" y="138"/>
                </a:cubicBezTo>
                <a:cubicBezTo>
                  <a:pt x="153" y="138"/>
                  <a:pt x="154" y="137"/>
                  <a:pt x="156" y="137"/>
                </a:cubicBezTo>
                <a:cubicBezTo>
                  <a:pt x="156" y="137"/>
                  <a:pt x="156" y="137"/>
                  <a:pt x="156" y="137"/>
                </a:cubicBezTo>
                <a:cubicBezTo>
                  <a:pt x="156" y="137"/>
                  <a:pt x="156" y="138"/>
                  <a:pt x="156" y="138"/>
                </a:cubicBezTo>
                <a:cubicBezTo>
                  <a:pt x="157" y="138"/>
                  <a:pt x="157" y="137"/>
                  <a:pt x="158" y="136"/>
                </a:cubicBezTo>
                <a:cubicBezTo>
                  <a:pt x="159" y="135"/>
                  <a:pt x="161" y="134"/>
                  <a:pt x="164" y="131"/>
                </a:cubicBezTo>
                <a:cubicBezTo>
                  <a:pt x="165" y="130"/>
                  <a:pt x="166" y="129"/>
                  <a:pt x="166" y="128"/>
                </a:cubicBezTo>
                <a:cubicBezTo>
                  <a:pt x="166" y="128"/>
                  <a:pt x="167" y="127"/>
                  <a:pt x="168" y="127"/>
                </a:cubicBezTo>
                <a:cubicBezTo>
                  <a:pt x="170" y="127"/>
                  <a:pt x="172" y="127"/>
                  <a:pt x="172" y="128"/>
                </a:cubicBezTo>
                <a:cubicBezTo>
                  <a:pt x="173" y="129"/>
                  <a:pt x="174" y="129"/>
                  <a:pt x="175" y="129"/>
                </a:cubicBezTo>
                <a:cubicBezTo>
                  <a:pt x="175" y="129"/>
                  <a:pt x="175" y="129"/>
                  <a:pt x="175" y="129"/>
                </a:cubicBezTo>
                <a:cubicBezTo>
                  <a:pt x="176" y="129"/>
                  <a:pt x="176" y="129"/>
                  <a:pt x="176" y="129"/>
                </a:cubicBezTo>
                <a:cubicBezTo>
                  <a:pt x="176" y="129"/>
                  <a:pt x="177" y="129"/>
                  <a:pt x="177" y="129"/>
                </a:cubicBezTo>
                <a:cubicBezTo>
                  <a:pt x="177" y="129"/>
                  <a:pt x="178" y="129"/>
                  <a:pt x="179" y="129"/>
                </a:cubicBezTo>
                <a:cubicBezTo>
                  <a:pt x="180" y="129"/>
                  <a:pt x="181" y="129"/>
                  <a:pt x="181" y="129"/>
                </a:cubicBezTo>
                <a:cubicBezTo>
                  <a:pt x="181" y="129"/>
                  <a:pt x="182" y="129"/>
                  <a:pt x="182" y="129"/>
                </a:cubicBezTo>
                <a:cubicBezTo>
                  <a:pt x="182" y="129"/>
                  <a:pt x="182" y="129"/>
                  <a:pt x="183" y="129"/>
                </a:cubicBezTo>
                <a:cubicBezTo>
                  <a:pt x="183" y="129"/>
                  <a:pt x="183" y="129"/>
                  <a:pt x="184" y="129"/>
                </a:cubicBezTo>
                <a:cubicBezTo>
                  <a:pt x="184" y="129"/>
                  <a:pt x="184" y="129"/>
                  <a:pt x="185" y="129"/>
                </a:cubicBezTo>
                <a:cubicBezTo>
                  <a:pt x="185" y="129"/>
                  <a:pt x="186" y="129"/>
                  <a:pt x="186" y="130"/>
                </a:cubicBezTo>
                <a:cubicBezTo>
                  <a:pt x="188" y="130"/>
                  <a:pt x="188" y="130"/>
                  <a:pt x="188" y="130"/>
                </a:cubicBezTo>
                <a:cubicBezTo>
                  <a:pt x="188" y="130"/>
                  <a:pt x="189" y="130"/>
                  <a:pt x="189" y="129"/>
                </a:cubicBezTo>
                <a:cubicBezTo>
                  <a:pt x="189" y="129"/>
                  <a:pt x="190" y="128"/>
                  <a:pt x="192" y="128"/>
                </a:cubicBezTo>
                <a:cubicBezTo>
                  <a:pt x="193" y="128"/>
                  <a:pt x="194" y="128"/>
                  <a:pt x="194" y="129"/>
                </a:cubicBezTo>
                <a:cubicBezTo>
                  <a:pt x="195" y="129"/>
                  <a:pt x="195" y="129"/>
                  <a:pt x="195" y="130"/>
                </a:cubicBezTo>
                <a:cubicBezTo>
                  <a:pt x="195" y="131"/>
                  <a:pt x="195" y="132"/>
                  <a:pt x="194" y="132"/>
                </a:cubicBezTo>
                <a:cubicBezTo>
                  <a:pt x="193" y="133"/>
                  <a:pt x="193" y="133"/>
                  <a:pt x="193" y="134"/>
                </a:cubicBezTo>
                <a:cubicBezTo>
                  <a:pt x="193" y="134"/>
                  <a:pt x="193" y="134"/>
                  <a:pt x="194" y="135"/>
                </a:cubicBezTo>
                <a:cubicBezTo>
                  <a:pt x="195" y="136"/>
                  <a:pt x="195" y="137"/>
                  <a:pt x="196" y="137"/>
                </a:cubicBezTo>
                <a:cubicBezTo>
                  <a:pt x="197" y="138"/>
                  <a:pt x="198" y="139"/>
                  <a:pt x="198" y="139"/>
                </a:cubicBezTo>
                <a:cubicBezTo>
                  <a:pt x="199" y="140"/>
                  <a:pt x="200" y="140"/>
                  <a:pt x="200" y="140"/>
                </a:cubicBezTo>
                <a:cubicBezTo>
                  <a:pt x="200" y="140"/>
                  <a:pt x="200" y="140"/>
                  <a:pt x="200" y="140"/>
                </a:cubicBezTo>
                <a:cubicBezTo>
                  <a:pt x="201" y="140"/>
                  <a:pt x="201" y="140"/>
                  <a:pt x="201" y="140"/>
                </a:cubicBezTo>
                <a:cubicBezTo>
                  <a:pt x="201" y="141"/>
                  <a:pt x="201" y="141"/>
                  <a:pt x="201" y="141"/>
                </a:cubicBezTo>
                <a:cubicBezTo>
                  <a:pt x="201" y="141"/>
                  <a:pt x="201" y="140"/>
                  <a:pt x="202" y="140"/>
                </a:cubicBezTo>
                <a:close/>
                <a:moveTo>
                  <a:pt x="87" y="189"/>
                </a:moveTo>
                <a:cubicBezTo>
                  <a:pt x="87" y="190"/>
                  <a:pt x="87" y="190"/>
                  <a:pt x="86" y="190"/>
                </a:cubicBezTo>
                <a:cubicBezTo>
                  <a:pt x="86" y="191"/>
                  <a:pt x="86" y="191"/>
                  <a:pt x="85" y="191"/>
                </a:cubicBezTo>
                <a:cubicBezTo>
                  <a:pt x="85" y="190"/>
                  <a:pt x="85" y="190"/>
                  <a:pt x="85" y="190"/>
                </a:cubicBezTo>
                <a:cubicBezTo>
                  <a:pt x="85" y="190"/>
                  <a:pt x="85" y="190"/>
                  <a:pt x="85" y="189"/>
                </a:cubicBezTo>
                <a:cubicBezTo>
                  <a:pt x="85" y="189"/>
                  <a:pt x="85" y="189"/>
                  <a:pt x="85" y="189"/>
                </a:cubicBezTo>
                <a:cubicBezTo>
                  <a:pt x="85" y="189"/>
                  <a:pt x="85" y="189"/>
                  <a:pt x="85" y="189"/>
                </a:cubicBezTo>
                <a:cubicBezTo>
                  <a:pt x="85" y="189"/>
                  <a:pt x="86" y="189"/>
                  <a:pt x="86" y="189"/>
                </a:cubicBezTo>
                <a:lnTo>
                  <a:pt x="87" y="189"/>
                </a:lnTo>
                <a:close/>
                <a:moveTo>
                  <a:pt x="13" y="84"/>
                </a:moveTo>
                <a:cubicBezTo>
                  <a:pt x="13" y="84"/>
                  <a:pt x="13" y="84"/>
                  <a:pt x="13" y="85"/>
                </a:cubicBezTo>
                <a:cubicBezTo>
                  <a:pt x="13" y="85"/>
                  <a:pt x="12" y="85"/>
                  <a:pt x="12" y="85"/>
                </a:cubicBezTo>
                <a:cubicBezTo>
                  <a:pt x="10" y="85"/>
                  <a:pt x="10" y="85"/>
                  <a:pt x="10" y="85"/>
                </a:cubicBezTo>
                <a:cubicBezTo>
                  <a:pt x="9" y="85"/>
                  <a:pt x="8" y="85"/>
                  <a:pt x="8" y="84"/>
                </a:cubicBezTo>
                <a:cubicBezTo>
                  <a:pt x="7" y="83"/>
                  <a:pt x="7" y="82"/>
                  <a:pt x="7" y="81"/>
                </a:cubicBezTo>
                <a:cubicBezTo>
                  <a:pt x="7" y="81"/>
                  <a:pt x="7" y="80"/>
                  <a:pt x="8" y="79"/>
                </a:cubicBezTo>
                <a:cubicBezTo>
                  <a:pt x="8" y="78"/>
                  <a:pt x="9" y="78"/>
                  <a:pt x="11" y="78"/>
                </a:cubicBezTo>
                <a:cubicBezTo>
                  <a:pt x="12" y="78"/>
                  <a:pt x="12" y="78"/>
                  <a:pt x="13" y="79"/>
                </a:cubicBezTo>
                <a:cubicBezTo>
                  <a:pt x="14" y="79"/>
                  <a:pt x="14" y="80"/>
                  <a:pt x="14" y="81"/>
                </a:cubicBezTo>
                <a:cubicBezTo>
                  <a:pt x="14" y="83"/>
                  <a:pt x="14" y="83"/>
                  <a:pt x="14" y="83"/>
                </a:cubicBezTo>
                <a:cubicBezTo>
                  <a:pt x="14" y="83"/>
                  <a:pt x="13" y="83"/>
                  <a:pt x="13" y="84"/>
                </a:cubicBezTo>
                <a:close/>
                <a:moveTo>
                  <a:pt x="138" y="151"/>
                </a:moveTo>
                <a:cubicBezTo>
                  <a:pt x="138" y="150"/>
                  <a:pt x="137" y="150"/>
                  <a:pt x="137" y="150"/>
                </a:cubicBezTo>
                <a:cubicBezTo>
                  <a:pt x="137" y="150"/>
                  <a:pt x="136" y="151"/>
                  <a:pt x="135" y="153"/>
                </a:cubicBezTo>
                <a:cubicBezTo>
                  <a:pt x="135" y="154"/>
                  <a:pt x="133" y="155"/>
                  <a:pt x="131" y="155"/>
                </a:cubicBezTo>
                <a:cubicBezTo>
                  <a:pt x="131" y="155"/>
                  <a:pt x="131" y="155"/>
                  <a:pt x="131" y="155"/>
                </a:cubicBezTo>
                <a:cubicBezTo>
                  <a:pt x="131" y="155"/>
                  <a:pt x="131" y="155"/>
                  <a:pt x="131" y="155"/>
                </a:cubicBezTo>
                <a:cubicBezTo>
                  <a:pt x="130" y="155"/>
                  <a:pt x="130" y="155"/>
                  <a:pt x="129" y="155"/>
                </a:cubicBezTo>
                <a:cubicBezTo>
                  <a:pt x="128" y="156"/>
                  <a:pt x="127" y="157"/>
                  <a:pt x="127" y="157"/>
                </a:cubicBezTo>
                <a:cubicBezTo>
                  <a:pt x="126" y="158"/>
                  <a:pt x="125" y="159"/>
                  <a:pt x="125" y="159"/>
                </a:cubicBezTo>
                <a:cubicBezTo>
                  <a:pt x="124" y="160"/>
                  <a:pt x="124" y="160"/>
                  <a:pt x="124" y="160"/>
                </a:cubicBezTo>
                <a:cubicBezTo>
                  <a:pt x="123" y="160"/>
                  <a:pt x="122" y="160"/>
                  <a:pt x="122" y="159"/>
                </a:cubicBezTo>
                <a:cubicBezTo>
                  <a:pt x="121" y="159"/>
                  <a:pt x="121" y="159"/>
                  <a:pt x="120" y="159"/>
                </a:cubicBezTo>
                <a:cubicBezTo>
                  <a:pt x="120" y="159"/>
                  <a:pt x="120" y="159"/>
                  <a:pt x="119" y="159"/>
                </a:cubicBezTo>
                <a:cubicBezTo>
                  <a:pt x="118" y="159"/>
                  <a:pt x="118" y="159"/>
                  <a:pt x="117" y="159"/>
                </a:cubicBezTo>
                <a:cubicBezTo>
                  <a:pt x="116" y="159"/>
                  <a:pt x="116" y="159"/>
                  <a:pt x="115" y="160"/>
                </a:cubicBezTo>
                <a:cubicBezTo>
                  <a:pt x="114" y="160"/>
                  <a:pt x="114" y="160"/>
                  <a:pt x="114" y="161"/>
                </a:cubicBezTo>
                <a:cubicBezTo>
                  <a:pt x="113" y="161"/>
                  <a:pt x="113" y="160"/>
                  <a:pt x="113" y="159"/>
                </a:cubicBezTo>
                <a:cubicBezTo>
                  <a:pt x="113" y="159"/>
                  <a:pt x="113" y="159"/>
                  <a:pt x="113" y="158"/>
                </a:cubicBezTo>
                <a:cubicBezTo>
                  <a:pt x="113" y="157"/>
                  <a:pt x="113" y="157"/>
                  <a:pt x="114" y="156"/>
                </a:cubicBezTo>
                <a:cubicBezTo>
                  <a:pt x="112" y="156"/>
                  <a:pt x="110" y="156"/>
                  <a:pt x="110" y="155"/>
                </a:cubicBezTo>
                <a:cubicBezTo>
                  <a:pt x="109" y="153"/>
                  <a:pt x="109" y="153"/>
                  <a:pt x="108" y="153"/>
                </a:cubicBezTo>
                <a:cubicBezTo>
                  <a:pt x="108" y="153"/>
                  <a:pt x="108" y="153"/>
                  <a:pt x="108" y="153"/>
                </a:cubicBezTo>
                <a:cubicBezTo>
                  <a:pt x="108" y="153"/>
                  <a:pt x="108" y="154"/>
                  <a:pt x="108" y="154"/>
                </a:cubicBezTo>
                <a:cubicBezTo>
                  <a:pt x="107" y="154"/>
                  <a:pt x="107" y="155"/>
                  <a:pt x="106" y="155"/>
                </a:cubicBezTo>
                <a:cubicBezTo>
                  <a:pt x="105" y="156"/>
                  <a:pt x="105" y="156"/>
                  <a:pt x="105" y="156"/>
                </a:cubicBezTo>
                <a:cubicBezTo>
                  <a:pt x="105" y="157"/>
                  <a:pt x="105" y="158"/>
                  <a:pt x="104" y="159"/>
                </a:cubicBezTo>
                <a:cubicBezTo>
                  <a:pt x="104" y="160"/>
                  <a:pt x="103" y="162"/>
                  <a:pt x="102" y="163"/>
                </a:cubicBezTo>
                <a:cubicBezTo>
                  <a:pt x="101" y="164"/>
                  <a:pt x="100" y="166"/>
                  <a:pt x="98" y="167"/>
                </a:cubicBezTo>
                <a:cubicBezTo>
                  <a:pt x="97" y="168"/>
                  <a:pt x="95" y="169"/>
                  <a:pt x="93" y="169"/>
                </a:cubicBezTo>
                <a:cubicBezTo>
                  <a:pt x="91" y="169"/>
                  <a:pt x="91" y="169"/>
                  <a:pt x="91" y="169"/>
                </a:cubicBezTo>
                <a:cubicBezTo>
                  <a:pt x="90" y="169"/>
                  <a:pt x="90" y="169"/>
                  <a:pt x="90" y="168"/>
                </a:cubicBezTo>
                <a:cubicBezTo>
                  <a:pt x="90" y="167"/>
                  <a:pt x="91" y="166"/>
                  <a:pt x="92" y="166"/>
                </a:cubicBezTo>
                <a:cubicBezTo>
                  <a:pt x="94" y="166"/>
                  <a:pt x="95" y="166"/>
                  <a:pt x="96" y="166"/>
                </a:cubicBezTo>
                <a:cubicBezTo>
                  <a:pt x="98" y="165"/>
                  <a:pt x="99" y="164"/>
                  <a:pt x="100" y="163"/>
                </a:cubicBezTo>
                <a:cubicBezTo>
                  <a:pt x="101" y="163"/>
                  <a:pt x="101" y="162"/>
                  <a:pt x="102" y="160"/>
                </a:cubicBezTo>
                <a:cubicBezTo>
                  <a:pt x="103" y="159"/>
                  <a:pt x="103" y="158"/>
                  <a:pt x="103" y="156"/>
                </a:cubicBezTo>
                <a:cubicBezTo>
                  <a:pt x="103" y="155"/>
                  <a:pt x="104" y="155"/>
                  <a:pt x="105" y="153"/>
                </a:cubicBezTo>
                <a:cubicBezTo>
                  <a:pt x="106" y="152"/>
                  <a:pt x="107" y="151"/>
                  <a:pt x="107" y="150"/>
                </a:cubicBezTo>
                <a:cubicBezTo>
                  <a:pt x="107" y="151"/>
                  <a:pt x="107" y="151"/>
                  <a:pt x="107" y="151"/>
                </a:cubicBezTo>
                <a:cubicBezTo>
                  <a:pt x="106" y="151"/>
                  <a:pt x="105" y="150"/>
                  <a:pt x="104" y="149"/>
                </a:cubicBezTo>
                <a:cubicBezTo>
                  <a:pt x="104" y="148"/>
                  <a:pt x="103" y="147"/>
                  <a:pt x="103" y="145"/>
                </a:cubicBezTo>
                <a:cubicBezTo>
                  <a:pt x="101" y="142"/>
                  <a:pt x="101" y="142"/>
                  <a:pt x="101" y="142"/>
                </a:cubicBezTo>
                <a:cubicBezTo>
                  <a:pt x="101" y="141"/>
                  <a:pt x="100" y="140"/>
                  <a:pt x="100" y="140"/>
                </a:cubicBezTo>
                <a:cubicBezTo>
                  <a:pt x="98" y="140"/>
                  <a:pt x="97" y="140"/>
                  <a:pt x="96" y="140"/>
                </a:cubicBezTo>
                <a:cubicBezTo>
                  <a:pt x="95" y="141"/>
                  <a:pt x="94" y="141"/>
                  <a:pt x="94" y="141"/>
                </a:cubicBezTo>
                <a:cubicBezTo>
                  <a:pt x="93" y="142"/>
                  <a:pt x="93" y="142"/>
                  <a:pt x="92" y="142"/>
                </a:cubicBezTo>
                <a:cubicBezTo>
                  <a:pt x="92" y="142"/>
                  <a:pt x="92" y="142"/>
                  <a:pt x="91" y="142"/>
                </a:cubicBezTo>
                <a:cubicBezTo>
                  <a:pt x="90" y="142"/>
                  <a:pt x="90" y="142"/>
                  <a:pt x="90" y="142"/>
                </a:cubicBezTo>
                <a:cubicBezTo>
                  <a:pt x="90" y="143"/>
                  <a:pt x="90" y="143"/>
                  <a:pt x="89" y="144"/>
                </a:cubicBezTo>
                <a:cubicBezTo>
                  <a:pt x="89" y="144"/>
                  <a:pt x="89" y="145"/>
                  <a:pt x="89" y="145"/>
                </a:cubicBezTo>
                <a:cubicBezTo>
                  <a:pt x="89" y="146"/>
                  <a:pt x="89" y="146"/>
                  <a:pt x="89" y="146"/>
                </a:cubicBezTo>
                <a:cubicBezTo>
                  <a:pt x="89" y="147"/>
                  <a:pt x="89" y="147"/>
                  <a:pt x="89" y="147"/>
                </a:cubicBezTo>
                <a:cubicBezTo>
                  <a:pt x="89" y="148"/>
                  <a:pt x="88" y="148"/>
                  <a:pt x="88" y="148"/>
                </a:cubicBezTo>
                <a:cubicBezTo>
                  <a:pt x="88" y="148"/>
                  <a:pt x="87" y="148"/>
                  <a:pt x="86" y="147"/>
                </a:cubicBezTo>
                <a:cubicBezTo>
                  <a:pt x="85" y="146"/>
                  <a:pt x="85" y="146"/>
                  <a:pt x="84" y="146"/>
                </a:cubicBezTo>
                <a:cubicBezTo>
                  <a:pt x="84" y="146"/>
                  <a:pt x="84" y="146"/>
                  <a:pt x="84" y="146"/>
                </a:cubicBezTo>
                <a:cubicBezTo>
                  <a:pt x="83" y="147"/>
                  <a:pt x="83" y="147"/>
                  <a:pt x="83" y="147"/>
                </a:cubicBezTo>
                <a:cubicBezTo>
                  <a:pt x="83" y="148"/>
                  <a:pt x="83" y="148"/>
                  <a:pt x="83" y="148"/>
                </a:cubicBezTo>
                <a:cubicBezTo>
                  <a:pt x="82" y="148"/>
                  <a:pt x="81" y="148"/>
                  <a:pt x="81" y="147"/>
                </a:cubicBezTo>
                <a:cubicBezTo>
                  <a:pt x="81" y="146"/>
                  <a:pt x="81" y="146"/>
                  <a:pt x="80" y="146"/>
                </a:cubicBezTo>
                <a:cubicBezTo>
                  <a:pt x="80" y="146"/>
                  <a:pt x="80" y="146"/>
                  <a:pt x="80" y="146"/>
                </a:cubicBezTo>
                <a:cubicBezTo>
                  <a:pt x="79" y="147"/>
                  <a:pt x="79" y="147"/>
                  <a:pt x="78" y="147"/>
                </a:cubicBezTo>
                <a:cubicBezTo>
                  <a:pt x="78" y="145"/>
                  <a:pt x="78" y="145"/>
                  <a:pt x="78" y="145"/>
                </a:cubicBezTo>
                <a:cubicBezTo>
                  <a:pt x="78" y="144"/>
                  <a:pt x="78" y="144"/>
                  <a:pt x="78" y="144"/>
                </a:cubicBezTo>
                <a:cubicBezTo>
                  <a:pt x="78" y="144"/>
                  <a:pt x="78" y="144"/>
                  <a:pt x="78" y="144"/>
                </a:cubicBezTo>
                <a:cubicBezTo>
                  <a:pt x="76" y="141"/>
                  <a:pt x="76" y="141"/>
                  <a:pt x="76" y="141"/>
                </a:cubicBezTo>
                <a:cubicBezTo>
                  <a:pt x="74" y="140"/>
                  <a:pt x="73" y="139"/>
                  <a:pt x="73" y="139"/>
                </a:cubicBezTo>
                <a:cubicBezTo>
                  <a:pt x="72" y="139"/>
                  <a:pt x="72" y="140"/>
                  <a:pt x="71" y="140"/>
                </a:cubicBezTo>
                <a:cubicBezTo>
                  <a:pt x="71" y="140"/>
                  <a:pt x="70" y="140"/>
                  <a:pt x="69" y="140"/>
                </a:cubicBezTo>
                <a:cubicBezTo>
                  <a:pt x="69" y="140"/>
                  <a:pt x="68" y="140"/>
                  <a:pt x="68" y="139"/>
                </a:cubicBezTo>
                <a:cubicBezTo>
                  <a:pt x="68" y="138"/>
                  <a:pt x="68" y="138"/>
                  <a:pt x="68" y="137"/>
                </a:cubicBezTo>
                <a:cubicBezTo>
                  <a:pt x="68" y="137"/>
                  <a:pt x="68" y="137"/>
                  <a:pt x="68" y="136"/>
                </a:cubicBezTo>
                <a:cubicBezTo>
                  <a:pt x="68" y="135"/>
                  <a:pt x="69" y="135"/>
                  <a:pt x="69" y="135"/>
                </a:cubicBezTo>
                <a:cubicBezTo>
                  <a:pt x="69" y="135"/>
                  <a:pt x="69" y="134"/>
                  <a:pt x="69" y="134"/>
                </a:cubicBezTo>
                <a:cubicBezTo>
                  <a:pt x="69" y="134"/>
                  <a:pt x="69" y="133"/>
                  <a:pt x="70" y="132"/>
                </a:cubicBezTo>
                <a:cubicBezTo>
                  <a:pt x="71" y="131"/>
                  <a:pt x="71" y="130"/>
                  <a:pt x="71" y="129"/>
                </a:cubicBezTo>
                <a:cubicBezTo>
                  <a:pt x="70" y="127"/>
                  <a:pt x="70" y="127"/>
                  <a:pt x="70" y="127"/>
                </a:cubicBezTo>
                <a:cubicBezTo>
                  <a:pt x="69" y="126"/>
                  <a:pt x="67" y="125"/>
                  <a:pt x="66" y="125"/>
                </a:cubicBezTo>
                <a:cubicBezTo>
                  <a:pt x="65" y="125"/>
                  <a:pt x="64" y="125"/>
                  <a:pt x="64" y="123"/>
                </a:cubicBezTo>
                <a:cubicBezTo>
                  <a:pt x="63" y="122"/>
                  <a:pt x="62" y="121"/>
                  <a:pt x="61" y="121"/>
                </a:cubicBezTo>
                <a:cubicBezTo>
                  <a:pt x="61" y="121"/>
                  <a:pt x="60" y="120"/>
                  <a:pt x="60" y="120"/>
                </a:cubicBezTo>
                <a:cubicBezTo>
                  <a:pt x="59" y="120"/>
                  <a:pt x="59" y="119"/>
                  <a:pt x="59" y="119"/>
                </a:cubicBezTo>
                <a:cubicBezTo>
                  <a:pt x="59" y="119"/>
                  <a:pt x="59" y="119"/>
                  <a:pt x="59" y="119"/>
                </a:cubicBezTo>
                <a:cubicBezTo>
                  <a:pt x="59" y="119"/>
                  <a:pt x="59" y="119"/>
                  <a:pt x="59" y="118"/>
                </a:cubicBezTo>
                <a:cubicBezTo>
                  <a:pt x="59" y="118"/>
                  <a:pt x="59" y="118"/>
                  <a:pt x="59" y="118"/>
                </a:cubicBezTo>
                <a:cubicBezTo>
                  <a:pt x="59" y="118"/>
                  <a:pt x="59" y="118"/>
                  <a:pt x="60" y="117"/>
                </a:cubicBezTo>
                <a:cubicBezTo>
                  <a:pt x="62" y="116"/>
                  <a:pt x="62" y="116"/>
                  <a:pt x="62" y="116"/>
                </a:cubicBezTo>
                <a:cubicBezTo>
                  <a:pt x="63" y="116"/>
                  <a:pt x="64" y="116"/>
                  <a:pt x="65" y="115"/>
                </a:cubicBezTo>
                <a:cubicBezTo>
                  <a:pt x="66" y="114"/>
                  <a:pt x="66" y="114"/>
                  <a:pt x="66" y="113"/>
                </a:cubicBezTo>
                <a:cubicBezTo>
                  <a:pt x="66" y="113"/>
                  <a:pt x="66" y="113"/>
                  <a:pt x="66" y="113"/>
                </a:cubicBezTo>
                <a:cubicBezTo>
                  <a:pt x="66" y="113"/>
                  <a:pt x="67" y="113"/>
                  <a:pt x="67" y="112"/>
                </a:cubicBezTo>
                <a:cubicBezTo>
                  <a:pt x="67" y="110"/>
                  <a:pt x="67" y="110"/>
                  <a:pt x="67" y="110"/>
                </a:cubicBezTo>
                <a:cubicBezTo>
                  <a:pt x="67" y="110"/>
                  <a:pt x="68" y="109"/>
                  <a:pt x="68" y="109"/>
                </a:cubicBezTo>
                <a:cubicBezTo>
                  <a:pt x="68" y="108"/>
                  <a:pt x="68" y="108"/>
                  <a:pt x="68" y="108"/>
                </a:cubicBezTo>
                <a:cubicBezTo>
                  <a:pt x="68" y="107"/>
                  <a:pt x="68" y="107"/>
                  <a:pt x="68" y="106"/>
                </a:cubicBezTo>
                <a:cubicBezTo>
                  <a:pt x="69" y="106"/>
                  <a:pt x="69" y="106"/>
                  <a:pt x="70" y="105"/>
                </a:cubicBezTo>
                <a:cubicBezTo>
                  <a:pt x="73" y="106"/>
                  <a:pt x="73" y="106"/>
                  <a:pt x="73" y="106"/>
                </a:cubicBezTo>
                <a:cubicBezTo>
                  <a:pt x="75" y="106"/>
                  <a:pt x="75" y="106"/>
                  <a:pt x="75" y="106"/>
                </a:cubicBezTo>
                <a:cubicBezTo>
                  <a:pt x="76" y="106"/>
                  <a:pt x="76" y="106"/>
                  <a:pt x="77" y="107"/>
                </a:cubicBezTo>
                <a:cubicBezTo>
                  <a:pt x="78" y="107"/>
                  <a:pt x="78" y="107"/>
                  <a:pt x="79" y="106"/>
                </a:cubicBezTo>
                <a:cubicBezTo>
                  <a:pt x="79" y="106"/>
                  <a:pt x="79" y="105"/>
                  <a:pt x="80" y="105"/>
                </a:cubicBezTo>
                <a:cubicBezTo>
                  <a:pt x="80" y="104"/>
                  <a:pt x="80" y="104"/>
                  <a:pt x="81" y="103"/>
                </a:cubicBezTo>
                <a:cubicBezTo>
                  <a:pt x="81" y="103"/>
                  <a:pt x="82" y="103"/>
                  <a:pt x="84" y="103"/>
                </a:cubicBezTo>
                <a:cubicBezTo>
                  <a:pt x="84" y="103"/>
                  <a:pt x="84" y="103"/>
                  <a:pt x="85" y="103"/>
                </a:cubicBezTo>
                <a:cubicBezTo>
                  <a:pt x="85" y="103"/>
                  <a:pt x="85" y="103"/>
                  <a:pt x="85" y="103"/>
                </a:cubicBezTo>
                <a:cubicBezTo>
                  <a:pt x="85" y="103"/>
                  <a:pt x="86" y="103"/>
                  <a:pt x="86" y="102"/>
                </a:cubicBezTo>
                <a:cubicBezTo>
                  <a:pt x="87" y="102"/>
                  <a:pt x="87" y="102"/>
                  <a:pt x="87" y="102"/>
                </a:cubicBezTo>
                <a:cubicBezTo>
                  <a:pt x="87" y="102"/>
                  <a:pt x="87" y="102"/>
                  <a:pt x="88" y="103"/>
                </a:cubicBezTo>
                <a:cubicBezTo>
                  <a:pt x="88" y="106"/>
                  <a:pt x="88" y="106"/>
                  <a:pt x="88" y="106"/>
                </a:cubicBezTo>
                <a:cubicBezTo>
                  <a:pt x="88" y="107"/>
                  <a:pt x="89" y="108"/>
                  <a:pt x="89" y="109"/>
                </a:cubicBezTo>
                <a:cubicBezTo>
                  <a:pt x="90" y="110"/>
                  <a:pt x="91" y="110"/>
                  <a:pt x="93" y="110"/>
                </a:cubicBezTo>
                <a:cubicBezTo>
                  <a:pt x="93" y="110"/>
                  <a:pt x="93" y="110"/>
                  <a:pt x="93" y="109"/>
                </a:cubicBezTo>
                <a:cubicBezTo>
                  <a:pt x="94" y="109"/>
                  <a:pt x="94" y="109"/>
                  <a:pt x="95" y="109"/>
                </a:cubicBezTo>
                <a:cubicBezTo>
                  <a:pt x="95" y="109"/>
                  <a:pt x="96" y="110"/>
                  <a:pt x="96" y="111"/>
                </a:cubicBezTo>
                <a:cubicBezTo>
                  <a:pt x="96" y="112"/>
                  <a:pt x="96" y="113"/>
                  <a:pt x="96" y="113"/>
                </a:cubicBezTo>
                <a:cubicBezTo>
                  <a:pt x="96" y="113"/>
                  <a:pt x="96" y="114"/>
                  <a:pt x="96" y="114"/>
                </a:cubicBezTo>
                <a:cubicBezTo>
                  <a:pt x="96" y="115"/>
                  <a:pt x="96" y="116"/>
                  <a:pt x="96" y="117"/>
                </a:cubicBezTo>
                <a:cubicBezTo>
                  <a:pt x="96" y="117"/>
                  <a:pt x="96" y="118"/>
                  <a:pt x="96" y="118"/>
                </a:cubicBezTo>
                <a:cubicBezTo>
                  <a:pt x="96" y="119"/>
                  <a:pt x="96" y="120"/>
                  <a:pt x="96" y="120"/>
                </a:cubicBezTo>
                <a:cubicBezTo>
                  <a:pt x="96" y="120"/>
                  <a:pt x="96" y="121"/>
                  <a:pt x="97" y="122"/>
                </a:cubicBezTo>
                <a:cubicBezTo>
                  <a:pt x="97" y="122"/>
                  <a:pt x="97" y="123"/>
                  <a:pt x="97" y="123"/>
                </a:cubicBezTo>
                <a:cubicBezTo>
                  <a:pt x="98" y="123"/>
                  <a:pt x="99" y="123"/>
                  <a:pt x="99" y="123"/>
                </a:cubicBezTo>
                <a:cubicBezTo>
                  <a:pt x="99" y="123"/>
                  <a:pt x="99" y="123"/>
                  <a:pt x="100" y="124"/>
                </a:cubicBezTo>
                <a:cubicBezTo>
                  <a:pt x="101" y="125"/>
                  <a:pt x="101" y="125"/>
                  <a:pt x="101" y="125"/>
                </a:cubicBezTo>
                <a:cubicBezTo>
                  <a:pt x="101" y="126"/>
                  <a:pt x="102" y="126"/>
                  <a:pt x="104" y="127"/>
                </a:cubicBezTo>
                <a:cubicBezTo>
                  <a:pt x="103" y="127"/>
                  <a:pt x="103" y="127"/>
                  <a:pt x="103" y="127"/>
                </a:cubicBezTo>
                <a:cubicBezTo>
                  <a:pt x="103" y="128"/>
                  <a:pt x="104" y="128"/>
                  <a:pt x="104" y="128"/>
                </a:cubicBezTo>
                <a:cubicBezTo>
                  <a:pt x="103" y="129"/>
                  <a:pt x="103" y="129"/>
                  <a:pt x="103" y="130"/>
                </a:cubicBezTo>
                <a:cubicBezTo>
                  <a:pt x="103" y="130"/>
                  <a:pt x="104" y="131"/>
                  <a:pt x="105" y="131"/>
                </a:cubicBezTo>
                <a:cubicBezTo>
                  <a:pt x="105" y="131"/>
                  <a:pt x="105" y="130"/>
                  <a:pt x="106" y="130"/>
                </a:cubicBezTo>
                <a:cubicBezTo>
                  <a:pt x="107" y="129"/>
                  <a:pt x="108" y="128"/>
                  <a:pt x="108" y="126"/>
                </a:cubicBezTo>
                <a:cubicBezTo>
                  <a:pt x="108" y="126"/>
                  <a:pt x="108" y="126"/>
                  <a:pt x="107" y="126"/>
                </a:cubicBezTo>
                <a:cubicBezTo>
                  <a:pt x="107" y="126"/>
                  <a:pt x="107" y="125"/>
                  <a:pt x="107" y="125"/>
                </a:cubicBezTo>
                <a:cubicBezTo>
                  <a:pt x="107" y="124"/>
                  <a:pt x="107" y="124"/>
                  <a:pt x="107" y="124"/>
                </a:cubicBezTo>
                <a:cubicBezTo>
                  <a:pt x="107" y="124"/>
                  <a:pt x="107" y="124"/>
                  <a:pt x="107" y="124"/>
                </a:cubicBezTo>
                <a:cubicBezTo>
                  <a:pt x="107" y="124"/>
                  <a:pt x="107" y="123"/>
                  <a:pt x="107" y="123"/>
                </a:cubicBezTo>
                <a:cubicBezTo>
                  <a:pt x="107" y="123"/>
                  <a:pt x="107" y="122"/>
                  <a:pt x="107" y="122"/>
                </a:cubicBezTo>
                <a:cubicBezTo>
                  <a:pt x="107" y="122"/>
                  <a:pt x="107" y="122"/>
                  <a:pt x="106" y="122"/>
                </a:cubicBezTo>
                <a:cubicBezTo>
                  <a:pt x="106" y="122"/>
                  <a:pt x="106" y="122"/>
                  <a:pt x="105" y="121"/>
                </a:cubicBezTo>
                <a:cubicBezTo>
                  <a:pt x="105" y="121"/>
                  <a:pt x="105" y="120"/>
                  <a:pt x="105" y="120"/>
                </a:cubicBezTo>
                <a:cubicBezTo>
                  <a:pt x="105" y="119"/>
                  <a:pt x="105" y="119"/>
                  <a:pt x="105" y="119"/>
                </a:cubicBezTo>
                <a:cubicBezTo>
                  <a:pt x="106" y="118"/>
                  <a:pt x="106" y="118"/>
                  <a:pt x="106" y="118"/>
                </a:cubicBezTo>
                <a:cubicBezTo>
                  <a:pt x="107" y="118"/>
                  <a:pt x="107" y="119"/>
                  <a:pt x="108" y="119"/>
                </a:cubicBezTo>
                <a:cubicBezTo>
                  <a:pt x="108" y="120"/>
                  <a:pt x="109" y="121"/>
                  <a:pt x="110" y="121"/>
                </a:cubicBezTo>
                <a:cubicBezTo>
                  <a:pt x="111" y="121"/>
                  <a:pt x="112" y="121"/>
                  <a:pt x="112" y="119"/>
                </a:cubicBezTo>
                <a:cubicBezTo>
                  <a:pt x="112" y="118"/>
                  <a:pt x="113" y="118"/>
                  <a:pt x="115" y="118"/>
                </a:cubicBezTo>
                <a:cubicBezTo>
                  <a:pt x="115" y="118"/>
                  <a:pt x="116" y="118"/>
                  <a:pt x="117" y="118"/>
                </a:cubicBezTo>
                <a:cubicBezTo>
                  <a:pt x="118" y="118"/>
                  <a:pt x="118" y="118"/>
                  <a:pt x="118" y="118"/>
                </a:cubicBezTo>
                <a:cubicBezTo>
                  <a:pt x="119" y="118"/>
                  <a:pt x="119" y="118"/>
                  <a:pt x="119" y="118"/>
                </a:cubicBezTo>
                <a:cubicBezTo>
                  <a:pt x="121" y="118"/>
                  <a:pt x="122" y="118"/>
                  <a:pt x="122" y="118"/>
                </a:cubicBezTo>
                <a:cubicBezTo>
                  <a:pt x="123" y="117"/>
                  <a:pt x="123" y="117"/>
                  <a:pt x="123" y="116"/>
                </a:cubicBezTo>
                <a:cubicBezTo>
                  <a:pt x="124" y="115"/>
                  <a:pt x="124" y="115"/>
                  <a:pt x="124" y="115"/>
                </a:cubicBezTo>
                <a:cubicBezTo>
                  <a:pt x="124" y="114"/>
                  <a:pt x="124" y="114"/>
                  <a:pt x="125" y="114"/>
                </a:cubicBezTo>
                <a:cubicBezTo>
                  <a:pt x="126" y="114"/>
                  <a:pt x="127" y="115"/>
                  <a:pt x="128" y="116"/>
                </a:cubicBezTo>
                <a:cubicBezTo>
                  <a:pt x="128" y="116"/>
                  <a:pt x="129" y="117"/>
                  <a:pt x="129" y="119"/>
                </a:cubicBezTo>
                <a:cubicBezTo>
                  <a:pt x="130" y="120"/>
                  <a:pt x="131" y="121"/>
                  <a:pt x="132" y="122"/>
                </a:cubicBezTo>
                <a:cubicBezTo>
                  <a:pt x="133" y="122"/>
                  <a:pt x="134" y="123"/>
                  <a:pt x="136" y="123"/>
                </a:cubicBezTo>
                <a:cubicBezTo>
                  <a:pt x="136" y="123"/>
                  <a:pt x="137" y="123"/>
                  <a:pt x="137" y="122"/>
                </a:cubicBezTo>
                <a:cubicBezTo>
                  <a:pt x="138" y="121"/>
                  <a:pt x="139" y="121"/>
                  <a:pt x="139" y="121"/>
                </a:cubicBezTo>
                <a:cubicBezTo>
                  <a:pt x="140" y="121"/>
                  <a:pt x="140" y="121"/>
                  <a:pt x="140" y="121"/>
                </a:cubicBezTo>
                <a:cubicBezTo>
                  <a:pt x="140" y="122"/>
                  <a:pt x="140" y="122"/>
                  <a:pt x="140" y="122"/>
                </a:cubicBezTo>
                <a:cubicBezTo>
                  <a:pt x="140" y="122"/>
                  <a:pt x="139" y="123"/>
                  <a:pt x="139" y="123"/>
                </a:cubicBezTo>
                <a:cubicBezTo>
                  <a:pt x="139" y="124"/>
                  <a:pt x="139" y="125"/>
                  <a:pt x="139" y="125"/>
                </a:cubicBezTo>
                <a:cubicBezTo>
                  <a:pt x="139" y="125"/>
                  <a:pt x="139" y="125"/>
                  <a:pt x="139" y="125"/>
                </a:cubicBezTo>
                <a:cubicBezTo>
                  <a:pt x="139" y="126"/>
                  <a:pt x="139" y="126"/>
                  <a:pt x="139" y="126"/>
                </a:cubicBezTo>
                <a:cubicBezTo>
                  <a:pt x="138" y="126"/>
                  <a:pt x="138" y="127"/>
                  <a:pt x="138" y="127"/>
                </a:cubicBezTo>
                <a:cubicBezTo>
                  <a:pt x="138" y="128"/>
                  <a:pt x="139" y="129"/>
                  <a:pt x="139" y="129"/>
                </a:cubicBezTo>
                <a:cubicBezTo>
                  <a:pt x="140" y="130"/>
                  <a:pt x="140" y="130"/>
                  <a:pt x="140" y="131"/>
                </a:cubicBezTo>
                <a:cubicBezTo>
                  <a:pt x="143" y="131"/>
                  <a:pt x="144" y="130"/>
                  <a:pt x="145" y="130"/>
                </a:cubicBezTo>
                <a:cubicBezTo>
                  <a:pt x="146" y="130"/>
                  <a:pt x="147" y="129"/>
                  <a:pt x="147" y="129"/>
                </a:cubicBezTo>
                <a:cubicBezTo>
                  <a:pt x="148" y="129"/>
                  <a:pt x="149" y="130"/>
                  <a:pt x="149" y="130"/>
                </a:cubicBezTo>
                <a:cubicBezTo>
                  <a:pt x="149" y="131"/>
                  <a:pt x="149" y="131"/>
                  <a:pt x="148" y="131"/>
                </a:cubicBezTo>
                <a:cubicBezTo>
                  <a:pt x="147" y="131"/>
                  <a:pt x="147" y="132"/>
                  <a:pt x="146" y="132"/>
                </a:cubicBezTo>
                <a:cubicBezTo>
                  <a:pt x="146" y="132"/>
                  <a:pt x="146" y="132"/>
                  <a:pt x="146" y="132"/>
                </a:cubicBezTo>
                <a:cubicBezTo>
                  <a:pt x="146" y="133"/>
                  <a:pt x="146" y="133"/>
                  <a:pt x="145" y="133"/>
                </a:cubicBezTo>
                <a:cubicBezTo>
                  <a:pt x="145" y="134"/>
                  <a:pt x="146" y="136"/>
                  <a:pt x="147" y="136"/>
                </a:cubicBezTo>
                <a:cubicBezTo>
                  <a:pt x="149" y="137"/>
                  <a:pt x="149" y="137"/>
                  <a:pt x="149" y="138"/>
                </a:cubicBezTo>
                <a:cubicBezTo>
                  <a:pt x="149" y="139"/>
                  <a:pt x="149" y="140"/>
                  <a:pt x="148" y="140"/>
                </a:cubicBezTo>
                <a:cubicBezTo>
                  <a:pt x="148" y="140"/>
                  <a:pt x="147" y="140"/>
                  <a:pt x="146" y="141"/>
                </a:cubicBezTo>
                <a:cubicBezTo>
                  <a:pt x="146" y="142"/>
                  <a:pt x="146" y="142"/>
                  <a:pt x="146" y="142"/>
                </a:cubicBezTo>
                <a:cubicBezTo>
                  <a:pt x="145" y="143"/>
                  <a:pt x="145" y="143"/>
                  <a:pt x="144" y="143"/>
                </a:cubicBezTo>
                <a:cubicBezTo>
                  <a:pt x="142" y="143"/>
                  <a:pt x="142" y="144"/>
                  <a:pt x="142" y="145"/>
                </a:cubicBezTo>
                <a:cubicBezTo>
                  <a:pt x="142" y="146"/>
                  <a:pt x="142" y="146"/>
                  <a:pt x="142" y="146"/>
                </a:cubicBezTo>
                <a:cubicBezTo>
                  <a:pt x="142" y="146"/>
                  <a:pt x="142" y="146"/>
                  <a:pt x="142" y="147"/>
                </a:cubicBezTo>
                <a:cubicBezTo>
                  <a:pt x="142" y="148"/>
                  <a:pt x="142" y="148"/>
                  <a:pt x="140" y="148"/>
                </a:cubicBezTo>
                <a:cubicBezTo>
                  <a:pt x="139" y="148"/>
                  <a:pt x="139" y="149"/>
                  <a:pt x="139" y="150"/>
                </a:cubicBezTo>
                <a:cubicBezTo>
                  <a:pt x="140" y="150"/>
                  <a:pt x="140" y="150"/>
                  <a:pt x="140" y="151"/>
                </a:cubicBezTo>
                <a:cubicBezTo>
                  <a:pt x="140" y="151"/>
                  <a:pt x="140" y="151"/>
                  <a:pt x="140" y="151"/>
                </a:cubicBezTo>
                <a:cubicBezTo>
                  <a:pt x="139" y="151"/>
                  <a:pt x="139" y="151"/>
                  <a:pt x="139" y="151"/>
                </a:cubicBezTo>
                <a:cubicBezTo>
                  <a:pt x="139" y="151"/>
                  <a:pt x="138" y="151"/>
                  <a:pt x="138" y="151"/>
                </a:cubicBezTo>
                <a:close/>
                <a:moveTo>
                  <a:pt x="101" y="147"/>
                </a:moveTo>
                <a:cubicBezTo>
                  <a:pt x="100" y="147"/>
                  <a:pt x="100" y="147"/>
                  <a:pt x="100" y="147"/>
                </a:cubicBezTo>
                <a:cubicBezTo>
                  <a:pt x="100" y="146"/>
                  <a:pt x="100" y="145"/>
                  <a:pt x="101" y="145"/>
                </a:cubicBezTo>
                <a:cubicBezTo>
                  <a:pt x="101" y="145"/>
                  <a:pt x="102" y="146"/>
                  <a:pt x="102" y="147"/>
                </a:cubicBezTo>
                <a:cubicBezTo>
                  <a:pt x="102" y="147"/>
                  <a:pt x="102" y="147"/>
                  <a:pt x="101" y="147"/>
                </a:cubicBezTo>
                <a:cubicBezTo>
                  <a:pt x="101" y="147"/>
                  <a:pt x="101" y="147"/>
                  <a:pt x="101" y="147"/>
                </a:cubicBezTo>
                <a:close/>
                <a:moveTo>
                  <a:pt x="136" y="7"/>
                </a:moveTo>
                <a:cubicBezTo>
                  <a:pt x="136" y="7"/>
                  <a:pt x="136" y="6"/>
                  <a:pt x="136" y="5"/>
                </a:cubicBezTo>
                <a:cubicBezTo>
                  <a:pt x="136" y="4"/>
                  <a:pt x="136" y="4"/>
                  <a:pt x="136" y="4"/>
                </a:cubicBezTo>
                <a:cubicBezTo>
                  <a:pt x="137" y="4"/>
                  <a:pt x="138" y="4"/>
                  <a:pt x="138" y="4"/>
                </a:cubicBezTo>
                <a:cubicBezTo>
                  <a:pt x="138" y="4"/>
                  <a:pt x="138" y="4"/>
                  <a:pt x="139" y="4"/>
                </a:cubicBezTo>
                <a:cubicBezTo>
                  <a:pt x="139" y="4"/>
                  <a:pt x="139" y="4"/>
                  <a:pt x="139" y="5"/>
                </a:cubicBezTo>
                <a:cubicBezTo>
                  <a:pt x="139" y="6"/>
                  <a:pt x="138" y="7"/>
                  <a:pt x="136" y="7"/>
                </a:cubicBezTo>
                <a:close/>
                <a:moveTo>
                  <a:pt x="88" y="32"/>
                </a:moveTo>
                <a:cubicBezTo>
                  <a:pt x="88" y="32"/>
                  <a:pt x="88" y="31"/>
                  <a:pt x="87" y="31"/>
                </a:cubicBezTo>
                <a:cubicBezTo>
                  <a:pt x="87" y="31"/>
                  <a:pt x="87" y="30"/>
                  <a:pt x="87" y="30"/>
                </a:cubicBezTo>
                <a:cubicBezTo>
                  <a:pt x="87" y="30"/>
                  <a:pt x="87" y="30"/>
                  <a:pt x="87" y="30"/>
                </a:cubicBezTo>
                <a:cubicBezTo>
                  <a:pt x="87" y="30"/>
                  <a:pt x="88" y="29"/>
                  <a:pt x="88" y="28"/>
                </a:cubicBezTo>
                <a:cubicBezTo>
                  <a:pt x="88" y="28"/>
                  <a:pt x="89" y="28"/>
                  <a:pt x="89" y="27"/>
                </a:cubicBezTo>
                <a:cubicBezTo>
                  <a:pt x="90" y="27"/>
                  <a:pt x="91" y="27"/>
                  <a:pt x="92" y="27"/>
                </a:cubicBezTo>
                <a:cubicBezTo>
                  <a:pt x="95" y="27"/>
                  <a:pt x="96" y="28"/>
                  <a:pt x="96" y="31"/>
                </a:cubicBezTo>
                <a:cubicBezTo>
                  <a:pt x="96" y="30"/>
                  <a:pt x="96" y="30"/>
                  <a:pt x="96" y="30"/>
                </a:cubicBezTo>
                <a:cubicBezTo>
                  <a:pt x="96" y="31"/>
                  <a:pt x="96" y="31"/>
                  <a:pt x="96" y="31"/>
                </a:cubicBezTo>
                <a:cubicBezTo>
                  <a:pt x="96" y="32"/>
                  <a:pt x="96" y="33"/>
                  <a:pt x="96" y="33"/>
                </a:cubicBezTo>
                <a:cubicBezTo>
                  <a:pt x="95" y="34"/>
                  <a:pt x="95" y="34"/>
                  <a:pt x="94" y="35"/>
                </a:cubicBezTo>
                <a:cubicBezTo>
                  <a:pt x="93" y="35"/>
                  <a:pt x="93" y="35"/>
                  <a:pt x="92" y="35"/>
                </a:cubicBezTo>
                <a:cubicBezTo>
                  <a:pt x="92" y="35"/>
                  <a:pt x="92" y="36"/>
                  <a:pt x="92" y="36"/>
                </a:cubicBezTo>
                <a:cubicBezTo>
                  <a:pt x="91" y="36"/>
                  <a:pt x="90" y="36"/>
                  <a:pt x="89" y="35"/>
                </a:cubicBezTo>
                <a:cubicBezTo>
                  <a:pt x="89" y="35"/>
                  <a:pt x="88" y="34"/>
                  <a:pt x="88" y="32"/>
                </a:cubicBezTo>
                <a:close/>
                <a:moveTo>
                  <a:pt x="123" y="12"/>
                </a:moveTo>
                <a:cubicBezTo>
                  <a:pt x="123" y="12"/>
                  <a:pt x="123" y="12"/>
                  <a:pt x="123" y="11"/>
                </a:cubicBezTo>
                <a:cubicBezTo>
                  <a:pt x="122" y="11"/>
                  <a:pt x="122" y="11"/>
                  <a:pt x="122" y="10"/>
                </a:cubicBezTo>
                <a:cubicBezTo>
                  <a:pt x="122" y="9"/>
                  <a:pt x="123" y="9"/>
                  <a:pt x="123" y="8"/>
                </a:cubicBezTo>
                <a:cubicBezTo>
                  <a:pt x="124" y="8"/>
                  <a:pt x="124" y="7"/>
                  <a:pt x="124" y="7"/>
                </a:cubicBezTo>
                <a:cubicBezTo>
                  <a:pt x="124" y="5"/>
                  <a:pt x="124" y="5"/>
                  <a:pt x="124" y="5"/>
                </a:cubicBezTo>
                <a:cubicBezTo>
                  <a:pt x="124" y="5"/>
                  <a:pt x="124" y="5"/>
                  <a:pt x="125" y="5"/>
                </a:cubicBezTo>
                <a:cubicBezTo>
                  <a:pt x="125" y="5"/>
                  <a:pt x="125" y="5"/>
                  <a:pt x="126" y="5"/>
                </a:cubicBezTo>
                <a:cubicBezTo>
                  <a:pt x="126" y="5"/>
                  <a:pt x="126" y="5"/>
                  <a:pt x="127" y="5"/>
                </a:cubicBezTo>
                <a:cubicBezTo>
                  <a:pt x="127" y="5"/>
                  <a:pt x="127" y="5"/>
                  <a:pt x="127" y="5"/>
                </a:cubicBezTo>
                <a:cubicBezTo>
                  <a:pt x="127" y="5"/>
                  <a:pt x="127" y="5"/>
                  <a:pt x="127" y="5"/>
                </a:cubicBezTo>
                <a:cubicBezTo>
                  <a:pt x="128" y="5"/>
                  <a:pt x="128" y="5"/>
                  <a:pt x="128" y="5"/>
                </a:cubicBezTo>
                <a:cubicBezTo>
                  <a:pt x="127" y="5"/>
                  <a:pt x="128" y="5"/>
                  <a:pt x="128" y="5"/>
                </a:cubicBezTo>
                <a:cubicBezTo>
                  <a:pt x="129" y="5"/>
                  <a:pt x="129" y="5"/>
                  <a:pt x="130" y="6"/>
                </a:cubicBezTo>
                <a:cubicBezTo>
                  <a:pt x="131" y="6"/>
                  <a:pt x="132" y="7"/>
                  <a:pt x="132" y="7"/>
                </a:cubicBezTo>
                <a:cubicBezTo>
                  <a:pt x="133" y="8"/>
                  <a:pt x="133" y="8"/>
                  <a:pt x="133" y="9"/>
                </a:cubicBezTo>
                <a:cubicBezTo>
                  <a:pt x="133" y="11"/>
                  <a:pt x="132" y="12"/>
                  <a:pt x="131" y="13"/>
                </a:cubicBezTo>
                <a:cubicBezTo>
                  <a:pt x="131" y="14"/>
                  <a:pt x="130" y="14"/>
                  <a:pt x="130" y="14"/>
                </a:cubicBezTo>
                <a:cubicBezTo>
                  <a:pt x="129" y="14"/>
                  <a:pt x="129" y="14"/>
                  <a:pt x="129" y="14"/>
                </a:cubicBezTo>
                <a:cubicBezTo>
                  <a:pt x="128" y="14"/>
                  <a:pt x="128" y="14"/>
                  <a:pt x="127" y="14"/>
                </a:cubicBezTo>
                <a:cubicBezTo>
                  <a:pt x="127" y="14"/>
                  <a:pt x="126" y="14"/>
                  <a:pt x="126" y="14"/>
                </a:cubicBezTo>
                <a:cubicBezTo>
                  <a:pt x="125" y="15"/>
                  <a:pt x="125" y="15"/>
                  <a:pt x="124" y="15"/>
                </a:cubicBezTo>
                <a:cubicBezTo>
                  <a:pt x="123" y="14"/>
                  <a:pt x="123" y="14"/>
                  <a:pt x="123" y="14"/>
                </a:cubicBezTo>
                <a:cubicBezTo>
                  <a:pt x="123" y="14"/>
                  <a:pt x="123" y="14"/>
                  <a:pt x="123" y="14"/>
                </a:cubicBezTo>
                <a:cubicBezTo>
                  <a:pt x="123" y="13"/>
                  <a:pt x="123" y="13"/>
                  <a:pt x="123" y="12"/>
                </a:cubicBezTo>
                <a:close/>
                <a:moveTo>
                  <a:pt x="164" y="80"/>
                </a:moveTo>
                <a:cubicBezTo>
                  <a:pt x="163" y="80"/>
                  <a:pt x="163" y="80"/>
                  <a:pt x="162" y="79"/>
                </a:cubicBezTo>
                <a:cubicBezTo>
                  <a:pt x="163" y="79"/>
                  <a:pt x="163" y="79"/>
                  <a:pt x="163" y="79"/>
                </a:cubicBezTo>
                <a:cubicBezTo>
                  <a:pt x="163" y="79"/>
                  <a:pt x="163" y="78"/>
                  <a:pt x="164" y="78"/>
                </a:cubicBezTo>
                <a:cubicBezTo>
                  <a:pt x="164" y="78"/>
                  <a:pt x="164" y="79"/>
                  <a:pt x="164" y="79"/>
                </a:cubicBezTo>
                <a:cubicBezTo>
                  <a:pt x="164" y="79"/>
                  <a:pt x="164" y="80"/>
                  <a:pt x="164" y="80"/>
                </a:cubicBezTo>
                <a:cubicBezTo>
                  <a:pt x="164" y="80"/>
                  <a:pt x="164" y="80"/>
                  <a:pt x="164" y="80"/>
                </a:cubicBezTo>
                <a:close/>
                <a:moveTo>
                  <a:pt x="7" y="65"/>
                </a:moveTo>
                <a:cubicBezTo>
                  <a:pt x="7" y="65"/>
                  <a:pt x="7" y="65"/>
                  <a:pt x="7" y="65"/>
                </a:cubicBezTo>
                <a:cubicBezTo>
                  <a:pt x="6" y="65"/>
                  <a:pt x="6" y="65"/>
                  <a:pt x="6" y="65"/>
                </a:cubicBezTo>
                <a:cubicBezTo>
                  <a:pt x="5" y="65"/>
                  <a:pt x="5" y="65"/>
                  <a:pt x="5" y="65"/>
                </a:cubicBezTo>
                <a:cubicBezTo>
                  <a:pt x="4" y="64"/>
                  <a:pt x="3" y="63"/>
                  <a:pt x="2" y="62"/>
                </a:cubicBezTo>
                <a:cubicBezTo>
                  <a:pt x="1" y="61"/>
                  <a:pt x="1" y="60"/>
                  <a:pt x="0" y="60"/>
                </a:cubicBezTo>
                <a:cubicBezTo>
                  <a:pt x="0" y="60"/>
                  <a:pt x="1" y="59"/>
                  <a:pt x="2" y="58"/>
                </a:cubicBezTo>
                <a:cubicBezTo>
                  <a:pt x="3" y="56"/>
                  <a:pt x="4" y="55"/>
                  <a:pt x="6" y="55"/>
                </a:cubicBezTo>
                <a:cubicBezTo>
                  <a:pt x="6" y="55"/>
                  <a:pt x="6" y="55"/>
                  <a:pt x="6" y="55"/>
                </a:cubicBezTo>
                <a:cubicBezTo>
                  <a:pt x="7" y="55"/>
                  <a:pt x="7" y="56"/>
                  <a:pt x="7" y="56"/>
                </a:cubicBezTo>
                <a:cubicBezTo>
                  <a:pt x="8" y="56"/>
                  <a:pt x="8" y="56"/>
                  <a:pt x="8" y="56"/>
                </a:cubicBezTo>
                <a:cubicBezTo>
                  <a:pt x="8" y="56"/>
                  <a:pt x="8" y="56"/>
                  <a:pt x="8" y="56"/>
                </a:cubicBezTo>
                <a:cubicBezTo>
                  <a:pt x="8" y="56"/>
                  <a:pt x="8" y="56"/>
                  <a:pt x="8" y="57"/>
                </a:cubicBezTo>
                <a:cubicBezTo>
                  <a:pt x="9" y="57"/>
                  <a:pt x="9" y="57"/>
                  <a:pt x="9" y="57"/>
                </a:cubicBezTo>
                <a:cubicBezTo>
                  <a:pt x="9" y="56"/>
                  <a:pt x="9" y="56"/>
                  <a:pt x="9" y="56"/>
                </a:cubicBezTo>
                <a:cubicBezTo>
                  <a:pt x="11" y="56"/>
                  <a:pt x="11" y="57"/>
                  <a:pt x="11" y="58"/>
                </a:cubicBezTo>
                <a:cubicBezTo>
                  <a:pt x="12" y="59"/>
                  <a:pt x="12" y="60"/>
                  <a:pt x="12" y="60"/>
                </a:cubicBezTo>
                <a:cubicBezTo>
                  <a:pt x="12" y="60"/>
                  <a:pt x="12" y="61"/>
                  <a:pt x="11" y="63"/>
                </a:cubicBezTo>
                <a:cubicBezTo>
                  <a:pt x="10" y="65"/>
                  <a:pt x="9" y="65"/>
                  <a:pt x="7" y="65"/>
                </a:cubicBezTo>
                <a:close/>
                <a:moveTo>
                  <a:pt x="92" y="86"/>
                </a:moveTo>
                <a:cubicBezTo>
                  <a:pt x="93" y="86"/>
                  <a:pt x="94" y="86"/>
                  <a:pt x="94" y="87"/>
                </a:cubicBezTo>
                <a:cubicBezTo>
                  <a:pt x="94" y="87"/>
                  <a:pt x="93" y="88"/>
                  <a:pt x="93" y="88"/>
                </a:cubicBezTo>
                <a:cubicBezTo>
                  <a:pt x="92" y="88"/>
                  <a:pt x="92" y="87"/>
                  <a:pt x="92" y="87"/>
                </a:cubicBezTo>
                <a:cubicBezTo>
                  <a:pt x="92" y="86"/>
                  <a:pt x="92" y="86"/>
                  <a:pt x="92" y="86"/>
                </a:cubicBezTo>
                <a:close/>
                <a:moveTo>
                  <a:pt x="152" y="27"/>
                </a:moveTo>
                <a:cubicBezTo>
                  <a:pt x="152" y="27"/>
                  <a:pt x="151" y="26"/>
                  <a:pt x="151" y="26"/>
                </a:cubicBezTo>
                <a:cubicBezTo>
                  <a:pt x="151" y="26"/>
                  <a:pt x="151" y="25"/>
                  <a:pt x="152" y="25"/>
                </a:cubicBezTo>
                <a:cubicBezTo>
                  <a:pt x="152" y="25"/>
                  <a:pt x="152" y="24"/>
                  <a:pt x="153" y="24"/>
                </a:cubicBezTo>
                <a:cubicBezTo>
                  <a:pt x="153" y="24"/>
                  <a:pt x="154" y="24"/>
                  <a:pt x="154" y="25"/>
                </a:cubicBezTo>
                <a:cubicBezTo>
                  <a:pt x="155" y="25"/>
                  <a:pt x="155" y="26"/>
                  <a:pt x="155" y="26"/>
                </a:cubicBezTo>
                <a:cubicBezTo>
                  <a:pt x="155" y="27"/>
                  <a:pt x="155" y="27"/>
                  <a:pt x="155" y="28"/>
                </a:cubicBezTo>
                <a:cubicBezTo>
                  <a:pt x="154" y="28"/>
                  <a:pt x="154" y="28"/>
                  <a:pt x="154" y="28"/>
                </a:cubicBezTo>
                <a:cubicBezTo>
                  <a:pt x="153" y="28"/>
                  <a:pt x="153" y="28"/>
                  <a:pt x="153" y="28"/>
                </a:cubicBezTo>
                <a:cubicBezTo>
                  <a:pt x="153" y="28"/>
                  <a:pt x="152" y="28"/>
                  <a:pt x="152" y="28"/>
                </a:cubicBezTo>
                <a:cubicBezTo>
                  <a:pt x="152" y="28"/>
                  <a:pt x="152" y="28"/>
                  <a:pt x="152" y="27"/>
                </a:cubicBezTo>
                <a:close/>
                <a:moveTo>
                  <a:pt x="7" y="7"/>
                </a:moveTo>
                <a:cubicBezTo>
                  <a:pt x="6" y="7"/>
                  <a:pt x="6" y="7"/>
                  <a:pt x="6" y="7"/>
                </a:cubicBezTo>
                <a:cubicBezTo>
                  <a:pt x="6" y="6"/>
                  <a:pt x="6" y="6"/>
                  <a:pt x="6" y="6"/>
                </a:cubicBezTo>
                <a:cubicBezTo>
                  <a:pt x="6" y="6"/>
                  <a:pt x="6" y="6"/>
                  <a:pt x="6" y="6"/>
                </a:cubicBezTo>
                <a:cubicBezTo>
                  <a:pt x="6" y="6"/>
                  <a:pt x="7" y="5"/>
                  <a:pt x="7" y="5"/>
                </a:cubicBezTo>
                <a:cubicBezTo>
                  <a:pt x="7" y="5"/>
                  <a:pt x="7" y="4"/>
                  <a:pt x="7" y="3"/>
                </a:cubicBezTo>
                <a:cubicBezTo>
                  <a:pt x="7" y="3"/>
                  <a:pt x="7" y="2"/>
                  <a:pt x="7" y="2"/>
                </a:cubicBezTo>
                <a:cubicBezTo>
                  <a:pt x="7" y="2"/>
                  <a:pt x="8" y="1"/>
                  <a:pt x="9" y="1"/>
                </a:cubicBezTo>
                <a:cubicBezTo>
                  <a:pt x="10" y="1"/>
                  <a:pt x="10" y="1"/>
                  <a:pt x="10" y="1"/>
                </a:cubicBezTo>
                <a:cubicBezTo>
                  <a:pt x="11" y="1"/>
                  <a:pt x="11" y="0"/>
                  <a:pt x="12" y="0"/>
                </a:cubicBezTo>
                <a:cubicBezTo>
                  <a:pt x="14" y="0"/>
                  <a:pt x="15" y="1"/>
                  <a:pt x="16" y="1"/>
                </a:cubicBezTo>
                <a:cubicBezTo>
                  <a:pt x="17" y="2"/>
                  <a:pt x="18" y="3"/>
                  <a:pt x="18" y="3"/>
                </a:cubicBezTo>
                <a:cubicBezTo>
                  <a:pt x="19" y="4"/>
                  <a:pt x="20" y="5"/>
                  <a:pt x="20" y="6"/>
                </a:cubicBezTo>
                <a:cubicBezTo>
                  <a:pt x="20" y="9"/>
                  <a:pt x="20" y="9"/>
                  <a:pt x="20" y="9"/>
                </a:cubicBezTo>
                <a:cubicBezTo>
                  <a:pt x="20" y="10"/>
                  <a:pt x="19" y="12"/>
                  <a:pt x="17" y="13"/>
                </a:cubicBezTo>
                <a:cubicBezTo>
                  <a:pt x="15" y="13"/>
                  <a:pt x="14" y="14"/>
                  <a:pt x="14" y="14"/>
                </a:cubicBezTo>
                <a:cubicBezTo>
                  <a:pt x="11" y="14"/>
                  <a:pt x="9" y="13"/>
                  <a:pt x="8" y="11"/>
                </a:cubicBezTo>
                <a:cubicBezTo>
                  <a:pt x="7" y="9"/>
                  <a:pt x="6" y="8"/>
                  <a:pt x="6" y="7"/>
                </a:cubicBezTo>
                <a:lnTo>
                  <a:pt x="7" y="7"/>
                </a:lnTo>
                <a:close/>
                <a:moveTo>
                  <a:pt x="4" y="16"/>
                </a:moveTo>
                <a:cubicBezTo>
                  <a:pt x="3" y="16"/>
                  <a:pt x="3" y="16"/>
                  <a:pt x="3" y="16"/>
                </a:cubicBezTo>
                <a:cubicBezTo>
                  <a:pt x="2" y="16"/>
                  <a:pt x="2" y="16"/>
                  <a:pt x="2" y="16"/>
                </a:cubicBezTo>
                <a:cubicBezTo>
                  <a:pt x="2" y="15"/>
                  <a:pt x="2" y="15"/>
                  <a:pt x="2" y="15"/>
                </a:cubicBezTo>
                <a:cubicBezTo>
                  <a:pt x="2" y="14"/>
                  <a:pt x="2" y="14"/>
                  <a:pt x="3" y="14"/>
                </a:cubicBezTo>
                <a:cubicBezTo>
                  <a:pt x="4" y="14"/>
                  <a:pt x="4" y="14"/>
                  <a:pt x="4" y="15"/>
                </a:cubicBezTo>
                <a:cubicBezTo>
                  <a:pt x="4" y="16"/>
                  <a:pt x="4" y="16"/>
                  <a:pt x="4" y="16"/>
                </a:cubicBezTo>
                <a:close/>
                <a:moveTo>
                  <a:pt x="86" y="65"/>
                </a:moveTo>
                <a:cubicBezTo>
                  <a:pt x="86" y="64"/>
                  <a:pt x="85" y="64"/>
                  <a:pt x="85" y="63"/>
                </a:cubicBezTo>
                <a:cubicBezTo>
                  <a:pt x="85" y="63"/>
                  <a:pt x="86" y="62"/>
                  <a:pt x="86" y="62"/>
                </a:cubicBezTo>
                <a:cubicBezTo>
                  <a:pt x="86" y="61"/>
                  <a:pt x="87" y="61"/>
                  <a:pt x="87" y="61"/>
                </a:cubicBezTo>
                <a:cubicBezTo>
                  <a:pt x="88" y="61"/>
                  <a:pt x="89" y="61"/>
                  <a:pt x="89" y="62"/>
                </a:cubicBezTo>
                <a:cubicBezTo>
                  <a:pt x="90" y="63"/>
                  <a:pt x="90" y="63"/>
                  <a:pt x="90" y="63"/>
                </a:cubicBezTo>
                <a:cubicBezTo>
                  <a:pt x="90" y="65"/>
                  <a:pt x="89" y="65"/>
                  <a:pt x="88" y="65"/>
                </a:cubicBezTo>
                <a:cubicBezTo>
                  <a:pt x="87" y="65"/>
                  <a:pt x="87" y="65"/>
                  <a:pt x="86" y="65"/>
                </a:cubicBezTo>
                <a:close/>
                <a:moveTo>
                  <a:pt x="77" y="85"/>
                </a:moveTo>
                <a:cubicBezTo>
                  <a:pt x="77" y="85"/>
                  <a:pt x="76" y="85"/>
                  <a:pt x="76" y="84"/>
                </a:cubicBezTo>
                <a:cubicBezTo>
                  <a:pt x="76" y="84"/>
                  <a:pt x="76" y="83"/>
                  <a:pt x="76" y="83"/>
                </a:cubicBezTo>
                <a:cubicBezTo>
                  <a:pt x="76" y="82"/>
                  <a:pt x="76" y="82"/>
                  <a:pt x="76" y="82"/>
                </a:cubicBezTo>
                <a:cubicBezTo>
                  <a:pt x="77" y="81"/>
                  <a:pt x="77" y="81"/>
                  <a:pt x="77" y="81"/>
                </a:cubicBezTo>
                <a:cubicBezTo>
                  <a:pt x="78" y="81"/>
                  <a:pt x="78" y="81"/>
                  <a:pt x="79" y="82"/>
                </a:cubicBezTo>
                <a:cubicBezTo>
                  <a:pt x="79" y="82"/>
                  <a:pt x="79" y="83"/>
                  <a:pt x="79" y="83"/>
                </a:cubicBezTo>
                <a:cubicBezTo>
                  <a:pt x="79" y="84"/>
                  <a:pt x="79" y="84"/>
                  <a:pt x="79" y="84"/>
                </a:cubicBezTo>
                <a:cubicBezTo>
                  <a:pt x="78" y="85"/>
                  <a:pt x="78" y="85"/>
                  <a:pt x="77" y="85"/>
                </a:cubicBezTo>
                <a:close/>
                <a:moveTo>
                  <a:pt x="65" y="46"/>
                </a:moveTo>
                <a:cubicBezTo>
                  <a:pt x="65" y="46"/>
                  <a:pt x="65" y="46"/>
                  <a:pt x="65" y="46"/>
                </a:cubicBezTo>
                <a:cubicBezTo>
                  <a:pt x="65" y="46"/>
                  <a:pt x="65" y="46"/>
                  <a:pt x="65" y="46"/>
                </a:cubicBezTo>
                <a:cubicBezTo>
                  <a:pt x="65" y="47"/>
                  <a:pt x="64" y="47"/>
                  <a:pt x="64" y="47"/>
                </a:cubicBezTo>
                <a:cubicBezTo>
                  <a:pt x="63" y="47"/>
                  <a:pt x="63" y="47"/>
                  <a:pt x="63" y="46"/>
                </a:cubicBezTo>
                <a:cubicBezTo>
                  <a:pt x="63" y="45"/>
                  <a:pt x="63" y="45"/>
                  <a:pt x="64" y="45"/>
                </a:cubicBezTo>
                <a:cubicBezTo>
                  <a:pt x="64" y="45"/>
                  <a:pt x="64" y="45"/>
                  <a:pt x="65" y="46"/>
                </a:cubicBezTo>
                <a:close/>
                <a:moveTo>
                  <a:pt x="57" y="82"/>
                </a:moveTo>
                <a:cubicBezTo>
                  <a:pt x="56" y="82"/>
                  <a:pt x="56" y="82"/>
                  <a:pt x="56" y="81"/>
                </a:cubicBezTo>
                <a:cubicBezTo>
                  <a:pt x="55" y="81"/>
                  <a:pt x="55" y="81"/>
                  <a:pt x="55" y="80"/>
                </a:cubicBezTo>
                <a:cubicBezTo>
                  <a:pt x="55" y="80"/>
                  <a:pt x="55" y="80"/>
                  <a:pt x="56" y="80"/>
                </a:cubicBezTo>
                <a:cubicBezTo>
                  <a:pt x="57" y="79"/>
                  <a:pt x="57" y="79"/>
                  <a:pt x="57" y="79"/>
                </a:cubicBezTo>
                <a:cubicBezTo>
                  <a:pt x="58" y="79"/>
                  <a:pt x="58" y="80"/>
                  <a:pt x="58" y="81"/>
                </a:cubicBezTo>
                <a:cubicBezTo>
                  <a:pt x="58" y="82"/>
                  <a:pt x="58" y="82"/>
                  <a:pt x="57"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45" name="Freeform 47">
            <a:extLst>
              <a:ext uri="{FF2B5EF4-FFF2-40B4-BE49-F238E27FC236}">
                <a16:creationId xmlns:a16="http://schemas.microsoft.com/office/drawing/2014/main" xmlns="" id="{77B20076-7DBF-4C45-B2BF-1D5933391DDD}"/>
              </a:ext>
            </a:extLst>
          </p:cNvPr>
          <p:cNvSpPr>
            <a:spLocks noEditPoints="1"/>
          </p:cNvSpPr>
          <p:nvPr/>
        </p:nvSpPr>
        <p:spPr bwMode="auto">
          <a:xfrm>
            <a:off x="6408352" y="3719734"/>
            <a:ext cx="809364" cy="533866"/>
          </a:xfrm>
          <a:custGeom>
            <a:avLst/>
            <a:gdLst>
              <a:gd name="T0" fmla="*/ 173 w 389"/>
              <a:gd name="T1" fmla="*/ 250 h 257"/>
              <a:gd name="T2" fmla="*/ 171 w 389"/>
              <a:gd name="T3" fmla="*/ 247 h 257"/>
              <a:gd name="T4" fmla="*/ 234 w 389"/>
              <a:gd name="T5" fmla="*/ 180 h 257"/>
              <a:gd name="T6" fmla="*/ 206 w 389"/>
              <a:gd name="T7" fmla="*/ 175 h 257"/>
              <a:gd name="T8" fmla="*/ 88 w 389"/>
              <a:gd name="T9" fmla="*/ 230 h 257"/>
              <a:gd name="T10" fmla="*/ 117 w 389"/>
              <a:gd name="T11" fmla="*/ 229 h 257"/>
              <a:gd name="T12" fmla="*/ 150 w 389"/>
              <a:gd name="T13" fmla="*/ 219 h 257"/>
              <a:gd name="T14" fmla="*/ 261 w 389"/>
              <a:gd name="T15" fmla="*/ 173 h 257"/>
              <a:gd name="T16" fmla="*/ 319 w 389"/>
              <a:gd name="T17" fmla="*/ 129 h 257"/>
              <a:gd name="T18" fmla="*/ 314 w 389"/>
              <a:gd name="T19" fmla="*/ 116 h 257"/>
              <a:gd name="T20" fmla="*/ 302 w 389"/>
              <a:gd name="T21" fmla="*/ 194 h 257"/>
              <a:gd name="T22" fmla="*/ 353 w 389"/>
              <a:gd name="T23" fmla="*/ 181 h 257"/>
              <a:gd name="T24" fmla="*/ 358 w 389"/>
              <a:gd name="T25" fmla="*/ 95 h 257"/>
              <a:gd name="T26" fmla="*/ 259 w 389"/>
              <a:gd name="T27" fmla="*/ 253 h 257"/>
              <a:gd name="T28" fmla="*/ 258 w 389"/>
              <a:gd name="T29" fmla="*/ 167 h 257"/>
              <a:gd name="T30" fmla="*/ 281 w 389"/>
              <a:gd name="T31" fmla="*/ 159 h 257"/>
              <a:gd name="T32" fmla="*/ 256 w 389"/>
              <a:gd name="T33" fmla="*/ 165 h 257"/>
              <a:gd name="T34" fmla="*/ 237 w 389"/>
              <a:gd name="T35" fmla="*/ 179 h 257"/>
              <a:gd name="T36" fmla="*/ 236 w 389"/>
              <a:gd name="T37" fmla="*/ 188 h 257"/>
              <a:gd name="T38" fmla="*/ 227 w 389"/>
              <a:gd name="T39" fmla="*/ 183 h 257"/>
              <a:gd name="T40" fmla="*/ 215 w 389"/>
              <a:gd name="T41" fmla="*/ 173 h 257"/>
              <a:gd name="T42" fmla="*/ 195 w 389"/>
              <a:gd name="T43" fmla="*/ 177 h 257"/>
              <a:gd name="T44" fmla="*/ 174 w 389"/>
              <a:gd name="T45" fmla="*/ 199 h 257"/>
              <a:gd name="T46" fmla="*/ 154 w 389"/>
              <a:gd name="T47" fmla="*/ 202 h 257"/>
              <a:gd name="T48" fmla="*/ 130 w 389"/>
              <a:gd name="T49" fmla="*/ 223 h 257"/>
              <a:gd name="T50" fmla="*/ 102 w 389"/>
              <a:gd name="T51" fmla="*/ 220 h 257"/>
              <a:gd name="T52" fmla="*/ 90 w 389"/>
              <a:gd name="T53" fmla="*/ 208 h 257"/>
              <a:gd name="T54" fmla="*/ 76 w 389"/>
              <a:gd name="T55" fmla="*/ 190 h 257"/>
              <a:gd name="T56" fmla="*/ 83 w 389"/>
              <a:gd name="T57" fmla="*/ 173 h 257"/>
              <a:gd name="T58" fmla="*/ 98 w 389"/>
              <a:gd name="T59" fmla="*/ 147 h 257"/>
              <a:gd name="T60" fmla="*/ 117 w 389"/>
              <a:gd name="T61" fmla="*/ 138 h 257"/>
              <a:gd name="T62" fmla="*/ 142 w 389"/>
              <a:gd name="T63" fmla="*/ 111 h 257"/>
              <a:gd name="T64" fmla="*/ 177 w 389"/>
              <a:gd name="T65" fmla="*/ 111 h 257"/>
              <a:gd name="T66" fmla="*/ 193 w 389"/>
              <a:gd name="T67" fmla="*/ 89 h 257"/>
              <a:gd name="T68" fmla="*/ 213 w 389"/>
              <a:gd name="T69" fmla="*/ 79 h 257"/>
              <a:gd name="T70" fmla="*/ 238 w 389"/>
              <a:gd name="T71" fmla="*/ 89 h 257"/>
              <a:gd name="T72" fmla="*/ 259 w 389"/>
              <a:gd name="T73" fmla="*/ 110 h 257"/>
              <a:gd name="T74" fmla="*/ 262 w 389"/>
              <a:gd name="T75" fmla="*/ 122 h 257"/>
              <a:gd name="T76" fmla="*/ 287 w 389"/>
              <a:gd name="T77" fmla="*/ 120 h 257"/>
              <a:gd name="T78" fmla="*/ 231 w 389"/>
              <a:gd name="T79" fmla="*/ 183 h 257"/>
              <a:gd name="T80" fmla="*/ 273 w 389"/>
              <a:gd name="T81" fmla="*/ 161 h 257"/>
              <a:gd name="T82" fmla="*/ 71 w 389"/>
              <a:gd name="T83" fmla="*/ 194 h 257"/>
              <a:gd name="T84" fmla="*/ 203 w 389"/>
              <a:gd name="T85" fmla="*/ 68 h 257"/>
              <a:gd name="T86" fmla="*/ 198 w 389"/>
              <a:gd name="T87" fmla="*/ 30 h 257"/>
              <a:gd name="T88" fmla="*/ 177 w 389"/>
              <a:gd name="T89" fmla="*/ 3 h 257"/>
              <a:gd name="T90" fmla="*/ 172 w 389"/>
              <a:gd name="T91" fmla="*/ 30 h 257"/>
              <a:gd name="T92" fmla="*/ 305 w 389"/>
              <a:gd name="T93" fmla="*/ 177 h 257"/>
              <a:gd name="T94" fmla="*/ 317 w 389"/>
              <a:gd name="T95" fmla="*/ 97 h 257"/>
              <a:gd name="T96" fmla="*/ 258 w 389"/>
              <a:gd name="T97" fmla="*/ 83 h 257"/>
              <a:gd name="T98" fmla="*/ 258 w 389"/>
              <a:gd name="T99" fmla="*/ 104 h 257"/>
              <a:gd name="T100" fmla="*/ 278 w 389"/>
              <a:gd name="T101" fmla="*/ 117 h 257"/>
              <a:gd name="T102" fmla="*/ 66 w 389"/>
              <a:gd name="T103" fmla="*/ 111 h 257"/>
              <a:gd name="T104" fmla="*/ 15 w 389"/>
              <a:gd name="T105" fmla="*/ 105 h 257"/>
              <a:gd name="T106" fmla="*/ 20 w 389"/>
              <a:gd name="T107" fmla="*/ 205 h 257"/>
              <a:gd name="T108" fmla="*/ 69 w 389"/>
              <a:gd name="T109" fmla="*/ 193 h 257"/>
              <a:gd name="T110" fmla="*/ 35 w 389"/>
              <a:gd name="T111" fmla="*/ 181 h 257"/>
              <a:gd name="T112" fmla="*/ 152 w 389"/>
              <a:gd name="T113" fmla="*/ 48 h 257"/>
              <a:gd name="T114" fmla="*/ 139 w 389"/>
              <a:gd name="T115" fmla="*/ 17 h 257"/>
              <a:gd name="T116" fmla="*/ 114 w 389"/>
              <a:gd name="T117" fmla="*/ 108 h 257"/>
              <a:gd name="T118" fmla="*/ 74 w 389"/>
              <a:gd name="T119" fmla="*/ 160 h 257"/>
              <a:gd name="T120" fmla="*/ 170 w 389"/>
              <a:gd name="T121" fmla="*/ 5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257">
                <a:moveTo>
                  <a:pt x="196" y="257"/>
                </a:moveTo>
                <a:cubicBezTo>
                  <a:pt x="196" y="257"/>
                  <a:pt x="196" y="257"/>
                  <a:pt x="196" y="256"/>
                </a:cubicBezTo>
                <a:cubicBezTo>
                  <a:pt x="196" y="256"/>
                  <a:pt x="196" y="256"/>
                  <a:pt x="196" y="256"/>
                </a:cubicBezTo>
                <a:cubicBezTo>
                  <a:pt x="196" y="255"/>
                  <a:pt x="196" y="255"/>
                  <a:pt x="197" y="254"/>
                </a:cubicBezTo>
                <a:cubicBezTo>
                  <a:pt x="197" y="254"/>
                  <a:pt x="198" y="254"/>
                  <a:pt x="198" y="254"/>
                </a:cubicBezTo>
                <a:cubicBezTo>
                  <a:pt x="198" y="256"/>
                  <a:pt x="198" y="257"/>
                  <a:pt x="196" y="257"/>
                </a:cubicBezTo>
                <a:close/>
                <a:moveTo>
                  <a:pt x="174" y="210"/>
                </a:moveTo>
                <a:cubicBezTo>
                  <a:pt x="174" y="209"/>
                  <a:pt x="174" y="209"/>
                  <a:pt x="174" y="209"/>
                </a:cubicBezTo>
                <a:cubicBezTo>
                  <a:pt x="174" y="209"/>
                  <a:pt x="174" y="208"/>
                  <a:pt x="174" y="208"/>
                </a:cubicBezTo>
                <a:cubicBezTo>
                  <a:pt x="174" y="208"/>
                  <a:pt x="174" y="207"/>
                  <a:pt x="174" y="207"/>
                </a:cubicBezTo>
                <a:cubicBezTo>
                  <a:pt x="174" y="207"/>
                  <a:pt x="175" y="207"/>
                  <a:pt x="175" y="207"/>
                </a:cubicBezTo>
                <a:cubicBezTo>
                  <a:pt x="175" y="207"/>
                  <a:pt x="175" y="207"/>
                  <a:pt x="175" y="208"/>
                </a:cubicBezTo>
                <a:cubicBezTo>
                  <a:pt x="175" y="208"/>
                  <a:pt x="175" y="209"/>
                  <a:pt x="175" y="210"/>
                </a:cubicBezTo>
                <a:cubicBezTo>
                  <a:pt x="175" y="211"/>
                  <a:pt x="175" y="211"/>
                  <a:pt x="175" y="211"/>
                </a:cubicBezTo>
                <a:cubicBezTo>
                  <a:pt x="175" y="211"/>
                  <a:pt x="175" y="211"/>
                  <a:pt x="174" y="210"/>
                </a:cubicBezTo>
                <a:cubicBezTo>
                  <a:pt x="174" y="210"/>
                  <a:pt x="174" y="210"/>
                  <a:pt x="174" y="210"/>
                </a:cubicBezTo>
                <a:close/>
                <a:moveTo>
                  <a:pt x="198" y="189"/>
                </a:moveTo>
                <a:cubicBezTo>
                  <a:pt x="197" y="189"/>
                  <a:pt x="197" y="189"/>
                  <a:pt x="197" y="189"/>
                </a:cubicBezTo>
                <a:cubicBezTo>
                  <a:pt x="197" y="187"/>
                  <a:pt x="197" y="187"/>
                  <a:pt x="197" y="187"/>
                </a:cubicBezTo>
                <a:cubicBezTo>
                  <a:pt x="198" y="187"/>
                  <a:pt x="198" y="188"/>
                  <a:pt x="198" y="188"/>
                </a:cubicBezTo>
                <a:cubicBezTo>
                  <a:pt x="198" y="188"/>
                  <a:pt x="198" y="188"/>
                  <a:pt x="198" y="189"/>
                </a:cubicBezTo>
                <a:close/>
                <a:moveTo>
                  <a:pt x="173" y="250"/>
                </a:moveTo>
                <a:cubicBezTo>
                  <a:pt x="175" y="252"/>
                  <a:pt x="176" y="253"/>
                  <a:pt x="176" y="255"/>
                </a:cubicBezTo>
                <a:cubicBezTo>
                  <a:pt x="175" y="255"/>
                  <a:pt x="175" y="255"/>
                  <a:pt x="174" y="254"/>
                </a:cubicBezTo>
                <a:cubicBezTo>
                  <a:pt x="174" y="253"/>
                  <a:pt x="173" y="252"/>
                  <a:pt x="173" y="252"/>
                </a:cubicBezTo>
                <a:cubicBezTo>
                  <a:pt x="172" y="251"/>
                  <a:pt x="172" y="250"/>
                  <a:pt x="171" y="249"/>
                </a:cubicBezTo>
                <a:cubicBezTo>
                  <a:pt x="171" y="248"/>
                  <a:pt x="170" y="248"/>
                  <a:pt x="169" y="248"/>
                </a:cubicBezTo>
                <a:cubicBezTo>
                  <a:pt x="169" y="250"/>
                  <a:pt x="169" y="251"/>
                  <a:pt x="168" y="252"/>
                </a:cubicBezTo>
                <a:cubicBezTo>
                  <a:pt x="168" y="252"/>
                  <a:pt x="167" y="253"/>
                  <a:pt x="165" y="253"/>
                </a:cubicBezTo>
                <a:cubicBezTo>
                  <a:pt x="165" y="252"/>
                  <a:pt x="165" y="251"/>
                  <a:pt x="165" y="251"/>
                </a:cubicBezTo>
                <a:cubicBezTo>
                  <a:pt x="165" y="249"/>
                  <a:pt x="166" y="248"/>
                  <a:pt x="169" y="247"/>
                </a:cubicBezTo>
                <a:cubicBezTo>
                  <a:pt x="168" y="246"/>
                  <a:pt x="168" y="245"/>
                  <a:pt x="167" y="244"/>
                </a:cubicBezTo>
                <a:cubicBezTo>
                  <a:pt x="166" y="243"/>
                  <a:pt x="165" y="243"/>
                  <a:pt x="165" y="242"/>
                </a:cubicBezTo>
                <a:cubicBezTo>
                  <a:pt x="165" y="241"/>
                  <a:pt x="165" y="241"/>
                  <a:pt x="164" y="241"/>
                </a:cubicBezTo>
                <a:cubicBezTo>
                  <a:pt x="164" y="240"/>
                  <a:pt x="163" y="240"/>
                  <a:pt x="162" y="239"/>
                </a:cubicBezTo>
                <a:cubicBezTo>
                  <a:pt x="162" y="238"/>
                  <a:pt x="161" y="237"/>
                  <a:pt x="161" y="237"/>
                </a:cubicBezTo>
                <a:cubicBezTo>
                  <a:pt x="160" y="236"/>
                  <a:pt x="160" y="235"/>
                  <a:pt x="160" y="234"/>
                </a:cubicBezTo>
                <a:cubicBezTo>
                  <a:pt x="161" y="235"/>
                  <a:pt x="162" y="235"/>
                  <a:pt x="162" y="236"/>
                </a:cubicBezTo>
                <a:cubicBezTo>
                  <a:pt x="163" y="236"/>
                  <a:pt x="163" y="237"/>
                  <a:pt x="163" y="238"/>
                </a:cubicBezTo>
                <a:cubicBezTo>
                  <a:pt x="164" y="238"/>
                  <a:pt x="164" y="238"/>
                  <a:pt x="165" y="239"/>
                </a:cubicBezTo>
                <a:cubicBezTo>
                  <a:pt x="166" y="241"/>
                  <a:pt x="166" y="241"/>
                  <a:pt x="166" y="241"/>
                </a:cubicBezTo>
                <a:cubicBezTo>
                  <a:pt x="167" y="243"/>
                  <a:pt x="167" y="243"/>
                  <a:pt x="167" y="243"/>
                </a:cubicBezTo>
                <a:cubicBezTo>
                  <a:pt x="168" y="244"/>
                  <a:pt x="168" y="244"/>
                  <a:pt x="169" y="244"/>
                </a:cubicBezTo>
                <a:cubicBezTo>
                  <a:pt x="170" y="245"/>
                  <a:pt x="170" y="246"/>
                  <a:pt x="171" y="247"/>
                </a:cubicBezTo>
                <a:cubicBezTo>
                  <a:pt x="172" y="247"/>
                  <a:pt x="173" y="248"/>
                  <a:pt x="173" y="250"/>
                </a:cubicBezTo>
                <a:close/>
                <a:moveTo>
                  <a:pt x="153" y="205"/>
                </a:moveTo>
                <a:cubicBezTo>
                  <a:pt x="153" y="205"/>
                  <a:pt x="154" y="205"/>
                  <a:pt x="154" y="205"/>
                </a:cubicBezTo>
                <a:cubicBezTo>
                  <a:pt x="154" y="205"/>
                  <a:pt x="154" y="205"/>
                  <a:pt x="154" y="205"/>
                </a:cubicBezTo>
                <a:cubicBezTo>
                  <a:pt x="154" y="205"/>
                  <a:pt x="153" y="205"/>
                  <a:pt x="153" y="205"/>
                </a:cubicBezTo>
                <a:close/>
                <a:moveTo>
                  <a:pt x="154" y="205"/>
                </a:moveTo>
                <a:cubicBezTo>
                  <a:pt x="155" y="205"/>
                  <a:pt x="156" y="206"/>
                  <a:pt x="157" y="206"/>
                </a:cubicBezTo>
                <a:cubicBezTo>
                  <a:pt x="158" y="207"/>
                  <a:pt x="159" y="208"/>
                  <a:pt x="159" y="208"/>
                </a:cubicBezTo>
                <a:cubicBezTo>
                  <a:pt x="158" y="208"/>
                  <a:pt x="157" y="208"/>
                  <a:pt x="156" y="207"/>
                </a:cubicBezTo>
                <a:cubicBezTo>
                  <a:pt x="155" y="207"/>
                  <a:pt x="155" y="206"/>
                  <a:pt x="154" y="205"/>
                </a:cubicBezTo>
                <a:close/>
                <a:moveTo>
                  <a:pt x="215" y="202"/>
                </a:moveTo>
                <a:cubicBezTo>
                  <a:pt x="215" y="202"/>
                  <a:pt x="215" y="202"/>
                  <a:pt x="216" y="202"/>
                </a:cubicBezTo>
                <a:cubicBezTo>
                  <a:pt x="216" y="202"/>
                  <a:pt x="216" y="202"/>
                  <a:pt x="216" y="202"/>
                </a:cubicBezTo>
                <a:cubicBezTo>
                  <a:pt x="217" y="202"/>
                  <a:pt x="218" y="203"/>
                  <a:pt x="218" y="205"/>
                </a:cubicBezTo>
                <a:cubicBezTo>
                  <a:pt x="218" y="205"/>
                  <a:pt x="218" y="206"/>
                  <a:pt x="217" y="207"/>
                </a:cubicBezTo>
                <a:cubicBezTo>
                  <a:pt x="217" y="207"/>
                  <a:pt x="216" y="207"/>
                  <a:pt x="215" y="207"/>
                </a:cubicBezTo>
                <a:cubicBezTo>
                  <a:pt x="214" y="207"/>
                  <a:pt x="213" y="207"/>
                  <a:pt x="213" y="205"/>
                </a:cubicBezTo>
                <a:cubicBezTo>
                  <a:pt x="213" y="205"/>
                  <a:pt x="214" y="204"/>
                  <a:pt x="214" y="204"/>
                </a:cubicBezTo>
                <a:cubicBezTo>
                  <a:pt x="214" y="203"/>
                  <a:pt x="214" y="203"/>
                  <a:pt x="215" y="202"/>
                </a:cubicBezTo>
                <a:close/>
                <a:moveTo>
                  <a:pt x="232" y="179"/>
                </a:moveTo>
                <a:cubicBezTo>
                  <a:pt x="233" y="179"/>
                  <a:pt x="233" y="179"/>
                  <a:pt x="233" y="179"/>
                </a:cubicBezTo>
                <a:cubicBezTo>
                  <a:pt x="233" y="179"/>
                  <a:pt x="234" y="180"/>
                  <a:pt x="234" y="180"/>
                </a:cubicBezTo>
                <a:cubicBezTo>
                  <a:pt x="234" y="180"/>
                  <a:pt x="234" y="181"/>
                  <a:pt x="233" y="181"/>
                </a:cubicBezTo>
                <a:cubicBezTo>
                  <a:pt x="233" y="181"/>
                  <a:pt x="233" y="181"/>
                  <a:pt x="233" y="181"/>
                </a:cubicBezTo>
                <a:cubicBezTo>
                  <a:pt x="233" y="181"/>
                  <a:pt x="233" y="181"/>
                  <a:pt x="233" y="181"/>
                </a:cubicBezTo>
                <a:cubicBezTo>
                  <a:pt x="233" y="181"/>
                  <a:pt x="233" y="181"/>
                  <a:pt x="233" y="180"/>
                </a:cubicBezTo>
                <a:cubicBezTo>
                  <a:pt x="233" y="180"/>
                  <a:pt x="233" y="180"/>
                  <a:pt x="232" y="179"/>
                </a:cubicBezTo>
                <a:close/>
                <a:moveTo>
                  <a:pt x="201" y="172"/>
                </a:moveTo>
                <a:cubicBezTo>
                  <a:pt x="201" y="172"/>
                  <a:pt x="201" y="172"/>
                  <a:pt x="202" y="171"/>
                </a:cubicBezTo>
                <a:cubicBezTo>
                  <a:pt x="203" y="170"/>
                  <a:pt x="204" y="169"/>
                  <a:pt x="204" y="169"/>
                </a:cubicBezTo>
                <a:cubicBezTo>
                  <a:pt x="204" y="169"/>
                  <a:pt x="204" y="169"/>
                  <a:pt x="204" y="169"/>
                </a:cubicBezTo>
                <a:cubicBezTo>
                  <a:pt x="204" y="169"/>
                  <a:pt x="204" y="169"/>
                  <a:pt x="204" y="170"/>
                </a:cubicBezTo>
                <a:cubicBezTo>
                  <a:pt x="203" y="171"/>
                  <a:pt x="203" y="171"/>
                  <a:pt x="203" y="171"/>
                </a:cubicBezTo>
                <a:cubicBezTo>
                  <a:pt x="202" y="172"/>
                  <a:pt x="202" y="172"/>
                  <a:pt x="202" y="172"/>
                </a:cubicBezTo>
                <a:cubicBezTo>
                  <a:pt x="201" y="173"/>
                  <a:pt x="201" y="173"/>
                  <a:pt x="201" y="172"/>
                </a:cubicBezTo>
                <a:close/>
                <a:moveTo>
                  <a:pt x="210" y="192"/>
                </a:moveTo>
                <a:cubicBezTo>
                  <a:pt x="209" y="192"/>
                  <a:pt x="209" y="192"/>
                  <a:pt x="209" y="192"/>
                </a:cubicBezTo>
                <a:cubicBezTo>
                  <a:pt x="209" y="191"/>
                  <a:pt x="209" y="191"/>
                  <a:pt x="209" y="191"/>
                </a:cubicBezTo>
                <a:cubicBezTo>
                  <a:pt x="209" y="191"/>
                  <a:pt x="209" y="190"/>
                  <a:pt x="209" y="190"/>
                </a:cubicBezTo>
                <a:cubicBezTo>
                  <a:pt x="209" y="190"/>
                  <a:pt x="210" y="190"/>
                  <a:pt x="210" y="190"/>
                </a:cubicBezTo>
                <a:cubicBezTo>
                  <a:pt x="210" y="190"/>
                  <a:pt x="210" y="191"/>
                  <a:pt x="210" y="191"/>
                </a:cubicBezTo>
                <a:cubicBezTo>
                  <a:pt x="210" y="191"/>
                  <a:pt x="210" y="192"/>
                  <a:pt x="210" y="192"/>
                </a:cubicBezTo>
                <a:close/>
                <a:moveTo>
                  <a:pt x="205" y="177"/>
                </a:moveTo>
                <a:cubicBezTo>
                  <a:pt x="205" y="176"/>
                  <a:pt x="206" y="176"/>
                  <a:pt x="206" y="175"/>
                </a:cubicBezTo>
                <a:cubicBezTo>
                  <a:pt x="206" y="175"/>
                  <a:pt x="206" y="175"/>
                  <a:pt x="206" y="175"/>
                </a:cubicBezTo>
                <a:cubicBezTo>
                  <a:pt x="206" y="176"/>
                  <a:pt x="206" y="177"/>
                  <a:pt x="206" y="177"/>
                </a:cubicBezTo>
                <a:cubicBezTo>
                  <a:pt x="206" y="177"/>
                  <a:pt x="205" y="177"/>
                  <a:pt x="205" y="177"/>
                </a:cubicBezTo>
                <a:cubicBezTo>
                  <a:pt x="206" y="177"/>
                  <a:pt x="206" y="177"/>
                  <a:pt x="206" y="177"/>
                </a:cubicBezTo>
                <a:cubicBezTo>
                  <a:pt x="206" y="177"/>
                  <a:pt x="205" y="177"/>
                  <a:pt x="205" y="177"/>
                </a:cubicBezTo>
                <a:close/>
                <a:moveTo>
                  <a:pt x="91" y="225"/>
                </a:moveTo>
                <a:cubicBezTo>
                  <a:pt x="91" y="225"/>
                  <a:pt x="91" y="225"/>
                  <a:pt x="91" y="226"/>
                </a:cubicBezTo>
                <a:cubicBezTo>
                  <a:pt x="91" y="226"/>
                  <a:pt x="90" y="226"/>
                  <a:pt x="90" y="226"/>
                </a:cubicBezTo>
                <a:cubicBezTo>
                  <a:pt x="90" y="226"/>
                  <a:pt x="90" y="226"/>
                  <a:pt x="90" y="226"/>
                </a:cubicBezTo>
                <a:cubicBezTo>
                  <a:pt x="90" y="226"/>
                  <a:pt x="90" y="225"/>
                  <a:pt x="90" y="225"/>
                </a:cubicBezTo>
                <a:lnTo>
                  <a:pt x="91" y="225"/>
                </a:lnTo>
                <a:close/>
                <a:moveTo>
                  <a:pt x="76" y="234"/>
                </a:moveTo>
                <a:cubicBezTo>
                  <a:pt x="76" y="234"/>
                  <a:pt x="76" y="234"/>
                  <a:pt x="76" y="235"/>
                </a:cubicBezTo>
                <a:cubicBezTo>
                  <a:pt x="76" y="235"/>
                  <a:pt x="76" y="235"/>
                  <a:pt x="76" y="235"/>
                </a:cubicBezTo>
                <a:cubicBezTo>
                  <a:pt x="76" y="235"/>
                  <a:pt x="76" y="236"/>
                  <a:pt x="76" y="236"/>
                </a:cubicBezTo>
                <a:cubicBezTo>
                  <a:pt x="75" y="236"/>
                  <a:pt x="75" y="236"/>
                  <a:pt x="75" y="236"/>
                </a:cubicBezTo>
                <a:cubicBezTo>
                  <a:pt x="75" y="236"/>
                  <a:pt x="76" y="235"/>
                  <a:pt x="76" y="235"/>
                </a:cubicBezTo>
                <a:cubicBezTo>
                  <a:pt x="76" y="235"/>
                  <a:pt x="76" y="234"/>
                  <a:pt x="76" y="234"/>
                </a:cubicBezTo>
                <a:close/>
                <a:moveTo>
                  <a:pt x="88" y="230"/>
                </a:moveTo>
                <a:cubicBezTo>
                  <a:pt x="87" y="230"/>
                  <a:pt x="87" y="230"/>
                  <a:pt x="87" y="230"/>
                </a:cubicBezTo>
                <a:cubicBezTo>
                  <a:pt x="87" y="230"/>
                  <a:pt x="87" y="230"/>
                  <a:pt x="87" y="230"/>
                </a:cubicBezTo>
                <a:cubicBezTo>
                  <a:pt x="88" y="230"/>
                  <a:pt x="88" y="230"/>
                  <a:pt x="88" y="230"/>
                </a:cubicBezTo>
                <a:cubicBezTo>
                  <a:pt x="88" y="230"/>
                  <a:pt x="88" y="230"/>
                  <a:pt x="88" y="230"/>
                </a:cubicBezTo>
                <a:close/>
                <a:moveTo>
                  <a:pt x="73" y="193"/>
                </a:moveTo>
                <a:cubicBezTo>
                  <a:pt x="73" y="193"/>
                  <a:pt x="74" y="193"/>
                  <a:pt x="74" y="193"/>
                </a:cubicBezTo>
                <a:cubicBezTo>
                  <a:pt x="74" y="193"/>
                  <a:pt x="74" y="193"/>
                  <a:pt x="73" y="193"/>
                </a:cubicBezTo>
                <a:cubicBezTo>
                  <a:pt x="72" y="194"/>
                  <a:pt x="72" y="194"/>
                  <a:pt x="72" y="194"/>
                </a:cubicBezTo>
                <a:cubicBezTo>
                  <a:pt x="72" y="194"/>
                  <a:pt x="72" y="193"/>
                  <a:pt x="72" y="193"/>
                </a:cubicBezTo>
                <a:cubicBezTo>
                  <a:pt x="72" y="193"/>
                  <a:pt x="73" y="193"/>
                  <a:pt x="73" y="193"/>
                </a:cubicBezTo>
                <a:close/>
                <a:moveTo>
                  <a:pt x="74" y="192"/>
                </a:moveTo>
                <a:cubicBezTo>
                  <a:pt x="74" y="192"/>
                  <a:pt x="75" y="192"/>
                  <a:pt x="75" y="193"/>
                </a:cubicBezTo>
                <a:cubicBezTo>
                  <a:pt x="74" y="193"/>
                  <a:pt x="74" y="192"/>
                  <a:pt x="74" y="193"/>
                </a:cubicBezTo>
                <a:cubicBezTo>
                  <a:pt x="74" y="193"/>
                  <a:pt x="74" y="193"/>
                  <a:pt x="74" y="192"/>
                </a:cubicBezTo>
                <a:close/>
                <a:moveTo>
                  <a:pt x="88" y="228"/>
                </a:moveTo>
                <a:cubicBezTo>
                  <a:pt x="89" y="228"/>
                  <a:pt x="89" y="228"/>
                  <a:pt x="89" y="228"/>
                </a:cubicBezTo>
                <a:cubicBezTo>
                  <a:pt x="89" y="229"/>
                  <a:pt x="89" y="229"/>
                  <a:pt x="89" y="229"/>
                </a:cubicBezTo>
                <a:cubicBezTo>
                  <a:pt x="89" y="229"/>
                  <a:pt x="89" y="229"/>
                  <a:pt x="89" y="229"/>
                </a:cubicBezTo>
                <a:cubicBezTo>
                  <a:pt x="88" y="229"/>
                  <a:pt x="88" y="229"/>
                  <a:pt x="88" y="228"/>
                </a:cubicBezTo>
                <a:close/>
                <a:moveTo>
                  <a:pt x="118" y="228"/>
                </a:moveTo>
                <a:cubicBezTo>
                  <a:pt x="118" y="228"/>
                  <a:pt x="118" y="228"/>
                  <a:pt x="118" y="228"/>
                </a:cubicBezTo>
                <a:cubicBezTo>
                  <a:pt x="118" y="228"/>
                  <a:pt x="118" y="228"/>
                  <a:pt x="119" y="228"/>
                </a:cubicBezTo>
                <a:cubicBezTo>
                  <a:pt x="119" y="231"/>
                  <a:pt x="119" y="231"/>
                  <a:pt x="119" y="231"/>
                </a:cubicBezTo>
                <a:cubicBezTo>
                  <a:pt x="118" y="231"/>
                  <a:pt x="118" y="230"/>
                  <a:pt x="117" y="230"/>
                </a:cubicBezTo>
                <a:cubicBezTo>
                  <a:pt x="117" y="230"/>
                  <a:pt x="117" y="230"/>
                  <a:pt x="117" y="229"/>
                </a:cubicBezTo>
                <a:cubicBezTo>
                  <a:pt x="118" y="229"/>
                  <a:pt x="118" y="229"/>
                  <a:pt x="118" y="229"/>
                </a:cubicBezTo>
                <a:cubicBezTo>
                  <a:pt x="118" y="229"/>
                  <a:pt x="118" y="229"/>
                  <a:pt x="118" y="228"/>
                </a:cubicBezTo>
                <a:cubicBezTo>
                  <a:pt x="118" y="228"/>
                  <a:pt x="118" y="228"/>
                  <a:pt x="118" y="228"/>
                </a:cubicBezTo>
                <a:cubicBezTo>
                  <a:pt x="118" y="228"/>
                  <a:pt x="118" y="228"/>
                  <a:pt x="118" y="228"/>
                </a:cubicBezTo>
                <a:close/>
                <a:moveTo>
                  <a:pt x="118" y="225"/>
                </a:moveTo>
                <a:cubicBezTo>
                  <a:pt x="118" y="225"/>
                  <a:pt x="119" y="225"/>
                  <a:pt x="119" y="226"/>
                </a:cubicBezTo>
                <a:cubicBezTo>
                  <a:pt x="119" y="227"/>
                  <a:pt x="118" y="227"/>
                  <a:pt x="118" y="227"/>
                </a:cubicBezTo>
                <a:cubicBezTo>
                  <a:pt x="118" y="227"/>
                  <a:pt x="118" y="227"/>
                  <a:pt x="118" y="227"/>
                </a:cubicBezTo>
                <a:cubicBezTo>
                  <a:pt x="118" y="227"/>
                  <a:pt x="118" y="227"/>
                  <a:pt x="118" y="227"/>
                </a:cubicBezTo>
                <a:cubicBezTo>
                  <a:pt x="118" y="226"/>
                  <a:pt x="118" y="226"/>
                  <a:pt x="118" y="225"/>
                </a:cubicBezTo>
                <a:close/>
                <a:moveTo>
                  <a:pt x="150" y="219"/>
                </a:moveTo>
                <a:cubicBezTo>
                  <a:pt x="150" y="219"/>
                  <a:pt x="151" y="220"/>
                  <a:pt x="151" y="221"/>
                </a:cubicBezTo>
                <a:cubicBezTo>
                  <a:pt x="152" y="223"/>
                  <a:pt x="152" y="224"/>
                  <a:pt x="152" y="224"/>
                </a:cubicBezTo>
                <a:cubicBezTo>
                  <a:pt x="152" y="224"/>
                  <a:pt x="151" y="224"/>
                  <a:pt x="150" y="223"/>
                </a:cubicBezTo>
                <a:cubicBezTo>
                  <a:pt x="149" y="222"/>
                  <a:pt x="149" y="221"/>
                  <a:pt x="149" y="221"/>
                </a:cubicBezTo>
                <a:cubicBezTo>
                  <a:pt x="149" y="221"/>
                  <a:pt x="149" y="221"/>
                  <a:pt x="149" y="221"/>
                </a:cubicBezTo>
                <a:cubicBezTo>
                  <a:pt x="148" y="220"/>
                  <a:pt x="148" y="220"/>
                  <a:pt x="148" y="220"/>
                </a:cubicBezTo>
                <a:cubicBezTo>
                  <a:pt x="148" y="219"/>
                  <a:pt x="148" y="219"/>
                  <a:pt x="147" y="218"/>
                </a:cubicBezTo>
                <a:cubicBezTo>
                  <a:pt x="147" y="217"/>
                  <a:pt x="147" y="217"/>
                  <a:pt x="147" y="217"/>
                </a:cubicBezTo>
                <a:cubicBezTo>
                  <a:pt x="147" y="217"/>
                  <a:pt x="147" y="217"/>
                  <a:pt x="148" y="216"/>
                </a:cubicBezTo>
                <a:cubicBezTo>
                  <a:pt x="148" y="217"/>
                  <a:pt x="148" y="217"/>
                  <a:pt x="148" y="218"/>
                </a:cubicBezTo>
                <a:cubicBezTo>
                  <a:pt x="149" y="218"/>
                  <a:pt x="149" y="219"/>
                  <a:pt x="150" y="219"/>
                </a:cubicBezTo>
                <a:close/>
                <a:moveTo>
                  <a:pt x="239" y="222"/>
                </a:moveTo>
                <a:cubicBezTo>
                  <a:pt x="240" y="222"/>
                  <a:pt x="240" y="222"/>
                  <a:pt x="241" y="223"/>
                </a:cubicBezTo>
                <a:cubicBezTo>
                  <a:pt x="241" y="223"/>
                  <a:pt x="242" y="223"/>
                  <a:pt x="242" y="224"/>
                </a:cubicBezTo>
                <a:cubicBezTo>
                  <a:pt x="241" y="224"/>
                  <a:pt x="239" y="223"/>
                  <a:pt x="239" y="222"/>
                </a:cubicBezTo>
                <a:close/>
                <a:moveTo>
                  <a:pt x="155" y="224"/>
                </a:moveTo>
                <a:cubicBezTo>
                  <a:pt x="155" y="224"/>
                  <a:pt x="155" y="225"/>
                  <a:pt x="156" y="226"/>
                </a:cubicBezTo>
                <a:cubicBezTo>
                  <a:pt x="157" y="227"/>
                  <a:pt x="158" y="228"/>
                  <a:pt x="159" y="228"/>
                </a:cubicBezTo>
                <a:cubicBezTo>
                  <a:pt x="159" y="229"/>
                  <a:pt x="158" y="229"/>
                  <a:pt x="158" y="229"/>
                </a:cubicBezTo>
                <a:cubicBezTo>
                  <a:pt x="157" y="229"/>
                  <a:pt x="157" y="229"/>
                  <a:pt x="156" y="228"/>
                </a:cubicBezTo>
                <a:cubicBezTo>
                  <a:pt x="155" y="226"/>
                  <a:pt x="155" y="225"/>
                  <a:pt x="155" y="224"/>
                </a:cubicBezTo>
                <a:close/>
                <a:moveTo>
                  <a:pt x="90" y="227"/>
                </a:moveTo>
                <a:cubicBezTo>
                  <a:pt x="89" y="227"/>
                  <a:pt x="89" y="227"/>
                  <a:pt x="89" y="227"/>
                </a:cubicBezTo>
                <a:cubicBezTo>
                  <a:pt x="89" y="227"/>
                  <a:pt x="89" y="227"/>
                  <a:pt x="89" y="227"/>
                </a:cubicBezTo>
                <a:cubicBezTo>
                  <a:pt x="89" y="227"/>
                  <a:pt x="89" y="227"/>
                  <a:pt x="89" y="227"/>
                </a:cubicBezTo>
                <a:cubicBezTo>
                  <a:pt x="90" y="227"/>
                  <a:pt x="90" y="227"/>
                  <a:pt x="90" y="227"/>
                </a:cubicBezTo>
                <a:cubicBezTo>
                  <a:pt x="90" y="227"/>
                  <a:pt x="90" y="227"/>
                  <a:pt x="90" y="227"/>
                </a:cubicBezTo>
                <a:close/>
                <a:moveTo>
                  <a:pt x="261" y="173"/>
                </a:moveTo>
                <a:cubicBezTo>
                  <a:pt x="261" y="173"/>
                  <a:pt x="261" y="172"/>
                  <a:pt x="261" y="172"/>
                </a:cubicBezTo>
                <a:cubicBezTo>
                  <a:pt x="262" y="172"/>
                  <a:pt x="262" y="172"/>
                  <a:pt x="263" y="172"/>
                </a:cubicBezTo>
                <a:cubicBezTo>
                  <a:pt x="263" y="173"/>
                  <a:pt x="262" y="173"/>
                  <a:pt x="262" y="173"/>
                </a:cubicBezTo>
                <a:cubicBezTo>
                  <a:pt x="262" y="173"/>
                  <a:pt x="262" y="174"/>
                  <a:pt x="261" y="174"/>
                </a:cubicBezTo>
                <a:cubicBezTo>
                  <a:pt x="261" y="174"/>
                  <a:pt x="261" y="173"/>
                  <a:pt x="261" y="173"/>
                </a:cubicBezTo>
                <a:cubicBezTo>
                  <a:pt x="261" y="174"/>
                  <a:pt x="261" y="174"/>
                  <a:pt x="261" y="174"/>
                </a:cubicBezTo>
                <a:cubicBezTo>
                  <a:pt x="261" y="174"/>
                  <a:pt x="261" y="173"/>
                  <a:pt x="261" y="173"/>
                </a:cubicBezTo>
                <a:close/>
                <a:moveTo>
                  <a:pt x="334" y="101"/>
                </a:moveTo>
                <a:cubicBezTo>
                  <a:pt x="334" y="101"/>
                  <a:pt x="334" y="101"/>
                  <a:pt x="334" y="101"/>
                </a:cubicBezTo>
                <a:cubicBezTo>
                  <a:pt x="334" y="102"/>
                  <a:pt x="334" y="102"/>
                  <a:pt x="334" y="102"/>
                </a:cubicBezTo>
                <a:cubicBezTo>
                  <a:pt x="335" y="102"/>
                  <a:pt x="335" y="102"/>
                  <a:pt x="335" y="102"/>
                </a:cubicBezTo>
                <a:cubicBezTo>
                  <a:pt x="334" y="102"/>
                  <a:pt x="334" y="103"/>
                  <a:pt x="333" y="103"/>
                </a:cubicBezTo>
                <a:cubicBezTo>
                  <a:pt x="332" y="103"/>
                  <a:pt x="332" y="104"/>
                  <a:pt x="332" y="105"/>
                </a:cubicBezTo>
                <a:cubicBezTo>
                  <a:pt x="332" y="105"/>
                  <a:pt x="332" y="105"/>
                  <a:pt x="331" y="106"/>
                </a:cubicBezTo>
                <a:cubicBezTo>
                  <a:pt x="331" y="107"/>
                  <a:pt x="330" y="107"/>
                  <a:pt x="329" y="107"/>
                </a:cubicBezTo>
                <a:cubicBezTo>
                  <a:pt x="328" y="107"/>
                  <a:pt x="327" y="107"/>
                  <a:pt x="327" y="106"/>
                </a:cubicBezTo>
                <a:cubicBezTo>
                  <a:pt x="327" y="106"/>
                  <a:pt x="326" y="105"/>
                  <a:pt x="326" y="105"/>
                </a:cubicBezTo>
                <a:cubicBezTo>
                  <a:pt x="326" y="105"/>
                  <a:pt x="326" y="105"/>
                  <a:pt x="326" y="104"/>
                </a:cubicBezTo>
                <a:cubicBezTo>
                  <a:pt x="327" y="104"/>
                  <a:pt x="328" y="104"/>
                  <a:pt x="329" y="103"/>
                </a:cubicBezTo>
                <a:cubicBezTo>
                  <a:pt x="329" y="103"/>
                  <a:pt x="330" y="102"/>
                  <a:pt x="331" y="102"/>
                </a:cubicBezTo>
                <a:cubicBezTo>
                  <a:pt x="332" y="102"/>
                  <a:pt x="333" y="101"/>
                  <a:pt x="334" y="101"/>
                </a:cubicBezTo>
                <a:close/>
                <a:moveTo>
                  <a:pt x="325" y="126"/>
                </a:moveTo>
                <a:cubicBezTo>
                  <a:pt x="326" y="127"/>
                  <a:pt x="326" y="127"/>
                  <a:pt x="326" y="128"/>
                </a:cubicBezTo>
                <a:cubicBezTo>
                  <a:pt x="326" y="128"/>
                  <a:pt x="325" y="129"/>
                  <a:pt x="325" y="129"/>
                </a:cubicBezTo>
                <a:cubicBezTo>
                  <a:pt x="324" y="130"/>
                  <a:pt x="323" y="130"/>
                  <a:pt x="322" y="130"/>
                </a:cubicBezTo>
                <a:cubicBezTo>
                  <a:pt x="322" y="130"/>
                  <a:pt x="321" y="130"/>
                  <a:pt x="320" y="130"/>
                </a:cubicBezTo>
                <a:cubicBezTo>
                  <a:pt x="319" y="129"/>
                  <a:pt x="319" y="129"/>
                  <a:pt x="319" y="129"/>
                </a:cubicBezTo>
                <a:cubicBezTo>
                  <a:pt x="319" y="128"/>
                  <a:pt x="319" y="128"/>
                  <a:pt x="319" y="128"/>
                </a:cubicBezTo>
                <a:cubicBezTo>
                  <a:pt x="320" y="127"/>
                  <a:pt x="320" y="127"/>
                  <a:pt x="320" y="126"/>
                </a:cubicBezTo>
                <a:cubicBezTo>
                  <a:pt x="320" y="125"/>
                  <a:pt x="319" y="125"/>
                  <a:pt x="319" y="124"/>
                </a:cubicBezTo>
                <a:cubicBezTo>
                  <a:pt x="318" y="123"/>
                  <a:pt x="318" y="122"/>
                  <a:pt x="318" y="122"/>
                </a:cubicBezTo>
                <a:cubicBezTo>
                  <a:pt x="318" y="122"/>
                  <a:pt x="318" y="122"/>
                  <a:pt x="319" y="122"/>
                </a:cubicBezTo>
                <a:cubicBezTo>
                  <a:pt x="319" y="122"/>
                  <a:pt x="320" y="123"/>
                  <a:pt x="321" y="123"/>
                </a:cubicBezTo>
                <a:cubicBezTo>
                  <a:pt x="321" y="124"/>
                  <a:pt x="322" y="124"/>
                  <a:pt x="323" y="125"/>
                </a:cubicBezTo>
                <a:cubicBezTo>
                  <a:pt x="324" y="125"/>
                  <a:pt x="324" y="126"/>
                  <a:pt x="325" y="126"/>
                </a:cubicBezTo>
                <a:close/>
                <a:moveTo>
                  <a:pt x="317" y="193"/>
                </a:moveTo>
                <a:cubicBezTo>
                  <a:pt x="318" y="193"/>
                  <a:pt x="319" y="193"/>
                  <a:pt x="320" y="194"/>
                </a:cubicBezTo>
                <a:cubicBezTo>
                  <a:pt x="321" y="195"/>
                  <a:pt x="321" y="196"/>
                  <a:pt x="322" y="196"/>
                </a:cubicBezTo>
                <a:cubicBezTo>
                  <a:pt x="321" y="196"/>
                  <a:pt x="321" y="196"/>
                  <a:pt x="321" y="197"/>
                </a:cubicBezTo>
                <a:cubicBezTo>
                  <a:pt x="320" y="197"/>
                  <a:pt x="320" y="197"/>
                  <a:pt x="320" y="197"/>
                </a:cubicBezTo>
                <a:cubicBezTo>
                  <a:pt x="319" y="197"/>
                  <a:pt x="317" y="196"/>
                  <a:pt x="316" y="194"/>
                </a:cubicBezTo>
                <a:cubicBezTo>
                  <a:pt x="314" y="193"/>
                  <a:pt x="313" y="191"/>
                  <a:pt x="311" y="190"/>
                </a:cubicBezTo>
                <a:cubicBezTo>
                  <a:pt x="312" y="190"/>
                  <a:pt x="314" y="191"/>
                  <a:pt x="315" y="191"/>
                </a:cubicBezTo>
                <a:cubicBezTo>
                  <a:pt x="316" y="192"/>
                  <a:pt x="317" y="193"/>
                  <a:pt x="317" y="193"/>
                </a:cubicBezTo>
                <a:close/>
                <a:moveTo>
                  <a:pt x="312" y="118"/>
                </a:moveTo>
                <a:cubicBezTo>
                  <a:pt x="312" y="118"/>
                  <a:pt x="312" y="118"/>
                  <a:pt x="311" y="119"/>
                </a:cubicBezTo>
                <a:cubicBezTo>
                  <a:pt x="310" y="119"/>
                  <a:pt x="309" y="119"/>
                  <a:pt x="308" y="120"/>
                </a:cubicBezTo>
                <a:cubicBezTo>
                  <a:pt x="308" y="119"/>
                  <a:pt x="309" y="118"/>
                  <a:pt x="310" y="117"/>
                </a:cubicBezTo>
                <a:cubicBezTo>
                  <a:pt x="311" y="117"/>
                  <a:pt x="313" y="116"/>
                  <a:pt x="314" y="116"/>
                </a:cubicBezTo>
                <a:cubicBezTo>
                  <a:pt x="314" y="117"/>
                  <a:pt x="314" y="117"/>
                  <a:pt x="314" y="117"/>
                </a:cubicBezTo>
                <a:cubicBezTo>
                  <a:pt x="313" y="117"/>
                  <a:pt x="313" y="117"/>
                  <a:pt x="312" y="118"/>
                </a:cubicBezTo>
                <a:close/>
                <a:moveTo>
                  <a:pt x="337" y="214"/>
                </a:moveTo>
                <a:cubicBezTo>
                  <a:pt x="337" y="214"/>
                  <a:pt x="338" y="214"/>
                  <a:pt x="339" y="215"/>
                </a:cubicBezTo>
                <a:cubicBezTo>
                  <a:pt x="340" y="215"/>
                  <a:pt x="340" y="215"/>
                  <a:pt x="340" y="216"/>
                </a:cubicBezTo>
                <a:cubicBezTo>
                  <a:pt x="340" y="216"/>
                  <a:pt x="340" y="216"/>
                  <a:pt x="340" y="216"/>
                </a:cubicBezTo>
                <a:cubicBezTo>
                  <a:pt x="339" y="217"/>
                  <a:pt x="339" y="217"/>
                  <a:pt x="339" y="217"/>
                </a:cubicBezTo>
                <a:cubicBezTo>
                  <a:pt x="338" y="217"/>
                  <a:pt x="338" y="217"/>
                  <a:pt x="337" y="216"/>
                </a:cubicBezTo>
                <a:lnTo>
                  <a:pt x="337" y="214"/>
                </a:lnTo>
                <a:close/>
                <a:moveTo>
                  <a:pt x="387" y="6"/>
                </a:moveTo>
                <a:cubicBezTo>
                  <a:pt x="388" y="6"/>
                  <a:pt x="389" y="7"/>
                  <a:pt x="389" y="8"/>
                </a:cubicBezTo>
                <a:cubicBezTo>
                  <a:pt x="388" y="9"/>
                  <a:pt x="387" y="9"/>
                  <a:pt x="387" y="9"/>
                </a:cubicBezTo>
                <a:cubicBezTo>
                  <a:pt x="386" y="9"/>
                  <a:pt x="385" y="9"/>
                  <a:pt x="385" y="9"/>
                </a:cubicBezTo>
                <a:cubicBezTo>
                  <a:pt x="384" y="9"/>
                  <a:pt x="384" y="9"/>
                  <a:pt x="383" y="9"/>
                </a:cubicBezTo>
                <a:cubicBezTo>
                  <a:pt x="383" y="9"/>
                  <a:pt x="382" y="8"/>
                  <a:pt x="382" y="8"/>
                </a:cubicBezTo>
                <a:cubicBezTo>
                  <a:pt x="382" y="7"/>
                  <a:pt x="383" y="7"/>
                  <a:pt x="383" y="7"/>
                </a:cubicBezTo>
                <a:cubicBezTo>
                  <a:pt x="383" y="6"/>
                  <a:pt x="384" y="6"/>
                  <a:pt x="384" y="6"/>
                </a:cubicBezTo>
                <a:cubicBezTo>
                  <a:pt x="385" y="6"/>
                  <a:pt x="386" y="6"/>
                  <a:pt x="387" y="6"/>
                </a:cubicBezTo>
                <a:close/>
                <a:moveTo>
                  <a:pt x="305" y="193"/>
                </a:moveTo>
                <a:cubicBezTo>
                  <a:pt x="305" y="194"/>
                  <a:pt x="306" y="194"/>
                  <a:pt x="306" y="194"/>
                </a:cubicBezTo>
                <a:cubicBezTo>
                  <a:pt x="306" y="194"/>
                  <a:pt x="306" y="195"/>
                  <a:pt x="306" y="196"/>
                </a:cubicBezTo>
                <a:cubicBezTo>
                  <a:pt x="305" y="196"/>
                  <a:pt x="303" y="195"/>
                  <a:pt x="302" y="194"/>
                </a:cubicBezTo>
                <a:cubicBezTo>
                  <a:pt x="300" y="193"/>
                  <a:pt x="299" y="191"/>
                  <a:pt x="299" y="190"/>
                </a:cubicBezTo>
                <a:cubicBezTo>
                  <a:pt x="300" y="190"/>
                  <a:pt x="301" y="190"/>
                  <a:pt x="302" y="191"/>
                </a:cubicBezTo>
                <a:cubicBezTo>
                  <a:pt x="303" y="192"/>
                  <a:pt x="304" y="192"/>
                  <a:pt x="305" y="193"/>
                </a:cubicBezTo>
                <a:close/>
                <a:moveTo>
                  <a:pt x="341" y="64"/>
                </a:moveTo>
                <a:cubicBezTo>
                  <a:pt x="343" y="65"/>
                  <a:pt x="343" y="65"/>
                  <a:pt x="343" y="65"/>
                </a:cubicBezTo>
                <a:cubicBezTo>
                  <a:pt x="343" y="65"/>
                  <a:pt x="344" y="65"/>
                  <a:pt x="344" y="66"/>
                </a:cubicBezTo>
                <a:cubicBezTo>
                  <a:pt x="343" y="66"/>
                  <a:pt x="343" y="66"/>
                  <a:pt x="342" y="66"/>
                </a:cubicBezTo>
                <a:cubicBezTo>
                  <a:pt x="342" y="65"/>
                  <a:pt x="342" y="65"/>
                  <a:pt x="341" y="64"/>
                </a:cubicBezTo>
                <a:close/>
                <a:moveTo>
                  <a:pt x="368" y="155"/>
                </a:moveTo>
                <a:cubicBezTo>
                  <a:pt x="370" y="156"/>
                  <a:pt x="370" y="156"/>
                  <a:pt x="370" y="156"/>
                </a:cubicBezTo>
                <a:cubicBezTo>
                  <a:pt x="372" y="157"/>
                  <a:pt x="372" y="157"/>
                  <a:pt x="372" y="157"/>
                </a:cubicBezTo>
                <a:cubicBezTo>
                  <a:pt x="372" y="158"/>
                  <a:pt x="371" y="159"/>
                  <a:pt x="370" y="160"/>
                </a:cubicBezTo>
                <a:cubicBezTo>
                  <a:pt x="369" y="160"/>
                  <a:pt x="368" y="160"/>
                  <a:pt x="366" y="160"/>
                </a:cubicBezTo>
                <a:cubicBezTo>
                  <a:pt x="366" y="160"/>
                  <a:pt x="365" y="160"/>
                  <a:pt x="364" y="160"/>
                </a:cubicBezTo>
                <a:cubicBezTo>
                  <a:pt x="363" y="159"/>
                  <a:pt x="363" y="158"/>
                  <a:pt x="363" y="157"/>
                </a:cubicBezTo>
                <a:cubicBezTo>
                  <a:pt x="363" y="157"/>
                  <a:pt x="363" y="156"/>
                  <a:pt x="364" y="156"/>
                </a:cubicBezTo>
                <a:cubicBezTo>
                  <a:pt x="365" y="155"/>
                  <a:pt x="366" y="155"/>
                  <a:pt x="367" y="155"/>
                </a:cubicBezTo>
                <a:cubicBezTo>
                  <a:pt x="368" y="155"/>
                  <a:pt x="368" y="155"/>
                  <a:pt x="368" y="155"/>
                </a:cubicBezTo>
                <a:close/>
                <a:moveTo>
                  <a:pt x="350" y="178"/>
                </a:moveTo>
                <a:cubicBezTo>
                  <a:pt x="352" y="178"/>
                  <a:pt x="353" y="179"/>
                  <a:pt x="353" y="180"/>
                </a:cubicBezTo>
                <a:cubicBezTo>
                  <a:pt x="353" y="180"/>
                  <a:pt x="353" y="180"/>
                  <a:pt x="353" y="180"/>
                </a:cubicBezTo>
                <a:cubicBezTo>
                  <a:pt x="353" y="181"/>
                  <a:pt x="353" y="181"/>
                  <a:pt x="353" y="181"/>
                </a:cubicBezTo>
                <a:cubicBezTo>
                  <a:pt x="352" y="180"/>
                  <a:pt x="351" y="180"/>
                  <a:pt x="350" y="180"/>
                </a:cubicBezTo>
                <a:cubicBezTo>
                  <a:pt x="350" y="179"/>
                  <a:pt x="349" y="179"/>
                  <a:pt x="349" y="178"/>
                </a:cubicBezTo>
                <a:cubicBezTo>
                  <a:pt x="349" y="178"/>
                  <a:pt x="349" y="178"/>
                  <a:pt x="349" y="178"/>
                </a:cubicBezTo>
                <a:cubicBezTo>
                  <a:pt x="349" y="178"/>
                  <a:pt x="349" y="178"/>
                  <a:pt x="350" y="178"/>
                </a:cubicBezTo>
                <a:cubicBezTo>
                  <a:pt x="350" y="178"/>
                  <a:pt x="350" y="178"/>
                  <a:pt x="350" y="178"/>
                </a:cubicBezTo>
                <a:close/>
                <a:moveTo>
                  <a:pt x="365" y="96"/>
                </a:moveTo>
                <a:cubicBezTo>
                  <a:pt x="365" y="96"/>
                  <a:pt x="365" y="96"/>
                  <a:pt x="365" y="97"/>
                </a:cubicBezTo>
                <a:cubicBezTo>
                  <a:pt x="365" y="97"/>
                  <a:pt x="364" y="98"/>
                  <a:pt x="364" y="98"/>
                </a:cubicBezTo>
                <a:cubicBezTo>
                  <a:pt x="363" y="99"/>
                  <a:pt x="362" y="99"/>
                  <a:pt x="361" y="99"/>
                </a:cubicBezTo>
                <a:cubicBezTo>
                  <a:pt x="359" y="100"/>
                  <a:pt x="359" y="100"/>
                  <a:pt x="359" y="100"/>
                </a:cubicBezTo>
                <a:cubicBezTo>
                  <a:pt x="358" y="101"/>
                  <a:pt x="358" y="101"/>
                  <a:pt x="358" y="101"/>
                </a:cubicBezTo>
                <a:cubicBezTo>
                  <a:pt x="357" y="101"/>
                  <a:pt x="357" y="101"/>
                  <a:pt x="357" y="101"/>
                </a:cubicBezTo>
                <a:cubicBezTo>
                  <a:pt x="356" y="102"/>
                  <a:pt x="355" y="102"/>
                  <a:pt x="355" y="103"/>
                </a:cubicBezTo>
                <a:cubicBezTo>
                  <a:pt x="354" y="103"/>
                  <a:pt x="353" y="103"/>
                  <a:pt x="352" y="104"/>
                </a:cubicBezTo>
                <a:cubicBezTo>
                  <a:pt x="350" y="104"/>
                  <a:pt x="349" y="104"/>
                  <a:pt x="347" y="104"/>
                </a:cubicBezTo>
                <a:cubicBezTo>
                  <a:pt x="346" y="104"/>
                  <a:pt x="345" y="104"/>
                  <a:pt x="344" y="104"/>
                </a:cubicBezTo>
                <a:cubicBezTo>
                  <a:pt x="343" y="104"/>
                  <a:pt x="343" y="103"/>
                  <a:pt x="343" y="102"/>
                </a:cubicBezTo>
                <a:cubicBezTo>
                  <a:pt x="343" y="102"/>
                  <a:pt x="343" y="101"/>
                  <a:pt x="344" y="100"/>
                </a:cubicBezTo>
                <a:cubicBezTo>
                  <a:pt x="345" y="99"/>
                  <a:pt x="346" y="98"/>
                  <a:pt x="349" y="98"/>
                </a:cubicBezTo>
                <a:cubicBezTo>
                  <a:pt x="349" y="97"/>
                  <a:pt x="350" y="97"/>
                  <a:pt x="351" y="97"/>
                </a:cubicBezTo>
                <a:cubicBezTo>
                  <a:pt x="352" y="96"/>
                  <a:pt x="353" y="96"/>
                  <a:pt x="354" y="96"/>
                </a:cubicBezTo>
                <a:cubicBezTo>
                  <a:pt x="355" y="95"/>
                  <a:pt x="356" y="95"/>
                  <a:pt x="358" y="95"/>
                </a:cubicBezTo>
                <a:cubicBezTo>
                  <a:pt x="359" y="95"/>
                  <a:pt x="360" y="95"/>
                  <a:pt x="361" y="95"/>
                </a:cubicBezTo>
                <a:cubicBezTo>
                  <a:pt x="362" y="95"/>
                  <a:pt x="363" y="95"/>
                  <a:pt x="364" y="95"/>
                </a:cubicBezTo>
                <a:cubicBezTo>
                  <a:pt x="364" y="95"/>
                  <a:pt x="364" y="95"/>
                  <a:pt x="365" y="96"/>
                </a:cubicBezTo>
                <a:close/>
                <a:moveTo>
                  <a:pt x="242" y="216"/>
                </a:moveTo>
                <a:cubicBezTo>
                  <a:pt x="242" y="216"/>
                  <a:pt x="243" y="216"/>
                  <a:pt x="243" y="217"/>
                </a:cubicBezTo>
                <a:cubicBezTo>
                  <a:pt x="243" y="217"/>
                  <a:pt x="243" y="217"/>
                  <a:pt x="243" y="218"/>
                </a:cubicBezTo>
                <a:cubicBezTo>
                  <a:pt x="242" y="218"/>
                  <a:pt x="242" y="218"/>
                  <a:pt x="242" y="218"/>
                </a:cubicBezTo>
                <a:cubicBezTo>
                  <a:pt x="242" y="218"/>
                  <a:pt x="242" y="218"/>
                  <a:pt x="242" y="218"/>
                </a:cubicBezTo>
                <a:cubicBezTo>
                  <a:pt x="242" y="218"/>
                  <a:pt x="241" y="218"/>
                  <a:pt x="241" y="217"/>
                </a:cubicBezTo>
                <a:cubicBezTo>
                  <a:pt x="241" y="217"/>
                  <a:pt x="241" y="217"/>
                  <a:pt x="242" y="216"/>
                </a:cubicBezTo>
                <a:close/>
                <a:moveTo>
                  <a:pt x="269" y="164"/>
                </a:moveTo>
                <a:cubicBezTo>
                  <a:pt x="269" y="163"/>
                  <a:pt x="269" y="163"/>
                  <a:pt x="269" y="163"/>
                </a:cubicBezTo>
                <a:cubicBezTo>
                  <a:pt x="269" y="163"/>
                  <a:pt x="269" y="163"/>
                  <a:pt x="270" y="163"/>
                </a:cubicBezTo>
                <a:cubicBezTo>
                  <a:pt x="270" y="164"/>
                  <a:pt x="270" y="165"/>
                  <a:pt x="268" y="165"/>
                </a:cubicBezTo>
                <a:cubicBezTo>
                  <a:pt x="268" y="165"/>
                  <a:pt x="268" y="165"/>
                  <a:pt x="268" y="165"/>
                </a:cubicBezTo>
                <a:cubicBezTo>
                  <a:pt x="268" y="164"/>
                  <a:pt x="268" y="164"/>
                  <a:pt x="268" y="164"/>
                </a:cubicBezTo>
                <a:cubicBezTo>
                  <a:pt x="268" y="164"/>
                  <a:pt x="268" y="164"/>
                  <a:pt x="268" y="164"/>
                </a:cubicBezTo>
                <a:cubicBezTo>
                  <a:pt x="269" y="164"/>
                  <a:pt x="269" y="164"/>
                  <a:pt x="269" y="164"/>
                </a:cubicBezTo>
                <a:close/>
                <a:moveTo>
                  <a:pt x="257" y="250"/>
                </a:moveTo>
                <a:cubicBezTo>
                  <a:pt x="258" y="250"/>
                  <a:pt x="259" y="251"/>
                  <a:pt x="260" y="252"/>
                </a:cubicBezTo>
                <a:cubicBezTo>
                  <a:pt x="261" y="253"/>
                  <a:pt x="261" y="254"/>
                  <a:pt x="262" y="255"/>
                </a:cubicBezTo>
                <a:cubicBezTo>
                  <a:pt x="261" y="255"/>
                  <a:pt x="260" y="254"/>
                  <a:pt x="259" y="253"/>
                </a:cubicBezTo>
                <a:cubicBezTo>
                  <a:pt x="258" y="252"/>
                  <a:pt x="258" y="251"/>
                  <a:pt x="257" y="250"/>
                </a:cubicBezTo>
                <a:close/>
                <a:moveTo>
                  <a:pt x="72" y="210"/>
                </a:moveTo>
                <a:cubicBezTo>
                  <a:pt x="72" y="210"/>
                  <a:pt x="72" y="210"/>
                  <a:pt x="73" y="210"/>
                </a:cubicBezTo>
                <a:cubicBezTo>
                  <a:pt x="73" y="209"/>
                  <a:pt x="74" y="209"/>
                  <a:pt x="74" y="209"/>
                </a:cubicBezTo>
                <a:cubicBezTo>
                  <a:pt x="74" y="209"/>
                  <a:pt x="74" y="210"/>
                  <a:pt x="73" y="210"/>
                </a:cubicBezTo>
                <a:cubicBezTo>
                  <a:pt x="71" y="212"/>
                  <a:pt x="71" y="212"/>
                  <a:pt x="71" y="212"/>
                </a:cubicBezTo>
                <a:cubicBezTo>
                  <a:pt x="71" y="212"/>
                  <a:pt x="70" y="213"/>
                  <a:pt x="70" y="213"/>
                </a:cubicBezTo>
                <a:cubicBezTo>
                  <a:pt x="69" y="214"/>
                  <a:pt x="68" y="214"/>
                  <a:pt x="68" y="214"/>
                </a:cubicBezTo>
                <a:cubicBezTo>
                  <a:pt x="68" y="213"/>
                  <a:pt x="69" y="212"/>
                  <a:pt x="70" y="211"/>
                </a:cubicBezTo>
                <a:cubicBezTo>
                  <a:pt x="71" y="211"/>
                  <a:pt x="72" y="210"/>
                  <a:pt x="72" y="210"/>
                </a:cubicBezTo>
                <a:close/>
                <a:moveTo>
                  <a:pt x="250" y="178"/>
                </a:moveTo>
                <a:cubicBezTo>
                  <a:pt x="251" y="178"/>
                  <a:pt x="251" y="178"/>
                  <a:pt x="251" y="179"/>
                </a:cubicBezTo>
                <a:cubicBezTo>
                  <a:pt x="251" y="179"/>
                  <a:pt x="252" y="179"/>
                  <a:pt x="252" y="180"/>
                </a:cubicBezTo>
                <a:cubicBezTo>
                  <a:pt x="252" y="181"/>
                  <a:pt x="251" y="181"/>
                  <a:pt x="251" y="181"/>
                </a:cubicBezTo>
                <a:cubicBezTo>
                  <a:pt x="250" y="181"/>
                  <a:pt x="250" y="182"/>
                  <a:pt x="249" y="182"/>
                </a:cubicBezTo>
                <a:cubicBezTo>
                  <a:pt x="249" y="182"/>
                  <a:pt x="248" y="181"/>
                  <a:pt x="247" y="181"/>
                </a:cubicBezTo>
                <a:cubicBezTo>
                  <a:pt x="247" y="181"/>
                  <a:pt x="246" y="180"/>
                  <a:pt x="246" y="179"/>
                </a:cubicBezTo>
                <a:cubicBezTo>
                  <a:pt x="246" y="179"/>
                  <a:pt x="247" y="178"/>
                  <a:pt x="247" y="178"/>
                </a:cubicBezTo>
                <a:cubicBezTo>
                  <a:pt x="248" y="178"/>
                  <a:pt x="248" y="177"/>
                  <a:pt x="249" y="177"/>
                </a:cubicBezTo>
                <a:cubicBezTo>
                  <a:pt x="249" y="177"/>
                  <a:pt x="250" y="178"/>
                  <a:pt x="250" y="178"/>
                </a:cubicBezTo>
                <a:close/>
                <a:moveTo>
                  <a:pt x="256" y="169"/>
                </a:moveTo>
                <a:cubicBezTo>
                  <a:pt x="256" y="168"/>
                  <a:pt x="257" y="167"/>
                  <a:pt x="258" y="167"/>
                </a:cubicBezTo>
                <a:cubicBezTo>
                  <a:pt x="258" y="167"/>
                  <a:pt x="258" y="167"/>
                  <a:pt x="258" y="167"/>
                </a:cubicBezTo>
                <a:cubicBezTo>
                  <a:pt x="258" y="168"/>
                  <a:pt x="258" y="168"/>
                  <a:pt x="257" y="168"/>
                </a:cubicBezTo>
                <a:lnTo>
                  <a:pt x="256" y="169"/>
                </a:lnTo>
                <a:close/>
                <a:moveTo>
                  <a:pt x="293" y="138"/>
                </a:moveTo>
                <a:cubicBezTo>
                  <a:pt x="293" y="138"/>
                  <a:pt x="293" y="138"/>
                  <a:pt x="294" y="139"/>
                </a:cubicBezTo>
                <a:cubicBezTo>
                  <a:pt x="294" y="139"/>
                  <a:pt x="294" y="140"/>
                  <a:pt x="294" y="142"/>
                </a:cubicBezTo>
                <a:cubicBezTo>
                  <a:pt x="294" y="144"/>
                  <a:pt x="294" y="144"/>
                  <a:pt x="293" y="145"/>
                </a:cubicBezTo>
                <a:cubicBezTo>
                  <a:pt x="292" y="145"/>
                  <a:pt x="292" y="146"/>
                  <a:pt x="292" y="146"/>
                </a:cubicBezTo>
                <a:cubicBezTo>
                  <a:pt x="292" y="147"/>
                  <a:pt x="292" y="147"/>
                  <a:pt x="292" y="147"/>
                </a:cubicBezTo>
                <a:cubicBezTo>
                  <a:pt x="293" y="147"/>
                  <a:pt x="293" y="147"/>
                  <a:pt x="293" y="148"/>
                </a:cubicBezTo>
                <a:cubicBezTo>
                  <a:pt x="293" y="149"/>
                  <a:pt x="292" y="150"/>
                  <a:pt x="291" y="150"/>
                </a:cubicBezTo>
                <a:cubicBezTo>
                  <a:pt x="290" y="150"/>
                  <a:pt x="290" y="150"/>
                  <a:pt x="290" y="151"/>
                </a:cubicBezTo>
                <a:cubicBezTo>
                  <a:pt x="290" y="151"/>
                  <a:pt x="290" y="151"/>
                  <a:pt x="290" y="152"/>
                </a:cubicBezTo>
                <a:cubicBezTo>
                  <a:pt x="289" y="153"/>
                  <a:pt x="289" y="153"/>
                  <a:pt x="288" y="154"/>
                </a:cubicBezTo>
                <a:cubicBezTo>
                  <a:pt x="288" y="155"/>
                  <a:pt x="287" y="155"/>
                  <a:pt x="287" y="156"/>
                </a:cubicBezTo>
                <a:cubicBezTo>
                  <a:pt x="287" y="156"/>
                  <a:pt x="286" y="157"/>
                  <a:pt x="286" y="157"/>
                </a:cubicBezTo>
                <a:cubicBezTo>
                  <a:pt x="286" y="157"/>
                  <a:pt x="285" y="156"/>
                  <a:pt x="285" y="156"/>
                </a:cubicBezTo>
                <a:cubicBezTo>
                  <a:pt x="285" y="156"/>
                  <a:pt x="285" y="156"/>
                  <a:pt x="284" y="156"/>
                </a:cubicBezTo>
                <a:cubicBezTo>
                  <a:pt x="284" y="157"/>
                  <a:pt x="284" y="157"/>
                  <a:pt x="284" y="157"/>
                </a:cubicBezTo>
                <a:cubicBezTo>
                  <a:pt x="284" y="157"/>
                  <a:pt x="284" y="157"/>
                  <a:pt x="284" y="157"/>
                </a:cubicBezTo>
                <a:cubicBezTo>
                  <a:pt x="283" y="157"/>
                  <a:pt x="283" y="158"/>
                  <a:pt x="282" y="158"/>
                </a:cubicBezTo>
                <a:cubicBezTo>
                  <a:pt x="282" y="158"/>
                  <a:pt x="281" y="159"/>
                  <a:pt x="281" y="159"/>
                </a:cubicBezTo>
                <a:cubicBezTo>
                  <a:pt x="280" y="159"/>
                  <a:pt x="280" y="159"/>
                  <a:pt x="279" y="160"/>
                </a:cubicBezTo>
                <a:cubicBezTo>
                  <a:pt x="279" y="160"/>
                  <a:pt x="278" y="161"/>
                  <a:pt x="278" y="162"/>
                </a:cubicBezTo>
                <a:cubicBezTo>
                  <a:pt x="278" y="162"/>
                  <a:pt x="279" y="163"/>
                  <a:pt x="279" y="163"/>
                </a:cubicBezTo>
                <a:cubicBezTo>
                  <a:pt x="279" y="163"/>
                  <a:pt x="279" y="164"/>
                  <a:pt x="280" y="164"/>
                </a:cubicBezTo>
                <a:cubicBezTo>
                  <a:pt x="279" y="164"/>
                  <a:pt x="278" y="163"/>
                  <a:pt x="278" y="162"/>
                </a:cubicBezTo>
                <a:cubicBezTo>
                  <a:pt x="277" y="161"/>
                  <a:pt x="277" y="160"/>
                  <a:pt x="277" y="160"/>
                </a:cubicBezTo>
                <a:cubicBezTo>
                  <a:pt x="277" y="160"/>
                  <a:pt x="277" y="160"/>
                  <a:pt x="277" y="160"/>
                </a:cubicBezTo>
                <a:cubicBezTo>
                  <a:pt x="277" y="160"/>
                  <a:pt x="277" y="159"/>
                  <a:pt x="276" y="159"/>
                </a:cubicBezTo>
                <a:cubicBezTo>
                  <a:pt x="276" y="159"/>
                  <a:pt x="275" y="159"/>
                  <a:pt x="275" y="159"/>
                </a:cubicBezTo>
                <a:cubicBezTo>
                  <a:pt x="274" y="160"/>
                  <a:pt x="273" y="160"/>
                  <a:pt x="273" y="160"/>
                </a:cubicBezTo>
                <a:cubicBezTo>
                  <a:pt x="273" y="159"/>
                  <a:pt x="272" y="159"/>
                  <a:pt x="272" y="159"/>
                </a:cubicBezTo>
                <a:cubicBezTo>
                  <a:pt x="271" y="159"/>
                  <a:pt x="271" y="158"/>
                  <a:pt x="270" y="158"/>
                </a:cubicBezTo>
                <a:cubicBezTo>
                  <a:pt x="270" y="158"/>
                  <a:pt x="269" y="159"/>
                  <a:pt x="268" y="160"/>
                </a:cubicBezTo>
                <a:cubicBezTo>
                  <a:pt x="267" y="160"/>
                  <a:pt x="266" y="161"/>
                  <a:pt x="264" y="161"/>
                </a:cubicBezTo>
                <a:cubicBezTo>
                  <a:pt x="264" y="161"/>
                  <a:pt x="264" y="160"/>
                  <a:pt x="264" y="160"/>
                </a:cubicBezTo>
                <a:cubicBezTo>
                  <a:pt x="263" y="160"/>
                  <a:pt x="263" y="160"/>
                  <a:pt x="263" y="160"/>
                </a:cubicBezTo>
                <a:cubicBezTo>
                  <a:pt x="262" y="160"/>
                  <a:pt x="262" y="161"/>
                  <a:pt x="261" y="162"/>
                </a:cubicBezTo>
                <a:cubicBezTo>
                  <a:pt x="261" y="163"/>
                  <a:pt x="261" y="163"/>
                  <a:pt x="260" y="163"/>
                </a:cubicBezTo>
                <a:cubicBezTo>
                  <a:pt x="261" y="163"/>
                  <a:pt x="261" y="163"/>
                  <a:pt x="261" y="163"/>
                </a:cubicBezTo>
                <a:cubicBezTo>
                  <a:pt x="260" y="165"/>
                  <a:pt x="260" y="165"/>
                  <a:pt x="260" y="165"/>
                </a:cubicBezTo>
                <a:cubicBezTo>
                  <a:pt x="260" y="166"/>
                  <a:pt x="259" y="166"/>
                  <a:pt x="257" y="166"/>
                </a:cubicBezTo>
                <a:cubicBezTo>
                  <a:pt x="257" y="166"/>
                  <a:pt x="256" y="166"/>
                  <a:pt x="256" y="165"/>
                </a:cubicBezTo>
                <a:cubicBezTo>
                  <a:pt x="254" y="166"/>
                  <a:pt x="252" y="166"/>
                  <a:pt x="251" y="167"/>
                </a:cubicBezTo>
                <a:cubicBezTo>
                  <a:pt x="249" y="168"/>
                  <a:pt x="248" y="169"/>
                  <a:pt x="248" y="169"/>
                </a:cubicBezTo>
                <a:cubicBezTo>
                  <a:pt x="248" y="170"/>
                  <a:pt x="248" y="170"/>
                  <a:pt x="248" y="171"/>
                </a:cubicBezTo>
                <a:cubicBezTo>
                  <a:pt x="250" y="173"/>
                  <a:pt x="250" y="173"/>
                  <a:pt x="250" y="173"/>
                </a:cubicBezTo>
                <a:cubicBezTo>
                  <a:pt x="251" y="174"/>
                  <a:pt x="251" y="175"/>
                  <a:pt x="252" y="175"/>
                </a:cubicBezTo>
                <a:cubicBezTo>
                  <a:pt x="253" y="176"/>
                  <a:pt x="253" y="176"/>
                  <a:pt x="253" y="176"/>
                </a:cubicBezTo>
                <a:cubicBezTo>
                  <a:pt x="253" y="177"/>
                  <a:pt x="253" y="177"/>
                  <a:pt x="253" y="177"/>
                </a:cubicBezTo>
                <a:cubicBezTo>
                  <a:pt x="253" y="177"/>
                  <a:pt x="253" y="177"/>
                  <a:pt x="253" y="178"/>
                </a:cubicBezTo>
                <a:cubicBezTo>
                  <a:pt x="253" y="178"/>
                  <a:pt x="252" y="178"/>
                  <a:pt x="252" y="177"/>
                </a:cubicBezTo>
                <a:cubicBezTo>
                  <a:pt x="250" y="175"/>
                  <a:pt x="250" y="175"/>
                  <a:pt x="250" y="175"/>
                </a:cubicBezTo>
                <a:cubicBezTo>
                  <a:pt x="250" y="174"/>
                  <a:pt x="249" y="173"/>
                  <a:pt x="249" y="172"/>
                </a:cubicBezTo>
                <a:cubicBezTo>
                  <a:pt x="248" y="172"/>
                  <a:pt x="248" y="171"/>
                  <a:pt x="247" y="171"/>
                </a:cubicBezTo>
                <a:cubicBezTo>
                  <a:pt x="247" y="171"/>
                  <a:pt x="246" y="172"/>
                  <a:pt x="246" y="172"/>
                </a:cubicBezTo>
                <a:cubicBezTo>
                  <a:pt x="245" y="173"/>
                  <a:pt x="244" y="173"/>
                  <a:pt x="244" y="173"/>
                </a:cubicBezTo>
                <a:cubicBezTo>
                  <a:pt x="243" y="173"/>
                  <a:pt x="243" y="173"/>
                  <a:pt x="242" y="173"/>
                </a:cubicBezTo>
                <a:cubicBezTo>
                  <a:pt x="242" y="173"/>
                  <a:pt x="242" y="173"/>
                  <a:pt x="241" y="173"/>
                </a:cubicBezTo>
                <a:cubicBezTo>
                  <a:pt x="241" y="173"/>
                  <a:pt x="241" y="173"/>
                  <a:pt x="241" y="173"/>
                </a:cubicBezTo>
                <a:cubicBezTo>
                  <a:pt x="241" y="173"/>
                  <a:pt x="241" y="173"/>
                  <a:pt x="241" y="173"/>
                </a:cubicBezTo>
                <a:cubicBezTo>
                  <a:pt x="241" y="173"/>
                  <a:pt x="240" y="173"/>
                  <a:pt x="240" y="173"/>
                </a:cubicBezTo>
                <a:cubicBezTo>
                  <a:pt x="239" y="173"/>
                  <a:pt x="239" y="174"/>
                  <a:pt x="238" y="175"/>
                </a:cubicBezTo>
                <a:cubicBezTo>
                  <a:pt x="238" y="176"/>
                  <a:pt x="238" y="176"/>
                  <a:pt x="236" y="177"/>
                </a:cubicBezTo>
                <a:cubicBezTo>
                  <a:pt x="237" y="177"/>
                  <a:pt x="237" y="178"/>
                  <a:pt x="237" y="179"/>
                </a:cubicBezTo>
                <a:cubicBezTo>
                  <a:pt x="238" y="181"/>
                  <a:pt x="238" y="181"/>
                  <a:pt x="238" y="181"/>
                </a:cubicBezTo>
                <a:cubicBezTo>
                  <a:pt x="239" y="184"/>
                  <a:pt x="239" y="184"/>
                  <a:pt x="239" y="184"/>
                </a:cubicBezTo>
                <a:cubicBezTo>
                  <a:pt x="240" y="187"/>
                  <a:pt x="240" y="187"/>
                  <a:pt x="240" y="187"/>
                </a:cubicBezTo>
                <a:cubicBezTo>
                  <a:pt x="241" y="188"/>
                  <a:pt x="241" y="189"/>
                  <a:pt x="241" y="189"/>
                </a:cubicBezTo>
                <a:cubicBezTo>
                  <a:pt x="241" y="189"/>
                  <a:pt x="241" y="189"/>
                  <a:pt x="241" y="190"/>
                </a:cubicBezTo>
                <a:cubicBezTo>
                  <a:pt x="241" y="190"/>
                  <a:pt x="241" y="190"/>
                  <a:pt x="241" y="190"/>
                </a:cubicBezTo>
                <a:cubicBezTo>
                  <a:pt x="241" y="190"/>
                  <a:pt x="240" y="190"/>
                  <a:pt x="240" y="189"/>
                </a:cubicBezTo>
                <a:cubicBezTo>
                  <a:pt x="240" y="189"/>
                  <a:pt x="240" y="189"/>
                  <a:pt x="240" y="189"/>
                </a:cubicBezTo>
                <a:cubicBezTo>
                  <a:pt x="240" y="190"/>
                  <a:pt x="240" y="190"/>
                  <a:pt x="240" y="191"/>
                </a:cubicBezTo>
                <a:cubicBezTo>
                  <a:pt x="240" y="192"/>
                  <a:pt x="240" y="193"/>
                  <a:pt x="239" y="193"/>
                </a:cubicBezTo>
                <a:cubicBezTo>
                  <a:pt x="239" y="194"/>
                  <a:pt x="238" y="194"/>
                  <a:pt x="237" y="194"/>
                </a:cubicBezTo>
                <a:cubicBezTo>
                  <a:pt x="237" y="194"/>
                  <a:pt x="236" y="194"/>
                  <a:pt x="236" y="194"/>
                </a:cubicBezTo>
                <a:cubicBezTo>
                  <a:pt x="235" y="194"/>
                  <a:pt x="235" y="193"/>
                  <a:pt x="235" y="193"/>
                </a:cubicBezTo>
                <a:cubicBezTo>
                  <a:pt x="235" y="193"/>
                  <a:pt x="235" y="193"/>
                  <a:pt x="235" y="193"/>
                </a:cubicBezTo>
                <a:cubicBezTo>
                  <a:pt x="235" y="193"/>
                  <a:pt x="235" y="193"/>
                  <a:pt x="235" y="192"/>
                </a:cubicBezTo>
                <a:cubicBezTo>
                  <a:pt x="234" y="192"/>
                  <a:pt x="234" y="191"/>
                  <a:pt x="234" y="191"/>
                </a:cubicBezTo>
                <a:cubicBezTo>
                  <a:pt x="234" y="190"/>
                  <a:pt x="234" y="189"/>
                  <a:pt x="235" y="189"/>
                </a:cubicBezTo>
                <a:cubicBezTo>
                  <a:pt x="235" y="188"/>
                  <a:pt x="235" y="188"/>
                  <a:pt x="235" y="188"/>
                </a:cubicBezTo>
                <a:cubicBezTo>
                  <a:pt x="235" y="188"/>
                  <a:pt x="235" y="188"/>
                  <a:pt x="235" y="187"/>
                </a:cubicBezTo>
                <a:cubicBezTo>
                  <a:pt x="235" y="187"/>
                  <a:pt x="235" y="187"/>
                  <a:pt x="235" y="187"/>
                </a:cubicBezTo>
                <a:cubicBezTo>
                  <a:pt x="235" y="187"/>
                  <a:pt x="236" y="187"/>
                  <a:pt x="235" y="188"/>
                </a:cubicBezTo>
                <a:cubicBezTo>
                  <a:pt x="235" y="188"/>
                  <a:pt x="236" y="188"/>
                  <a:pt x="236" y="188"/>
                </a:cubicBezTo>
                <a:cubicBezTo>
                  <a:pt x="237" y="188"/>
                  <a:pt x="237" y="188"/>
                  <a:pt x="238" y="188"/>
                </a:cubicBezTo>
                <a:cubicBezTo>
                  <a:pt x="239" y="188"/>
                  <a:pt x="239" y="188"/>
                  <a:pt x="239" y="188"/>
                </a:cubicBezTo>
                <a:cubicBezTo>
                  <a:pt x="239" y="186"/>
                  <a:pt x="239" y="184"/>
                  <a:pt x="238" y="182"/>
                </a:cubicBezTo>
                <a:cubicBezTo>
                  <a:pt x="237" y="181"/>
                  <a:pt x="236" y="179"/>
                  <a:pt x="236" y="177"/>
                </a:cubicBezTo>
                <a:cubicBezTo>
                  <a:pt x="234" y="177"/>
                  <a:pt x="234" y="177"/>
                  <a:pt x="234" y="177"/>
                </a:cubicBezTo>
                <a:cubicBezTo>
                  <a:pt x="233" y="177"/>
                  <a:pt x="233" y="178"/>
                  <a:pt x="232" y="178"/>
                </a:cubicBezTo>
                <a:cubicBezTo>
                  <a:pt x="232" y="178"/>
                  <a:pt x="232" y="178"/>
                  <a:pt x="231" y="177"/>
                </a:cubicBezTo>
                <a:cubicBezTo>
                  <a:pt x="231" y="178"/>
                  <a:pt x="230" y="178"/>
                  <a:pt x="230" y="179"/>
                </a:cubicBezTo>
                <a:cubicBezTo>
                  <a:pt x="230" y="179"/>
                  <a:pt x="229" y="180"/>
                  <a:pt x="229" y="181"/>
                </a:cubicBezTo>
                <a:cubicBezTo>
                  <a:pt x="229" y="182"/>
                  <a:pt x="229" y="183"/>
                  <a:pt x="230" y="184"/>
                </a:cubicBezTo>
                <a:cubicBezTo>
                  <a:pt x="230" y="185"/>
                  <a:pt x="230" y="185"/>
                  <a:pt x="230" y="185"/>
                </a:cubicBezTo>
                <a:cubicBezTo>
                  <a:pt x="230" y="185"/>
                  <a:pt x="230" y="185"/>
                  <a:pt x="230" y="186"/>
                </a:cubicBezTo>
                <a:cubicBezTo>
                  <a:pt x="230" y="187"/>
                  <a:pt x="230" y="188"/>
                  <a:pt x="230" y="188"/>
                </a:cubicBezTo>
                <a:cubicBezTo>
                  <a:pt x="231" y="189"/>
                  <a:pt x="231" y="189"/>
                  <a:pt x="231" y="189"/>
                </a:cubicBezTo>
                <a:cubicBezTo>
                  <a:pt x="231" y="190"/>
                  <a:pt x="231" y="190"/>
                  <a:pt x="231" y="190"/>
                </a:cubicBezTo>
                <a:cubicBezTo>
                  <a:pt x="232" y="190"/>
                  <a:pt x="232" y="190"/>
                  <a:pt x="232" y="191"/>
                </a:cubicBezTo>
                <a:cubicBezTo>
                  <a:pt x="232" y="191"/>
                  <a:pt x="231" y="191"/>
                  <a:pt x="230" y="192"/>
                </a:cubicBezTo>
                <a:cubicBezTo>
                  <a:pt x="230" y="191"/>
                  <a:pt x="230" y="190"/>
                  <a:pt x="230" y="189"/>
                </a:cubicBezTo>
                <a:cubicBezTo>
                  <a:pt x="229" y="186"/>
                  <a:pt x="229" y="186"/>
                  <a:pt x="229" y="186"/>
                </a:cubicBezTo>
                <a:cubicBezTo>
                  <a:pt x="229" y="184"/>
                  <a:pt x="229" y="184"/>
                  <a:pt x="229" y="184"/>
                </a:cubicBezTo>
                <a:cubicBezTo>
                  <a:pt x="229" y="183"/>
                  <a:pt x="229" y="182"/>
                  <a:pt x="229" y="182"/>
                </a:cubicBezTo>
                <a:cubicBezTo>
                  <a:pt x="228" y="182"/>
                  <a:pt x="228" y="183"/>
                  <a:pt x="227" y="183"/>
                </a:cubicBezTo>
                <a:cubicBezTo>
                  <a:pt x="227" y="183"/>
                  <a:pt x="226" y="184"/>
                  <a:pt x="226" y="184"/>
                </a:cubicBezTo>
                <a:cubicBezTo>
                  <a:pt x="225" y="184"/>
                  <a:pt x="225" y="183"/>
                  <a:pt x="225" y="183"/>
                </a:cubicBezTo>
                <a:cubicBezTo>
                  <a:pt x="223" y="183"/>
                  <a:pt x="223" y="183"/>
                  <a:pt x="223" y="183"/>
                </a:cubicBezTo>
                <a:cubicBezTo>
                  <a:pt x="222" y="184"/>
                  <a:pt x="221" y="184"/>
                  <a:pt x="221" y="184"/>
                </a:cubicBezTo>
                <a:cubicBezTo>
                  <a:pt x="221" y="184"/>
                  <a:pt x="221" y="184"/>
                  <a:pt x="220" y="184"/>
                </a:cubicBezTo>
                <a:cubicBezTo>
                  <a:pt x="220" y="184"/>
                  <a:pt x="220" y="184"/>
                  <a:pt x="219" y="184"/>
                </a:cubicBezTo>
                <a:cubicBezTo>
                  <a:pt x="219" y="183"/>
                  <a:pt x="219" y="182"/>
                  <a:pt x="219" y="181"/>
                </a:cubicBezTo>
                <a:cubicBezTo>
                  <a:pt x="220" y="180"/>
                  <a:pt x="220" y="179"/>
                  <a:pt x="221" y="179"/>
                </a:cubicBezTo>
                <a:cubicBezTo>
                  <a:pt x="222" y="179"/>
                  <a:pt x="222" y="179"/>
                  <a:pt x="222" y="179"/>
                </a:cubicBezTo>
                <a:cubicBezTo>
                  <a:pt x="222" y="179"/>
                  <a:pt x="223" y="179"/>
                  <a:pt x="223" y="179"/>
                </a:cubicBezTo>
                <a:cubicBezTo>
                  <a:pt x="223" y="179"/>
                  <a:pt x="224" y="179"/>
                  <a:pt x="224" y="179"/>
                </a:cubicBezTo>
                <a:cubicBezTo>
                  <a:pt x="224" y="177"/>
                  <a:pt x="224" y="177"/>
                  <a:pt x="224" y="177"/>
                </a:cubicBezTo>
                <a:cubicBezTo>
                  <a:pt x="224" y="177"/>
                  <a:pt x="223" y="177"/>
                  <a:pt x="223" y="177"/>
                </a:cubicBezTo>
                <a:cubicBezTo>
                  <a:pt x="223" y="177"/>
                  <a:pt x="222" y="177"/>
                  <a:pt x="222" y="178"/>
                </a:cubicBezTo>
                <a:cubicBezTo>
                  <a:pt x="222" y="178"/>
                  <a:pt x="221" y="179"/>
                  <a:pt x="221" y="179"/>
                </a:cubicBezTo>
                <a:cubicBezTo>
                  <a:pt x="220" y="179"/>
                  <a:pt x="220" y="178"/>
                  <a:pt x="220" y="178"/>
                </a:cubicBezTo>
                <a:cubicBezTo>
                  <a:pt x="220" y="177"/>
                  <a:pt x="219" y="176"/>
                  <a:pt x="219" y="176"/>
                </a:cubicBezTo>
                <a:cubicBezTo>
                  <a:pt x="218" y="176"/>
                  <a:pt x="218" y="176"/>
                  <a:pt x="217" y="177"/>
                </a:cubicBezTo>
                <a:cubicBezTo>
                  <a:pt x="217" y="177"/>
                  <a:pt x="217" y="177"/>
                  <a:pt x="216" y="177"/>
                </a:cubicBezTo>
                <a:cubicBezTo>
                  <a:pt x="216" y="177"/>
                  <a:pt x="215" y="177"/>
                  <a:pt x="215" y="176"/>
                </a:cubicBezTo>
                <a:cubicBezTo>
                  <a:pt x="215" y="175"/>
                  <a:pt x="215" y="175"/>
                  <a:pt x="215" y="175"/>
                </a:cubicBezTo>
                <a:cubicBezTo>
                  <a:pt x="215" y="174"/>
                  <a:pt x="215" y="174"/>
                  <a:pt x="215" y="173"/>
                </a:cubicBezTo>
                <a:cubicBezTo>
                  <a:pt x="215" y="173"/>
                  <a:pt x="214" y="173"/>
                  <a:pt x="213" y="173"/>
                </a:cubicBezTo>
                <a:cubicBezTo>
                  <a:pt x="213" y="173"/>
                  <a:pt x="213" y="173"/>
                  <a:pt x="212" y="173"/>
                </a:cubicBezTo>
                <a:cubicBezTo>
                  <a:pt x="212" y="173"/>
                  <a:pt x="211" y="173"/>
                  <a:pt x="211" y="173"/>
                </a:cubicBezTo>
                <a:cubicBezTo>
                  <a:pt x="210" y="173"/>
                  <a:pt x="210" y="173"/>
                  <a:pt x="210" y="172"/>
                </a:cubicBezTo>
                <a:cubicBezTo>
                  <a:pt x="209" y="173"/>
                  <a:pt x="208" y="173"/>
                  <a:pt x="208" y="174"/>
                </a:cubicBezTo>
                <a:cubicBezTo>
                  <a:pt x="208" y="175"/>
                  <a:pt x="207" y="175"/>
                  <a:pt x="207" y="175"/>
                </a:cubicBezTo>
                <a:cubicBezTo>
                  <a:pt x="207" y="175"/>
                  <a:pt x="207" y="175"/>
                  <a:pt x="206" y="175"/>
                </a:cubicBezTo>
                <a:cubicBezTo>
                  <a:pt x="207" y="175"/>
                  <a:pt x="207" y="174"/>
                  <a:pt x="207" y="173"/>
                </a:cubicBezTo>
                <a:cubicBezTo>
                  <a:pt x="206" y="174"/>
                  <a:pt x="206" y="174"/>
                  <a:pt x="206" y="174"/>
                </a:cubicBezTo>
                <a:cubicBezTo>
                  <a:pt x="205" y="174"/>
                  <a:pt x="205" y="175"/>
                  <a:pt x="204" y="175"/>
                </a:cubicBezTo>
                <a:cubicBezTo>
                  <a:pt x="204" y="174"/>
                  <a:pt x="205" y="173"/>
                  <a:pt x="205" y="173"/>
                </a:cubicBezTo>
                <a:cubicBezTo>
                  <a:pt x="205" y="172"/>
                  <a:pt x="206" y="172"/>
                  <a:pt x="206" y="171"/>
                </a:cubicBezTo>
                <a:cubicBezTo>
                  <a:pt x="206" y="170"/>
                  <a:pt x="205" y="169"/>
                  <a:pt x="205" y="168"/>
                </a:cubicBezTo>
                <a:cubicBezTo>
                  <a:pt x="205" y="166"/>
                  <a:pt x="204" y="165"/>
                  <a:pt x="203" y="165"/>
                </a:cubicBezTo>
                <a:cubicBezTo>
                  <a:pt x="203" y="165"/>
                  <a:pt x="203" y="166"/>
                  <a:pt x="203" y="166"/>
                </a:cubicBezTo>
                <a:cubicBezTo>
                  <a:pt x="201" y="168"/>
                  <a:pt x="201" y="168"/>
                  <a:pt x="201" y="168"/>
                </a:cubicBezTo>
                <a:cubicBezTo>
                  <a:pt x="200" y="168"/>
                  <a:pt x="199" y="169"/>
                  <a:pt x="199" y="170"/>
                </a:cubicBezTo>
                <a:cubicBezTo>
                  <a:pt x="198" y="170"/>
                  <a:pt x="198" y="171"/>
                  <a:pt x="198" y="172"/>
                </a:cubicBezTo>
                <a:cubicBezTo>
                  <a:pt x="198" y="172"/>
                  <a:pt x="198" y="173"/>
                  <a:pt x="199" y="173"/>
                </a:cubicBezTo>
                <a:cubicBezTo>
                  <a:pt x="199" y="174"/>
                  <a:pt x="200" y="174"/>
                  <a:pt x="200" y="175"/>
                </a:cubicBezTo>
                <a:cubicBezTo>
                  <a:pt x="200" y="175"/>
                  <a:pt x="199" y="176"/>
                  <a:pt x="198" y="176"/>
                </a:cubicBezTo>
                <a:cubicBezTo>
                  <a:pt x="198" y="176"/>
                  <a:pt x="196" y="177"/>
                  <a:pt x="195" y="177"/>
                </a:cubicBezTo>
                <a:cubicBezTo>
                  <a:pt x="194" y="178"/>
                  <a:pt x="193" y="179"/>
                  <a:pt x="192" y="180"/>
                </a:cubicBezTo>
                <a:cubicBezTo>
                  <a:pt x="191" y="180"/>
                  <a:pt x="191" y="181"/>
                  <a:pt x="191" y="183"/>
                </a:cubicBezTo>
                <a:cubicBezTo>
                  <a:pt x="191" y="183"/>
                  <a:pt x="191" y="184"/>
                  <a:pt x="192" y="184"/>
                </a:cubicBezTo>
                <a:cubicBezTo>
                  <a:pt x="193" y="184"/>
                  <a:pt x="194" y="185"/>
                  <a:pt x="194" y="186"/>
                </a:cubicBezTo>
                <a:cubicBezTo>
                  <a:pt x="194" y="186"/>
                  <a:pt x="194" y="186"/>
                  <a:pt x="193" y="187"/>
                </a:cubicBezTo>
                <a:cubicBezTo>
                  <a:pt x="190" y="187"/>
                  <a:pt x="190" y="187"/>
                  <a:pt x="190" y="187"/>
                </a:cubicBezTo>
                <a:cubicBezTo>
                  <a:pt x="188" y="187"/>
                  <a:pt x="187" y="188"/>
                  <a:pt x="186" y="189"/>
                </a:cubicBezTo>
                <a:cubicBezTo>
                  <a:pt x="185" y="189"/>
                  <a:pt x="185" y="190"/>
                  <a:pt x="184" y="190"/>
                </a:cubicBezTo>
                <a:cubicBezTo>
                  <a:pt x="183" y="190"/>
                  <a:pt x="182" y="190"/>
                  <a:pt x="181" y="191"/>
                </a:cubicBezTo>
                <a:cubicBezTo>
                  <a:pt x="181" y="191"/>
                  <a:pt x="180" y="192"/>
                  <a:pt x="180" y="192"/>
                </a:cubicBezTo>
                <a:cubicBezTo>
                  <a:pt x="179" y="193"/>
                  <a:pt x="179" y="193"/>
                  <a:pt x="179" y="193"/>
                </a:cubicBezTo>
                <a:cubicBezTo>
                  <a:pt x="179" y="194"/>
                  <a:pt x="178" y="194"/>
                  <a:pt x="177" y="194"/>
                </a:cubicBezTo>
                <a:cubicBezTo>
                  <a:pt x="177" y="194"/>
                  <a:pt x="177" y="194"/>
                  <a:pt x="177" y="194"/>
                </a:cubicBezTo>
                <a:cubicBezTo>
                  <a:pt x="177" y="194"/>
                  <a:pt x="177" y="194"/>
                  <a:pt x="177" y="194"/>
                </a:cubicBezTo>
                <a:cubicBezTo>
                  <a:pt x="177" y="193"/>
                  <a:pt x="176" y="193"/>
                  <a:pt x="176" y="193"/>
                </a:cubicBezTo>
                <a:cubicBezTo>
                  <a:pt x="176" y="193"/>
                  <a:pt x="176" y="193"/>
                  <a:pt x="175" y="192"/>
                </a:cubicBezTo>
                <a:cubicBezTo>
                  <a:pt x="174" y="192"/>
                  <a:pt x="173" y="192"/>
                  <a:pt x="173" y="193"/>
                </a:cubicBezTo>
                <a:cubicBezTo>
                  <a:pt x="173" y="193"/>
                  <a:pt x="173" y="194"/>
                  <a:pt x="173" y="195"/>
                </a:cubicBezTo>
                <a:cubicBezTo>
                  <a:pt x="173" y="195"/>
                  <a:pt x="173" y="195"/>
                  <a:pt x="173" y="196"/>
                </a:cubicBezTo>
                <a:cubicBezTo>
                  <a:pt x="173" y="196"/>
                  <a:pt x="173" y="196"/>
                  <a:pt x="173" y="197"/>
                </a:cubicBezTo>
                <a:cubicBezTo>
                  <a:pt x="173" y="197"/>
                  <a:pt x="173" y="197"/>
                  <a:pt x="172" y="197"/>
                </a:cubicBezTo>
                <a:cubicBezTo>
                  <a:pt x="172" y="198"/>
                  <a:pt x="173" y="198"/>
                  <a:pt x="174" y="199"/>
                </a:cubicBezTo>
                <a:cubicBezTo>
                  <a:pt x="174" y="200"/>
                  <a:pt x="175" y="202"/>
                  <a:pt x="175" y="204"/>
                </a:cubicBezTo>
                <a:cubicBezTo>
                  <a:pt x="174" y="204"/>
                  <a:pt x="174" y="204"/>
                  <a:pt x="173" y="203"/>
                </a:cubicBezTo>
                <a:cubicBezTo>
                  <a:pt x="173" y="202"/>
                  <a:pt x="173" y="201"/>
                  <a:pt x="173" y="200"/>
                </a:cubicBezTo>
                <a:cubicBezTo>
                  <a:pt x="172" y="199"/>
                  <a:pt x="172" y="198"/>
                  <a:pt x="171" y="198"/>
                </a:cubicBezTo>
                <a:cubicBezTo>
                  <a:pt x="170" y="197"/>
                  <a:pt x="169" y="197"/>
                  <a:pt x="169" y="197"/>
                </a:cubicBezTo>
                <a:cubicBezTo>
                  <a:pt x="169" y="197"/>
                  <a:pt x="169" y="197"/>
                  <a:pt x="169" y="197"/>
                </a:cubicBezTo>
                <a:cubicBezTo>
                  <a:pt x="169" y="197"/>
                  <a:pt x="169" y="197"/>
                  <a:pt x="169" y="197"/>
                </a:cubicBezTo>
                <a:cubicBezTo>
                  <a:pt x="169" y="197"/>
                  <a:pt x="168" y="197"/>
                  <a:pt x="168" y="197"/>
                </a:cubicBezTo>
                <a:cubicBezTo>
                  <a:pt x="168" y="196"/>
                  <a:pt x="169" y="196"/>
                  <a:pt x="169" y="196"/>
                </a:cubicBezTo>
                <a:cubicBezTo>
                  <a:pt x="168" y="196"/>
                  <a:pt x="168" y="196"/>
                  <a:pt x="167" y="196"/>
                </a:cubicBezTo>
                <a:cubicBezTo>
                  <a:pt x="167" y="196"/>
                  <a:pt x="167" y="196"/>
                  <a:pt x="167" y="197"/>
                </a:cubicBezTo>
                <a:cubicBezTo>
                  <a:pt x="166" y="197"/>
                  <a:pt x="165" y="197"/>
                  <a:pt x="165" y="198"/>
                </a:cubicBezTo>
                <a:cubicBezTo>
                  <a:pt x="162" y="199"/>
                  <a:pt x="162" y="199"/>
                  <a:pt x="162" y="199"/>
                </a:cubicBezTo>
                <a:cubicBezTo>
                  <a:pt x="162" y="199"/>
                  <a:pt x="161" y="199"/>
                  <a:pt x="161" y="199"/>
                </a:cubicBezTo>
                <a:cubicBezTo>
                  <a:pt x="161" y="199"/>
                  <a:pt x="160" y="199"/>
                  <a:pt x="160" y="199"/>
                </a:cubicBezTo>
                <a:cubicBezTo>
                  <a:pt x="160" y="199"/>
                  <a:pt x="159" y="199"/>
                  <a:pt x="159" y="200"/>
                </a:cubicBezTo>
                <a:cubicBezTo>
                  <a:pt x="159" y="202"/>
                  <a:pt x="159" y="202"/>
                  <a:pt x="159" y="202"/>
                </a:cubicBezTo>
                <a:cubicBezTo>
                  <a:pt x="159" y="203"/>
                  <a:pt x="159" y="204"/>
                  <a:pt x="160" y="204"/>
                </a:cubicBezTo>
                <a:cubicBezTo>
                  <a:pt x="161" y="204"/>
                  <a:pt x="161" y="204"/>
                  <a:pt x="161" y="205"/>
                </a:cubicBezTo>
                <a:cubicBezTo>
                  <a:pt x="161" y="206"/>
                  <a:pt x="161" y="206"/>
                  <a:pt x="160" y="206"/>
                </a:cubicBezTo>
                <a:cubicBezTo>
                  <a:pt x="159" y="206"/>
                  <a:pt x="159" y="205"/>
                  <a:pt x="158" y="204"/>
                </a:cubicBezTo>
                <a:cubicBezTo>
                  <a:pt x="157" y="203"/>
                  <a:pt x="156" y="202"/>
                  <a:pt x="154" y="202"/>
                </a:cubicBezTo>
                <a:cubicBezTo>
                  <a:pt x="154" y="202"/>
                  <a:pt x="154" y="202"/>
                  <a:pt x="153" y="203"/>
                </a:cubicBezTo>
                <a:cubicBezTo>
                  <a:pt x="153" y="203"/>
                  <a:pt x="153" y="203"/>
                  <a:pt x="153" y="203"/>
                </a:cubicBezTo>
                <a:cubicBezTo>
                  <a:pt x="153" y="203"/>
                  <a:pt x="153" y="203"/>
                  <a:pt x="153" y="203"/>
                </a:cubicBezTo>
                <a:cubicBezTo>
                  <a:pt x="153" y="204"/>
                  <a:pt x="153" y="204"/>
                  <a:pt x="153" y="204"/>
                </a:cubicBezTo>
                <a:cubicBezTo>
                  <a:pt x="152" y="204"/>
                  <a:pt x="152" y="204"/>
                  <a:pt x="152" y="204"/>
                </a:cubicBezTo>
                <a:cubicBezTo>
                  <a:pt x="152" y="204"/>
                  <a:pt x="152" y="204"/>
                  <a:pt x="152" y="204"/>
                </a:cubicBezTo>
                <a:cubicBezTo>
                  <a:pt x="152" y="204"/>
                  <a:pt x="151" y="204"/>
                  <a:pt x="151" y="204"/>
                </a:cubicBezTo>
                <a:cubicBezTo>
                  <a:pt x="151" y="203"/>
                  <a:pt x="151" y="203"/>
                  <a:pt x="150" y="203"/>
                </a:cubicBezTo>
                <a:cubicBezTo>
                  <a:pt x="150" y="203"/>
                  <a:pt x="148" y="204"/>
                  <a:pt x="147" y="205"/>
                </a:cubicBezTo>
                <a:cubicBezTo>
                  <a:pt x="145" y="206"/>
                  <a:pt x="144" y="207"/>
                  <a:pt x="144" y="209"/>
                </a:cubicBezTo>
                <a:cubicBezTo>
                  <a:pt x="144" y="210"/>
                  <a:pt x="144" y="211"/>
                  <a:pt x="145" y="212"/>
                </a:cubicBezTo>
                <a:cubicBezTo>
                  <a:pt x="145" y="213"/>
                  <a:pt x="146" y="214"/>
                  <a:pt x="146" y="215"/>
                </a:cubicBezTo>
                <a:cubicBezTo>
                  <a:pt x="145" y="215"/>
                  <a:pt x="145" y="214"/>
                  <a:pt x="144" y="214"/>
                </a:cubicBezTo>
                <a:cubicBezTo>
                  <a:pt x="144" y="213"/>
                  <a:pt x="143" y="212"/>
                  <a:pt x="143" y="211"/>
                </a:cubicBezTo>
                <a:cubicBezTo>
                  <a:pt x="142" y="209"/>
                  <a:pt x="142" y="209"/>
                  <a:pt x="142" y="209"/>
                </a:cubicBezTo>
                <a:cubicBezTo>
                  <a:pt x="142" y="209"/>
                  <a:pt x="142" y="208"/>
                  <a:pt x="141" y="208"/>
                </a:cubicBezTo>
                <a:cubicBezTo>
                  <a:pt x="141" y="209"/>
                  <a:pt x="140" y="209"/>
                  <a:pt x="139" y="210"/>
                </a:cubicBezTo>
                <a:cubicBezTo>
                  <a:pt x="135" y="212"/>
                  <a:pt x="135" y="212"/>
                  <a:pt x="135" y="212"/>
                </a:cubicBezTo>
                <a:cubicBezTo>
                  <a:pt x="134" y="213"/>
                  <a:pt x="132" y="214"/>
                  <a:pt x="131" y="215"/>
                </a:cubicBezTo>
                <a:cubicBezTo>
                  <a:pt x="130" y="216"/>
                  <a:pt x="129" y="217"/>
                  <a:pt x="129" y="218"/>
                </a:cubicBezTo>
                <a:cubicBezTo>
                  <a:pt x="129" y="219"/>
                  <a:pt x="129" y="220"/>
                  <a:pt x="130" y="220"/>
                </a:cubicBezTo>
                <a:cubicBezTo>
                  <a:pt x="130" y="221"/>
                  <a:pt x="130" y="222"/>
                  <a:pt x="130" y="223"/>
                </a:cubicBezTo>
                <a:cubicBezTo>
                  <a:pt x="130" y="224"/>
                  <a:pt x="130" y="224"/>
                  <a:pt x="130" y="224"/>
                </a:cubicBezTo>
                <a:cubicBezTo>
                  <a:pt x="129" y="224"/>
                  <a:pt x="129" y="224"/>
                  <a:pt x="128" y="223"/>
                </a:cubicBezTo>
                <a:cubicBezTo>
                  <a:pt x="128" y="223"/>
                  <a:pt x="127" y="222"/>
                  <a:pt x="127" y="221"/>
                </a:cubicBezTo>
                <a:cubicBezTo>
                  <a:pt x="126" y="219"/>
                  <a:pt x="126" y="219"/>
                  <a:pt x="126" y="219"/>
                </a:cubicBezTo>
                <a:cubicBezTo>
                  <a:pt x="126" y="218"/>
                  <a:pt x="126" y="218"/>
                  <a:pt x="125" y="218"/>
                </a:cubicBezTo>
                <a:cubicBezTo>
                  <a:pt x="124" y="218"/>
                  <a:pt x="124" y="218"/>
                  <a:pt x="124" y="218"/>
                </a:cubicBezTo>
                <a:cubicBezTo>
                  <a:pt x="123" y="218"/>
                  <a:pt x="123" y="218"/>
                  <a:pt x="122" y="219"/>
                </a:cubicBezTo>
                <a:cubicBezTo>
                  <a:pt x="121" y="219"/>
                  <a:pt x="121" y="219"/>
                  <a:pt x="120" y="219"/>
                </a:cubicBezTo>
                <a:cubicBezTo>
                  <a:pt x="120" y="219"/>
                  <a:pt x="119" y="220"/>
                  <a:pt x="119" y="220"/>
                </a:cubicBezTo>
                <a:cubicBezTo>
                  <a:pt x="119" y="221"/>
                  <a:pt x="119" y="222"/>
                  <a:pt x="119" y="223"/>
                </a:cubicBezTo>
                <a:cubicBezTo>
                  <a:pt x="119" y="224"/>
                  <a:pt x="118" y="224"/>
                  <a:pt x="118" y="224"/>
                </a:cubicBezTo>
                <a:cubicBezTo>
                  <a:pt x="118" y="224"/>
                  <a:pt x="117" y="224"/>
                  <a:pt x="116" y="223"/>
                </a:cubicBezTo>
                <a:cubicBezTo>
                  <a:pt x="116" y="223"/>
                  <a:pt x="115" y="222"/>
                  <a:pt x="114" y="221"/>
                </a:cubicBezTo>
                <a:cubicBezTo>
                  <a:pt x="113" y="220"/>
                  <a:pt x="113" y="220"/>
                  <a:pt x="112" y="219"/>
                </a:cubicBezTo>
                <a:cubicBezTo>
                  <a:pt x="111" y="218"/>
                  <a:pt x="110" y="218"/>
                  <a:pt x="109" y="218"/>
                </a:cubicBezTo>
                <a:cubicBezTo>
                  <a:pt x="109" y="218"/>
                  <a:pt x="109" y="218"/>
                  <a:pt x="108" y="218"/>
                </a:cubicBezTo>
                <a:cubicBezTo>
                  <a:pt x="108" y="217"/>
                  <a:pt x="108" y="217"/>
                  <a:pt x="108" y="217"/>
                </a:cubicBezTo>
                <a:cubicBezTo>
                  <a:pt x="108" y="217"/>
                  <a:pt x="107" y="217"/>
                  <a:pt x="107" y="217"/>
                </a:cubicBezTo>
                <a:cubicBezTo>
                  <a:pt x="107" y="217"/>
                  <a:pt x="106" y="217"/>
                  <a:pt x="106" y="217"/>
                </a:cubicBezTo>
                <a:cubicBezTo>
                  <a:pt x="106" y="217"/>
                  <a:pt x="106" y="217"/>
                  <a:pt x="105" y="217"/>
                </a:cubicBezTo>
                <a:cubicBezTo>
                  <a:pt x="105" y="217"/>
                  <a:pt x="104" y="217"/>
                  <a:pt x="104" y="218"/>
                </a:cubicBezTo>
                <a:cubicBezTo>
                  <a:pt x="103" y="219"/>
                  <a:pt x="103" y="219"/>
                  <a:pt x="102" y="220"/>
                </a:cubicBezTo>
                <a:cubicBezTo>
                  <a:pt x="102" y="221"/>
                  <a:pt x="101" y="223"/>
                  <a:pt x="101" y="224"/>
                </a:cubicBezTo>
                <a:cubicBezTo>
                  <a:pt x="101" y="224"/>
                  <a:pt x="101" y="224"/>
                  <a:pt x="100" y="225"/>
                </a:cubicBezTo>
                <a:cubicBezTo>
                  <a:pt x="100" y="228"/>
                  <a:pt x="100" y="228"/>
                  <a:pt x="100" y="228"/>
                </a:cubicBezTo>
                <a:cubicBezTo>
                  <a:pt x="99" y="229"/>
                  <a:pt x="99" y="230"/>
                  <a:pt x="99" y="231"/>
                </a:cubicBezTo>
                <a:cubicBezTo>
                  <a:pt x="98" y="232"/>
                  <a:pt x="97" y="233"/>
                  <a:pt x="97" y="233"/>
                </a:cubicBezTo>
                <a:cubicBezTo>
                  <a:pt x="97" y="232"/>
                  <a:pt x="97" y="231"/>
                  <a:pt x="98" y="231"/>
                </a:cubicBezTo>
                <a:cubicBezTo>
                  <a:pt x="98" y="230"/>
                  <a:pt x="98" y="229"/>
                  <a:pt x="99" y="229"/>
                </a:cubicBezTo>
                <a:cubicBezTo>
                  <a:pt x="99" y="228"/>
                  <a:pt x="100" y="227"/>
                  <a:pt x="100" y="226"/>
                </a:cubicBezTo>
                <a:cubicBezTo>
                  <a:pt x="100" y="225"/>
                  <a:pt x="101" y="223"/>
                  <a:pt x="101" y="222"/>
                </a:cubicBezTo>
                <a:cubicBezTo>
                  <a:pt x="100" y="222"/>
                  <a:pt x="100" y="221"/>
                  <a:pt x="100" y="220"/>
                </a:cubicBezTo>
                <a:cubicBezTo>
                  <a:pt x="100" y="219"/>
                  <a:pt x="100" y="219"/>
                  <a:pt x="101" y="218"/>
                </a:cubicBezTo>
                <a:cubicBezTo>
                  <a:pt x="101" y="218"/>
                  <a:pt x="101" y="217"/>
                  <a:pt x="101" y="216"/>
                </a:cubicBezTo>
                <a:cubicBezTo>
                  <a:pt x="101" y="215"/>
                  <a:pt x="101" y="215"/>
                  <a:pt x="100" y="214"/>
                </a:cubicBezTo>
                <a:cubicBezTo>
                  <a:pt x="99" y="214"/>
                  <a:pt x="99" y="214"/>
                  <a:pt x="99" y="214"/>
                </a:cubicBezTo>
                <a:cubicBezTo>
                  <a:pt x="99" y="214"/>
                  <a:pt x="98" y="214"/>
                  <a:pt x="98" y="214"/>
                </a:cubicBezTo>
                <a:cubicBezTo>
                  <a:pt x="96" y="214"/>
                  <a:pt x="96" y="214"/>
                  <a:pt x="95" y="214"/>
                </a:cubicBezTo>
                <a:cubicBezTo>
                  <a:pt x="95" y="213"/>
                  <a:pt x="95" y="212"/>
                  <a:pt x="95" y="211"/>
                </a:cubicBezTo>
                <a:cubicBezTo>
                  <a:pt x="94" y="211"/>
                  <a:pt x="93" y="212"/>
                  <a:pt x="91" y="213"/>
                </a:cubicBezTo>
                <a:cubicBezTo>
                  <a:pt x="90" y="213"/>
                  <a:pt x="90" y="214"/>
                  <a:pt x="90" y="215"/>
                </a:cubicBezTo>
                <a:cubicBezTo>
                  <a:pt x="89" y="215"/>
                  <a:pt x="88" y="214"/>
                  <a:pt x="88" y="213"/>
                </a:cubicBezTo>
                <a:cubicBezTo>
                  <a:pt x="88" y="212"/>
                  <a:pt x="89" y="211"/>
                  <a:pt x="89" y="211"/>
                </a:cubicBezTo>
                <a:cubicBezTo>
                  <a:pt x="90" y="210"/>
                  <a:pt x="90" y="209"/>
                  <a:pt x="90" y="208"/>
                </a:cubicBezTo>
                <a:cubicBezTo>
                  <a:pt x="90" y="206"/>
                  <a:pt x="90" y="204"/>
                  <a:pt x="88" y="203"/>
                </a:cubicBezTo>
                <a:cubicBezTo>
                  <a:pt x="87" y="202"/>
                  <a:pt x="86" y="201"/>
                  <a:pt x="85" y="201"/>
                </a:cubicBezTo>
                <a:cubicBezTo>
                  <a:pt x="85" y="201"/>
                  <a:pt x="85" y="201"/>
                  <a:pt x="84" y="201"/>
                </a:cubicBezTo>
                <a:cubicBezTo>
                  <a:pt x="84" y="201"/>
                  <a:pt x="83" y="201"/>
                  <a:pt x="82" y="201"/>
                </a:cubicBezTo>
                <a:cubicBezTo>
                  <a:pt x="81" y="201"/>
                  <a:pt x="81" y="201"/>
                  <a:pt x="80" y="201"/>
                </a:cubicBezTo>
                <a:cubicBezTo>
                  <a:pt x="80" y="201"/>
                  <a:pt x="79" y="201"/>
                  <a:pt x="78" y="201"/>
                </a:cubicBezTo>
                <a:cubicBezTo>
                  <a:pt x="78" y="201"/>
                  <a:pt x="78" y="201"/>
                  <a:pt x="77" y="201"/>
                </a:cubicBezTo>
                <a:cubicBezTo>
                  <a:pt x="77" y="200"/>
                  <a:pt x="77" y="200"/>
                  <a:pt x="77" y="200"/>
                </a:cubicBezTo>
                <a:cubicBezTo>
                  <a:pt x="77" y="199"/>
                  <a:pt x="78" y="199"/>
                  <a:pt x="79" y="198"/>
                </a:cubicBezTo>
                <a:cubicBezTo>
                  <a:pt x="80" y="198"/>
                  <a:pt x="81" y="197"/>
                  <a:pt x="81" y="196"/>
                </a:cubicBezTo>
                <a:cubicBezTo>
                  <a:pt x="81" y="196"/>
                  <a:pt x="80" y="196"/>
                  <a:pt x="80" y="195"/>
                </a:cubicBezTo>
                <a:cubicBezTo>
                  <a:pt x="79" y="195"/>
                  <a:pt x="79" y="194"/>
                  <a:pt x="79" y="193"/>
                </a:cubicBezTo>
                <a:cubicBezTo>
                  <a:pt x="79" y="193"/>
                  <a:pt x="79" y="192"/>
                  <a:pt x="80" y="192"/>
                </a:cubicBezTo>
                <a:cubicBezTo>
                  <a:pt x="80" y="192"/>
                  <a:pt x="80" y="191"/>
                  <a:pt x="80" y="191"/>
                </a:cubicBezTo>
                <a:cubicBezTo>
                  <a:pt x="79" y="191"/>
                  <a:pt x="78" y="191"/>
                  <a:pt x="77" y="191"/>
                </a:cubicBezTo>
                <a:cubicBezTo>
                  <a:pt x="77" y="192"/>
                  <a:pt x="76" y="192"/>
                  <a:pt x="75" y="192"/>
                </a:cubicBezTo>
                <a:cubicBezTo>
                  <a:pt x="75" y="192"/>
                  <a:pt x="75" y="192"/>
                  <a:pt x="75" y="192"/>
                </a:cubicBezTo>
                <a:cubicBezTo>
                  <a:pt x="77" y="191"/>
                  <a:pt x="77" y="191"/>
                  <a:pt x="77" y="191"/>
                </a:cubicBezTo>
                <a:cubicBezTo>
                  <a:pt x="77" y="191"/>
                  <a:pt x="78" y="191"/>
                  <a:pt x="78" y="191"/>
                </a:cubicBezTo>
                <a:cubicBezTo>
                  <a:pt x="79" y="190"/>
                  <a:pt x="79" y="190"/>
                  <a:pt x="79" y="189"/>
                </a:cubicBezTo>
                <a:cubicBezTo>
                  <a:pt x="78" y="189"/>
                  <a:pt x="78" y="189"/>
                  <a:pt x="77" y="190"/>
                </a:cubicBezTo>
                <a:cubicBezTo>
                  <a:pt x="77" y="190"/>
                  <a:pt x="76" y="190"/>
                  <a:pt x="76" y="190"/>
                </a:cubicBezTo>
                <a:cubicBezTo>
                  <a:pt x="76" y="190"/>
                  <a:pt x="76" y="190"/>
                  <a:pt x="76" y="190"/>
                </a:cubicBezTo>
                <a:cubicBezTo>
                  <a:pt x="77" y="190"/>
                  <a:pt x="77" y="189"/>
                  <a:pt x="77" y="189"/>
                </a:cubicBezTo>
                <a:cubicBezTo>
                  <a:pt x="77" y="188"/>
                  <a:pt x="77" y="188"/>
                  <a:pt x="76" y="188"/>
                </a:cubicBezTo>
                <a:cubicBezTo>
                  <a:pt x="76" y="187"/>
                  <a:pt x="75" y="187"/>
                  <a:pt x="75" y="187"/>
                </a:cubicBezTo>
                <a:cubicBezTo>
                  <a:pt x="75" y="187"/>
                  <a:pt x="74" y="187"/>
                  <a:pt x="73" y="188"/>
                </a:cubicBezTo>
                <a:cubicBezTo>
                  <a:pt x="71" y="188"/>
                  <a:pt x="71" y="188"/>
                  <a:pt x="71" y="189"/>
                </a:cubicBezTo>
                <a:cubicBezTo>
                  <a:pt x="71" y="188"/>
                  <a:pt x="71" y="188"/>
                  <a:pt x="71" y="188"/>
                </a:cubicBezTo>
                <a:cubicBezTo>
                  <a:pt x="71" y="187"/>
                  <a:pt x="71" y="187"/>
                  <a:pt x="72" y="187"/>
                </a:cubicBezTo>
                <a:cubicBezTo>
                  <a:pt x="72" y="187"/>
                  <a:pt x="72" y="187"/>
                  <a:pt x="72" y="187"/>
                </a:cubicBezTo>
                <a:cubicBezTo>
                  <a:pt x="72" y="187"/>
                  <a:pt x="73" y="187"/>
                  <a:pt x="73" y="187"/>
                </a:cubicBezTo>
                <a:cubicBezTo>
                  <a:pt x="73" y="187"/>
                  <a:pt x="73" y="187"/>
                  <a:pt x="73" y="187"/>
                </a:cubicBezTo>
                <a:cubicBezTo>
                  <a:pt x="75" y="186"/>
                  <a:pt x="75" y="186"/>
                  <a:pt x="75" y="186"/>
                </a:cubicBezTo>
                <a:cubicBezTo>
                  <a:pt x="75" y="186"/>
                  <a:pt x="76" y="186"/>
                  <a:pt x="76" y="185"/>
                </a:cubicBezTo>
                <a:cubicBezTo>
                  <a:pt x="77" y="185"/>
                  <a:pt x="77" y="184"/>
                  <a:pt x="77" y="184"/>
                </a:cubicBezTo>
                <a:cubicBezTo>
                  <a:pt x="77" y="183"/>
                  <a:pt x="77" y="183"/>
                  <a:pt x="77" y="183"/>
                </a:cubicBezTo>
                <a:cubicBezTo>
                  <a:pt x="77" y="182"/>
                  <a:pt x="76" y="182"/>
                  <a:pt x="76" y="182"/>
                </a:cubicBezTo>
                <a:cubicBezTo>
                  <a:pt x="77" y="182"/>
                  <a:pt x="77" y="182"/>
                  <a:pt x="77" y="182"/>
                </a:cubicBezTo>
                <a:cubicBezTo>
                  <a:pt x="78" y="182"/>
                  <a:pt x="78" y="182"/>
                  <a:pt x="78" y="183"/>
                </a:cubicBezTo>
                <a:cubicBezTo>
                  <a:pt x="78" y="183"/>
                  <a:pt x="78" y="183"/>
                  <a:pt x="78" y="184"/>
                </a:cubicBezTo>
                <a:cubicBezTo>
                  <a:pt x="79" y="184"/>
                  <a:pt x="79" y="184"/>
                  <a:pt x="80" y="184"/>
                </a:cubicBezTo>
                <a:cubicBezTo>
                  <a:pt x="81" y="184"/>
                  <a:pt x="81" y="183"/>
                  <a:pt x="82" y="180"/>
                </a:cubicBezTo>
                <a:cubicBezTo>
                  <a:pt x="83" y="178"/>
                  <a:pt x="83" y="175"/>
                  <a:pt x="83" y="173"/>
                </a:cubicBezTo>
                <a:cubicBezTo>
                  <a:pt x="83" y="172"/>
                  <a:pt x="83" y="171"/>
                  <a:pt x="82" y="171"/>
                </a:cubicBezTo>
                <a:cubicBezTo>
                  <a:pt x="83" y="169"/>
                  <a:pt x="83" y="169"/>
                  <a:pt x="83" y="169"/>
                </a:cubicBezTo>
                <a:cubicBezTo>
                  <a:pt x="82" y="169"/>
                  <a:pt x="82" y="168"/>
                  <a:pt x="82" y="167"/>
                </a:cubicBezTo>
                <a:cubicBezTo>
                  <a:pt x="82" y="166"/>
                  <a:pt x="81" y="165"/>
                  <a:pt x="79" y="163"/>
                </a:cubicBezTo>
                <a:cubicBezTo>
                  <a:pt x="79" y="163"/>
                  <a:pt x="79" y="163"/>
                  <a:pt x="79" y="163"/>
                </a:cubicBezTo>
                <a:cubicBezTo>
                  <a:pt x="79" y="163"/>
                  <a:pt x="79" y="162"/>
                  <a:pt x="79" y="162"/>
                </a:cubicBezTo>
                <a:cubicBezTo>
                  <a:pt x="79" y="162"/>
                  <a:pt x="79" y="162"/>
                  <a:pt x="79" y="162"/>
                </a:cubicBezTo>
                <a:cubicBezTo>
                  <a:pt x="79" y="162"/>
                  <a:pt x="79" y="162"/>
                  <a:pt x="79" y="162"/>
                </a:cubicBezTo>
                <a:cubicBezTo>
                  <a:pt x="79" y="162"/>
                  <a:pt x="79" y="162"/>
                  <a:pt x="79" y="162"/>
                </a:cubicBezTo>
                <a:cubicBezTo>
                  <a:pt x="79" y="162"/>
                  <a:pt x="79" y="162"/>
                  <a:pt x="80" y="161"/>
                </a:cubicBezTo>
                <a:cubicBezTo>
                  <a:pt x="81" y="161"/>
                  <a:pt x="82" y="161"/>
                  <a:pt x="82" y="161"/>
                </a:cubicBezTo>
                <a:cubicBezTo>
                  <a:pt x="82" y="161"/>
                  <a:pt x="83" y="161"/>
                  <a:pt x="83" y="161"/>
                </a:cubicBezTo>
                <a:cubicBezTo>
                  <a:pt x="83" y="161"/>
                  <a:pt x="84" y="160"/>
                  <a:pt x="84" y="159"/>
                </a:cubicBezTo>
                <a:cubicBezTo>
                  <a:pt x="85" y="156"/>
                  <a:pt x="85" y="156"/>
                  <a:pt x="85" y="156"/>
                </a:cubicBezTo>
                <a:cubicBezTo>
                  <a:pt x="85" y="155"/>
                  <a:pt x="85" y="155"/>
                  <a:pt x="86" y="154"/>
                </a:cubicBezTo>
                <a:cubicBezTo>
                  <a:pt x="87" y="153"/>
                  <a:pt x="88" y="153"/>
                  <a:pt x="90" y="153"/>
                </a:cubicBezTo>
                <a:cubicBezTo>
                  <a:pt x="91" y="153"/>
                  <a:pt x="92" y="153"/>
                  <a:pt x="92" y="152"/>
                </a:cubicBezTo>
                <a:cubicBezTo>
                  <a:pt x="93" y="151"/>
                  <a:pt x="93" y="151"/>
                  <a:pt x="93" y="150"/>
                </a:cubicBezTo>
                <a:cubicBezTo>
                  <a:pt x="94" y="149"/>
                  <a:pt x="94" y="149"/>
                  <a:pt x="94" y="148"/>
                </a:cubicBezTo>
                <a:cubicBezTo>
                  <a:pt x="94" y="147"/>
                  <a:pt x="95" y="147"/>
                  <a:pt x="96" y="147"/>
                </a:cubicBezTo>
                <a:cubicBezTo>
                  <a:pt x="97" y="147"/>
                  <a:pt x="97" y="147"/>
                  <a:pt x="97" y="147"/>
                </a:cubicBezTo>
                <a:cubicBezTo>
                  <a:pt x="97" y="147"/>
                  <a:pt x="97" y="147"/>
                  <a:pt x="98" y="147"/>
                </a:cubicBezTo>
                <a:cubicBezTo>
                  <a:pt x="98" y="147"/>
                  <a:pt x="98" y="147"/>
                  <a:pt x="99" y="146"/>
                </a:cubicBezTo>
                <a:cubicBezTo>
                  <a:pt x="100" y="146"/>
                  <a:pt x="101" y="145"/>
                  <a:pt x="101" y="144"/>
                </a:cubicBezTo>
                <a:cubicBezTo>
                  <a:pt x="101" y="144"/>
                  <a:pt x="101" y="144"/>
                  <a:pt x="101" y="144"/>
                </a:cubicBezTo>
                <a:cubicBezTo>
                  <a:pt x="101" y="144"/>
                  <a:pt x="101" y="144"/>
                  <a:pt x="101" y="144"/>
                </a:cubicBezTo>
                <a:cubicBezTo>
                  <a:pt x="101" y="143"/>
                  <a:pt x="101" y="143"/>
                  <a:pt x="101" y="143"/>
                </a:cubicBezTo>
                <a:cubicBezTo>
                  <a:pt x="101" y="143"/>
                  <a:pt x="101" y="143"/>
                  <a:pt x="100" y="143"/>
                </a:cubicBezTo>
                <a:cubicBezTo>
                  <a:pt x="101" y="142"/>
                  <a:pt x="101" y="141"/>
                  <a:pt x="103" y="141"/>
                </a:cubicBezTo>
                <a:cubicBezTo>
                  <a:pt x="103" y="142"/>
                  <a:pt x="103" y="142"/>
                  <a:pt x="103" y="142"/>
                </a:cubicBezTo>
                <a:cubicBezTo>
                  <a:pt x="103" y="142"/>
                  <a:pt x="103" y="142"/>
                  <a:pt x="103" y="142"/>
                </a:cubicBezTo>
                <a:cubicBezTo>
                  <a:pt x="103" y="142"/>
                  <a:pt x="103" y="142"/>
                  <a:pt x="103" y="142"/>
                </a:cubicBezTo>
                <a:cubicBezTo>
                  <a:pt x="103" y="142"/>
                  <a:pt x="103" y="143"/>
                  <a:pt x="104" y="143"/>
                </a:cubicBezTo>
                <a:cubicBezTo>
                  <a:pt x="104" y="143"/>
                  <a:pt x="105" y="143"/>
                  <a:pt x="105" y="143"/>
                </a:cubicBezTo>
                <a:cubicBezTo>
                  <a:pt x="106" y="143"/>
                  <a:pt x="106" y="143"/>
                  <a:pt x="107" y="143"/>
                </a:cubicBezTo>
                <a:cubicBezTo>
                  <a:pt x="107" y="142"/>
                  <a:pt x="108" y="142"/>
                  <a:pt x="108" y="141"/>
                </a:cubicBezTo>
                <a:cubicBezTo>
                  <a:pt x="108" y="141"/>
                  <a:pt x="108" y="141"/>
                  <a:pt x="108" y="141"/>
                </a:cubicBezTo>
                <a:cubicBezTo>
                  <a:pt x="108" y="141"/>
                  <a:pt x="108" y="140"/>
                  <a:pt x="108" y="140"/>
                </a:cubicBezTo>
                <a:cubicBezTo>
                  <a:pt x="108" y="139"/>
                  <a:pt x="108" y="139"/>
                  <a:pt x="109" y="139"/>
                </a:cubicBezTo>
                <a:cubicBezTo>
                  <a:pt x="110" y="139"/>
                  <a:pt x="110" y="139"/>
                  <a:pt x="111" y="140"/>
                </a:cubicBezTo>
                <a:cubicBezTo>
                  <a:pt x="111" y="140"/>
                  <a:pt x="112" y="140"/>
                  <a:pt x="113" y="140"/>
                </a:cubicBezTo>
                <a:cubicBezTo>
                  <a:pt x="113" y="140"/>
                  <a:pt x="114" y="140"/>
                  <a:pt x="114" y="140"/>
                </a:cubicBezTo>
                <a:cubicBezTo>
                  <a:pt x="114" y="139"/>
                  <a:pt x="116" y="139"/>
                  <a:pt x="118" y="139"/>
                </a:cubicBezTo>
                <a:cubicBezTo>
                  <a:pt x="118" y="139"/>
                  <a:pt x="117" y="138"/>
                  <a:pt x="117" y="138"/>
                </a:cubicBezTo>
                <a:cubicBezTo>
                  <a:pt x="117" y="138"/>
                  <a:pt x="117" y="137"/>
                  <a:pt x="117" y="137"/>
                </a:cubicBezTo>
                <a:cubicBezTo>
                  <a:pt x="118" y="137"/>
                  <a:pt x="118" y="136"/>
                  <a:pt x="119" y="135"/>
                </a:cubicBezTo>
                <a:cubicBezTo>
                  <a:pt x="119" y="134"/>
                  <a:pt x="120" y="133"/>
                  <a:pt x="121" y="133"/>
                </a:cubicBezTo>
                <a:cubicBezTo>
                  <a:pt x="121" y="133"/>
                  <a:pt x="122" y="133"/>
                  <a:pt x="122" y="133"/>
                </a:cubicBezTo>
                <a:cubicBezTo>
                  <a:pt x="122" y="133"/>
                  <a:pt x="123" y="133"/>
                  <a:pt x="123" y="133"/>
                </a:cubicBezTo>
                <a:cubicBezTo>
                  <a:pt x="124" y="133"/>
                  <a:pt x="124" y="133"/>
                  <a:pt x="124" y="132"/>
                </a:cubicBezTo>
                <a:cubicBezTo>
                  <a:pt x="124" y="131"/>
                  <a:pt x="124" y="131"/>
                  <a:pt x="123" y="131"/>
                </a:cubicBezTo>
                <a:cubicBezTo>
                  <a:pt x="123" y="131"/>
                  <a:pt x="123" y="130"/>
                  <a:pt x="123" y="130"/>
                </a:cubicBezTo>
                <a:cubicBezTo>
                  <a:pt x="123" y="129"/>
                  <a:pt x="123" y="129"/>
                  <a:pt x="124" y="128"/>
                </a:cubicBezTo>
                <a:cubicBezTo>
                  <a:pt x="125" y="128"/>
                  <a:pt x="126" y="127"/>
                  <a:pt x="127" y="126"/>
                </a:cubicBezTo>
                <a:cubicBezTo>
                  <a:pt x="128" y="125"/>
                  <a:pt x="129" y="124"/>
                  <a:pt x="130" y="123"/>
                </a:cubicBezTo>
                <a:cubicBezTo>
                  <a:pt x="131" y="122"/>
                  <a:pt x="132" y="121"/>
                  <a:pt x="132" y="120"/>
                </a:cubicBezTo>
                <a:cubicBezTo>
                  <a:pt x="131" y="120"/>
                  <a:pt x="131" y="120"/>
                  <a:pt x="131" y="120"/>
                </a:cubicBezTo>
                <a:cubicBezTo>
                  <a:pt x="131" y="120"/>
                  <a:pt x="131" y="119"/>
                  <a:pt x="132" y="119"/>
                </a:cubicBezTo>
                <a:cubicBezTo>
                  <a:pt x="132" y="118"/>
                  <a:pt x="132" y="118"/>
                  <a:pt x="133" y="118"/>
                </a:cubicBezTo>
                <a:cubicBezTo>
                  <a:pt x="133" y="118"/>
                  <a:pt x="133" y="118"/>
                  <a:pt x="133" y="118"/>
                </a:cubicBezTo>
                <a:cubicBezTo>
                  <a:pt x="133" y="118"/>
                  <a:pt x="134" y="119"/>
                  <a:pt x="134" y="119"/>
                </a:cubicBezTo>
                <a:cubicBezTo>
                  <a:pt x="136" y="119"/>
                  <a:pt x="137" y="118"/>
                  <a:pt x="137" y="116"/>
                </a:cubicBezTo>
                <a:cubicBezTo>
                  <a:pt x="138" y="116"/>
                  <a:pt x="138" y="116"/>
                  <a:pt x="139" y="116"/>
                </a:cubicBezTo>
                <a:cubicBezTo>
                  <a:pt x="140" y="116"/>
                  <a:pt x="141" y="116"/>
                  <a:pt x="141" y="115"/>
                </a:cubicBezTo>
                <a:cubicBezTo>
                  <a:pt x="141" y="115"/>
                  <a:pt x="141" y="114"/>
                  <a:pt x="141" y="113"/>
                </a:cubicBezTo>
                <a:cubicBezTo>
                  <a:pt x="142" y="113"/>
                  <a:pt x="142" y="112"/>
                  <a:pt x="142" y="111"/>
                </a:cubicBezTo>
                <a:cubicBezTo>
                  <a:pt x="142" y="111"/>
                  <a:pt x="142" y="110"/>
                  <a:pt x="143" y="110"/>
                </a:cubicBezTo>
                <a:cubicBezTo>
                  <a:pt x="144" y="110"/>
                  <a:pt x="144" y="110"/>
                  <a:pt x="145" y="111"/>
                </a:cubicBezTo>
                <a:cubicBezTo>
                  <a:pt x="146" y="111"/>
                  <a:pt x="146" y="112"/>
                  <a:pt x="146" y="112"/>
                </a:cubicBezTo>
                <a:cubicBezTo>
                  <a:pt x="147" y="112"/>
                  <a:pt x="148" y="112"/>
                  <a:pt x="149" y="112"/>
                </a:cubicBezTo>
                <a:cubicBezTo>
                  <a:pt x="149" y="111"/>
                  <a:pt x="150" y="111"/>
                  <a:pt x="150" y="110"/>
                </a:cubicBezTo>
                <a:cubicBezTo>
                  <a:pt x="150" y="110"/>
                  <a:pt x="151" y="110"/>
                  <a:pt x="152" y="109"/>
                </a:cubicBezTo>
                <a:cubicBezTo>
                  <a:pt x="152" y="109"/>
                  <a:pt x="153" y="109"/>
                  <a:pt x="154" y="109"/>
                </a:cubicBezTo>
                <a:cubicBezTo>
                  <a:pt x="155" y="109"/>
                  <a:pt x="155" y="109"/>
                  <a:pt x="155" y="109"/>
                </a:cubicBezTo>
                <a:cubicBezTo>
                  <a:pt x="156" y="109"/>
                  <a:pt x="157" y="108"/>
                  <a:pt x="158" y="107"/>
                </a:cubicBezTo>
                <a:cubicBezTo>
                  <a:pt x="158" y="106"/>
                  <a:pt x="159" y="105"/>
                  <a:pt x="160" y="105"/>
                </a:cubicBezTo>
                <a:cubicBezTo>
                  <a:pt x="160" y="105"/>
                  <a:pt x="161" y="107"/>
                  <a:pt x="162" y="109"/>
                </a:cubicBezTo>
                <a:cubicBezTo>
                  <a:pt x="163" y="109"/>
                  <a:pt x="164" y="109"/>
                  <a:pt x="165" y="108"/>
                </a:cubicBezTo>
                <a:cubicBezTo>
                  <a:pt x="166" y="108"/>
                  <a:pt x="167" y="108"/>
                  <a:pt x="168" y="108"/>
                </a:cubicBezTo>
                <a:cubicBezTo>
                  <a:pt x="168" y="108"/>
                  <a:pt x="168" y="108"/>
                  <a:pt x="169" y="109"/>
                </a:cubicBezTo>
                <a:cubicBezTo>
                  <a:pt x="170" y="109"/>
                  <a:pt x="170" y="109"/>
                  <a:pt x="171" y="109"/>
                </a:cubicBezTo>
                <a:cubicBezTo>
                  <a:pt x="171" y="109"/>
                  <a:pt x="172" y="109"/>
                  <a:pt x="172" y="109"/>
                </a:cubicBezTo>
                <a:cubicBezTo>
                  <a:pt x="173" y="108"/>
                  <a:pt x="174" y="108"/>
                  <a:pt x="174" y="106"/>
                </a:cubicBezTo>
                <a:cubicBezTo>
                  <a:pt x="175" y="107"/>
                  <a:pt x="175" y="107"/>
                  <a:pt x="176" y="107"/>
                </a:cubicBezTo>
                <a:cubicBezTo>
                  <a:pt x="176" y="107"/>
                  <a:pt x="177" y="108"/>
                  <a:pt x="177" y="109"/>
                </a:cubicBezTo>
                <a:cubicBezTo>
                  <a:pt x="177" y="109"/>
                  <a:pt x="176" y="109"/>
                  <a:pt x="176" y="109"/>
                </a:cubicBezTo>
                <a:cubicBezTo>
                  <a:pt x="176" y="109"/>
                  <a:pt x="176" y="109"/>
                  <a:pt x="176" y="110"/>
                </a:cubicBezTo>
                <a:cubicBezTo>
                  <a:pt x="176" y="110"/>
                  <a:pt x="176" y="111"/>
                  <a:pt x="177" y="111"/>
                </a:cubicBezTo>
                <a:cubicBezTo>
                  <a:pt x="177" y="111"/>
                  <a:pt x="178" y="111"/>
                  <a:pt x="178" y="112"/>
                </a:cubicBezTo>
                <a:cubicBezTo>
                  <a:pt x="178" y="111"/>
                  <a:pt x="178" y="111"/>
                  <a:pt x="178" y="111"/>
                </a:cubicBezTo>
                <a:cubicBezTo>
                  <a:pt x="179" y="111"/>
                  <a:pt x="179" y="111"/>
                  <a:pt x="179" y="111"/>
                </a:cubicBezTo>
                <a:cubicBezTo>
                  <a:pt x="179" y="111"/>
                  <a:pt x="179" y="111"/>
                  <a:pt x="179" y="111"/>
                </a:cubicBezTo>
                <a:cubicBezTo>
                  <a:pt x="179" y="111"/>
                  <a:pt x="178" y="111"/>
                  <a:pt x="178" y="110"/>
                </a:cubicBezTo>
                <a:cubicBezTo>
                  <a:pt x="179" y="110"/>
                  <a:pt x="180" y="110"/>
                  <a:pt x="181" y="109"/>
                </a:cubicBezTo>
                <a:cubicBezTo>
                  <a:pt x="181" y="108"/>
                  <a:pt x="182" y="108"/>
                  <a:pt x="182" y="108"/>
                </a:cubicBezTo>
                <a:cubicBezTo>
                  <a:pt x="182" y="105"/>
                  <a:pt x="182" y="105"/>
                  <a:pt x="182" y="105"/>
                </a:cubicBezTo>
                <a:cubicBezTo>
                  <a:pt x="182" y="105"/>
                  <a:pt x="182" y="104"/>
                  <a:pt x="182" y="103"/>
                </a:cubicBezTo>
                <a:cubicBezTo>
                  <a:pt x="183" y="102"/>
                  <a:pt x="185" y="100"/>
                  <a:pt x="185" y="98"/>
                </a:cubicBezTo>
                <a:cubicBezTo>
                  <a:pt x="185" y="98"/>
                  <a:pt x="184" y="98"/>
                  <a:pt x="184" y="97"/>
                </a:cubicBezTo>
                <a:cubicBezTo>
                  <a:pt x="184" y="96"/>
                  <a:pt x="183" y="95"/>
                  <a:pt x="183" y="95"/>
                </a:cubicBezTo>
                <a:cubicBezTo>
                  <a:pt x="183" y="95"/>
                  <a:pt x="184" y="95"/>
                  <a:pt x="184" y="94"/>
                </a:cubicBezTo>
                <a:cubicBezTo>
                  <a:pt x="184" y="94"/>
                  <a:pt x="184" y="94"/>
                  <a:pt x="185" y="94"/>
                </a:cubicBezTo>
                <a:cubicBezTo>
                  <a:pt x="185" y="94"/>
                  <a:pt x="186" y="94"/>
                  <a:pt x="186" y="94"/>
                </a:cubicBezTo>
                <a:cubicBezTo>
                  <a:pt x="186" y="94"/>
                  <a:pt x="187" y="95"/>
                  <a:pt x="187" y="95"/>
                </a:cubicBezTo>
                <a:cubicBezTo>
                  <a:pt x="188" y="94"/>
                  <a:pt x="188" y="93"/>
                  <a:pt x="189" y="93"/>
                </a:cubicBezTo>
                <a:cubicBezTo>
                  <a:pt x="190" y="92"/>
                  <a:pt x="190" y="92"/>
                  <a:pt x="190" y="91"/>
                </a:cubicBezTo>
                <a:cubicBezTo>
                  <a:pt x="190" y="90"/>
                  <a:pt x="190" y="89"/>
                  <a:pt x="191" y="89"/>
                </a:cubicBezTo>
                <a:cubicBezTo>
                  <a:pt x="191" y="89"/>
                  <a:pt x="191" y="89"/>
                  <a:pt x="191" y="88"/>
                </a:cubicBezTo>
                <a:cubicBezTo>
                  <a:pt x="192" y="89"/>
                  <a:pt x="192" y="89"/>
                  <a:pt x="192" y="89"/>
                </a:cubicBezTo>
                <a:cubicBezTo>
                  <a:pt x="193" y="89"/>
                  <a:pt x="193" y="89"/>
                  <a:pt x="193" y="89"/>
                </a:cubicBezTo>
                <a:cubicBezTo>
                  <a:pt x="193" y="89"/>
                  <a:pt x="193" y="88"/>
                  <a:pt x="194" y="88"/>
                </a:cubicBezTo>
                <a:cubicBezTo>
                  <a:pt x="194" y="86"/>
                  <a:pt x="194" y="86"/>
                  <a:pt x="194" y="86"/>
                </a:cubicBezTo>
                <a:cubicBezTo>
                  <a:pt x="193" y="86"/>
                  <a:pt x="193" y="86"/>
                  <a:pt x="193" y="85"/>
                </a:cubicBezTo>
                <a:cubicBezTo>
                  <a:pt x="193" y="85"/>
                  <a:pt x="193" y="84"/>
                  <a:pt x="193" y="84"/>
                </a:cubicBezTo>
                <a:cubicBezTo>
                  <a:pt x="193" y="83"/>
                  <a:pt x="193" y="83"/>
                  <a:pt x="193" y="83"/>
                </a:cubicBezTo>
                <a:cubicBezTo>
                  <a:pt x="194" y="83"/>
                  <a:pt x="195" y="83"/>
                  <a:pt x="196" y="84"/>
                </a:cubicBezTo>
                <a:cubicBezTo>
                  <a:pt x="196" y="85"/>
                  <a:pt x="196" y="86"/>
                  <a:pt x="197" y="86"/>
                </a:cubicBezTo>
                <a:cubicBezTo>
                  <a:pt x="197" y="86"/>
                  <a:pt x="198" y="85"/>
                  <a:pt x="199" y="84"/>
                </a:cubicBezTo>
                <a:cubicBezTo>
                  <a:pt x="202" y="81"/>
                  <a:pt x="202" y="81"/>
                  <a:pt x="202" y="81"/>
                </a:cubicBezTo>
                <a:cubicBezTo>
                  <a:pt x="202" y="80"/>
                  <a:pt x="202" y="80"/>
                  <a:pt x="202" y="80"/>
                </a:cubicBezTo>
                <a:cubicBezTo>
                  <a:pt x="201" y="80"/>
                  <a:pt x="201" y="79"/>
                  <a:pt x="200" y="79"/>
                </a:cubicBezTo>
                <a:cubicBezTo>
                  <a:pt x="200" y="79"/>
                  <a:pt x="199" y="78"/>
                  <a:pt x="199" y="77"/>
                </a:cubicBezTo>
                <a:cubicBezTo>
                  <a:pt x="198" y="76"/>
                  <a:pt x="198" y="75"/>
                  <a:pt x="198" y="73"/>
                </a:cubicBezTo>
                <a:cubicBezTo>
                  <a:pt x="198" y="73"/>
                  <a:pt x="198" y="73"/>
                  <a:pt x="198" y="73"/>
                </a:cubicBezTo>
                <a:cubicBezTo>
                  <a:pt x="198" y="73"/>
                  <a:pt x="198" y="73"/>
                  <a:pt x="198" y="73"/>
                </a:cubicBezTo>
                <a:cubicBezTo>
                  <a:pt x="199" y="73"/>
                  <a:pt x="200" y="74"/>
                  <a:pt x="201" y="75"/>
                </a:cubicBezTo>
                <a:cubicBezTo>
                  <a:pt x="203" y="76"/>
                  <a:pt x="204" y="78"/>
                  <a:pt x="204" y="79"/>
                </a:cubicBezTo>
                <a:cubicBezTo>
                  <a:pt x="206" y="79"/>
                  <a:pt x="206" y="79"/>
                  <a:pt x="206" y="79"/>
                </a:cubicBezTo>
                <a:cubicBezTo>
                  <a:pt x="206" y="80"/>
                  <a:pt x="206" y="80"/>
                  <a:pt x="207" y="80"/>
                </a:cubicBezTo>
                <a:cubicBezTo>
                  <a:pt x="207" y="81"/>
                  <a:pt x="208" y="81"/>
                  <a:pt x="208" y="81"/>
                </a:cubicBezTo>
                <a:cubicBezTo>
                  <a:pt x="209" y="81"/>
                  <a:pt x="209" y="80"/>
                  <a:pt x="210" y="80"/>
                </a:cubicBezTo>
                <a:cubicBezTo>
                  <a:pt x="211" y="79"/>
                  <a:pt x="212" y="79"/>
                  <a:pt x="213" y="79"/>
                </a:cubicBezTo>
                <a:cubicBezTo>
                  <a:pt x="213" y="79"/>
                  <a:pt x="214" y="79"/>
                  <a:pt x="214" y="79"/>
                </a:cubicBezTo>
                <a:cubicBezTo>
                  <a:pt x="215" y="79"/>
                  <a:pt x="215" y="79"/>
                  <a:pt x="215" y="80"/>
                </a:cubicBezTo>
                <a:cubicBezTo>
                  <a:pt x="217" y="79"/>
                  <a:pt x="218" y="77"/>
                  <a:pt x="218" y="74"/>
                </a:cubicBezTo>
                <a:cubicBezTo>
                  <a:pt x="219" y="74"/>
                  <a:pt x="219" y="74"/>
                  <a:pt x="219" y="75"/>
                </a:cubicBezTo>
                <a:cubicBezTo>
                  <a:pt x="219" y="77"/>
                  <a:pt x="219" y="77"/>
                  <a:pt x="219" y="77"/>
                </a:cubicBezTo>
                <a:cubicBezTo>
                  <a:pt x="220" y="79"/>
                  <a:pt x="220" y="79"/>
                  <a:pt x="220" y="79"/>
                </a:cubicBezTo>
                <a:cubicBezTo>
                  <a:pt x="220" y="79"/>
                  <a:pt x="220" y="80"/>
                  <a:pt x="221" y="80"/>
                </a:cubicBezTo>
                <a:cubicBezTo>
                  <a:pt x="221" y="80"/>
                  <a:pt x="221" y="80"/>
                  <a:pt x="221" y="80"/>
                </a:cubicBezTo>
                <a:cubicBezTo>
                  <a:pt x="221" y="80"/>
                  <a:pt x="222" y="81"/>
                  <a:pt x="222" y="81"/>
                </a:cubicBezTo>
                <a:cubicBezTo>
                  <a:pt x="223" y="81"/>
                  <a:pt x="224" y="80"/>
                  <a:pt x="225" y="80"/>
                </a:cubicBezTo>
                <a:cubicBezTo>
                  <a:pt x="225" y="80"/>
                  <a:pt x="226" y="80"/>
                  <a:pt x="227" y="80"/>
                </a:cubicBezTo>
                <a:cubicBezTo>
                  <a:pt x="228" y="80"/>
                  <a:pt x="228" y="81"/>
                  <a:pt x="229" y="82"/>
                </a:cubicBezTo>
                <a:cubicBezTo>
                  <a:pt x="229" y="82"/>
                  <a:pt x="230" y="83"/>
                  <a:pt x="231" y="83"/>
                </a:cubicBezTo>
                <a:cubicBezTo>
                  <a:pt x="232" y="83"/>
                  <a:pt x="232" y="83"/>
                  <a:pt x="232" y="82"/>
                </a:cubicBezTo>
                <a:cubicBezTo>
                  <a:pt x="232" y="82"/>
                  <a:pt x="232" y="82"/>
                  <a:pt x="232" y="82"/>
                </a:cubicBezTo>
                <a:cubicBezTo>
                  <a:pt x="233" y="82"/>
                  <a:pt x="233" y="82"/>
                  <a:pt x="233" y="82"/>
                </a:cubicBezTo>
                <a:cubicBezTo>
                  <a:pt x="233" y="83"/>
                  <a:pt x="233" y="83"/>
                  <a:pt x="232" y="83"/>
                </a:cubicBezTo>
                <a:cubicBezTo>
                  <a:pt x="233" y="84"/>
                  <a:pt x="234" y="84"/>
                  <a:pt x="235" y="84"/>
                </a:cubicBezTo>
                <a:cubicBezTo>
                  <a:pt x="238" y="84"/>
                  <a:pt x="238" y="84"/>
                  <a:pt x="238" y="84"/>
                </a:cubicBezTo>
                <a:cubicBezTo>
                  <a:pt x="238" y="85"/>
                  <a:pt x="238" y="86"/>
                  <a:pt x="237" y="86"/>
                </a:cubicBezTo>
                <a:cubicBezTo>
                  <a:pt x="237" y="87"/>
                  <a:pt x="237" y="88"/>
                  <a:pt x="237" y="88"/>
                </a:cubicBezTo>
                <a:cubicBezTo>
                  <a:pt x="237" y="88"/>
                  <a:pt x="237" y="88"/>
                  <a:pt x="238" y="89"/>
                </a:cubicBezTo>
                <a:cubicBezTo>
                  <a:pt x="239" y="91"/>
                  <a:pt x="240" y="91"/>
                  <a:pt x="241" y="91"/>
                </a:cubicBezTo>
                <a:cubicBezTo>
                  <a:pt x="243" y="91"/>
                  <a:pt x="244" y="91"/>
                  <a:pt x="244" y="92"/>
                </a:cubicBezTo>
                <a:cubicBezTo>
                  <a:pt x="244" y="92"/>
                  <a:pt x="244" y="93"/>
                  <a:pt x="244" y="94"/>
                </a:cubicBezTo>
                <a:cubicBezTo>
                  <a:pt x="244" y="95"/>
                  <a:pt x="244" y="96"/>
                  <a:pt x="245" y="97"/>
                </a:cubicBezTo>
                <a:cubicBezTo>
                  <a:pt x="246" y="97"/>
                  <a:pt x="246" y="98"/>
                  <a:pt x="247" y="98"/>
                </a:cubicBezTo>
                <a:cubicBezTo>
                  <a:pt x="248" y="98"/>
                  <a:pt x="249" y="98"/>
                  <a:pt x="250" y="99"/>
                </a:cubicBezTo>
                <a:cubicBezTo>
                  <a:pt x="250" y="99"/>
                  <a:pt x="251" y="99"/>
                  <a:pt x="252" y="100"/>
                </a:cubicBezTo>
                <a:cubicBezTo>
                  <a:pt x="250" y="100"/>
                  <a:pt x="249" y="100"/>
                  <a:pt x="249" y="101"/>
                </a:cubicBezTo>
                <a:cubicBezTo>
                  <a:pt x="248" y="102"/>
                  <a:pt x="247" y="103"/>
                  <a:pt x="247" y="104"/>
                </a:cubicBezTo>
                <a:cubicBezTo>
                  <a:pt x="248" y="104"/>
                  <a:pt x="249" y="105"/>
                  <a:pt x="249" y="106"/>
                </a:cubicBezTo>
                <a:cubicBezTo>
                  <a:pt x="249" y="106"/>
                  <a:pt x="248" y="107"/>
                  <a:pt x="248" y="107"/>
                </a:cubicBezTo>
                <a:cubicBezTo>
                  <a:pt x="248" y="107"/>
                  <a:pt x="248" y="108"/>
                  <a:pt x="248" y="108"/>
                </a:cubicBezTo>
                <a:cubicBezTo>
                  <a:pt x="248" y="109"/>
                  <a:pt x="248" y="109"/>
                  <a:pt x="248" y="109"/>
                </a:cubicBezTo>
                <a:cubicBezTo>
                  <a:pt x="249" y="110"/>
                  <a:pt x="249" y="110"/>
                  <a:pt x="250" y="110"/>
                </a:cubicBezTo>
                <a:cubicBezTo>
                  <a:pt x="250" y="110"/>
                  <a:pt x="251" y="110"/>
                  <a:pt x="251" y="110"/>
                </a:cubicBezTo>
                <a:cubicBezTo>
                  <a:pt x="252" y="109"/>
                  <a:pt x="253" y="109"/>
                  <a:pt x="253" y="108"/>
                </a:cubicBezTo>
                <a:cubicBezTo>
                  <a:pt x="253" y="108"/>
                  <a:pt x="253" y="109"/>
                  <a:pt x="253" y="109"/>
                </a:cubicBezTo>
                <a:cubicBezTo>
                  <a:pt x="254" y="109"/>
                  <a:pt x="255" y="108"/>
                  <a:pt x="256" y="108"/>
                </a:cubicBezTo>
                <a:cubicBezTo>
                  <a:pt x="257" y="107"/>
                  <a:pt x="257" y="107"/>
                  <a:pt x="258" y="107"/>
                </a:cubicBezTo>
                <a:cubicBezTo>
                  <a:pt x="258" y="107"/>
                  <a:pt x="258" y="107"/>
                  <a:pt x="259" y="108"/>
                </a:cubicBezTo>
                <a:cubicBezTo>
                  <a:pt x="259" y="108"/>
                  <a:pt x="260" y="109"/>
                  <a:pt x="260" y="109"/>
                </a:cubicBezTo>
                <a:cubicBezTo>
                  <a:pt x="260" y="109"/>
                  <a:pt x="259" y="110"/>
                  <a:pt x="259" y="110"/>
                </a:cubicBezTo>
                <a:cubicBezTo>
                  <a:pt x="258" y="110"/>
                  <a:pt x="257" y="111"/>
                  <a:pt x="256" y="111"/>
                </a:cubicBezTo>
                <a:cubicBezTo>
                  <a:pt x="256" y="111"/>
                  <a:pt x="256" y="111"/>
                  <a:pt x="255" y="111"/>
                </a:cubicBezTo>
                <a:cubicBezTo>
                  <a:pt x="255" y="111"/>
                  <a:pt x="255" y="110"/>
                  <a:pt x="254" y="110"/>
                </a:cubicBezTo>
                <a:cubicBezTo>
                  <a:pt x="254" y="111"/>
                  <a:pt x="254" y="111"/>
                  <a:pt x="254" y="111"/>
                </a:cubicBezTo>
                <a:cubicBezTo>
                  <a:pt x="252" y="112"/>
                  <a:pt x="252" y="112"/>
                  <a:pt x="252" y="112"/>
                </a:cubicBezTo>
                <a:cubicBezTo>
                  <a:pt x="251" y="112"/>
                  <a:pt x="251" y="113"/>
                  <a:pt x="250" y="113"/>
                </a:cubicBezTo>
                <a:cubicBezTo>
                  <a:pt x="250" y="113"/>
                  <a:pt x="250" y="114"/>
                  <a:pt x="250" y="114"/>
                </a:cubicBezTo>
                <a:cubicBezTo>
                  <a:pt x="250" y="115"/>
                  <a:pt x="250" y="115"/>
                  <a:pt x="250" y="115"/>
                </a:cubicBezTo>
                <a:cubicBezTo>
                  <a:pt x="250" y="115"/>
                  <a:pt x="250" y="116"/>
                  <a:pt x="250" y="116"/>
                </a:cubicBezTo>
                <a:cubicBezTo>
                  <a:pt x="250" y="116"/>
                  <a:pt x="250" y="116"/>
                  <a:pt x="249" y="116"/>
                </a:cubicBezTo>
                <a:cubicBezTo>
                  <a:pt x="249" y="116"/>
                  <a:pt x="249" y="117"/>
                  <a:pt x="249" y="118"/>
                </a:cubicBezTo>
                <a:cubicBezTo>
                  <a:pt x="249" y="119"/>
                  <a:pt x="249" y="121"/>
                  <a:pt x="250" y="122"/>
                </a:cubicBezTo>
                <a:cubicBezTo>
                  <a:pt x="251" y="124"/>
                  <a:pt x="252" y="124"/>
                  <a:pt x="253" y="124"/>
                </a:cubicBezTo>
                <a:cubicBezTo>
                  <a:pt x="253" y="124"/>
                  <a:pt x="254" y="124"/>
                  <a:pt x="254" y="124"/>
                </a:cubicBezTo>
                <a:cubicBezTo>
                  <a:pt x="254" y="124"/>
                  <a:pt x="255" y="124"/>
                  <a:pt x="255" y="124"/>
                </a:cubicBezTo>
                <a:cubicBezTo>
                  <a:pt x="255" y="124"/>
                  <a:pt x="256" y="124"/>
                  <a:pt x="257" y="125"/>
                </a:cubicBezTo>
                <a:cubicBezTo>
                  <a:pt x="258" y="126"/>
                  <a:pt x="258" y="126"/>
                  <a:pt x="258" y="126"/>
                </a:cubicBezTo>
                <a:cubicBezTo>
                  <a:pt x="258" y="126"/>
                  <a:pt x="259" y="126"/>
                  <a:pt x="259" y="126"/>
                </a:cubicBezTo>
                <a:cubicBezTo>
                  <a:pt x="260" y="125"/>
                  <a:pt x="260" y="125"/>
                  <a:pt x="260" y="125"/>
                </a:cubicBezTo>
                <a:cubicBezTo>
                  <a:pt x="261" y="125"/>
                  <a:pt x="261" y="125"/>
                  <a:pt x="262" y="125"/>
                </a:cubicBezTo>
                <a:cubicBezTo>
                  <a:pt x="262" y="124"/>
                  <a:pt x="263" y="124"/>
                  <a:pt x="263" y="124"/>
                </a:cubicBezTo>
                <a:cubicBezTo>
                  <a:pt x="263" y="123"/>
                  <a:pt x="262" y="123"/>
                  <a:pt x="262" y="122"/>
                </a:cubicBezTo>
                <a:cubicBezTo>
                  <a:pt x="262" y="122"/>
                  <a:pt x="262" y="121"/>
                  <a:pt x="262" y="120"/>
                </a:cubicBezTo>
                <a:cubicBezTo>
                  <a:pt x="262" y="120"/>
                  <a:pt x="262" y="120"/>
                  <a:pt x="262" y="120"/>
                </a:cubicBezTo>
                <a:cubicBezTo>
                  <a:pt x="262" y="120"/>
                  <a:pt x="262" y="120"/>
                  <a:pt x="262" y="120"/>
                </a:cubicBezTo>
                <a:cubicBezTo>
                  <a:pt x="263" y="120"/>
                  <a:pt x="263" y="120"/>
                  <a:pt x="263" y="121"/>
                </a:cubicBezTo>
                <a:cubicBezTo>
                  <a:pt x="264" y="122"/>
                  <a:pt x="265" y="123"/>
                  <a:pt x="266" y="123"/>
                </a:cubicBezTo>
                <a:cubicBezTo>
                  <a:pt x="266" y="123"/>
                  <a:pt x="266" y="122"/>
                  <a:pt x="266" y="122"/>
                </a:cubicBezTo>
                <a:cubicBezTo>
                  <a:pt x="266" y="122"/>
                  <a:pt x="266" y="121"/>
                  <a:pt x="267" y="121"/>
                </a:cubicBezTo>
                <a:cubicBezTo>
                  <a:pt x="267" y="120"/>
                  <a:pt x="267" y="120"/>
                  <a:pt x="267" y="120"/>
                </a:cubicBezTo>
                <a:cubicBezTo>
                  <a:pt x="267" y="120"/>
                  <a:pt x="267" y="119"/>
                  <a:pt x="268" y="119"/>
                </a:cubicBezTo>
                <a:cubicBezTo>
                  <a:pt x="268" y="120"/>
                  <a:pt x="269" y="120"/>
                  <a:pt x="269" y="120"/>
                </a:cubicBezTo>
                <a:cubicBezTo>
                  <a:pt x="270" y="120"/>
                  <a:pt x="270" y="120"/>
                  <a:pt x="271" y="120"/>
                </a:cubicBezTo>
                <a:cubicBezTo>
                  <a:pt x="271" y="119"/>
                  <a:pt x="272" y="119"/>
                  <a:pt x="272" y="119"/>
                </a:cubicBezTo>
                <a:cubicBezTo>
                  <a:pt x="273" y="119"/>
                  <a:pt x="274" y="120"/>
                  <a:pt x="274" y="120"/>
                </a:cubicBezTo>
                <a:cubicBezTo>
                  <a:pt x="274" y="121"/>
                  <a:pt x="275" y="121"/>
                  <a:pt x="276" y="122"/>
                </a:cubicBezTo>
                <a:cubicBezTo>
                  <a:pt x="276" y="121"/>
                  <a:pt x="276" y="121"/>
                  <a:pt x="276" y="121"/>
                </a:cubicBezTo>
                <a:cubicBezTo>
                  <a:pt x="277" y="120"/>
                  <a:pt x="278" y="119"/>
                  <a:pt x="278" y="117"/>
                </a:cubicBezTo>
                <a:cubicBezTo>
                  <a:pt x="279" y="118"/>
                  <a:pt x="279" y="118"/>
                  <a:pt x="279" y="119"/>
                </a:cubicBezTo>
                <a:cubicBezTo>
                  <a:pt x="279" y="120"/>
                  <a:pt x="279" y="120"/>
                  <a:pt x="280" y="121"/>
                </a:cubicBezTo>
                <a:cubicBezTo>
                  <a:pt x="280" y="121"/>
                  <a:pt x="280" y="122"/>
                  <a:pt x="281" y="122"/>
                </a:cubicBezTo>
                <a:cubicBezTo>
                  <a:pt x="281" y="122"/>
                  <a:pt x="282" y="123"/>
                  <a:pt x="284" y="123"/>
                </a:cubicBezTo>
                <a:cubicBezTo>
                  <a:pt x="285" y="123"/>
                  <a:pt x="286" y="122"/>
                  <a:pt x="286" y="122"/>
                </a:cubicBezTo>
                <a:cubicBezTo>
                  <a:pt x="286" y="121"/>
                  <a:pt x="286" y="120"/>
                  <a:pt x="287" y="120"/>
                </a:cubicBezTo>
                <a:cubicBezTo>
                  <a:pt x="286" y="122"/>
                  <a:pt x="286" y="122"/>
                  <a:pt x="286" y="122"/>
                </a:cubicBezTo>
                <a:cubicBezTo>
                  <a:pt x="286" y="122"/>
                  <a:pt x="286" y="122"/>
                  <a:pt x="286" y="123"/>
                </a:cubicBezTo>
                <a:cubicBezTo>
                  <a:pt x="287" y="124"/>
                  <a:pt x="288" y="125"/>
                  <a:pt x="288" y="125"/>
                </a:cubicBezTo>
                <a:cubicBezTo>
                  <a:pt x="289" y="126"/>
                  <a:pt x="289" y="126"/>
                  <a:pt x="290" y="127"/>
                </a:cubicBezTo>
                <a:cubicBezTo>
                  <a:pt x="290" y="127"/>
                  <a:pt x="290" y="128"/>
                  <a:pt x="290" y="128"/>
                </a:cubicBezTo>
                <a:cubicBezTo>
                  <a:pt x="290" y="129"/>
                  <a:pt x="290" y="129"/>
                  <a:pt x="290" y="130"/>
                </a:cubicBezTo>
                <a:cubicBezTo>
                  <a:pt x="290" y="130"/>
                  <a:pt x="291" y="130"/>
                  <a:pt x="291" y="131"/>
                </a:cubicBezTo>
                <a:cubicBezTo>
                  <a:pt x="291" y="131"/>
                  <a:pt x="292" y="132"/>
                  <a:pt x="293" y="132"/>
                </a:cubicBezTo>
                <a:cubicBezTo>
                  <a:pt x="293" y="132"/>
                  <a:pt x="293" y="131"/>
                  <a:pt x="293" y="131"/>
                </a:cubicBezTo>
                <a:cubicBezTo>
                  <a:pt x="294" y="131"/>
                  <a:pt x="294" y="132"/>
                  <a:pt x="294" y="132"/>
                </a:cubicBezTo>
                <a:cubicBezTo>
                  <a:pt x="294" y="132"/>
                  <a:pt x="294" y="132"/>
                  <a:pt x="294" y="132"/>
                </a:cubicBezTo>
                <a:cubicBezTo>
                  <a:pt x="294" y="132"/>
                  <a:pt x="294" y="132"/>
                  <a:pt x="294" y="133"/>
                </a:cubicBezTo>
                <a:cubicBezTo>
                  <a:pt x="294" y="133"/>
                  <a:pt x="294" y="133"/>
                  <a:pt x="293" y="134"/>
                </a:cubicBezTo>
                <a:cubicBezTo>
                  <a:pt x="293" y="135"/>
                  <a:pt x="293" y="135"/>
                  <a:pt x="293" y="136"/>
                </a:cubicBezTo>
                <a:cubicBezTo>
                  <a:pt x="293" y="136"/>
                  <a:pt x="293" y="136"/>
                  <a:pt x="293" y="136"/>
                </a:cubicBezTo>
                <a:cubicBezTo>
                  <a:pt x="293" y="136"/>
                  <a:pt x="293" y="136"/>
                  <a:pt x="293" y="136"/>
                </a:cubicBezTo>
                <a:cubicBezTo>
                  <a:pt x="293" y="136"/>
                  <a:pt x="293" y="136"/>
                  <a:pt x="293" y="136"/>
                </a:cubicBezTo>
                <a:cubicBezTo>
                  <a:pt x="293" y="137"/>
                  <a:pt x="293" y="137"/>
                  <a:pt x="293" y="137"/>
                </a:cubicBezTo>
                <a:cubicBezTo>
                  <a:pt x="294" y="137"/>
                  <a:pt x="294" y="137"/>
                  <a:pt x="294" y="137"/>
                </a:cubicBezTo>
                <a:cubicBezTo>
                  <a:pt x="294" y="137"/>
                  <a:pt x="294" y="137"/>
                  <a:pt x="293" y="137"/>
                </a:cubicBezTo>
                <a:cubicBezTo>
                  <a:pt x="293" y="137"/>
                  <a:pt x="293" y="137"/>
                  <a:pt x="293" y="138"/>
                </a:cubicBezTo>
                <a:close/>
                <a:moveTo>
                  <a:pt x="231" y="183"/>
                </a:moveTo>
                <a:cubicBezTo>
                  <a:pt x="231" y="182"/>
                  <a:pt x="231" y="182"/>
                  <a:pt x="231" y="182"/>
                </a:cubicBezTo>
                <a:cubicBezTo>
                  <a:pt x="231" y="182"/>
                  <a:pt x="231" y="182"/>
                  <a:pt x="231" y="182"/>
                </a:cubicBezTo>
                <a:cubicBezTo>
                  <a:pt x="231" y="182"/>
                  <a:pt x="231" y="182"/>
                  <a:pt x="232" y="183"/>
                </a:cubicBezTo>
                <a:lnTo>
                  <a:pt x="231" y="183"/>
                </a:lnTo>
                <a:close/>
                <a:moveTo>
                  <a:pt x="235" y="187"/>
                </a:moveTo>
                <a:cubicBezTo>
                  <a:pt x="235" y="187"/>
                  <a:pt x="234" y="187"/>
                  <a:pt x="234" y="186"/>
                </a:cubicBezTo>
                <a:cubicBezTo>
                  <a:pt x="234" y="186"/>
                  <a:pt x="234" y="186"/>
                  <a:pt x="234" y="185"/>
                </a:cubicBezTo>
                <a:cubicBezTo>
                  <a:pt x="235" y="186"/>
                  <a:pt x="235" y="186"/>
                  <a:pt x="235" y="187"/>
                </a:cubicBezTo>
                <a:close/>
                <a:moveTo>
                  <a:pt x="146" y="111"/>
                </a:moveTo>
                <a:cubicBezTo>
                  <a:pt x="146" y="111"/>
                  <a:pt x="145" y="111"/>
                  <a:pt x="145" y="111"/>
                </a:cubicBezTo>
                <a:cubicBezTo>
                  <a:pt x="145" y="111"/>
                  <a:pt x="145" y="111"/>
                  <a:pt x="145" y="111"/>
                </a:cubicBezTo>
                <a:cubicBezTo>
                  <a:pt x="145" y="111"/>
                  <a:pt x="145" y="110"/>
                  <a:pt x="145" y="110"/>
                </a:cubicBezTo>
                <a:cubicBezTo>
                  <a:pt x="146" y="110"/>
                  <a:pt x="146" y="110"/>
                  <a:pt x="146" y="110"/>
                </a:cubicBezTo>
                <a:cubicBezTo>
                  <a:pt x="147" y="110"/>
                  <a:pt x="147" y="110"/>
                  <a:pt x="147" y="111"/>
                </a:cubicBezTo>
                <a:cubicBezTo>
                  <a:pt x="147" y="111"/>
                  <a:pt x="147" y="112"/>
                  <a:pt x="147" y="112"/>
                </a:cubicBezTo>
                <a:lnTo>
                  <a:pt x="146" y="111"/>
                </a:lnTo>
                <a:close/>
                <a:moveTo>
                  <a:pt x="277" y="179"/>
                </a:moveTo>
                <a:cubicBezTo>
                  <a:pt x="277" y="179"/>
                  <a:pt x="278" y="180"/>
                  <a:pt x="278" y="181"/>
                </a:cubicBezTo>
                <a:cubicBezTo>
                  <a:pt x="278" y="181"/>
                  <a:pt x="277" y="181"/>
                  <a:pt x="277" y="181"/>
                </a:cubicBezTo>
                <a:cubicBezTo>
                  <a:pt x="277" y="181"/>
                  <a:pt x="277" y="181"/>
                  <a:pt x="277" y="181"/>
                </a:cubicBezTo>
                <a:lnTo>
                  <a:pt x="277" y="179"/>
                </a:lnTo>
                <a:close/>
                <a:moveTo>
                  <a:pt x="273" y="161"/>
                </a:moveTo>
                <a:cubicBezTo>
                  <a:pt x="273" y="161"/>
                  <a:pt x="273" y="161"/>
                  <a:pt x="273" y="161"/>
                </a:cubicBezTo>
                <a:cubicBezTo>
                  <a:pt x="273" y="163"/>
                  <a:pt x="273" y="163"/>
                  <a:pt x="273" y="163"/>
                </a:cubicBezTo>
                <a:cubicBezTo>
                  <a:pt x="274" y="165"/>
                  <a:pt x="274" y="165"/>
                  <a:pt x="274" y="165"/>
                </a:cubicBezTo>
                <a:cubicBezTo>
                  <a:pt x="274" y="165"/>
                  <a:pt x="273" y="165"/>
                  <a:pt x="273" y="165"/>
                </a:cubicBezTo>
                <a:cubicBezTo>
                  <a:pt x="273" y="165"/>
                  <a:pt x="273" y="165"/>
                  <a:pt x="273" y="165"/>
                </a:cubicBezTo>
                <a:cubicBezTo>
                  <a:pt x="273" y="165"/>
                  <a:pt x="273" y="165"/>
                  <a:pt x="273" y="164"/>
                </a:cubicBezTo>
                <a:lnTo>
                  <a:pt x="273" y="161"/>
                </a:lnTo>
                <a:close/>
                <a:moveTo>
                  <a:pt x="295" y="120"/>
                </a:moveTo>
                <a:cubicBezTo>
                  <a:pt x="294" y="120"/>
                  <a:pt x="294" y="120"/>
                  <a:pt x="294" y="120"/>
                </a:cubicBezTo>
                <a:cubicBezTo>
                  <a:pt x="294" y="119"/>
                  <a:pt x="294" y="119"/>
                  <a:pt x="294" y="118"/>
                </a:cubicBezTo>
                <a:cubicBezTo>
                  <a:pt x="295" y="118"/>
                  <a:pt x="295" y="119"/>
                  <a:pt x="295" y="119"/>
                </a:cubicBezTo>
                <a:cubicBezTo>
                  <a:pt x="295" y="119"/>
                  <a:pt x="295" y="119"/>
                  <a:pt x="295" y="119"/>
                </a:cubicBezTo>
                <a:cubicBezTo>
                  <a:pt x="295" y="119"/>
                  <a:pt x="295" y="120"/>
                  <a:pt x="295" y="120"/>
                </a:cubicBezTo>
                <a:close/>
                <a:moveTo>
                  <a:pt x="159" y="208"/>
                </a:moveTo>
                <a:cubicBezTo>
                  <a:pt x="160" y="209"/>
                  <a:pt x="160" y="209"/>
                  <a:pt x="160" y="209"/>
                </a:cubicBezTo>
                <a:cubicBezTo>
                  <a:pt x="160" y="209"/>
                  <a:pt x="160" y="209"/>
                  <a:pt x="160" y="209"/>
                </a:cubicBezTo>
                <a:cubicBezTo>
                  <a:pt x="160" y="209"/>
                  <a:pt x="160" y="209"/>
                  <a:pt x="160" y="209"/>
                </a:cubicBezTo>
                <a:cubicBezTo>
                  <a:pt x="159" y="209"/>
                  <a:pt x="159" y="209"/>
                  <a:pt x="159" y="209"/>
                </a:cubicBezTo>
                <a:cubicBezTo>
                  <a:pt x="159" y="209"/>
                  <a:pt x="159" y="208"/>
                  <a:pt x="159" y="208"/>
                </a:cubicBezTo>
                <a:close/>
                <a:moveTo>
                  <a:pt x="69" y="195"/>
                </a:moveTo>
                <a:cubicBezTo>
                  <a:pt x="69" y="194"/>
                  <a:pt x="70" y="194"/>
                  <a:pt x="70" y="194"/>
                </a:cubicBezTo>
                <a:cubicBezTo>
                  <a:pt x="70" y="194"/>
                  <a:pt x="71" y="194"/>
                  <a:pt x="71" y="194"/>
                </a:cubicBezTo>
                <a:cubicBezTo>
                  <a:pt x="71" y="194"/>
                  <a:pt x="71" y="195"/>
                  <a:pt x="69" y="195"/>
                </a:cubicBezTo>
                <a:close/>
                <a:moveTo>
                  <a:pt x="201" y="58"/>
                </a:moveTo>
                <a:cubicBezTo>
                  <a:pt x="201" y="58"/>
                  <a:pt x="201" y="58"/>
                  <a:pt x="201" y="58"/>
                </a:cubicBezTo>
                <a:cubicBezTo>
                  <a:pt x="201" y="58"/>
                  <a:pt x="201" y="58"/>
                  <a:pt x="201" y="58"/>
                </a:cubicBezTo>
                <a:cubicBezTo>
                  <a:pt x="201" y="58"/>
                  <a:pt x="201" y="58"/>
                  <a:pt x="201" y="58"/>
                </a:cubicBezTo>
                <a:cubicBezTo>
                  <a:pt x="201" y="58"/>
                  <a:pt x="201" y="58"/>
                  <a:pt x="201" y="57"/>
                </a:cubicBezTo>
                <a:cubicBezTo>
                  <a:pt x="201" y="57"/>
                  <a:pt x="201" y="58"/>
                  <a:pt x="201" y="58"/>
                </a:cubicBezTo>
                <a:close/>
                <a:moveTo>
                  <a:pt x="203" y="63"/>
                </a:moveTo>
                <a:cubicBezTo>
                  <a:pt x="203" y="63"/>
                  <a:pt x="203" y="62"/>
                  <a:pt x="204" y="61"/>
                </a:cubicBezTo>
                <a:cubicBezTo>
                  <a:pt x="204" y="60"/>
                  <a:pt x="205" y="60"/>
                  <a:pt x="206" y="60"/>
                </a:cubicBezTo>
                <a:cubicBezTo>
                  <a:pt x="206" y="60"/>
                  <a:pt x="207" y="60"/>
                  <a:pt x="207" y="61"/>
                </a:cubicBezTo>
                <a:cubicBezTo>
                  <a:pt x="208" y="62"/>
                  <a:pt x="208" y="63"/>
                  <a:pt x="208" y="64"/>
                </a:cubicBezTo>
                <a:cubicBezTo>
                  <a:pt x="209" y="64"/>
                  <a:pt x="209" y="64"/>
                  <a:pt x="209" y="65"/>
                </a:cubicBezTo>
                <a:cubicBezTo>
                  <a:pt x="209" y="67"/>
                  <a:pt x="209" y="67"/>
                  <a:pt x="209" y="67"/>
                </a:cubicBezTo>
                <a:cubicBezTo>
                  <a:pt x="209" y="68"/>
                  <a:pt x="210" y="69"/>
                  <a:pt x="210" y="69"/>
                </a:cubicBezTo>
                <a:cubicBezTo>
                  <a:pt x="210" y="70"/>
                  <a:pt x="210" y="71"/>
                  <a:pt x="210" y="71"/>
                </a:cubicBezTo>
                <a:cubicBezTo>
                  <a:pt x="210" y="72"/>
                  <a:pt x="210" y="72"/>
                  <a:pt x="210" y="72"/>
                </a:cubicBezTo>
                <a:cubicBezTo>
                  <a:pt x="210" y="75"/>
                  <a:pt x="209" y="76"/>
                  <a:pt x="207" y="76"/>
                </a:cubicBezTo>
                <a:cubicBezTo>
                  <a:pt x="207" y="76"/>
                  <a:pt x="207" y="75"/>
                  <a:pt x="206" y="74"/>
                </a:cubicBezTo>
                <a:cubicBezTo>
                  <a:pt x="206" y="73"/>
                  <a:pt x="205" y="72"/>
                  <a:pt x="205" y="71"/>
                </a:cubicBezTo>
                <a:cubicBezTo>
                  <a:pt x="205" y="70"/>
                  <a:pt x="204" y="70"/>
                  <a:pt x="204" y="69"/>
                </a:cubicBezTo>
                <a:cubicBezTo>
                  <a:pt x="203" y="68"/>
                  <a:pt x="203" y="68"/>
                  <a:pt x="203" y="68"/>
                </a:cubicBezTo>
                <a:cubicBezTo>
                  <a:pt x="203" y="67"/>
                  <a:pt x="203" y="67"/>
                  <a:pt x="203" y="66"/>
                </a:cubicBezTo>
                <a:cubicBezTo>
                  <a:pt x="203" y="65"/>
                  <a:pt x="203" y="64"/>
                  <a:pt x="203" y="63"/>
                </a:cubicBezTo>
                <a:close/>
                <a:moveTo>
                  <a:pt x="247" y="49"/>
                </a:moveTo>
                <a:cubicBezTo>
                  <a:pt x="246" y="49"/>
                  <a:pt x="246" y="49"/>
                  <a:pt x="246" y="49"/>
                </a:cubicBezTo>
                <a:cubicBezTo>
                  <a:pt x="246" y="49"/>
                  <a:pt x="246" y="49"/>
                  <a:pt x="245" y="49"/>
                </a:cubicBezTo>
                <a:cubicBezTo>
                  <a:pt x="245" y="49"/>
                  <a:pt x="245" y="49"/>
                  <a:pt x="245" y="49"/>
                </a:cubicBezTo>
                <a:cubicBezTo>
                  <a:pt x="245" y="48"/>
                  <a:pt x="244" y="48"/>
                  <a:pt x="244" y="47"/>
                </a:cubicBezTo>
                <a:cubicBezTo>
                  <a:pt x="245" y="47"/>
                  <a:pt x="246" y="47"/>
                  <a:pt x="246" y="46"/>
                </a:cubicBezTo>
                <a:cubicBezTo>
                  <a:pt x="246" y="46"/>
                  <a:pt x="247" y="45"/>
                  <a:pt x="248" y="45"/>
                </a:cubicBezTo>
                <a:cubicBezTo>
                  <a:pt x="248" y="45"/>
                  <a:pt x="247" y="45"/>
                  <a:pt x="247" y="45"/>
                </a:cubicBezTo>
                <a:cubicBezTo>
                  <a:pt x="247" y="46"/>
                  <a:pt x="247" y="46"/>
                  <a:pt x="248" y="46"/>
                </a:cubicBezTo>
                <a:cubicBezTo>
                  <a:pt x="248" y="46"/>
                  <a:pt x="248" y="46"/>
                  <a:pt x="248" y="46"/>
                </a:cubicBezTo>
                <a:cubicBezTo>
                  <a:pt x="248" y="47"/>
                  <a:pt x="248" y="47"/>
                  <a:pt x="248" y="47"/>
                </a:cubicBezTo>
                <a:cubicBezTo>
                  <a:pt x="247" y="47"/>
                  <a:pt x="247" y="48"/>
                  <a:pt x="247" y="49"/>
                </a:cubicBezTo>
                <a:close/>
                <a:moveTo>
                  <a:pt x="198" y="31"/>
                </a:moveTo>
                <a:cubicBezTo>
                  <a:pt x="197" y="31"/>
                  <a:pt x="197" y="30"/>
                  <a:pt x="196" y="29"/>
                </a:cubicBezTo>
                <a:cubicBezTo>
                  <a:pt x="196" y="28"/>
                  <a:pt x="195" y="27"/>
                  <a:pt x="195" y="27"/>
                </a:cubicBezTo>
                <a:cubicBezTo>
                  <a:pt x="195" y="26"/>
                  <a:pt x="195" y="26"/>
                  <a:pt x="195" y="26"/>
                </a:cubicBezTo>
                <a:cubicBezTo>
                  <a:pt x="195" y="26"/>
                  <a:pt x="196" y="26"/>
                  <a:pt x="196" y="25"/>
                </a:cubicBezTo>
                <a:cubicBezTo>
                  <a:pt x="197" y="25"/>
                  <a:pt x="198" y="26"/>
                  <a:pt x="198" y="27"/>
                </a:cubicBezTo>
                <a:cubicBezTo>
                  <a:pt x="199" y="28"/>
                  <a:pt x="199" y="29"/>
                  <a:pt x="199" y="30"/>
                </a:cubicBezTo>
                <a:cubicBezTo>
                  <a:pt x="199" y="30"/>
                  <a:pt x="199" y="31"/>
                  <a:pt x="198" y="30"/>
                </a:cubicBezTo>
                <a:cubicBezTo>
                  <a:pt x="198" y="30"/>
                  <a:pt x="198" y="30"/>
                  <a:pt x="198" y="30"/>
                </a:cubicBezTo>
                <a:cubicBezTo>
                  <a:pt x="198" y="31"/>
                  <a:pt x="198" y="31"/>
                  <a:pt x="198" y="31"/>
                </a:cubicBezTo>
                <a:cubicBezTo>
                  <a:pt x="198" y="31"/>
                  <a:pt x="198" y="31"/>
                  <a:pt x="198" y="31"/>
                </a:cubicBezTo>
                <a:close/>
                <a:moveTo>
                  <a:pt x="191" y="21"/>
                </a:moveTo>
                <a:cubicBezTo>
                  <a:pt x="191" y="21"/>
                  <a:pt x="191" y="21"/>
                  <a:pt x="191" y="21"/>
                </a:cubicBezTo>
                <a:cubicBezTo>
                  <a:pt x="191" y="21"/>
                  <a:pt x="191" y="21"/>
                  <a:pt x="191" y="21"/>
                </a:cubicBezTo>
                <a:cubicBezTo>
                  <a:pt x="191" y="20"/>
                  <a:pt x="191" y="20"/>
                  <a:pt x="191" y="20"/>
                </a:cubicBezTo>
                <a:cubicBezTo>
                  <a:pt x="191" y="20"/>
                  <a:pt x="191" y="21"/>
                  <a:pt x="191" y="21"/>
                </a:cubicBezTo>
                <a:close/>
                <a:moveTo>
                  <a:pt x="186" y="16"/>
                </a:moveTo>
                <a:cubicBezTo>
                  <a:pt x="185" y="16"/>
                  <a:pt x="185" y="15"/>
                  <a:pt x="184" y="13"/>
                </a:cubicBezTo>
                <a:cubicBezTo>
                  <a:pt x="184" y="12"/>
                  <a:pt x="184" y="12"/>
                  <a:pt x="184" y="11"/>
                </a:cubicBezTo>
                <a:cubicBezTo>
                  <a:pt x="184" y="10"/>
                  <a:pt x="184" y="10"/>
                  <a:pt x="184" y="10"/>
                </a:cubicBezTo>
                <a:cubicBezTo>
                  <a:pt x="185" y="10"/>
                  <a:pt x="185" y="10"/>
                  <a:pt x="185" y="10"/>
                </a:cubicBezTo>
                <a:cubicBezTo>
                  <a:pt x="186" y="10"/>
                  <a:pt x="187" y="11"/>
                  <a:pt x="188" y="13"/>
                </a:cubicBezTo>
                <a:cubicBezTo>
                  <a:pt x="188" y="14"/>
                  <a:pt x="189" y="16"/>
                  <a:pt x="189" y="16"/>
                </a:cubicBezTo>
                <a:cubicBezTo>
                  <a:pt x="189" y="17"/>
                  <a:pt x="189" y="17"/>
                  <a:pt x="189" y="18"/>
                </a:cubicBezTo>
                <a:cubicBezTo>
                  <a:pt x="188" y="18"/>
                  <a:pt x="189" y="18"/>
                  <a:pt x="189" y="19"/>
                </a:cubicBezTo>
                <a:cubicBezTo>
                  <a:pt x="189" y="19"/>
                  <a:pt x="188" y="19"/>
                  <a:pt x="188" y="19"/>
                </a:cubicBezTo>
                <a:cubicBezTo>
                  <a:pt x="188" y="19"/>
                  <a:pt x="188" y="19"/>
                  <a:pt x="188" y="19"/>
                </a:cubicBezTo>
                <a:cubicBezTo>
                  <a:pt x="188" y="19"/>
                  <a:pt x="188" y="19"/>
                  <a:pt x="187" y="18"/>
                </a:cubicBezTo>
                <a:cubicBezTo>
                  <a:pt x="186" y="17"/>
                  <a:pt x="186" y="17"/>
                  <a:pt x="186" y="16"/>
                </a:cubicBezTo>
                <a:close/>
                <a:moveTo>
                  <a:pt x="177" y="3"/>
                </a:moveTo>
                <a:cubicBezTo>
                  <a:pt x="176" y="4"/>
                  <a:pt x="176" y="4"/>
                  <a:pt x="176" y="4"/>
                </a:cubicBezTo>
                <a:cubicBezTo>
                  <a:pt x="176" y="4"/>
                  <a:pt x="176" y="4"/>
                  <a:pt x="176" y="5"/>
                </a:cubicBezTo>
                <a:cubicBezTo>
                  <a:pt x="174" y="5"/>
                  <a:pt x="174" y="5"/>
                  <a:pt x="174" y="5"/>
                </a:cubicBezTo>
                <a:cubicBezTo>
                  <a:pt x="174" y="4"/>
                  <a:pt x="175" y="3"/>
                  <a:pt x="176" y="1"/>
                </a:cubicBezTo>
                <a:cubicBezTo>
                  <a:pt x="177" y="0"/>
                  <a:pt x="178" y="0"/>
                  <a:pt x="179" y="0"/>
                </a:cubicBezTo>
                <a:cubicBezTo>
                  <a:pt x="179" y="0"/>
                  <a:pt x="179" y="1"/>
                  <a:pt x="178" y="1"/>
                </a:cubicBezTo>
                <a:cubicBezTo>
                  <a:pt x="177" y="2"/>
                  <a:pt x="177" y="3"/>
                  <a:pt x="177" y="3"/>
                </a:cubicBezTo>
                <a:close/>
                <a:moveTo>
                  <a:pt x="252" y="99"/>
                </a:moveTo>
                <a:cubicBezTo>
                  <a:pt x="252" y="99"/>
                  <a:pt x="252" y="99"/>
                  <a:pt x="252" y="99"/>
                </a:cubicBezTo>
                <a:cubicBezTo>
                  <a:pt x="252" y="99"/>
                  <a:pt x="252" y="99"/>
                  <a:pt x="252" y="99"/>
                </a:cubicBezTo>
                <a:cubicBezTo>
                  <a:pt x="252" y="99"/>
                  <a:pt x="252" y="99"/>
                  <a:pt x="252" y="99"/>
                </a:cubicBezTo>
                <a:cubicBezTo>
                  <a:pt x="252" y="99"/>
                  <a:pt x="252" y="99"/>
                  <a:pt x="252" y="99"/>
                </a:cubicBezTo>
                <a:close/>
                <a:moveTo>
                  <a:pt x="172" y="30"/>
                </a:moveTo>
                <a:cubicBezTo>
                  <a:pt x="171" y="30"/>
                  <a:pt x="171" y="29"/>
                  <a:pt x="171" y="29"/>
                </a:cubicBezTo>
                <a:cubicBezTo>
                  <a:pt x="171" y="28"/>
                  <a:pt x="170" y="28"/>
                  <a:pt x="170" y="27"/>
                </a:cubicBezTo>
                <a:cubicBezTo>
                  <a:pt x="170" y="26"/>
                  <a:pt x="170" y="26"/>
                  <a:pt x="171" y="26"/>
                </a:cubicBezTo>
                <a:cubicBezTo>
                  <a:pt x="171" y="26"/>
                  <a:pt x="171" y="25"/>
                  <a:pt x="172" y="25"/>
                </a:cubicBezTo>
                <a:cubicBezTo>
                  <a:pt x="173" y="26"/>
                  <a:pt x="174" y="27"/>
                  <a:pt x="175" y="28"/>
                </a:cubicBezTo>
                <a:cubicBezTo>
                  <a:pt x="175" y="28"/>
                  <a:pt x="176" y="29"/>
                  <a:pt x="176" y="30"/>
                </a:cubicBezTo>
                <a:cubicBezTo>
                  <a:pt x="176" y="31"/>
                  <a:pt x="175" y="31"/>
                  <a:pt x="174" y="31"/>
                </a:cubicBezTo>
                <a:cubicBezTo>
                  <a:pt x="174" y="31"/>
                  <a:pt x="174" y="31"/>
                  <a:pt x="173" y="31"/>
                </a:cubicBezTo>
                <a:cubicBezTo>
                  <a:pt x="172" y="30"/>
                  <a:pt x="172" y="30"/>
                  <a:pt x="172" y="30"/>
                </a:cubicBezTo>
                <a:close/>
                <a:moveTo>
                  <a:pt x="195" y="26"/>
                </a:moveTo>
                <a:cubicBezTo>
                  <a:pt x="194" y="26"/>
                  <a:pt x="194" y="25"/>
                  <a:pt x="194" y="24"/>
                </a:cubicBezTo>
                <a:cubicBezTo>
                  <a:pt x="193" y="24"/>
                  <a:pt x="193" y="23"/>
                  <a:pt x="193" y="22"/>
                </a:cubicBezTo>
                <a:cubicBezTo>
                  <a:pt x="193" y="21"/>
                  <a:pt x="193" y="21"/>
                  <a:pt x="193" y="21"/>
                </a:cubicBezTo>
                <a:cubicBezTo>
                  <a:pt x="194" y="21"/>
                  <a:pt x="195" y="22"/>
                  <a:pt x="195" y="23"/>
                </a:cubicBezTo>
                <a:cubicBezTo>
                  <a:pt x="195" y="24"/>
                  <a:pt x="195" y="25"/>
                  <a:pt x="195" y="26"/>
                </a:cubicBezTo>
                <a:close/>
                <a:moveTo>
                  <a:pt x="193" y="15"/>
                </a:moveTo>
                <a:cubicBezTo>
                  <a:pt x="192" y="14"/>
                  <a:pt x="192" y="14"/>
                  <a:pt x="192" y="14"/>
                </a:cubicBezTo>
                <a:cubicBezTo>
                  <a:pt x="192" y="14"/>
                  <a:pt x="191" y="13"/>
                  <a:pt x="191" y="13"/>
                </a:cubicBezTo>
                <a:cubicBezTo>
                  <a:pt x="192" y="13"/>
                  <a:pt x="192" y="13"/>
                  <a:pt x="192" y="13"/>
                </a:cubicBezTo>
                <a:cubicBezTo>
                  <a:pt x="192" y="13"/>
                  <a:pt x="193" y="13"/>
                  <a:pt x="193" y="13"/>
                </a:cubicBezTo>
                <a:cubicBezTo>
                  <a:pt x="193" y="14"/>
                  <a:pt x="193" y="14"/>
                  <a:pt x="193" y="14"/>
                </a:cubicBezTo>
                <a:cubicBezTo>
                  <a:pt x="193" y="14"/>
                  <a:pt x="193" y="14"/>
                  <a:pt x="193" y="15"/>
                </a:cubicBezTo>
                <a:close/>
                <a:moveTo>
                  <a:pt x="305" y="177"/>
                </a:moveTo>
                <a:cubicBezTo>
                  <a:pt x="304" y="177"/>
                  <a:pt x="303" y="176"/>
                  <a:pt x="302" y="176"/>
                </a:cubicBezTo>
                <a:cubicBezTo>
                  <a:pt x="301" y="175"/>
                  <a:pt x="300" y="174"/>
                  <a:pt x="300" y="173"/>
                </a:cubicBezTo>
                <a:cubicBezTo>
                  <a:pt x="300" y="173"/>
                  <a:pt x="300" y="173"/>
                  <a:pt x="300" y="174"/>
                </a:cubicBezTo>
                <a:cubicBezTo>
                  <a:pt x="300" y="174"/>
                  <a:pt x="300" y="174"/>
                  <a:pt x="300" y="174"/>
                </a:cubicBezTo>
                <a:cubicBezTo>
                  <a:pt x="301" y="174"/>
                  <a:pt x="301" y="174"/>
                  <a:pt x="301" y="174"/>
                </a:cubicBezTo>
                <a:cubicBezTo>
                  <a:pt x="301" y="174"/>
                  <a:pt x="302" y="174"/>
                  <a:pt x="303" y="174"/>
                </a:cubicBezTo>
                <a:cubicBezTo>
                  <a:pt x="303" y="175"/>
                  <a:pt x="304" y="175"/>
                  <a:pt x="304" y="175"/>
                </a:cubicBezTo>
                <a:cubicBezTo>
                  <a:pt x="305" y="176"/>
                  <a:pt x="305" y="176"/>
                  <a:pt x="305" y="177"/>
                </a:cubicBezTo>
                <a:close/>
                <a:moveTo>
                  <a:pt x="319" y="109"/>
                </a:moveTo>
                <a:cubicBezTo>
                  <a:pt x="318" y="110"/>
                  <a:pt x="318" y="110"/>
                  <a:pt x="317" y="110"/>
                </a:cubicBezTo>
                <a:cubicBezTo>
                  <a:pt x="317" y="110"/>
                  <a:pt x="316" y="110"/>
                  <a:pt x="316" y="110"/>
                </a:cubicBezTo>
                <a:cubicBezTo>
                  <a:pt x="316" y="110"/>
                  <a:pt x="316" y="110"/>
                  <a:pt x="316" y="109"/>
                </a:cubicBezTo>
                <a:cubicBezTo>
                  <a:pt x="317" y="109"/>
                  <a:pt x="317" y="109"/>
                  <a:pt x="317" y="109"/>
                </a:cubicBezTo>
                <a:cubicBezTo>
                  <a:pt x="318" y="109"/>
                  <a:pt x="318" y="109"/>
                  <a:pt x="319" y="109"/>
                </a:cubicBezTo>
                <a:close/>
                <a:moveTo>
                  <a:pt x="292" y="86"/>
                </a:moveTo>
                <a:cubicBezTo>
                  <a:pt x="292" y="86"/>
                  <a:pt x="291" y="87"/>
                  <a:pt x="290" y="88"/>
                </a:cubicBezTo>
                <a:cubicBezTo>
                  <a:pt x="288" y="89"/>
                  <a:pt x="287" y="90"/>
                  <a:pt x="287" y="90"/>
                </a:cubicBezTo>
                <a:cubicBezTo>
                  <a:pt x="287" y="90"/>
                  <a:pt x="287" y="89"/>
                  <a:pt x="288" y="88"/>
                </a:cubicBezTo>
                <a:cubicBezTo>
                  <a:pt x="288" y="87"/>
                  <a:pt x="289" y="87"/>
                  <a:pt x="290" y="86"/>
                </a:cubicBezTo>
                <a:cubicBezTo>
                  <a:pt x="291" y="85"/>
                  <a:pt x="292" y="85"/>
                  <a:pt x="292" y="84"/>
                </a:cubicBezTo>
                <a:cubicBezTo>
                  <a:pt x="293" y="84"/>
                  <a:pt x="294" y="83"/>
                  <a:pt x="295" y="83"/>
                </a:cubicBezTo>
                <a:cubicBezTo>
                  <a:pt x="295" y="84"/>
                  <a:pt x="295" y="84"/>
                  <a:pt x="295" y="84"/>
                </a:cubicBezTo>
                <a:cubicBezTo>
                  <a:pt x="295" y="84"/>
                  <a:pt x="295" y="84"/>
                  <a:pt x="295" y="84"/>
                </a:cubicBezTo>
                <a:cubicBezTo>
                  <a:pt x="294" y="85"/>
                  <a:pt x="294" y="85"/>
                  <a:pt x="292" y="86"/>
                </a:cubicBezTo>
                <a:close/>
                <a:moveTo>
                  <a:pt x="318" y="102"/>
                </a:moveTo>
                <a:cubicBezTo>
                  <a:pt x="317" y="102"/>
                  <a:pt x="317" y="102"/>
                  <a:pt x="317" y="101"/>
                </a:cubicBezTo>
                <a:cubicBezTo>
                  <a:pt x="317" y="101"/>
                  <a:pt x="316" y="100"/>
                  <a:pt x="316" y="100"/>
                </a:cubicBezTo>
                <a:cubicBezTo>
                  <a:pt x="316" y="96"/>
                  <a:pt x="316" y="96"/>
                  <a:pt x="316" y="96"/>
                </a:cubicBezTo>
                <a:cubicBezTo>
                  <a:pt x="316" y="95"/>
                  <a:pt x="316" y="94"/>
                  <a:pt x="317" y="94"/>
                </a:cubicBezTo>
                <a:cubicBezTo>
                  <a:pt x="317" y="95"/>
                  <a:pt x="317" y="96"/>
                  <a:pt x="317" y="97"/>
                </a:cubicBezTo>
                <a:cubicBezTo>
                  <a:pt x="318" y="98"/>
                  <a:pt x="318" y="99"/>
                  <a:pt x="318" y="99"/>
                </a:cubicBezTo>
                <a:cubicBezTo>
                  <a:pt x="318" y="100"/>
                  <a:pt x="318" y="101"/>
                  <a:pt x="318" y="101"/>
                </a:cubicBezTo>
                <a:cubicBezTo>
                  <a:pt x="318" y="101"/>
                  <a:pt x="318" y="102"/>
                  <a:pt x="318" y="102"/>
                </a:cubicBezTo>
                <a:close/>
                <a:moveTo>
                  <a:pt x="322" y="70"/>
                </a:moveTo>
                <a:cubicBezTo>
                  <a:pt x="322" y="71"/>
                  <a:pt x="322" y="71"/>
                  <a:pt x="322" y="71"/>
                </a:cubicBezTo>
                <a:cubicBezTo>
                  <a:pt x="322" y="71"/>
                  <a:pt x="321" y="72"/>
                  <a:pt x="320" y="73"/>
                </a:cubicBezTo>
                <a:cubicBezTo>
                  <a:pt x="319" y="74"/>
                  <a:pt x="318" y="75"/>
                  <a:pt x="316" y="76"/>
                </a:cubicBezTo>
                <a:cubicBezTo>
                  <a:pt x="316" y="75"/>
                  <a:pt x="317" y="75"/>
                  <a:pt x="318" y="74"/>
                </a:cubicBezTo>
                <a:cubicBezTo>
                  <a:pt x="318" y="73"/>
                  <a:pt x="319" y="73"/>
                  <a:pt x="319" y="72"/>
                </a:cubicBezTo>
                <a:cubicBezTo>
                  <a:pt x="320" y="72"/>
                  <a:pt x="320" y="72"/>
                  <a:pt x="320" y="72"/>
                </a:cubicBezTo>
                <a:cubicBezTo>
                  <a:pt x="320" y="71"/>
                  <a:pt x="320" y="71"/>
                  <a:pt x="321" y="71"/>
                </a:cubicBezTo>
                <a:cubicBezTo>
                  <a:pt x="321" y="71"/>
                  <a:pt x="321" y="71"/>
                  <a:pt x="321" y="71"/>
                </a:cubicBezTo>
                <a:cubicBezTo>
                  <a:pt x="322" y="71"/>
                  <a:pt x="322" y="71"/>
                  <a:pt x="322" y="70"/>
                </a:cubicBezTo>
                <a:close/>
                <a:moveTo>
                  <a:pt x="271" y="95"/>
                </a:moveTo>
                <a:cubicBezTo>
                  <a:pt x="271" y="95"/>
                  <a:pt x="271" y="95"/>
                  <a:pt x="271" y="95"/>
                </a:cubicBezTo>
                <a:cubicBezTo>
                  <a:pt x="271" y="94"/>
                  <a:pt x="271" y="94"/>
                  <a:pt x="272" y="93"/>
                </a:cubicBezTo>
                <a:cubicBezTo>
                  <a:pt x="273" y="93"/>
                  <a:pt x="273" y="94"/>
                  <a:pt x="273" y="95"/>
                </a:cubicBezTo>
                <a:cubicBezTo>
                  <a:pt x="273" y="95"/>
                  <a:pt x="273" y="95"/>
                  <a:pt x="273" y="95"/>
                </a:cubicBezTo>
                <a:cubicBezTo>
                  <a:pt x="272" y="96"/>
                  <a:pt x="272" y="96"/>
                  <a:pt x="272" y="96"/>
                </a:cubicBezTo>
                <a:cubicBezTo>
                  <a:pt x="272" y="96"/>
                  <a:pt x="271" y="95"/>
                  <a:pt x="271" y="95"/>
                </a:cubicBezTo>
                <a:close/>
                <a:moveTo>
                  <a:pt x="260" y="84"/>
                </a:moveTo>
                <a:cubicBezTo>
                  <a:pt x="259" y="84"/>
                  <a:pt x="259" y="84"/>
                  <a:pt x="258" y="83"/>
                </a:cubicBezTo>
                <a:cubicBezTo>
                  <a:pt x="258" y="82"/>
                  <a:pt x="258" y="82"/>
                  <a:pt x="258" y="81"/>
                </a:cubicBezTo>
                <a:cubicBezTo>
                  <a:pt x="258" y="80"/>
                  <a:pt x="258" y="80"/>
                  <a:pt x="258" y="79"/>
                </a:cubicBezTo>
                <a:cubicBezTo>
                  <a:pt x="259" y="78"/>
                  <a:pt x="259" y="78"/>
                  <a:pt x="259" y="78"/>
                </a:cubicBezTo>
                <a:cubicBezTo>
                  <a:pt x="260" y="78"/>
                  <a:pt x="261" y="78"/>
                  <a:pt x="261" y="79"/>
                </a:cubicBezTo>
                <a:cubicBezTo>
                  <a:pt x="262" y="80"/>
                  <a:pt x="262" y="80"/>
                  <a:pt x="262" y="81"/>
                </a:cubicBezTo>
                <a:cubicBezTo>
                  <a:pt x="262" y="82"/>
                  <a:pt x="262" y="83"/>
                  <a:pt x="261" y="83"/>
                </a:cubicBezTo>
                <a:cubicBezTo>
                  <a:pt x="261" y="84"/>
                  <a:pt x="261" y="84"/>
                  <a:pt x="260" y="84"/>
                </a:cubicBezTo>
                <a:close/>
                <a:moveTo>
                  <a:pt x="258" y="103"/>
                </a:moveTo>
                <a:cubicBezTo>
                  <a:pt x="258" y="103"/>
                  <a:pt x="258" y="103"/>
                  <a:pt x="258" y="103"/>
                </a:cubicBezTo>
                <a:cubicBezTo>
                  <a:pt x="258" y="103"/>
                  <a:pt x="258" y="102"/>
                  <a:pt x="258" y="102"/>
                </a:cubicBezTo>
                <a:cubicBezTo>
                  <a:pt x="258" y="102"/>
                  <a:pt x="258" y="102"/>
                  <a:pt x="258" y="101"/>
                </a:cubicBezTo>
                <a:cubicBezTo>
                  <a:pt x="258" y="101"/>
                  <a:pt x="258" y="100"/>
                  <a:pt x="259" y="100"/>
                </a:cubicBezTo>
                <a:cubicBezTo>
                  <a:pt x="259" y="99"/>
                  <a:pt x="259" y="98"/>
                  <a:pt x="259" y="97"/>
                </a:cubicBezTo>
                <a:cubicBezTo>
                  <a:pt x="260" y="97"/>
                  <a:pt x="260" y="96"/>
                  <a:pt x="260" y="96"/>
                </a:cubicBezTo>
                <a:cubicBezTo>
                  <a:pt x="261" y="95"/>
                  <a:pt x="261" y="95"/>
                  <a:pt x="261" y="95"/>
                </a:cubicBezTo>
                <a:cubicBezTo>
                  <a:pt x="261" y="95"/>
                  <a:pt x="261" y="95"/>
                  <a:pt x="261" y="94"/>
                </a:cubicBezTo>
                <a:cubicBezTo>
                  <a:pt x="262" y="94"/>
                  <a:pt x="263" y="95"/>
                  <a:pt x="263" y="96"/>
                </a:cubicBezTo>
                <a:cubicBezTo>
                  <a:pt x="263" y="97"/>
                  <a:pt x="263" y="97"/>
                  <a:pt x="262" y="98"/>
                </a:cubicBezTo>
                <a:cubicBezTo>
                  <a:pt x="262" y="99"/>
                  <a:pt x="261" y="100"/>
                  <a:pt x="261" y="100"/>
                </a:cubicBezTo>
                <a:cubicBezTo>
                  <a:pt x="259" y="102"/>
                  <a:pt x="259" y="102"/>
                  <a:pt x="259" y="102"/>
                </a:cubicBezTo>
                <a:cubicBezTo>
                  <a:pt x="259" y="103"/>
                  <a:pt x="259" y="103"/>
                  <a:pt x="259" y="103"/>
                </a:cubicBezTo>
                <a:cubicBezTo>
                  <a:pt x="258" y="104"/>
                  <a:pt x="258" y="104"/>
                  <a:pt x="258" y="104"/>
                </a:cubicBezTo>
                <a:cubicBezTo>
                  <a:pt x="258" y="104"/>
                  <a:pt x="258" y="103"/>
                  <a:pt x="258" y="103"/>
                </a:cubicBezTo>
                <a:close/>
                <a:moveTo>
                  <a:pt x="272" y="71"/>
                </a:moveTo>
                <a:cubicBezTo>
                  <a:pt x="272" y="71"/>
                  <a:pt x="271" y="71"/>
                  <a:pt x="271" y="71"/>
                </a:cubicBezTo>
                <a:cubicBezTo>
                  <a:pt x="271" y="71"/>
                  <a:pt x="271" y="70"/>
                  <a:pt x="271" y="70"/>
                </a:cubicBezTo>
                <a:cubicBezTo>
                  <a:pt x="271" y="69"/>
                  <a:pt x="271" y="69"/>
                  <a:pt x="271" y="69"/>
                </a:cubicBezTo>
                <a:cubicBezTo>
                  <a:pt x="272" y="68"/>
                  <a:pt x="272" y="68"/>
                  <a:pt x="273" y="68"/>
                </a:cubicBezTo>
                <a:cubicBezTo>
                  <a:pt x="273" y="68"/>
                  <a:pt x="274" y="69"/>
                  <a:pt x="274" y="70"/>
                </a:cubicBezTo>
                <a:cubicBezTo>
                  <a:pt x="274" y="71"/>
                  <a:pt x="273" y="71"/>
                  <a:pt x="272" y="71"/>
                </a:cubicBezTo>
                <a:close/>
                <a:moveTo>
                  <a:pt x="277" y="96"/>
                </a:moveTo>
                <a:cubicBezTo>
                  <a:pt x="277" y="97"/>
                  <a:pt x="277" y="98"/>
                  <a:pt x="276" y="98"/>
                </a:cubicBezTo>
                <a:cubicBezTo>
                  <a:pt x="275" y="98"/>
                  <a:pt x="275" y="98"/>
                  <a:pt x="275" y="98"/>
                </a:cubicBezTo>
                <a:cubicBezTo>
                  <a:pt x="275" y="98"/>
                  <a:pt x="275" y="98"/>
                  <a:pt x="275" y="97"/>
                </a:cubicBezTo>
                <a:cubicBezTo>
                  <a:pt x="276" y="97"/>
                  <a:pt x="276" y="97"/>
                  <a:pt x="277" y="96"/>
                </a:cubicBezTo>
                <a:close/>
                <a:moveTo>
                  <a:pt x="256" y="97"/>
                </a:moveTo>
                <a:cubicBezTo>
                  <a:pt x="256" y="97"/>
                  <a:pt x="256" y="97"/>
                  <a:pt x="257" y="97"/>
                </a:cubicBezTo>
                <a:cubicBezTo>
                  <a:pt x="257" y="98"/>
                  <a:pt x="256" y="98"/>
                  <a:pt x="255" y="98"/>
                </a:cubicBezTo>
                <a:cubicBezTo>
                  <a:pt x="255" y="98"/>
                  <a:pt x="254" y="99"/>
                  <a:pt x="253" y="99"/>
                </a:cubicBezTo>
                <a:cubicBezTo>
                  <a:pt x="253" y="98"/>
                  <a:pt x="254" y="98"/>
                  <a:pt x="254" y="98"/>
                </a:cubicBezTo>
                <a:cubicBezTo>
                  <a:pt x="255" y="98"/>
                  <a:pt x="255" y="97"/>
                  <a:pt x="256" y="97"/>
                </a:cubicBezTo>
                <a:close/>
                <a:moveTo>
                  <a:pt x="280" y="113"/>
                </a:moveTo>
                <a:cubicBezTo>
                  <a:pt x="279" y="114"/>
                  <a:pt x="279" y="114"/>
                  <a:pt x="279" y="115"/>
                </a:cubicBezTo>
                <a:cubicBezTo>
                  <a:pt x="279" y="116"/>
                  <a:pt x="279" y="117"/>
                  <a:pt x="278" y="117"/>
                </a:cubicBezTo>
                <a:cubicBezTo>
                  <a:pt x="278" y="116"/>
                  <a:pt x="278" y="116"/>
                  <a:pt x="279" y="115"/>
                </a:cubicBezTo>
                <a:cubicBezTo>
                  <a:pt x="279" y="115"/>
                  <a:pt x="279" y="114"/>
                  <a:pt x="279" y="113"/>
                </a:cubicBezTo>
                <a:lnTo>
                  <a:pt x="280" y="113"/>
                </a:lnTo>
                <a:close/>
                <a:moveTo>
                  <a:pt x="197" y="49"/>
                </a:moveTo>
                <a:cubicBezTo>
                  <a:pt x="198" y="49"/>
                  <a:pt x="198" y="49"/>
                  <a:pt x="198" y="49"/>
                </a:cubicBezTo>
                <a:cubicBezTo>
                  <a:pt x="198" y="48"/>
                  <a:pt x="199" y="48"/>
                  <a:pt x="199" y="48"/>
                </a:cubicBezTo>
                <a:cubicBezTo>
                  <a:pt x="199" y="48"/>
                  <a:pt x="200" y="48"/>
                  <a:pt x="200" y="49"/>
                </a:cubicBezTo>
                <a:cubicBezTo>
                  <a:pt x="201" y="49"/>
                  <a:pt x="201" y="50"/>
                  <a:pt x="202" y="50"/>
                </a:cubicBezTo>
                <a:cubicBezTo>
                  <a:pt x="202" y="51"/>
                  <a:pt x="203" y="51"/>
                  <a:pt x="203" y="52"/>
                </a:cubicBezTo>
                <a:cubicBezTo>
                  <a:pt x="204" y="53"/>
                  <a:pt x="204" y="53"/>
                  <a:pt x="204" y="54"/>
                </a:cubicBezTo>
                <a:cubicBezTo>
                  <a:pt x="204" y="54"/>
                  <a:pt x="204" y="54"/>
                  <a:pt x="204" y="54"/>
                </a:cubicBezTo>
                <a:cubicBezTo>
                  <a:pt x="204" y="54"/>
                  <a:pt x="204" y="54"/>
                  <a:pt x="204" y="55"/>
                </a:cubicBezTo>
                <a:cubicBezTo>
                  <a:pt x="204" y="55"/>
                  <a:pt x="204" y="55"/>
                  <a:pt x="204" y="55"/>
                </a:cubicBezTo>
                <a:cubicBezTo>
                  <a:pt x="204" y="56"/>
                  <a:pt x="203" y="56"/>
                  <a:pt x="203" y="56"/>
                </a:cubicBezTo>
                <a:cubicBezTo>
                  <a:pt x="202" y="57"/>
                  <a:pt x="202" y="57"/>
                  <a:pt x="202" y="57"/>
                </a:cubicBezTo>
                <a:cubicBezTo>
                  <a:pt x="202" y="57"/>
                  <a:pt x="202" y="56"/>
                  <a:pt x="201" y="56"/>
                </a:cubicBezTo>
                <a:cubicBezTo>
                  <a:pt x="201" y="56"/>
                  <a:pt x="200" y="55"/>
                  <a:pt x="199" y="55"/>
                </a:cubicBezTo>
                <a:cubicBezTo>
                  <a:pt x="199" y="54"/>
                  <a:pt x="198" y="53"/>
                  <a:pt x="198" y="52"/>
                </a:cubicBezTo>
                <a:cubicBezTo>
                  <a:pt x="197" y="51"/>
                  <a:pt x="197" y="50"/>
                  <a:pt x="197" y="49"/>
                </a:cubicBezTo>
                <a:close/>
                <a:moveTo>
                  <a:pt x="69" y="115"/>
                </a:moveTo>
                <a:cubicBezTo>
                  <a:pt x="68" y="114"/>
                  <a:pt x="68" y="113"/>
                  <a:pt x="67" y="113"/>
                </a:cubicBezTo>
                <a:cubicBezTo>
                  <a:pt x="67" y="113"/>
                  <a:pt x="66" y="112"/>
                  <a:pt x="66" y="111"/>
                </a:cubicBezTo>
                <a:cubicBezTo>
                  <a:pt x="67" y="112"/>
                  <a:pt x="68" y="112"/>
                  <a:pt x="69" y="113"/>
                </a:cubicBezTo>
                <a:cubicBezTo>
                  <a:pt x="69" y="113"/>
                  <a:pt x="70" y="114"/>
                  <a:pt x="71" y="115"/>
                </a:cubicBezTo>
                <a:cubicBezTo>
                  <a:pt x="72" y="116"/>
                  <a:pt x="72" y="117"/>
                  <a:pt x="72" y="118"/>
                </a:cubicBezTo>
                <a:cubicBezTo>
                  <a:pt x="72" y="118"/>
                  <a:pt x="71" y="117"/>
                  <a:pt x="71" y="117"/>
                </a:cubicBezTo>
                <a:cubicBezTo>
                  <a:pt x="70" y="116"/>
                  <a:pt x="69" y="115"/>
                  <a:pt x="69" y="115"/>
                </a:cubicBezTo>
                <a:close/>
                <a:moveTo>
                  <a:pt x="34" y="174"/>
                </a:moveTo>
                <a:cubicBezTo>
                  <a:pt x="33" y="174"/>
                  <a:pt x="32" y="174"/>
                  <a:pt x="31" y="174"/>
                </a:cubicBezTo>
                <a:cubicBezTo>
                  <a:pt x="31" y="174"/>
                  <a:pt x="31" y="174"/>
                  <a:pt x="31" y="174"/>
                </a:cubicBezTo>
                <a:cubicBezTo>
                  <a:pt x="31" y="174"/>
                  <a:pt x="31" y="174"/>
                  <a:pt x="31" y="173"/>
                </a:cubicBezTo>
                <a:cubicBezTo>
                  <a:pt x="33" y="173"/>
                  <a:pt x="33" y="173"/>
                  <a:pt x="33" y="173"/>
                </a:cubicBezTo>
                <a:cubicBezTo>
                  <a:pt x="33" y="173"/>
                  <a:pt x="34" y="174"/>
                  <a:pt x="34" y="174"/>
                </a:cubicBezTo>
                <a:close/>
                <a:moveTo>
                  <a:pt x="51" y="177"/>
                </a:moveTo>
                <a:cubicBezTo>
                  <a:pt x="51" y="177"/>
                  <a:pt x="50" y="177"/>
                  <a:pt x="50" y="177"/>
                </a:cubicBezTo>
                <a:cubicBezTo>
                  <a:pt x="50" y="177"/>
                  <a:pt x="50" y="177"/>
                  <a:pt x="50" y="176"/>
                </a:cubicBezTo>
                <a:cubicBezTo>
                  <a:pt x="50" y="176"/>
                  <a:pt x="51" y="176"/>
                  <a:pt x="51" y="176"/>
                </a:cubicBezTo>
                <a:cubicBezTo>
                  <a:pt x="51" y="176"/>
                  <a:pt x="51" y="177"/>
                  <a:pt x="51" y="177"/>
                </a:cubicBezTo>
                <a:close/>
                <a:moveTo>
                  <a:pt x="67" y="189"/>
                </a:moveTo>
                <a:cubicBezTo>
                  <a:pt x="67" y="190"/>
                  <a:pt x="67" y="190"/>
                  <a:pt x="67" y="190"/>
                </a:cubicBezTo>
                <a:cubicBezTo>
                  <a:pt x="67" y="191"/>
                  <a:pt x="66" y="191"/>
                  <a:pt x="66" y="191"/>
                </a:cubicBezTo>
                <a:cubicBezTo>
                  <a:pt x="66" y="190"/>
                  <a:pt x="66" y="190"/>
                  <a:pt x="66" y="190"/>
                </a:cubicBezTo>
                <a:lnTo>
                  <a:pt x="67" y="189"/>
                </a:lnTo>
                <a:close/>
                <a:moveTo>
                  <a:pt x="15" y="105"/>
                </a:moveTo>
                <a:cubicBezTo>
                  <a:pt x="16" y="105"/>
                  <a:pt x="16" y="105"/>
                  <a:pt x="16" y="106"/>
                </a:cubicBezTo>
                <a:cubicBezTo>
                  <a:pt x="16" y="106"/>
                  <a:pt x="16" y="107"/>
                  <a:pt x="15" y="107"/>
                </a:cubicBezTo>
                <a:cubicBezTo>
                  <a:pt x="15" y="106"/>
                  <a:pt x="15" y="106"/>
                  <a:pt x="14" y="106"/>
                </a:cubicBezTo>
                <a:cubicBezTo>
                  <a:pt x="15" y="106"/>
                  <a:pt x="15" y="106"/>
                  <a:pt x="15" y="105"/>
                </a:cubicBezTo>
                <a:cubicBezTo>
                  <a:pt x="15" y="105"/>
                  <a:pt x="15" y="105"/>
                  <a:pt x="15" y="105"/>
                </a:cubicBezTo>
                <a:close/>
                <a:moveTo>
                  <a:pt x="0" y="201"/>
                </a:moveTo>
                <a:cubicBezTo>
                  <a:pt x="0" y="201"/>
                  <a:pt x="0" y="200"/>
                  <a:pt x="0" y="200"/>
                </a:cubicBezTo>
                <a:cubicBezTo>
                  <a:pt x="1" y="200"/>
                  <a:pt x="2" y="199"/>
                  <a:pt x="2" y="199"/>
                </a:cubicBezTo>
                <a:cubicBezTo>
                  <a:pt x="3" y="199"/>
                  <a:pt x="4" y="199"/>
                  <a:pt x="5" y="199"/>
                </a:cubicBezTo>
                <a:cubicBezTo>
                  <a:pt x="7" y="199"/>
                  <a:pt x="7" y="199"/>
                  <a:pt x="7" y="199"/>
                </a:cubicBezTo>
                <a:cubicBezTo>
                  <a:pt x="6" y="200"/>
                  <a:pt x="5" y="201"/>
                  <a:pt x="4" y="201"/>
                </a:cubicBezTo>
                <a:cubicBezTo>
                  <a:pt x="2" y="201"/>
                  <a:pt x="1" y="201"/>
                  <a:pt x="0" y="201"/>
                </a:cubicBezTo>
                <a:close/>
                <a:moveTo>
                  <a:pt x="61" y="164"/>
                </a:moveTo>
                <a:cubicBezTo>
                  <a:pt x="61" y="165"/>
                  <a:pt x="61" y="165"/>
                  <a:pt x="60" y="166"/>
                </a:cubicBezTo>
                <a:cubicBezTo>
                  <a:pt x="59" y="166"/>
                  <a:pt x="58" y="166"/>
                  <a:pt x="58" y="166"/>
                </a:cubicBezTo>
                <a:cubicBezTo>
                  <a:pt x="57" y="166"/>
                  <a:pt x="56" y="166"/>
                  <a:pt x="55" y="166"/>
                </a:cubicBezTo>
                <a:cubicBezTo>
                  <a:pt x="55" y="165"/>
                  <a:pt x="54" y="165"/>
                  <a:pt x="54" y="164"/>
                </a:cubicBezTo>
                <a:cubicBezTo>
                  <a:pt x="54" y="164"/>
                  <a:pt x="55" y="164"/>
                  <a:pt x="55" y="163"/>
                </a:cubicBezTo>
                <a:cubicBezTo>
                  <a:pt x="56" y="163"/>
                  <a:pt x="57" y="163"/>
                  <a:pt x="57" y="163"/>
                </a:cubicBezTo>
                <a:cubicBezTo>
                  <a:pt x="58" y="163"/>
                  <a:pt x="58" y="163"/>
                  <a:pt x="59" y="163"/>
                </a:cubicBezTo>
                <a:cubicBezTo>
                  <a:pt x="60" y="164"/>
                  <a:pt x="61" y="164"/>
                  <a:pt x="61" y="164"/>
                </a:cubicBezTo>
                <a:close/>
                <a:moveTo>
                  <a:pt x="20" y="205"/>
                </a:moveTo>
                <a:cubicBezTo>
                  <a:pt x="20" y="204"/>
                  <a:pt x="20" y="204"/>
                  <a:pt x="20" y="204"/>
                </a:cubicBezTo>
                <a:cubicBezTo>
                  <a:pt x="21" y="204"/>
                  <a:pt x="21" y="203"/>
                  <a:pt x="22" y="203"/>
                </a:cubicBezTo>
                <a:cubicBezTo>
                  <a:pt x="22" y="203"/>
                  <a:pt x="23" y="203"/>
                  <a:pt x="23" y="203"/>
                </a:cubicBezTo>
                <a:cubicBezTo>
                  <a:pt x="24" y="203"/>
                  <a:pt x="24" y="203"/>
                  <a:pt x="24" y="203"/>
                </a:cubicBezTo>
                <a:cubicBezTo>
                  <a:pt x="24" y="203"/>
                  <a:pt x="24" y="203"/>
                  <a:pt x="23" y="204"/>
                </a:cubicBezTo>
                <a:cubicBezTo>
                  <a:pt x="23" y="204"/>
                  <a:pt x="22" y="205"/>
                  <a:pt x="22" y="205"/>
                </a:cubicBezTo>
                <a:cubicBezTo>
                  <a:pt x="21" y="205"/>
                  <a:pt x="20" y="206"/>
                  <a:pt x="19" y="206"/>
                </a:cubicBezTo>
                <a:cubicBezTo>
                  <a:pt x="18" y="207"/>
                  <a:pt x="17" y="207"/>
                  <a:pt x="16" y="207"/>
                </a:cubicBezTo>
                <a:cubicBezTo>
                  <a:pt x="16" y="206"/>
                  <a:pt x="17" y="206"/>
                  <a:pt x="17" y="205"/>
                </a:cubicBezTo>
                <a:lnTo>
                  <a:pt x="20" y="205"/>
                </a:lnTo>
                <a:close/>
                <a:moveTo>
                  <a:pt x="69" y="193"/>
                </a:moveTo>
                <a:cubicBezTo>
                  <a:pt x="69" y="194"/>
                  <a:pt x="69" y="194"/>
                  <a:pt x="68" y="194"/>
                </a:cubicBezTo>
                <a:cubicBezTo>
                  <a:pt x="67" y="194"/>
                  <a:pt x="67" y="194"/>
                  <a:pt x="66" y="194"/>
                </a:cubicBezTo>
                <a:cubicBezTo>
                  <a:pt x="65" y="195"/>
                  <a:pt x="64" y="195"/>
                  <a:pt x="63" y="195"/>
                </a:cubicBezTo>
                <a:cubicBezTo>
                  <a:pt x="62" y="195"/>
                  <a:pt x="62" y="196"/>
                  <a:pt x="62" y="196"/>
                </a:cubicBezTo>
                <a:cubicBezTo>
                  <a:pt x="61" y="196"/>
                  <a:pt x="61" y="196"/>
                  <a:pt x="61" y="196"/>
                </a:cubicBezTo>
                <a:cubicBezTo>
                  <a:pt x="61" y="196"/>
                  <a:pt x="60" y="196"/>
                  <a:pt x="60" y="196"/>
                </a:cubicBezTo>
                <a:cubicBezTo>
                  <a:pt x="60" y="196"/>
                  <a:pt x="59" y="196"/>
                  <a:pt x="59" y="195"/>
                </a:cubicBezTo>
                <a:cubicBezTo>
                  <a:pt x="61" y="195"/>
                  <a:pt x="63" y="195"/>
                  <a:pt x="65" y="194"/>
                </a:cubicBezTo>
                <a:cubicBezTo>
                  <a:pt x="67" y="193"/>
                  <a:pt x="69" y="193"/>
                  <a:pt x="71" y="192"/>
                </a:cubicBezTo>
                <a:cubicBezTo>
                  <a:pt x="71" y="193"/>
                  <a:pt x="71" y="193"/>
                  <a:pt x="70" y="193"/>
                </a:cubicBezTo>
                <a:lnTo>
                  <a:pt x="69" y="193"/>
                </a:lnTo>
                <a:close/>
                <a:moveTo>
                  <a:pt x="40" y="193"/>
                </a:moveTo>
                <a:cubicBezTo>
                  <a:pt x="40" y="192"/>
                  <a:pt x="40" y="192"/>
                  <a:pt x="41" y="192"/>
                </a:cubicBezTo>
                <a:cubicBezTo>
                  <a:pt x="41" y="191"/>
                  <a:pt x="42" y="191"/>
                  <a:pt x="42" y="191"/>
                </a:cubicBezTo>
                <a:cubicBezTo>
                  <a:pt x="42" y="192"/>
                  <a:pt x="42" y="192"/>
                  <a:pt x="42" y="192"/>
                </a:cubicBezTo>
                <a:cubicBezTo>
                  <a:pt x="41" y="193"/>
                  <a:pt x="41" y="193"/>
                  <a:pt x="40" y="193"/>
                </a:cubicBezTo>
                <a:close/>
                <a:moveTo>
                  <a:pt x="53" y="200"/>
                </a:moveTo>
                <a:cubicBezTo>
                  <a:pt x="54" y="200"/>
                  <a:pt x="54" y="200"/>
                  <a:pt x="54" y="200"/>
                </a:cubicBezTo>
                <a:cubicBezTo>
                  <a:pt x="54" y="201"/>
                  <a:pt x="53" y="201"/>
                  <a:pt x="53" y="201"/>
                </a:cubicBezTo>
                <a:cubicBezTo>
                  <a:pt x="53" y="201"/>
                  <a:pt x="52" y="201"/>
                  <a:pt x="52" y="201"/>
                </a:cubicBezTo>
                <a:cubicBezTo>
                  <a:pt x="51" y="201"/>
                  <a:pt x="51" y="201"/>
                  <a:pt x="51" y="201"/>
                </a:cubicBezTo>
                <a:cubicBezTo>
                  <a:pt x="52" y="201"/>
                  <a:pt x="52" y="201"/>
                  <a:pt x="53" y="200"/>
                </a:cubicBezTo>
                <a:close/>
                <a:moveTo>
                  <a:pt x="48" y="178"/>
                </a:moveTo>
                <a:cubicBezTo>
                  <a:pt x="49" y="178"/>
                  <a:pt x="51" y="178"/>
                  <a:pt x="52" y="178"/>
                </a:cubicBezTo>
                <a:cubicBezTo>
                  <a:pt x="53" y="179"/>
                  <a:pt x="54" y="179"/>
                  <a:pt x="56" y="179"/>
                </a:cubicBezTo>
                <a:cubicBezTo>
                  <a:pt x="56" y="179"/>
                  <a:pt x="55" y="180"/>
                  <a:pt x="53" y="180"/>
                </a:cubicBezTo>
                <a:cubicBezTo>
                  <a:pt x="51" y="180"/>
                  <a:pt x="48" y="180"/>
                  <a:pt x="47" y="179"/>
                </a:cubicBezTo>
                <a:cubicBezTo>
                  <a:pt x="42" y="179"/>
                  <a:pt x="42" y="179"/>
                  <a:pt x="42" y="179"/>
                </a:cubicBezTo>
                <a:cubicBezTo>
                  <a:pt x="41" y="179"/>
                  <a:pt x="40" y="179"/>
                  <a:pt x="40" y="178"/>
                </a:cubicBezTo>
                <a:cubicBezTo>
                  <a:pt x="39" y="178"/>
                  <a:pt x="38" y="179"/>
                  <a:pt x="37" y="179"/>
                </a:cubicBezTo>
                <a:cubicBezTo>
                  <a:pt x="37" y="180"/>
                  <a:pt x="36" y="180"/>
                  <a:pt x="36" y="180"/>
                </a:cubicBezTo>
                <a:cubicBezTo>
                  <a:pt x="35" y="180"/>
                  <a:pt x="35" y="180"/>
                  <a:pt x="35" y="180"/>
                </a:cubicBezTo>
                <a:cubicBezTo>
                  <a:pt x="35" y="181"/>
                  <a:pt x="35" y="181"/>
                  <a:pt x="35" y="181"/>
                </a:cubicBezTo>
                <a:cubicBezTo>
                  <a:pt x="33" y="181"/>
                  <a:pt x="33" y="181"/>
                  <a:pt x="33" y="181"/>
                </a:cubicBezTo>
                <a:cubicBezTo>
                  <a:pt x="32" y="181"/>
                  <a:pt x="32" y="181"/>
                  <a:pt x="31" y="181"/>
                </a:cubicBezTo>
                <a:cubicBezTo>
                  <a:pt x="29" y="181"/>
                  <a:pt x="27" y="181"/>
                  <a:pt x="26" y="181"/>
                </a:cubicBezTo>
                <a:cubicBezTo>
                  <a:pt x="25" y="181"/>
                  <a:pt x="24" y="181"/>
                  <a:pt x="23" y="182"/>
                </a:cubicBezTo>
                <a:cubicBezTo>
                  <a:pt x="21" y="182"/>
                  <a:pt x="21" y="182"/>
                  <a:pt x="21" y="182"/>
                </a:cubicBezTo>
                <a:cubicBezTo>
                  <a:pt x="20" y="182"/>
                  <a:pt x="19" y="182"/>
                  <a:pt x="18" y="182"/>
                </a:cubicBezTo>
                <a:cubicBezTo>
                  <a:pt x="16" y="182"/>
                  <a:pt x="16" y="182"/>
                  <a:pt x="16" y="182"/>
                </a:cubicBezTo>
                <a:cubicBezTo>
                  <a:pt x="16" y="181"/>
                  <a:pt x="16" y="180"/>
                  <a:pt x="17" y="180"/>
                </a:cubicBezTo>
                <a:cubicBezTo>
                  <a:pt x="17" y="180"/>
                  <a:pt x="18" y="180"/>
                  <a:pt x="19" y="180"/>
                </a:cubicBezTo>
                <a:cubicBezTo>
                  <a:pt x="21" y="180"/>
                  <a:pt x="22" y="180"/>
                  <a:pt x="23" y="180"/>
                </a:cubicBezTo>
                <a:cubicBezTo>
                  <a:pt x="23" y="180"/>
                  <a:pt x="24" y="179"/>
                  <a:pt x="25" y="179"/>
                </a:cubicBezTo>
                <a:cubicBezTo>
                  <a:pt x="25" y="179"/>
                  <a:pt x="26" y="179"/>
                  <a:pt x="27" y="178"/>
                </a:cubicBezTo>
                <a:cubicBezTo>
                  <a:pt x="28" y="178"/>
                  <a:pt x="29" y="178"/>
                  <a:pt x="30" y="178"/>
                </a:cubicBezTo>
                <a:cubicBezTo>
                  <a:pt x="31" y="178"/>
                  <a:pt x="32" y="178"/>
                  <a:pt x="33" y="178"/>
                </a:cubicBezTo>
                <a:cubicBezTo>
                  <a:pt x="34" y="178"/>
                  <a:pt x="35" y="178"/>
                  <a:pt x="36" y="178"/>
                </a:cubicBezTo>
                <a:cubicBezTo>
                  <a:pt x="37" y="178"/>
                  <a:pt x="38" y="178"/>
                  <a:pt x="38" y="178"/>
                </a:cubicBezTo>
                <a:cubicBezTo>
                  <a:pt x="41" y="178"/>
                  <a:pt x="43" y="178"/>
                  <a:pt x="45" y="178"/>
                </a:cubicBezTo>
                <a:cubicBezTo>
                  <a:pt x="46" y="178"/>
                  <a:pt x="46" y="178"/>
                  <a:pt x="46" y="178"/>
                </a:cubicBezTo>
                <a:cubicBezTo>
                  <a:pt x="47" y="178"/>
                  <a:pt x="47" y="178"/>
                  <a:pt x="48" y="178"/>
                </a:cubicBezTo>
                <a:close/>
                <a:moveTo>
                  <a:pt x="155" y="50"/>
                </a:moveTo>
                <a:cubicBezTo>
                  <a:pt x="155" y="50"/>
                  <a:pt x="154" y="50"/>
                  <a:pt x="153" y="50"/>
                </a:cubicBezTo>
                <a:cubicBezTo>
                  <a:pt x="153" y="50"/>
                  <a:pt x="152" y="49"/>
                  <a:pt x="152" y="48"/>
                </a:cubicBezTo>
                <a:cubicBezTo>
                  <a:pt x="152" y="48"/>
                  <a:pt x="152" y="48"/>
                  <a:pt x="152" y="48"/>
                </a:cubicBezTo>
                <a:cubicBezTo>
                  <a:pt x="153" y="47"/>
                  <a:pt x="153" y="47"/>
                  <a:pt x="153" y="47"/>
                </a:cubicBezTo>
                <a:cubicBezTo>
                  <a:pt x="154" y="47"/>
                  <a:pt x="155" y="47"/>
                  <a:pt x="155" y="47"/>
                </a:cubicBezTo>
                <a:cubicBezTo>
                  <a:pt x="156" y="48"/>
                  <a:pt x="156" y="48"/>
                  <a:pt x="156" y="49"/>
                </a:cubicBezTo>
                <a:cubicBezTo>
                  <a:pt x="156" y="50"/>
                  <a:pt x="156" y="50"/>
                  <a:pt x="155" y="50"/>
                </a:cubicBezTo>
                <a:close/>
                <a:moveTo>
                  <a:pt x="119" y="76"/>
                </a:moveTo>
                <a:cubicBezTo>
                  <a:pt x="119" y="76"/>
                  <a:pt x="119" y="75"/>
                  <a:pt x="119" y="74"/>
                </a:cubicBezTo>
                <a:cubicBezTo>
                  <a:pt x="119" y="73"/>
                  <a:pt x="119" y="71"/>
                  <a:pt x="119" y="70"/>
                </a:cubicBezTo>
                <a:cubicBezTo>
                  <a:pt x="120" y="68"/>
                  <a:pt x="121" y="68"/>
                  <a:pt x="123" y="68"/>
                </a:cubicBezTo>
                <a:cubicBezTo>
                  <a:pt x="124" y="68"/>
                  <a:pt x="125" y="68"/>
                  <a:pt x="127" y="69"/>
                </a:cubicBezTo>
                <a:cubicBezTo>
                  <a:pt x="128" y="71"/>
                  <a:pt x="128" y="72"/>
                  <a:pt x="128" y="72"/>
                </a:cubicBezTo>
                <a:cubicBezTo>
                  <a:pt x="128" y="73"/>
                  <a:pt x="128" y="74"/>
                  <a:pt x="127" y="76"/>
                </a:cubicBezTo>
                <a:cubicBezTo>
                  <a:pt x="127" y="77"/>
                  <a:pt x="126" y="78"/>
                  <a:pt x="124" y="78"/>
                </a:cubicBezTo>
                <a:cubicBezTo>
                  <a:pt x="122" y="78"/>
                  <a:pt x="122" y="78"/>
                  <a:pt x="122" y="78"/>
                </a:cubicBezTo>
                <a:cubicBezTo>
                  <a:pt x="122" y="78"/>
                  <a:pt x="122" y="78"/>
                  <a:pt x="121" y="77"/>
                </a:cubicBezTo>
                <a:cubicBezTo>
                  <a:pt x="120" y="77"/>
                  <a:pt x="120" y="76"/>
                  <a:pt x="119" y="76"/>
                </a:cubicBezTo>
                <a:close/>
                <a:moveTo>
                  <a:pt x="137" y="106"/>
                </a:moveTo>
                <a:cubicBezTo>
                  <a:pt x="137" y="106"/>
                  <a:pt x="138" y="107"/>
                  <a:pt x="138" y="109"/>
                </a:cubicBezTo>
                <a:cubicBezTo>
                  <a:pt x="138" y="109"/>
                  <a:pt x="138" y="110"/>
                  <a:pt x="137" y="110"/>
                </a:cubicBezTo>
                <a:cubicBezTo>
                  <a:pt x="137" y="109"/>
                  <a:pt x="137" y="109"/>
                  <a:pt x="137" y="108"/>
                </a:cubicBezTo>
                <a:cubicBezTo>
                  <a:pt x="137" y="108"/>
                  <a:pt x="137" y="107"/>
                  <a:pt x="137" y="106"/>
                </a:cubicBezTo>
                <a:close/>
                <a:moveTo>
                  <a:pt x="139" y="17"/>
                </a:moveTo>
                <a:cubicBezTo>
                  <a:pt x="139" y="17"/>
                  <a:pt x="140" y="17"/>
                  <a:pt x="140" y="17"/>
                </a:cubicBezTo>
                <a:cubicBezTo>
                  <a:pt x="140" y="18"/>
                  <a:pt x="139" y="19"/>
                  <a:pt x="139" y="19"/>
                </a:cubicBezTo>
                <a:cubicBezTo>
                  <a:pt x="139" y="18"/>
                  <a:pt x="139" y="18"/>
                  <a:pt x="139" y="18"/>
                </a:cubicBezTo>
                <a:cubicBezTo>
                  <a:pt x="139" y="17"/>
                  <a:pt x="139" y="17"/>
                  <a:pt x="139" y="17"/>
                </a:cubicBezTo>
                <a:close/>
                <a:moveTo>
                  <a:pt x="140" y="15"/>
                </a:moveTo>
                <a:cubicBezTo>
                  <a:pt x="140" y="15"/>
                  <a:pt x="140" y="15"/>
                  <a:pt x="140" y="16"/>
                </a:cubicBezTo>
                <a:cubicBezTo>
                  <a:pt x="139" y="16"/>
                  <a:pt x="139" y="16"/>
                  <a:pt x="139" y="16"/>
                </a:cubicBezTo>
                <a:cubicBezTo>
                  <a:pt x="139" y="16"/>
                  <a:pt x="139" y="16"/>
                  <a:pt x="139" y="15"/>
                </a:cubicBezTo>
                <a:cubicBezTo>
                  <a:pt x="139" y="15"/>
                  <a:pt x="139" y="14"/>
                  <a:pt x="139" y="13"/>
                </a:cubicBezTo>
                <a:cubicBezTo>
                  <a:pt x="139" y="13"/>
                  <a:pt x="139" y="12"/>
                  <a:pt x="139" y="11"/>
                </a:cubicBezTo>
                <a:cubicBezTo>
                  <a:pt x="140" y="12"/>
                  <a:pt x="141" y="12"/>
                  <a:pt x="141" y="13"/>
                </a:cubicBezTo>
                <a:cubicBezTo>
                  <a:pt x="141" y="13"/>
                  <a:pt x="140" y="14"/>
                  <a:pt x="140" y="15"/>
                </a:cubicBezTo>
                <a:close/>
                <a:moveTo>
                  <a:pt x="110" y="107"/>
                </a:moveTo>
                <a:cubicBezTo>
                  <a:pt x="109" y="107"/>
                  <a:pt x="108" y="107"/>
                  <a:pt x="107" y="107"/>
                </a:cubicBezTo>
                <a:cubicBezTo>
                  <a:pt x="106" y="107"/>
                  <a:pt x="105" y="107"/>
                  <a:pt x="105" y="106"/>
                </a:cubicBezTo>
                <a:cubicBezTo>
                  <a:pt x="106" y="106"/>
                  <a:pt x="107" y="106"/>
                  <a:pt x="108" y="106"/>
                </a:cubicBezTo>
                <a:cubicBezTo>
                  <a:pt x="109" y="106"/>
                  <a:pt x="110" y="106"/>
                  <a:pt x="111" y="106"/>
                </a:cubicBezTo>
                <a:cubicBezTo>
                  <a:pt x="112" y="107"/>
                  <a:pt x="112" y="107"/>
                  <a:pt x="113" y="107"/>
                </a:cubicBezTo>
                <a:cubicBezTo>
                  <a:pt x="114" y="107"/>
                  <a:pt x="114" y="107"/>
                  <a:pt x="114" y="107"/>
                </a:cubicBezTo>
                <a:cubicBezTo>
                  <a:pt x="114" y="108"/>
                  <a:pt x="114" y="108"/>
                  <a:pt x="114" y="108"/>
                </a:cubicBezTo>
                <a:cubicBezTo>
                  <a:pt x="114" y="108"/>
                  <a:pt x="114" y="108"/>
                  <a:pt x="114" y="108"/>
                </a:cubicBezTo>
                <a:cubicBezTo>
                  <a:pt x="114" y="108"/>
                  <a:pt x="114" y="108"/>
                  <a:pt x="114" y="108"/>
                </a:cubicBezTo>
                <a:cubicBezTo>
                  <a:pt x="114" y="108"/>
                  <a:pt x="114" y="108"/>
                  <a:pt x="113" y="108"/>
                </a:cubicBezTo>
                <a:cubicBezTo>
                  <a:pt x="113" y="108"/>
                  <a:pt x="113" y="108"/>
                  <a:pt x="113" y="108"/>
                </a:cubicBezTo>
                <a:cubicBezTo>
                  <a:pt x="113" y="108"/>
                  <a:pt x="113" y="108"/>
                  <a:pt x="113" y="108"/>
                </a:cubicBezTo>
                <a:cubicBezTo>
                  <a:pt x="113" y="108"/>
                  <a:pt x="113" y="108"/>
                  <a:pt x="112" y="108"/>
                </a:cubicBezTo>
                <a:cubicBezTo>
                  <a:pt x="112" y="108"/>
                  <a:pt x="112" y="108"/>
                  <a:pt x="112" y="108"/>
                </a:cubicBezTo>
                <a:cubicBezTo>
                  <a:pt x="112" y="108"/>
                  <a:pt x="112" y="108"/>
                  <a:pt x="111" y="108"/>
                </a:cubicBezTo>
                <a:cubicBezTo>
                  <a:pt x="111" y="108"/>
                  <a:pt x="111" y="108"/>
                  <a:pt x="111" y="108"/>
                </a:cubicBezTo>
                <a:cubicBezTo>
                  <a:pt x="110" y="108"/>
                  <a:pt x="110" y="108"/>
                  <a:pt x="110" y="107"/>
                </a:cubicBezTo>
                <a:close/>
                <a:moveTo>
                  <a:pt x="148" y="30"/>
                </a:moveTo>
                <a:cubicBezTo>
                  <a:pt x="146" y="30"/>
                  <a:pt x="146" y="30"/>
                  <a:pt x="146" y="30"/>
                </a:cubicBezTo>
                <a:cubicBezTo>
                  <a:pt x="145" y="30"/>
                  <a:pt x="145" y="30"/>
                  <a:pt x="145" y="29"/>
                </a:cubicBezTo>
                <a:cubicBezTo>
                  <a:pt x="145" y="29"/>
                  <a:pt x="145" y="29"/>
                  <a:pt x="146" y="29"/>
                </a:cubicBezTo>
                <a:cubicBezTo>
                  <a:pt x="146" y="29"/>
                  <a:pt x="146" y="29"/>
                  <a:pt x="146" y="29"/>
                </a:cubicBezTo>
                <a:cubicBezTo>
                  <a:pt x="147" y="29"/>
                  <a:pt x="148" y="29"/>
                  <a:pt x="148" y="30"/>
                </a:cubicBezTo>
                <a:close/>
                <a:moveTo>
                  <a:pt x="72" y="159"/>
                </a:moveTo>
                <a:cubicBezTo>
                  <a:pt x="71" y="159"/>
                  <a:pt x="71" y="159"/>
                  <a:pt x="71" y="158"/>
                </a:cubicBezTo>
                <a:cubicBezTo>
                  <a:pt x="71" y="158"/>
                  <a:pt x="71" y="159"/>
                  <a:pt x="72" y="159"/>
                </a:cubicBezTo>
                <a:cubicBezTo>
                  <a:pt x="72" y="159"/>
                  <a:pt x="73" y="159"/>
                  <a:pt x="73" y="159"/>
                </a:cubicBezTo>
                <a:cubicBezTo>
                  <a:pt x="73" y="159"/>
                  <a:pt x="73" y="159"/>
                  <a:pt x="72" y="159"/>
                </a:cubicBezTo>
                <a:close/>
                <a:moveTo>
                  <a:pt x="73" y="159"/>
                </a:moveTo>
                <a:cubicBezTo>
                  <a:pt x="73" y="159"/>
                  <a:pt x="73" y="159"/>
                  <a:pt x="73" y="160"/>
                </a:cubicBezTo>
                <a:cubicBezTo>
                  <a:pt x="73" y="160"/>
                  <a:pt x="73" y="160"/>
                  <a:pt x="74" y="160"/>
                </a:cubicBezTo>
                <a:cubicBezTo>
                  <a:pt x="74" y="160"/>
                  <a:pt x="74" y="160"/>
                  <a:pt x="74" y="160"/>
                </a:cubicBezTo>
                <a:cubicBezTo>
                  <a:pt x="74" y="160"/>
                  <a:pt x="74" y="160"/>
                  <a:pt x="73" y="160"/>
                </a:cubicBezTo>
                <a:cubicBezTo>
                  <a:pt x="73" y="160"/>
                  <a:pt x="73" y="160"/>
                  <a:pt x="73" y="159"/>
                </a:cubicBezTo>
                <a:close/>
                <a:moveTo>
                  <a:pt x="97" y="129"/>
                </a:moveTo>
                <a:cubicBezTo>
                  <a:pt x="98" y="129"/>
                  <a:pt x="98" y="129"/>
                  <a:pt x="98" y="128"/>
                </a:cubicBezTo>
                <a:cubicBezTo>
                  <a:pt x="98" y="127"/>
                  <a:pt x="98" y="127"/>
                  <a:pt x="98" y="127"/>
                </a:cubicBezTo>
                <a:cubicBezTo>
                  <a:pt x="98" y="127"/>
                  <a:pt x="99" y="128"/>
                  <a:pt x="99" y="129"/>
                </a:cubicBezTo>
                <a:cubicBezTo>
                  <a:pt x="99" y="130"/>
                  <a:pt x="99" y="130"/>
                  <a:pt x="99" y="130"/>
                </a:cubicBezTo>
                <a:cubicBezTo>
                  <a:pt x="98" y="130"/>
                  <a:pt x="98" y="130"/>
                  <a:pt x="98" y="130"/>
                </a:cubicBezTo>
                <a:cubicBezTo>
                  <a:pt x="98" y="130"/>
                  <a:pt x="98" y="129"/>
                  <a:pt x="97" y="129"/>
                </a:cubicBezTo>
                <a:close/>
                <a:moveTo>
                  <a:pt x="163" y="48"/>
                </a:moveTo>
                <a:cubicBezTo>
                  <a:pt x="163" y="48"/>
                  <a:pt x="163" y="47"/>
                  <a:pt x="163" y="46"/>
                </a:cubicBezTo>
                <a:cubicBezTo>
                  <a:pt x="163" y="45"/>
                  <a:pt x="162" y="45"/>
                  <a:pt x="162" y="45"/>
                </a:cubicBezTo>
                <a:cubicBezTo>
                  <a:pt x="162" y="45"/>
                  <a:pt x="162" y="44"/>
                  <a:pt x="163" y="44"/>
                </a:cubicBezTo>
                <a:cubicBezTo>
                  <a:pt x="163" y="44"/>
                  <a:pt x="163" y="44"/>
                  <a:pt x="163" y="44"/>
                </a:cubicBezTo>
                <a:cubicBezTo>
                  <a:pt x="164" y="43"/>
                  <a:pt x="164" y="43"/>
                  <a:pt x="165" y="43"/>
                </a:cubicBezTo>
                <a:cubicBezTo>
                  <a:pt x="164" y="43"/>
                  <a:pt x="164" y="43"/>
                  <a:pt x="165" y="43"/>
                </a:cubicBezTo>
                <a:cubicBezTo>
                  <a:pt x="165" y="44"/>
                  <a:pt x="166" y="44"/>
                  <a:pt x="167" y="44"/>
                </a:cubicBezTo>
                <a:cubicBezTo>
                  <a:pt x="168" y="45"/>
                  <a:pt x="170" y="46"/>
                  <a:pt x="171" y="47"/>
                </a:cubicBezTo>
                <a:cubicBezTo>
                  <a:pt x="172" y="48"/>
                  <a:pt x="172" y="49"/>
                  <a:pt x="172" y="51"/>
                </a:cubicBezTo>
                <a:cubicBezTo>
                  <a:pt x="172" y="52"/>
                  <a:pt x="172" y="52"/>
                  <a:pt x="172" y="52"/>
                </a:cubicBezTo>
                <a:cubicBezTo>
                  <a:pt x="171" y="52"/>
                  <a:pt x="171" y="52"/>
                  <a:pt x="170" y="53"/>
                </a:cubicBezTo>
                <a:cubicBezTo>
                  <a:pt x="170" y="53"/>
                  <a:pt x="169" y="52"/>
                  <a:pt x="168" y="52"/>
                </a:cubicBezTo>
                <a:cubicBezTo>
                  <a:pt x="168" y="52"/>
                  <a:pt x="167" y="51"/>
                  <a:pt x="167" y="51"/>
                </a:cubicBezTo>
                <a:cubicBezTo>
                  <a:pt x="166" y="50"/>
                  <a:pt x="166" y="50"/>
                  <a:pt x="165" y="49"/>
                </a:cubicBezTo>
                <a:cubicBezTo>
                  <a:pt x="165" y="49"/>
                  <a:pt x="164" y="49"/>
                  <a:pt x="163" y="48"/>
                </a:cubicBezTo>
                <a:close/>
                <a:moveTo>
                  <a:pt x="97" y="29"/>
                </a:moveTo>
                <a:cubicBezTo>
                  <a:pt x="96" y="29"/>
                  <a:pt x="96" y="28"/>
                  <a:pt x="95" y="27"/>
                </a:cubicBezTo>
                <a:cubicBezTo>
                  <a:pt x="95" y="26"/>
                  <a:pt x="95" y="26"/>
                  <a:pt x="95" y="25"/>
                </a:cubicBezTo>
                <a:cubicBezTo>
                  <a:pt x="96" y="25"/>
                  <a:pt x="97" y="26"/>
                  <a:pt x="98" y="26"/>
                </a:cubicBezTo>
                <a:cubicBezTo>
                  <a:pt x="99" y="27"/>
                  <a:pt x="100" y="28"/>
                  <a:pt x="100" y="30"/>
                </a:cubicBezTo>
                <a:cubicBezTo>
                  <a:pt x="98" y="30"/>
                  <a:pt x="98" y="30"/>
                  <a:pt x="98" y="30"/>
                </a:cubicBezTo>
                <a:cubicBezTo>
                  <a:pt x="98" y="29"/>
                  <a:pt x="97" y="29"/>
                  <a:pt x="97"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46" name="Freeform 48">
            <a:extLst>
              <a:ext uri="{FF2B5EF4-FFF2-40B4-BE49-F238E27FC236}">
                <a16:creationId xmlns:a16="http://schemas.microsoft.com/office/drawing/2014/main" xmlns="" id="{CC0E8CD3-D350-4F7E-9D47-CD91673CC609}"/>
              </a:ext>
            </a:extLst>
          </p:cNvPr>
          <p:cNvSpPr>
            <a:spLocks noEditPoints="1"/>
          </p:cNvSpPr>
          <p:nvPr/>
        </p:nvSpPr>
        <p:spPr bwMode="auto">
          <a:xfrm>
            <a:off x="7359035" y="3816800"/>
            <a:ext cx="482478" cy="455357"/>
          </a:xfrm>
          <a:custGeom>
            <a:avLst/>
            <a:gdLst>
              <a:gd name="T0" fmla="*/ 116 w 232"/>
              <a:gd name="T1" fmla="*/ 188 h 219"/>
              <a:gd name="T2" fmla="*/ 47 w 232"/>
              <a:gd name="T3" fmla="*/ 217 h 219"/>
              <a:gd name="T4" fmla="*/ 69 w 232"/>
              <a:gd name="T5" fmla="*/ 178 h 219"/>
              <a:gd name="T6" fmla="*/ 25 w 232"/>
              <a:gd name="T7" fmla="*/ 151 h 219"/>
              <a:gd name="T8" fmla="*/ 30 w 232"/>
              <a:gd name="T9" fmla="*/ 149 h 219"/>
              <a:gd name="T10" fmla="*/ 28 w 232"/>
              <a:gd name="T11" fmla="*/ 141 h 219"/>
              <a:gd name="T12" fmla="*/ 32 w 232"/>
              <a:gd name="T13" fmla="*/ 159 h 219"/>
              <a:gd name="T14" fmla="*/ 186 w 232"/>
              <a:gd name="T15" fmla="*/ 193 h 219"/>
              <a:gd name="T16" fmla="*/ 157 w 232"/>
              <a:gd name="T17" fmla="*/ 114 h 219"/>
              <a:gd name="T18" fmla="*/ 150 w 232"/>
              <a:gd name="T19" fmla="*/ 122 h 219"/>
              <a:gd name="T20" fmla="*/ 146 w 232"/>
              <a:gd name="T21" fmla="*/ 128 h 219"/>
              <a:gd name="T22" fmla="*/ 132 w 232"/>
              <a:gd name="T23" fmla="*/ 128 h 219"/>
              <a:gd name="T24" fmla="*/ 123 w 232"/>
              <a:gd name="T25" fmla="*/ 118 h 219"/>
              <a:gd name="T26" fmla="*/ 113 w 232"/>
              <a:gd name="T27" fmla="*/ 111 h 219"/>
              <a:gd name="T28" fmla="*/ 118 w 232"/>
              <a:gd name="T29" fmla="*/ 165 h 219"/>
              <a:gd name="T30" fmla="*/ 98 w 232"/>
              <a:gd name="T31" fmla="*/ 147 h 219"/>
              <a:gd name="T32" fmla="*/ 78 w 232"/>
              <a:gd name="T33" fmla="*/ 150 h 219"/>
              <a:gd name="T34" fmla="*/ 60 w 232"/>
              <a:gd name="T35" fmla="*/ 151 h 219"/>
              <a:gd name="T36" fmla="*/ 39 w 232"/>
              <a:gd name="T37" fmla="*/ 148 h 219"/>
              <a:gd name="T38" fmla="*/ 56 w 232"/>
              <a:gd name="T39" fmla="*/ 134 h 219"/>
              <a:gd name="T40" fmla="*/ 52 w 232"/>
              <a:gd name="T41" fmla="*/ 123 h 219"/>
              <a:gd name="T42" fmla="*/ 52 w 232"/>
              <a:gd name="T43" fmla="*/ 117 h 219"/>
              <a:gd name="T44" fmla="*/ 58 w 232"/>
              <a:gd name="T45" fmla="*/ 111 h 219"/>
              <a:gd name="T46" fmla="*/ 60 w 232"/>
              <a:gd name="T47" fmla="*/ 102 h 219"/>
              <a:gd name="T48" fmla="*/ 66 w 232"/>
              <a:gd name="T49" fmla="*/ 99 h 219"/>
              <a:gd name="T50" fmla="*/ 74 w 232"/>
              <a:gd name="T51" fmla="*/ 92 h 219"/>
              <a:gd name="T52" fmla="*/ 79 w 232"/>
              <a:gd name="T53" fmla="*/ 93 h 219"/>
              <a:gd name="T54" fmla="*/ 86 w 232"/>
              <a:gd name="T55" fmla="*/ 97 h 219"/>
              <a:gd name="T56" fmla="*/ 93 w 232"/>
              <a:gd name="T57" fmla="*/ 101 h 219"/>
              <a:gd name="T58" fmla="*/ 95 w 232"/>
              <a:gd name="T59" fmla="*/ 97 h 219"/>
              <a:gd name="T60" fmla="*/ 104 w 232"/>
              <a:gd name="T61" fmla="*/ 102 h 219"/>
              <a:gd name="T62" fmla="*/ 112 w 232"/>
              <a:gd name="T63" fmla="*/ 104 h 219"/>
              <a:gd name="T64" fmla="*/ 118 w 232"/>
              <a:gd name="T65" fmla="*/ 90 h 219"/>
              <a:gd name="T66" fmla="*/ 133 w 232"/>
              <a:gd name="T67" fmla="*/ 80 h 219"/>
              <a:gd name="T68" fmla="*/ 153 w 232"/>
              <a:gd name="T69" fmla="*/ 83 h 219"/>
              <a:gd name="T70" fmla="*/ 156 w 232"/>
              <a:gd name="T71" fmla="*/ 101 h 219"/>
              <a:gd name="T72" fmla="*/ 171 w 232"/>
              <a:gd name="T73" fmla="*/ 208 h 219"/>
              <a:gd name="T74" fmla="*/ 199 w 232"/>
              <a:gd name="T75" fmla="*/ 125 h 219"/>
              <a:gd name="T76" fmla="*/ 22 w 232"/>
              <a:gd name="T77" fmla="*/ 152 h 219"/>
              <a:gd name="T78" fmla="*/ 154 w 232"/>
              <a:gd name="T79" fmla="*/ 217 h 219"/>
              <a:gd name="T80" fmla="*/ 124 w 232"/>
              <a:gd name="T81" fmla="*/ 170 h 219"/>
              <a:gd name="T82" fmla="*/ 155 w 232"/>
              <a:gd name="T83" fmla="*/ 129 h 219"/>
              <a:gd name="T84" fmla="*/ 50 w 232"/>
              <a:gd name="T85" fmla="*/ 122 h 219"/>
              <a:gd name="T86" fmla="*/ 49 w 232"/>
              <a:gd name="T87" fmla="*/ 133 h 219"/>
              <a:gd name="T88" fmla="*/ 75 w 232"/>
              <a:gd name="T89" fmla="*/ 35 h 219"/>
              <a:gd name="T90" fmla="*/ 90 w 232"/>
              <a:gd name="T91" fmla="*/ 37 h 219"/>
              <a:gd name="T92" fmla="*/ 85 w 232"/>
              <a:gd name="T93" fmla="*/ 47 h 219"/>
              <a:gd name="T94" fmla="*/ 88 w 232"/>
              <a:gd name="T95" fmla="*/ 83 h 219"/>
              <a:gd name="T96" fmla="*/ 74 w 232"/>
              <a:gd name="T97" fmla="*/ 71 h 219"/>
              <a:gd name="T98" fmla="*/ 75 w 232"/>
              <a:gd name="T99" fmla="*/ 77 h 219"/>
              <a:gd name="T100" fmla="*/ 135 w 232"/>
              <a:gd name="T101" fmla="*/ 74 h 219"/>
              <a:gd name="T102" fmla="*/ 87 w 232"/>
              <a:gd name="T103" fmla="*/ 1 h 219"/>
              <a:gd name="T104" fmla="*/ 64 w 232"/>
              <a:gd name="T105" fmla="*/ 96 h 219"/>
              <a:gd name="T106" fmla="*/ 43 w 232"/>
              <a:gd name="T107" fmla="*/ 125 h 219"/>
              <a:gd name="T108" fmla="*/ 45 w 232"/>
              <a:gd name="T109" fmla="*/ 115 h 219"/>
              <a:gd name="T110" fmla="*/ 39 w 232"/>
              <a:gd name="T111" fmla="*/ 115 h 219"/>
              <a:gd name="T112" fmla="*/ 30 w 232"/>
              <a:gd name="T113" fmla="*/ 120 h 219"/>
              <a:gd name="T114" fmla="*/ 57 w 232"/>
              <a:gd name="T115" fmla="*/ 93 h 219"/>
              <a:gd name="T116" fmla="*/ 55 w 232"/>
              <a:gd name="T117" fmla="*/ 89 h 219"/>
              <a:gd name="T118" fmla="*/ 57 w 232"/>
              <a:gd name="T119" fmla="*/ 94 h 219"/>
              <a:gd name="T120" fmla="*/ 48 w 232"/>
              <a:gd name="T121" fmla="*/ 113 h 219"/>
              <a:gd name="T122" fmla="*/ 49 w 232"/>
              <a:gd name="T123" fmla="*/ 88 h 219"/>
              <a:gd name="T124" fmla="*/ 45 w 232"/>
              <a:gd name="T125" fmla="*/ 8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 h="219">
                <a:moveTo>
                  <a:pt x="35" y="150"/>
                </a:moveTo>
                <a:cubicBezTo>
                  <a:pt x="36" y="149"/>
                  <a:pt x="36" y="149"/>
                  <a:pt x="36" y="149"/>
                </a:cubicBezTo>
                <a:cubicBezTo>
                  <a:pt x="37" y="149"/>
                  <a:pt x="37" y="149"/>
                  <a:pt x="37" y="149"/>
                </a:cubicBezTo>
                <a:cubicBezTo>
                  <a:pt x="38" y="149"/>
                  <a:pt x="38" y="148"/>
                  <a:pt x="38" y="148"/>
                </a:cubicBezTo>
                <a:cubicBezTo>
                  <a:pt x="38" y="149"/>
                  <a:pt x="37" y="149"/>
                  <a:pt x="37" y="149"/>
                </a:cubicBezTo>
                <a:cubicBezTo>
                  <a:pt x="36" y="150"/>
                  <a:pt x="36" y="150"/>
                  <a:pt x="36" y="150"/>
                </a:cubicBezTo>
                <a:lnTo>
                  <a:pt x="35" y="150"/>
                </a:lnTo>
                <a:close/>
                <a:moveTo>
                  <a:pt x="111" y="183"/>
                </a:moveTo>
                <a:cubicBezTo>
                  <a:pt x="112" y="183"/>
                  <a:pt x="114" y="183"/>
                  <a:pt x="115" y="184"/>
                </a:cubicBezTo>
                <a:cubicBezTo>
                  <a:pt x="116" y="185"/>
                  <a:pt x="116" y="186"/>
                  <a:pt x="116" y="188"/>
                </a:cubicBezTo>
                <a:cubicBezTo>
                  <a:pt x="116" y="188"/>
                  <a:pt x="116" y="189"/>
                  <a:pt x="115" y="190"/>
                </a:cubicBezTo>
                <a:cubicBezTo>
                  <a:pt x="115" y="191"/>
                  <a:pt x="114" y="192"/>
                  <a:pt x="113" y="192"/>
                </a:cubicBezTo>
                <a:cubicBezTo>
                  <a:pt x="109" y="192"/>
                  <a:pt x="107" y="190"/>
                  <a:pt x="107" y="187"/>
                </a:cubicBezTo>
                <a:cubicBezTo>
                  <a:pt x="107" y="186"/>
                  <a:pt x="108" y="185"/>
                  <a:pt x="108" y="184"/>
                </a:cubicBezTo>
                <a:cubicBezTo>
                  <a:pt x="109" y="184"/>
                  <a:pt x="110" y="183"/>
                  <a:pt x="111" y="183"/>
                </a:cubicBezTo>
                <a:close/>
                <a:moveTo>
                  <a:pt x="48" y="215"/>
                </a:moveTo>
                <a:cubicBezTo>
                  <a:pt x="49" y="215"/>
                  <a:pt x="50" y="215"/>
                  <a:pt x="51" y="215"/>
                </a:cubicBezTo>
                <a:cubicBezTo>
                  <a:pt x="51" y="215"/>
                  <a:pt x="51" y="216"/>
                  <a:pt x="51" y="217"/>
                </a:cubicBezTo>
                <a:cubicBezTo>
                  <a:pt x="51" y="218"/>
                  <a:pt x="51" y="219"/>
                  <a:pt x="50" y="219"/>
                </a:cubicBezTo>
                <a:cubicBezTo>
                  <a:pt x="48" y="219"/>
                  <a:pt x="47" y="218"/>
                  <a:pt x="47" y="217"/>
                </a:cubicBezTo>
                <a:cubicBezTo>
                  <a:pt x="47" y="217"/>
                  <a:pt x="47" y="216"/>
                  <a:pt x="47" y="216"/>
                </a:cubicBezTo>
                <a:cubicBezTo>
                  <a:pt x="47" y="215"/>
                  <a:pt x="48" y="215"/>
                  <a:pt x="48" y="215"/>
                </a:cubicBezTo>
                <a:close/>
                <a:moveTo>
                  <a:pt x="70" y="173"/>
                </a:moveTo>
                <a:cubicBezTo>
                  <a:pt x="70" y="172"/>
                  <a:pt x="70" y="172"/>
                  <a:pt x="71" y="172"/>
                </a:cubicBezTo>
                <a:cubicBezTo>
                  <a:pt x="71" y="172"/>
                  <a:pt x="71" y="172"/>
                  <a:pt x="71" y="172"/>
                </a:cubicBezTo>
                <a:cubicBezTo>
                  <a:pt x="72" y="172"/>
                  <a:pt x="73" y="173"/>
                  <a:pt x="73" y="173"/>
                </a:cubicBezTo>
                <a:cubicBezTo>
                  <a:pt x="74" y="174"/>
                  <a:pt x="75" y="174"/>
                  <a:pt x="75" y="175"/>
                </a:cubicBezTo>
                <a:cubicBezTo>
                  <a:pt x="75" y="176"/>
                  <a:pt x="74" y="177"/>
                  <a:pt x="73" y="178"/>
                </a:cubicBezTo>
                <a:cubicBezTo>
                  <a:pt x="73" y="179"/>
                  <a:pt x="72" y="179"/>
                  <a:pt x="71" y="179"/>
                </a:cubicBezTo>
                <a:cubicBezTo>
                  <a:pt x="70" y="179"/>
                  <a:pt x="70" y="179"/>
                  <a:pt x="69" y="178"/>
                </a:cubicBezTo>
                <a:cubicBezTo>
                  <a:pt x="68" y="178"/>
                  <a:pt x="68" y="177"/>
                  <a:pt x="68" y="176"/>
                </a:cubicBezTo>
                <a:cubicBezTo>
                  <a:pt x="68" y="175"/>
                  <a:pt x="69" y="174"/>
                  <a:pt x="70" y="173"/>
                </a:cubicBezTo>
                <a:close/>
                <a:moveTo>
                  <a:pt x="40" y="138"/>
                </a:moveTo>
                <a:cubicBezTo>
                  <a:pt x="40" y="139"/>
                  <a:pt x="40" y="139"/>
                  <a:pt x="40" y="139"/>
                </a:cubicBezTo>
                <a:cubicBezTo>
                  <a:pt x="40" y="139"/>
                  <a:pt x="40" y="139"/>
                  <a:pt x="39" y="139"/>
                </a:cubicBezTo>
                <a:cubicBezTo>
                  <a:pt x="38" y="139"/>
                  <a:pt x="38" y="139"/>
                  <a:pt x="38" y="138"/>
                </a:cubicBezTo>
                <a:cubicBezTo>
                  <a:pt x="38" y="137"/>
                  <a:pt x="38" y="137"/>
                  <a:pt x="40" y="137"/>
                </a:cubicBezTo>
                <a:cubicBezTo>
                  <a:pt x="40" y="137"/>
                  <a:pt x="40" y="137"/>
                  <a:pt x="40" y="137"/>
                </a:cubicBezTo>
                <a:cubicBezTo>
                  <a:pt x="40" y="137"/>
                  <a:pt x="40" y="137"/>
                  <a:pt x="40" y="138"/>
                </a:cubicBezTo>
                <a:close/>
                <a:moveTo>
                  <a:pt x="25" y="151"/>
                </a:moveTo>
                <a:cubicBezTo>
                  <a:pt x="24" y="151"/>
                  <a:pt x="24" y="152"/>
                  <a:pt x="24" y="152"/>
                </a:cubicBezTo>
                <a:cubicBezTo>
                  <a:pt x="23" y="152"/>
                  <a:pt x="23" y="152"/>
                  <a:pt x="23" y="152"/>
                </a:cubicBezTo>
                <a:cubicBezTo>
                  <a:pt x="23" y="152"/>
                  <a:pt x="24" y="151"/>
                  <a:pt x="24" y="151"/>
                </a:cubicBezTo>
                <a:cubicBezTo>
                  <a:pt x="25" y="150"/>
                  <a:pt x="25" y="150"/>
                  <a:pt x="26" y="150"/>
                </a:cubicBezTo>
                <a:cubicBezTo>
                  <a:pt x="26" y="150"/>
                  <a:pt x="26" y="151"/>
                  <a:pt x="25" y="151"/>
                </a:cubicBezTo>
                <a:cubicBezTo>
                  <a:pt x="25" y="151"/>
                  <a:pt x="25" y="151"/>
                  <a:pt x="25" y="151"/>
                </a:cubicBezTo>
                <a:close/>
                <a:moveTo>
                  <a:pt x="28" y="149"/>
                </a:moveTo>
                <a:cubicBezTo>
                  <a:pt x="28" y="149"/>
                  <a:pt x="28" y="149"/>
                  <a:pt x="28" y="149"/>
                </a:cubicBezTo>
                <a:cubicBezTo>
                  <a:pt x="29" y="149"/>
                  <a:pt x="29" y="148"/>
                  <a:pt x="30" y="148"/>
                </a:cubicBezTo>
                <a:cubicBezTo>
                  <a:pt x="30" y="149"/>
                  <a:pt x="30" y="149"/>
                  <a:pt x="30" y="149"/>
                </a:cubicBezTo>
                <a:cubicBezTo>
                  <a:pt x="30" y="149"/>
                  <a:pt x="29" y="149"/>
                  <a:pt x="28" y="149"/>
                </a:cubicBezTo>
                <a:close/>
                <a:moveTo>
                  <a:pt x="31" y="134"/>
                </a:moveTo>
                <a:cubicBezTo>
                  <a:pt x="31" y="134"/>
                  <a:pt x="32" y="134"/>
                  <a:pt x="32" y="135"/>
                </a:cubicBezTo>
                <a:cubicBezTo>
                  <a:pt x="32" y="134"/>
                  <a:pt x="32" y="134"/>
                  <a:pt x="32" y="134"/>
                </a:cubicBezTo>
                <a:cubicBezTo>
                  <a:pt x="31" y="134"/>
                  <a:pt x="31" y="135"/>
                  <a:pt x="31" y="136"/>
                </a:cubicBezTo>
                <a:cubicBezTo>
                  <a:pt x="30" y="139"/>
                  <a:pt x="30" y="139"/>
                  <a:pt x="30" y="139"/>
                </a:cubicBezTo>
                <a:cubicBezTo>
                  <a:pt x="30" y="141"/>
                  <a:pt x="30" y="142"/>
                  <a:pt x="30" y="143"/>
                </a:cubicBezTo>
                <a:cubicBezTo>
                  <a:pt x="29" y="144"/>
                  <a:pt x="29" y="145"/>
                  <a:pt x="28" y="145"/>
                </a:cubicBezTo>
                <a:cubicBezTo>
                  <a:pt x="28" y="145"/>
                  <a:pt x="28" y="144"/>
                  <a:pt x="28" y="144"/>
                </a:cubicBezTo>
                <a:cubicBezTo>
                  <a:pt x="28" y="143"/>
                  <a:pt x="28" y="142"/>
                  <a:pt x="28" y="141"/>
                </a:cubicBezTo>
                <a:cubicBezTo>
                  <a:pt x="29" y="140"/>
                  <a:pt x="29" y="139"/>
                  <a:pt x="29" y="138"/>
                </a:cubicBezTo>
                <a:cubicBezTo>
                  <a:pt x="29" y="137"/>
                  <a:pt x="29" y="136"/>
                  <a:pt x="30" y="135"/>
                </a:cubicBezTo>
                <a:cubicBezTo>
                  <a:pt x="30" y="134"/>
                  <a:pt x="30" y="134"/>
                  <a:pt x="31" y="134"/>
                </a:cubicBezTo>
                <a:close/>
                <a:moveTo>
                  <a:pt x="33" y="155"/>
                </a:moveTo>
                <a:cubicBezTo>
                  <a:pt x="33" y="155"/>
                  <a:pt x="34" y="155"/>
                  <a:pt x="34" y="155"/>
                </a:cubicBezTo>
                <a:cubicBezTo>
                  <a:pt x="35" y="155"/>
                  <a:pt x="35" y="155"/>
                  <a:pt x="35" y="155"/>
                </a:cubicBezTo>
                <a:cubicBezTo>
                  <a:pt x="35" y="156"/>
                  <a:pt x="35" y="158"/>
                  <a:pt x="34" y="159"/>
                </a:cubicBezTo>
                <a:cubicBezTo>
                  <a:pt x="33" y="161"/>
                  <a:pt x="33" y="162"/>
                  <a:pt x="32" y="163"/>
                </a:cubicBezTo>
                <a:cubicBezTo>
                  <a:pt x="31" y="163"/>
                  <a:pt x="31" y="163"/>
                  <a:pt x="31" y="162"/>
                </a:cubicBezTo>
                <a:cubicBezTo>
                  <a:pt x="31" y="162"/>
                  <a:pt x="31" y="161"/>
                  <a:pt x="32" y="159"/>
                </a:cubicBezTo>
                <a:lnTo>
                  <a:pt x="33" y="155"/>
                </a:lnTo>
                <a:close/>
                <a:moveTo>
                  <a:pt x="188" y="196"/>
                </a:moveTo>
                <a:cubicBezTo>
                  <a:pt x="188" y="195"/>
                  <a:pt x="188" y="195"/>
                  <a:pt x="188" y="195"/>
                </a:cubicBezTo>
                <a:cubicBezTo>
                  <a:pt x="186" y="199"/>
                  <a:pt x="184" y="202"/>
                  <a:pt x="182" y="205"/>
                </a:cubicBezTo>
                <a:cubicBezTo>
                  <a:pt x="180" y="208"/>
                  <a:pt x="177" y="209"/>
                  <a:pt x="174" y="209"/>
                </a:cubicBezTo>
                <a:cubicBezTo>
                  <a:pt x="173" y="209"/>
                  <a:pt x="172" y="208"/>
                  <a:pt x="172" y="207"/>
                </a:cubicBezTo>
                <a:cubicBezTo>
                  <a:pt x="172" y="206"/>
                  <a:pt x="173" y="205"/>
                  <a:pt x="174" y="203"/>
                </a:cubicBezTo>
                <a:cubicBezTo>
                  <a:pt x="175" y="201"/>
                  <a:pt x="177" y="200"/>
                  <a:pt x="178" y="198"/>
                </a:cubicBezTo>
                <a:cubicBezTo>
                  <a:pt x="180" y="197"/>
                  <a:pt x="181" y="196"/>
                  <a:pt x="183" y="195"/>
                </a:cubicBezTo>
                <a:cubicBezTo>
                  <a:pt x="184" y="193"/>
                  <a:pt x="185" y="193"/>
                  <a:pt x="186" y="193"/>
                </a:cubicBezTo>
                <a:cubicBezTo>
                  <a:pt x="186" y="193"/>
                  <a:pt x="187" y="193"/>
                  <a:pt x="187" y="194"/>
                </a:cubicBezTo>
                <a:cubicBezTo>
                  <a:pt x="188" y="194"/>
                  <a:pt x="188" y="195"/>
                  <a:pt x="188" y="195"/>
                </a:cubicBezTo>
                <a:lnTo>
                  <a:pt x="188" y="196"/>
                </a:lnTo>
                <a:close/>
                <a:moveTo>
                  <a:pt x="176" y="115"/>
                </a:moveTo>
                <a:cubicBezTo>
                  <a:pt x="175" y="115"/>
                  <a:pt x="175" y="115"/>
                  <a:pt x="175" y="115"/>
                </a:cubicBezTo>
                <a:cubicBezTo>
                  <a:pt x="175" y="116"/>
                  <a:pt x="174" y="116"/>
                  <a:pt x="174" y="116"/>
                </a:cubicBezTo>
                <a:cubicBezTo>
                  <a:pt x="172" y="116"/>
                  <a:pt x="170" y="115"/>
                  <a:pt x="168" y="114"/>
                </a:cubicBezTo>
                <a:cubicBezTo>
                  <a:pt x="167" y="113"/>
                  <a:pt x="164" y="113"/>
                  <a:pt x="162" y="113"/>
                </a:cubicBezTo>
                <a:cubicBezTo>
                  <a:pt x="161" y="113"/>
                  <a:pt x="160" y="113"/>
                  <a:pt x="159" y="113"/>
                </a:cubicBezTo>
                <a:cubicBezTo>
                  <a:pt x="158" y="113"/>
                  <a:pt x="157" y="113"/>
                  <a:pt x="157" y="114"/>
                </a:cubicBezTo>
                <a:cubicBezTo>
                  <a:pt x="156" y="114"/>
                  <a:pt x="155" y="115"/>
                  <a:pt x="154" y="115"/>
                </a:cubicBezTo>
                <a:cubicBezTo>
                  <a:pt x="154" y="116"/>
                  <a:pt x="153" y="116"/>
                  <a:pt x="153" y="117"/>
                </a:cubicBezTo>
                <a:cubicBezTo>
                  <a:pt x="153" y="117"/>
                  <a:pt x="153" y="118"/>
                  <a:pt x="154" y="118"/>
                </a:cubicBezTo>
                <a:cubicBezTo>
                  <a:pt x="154" y="119"/>
                  <a:pt x="154" y="120"/>
                  <a:pt x="154" y="120"/>
                </a:cubicBezTo>
                <a:cubicBezTo>
                  <a:pt x="154" y="121"/>
                  <a:pt x="154" y="121"/>
                  <a:pt x="154" y="121"/>
                </a:cubicBezTo>
                <a:cubicBezTo>
                  <a:pt x="153" y="121"/>
                  <a:pt x="153" y="120"/>
                  <a:pt x="152" y="119"/>
                </a:cubicBezTo>
                <a:cubicBezTo>
                  <a:pt x="152" y="119"/>
                  <a:pt x="152" y="118"/>
                  <a:pt x="151" y="118"/>
                </a:cubicBezTo>
                <a:cubicBezTo>
                  <a:pt x="151" y="118"/>
                  <a:pt x="150" y="118"/>
                  <a:pt x="150" y="119"/>
                </a:cubicBezTo>
                <a:cubicBezTo>
                  <a:pt x="150" y="119"/>
                  <a:pt x="150" y="120"/>
                  <a:pt x="150" y="120"/>
                </a:cubicBezTo>
                <a:cubicBezTo>
                  <a:pt x="150" y="121"/>
                  <a:pt x="150" y="121"/>
                  <a:pt x="150" y="122"/>
                </a:cubicBezTo>
                <a:cubicBezTo>
                  <a:pt x="151" y="122"/>
                  <a:pt x="151" y="123"/>
                  <a:pt x="151" y="123"/>
                </a:cubicBezTo>
                <a:cubicBezTo>
                  <a:pt x="151" y="124"/>
                  <a:pt x="151" y="124"/>
                  <a:pt x="151" y="124"/>
                </a:cubicBezTo>
                <a:cubicBezTo>
                  <a:pt x="150" y="124"/>
                  <a:pt x="150" y="124"/>
                  <a:pt x="150" y="123"/>
                </a:cubicBezTo>
                <a:cubicBezTo>
                  <a:pt x="150" y="123"/>
                  <a:pt x="149" y="123"/>
                  <a:pt x="149" y="123"/>
                </a:cubicBezTo>
                <a:cubicBezTo>
                  <a:pt x="149" y="123"/>
                  <a:pt x="148" y="123"/>
                  <a:pt x="148" y="123"/>
                </a:cubicBezTo>
                <a:cubicBezTo>
                  <a:pt x="147" y="124"/>
                  <a:pt x="147" y="124"/>
                  <a:pt x="147" y="124"/>
                </a:cubicBezTo>
                <a:cubicBezTo>
                  <a:pt x="147" y="125"/>
                  <a:pt x="147" y="125"/>
                  <a:pt x="147" y="125"/>
                </a:cubicBezTo>
                <a:cubicBezTo>
                  <a:pt x="147" y="125"/>
                  <a:pt x="148" y="126"/>
                  <a:pt x="148" y="126"/>
                </a:cubicBezTo>
                <a:cubicBezTo>
                  <a:pt x="148" y="126"/>
                  <a:pt x="147" y="127"/>
                  <a:pt x="147" y="127"/>
                </a:cubicBezTo>
                <a:cubicBezTo>
                  <a:pt x="147" y="128"/>
                  <a:pt x="146" y="128"/>
                  <a:pt x="146" y="128"/>
                </a:cubicBezTo>
                <a:cubicBezTo>
                  <a:pt x="145" y="128"/>
                  <a:pt x="145" y="128"/>
                  <a:pt x="144" y="128"/>
                </a:cubicBezTo>
                <a:cubicBezTo>
                  <a:pt x="143" y="127"/>
                  <a:pt x="143" y="127"/>
                  <a:pt x="143" y="127"/>
                </a:cubicBezTo>
                <a:cubicBezTo>
                  <a:pt x="142" y="127"/>
                  <a:pt x="141" y="127"/>
                  <a:pt x="141" y="128"/>
                </a:cubicBezTo>
                <a:cubicBezTo>
                  <a:pt x="141" y="129"/>
                  <a:pt x="140" y="129"/>
                  <a:pt x="139" y="129"/>
                </a:cubicBezTo>
                <a:cubicBezTo>
                  <a:pt x="139" y="129"/>
                  <a:pt x="138" y="129"/>
                  <a:pt x="138" y="128"/>
                </a:cubicBezTo>
                <a:cubicBezTo>
                  <a:pt x="138" y="128"/>
                  <a:pt x="137" y="127"/>
                  <a:pt x="137" y="127"/>
                </a:cubicBezTo>
                <a:cubicBezTo>
                  <a:pt x="136" y="127"/>
                  <a:pt x="135" y="127"/>
                  <a:pt x="135" y="128"/>
                </a:cubicBezTo>
                <a:cubicBezTo>
                  <a:pt x="134" y="129"/>
                  <a:pt x="134" y="130"/>
                  <a:pt x="133" y="130"/>
                </a:cubicBezTo>
                <a:cubicBezTo>
                  <a:pt x="133" y="130"/>
                  <a:pt x="132" y="129"/>
                  <a:pt x="132" y="129"/>
                </a:cubicBezTo>
                <a:cubicBezTo>
                  <a:pt x="132" y="129"/>
                  <a:pt x="132" y="129"/>
                  <a:pt x="132" y="128"/>
                </a:cubicBezTo>
                <a:cubicBezTo>
                  <a:pt x="132" y="128"/>
                  <a:pt x="132" y="128"/>
                  <a:pt x="132" y="128"/>
                </a:cubicBezTo>
                <a:cubicBezTo>
                  <a:pt x="132" y="127"/>
                  <a:pt x="132" y="127"/>
                  <a:pt x="132" y="127"/>
                </a:cubicBezTo>
                <a:cubicBezTo>
                  <a:pt x="132" y="126"/>
                  <a:pt x="132" y="126"/>
                  <a:pt x="131" y="126"/>
                </a:cubicBezTo>
                <a:cubicBezTo>
                  <a:pt x="131" y="126"/>
                  <a:pt x="130" y="126"/>
                  <a:pt x="130" y="126"/>
                </a:cubicBezTo>
                <a:cubicBezTo>
                  <a:pt x="129" y="126"/>
                  <a:pt x="128" y="126"/>
                  <a:pt x="128" y="126"/>
                </a:cubicBezTo>
                <a:cubicBezTo>
                  <a:pt x="127" y="127"/>
                  <a:pt x="126" y="127"/>
                  <a:pt x="126" y="127"/>
                </a:cubicBezTo>
                <a:cubicBezTo>
                  <a:pt x="125" y="127"/>
                  <a:pt x="124" y="126"/>
                  <a:pt x="124" y="125"/>
                </a:cubicBezTo>
                <a:cubicBezTo>
                  <a:pt x="123" y="125"/>
                  <a:pt x="122" y="124"/>
                  <a:pt x="120" y="124"/>
                </a:cubicBezTo>
                <a:cubicBezTo>
                  <a:pt x="122" y="121"/>
                  <a:pt x="122" y="121"/>
                  <a:pt x="122" y="121"/>
                </a:cubicBezTo>
                <a:cubicBezTo>
                  <a:pt x="123" y="120"/>
                  <a:pt x="123" y="119"/>
                  <a:pt x="123" y="118"/>
                </a:cubicBezTo>
                <a:cubicBezTo>
                  <a:pt x="123" y="117"/>
                  <a:pt x="123" y="117"/>
                  <a:pt x="123" y="116"/>
                </a:cubicBezTo>
                <a:cubicBezTo>
                  <a:pt x="122" y="116"/>
                  <a:pt x="122" y="115"/>
                  <a:pt x="122" y="115"/>
                </a:cubicBezTo>
                <a:cubicBezTo>
                  <a:pt x="121" y="115"/>
                  <a:pt x="120" y="115"/>
                  <a:pt x="119" y="116"/>
                </a:cubicBezTo>
                <a:cubicBezTo>
                  <a:pt x="119" y="116"/>
                  <a:pt x="118" y="117"/>
                  <a:pt x="116" y="117"/>
                </a:cubicBezTo>
                <a:cubicBezTo>
                  <a:pt x="116" y="117"/>
                  <a:pt x="116" y="117"/>
                  <a:pt x="116" y="117"/>
                </a:cubicBezTo>
                <a:cubicBezTo>
                  <a:pt x="116" y="117"/>
                  <a:pt x="116" y="117"/>
                  <a:pt x="116" y="117"/>
                </a:cubicBezTo>
                <a:cubicBezTo>
                  <a:pt x="116" y="116"/>
                  <a:pt x="117" y="116"/>
                  <a:pt x="118" y="115"/>
                </a:cubicBezTo>
                <a:cubicBezTo>
                  <a:pt x="119" y="115"/>
                  <a:pt x="120" y="114"/>
                  <a:pt x="120" y="114"/>
                </a:cubicBezTo>
                <a:cubicBezTo>
                  <a:pt x="120" y="113"/>
                  <a:pt x="119" y="113"/>
                  <a:pt x="117" y="112"/>
                </a:cubicBezTo>
                <a:cubicBezTo>
                  <a:pt x="116" y="112"/>
                  <a:pt x="114" y="111"/>
                  <a:pt x="113" y="111"/>
                </a:cubicBezTo>
                <a:cubicBezTo>
                  <a:pt x="112" y="114"/>
                  <a:pt x="111" y="116"/>
                  <a:pt x="110" y="118"/>
                </a:cubicBezTo>
                <a:cubicBezTo>
                  <a:pt x="109" y="120"/>
                  <a:pt x="108" y="123"/>
                  <a:pt x="107" y="125"/>
                </a:cubicBezTo>
                <a:cubicBezTo>
                  <a:pt x="106" y="127"/>
                  <a:pt x="105" y="130"/>
                  <a:pt x="105" y="132"/>
                </a:cubicBezTo>
                <a:cubicBezTo>
                  <a:pt x="104" y="135"/>
                  <a:pt x="104" y="137"/>
                  <a:pt x="104" y="140"/>
                </a:cubicBezTo>
                <a:cubicBezTo>
                  <a:pt x="104" y="144"/>
                  <a:pt x="104" y="146"/>
                  <a:pt x="105" y="148"/>
                </a:cubicBezTo>
                <a:cubicBezTo>
                  <a:pt x="106" y="150"/>
                  <a:pt x="107" y="152"/>
                  <a:pt x="109" y="153"/>
                </a:cubicBezTo>
                <a:cubicBezTo>
                  <a:pt x="110" y="155"/>
                  <a:pt x="111" y="156"/>
                  <a:pt x="113" y="157"/>
                </a:cubicBezTo>
                <a:cubicBezTo>
                  <a:pt x="114" y="159"/>
                  <a:pt x="115" y="160"/>
                  <a:pt x="116" y="162"/>
                </a:cubicBezTo>
                <a:cubicBezTo>
                  <a:pt x="116" y="163"/>
                  <a:pt x="117" y="163"/>
                  <a:pt x="117" y="164"/>
                </a:cubicBezTo>
                <a:cubicBezTo>
                  <a:pt x="118" y="164"/>
                  <a:pt x="118" y="164"/>
                  <a:pt x="118" y="165"/>
                </a:cubicBezTo>
                <a:cubicBezTo>
                  <a:pt x="118" y="165"/>
                  <a:pt x="118" y="165"/>
                  <a:pt x="118" y="165"/>
                </a:cubicBezTo>
                <a:cubicBezTo>
                  <a:pt x="118" y="165"/>
                  <a:pt x="118" y="165"/>
                  <a:pt x="118" y="165"/>
                </a:cubicBezTo>
                <a:cubicBezTo>
                  <a:pt x="118" y="165"/>
                  <a:pt x="118" y="165"/>
                  <a:pt x="118" y="165"/>
                </a:cubicBezTo>
                <a:cubicBezTo>
                  <a:pt x="116" y="165"/>
                  <a:pt x="115" y="164"/>
                  <a:pt x="114" y="163"/>
                </a:cubicBezTo>
                <a:cubicBezTo>
                  <a:pt x="113" y="163"/>
                  <a:pt x="112" y="162"/>
                  <a:pt x="111" y="161"/>
                </a:cubicBezTo>
                <a:cubicBezTo>
                  <a:pt x="110" y="160"/>
                  <a:pt x="110" y="159"/>
                  <a:pt x="109" y="158"/>
                </a:cubicBezTo>
                <a:cubicBezTo>
                  <a:pt x="107" y="155"/>
                  <a:pt x="107" y="155"/>
                  <a:pt x="107" y="155"/>
                </a:cubicBezTo>
                <a:cubicBezTo>
                  <a:pt x="107" y="154"/>
                  <a:pt x="106" y="153"/>
                  <a:pt x="105" y="152"/>
                </a:cubicBezTo>
                <a:cubicBezTo>
                  <a:pt x="104" y="151"/>
                  <a:pt x="103" y="150"/>
                  <a:pt x="101" y="149"/>
                </a:cubicBezTo>
                <a:cubicBezTo>
                  <a:pt x="100" y="148"/>
                  <a:pt x="99" y="147"/>
                  <a:pt x="98" y="147"/>
                </a:cubicBezTo>
                <a:cubicBezTo>
                  <a:pt x="97" y="147"/>
                  <a:pt x="96" y="148"/>
                  <a:pt x="95" y="148"/>
                </a:cubicBezTo>
                <a:cubicBezTo>
                  <a:pt x="94" y="148"/>
                  <a:pt x="94" y="149"/>
                  <a:pt x="94" y="150"/>
                </a:cubicBezTo>
                <a:cubicBezTo>
                  <a:pt x="94" y="151"/>
                  <a:pt x="94" y="152"/>
                  <a:pt x="93" y="153"/>
                </a:cubicBezTo>
                <a:cubicBezTo>
                  <a:pt x="93" y="154"/>
                  <a:pt x="93" y="155"/>
                  <a:pt x="93" y="157"/>
                </a:cubicBezTo>
                <a:cubicBezTo>
                  <a:pt x="93" y="155"/>
                  <a:pt x="93" y="153"/>
                  <a:pt x="93" y="152"/>
                </a:cubicBezTo>
                <a:cubicBezTo>
                  <a:pt x="93" y="150"/>
                  <a:pt x="93" y="149"/>
                  <a:pt x="93" y="148"/>
                </a:cubicBezTo>
                <a:cubicBezTo>
                  <a:pt x="93" y="147"/>
                  <a:pt x="92" y="147"/>
                  <a:pt x="91" y="147"/>
                </a:cubicBezTo>
                <a:cubicBezTo>
                  <a:pt x="90" y="147"/>
                  <a:pt x="89" y="147"/>
                  <a:pt x="88" y="147"/>
                </a:cubicBezTo>
                <a:cubicBezTo>
                  <a:pt x="87" y="147"/>
                  <a:pt x="86" y="147"/>
                  <a:pt x="84" y="147"/>
                </a:cubicBezTo>
                <a:cubicBezTo>
                  <a:pt x="78" y="150"/>
                  <a:pt x="78" y="150"/>
                  <a:pt x="78" y="150"/>
                </a:cubicBezTo>
                <a:cubicBezTo>
                  <a:pt x="75" y="151"/>
                  <a:pt x="73" y="152"/>
                  <a:pt x="70" y="152"/>
                </a:cubicBezTo>
                <a:cubicBezTo>
                  <a:pt x="67" y="153"/>
                  <a:pt x="64" y="154"/>
                  <a:pt x="61" y="155"/>
                </a:cubicBezTo>
                <a:cubicBezTo>
                  <a:pt x="60" y="155"/>
                  <a:pt x="59" y="156"/>
                  <a:pt x="58" y="157"/>
                </a:cubicBezTo>
                <a:cubicBezTo>
                  <a:pt x="56" y="157"/>
                  <a:pt x="55" y="158"/>
                  <a:pt x="55" y="159"/>
                </a:cubicBezTo>
                <a:cubicBezTo>
                  <a:pt x="54" y="159"/>
                  <a:pt x="53" y="160"/>
                  <a:pt x="52" y="160"/>
                </a:cubicBezTo>
                <a:cubicBezTo>
                  <a:pt x="51" y="161"/>
                  <a:pt x="51" y="161"/>
                  <a:pt x="50" y="161"/>
                </a:cubicBezTo>
                <a:cubicBezTo>
                  <a:pt x="49" y="161"/>
                  <a:pt x="49" y="160"/>
                  <a:pt x="49" y="159"/>
                </a:cubicBezTo>
                <a:cubicBezTo>
                  <a:pt x="49" y="159"/>
                  <a:pt x="50" y="158"/>
                  <a:pt x="51" y="158"/>
                </a:cubicBezTo>
                <a:cubicBezTo>
                  <a:pt x="55" y="155"/>
                  <a:pt x="55" y="155"/>
                  <a:pt x="55" y="155"/>
                </a:cubicBezTo>
                <a:cubicBezTo>
                  <a:pt x="57" y="153"/>
                  <a:pt x="58" y="152"/>
                  <a:pt x="60" y="151"/>
                </a:cubicBezTo>
                <a:cubicBezTo>
                  <a:pt x="62" y="150"/>
                  <a:pt x="63" y="149"/>
                  <a:pt x="64" y="148"/>
                </a:cubicBezTo>
                <a:cubicBezTo>
                  <a:pt x="63" y="147"/>
                  <a:pt x="62" y="147"/>
                  <a:pt x="62" y="146"/>
                </a:cubicBezTo>
                <a:cubicBezTo>
                  <a:pt x="61" y="144"/>
                  <a:pt x="61" y="144"/>
                  <a:pt x="61" y="144"/>
                </a:cubicBezTo>
                <a:cubicBezTo>
                  <a:pt x="61" y="144"/>
                  <a:pt x="61" y="143"/>
                  <a:pt x="60" y="143"/>
                </a:cubicBezTo>
                <a:cubicBezTo>
                  <a:pt x="60" y="142"/>
                  <a:pt x="59" y="142"/>
                  <a:pt x="58" y="142"/>
                </a:cubicBezTo>
                <a:cubicBezTo>
                  <a:pt x="57" y="142"/>
                  <a:pt x="56" y="142"/>
                  <a:pt x="54" y="143"/>
                </a:cubicBezTo>
                <a:cubicBezTo>
                  <a:pt x="50" y="146"/>
                  <a:pt x="50" y="146"/>
                  <a:pt x="50" y="146"/>
                </a:cubicBezTo>
                <a:cubicBezTo>
                  <a:pt x="48" y="146"/>
                  <a:pt x="47" y="147"/>
                  <a:pt x="45" y="148"/>
                </a:cubicBezTo>
                <a:cubicBezTo>
                  <a:pt x="43" y="149"/>
                  <a:pt x="42" y="149"/>
                  <a:pt x="40" y="149"/>
                </a:cubicBezTo>
                <a:cubicBezTo>
                  <a:pt x="39" y="149"/>
                  <a:pt x="39" y="149"/>
                  <a:pt x="39" y="148"/>
                </a:cubicBezTo>
                <a:cubicBezTo>
                  <a:pt x="39" y="148"/>
                  <a:pt x="40" y="148"/>
                  <a:pt x="42" y="147"/>
                </a:cubicBezTo>
                <a:cubicBezTo>
                  <a:pt x="49" y="144"/>
                  <a:pt x="49" y="144"/>
                  <a:pt x="49" y="144"/>
                </a:cubicBezTo>
                <a:cubicBezTo>
                  <a:pt x="51" y="143"/>
                  <a:pt x="54" y="142"/>
                  <a:pt x="56" y="141"/>
                </a:cubicBezTo>
                <a:cubicBezTo>
                  <a:pt x="58" y="140"/>
                  <a:pt x="59" y="139"/>
                  <a:pt x="59" y="139"/>
                </a:cubicBezTo>
                <a:cubicBezTo>
                  <a:pt x="59" y="138"/>
                  <a:pt x="59" y="138"/>
                  <a:pt x="58" y="137"/>
                </a:cubicBezTo>
                <a:cubicBezTo>
                  <a:pt x="58" y="137"/>
                  <a:pt x="57" y="137"/>
                  <a:pt x="57" y="137"/>
                </a:cubicBezTo>
                <a:cubicBezTo>
                  <a:pt x="56" y="137"/>
                  <a:pt x="56" y="137"/>
                  <a:pt x="56" y="137"/>
                </a:cubicBezTo>
                <a:cubicBezTo>
                  <a:pt x="55" y="137"/>
                  <a:pt x="55" y="137"/>
                  <a:pt x="55" y="136"/>
                </a:cubicBezTo>
                <a:cubicBezTo>
                  <a:pt x="55" y="136"/>
                  <a:pt x="55" y="135"/>
                  <a:pt x="55" y="135"/>
                </a:cubicBezTo>
                <a:cubicBezTo>
                  <a:pt x="56" y="135"/>
                  <a:pt x="56" y="134"/>
                  <a:pt x="56" y="134"/>
                </a:cubicBezTo>
                <a:cubicBezTo>
                  <a:pt x="56" y="133"/>
                  <a:pt x="55" y="133"/>
                  <a:pt x="54" y="133"/>
                </a:cubicBezTo>
                <a:cubicBezTo>
                  <a:pt x="54" y="132"/>
                  <a:pt x="53" y="132"/>
                  <a:pt x="52" y="132"/>
                </a:cubicBezTo>
                <a:cubicBezTo>
                  <a:pt x="53" y="131"/>
                  <a:pt x="54" y="131"/>
                  <a:pt x="55" y="131"/>
                </a:cubicBezTo>
                <a:cubicBezTo>
                  <a:pt x="55" y="130"/>
                  <a:pt x="56" y="129"/>
                  <a:pt x="56" y="128"/>
                </a:cubicBezTo>
                <a:cubicBezTo>
                  <a:pt x="56" y="127"/>
                  <a:pt x="55" y="127"/>
                  <a:pt x="55" y="126"/>
                </a:cubicBezTo>
                <a:cubicBezTo>
                  <a:pt x="54" y="125"/>
                  <a:pt x="54" y="125"/>
                  <a:pt x="53" y="124"/>
                </a:cubicBezTo>
                <a:cubicBezTo>
                  <a:pt x="53" y="124"/>
                  <a:pt x="52" y="124"/>
                  <a:pt x="52" y="123"/>
                </a:cubicBezTo>
                <a:cubicBezTo>
                  <a:pt x="51" y="123"/>
                  <a:pt x="51" y="123"/>
                  <a:pt x="51" y="122"/>
                </a:cubicBezTo>
                <a:cubicBezTo>
                  <a:pt x="51" y="122"/>
                  <a:pt x="51" y="122"/>
                  <a:pt x="51" y="123"/>
                </a:cubicBezTo>
                <a:cubicBezTo>
                  <a:pt x="51" y="123"/>
                  <a:pt x="52" y="123"/>
                  <a:pt x="52" y="123"/>
                </a:cubicBezTo>
                <a:cubicBezTo>
                  <a:pt x="53" y="123"/>
                  <a:pt x="53" y="123"/>
                  <a:pt x="54" y="122"/>
                </a:cubicBezTo>
                <a:cubicBezTo>
                  <a:pt x="55" y="122"/>
                  <a:pt x="55" y="122"/>
                  <a:pt x="55" y="121"/>
                </a:cubicBezTo>
                <a:cubicBezTo>
                  <a:pt x="55" y="120"/>
                  <a:pt x="55" y="120"/>
                  <a:pt x="54" y="119"/>
                </a:cubicBezTo>
                <a:cubicBezTo>
                  <a:pt x="53" y="119"/>
                  <a:pt x="52" y="118"/>
                  <a:pt x="51" y="118"/>
                </a:cubicBezTo>
                <a:cubicBezTo>
                  <a:pt x="49" y="118"/>
                  <a:pt x="48" y="117"/>
                  <a:pt x="47" y="117"/>
                </a:cubicBezTo>
                <a:cubicBezTo>
                  <a:pt x="45" y="117"/>
                  <a:pt x="44" y="116"/>
                  <a:pt x="43" y="116"/>
                </a:cubicBezTo>
                <a:cubicBezTo>
                  <a:pt x="43" y="116"/>
                  <a:pt x="43" y="115"/>
                  <a:pt x="44" y="115"/>
                </a:cubicBezTo>
                <a:cubicBezTo>
                  <a:pt x="44" y="115"/>
                  <a:pt x="45" y="116"/>
                  <a:pt x="47" y="116"/>
                </a:cubicBezTo>
                <a:cubicBezTo>
                  <a:pt x="49" y="117"/>
                  <a:pt x="50" y="117"/>
                  <a:pt x="52" y="118"/>
                </a:cubicBezTo>
                <a:cubicBezTo>
                  <a:pt x="52" y="117"/>
                  <a:pt x="52" y="117"/>
                  <a:pt x="52" y="117"/>
                </a:cubicBezTo>
                <a:cubicBezTo>
                  <a:pt x="52" y="117"/>
                  <a:pt x="52" y="116"/>
                  <a:pt x="52" y="116"/>
                </a:cubicBezTo>
                <a:cubicBezTo>
                  <a:pt x="52" y="116"/>
                  <a:pt x="52" y="115"/>
                  <a:pt x="51" y="115"/>
                </a:cubicBezTo>
                <a:cubicBezTo>
                  <a:pt x="50" y="115"/>
                  <a:pt x="49" y="115"/>
                  <a:pt x="48" y="115"/>
                </a:cubicBezTo>
                <a:cubicBezTo>
                  <a:pt x="48" y="114"/>
                  <a:pt x="49" y="114"/>
                  <a:pt x="49" y="114"/>
                </a:cubicBezTo>
                <a:cubicBezTo>
                  <a:pt x="49" y="114"/>
                  <a:pt x="50" y="114"/>
                  <a:pt x="50" y="114"/>
                </a:cubicBezTo>
                <a:cubicBezTo>
                  <a:pt x="50" y="115"/>
                  <a:pt x="51" y="115"/>
                  <a:pt x="51" y="115"/>
                </a:cubicBezTo>
                <a:cubicBezTo>
                  <a:pt x="52" y="115"/>
                  <a:pt x="52" y="114"/>
                  <a:pt x="52" y="114"/>
                </a:cubicBezTo>
                <a:cubicBezTo>
                  <a:pt x="53" y="114"/>
                  <a:pt x="53" y="114"/>
                  <a:pt x="54" y="114"/>
                </a:cubicBezTo>
                <a:cubicBezTo>
                  <a:pt x="55" y="114"/>
                  <a:pt x="55" y="114"/>
                  <a:pt x="56" y="113"/>
                </a:cubicBezTo>
                <a:cubicBezTo>
                  <a:pt x="57" y="113"/>
                  <a:pt x="58" y="112"/>
                  <a:pt x="58" y="111"/>
                </a:cubicBezTo>
                <a:cubicBezTo>
                  <a:pt x="58" y="110"/>
                  <a:pt x="57" y="110"/>
                  <a:pt x="57" y="109"/>
                </a:cubicBezTo>
                <a:cubicBezTo>
                  <a:pt x="56" y="109"/>
                  <a:pt x="55" y="108"/>
                  <a:pt x="55" y="107"/>
                </a:cubicBezTo>
                <a:cubicBezTo>
                  <a:pt x="56" y="107"/>
                  <a:pt x="58" y="107"/>
                  <a:pt x="59" y="107"/>
                </a:cubicBezTo>
                <a:cubicBezTo>
                  <a:pt x="61" y="107"/>
                  <a:pt x="62" y="107"/>
                  <a:pt x="62" y="106"/>
                </a:cubicBezTo>
                <a:cubicBezTo>
                  <a:pt x="62" y="105"/>
                  <a:pt x="62" y="105"/>
                  <a:pt x="61" y="105"/>
                </a:cubicBezTo>
                <a:cubicBezTo>
                  <a:pt x="61" y="105"/>
                  <a:pt x="61" y="104"/>
                  <a:pt x="61" y="104"/>
                </a:cubicBezTo>
                <a:cubicBezTo>
                  <a:pt x="60" y="104"/>
                  <a:pt x="60" y="104"/>
                  <a:pt x="60" y="103"/>
                </a:cubicBezTo>
                <a:cubicBezTo>
                  <a:pt x="59" y="103"/>
                  <a:pt x="59" y="103"/>
                  <a:pt x="59" y="102"/>
                </a:cubicBezTo>
                <a:cubicBezTo>
                  <a:pt x="59" y="102"/>
                  <a:pt x="59" y="102"/>
                  <a:pt x="59" y="102"/>
                </a:cubicBezTo>
                <a:cubicBezTo>
                  <a:pt x="60" y="102"/>
                  <a:pt x="60" y="102"/>
                  <a:pt x="60" y="102"/>
                </a:cubicBezTo>
                <a:cubicBezTo>
                  <a:pt x="60" y="102"/>
                  <a:pt x="61" y="102"/>
                  <a:pt x="61" y="103"/>
                </a:cubicBezTo>
                <a:cubicBezTo>
                  <a:pt x="62" y="103"/>
                  <a:pt x="62" y="104"/>
                  <a:pt x="63" y="104"/>
                </a:cubicBezTo>
                <a:cubicBezTo>
                  <a:pt x="64" y="104"/>
                  <a:pt x="64" y="103"/>
                  <a:pt x="64" y="102"/>
                </a:cubicBezTo>
                <a:cubicBezTo>
                  <a:pt x="64" y="102"/>
                  <a:pt x="64" y="102"/>
                  <a:pt x="64" y="101"/>
                </a:cubicBezTo>
                <a:cubicBezTo>
                  <a:pt x="63" y="101"/>
                  <a:pt x="63" y="101"/>
                  <a:pt x="63" y="100"/>
                </a:cubicBezTo>
                <a:cubicBezTo>
                  <a:pt x="63" y="100"/>
                  <a:pt x="64" y="99"/>
                  <a:pt x="64" y="99"/>
                </a:cubicBezTo>
                <a:cubicBezTo>
                  <a:pt x="65" y="99"/>
                  <a:pt x="65" y="99"/>
                  <a:pt x="65" y="99"/>
                </a:cubicBezTo>
                <a:cubicBezTo>
                  <a:pt x="66" y="100"/>
                  <a:pt x="66" y="100"/>
                  <a:pt x="66" y="100"/>
                </a:cubicBezTo>
                <a:cubicBezTo>
                  <a:pt x="66" y="99"/>
                  <a:pt x="66" y="99"/>
                  <a:pt x="66" y="99"/>
                </a:cubicBezTo>
                <a:cubicBezTo>
                  <a:pt x="66" y="99"/>
                  <a:pt x="66" y="99"/>
                  <a:pt x="66" y="99"/>
                </a:cubicBezTo>
                <a:cubicBezTo>
                  <a:pt x="65" y="99"/>
                  <a:pt x="65" y="98"/>
                  <a:pt x="65" y="97"/>
                </a:cubicBezTo>
                <a:cubicBezTo>
                  <a:pt x="66" y="98"/>
                  <a:pt x="66" y="98"/>
                  <a:pt x="66" y="98"/>
                </a:cubicBezTo>
                <a:cubicBezTo>
                  <a:pt x="67" y="99"/>
                  <a:pt x="67" y="99"/>
                  <a:pt x="67" y="99"/>
                </a:cubicBezTo>
                <a:cubicBezTo>
                  <a:pt x="68" y="99"/>
                  <a:pt x="69" y="99"/>
                  <a:pt x="69" y="99"/>
                </a:cubicBezTo>
                <a:cubicBezTo>
                  <a:pt x="70" y="98"/>
                  <a:pt x="70" y="97"/>
                  <a:pt x="70" y="97"/>
                </a:cubicBezTo>
                <a:cubicBezTo>
                  <a:pt x="71" y="97"/>
                  <a:pt x="71" y="98"/>
                  <a:pt x="71" y="98"/>
                </a:cubicBezTo>
                <a:cubicBezTo>
                  <a:pt x="72" y="99"/>
                  <a:pt x="72" y="99"/>
                  <a:pt x="72" y="99"/>
                </a:cubicBezTo>
                <a:cubicBezTo>
                  <a:pt x="73" y="99"/>
                  <a:pt x="73" y="98"/>
                  <a:pt x="74" y="98"/>
                </a:cubicBezTo>
                <a:cubicBezTo>
                  <a:pt x="74" y="98"/>
                  <a:pt x="75" y="97"/>
                  <a:pt x="75" y="97"/>
                </a:cubicBezTo>
                <a:cubicBezTo>
                  <a:pt x="75" y="96"/>
                  <a:pt x="74" y="94"/>
                  <a:pt x="74" y="92"/>
                </a:cubicBezTo>
                <a:cubicBezTo>
                  <a:pt x="75" y="90"/>
                  <a:pt x="74" y="88"/>
                  <a:pt x="74" y="86"/>
                </a:cubicBezTo>
                <a:cubicBezTo>
                  <a:pt x="74" y="86"/>
                  <a:pt x="74" y="87"/>
                  <a:pt x="75" y="88"/>
                </a:cubicBezTo>
                <a:cubicBezTo>
                  <a:pt x="75" y="90"/>
                  <a:pt x="75" y="91"/>
                  <a:pt x="75" y="92"/>
                </a:cubicBezTo>
                <a:cubicBezTo>
                  <a:pt x="75" y="94"/>
                  <a:pt x="75" y="95"/>
                  <a:pt x="75" y="96"/>
                </a:cubicBezTo>
                <a:cubicBezTo>
                  <a:pt x="75" y="97"/>
                  <a:pt x="76" y="97"/>
                  <a:pt x="76" y="97"/>
                </a:cubicBezTo>
                <a:cubicBezTo>
                  <a:pt x="77" y="97"/>
                  <a:pt x="77" y="97"/>
                  <a:pt x="78" y="96"/>
                </a:cubicBezTo>
                <a:cubicBezTo>
                  <a:pt x="78" y="96"/>
                  <a:pt x="78" y="95"/>
                  <a:pt x="78" y="94"/>
                </a:cubicBezTo>
                <a:cubicBezTo>
                  <a:pt x="78" y="94"/>
                  <a:pt x="78" y="93"/>
                  <a:pt x="78" y="93"/>
                </a:cubicBezTo>
                <a:cubicBezTo>
                  <a:pt x="78" y="92"/>
                  <a:pt x="78" y="91"/>
                  <a:pt x="78" y="91"/>
                </a:cubicBezTo>
                <a:cubicBezTo>
                  <a:pt x="78" y="91"/>
                  <a:pt x="79" y="92"/>
                  <a:pt x="79" y="93"/>
                </a:cubicBezTo>
                <a:cubicBezTo>
                  <a:pt x="79" y="94"/>
                  <a:pt x="79" y="95"/>
                  <a:pt x="79" y="96"/>
                </a:cubicBezTo>
                <a:cubicBezTo>
                  <a:pt x="79" y="96"/>
                  <a:pt x="80" y="97"/>
                  <a:pt x="80" y="98"/>
                </a:cubicBezTo>
                <a:cubicBezTo>
                  <a:pt x="81" y="98"/>
                  <a:pt x="81" y="99"/>
                  <a:pt x="82" y="99"/>
                </a:cubicBezTo>
                <a:cubicBezTo>
                  <a:pt x="82" y="98"/>
                  <a:pt x="82" y="98"/>
                  <a:pt x="82" y="97"/>
                </a:cubicBezTo>
                <a:cubicBezTo>
                  <a:pt x="82" y="97"/>
                  <a:pt x="81" y="96"/>
                  <a:pt x="81" y="96"/>
                </a:cubicBezTo>
                <a:cubicBezTo>
                  <a:pt x="81" y="96"/>
                  <a:pt x="81" y="95"/>
                  <a:pt x="82" y="95"/>
                </a:cubicBezTo>
                <a:cubicBezTo>
                  <a:pt x="82" y="95"/>
                  <a:pt x="82" y="95"/>
                  <a:pt x="82" y="94"/>
                </a:cubicBezTo>
                <a:cubicBezTo>
                  <a:pt x="83" y="99"/>
                  <a:pt x="83" y="99"/>
                  <a:pt x="83" y="99"/>
                </a:cubicBezTo>
                <a:cubicBezTo>
                  <a:pt x="83" y="98"/>
                  <a:pt x="84" y="98"/>
                  <a:pt x="84" y="98"/>
                </a:cubicBezTo>
                <a:cubicBezTo>
                  <a:pt x="85" y="97"/>
                  <a:pt x="85" y="97"/>
                  <a:pt x="86" y="97"/>
                </a:cubicBezTo>
                <a:cubicBezTo>
                  <a:pt x="86" y="94"/>
                  <a:pt x="86" y="94"/>
                  <a:pt x="86" y="94"/>
                </a:cubicBezTo>
                <a:cubicBezTo>
                  <a:pt x="86" y="95"/>
                  <a:pt x="87" y="95"/>
                  <a:pt x="87" y="95"/>
                </a:cubicBezTo>
                <a:cubicBezTo>
                  <a:pt x="87" y="95"/>
                  <a:pt x="87" y="96"/>
                  <a:pt x="87" y="96"/>
                </a:cubicBezTo>
                <a:cubicBezTo>
                  <a:pt x="86" y="96"/>
                  <a:pt x="86" y="96"/>
                  <a:pt x="86" y="97"/>
                </a:cubicBezTo>
                <a:cubicBezTo>
                  <a:pt x="86" y="97"/>
                  <a:pt x="87" y="98"/>
                  <a:pt x="87" y="99"/>
                </a:cubicBezTo>
                <a:cubicBezTo>
                  <a:pt x="88" y="99"/>
                  <a:pt x="89" y="100"/>
                  <a:pt x="91" y="101"/>
                </a:cubicBezTo>
                <a:cubicBezTo>
                  <a:pt x="91" y="100"/>
                  <a:pt x="92" y="100"/>
                  <a:pt x="92" y="99"/>
                </a:cubicBezTo>
                <a:cubicBezTo>
                  <a:pt x="92" y="99"/>
                  <a:pt x="93" y="99"/>
                  <a:pt x="94" y="99"/>
                </a:cubicBezTo>
                <a:cubicBezTo>
                  <a:pt x="94" y="99"/>
                  <a:pt x="94" y="100"/>
                  <a:pt x="94" y="100"/>
                </a:cubicBezTo>
                <a:cubicBezTo>
                  <a:pt x="93" y="100"/>
                  <a:pt x="93" y="101"/>
                  <a:pt x="93" y="101"/>
                </a:cubicBezTo>
                <a:cubicBezTo>
                  <a:pt x="93" y="101"/>
                  <a:pt x="93" y="101"/>
                  <a:pt x="94" y="102"/>
                </a:cubicBezTo>
                <a:cubicBezTo>
                  <a:pt x="94" y="102"/>
                  <a:pt x="94" y="102"/>
                  <a:pt x="94" y="102"/>
                </a:cubicBezTo>
                <a:cubicBezTo>
                  <a:pt x="94" y="101"/>
                  <a:pt x="94" y="100"/>
                  <a:pt x="95" y="99"/>
                </a:cubicBezTo>
                <a:cubicBezTo>
                  <a:pt x="95" y="99"/>
                  <a:pt x="95" y="98"/>
                  <a:pt x="95" y="97"/>
                </a:cubicBezTo>
                <a:cubicBezTo>
                  <a:pt x="95" y="97"/>
                  <a:pt x="94" y="98"/>
                  <a:pt x="94" y="98"/>
                </a:cubicBezTo>
                <a:cubicBezTo>
                  <a:pt x="94" y="98"/>
                  <a:pt x="94" y="99"/>
                  <a:pt x="94" y="99"/>
                </a:cubicBezTo>
                <a:cubicBezTo>
                  <a:pt x="94" y="98"/>
                  <a:pt x="94" y="98"/>
                  <a:pt x="94" y="98"/>
                </a:cubicBezTo>
                <a:cubicBezTo>
                  <a:pt x="94" y="97"/>
                  <a:pt x="94" y="97"/>
                  <a:pt x="94" y="97"/>
                </a:cubicBezTo>
                <a:cubicBezTo>
                  <a:pt x="94" y="96"/>
                  <a:pt x="94" y="96"/>
                  <a:pt x="95" y="95"/>
                </a:cubicBezTo>
                <a:cubicBezTo>
                  <a:pt x="95" y="97"/>
                  <a:pt x="95" y="97"/>
                  <a:pt x="95" y="97"/>
                </a:cubicBezTo>
                <a:cubicBezTo>
                  <a:pt x="96" y="95"/>
                  <a:pt x="97" y="94"/>
                  <a:pt x="97" y="93"/>
                </a:cubicBezTo>
                <a:cubicBezTo>
                  <a:pt x="98" y="91"/>
                  <a:pt x="98" y="90"/>
                  <a:pt x="98" y="89"/>
                </a:cubicBezTo>
                <a:cubicBezTo>
                  <a:pt x="99" y="89"/>
                  <a:pt x="99" y="89"/>
                  <a:pt x="99" y="89"/>
                </a:cubicBezTo>
                <a:cubicBezTo>
                  <a:pt x="99" y="91"/>
                  <a:pt x="98" y="93"/>
                  <a:pt x="97" y="96"/>
                </a:cubicBezTo>
                <a:cubicBezTo>
                  <a:pt x="96" y="98"/>
                  <a:pt x="96" y="100"/>
                  <a:pt x="96" y="102"/>
                </a:cubicBezTo>
                <a:cubicBezTo>
                  <a:pt x="96" y="103"/>
                  <a:pt x="96" y="103"/>
                  <a:pt x="96" y="103"/>
                </a:cubicBezTo>
                <a:cubicBezTo>
                  <a:pt x="96" y="103"/>
                  <a:pt x="96" y="104"/>
                  <a:pt x="97" y="104"/>
                </a:cubicBezTo>
                <a:cubicBezTo>
                  <a:pt x="97" y="104"/>
                  <a:pt x="98" y="103"/>
                  <a:pt x="99" y="103"/>
                </a:cubicBezTo>
                <a:cubicBezTo>
                  <a:pt x="100" y="102"/>
                  <a:pt x="101" y="102"/>
                  <a:pt x="102" y="102"/>
                </a:cubicBezTo>
                <a:cubicBezTo>
                  <a:pt x="103" y="102"/>
                  <a:pt x="103" y="102"/>
                  <a:pt x="104" y="102"/>
                </a:cubicBezTo>
                <a:cubicBezTo>
                  <a:pt x="104" y="102"/>
                  <a:pt x="105" y="102"/>
                  <a:pt x="105" y="102"/>
                </a:cubicBezTo>
                <a:cubicBezTo>
                  <a:pt x="105" y="102"/>
                  <a:pt x="105" y="101"/>
                  <a:pt x="106" y="101"/>
                </a:cubicBezTo>
                <a:cubicBezTo>
                  <a:pt x="106" y="101"/>
                  <a:pt x="106" y="101"/>
                  <a:pt x="107" y="101"/>
                </a:cubicBezTo>
                <a:cubicBezTo>
                  <a:pt x="107" y="103"/>
                  <a:pt x="107" y="103"/>
                  <a:pt x="107" y="103"/>
                </a:cubicBezTo>
                <a:cubicBezTo>
                  <a:pt x="107" y="102"/>
                  <a:pt x="108" y="102"/>
                  <a:pt x="109" y="102"/>
                </a:cubicBezTo>
                <a:cubicBezTo>
                  <a:pt x="109" y="101"/>
                  <a:pt x="110" y="101"/>
                  <a:pt x="110" y="101"/>
                </a:cubicBezTo>
                <a:cubicBezTo>
                  <a:pt x="111" y="101"/>
                  <a:pt x="111" y="101"/>
                  <a:pt x="112" y="101"/>
                </a:cubicBezTo>
                <a:cubicBezTo>
                  <a:pt x="112" y="102"/>
                  <a:pt x="113" y="102"/>
                  <a:pt x="113" y="103"/>
                </a:cubicBezTo>
                <a:cubicBezTo>
                  <a:pt x="113" y="103"/>
                  <a:pt x="113" y="103"/>
                  <a:pt x="112" y="103"/>
                </a:cubicBezTo>
                <a:cubicBezTo>
                  <a:pt x="112" y="103"/>
                  <a:pt x="112" y="104"/>
                  <a:pt x="112" y="104"/>
                </a:cubicBezTo>
                <a:cubicBezTo>
                  <a:pt x="112" y="104"/>
                  <a:pt x="112" y="105"/>
                  <a:pt x="113" y="105"/>
                </a:cubicBezTo>
                <a:cubicBezTo>
                  <a:pt x="113" y="106"/>
                  <a:pt x="113" y="106"/>
                  <a:pt x="114" y="107"/>
                </a:cubicBezTo>
                <a:cubicBezTo>
                  <a:pt x="115" y="106"/>
                  <a:pt x="116" y="105"/>
                  <a:pt x="117" y="104"/>
                </a:cubicBezTo>
                <a:cubicBezTo>
                  <a:pt x="118" y="103"/>
                  <a:pt x="118" y="102"/>
                  <a:pt x="119" y="101"/>
                </a:cubicBezTo>
                <a:cubicBezTo>
                  <a:pt x="119" y="100"/>
                  <a:pt x="118" y="99"/>
                  <a:pt x="117" y="98"/>
                </a:cubicBezTo>
                <a:cubicBezTo>
                  <a:pt x="116" y="97"/>
                  <a:pt x="116" y="96"/>
                  <a:pt x="116" y="95"/>
                </a:cubicBezTo>
                <a:cubicBezTo>
                  <a:pt x="116" y="95"/>
                  <a:pt x="116" y="95"/>
                  <a:pt x="116" y="94"/>
                </a:cubicBezTo>
                <a:cubicBezTo>
                  <a:pt x="117" y="93"/>
                  <a:pt x="117" y="93"/>
                  <a:pt x="118" y="92"/>
                </a:cubicBezTo>
                <a:cubicBezTo>
                  <a:pt x="118" y="92"/>
                  <a:pt x="118" y="92"/>
                  <a:pt x="118" y="91"/>
                </a:cubicBezTo>
                <a:cubicBezTo>
                  <a:pt x="118" y="91"/>
                  <a:pt x="118" y="90"/>
                  <a:pt x="118" y="90"/>
                </a:cubicBezTo>
                <a:cubicBezTo>
                  <a:pt x="118" y="89"/>
                  <a:pt x="118" y="89"/>
                  <a:pt x="118" y="88"/>
                </a:cubicBezTo>
                <a:cubicBezTo>
                  <a:pt x="119" y="88"/>
                  <a:pt x="119" y="88"/>
                  <a:pt x="119" y="88"/>
                </a:cubicBezTo>
                <a:cubicBezTo>
                  <a:pt x="121" y="88"/>
                  <a:pt x="123" y="88"/>
                  <a:pt x="123" y="87"/>
                </a:cubicBezTo>
                <a:cubicBezTo>
                  <a:pt x="124" y="87"/>
                  <a:pt x="124" y="86"/>
                  <a:pt x="125" y="85"/>
                </a:cubicBezTo>
                <a:cubicBezTo>
                  <a:pt x="125" y="85"/>
                  <a:pt x="125" y="84"/>
                  <a:pt x="125" y="83"/>
                </a:cubicBezTo>
                <a:cubicBezTo>
                  <a:pt x="125" y="83"/>
                  <a:pt x="125" y="82"/>
                  <a:pt x="126" y="82"/>
                </a:cubicBezTo>
                <a:cubicBezTo>
                  <a:pt x="126" y="82"/>
                  <a:pt x="127" y="82"/>
                  <a:pt x="127" y="83"/>
                </a:cubicBezTo>
                <a:cubicBezTo>
                  <a:pt x="127" y="83"/>
                  <a:pt x="128" y="83"/>
                  <a:pt x="128" y="84"/>
                </a:cubicBezTo>
                <a:cubicBezTo>
                  <a:pt x="129" y="84"/>
                  <a:pt x="130" y="83"/>
                  <a:pt x="131" y="82"/>
                </a:cubicBezTo>
                <a:cubicBezTo>
                  <a:pt x="132" y="80"/>
                  <a:pt x="133" y="80"/>
                  <a:pt x="133" y="80"/>
                </a:cubicBezTo>
                <a:cubicBezTo>
                  <a:pt x="134" y="80"/>
                  <a:pt x="134" y="80"/>
                  <a:pt x="135" y="80"/>
                </a:cubicBezTo>
                <a:cubicBezTo>
                  <a:pt x="135" y="80"/>
                  <a:pt x="136" y="81"/>
                  <a:pt x="136" y="81"/>
                </a:cubicBezTo>
                <a:cubicBezTo>
                  <a:pt x="138" y="81"/>
                  <a:pt x="139" y="81"/>
                  <a:pt x="139" y="80"/>
                </a:cubicBezTo>
                <a:cubicBezTo>
                  <a:pt x="139" y="80"/>
                  <a:pt x="140" y="80"/>
                  <a:pt x="140" y="80"/>
                </a:cubicBezTo>
                <a:cubicBezTo>
                  <a:pt x="141" y="80"/>
                  <a:pt x="141" y="80"/>
                  <a:pt x="142" y="80"/>
                </a:cubicBezTo>
                <a:cubicBezTo>
                  <a:pt x="144" y="82"/>
                  <a:pt x="144" y="82"/>
                  <a:pt x="144" y="82"/>
                </a:cubicBezTo>
                <a:cubicBezTo>
                  <a:pt x="144" y="82"/>
                  <a:pt x="145" y="83"/>
                  <a:pt x="146" y="83"/>
                </a:cubicBezTo>
                <a:cubicBezTo>
                  <a:pt x="147" y="84"/>
                  <a:pt x="148" y="84"/>
                  <a:pt x="149" y="84"/>
                </a:cubicBezTo>
                <a:cubicBezTo>
                  <a:pt x="149" y="84"/>
                  <a:pt x="150" y="84"/>
                  <a:pt x="151" y="84"/>
                </a:cubicBezTo>
                <a:cubicBezTo>
                  <a:pt x="151" y="83"/>
                  <a:pt x="152" y="83"/>
                  <a:pt x="153" y="83"/>
                </a:cubicBezTo>
                <a:cubicBezTo>
                  <a:pt x="153" y="84"/>
                  <a:pt x="153" y="85"/>
                  <a:pt x="153" y="85"/>
                </a:cubicBezTo>
                <a:cubicBezTo>
                  <a:pt x="153" y="86"/>
                  <a:pt x="154" y="87"/>
                  <a:pt x="154" y="87"/>
                </a:cubicBezTo>
                <a:cubicBezTo>
                  <a:pt x="155" y="88"/>
                  <a:pt x="155" y="88"/>
                  <a:pt x="156" y="89"/>
                </a:cubicBezTo>
                <a:cubicBezTo>
                  <a:pt x="156" y="89"/>
                  <a:pt x="156" y="90"/>
                  <a:pt x="156" y="91"/>
                </a:cubicBezTo>
                <a:cubicBezTo>
                  <a:pt x="156" y="91"/>
                  <a:pt x="156" y="92"/>
                  <a:pt x="156" y="93"/>
                </a:cubicBezTo>
                <a:cubicBezTo>
                  <a:pt x="156" y="93"/>
                  <a:pt x="156" y="94"/>
                  <a:pt x="156" y="94"/>
                </a:cubicBezTo>
                <a:cubicBezTo>
                  <a:pt x="156" y="95"/>
                  <a:pt x="156" y="95"/>
                  <a:pt x="157" y="95"/>
                </a:cubicBezTo>
                <a:cubicBezTo>
                  <a:pt x="157" y="95"/>
                  <a:pt x="158" y="96"/>
                  <a:pt x="158" y="96"/>
                </a:cubicBezTo>
                <a:cubicBezTo>
                  <a:pt x="157" y="97"/>
                  <a:pt x="156" y="98"/>
                  <a:pt x="156" y="100"/>
                </a:cubicBezTo>
                <a:cubicBezTo>
                  <a:pt x="156" y="100"/>
                  <a:pt x="156" y="101"/>
                  <a:pt x="156" y="101"/>
                </a:cubicBezTo>
                <a:cubicBezTo>
                  <a:pt x="156" y="102"/>
                  <a:pt x="156" y="102"/>
                  <a:pt x="156" y="103"/>
                </a:cubicBezTo>
                <a:cubicBezTo>
                  <a:pt x="156" y="103"/>
                  <a:pt x="156" y="103"/>
                  <a:pt x="156" y="104"/>
                </a:cubicBezTo>
                <a:cubicBezTo>
                  <a:pt x="156" y="104"/>
                  <a:pt x="156" y="104"/>
                  <a:pt x="157" y="104"/>
                </a:cubicBezTo>
                <a:cubicBezTo>
                  <a:pt x="158" y="104"/>
                  <a:pt x="158" y="104"/>
                  <a:pt x="158" y="104"/>
                </a:cubicBezTo>
                <a:cubicBezTo>
                  <a:pt x="159" y="106"/>
                  <a:pt x="160" y="108"/>
                  <a:pt x="162" y="109"/>
                </a:cubicBezTo>
                <a:cubicBezTo>
                  <a:pt x="164" y="110"/>
                  <a:pt x="166" y="111"/>
                  <a:pt x="168" y="111"/>
                </a:cubicBezTo>
                <a:cubicBezTo>
                  <a:pt x="173" y="112"/>
                  <a:pt x="173" y="112"/>
                  <a:pt x="173" y="112"/>
                </a:cubicBezTo>
                <a:cubicBezTo>
                  <a:pt x="175" y="113"/>
                  <a:pt x="176" y="113"/>
                  <a:pt x="176" y="115"/>
                </a:cubicBezTo>
                <a:close/>
                <a:moveTo>
                  <a:pt x="169" y="207"/>
                </a:moveTo>
                <a:cubicBezTo>
                  <a:pt x="170" y="207"/>
                  <a:pt x="170" y="207"/>
                  <a:pt x="171" y="208"/>
                </a:cubicBezTo>
                <a:cubicBezTo>
                  <a:pt x="171" y="208"/>
                  <a:pt x="170" y="209"/>
                  <a:pt x="170" y="209"/>
                </a:cubicBezTo>
                <a:cubicBezTo>
                  <a:pt x="169" y="209"/>
                  <a:pt x="169" y="209"/>
                  <a:pt x="169" y="209"/>
                </a:cubicBezTo>
                <a:lnTo>
                  <a:pt x="169" y="207"/>
                </a:lnTo>
                <a:close/>
                <a:moveTo>
                  <a:pt x="218" y="123"/>
                </a:moveTo>
                <a:cubicBezTo>
                  <a:pt x="218" y="123"/>
                  <a:pt x="219" y="123"/>
                  <a:pt x="219" y="124"/>
                </a:cubicBezTo>
                <a:cubicBezTo>
                  <a:pt x="219" y="124"/>
                  <a:pt x="219" y="125"/>
                  <a:pt x="219" y="125"/>
                </a:cubicBezTo>
                <a:cubicBezTo>
                  <a:pt x="219" y="126"/>
                  <a:pt x="219" y="127"/>
                  <a:pt x="218" y="127"/>
                </a:cubicBezTo>
                <a:cubicBezTo>
                  <a:pt x="218" y="128"/>
                  <a:pt x="217" y="128"/>
                  <a:pt x="216" y="128"/>
                </a:cubicBezTo>
                <a:cubicBezTo>
                  <a:pt x="208" y="127"/>
                  <a:pt x="208" y="127"/>
                  <a:pt x="208" y="127"/>
                </a:cubicBezTo>
                <a:cubicBezTo>
                  <a:pt x="205" y="126"/>
                  <a:pt x="202" y="126"/>
                  <a:pt x="199" y="125"/>
                </a:cubicBezTo>
                <a:cubicBezTo>
                  <a:pt x="196" y="124"/>
                  <a:pt x="193" y="123"/>
                  <a:pt x="191" y="122"/>
                </a:cubicBezTo>
                <a:cubicBezTo>
                  <a:pt x="189" y="121"/>
                  <a:pt x="188" y="120"/>
                  <a:pt x="188" y="119"/>
                </a:cubicBezTo>
                <a:cubicBezTo>
                  <a:pt x="188" y="118"/>
                  <a:pt x="189" y="117"/>
                  <a:pt x="190" y="117"/>
                </a:cubicBezTo>
                <a:cubicBezTo>
                  <a:pt x="190" y="117"/>
                  <a:pt x="191" y="117"/>
                  <a:pt x="192" y="117"/>
                </a:cubicBezTo>
                <a:cubicBezTo>
                  <a:pt x="193" y="117"/>
                  <a:pt x="195" y="117"/>
                  <a:pt x="196" y="117"/>
                </a:cubicBezTo>
                <a:cubicBezTo>
                  <a:pt x="197" y="118"/>
                  <a:pt x="198" y="118"/>
                  <a:pt x="199" y="119"/>
                </a:cubicBezTo>
                <a:cubicBezTo>
                  <a:pt x="202" y="120"/>
                  <a:pt x="205" y="121"/>
                  <a:pt x="208" y="121"/>
                </a:cubicBezTo>
                <a:cubicBezTo>
                  <a:pt x="212" y="122"/>
                  <a:pt x="215" y="122"/>
                  <a:pt x="218" y="123"/>
                </a:cubicBezTo>
                <a:close/>
                <a:moveTo>
                  <a:pt x="22" y="152"/>
                </a:moveTo>
                <a:cubicBezTo>
                  <a:pt x="22" y="152"/>
                  <a:pt x="22" y="152"/>
                  <a:pt x="22" y="152"/>
                </a:cubicBezTo>
                <a:cubicBezTo>
                  <a:pt x="22" y="152"/>
                  <a:pt x="22" y="152"/>
                  <a:pt x="22" y="152"/>
                </a:cubicBezTo>
                <a:cubicBezTo>
                  <a:pt x="22" y="153"/>
                  <a:pt x="22" y="153"/>
                  <a:pt x="21" y="153"/>
                </a:cubicBezTo>
                <a:cubicBezTo>
                  <a:pt x="21" y="153"/>
                  <a:pt x="21" y="153"/>
                  <a:pt x="21" y="153"/>
                </a:cubicBezTo>
                <a:cubicBezTo>
                  <a:pt x="21" y="152"/>
                  <a:pt x="21" y="152"/>
                  <a:pt x="21" y="152"/>
                </a:cubicBezTo>
                <a:cubicBezTo>
                  <a:pt x="21" y="152"/>
                  <a:pt x="21" y="152"/>
                  <a:pt x="21" y="152"/>
                </a:cubicBezTo>
                <a:lnTo>
                  <a:pt x="22" y="152"/>
                </a:lnTo>
                <a:close/>
                <a:moveTo>
                  <a:pt x="148" y="206"/>
                </a:moveTo>
                <a:cubicBezTo>
                  <a:pt x="149" y="207"/>
                  <a:pt x="151" y="208"/>
                  <a:pt x="153" y="210"/>
                </a:cubicBezTo>
                <a:cubicBezTo>
                  <a:pt x="155" y="212"/>
                  <a:pt x="156" y="213"/>
                  <a:pt x="156" y="216"/>
                </a:cubicBezTo>
                <a:cubicBezTo>
                  <a:pt x="156" y="217"/>
                  <a:pt x="155" y="217"/>
                  <a:pt x="154" y="217"/>
                </a:cubicBezTo>
                <a:cubicBezTo>
                  <a:pt x="154" y="217"/>
                  <a:pt x="154" y="217"/>
                  <a:pt x="153" y="216"/>
                </a:cubicBezTo>
                <a:cubicBezTo>
                  <a:pt x="152" y="215"/>
                  <a:pt x="151" y="215"/>
                  <a:pt x="150" y="214"/>
                </a:cubicBezTo>
                <a:cubicBezTo>
                  <a:pt x="149" y="213"/>
                  <a:pt x="148" y="212"/>
                  <a:pt x="148" y="210"/>
                </a:cubicBezTo>
                <a:cubicBezTo>
                  <a:pt x="147" y="209"/>
                  <a:pt x="146" y="208"/>
                  <a:pt x="146" y="207"/>
                </a:cubicBezTo>
                <a:cubicBezTo>
                  <a:pt x="146" y="207"/>
                  <a:pt x="146" y="207"/>
                  <a:pt x="147" y="206"/>
                </a:cubicBezTo>
                <a:cubicBezTo>
                  <a:pt x="147" y="206"/>
                  <a:pt x="147" y="206"/>
                  <a:pt x="147" y="206"/>
                </a:cubicBezTo>
                <a:lnTo>
                  <a:pt x="148" y="206"/>
                </a:lnTo>
                <a:close/>
                <a:moveTo>
                  <a:pt x="119" y="166"/>
                </a:moveTo>
                <a:cubicBezTo>
                  <a:pt x="120" y="166"/>
                  <a:pt x="121" y="166"/>
                  <a:pt x="122" y="167"/>
                </a:cubicBezTo>
                <a:cubicBezTo>
                  <a:pt x="123" y="168"/>
                  <a:pt x="124" y="169"/>
                  <a:pt x="124" y="170"/>
                </a:cubicBezTo>
                <a:cubicBezTo>
                  <a:pt x="124" y="171"/>
                  <a:pt x="123" y="171"/>
                  <a:pt x="122" y="171"/>
                </a:cubicBezTo>
                <a:cubicBezTo>
                  <a:pt x="121" y="171"/>
                  <a:pt x="120" y="171"/>
                  <a:pt x="119" y="170"/>
                </a:cubicBezTo>
                <a:cubicBezTo>
                  <a:pt x="119" y="170"/>
                  <a:pt x="118" y="169"/>
                  <a:pt x="118" y="168"/>
                </a:cubicBezTo>
                <a:cubicBezTo>
                  <a:pt x="118" y="166"/>
                  <a:pt x="119" y="166"/>
                  <a:pt x="119" y="166"/>
                </a:cubicBezTo>
                <a:close/>
                <a:moveTo>
                  <a:pt x="155" y="129"/>
                </a:moveTo>
                <a:cubicBezTo>
                  <a:pt x="155" y="129"/>
                  <a:pt x="156" y="130"/>
                  <a:pt x="156" y="130"/>
                </a:cubicBezTo>
                <a:cubicBezTo>
                  <a:pt x="156" y="131"/>
                  <a:pt x="156" y="131"/>
                  <a:pt x="156" y="131"/>
                </a:cubicBezTo>
                <a:cubicBezTo>
                  <a:pt x="156" y="131"/>
                  <a:pt x="155" y="131"/>
                  <a:pt x="155" y="131"/>
                </a:cubicBezTo>
                <a:cubicBezTo>
                  <a:pt x="155" y="131"/>
                  <a:pt x="155" y="131"/>
                  <a:pt x="154" y="130"/>
                </a:cubicBezTo>
                <a:cubicBezTo>
                  <a:pt x="154" y="130"/>
                  <a:pt x="155" y="129"/>
                  <a:pt x="155" y="129"/>
                </a:cubicBezTo>
                <a:close/>
                <a:moveTo>
                  <a:pt x="232" y="113"/>
                </a:moveTo>
                <a:cubicBezTo>
                  <a:pt x="232" y="113"/>
                  <a:pt x="232" y="113"/>
                  <a:pt x="232" y="114"/>
                </a:cubicBezTo>
                <a:cubicBezTo>
                  <a:pt x="232" y="115"/>
                  <a:pt x="231" y="115"/>
                  <a:pt x="231" y="115"/>
                </a:cubicBezTo>
                <a:cubicBezTo>
                  <a:pt x="230" y="115"/>
                  <a:pt x="230" y="115"/>
                  <a:pt x="230" y="115"/>
                </a:cubicBezTo>
                <a:cubicBezTo>
                  <a:pt x="230" y="115"/>
                  <a:pt x="230" y="115"/>
                  <a:pt x="230" y="115"/>
                </a:cubicBezTo>
                <a:cubicBezTo>
                  <a:pt x="230" y="115"/>
                  <a:pt x="230" y="114"/>
                  <a:pt x="231" y="114"/>
                </a:cubicBezTo>
                <a:cubicBezTo>
                  <a:pt x="231" y="114"/>
                  <a:pt x="231" y="114"/>
                  <a:pt x="231" y="113"/>
                </a:cubicBezTo>
                <a:lnTo>
                  <a:pt x="232" y="113"/>
                </a:lnTo>
                <a:close/>
                <a:moveTo>
                  <a:pt x="48" y="122"/>
                </a:moveTo>
                <a:cubicBezTo>
                  <a:pt x="48" y="122"/>
                  <a:pt x="49" y="122"/>
                  <a:pt x="50" y="122"/>
                </a:cubicBezTo>
                <a:cubicBezTo>
                  <a:pt x="50" y="123"/>
                  <a:pt x="49" y="123"/>
                  <a:pt x="49" y="123"/>
                </a:cubicBezTo>
                <a:cubicBezTo>
                  <a:pt x="47" y="123"/>
                  <a:pt x="47" y="123"/>
                  <a:pt x="47" y="123"/>
                </a:cubicBezTo>
                <a:cubicBezTo>
                  <a:pt x="47" y="123"/>
                  <a:pt x="47" y="123"/>
                  <a:pt x="47" y="123"/>
                </a:cubicBezTo>
                <a:cubicBezTo>
                  <a:pt x="47" y="123"/>
                  <a:pt x="47" y="123"/>
                  <a:pt x="47" y="122"/>
                </a:cubicBezTo>
                <a:cubicBezTo>
                  <a:pt x="47" y="122"/>
                  <a:pt x="47" y="122"/>
                  <a:pt x="47" y="122"/>
                </a:cubicBezTo>
                <a:cubicBezTo>
                  <a:pt x="47" y="122"/>
                  <a:pt x="47" y="122"/>
                  <a:pt x="47" y="122"/>
                </a:cubicBezTo>
                <a:cubicBezTo>
                  <a:pt x="47" y="122"/>
                  <a:pt x="48" y="122"/>
                  <a:pt x="48" y="122"/>
                </a:cubicBezTo>
                <a:close/>
                <a:moveTo>
                  <a:pt x="48" y="133"/>
                </a:moveTo>
                <a:cubicBezTo>
                  <a:pt x="48" y="133"/>
                  <a:pt x="48" y="133"/>
                  <a:pt x="48" y="133"/>
                </a:cubicBezTo>
                <a:cubicBezTo>
                  <a:pt x="48" y="133"/>
                  <a:pt x="48" y="133"/>
                  <a:pt x="49" y="133"/>
                </a:cubicBezTo>
                <a:cubicBezTo>
                  <a:pt x="49" y="133"/>
                  <a:pt x="50" y="133"/>
                  <a:pt x="50" y="133"/>
                </a:cubicBezTo>
                <a:cubicBezTo>
                  <a:pt x="50" y="133"/>
                  <a:pt x="51" y="133"/>
                  <a:pt x="51" y="133"/>
                </a:cubicBezTo>
                <a:cubicBezTo>
                  <a:pt x="51" y="133"/>
                  <a:pt x="52" y="133"/>
                  <a:pt x="52" y="132"/>
                </a:cubicBezTo>
                <a:cubicBezTo>
                  <a:pt x="52" y="133"/>
                  <a:pt x="51" y="133"/>
                  <a:pt x="51" y="133"/>
                </a:cubicBezTo>
                <a:cubicBezTo>
                  <a:pt x="50" y="133"/>
                  <a:pt x="49" y="133"/>
                  <a:pt x="49" y="133"/>
                </a:cubicBezTo>
                <a:lnTo>
                  <a:pt x="48" y="133"/>
                </a:lnTo>
                <a:close/>
                <a:moveTo>
                  <a:pt x="80" y="46"/>
                </a:moveTo>
                <a:cubicBezTo>
                  <a:pt x="78" y="46"/>
                  <a:pt x="76" y="44"/>
                  <a:pt x="75" y="43"/>
                </a:cubicBezTo>
                <a:cubicBezTo>
                  <a:pt x="74" y="41"/>
                  <a:pt x="74" y="39"/>
                  <a:pt x="74" y="37"/>
                </a:cubicBezTo>
                <a:cubicBezTo>
                  <a:pt x="74" y="36"/>
                  <a:pt x="75" y="36"/>
                  <a:pt x="75" y="35"/>
                </a:cubicBezTo>
                <a:cubicBezTo>
                  <a:pt x="76" y="33"/>
                  <a:pt x="76" y="33"/>
                  <a:pt x="76" y="33"/>
                </a:cubicBezTo>
                <a:cubicBezTo>
                  <a:pt x="77" y="32"/>
                  <a:pt x="77" y="32"/>
                  <a:pt x="78" y="31"/>
                </a:cubicBezTo>
                <a:cubicBezTo>
                  <a:pt x="79" y="30"/>
                  <a:pt x="79" y="30"/>
                  <a:pt x="80" y="30"/>
                </a:cubicBezTo>
                <a:cubicBezTo>
                  <a:pt x="80" y="30"/>
                  <a:pt x="80" y="30"/>
                  <a:pt x="81" y="31"/>
                </a:cubicBezTo>
                <a:cubicBezTo>
                  <a:pt x="81" y="31"/>
                  <a:pt x="81" y="31"/>
                  <a:pt x="81" y="31"/>
                </a:cubicBezTo>
                <a:cubicBezTo>
                  <a:pt x="82" y="31"/>
                  <a:pt x="83" y="30"/>
                  <a:pt x="84" y="30"/>
                </a:cubicBezTo>
                <a:cubicBezTo>
                  <a:pt x="85" y="29"/>
                  <a:pt x="85" y="28"/>
                  <a:pt x="86" y="28"/>
                </a:cubicBezTo>
                <a:cubicBezTo>
                  <a:pt x="87" y="28"/>
                  <a:pt x="87" y="29"/>
                  <a:pt x="88" y="30"/>
                </a:cubicBezTo>
                <a:cubicBezTo>
                  <a:pt x="89" y="32"/>
                  <a:pt x="90" y="33"/>
                  <a:pt x="90" y="34"/>
                </a:cubicBezTo>
                <a:cubicBezTo>
                  <a:pt x="90" y="35"/>
                  <a:pt x="90" y="37"/>
                  <a:pt x="90" y="37"/>
                </a:cubicBezTo>
                <a:cubicBezTo>
                  <a:pt x="90" y="38"/>
                  <a:pt x="90" y="39"/>
                  <a:pt x="91" y="40"/>
                </a:cubicBezTo>
                <a:cubicBezTo>
                  <a:pt x="91" y="40"/>
                  <a:pt x="92" y="40"/>
                  <a:pt x="92" y="41"/>
                </a:cubicBezTo>
                <a:cubicBezTo>
                  <a:pt x="92" y="41"/>
                  <a:pt x="92" y="41"/>
                  <a:pt x="92" y="41"/>
                </a:cubicBezTo>
                <a:cubicBezTo>
                  <a:pt x="92" y="41"/>
                  <a:pt x="91" y="41"/>
                  <a:pt x="91" y="41"/>
                </a:cubicBezTo>
                <a:cubicBezTo>
                  <a:pt x="91" y="41"/>
                  <a:pt x="91" y="41"/>
                  <a:pt x="91" y="41"/>
                </a:cubicBezTo>
                <a:cubicBezTo>
                  <a:pt x="91" y="41"/>
                  <a:pt x="91" y="41"/>
                  <a:pt x="91" y="41"/>
                </a:cubicBezTo>
                <a:cubicBezTo>
                  <a:pt x="91" y="41"/>
                  <a:pt x="91" y="41"/>
                  <a:pt x="90" y="42"/>
                </a:cubicBezTo>
                <a:cubicBezTo>
                  <a:pt x="88" y="43"/>
                  <a:pt x="88" y="43"/>
                  <a:pt x="88" y="43"/>
                </a:cubicBezTo>
                <a:cubicBezTo>
                  <a:pt x="87" y="44"/>
                  <a:pt x="86" y="44"/>
                  <a:pt x="86" y="45"/>
                </a:cubicBezTo>
                <a:cubicBezTo>
                  <a:pt x="85" y="46"/>
                  <a:pt x="85" y="46"/>
                  <a:pt x="85" y="47"/>
                </a:cubicBezTo>
                <a:cubicBezTo>
                  <a:pt x="84" y="47"/>
                  <a:pt x="84" y="47"/>
                  <a:pt x="83" y="47"/>
                </a:cubicBezTo>
                <a:cubicBezTo>
                  <a:pt x="83" y="47"/>
                  <a:pt x="82" y="47"/>
                  <a:pt x="82" y="47"/>
                </a:cubicBezTo>
                <a:cubicBezTo>
                  <a:pt x="80" y="47"/>
                  <a:pt x="80" y="47"/>
                  <a:pt x="80" y="46"/>
                </a:cubicBezTo>
                <a:close/>
                <a:moveTo>
                  <a:pt x="87" y="92"/>
                </a:moveTo>
                <a:cubicBezTo>
                  <a:pt x="86" y="91"/>
                  <a:pt x="86" y="91"/>
                  <a:pt x="86" y="90"/>
                </a:cubicBezTo>
                <a:cubicBezTo>
                  <a:pt x="86" y="90"/>
                  <a:pt x="86" y="89"/>
                  <a:pt x="86" y="88"/>
                </a:cubicBezTo>
                <a:cubicBezTo>
                  <a:pt x="86" y="85"/>
                  <a:pt x="86" y="85"/>
                  <a:pt x="86" y="85"/>
                </a:cubicBezTo>
                <a:cubicBezTo>
                  <a:pt x="86" y="85"/>
                  <a:pt x="87" y="84"/>
                  <a:pt x="87" y="83"/>
                </a:cubicBezTo>
                <a:cubicBezTo>
                  <a:pt x="87" y="83"/>
                  <a:pt x="87" y="82"/>
                  <a:pt x="87" y="82"/>
                </a:cubicBezTo>
                <a:cubicBezTo>
                  <a:pt x="87" y="82"/>
                  <a:pt x="88" y="83"/>
                  <a:pt x="88" y="83"/>
                </a:cubicBezTo>
                <a:cubicBezTo>
                  <a:pt x="87" y="84"/>
                  <a:pt x="87" y="84"/>
                  <a:pt x="88" y="84"/>
                </a:cubicBezTo>
                <a:lnTo>
                  <a:pt x="87" y="92"/>
                </a:lnTo>
                <a:close/>
                <a:moveTo>
                  <a:pt x="77" y="88"/>
                </a:moveTo>
                <a:cubicBezTo>
                  <a:pt x="78" y="88"/>
                  <a:pt x="78" y="88"/>
                  <a:pt x="78" y="89"/>
                </a:cubicBezTo>
                <a:cubicBezTo>
                  <a:pt x="78" y="90"/>
                  <a:pt x="78" y="90"/>
                  <a:pt x="78" y="90"/>
                </a:cubicBezTo>
                <a:cubicBezTo>
                  <a:pt x="78" y="90"/>
                  <a:pt x="78" y="90"/>
                  <a:pt x="78" y="90"/>
                </a:cubicBezTo>
                <a:cubicBezTo>
                  <a:pt x="78" y="90"/>
                  <a:pt x="77" y="90"/>
                  <a:pt x="77" y="90"/>
                </a:cubicBezTo>
                <a:lnTo>
                  <a:pt x="77" y="88"/>
                </a:lnTo>
                <a:close/>
                <a:moveTo>
                  <a:pt x="75" y="75"/>
                </a:moveTo>
                <a:cubicBezTo>
                  <a:pt x="75" y="74"/>
                  <a:pt x="74" y="72"/>
                  <a:pt x="74" y="71"/>
                </a:cubicBezTo>
                <a:cubicBezTo>
                  <a:pt x="74" y="69"/>
                  <a:pt x="73" y="67"/>
                  <a:pt x="73" y="66"/>
                </a:cubicBezTo>
                <a:cubicBezTo>
                  <a:pt x="73" y="66"/>
                  <a:pt x="74" y="65"/>
                  <a:pt x="74" y="65"/>
                </a:cubicBezTo>
                <a:cubicBezTo>
                  <a:pt x="74" y="65"/>
                  <a:pt x="74" y="66"/>
                  <a:pt x="75" y="68"/>
                </a:cubicBezTo>
                <a:cubicBezTo>
                  <a:pt x="75" y="69"/>
                  <a:pt x="75" y="70"/>
                  <a:pt x="75" y="72"/>
                </a:cubicBezTo>
                <a:cubicBezTo>
                  <a:pt x="76" y="78"/>
                  <a:pt x="76" y="78"/>
                  <a:pt x="76" y="78"/>
                </a:cubicBezTo>
                <a:cubicBezTo>
                  <a:pt x="76" y="82"/>
                  <a:pt x="76" y="82"/>
                  <a:pt x="76" y="82"/>
                </a:cubicBezTo>
                <a:cubicBezTo>
                  <a:pt x="76" y="83"/>
                  <a:pt x="76" y="83"/>
                  <a:pt x="76" y="83"/>
                </a:cubicBezTo>
                <a:cubicBezTo>
                  <a:pt x="76" y="83"/>
                  <a:pt x="76" y="83"/>
                  <a:pt x="76" y="83"/>
                </a:cubicBezTo>
                <a:cubicBezTo>
                  <a:pt x="76" y="83"/>
                  <a:pt x="76" y="82"/>
                  <a:pt x="76" y="80"/>
                </a:cubicBezTo>
                <a:cubicBezTo>
                  <a:pt x="76" y="79"/>
                  <a:pt x="76" y="78"/>
                  <a:pt x="75" y="77"/>
                </a:cubicBezTo>
                <a:cubicBezTo>
                  <a:pt x="75" y="77"/>
                  <a:pt x="75" y="77"/>
                  <a:pt x="75" y="76"/>
                </a:cubicBezTo>
                <a:cubicBezTo>
                  <a:pt x="75" y="76"/>
                  <a:pt x="75" y="76"/>
                  <a:pt x="75" y="75"/>
                </a:cubicBezTo>
                <a:close/>
                <a:moveTo>
                  <a:pt x="135" y="75"/>
                </a:moveTo>
                <a:cubicBezTo>
                  <a:pt x="135" y="76"/>
                  <a:pt x="134" y="77"/>
                  <a:pt x="135" y="78"/>
                </a:cubicBezTo>
                <a:cubicBezTo>
                  <a:pt x="135" y="78"/>
                  <a:pt x="134" y="79"/>
                  <a:pt x="134" y="79"/>
                </a:cubicBezTo>
                <a:cubicBezTo>
                  <a:pt x="134" y="79"/>
                  <a:pt x="134" y="78"/>
                  <a:pt x="134" y="77"/>
                </a:cubicBezTo>
                <a:cubicBezTo>
                  <a:pt x="134" y="76"/>
                  <a:pt x="134" y="76"/>
                  <a:pt x="135" y="75"/>
                </a:cubicBezTo>
                <a:close/>
                <a:moveTo>
                  <a:pt x="135" y="73"/>
                </a:moveTo>
                <a:cubicBezTo>
                  <a:pt x="135" y="73"/>
                  <a:pt x="136" y="73"/>
                  <a:pt x="136" y="73"/>
                </a:cubicBezTo>
                <a:cubicBezTo>
                  <a:pt x="136" y="73"/>
                  <a:pt x="135" y="74"/>
                  <a:pt x="135" y="74"/>
                </a:cubicBezTo>
                <a:cubicBezTo>
                  <a:pt x="135" y="75"/>
                  <a:pt x="135" y="75"/>
                  <a:pt x="135" y="75"/>
                </a:cubicBezTo>
                <a:lnTo>
                  <a:pt x="135" y="73"/>
                </a:lnTo>
                <a:close/>
                <a:moveTo>
                  <a:pt x="189" y="95"/>
                </a:moveTo>
                <a:cubicBezTo>
                  <a:pt x="189" y="96"/>
                  <a:pt x="189" y="97"/>
                  <a:pt x="188" y="97"/>
                </a:cubicBezTo>
                <a:cubicBezTo>
                  <a:pt x="188" y="97"/>
                  <a:pt x="187" y="98"/>
                  <a:pt x="187" y="99"/>
                </a:cubicBezTo>
                <a:cubicBezTo>
                  <a:pt x="187" y="98"/>
                  <a:pt x="187" y="97"/>
                  <a:pt x="188" y="97"/>
                </a:cubicBezTo>
                <a:cubicBezTo>
                  <a:pt x="188" y="96"/>
                  <a:pt x="188" y="95"/>
                  <a:pt x="189" y="95"/>
                </a:cubicBezTo>
                <a:close/>
                <a:moveTo>
                  <a:pt x="88" y="6"/>
                </a:moveTo>
                <a:cubicBezTo>
                  <a:pt x="87" y="5"/>
                  <a:pt x="86" y="4"/>
                  <a:pt x="86" y="3"/>
                </a:cubicBezTo>
                <a:cubicBezTo>
                  <a:pt x="86" y="3"/>
                  <a:pt x="87" y="2"/>
                  <a:pt x="87" y="1"/>
                </a:cubicBezTo>
                <a:cubicBezTo>
                  <a:pt x="87" y="0"/>
                  <a:pt x="88" y="0"/>
                  <a:pt x="88" y="0"/>
                </a:cubicBezTo>
                <a:cubicBezTo>
                  <a:pt x="89" y="0"/>
                  <a:pt x="89" y="0"/>
                  <a:pt x="91" y="0"/>
                </a:cubicBezTo>
                <a:cubicBezTo>
                  <a:pt x="92" y="1"/>
                  <a:pt x="92" y="1"/>
                  <a:pt x="92" y="3"/>
                </a:cubicBezTo>
                <a:cubicBezTo>
                  <a:pt x="92" y="3"/>
                  <a:pt x="92" y="4"/>
                  <a:pt x="92" y="5"/>
                </a:cubicBezTo>
                <a:cubicBezTo>
                  <a:pt x="91" y="6"/>
                  <a:pt x="90" y="6"/>
                  <a:pt x="89" y="6"/>
                </a:cubicBezTo>
                <a:cubicBezTo>
                  <a:pt x="89" y="6"/>
                  <a:pt x="89" y="6"/>
                  <a:pt x="89" y="6"/>
                </a:cubicBezTo>
                <a:cubicBezTo>
                  <a:pt x="88" y="6"/>
                  <a:pt x="88" y="6"/>
                  <a:pt x="88" y="6"/>
                </a:cubicBezTo>
                <a:close/>
                <a:moveTo>
                  <a:pt x="65" y="96"/>
                </a:moveTo>
                <a:cubicBezTo>
                  <a:pt x="65" y="96"/>
                  <a:pt x="65" y="97"/>
                  <a:pt x="64" y="97"/>
                </a:cubicBezTo>
                <a:cubicBezTo>
                  <a:pt x="64" y="97"/>
                  <a:pt x="64" y="96"/>
                  <a:pt x="64" y="96"/>
                </a:cubicBezTo>
                <a:cubicBezTo>
                  <a:pt x="64" y="96"/>
                  <a:pt x="64" y="95"/>
                  <a:pt x="64" y="95"/>
                </a:cubicBezTo>
                <a:cubicBezTo>
                  <a:pt x="65" y="96"/>
                  <a:pt x="65" y="96"/>
                  <a:pt x="65" y="96"/>
                </a:cubicBezTo>
                <a:close/>
                <a:moveTo>
                  <a:pt x="93" y="92"/>
                </a:moveTo>
                <a:cubicBezTo>
                  <a:pt x="94" y="91"/>
                  <a:pt x="94" y="91"/>
                  <a:pt x="94" y="91"/>
                </a:cubicBezTo>
                <a:cubicBezTo>
                  <a:pt x="94" y="91"/>
                  <a:pt x="94" y="91"/>
                  <a:pt x="94" y="90"/>
                </a:cubicBezTo>
                <a:cubicBezTo>
                  <a:pt x="94" y="91"/>
                  <a:pt x="94" y="92"/>
                  <a:pt x="94" y="93"/>
                </a:cubicBezTo>
                <a:cubicBezTo>
                  <a:pt x="94" y="93"/>
                  <a:pt x="93" y="94"/>
                  <a:pt x="93" y="94"/>
                </a:cubicBezTo>
                <a:cubicBezTo>
                  <a:pt x="93" y="94"/>
                  <a:pt x="93" y="93"/>
                  <a:pt x="93" y="92"/>
                </a:cubicBezTo>
                <a:close/>
                <a:moveTo>
                  <a:pt x="42" y="126"/>
                </a:moveTo>
                <a:cubicBezTo>
                  <a:pt x="42" y="126"/>
                  <a:pt x="43" y="125"/>
                  <a:pt x="43" y="125"/>
                </a:cubicBezTo>
                <a:cubicBezTo>
                  <a:pt x="49" y="126"/>
                  <a:pt x="49" y="126"/>
                  <a:pt x="49" y="126"/>
                </a:cubicBezTo>
                <a:cubicBezTo>
                  <a:pt x="48" y="126"/>
                  <a:pt x="47" y="126"/>
                  <a:pt x="45" y="126"/>
                </a:cubicBezTo>
                <a:lnTo>
                  <a:pt x="42" y="126"/>
                </a:lnTo>
                <a:close/>
                <a:moveTo>
                  <a:pt x="45" y="114"/>
                </a:moveTo>
                <a:cubicBezTo>
                  <a:pt x="45" y="114"/>
                  <a:pt x="45" y="114"/>
                  <a:pt x="45" y="114"/>
                </a:cubicBezTo>
                <a:cubicBezTo>
                  <a:pt x="45" y="114"/>
                  <a:pt x="45" y="114"/>
                  <a:pt x="45" y="114"/>
                </a:cubicBezTo>
                <a:cubicBezTo>
                  <a:pt x="46" y="114"/>
                  <a:pt x="46" y="114"/>
                  <a:pt x="46" y="115"/>
                </a:cubicBezTo>
                <a:cubicBezTo>
                  <a:pt x="46" y="115"/>
                  <a:pt x="46" y="115"/>
                  <a:pt x="46" y="115"/>
                </a:cubicBezTo>
                <a:cubicBezTo>
                  <a:pt x="46" y="115"/>
                  <a:pt x="46" y="115"/>
                  <a:pt x="46"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4"/>
                  <a:pt x="45" y="114"/>
                  <a:pt x="45" y="114"/>
                </a:cubicBezTo>
                <a:close/>
                <a:moveTo>
                  <a:pt x="31" y="114"/>
                </a:moveTo>
                <a:cubicBezTo>
                  <a:pt x="31" y="114"/>
                  <a:pt x="31" y="114"/>
                  <a:pt x="31" y="114"/>
                </a:cubicBezTo>
                <a:cubicBezTo>
                  <a:pt x="31" y="114"/>
                  <a:pt x="31" y="114"/>
                  <a:pt x="31" y="114"/>
                </a:cubicBezTo>
                <a:cubicBezTo>
                  <a:pt x="31" y="114"/>
                  <a:pt x="31" y="113"/>
                  <a:pt x="31" y="113"/>
                </a:cubicBezTo>
                <a:cubicBezTo>
                  <a:pt x="32" y="114"/>
                  <a:pt x="33" y="114"/>
                  <a:pt x="35" y="114"/>
                </a:cubicBezTo>
                <a:cubicBezTo>
                  <a:pt x="39" y="115"/>
                  <a:pt x="39" y="115"/>
                  <a:pt x="39" y="115"/>
                </a:cubicBezTo>
                <a:cubicBezTo>
                  <a:pt x="37" y="115"/>
                  <a:pt x="36" y="115"/>
                  <a:pt x="35" y="115"/>
                </a:cubicBezTo>
                <a:cubicBezTo>
                  <a:pt x="33" y="114"/>
                  <a:pt x="32" y="114"/>
                  <a:pt x="31" y="114"/>
                </a:cubicBezTo>
                <a:close/>
                <a:moveTo>
                  <a:pt x="1" y="6"/>
                </a:moveTo>
                <a:cubicBezTo>
                  <a:pt x="1" y="6"/>
                  <a:pt x="2" y="7"/>
                  <a:pt x="2" y="7"/>
                </a:cubicBezTo>
                <a:cubicBezTo>
                  <a:pt x="2" y="9"/>
                  <a:pt x="1" y="11"/>
                  <a:pt x="0" y="12"/>
                </a:cubicBezTo>
                <a:cubicBezTo>
                  <a:pt x="0" y="11"/>
                  <a:pt x="0" y="11"/>
                  <a:pt x="0" y="10"/>
                </a:cubicBezTo>
                <a:cubicBezTo>
                  <a:pt x="0" y="9"/>
                  <a:pt x="0" y="9"/>
                  <a:pt x="0" y="8"/>
                </a:cubicBezTo>
                <a:cubicBezTo>
                  <a:pt x="0" y="8"/>
                  <a:pt x="0" y="7"/>
                  <a:pt x="0" y="7"/>
                </a:cubicBezTo>
                <a:lnTo>
                  <a:pt x="1" y="6"/>
                </a:lnTo>
                <a:close/>
                <a:moveTo>
                  <a:pt x="30" y="120"/>
                </a:moveTo>
                <a:cubicBezTo>
                  <a:pt x="30" y="121"/>
                  <a:pt x="30" y="121"/>
                  <a:pt x="30" y="120"/>
                </a:cubicBezTo>
                <a:cubicBezTo>
                  <a:pt x="29" y="120"/>
                  <a:pt x="29" y="120"/>
                  <a:pt x="29" y="120"/>
                </a:cubicBezTo>
                <a:cubicBezTo>
                  <a:pt x="32" y="120"/>
                  <a:pt x="34" y="121"/>
                  <a:pt x="37" y="121"/>
                </a:cubicBezTo>
                <a:cubicBezTo>
                  <a:pt x="40" y="122"/>
                  <a:pt x="43" y="122"/>
                  <a:pt x="46" y="122"/>
                </a:cubicBezTo>
                <a:cubicBezTo>
                  <a:pt x="46" y="123"/>
                  <a:pt x="46" y="123"/>
                  <a:pt x="45" y="123"/>
                </a:cubicBezTo>
                <a:cubicBezTo>
                  <a:pt x="45" y="123"/>
                  <a:pt x="45" y="123"/>
                  <a:pt x="45" y="123"/>
                </a:cubicBezTo>
                <a:cubicBezTo>
                  <a:pt x="44" y="122"/>
                  <a:pt x="44" y="122"/>
                  <a:pt x="44" y="122"/>
                </a:cubicBezTo>
                <a:cubicBezTo>
                  <a:pt x="41" y="122"/>
                  <a:pt x="39" y="122"/>
                  <a:pt x="37" y="122"/>
                </a:cubicBezTo>
                <a:cubicBezTo>
                  <a:pt x="35" y="122"/>
                  <a:pt x="32" y="121"/>
                  <a:pt x="30" y="120"/>
                </a:cubicBezTo>
                <a:close/>
                <a:moveTo>
                  <a:pt x="57" y="93"/>
                </a:moveTo>
                <a:cubicBezTo>
                  <a:pt x="56" y="93"/>
                  <a:pt x="56" y="93"/>
                  <a:pt x="56" y="92"/>
                </a:cubicBezTo>
                <a:cubicBezTo>
                  <a:pt x="56" y="92"/>
                  <a:pt x="56" y="91"/>
                  <a:pt x="56" y="91"/>
                </a:cubicBezTo>
                <a:cubicBezTo>
                  <a:pt x="56" y="91"/>
                  <a:pt x="56" y="91"/>
                  <a:pt x="57" y="92"/>
                </a:cubicBezTo>
                <a:cubicBezTo>
                  <a:pt x="57" y="93"/>
                  <a:pt x="58" y="93"/>
                  <a:pt x="58" y="93"/>
                </a:cubicBezTo>
                <a:lnTo>
                  <a:pt x="57" y="93"/>
                </a:lnTo>
                <a:close/>
                <a:moveTo>
                  <a:pt x="55" y="90"/>
                </a:moveTo>
                <a:cubicBezTo>
                  <a:pt x="55" y="90"/>
                  <a:pt x="55" y="90"/>
                  <a:pt x="55" y="90"/>
                </a:cubicBezTo>
                <a:cubicBezTo>
                  <a:pt x="55" y="90"/>
                  <a:pt x="55" y="90"/>
                  <a:pt x="54" y="90"/>
                </a:cubicBezTo>
                <a:cubicBezTo>
                  <a:pt x="54" y="89"/>
                  <a:pt x="54" y="89"/>
                  <a:pt x="54" y="89"/>
                </a:cubicBezTo>
                <a:cubicBezTo>
                  <a:pt x="54" y="89"/>
                  <a:pt x="54" y="89"/>
                  <a:pt x="55" y="89"/>
                </a:cubicBezTo>
                <a:cubicBezTo>
                  <a:pt x="55" y="89"/>
                  <a:pt x="55" y="89"/>
                  <a:pt x="55" y="89"/>
                </a:cubicBezTo>
                <a:cubicBezTo>
                  <a:pt x="55" y="89"/>
                  <a:pt x="55" y="89"/>
                  <a:pt x="55" y="90"/>
                </a:cubicBezTo>
                <a:close/>
                <a:moveTo>
                  <a:pt x="57" y="94"/>
                </a:moveTo>
                <a:cubicBezTo>
                  <a:pt x="57" y="94"/>
                  <a:pt x="57" y="94"/>
                  <a:pt x="57" y="94"/>
                </a:cubicBezTo>
                <a:cubicBezTo>
                  <a:pt x="58" y="94"/>
                  <a:pt x="58" y="94"/>
                  <a:pt x="58" y="94"/>
                </a:cubicBezTo>
                <a:cubicBezTo>
                  <a:pt x="58" y="94"/>
                  <a:pt x="59" y="94"/>
                  <a:pt x="60" y="96"/>
                </a:cubicBezTo>
                <a:cubicBezTo>
                  <a:pt x="61" y="97"/>
                  <a:pt x="61" y="98"/>
                  <a:pt x="61" y="99"/>
                </a:cubicBezTo>
                <a:cubicBezTo>
                  <a:pt x="60" y="98"/>
                  <a:pt x="60" y="97"/>
                  <a:pt x="59" y="97"/>
                </a:cubicBezTo>
                <a:cubicBezTo>
                  <a:pt x="59" y="96"/>
                  <a:pt x="58" y="95"/>
                  <a:pt x="58" y="95"/>
                </a:cubicBezTo>
                <a:lnTo>
                  <a:pt x="57" y="94"/>
                </a:lnTo>
                <a:close/>
                <a:moveTo>
                  <a:pt x="35" y="111"/>
                </a:moveTo>
                <a:cubicBezTo>
                  <a:pt x="34" y="111"/>
                  <a:pt x="34" y="111"/>
                  <a:pt x="34" y="111"/>
                </a:cubicBezTo>
                <a:cubicBezTo>
                  <a:pt x="33" y="110"/>
                  <a:pt x="33" y="110"/>
                  <a:pt x="33" y="110"/>
                </a:cubicBezTo>
                <a:cubicBezTo>
                  <a:pt x="33" y="110"/>
                  <a:pt x="33" y="110"/>
                  <a:pt x="33" y="110"/>
                </a:cubicBezTo>
                <a:cubicBezTo>
                  <a:pt x="33" y="110"/>
                  <a:pt x="33" y="110"/>
                  <a:pt x="33" y="110"/>
                </a:cubicBezTo>
                <a:cubicBezTo>
                  <a:pt x="34" y="110"/>
                  <a:pt x="35" y="110"/>
                  <a:pt x="36" y="111"/>
                </a:cubicBezTo>
                <a:cubicBezTo>
                  <a:pt x="36" y="112"/>
                  <a:pt x="37" y="112"/>
                  <a:pt x="38" y="112"/>
                </a:cubicBezTo>
                <a:cubicBezTo>
                  <a:pt x="39" y="112"/>
                  <a:pt x="40" y="112"/>
                  <a:pt x="41" y="111"/>
                </a:cubicBezTo>
                <a:cubicBezTo>
                  <a:pt x="42" y="111"/>
                  <a:pt x="43" y="112"/>
                  <a:pt x="44" y="112"/>
                </a:cubicBezTo>
                <a:cubicBezTo>
                  <a:pt x="48" y="113"/>
                  <a:pt x="48" y="113"/>
                  <a:pt x="48" y="113"/>
                </a:cubicBezTo>
                <a:cubicBezTo>
                  <a:pt x="47" y="113"/>
                  <a:pt x="47" y="113"/>
                  <a:pt x="47" y="113"/>
                </a:cubicBezTo>
                <a:cubicBezTo>
                  <a:pt x="46" y="113"/>
                  <a:pt x="46" y="112"/>
                  <a:pt x="46" y="112"/>
                </a:cubicBezTo>
                <a:cubicBezTo>
                  <a:pt x="45" y="113"/>
                  <a:pt x="45" y="113"/>
                  <a:pt x="44" y="113"/>
                </a:cubicBezTo>
                <a:cubicBezTo>
                  <a:pt x="41" y="113"/>
                  <a:pt x="41" y="113"/>
                  <a:pt x="41" y="113"/>
                </a:cubicBezTo>
                <a:cubicBezTo>
                  <a:pt x="38" y="113"/>
                  <a:pt x="36" y="112"/>
                  <a:pt x="35" y="111"/>
                </a:cubicBezTo>
                <a:close/>
                <a:moveTo>
                  <a:pt x="49" y="89"/>
                </a:moveTo>
                <a:cubicBezTo>
                  <a:pt x="49" y="89"/>
                  <a:pt x="48" y="88"/>
                  <a:pt x="47" y="87"/>
                </a:cubicBezTo>
                <a:cubicBezTo>
                  <a:pt x="47" y="87"/>
                  <a:pt x="46" y="86"/>
                  <a:pt x="46" y="86"/>
                </a:cubicBezTo>
                <a:cubicBezTo>
                  <a:pt x="47" y="86"/>
                  <a:pt x="47" y="87"/>
                  <a:pt x="48" y="87"/>
                </a:cubicBezTo>
                <a:cubicBezTo>
                  <a:pt x="48" y="87"/>
                  <a:pt x="49" y="88"/>
                  <a:pt x="49" y="88"/>
                </a:cubicBezTo>
                <a:lnTo>
                  <a:pt x="49" y="89"/>
                </a:lnTo>
                <a:close/>
                <a:moveTo>
                  <a:pt x="45" y="85"/>
                </a:moveTo>
                <a:cubicBezTo>
                  <a:pt x="44" y="84"/>
                  <a:pt x="43" y="84"/>
                  <a:pt x="43" y="83"/>
                </a:cubicBezTo>
                <a:cubicBezTo>
                  <a:pt x="42" y="82"/>
                  <a:pt x="42" y="81"/>
                  <a:pt x="42" y="80"/>
                </a:cubicBezTo>
                <a:cubicBezTo>
                  <a:pt x="42" y="80"/>
                  <a:pt x="42" y="80"/>
                  <a:pt x="42" y="80"/>
                </a:cubicBezTo>
                <a:cubicBezTo>
                  <a:pt x="42" y="80"/>
                  <a:pt x="42" y="80"/>
                  <a:pt x="42" y="80"/>
                </a:cubicBezTo>
                <a:cubicBezTo>
                  <a:pt x="42" y="80"/>
                  <a:pt x="42" y="80"/>
                  <a:pt x="43" y="81"/>
                </a:cubicBezTo>
                <a:cubicBezTo>
                  <a:pt x="43" y="81"/>
                  <a:pt x="44" y="82"/>
                  <a:pt x="44" y="82"/>
                </a:cubicBezTo>
                <a:cubicBezTo>
                  <a:pt x="44" y="83"/>
                  <a:pt x="45" y="84"/>
                  <a:pt x="45" y="84"/>
                </a:cubicBezTo>
                <a:cubicBezTo>
                  <a:pt x="45" y="85"/>
                  <a:pt x="45" y="85"/>
                  <a:pt x="45" y="86"/>
                </a:cubicBezTo>
                <a:cubicBezTo>
                  <a:pt x="45" y="86"/>
                  <a:pt x="45" y="86"/>
                  <a:pt x="45" y="85"/>
                </a:cubicBezTo>
                <a:cubicBezTo>
                  <a:pt x="45" y="85"/>
                  <a:pt x="45" y="85"/>
                  <a:pt x="45" y="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47" name="Freeform 49">
            <a:extLst>
              <a:ext uri="{FF2B5EF4-FFF2-40B4-BE49-F238E27FC236}">
                <a16:creationId xmlns:a16="http://schemas.microsoft.com/office/drawing/2014/main" xmlns="" id="{53B565F4-CE2E-4775-A9DE-18EA8A51E0BA}"/>
              </a:ext>
            </a:extLst>
          </p:cNvPr>
          <p:cNvSpPr>
            <a:spLocks noEditPoints="1"/>
          </p:cNvSpPr>
          <p:nvPr/>
        </p:nvSpPr>
        <p:spPr bwMode="auto">
          <a:xfrm>
            <a:off x="8249764" y="3769695"/>
            <a:ext cx="463921" cy="439655"/>
          </a:xfrm>
          <a:custGeom>
            <a:avLst/>
            <a:gdLst>
              <a:gd name="T0" fmla="*/ 145 w 223"/>
              <a:gd name="T1" fmla="*/ 101 h 212"/>
              <a:gd name="T2" fmla="*/ 151 w 223"/>
              <a:gd name="T3" fmla="*/ 117 h 212"/>
              <a:gd name="T4" fmla="*/ 155 w 223"/>
              <a:gd name="T5" fmla="*/ 135 h 212"/>
              <a:gd name="T6" fmla="*/ 147 w 223"/>
              <a:gd name="T7" fmla="*/ 156 h 212"/>
              <a:gd name="T8" fmla="*/ 144 w 223"/>
              <a:gd name="T9" fmla="*/ 168 h 212"/>
              <a:gd name="T10" fmla="*/ 128 w 223"/>
              <a:gd name="T11" fmla="*/ 180 h 212"/>
              <a:gd name="T12" fmla="*/ 118 w 223"/>
              <a:gd name="T13" fmla="*/ 195 h 212"/>
              <a:gd name="T14" fmla="*/ 118 w 223"/>
              <a:gd name="T15" fmla="*/ 204 h 212"/>
              <a:gd name="T16" fmla="*/ 108 w 223"/>
              <a:gd name="T17" fmla="*/ 191 h 212"/>
              <a:gd name="T18" fmla="*/ 97 w 223"/>
              <a:gd name="T19" fmla="*/ 197 h 212"/>
              <a:gd name="T20" fmla="*/ 82 w 223"/>
              <a:gd name="T21" fmla="*/ 209 h 212"/>
              <a:gd name="T22" fmla="*/ 70 w 223"/>
              <a:gd name="T23" fmla="*/ 195 h 212"/>
              <a:gd name="T24" fmla="*/ 51 w 223"/>
              <a:gd name="T25" fmla="*/ 192 h 212"/>
              <a:gd name="T26" fmla="*/ 48 w 223"/>
              <a:gd name="T27" fmla="*/ 189 h 212"/>
              <a:gd name="T28" fmla="*/ 44 w 223"/>
              <a:gd name="T29" fmla="*/ 178 h 212"/>
              <a:gd name="T30" fmla="*/ 33 w 223"/>
              <a:gd name="T31" fmla="*/ 168 h 212"/>
              <a:gd name="T32" fmla="*/ 19 w 223"/>
              <a:gd name="T33" fmla="*/ 157 h 212"/>
              <a:gd name="T34" fmla="*/ 26 w 223"/>
              <a:gd name="T35" fmla="*/ 150 h 212"/>
              <a:gd name="T36" fmla="*/ 17 w 223"/>
              <a:gd name="T37" fmla="*/ 135 h 212"/>
              <a:gd name="T38" fmla="*/ 18 w 223"/>
              <a:gd name="T39" fmla="*/ 116 h 212"/>
              <a:gd name="T40" fmla="*/ 27 w 223"/>
              <a:gd name="T41" fmla="*/ 101 h 212"/>
              <a:gd name="T42" fmla="*/ 39 w 223"/>
              <a:gd name="T43" fmla="*/ 80 h 212"/>
              <a:gd name="T44" fmla="*/ 36 w 223"/>
              <a:gd name="T45" fmla="*/ 71 h 212"/>
              <a:gd name="T46" fmla="*/ 59 w 223"/>
              <a:gd name="T47" fmla="*/ 72 h 212"/>
              <a:gd name="T48" fmla="*/ 76 w 223"/>
              <a:gd name="T49" fmla="*/ 68 h 212"/>
              <a:gd name="T50" fmla="*/ 84 w 223"/>
              <a:gd name="T51" fmla="*/ 56 h 212"/>
              <a:gd name="T52" fmla="*/ 96 w 223"/>
              <a:gd name="T53" fmla="*/ 60 h 212"/>
              <a:gd name="T54" fmla="*/ 106 w 223"/>
              <a:gd name="T55" fmla="*/ 65 h 212"/>
              <a:gd name="T56" fmla="*/ 119 w 223"/>
              <a:gd name="T57" fmla="*/ 78 h 212"/>
              <a:gd name="T58" fmla="*/ 124 w 223"/>
              <a:gd name="T59" fmla="*/ 78 h 212"/>
              <a:gd name="T60" fmla="*/ 134 w 223"/>
              <a:gd name="T61" fmla="*/ 83 h 212"/>
              <a:gd name="T62" fmla="*/ 147 w 223"/>
              <a:gd name="T63" fmla="*/ 94 h 212"/>
              <a:gd name="T64" fmla="*/ 223 w 223"/>
              <a:gd name="T65" fmla="*/ 74 h 212"/>
              <a:gd name="T66" fmla="*/ 218 w 223"/>
              <a:gd name="T67" fmla="*/ 89 h 212"/>
              <a:gd name="T68" fmla="*/ 205 w 223"/>
              <a:gd name="T69" fmla="*/ 98 h 212"/>
              <a:gd name="T70" fmla="*/ 187 w 223"/>
              <a:gd name="T71" fmla="*/ 105 h 212"/>
              <a:gd name="T72" fmla="*/ 180 w 223"/>
              <a:gd name="T73" fmla="*/ 104 h 212"/>
              <a:gd name="T74" fmla="*/ 162 w 223"/>
              <a:gd name="T75" fmla="*/ 91 h 212"/>
              <a:gd name="T76" fmla="*/ 159 w 223"/>
              <a:gd name="T77" fmla="*/ 78 h 212"/>
              <a:gd name="T78" fmla="*/ 150 w 223"/>
              <a:gd name="T79" fmla="*/ 62 h 212"/>
              <a:gd name="T80" fmla="*/ 128 w 223"/>
              <a:gd name="T81" fmla="*/ 57 h 212"/>
              <a:gd name="T82" fmla="*/ 115 w 223"/>
              <a:gd name="T83" fmla="*/ 34 h 212"/>
              <a:gd name="T84" fmla="*/ 119 w 223"/>
              <a:gd name="T85" fmla="*/ 18 h 212"/>
              <a:gd name="T86" fmla="*/ 125 w 223"/>
              <a:gd name="T87" fmla="*/ 8 h 212"/>
              <a:gd name="T88" fmla="*/ 145 w 223"/>
              <a:gd name="T89" fmla="*/ 2 h 212"/>
              <a:gd name="T90" fmla="*/ 170 w 223"/>
              <a:gd name="T91" fmla="*/ 14 h 212"/>
              <a:gd name="T92" fmla="*/ 178 w 223"/>
              <a:gd name="T93" fmla="*/ 36 h 212"/>
              <a:gd name="T94" fmla="*/ 185 w 223"/>
              <a:gd name="T95" fmla="*/ 41 h 212"/>
              <a:gd name="T96" fmla="*/ 203 w 223"/>
              <a:gd name="T97" fmla="*/ 45 h 212"/>
              <a:gd name="T98" fmla="*/ 215 w 223"/>
              <a:gd name="T99" fmla="*/ 54 h 212"/>
              <a:gd name="T100" fmla="*/ 219 w 223"/>
              <a:gd name="T101" fmla="*/ 65 h 212"/>
              <a:gd name="T102" fmla="*/ 134 w 223"/>
              <a:gd name="T103" fmla="*/ 211 h 212"/>
              <a:gd name="T104" fmla="*/ 122 w 223"/>
              <a:gd name="T105" fmla="*/ 195 h 212"/>
              <a:gd name="T106" fmla="*/ 132 w 223"/>
              <a:gd name="T107" fmla="*/ 207 h 212"/>
              <a:gd name="T108" fmla="*/ 2 w 223"/>
              <a:gd name="T109" fmla="*/ 137 h 212"/>
              <a:gd name="T110" fmla="*/ 14 w 223"/>
              <a:gd name="T111" fmla="*/ 13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212">
                <a:moveTo>
                  <a:pt x="106" y="207"/>
                </a:moveTo>
                <a:cubicBezTo>
                  <a:pt x="106" y="207"/>
                  <a:pt x="106" y="207"/>
                  <a:pt x="107" y="207"/>
                </a:cubicBezTo>
                <a:cubicBezTo>
                  <a:pt x="107" y="207"/>
                  <a:pt x="107" y="207"/>
                  <a:pt x="108" y="207"/>
                </a:cubicBezTo>
                <a:cubicBezTo>
                  <a:pt x="108" y="208"/>
                  <a:pt x="108" y="208"/>
                  <a:pt x="107" y="209"/>
                </a:cubicBezTo>
                <a:cubicBezTo>
                  <a:pt x="107" y="210"/>
                  <a:pt x="107" y="211"/>
                  <a:pt x="106" y="211"/>
                </a:cubicBezTo>
                <a:cubicBezTo>
                  <a:pt x="105" y="211"/>
                  <a:pt x="104" y="210"/>
                  <a:pt x="104" y="209"/>
                </a:cubicBezTo>
                <a:cubicBezTo>
                  <a:pt x="104" y="209"/>
                  <a:pt x="105" y="208"/>
                  <a:pt x="106" y="207"/>
                </a:cubicBezTo>
                <a:close/>
                <a:moveTo>
                  <a:pt x="145" y="101"/>
                </a:moveTo>
                <a:cubicBezTo>
                  <a:pt x="145" y="102"/>
                  <a:pt x="144" y="102"/>
                  <a:pt x="143" y="103"/>
                </a:cubicBezTo>
                <a:cubicBezTo>
                  <a:pt x="143" y="103"/>
                  <a:pt x="142" y="104"/>
                  <a:pt x="142" y="105"/>
                </a:cubicBezTo>
                <a:cubicBezTo>
                  <a:pt x="142" y="107"/>
                  <a:pt x="144" y="108"/>
                  <a:pt x="146" y="109"/>
                </a:cubicBezTo>
                <a:cubicBezTo>
                  <a:pt x="149" y="110"/>
                  <a:pt x="151" y="111"/>
                  <a:pt x="151" y="111"/>
                </a:cubicBezTo>
                <a:cubicBezTo>
                  <a:pt x="151" y="112"/>
                  <a:pt x="151" y="112"/>
                  <a:pt x="151" y="113"/>
                </a:cubicBezTo>
                <a:cubicBezTo>
                  <a:pt x="151" y="113"/>
                  <a:pt x="151" y="113"/>
                  <a:pt x="151" y="114"/>
                </a:cubicBezTo>
                <a:cubicBezTo>
                  <a:pt x="151" y="114"/>
                  <a:pt x="151" y="115"/>
                  <a:pt x="151" y="116"/>
                </a:cubicBezTo>
                <a:cubicBezTo>
                  <a:pt x="151" y="116"/>
                  <a:pt x="151" y="116"/>
                  <a:pt x="151" y="117"/>
                </a:cubicBezTo>
                <a:cubicBezTo>
                  <a:pt x="151" y="117"/>
                  <a:pt x="151" y="117"/>
                  <a:pt x="151" y="118"/>
                </a:cubicBezTo>
                <a:cubicBezTo>
                  <a:pt x="151" y="119"/>
                  <a:pt x="151" y="119"/>
                  <a:pt x="152" y="120"/>
                </a:cubicBezTo>
                <a:cubicBezTo>
                  <a:pt x="152" y="121"/>
                  <a:pt x="153" y="121"/>
                  <a:pt x="153" y="122"/>
                </a:cubicBezTo>
                <a:cubicBezTo>
                  <a:pt x="153" y="123"/>
                  <a:pt x="152" y="125"/>
                  <a:pt x="151" y="126"/>
                </a:cubicBezTo>
                <a:cubicBezTo>
                  <a:pt x="149" y="128"/>
                  <a:pt x="149" y="129"/>
                  <a:pt x="149" y="130"/>
                </a:cubicBezTo>
                <a:cubicBezTo>
                  <a:pt x="149" y="130"/>
                  <a:pt x="149" y="131"/>
                  <a:pt x="151" y="133"/>
                </a:cubicBezTo>
                <a:cubicBezTo>
                  <a:pt x="152" y="132"/>
                  <a:pt x="152" y="132"/>
                  <a:pt x="152" y="132"/>
                </a:cubicBezTo>
                <a:cubicBezTo>
                  <a:pt x="154" y="132"/>
                  <a:pt x="154" y="133"/>
                  <a:pt x="155" y="135"/>
                </a:cubicBezTo>
                <a:cubicBezTo>
                  <a:pt x="155" y="137"/>
                  <a:pt x="155" y="138"/>
                  <a:pt x="155" y="139"/>
                </a:cubicBezTo>
                <a:cubicBezTo>
                  <a:pt x="155" y="138"/>
                  <a:pt x="155" y="138"/>
                  <a:pt x="155" y="138"/>
                </a:cubicBezTo>
                <a:cubicBezTo>
                  <a:pt x="155" y="140"/>
                  <a:pt x="154" y="141"/>
                  <a:pt x="152" y="143"/>
                </a:cubicBezTo>
                <a:cubicBezTo>
                  <a:pt x="150" y="145"/>
                  <a:pt x="148" y="146"/>
                  <a:pt x="147" y="148"/>
                </a:cubicBezTo>
                <a:cubicBezTo>
                  <a:pt x="147" y="149"/>
                  <a:pt x="148" y="149"/>
                  <a:pt x="149" y="150"/>
                </a:cubicBezTo>
                <a:cubicBezTo>
                  <a:pt x="150" y="152"/>
                  <a:pt x="151" y="153"/>
                  <a:pt x="151" y="153"/>
                </a:cubicBezTo>
                <a:cubicBezTo>
                  <a:pt x="151" y="154"/>
                  <a:pt x="150" y="155"/>
                  <a:pt x="150" y="155"/>
                </a:cubicBezTo>
                <a:cubicBezTo>
                  <a:pt x="147" y="156"/>
                  <a:pt x="147" y="156"/>
                  <a:pt x="147" y="156"/>
                </a:cubicBezTo>
                <a:cubicBezTo>
                  <a:pt x="146" y="157"/>
                  <a:pt x="145" y="157"/>
                  <a:pt x="145" y="158"/>
                </a:cubicBezTo>
                <a:cubicBezTo>
                  <a:pt x="144" y="158"/>
                  <a:pt x="143" y="159"/>
                  <a:pt x="143" y="161"/>
                </a:cubicBezTo>
                <a:cubicBezTo>
                  <a:pt x="143" y="162"/>
                  <a:pt x="144" y="163"/>
                  <a:pt x="145" y="164"/>
                </a:cubicBezTo>
                <a:cubicBezTo>
                  <a:pt x="145" y="163"/>
                  <a:pt x="146" y="163"/>
                  <a:pt x="146" y="163"/>
                </a:cubicBezTo>
                <a:cubicBezTo>
                  <a:pt x="147" y="164"/>
                  <a:pt x="148" y="165"/>
                  <a:pt x="148" y="165"/>
                </a:cubicBezTo>
                <a:cubicBezTo>
                  <a:pt x="148" y="166"/>
                  <a:pt x="147" y="167"/>
                  <a:pt x="147" y="168"/>
                </a:cubicBezTo>
                <a:cubicBezTo>
                  <a:pt x="146" y="168"/>
                  <a:pt x="146" y="168"/>
                  <a:pt x="146" y="168"/>
                </a:cubicBezTo>
                <a:cubicBezTo>
                  <a:pt x="145" y="168"/>
                  <a:pt x="144" y="168"/>
                  <a:pt x="144" y="168"/>
                </a:cubicBezTo>
                <a:cubicBezTo>
                  <a:pt x="143" y="167"/>
                  <a:pt x="142" y="167"/>
                  <a:pt x="141" y="166"/>
                </a:cubicBezTo>
                <a:cubicBezTo>
                  <a:pt x="139" y="167"/>
                  <a:pt x="138" y="169"/>
                  <a:pt x="136" y="170"/>
                </a:cubicBezTo>
                <a:cubicBezTo>
                  <a:pt x="135" y="172"/>
                  <a:pt x="134" y="173"/>
                  <a:pt x="134" y="173"/>
                </a:cubicBezTo>
                <a:cubicBezTo>
                  <a:pt x="134" y="175"/>
                  <a:pt x="135" y="176"/>
                  <a:pt x="135" y="177"/>
                </a:cubicBezTo>
                <a:cubicBezTo>
                  <a:pt x="136" y="177"/>
                  <a:pt x="136" y="178"/>
                  <a:pt x="136" y="179"/>
                </a:cubicBezTo>
                <a:cubicBezTo>
                  <a:pt x="136" y="181"/>
                  <a:pt x="135" y="181"/>
                  <a:pt x="134" y="181"/>
                </a:cubicBezTo>
                <a:cubicBezTo>
                  <a:pt x="133" y="181"/>
                  <a:pt x="132" y="181"/>
                  <a:pt x="131" y="181"/>
                </a:cubicBezTo>
                <a:cubicBezTo>
                  <a:pt x="130" y="180"/>
                  <a:pt x="129" y="180"/>
                  <a:pt x="128" y="180"/>
                </a:cubicBezTo>
                <a:cubicBezTo>
                  <a:pt x="128" y="180"/>
                  <a:pt x="127" y="180"/>
                  <a:pt x="126" y="181"/>
                </a:cubicBezTo>
                <a:cubicBezTo>
                  <a:pt x="125" y="182"/>
                  <a:pt x="123" y="183"/>
                  <a:pt x="122" y="184"/>
                </a:cubicBezTo>
                <a:cubicBezTo>
                  <a:pt x="120" y="185"/>
                  <a:pt x="119" y="186"/>
                  <a:pt x="118" y="187"/>
                </a:cubicBezTo>
                <a:cubicBezTo>
                  <a:pt x="116" y="188"/>
                  <a:pt x="116" y="189"/>
                  <a:pt x="116" y="189"/>
                </a:cubicBezTo>
                <a:cubicBezTo>
                  <a:pt x="116" y="190"/>
                  <a:pt x="116" y="190"/>
                  <a:pt x="116" y="190"/>
                </a:cubicBezTo>
                <a:cubicBezTo>
                  <a:pt x="116" y="190"/>
                  <a:pt x="116" y="190"/>
                  <a:pt x="116" y="191"/>
                </a:cubicBezTo>
                <a:cubicBezTo>
                  <a:pt x="116" y="192"/>
                  <a:pt x="116" y="192"/>
                  <a:pt x="116" y="193"/>
                </a:cubicBezTo>
                <a:cubicBezTo>
                  <a:pt x="116" y="193"/>
                  <a:pt x="117" y="194"/>
                  <a:pt x="118" y="195"/>
                </a:cubicBezTo>
                <a:cubicBezTo>
                  <a:pt x="119" y="196"/>
                  <a:pt x="120" y="197"/>
                  <a:pt x="120" y="198"/>
                </a:cubicBezTo>
                <a:cubicBezTo>
                  <a:pt x="120" y="199"/>
                  <a:pt x="120" y="199"/>
                  <a:pt x="120" y="199"/>
                </a:cubicBezTo>
                <a:cubicBezTo>
                  <a:pt x="120" y="199"/>
                  <a:pt x="119" y="199"/>
                  <a:pt x="119" y="199"/>
                </a:cubicBezTo>
                <a:cubicBezTo>
                  <a:pt x="119" y="199"/>
                  <a:pt x="120" y="200"/>
                  <a:pt x="120" y="200"/>
                </a:cubicBezTo>
                <a:cubicBezTo>
                  <a:pt x="120" y="200"/>
                  <a:pt x="120" y="200"/>
                  <a:pt x="120" y="200"/>
                </a:cubicBezTo>
                <a:cubicBezTo>
                  <a:pt x="120" y="201"/>
                  <a:pt x="120" y="201"/>
                  <a:pt x="120" y="202"/>
                </a:cubicBezTo>
                <a:cubicBezTo>
                  <a:pt x="119" y="203"/>
                  <a:pt x="119" y="203"/>
                  <a:pt x="119" y="203"/>
                </a:cubicBezTo>
                <a:cubicBezTo>
                  <a:pt x="118" y="204"/>
                  <a:pt x="118" y="204"/>
                  <a:pt x="118" y="204"/>
                </a:cubicBezTo>
                <a:cubicBezTo>
                  <a:pt x="117" y="204"/>
                  <a:pt x="116" y="204"/>
                  <a:pt x="115" y="203"/>
                </a:cubicBezTo>
                <a:cubicBezTo>
                  <a:pt x="115" y="201"/>
                  <a:pt x="114" y="200"/>
                  <a:pt x="114" y="198"/>
                </a:cubicBezTo>
                <a:cubicBezTo>
                  <a:pt x="114" y="198"/>
                  <a:pt x="114" y="197"/>
                  <a:pt x="114" y="197"/>
                </a:cubicBezTo>
                <a:cubicBezTo>
                  <a:pt x="115" y="197"/>
                  <a:pt x="115" y="197"/>
                  <a:pt x="115" y="196"/>
                </a:cubicBezTo>
                <a:cubicBezTo>
                  <a:pt x="115" y="196"/>
                  <a:pt x="115" y="196"/>
                  <a:pt x="115" y="196"/>
                </a:cubicBezTo>
                <a:cubicBezTo>
                  <a:pt x="114" y="196"/>
                  <a:pt x="114" y="195"/>
                  <a:pt x="113" y="193"/>
                </a:cubicBezTo>
                <a:cubicBezTo>
                  <a:pt x="113" y="191"/>
                  <a:pt x="112" y="190"/>
                  <a:pt x="110" y="190"/>
                </a:cubicBezTo>
                <a:cubicBezTo>
                  <a:pt x="110" y="190"/>
                  <a:pt x="109" y="190"/>
                  <a:pt x="108" y="191"/>
                </a:cubicBezTo>
                <a:cubicBezTo>
                  <a:pt x="106" y="191"/>
                  <a:pt x="106" y="192"/>
                  <a:pt x="105" y="192"/>
                </a:cubicBezTo>
                <a:cubicBezTo>
                  <a:pt x="105" y="191"/>
                  <a:pt x="105" y="191"/>
                  <a:pt x="105" y="191"/>
                </a:cubicBezTo>
                <a:cubicBezTo>
                  <a:pt x="105" y="191"/>
                  <a:pt x="104" y="191"/>
                  <a:pt x="104" y="191"/>
                </a:cubicBezTo>
                <a:cubicBezTo>
                  <a:pt x="102" y="193"/>
                  <a:pt x="101" y="195"/>
                  <a:pt x="101" y="197"/>
                </a:cubicBezTo>
                <a:cubicBezTo>
                  <a:pt x="101" y="199"/>
                  <a:pt x="100" y="200"/>
                  <a:pt x="99" y="200"/>
                </a:cubicBezTo>
                <a:cubicBezTo>
                  <a:pt x="97" y="200"/>
                  <a:pt x="96" y="200"/>
                  <a:pt x="96" y="199"/>
                </a:cubicBezTo>
                <a:cubicBezTo>
                  <a:pt x="96" y="199"/>
                  <a:pt x="97" y="198"/>
                  <a:pt x="97" y="198"/>
                </a:cubicBezTo>
                <a:cubicBezTo>
                  <a:pt x="97" y="198"/>
                  <a:pt x="97" y="198"/>
                  <a:pt x="97" y="197"/>
                </a:cubicBezTo>
                <a:cubicBezTo>
                  <a:pt x="96" y="197"/>
                  <a:pt x="96" y="196"/>
                  <a:pt x="96" y="195"/>
                </a:cubicBezTo>
                <a:cubicBezTo>
                  <a:pt x="95" y="194"/>
                  <a:pt x="95" y="194"/>
                  <a:pt x="94" y="193"/>
                </a:cubicBezTo>
                <a:cubicBezTo>
                  <a:pt x="92" y="194"/>
                  <a:pt x="90" y="195"/>
                  <a:pt x="88" y="195"/>
                </a:cubicBezTo>
                <a:cubicBezTo>
                  <a:pt x="86" y="195"/>
                  <a:pt x="84" y="196"/>
                  <a:pt x="82" y="198"/>
                </a:cubicBezTo>
                <a:cubicBezTo>
                  <a:pt x="82" y="199"/>
                  <a:pt x="83" y="200"/>
                  <a:pt x="83" y="201"/>
                </a:cubicBezTo>
                <a:cubicBezTo>
                  <a:pt x="84" y="203"/>
                  <a:pt x="85" y="204"/>
                  <a:pt x="85" y="204"/>
                </a:cubicBezTo>
                <a:cubicBezTo>
                  <a:pt x="85" y="205"/>
                  <a:pt x="84" y="206"/>
                  <a:pt x="84" y="207"/>
                </a:cubicBezTo>
                <a:cubicBezTo>
                  <a:pt x="83" y="208"/>
                  <a:pt x="82" y="209"/>
                  <a:pt x="82" y="209"/>
                </a:cubicBezTo>
                <a:cubicBezTo>
                  <a:pt x="78" y="209"/>
                  <a:pt x="77" y="208"/>
                  <a:pt x="77" y="206"/>
                </a:cubicBezTo>
                <a:cubicBezTo>
                  <a:pt x="77" y="204"/>
                  <a:pt x="77" y="202"/>
                  <a:pt x="76" y="200"/>
                </a:cubicBezTo>
                <a:cubicBezTo>
                  <a:pt x="76" y="200"/>
                  <a:pt x="76" y="200"/>
                  <a:pt x="77" y="200"/>
                </a:cubicBezTo>
                <a:cubicBezTo>
                  <a:pt x="77" y="200"/>
                  <a:pt x="77" y="199"/>
                  <a:pt x="77" y="199"/>
                </a:cubicBezTo>
                <a:cubicBezTo>
                  <a:pt x="77" y="200"/>
                  <a:pt x="77" y="200"/>
                  <a:pt x="77" y="200"/>
                </a:cubicBezTo>
                <a:cubicBezTo>
                  <a:pt x="77" y="199"/>
                  <a:pt x="77" y="198"/>
                  <a:pt x="76" y="196"/>
                </a:cubicBezTo>
                <a:cubicBezTo>
                  <a:pt x="76" y="194"/>
                  <a:pt x="75" y="194"/>
                  <a:pt x="72" y="194"/>
                </a:cubicBezTo>
                <a:cubicBezTo>
                  <a:pt x="71" y="194"/>
                  <a:pt x="70" y="194"/>
                  <a:pt x="70" y="195"/>
                </a:cubicBezTo>
                <a:cubicBezTo>
                  <a:pt x="69" y="196"/>
                  <a:pt x="69" y="196"/>
                  <a:pt x="68" y="196"/>
                </a:cubicBezTo>
                <a:cubicBezTo>
                  <a:pt x="68" y="196"/>
                  <a:pt x="67" y="196"/>
                  <a:pt x="67" y="196"/>
                </a:cubicBezTo>
                <a:cubicBezTo>
                  <a:pt x="67" y="196"/>
                  <a:pt x="67" y="196"/>
                  <a:pt x="67" y="196"/>
                </a:cubicBezTo>
                <a:cubicBezTo>
                  <a:pt x="66" y="196"/>
                  <a:pt x="66" y="196"/>
                  <a:pt x="66" y="196"/>
                </a:cubicBezTo>
                <a:cubicBezTo>
                  <a:pt x="66" y="196"/>
                  <a:pt x="66" y="196"/>
                  <a:pt x="66" y="196"/>
                </a:cubicBezTo>
                <a:cubicBezTo>
                  <a:pt x="65" y="196"/>
                  <a:pt x="64" y="195"/>
                  <a:pt x="62" y="193"/>
                </a:cubicBezTo>
                <a:cubicBezTo>
                  <a:pt x="60" y="191"/>
                  <a:pt x="58" y="189"/>
                  <a:pt x="55" y="188"/>
                </a:cubicBezTo>
                <a:cubicBezTo>
                  <a:pt x="54" y="190"/>
                  <a:pt x="52" y="191"/>
                  <a:pt x="51" y="192"/>
                </a:cubicBezTo>
                <a:cubicBezTo>
                  <a:pt x="49" y="193"/>
                  <a:pt x="48" y="194"/>
                  <a:pt x="48" y="195"/>
                </a:cubicBezTo>
                <a:cubicBezTo>
                  <a:pt x="48" y="195"/>
                  <a:pt x="49" y="196"/>
                  <a:pt x="49" y="196"/>
                </a:cubicBezTo>
                <a:cubicBezTo>
                  <a:pt x="48" y="197"/>
                  <a:pt x="48" y="198"/>
                  <a:pt x="47" y="198"/>
                </a:cubicBezTo>
                <a:cubicBezTo>
                  <a:pt x="46" y="198"/>
                  <a:pt x="46" y="197"/>
                  <a:pt x="46" y="196"/>
                </a:cubicBezTo>
                <a:cubicBezTo>
                  <a:pt x="46" y="196"/>
                  <a:pt x="46" y="195"/>
                  <a:pt x="47" y="195"/>
                </a:cubicBezTo>
                <a:cubicBezTo>
                  <a:pt x="48" y="194"/>
                  <a:pt x="48" y="194"/>
                  <a:pt x="48" y="193"/>
                </a:cubicBezTo>
                <a:cubicBezTo>
                  <a:pt x="48" y="192"/>
                  <a:pt x="48" y="191"/>
                  <a:pt x="48" y="190"/>
                </a:cubicBezTo>
                <a:cubicBezTo>
                  <a:pt x="48" y="190"/>
                  <a:pt x="48" y="190"/>
                  <a:pt x="48" y="189"/>
                </a:cubicBezTo>
                <a:cubicBezTo>
                  <a:pt x="48" y="189"/>
                  <a:pt x="48" y="189"/>
                  <a:pt x="48" y="188"/>
                </a:cubicBezTo>
                <a:cubicBezTo>
                  <a:pt x="48" y="188"/>
                  <a:pt x="48" y="187"/>
                  <a:pt x="48" y="186"/>
                </a:cubicBezTo>
                <a:cubicBezTo>
                  <a:pt x="49" y="186"/>
                  <a:pt x="49" y="185"/>
                  <a:pt x="49" y="185"/>
                </a:cubicBezTo>
                <a:cubicBezTo>
                  <a:pt x="49" y="184"/>
                  <a:pt x="49" y="184"/>
                  <a:pt x="48" y="184"/>
                </a:cubicBezTo>
                <a:cubicBezTo>
                  <a:pt x="48" y="184"/>
                  <a:pt x="48" y="183"/>
                  <a:pt x="48" y="183"/>
                </a:cubicBezTo>
                <a:cubicBezTo>
                  <a:pt x="48" y="182"/>
                  <a:pt x="48" y="182"/>
                  <a:pt x="48" y="182"/>
                </a:cubicBezTo>
                <a:cubicBezTo>
                  <a:pt x="48" y="182"/>
                  <a:pt x="47" y="182"/>
                  <a:pt x="46" y="181"/>
                </a:cubicBezTo>
                <a:cubicBezTo>
                  <a:pt x="46" y="180"/>
                  <a:pt x="45" y="179"/>
                  <a:pt x="44" y="178"/>
                </a:cubicBezTo>
                <a:cubicBezTo>
                  <a:pt x="43" y="177"/>
                  <a:pt x="42" y="176"/>
                  <a:pt x="42" y="176"/>
                </a:cubicBezTo>
                <a:cubicBezTo>
                  <a:pt x="41" y="175"/>
                  <a:pt x="40" y="174"/>
                  <a:pt x="39" y="174"/>
                </a:cubicBezTo>
                <a:cubicBezTo>
                  <a:pt x="39" y="174"/>
                  <a:pt x="38" y="175"/>
                  <a:pt x="38" y="175"/>
                </a:cubicBezTo>
                <a:cubicBezTo>
                  <a:pt x="37" y="175"/>
                  <a:pt x="36" y="175"/>
                  <a:pt x="36" y="175"/>
                </a:cubicBezTo>
                <a:cubicBezTo>
                  <a:pt x="35" y="175"/>
                  <a:pt x="34" y="174"/>
                  <a:pt x="33" y="174"/>
                </a:cubicBezTo>
                <a:cubicBezTo>
                  <a:pt x="33" y="173"/>
                  <a:pt x="33" y="172"/>
                  <a:pt x="33" y="172"/>
                </a:cubicBezTo>
                <a:cubicBezTo>
                  <a:pt x="33" y="171"/>
                  <a:pt x="33" y="170"/>
                  <a:pt x="33" y="170"/>
                </a:cubicBezTo>
                <a:cubicBezTo>
                  <a:pt x="33" y="169"/>
                  <a:pt x="33" y="168"/>
                  <a:pt x="33" y="168"/>
                </a:cubicBezTo>
                <a:cubicBezTo>
                  <a:pt x="33" y="167"/>
                  <a:pt x="33" y="167"/>
                  <a:pt x="33" y="167"/>
                </a:cubicBezTo>
                <a:cubicBezTo>
                  <a:pt x="33" y="167"/>
                  <a:pt x="33" y="166"/>
                  <a:pt x="33" y="166"/>
                </a:cubicBezTo>
                <a:cubicBezTo>
                  <a:pt x="33" y="166"/>
                  <a:pt x="33" y="166"/>
                  <a:pt x="33" y="165"/>
                </a:cubicBezTo>
                <a:cubicBezTo>
                  <a:pt x="31" y="163"/>
                  <a:pt x="31" y="163"/>
                  <a:pt x="31" y="163"/>
                </a:cubicBezTo>
                <a:cubicBezTo>
                  <a:pt x="29" y="161"/>
                  <a:pt x="27" y="160"/>
                  <a:pt x="26" y="159"/>
                </a:cubicBezTo>
                <a:cubicBezTo>
                  <a:pt x="26" y="159"/>
                  <a:pt x="25" y="159"/>
                  <a:pt x="25" y="160"/>
                </a:cubicBezTo>
                <a:cubicBezTo>
                  <a:pt x="22" y="158"/>
                  <a:pt x="22" y="158"/>
                  <a:pt x="22" y="158"/>
                </a:cubicBezTo>
                <a:cubicBezTo>
                  <a:pt x="19" y="157"/>
                  <a:pt x="19" y="157"/>
                  <a:pt x="19" y="157"/>
                </a:cubicBezTo>
                <a:cubicBezTo>
                  <a:pt x="19" y="156"/>
                  <a:pt x="19" y="156"/>
                  <a:pt x="20" y="155"/>
                </a:cubicBezTo>
                <a:cubicBezTo>
                  <a:pt x="20" y="154"/>
                  <a:pt x="20" y="154"/>
                  <a:pt x="21" y="154"/>
                </a:cubicBezTo>
                <a:cubicBezTo>
                  <a:pt x="21" y="154"/>
                  <a:pt x="21" y="154"/>
                  <a:pt x="21" y="154"/>
                </a:cubicBezTo>
                <a:cubicBezTo>
                  <a:pt x="21" y="154"/>
                  <a:pt x="21" y="154"/>
                  <a:pt x="21" y="154"/>
                </a:cubicBezTo>
                <a:cubicBezTo>
                  <a:pt x="22" y="154"/>
                  <a:pt x="22" y="154"/>
                  <a:pt x="23" y="153"/>
                </a:cubicBezTo>
                <a:cubicBezTo>
                  <a:pt x="24" y="153"/>
                  <a:pt x="24" y="152"/>
                  <a:pt x="25" y="152"/>
                </a:cubicBezTo>
                <a:cubicBezTo>
                  <a:pt x="25" y="153"/>
                  <a:pt x="25" y="153"/>
                  <a:pt x="25" y="153"/>
                </a:cubicBezTo>
                <a:cubicBezTo>
                  <a:pt x="26" y="153"/>
                  <a:pt x="26" y="152"/>
                  <a:pt x="26" y="150"/>
                </a:cubicBezTo>
                <a:cubicBezTo>
                  <a:pt x="26" y="149"/>
                  <a:pt x="26" y="148"/>
                  <a:pt x="26" y="147"/>
                </a:cubicBezTo>
                <a:cubicBezTo>
                  <a:pt x="26" y="146"/>
                  <a:pt x="25" y="145"/>
                  <a:pt x="25" y="146"/>
                </a:cubicBezTo>
                <a:cubicBezTo>
                  <a:pt x="25" y="145"/>
                  <a:pt x="25" y="145"/>
                  <a:pt x="25" y="145"/>
                </a:cubicBezTo>
                <a:cubicBezTo>
                  <a:pt x="25" y="145"/>
                  <a:pt x="25" y="145"/>
                  <a:pt x="25" y="145"/>
                </a:cubicBezTo>
                <a:cubicBezTo>
                  <a:pt x="25" y="143"/>
                  <a:pt x="25" y="142"/>
                  <a:pt x="23" y="141"/>
                </a:cubicBezTo>
                <a:cubicBezTo>
                  <a:pt x="22" y="141"/>
                  <a:pt x="20" y="140"/>
                  <a:pt x="19" y="139"/>
                </a:cubicBezTo>
                <a:cubicBezTo>
                  <a:pt x="19" y="138"/>
                  <a:pt x="18" y="138"/>
                  <a:pt x="18" y="137"/>
                </a:cubicBezTo>
                <a:cubicBezTo>
                  <a:pt x="18" y="136"/>
                  <a:pt x="18" y="136"/>
                  <a:pt x="17" y="135"/>
                </a:cubicBezTo>
                <a:cubicBezTo>
                  <a:pt x="22" y="132"/>
                  <a:pt x="22" y="132"/>
                  <a:pt x="22" y="132"/>
                </a:cubicBezTo>
                <a:cubicBezTo>
                  <a:pt x="23" y="131"/>
                  <a:pt x="23" y="131"/>
                  <a:pt x="24" y="130"/>
                </a:cubicBezTo>
                <a:cubicBezTo>
                  <a:pt x="24" y="130"/>
                  <a:pt x="24" y="129"/>
                  <a:pt x="24" y="129"/>
                </a:cubicBezTo>
                <a:cubicBezTo>
                  <a:pt x="24" y="128"/>
                  <a:pt x="25" y="127"/>
                  <a:pt x="25" y="125"/>
                </a:cubicBezTo>
                <a:cubicBezTo>
                  <a:pt x="24" y="125"/>
                  <a:pt x="24" y="124"/>
                  <a:pt x="24" y="123"/>
                </a:cubicBezTo>
                <a:cubicBezTo>
                  <a:pt x="24" y="123"/>
                  <a:pt x="24" y="123"/>
                  <a:pt x="24" y="123"/>
                </a:cubicBezTo>
                <a:cubicBezTo>
                  <a:pt x="24" y="122"/>
                  <a:pt x="23" y="121"/>
                  <a:pt x="21" y="120"/>
                </a:cubicBezTo>
                <a:cubicBezTo>
                  <a:pt x="19" y="119"/>
                  <a:pt x="18" y="118"/>
                  <a:pt x="18" y="116"/>
                </a:cubicBezTo>
                <a:cubicBezTo>
                  <a:pt x="18" y="115"/>
                  <a:pt x="19" y="115"/>
                  <a:pt x="20" y="115"/>
                </a:cubicBezTo>
                <a:cubicBezTo>
                  <a:pt x="22" y="115"/>
                  <a:pt x="24" y="115"/>
                  <a:pt x="27" y="116"/>
                </a:cubicBezTo>
                <a:cubicBezTo>
                  <a:pt x="29" y="112"/>
                  <a:pt x="29" y="112"/>
                  <a:pt x="29" y="112"/>
                </a:cubicBezTo>
                <a:cubicBezTo>
                  <a:pt x="30" y="111"/>
                  <a:pt x="30" y="110"/>
                  <a:pt x="30" y="108"/>
                </a:cubicBezTo>
                <a:cubicBezTo>
                  <a:pt x="30" y="108"/>
                  <a:pt x="30" y="107"/>
                  <a:pt x="29" y="106"/>
                </a:cubicBezTo>
                <a:cubicBezTo>
                  <a:pt x="29" y="105"/>
                  <a:pt x="28" y="105"/>
                  <a:pt x="27" y="105"/>
                </a:cubicBezTo>
                <a:cubicBezTo>
                  <a:pt x="27" y="104"/>
                  <a:pt x="27" y="103"/>
                  <a:pt x="27" y="103"/>
                </a:cubicBezTo>
                <a:cubicBezTo>
                  <a:pt x="27" y="102"/>
                  <a:pt x="27" y="102"/>
                  <a:pt x="27" y="101"/>
                </a:cubicBezTo>
                <a:cubicBezTo>
                  <a:pt x="27" y="101"/>
                  <a:pt x="28" y="101"/>
                  <a:pt x="28" y="100"/>
                </a:cubicBezTo>
                <a:cubicBezTo>
                  <a:pt x="29" y="99"/>
                  <a:pt x="29" y="98"/>
                  <a:pt x="30" y="97"/>
                </a:cubicBezTo>
                <a:cubicBezTo>
                  <a:pt x="31" y="96"/>
                  <a:pt x="32" y="95"/>
                  <a:pt x="33" y="95"/>
                </a:cubicBezTo>
                <a:cubicBezTo>
                  <a:pt x="34" y="94"/>
                  <a:pt x="35" y="93"/>
                  <a:pt x="37" y="93"/>
                </a:cubicBezTo>
                <a:cubicBezTo>
                  <a:pt x="38" y="93"/>
                  <a:pt x="40" y="92"/>
                  <a:pt x="41" y="90"/>
                </a:cubicBezTo>
                <a:cubicBezTo>
                  <a:pt x="43" y="88"/>
                  <a:pt x="44" y="87"/>
                  <a:pt x="44" y="85"/>
                </a:cubicBezTo>
                <a:cubicBezTo>
                  <a:pt x="44" y="85"/>
                  <a:pt x="43" y="84"/>
                  <a:pt x="42" y="83"/>
                </a:cubicBezTo>
                <a:cubicBezTo>
                  <a:pt x="41" y="81"/>
                  <a:pt x="40" y="81"/>
                  <a:pt x="39" y="80"/>
                </a:cubicBezTo>
                <a:cubicBezTo>
                  <a:pt x="39" y="79"/>
                  <a:pt x="39" y="79"/>
                  <a:pt x="38" y="77"/>
                </a:cubicBezTo>
                <a:cubicBezTo>
                  <a:pt x="38" y="76"/>
                  <a:pt x="37" y="75"/>
                  <a:pt x="36" y="74"/>
                </a:cubicBezTo>
                <a:cubicBezTo>
                  <a:pt x="35" y="72"/>
                  <a:pt x="35" y="71"/>
                  <a:pt x="34" y="69"/>
                </a:cubicBezTo>
                <a:cubicBezTo>
                  <a:pt x="33" y="68"/>
                  <a:pt x="33" y="66"/>
                  <a:pt x="33" y="65"/>
                </a:cubicBezTo>
                <a:cubicBezTo>
                  <a:pt x="33" y="65"/>
                  <a:pt x="33" y="65"/>
                  <a:pt x="33" y="65"/>
                </a:cubicBezTo>
                <a:cubicBezTo>
                  <a:pt x="33" y="64"/>
                  <a:pt x="33" y="64"/>
                  <a:pt x="33" y="64"/>
                </a:cubicBezTo>
                <a:cubicBezTo>
                  <a:pt x="34" y="64"/>
                  <a:pt x="34" y="65"/>
                  <a:pt x="35" y="67"/>
                </a:cubicBezTo>
                <a:cubicBezTo>
                  <a:pt x="36" y="71"/>
                  <a:pt x="36" y="71"/>
                  <a:pt x="36" y="71"/>
                </a:cubicBezTo>
                <a:cubicBezTo>
                  <a:pt x="37" y="72"/>
                  <a:pt x="38" y="73"/>
                  <a:pt x="38" y="75"/>
                </a:cubicBezTo>
                <a:cubicBezTo>
                  <a:pt x="39" y="76"/>
                  <a:pt x="40" y="76"/>
                  <a:pt x="41" y="76"/>
                </a:cubicBezTo>
                <a:cubicBezTo>
                  <a:pt x="41" y="76"/>
                  <a:pt x="41" y="76"/>
                  <a:pt x="42" y="76"/>
                </a:cubicBezTo>
                <a:cubicBezTo>
                  <a:pt x="43" y="76"/>
                  <a:pt x="43" y="76"/>
                  <a:pt x="44" y="76"/>
                </a:cubicBezTo>
                <a:cubicBezTo>
                  <a:pt x="45" y="76"/>
                  <a:pt x="46" y="76"/>
                  <a:pt x="49" y="77"/>
                </a:cubicBezTo>
                <a:cubicBezTo>
                  <a:pt x="51" y="78"/>
                  <a:pt x="53" y="79"/>
                  <a:pt x="54" y="79"/>
                </a:cubicBezTo>
                <a:cubicBezTo>
                  <a:pt x="56" y="79"/>
                  <a:pt x="58" y="78"/>
                  <a:pt x="58" y="76"/>
                </a:cubicBezTo>
                <a:cubicBezTo>
                  <a:pt x="58" y="74"/>
                  <a:pt x="58" y="73"/>
                  <a:pt x="59" y="72"/>
                </a:cubicBezTo>
                <a:cubicBezTo>
                  <a:pt x="59" y="72"/>
                  <a:pt x="59" y="72"/>
                  <a:pt x="60" y="72"/>
                </a:cubicBezTo>
                <a:cubicBezTo>
                  <a:pt x="60" y="72"/>
                  <a:pt x="61" y="71"/>
                  <a:pt x="62" y="69"/>
                </a:cubicBezTo>
                <a:cubicBezTo>
                  <a:pt x="63" y="68"/>
                  <a:pt x="66" y="67"/>
                  <a:pt x="70" y="67"/>
                </a:cubicBezTo>
                <a:cubicBezTo>
                  <a:pt x="71" y="67"/>
                  <a:pt x="72" y="67"/>
                  <a:pt x="72" y="67"/>
                </a:cubicBezTo>
                <a:cubicBezTo>
                  <a:pt x="73" y="68"/>
                  <a:pt x="73" y="68"/>
                  <a:pt x="75" y="68"/>
                </a:cubicBezTo>
                <a:cubicBezTo>
                  <a:pt x="75" y="68"/>
                  <a:pt x="75" y="68"/>
                  <a:pt x="75" y="68"/>
                </a:cubicBezTo>
                <a:cubicBezTo>
                  <a:pt x="75" y="68"/>
                  <a:pt x="75" y="68"/>
                  <a:pt x="75" y="68"/>
                </a:cubicBezTo>
                <a:cubicBezTo>
                  <a:pt x="75" y="68"/>
                  <a:pt x="76" y="68"/>
                  <a:pt x="76" y="68"/>
                </a:cubicBezTo>
                <a:cubicBezTo>
                  <a:pt x="76" y="69"/>
                  <a:pt x="77" y="69"/>
                  <a:pt x="77" y="69"/>
                </a:cubicBezTo>
                <a:cubicBezTo>
                  <a:pt x="77" y="69"/>
                  <a:pt x="77" y="69"/>
                  <a:pt x="77" y="69"/>
                </a:cubicBezTo>
                <a:cubicBezTo>
                  <a:pt x="77" y="69"/>
                  <a:pt x="78" y="68"/>
                  <a:pt x="80" y="65"/>
                </a:cubicBezTo>
                <a:cubicBezTo>
                  <a:pt x="82" y="63"/>
                  <a:pt x="83" y="61"/>
                  <a:pt x="83" y="59"/>
                </a:cubicBezTo>
                <a:cubicBezTo>
                  <a:pt x="83" y="58"/>
                  <a:pt x="83" y="57"/>
                  <a:pt x="82" y="55"/>
                </a:cubicBezTo>
                <a:cubicBezTo>
                  <a:pt x="82" y="54"/>
                  <a:pt x="82" y="52"/>
                  <a:pt x="82" y="51"/>
                </a:cubicBezTo>
                <a:cubicBezTo>
                  <a:pt x="84" y="52"/>
                  <a:pt x="85" y="53"/>
                  <a:pt x="85" y="54"/>
                </a:cubicBezTo>
                <a:cubicBezTo>
                  <a:pt x="85" y="55"/>
                  <a:pt x="85" y="55"/>
                  <a:pt x="84" y="56"/>
                </a:cubicBezTo>
                <a:cubicBezTo>
                  <a:pt x="84" y="57"/>
                  <a:pt x="84" y="57"/>
                  <a:pt x="84" y="58"/>
                </a:cubicBezTo>
                <a:cubicBezTo>
                  <a:pt x="84" y="60"/>
                  <a:pt x="84" y="62"/>
                  <a:pt x="85" y="64"/>
                </a:cubicBezTo>
                <a:cubicBezTo>
                  <a:pt x="85" y="66"/>
                  <a:pt x="86" y="67"/>
                  <a:pt x="86" y="69"/>
                </a:cubicBezTo>
                <a:cubicBezTo>
                  <a:pt x="87" y="70"/>
                  <a:pt x="87" y="70"/>
                  <a:pt x="88" y="70"/>
                </a:cubicBezTo>
                <a:cubicBezTo>
                  <a:pt x="92" y="70"/>
                  <a:pt x="94" y="69"/>
                  <a:pt x="94" y="65"/>
                </a:cubicBezTo>
                <a:cubicBezTo>
                  <a:pt x="94" y="65"/>
                  <a:pt x="94" y="65"/>
                  <a:pt x="94" y="65"/>
                </a:cubicBezTo>
                <a:cubicBezTo>
                  <a:pt x="94" y="65"/>
                  <a:pt x="95" y="64"/>
                  <a:pt x="95" y="63"/>
                </a:cubicBezTo>
                <a:cubicBezTo>
                  <a:pt x="95" y="61"/>
                  <a:pt x="96" y="60"/>
                  <a:pt x="96" y="60"/>
                </a:cubicBezTo>
                <a:cubicBezTo>
                  <a:pt x="98" y="60"/>
                  <a:pt x="99" y="61"/>
                  <a:pt x="99" y="63"/>
                </a:cubicBezTo>
                <a:cubicBezTo>
                  <a:pt x="99" y="65"/>
                  <a:pt x="100" y="66"/>
                  <a:pt x="101" y="67"/>
                </a:cubicBezTo>
                <a:cubicBezTo>
                  <a:pt x="101" y="67"/>
                  <a:pt x="101" y="67"/>
                  <a:pt x="102" y="67"/>
                </a:cubicBezTo>
                <a:cubicBezTo>
                  <a:pt x="102" y="67"/>
                  <a:pt x="102" y="67"/>
                  <a:pt x="102" y="67"/>
                </a:cubicBezTo>
                <a:cubicBezTo>
                  <a:pt x="102" y="68"/>
                  <a:pt x="103" y="68"/>
                  <a:pt x="103" y="68"/>
                </a:cubicBezTo>
                <a:cubicBezTo>
                  <a:pt x="103" y="67"/>
                  <a:pt x="103" y="67"/>
                  <a:pt x="103" y="67"/>
                </a:cubicBezTo>
                <a:cubicBezTo>
                  <a:pt x="105" y="65"/>
                  <a:pt x="105" y="65"/>
                  <a:pt x="105" y="65"/>
                </a:cubicBezTo>
                <a:cubicBezTo>
                  <a:pt x="105" y="65"/>
                  <a:pt x="106" y="65"/>
                  <a:pt x="106" y="65"/>
                </a:cubicBezTo>
                <a:cubicBezTo>
                  <a:pt x="106" y="65"/>
                  <a:pt x="107" y="65"/>
                  <a:pt x="107" y="65"/>
                </a:cubicBezTo>
                <a:cubicBezTo>
                  <a:pt x="107" y="65"/>
                  <a:pt x="107" y="65"/>
                  <a:pt x="108" y="65"/>
                </a:cubicBezTo>
                <a:cubicBezTo>
                  <a:pt x="108" y="65"/>
                  <a:pt x="108" y="65"/>
                  <a:pt x="109" y="65"/>
                </a:cubicBezTo>
                <a:cubicBezTo>
                  <a:pt x="110" y="66"/>
                  <a:pt x="110" y="66"/>
                  <a:pt x="110" y="66"/>
                </a:cubicBezTo>
                <a:cubicBezTo>
                  <a:pt x="110" y="67"/>
                  <a:pt x="110" y="67"/>
                  <a:pt x="109" y="68"/>
                </a:cubicBezTo>
                <a:cubicBezTo>
                  <a:pt x="109" y="69"/>
                  <a:pt x="109" y="70"/>
                  <a:pt x="109" y="71"/>
                </a:cubicBezTo>
                <a:cubicBezTo>
                  <a:pt x="109" y="72"/>
                  <a:pt x="110" y="73"/>
                  <a:pt x="113" y="75"/>
                </a:cubicBezTo>
                <a:cubicBezTo>
                  <a:pt x="115" y="77"/>
                  <a:pt x="117" y="78"/>
                  <a:pt x="119" y="78"/>
                </a:cubicBezTo>
                <a:cubicBezTo>
                  <a:pt x="119" y="78"/>
                  <a:pt x="119" y="78"/>
                  <a:pt x="119" y="78"/>
                </a:cubicBezTo>
                <a:cubicBezTo>
                  <a:pt x="119" y="78"/>
                  <a:pt x="120" y="78"/>
                  <a:pt x="120" y="78"/>
                </a:cubicBezTo>
                <a:cubicBezTo>
                  <a:pt x="120" y="78"/>
                  <a:pt x="121" y="78"/>
                  <a:pt x="121" y="78"/>
                </a:cubicBezTo>
                <a:cubicBezTo>
                  <a:pt x="121" y="78"/>
                  <a:pt x="122" y="79"/>
                  <a:pt x="122" y="79"/>
                </a:cubicBezTo>
                <a:cubicBezTo>
                  <a:pt x="122" y="79"/>
                  <a:pt x="122" y="78"/>
                  <a:pt x="122" y="78"/>
                </a:cubicBezTo>
                <a:cubicBezTo>
                  <a:pt x="123" y="78"/>
                  <a:pt x="123" y="78"/>
                  <a:pt x="123" y="78"/>
                </a:cubicBezTo>
                <a:cubicBezTo>
                  <a:pt x="123" y="78"/>
                  <a:pt x="123" y="78"/>
                  <a:pt x="123" y="78"/>
                </a:cubicBezTo>
                <a:cubicBezTo>
                  <a:pt x="123" y="78"/>
                  <a:pt x="124" y="78"/>
                  <a:pt x="124" y="78"/>
                </a:cubicBezTo>
                <a:cubicBezTo>
                  <a:pt x="125" y="78"/>
                  <a:pt x="125" y="78"/>
                  <a:pt x="125" y="78"/>
                </a:cubicBezTo>
                <a:cubicBezTo>
                  <a:pt x="126" y="78"/>
                  <a:pt x="126" y="77"/>
                  <a:pt x="127" y="77"/>
                </a:cubicBezTo>
                <a:cubicBezTo>
                  <a:pt x="127" y="76"/>
                  <a:pt x="128" y="76"/>
                  <a:pt x="128" y="76"/>
                </a:cubicBezTo>
                <a:cubicBezTo>
                  <a:pt x="129" y="76"/>
                  <a:pt x="129" y="76"/>
                  <a:pt x="130" y="76"/>
                </a:cubicBezTo>
                <a:cubicBezTo>
                  <a:pt x="131" y="76"/>
                  <a:pt x="131" y="76"/>
                  <a:pt x="132" y="77"/>
                </a:cubicBezTo>
                <a:cubicBezTo>
                  <a:pt x="132" y="77"/>
                  <a:pt x="132" y="77"/>
                  <a:pt x="131" y="77"/>
                </a:cubicBezTo>
                <a:cubicBezTo>
                  <a:pt x="131" y="77"/>
                  <a:pt x="131" y="78"/>
                  <a:pt x="131" y="78"/>
                </a:cubicBezTo>
                <a:cubicBezTo>
                  <a:pt x="131" y="80"/>
                  <a:pt x="132" y="82"/>
                  <a:pt x="134" y="83"/>
                </a:cubicBezTo>
                <a:cubicBezTo>
                  <a:pt x="135" y="84"/>
                  <a:pt x="136" y="86"/>
                  <a:pt x="136" y="87"/>
                </a:cubicBezTo>
                <a:cubicBezTo>
                  <a:pt x="136" y="87"/>
                  <a:pt x="136" y="88"/>
                  <a:pt x="135" y="88"/>
                </a:cubicBezTo>
                <a:cubicBezTo>
                  <a:pt x="135" y="89"/>
                  <a:pt x="135" y="89"/>
                  <a:pt x="135" y="90"/>
                </a:cubicBezTo>
                <a:cubicBezTo>
                  <a:pt x="135" y="91"/>
                  <a:pt x="136" y="92"/>
                  <a:pt x="137" y="95"/>
                </a:cubicBezTo>
                <a:cubicBezTo>
                  <a:pt x="137" y="97"/>
                  <a:pt x="139" y="98"/>
                  <a:pt x="140" y="98"/>
                </a:cubicBezTo>
                <a:cubicBezTo>
                  <a:pt x="141" y="97"/>
                  <a:pt x="143" y="97"/>
                  <a:pt x="143" y="97"/>
                </a:cubicBezTo>
                <a:cubicBezTo>
                  <a:pt x="144" y="96"/>
                  <a:pt x="145" y="96"/>
                  <a:pt x="146" y="95"/>
                </a:cubicBezTo>
                <a:cubicBezTo>
                  <a:pt x="146" y="95"/>
                  <a:pt x="147" y="95"/>
                  <a:pt x="147" y="94"/>
                </a:cubicBezTo>
                <a:cubicBezTo>
                  <a:pt x="147" y="95"/>
                  <a:pt x="147" y="95"/>
                  <a:pt x="147" y="95"/>
                </a:cubicBezTo>
                <a:cubicBezTo>
                  <a:pt x="148" y="95"/>
                  <a:pt x="150" y="94"/>
                  <a:pt x="151" y="93"/>
                </a:cubicBezTo>
                <a:cubicBezTo>
                  <a:pt x="152" y="92"/>
                  <a:pt x="153" y="92"/>
                  <a:pt x="154" y="92"/>
                </a:cubicBezTo>
                <a:cubicBezTo>
                  <a:pt x="155" y="92"/>
                  <a:pt x="155" y="92"/>
                  <a:pt x="155" y="92"/>
                </a:cubicBezTo>
                <a:cubicBezTo>
                  <a:pt x="155" y="94"/>
                  <a:pt x="154" y="95"/>
                  <a:pt x="151" y="96"/>
                </a:cubicBezTo>
                <a:cubicBezTo>
                  <a:pt x="149" y="98"/>
                  <a:pt x="147" y="99"/>
                  <a:pt x="145" y="101"/>
                </a:cubicBezTo>
                <a:close/>
                <a:moveTo>
                  <a:pt x="222" y="71"/>
                </a:moveTo>
                <a:cubicBezTo>
                  <a:pt x="223" y="71"/>
                  <a:pt x="223" y="72"/>
                  <a:pt x="223" y="74"/>
                </a:cubicBezTo>
                <a:cubicBezTo>
                  <a:pt x="223" y="75"/>
                  <a:pt x="222" y="77"/>
                  <a:pt x="222" y="79"/>
                </a:cubicBezTo>
                <a:cubicBezTo>
                  <a:pt x="221" y="81"/>
                  <a:pt x="220" y="82"/>
                  <a:pt x="220" y="82"/>
                </a:cubicBezTo>
                <a:cubicBezTo>
                  <a:pt x="219" y="82"/>
                  <a:pt x="219" y="82"/>
                  <a:pt x="219" y="81"/>
                </a:cubicBezTo>
                <a:cubicBezTo>
                  <a:pt x="219" y="81"/>
                  <a:pt x="219" y="81"/>
                  <a:pt x="219" y="81"/>
                </a:cubicBezTo>
                <a:cubicBezTo>
                  <a:pt x="218" y="81"/>
                  <a:pt x="218" y="82"/>
                  <a:pt x="217" y="83"/>
                </a:cubicBezTo>
                <a:cubicBezTo>
                  <a:pt x="216" y="85"/>
                  <a:pt x="215" y="86"/>
                  <a:pt x="215" y="86"/>
                </a:cubicBezTo>
                <a:cubicBezTo>
                  <a:pt x="215" y="87"/>
                  <a:pt x="216" y="87"/>
                  <a:pt x="217" y="88"/>
                </a:cubicBezTo>
                <a:cubicBezTo>
                  <a:pt x="217" y="88"/>
                  <a:pt x="218" y="89"/>
                  <a:pt x="218" y="89"/>
                </a:cubicBezTo>
                <a:cubicBezTo>
                  <a:pt x="218" y="90"/>
                  <a:pt x="217" y="91"/>
                  <a:pt x="217" y="91"/>
                </a:cubicBezTo>
                <a:cubicBezTo>
                  <a:pt x="216" y="92"/>
                  <a:pt x="215" y="92"/>
                  <a:pt x="214" y="93"/>
                </a:cubicBezTo>
                <a:cubicBezTo>
                  <a:pt x="213" y="93"/>
                  <a:pt x="212" y="93"/>
                  <a:pt x="212" y="94"/>
                </a:cubicBezTo>
                <a:cubicBezTo>
                  <a:pt x="211" y="95"/>
                  <a:pt x="211" y="95"/>
                  <a:pt x="210" y="97"/>
                </a:cubicBezTo>
                <a:cubicBezTo>
                  <a:pt x="210" y="97"/>
                  <a:pt x="210" y="97"/>
                  <a:pt x="210" y="98"/>
                </a:cubicBezTo>
                <a:cubicBezTo>
                  <a:pt x="210" y="98"/>
                  <a:pt x="209" y="99"/>
                  <a:pt x="208" y="99"/>
                </a:cubicBezTo>
                <a:cubicBezTo>
                  <a:pt x="207" y="99"/>
                  <a:pt x="207" y="99"/>
                  <a:pt x="206" y="98"/>
                </a:cubicBezTo>
                <a:cubicBezTo>
                  <a:pt x="206" y="98"/>
                  <a:pt x="206" y="98"/>
                  <a:pt x="205" y="98"/>
                </a:cubicBezTo>
                <a:cubicBezTo>
                  <a:pt x="203" y="98"/>
                  <a:pt x="202" y="99"/>
                  <a:pt x="201" y="100"/>
                </a:cubicBezTo>
                <a:cubicBezTo>
                  <a:pt x="201" y="101"/>
                  <a:pt x="200" y="103"/>
                  <a:pt x="199" y="103"/>
                </a:cubicBezTo>
                <a:cubicBezTo>
                  <a:pt x="199" y="103"/>
                  <a:pt x="199" y="104"/>
                  <a:pt x="198" y="104"/>
                </a:cubicBezTo>
                <a:cubicBezTo>
                  <a:pt x="198" y="104"/>
                  <a:pt x="198" y="104"/>
                  <a:pt x="198" y="104"/>
                </a:cubicBezTo>
                <a:cubicBezTo>
                  <a:pt x="195" y="103"/>
                  <a:pt x="195" y="103"/>
                  <a:pt x="195" y="103"/>
                </a:cubicBezTo>
                <a:cubicBezTo>
                  <a:pt x="195" y="102"/>
                  <a:pt x="194" y="102"/>
                  <a:pt x="193" y="102"/>
                </a:cubicBezTo>
                <a:cubicBezTo>
                  <a:pt x="192" y="102"/>
                  <a:pt x="191" y="102"/>
                  <a:pt x="190" y="103"/>
                </a:cubicBezTo>
                <a:cubicBezTo>
                  <a:pt x="189" y="104"/>
                  <a:pt x="188" y="105"/>
                  <a:pt x="187" y="105"/>
                </a:cubicBezTo>
                <a:cubicBezTo>
                  <a:pt x="187" y="105"/>
                  <a:pt x="186" y="105"/>
                  <a:pt x="186" y="105"/>
                </a:cubicBezTo>
                <a:cubicBezTo>
                  <a:pt x="185" y="105"/>
                  <a:pt x="185" y="105"/>
                  <a:pt x="184" y="105"/>
                </a:cubicBezTo>
                <a:cubicBezTo>
                  <a:pt x="184" y="105"/>
                  <a:pt x="184" y="105"/>
                  <a:pt x="184" y="105"/>
                </a:cubicBezTo>
                <a:cubicBezTo>
                  <a:pt x="184" y="105"/>
                  <a:pt x="184" y="105"/>
                  <a:pt x="183" y="105"/>
                </a:cubicBezTo>
                <a:cubicBezTo>
                  <a:pt x="183" y="105"/>
                  <a:pt x="183" y="105"/>
                  <a:pt x="182" y="104"/>
                </a:cubicBezTo>
                <a:cubicBezTo>
                  <a:pt x="182" y="103"/>
                  <a:pt x="181" y="103"/>
                  <a:pt x="181" y="103"/>
                </a:cubicBezTo>
                <a:cubicBezTo>
                  <a:pt x="180" y="103"/>
                  <a:pt x="180" y="103"/>
                  <a:pt x="180" y="103"/>
                </a:cubicBezTo>
                <a:cubicBezTo>
                  <a:pt x="180" y="104"/>
                  <a:pt x="180" y="104"/>
                  <a:pt x="180" y="104"/>
                </a:cubicBezTo>
                <a:cubicBezTo>
                  <a:pt x="180" y="104"/>
                  <a:pt x="179" y="103"/>
                  <a:pt x="178" y="103"/>
                </a:cubicBezTo>
                <a:cubicBezTo>
                  <a:pt x="177" y="102"/>
                  <a:pt x="177" y="101"/>
                  <a:pt x="176" y="101"/>
                </a:cubicBezTo>
                <a:cubicBezTo>
                  <a:pt x="176" y="101"/>
                  <a:pt x="175" y="101"/>
                  <a:pt x="174" y="101"/>
                </a:cubicBezTo>
                <a:cubicBezTo>
                  <a:pt x="172" y="101"/>
                  <a:pt x="171" y="100"/>
                  <a:pt x="171" y="99"/>
                </a:cubicBezTo>
                <a:cubicBezTo>
                  <a:pt x="171" y="98"/>
                  <a:pt x="171" y="97"/>
                  <a:pt x="170" y="96"/>
                </a:cubicBezTo>
                <a:cubicBezTo>
                  <a:pt x="169" y="95"/>
                  <a:pt x="168" y="95"/>
                  <a:pt x="166" y="94"/>
                </a:cubicBezTo>
                <a:cubicBezTo>
                  <a:pt x="163" y="93"/>
                  <a:pt x="163" y="93"/>
                  <a:pt x="163" y="93"/>
                </a:cubicBezTo>
                <a:cubicBezTo>
                  <a:pt x="162" y="93"/>
                  <a:pt x="162" y="92"/>
                  <a:pt x="162" y="91"/>
                </a:cubicBezTo>
                <a:cubicBezTo>
                  <a:pt x="162" y="91"/>
                  <a:pt x="162" y="90"/>
                  <a:pt x="162" y="90"/>
                </a:cubicBezTo>
                <a:cubicBezTo>
                  <a:pt x="162" y="89"/>
                  <a:pt x="162" y="89"/>
                  <a:pt x="162" y="89"/>
                </a:cubicBezTo>
                <a:cubicBezTo>
                  <a:pt x="162" y="88"/>
                  <a:pt x="162" y="87"/>
                  <a:pt x="161" y="86"/>
                </a:cubicBezTo>
                <a:cubicBezTo>
                  <a:pt x="160" y="85"/>
                  <a:pt x="159" y="84"/>
                  <a:pt x="158" y="84"/>
                </a:cubicBezTo>
                <a:cubicBezTo>
                  <a:pt x="158" y="84"/>
                  <a:pt x="158" y="84"/>
                  <a:pt x="157" y="85"/>
                </a:cubicBezTo>
                <a:cubicBezTo>
                  <a:pt x="157" y="84"/>
                  <a:pt x="157" y="84"/>
                  <a:pt x="157" y="83"/>
                </a:cubicBezTo>
                <a:cubicBezTo>
                  <a:pt x="157" y="81"/>
                  <a:pt x="157" y="80"/>
                  <a:pt x="158" y="80"/>
                </a:cubicBezTo>
                <a:cubicBezTo>
                  <a:pt x="159" y="80"/>
                  <a:pt x="159" y="80"/>
                  <a:pt x="159" y="78"/>
                </a:cubicBezTo>
                <a:cubicBezTo>
                  <a:pt x="159" y="77"/>
                  <a:pt x="159" y="76"/>
                  <a:pt x="158" y="75"/>
                </a:cubicBezTo>
                <a:cubicBezTo>
                  <a:pt x="157" y="74"/>
                  <a:pt x="156" y="73"/>
                  <a:pt x="156" y="72"/>
                </a:cubicBezTo>
                <a:cubicBezTo>
                  <a:pt x="156" y="71"/>
                  <a:pt x="156" y="70"/>
                  <a:pt x="157" y="69"/>
                </a:cubicBezTo>
                <a:cubicBezTo>
                  <a:pt x="158" y="67"/>
                  <a:pt x="158" y="67"/>
                  <a:pt x="158" y="67"/>
                </a:cubicBezTo>
                <a:cubicBezTo>
                  <a:pt x="158" y="65"/>
                  <a:pt x="158" y="65"/>
                  <a:pt x="158" y="65"/>
                </a:cubicBezTo>
                <a:cubicBezTo>
                  <a:pt x="158" y="65"/>
                  <a:pt x="158" y="65"/>
                  <a:pt x="158" y="64"/>
                </a:cubicBezTo>
                <a:cubicBezTo>
                  <a:pt x="157" y="64"/>
                  <a:pt x="156" y="63"/>
                  <a:pt x="153" y="63"/>
                </a:cubicBezTo>
                <a:cubicBezTo>
                  <a:pt x="151" y="63"/>
                  <a:pt x="150" y="63"/>
                  <a:pt x="150" y="62"/>
                </a:cubicBezTo>
                <a:cubicBezTo>
                  <a:pt x="148" y="62"/>
                  <a:pt x="146" y="63"/>
                  <a:pt x="145" y="64"/>
                </a:cubicBezTo>
                <a:cubicBezTo>
                  <a:pt x="144" y="64"/>
                  <a:pt x="143" y="65"/>
                  <a:pt x="142" y="66"/>
                </a:cubicBezTo>
                <a:cubicBezTo>
                  <a:pt x="142" y="66"/>
                  <a:pt x="142" y="66"/>
                  <a:pt x="142" y="66"/>
                </a:cubicBezTo>
                <a:cubicBezTo>
                  <a:pt x="135" y="63"/>
                  <a:pt x="135" y="63"/>
                  <a:pt x="135" y="63"/>
                </a:cubicBezTo>
                <a:cubicBezTo>
                  <a:pt x="134" y="62"/>
                  <a:pt x="132" y="61"/>
                  <a:pt x="130" y="60"/>
                </a:cubicBezTo>
                <a:cubicBezTo>
                  <a:pt x="129" y="59"/>
                  <a:pt x="128" y="59"/>
                  <a:pt x="128" y="58"/>
                </a:cubicBezTo>
                <a:cubicBezTo>
                  <a:pt x="128" y="59"/>
                  <a:pt x="128" y="59"/>
                  <a:pt x="128" y="59"/>
                </a:cubicBezTo>
                <a:cubicBezTo>
                  <a:pt x="128" y="58"/>
                  <a:pt x="128" y="58"/>
                  <a:pt x="128" y="57"/>
                </a:cubicBezTo>
                <a:cubicBezTo>
                  <a:pt x="127" y="56"/>
                  <a:pt x="126" y="56"/>
                  <a:pt x="125" y="56"/>
                </a:cubicBezTo>
                <a:cubicBezTo>
                  <a:pt x="124" y="56"/>
                  <a:pt x="124" y="56"/>
                  <a:pt x="124" y="56"/>
                </a:cubicBezTo>
                <a:cubicBezTo>
                  <a:pt x="124" y="56"/>
                  <a:pt x="124" y="56"/>
                  <a:pt x="124" y="56"/>
                </a:cubicBezTo>
                <a:cubicBezTo>
                  <a:pt x="122" y="56"/>
                  <a:pt x="121" y="56"/>
                  <a:pt x="121" y="54"/>
                </a:cubicBezTo>
                <a:cubicBezTo>
                  <a:pt x="121" y="53"/>
                  <a:pt x="120" y="52"/>
                  <a:pt x="120" y="51"/>
                </a:cubicBezTo>
                <a:cubicBezTo>
                  <a:pt x="120" y="51"/>
                  <a:pt x="119" y="49"/>
                  <a:pt x="117" y="47"/>
                </a:cubicBezTo>
                <a:cubicBezTo>
                  <a:pt x="115" y="44"/>
                  <a:pt x="114" y="41"/>
                  <a:pt x="114" y="36"/>
                </a:cubicBezTo>
                <a:cubicBezTo>
                  <a:pt x="114" y="36"/>
                  <a:pt x="114" y="35"/>
                  <a:pt x="115" y="34"/>
                </a:cubicBezTo>
                <a:cubicBezTo>
                  <a:pt x="116" y="32"/>
                  <a:pt x="116" y="31"/>
                  <a:pt x="116" y="31"/>
                </a:cubicBezTo>
                <a:cubicBezTo>
                  <a:pt x="116" y="30"/>
                  <a:pt x="116" y="29"/>
                  <a:pt x="115" y="28"/>
                </a:cubicBezTo>
                <a:cubicBezTo>
                  <a:pt x="114" y="27"/>
                  <a:pt x="114" y="26"/>
                  <a:pt x="114" y="26"/>
                </a:cubicBezTo>
                <a:cubicBezTo>
                  <a:pt x="114" y="25"/>
                  <a:pt x="114" y="24"/>
                  <a:pt x="115" y="24"/>
                </a:cubicBezTo>
                <a:cubicBezTo>
                  <a:pt x="117" y="23"/>
                  <a:pt x="117" y="23"/>
                  <a:pt x="117" y="23"/>
                </a:cubicBezTo>
                <a:cubicBezTo>
                  <a:pt x="117" y="23"/>
                  <a:pt x="118" y="23"/>
                  <a:pt x="119" y="22"/>
                </a:cubicBezTo>
                <a:cubicBezTo>
                  <a:pt x="119" y="22"/>
                  <a:pt x="119" y="21"/>
                  <a:pt x="119" y="20"/>
                </a:cubicBezTo>
                <a:cubicBezTo>
                  <a:pt x="119" y="19"/>
                  <a:pt x="119" y="19"/>
                  <a:pt x="119" y="18"/>
                </a:cubicBezTo>
                <a:cubicBezTo>
                  <a:pt x="118" y="18"/>
                  <a:pt x="118" y="18"/>
                  <a:pt x="118" y="17"/>
                </a:cubicBezTo>
                <a:cubicBezTo>
                  <a:pt x="118" y="15"/>
                  <a:pt x="118" y="14"/>
                  <a:pt x="120" y="14"/>
                </a:cubicBezTo>
                <a:cubicBezTo>
                  <a:pt x="120" y="14"/>
                  <a:pt x="120" y="14"/>
                  <a:pt x="120" y="14"/>
                </a:cubicBezTo>
                <a:cubicBezTo>
                  <a:pt x="121" y="14"/>
                  <a:pt x="121" y="14"/>
                  <a:pt x="121" y="14"/>
                </a:cubicBezTo>
                <a:cubicBezTo>
                  <a:pt x="123" y="14"/>
                  <a:pt x="124" y="14"/>
                  <a:pt x="124" y="12"/>
                </a:cubicBezTo>
                <a:cubicBezTo>
                  <a:pt x="124" y="12"/>
                  <a:pt x="124" y="11"/>
                  <a:pt x="124" y="11"/>
                </a:cubicBezTo>
                <a:cubicBezTo>
                  <a:pt x="124" y="10"/>
                  <a:pt x="124" y="10"/>
                  <a:pt x="124" y="9"/>
                </a:cubicBezTo>
                <a:cubicBezTo>
                  <a:pt x="124" y="8"/>
                  <a:pt x="124" y="8"/>
                  <a:pt x="125" y="8"/>
                </a:cubicBezTo>
                <a:cubicBezTo>
                  <a:pt x="125" y="8"/>
                  <a:pt x="126" y="8"/>
                  <a:pt x="127" y="8"/>
                </a:cubicBezTo>
                <a:cubicBezTo>
                  <a:pt x="127" y="8"/>
                  <a:pt x="128" y="8"/>
                  <a:pt x="128" y="8"/>
                </a:cubicBezTo>
                <a:cubicBezTo>
                  <a:pt x="129" y="8"/>
                  <a:pt x="130" y="7"/>
                  <a:pt x="131" y="6"/>
                </a:cubicBezTo>
                <a:cubicBezTo>
                  <a:pt x="134" y="3"/>
                  <a:pt x="134" y="3"/>
                  <a:pt x="134" y="3"/>
                </a:cubicBezTo>
                <a:cubicBezTo>
                  <a:pt x="135" y="3"/>
                  <a:pt x="136" y="4"/>
                  <a:pt x="138" y="4"/>
                </a:cubicBezTo>
                <a:cubicBezTo>
                  <a:pt x="139" y="4"/>
                  <a:pt x="140" y="3"/>
                  <a:pt x="140" y="2"/>
                </a:cubicBezTo>
                <a:cubicBezTo>
                  <a:pt x="141" y="0"/>
                  <a:pt x="141" y="0"/>
                  <a:pt x="142" y="0"/>
                </a:cubicBezTo>
                <a:cubicBezTo>
                  <a:pt x="143" y="0"/>
                  <a:pt x="144" y="0"/>
                  <a:pt x="145" y="2"/>
                </a:cubicBezTo>
                <a:cubicBezTo>
                  <a:pt x="146" y="3"/>
                  <a:pt x="147" y="3"/>
                  <a:pt x="148" y="3"/>
                </a:cubicBezTo>
                <a:cubicBezTo>
                  <a:pt x="150" y="3"/>
                  <a:pt x="151" y="3"/>
                  <a:pt x="152" y="2"/>
                </a:cubicBezTo>
                <a:cubicBezTo>
                  <a:pt x="153" y="1"/>
                  <a:pt x="153" y="1"/>
                  <a:pt x="154" y="1"/>
                </a:cubicBezTo>
                <a:cubicBezTo>
                  <a:pt x="155" y="1"/>
                  <a:pt x="156" y="1"/>
                  <a:pt x="156" y="2"/>
                </a:cubicBezTo>
                <a:cubicBezTo>
                  <a:pt x="157" y="3"/>
                  <a:pt x="157" y="4"/>
                  <a:pt x="157" y="4"/>
                </a:cubicBezTo>
                <a:cubicBezTo>
                  <a:pt x="159" y="5"/>
                  <a:pt x="161" y="6"/>
                  <a:pt x="162" y="7"/>
                </a:cubicBezTo>
                <a:cubicBezTo>
                  <a:pt x="163" y="7"/>
                  <a:pt x="165" y="7"/>
                  <a:pt x="166" y="8"/>
                </a:cubicBezTo>
                <a:cubicBezTo>
                  <a:pt x="166" y="12"/>
                  <a:pt x="168" y="14"/>
                  <a:pt x="170" y="14"/>
                </a:cubicBezTo>
                <a:cubicBezTo>
                  <a:pt x="172" y="15"/>
                  <a:pt x="174" y="16"/>
                  <a:pt x="176" y="17"/>
                </a:cubicBezTo>
                <a:cubicBezTo>
                  <a:pt x="175" y="18"/>
                  <a:pt x="175" y="18"/>
                  <a:pt x="174" y="19"/>
                </a:cubicBezTo>
                <a:cubicBezTo>
                  <a:pt x="174" y="20"/>
                  <a:pt x="173" y="20"/>
                  <a:pt x="173" y="21"/>
                </a:cubicBezTo>
                <a:cubicBezTo>
                  <a:pt x="173" y="22"/>
                  <a:pt x="174" y="23"/>
                  <a:pt x="174" y="23"/>
                </a:cubicBezTo>
                <a:cubicBezTo>
                  <a:pt x="175" y="24"/>
                  <a:pt x="175" y="24"/>
                  <a:pt x="176" y="25"/>
                </a:cubicBezTo>
                <a:cubicBezTo>
                  <a:pt x="177" y="26"/>
                  <a:pt x="178" y="26"/>
                  <a:pt x="178" y="27"/>
                </a:cubicBezTo>
                <a:cubicBezTo>
                  <a:pt x="179" y="28"/>
                  <a:pt x="179" y="29"/>
                  <a:pt x="179" y="31"/>
                </a:cubicBezTo>
                <a:cubicBezTo>
                  <a:pt x="178" y="33"/>
                  <a:pt x="178" y="35"/>
                  <a:pt x="178" y="36"/>
                </a:cubicBezTo>
                <a:cubicBezTo>
                  <a:pt x="177" y="37"/>
                  <a:pt x="177" y="38"/>
                  <a:pt x="177" y="39"/>
                </a:cubicBezTo>
                <a:cubicBezTo>
                  <a:pt x="176" y="40"/>
                  <a:pt x="176" y="40"/>
                  <a:pt x="175" y="40"/>
                </a:cubicBezTo>
                <a:cubicBezTo>
                  <a:pt x="175" y="41"/>
                  <a:pt x="175" y="41"/>
                  <a:pt x="175" y="41"/>
                </a:cubicBezTo>
                <a:cubicBezTo>
                  <a:pt x="175" y="41"/>
                  <a:pt x="175" y="41"/>
                  <a:pt x="175" y="42"/>
                </a:cubicBezTo>
                <a:cubicBezTo>
                  <a:pt x="175" y="43"/>
                  <a:pt x="174" y="43"/>
                  <a:pt x="174" y="44"/>
                </a:cubicBezTo>
                <a:cubicBezTo>
                  <a:pt x="174" y="44"/>
                  <a:pt x="175" y="45"/>
                  <a:pt x="176" y="45"/>
                </a:cubicBezTo>
                <a:cubicBezTo>
                  <a:pt x="178" y="44"/>
                  <a:pt x="180" y="43"/>
                  <a:pt x="182" y="42"/>
                </a:cubicBezTo>
                <a:cubicBezTo>
                  <a:pt x="184" y="41"/>
                  <a:pt x="185" y="41"/>
                  <a:pt x="185" y="41"/>
                </a:cubicBezTo>
                <a:cubicBezTo>
                  <a:pt x="185" y="41"/>
                  <a:pt x="186" y="41"/>
                  <a:pt x="186" y="42"/>
                </a:cubicBezTo>
                <a:cubicBezTo>
                  <a:pt x="187" y="42"/>
                  <a:pt x="187" y="42"/>
                  <a:pt x="188" y="42"/>
                </a:cubicBezTo>
                <a:cubicBezTo>
                  <a:pt x="188" y="42"/>
                  <a:pt x="189" y="42"/>
                  <a:pt x="190" y="41"/>
                </a:cubicBezTo>
                <a:cubicBezTo>
                  <a:pt x="191" y="40"/>
                  <a:pt x="192" y="39"/>
                  <a:pt x="193" y="39"/>
                </a:cubicBezTo>
                <a:cubicBezTo>
                  <a:pt x="194" y="39"/>
                  <a:pt x="195" y="40"/>
                  <a:pt x="196" y="42"/>
                </a:cubicBezTo>
                <a:cubicBezTo>
                  <a:pt x="197" y="44"/>
                  <a:pt x="198" y="45"/>
                  <a:pt x="200" y="45"/>
                </a:cubicBezTo>
                <a:cubicBezTo>
                  <a:pt x="201" y="44"/>
                  <a:pt x="201" y="44"/>
                  <a:pt x="201" y="44"/>
                </a:cubicBezTo>
                <a:cubicBezTo>
                  <a:pt x="202" y="44"/>
                  <a:pt x="203" y="45"/>
                  <a:pt x="203" y="45"/>
                </a:cubicBezTo>
                <a:cubicBezTo>
                  <a:pt x="204" y="46"/>
                  <a:pt x="204" y="46"/>
                  <a:pt x="205" y="46"/>
                </a:cubicBezTo>
                <a:cubicBezTo>
                  <a:pt x="207" y="46"/>
                  <a:pt x="207" y="46"/>
                  <a:pt x="208" y="44"/>
                </a:cubicBezTo>
                <a:cubicBezTo>
                  <a:pt x="208" y="43"/>
                  <a:pt x="209" y="42"/>
                  <a:pt x="210" y="42"/>
                </a:cubicBezTo>
                <a:cubicBezTo>
                  <a:pt x="211" y="42"/>
                  <a:pt x="211" y="42"/>
                  <a:pt x="211" y="43"/>
                </a:cubicBezTo>
                <a:cubicBezTo>
                  <a:pt x="211" y="44"/>
                  <a:pt x="211" y="45"/>
                  <a:pt x="210" y="46"/>
                </a:cubicBezTo>
                <a:cubicBezTo>
                  <a:pt x="210" y="48"/>
                  <a:pt x="210" y="49"/>
                  <a:pt x="210" y="49"/>
                </a:cubicBezTo>
                <a:cubicBezTo>
                  <a:pt x="210" y="50"/>
                  <a:pt x="211" y="51"/>
                  <a:pt x="212" y="52"/>
                </a:cubicBezTo>
                <a:cubicBezTo>
                  <a:pt x="214" y="52"/>
                  <a:pt x="215" y="53"/>
                  <a:pt x="215" y="54"/>
                </a:cubicBezTo>
                <a:cubicBezTo>
                  <a:pt x="214" y="55"/>
                  <a:pt x="214" y="55"/>
                  <a:pt x="214" y="55"/>
                </a:cubicBezTo>
                <a:cubicBezTo>
                  <a:pt x="215" y="55"/>
                  <a:pt x="215" y="55"/>
                  <a:pt x="215" y="55"/>
                </a:cubicBezTo>
                <a:cubicBezTo>
                  <a:pt x="215" y="55"/>
                  <a:pt x="215" y="55"/>
                  <a:pt x="215" y="54"/>
                </a:cubicBezTo>
                <a:cubicBezTo>
                  <a:pt x="216" y="55"/>
                  <a:pt x="217" y="56"/>
                  <a:pt x="218" y="57"/>
                </a:cubicBezTo>
                <a:cubicBezTo>
                  <a:pt x="219" y="58"/>
                  <a:pt x="219" y="59"/>
                  <a:pt x="219" y="60"/>
                </a:cubicBezTo>
                <a:cubicBezTo>
                  <a:pt x="219" y="61"/>
                  <a:pt x="219" y="61"/>
                  <a:pt x="219" y="62"/>
                </a:cubicBezTo>
                <a:cubicBezTo>
                  <a:pt x="218" y="64"/>
                  <a:pt x="218" y="64"/>
                  <a:pt x="218" y="64"/>
                </a:cubicBezTo>
                <a:cubicBezTo>
                  <a:pt x="218" y="64"/>
                  <a:pt x="218" y="65"/>
                  <a:pt x="219" y="65"/>
                </a:cubicBezTo>
                <a:cubicBezTo>
                  <a:pt x="219" y="65"/>
                  <a:pt x="219" y="65"/>
                  <a:pt x="219" y="65"/>
                </a:cubicBezTo>
                <a:cubicBezTo>
                  <a:pt x="219" y="67"/>
                  <a:pt x="219" y="67"/>
                  <a:pt x="219" y="67"/>
                </a:cubicBezTo>
                <a:cubicBezTo>
                  <a:pt x="219" y="67"/>
                  <a:pt x="219" y="68"/>
                  <a:pt x="220" y="69"/>
                </a:cubicBezTo>
                <a:cubicBezTo>
                  <a:pt x="221" y="69"/>
                  <a:pt x="222" y="70"/>
                  <a:pt x="222" y="71"/>
                </a:cubicBezTo>
                <a:close/>
                <a:moveTo>
                  <a:pt x="132" y="207"/>
                </a:moveTo>
                <a:cubicBezTo>
                  <a:pt x="132" y="207"/>
                  <a:pt x="133" y="207"/>
                  <a:pt x="133" y="208"/>
                </a:cubicBezTo>
                <a:cubicBezTo>
                  <a:pt x="133" y="209"/>
                  <a:pt x="133" y="209"/>
                  <a:pt x="133" y="210"/>
                </a:cubicBezTo>
                <a:cubicBezTo>
                  <a:pt x="134" y="210"/>
                  <a:pt x="134" y="210"/>
                  <a:pt x="134" y="211"/>
                </a:cubicBezTo>
                <a:cubicBezTo>
                  <a:pt x="135" y="211"/>
                  <a:pt x="135" y="211"/>
                  <a:pt x="135" y="211"/>
                </a:cubicBezTo>
                <a:cubicBezTo>
                  <a:pt x="135" y="212"/>
                  <a:pt x="135" y="212"/>
                  <a:pt x="134" y="212"/>
                </a:cubicBezTo>
                <a:cubicBezTo>
                  <a:pt x="132" y="211"/>
                  <a:pt x="129" y="208"/>
                  <a:pt x="128" y="206"/>
                </a:cubicBezTo>
                <a:cubicBezTo>
                  <a:pt x="126" y="203"/>
                  <a:pt x="125" y="201"/>
                  <a:pt x="124" y="200"/>
                </a:cubicBezTo>
                <a:cubicBezTo>
                  <a:pt x="124" y="200"/>
                  <a:pt x="124" y="200"/>
                  <a:pt x="124" y="200"/>
                </a:cubicBezTo>
                <a:cubicBezTo>
                  <a:pt x="124" y="199"/>
                  <a:pt x="123" y="198"/>
                  <a:pt x="123" y="197"/>
                </a:cubicBezTo>
                <a:cubicBezTo>
                  <a:pt x="122" y="197"/>
                  <a:pt x="122" y="196"/>
                  <a:pt x="121" y="196"/>
                </a:cubicBezTo>
                <a:cubicBezTo>
                  <a:pt x="122" y="195"/>
                  <a:pt x="122" y="195"/>
                  <a:pt x="122" y="195"/>
                </a:cubicBezTo>
                <a:cubicBezTo>
                  <a:pt x="123" y="195"/>
                  <a:pt x="124" y="195"/>
                  <a:pt x="125" y="197"/>
                </a:cubicBezTo>
                <a:cubicBezTo>
                  <a:pt x="125" y="197"/>
                  <a:pt x="125" y="198"/>
                  <a:pt x="125" y="198"/>
                </a:cubicBezTo>
                <a:cubicBezTo>
                  <a:pt x="125" y="198"/>
                  <a:pt x="125" y="198"/>
                  <a:pt x="125" y="198"/>
                </a:cubicBezTo>
                <a:cubicBezTo>
                  <a:pt x="125" y="198"/>
                  <a:pt x="125" y="198"/>
                  <a:pt x="125" y="198"/>
                </a:cubicBezTo>
                <a:cubicBezTo>
                  <a:pt x="126" y="198"/>
                  <a:pt x="126" y="198"/>
                  <a:pt x="126" y="199"/>
                </a:cubicBezTo>
                <a:cubicBezTo>
                  <a:pt x="126" y="199"/>
                  <a:pt x="126" y="199"/>
                  <a:pt x="126" y="199"/>
                </a:cubicBezTo>
                <a:cubicBezTo>
                  <a:pt x="126" y="199"/>
                  <a:pt x="127" y="200"/>
                  <a:pt x="128" y="202"/>
                </a:cubicBezTo>
                <a:cubicBezTo>
                  <a:pt x="129" y="204"/>
                  <a:pt x="130" y="206"/>
                  <a:pt x="132" y="207"/>
                </a:cubicBezTo>
                <a:close/>
                <a:moveTo>
                  <a:pt x="12" y="137"/>
                </a:moveTo>
                <a:cubicBezTo>
                  <a:pt x="12" y="137"/>
                  <a:pt x="12" y="138"/>
                  <a:pt x="13" y="138"/>
                </a:cubicBezTo>
                <a:cubicBezTo>
                  <a:pt x="12" y="138"/>
                  <a:pt x="12" y="138"/>
                  <a:pt x="12" y="138"/>
                </a:cubicBezTo>
                <a:cubicBezTo>
                  <a:pt x="12" y="138"/>
                  <a:pt x="12" y="138"/>
                  <a:pt x="12" y="138"/>
                </a:cubicBezTo>
                <a:cubicBezTo>
                  <a:pt x="12" y="138"/>
                  <a:pt x="12" y="138"/>
                  <a:pt x="12" y="137"/>
                </a:cubicBezTo>
                <a:cubicBezTo>
                  <a:pt x="12" y="137"/>
                  <a:pt x="12" y="137"/>
                  <a:pt x="12" y="137"/>
                </a:cubicBezTo>
                <a:close/>
                <a:moveTo>
                  <a:pt x="0" y="139"/>
                </a:moveTo>
                <a:cubicBezTo>
                  <a:pt x="0" y="138"/>
                  <a:pt x="1" y="137"/>
                  <a:pt x="2" y="137"/>
                </a:cubicBezTo>
                <a:cubicBezTo>
                  <a:pt x="3" y="137"/>
                  <a:pt x="4" y="137"/>
                  <a:pt x="5" y="137"/>
                </a:cubicBezTo>
                <a:cubicBezTo>
                  <a:pt x="6" y="137"/>
                  <a:pt x="8" y="137"/>
                  <a:pt x="9" y="137"/>
                </a:cubicBezTo>
                <a:cubicBezTo>
                  <a:pt x="10" y="137"/>
                  <a:pt x="11" y="137"/>
                  <a:pt x="12" y="138"/>
                </a:cubicBezTo>
                <a:cubicBezTo>
                  <a:pt x="11" y="138"/>
                  <a:pt x="10" y="138"/>
                  <a:pt x="7" y="139"/>
                </a:cubicBezTo>
                <a:cubicBezTo>
                  <a:pt x="5" y="139"/>
                  <a:pt x="3" y="140"/>
                  <a:pt x="3" y="140"/>
                </a:cubicBezTo>
                <a:cubicBezTo>
                  <a:pt x="2" y="140"/>
                  <a:pt x="1" y="139"/>
                  <a:pt x="0" y="139"/>
                </a:cubicBezTo>
                <a:close/>
                <a:moveTo>
                  <a:pt x="15" y="138"/>
                </a:moveTo>
                <a:cubicBezTo>
                  <a:pt x="14" y="138"/>
                  <a:pt x="14" y="138"/>
                  <a:pt x="14" y="137"/>
                </a:cubicBezTo>
                <a:cubicBezTo>
                  <a:pt x="14" y="137"/>
                  <a:pt x="14" y="137"/>
                  <a:pt x="15" y="137"/>
                </a:cubicBezTo>
                <a:cubicBezTo>
                  <a:pt x="15" y="137"/>
                  <a:pt x="15" y="137"/>
                  <a:pt x="15" y="137"/>
                </a:cubicBezTo>
                <a:cubicBezTo>
                  <a:pt x="15" y="137"/>
                  <a:pt x="15" y="137"/>
                  <a:pt x="15" y="1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48" name="Freeform 50">
            <a:extLst>
              <a:ext uri="{FF2B5EF4-FFF2-40B4-BE49-F238E27FC236}">
                <a16:creationId xmlns:a16="http://schemas.microsoft.com/office/drawing/2014/main" xmlns="" id="{D13DC907-6CBD-446B-B42E-F61CAD61FD34}"/>
              </a:ext>
            </a:extLst>
          </p:cNvPr>
          <p:cNvSpPr>
            <a:spLocks noEditPoints="1"/>
          </p:cNvSpPr>
          <p:nvPr/>
        </p:nvSpPr>
        <p:spPr bwMode="auto">
          <a:xfrm>
            <a:off x="8984902" y="3702604"/>
            <a:ext cx="666619" cy="668047"/>
          </a:xfrm>
          <a:custGeom>
            <a:avLst/>
            <a:gdLst>
              <a:gd name="T0" fmla="*/ 44 w 321"/>
              <a:gd name="T1" fmla="*/ 316 h 321"/>
              <a:gd name="T2" fmla="*/ 65 w 321"/>
              <a:gd name="T3" fmla="*/ 241 h 321"/>
              <a:gd name="T4" fmla="*/ 43 w 321"/>
              <a:gd name="T5" fmla="*/ 245 h 321"/>
              <a:gd name="T6" fmla="*/ 84 w 321"/>
              <a:gd name="T7" fmla="*/ 247 h 321"/>
              <a:gd name="T8" fmla="*/ 139 w 321"/>
              <a:gd name="T9" fmla="*/ 106 h 321"/>
              <a:gd name="T10" fmla="*/ 88 w 321"/>
              <a:gd name="T11" fmla="*/ 79 h 321"/>
              <a:gd name="T12" fmla="*/ 116 w 321"/>
              <a:gd name="T13" fmla="*/ 116 h 321"/>
              <a:gd name="T14" fmla="*/ 246 w 321"/>
              <a:gd name="T15" fmla="*/ 153 h 321"/>
              <a:gd name="T16" fmla="*/ 310 w 321"/>
              <a:gd name="T17" fmla="*/ 212 h 321"/>
              <a:gd name="T18" fmla="*/ 300 w 321"/>
              <a:gd name="T19" fmla="*/ 232 h 321"/>
              <a:gd name="T20" fmla="*/ 272 w 321"/>
              <a:gd name="T21" fmla="*/ 232 h 321"/>
              <a:gd name="T22" fmla="*/ 258 w 321"/>
              <a:gd name="T23" fmla="*/ 217 h 321"/>
              <a:gd name="T24" fmla="*/ 260 w 321"/>
              <a:gd name="T25" fmla="*/ 196 h 321"/>
              <a:gd name="T26" fmla="*/ 277 w 321"/>
              <a:gd name="T27" fmla="*/ 183 h 321"/>
              <a:gd name="T28" fmla="*/ 295 w 321"/>
              <a:gd name="T29" fmla="*/ 184 h 321"/>
              <a:gd name="T30" fmla="*/ 311 w 321"/>
              <a:gd name="T31" fmla="*/ 200 h 321"/>
              <a:gd name="T32" fmla="*/ 240 w 321"/>
              <a:gd name="T33" fmla="*/ 160 h 321"/>
              <a:gd name="T34" fmla="*/ 87 w 321"/>
              <a:gd name="T35" fmla="*/ 219 h 321"/>
              <a:gd name="T36" fmla="*/ 159 w 321"/>
              <a:gd name="T37" fmla="*/ 239 h 321"/>
              <a:gd name="T38" fmla="*/ 144 w 321"/>
              <a:gd name="T39" fmla="*/ 251 h 321"/>
              <a:gd name="T40" fmla="*/ 125 w 321"/>
              <a:gd name="T41" fmla="*/ 254 h 321"/>
              <a:gd name="T42" fmla="*/ 105 w 321"/>
              <a:gd name="T43" fmla="*/ 233 h 321"/>
              <a:gd name="T44" fmla="*/ 87 w 321"/>
              <a:gd name="T45" fmla="*/ 227 h 321"/>
              <a:gd name="T46" fmla="*/ 72 w 321"/>
              <a:gd name="T47" fmla="*/ 207 h 321"/>
              <a:gd name="T48" fmla="*/ 109 w 321"/>
              <a:gd name="T49" fmla="*/ 205 h 321"/>
              <a:gd name="T50" fmla="*/ 121 w 321"/>
              <a:gd name="T51" fmla="*/ 193 h 321"/>
              <a:gd name="T52" fmla="*/ 147 w 321"/>
              <a:gd name="T53" fmla="*/ 191 h 321"/>
              <a:gd name="T54" fmla="*/ 153 w 321"/>
              <a:gd name="T55" fmla="*/ 211 h 321"/>
              <a:gd name="T56" fmla="*/ 233 w 321"/>
              <a:gd name="T57" fmla="*/ 151 h 321"/>
              <a:gd name="T58" fmla="*/ 223 w 321"/>
              <a:gd name="T59" fmla="*/ 159 h 321"/>
              <a:gd name="T60" fmla="*/ 204 w 321"/>
              <a:gd name="T61" fmla="*/ 172 h 321"/>
              <a:gd name="T62" fmla="*/ 192 w 321"/>
              <a:gd name="T63" fmla="*/ 189 h 321"/>
              <a:gd name="T64" fmla="*/ 171 w 321"/>
              <a:gd name="T65" fmla="*/ 188 h 321"/>
              <a:gd name="T66" fmla="*/ 163 w 321"/>
              <a:gd name="T67" fmla="*/ 175 h 321"/>
              <a:gd name="T68" fmla="*/ 167 w 321"/>
              <a:gd name="T69" fmla="*/ 150 h 321"/>
              <a:gd name="T70" fmla="*/ 180 w 321"/>
              <a:gd name="T71" fmla="*/ 141 h 321"/>
              <a:gd name="T72" fmla="*/ 196 w 321"/>
              <a:gd name="T73" fmla="*/ 135 h 321"/>
              <a:gd name="T74" fmla="*/ 202 w 321"/>
              <a:gd name="T75" fmla="*/ 147 h 321"/>
              <a:gd name="T76" fmla="*/ 218 w 321"/>
              <a:gd name="T77" fmla="*/ 129 h 321"/>
              <a:gd name="T78" fmla="*/ 231 w 321"/>
              <a:gd name="T79" fmla="*/ 72 h 321"/>
              <a:gd name="T80" fmla="*/ 233 w 321"/>
              <a:gd name="T81" fmla="*/ 151 h 321"/>
              <a:gd name="T82" fmla="*/ 205 w 321"/>
              <a:gd name="T83" fmla="*/ 132 h 321"/>
              <a:gd name="T84" fmla="*/ 129 w 321"/>
              <a:gd name="T85" fmla="*/ 167 h 321"/>
              <a:gd name="T86" fmla="*/ 175 w 321"/>
              <a:gd name="T87" fmla="*/ 28 h 321"/>
              <a:gd name="T88" fmla="*/ 296 w 321"/>
              <a:gd name="T89" fmla="*/ 13 h 321"/>
              <a:gd name="T90" fmla="*/ 300 w 321"/>
              <a:gd name="T91" fmla="*/ 82 h 321"/>
              <a:gd name="T92" fmla="*/ 267 w 321"/>
              <a:gd name="T93" fmla="*/ 68 h 321"/>
              <a:gd name="T94" fmla="*/ 171 w 321"/>
              <a:gd name="T95" fmla="*/ 132 h 321"/>
              <a:gd name="T96" fmla="*/ 143 w 321"/>
              <a:gd name="T97" fmla="*/ 142 h 321"/>
              <a:gd name="T98" fmla="*/ 143 w 321"/>
              <a:gd name="T99" fmla="*/ 151 h 321"/>
              <a:gd name="T100" fmla="*/ 113 w 321"/>
              <a:gd name="T101" fmla="*/ 68 h 321"/>
              <a:gd name="T102" fmla="*/ 107 w 321"/>
              <a:gd name="T103" fmla="*/ 75 h 321"/>
              <a:gd name="T104" fmla="*/ 118 w 321"/>
              <a:gd name="T105" fmla="*/ 53 h 321"/>
              <a:gd name="T106" fmla="*/ 129 w 321"/>
              <a:gd name="T107" fmla="*/ 41 h 321"/>
              <a:gd name="T108" fmla="*/ 143 w 321"/>
              <a:gd name="T109" fmla="*/ 34 h 321"/>
              <a:gd name="T110" fmla="*/ 154 w 321"/>
              <a:gd name="T111" fmla="*/ 27 h 321"/>
              <a:gd name="T112" fmla="*/ 179 w 321"/>
              <a:gd name="T113" fmla="*/ 58 h 321"/>
              <a:gd name="T114" fmla="*/ 169 w 321"/>
              <a:gd name="T115" fmla="*/ 91 h 321"/>
              <a:gd name="T116" fmla="*/ 151 w 321"/>
              <a:gd name="T117" fmla="*/ 106 h 321"/>
              <a:gd name="T118" fmla="*/ 121 w 321"/>
              <a:gd name="T119" fmla="*/ 91 h 321"/>
              <a:gd name="T120" fmla="*/ 111 w 321"/>
              <a:gd name="T121" fmla="*/ 7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1" h="321">
                <a:moveTo>
                  <a:pt x="90" y="235"/>
                </a:moveTo>
                <a:cubicBezTo>
                  <a:pt x="91" y="237"/>
                  <a:pt x="91" y="237"/>
                  <a:pt x="91" y="237"/>
                </a:cubicBezTo>
                <a:cubicBezTo>
                  <a:pt x="91" y="237"/>
                  <a:pt x="91" y="237"/>
                  <a:pt x="91" y="238"/>
                </a:cubicBezTo>
                <a:cubicBezTo>
                  <a:pt x="91" y="240"/>
                  <a:pt x="90" y="242"/>
                  <a:pt x="88" y="243"/>
                </a:cubicBezTo>
                <a:cubicBezTo>
                  <a:pt x="85" y="243"/>
                  <a:pt x="83" y="241"/>
                  <a:pt x="83" y="238"/>
                </a:cubicBezTo>
                <a:cubicBezTo>
                  <a:pt x="83" y="236"/>
                  <a:pt x="84" y="236"/>
                  <a:pt x="84" y="235"/>
                </a:cubicBezTo>
                <a:cubicBezTo>
                  <a:pt x="85" y="234"/>
                  <a:pt x="86" y="234"/>
                  <a:pt x="87" y="234"/>
                </a:cubicBezTo>
                <a:cubicBezTo>
                  <a:pt x="89" y="234"/>
                  <a:pt x="90" y="235"/>
                  <a:pt x="90" y="235"/>
                </a:cubicBezTo>
                <a:close/>
                <a:moveTo>
                  <a:pt x="27" y="239"/>
                </a:moveTo>
                <a:cubicBezTo>
                  <a:pt x="29" y="239"/>
                  <a:pt x="29" y="240"/>
                  <a:pt x="29" y="241"/>
                </a:cubicBezTo>
                <a:cubicBezTo>
                  <a:pt x="29" y="242"/>
                  <a:pt x="29" y="243"/>
                  <a:pt x="28" y="243"/>
                </a:cubicBezTo>
                <a:cubicBezTo>
                  <a:pt x="27" y="243"/>
                  <a:pt x="26" y="242"/>
                  <a:pt x="26" y="241"/>
                </a:cubicBezTo>
                <a:cubicBezTo>
                  <a:pt x="26" y="241"/>
                  <a:pt x="26" y="240"/>
                  <a:pt x="27" y="239"/>
                </a:cubicBezTo>
                <a:close/>
                <a:moveTo>
                  <a:pt x="38" y="311"/>
                </a:moveTo>
                <a:cubicBezTo>
                  <a:pt x="42" y="311"/>
                  <a:pt x="44" y="312"/>
                  <a:pt x="44" y="316"/>
                </a:cubicBezTo>
                <a:cubicBezTo>
                  <a:pt x="44" y="319"/>
                  <a:pt x="43" y="321"/>
                  <a:pt x="40" y="321"/>
                </a:cubicBezTo>
                <a:cubicBezTo>
                  <a:pt x="36" y="321"/>
                  <a:pt x="34" y="320"/>
                  <a:pt x="34" y="317"/>
                </a:cubicBezTo>
                <a:cubicBezTo>
                  <a:pt x="34" y="315"/>
                  <a:pt x="34" y="314"/>
                  <a:pt x="35" y="313"/>
                </a:cubicBezTo>
                <a:cubicBezTo>
                  <a:pt x="36" y="312"/>
                  <a:pt x="37" y="311"/>
                  <a:pt x="38" y="311"/>
                </a:cubicBezTo>
                <a:close/>
                <a:moveTo>
                  <a:pt x="61" y="225"/>
                </a:moveTo>
                <a:cubicBezTo>
                  <a:pt x="62" y="225"/>
                  <a:pt x="62" y="224"/>
                  <a:pt x="63" y="224"/>
                </a:cubicBezTo>
                <a:cubicBezTo>
                  <a:pt x="65" y="224"/>
                  <a:pt x="66" y="225"/>
                  <a:pt x="67" y="226"/>
                </a:cubicBezTo>
                <a:cubicBezTo>
                  <a:pt x="68" y="227"/>
                  <a:pt x="68" y="228"/>
                  <a:pt x="68" y="229"/>
                </a:cubicBezTo>
                <a:cubicBezTo>
                  <a:pt x="68" y="231"/>
                  <a:pt x="68" y="232"/>
                  <a:pt x="68" y="232"/>
                </a:cubicBezTo>
                <a:cubicBezTo>
                  <a:pt x="67" y="233"/>
                  <a:pt x="67" y="233"/>
                  <a:pt x="66" y="233"/>
                </a:cubicBezTo>
                <a:cubicBezTo>
                  <a:pt x="66" y="234"/>
                  <a:pt x="65" y="234"/>
                  <a:pt x="65" y="235"/>
                </a:cubicBezTo>
                <a:cubicBezTo>
                  <a:pt x="64" y="235"/>
                  <a:pt x="64" y="236"/>
                  <a:pt x="64" y="237"/>
                </a:cubicBezTo>
                <a:cubicBezTo>
                  <a:pt x="64" y="238"/>
                  <a:pt x="65" y="239"/>
                  <a:pt x="65" y="239"/>
                </a:cubicBezTo>
                <a:cubicBezTo>
                  <a:pt x="65" y="239"/>
                  <a:pt x="66" y="239"/>
                  <a:pt x="66" y="240"/>
                </a:cubicBezTo>
                <a:cubicBezTo>
                  <a:pt x="66" y="240"/>
                  <a:pt x="66" y="241"/>
                  <a:pt x="65" y="241"/>
                </a:cubicBezTo>
                <a:cubicBezTo>
                  <a:pt x="65" y="242"/>
                  <a:pt x="65" y="242"/>
                  <a:pt x="65" y="243"/>
                </a:cubicBezTo>
                <a:cubicBezTo>
                  <a:pt x="65" y="244"/>
                  <a:pt x="65" y="244"/>
                  <a:pt x="65" y="244"/>
                </a:cubicBezTo>
                <a:cubicBezTo>
                  <a:pt x="63" y="248"/>
                  <a:pt x="61" y="249"/>
                  <a:pt x="60" y="250"/>
                </a:cubicBezTo>
                <a:cubicBezTo>
                  <a:pt x="58" y="250"/>
                  <a:pt x="57" y="251"/>
                  <a:pt x="56" y="253"/>
                </a:cubicBezTo>
                <a:cubicBezTo>
                  <a:pt x="54" y="252"/>
                  <a:pt x="53" y="252"/>
                  <a:pt x="52" y="252"/>
                </a:cubicBezTo>
                <a:cubicBezTo>
                  <a:pt x="52" y="252"/>
                  <a:pt x="51" y="252"/>
                  <a:pt x="51" y="252"/>
                </a:cubicBezTo>
                <a:cubicBezTo>
                  <a:pt x="51" y="252"/>
                  <a:pt x="51" y="252"/>
                  <a:pt x="50" y="252"/>
                </a:cubicBezTo>
                <a:cubicBezTo>
                  <a:pt x="50" y="252"/>
                  <a:pt x="49" y="251"/>
                  <a:pt x="49" y="251"/>
                </a:cubicBezTo>
                <a:cubicBezTo>
                  <a:pt x="48" y="250"/>
                  <a:pt x="48" y="249"/>
                  <a:pt x="47" y="249"/>
                </a:cubicBezTo>
                <a:cubicBezTo>
                  <a:pt x="47" y="249"/>
                  <a:pt x="47" y="250"/>
                  <a:pt x="47" y="250"/>
                </a:cubicBezTo>
                <a:cubicBezTo>
                  <a:pt x="46" y="250"/>
                  <a:pt x="46" y="250"/>
                  <a:pt x="46" y="250"/>
                </a:cubicBezTo>
                <a:cubicBezTo>
                  <a:pt x="46" y="250"/>
                  <a:pt x="45" y="249"/>
                  <a:pt x="45" y="249"/>
                </a:cubicBezTo>
                <a:cubicBezTo>
                  <a:pt x="45" y="248"/>
                  <a:pt x="45" y="248"/>
                  <a:pt x="44" y="247"/>
                </a:cubicBezTo>
                <a:cubicBezTo>
                  <a:pt x="44" y="247"/>
                  <a:pt x="43" y="246"/>
                  <a:pt x="43" y="246"/>
                </a:cubicBezTo>
                <a:cubicBezTo>
                  <a:pt x="43" y="245"/>
                  <a:pt x="43" y="245"/>
                  <a:pt x="43" y="245"/>
                </a:cubicBezTo>
                <a:cubicBezTo>
                  <a:pt x="43" y="244"/>
                  <a:pt x="43" y="244"/>
                  <a:pt x="43" y="244"/>
                </a:cubicBezTo>
                <a:cubicBezTo>
                  <a:pt x="42" y="243"/>
                  <a:pt x="42" y="243"/>
                  <a:pt x="42" y="243"/>
                </a:cubicBezTo>
                <a:cubicBezTo>
                  <a:pt x="42" y="242"/>
                  <a:pt x="42" y="242"/>
                  <a:pt x="42" y="241"/>
                </a:cubicBezTo>
                <a:cubicBezTo>
                  <a:pt x="42" y="240"/>
                  <a:pt x="42" y="240"/>
                  <a:pt x="42" y="240"/>
                </a:cubicBezTo>
                <a:cubicBezTo>
                  <a:pt x="42" y="240"/>
                  <a:pt x="42" y="240"/>
                  <a:pt x="42" y="239"/>
                </a:cubicBezTo>
                <a:cubicBezTo>
                  <a:pt x="42" y="237"/>
                  <a:pt x="42" y="236"/>
                  <a:pt x="43" y="234"/>
                </a:cubicBezTo>
                <a:cubicBezTo>
                  <a:pt x="45" y="233"/>
                  <a:pt x="46" y="232"/>
                  <a:pt x="48" y="231"/>
                </a:cubicBezTo>
                <a:cubicBezTo>
                  <a:pt x="49" y="231"/>
                  <a:pt x="51" y="230"/>
                  <a:pt x="52" y="230"/>
                </a:cubicBezTo>
                <a:cubicBezTo>
                  <a:pt x="54" y="229"/>
                  <a:pt x="55" y="229"/>
                  <a:pt x="56" y="228"/>
                </a:cubicBezTo>
                <a:cubicBezTo>
                  <a:pt x="56" y="229"/>
                  <a:pt x="57" y="229"/>
                  <a:pt x="58" y="230"/>
                </a:cubicBezTo>
                <a:cubicBezTo>
                  <a:pt x="58" y="229"/>
                  <a:pt x="58" y="228"/>
                  <a:pt x="59" y="227"/>
                </a:cubicBezTo>
                <a:cubicBezTo>
                  <a:pt x="60" y="226"/>
                  <a:pt x="60" y="225"/>
                  <a:pt x="61" y="225"/>
                </a:cubicBezTo>
                <a:close/>
                <a:moveTo>
                  <a:pt x="79" y="243"/>
                </a:moveTo>
                <a:cubicBezTo>
                  <a:pt x="81" y="243"/>
                  <a:pt x="82" y="244"/>
                  <a:pt x="82" y="244"/>
                </a:cubicBezTo>
                <a:cubicBezTo>
                  <a:pt x="83" y="245"/>
                  <a:pt x="83" y="246"/>
                  <a:pt x="84" y="247"/>
                </a:cubicBezTo>
                <a:cubicBezTo>
                  <a:pt x="84" y="249"/>
                  <a:pt x="83" y="250"/>
                  <a:pt x="83" y="251"/>
                </a:cubicBezTo>
                <a:cubicBezTo>
                  <a:pt x="82" y="252"/>
                  <a:pt x="81" y="252"/>
                  <a:pt x="80" y="252"/>
                </a:cubicBezTo>
                <a:cubicBezTo>
                  <a:pt x="76" y="252"/>
                  <a:pt x="74" y="250"/>
                  <a:pt x="74" y="247"/>
                </a:cubicBezTo>
                <a:cubicBezTo>
                  <a:pt x="74" y="246"/>
                  <a:pt x="75" y="245"/>
                  <a:pt x="76" y="244"/>
                </a:cubicBezTo>
                <a:cubicBezTo>
                  <a:pt x="77" y="243"/>
                  <a:pt x="78" y="243"/>
                  <a:pt x="79" y="243"/>
                </a:cubicBezTo>
                <a:close/>
                <a:moveTo>
                  <a:pt x="32" y="250"/>
                </a:moveTo>
                <a:cubicBezTo>
                  <a:pt x="32" y="249"/>
                  <a:pt x="32" y="249"/>
                  <a:pt x="33" y="249"/>
                </a:cubicBezTo>
                <a:cubicBezTo>
                  <a:pt x="34" y="249"/>
                  <a:pt x="34" y="249"/>
                  <a:pt x="34" y="249"/>
                </a:cubicBezTo>
                <a:cubicBezTo>
                  <a:pt x="34" y="249"/>
                  <a:pt x="34" y="249"/>
                  <a:pt x="33" y="250"/>
                </a:cubicBezTo>
                <a:cubicBezTo>
                  <a:pt x="33" y="250"/>
                  <a:pt x="32" y="250"/>
                  <a:pt x="32" y="250"/>
                </a:cubicBezTo>
                <a:cubicBezTo>
                  <a:pt x="32" y="250"/>
                  <a:pt x="32" y="250"/>
                  <a:pt x="32" y="250"/>
                </a:cubicBezTo>
                <a:close/>
                <a:moveTo>
                  <a:pt x="139" y="103"/>
                </a:moveTo>
                <a:cubicBezTo>
                  <a:pt x="140" y="104"/>
                  <a:pt x="140" y="104"/>
                  <a:pt x="140" y="105"/>
                </a:cubicBezTo>
                <a:cubicBezTo>
                  <a:pt x="140" y="105"/>
                  <a:pt x="140" y="105"/>
                  <a:pt x="140" y="105"/>
                </a:cubicBezTo>
                <a:cubicBezTo>
                  <a:pt x="140" y="105"/>
                  <a:pt x="139" y="106"/>
                  <a:pt x="139" y="106"/>
                </a:cubicBezTo>
                <a:cubicBezTo>
                  <a:pt x="138" y="112"/>
                  <a:pt x="138" y="112"/>
                  <a:pt x="138" y="112"/>
                </a:cubicBezTo>
                <a:cubicBezTo>
                  <a:pt x="138" y="110"/>
                  <a:pt x="139" y="109"/>
                  <a:pt x="139" y="107"/>
                </a:cubicBezTo>
                <a:cubicBezTo>
                  <a:pt x="139" y="106"/>
                  <a:pt x="139" y="105"/>
                  <a:pt x="139" y="103"/>
                </a:cubicBezTo>
                <a:close/>
                <a:moveTo>
                  <a:pt x="138" y="115"/>
                </a:moveTo>
                <a:cubicBezTo>
                  <a:pt x="138" y="115"/>
                  <a:pt x="138" y="116"/>
                  <a:pt x="138" y="117"/>
                </a:cubicBezTo>
                <a:cubicBezTo>
                  <a:pt x="138" y="117"/>
                  <a:pt x="138" y="117"/>
                  <a:pt x="138" y="117"/>
                </a:cubicBezTo>
                <a:lnTo>
                  <a:pt x="138" y="115"/>
                </a:lnTo>
                <a:close/>
                <a:moveTo>
                  <a:pt x="118" y="94"/>
                </a:moveTo>
                <a:cubicBezTo>
                  <a:pt x="118" y="94"/>
                  <a:pt x="118" y="94"/>
                  <a:pt x="118" y="95"/>
                </a:cubicBezTo>
                <a:cubicBezTo>
                  <a:pt x="118" y="95"/>
                  <a:pt x="118" y="96"/>
                  <a:pt x="117" y="96"/>
                </a:cubicBezTo>
                <a:cubicBezTo>
                  <a:pt x="117" y="96"/>
                  <a:pt x="116" y="97"/>
                  <a:pt x="116" y="97"/>
                </a:cubicBezTo>
                <a:cubicBezTo>
                  <a:pt x="115" y="97"/>
                  <a:pt x="115" y="96"/>
                  <a:pt x="115" y="96"/>
                </a:cubicBezTo>
                <a:cubicBezTo>
                  <a:pt x="115" y="94"/>
                  <a:pt x="116" y="94"/>
                  <a:pt x="118" y="94"/>
                </a:cubicBezTo>
                <a:close/>
                <a:moveTo>
                  <a:pt x="86" y="80"/>
                </a:moveTo>
                <a:cubicBezTo>
                  <a:pt x="86" y="80"/>
                  <a:pt x="86" y="79"/>
                  <a:pt x="88" y="79"/>
                </a:cubicBezTo>
                <a:cubicBezTo>
                  <a:pt x="91" y="78"/>
                  <a:pt x="93" y="78"/>
                  <a:pt x="95" y="78"/>
                </a:cubicBezTo>
                <a:cubicBezTo>
                  <a:pt x="93" y="79"/>
                  <a:pt x="92" y="79"/>
                  <a:pt x="91" y="79"/>
                </a:cubicBezTo>
                <a:cubicBezTo>
                  <a:pt x="89" y="79"/>
                  <a:pt x="88" y="80"/>
                  <a:pt x="87" y="80"/>
                </a:cubicBezTo>
                <a:lnTo>
                  <a:pt x="86" y="80"/>
                </a:lnTo>
                <a:close/>
                <a:moveTo>
                  <a:pt x="6" y="281"/>
                </a:moveTo>
                <a:cubicBezTo>
                  <a:pt x="6" y="282"/>
                  <a:pt x="6" y="282"/>
                  <a:pt x="6" y="282"/>
                </a:cubicBezTo>
                <a:cubicBezTo>
                  <a:pt x="6" y="282"/>
                  <a:pt x="6" y="283"/>
                  <a:pt x="6" y="283"/>
                </a:cubicBezTo>
                <a:cubicBezTo>
                  <a:pt x="6" y="284"/>
                  <a:pt x="6" y="284"/>
                  <a:pt x="6" y="285"/>
                </a:cubicBezTo>
                <a:cubicBezTo>
                  <a:pt x="6" y="285"/>
                  <a:pt x="7" y="286"/>
                  <a:pt x="7" y="286"/>
                </a:cubicBezTo>
                <a:cubicBezTo>
                  <a:pt x="6" y="288"/>
                  <a:pt x="4" y="289"/>
                  <a:pt x="2" y="289"/>
                </a:cubicBezTo>
                <a:cubicBezTo>
                  <a:pt x="0" y="289"/>
                  <a:pt x="0" y="289"/>
                  <a:pt x="0" y="287"/>
                </a:cubicBezTo>
                <a:cubicBezTo>
                  <a:pt x="0" y="285"/>
                  <a:pt x="0" y="284"/>
                  <a:pt x="2" y="284"/>
                </a:cubicBezTo>
                <a:cubicBezTo>
                  <a:pt x="4" y="283"/>
                  <a:pt x="5" y="283"/>
                  <a:pt x="6" y="281"/>
                </a:cubicBezTo>
                <a:close/>
                <a:moveTo>
                  <a:pt x="117" y="112"/>
                </a:moveTo>
                <a:cubicBezTo>
                  <a:pt x="117" y="114"/>
                  <a:pt x="117" y="115"/>
                  <a:pt x="116" y="116"/>
                </a:cubicBezTo>
                <a:cubicBezTo>
                  <a:pt x="115" y="117"/>
                  <a:pt x="114" y="118"/>
                  <a:pt x="113" y="119"/>
                </a:cubicBezTo>
                <a:cubicBezTo>
                  <a:pt x="112" y="120"/>
                  <a:pt x="111" y="122"/>
                  <a:pt x="110" y="123"/>
                </a:cubicBezTo>
                <a:cubicBezTo>
                  <a:pt x="110" y="123"/>
                  <a:pt x="110" y="122"/>
                  <a:pt x="110" y="122"/>
                </a:cubicBezTo>
                <a:cubicBezTo>
                  <a:pt x="117" y="112"/>
                  <a:pt x="117" y="112"/>
                  <a:pt x="117" y="112"/>
                </a:cubicBezTo>
                <a:close/>
                <a:moveTo>
                  <a:pt x="319" y="212"/>
                </a:moveTo>
                <a:cubicBezTo>
                  <a:pt x="320" y="212"/>
                  <a:pt x="320" y="212"/>
                  <a:pt x="320" y="212"/>
                </a:cubicBezTo>
                <a:cubicBezTo>
                  <a:pt x="320" y="212"/>
                  <a:pt x="321" y="212"/>
                  <a:pt x="321" y="212"/>
                </a:cubicBezTo>
                <a:cubicBezTo>
                  <a:pt x="321" y="212"/>
                  <a:pt x="321" y="212"/>
                  <a:pt x="321" y="213"/>
                </a:cubicBezTo>
                <a:cubicBezTo>
                  <a:pt x="321" y="213"/>
                  <a:pt x="321" y="213"/>
                  <a:pt x="321" y="213"/>
                </a:cubicBezTo>
                <a:cubicBezTo>
                  <a:pt x="319" y="213"/>
                  <a:pt x="319" y="213"/>
                  <a:pt x="319" y="213"/>
                </a:cubicBezTo>
                <a:lnTo>
                  <a:pt x="319" y="212"/>
                </a:lnTo>
                <a:close/>
                <a:moveTo>
                  <a:pt x="247" y="150"/>
                </a:moveTo>
                <a:cubicBezTo>
                  <a:pt x="247" y="150"/>
                  <a:pt x="247" y="150"/>
                  <a:pt x="248" y="151"/>
                </a:cubicBezTo>
                <a:cubicBezTo>
                  <a:pt x="248" y="151"/>
                  <a:pt x="248" y="151"/>
                  <a:pt x="248" y="152"/>
                </a:cubicBezTo>
                <a:cubicBezTo>
                  <a:pt x="248" y="153"/>
                  <a:pt x="247" y="153"/>
                  <a:pt x="246" y="153"/>
                </a:cubicBezTo>
                <a:cubicBezTo>
                  <a:pt x="245" y="153"/>
                  <a:pt x="245" y="152"/>
                  <a:pt x="245" y="151"/>
                </a:cubicBezTo>
                <a:cubicBezTo>
                  <a:pt x="245" y="151"/>
                  <a:pt x="245" y="150"/>
                  <a:pt x="245" y="150"/>
                </a:cubicBezTo>
                <a:cubicBezTo>
                  <a:pt x="246" y="150"/>
                  <a:pt x="246" y="150"/>
                  <a:pt x="247" y="150"/>
                </a:cubicBezTo>
                <a:close/>
                <a:moveTo>
                  <a:pt x="249" y="208"/>
                </a:moveTo>
                <a:cubicBezTo>
                  <a:pt x="250" y="207"/>
                  <a:pt x="250" y="207"/>
                  <a:pt x="251" y="207"/>
                </a:cubicBezTo>
                <a:cubicBezTo>
                  <a:pt x="251" y="207"/>
                  <a:pt x="252" y="207"/>
                  <a:pt x="252" y="208"/>
                </a:cubicBezTo>
                <a:cubicBezTo>
                  <a:pt x="252" y="208"/>
                  <a:pt x="252" y="208"/>
                  <a:pt x="253" y="208"/>
                </a:cubicBezTo>
                <a:cubicBezTo>
                  <a:pt x="253" y="208"/>
                  <a:pt x="252" y="208"/>
                  <a:pt x="252" y="208"/>
                </a:cubicBezTo>
                <a:cubicBezTo>
                  <a:pt x="251" y="209"/>
                  <a:pt x="251" y="209"/>
                  <a:pt x="250" y="209"/>
                </a:cubicBezTo>
                <a:cubicBezTo>
                  <a:pt x="250" y="209"/>
                  <a:pt x="249" y="208"/>
                  <a:pt x="249" y="208"/>
                </a:cubicBezTo>
                <a:close/>
                <a:moveTo>
                  <a:pt x="309" y="210"/>
                </a:moveTo>
                <a:cubicBezTo>
                  <a:pt x="310" y="211"/>
                  <a:pt x="310" y="211"/>
                  <a:pt x="311" y="211"/>
                </a:cubicBezTo>
                <a:cubicBezTo>
                  <a:pt x="316" y="212"/>
                  <a:pt x="316" y="212"/>
                  <a:pt x="316" y="212"/>
                </a:cubicBezTo>
                <a:cubicBezTo>
                  <a:pt x="316" y="213"/>
                  <a:pt x="315" y="213"/>
                  <a:pt x="315" y="213"/>
                </a:cubicBezTo>
                <a:cubicBezTo>
                  <a:pt x="313" y="213"/>
                  <a:pt x="312" y="213"/>
                  <a:pt x="310" y="212"/>
                </a:cubicBezTo>
                <a:cubicBezTo>
                  <a:pt x="309" y="212"/>
                  <a:pt x="309" y="213"/>
                  <a:pt x="309" y="214"/>
                </a:cubicBezTo>
                <a:cubicBezTo>
                  <a:pt x="309" y="215"/>
                  <a:pt x="309" y="215"/>
                  <a:pt x="309" y="215"/>
                </a:cubicBezTo>
                <a:cubicBezTo>
                  <a:pt x="310" y="215"/>
                  <a:pt x="310" y="216"/>
                  <a:pt x="310" y="216"/>
                </a:cubicBezTo>
                <a:cubicBezTo>
                  <a:pt x="310" y="218"/>
                  <a:pt x="309" y="218"/>
                  <a:pt x="308" y="217"/>
                </a:cubicBezTo>
                <a:cubicBezTo>
                  <a:pt x="306" y="217"/>
                  <a:pt x="305" y="218"/>
                  <a:pt x="305" y="220"/>
                </a:cubicBezTo>
                <a:cubicBezTo>
                  <a:pt x="305" y="220"/>
                  <a:pt x="306" y="221"/>
                  <a:pt x="307" y="221"/>
                </a:cubicBezTo>
                <a:cubicBezTo>
                  <a:pt x="308" y="222"/>
                  <a:pt x="308" y="223"/>
                  <a:pt x="308" y="223"/>
                </a:cubicBezTo>
                <a:cubicBezTo>
                  <a:pt x="308" y="223"/>
                  <a:pt x="308" y="224"/>
                  <a:pt x="307" y="224"/>
                </a:cubicBezTo>
                <a:cubicBezTo>
                  <a:pt x="306" y="224"/>
                  <a:pt x="306" y="224"/>
                  <a:pt x="306" y="224"/>
                </a:cubicBezTo>
                <a:cubicBezTo>
                  <a:pt x="307" y="224"/>
                  <a:pt x="307" y="224"/>
                  <a:pt x="307" y="224"/>
                </a:cubicBezTo>
                <a:cubicBezTo>
                  <a:pt x="305" y="224"/>
                  <a:pt x="304" y="225"/>
                  <a:pt x="303" y="225"/>
                </a:cubicBezTo>
                <a:cubicBezTo>
                  <a:pt x="302" y="225"/>
                  <a:pt x="301" y="226"/>
                  <a:pt x="300" y="226"/>
                </a:cubicBezTo>
                <a:cubicBezTo>
                  <a:pt x="300" y="227"/>
                  <a:pt x="299" y="227"/>
                  <a:pt x="299" y="228"/>
                </a:cubicBezTo>
                <a:cubicBezTo>
                  <a:pt x="299" y="229"/>
                  <a:pt x="300" y="230"/>
                  <a:pt x="301" y="231"/>
                </a:cubicBezTo>
                <a:cubicBezTo>
                  <a:pt x="301" y="231"/>
                  <a:pt x="300" y="232"/>
                  <a:pt x="300" y="232"/>
                </a:cubicBezTo>
                <a:cubicBezTo>
                  <a:pt x="299" y="231"/>
                  <a:pt x="299" y="231"/>
                  <a:pt x="298" y="231"/>
                </a:cubicBezTo>
                <a:cubicBezTo>
                  <a:pt x="298" y="231"/>
                  <a:pt x="298" y="231"/>
                  <a:pt x="297" y="231"/>
                </a:cubicBezTo>
                <a:cubicBezTo>
                  <a:pt x="297" y="231"/>
                  <a:pt x="296" y="231"/>
                  <a:pt x="296" y="232"/>
                </a:cubicBezTo>
                <a:cubicBezTo>
                  <a:pt x="296" y="232"/>
                  <a:pt x="296" y="232"/>
                  <a:pt x="295" y="232"/>
                </a:cubicBezTo>
                <a:cubicBezTo>
                  <a:pt x="295" y="232"/>
                  <a:pt x="295" y="232"/>
                  <a:pt x="295" y="232"/>
                </a:cubicBezTo>
                <a:cubicBezTo>
                  <a:pt x="294" y="231"/>
                  <a:pt x="294" y="231"/>
                  <a:pt x="294" y="231"/>
                </a:cubicBezTo>
                <a:cubicBezTo>
                  <a:pt x="291" y="231"/>
                  <a:pt x="290" y="232"/>
                  <a:pt x="290" y="233"/>
                </a:cubicBezTo>
                <a:cubicBezTo>
                  <a:pt x="290" y="235"/>
                  <a:pt x="289" y="235"/>
                  <a:pt x="288" y="235"/>
                </a:cubicBezTo>
                <a:cubicBezTo>
                  <a:pt x="288" y="235"/>
                  <a:pt x="287" y="235"/>
                  <a:pt x="287" y="235"/>
                </a:cubicBezTo>
                <a:cubicBezTo>
                  <a:pt x="285" y="234"/>
                  <a:pt x="284" y="233"/>
                  <a:pt x="283" y="233"/>
                </a:cubicBezTo>
                <a:cubicBezTo>
                  <a:pt x="282" y="233"/>
                  <a:pt x="282" y="234"/>
                  <a:pt x="282" y="234"/>
                </a:cubicBezTo>
                <a:cubicBezTo>
                  <a:pt x="282" y="235"/>
                  <a:pt x="281" y="235"/>
                  <a:pt x="281" y="236"/>
                </a:cubicBezTo>
                <a:cubicBezTo>
                  <a:pt x="280" y="236"/>
                  <a:pt x="280" y="235"/>
                  <a:pt x="279" y="233"/>
                </a:cubicBezTo>
                <a:cubicBezTo>
                  <a:pt x="278" y="231"/>
                  <a:pt x="276" y="231"/>
                  <a:pt x="273" y="231"/>
                </a:cubicBezTo>
                <a:cubicBezTo>
                  <a:pt x="273" y="231"/>
                  <a:pt x="272" y="231"/>
                  <a:pt x="272" y="232"/>
                </a:cubicBezTo>
                <a:cubicBezTo>
                  <a:pt x="272" y="233"/>
                  <a:pt x="271" y="234"/>
                  <a:pt x="271" y="234"/>
                </a:cubicBezTo>
                <a:cubicBezTo>
                  <a:pt x="270" y="234"/>
                  <a:pt x="270" y="233"/>
                  <a:pt x="270" y="232"/>
                </a:cubicBezTo>
                <a:cubicBezTo>
                  <a:pt x="270" y="232"/>
                  <a:pt x="270" y="232"/>
                  <a:pt x="270" y="231"/>
                </a:cubicBezTo>
                <a:cubicBezTo>
                  <a:pt x="270" y="231"/>
                  <a:pt x="270" y="230"/>
                  <a:pt x="270" y="230"/>
                </a:cubicBezTo>
                <a:cubicBezTo>
                  <a:pt x="270" y="230"/>
                  <a:pt x="269" y="229"/>
                  <a:pt x="268" y="227"/>
                </a:cubicBezTo>
                <a:cubicBezTo>
                  <a:pt x="266" y="226"/>
                  <a:pt x="265" y="225"/>
                  <a:pt x="265" y="225"/>
                </a:cubicBezTo>
                <a:cubicBezTo>
                  <a:pt x="264" y="225"/>
                  <a:pt x="264" y="225"/>
                  <a:pt x="264" y="226"/>
                </a:cubicBezTo>
                <a:cubicBezTo>
                  <a:pt x="263" y="226"/>
                  <a:pt x="263" y="226"/>
                  <a:pt x="263" y="226"/>
                </a:cubicBezTo>
                <a:cubicBezTo>
                  <a:pt x="262" y="226"/>
                  <a:pt x="262" y="226"/>
                  <a:pt x="262" y="226"/>
                </a:cubicBezTo>
                <a:cubicBezTo>
                  <a:pt x="262" y="225"/>
                  <a:pt x="262" y="225"/>
                  <a:pt x="262" y="224"/>
                </a:cubicBezTo>
                <a:cubicBezTo>
                  <a:pt x="262" y="223"/>
                  <a:pt x="262" y="222"/>
                  <a:pt x="261" y="220"/>
                </a:cubicBezTo>
                <a:cubicBezTo>
                  <a:pt x="261" y="219"/>
                  <a:pt x="260" y="219"/>
                  <a:pt x="259" y="219"/>
                </a:cubicBezTo>
                <a:cubicBezTo>
                  <a:pt x="258" y="219"/>
                  <a:pt x="258" y="219"/>
                  <a:pt x="257" y="219"/>
                </a:cubicBezTo>
                <a:cubicBezTo>
                  <a:pt x="257" y="219"/>
                  <a:pt x="256" y="219"/>
                  <a:pt x="256" y="219"/>
                </a:cubicBezTo>
                <a:cubicBezTo>
                  <a:pt x="256" y="218"/>
                  <a:pt x="257" y="217"/>
                  <a:pt x="258" y="217"/>
                </a:cubicBezTo>
                <a:cubicBezTo>
                  <a:pt x="258" y="217"/>
                  <a:pt x="259" y="217"/>
                  <a:pt x="259" y="215"/>
                </a:cubicBezTo>
                <a:cubicBezTo>
                  <a:pt x="259" y="214"/>
                  <a:pt x="258" y="213"/>
                  <a:pt x="257" y="213"/>
                </a:cubicBezTo>
                <a:cubicBezTo>
                  <a:pt x="256" y="213"/>
                  <a:pt x="256" y="213"/>
                  <a:pt x="255" y="212"/>
                </a:cubicBezTo>
                <a:cubicBezTo>
                  <a:pt x="255" y="212"/>
                  <a:pt x="256" y="211"/>
                  <a:pt x="256" y="211"/>
                </a:cubicBezTo>
                <a:cubicBezTo>
                  <a:pt x="257" y="211"/>
                  <a:pt x="258" y="211"/>
                  <a:pt x="258" y="211"/>
                </a:cubicBezTo>
                <a:cubicBezTo>
                  <a:pt x="257" y="210"/>
                  <a:pt x="257" y="209"/>
                  <a:pt x="257" y="208"/>
                </a:cubicBezTo>
                <a:cubicBezTo>
                  <a:pt x="258" y="208"/>
                  <a:pt x="257" y="207"/>
                  <a:pt x="255" y="207"/>
                </a:cubicBezTo>
                <a:cubicBezTo>
                  <a:pt x="255" y="205"/>
                  <a:pt x="255" y="205"/>
                  <a:pt x="255" y="205"/>
                </a:cubicBezTo>
                <a:cubicBezTo>
                  <a:pt x="256" y="204"/>
                  <a:pt x="257" y="204"/>
                  <a:pt x="258" y="202"/>
                </a:cubicBezTo>
                <a:cubicBezTo>
                  <a:pt x="258" y="201"/>
                  <a:pt x="259" y="200"/>
                  <a:pt x="259" y="199"/>
                </a:cubicBezTo>
                <a:cubicBezTo>
                  <a:pt x="259" y="198"/>
                  <a:pt x="258" y="198"/>
                  <a:pt x="258" y="197"/>
                </a:cubicBezTo>
                <a:cubicBezTo>
                  <a:pt x="257" y="197"/>
                  <a:pt x="257" y="197"/>
                  <a:pt x="257" y="196"/>
                </a:cubicBezTo>
                <a:cubicBezTo>
                  <a:pt x="257" y="196"/>
                  <a:pt x="257" y="195"/>
                  <a:pt x="258" y="195"/>
                </a:cubicBezTo>
                <a:cubicBezTo>
                  <a:pt x="258" y="195"/>
                  <a:pt x="259" y="195"/>
                  <a:pt x="259" y="196"/>
                </a:cubicBezTo>
                <a:cubicBezTo>
                  <a:pt x="259" y="196"/>
                  <a:pt x="260" y="196"/>
                  <a:pt x="260" y="196"/>
                </a:cubicBezTo>
                <a:cubicBezTo>
                  <a:pt x="260" y="195"/>
                  <a:pt x="261" y="195"/>
                  <a:pt x="261" y="194"/>
                </a:cubicBezTo>
                <a:cubicBezTo>
                  <a:pt x="262" y="193"/>
                  <a:pt x="262" y="193"/>
                  <a:pt x="262" y="192"/>
                </a:cubicBezTo>
                <a:cubicBezTo>
                  <a:pt x="262" y="192"/>
                  <a:pt x="262" y="191"/>
                  <a:pt x="261" y="191"/>
                </a:cubicBezTo>
                <a:cubicBezTo>
                  <a:pt x="261" y="191"/>
                  <a:pt x="261" y="191"/>
                  <a:pt x="261" y="190"/>
                </a:cubicBezTo>
                <a:cubicBezTo>
                  <a:pt x="261" y="190"/>
                  <a:pt x="261" y="189"/>
                  <a:pt x="262" y="189"/>
                </a:cubicBezTo>
                <a:cubicBezTo>
                  <a:pt x="262" y="189"/>
                  <a:pt x="263" y="189"/>
                  <a:pt x="263" y="189"/>
                </a:cubicBezTo>
                <a:cubicBezTo>
                  <a:pt x="263" y="190"/>
                  <a:pt x="264" y="190"/>
                  <a:pt x="264" y="190"/>
                </a:cubicBezTo>
                <a:cubicBezTo>
                  <a:pt x="265" y="188"/>
                  <a:pt x="266" y="187"/>
                  <a:pt x="267" y="187"/>
                </a:cubicBezTo>
                <a:cubicBezTo>
                  <a:pt x="269" y="186"/>
                  <a:pt x="270" y="185"/>
                  <a:pt x="270" y="185"/>
                </a:cubicBezTo>
                <a:cubicBezTo>
                  <a:pt x="270" y="184"/>
                  <a:pt x="270" y="184"/>
                  <a:pt x="269" y="184"/>
                </a:cubicBezTo>
                <a:cubicBezTo>
                  <a:pt x="269" y="183"/>
                  <a:pt x="269" y="183"/>
                  <a:pt x="269" y="183"/>
                </a:cubicBezTo>
                <a:cubicBezTo>
                  <a:pt x="269" y="182"/>
                  <a:pt x="270" y="182"/>
                  <a:pt x="271" y="182"/>
                </a:cubicBezTo>
                <a:cubicBezTo>
                  <a:pt x="271" y="182"/>
                  <a:pt x="271" y="182"/>
                  <a:pt x="272" y="182"/>
                </a:cubicBezTo>
                <a:cubicBezTo>
                  <a:pt x="272" y="183"/>
                  <a:pt x="272" y="183"/>
                  <a:pt x="273" y="183"/>
                </a:cubicBezTo>
                <a:cubicBezTo>
                  <a:pt x="274" y="183"/>
                  <a:pt x="275" y="183"/>
                  <a:pt x="277" y="183"/>
                </a:cubicBezTo>
                <a:cubicBezTo>
                  <a:pt x="279" y="182"/>
                  <a:pt x="280" y="182"/>
                  <a:pt x="280" y="181"/>
                </a:cubicBezTo>
                <a:cubicBezTo>
                  <a:pt x="280" y="179"/>
                  <a:pt x="280" y="178"/>
                  <a:pt x="280" y="178"/>
                </a:cubicBezTo>
                <a:cubicBezTo>
                  <a:pt x="281" y="178"/>
                  <a:pt x="282" y="179"/>
                  <a:pt x="282" y="180"/>
                </a:cubicBezTo>
                <a:cubicBezTo>
                  <a:pt x="282" y="181"/>
                  <a:pt x="283" y="182"/>
                  <a:pt x="284" y="182"/>
                </a:cubicBezTo>
                <a:cubicBezTo>
                  <a:pt x="284" y="182"/>
                  <a:pt x="285" y="182"/>
                  <a:pt x="285" y="181"/>
                </a:cubicBezTo>
                <a:cubicBezTo>
                  <a:pt x="286" y="181"/>
                  <a:pt x="286" y="181"/>
                  <a:pt x="287" y="181"/>
                </a:cubicBezTo>
                <a:cubicBezTo>
                  <a:pt x="287" y="182"/>
                  <a:pt x="288" y="182"/>
                  <a:pt x="288" y="182"/>
                </a:cubicBezTo>
                <a:cubicBezTo>
                  <a:pt x="289" y="182"/>
                  <a:pt x="289" y="182"/>
                  <a:pt x="290" y="182"/>
                </a:cubicBezTo>
                <a:cubicBezTo>
                  <a:pt x="290" y="182"/>
                  <a:pt x="290" y="182"/>
                  <a:pt x="291" y="181"/>
                </a:cubicBezTo>
                <a:cubicBezTo>
                  <a:pt x="291" y="180"/>
                  <a:pt x="291" y="179"/>
                  <a:pt x="292" y="178"/>
                </a:cubicBezTo>
                <a:cubicBezTo>
                  <a:pt x="292" y="177"/>
                  <a:pt x="292" y="176"/>
                  <a:pt x="293" y="175"/>
                </a:cubicBezTo>
                <a:cubicBezTo>
                  <a:pt x="293" y="174"/>
                  <a:pt x="294" y="173"/>
                  <a:pt x="294" y="173"/>
                </a:cubicBezTo>
                <a:cubicBezTo>
                  <a:pt x="294" y="174"/>
                  <a:pt x="293" y="176"/>
                  <a:pt x="293" y="177"/>
                </a:cubicBezTo>
                <a:cubicBezTo>
                  <a:pt x="292" y="182"/>
                  <a:pt x="292" y="182"/>
                  <a:pt x="292" y="182"/>
                </a:cubicBezTo>
                <a:cubicBezTo>
                  <a:pt x="292" y="183"/>
                  <a:pt x="293" y="183"/>
                  <a:pt x="295" y="184"/>
                </a:cubicBezTo>
                <a:cubicBezTo>
                  <a:pt x="297" y="185"/>
                  <a:pt x="298" y="185"/>
                  <a:pt x="298" y="185"/>
                </a:cubicBezTo>
                <a:cubicBezTo>
                  <a:pt x="299" y="185"/>
                  <a:pt x="299" y="185"/>
                  <a:pt x="300" y="184"/>
                </a:cubicBezTo>
                <a:cubicBezTo>
                  <a:pt x="301" y="183"/>
                  <a:pt x="301" y="183"/>
                  <a:pt x="302" y="182"/>
                </a:cubicBezTo>
                <a:cubicBezTo>
                  <a:pt x="302" y="183"/>
                  <a:pt x="302" y="184"/>
                  <a:pt x="301" y="185"/>
                </a:cubicBezTo>
                <a:cubicBezTo>
                  <a:pt x="301" y="186"/>
                  <a:pt x="301" y="186"/>
                  <a:pt x="301" y="187"/>
                </a:cubicBezTo>
                <a:cubicBezTo>
                  <a:pt x="301" y="188"/>
                  <a:pt x="301" y="188"/>
                  <a:pt x="302" y="189"/>
                </a:cubicBezTo>
                <a:cubicBezTo>
                  <a:pt x="302" y="189"/>
                  <a:pt x="303" y="189"/>
                  <a:pt x="303" y="190"/>
                </a:cubicBezTo>
                <a:cubicBezTo>
                  <a:pt x="304" y="190"/>
                  <a:pt x="304" y="190"/>
                  <a:pt x="304" y="190"/>
                </a:cubicBezTo>
                <a:cubicBezTo>
                  <a:pt x="305" y="190"/>
                  <a:pt x="305" y="190"/>
                  <a:pt x="305" y="190"/>
                </a:cubicBezTo>
                <a:cubicBezTo>
                  <a:pt x="306" y="190"/>
                  <a:pt x="307" y="190"/>
                  <a:pt x="307" y="191"/>
                </a:cubicBezTo>
                <a:cubicBezTo>
                  <a:pt x="306" y="192"/>
                  <a:pt x="306" y="192"/>
                  <a:pt x="306" y="192"/>
                </a:cubicBezTo>
                <a:cubicBezTo>
                  <a:pt x="306" y="192"/>
                  <a:pt x="305" y="193"/>
                  <a:pt x="305" y="193"/>
                </a:cubicBezTo>
                <a:cubicBezTo>
                  <a:pt x="305" y="195"/>
                  <a:pt x="306" y="196"/>
                  <a:pt x="308" y="197"/>
                </a:cubicBezTo>
                <a:cubicBezTo>
                  <a:pt x="310" y="197"/>
                  <a:pt x="311" y="198"/>
                  <a:pt x="311" y="198"/>
                </a:cubicBezTo>
                <a:cubicBezTo>
                  <a:pt x="311" y="199"/>
                  <a:pt x="311" y="200"/>
                  <a:pt x="311" y="200"/>
                </a:cubicBezTo>
                <a:cubicBezTo>
                  <a:pt x="310" y="201"/>
                  <a:pt x="310" y="201"/>
                  <a:pt x="309" y="202"/>
                </a:cubicBezTo>
                <a:cubicBezTo>
                  <a:pt x="310" y="207"/>
                  <a:pt x="310" y="207"/>
                  <a:pt x="310" y="207"/>
                </a:cubicBezTo>
                <a:cubicBezTo>
                  <a:pt x="310" y="207"/>
                  <a:pt x="310" y="207"/>
                  <a:pt x="311" y="207"/>
                </a:cubicBezTo>
                <a:cubicBezTo>
                  <a:pt x="313" y="207"/>
                  <a:pt x="313" y="207"/>
                  <a:pt x="313" y="208"/>
                </a:cubicBezTo>
                <a:cubicBezTo>
                  <a:pt x="313" y="208"/>
                  <a:pt x="312" y="209"/>
                  <a:pt x="311" y="209"/>
                </a:cubicBezTo>
                <a:cubicBezTo>
                  <a:pt x="310" y="208"/>
                  <a:pt x="309" y="209"/>
                  <a:pt x="309" y="209"/>
                </a:cubicBezTo>
                <a:lnTo>
                  <a:pt x="309" y="210"/>
                </a:lnTo>
                <a:close/>
                <a:moveTo>
                  <a:pt x="138" y="115"/>
                </a:moveTo>
                <a:cubicBezTo>
                  <a:pt x="138" y="114"/>
                  <a:pt x="138" y="113"/>
                  <a:pt x="138" y="112"/>
                </a:cubicBezTo>
                <a:cubicBezTo>
                  <a:pt x="138" y="114"/>
                  <a:pt x="138" y="114"/>
                  <a:pt x="138" y="114"/>
                </a:cubicBezTo>
                <a:cubicBezTo>
                  <a:pt x="138" y="114"/>
                  <a:pt x="138" y="115"/>
                  <a:pt x="138" y="115"/>
                </a:cubicBezTo>
                <a:close/>
                <a:moveTo>
                  <a:pt x="241" y="157"/>
                </a:moveTo>
                <a:cubicBezTo>
                  <a:pt x="242" y="157"/>
                  <a:pt x="242" y="158"/>
                  <a:pt x="242" y="158"/>
                </a:cubicBezTo>
                <a:cubicBezTo>
                  <a:pt x="242" y="159"/>
                  <a:pt x="242" y="160"/>
                  <a:pt x="242" y="160"/>
                </a:cubicBezTo>
                <a:cubicBezTo>
                  <a:pt x="241" y="160"/>
                  <a:pt x="241" y="160"/>
                  <a:pt x="240" y="160"/>
                </a:cubicBezTo>
                <a:cubicBezTo>
                  <a:pt x="240" y="160"/>
                  <a:pt x="239" y="160"/>
                  <a:pt x="239" y="159"/>
                </a:cubicBezTo>
                <a:cubicBezTo>
                  <a:pt x="239" y="158"/>
                  <a:pt x="240" y="157"/>
                  <a:pt x="241" y="157"/>
                </a:cubicBezTo>
                <a:close/>
                <a:moveTo>
                  <a:pt x="232" y="130"/>
                </a:moveTo>
                <a:cubicBezTo>
                  <a:pt x="232" y="131"/>
                  <a:pt x="232" y="132"/>
                  <a:pt x="231" y="132"/>
                </a:cubicBezTo>
                <a:cubicBezTo>
                  <a:pt x="230" y="132"/>
                  <a:pt x="230" y="131"/>
                  <a:pt x="230" y="131"/>
                </a:cubicBezTo>
                <a:cubicBezTo>
                  <a:pt x="230" y="130"/>
                  <a:pt x="230" y="130"/>
                  <a:pt x="231" y="130"/>
                </a:cubicBezTo>
                <a:cubicBezTo>
                  <a:pt x="231" y="130"/>
                  <a:pt x="231" y="130"/>
                  <a:pt x="231" y="130"/>
                </a:cubicBezTo>
                <a:cubicBezTo>
                  <a:pt x="231" y="130"/>
                  <a:pt x="231" y="130"/>
                  <a:pt x="232" y="130"/>
                </a:cubicBezTo>
                <a:close/>
                <a:moveTo>
                  <a:pt x="87" y="219"/>
                </a:moveTo>
                <a:cubicBezTo>
                  <a:pt x="87" y="219"/>
                  <a:pt x="87" y="218"/>
                  <a:pt x="87" y="217"/>
                </a:cubicBezTo>
                <a:cubicBezTo>
                  <a:pt x="86" y="216"/>
                  <a:pt x="86" y="216"/>
                  <a:pt x="86" y="216"/>
                </a:cubicBezTo>
                <a:cubicBezTo>
                  <a:pt x="86" y="216"/>
                  <a:pt x="86" y="217"/>
                  <a:pt x="85" y="217"/>
                </a:cubicBezTo>
                <a:cubicBezTo>
                  <a:pt x="85" y="218"/>
                  <a:pt x="84" y="218"/>
                  <a:pt x="84" y="219"/>
                </a:cubicBezTo>
                <a:cubicBezTo>
                  <a:pt x="84" y="219"/>
                  <a:pt x="85" y="220"/>
                  <a:pt x="86" y="220"/>
                </a:cubicBezTo>
                <a:lnTo>
                  <a:pt x="87" y="219"/>
                </a:lnTo>
                <a:close/>
                <a:moveTo>
                  <a:pt x="162" y="221"/>
                </a:moveTo>
                <a:cubicBezTo>
                  <a:pt x="163" y="221"/>
                  <a:pt x="163" y="222"/>
                  <a:pt x="163" y="222"/>
                </a:cubicBezTo>
                <a:cubicBezTo>
                  <a:pt x="163" y="222"/>
                  <a:pt x="163" y="223"/>
                  <a:pt x="164" y="223"/>
                </a:cubicBezTo>
                <a:cubicBezTo>
                  <a:pt x="164" y="223"/>
                  <a:pt x="164" y="224"/>
                  <a:pt x="163" y="224"/>
                </a:cubicBezTo>
                <a:cubicBezTo>
                  <a:pt x="163" y="225"/>
                  <a:pt x="163" y="225"/>
                  <a:pt x="163" y="225"/>
                </a:cubicBezTo>
                <a:cubicBezTo>
                  <a:pt x="163" y="226"/>
                  <a:pt x="163" y="226"/>
                  <a:pt x="163" y="226"/>
                </a:cubicBezTo>
                <a:cubicBezTo>
                  <a:pt x="163" y="226"/>
                  <a:pt x="163" y="226"/>
                  <a:pt x="163" y="227"/>
                </a:cubicBezTo>
                <a:cubicBezTo>
                  <a:pt x="163" y="227"/>
                  <a:pt x="162" y="228"/>
                  <a:pt x="161" y="230"/>
                </a:cubicBezTo>
                <a:cubicBezTo>
                  <a:pt x="159" y="231"/>
                  <a:pt x="158" y="232"/>
                  <a:pt x="158" y="232"/>
                </a:cubicBezTo>
                <a:cubicBezTo>
                  <a:pt x="157" y="232"/>
                  <a:pt x="157" y="232"/>
                  <a:pt x="157" y="232"/>
                </a:cubicBezTo>
                <a:cubicBezTo>
                  <a:pt x="156" y="232"/>
                  <a:pt x="156" y="232"/>
                  <a:pt x="155" y="232"/>
                </a:cubicBezTo>
                <a:cubicBezTo>
                  <a:pt x="155" y="232"/>
                  <a:pt x="155" y="232"/>
                  <a:pt x="154" y="233"/>
                </a:cubicBezTo>
                <a:cubicBezTo>
                  <a:pt x="154" y="234"/>
                  <a:pt x="154" y="235"/>
                  <a:pt x="154" y="236"/>
                </a:cubicBezTo>
                <a:cubicBezTo>
                  <a:pt x="154" y="236"/>
                  <a:pt x="154" y="237"/>
                  <a:pt x="154" y="237"/>
                </a:cubicBezTo>
                <a:cubicBezTo>
                  <a:pt x="159" y="239"/>
                  <a:pt x="159" y="239"/>
                  <a:pt x="159" y="239"/>
                </a:cubicBezTo>
                <a:cubicBezTo>
                  <a:pt x="159" y="240"/>
                  <a:pt x="159" y="240"/>
                  <a:pt x="159" y="240"/>
                </a:cubicBezTo>
                <a:cubicBezTo>
                  <a:pt x="159" y="241"/>
                  <a:pt x="159" y="241"/>
                  <a:pt x="158" y="241"/>
                </a:cubicBezTo>
                <a:cubicBezTo>
                  <a:pt x="158" y="241"/>
                  <a:pt x="157" y="240"/>
                  <a:pt x="156" y="239"/>
                </a:cubicBezTo>
                <a:cubicBezTo>
                  <a:pt x="155" y="238"/>
                  <a:pt x="153" y="237"/>
                  <a:pt x="152" y="237"/>
                </a:cubicBezTo>
                <a:cubicBezTo>
                  <a:pt x="152" y="237"/>
                  <a:pt x="151" y="238"/>
                  <a:pt x="150" y="239"/>
                </a:cubicBezTo>
                <a:cubicBezTo>
                  <a:pt x="150" y="240"/>
                  <a:pt x="150" y="241"/>
                  <a:pt x="150" y="241"/>
                </a:cubicBezTo>
                <a:cubicBezTo>
                  <a:pt x="150" y="241"/>
                  <a:pt x="150" y="242"/>
                  <a:pt x="151" y="243"/>
                </a:cubicBezTo>
                <a:cubicBezTo>
                  <a:pt x="152" y="244"/>
                  <a:pt x="153" y="245"/>
                  <a:pt x="153" y="245"/>
                </a:cubicBezTo>
                <a:cubicBezTo>
                  <a:pt x="153" y="246"/>
                  <a:pt x="152" y="246"/>
                  <a:pt x="152" y="246"/>
                </a:cubicBezTo>
                <a:cubicBezTo>
                  <a:pt x="151" y="246"/>
                  <a:pt x="150" y="245"/>
                  <a:pt x="150" y="244"/>
                </a:cubicBezTo>
                <a:cubicBezTo>
                  <a:pt x="149" y="243"/>
                  <a:pt x="148" y="243"/>
                  <a:pt x="147" y="243"/>
                </a:cubicBezTo>
                <a:cubicBezTo>
                  <a:pt x="147" y="243"/>
                  <a:pt x="146" y="243"/>
                  <a:pt x="145" y="245"/>
                </a:cubicBezTo>
                <a:cubicBezTo>
                  <a:pt x="144" y="246"/>
                  <a:pt x="143" y="247"/>
                  <a:pt x="143" y="247"/>
                </a:cubicBezTo>
                <a:cubicBezTo>
                  <a:pt x="144" y="248"/>
                  <a:pt x="144" y="249"/>
                  <a:pt x="144" y="250"/>
                </a:cubicBezTo>
                <a:cubicBezTo>
                  <a:pt x="144" y="251"/>
                  <a:pt x="144" y="251"/>
                  <a:pt x="144" y="251"/>
                </a:cubicBezTo>
                <a:cubicBezTo>
                  <a:pt x="142" y="251"/>
                  <a:pt x="142" y="250"/>
                  <a:pt x="142" y="250"/>
                </a:cubicBezTo>
                <a:cubicBezTo>
                  <a:pt x="142" y="249"/>
                  <a:pt x="141" y="248"/>
                  <a:pt x="140" y="248"/>
                </a:cubicBezTo>
                <a:cubicBezTo>
                  <a:pt x="139" y="248"/>
                  <a:pt x="139" y="249"/>
                  <a:pt x="138" y="249"/>
                </a:cubicBezTo>
                <a:cubicBezTo>
                  <a:pt x="138" y="249"/>
                  <a:pt x="138" y="249"/>
                  <a:pt x="138" y="250"/>
                </a:cubicBezTo>
                <a:cubicBezTo>
                  <a:pt x="138" y="250"/>
                  <a:pt x="138" y="251"/>
                  <a:pt x="138" y="251"/>
                </a:cubicBezTo>
                <a:cubicBezTo>
                  <a:pt x="138" y="251"/>
                  <a:pt x="138" y="252"/>
                  <a:pt x="138" y="252"/>
                </a:cubicBezTo>
                <a:cubicBezTo>
                  <a:pt x="138" y="253"/>
                  <a:pt x="138" y="253"/>
                  <a:pt x="138" y="253"/>
                </a:cubicBezTo>
                <a:cubicBezTo>
                  <a:pt x="137" y="253"/>
                  <a:pt x="137" y="252"/>
                  <a:pt x="137" y="251"/>
                </a:cubicBezTo>
                <a:cubicBezTo>
                  <a:pt x="136" y="251"/>
                  <a:pt x="136" y="250"/>
                  <a:pt x="135" y="250"/>
                </a:cubicBezTo>
                <a:cubicBezTo>
                  <a:pt x="135" y="250"/>
                  <a:pt x="134" y="250"/>
                  <a:pt x="134" y="251"/>
                </a:cubicBezTo>
                <a:cubicBezTo>
                  <a:pt x="134" y="251"/>
                  <a:pt x="133" y="252"/>
                  <a:pt x="133" y="252"/>
                </a:cubicBezTo>
                <a:cubicBezTo>
                  <a:pt x="132" y="252"/>
                  <a:pt x="131" y="251"/>
                  <a:pt x="131" y="250"/>
                </a:cubicBezTo>
                <a:cubicBezTo>
                  <a:pt x="131" y="249"/>
                  <a:pt x="130" y="249"/>
                  <a:pt x="128" y="249"/>
                </a:cubicBezTo>
                <a:cubicBezTo>
                  <a:pt x="127" y="249"/>
                  <a:pt x="126" y="250"/>
                  <a:pt x="126" y="251"/>
                </a:cubicBezTo>
                <a:cubicBezTo>
                  <a:pt x="125" y="253"/>
                  <a:pt x="125" y="254"/>
                  <a:pt x="125" y="254"/>
                </a:cubicBezTo>
                <a:cubicBezTo>
                  <a:pt x="124" y="252"/>
                  <a:pt x="123" y="251"/>
                  <a:pt x="123" y="250"/>
                </a:cubicBezTo>
                <a:cubicBezTo>
                  <a:pt x="122" y="249"/>
                  <a:pt x="121" y="248"/>
                  <a:pt x="120" y="247"/>
                </a:cubicBezTo>
                <a:cubicBezTo>
                  <a:pt x="119" y="246"/>
                  <a:pt x="118" y="245"/>
                  <a:pt x="117" y="245"/>
                </a:cubicBezTo>
                <a:cubicBezTo>
                  <a:pt x="117" y="245"/>
                  <a:pt x="116" y="245"/>
                  <a:pt x="116" y="246"/>
                </a:cubicBezTo>
                <a:cubicBezTo>
                  <a:pt x="116" y="246"/>
                  <a:pt x="115" y="246"/>
                  <a:pt x="115" y="246"/>
                </a:cubicBezTo>
                <a:cubicBezTo>
                  <a:pt x="114" y="246"/>
                  <a:pt x="114" y="245"/>
                  <a:pt x="114" y="244"/>
                </a:cubicBezTo>
                <a:cubicBezTo>
                  <a:pt x="114" y="244"/>
                  <a:pt x="114" y="244"/>
                  <a:pt x="114" y="244"/>
                </a:cubicBezTo>
                <a:cubicBezTo>
                  <a:pt x="114" y="243"/>
                  <a:pt x="114" y="243"/>
                  <a:pt x="114" y="243"/>
                </a:cubicBezTo>
                <a:cubicBezTo>
                  <a:pt x="114" y="242"/>
                  <a:pt x="113" y="241"/>
                  <a:pt x="112" y="241"/>
                </a:cubicBezTo>
                <a:cubicBezTo>
                  <a:pt x="110" y="242"/>
                  <a:pt x="109" y="242"/>
                  <a:pt x="109" y="241"/>
                </a:cubicBezTo>
                <a:cubicBezTo>
                  <a:pt x="109" y="241"/>
                  <a:pt x="109" y="240"/>
                  <a:pt x="110" y="240"/>
                </a:cubicBezTo>
                <a:cubicBezTo>
                  <a:pt x="110" y="240"/>
                  <a:pt x="110" y="239"/>
                  <a:pt x="110" y="239"/>
                </a:cubicBezTo>
                <a:cubicBezTo>
                  <a:pt x="110" y="237"/>
                  <a:pt x="109" y="236"/>
                  <a:pt x="107" y="236"/>
                </a:cubicBezTo>
                <a:cubicBezTo>
                  <a:pt x="105" y="235"/>
                  <a:pt x="104" y="235"/>
                  <a:pt x="104" y="234"/>
                </a:cubicBezTo>
                <a:cubicBezTo>
                  <a:pt x="104" y="234"/>
                  <a:pt x="104" y="233"/>
                  <a:pt x="105" y="233"/>
                </a:cubicBezTo>
                <a:cubicBezTo>
                  <a:pt x="105" y="233"/>
                  <a:pt x="105" y="233"/>
                  <a:pt x="105" y="232"/>
                </a:cubicBezTo>
                <a:cubicBezTo>
                  <a:pt x="105" y="232"/>
                  <a:pt x="105" y="232"/>
                  <a:pt x="105" y="232"/>
                </a:cubicBezTo>
                <a:cubicBezTo>
                  <a:pt x="104" y="233"/>
                  <a:pt x="103" y="233"/>
                  <a:pt x="103" y="233"/>
                </a:cubicBezTo>
                <a:cubicBezTo>
                  <a:pt x="102" y="233"/>
                  <a:pt x="101" y="233"/>
                  <a:pt x="100" y="235"/>
                </a:cubicBezTo>
                <a:cubicBezTo>
                  <a:pt x="99" y="234"/>
                  <a:pt x="98" y="233"/>
                  <a:pt x="96" y="233"/>
                </a:cubicBezTo>
                <a:cubicBezTo>
                  <a:pt x="95" y="233"/>
                  <a:pt x="94" y="233"/>
                  <a:pt x="94" y="233"/>
                </a:cubicBezTo>
                <a:cubicBezTo>
                  <a:pt x="93" y="232"/>
                  <a:pt x="92" y="231"/>
                  <a:pt x="91" y="231"/>
                </a:cubicBezTo>
                <a:cubicBezTo>
                  <a:pt x="91" y="231"/>
                  <a:pt x="90" y="231"/>
                  <a:pt x="90" y="232"/>
                </a:cubicBezTo>
                <a:cubicBezTo>
                  <a:pt x="90" y="231"/>
                  <a:pt x="90" y="231"/>
                  <a:pt x="90" y="231"/>
                </a:cubicBezTo>
                <a:cubicBezTo>
                  <a:pt x="90" y="231"/>
                  <a:pt x="90" y="231"/>
                  <a:pt x="90" y="230"/>
                </a:cubicBezTo>
                <a:cubicBezTo>
                  <a:pt x="90" y="230"/>
                  <a:pt x="90" y="230"/>
                  <a:pt x="90" y="230"/>
                </a:cubicBezTo>
                <a:cubicBezTo>
                  <a:pt x="90" y="228"/>
                  <a:pt x="89" y="228"/>
                  <a:pt x="88" y="228"/>
                </a:cubicBezTo>
                <a:cubicBezTo>
                  <a:pt x="88" y="228"/>
                  <a:pt x="88" y="228"/>
                  <a:pt x="87" y="228"/>
                </a:cubicBezTo>
                <a:cubicBezTo>
                  <a:pt x="87" y="228"/>
                  <a:pt x="87" y="228"/>
                  <a:pt x="87" y="228"/>
                </a:cubicBezTo>
                <a:cubicBezTo>
                  <a:pt x="87" y="228"/>
                  <a:pt x="87" y="227"/>
                  <a:pt x="87" y="227"/>
                </a:cubicBezTo>
                <a:cubicBezTo>
                  <a:pt x="87" y="226"/>
                  <a:pt x="87" y="225"/>
                  <a:pt x="86" y="224"/>
                </a:cubicBezTo>
                <a:cubicBezTo>
                  <a:pt x="86" y="224"/>
                  <a:pt x="86" y="224"/>
                  <a:pt x="86" y="223"/>
                </a:cubicBezTo>
                <a:cubicBezTo>
                  <a:pt x="86" y="223"/>
                  <a:pt x="87" y="223"/>
                  <a:pt x="87" y="222"/>
                </a:cubicBezTo>
                <a:cubicBezTo>
                  <a:pt x="87" y="222"/>
                  <a:pt x="86" y="221"/>
                  <a:pt x="85" y="221"/>
                </a:cubicBezTo>
                <a:cubicBezTo>
                  <a:pt x="85" y="221"/>
                  <a:pt x="84" y="221"/>
                  <a:pt x="83" y="221"/>
                </a:cubicBezTo>
                <a:cubicBezTo>
                  <a:pt x="81" y="222"/>
                  <a:pt x="80" y="223"/>
                  <a:pt x="79" y="223"/>
                </a:cubicBezTo>
                <a:cubicBezTo>
                  <a:pt x="78" y="223"/>
                  <a:pt x="77" y="223"/>
                  <a:pt x="76" y="224"/>
                </a:cubicBezTo>
                <a:cubicBezTo>
                  <a:pt x="76" y="223"/>
                  <a:pt x="75" y="223"/>
                  <a:pt x="75" y="223"/>
                </a:cubicBezTo>
                <a:cubicBezTo>
                  <a:pt x="75" y="223"/>
                  <a:pt x="75" y="223"/>
                  <a:pt x="75" y="223"/>
                </a:cubicBezTo>
                <a:cubicBezTo>
                  <a:pt x="75" y="224"/>
                  <a:pt x="75" y="224"/>
                  <a:pt x="74" y="224"/>
                </a:cubicBezTo>
                <a:cubicBezTo>
                  <a:pt x="74" y="224"/>
                  <a:pt x="73" y="223"/>
                  <a:pt x="72" y="222"/>
                </a:cubicBezTo>
                <a:cubicBezTo>
                  <a:pt x="71" y="221"/>
                  <a:pt x="70" y="219"/>
                  <a:pt x="67" y="216"/>
                </a:cubicBezTo>
                <a:cubicBezTo>
                  <a:pt x="68" y="215"/>
                  <a:pt x="69" y="213"/>
                  <a:pt x="69" y="212"/>
                </a:cubicBezTo>
                <a:cubicBezTo>
                  <a:pt x="69" y="211"/>
                  <a:pt x="69" y="210"/>
                  <a:pt x="70" y="209"/>
                </a:cubicBezTo>
                <a:cubicBezTo>
                  <a:pt x="71" y="208"/>
                  <a:pt x="71" y="208"/>
                  <a:pt x="72" y="207"/>
                </a:cubicBezTo>
                <a:cubicBezTo>
                  <a:pt x="73" y="207"/>
                  <a:pt x="75" y="206"/>
                  <a:pt x="77" y="206"/>
                </a:cubicBezTo>
                <a:cubicBezTo>
                  <a:pt x="80" y="206"/>
                  <a:pt x="82" y="207"/>
                  <a:pt x="84" y="209"/>
                </a:cubicBezTo>
                <a:cubicBezTo>
                  <a:pt x="85" y="211"/>
                  <a:pt x="86" y="213"/>
                  <a:pt x="86" y="215"/>
                </a:cubicBezTo>
                <a:cubicBezTo>
                  <a:pt x="87" y="215"/>
                  <a:pt x="88" y="214"/>
                  <a:pt x="89" y="212"/>
                </a:cubicBezTo>
                <a:cubicBezTo>
                  <a:pt x="90" y="210"/>
                  <a:pt x="91" y="209"/>
                  <a:pt x="91" y="209"/>
                </a:cubicBezTo>
                <a:cubicBezTo>
                  <a:pt x="93" y="209"/>
                  <a:pt x="93" y="209"/>
                  <a:pt x="94" y="209"/>
                </a:cubicBezTo>
                <a:cubicBezTo>
                  <a:pt x="95" y="208"/>
                  <a:pt x="95" y="208"/>
                  <a:pt x="96" y="207"/>
                </a:cubicBezTo>
                <a:cubicBezTo>
                  <a:pt x="96" y="208"/>
                  <a:pt x="97" y="208"/>
                  <a:pt x="98" y="208"/>
                </a:cubicBezTo>
                <a:cubicBezTo>
                  <a:pt x="99" y="208"/>
                  <a:pt x="99" y="208"/>
                  <a:pt x="100" y="208"/>
                </a:cubicBezTo>
                <a:cubicBezTo>
                  <a:pt x="100" y="208"/>
                  <a:pt x="101" y="208"/>
                  <a:pt x="101" y="208"/>
                </a:cubicBezTo>
                <a:cubicBezTo>
                  <a:pt x="102" y="208"/>
                  <a:pt x="103" y="208"/>
                  <a:pt x="103" y="209"/>
                </a:cubicBezTo>
                <a:cubicBezTo>
                  <a:pt x="104" y="208"/>
                  <a:pt x="104" y="208"/>
                  <a:pt x="104" y="207"/>
                </a:cubicBezTo>
                <a:cubicBezTo>
                  <a:pt x="104" y="206"/>
                  <a:pt x="104" y="206"/>
                  <a:pt x="105" y="205"/>
                </a:cubicBezTo>
                <a:cubicBezTo>
                  <a:pt x="108" y="206"/>
                  <a:pt x="108" y="206"/>
                  <a:pt x="108" y="206"/>
                </a:cubicBezTo>
                <a:cubicBezTo>
                  <a:pt x="108" y="205"/>
                  <a:pt x="108" y="205"/>
                  <a:pt x="109" y="205"/>
                </a:cubicBezTo>
                <a:cubicBezTo>
                  <a:pt x="109" y="204"/>
                  <a:pt x="109" y="204"/>
                  <a:pt x="109" y="204"/>
                </a:cubicBezTo>
                <a:cubicBezTo>
                  <a:pt x="109" y="203"/>
                  <a:pt x="109" y="202"/>
                  <a:pt x="108" y="201"/>
                </a:cubicBezTo>
                <a:cubicBezTo>
                  <a:pt x="108" y="201"/>
                  <a:pt x="107" y="200"/>
                  <a:pt x="107" y="199"/>
                </a:cubicBezTo>
                <a:cubicBezTo>
                  <a:pt x="107" y="198"/>
                  <a:pt x="108" y="198"/>
                  <a:pt x="109" y="198"/>
                </a:cubicBezTo>
                <a:cubicBezTo>
                  <a:pt x="109" y="198"/>
                  <a:pt x="110" y="198"/>
                  <a:pt x="111" y="198"/>
                </a:cubicBezTo>
                <a:cubicBezTo>
                  <a:pt x="112" y="198"/>
                  <a:pt x="112" y="198"/>
                  <a:pt x="112" y="199"/>
                </a:cubicBezTo>
                <a:cubicBezTo>
                  <a:pt x="112" y="199"/>
                  <a:pt x="112" y="199"/>
                  <a:pt x="113" y="199"/>
                </a:cubicBezTo>
                <a:cubicBezTo>
                  <a:pt x="114" y="199"/>
                  <a:pt x="115" y="199"/>
                  <a:pt x="115" y="198"/>
                </a:cubicBezTo>
                <a:cubicBezTo>
                  <a:pt x="115" y="197"/>
                  <a:pt x="115" y="197"/>
                  <a:pt x="114" y="196"/>
                </a:cubicBezTo>
                <a:cubicBezTo>
                  <a:pt x="114" y="195"/>
                  <a:pt x="113" y="194"/>
                  <a:pt x="113" y="193"/>
                </a:cubicBezTo>
                <a:cubicBezTo>
                  <a:pt x="113" y="193"/>
                  <a:pt x="113" y="193"/>
                  <a:pt x="114" y="193"/>
                </a:cubicBezTo>
                <a:cubicBezTo>
                  <a:pt x="115" y="193"/>
                  <a:pt x="115" y="193"/>
                  <a:pt x="115" y="195"/>
                </a:cubicBezTo>
                <a:cubicBezTo>
                  <a:pt x="115" y="196"/>
                  <a:pt x="116" y="197"/>
                  <a:pt x="118" y="197"/>
                </a:cubicBezTo>
                <a:cubicBezTo>
                  <a:pt x="119" y="196"/>
                  <a:pt x="119" y="196"/>
                  <a:pt x="119" y="194"/>
                </a:cubicBezTo>
                <a:cubicBezTo>
                  <a:pt x="118" y="193"/>
                  <a:pt x="119" y="193"/>
                  <a:pt x="121" y="193"/>
                </a:cubicBezTo>
                <a:cubicBezTo>
                  <a:pt x="121" y="193"/>
                  <a:pt x="122" y="194"/>
                  <a:pt x="123" y="194"/>
                </a:cubicBezTo>
                <a:cubicBezTo>
                  <a:pt x="125" y="195"/>
                  <a:pt x="126" y="196"/>
                  <a:pt x="127" y="196"/>
                </a:cubicBezTo>
                <a:cubicBezTo>
                  <a:pt x="128" y="196"/>
                  <a:pt x="129" y="195"/>
                  <a:pt x="129" y="195"/>
                </a:cubicBezTo>
                <a:cubicBezTo>
                  <a:pt x="130" y="194"/>
                  <a:pt x="130" y="193"/>
                  <a:pt x="130" y="193"/>
                </a:cubicBezTo>
                <a:cubicBezTo>
                  <a:pt x="130" y="191"/>
                  <a:pt x="130" y="191"/>
                  <a:pt x="130" y="191"/>
                </a:cubicBezTo>
                <a:cubicBezTo>
                  <a:pt x="130" y="190"/>
                  <a:pt x="131" y="190"/>
                  <a:pt x="131" y="190"/>
                </a:cubicBezTo>
                <a:cubicBezTo>
                  <a:pt x="131" y="190"/>
                  <a:pt x="131" y="191"/>
                  <a:pt x="131" y="192"/>
                </a:cubicBezTo>
                <a:cubicBezTo>
                  <a:pt x="131" y="192"/>
                  <a:pt x="131" y="193"/>
                  <a:pt x="131" y="193"/>
                </a:cubicBezTo>
                <a:cubicBezTo>
                  <a:pt x="131" y="195"/>
                  <a:pt x="132" y="196"/>
                  <a:pt x="134" y="196"/>
                </a:cubicBezTo>
                <a:cubicBezTo>
                  <a:pt x="135" y="196"/>
                  <a:pt x="136" y="196"/>
                  <a:pt x="136" y="195"/>
                </a:cubicBezTo>
                <a:cubicBezTo>
                  <a:pt x="137" y="196"/>
                  <a:pt x="137" y="196"/>
                  <a:pt x="137" y="196"/>
                </a:cubicBezTo>
                <a:cubicBezTo>
                  <a:pt x="139" y="196"/>
                  <a:pt x="140" y="195"/>
                  <a:pt x="140" y="193"/>
                </a:cubicBezTo>
                <a:cubicBezTo>
                  <a:pt x="141" y="191"/>
                  <a:pt x="143" y="190"/>
                  <a:pt x="146" y="190"/>
                </a:cubicBezTo>
                <a:cubicBezTo>
                  <a:pt x="146" y="190"/>
                  <a:pt x="147" y="190"/>
                  <a:pt x="147" y="190"/>
                </a:cubicBezTo>
                <a:cubicBezTo>
                  <a:pt x="147" y="191"/>
                  <a:pt x="147" y="191"/>
                  <a:pt x="147" y="191"/>
                </a:cubicBezTo>
                <a:cubicBezTo>
                  <a:pt x="148" y="190"/>
                  <a:pt x="149" y="190"/>
                  <a:pt x="150" y="190"/>
                </a:cubicBezTo>
                <a:cubicBezTo>
                  <a:pt x="150" y="191"/>
                  <a:pt x="150" y="191"/>
                  <a:pt x="150" y="191"/>
                </a:cubicBezTo>
                <a:cubicBezTo>
                  <a:pt x="150" y="190"/>
                  <a:pt x="150" y="190"/>
                  <a:pt x="150" y="190"/>
                </a:cubicBezTo>
                <a:cubicBezTo>
                  <a:pt x="150" y="190"/>
                  <a:pt x="151" y="191"/>
                  <a:pt x="153" y="193"/>
                </a:cubicBezTo>
                <a:cubicBezTo>
                  <a:pt x="154" y="195"/>
                  <a:pt x="155" y="196"/>
                  <a:pt x="156" y="196"/>
                </a:cubicBezTo>
                <a:cubicBezTo>
                  <a:pt x="155" y="197"/>
                  <a:pt x="155" y="198"/>
                  <a:pt x="155" y="198"/>
                </a:cubicBezTo>
                <a:cubicBezTo>
                  <a:pt x="155" y="198"/>
                  <a:pt x="155" y="199"/>
                  <a:pt x="155" y="199"/>
                </a:cubicBezTo>
                <a:cubicBezTo>
                  <a:pt x="156" y="200"/>
                  <a:pt x="156" y="200"/>
                  <a:pt x="156" y="200"/>
                </a:cubicBezTo>
                <a:cubicBezTo>
                  <a:pt x="155" y="202"/>
                  <a:pt x="155" y="202"/>
                  <a:pt x="155" y="202"/>
                </a:cubicBezTo>
                <a:cubicBezTo>
                  <a:pt x="155" y="203"/>
                  <a:pt x="154" y="205"/>
                  <a:pt x="152" y="206"/>
                </a:cubicBezTo>
                <a:cubicBezTo>
                  <a:pt x="151" y="207"/>
                  <a:pt x="150" y="208"/>
                  <a:pt x="150" y="208"/>
                </a:cubicBezTo>
                <a:cubicBezTo>
                  <a:pt x="150" y="209"/>
                  <a:pt x="150" y="209"/>
                  <a:pt x="151" y="209"/>
                </a:cubicBezTo>
                <a:cubicBezTo>
                  <a:pt x="152" y="209"/>
                  <a:pt x="152" y="209"/>
                  <a:pt x="152" y="209"/>
                </a:cubicBezTo>
                <a:cubicBezTo>
                  <a:pt x="153" y="209"/>
                  <a:pt x="154" y="210"/>
                  <a:pt x="154" y="210"/>
                </a:cubicBezTo>
                <a:cubicBezTo>
                  <a:pt x="154" y="211"/>
                  <a:pt x="154" y="211"/>
                  <a:pt x="153" y="211"/>
                </a:cubicBezTo>
                <a:cubicBezTo>
                  <a:pt x="153" y="211"/>
                  <a:pt x="152" y="212"/>
                  <a:pt x="152" y="212"/>
                </a:cubicBezTo>
                <a:cubicBezTo>
                  <a:pt x="152" y="214"/>
                  <a:pt x="154" y="215"/>
                  <a:pt x="156" y="216"/>
                </a:cubicBezTo>
                <a:cubicBezTo>
                  <a:pt x="158" y="216"/>
                  <a:pt x="159" y="217"/>
                  <a:pt x="159" y="217"/>
                </a:cubicBezTo>
                <a:cubicBezTo>
                  <a:pt x="159" y="218"/>
                  <a:pt x="159" y="218"/>
                  <a:pt x="159" y="218"/>
                </a:cubicBezTo>
                <a:cubicBezTo>
                  <a:pt x="161" y="219"/>
                  <a:pt x="161" y="219"/>
                  <a:pt x="161" y="219"/>
                </a:cubicBezTo>
                <a:cubicBezTo>
                  <a:pt x="161" y="219"/>
                  <a:pt x="162" y="220"/>
                  <a:pt x="162" y="221"/>
                </a:cubicBezTo>
                <a:close/>
                <a:moveTo>
                  <a:pt x="202" y="167"/>
                </a:moveTo>
                <a:cubicBezTo>
                  <a:pt x="203" y="167"/>
                  <a:pt x="203" y="167"/>
                  <a:pt x="203" y="166"/>
                </a:cubicBezTo>
                <a:cubicBezTo>
                  <a:pt x="203" y="166"/>
                  <a:pt x="203" y="166"/>
                  <a:pt x="203" y="165"/>
                </a:cubicBezTo>
                <a:cubicBezTo>
                  <a:pt x="202" y="164"/>
                  <a:pt x="202" y="164"/>
                  <a:pt x="202" y="164"/>
                </a:cubicBezTo>
                <a:cubicBezTo>
                  <a:pt x="202" y="164"/>
                  <a:pt x="202" y="164"/>
                  <a:pt x="202" y="165"/>
                </a:cubicBezTo>
                <a:cubicBezTo>
                  <a:pt x="202" y="165"/>
                  <a:pt x="202" y="165"/>
                  <a:pt x="202" y="165"/>
                </a:cubicBezTo>
                <a:cubicBezTo>
                  <a:pt x="202" y="166"/>
                  <a:pt x="202" y="166"/>
                  <a:pt x="202" y="167"/>
                </a:cubicBezTo>
                <a:close/>
                <a:moveTo>
                  <a:pt x="232" y="149"/>
                </a:moveTo>
                <a:cubicBezTo>
                  <a:pt x="232" y="150"/>
                  <a:pt x="233" y="151"/>
                  <a:pt x="233" y="151"/>
                </a:cubicBezTo>
                <a:cubicBezTo>
                  <a:pt x="232" y="151"/>
                  <a:pt x="232" y="151"/>
                  <a:pt x="232" y="151"/>
                </a:cubicBezTo>
                <a:cubicBezTo>
                  <a:pt x="232" y="151"/>
                  <a:pt x="232" y="151"/>
                  <a:pt x="231" y="150"/>
                </a:cubicBezTo>
                <a:cubicBezTo>
                  <a:pt x="231" y="150"/>
                  <a:pt x="231" y="150"/>
                  <a:pt x="230" y="150"/>
                </a:cubicBezTo>
                <a:cubicBezTo>
                  <a:pt x="230" y="150"/>
                  <a:pt x="231" y="151"/>
                  <a:pt x="231" y="151"/>
                </a:cubicBezTo>
                <a:cubicBezTo>
                  <a:pt x="231" y="151"/>
                  <a:pt x="232" y="151"/>
                  <a:pt x="232" y="152"/>
                </a:cubicBezTo>
                <a:cubicBezTo>
                  <a:pt x="231" y="152"/>
                  <a:pt x="231" y="152"/>
                  <a:pt x="231" y="152"/>
                </a:cubicBezTo>
                <a:cubicBezTo>
                  <a:pt x="230" y="152"/>
                  <a:pt x="230" y="152"/>
                  <a:pt x="230" y="152"/>
                </a:cubicBezTo>
                <a:cubicBezTo>
                  <a:pt x="229" y="152"/>
                  <a:pt x="229" y="153"/>
                  <a:pt x="228" y="153"/>
                </a:cubicBezTo>
                <a:cubicBezTo>
                  <a:pt x="227" y="154"/>
                  <a:pt x="226" y="154"/>
                  <a:pt x="226" y="155"/>
                </a:cubicBezTo>
                <a:cubicBezTo>
                  <a:pt x="226" y="156"/>
                  <a:pt x="227" y="156"/>
                  <a:pt x="227" y="156"/>
                </a:cubicBezTo>
                <a:cubicBezTo>
                  <a:pt x="228" y="157"/>
                  <a:pt x="228" y="157"/>
                  <a:pt x="228" y="158"/>
                </a:cubicBezTo>
                <a:cubicBezTo>
                  <a:pt x="228" y="159"/>
                  <a:pt x="228" y="159"/>
                  <a:pt x="228" y="159"/>
                </a:cubicBezTo>
                <a:cubicBezTo>
                  <a:pt x="226" y="159"/>
                  <a:pt x="225" y="159"/>
                  <a:pt x="225" y="158"/>
                </a:cubicBezTo>
                <a:cubicBezTo>
                  <a:pt x="224" y="158"/>
                  <a:pt x="223" y="157"/>
                  <a:pt x="222" y="157"/>
                </a:cubicBezTo>
                <a:cubicBezTo>
                  <a:pt x="222" y="158"/>
                  <a:pt x="223" y="159"/>
                  <a:pt x="223" y="159"/>
                </a:cubicBezTo>
                <a:cubicBezTo>
                  <a:pt x="224" y="159"/>
                  <a:pt x="224" y="160"/>
                  <a:pt x="224" y="161"/>
                </a:cubicBezTo>
                <a:cubicBezTo>
                  <a:pt x="224" y="162"/>
                  <a:pt x="223" y="162"/>
                  <a:pt x="222" y="162"/>
                </a:cubicBezTo>
                <a:cubicBezTo>
                  <a:pt x="221" y="162"/>
                  <a:pt x="221" y="162"/>
                  <a:pt x="221" y="162"/>
                </a:cubicBezTo>
                <a:cubicBezTo>
                  <a:pt x="221" y="161"/>
                  <a:pt x="221" y="161"/>
                  <a:pt x="221" y="160"/>
                </a:cubicBezTo>
                <a:cubicBezTo>
                  <a:pt x="221" y="160"/>
                  <a:pt x="221" y="159"/>
                  <a:pt x="222" y="158"/>
                </a:cubicBezTo>
                <a:cubicBezTo>
                  <a:pt x="220" y="158"/>
                  <a:pt x="219" y="158"/>
                  <a:pt x="218" y="159"/>
                </a:cubicBezTo>
                <a:cubicBezTo>
                  <a:pt x="216" y="159"/>
                  <a:pt x="215" y="160"/>
                  <a:pt x="215" y="160"/>
                </a:cubicBezTo>
                <a:cubicBezTo>
                  <a:pt x="214" y="160"/>
                  <a:pt x="213" y="159"/>
                  <a:pt x="212" y="159"/>
                </a:cubicBezTo>
                <a:cubicBezTo>
                  <a:pt x="211" y="158"/>
                  <a:pt x="210" y="158"/>
                  <a:pt x="209" y="158"/>
                </a:cubicBezTo>
                <a:cubicBezTo>
                  <a:pt x="208" y="158"/>
                  <a:pt x="208" y="158"/>
                  <a:pt x="208" y="159"/>
                </a:cubicBezTo>
                <a:cubicBezTo>
                  <a:pt x="207" y="160"/>
                  <a:pt x="207" y="161"/>
                  <a:pt x="206" y="163"/>
                </a:cubicBezTo>
                <a:cubicBezTo>
                  <a:pt x="206" y="164"/>
                  <a:pt x="205" y="166"/>
                  <a:pt x="205" y="168"/>
                </a:cubicBezTo>
                <a:cubicBezTo>
                  <a:pt x="205" y="169"/>
                  <a:pt x="205" y="169"/>
                  <a:pt x="205" y="169"/>
                </a:cubicBezTo>
                <a:cubicBezTo>
                  <a:pt x="205" y="169"/>
                  <a:pt x="205" y="170"/>
                  <a:pt x="205" y="170"/>
                </a:cubicBezTo>
                <a:cubicBezTo>
                  <a:pt x="205" y="171"/>
                  <a:pt x="205" y="172"/>
                  <a:pt x="204" y="172"/>
                </a:cubicBezTo>
                <a:cubicBezTo>
                  <a:pt x="204" y="173"/>
                  <a:pt x="203" y="174"/>
                  <a:pt x="203" y="174"/>
                </a:cubicBezTo>
                <a:cubicBezTo>
                  <a:pt x="203" y="175"/>
                  <a:pt x="204" y="175"/>
                  <a:pt x="204" y="175"/>
                </a:cubicBezTo>
                <a:cubicBezTo>
                  <a:pt x="204" y="175"/>
                  <a:pt x="204" y="175"/>
                  <a:pt x="204" y="175"/>
                </a:cubicBezTo>
                <a:cubicBezTo>
                  <a:pt x="203" y="175"/>
                  <a:pt x="203" y="176"/>
                  <a:pt x="202" y="179"/>
                </a:cubicBezTo>
                <a:cubicBezTo>
                  <a:pt x="201" y="181"/>
                  <a:pt x="200" y="183"/>
                  <a:pt x="199" y="183"/>
                </a:cubicBezTo>
                <a:cubicBezTo>
                  <a:pt x="199" y="183"/>
                  <a:pt x="198" y="183"/>
                  <a:pt x="198" y="183"/>
                </a:cubicBezTo>
                <a:cubicBezTo>
                  <a:pt x="198" y="182"/>
                  <a:pt x="197" y="182"/>
                  <a:pt x="197" y="182"/>
                </a:cubicBezTo>
                <a:cubicBezTo>
                  <a:pt x="196" y="182"/>
                  <a:pt x="195" y="183"/>
                  <a:pt x="195" y="184"/>
                </a:cubicBezTo>
                <a:cubicBezTo>
                  <a:pt x="195" y="185"/>
                  <a:pt x="195" y="185"/>
                  <a:pt x="196" y="185"/>
                </a:cubicBezTo>
                <a:cubicBezTo>
                  <a:pt x="197" y="185"/>
                  <a:pt x="198" y="185"/>
                  <a:pt x="198" y="187"/>
                </a:cubicBezTo>
                <a:cubicBezTo>
                  <a:pt x="198" y="188"/>
                  <a:pt x="197" y="188"/>
                  <a:pt x="197" y="188"/>
                </a:cubicBezTo>
                <a:cubicBezTo>
                  <a:pt x="197" y="188"/>
                  <a:pt x="196" y="188"/>
                  <a:pt x="196" y="187"/>
                </a:cubicBezTo>
                <a:cubicBezTo>
                  <a:pt x="196" y="186"/>
                  <a:pt x="196" y="186"/>
                  <a:pt x="195" y="186"/>
                </a:cubicBezTo>
                <a:cubicBezTo>
                  <a:pt x="194" y="186"/>
                  <a:pt x="194" y="187"/>
                  <a:pt x="193" y="188"/>
                </a:cubicBezTo>
                <a:cubicBezTo>
                  <a:pt x="193" y="188"/>
                  <a:pt x="192" y="189"/>
                  <a:pt x="192" y="189"/>
                </a:cubicBezTo>
                <a:cubicBezTo>
                  <a:pt x="192" y="189"/>
                  <a:pt x="191" y="188"/>
                  <a:pt x="191" y="188"/>
                </a:cubicBezTo>
                <a:cubicBezTo>
                  <a:pt x="190" y="188"/>
                  <a:pt x="190" y="188"/>
                  <a:pt x="190" y="188"/>
                </a:cubicBezTo>
                <a:cubicBezTo>
                  <a:pt x="188" y="188"/>
                  <a:pt x="187" y="188"/>
                  <a:pt x="187" y="189"/>
                </a:cubicBezTo>
                <a:cubicBezTo>
                  <a:pt x="186" y="189"/>
                  <a:pt x="186" y="190"/>
                  <a:pt x="185" y="190"/>
                </a:cubicBezTo>
                <a:cubicBezTo>
                  <a:pt x="185" y="191"/>
                  <a:pt x="185" y="192"/>
                  <a:pt x="185" y="192"/>
                </a:cubicBezTo>
                <a:cubicBezTo>
                  <a:pt x="185" y="193"/>
                  <a:pt x="185" y="193"/>
                  <a:pt x="185" y="193"/>
                </a:cubicBezTo>
                <a:cubicBezTo>
                  <a:pt x="184" y="193"/>
                  <a:pt x="184" y="192"/>
                  <a:pt x="184" y="191"/>
                </a:cubicBezTo>
                <a:cubicBezTo>
                  <a:pt x="184" y="190"/>
                  <a:pt x="183" y="189"/>
                  <a:pt x="182" y="189"/>
                </a:cubicBezTo>
                <a:cubicBezTo>
                  <a:pt x="180" y="189"/>
                  <a:pt x="179" y="190"/>
                  <a:pt x="179" y="191"/>
                </a:cubicBezTo>
                <a:cubicBezTo>
                  <a:pt x="179" y="193"/>
                  <a:pt x="179" y="194"/>
                  <a:pt x="179" y="194"/>
                </a:cubicBezTo>
                <a:cubicBezTo>
                  <a:pt x="178" y="194"/>
                  <a:pt x="178" y="194"/>
                  <a:pt x="178" y="193"/>
                </a:cubicBezTo>
                <a:cubicBezTo>
                  <a:pt x="178" y="192"/>
                  <a:pt x="178" y="192"/>
                  <a:pt x="178" y="191"/>
                </a:cubicBezTo>
                <a:cubicBezTo>
                  <a:pt x="178" y="190"/>
                  <a:pt x="177" y="189"/>
                  <a:pt x="176" y="189"/>
                </a:cubicBezTo>
                <a:cubicBezTo>
                  <a:pt x="176" y="188"/>
                  <a:pt x="175" y="188"/>
                  <a:pt x="173" y="188"/>
                </a:cubicBezTo>
                <a:cubicBezTo>
                  <a:pt x="172" y="188"/>
                  <a:pt x="172" y="188"/>
                  <a:pt x="171" y="188"/>
                </a:cubicBezTo>
                <a:cubicBezTo>
                  <a:pt x="170" y="189"/>
                  <a:pt x="170" y="189"/>
                  <a:pt x="170" y="190"/>
                </a:cubicBezTo>
                <a:cubicBezTo>
                  <a:pt x="170" y="188"/>
                  <a:pt x="170" y="188"/>
                  <a:pt x="170" y="188"/>
                </a:cubicBezTo>
                <a:cubicBezTo>
                  <a:pt x="170" y="187"/>
                  <a:pt x="170" y="186"/>
                  <a:pt x="170" y="185"/>
                </a:cubicBezTo>
                <a:cubicBezTo>
                  <a:pt x="169" y="184"/>
                  <a:pt x="168" y="183"/>
                  <a:pt x="167" y="183"/>
                </a:cubicBezTo>
                <a:cubicBezTo>
                  <a:pt x="166" y="183"/>
                  <a:pt x="166" y="183"/>
                  <a:pt x="165" y="184"/>
                </a:cubicBezTo>
                <a:cubicBezTo>
                  <a:pt x="165" y="184"/>
                  <a:pt x="165" y="184"/>
                  <a:pt x="164" y="184"/>
                </a:cubicBezTo>
                <a:cubicBezTo>
                  <a:pt x="164" y="183"/>
                  <a:pt x="164" y="183"/>
                  <a:pt x="165" y="182"/>
                </a:cubicBezTo>
                <a:cubicBezTo>
                  <a:pt x="165" y="182"/>
                  <a:pt x="165" y="182"/>
                  <a:pt x="165" y="181"/>
                </a:cubicBezTo>
                <a:cubicBezTo>
                  <a:pt x="165" y="181"/>
                  <a:pt x="165" y="180"/>
                  <a:pt x="164" y="179"/>
                </a:cubicBezTo>
                <a:cubicBezTo>
                  <a:pt x="164" y="178"/>
                  <a:pt x="163" y="178"/>
                  <a:pt x="163" y="178"/>
                </a:cubicBezTo>
                <a:cubicBezTo>
                  <a:pt x="162" y="178"/>
                  <a:pt x="162" y="178"/>
                  <a:pt x="162" y="179"/>
                </a:cubicBezTo>
                <a:cubicBezTo>
                  <a:pt x="162" y="179"/>
                  <a:pt x="161" y="180"/>
                  <a:pt x="161" y="180"/>
                </a:cubicBezTo>
                <a:cubicBezTo>
                  <a:pt x="160" y="180"/>
                  <a:pt x="160" y="179"/>
                  <a:pt x="160" y="179"/>
                </a:cubicBezTo>
                <a:cubicBezTo>
                  <a:pt x="160" y="178"/>
                  <a:pt x="160" y="178"/>
                  <a:pt x="161" y="177"/>
                </a:cubicBezTo>
                <a:cubicBezTo>
                  <a:pt x="162" y="177"/>
                  <a:pt x="163" y="176"/>
                  <a:pt x="163" y="175"/>
                </a:cubicBezTo>
                <a:cubicBezTo>
                  <a:pt x="163" y="174"/>
                  <a:pt x="162" y="173"/>
                  <a:pt x="161" y="173"/>
                </a:cubicBezTo>
                <a:cubicBezTo>
                  <a:pt x="160" y="174"/>
                  <a:pt x="160" y="173"/>
                  <a:pt x="159" y="173"/>
                </a:cubicBezTo>
                <a:cubicBezTo>
                  <a:pt x="160" y="172"/>
                  <a:pt x="160" y="172"/>
                  <a:pt x="160" y="171"/>
                </a:cubicBezTo>
                <a:cubicBezTo>
                  <a:pt x="160" y="168"/>
                  <a:pt x="159" y="167"/>
                  <a:pt x="158" y="167"/>
                </a:cubicBezTo>
                <a:cubicBezTo>
                  <a:pt x="157" y="166"/>
                  <a:pt x="156" y="165"/>
                  <a:pt x="156" y="164"/>
                </a:cubicBezTo>
                <a:cubicBezTo>
                  <a:pt x="156" y="163"/>
                  <a:pt x="156" y="162"/>
                  <a:pt x="157" y="161"/>
                </a:cubicBezTo>
                <a:cubicBezTo>
                  <a:pt x="157" y="160"/>
                  <a:pt x="157" y="160"/>
                  <a:pt x="158" y="160"/>
                </a:cubicBezTo>
                <a:cubicBezTo>
                  <a:pt x="160" y="160"/>
                  <a:pt x="161" y="160"/>
                  <a:pt x="162" y="162"/>
                </a:cubicBezTo>
                <a:cubicBezTo>
                  <a:pt x="163" y="162"/>
                  <a:pt x="163" y="161"/>
                  <a:pt x="163" y="160"/>
                </a:cubicBezTo>
                <a:cubicBezTo>
                  <a:pt x="163" y="160"/>
                  <a:pt x="163" y="160"/>
                  <a:pt x="163" y="159"/>
                </a:cubicBezTo>
                <a:cubicBezTo>
                  <a:pt x="163" y="159"/>
                  <a:pt x="163" y="159"/>
                  <a:pt x="163" y="158"/>
                </a:cubicBezTo>
                <a:cubicBezTo>
                  <a:pt x="166" y="155"/>
                  <a:pt x="166" y="155"/>
                  <a:pt x="166" y="155"/>
                </a:cubicBezTo>
                <a:cubicBezTo>
                  <a:pt x="167" y="153"/>
                  <a:pt x="167" y="153"/>
                  <a:pt x="167" y="153"/>
                </a:cubicBezTo>
                <a:cubicBezTo>
                  <a:pt x="168" y="152"/>
                  <a:pt x="168" y="152"/>
                  <a:pt x="168" y="151"/>
                </a:cubicBezTo>
                <a:cubicBezTo>
                  <a:pt x="168" y="151"/>
                  <a:pt x="167" y="151"/>
                  <a:pt x="167" y="150"/>
                </a:cubicBezTo>
                <a:cubicBezTo>
                  <a:pt x="167" y="149"/>
                  <a:pt x="168" y="149"/>
                  <a:pt x="168" y="149"/>
                </a:cubicBezTo>
                <a:cubicBezTo>
                  <a:pt x="169" y="149"/>
                  <a:pt x="169" y="149"/>
                  <a:pt x="169" y="149"/>
                </a:cubicBezTo>
                <a:cubicBezTo>
                  <a:pt x="169" y="150"/>
                  <a:pt x="169" y="150"/>
                  <a:pt x="170" y="150"/>
                </a:cubicBezTo>
                <a:cubicBezTo>
                  <a:pt x="170" y="150"/>
                  <a:pt x="170" y="150"/>
                  <a:pt x="170" y="150"/>
                </a:cubicBezTo>
                <a:cubicBezTo>
                  <a:pt x="170" y="149"/>
                  <a:pt x="170" y="149"/>
                  <a:pt x="170" y="149"/>
                </a:cubicBezTo>
                <a:cubicBezTo>
                  <a:pt x="170" y="149"/>
                  <a:pt x="170" y="149"/>
                  <a:pt x="170" y="148"/>
                </a:cubicBezTo>
                <a:cubicBezTo>
                  <a:pt x="170" y="147"/>
                  <a:pt x="170" y="147"/>
                  <a:pt x="171" y="147"/>
                </a:cubicBezTo>
                <a:cubicBezTo>
                  <a:pt x="171" y="147"/>
                  <a:pt x="171" y="147"/>
                  <a:pt x="171" y="147"/>
                </a:cubicBezTo>
                <a:cubicBezTo>
                  <a:pt x="171" y="147"/>
                  <a:pt x="171" y="148"/>
                  <a:pt x="171" y="148"/>
                </a:cubicBezTo>
                <a:cubicBezTo>
                  <a:pt x="173" y="146"/>
                  <a:pt x="173" y="146"/>
                  <a:pt x="173" y="146"/>
                </a:cubicBezTo>
                <a:cubicBezTo>
                  <a:pt x="179" y="142"/>
                  <a:pt x="179" y="142"/>
                  <a:pt x="179" y="142"/>
                </a:cubicBezTo>
                <a:cubicBezTo>
                  <a:pt x="179" y="141"/>
                  <a:pt x="178" y="141"/>
                  <a:pt x="178" y="141"/>
                </a:cubicBezTo>
                <a:cubicBezTo>
                  <a:pt x="178" y="140"/>
                  <a:pt x="179" y="139"/>
                  <a:pt x="179" y="139"/>
                </a:cubicBezTo>
                <a:cubicBezTo>
                  <a:pt x="180" y="139"/>
                  <a:pt x="180" y="139"/>
                  <a:pt x="180" y="140"/>
                </a:cubicBezTo>
                <a:cubicBezTo>
                  <a:pt x="180" y="140"/>
                  <a:pt x="180" y="141"/>
                  <a:pt x="180" y="141"/>
                </a:cubicBezTo>
                <a:cubicBezTo>
                  <a:pt x="183" y="140"/>
                  <a:pt x="185" y="140"/>
                  <a:pt x="186" y="139"/>
                </a:cubicBezTo>
                <a:cubicBezTo>
                  <a:pt x="187" y="138"/>
                  <a:pt x="188" y="137"/>
                  <a:pt x="188" y="136"/>
                </a:cubicBezTo>
                <a:cubicBezTo>
                  <a:pt x="189" y="135"/>
                  <a:pt x="189" y="134"/>
                  <a:pt x="189" y="133"/>
                </a:cubicBezTo>
                <a:cubicBezTo>
                  <a:pt x="189" y="132"/>
                  <a:pt x="190" y="132"/>
                  <a:pt x="191" y="132"/>
                </a:cubicBezTo>
                <a:cubicBezTo>
                  <a:pt x="190" y="133"/>
                  <a:pt x="190" y="135"/>
                  <a:pt x="190" y="137"/>
                </a:cubicBezTo>
                <a:cubicBezTo>
                  <a:pt x="190" y="139"/>
                  <a:pt x="190" y="140"/>
                  <a:pt x="190" y="140"/>
                </a:cubicBezTo>
                <a:cubicBezTo>
                  <a:pt x="190" y="140"/>
                  <a:pt x="191" y="140"/>
                  <a:pt x="191" y="141"/>
                </a:cubicBezTo>
                <a:cubicBezTo>
                  <a:pt x="191" y="141"/>
                  <a:pt x="191" y="141"/>
                  <a:pt x="191" y="141"/>
                </a:cubicBezTo>
                <a:cubicBezTo>
                  <a:pt x="191" y="142"/>
                  <a:pt x="191" y="142"/>
                  <a:pt x="192" y="142"/>
                </a:cubicBezTo>
                <a:cubicBezTo>
                  <a:pt x="192" y="142"/>
                  <a:pt x="193" y="141"/>
                  <a:pt x="193" y="140"/>
                </a:cubicBezTo>
                <a:cubicBezTo>
                  <a:pt x="194" y="139"/>
                  <a:pt x="195" y="138"/>
                  <a:pt x="195" y="136"/>
                </a:cubicBezTo>
                <a:cubicBezTo>
                  <a:pt x="195" y="136"/>
                  <a:pt x="195" y="136"/>
                  <a:pt x="195" y="136"/>
                </a:cubicBezTo>
                <a:cubicBezTo>
                  <a:pt x="195" y="136"/>
                  <a:pt x="194" y="136"/>
                  <a:pt x="194" y="135"/>
                </a:cubicBezTo>
                <a:cubicBezTo>
                  <a:pt x="194" y="134"/>
                  <a:pt x="195" y="134"/>
                  <a:pt x="196" y="134"/>
                </a:cubicBezTo>
                <a:cubicBezTo>
                  <a:pt x="196" y="134"/>
                  <a:pt x="196" y="135"/>
                  <a:pt x="196" y="135"/>
                </a:cubicBezTo>
                <a:cubicBezTo>
                  <a:pt x="196" y="136"/>
                  <a:pt x="196" y="137"/>
                  <a:pt x="196" y="138"/>
                </a:cubicBezTo>
                <a:cubicBezTo>
                  <a:pt x="195" y="140"/>
                  <a:pt x="195" y="141"/>
                  <a:pt x="194" y="141"/>
                </a:cubicBezTo>
                <a:cubicBezTo>
                  <a:pt x="195" y="142"/>
                  <a:pt x="195" y="142"/>
                  <a:pt x="196" y="143"/>
                </a:cubicBezTo>
                <a:cubicBezTo>
                  <a:pt x="197" y="141"/>
                  <a:pt x="197" y="141"/>
                  <a:pt x="198" y="141"/>
                </a:cubicBezTo>
                <a:cubicBezTo>
                  <a:pt x="198" y="141"/>
                  <a:pt x="199" y="141"/>
                  <a:pt x="199" y="141"/>
                </a:cubicBezTo>
                <a:cubicBezTo>
                  <a:pt x="199" y="141"/>
                  <a:pt x="199" y="142"/>
                  <a:pt x="198" y="142"/>
                </a:cubicBezTo>
                <a:cubicBezTo>
                  <a:pt x="198" y="143"/>
                  <a:pt x="197" y="143"/>
                  <a:pt x="197" y="144"/>
                </a:cubicBezTo>
                <a:cubicBezTo>
                  <a:pt x="197" y="145"/>
                  <a:pt x="198" y="147"/>
                  <a:pt x="199" y="149"/>
                </a:cubicBezTo>
                <a:cubicBezTo>
                  <a:pt x="199" y="151"/>
                  <a:pt x="200" y="153"/>
                  <a:pt x="200" y="154"/>
                </a:cubicBezTo>
                <a:cubicBezTo>
                  <a:pt x="201" y="156"/>
                  <a:pt x="201" y="158"/>
                  <a:pt x="202" y="159"/>
                </a:cubicBezTo>
                <a:cubicBezTo>
                  <a:pt x="203" y="161"/>
                  <a:pt x="203" y="161"/>
                  <a:pt x="204" y="161"/>
                </a:cubicBezTo>
                <a:cubicBezTo>
                  <a:pt x="205" y="161"/>
                  <a:pt x="206" y="161"/>
                  <a:pt x="206" y="160"/>
                </a:cubicBezTo>
                <a:cubicBezTo>
                  <a:pt x="206" y="157"/>
                  <a:pt x="205" y="154"/>
                  <a:pt x="204" y="152"/>
                </a:cubicBezTo>
                <a:cubicBezTo>
                  <a:pt x="202" y="150"/>
                  <a:pt x="201" y="148"/>
                  <a:pt x="201" y="148"/>
                </a:cubicBezTo>
                <a:cubicBezTo>
                  <a:pt x="201" y="147"/>
                  <a:pt x="202" y="147"/>
                  <a:pt x="202" y="147"/>
                </a:cubicBezTo>
                <a:cubicBezTo>
                  <a:pt x="203" y="146"/>
                  <a:pt x="203" y="146"/>
                  <a:pt x="203" y="145"/>
                </a:cubicBezTo>
                <a:cubicBezTo>
                  <a:pt x="203" y="142"/>
                  <a:pt x="202" y="141"/>
                  <a:pt x="199" y="141"/>
                </a:cubicBezTo>
                <a:cubicBezTo>
                  <a:pt x="200" y="139"/>
                  <a:pt x="200" y="138"/>
                  <a:pt x="200" y="137"/>
                </a:cubicBezTo>
                <a:cubicBezTo>
                  <a:pt x="200" y="136"/>
                  <a:pt x="201" y="135"/>
                  <a:pt x="202" y="135"/>
                </a:cubicBezTo>
                <a:cubicBezTo>
                  <a:pt x="202" y="135"/>
                  <a:pt x="202" y="135"/>
                  <a:pt x="203" y="136"/>
                </a:cubicBezTo>
                <a:cubicBezTo>
                  <a:pt x="203" y="136"/>
                  <a:pt x="204" y="136"/>
                  <a:pt x="204" y="136"/>
                </a:cubicBezTo>
                <a:cubicBezTo>
                  <a:pt x="204" y="136"/>
                  <a:pt x="203" y="137"/>
                  <a:pt x="203" y="137"/>
                </a:cubicBezTo>
                <a:cubicBezTo>
                  <a:pt x="203" y="138"/>
                  <a:pt x="203" y="138"/>
                  <a:pt x="203" y="138"/>
                </a:cubicBezTo>
                <a:cubicBezTo>
                  <a:pt x="203" y="138"/>
                  <a:pt x="204" y="138"/>
                  <a:pt x="204" y="137"/>
                </a:cubicBezTo>
                <a:cubicBezTo>
                  <a:pt x="204" y="137"/>
                  <a:pt x="204" y="137"/>
                  <a:pt x="204" y="137"/>
                </a:cubicBezTo>
                <a:cubicBezTo>
                  <a:pt x="204" y="137"/>
                  <a:pt x="204" y="137"/>
                  <a:pt x="204" y="137"/>
                </a:cubicBezTo>
                <a:cubicBezTo>
                  <a:pt x="205" y="137"/>
                  <a:pt x="205" y="137"/>
                  <a:pt x="206" y="136"/>
                </a:cubicBezTo>
                <a:cubicBezTo>
                  <a:pt x="207" y="135"/>
                  <a:pt x="207" y="134"/>
                  <a:pt x="207" y="134"/>
                </a:cubicBezTo>
                <a:cubicBezTo>
                  <a:pt x="207" y="133"/>
                  <a:pt x="209" y="132"/>
                  <a:pt x="212" y="132"/>
                </a:cubicBezTo>
                <a:cubicBezTo>
                  <a:pt x="214" y="132"/>
                  <a:pt x="217" y="131"/>
                  <a:pt x="218" y="129"/>
                </a:cubicBezTo>
                <a:cubicBezTo>
                  <a:pt x="218" y="130"/>
                  <a:pt x="219" y="130"/>
                  <a:pt x="219" y="130"/>
                </a:cubicBezTo>
                <a:cubicBezTo>
                  <a:pt x="221" y="130"/>
                  <a:pt x="221" y="130"/>
                  <a:pt x="221" y="130"/>
                </a:cubicBezTo>
                <a:cubicBezTo>
                  <a:pt x="223" y="130"/>
                  <a:pt x="225" y="131"/>
                  <a:pt x="227" y="131"/>
                </a:cubicBezTo>
                <a:cubicBezTo>
                  <a:pt x="228" y="131"/>
                  <a:pt x="230" y="132"/>
                  <a:pt x="231" y="132"/>
                </a:cubicBezTo>
                <a:cubicBezTo>
                  <a:pt x="232" y="133"/>
                  <a:pt x="233" y="134"/>
                  <a:pt x="233" y="134"/>
                </a:cubicBezTo>
                <a:cubicBezTo>
                  <a:pt x="232" y="135"/>
                  <a:pt x="232" y="135"/>
                  <a:pt x="232" y="135"/>
                </a:cubicBezTo>
                <a:cubicBezTo>
                  <a:pt x="232" y="136"/>
                  <a:pt x="232" y="137"/>
                  <a:pt x="232" y="138"/>
                </a:cubicBezTo>
                <a:cubicBezTo>
                  <a:pt x="232" y="140"/>
                  <a:pt x="232" y="142"/>
                  <a:pt x="232" y="144"/>
                </a:cubicBezTo>
                <a:cubicBezTo>
                  <a:pt x="232" y="146"/>
                  <a:pt x="232" y="147"/>
                  <a:pt x="232" y="149"/>
                </a:cubicBezTo>
                <a:close/>
                <a:moveTo>
                  <a:pt x="232" y="71"/>
                </a:moveTo>
                <a:cubicBezTo>
                  <a:pt x="233" y="71"/>
                  <a:pt x="233" y="72"/>
                  <a:pt x="233" y="73"/>
                </a:cubicBezTo>
                <a:cubicBezTo>
                  <a:pt x="233" y="74"/>
                  <a:pt x="233" y="74"/>
                  <a:pt x="233" y="75"/>
                </a:cubicBezTo>
                <a:cubicBezTo>
                  <a:pt x="233" y="76"/>
                  <a:pt x="232" y="76"/>
                  <a:pt x="231" y="76"/>
                </a:cubicBezTo>
                <a:cubicBezTo>
                  <a:pt x="230" y="76"/>
                  <a:pt x="230" y="75"/>
                  <a:pt x="230" y="74"/>
                </a:cubicBezTo>
                <a:cubicBezTo>
                  <a:pt x="230" y="73"/>
                  <a:pt x="230" y="73"/>
                  <a:pt x="231" y="72"/>
                </a:cubicBezTo>
                <a:cubicBezTo>
                  <a:pt x="231" y="72"/>
                  <a:pt x="232" y="71"/>
                  <a:pt x="232" y="71"/>
                </a:cubicBezTo>
                <a:close/>
                <a:moveTo>
                  <a:pt x="238" y="0"/>
                </a:moveTo>
                <a:cubicBezTo>
                  <a:pt x="239" y="2"/>
                  <a:pt x="239" y="3"/>
                  <a:pt x="239" y="4"/>
                </a:cubicBezTo>
                <a:cubicBezTo>
                  <a:pt x="239" y="6"/>
                  <a:pt x="238" y="8"/>
                  <a:pt x="236" y="8"/>
                </a:cubicBezTo>
                <a:cubicBezTo>
                  <a:pt x="234" y="8"/>
                  <a:pt x="232" y="8"/>
                  <a:pt x="232" y="7"/>
                </a:cubicBezTo>
                <a:cubicBezTo>
                  <a:pt x="231" y="6"/>
                  <a:pt x="231" y="5"/>
                  <a:pt x="231" y="3"/>
                </a:cubicBezTo>
                <a:cubicBezTo>
                  <a:pt x="231" y="2"/>
                  <a:pt x="231" y="1"/>
                  <a:pt x="232" y="1"/>
                </a:cubicBezTo>
                <a:cubicBezTo>
                  <a:pt x="233" y="0"/>
                  <a:pt x="234" y="0"/>
                  <a:pt x="235" y="0"/>
                </a:cubicBezTo>
                <a:cubicBezTo>
                  <a:pt x="235" y="0"/>
                  <a:pt x="236" y="0"/>
                  <a:pt x="236" y="0"/>
                </a:cubicBezTo>
                <a:cubicBezTo>
                  <a:pt x="237" y="0"/>
                  <a:pt x="237" y="0"/>
                  <a:pt x="238" y="0"/>
                </a:cubicBezTo>
                <a:close/>
                <a:moveTo>
                  <a:pt x="234" y="150"/>
                </a:moveTo>
                <a:cubicBezTo>
                  <a:pt x="235" y="150"/>
                  <a:pt x="235" y="150"/>
                  <a:pt x="235" y="150"/>
                </a:cubicBezTo>
                <a:cubicBezTo>
                  <a:pt x="236" y="150"/>
                  <a:pt x="236" y="151"/>
                  <a:pt x="236" y="151"/>
                </a:cubicBezTo>
                <a:cubicBezTo>
                  <a:pt x="236" y="152"/>
                  <a:pt x="236" y="152"/>
                  <a:pt x="234" y="152"/>
                </a:cubicBezTo>
                <a:cubicBezTo>
                  <a:pt x="234" y="152"/>
                  <a:pt x="233" y="152"/>
                  <a:pt x="233" y="151"/>
                </a:cubicBezTo>
                <a:cubicBezTo>
                  <a:pt x="233" y="151"/>
                  <a:pt x="234" y="151"/>
                  <a:pt x="234" y="150"/>
                </a:cubicBezTo>
                <a:close/>
                <a:moveTo>
                  <a:pt x="60" y="157"/>
                </a:moveTo>
                <a:cubicBezTo>
                  <a:pt x="60" y="156"/>
                  <a:pt x="61" y="154"/>
                  <a:pt x="62" y="153"/>
                </a:cubicBezTo>
                <a:cubicBezTo>
                  <a:pt x="62" y="152"/>
                  <a:pt x="63" y="151"/>
                  <a:pt x="65" y="151"/>
                </a:cubicBezTo>
                <a:cubicBezTo>
                  <a:pt x="67" y="151"/>
                  <a:pt x="68" y="152"/>
                  <a:pt x="68" y="153"/>
                </a:cubicBezTo>
                <a:cubicBezTo>
                  <a:pt x="69" y="155"/>
                  <a:pt x="69" y="156"/>
                  <a:pt x="70" y="158"/>
                </a:cubicBezTo>
                <a:cubicBezTo>
                  <a:pt x="70" y="158"/>
                  <a:pt x="69" y="159"/>
                  <a:pt x="68" y="160"/>
                </a:cubicBezTo>
                <a:cubicBezTo>
                  <a:pt x="67" y="160"/>
                  <a:pt x="65" y="161"/>
                  <a:pt x="64" y="161"/>
                </a:cubicBezTo>
                <a:cubicBezTo>
                  <a:pt x="63" y="160"/>
                  <a:pt x="63" y="160"/>
                  <a:pt x="62" y="159"/>
                </a:cubicBezTo>
                <a:cubicBezTo>
                  <a:pt x="62" y="159"/>
                  <a:pt x="61" y="158"/>
                  <a:pt x="60" y="157"/>
                </a:cubicBezTo>
                <a:close/>
                <a:moveTo>
                  <a:pt x="205" y="132"/>
                </a:moveTo>
                <a:cubicBezTo>
                  <a:pt x="205" y="132"/>
                  <a:pt x="205" y="131"/>
                  <a:pt x="205" y="131"/>
                </a:cubicBezTo>
                <a:cubicBezTo>
                  <a:pt x="206" y="131"/>
                  <a:pt x="207" y="132"/>
                  <a:pt x="207" y="132"/>
                </a:cubicBezTo>
                <a:cubicBezTo>
                  <a:pt x="207" y="132"/>
                  <a:pt x="206" y="133"/>
                  <a:pt x="206" y="133"/>
                </a:cubicBezTo>
                <a:cubicBezTo>
                  <a:pt x="205" y="133"/>
                  <a:pt x="205" y="132"/>
                  <a:pt x="205" y="132"/>
                </a:cubicBezTo>
                <a:close/>
                <a:moveTo>
                  <a:pt x="152" y="158"/>
                </a:moveTo>
                <a:cubicBezTo>
                  <a:pt x="152" y="159"/>
                  <a:pt x="151" y="160"/>
                  <a:pt x="151" y="160"/>
                </a:cubicBezTo>
                <a:cubicBezTo>
                  <a:pt x="150" y="160"/>
                  <a:pt x="149" y="161"/>
                  <a:pt x="149" y="161"/>
                </a:cubicBezTo>
                <a:cubicBezTo>
                  <a:pt x="148" y="161"/>
                  <a:pt x="147" y="161"/>
                  <a:pt x="147" y="160"/>
                </a:cubicBezTo>
                <a:cubicBezTo>
                  <a:pt x="147" y="159"/>
                  <a:pt x="148" y="159"/>
                  <a:pt x="149" y="158"/>
                </a:cubicBezTo>
                <a:cubicBezTo>
                  <a:pt x="150" y="158"/>
                  <a:pt x="150" y="157"/>
                  <a:pt x="151" y="157"/>
                </a:cubicBezTo>
                <a:cubicBezTo>
                  <a:pt x="152" y="157"/>
                  <a:pt x="152" y="157"/>
                  <a:pt x="152" y="158"/>
                </a:cubicBezTo>
                <a:close/>
                <a:moveTo>
                  <a:pt x="118" y="183"/>
                </a:moveTo>
                <a:cubicBezTo>
                  <a:pt x="116" y="182"/>
                  <a:pt x="115" y="180"/>
                  <a:pt x="115" y="178"/>
                </a:cubicBezTo>
                <a:cubicBezTo>
                  <a:pt x="115" y="177"/>
                  <a:pt x="116" y="177"/>
                  <a:pt x="116" y="176"/>
                </a:cubicBezTo>
                <a:cubicBezTo>
                  <a:pt x="116" y="175"/>
                  <a:pt x="116" y="174"/>
                  <a:pt x="117" y="173"/>
                </a:cubicBezTo>
                <a:cubicBezTo>
                  <a:pt x="118" y="172"/>
                  <a:pt x="118" y="171"/>
                  <a:pt x="119" y="170"/>
                </a:cubicBezTo>
                <a:cubicBezTo>
                  <a:pt x="120" y="168"/>
                  <a:pt x="121" y="167"/>
                  <a:pt x="122" y="166"/>
                </a:cubicBezTo>
                <a:cubicBezTo>
                  <a:pt x="123" y="165"/>
                  <a:pt x="124" y="165"/>
                  <a:pt x="126" y="165"/>
                </a:cubicBezTo>
                <a:cubicBezTo>
                  <a:pt x="127" y="165"/>
                  <a:pt x="128" y="165"/>
                  <a:pt x="129" y="167"/>
                </a:cubicBezTo>
                <a:cubicBezTo>
                  <a:pt x="130" y="168"/>
                  <a:pt x="130" y="169"/>
                  <a:pt x="130" y="170"/>
                </a:cubicBezTo>
                <a:cubicBezTo>
                  <a:pt x="130" y="173"/>
                  <a:pt x="129" y="176"/>
                  <a:pt x="127" y="179"/>
                </a:cubicBezTo>
                <a:cubicBezTo>
                  <a:pt x="125" y="182"/>
                  <a:pt x="123" y="184"/>
                  <a:pt x="120" y="184"/>
                </a:cubicBezTo>
                <a:cubicBezTo>
                  <a:pt x="120" y="184"/>
                  <a:pt x="119" y="184"/>
                  <a:pt x="119" y="184"/>
                </a:cubicBezTo>
                <a:cubicBezTo>
                  <a:pt x="119" y="183"/>
                  <a:pt x="118" y="183"/>
                  <a:pt x="118" y="183"/>
                </a:cubicBezTo>
                <a:close/>
                <a:moveTo>
                  <a:pt x="152" y="28"/>
                </a:moveTo>
                <a:cubicBezTo>
                  <a:pt x="152" y="30"/>
                  <a:pt x="152" y="32"/>
                  <a:pt x="151" y="33"/>
                </a:cubicBezTo>
                <a:cubicBezTo>
                  <a:pt x="151" y="34"/>
                  <a:pt x="151" y="35"/>
                  <a:pt x="150" y="37"/>
                </a:cubicBezTo>
                <a:cubicBezTo>
                  <a:pt x="150" y="35"/>
                  <a:pt x="151" y="33"/>
                  <a:pt x="151" y="30"/>
                </a:cubicBezTo>
                <a:cubicBezTo>
                  <a:pt x="153" y="23"/>
                  <a:pt x="153" y="23"/>
                  <a:pt x="153" y="23"/>
                </a:cubicBezTo>
                <a:cubicBezTo>
                  <a:pt x="153" y="20"/>
                  <a:pt x="154" y="18"/>
                  <a:pt x="154" y="16"/>
                </a:cubicBezTo>
                <a:cubicBezTo>
                  <a:pt x="155" y="15"/>
                  <a:pt x="155" y="14"/>
                  <a:pt x="156" y="14"/>
                </a:cubicBezTo>
                <a:cubicBezTo>
                  <a:pt x="156" y="17"/>
                  <a:pt x="156" y="19"/>
                  <a:pt x="155" y="22"/>
                </a:cubicBezTo>
                <a:cubicBezTo>
                  <a:pt x="154" y="24"/>
                  <a:pt x="154" y="26"/>
                  <a:pt x="152" y="28"/>
                </a:cubicBezTo>
                <a:close/>
                <a:moveTo>
                  <a:pt x="175" y="28"/>
                </a:moveTo>
                <a:cubicBezTo>
                  <a:pt x="174" y="28"/>
                  <a:pt x="174" y="28"/>
                  <a:pt x="174" y="28"/>
                </a:cubicBezTo>
                <a:cubicBezTo>
                  <a:pt x="174" y="28"/>
                  <a:pt x="174" y="28"/>
                  <a:pt x="174" y="28"/>
                </a:cubicBezTo>
                <a:cubicBezTo>
                  <a:pt x="173" y="28"/>
                  <a:pt x="173" y="28"/>
                  <a:pt x="173" y="27"/>
                </a:cubicBezTo>
                <a:cubicBezTo>
                  <a:pt x="173" y="26"/>
                  <a:pt x="173" y="25"/>
                  <a:pt x="175" y="25"/>
                </a:cubicBezTo>
                <a:cubicBezTo>
                  <a:pt x="175" y="25"/>
                  <a:pt x="176" y="25"/>
                  <a:pt x="176" y="26"/>
                </a:cubicBezTo>
                <a:cubicBezTo>
                  <a:pt x="176" y="27"/>
                  <a:pt x="175" y="27"/>
                  <a:pt x="175" y="28"/>
                </a:cubicBezTo>
                <a:close/>
                <a:moveTo>
                  <a:pt x="259" y="116"/>
                </a:moveTo>
                <a:cubicBezTo>
                  <a:pt x="259" y="116"/>
                  <a:pt x="259" y="116"/>
                  <a:pt x="258" y="116"/>
                </a:cubicBezTo>
                <a:cubicBezTo>
                  <a:pt x="257" y="116"/>
                  <a:pt x="256" y="116"/>
                  <a:pt x="256" y="114"/>
                </a:cubicBezTo>
                <a:cubicBezTo>
                  <a:pt x="256" y="114"/>
                  <a:pt x="257" y="114"/>
                  <a:pt x="257" y="113"/>
                </a:cubicBezTo>
                <a:cubicBezTo>
                  <a:pt x="258" y="113"/>
                  <a:pt x="258" y="113"/>
                  <a:pt x="258" y="113"/>
                </a:cubicBezTo>
                <a:cubicBezTo>
                  <a:pt x="259" y="113"/>
                  <a:pt x="260" y="114"/>
                  <a:pt x="260" y="115"/>
                </a:cubicBezTo>
                <a:cubicBezTo>
                  <a:pt x="260" y="115"/>
                  <a:pt x="260" y="116"/>
                  <a:pt x="259" y="116"/>
                </a:cubicBezTo>
                <a:close/>
                <a:moveTo>
                  <a:pt x="296" y="14"/>
                </a:moveTo>
                <a:cubicBezTo>
                  <a:pt x="296" y="14"/>
                  <a:pt x="296" y="14"/>
                  <a:pt x="296" y="13"/>
                </a:cubicBezTo>
                <a:cubicBezTo>
                  <a:pt x="296" y="12"/>
                  <a:pt x="297" y="11"/>
                  <a:pt x="299" y="10"/>
                </a:cubicBezTo>
                <a:cubicBezTo>
                  <a:pt x="299" y="10"/>
                  <a:pt x="300" y="10"/>
                  <a:pt x="300" y="10"/>
                </a:cubicBezTo>
                <a:cubicBezTo>
                  <a:pt x="300" y="12"/>
                  <a:pt x="299" y="13"/>
                  <a:pt x="296" y="14"/>
                </a:cubicBezTo>
                <a:close/>
                <a:moveTo>
                  <a:pt x="202" y="46"/>
                </a:moveTo>
                <a:cubicBezTo>
                  <a:pt x="202" y="45"/>
                  <a:pt x="203" y="44"/>
                  <a:pt x="205" y="44"/>
                </a:cubicBezTo>
                <a:cubicBezTo>
                  <a:pt x="205" y="44"/>
                  <a:pt x="206" y="44"/>
                  <a:pt x="207" y="45"/>
                </a:cubicBezTo>
                <a:cubicBezTo>
                  <a:pt x="208" y="45"/>
                  <a:pt x="208" y="46"/>
                  <a:pt x="208" y="47"/>
                </a:cubicBezTo>
                <a:cubicBezTo>
                  <a:pt x="208" y="48"/>
                  <a:pt x="208" y="49"/>
                  <a:pt x="207" y="50"/>
                </a:cubicBezTo>
                <a:cubicBezTo>
                  <a:pt x="207" y="51"/>
                  <a:pt x="206" y="51"/>
                  <a:pt x="205" y="51"/>
                </a:cubicBezTo>
                <a:cubicBezTo>
                  <a:pt x="204" y="51"/>
                  <a:pt x="203" y="51"/>
                  <a:pt x="202" y="50"/>
                </a:cubicBezTo>
                <a:cubicBezTo>
                  <a:pt x="201" y="50"/>
                  <a:pt x="201" y="49"/>
                  <a:pt x="201" y="48"/>
                </a:cubicBezTo>
                <a:cubicBezTo>
                  <a:pt x="201" y="48"/>
                  <a:pt x="201" y="47"/>
                  <a:pt x="202" y="46"/>
                </a:cubicBezTo>
                <a:close/>
                <a:moveTo>
                  <a:pt x="296" y="86"/>
                </a:moveTo>
                <a:cubicBezTo>
                  <a:pt x="297" y="85"/>
                  <a:pt x="297" y="84"/>
                  <a:pt x="297" y="84"/>
                </a:cubicBezTo>
                <a:cubicBezTo>
                  <a:pt x="298" y="83"/>
                  <a:pt x="298" y="82"/>
                  <a:pt x="300" y="82"/>
                </a:cubicBezTo>
                <a:cubicBezTo>
                  <a:pt x="300" y="82"/>
                  <a:pt x="301" y="83"/>
                  <a:pt x="301" y="83"/>
                </a:cubicBezTo>
                <a:cubicBezTo>
                  <a:pt x="300" y="85"/>
                  <a:pt x="299" y="86"/>
                  <a:pt x="296" y="86"/>
                </a:cubicBezTo>
                <a:close/>
                <a:moveTo>
                  <a:pt x="120" y="109"/>
                </a:moveTo>
                <a:cubicBezTo>
                  <a:pt x="120" y="108"/>
                  <a:pt x="121" y="107"/>
                  <a:pt x="122" y="105"/>
                </a:cubicBezTo>
                <a:cubicBezTo>
                  <a:pt x="122" y="104"/>
                  <a:pt x="123" y="103"/>
                  <a:pt x="124" y="102"/>
                </a:cubicBezTo>
                <a:cubicBezTo>
                  <a:pt x="123" y="105"/>
                  <a:pt x="121" y="107"/>
                  <a:pt x="120" y="109"/>
                </a:cubicBezTo>
                <a:close/>
                <a:moveTo>
                  <a:pt x="261" y="64"/>
                </a:moveTo>
                <a:cubicBezTo>
                  <a:pt x="261" y="64"/>
                  <a:pt x="261" y="64"/>
                  <a:pt x="261" y="64"/>
                </a:cubicBezTo>
                <a:close/>
                <a:moveTo>
                  <a:pt x="262" y="73"/>
                </a:moveTo>
                <a:cubicBezTo>
                  <a:pt x="261" y="73"/>
                  <a:pt x="259" y="73"/>
                  <a:pt x="259" y="72"/>
                </a:cubicBezTo>
                <a:cubicBezTo>
                  <a:pt x="258" y="71"/>
                  <a:pt x="257" y="70"/>
                  <a:pt x="257" y="68"/>
                </a:cubicBezTo>
                <a:cubicBezTo>
                  <a:pt x="257" y="67"/>
                  <a:pt x="258" y="66"/>
                  <a:pt x="259" y="65"/>
                </a:cubicBezTo>
                <a:cubicBezTo>
                  <a:pt x="259" y="64"/>
                  <a:pt x="260" y="64"/>
                  <a:pt x="262" y="64"/>
                </a:cubicBezTo>
                <a:cubicBezTo>
                  <a:pt x="263" y="64"/>
                  <a:pt x="265" y="64"/>
                  <a:pt x="266" y="65"/>
                </a:cubicBezTo>
                <a:cubicBezTo>
                  <a:pt x="267" y="66"/>
                  <a:pt x="267" y="67"/>
                  <a:pt x="267" y="68"/>
                </a:cubicBezTo>
                <a:cubicBezTo>
                  <a:pt x="267" y="72"/>
                  <a:pt x="265" y="73"/>
                  <a:pt x="262" y="73"/>
                </a:cubicBezTo>
                <a:close/>
                <a:moveTo>
                  <a:pt x="200" y="127"/>
                </a:moveTo>
                <a:cubicBezTo>
                  <a:pt x="201" y="127"/>
                  <a:pt x="202" y="128"/>
                  <a:pt x="202" y="130"/>
                </a:cubicBezTo>
                <a:cubicBezTo>
                  <a:pt x="202" y="131"/>
                  <a:pt x="201" y="131"/>
                  <a:pt x="200" y="131"/>
                </a:cubicBezTo>
                <a:cubicBezTo>
                  <a:pt x="200" y="131"/>
                  <a:pt x="199" y="131"/>
                  <a:pt x="199" y="130"/>
                </a:cubicBezTo>
                <a:cubicBezTo>
                  <a:pt x="199" y="130"/>
                  <a:pt x="198" y="130"/>
                  <a:pt x="198" y="129"/>
                </a:cubicBezTo>
                <a:cubicBezTo>
                  <a:pt x="198" y="128"/>
                  <a:pt x="199" y="127"/>
                  <a:pt x="200" y="127"/>
                </a:cubicBezTo>
                <a:close/>
                <a:moveTo>
                  <a:pt x="143" y="138"/>
                </a:moveTo>
                <a:cubicBezTo>
                  <a:pt x="142" y="138"/>
                  <a:pt x="142" y="137"/>
                  <a:pt x="142" y="136"/>
                </a:cubicBezTo>
                <a:cubicBezTo>
                  <a:pt x="142" y="135"/>
                  <a:pt x="142" y="135"/>
                  <a:pt x="143" y="135"/>
                </a:cubicBezTo>
                <a:cubicBezTo>
                  <a:pt x="143" y="135"/>
                  <a:pt x="143" y="136"/>
                  <a:pt x="143" y="136"/>
                </a:cubicBezTo>
                <a:cubicBezTo>
                  <a:pt x="143" y="136"/>
                  <a:pt x="143" y="137"/>
                  <a:pt x="143" y="137"/>
                </a:cubicBezTo>
                <a:cubicBezTo>
                  <a:pt x="143" y="137"/>
                  <a:pt x="143" y="138"/>
                  <a:pt x="143" y="138"/>
                </a:cubicBezTo>
                <a:cubicBezTo>
                  <a:pt x="143" y="138"/>
                  <a:pt x="143" y="138"/>
                  <a:pt x="143" y="138"/>
                </a:cubicBezTo>
                <a:close/>
                <a:moveTo>
                  <a:pt x="171" y="132"/>
                </a:moveTo>
                <a:cubicBezTo>
                  <a:pt x="171" y="131"/>
                  <a:pt x="171" y="131"/>
                  <a:pt x="171" y="131"/>
                </a:cubicBezTo>
                <a:cubicBezTo>
                  <a:pt x="171" y="131"/>
                  <a:pt x="171" y="130"/>
                  <a:pt x="171" y="130"/>
                </a:cubicBezTo>
                <a:cubicBezTo>
                  <a:pt x="171" y="130"/>
                  <a:pt x="170" y="130"/>
                  <a:pt x="170" y="130"/>
                </a:cubicBezTo>
                <a:cubicBezTo>
                  <a:pt x="171" y="130"/>
                  <a:pt x="171" y="130"/>
                  <a:pt x="172" y="131"/>
                </a:cubicBezTo>
                <a:cubicBezTo>
                  <a:pt x="173" y="132"/>
                  <a:pt x="173" y="132"/>
                  <a:pt x="173" y="133"/>
                </a:cubicBezTo>
                <a:cubicBezTo>
                  <a:pt x="173" y="133"/>
                  <a:pt x="172" y="132"/>
                  <a:pt x="171" y="132"/>
                </a:cubicBezTo>
                <a:close/>
                <a:moveTo>
                  <a:pt x="155" y="137"/>
                </a:moveTo>
                <a:cubicBezTo>
                  <a:pt x="156" y="137"/>
                  <a:pt x="156" y="137"/>
                  <a:pt x="157" y="138"/>
                </a:cubicBezTo>
                <a:cubicBezTo>
                  <a:pt x="158" y="138"/>
                  <a:pt x="158" y="138"/>
                  <a:pt x="158" y="139"/>
                </a:cubicBezTo>
                <a:cubicBezTo>
                  <a:pt x="158" y="140"/>
                  <a:pt x="158" y="140"/>
                  <a:pt x="157" y="140"/>
                </a:cubicBezTo>
                <a:cubicBezTo>
                  <a:pt x="155" y="140"/>
                  <a:pt x="155" y="139"/>
                  <a:pt x="155" y="138"/>
                </a:cubicBezTo>
                <a:cubicBezTo>
                  <a:pt x="155" y="138"/>
                  <a:pt x="155" y="138"/>
                  <a:pt x="155" y="137"/>
                </a:cubicBezTo>
                <a:close/>
                <a:moveTo>
                  <a:pt x="143" y="146"/>
                </a:moveTo>
                <a:cubicBezTo>
                  <a:pt x="142" y="146"/>
                  <a:pt x="142" y="145"/>
                  <a:pt x="142" y="144"/>
                </a:cubicBezTo>
                <a:cubicBezTo>
                  <a:pt x="142" y="144"/>
                  <a:pt x="142" y="143"/>
                  <a:pt x="143" y="142"/>
                </a:cubicBezTo>
                <a:cubicBezTo>
                  <a:pt x="143" y="143"/>
                  <a:pt x="143" y="144"/>
                  <a:pt x="143" y="145"/>
                </a:cubicBezTo>
                <a:cubicBezTo>
                  <a:pt x="143" y="145"/>
                  <a:pt x="143" y="145"/>
                  <a:pt x="143" y="146"/>
                </a:cubicBezTo>
                <a:cubicBezTo>
                  <a:pt x="143" y="146"/>
                  <a:pt x="143" y="146"/>
                  <a:pt x="143" y="146"/>
                </a:cubicBezTo>
                <a:close/>
                <a:moveTo>
                  <a:pt x="142" y="177"/>
                </a:moveTo>
                <a:cubicBezTo>
                  <a:pt x="142" y="177"/>
                  <a:pt x="142" y="176"/>
                  <a:pt x="142" y="175"/>
                </a:cubicBezTo>
                <a:cubicBezTo>
                  <a:pt x="142" y="173"/>
                  <a:pt x="142" y="172"/>
                  <a:pt x="143" y="171"/>
                </a:cubicBezTo>
                <a:cubicBezTo>
                  <a:pt x="144" y="170"/>
                  <a:pt x="145" y="169"/>
                  <a:pt x="147" y="169"/>
                </a:cubicBezTo>
                <a:cubicBezTo>
                  <a:pt x="148" y="169"/>
                  <a:pt x="149" y="170"/>
                  <a:pt x="151" y="171"/>
                </a:cubicBezTo>
                <a:cubicBezTo>
                  <a:pt x="152" y="172"/>
                  <a:pt x="152" y="174"/>
                  <a:pt x="152" y="175"/>
                </a:cubicBezTo>
                <a:cubicBezTo>
                  <a:pt x="152" y="177"/>
                  <a:pt x="152" y="178"/>
                  <a:pt x="151" y="179"/>
                </a:cubicBezTo>
                <a:cubicBezTo>
                  <a:pt x="149" y="180"/>
                  <a:pt x="148" y="181"/>
                  <a:pt x="147" y="181"/>
                </a:cubicBezTo>
                <a:cubicBezTo>
                  <a:pt x="146" y="181"/>
                  <a:pt x="145" y="180"/>
                  <a:pt x="143" y="179"/>
                </a:cubicBezTo>
                <a:cubicBezTo>
                  <a:pt x="142" y="178"/>
                  <a:pt x="142" y="178"/>
                  <a:pt x="142" y="177"/>
                </a:cubicBezTo>
                <a:close/>
                <a:moveTo>
                  <a:pt x="143" y="148"/>
                </a:moveTo>
                <a:cubicBezTo>
                  <a:pt x="143" y="149"/>
                  <a:pt x="143" y="150"/>
                  <a:pt x="143" y="151"/>
                </a:cubicBezTo>
                <a:cubicBezTo>
                  <a:pt x="143" y="151"/>
                  <a:pt x="143" y="151"/>
                  <a:pt x="143" y="151"/>
                </a:cubicBezTo>
                <a:lnTo>
                  <a:pt x="143" y="148"/>
                </a:lnTo>
                <a:close/>
                <a:moveTo>
                  <a:pt x="170" y="138"/>
                </a:moveTo>
                <a:cubicBezTo>
                  <a:pt x="169" y="138"/>
                  <a:pt x="169" y="139"/>
                  <a:pt x="169" y="139"/>
                </a:cubicBezTo>
                <a:cubicBezTo>
                  <a:pt x="169" y="139"/>
                  <a:pt x="169" y="139"/>
                  <a:pt x="169" y="140"/>
                </a:cubicBezTo>
                <a:cubicBezTo>
                  <a:pt x="168" y="138"/>
                  <a:pt x="167" y="137"/>
                  <a:pt x="167" y="136"/>
                </a:cubicBezTo>
                <a:cubicBezTo>
                  <a:pt x="167" y="135"/>
                  <a:pt x="167" y="135"/>
                  <a:pt x="168" y="135"/>
                </a:cubicBezTo>
                <a:cubicBezTo>
                  <a:pt x="170" y="135"/>
                  <a:pt x="170" y="135"/>
                  <a:pt x="170" y="137"/>
                </a:cubicBezTo>
                <a:cubicBezTo>
                  <a:pt x="170" y="137"/>
                  <a:pt x="170" y="138"/>
                  <a:pt x="170" y="138"/>
                </a:cubicBezTo>
                <a:close/>
                <a:moveTo>
                  <a:pt x="169" y="130"/>
                </a:moveTo>
                <a:cubicBezTo>
                  <a:pt x="168" y="130"/>
                  <a:pt x="167" y="129"/>
                  <a:pt x="167" y="128"/>
                </a:cubicBezTo>
                <a:cubicBezTo>
                  <a:pt x="167" y="128"/>
                  <a:pt x="167" y="127"/>
                  <a:pt x="168" y="127"/>
                </a:cubicBezTo>
                <a:cubicBezTo>
                  <a:pt x="169" y="127"/>
                  <a:pt x="170" y="128"/>
                  <a:pt x="170" y="128"/>
                </a:cubicBezTo>
                <a:cubicBezTo>
                  <a:pt x="170" y="129"/>
                  <a:pt x="170" y="129"/>
                  <a:pt x="169" y="130"/>
                </a:cubicBezTo>
                <a:close/>
                <a:moveTo>
                  <a:pt x="113" y="68"/>
                </a:moveTo>
                <a:cubicBezTo>
                  <a:pt x="113" y="68"/>
                  <a:pt x="114" y="68"/>
                  <a:pt x="114" y="68"/>
                </a:cubicBezTo>
                <a:cubicBezTo>
                  <a:pt x="114" y="69"/>
                  <a:pt x="114" y="69"/>
                  <a:pt x="113" y="69"/>
                </a:cubicBezTo>
                <a:cubicBezTo>
                  <a:pt x="113" y="69"/>
                  <a:pt x="112" y="69"/>
                  <a:pt x="112" y="68"/>
                </a:cubicBezTo>
                <a:cubicBezTo>
                  <a:pt x="113" y="68"/>
                  <a:pt x="113" y="68"/>
                  <a:pt x="113" y="68"/>
                </a:cubicBezTo>
                <a:cubicBezTo>
                  <a:pt x="113" y="68"/>
                  <a:pt x="113" y="68"/>
                  <a:pt x="113" y="68"/>
                </a:cubicBezTo>
                <a:close/>
                <a:moveTo>
                  <a:pt x="150" y="98"/>
                </a:moveTo>
                <a:cubicBezTo>
                  <a:pt x="150" y="101"/>
                  <a:pt x="150" y="101"/>
                  <a:pt x="150" y="101"/>
                </a:cubicBezTo>
                <a:cubicBezTo>
                  <a:pt x="150" y="101"/>
                  <a:pt x="150" y="102"/>
                  <a:pt x="151" y="102"/>
                </a:cubicBezTo>
                <a:cubicBezTo>
                  <a:pt x="151" y="102"/>
                  <a:pt x="152" y="102"/>
                  <a:pt x="152" y="101"/>
                </a:cubicBezTo>
                <a:cubicBezTo>
                  <a:pt x="152" y="101"/>
                  <a:pt x="152" y="100"/>
                  <a:pt x="152" y="100"/>
                </a:cubicBezTo>
                <a:cubicBezTo>
                  <a:pt x="152" y="100"/>
                  <a:pt x="152" y="99"/>
                  <a:pt x="152" y="99"/>
                </a:cubicBezTo>
                <a:cubicBezTo>
                  <a:pt x="152" y="99"/>
                  <a:pt x="152" y="99"/>
                  <a:pt x="152" y="98"/>
                </a:cubicBezTo>
                <a:cubicBezTo>
                  <a:pt x="152" y="98"/>
                  <a:pt x="152" y="98"/>
                  <a:pt x="152" y="98"/>
                </a:cubicBezTo>
                <a:cubicBezTo>
                  <a:pt x="151" y="98"/>
                  <a:pt x="150" y="98"/>
                  <a:pt x="150" y="98"/>
                </a:cubicBezTo>
                <a:close/>
                <a:moveTo>
                  <a:pt x="107" y="75"/>
                </a:moveTo>
                <a:cubicBezTo>
                  <a:pt x="107" y="75"/>
                  <a:pt x="107" y="74"/>
                  <a:pt x="107" y="74"/>
                </a:cubicBezTo>
                <a:cubicBezTo>
                  <a:pt x="108" y="74"/>
                  <a:pt x="108" y="74"/>
                  <a:pt x="108" y="74"/>
                </a:cubicBezTo>
                <a:cubicBezTo>
                  <a:pt x="109" y="73"/>
                  <a:pt x="109" y="73"/>
                  <a:pt x="109" y="73"/>
                </a:cubicBezTo>
                <a:cubicBezTo>
                  <a:pt x="109" y="73"/>
                  <a:pt x="108" y="73"/>
                  <a:pt x="107" y="73"/>
                </a:cubicBezTo>
                <a:cubicBezTo>
                  <a:pt x="108" y="72"/>
                  <a:pt x="109" y="72"/>
                  <a:pt x="111" y="71"/>
                </a:cubicBezTo>
                <a:cubicBezTo>
                  <a:pt x="112" y="71"/>
                  <a:pt x="113" y="71"/>
                  <a:pt x="114" y="70"/>
                </a:cubicBezTo>
                <a:cubicBezTo>
                  <a:pt x="115" y="69"/>
                  <a:pt x="115" y="67"/>
                  <a:pt x="115" y="66"/>
                </a:cubicBezTo>
                <a:cubicBezTo>
                  <a:pt x="115" y="64"/>
                  <a:pt x="115" y="63"/>
                  <a:pt x="115" y="61"/>
                </a:cubicBezTo>
                <a:cubicBezTo>
                  <a:pt x="115" y="61"/>
                  <a:pt x="114" y="60"/>
                  <a:pt x="112" y="59"/>
                </a:cubicBezTo>
                <a:cubicBezTo>
                  <a:pt x="109" y="58"/>
                  <a:pt x="108" y="57"/>
                  <a:pt x="108" y="56"/>
                </a:cubicBezTo>
                <a:cubicBezTo>
                  <a:pt x="108" y="54"/>
                  <a:pt x="108" y="54"/>
                  <a:pt x="109" y="54"/>
                </a:cubicBezTo>
                <a:cubicBezTo>
                  <a:pt x="110" y="53"/>
                  <a:pt x="111" y="53"/>
                  <a:pt x="111" y="53"/>
                </a:cubicBezTo>
                <a:cubicBezTo>
                  <a:pt x="112" y="53"/>
                  <a:pt x="113" y="53"/>
                  <a:pt x="114" y="54"/>
                </a:cubicBezTo>
                <a:cubicBezTo>
                  <a:pt x="115" y="54"/>
                  <a:pt x="116" y="55"/>
                  <a:pt x="117" y="55"/>
                </a:cubicBezTo>
                <a:cubicBezTo>
                  <a:pt x="117" y="55"/>
                  <a:pt x="118" y="54"/>
                  <a:pt x="118" y="53"/>
                </a:cubicBezTo>
                <a:cubicBezTo>
                  <a:pt x="118" y="53"/>
                  <a:pt x="118" y="52"/>
                  <a:pt x="117" y="51"/>
                </a:cubicBezTo>
                <a:cubicBezTo>
                  <a:pt x="117" y="50"/>
                  <a:pt x="116" y="49"/>
                  <a:pt x="116" y="49"/>
                </a:cubicBezTo>
                <a:cubicBezTo>
                  <a:pt x="116" y="48"/>
                  <a:pt x="116" y="48"/>
                  <a:pt x="117" y="48"/>
                </a:cubicBezTo>
                <a:cubicBezTo>
                  <a:pt x="117" y="48"/>
                  <a:pt x="118" y="48"/>
                  <a:pt x="118" y="48"/>
                </a:cubicBezTo>
                <a:cubicBezTo>
                  <a:pt x="118" y="49"/>
                  <a:pt x="119" y="49"/>
                  <a:pt x="119" y="49"/>
                </a:cubicBezTo>
                <a:cubicBezTo>
                  <a:pt x="120" y="49"/>
                  <a:pt x="120" y="48"/>
                  <a:pt x="121" y="47"/>
                </a:cubicBezTo>
                <a:cubicBezTo>
                  <a:pt x="121" y="46"/>
                  <a:pt x="121" y="45"/>
                  <a:pt x="121" y="45"/>
                </a:cubicBezTo>
                <a:cubicBezTo>
                  <a:pt x="121" y="45"/>
                  <a:pt x="122" y="45"/>
                  <a:pt x="123" y="45"/>
                </a:cubicBezTo>
                <a:cubicBezTo>
                  <a:pt x="123" y="45"/>
                  <a:pt x="124" y="45"/>
                  <a:pt x="125" y="44"/>
                </a:cubicBezTo>
                <a:cubicBezTo>
                  <a:pt x="126" y="44"/>
                  <a:pt x="126" y="43"/>
                  <a:pt x="126" y="42"/>
                </a:cubicBezTo>
                <a:cubicBezTo>
                  <a:pt x="126" y="42"/>
                  <a:pt x="125" y="41"/>
                  <a:pt x="125" y="41"/>
                </a:cubicBezTo>
                <a:cubicBezTo>
                  <a:pt x="125" y="41"/>
                  <a:pt x="125" y="40"/>
                  <a:pt x="125" y="39"/>
                </a:cubicBezTo>
                <a:cubicBezTo>
                  <a:pt x="125" y="39"/>
                  <a:pt x="125" y="39"/>
                  <a:pt x="125" y="39"/>
                </a:cubicBezTo>
                <a:cubicBezTo>
                  <a:pt x="126" y="39"/>
                  <a:pt x="126" y="39"/>
                  <a:pt x="127" y="40"/>
                </a:cubicBezTo>
                <a:cubicBezTo>
                  <a:pt x="127" y="40"/>
                  <a:pt x="128" y="41"/>
                  <a:pt x="129" y="41"/>
                </a:cubicBezTo>
                <a:cubicBezTo>
                  <a:pt x="131" y="41"/>
                  <a:pt x="132" y="40"/>
                  <a:pt x="133" y="39"/>
                </a:cubicBezTo>
                <a:cubicBezTo>
                  <a:pt x="134" y="39"/>
                  <a:pt x="134" y="38"/>
                  <a:pt x="134" y="37"/>
                </a:cubicBezTo>
                <a:cubicBezTo>
                  <a:pt x="134" y="36"/>
                  <a:pt x="135" y="35"/>
                  <a:pt x="134" y="35"/>
                </a:cubicBezTo>
                <a:cubicBezTo>
                  <a:pt x="134" y="34"/>
                  <a:pt x="134" y="33"/>
                  <a:pt x="135" y="33"/>
                </a:cubicBezTo>
                <a:cubicBezTo>
                  <a:pt x="135" y="33"/>
                  <a:pt x="136" y="34"/>
                  <a:pt x="136" y="34"/>
                </a:cubicBezTo>
                <a:cubicBezTo>
                  <a:pt x="136" y="35"/>
                  <a:pt x="136" y="35"/>
                  <a:pt x="136" y="36"/>
                </a:cubicBezTo>
                <a:cubicBezTo>
                  <a:pt x="136" y="37"/>
                  <a:pt x="136" y="37"/>
                  <a:pt x="137" y="38"/>
                </a:cubicBezTo>
                <a:cubicBezTo>
                  <a:pt x="137" y="38"/>
                  <a:pt x="138" y="38"/>
                  <a:pt x="139" y="38"/>
                </a:cubicBezTo>
                <a:cubicBezTo>
                  <a:pt x="140" y="38"/>
                  <a:pt x="141" y="38"/>
                  <a:pt x="141" y="38"/>
                </a:cubicBezTo>
                <a:cubicBezTo>
                  <a:pt x="142" y="38"/>
                  <a:pt x="142" y="38"/>
                  <a:pt x="142" y="37"/>
                </a:cubicBezTo>
                <a:cubicBezTo>
                  <a:pt x="142" y="36"/>
                  <a:pt x="142" y="34"/>
                  <a:pt x="142" y="33"/>
                </a:cubicBezTo>
                <a:cubicBezTo>
                  <a:pt x="141" y="32"/>
                  <a:pt x="141" y="30"/>
                  <a:pt x="141" y="29"/>
                </a:cubicBezTo>
                <a:cubicBezTo>
                  <a:pt x="141" y="29"/>
                  <a:pt x="141" y="29"/>
                  <a:pt x="142" y="29"/>
                </a:cubicBezTo>
                <a:cubicBezTo>
                  <a:pt x="142" y="29"/>
                  <a:pt x="142" y="29"/>
                  <a:pt x="142" y="30"/>
                </a:cubicBezTo>
                <a:cubicBezTo>
                  <a:pt x="143" y="34"/>
                  <a:pt x="143" y="34"/>
                  <a:pt x="143" y="34"/>
                </a:cubicBezTo>
                <a:cubicBezTo>
                  <a:pt x="143" y="35"/>
                  <a:pt x="143" y="37"/>
                  <a:pt x="143" y="38"/>
                </a:cubicBezTo>
                <a:cubicBezTo>
                  <a:pt x="144" y="39"/>
                  <a:pt x="144" y="39"/>
                  <a:pt x="145" y="39"/>
                </a:cubicBezTo>
                <a:cubicBezTo>
                  <a:pt x="145" y="39"/>
                  <a:pt x="146" y="39"/>
                  <a:pt x="146" y="39"/>
                </a:cubicBezTo>
                <a:cubicBezTo>
                  <a:pt x="147" y="39"/>
                  <a:pt x="147" y="39"/>
                  <a:pt x="148" y="39"/>
                </a:cubicBezTo>
                <a:cubicBezTo>
                  <a:pt x="149" y="39"/>
                  <a:pt x="149" y="39"/>
                  <a:pt x="150" y="39"/>
                </a:cubicBezTo>
                <a:cubicBezTo>
                  <a:pt x="150" y="40"/>
                  <a:pt x="151" y="40"/>
                  <a:pt x="152" y="40"/>
                </a:cubicBezTo>
                <a:cubicBezTo>
                  <a:pt x="153" y="40"/>
                  <a:pt x="153" y="40"/>
                  <a:pt x="153" y="40"/>
                </a:cubicBezTo>
                <a:cubicBezTo>
                  <a:pt x="154" y="40"/>
                  <a:pt x="154" y="40"/>
                  <a:pt x="154" y="39"/>
                </a:cubicBezTo>
                <a:cubicBezTo>
                  <a:pt x="154" y="39"/>
                  <a:pt x="154" y="39"/>
                  <a:pt x="154" y="39"/>
                </a:cubicBezTo>
                <a:cubicBezTo>
                  <a:pt x="154" y="38"/>
                  <a:pt x="153" y="38"/>
                  <a:pt x="153" y="38"/>
                </a:cubicBezTo>
                <a:cubicBezTo>
                  <a:pt x="153" y="37"/>
                  <a:pt x="154" y="37"/>
                  <a:pt x="154" y="36"/>
                </a:cubicBezTo>
                <a:cubicBezTo>
                  <a:pt x="155" y="36"/>
                  <a:pt x="155" y="36"/>
                  <a:pt x="155" y="35"/>
                </a:cubicBezTo>
                <a:cubicBezTo>
                  <a:pt x="155" y="35"/>
                  <a:pt x="155" y="35"/>
                  <a:pt x="154" y="35"/>
                </a:cubicBezTo>
                <a:cubicBezTo>
                  <a:pt x="154" y="35"/>
                  <a:pt x="154" y="34"/>
                  <a:pt x="154" y="32"/>
                </a:cubicBezTo>
                <a:cubicBezTo>
                  <a:pt x="154" y="30"/>
                  <a:pt x="154" y="29"/>
                  <a:pt x="154" y="27"/>
                </a:cubicBezTo>
                <a:cubicBezTo>
                  <a:pt x="154" y="27"/>
                  <a:pt x="154" y="26"/>
                  <a:pt x="155" y="26"/>
                </a:cubicBezTo>
                <a:cubicBezTo>
                  <a:pt x="155" y="26"/>
                  <a:pt x="155" y="26"/>
                  <a:pt x="155" y="27"/>
                </a:cubicBezTo>
                <a:cubicBezTo>
                  <a:pt x="154" y="28"/>
                  <a:pt x="154" y="28"/>
                  <a:pt x="154" y="28"/>
                </a:cubicBezTo>
                <a:cubicBezTo>
                  <a:pt x="154" y="29"/>
                  <a:pt x="155" y="30"/>
                  <a:pt x="156" y="31"/>
                </a:cubicBezTo>
                <a:cubicBezTo>
                  <a:pt x="157" y="33"/>
                  <a:pt x="158" y="34"/>
                  <a:pt x="158" y="35"/>
                </a:cubicBezTo>
                <a:cubicBezTo>
                  <a:pt x="158" y="36"/>
                  <a:pt x="157" y="36"/>
                  <a:pt x="157" y="37"/>
                </a:cubicBezTo>
                <a:cubicBezTo>
                  <a:pt x="157" y="38"/>
                  <a:pt x="157" y="38"/>
                  <a:pt x="157" y="39"/>
                </a:cubicBezTo>
                <a:cubicBezTo>
                  <a:pt x="157" y="39"/>
                  <a:pt x="157" y="40"/>
                  <a:pt x="157" y="40"/>
                </a:cubicBezTo>
                <a:cubicBezTo>
                  <a:pt x="158" y="40"/>
                  <a:pt x="158" y="40"/>
                  <a:pt x="159" y="40"/>
                </a:cubicBezTo>
                <a:cubicBezTo>
                  <a:pt x="160" y="40"/>
                  <a:pt x="161" y="40"/>
                  <a:pt x="162" y="39"/>
                </a:cubicBezTo>
                <a:cubicBezTo>
                  <a:pt x="169" y="44"/>
                  <a:pt x="169" y="44"/>
                  <a:pt x="169" y="44"/>
                </a:cubicBezTo>
                <a:cubicBezTo>
                  <a:pt x="169" y="46"/>
                  <a:pt x="170" y="47"/>
                  <a:pt x="172" y="49"/>
                </a:cubicBezTo>
                <a:cubicBezTo>
                  <a:pt x="174" y="50"/>
                  <a:pt x="176" y="51"/>
                  <a:pt x="177" y="52"/>
                </a:cubicBezTo>
                <a:cubicBezTo>
                  <a:pt x="177" y="53"/>
                  <a:pt x="177" y="55"/>
                  <a:pt x="178" y="56"/>
                </a:cubicBezTo>
                <a:cubicBezTo>
                  <a:pt x="178" y="57"/>
                  <a:pt x="179" y="57"/>
                  <a:pt x="179" y="58"/>
                </a:cubicBezTo>
                <a:cubicBezTo>
                  <a:pt x="180" y="59"/>
                  <a:pt x="181" y="60"/>
                  <a:pt x="181" y="61"/>
                </a:cubicBezTo>
                <a:cubicBezTo>
                  <a:pt x="182" y="62"/>
                  <a:pt x="182" y="63"/>
                  <a:pt x="182" y="64"/>
                </a:cubicBezTo>
                <a:cubicBezTo>
                  <a:pt x="182" y="67"/>
                  <a:pt x="181" y="69"/>
                  <a:pt x="180" y="71"/>
                </a:cubicBezTo>
                <a:cubicBezTo>
                  <a:pt x="179" y="75"/>
                  <a:pt x="179" y="75"/>
                  <a:pt x="179" y="75"/>
                </a:cubicBezTo>
                <a:cubicBezTo>
                  <a:pt x="179" y="76"/>
                  <a:pt x="179" y="76"/>
                  <a:pt x="179" y="76"/>
                </a:cubicBezTo>
                <a:cubicBezTo>
                  <a:pt x="179" y="77"/>
                  <a:pt x="179" y="77"/>
                  <a:pt x="177" y="78"/>
                </a:cubicBezTo>
                <a:cubicBezTo>
                  <a:pt x="176" y="79"/>
                  <a:pt x="175" y="81"/>
                  <a:pt x="175" y="83"/>
                </a:cubicBezTo>
                <a:cubicBezTo>
                  <a:pt x="175" y="84"/>
                  <a:pt x="176" y="85"/>
                  <a:pt x="176" y="85"/>
                </a:cubicBezTo>
                <a:cubicBezTo>
                  <a:pt x="176" y="86"/>
                  <a:pt x="177" y="87"/>
                  <a:pt x="177" y="87"/>
                </a:cubicBezTo>
                <a:cubicBezTo>
                  <a:pt x="177" y="88"/>
                  <a:pt x="176" y="89"/>
                  <a:pt x="176" y="89"/>
                </a:cubicBezTo>
                <a:cubicBezTo>
                  <a:pt x="175" y="89"/>
                  <a:pt x="175" y="88"/>
                  <a:pt x="175" y="88"/>
                </a:cubicBezTo>
                <a:cubicBezTo>
                  <a:pt x="175" y="87"/>
                  <a:pt x="174" y="87"/>
                  <a:pt x="174" y="87"/>
                </a:cubicBezTo>
                <a:cubicBezTo>
                  <a:pt x="174" y="87"/>
                  <a:pt x="174" y="87"/>
                  <a:pt x="174" y="87"/>
                </a:cubicBezTo>
                <a:cubicBezTo>
                  <a:pt x="174" y="88"/>
                  <a:pt x="173" y="88"/>
                  <a:pt x="173" y="89"/>
                </a:cubicBezTo>
                <a:cubicBezTo>
                  <a:pt x="172" y="89"/>
                  <a:pt x="171" y="90"/>
                  <a:pt x="169" y="91"/>
                </a:cubicBezTo>
                <a:cubicBezTo>
                  <a:pt x="168" y="91"/>
                  <a:pt x="167" y="93"/>
                  <a:pt x="165" y="94"/>
                </a:cubicBezTo>
                <a:cubicBezTo>
                  <a:pt x="165" y="94"/>
                  <a:pt x="165" y="95"/>
                  <a:pt x="166" y="95"/>
                </a:cubicBezTo>
                <a:cubicBezTo>
                  <a:pt x="166" y="96"/>
                  <a:pt x="166" y="97"/>
                  <a:pt x="166" y="97"/>
                </a:cubicBezTo>
                <a:cubicBezTo>
                  <a:pt x="166" y="98"/>
                  <a:pt x="166" y="98"/>
                  <a:pt x="165" y="98"/>
                </a:cubicBezTo>
                <a:cubicBezTo>
                  <a:pt x="164" y="98"/>
                  <a:pt x="164" y="98"/>
                  <a:pt x="163" y="97"/>
                </a:cubicBezTo>
                <a:cubicBezTo>
                  <a:pt x="163" y="97"/>
                  <a:pt x="163" y="96"/>
                  <a:pt x="162" y="96"/>
                </a:cubicBezTo>
                <a:cubicBezTo>
                  <a:pt x="162" y="96"/>
                  <a:pt x="162" y="96"/>
                  <a:pt x="162" y="97"/>
                </a:cubicBezTo>
                <a:cubicBezTo>
                  <a:pt x="162" y="97"/>
                  <a:pt x="162" y="97"/>
                  <a:pt x="161" y="97"/>
                </a:cubicBezTo>
                <a:cubicBezTo>
                  <a:pt x="161" y="97"/>
                  <a:pt x="161" y="97"/>
                  <a:pt x="162" y="97"/>
                </a:cubicBezTo>
                <a:cubicBezTo>
                  <a:pt x="162" y="97"/>
                  <a:pt x="162" y="98"/>
                  <a:pt x="162" y="98"/>
                </a:cubicBezTo>
                <a:cubicBezTo>
                  <a:pt x="162" y="98"/>
                  <a:pt x="162" y="98"/>
                  <a:pt x="161" y="98"/>
                </a:cubicBezTo>
                <a:cubicBezTo>
                  <a:pt x="161" y="98"/>
                  <a:pt x="161" y="98"/>
                  <a:pt x="161" y="97"/>
                </a:cubicBezTo>
                <a:cubicBezTo>
                  <a:pt x="160" y="97"/>
                  <a:pt x="160" y="97"/>
                  <a:pt x="160" y="96"/>
                </a:cubicBezTo>
                <a:cubicBezTo>
                  <a:pt x="158" y="96"/>
                  <a:pt x="156" y="97"/>
                  <a:pt x="154" y="99"/>
                </a:cubicBezTo>
                <a:cubicBezTo>
                  <a:pt x="153" y="101"/>
                  <a:pt x="152" y="103"/>
                  <a:pt x="151" y="106"/>
                </a:cubicBezTo>
                <a:cubicBezTo>
                  <a:pt x="151" y="106"/>
                  <a:pt x="151" y="106"/>
                  <a:pt x="151" y="106"/>
                </a:cubicBezTo>
                <a:cubicBezTo>
                  <a:pt x="151" y="106"/>
                  <a:pt x="150" y="105"/>
                  <a:pt x="150" y="105"/>
                </a:cubicBezTo>
                <a:cubicBezTo>
                  <a:pt x="149" y="99"/>
                  <a:pt x="149" y="99"/>
                  <a:pt x="149" y="99"/>
                </a:cubicBezTo>
                <a:cubicBezTo>
                  <a:pt x="148" y="98"/>
                  <a:pt x="147" y="98"/>
                  <a:pt x="147" y="98"/>
                </a:cubicBezTo>
                <a:cubicBezTo>
                  <a:pt x="146" y="98"/>
                  <a:pt x="146" y="99"/>
                  <a:pt x="146" y="100"/>
                </a:cubicBezTo>
                <a:cubicBezTo>
                  <a:pt x="145" y="101"/>
                  <a:pt x="145" y="101"/>
                  <a:pt x="144" y="102"/>
                </a:cubicBezTo>
                <a:cubicBezTo>
                  <a:pt x="143" y="99"/>
                  <a:pt x="141" y="98"/>
                  <a:pt x="138" y="97"/>
                </a:cubicBezTo>
                <a:cubicBezTo>
                  <a:pt x="135" y="97"/>
                  <a:pt x="133" y="96"/>
                  <a:pt x="130" y="95"/>
                </a:cubicBezTo>
                <a:cubicBezTo>
                  <a:pt x="130" y="96"/>
                  <a:pt x="129" y="97"/>
                  <a:pt x="127" y="99"/>
                </a:cubicBezTo>
                <a:cubicBezTo>
                  <a:pt x="125" y="101"/>
                  <a:pt x="124" y="102"/>
                  <a:pt x="124" y="102"/>
                </a:cubicBezTo>
                <a:cubicBezTo>
                  <a:pt x="124" y="102"/>
                  <a:pt x="125" y="100"/>
                  <a:pt x="126" y="99"/>
                </a:cubicBezTo>
                <a:cubicBezTo>
                  <a:pt x="127" y="97"/>
                  <a:pt x="128" y="95"/>
                  <a:pt x="128" y="94"/>
                </a:cubicBezTo>
                <a:cubicBezTo>
                  <a:pt x="128" y="94"/>
                  <a:pt x="127" y="93"/>
                  <a:pt x="125" y="91"/>
                </a:cubicBezTo>
                <a:cubicBezTo>
                  <a:pt x="124" y="91"/>
                  <a:pt x="123" y="90"/>
                  <a:pt x="123" y="90"/>
                </a:cubicBezTo>
                <a:cubicBezTo>
                  <a:pt x="122" y="90"/>
                  <a:pt x="122" y="90"/>
                  <a:pt x="121" y="91"/>
                </a:cubicBezTo>
                <a:cubicBezTo>
                  <a:pt x="121" y="92"/>
                  <a:pt x="120" y="93"/>
                  <a:pt x="119" y="93"/>
                </a:cubicBezTo>
                <a:cubicBezTo>
                  <a:pt x="119" y="92"/>
                  <a:pt x="120" y="91"/>
                  <a:pt x="120" y="90"/>
                </a:cubicBezTo>
                <a:cubicBezTo>
                  <a:pt x="121" y="90"/>
                  <a:pt x="121" y="89"/>
                  <a:pt x="122" y="88"/>
                </a:cubicBezTo>
                <a:cubicBezTo>
                  <a:pt x="121" y="86"/>
                  <a:pt x="120" y="85"/>
                  <a:pt x="118" y="84"/>
                </a:cubicBezTo>
                <a:cubicBezTo>
                  <a:pt x="117" y="84"/>
                  <a:pt x="116" y="84"/>
                  <a:pt x="115" y="85"/>
                </a:cubicBezTo>
                <a:cubicBezTo>
                  <a:pt x="115" y="85"/>
                  <a:pt x="114" y="85"/>
                  <a:pt x="113" y="86"/>
                </a:cubicBezTo>
                <a:cubicBezTo>
                  <a:pt x="113" y="85"/>
                  <a:pt x="114" y="84"/>
                  <a:pt x="115" y="83"/>
                </a:cubicBezTo>
                <a:cubicBezTo>
                  <a:pt x="116" y="83"/>
                  <a:pt x="116" y="82"/>
                  <a:pt x="116" y="81"/>
                </a:cubicBezTo>
                <a:cubicBezTo>
                  <a:pt x="116" y="80"/>
                  <a:pt x="116" y="80"/>
                  <a:pt x="115" y="80"/>
                </a:cubicBezTo>
                <a:cubicBezTo>
                  <a:pt x="115" y="80"/>
                  <a:pt x="115" y="80"/>
                  <a:pt x="115" y="80"/>
                </a:cubicBezTo>
                <a:cubicBezTo>
                  <a:pt x="114" y="80"/>
                  <a:pt x="114" y="80"/>
                  <a:pt x="114" y="80"/>
                </a:cubicBezTo>
                <a:cubicBezTo>
                  <a:pt x="113" y="80"/>
                  <a:pt x="112" y="79"/>
                  <a:pt x="112" y="78"/>
                </a:cubicBezTo>
                <a:cubicBezTo>
                  <a:pt x="112" y="78"/>
                  <a:pt x="112" y="77"/>
                  <a:pt x="113" y="77"/>
                </a:cubicBezTo>
                <a:cubicBezTo>
                  <a:pt x="113" y="77"/>
                  <a:pt x="113" y="76"/>
                  <a:pt x="113" y="76"/>
                </a:cubicBezTo>
                <a:cubicBezTo>
                  <a:pt x="113" y="75"/>
                  <a:pt x="112" y="75"/>
                  <a:pt x="111" y="75"/>
                </a:cubicBezTo>
                <a:cubicBezTo>
                  <a:pt x="111" y="75"/>
                  <a:pt x="110" y="75"/>
                  <a:pt x="110" y="74"/>
                </a:cubicBezTo>
                <a:cubicBezTo>
                  <a:pt x="109" y="74"/>
                  <a:pt x="109" y="74"/>
                  <a:pt x="109" y="75"/>
                </a:cubicBezTo>
                <a:cubicBezTo>
                  <a:pt x="108" y="75"/>
                  <a:pt x="108" y="75"/>
                  <a:pt x="107" y="75"/>
                </a:cubicBezTo>
                <a:close/>
                <a:moveTo>
                  <a:pt x="180" y="136"/>
                </a:moveTo>
                <a:cubicBezTo>
                  <a:pt x="180" y="135"/>
                  <a:pt x="180" y="135"/>
                  <a:pt x="181" y="135"/>
                </a:cubicBezTo>
                <a:cubicBezTo>
                  <a:pt x="181" y="135"/>
                  <a:pt x="182" y="135"/>
                  <a:pt x="182" y="136"/>
                </a:cubicBezTo>
                <a:cubicBezTo>
                  <a:pt x="181" y="136"/>
                  <a:pt x="181" y="136"/>
                  <a:pt x="181" y="136"/>
                </a:cubicBezTo>
                <a:cubicBezTo>
                  <a:pt x="181" y="136"/>
                  <a:pt x="181" y="136"/>
                  <a:pt x="181" y="136"/>
                </a:cubicBezTo>
                <a:lnTo>
                  <a:pt x="180"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49" name="Freeform 51">
            <a:extLst>
              <a:ext uri="{FF2B5EF4-FFF2-40B4-BE49-F238E27FC236}">
                <a16:creationId xmlns:a16="http://schemas.microsoft.com/office/drawing/2014/main" xmlns="" id="{11EDFB50-1A12-43A0-A38B-4461BD95AB0F}"/>
              </a:ext>
            </a:extLst>
          </p:cNvPr>
          <p:cNvSpPr>
            <a:spLocks noEditPoints="1"/>
          </p:cNvSpPr>
          <p:nvPr/>
        </p:nvSpPr>
        <p:spPr bwMode="auto">
          <a:xfrm>
            <a:off x="9892761" y="3625522"/>
            <a:ext cx="660910" cy="629506"/>
          </a:xfrm>
          <a:custGeom>
            <a:avLst/>
            <a:gdLst>
              <a:gd name="T0" fmla="*/ 52 w 318"/>
              <a:gd name="T1" fmla="*/ 198 h 303"/>
              <a:gd name="T2" fmla="*/ 47 w 318"/>
              <a:gd name="T3" fmla="*/ 174 h 303"/>
              <a:gd name="T4" fmla="*/ 48 w 318"/>
              <a:gd name="T5" fmla="*/ 160 h 303"/>
              <a:gd name="T6" fmla="*/ 34 w 318"/>
              <a:gd name="T7" fmla="*/ 146 h 303"/>
              <a:gd name="T8" fmla="*/ 55 w 318"/>
              <a:gd name="T9" fmla="*/ 130 h 303"/>
              <a:gd name="T10" fmla="*/ 63 w 318"/>
              <a:gd name="T11" fmla="*/ 115 h 303"/>
              <a:gd name="T12" fmla="*/ 82 w 318"/>
              <a:gd name="T13" fmla="*/ 107 h 303"/>
              <a:gd name="T14" fmla="*/ 93 w 318"/>
              <a:gd name="T15" fmla="*/ 108 h 303"/>
              <a:gd name="T16" fmla="*/ 103 w 318"/>
              <a:gd name="T17" fmla="*/ 71 h 303"/>
              <a:gd name="T18" fmla="*/ 113 w 318"/>
              <a:gd name="T19" fmla="*/ 107 h 303"/>
              <a:gd name="T20" fmla="*/ 133 w 318"/>
              <a:gd name="T21" fmla="*/ 111 h 303"/>
              <a:gd name="T22" fmla="*/ 149 w 318"/>
              <a:gd name="T23" fmla="*/ 120 h 303"/>
              <a:gd name="T24" fmla="*/ 170 w 318"/>
              <a:gd name="T25" fmla="*/ 128 h 303"/>
              <a:gd name="T26" fmla="*/ 181 w 318"/>
              <a:gd name="T27" fmla="*/ 138 h 303"/>
              <a:gd name="T28" fmla="*/ 176 w 318"/>
              <a:gd name="T29" fmla="*/ 151 h 303"/>
              <a:gd name="T30" fmla="*/ 180 w 318"/>
              <a:gd name="T31" fmla="*/ 171 h 303"/>
              <a:gd name="T32" fmla="*/ 203 w 318"/>
              <a:gd name="T33" fmla="*/ 177 h 303"/>
              <a:gd name="T34" fmla="*/ 180 w 318"/>
              <a:gd name="T35" fmla="*/ 183 h 303"/>
              <a:gd name="T36" fmla="*/ 176 w 318"/>
              <a:gd name="T37" fmla="*/ 199 h 303"/>
              <a:gd name="T38" fmla="*/ 179 w 318"/>
              <a:gd name="T39" fmla="*/ 205 h 303"/>
              <a:gd name="T40" fmla="*/ 182 w 318"/>
              <a:gd name="T41" fmla="*/ 220 h 303"/>
              <a:gd name="T42" fmla="*/ 193 w 318"/>
              <a:gd name="T43" fmla="*/ 240 h 303"/>
              <a:gd name="T44" fmla="*/ 212 w 318"/>
              <a:gd name="T45" fmla="*/ 256 h 303"/>
              <a:gd name="T46" fmla="*/ 221 w 318"/>
              <a:gd name="T47" fmla="*/ 271 h 303"/>
              <a:gd name="T48" fmla="*/ 200 w 318"/>
              <a:gd name="T49" fmla="*/ 259 h 303"/>
              <a:gd name="T50" fmla="*/ 203 w 318"/>
              <a:gd name="T51" fmla="*/ 262 h 303"/>
              <a:gd name="T52" fmla="*/ 198 w 318"/>
              <a:gd name="T53" fmla="*/ 268 h 303"/>
              <a:gd name="T54" fmla="*/ 184 w 318"/>
              <a:gd name="T55" fmla="*/ 280 h 303"/>
              <a:gd name="T56" fmla="*/ 177 w 318"/>
              <a:gd name="T57" fmla="*/ 283 h 303"/>
              <a:gd name="T58" fmla="*/ 168 w 318"/>
              <a:gd name="T59" fmla="*/ 295 h 303"/>
              <a:gd name="T60" fmla="*/ 162 w 318"/>
              <a:gd name="T61" fmla="*/ 280 h 303"/>
              <a:gd name="T62" fmla="*/ 150 w 318"/>
              <a:gd name="T63" fmla="*/ 267 h 303"/>
              <a:gd name="T64" fmla="*/ 122 w 318"/>
              <a:gd name="T65" fmla="*/ 244 h 303"/>
              <a:gd name="T66" fmla="*/ 107 w 318"/>
              <a:gd name="T67" fmla="*/ 245 h 303"/>
              <a:gd name="T68" fmla="*/ 89 w 318"/>
              <a:gd name="T69" fmla="*/ 237 h 303"/>
              <a:gd name="T70" fmla="*/ 68 w 318"/>
              <a:gd name="T71" fmla="*/ 220 h 303"/>
              <a:gd name="T72" fmla="*/ 306 w 318"/>
              <a:gd name="T73" fmla="*/ 247 h 303"/>
              <a:gd name="T74" fmla="*/ 296 w 318"/>
              <a:gd name="T75" fmla="*/ 270 h 303"/>
              <a:gd name="T76" fmla="*/ 287 w 318"/>
              <a:gd name="T77" fmla="*/ 276 h 303"/>
              <a:gd name="T78" fmla="*/ 275 w 318"/>
              <a:gd name="T79" fmla="*/ 284 h 303"/>
              <a:gd name="T80" fmla="*/ 273 w 318"/>
              <a:gd name="T81" fmla="*/ 286 h 303"/>
              <a:gd name="T82" fmla="*/ 258 w 318"/>
              <a:gd name="T83" fmla="*/ 288 h 303"/>
              <a:gd name="T84" fmla="*/ 243 w 318"/>
              <a:gd name="T85" fmla="*/ 267 h 303"/>
              <a:gd name="T86" fmla="*/ 239 w 318"/>
              <a:gd name="T87" fmla="*/ 244 h 303"/>
              <a:gd name="T88" fmla="*/ 263 w 318"/>
              <a:gd name="T89" fmla="*/ 210 h 303"/>
              <a:gd name="T90" fmla="*/ 282 w 318"/>
              <a:gd name="T91" fmla="*/ 206 h 303"/>
              <a:gd name="T92" fmla="*/ 294 w 318"/>
              <a:gd name="T93" fmla="*/ 212 h 303"/>
              <a:gd name="T94" fmla="*/ 299 w 318"/>
              <a:gd name="T95" fmla="*/ 217 h 303"/>
              <a:gd name="T96" fmla="*/ 305 w 318"/>
              <a:gd name="T97" fmla="*/ 240 h 303"/>
              <a:gd name="T98" fmla="*/ 18 w 318"/>
              <a:gd name="T99" fmla="*/ 181 h 303"/>
              <a:gd name="T100" fmla="*/ 59 w 318"/>
              <a:gd name="T101" fmla="*/ 2 h 303"/>
              <a:gd name="T102" fmla="*/ 67 w 318"/>
              <a:gd name="T103" fmla="*/ 18 h 303"/>
              <a:gd name="T104" fmla="*/ 126 w 318"/>
              <a:gd name="T105" fmla="*/ 300 h 303"/>
              <a:gd name="T106" fmla="*/ 219 w 318"/>
              <a:gd name="T107" fmla="*/ 293 h 303"/>
              <a:gd name="T108" fmla="*/ 154 w 318"/>
              <a:gd name="T109" fmla="*/ 95 h 303"/>
              <a:gd name="T110" fmla="*/ 316 w 318"/>
              <a:gd name="T111" fmla="*/ 247 h 303"/>
              <a:gd name="T112" fmla="*/ 285 w 318"/>
              <a:gd name="T113" fmla="*/ 200 h 303"/>
              <a:gd name="T114" fmla="*/ 33 w 318"/>
              <a:gd name="T115" fmla="*/ 112 h 303"/>
              <a:gd name="T116" fmla="*/ 208 w 318"/>
              <a:gd name="T117" fmla="*/ 271 h 303"/>
              <a:gd name="T118" fmla="*/ 293 w 318"/>
              <a:gd name="T119" fmla="*/ 198 h 303"/>
              <a:gd name="T120" fmla="*/ 123 w 318"/>
              <a:gd name="T121" fmla="*/ 24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03">
                <a:moveTo>
                  <a:pt x="57" y="222"/>
                </a:moveTo>
                <a:cubicBezTo>
                  <a:pt x="57" y="221"/>
                  <a:pt x="58" y="220"/>
                  <a:pt x="59" y="219"/>
                </a:cubicBezTo>
                <a:cubicBezTo>
                  <a:pt x="60" y="218"/>
                  <a:pt x="61" y="217"/>
                  <a:pt x="61" y="217"/>
                </a:cubicBezTo>
                <a:cubicBezTo>
                  <a:pt x="61" y="215"/>
                  <a:pt x="61" y="214"/>
                  <a:pt x="60" y="213"/>
                </a:cubicBezTo>
                <a:cubicBezTo>
                  <a:pt x="59" y="212"/>
                  <a:pt x="59" y="212"/>
                  <a:pt x="58" y="212"/>
                </a:cubicBezTo>
                <a:cubicBezTo>
                  <a:pt x="57" y="211"/>
                  <a:pt x="56" y="211"/>
                  <a:pt x="55" y="210"/>
                </a:cubicBezTo>
                <a:cubicBezTo>
                  <a:pt x="55" y="210"/>
                  <a:pt x="54" y="209"/>
                  <a:pt x="54" y="207"/>
                </a:cubicBezTo>
                <a:cubicBezTo>
                  <a:pt x="54" y="206"/>
                  <a:pt x="55" y="205"/>
                  <a:pt x="55" y="203"/>
                </a:cubicBezTo>
                <a:cubicBezTo>
                  <a:pt x="55" y="201"/>
                  <a:pt x="54" y="199"/>
                  <a:pt x="52" y="198"/>
                </a:cubicBezTo>
                <a:cubicBezTo>
                  <a:pt x="51" y="197"/>
                  <a:pt x="49" y="196"/>
                  <a:pt x="48" y="195"/>
                </a:cubicBezTo>
                <a:cubicBezTo>
                  <a:pt x="49" y="187"/>
                  <a:pt x="49" y="187"/>
                  <a:pt x="49" y="187"/>
                </a:cubicBezTo>
                <a:cubicBezTo>
                  <a:pt x="49" y="185"/>
                  <a:pt x="49" y="184"/>
                  <a:pt x="48" y="183"/>
                </a:cubicBezTo>
                <a:cubicBezTo>
                  <a:pt x="47" y="183"/>
                  <a:pt x="47" y="182"/>
                  <a:pt x="46" y="182"/>
                </a:cubicBezTo>
                <a:cubicBezTo>
                  <a:pt x="45" y="182"/>
                  <a:pt x="44" y="182"/>
                  <a:pt x="43" y="181"/>
                </a:cubicBezTo>
                <a:cubicBezTo>
                  <a:pt x="43" y="181"/>
                  <a:pt x="42" y="180"/>
                  <a:pt x="42" y="179"/>
                </a:cubicBezTo>
                <a:cubicBezTo>
                  <a:pt x="42" y="178"/>
                  <a:pt x="42" y="178"/>
                  <a:pt x="43" y="178"/>
                </a:cubicBezTo>
                <a:cubicBezTo>
                  <a:pt x="44" y="177"/>
                  <a:pt x="44" y="177"/>
                  <a:pt x="45" y="176"/>
                </a:cubicBezTo>
                <a:cubicBezTo>
                  <a:pt x="46" y="176"/>
                  <a:pt x="46" y="175"/>
                  <a:pt x="47" y="174"/>
                </a:cubicBezTo>
                <a:cubicBezTo>
                  <a:pt x="48" y="174"/>
                  <a:pt x="48" y="172"/>
                  <a:pt x="48" y="171"/>
                </a:cubicBezTo>
                <a:cubicBezTo>
                  <a:pt x="48" y="170"/>
                  <a:pt x="48" y="169"/>
                  <a:pt x="47" y="168"/>
                </a:cubicBezTo>
                <a:cubicBezTo>
                  <a:pt x="46" y="168"/>
                  <a:pt x="46" y="167"/>
                  <a:pt x="45" y="167"/>
                </a:cubicBezTo>
                <a:cubicBezTo>
                  <a:pt x="44" y="167"/>
                  <a:pt x="44" y="166"/>
                  <a:pt x="43" y="166"/>
                </a:cubicBezTo>
                <a:cubicBezTo>
                  <a:pt x="42" y="166"/>
                  <a:pt x="42" y="165"/>
                  <a:pt x="42" y="164"/>
                </a:cubicBezTo>
                <a:cubicBezTo>
                  <a:pt x="42" y="163"/>
                  <a:pt x="42" y="162"/>
                  <a:pt x="43" y="162"/>
                </a:cubicBezTo>
                <a:cubicBezTo>
                  <a:pt x="44" y="161"/>
                  <a:pt x="44" y="161"/>
                  <a:pt x="45" y="161"/>
                </a:cubicBezTo>
                <a:cubicBezTo>
                  <a:pt x="46" y="161"/>
                  <a:pt x="46" y="161"/>
                  <a:pt x="47" y="161"/>
                </a:cubicBezTo>
                <a:cubicBezTo>
                  <a:pt x="48" y="161"/>
                  <a:pt x="48" y="161"/>
                  <a:pt x="48" y="160"/>
                </a:cubicBezTo>
                <a:cubicBezTo>
                  <a:pt x="48" y="160"/>
                  <a:pt x="48" y="159"/>
                  <a:pt x="48" y="159"/>
                </a:cubicBezTo>
                <a:cubicBezTo>
                  <a:pt x="47" y="159"/>
                  <a:pt x="47" y="158"/>
                  <a:pt x="47" y="158"/>
                </a:cubicBezTo>
                <a:cubicBezTo>
                  <a:pt x="47" y="157"/>
                  <a:pt x="47" y="157"/>
                  <a:pt x="48" y="156"/>
                </a:cubicBezTo>
                <a:cubicBezTo>
                  <a:pt x="48" y="156"/>
                  <a:pt x="48" y="156"/>
                  <a:pt x="48" y="155"/>
                </a:cubicBezTo>
                <a:cubicBezTo>
                  <a:pt x="48" y="153"/>
                  <a:pt x="47" y="152"/>
                  <a:pt x="46" y="151"/>
                </a:cubicBezTo>
                <a:cubicBezTo>
                  <a:pt x="44" y="151"/>
                  <a:pt x="42" y="150"/>
                  <a:pt x="41" y="150"/>
                </a:cubicBezTo>
                <a:cubicBezTo>
                  <a:pt x="39" y="149"/>
                  <a:pt x="37" y="149"/>
                  <a:pt x="36" y="149"/>
                </a:cubicBezTo>
                <a:cubicBezTo>
                  <a:pt x="34" y="148"/>
                  <a:pt x="33" y="148"/>
                  <a:pt x="33" y="147"/>
                </a:cubicBezTo>
                <a:cubicBezTo>
                  <a:pt x="33" y="147"/>
                  <a:pt x="34" y="146"/>
                  <a:pt x="34" y="146"/>
                </a:cubicBezTo>
                <a:cubicBezTo>
                  <a:pt x="34" y="146"/>
                  <a:pt x="34" y="145"/>
                  <a:pt x="34" y="145"/>
                </a:cubicBezTo>
                <a:cubicBezTo>
                  <a:pt x="35" y="145"/>
                  <a:pt x="36" y="145"/>
                  <a:pt x="37" y="146"/>
                </a:cubicBezTo>
                <a:cubicBezTo>
                  <a:pt x="37" y="146"/>
                  <a:pt x="38" y="146"/>
                  <a:pt x="39" y="146"/>
                </a:cubicBezTo>
                <a:cubicBezTo>
                  <a:pt x="40" y="146"/>
                  <a:pt x="40" y="146"/>
                  <a:pt x="40" y="146"/>
                </a:cubicBezTo>
                <a:cubicBezTo>
                  <a:pt x="41" y="145"/>
                  <a:pt x="41" y="145"/>
                  <a:pt x="42" y="145"/>
                </a:cubicBezTo>
                <a:cubicBezTo>
                  <a:pt x="44" y="147"/>
                  <a:pt x="47" y="148"/>
                  <a:pt x="50" y="148"/>
                </a:cubicBezTo>
                <a:cubicBezTo>
                  <a:pt x="51" y="146"/>
                  <a:pt x="53" y="143"/>
                  <a:pt x="54" y="140"/>
                </a:cubicBezTo>
                <a:cubicBezTo>
                  <a:pt x="56" y="138"/>
                  <a:pt x="57" y="136"/>
                  <a:pt x="57" y="135"/>
                </a:cubicBezTo>
                <a:cubicBezTo>
                  <a:pt x="57" y="133"/>
                  <a:pt x="56" y="132"/>
                  <a:pt x="55" y="130"/>
                </a:cubicBezTo>
                <a:cubicBezTo>
                  <a:pt x="53" y="128"/>
                  <a:pt x="51" y="126"/>
                  <a:pt x="49" y="124"/>
                </a:cubicBezTo>
                <a:cubicBezTo>
                  <a:pt x="47" y="123"/>
                  <a:pt x="45" y="121"/>
                  <a:pt x="43" y="119"/>
                </a:cubicBezTo>
                <a:cubicBezTo>
                  <a:pt x="41" y="118"/>
                  <a:pt x="39" y="116"/>
                  <a:pt x="38" y="116"/>
                </a:cubicBezTo>
                <a:cubicBezTo>
                  <a:pt x="42" y="118"/>
                  <a:pt x="45" y="120"/>
                  <a:pt x="49" y="122"/>
                </a:cubicBezTo>
                <a:cubicBezTo>
                  <a:pt x="53" y="124"/>
                  <a:pt x="57" y="126"/>
                  <a:pt x="60" y="128"/>
                </a:cubicBezTo>
                <a:cubicBezTo>
                  <a:pt x="61" y="128"/>
                  <a:pt x="63" y="127"/>
                  <a:pt x="65" y="126"/>
                </a:cubicBezTo>
                <a:cubicBezTo>
                  <a:pt x="67" y="125"/>
                  <a:pt x="68" y="124"/>
                  <a:pt x="68" y="123"/>
                </a:cubicBezTo>
                <a:cubicBezTo>
                  <a:pt x="68" y="121"/>
                  <a:pt x="67" y="120"/>
                  <a:pt x="65" y="119"/>
                </a:cubicBezTo>
                <a:cubicBezTo>
                  <a:pt x="64" y="118"/>
                  <a:pt x="63" y="116"/>
                  <a:pt x="63" y="115"/>
                </a:cubicBezTo>
                <a:cubicBezTo>
                  <a:pt x="63" y="114"/>
                  <a:pt x="63" y="114"/>
                  <a:pt x="64" y="113"/>
                </a:cubicBezTo>
                <a:cubicBezTo>
                  <a:pt x="64" y="112"/>
                  <a:pt x="65" y="112"/>
                  <a:pt x="65" y="112"/>
                </a:cubicBezTo>
                <a:cubicBezTo>
                  <a:pt x="66" y="112"/>
                  <a:pt x="67" y="113"/>
                  <a:pt x="68" y="115"/>
                </a:cubicBezTo>
                <a:cubicBezTo>
                  <a:pt x="69" y="117"/>
                  <a:pt x="70" y="119"/>
                  <a:pt x="71" y="119"/>
                </a:cubicBezTo>
                <a:cubicBezTo>
                  <a:pt x="72" y="119"/>
                  <a:pt x="73" y="119"/>
                  <a:pt x="74" y="118"/>
                </a:cubicBezTo>
                <a:cubicBezTo>
                  <a:pt x="75" y="116"/>
                  <a:pt x="77" y="115"/>
                  <a:pt x="78" y="114"/>
                </a:cubicBezTo>
                <a:cubicBezTo>
                  <a:pt x="79" y="112"/>
                  <a:pt x="80" y="111"/>
                  <a:pt x="81" y="110"/>
                </a:cubicBezTo>
                <a:cubicBezTo>
                  <a:pt x="82" y="109"/>
                  <a:pt x="82" y="108"/>
                  <a:pt x="83" y="108"/>
                </a:cubicBezTo>
                <a:cubicBezTo>
                  <a:pt x="82" y="107"/>
                  <a:pt x="82" y="107"/>
                  <a:pt x="82" y="107"/>
                </a:cubicBezTo>
                <a:cubicBezTo>
                  <a:pt x="82" y="106"/>
                  <a:pt x="82" y="105"/>
                  <a:pt x="82" y="104"/>
                </a:cubicBezTo>
                <a:cubicBezTo>
                  <a:pt x="82" y="104"/>
                  <a:pt x="82" y="103"/>
                  <a:pt x="82" y="103"/>
                </a:cubicBezTo>
                <a:cubicBezTo>
                  <a:pt x="82" y="103"/>
                  <a:pt x="83" y="103"/>
                  <a:pt x="83" y="102"/>
                </a:cubicBezTo>
                <a:cubicBezTo>
                  <a:pt x="83" y="102"/>
                  <a:pt x="84" y="101"/>
                  <a:pt x="84" y="100"/>
                </a:cubicBezTo>
                <a:cubicBezTo>
                  <a:pt x="85" y="99"/>
                  <a:pt x="85" y="98"/>
                  <a:pt x="85" y="96"/>
                </a:cubicBezTo>
                <a:cubicBezTo>
                  <a:pt x="86" y="99"/>
                  <a:pt x="86" y="99"/>
                  <a:pt x="86" y="99"/>
                </a:cubicBezTo>
                <a:cubicBezTo>
                  <a:pt x="86" y="101"/>
                  <a:pt x="87" y="102"/>
                  <a:pt x="88" y="103"/>
                </a:cubicBezTo>
                <a:cubicBezTo>
                  <a:pt x="88" y="105"/>
                  <a:pt x="89" y="106"/>
                  <a:pt x="90" y="107"/>
                </a:cubicBezTo>
                <a:cubicBezTo>
                  <a:pt x="91" y="108"/>
                  <a:pt x="92" y="108"/>
                  <a:pt x="93" y="108"/>
                </a:cubicBezTo>
                <a:cubicBezTo>
                  <a:pt x="95" y="108"/>
                  <a:pt x="97" y="108"/>
                  <a:pt x="99" y="107"/>
                </a:cubicBezTo>
                <a:cubicBezTo>
                  <a:pt x="101" y="106"/>
                  <a:pt x="102" y="105"/>
                  <a:pt x="102" y="104"/>
                </a:cubicBezTo>
                <a:cubicBezTo>
                  <a:pt x="102" y="103"/>
                  <a:pt x="102" y="103"/>
                  <a:pt x="102" y="102"/>
                </a:cubicBezTo>
                <a:cubicBezTo>
                  <a:pt x="102" y="102"/>
                  <a:pt x="102" y="101"/>
                  <a:pt x="102" y="101"/>
                </a:cubicBezTo>
                <a:cubicBezTo>
                  <a:pt x="102" y="99"/>
                  <a:pt x="102" y="97"/>
                  <a:pt x="102" y="96"/>
                </a:cubicBezTo>
                <a:cubicBezTo>
                  <a:pt x="103" y="95"/>
                  <a:pt x="103" y="94"/>
                  <a:pt x="104" y="94"/>
                </a:cubicBezTo>
                <a:cubicBezTo>
                  <a:pt x="103" y="89"/>
                  <a:pt x="103" y="84"/>
                  <a:pt x="103" y="80"/>
                </a:cubicBezTo>
                <a:cubicBezTo>
                  <a:pt x="103" y="76"/>
                  <a:pt x="103" y="71"/>
                  <a:pt x="102" y="68"/>
                </a:cubicBezTo>
                <a:cubicBezTo>
                  <a:pt x="103" y="68"/>
                  <a:pt x="103" y="69"/>
                  <a:pt x="103" y="71"/>
                </a:cubicBezTo>
                <a:cubicBezTo>
                  <a:pt x="104" y="73"/>
                  <a:pt x="104" y="76"/>
                  <a:pt x="104" y="79"/>
                </a:cubicBezTo>
                <a:cubicBezTo>
                  <a:pt x="104" y="81"/>
                  <a:pt x="104" y="84"/>
                  <a:pt x="104" y="87"/>
                </a:cubicBezTo>
                <a:cubicBezTo>
                  <a:pt x="104" y="90"/>
                  <a:pt x="104" y="92"/>
                  <a:pt x="105" y="94"/>
                </a:cubicBezTo>
                <a:cubicBezTo>
                  <a:pt x="106" y="95"/>
                  <a:pt x="107" y="97"/>
                  <a:pt x="107" y="99"/>
                </a:cubicBezTo>
                <a:cubicBezTo>
                  <a:pt x="107" y="100"/>
                  <a:pt x="107" y="100"/>
                  <a:pt x="106" y="101"/>
                </a:cubicBezTo>
                <a:cubicBezTo>
                  <a:pt x="106" y="101"/>
                  <a:pt x="106" y="102"/>
                  <a:pt x="106" y="103"/>
                </a:cubicBezTo>
                <a:cubicBezTo>
                  <a:pt x="106" y="104"/>
                  <a:pt x="107" y="105"/>
                  <a:pt x="107" y="105"/>
                </a:cubicBezTo>
                <a:cubicBezTo>
                  <a:pt x="108" y="106"/>
                  <a:pt x="109" y="106"/>
                  <a:pt x="110" y="107"/>
                </a:cubicBezTo>
                <a:cubicBezTo>
                  <a:pt x="111" y="107"/>
                  <a:pt x="112" y="107"/>
                  <a:pt x="113" y="107"/>
                </a:cubicBezTo>
                <a:cubicBezTo>
                  <a:pt x="115" y="107"/>
                  <a:pt x="115" y="107"/>
                  <a:pt x="115" y="107"/>
                </a:cubicBezTo>
                <a:cubicBezTo>
                  <a:pt x="118" y="107"/>
                  <a:pt x="120" y="106"/>
                  <a:pt x="121" y="105"/>
                </a:cubicBezTo>
                <a:cubicBezTo>
                  <a:pt x="122" y="104"/>
                  <a:pt x="122" y="103"/>
                  <a:pt x="123" y="102"/>
                </a:cubicBezTo>
                <a:cubicBezTo>
                  <a:pt x="123" y="101"/>
                  <a:pt x="124" y="99"/>
                  <a:pt x="124" y="98"/>
                </a:cubicBezTo>
                <a:cubicBezTo>
                  <a:pt x="125" y="97"/>
                  <a:pt x="126" y="97"/>
                  <a:pt x="128" y="97"/>
                </a:cubicBezTo>
                <a:cubicBezTo>
                  <a:pt x="128" y="97"/>
                  <a:pt x="128" y="97"/>
                  <a:pt x="128" y="98"/>
                </a:cubicBezTo>
                <a:cubicBezTo>
                  <a:pt x="128" y="99"/>
                  <a:pt x="128" y="101"/>
                  <a:pt x="128" y="102"/>
                </a:cubicBezTo>
                <a:cubicBezTo>
                  <a:pt x="127" y="104"/>
                  <a:pt x="127" y="106"/>
                  <a:pt x="127" y="107"/>
                </a:cubicBezTo>
                <a:cubicBezTo>
                  <a:pt x="128" y="109"/>
                  <a:pt x="130" y="110"/>
                  <a:pt x="133" y="111"/>
                </a:cubicBezTo>
                <a:cubicBezTo>
                  <a:pt x="137" y="113"/>
                  <a:pt x="139" y="113"/>
                  <a:pt x="139" y="113"/>
                </a:cubicBezTo>
                <a:cubicBezTo>
                  <a:pt x="140" y="113"/>
                  <a:pt x="142" y="112"/>
                  <a:pt x="143" y="111"/>
                </a:cubicBezTo>
                <a:cubicBezTo>
                  <a:pt x="145" y="109"/>
                  <a:pt x="146" y="108"/>
                  <a:pt x="146" y="108"/>
                </a:cubicBezTo>
                <a:cubicBezTo>
                  <a:pt x="146" y="108"/>
                  <a:pt x="147" y="109"/>
                  <a:pt x="147" y="109"/>
                </a:cubicBezTo>
                <a:cubicBezTo>
                  <a:pt x="147" y="110"/>
                  <a:pt x="147" y="110"/>
                  <a:pt x="147" y="111"/>
                </a:cubicBezTo>
                <a:cubicBezTo>
                  <a:pt x="147" y="112"/>
                  <a:pt x="147" y="112"/>
                  <a:pt x="146" y="113"/>
                </a:cubicBezTo>
                <a:cubicBezTo>
                  <a:pt x="146" y="114"/>
                  <a:pt x="146" y="115"/>
                  <a:pt x="146" y="116"/>
                </a:cubicBezTo>
                <a:cubicBezTo>
                  <a:pt x="146" y="117"/>
                  <a:pt x="146" y="118"/>
                  <a:pt x="146" y="119"/>
                </a:cubicBezTo>
                <a:cubicBezTo>
                  <a:pt x="147" y="120"/>
                  <a:pt x="148" y="120"/>
                  <a:pt x="149" y="120"/>
                </a:cubicBezTo>
                <a:cubicBezTo>
                  <a:pt x="150" y="120"/>
                  <a:pt x="151" y="120"/>
                  <a:pt x="151" y="118"/>
                </a:cubicBezTo>
                <a:cubicBezTo>
                  <a:pt x="152" y="117"/>
                  <a:pt x="153" y="116"/>
                  <a:pt x="154" y="116"/>
                </a:cubicBezTo>
                <a:cubicBezTo>
                  <a:pt x="155" y="116"/>
                  <a:pt x="155" y="116"/>
                  <a:pt x="156" y="117"/>
                </a:cubicBezTo>
                <a:cubicBezTo>
                  <a:pt x="156" y="117"/>
                  <a:pt x="156" y="117"/>
                  <a:pt x="156" y="118"/>
                </a:cubicBezTo>
                <a:cubicBezTo>
                  <a:pt x="154" y="124"/>
                  <a:pt x="154" y="124"/>
                  <a:pt x="154" y="124"/>
                </a:cubicBezTo>
                <a:cubicBezTo>
                  <a:pt x="155" y="126"/>
                  <a:pt x="156" y="127"/>
                  <a:pt x="158" y="128"/>
                </a:cubicBezTo>
                <a:cubicBezTo>
                  <a:pt x="159" y="129"/>
                  <a:pt x="161" y="130"/>
                  <a:pt x="162" y="132"/>
                </a:cubicBezTo>
                <a:cubicBezTo>
                  <a:pt x="164" y="132"/>
                  <a:pt x="165" y="131"/>
                  <a:pt x="166" y="130"/>
                </a:cubicBezTo>
                <a:cubicBezTo>
                  <a:pt x="167" y="128"/>
                  <a:pt x="169" y="128"/>
                  <a:pt x="170" y="128"/>
                </a:cubicBezTo>
                <a:cubicBezTo>
                  <a:pt x="171" y="128"/>
                  <a:pt x="172" y="128"/>
                  <a:pt x="172" y="129"/>
                </a:cubicBezTo>
                <a:cubicBezTo>
                  <a:pt x="172" y="130"/>
                  <a:pt x="171" y="132"/>
                  <a:pt x="171" y="133"/>
                </a:cubicBezTo>
                <a:cubicBezTo>
                  <a:pt x="170" y="133"/>
                  <a:pt x="169" y="134"/>
                  <a:pt x="168" y="134"/>
                </a:cubicBezTo>
                <a:cubicBezTo>
                  <a:pt x="167" y="135"/>
                  <a:pt x="167" y="135"/>
                  <a:pt x="166" y="135"/>
                </a:cubicBezTo>
                <a:cubicBezTo>
                  <a:pt x="165" y="136"/>
                  <a:pt x="165" y="136"/>
                  <a:pt x="165" y="136"/>
                </a:cubicBezTo>
                <a:cubicBezTo>
                  <a:pt x="165" y="138"/>
                  <a:pt x="166" y="139"/>
                  <a:pt x="167" y="141"/>
                </a:cubicBezTo>
                <a:cubicBezTo>
                  <a:pt x="168" y="142"/>
                  <a:pt x="169" y="143"/>
                  <a:pt x="170" y="144"/>
                </a:cubicBezTo>
                <a:cubicBezTo>
                  <a:pt x="174" y="142"/>
                  <a:pt x="174" y="142"/>
                  <a:pt x="174" y="142"/>
                </a:cubicBezTo>
                <a:cubicBezTo>
                  <a:pt x="181" y="138"/>
                  <a:pt x="181" y="138"/>
                  <a:pt x="181" y="138"/>
                </a:cubicBezTo>
                <a:cubicBezTo>
                  <a:pt x="183" y="136"/>
                  <a:pt x="185" y="135"/>
                  <a:pt x="187" y="134"/>
                </a:cubicBezTo>
                <a:cubicBezTo>
                  <a:pt x="189" y="133"/>
                  <a:pt x="190" y="133"/>
                  <a:pt x="191" y="133"/>
                </a:cubicBezTo>
                <a:cubicBezTo>
                  <a:pt x="191" y="133"/>
                  <a:pt x="191" y="133"/>
                  <a:pt x="192" y="133"/>
                </a:cubicBezTo>
                <a:cubicBezTo>
                  <a:pt x="192" y="133"/>
                  <a:pt x="192" y="133"/>
                  <a:pt x="192" y="134"/>
                </a:cubicBezTo>
                <a:cubicBezTo>
                  <a:pt x="192" y="133"/>
                  <a:pt x="191" y="134"/>
                  <a:pt x="190" y="136"/>
                </a:cubicBezTo>
                <a:cubicBezTo>
                  <a:pt x="188" y="137"/>
                  <a:pt x="186" y="139"/>
                  <a:pt x="183" y="141"/>
                </a:cubicBezTo>
                <a:cubicBezTo>
                  <a:pt x="181" y="143"/>
                  <a:pt x="179" y="145"/>
                  <a:pt x="177" y="147"/>
                </a:cubicBezTo>
                <a:cubicBezTo>
                  <a:pt x="176" y="149"/>
                  <a:pt x="175" y="150"/>
                  <a:pt x="175" y="150"/>
                </a:cubicBezTo>
                <a:cubicBezTo>
                  <a:pt x="175" y="150"/>
                  <a:pt x="175" y="151"/>
                  <a:pt x="176" y="151"/>
                </a:cubicBezTo>
                <a:cubicBezTo>
                  <a:pt x="176" y="151"/>
                  <a:pt x="177" y="151"/>
                  <a:pt x="177" y="151"/>
                </a:cubicBezTo>
                <a:cubicBezTo>
                  <a:pt x="178" y="151"/>
                  <a:pt x="179" y="151"/>
                  <a:pt x="180" y="151"/>
                </a:cubicBezTo>
                <a:cubicBezTo>
                  <a:pt x="181" y="150"/>
                  <a:pt x="181" y="150"/>
                  <a:pt x="182" y="150"/>
                </a:cubicBezTo>
                <a:cubicBezTo>
                  <a:pt x="184" y="150"/>
                  <a:pt x="185" y="150"/>
                  <a:pt x="185" y="151"/>
                </a:cubicBezTo>
                <a:cubicBezTo>
                  <a:pt x="185" y="151"/>
                  <a:pt x="185" y="152"/>
                  <a:pt x="185" y="153"/>
                </a:cubicBezTo>
                <a:cubicBezTo>
                  <a:pt x="185" y="154"/>
                  <a:pt x="184" y="154"/>
                  <a:pt x="182" y="155"/>
                </a:cubicBezTo>
                <a:cubicBezTo>
                  <a:pt x="179" y="155"/>
                  <a:pt x="177" y="156"/>
                  <a:pt x="176" y="157"/>
                </a:cubicBezTo>
                <a:cubicBezTo>
                  <a:pt x="176" y="160"/>
                  <a:pt x="176" y="162"/>
                  <a:pt x="176" y="165"/>
                </a:cubicBezTo>
                <a:cubicBezTo>
                  <a:pt x="177" y="168"/>
                  <a:pt x="178" y="170"/>
                  <a:pt x="180" y="171"/>
                </a:cubicBezTo>
                <a:cubicBezTo>
                  <a:pt x="182" y="171"/>
                  <a:pt x="183" y="172"/>
                  <a:pt x="185" y="172"/>
                </a:cubicBezTo>
                <a:cubicBezTo>
                  <a:pt x="186" y="173"/>
                  <a:pt x="187" y="174"/>
                  <a:pt x="188" y="174"/>
                </a:cubicBezTo>
                <a:cubicBezTo>
                  <a:pt x="192" y="176"/>
                  <a:pt x="192" y="176"/>
                  <a:pt x="192" y="176"/>
                </a:cubicBezTo>
                <a:cubicBezTo>
                  <a:pt x="193" y="177"/>
                  <a:pt x="194" y="177"/>
                  <a:pt x="195" y="177"/>
                </a:cubicBezTo>
                <a:cubicBezTo>
                  <a:pt x="197" y="177"/>
                  <a:pt x="198" y="177"/>
                  <a:pt x="199" y="177"/>
                </a:cubicBezTo>
                <a:cubicBezTo>
                  <a:pt x="200" y="176"/>
                  <a:pt x="201" y="176"/>
                  <a:pt x="202" y="176"/>
                </a:cubicBezTo>
                <a:cubicBezTo>
                  <a:pt x="202" y="176"/>
                  <a:pt x="202" y="176"/>
                  <a:pt x="202" y="176"/>
                </a:cubicBezTo>
                <a:cubicBezTo>
                  <a:pt x="202" y="176"/>
                  <a:pt x="203" y="176"/>
                  <a:pt x="203" y="176"/>
                </a:cubicBezTo>
                <a:cubicBezTo>
                  <a:pt x="203" y="177"/>
                  <a:pt x="203" y="177"/>
                  <a:pt x="203" y="177"/>
                </a:cubicBezTo>
                <a:cubicBezTo>
                  <a:pt x="203" y="177"/>
                  <a:pt x="202" y="178"/>
                  <a:pt x="201" y="178"/>
                </a:cubicBezTo>
                <a:cubicBezTo>
                  <a:pt x="199" y="178"/>
                  <a:pt x="198" y="179"/>
                  <a:pt x="197" y="179"/>
                </a:cubicBezTo>
                <a:cubicBezTo>
                  <a:pt x="196" y="179"/>
                  <a:pt x="196" y="179"/>
                  <a:pt x="196" y="178"/>
                </a:cubicBezTo>
                <a:cubicBezTo>
                  <a:pt x="195" y="178"/>
                  <a:pt x="195" y="178"/>
                  <a:pt x="195" y="178"/>
                </a:cubicBezTo>
                <a:cubicBezTo>
                  <a:pt x="194" y="179"/>
                  <a:pt x="194" y="179"/>
                  <a:pt x="193" y="180"/>
                </a:cubicBezTo>
                <a:cubicBezTo>
                  <a:pt x="192" y="180"/>
                  <a:pt x="191" y="180"/>
                  <a:pt x="190" y="180"/>
                </a:cubicBezTo>
                <a:cubicBezTo>
                  <a:pt x="189" y="180"/>
                  <a:pt x="188" y="180"/>
                  <a:pt x="187" y="180"/>
                </a:cubicBezTo>
                <a:cubicBezTo>
                  <a:pt x="187" y="180"/>
                  <a:pt x="186" y="180"/>
                  <a:pt x="185" y="180"/>
                </a:cubicBezTo>
                <a:cubicBezTo>
                  <a:pt x="182" y="180"/>
                  <a:pt x="180" y="181"/>
                  <a:pt x="180" y="183"/>
                </a:cubicBezTo>
                <a:cubicBezTo>
                  <a:pt x="179" y="185"/>
                  <a:pt x="178" y="187"/>
                  <a:pt x="178" y="190"/>
                </a:cubicBezTo>
                <a:cubicBezTo>
                  <a:pt x="181" y="190"/>
                  <a:pt x="181" y="190"/>
                  <a:pt x="181" y="190"/>
                </a:cubicBezTo>
                <a:cubicBezTo>
                  <a:pt x="182" y="190"/>
                  <a:pt x="184" y="190"/>
                  <a:pt x="185" y="191"/>
                </a:cubicBezTo>
                <a:cubicBezTo>
                  <a:pt x="186" y="191"/>
                  <a:pt x="187" y="191"/>
                  <a:pt x="187" y="191"/>
                </a:cubicBezTo>
                <a:cubicBezTo>
                  <a:pt x="188" y="192"/>
                  <a:pt x="189" y="192"/>
                  <a:pt x="189" y="193"/>
                </a:cubicBezTo>
                <a:cubicBezTo>
                  <a:pt x="189" y="194"/>
                  <a:pt x="188" y="194"/>
                  <a:pt x="187" y="194"/>
                </a:cubicBezTo>
                <a:cubicBezTo>
                  <a:pt x="185" y="195"/>
                  <a:pt x="184" y="195"/>
                  <a:pt x="182" y="195"/>
                </a:cubicBezTo>
                <a:cubicBezTo>
                  <a:pt x="181" y="196"/>
                  <a:pt x="180" y="196"/>
                  <a:pt x="178" y="197"/>
                </a:cubicBezTo>
                <a:cubicBezTo>
                  <a:pt x="177" y="197"/>
                  <a:pt x="176" y="198"/>
                  <a:pt x="176" y="199"/>
                </a:cubicBezTo>
                <a:cubicBezTo>
                  <a:pt x="176" y="200"/>
                  <a:pt x="177" y="201"/>
                  <a:pt x="178" y="201"/>
                </a:cubicBezTo>
                <a:cubicBezTo>
                  <a:pt x="178" y="202"/>
                  <a:pt x="179" y="202"/>
                  <a:pt x="181" y="203"/>
                </a:cubicBezTo>
                <a:cubicBezTo>
                  <a:pt x="182" y="203"/>
                  <a:pt x="183" y="203"/>
                  <a:pt x="184" y="203"/>
                </a:cubicBezTo>
                <a:cubicBezTo>
                  <a:pt x="185" y="204"/>
                  <a:pt x="186" y="205"/>
                  <a:pt x="187" y="206"/>
                </a:cubicBezTo>
                <a:cubicBezTo>
                  <a:pt x="187" y="206"/>
                  <a:pt x="186" y="207"/>
                  <a:pt x="186" y="207"/>
                </a:cubicBezTo>
                <a:cubicBezTo>
                  <a:pt x="186" y="208"/>
                  <a:pt x="186" y="208"/>
                  <a:pt x="186" y="209"/>
                </a:cubicBezTo>
                <a:cubicBezTo>
                  <a:pt x="184" y="209"/>
                  <a:pt x="183" y="209"/>
                  <a:pt x="183" y="208"/>
                </a:cubicBezTo>
                <a:cubicBezTo>
                  <a:pt x="182" y="208"/>
                  <a:pt x="181" y="207"/>
                  <a:pt x="181" y="207"/>
                </a:cubicBezTo>
                <a:cubicBezTo>
                  <a:pt x="180" y="206"/>
                  <a:pt x="180" y="206"/>
                  <a:pt x="179" y="205"/>
                </a:cubicBezTo>
                <a:cubicBezTo>
                  <a:pt x="178" y="205"/>
                  <a:pt x="177" y="205"/>
                  <a:pt x="176" y="205"/>
                </a:cubicBezTo>
                <a:cubicBezTo>
                  <a:pt x="175" y="205"/>
                  <a:pt x="174" y="206"/>
                  <a:pt x="173" y="207"/>
                </a:cubicBezTo>
                <a:cubicBezTo>
                  <a:pt x="173" y="209"/>
                  <a:pt x="173" y="210"/>
                  <a:pt x="173" y="212"/>
                </a:cubicBezTo>
                <a:cubicBezTo>
                  <a:pt x="173" y="212"/>
                  <a:pt x="173" y="212"/>
                  <a:pt x="173" y="213"/>
                </a:cubicBezTo>
                <a:cubicBezTo>
                  <a:pt x="173" y="213"/>
                  <a:pt x="173" y="214"/>
                  <a:pt x="173" y="214"/>
                </a:cubicBezTo>
                <a:cubicBezTo>
                  <a:pt x="173" y="215"/>
                  <a:pt x="173" y="215"/>
                  <a:pt x="173" y="215"/>
                </a:cubicBezTo>
                <a:cubicBezTo>
                  <a:pt x="173" y="217"/>
                  <a:pt x="174" y="217"/>
                  <a:pt x="175" y="218"/>
                </a:cubicBezTo>
                <a:cubicBezTo>
                  <a:pt x="176" y="218"/>
                  <a:pt x="178" y="218"/>
                  <a:pt x="179" y="219"/>
                </a:cubicBezTo>
                <a:cubicBezTo>
                  <a:pt x="180" y="219"/>
                  <a:pt x="181" y="219"/>
                  <a:pt x="182" y="220"/>
                </a:cubicBezTo>
                <a:cubicBezTo>
                  <a:pt x="183" y="221"/>
                  <a:pt x="183" y="221"/>
                  <a:pt x="183" y="223"/>
                </a:cubicBezTo>
                <a:cubicBezTo>
                  <a:pt x="183" y="224"/>
                  <a:pt x="183" y="225"/>
                  <a:pt x="182" y="226"/>
                </a:cubicBezTo>
                <a:cubicBezTo>
                  <a:pt x="182" y="227"/>
                  <a:pt x="181" y="228"/>
                  <a:pt x="181" y="230"/>
                </a:cubicBezTo>
                <a:cubicBezTo>
                  <a:pt x="181" y="231"/>
                  <a:pt x="182" y="231"/>
                  <a:pt x="183" y="231"/>
                </a:cubicBezTo>
                <a:cubicBezTo>
                  <a:pt x="184" y="231"/>
                  <a:pt x="185" y="232"/>
                  <a:pt x="185" y="233"/>
                </a:cubicBezTo>
                <a:cubicBezTo>
                  <a:pt x="185" y="233"/>
                  <a:pt x="185" y="234"/>
                  <a:pt x="186" y="235"/>
                </a:cubicBezTo>
                <a:cubicBezTo>
                  <a:pt x="186" y="236"/>
                  <a:pt x="187" y="236"/>
                  <a:pt x="188" y="237"/>
                </a:cubicBezTo>
                <a:cubicBezTo>
                  <a:pt x="189" y="238"/>
                  <a:pt x="190" y="239"/>
                  <a:pt x="191" y="239"/>
                </a:cubicBezTo>
                <a:cubicBezTo>
                  <a:pt x="192" y="240"/>
                  <a:pt x="193" y="240"/>
                  <a:pt x="193" y="240"/>
                </a:cubicBezTo>
                <a:cubicBezTo>
                  <a:pt x="194" y="240"/>
                  <a:pt x="195" y="240"/>
                  <a:pt x="196" y="239"/>
                </a:cubicBezTo>
                <a:cubicBezTo>
                  <a:pt x="197" y="239"/>
                  <a:pt x="197" y="239"/>
                  <a:pt x="198" y="239"/>
                </a:cubicBezTo>
                <a:cubicBezTo>
                  <a:pt x="198" y="239"/>
                  <a:pt x="199" y="239"/>
                  <a:pt x="199" y="239"/>
                </a:cubicBezTo>
                <a:cubicBezTo>
                  <a:pt x="200" y="239"/>
                  <a:pt x="200" y="240"/>
                  <a:pt x="201" y="240"/>
                </a:cubicBezTo>
                <a:cubicBezTo>
                  <a:pt x="201" y="241"/>
                  <a:pt x="200" y="243"/>
                  <a:pt x="199" y="244"/>
                </a:cubicBezTo>
                <a:cubicBezTo>
                  <a:pt x="198" y="245"/>
                  <a:pt x="198" y="247"/>
                  <a:pt x="198" y="249"/>
                </a:cubicBezTo>
                <a:cubicBezTo>
                  <a:pt x="198" y="251"/>
                  <a:pt x="199" y="253"/>
                  <a:pt x="201" y="255"/>
                </a:cubicBezTo>
                <a:cubicBezTo>
                  <a:pt x="203" y="256"/>
                  <a:pt x="206" y="257"/>
                  <a:pt x="210" y="257"/>
                </a:cubicBezTo>
                <a:cubicBezTo>
                  <a:pt x="211" y="257"/>
                  <a:pt x="212" y="257"/>
                  <a:pt x="212" y="256"/>
                </a:cubicBezTo>
                <a:cubicBezTo>
                  <a:pt x="213" y="255"/>
                  <a:pt x="214" y="255"/>
                  <a:pt x="215" y="254"/>
                </a:cubicBezTo>
                <a:cubicBezTo>
                  <a:pt x="215" y="253"/>
                  <a:pt x="216" y="253"/>
                  <a:pt x="217" y="252"/>
                </a:cubicBezTo>
                <a:cubicBezTo>
                  <a:pt x="219" y="252"/>
                  <a:pt x="220" y="251"/>
                  <a:pt x="222" y="251"/>
                </a:cubicBezTo>
                <a:cubicBezTo>
                  <a:pt x="224" y="252"/>
                  <a:pt x="226" y="253"/>
                  <a:pt x="227" y="254"/>
                </a:cubicBezTo>
                <a:cubicBezTo>
                  <a:pt x="228" y="255"/>
                  <a:pt x="229" y="256"/>
                  <a:pt x="229" y="257"/>
                </a:cubicBezTo>
                <a:cubicBezTo>
                  <a:pt x="230" y="258"/>
                  <a:pt x="230" y="259"/>
                  <a:pt x="230" y="260"/>
                </a:cubicBezTo>
                <a:cubicBezTo>
                  <a:pt x="230" y="261"/>
                  <a:pt x="230" y="263"/>
                  <a:pt x="231" y="264"/>
                </a:cubicBezTo>
                <a:cubicBezTo>
                  <a:pt x="230" y="266"/>
                  <a:pt x="229" y="268"/>
                  <a:pt x="227" y="269"/>
                </a:cubicBezTo>
                <a:cubicBezTo>
                  <a:pt x="225" y="270"/>
                  <a:pt x="223" y="271"/>
                  <a:pt x="221" y="271"/>
                </a:cubicBezTo>
                <a:cubicBezTo>
                  <a:pt x="220" y="271"/>
                  <a:pt x="218" y="270"/>
                  <a:pt x="216" y="270"/>
                </a:cubicBezTo>
                <a:cubicBezTo>
                  <a:pt x="214" y="269"/>
                  <a:pt x="213" y="267"/>
                  <a:pt x="212" y="265"/>
                </a:cubicBezTo>
                <a:cubicBezTo>
                  <a:pt x="211" y="258"/>
                  <a:pt x="211" y="258"/>
                  <a:pt x="211" y="258"/>
                </a:cubicBezTo>
                <a:cubicBezTo>
                  <a:pt x="209" y="258"/>
                  <a:pt x="207" y="258"/>
                  <a:pt x="205" y="258"/>
                </a:cubicBezTo>
                <a:cubicBezTo>
                  <a:pt x="204" y="258"/>
                  <a:pt x="202" y="258"/>
                  <a:pt x="200" y="257"/>
                </a:cubicBezTo>
                <a:cubicBezTo>
                  <a:pt x="200" y="258"/>
                  <a:pt x="200" y="258"/>
                  <a:pt x="200" y="258"/>
                </a:cubicBezTo>
                <a:cubicBezTo>
                  <a:pt x="199" y="258"/>
                  <a:pt x="199" y="258"/>
                  <a:pt x="199" y="259"/>
                </a:cubicBezTo>
                <a:cubicBezTo>
                  <a:pt x="200" y="259"/>
                  <a:pt x="200" y="259"/>
                  <a:pt x="200" y="259"/>
                </a:cubicBezTo>
                <a:cubicBezTo>
                  <a:pt x="200" y="259"/>
                  <a:pt x="200" y="259"/>
                  <a:pt x="200" y="259"/>
                </a:cubicBezTo>
                <a:cubicBezTo>
                  <a:pt x="200" y="259"/>
                  <a:pt x="200" y="258"/>
                  <a:pt x="200" y="258"/>
                </a:cubicBezTo>
                <a:cubicBezTo>
                  <a:pt x="200" y="259"/>
                  <a:pt x="200" y="259"/>
                  <a:pt x="200" y="259"/>
                </a:cubicBezTo>
                <a:cubicBezTo>
                  <a:pt x="200" y="259"/>
                  <a:pt x="200" y="260"/>
                  <a:pt x="200" y="260"/>
                </a:cubicBezTo>
                <a:cubicBezTo>
                  <a:pt x="200" y="260"/>
                  <a:pt x="200" y="261"/>
                  <a:pt x="201" y="261"/>
                </a:cubicBezTo>
                <a:cubicBezTo>
                  <a:pt x="201" y="261"/>
                  <a:pt x="202" y="260"/>
                  <a:pt x="202" y="260"/>
                </a:cubicBezTo>
                <a:cubicBezTo>
                  <a:pt x="203" y="260"/>
                  <a:pt x="203" y="260"/>
                  <a:pt x="204" y="260"/>
                </a:cubicBezTo>
                <a:cubicBezTo>
                  <a:pt x="205" y="260"/>
                  <a:pt x="205" y="260"/>
                  <a:pt x="205" y="260"/>
                </a:cubicBezTo>
                <a:cubicBezTo>
                  <a:pt x="205" y="260"/>
                  <a:pt x="206" y="260"/>
                  <a:pt x="206" y="261"/>
                </a:cubicBezTo>
                <a:cubicBezTo>
                  <a:pt x="205" y="261"/>
                  <a:pt x="204" y="262"/>
                  <a:pt x="203" y="262"/>
                </a:cubicBezTo>
                <a:cubicBezTo>
                  <a:pt x="202" y="262"/>
                  <a:pt x="202" y="262"/>
                  <a:pt x="201" y="261"/>
                </a:cubicBezTo>
                <a:cubicBezTo>
                  <a:pt x="201" y="261"/>
                  <a:pt x="201" y="261"/>
                  <a:pt x="200" y="261"/>
                </a:cubicBezTo>
                <a:cubicBezTo>
                  <a:pt x="199" y="261"/>
                  <a:pt x="198" y="262"/>
                  <a:pt x="198" y="263"/>
                </a:cubicBezTo>
                <a:cubicBezTo>
                  <a:pt x="198" y="264"/>
                  <a:pt x="199" y="265"/>
                  <a:pt x="199" y="266"/>
                </a:cubicBezTo>
                <a:cubicBezTo>
                  <a:pt x="200" y="267"/>
                  <a:pt x="200" y="267"/>
                  <a:pt x="201" y="268"/>
                </a:cubicBezTo>
                <a:cubicBezTo>
                  <a:pt x="202" y="268"/>
                  <a:pt x="203" y="269"/>
                  <a:pt x="204" y="269"/>
                </a:cubicBezTo>
                <a:cubicBezTo>
                  <a:pt x="205" y="270"/>
                  <a:pt x="206" y="271"/>
                  <a:pt x="207" y="272"/>
                </a:cubicBezTo>
                <a:cubicBezTo>
                  <a:pt x="205" y="271"/>
                  <a:pt x="203" y="270"/>
                  <a:pt x="202" y="269"/>
                </a:cubicBezTo>
                <a:cubicBezTo>
                  <a:pt x="201" y="268"/>
                  <a:pt x="199" y="268"/>
                  <a:pt x="198" y="268"/>
                </a:cubicBezTo>
                <a:cubicBezTo>
                  <a:pt x="196" y="268"/>
                  <a:pt x="196" y="269"/>
                  <a:pt x="196" y="270"/>
                </a:cubicBezTo>
                <a:cubicBezTo>
                  <a:pt x="196" y="274"/>
                  <a:pt x="196" y="274"/>
                  <a:pt x="196" y="274"/>
                </a:cubicBezTo>
                <a:cubicBezTo>
                  <a:pt x="195" y="274"/>
                  <a:pt x="195" y="274"/>
                  <a:pt x="195" y="274"/>
                </a:cubicBezTo>
                <a:cubicBezTo>
                  <a:pt x="194" y="274"/>
                  <a:pt x="194" y="274"/>
                  <a:pt x="194" y="274"/>
                </a:cubicBezTo>
                <a:cubicBezTo>
                  <a:pt x="193" y="274"/>
                  <a:pt x="192" y="274"/>
                  <a:pt x="191" y="275"/>
                </a:cubicBezTo>
                <a:cubicBezTo>
                  <a:pt x="191" y="276"/>
                  <a:pt x="190" y="276"/>
                  <a:pt x="189" y="277"/>
                </a:cubicBezTo>
                <a:cubicBezTo>
                  <a:pt x="188" y="278"/>
                  <a:pt x="187" y="279"/>
                  <a:pt x="187" y="279"/>
                </a:cubicBezTo>
                <a:cubicBezTo>
                  <a:pt x="186" y="280"/>
                  <a:pt x="186" y="281"/>
                  <a:pt x="186" y="281"/>
                </a:cubicBezTo>
                <a:cubicBezTo>
                  <a:pt x="184" y="280"/>
                  <a:pt x="184" y="280"/>
                  <a:pt x="184" y="280"/>
                </a:cubicBezTo>
                <a:cubicBezTo>
                  <a:pt x="184" y="280"/>
                  <a:pt x="184" y="280"/>
                  <a:pt x="183" y="280"/>
                </a:cubicBezTo>
                <a:cubicBezTo>
                  <a:pt x="182" y="280"/>
                  <a:pt x="181" y="280"/>
                  <a:pt x="180" y="281"/>
                </a:cubicBezTo>
                <a:cubicBezTo>
                  <a:pt x="179" y="281"/>
                  <a:pt x="179" y="282"/>
                  <a:pt x="179" y="283"/>
                </a:cubicBezTo>
                <a:cubicBezTo>
                  <a:pt x="178" y="283"/>
                  <a:pt x="178" y="284"/>
                  <a:pt x="178" y="285"/>
                </a:cubicBezTo>
                <a:cubicBezTo>
                  <a:pt x="178" y="286"/>
                  <a:pt x="178" y="287"/>
                  <a:pt x="178" y="288"/>
                </a:cubicBezTo>
                <a:cubicBezTo>
                  <a:pt x="178" y="288"/>
                  <a:pt x="177" y="287"/>
                  <a:pt x="177" y="286"/>
                </a:cubicBezTo>
                <a:cubicBezTo>
                  <a:pt x="177" y="285"/>
                  <a:pt x="177" y="285"/>
                  <a:pt x="177" y="285"/>
                </a:cubicBezTo>
                <a:cubicBezTo>
                  <a:pt x="177" y="285"/>
                  <a:pt x="178" y="284"/>
                  <a:pt x="178" y="284"/>
                </a:cubicBezTo>
                <a:cubicBezTo>
                  <a:pt x="178" y="283"/>
                  <a:pt x="177" y="283"/>
                  <a:pt x="177" y="283"/>
                </a:cubicBezTo>
                <a:cubicBezTo>
                  <a:pt x="176" y="283"/>
                  <a:pt x="176" y="283"/>
                  <a:pt x="176" y="283"/>
                </a:cubicBezTo>
                <a:cubicBezTo>
                  <a:pt x="174" y="283"/>
                  <a:pt x="173" y="284"/>
                  <a:pt x="173" y="285"/>
                </a:cubicBezTo>
                <a:cubicBezTo>
                  <a:pt x="172" y="285"/>
                  <a:pt x="172" y="285"/>
                  <a:pt x="172" y="284"/>
                </a:cubicBezTo>
                <a:cubicBezTo>
                  <a:pt x="172" y="284"/>
                  <a:pt x="172" y="283"/>
                  <a:pt x="172" y="283"/>
                </a:cubicBezTo>
                <a:cubicBezTo>
                  <a:pt x="173" y="283"/>
                  <a:pt x="173" y="283"/>
                  <a:pt x="173" y="283"/>
                </a:cubicBezTo>
                <a:cubicBezTo>
                  <a:pt x="173" y="282"/>
                  <a:pt x="172" y="282"/>
                  <a:pt x="172" y="282"/>
                </a:cubicBezTo>
                <a:cubicBezTo>
                  <a:pt x="171" y="282"/>
                  <a:pt x="171" y="282"/>
                  <a:pt x="171" y="282"/>
                </a:cubicBezTo>
                <a:cubicBezTo>
                  <a:pt x="170" y="282"/>
                  <a:pt x="170" y="282"/>
                  <a:pt x="170" y="282"/>
                </a:cubicBezTo>
                <a:cubicBezTo>
                  <a:pt x="168" y="295"/>
                  <a:pt x="168" y="295"/>
                  <a:pt x="168" y="295"/>
                </a:cubicBezTo>
                <a:cubicBezTo>
                  <a:pt x="167" y="295"/>
                  <a:pt x="167" y="295"/>
                  <a:pt x="167" y="293"/>
                </a:cubicBezTo>
                <a:cubicBezTo>
                  <a:pt x="167" y="292"/>
                  <a:pt x="168" y="290"/>
                  <a:pt x="168" y="288"/>
                </a:cubicBezTo>
                <a:cubicBezTo>
                  <a:pt x="168" y="286"/>
                  <a:pt x="169" y="284"/>
                  <a:pt x="169" y="283"/>
                </a:cubicBezTo>
                <a:cubicBezTo>
                  <a:pt x="169" y="281"/>
                  <a:pt x="168" y="279"/>
                  <a:pt x="166" y="279"/>
                </a:cubicBezTo>
                <a:cubicBezTo>
                  <a:pt x="165" y="282"/>
                  <a:pt x="164" y="286"/>
                  <a:pt x="163" y="288"/>
                </a:cubicBezTo>
                <a:cubicBezTo>
                  <a:pt x="163" y="291"/>
                  <a:pt x="162" y="293"/>
                  <a:pt x="161" y="293"/>
                </a:cubicBezTo>
                <a:cubicBezTo>
                  <a:pt x="161" y="291"/>
                  <a:pt x="162" y="289"/>
                  <a:pt x="162" y="288"/>
                </a:cubicBezTo>
                <a:cubicBezTo>
                  <a:pt x="163" y="286"/>
                  <a:pt x="163" y="284"/>
                  <a:pt x="163" y="283"/>
                </a:cubicBezTo>
                <a:cubicBezTo>
                  <a:pt x="163" y="282"/>
                  <a:pt x="163" y="281"/>
                  <a:pt x="162" y="280"/>
                </a:cubicBezTo>
                <a:cubicBezTo>
                  <a:pt x="162" y="279"/>
                  <a:pt x="162" y="278"/>
                  <a:pt x="162" y="277"/>
                </a:cubicBezTo>
                <a:cubicBezTo>
                  <a:pt x="162" y="277"/>
                  <a:pt x="162" y="276"/>
                  <a:pt x="162" y="276"/>
                </a:cubicBezTo>
                <a:cubicBezTo>
                  <a:pt x="162" y="276"/>
                  <a:pt x="162" y="275"/>
                  <a:pt x="162" y="275"/>
                </a:cubicBezTo>
                <a:cubicBezTo>
                  <a:pt x="162" y="274"/>
                  <a:pt x="162" y="272"/>
                  <a:pt x="162" y="271"/>
                </a:cubicBezTo>
                <a:cubicBezTo>
                  <a:pt x="161" y="270"/>
                  <a:pt x="160" y="269"/>
                  <a:pt x="159" y="268"/>
                </a:cubicBezTo>
                <a:cubicBezTo>
                  <a:pt x="157" y="269"/>
                  <a:pt x="157" y="269"/>
                  <a:pt x="157" y="269"/>
                </a:cubicBezTo>
                <a:cubicBezTo>
                  <a:pt x="156" y="268"/>
                  <a:pt x="156" y="268"/>
                  <a:pt x="156" y="267"/>
                </a:cubicBezTo>
                <a:cubicBezTo>
                  <a:pt x="155" y="267"/>
                  <a:pt x="155" y="267"/>
                  <a:pt x="154" y="267"/>
                </a:cubicBezTo>
                <a:cubicBezTo>
                  <a:pt x="153" y="267"/>
                  <a:pt x="152" y="267"/>
                  <a:pt x="150" y="267"/>
                </a:cubicBezTo>
                <a:cubicBezTo>
                  <a:pt x="148" y="268"/>
                  <a:pt x="147" y="268"/>
                  <a:pt x="146" y="268"/>
                </a:cubicBezTo>
                <a:cubicBezTo>
                  <a:pt x="144" y="268"/>
                  <a:pt x="142" y="267"/>
                  <a:pt x="141" y="266"/>
                </a:cubicBezTo>
                <a:cubicBezTo>
                  <a:pt x="139" y="264"/>
                  <a:pt x="137" y="262"/>
                  <a:pt x="136" y="261"/>
                </a:cubicBezTo>
                <a:cubicBezTo>
                  <a:pt x="135" y="259"/>
                  <a:pt x="133" y="257"/>
                  <a:pt x="133" y="255"/>
                </a:cubicBezTo>
                <a:cubicBezTo>
                  <a:pt x="132" y="254"/>
                  <a:pt x="132" y="253"/>
                  <a:pt x="132" y="253"/>
                </a:cubicBezTo>
                <a:cubicBezTo>
                  <a:pt x="131" y="252"/>
                  <a:pt x="130" y="251"/>
                  <a:pt x="130" y="250"/>
                </a:cubicBezTo>
                <a:cubicBezTo>
                  <a:pt x="129" y="249"/>
                  <a:pt x="129" y="248"/>
                  <a:pt x="128" y="247"/>
                </a:cubicBezTo>
                <a:cubicBezTo>
                  <a:pt x="127" y="246"/>
                  <a:pt x="127" y="245"/>
                  <a:pt x="126" y="245"/>
                </a:cubicBezTo>
                <a:cubicBezTo>
                  <a:pt x="125" y="244"/>
                  <a:pt x="123" y="244"/>
                  <a:pt x="122" y="244"/>
                </a:cubicBezTo>
                <a:cubicBezTo>
                  <a:pt x="121" y="244"/>
                  <a:pt x="121" y="245"/>
                  <a:pt x="121" y="246"/>
                </a:cubicBezTo>
                <a:cubicBezTo>
                  <a:pt x="121" y="246"/>
                  <a:pt x="120" y="247"/>
                  <a:pt x="119" y="247"/>
                </a:cubicBezTo>
                <a:cubicBezTo>
                  <a:pt x="118" y="247"/>
                  <a:pt x="117" y="246"/>
                  <a:pt x="117" y="246"/>
                </a:cubicBezTo>
                <a:cubicBezTo>
                  <a:pt x="116" y="245"/>
                  <a:pt x="116" y="245"/>
                  <a:pt x="116" y="244"/>
                </a:cubicBezTo>
                <a:cubicBezTo>
                  <a:pt x="116" y="243"/>
                  <a:pt x="115" y="242"/>
                  <a:pt x="115" y="242"/>
                </a:cubicBezTo>
                <a:cubicBezTo>
                  <a:pt x="114" y="241"/>
                  <a:pt x="113" y="241"/>
                  <a:pt x="112" y="241"/>
                </a:cubicBezTo>
                <a:cubicBezTo>
                  <a:pt x="111" y="241"/>
                  <a:pt x="111" y="241"/>
                  <a:pt x="111" y="241"/>
                </a:cubicBezTo>
                <a:cubicBezTo>
                  <a:pt x="109" y="243"/>
                  <a:pt x="109" y="243"/>
                  <a:pt x="109" y="243"/>
                </a:cubicBezTo>
                <a:cubicBezTo>
                  <a:pt x="108" y="244"/>
                  <a:pt x="107" y="244"/>
                  <a:pt x="107" y="245"/>
                </a:cubicBezTo>
                <a:cubicBezTo>
                  <a:pt x="106" y="245"/>
                  <a:pt x="105" y="246"/>
                  <a:pt x="105" y="246"/>
                </a:cubicBezTo>
                <a:cubicBezTo>
                  <a:pt x="105" y="246"/>
                  <a:pt x="104" y="245"/>
                  <a:pt x="104" y="244"/>
                </a:cubicBezTo>
                <a:cubicBezTo>
                  <a:pt x="102" y="241"/>
                  <a:pt x="102" y="241"/>
                  <a:pt x="102" y="241"/>
                </a:cubicBezTo>
                <a:cubicBezTo>
                  <a:pt x="101" y="240"/>
                  <a:pt x="100" y="239"/>
                  <a:pt x="99" y="238"/>
                </a:cubicBezTo>
                <a:cubicBezTo>
                  <a:pt x="98" y="237"/>
                  <a:pt x="97" y="236"/>
                  <a:pt x="96" y="236"/>
                </a:cubicBezTo>
                <a:cubicBezTo>
                  <a:pt x="95" y="237"/>
                  <a:pt x="94" y="237"/>
                  <a:pt x="94" y="239"/>
                </a:cubicBezTo>
                <a:cubicBezTo>
                  <a:pt x="93" y="240"/>
                  <a:pt x="92" y="240"/>
                  <a:pt x="90" y="240"/>
                </a:cubicBezTo>
                <a:cubicBezTo>
                  <a:pt x="90" y="240"/>
                  <a:pt x="90" y="240"/>
                  <a:pt x="90" y="239"/>
                </a:cubicBezTo>
                <a:cubicBezTo>
                  <a:pt x="89" y="237"/>
                  <a:pt x="89" y="237"/>
                  <a:pt x="89" y="237"/>
                </a:cubicBezTo>
                <a:cubicBezTo>
                  <a:pt x="89" y="237"/>
                  <a:pt x="88" y="236"/>
                  <a:pt x="88" y="236"/>
                </a:cubicBezTo>
                <a:cubicBezTo>
                  <a:pt x="87" y="235"/>
                  <a:pt x="86" y="235"/>
                  <a:pt x="85" y="235"/>
                </a:cubicBezTo>
                <a:cubicBezTo>
                  <a:pt x="85" y="233"/>
                  <a:pt x="85" y="233"/>
                  <a:pt x="85" y="233"/>
                </a:cubicBezTo>
                <a:cubicBezTo>
                  <a:pt x="85" y="233"/>
                  <a:pt x="85" y="232"/>
                  <a:pt x="84" y="232"/>
                </a:cubicBezTo>
                <a:cubicBezTo>
                  <a:pt x="83" y="232"/>
                  <a:pt x="82" y="232"/>
                  <a:pt x="82" y="233"/>
                </a:cubicBezTo>
                <a:cubicBezTo>
                  <a:pt x="81" y="233"/>
                  <a:pt x="80" y="233"/>
                  <a:pt x="80" y="233"/>
                </a:cubicBezTo>
                <a:cubicBezTo>
                  <a:pt x="79" y="233"/>
                  <a:pt x="78" y="232"/>
                  <a:pt x="76" y="230"/>
                </a:cubicBezTo>
                <a:cubicBezTo>
                  <a:pt x="72" y="225"/>
                  <a:pt x="72" y="225"/>
                  <a:pt x="72" y="225"/>
                </a:cubicBezTo>
                <a:cubicBezTo>
                  <a:pt x="68" y="220"/>
                  <a:pt x="68" y="220"/>
                  <a:pt x="68" y="220"/>
                </a:cubicBezTo>
                <a:cubicBezTo>
                  <a:pt x="66" y="218"/>
                  <a:pt x="65" y="218"/>
                  <a:pt x="64" y="218"/>
                </a:cubicBezTo>
                <a:cubicBezTo>
                  <a:pt x="63" y="218"/>
                  <a:pt x="61" y="218"/>
                  <a:pt x="60" y="220"/>
                </a:cubicBezTo>
                <a:cubicBezTo>
                  <a:pt x="58" y="221"/>
                  <a:pt x="57" y="222"/>
                  <a:pt x="57" y="222"/>
                </a:cubicBezTo>
                <a:close/>
                <a:moveTo>
                  <a:pt x="305" y="240"/>
                </a:moveTo>
                <a:cubicBezTo>
                  <a:pt x="306" y="240"/>
                  <a:pt x="306" y="241"/>
                  <a:pt x="308" y="241"/>
                </a:cubicBezTo>
                <a:cubicBezTo>
                  <a:pt x="309" y="241"/>
                  <a:pt x="310" y="241"/>
                  <a:pt x="311" y="241"/>
                </a:cubicBezTo>
                <a:cubicBezTo>
                  <a:pt x="310" y="242"/>
                  <a:pt x="310" y="242"/>
                  <a:pt x="309" y="243"/>
                </a:cubicBezTo>
                <a:cubicBezTo>
                  <a:pt x="308" y="243"/>
                  <a:pt x="307" y="244"/>
                  <a:pt x="306" y="244"/>
                </a:cubicBezTo>
                <a:cubicBezTo>
                  <a:pt x="306" y="247"/>
                  <a:pt x="306" y="247"/>
                  <a:pt x="306" y="247"/>
                </a:cubicBezTo>
                <a:cubicBezTo>
                  <a:pt x="306" y="247"/>
                  <a:pt x="306" y="247"/>
                  <a:pt x="305" y="247"/>
                </a:cubicBezTo>
                <a:cubicBezTo>
                  <a:pt x="305" y="248"/>
                  <a:pt x="305" y="248"/>
                  <a:pt x="305" y="248"/>
                </a:cubicBezTo>
                <a:cubicBezTo>
                  <a:pt x="305" y="249"/>
                  <a:pt x="305" y="249"/>
                  <a:pt x="306" y="249"/>
                </a:cubicBezTo>
                <a:cubicBezTo>
                  <a:pt x="306" y="249"/>
                  <a:pt x="306" y="250"/>
                  <a:pt x="306" y="251"/>
                </a:cubicBezTo>
                <a:cubicBezTo>
                  <a:pt x="306" y="252"/>
                  <a:pt x="306" y="254"/>
                  <a:pt x="305" y="256"/>
                </a:cubicBezTo>
                <a:cubicBezTo>
                  <a:pt x="303" y="258"/>
                  <a:pt x="302" y="260"/>
                  <a:pt x="300" y="262"/>
                </a:cubicBezTo>
                <a:cubicBezTo>
                  <a:pt x="299" y="263"/>
                  <a:pt x="298" y="265"/>
                  <a:pt x="296" y="267"/>
                </a:cubicBezTo>
                <a:cubicBezTo>
                  <a:pt x="295" y="268"/>
                  <a:pt x="295" y="269"/>
                  <a:pt x="295" y="269"/>
                </a:cubicBezTo>
                <a:cubicBezTo>
                  <a:pt x="295" y="269"/>
                  <a:pt x="295" y="270"/>
                  <a:pt x="296" y="270"/>
                </a:cubicBezTo>
                <a:cubicBezTo>
                  <a:pt x="296" y="271"/>
                  <a:pt x="297" y="272"/>
                  <a:pt x="297" y="273"/>
                </a:cubicBezTo>
                <a:cubicBezTo>
                  <a:pt x="298" y="274"/>
                  <a:pt x="298" y="275"/>
                  <a:pt x="299" y="276"/>
                </a:cubicBezTo>
                <a:cubicBezTo>
                  <a:pt x="299" y="277"/>
                  <a:pt x="299" y="277"/>
                  <a:pt x="299" y="277"/>
                </a:cubicBezTo>
                <a:cubicBezTo>
                  <a:pt x="299" y="277"/>
                  <a:pt x="299" y="277"/>
                  <a:pt x="299" y="277"/>
                </a:cubicBezTo>
                <a:cubicBezTo>
                  <a:pt x="299" y="277"/>
                  <a:pt x="299" y="277"/>
                  <a:pt x="299" y="276"/>
                </a:cubicBezTo>
                <a:cubicBezTo>
                  <a:pt x="298" y="276"/>
                  <a:pt x="297" y="276"/>
                  <a:pt x="296" y="274"/>
                </a:cubicBezTo>
                <a:cubicBezTo>
                  <a:pt x="294" y="273"/>
                  <a:pt x="293" y="272"/>
                  <a:pt x="292" y="272"/>
                </a:cubicBezTo>
                <a:cubicBezTo>
                  <a:pt x="290" y="272"/>
                  <a:pt x="289" y="273"/>
                  <a:pt x="288" y="273"/>
                </a:cubicBezTo>
                <a:cubicBezTo>
                  <a:pt x="288" y="274"/>
                  <a:pt x="287" y="275"/>
                  <a:pt x="287" y="276"/>
                </a:cubicBezTo>
                <a:cubicBezTo>
                  <a:pt x="287" y="277"/>
                  <a:pt x="287" y="278"/>
                  <a:pt x="287" y="279"/>
                </a:cubicBezTo>
                <a:cubicBezTo>
                  <a:pt x="286" y="280"/>
                  <a:pt x="286" y="280"/>
                  <a:pt x="285" y="280"/>
                </a:cubicBezTo>
                <a:cubicBezTo>
                  <a:pt x="285" y="280"/>
                  <a:pt x="284" y="280"/>
                  <a:pt x="283" y="279"/>
                </a:cubicBezTo>
                <a:cubicBezTo>
                  <a:pt x="282" y="278"/>
                  <a:pt x="282" y="278"/>
                  <a:pt x="282" y="278"/>
                </a:cubicBezTo>
                <a:cubicBezTo>
                  <a:pt x="281" y="279"/>
                  <a:pt x="281" y="281"/>
                  <a:pt x="280" y="282"/>
                </a:cubicBezTo>
                <a:cubicBezTo>
                  <a:pt x="279" y="283"/>
                  <a:pt x="278" y="283"/>
                  <a:pt x="277" y="283"/>
                </a:cubicBezTo>
                <a:cubicBezTo>
                  <a:pt x="277" y="283"/>
                  <a:pt x="277" y="283"/>
                  <a:pt x="276" y="283"/>
                </a:cubicBezTo>
                <a:cubicBezTo>
                  <a:pt x="276" y="283"/>
                  <a:pt x="276" y="283"/>
                  <a:pt x="276" y="283"/>
                </a:cubicBezTo>
                <a:cubicBezTo>
                  <a:pt x="275" y="283"/>
                  <a:pt x="275" y="284"/>
                  <a:pt x="275" y="284"/>
                </a:cubicBezTo>
                <a:cubicBezTo>
                  <a:pt x="275" y="285"/>
                  <a:pt x="275" y="285"/>
                  <a:pt x="275" y="285"/>
                </a:cubicBezTo>
                <a:cubicBezTo>
                  <a:pt x="275" y="286"/>
                  <a:pt x="275" y="287"/>
                  <a:pt x="276" y="288"/>
                </a:cubicBezTo>
                <a:cubicBezTo>
                  <a:pt x="276" y="289"/>
                  <a:pt x="277" y="290"/>
                  <a:pt x="277" y="291"/>
                </a:cubicBezTo>
                <a:cubicBezTo>
                  <a:pt x="277" y="291"/>
                  <a:pt x="277" y="292"/>
                  <a:pt x="276" y="292"/>
                </a:cubicBezTo>
                <a:cubicBezTo>
                  <a:pt x="276" y="293"/>
                  <a:pt x="276" y="293"/>
                  <a:pt x="275" y="293"/>
                </a:cubicBezTo>
                <a:cubicBezTo>
                  <a:pt x="274" y="293"/>
                  <a:pt x="274" y="292"/>
                  <a:pt x="274" y="292"/>
                </a:cubicBezTo>
                <a:cubicBezTo>
                  <a:pt x="274" y="291"/>
                  <a:pt x="274" y="291"/>
                  <a:pt x="274" y="290"/>
                </a:cubicBezTo>
                <a:cubicBezTo>
                  <a:pt x="274" y="290"/>
                  <a:pt x="274" y="289"/>
                  <a:pt x="274" y="289"/>
                </a:cubicBezTo>
                <a:cubicBezTo>
                  <a:pt x="274" y="288"/>
                  <a:pt x="274" y="287"/>
                  <a:pt x="273" y="286"/>
                </a:cubicBezTo>
                <a:cubicBezTo>
                  <a:pt x="273" y="285"/>
                  <a:pt x="272" y="284"/>
                  <a:pt x="271" y="284"/>
                </a:cubicBezTo>
                <a:cubicBezTo>
                  <a:pt x="270" y="284"/>
                  <a:pt x="269" y="284"/>
                  <a:pt x="269" y="285"/>
                </a:cubicBezTo>
                <a:cubicBezTo>
                  <a:pt x="268" y="285"/>
                  <a:pt x="267" y="285"/>
                  <a:pt x="267" y="285"/>
                </a:cubicBezTo>
                <a:cubicBezTo>
                  <a:pt x="266" y="285"/>
                  <a:pt x="265" y="285"/>
                  <a:pt x="265" y="284"/>
                </a:cubicBezTo>
                <a:cubicBezTo>
                  <a:pt x="264" y="283"/>
                  <a:pt x="264" y="283"/>
                  <a:pt x="263" y="283"/>
                </a:cubicBezTo>
                <a:cubicBezTo>
                  <a:pt x="262" y="283"/>
                  <a:pt x="262" y="283"/>
                  <a:pt x="261" y="284"/>
                </a:cubicBezTo>
                <a:cubicBezTo>
                  <a:pt x="261" y="284"/>
                  <a:pt x="261" y="285"/>
                  <a:pt x="260" y="285"/>
                </a:cubicBezTo>
                <a:cubicBezTo>
                  <a:pt x="260" y="286"/>
                  <a:pt x="260" y="286"/>
                  <a:pt x="260" y="287"/>
                </a:cubicBezTo>
                <a:cubicBezTo>
                  <a:pt x="259" y="287"/>
                  <a:pt x="259" y="288"/>
                  <a:pt x="258" y="288"/>
                </a:cubicBezTo>
                <a:cubicBezTo>
                  <a:pt x="257" y="288"/>
                  <a:pt x="256" y="287"/>
                  <a:pt x="255" y="286"/>
                </a:cubicBezTo>
                <a:cubicBezTo>
                  <a:pt x="254" y="285"/>
                  <a:pt x="253" y="284"/>
                  <a:pt x="253" y="283"/>
                </a:cubicBezTo>
                <a:cubicBezTo>
                  <a:pt x="252" y="281"/>
                  <a:pt x="251" y="280"/>
                  <a:pt x="250" y="278"/>
                </a:cubicBezTo>
                <a:cubicBezTo>
                  <a:pt x="249" y="277"/>
                  <a:pt x="249" y="275"/>
                  <a:pt x="249" y="274"/>
                </a:cubicBezTo>
                <a:cubicBezTo>
                  <a:pt x="248" y="275"/>
                  <a:pt x="247" y="275"/>
                  <a:pt x="245" y="275"/>
                </a:cubicBezTo>
                <a:cubicBezTo>
                  <a:pt x="244" y="275"/>
                  <a:pt x="243" y="275"/>
                  <a:pt x="243" y="274"/>
                </a:cubicBezTo>
                <a:cubicBezTo>
                  <a:pt x="243" y="273"/>
                  <a:pt x="243" y="273"/>
                  <a:pt x="243" y="272"/>
                </a:cubicBezTo>
                <a:cubicBezTo>
                  <a:pt x="243" y="272"/>
                  <a:pt x="243" y="271"/>
                  <a:pt x="243" y="271"/>
                </a:cubicBezTo>
                <a:cubicBezTo>
                  <a:pt x="243" y="269"/>
                  <a:pt x="243" y="267"/>
                  <a:pt x="243" y="267"/>
                </a:cubicBezTo>
                <a:cubicBezTo>
                  <a:pt x="243" y="266"/>
                  <a:pt x="242" y="265"/>
                  <a:pt x="241" y="265"/>
                </a:cubicBezTo>
                <a:cubicBezTo>
                  <a:pt x="241" y="265"/>
                  <a:pt x="240" y="265"/>
                  <a:pt x="239" y="265"/>
                </a:cubicBezTo>
                <a:cubicBezTo>
                  <a:pt x="238" y="264"/>
                  <a:pt x="237" y="264"/>
                  <a:pt x="235" y="263"/>
                </a:cubicBezTo>
                <a:cubicBezTo>
                  <a:pt x="237" y="262"/>
                  <a:pt x="238" y="259"/>
                  <a:pt x="238" y="256"/>
                </a:cubicBezTo>
                <a:cubicBezTo>
                  <a:pt x="238" y="255"/>
                  <a:pt x="238" y="254"/>
                  <a:pt x="238" y="253"/>
                </a:cubicBezTo>
                <a:cubicBezTo>
                  <a:pt x="237" y="252"/>
                  <a:pt x="237" y="251"/>
                  <a:pt x="236" y="250"/>
                </a:cubicBezTo>
                <a:cubicBezTo>
                  <a:pt x="236" y="249"/>
                  <a:pt x="236" y="248"/>
                  <a:pt x="236" y="248"/>
                </a:cubicBezTo>
                <a:cubicBezTo>
                  <a:pt x="237" y="247"/>
                  <a:pt x="237" y="246"/>
                  <a:pt x="238" y="246"/>
                </a:cubicBezTo>
                <a:cubicBezTo>
                  <a:pt x="238" y="245"/>
                  <a:pt x="239" y="245"/>
                  <a:pt x="239" y="244"/>
                </a:cubicBezTo>
                <a:cubicBezTo>
                  <a:pt x="240" y="244"/>
                  <a:pt x="240" y="243"/>
                  <a:pt x="240" y="242"/>
                </a:cubicBezTo>
                <a:cubicBezTo>
                  <a:pt x="240" y="240"/>
                  <a:pt x="239" y="239"/>
                  <a:pt x="238" y="239"/>
                </a:cubicBezTo>
                <a:cubicBezTo>
                  <a:pt x="237" y="239"/>
                  <a:pt x="237" y="239"/>
                  <a:pt x="237" y="237"/>
                </a:cubicBezTo>
                <a:cubicBezTo>
                  <a:pt x="237" y="237"/>
                  <a:pt x="238" y="235"/>
                  <a:pt x="240" y="232"/>
                </a:cubicBezTo>
                <a:cubicBezTo>
                  <a:pt x="242" y="230"/>
                  <a:pt x="245" y="227"/>
                  <a:pt x="248" y="224"/>
                </a:cubicBezTo>
                <a:cubicBezTo>
                  <a:pt x="251" y="221"/>
                  <a:pt x="253" y="218"/>
                  <a:pt x="256" y="216"/>
                </a:cubicBezTo>
                <a:cubicBezTo>
                  <a:pt x="260" y="212"/>
                  <a:pt x="260" y="212"/>
                  <a:pt x="260" y="212"/>
                </a:cubicBezTo>
                <a:cubicBezTo>
                  <a:pt x="260" y="212"/>
                  <a:pt x="260" y="211"/>
                  <a:pt x="261" y="211"/>
                </a:cubicBezTo>
                <a:cubicBezTo>
                  <a:pt x="262" y="211"/>
                  <a:pt x="263" y="210"/>
                  <a:pt x="263" y="210"/>
                </a:cubicBezTo>
                <a:cubicBezTo>
                  <a:pt x="264" y="209"/>
                  <a:pt x="265" y="209"/>
                  <a:pt x="266" y="209"/>
                </a:cubicBezTo>
                <a:cubicBezTo>
                  <a:pt x="267" y="208"/>
                  <a:pt x="267" y="208"/>
                  <a:pt x="267" y="208"/>
                </a:cubicBezTo>
                <a:cubicBezTo>
                  <a:pt x="268" y="208"/>
                  <a:pt x="269" y="208"/>
                  <a:pt x="270" y="208"/>
                </a:cubicBezTo>
                <a:cubicBezTo>
                  <a:pt x="270" y="209"/>
                  <a:pt x="271" y="209"/>
                  <a:pt x="272" y="209"/>
                </a:cubicBezTo>
                <a:cubicBezTo>
                  <a:pt x="272" y="209"/>
                  <a:pt x="273" y="208"/>
                  <a:pt x="274" y="207"/>
                </a:cubicBezTo>
                <a:cubicBezTo>
                  <a:pt x="275" y="206"/>
                  <a:pt x="276" y="205"/>
                  <a:pt x="277" y="205"/>
                </a:cubicBezTo>
                <a:cubicBezTo>
                  <a:pt x="277" y="205"/>
                  <a:pt x="278" y="206"/>
                  <a:pt x="278" y="206"/>
                </a:cubicBezTo>
                <a:cubicBezTo>
                  <a:pt x="279" y="207"/>
                  <a:pt x="279" y="207"/>
                  <a:pt x="280" y="207"/>
                </a:cubicBezTo>
                <a:cubicBezTo>
                  <a:pt x="281" y="207"/>
                  <a:pt x="281" y="207"/>
                  <a:pt x="282" y="206"/>
                </a:cubicBezTo>
                <a:cubicBezTo>
                  <a:pt x="283" y="206"/>
                  <a:pt x="283" y="205"/>
                  <a:pt x="284" y="205"/>
                </a:cubicBezTo>
                <a:cubicBezTo>
                  <a:pt x="285" y="205"/>
                  <a:pt x="285" y="206"/>
                  <a:pt x="285" y="207"/>
                </a:cubicBezTo>
                <a:cubicBezTo>
                  <a:pt x="285" y="207"/>
                  <a:pt x="285" y="208"/>
                  <a:pt x="285" y="208"/>
                </a:cubicBezTo>
                <a:cubicBezTo>
                  <a:pt x="284" y="209"/>
                  <a:pt x="284" y="210"/>
                  <a:pt x="284" y="210"/>
                </a:cubicBezTo>
                <a:cubicBezTo>
                  <a:pt x="286" y="210"/>
                  <a:pt x="287" y="210"/>
                  <a:pt x="289" y="210"/>
                </a:cubicBezTo>
                <a:cubicBezTo>
                  <a:pt x="290" y="209"/>
                  <a:pt x="292" y="209"/>
                  <a:pt x="294" y="209"/>
                </a:cubicBezTo>
                <a:cubicBezTo>
                  <a:pt x="294" y="209"/>
                  <a:pt x="294" y="209"/>
                  <a:pt x="294" y="210"/>
                </a:cubicBezTo>
                <a:cubicBezTo>
                  <a:pt x="294" y="210"/>
                  <a:pt x="294" y="210"/>
                  <a:pt x="294" y="211"/>
                </a:cubicBezTo>
                <a:cubicBezTo>
                  <a:pt x="294" y="211"/>
                  <a:pt x="294" y="211"/>
                  <a:pt x="294" y="212"/>
                </a:cubicBezTo>
                <a:cubicBezTo>
                  <a:pt x="294" y="212"/>
                  <a:pt x="294" y="213"/>
                  <a:pt x="294" y="214"/>
                </a:cubicBezTo>
                <a:cubicBezTo>
                  <a:pt x="295" y="214"/>
                  <a:pt x="296" y="214"/>
                  <a:pt x="297" y="214"/>
                </a:cubicBezTo>
                <a:cubicBezTo>
                  <a:pt x="298" y="214"/>
                  <a:pt x="299" y="214"/>
                  <a:pt x="300" y="214"/>
                </a:cubicBezTo>
                <a:cubicBezTo>
                  <a:pt x="300" y="213"/>
                  <a:pt x="301" y="213"/>
                  <a:pt x="301" y="212"/>
                </a:cubicBezTo>
                <a:cubicBezTo>
                  <a:pt x="301" y="211"/>
                  <a:pt x="301" y="211"/>
                  <a:pt x="302" y="210"/>
                </a:cubicBezTo>
                <a:cubicBezTo>
                  <a:pt x="302" y="210"/>
                  <a:pt x="303" y="209"/>
                  <a:pt x="304" y="209"/>
                </a:cubicBezTo>
                <a:cubicBezTo>
                  <a:pt x="305" y="209"/>
                  <a:pt x="305" y="210"/>
                  <a:pt x="305" y="211"/>
                </a:cubicBezTo>
                <a:cubicBezTo>
                  <a:pt x="305" y="212"/>
                  <a:pt x="304" y="214"/>
                  <a:pt x="302" y="214"/>
                </a:cubicBezTo>
                <a:cubicBezTo>
                  <a:pt x="301" y="215"/>
                  <a:pt x="300" y="216"/>
                  <a:pt x="299" y="217"/>
                </a:cubicBezTo>
                <a:cubicBezTo>
                  <a:pt x="300" y="219"/>
                  <a:pt x="300" y="220"/>
                  <a:pt x="300" y="221"/>
                </a:cubicBezTo>
                <a:cubicBezTo>
                  <a:pt x="301" y="223"/>
                  <a:pt x="301" y="224"/>
                  <a:pt x="302" y="226"/>
                </a:cubicBezTo>
                <a:cubicBezTo>
                  <a:pt x="303" y="226"/>
                  <a:pt x="303" y="226"/>
                  <a:pt x="304" y="226"/>
                </a:cubicBezTo>
                <a:cubicBezTo>
                  <a:pt x="306" y="227"/>
                  <a:pt x="306" y="227"/>
                  <a:pt x="306" y="227"/>
                </a:cubicBezTo>
                <a:cubicBezTo>
                  <a:pt x="307" y="227"/>
                  <a:pt x="307" y="227"/>
                  <a:pt x="308" y="227"/>
                </a:cubicBezTo>
                <a:cubicBezTo>
                  <a:pt x="308" y="227"/>
                  <a:pt x="308" y="228"/>
                  <a:pt x="308" y="228"/>
                </a:cubicBezTo>
                <a:cubicBezTo>
                  <a:pt x="308" y="229"/>
                  <a:pt x="308" y="230"/>
                  <a:pt x="306" y="231"/>
                </a:cubicBezTo>
                <a:cubicBezTo>
                  <a:pt x="305" y="233"/>
                  <a:pt x="304" y="234"/>
                  <a:pt x="304" y="237"/>
                </a:cubicBezTo>
                <a:cubicBezTo>
                  <a:pt x="304" y="238"/>
                  <a:pt x="305" y="239"/>
                  <a:pt x="305" y="240"/>
                </a:cubicBezTo>
                <a:close/>
                <a:moveTo>
                  <a:pt x="18" y="181"/>
                </a:moveTo>
                <a:cubicBezTo>
                  <a:pt x="18" y="184"/>
                  <a:pt x="18" y="186"/>
                  <a:pt x="16" y="188"/>
                </a:cubicBezTo>
                <a:cubicBezTo>
                  <a:pt x="15" y="190"/>
                  <a:pt x="13" y="191"/>
                  <a:pt x="9" y="191"/>
                </a:cubicBezTo>
                <a:cubicBezTo>
                  <a:pt x="7" y="191"/>
                  <a:pt x="4" y="191"/>
                  <a:pt x="3" y="189"/>
                </a:cubicBezTo>
                <a:cubicBezTo>
                  <a:pt x="1" y="187"/>
                  <a:pt x="0" y="185"/>
                  <a:pt x="0" y="183"/>
                </a:cubicBezTo>
                <a:cubicBezTo>
                  <a:pt x="0" y="180"/>
                  <a:pt x="1" y="177"/>
                  <a:pt x="3" y="175"/>
                </a:cubicBezTo>
                <a:cubicBezTo>
                  <a:pt x="5" y="173"/>
                  <a:pt x="7" y="172"/>
                  <a:pt x="9" y="172"/>
                </a:cubicBezTo>
                <a:cubicBezTo>
                  <a:pt x="11" y="172"/>
                  <a:pt x="13" y="173"/>
                  <a:pt x="15" y="175"/>
                </a:cubicBezTo>
                <a:cubicBezTo>
                  <a:pt x="17" y="177"/>
                  <a:pt x="18" y="179"/>
                  <a:pt x="18" y="181"/>
                </a:cubicBezTo>
                <a:close/>
                <a:moveTo>
                  <a:pt x="60" y="5"/>
                </a:moveTo>
                <a:cubicBezTo>
                  <a:pt x="60" y="5"/>
                  <a:pt x="60" y="6"/>
                  <a:pt x="60" y="6"/>
                </a:cubicBezTo>
                <a:cubicBezTo>
                  <a:pt x="61" y="7"/>
                  <a:pt x="61" y="7"/>
                  <a:pt x="61" y="8"/>
                </a:cubicBezTo>
                <a:cubicBezTo>
                  <a:pt x="61" y="8"/>
                  <a:pt x="61" y="9"/>
                  <a:pt x="60" y="9"/>
                </a:cubicBezTo>
                <a:cubicBezTo>
                  <a:pt x="60" y="9"/>
                  <a:pt x="60" y="9"/>
                  <a:pt x="60" y="10"/>
                </a:cubicBezTo>
                <a:cubicBezTo>
                  <a:pt x="57" y="8"/>
                  <a:pt x="55" y="6"/>
                  <a:pt x="55" y="2"/>
                </a:cubicBezTo>
                <a:cubicBezTo>
                  <a:pt x="55" y="2"/>
                  <a:pt x="55" y="1"/>
                  <a:pt x="56" y="1"/>
                </a:cubicBezTo>
                <a:cubicBezTo>
                  <a:pt x="56" y="0"/>
                  <a:pt x="57" y="0"/>
                  <a:pt x="57" y="0"/>
                </a:cubicBezTo>
                <a:cubicBezTo>
                  <a:pt x="58" y="0"/>
                  <a:pt x="59" y="1"/>
                  <a:pt x="59" y="2"/>
                </a:cubicBezTo>
                <a:cubicBezTo>
                  <a:pt x="59" y="3"/>
                  <a:pt x="60" y="4"/>
                  <a:pt x="60" y="5"/>
                </a:cubicBezTo>
                <a:close/>
                <a:moveTo>
                  <a:pt x="68" y="22"/>
                </a:moveTo>
                <a:cubicBezTo>
                  <a:pt x="68" y="23"/>
                  <a:pt x="68" y="24"/>
                  <a:pt x="68" y="24"/>
                </a:cubicBezTo>
                <a:cubicBezTo>
                  <a:pt x="67" y="24"/>
                  <a:pt x="66" y="24"/>
                  <a:pt x="65" y="23"/>
                </a:cubicBezTo>
                <a:cubicBezTo>
                  <a:pt x="65" y="22"/>
                  <a:pt x="64" y="22"/>
                  <a:pt x="64" y="21"/>
                </a:cubicBezTo>
                <a:cubicBezTo>
                  <a:pt x="64" y="20"/>
                  <a:pt x="63" y="19"/>
                  <a:pt x="63" y="18"/>
                </a:cubicBezTo>
                <a:cubicBezTo>
                  <a:pt x="63" y="18"/>
                  <a:pt x="63" y="17"/>
                  <a:pt x="63" y="17"/>
                </a:cubicBezTo>
                <a:cubicBezTo>
                  <a:pt x="63" y="16"/>
                  <a:pt x="63" y="15"/>
                  <a:pt x="64" y="15"/>
                </a:cubicBezTo>
                <a:cubicBezTo>
                  <a:pt x="65" y="16"/>
                  <a:pt x="66" y="17"/>
                  <a:pt x="67" y="18"/>
                </a:cubicBezTo>
                <a:cubicBezTo>
                  <a:pt x="67" y="20"/>
                  <a:pt x="68" y="21"/>
                  <a:pt x="68" y="22"/>
                </a:cubicBezTo>
                <a:close/>
                <a:moveTo>
                  <a:pt x="126" y="300"/>
                </a:moveTo>
                <a:cubicBezTo>
                  <a:pt x="126" y="301"/>
                  <a:pt x="126" y="302"/>
                  <a:pt x="125" y="302"/>
                </a:cubicBezTo>
                <a:cubicBezTo>
                  <a:pt x="124" y="303"/>
                  <a:pt x="123" y="303"/>
                  <a:pt x="123" y="303"/>
                </a:cubicBezTo>
                <a:cubicBezTo>
                  <a:pt x="122" y="303"/>
                  <a:pt x="122" y="303"/>
                  <a:pt x="121" y="303"/>
                </a:cubicBezTo>
                <a:cubicBezTo>
                  <a:pt x="121" y="303"/>
                  <a:pt x="120" y="303"/>
                  <a:pt x="120" y="303"/>
                </a:cubicBezTo>
                <a:cubicBezTo>
                  <a:pt x="120" y="302"/>
                  <a:pt x="121" y="301"/>
                  <a:pt x="122" y="300"/>
                </a:cubicBezTo>
                <a:cubicBezTo>
                  <a:pt x="122" y="300"/>
                  <a:pt x="123" y="299"/>
                  <a:pt x="124" y="299"/>
                </a:cubicBezTo>
                <a:cubicBezTo>
                  <a:pt x="125" y="299"/>
                  <a:pt x="125" y="300"/>
                  <a:pt x="126" y="300"/>
                </a:cubicBezTo>
                <a:close/>
                <a:moveTo>
                  <a:pt x="219" y="293"/>
                </a:moveTo>
                <a:cubicBezTo>
                  <a:pt x="218" y="293"/>
                  <a:pt x="217" y="292"/>
                  <a:pt x="216" y="292"/>
                </a:cubicBezTo>
                <a:cubicBezTo>
                  <a:pt x="215" y="291"/>
                  <a:pt x="214" y="290"/>
                  <a:pt x="213" y="290"/>
                </a:cubicBezTo>
                <a:cubicBezTo>
                  <a:pt x="213" y="289"/>
                  <a:pt x="212" y="288"/>
                  <a:pt x="211" y="287"/>
                </a:cubicBezTo>
                <a:cubicBezTo>
                  <a:pt x="211" y="287"/>
                  <a:pt x="211" y="286"/>
                  <a:pt x="211" y="286"/>
                </a:cubicBezTo>
                <a:cubicBezTo>
                  <a:pt x="211" y="287"/>
                  <a:pt x="211" y="287"/>
                  <a:pt x="212" y="288"/>
                </a:cubicBezTo>
                <a:cubicBezTo>
                  <a:pt x="213" y="289"/>
                  <a:pt x="214" y="289"/>
                  <a:pt x="215" y="290"/>
                </a:cubicBezTo>
                <a:cubicBezTo>
                  <a:pt x="218" y="292"/>
                  <a:pt x="218" y="292"/>
                  <a:pt x="218" y="292"/>
                </a:cubicBezTo>
                <a:cubicBezTo>
                  <a:pt x="219" y="292"/>
                  <a:pt x="219" y="292"/>
                  <a:pt x="219" y="293"/>
                </a:cubicBezTo>
                <a:close/>
                <a:moveTo>
                  <a:pt x="193" y="292"/>
                </a:moveTo>
                <a:cubicBezTo>
                  <a:pt x="194" y="292"/>
                  <a:pt x="195" y="293"/>
                  <a:pt x="196" y="293"/>
                </a:cubicBezTo>
                <a:cubicBezTo>
                  <a:pt x="197" y="293"/>
                  <a:pt x="198" y="294"/>
                  <a:pt x="198" y="296"/>
                </a:cubicBezTo>
                <a:cubicBezTo>
                  <a:pt x="197" y="295"/>
                  <a:pt x="197" y="295"/>
                  <a:pt x="197" y="295"/>
                </a:cubicBezTo>
                <a:cubicBezTo>
                  <a:pt x="196" y="294"/>
                  <a:pt x="196" y="294"/>
                  <a:pt x="196" y="293"/>
                </a:cubicBezTo>
                <a:cubicBezTo>
                  <a:pt x="196" y="296"/>
                  <a:pt x="196" y="296"/>
                  <a:pt x="196" y="296"/>
                </a:cubicBezTo>
                <a:cubicBezTo>
                  <a:pt x="195" y="296"/>
                  <a:pt x="194" y="295"/>
                  <a:pt x="194" y="294"/>
                </a:cubicBezTo>
                <a:cubicBezTo>
                  <a:pt x="194" y="293"/>
                  <a:pt x="194" y="292"/>
                  <a:pt x="193" y="292"/>
                </a:cubicBezTo>
                <a:close/>
                <a:moveTo>
                  <a:pt x="154" y="95"/>
                </a:moveTo>
                <a:cubicBezTo>
                  <a:pt x="154" y="96"/>
                  <a:pt x="154" y="96"/>
                  <a:pt x="154" y="97"/>
                </a:cubicBezTo>
                <a:cubicBezTo>
                  <a:pt x="154" y="98"/>
                  <a:pt x="153" y="98"/>
                  <a:pt x="152" y="99"/>
                </a:cubicBezTo>
                <a:cubicBezTo>
                  <a:pt x="152" y="99"/>
                  <a:pt x="152" y="99"/>
                  <a:pt x="151" y="98"/>
                </a:cubicBezTo>
                <a:cubicBezTo>
                  <a:pt x="151" y="98"/>
                  <a:pt x="151" y="98"/>
                  <a:pt x="151" y="98"/>
                </a:cubicBezTo>
                <a:cubicBezTo>
                  <a:pt x="151" y="97"/>
                  <a:pt x="151" y="97"/>
                  <a:pt x="152" y="96"/>
                </a:cubicBezTo>
                <a:cubicBezTo>
                  <a:pt x="152" y="95"/>
                  <a:pt x="153" y="95"/>
                  <a:pt x="153" y="94"/>
                </a:cubicBezTo>
                <a:lnTo>
                  <a:pt x="154" y="95"/>
                </a:lnTo>
                <a:close/>
                <a:moveTo>
                  <a:pt x="312" y="248"/>
                </a:moveTo>
                <a:cubicBezTo>
                  <a:pt x="313" y="247"/>
                  <a:pt x="315" y="247"/>
                  <a:pt x="316" y="247"/>
                </a:cubicBezTo>
                <a:cubicBezTo>
                  <a:pt x="317" y="247"/>
                  <a:pt x="317" y="247"/>
                  <a:pt x="318" y="247"/>
                </a:cubicBezTo>
                <a:cubicBezTo>
                  <a:pt x="317" y="248"/>
                  <a:pt x="317" y="248"/>
                  <a:pt x="316" y="248"/>
                </a:cubicBezTo>
                <a:cubicBezTo>
                  <a:pt x="316" y="248"/>
                  <a:pt x="315" y="248"/>
                  <a:pt x="315" y="248"/>
                </a:cubicBezTo>
                <a:cubicBezTo>
                  <a:pt x="314" y="248"/>
                  <a:pt x="314" y="248"/>
                  <a:pt x="313" y="248"/>
                </a:cubicBezTo>
                <a:cubicBezTo>
                  <a:pt x="313" y="248"/>
                  <a:pt x="312" y="248"/>
                  <a:pt x="312" y="248"/>
                </a:cubicBezTo>
                <a:close/>
                <a:moveTo>
                  <a:pt x="284" y="200"/>
                </a:moveTo>
                <a:cubicBezTo>
                  <a:pt x="285" y="200"/>
                  <a:pt x="285" y="200"/>
                  <a:pt x="285" y="200"/>
                </a:cubicBezTo>
                <a:cubicBezTo>
                  <a:pt x="285" y="200"/>
                  <a:pt x="285" y="200"/>
                  <a:pt x="285" y="200"/>
                </a:cubicBezTo>
                <a:cubicBezTo>
                  <a:pt x="285" y="200"/>
                  <a:pt x="285" y="200"/>
                  <a:pt x="285" y="200"/>
                </a:cubicBezTo>
                <a:cubicBezTo>
                  <a:pt x="285" y="200"/>
                  <a:pt x="285" y="200"/>
                  <a:pt x="285" y="200"/>
                </a:cubicBezTo>
                <a:cubicBezTo>
                  <a:pt x="285" y="201"/>
                  <a:pt x="285" y="202"/>
                  <a:pt x="284" y="202"/>
                </a:cubicBezTo>
                <a:cubicBezTo>
                  <a:pt x="284" y="202"/>
                  <a:pt x="283" y="203"/>
                  <a:pt x="283" y="203"/>
                </a:cubicBezTo>
                <a:cubicBezTo>
                  <a:pt x="283" y="203"/>
                  <a:pt x="283" y="202"/>
                  <a:pt x="283" y="202"/>
                </a:cubicBezTo>
                <a:cubicBezTo>
                  <a:pt x="283" y="201"/>
                  <a:pt x="284" y="200"/>
                  <a:pt x="284" y="200"/>
                </a:cubicBezTo>
                <a:close/>
                <a:moveTo>
                  <a:pt x="37" y="115"/>
                </a:moveTo>
                <a:cubicBezTo>
                  <a:pt x="37" y="115"/>
                  <a:pt x="36" y="114"/>
                  <a:pt x="35" y="114"/>
                </a:cubicBezTo>
                <a:cubicBezTo>
                  <a:pt x="35" y="114"/>
                  <a:pt x="34" y="113"/>
                  <a:pt x="33" y="113"/>
                </a:cubicBezTo>
                <a:cubicBezTo>
                  <a:pt x="33" y="112"/>
                  <a:pt x="33" y="112"/>
                  <a:pt x="33" y="112"/>
                </a:cubicBezTo>
                <a:cubicBezTo>
                  <a:pt x="34" y="112"/>
                  <a:pt x="34" y="112"/>
                  <a:pt x="34" y="112"/>
                </a:cubicBezTo>
                <a:cubicBezTo>
                  <a:pt x="35" y="112"/>
                  <a:pt x="36" y="112"/>
                  <a:pt x="36" y="113"/>
                </a:cubicBezTo>
                <a:cubicBezTo>
                  <a:pt x="36" y="114"/>
                  <a:pt x="36" y="114"/>
                  <a:pt x="37" y="115"/>
                </a:cubicBezTo>
                <a:close/>
                <a:moveTo>
                  <a:pt x="209" y="271"/>
                </a:moveTo>
                <a:cubicBezTo>
                  <a:pt x="210" y="271"/>
                  <a:pt x="210" y="271"/>
                  <a:pt x="210" y="272"/>
                </a:cubicBezTo>
                <a:cubicBezTo>
                  <a:pt x="209" y="273"/>
                  <a:pt x="209" y="273"/>
                  <a:pt x="209" y="273"/>
                </a:cubicBezTo>
                <a:cubicBezTo>
                  <a:pt x="209" y="273"/>
                  <a:pt x="208" y="273"/>
                  <a:pt x="208" y="272"/>
                </a:cubicBezTo>
                <a:cubicBezTo>
                  <a:pt x="208" y="272"/>
                  <a:pt x="207" y="272"/>
                  <a:pt x="207" y="272"/>
                </a:cubicBezTo>
                <a:cubicBezTo>
                  <a:pt x="207" y="271"/>
                  <a:pt x="208" y="271"/>
                  <a:pt x="208" y="271"/>
                </a:cubicBezTo>
                <a:lnTo>
                  <a:pt x="209" y="271"/>
                </a:lnTo>
                <a:close/>
                <a:moveTo>
                  <a:pt x="55" y="223"/>
                </a:moveTo>
                <a:cubicBezTo>
                  <a:pt x="55" y="223"/>
                  <a:pt x="55" y="224"/>
                  <a:pt x="55" y="224"/>
                </a:cubicBezTo>
                <a:cubicBezTo>
                  <a:pt x="55" y="225"/>
                  <a:pt x="54" y="225"/>
                  <a:pt x="54" y="225"/>
                </a:cubicBezTo>
                <a:cubicBezTo>
                  <a:pt x="54" y="225"/>
                  <a:pt x="53" y="225"/>
                  <a:pt x="53" y="225"/>
                </a:cubicBezTo>
                <a:cubicBezTo>
                  <a:pt x="53" y="224"/>
                  <a:pt x="54" y="223"/>
                  <a:pt x="55" y="223"/>
                </a:cubicBezTo>
                <a:close/>
                <a:moveTo>
                  <a:pt x="291" y="201"/>
                </a:moveTo>
                <a:cubicBezTo>
                  <a:pt x="291" y="201"/>
                  <a:pt x="292" y="200"/>
                  <a:pt x="292" y="199"/>
                </a:cubicBezTo>
                <a:cubicBezTo>
                  <a:pt x="292" y="198"/>
                  <a:pt x="292" y="198"/>
                  <a:pt x="293" y="198"/>
                </a:cubicBezTo>
                <a:cubicBezTo>
                  <a:pt x="293" y="198"/>
                  <a:pt x="293" y="199"/>
                  <a:pt x="292" y="200"/>
                </a:cubicBezTo>
                <a:cubicBezTo>
                  <a:pt x="292" y="200"/>
                  <a:pt x="291" y="201"/>
                  <a:pt x="291" y="201"/>
                </a:cubicBezTo>
                <a:close/>
                <a:moveTo>
                  <a:pt x="123" y="242"/>
                </a:moveTo>
                <a:cubicBezTo>
                  <a:pt x="124" y="242"/>
                  <a:pt x="124" y="242"/>
                  <a:pt x="124" y="241"/>
                </a:cubicBezTo>
                <a:cubicBezTo>
                  <a:pt x="124" y="241"/>
                  <a:pt x="124" y="241"/>
                  <a:pt x="125" y="241"/>
                </a:cubicBezTo>
                <a:cubicBezTo>
                  <a:pt x="125" y="240"/>
                  <a:pt x="124" y="240"/>
                  <a:pt x="124" y="240"/>
                </a:cubicBezTo>
                <a:cubicBezTo>
                  <a:pt x="123" y="240"/>
                  <a:pt x="123" y="241"/>
                  <a:pt x="123" y="241"/>
                </a:cubicBezTo>
                <a:cubicBezTo>
                  <a:pt x="123" y="242"/>
                  <a:pt x="123" y="242"/>
                  <a:pt x="123" y="242"/>
                </a:cubicBezTo>
                <a:cubicBezTo>
                  <a:pt x="123" y="242"/>
                  <a:pt x="123" y="242"/>
                  <a:pt x="123" y="242"/>
                </a:cubicBezTo>
                <a:cubicBezTo>
                  <a:pt x="123" y="242"/>
                  <a:pt x="123" y="242"/>
                  <a:pt x="123" y="2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50" name="Freeform 52">
            <a:extLst>
              <a:ext uri="{FF2B5EF4-FFF2-40B4-BE49-F238E27FC236}">
                <a16:creationId xmlns:a16="http://schemas.microsoft.com/office/drawing/2014/main" xmlns="" id="{1AA60B1E-CDD7-4560-ACC7-B99B46FFA0CD}"/>
              </a:ext>
            </a:extLst>
          </p:cNvPr>
          <p:cNvSpPr>
            <a:spLocks noEditPoints="1"/>
          </p:cNvSpPr>
          <p:nvPr/>
        </p:nvSpPr>
        <p:spPr bwMode="auto">
          <a:xfrm>
            <a:off x="10853435" y="3876753"/>
            <a:ext cx="478196" cy="328314"/>
          </a:xfrm>
          <a:custGeom>
            <a:avLst/>
            <a:gdLst>
              <a:gd name="T0" fmla="*/ 130 w 230"/>
              <a:gd name="T1" fmla="*/ 119 h 158"/>
              <a:gd name="T2" fmla="*/ 145 w 230"/>
              <a:gd name="T3" fmla="*/ 112 h 158"/>
              <a:gd name="T4" fmla="*/ 136 w 230"/>
              <a:gd name="T5" fmla="*/ 108 h 158"/>
              <a:gd name="T6" fmla="*/ 120 w 230"/>
              <a:gd name="T7" fmla="*/ 101 h 158"/>
              <a:gd name="T8" fmla="*/ 117 w 230"/>
              <a:gd name="T9" fmla="*/ 82 h 158"/>
              <a:gd name="T10" fmla="*/ 126 w 230"/>
              <a:gd name="T11" fmla="*/ 78 h 158"/>
              <a:gd name="T12" fmla="*/ 142 w 230"/>
              <a:gd name="T13" fmla="*/ 92 h 158"/>
              <a:gd name="T14" fmla="*/ 147 w 230"/>
              <a:gd name="T15" fmla="*/ 93 h 158"/>
              <a:gd name="T16" fmla="*/ 153 w 230"/>
              <a:gd name="T17" fmla="*/ 104 h 158"/>
              <a:gd name="T18" fmla="*/ 69 w 230"/>
              <a:gd name="T19" fmla="*/ 158 h 158"/>
              <a:gd name="T20" fmla="*/ 73 w 230"/>
              <a:gd name="T21" fmla="*/ 153 h 158"/>
              <a:gd name="T22" fmla="*/ 114 w 230"/>
              <a:gd name="T23" fmla="*/ 65 h 158"/>
              <a:gd name="T24" fmla="*/ 103 w 230"/>
              <a:gd name="T25" fmla="*/ 67 h 158"/>
              <a:gd name="T26" fmla="*/ 87 w 230"/>
              <a:gd name="T27" fmla="*/ 72 h 158"/>
              <a:gd name="T28" fmla="*/ 81 w 230"/>
              <a:gd name="T29" fmla="*/ 61 h 158"/>
              <a:gd name="T30" fmla="*/ 74 w 230"/>
              <a:gd name="T31" fmla="*/ 63 h 158"/>
              <a:gd name="T32" fmla="*/ 63 w 230"/>
              <a:gd name="T33" fmla="*/ 51 h 158"/>
              <a:gd name="T34" fmla="*/ 51 w 230"/>
              <a:gd name="T35" fmla="*/ 41 h 158"/>
              <a:gd name="T36" fmla="*/ 45 w 230"/>
              <a:gd name="T37" fmla="*/ 34 h 158"/>
              <a:gd name="T38" fmla="*/ 37 w 230"/>
              <a:gd name="T39" fmla="*/ 21 h 158"/>
              <a:gd name="T40" fmla="*/ 47 w 230"/>
              <a:gd name="T41" fmla="*/ 6 h 158"/>
              <a:gd name="T42" fmla="*/ 63 w 230"/>
              <a:gd name="T43" fmla="*/ 2 h 158"/>
              <a:gd name="T44" fmla="*/ 73 w 230"/>
              <a:gd name="T45" fmla="*/ 1 h 158"/>
              <a:gd name="T46" fmla="*/ 81 w 230"/>
              <a:gd name="T47" fmla="*/ 10 h 158"/>
              <a:gd name="T48" fmla="*/ 91 w 230"/>
              <a:gd name="T49" fmla="*/ 7 h 158"/>
              <a:gd name="T50" fmla="*/ 108 w 230"/>
              <a:gd name="T51" fmla="*/ 3 h 158"/>
              <a:gd name="T52" fmla="*/ 118 w 230"/>
              <a:gd name="T53" fmla="*/ 4 h 158"/>
              <a:gd name="T54" fmla="*/ 127 w 230"/>
              <a:gd name="T55" fmla="*/ 11 h 158"/>
              <a:gd name="T56" fmla="*/ 129 w 230"/>
              <a:gd name="T57" fmla="*/ 12 h 158"/>
              <a:gd name="T58" fmla="*/ 133 w 230"/>
              <a:gd name="T59" fmla="*/ 19 h 158"/>
              <a:gd name="T60" fmla="*/ 138 w 230"/>
              <a:gd name="T61" fmla="*/ 29 h 158"/>
              <a:gd name="T62" fmla="*/ 134 w 230"/>
              <a:gd name="T63" fmla="*/ 43 h 158"/>
              <a:gd name="T64" fmla="*/ 129 w 230"/>
              <a:gd name="T65" fmla="*/ 52 h 158"/>
              <a:gd name="T66" fmla="*/ 120 w 230"/>
              <a:gd name="T67" fmla="*/ 61 h 158"/>
              <a:gd name="T68" fmla="*/ 124 w 230"/>
              <a:gd name="T69" fmla="*/ 68 h 158"/>
              <a:gd name="T70" fmla="*/ 131 w 230"/>
              <a:gd name="T71" fmla="*/ 64 h 158"/>
              <a:gd name="T72" fmla="*/ 205 w 230"/>
              <a:gd name="T73" fmla="*/ 129 h 158"/>
              <a:gd name="T74" fmla="*/ 190 w 230"/>
              <a:gd name="T75" fmla="*/ 130 h 158"/>
              <a:gd name="T76" fmla="*/ 204 w 230"/>
              <a:gd name="T77" fmla="*/ 125 h 158"/>
              <a:gd name="T78" fmla="*/ 178 w 230"/>
              <a:gd name="T79" fmla="*/ 117 h 158"/>
              <a:gd name="T80" fmla="*/ 184 w 230"/>
              <a:gd name="T81" fmla="*/ 114 h 158"/>
              <a:gd name="T82" fmla="*/ 219 w 230"/>
              <a:gd name="T83" fmla="*/ 104 h 158"/>
              <a:gd name="T84" fmla="*/ 159 w 230"/>
              <a:gd name="T85" fmla="*/ 120 h 158"/>
              <a:gd name="T86" fmla="*/ 154 w 230"/>
              <a:gd name="T87" fmla="*/ 110 h 158"/>
              <a:gd name="T88" fmla="*/ 169 w 230"/>
              <a:gd name="T89" fmla="*/ 107 h 158"/>
              <a:gd name="T90" fmla="*/ 168 w 230"/>
              <a:gd name="T91" fmla="*/ 120 h 158"/>
              <a:gd name="T92" fmla="*/ 182 w 230"/>
              <a:gd name="T93" fmla="*/ 131 h 158"/>
              <a:gd name="T94" fmla="*/ 178 w 230"/>
              <a:gd name="T95" fmla="*/ 138 h 158"/>
              <a:gd name="T96" fmla="*/ 164 w 230"/>
              <a:gd name="T97" fmla="*/ 139 h 158"/>
              <a:gd name="T98" fmla="*/ 167 w 230"/>
              <a:gd name="T99" fmla="*/ 122 h 158"/>
              <a:gd name="T100" fmla="*/ 179 w 230"/>
              <a:gd name="T101" fmla="*/ 123 h 158"/>
              <a:gd name="T102" fmla="*/ 152 w 230"/>
              <a:gd name="T103" fmla="*/ 119 h 158"/>
              <a:gd name="T104" fmla="*/ 161 w 230"/>
              <a:gd name="T105" fmla="*/ 71 h 158"/>
              <a:gd name="T106" fmla="*/ 170 w 230"/>
              <a:gd name="T107" fmla="*/ 94 h 158"/>
              <a:gd name="T108" fmla="*/ 178 w 230"/>
              <a:gd name="T109" fmla="*/ 87 h 158"/>
              <a:gd name="T110" fmla="*/ 199 w 230"/>
              <a:gd name="T111" fmla="*/ 113 h 158"/>
              <a:gd name="T112" fmla="*/ 199 w 230"/>
              <a:gd name="T113" fmla="*/ 115 h 158"/>
              <a:gd name="T114" fmla="*/ 180 w 230"/>
              <a:gd name="T115" fmla="*/ 100 h 158"/>
              <a:gd name="T116" fmla="*/ 199 w 230"/>
              <a:gd name="T117" fmla="*/ 49 h 158"/>
              <a:gd name="T118" fmla="*/ 11 w 230"/>
              <a:gd name="T119" fmla="*/ 63 h 158"/>
              <a:gd name="T120" fmla="*/ 22 w 230"/>
              <a:gd name="T121" fmla="*/ 73 h 158"/>
              <a:gd name="T122" fmla="*/ 22 w 230"/>
              <a:gd name="T123" fmla="*/ 73 h 158"/>
              <a:gd name="T124" fmla="*/ 9 w 230"/>
              <a:gd name="T125" fmla="*/ 11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158">
                <a:moveTo>
                  <a:pt x="121" y="104"/>
                </a:moveTo>
                <a:cubicBezTo>
                  <a:pt x="121" y="104"/>
                  <a:pt x="122" y="104"/>
                  <a:pt x="122" y="104"/>
                </a:cubicBezTo>
                <a:cubicBezTo>
                  <a:pt x="122" y="104"/>
                  <a:pt x="122" y="104"/>
                  <a:pt x="122" y="104"/>
                </a:cubicBezTo>
                <a:cubicBezTo>
                  <a:pt x="122" y="104"/>
                  <a:pt x="123" y="105"/>
                  <a:pt x="123" y="105"/>
                </a:cubicBezTo>
                <a:cubicBezTo>
                  <a:pt x="122" y="105"/>
                  <a:pt x="122" y="105"/>
                  <a:pt x="122" y="105"/>
                </a:cubicBezTo>
                <a:cubicBezTo>
                  <a:pt x="121" y="105"/>
                  <a:pt x="121" y="104"/>
                  <a:pt x="121" y="104"/>
                </a:cubicBezTo>
                <a:close/>
                <a:moveTo>
                  <a:pt x="131" y="118"/>
                </a:moveTo>
                <a:cubicBezTo>
                  <a:pt x="131" y="119"/>
                  <a:pt x="131" y="119"/>
                  <a:pt x="131" y="119"/>
                </a:cubicBezTo>
                <a:cubicBezTo>
                  <a:pt x="131" y="119"/>
                  <a:pt x="131" y="119"/>
                  <a:pt x="131" y="119"/>
                </a:cubicBezTo>
                <a:cubicBezTo>
                  <a:pt x="130" y="119"/>
                  <a:pt x="130" y="119"/>
                  <a:pt x="130" y="119"/>
                </a:cubicBezTo>
                <a:cubicBezTo>
                  <a:pt x="131" y="119"/>
                  <a:pt x="130" y="119"/>
                  <a:pt x="130" y="119"/>
                </a:cubicBezTo>
                <a:cubicBezTo>
                  <a:pt x="130" y="118"/>
                  <a:pt x="130" y="118"/>
                  <a:pt x="131" y="118"/>
                </a:cubicBezTo>
                <a:cubicBezTo>
                  <a:pt x="131" y="118"/>
                  <a:pt x="131" y="118"/>
                  <a:pt x="131" y="118"/>
                </a:cubicBezTo>
                <a:close/>
                <a:moveTo>
                  <a:pt x="96" y="136"/>
                </a:moveTo>
                <a:cubicBezTo>
                  <a:pt x="97" y="136"/>
                  <a:pt x="97" y="136"/>
                  <a:pt x="97" y="137"/>
                </a:cubicBezTo>
                <a:cubicBezTo>
                  <a:pt x="96" y="137"/>
                  <a:pt x="96" y="137"/>
                  <a:pt x="96" y="137"/>
                </a:cubicBezTo>
                <a:cubicBezTo>
                  <a:pt x="96" y="137"/>
                  <a:pt x="96" y="137"/>
                  <a:pt x="95" y="137"/>
                </a:cubicBezTo>
                <a:cubicBezTo>
                  <a:pt x="95" y="136"/>
                  <a:pt x="95" y="136"/>
                  <a:pt x="95" y="136"/>
                </a:cubicBezTo>
                <a:cubicBezTo>
                  <a:pt x="96" y="136"/>
                  <a:pt x="96" y="136"/>
                  <a:pt x="96" y="136"/>
                </a:cubicBezTo>
                <a:close/>
                <a:moveTo>
                  <a:pt x="151" y="110"/>
                </a:moveTo>
                <a:cubicBezTo>
                  <a:pt x="147" y="111"/>
                  <a:pt x="147" y="111"/>
                  <a:pt x="147" y="111"/>
                </a:cubicBezTo>
                <a:cubicBezTo>
                  <a:pt x="147" y="112"/>
                  <a:pt x="147" y="112"/>
                  <a:pt x="145" y="112"/>
                </a:cubicBezTo>
                <a:cubicBezTo>
                  <a:pt x="144" y="112"/>
                  <a:pt x="143" y="112"/>
                  <a:pt x="142" y="112"/>
                </a:cubicBezTo>
                <a:cubicBezTo>
                  <a:pt x="140" y="111"/>
                  <a:pt x="140" y="111"/>
                  <a:pt x="140" y="111"/>
                </a:cubicBezTo>
                <a:cubicBezTo>
                  <a:pt x="138" y="110"/>
                  <a:pt x="138" y="110"/>
                  <a:pt x="137" y="110"/>
                </a:cubicBezTo>
                <a:cubicBezTo>
                  <a:pt x="137" y="110"/>
                  <a:pt x="137" y="110"/>
                  <a:pt x="137" y="110"/>
                </a:cubicBezTo>
                <a:cubicBezTo>
                  <a:pt x="136" y="110"/>
                  <a:pt x="136" y="110"/>
                  <a:pt x="136" y="110"/>
                </a:cubicBezTo>
                <a:cubicBezTo>
                  <a:pt x="136" y="111"/>
                  <a:pt x="136" y="111"/>
                  <a:pt x="136" y="111"/>
                </a:cubicBezTo>
                <a:cubicBezTo>
                  <a:pt x="136" y="111"/>
                  <a:pt x="135" y="111"/>
                  <a:pt x="135" y="111"/>
                </a:cubicBezTo>
                <a:cubicBezTo>
                  <a:pt x="135" y="111"/>
                  <a:pt x="135" y="111"/>
                  <a:pt x="135" y="111"/>
                </a:cubicBezTo>
                <a:cubicBezTo>
                  <a:pt x="135" y="110"/>
                  <a:pt x="135" y="110"/>
                  <a:pt x="135" y="110"/>
                </a:cubicBezTo>
                <a:cubicBezTo>
                  <a:pt x="135" y="110"/>
                  <a:pt x="135" y="110"/>
                  <a:pt x="135" y="109"/>
                </a:cubicBezTo>
                <a:cubicBezTo>
                  <a:pt x="136" y="109"/>
                  <a:pt x="136" y="109"/>
                  <a:pt x="136" y="108"/>
                </a:cubicBezTo>
                <a:cubicBezTo>
                  <a:pt x="136" y="107"/>
                  <a:pt x="135" y="107"/>
                  <a:pt x="134" y="106"/>
                </a:cubicBezTo>
                <a:cubicBezTo>
                  <a:pt x="134" y="107"/>
                  <a:pt x="134" y="107"/>
                  <a:pt x="133" y="107"/>
                </a:cubicBezTo>
                <a:cubicBezTo>
                  <a:pt x="133" y="107"/>
                  <a:pt x="132" y="107"/>
                  <a:pt x="132" y="107"/>
                </a:cubicBezTo>
                <a:cubicBezTo>
                  <a:pt x="132" y="106"/>
                  <a:pt x="131" y="106"/>
                  <a:pt x="131" y="106"/>
                </a:cubicBezTo>
                <a:cubicBezTo>
                  <a:pt x="131" y="107"/>
                  <a:pt x="131" y="107"/>
                  <a:pt x="131" y="107"/>
                </a:cubicBezTo>
                <a:cubicBezTo>
                  <a:pt x="130" y="107"/>
                  <a:pt x="130" y="107"/>
                  <a:pt x="129" y="107"/>
                </a:cubicBezTo>
                <a:cubicBezTo>
                  <a:pt x="129" y="106"/>
                  <a:pt x="128" y="106"/>
                  <a:pt x="127" y="106"/>
                </a:cubicBezTo>
                <a:cubicBezTo>
                  <a:pt x="127" y="106"/>
                  <a:pt x="126" y="106"/>
                  <a:pt x="125" y="106"/>
                </a:cubicBezTo>
                <a:cubicBezTo>
                  <a:pt x="125" y="105"/>
                  <a:pt x="124" y="104"/>
                  <a:pt x="123" y="104"/>
                </a:cubicBezTo>
                <a:cubicBezTo>
                  <a:pt x="122" y="103"/>
                  <a:pt x="121" y="102"/>
                  <a:pt x="120" y="102"/>
                </a:cubicBezTo>
                <a:cubicBezTo>
                  <a:pt x="120" y="101"/>
                  <a:pt x="120" y="101"/>
                  <a:pt x="120" y="101"/>
                </a:cubicBezTo>
                <a:cubicBezTo>
                  <a:pt x="119" y="101"/>
                  <a:pt x="119" y="101"/>
                  <a:pt x="118" y="100"/>
                </a:cubicBezTo>
                <a:cubicBezTo>
                  <a:pt x="118" y="99"/>
                  <a:pt x="117" y="99"/>
                  <a:pt x="117" y="98"/>
                </a:cubicBezTo>
                <a:cubicBezTo>
                  <a:pt x="116" y="96"/>
                  <a:pt x="116" y="96"/>
                  <a:pt x="116" y="96"/>
                </a:cubicBezTo>
                <a:cubicBezTo>
                  <a:pt x="116" y="95"/>
                  <a:pt x="116" y="95"/>
                  <a:pt x="116" y="95"/>
                </a:cubicBezTo>
                <a:cubicBezTo>
                  <a:pt x="115" y="93"/>
                  <a:pt x="115" y="93"/>
                  <a:pt x="115" y="93"/>
                </a:cubicBezTo>
                <a:cubicBezTo>
                  <a:pt x="115" y="92"/>
                  <a:pt x="115" y="92"/>
                  <a:pt x="115" y="91"/>
                </a:cubicBezTo>
                <a:cubicBezTo>
                  <a:pt x="115" y="89"/>
                  <a:pt x="115" y="88"/>
                  <a:pt x="116" y="87"/>
                </a:cubicBezTo>
                <a:cubicBezTo>
                  <a:pt x="116" y="86"/>
                  <a:pt x="116" y="86"/>
                  <a:pt x="116" y="86"/>
                </a:cubicBezTo>
                <a:cubicBezTo>
                  <a:pt x="116" y="85"/>
                  <a:pt x="116" y="85"/>
                  <a:pt x="116" y="85"/>
                </a:cubicBezTo>
                <a:cubicBezTo>
                  <a:pt x="117" y="84"/>
                  <a:pt x="117" y="84"/>
                  <a:pt x="117" y="84"/>
                </a:cubicBezTo>
                <a:cubicBezTo>
                  <a:pt x="117" y="83"/>
                  <a:pt x="117" y="83"/>
                  <a:pt x="117" y="82"/>
                </a:cubicBezTo>
                <a:cubicBezTo>
                  <a:pt x="118" y="82"/>
                  <a:pt x="118" y="82"/>
                  <a:pt x="118" y="82"/>
                </a:cubicBezTo>
                <a:cubicBezTo>
                  <a:pt x="118" y="82"/>
                  <a:pt x="118" y="82"/>
                  <a:pt x="119" y="82"/>
                </a:cubicBezTo>
                <a:cubicBezTo>
                  <a:pt x="119" y="82"/>
                  <a:pt x="119" y="82"/>
                  <a:pt x="119" y="82"/>
                </a:cubicBezTo>
                <a:cubicBezTo>
                  <a:pt x="120" y="81"/>
                  <a:pt x="120" y="80"/>
                  <a:pt x="121" y="80"/>
                </a:cubicBezTo>
                <a:cubicBezTo>
                  <a:pt x="122" y="79"/>
                  <a:pt x="122" y="79"/>
                  <a:pt x="122" y="79"/>
                </a:cubicBezTo>
                <a:cubicBezTo>
                  <a:pt x="122" y="79"/>
                  <a:pt x="123" y="79"/>
                  <a:pt x="123" y="79"/>
                </a:cubicBezTo>
                <a:cubicBezTo>
                  <a:pt x="123" y="79"/>
                  <a:pt x="123" y="79"/>
                  <a:pt x="123" y="79"/>
                </a:cubicBezTo>
                <a:cubicBezTo>
                  <a:pt x="123" y="78"/>
                  <a:pt x="123" y="78"/>
                  <a:pt x="123" y="78"/>
                </a:cubicBezTo>
                <a:cubicBezTo>
                  <a:pt x="124" y="78"/>
                  <a:pt x="124" y="78"/>
                  <a:pt x="124" y="78"/>
                </a:cubicBezTo>
                <a:cubicBezTo>
                  <a:pt x="125" y="78"/>
                  <a:pt x="125" y="78"/>
                  <a:pt x="126" y="78"/>
                </a:cubicBezTo>
                <a:cubicBezTo>
                  <a:pt x="126" y="78"/>
                  <a:pt x="126" y="78"/>
                  <a:pt x="126" y="78"/>
                </a:cubicBezTo>
                <a:cubicBezTo>
                  <a:pt x="128" y="78"/>
                  <a:pt x="128" y="78"/>
                  <a:pt x="128" y="78"/>
                </a:cubicBezTo>
                <a:cubicBezTo>
                  <a:pt x="129" y="78"/>
                  <a:pt x="130" y="78"/>
                  <a:pt x="131" y="78"/>
                </a:cubicBezTo>
                <a:cubicBezTo>
                  <a:pt x="131" y="78"/>
                  <a:pt x="131" y="78"/>
                  <a:pt x="131" y="78"/>
                </a:cubicBezTo>
                <a:cubicBezTo>
                  <a:pt x="132" y="78"/>
                  <a:pt x="133" y="79"/>
                  <a:pt x="134" y="79"/>
                </a:cubicBezTo>
                <a:cubicBezTo>
                  <a:pt x="135" y="80"/>
                  <a:pt x="136" y="80"/>
                  <a:pt x="136" y="80"/>
                </a:cubicBezTo>
                <a:cubicBezTo>
                  <a:pt x="137" y="80"/>
                  <a:pt x="137" y="80"/>
                  <a:pt x="137" y="80"/>
                </a:cubicBezTo>
                <a:cubicBezTo>
                  <a:pt x="137" y="81"/>
                  <a:pt x="137" y="81"/>
                  <a:pt x="137" y="81"/>
                </a:cubicBezTo>
                <a:cubicBezTo>
                  <a:pt x="138" y="81"/>
                  <a:pt x="138" y="81"/>
                  <a:pt x="138" y="81"/>
                </a:cubicBezTo>
                <a:cubicBezTo>
                  <a:pt x="140" y="85"/>
                  <a:pt x="140" y="85"/>
                  <a:pt x="140" y="85"/>
                </a:cubicBezTo>
                <a:cubicBezTo>
                  <a:pt x="141" y="85"/>
                  <a:pt x="141" y="86"/>
                  <a:pt x="142" y="88"/>
                </a:cubicBezTo>
                <a:cubicBezTo>
                  <a:pt x="142" y="89"/>
                  <a:pt x="142" y="91"/>
                  <a:pt x="142" y="92"/>
                </a:cubicBezTo>
                <a:cubicBezTo>
                  <a:pt x="142" y="91"/>
                  <a:pt x="142" y="91"/>
                  <a:pt x="142" y="91"/>
                </a:cubicBezTo>
                <a:cubicBezTo>
                  <a:pt x="143" y="92"/>
                  <a:pt x="143" y="92"/>
                  <a:pt x="143" y="92"/>
                </a:cubicBezTo>
                <a:cubicBezTo>
                  <a:pt x="143" y="92"/>
                  <a:pt x="143" y="92"/>
                  <a:pt x="143" y="92"/>
                </a:cubicBezTo>
                <a:cubicBezTo>
                  <a:pt x="143" y="92"/>
                  <a:pt x="143" y="92"/>
                  <a:pt x="144" y="92"/>
                </a:cubicBezTo>
                <a:cubicBezTo>
                  <a:pt x="146" y="91"/>
                  <a:pt x="146" y="91"/>
                  <a:pt x="146" y="91"/>
                </a:cubicBezTo>
                <a:cubicBezTo>
                  <a:pt x="146" y="91"/>
                  <a:pt x="146" y="91"/>
                  <a:pt x="146" y="91"/>
                </a:cubicBezTo>
                <a:cubicBezTo>
                  <a:pt x="146" y="91"/>
                  <a:pt x="146" y="90"/>
                  <a:pt x="147" y="90"/>
                </a:cubicBezTo>
                <a:cubicBezTo>
                  <a:pt x="147" y="91"/>
                  <a:pt x="147" y="91"/>
                  <a:pt x="147" y="91"/>
                </a:cubicBezTo>
                <a:cubicBezTo>
                  <a:pt x="147" y="91"/>
                  <a:pt x="147" y="91"/>
                  <a:pt x="147" y="92"/>
                </a:cubicBezTo>
                <a:cubicBezTo>
                  <a:pt x="147" y="92"/>
                  <a:pt x="147" y="92"/>
                  <a:pt x="147" y="93"/>
                </a:cubicBezTo>
                <a:cubicBezTo>
                  <a:pt x="147" y="93"/>
                  <a:pt x="147" y="93"/>
                  <a:pt x="147" y="93"/>
                </a:cubicBezTo>
                <a:cubicBezTo>
                  <a:pt x="147" y="94"/>
                  <a:pt x="147" y="94"/>
                  <a:pt x="147" y="94"/>
                </a:cubicBezTo>
                <a:cubicBezTo>
                  <a:pt x="148" y="94"/>
                  <a:pt x="149" y="94"/>
                  <a:pt x="149" y="94"/>
                </a:cubicBezTo>
                <a:cubicBezTo>
                  <a:pt x="149" y="95"/>
                  <a:pt x="150" y="95"/>
                  <a:pt x="150" y="96"/>
                </a:cubicBezTo>
                <a:cubicBezTo>
                  <a:pt x="151" y="96"/>
                  <a:pt x="151" y="96"/>
                  <a:pt x="151" y="96"/>
                </a:cubicBezTo>
                <a:cubicBezTo>
                  <a:pt x="151" y="96"/>
                  <a:pt x="151" y="96"/>
                  <a:pt x="151" y="97"/>
                </a:cubicBezTo>
                <a:cubicBezTo>
                  <a:pt x="152" y="98"/>
                  <a:pt x="152" y="98"/>
                  <a:pt x="152" y="98"/>
                </a:cubicBezTo>
                <a:cubicBezTo>
                  <a:pt x="153" y="99"/>
                  <a:pt x="153" y="100"/>
                  <a:pt x="153" y="100"/>
                </a:cubicBezTo>
                <a:cubicBezTo>
                  <a:pt x="153" y="100"/>
                  <a:pt x="153" y="101"/>
                  <a:pt x="153" y="102"/>
                </a:cubicBezTo>
                <a:cubicBezTo>
                  <a:pt x="153" y="102"/>
                  <a:pt x="153" y="102"/>
                  <a:pt x="153" y="102"/>
                </a:cubicBezTo>
                <a:cubicBezTo>
                  <a:pt x="153" y="102"/>
                  <a:pt x="153" y="103"/>
                  <a:pt x="153" y="103"/>
                </a:cubicBezTo>
                <a:cubicBezTo>
                  <a:pt x="153" y="104"/>
                  <a:pt x="153" y="104"/>
                  <a:pt x="153" y="104"/>
                </a:cubicBezTo>
                <a:cubicBezTo>
                  <a:pt x="153" y="105"/>
                  <a:pt x="153" y="106"/>
                  <a:pt x="153" y="106"/>
                </a:cubicBezTo>
                <a:cubicBezTo>
                  <a:pt x="152" y="107"/>
                  <a:pt x="152" y="108"/>
                  <a:pt x="152" y="108"/>
                </a:cubicBezTo>
                <a:cubicBezTo>
                  <a:pt x="151" y="108"/>
                  <a:pt x="151" y="108"/>
                  <a:pt x="151" y="108"/>
                </a:cubicBezTo>
                <a:cubicBezTo>
                  <a:pt x="151" y="108"/>
                  <a:pt x="151" y="109"/>
                  <a:pt x="151" y="110"/>
                </a:cubicBezTo>
                <a:cubicBezTo>
                  <a:pt x="151" y="110"/>
                  <a:pt x="151" y="110"/>
                  <a:pt x="151" y="110"/>
                </a:cubicBezTo>
                <a:close/>
                <a:moveTo>
                  <a:pt x="73" y="153"/>
                </a:moveTo>
                <a:cubicBezTo>
                  <a:pt x="73" y="154"/>
                  <a:pt x="73" y="155"/>
                  <a:pt x="73" y="156"/>
                </a:cubicBezTo>
                <a:cubicBezTo>
                  <a:pt x="73" y="156"/>
                  <a:pt x="73" y="156"/>
                  <a:pt x="73" y="156"/>
                </a:cubicBezTo>
                <a:cubicBezTo>
                  <a:pt x="73" y="156"/>
                  <a:pt x="73" y="157"/>
                  <a:pt x="73" y="157"/>
                </a:cubicBezTo>
                <a:cubicBezTo>
                  <a:pt x="72" y="158"/>
                  <a:pt x="71" y="158"/>
                  <a:pt x="70" y="158"/>
                </a:cubicBezTo>
                <a:cubicBezTo>
                  <a:pt x="69" y="158"/>
                  <a:pt x="69" y="158"/>
                  <a:pt x="69" y="158"/>
                </a:cubicBezTo>
                <a:cubicBezTo>
                  <a:pt x="69" y="157"/>
                  <a:pt x="68" y="157"/>
                  <a:pt x="68" y="157"/>
                </a:cubicBezTo>
                <a:cubicBezTo>
                  <a:pt x="67" y="156"/>
                  <a:pt x="67" y="156"/>
                  <a:pt x="66" y="156"/>
                </a:cubicBezTo>
                <a:cubicBezTo>
                  <a:pt x="66" y="154"/>
                  <a:pt x="66" y="154"/>
                  <a:pt x="66" y="154"/>
                </a:cubicBezTo>
                <a:cubicBezTo>
                  <a:pt x="67" y="154"/>
                  <a:pt x="67" y="153"/>
                  <a:pt x="67" y="153"/>
                </a:cubicBezTo>
                <a:cubicBezTo>
                  <a:pt x="68" y="152"/>
                  <a:pt x="68" y="152"/>
                  <a:pt x="68" y="152"/>
                </a:cubicBezTo>
                <a:cubicBezTo>
                  <a:pt x="70" y="152"/>
                  <a:pt x="70" y="152"/>
                  <a:pt x="70" y="152"/>
                </a:cubicBezTo>
                <a:cubicBezTo>
                  <a:pt x="70" y="152"/>
                  <a:pt x="70" y="152"/>
                  <a:pt x="69" y="152"/>
                </a:cubicBezTo>
                <a:cubicBezTo>
                  <a:pt x="69" y="152"/>
                  <a:pt x="68" y="153"/>
                  <a:pt x="68" y="153"/>
                </a:cubicBezTo>
                <a:cubicBezTo>
                  <a:pt x="67" y="153"/>
                  <a:pt x="66" y="153"/>
                  <a:pt x="65" y="153"/>
                </a:cubicBezTo>
                <a:cubicBezTo>
                  <a:pt x="72" y="153"/>
                  <a:pt x="72" y="153"/>
                  <a:pt x="72" y="153"/>
                </a:cubicBezTo>
                <a:lnTo>
                  <a:pt x="73" y="153"/>
                </a:lnTo>
                <a:close/>
                <a:moveTo>
                  <a:pt x="65" y="43"/>
                </a:moveTo>
                <a:cubicBezTo>
                  <a:pt x="64" y="43"/>
                  <a:pt x="64" y="43"/>
                  <a:pt x="64" y="43"/>
                </a:cubicBezTo>
                <a:cubicBezTo>
                  <a:pt x="63" y="44"/>
                  <a:pt x="63" y="44"/>
                  <a:pt x="63" y="44"/>
                </a:cubicBezTo>
                <a:cubicBezTo>
                  <a:pt x="63" y="45"/>
                  <a:pt x="63" y="45"/>
                  <a:pt x="63" y="45"/>
                </a:cubicBezTo>
                <a:cubicBezTo>
                  <a:pt x="64" y="45"/>
                  <a:pt x="64" y="45"/>
                  <a:pt x="64" y="45"/>
                </a:cubicBezTo>
                <a:cubicBezTo>
                  <a:pt x="64" y="44"/>
                  <a:pt x="65" y="44"/>
                  <a:pt x="65" y="44"/>
                </a:cubicBezTo>
                <a:cubicBezTo>
                  <a:pt x="65" y="44"/>
                  <a:pt x="65" y="44"/>
                  <a:pt x="65" y="43"/>
                </a:cubicBezTo>
                <a:close/>
                <a:moveTo>
                  <a:pt x="116" y="62"/>
                </a:moveTo>
                <a:cubicBezTo>
                  <a:pt x="115" y="63"/>
                  <a:pt x="115" y="63"/>
                  <a:pt x="115" y="63"/>
                </a:cubicBezTo>
                <a:cubicBezTo>
                  <a:pt x="115" y="63"/>
                  <a:pt x="115" y="63"/>
                  <a:pt x="115" y="63"/>
                </a:cubicBezTo>
                <a:cubicBezTo>
                  <a:pt x="114" y="64"/>
                  <a:pt x="114" y="64"/>
                  <a:pt x="114" y="65"/>
                </a:cubicBezTo>
                <a:cubicBezTo>
                  <a:pt x="114" y="66"/>
                  <a:pt x="114" y="66"/>
                  <a:pt x="114" y="67"/>
                </a:cubicBezTo>
                <a:cubicBezTo>
                  <a:pt x="113" y="67"/>
                  <a:pt x="113" y="67"/>
                  <a:pt x="113" y="67"/>
                </a:cubicBezTo>
                <a:cubicBezTo>
                  <a:pt x="113" y="66"/>
                  <a:pt x="112" y="66"/>
                  <a:pt x="112" y="66"/>
                </a:cubicBezTo>
                <a:cubicBezTo>
                  <a:pt x="112" y="66"/>
                  <a:pt x="112" y="65"/>
                  <a:pt x="112" y="65"/>
                </a:cubicBezTo>
                <a:cubicBezTo>
                  <a:pt x="112" y="65"/>
                  <a:pt x="112" y="65"/>
                  <a:pt x="112" y="65"/>
                </a:cubicBezTo>
                <a:cubicBezTo>
                  <a:pt x="112" y="63"/>
                  <a:pt x="112" y="63"/>
                  <a:pt x="112" y="63"/>
                </a:cubicBezTo>
                <a:cubicBezTo>
                  <a:pt x="110" y="63"/>
                  <a:pt x="110" y="63"/>
                  <a:pt x="110" y="63"/>
                </a:cubicBezTo>
                <a:cubicBezTo>
                  <a:pt x="110" y="63"/>
                  <a:pt x="109" y="63"/>
                  <a:pt x="109" y="63"/>
                </a:cubicBezTo>
                <a:cubicBezTo>
                  <a:pt x="108" y="64"/>
                  <a:pt x="108" y="64"/>
                  <a:pt x="108" y="64"/>
                </a:cubicBezTo>
                <a:cubicBezTo>
                  <a:pt x="107" y="65"/>
                  <a:pt x="106" y="66"/>
                  <a:pt x="106" y="67"/>
                </a:cubicBezTo>
                <a:cubicBezTo>
                  <a:pt x="103" y="67"/>
                  <a:pt x="103" y="67"/>
                  <a:pt x="103" y="67"/>
                </a:cubicBezTo>
                <a:cubicBezTo>
                  <a:pt x="103" y="68"/>
                  <a:pt x="103" y="69"/>
                  <a:pt x="102" y="69"/>
                </a:cubicBezTo>
                <a:cubicBezTo>
                  <a:pt x="102" y="70"/>
                  <a:pt x="102" y="71"/>
                  <a:pt x="101" y="71"/>
                </a:cubicBezTo>
                <a:cubicBezTo>
                  <a:pt x="101" y="71"/>
                  <a:pt x="101" y="71"/>
                  <a:pt x="101" y="71"/>
                </a:cubicBezTo>
                <a:cubicBezTo>
                  <a:pt x="100" y="72"/>
                  <a:pt x="99" y="72"/>
                  <a:pt x="98" y="73"/>
                </a:cubicBezTo>
                <a:cubicBezTo>
                  <a:pt x="97" y="74"/>
                  <a:pt x="96" y="74"/>
                  <a:pt x="95" y="74"/>
                </a:cubicBezTo>
                <a:cubicBezTo>
                  <a:pt x="95" y="74"/>
                  <a:pt x="94" y="74"/>
                  <a:pt x="92" y="74"/>
                </a:cubicBezTo>
                <a:cubicBezTo>
                  <a:pt x="92" y="74"/>
                  <a:pt x="91" y="74"/>
                  <a:pt x="91" y="74"/>
                </a:cubicBezTo>
                <a:cubicBezTo>
                  <a:pt x="90" y="74"/>
                  <a:pt x="89" y="74"/>
                  <a:pt x="89" y="74"/>
                </a:cubicBezTo>
                <a:cubicBezTo>
                  <a:pt x="89" y="74"/>
                  <a:pt x="89" y="73"/>
                  <a:pt x="89" y="73"/>
                </a:cubicBezTo>
                <a:cubicBezTo>
                  <a:pt x="88" y="72"/>
                  <a:pt x="88" y="72"/>
                  <a:pt x="88" y="72"/>
                </a:cubicBezTo>
                <a:cubicBezTo>
                  <a:pt x="87" y="72"/>
                  <a:pt x="87" y="72"/>
                  <a:pt x="87" y="72"/>
                </a:cubicBezTo>
                <a:cubicBezTo>
                  <a:pt x="87" y="72"/>
                  <a:pt x="87" y="72"/>
                  <a:pt x="87" y="71"/>
                </a:cubicBezTo>
                <a:cubicBezTo>
                  <a:pt x="86" y="71"/>
                  <a:pt x="86" y="71"/>
                  <a:pt x="86" y="71"/>
                </a:cubicBezTo>
                <a:cubicBezTo>
                  <a:pt x="86" y="70"/>
                  <a:pt x="86" y="70"/>
                  <a:pt x="85" y="70"/>
                </a:cubicBezTo>
                <a:cubicBezTo>
                  <a:pt x="85" y="70"/>
                  <a:pt x="85" y="70"/>
                  <a:pt x="85" y="70"/>
                </a:cubicBezTo>
                <a:cubicBezTo>
                  <a:pt x="83" y="70"/>
                  <a:pt x="83" y="70"/>
                  <a:pt x="83" y="70"/>
                </a:cubicBezTo>
                <a:cubicBezTo>
                  <a:pt x="83" y="67"/>
                  <a:pt x="83" y="67"/>
                  <a:pt x="83" y="67"/>
                </a:cubicBezTo>
                <a:cubicBezTo>
                  <a:pt x="82" y="67"/>
                  <a:pt x="82" y="67"/>
                  <a:pt x="82" y="66"/>
                </a:cubicBezTo>
                <a:cubicBezTo>
                  <a:pt x="82" y="66"/>
                  <a:pt x="82" y="66"/>
                  <a:pt x="82" y="65"/>
                </a:cubicBezTo>
                <a:cubicBezTo>
                  <a:pt x="82" y="65"/>
                  <a:pt x="82" y="65"/>
                  <a:pt x="83" y="65"/>
                </a:cubicBezTo>
                <a:cubicBezTo>
                  <a:pt x="82" y="63"/>
                  <a:pt x="82" y="63"/>
                  <a:pt x="82" y="63"/>
                </a:cubicBezTo>
                <a:cubicBezTo>
                  <a:pt x="81" y="62"/>
                  <a:pt x="81" y="62"/>
                  <a:pt x="81" y="61"/>
                </a:cubicBezTo>
                <a:cubicBezTo>
                  <a:pt x="80" y="61"/>
                  <a:pt x="80" y="61"/>
                  <a:pt x="80" y="61"/>
                </a:cubicBezTo>
                <a:cubicBezTo>
                  <a:pt x="80" y="62"/>
                  <a:pt x="79" y="63"/>
                  <a:pt x="78" y="63"/>
                </a:cubicBezTo>
                <a:cubicBezTo>
                  <a:pt x="76" y="62"/>
                  <a:pt x="76" y="62"/>
                  <a:pt x="76" y="62"/>
                </a:cubicBezTo>
                <a:cubicBezTo>
                  <a:pt x="76" y="63"/>
                  <a:pt x="76" y="63"/>
                  <a:pt x="76" y="63"/>
                </a:cubicBezTo>
                <a:cubicBezTo>
                  <a:pt x="76" y="63"/>
                  <a:pt x="76" y="63"/>
                  <a:pt x="76" y="63"/>
                </a:cubicBezTo>
                <a:cubicBezTo>
                  <a:pt x="76" y="63"/>
                  <a:pt x="76" y="63"/>
                  <a:pt x="75" y="63"/>
                </a:cubicBezTo>
                <a:cubicBezTo>
                  <a:pt x="75" y="63"/>
                  <a:pt x="75" y="63"/>
                  <a:pt x="75" y="64"/>
                </a:cubicBezTo>
                <a:cubicBezTo>
                  <a:pt x="75" y="64"/>
                  <a:pt x="75" y="64"/>
                  <a:pt x="75" y="63"/>
                </a:cubicBezTo>
                <a:cubicBezTo>
                  <a:pt x="75" y="63"/>
                  <a:pt x="75" y="63"/>
                  <a:pt x="75" y="63"/>
                </a:cubicBezTo>
                <a:cubicBezTo>
                  <a:pt x="74" y="63"/>
                  <a:pt x="74" y="63"/>
                  <a:pt x="74" y="63"/>
                </a:cubicBezTo>
                <a:cubicBezTo>
                  <a:pt x="74" y="63"/>
                  <a:pt x="74" y="63"/>
                  <a:pt x="74" y="63"/>
                </a:cubicBezTo>
                <a:cubicBezTo>
                  <a:pt x="74" y="63"/>
                  <a:pt x="74" y="63"/>
                  <a:pt x="74" y="62"/>
                </a:cubicBezTo>
                <a:cubicBezTo>
                  <a:pt x="72" y="63"/>
                  <a:pt x="72" y="63"/>
                  <a:pt x="72" y="63"/>
                </a:cubicBezTo>
                <a:cubicBezTo>
                  <a:pt x="72" y="63"/>
                  <a:pt x="71" y="63"/>
                  <a:pt x="71" y="63"/>
                </a:cubicBezTo>
                <a:cubicBezTo>
                  <a:pt x="71" y="62"/>
                  <a:pt x="70" y="62"/>
                  <a:pt x="70" y="62"/>
                </a:cubicBezTo>
                <a:cubicBezTo>
                  <a:pt x="68" y="62"/>
                  <a:pt x="67" y="61"/>
                  <a:pt x="67" y="60"/>
                </a:cubicBezTo>
                <a:cubicBezTo>
                  <a:pt x="66" y="60"/>
                  <a:pt x="65" y="59"/>
                  <a:pt x="65" y="58"/>
                </a:cubicBezTo>
                <a:cubicBezTo>
                  <a:pt x="64" y="57"/>
                  <a:pt x="63" y="57"/>
                  <a:pt x="63" y="56"/>
                </a:cubicBezTo>
                <a:cubicBezTo>
                  <a:pt x="63" y="54"/>
                  <a:pt x="63" y="54"/>
                  <a:pt x="63" y="54"/>
                </a:cubicBezTo>
                <a:cubicBezTo>
                  <a:pt x="63" y="54"/>
                  <a:pt x="63" y="53"/>
                  <a:pt x="63" y="52"/>
                </a:cubicBezTo>
                <a:cubicBezTo>
                  <a:pt x="63" y="52"/>
                  <a:pt x="63" y="51"/>
                  <a:pt x="63" y="51"/>
                </a:cubicBezTo>
                <a:cubicBezTo>
                  <a:pt x="63" y="51"/>
                  <a:pt x="63" y="51"/>
                  <a:pt x="63" y="51"/>
                </a:cubicBezTo>
                <a:cubicBezTo>
                  <a:pt x="62" y="51"/>
                  <a:pt x="62" y="50"/>
                  <a:pt x="62" y="50"/>
                </a:cubicBezTo>
                <a:cubicBezTo>
                  <a:pt x="62" y="49"/>
                  <a:pt x="62" y="49"/>
                  <a:pt x="62" y="49"/>
                </a:cubicBezTo>
                <a:cubicBezTo>
                  <a:pt x="62" y="47"/>
                  <a:pt x="62" y="46"/>
                  <a:pt x="62" y="45"/>
                </a:cubicBezTo>
                <a:cubicBezTo>
                  <a:pt x="61" y="45"/>
                  <a:pt x="61" y="45"/>
                  <a:pt x="61" y="44"/>
                </a:cubicBezTo>
                <a:cubicBezTo>
                  <a:pt x="60" y="44"/>
                  <a:pt x="60" y="44"/>
                  <a:pt x="59" y="44"/>
                </a:cubicBezTo>
                <a:cubicBezTo>
                  <a:pt x="59" y="44"/>
                  <a:pt x="58" y="44"/>
                  <a:pt x="58" y="44"/>
                </a:cubicBezTo>
                <a:cubicBezTo>
                  <a:pt x="58" y="44"/>
                  <a:pt x="58" y="44"/>
                  <a:pt x="57" y="44"/>
                </a:cubicBezTo>
                <a:cubicBezTo>
                  <a:pt x="56" y="44"/>
                  <a:pt x="55" y="44"/>
                  <a:pt x="54" y="44"/>
                </a:cubicBezTo>
                <a:cubicBezTo>
                  <a:pt x="53" y="44"/>
                  <a:pt x="52" y="43"/>
                  <a:pt x="52" y="42"/>
                </a:cubicBezTo>
                <a:cubicBezTo>
                  <a:pt x="51" y="41"/>
                  <a:pt x="51" y="41"/>
                  <a:pt x="51" y="41"/>
                </a:cubicBezTo>
                <a:cubicBezTo>
                  <a:pt x="51" y="41"/>
                  <a:pt x="51" y="41"/>
                  <a:pt x="51" y="41"/>
                </a:cubicBezTo>
                <a:cubicBezTo>
                  <a:pt x="51" y="40"/>
                  <a:pt x="51" y="40"/>
                  <a:pt x="50" y="40"/>
                </a:cubicBezTo>
                <a:cubicBezTo>
                  <a:pt x="50" y="40"/>
                  <a:pt x="50" y="40"/>
                  <a:pt x="50" y="40"/>
                </a:cubicBezTo>
                <a:cubicBezTo>
                  <a:pt x="49" y="39"/>
                  <a:pt x="49" y="38"/>
                  <a:pt x="48" y="37"/>
                </a:cubicBezTo>
                <a:cubicBezTo>
                  <a:pt x="47" y="37"/>
                  <a:pt x="47" y="37"/>
                  <a:pt x="47" y="37"/>
                </a:cubicBezTo>
                <a:cubicBezTo>
                  <a:pt x="47" y="39"/>
                  <a:pt x="46" y="40"/>
                  <a:pt x="44" y="40"/>
                </a:cubicBezTo>
                <a:cubicBezTo>
                  <a:pt x="44" y="40"/>
                  <a:pt x="44" y="40"/>
                  <a:pt x="44" y="40"/>
                </a:cubicBezTo>
                <a:cubicBezTo>
                  <a:pt x="44" y="39"/>
                  <a:pt x="43" y="39"/>
                  <a:pt x="43" y="38"/>
                </a:cubicBezTo>
                <a:cubicBezTo>
                  <a:pt x="44" y="38"/>
                  <a:pt x="44" y="38"/>
                  <a:pt x="44" y="38"/>
                </a:cubicBezTo>
                <a:cubicBezTo>
                  <a:pt x="44" y="37"/>
                  <a:pt x="44" y="36"/>
                  <a:pt x="44" y="36"/>
                </a:cubicBezTo>
                <a:cubicBezTo>
                  <a:pt x="45" y="36"/>
                  <a:pt x="45" y="35"/>
                  <a:pt x="45" y="34"/>
                </a:cubicBezTo>
                <a:cubicBezTo>
                  <a:pt x="45" y="34"/>
                  <a:pt x="45" y="34"/>
                  <a:pt x="45" y="34"/>
                </a:cubicBezTo>
                <a:cubicBezTo>
                  <a:pt x="45" y="34"/>
                  <a:pt x="45" y="34"/>
                  <a:pt x="45" y="34"/>
                </a:cubicBezTo>
                <a:cubicBezTo>
                  <a:pt x="45" y="34"/>
                  <a:pt x="45" y="34"/>
                  <a:pt x="45" y="34"/>
                </a:cubicBezTo>
                <a:cubicBezTo>
                  <a:pt x="45" y="34"/>
                  <a:pt x="45" y="34"/>
                  <a:pt x="45" y="34"/>
                </a:cubicBezTo>
                <a:cubicBezTo>
                  <a:pt x="45" y="33"/>
                  <a:pt x="44" y="32"/>
                  <a:pt x="44" y="31"/>
                </a:cubicBezTo>
                <a:cubicBezTo>
                  <a:pt x="44" y="31"/>
                  <a:pt x="44" y="31"/>
                  <a:pt x="44" y="31"/>
                </a:cubicBezTo>
                <a:cubicBezTo>
                  <a:pt x="44" y="30"/>
                  <a:pt x="43" y="30"/>
                  <a:pt x="43" y="29"/>
                </a:cubicBezTo>
                <a:cubicBezTo>
                  <a:pt x="42" y="28"/>
                  <a:pt x="42" y="28"/>
                  <a:pt x="42" y="27"/>
                </a:cubicBezTo>
                <a:cubicBezTo>
                  <a:pt x="41" y="27"/>
                  <a:pt x="41" y="27"/>
                  <a:pt x="41" y="27"/>
                </a:cubicBezTo>
                <a:cubicBezTo>
                  <a:pt x="41" y="27"/>
                  <a:pt x="40" y="26"/>
                  <a:pt x="39" y="24"/>
                </a:cubicBezTo>
                <a:cubicBezTo>
                  <a:pt x="38" y="22"/>
                  <a:pt x="37" y="21"/>
                  <a:pt x="37" y="21"/>
                </a:cubicBezTo>
                <a:cubicBezTo>
                  <a:pt x="37" y="21"/>
                  <a:pt x="37" y="21"/>
                  <a:pt x="37" y="21"/>
                </a:cubicBezTo>
                <a:cubicBezTo>
                  <a:pt x="37" y="21"/>
                  <a:pt x="36" y="21"/>
                  <a:pt x="34" y="20"/>
                </a:cubicBezTo>
                <a:cubicBezTo>
                  <a:pt x="33" y="20"/>
                  <a:pt x="32" y="18"/>
                  <a:pt x="32" y="16"/>
                </a:cubicBezTo>
                <a:cubicBezTo>
                  <a:pt x="32" y="16"/>
                  <a:pt x="32" y="15"/>
                  <a:pt x="33" y="15"/>
                </a:cubicBezTo>
                <a:cubicBezTo>
                  <a:pt x="33" y="14"/>
                  <a:pt x="33" y="14"/>
                  <a:pt x="33" y="14"/>
                </a:cubicBezTo>
                <a:cubicBezTo>
                  <a:pt x="33" y="14"/>
                  <a:pt x="33" y="13"/>
                  <a:pt x="34" y="12"/>
                </a:cubicBezTo>
                <a:cubicBezTo>
                  <a:pt x="34" y="12"/>
                  <a:pt x="34" y="12"/>
                  <a:pt x="34" y="12"/>
                </a:cubicBezTo>
                <a:cubicBezTo>
                  <a:pt x="34" y="11"/>
                  <a:pt x="35" y="10"/>
                  <a:pt x="37" y="9"/>
                </a:cubicBezTo>
                <a:cubicBezTo>
                  <a:pt x="39" y="9"/>
                  <a:pt x="41" y="8"/>
                  <a:pt x="43" y="7"/>
                </a:cubicBezTo>
                <a:cubicBezTo>
                  <a:pt x="44" y="7"/>
                  <a:pt x="44" y="7"/>
                  <a:pt x="44" y="7"/>
                </a:cubicBezTo>
                <a:cubicBezTo>
                  <a:pt x="45" y="7"/>
                  <a:pt x="46" y="7"/>
                  <a:pt x="46" y="7"/>
                </a:cubicBezTo>
                <a:cubicBezTo>
                  <a:pt x="47" y="6"/>
                  <a:pt x="47" y="6"/>
                  <a:pt x="47" y="6"/>
                </a:cubicBezTo>
                <a:cubicBezTo>
                  <a:pt x="47" y="4"/>
                  <a:pt x="47" y="4"/>
                  <a:pt x="47" y="4"/>
                </a:cubicBezTo>
                <a:cubicBezTo>
                  <a:pt x="48" y="4"/>
                  <a:pt x="48" y="4"/>
                  <a:pt x="49" y="4"/>
                </a:cubicBezTo>
                <a:cubicBezTo>
                  <a:pt x="49" y="5"/>
                  <a:pt x="49" y="5"/>
                  <a:pt x="50" y="5"/>
                </a:cubicBezTo>
                <a:cubicBezTo>
                  <a:pt x="52" y="5"/>
                  <a:pt x="52" y="5"/>
                  <a:pt x="52" y="5"/>
                </a:cubicBezTo>
                <a:cubicBezTo>
                  <a:pt x="53" y="5"/>
                  <a:pt x="54" y="5"/>
                  <a:pt x="54" y="5"/>
                </a:cubicBezTo>
                <a:cubicBezTo>
                  <a:pt x="58" y="3"/>
                  <a:pt x="58" y="3"/>
                  <a:pt x="58" y="3"/>
                </a:cubicBezTo>
                <a:cubicBezTo>
                  <a:pt x="58" y="3"/>
                  <a:pt x="59" y="3"/>
                  <a:pt x="59" y="3"/>
                </a:cubicBezTo>
                <a:cubicBezTo>
                  <a:pt x="59" y="3"/>
                  <a:pt x="59" y="3"/>
                  <a:pt x="59" y="2"/>
                </a:cubicBezTo>
                <a:cubicBezTo>
                  <a:pt x="59" y="2"/>
                  <a:pt x="59" y="2"/>
                  <a:pt x="59" y="2"/>
                </a:cubicBezTo>
                <a:cubicBezTo>
                  <a:pt x="60" y="2"/>
                  <a:pt x="61" y="2"/>
                  <a:pt x="61" y="2"/>
                </a:cubicBezTo>
                <a:cubicBezTo>
                  <a:pt x="63" y="2"/>
                  <a:pt x="63" y="2"/>
                  <a:pt x="63" y="2"/>
                </a:cubicBezTo>
                <a:cubicBezTo>
                  <a:pt x="63" y="2"/>
                  <a:pt x="63" y="2"/>
                  <a:pt x="63" y="2"/>
                </a:cubicBezTo>
                <a:cubicBezTo>
                  <a:pt x="64" y="2"/>
                  <a:pt x="64" y="2"/>
                  <a:pt x="64" y="2"/>
                </a:cubicBezTo>
                <a:cubicBezTo>
                  <a:pt x="65" y="2"/>
                  <a:pt x="65" y="2"/>
                  <a:pt x="65" y="2"/>
                </a:cubicBezTo>
                <a:cubicBezTo>
                  <a:pt x="65" y="2"/>
                  <a:pt x="65" y="2"/>
                  <a:pt x="65" y="2"/>
                </a:cubicBezTo>
                <a:cubicBezTo>
                  <a:pt x="66" y="1"/>
                  <a:pt x="66" y="1"/>
                  <a:pt x="66" y="1"/>
                </a:cubicBezTo>
                <a:cubicBezTo>
                  <a:pt x="66" y="1"/>
                  <a:pt x="66" y="1"/>
                  <a:pt x="67" y="0"/>
                </a:cubicBezTo>
                <a:cubicBezTo>
                  <a:pt x="67" y="0"/>
                  <a:pt x="67" y="0"/>
                  <a:pt x="67" y="0"/>
                </a:cubicBezTo>
                <a:cubicBezTo>
                  <a:pt x="68" y="0"/>
                  <a:pt x="68" y="0"/>
                  <a:pt x="68" y="0"/>
                </a:cubicBezTo>
                <a:cubicBezTo>
                  <a:pt x="69" y="1"/>
                  <a:pt x="70" y="1"/>
                  <a:pt x="70" y="2"/>
                </a:cubicBezTo>
                <a:cubicBezTo>
                  <a:pt x="70" y="2"/>
                  <a:pt x="71" y="2"/>
                  <a:pt x="72" y="2"/>
                </a:cubicBezTo>
                <a:cubicBezTo>
                  <a:pt x="72" y="2"/>
                  <a:pt x="73" y="1"/>
                  <a:pt x="73" y="1"/>
                </a:cubicBezTo>
                <a:cubicBezTo>
                  <a:pt x="73" y="1"/>
                  <a:pt x="73" y="1"/>
                  <a:pt x="74" y="1"/>
                </a:cubicBezTo>
                <a:cubicBezTo>
                  <a:pt x="74" y="2"/>
                  <a:pt x="75" y="2"/>
                  <a:pt x="74" y="3"/>
                </a:cubicBezTo>
                <a:cubicBezTo>
                  <a:pt x="74" y="4"/>
                  <a:pt x="74" y="4"/>
                  <a:pt x="76" y="4"/>
                </a:cubicBezTo>
                <a:cubicBezTo>
                  <a:pt x="76" y="4"/>
                  <a:pt x="76" y="4"/>
                  <a:pt x="76" y="4"/>
                </a:cubicBezTo>
                <a:cubicBezTo>
                  <a:pt x="76" y="4"/>
                  <a:pt x="77" y="4"/>
                  <a:pt x="78" y="4"/>
                </a:cubicBezTo>
                <a:cubicBezTo>
                  <a:pt x="78" y="7"/>
                  <a:pt x="78" y="7"/>
                  <a:pt x="78" y="7"/>
                </a:cubicBezTo>
                <a:cubicBezTo>
                  <a:pt x="78" y="7"/>
                  <a:pt x="78" y="7"/>
                  <a:pt x="78" y="7"/>
                </a:cubicBezTo>
                <a:cubicBezTo>
                  <a:pt x="80" y="7"/>
                  <a:pt x="80" y="7"/>
                  <a:pt x="80" y="7"/>
                </a:cubicBezTo>
                <a:cubicBezTo>
                  <a:pt x="80" y="8"/>
                  <a:pt x="80" y="8"/>
                  <a:pt x="80" y="8"/>
                </a:cubicBezTo>
                <a:cubicBezTo>
                  <a:pt x="81" y="8"/>
                  <a:pt x="81" y="8"/>
                  <a:pt x="81" y="8"/>
                </a:cubicBezTo>
                <a:cubicBezTo>
                  <a:pt x="81" y="9"/>
                  <a:pt x="81" y="9"/>
                  <a:pt x="81" y="10"/>
                </a:cubicBezTo>
                <a:cubicBezTo>
                  <a:pt x="81" y="10"/>
                  <a:pt x="81" y="10"/>
                  <a:pt x="81" y="10"/>
                </a:cubicBezTo>
                <a:cubicBezTo>
                  <a:pt x="82" y="10"/>
                  <a:pt x="82" y="10"/>
                  <a:pt x="82" y="11"/>
                </a:cubicBezTo>
                <a:cubicBezTo>
                  <a:pt x="83" y="11"/>
                  <a:pt x="83" y="11"/>
                  <a:pt x="83" y="12"/>
                </a:cubicBezTo>
                <a:cubicBezTo>
                  <a:pt x="85" y="12"/>
                  <a:pt x="85" y="12"/>
                  <a:pt x="85" y="12"/>
                </a:cubicBezTo>
                <a:cubicBezTo>
                  <a:pt x="85" y="11"/>
                  <a:pt x="85" y="11"/>
                  <a:pt x="85" y="11"/>
                </a:cubicBezTo>
                <a:cubicBezTo>
                  <a:pt x="85" y="11"/>
                  <a:pt x="85" y="11"/>
                  <a:pt x="86" y="10"/>
                </a:cubicBezTo>
                <a:cubicBezTo>
                  <a:pt x="85" y="10"/>
                  <a:pt x="84" y="9"/>
                  <a:pt x="84" y="7"/>
                </a:cubicBezTo>
                <a:cubicBezTo>
                  <a:pt x="84" y="7"/>
                  <a:pt x="85" y="7"/>
                  <a:pt x="86" y="7"/>
                </a:cubicBezTo>
                <a:cubicBezTo>
                  <a:pt x="87" y="7"/>
                  <a:pt x="87" y="7"/>
                  <a:pt x="87" y="7"/>
                </a:cubicBezTo>
                <a:cubicBezTo>
                  <a:pt x="88" y="8"/>
                  <a:pt x="89" y="8"/>
                  <a:pt x="91" y="8"/>
                </a:cubicBezTo>
                <a:cubicBezTo>
                  <a:pt x="91" y="7"/>
                  <a:pt x="91" y="7"/>
                  <a:pt x="91" y="7"/>
                </a:cubicBezTo>
                <a:cubicBezTo>
                  <a:pt x="92" y="7"/>
                  <a:pt x="92" y="7"/>
                  <a:pt x="92" y="7"/>
                </a:cubicBezTo>
                <a:cubicBezTo>
                  <a:pt x="92" y="7"/>
                  <a:pt x="92" y="6"/>
                  <a:pt x="92" y="6"/>
                </a:cubicBezTo>
                <a:cubicBezTo>
                  <a:pt x="92" y="6"/>
                  <a:pt x="92" y="6"/>
                  <a:pt x="92" y="6"/>
                </a:cubicBezTo>
                <a:cubicBezTo>
                  <a:pt x="92" y="5"/>
                  <a:pt x="93" y="5"/>
                  <a:pt x="93" y="5"/>
                </a:cubicBezTo>
                <a:cubicBezTo>
                  <a:pt x="94" y="4"/>
                  <a:pt x="95" y="4"/>
                  <a:pt x="96" y="4"/>
                </a:cubicBezTo>
                <a:cubicBezTo>
                  <a:pt x="97" y="4"/>
                  <a:pt x="97" y="4"/>
                  <a:pt x="97" y="4"/>
                </a:cubicBezTo>
                <a:cubicBezTo>
                  <a:pt x="97" y="4"/>
                  <a:pt x="97" y="4"/>
                  <a:pt x="98" y="4"/>
                </a:cubicBezTo>
                <a:cubicBezTo>
                  <a:pt x="98" y="5"/>
                  <a:pt x="99" y="5"/>
                  <a:pt x="99" y="5"/>
                </a:cubicBezTo>
                <a:cubicBezTo>
                  <a:pt x="100" y="5"/>
                  <a:pt x="101" y="4"/>
                  <a:pt x="102" y="3"/>
                </a:cubicBezTo>
                <a:cubicBezTo>
                  <a:pt x="104" y="3"/>
                  <a:pt x="105" y="2"/>
                  <a:pt x="107" y="2"/>
                </a:cubicBezTo>
                <a:cubicBezTo>
                  <a:pt x="107" y="2"/>
                  <a:pt x="107" y="2"/>
                  <a:pt x="108" y="3"/>
                </a:cubicBezTo>
                <a:cubicBezTo>
                  <a:pt x="109" y="3"/>
                  <a:pt x="109" y="3"/>
                  <a:pt x="109" y="3"/>
                </a:cubicBezTo>
                <a:cubicBezTo>
                  <a:pt x="109" y="3"/>
                  <a:pt x="110" y="3"/>
                  <a:pt x="111" y="4"/>
                </a:cubicBezTo>
                <a:cubicBezTo>
                  <a:pt x="111" y="4"/>
                  <a:pt x="112" y="4"/>
                  <a:pt x="112" y="4"/>
                </a:cubicBezTo>
                <a:cubicBezTo>
                  <a:pt x="112" y="4"/>
                  <a:pt x="112" y="4"/>
                  <a:pt x="112" y="4"/>
                </a:cubicBezTo>
                <a:cubicBezTo>
                  <a:pt x="113" y="4"/>
                  <a:pt x="113" y="4"/>
                  <a:pt x="114" y="5"/>
                </a:cubicBezTo>
                <a:cubicBezTo>
                  <a:pt x="115" y="5"/>
                  <a:pt x="115" y="5"/>
                  <a:pt x="116" y="5"/>
                </a:cubicBezTo>
                <a:cubicBezTo>
                  <a:pt x="116" y="5"/>
                  <a:pt x="116" y="5"/>
                  <a:pt x="116" y="4"/>
                </a:cubicBezTo>
                <a:cubicBezTo>
                  <a:pt x="117" y="4"/>
                  <a:pt x="117" y="4"/>
                  <a:pt x="117" y="4"/>
                </a:cubicBezTo>
                <a:cubicBezTo>
                  <a:pt x="118" y="4"/>
                  <a:pt x="118" y="4"/>
                  <a:pt x="118" y="4"/>
                </a:cubicBezTo>
                <a:cubicBezTo>
                  <a:pt x="118" y="4"/>
                  <a:pt x="118" y="4"/>
                  <a:pt x="118" y="4"/>
                </a:cubicBezTo>
                <a:cubicBezTo>
                  <a:pt x="118" y="4"/>
                  <a:pt x="118" y="4"/>
                  <a:pt x="118" y="4"/>
                </a:cubicBezTo>
                <a:cubicBezTo>
                  <a:pt x="118" y="4"/>
                  <a:pt x="119" y="4"/>
                  <a:pt x="119" y="4"/>
                </a:cubicBezTo>
                <a:cubicBezTo>
                  <a:pt x="119" y="5"/>
                  <a:pt x="119" y="5"/>
                  <a:pt x="120" y="5"/>
                </a:cubicBezTo>
                <a:cubicBezTo>
                  <a:pt x="120" y="5"/>
                  <a:pt x="120" y="5"/>
                  <a:pt x="120" y="5"/>
                </a:cubicBezTo>
                <a:cubicBezTo>
                  <a:pt x="121" y="6"/>
                  <a:pt x="121" y="6"/>
                  <a:pt x="121" y="6"/>
                </a:cubicBezTo>
                <a:cubicBezTo>
                  <a:pt x="124" y="6"/>
                  <a:pt x="124" y="6"/>
                  <a:pt x="124" y="6"/>
                </a:cubicBezTo>
                <a:cubicBezTo>
                  <a:pt x="124" y="6"/>
                  <a:pt x="124" y="7"/>
                  <a:pt x="125" y="7"/>
                </a:cubicBezTo>
                <a:cubicBezTo>
                  <a:pt x="125" y="7"/>
                  <a:pt x="125" y="7"/>
                  <a:pt x="125" y="7"/>
                </a:cubicBezTo>
                <a:cubicBezTo>
                  <a:pt x="125" y="7"/>
                  <a:pt x="124" y="9"/>
                  <a:pt x="124" y="10"/>
                </a:cubicBezTo>
                <a:cubicBezTo>
                  <a:pt x="124" y="10"/>
                  <a:pt x="125" y="11"/>
                  <a:pt x="125" y="11"/>
                </a:cubicBezTo>
                <a:cubicBezTo>
                  <a:pt x="125" y="11"/>
                  <a:pt x="126" y="11"/>
                  <a:pt x="126" y="11"/>
                </a:cubicBezTo>
                <a:cubicBezTo>
                  <a:pt x="126" y="11"/>
                  <a:pt x="127" y="11"/>
                  <a:pt x="127" y="11"/>
                </a:cubicBezTo>
                <a:cubicBezTo>
                  <a:pt x="127" y="10"/>
                  <a:pt x="127" y="10"/>
                  <a:pt x="127" y="10"/>
                </a:cubicBezTo>
                <a:cubicBezTo>
                  <a:pt x="128" y="9"/>
                  <a:pt x="128" y="9"/>
                  <a:pt x="128" y="9"/>
                </a:cubicBezTo>
                <a:cubicBezTo>
                  <a:pt x="128" y="9"/>
                  <a:pt x="128" y="9"/>
                  <a:pt x="128" y="8"/>
                </a:cubicBezTo>
                <a:cubicBezTo>
                  <a:pt x="129" y="8"/>
                  <a:pt x="129" y="8"/>
                  <a:pt x="129" y="8"/>
                </a:cubicBezTo>
                <a:cubicBezTo>
                  <a:pt x="129" y="8"/>
                  <a:pt x="129" y="7"/>
                  <a:pt x="130" y="7"/>
                </a:cubicBezTo>
                <a:cubicBezTo>
                  <a:pt x="130" y="8"/>
                  <a:pt x="130" y="8"/>
                  <a:pt x="130" y="8"/>
                </a:cubicBezTo>
                <a:cubicBezTo>
                  <a:pt x="130" y="9"/>
                  <a:pt x="130" y="9"/>
                  <a:pt x="130" y="9"/>
                </a:cubicBezTo>
                <a:cubicBezTo>
                  <a:pt x="130" y="10"/>
                  <a:pt x="130" y="10"/>
                  <a:pt x="130" y="10"/>
                </a:cubicBezTo>
                <a:cubicBezTo>
                  <a:pt x="130" y="10"/>
                  <a:pt x="130" y="10"/>
                  <a:pt x="130" y="11"/>
                </a:cubicBezTo>
                <a:cubicBezTo>
                  <a:pt x="129" y="11"/>
                  <a:pt x="129" y="11"/>
                  <a:pt x="129" y="11"/>
                </a:cubicBezTo>
                <a:cubicBezTo>
                  <a:pt x="129" y="11"/>
                  <a:pt x="129" y="11"/>
                  <a:pt x="129" y="12"/>
                </a:cubicBezTo>
                <a:cubicBezTo>
                  <a:pt x="128" y="12"/>
                  <a:pt x="128" y="12"/>
                  <a:pt x="128" y="13"/>
                </a:cubicBezTo>
                <a:cubicBezTo>
                  <a:pt x="128" y="14"/>
                  <a:pt x="128" y="14"/>
                  <a:pt x="129" y="14"/>
                </a:cubicBezTo>
                <a:cubicBezTo>
                  <a:pt x="129" y="15"/>
                  <a:pt x="129" y="15"/>
                  <a:pt x="130" y="15"/>
                </a:cubicBezTo>
                <a:cubicBezTo>
                  <a:pt x="131" y="15"/>
                  <a:pt x="131" y="15"/>
                  <a:pt x="132" y="14"/>
                </a:cubicBezTo>
                <a:cubicBezTo>
                  <a:pt x="132" y="14"/>
                  <a:pt x="133" y="14"/>
                  <a:pt x="134" y="14"/>
                </a:cubicBezTo>
                <a:cubicBezTo>
                  <a:pt x="134" y="15"/>
                  <a:pt x="134" y="15"/>
                  <a:pt x="134" y="15"/>
                </a:cubicBezTo>
                <a:cubicBezTo>
                  <a:pt x="134" y="15"/>
                  <a:pt x="134" y="15"/>
                  <a:pt x="134" y="15"/>
                </a:cubicBezTo>
                <a:cubicBezTo>
                  <a:pt x="134" y="16"/>
                  <a:pt x="133" y="16"/>
                  <a:pt x="133" y="17"/>
                </a:cubicBezTo>
                <a:cubicBezTo>
                  <a:pt x="132" y="17"/>
                  <a:pt x="132" y="17"/>
                  <a:pt x="132" y="17"/>
                </a:cubicBezTo>
                <a:cubicBezTo>
                  <a:pt x="132" y="17"/>
                  <a:pt x="132" y="18"/>
                  <a:pt x="132" y="18"/>
                </a:cubicBezTo>
                <a:cubicBezTo>
                  <a:pt x="133" y="19"/>
                  <a:pt x="133" y="19"/>
                  <a:pt x="133" y="19"/>
                </a:cubicBezTo>
                <a:cubicBezTo>
                  <a:pt x="133" y="20"/>
                  <a:pt x="134" y="20"/>
                  <a:pt x="135" y="20"/>
                </a:cubicBezTo>
                <a:cubicBezTo>
                  <a:pt x="136" y="20"/>
                  <a:pt x="136" y="20"/>
                  <a:pt x="136" y="20"/>
                </a:cubicBezTo>
                <a:cubicBezTo>
                  <a:pt x="136" y="20"/>
                  <a:pt x="137" y="21"/>
                  <a:pt x="137" y="21"/>
                </a:cubicBezTo>
                <a:cubicBezTo>
                  <a:pt x="137" y="22"/>
                  <a:pt x="137" y="23"/>
                  <a:pt x="136" y="24"/>
                </a:cubicBezTo>
                <a:cubicBezTo>
                  <a:pt x="136" y="24"/>
                  <a:pt x="136" y="25"/>
                  <a:pt x="136" y="25"/>
                </a:cubicBezTo>
                <a:cubicBezTo>
                  <a:pt x="136" y="25"/>
                  <a:pt x="136" y="25"/>
                  <a:pt x="136" y="25"/>
                </a:cubicBezTo>
                <a:cubicBezTo>
                  <a:pt x="136" y="25"/>
                  <a:pt x="135" y="25"/>
                  <a:pt x="135" y="25"/>
                </a:cubicBezTo>
                <a:cubicBezTo>
                  <a:pt x="136" y="26"/>
                  <a:pt x="136" y="26"/>
                  <a:pt x="136" y="26"/>
                </a:cubicBezTo>
                <a:cubicBezTo>
                  <a:pt x="136" y="26"/>
                  <a:pt x="136" y="26"/>
                  <a:pt x="136" y="26"/>
                </a:cubicBezTo>
                <a:cubicBezTo>
                  <a:pt x="136" y="27"/>
                  <a:pt x="137" y="27"/>
                  <a:pt x="137" y="27"/>
                </a:cubicBezTo>
                <a:cubicBezTo>
                  <a:pt x="138" y="29"/>
                  <a:pt x="138" y="29"/>
                  <a:pt x="138" y="29"/>
                </a:cubicBezTo>
                <a:cubicBezTo>
                  <a:pt x="138" y="30"/>
                  <a:pt x="138" y="30"/>
                  <a:pt x="138" y="31"/>
                </a:cubicBezTo>
                <a:cubicBezTo>
                  <a:pt x="138" y="34"/>
                  <a:pt x="138" y="34"/>
                  <a:pt x="138" y="34"/>
                </a:cubicBezTo>
                <a:cubicBezTo>
                  <a:pt x="139" y="35"/>
                  <a:pt x="139" y="36"/>
                  <a:pt x="139" y="36"/>
                </a:cubicBezTo>
                <a:cubicBezTo>
                  <a:pt x="139" y="36"/>
                  <a:pt x="139" y="37"/>
                  <a:pt x="139" y="37"/>
                </a:cubicBezTo>
                <a:cubicBezTo>
                  <a:pt x="139" y="37"/>
                  <a:pt x="139" y="37"/>
                  <a:pt x="139" y="37"/>
                </a:cubicBezTo>
                <a:cubicBezTo>
                  <a:pt x="138" y="39"/>
                  <a:pt x="138" y="39"/>
                  <a:pt x="138" y="39"/>
                </a:cubicBezTo>
                <a:cubicBezTo>
                  <a:pt x="137" y="39"/>
                  <a:pt x="137" y="40"/>
                  <a:pt x="136" y="41"/>
                </a:cubicBezTo>
                <a:cubicBezTo>
                  <a:pt x="136" y="42"/>
                  <a:pt x="136" y="42"/>
                  <a:pt x="136" y="42"/>
                </a:cubicBezTo>
                <a:cubicBezTo>
                  <a:pt x="135" y="42"/>
                  <a:pt x="135" y="42"/>
                  <a:pt x="135" y="42"/>
                </a:cubicBezTo>
                <a:cubicBezTo>
                  <a:pt x="135" y="42"/>
                  <a:pt x="135" y="42"/>
                  <a:pt x="135" y="42"/>
                </a:cubicBezTo>
                <a:cubicBezTo>
                  <a:pt x="135" y="42"/>
                  <a:pt x="135" y="42"/>
                  <a:pt x="134" y="43"/>
                </a:cubicBezTo>
                <a:cubicBezTo>
                  <a:pt x="135" y="43"/>
                  <a:pt x="135" y="43"/>
                  <a:pt x="135" y="44"/>
                </a:cubicBezTo>
                <a:cubicBezTo>
                  <a:pt x="135" y="44"/>
                  <a:pt x="136" y="45"/>
                  <a:pt x="136" y="46"/>
                </a:cubicBezTo>
                <a:cubicBezTo>
                  <a:pt x="135" y="46"/>
                  <a:pt x="135" y="46"/>
                  <a:pt x="135" y="46"/>
                </a:cubicBezTo>
                <a:cubicBezTo>
                  <a:pt x="135" y="46"/>
                  <a:pt x="135" y="46"/>
                  <a:pt x="135" y="46"/>
                </a:cubicBezTo>
                <a:cubicBezTo>
                  <a:pt x="133" y="46"/>
                  <a:pt x="133" y="46"/>
                  <a:pt x="133" y="46"/>
                </a:cubicBezTo>
                <a:cubicBezTo>
                  <a:pt x="133" y="47"/>
                  <a:pt x="133" y="47"/>
                  <a:pt x="132" y="47"/>
                </a:cubicBezTo>
                <a:cubicBezTo>
                  <a:pt x="132" y="47"/>
                  <a:pt x="132" y="48"/>
                  <a:pt x="132" y="48"/>
                </a:cubicBezTo>
                <a:cubicBezTo>
                  <a:pt x="132" y="48"/>
                  <a:pt x="132" y="49"/>
                  <a:pt x="132" y="49"/>
                </a:cubicBezTo>
                <a:cubicBezTo>
                  <a:pt x="132" y="49"/>
                  <a:pt x="132" y="49"/>
                  <a:pt x="132" y="50"/>
                </a:cubicBezTo>
                <a:cubicBezTo>
                  <a:pt x="132" y="51"/>
                  <a:pt x="132" y="51"/>
                  <a:pt x="131" y="51"/>
                </a:cubicBezTo>
                <a:cubicBezTo>
                  <a:pt x="130" y="51"/>
                  <a:pt x="129" y="52"/>
                  <a:pt x="129" y="52"/>
                </a:cubicBezTo>
                <a:cubicBezTo>
                  <a:pt x="129" y="53"/>
                  <a:pt x="129" y="53"/>
                  <a:pt x="129" y="53"/>
                </a:cubicBezTo>
                <a:cubicBezTo>
                  <a:pt x="129" y="53"/>
                  <a:pt x="129" y="53"/>
                  <a:pt x="129" y="53"/>
                </a:cubicBezTo>
                <a:cubicBezTo>
                  <a:pt x="129" y="55"/>
                  <a:pt x="129" y="55"/>
                  <a:pt x="129" y="55"/>
                </a:cubicBezTo>
                <a:cubicBezTo>
                  <a:pt x="129" y="56"/>
                  <a:pt x="128" y="56"/>
                  <a:pt x="128" y="56"/>
                </a:cubicBezTo>
                <a:cubicBezTo>
                  <a:pt x="128" y="56"/>
                  <a:pt x="128" y="56"/>
                  <a:pt x="128" y="56"/>
                </a:cubicBezTo>
                <a:cubicBezTo>
                  <a:pt x="127" y="56"/>
                  <a:pt x="127" y="56"/>
                  <a:pt x="127" y="56"/>
                </a:cubicBezTo>
                <a:cubicBezTo>
                  <a:pt x="126" y="57"/>
                  <a:pt x="126" y="57"/>
                  <a:pt x="126" y="57"/>
                </a:cubicBezTo>
                <a:cubicBezTo>
                  <a:pt x="125" y="57"/>
                  <a:pt x="125" y="58"/>
                  <a:pt x="125" y="59"/>
                </a:cubicBezTo>
                <a:cubicBezTo>
                  <a:pt x="123" y="58"/>
                  <a:pt x="123" y="58"/>
                  <a:pt x="123" y="58"/>
                </a:cubicBezTo>
                <a:cubicBezTo>
                  <a:pt x="122" y="58"/>
                  <a:pt x="121" y="59"/>
                  <a:pt x="121" y="59"/>
                </a:cubicBezTo>
                <a:cubicBezTo>
                  <a:pt x="120" y="60"/>
                  <a:pt x="120" y="60"/>
                  <a:pt x="120" y="61"/>
                </a:cubicBezTo>
                <a:cubicBezTo>
                  <a:pt x="120" y="62"/>
                  <a:pt x="120" y="62"/>
                  <a:pt x="120" y="62"/>
                </a:cubicBezTo>
                <a:cubicBezTo>
                  <a:pt x="120" y="62"/>
                  <a:pt x="120" y="63"/>
                  <a:pt x="120" y="63"/>
                </a:cubicBezTo>
                <a:cubicBezTo>
                  <a:pt x="120" y="63"/>
                  <a:pt x="120" y="64"/>
                  <a:pt x="120" y="64"/>
                </a:cubicBezTo>
                <a:cubicBezTo>
                  <a:pt x="118" y="64"/>
                  <a:pt x="118" y="64"/>
                  <a:pt x="118" y="64"/>
                </a:cubicBezTo>
                <a:cubicBezTo>
                  <a:pt x="117" y="63"/>
                  <a:pt x="117" y="63"/>
                  <a:pt x="117" y="63"/>
                </a:cubicBezTo>
                <a:cubicBezTo>
                  <a:pt x="117" y="63"/>
                  <a:pt x="117" y="63"/>
                  <a:pt x="117" y="63"/>
                </a:cubicBezTo>
                <a:cubicBezTo>
                  <a:pt x="117" y="63"/>
                  <a:pt x="117" y="63"/>
                  <a:pt x="117" y="63"/>
                </a:cubicBezTo>
                <a:cubicBezTo>
                  <a:pt x="116" y="63"/>
                  <a:pt x="116" y="63"/>
                  <a:pt x="116" y="63"/>
                </a:cubicBezTo>
                <a:cubicBezTo>
                  <a:pt x="116" y="62"/>
                  <a:pt x="116" y="62"/>
                  <a:pt x="116" y="62"/>
                </a:cubicBezTo>
                <a:close/>
                <a:moveTo>
                  <a:pt x="124" y="68"/>
                </a:moveTo>
                <a:cubicBezTo>
                  <a:pt x="124" y="68"/>
                  <a:pt x="124" y="68"/>
                  <a:pt x="124" y="68"/>
                </a:cubicBezTo>
                <a:cubicBezTo>
                  <a:pt x="124" y="68"/>
                  <a:pt x="123" y="68"/>
                  <a:pt x="123" y="67"/>
                </a:cubicBezTo>
                <a:cubicBezTo>
                  <a:pt x="123" y="66"/>
                  <a:pt x="123" y="66"/>
                  <a:pt x="122" y="65"/>
                </a:cubicBezTo>
                <a:cubicBezTo>
                  <a:pt x="122" y="65"/>
                  <a:pt x="122" y="65"/>
                  <a:pt x="122" y="65"/>
                </a:cubicBezTo>
                <a:cubicBezTo>
                  <a:pt x="122" y="65"/>
                  <a:pt x="122" y="65"/>
                  <a:pt x="122" y="65"/>
                </a:cubicBezTo>
                <a:cubicBezTo>
                  <a:pt x="122" y="61"/>
                  <a:pt x="124" y="60"/>
                  <a:pt x="128" y="60"/>
                </a:cubicBezTo>
                <a:cubicBezTo>
                  <a:pt x="129" y="60"/>
                  <a:pt x="129" y="60"/>
                  <a:pt x="129" y="60"/>
                </a:cubicBezTo>
                <a:cubicBezTo>
                  <a:pt x="129" y="60"/>
                  <a:pt x="129" y="61"/>
                  <a:pt x="130" y="61"/>
                </a:cubicBezTo>
                <a:cubicBezTo>
                  <a:pt x="130" y="61"/>
                  <a:pt x="130" y="61"/>
                  <a:pt x="130" y="61"/>
                </a:cubicBezTo>
                <a:cubicBezTo>
                  <a:pt x="130" y="62"/>
                  <a:pt x="130" y="62"/>
                  <a:pt x="131" y="62"/>
                </a:cubicBezTo>
                <a:cubicBezTo>
                  <a:pt x="131" y="62"/>
                  <a:pt x="131" y="62"/>
                  <a:pt x="131" y="62"/>
                </a:cubicBezTo>
                <a:cubicBezTo>
                  <a:pt x="131" y="63"/>
                  <a:pt x="131" y="63"/>
                  <a:pt x="131" y="64"/>
                </a:cubicBezTo>
                <a:cubicBezTo>
                  <a:pt x="131" y="64"/>
                  <a:pt x="131" y="64"/>
                  <a:pt x="131" y="65"/>
                </a:cubicBezTo>
                <a:cubicBezTo>
                  <a:pt x="131" y="66"/>
                  <a:pt x="131" y="67"/>
                  <a:pt x="130" y="68"/>
                </a:cubicBezTo>
                <a:cubicBezTo>
                  <a:pt x="129" y="68"/>
                  <a:pt x="129" y="68"/>
                  <a:pt x="129" y="68"/>
                </a:cubicBezTo>
                <a:cubicBezTo>
                  <a:pt x="129" y="68"/>
                  <a:pt x="129" y="69"/>
                  <a:pt x="128" y="69"/>
                </a:cubicBezTo>
                <a:cubicBezTo>
                  <a:pt x="128" y="69"/>
                  <a:pt x="128" y="69"/>
                  <a:pt x="128" y="69"/>
                </a:cubicBezTo>
                <a:cubicBezTo>
                  <a:pt x="126" y="69"/>
                  <a:pt x="126" y="69"/>
                  <a:pt x="126" y="69"/>
                </a:cubicBezTo>
                <a:cubicBezTo>
                  <a:pt x="126" y="69"/>
                  <a:pt x="125" y="69"/>
                  <a:pt x="125" y="68"/>
                </a:cubicBezTo>
                <a:lnTo>
                  <a:pt x="124" y="68"/>
                </a:lnTo>
                <a:close/>
                <a:moveTo>
                  <a:pt x="205" y="127"/>
                </a:moveTo>
                <a:cubicBezTo>
                  <a:pt x="205" y="127"/>
                  <a:pt x="205" y="128"/>
                  <a:pt x="205" y="128"/>
                </a:cubicBezTo>
                <a:cubicBezTo>
                  <a:pt x="205" y="129"/>
                  <a:pt x="205" y="129"/>
                  <a:pt x="205" y="129"/>
                </a:cubicBezTo>
                <a:cubicBezTo>
                  <a:pt x="205" y="130"/>
                  <a:pt x="205" y="131"/>
                  <a:pt x="205" y="132"/>
                </a:cubicBezTo>
                <a:cubicBezTo>
                  <a:pt x="205" y="133"/>
                  <a:pt x="203" y="134"/>
                  <a:pt x="200" y="135"/>
                </a:cubicBezTo>
                <a:cubicBezTo>
                  <a:pt x="200" y="136"/>
                  <a:pt x="200" y="136"/>
                  <a:pt x="200" y="136"/>
                </a:cubicBezTo>
                <a:cubicBezTo>
                  <a:pt x="199" y="136"/>
                  <a:pt x="199" y="136"/>
                  <a:pt x="199" y="136"/>
                </a:cubicBezTo>
                <a:cubicBezTo>
                  <a:pt x="199" y="137"/>
                  <a:pt x="199" y="137"/>
                  <a:pt x="198" y="137"/>
                </a:cubicBezTo>
                <a:cubicBezTo>
                  <a:pt x="198" y="137"/>
                  <a:pt x="196" y="136"/>
                  <a:pt x="195" y="135"/>
                </a:cubicBezTo>
                <a:cubicBezTo>
                  <a:pt x="193" y="134"/>
                  <a:pt x="191" y="134"/>
                  <a:pt x="191" y="134"/>
                </a:cubicBezTo>
                <a:cubicBezTo>
                  <a:pt x="190" y="133"/>
                  <a:pt x="190" y="133"/>
                  <a:pt x="190" y="133"/>
                </a:cubicBezTo>
                <a:cubicBezTo>
                  <a:pt x="190" y="132"/>
                  <a:pt x="190" y="132"/>
                  <a:pt x="190" y="132"/>
                </a:cubicBezTo>
                <a:cubicBezTo>
                  <a:pt x="189" y="132"/>
                  <a:pt x="189" y="131"/>
                  <a:pt x="189" y="131"/>
                </a:cubicBezTo>
                <a:cubicBezTo>
                  <a:pt x="190" y="130"/>
                  <a:pt x="190" y="130"/>
                  <a:pt x="190" y="130"/>
                </a:cubicBezTo>
                <a:cubicBezTo>
                  <a:pt x="190" y="130"/>
                  <a:pt x="190" y="129"/>
                  <a:pt x="190" y="128"/>
                </a:cubicBezTo>
                <a:cubicBezTo>
                  <a:pt x="189" y="128"/>
                  <a:pt x="189" y="128"/>
                  <a:pt x="189" y="128"/>
                </a:cubicBezTo>
                <a:cubicBezTo>
                  <a:pt x="189" y="127"/>
                  <a:pt x="189" y="126"/>
                  <a:pt x="190" y="126"/>
                </a:cubicBezTo>
                <a:cubicBezTo>
                  <a:pt x="190" y="125"/>
                  <a:pt x="191" y="124"/>
                  <a:pt x="192" y="124"/>
                </a:cubicBezTo>
                <a:cubicBezTo>
                  <a:pt x="192" y="123"/>
                  <a:pt x="192" y="123"/>
                  <a:pt x="192" y="123"/>
                </a:cubicBezTo>
                <a:cubicBezTo>
                  <a:pt x="192" y="123"/>
                  <a:pt x="193" y="123"/>
                  <a:pt x="193" y="122"/>
                </a:cubicBezTo>
                <a:cubicBezTo>
                  <a:pt x="194" y="122"/>
                  <a:pt x="194" y="122"/>
                  <a:pt x="195" y="121"/>
                </a:cubicBezTo>
                <a:cubicBezTo>
                  <a:pt x="196" y="120"/>
                  <a:pt x="196" y="120"/>
                  <a:pt x="196" y="120"/>
                </a:cubicBezTo>
                <a:cubicBezTo>
                  <a:pt x="198" y="121"/>
                  <a:pt x="199" y="121"/>
                  <a:pt x="201" y="122"/>
                </a:cubicBezTo>
                <a:cubicBezTo>
                  <a:pt x="203" y="123"/>
                  <a:pt x="204" y="124"/>
                  <a:pt x="204" y="124"/>
                </a:cubicBezTo>
                <a:cubicBezTo>
                  <a:pt x="204" y="125"/>
                  <a:pt x="204" y="125"/>
                  <a:pt x="204" y="125"/>
                </a:cubicBezTo>
                <a:cubicBezTo>
                  <a:pt x="205" y="126"/>
                  <a:pt x="205" y="126"/>
                  <a:pt x="205" y="126"/>
                </a:cubicBezTo>
                <a:lnTo>
                  <a:pt x="205" y="127"/>
                </a:lnTo>
                <a:close/>
                <a:moveTo>
                  <a:pt x="185" y="117"/>
                </a:moveTo>
                <a:cubicBezTo>
                  <a:pt x="185" y="118"/>
                  <a:pt x="185" y="118"/>
                  <a:pt x="185" y="118"/>
                </a:cubicBezTo>
                <a:cubicBezTo>
                  <a:pt x="185" y="118"/>
                  <a:pt x="185" y="119"/>
                  <a:pt x="185" y="119"/>
                </a:cubicBezTo>
                <a:cubicBezTo>
                  <a:pt x="184" y="121"/>
                  <a:pt x="183" y="121"/>
                  <a:pt x="182" y="121"/>
                </a:cubicBezTo>
                <a:cubicBezTo>
                  <a:pt x="180" y="121"/>
                  <a:pt x="179" y="121"/>
                  <a:pt x="179" y="120"/>
                </a:cubicBezTo>
                <a:cubicBezTo>
                  <a:pt x="179" y="120"/>
                  <a:pt x="178" y="119"/>
                  <a:pt x="177" y="118"/>
                </a:cubicBezTo>
                <a:cubicBezTo>
                  <a:pt x="178" y="118"/>
                  <a:pt x="178" y="118"/>
                  <a:pt x="178" y="117"/>
                </a:cubicBezTo>
                <a:cubicBezTo>
                  <a:pt x="178" y="117"/>
                  <a:pt x="178" y="117"/>
                  <a:pt x="178" y="117"/>
                </a:cubicBezTo>
                <a:cubicBezTo>
                  <a:pt x="178" y="117"/>
                  <a:pt x="178" y="117"/>
                  <a:pt x="178" y="117"/>
                </a:cubicBezTo>
                <a:cubicBezTo>
                  <a:pt x="178" y="117"/>
                  <a:pt x="178" y="117"/>
                  <a:pt x="178" y="117"/>
                </a:cubicBezTo>
                <a:cubicBezTo>
                  <a:pt x="178" y="115"/>
                  <a:pt x="178" y="115"/>
                  <a:pt x="178" y="115"/>
                </a:cubicBezTo>
                <a:cubicBezTo>
                  <a:pt x="179" y="115"/>
                  <a:pt x="179" y="115"/>
                  <a:pt x="179" y="115"/>
                </a:cubicBezTo>
                <a:cubicBezTo>
                  <a:pt x="179" y="114"/>
                  <a:pt x="179" y="114"/>
                  <a:pt x="179" y="114"/>
                </a:cubicBezTo>
                <a:cubicBezTo>
                  <a:pt x="180" y="114"/>
                  <a:pt x="180" y="114"/>
                  <a:pt x="180" y="114"/>
                </a:cubicBezTo>
                <a:cubicBezTo>
                  <a:pt x="180" y="114"/>
                  <a:pt x="180" y="114"/>
                  <a:pt x="180" y="114"/>
                </a:cubicBezTo>
                <a:cubicBezTo>
                  <a:pt x="181" y="113"/>
                  <a:pt x="181" y="113"/>
                  <a:pt x="181" y="113"/>
                </a:cubicBezTo>
                <a:cubicBezTo>
                  <a:pt x="181" y="114"/>
                  <a:pt x="181" y="114"/>
                  <a:pt x="181" y="114"/>
                </a:cubicBezTo>
                <a:cubicBezTo>
                  <a:pt x="181" y="114"/>
                  <a:pt x="181" y="114"/>
                  <a:pt x="181" y="114"/>
                </a:cubicBezTo>
                <a:cubicBezTo>
                  <a:pt x="183" y="114"/>
                  <a:pt x="183" y="114"/>
                  <a:pt x="183" y="114"/>
                </a:cubicBezTo>
                <a:cubicBezTo>
                  <a:pt x="183" y="114"/>
                  <a:pt x="184" y="114"/>
                  <a:pt x="184" y="114"/>
                </a:cubicBezTo>
                <a:cubicBezTo>
                  <a:pt x="184" y="114"/>
                  <a:pt x="184" y="114"/>
                  <a:pt x="184" y="114"/>
                </a:cubicBezTo>
                <a:cubicBezTo>
                  <a:pt x="184" y="114"/>
                  <a:pt x="184" y="114"/>
                  <a:pt x="184" y="114"/>
                </a:cubicBezTo>
                <a:cubicBezTo>
                  <a:pt x="185" y="116"/>
                  <a:pt x="185" y="116"/>
                  <a:pt x="185" y="116"/>
                </a:cubicBezTo>
                <a:lnTo>
                  <a:pt x="185" y="117"/>
                </a:lnTo>
                <a:close/>
                <a:moveTo>
                  <a:pt x="230" y="103"/>
                </a:moveTo>
                <a:cubicBezTo>
                  <a:pt x="230" y="106"/>
                  <a:pt x="229" y="108"/>
                  <a:pt x="226" y="108"/>
                </a:cubicBezTo>
                <a:cubicBezTo>
                  <a:pt x="225" y="108"/>
                  <a:pt x="224" y="107"/>
                  <a:pt x="224" y="106"/>
                </a:cubicBezTo>
                <a:cubicBezTo>
                  <a:pt x="223" y="105"/>
                  <a:pt x="222" y="105"/>
                  <a:pt x="221" y="105"/>
                </a:cubicBezTo>
                <a:cubicBezTo>
                  <a:pt x="221" y="105"/>
                  <a:pt x="221" y="105"/>
                  <a:pt x="220" y="105"/>
                </a:cubicBezTo>
                <a:cubicBezTo>
                  <a:pt x="220" y="105"/>
                  <a:pt x="220" y="105"/>
                  <a:pt x="220" y="105"/>
                </a:cubicBezTo>
                <a:cubicBezTo>
                  <a:pt x="220" y="105"/>
                  <a:pt x="219" y="105"/>
                  <a:pt x="219" y="104"/>
                </a:cubicBezTo>
                <a:cubicBezTo>
                  <a:pt x="220" y="103"/>
                  <a:pt x="221" y="103"/>
                  <a:pt x="223" y="102"/>
                </a:cubicBezTo>
                <a:cubicBezTo>
                  <a:pt x="224" y="102"/>
                  <a:pt x="224" y="102"/>
                  <a:pt x="224" y="102"/>
                </a:cubicBezTo>
                <a:cubicBezTo>
                  <a:pt x="224" y="102"/>
                  <a:pt x="224" y="102"/>
                  <a:pt x="224" y="102"/>
                </a:cubicBezTo>
                <a:cubicBezTo>
                  <a:pt x="224" y="101"/>
                  <a:pt x="225" y="101"/>
                  <a:pt x="225" y="101"/>
                </a:cubicBezTo>
                <a:cubicBezTo>
                  <a:pt x="226" y="100"/>
                  <a:pt x="226" y="100"/>
                  <a:pt x="226" y="100"/>
                </a:cubicBezTo>
                <a:cubicBezTo>
                  <a:pt x="227" y="100"/>
                  <a:pt x="227" y="100"/>
                  <a:pt x="228" y="101"/>
                </a:cubicBezTo>
                <a:cubicBezTo>
                  <a:pt x="229" y="101"/>
                  <a:pt x="230" y="101"/>
                  <a:pt x="230" y="102"/>
                </a:cubicBezTo>
                <a:lnTo>
                  <a:pt x="230" y="103"/>
                </a:lnTo>
                <a:close/>
                <a:moveTo>
                  <a:pt x="163" y="121"/>
                </a:moveTo>
                <a:cubicBezTo>
                  <a:pt x="162" y="121"/>
                  <a:pt x="162" y="121"/>
                  <a:pt x="161" y="121"/>
                </a:cubicBezTo>
                <a:cubicBezTo>
                  <a:pt x="160" y="120"/>
                  <a:pt x="160" y="120"/>
                  <a:pt x="159" y="120"/>
                </a:cubicBezTo>
                <a:cubicBezTo>
                  <a:pt x="159" y="120"/>
                  <a:pt x="159" y="120"/>
                  <a:pt x="159" y="120"/>
                </a:cubicBezTo>
                <a:cubicBezTo>
                  <a:pt x="158" y="120"/>
                  <a:pt x="157" y="119"/>
                  <a:pt x="157" y="119"/>
                </a:cubicBezTo>
                <a:cubicBezTo>
                  <a:pt x="157" y="118"/>
                  <a:pt x="156" y="117"/>
                  <a:pt x="155" y="117"/>
                </a:cubicBezTo>
                <a:cubicBezTo>
                  <a:pt x="155" y="117"/>
                  <a:pt x="155" y="117"/>
                  <a:pt x="155" y="117"/>
                </a:cubicBezTo>
                <a:cubicBezTo>
                  <a:pt x="155" y="117"/>
                  <a:pt x="155" y="117"/>
                  <a:pt x="155" y="117"/>
                </a:cubicBezTo>
                <a:cubicBezTo>
                  <a:pt x="155" y="117"/>
                  <a:pt x="155" y="116"/>
                  <a:pt x="155" y="116"/>
                </a:cubicBezTo>
                <a:cubicBezTo>
                  <a:pt x="155" y="116"/>
                  <a:pt x="155" y="115"/>
                  <a:pt x="155" y="115"/>
                </a:cubicBezTo>
                <a:cubicBezTo>
                  <a:pt x="155" y="115"/>
                  <a:pt x="155" y="114"/>
                  <a:pt x="155" y="114"/>
                </a:cubicBezTo>
                <a:cubicBezTo>
                  <a:pt x="155" y="113"/>
                  <a:pt x="155" y="113"/>
                  <a:pt x="155" y="113"/>
                </a:cubicBezTo>
                <a:cubicBezTo>
                  <a:pt x="154" y="112"/>
                  <a:pt x="154" y="112"/>
                  <a:pt x="154" y="112"/>
                </a:cubicBezTo>
                <a:cubicBezTo>
                  <a:pt x="154" y="110"/>
                  <a:pt x="154" y="110"/>
                  <a:pt x="154" y="110"/>
                </a:cubicBezTo>
                <a:cubicBezTo>
                  <a:pt x="155" y="110"/>
                  <a:pt x="155" y="110"/>
                  <a:pt x="155" y="109"/>
                </a:cubicBezTo>
                <a:cubicBezTo>
                  <a:pt x="155" y="109"/>
                  <a:pt x="155" y="109"/>
                  <a:pt x="155" y="109"/>
                </a:cubicBezTo>
                <a:cubicBezTo>
                  <a:pt x="156" y="109"/>
                  <a:pt x="156" y="109"/>
                  <a:pt x="156" y="109"/>
                </a:cubicBezTo>
                <a:cubicBezTo>
                  <a:pt x="156" y="108"/>
                  <a:pt x="156" y="107"/>
                  <a:pt x="157" y="107"/>
                </a:cubicBezTo>
                <a:cubicBezTo>
                  <a:pt x="158" y="106"/>
                  <a:pt x="159" y="105"/>
                  <a:pt x="160" y="104"/>
                </a:cubicBezTo>
                <a:cubicBezTo>
                  <a:pt x="161" y="103"/>
                  <a:pt x="162" y="102"/>
                  <a:pt x="163" y="102"/>
                </a:cubicBezTo>
                <a:cubicBezTo>
                  <a:pt x="165" y="101"/>
                  <a:pt x="165" y="101"/>
                  <a:pt x="166" y="101"/>
                </a:cubicBezTo>
                <a:cubicBezTo>
                  <a:pt x="167" y="102"/>
                  <a:pt x="168" y="103"/>
                  <a:pt x="168" y="104"/>
                </a:cubicBezTo>
                <a:cubicBezTo>
                  <a:pt x="168" y="104"/>
                  <a:pt x="168" y="105"/>
                  <a:pt x="168" y="106"/>
                </a:cubicBezTo>
                <a:cubicBezTo>
                  <a:pt x="168" y="107"/>
                  <a:pt x="168" y="107"/>
                  <a:pt x="168" y="107"/>
                </a:cubicBezTo>
                <a:cubicBezTo>
                  <a:pt x="169" y="107"/>
                  <a:pt x="169" y="107"/>
                  <a:pt x="169" y="107"/>
                </a:cubicBezTo>
                <a:cubicBezTo>
                  <a:pt x="169" y="108"/>
                  <a:pt x="169" y="108"/>
                  <a:pt x="170" y="108"/>
                </a:cubicBezTo>
                <a:cubicBezTo>
                  <a:pt x="170" y="112"/>
                  <a:pt x="170" y="112"/>
                  <a:pt x="170" y="112"/>
                </a:cubicBezTo>
                <a:cubicBezTo>
                  <a:pt x="171" y="112"/>
                  <a:pt x="171" y="112"/>
                  <a:pt x="171" y="113"/>
                </a:cubicBezTo>
                <a:cubicBezTo>
                  <a:pt x="171" y="113"/>
                  <a:pt x="171" y="113"/>
                  <a:pt x="171" y="113"/>
                </a:cubicBezTo>
                <a:cubicBezTo>
                  <a:pt x="171" y="113"/>
                  <a:pt x="171" y="114"/>
                  <a:pt x="170" y="114"/>
                </a:cubicBezTo>
                <a:cubicBezTo>
                  <a:pt x="170" y="115"/>
                  <a:pt x="170" y="115"/>
                  <a:pt x="170" y="115"/>
                </a:cubicBezTo>
                <a:cubicBezTo>
                  <a:pt x="170" y="116"/>
                  <a:pt x="170" y="116"/>
                  <a:pt x="170" y="117"/>
                </a:cubicBezTo>
                <a:cubicBezTo>
                  <a:pt x="170" y="117"/>
                  <a:pt x="170" y="117"/>
                  <a:pt x="170" y="117"/>
                </a:cubicBezTo>
                <a:cubicBezTo>
                  <a:pt x="170" y="117"/>
                  <a:pt x="169" y="117"/>
                  <a:pt x="169" y="117"/>
                </a:cubicBezTo>
                <a:cubicBezTo>
                  <a:pt x="168" y="117"/>
                  <a:pt x="168" y="118"/>
                  <a:pt x="168" y="118"/>
                </a:cubicBezTo>
                <a:cubicBezTo>
                  <a:pt x="168" y="120"/>
                  <a:pt x="168" y="120"/>
                  <a:pt x="168" y="120"/>
                </a:cubicBezTo>
                <a:cubicBezTo>
                  <a:pt x="167" y="120"/>
                  <a:pt x="167" y="120"/>
                  <a:pt x="167" y="120"/>
                </a:cubicBezTo>
                <a:cubicBezTo>
                  <a:pt x="167" y="120"/>
                  <a:pt x="166" y="119"/>
                  <a:pt x="165" y="119"/>
                </a:cubicBezTo>
                <a:cubicBezTo>
                  <a:pt x="165" y="120"/>
                  <a:pt x="164" y="121"/>
                  <a:pt x="163" y="121"/>
                </a:cubicBezTo>
                <a:close/>
                <a:moveTo>
                  <a:pt x="153" y="138"/>
                </a:moveTo>
                <a:cubicBezTo>
                  <a:pt x="154" y="139"/>
                  <a:pt x="155" y="140"/>
                  <a:pt x="156" y="142"/>
                </a:cubicBezTo>
                <a:cubicBezTo>
                  <a:pt x="155" y="141"/>
                  <a:pt x="155" y="141"/>
                  <a:pt x="155" y="141"/>
                </a:cubicBezTo>
                <a:cubicBezTo>
                  <a:pt x="155" y="141"/>
                  <a:pt x="154" y="140"/>
                  <a:pt x="155" y="140"/>
                </a:cubicBezTo>
                <a:cubicBezTo>
                  <a:pt x="154" y="140"/>
                  <a:pt x="154" y="140"/>
                  <a:pt x="154" y="140"/>
                </a:cubicBezTo>
                <a:cubicBezTo>
                  <a:pt x="154" y="140"/>
                  <a:pt x="153" y="139"/>
                  <a:pt x="153" y="138"/>
                </a:cubicBezTo>
                <a:close/>
                <a:moveTo>
                  <a:pt x="182" y="128"/>
                </a:moveTo>
                <a:cubicBezTo>
                  <a:pt x="182" y="129"/>
                  <a:pt x="182" y="129"/>
                  <a:pt x="182" y="131"/>
                </a:cubicBezTo>
                <a:cubicBezTo>
                  <a:pt x="183" y="131"/>
                  <a:pt x="183" y="131"/>
                  <a:pt x="183" y="131"/>
                </a:cubicBezTo>
                <a:cubicBezTo>
                  <a:pt x="183" y="133"/>
                  <a:pt x="183" y="133"/>
                  <a:pt x="183" y="133"/>
                </a:cubicBezTo>
                <a:cubicBezTo>
                  <a:pt x="182" y="133"/>
                  <a:pt x="182" y="133"/>
                  <a:pt x="182" y="133"/>
                </a:cubicBezTo>
                <a:cubicBezTo>
                  <a:pt x="182" y="133"/>
                  <a:pt x="182" y="133"/>
                  <a:pt x="182" y="133"/>
                </a:cubicBezTo>
                <a:cubicBezTo>
                  <a:pt x="181" y="134"/>
                  <a:pt x="181" y="134"/>
                  <a:pt x="181" y="134"/>
                </a:cubicBezTo>
                <a:cubicBezTo>
                  <a:pt x="180" y="136"/>
                  <a:pt x="180" y="136"/>
                  <a:pt x="180" y="136"/>
                </a:cubicBezTo>
                <a:cubicBezTo>
                  <a:pt x="180" y="136"/>
                  <a:pt x="180" y="136"/>
                  <a:pt x="180" y="137"/>
                </a:cubicBezTo>
                <a:cubicBezTo>
                  <a:pt x="180" y="137"/>
                  <a:pt x="181" y="137"/>
                  <a:pt x="181" y="138"/>
                </a:cubicBezTo>
                <a:cubicBezTo>
                  <a:pt x="180" y="138"/>
                  <a:pt x="180" y="138"/>
                  <a:pt x="180" y="138"/>
                </a:cubicBezTo>
                <a:cubicBezTo>
                  <a:pt x="180" y="138"/>
                  <a:pt x="180" y="138"/>
                  <a:pt x="179" y="138"/>
                </a:cubicBezTo>
                <a:cubicBezTo>
                  <a:pt x="179" y="138"/>
                  <a:pt x="178" y="138"/>
                  <a:pt x="178" y="138"/>
                </a:cubicBezTo>
                <a:cubicBezTo>
                  <a:pt x="178" y="138"/>
                  <a:pt x="178" y="139"/>
                  <a:pt x="177" y="140"/>
                </a:cubicBezTo>
                <a:cubicBezTo>
                  <a:pt x="177" y="141"/>
                  <a:pt x="176" y="141"/>
                  <a:pt x="175" y="141"/>
                </a:cubicBezTo>
                <a:cubicBezTo>
                  <a:pt x="175" y="142"/>
                  <a:pt x="175" y="142"/>
                  <a:pt x="175" y="142"/>
                </a:cubicBezTo>
                <a:cubicBezTo>
                  <a:pt x="174" y="141"/>
                  <a:pt x="174" y="141"/>
                  <a:pt x="174" y="141"/>
                </a:cubicBezTo>
                <a:cubicBezTo>
                  <a:pt x="170" y="142"/>
                  <a:pt x="170" y="142"/>
                  <a:pt x="170" y="142"/>
                </a:cubicBezTo>
                <a:cubicBezTo>
                  <a:pt x="170" y="142"/>
                  <a:pt x="170" y="141"/>
                  <a:pt x="170" y="141"/>
                </a:cubicBezTo>
                <a:cubicBezTo>
                  <a:pt x="168" y="141"/>
                  <a:pt x="168" y="141"/>
                  <a:pt x="168" y="141"/>
                </a:cubicBezTo>
                <a:cubicBezTo>
                  <a:pt x="168" y="141"/>
                  <a:pt x="168" y="141"/>
                  <a:pt x="168" y="141"/>
                </a:cubicBezTo>
                <a:cubicBezTo>
                  <a:pt x="167" y="141"/>
                  <a:pt x="167" y="141"/>
                  <a:pt x="167" y="141"/>
                </a:cubicBezTo>
                <a:cubicBezTo>
                  <a:pt x="165" y="139"/>
                  <a:pt x="165" y="139"/>
                  <a:pt x="165" y="139"/>
                </a:cubicBezTo>
                <a:cubicBezTo>
                  <a:pt x="165" y="139"/>
                  <a:pt x="164" y="139"/>
                  <a:pt x="164" y="139"/>
                </a:cubicBezTo>
                <a:cubicBezTo>
                  <a:pt x="164" y="139"/>
                  <a:pt x="163" y="138"/>
                  <a:pt x="163" y="138"/>
                </a:cubicBezTo>
                <a:cubicBezTo>
                  <a:pt x="163" y="138"/>
                  <a:pt x="162" y="138"/>
                  <a:pt x="162" y="137"/>
                </a:cubicBezTo>
                <a:cubicBezTo>
                  <a:pt x="162" y="136"/>
                  <a:pt x="162" y="136"/>
                  <a:pt x="162" y="136"/>
                </a:cubicBezTo>
                <a:cubicBezTo>
                  <a:pt x="161" y="136"/>
                  <a:pt x="161" y="136"/>
                  <a:pt x="161" y="136"/>
                </a:cubicBezTo>
                <a:cubicBezTo>
                  <a:pt x="161" y="136"/>
                  <a:pt x="161" y="136"/>
                  <a:pt x="161" y="135"/>
                </a:cubicBezTo>
                <a:cubicBezTo>
                  <a:pt x="161" y="134"/>
                  <a:pt x="161" y="134"/>
                  <a:pt x="161" y="134"/>
                </a:cubicBezTo>
                <a:cubicBezTo>
                  <a:pt x="161" y="133"/>
                  <a:pt x="161" y="132"/>
                  <a:pt x="160" y="132"/>
                </a:cubicBezTo>
                <a:cubicBezTo>
                  <a:pt x="159" y="131"/>
                  <a:pt x="159" y="131"/>
                  <a:pt x="159" y="131"/>
                </a:cubicBezTo>
                <a:cubicBezTo>
                  <a:pt x="160" y="130"/>
                  <a:pt x="160" y="130"/>
                  <a:pt x="160" y="130"/>
                </a:cubicBezTo>
                <a:cubicBezTo>
                  <a:pt x="161" y="128"/>
                  <a:pt x="162" y="126"/>
                  <a:pt x="163" y="124"/>
                </a:cubicBezTo>
                <a:cubicBezTo>
                  <a:pt x="164" y="123"/>
                  <a:pt x="165" y="122"/>
                  <a:pt x="167" y="122"/>
                </a:cubicBezTo>
                <a:cubicBezTo>
                  <a:pt x="167" y="121"/>
                  <a:pt x="167" y="121"/>
                  <a:pt x="167" y="121"/>
                </a:cubicBezTo>
                <a:cubicBezTo>
                  <a:pt x="168" y="121"/>
                  <a:pt x="168" y="121"/>
                  <a:pt x="168" y="121"/>
                </a:cubicBezTo>
                <a:cubicBezTo>
                  <a:pt x="168" y="120"/>
                  <a:pt x="168" y="119"/>
                  <a:pt x="170" y="119"/>
                </a:cubicBezTo>
                <a:cubicBezTo>
                  <a:pt x="170" y="120"/>
                  <a:pt x="172" y="120"/>
                  <a:pt x="173" y="120"/>
                </a:cubicBezTo>
                <a:cubicBezTo>
                  <a:pt x="176" y="120"/>
                  <a:pt x="176" y="120"/>
                  <a:pt x="176" y="120"/>
                </a:cubicBezTo>
                <a:cubicBezTo>
                  <a:pt x="176" y="121"/>
                  <a:pt x="176" y="121"/>
                  <a:pt x="176" y="121"/>
                </a:cubicBezTo>
                <a:cubicBezTo>
                  <a:pt x="177" y="121"/>
                  <a:pt x="177" y="122"/>
                  <a:pt x="177" y="122"/>
                </a:cubicBezTo>
                <a:cubicBezTo>
                  <a:pt x="177" y="122"/>
                  <a:pt x="177" y="123"/>
                  <a:pt x="178" y="123"/>
                </a:cubicBezTo>
                <a:cubicBezTo>
                  <a:pt x="178" y="123"/>
                  <a:pt x="178" y="123"/>
                  <a:pt x="178" y="123"/>
                </a:cubicBezTo>
                <a:cubicBezTo>
                  <a:pt x="178" y="123"/>
                  <a:pt x="178" y="123"/>
                  <a:pt x="178" y="123"/>
                </a:cubicBezTo>
                <a:cubicBezTo>
                  <a:pt x="178" y="123"/>
                  <a:pt x="179" y="123"/>
                  <a:pt x="179" y="123"/>
                </a:cubicBezTo>
                <a:cubicBezTo>
                  <a:pt x="179" y="123"/>
                  <a:pt x="179" y="123"/>
                  <a:pt x="179" y="123"/>
                </a:cubicBezTo>
                <a:cubicBezTo>
                  <a:pt x="180" y="123"/>
                  <a:pt x="180" y="123"/>
                  <a:pt x="180" y="123"/>
                </a:cubicBezTo>
                <a:cubicBezTo>
                  <a:pt x="180" y="123"/>
                  <a:pt x="180" y="124"/>
                  <a:pt x="180" y="124"/>
                </a:cubicBezTo>
                <a:cubicBezTo>
                  <a:pt x="180" y="124"/>
                  <a:pt x="180" y="124"/>
                  <a:pt x="180" y="124"/>
                </a:cubicBezTo>
                <a:cubicBezTo>
                  <a:pt x="180" y="126"/>
                  <a:pt x="180" y="126"/>
                  <a:pt x="180" y="126"/>
                </a:cubicBezTo>
                <a:cubicBezTo>
                  <a:pt x="181" y="126"/>
                  <a:pt x="181" y="127"/>
                  <a:pt x="182" y="128"/>
                </a:cubicBezTo>
                <a:close/>
                <a:moveTo>
                  <a:pt x="155" y="124"/>
                </a:moveTo>
                <a:cubicBezTo>
                  <a:pt x="155" y="125"/>
                  <a:pt x="153" y="125"/>
                  <a:pt x="151" y="125"/>
                </a:cubicBezTo>
                <a:cubicBezTo>
                  <a:pt x="150" y="124"/>
                  <a:pt x="150" y="123"/>
                  <a:pt x="150" y="122"/>
                </a:cubicBezTo>
                <a:cubicBezTo>
                  <a:pt x="150" y="122"/>
                  <a:pt x="150" y="121"/>
                  <a:pt x="150" y="120"/>
                </a:cubicBezTo>
                <a:cubicBezTo>
                  <a:pt x="151" y="120"/>
                  <a:pt x="151" y="119"/>
                  <a:pt x="152" y="119"/>
                </a:cubicBezTo>
                <a:cubicBezTo>
                  <a:pt x="153" y="119"/>
                  <a:pt x="154" y="120"/>
                  <a:pt x="155" y="120"/>
                </a:cubicBezTo>
                <a:cubicBezTo>
                  <a:pt x="155" y="121"/>
                  <a:pt x="155" y="122"/>
                  <a:pt x="155" y="122"/>
                </a:cubicBezTo>
                <a:cubicBezTo>
                  <a:pt x="155" y="123"/>
                  <a:pt x="155" y="123"/>
                  <a:pt x="155" y="124"/>
                </a:cubicBezTo>
                <a:close/>
                <a:moveTo>
                  <a:pt x="139" y="129"/>
                </a:moveTo>
                <a:cubicBezTo>
                  <a:pt x="139" y="130"/>
                  <a:pt x="139" y="130"/>
                  <a:pt x="139" y="130"/>
                </a:cubicBezTo>
                <a:cubicBezTo>
                  <a:pt x="139" y="131"/>
                  <a:pt x="139" y="131"/>
                  <a:pt x="138" y="131"/>
                </a:cubicBezTo>
                <a:cubicBezTo>
                  <a:pt x="138" y="130"/>
                  <a:pt x="138" y="130"/>
                  <a:pt x="138" y="130"/>
                </a:cubicBezTo>
                <a:cubicBezTo>
                  <a:pt x="138" y="129"/>
                  <a:pt x="138" y="129"/>
                  <a:pt x="138" y="129"/>
                </a:cubicBezTo>
                <a:lnTo>
                  <a:pt x="139" y="129"/>
                </a:lnTo>
                <a:close/>
                <a:moveTo>
                  <a:pt x="161" y="71"/>
                </a:moveTo>
                <a:cubicBezTo>
                  <a:pt x="161" y="71"/>
                  <a:pt x="161" y="71"/>
                  <a:pt x="161" y="71"/>
                </a:cubicBezTo>
                <a:cubicBezTo>
                  <a:pt x="162" y="71"/>
                  <a:pt x="162" y="71"/>
                  <a:pt x="162" y="71"/>
                </a:cubicBezTo>
                <a:cubicBezTo>
                  <a:pt x="162" y="72"/>
                  <a:pt x="162" y="72"/>
                  <a:pt x="162" y="72"/>
                </a:cubicBezTo>
                <a:cubicBezTo>
                  <a:pt x="161" y="72"/>
                  <a:pt x="161" y="72"/>
                  <a:pt x="161" y="72"/>
                </a:cubicBezTo>
                <a:lnTo>
                  <a:pt x="161" y="71"/>
                </a:lnTo>
                <a:close/>
                <a:moveTo>
                  <a:pt x="126" y="8"/>
                </a:moveTo>
                <a:cubicBezTo>
                  <a:pt x="126" y="8"/>
                  <a:pt x="126" y="8"/>
                  <a:pt x="126" y="8"/>
                </a:cubicBezTo>
                <a:cubicBezTo>
                  <a:pt x="126" y="7"/>
                  <a:pt x="126" y="7"/>
                  <a:pt x="126" y="7"/>
                </a:cubicBezTo>
                <a:cubicBezTo>
                  <a:pt x="126" y="7"/>
                  <a:pt x="126" y="7"/>
                  <a:pt x="126" y="7"/>
                </a:cubicBezTo>
                <a:cubicBezTo>
                  <a:pt x="126" y="7"/>
                  <a:pt x="126" y="7"/>
                  <a:pt x="126" y="7"/>
                </a:cubicBezTo>
                <a:lnTo>
                  <a:pt x="126" y="8"/>
                </a:lnTo>
                <a:close/>
                <a:moveTo>
                  <a:pt x="170" y="94"/>
                </a:moveTo>
                <a:cubicBezTo>
                  <a:pt x="168" y="93"/>
                  <a:pt x="167" y="92"/>
                  <a:pt x="167" y="89"/>
                </a:cubicBezTo>
                <a:cubicBezTo>
                  <a:pt x="167" y="89"/>
                  <a:pt x="167" y="88"/>
                  <a:pt x="168" y="87"/>
                </a:cubicBezTo>
                <a:cubicBezTo>
                  <a:pt x="168" y="86"/>
                  <a:pt x="169" y="85"/>
                  <a:pt x="170" y="85"/>
                </a:cubicBezTo>
                <a:cubicBezTo>
                  <a:pt x="171" y="84"/>
                  <a:pt x="171" y="84"/>
                  <a:pt x="171" y="84"/>
                </a:cubicBezTo>
                <a:cubicBezTo>
                  <a:pt x="171" y="84"/>
                  <a:pt x="171" y="84"/>
                  <a:pt x="171" y="84"/>
                </a:cubicBezTo>
                <a:cubicBezTo>
                  <a:pt x="172" y="84"/>
                  <a:pt x="172" y="84"/>
                  <a:pt x="172" y="84"/>
                </a:cubicBezTo>
                <a:cubicBezTo>
                  <a:pt x="173" y="84"/>
                  <a:pt x="174" y="84"/>
                  <a:pt x="174" y="84"/>
                </a:cubicBezTo>
                <a:cubicBezTo>
                  <a:pt x="176" y="85"/>
                  <a:pt x="176" y="85"/>
                  <a:pt x="176" y="85"/>
                </a:cubicBezTo>
                <a:cubicBezTo>
                  <a:pt x="176" y="85"/>
                  <a:pt x="176" y="85"/>
                  <a:pt x="176" y="85"/>
                </a:cubicBezTo>
                <a:cubicBezTo>
                  <a:pt x="177" y="85"/>
                  <a:pt x="177" y="85"/>
                  <a:pt x="177" y="85"/>
                </a:cubicBezTo>
                <a:cubicBezTo>
                  <a:pt x="177" y="86"/>
                  <a:pt x="177" y="86"/>
                  <a:pt x="178" y="87"/>
                </a:cubicBezTo>
                <a:cubicBezTo>
                  <a:pt x="178" y="87"/>
                  <a:pt x="178" y="88"/>
                  <a:pt x="178" y="88"/>
                </a:cubicBezTo>
                <a:cubicBezTo>
                  <a:pt x="178" y="90"/>
                  <a:pt x="178" y="90"/>
                  <a:pt x="178" y="90"/>
                </a:cubicBezTo>
                <a:cubicBezTo>
                  <a:pt x="178" y="90"/>
                  <a:pt x="178" y="91"/>
                  <a:pt x="178" y="91"/>
                </a:cubicBezTo>
                <a:cubicBezTo>
                  <a:pt x="178" y="92"/>
                  <a:pt x="178" y="92"/>
                  <a:pt x="178" y="92"/>
                </a:cubicBezTo>
                <a:cubicBezTo>
                  <a:pt x="176" y="94"/>
                  <a:pt x="176" y="94"/>
                  <a:pt x="176" y="94"/>
                </a:cubicBezTo>
                <a:cubicBezTo>
                  <a:pt x="175" y="94"/>
                  <a:pt x="175" y="94"/>
                  <a:pt x="175" y="94"/>
                </a:cubicBezTo>
                <a:cubicBezTo>
                  <a:pt x="175" y="94"/>
                  <a:pt x="175" y="95"/>
                  <a:pt x="175" y="95"/>
                </a:cubicBezTo>
                <a:cubicBezTo>
                  <a:pt x="170" y="95"/>
                  <a:pt x="170" y="95"/>
                  <a:pt x="170" y="95"/>
                </a:cubicBezTo>
                <a:lnTo>
                  <a:pt x="170" y="94"/>
                </a:lnTo>
                <a:close/>
                <a:moveTo>
                  <a:pt x="199" y="115"/>
                </a:moveTo>
                <a:cubicBezTo>
                  <a:pt x="199" y="113"/>
                  <a:pt x="199" y="113"/>
                  <a:pt x="199" y="113"/>
                </a:cubicBezTo>
                <a:cubicBezTo>
                  <a:pt x="199" y="113"/>
                  <a:pt x="200" y="112"/>
                  <a:pt x="201" y="112"/>
                </a:cubicBezTo>
                <a:cubicBezTo>
                  <a:pt x="201" y="113"/>
                  <a:pt x="201" y="113"/>
                  <a:pt x="201" y="113"/>
                </a:cubicBezTo>
                <a:cubicBezTo>
                  <a:pt x="202" y="113"/>
                  <a:pt x="202" y="113"/>
                  <a:pt x="202" y="112"/>
                </a:cubicBezTo>
                <a:cubicBezTo>
                  <a:pt x="202" y="112"/>
                  <a:pt x="202" y="112"/>
                  <a:pt x="202" y="112"/>
                </a:cubicBezTo>
                <a:cubicBezTo>
                  <a:pt x="202" y="112"/>
                  <a:pt x="202" y="113"/>
                  <a:pt x="202" y="113"/>
                </a:cubicBezTo>
                <a:cubicBezTo>
                  <a:pt x="202" y="113"/>
                  <a:pt x="202" y="113"/>
                  <a:pt x="202" y="113"/>
                </a:cubicBezTo>
                <a:cubicBezTo>
                  <a:pt x="202" y="115"/>
                  <a:pt x="202" y="115"/>
                  <a:pt x="202" y="115"/>
                </a:cubicBezTo>
                <a:cubicBezTo>
                  <a:pt x="202" y="115"/>
                  <a:pt x="202" y="115"/>
                  <a:pt x="201" y="115"/>
                </a:cubicBezTo>
                <a:cubicBezTo>
                  <a:pt x="201" y="116"/>
                  <a:pt x="201" y="116"/>
                  <a:pt x="200" y="116"/>
                </a:cubicBezTo>
                <a:cubicBezTo>
                  <a:pt x="200" y="116"/>
                  <a:pt x="200" y="116"/>
                  <a:pt x="200" y="115"/>
                </a:cubicBezTo>
                <a:cubicBezTo>
                  <a:pt x="200" y="115"/>
                  <a:pt x="199" y="115"/>
                  <a:pt x="199" y="115"/>
                </a:cubicBezTo>
                <a:close/>
                <a:moveTo>
                  <a:pt x="185" y="113"/>
                </a:moveTo>
                <a:cubicBezTo>
                  <a:pt x="184" y="113"/>
                  <a:pt x="184" y="113"/>
                  <a:pt x="184" y="113"/>
                </a:cubicBezTo>
                <a:cubicBezTo>
                  <a:pt x="184" y="112"/>
                  <a:pt x="184" y="112"/>
                  <a:pt x="185" y="112"/>
                </a:cubicBezTo>
                <a:cubicBezTo>
                  <a:pt x="185" y="112"/>
                  <a:pt x="185" y="112"/>
                  <a:pt x="185" y="112"/>
                </a:cubicBezTo>
                <a:cubicBezTo>
                  <a:pt x="185" y="112"/>
                  <a:pt x="185" y="112"/>
                  <a:pt x="185" y="112"/>
                </a:cubicBezTo>
                <a:cubicBezTo>
                  <a:pt x="185" y="112"/>
                  <a:pt x="185" y="113"/>
                  <a:pt x="185" y="113"/>
                </a:cubicBezTo>
                <a:close/>
                <a:moveTo>
                  <a:pt x="177" y="97"/>
                </a:moveTo>
                <a:cubicBezTo>
                  <a:pt x="178" y="97"/>
                  <a:pt x="178" y="97"/>
                  <a:pt x="178" y="97"/>
                </a:cubicBezTo>
                <a:cubicBezTo>
                  <a:pt x="178" y="98"/>
                  <a:pt x="178" y="98"/>
                  <a:pt x="179" y="98"/>
                </a:cubicBezTo>
                <a:cubicBezTo>
                  <a:pt x="179" y="98"/>
                  <a:pt x="179" y="99"/>
                  <a:pt x="180" y="99"/>
                </a:cubicBezTo>
                <a:cubicBezTo>
                  <a:pt x="180" y="100"/>
                  <a:pt x="180" y="100"/>
                  <a:pt x="180" y="100"/>
                </a:cubicBezTo>
                <a:cubicBezTo>
                  <a:pt x="179" y="100"/>
                  <a:pt x="179" y="100"/>
                  <a:pt x="179" y="100"/>
                </a:cubicBezTo>
                <a:cubicBezTo>
                  <a:pt x="179" y="100"/>
                  <a:pt x="179" y="100"/>
                  <a:pt x="179" y="100"/>
                </a:cubicBezTo>
                <a:cubicBezTo>
                  <a:pt x="177" y="100"/>
                  <a:pt x="177" y="100"/>
                  <a:pt x="177" y="100"/>
                </a:cubicBezTo>
                <a:cubicBezTo>
                  <a:pt x="177" y="99"/>
                  <a:pt x="176" y="99"/>
                  <a:pt x="176" y="99"/>
                </a:cubicBezTo>
                <a:cubicBezTo>
                  <a:pt x="176" y="98"/>
                  <a:pt x="175" y="98"/>
                  <a:pt x="175" y="97"/>
                </a:cubicBezTo>
                <a:cubicBezTo>
                  <a:pt x="176" y="97"/>
                  <a:pt x="176" y="97"/>
                  <a:pt x="177" y="97"/>
                </a:cubicBezTo>
                <a:close/>
                <a:moveTo>
                  <a:pt x="198" y="48"/>
                </a:moveTo>
                <a:cubicBezTo>
                  <a:pt x="198" y="48"/>
                  <a:pt x="198" y="47"/>
                  <a:pt x="200" y="47"/>
                </a:cubicBezTo>
                <a:cubicBezTo>
                  <a:pt x="200" y="48"/>
                  <a:pt x="200" y="48"/>
                  <a:pt x="200" y="48"/>
                </a:cubicBezTo>
                <a:cubicBezTo>
                  <a:pt x="199" y="48"/>
                  <a:pt x="199" y="48"/>
                  <a:pt x="199" y="48"/>
                </a:cubicBezTo>
                <a:cubicBezTo>
                  <a:pt x="199" y="49"/>
                  <a:pt x="199" y="49"/>
                  <a:pt x="199" y="49"/>
                </a:cubicBezTo>
                <a:cubicBezTo>
                  <a:pt x="198" y="48"/>
                  <a:pt x="198" y="48"/>
                  <a:pt x="198" y="48"/>
                </a:cubicBezTo>
                <a:close/>
                <a:moveTo>
                  <a:pt x="24" y="129"/>
                </a:moveTo>
                <a:cubicBezTo>
                  <a:pt x="24" y="129"/>
                  <a:pt x="24" y="128"/>
                  <a:pt x="25" y="127"/>
                </a:cubicBezTo>
                <a:cubicBezTo>
                  <a:pt x="25" y="128"/>
                  <a:pt x="25" y="128"/>
                  <a:pt x="25" y="128"/>
                </a:cubicBezTo>
                <a:cubicBezTo>
                  <a:pt x="25" y="129"/>
                  <a:pt x="25" y="129"/>
                  <a:pt x="25" y="130"/>
                </a:cubicBezTo>
                <a:cubicBezTo>
                  <a:pt x="25" y="131"/>
                  <a:pt x="25" y="131"/>
                  <a:pt x="24" y="131"/>
                </a:cubicBezTo>
                <a:lnTo>
                  <a:pt x="24" y="129"/>
                </a:lnTo>
                <a:close/>
                <a:moveTo>
                  <a:pt x="11" y="61"/>
                </a:moveTo>
                <a:cubicBezTo>
                  <a:pt x="12" y="61"/>
                  <a:pt x="13" y="61"/>
                  <a:pt x="13" y="62"/>
                </a:cubicBezTo>
                <a:cubicBezTo>
                  <a:pt x="13" y="62"/>
                  <a:pt x="13" y="62"/>
                  <a:pt x="13" y="63"/>
                </a:cubicBezTo>
                <a:cubicBezTo>
                  <a:pt x="13" y="63"/>
                  <a:pt x="12" y="63"/>
                  <a:pt x="11" y="63"/>
                </a:cubicBezTo>
                <a:cubicBezTo>
                  <a:pt x="11" y="63"/>
                  <a:pt x="11" y="63"/>
                  <a:pt x="11" y="63"/>
                </a:cubicBezTo>
                <a:cubicBezTo>
                  <a:pt x="11" y="63"/>
                  <a:pt x="11" y="63"/>
                  <a:pt x="11" y="62"/>
                </a:cubicBezTo>
                <a:cubicBezTo>
                  <a:pt x="11" y="63"/>
                  <a:pt x="11" y="62"/>
                  <a:pt x="11" y="61"/>
                </a:cubicBezTo>
                <a:close/>
                <a:moveTo>
                  <a:pt x="49" y="116"/>
                </a:moveTo>
                <a:cubicBezTo>
                  <a:pt x="50" y="117"/>
                  <a:pt x="50" y="117"/>
                  <a:pt x="50" y="117"/>
                </a:cubicBezTo>
                <a:cubicBezTo>
                  <a:pt x="50" y="117"/>
                  <a:pt x="50" y="118"/>
                  <a:pt x="50" y="119"/>
                </a:cubicBezTo>
                <a:cubicBezTo>
                  <a:pt x="48" y="119"/>
                  <a:pt x="48" y="119"/>
                  <a:pt x="48" y="119"/>
                </a:cubicBezTo>
                <a:cubicBezTo>
                  <a:pt x="48" y="119"/>
                  <a:pt x="48" y="118"/>
                  <a:pt x="48" y="118"/>
                </a:cubicBezTo>
                <a:cubicBezTo>
                  <a:pt x="48" y="117"/>
                  <a:pt x="48" y="117"/>
                  <a:pt x="48" y="117"/>
                </a:cubicBezTo>
                <a:lnTo>
                  <a:pt x="49" y="116"/>
                </a:lnTo>
                <a:close/>
                <a:moveTo>
                  <a:pt x="22" y="73"/>
                </a:moveTo>
                <a:cubicBezTo>
                  <a:pt x="23" y="73"/>
                  <a:pt x="24" y="74"/>
                  <a:pt x="24" y="75"/>
                </a:cubicBezTo>
                <a:cubicBezTo>
                  <a:pt x="24" y="76"/>
                  <a:pt x="24" y="77"/>
                  <a:pt x="23" y="78"/>
                </a:cubicBezTo>
                <a:cubicBezTo>
                  <a:pt x="23" y="79"/>
                  <a:pt x="22" y="79"/>
                  <a:pt x="21" y="79"/>
                </a:cubicBezTo>
                <a:cubicBezTo>
                  <a:pt x="21" y="79"/>
                  <a:pt x="21" y="79"/>
                  <a:pt x="21" y="79"/>
                </a:cubicBezTo>
                <a:cubicBezTo>
                  <a:pt x="21" y="79"/>
                  <a:pt x="20" y="79"/>
                  <a:pt x="19" y="79"/>
                </a:cubicBezTo>
                <a:cubicBezTo>
                  <a:pt x="18" y="78"/>
                  <a:pt x="17" y="78"/>
                  <a:pt x="17" y="77"/>
                </a:cubicBezTo>
                <a:cubicBezTo>
                  <a:pt x="17" y="74"/>
                  <a:pt x="17" y="74"/>
                  <a:pt x="17" y="74"/>
                </a:cubicBezTo>
                <a:cubicBezTo>
                  <a:pt x="18" y="74"/>
                  <a:pt x="18" y="73"/>
                  <a:pt x="19" y="73"/>
                </a:cubicBezTo>
                <a:cubicBezTo>
                  <a:pt x="19" y="73"/>
                  <a:pt x="20" y="72"/>
                  <a:pt x="21" y="72"/>
                </a:cubicBezTo>
                <a:cubicBezTo>
                  <a:pt x="21" y="72"/>
                  <a:pt x="21" y="72"/>
                  <a:pt x="21" y="72"/>
                </a:cubicBezTo>
                <a:cubicBezTo>
                  <a:pt x="21" y="72"/>
                  <a:pt x="22" y="72"/>
                  <a:pt x="22" y="73"/>
                </a:cubicBezTo>
                <a:close/>
                <a:moveTo>
                  <a:pt x="4" y="78"/>
                </a:moveTo>
                <a:cubicBezTo>
                  <a:pt x="4" y="79"/>
                  <a:pt x="4" y="79"/>
                  <a:pt x="4" y="79"/>
                </a:cubicBezTo>
                <a:cubicBezTo>
                  <a:pt x="3" y="79"/>
                  <a:pt x="3" y="79"/>
                  <a:pt x="3" y="80"/>
                </a:cubicBezTo>
                <a:cubicBezTo>
                  <a:pt x="2" y="80"/>
                  <a:pt x="2" y="80"/>
                  <a:pt x="1" y="80"/>
                </a:cubicBezTo>
                <a:cubicBezTo>
                  <a:pt x="1" y="79"/>
                  <a:pt x="1" y="79"/>
                  <a:pt x="0" y="79"/>
                </a:cubicBezTo>
                <a:cubicBezTo>
                  <a:pt x="1" y="78"/>
                  <a:pt x="1" y="78"/>
                  <a:pt x="1" y="78"/>
                </a:cubicBezTo>
                <a:cubicBezTo>
                  <a:pt x="1" y="77"/>
                  <a:pt x="2" y="77"/>
                  <a:pt x="3" y="77"/>
                </a:cubicBezTo>
                <a:lnTo>
                  <a:pt x="4" y="78"/>
                </a:lnTo>
                <a:close/>
                <a:moveTo>
                  <a:pt x="6" y="111"/>
                </a:moveTo>
                <a:cubicBezTo>
                  <a:pt x="7" y="111"/>
                  <a:pt x="8" y="112"/>
                  <a:pt x="8" y="112"/>
                </a:cubicBezTo>
                <a:cubicBezTo>
                  <a:pt x="8" y="112"/>
                  <a:pt x="9" y="113"/>
                  <a:pt x="9" y="113"/>
                </a:cubicBezTo>
                <a:cubicBezTo>
                  <a:pt x="8" y="113"/>
                  <a:pt x="8" y="114"/>
                  <a:pt x="7" y="114"/>
                </a:cubicBezTo>
                <a:cubicBezTo>
                  <a:pt x="6" y="114"/>
                  <a:pt x="5" y="113"/>
                  <a:pt x="5" y="113"/>
                </a:cubicBezTo>
                <a:cubicBezTo>
                  <a:pt x="5" y="112"/>
                  <a:pt x="5" y="112"/>
                  <a:pt x="6" y="111"/>
                </a:cubicBezTo>
                <a:close/>
                <a:moveTo>
                  <a:pt x="12" y="14"/>
                </a:moveTo>
                <a:cubicBezTo>
                  <a:pt x="11" y="14"/>
                  <a:pt x="11" y="14"/>
                  <a:pt x="11" y="14"/>
                </a:cubicBezTo>
                <a:cubicBezTo>
                  <a:pt x="9" y="14"/>
                  <a:pt x="9" y="14"/>
                  <a:pt x="9" y="12"/>
                </a:cubicBezTo>
                <a:cubicBezTo>
                  <a:pt x="9" y="12"/>
                  <a:pt x="10" y="12"/>
                  <a:pt x="10" y="11"/>
                </a:cubicBezTo>
                <a:cubicBezTo>
                  <a:pt x="11" y="11"/>
                  <a:pt x="12" y="12"/>
                  <a:pt x="12" y="13"/>
                </a:cubicBezTo>
                <a:cubicBezTo>
                  <a:pt x="12" y="13"/>
                  <a:pt x="12" y="14"/>
                  <a:pt x="12"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51" name="文本框 50">
            <a:extLst>
              <a:ext uri="{FF2B5EF4-FFF2-40B4-BE49-F238E27FC236}">
                <a16:creationId xmlns:a16="http://schemas.microsoft.com/office/drawing/2014/main" xmlns="" id="{DF84052A-6780-43A1-80B5-08BDE8A486D2}"/>
              </a:ext>
            </a:extLst>
          </p:cNvPr>
          <p:cNvSpPr txBox="1"/>
          <p:nvPr/>
        </p:nvSpPr>
        <p:spPr>
          <a:xfrm>
            <a:off x="603738" y="4785114"/>
            <a:ext cx="10984524" cy="1494896"/>
          </a:xfrm>
          <a:prstGeom prst="rect">
            <a:avLst/>
          </a:prstGeom>
          <a:noFill/>
        </p:spPr>
        <p:txBody>
          <a:bodyPr wrap="square" rtlCol="0">
            <a:spAutoFit/>
          </a:bodyPr>
          <a:lstStyle/>
          <a:p>
            <a:pPr algn="ctr">
              <a:lnSpc>
                <a:spcPct val="130000"/>
              </a:lnSpc>
            </a:pPr>
            <a:r>
              <a:rPr lang="zh-CN" altLang="en-US" sz="2400" dirty="0">
                <a:solidFill>
                  <a:srgbClr val="0070C0"/>
                </a:solidFill>
              </a:rPr>
              <a:t>此为小型装饰墨迹，可以修改颜色，大小</a:t>
            </a:r>
            <a:endParaRPr lang="en-US" altLang="zh-CN" sz="2400" dirty="0">
              <a:solidFill>
                <a:srgbClr val="0070C0"/>
              </a:solidFill>
            </a:endParaRPr>
          </a:p>
          <a:p>
            <a:pPr algn="ctr">
              <a:lnSpc>
                <a:spcPct val="130000"/>
              </a:lnSpc>
            </a:pPr>
            <a:r>
              <a:rPr lang="zh-CN" altLang="en-US" sz="2400" dirty="0">
                <a:solidFill>
                  <a:srgbClr val="0070C0"/>
                </a:solidFill>
              </a:rPr>
              <a:t>但是不可以进行布尔运算</a:t>
            </a:r>
            <a:endParaRPr lang="en-US" altLang="zh-CN" sz="2400" dirty="0">
              <a:solidFill>
                <a:srgbClr val="0070C0"/>
              </a:solidFill>
            </a:endParaRPr>
          </a:p>
          <a:p>
            <a:pPr algn="ctr">
              <a:lnSpc>
                <a:spcPct val="130000"/>
              </a:lnSpc>
            </a:pPr>
            <a:r>
              <a:rPr lang="zh-CN" altLang="en-US" sz="2400" dirty="0">
                <a:solidFill>
                  <a:srgbClr val="0070C0"/>
                </a:solidFill>
              </a:rPr>
              <a:t>若想这种形状墨迹和图片有布尔运算的效果，可以使用形状里面的图片填充</a:t>
            </a:r>
          </a:p>
        </p:txBody>
      </p:sp>
      <p:cxnSp>
        <p:nvCxnSpPr>
          <p:cNvPr id="53" name="直接连接符 52">
            <a:extLst>
              <a:ext uri="{FF2B5EF4-FFF2-40B4-BE49-F238E27FC236}">
                <a16:creationId xmlns:a16="http://schemas.microsoft.com/office/drawing/2014/main" xmlns="" id="{8E5666A3-E381-4A1E-9C07-9DBB30523C38}"/>
              </a:ext>
            </a:extLst>
          </p:cNvPr>
          <p:cNvCxnSpPr/>
          <p:nvPr/>
        </p:nvCxnSpPr>
        <p:spPr>
          <a:xfrm>
            <a:off x="5488263" y="4603262"/>
            <a:ext cx="1215475"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5978670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51" name="文本框 50">
            <a:extLst>
              <a:ext uri="{FF2B5EF4-FFF2-40B4-BE49-F238E27FC236}">
                <a16:creationId xmlns:a16="http://schemas.microsoft.com/office/drawing/2014/main" xmlns="" id="{DF84052A-6780-43A1-80B5-08BDE8A486D2}"/>
              </a:ext>
            </a:extLst>
          </p:cNvPr>
          <p:cNvSpPr txBox="1"/>
          <p:nvPr/>
        </p:nvSpPr>
        <p:spPr>
          <a:xfrm>
            <a:off x="603738" y="4785114"/>
            <a:ext cx="10984524" cy="1494896"/>
          </a:xfrm>
          <a:prstGeom prst="rect">
            <a:avLst/>
          </a:prstGeom>
          <a:noFill/>
        </p:spPr>
        <p:txBody>
          <a:bodyPr wrap="square" rtlCol="0">
            <a:spAutoFit/>
          </a:bodyPr>
          <a:lstStyle/>
          <a:p>
            <a:pPr algn="ctr">
              <a:lnSpc>
                <a:spcPct val="130000"/>
              </a:lnSpc>
            </a:pPr>
            <a:r>
              <a:rPr lang="zh-CN" altLang="en-US" sz="2400" dirty="0">
                <a:solidFill>
                  <a:srgbClr val="0070C0"/>
                </a:solidFill>
              </a:rPr>
              <a:t>此为小型装饰墨迹，可以修改颜色，大小</a:t>
            </a:r>
            <a:endParaRPr lang="en-US" altLang="zh-CN" sz="2400" dirty="0">
              <a:solidFill>
                <a:srgbClr val="0070C0"/>
              </a:solidFill>
            </a:endParaRPr>
          </a:p>
          <a:p>
            <a:pPr algn="ctr">
              <a:lnSpc>
                <a:spcPct val="130000"/>
              </a:lnSpc>
            </a:pPr>
            <a:r>
              <a:rPr lang="zh-CN" altLang="en-US" sz="2400" dirty="0">
                <a:solidFill>
                  <a:srgbClr val="0070C0"/>
                </a:solidFill>
              </a:rPr>
              <a:t>但是不可以进行布尔运算</a:t>
            </a:r>
            <a:endParaRPr lang="en-US" altLang="zh-CN" sz="2400" dirty="0">
              <a:solidFill>
                <a:srgbClr val="0070C0"/>
              </a:solidFill>
            </a:endParaRPr>
          </a:p>
          <a:p>
            <a:pPr algn="ctr">
              <a:lnSpc>
                <a:spcPct val="130000"/>
              </a:lnSpc>
            </a:pPr>
            <a:r>
              <a:rPr lang="zh-CN" altLang="en-US" sz="2400" dirty="0">
                <a:solidFill>
                  <a:srgbClr val="0070C0"/>
                </a:solidFill>
              </a:rPr>
              <a:t>若想这种形状墨迹和图片有布尔运算的效果，可以使用形状里面的图片填充</a:t>
            </a:r>
          </a:p>
        </p:txBody>
      </p:sp>
      <p:sp>
        <p:nvSpPr>
          <p:cNvPr id="53" name="Freeform 53">
            <a:extLst>
              <a:ext uri="{FF2B5EF4-FFF2-40B4-BE49-F238E27FC236}">
                <a16:creationId xmlns:a16="http://schemas.microsoft.com/office/drawing/2014/main" xmlns="" id="{7636407F-981A-4B23-A7FF-635C7ED3702E}"/>
              </a:ext>
            </a:extLst>
          </p:cNvPr>
          <p:cNvSpPr>
            <a:spLocks noEditPoints="1"/>
          </p:cNvSpPr>
          <p:nvPr/>
        </p:nvSpPr>
        <p:spPr bwMode="auto">
          <a:xfrm>
            <a:off x="1257294" y="1134588"/>
            <a:ext cx="639498" cy="511028"/>
          </a:xfrm>
          <a:custGeom>
            <a:avLst/>
            <a:gdLst>
              <a:gd name="T0" fmla="*/ 222 w 308"/>
              <a:gd name="T1" fmla="*/ 85 h 246"/>
              <a:gd name="T2" fmla="*/ 206 w 308"/>
              <a:gd name="T3" fmla="*/ 102 h 246"/>
              <a:gd name="T4" fmla="*/ 199 w 308"/>
              <a:gd name="T5" fmla="*/ 103 h 246"/>
              <a:gd name="T6" fmla="*/ 200 w 308"/>
              <a:gd name="T7" fmla="*/ 117 h 246"/>
              <a:gd name="T8" fmla="*/ 193 w 308"/>
              <a:gd name="T9" fmla="*/ 132 h 246"/>
              <a:gd name="T10" fmla="*/ 190 w 308"/>
              <a:gd name="T11" fmla="*/ 143 h 246"/>
              <a:gd name="T12" fmla="*/ 203 w 308"/>
              <a:gd name="T13" fmla="*/ 159 h 246"/>
              <a:gd name="T14" fmla="*/ 203 w 308"/>
              <a:gd name="T15" fmla="*/ 182 h 246"/>
              <a:gd name="T16" fmla="*/ 196 w 308"/>
              <a:gd name="T17" fmla="*/ 198 h 246"/>
              <a:gd name="T18" fmla="*/ 197 w 308"/>
              <a:gd name="T19" fmla="*/ 202 h 246"/>
              <a:gd name="T20" fmla="*/ 163 w 308"/>
              <a:gd name="T21" fmla="*/ 186 h 246"/>
              <a:gd name="T22" fmla="*/ 155 w 308"/>
              <a:gd name="T23" fmla="*/ 168 h 246"/>
              <a:gd name="T24" fmla="*/ 155 w 308"/>
              <a:gd name="T25" fmla="*/ 150 h 246"/>
              <a:gd name="T26" fmla="*/ 129 w 308"/>
              <a:gd name="T27" fmla="*/ 131 h 246"/>
              <a:gd name="T28" fmla="*/ 130 w 308"/>
              <a:gd name="T29" fmla="*/ 120 h 246"/>
              <a:gd name="T30" fmla="*/ 147 w 308"/>
              <a:gd name="T31" fmla="*/ 114 h 246"/>
              <a:gd name="T32" fmla="*/ 145 w 308"/>
              <a:gd name="T33" fmla="*/ 99 h 246"/>
              <a:gd name="T34" fmla="*/ 161 w 308"/>
              <a:gd name="T35" fmla="*/ 89 h 246"/>
              <a:gd name="T36" fmla="*/ 180 w 308"/>
              <a:gd name="T37" fmla="*/ 92 h 246"/>
              <a:gd name="T38" fmla="*/ 194 w 308"/>
              <a:gd name="T39" fmla="*/ 105 h 246"/>
              <a:gd name="T40" fmla="*/ 190 w 308"/>
              <a:gd name="T41" fmla="*/ 98 h 246"/>
              <a:gd name="T42" fmla="*/ 192 w 308"/>
              <a:gd name="T43" fmla="*/ 86 h 246"/>
              <a:gd name="T44" fmla="*/ 206 w 308"/>
              <a:gd name="T45" fmla="*/ 84 h 246"/>
              <a:gd name="T46" fmla="*/ 129 w 308"/>
              <a:gd name="T47" fmla="*/ 138 h 246"/>
              <a:gd name="T48" fmla="*/ 132 w 308"/>
              <a:gd name="T49" fmla="*/ 152 h 246"/>
              <a:gd name="T50" fmla="*/ 146 w 308"/>
              <a:gd name="T51" fmla="*/ 167 h 246"/>
              <a:gd name="T52" fmla="*/ 135 w 308"/>
              <a:gd name="T53" fmla="*/ 179 h 246"/>
              <a:gd name="T54" fmla="*/ 122 w 308"/>
              <a:gd name="T55" fmla="*/ 169 h 246"/>
              <a:gd name="T56" fmla="*/ 105 w 308"/>
              <a:gd name="T57" fmla="*/ 161 h 246"/>
              <a:gd name="T58" fmla="*/ 92 w 308"/>
              <a:gd name="T59" fmla="*/ 145 h 246"/>
              <a:gd name="T60" fmla="*/ 106 w 308"/>
              <a:gd name="T61" fmla="*/ 132 h 246"/>
              <a:gd name="T62" fmla="*/ 270 w 308"/>
              <a:gd name="T63" fmla="*/ 133 h 246"/>
              <a:gd name="T64" fmla="*/ 245 w 308"/>
              <a:gd name="T65" fmla="*/ 135 h 246"/>
              <a:gd name="T66" fmla="*/ 247 w 308"/>
              <a:gd name="T67" fmla="*/ 120 h 246"/>
              <a:gd name="T68" fmla="*/ 259 w 308"/>
              <a:gd name="T69" fmla="*/ 119 h 246"/>
              <a:gd name="T70" fmla="*/ 50 w 308"/>
              <a:gd name="T71" fmla="*/ 7 h 246"/>
              <a:gd name="T72" fmla="*/ 50 w 308"/>
              <a:gd name="T73" fmla="*/ 21 h 246"/>
              <a:gd name="T74" fmla="*/ 39 w 308"/>
              <a:gd name="T75" fmla="*/ 24 h 246"/>
              <a:gd name="T76" fmla="*/ 31 w 308"/>
              <a:gd name="T77" fmla="*/ 16 h 246"/>
              <a:gd name="T78" fmla="*/ 42 w 308"/>
              <a:gd name="T79" fmla="*/ 3 h 246"/>
              <a:gd name="T80" fmla="*/ 232 w 308"/>
              <a:gd name="T81" fmla="*/ 136 h 246"/>
              <a:gd name="T82" fmla="*/ 223 w 308"/>
              <a:gd name="T83" fmla="*/ 125 h 246"/>
              <a:gd name="T84" fmla="*/ 119 w 308"/>
              <a:gd name="T85" fmla="*/ 40 h 246"/>
              <a:gd name="T86" fmla="*/ 120 w 308"/>
              <a:gd name="T87" fmla="*/ 58 h 246"/>
              <a:gd name="T88" fmla="*/ 110 w 308"/>
              <a:gd name="T89" fmla="*/ 49 h 246"/>
              <a:gd name="T90" fmla="*/ 141 w 308"/>
              <a:gd name="T91" fmla="*/ 137 h 246"/>
              <a:gd name="T92" fmla="*/ 135 w 308"/>
              <a:gd name="T93" fmla="*/ 137 h 246"/>
              <a:gd name="T94" fmla="*/ 115 w 308"/>
              <a:gd name="T95" fmla="*/ 198 h 246"/>
              <a:gd name="T96" fmla="*/ 146 w 308"/>
              <a:gd name="T97" fmla="*/ 130 h 246"/>
              <a:gd name="T98" fmla="*/ 216 w 308"/>
              <a:gd name="T99" fmla="*/ 207 h 246"/>
              <a:gd name="T100" fmla="*/ 215 w 308"/>
              <a:gd name="T101" fmla="*/ 147 h 246"/>
              <a:gd name="T102" fmla="*/ 245 w 308"/>
              <a:gd name="T103" fmla="*/ 156 h 246"/>
              <a:gd name="T104" fmla="*/ 126 w 308"/>
              <a:gd name="T105" fmla="*/ 58 h 246"/>
              <a:gd name="T106" fmla="*/ 161 w 308"/>
              <a:gd name="T107" fmla="*/ 240 h 246"/>
              <a:gd name="T108" fmla="*/ 144 w 308"/>
              <a:gd name="T109" fmla="*/ 27 h 246"/>
              <a:gd name="T110" fmla="*/ 205 w 308"/>
              <a:gd name="T111" fmla="*/ 138 h 246"/>
              <a:gd name="T112" fmla="*/ 38 w 308"/>
              <a:gd name="T113" fmla="*/ 29 h 246"/>
              <a:gd name="T114" fmla="*/ 292 w 308"/>
              <a:gd name="T115" fmla="*/ 120 h 246"/>
              <a:gd name="T116" fmla="*/ 79 w 308"/>
              <a:gd name="T117" fmla="*/ 38 h 246"/>
              <a:gd name="T118" fmla="*/ 127 w 308"/>
              <a:gd name="T119" fmla="*/ 114 h 246"/>
              <a:gd name="T120" fmla="*/ 17 w 308"/>
              <a:gd name="T121" fmla="*/ 7 h 246"/>
              <a:gd name="T122" fmla="*/ 199 w 308"/>
              <a:gd name="T123" fmla="*/ 11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46">
                <a:moveTo>
                  <a:pt x="208" y="82"/>
                </a:moveTo>
                <a:cubicBezTo>
                  <a:pt x="208" y="82"/>
                  <a:pt x="208" y="82"/>
                  <a:pt x="208" y="82"/>
                </a:cubicBezTo>
                <a:cubicBezTo>
                  <a:pt x="208" y="82"/>
                  <a:pt x="208" y="82"/>
                  <a:pt x="208" y="83"/>
                </a:cubicBezTo>
                <a:cubicBezTo>
                  <a:pt x="208" y="83"/>
                  <a:pt x="208" y="84"/>
                  <a:pt x="207" y="85"/>
                </a:cubicBezTo>
                <a:cubicBezTo>
                  <a:pt x="206" y="85"/>
                  <a:pt x="206" y="86"/>
                  <a:pt x="206" y="88"/>
                </a:cubicBezTo>
                <a:cubicBezTo>
                  <a:pt x="206" y="89"/>
                  <a:pt x="206" y="89"/>
                  <a:pt x="207" y="89"/>
                </a:cubicBezTo>
                <a:cubicBezTo>
                  <a:pt x="207" y="89"/>
                  <a:pt x="208" y="89"/>
                  <a:pt x="209" y="89"/>
                </a:cubicBezTo>
                <a:cubicBezTo>
                  <a:pt x="209" y="89"/>
                  <a:pt x="210" y="89"/>
                  <a:pt x="211" y="88"/>
                </a:cubicBezTo>
                <a:cubicBezTo>
                  <a:pt x="212" y="88"/>
                  <a:pt x="213" y="87"/>
                  <a:pt x="214" y="86"/>
                </a:cubicBezTo>
                <a:cubicBezTo>
                  <a:pt x="215" y="85"/>
                  <a:pt x="216" y="85"/>
                  <a:pt x="217" y="84"/>
                </a:cubicBezTo>
                <a:cubicBezTo>
                  <a:pt x="219" y="83"/>
                  <a:pt x="220" y="83"/>
                  <a:pt x="221" y="83"/>
                </a:cubicBezTo>
                <a:cubicBezTo>
                  <a:pt x="221" y="83"/>
                  <a:pt x="222" y="83"/>
                  <a:pt x="222" y="85"/>
                </a:cubicBezTo>
                <a:cubicBezTo>
                  <a:pt x="221" y="85"/>
                  <a:pt x="220" y="85"/>
                  <a:pt x="218" y="86"/>
                </a:cubicBezTo>
                <a:cubicBezTo>
                  <a:pt x="217" y="87"/>
                  <a:pt x="215" y="87"/>
                  <a:pt x="213" y="88"/>
                </a:cubicBezTo>
                <a:cubicBezTo>
                  <a:pt x="212" y="89"/>
                  <a:pt x="211" y="90"/>
                  <a:pt x="209" y="91"/>
                </a:cubicBezTo>
                <a:cubicBezTo>
                  <a:pt x="208" y="92"/>
                  <a:pt x="208" y="93"/>
                  <a:pt x="208" y="94"/>
                </a:cubicBezTo>
                <a:cubicBezTo>
                  <a:pt x="208" y="95"/>
                  <a:pt x="208" y="95"/>
                  <a:pt x="208" y="96"/>
                </a:cubicBezTo>
                <a:cubicBezTo>
                  <a:pt x="208" y="97"/>
                  <a:pt x="209" y="97"/>
                  <a:pt x="210" y="97"/>
                </a:cubicBezTo>
                <a:cubicBezTo>
                  <a:pt x="210" y="97"/>
                  <a:pt x="211" y="97"/>
                  <a:pt x="211" y="97"/>
                </a:cubicBezTo>
                <a:cubicBezTo>
                  <a:pt x="211" y="97"/>
                  <a:pt x="212" y="97"/>
                  <a:pt x="212" y="97"/>
                </a:cubicBezTo>
                <a:cubicBezTo>
                  <a:pt x="211" y="98"/>
                  <a:pt x="210" y="98"/>
                  <a:pt x="210" y="97"/>
                </a:cubicBezTo>
                <a:cubicBezTo>
                  <a:pt x="209" y="97"/>
                  <a:pt x="209" y="98"/>
                  <a:pt x="209" y="100"/>
                </a:cubicBezTo>
                <a:cubicBezTo>
                  <a:pt x="209" y="100"/>
                  <a:pt x="209" y="100"/>
                  <a:pt x="208" y="101"/>
                </a:cubicBezTo>
                <a:cubicBezTo>
                  <a:pt x="208" y="102"/>
                  <a:pt x="207" y="102"/>
                  <a:pt x="206" y="102"/>
                </a:cubicBezTo>
                <a:cubicBezTo>
                  <a:pt x="206" y="102"/>
                  <a:pt x="205" y="102"/>
                  <a:pt x="205" y="101"/>
                </a:cubicBezTo>
                <a:cubicBezTo>
                  <a:pt x="205" y="101"/>
                  <a:pt x="204" y="102"/>
                  <a:pt x="204" y="102"/>
                </a:cubicBezTo>
                <a:cubicBezTo>
                  <a:pt x="204" y="102"/>
                  <a:pt x="204" y="103"/>
                  <a:pt x="204" y="103"/>
                </a:cubicBezTo>
                <a:cubicBezTo>
                  <a:pt x="204" y="104"/>
                  <a:pt x="204" y="104"/>
                  <a:pt x="204" y="104"/>
                </a:cubicBezTo>
                <a:cubicBezTo>
                  <a:pt x="203" y="104"/>
                  <a:pt x="203" y="104"/>
                  <a:pt x="203" y="103"/>
                </a:cubicBezTo>
                <a:cubicBezTo>
                  <a:pt x="202" y="103"/>
                  <a:pt x="202" y="103"/>
                  <a:pt x="201" y="103"/>
                </a:cubicBezTo>
                <a:cubicBezTo>
                  <a:pt x="201" y="103"/>
                  <a:pt x="201" y="103"/>
                  <a:pt x="201" y="103"/>
                </a:cubicBezTo>
                <a:cubicBezTo>
                  <a:pt x="201" y="104"/>
                  <a:pt x="200" y="104"/>
                  <a:pt x="200" y="105"/>
                </a:cubicBezTo>
                <a:cubicBezTo>
                  <a:pt x="199" y="105"/>
                  <a:pt x="199" y="106"/>
                  <a:pt x="199" y="106"/>
                </a:cubicBezTo>
                <a:cubicBezTo>
                  <a:pt x="199" y="105"/>
                  <a:pt x="199" y="105"/>
                  <a:pt x="199" y="105"/>
                </a:cubicBezTo>
                <a:cubicBezTo>
                  <a:pt x="199" y="104"/>
                  <a:pt x="199" y="104"/>
                  <a:pt x="199" y="104"/>
                </a:cubicBezTo>
                <a:cubicBezTo>
                  <a:pt x="199" y="104"/>
                  <a:pt x="199" y="104"/>
                  <a:pt x="199" y="103"/>
                </a:cubicBezTo>
                <a:cubicBezTo>
                  <a:pt x="197" y="107"/>
                  <a:pt x="197" y="107"/>
                  <a:pt x="197" y="107"/>
                </a:cubicBezTo>
                <a:cubicBezTo>
                  <a:pt x="196" y="108"/>
                  <a:pt x="195" y="109"/>
                  <a:pt x="195" y="109"/>
                </a:cubicBezTo>
                <a:cubicBezTo>
                  <a:pt x="195" y="109"/>
                  <a:pt x="196" y="109"/>
                  <a:pt x="196" y="109"/>
                </a:cubicBezTo>
                <a:cubicBezTo>
                  <a:pt x="195" y="109"/>
                  <a:pt x="195" y="110"/>
                  <a:pt x="195" y="110"/>
                </a:cubicBezTo>
                <a:cubicBezTo>
                  <a:pt x="195" y="110"/>
                  <a:pt x="195" y="111"/>
                  <a:pt x="196" y="113"/>
                </a:cubicBezTo>
                <a:cubicBezTo>
                  <a:pt x="196" y="115"/>
                  <a:pt x="197" y="116"/>
                  <a:pt x="199" y="116"/>
                </a:cubicBezTo>
                <a:cubicBezTo>
                  <a:pt x="199" y="116"/>
                  <a:pt x="200" y="116"/>
                  <a:pt x="200" y="116"/>
                </a:cubicBezTo>
                <a:cubicBezTo>
                  <a:pt x="200" y="116"/>
                  <a:pt x="200" y="116"/>
                  <a:pt x="200" y="116"/>
                </a:cubicBezTo>
                <a:cubicBezTo>
                  <a:pt x="200" y="116"/>
                  <a:pt x="200" y="116"/>
                  <a:pt x="200" y="116"/>
                </a:cubicBezTo>
                <a:cubicBezTo>
                  <a:pt x="199" y="116"/>
                  <a:pt x="199" y="117"/>
                  <a:pt x="199" y="117"/>
                </a:cubicBezTo>
                <a:cubicBezTo>
                  <a:pt x="199" y="117"/>
                  <a:pt x="199" y="117"/>
                  <a:pt x="199" y="117"/>
                </a:cubicBezTo>
                <a:cubicBezTo>
                  <a:pt x="200" y="117"/>
                  <a:pt x="200" y="117"/>
                  <a:pt x="200" y="117"/>
                </a:cubicBezTo>
                <a:cubicBezTo>
                  <a:pt x="200" y="118"/>
                  <a:pt x="200" y="118"/>
                  <a:pt x="200" y="118"/>
                </a:cubicBezTo>
                <a:cubicBezTo>
                  <a:pt x="200" y="118"/>
                  <a:pt x="199" y="118"/>
                  <a:pt x="199" y="118"/>
                </a:cubicBezTo>
                <a:cubicBezTo>
                  <a:pt x="199" y="118"/>
                  <a:pt x="199" y="119"/>
                  <a:pt x="199" y="119"/>
                </a:cubicBezTo>
                <a:cubicBezTo>
                  <a:pt x="199" y="119"/>
                  <a:pt x="199" y="120"/>
                  <a:pt x="199" y="120"/>
                </a:cubicBezTo>
                <a:cubicBezTo>
                  <a:pt x="200" y="120"/>
                  <a:pt x="200" y="120"/>
                  <a:pt x="200" y="120"/>
                </a:cubicBezTo>
                <a:cubicBezTo>
                  <a:pt x="199" y="122"/>
                  <a:pt x="197" y="123"/>
                  <a:pt x="195" y="123"/>
                </a:cubicBezTo>
                <a:cubicBezTo>
                  <a:pt x="194" y="123"/>
                  <a:pt x="193" y="123"/>
                  <a:pt x="193" y="125"/>
                </a:cubicBezTo>
                <a:cubicBezTo>
                  <a:pt x="193" y="125"/>
                  <a:pt x="193" y="126"/>
                  <a:pt x="194" y="127"/>
                </a:cubicBezTo>
                <a:cubicBezTo>
                  <a:pt x="194" y="128"/>
                  <a:pt x="194" y="129"/>
                  <a:pt x="194" y="130"/>
                </a:cubicBezTo>
                <a:cubicBezTo>
                  <a:pt x="194" y="130"/>
                  <a:pt x="194" y="131"/>
                  <a:pt x="195" y="131"/>
                </a:cubicBezTo>
                <a:cubicBezTo>
                  <a:pt x="195" y="132"/>
                  <a:pt x="196" y="132"/>
                  <a:pt x="196" y="133"/>
                </a:cubicBezTo>
                <a:cubicBezTo>
                  <a:pt x="195" y="133"/>
                  <a:pt x="194" y="132"/>
                  <a:pt x="193" y="132"/>
                </a:cubicBezTo>
                <a:cubicBezTo>
                  <a:pt x="192" y="132"/>
                  <a:pt x="192" y="132"/>
                  <a:pt x="191" y="132"/>
                </a:cubicBezTo>
                <a:cubicBezTo>
                  <a:pt x="190" y="132"/>
                  <a:pt x="188" y="132"/>
                  <a:pt x="187" y="133"/>
                </a:cubicBezTo>
                <a:cubicBezTo>
                  <a:pt x="186" y="134"/>
                  <a:pt x="186" y="135"/>
                  <a:pt x="186" y="136"/>
                </a:cubicBezTo>
                <a:cubicBezTo>
                  <a:pt x="186" y="136"/>
                  <a:pt x="186" y="136"/>
                  <a:pt x="187" y="136"/>
                </a:cubicBezTo>
                <a:cubicBezTo>
                  <a:pt x="187" y="136"/>
                  <a:pt x="188" y="135"/>
                  <a:pt x="188" y="135"/>
                </a:cubicBezTo>
                <a:cubicBezTo>
                  <a:pt x="189" y="136"/>
                  <a:pt x="190" y="137"/>
                  <a:pt x="190" y="138"/>
                </a:cubicBezTo>
                <a:cubicBezTo>
                  <a:pt x="190" y="138"/>
                  <a:pt x="190" y="139"/>
                  <a:pt x="190" y="139"/>
                </a:cubicBezTo>
                <a:cubicBezTo>
                  <a:pt x="190" y="139"/>
                  <a:pt x="190" y="139"/>
                  <a:pt x="190" y="140"/>
                </a:cubicBezTo>
                <a:cubicBezTo>
                  <a:pt x="190" y="140"/>
                  <a:pt x="190" y="140"/>
                  <a:pt x="190" y="140"/>
                </a:cubicBezTo>
                <a:cubicBezTo>
                  <a:pt x="190" y="141"/>
                  <a:pt x="190" y="141"/>
                  <a:pt x="190" y="141"/>
                </a:cubicBezTo>
                <a:cubicBezTo>
                  <a:pt x="190" y="141"/>
                  <a:pt x="190" y="142"/>
                  <a:pt x="190" y="142"/>
                </a:cubicBezTo>
                <a:cubicBezTo>
                  <a:pt x="190" y="142"/>
                  <a:pt x="190" y="143"/>
                  <a:pt x="190" y="143"/>
                </a:cubicBezTo>
                <a:cubicBezTo>
                  <a:pt x="190" y="144"/>
                  <a:pt x="190" y="144"/>
                  <a:pt x="191" y="144"/>
                </a:cubicBezTo>
                <a:cubicBezTo>
                  <a:pt x="191" y="144"/>
                  <a:pt x="191" y="144"/>
                  <a:pt x="191" y="144"/>
                </a:cubicBezTo>
                <a:cubicBezTo>
                  <a:pt x="191" y="144"/>
                  <a:pt x="192" y="144"/>
                  <a:pt x="192" y="144"/>
                </a:cubicBezTo>
                <a:cubicBezTo>
                  <a:pt x="192" y="144"/>
                  <a:pt x="192" y="144"/>
                  <a:pt x="192" y="144"/>
                </a:cubicBezTo>
                <a:cubicBezTo>
                  <a:pt x="192" y="144"/>
                  <a:pt x="191" y="145"/>
                  <a:pt x="191" y="146"/>
                </a:cubicBezTo>
                <a:cubicBezTo>
                  <a:pt x="191" y="146"/>
                  <a:pt x="191" y="147"/>
                  <a:pt x="191" y="148"/>
                </a:cubicBezTo>
                <a:cubicBezTo>
                  <a:pt x="191" y="150"/>
                  <a:pt x="192" y="151"/>
                  <a:pt x="193" y="152"/>
                </a:cubicBezTo>
                <a:cubicBezTo>
                  <a:pt x="195" y="153"/>
                  <a:pt x="197" y="154"/>
                  <a:pt x="199" y="154"/>
                </a:cubicBezTo>
                <a:cubicBezTo>
                  <a:pt x="201" y="155"/>
                  <a:pt x="203" y="155"/>
                  <a:pt x="205" y="155"/>
                </a:cubicBezTo>
                <a:cubicBezTo>
                  <a:pt x="207" y="156"/>
                  <a:pt x="208" y="156"/>
                  <a:pt x="208" y="157"/>
                </a:cubicBezTo>
                <a:cubicBezTo>
                  <a:pt x="208" y="158"/>
                  <a:pt x="207" y="158"/>
                  <a:pt x="206" y="158"/>
                </a:cubicBezTo>
                <a:cubicBezTo>
                  <a:pt x="206" y="158"/>
                  <a:pt x="205" y="159"/>
                  <a:pt x="203" y="159"/>
                </a:cubicBezTo>
                <a:cubicBezTo>
                  <a:pt x="202" y="159"/>
                  <a:pt x="201" y="159"/>
                  <a:pt x="200" y="160"/>
                </a:cubicBezTo>
                <a:cubicBezTo>
                  <a:pt x="200" y="160"/>
                  <a:pt x="199" y="161"/>
                  <a:pt x="199" y="163"/>
                </a:cubicBezTo>
                <a:cubicBezTo>
                  <a:pt x="199" y="164"/>
                  <a:pt x="199" y="165"/>
                  <a:pt x="200" y="165"/>
                </a:cubicBezTo>
                <a:cubicBezTo>
                  <a:pt x="200" y="166"/>
                  <a:pt x="200" y="166"/>
                  <a:pt x="201" y="166"/>
                </a:cubicBezTo>
                <a:cubicBezTo>
                  <a:pt x="201" y="166"/>
                  <a:pt x="202" y="166"/>
                  <a:pt x="202" y="166"/>
                </a:cubicBezTo>
                <a:cubicBezTo>
                  <a:pt x="203" y="166"/>
                  <a:pt x="203" y="166"/>
                  <a:pt x="204" y="167"/>
                </a:cubicBezTo>
                <a:cubicBezTo>
                  <a:pt x="202" y="168"/>
                  <a:pt x="202" y="170"/>
                  <a:pt x="202" y="171"/>
                </a:cubicBezTo>
                <a:cubicBezTo>
                  <a:pt x="202" y="173"/>
                  <a:pt x="202" y="174"/>
                  <a:pt x="203" y="174"/>
                </a:cubicBezTo>
                <a:cubicBezTo>
                  <a:pt x="204" y="174"/>
                  <a:pt x="204" y="174"/>
                  <a:pt x="205" y="175"/>
                </a:cubicBezTo>
                <a:cubicBezTo>
                  <a:pt x="204" y="176"/>
                  <a:pt x="204" y="176"/>
                  <a:pt x="203" y="176"/>
                </a:cubicBezTo>
                <a:cubicBezTo>
                  <a:pt x="202" y="177"/>
                  <a:pt x="202" y="177"/>
                  <a:pt x="201" y="178"/>
                </a:cubicBezTo>
                <a:cubicBezTo>
                  <a:pt x="201" y="180"/>
                  <a:pt x="202" y="182"/>
                  <a:pt x="203" y="182"/>
                </a:cubicBezTo>
                <a:cubicBezTo>
                  <a:pt x="203" y="182"/>
                  <a:pt x="204" y="183"/>
                  <a:pt x="204" y="184"/>
                </a:cubicBezTo>
                <a:cubicBezTo>
                  <a:pt x="203" y="183"/>
                  <a:pt x="203" y="183"/>
                  <a:pt x="202" y="183"/>
                </a:cubicBezTo>
                <a:cubicBezTo>
                  <a:pt x="201" y="182"/>
                  <a:pt x="200" y="182"/>
                  <a:pt x="200" y="182"/>
                </a:cubicBezTo>
                <a:cubicBezTo>
                  <a:pt x="199" y="182"/>
                  <a:pt x="199" y="183"/>
                  <a:pt x="199" y="184"/>
                </a:cubicBezTo>
                <a:cubicBezTo>
                  <a:pt x="199" y="185"/>
                  <a:pt x="199" y="185"/>
                  <a:pt x="199" y="186"/>
                </a:cubicBezTo>
                <a:cubicBezTo>
                  <a:pt x="199" y="187"/>
                  <a:pt x="199" y="188"/>
                  <a:pt x="200" y="189"/>
                </a:cubicBezTo>
                <a:cubicBezTo>
                  <a:pt x="201" y="190"/>
                  <a:pt x="202" y="191"/>
                  <a:pt x="202" y="192"/>
                </a:cubicBezTo>
                <a:cubicBezTo>
                  <a:pt x="202" y="193"/>
                  <a:pt x="202" y="193"/>
                  <a:pt x="200" y="193"/>
                </a:cubicBezTo>
                <a:cubicBezTo>
                  <a:pt x="199" y="193"/>
                  <a:pt x="198" y="193"/>
                  <a:pt x="198" y="192"/>
                </a:cubicBezTo>
                <a:cubicBezTo>
                  <a:pt x="198" y="192"/>
                  <a:pt x="197" y="192"/>
                  <a:pt x="196" y="192"/>
                </a:cubicBezTo>
                <a:cubicBezTo>
                  <a:pt x="195" y="192"/>
                  <a:pt x="194" y="193"/>
                  <a:pt x="194" y="195"/>
                </a:cubicBezTo>
                <a:cubicBezTo>
                  <a:pt x="194" y="197"/>
                  <a:pt x="195" y="198"/>
                  <a:pt x="196" y="198"/>
                </a:cubicBezTo>
                <a:cubicBezTo>
                  <a:pt x="197" y="198"/>
                  <a:pt x="197" y="198"/>
                  <a:pt x="197" y="198"/>
                </a:cubicBezTo>
                <a:cubicBezTo>
                  <a:pt x="197" y="197"/>
                  <a:pt x="197" y="197"/>
                  <a:pt x="197" y="197"/>
                </a:cubicBezTo>
                <a:cubicBezTo>
                  <a:pt x="197" y="197"/>
                  <a:pt x="197" y="199"/>
                  <a:pt x="198" y="202"/>
                </a:cubicBezTo>
                <a:cubicBezTo>
                  <a:pt x="201" y="211"/>
                  <a:pt x="201" y="211"/>
                  <a:pt x="201" y="211"/>
                </a:cubicBezTo>
                <a:cubicBezTo>
                  <a:pt x="204" y="222"/>
                  <a:pt x="204" y="222"/>
                  <a:pt x="204" y="222"/>
                </a:cubicBezTo>
                <a:cubicBezTo>
                  <a:pt x="205" y="225"/>
                  <a:pt x="206" y="228"/>
                  <a:pt x="206" y="228"/>
                </a:cubicBezTo>
                <a:cubicBezTo>
                  <a:pt x="206" y="229"/>
                  <a:pt x="205" y="229"/>
                  <a:pt x="205" y="229"/>
                </a:cubicBezTo>
                <a:cubicBezTo>
                  <a:pt x="205" y="229"/>
                  <a:pt x="204" y="228"/>
                  <a:pt x="204" y="225"/>
                </a:cubicBezTo>
                <a:cubicBezTo>
                  <a:pt x="203" y="223"/>
                  <a:pt x="202" y="221"/>
                  <a:pt x="201" y="218"/>
                </a:cubicBezTo>
                <a:cubicBezTo>
                  <a:pt x="201" y="215"/>
                  <a:pt x="200" y="212"/>
                  <a:pt x="199" y="209"/>
                </a:cubicBezTo>
                <a:cubicBezTo>
                  <a:pt x="198" y="206"/>
                  <a:pt x="198" y="204"/>
                  <a:pt x="197" y="203"/>
                </a:cubicBezTo>
                <a:cubicBezTo>
                  <a:pt x="197" y="202"/>
                  <a:pt x="197" y="202"/>
                  <a:pt x="197" y="202"/>
                </a:cubicBezTo>
                <a:cubicBezTo>
                  <a:pt x="197" y="202"/>
                  <a:pt x="197" y="202"/>
                  <a:pt x="198" y="202"/>
                </a:cubicBezTo>
                <a:cubicBezTo>
                  <a:pt x="198" y="202"/>
                  <a:pt x="198" y="202"/>
                  <a:pt x="198" y="202"/>
                </a:cubicBezTo>
                <a:cubicBezTo>
                  <a:pt x="198" y="201"/>
                  <a:pt x="197" y="200"/>
                  <a:pt x="194" y="199"/>
                </a:cubicBezTo>
                <a:cubicBezTo>
                  <a:pt x="192" y="199"/>
                  <a:pt x="191" y="198"/>
                  <a:pt x="190" y="197"/>
                </a:cubicBezTo>
                <a:cubicBezTo>
                  <a:pt x="189" y="198"/>
                  <a:pt x="187" y="199"/>
                  <a:pt x="186" y="199"/>
                </a:cubicBezTo>
                <a:cubicBezTo>
                  <a:pt x="185" y="199"/>
                  <a:pt x="183" y="198"/>
                  <a:pt x="182" y="197"/>
                </a:cubicBezTo>
                <a:cubicBezTo>
                  <a:pt x="180" y="196"/>
                  <a:pt x="178" y="196"/>
                  <a:pt x="176" y="196"/>
                </a:cubicBezTo>
                <a:cubicBezTo>
                  <a:pt x="175" y="196"/>
                  <a:pt x="174" y="196"/>
                  <a:pt x="173" y="196"/>
                </a:cubicBezTo>
                <a:cubicBezTo>
                  <a:pt x="172" y="196"/>
                  <a:pt x="171" y="196"/>
                  <a:pt x="170" y="196"/>
                </a:cubicBezTo>
                <a:cubicBezTo>
                  <a:pt x="170" y="195"/>
                  <a:pt x="170" y="192"/>
                  <a:pt x="168" y="190"/>
                </a:cubicBezTo>
                <a:cubicBezTo>
                  <a:pt x="167" y="187"/>
                  <a:pt x="166" y="186"/>
                  <a:pt x="164" y="186"/>
                </a:cubicBezTo>
                <a:cubicBezTo>
                  <a:pt x="164" y="186"/>
                  <a:pt x="163" y="186"/>
                  <a:pt x="163" y="186"/>
                </a:cubicBezTo>
                <a:cubicBezTo>
                  <a:pt x="163" y="186"/>
                  <a:pt x="162" y="187"/>
                  <a:pt x="162" y="187"/>
                </a:cubicBezTo>
                <a:cubicBezTo>
                  <a:pt x="161" y="185"/>
                  <a:pt x="160" y="184"/>
                  <a:pt x="160" y="183"/>
                </a:cubicBezTo>
                <a:cubicBezTo>
                  <a:pt x="160" y="182"/>
                  <a:pt x="159" y="181"/>
                  <a:pt x="158" y="180"/>
                </a:cubicBezTo>
                <a:cubicBezTo>
                  <a:pt x="158" y="180"/>
                  <a:pt x="157" y="180"/>
                  <a:pt x="156" y="180"/>
                </a:cubicBezTo>
                <a:cubicBezTo>
                  <a:pt x="155" y="181"/>
                  <a:pt x="155" y="181"/>
                  <a:pt x="154" y="181"/>
                </a:cubicBezTo>
                <a:cubicBezTo>
                  <a:pt x="154" y="181"/>
                  <a:pt x="153" y="180"/>
                  <a:pt x="153" y="180"/>
                </a:cubicBezTo>
                <a:cubicBezTo>
                  <a:pt x="153" y="179"/>
                  <a:pt x="154" y="179"/>
                  <a:pt x="155" y="179"/>
                </a:cubicBezTo>
                <a:cubicBezTo>
                  <a:pt x="156" y="180"/>
                  <a:pt x="157" y="179"/>
                  <a:pt x="157" y="178"/>
                </a:cubicBezTo>
                <a:cubicBezTo>
                  <a:pt x="156" y="174"/>
                  <a:pt x="153" y="172"/>
                  <a:pt x="149" y="172"/>
                </a:cubicBezTo>
                <a:cubicBezTo>
                  <a:pt x="150" y="171"/>
                  <a:pt x="151" y="170"/>
                  <a:pt x="153" y="170"/>
                </a:cubicBezTo>
                <a:cubicBezTo>
                  <a:pt x="154" y="170"/>
                  <a:pt x="155" y="169"/>
                  <a:pt x="155" y="168"/>
                </a:cubicBezTo>
                <a:cubicBezTo>
                  <a:pt x="155" y="168"/>
                  <a:pt x="155" y="168"/>
                  <a:pt x="155" y="168"/>
                </a:cubicBezTo>
                <a:cubicBezTo>
                  <a:pt x="155" y="168"/>
                  <a:pt x="155" y="167"/>
                  <a:pt x="155" y="167"/>
                </a:cubicBezTo>
                <a:cubicBezTo>
                  <a:pt x="155" y="167"/>
                  <a:pt x="155" y="167"/>
                  <a:pt x="156" y="167"/>
                </a:cubicBezTo>
                <a:cubicBezTo>
                  <a:pt x="157" y="167"/>
                  <a:pt x="157" y="167"/>
                  <a:pt x="158" y="165"/>
                </a:cubicBezTo>
                <a:cubicBezTo>
                  <a:pt x="158" y="164"/>
                  <a:pt x="159" y="163"/>
                  <a:pt x="159" y="162"/>
                </a:cubicBezTo>
                <a:cubicBezTo>
                  <a:pt x="159" y="161"/>
                  <a:pt x="158" y="160"/>
                  <a:pt x="158" y="159"/>
                </a:cubicBezTo>
                <a:cubicBezTo>
                  <a:pt x="157" y="159"/>
                  <a:pt x="157" y="160"/>
                  <a:pt x="156" y="160"/>
                </a:cubicBezTo>
                <a:cubicBezTo>
                  <a:pt x="156" y="160"/>
                  <a:pt x="155" y="161"/>
                  <a:pt x="154" y="161"/>
                </a:cubicBezTo>
                <a:cubicBezTo>
                  <a:pt x="154" y="161"/>
                  <a:pt x="154" y="161"/>
                  <a:pt x="154" y="160"/>
                </a:cubicBezTo>
                <a:cubicBezTo>
                  <a:pt x="154" y="160"/>
                  <a:pt x="154" y="159"/>
                  <a:pt x="155" y="159"/>
                </a:cubicBezTo>
                <a:cubicBezTo>
                  <a:pt x="156" y="159"/>
                  <a:pt x="156" y="158"/>
                  <a:pt x="156" y="158"/>
                </a:cubicBezTo>
                <a:cubicBezTo>
                  <a:pt x="156" y="157"/>
                  <a:pt x="156" y="155"/>
                  <a:pt x="156" y="154"/>
                </a:cubicBezTo>
                <a:cubicBezTo>
                  <a:pt x="155" y="153"/>
                  <a:pt x="155" y="152"/>
                  <a:pt x="155" y="150"/>
                </a:cubicBezTo>
                <a:cubicBezTo>
                  <a:pt x="155" y="149"/>
                  <a:pt x="155" y="148"/>
                  <a:pt x="155" y="146"/>
                </a:cubicBezTo>
                <a:cubicBezTo>
                  <a:pt x="156" y="145"/>
                  <a:pt x="156" y="144"/>
                  <a:pt x="156" y="143"/>
                </a:cubicBezTo>
                <a:cubicBezTo>
                  <a:pt x="153" y="141"/>
                  <a:pt x="150" y="139"/>
                  <a:pt x="147" y="137"/>
                </a:cubicBezTo>
                <a:cubicBezTo>
                  <a:pt x="144" y="135"/>
                  <a:pt x="140" y="134"/>
                  <a:pt x="137" y="134"/>
                </a:cubicBezTo>
                <a:cubicBezTo>
                  <a:pt x="136" y="134"/>
                  <a:pt x="135" y="134"/>
                  <a:pt x="135" y="135"/>
                </a:cubicBezTo>
                <a:cubicBezTo>
                  <a:pt x="135" y="136"/>
                  <a:pt x="135" y="136"/>
                  <a:pt x="134" y="136"/>
                </a:cubicBezTo>
                <a:cubicBezTo>
                  <a:pt x="133" y="136"/>
                  <a:pt x="132" y="136"/>
                  <a:pt x="132" y="136"/>
                </a:cubicBezTo>
                <a:cubicBezTo>
                  <a:pt x="132" y="134"/>
                  <a:pt x="133" y="133"/>
                  <a:pt x="133" y="132"/>
                </a:cubicBezTo>
                <a:cubicBezTo>
                  <a:pt x="133" y="131"/>
                  <a:pt x="133" y="131"/>
                  <a:pt x="132" y="131"/>
                </a:cubicBezTo>
                <a:cubicBezTo>
                  <a:pt x="131" y="131"/>
                  <a:pt x="131" y="131"/>
                  <a:pt x="130" y="132"/>
                </a:cubicBezTo>
                <a:cubicBezTo>
                  <a:pt x="130" y="132"/>
                  <a:pt x="129" y="132"/>
                  <a:pt x="128" y="132"/>
                </a:cubicBezTo>
                <a:cubicBezTo>
                  <a:pt x="128" y="132"/>
                  <a:pt x="129" y="131"/>
                  <a:pt x="129" y="131"/>
                </a:cubicBezTo>
                <a:cubicBezTo>
                  <a:pt x="129" y="130"/>
                  <a:pt x="130" y="130"/>
                  <a:pt x="130" y="129"/>
                </a:cubicBezTo>
                <a:cubicBezTo>
                  <a:pt x="130" y="129"/>
                  <a:pt x="129" y="129"/>
                  <a:pt x="128" y="128"/>
                </a:cubicBezTo>
                <a:cubicBezTo>
                  <a:pt x="127" y="128"/>
                  <a:pt x="126" y="128"/>
                  <a:pt x="125" y="127"/>
                </a:cubicBezTo>
                <a:cubicBezTo>
                  <a:pt x="124" y="127"/>
                  <a:pt x="123" y="126"/>
                  <a:pt x="122" y="126"/>
                </a:cubicBezTo>
                <a:cubicBezTo>
                  <a:pt x="121" y="126"/>
                  <a:pt x="121" y="125"/>
                  <a:pt x="121" y="125"/>
                </a:cubicBezTo>
                <a:cubicBezTo>
                  <a:pt x="121" y="124"/>
                  <a:pt x="121" y="124"/>
                  <a:pt x="122" y="124"/>
                </a:cubicBezTo>
                <a:cubicBezTo>
                  <a:pt x="123" y="124"/>
                  <a:pt x="124" y="125"/>
                  <a:pt x="125" y="126"/>
                </a:cubicBezTo>
                <a:cubicBezTo>
                  <a:pt x="126" y="126"/>
                  <a:pt x="128" y="127"/>
                  <a:pt x="129" y="127"/>
                </a:cubicBezTo>
                <a:cubicBezTo>
                  <a:pt x="129" y="127"/>
                  <a:pt x="129" y="127"/>
                  <a:pt x="129" y="127"/>
                </a:cubicBezTo>
                <a:cubicBezTo>
                  <a:pt x="129" y="126"/>
                  <a:pt x="129" y="125"/>
                  <a:pt x="128" y="124"/>
                </a:cubicBezTo>
                <a:cubicBezTo>
                  <a:pt x="127" y="123"/>
                  <a:pt x="127" y="122"/>
                  <a:pt x="126" y="122"/>
                </a:cubicBezTo>
                <a:cubicBezTo>
                  <a:pt x="128" y="122"/>
                  <a:pt x="129" y="121"/>
                  <a:pt x="130" y="120"/>
                </a:cubicBezTo>
                <a:cubicBezTo>
                  <a:pt x="131" y="118"/>
                  <a:pt x="131" y="117"/>
                  <a:pt x="132" y="115"/>
                </a:cubicBezTo>
                <a:cubicBezTo>
                  <a:pt x="132" y="114"/>
                  <a:pt x="132" y="113"/>
                  <a:pt x="132" y="111"/>
                </a:cubicBezTo>
                <a:cubicBezTo>
                  <a:pt x="133" y="110"/>
                  <a:pt x="133" y="110"/>
                  <a:pt x="134" y="110"/>
                </a:cubicBezTo>
                <a:cubicBezTo>
                  <a:pt x="135" y="110"/>
                  <a:pt x="136" y="110"/>
                  <a:pt x="137" y="111"/>
                </a:cubicBezTo>
                <a:cubicBezTo>
                  <a:pt x="138" y="112"/>
                  <a:pt x="139" y="112"/>
                  <a:pt x="140" y="112"/>
                </a:cubicBezTo>
                <a:cubicBezTo>
                  <a:pt x="141" y="112"/>
                  <a:pt x="141" y="112"/>
                  <a:pt x="141" y="111"/>
                </a:cubicBezTo>
                <a:cubicBezTo>
                  <a:pt x="141" y="109"/>
                  <a:pt x="142" y="109"/>
                  <a:pt x="142" y="109"/>
                </a:cubicBezTo>
                <a:cubicBezTo>
                  <a:pt x="143" y="109"/>
                  <a:pt x="143" y="109"/>
                  <a:pt x="142" y="110"/>
                </a:cubicBezTo>
                <a:cubicBezTo>
                  <a:pt x="142" y="111"/>
                  <a:pt x="142" y="112"/>
                  <a:pt x="143" y="112"/>
                </a:cubicBezTo>
                <a:cubicBezTo>
                  <a:pt x="143" y="113"/>
                  <a:pt x="143" y="113"/>
                  <a:pt x="144" y="113"/>
                </a:cubicBezTo>
                <a:cubicBezTo>
                  <a:pt x="144" y="114"/>
                  <a:pt x="145" y="114"/>
                  <a:pt x="145" y="114"/>
                </a:cubicBezTo>
                <a:cubicBezTo>
                  <a:pt x="147" y="114"/>
                  <a:pt x="147" y="114"/>
                  <a:pt x="147" y="114"/>
                </a:cubicBezTo>
                <a:cubicBezTo>
                  <a:pt x="148" y="113"/>
                  <a:pt x="149" y="113"/>
                  <a:pt x="150" y="113"/>
                </a:cubicBezTo>
                <a:cubicBezTo>
                  <a:pt x="151" y="113"/>
                  <a:pt x="151" y="114"/>
                  <a:pt x="152" y="115"/>
                </a:cubicBezTo>
                <a:cubicBezTo>
                  <a:pt x="152" y="116"/>
                  <a:pt x="153" y="116"/>
                  <a:pt x="153" y="116"/>
                </a:cubicBezTo>
                <a:cubicBezTo>
                  <a:pt x="154" y="116"/>
                  <a:pt x="154" y="116"/>
                  <a:pt x="154" y="115"/>
                </a:cubicBezTo>
                <a:cubicBezTo>
                  <a:pt x="155" y="114"/>
                  <a:pt x="155" y="114"/>
                  <a:pt x="155" y="114"/>
                </a:cubicBezTo>
                <a:cubicBezTo>
                  <a:pt x="155" y="112"/>
                  <a:pt x="154" y="110"/>
                  <a:pt x="152" y="108"/>
                </a:cubicBezTo>
                <a:cubicBezTo>
                  <a:pt x="150" y="106"/>
                  <a:pt x="148" y="105"/>
                  <a:pt x="145" y="103"/>
                </a:cubicBezTo>
                <a:cubicBezTo>
                  <a:pt x="139" y="98"/>
                  <a:pt x="139" y="98"/>
                  <a:pt x="139" y="98"/>
                </a:cubicBezTo>
                <a:cubicBezTo>
                  <a:pt x="137" y="97"/>
                  <a:pt x="136" y="96"/>
                  <a:pt x="136" y="96"/>
                </a:cubicBezTo>
                <a:cubicBezTo>
                  <a:pt x="136" y="95"/>
                  <a:pt x="137" y="94"/>
                  <a:pt x="137" y="94"/>
                </a:cubicBezTo>
                <a:cubicBezTo>
                  <a:pt x="139" y="94"/>
                  <a:pt x="140" y="95"/>
                  <a:pt x="141" y="96"/>
                </a:cubicBezTo>
                <a:cubicBezTo>
                  <a:pt x="142" y="97"/>
                  <a:pt x="143" y="98"/>
                  <a:pt x="145" y="99"/>
                </a:cubicBezTo>
                <a:cubicBezTo>
                  <a:pt x="146" y="100"/>
                  <a:pt x="148" y="102"/>
                  <a:pt x="149" y="103"/>
                </a:cubicBezTo>
                <a:cubicBezTo>
                  <a:pt x="151" y="104"/>
                  <a:pt x="153" y="105"/>
                  <a:pt x="155" y="106"/>
                </a:cubicBezTo>
                <a:cubicBezTo>
                  <a:pt x="156" y="106"/>
                  <a:pt x="157" y="105"/>
                  <a:pt x="157" y="104"/>
                </a:cubicBezTo>
                <a:cubicBezTo>
                  <a:pt x="157" y="103"/>
                  <a:pt x="157" y="102"/>
                  <a:pt x="157" y="102"/>
                </a:cubicBezTo>
                <a:cubicBezTo>
                  <a:pt x="157" y="102"/>
                  <a:pt x="156" y="101"/>
                  <a:pt x="156" y="101"/>
                </a:cubicBezTo>
                <a:cubicBezTo>
                  <a:pt x="156" y="99"/>
                  <a:pt x="157" y="98"/>
                  <a:pt x="158" y="98"/>
                </a:cubicBezTo>
                <a:cubicBezTo>
                  <a:pt x="160" y="98"/>
                  <a:pt x="160" y="97"/>
                  <a:pt x="160" y="96"/>
                </a:cubicBezTo>
                <a:cubicBezTo>
                  <a:pt x="160" y="95"/>
                  <a:pt x="160" y="95"/>
                  <a:pt x="160" y="94"/>
                </a:cubicBezTo>
                <a:cubicBezTo>
                  <a:pt x="160" y="94"/>
                  <a:pt x="159" y="94"/>
                  <a:pt x="158" y="94"/>
                </a:cubicBezTo>
                <a:cubicBezTo>
                  <a:pt x="158" y="93"/>
                  <a:pt x="159" y="93"/>
                  <a:pt x="160" y="93"/>
                </a:cubicBezTo>
                <a:cubicBezTo>
                  <a:pt x="161" y="93"/>
                  <a:pt x="162" y="93"/>
                  <a:pt x="162" y="91"/>
                </a:cubicBezTo>
                <a:cubicBezTo>
                  <a:pt x="162" y="91"/>
                  <a:pt x="162" y="90"/>
                  <a:pt x="161" y="89"/>
                </a:cubicBezTo>
                <a:cubicBezTo>
                  <a:pt x="161" y="88"/>
                  <a:pt x="161" y="87"/>
                  <a:pt x="161" y="86"/>
                </a:cubicBezTo>
                <a:cubicBezTo>
                  <a:pt x="161" y="86"/>
                  <a:pt x="162" y="86"/>
                  <a:pt x="162" y="86"/>
                </a:cubicBezTo>
                <a:cubicBezTo>
                  <a:pt x="163" y="86"/>
                  <a:pt x="164" y="86"/>
                  <a:pt x="164" y="86"/>
                </a:cubicBezTo>
                <a:cubicBezTo>
                  <a:pt x="166" y="86"/>
                  <a:pt x="167" y="86"/>
                  <a:pt x="169" y="85"/>
                </a:cubicBezTo>
                <a:cubicBezTo>
                  <a:pt x="171" y="85"/>
                  <a:pt x="172" y="84"/>
                  <a:pt x="174" y="84"/>
                </a:cubicBezTo>
                <a:cubicBezTo>
                  <a:pt x="174" y="86"/>
                  <a:pt x="174" y="86"/>
                  <a:pt x="174" y="86"/>
                </a:cubicBezTo>
                <a:cubicBezTo>
                  <a:pt x="174" y="86"/>
                  <a:pt x="174" y="86"/>
                  <a:pt x="175" y="86"/>
                </a:cubicBezTo>
                <a:cubicBezTo>
                  <a:pt x="175" y="86"/>
                  <a:pt x="175" y="86"/>
                  <a:pt x="176" y="85"/>
                </a:cubicBezTo>
                <a:cubicBezTo>
                  <a:pt x="176" y="86"/>
                  <a:pt x="177" y="87"/>
                  <a:pt x="178" y="88"/>
                </a:cubicBezTo>
                <a:cubicBezTo>
                  <a:pt x="179" y="89"/>
                  <a:pt x="180" y="89"/>
                  <a:pt x="181" y="89"/>
                </a:cubicBezTo>
                <a:cubicBezTo>
                  <a:pt x="181" y="90"/>
                  <a:pt x="181" y="90"/>
                  <a:pt x="180" y="90"/>
                </a:cubicBezTo>
                <a:cubicBezTo>
                  <a:pt x="180" y="91"/>
                  <a:pt x="180" y="91"/>
                  <a:pt x="180" y="92"/>
                </a:cubicBezTo>
                <a:cubicBezTo>
                  <a:pt x="180" y="92"/>
                  <a:pt x="180" y="93"/>
                  <a:pt x="181" y="92"/>
                </a:cubicBezTo>
                <a:cubicBezTo>
                  <a:pt x="181" y="92"/>
                  <a:pt x="181" y="92"/>
                  <a:pt x="182" y="93"/>
                </a:cubicBezTo>
                <a:cubicBezTo>
                  <a:pt x="182" y="93"/>
                  <a:pt x="182" y="93"/>
                  <a:pt x="181" y="94"/>
                </a:cubicBezTo>
                <a:cubicBezTo>
                  <a:pt x="180" y="94"/>
                  <a:pt x="180" y="94"/>
                  <a:pt x="180" y="95"/>
                </a:cubicBezTo>
                <a:cubicBezTo>
                  <a:pt x="180" y="95"/>
                  <a:pt x="181" y="96"/>
                  <a:pt x="181" y="96"/>
                </a:cubicBezTo>
                <a:cubicBezTo>
                  <a:pt x="183" y="95"/>
                  <a:pt x="184" y="94"/>
                  <a:pt x="185" y="93"/>
                </a:cubicBezTo>
                <a:cubicBezTo>
                  <a:pt x="185" y="92"/>
                  <a:pt x="185" y="91"/>
                  <a:pt x="186" y="90"/>
                </a:cubicBezTo>
                <a:cubicBezTo>
                  <a:pt x="186" y="90"/>
                  <a:pt x="186" y="90"/>
                  <a:pt x="186" y="91"/>
                </a:cubicBezTo>
                <a:cubicBezTo>
                  <a:pt x="186" y="93"/>
                  <a:pt x="186" y="95"/>
                  <a:pt x="185" y="97"/>
                </a:cubicBezTo>
                <a:cubicBezTo>
                  <a:pt x="184" y="99"/>
                  <a:pt x="184" y="100"/>
                  <a:pt x="184" y="102"/>
                </a:cubicBezTo>
                <a:cubicBezTo>
                  <a:pt x="185" y="105"/>
                  <a:pt x="188" y="106"/>
                  <a:pt x="191" y="106"/>
                </a:cubicBezTo>
                <a:cubicBezTo>
                  <a:pt x="192" y="106"/>
                  <a:pt x="193" y="106"/>
                  <a:pt x="194" y="105"/>
                </a:cubicBezTo>
                <a:cubicBezTo>
                  <a:pt x="195" y="105"/>
                  <a:pt x="195" y="104"/>
                  <a:pt x="195" y="103"/>
                </a:cubicBezTo>
                <a:cubicBezTo>
                  <a:pt x="195" y="102"/>
                  <a:pt x="195" y="102"/>
                  <a:pt x="194" y="102"/>
                </a:cubicBezTo>
                <a:cubicBezTo>
                  <a:pt x="193" y="102"/>
                  <a:pt x="193" y="102"/>
                  <a:pt x="193" y="102"/>
                </a:cubicBezTo>
                <a:cubicBezTo>
                  <a:pt x="192" y="102"/>
                  <a:pt x="192" y="102"/>
                  <a:pt x="192" y="102"/>
                </a:cubicBezTo>
                <a:cubicBezTo>
                  <a:pt x="192" y="101"/>
                  <a:pt x="192" y="101"/>
                  <a:pt x="192" y="101"/>
                </a:cubicBezTo>
                <a:cubicBezTo>
                  <a:pt x="192" y="101"/>
                  <a:pt x="192" y="100"/>
                  <a:pt x="192" y="100"/>
                </a:cubicBezTo>
                <a:cubicBezTo>
                  <a:pt x="192" y="99"/>
                  <a:pt x="192" y="99"/>
                  <a:pt x="191" y="99"/>
                </a:cubicBezTo>
                <a:cubicBezTo>
                  <a:pt x="190" y="99"/>
                  <a:pt x="190" y="99"/>
                  <a:pt x="190" y="99"/>
                </a:cubicBezTo>
                <a:cubicBezTo>
                  <a:pt x="189" y="99"/>
                  <a:pt x="189" y="99"/>
                  <a:pt x="188" y="99"/>
                </a:cubicBezTo>
                <a:cubicBezTo>
                  <a:pt x="188" y="98"/>
                  <a:pt x="189" y="98"/>
                  <a:pt x="189" y="98"/>
                </a:cubicBezTo>
                <a:cubicBezTo>
                  <a:pt x="189" y="98"/>
                  <a:pt x="190" y="98"/>
                  <a:pt x="190" y="98"/>
                </a:cubicBezTo>
                <a:cubicBezTo>
                  <a:pt x="190" y="98"/>
                  <a:pt x="190" y="98"/>
                  <a:pt x="190" y="98"/>
                </a:cubicBezTo>
                <a:cubicBezTo>
                  <a:pt x="190" y="98"/>
                  <a:pt x="191" y="97"/>
                  <a:pt x="192" y="96"/>
                </a:cubicBezTo>
                <a:cubicBezTo>
                  <a:pt x="193" y="95"/>
                  <a:pt x="193" y="95"/>
                  <a:pt x="193" y="94"/>
                </a:cubicBezTo>
                <a:cubicBezTo>
                  <a:pt x="193" y="94"/>
                  <a:pt x="193" y="93"/>
                  <a:pt x="192" y="92"/>
                </a:cubicBezTo>
                <a:cubicBezTo>
                  <a:pt x="190" y="91"/>
                  <a:pt x="189" y="90"/>
                  <a:pt x="188" y="89"/>
                </a:cubicBezTo>
                <a:cubicBezTo>
                  <a:pt x="187" y="88"/>
                  <a:pt x="185" y="88"/>
                  <a:pt x="184" y="87"/>
                </a:cubicBezTo>
                <a:cubicBezTo>
                  <a:pt x="183" y="86"/>
                  <a:pt x="183" y="86"/>
                  <a:pt x="183" y="85"/>
                </a:cubicBezTo>
                <a:cubicBezTo>
                  <a:pt x="183" y="85"/>
                  <a:pt x="183" y="85"/>
                  <a:pt x="183" y="85"/>
                </a:cubicBezTo>
                <a:cubicBezTo>
                  <a:pt x="184" y="85"/>
                  <a:pt x="185" y="86"/>
                  <a:pt x="187" y="87"/>
                </a:cubicBezTo>
                <a:cubicBezTo>
                  <a:pt x="189" y="89"/>
                  <a:pt x="191" y="89"/>
                  <a:pt x="192" y="89"/>
                </a:cubicBezTo>
                <a:cubicBezTo>
                  <a:pt x="193" y="89"/>
                  <a:pt x="194" y="89"/>
                  <a:pt x="194" y="89"/>
                </a:cubicBezTo>
                <a:cubicBezTo>
                  <a:pt x="194" y="88"/>
                  <a:pt x="194" y="88"/>
                  <a:pt x="193" y="87"/>
                </a:cubicBezTo>
                <a:cubicBezTo>
                  <a:pt x="193" y="87"/>
                  <a:pt x="193" y="86"/>
                  <a:pt x="192" y="86"/>
                </a:cubicBezTo>
                <a:cubicBezTo>
                  <a:pt x="192" y="85"/>
                  <a:pt x="192" y="85"/>
                  <a:pt x="193" y="85"/>
                </a:cubicBezTo>
                <a:cubicBezTo>
                  <a:pt x="193" y="86"/>
                  <a:pt x="193" y="86"/>
                  <a:pt x="193" y="86"/>
                </a:cubicBezTo>
                <a:cubicBezTo>
                  <a:pt x="194" y="86"/>
                  <a:pt x="194" y="86"/>
                  <a:pt x="194" y="86"/>
                </a:cubicBezTo>
                <a:cubicBezTo>
                  <a:pt x="195" y="86"/>
                  <a:pt x="196" y="86"/>
                  <a:pt x="196" y="85"/>
                </a:cubicBezTo>
                <a:cubicBezTo>
                  <a:pt x="196" y="84"/>
                  <a:pt x="196" y="84"/>
                  <a:pt x="196" y="84"/>
                </a:cubicBezTo>
                <a:cubicBezTo>
                  <a:pt x="197" y="84"/>
                  <a:pt x="197" y="84"/>
                  <a:pt x="197" y="84"/>
                </a:cubicBezTo>
                <a:cubicBezTo>
                  <a:pt x="197" y="84"/>
                  <a:pt x="198" y="84"/>
                  <a:pt x="198" y="84"/>
                </a:cubicBezTo>
                <a:cubicBezTo>
                  <a:pt x="199" y="84"/>
                  <a:pt x="199" y="84"/>
                  <a:pt x="200" y="84"/>
                </a:cubicBezTo>
                <a:cubicBezTo>
                  <a:pt x="200" y="83"/>
                  <a:pt x="200" y="83"/>
                  <a:pt x="201" y="83"/>
                </a:cubicBezTo>
                <a:cubicBezTo>
                  <a:pt x="202" y="83"/>
                  <a:pt x="202" y="84"/>
                  <a:pt x="203" y="85"/>
                </a:cubicBezTo>
                <a:cubicBezTo>
                  <a:pt x="203" y="85"/>
                  <a:pt x="203" y="86"/>
                  <a:pt x="204" y="86"/>
                </a:cubicBezTo>
                <a:cubicBezTo>
                  <a:pt x="205" y="86"/>
                  <a:pt x="205" y="85"/>
                  <a:pt x="206" y="84"/>
                </a:cubicBezTo>
                <a:cubicBezTo>
                  <a:pt x="207" y="84"/>
                  <a:pt x="207" y="83"/>
                  <a:pt x="208" y="82"/>
                </a:cubicBezTo>
                <a:close/>
                <a:moveTo>
                  <a:pt x="107" y="133"/>
                </a:moveTo>
                <a:cubicBezTo>
                  <a:pt x="109" y="131"/>
                  <a:pt x="111" y="130"/>
                  <a:pt x="111" y="130"/>
                </a:cubicBezTo>
                <a:cubicBezTo>
                  <a:pt x="112" y="130"/>
                  <a:pt x="112" y="129"/>
                  <a:pt x="112" y="129"/>
                </a:cubicBezTo>
                <a:cubicBezTo>
                  <a:pt x="113" y="129"/>
                  <a:pt x="114" y="130"/>
                  <a:pt x="115" y="131"/>
                </a:cubicBezTo>
                <a:cubicBezTo>
                  <a:pt x="116" y="132"/>
                  <a:pt x="117" y="132"/>
                  <a:pt x="118" y="132"/>
                </a:cubicBezTo>
                <a:cubicBezTo>
                  <a:pt x="118" y="132"/>
                  <a:pt x="118" y="131"/>
                  <a:pt x="118" y="131"/>
                </a:cubicBezTo>
                <a:cubicBezTo>
                  <a:pt x="119" y="131"/>
                  <a:pt x="119" y="131"/>
                  <a:pt x="119" y="131"/>
                </a:cubicBezTo>
                <a:cubicBezTo>
                  <a:pt x="120" y="131"/>
                  <a:pt x="121" y="131"/>
                  <a:pt x="122" y="132"/>
                </a:cubicBezTo>
                <a:cubicBezTo>
                  <a:pt x="123" y="132"/>
                  <a:pt x="124" y="133"/>
                  <a:pt x="125" y="134"/>
                </a:cubicBezTo>
                <a:cubicBezTo>
                  <a:pt x="126" y="135"/>
                  <a:pt x="126" y="136"/>
                  <a:pt x="127" y="137"/>
                </a:cubicBezTo>
                <a:cubicBezTo>
                  <a:pt x="128" y="137"/>
                  <a:pt x="128" y="138"/>
                  <a:pt x="129" y="138"/>
                </a:cubicBezTo>
                <a:cubicBezTo>
                  <a:pt x="129" y="138"/>
                  <a:pt x="130" y="139"/>
                  <a:pt x="130" y="139"/>
                </a:cubicBezTo>
                <a:cubicBezTo>
                  <a:pt x="130" y="140"/>
                  <a:pt x="130" y="140"/>
                  <a:pt x="129" y="141"/>
                </a:cubicBezTo>
                <a:cubicBezTo>
                  <a:pt x="129" y="141"/>
                  <a:pt x="129" y="141"/>
                  <a:pt x="129" y="142"/>
                </a:cubicBezTo>
                <a:cubicBezTo>
                  <a:pt x="129" y="143"/>
                  <a:pt x="129" y="143"/>
                  <a:pt x="130" y="144"/>
                </a:cubicBezTo>
                <a:cubicBezTo>
                  <a:pt x="130" y="144"/>
                  <a:pt x="131" y="145"/>
                  <a:pt x="131" y="145"/>
                </a:cubicBezTo>
                <a:cubicBezTo>
                  <a:pt x="131" y="145"/>
                  <a:pt x="131" y="146"/>
                  <a:pt x="131" y="146"/>
                </a:cubicBezTo>
                <a:cubicBezTo>
                  <a:pt x="130" y="147"/>
                  <a:pt x="130" y="147"/>
                  <a:pt x="130" y="148"/>
                </a:cubicBezTo>
                <a:cubicBezTo>
                  <a:pt x="130" y="148"/>
                  <a:pt x="130" y="148"/>
                  <a:pt x="130" y="148"/>
                </a:cubicBezTo>
                <a:cubicBezTo>
                  <a:pt x="131" y="148"/>
                  <a:pt x="131" y="149"/>
                  <a:pt x="131" y="149"/>
                </a:cubicBezTo>
                <a:cubicBezTo>
                  <a:pt x="131" y="150"/>
                  <a:pt x="130" y="150"/>
                  <a:pt x="130" y="150"/>
                </a:cubicBezTo>
                <a:cubicBezTo>
                  <a:pt x="130" y="151"/>
                  <a:pt x="129" y="151"/>
                  <a:pt x="129" y="151"/>
                </a:cubicBezTo>
                <a:cubicBezTo>
                  <a:pt x="131" y="152"/>
                  <a:pt x="132" y="152"/>
                  <a:pt x="132" y="152"/>
                </a:cubicBezTo>
                <a:cubicBezTo>
                  <a:pt x="134" y="152"/>
                  <a:pt x="135" y="152"/>
                  <a:pt x="135" y="151"/>
                </a:cubicBezTo>
                <a:cubicBezTo>
                  <a:pt x="136" y="150"/>
                  <a:pt x="136" y="150"/>
                  <a:pt x="137" y="150"/>
                </a:cubicBezTo>
                <a:cubicBezTo>
                  <a:pt x="138" y="151"/>
                  <a:pt x="139" y="152"/>
                  <a:pt x="138" y="153"/>
                </a:cubicBezTo>
                <a:cubicBezTo>
                  <a:pt x="138" y="154"/>
                  <a:pt x="139" y="154"/>
                  <a:pt x="141" y="155"/>
                </a:cubicBezTo>
                <a:cubicBezTo>
                  <a:pt x="141" y="155"/>
                  <a:pt x="143" y="155"/>
                  <a:pt x="145" y="155"/>
                </a:cubicBezTo>
                <a:cubicBezTo>
                  <a:pt x="145" y="155"/>
                  <a:pt x="146" y="155"/>
                  <a:pt x="146" y="156"/>
                </a:cubicBezTo>
                <a:cubicBezTo>
                  <a:pt x="146" y="156"/>
                  <a:pt x="147" y="157"/>
                  <a:pt x="147" y="157"/>
                </a:cubicBezTo>
                <a:cubicBezTo>
                  <a:pt x="147" y="158"/>
                  <a:pt x="146" y="159"/>
                  <a:pt x="146" y="160"/>
                </a:cubicBezTo>
                <a:cubicBezTo>
                  <a:pt x="145" y="161"/>
                  <a:pt x="145" y="161"/>
                  <a:pt x="145" y="162"/>
                </a:cubicBezTo>
                <a:cubicBezTo>
                  <a:pt x="145" y="163"/>
                  <a:pt x="145" y="164"/>
                  <a:pt x="146" y="164"/>
                </a:cubicBezTo>
                <a:cubicBezTo>
                  <a:pt x="146" y="164"/>
                  <a:pt x="147" y="164"/>
                  <a:pt x="148" y="164"/>
                </a:cubicBezTo>
                <a:cubicBezTo>
                  <a:pt x="147" y="165"/>
                  <a:pt x="146" y="166"/>
                  <a:pt x="146" y="167"/>
                </a:cubicBezTo>
                <a:cubicBezTo>
                  <a:pt x="146" y="168"/>
                  <a:pt x="146" y="169"/>
                  <a:pt x="147" y="169"/>
                </a:cubicBezTo>
                <a:cubicBezTo>
                  <a:pt x="146" y="170"/>
                  <a:pt x="146" y="171"/>
                  <a:pt x="145" y="171"/>
                </a:cubicBezTo>
                <a:cubicBezTo>
                  <a:pt x="145" y="172"/>
                  <a:pt x="145" y="172"/>
                  <a:pt x="144" y="173"/>
                </a:cubicBezTo>
                <a:cubicBezTo>
                  <a:pt x="145" y="174"/>
                  <a:pt x="145" y="175"/>
                  <a:pt x="145" y="175"/>
                </a:cubicBezTo>
                <a:cubicBezTo>
                  <a:pt x="146" y="176"/>
                  <a:pt x="146" y="177"/>
                  <a:pt x="146" y="177"/>
                </a:cubicBezTo>
                <a:cubicBezTo>
                  <a:pt x="146" y="178"/>
                  <a:pt x="146" y="178"/>
                  <a:pt x="145" y="178"/>
                </a:cubicBezTo>
                <a:cubicBezTo>
                  <a:pt x="145" y="178"/>
                  <a:pt x="144" y="177"/>
                  <a:pt x="144" y="177"/>
                </a:cubicBezTo>
                <a:cubicBezTo>
                  <a:pt x="143" y="177"/>
                  <a:pt x="143" y="177"/>
                  <a:pt x="142" y="177"/>
                </a:cubicBezTo>
                <a:cubicBezTo>
                  <a:pt x="142" y="177"/>
                  <a:pt x="141" y="177"/>
                  <a:pt x="141" y="178"/>
                </a:cubicBezTo>
                <a:cubicBezTo>
                  <a:pt x="140" y="179"/>
                  <a:pt x="139" y="179"/>
                  <a:pt x="138" y="179"/>
                </a:cubicBezTo>
                <a:cubicBezTo>
                  <a:pt x="138" y="179"/>
                  <a:pt x="137" y="179"/>
                  <a:pt x="137" y="179"/>
                </a:cubicBezTo>
                <a:cubicBezTo>
                  <a:pt x="136" y="179"/>
                  <a:pt x="136" y="179"/>
                  <a:pt x="135" y="179"/>
                </a:cubicBezTo>
                <a:cubicBezTo>
                  <a:pt x="134" y="179"/>
                  <a:pt x="133" y="179"/>
                  <a:pt x="133" y="179"/>
                </a:cubicBezTo>
                <a:cubicBezTo>
                  <a:pt x="132" y="179"/>
                  <a:pt x="131" y="179"/>
                  <a:pt x="131" y="179"/>
                </a:cubicBezTo>
                <a:cubicBezTo>
                  <a:pt x="130" y="179"/>
                  <a:pt x="129" y="178"/>
                  <a:pt x="129" y="178"/>
                </a:cubicBezTo>
                <a:cubicBezTo>
                  <a:pt x="128" y="178"/>
                  <a:pt x="128" y="177"/>
                  <a:pt x="127" y="177"/>
                </a:cubicBezTo>
                <a:cubicBezTo>
                  <a:pt x="127" y="176"/>
                  <a:pt x="126" y="175"/>
                  <a:pt x="126" y="175"/>
                </a:cubicBezTo>
                <a:cubicBezTo>
                  <a:pt x="126" y="175"/>
                  <a:pt x="125" y="174"/>
                  <a:pt x="125" y="174"/>
                </a:cubicBezTo>
                <a:cubicBezTo>
                  <a:pt x="124" y="174"/>
                  <a:pt x="123" y="174"/>
                  <a:pt x="123" y="174"/>
                </a:cubicBezTo>
                <a:cubicBezTo>
                  <a:pt x="122" y="174"/>
                  <a:pt x="122" y="174"/>
                  <a:pt x="121" y="173"/>
                </a:cubicBezTo>
                <a:cubicBezTo>
                  <a:pt x="122" y="172"/>
                  <a:pt x="122" y="172"/>
                  <a:pt x="122" y="171"/>
                </a:cubicBezTo>
                <a:cubicBezTo>
                  <a:pt x="122" y="170"/>
                  <a:pt x="121" y="169"/>
                  <a:pt x="121" y="169"/>
                </a:cubicBezTo>
                <a:cubicBezTo>
                  <a:pt x="121" y="169"/>
                  <a:pt x="121" y="169"/>
                  <a:pt x="121" y="169"/>
                </a:cubicBezTo>
                <a:cubicBezTo>
                  <a:pt x="121" y="169"/>
                  <a:pt x="122" y="169"/>
                  <a:pt x="122" y="169"/>
                </a:cubicBezTo>
                <a:cubicBezTo>
                  <a:pt x="122" y="169"/>
                  <a:pt x="122" y="169"/>
                  <a:pt x="122" y="167"/>
                </a:cubicBezTo>
                <a:cubicBezTo>
                  <a:pt x="122" y="167"/>
                  <a:pt x="122" y="166"/>
                  <a:pt x="121" y="165"/>
                </a:cubicBezTo>
                <a:cubicBezTo>
                  <a:pt x="119" y="164"/>
                  <a:pt x="118" y="163"/>
                  <a:pt x="117" y="163"/>
                </a:cubicBezTo>
                <a:cubicBezTo>
                  <a:pt x="116" y="163"/>
                  <a:pt x="115" y="163"/>
                  <a:pt x="114" y="165"/>
                </a:cubicBezTo>
                <a:cubicBezTo>
                  <a:pt x="113" y="166"/>
                  <a:pt x="112" y="167"/>
                  <a:pt x="111" y="167"/>
                </a:cubicBezTo>
                <a:cubicBezTo>
                  <a:pt x="110" y="167"/>
                  <a:pt x="110" y="167"/>
                  <a:pt x="109" y="166"/>
                </a:cubicBezTo>
                <a:cubicBezTo>
                  <a:pt x="109" y="166"/>
                  <a:pt x="109" y="165"/>
                  <a:pt x="109" y="164"/>
                </a:cubicBezTo>
                <a:cubicBezTo>
                  <a:pt x="109" y="164"/>
                  <a:pt x="109" y="163"/>
                  <a:pt x="109" y="163"/>
                </a:cubicBezTo>
                <a:cubicBezTo>
                  <a:pt x="109" y="162"/>
                  <a:pt x="108" y="162"/>
                  <a:pt x="108" y="161"/>
                </a:cubicBezTo>
                <a:cubicBezTo>
                  <a:pt x="107" y="161"/>
                  <a:pt x="107" y="161"/>
                  <a:pt x="106" y="161"/>
                </a:cubicBezTo>
                <a:cubicBezTo>
                  <a:pt x="106" y="161"/>
                  <a:pt x="106" y="161"/>
                  <a:pt x="106" y="161"/>
                </a:cubicBezTo>
                <a:cubicBezTo>
                  <a:pt x="106" y="161"/>
                  <a:pt x="105" y="161"/>
                  <a:pt x="105" y="161"/>
                </a:cubicBezTo>
                <a:cubicBezTo>
                  <a:pt x="104" y="161"/>
                  <a:pt x="104" y="161"/>
                  <a:pt x="104" y="160"/>
                </a:cubicBezTo>
                <a:cubicBezTo>
                  <a:pt x="104" y="158"/>
                  <a:pt x="103" y="158"/>
                  <a:pt x="101" y="158"/>
                </a:cubicBezTo>
                <a:cubicBezTo>
                  <a:pt x="100" y="158"/>
                  <a:pt x="100" y="158"/>
                  <a:pt x="100" y="157"/>
                </a:cubicBezTo>
                <a:cubicBezTo>
                  <a:pt x="101" y="156"/>
                  <a:pt x="101" y="156"/>
                  <a:pt x="101" y="155"/>
                </a:cubicBezTo>
                <a:cubicBezTo>
                  <a:pt x="101" y="154"/>
                  <a:pt x="101" y="153"/>
                  <a:pt x="100" y="153"/>
                </a:cubicBezTo>
                <a:cubicBezTo>
                  <a:pt x="98" y="152"/>
                  <a:pt x="97" y="151"/>
                  <a:pt x="96" y="151"/>
                </a:cubicBezTo>
                <a:cubicBezTo>
                  <a:pt x="94" y="150"/>
                  <a:pt x="92" y="150"/>
                  <a:pt x="90" y="149"/>
                </a:cubicBezTo>
                <a:cubicBezTo>
                  <a:pt x="90" y="148"/>
                  <a:pt x="90" y="148"/>
                  <a:pt x="91" y="148"/>
                </a:cubicBezTo>
                <a:cubicBezTo>
                  <a:pt x="92" y="149"/>
                  <a:pt x="93" y="149"/>
                  <a:pt x="93" y="149"/>
                </a:cubicBezTo>
                <a:cubicBezTo>
                  <a:pt x="94" y="149"/>
                  <a:pt x="95" y="149"/>
                  <a:pt x="95" y="148"/>
                </a:cubicBezTo>
                <a:cubicBezTo>
                  <a:pt x="95" y="147"/>
                  <a:pt x="94" y="147"/>
                  <a:pt x="93" y="146"/>
                </a:cubicBezTo>
                <a:cubicBezTo>
                  <a:pt x="92" y="145"/>
                  <a:pt x="92" y="145"/>
                  <a:pt x="92" y="145"/>
                </a:cubicBezTo>
                <a:cubicBezTo>
                  <a:pt x="92" y="145"/>
                  <a:pt x="92" y="144"/>
                  <a:pt x="93" y="144"/>
                </a:cubicBezTo>
                <a:cubicBezTo>
                  <a:pt x="94" y="145"/>
                  <a:pt x="94" y="145"/>
                  <a:pt x="95" y="145"/>
                </a:cubicBezTo>
                <a:cubicBezTo>
                  <a:pt x="95" y="145"/>
                  <a:pt x="96" y="145"/>
                  <a:pt x="96" y="145"/>
                </a:cubicBezTo>
                <a:cubicBezTo>
                  <a:pt x="97" y="145"/>
                  <a:pt x="97" y="144"/>
                  <a:pt x="98" y="144"/>
                </a:cubicBezTo>
                <a:cubicBezTo>
                  <a:pt x="99" y="145"/>
                  <a:pt x="99" y="144"/>
                  <a:pt x="99" y="143"/>
                </a:cubicBezTo>
                <a:cubicBezTo>
                  <a:pt x="96" y="137"/>
                  <a:pt x="96" y="137"/>
                  <a:pt x="96" y="137"/>
                </a:cubicBezTo>
                <a:cubicBezTo>
                  <a:pt x="96" y="136"/>
                  <a:pt x="97" y="136"/>
                  <a:pt x="97" y="135"/>
                </a:cubicBezTo>
                <a:cubicBezTo>
                  <a:pt x="98" y="135"/>
                  <a:pt x="98" y="135"/>
                  <a:pt x="98" y="134"/>
                </a:cubicBezTo>
                <a:cubicBezTo>
                  <a:pt x="99" y="134"/>
                  <a:pt x="99" y="134"/>
                  <a:pt x="100" y="134"/>
                </a:cubicBezTo>
                <a:cubicBezTo>
                  <a:pt x="100" y="134"/>
                  <a:pt x="101" y="134"/>
                  <a:pt x="102" y="134"/>
                </a:cubicBezTo>
                <a:cubicBezTo>
                  <a:pt x="103" y="134"/>
                  <a:pt x="104" y="134"/>
                  <a:pt x="104" y="133"/>
                </a:cubicBezTo>
                <a:cubicBezTo>
                  <a:pt x="104" y="133"/>
                  <a:pt x="105" y="132"/>
                  <a:pt x="106" y="132"/>
                </a:cubicBezTo>
                <a:cubicBezTo>
                  <a:pt x="107" y="132"/>
                  <a:pt x="107" y="132"/>
                  <a:pt x="107" y="133"/>
                </a:cubicBezTo>
                <a:close/>
                <a:moveTo>
                  <a:pt x="280" y="113"/>
                </a:moveTo>
                <a:cubicBezTo>
                  <a:pt x="280" y="113"/>
                  <a:pt x="280" y="113"/>
                  <a:pt x="281" y="113"/>
                </a:cubicBezTo>
                <a:cubicBezTo>
                  <a:pt x="281" y="113"/>
                  <a:pt x="281" y="113"/>
                  <a:pt x="282" y="113"/>
                </a:cubicBezTo>
                <a:cubicBezTo>
                  <a:pt x="282" y="114"/>
                  <a:pt x="281" y="114"/>
                  <a:pt x="281" y="114"/>
                </a:cubicBezTo>
                <a:cubicBezTo>
                  <a:pt x="268" y="123"/>
                  <a:pt x="268" y="123"/>
                  <a:pt x="268" y="123"/>
                </a:cubicBezTo>
                <a:cubicBezTo>
                  <a:pt x="266" y="124"/>
                  <a:pt x="265" y="125"/>
                  <a:pt x="265" y="127"/>
                </a:cubicBezTo>
                <a:cubicBezTo>
                  <a:pt x="265" y="127"/>
                  <a:pt x="266" y="128"/>
                  <a:pt x="266" y="128"/>
                </a:cubicBezTo>
                <a:cubicBezTo>
                  <a:pt x="266" y="129"/>
                  <a:pt x="266" y="129"/>
                  <a:pt x="266" y="130"/>
                </a:cubicBezTo>
                <a:cubicBezTo>
                  <a:pt x="265" y="130"/>
                  <a:pt x="265" y="131"/>
                  <a:pt x="265" y="131"/>
                </a:cubicBezTo>
                <a:cubicBezTo>
                  <a:pt x="267" y="132"/>
                  <a:pt x="267" y="132"/>
                  <a:pt x="267" y="132"/>
                </a:cubicBezTo>
                <a:cubicBezTo>
                  <a:pt x="269" y="132"/>
                  <a:pt x="269" y="132"/>
                  <a:pt x="270" y="133"/>
                </a:cubicBezTo>
                <a:cubicBezTo>
                  <a:pt x="268" y="133"/>
                  <a:pt x="266" y="133"/>
                  <a:pt x="265" y="133"/>
                </a:cubicBezTo>
                <a:cubicBezTo>
                  <a:pt x="264" y="133"/>
                  <a:pt x="263" y="134"/>
                  <a:pt x="263" y="136"/>
                </a:cubicBezTo>
                <a:cubicBezTo>
                  <a:pt x="263" y="137"/>
                  <a:pt x="263" y="137"/>
                  <a:pt x="263" y="137"/>
                </a:cubicBezTo>
                <a:cubicBezTo>
                  <a:pt x="262" y="137"/>
                  <a:pt x="262" y="138"/>
                  <a:pt x="262" y="139"/>
                </a:cubicBezTo>
                <a:cubicBezTo>
                  <a:pt x="262" y="140"/>
                  <a:pt x="262" y="141"/>
                  <a:pt x="261" y="141"/>
                </a:cubicBezTo>
                <a:cubicBezTo>
                  <a:pt x="260" y="141"/>
                  <a:pt x="259" y="141"/>
                  <a:pt x="258" y="141"/>
                </a:cubicBezTo>
                <a:cubicBezTo>
                  <a:pt x="257" y="142"/>
                  <a:pt x="256" y="142"/>
                  <a:pt x="255" y="143"/>
                </a:cubicBezTo>
                <a:cubicBezTo>
                  <a:pt x="253" y="142"/>
                  <a:pt x="253" y="142"/>
                  <a:pt x="253" y="142"/>
                </a:cubicBezTo>
                <a:cubicBezTo>
                  <a:pt x="252" y="142"/>
                  <a:pt x="251" y="142"/>
                  <a:pt x="250" y="141"/>
                </a:cubicBezTo>
                <a:cubicBezTo>
                  <a:pt x="250" y="141"/>
                  <a:pt x="249" y="140"/>
                  <a:pt x="248" y="138"/>
                </a:cubicBezTo>
                <a:cubicBezTo>
                  <a:pt x="246" y="137"/>
                  <a:pt x="245" y="136"/>
                  <a:pt x="245" y="136"/>
                </a:cubicBezTo>
                <a:cubicBezTo>
                  <a:pt x="245" y="136"/>
                  <a:pt x="245" y="136"/>
                  <a:pt x="245" y="135"/>
                </a:cubicBezTo>
                <a:cubicBezTo>
                  <a:pt x="246" y="135"/>
                  <a:pt x="246" y="134"/>
                  <a:pt x="246" y="134"/>
                </a:cubicBezTo>
                <a:cubicBezTo>
                  <a:pt x="246" y="133"/>
                  <a:pt x="246" y="133"/>
                  <a:pt x="245" y="133"/>
                </a:cubicBezTo>
                <a:cubicBezTo>
                  <a:pt x="245" y="133"/>
                  <a:pt x="245" y="133"/>
                  <a:pt x="245" y="133"/>
                </a:cubicBezTo>
                <a:cubicBezTo>
                  <a:pt x="245" y="132"/>
                  <a:pt x="245" y="132"/>
                  <a:pt x="245" y="132"/>
                </a:cubicBezTo>
                <a:cubicBezTo>
                  <a:pt x="245" y="131"/>
                  <a:pt x="245" y="131"/>
                  <a:pt x="245" y="131"/>
                </a:cubicBezTo>
                <a:cubicBezTo>
                  <a:pt x="245" y="129"/>
                  <a:pt x="245" y="127"/>
                  <a:pt x="243" y="126"/>
                </a:cubicBezTo>
                <a:cubicBezTo>
                  <a:pt x="241" y="125"/>
                  <a:pt x="240" y="124"/>
                  <a:pt x="238" y="122"/>
                </a:cubicBezTo>
                <a:cubicBezTo>
                  <a:pt x="239" y="122"/>
                  <a:pt x="240" y="122"/>
                  <a:pt x="242" y="123"/>
                </a:cubicBezTo>
                <a:cubicBezTo>
                  <a:pt x="243" y="123"/>
                  <a:pt x="245" y="124"/>
                  <a:pt x="246" y="124"/>
                </a:cubicBezTo>
                <a:cubicBezTo>
                  <a:pt x="247" y="124"/>
                  <a:pt x="247" y="123"/>
                  <a:pt x="247" y="123"/>
                </a:cubicBezTo>
                <a:cubicBezTo>
                  <a:pt x="247" y="122"/>
                  <a:pt x="247" y="122"/>
                  <a:pt x="247" y="121"/>
                </a:cubicBezTo>
                <a:cubicBezTo>
                  <a:pt x="247" y="121"/>
                  <a:pt x="247" y="121"/>
                  <a:pt x="247" y="120"/>
                </a:cubicBezTo>
                <a:cubicBezTo>
                  <a:pt x="247" y="120"/>
                  <a:pt x="247" y="120"/>
                  <a:pt x="247" y="120"/>
                </a:cubicBezTo>
                <a:cubicBezTo>
                  <a:pt x="247" y="120"/>
                  <a:pt x="248" y="120"/>
                  <a:pt x="248" y="120"/>
                </a:cubicBezTo>
                <a:cubicBezTo>
                  <a:pt x="248" y="120"/>
                  <a:pt x="248" y="120"/>
                  <a:pt x="249" y="120"/>
                </a:cubicBezTo>
                <a:cubicBezTo>
                  <a:pt x="249" y="120"/>
                  <a:pt x="250" y="120"/>
                  <a:pt x="250" y="120"/>
                </a:cubicBezTo>
                <a:cubicBezTo>
                  <a:pt x="250" y="119"/>
                  <a:pt x="250" y="119"/>
                  <a:pt x="250" y="119"/>
                </a:cubicBezTo>
                <a:cubicBezTo>
                  <a:pt x="250" y="120"/>
                  <a:pt x="251" y="120"/>
                  <a:pt x="251" y="120"/>
                </a:cubicBezTo>
                <a:cubicBezTo>
                  <a:pt x="251" y="120"/>
                  <a:pt x="252" y="120"/>
                  <a:pt x="253" y="120"/>
                </a:cubicBezTo>
                <a:cubicBezTo>
                  <a:pt x="253" y="120"/>
                  <a:pt x="253" y="119"/>
                  <a:pt x="254" y="119"/>
                </a:cubicBezTo>
                <a:cubicBezTo>
                  <a:pt x="255" y="118"/>
                  <a:pt x="255" y="117"/>
                  <a:pt x="256" y="117"/>
                </a:cubicBezTo>
                <a:cubicBezTo>
                  <a:pt x="256" y="117"/>
                  <a:pt x="257" y="118"/>
                  <a:pt x="257" y="118"/>
                </a:cubicBezTo>
                <a:cubicBezTo>
                  <a:pt x="257" y="119"/>
                  <a:pt x="258" y="119"/>
                  <a:pt x="258" y="119"/>
                </a:cubicBezTo>
                <a:cubicBezTo>
                  <a:pt x="259" y="119"/>
                  <a:pt x="259" y="119"/>
                  <a:pt x="259" y="119"/>
                </a:cubicBezTo>
                <a:cubicBezTo>
                  <a:pt x="260" y="118"/>
                  <a:pt x="260" y="118"/>
                  <a:pt x="260" y="117"/>
                </a:cubicBezTo>
                <a:cubicBezTo>
                  <a:pt x="260" y="123"/>
                  <a:pt x="260" y="123"/>
                  <a:pt x="260" y="123"/>
                </a:cubicBezTo>
                <a:cubicBezTo>
                  <a:pt x="262" y="123"/>
                  <a:pt x="263" y="123"/>
                  <a:pt x="265" y="122"/>
                </a:cubicBezTo>
                <a:cubicBezTo>
                  <a:pt x="267" y="121"/>
                  <a:pt x="269" y="120"/>
                  <a:pt x="271" y="119"/>
                </a:cubicBezTo>
                <a:cubicBezTo>
                  <a:pt x="273" y="118"/>
                  <a:pt x="275" y="117"/>
                  <a:pt x="276" y="116"/>
                </a:cubicBezTo>
                <a:cubicBezTo>
                  <a:pt x="278" y="114"/>
                  <a:pt x="279" y="113"/>
                  <a:pt x="280" y="113"/>
                </a:cubicBezTo>
                <a:close/>
                <a:moveTo>
                  <a:pt x="44" y="0"/>
                </a:moveTo>
                <a:cubicBezTo>
                  <a:pt x="44" y="0"/>
                  <a:pt x="44" y="0"/>
                  <a:pt x="44" y="0"/>
                </a:cubicBezTo>
                <a:cubicBezTo>
                  <a:pt x="45" y="0"/>
                  <a:pt x="45" y="1"/>
                  <a:pt x="45" y="3"/>
                </a:cubicBezTo>
                <a:cubicBezTo>
                  <a:pt x="45" y="5"/>
                  <a:pt x="46" y="6"/>
                  <a:pt x="47" y="7"/>
                </a:cubicBezTo>
                <a:cubicBezTo>
                  <a:pt x="48" y="6"/>
                  <a:pt x="49" y="6"/>
                  <a:pt x="49" y="6"/>
                </a:cubicBezTo>
                <a:cubicBezTo>
                  <a:pt x="50" y="6"/>
                  <a:pt x="50" y="6"/>
                  <a:pt x="50" y="7"/>
                </a:cubicBezTo>
                <a:cubicBezTo>
                  <a:pt x="50" y="7"/>
                  <a:pt x="50" y="8"/>
                  <a:pt x="50" y="8"/>
                </a:cubicBezTo>
                <a:cubicBezTo>
                  <a:pt x="50" y="9"/>
                  <a:pt x="50" y="10"/>
                  <a:pt x="50" y="10"/>
                </a:cubicBezTo>
                <a:cubicBezTo>
                  <a:pt x="50" y="10"/>
                  <a:pt x="50" y="11"/>
                  <a:pt x="51" y="11"/>
                </a:cubicBezTo>
                <a:cubicBezTo>
                  <a:pt x="52" y="11"/>
                  <a:pt x="53" y="10"/>
                  <a:pt x="53" y="9"/>
                </a:cubicBezTo>
                <a:cubicBezTo>
                  <a:pt x="54" y="9"/>
                  <a:pt x="55" y="8"/>
                  <a:pt x="55" y="8"/>
                </a:cubicBezTo>
                <a:cubicBezTo>
                  <a:pt x="56" y="8"/>
                  <a:pt x="56" y="9"/>
                  <a:pt x="56" y="9"/>
                </a:cubicBezTo>
                <a:cubicBezTo>
                  <a:pt x="56" y="9"/>
                  <a:pt x="55" y="9"/>
                  <a:pt x="54" y="10"/>
                </a:cubicBezTo>
                <a:cubicBezTo>
                  <a:pt x="53" y="11"/>
                  <a:pt x="52" y="12"/>
                  <a:pt x="51" y="13"/>
                </a:cubicBezTo>
                <a:cubicBezTo>
                  <a:pt x="51" y="13"/>
                  <a:pt x="52" y="14"/>
                  <a:pt x="52" y="14"/>
                </a:cubicBezTo>
                <a:cubicBezTo>
                  <a:pt x="52" y="15"/>
                  <a:pt x="53" y="15"/>
                  <a:pt x="53" y="16"/>
                </a:cubicBezTo>
                <a:cubicBezTo>
                  <a:pt x="53" y="17"/>
                  <a:pt x="52" y="18"/>
                  <a:pt x="52" y="18"/>
                </a:cubicBezTo>
                <a:cubicBezTo>
                  <a:pt x="51" y="18"/>
                  <a:pt x="50" y="19"/>
                  <a:pt x="50" y="21"/>
                </a:cubicBezTo>
                <a:cubicBezTo>
                  <a:pt x="50" y="21"/>
                  <a:pt x="50" y="21"/>
                  <a:pt x="50" y="21"/>
                </a:cubicBezTo>
                <a:cubicBezTo>
                  <a:pt x="50" y="21"/>
                  <a:pt x="50" y="22"/>
                  <a:pt x="50" y="22"/>
                </a:cubicBezTo>
                <a:cubicBezTo>
                  <a:pt x="50" y="23"/>
                  <a:pt x="50" y="23"/>
                  <a:pt x="49" y="23"/>
                </a:cubicBezTo>
                <a:cubicBezTo>
                  <a:pt x="49" y="23"/>
                  <a:pt x="48" y="23"/>
                  <a:pt x="48" y="23"/>
                </a:cubicBezTo>
                <a:cubicBezTo>
                  <a:pt x="47" y="24"/>
                  <a:pt x="46" y="24"/>
                  <a:pt x="46" y="25"/>
                </a:cubicBezTo>
                <a:cubicBezTo>
                  <a:pt x="45" y="25"/>
                  <a:pt x="45" y="26"/>
                  <a:pt x="45" y="28"/>
                </a:cubicBezTo>
                <a:cubicBezTo>
                  <a:pt x="44" y="28"/>
                  <a:pt x="44" y="27"/>
                  <a:pt x="44" y="26"/>
                </a:cubicBezTo>
                <a:cubicBezTo>
                  <a:pt x="43" y="25"/>
                  <a:pt x="43" y="25"/>
                  <a:pt x="42" y="25"/>
                </a:cubicBezTo>
                <a:cubicBezTo>
                  <a:pt x="42" y="25"/>
                  <a:pt x="42" y="25"/>
                  <a:pt x="41" y="25"/>
                </a:cubicBezTo>
                <a:cubicBezTo>
                  <a:pt x="41" y="25"/>
                  <a:pt x="41" y="25"/>
                  <a:pt x="41" y="25"/>
                </a:cubicBezTo>
                <a:cubicBezTo>
                  <a:pt x="41" y="25"/>
                  <a:pt x="40" y="25"/>
                  <a:pt x="40" y="25"/>
                </a:cubicBezTo>
                <a:cubicBezTo>
                  <a:pt x="40" y="25"/>
                  <a:pt x="39" y="24"/>
                  <a:pt x="39" y="24"/>
                </a:cubicBezTo>
                <a:cubicBezTo>
                  <a:pt x="40" y="24"/>
                  <a:pt x="40" y="24"/>
                  <a:pt x="40" y="24"/>
                </a:cubicBezTo>
                <a:cubicBezTo>
                  <a:pt x="40" y="23"/>
                  <a:pt x="39" y="23"/>
                  <a:pt x="38" y="22"/>
                </a:cubicBezTo>
                <a:cubicBezTo>
                  <a:pt x="37" y="22"/>
                  <a:pt x="36" y="22"/>
                  <a:pt x="36" y="22"/>
                </a:cubicBezTo>
                <a:cubicBezTo>
                  <a:pt x="35" y="22"/>
                  <a:pt x="34" y="22"/>
                  <a:pt x="33" y="22"/>
                </a:cubicBezTo>
                <a:cubicBezTo>
                  <a:pt x="32" y="22"/>
                  <a:pt x="31" y="22"/>
                  <a:pt x="30" y="22"/>
                </a:cubicBezTo>
                <a:cubicBezTo>
                  <a:pt x="30" y="22"/>
                  <a:pt x="30" y="22"/>
                  <a:pt x="30" y="22"/>
                </a:cubicBezTo>
                <a:cubicBezTo>
                  <a:pt x="30" y="21"/>
                  <a:pt x="31" y="21"/>
                  <a:pt x="31" y="21"/>
                </a:cubicBezTo>
                <a:cubicBezTo>
                  <a:pt x="32" y="20"/>
                  <a:pt x="33" y="20"/>
                  <a:pt x="33" y="19"/>
                </a:cubicBezTo>
                <a:cubicBezTo>
                  <a:pt x="33" y="18"/>
                  <a:pt x="32" y="18"/>
                  <a:pt x="31" y="18"/>
                </a:cubicBezTo>
                <a:cubicBezTo>
                  <a:pt x="31" y="18"/>
                  <a:pt x="30" y="17"/>
                  <a:pt x="30" y="17"/>
                </a:cubicBezTo>
                <a:cubicBezTo>
                  <a:pt x="30" y="16"/>
                  <a:pt x="30" y="16"/>
                  <a:pt x="30" y="16"/>
                </a:cubicBezTo>
                <a:cubicBezTo>
                  <a:pt x="31" y="16"/>
                  <a:pt x="31" y="16"/>
                  <a:pt x="31" y="16"/>
                </a:cubicBezTo>
                <a:cubicBezTo>
                  <a:pt x="31" y="15"/>
                  <a:pt x="31" y="15"/>
                  <a:pt x="30" y="14"/>
                </a:cubicBezTo>
                <a:cubicBezTo>
                  <a:pt x="30" y="13"/>
                  <a:pt x="29" y="13"/>
                  <a:pt x="28" y="12"/>
                </a:cubicBezTo>
                <a:cubicBezTo>
                  <a:pt x="27" y="11"/>
                  <a:pt x="26" y="10"/>
                  <a:pt x="25" y="10"/>
                </a:cubicBezTo>
                <a:cubicBezTo>
                  <a:pt x="25" y="9"/>
                  <a:pt x="26" y="9"/>
                  <a:pt x="26" y="9"/>
                </a:cubicBezTo>
                <a:cubicBezTo>
                  <a:pt x="26" y="9"/>
                  <a:pt x="27" y="9"/>
                  <a:pt x="29" y="9"/>
                </a:cubicBezTo>
                <a:cubicBezTo>
                  <a:pt x="30" y="10"/>
                  <a:pt x="32" y="10"/>
                  <a:pt x="33" y="10"/>
                </a:cubicBezTo>
                <a:cubicBezTo>
                  <a:pt x="33" y="10"/>
                  <a:pt x="34" y="10"/>
                  <a:pt x="34" y="10"/>
                </a:cubicBezTo>
                <a:cubicBezTo>
                  <a:pt x="34" y="9"/>
                  <a:pt x="34" y="9"/>
                  <a:pt x="34" y="8"/>
                </a:cubicBezTo>
                <a:cubicBezTo>
                  <a:pt x="34" y="8"/>
                  <a:pt x="34" y="8"/>
                  <a:pt x="34" y="7"/>
                </a:cubicBezTo>
                <a:cubicBezTo>
                  <a:pt x="34" y="6"/>
                  <a:pt x="34" y="5"/>
                  <a:pt x="35" y="4"/>
                </a:cubicBezTo>
                <a:cubicBezTo>
                  <a:pt x="36" y="5"/>
                  <a:pt x="37" y="5"/>
                  <a:pt x="40" y="5"/>
                </a:cubicBezTo>
                <a:cubicBezTo>
                  <a:pt x="41" y="5"/>
                  <a:pt x="41" y="4"/>
                  <a:pt x="42" y="3"/>
                </a:cubicBezTo>
                <a:cubicBezTo>
                  <a:pt x="43" y="1"/>
                  <a:pt x="43" y="1"/>
                  <a:pt x="44" y="0"/>
                </a:cubicBezTo>
                <a:close/>
                <a:moveTo>
                  <a:pt x="225" y="125"/>
                </a:moveTo>
                <a:cubicBezTo>
                  <a:pt x="229" y="127"/>
                  <a:pt x="229" y="127"/>
                  <a:pt x="229" y="127"/>
                </a:cubicBezTo>
                <a:cubicBezTo>
                  <a:pt x="229" y="127"/>
                  <a:pt x="230" y="128"/>
                  <a:pt x="230" y="129"/>
                </a:cubicBezTo>
                <a:cubicBezTo>
                  <a:pt x="231" y="130"/>
                  <a:pt x="231" y="130"/>
                  <a:pt x="231" y="130"/>
                </a:cubicBezTo>
                <a:cubicBezTo>
                  <a:pt x="231" y="130"/>
                  <a:pt x="231" y="130"/>
                  <a:pt x="231" y="130"/>
                </a:cubicBezTo>
                <a:cubicBezTo>
                  <a:pt x="231" y="131"/>
                  <a:pt x="231" y="132"/>
                  <a:pt x="232" y="131"/>
                </a:cubicBezTo>
                <a:cubicBezTo>
                  <a:pt x="232" y="131"/>
                  <a:pt x="232" y="132"/>
                  <a:pt x="232" y="132"/>
                </a:cubicBezTo>
                <a:cubicBezTo>
                  <a:pt x="232" y="132"/>
                  <a:pt x="232" y="132"/>
                  <a:pt x="232" y="132"/>
                </a:cubicBezTo>
                <a:cubicBezTo>
                  <a:pt x="232" y="132"/>
                  <a:pt x="232" y="133"/>
                  <a:pt x="232" y="133"/>
                </a:cubicBezTo>
                <a:cubicBezTo>
                  <a:pt x="232" y="133"/>
                  <a:pt x="232" y="133"/>
                  <a:pt x="232" y="133"/>
                </a:cubicBezTo>
                <a:cubicBezTo>
                  <a:pt x="232" y="134"/>
                  <a:pt x="232" y="135"/>
                  <a:pt x="232" y="136"/>
                </a:cubicBezTo>
                <a:cubicBezTo>
                  <a:pt x="232" y="137"/>
                  <a:pt x="232" y="138"/>
                  <a:pt x="231" y="139"/>
                </a:cubicBezTo>
                <a:cubicBezTo>
                  <a:pt x="230" y="139"/>
                  <a:pt x="229" y="140"/>
                  <a:pt x="228" y="140"/>
                </a:cubicBezTo>
                <a:cubicBezTo>
                  <a:pt x="227" y="141"/>
                  <a:pt x="227" y="141"/>
                  <a:pt x="226" y="141"/>
                </a:cubicBezTo>
                <a:cubicBezTo>
                  <a:pt x="225" y="141"/>
                  <a:pt x="225" y="141"/>
                  <a:pt x="225" y="141"/>
                </a:cubicBezTo>
                <a:cubicBezTo>
                  <a:pt x="221" y="141"/>
                  <a:pt x="219" y="140"/>
                  <a:pt x="218" y="138"/>
                </a:cubicBezTo>
                <a:cubicBezTo>
                  <a:pt x="217" y="137"/>
                  <a:pt x="216" y="135"/>
                  <a:pt x="216" y="132"/>
                </a:cubicBezTo>
                <a:cubicBezTo>
                  <a:pt x="216" y="131"/>
                  <a:pt x="216" y="131"/>
                  <a:pt x="217" y="130"/>
                </a:cubicBezTo>
                <a:cubicBezTo>
                  <a:pt x="217" y="130"/>
                  <a:pt x="217" y="130"/>
                  <a:pt x="217" y="129"/>
                </a:cubicBezTo>
                <a:cubicBezTo>
                  <a:pt x="219" y="128"/>
                  <a:pt x="219" y="128"/>
                  <a:pt x="219" y="128"/>
                </a:cubicBezTo>
                <a:cubicBezTo>
                  <a:pt x="221" y="125"/>
                  <a:pt x="221" y="125"/>
                  <a:pt x="221" y="125"/>
                </a:cubicBezTo>
                <a:cubicBezTo>
                  <a:pt x="221" y="125"/>
                  <a:pt x="221" y="125"/>
                  <a:pt x="222" y="125"/>
                </a:cubicBezTo>
                <a:cubicBezTo>
                  <a:pt x="222" y="125"/>
                  <a:pt x="222" y="125"/>
                  <a:pt x="223" y="125"/>
                </a:cubicBezTo>
                <a:cubicBezTo>
                  <a:pt x="223" y="125"/>
                  <a:pt x="224" y="125"/>
                  <a:pt x="224" y="125"/>
                </a:cubicBezTo>
                <a:cubicBezTo>
                  <a:pt x="224" y="125"/>
                  <a:pt x="224" y="125"/>
                  <a:pt x="225" y="125"/>
                </a:cubicBezTo>
                <a:close/>
                <a:moveTo>
                  <a:pt x="112" y="44"/>
                </a:moveTo>
                <a:cubicBezTo>
                  <a:pt x="112" y="44"/>
                  <a:pt x="112" y="45"/>
                  <a:pt x="113" y="45"/>
                </a:cubicBezTo>
                <a:cubicBezTo>
                  <a:pt x="113" y="44"/>
                  <a:pt x="114" y="44"/>
                  <a:pt x="114" y="44"/>
                </a:cubicBezTo>
                <a:cubicBezTo>
                  <a:pt x="115" y="43"/>
                  <a:pt x="115" y="43"/>
                  <a:pt x="115" y="41"/>
                </a:cubicBezTo>
                <a:cubicBezTo>
                  <a:pt x="115" y="42"/>
                  <a:pt x="115" y="42"/>
                  <a:pt x="116" y="42"/>
                </a:cubicBezTo>
                <a:cubicBezTo>
                  <a:pt x="116" y="42"/>
                  <a:pt x="116" y="42"/>
                  <a:pt x="117" y="41"/>
                </a:cubicBezTo>
                <a:cubicBezTo>
                  <a:pt x="117" y="41"/>
                  <a:pt x="117" y="41"/>
                  <a:pt x="118" y="41"/>
                </a:cubicBezTo>
                <a:cubicBezTo>
                  <a:pt x="119" y="37"/>
                  <a:pt x="119" y="37"/>
                  <a:pt x="119" y="37"/>
                </a:cubicBezTo>
                <a:cubicBezTo>
                  <a:pt x="119" y="38"/>
                  <a:pt x="119" y="38"/>
                  <a:pt x="119" y="39"/>
                </a:cubicBezTo>
                <a:cubicBezTo>
                  <a:pt x="119" y="39"/>
                  <a:pt x="119" y="39"/>
                  <a:pt x="119" y="40"/>
                </a:cubicBezTo>
                <a:cubicBezTo>
                  <a:pt x="119" y="40"/>
                  <a:pt x="119" y="40"/>
                  <a:pt x="119" y="41"/>
                </a:cubicBezTo>
                <a:cubicBezTo>
                  <a:pt x="119" y="41"/>
                  <a:pt x="119" y="41"/>
                  <a:pt x="120" y="42"/>
                </a:cubicBezTo>
                <a:cubicBezTo>
                  <a:pt x="120" y="43"/>
                  <a:pt x="121" y="43"/>
                  <a:pt x="122" y="44"/>
                </a:cubicBezTo>
                <a:cubicBezTo>
                  <a:pt x="123" y="45"/>
                  <a:pt x="124" y="46"/>
                  <a:pt x="125" y="46"/>
                </a:cubicBezTo>
                <a:cubicBezTo>
                  <a:pt x="125" y="46"/>
                  <a:pt x="125" y="46"/>
                  <a:pt x="125" y="46"/>
                </a:cubicBezTo>
                <a:cubicBezTo>
                  <a:pt x="124" y="46"/>
                  <a:pt x="124" y="47"/>
                  <a:pt x="124" y="48"/>
                </a:cubicBezTo>
                <a:cubicBezTo>
                  <a:pt x="124" y="49"/>
                  <a:pt x="124" y="49"/>
                  <a:pt x="125" y="49"/>
                </a:cubicBezTo>
                <a:cubicBezTo>
                  <a:pt x="125" y="50"/>
                  <a:pt x="126" y="50"/>
                  <a:pt x="126" y="51"/>
                </a:cubicBezTo>
                <a:cubicBezTo>
                  <a:pt x="125" y="51"/>
                  <a:pt x="124" y="52"/>
                  <a:pt x="124" y="53"/>
                </a:cubicBezTo>
                <a:cubicBezTo>
                  <a:pt x="123" y="54"/>
                  <a:pt x="122" y="55"/>
                  <a:pt x="122" y="56"/>
                </a:cubicBezTo>
                <a:cubicBezTo>
                  <a:pt x="121" y="56"/>
                  <a:pt x="121" y="56"/>
                  <a:pt x="121" y="56"/>
                </a:cubicBezTo>
                <a:cubicBezTo>
                  <a:pt x="120" y="57"/>
                  <a:pt x="120" y="57"/>
                  <a:pt x="120" y="58"/>
                </a:cubicBezTo>
                <a:cubicBezTo>
                  <a:pt x="120" y="58"/>
                  <a:pt x="119" y="58"/>
                  <a:pt x="119" y="58"/>
                </a:cubicBezTo>
                <a:cubicBezTo>
                  <a:pt x="119" y="58"/>
                  <a:pt x="118" y="58"/>
                  <a:pt x="118" y="57"/>
                </a:cubicBezTo>
                <a:cubicBezTo>
                  <a:pt x="118" y="57"/>
                  <a:pt x="117" y="56"/>
                  <a:pt x="115" y="56"/>
                </a:cubicBezTo>
                <a:cubicBezTo>
                  <a:pt x="115" y="56"/>
                  <a:pt x="114" y="57"/>
                  <a:pt x="114" y="57"/>
                </a:cubicBezTo>
                <a:cubicBezTo>
                  <a:pt x="113" y="56"/>
                  <a:pt x="113" y="56"/>
                  <a:pt x="112" y="55"/>
                </a:cubicBezTo>
                <a:cubicBezTo>
                  <a:pt x="111" y="55"/>
                  <a:pt x="111" y="54"/>
                  <a:pt x="110" y="54"/>
                </a:cubicBezTo>
                <a:cubicBezTo>
                  <a:pt x="110" y="53"/>
                  <a:pt x="110" y="53"/>
                  <a:pt x="111" y="53"/>
                </a:cubicBezTo>
                <a:cubicBezTo>
                  <a:pt x="111" y="53"/>
                  <a:pt x="111" y="53"/>
                  <a:pt x="111" y="53"/>
                </a:cubicBezTo>
                <a:cubicBezTo>
                  <a:pt x="111" y="52"/>
                  <a:pt x="111" y="52"/>
                  <a:pt x="110" y="52"/>
                </a:cubicBezTo>
                <a:cubicBezTo>
                  <a:pt x="109" y="51"/>
                  <a:pt x="109" y="51"/>
                  <a:pt x="109" y="50"/>
                </a:cubicBezTo>
                <a:cubicBezTo>
                  <a:pt x="109" y="50"/>
                  <a:pt x="109" y="50"/>
                  <a:pt x="110" y="50"/>
                </a:cubicBezTo>
                <a:cubicBezTo>
                  <a:pt x="110" y="50"/>
                  <a:pt x="110" y="50"/>
                  <a:pt x="110" y="49"/>
                </a:cubicBezTo>
                <a:cubicBezTo>
                  <a:pt x="110" y="48"/>
                  <a:pt x="110" y="47"/>
                  <a:pt x="109" y="47"/>
                </a:cubicBezTo>
                <a:cubicBezTo>
                  <a:pt x="108" y="46"/>
                  <a:pt x="108" y="45"/>
                  <a:pt x="107" y="45"/>
                </a:cubicBezTo>
                <a:cubicBezTo>
                  <a:pt x="107" y="45"/>
                  <a:pt x="107" y="45"/>
                  <a:pt x="108" y="45"/>
                </a:cubicBezTo>
                <a:cubicBezTo>
                  <a:pt x="108" y="45"/>
                  <a:pt x="109" y="46"/>
                  <a:pt x="109" y="46"/>
                </a:cubicBezTo>
                <a:cubicBezTo>
                  <a:pt x="110" y="46"/>
                  <a:pt x="110" y="46"/>
                  <a:pt x="110" y="46"/>
                </a:cubicBezTo>
                <a:cubicBezTo>
                  <a:pt x="111" y="46"/>
                  <a:pt x="112" y="46"/>
                  <a:pt x="112" y="44"/>
                </a:cubicBezTo>
                <a:close/>
                <a:moveTo>
                  <a:pt x="138" y="136"/>
                </a:moveTo>
                <a:cubicBezTo>
                  <a:pt x="139" y="135"/>
                  <a:pt x="139" y="135"/>
                  <a:pt x="139" y="135"/>
                </a:cubicBezTo>
                <a:cubicBezTo>
                  <a:pt x="139" y="135"/>
                  <a:pt x="140" y="136"/>
                  <a:pt x="140" y="136"/>
                </a:cubicBezTo>
                <a:cubicBezTo>
                  <a:pt x="140" y="137"/>
                  <a:pt x="140" y="138"/>
                  <a:pt x="141" y="138"/>
                </a:cubicBezTo>
                <a:cubicBezTo>
                  <a:pt x="141" y="138"/>
                  <a:pt x="142" y="137"/>
                  <a:pt x="142" y="137"/>
                </a:cubicBezTo>
                <a:cubicBezTo>
                  <a:pt x="142" y="137"/>
                  <a:pt x="141" y="137"/>
                  <a:pt x="141" y="137"/>
                </a:cubicBezTo>
                <a:cubicBezTo>
                  <a:pt x="141" y="137"/>
                  <a:pt x="141" y="137"/>
                  <a:pt x="141" y="137"/>
                </a:cubicBezTo>
                <a:cubicBezTo>
                  <a:pt x="142" y="137"/>
                  <a:pt x="142" y="137"/>
                  <a:pt x="142" y="137"/>
                </a:cubicBezTo>
                <a:cubicBezTo>
                  <a:pt x="142" y="137"/>
                  <a:pt x="142" y="137"/>
                  <a:pt x="142" y="137"/>
                </a:cubicBezTo>
                <a:cubicBezTo>
                  <a:pt x="142" y="137"/>
                  <a:pt x="142" y="137"/>
                  <a:pt x="142" y="138"/>
                </a:cubicBezTo>
                <a:cubicBezTo>
                  <a:pt x="146" y="138"/>
                  <a:pt x="148" y="140"/>
                  <a:pt x="148" y="144"/>
                </a:cubicBezTo>
                <a:cubicBezTo>
                  <a:pt x="148" y="145"/>
                  <a:pt x="148" y="147"/>
                  <a:pt x="146" y="149"/>
                </a:cubicBezTo>
                <a:cubicBezTo>
                  <a:pt x="145" y="150"/>
                  <a:pt x="144" y="151"/>
                  <a:pt x="143" y="151"/>
                </a:cubicBezTo>
                <a:cubicBezTo>
                  <a:pt x="142" y="151"/>
                  <a:pt x="141" y="151"/>
                  <a:pt x="140" y="150"/>
                </a:cubicBezTo>
                <a:cubicBezTo>
                  <a:pt x="139" y="150"/>
                  <a:pt x="137" y="149"/>
                  <a:pt x="136" y="148"/>
                </a:cubicBezTo>
                <a:cubicBezTo>
                  <a:pt x="135" y="147"/>
                  <a:pt x="134" y="146"/>
                  <a:pt x="133" y="145"/>
                </a:cubicBezTo>
                <a:cubicBezTo>
                  <a:pt x="132" y="144"/>
                  <a:pt x="132" y="143"/>
                  <a:pt x="132" y="143"/>
                </a:cubicBezTo>
                <a:cubicBezTo>
                  <a:pt x="132" y="140"/>
                  <a:pt x="133" y="139"/>
                  <a:pt x="135" y="137"/>
                </a:cubicBezTo>
                <a:cubicBezTo>
                  <a:pt x="137" y="136"/>
                  <a:pt x="138" y="136"/>
                  <a:pt x="138" y="136"/>
                </a:cubicBezTo>
                <a:close/>
                <a:moveTo>
                  <a:pt x="117" y="186"/>
                </a:moveTo>
                <a:cubicBezTo>
                  <a:pt x="118" y="186"/>
                  <a:pt x="119" y="186"/>
                  <a:pt x="119" y="187"/>
                </a:cubicBezTo>
                <a:cubicBezTo>
                  <a:pt x="119" y="187"/>
                  <a:pt x="119" y="187"/>
                  <a:pt x="120" y="187"/>
                </a:cubicBezTo>
                <a:cubicBezTo>
                  <a:pt x="121" y="187"/>
                  <a:pt x="121" y="187"/>
                  <a:pt x="121" y="187"/>
                </a:cubicBezTo>
                <a:cubicBezTo>
                  <a:pt x="121" y="187"/>
                  <a:pt x="122" y="187"/>
                  <a:pt x="122" y="187"/>
                </a:cubicBezTo>
                <a:cubicBezTo>
                  <a:pt x="123" y="188"/>
                  <a:pt x="123" y="189"/>
                  <a:pt x="124" y="189"/>
                </a:cubicBezTo>
                <a:cubicBezTo>
                  <a:pt x="125" y="190"/>
                  <a:pt x="125" y="191"/>
                  <a:pt x="125" y="193"/>
                </a:cubicBezTo>
                <a:cubicBezTo>
                  <a:pt x="125" y="194"/>
                  <a:pt x="125" y="196"/>
                  <a:pt x="124" y="197"/>
                </a:cubicBezTo>
                <a:cubicBezTo>
                  <a:pt x="123" y="197"/>
                  <a:pt x="123" y="198"/>
                  <a:pt x="122" y="198"/>
                </a:cubicBezTo>
                <a:cubicBezTo>
                  <a:pt x="121" y="199"/>
                  <a:pt x="120" y="199"/>
                  <a:pt x="119" y="199"/>
                </a:cubicBezTo>
                <a:cubicBezTo>
                  <a:pt x="117" y="199"/>
                  <a:pt x="116" y="199"/>
                  <a:pt x="115" y="198"/>
                </a:cubicBezTo>
                <a:cubicBezTo>
                  <a:pt x="114" y="197"/>
                  <a:pt x="113" y="196"/>
                  <a:pt x="112" y="194"/>
                </a:cubicBezTo>
                <a:cubicBezTo>
                  <a:pt x="112" y="194"/>
                  <a:pt x="112" y="193"/>
                  <a:pt x="112" y="192"/>
                </a:cubicBezTo>
                <a:cubicBezTo>
                  <a:pt x="112" y="192"/>
                  <a:pt x="112" y="191"/>
                  <a:pt x="112" y="190"/>
                </a:cubicBezTo>
                <a:cubicBezTo>
                  <a:pt x="113" y="190"/>
                  <a:pt x="114" y="189"/>
                  <a:pt x="115" y="188"/>
                </a:cubicBezTo>
                <a:cubicBezTo>
                  <a:pt x="116" y="188"/>
                  <a:pt x="116" y="187"/>
                  <a:pt x="117" y="186"/>
                </a:cubicBezTo>
                <a:close/>
                <a:moveTo>
                  <a:pt x="151" y="121"/>
                </a:moveTo>
                <a:cubicBezTo>
                  <a:pt x="149" y="122"/>
                  <a:pt x="149" y="123"/>
                  <a:pt x="149" y="124"/>
                </a:cubicBezTo>
                <a:cubicBezTo>
                  <a:pt x="149" y="126"/>
                  <a:pt x="149" y="127"/>
                  <a:pt x="151" y="128"/>
                </a:cubicBezTo>
                <a:cubicBezTo>
                  <a:pt x="152" y="128"/>
                  <a:pt x="153" y="129"/>
                  <a:pt x="153" y="130"/>
                </a:cubicBezTo>
                <a:cubicBezTo>
                  <a:pt x="152" y="130"/>
                  <a:pt x="151" y="130"/>
                  <a:pt x="151" y="129"/>
                </a:cubicBezTo>
                <a:cubicBezTo>
                  <a:pt x="150" y="129"/>
                  <a:pt x="149" y="129"/>
                  <a:pt x="149" y="128"/>
                </a:cubicBezTo>
                <a:cubicBezTo>
                  <a:pt x="148" y="129"/>
                  <a:pt x="147" y="129"/>
                  <a:pt x="146" y="130"/>
                </a:cubicBezTo>
                <a:cubicBezTo>
                  <a:pt x="146" y="131"/>
                  <a:pt x="145" y="132"/>
                  <a:pt x="145" y="133"/>
                </a:cubicBezTo>
                <a:cubicBezTo>
                  <a:pt x="145" y="134"/>
                  <a:pt x="146" y="135"/>
                  <a:pt x="148" y="136"/>
                </a:cubicBezTo>
                <a:cubicBezTo>
                  <a:pt x="150" y="137"/>
                  <a:pt x="152" y="138"/>
                  <a:pt x="153" y="138"/>
                </a:cubicBezTo>
                <a:cubicBezTo>
                  <a:pt x="154" y="137"/>
                  <a:pt x="155" y="136"/>
                  <a:pt x="156" y="134"/>
                </a:cubicBezTo>
                <a:cubicBezTo>
                  <a:pt x="156" y="133"/>
                  <a:pt x="157" y="131"/>
                  <a:pt x="158" y="130"/>
                </a:cubicBezTo>
                <a:cubicBezTo>
                  <a:pt x="157" y="129"/>
                  <a:pt x="156" y="128"/>
                  <a:pt x="156" y="127"/>
                </a:cubicBezTo>
                <a:cubicBezTo>
                  <a:pt x="157" y="127"/>
                  <a:pt x="157" y="127"/>
                  <a:pt x="157" y="127"/>
                </a:cubicBezTo>
                <a:cubicBezTo>
                  <a:pt x="157" y="126"/>
                  <a:pt x="156" y="125"/>
                  <a:pt x="154" y="124"/>
                </a:cubicBezTo>
                <a:cubicBezTo>
                  <a:pt x="152" y="123"/>
                  <a:pt x="151" y="122"/>
                  <a:pt x="151" y="121"/>
                </a:cubicBezTo>
                <a:close/>
                <a:moveTo>
                  <a:pt x="210" y="206"/>
                </a:moveTo>
                <a:cubicBezTo>
                  <a:pt x="210" y="206"/>
                  <a:pt x="211" y="206"/>
                  <a:pt x="212" y="206"/>
                </a:cubicBezTo>
                <a:cubicBezTo>
                  <a:pt x="213" y="206"/>
                  <a:pt x="215" y="206"/>
                  <a:pt x="216" y="207"/>
                </a:cubicBezTo>
                <a:cubicBezTo>
                  <a:pt x="217" y="208"/>
                  <a:pt x="217" y="209"/>
                  <a:pt x="217" y="210"/>
                </a:cubicBezTo>
                <a:cubicBezTo>
                  <a:pt x="217" y="212"/>
                  <a:pt x="217" y="213"/>
                  <a:pt x="216" y="215"/>
                </a:cubicBezTo>
                <a:cubicBezTo>
                  <a:pt x="215" y="216"/>
                  <a:pt x="213" y="217"/>
                  <a:pt x="211" y="217"/>
                </a:cubicBezTo>
                <a:cubicBezTo>
                  <a:pt x="210" y="217"/>
                  <a:pt x="208" y="217"/>
                  <a:pt x="207" y="215"/>
                </a:cubicBezTo>
                <a:cubicBezTo>
                  <a:pt x="206" y="214"/>
                  <a:pt x="205" y="213"/>
                  <a:pt x="205" y="211"/>
                </a:cubicBezTo>
                <a:cubicBezTo>
                  <a:pt x="205" y="210"/>
                  <a:pt x="206" y="209"/>
                  <a:pt x="207" y="208"/>
                </a:cubicBezTo>
                <a:cubicBezTo>
                  <a:pt x="208" y="206"/>
                  <a:pt x="208" y="206"/>
                  <a:pt x="210" y="206"/>
                </a:cubicBezTo>
                <a:close/>
                <a:moveTo>
                  <a:pt x="206" y="142"/>
                </a:moveTo>
                <a:cubicBezTo>
                  <a:pt x="206" y="142"/>
                  <a:pt x="207" y="142"/>
                  <a:pt x="208" y="142"/>
                </a:cubicBezTo>
                <a:cubicBezTo>
                  <a:pt x="210" y="142"/>
                  <a:pt x="211" y="143"/>
                  <a:pt x="212" y="144"/>
                </a:cubicBezTo>
                <a:cubicBezTo>
                  <a:pt x="213" y="146"/>
                  <a:pt x="214" y="147"/>
                  <a:pt x="214" y="147"/>
                </a:cubicBezTo>
                <a:cubicBezTo>
                  <a:pt x="214" y="147"/>
                  <a:pt x="215" y="147"/>
                  <a:pt x="215" y="147"/>
                </a:cubicBezTo>
                <a:cubicBezTo>
                  <a:pt x="215" y="147"/>
                  <a:pt x="214" y="148"/>
                  <a:pt x="214" y="148"/>
                </a:cubicBezTo>
                <a:cubicBezTo>
                  <a:pt x="214" y="148"/>
                  <a:pt x="214" y="148"/>
                  <a:pt x="213" y="148"/>
                </a:cubicBezTo>
                <a:cubicBezTo>
                  <a:pt x="213" y="147"/>
                  <a:pt x="213" y="147"/>
                  <a:pt x="213" y="147"/>
                </a:cubicBezTo>
                <a:cubicBezTo>
                  <a:pt x="213" y="148"/>
                  <a:pt x="212" y="149"/>
                  <a:pt x="212" y="150"/>
                </a:cubicBezTo>
                <a:cubicBezTo>
                  <a:pt x="210" y="151"/>
                  <a:pt x="209" y="152"/>
                  <a:pt x="207" y="152"/>
                </a:cubicBezTo>
                <a:cubicBezTo>
                  <a:pt x="206" y="152"/>
                  <a:pt x="205" y="152"/>
                  <a:pt x="204" y="151"/>
                </a:cubicBezTo>
                <a:cubicBezTo>
                  <a:pt x="203" y="150"/>
                  <a:pt x="202" y="149"/>
                  <a:pt x="202" y="147"/>
                </a:cubicBezTo>
                <a:cubicBezTo>
                  <a:pt x="202" y="145"/>
                  <a:pt x="203" y="143"/>
                  <a:pt x="206" y="142"/>
                </a:cubicBezTo>
                <a:close/>
                <a:moveTo>
                  <a:pt x="248" y="150"/>
                </a:moveTo>
                <a:cubicBezTo>
                  <a:pt x="250" y="150"/>
                  <a:pt x="251" y="151"/>
                  <a:pt x="251" y="154"/>
                </a:cubicBezTo>
                <a:cubicBezTo>
                  <a:pt x="251" y="156"/>
                  <a:pt x="250" y="158"/>
                  <a:pt x="247" y="158"/>
                </a:cubicBezTo>
                <a:cubicBezTo>
                  <a:pt x="246" y="158"/>
                  <a:pt x="245" y="157"/>
                  <a:pt x="245" y="156"/>
                </a:cubicBezTo>
                <a:cubicBezTo>
                  <a:pt x="244" y="155"/>
                  <a:pt x="244" y="155"/>
                  <a:pt x="244" y="154"/>
                </a:cubicBezTo>
                <a:cubicBezTo>
                  <a:pt x="244" y="151"/>
                  <a:pt x="245" y="150"/>
                  <a:pt x="248" y="150"/>
                </a:cubicBezTo>
                <a:close/>
                <a:moveTo>
                  <a:pt x="224" y="90"/>
                </a:moveTo>
                <a:cubicBezTo>
                  <a:pt x="224" y="90"/>
                  <a:pt x="225" y="90"/>
                  <a:pt x="227" y="91"/>
                </a:cubicBezTo>
                <a:cubicBezTo>
                  <a:pt x="228" y="91"/>
                  <a:pt x="229" y="91"/>
                  <a:pt x="231" y="91"/>
                </a:cubicBezTo>
                <a:cubicBezTo>
                  <a:pt x="232" y="92"/>
                  <a:pt x="234" y="92"/>
                  <a:pt x="235" y="92"/>
                </a:cubicBezTo>
                <a:cubicBezTo>
                  <a:pt x="236" y="93"/>
                  <a:pt x="237" y="93"/>
                  <a:pt x="237" y="94"/>
                </a:cubicBezTo>
                <a:cubicBezTo>
                  <a:pt x="237" y="95"/>
                  <a:pt x="236" y="95"/>
                  <a:pt x="235" y="95"/>
                </a:cubicBezTo>
                <a:cubicBezTo>
                  <a:pt x="233" y="95"/>
                  <a:pt x="230" y="95"/>
                  <a:pt x="227" y="94"/>
                </a:cubicBezTo>
                <a:cubicBezTo>
                  <a:pt x="224" y="92"/>
                  <a:pt x="223" y="91"/>
                  <a:pt x="223" y="91"/>
                </a:cubicBezTo>
                <a:cubicBezTo>
                  <a:pt x="223" y="90"/>
                  <a:pt x="223" y="90"/>
                  <a:pt x="224" y="90"/>
                </a:cubicBezTo>
                <a:close/>
                <a:moveTo>
                  <a:pt x="126" y="58"/>
                </a:moveTo>
                <a:cubicBezTo>
                  <a:pt x="127" y="58"/>
                  <a:pt x="128" y="59"/>
                  <a:pt x="129" y="59"/>
                </a:cubicBezTo>
                <a:cubicBezTo>
                  <a:pt x="131" y="59"/>
                  <a:pt x="132" y="60"/>
                  <a:pt x="133" y="60"/>
                </a:cubicBezTo>
                <a:cubicBezTo>
                  <a:pt x="135" y="61"/>
                  <a:pt x="136" y="61"/>
                  <a:pt x="137" y="62"/>
                </a:cubicBezTo>
                <a:cubicBezTo>
                  <a:pt x="138" y="63"/>
                  <a:pt x="138" y="63"/>
                  <a:pt x="138" y="64"/>
                </a:cubicBezTo>
                <a:cubicBezTo>
                  <a:pt x="138" y="65"/>
                  <a:pt x="138" y="65"/>
                  <a:pt x="137" y="65"/>
                </a:cubicBezTo>
                <a:cubicBezTo>
                  <a:pt x="135" y="65"/>
                  <a:pt x="133" y="64"/>
                  <a:pt x="130" y="63"/>
                </a:cubicBezTo>
                <a:cubicBezTo>
                  <a:pt x="127" y="61"/>
                  <a:pt x="126" y="60"/>
                  <a:pt x="126" y="59"/>
                </a:cubicBezTo>
                <a:lnTo>
                  <a:pt x="126" y="58"/>
                </a:lnTo>
                <a:close/>
                <a:moveTo>
                  <a:pt x="160" y="233"/>
                </a:moveTo>
                <a:cubicBezTo>
                  <a:pt x="163" y="233"/>
                  <a:pt x="164" y="234"/>
                  <a:pt x="164" y="236"/>
                </a:cubicBezTo>
                <a:cubicBezTo>
                  <a:pt x="164" y="237"/>
                  <a:pt x="164" y="238"/>
                  <a:pt x="163" y="238"/>
                </a:cubicBezTo>
                <a:cubicBezTo>
                  <a:pt x="162" y="239"/>
                  <a:pt x="162" y="240"/>
                  <a:pt x="161" y="240"/>
                </a:cubicBezTo>
                <a:cubicBezTo>
                  <a:pt x="160" y="240"/>
                  <a:pt x="159" y="239"/>
                  <a:pt x="158" y="238"/>
                </a:cubicBezTo>
                <a:cubicBezTo>
                  <a:pt x="158" y="238"/>
                  <a:pt x="158" y="237"/>
                  <a:pt x="158" y="236"/>
                </a:cubicBezTo>
                <a:cubicBezTo>
                  <a:pt x="158" y="234"/>
                  <a:pt x="158" y="233"/>
                  <a:pt x="160" y="233"/>
                </a:cubicBezTo>
                <a:close/>
                <a:moveTo>
                  <a:pt x="238" y="240"/>
                </a:moveTo>
                <a:cubicBezTo>
                  <a:pt x="239" y="240"/>
                  <a:pt x="240" y="240"/>
                  <a:pt x="241" y="241"/>
                </a:cubicBezTo>
                <a:cubicBezTo>
                  <a:pt x="241" y="241"/>
                  <a:pt x="242" y="242"/>
                  <a:pt x="242" y="243"/>
                </a:cubicBezTo>
                <a:cubicBezTo>
                  <a:pt x="242" y="245"/>
                  <a:pt x="241" y="246"/>
                  <a:pt x="239" y="246"/>
                </a:cubicBezTo>
                <a:cubicBezTo>
                  <a:pt x="238" y="246"/>
                  <a:pt x="237" y="246"/>
                  <a:pt x="237" y="245"/>
                </a:cubicBezTo>
                <a:cubicBezTo>
                  <a:pt x="236" y="245"/>
                  <a:pt x="235" y="244"/>
                  <a:pt x="235" y="244"/>
                </a:cubicBezTo>
                <a:cubicBezTo>
                  <a:pt x="235" y="243"/>
                  <a:pt x="236" y="243"/>
                  <a:pt x="236" y="242"/>
                </a:cubicBezTo>
                <a:cubicBezTo>
                  <a:pt x="236" y="241"/>
                  <a:pt x="237" y="240"/>
                  <a:pt x="238" y="240"/>
                </a:cubicBezTo>
                <a:close/>
                <a:moveTo>
                  <a:pt x="144" y="27"/>
                </a:moveTo>
                <a:cubicBezTo>
                  <a:pt x="145" y="27"/>
                  <a:pt x="145" y="27"/>
                  <a:pt x="146" y="27"/>
                </a:cubicBezTo>
                <a:cubicBezTo>
                  <a:pt x="147" y="27"/>
                  <a:pt x="147" y="27"/>
                  <a:pt x="148" y="28"/>
                </a:cubicBezTo>
                <a:cubicBezTo>
                  <a:pt x="148" y="28"/>
                  <a:pt x="149" y="29"/>
                  <a:pt x="149" y="30"/>
                </a:cubicBezTo>
                <a:cubicBezTo>
                  <a:pt x="149" y="32"/>
                  <a:pt x="148" y="33"/>
                  <a:pt x="146" y="33"/>
                </a:cubicBezTo>
                <a:cubicBezTo>
                  <a:pt x="144" y="33"/>
                  <a:pt x="143" y="32"/>
                  <a:pt x="143" y="30"/>
                </a:cubicBezTo>
                <a:cubicBezTo>
                  <a:pt x="143" y="28"/>
                  <a:pt x="143" y="28"/>
                  <a:pt x="144" y="27"/>
                </a:cubicBezTo>
                <a:close/>
                <a:moveTo>
                  <a:pt x="206" y="137"/>
                </a:moveTo>
                <a:cubicBezTo>
                  <a:pt x="208" y="137"/>
                  <a:pt x="209" y="137"/>
                  <a:pt x="211" y="138"/>
                </a:cubicBezTo>
                <a:cubicBezTo>
                  <a:pt x="213" y="139"/>
                  <a:pt x="214" y="140"/>
                  <a:pt x="214" y="141"/>
                </a:cubicBezTo>
                <a:cubicBezTo>
                  <a:pt x="214" y="141"/>
                  <a:pt x="214" y="141"/>
                  <a:pt x="214" y="141"/>
                </a:cubicBezTo>
                <a:cubicBezTo>
                  <a:pt x="207" y="140"/>
                  <a:pt x="207" y="140"/>
                  <a:pt x="207" y="140"/>
                </a:cubicBezTo>
                <a:cubicBezTo>
                  <a:pt x="205" y="140"/>
                  <a:pt x="205" y="139"/>
                  <a:pt x="205" y="138"/>
                </a:cubicBezTo>
                <a:cubicBezTo>
                  <a:pt x="205" y="138"/>
                  <a:pt x="205" y="137"/>
                  <a:pt x="205" y="137"/>
                </a:cubicBezTo>
                <a:cubicBezTo>
                  <a:pt x="206" y="137"/>
                  <a:pt x="206" y="137"/>
                  <a:pt x="206" y="137"/>
                </a:cubicBezTo>
                <a:close/>
                <a:moveTo>
                  <a:pt x="306" y="176"/>
                </a:moveTo>
                <a:cubicBezTo>
                  <a:pt x="306" y="176"/>
                  <a:pt x="306" y="176"/>
                  <a:pt x="306" y="176"/>
                </a:cubicBezTo>
                <a:cubicBezTo>
                  <a:pt x="306" y="176"/>
                  <a:pt x="307" y="176"/>
                  <a:pt x="308" y="177"/>
                </a:cubicBezTo>
                <a:cubicBezTo>
                  <a:pt x="308" y="177"/>
                  <a:pt x="308" y="178"/>
                  <a:pt x="308" y="179"/>
                </a:cubicBezTo>
                <a:cubicBezTo>
                  <a:pt x="308" y="180"/>
                  <a:pt x="308" y="180"/>
                  <a:pt x="307" y="180"/>
                </a:cubicBezTo>
                <a:cubicBezTo>
                  <a:pt x="307" y="181"/>
                  <a:pt x="306" y="181"/>
                  <a:pt x="306" y="181"/>
                </a:cubicBezTo>
                <a:cubicBezTo>
                  <a:pt x="304" y="181"/>
                  <a:pt x="303" y="180"/>
                  <a:pt x="303" y="178"/>
                </a:cubicBezTo>
                <a:cubicBezTo>
                  <a:pt x="303" y="177"/>
                  <a:pt x="304" y="177"/>
                  <a:pt x="304" y="177"/>
                </a:cubicBezTo>
                <a:cubicBezTo>
                  <a:pt x="304" y="177"/>
                  <a:pt x="305" y="177"/>
                  <a:pt x="306" y="176"/>
                </a:cubicBezTo>
                <a:close/>
                <a:moveTo>
                  <a:pt x="38" y="29"/>
                </a:moveTo>
                <a:cubicBezTo>
                  <a:pt x="38" y="29"/>
                  <a:pt x="39" y="29"/>
                  <a:pt x="39" y="29"/>
                </a:cubicBezTo>
                <a:cubicBezTo>
                  <a:pt x="41" y="29"/>
                  <a:pt x="41" y="29"/>
                  <a:pt x="41" y="31"/>
                </a:cubicBezTo>
                <a:cubicBezTo>
                  <a:pt x="41" y="33"/>
                  <a:pt x="41" y="34"/>
                  <a:pt x="39" y="34"/>
                </a:cubicBezTo>
                <a:cubicBezTo>
                  <a:pt x="38" y="34"/>
                  <a:pt x="38" y="33"/>
                  <a:pt x="37" y="33"/>
                </a:cubicBezTo>
                <a:cubicBezTo>
                  <a:pt x="37" y="32"/>
                  <a:pt x="37" y="31"/>
                  <a:pt x="37" y="31"/>
                </a:cubicBezTo>
                <a:cubicBezTo>
                  <a:pt x="37" y="30"/>
                  <a:pt x="37" y="29"/>
                  <a:pt x="38" y="29"/>
                </a:cubicBezTo>
                <a:close/>
                <a:moveTo>
                  <a:pt x="293" y="118"/>
                </a:moveTo>
                <a:cubicBezTo>
                  <a:pt x="295" y="118"/>
                  <a:pt x="296" y="119"/>
                  <a:pt x="296" y="120"/>
                </a:cubicBezTo>
                <a:cubicBezTo>
                  <a:pt x="296" y="120"/>
                  <a:pt x="296" y="121"/>
                  <a:pt x="295" y="121"/>
                </a:cubicBezTo>
                <a:cubicBezTo>
                  <a:pt x="295" y="122"/>
                  <a:pt x="295" y="122"/>
                  <a:pt x="294" y="123"/>
                </a:cubicBezTo>
                <a:cubicBezTo>
                  <a:pt x="294" y="123"/>
                  <a:pt x="293" y="122"/>
                  <a:pt x="293" y="122"/>
                </a:cubicBezTo>
                <a:cubicBezTo>
                  <a:pt x="292" y="122"/>
                  <a:pt x="292" y="121"/>
                  <a:pt x="292" y="120"/>
                </a:cubicBezTo>
                <a:cubicBezTo>
                  <a:pt x="292" y="119"/>
                  <a:pt x="292" y="119"/>
                  <a:pt x="293" y="118"/>
                </a:cubicBezTo>
                <a:close/>
                <a:moveTo>
                  <a:pt x="215" y="118"/>
                </a:moveTo>
                <a:cubicBezTo>
                  <a:pt x="217" y="118"/>
                  <a:pt x="218" y="118"/>
                  <a:pt x="218" y="118"/>
                </a:cubicBezTo>
                <a:cubicBezTo>
                  <a:pt x="218" y="119"/>
                  <a:pt x="217" y="120"/>
                  <a:pt x="215" y="120"/>
                </a:cubicBezTo>
                <a:cubicBezTo>
                  <a:pt x="213" y="120"/>
                  <a:pt x="211" y="120"/>
                  <a:pt x="210" y="120"/>
                </a:cubicBezTo>
                <a:cubicBezTo>
                  <a:pt x="210" y="120"/>
                  <a:pt x="211" y="120"/>
                  <a:pt x="212" y="119"/>
                </a:cubicBezTo>
                <a:cubicBezTo>
                  <a:pt x="213" y="119"/>
                  <a:pt x="214" y="118"/>
                  <a:pt x="215" y="118"/>
                </a:cubicBezTo>
                <a:close/>
                <a:moveTo>
                  <a:pt x="79" y="34"/>
                </a:moveTo>
                <a:cubicBezTo>
                  <a:pt x="80" y="34"/>
                  <a:pt x="80" y="34"/>
                  <a:pt x="80" y="35"/>
                </a:cubicBezTo>
                <a:cubicBezTo>
                  <a:pt x="81" y="36"/>
                  <a:pt x="81" y="36"/>
                  <a:pt x="81" y="36"/>
                </a:cubicBezTo>
                <a:cubicBezTo>
                  <a:pt x="81" y="37"/>
                  <a:pt x="81" y="37"/>
                  <a:pt x="80" y="38"/>
                </a:cubicBezTo>
                <a:cubicBezTo>
                  <a:pt x="80" y="38"/>
                  <a:pt x="79" y="38"/>
                  <a:pt x="79" y="38"/>
                </a:cubicBezTo>
                <a:cubicBezTo>
                  <a:pt x="78" y="38"/>
                  <a:pt x="77" y="37"/>
                  <a:pt x="77" y="36"/>
                </a:cubicBezTo>
                <a:cubicBezTo>
                  <a:pt x="77" y="35"/>
                  <a:pt x="78" y="35"/>
                  <a:pt x="79" y="34"/>
                </a:cubicBezTo>
                <a:close/>
                <a:moveTo>
                  <a:pt x="0" y="119"/>
                </a:moveTo>
                <a:cubicBezTo>
                  <a:pt x="0" y="119"/>
                  <a:pt x="1" y="118"/>
                  <a:pt x="2" y="118"/>
                </a:cubicBezTo>
                <a:cubicBezTo>
                  <a:pt x="3" y="117"/>
                  <a:pt x="4" y="117"/>
                  <a:pt x="5" y="117"/>
                </a:cubicBezTo>
                <a:cubicBezTo>
                  <a:pt x="6" y="117"/>
                  <a:pt x="7" y="117"/>
                  <a:pt x="7" y="118"/>
                </a:cubicBezTo>
                <a:cubicBezTo>
                  <a:pt x="7" y="118"/>
                  <a:pt x="6" y="119"/>
                  <a:pt x="4" y="119"/>
                </a:cubicBezTo>
                <a:cubicBezTo>
                  <a:pt x="2" y="119"/>
                  <a:pt x="1" y="119"/>
                  <a:pt x="0" y="119"/>
                </a:cubicBezTo>
                <a:close/>
                <a:moveTo>
                  <a:pt x="124" y="113"/>
                </a:moveTo>
                <a:cubicBezTo>
                  <a:pt x="126" y="113"/>
                  <a:pt x="126" y="113"/>
                  <a:pt x="126" y="113"/>
                </a:cubicBezTo>
                <a:cubicBezTo>
                  <a:pt x="128" y="113"/>
                  <a:pt x="128" y="113"/>
                  <a:pt x="128" y="114"/>
                </a:cubicBezTo>
                <a:cubicBezTo>
                  <a:pt x="127" y="114"/>
                  <a:pt x="127" y="114"/>
                  <a:pt x="127" y="114"/>
                </a:cubicBezTo>
                <a:cubicBezTo>
                  <a:pt x="127" y="114"/>
                  <a:pt x="127" y="114"/>
                  <a:pt x="127" y="114"/>
                </a:cubicBezTo>
                <a:cubicBezTo>
                  <a:pt x="123" y="114"/>
                  <a:pt x="123" y="114"/>
                  <a:pt x="123" y="114"/>
                </a:cubicBezTo>
                <a:cubicBezTo>
                  <a:pt x="123" y="114"/>
                  <a:pt x="122" y="114"/>
                  <a:pt x="122" y="114"/>
                </a:cubicBezTo>
                <a:cubicBezTo>
                  <a:pt x="123" y="113"/>
                  <a:pt x="124" y="113"/>
                  <a:pt x="124" y="113"/>
                </a:cubicBezTo>
                <a:close/>
                <a:moveTo>
                  <a:pt x="242" y="211"/>
                </a:moveTo>
                <a:cubicBezTo>
                  <a:pt x="242" y="211"/>
                  <a:pt x="242" y="211"/>
                  <a:pt x="242" y="211"/>
                </a:cubicBezTo>
                <a:cubicBezTo>
                  <a:pt x="243" y="211"/>
                  <a:pt x="243" y="211"/>
                  <a:pt x="243" y="211"/>
                </a:cubicBezTo>
                <a:cubicBezTo>
                  <a:pt x="244" y="211"/>
                  <a:pt x="244" y="211"/>
                  <a:pt x="244" y="212"/>
                </a:cubicBezTo>
                <a:cubicBezTo>
                  <a:pt x="243" y="213"/>
                  <a:pt x="243" y="214"/>
                  <a:pt x="242" y="214"/>
                </a:cubicBezTo>
                <a:cubicBezTo>
                  <a:pt x="241" y="214"/>
                  <a:pt x="241" y="213"/>
                  <a:pt x="241" y="212"/>
                </a:cubicBezTo>
                <a:cubicBezTo>
                  <a:pt x="241" y="212"/>
                  <a:pt x="241" y="211"/>
                  <a:pt x="242" y="211"/>
                </a:cubicBezTo>
                <a:close/>
                <a:moveTo>
                  <a:pt x="17" y="7"/>
                </a:moveTo>
                <a:cubicBezTo>
                  <a:pt x="17" y="6"/>
                  <a:pt x="17" y="6"/>
                  <a:pt x="17" y="6"/>
                </a:cubicBezTo>
                <a:cubicBezTo>
                  <a:pt x="18" y="6"/>
                  <a:pt x="19" y="6"/>
                  <a:pt x="20" y="7"/>
                </a:cubicBezTo>
                <a:cubicBezTo>
                  <a:pt x="21" y="7"/>
                  <a:pt x="22" y="8"/>
                  <a:pt x="22" y="8"/>
                </a:cubicBezTo>
                <a:cubicBezTo>
                  <a:pt x="22" y="9"/>
                  <a:pt x="22" y="9"/>
                  <a:pt x="21" y="9"/>
                </a:cubicBezTo>
                <a:cubicBezTo>
                  <a:pt x="20" y="9"/>
                  <a:pt x="20" y="8"/>
                  <a:pt x="18" y="8"/>
                </a:cubicBezTo>
                <a:cubicBezTo>
                  <a:pt x="17" y="7"/>
                  <a:pt x="17" y="7"/>
                  <a:pt x="17" y="7"/>
                </a:cubicBezTo>
                <a:close/>
                <a:moveTo>
                  <a:pt x="200" y="113"/>
                </a:moveTo>
                <a:cubicBezTo>
                  <a:pt x="200" y="113"/>
                  <a:pt x="200" y="113"/>
                  <a:pt x="200" y="113"/>
                </a:cubicBezTo>
                <a:cubicBezTo>
                  <a:pt x="200" y="113"/>
                  <a:pt x="201" y="113"/>
                  <a:pt x="201" y="113"/>
                </a:cubicBezTo>
                <a:cubicBezTo>
                  <a:pt x="201" y="114"/>
                  <a:pt x="201" y="114"/>
                  <a:pt x="200" y="114"/>
                </a:cubicBezTo>
                <a:cubicBezTo>
                  <a:pt x="199" y="114"/>
                  <a:pt x="199" y="114"/>
                  <a:pt x="199" y="114"/>
                </a:cubicBezTo>
                <a:cubicBezTo>
                  <a:pt x="199" y="114"/>
                  <a:pt x="199" y="113"/>
                  <a:pt x="199" y="113"/>
                </a:cubicBezTo>
                <a:cubicBezTo>
                  <a:pt x="200" y="113"/>
                  <a:pt x="200" y="113"/>
                  <a:pt x="200" y="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54" name="Freeform 54">
            <a:extLst>
              <a:ext uri="{FF2B5EF4-FFF2-40B4-BE49-F238E27FC236}">
                <a16:creationId xmlns:a16="http://schemas.microsoft.com/office/drawing/2014/main" xmlns="" id="{8105F833-E2C6-44E5-91B4-0BE013DE3719}"/>
              </a:ext>
            </a:extLst>
          </p:cNvPr>
          <p:cNvSpPr>
            <a:spLocks noEditPoints="1"/>
          </p:cNvSpPr>
          <p:nvPr/>
        </p:nvSpPr>
        <p:spPr bwMode="auto">
          <a:xfrm>
            <a:off x="1831132" y="1090340"/>
            <a:ext cx="799372" cy="609522"/>
          </a:xfrm>
          <a:custGeom>
            <a:avLst/>
            <a:gdLst>
              <a:gd name="T0" fmla="*/ 285 w 385"/>
              <a:gd name="T1" fmla="*/ 227 h 293"/>
              <a:gd name="T2" fmla="*/ 306 w 385"/>
              <a:gd name="T3" fmla="*/ 91 h 293"/>
              <a:gd name="T4" fmla="*/ 277 w 385"/>
              <a:gd name="T5" fmla="*/ 272 h 293"/>
              <a:gd name="T6" fmla="*/ 277 w 385"/>
              <a:gd name="T7" fmla="*/ 278 h 293"/>
              <a:gd name="T8" fmla="*/ 337 w 385"/>
              <a:gd name="T9" fmla="*/ 256 h 293"/>
              <a:gd name="T10" fmla="*/ 321 w 385"/>
              <a:gd name="T11" fmla="*/ 255 h 293"/>
              <a:gd name="T12" fmla="*/ 378 w 385"/>
              <a:gd name="T13" fmla="*/ 252 h 293"/>
              <a:gd name="T14" fmla="*/ 383 w 385"/>
              <a:gd name="T15" fmla="*/ 265 h 293"/>
              <a:gd name="T16" fmla="*/ 374 w 385"/>
              <a:gd name="T17" fmla="*/ 276 h 293"/>
              <a:gd name="T18" fmla="*/ 364 w 385"/>
              <a:gd name="T19" fmla="*/ 278 h 293"/>
              <a:gd name="T20" fmla="*/ 347 w 385"/>
              <a:gd name="T21" fmla="*/ 269 h 293"/>
              <a:gd name="T22" fmla="*/ 342 w 385"/>
              <a:gd name="T23" fmla="*/ 265 h 293"/>
              <a:gd name="T24" fmla="*/ 349 w 385"/>
              <a:gd name="T25" fmla="*/ 254 h 293"/>
              <a:gd name="T26" fmla="*/ 364 w 385"/>
              <a:gd name="T27" fmla="*/ 240 h 293"/>
              <a:gd name="T28" fmla="*/ 379 w 385"/>
              <a:gd name="T29" fmla="*/ 244 h 293"/>
              <a:gd name="T30" fmla="*/ 384 w 385"/>
              <a:gd name="T31" fmla="*/ 256 h 293"/>
              <a:gd name="T32" fmla="*/ 339 w 385"/>
              <a:gd name="T33" fmla="*/ 126 h 293"/>
              <a:gd name="T34" fmla="*/ 329 w 385"/>
              <a:gd name="T35" fmla="*/ 116 h 293"/>
              <a:gd name="T36" fmla="*/ 330 w 385"/>
              <a:gd name="T37" fmla="*/ 105 h 293"/>
              <a:gd name="T38" fmla="*/ 340 w 385"/>
              <a:gd name="T39" fmla="*/ 99 h 293"/>
              <a:gd name="T40" fmla="*/ 354 w 385"/>
              <a:gd name="T41" fmla="*/ 121 h 293"/>
              <a:gd name="T42" fmla="*/ 347 w 385"/>
              <a:gd name="T43" fmla="*/ 145 h 293"/>
              <a:gd name="T44" fmla="*/ 348 w 385"/>
              <a:gd name="T45" fmla="*/ 146 h 293"/>
              <a:gd name="T46" fmla="*/ 293 w 385"/>
              <a:gd name="T47" fmla="*/ 207 h 293"/>
              <a:gd name="T48" fmla="*/ 281 w 385"/>
              <a:gd name="T49" fmla="*/ 225 h 293"/>
              <a:gd name="T50" fmla="*/ 268 w 385"/>
              <a:gd name="T51" fmla="*/ 225 h 293"/>
              <a:gd name="T52" fmla="*/ 257 w 385"/>
              <a:gd name="T53" fmla="*/ 210 h 293"/>
              <a:gd name="T54" fmla="*/ 255 w 385"/>
              <a:gd name="T55" fmla="*/ 193 h 293"/>
              <a:gd name="T56" fmla="*/ 272 w 385"/>
              <a:gd name="T57" fmla="*/ 184 h 293"/>
              <a:gd name="T58" fmla="*/ 290 w 385"/>
              <a:gd name="T59" fmla="*/ 191 h 293"/>
              <a:gd name="T60" fmla="*/ 332 w 385"/>
              <a:gd name="T61" fmla="*/ 40 h 293"/>
              <a:gd name="T62" fmla="*/ 333 w 385"/>
              <a:gd name="T63" fmla="*/ 40 h 293"/>
              <a:gd name="T64" fmla="*/ 242 w 385"/>
              <a:gd name="T65" fmla="*/ 259 h 293"/>
              <a:gd name="T66" fmla="*/ 221 w 385"/>
              <a:gd name="T67" fmla="*/ 269 h 293"/>
              <a:gd name="T68" fmla="*/ 207 w 385"/>
              <a:gd name="T69" fmla="*/ 259 h 293"/>
              <a:gd name="T70" fmla="*/ 198 w 385"/>
              <a:gd name="T71" fmla="*/ 244 h 293"/>
              <a:gd name="T72" fmla="*/ 200 w 385"/>
              <a:gd name="T73" fmla="*/ 230 h 293"/>
              <a:gd name="T74" fmla="*/ 204 w 385"/>
              <a:gd name="T75" fmla="*/ 222 h 293"/>
              <a:gd name="T76" fmla="*/ 233 w 385"/>
              <a:gd name="T77" fmla="*/ 219 h 293"/>
              <a:gd name="T78" fmla="*/ 245 w 385"/>
              <a:gd name="T79" fmla="*/ 240 h 293"/>
              <a:gd name="T80" fmla="*/ 270 w 385"/>
              <a:gd name="T81" fmla="*/ 33 h 293"/>
              <a:gd name="T82" fmla="*/ 264 w 385"/>
              <a:gd name="T83" fmla="*/ 49 h 293"/>
              <a:gd name="T84" fmla="*/ 333 w 385"/>
              <a:gd name="T85" fmla="*/ 13 h 293"/>
              <a:gd name="T86" fmla="*/ 348 w 385"/>
              <a:gd name="T87" fmla="*/ 1 h 293"/>
              <a:gd name="T88" fmla="*/ 359 w 385"/>
              <a:gd name="T89" fmla="*/ 3 h 293"/>
              <a:gd name="T90" fmla="*/ 370 w 385"/>
              <a:gd name="T91" fmla="*/ 23 h 293"/>
              <a:gd name="T92" fmla="*/ 350 w 385"/>
              <a:gd name="T93" fmla="*/ 38 h 293"/>
              <a:gd name="T94" fmla="*/ 334 w 385"/>
              <a:gd name="T95" fmla="*/ 30 h 293"/>
              <a:gd name="T96" fmla="*/ 331 w 385"/>
              <a:gd name="T97" fmla="*/ 13 h 293"/>
              <a:gd name="T98" fmla="*/ 182 w 385"/>
              <a:gd name="T99" fmla="*/ 150 h 293"/>
              <a:gd name="T100" fmla="*/ 171 w 385"/>
              <a:gd name="T101" fmla="*/ 132 h 293"/>
              <a:gd name="T102" fmla="*/ 188 w 385"/>
              <a:gd name="T103" fmla="*/ 121 h 293"/>
              <a:gd name="T104" fmla="*/ 206 w 385"/>
              <a:gd name="T105" fmla="*/ 128 h 293"/>
              <a:gd name="T106" fmla="*/ 212 w 385"/>
              <a:gd name="T107" fmla="*/ 139 h 293"/>
              <a:gd name="T108" fmla="*/ 251 w 385"/>
              <a:gd name="T109" fmla="*/ 70 h 293"/>
              <a:gd name="T110" fmla="*/ 246 w 385"/>
              <a:gd name="T111" fmla="*/ 84 h 293"/>
              <a:gd name="T112" fmla="*/ 232 w 385"/>
              <a:gd name="T113" fmla="*/ 293 h 293"/>
              <a:gd name="T114" fmla="*/ 11 w 385"/>
              <a:gd name="T115" fmla="*/ 91 h 293"/>
              <a:gd name="T116" fmla="*/ 6 w 385"/>
              <a:gd name="T117" fmla="*/ 108 h 293"/>
              <a:gd name="T118" fmla="*/ 1 w 385"/>
              <a:gd name="T119" fmla="*/ 9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5" h="293">
                <a:moveTo>
                  <a:pt x="317" y="91"/>
                </a:moveTo>
                <a:cubicBezTo>
                  <a:pt x="317" y="92"/>
                  <a:pt x="318" y="93"/>
                  <a:pt x="318" y="93"/>
                </a:cubicBezTo>
                <a:cubicBezTo>
                  <a:pt x="318" y="93"/>
                  <a:pt x="318" y="94"/>
                  <a:pt x="318" y="95"/>
                </a:cubicBezTo>
                <a:cubicBezTo>
                  <a:pt x="317" y="95"/>
                  <a:pt x="317" y="95"/>
                  <a:pt x="316" y="96"/>
                </a:cubicBezTo>
                <a:cubicBezTo>
                  <a:pt x="316" y="96"/>
                  <a:pt x="316" y="96"/>
                  <a:pt x="316" y="96"/>
                </a:cubicBezTo>
                <a:cubicBezTo>
                  <a:pt x="316" y="96"/>
                  <a:pt x="316" y="96"/>
                  <a:pt x="316" y="96"/>
                </a:cubicBezTo>
                <a:cubicBezTo>
                  <a:pt x="315" y="95"/>
                  <a:pt x="314" y="94"/>
                  <a:pt x="314" y="94"/>
                </a:cubicBezTo>
                <a:cubicBezTo>
                  <a:pt x="314" y="93"/>
                  <a:pt x="315" y="92"/>
                  <a:pt x="317" y="91"/>
                </a:cubicBezTo>
                <a:close/>
                <a:moveTo>
                  <a:pt x="285" y="227"/>
                </a:moveTo>
                <a:cubicBezTo>
                  <a:pt x="285" y="228"/>
                  <a:pt x="285" y="228"/>
                  <a:pt x="286" y="228"/>
                </a:cubicBezTo>
                <a:cubicBezTo>
                  <a:pt x="285" y="229"/>
                  <a:pt x="285" y="229"/>
                  <a:pt x="285" y="229"/>
                </a:cubicBezTo>
                <a:cubicBezTo>
                  <a:pt x="285" y="230"/>
                  <a:pt x="285" y="230"/>
                  <a:pt x="285" y="230"/>
                </a:cubicBezTo>
                <a:cubicBezTo>
                  <a:pt x="284" y="230"/>
                  <a:pt x="284" y="230"/>
                  <a:pt x="283" y="230"/>
                </a:cubicBezTo>
                <a:cubicBezTo>
                  <a:pt x="283" y="230"/>
                  <a:pt x="282" y="230"/>
                  <a:pt x="282" y="230"/>
                </a:cubicBezTo>
                <a:cubicBezTo>
                  <a:pt x="282" y="227"/>
                  <a:pt x="282" y="227"/>
                  <a:pt x="282" y="227"/>
                </a:cubicBezTo>
                <a:cubicBezTo>
                  <a:pt x="283" y="227"/>
                  <a:pt x="283" y="227"/>
                  <a:pt x="283" y="227"/>
                </a:cubicBezTo>
                <a:cubicBezTo>
                  <a:pt x="284" y="227"/>
                  <a:pt x="284" y="227"/>
                  <a:pt x="285" y="227"/>
                </a:cubicBezTo>
                <a:close/>
                <a:moveTo>
                  <a:pt x="306" y="91"/>
                </a:moveTo>
                <a:cubicBezTo>
                  <a:pt x="306" y="92"/>
                  <a:pt x="307" y="92"/>
                  <a:pt x="308" y="92"/>
                </a:cubicBezTo>
                <a:cubicBezTo>
                  <a:pt x="309" y="92"/>
                  <a:pt x="309" y="93"/>
                  <a:pt x="309" y="94"/>
                </a:cubicBezTo>
                <a:cubicBezTo>
                  <a:pt x="308" y="95"/>
                  <a:pt x="308" y="96"/>
                  <a:pt x="308" y="96"/>
                </a:cubicBezTo>
                <a:cubicBezTo>
                  <a:pt x="308" y="96"/>
                  <a:pt x="307" y="96"/>
                  <a:pt x="305" y="96"/>
                </a:cubicBezTo>
                <a:cubicBezTo>
                  <a:pt x="305" y="96"/>
                  <a:pt x="305" y="96"/>
                  <a:pt x="305" y="96"/>
                </a:cubicBezTo>
                <a:cubicBezTo>
                  <a:pt x="305" y="95"/>
                  <a:pt x="304" y="95"/>
                  <a:pt x="304" y="94"/>
                </a:cubicBezTo>
                <a:cubicBezTo>
                  <a:pt x="304" y="94"/>
                  <a:pt x="304" y="94"/>
                  <a:pt x="304" y="93"/>
                </a:cubicBezTo>
                <a:cubicBezTo>
                  <a:pt x="304" y="93"/>
                  <a:pt x="305" y="92"/>
                  <a:pt x="306" y="91"/>
                </a:cubicBezTo>
                <a:close/>
                <a:moveTo>
                  <a:pt x="277" y="272"/>
                </a:moveTo>
                <a:cubicBezTo>
                  <a:pt x="280" y="272"/>
                  <a:pt x="280" y="272"/>
                  <a:pt x="280" y="272"/>
                </a:cubicBezTo>
                <a:cubicBezTo>
                  <a:pt x="281" y="272"/>
                  <a:pt x="282" y="272"/>
                  <a:pt x="283" y="272"/>
                </a:cubicBezTo>
                <a:cubicBezTo>
                  <a:pt x="285" y="274"/>
                  <a:pt x="285" y="274"/>
                  <a:pt x="285" y="274"/>
                </a:cubicBezTo>
                <a:cubicBezTo>
                  <a:pt x="285" y="274"/>
                  <a:pt x="285" y="275"/>
                  <a:pt x="286" y="277"/>
                </a:cubicBezTo>
                <a:cubicBezTo>
                  <a:pt x="285" y="277"/>
                  <a:pt x="285" y="277"/>
                  <a:pt x="285" y="277"/>
                </a:cubicBezTo>
                <a:cubicBezTo>
                  <a:pt x="285" y="278"/>
                  <a:pt x="285" y="279"/>
                  <a:pt x="284" y="280"/>
                </a:cubicBezTo>
                <a:cubicBezTo>
                  <a:pt x="283" y="281"/>
                  <a:pt x="282" y="281"/>
                  <a:pt x="280" y="281"/>
                </a:cubicBezTo>
                <a:cubicBezTo>
                  <a:pt x="280" y="280"/>
                  <a:pt x="280" y="280"/>
                  <a:pt x="280" y="280"/>
                </a:cubicBezTo>
                <a:cubicBezTo>
                  <a:pt x="279" y="279"/>
                  <a:pt x="278" y="279"/>
                  <a:pt x="277" y="278"/>
                </a:cubicBezTo>
                <a:cubicBezTo>
                  <a:pt x="277" y="278"/>
                  <a:pt x="276" y="277"/>
                  <a:pt x="276" y="275"/>
                </a:cubicBezTo>
                <a:cubicBezTo>
                  <a:pt x="277" y="275"/>
                  <a:pt x="277" y="275"/>
                  <a:pt x="277" y="275"/>
                </a:cubicBezTo>
                <a:cubicBezTo>
                  <a:pt x="277" y="274"/>
                  <a:pt x="277" y="274"/>
                  <a:pt x="277" y="274"/>
                </a:cubicBezTo>
                <a:lnTo>
                  <a:pt x="277" y="272"/>
                </a:lnTo>
                <a:close/>
                <a:moveTo>
                  <a:pt x="333" y="244"/>
                </a:moveTo>
                <a:cubicBezTo>
                  <a:pt x="334" y="245"/>
                  <a:pt x="336" y="246"/>
                  <a:pt x="337" y="247"/>
                </a:cubicBezTo>
                <a:cubicBezTo>
                  <a:pt x="338" y="248"/>
                  <a:pt x="338" y="250"/>
                  <a:pt x="338" y="253"/>
                </a:cubicBezTo>
                <a:cubicBezTo>
                  <a:pt x="337" y="255"/>
                  <a:pt x="337" y="255"/>
                  <a:pt x="337" y="255"/>
                </a:cubicBezTo>
                <a:cubicBezTo>
                  <a:pt x="337" y="256"/>
                  <a:pt x="337" y="256"/>
                  <a:pt x="337" y="256"/>
                </a:cubicBezTo>
                <a:cubicBezTo>
                  <a:pt x="336" y="256"/>
                  <a:pt x="336" y="256"/>
                  <a:pt x="336" y="256"/>
                </a:cubicBezTo>
                <a:cubicBezTo>
                  <a:pt x="336" y="257"/>
                  <a:pt x="336" y="257"/>
                  <a:pt x="336" y="257"/>
                </a:cubicBezTo>
                <a:cubicBezTo>
                  <a:pt x="335" y="258"/>
                  <a:pt x="334" y="258"/>
                  <a:pt x="334" y="259"/>
                </a:cubicBezTo>
                <a:cubicBezTo>
                  <a:pt x="333" y="259"/>
                  <a:pt x="333" y="259"/>
                  <a:pt x="332" y="260"/>
                </a:cubicBezTo>
                <a:cubicBezTo>
                  <a:pt x="330" y="260"/>
                  <a:pt x="330" y="260"/>
                  <a:pt x="330" y="260"/>
                </a:cubicBezTo>
                <a:cubicBezTo>
                  <a:pt x="329" y="260"/>
                  <a:pt x="328" y="259"/>
                  <a:pt x="327" y="259"/>
                </a:cubicBezTo>
                <a:cubicBezTo>
                  <a:pt x="326" y="258"/>
                  <a:pt x="324" y="258"/>
                  <a:pt x="323" y="258"/>
                </a:cubicBezTo>
                <a:cubicBezTo>
                  <a:pt x="323" y="255"/>
                  <a:pt x="323" y="255"/>
                  <a:pt x="323" y="255"/>
                </a:cubicBezTo>
                <a:cubicBezTo>
                  <a:pt x="321" y="255"/>
                  <a:pt x="321" y="255"/>
                  <a:pt x="321" y="255"/>
                </a:cubicBezTo>
                <a:cubicBezTo>
                  <a:pt x="321" y="249"/>
                  <a:pt x="321" y="249"/>
                  <a:pt x="321" y="249"/>
                </a:cubicBezTo>
                <a:cubicBezTo>
                  <a:pt x="324" y="246"/>
                  <a:pt x="324" y="246"/>
                  <a:pt x="324" y="246"/>
                </a:cubicBezTo>
                <a:cubicBezTo>
                  <a:pt x="324" y="245"/>
                  <a:pt x="324" y="245"/>
                  <a:pt x="324" y="245"/>
                </a:cubicBezTo>
                <a:cubicBezTo>
                  <a:pt x="324" y="245"/>
                  <a:pt x="325" y="245"/>
                  <a:pt x="325" y="245"/>
                </a:cubicBezTo>
                <a:cubicBezTo>
                  <a:pt x="325" y="245"/>
                  <a:pt x="325" y="245"/>
                  <a:pt x="326" y="245"/>
                </a:cubicBezTo>
                <a:cubicBezTo>
                  <a:pt x="326" y="244"/>
                  <a:pt x="326" y="244"/>
                  <a:pt x="326" y="244"/>
                </a:cubicBezTo>
                <a:lnTo>
                  <a:pt x="333" y="244"/>
                </a:lnTo>
                <a:close/>
                <a:moveTo>
                  <a:pt x="378" y="253"/>
                </a:moveTo>
                <a:cubicBezTo>
                  <a:pt x="378" y="252"/>
                  <a:pt x="378" y="252"/>
                  <a:pt x="378" y="252"/>
                </a:cubicBezTo>
                <a:cubicBezTo>
                  <a:pt x="377" y="252"/>
                  <a:pt x="377" y="252"/>
                  <a:pt x="377" y="252"/>
                </a:cubicBezTo>
                <a:cubicBezTo>
                  <a:pt x="377" y="254"/>
                  <a:pt x="377" y="254"/>
                  <a:pt x="377" y="254"/>
                </a:cubicBezTo>
                <a:cubicBezTo>
                  <a:pt x="378" y="253"/>
                  <a:pt x="378" y="253"/>
                  <a:pt x="378" y="253"/>
                </a:cubicBezTo>
                <a:close/>
                <a:moveTo>
                  <a:pt x="385" y="258"/>
                </a:moveTo>
                <a:cubicBezTo>
                  <a:pt x="385" y="258"/>
                  <a:pt x="384" y="259"/>
                  <a:pt x="383" y="259"/>
                </a:cubicBezTo>
                <a:cubicBezTo>
                  <a:pt x="384" y="259"/>
                  <a:pt x="384" y="260"/>
                  <a:pt x="384" y="261"/>
                </a:cubicBezTo>
                <a:cubicBezTo>
                  <a:pt x="384" y="263"/>
                  <a:pt x="384" y="263"/>
                  <a:pt x="384" y="263"/>
                </a:cubicBezTo>
                <a:cubicBezTo>
                  <a:pt x="384" y="265"/>
                  <a:pt x="384" y="265"/>
                  <a:pt x="384" y="265"/>
                </a:cubicBezTo>
                <a:cubicBezTo>
                  <a:pt x="383" y="265"/>
                  <a:pt x="383" y="265"/>
                  <a:pt x="383" y="265"/>
                </a:cubicBezTo>
                <a:cubicBezTo>
                  <a:pt x="383" y="265"/>
                  <a:pt x="383" y="266"/>
                  <a:pt x="383" y="266"/>
                </a:cubicBezTo>
                <a:cubicBezTo>
                  <a:pt x="382" y="270"/>
                  <a:pt x="382" y="270"/>
                  <a:pt x="382" y="270"/>
                </a:cubicBezTo>
                <a:cubicBezTo>
                  <a:pt x="381" y="270"/>
                  <a:pt x="381" y="270"/>
                  <a:pt x="380" y="271"/>
                </a:cubicBezTo>
                <a:cubicBezTo>
                  <a:pt x="379" y="272"/>
                  <a:pt x="378" y="273"/>
                  <a:pt x="378" y="274"/>
                </a:cubicBezTo>
                <a:cubicBezTo>
                  <a:pt x="377" y="275"/>
                  <a:pt x="377" y="275"/>
                  <a:pt x="377" y="275"/>
                </a:cubicBezTo>
                <a:cubicBezTo>
                  <a:pt x="377" y="276"/>
                  <a:pt x="377" y="276"/>
                  <a:pt x="377" y="276"/>
                </a:cubicBezTo>
                <a:cubicBezTo>
                  <a:pt x="377" y="276"/>
                  <a:pt x="377" y="276"/>
                  <a:pt x="378" y="277"/>
                </a:cubicBezTo>
                <a:cubicBezTo>
                  <a:pt x="377" y="277"/>
                  <a:pt x="376" y="277"/>
                  <a:pt x="376" y="276"/>
                </a:cubicBezTo>
                <a:cubicBezTo>
                  <a:pt x="376" y="276"/>
                  <a:pt x="375" y="276"/>
                  <a:pt x="374" y="276"/>
                </a:cubicBezTo>
                <a:cubicBezTo>
                  <a:pt x="374" y="277"/>
                  <a:pt x="373" y="277"/>
                  <a:pt x="372" y="277"/>
                </a:cubicBezTo>
                <a:cubicBezTo>
                  <a:pt x="372" y="277"/>
                  <a:pt x="371" y="277"/>
                  <a:pt x="370" y="277"/>
                </a:cubicBezTo>
                <a:cubicBezTo>
                  <a:pt x="368" y="277"/>
                  <a:pt x="368" y="277"/>
                  <a:pt x="368" y="277"/>
                </a:cubicBezTo>
                <a:cubicBezTo>
                  <a:pt x="368" y="278"/>
                  <a:pt x="368" y="278"/>
                  <a:pt x="368" y="278"/>
                </a:cubicBezTo>
                <a:cubicBezTo>
                  <a:pt x="368" y="278"/>
                  <a:pt x="367" y="278"/>
                  <a:pt x="367" y="278"/>
                </a:cubicBezTo>
                <a:cubicBezTo>
                  <a:pt x="367" y="278"/>
                  <a:pt x="367" y="278"/>
                  <a:pt x="366" y="278"/>
                </a:cubicBezTo>
                <a:cubicBezTo>
                  <a:pt x="366" y="279"/>
                  <a:pt x="366" y="279"/>
                  <a:pt x="366" y="279"/>
                </a:cubicBezTo>
                <a:cubicBezTo>
                  <a:pt x="366" y="279"/>
                  <a:pt x="366" y="279"/>
                  <a:pt x="365" y="279"/>
                </a:cubicBezTo>
                <a:cubicBezTo>
                  <a:pt x="365" y="279"/>
                  <a:pt x="365" y="278"/>
                  <a:pt x="364" y="278"/>
                </a:cubicBezTo>
                <a:cubicBezTo>
                  <a:pt x="360" y="277"/>
                  <a:pt x="360" y="277"/>
                  <a:pt x="360" y="277"/>
                </a:cubicBezTo>
                <a:cubicBezTo>
                  <a:pt x="359" y="277"/>
                  <a:pt x="359" y="277"/>
                  <a:pt x="358" y="278"/>
                </a:cubicBezTo>
                <a:cubicBezTo>
                  <a:pt x="357" y="278"/>
                  <a:pt x="356" y="278"/>
                  <a:pt x="356" y="278"/>
                </a:cubicBezTo>
                <a:cubicBezTo>
                  <a:pt x="356" y="277"/>
                  <a:pt x="356" y="276"/>
                  <a:pt x="355" y="276"/>
                </a:cubicBezTo>
                <a:cubicBezTo>
                  <a:pt x="354" y="276"/>
                  <a:pt x="354" y="276"/>
                  <a:pt x="354" y="276"/>
                </a:cubicBezTo>
                <a:cubicBezTo>
                  <a:pt x="354" y="275"/>
                  <a:pt x="353" y="275"/>
                  <a:pt x="352" y="274"/>
                </a:cubicBezTo>
                <a:cubicBezTo>
                  <a:pt x="352" y="274"/>
                  <a:pt x="351" y="272"/>
                  <a:pt x="349" y="270"/>
                </a:cubicBezTo>
                <a:cubicBezTo>
                  <a:pt x="348" y="270"/>
                  <a:pt x="348" y="270"/>
                  <a:pt x="348" y="270"/>
                </a:cubicBezTo>
                <a:cubicBezTo>
                  <a:pt x="348" y="269"/>
                  <a:pt x="347" y="269"/>
                  <a:pt x="347" y="269"/>
                </a:cubicBezTo>
                <a:cubicBezTo>
                  <a:pt x="347" y="269"/>
                  <a:pt x="346" y="269"/>
                  <a:pt x="346" y="268"/>
                </a:cubicBezTo>
                <a:cubicBezTo>
                  <a:pt x="346" y="267"/>
                  <a:pt x="347" y="266"/>
                  <a:pt x="348" y="265"/>
                </a:cubicBezTo>
                <a:cubicBezTo>
                  <a:pt x="347" y="265"/>
                  <a:pt x="347" y="265"/>
                  <a:pt x="347" y="265"/>
                </a:cubicBezTo>
                <a:cubicBezTo>
                  <a:pt x="346" y="265"/>
                  <a:pt x="346" y="265"/>
                  <a:pt x="346" y="265"/>
                </a:cubicBezTo>
                <a:cubicBezTo>
                  <a:pt x="345" y="265"/>
                  <a:pt x="345" y="265"/>
                  <a:pt x="344" y="265"/>
                </a:cubicBezTo>
                <a:cubicBezTo>
                  <a:pt x="344" y="265"/>
                  <a:pt x="344" y="265"/>
                  <a:pt x="344" y="265"/>
                </a:cubicBezTo>
                <a:cubicBezTo>
                  <a:pt x="344" y="265"/>
                  <a:pt x="344" y="265"/>
                  <a:pt x="344" y="265"/>
                </a:cubicBezTo>
                <a:cubicBezTo>
                  <a:pt x="344" y="265"/>
                  <a:pt x="343" y="265"/>
                  <a:pt x="343" y="265"/>
                </a:cubicBezTo>
                <a:cubicBezTo>
                  <a:pt x="343" y="265"/>
                  <a:pt x="343" y="265"/>
                  <a:pt x="342" y="265"/>
                </a:cubicBezTo>
                <a:cubicBezTo>
                  <a:pt x="342" y="265"/>
                  <a:pt x="342" y="265"/>
                  <a:pt x="341" y="265"/>
                </a:cubicBezTo>
                <a:cubicBezTo>
                  <a:pt x="342" y="265"/>
                  <a:pt x="342" y="265"/>
                  <a:pt x="342" y="265"/>
                </a:cubicBezTo>
                <a:cubicBezTo>
                  <a:pt x="342" y="264"/>
                  <a:pt x="343" y="264"/>
                  <a:pt x="343" y="264"/>
                </a:cubicBezTo>
                <a:cubicBezTo>
                  <a:pt x="345" y="263"/>
                  <a:pt x="345" y="263"/>
                  <a:pt x="345" y="263"/>
                </a:cubicBezTo>
                <a:cubicBezTo>
                  <a:pt x="346" y="260"/>
                  <a:pt x="346" y="260"/>
                  <a:pt x="346" y="260"/>
                </a:cubicBezTo>
                <a:cubicBezTo>
                  <a:pt x="346" y="260"/>
                  <a:pt x="347" y="260"/>
                  <a:pt x="347" y="259"/>
                </a:cubicBezTo>
                <a:cubicBezTo>
                  <a:pt x="348" y="255"/>
                  <a:pt x="348" y="255"/>
                  <a:pt x="348" y="255"/>
                </a:cubicBezTo>
                <a:cubicBezTo>
                  <a:pt x="348" y="255"/>
                  <a:pt x="348" y="255"/>
                  <a:pt x="348" y="255"/>
                </a:cubicBezTo>
                <a:cubicBezTo>
                  <a:pt x="349" y="255"/>
                  <a:pt x="349" y="254"/>
                  <a:pt x="349" y="254"/>
                </a:cubicBezTo>
                <a:cubicBezTo>
                  <a:pt x="348" y="252"/>
                  <a:pt x="348" y="252"/>
                  <a:pt x="348" y="252"/>
                </a:cubicBezTo>
                <a:cubicBezTo>
                  <a:pt x="347" y="251"/>
                  <a:pt x="347" y="251"/>
                  <a:pt x="347" y="250"/>
                </a:cubicBezTo>
                <a:cubicBezTo>
                  <a:pt x="348" y="249"/>
                  <a:pt x="348" y="249"/>
                  <a:pt x="349" y="249"/>
                </a:cubicBezTo>
                <a:cubicBezTo>
                  <a:pt x="349" y="249"/>
                  <a:pt x="349" y="249"/>
                  <a:pt x="350" y="248"/>
                </a:cubicBezTo>
                <a:cubicBezTo>
                  <a:pt x="351" y="244"/>
                  <a:pt x="351" y="244"/>
                  <a:pt x="351" y="244"/>
                </a:cubicBezTo>
                <a:cubicBezTo>
                  <a:pt x="352" y="245"/>
                  <a:pt x="352" y="245"/>
                  <a:pt x="353" y="245"/>
                </a:cubicBezTo>
                <a:cubicBezTo>
                  <a:pt x="354" y="245"/>
                  <a:pt x="354" y="245"/>
                  <a:pt x="354" y="245"/>
                </a:cubicBezTo>
                <a:cubicBezTo>
                  <a:pt x="354" y="242"/>
                  <a:pt x="354" y="242"/>
                  <a:pt x="354" y="242"/>
                </a:cubicBezTo>
                <a:cubicBezTo>
                  <a:pt x="364" y="240"/>
                  <a:pt x="364" y="240"/>
                  <a:pt x="364" y="240"/>
                </a:cubicBezTo>
                <a:cubicBezTo>
                  <a:pt x="364" y="240"/>
                  <a:pt x="365" y="240"/>
                  <a:pt x="366" y="240"/>
                </a:cubicBezTo>
                <a:cubicBezTo>
                  <a:pt x="366" y="240"/>
                  <a:pt x="367" y="240"/>
                  <a:pt x="367" y="240"/>
                </a:cubicBezTo>
                <a:cubicBezTo>
                  <a:pt x="368" y="240"/>
                  <a:pt x="368" y="241"/>
                  <a:pt x="368" y="241"/>
                </a:cubicBezTo>
                <a:cubicBezTo>
                  <a:pt x="369" y="241"/>
                  <a:pt x="369" y="241"/>
                  <a:pt x="371" y="241"/>
                </a:cubicBezTo>
                <a:cubicBezTo>
                  <a:pt x="371" y="241"/>
                  <a:pt x="371" y="240"/>
                  <a:pt x="371" y="240"/>
                </a:cubicBezTo>
                <a:cubicBezTo>
                  <a:pt x="372" y="240"/>
                  <a:pt x="372" y="240"/>
                  <a:pt x="373" y="240"/>
                </a:cubicBezTo>
                <a:cubicBezTo>
                  <a:pt x="373" y="241"/>
                  <a:pt x="374" y="242"/>
                  <a:pt x="374" y="242"/>
                </a:cubicBezTo>
                <a:cubicBezTo>
                  <a:pt x="375" y="242"/>
                  <a:pt x="376" y="243"/>
                  <a:pt x="376" y="243"/>
                </a:cubicBezTo>
                <a:cubicBezTo>
                  <a:pt x="379" y="244"/>
                  <a:pt x="379" y="244"/>
                  <a:pt x="379" y="244"/>
                </a:cubicBezTo>
                <a:cubicBezTo>
                  <a:pt x="380" y="246"/>
                  <a:pt x="381" y="247"/>
                  <a:pt x="381" y="247"/>
                </a:cubicBezTo>
                <a:cubicBezTo>
                  <a:pt x="381" y="248"/>
                  <a:pt x="381" y="249"/>
                  <a:pt x="381" y="250"/>
                </a:cubicBezTo>
                <a:cubicBezTo>
                  <a:pt x="382" y="250"/>
                  <a:pt x="382" y="250"/>
                  <a:pt x="382" y="249"/>
                </a:cubicBezTo>
                <a:cubicBezTo>
                  <a:pt x="382" y="249"/>
                  <a:pt x="383" y="249"/>
                  <a:pt x="383" y="249"/>
                </a:cubicBezTo>
                <a:cubicBezTo>
                  <a:pt x="384" y="251"/>
                  <a:pt x="384" y="251"/>
                  <a:pt x="384" y="251"/>
                </a:cubicBezTo>
                <a:cubicBezTo>
                  <a:pt x="383" y="251"/>
                  <a:pt x="383" y="251"/>
                  <a:pt x="383" y="251"/>
                </a:cubicBezTo>
                <a:cubicBezTo>
                  <a:pt x="383" y="251"/>
                  <a:pt x="383" y="251"/>
                  <a:pt x="383" y="252"/>
                </a:cubicBezTo>
                <a:cubicBezTo>
                  <a:pt x="383" y="252"/>
                  <a:pt x="383" y="253"/>
                  <a:pt x="383" y="254"/>
                </a:cubicBezTo>
                <a:cubicBezTo>
                  <a:pt x="384" y="255"/>
                  <a:pt x="384" y="255"/>
                  <a:pt x="384" y="256"/>
                </a:cubicBezTo>
                <a:cubicBezTo>
                  <a:pt x="385" y="256"/>
                  <a:pt x="385" y="256"/>
                  <a:pt x="385" y="256"/>
                </a:cubicBezTo>
                <a:lnTo>
                  <a:pt x="385" y="258"/>
                </a:lnTo>
                <a:close/>
                <a:moveTo>
                  <a:pt x="346" y="127"/>
                </a:moveTo>
                <a:cubicBezTo>
                  <a:pt x="347" y="128"/>
                  <a:pt x="347" y="128"/>
                  <a:pt x="347" y="128"/>
                </a:cubicBezTo>
                <a:cubicBezTo>
                  <a:pt x="347" y="128"/>
                  <a:pt x="346" y="127"/>
                  <a:pt x="347" y="127"/>
                </a:cubicBezTo>
                <a:cubicBezTo>
                  <a:pt x="347" y="127"/>
                  <a:pt x="347" y="127"/>
                  <a:pt x="346" y="127"/>
                </a:cubicBezTo>
                <a:close/>
                <a:moveTo>
                  <a:pt x="343" y="126"/>
                </a:moveTo>
                <a:cubicBezTo>
                  <a:pt x="343" y="126"/>
                  <a:pt x="342" y="126"/>
                  <a:pt x="341" y="126"/>
                </a:cubicBezTo>
                <a:cubicBezTo>
                  <a:pt x="341" y="126"/>
                  <a:pt x="340" y="126"/>
                  <a:pt x="339" y="126"/>
                </a:cubicBezTo>
                <a:cubicBezTo>
                  <a:pt x="338" y="124"/>
                  <a:pt x="338" y="124"/>
                  <a:pt x="338" y="124"/>
                </a:cubicBezTo>
                <a:cubicBezTo>
                  <a:pt x="337" y="124"/>
                  <a:pt x="336" y="124"/>
                  <a:pt x="335" y="124"/>
                </a:cubicBezTo>
                <a:cubicBezTo>
                  <a:pt x="334" y="122"/>
                  <a:pt x="334" y="122"/>
                  <a:pt x="334" y="122"/>
                </a:cubicBezTo>
                <a:cubicBezTo>
                  <a:pt x="334" y="122"/>
                  <a:pt x="334" y="122"/>
                  <a:pt x="333" y="122"/>
                </a:cubicBezTo>
                <a:cubicBezTo>
                  <a:pt x="333" y="121"/>
                  <a:pt x="332" y="121"/>
                  <a:pt x="332" y="121"/>
                </a:cubicBezTo>
                <a:cubicBezTo>
                  <a:pt x="331" y="120"/>
                  <a:pt x="331" y="120"/>
                  <a:pt x="331" y="120"/>
                </a:cubicBezTo>
                <a:cubicBezTo>
                  <a:pt x="331" y="119"/>
                  <a:pt x="331" y="118"/>
                  <a:pt x="331" y="118"/>
                </a:cubicBezTo>
                <a:cubicBezTo>
                  <a:pt x="331" y="117"/>
                  <a:pt x="331" y="117"/>
                  <a:pt x="331" y="117"/>
                </a:cubicBezTo>
                <a:cubicBezTo>
                  <a:pt x="330" y="116"/>
                  <a:pt x="329" y="116"/>
                  <a:pt x="329" y="116"/>
                </a:cubicBezTo>
                <a:cubicBezTo>
                  <a:pt x="329" y="117"/>
                  <a:pt x="329" y="116"/>
                  <a:pt x="328" y="115"/>
                </a:cubicBezTo>
                <a:cubicBezTo>
                  <a:pt x="329" y="114"/>
                  <a:pt x="330" y="113"/>
                  <a:pt x="330" y="113"/>
                </a:cubicBezTo>
                <a:cubicBezTo>
                  <a:pt x="329" y="113"/>
                  <a:pt x="329" y="113"/>
                  <a:pt x="329" y="113"/>
                </a:cubicBezTo>
                <a:cubicBezTo>
                  <a:pt x="328" y="111"/>
                  <a:pt x="328" y="111"/>
                  <a:pt x="328" y="111"/>
                </a:cubicBezTo>
                <a:cubicBezTo>
                  <a:pt x="327" y="111"/>
                  <a:pt x="327" y="110"/>
                  <a:pt x="326" y="109"/>
                </a:cubicBezTo>
                <a:cubicBezTo>
                  <a:pt x="327" y="109"/>
                  <a:pt x="328" y="109"/>
                  <a:pt x="329" y="108"/>
                </a:cubicBezTo>
                <a:cubicBezTo>
                  <a:pt x="330" y="107"/>
                  <a:pt x="330" y="107"/>
                  <a:pt x="330" y="106"/>
                </a:cubicBezTo>
                <a:cubicBezTo>
                  <a:pt x="330" y="106"/>
                  <a:pt x="330" y="106"/>
                  <a:pt x="330" y="106"/>
                </a:cubicBezTo>
                <a:cubicBezTo>
                  <a:pt x="330" y="106"/>
                  <a:pt x="330" y="106"/>
                  <a:pt x="330" y="105"/>
                </a:cubicBezTo>
                <a:cubicBezTo>
                  <a:pt x="330" y="105"/>
                  <a:pt x="330" y="105"/>
                  <a:pt x="330" y="105"/>
                </a:cubicBezTo>
                <a:cubicBezTo>
                  <a:pt x="330" y="105"/>
                  <a:pt x="330" y="104"/>
                  <a:pt x="330" y="104"/>
                </a:cubicBezTo>
                <a:cubicBezTo>
                  <a:pt x="333" y="103"/>
                  <a:pt x="333" y="103"/>
                  <a:pt x="333" y="103"/>
                </a:cubicBezTo>
                <a:cubicBezTo>
                  <a:pt x="333" y="102"/>
                  <a:pt x="333" y="101"/>
                  <a:pt x="334" y="101"/>
                </a:cubicBezTo>
                <a:cubicBezTo>
                  <a:pt x="336" y="101"/>
                  <a:pt x="336" y="101"/>
                  <a:pt x="336" y="101"/>
                </a:cubicBezTo>
                <a:cubicBezTo>
                  <a:pt x="337" y="100"/>
                  <a:pt x="337" y="100"/>
                  <a:pt x="337" y="99"/>
                </a:cubicBezTo>
                <a:cubicBezTo>
                  <a:pt x="338" y="99"/>
                  <a:pt x="338" y="99"/>
                  <a:pt x="338" y="99"/>
                </a:cubicBezTo>
                <a:cubicBezTo>
                  <a:pt x="339" y="99"/>
                  <a:pt x="339" y="99"/>
                  <a:pt x="339" y="99"/>
                </a:cubicBezTo>
                <a:cubicBezTo>
                  <a:pt x="339" y="99"/>
                  <a:pt x="340" y="99"/>
                  <a:pt x="340" y="99"/>
                </a:cubicBezTo>
                <a:cubicBezTo>
                  <a:pt x="340" y="99"/>
                  <a:pt x="340" y="99"/>
                  <a:pt x="340" y="99"/>
                </a:cubicBezTo>
                <a:cubicBezTo>
                  <a:pt x="344" y="99"/>
                  <a:pt x="344" y="99"/>
                  <a:pt x="344" y="99"/>
                </a:cubicBezTo>
                <a:cubicBezTo>
                  <a:pt x="345" y="100"/>
                  <a:pt x="346" y="101"/>
                  <a:pt x="348" y="101"/>
                </a:cubicBezTo>
                <a:cubicBezTo>
                  <a:pt x="349" y="101"/>
                  <a:pt x="350" y="102"/>
                  <a:pt x="352" y="103"/>
                </a:cubicBezTo>
                <a:cubicBezTo>
                  <a:pt x="353" y="104"/>
                  <a:pt x="354" y="105"/>
                  <a:pt x="354" y="107"/>
                </a:cubicBezTo>
                <a:cubicBezTo>
                  <a:pt x="355" y="109"/>
                  <a:pt x="356" y="111"/>
                  <a:pt x="356" y="114"/>
                </a:cubicBezTo>
                <a:cubicBezTo>
                  <a:pt x="356" y="114"/>
                  <a:pt x="356" y="114"/>
                  <a:pt x="356" y="114"/>
                </a:cubicBezTo>
                <a:cubicBezTo>
                  <a:pt x="356" y="116"/>
                  <a:pt x="356" y="118"/>
                  <a:pt x="354" y="119"/>
                </a:cubicBezTo>
                <a:cubicBezTo>
                  <a:pt x="354" y="121"/>
                  <a:pt x="354" y="121"/>
                  <a:pt x="354" y="121"/>
                </a:cubicBezTo>
                <a:cubicBezTo>
                  <a:pt x="353" y="122"/>
                  <a:pt x="353" y="122"/>
                  <a:pt x="352" y="122"/>
                </a:cubicBezTo>
                <a:cubicBezTo>
                  <a:pt x="351" y="122"/>
                  <a:pt x="350" y="123"/>
                  <a:pt x="350" y="125"/>
                </a:cubicBezTo>
                <a:cubicBezTo>
                  <a:pt x="347" y="125"/>
                  <a:pt x="347" y="125"/>
                  <a:pt x="347" y="125"/>
                </a:cubicBezTo>
                <a:cubicBezTo>
                  <a:pt x="347" y="125"/>
                  <a:pt x="347" y="125"/>
                  <a:pt x="347" y="125"/>
                </a:cubicBezTo>
                <a:cubicBezTo>
                  <a:pt x="346" y="126"/>
                  <a:pt x="346" y="126"/>
                  <a:pt x="346" y="126"/>
                </a:cubicBezTo>
                <a:cubicBezTo>
                  <a:pt x="343" y="125"/>
                  <a:pt x="343" y="125"/>
                  <a:pt x="343" y="125"/>
                </a:cubicBezTo>
                <a:lnTo>
                  <a:pt x="343" y="126"/>
                </a:lnTo>
                <a:close/>
                <a:moveTo>
                  <a:pt x="348" y="146"/>
                </a:moveTo>
                <a:cubicBezTo>
                  <a:pt x="347" y="145"/>
                  <a:pt x="347" y="145"/>
                  <a:pt x="347" y="145"/>
                </a:cubicBezTo>
                <a:cubicBezTo>
                  <a:pt x="347" y="144"/>
                  <a:pt x="347" y="144"/>
                  <a:pt x="346" y="144"/>
                </a:cubicBezTo>
                <a:cubicBezTo>
                  <a:pt x="346" y="142"/>
                  <a:pt x="347" y="141"/>
                  <a:pt x="347" y="139"/>
                </a:cubicBezTo>
                <a:cubicBezTo>
                  <a:pt x="348" y="138"/>
                  <a:pt x="349" y="137"/>
                  <a:pt x="351" y="137"/>
                </a:cubicBezTo>
                <a:cubicBezTo>
                  <a:pt x="353" y="137"/>
                  <a:pt x="354" y="138"/>
                  <a:pt x="355" y="139"/>
                </a:cubicBezTo>
                <a:cubicBezTo>
                  <a:pt x="355" y="140"/>
                  <a:pt x="356" y="141"/>
                  <a:pt x="356" y="142"/>
                </a:cubicBezTo>
                <a:cubicBezTo>
                  <a:pt x="356" y="144"/>
                  <a:pt x="355" y="146"/>
                  <a:pt x="354" y="146"/>
                </a:cubicBezTo>
                <a:cubicBezTo>
                  <a:pt x="353" y="147"/>
                  <a:pt x="352" y="147"/>
                  <a:pt x="349" y="147"/>
                </a:cubicBezTo>
                <a:cubicBezTo>
                  <a:pt x="349" y="146"/>
                  <a:pt x="348" y="146"/>
                  <a:pt x="348" y="146"/>
                </a:cubicBezTo>
                <a:cubicBezTo>
                  <a:pt x="348" y="146"/>
                  <a:pt x="348" y="146"/>
                  <a:pt x="348" y="146"/>
                </a:cubicBezTo>
                <a:close/>
                <a:moveTo>
                  <a:pt x="295" y="197"/>
                </a:moveTo>
                <a:cubicBezTo>
                  <a:pt x="294" y="199"/>
                  <a:pt x="294" y="199"/>
                  <a:pt x="294" y="199"/>
                </a:cubicBezTo>
                <a:cubicBezTo>
                  <a:pt x="293" y="200"/>
                  <a:pt x="293" y="200"/>
                  <a:pt x="293" y="202"/>
                </a:cubicBezTo>
                <a:cubicBezTo>
                  <a:pt x="294" y="202"/>
                  <a:pt x="294" y="202"/>
                  <a:pt x="295" y="202"/>
                </a:cubicBezTo>
                <a:cubicBezTo>
                  <a:pt x="295" y="202"/>
                  <a:pt x="296" y="203"/>
                  <a:pt x="296" y="203"/>
                </a:cubicBezTo>
                <a:cubicBezTo>
                  <a:pt x="296" y="204"/>
                  <a:pt x="296" y="204"/>
                  <a:pt x="296" y="205"/>
                </a:cubicBezTo>
                <a:cubicBezTo>
                  <a:pt x="295" y="205"/>
                  <a:pt x="295" y="205"/>
                  <a:pt x="295" y="205"/>
                </a:cubicBezTo>
                <a:cubicBezTo>
                  <a:pt x="294" y="205"/>
                  <a:pt x="294" y="206"/>
                  <a:pt x="294" y="206"/>
                </a:cubicBezTo>
                <a:cubicBezTo>
                  <a:pt x="294" y="206"/>
                  <a:pt x="294" y="206"/>
                  <a:pt x="293" y="207"/>
                </a:cubicBezTo>
                <a:cubicBezTo>
                  <a:pt x="294" y="208"/>
                  <a:pt x="294" y="209"/>
                  <a:pt x="295" y="209"/>
                </a:cubicBezTo>
                <a:cubicBezTo>
                  <a:pt x="295" y="209"/>
                  <a:pt x="295" y="210"/>
                  <a:pt x="295" y="211"/>
                </a:cubicBezTo>
                <a:cubicBezTo>
                  <a:pt x="294" y="213"/>
                  <a:pt x="294" y="213"/>
                  <a:pt x="294" y="213"/>
                </a:cubicBezTo>
                <a:cubicBezTo>
                  <a:pt x="293" y="213"/>
                  <a:pt x="292" y="215"/>
                  <a:pt x="291" y="216"/>
                </a:cubicBezTo>
                <a:cubicBezTo>
                  <a:pt x="290" y="217"/>
                  <a:pt x="289" y="218"/>
                  <a:pt x="288" y="219"/>
                </a:cubicBezTo>
                <a:cubicBezTo>
                  <a:pt x="287" y="221"/>
                  <a:pt x="287" y="222"/>
                  <a:pt x="286" y="222"/>
                </a:cubicBezTo>
                <a:cubicBezTo>
                  <a:pt x="283" y="222"/>
                  <a:pt x="283" y="222"/>
                  <a:pt x="283" y="222"/>
                </a:cubicBezTo>
                <a:cubicBezTo>
                  <a:pt x="283" y="223"/>
                  <a:pt x="283" y="223"/>
                  <a:pt x="282" y="224"/>
                </a:cubicBezTo>
                <a:cubicBezTo>
                  <a:pt x="282" y="224"/>
                  <a:pt x="282" y="224"/>
                  <a:pt x="281" y="225"/>
                </a:cubicBezTo>
                <a:cubicBezTo>
                  <a:pt x="281" y="225"/>
                  <a:pt x="280" y="225"/>
                  <a:pt x="280" y="224"/>
                </a:cubicBezTo>
                <a:cubicBezTo>
                  <a:pt x="279" y="224"/>
                  <a:pt x="278" y="224"/>
                  <a:pt x="278" y="224"/>
                </a:cubicBezTo>
                <a:cubicBezTo>
                  <a:pt x="277" y="224"/>
                  <a:pt x="277" y="224"/>
                  <a:pt x="277" y="224"/>
                </a:cubicBezTo>
                <a:cubicBezTo>
                  <a:pt x="277" y="224"/>
                  <a:pt x="277" y="224"/>
                  <a:pt x="276" y="224"/>
                </a:cubicBezTo>
                <a:cubicBezTo>
                  <a:pt x="275" y="225"/>
                  <a:pt x="275" y="225"/>
                  <a:pt x="275" y="225"/>
                </a:cubicBezTo>
                <a:cubicBezTo>
                  <a:pt x="274" y="225"/>
                  <a:pt x="274" y="225"/>
                  <a:pt x="274" y="225"/>
                </a:cubicBezTo>
                <a:cubicBezTo>
                  <a:pt x="274" y="225"/>
                  <a:pt x="274" y="225"/>
                  <a:pt x="273" y="225"/>
                </a:cubicBezTo>
                <a:cubicBezTo>
                  <a:pt x="272" y="225"/>
                  <a:pt x="271" y="225"/>
                  <a:pt x="271" y="225"/>
                </a:cubicBezTo>
                <a:cubicBezTo>
                  <a:pt x="270" y="225"/>
                  <a:pt x="269" y="225"/>
                  <a:pt x="268" y="225"/>
                </a:cubicBezTo>
                <a:cubicBezTo>
                  <a:pt x="268" y="224"/>
                  <a:pt x="268" y="224"/>
                  <a:pt x="268" y="224"/>
                </a:cubicBezTo>
                <a:cubicBezTo>
                  <a:pt x="267" y="224"/>
                  <a:pt x="265" y="223"/>
                  <a:pt x="263" y="223"/>
                </a:cubicBezTo>
                <a:cubicBezTo>
                  <a:pt x="261" y="222"/>
                  <a:pt x="259" y="222"/>
                  <a:pt x="258" y="221"/>
                </a:cubicBezTo>
                <a:cubicBezTo>
                  <a:pt x="259" y="220"/>
                  <a:pt x="259" y="219"/>
                  <a:pt x="259" y="219"/>
                </a:cubicBezTo>
                <a:cubicBezTo>
                  <a:pt x="259" y="219"/>
                  <a:pt x="259" y="218"/>
                  <a:pt x="260" y="217"/>
                </a:cubicBezTo>
                <a:cubicBezTo>
                  <a:pt x="259" y="216"/>
                  <a:pt x="258" y="216"/>
                  <a:pt x="257" y="215"/>
                </a:cubicBezTo>
                <a:cubicBezTo>
                  <a:pt x="256" y="215"/>
                  <a:pt x="256" y="214"/>
                  <a:pt x="256" y="213"/>
                </a:cubicBezTo>
                <a:cubicBezTo>
                  <a:pt x="256" y="213"/>
                  <a:pt x="256" y="212"/>
                  <a:pt x="256" y="212"/>
                </a:cubicBezTo>
                <a:cubicBezTo>
                  <a:pt x="256" y="212"/>
                  <a:pt x="257" y="212"/>
                  <a:pt x="257" y="210"/>
                </a:cubicBezTo>
                <a:cubicBezTo>
                  <a:pt x="256" y="210"/>
                  <a:pt x="255" y="209"/>
                  <a:pt x="255" y="209"/>
                </a:cubicBezTo>
                <a:cubicBezTo>
                  <a:pt x="255" y="208"/>
                  <a:pt x="255" y="207"/>
                  <a:pt x="254" y="206"/>
                </a:cubicBezTo>
                <a:cubicBezTo>
                  <a:pt x="253" y="206"/>
                  <a:pt x="253" y="206"/>
                  <a:pt x="253" y="206"/>
                </a:cubicBezTo>
                <a:cubicBezTo>
                  <a:pt x="252" y="205"/>
                  <a:pt x="251" y="204"/>
                  <a:pt x="251" y="204"/>
                </a:cubicBezTo>
                <a:cubicBezTo>
                  <a:pt x="250" y="203"/>
                  <a:pt x="249" y="202"/>
                  <a:pt x="249" y="200"/>
                </a:cubicBezTo>
                <a:cubicBezTo>
                  <a:pt x="250" y="199"/>
                  <a:pt x="250" y="199"/>
                  <a:pt x="250" y="199"/>
                </a:cubicBezTo>
                <a:cubicBezTo>
                  <a:pt x="250" y="199"/>
                  <a:pt x="251" y="198"/>
                  <a:pt x="252" y="198"/>
                </a:cubicBezTo>
                <a:cubicBezTo>
                  <a:pt x="253" y="198"/>
                  <a:pt x="254" y="197"/>
                  <a:pt x="255" y="197"/>
                </a:cubicBezTo>
                <a:cubicBezTo>
                  <a:pt x="255" y="193"/>
                  <a:pt x="255" y="193"/>
                  <a:pt x="255" y="193"/>
                </a:cubicBezTo>
                <a:cubicBezTo>
                  <a:pt x="255" y="192"/>
                  <a:pt x="254" y="192"/>
                  <a:pt x="254" y="192"/>
                </a:cubicBezTo>
                <a:cubicBezTo>
                  <a:pt x="254" y="192"/>
                  <a:pt x="254" y="191"/>
                  <a:pt x="254" y="190"/>
                </a:cubicBezTo>
                <a:cubicBezTo>
                  <a:pt x="255" y="189"/>
                  <a:pt x="255" y="189"/>
                  <a:pt x="255" y="189"/>
                </a:cubicBezTo>
                <a:cubicBezTo>
                  <a:pt x="255" y="189"/>
                  <a:pt x="255" y="189"/>
                  <a:pt x="256" y="190"/>
                </a:cubicBezTo>
                <a:cubicBezTo>
                  <a:pt x="256" y="190"/>
                  <a:pt x="257" y="190"/>
                  <a:pt x="258" y="190"/>
                </a:cubicBezTo>
                <a:cubicBezTo>
                  <a:pt x="258" y="188"/>
                  <a:pt x="260" y="187"/>
                  <a:pt x="261" y="185"/>
                </a:cubicBezTo>
                <a:cubicBezTo>
                  <a:pt x="263" y="183"/>
                  <a:pt x="265" y="182"/>
                  <a:pt x="266" y="182"/>
                </a:cubicBezTo>
                <a:cubicBezTo>
                  <a:pt x="267" y="183"/>
                  <a:pt x="268" y="183"/>
                  <a:pt x="269" y="184"/>
                </a:cubicBezTo>
                <a:cubicBezTo>
                  <a:pt x="270" y="184"/>
                  <a:pt x="271" y="184"/>
                  <a:pt x="272" y="184"/>
                </a:cubicBezTo>
                <a:cubicBezTo>
                  <a:pt x="273" y="184"/>
                  <a:pt x="273" y="183"/>
                  <a:pt x="274" y="181"/>
                </a:cubicBezTo>
                <a:cubicBezTo>
                  <a:pt x="273" y="181"/>
                  <a:pt x="273" y="181"/>
                  <a:pt x="273" y="181"/>
                </a:cubicBezTo>
                <a:cubicBezTo>
                  <a:pt x="274" y="181"/>
                  <a:pt x="275" y="182"/>
                  <a:pt x="278" y="182"/>
                </a:cubicBezTo>
                <a:cubicBezTo>
                  <a:pt x="280" y="183"/>
                  <a:pt x="283" y="184"/>
                  <a:pt x="285" y="186"/>
                </a:cubicBezTo>
                <a:cubicBezTo>
                  <a:pt x="285" y="187"/>
                  <a:pt x="285" y="187"/>
                  <a:pt x="285" y="187"/>
                </a:cubicBezTo>
                <a:cubicBezTo>
                  <a:pt x="286" y="188"/>
                  <a:pt x="286" y="188"/>
                  <a:pt x="286" y="188"/>
                </a:cubicBezTo>
                <a:cubicBezTo>
                  <a:pt x="286" y="189"/>
                  <a:pt x="286" y="189"/>
                  <a:pt x="286" y="189"/>
                </a:cubicBezTo>
                <a:cubicBezTo>
                  <a:pt x="288" y="191"/>
                  <a:pt x="288" y="191"/>
                  <a:pt x="288" y="191"/>
                </a:cubicBezTo>
                <a:cubicBezTo>
                  <a:pt x="290" y="191"/>
                  <a:pt x="290" y="191"/>
                  <a:pt x="290" y="191"/>
                </a:cubicBezTo>
                <a:cubicBezTo>
                  <a:pt x="289" y="191"/>
                  <a:pt x="289" y="191"/>
                  <a:pt x="290" y="191"/>
                </a:cubicBezTo>
                <a:cubicBezTo>
                  <a:pt x="290" y="191"/>
                  <a:pt x="290" y="191"/>
                  <a:pt x="291" y="192"/>
                </a:cubicBezTo>
                <a:cubicBezTo>
                  <a:pt x="291" y="194"/>
                  <a:pt x="291" y="194"/>
                  <a:pt x="291" y="194"/>
                </a:cubicBezTo>
                <a:cubicBezTo>
                  <a:pt x="292" y="195"/>
                  <a:pt x="293" y="196"/>
                  <a:pt x="295" y="197"/>
                </a:cubicBezTo>
                <a:close/>
                <a:moveTo>
                  <a:pt x="329" y="44"/>
                </a:moveTo>
                <a:cubicBezTo>
                  <a:pt x="330" y="43"/>
                  <a:pt x="330" y="43"/>
                  <a:pt x="330" y="43"/>
                </a:cubicBezTo>
                <a:cubicBezTo>
                  <a:pt x="330" y="42"/>
                  <a:pt x="330" y="41"/>
                  <a:pt x="331" y="41"/>
                </a:cubicBezTo>
                <a:cubicBezTo>
                  <a:pt x="331" y="41"/>
                  <a:pt x="331" y="40"/>
                  <a:pt x="332" y="40"/>
                </a:cubicBezTo>
                <a:cubicBezTo>
                  <a:pt x="332" y="40"/>
                  <a:pt x="333" y="40"/>
                  <a:pt x="332" y="40"/>
                </a:cubicBezTo>
                <a:cubicBezTo>
                  <a:pt x="332" y="40"/>
                  <a:pt x="332" y="40"/>
                  <a:pt x="333" y="41"/>
                </a:cubicBezTo>
                <a:cubicBezTo>
                  <a:pt x="332" y="41"/>
                  <a:pt x="331" y="42"/>
                  <a:pt x="331" y="42"/>
                </a:cubicBezTo>
                <a:cubicBezTo>
                  <a:pt x="331" y="42"/>
                  <a:pt x="330" y="43"/>
                  <a:pt x="330" y="43"/>
                </a:cubicBezTo>
                <a:lnTo>
                  <a:pt x="329" y="44"/>
                </a:lnTo>
                <a:close/>
                <a:moveTo>
                  <a:pt x="333" y="40"/>
                </a:moveTo>
                <a:cubicBezTo>
                  <a:pt x="333" y="39"/>
                  <a:pt x="333" y="38"/>
                  <a:pt x="333" y="38"/>
                </a:cubicBezTo>
                <a:cubicBezTo>
                  <a:pt x="333" y="38"/>
                  <a:pt x="333" y="38"/>
                  <a:pt x="333" y="38"/>
                </a:cubicBezTo>
                <a:cubicBezTo>
                  <a:pt x="333" y="39"/>
                  <a:pt x="333" y="39"/>
                  <a:pt x="333" y="39"/>
                </a:cubicBezTo>
                <a:cubicBezTo>
                  <a:pt x="333" y="39"/>
                  <a:pt x="333" y="39"/>
                  <a:pt x="333" y="40"/>
                </a:cubicBezTo>
                <a:close/>
                <a:moveTo>
                  <a:pt x="247" y="245"/>
                </a:moveTo>
                <a:cubicBezTo>
                  <a:pt x="247" y="245"/>
                  <a:pt x="247" y="246"/>
                  <a:pt x="247" y="246"/>
                </a:cubicBezTo>
                <a:cubicBezTo>
                  <a:pt x="247" y="247"/>
                  <a:pt x="247" y="247"/>
                  <a:pt x="247" y="247"/>
                </a:cubicBezTo>
                <a:cubicBezTo>
                  <a:pt x="247" y="248"/>
                  <a:pt x="247" y="248"/>
                  <a:pt x="247" y="249"/>
                </a:cubicBezTo>
                <a:cubicBezTo>
                  <a:pt x="245" y="251"/>
                  <a:pt x="245" y="251"/>
                  <a:pt x="245" y="251"/>
                </a:cubicBezTo>
                <a:cubicBezTo>
                  <a:pt x="244" y="254"/>
                  <a:pt x="244" y="254"/>
                  <a:pt x="244" y="254"/>
                </a:cubicBezTo>
                <a:cubicBezTo>
                  <a:pt x="243" y="254"/>
                  <a:pt x="243" y="255"/>
                  <a:pt x="243" y="255"/>
                </a:cubicBezTo>
                <a:cubicBezTo>
                  <a:pt x="242" y="258"/>
                  <a:pt x="242" y="258"/>
                  <a:pt x="242" y="258"/>
                </a:cubicBezTo>
                <a:cubicBezTo>
                  <a:pt x="242" y="258"/>
                  <a:pt x="242" y="259"/>
                  <a:pt x="242" y="259"/>
                </a:cubicBezTo>
                <a:cubicBezTo>
                  <a:pt x="242" y="259"/>
                  <a:pt x="242" y="259"/>
                  <a:pt x="242" y="259"/>
                </a:cubicBezTo>
                <a:cubicBezTo>
                  <a:pt x="240" y="259"/>
                  <a:pt x="240" y="259"/>
                  <a:pt x="240" y="259"/>
                </a:cubicBezTo>
                <a:cubicBezTo>
                  <a:pt x="240" y="260"/>
                  <a:pt x="240" y="260"/>
                  <a:pt x="240" y="261"/>
                </a:cubicBezTo>
                <a:cubicBezTo>
                  <a:pt x="239" y="261"/>
                  <a:pt x="239" y="262"/>
                  <a:pt x="238" y="262"/>
                </a:cubicBezTo>
                <a:cubicBezTo>
                  <a:pt x="234" y="263"/>
                  <a:pt x="234" y="263"/>
                  <a:pt x="234" y="263"/>
                </a:cubicBezTo>
                <a:cubicBezTo>
                  <a:pt x="233" y="265"/>
                  <a:pt x="233" y="267"/>
                  <a:pt x="231" y="267"/>
                </a:cubicBezTo>
                <a:cubicBezTo>
                  <a:pt x="230" y="268"/>
                  <a:pt x="229" y="268"/>
                  <a:pt x="227" y="268"/>
                </a:cubicBezTo>
                <a:cubicBezTo>
                  <a:pt x="223" y="268"/>
                  <a:pt x="223" y="268"/>
                  <a:pt x="223" y="268"/>
                </a:cubicBezTo>
                <a:cubicBezTo>
                  <a:pt x="222" y="268"/>
                  <a:pt x="221" y="268"/>
                  <a:pt x="221" y="269"/>
                </a:cubicBezTo>
                <a:cubicBezTo>
                  <a:pt x="220" y="269"/>
                  <a:pt x="220" y="268"/>
                  <a:pt x="219" y="268"/>
                </a:cubicBezTo>
                <a:cubicBezTo>
                  <a:pt x="219" y="267"/>
                  <a:pt x="218" y="267"/>
                  <a:pt x="218" y="267"/>
                </a:cubicBezTo>
                <a:cubicBezTo>
                  <a:pt x="214" y="268"/>
                  <a:pt x="214" y="268"/>
                  <a:pt x="214" y="268"/>
                </a:cubicBezTo>
                <a:cubicBezTo>
                  <a:pt x="213" y="267"/>
                  <a:pt x="213" y="266"/>
                  <a:pt x="213" y="266"/>
                </a:cubicBezTo>
                <a:cubicBezTo>
                  <a:pt x="213" y="266"/>
                  <a:pt x="212" y="266"/>
                  <a:pt x="212" y="266"/>
                </a:cubicBezTo>
                <a:cubicBezTo>
                  <a:pt x="208" y="265"/>
                  <a:pt x="208" y="265"/>
                  <a:pt x="208" y="265"/>
                </a:cubicBezTo>
                <a:cubicBezTo>
                  <a:pt x="208" y="264"/>
                  <a:pt x="208" y="264"/>
                  <a:pt x="208" y="264"/>
                </a:cubicBezTo>
                <a:cubicBezTo>
                  <a:pt x="208" y="264"/>
                  <a:pt x="208" y="263"/>
                  <a:pt x="208" y="263"/>
                </a:cubicBezTo>
                <a:cubicBezTo>
                  <a:pt x="207" y="259"/>
                  <a:pt x="207" y="259"/>
                  <a:pt x="207" y="259"/>
                </a:cubicBezTo>
                <a:cubicBezTo>
                  <a:pt x="206" y="259"/>
                  <a:pt x="205" y="259"/>
                  <a:pt x="204" y="259"/>
                </a:cubicBezTo>
                <a:cubicBezTo>
                  <a:pt x="203" y="259"/>
                  <a:pt x="201" y="258"/>
                  <a:pt x="198" y="256"/>
                </a:cubicBezTo>
                <a:cubicBezTo>
                  <a:pt x="198" y="255"/>
                  <a:pt x="198" y="255"/>
                  <a:pt x="198" y="255"/>
                </a:cubicBezTo>
                <a:cubicBezTo>
                  <a:pt x="197" y="255"/>
                  <a:pt x="196" y="254"/>
                  <a:pt x="195" y="254"/>
                </a:cubicBezTo>
                <a:cubicBezTo>
                  <a:pt x="194" y="253"/>
                  <a:pt x="194" y="252"/>
                  <a:pt x="194" y="250"/>
                </a:cubicBezTo>
                <a:cubicBezTo>
                  <a:pt x="194" y="249"/>
                  <a:pt x="195" y="248"/>
                  <a:pt x="196" y="248"/>
                </a:cubicBezTo>
                <a:cubicBezTo>
                  <a:pt x="196" y="245"/>
                  <a:pt x="196" y="245"/>
                  <a:pt x="196" y="245"/>
                </a:cubicBezTo>
                <a:cubicBezTo>
                  <a:pt x="196" y="245"/>
                  <a:pt x="196" y="245"/>
                  <a:pt x="197" y="245"/>
                </a:cubicBezTo>
                <a:cubicBezTo>
                  <a:pt x="198" y="245"/>
                  <a:pt x="198" y="245"/>
                  <a:pt x="198" y="244"/>
                </a:cubicBezTo>
                <a:cubicBezTo>
                  <a:pt x="198" y="244"/>
                  <a:pt x="198" y="243"/>
                  <a:pt x="198" y="242"/>
                </a:cubicBezTo>
                <a:cubicBezTo>
                  <a:pt x="196" y="242"/>
                  <a:pt x="196" y="242"/>
                  <a:pt x="196" y="242"/>
                </a:cubicBezTo>
                <a:cubicBezTo>
                  <a:pt x="196" y="241"/>
                  <a:pt x="196" y="241"/>
                  <a:pt x="196" y="241"/>
                </a:cubicBezTo>
                <a:cubicBezTo>
                  <a:pt x="196" y="241"/>
                  <a:pt x="197" y="241"/>
                  <a:pt x="198" y="241"/>
                </a:cubicBezTo>
                <a:cubicBezTo>
                  <a:pt x="198" y="241"/>
                  <a:pt x="198" y="240"/>
                  <a:pt x="198" y="240"/>
                </a:cubicBezTo>
                <a:cubicBezTo>
                  <a:pt x="198" y="239"/>
                  <a:pt x="198" y="238"/>
                  <a:pt x="198" y="237"/>
                </a:cubicBezTo>
                <a:cubicBezTo>
                  <a:pt x="197" y="236"/>
                  <a:pt x="196" y="235"/>
                  <a:pt x="196" y="235"/>
                </a:cubicBezTo>
                <a:cubicBezTo>
                  <a:pt x="197" y="234"/>
                  <a:pt x="197" y="233"/>
                  <a:pt x="198" y="232"/>
                </a:cubicBezTo>
                <a:cubicBezTo>
                  <a:pt x="198" y="231"/>
                  <a:pt x="199" y="230"/>
                  <a:pt x="200" y="230"/>
                </a:cubicBezTo>
                <a:cubicBezTo>
                  <a:pt x="200" y="228"/>
                  <a:pt x="200" y="228"/>
                  <a:pt x="200" y="228"/>
                </a:cubicBezTo>
                <a:cubicBezTo>
                  <a:pt x="200" y="228"/>
                  <a:pt x="200" y="227"/>
                  <a:pt x="200" y="227"/>
                </a:cubicBezTo>
                <a:cubicBezTo>
                  <a:pt x="200" y="227"/>
                  <a:pt x="200" y="226"/>
                  <a:pt x="200" y="226"/>
                </a:cubicBezTo>
                <a:cubicBezTo>
                  <a:pt x="200" y="225"/>
                  <a:pt x="200" y="224"/>
                  <a:pt x="201" y="223"/>
                </a:cubicBezTo>
                <a:cubicBezTo>
                  <a:pt x="201" y="222"/>
                  <a:pt x="201" y="222"/>
                  <a:pt x="201" y="222"/>
                </a:cubicBezTo>
                <a:cubicBezTo>
                  <a:pt x="201" y="222"/>
                  <a:pt x="201" y="222"/>
                  <a:pt x="201" y="222"/>
                </a:cubicBezTo>
                <a:cubicBezTo>
                  <a:pt x="201" y="222"/>
                  <a:pt x="202" y="222"/>
                  <a:pt x="202" y="222"/>
                </a:cubicBezTo>
                <a:cubicBezTo>
                  <a:pt x="202" y="222"/>
                  <a:pt x="202" y="222"/>
                  <a:pt x="202" y="222"/>
                </a:cubicBezTo>
                <a:cubicBezTo>
                  <a:pt x="203" y="222"/>
                  <a:pt x="203" y="222"/>
                  <a:pt x="204" y="222"/>
                </a:cubicBezTo>
                <a:cubicBezTo>
                  <a:pt x="204" y="222"/>
                  <a:pt x="205" y="222"/>
                  <a:pt x="205" y="222"/>
                </a:cubicBezTo>
                <a:cubicBezTo>
                  <a:pt x="206" y="222"/>
                  <a:pt x="206" y="222"/>
                  <a:pt x="207" y="222"/>
                </a:cubicBezTo>
                <a:cubicBezTo>
                  <a:pt x="207" y="218"/>
                  <a:pt x="207" y="218"/>
                  <a:pt x="207" y="218"/>
                </a:cubicBezTo>
                <a:cubicBezTo>
                  <a:pt x="212" y="218"/>
                  <a:pt x="212" y="218"/>
                  <a:pt x="212" y="218"/>
                </a:cubicBezTo>
                <a:cubicBezTo>
                  <a:pt x="213" y="217"/>
                  <a:pt x="213" y="216"/>
                  <a:pt x="214" y="216"/>
                </a:cubicBezTo>
                <a:cubicBezTo>
                  <a:pt x="215" y="215"/>
                  <a:pt x="216" y="215"/>
                  <a:pt x="218" y="215"/>
                </a:cubicBezTo>
                <a:cubicBezTo>
                  <a:pt x="219" y="216"/>
                  <a:pt x="219" y="216"/>
                  <a:pt x="219" y="217"/>
                </a:cubicBezTo>
                <a:cubicBezTo>
                  <a:pt x="231" y="219"/>
                  <a:pt x="231" y="219"/>
                  <a:pt x="231" y="219"/>
                </a:cubicBezTo>
                <a:cubicBezTo>
                  <a:pt x="232" y="219"/>
                  <a:pt x="232" y="219"/>
                  <a:pt x="233" y="219"/>
                </a:cubicBezTo>
                <a:cubicBezTo>
                  <a:pt x="234" y="219"/>
                  <a:pt x="235" y="219"/>
                  <a:pt x="235" y="219"/>
                </a:cubicBezTo>
                <a:cubicBezTo>
                  <a:pt x="235" y="222"/>
                  <a:pt x="235" y="222"/>
                  <a:pt x="235" y="222"/>
                </a:cubicBezTo>
                <a:cubicBezTo>
                  <a:pt x="236" y="222"/>
                  <a:pt x="237" y="222"/>
                  <a:pt x="237" y="223"/>
                </a:cubicBezTo>
                <a:cubicBezTo>
                  <a:pt x="238" y="223"/>
                  <a:pt x="239" y="224"/>
                  <a:pt x="239" y="224"/>
                </a:cubicBezTo>
                <a:cubicBezTo>
                  <a:pt x="240" y="225"/>
                  <a:pt x="240" y="225"/>
                  <a:pt x="240" y="225"/>
                </a:cubicBezTo>
                <a:cubicBezTo>
                  <a:pt x="239" y="224"/>
                  <a:pt x="239" y="224"/>
                  <a:pt x="239" y="224"/>
                </a:cubicBezTo>
                <a:cubicBezTo>
                  <a:pt x="239" y="225"/>
                  <a:pt x="240" y="226"/>
                  <a:pt x="241" y="229"/>
                </a:cubicBezTo>
                <a:cubicBezTo>
                  <a:pt x="242" y="231"/>
                  <a:pt x="244" y="232"/>
                  <a:pt x="245" y="232"/>
                </a:cubicBezTo>
                <a:cubicBezTo>
                  <a:pt x="245" y="240"/>
                  <a:pt x="245" y="240"/>
                  <a:pt x="245" y="240"/>
                </a:cubicBezTo>
                <a:cubicBezTo>
                  <a:pt x="247" y="240"/>
                  <a:pt x="247" y="240"/>
                  <a:pt x="247" y="240"/>
                </a:cubicBezTo>
                <a:lnTo>
                  <a:pt x="247" y="245"/>
                </a:lnTo>
                <a:close/>
                <a:moveTo>
                  <a:pt x="261" y="45"/>
                </a:moveTo>
                <a:cubicBezTo>
                  <a:pt x="260" y="45"/>
                  <a:pt x="260" y="44"/>
                  <a:pt x="260" y="44"/>
                </a:cubicBezTo>
                <a:cubicBezTo>
                  <a:pt x="260" y="43"/>
                  <a:pt x="260" y="43"/>
                  <a:pt x="260" y="43"/>
                </a:cubicBezTo>
                <a:cubicBezTo>
                  <a:pt x="261" y="41"/>
                  <a:pt x="261" y="41"/>
                  <a:pt x="261" y="41"/>
                </a:cubicBezTo>
                <a:cubicBezTo>
                  <a:pt x="262" y="37"/>
                  <a:pt x="262" y="37"/>
                  <a:pt x="262" y="37"/>
                </a:cubicBezTo>
                <a:cubicBezTo>
                  <a:pt x="263" y="36"/>
                  <a:pt x="264" y="35"/>
                  <a:pt x="266" y="35"/>
                </a:cubicBezTo>
                <a:cubicBezTo>
                  <a:pt x="267" y="34"/>
                  <a:pt x="269" y="34"/>
                  <a:pt x="270" y="33"/>
                </a:cubicBezTo>
                <a:cubicBezTo>
                  <a:pt x="273" y="34"/>
                  <a:pt x="274" y="35"/>
                  <a:pt x="275" y="36"/>
                </a:cubicBezTo>
                <a:cubicBezTo>
                  <a:pt x="276" y="36"/>
                  <a:pt x="277" y="38"/>
                  <a:pt x="279" y="40"/>
                </a:cubicBezTo>
                <a:cubicBezTo>
                  <a:pt x="279" y="42"/>
                  <a:pt x="279" y="44"/>
                  <a:pt x="278" y="45"/>
                </a:cubicBezTo>
                <a:cubicBezTo>
                  <a:pt x="278" y="47"/>
                  <a:pt x="277" y="48"/>
                  <a:pt x="276" y="48"/>
                </a:cubicBezTo>
                <a:cubicBezTo>
                  <a:pt x="276" y="49"/>
                  <a:pt x="275" y="49"/>
                  <a:pt x="274" y="50"/>
                </a:cubicBezTo>
                <a:cubicBezTo>
                  <a:pt x="273" y="50"/>
                  <a:pt x="273" y="51"/>
                  <a:pt x="273" y="51"/>
                </a:cubicBezTo>
                <a:cubicBezTo>
                  <a:pt x="271" y="51"/>
                  <a:pt x="269" y="51"/>
                  <a:pt x="268" y="51"/>
                </a:cubicBezTo>
                <a:cubicBezTo>
                  <a:pt x="267" y="51"/>
                  <a:pt x="266" y="51"/>
                  <a:pt x="264" y="50"/>
                </a:cubicBezTo>
                <a:cubicBezTo>
                  <a:pt x="264" y="49"/>
                  <a:pt x="264" y="49"/>
                  <a:pt x="264" y="49"/>
                </a:cubicBezTo>
                <a:cubicBezTo>
                  <a:pt x="263" y="49"/>
                  <a:pt x="263" y="49"/>
                  <a:pt x="262" y="48"/>
                </a:cubicBezTo>
                <a:cubicBezTo>
                  <a:pt x="262" y="48"/>
                  <a:pt x="261" y="47"/>
                  <a:pt x="261" y="47"/>
                </a:cubicBezTo>
                <a:cubicBezTo>
                  <a:pt x="261" y="46"/>
                  <a:pt x="261" y="46"/>
                  <a:pt x="261" y="45"/>
                </a:cubicBezTo>
                <a:close/>
                <a:moveTo>
                  <a:pt x="331" y="13"/>
                </a:moveTo>
                <a:cubicBezTo>
                  <a:pt x="329" y="13"/>
                  <a:pt x="329" y="13"/>
                  <a:pt x="329" y="13"/>
                </a:cubicBezTo>
                <a:cubicBezTo>
                  <a:pt x="329" y="12"/>
                  <a:pt x="329" y="12"/>
                  <a:pt x="329" y="12"/>
                </a:cubicBezTo>
                <a:cubicBezTo>
                  <a:pt x="330" y="12"/>
                  <a:pt x="331" y="12"/>
                  <a:pt x="331" y="12"/>
                </a:cubicBezTo>
                <a:cubicBezTo>
                  <a:pt x="331" y="13"/>
                  <a:pt x="332" y="13"/>
                  <a:pt x="333" y="13"/>
                </a:cubicBezTo>
                <a:cubicBezTo>
                  <a:pt x="333" y="13"/>
                  <a:pt x="333" y="13"/>
                  <a:pt x="333" y="13"/>
                </a:cubicBezTo>
                <a:cubicBezTo>
                  <a:pt x="333" y="12"/>
                  <a:pt x="333" y="12"/>
                  <a:pt x="333" y="12"/>
                </a:cubicBezTo>
                <a:cubicBezTo>
                  <a:pt x="333" y="12"/>
                  <a:pt x="333" y="11"/>
                  <a:pt x="334" y="11"/>
                </a:cubicBezTo>
                <a:cubicBezTo>
                  <a:pt x="334" y="11"/>
                  <a:pt x="334" y="11"/>
                  <a:pt x="334" y="11"/>
                </a:cubicBezTo>
                <a:cubicBezTo>
                  <a:pt x="336" y="8"/>
                  <a:pt x="338" y="7"/>
                  <a:pt x="339" y="6"/>
                </a:cubicBezTo>
                <a:cubicBezTo>
                  <a:pt x="341" y="5"/>
                  <a:pt x="342" y="4"/>
                  <a:pt x="342" y="1"/>
                </a:cubicBezTo>
                <a:cubicBezTo>
                  <a:pt x="343" y="2"/>
                  <a:pt x="344" y="2"/>
                  <a:pt x="345" y="2"/>
                </a:cubicBezTo>
                <a:cubicBezTo>
                  <a:pt x="348" y="2"/>
                  <a:pt x="348" y="2"/>
                  <a:pt x="348" y="2"/>
                </a:cubicBezTo>
                <a:cubicBezTo>
                  <a:pt x="348" y="2"/>
                  <a:pt x="348" y="2"/>
                  <a:pt x="348" y="2"/>
                </a:cubicBezTo>
                <a:cubicBezTo>
                  <a:pt x="348" y="2"/>
                  <a:pt x="348" y="1"/>
                  <a:pt x="348" y="1"/>
                </a:cubicBezTo>
                <a:cubicBezTo>
                  <a:pt x="349" y="1"/>
                  <a:pt x="350" y="1"/>
                  <a:pt x="352" y="1"/>
                </a:cubicBezTo>
                <a:cubicBezTo>
                  <a:pt x="352" y="1"/>
                  <a:pt x="352" y="1"/>
                  <a:pt x="352" y="1"/>
                </a:cubicBezTo>
                <a:cubicBezTo>
                  <a:pt x="353" y="0"/>
                  <a:pt x="354" y="0"/>
                  <a:pt x="354" y="0"/>
                </a:cubicBezTo>
                <a:cubicBezTo>
                  <a:pt x="355" y="1"/>
                  <a:pt x="355" y="1"/>
                  <a:pt x="355" y="2"/>
                </a:cubicBezTo>
                <a:cubicBezTo>
                  <a:pt x="356" y="2"/>
                  <a:pt x="356" y="2"/>
                  <a:pt x="356" y="2"/>
                </a:cubicBezTo>
                <a:cubicBezTo>
                  <a:pt x="356" y="3"/>
                  <a:pt x="356" y="3"/>
                  <a:pt x="357" y="3"/>
                </a:cubicBezTo>
                <a:cubicBezTo>
                  <a:pt x="357" y="4"/>
                  <a:pt x="357" y="4"/>
                  <a:pt x="357" y="3"/>
                </a:cubicBezTo>
                <a:cubicBezTo>
                  <a:pt x="358" y="3"/>
                  <a:pt x="358" y="3"/>
                  <a:pt x="358" y="3"/>
                </a:cubicBezTo>
                <a:cubicBezTo>
                  <a:pt x="358" y="3"/>
                  <a:pt x="359" y="3"/>
                  <a:pt x="359" y="3"/>
                </a:cubicBezTo>
                <a:cubicBezTo>
                  <a:pt x="359" y="3"/>
                  <a:pt x="359" y="3"/>
                  <a:pt x="360" y="3"/>
                </a:cubicBezTo>
                <a:cubicBezTo>
                  <a:pt x="361" y="3"/>
                  <a:pt x="362" y="4"/>
                  <a:pt x="363" y="5"/>
                </a:cubicBezTo>
                <a:cubicBezTo>
                  <a:pt x="364" y="5"/>
                  <a:pt x="365" y="6"/>
                  <a:pt x="366" y="8"/>
                </a:cubicBezTo>
                <a:cubicBezTo>
                  <a:pt x="368" y="9"/>
                  <a:pt x="368" y="10"/>
                  <a:pt x="369" y="12"/>
                </a:cubicBezTo>
                <a:cubicBezTo>
                  <a:pt x="369" y="14"/>
                  <a:pt x="369" y="15"/>
                  <a:pt x="368" y="16"/>
                </a:cubicBezTo>
                <a:cubicBezTo>
                  <a:pt x="369" y="16"/>
                  <a:pt x="369" y="16"/>
                  <a:pt x="370" y="16"/>
                </a:cubicBezTo>
                <a:cubicBezTo>
                  <a:pt x="370" y="17"/>
                  <a:pt x="371" y="17"/>
                  <a:pt x="371" y="18"/>
                </a:cubicBezTo>
                <a:cubicBezTo>
                  <a:pt x="371" y="18"/>
                  <a:pt x="371" y="18"/>
                  <a:pt x="371" y="18"/>
                </a:cubicBezTo>
                <a:cubicBezTo>
                  <a:pt x="370" y="23"/>
                  <a:pt x="370" y="23"/>
                  <a:pt x="370" y="23"/>
                </a:cubicBezTo>
                <a:cubicBezTo>
                  <a:pt x="370" y="23"/>
                  <a:pt x="371" y="25"/>
                  <a:pt x="371" y="27"/>
                </a:cubicBezTo>
                <a:cubicBezTo>
                  <a:pt x="370" y="27"/>
                  <a:pt x="370" y="27"/>
                  <a:pt x="370" y="28"/>
                </a:cubicBezTo>
                <a:cubicBezTo>
                  <a:pt x="370" y="28"/>
                  <a:pt x="369" y="28"/>
                  <a:pt x="369" y="28"/>
                </a:cubicBezTo>
                <a:cubicBezTo>
                  <a:pt x="367" y="28"/>
                  <a:pt x="367" y="28"/>
                  <a:pt x="367" y="28"/>
                </a:cubicBezTo>
                <a:cubicBezTo>
                  <a:pt x="366" y="29"/>
                  <a:pt x="365" y="30"/>
                  <a:pt x="364" y="33"/>
                </a:cubicBezTo>
                <a:cubicBezTo>
                  <a:pt x="363" y="35"/>
                  <a:pt x="363" y="37"/>
                  <a:pt x="363" y="38"/>
                </a:cubicBezTo>
                <a:cubicBezTo>
                  <a:pt x="361" y="38"/>
                  <a:pt x="360" y="38"/>
                  <a:pt x="359" y="38"/>
                </a:cubicBezTo>
                <a:cubicBezTo>
                  <a:pt x="357" y="38"/>
                  <a:pt x="356" y="38"/>
                  <a:pt x="354" y="38"/>
                </a:cubicBezTo>
                <a:cubicBezTo>
                  <a:pt x="353" y="38"/>
                  <a:pt x="351" y="38"/>
                  <a:pt x="350" y="38"/>
                </a:cubicBezTo>
                <a:cubicBezTo>
                  <a:pt x="348" y="38"/>
                  <a:pt x="348" y="39"/>
                  <a:pt x="348" y="40"/>
                </a:cubicBezTo>
                <a:cubicBezTo>
                  <a:pt x="346" y="42"/>
                  <a:pt x="346" y="42"/>
                  <a:pt x="346" y="42"/>
                </a:cubicBezTo>
                <a:cubicBezTo>
                  <a:pt x="345" y="42"/>
                  <a:pt x="345" y="43"/>
                  <a:pt x="345" y="42"/>
                </a:cubicBezTo>
                <a:cubicBezTo>
                  <a:pt x="344" y="42"/>
                  <a:pt x="344" y="42"/>
                  <a:pt x="343" y="43"/>
                </a:cubicBezTo>
                <a:cubicBezTo>
                  <a:pt x="343" y="42"/>
                  <a:pt x="343" y="41"/>
                  <a:pt x="344" y="40"/>
                </a:cubicBezTo>
                <a:cubicBezTo>
                  <a:pt x="344" y="40"/>
                  <a:pt x="344" y="39"/>
                  <a:pt x="344" y="38"/>
                </a:cubicBezTo>
                <a:cubicBezTo>
                  <a:pt x="342" y="38"/>
                  <a:pt x="340" y="37"/>
                  <a:pt x="339" y="36"/>
                </a:cubicBezTo>
                <a:cubicBezTo>
                  <a:pt x="338" y="36"/>
                  <a:pt x="337" y="35"/>
                  <a:pt x="336" y="34"/>
                </a:cubicBezTo>
                <a:cubicBezTo>
                  <a:pt x="335" y="33"/>
                  <a:pt x="334" y="31"/>
                  <a:pt x="334" y="30"/>
                </a:cubicBezTo>
                <a:cubicBezTo>
                  <a:pt x="333" y="30"/>
                  <a:pt x="333" y="30"/>
                  <a:pt x="333" y="30"/>
                </a:cubicBezTo>
                <a:cubicBezTo>
                  <a:pt x="331" y="26"/>
                  <a:pt x="331" y="26"/>
                  <a:pt x="331" y="26"/>
                </a:cubicBezTo>
                <a:cubicBezTo>
                  <a:pt x="331" y="25"/>
                  <a:pt x="331" y="24"/>
                  <a:pt x="331" y="22"/>
                </a:cubicBezTo>
                <a:cubicBezTo>
                  <a:pt x="331" y="21"/>
                  <a:pt x="331" y="20"/>
                  <a:pt x="332" y="20"/>
                </a:cubicBezTo>
                <a:cubicBezTo>
                  <a:pt x="332" y="19"/>
                  <a:pt x="333" y="19"/>
                  <a:pt x="333" y="18"/>
                </a:cubicBezTo>
                <a:cubicBezTo>
                  <a:pt x="332" y="18"/>
                  <a:pt x="331" y="17"/>
                  <a:pt x="331" y="17"/>
                </a:cubicBezTo>
                <a:cubicBezTo>
                  <a:pt x="331" y="16"/>
                  <a:pt x="332" y="15"/>
                  <a:pt x="332" y="14"/>
                </a:cubicBezTo>
                <a:cubicBezTo>
                  <a:pt x="331" y="14"/>
                  <a:pt x="331" y="14"/>
                  <a:pt x="331" y="14"/>
                </a:cubicBezTo>
                <a:lnTo>
                  <a:pt x="331" y="13"/>
                </a:lnTo>
                <a:close/>
                <a:moveTo>
                  <a:pt x="206" y="144"/>
                </a:moveTo>
                <a:cubicBezTo>
                  <a:pt x="206" y="144"/>
                  <a:pt x="205" y="144"/>
                  <a:pt x="205" y="145"/>
                </a:cubicBezTo>
                <a:cubicBezTo>
                  <a:pt x="205" y="145"/>
                  <a:pt x="204" y="145"/>
                  <a:pt x="204" y="145"/>
                </a:cubicBezTo>
                <a:cubicBezTo>
                  <a:pt x="203" y="145"/>
                  <a:pt x="201" y="145"/>
                  <a:pt x="200" y="144"/>
                </a:cubicBezTo>
                <a:cubicBezTo>
                  <a:pt x="198" y="143"/>
                  <a:pt x="197" y="142"/>
                  <a:pt x="196" y="142"/>
                </a:cubicBezTo>
                <a:cubicBezTo>
                  <a:pt x="196" y="144"/>
                  <a:pt x="195" y="145"/>
                  <a:pt x="194" y="146"/>
                </a:cubicBezTo>
                <a:cubicBezTo>
                  <a:pt x="193" y="147"/>
                  <a:pt x="192" y="148"/>
                  <a:pt x="191" y="148"/>
                </a:cubicBezTo>
                <a:cubicBezTo>
                  <a:pt x="189" y="149"/>
                  <a:pt x="188" y="149"/>
                  <a:pt x="186" y="149"/>
                </a:cubicBezTo>
                <a:cubicBezTo>
                  <a:pt x="182" y="150"/>
                  <a:pt x="182" y="150"/>
                  <a:pt x="182" y="150"/>
                </a:cubicBezTo>
                <a:cubicBezTo>
                  <a:pt x="181" y="148"/>
                  <a:pt x="180" y="148"/>
                  <a:pt x="180" y="148"/>
                </a:cubicBezTo>
                <a:cubicBezTo>
                  <a:pt x="179" y="148"/>
                  <a:pt x="178" y="147"/>
                  <a:pt x="177" y="147"/>
                </a:cubicBezTo>
                <a:cubicBezTo>
                  <a:pt x="177" y="146"/>
                  <a:pt x="176" y="146"/>
                  <a:pt x="176" y="146"/>
                </a:cubicBezTo>
                <a:cubicBezTo>
                  <a:pt x="174" y="144"/>
                  <a:pt x="174" y="144"/>
                  <a:pt x="174" y="144"/>
                </a:cubicBezTo>
                <a:cubicBezTo>
                  <a:pt x="174" y="143"/>
                  <a:pt x="174" y="143"/>
                  <a:pt x="174" y="143"/>
                </a:cubicBezTo>
                <a:cubicBezTo>
                  <a:pt x="174" y="142"/>
                  <a:pt x="173" y="141"/>
                  <a:pt x="172" y="141"/>
                </a:cubicBezTo>
                <a:cubicBezTo>
                  <a:pt x="171" y="140"/>
                  <a:pt x="170" y="139"/>
                  <a:pt x="170" y="136"/>
                </a:cubicBezTo>
                <a:cubicBezTo>
                  <a:pt x="172" y="136"/>
                  <a:pt x="172" y="136"/>
                  <a:pt x="172" y="136"/>
                </a:cubicBezTo>
                <a:cubicBezTo>
                  <a:pt x="171" y="135"/>
                  <a:pt x="171" y="134"/>
                  <a:pt x="171" y="132"/>
                </a:cubicBezTo>
                <a:cubicBezTo>
                  <a:pt x="173" y="131"/>
                  <a:pt x="173" y="131"/>
                  <a:pt x="173" y="131"/>
                </a:cubicBezTo>
                <a:cubicBezTo>
                  <a:pt x="173" y="129"/>
                  <a:pt x="173" y="129"/>
                  <a:pt x="173" y="129"/>
                </a:cubicBezTo>
                <a:cubicBezTo>
                  <a:pt x="173" y="128"/>
                  <a:pt x="173" y="127"/>
                  <a:pt x="172" y="127"/>
                </a:cubicBezTo>
                <a:cubicBezTo>
                  <a:pt x="174" y="126"/>
                  <a:pt x="175" y="126"/>
                  <a:pt x="176" y="125"/>
                </a:cubicBezTo>
                <a:cubicBezTo>
                  <a:pt x="177" y="124"/>
                  <a:pt x="178" y="123"/>
                  <a:pt x="178" y="122"/>
                </a:cubicBezTo>
                <a:cubicBezTo>
                  <a:pt x="179" y="123"/>
                  <a:pt x="180" y="123"/>
                  <a:pt x="180" y="123"/>
                </a:cubicBezTo>
                <a:cubicBezTo>
                  <a:pt x="183" y="123"/>
                  <a:pt x="183" y="123"/>
                  <a:pt x="183" y="123"/>
                </a:cubicBezTo>
                <a:cubicBezTo>
                  <a:pt x="183" y="123"/>
                  <a:pt x="184" y="122"/>
                  <a:pt x="185" y="120"/>
                </a:cubicBezTo>
                <a:cubicBezTo>
                  <a:pt x="186" y="121"/>
                  <a:pt x="187" y="121"/>
                  <a:pt x="188" y="121"/>
                </a:cubicBezTo>
                <a:cubicBezTo>
                  <a:pt x="189" y="122"/>
                  <a:pt x="190" y="122"/>
                  <a:pt x="192" y="122"/>
                </a:cubicBezTo>
                <a:cubicBezTo>
                  <a:pt x="192" y="123"/>
                  <a:pt x="192" y="123"/>
                  <a:pt x="192" y="123"/>
                </a:cubicBezTo>
                <a:cubicBezTo>
                  <a:pt x="193" y="124"/>
                  <a:pt x="195" y="125"/>
                  <a:pt x="195" y="126"/>
                </a:cubicBezTo>
                <a:cubicBezTo>
                  <a:pt x="195" y="127"/>
                  <a:pt x="195" y="127"/>
                  <a:pt x="195" y="127"/>
                </a:cubicBezTo>
                <a:cubicBezTo>
                  <a:pt x="196" y="127"/>
                  <a:pt x="196" y="128"/>
                  <a:pt x="197" y="128"/>
                </a:cubicBezTo>
                <a:cubicBezTo>
                  <a:pt x="197" y="128"/>
                  <a:pt x="198" y="128"/>
                  <a:pt x="198" y="130"/>
                </a:cubicBezTo>
                <a:cubicBezTo>
                  <a:pt x="199" y="130"/>
                  <a:pt x="199" y="130"/>
                  <a:pt x="199" y="130"/>
                </a:cubicBezTo>
                <a:cubicBezTo>
                  <a:pt x="200" y="129"/>
                  <a:pt x="200" y="129"/>
                  <a:pt x="200" y="129"/>
                </a:cubicBezTo>
                <a:cubicBezTo>
                  <a:pt x="206" y="128"/>
                  <a:pt x="206" y="128"/>
                  <a:pt x="206" y="128"/>
                </a:cubicBezTo>
                <a:cubicBezTo>
                  <a:pt x="206" y="128"/>
                  <a:pt x="206" y="127"/>
                  <a:pt x="206" y="127"/>
                </a:cubicBezTo>
                <a:cubicBezTo>
                  <a:pt x="205" y="127"/>
                  <a:pt x="205" y="126"/>
                  <a:pt x="205" y="125"/>
                </a:cubicBezTo>
                <a:cubicBezTo>
                  <a:pt x="208" y="124"/>
                  <a:pt x="208" y="124"/>
                  <a:pt x="208" y="124"/>
                </a:cubicBezTo>
                <a:cubicBezTo>
                  <a:pt x="209" y="126"/>
                  <a:pt x="209" y="126"/>
                  <a:pt x="209" y="126"/>
                </a:cubicBezTo>
                <a:cubicBezTo>
                  <a:pt x="208" y="127"/>
                  <a:pt x="208" y="127"/>
                  <a:pt x="208" y="127"/>
                </a:cubicBezTo>
                <a:cubicBezTo>
                  <a:pt x="207" y="129"/>
                  <a:pt x="207" y="129"/>
                  <a:pt x="207" y="129"/>
                </a:cubicBezTo>
                <a:cubicBezTo>
                  <a:pt x="207" y="129"/>
                  <a:pt x="207" y="129"/>
                  <a:pt x="207" y="129"/>
                </a:cubicBezTo>
                <a:cubicBezTo>
                  <a:pt x="210" y="131"/>
                  <a:pt x="211" y="133"/>
                  <a:pt x="211" y="134"/>
                </a:cubicBezTo>
                <a:cubicBezTo>
                  <a:pt x="211" y="134"/>
                  <a:pt x="212" y="136"/>
                  <a:pt x="212" y="139"/>
                </a:cubicBezTo>
                <a:cubicBezTo>
                  <a:pt x="210" y="141"/>
                  <a:pt x="210" y="141"/>
                  <a:pt x="210" y="141"/>
                </a:cubicBezTo>
                <a:cubicBezTo>
                  <a:pt x="210" y="142"/>
                  <a:pt x="210" y="142"/>
                  <a:pt x="209" y="143"/>
                </a:cubicBezTo>
                <a:cubicBezTo>
                  <a:pt x="207" y="143"/>
                  <a:pt x="207" y="144"/>
                  <a:pt x="206" y="144"/>
                </a:cubicBezTo>
                <a:close/>
                <a:moveTo>
                  <a:pt x="246" y="84"/>
                </a:moveTo>
                <a:cubicBezTo>
                  <a:pt x="245" y="82"/>
                  <a:pt x="245" y="81"/>
                  <a:pt x="245" y="79"/>
                </a:cubicBezTo>
                <a:cubicBezTo>
                  <a:pt x="245" y="75"/>
                  <a:pt x="245" y="75"/>
                  <a:pt x="245" y="75"/>
                </a:cubicBezTo>
                <a:cubicBezTo>
                  <a:pt x="247" y="74"/>
                  <a:pt x="248" y="73"/>
                  <a:pt x="248" y="73"/>
                </a:cubicBezTo>
                <a:cubicBezTo>
                  <a:pt x="249" y="71"/>
                  <a:pt x="249" y="71"/>
                  <a:pt x="249" y="71"/>
                </a:cubicBezTo>
                <a:cubicBezTo>
                  <a:pt x="250" y="70"/>
                  <a:pt x="251" y="70"/>
                  <a:pt x="251" y="70"/>
                </a:cubicBezTo>
                <a:cubicBezTo>
                  <a:pt x="251" y="70"/>
                  <a:pt x="251" y="70"/>
                  <a:pt x="252" y="69"/>
                </a:cubicBezTo>
                <a:cubicBezTo>
                  <a:pt x="256" y="68"/>
                  <a:pt x="256" y="68"/>
                  <a:pt x="256" y="68"/>
                </a:cubicBezTo>
                <a:cubicBezTo>
                  <a:pt x="259" y="68"/>
                  <a:pt x="262" y="69"/>
                  <a:pt x="265" y="71"/>
                </a:cubicBezTo>
                <a:cubicBezTo>
                  <a:pt x="267" y="73"/>
                  <a:pt x="268" y="76"/>
                  <a:pt x="268" y="80"/>
                </a:cubicBezTo>
                <a:cubicBezTo>
                  <a:pt x="268" y="82"/>
                  <a:pt x="268" y="82"/>
                  <a:pt x="268" y="82"/>
                </a:cubicBezTo>
                <a:cubicBezTo>
                  <a:pt x="267" y="84"/>
                  <a:pt x="266" y="86"/>
                  <a:pt x="265" y="88"/>
                </a:cubicBezTo>
                <a:cubicBezTo>
                  <a:pt x="263" y="90"/>
                  <a:pt x="260" y="91"/>
                  <a:pt x="256" y="91"/>
                </a:cubicBezTo>
                <a:cubicBezTo>
                  <a:pt x="255" y="91"/>
                  <a:pt x="253" y="91"/>
                  <a:pt x="251" y="90"/>
                </a:cubicBezTo>
                <a:cubicBezTo>
                  <a:pt x="249" y="89"/>
                  <a:pt x="247" y="87"/>
                  <a:pt x="246" y="84"/>
                </a:cubicBezTo>
                <a:close/>
                <a:moveTo>
                  <a:pt x="235" y="280"/>
                </a:moveTo>
                <a:cubicBezTo>
                  <a:pt x="235" y="280"/>
                  <a:pt x="235" y="280"/>
                  <a:pt x="236" y="279"/>
                </a:cubicBezTo>
                <a:cubicBezTo>
                  <a:pt x="236" y="279"/>
                  <a:pt x="236" y="279"/>
                  <a:pt x="237" y="279"/>
                </a:cubicBezTo>
                <a:cubicBezTo>
                  <a:pt x="238" y="279"/>
                  <a:pt x="240" y="280"/>
                  <a:pt x="241" y="281"/>
                </a:cubicBezTo>
                <a:cubicBezTo>
                  <a:pt x="242" y="282"/>
                  <a:pt x="243" y="283"/>
                  <a:pt x="243" y="285"/>
                </a:cubicBezTo>
                <a:cubicBezTo>
                  <a:pt x="243" y="287"/>
                  <a:pt x="242" y="288"/>
                  <a:pt x="242" y="289"/>
                </a:cubicBezTo>
                <a:cubicBezTo>
                  <a:pt x="241" y="290"/>
                  <a:pt x="241" y="291"/>
                  <a:pt x="240" y="292"/>
                </a:cubicBezTo>
                <a:cubicBezTo>
                  <a:pt x="239" y="292"/>
                  <a:pt x="238" y="293"/>
                  <a:pt x="237" y="293"/>
                </a:cubicBezTo>
                <a:cubicBezTo>
                  <a:pt x="236" y="293"/>
                  <a:pt x="234" y="293"/>
                  <a:pt x="232" y="293"/>
                </a:cubicBezTo>
                <a:cubicBezTo>
                  <a:pt x="232" y="292"/>
                  <a:pt x="231" y="292"/>
                  <a:pt x="231" y="291"/>
                </a:cubicBezTo>
                <a:cubicBezTo>
                  <a:pt x="231" y="291"/>
                  <a:pt x="231" y="290"/>
                  <a:pt x="230" y="290"/>
                </a:cubicBezTo>
                <a:cubicBezTo>
                  <a:pt x="229" y="287"/>
                  <a:pt x="229" y="287"/>
                  <a:pt x="229" y="287"/>
                </a:cubicBezTo>
                <a:cubicBezTo>
                  <a:pt x="229" y="287"/>
                  <a:pt x="228" y="286"/>
                  <a:pt x="228" y="285"/>
                </a:cubicBezTo>
                <a:cubicBezTo>
                  <a:pt x="229" y="285"/>
                  <a:pt x="229" y="284"/>
                  <a:pt x="230" y="284"/>
                </a:cubicBezTo>
                <a:cubicBezTo>
                  <a:pt x="230" y="283"/>
                  <a:pt x="230" y="283"/>
                  <a:pt x="230" y="282"/>
                </a:cubicBezTo>
                <a:cubicBezTo>
                  <a:pt x="231" y="281"/>
                  <a:pt x="231" y="281"/>
                  <a:pt x="232" y="280"/>
                </a:cubicBezTo>
                <a:cubicBezTo>
                  <a:pt x="232" y="280"/>
                  <a:pt x="233" y="280"/>
                  <a:pt x="235" y="280"/>
                </a:cubicBezTo>
                <a:close/>
                <a:moveTo>
                  <a:pt x="11" y="91"/>
                </a:moveTo>
                <a:cubicBezTo>
                  <a:pt x="13" y="93"/>
                  <a:pt x="14" y="93"/>
                  <a:pt x="15" y="94"/>
                </a:cubicBezTo>
                <a:cubicBezTo>
                  <a:pt x="16" y="94"/>
                  <a:pt x="16" y="96"/>
                  <a:pt x="17" y="98"/>
                </a:cubicBezTo>
                <a:cubicBezTo>
                  <a:pt x="18" y="103"/>
                  <a:pt x="18" y="103"/>
                  <a:pt x="18" y="103"/>
                </a:cubicBezTo>
                <a:cubicBezTo>
                  <a:pt x="17" y="103"/>
                  <a:pt x="17" y="103"/>
                  <a:pt x="16" y="104"/>
                </a:cubicBezTo>
                <a:cubicBezTo>
                  <a:pt x="16" y="105"/>
                  <a:pt x="16" y="105"/>
                  <a:pt x="16" y="105"/>
                </a:cubicBezTo>
                <a:cubicBezTo>
                  <a:pt x="15" y="105"/>
                  <a:pt x="15" y="105"/>
                  <a:pt x="15" y="105"/>
                </a:cubicBezTo>
                <a:cubicBezTo>
                  <a:pt x="14" y="106"/>
                  <a:pt x="13" y="107"/>
                  <a:pt x="12" y="108"/>
                </a:cubicBezTo>
                <a:cubicBezTo>
                  <a:pt x="10" y="108"/>
                  <a:pt x="9" y="108"/>
                  <a:pt x="8" y="108"/>
                </a:cubicBezTo>
                <a:cubicBezTo>
                  <a:pt x="6" y="108"/>
                  <a:pt x="6" y="108"/>
                  <a:pt x="6" y="108"/>
                </a:cubicBezTo>
                <a:cubicBezTo>
                  <a:pt x="4" y="106"/>
                  <a:pt x="4" y="106"/>
                  <a:pt x="4" y="106"/>
                </a:cubicBezTo>
                <a:cubicBezTo>
                  <a:pt x="2" y="106"/>
                  <a:pt x="1" y="105"/>
                  <a:pt x="1" y="103"/>
                </a:cubicBezTo>
                <a:cubicBezTo>
                  <a:pt x="1" y="103"/>
                  <a:pt x="1" y="103"/>
                  <a:pt x="1" y="103"/>
                </a:cubicBezTo>
                <a:cubicBezTo>
                  <a:pt x="1" y="103"/>
                  <a:pt x="1" y="102"/>
                  <a:pt x="1" y="102"/>
                </a:cubicBezTo>
                <a:cubicBezTo>
                  <a:pt x="1" y="102"/>
                  <a:pt x="1" y="101"/>
                  <a:pt x="1" y="101"/>
                </a:cubicBezTo>
                <a:cubicBezTo>
                  <a:pt x="1" y="101"/>
                  <a:pt x="1" y="101"/>
                  <a:pt x="1" y="101"/>
                </a:cubicBezTo>
                <a:cubicBezTo>
                  <a:pt x="1" y="100"/>
                  <a:pt x="1" y="100"/>
                  <a:pt x="0" y="99"/>
                </a:cubicBezTo>
                <a:cubicBezTo>
                  <a:pt x="0" y="99"/>
                  <a:pt x="0" y="98"/>
                  <a:pt x="0" y="98"/>
                </a:cubicBezTo>
                <a:cubicBezTo>
                  <a:pt x="1" y="98"/>
                  <a:pt x="1" y="98"/>
                  <a:pt x="1" y="98"/>
                </a:cubicBezTo>
                <a:cubicBezTo>
                  <a:pt x="1" y="95"/>
                  <a:pt x="2" y="93"/>
                  <a:pt x="4" y="92"/>
                </a:cubicBezTo>
                <a:cubicBezTo>
                  <a:pt x="6" y="92"/>
                  <a:pt x="8" y="91"/>
                  <a:pt x="11" y="9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55" name="Freeform 55">
            <a:extLst>
              <a:ext uri="{FF2B5EF4-FFF2-40B4-BE49-F238E27FC236}">
                <a16:creationId xmlns:a16="http://schemas.microsoft.com/office/drawing/2014/main" xmlns="" id="{A40DAFD2-090E-4455-952B-092894C51528}"/>
              </a:ext>
            </a:extLst>
          </p:cNvPr>
          <p:cNvSpPr>
            <a:spLocks noEditPoints="1"/>
          </p:cNvSpPr>
          <p:nvPr/>
        </p:nvSpPr>
        <p:spPr bwMode="auto">
          <a:xfrm>
            <a:off x="2960245" y="1160282"/>
            <a:ext cx="615231" cy="578118"/>
          </a:xfrm>
          <a:custGeom>
            <a:avLst/>
            <a:gdLst>
              <a:gd name="T0" fmla="*/ 155 w 296"/>
              <a:gd name="T1" fmla="*/ 270 h 278"/>
              <a:gd name="T2" fmla="*/ 148 w 296"/>
              <a:gd name="T3" fmla="*/ 251 h 278"/>
              <a:gd name="T4" fmla="*/ 150 w 296"/>
              <a:gd name="T5" fmla="*/ 248 h 278"/>
              <a:gd name="T6" fmla="*/ 143 w 296"/>
              <a:gd name="T7" fmla="*/ 210 h 278"/>
              <a:gd name="T8" fmla="*/ 144 w 296"/>
              <a:gd name="T9" fmla="*/ 214 h 278"/>
              <a:gd name="T10" fmla="*/ 146 w 296"/>
              <a:gd name="T11" fmla="*/ 227 h 278"/>
              <a:gd name="T12" fmla="*/ 245 w 296"/>
              <a:gd name="T13" fmla="*/ 210 h 278"/>
              <a:gd name="T14" fmla="*/ 227 w 296"/>
              <a:gd name="T15" fmla="*/ 81 h 278"/>
              <a:gd name="T16" fmla="*/ 216 w 296"/>
              <a:gd name="T17" fmla="*/ 40 h 278"/>
              <a:gd name="T18" fmla="*/ 205 w 296"/>
              <a:gd name="T19" fmla="*/ 49 h 278"/>
              <a:gd name="T20" fmla="*/ 183 w 296"/>
              <a:gd name="T21" fmla="*/ 43 h 278"/>
              <a:gd name="T22" fmla="*/ 177 w 296"/>
              <a:gd name="T23" fmla="*/ 44 h 278"/>
              <a:gd name="T24" fmla="*/ 182 w 296"/>
              <a:gd name="T25" fmla="*/ 17 h 278"/>
              <a:gd name="T26" fmla="*/ 203 w 296"/>
              <a:gd name="T27" fmla="*/ 10 h 278"/>
              <a:gd name="T28" fmla="*/ 216 w 296"/>
              <a:gd name="T29" fmla="*/ 18 h 278"/>
              <a:gd name="T30" fmla="*/ 224 w 296"/>
              <a:gd name="T31" fmla="*/ 85 h 278"/>
              <a:gd name="T32" fmla="*/ 135 w 296"/>
              <a:gd name="T33" fmla="*/ 246 h 278"/>
              <a:gd name="T34" fmla="*/ 189 w 296"/>
              <a:gd name="T35" fmla="*/ 133 h 278"/>
              <a:gd name="T36" fmla="*/ 176 w 296"/>
              <a:gd name="T37" fmla="*/ 167 h 278"/>
              <a:gd name="T38" fmla="*/ 178 w 296"/>
              <a:gd name="T39" fmla="*/ 177 h 278"/>
              <a:gd name="T40" fmla="*/ 164 w 296"/>
              <a:gd name="T41" fmla="*/ 184 h 278"/>
              <a:gd name="T42" fmla="*/ 150 w 296"/>
              <a:gd name="T43" fmla="*/ 200 h 278"/>
              <a:gd name="T44" fmla="*/ 130 w 296"/>
              <a:gd name="T45" fmla="*/ 215 h 278"/>
              <a:gd name="T46" fmla="*/ 103 w 296"/>
              <a:gd name="T47" fmla="*/ 208 h 278"/>
              <a:gd name="T48" fmla="*/ 92 w 296"/>
              <a:gd name="T49" fmla="*/ 204 h 278"/>
              <a:gd name="T50" fmla="*/ 74 w 296"/>
              <a:gd name="T51" fmla="*/ 195 h 278"/>
              <a:gd name="T52" fmla="*/ 65 w 296"/>
              <a:gd name="T53" fmla="*/ 188 h 278"/>
              <a:gd name="T54" fmla="*/ 57 w 296"/>
              <a:gd name="T55" fmla="*/ 168 h 278"/>
              <a:gd name="T56" fmla="*/ 44 w 296"/>
              <a:gd name="T57" fmla="*/ 160 h 278"/>
              <a:gd name="T58" fmla="*/ 28 w 296"/>
              <a:gd name="T59" fmla="*/ 140 h 278"/>
              <a:gd name="T60" fmla="*/ 43 w 296"/>
              <a:gd name="T61" fmla="*/ 135 h 278"/>
              <a:gd name="T62" fmla="*/ 43 w 296"/>
              <a:gd name="T63" fmla="*/ 113 h 278"/>
              <a:gd name="T64" fmla="*/ 55 w 296"/>
              <a:gd name="T65" fmla="*/ 100 h 278"/>
              <a:gd name="T66" fmla="*/ 57 w 296"/>
              <a:gd name="T67" fmla="*/ 82 h 278"/>
              <a:gd name="T68" fmla="*/ 77 w 296"/>
              <a:gd name="T69" fmla="*/ 67 h 278"/>
              <a:gd name="T70" fmla="*/ 99 w 296"/>
              <a:gd name="T71" fmla="*/ 59 h 278"/>
              <a:gd name="T72" fmla="*/ 104 w 296"/>
              <a:gd name="T73" fmla="*/ 58 h 278"/>
              <a:gd name="T74" fmla="*/ 105 w 296"/>
              <a:gd name="T75" fmla="*/ 46 h 278"/>
              <a:gd name="T76" fmla="*/ 124 w 296"/>
              <a:gd name="T77" fmla="*/ 50 h 278"/>
              <a:gd name="T78" fmla="*/ 136 w 296"/>
              <a:gd name="T79" fmla="*/ 11 h 278"/>
              <a:gd name="T80" fmla="*/ 135 w 296"/>
              <a:gd name="T81" fmla="*/ 41 h 278"/>
              <a:gd name="T82" fmla="*/ 140 w 296"/>
              <a:gd name="T83" fmla="*/ 63 h 278"/>
              <a:gd name="T84" fmla="*/ 158 w 296"/>
              <a:gd name="T85" fmla="*/ 67 h 278"/>
              <a:gd name="T86" fmla="*/ 170 w 296"/>
              <a:gd name="T87" fmla="*/ 61 h 278"/>
              <a:gd name="T88" fmla="*/ 167 w 296"/>
              <a:gd name="T89" fmla="*/ 81 h 278"/>
              <a:gd name="T90" fmla="*/ 182 w 296"/>
              <a:gd name="T91" fmla="*/ 110 h 278"/>
              <a:gd name="T92" fmla="*/ 194 w 296"/>
              <a:gd name="T93" fmla="*/ 183 h 278"/>
              <a:gd name="T94" fmla="*/ 212 w 296"/>
              <a:gd name="T95" fmla="*/ 245 h 278"/>
              <a:gd name="T96" fmla="*/ 198 w 296"/>
              <a:gd name="T97" fmla="*/ 98 h 278"/>
              <a:gd name="T98" fmla="*/ 133 w 296"/>
              <a:gd name="T99" fmla="*/ 239 h 278"/>
              <a:gd name="T100" fmla="*/ 86 w 296"/>
              <a:gd name="T101" fmla="*/ 50 h 278"/>
              <a:gd name="T102" fmla="*/ 97 w 296"/>
              <a:gd name="T103" fmla="*/ 52 h 278"/>
              <a:gd name="T104" fmla="*/ 9 w 296"/>
              <a:gd name="T105" fmla="*/ 250 h 278"/>
              <a:gd name="T106" fmla="*/ 7 w 296"/>
              <a:gd name="T107" fmla="*/ 74 h 278"/>
              <a:gd name="T108" fmla="*/ 251 w 296"/>
              <a:gd name="T109" fmla="*/ 72 h 278"/>
              <a:gd name="T110" fmla="*/ 165 w 296"/>
              <a:gd name="T111" fmla="*/ 56 h 278"/>
              <a:gd name="T112" fmla="*/ 19 w 296"/>
              <a:gd name="T113" fmla="*/ 180 h 278"/>
              <a:gd name="T114" fmla="*/ 87 w 296"/>
              <a:gd name="T115" fmla="*/ 210 h 278"/>
              <a:gd name="T116" fmla="*/ 98 w 296"/>
              <a:gd name="T117" fmla="*/ 220 h 278"/>
              <a:gd name="T118" fmla="*/ 113 w 296"/>
              <a:gd name="T119" fmla="*/ 269 h 278"/>
              <a:gd name="T120" fmla="*/ 25 w 296"/>
              <a:gd name="T121" fmla="*/ 177 h 278"/>
              <a:gd name="T122" fmla="*/ 85 w 296"/>
              <a:gd name="T123" fmla="*/ 215 h 278"/>
              <a:gd name="T124" fmla="*/ 85 w 296"/>
              <a:gd name="T125" fmla="*/ 21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78">
                <a:moveTo>
                  <a:pt x="157" y="274"/>
                </a:moveTo>
                <a:cubicBezTo>
                  <a:pt x="158" y="275"/>
                  <a:pt x="158" y="275"/>
                  <a:pt x="158" y="275"/>
                </a:cubicBezTo>
                <a:cubicBezTo>
                  <a:pt x="158" y="275"/>
                  <a:pt x="158" y="275"/>
                  <a:pt x="158" y="275"/>
                </a:cubicBezTo>
                <a:cubicBezTo>
                  <a:pt x="157" y="275"/>
                  <a:pt x="157" y="275"/>
                  <a:pt x="157" y="275"/>
                </a:cubicBezTo>
                <a:cubicBezTo>
                  <a:pt x="157" y="275"/>
                  <a:pt x="157" y="275"/>
                  <a:pt x="157" y="275"/>
                </a:cubicBezTo>
                <a:cubicBezTo>
                  <a:pt x="157" y="274"/>
                  <a:pt x="157" y="274"/>
                  <a:pt x="157" y="274"/>
                </a:cubicBezTo>
                <a:close/>
                <a:moveTo>
                  <a:pt x="154" y="264"/>
                </a:moveTo>
                <a:cubicBezTo>
                  <a:pt x="155" y="264"/>
                  <a:pt x="155" y="266"/>
                  <a:pt x="156" y="268"/>
                </a:cubicBezTo>
                <a:cubicBezTo>
                  <a:pt x="157" y="271"/>
                  <a:pt x="157" y="273"/>
                  <a:pt x="157" y="274"/>
                </a:cubicBezTo>
                <a:cubicBezTo>
                  <a:pt x="157" y="274"/>
                  <a:pt x="157" y="274"/>
                  <a:pt x="156" y="273"/>
                </a:cubicBezTo>
                <a:cubicBezTo>
                  <a:pt x="156" y="272"/>
                  <a:pt x="155" y="271"/>
                  <a:pt x="155" y="270"/>
                </a:cubicBezTo>
                <a:cubicBezTo>
                  <a:pt x="154" y="267"/>
                  <a:pt x="154" y="267"/>
                  <a:pt x="154" y="267"/>
                </a:cubicBezTo>
                <a:cubicBezTo>
                  <a:pt x="154" y="266"/>
                  <a:pt x="154" y="265"/>
                  <a:pt x="154" y="264"/>
                </a:cubicBezTo>
                <a:close/>
                <a:moveTo>
                  <a:pt x="157" y="223"/>
                </a:moveTo>
                <a:cubicBezTo>
                  <a:pt x="158" y="223"/>
                  <a:pt x="158" y="223"/>
                  <a:pt x="158" y="223"/>
                </a:cubicBezTo>
                <a:cubicBezTo>
                  <a:pt x="158" y="224"/>
                  <a:pt x="158" y="224"/>
                  <a:pt x="157" y="224"/>
                </a:cubicBezTo>
                <a:cubicBezTo>
                  <a:pt x="157" y="224"/>
                  <a:pt x="157" y="223"/>
                  <a:pt x="157" y="223"/>
                </a:cubicBezTo>
                <a:close/>
                <a:moveTo>
                  <a:pt x="150" y="249"/>
                </a:moveTo>
                <a:cubicBezTo>
                  <a:pt x="151" y="249"/>
                  <a:pt x="151" y="250"/>
                  <a:pt x="151" y="250"/>
                </a:cubicBezTo>
                <a:cubicBezTo>
                  <a:pt x="151" y="250"/>
                  <a:pt x="151" y="251"/>
                  <a:pt x="151" y="251"/>
                </a:cubicBezTo>
                <a:cubicBezTo>
                  <a:pt x="150" y="251"/>
                  <a:pt x="150" y="252"/>
                  <a:pt x="150" y="252"/>
                </a:cubicBezTo>
                <a:cubicBezTo>
                  <a:pt x="149" y="252"/>
                  <a:pt x="149" y="252"/>
                  <a:pt x="148" y="251"/>
                </a:cubicBezTo>
                <a:cubicBezTo>
                  <a:pt x="148" y="251"/>
                  <a:pt x="148" y="250"/>
                  <a:pt x="148" y="249"/>
                </a:cubicBezTo>
                <a:cubicBezTo>
                  <a:pt x="148" y="249"/>
                  <a:pt x="148" y="248"/>
                  <a:pt x="148" y="248"/>
                </a:cubicBezTo>
                <a:cubicBezTo>
                  <a:pt x="148" y="248"/>
                  <a:pt x="148" y="248"/>
                  <a:pt x="148" y="247"/>
                </a:cubicBezTo>
                <a:cubicBezTo>
                  <a:pt x="148" y="246"/>
                  <a:pt x="148" y="244"/>
                  <a:pt x="148" y="242"/>
                </a:cubicBezTo>
                <a:cubicBezTo>
                  <a:pt x="147" y="240"/>
                  <a:pt x="147" y="238"/>
                  <a:pt x="147" y="236"/>
                </a:cubicBezTo>
                <a:cubicBezTo>
                  <a:pt x="147" y="236"/>
                  <a:pt x="148" y="236"/>
                  <a:pt x="148" y="237"/>
                </a:cubicBezTo>
                <a:cubicBezTo>
                  <a:pt x="148" y="238"/>
                  <a:pt x="148" y="238"/>
                  <a:pt x="148" y="239"/>
                </a:cubicBezTo>
                <a:cubicBezTo>
                  <a:pt x="148" y="240"/>
                  <a:pt x="148" y="241"/>
                  <a:pt x="148" y="242"/>
                </a:cubicBezTo>
                <a:cubicBezTo>
                  <a:pt x="148" y="243"/>
                  <a:pt x="149" y="243"/>
                  <a:pt x="149" y="243"/>
                </a:cubicBezTo>
                <a:cubicBezTo>
                  <a:pt x="149" y="246"/>
                  <a:pt x="149" y="246"/>
                  <a:pt x="149" y="246"/>
                </a:cubicBezTo>
                <a:cubicBezTo>
                  <a:pt x="149" y="247"/>
                  <a:pt x="149" y="248"/>
                  <a:pt x="150" y="248"/>
                </a:cubicBezTo>
                <a:cubicBezTo>
                  <a:pt x="150" y="248"/>
                  <a:pt x="150" y="248"/>
                  <a:pt x="150" y="249"/>
                </a:cubicBezTo>
                <a:close/>
                <a:moveTo>
                  <a:pt x="159" y="211"/>
                </a:moveTo>
                <a:cubicBezTo>
                  <a:pt x="159" y="212"/>
                  <a:pt x="159" y="213"/>
                  <a:pt x="158" y="213"/>
                </a:cubicBezTo>
                <a:cubicBezTo>
                  <a:pt x="157" y="213"/>
                  <a:pt x="156" y="214"/>
                  <a:pt x="156" y="214"/>
                </a:cubicBezTo>
                <a:cubicBezTo>
                  <a:pt x="156" y="212"/>
                  <a:pt x="156" y="212"/>
                  <a:pt x="156" y="212"/>
                </a:cubicBezTo>
                <a:cubicBezTo>
                  <a:pt x="157" y="211"/>
                  <a:pt x="158" y="211"/>
                  <a:pt x="159" y="211"/>
                </a:cubicBezTo>
                <a:close/>
                <a:moveTo>
                  <a:pt x="158" y="276"/>
                </a:moveTo>
                <a:cubicBezTo>
                  <a:pt x="159" y="276"/>
                  <a:pt x="160" y="276"/>
                  <a:pt x="160" y="277"/>
                </a:cubicBezTo>
                <a:cubicBezTo>
                  <a:pt x="160" y="278"/>
                  <a:pt x="160" y="278"/>
                  <a:pt x="159" y="278"/>
                </a:cubicBezTo>
                <a:cubicBezTo>
                  <a:pt x="158" y="278"/>
                  <a:pt x="158" y="277"/>
                  <a:pt x="158" y="276"/>
                </a:cubicBezTo>
                <a:close/>
                <a:moveTo>
                  <a:pt x="143" y="210"/>
                </a:moveTo>
                <a:cubicBezTo>
                  <a:pt x="144" y="210"/>
                  <a:pt x="144" y="211"/>
                  <a:pt x="144" y="211"/>
                </a:cubicBezTo>
                <a:cubicBezTo>
                  <a:pt x="144" y="212"/>
                  <a:pt x="144" y="212"/>
                  <a:pt x="144" y="212"/>
                </a:cubicBezTo>
                <a:cubicBezTo>
                  <a:pt x="144" y="212"/>
                  <a:pt x="143" y="212"/>
                  <a:pt x="143" y="212"/>
                </a:cubicBezTo>
                <a:cubicBezTo>
                  <a:pt x="143" y="212"/>
                  <a:pt x="143" y="212"/>
                  <a:pt x="143" y="212"/>
                </a:cubicBezTo>
                <a:cubicBezTo>
                  <a:pt x="143" y="212"/>
                  <a:pt x="143" y="212"/>
                  <a:pt x="143" y="210"/>
                </a:cubicBezTo>
                <a:close/>
                <a:moveTo>
                  <a:pt x="144" y="214"/>
                </a:moveTo>
                <a:cubicBezTo>
                  <a:pt x="144" y="214"/>
                  <a:pt x="143" y="214"/>
                  <a:pt x="143" y="214"/>
                </a:cubicBezTo>
                <a:cubicBezTo>
                  <a:pt x="143" y="214"/>
                  <a:pt x="143" y="214"/>
                  <a:pt x="143" y="214"/>
                </a:cubicBezTo>
                <a:cubicBezTo>
                  <a:pt x="144" y="213"/>
                  <a:pt x="144" y="213"/>
                  <a:pt x="144" y="213"/>
                </a:cubicBezTo>
                <a:cubicBezTo>
                  <a:pt x="144" y="213"/>
                  <a:pt x="144" y="214"/>
                  <a:pt x="144" y="214"/>
                </a:cubicBezTo>
                <a:cubicBezTo>
                  <a:pt x="144" y="214"/>
                  <a:pt x="144" y="214"/>
                  <a:pt x="144" y="214"/>
                </a:cubicBezTo>
                <a:close/>
                <a:moveTo>
                  <a:pt x="145" y="229"/>
                </a:moveTo>
                <a:cubicBezTo>
                  <a:pt x="146" y="229"/>
                  <a:pt x="146" y="229"/>
                  <a:pt x="146" y="229"/>
                </a:cubicBezTo>
                <a:cubicBezTo>
                  <a:pt x="146" y="230"/>
                  <a:pt x="146" y="231"/>
                  <a:pt x="147" y="232"/>
                </a:cubicBezTo>
                <a:cubicBezTo>
                  <a:pt x="145" y="232"/>
                  <a:pt x="145" y="231"/>
                  <a:pt x="145" y="230"/>
                </a:cubicBezTo>
                <a:cubicBezTo>
                  <a:pt x="145" y="230"/>
                  <a:pt x="145" y="230"/>
                  <a:pt x="145" y="229"/>
                </a:cubicBezTo>
                <a:cubicBezTo>
                  <a:pt x="145" y="229"/>
                  <a:pt x="145" y="229"/>
                  <a:pt x="145" y="229"/>
                </a:cubicBezTo>
                <a:close/>
                <a:moveTo>
                  <a:pt x="144" y="217"/>
                </a:moveTo>
                <a:cubicBezTo>
                  <a:pt x="145" y="217"/>
                  <a:pt x="145" y="218"/>
                  <a:pt x="145" y="218"/>
                </a:cubicBezTo>
                <a:cubicBezTo>
                  <a:pt x="145" y="218"/>
                  <a:pt x="145" y="219"/>
                  <a:pt x="145" y="219"/>
                </a:cubicBezTo>
                <a:cubicBezTo>
                  <a:pt x="144" y="219"/>
                  <a:pt x="144" y="218"/>
                  <a:pt x="144" y="217"/>
                </a:cubicBezTo>
                <a:close/>
                <a:moveTo>
                  <a:pt x="146" y="227"/>
                </a:moveTo>
                <a:cubicBezTo>
                  <a:pt x="145" y="228"/>
                  <a:pt x="145" y="228"/>
                  <a:pt x="145" y="228"/>
                </a:cubicBezTo>
                <a:cubicBezTo>
                  <a:pt x="145" y="228"/>
                  <a:pt x="145" y="227"/>
                  <a:pt x="144" y="226"/>
                </a:cubicBezTo>
                <a:cubicBezTo>
                  <a:pt x="144" y="225"/>
                  <a:pt x="144" y="224"/>
                  <a:pt x="144" y="224"/>
                </a:cubicBezTo>
                <a:cubicBezTo>
                  <a:pt x="147" y="224"/>
                  <a:pt x="147" y="224"/>
                  <a:pt x="147" y="224"/>
                </a:cubicBezTo>
                <a:cubicBezTo>
                  <a:pt x="147" y="224"/>
                  <a:pt x="147" y="225"/>
                  <a:pt x="147" y="225"/>
                </a:cubicBezTo>
                <a:cubicBezTo>
                  <a:pt x="146" y="226"/>
                  <a:pt x="146" y="226"/>
                  <a:pt x="146" y="227"/>
                </a:cubicBezTo>
                <a:close/>
                <a:moveTo>
                  <a:pt x="251" y="208"/>
                </a:moveTo>
                <a:cubicBezTo>
                  <a:pt x="253" y="208"/>
                  <a:pt x="255" y="209"/>
                  <a:pt x="255" y="212"/>
                </a:cubicBezTo>
                <a:cubicBezTo>
                  <a:pt x="255" y="215"/>
                  <a:pt x="253" y="216"/>
                  <a:pt x="250" y="216"/>
                </a:cubicBezTo>
                <a:cubicBezTo>
                  <a:pt x="250" y="216"/>
                  <a:pt x="249" y="216"/>
                  <a:pt x="248" y="215"/>
                </a:cubicBezTo>
                <a:cubicBezTo>
                  <a:pt x="247" y="215"/>
                  <a:pt x="246" y="213"/>
                  <a:pt x="245" y="210"/>
                </a:cubicBezTo>
                <a:cubicBezTo>
                  <a:pt x="246" y="210"/>
                  <a:pt x="247" y="210"/>
                  <a:pt x="248" y="209"/>
                </a:cubicBezTo>
                <a:cubicBezTo>
                  <a:pt x="249" y="209"/>
                  <a:pt x="250" y="208"/>
                  <a:pt x="251" y="208"/>
                </a:cubicBezTo>
                <a:close/>
                <a:moveTo>
                  <a:pt x="240" y="76"/>
                </a:moveTo>
                <a:cubicBezTo>
                  <a:pt x="241" y="76"/>
                  <a:pt x="241" y="75"/>
                  <a:pt x="242" y="75"/>
                </a:cubicBezTo>
                <a:cubicBezTo>
                  <a:pt x="243" y="75"/>
                  <a:pt x="243" y="75"/>
                  <a:pt x="243" y="75"/>
                </a:cubicBezTo>
                <a:cubicBezTo>
                  <a:pt x="243" y="76"/>
                  <a:pt x="244" y="76"/>
                  <a:pt x="244" y="76"/>
                </a:cubicBezTo>
                <a:cubicBezTo>
                  <a:pt x="244" y="76"/>
                  <a:pt x="243" y="77"/>
                  <a:pt x="241" y="78"/>
                </a:cubicBezTo>
                <a:cubicBezTo>
                  <a:pt x="239" y="79"/>
                  <a:pt x="238" y="80"/>
                  <a:pt x="236" y="80"/>
                </a:cubicBezTo>
                <a:cubicBezTo>
                  <a:pt x="235" y="80"/>
                  <a:pt x="235" y="80"/>
                  <a:pt x="233" y="82"/>
                </a:cubicBezTo>
                <a:cubicBezTo>
                  <a:pt x="232" y="83"/>
                  <a:pt x="229" y="84"/>
                  <a:pt x="225" y="84"/>
                </a:cubicBezTo>
                <a:cubicBezTo>
                  <a:pt x="225" y="83"/>
                  <a:pt x="226" y="82"/>
                  <a:pt x="227" y="81"/>
                </a:cubicBezTo>
                <a:cubicBezTo>
                  <a:pt x="229" y="81"/>
                  <a:pt x="230" y="80"/>
                  <a:pt x="232" y="80"/>
                </a:cubicBezTo>
                <a:cubicBezTo>
                  <a:pt x="234" y="79"/>
                  <a:pt x="235" y="79"/>
                  <a:pt x="237" y="78"/>
                </a:cubicBezTo>
                <a:cubicBezTo>
                  <a:pt x="238" y="78"/>
                  <a:pt x="240" y="77"/>
                  <a:pt x="240" y="76"/>
                </a:cubicBezTo>
                <a:close/>
                <a:moveTo>
                  <a:pt x="220" y="28"/>
                </a:moveTo>
                <a:cubicBezTo>
                  <a:pt x="221" y="28"/>
                  <a:pt x="221" y="28"/>
                  <a:pt x="221" y="29"/>
                </a:cubicBezTo>
                <a:cubicBezTo>
                  <a:pt x="221" y="29"/>
                  <a:pt x="221" y="30"/>
                  <a:pt x="220" y="30"/>
                </a:cubicBezTo>
                <a:cubicBezTo>
                  <a:pt x="219" y="31"/>
                  <a:pt x="218" y="32"/>
                  <a:pt x="218" y="33"/>
                </a:cubicBezTo>
                <a:cubicBezTo>
                  <a:pt x="218" y="33"/>
                  <a:pt x="219" y="33"/>
                  <a:pt x="219" y="34"/>
                </a:cubicBezTo>
                <a:cubicBezTo>
                  <a:pt x="219" y="35"/>
                  <a:pt x="218" y="36"/>
                  <a:pt x="217" y="37"/>
                </a:cubicBezTo>
                <a:cubicBezTo>
                  <a:pt x="216" y="37"/>
                  <a:pt x="215" y="38"/>
                  <a:pt x="215" y="39"/>
                </a:cubicBezTo>
                <a:cubicBezTo>
                  <a:pt x="215" y="40"/>
                  <a:pt x="215" y="40"/>
                  <a:pt x="216" y="40"/>
                </a:cubicBezTo>
                <a:cubicBezTo>
                  <a:pt x="216" y="41"/>
                  <a:pt x="216" y="41"/>
                  <a:pt x="216" y="41"/>
                </a:cubicBezTo>
                <a:cubicBezTo>
                  <a:pt x="216" y="41"/>
                  <a:pt x="216" y="42"/>
                  <a:pt x="215" y="42"/>
                </a:cubicBezTo>
                <a:cubicBezTo>
                  <a:pt x="214" y="43"/>
                  <a:pt x="213" y="43"/>
                  <a:pt x="213" y="44"/>
                </a:cubicBezTo>
                <a:cubicBezTo>
                  <a:pt x="212" y="45"/>
                  <a:pt x="212" y="45"/>
                  <a:pt x="212" y="45"/>
                </a:cubicBezTo>
                <a:cubicBezTo>
                  <a:pt x="212" y="45"/>
                  <a:pt x="212" y="45"/>
                  <a:pt x="212" y="45"/>
                </a:cubicBezTo>
                <a:cubicBezTo>
                  <a:pt x="211" y="45"/>
                  <a:pt x="211" y="45"/>
                  <a:pt x="211" y="45"/>
                </a:cubicBezTo>
                <a:cubicBezTo>
                  <a:pt x="211" y="45"/>
                  <a:pt x="211" y="45"/>
                  <a:pt x="211" y="45"/>
                </a:cubicBezTo>
                <a:cubicBezTo>
                  <a:pt x="210" y="45"/>
                  <a:pt x="209" y="45"/>
                  <a:pt x="209" y="46"/>
                </a:cubicBezTo>
                <a:cubicBezTo>
                  <a:pt x="209" y="46"/>
                  <a:pt x="208" y="47"/>
                  <a:pt x="207" y="47"/>
                </a:cubicBezTo>
                <a:cubicBezTo>
                  <a:pt x="207" y="48"/>
                  <a:pt x="207" y="48"/>
                  <a:pt x="207" y="48"/>
                </a:cubicBezTo>
                <a:cubicBezTo>
                  <a:pt x="206" y="49"/>
                  <a:pt x="206" y="49"/>
                  <a:pt x="205" y="49"/>
                </a:cubicBezTo>
                <a:cubicBezTo>
                  <a:pt x="205" y="49"/>
                  <a:pt x="205" y="49"/>
                  <a:pt x="204" y="48"/>
                </a:cubicBezTo>
                <a:cubicBezTo>
                  <a:pt x="204" y="48"/>
                  <a:pt x="204" y="47"/>
                  <a:pt x="204" y="47"/>
                </a:cubicBezTo>
                <a:cubicBezTo>
                  <a:pt x="203" y="47"/>
                  <a:pt x="202" y="48"/>
                  <a:pt x="201" y="48"/>
                </a:cubicBezTo>
                <a:cubicBezTo>
                  <a:pt x="200" y="49"/>
                  <a:pt x="200" y="50"/>
                  <a:pt x="200" y="51"/>
                </a:cubicBezTo>
                <a:cubicBezTo>
                  <a:pt x="199" y="51"/>
                  <a:pt x="198" y="50"/>
                  <a:pt x="197" y="49"/>
                </a:cubicBezTo>
                <a:cubicBezTo>
                  <a:pt x="196" y="49"/>
                  <a:pt x="196" y="48"/>
                  <a:pt x="195" y="48"/>
                </a:cubicBezTo>
                <a:cubicBezTo>
                  <a:pt x="194" y="48"/>
                  <a:pt x="193" y="48"/>
                  <a:pt x="192" y="49"/>
                </a:cubicBezTo>
                <a:cubicBezTo>
                  <a:pt x="192" y="49"/>
                  <a:pt x="191" y="49"/>
                  <a:pt x="190" y="49"/>
                </a:cubicBezTo>
                <a:cubicBezTo>
                  <a:pt x="190" y="49"/>
                  <a:pt x="190" y="49"/>
                  <a:pt x="189" y="48"/>
                </a:cubicBezTo>
                <a:cubicBezTo>
                  <a:pt x="186" y="45"/>
                  <a:pt x="186" y="45"/>
                  <a:pt x="186" y="45"/>
                </a:cubicBezTo>
                <a:cubicBezTo>
                  <a:pt x="185" y="44"/>
                  <a:pt x="184" y="43"/>
                  <a:pt x="183" y="43"/>
                </a:cubicBezTo>
                <a:cubicBezTo>
                  <a:pt x="182" y="42"/>
                  <a:pt x="181" y="42"/>
                  <a:pt x="180" y="42"/>
                </a:cubicBezTo>
                <a:cubicBezTo>
                  <a:pt x="180" y="42"/>
                  <a:pt x="180" y="43"/>
                  <a:pt x="180" y="43"/>
                </a:cubicBezTo>
                <a:cubicBezTo>
                  <a:pt x="180" y="42"/>
                  <a:pt x="180" y="42"/>
                  <a:pt x="180" y="42"/>
                </a:cubicBezTo>
                <a:cubicBezTo>
                  <a:pt x="180" y="45"/>
                  <a:pt x="180" y="45"/>
                  <a:pt x="180" y="45"/>
                </a:cubicBezTo>
                <a:cubicBezTo>
                  <a:pt x="179" y="45"/>
                  <a:pt x="178" y="46"/>
                  <a:pt x="178" y="48"/>
                </a:cubicBezTo>
                <a:cubicBezTo>
                  <a:pt x="177" y="50"/>
                  <a:pt x="177" y="51"/>
                  <a:pt x="176" y="51"/>
                </a:cubicBezTo>
                <a:cubicBezTo>
                  <a:pt x="176" y="51"/>
                  <a:pt x="176" y="50"/>
                  <a:pt x="176" y="49"/>
                </a:cubicBezTo>
                <a:cubicBezTo>
                  <a:pt x="177" y="49"/>
                  <a:pt x="177" y="48"/>
                  <a:pt x="178" y="46"/>
                </a:cubicBezTo>
                <a:cubicBezTo>
                  <a:pt x="177" y="46"/>
                  <a:pt x="177" y="46"/>
                  <a:pt x="177" y="46"/>
                </a:cubicBezTo>
                <a:cubicBezTo>
                  <a:pt x="176" y="47"/>
                  <a:pt x="176" y="47"/>
                  <a:pt x="176" y="47"/>
                </a:cubicBezTo>
                <a:cubicBezTo>
                  <a:pt x="176" y="46"/>
                  <a:pt x="176" y="45"/>
                  <a:pt x="177" y="44"/>
                </a:cubicBezTo>
                <a:cubicBezTo>
                  <a:pt x="178" y="43"/>
                  <a:pt x="179" y="41"/>
                  <a:pt x="179" y="39"/>
                </a:cubicBezTo>
                <a:cubicBezTo>
                  <a:pt x="179" y="39"/>
                  <a:pt x="178" y="37"/>
                  <a:pt x="178" y="36"/>
                </a:cubicBezTo>
                <a:cubicBezTo>
                  <a:pt x="178" y="34"/>
                  <a:pt x="177" y="33"/>
                  <a:pt x="176" y="33"/>
                </a:cubicBezTo>
                <a:cubicBezTo>
                  <a:pt x="176" y="32"/>
                  <a:pt x="177" y="31"/>
                  <a:pt x="177" y="31"/>
                </a:cubicBezTo>
                <a:cubicBezTo>
                  <a:pt x="178" y="30"/>
                  <a:pt x="178" y="29"/>
                  <a:pt x="178" y="28"/>
                </a:cubicBezTo>
                <a:cubicBezTo>
                  <a:pt x="178" y="27"/>
                  <a:pt x="178" y="27"/>
                  <a:pt x="177" y="26"/>
                </a:cubicBezTo>
                <a:cubicBezTo>
                  <a:pt x="177" y="25"/>
                  <a:pt x="177" y="25"/>
                  <a:pt x="177" y="24"/>
                </a:cubicBezTo>
                <a:cubicBezTo>
                  <a:pt x="177" y="24"/>
                  <a:pt x="177" y="23"/>
                  <a:pt x="178" y="22"/>
                </a:cubicBezTo>
                <a:cubicBezTo>
                  <a:pt x="179" y="22"/>
                  <a:pt x="179" y="21"/>
                  <a:pt x="179" y="20"/>
                </a:cubicBezTo>
                <a:cubicBezTo>
                  <a:pt x="179" y="20"/>
                  <a:pt x="179" y="19"/>
                  <a:pt x="179" y="18"/>
                </a:cubicBezTo>
                <a:cubicBezTo>
                  <a:pt x="180" y="18"/>
                  <a:pt x="181" y="18"/>
                  <a:pt x="182" y="17"/>
                </a:cubicBezTo>
                <a:cubicBezTo>
                  <a:pt x="182" y="17"/>
                  <a:pt x="182" y="16"/>
                  <a:pt x="182" y="16"/>
                </a:cubicBezTo>
                <a:cubicBezTo>
                  <a:pt x="183" y="14"/>
                  <a:pt x="183" y="14"/>
                  <a:pt x="183" y="14"/>
                </a:cubicBezTo>
                <a:cubicBezTo>
                  <a:pt x="183" y="14"/>
                  <a:pt x="183" y="14"/>
                  <a:pt x="184" y="14"/>
                </a:cubicBezTo>
                <a:cubicBezTo>
                  <a:pt x="186" y="14"/>
                  <a:pt x="187" y="13"/>
                  <a:pt x="188" y="11"/>
                </a:cubicBezTo>
                <a:cubicBezTo>
                  <a:pt x="188" y="10"/>
                  <a:pt x="189" y="9"/>
                  <a:pt x="190" y="9"/>
                </a:cubicBezTo>
                <a:cubicBezTo>
                  <a:pt x="191" y="9"/>
                  <a:pt x="192" y="9"/>
                  <a:pt x="193" y="9"/>
                </a:cubicBezTo>
                <a:cubicBezTo>
                  <a:pt x="194" y="9"/>
                  <a:pt x="195" y="9"/>
                  <a:pt x="196" y="9"/>
                </a:cubicBezTo>
                <a:cubicBezTo>
                  <a:pt x="197" y="9"/>
                  <a:pt x="198" y="9"/>
                  <a:pt x="198" y="8"/>
                </a:cubicBezTo>
                <a:cubicBezTo>
                  <a:pt x="199" y="7"/>
                  <a:pt x="200" y="7"/>
                  <a:pt x="201" y="7"/>
                </a:cubicBezTo>
                <a:cubicBezTo>
                  <a:pt x="201" y="8"/>
                  <a:pt x="201" y="9"/>
                  <a:pt x="202" y="9"/>
                </a:cubicBezTo>
                <a:cubicBezTo>
                  <a:pt x="202" y="9"/>
                  <a:pt x="203" y="10"/>
                  <a:pt x="203" y="10"/>
                </a:cubicBezTo>
                <a:cubicBezTo>
                  <a:pt x="205" y="10"/>
                  <a:pt x="205" y="10"/>
                  <a:pt x="205" y="10"/>
                </a:cubicBezTo>
                <a:cubicBezTo>
                  <a:pt x="205" y="10"/>
                  <a:pt x="206" y="11"/>
                  <a:pt x="206" y="11"/>
                </a:cubicBezTo>
                <a:cubicBezTo>
                  <a:pt x="206" y="11"/>
                  <a:pt x="206" y="11"/>
                  <a:pt x="207" y="11"/>
                </a:cubicBezTo>
                <a:cubicBezTo>
                  <a:pt x="208" y="11"/>
                  <a:pt x="208" y="10"/>
                  <a:pt x="208" y="10"/>
                </a:cubicBezTo>
                <a:cubicBezTo>
                  <a:pt x="208" y="11"/>
                  <a:pt x="209" y="11"/>
                  <a:pt x="211" y="12"/>
                </a:cubicBezTo>
                <a:cubicBezTo>
                  <a:pt x="213" y="13"/>
                  <a:pt x="213" y="14"/>
                  <a:pt x="213" y="15"/>
                </a:cubicBezTo>
                <a:cubicBezTo>
                  <a:pt x="213" y="16"/>
                  <a:pt x="213" y="16"/>
                  <a:pt x="213" y="16"/>
                </a:cubicBezTo>
                <a:cubicBezTo>
                  <a:pt x="213" y="17"/>
                  <a:pt x="213" y="17"/>
                  <a:pt x="213" y="17"/>
                </a:cubicBezTo>
                <a:cubicBezTo>
                  <a:pt x="214" y="17"/>
                  <a:pt x="214" y="18"/>
                  <a:pt x="214" y="18"/>
                </a:cubicBezTo>
                <a:cubicBezTo>
                  <a:pt x="215" y="18"/>
                  <a:pt x="215" y="19"/>
                  <a:pt x="215" y="19"/>
                </a:cubicBezTo>
                <a:cubicBezTo>
                  <a:pt x="215" y="19"/>
                  <a:pt x="216" y="18"/>
                  <a:pt x="216" y="18"/>
                </a:cubicBezTo>
                <a:cubicBezTo>
                  <a:pt x="216" y="18"/>
                  <a:pt x="217" y="18"/>
                  <a:pt x="217" y="18"/>
                </a:cubicBezTo>
                <a:cubicBezTo>
                  <a:pt x="217" y="18"/>
                  <a:pt x="218" y="18"/>
                  <a:pt x="218" y="19"/>
                </a:cubicBezTo>
                <a:cubicBezTo>
                  <a:pt x="218" y="20"/>
                  <a:pt x="218" y="20"/>
                  <a:pt x="218" y="21"/>
                </a:cubicBezTo>
                <a:cubicBezTo>
                  <a:pt x="217" y="21"/>
                  <a:pt x="217" y="22"/>
                  <a:pt x="217" y="22"/>
                </a:cubicBezTo>
                <a:cubicBezTo>
                  <a:pt x="217" y="23"/>
                  <a:pt x="217" y="23"/>
                  <a:pt x="218" y="25"/>
                </a:cubicBezTo>
                <a:cubicBezTo>
                  <a:pt x="218" y="26"/>
                  <a:pt x="219" y="27"/>
                  <a:pt x="220" y="28"/>
                </a:cubicBezTo>
                <a:close/>
                <a:moveTo>
                  <a:pt x="223" y="84"/>
                </a:moveTo>
                <a:cubicBezTo>
                  <a:pt x="224" y="84"/>
                  <a:pt x="224" y="84"/>
                  <a:pt x="224" y="85"/>
                </a:cubicBezTo>
                <a:cubicBezTo>
                  <a:pt x="224" y="85"/>
                  <a:pt x="224" y="85"/>
                  <a:pt x="225" y="85"/>
                </a:cubicBezTo>
                <a:cubicBezTo>
                  <a:pt x="225" y="85"/>
                  <a:pt x="225" y="85"/>
                  <a:pt x="225" y="85"/>
                </a:cubicBezTo>
                <a:cubicBezTo>
                  <a:pt x="225" y="85"/>
                  <a:pt x="225" y="85"/>
                  <a:pt x="224" y="85"/>
                </a:cubicBezTo>
                <a:cubicBezTo>
                  <a:pt x="224" y="85"/>
                  <a:pt x="223" y="85"/>
                  <a:pt x="223" y="84"/>
                </a:cubicBezTo>
                <a:close/>
                <a:moveTo>
                  <a:pt x="136" y="248"/>
                </a:moveTo>
                <a:cubicBezTo>
                  <a:pt x="136" y="248"/>
                  <a:pt x="136" y="248"/>
                  <a:pt x="136" y="248"/>
                </a:cubicBezTo>
                <a:cubicBezTo>
                  <a:pt x="136" y="248"/>
                  <a:pt x="136" y="249"/>
                  <a:pt x="136" y="249"/>
                </a:cubicBezTo>
                <a:cubicBezTo>
                  <a:pt x="136" y="249"/>
                  <a:pt x="136" y="249"/>
                  <a:pt x="137" y="249"/>
                </a:cubicBezTo>
                <a:cubicBezTo>
                  <a:pt x="137" y="254"/>
                  <a:pt x="137" y="254"/>
                  <a:pt x="137" y="254"/>
                </a:cubicBezTo>
                <a:cubicBezTo>
                  <a:pt x="136" y="254"/>
                  <a:pt x="135" y="254"/>
                  <a:pt x="134" y="253"/>
                </a:cubicBezTo>
                <a:cubicBezTo>
                  <a:pt x="134" y="253"/>
                  <a:pt x="134" y="251"/>
                  <a:pt x="134" y="249"/>
                </a:cubicBezTo>
                <a:cubicBezTo>
                  <a:pt x="134" y="247"/>
                  <a:pt x="134" y="247"/>
                  <a:pt x="134" y="247"/>
                </a:cubicBezTo>
                <a:cubicBezTo>
                  <a:pt x="134" y="246"/>
                  <a:pt x="134" y="245"/>
                  <a:pt x="134" y="245"/>
                </a:cubicBezTo>
                <a:cubicBezTo>
                  <a:pt x="134" y="245"/>
                  <a:pt x="135" y="245"/>
                  <a:pt x="135" y="246"/>
                </a:cubicBezTo>
                <a:cubicBezTo>
                  <a:pt x="135" y="247"/>
                  <a:pt x="136" y="248"/>
                  <a:pt x="136" y="248"/>
                </a:cubicBezTo>
                <a:close/>
                <a:moveTo>
                  <a:pt x="295" y="2"/>
                </a:moveTo>
                <a:cubicBezTo>
                  <a:pt x="296" y="2"/>
                  <a:pt x="296" y="3"/>
                  <a:pt x="296" y="4"/>
                </a:cubicBezTo>
                <a:cubicBezTo>
                  <a:pt x="296" y="4"/>
                  <a:pt x="295" y="5"/>
                  <a:pt x="295" y="5"/>
                </a:cubicBezTo>
                <a:cubicBezTo>
                  <a:pt x="294" y="6"/>
                  <a:pt x="293" y="6"/>
                  <a:pt x="292" y="6"/>
                </a:cubicBezTo>
                <a:cubicBezTo>
                  <a:pt x="291" y="6"/>
                  <a:pt x="290" y="6"/>
                  <a:pt x="290" y="4"/>
                </a:cubicBezTo>
                <a:cubicBezTo>
                  <a:pt x="290" y="3"/>
                  <a:pt x="290" y="2"/>
                  <a:pt x="291" y="0"/>
                </a:cubicBezTo>
                <a:cubicBezTo>
                  <a:pt x="292" y="0"/>
                  <a:pt x="292" y="1"/>
                  <a:pt x="294" y="1"/>
                </a:cubicBezTo>
                <a:cubicBezTo>
                  <a:pt x="295" y="1"/>
                  <a:pt x="295" y="1"/>
                  <a:pt x="295" y="2"/>
                </a:cubicBezTo>
                <a:close/>
                <a:moveTo>
                  <a:pt x="190" y="131"/>
                </a:moveTo>
                <a:cubicBezTo>
                  <a:pt x="190" y="131"/>
                  <a:pt x="189" y="132"/>
                  <a:pt x="189" y="133"/>
                </a:cubicBezTo>
                <a:cubicBezTo>
                  <a:pt x="188" y="134"/>
                  <a:pt x="187" y="136"/>
                  <a:pt x="187" y="138"/>
                </a:cubicBezTo>
                <a:cubicBezTo>
                  <a:pt x="186" y="139"/>
                  <a:pt x="186" y="141"/>
                  <a:pt x="185" y="143"/>
                </a:cubicBezTo>
                <a:cubicBezTo>
                  <a:pt x="185" y="145"/>
                  <a:pt x="184" y="146"/>
                  <a:pt x="184" y="147"/>
                </a:cubicBezTo>
                <a:cubicBezTo>
                  <a:pt x="184" y="148"/>
                  <a:pt x="185" y="149"/>
                  <a:pt x="186" y="150"/>
                </a:cubicBezTo>
                <a:cubicBezTo>
                  <a:pt x="187" y="151"/>
                  <a:pt x="188" y="153"/>
                  <a:pt x="188" y="154"/>
                </a:cubicBezTo>
                <a:cubicBezTo>
                  <a:pt x="188" y="155"/>
                  <a:pt x="187" y="155"/>
                  <a:pt x="186" y="156"/>
                </a:cubicBezTo>
                <a:cubicBezTo>
                  <a:pt x="183" y="156"/>
                  <a:pt x="183" y="156"/>
                  <a:pt x="183" y="156"/>
                </a:cubicBezTo>
                <a:cubicBezTo>
                  <a:pt x="182" y="157"/>
                  <a:pt x="181" y="157"/>
                  <a:pt x="180" y="158"/>
                </a:cubicBezTo>
                <a:cubicBezTo>
                  <a:pt x="179" y="159"/>
                  <a:pt x="178" y="160"/>
                  <a:pt x="178" y="161"/>
                </a:cubicBezTo>
                <a:cubicBezTo>
                  <a:pt x="178" y="162"/>
                  <a:pt x="178" y="163"/>
                  <a:pt x="177" y="163"/>
                </a:cubicBezTo>
                <a:cubicBezTo>
                  <a:pt x="176" y="164"/>
                  <a:pt x="176" y="165"/>
                  <a:pt x="176" y="167"/>
                </a:cubicBezTo>
                <a:cubicBezTo>
                  <a:pt x="176" y="167"/>
                  <a:pt x="176" y="168"/>
                  <a:pt x="176" y="169"/>
                </a:cubicBezTo>
                <a:cubicBezTo>
                  <a:pt x="176" y="169"/>
                  <a:pt x="176" y="170"/>
                  <a:pt x="176" y="171"/>
                </a:cubicBezTo>
                <a:cubicBezTo>
                  <a:pt x="178" y="172"/>
                  <a:pt x="180" y="173"/>
                  <a:pt x="182" y="174"/>
                </a:cubicBezTo>
                <a:cubicBezTo>
                  <a:pt x="183" y="175"/>
                  <a:pt x="185" y="176"/>
                  <a:pt x="186" y="177"/>
                </a:cubicBezTo>
                <a:cubicBezTo>
                  <a:pt x="187" y="178"/>
                  <a:pt x="188" y="179"/>
                  <a:pt x="188" y="179"/>
                </a:cubicBezTo>
                <a:cubicBezTo>
                  <a:pt x="188" y="179"/>
                  <a:pt x="188" y="180"/>
                  <a:pt x="187" y="180"/>
                </a:cubicBezTo>
                <a:cubicBezTo>
                  <a:pt x="186" y="180"/>
                  <a:pt x="185" y="179"/>
                  <a:pt x="184" y="178"/>
                </a:cubicBezTo>
                <a:cubicBezTo>
                  <a:pt x="184" y="178"/>
                  <a:pt x="184" y="178"/>
                  <a:pt x="184" y="178"/>
                </a:cubicBezTo>
                <a:cubicBezTo>
                  <a:pt x="184" y="178"/>
                  <a:pt x="184" y="178"/>
                  <a:pt x="183" y="178"/>
                </a:cubicBezTo>
                <a:cubicBezTo>
                  <a:pt x="183" y="178"/>
                  <a:pt x="183" y="178"/>
                  <a:pt x="183" y="177"/>
                </a:cubicBezTo>
                <a:cubicBezTo>
                  <a:pt x="178" y="177"/>
                  <a:pt x="178" y="177"/>
                  <a:pt x="178" y="177"/>
                </a:cubicBezTo>
                <a:cubicBezTo>
                  <a:pt x="178" y="176"/>
                  <a:pt x="178" y="176"/>
                  <a:pt x="176" y="176"/>
                </a:cubicBezTo>
                <a:cubicBezTo>
                  <a:pt x="175" y="175"/>
                  <a:pt x="174" y="175"/>
                  <a:pt x="173" y="175"/>
                </a:cubicBezTo>
                <a:cubicBezTo>
                  <a:pt x="173" y="175"/>
                  <a:pt x="173" y="176"/>
                  <a:pt x="172" y="176"/>
                </a:cubicBezTo>
                <a:cubicBezTo>
                  <a:pt x="172" y="176"/>
                  <a:pt x="171" y="177"/>
                  <a:pt x="171" y="178"/>
                </a:cubicBezTo>
                <a:cubicBezTo>
                  <a:pt x="171" y="179"/>
                  <a:pt x="172" y="180"/>
                  <a:pt x="173" y="180"/>
                </a:cubicBezTo>
                <a:cubicBezTo>
                  <a:pt x="175" y="181"/>
                  <a:pt x="175" y="182"/>
                  <a:pt x="175" y="183"/>
                </a:cubicBezTo>
                <a:cubicBezTo>
                  <a:pt x="175" y="183"/>
                  <a:pt x="175" y="184"/>
                  <a:pt x="175" y="184"/>
                </a:cubicBezTo>
                <a:cubicBezTo>
                  <a:pt x="174" y="185"/>
                  <a:pt x="174" y="185"/>
                  <a:pt x="173" y="185"/>
                </a:cubicBezTo>
                <a:cubicBezTo>
                  <a:pt x="173" y="185"/>
                  <a:pt x="172" y="184"/>
                  <a:pt x="170" y="183"/>
                </a:cubicBezTo>
                <a:cubicBezTo>
                  <a:pt x="169" y="183"/>
                  <a:pt x="168" y="182"/>
                  <a:pt x="167" y="182"/>
                </a:cubicBezTo>
                <a:cubicBezTo>
                  <a:pt x="165" y="182"/>
                  <a:pt x="164" y="183"/>
                  <a:pt x="164" y="184"/>
                </a:cubicBezTo>
                <a:cubicBezTo>
                  <a:pt x="164" y="185"/>
                  <a:pt x="163" y="186"/>
                  <a:pt x="162" y="186"/>
                </a:cubicBezTo>
                <a:cubicBezTo>
                  <a:pt x="162" y="187"/>
                  <a:pt x="163" y="187"/>
                  <a:pt x="163" y="188"/>
                </a:cubicBezTo>
                <a:cubicBezTo>
                  <a:pt x="164" y="189"/>
                  <a:pt x="164" y="190"/>
                  <a:pt x="164" y="190"/>
                </a:cubicBezTo>
                <a:cubicBezTo>
                  <a:pt x="164" y="191"/>
                  <a:pt x="163" y="192"/>
                  <a:pt x="162" y="192"/>
                </a:cubicBezTo>
                <a:cubicBezTo>
                  <a:pt x="161" y="192"/>
                  <a:pt x="160" y="192"/>
                  <a:pt x="159" y="191"/>
                </a:cubicBezTo>
                <a:cubicBezTo>
                  <a:pt x="158" y="191"/>
                  <a:pt x="156" y="190"/>
                  <a:pt x="155" y="190"/>
                </a:cubicBezTo>
                <a:cubicBezTo>
                  <a:pt x="155" y="191"/>
                  <a:pt x="154" y="192"/>
                  <a:pt x="154" y="193"/>
                </a:cubicBezTo>
                <a:cubicBezTo>
                  <a:pt x="153" y="193"/>
                  <a:pt x="153" y="193"/>
                  <a:pt x="152" y="194"/>
                </a:cubicBezTo>
                <a:cubicBezTo>
                  <a:pt x="152" y="194"/>
                  <a:pt x="151" y="194"/>
                  <a:pt x="151" y="195"/>
                </a:cubicBezTo>
                <a:cubicBezTo>
                  <a:pt x="150" y="196"/>
                  <a:pt x="150" y="197"/>
                  <a:pt x="150" y="198"/>
                </a:cubicBezTo>
                <a:cubicBezTo>
                  <a:pt x="150" y="198"/>
                  <a:pt x="150" y="199"/>
                  <a:pt x="150" y="200"/>
                </a:cubicBezTo>
                <a:cubicBezTo>
                  <a:pt x="151" y="200"/>
                  <a:pt x="151" y="200"/>
                  <a:pt x="152" y="200"/>
                </a:cubicBezTo>
                <a:cubicBezTo>
                  <a:pt x="151" y="202"/>
                  <a:pt x="151" y="203"/>
                  <a:pt x="150" y="204"/>
                </a:cubicBezTo>
                <a:cubicBezTo>
                  <a:pt x="150" y="205"/>
                  <a:pt x="149" y="206"/>
                  <a:pt x="148" y="206"/>
                </a:cubicBezTo>
                <a:cubicBezTo>
                  <a:pt x="146" y="206"/>
                  <a:pt x="145" y="205"/>
                  <a:pt x="145" y="204"/>
                </a:cubicBezTo>
                <a:cubicBezTo>
                  <a:pt x="145" y="203"/>
                  <a:pt x="144" y="203"/>
                  <a:pt x="143" y="202"/>
                </a:cubicBezTo>
                <a:cubicBezTo>
                  <a:pt x="137" y="202"/>
                  <a:pt x="137" y="202"/>
                  <a:pt x="137" y="202"/>
                </a:cubicBezTo>
                <a:cubicBezTo>
                  <a:pt x="135" y="202"/>
                  <a:pt x="133" y="203"/>
                  <a:pt x="132" y="203"/>
                </a:cubicBezTo>
                <a:cubicBezTo>
                  <a:pt x="131" y="204"/>
                  <a:pt x="130" y="205"/>
                  <a:pt x="130" y="207"/>
                </a:cubicBezTo>
                <a:cubicBezTo>
                  <a:pt x="130" y="208"/>
                  <a:pt x="131" y="209"/>
                  <a:pt x="131" y="210"/>
                </a:cubicBezTo>
                <a:cubicBezTo>
                  <a:pt x="131" y="211"/>
                  <a:pt x="131" y="212"/>
                  <a:pt x="132" y="213"/>
                </a:cubicBezTo>
                <a:cubicBezTo>
                  <a:pt x="131" y="213"/>
                  <a:pt x="131" y="214"/>
                  <a:pt x="130" y="215"/>
                </a:cubicBezTo>
                <a:cubicBezTo>
                  <a:pt x="130" y="216"/>
                  <a:pt x="129" y="217"/>
                  <a:pt x="128" y="217"/>
                </a:cubicBezTo>
                <a:cubicBezTo>
                  <a:pt x="128" y="217"/>
                  <a:pt x="128" y="217"/>
                  <a:pt x="128" y="216"/>
                </a:cubicBezTo>
                <a:cubicBezTo>
                  <a:pt x="127" y="215"/>
                  <a:pt x="127" y="214"/>
                  <a:pt x="127" y="214"/>
                </a:cubicBezTo>
                <a:cubicBezTo>
                  <a:pt x="127" y="213"/>
                  <a:pt x="127" y="212"/>
                  <a:pt x="127" y="211"/>
                </a:cubicBezTo>
                <a:cubicBezTo>
                  <a:pt x="126" y="211"/>
                  <a:pt x="126" y="210"/>
                  <a:pt x="126" y="210"/>
                </a:cubicBezTo>
                <a:cubicBezTo>
                  <a:pt x="126" y="210"/>
                  <a:pt x="126" y="209"/>
                  <a:pt x="126" y="209"/>
                </a:cubicBezTo>
                <a:cubicBezTo>
                  <a:pt x="126" y="209"/>
                  <a:pt x="126" y="209"/>
                  <a:pt x="126" y="208"/>
                </a:cubicBezTo>
                <a:cubicBezTo>
                  <a:pt x="123" y="204"/>
                  <a:pt x="123" y="204"/>
                  <a:pt x="123" y="204"/>
                </a:cubicBezTo>
                <a:cubicBezTo>
                  <a:pt x="121" y="204"/>
                  <a:pt x="118" y="204"/>
                  <a:pt x="116" y="205"/>
                </a:cubicBezTo>
                <a:cubicBezTo>
                  <a:pt x="113" y="205"/>
                  <a:pt x="111" y="205"/>
                  <a:pt x="109" y="206"/>
                </a:cubicBezTo>
                <a:cubicBezTo>
                  <a:pt x="107" y="206"/>
                  <a:pt x="105" y="207"/>
                  <a:pt x="103" y="208"/>
                </a:cubicBezTo>
                <a:cubicBezTo>
                  <a:pt x="102" y="209"/>
                  <a:pt x="101" y="210"/>
                  <a:pt x="101" y="211"/>
                </a:cubicBezTo>
                <a:cubicBezTo>
                  <a:pt x="101" y="211"/>
                  <a:pt x="100" y="211"/>
                  <a:pt x="100" y="209"/>
                </a:cubicBezTo>
                <a:cubicBezTo>
                  <a:pt x="100" y="207"/>
                  <a:pt x="99" y="207"/>
                  <a:pt x="98" y="207"/>
                </a:cubicBezTo>
                <a:cubicBezTo>
                  <a:pt x="97" y="207"/>
                  <a:pt x="95" y="207"/>
                  <a:pt x="94" y="209"/>
                </a:cubicBezTo>
                <a:cubicBezTo>
                  <a:pt x="93" y="210"/>
                  <a:pt x="92" y="212"/>
                  <a:pt x="92" y="213"/>
                </a:cubicBezTo>
                <a:cubicBezTo>
                  <a:pt x="91" y="215"/>
                  <a:pt x="90" y="216"/>
                  <a:pt x="90" y="216"/>
                </a:cubicBezTo>
                <a:cubicBezTo>
                  <a:pt x="90" y="216"/>
                  <a:pt x="89" y="216"/>
                  <a:pt x="87" y="217"/>
                </a:cubicBezTo>
                <a:cubicBezTo>
                  <a:pt x="88" y="214"/>
                  <a:pt x="89" y="213"/>
                  <a:pt x="90" y="212"/>
                </a:cubicBezTo>
                <a:cubicBezTo>
                  <a:pt x="91" y="211"/>
                  <a:pt x="92" y="209"/>
                  <a:pt x="92" y="208"/>
                </a:cubicBezTo>
                <a:cubicBezTo>
                  <a:pt x="92" y="208"/>
                  <a:pt x="92" y="208"/>
                  <a:pt x="92" y="208"/>
                </a:cubicBezTo>
                <a:cubicBezTo>
                  <a:pt x="92" y="204"/>
                  <a:pt x="92" y="204"/>
                  <a:pt x="92" y="204"/>
                </a:cubicBezTo>
                <a:cubicBezTo>
                  <a:pt x="91" y="203"/>
                  <a:pt x="90" y="203"/>
                  <a:pt x="90" y="203"/>
                </a:cubicBezTo>
                <a:cubicBezTo>
                  <a:pt x="90" y="203"/>
                  <a:pt x="90" y="203"/>
                  <a:pt x="90" y="202"/>
                </a:cubicBezTo>
                <a:cubicBezTo>
                  <a:pt x="90" y="202"/>
                  <a:pt x="90" y="202"/>
                  <a:pt x="90" y="201"/>
                </a:cubicBezTo>
                <a:cubicBezTo>
                  <a:pt x="90" y="201"/>
                  <a:pt x="90" y="200"/>
                  <a:pt x="88" y="200"/>
                </a:cubicBezTo>
                <a:cubicBezTo>
                  <a:pt x="87" y="199"/>
                  <a:pt x="86" y="199"/>
                  <a:pt x="85" y="199"/>
                </a:cubicBezTo>
                <a:cubicBezTo>
                  <a:pt x="85" y="199"/>
                  <a:pt x="84" y="199"/>
                  <a:pt x="83" y="200"/>
                </a:cubicBezTo>
                <a:cubicBezTo>
                  <a:pt x="82" y="200"/>
                  <a:pt x="81" y="201"/>
                  <a:pt x="80" y="201"/>
                </a:cubicBezTo>
                <a:cubicBezTo>
                  <a:pt x="79" y="201"/>
                  <a:pt x="78" y="200"/>
                  <a:pt x="78" y="200"/>
                </a:cubicBezTo>
                <a:cubicBezTo>
                  <a:pt x="78" y="199"/>
                  <a:pt x="78" y="199"/>
                  <a:pt x="77" y="198"/>
                </a:cubicBezTo>
                <a:cubicBezTo>
                  <a:pt x="77" y="197"/>
                  <a:pt x="77" y="196"/>
                  <a:pt x="76" y="195"/>
                </a:cubicBezTo>
                <a:cubicBezTo>
                  <a:pt x="76" y="195"/>
                  <a:pt x="75" y="195"/>
                  <a:pt x="74" y="195"/>
                </a:cubicBezTo>
                <a:cubicBezTo>
                  <a:pt x="72" y="195"/>
                  <a:pt x="71" y="195"/>
                  <a:pt x="70" y="196"/>
                </a:cubicBezTo>
                <a:cubicBezTo>
                  <a:pt x="70" y="198"/>
                  <a:pt x="69" y="199"/>
                  <a:pt x="68" y="201"/>
                </a:cubicBezTo>
                <a:cubicBezTo>
                  <a:pt x="68" y="202"/>
                  <a:pt x="67" y="204"/>
                  <a:pt x="66" y="205"/>
                </a:cubicBezTo>
                <a:cubicBezTo>
                  <a:pt x="65" y="206"/>
                  <a:pt x="64" y="207"/>
                  <a:pt x="62" y="207"/>
                </a:cubicBezTo>
                <a:cubicBezTo>
                  <a:pt x="61" y="207"/>
                  <a:pt x="61" y="206"/>
                  <a:pt x="60" y="205"/>
                </a:cubicBezTo>
                <a:cubicBezTo>
                  <a:pt x="60" y="203"/>
                  <a:pt x="61" y="201"/>
                  <a:pt x="64" y="200"/>
                </a:cubicBezTo>
                <a:cubicBezTo>
                  <a:pt x="66" y="198"/>
                  <a:pt x="67" y="197"/>
                  <a:pt x="68" y="196"/>
                </a:cubicBezTo>
                <a:cubicBezTo>
                  <a:pt x="69" y="192"/>
                  <a:pt x="69" y="192"/>
                  <a:pt x="69" y="192"/>
                </a:cubicBezTo>
                <a:cubicBezTo>
                  <a:pt x="69" y="192"/>
                  <a:pt x="69" y="191"/>
                  <a:pt x="68" y="190"/>
                </a:cubicBezTo>
                <a:cubicBezTo>
                  <a:pt x="68" y="190"/>
                  <a:pt x="67" y="190"/>
                  <a:pt x="67" y="189"/>
                </a:cubicBezTo>
                <a:cubicBezTo>
                  <a:pt x="66" y="189"/>
                  <a:pt x="66" y="189"/>
                  <a:pt x="65" y="188"/>
                </a:cubicBezTo>
                <a:cubicBezTo>
                  <a:pt x="64" y="188"/>
                  <a:pt x="64" y="187"/>
                  <a:pt x="64" y="186"/>
                </a:cubicBezTo>
                <a:cubicBezTo>
                  <a:pt x="64" y="185"/>
                  <a:pt x="65" y="185"/>
                  <a:pt x="65" y="185"/>
                </a:cubicBezTo>
                <a:cubicBezTo>
                  <a:pt x="65" y="184"/>
                  <a:pt x="64" y="182"/>
                  <a:pt x="64" y="181"/>
                </a:cubicBezTo>
                <a:cubicBezTo>
                  <a:pt x="64" y="180"/>
                  <a:pt x="63" y="179"/>
                  <a:pt x="61" y="179"/>
                </a:cubicBezTo>
                <a:cubicBezTo>
                  <a:pt x="61" y="179"/>
                  <a:pt x="60" y="179"/>
                  <a:pt x="59" y="180"/>
                </a:cubicBezTo>
                <a:cubicBezTo>
                  <a:pt x="59" y="181"/>
                  <a:pt x="58" y="181"/>
                  <a:pt x="56" y="181"/>
                </a:cubicBezTo>
                <a:cubicBezTo>
                  <a:pt x="55" y="181"/>
                  <a:pt x="55" y="181"/>
                  <a:pt x="55" y="180"/>
                </a:cubicBezTo>
                <a:cubicBezTo>
                  <a:pt x="55" y="179"/>
                  <a:pt x="55" y="179"/>
                  <a:pt x="55" y="178"/>
                </a:cubicBezTo>
                <a:cubicBezTo>
                  <a:pt x="55" y="177"/>
                  <a:pt x="55" y="176"/>
                  <a:pt x="57" y="176"/>
                </a:cubicBezTo>
                <a:cubicBezTo>
                  <a:pt x="58" y="175"/>
                  <a:pt x="59" y="174"/>
                  <a:pt x="59" y="172"/>
                </a:cubicBezTo>
                <a:cubicBezTo>
                  <a:pt x="59" y="171"/>
                  <a:pt x="58" y="169"/>
                  <a:pt x="57" y="168"/>
                </a:cubicBezTo>
                <a:cubicBezTo>
                  <a:pt x="55" y="167"/>
                  <a:pt x="55" y="166"/>
                  <a:pt x="55" y="166"/>
                </a:cubicBezTo>
                <a:cubicBezTo>
                  <a:pt x="52" y="166"/>
                  <a:pt x="49" y="166"/>
                  <a:pt x="48" y="167"/>
                </a:cubicBezTo>
                <a:cubicBezTo>
                  <a:pt x="47" y="168"/>
                  <a:pt x="46" y="169"/>
                  <a:pt x="45" y="170"/>
                </a:cubicBezTo>
                <a:cubicBezTo>
                  <a:pt x="44" y="171"/>
                  <a:pt x="43" y="172"/>
                  <a:pt x="42" y="172"/>
                </a:cubicBezTo>
                <a:cubicBezTo>
                  <a:pt x="41" y="173"/>
                  <a:pt x="39" y="174"/>
                  <a:pt x="37" y="174"/>
                </a:cubicBezTo>
                <a:cubicBezTo>
                  <a:pt x="37" y="174"/>
                  <a:pt x="36" y="173"/>
                  <a:pt x="36" y="172"/>
                </a:cubicBezTo>
                <a:cubicBezTo>
                  <a:pt x="37" y="172"/>
                  <a:pt x="38" y="171"/>
                  <a:pt x="39" y="171"/>
                </a:cubicBezTo>
                <a:cubicBezTo>
                  <a:pt x="40" y="170"/>
                  <a:pt x="41" y="169"/>
                  <a:pt x="42" y="168"/>
                </a:cubicBezTo>
                <a:cubicBezTo>
                  <a:pt x="44" y="165"/>
                  <a:pt x="44" y="165"/>
                  <a:pt x="44" y="165"/>
                </a:cubicBezTo>
                <a:cubicBezTo>
                  <a:pt x="45" y="164"/>
                  <a:pt x="45" y="164"/>
                  <a:pt x="46" y="164"/>
                </a:cubicBezTo>
                <a:cubicBezTo>
                  <a:pt x="46" y="162"/>
                  <a:pt x="45" y="160"/>
                  <a:pt x="44" y="160"/>
                </a:cubicBezTo>
                <a:cubicBezTo>
                  <a:pt x="43" y="160"/>
                  <a:pt x="43" y="159"/>
                  <a:pt x="43" y="159"/>
                </a:cubicBezTo>
                <a:cubicBezTo>
                  <a:pt x="43" y="158"/>
                  <a:pt x="43" y="158"/>
                  <a:pt x="44" y="157"/>
                </a:cubicBezTo>
                <a:cubicBezTo>
                  <a:pt x="45" y="156"/>
                  <a:pt x="45" y="156"/>
                  <a:pt x="45" y="156"/>
                </a:cubicBezTo>
                <a:cubicBezTo>
                  <a:pt x="46" y="156"/>
                  <a:pt x="47" y="155"/>
                  <a:pt x="47" y="155"/>
                </a:cubicBezTo>
                <a:cubicBezTo>
                  <a:pt x="48" y="154"/>
                  <a:pt x="48" y="153"/>
                  <a:pt x="48" y="151"/>
                </a:cubicBezTo>
                <a:cubicBezTo>
                  <a:pt x="48" y="148"/>
                  <a:pt x="48" y="146"/>
                  <a:pt x="47" y="144"/>
                </a:cubicBezTo>
                <a:cubicBezTo>
                  <a:pt x="46" y="143"/>
                  <a:pt x="44" y="141"/>
                  <a:pt x="43" y="140"/>
                </a:cubicBezTo>
                <a:cubicBezTo>
                  <a:pt x="42" y="139"/>
                  <a:pt x="40" y="139"/>
                  <a:pt x="39" y="139"/>
                </a:cubicBezTo>
                <a:cubicBezTo>
                  <a:pt x="37" y="138"/>
                  <a:pt x="36" y="138"/>
                  <a:pt x="35" y="138"/>
                </a:cubicBezTo>
                <a:cubicBezTo>
                  <a:pt x="31" y="139"/>
                  <a:pt x="31" y="139"/>
                  <a:pt x="31" y="139"/>
                </a:cubicBezTo>
                <a:cubicBezTo>
                  <a:pt x="29" y="139"/>
                  <a:pt x="28" y="139"/>
                  <a:pt x="28" y="140"/>
                </a:cubicBezTo>
                <a:cubicBezTo>
                  <a:pt x="27" y="140"/>
                  <a:pt x="26" y="140"/>
                  <a:pt x="26" y="141"/>
                </a:cubicBezTo>
                <a:cubicBezTo>
                  <a:pt x="26" y="141"/>
                  <a:pt x="25" y="140"/>
                  <a:pt x="26" y="140"/>
                </a:cubicBezTo>
                <a:cubicBezTo>
                  <a:pt x="26" y="140"/>
                  <a:pt x="25" y="140"/>
                  <a:pt x="24" y="140"/>
                </a:cubicBezTo>
                <a:cubicBezTo>
                  <a:pt x="24" y="140"/>
                  <a:pt x="23" y="140"/>
                  <a:pt x="21" y="141"/>
                </a:cubicBezTo>
                <a:cubicBezTo>
                  <a:pt x="21" y="140"/>
                  <a:pt x="22" y="140"/>
                  <a:pt x="23" y="139"/>
                </a:cubicBezTo>
                <a:cubicBezTo>
                  <a:pt x="25" y="139"/>
                  <a:pt x="26" y="138"/>
                  <a:pt x="28" y="137"/>
                </a:cubicBezTo>
                <a:cubicBezTo>
                  <a:pt x="29" y="137"/>
                  <a:pt x="31" y="136"/>
                  <a:pt x="33" y="136"/>
                </a:cubicBezTo>
                <a:cubicBezTo>
                  <a:pt x="34" y="135"/>
                  <a:pt x="36" y="135"/>
                  <a:pt x="37" y="135"/>
                </a:cubicBezTo>
                <a:cubicBezTo>
                  <a:pt x="36" y="135"/>
                  <a:pt x="36" y="135"/>
                  <a:pt x="36" y="135"/>
                </a:cubicBezTo>
                <a:cubicBezTo>
                  <a:pt x="36" y="135"/>
                  <a:pt x="37" y="135"/>
                  <a:pt x="39" y="135"/>
                </a:cubicBezTo>
                <a:cubicBezTo>
                  <a:pt x="40" y="135"/>
                  <a:pt x="42" y="135"/>
                  <a:pt x="43" y="135"/>
                </a:cubicBezTo>
                <a:cubicBezTo>
                  <a:pt x="45" y="134"/>
                  <a:pt x="46" y="133"/>
                  <a:pt x="46" y="132"/>
                </a:cubicBezTo>
                <a:cubicBezTo>
                  <a:pt x="46" y="131"/>
                  <a:pt x="45" y="130"/>
                  <a:pt x="45" y="129"/>
                </a:cubicBezTo>
                <a:cubicBezTo>
                  <a:pt x="44" y="129"/>
                  <a:pt x="44" y="128"/>
                  <a:pt x="44" y="127"/>
                </a:cubicBezTo>
                <a:cubicBezTo>
                  <a:pt x="44" y="126"/>
                  <a:pt x="44" y="124"/>
                  <a:pt x="45" y="124"/>
                </a:cubicBezTo>
                <a:cubicBezTo>
                  <a:pt x="45" y="123"/>
                  <a:pt x="46" y="123"/>
                  <a:pt x="47" y="123"/>
                </a:cubicBezTo>
                <a:cubicBezTo>
                  <a:pt x="48" y="123"/>
                  <a:pt x="48" y="122"/>
                  <a:pt x="49" y="122"/>
                </a:cubicBezTo>
                <a:cubicBezTo>
                  <a:pt x="50" y="121"/>
                  <a:pt x="50" y="120"/>
                  <a:pt x="50" y="118"/>
                </a:cubicBezTo>
                <a:cubicBezTo>
                  <a:pt x="50" y="118"/>
                  <a:pt x="50" y="117"/>
                  <a:pt x="49" y="117"/>
                </a:cubicBezTo>
                <a:cubicBezTo>
                  <a:pt x="48" y="116"/>
                  <a:pt x="47" y="116"/>
                  <a:pt x="46" y="116"/>
                </a:cubicBezTo>
                <a:cubicBezTo>
                  <a:pt x="45" y="116"/>
                  <a:pt x="44" y="115"/>
                  <a:pt x="44" y="115"/>
                </a:cubicBezTo>
                <a:cubicBezTo>
                  <a:pt x="43" y="115"/>
                  <a:pt x="43" y="114"/>
                  <a:pt x="43" y="113"/>
                </a:cubicBezTo>
                <a:cubicBezTo>
                  <a:pt x="43" y="112"/>
                  <a:pt x="43" y="112"/>
                  <a:pt x="44" y="112"/>
                </a:cubicBezTo>
                <a:cubicBezTo>
                  <a:pt x="44" y="111"/>
                  <a:pt x="45" y="111"/>
                  <a:pt x="45" y="111"/>
                </a:cubicBezTo>
                <a:cubicBezTo>
                  <a:pt x="46" y="111"/>
                  <a:pt x="47" y="111"/>
                  <a:pt x="47" y="111"/>
                </a:cubicBezTo>
                <a:cubicBezTo>
                  <a:pt x="48" y="111"/>
                  <a:pt x="49" y="112"/>
                  <a:pt x="50" y="112"/>
                </a:cubicBezTo>
                <a:cubicBezTo>
                  <a:pt x="51" y="112"/>
                  <a:pt x="52" y="111"/>
                  <a:pt x="52" y="110"/>
                </a:cubicBezTo>
                <a:cubicBezTo>
                  <a:pt x="52" y="108"/>
                  <a:pt x="52" y="107"/>
                  <a:pt x="50" y="106"/>
                </a:cubicBezTo>
                <a:cubicBezTo>
                  <a:pt x="48" y="106"/>
                  <a:pt x="47" y="105"/>
                  <a:pt x="47" y="104"/>
                </a:cubicBezTo>
                <a:cubicBezTo>
                  <a:pt x="47" y="103"/>
                  <a:pt x="48" y="103"/>
                  <a:pt x="48" y="103"/>
                </a:cubicBezTo>
                <a:cubicBezTo>
                  <a:pt x="49" y="102"/>
                  <a:pt x="49" y="102"/>
                  <a:pt x="50" y="102"/>
                </a:cubicBezTo>
                <a:cubicBezTo>
                  <a:pt x="50" y="102"/>
                  <a:pt x="51" y="103"/>
                  <a:pt x="52" y="103"/>
                </a:cubicBezTo>
                <a:cubicBezTo>
                  <a:pt x="54" y="103"/>
                  <a:pt x="55" y="102"/>
                  <a:pt x="55" y="100"/>
                </a:cubicBezTo>
                <a:cubicBezTo>
                  <a:pt x="55" y="99"/>
                  <a:pt x="55" y="98"/>
                  <a:pt x="54" y="98"/>
                </a:cubicBezTo>
                <a:cubicBezTo>
                  <a:pt x="54" y="97"/>
                  <a:pt x="53" y="96"/>
                  <a:pt x="53" y="95"/>
                </a:cubicBezTo>
                <a:cubicBezTo>
                  <a:pt x="53" y="94"/>
                  <a:pt x="53" y="93"/>
                  <a:pt x="54" y="93"/>
                </a:cubicBezTo>
                <a:cubicBezTo>
                  <a:pt x="54" y="93"/>
                  <a:pt x="55" y="93"/>
                  <a:pt x="55" y="93"/>
                </a:cubicBezTo>
                <a:cubicBezTo>
                  <a:pt x="56" y="93"/>
                  <a:pt x="57" y="93"/>
                  <a:pt x="58" y="93"/>
                </a:cubicBezTo>
                <a:cubicBezTo>
                  <a:pt x="59" y="94"/>
                  <a:pt x="59" y="94"/>
                  <a:pt x="60" y="94"/>
                </a:cubicBezTo>
                <a:cubicBezTo>
                  <a:pt x="61" y="93"/>
                  <a:pt x="62" y="92"/>
                  <a:pt x="63" y="91"/>
                </a:cubicBezTo>
                <a:cubicBezTo>
                  <a:pt x="64" y="90"/>
                  <a:pt x="65" y="89"/>
                  <a:pt x="65" y="88"/>
                </a:cubicBezTo>
                <a:cubicBezTo>
                  <a:pt x="65" y="86"/>
                  <a:pt x="64" y="85"/>
                  <a:pt x="63" y="85"/>
                </a:cubicBezTo>
                <a:cubicBezTo>
                  <a:pt x="62" y="84"/>
                  <a:pt x="61" y="84"/>
                  <a:pt x="60" y="83"/>
                </a:cubicBezTo>
                <a:cubicBezTo>
                  <a:pt x="59" y="83"/>
                  <a:pt x="58" y="82"/>
                  <a:pt x="57" y="82"/>
                </a:cubicBezTo>
                <a:cubicBezTo>
                  <a:pt x="56" y="81"/>
                  <a:pt x="55" y="80"/>
                  <a:pt x="55" y="78"/>
                </a:cubicBezTo>
                <a:cubicBezTo>
                  <a:pt x="55" y="77"/>
                  <a:pt x="56" y="77"/>
                  <a:pt x="58" y="77"/>
                </a:cubicBezTo>
                <a:cubicBezTo>
                  <a:pt x="59" y="77"/>
                  <a:pt x="60" y="77"/>
                  <a:pt x="63" y="79"/>
                </a:cubicBezTo>
                <a:cubicBezTo>
                  <a:pt x="65" y="81"/>
                  <a:pt x="67" y="82"/>
                  <a:pt x="68" y="84"/>
                </a:cubicBezTo>
                <a:cubicBezTo>
                  <a:pt x="69" y="83"/>
                  <a:pt x="71" y="82"/>
                  <a:pt x="73" y="81"/>
                </a:cubicBezTo>
                <a:cubicBezTo>
                  <a:pt x="75" y="79"/>
                  <a:pt x="76" y="77"/>
                  <a:pt x="77" y="73"/>
                </a:cubicBezTo>
                <a:cubicBezTo>
                  <a:pt x="76" y="72"/>
                  <a:pt x="74" y="71"/>
                  <a:pt x="72" y="70"/>
                </a:cubicBezTo>
                <a:cubicBezTo>
                  <a:pt x="71" y="69"/>
                  <a:pt x="70" y="67"/>
                  <a:pt x="70" y="65"/>
                </a:cubicBezTo>
                <a:cubicBezTo>
                  <a:pt x="70" y="64"/>
                  <a:pt x="70" y="64"/>
                  <a:pt x="72" y="64"/>
                </a:cubicBezTo>
                <a:cubicBezTo>
                  <a:pt x="73" y="64"/>
                  <a:pt x="74" y="64"/>
                  <a:pt x="75" y="65"/>
                </a:cubicBezTo>
                <a:cubicBezTo>
                  <a:pt x="76" y="66"/>
                  <a:pt x="76" y="66"/>
                  <a:pt x="77" y="67"/>
                </a:cubicBezTo>
                <a:cubicBezTo>
                  <a:pt x="78" y="68"/>
                  <a:pt x="79" y="69"/>
                  <a:pt x="80" y="70"/>
                </a:cubicBezTo>
                <a:cubicBezTo>
                  <a:pt x="81" y="71"/>
                  <a:pt x="82" y="71"/>
                  <a:pt x="84" y="71"/>
                </a:cubicBezTo>
                <a:cubicBezTo>
                  <a:pt x="85" y="71"/>
                  <a:pt x="85" y="70"/>
                  <a:pt x="87" y="69"/>
                </a:cubicBezTo>
                <a:cubicBezTo>
                  <a:pt x="88" y="68"/>
                  <a:pt x="90" y="67"/>
                  <a:pt x="92" y="67"/>
                </a:cubicBezTo>
                <a:cubicBezTo>
                  <a:pt x="93" y="66"/>
                  <a:pt x="93" y="66"/>
                  <a:pt x="93" y="65"/>
                </a:cubicBezTo>
                <a:cubicBezTo>
                  <a:pt x="93" y="64"/>
                  <a:pt x="94" y="63"/>
                  <a:pt x="94" y="62"/>
                </a:cubicBezTo>
                <a:cubicBezTo>
                  <a:pt x="94" y="61"/>
                  <a:pt x="94" y="61"/>
                  <a:pt x="94" y="60"/>
                </a:cubicBezTo>
                <a:cubicBezTo>
                  <a:pt x="94" y="59"/>
                  <a:pt x="95" y="58"/>
                  <a:pt x="96" y="58"/>
                </a:cubicBezTo>
                <a:cubicBezTo>
                  <a:pt x="96" y="58"/>
                  <a:pt x="97" y="59"/>
                  <a:pt x="98" y="61"/>
                </a:cubicBezTo>
                <a:cubicBezTo>
                  <a:pt x="98" y="62"/>
                  <a:pt x="99" y="63"/>
                  <a:pt x="99" y="63"/>
                </a:cubicBezTo>
                <a:cubicBezTo>
                  <a:pt x="99" y="61"/>
                  <a:pt x="99" y="60"/>
                  <a:pt x="99" y="59"/>
                </a:cubicBezTo>
                <a:cubicBezTo>
                  <a:pt x="98" y="58"/>
                  <a:pt x="98" y="56"/>
                  <a:pt x="98" y="55"/>
                </a:cubicBezTo>
                <a:cubicBezTo>
                  <a:pt x="99" y="55"/>
                  <a:pt x="99" y="55"/>
                  <a:pt x="99" y="56"/>
                </a:cubicBezTo>
                <a:cubicBezTo>
                  <a:pt x="99" y="59"/>
                  <a:pt x="99" y="59"/>
                  <a:pt x="99" y="59"/>
                </a:cubicBezTo>
                <a:cubicBezTo>
                  <a:pt x="100" y="59"/>
                  <a:pt x="100" y="59"/>
                  <a:pt x="100" y="60"/>
                </a:cubicBezTo>
                <a:cubicBezTo>
                  <a:pt x="101" y="62"/>
                  <a:pt x="101" y="62"/>
                  <a:pt x="101" y="62"/>
                </a:cubicBezTo>
                <a:cubicBezTo>
                  <a:pt x="101" y="63"/>
                  <a:pt x="101" y="64"/>
                  <a:pt x="101" y="64"/>
                </a:cubicBezTo>
                <a:cubicBezTo>
                  <a:pt x="101" y="65"/>
                  <a:pt x="102" y="65"/>
                  <a:pt x="103" y="65"/>
                </a:cubicBezTo>
                <a:cubicBezTo>
                  <a:pt x="103" y="65"/>
                  <a:pt x="104" y="65"/>
                  <a:pt x="104" y="64"/>
                </a:cubicBezTo>
                <a:cubicBezTo>
                  <a:pt x="104" y="63"/>
                  <a:pt x="104" y="61"/>
                  <a:pt x="104" y="60"/>
                </a:cubicBezTo>
                <a:cubicBezTo>
                  <a:pt x="104" y="60"/>
                  <a:pt x="104" y="59"/>
                  <a:pt x="104" y="59"/>
                </a:cubicBezTo>
                <a:cubicBezTo>
                  <a:pt x="104" y="58"/>
                  <a:pt x="104" y="58"/>
                  <a:pt x="104" y="58"/>
                </a:cubicBezTo>
                <a:cubicBezTo>
                  <a:pt x="104" y="57"/>
                  <a:pt x="104" y="57"/>
                  <a:pt x="104" y="57"/>
                </a:cubicBezTo>
                <a:cubicBezTo>
                  <a:pt x="104" y="56"/>
                  <a:pt x="104" y="56"/>
                  <a:pt x="104" y="56"/>
                </a:cubicBezTo>
                <a:cubicBezTo>
                  <a:pt x="104" y="56"/>
                  <a:pt x="104" y="55"/>
                  <a:pt x="104" y="54"/>
                </a:cubicBezTo>
                <a:cubicBezTo>
                  <a:pt x="104" y="54"/>
                  <a:pt x="104" y="54"/>
                  <a:pt x="104" y="54"/>
                </a:cubicBezTo>
                <a:cubicBezTo>
                  <a:pt x="104" y="53"/>
                  <a:pt x="104" y="53"/>
                  <a:pt x="104" y="53"/>
                </a:cubicBezTo>
                <a:cubicBezTo>
                  <a:pt x="104" y="53"/>
                  <a:pt x="104" y="53"/>
                  <a:pt x="103" y="53"/>
                </a:cubicBezTo>
                <a:cubicBezTo>
                  <a:pt x="103" y="52"/>
                  <a:pt x="103" y="52"/>
                  <a:pt x="103" y="52"/>
                </a:cubicBezTo>
                <a:cubicBezTo>
                  <a:pt x="103" y="52"/>
                  <a:pt x="104" y="52"/>
                  <a:pt x="104" y="51"/>
                </a:cubicBezTo>
                <a:cubicBezTo>
                  <a:pt x="103" y="51"/>
                  <a:pt x="103" y="51"/>
                  <a:pt x="103" y="50"/>
                </a:cubicBezTo>
                <a:cubicBezTo>
                  <a:pt x="103" y="50"/>
                  <a:pt x="103" y="49"/>
                  <a:pt x="104" y="48"/>
                </a:cubicBezTo>
                <a:cubicBezTo>
                  <a:pt x="104" y="47"/>
                  <a:pt x="105" y="46"/>
                  <a:pt x="105" y="46"/>
                </a:cubicBezTo>
                <a:cubicBezTo>
                  <a:pt x="105" y="46"/>
                  <a:pt x="106" y="47"/>
                  <a:pt x="106" y="49"/>
                </a:cubicBezTo>
                <a:cubicBezTo>
                  <a:pt x="107" y="51"/>
                  <a:pt x="107" y="52"/>
                  <a:pt x="107" y="53"/>
                </a:cubicBezTo>
                <a:cubicBezTo>
                  <a:pt x="107" y="54"/>
                  <a:pt x="107" y="55"/>
                  <a:pt x="106" y="55"/>
                </a:cubicBezTo>
                <a:cubicBezTo>
                  <a:pt x="106" y="56"/>
                  <a:pt x="106" y="56"/>
                  <a:pt x="106" y="57"/>
                </a:cubicBezTo>
                <a:cubicBezTo>
                  <a:pt x="106" y="60"/>
                  <a:pt x="107" y="62"/>
                  <a:pt x="108" y="63"/>
                </a:cubicBezTo>
                <a:cubicBezTo>
                  <a:pt x="110" y="64"/>
                  <a:pt x="112" y="65"/>
                  <a:pt x="115" y="66"/>
                </a:cubicBezTo>
                <a:cubicBezTo>
                  <a:pt x="116" y="66"/>
                  <a:pt x="116" y="65"/>
                  <a:pt x="118" y="63"/>
                </a:cubicBezTo>
                <a:cubicBezTo>
                  <a:pt x="119" y="60"/>
                  <a:pt x="120" y="59"/>
                  <a:pt x="120" y="57"/>
                </a:cubicBezTo>
                <a:cubicBezTo>
                  <a:pt x="120" y="57"/>
                  <a:pt x="120" y="57"/>
                  <a:pt x="120" y="57"/>
                </a:cubicBezTo>
                <a:cubicBezTo>
                  <a:pt x="120" y="55"/>
                  <a:pt x="121" y="54"/>
                  <a:pt x="122" y="53"/>
                </a:cubicBezTo>
                <a:cubicBezTo>
                  <a:pt x="123" y="52"/>
                  <a:pt x="124" y="51"/>
                  <a:pt x="124" y="50"/>
                </a:cubicBezTo>
                <a:cubicBezTo>
                  <a:pt x="124" y="49"/>
                  <a:pt x="124" y="49"/>
                  <a:pt x="123" y="47"/>
                </a:cubicBezTo>
                <a:cubicBezTo>
                  <a:pt x="124" y="47"/>
                  <a:pt x="124" y="46"/>
                  <a:pt x="124" y="44"/>
                </a:cubicBezTo>
                <a:cubicBezTo>
                  <a:pt x="126" y="38"/>
                  <a:pt x="126" y="38"/>
                  <a:pt x="126" y="38"/>
                </a:cubicBezTo>
                <a:cubicBezTo>
                  <a:pt x="126" y="35"/>
                  <a:pt x="127" y="33"/>
                  <a:pt x="127" y="31"/>
                </a:cubicBezTo>
                <a:cubicBezTo>
                  <a:pt x="128" y="29"/>
                  <a:pt x="129" y="28"/>
                  <a:pt x="129" y="28"/>
                </a:cubicBezTo>
                <a:cubicBezTo>
                  <a:pt x="129" y="28"/>
                  <a:pt x="129" y="27"/>
                  <a:pt x="129" y="26"/>
                </a:cubicBezTo>
                <a:cubicBezTo>
                  <a:pt x="129" y="26"/>
                  <a:pt x="129" y="25"/>
                  <a:pt x="128" y="25"/>
                </a:cubicBezTo>
                <a:cubicBezTo>
                  <a:pt x="128" y="24"/>
                  <a:pt x="129" y="24"/>
                  <a:pt x="129" y="24"/>
                </a:cubicBezTo>
                <a:cubicBezTo>
                  <a:pt x="129" y="20"/>
                  <a:pt x="129" y="20"/>
                  <a:pt x="129" y="20"/>
                </a:cubicBezTo>
                <a:cubicBezTo>
                  <a:pt x="129" y="19"/>
                  <a:pt x="130" y="17"/>
                  <a:pt x="131" y="15"/>
                </a:cubicBezTo>
                <a:cubicBezTo>
                  <a:pt x="131" y="12"/>
                  <a:pt x="133" y="11"/>
                  <a:pt x="136" y="11"/>
                </a:cubicBezTo>
                <a:cubicBezTo>
                  <a:pt x="138" y="11"/>
                  <a:pt x="139" y="12"/>
                  <a:pt x="139" y="15"/>
                </a:cubicBezTo>
                <a:cubicBezTo>
                  <a:pt x="139" y="17"/>
                  <a:pt x="139" y="18"/>
                  <a:pt x="139" y="20"/>
                </a:cubicBezTo>
                <a:cubicBezTo>
                  <a:pt x="139" y="20"/>
                  <a:pt x="138" y="20"/>
                  <a:pt x="138" y="21"/>
                </a:cubicBezTo>
                <a:cubicBezTo>
                  <a:pt x="138" y="21"/>
                  <a:pt x="139" y="22"/>
                  <a:pt x="139" y="22"/>
                </a:cubicBezTo>
                <a:cubicBezTo>
                  <a:pt x="139" y="22"/>
                  <a:pt x="139" y="22"/>
                  <a:pt x="139" y="23"/>
                </a:cubicBezTo>
                <a:cubicBezTo>
                  <a:pt x="138" y="25"/>
                  <a:pt x="137" y="26"/>
                  <a:pt x="137" y="28"/>
                </a:cubicBezTo>
                <a:cubicBezTo>
                  <a:pt x="135" y="32"/>
                  <a:pt x="135" y="32"/>
                  <a:pt x="135" y="32"/>
                </a:cubicBezTo>
                <a:cubicBezTo>
                  <a:pt x="135" y="34"/>
                  <a:pt x="135" y="35"/>
                  <a:pt x="135" y="36"/>
                </a:cubicBezTo>
                <a:cubicBezTo>
                  <a:pt x="135" y="36"/>
                  <a:pt x="135" y="37"/>
                  <a:pt x="135" y="38"/>
                </a:cubicBezTo>
                <a:cubicBezTo>
                  <a:pt x="135" y="39"/>
                  <a:pt x="135" y="39"/>
                  <a:pt x="135" y="40"/>
                </a:cubicBezTo>
                <a:cubicBezTo>
                  <a:pt x="135" y="40"/>
                  <a:pt x="135" y="41"/>
                  <a:pt x="135" y="41"/>
                </a:cubicBezTo>
                <a:cubicBezTo>
                  <a:pt x="135" y="41"/>
                  <a:pt x="135" y="42"/>
                  <a:pt x="136" y="42"/>
                </a:cubicBezTo>
                <a:cubicBezTo>
                  <a:pt x="136" y="45"/>
                  <a:pt x="136" y="45"/>
                  <a:pt x="136" y="45"/>
                </a:cubicBezTo>
                <a:cubicBezTo>
                  <a:pt x="136" y="46"/>
                  <a:pt x="136" y="47"/>
                  <a:pt x="136" y="48"/>
                </a:cubicBezTo>
                <a:cubicBezTo>
                  <a:pt x="135" y="50"/>
                  <a:pt x="135" y="51"/>
                  <a:pt x="135" y="50"/>
                </a:cubicBezTo>
                <a:cubicBezTo>
                  <a:pt x="135" y="51"/>
                  <a:pt x="135" y="51"/>
                  <a:pt x="136" y="51"/>
                </a:cubicBezTo>
                <a:cubicBezTo>
                  <a:pt x="136" y="51"/>
                  <a:pt x="136" y="51"/>
                  <a:pt x="136" y="51"/>
                </a:cubicBezTo>
                <a:cubicBezTo>
                  <a:pt x="136" y="52"/>
                  <a:pt x="135" y="53"/>
                  <a:pt x="135" y="55"/>
                </a:cubicBezTo>
                <a:cubicBezTo>
                  <a:pt x="136" y="57"/>
                  <a:pt x="136" y="59"/>
                  <a:pt x="137" y="60"/>
                </a:cubicBezTo>
                <a:cubicBezTo>
                  <a:pt x="138" y="60"/>
                  <a:pt x="139" y="59"/>
                  <a:pt x="139" y="59"/>
                </a:cubicBezTo>
                <a:cubicBezTo>
                  <a:pt x="139" y="59"/>
                  <a:pt x="140" y="60"/>
                  <a:pt x="140" y="61"/>
                </a:cubicBezTo>
                <a:cubicBezTo>
                  <a:pt x="140" y="62"/>
                  <a:pt x="140" y="63"/>
                  <a:pt x="140" y="63"/>
                </a:cubicBezTo>
                <a:cubicBezTo>
                  <a:pt x="140" y="64"/>
                  <a:pt x="140" y="65"/>
                  <a:pt x="140" y="66"/>
                </a:cubicBezTo>
                <a:cubicBezTo>
                  <a:pt x="140" y="67"/>
                  <a:pt x="140" y="67"/>
                  <a:pt x="140" y="68"/>
                </a:cubicBezTo>
                <a:cubicBezTo>
                  <a:pt x="140" y="69"/>
                  <a:pt x="140" y="70"/>
                  <a:pt x="141" y="71"/>
                </a:cubicBezTo>
                <a:cubicBezTo>
                  <a:pt x="142" y="71"/>
                  <a:pt x="142" y="71"/>
                  <a:pt x="142" y="71"/>
                </a:cubicBezTo>
                <a:cubicBezTo>
                  <a:pt x="143" y="71"/>
                  <a:pt x="144" y="71"/>
                  <a:pt x="145" y="69"/>
                </a:cubicBezTo>
                <a:cubicBezTo>
                  <a:pt x="145" y="68"/>
                  <a:pt x="146" y="67"/>
                  <a:pt x="147" y="67"/>
                </a:cubicBezTo>
                <a:cubicBezTo>
                  <a:pt x="147" y="68"/>
                  <a:pt x="148" y="69"/>
                  <a:pt x="148" y="71"/>
                </a:cubicBezTo>
                <a:cubicBezTo>
                  <a:pt x="149" y="72"/>
                  <a:pt x="150" y="73"/>
                  <a:pt x="152" y="73"/>
                </a:cubicBezTo>
                <a:cubicBezTo>
                  <a:pt x="152" y="73"/>
                  <a:pt x="153" y="71"/>
                  <a:pt x="154" y="69"/>
                </a:cubicBezTo>
                <a:cubicBezTo>
                  <a:pt x="156" y="67"/>
                  <a:pt x="157" y="65"/>
                  <a:pt x="159" y="64"/>
                </a:cubicBezTo>
                <a:cubicBezTo>
                  <a:pt x="159" y="65"/>
                  <a:pt x="159" y="66"/>
                  <a:pt x="158" y="67"/>
                </a:cubicBezTo>
                <a:cubicBezTo>
                  <a:pt x="157" y="68"/>
                  <a:pt x="156" y="69"/>
                  <a:pt x="156" y="70"/>
                </a:cubicBezTo>
                <a:cubicBezTo>
                  <a:pt x="157" y="70"/>
                  <a:pt x="158" y="70"/>
                  <a:pt x="159" y="69"/>
                </a:cubicBezTo>
                <a:cubicBezTo>
                  <a:pt x="160" y="68"/>
                  <a:pt x="161" y="67"/>
                  <a:pt x="162" y="65"/>
                </a:cubicBezTo>
                <a:cubicBezTo>
                  <a:pt x="163" y="64"/>
                  <a:pt x="164" y="63"/>
                  <a:pt x="164" y="62"/>
                </a:cubicBezTo>
                <a:cubicBezTo>
                  <a:pt x="165" y="61"/>
                  <a:pt x="166" y="60"/>
                  <a:pt x="167" y="60"/>
                </a:cubicBezTo>
                <a:cubicBezTo>
                  <a:pt x="168" y="60"/>
                  <a:pt x="169" y="59"/>
                  <a:pt x="170" y="57"/>
                </a:cubicBezTo>
                <a:cubicBezTo>
                  <a:pt x="172" y="55"/>
                  <a:pt x="174" y="53"/>
                  <a:pt x="176" y="51"/>
                </a:cubicBezTo>
                <a:cubicBezTo>
                  <a:pt x="176" y="51"/>
                  <a:pt x="176" y="52"/>
                  <a:pt x="175" y="53"/>
                </a:cubicBezTo>
                <a:cubicBezTo>
                  <a:pt x="175" y="54"/>
                  <a:pt x="175" y="55"/>
                  <a:pt x="174" y="55"/>
                </a:cubicBezTo>
                <a:cubicBezTo>
                  <a:pt x="174" y="55"/>
                  <a:pt x="174" y="56"/>
                  <a:pt x="173" y="57"/>
                </a:cubicBezTo>
                <a:cubicBezTo>
                  <a:pt x="172" y="59"/>
                  <a:pt x="171" y="60"/>
                  <a:pt x="170" y="61"/>
                </a:cubicBezTo>
                <a:cubicBezTo>
                  <a:pt x="170" y="62"/>
                  <a:pt x="168" y="64"/>
                  <a:pt x="167" y="66"/>
                </a:cubicBezTo>
                <a:cubicBezTo>
                  <a:pt x="167" y="67"/>
                  <a:pt x="166" y="67"/>
                  <a:pt x="165" y="68"/>
                </a:cubicBezTo>
                <a:cubicBezTo>
                  <a:pt x="163" y="69"/>
                  <a:pt x="163" y="69"/>
                  <a:pt x="163" y="69"/>
                </a:cubicBezTo>
                <a:cubicBezTo>
                  <a:pt x="162" y="69"/>
                  <a:pt x="161" y="70"/>
                  <a:pt x="160" y="71"/>
                </a:cubicBezTo>
                <a:cubicBezTo>
                  <a:pt x="159" y="71"/>
                  <a:pt x="159" y="73"/>
                  <a:pt x="159" y="75"/>
                </a:cubicBezTo>
                <a:cubicBezTo>
                  <a:pt x="159" y="77"/>
                  <a:pt x="159" y="77"/>
                  <a:pt x="159" y="77"/>
                </a:cubicBezTo>
                <a:cubicBezTo>
                  <a:pt x="159" y="77"/>
                  <a:pt x="160" y="77"/>
                  <a:pt x="161" y="77"/>
                </a:cubicBezTo>
                <a:cubicBezTo>
                  <a:pt x="160" y="77"/>
                  <a:pt x="160" y="78"/>
                  <a:pt x="160" y="78"/>
                </a:cubicBezTo>
                <a:cubicBezTo>
                  <a:pt x="160" y="78"/>
                  <a:pt x="161" y="79"/>
                  <a:pt x="162" y="79"/>
                </a:cubicBezTo>
                <a:cubicBezTo>
                  <a:pt x="163" y="80"/>
                  <a:pt x="164" y="80"/>
                  <a:pt x="164" y="81"/>
                </a:cubicBezTo>
                <a:cubicBezTo>
                  <a:pt x="165" y="81"/>
                  <a:pt x="166" y="81"/>
                  <a:pt x="167" y="81"/>
                </a:cubicBezTo>
                <a:cubicBezTo>
                  <a:pt x="168" y="81"/>
                  <a:pt x="170" y="81"/>
                  <a:pt x="171" y="81"/>
                </a:cubicBezTo>
                <a:cubicBezTo>
                  <a:pt x="171" y="81"/>
                  <a:pt x="171" y="82"/>
                  <a:pt x="172" y="82"/>
                </a:cubicBezTo>
                <a:cubicBezTo>
                  <a:pt x="172" y="82"/>
                  <a:pt x="172" y="82"/>
                  <a:pt x="173" y="82"/>
                </a:cubicBezTo>
                <a:cubicBezTo>
                  <a:pt x="173" y="82"/>
                  <a:pt x="174" y="82"/>
                  <a:pt x="174" y="82"/>
                </a:cubicBezTo>
                <a:cubicBezTo>
                  <a:pt x="175" y="82"/>
                  <a:pt x="175" y="83"/>
                  <a:pt x="175" y="84"/>
                </a:cubicBezTo>
                <a:cubicBezTo>
                  <a:pt x="175" y="87"/>
                  <a:pt x="175" y="89"/>
                  <a:pt x="176" y="92"/>
                </a:cubicBezTo>
                <a:cubicBezTo>
                  <a:pt x="177" y="94"/>
                  <a:pt x="178" y="96"/>
                  <a:pt x="180" y="98"/>
                </a:cubicBezTo>
                <a:cubicBezTo>
                  <a:pt x="183" y="103"/>
                  <a:pt x="183" y="103"/>
                  <a:pt x="183" y="103"/>
                </a:cubicBezTo>
                <a:cubicBezTo>
                  <a:pt x="184" y="104"/>
                  <a:pt x="184" y="105"/>
                  <a:pt x="184" y="106"/>
                </a:cubicBezTo>
                <a:cubicBezTo>
                  <a:pt x="184" y="106"/>
                  <a:pt x="184" y="107"/>
                  <a:pt x="183" y="108"/>
                </a:cubicBezTo>
                <a:cubicBezTo>
                  <a:pt x="183" y="108"/>
                  <a:pt x="182" y="109"/>
                  <a:pt x="182" y="110"/>
                </a:cubicBezTo>
                <a:cubicBezTo>
                  <a:pt x="182" y="111"/>
                  <a:pt x="183" y="112"/>
                  <a:pt x="183" y="112"/>
                </a:cubicBezTo>
                <a:cubicBezTo>
                  <a:pt x="183" y="113"/>
                  <a:pt x="183" y="114"/>
                  <a:pt x="184" y="114"/>
                </a:cubicBezTo>
                <a:cubicBezTo>
                  <a:pt x="185" y="118"/>
                  <a:pt x="186" y="120"/>
                  <a:pt x="187" y="122"/>
                </a:cubicBezTo>
                <a:cubicBezTo>
                  <a:pt x="188" y="123"/>
                  <a:pt x="189" y="124"/>
                  <a:pt x="191" y="125"/>
                </a:cubicBezTo>
                <a:cubicBezTo>
                  <a:pt x="192" y="125"/>
                  <a:pt x="193" y="125"/>
                  <a:pt x="194" y="125"/>
                </a:cubicBezTo>
                <a:cubicBezTo>
                  <a:pt x="195" y="126"/>
                  <a:pt x="195" y="126"/>
                  <a:pt x="195" y="127"/>
                </a:cubicBezTo>
                <a:cubicBezTo>
                  <a:pt x="195" y="128"/>
                  <a:pt x="194" y="128"/>
                  <a:pt x="193" y="129"/>
                </a:cubicBezTo>
                <a:cubicBezTo>
                  <a:pt x="192" y="129"/>
                  <a:pt x="191" y="130"/>
                  <a:pt x="191" y="131"/>
                </a:cubicBezTo>
                <a:cubicBezTo>
                  <a:pt x="191" y="131"/>
                  <a:pt x="191" y="131"/>
                  <a:pt x="191" y="131"/>
                </a:cubicBezTo>
                <a:cubicBezTo>
                  <a:pt x="191" y="131"/>
                  <a:pt x="190" y="131"/>
                  <a:pt x="190" y="131"/>
                </a:cubicBezTo>
                <a:close/>
                <a:moveTo>
                  <a:pt x="194" y="183"/>
                </a:moveTo>
                <a:cubicBezTo>
                  <a:pt x="196" y="183"/>
                  <a:pt x="197" y="185"/>
                  <a:pt x="198" y="187"/>
                </a:cubicBezTo>
                <a:cubicBezTo>
                  <a:pt x="196" y="187"/>
                  <a:pt x="195" y="186"/>
                  <a:pt x="193" y="184"/>
                </a:cubicBezTo>
                <a:cubicBezTo>
                  <a:pt x="191" y="183"/>
                  <a:pt x="190" y="182"/>
                  <a:pt x="189" y="181"/>
                </a:cubicBezTo>
                <a:cubicBezTo>
                  <a:pt x="190" y="181"/>
                  <a:pt x="191" y="181"/>
                  <a:pt x="192" y="182"/>
                </a:cubicBezTo>
                <a:cubicBezTo>
                  <a:pt x="192" y="182"/>
                  <a:pt x="193" y="183"/>
                  <a:pt x="194" y="183"/>
                </a:cubicBezTo>
                <a:close/>
                <a:moveTo>
                  <a:pt x="212" y="245"/>
                </a:moveTo>
                <a:cubicBezTo>
                  <a:pt x="214" y="245"/>
                  <a:pt x="215" y="246"/>
                  <a:pt x="216" y="248"/>
                </a:cubicBezTo>
                <a:cubicBezTo>
                  <a:pt x="217" y="250"/>
                  <a:pt x="217" y="251"/>
                  <a:pt x="217" y="252"/>
                </a:cubicBezTo>
                <a:cubicBezTo>
                  <a:pt x="217" y="253"/>
                  <a:pt x="217" y="254"/>
                  <a:pt x="216" y="254"/>
                </a:cubicBezTo>
                <a:cubicBezTo>
                  <a:pt x="215" y="254"/>
                  <a:pt x="214" y="253"/>
                  <a:pt x="213" y="251"/>
                </a:cubicBezTo>
                <a:cubicBezTo>
                  <a:pt x="212" y="249"/>
                  <a:pt x="212" y="247"/>
                  <a:pt x="212" y="245"/>
                </a:cubicBezTo>
                <a:close/>
                <a:moveTo>
                  <a:pt x="197" y="149"/>
                </a:moveTo>
                <a:cubicBezTo>
                  <a:pt x="197" y="148"/>
                  <a:pt x="198" y="147"/>
                  <a:pt x="198" y="147"/>
                </a:cubicBezTo>
                <a:cubicBezTo>
                  <a:pt x="198" y="147"/>
                  <a:pt x="199" y="147"/>
                  <a:pt x="200" y="147"/>
                </a:cubicBezTo>
                <a:cubicBezTo>
                  <a:pt x="200" y="148"/>
                  <a:pt x="199" y="149"/>
                  <a:pt x="199" y="149"/>
                </a:cubicBezTo>
                <a:cubicBezTo>
                  <a:pt x="199" y="149"/>
                  <a:pt x="198" y="149"/>
                  <a:pt x="197" y="149"/>
                </a:cubicBezTo>
                <a:close/>
                <a:moveTo>
                  <a:pt x="201" y="96"/>
                </a:moveTo>
                <a:cubicBezTo>
                  <a:pt x="201" y="96"/>
                  <a:pt x="201" y="96"/>
                  <a:pt x="201" y="96"/>
                </a:cubicBezTo>
                <a:cubicBezTo>
                  <a:pt x="201" y="96"/>
                  <a:pt x="202" y="96"/>
                  <a:pt x="202" y="96"/>
                </a:cubicBezTo>
                <a:cubicBezTo>
                  <a:pt x="202" y="96"/>
                  <a:pt x="202" y="96"/>
                  <a:pt x="202" y="96"/>
                </a:cubicBezTo>
                <a:cubicBezTo>
                  <a:pt x="202" y="96"/>
                  <a:pt x="202" y="97"/>
                  <a:pt x="201" y="97"/>
                </a:cubicBezTo>
                <a:cubicBezTo>
                  <a:pt x="200" y="97"/>
                  <a:pt x="199" y="97"/>
                  <a:pt x="198" y="98"/>
                </a:cubicBezTo>
                <a:cubicBezTo>
                  <a:pt x="198" y="97"/>
                  <a:pt x="198" y="96"/>
                  <a:pt x="199" y="96"/>
                </a:cubicBezTo>
                <a:cubicBezTo>
                  <a:pt x="200" y="97"/>
                  <a:pt x="201" y="96"/>
                  <a:pt x="201" y="96"/>
                </a:cubicBezTo>
                <a:close/>
                <a:moveTo>
                  <a:pt x="213" y="90"/>
                </a:moveTo>
                <a:cubicBezTo>
                  <a:pt x="212" y="92"/>
                  <a:pt x="210" y="93"/>
                  <a:pt x="208" y="94"/>
                </a:cubicBezTo>
                <a:cubicBezTo>
                  <a:pt x="206" y="95"/>
                  <a:pt x="204" y="95"/>
                  <a:pt x="202" y="96"/>
                </a:cubicBezTo>
                <a:cubicBezTo>
                  <a:pt x="202" y="95"/>
                  <a:pt x="203" y="95"/>
                  <a:pt x="204" y="94"/>
                </a:cubicBezTo>
                <a:cubicBezTo>
                  <a:pt x="204" y="94"/>
                  <a:pt x="205" y="93"/>
                  <a:pt x="206" y="93"/>
                </a:cubicBezTo>
                <a:cubicBezTo>
                  <a:pt x="208" y="92"/>
                  <a:pt x="209" y="92"/>
                  <a:pt x="209" y="92"/>
                </a:cubicBezTo>
                <a:cubicBezTo>
                  <a:pt x="210" y="91"/>
                  <a:pt x="211" y="91"/>
                  <a:pt x="211" y="90"/>
                </a:cubicBezTo>
                <a:lnTo>
                  <a:pt x="213" y="90"/>
                </a:lnTo>
                <a:close/>
                <a:moveTo>
                  <a:pt x="133" y="239"/>
                </a:moveTo>
                <a:cubicBezTo>
                  <a:pt x="133" y="240"/>
                  <a:pt x="134" y="241"/>
                  <a:pt x="134" y="241"/>
                </a:cubicBezTo>
                <a:cubicBezTo>
                  <a:pt x="134" y="242"/>
                  <a:pt x="134" y="242"/>
                  <a:pt x="134" y="243"/>
                </a:cubicBezTo>
                <a:cubicBezTo>
                  <a:pt x="134" y="243"/>
                  <a:pt x="134" y="244"/>
                  <a:pt x="133" y="244"/>
                </a:cubicBezTo>
                <a:cubicBezTo>
                  <a:pt x="133" y="242"/>
                  <a:pt x="133" y="242"/>
                  <a:pt x="133" y="242"/>
                </a:cubicBezTo>
                <a:cubicBezTo>
                  <a:pt x="133" y="242"/>
                  <a:pt x="133" y="241"/>
                  <a:pt x="133" y="241"/>
                </a:cubicBezTo>
                <a:cubicBezTo>
                  <a:pt x="133" y="240"/>
                  <a:pt x="133" y="240"/>
                  <a:pt x="133" y="239"/>
                </a:cubicBezTo>
                <a:close/>
                <a:moveTo>
                  <a:pt x="86" y="50"/>
                </a:moveTo>
                <a:cubicBezTo>
                  <a:pt x="86" y="51"/>
                  <a:pt x="85" y="51"/>
                  <a:pt x="83" y="53"/>
                </a:cubicBezTo>
                <a:cubicBezTo>
                  <a:pt x="81" y="54"/>
                  <a:pt x="79" y="54"/>
                  <a:pt x="78" y="54"/>
                </a:cubicBezTo>
                <a:cubicBezTo>
                  <a:pt x="78" y="53"/>
                  <a:pt x="79" y="52"/>
                  <a:pt x="81" y="52"/>
                </a:cubicBezTo>
                <a:cubicBezTo>
                  <a:pt x="82" y="51"/>
                  <a:pt x="84" y="51"/>
                  <a:pt x="86" y="50"/>
                </a:cubicBezTo>
                <a:close/>
                <a:moveTo>
                  <a:pt x="61" y="15"/>
                </a:moveTo>
                <a:cubicBezTo>
                  <a:pt x="62" y="15"/>
                  <a:pt x="62" y="14"/>
                  <a:pt x="63" y="14"/>
                </a:cubicBezTo>
                <a:cubicBezTo>
                  <a:pt x="63" y="14"/>
                  <a:pt x="63" y="15"/>
                  <a:pt x="64" y="16"/>
                </a:cubicBezTo>
                <a:cubicBezTo>
                  <a:pt x="63" y="16"/>
                  <a:pt x="62" y="15"/>
                  <a:pt x="61" y="15"/>
                </a:cubicBezTo>
                <a:close/>
                <a:moveTo>
                  <a:pt x="98" y="52"/>
                </a:moveTo>
                <a:cubicBezTo>
                  <a:pt x="98" y="52"/>
                  <a:pt x="98" y="52"/>
                  <a:pt x="98" y="53"/>
                </a:cubicBezTo>
                <a:cubicBezTo>
                  <a:pt x="98" y="54"/>
                  <a:pt x="98" y="54"/>
                  <a:pt x="98" y="54"/>
                </a:cubicBezTo>
                <a:cubicBezTo>
                  <a:pt x="98" y="54"/>
                  <a:pt x="98" y="54"/>
                  <a:pt x="98" y="54"/>
                </a:cubicBezTo>
                <a:cubicBezTo>
                  <a:pt x="98" y="55"/>
                  <a:pt x="98" y="55"/>
                  <a:pt x="98" y="55"/>
                </a:cubicBezTo>
                <a:cubicBezTo>
                  <a:pt x="98" y="55"/>
                  <a:pt x="98" y="55"/>
                  <a:pt x="98" y="55"/>
                </a:cubicBezTo>
                <a:cubicBezTo>
                  <a:pt x="98" y="55"/>
                  <a:pt x="98" y="54"/>
                  <a:pt x="97" y="52"/>
                </a:cubicBezTo>
                <a:cubicBezTo>
                  <a:pt x="96" y="51"/>
                  <a:pt x="96" y="50"/>
                  <a:pt x="96" y="50"/>
                </a:cubicBezTo>
                <a:cubicBezTo>
                  <a:pt x="96" y="49"/>
                  <a:pt x="96" y="49"/>
                  <a:pt x="96" y="48"/>
                </a:cubicBezTo>
                <a:cubicBezTo>
                  <a:pt x="97" y="49"/>
                  <a:pt x="97" y="49"/>
                  <a:pt x="97" y="50"/>
                </a:cubicBezTo>
                <a:cubicBezTo>
                  <a:pt x="98" y="50"/>
                  <a:pt x="98" y="51"/>
                  <a:pt x="98" y="51"/>
                </a:cubicBezTo>
                <a:cubicBezTo>
                  <a:pt x="98" y="51"/>
                  <a:pt x="98" y="52"/>
                  <a:pt x="98" y="52"/>
                </a:cubicBezTo>
                <a:close/>
                <a:moveTo>
                  <a:pt x="55" y="74"/>
                </a:moveTo>
                <a:cubicBezTo>
                  <a:pt x="53" y="74"/>
                  <a:pt x="52" y="73"/>
                  <a:pt x="52" y="72"/>
                </a:cubicBezTo>
                <a:cubicBezTo>
                  <a:pt x="53" y="72"/>
                  <a:pt x="54" y="72"/>
                  <a:pt x="54" y="73"/>
                </a:cubicBezTo>
                <a:lnTo>
                  <a:pt x="55" y="74"/>
                </a:lnTo>
                <a:close/>
                <a:moveTo>
                  <a:pt x="7" y="249"/>
                </a:moveTo>
                <a:cubicBezTo>
                  <a:pt x="8" y="249"/>
                  <a:pt x="9" y="249"/>
                  <a:pt x="9" y="250"/>
                </a:cubicBezTo>
                <a:cubicBezTo>
                  <a:pt x="9" y="250"/>
                  <a:pt x="10" y="251"/>
                  <a:pt x="10" y="253"/>
                </a:cubicBezTo>
                <a:cubicBezTo>
                  <a:pt x="9" y="252"/>
                  <a:pt x="8" y="251"/>
                  <a:pt x="7" y="249"/>
                </a:cubicBezTo>
                <a:close/>
                <a:moveTo>
                  <a:pt x="238" y="73"/>
                </a:moveTo>
                <a:cubicBezTo>
                  <a:pt x="239" y="73"/>
                  <a:pt x="240" y="74"/>
                  <a:pt x="240" y="74"/>
                </a:cubicBezTo>
                <a:cubicBezTo>
                  <a:pt x="240" y="75"/>
                  <a:pt x="239" y="75"/>
                  <a:pt x="239" y="75"/>
                </a:cubicBezTo>
                <a:cubicBezTo>
                  <a:pt x="238" y="75"/>
                  <a:pt x="238" y="74"/>
                  <a:pt x="238" y="73"/>
                </a:cubicBezTo>
                <a:close/>
                <a:moveTo>
                  <a:pt x="1" y="74"/>
                </a:moveTo>
                <a:cubicBezTo>
                  <a:pt x="2" y="73"/>
                  <a:pt x="3" y="72"/>
                  <a:pt x="5" y="70"/>
                </a:cubicBezTo>
                <a:cubicBezTo>
                  <a:pt x="7" y="69"/>
                  <a:pt x="9" y="68"/>
                  <a:pt x="11" y="68"/>
                </a:cubicBezTo>
                <a:cubicBezTo>
                  <a:pt x="11" y="68"/>
                  <a:pt x="10" y="69"/>
                  <a:pt x="10" y="70"/>
                </a:cubicBezTo>
                <a:cubicBezTo>
                  <a:pt x="9" y="72"/>
                  <a:pt x="8" y="73"/>
                  <a:pt x="7" y="74"/>
                </a:cubicBezTo>
                <a:cubicBezTo>
                  <a:pt x="6" y="75"/>
                  <a:pt x="5" y="76"/>
                  <a:pt x="4" y="77"/>
                </a:cubicBezTo>
                <a:cubicBezTo>
                  <a:pt x="2" y="78"/>
                  <a:pt x="1" y="78"/>
                  <a:pt x="0" y="78"/>
                </a:cubicBezTo>
                <a:cubicBezTo>
                  <a:pt x="0" y="77"/>
                  <a:pt x="0" y="77"/>
                  <a:pt x="0" y="76"/>
                </a:cubicBezTo>
                <a:cubicBezTo>
                  <a:pt x="0" y="76"/>
                  <a:pt x="1" y="75"/>
                  <a:pt x="1" y="74"/>
                </a:cubicBezTo>
                <a:close/>
                <a:moveTo>
                  <a:pt x="250" y="73"/>
                </a:moveTo>
                <a:cubicBezTo>
                  <a:pt x="250" y="73"/>
                  <a:pt x="249" y="74"/>
                  <a:pt x="249" y="74"/>
                </a:cubicBezTo>
                <a:cubicBezTo>
                  <a:pt x="249" y="74"/>
                  <a:pt x="249" y="74"/>
                  <a:pt x="249" y="74"/>
                </a:cubicBezTo>
                <a:cubicBezTo>
                  <a:pt x="247" y="74"/>
                  <a:pt x="247" y="73"/>
                  <a:pt x="247" y="73"/>
                </a:cubicBezTo>
                <a:cubicBezTo>
                  <a:pt x="247" y="72"/>
                  <a:pt x="247" y="71"/>
                  <a:pt x="247" y="71"/>
                </a:cubicBezTo>
                <a:cubicBezTo>
                  <a:pt x="248" y="71"/>
                  <a:pt x="248" y="71"/>
                  <a:pt x="249" y="70"/>
                </a:cubicBezTo>
                <a:cubicBezTo>
                  <a:pt x="250" y="71"/>
                  <a:pt x="251" y="71"/>
                  <a:pt x="251" y="72"/>
                </a:cubicBezTo>
                <a:cubicBezTo>
                  <a:pt x="250" y="72"/>
                  <a:pt x="250" y="73"/>
                  <a:pt x="250" y="73"/>
                </a:cubicBezTo>
                <a:close/>
                <a:moveTo>
                  <a:pt x="160" y="64"/>
                </a:moveTo>
                <a:cubicBezTo>
                  <a:pt x="160" y="64"/>
                  <a:pt x="160" y="64"/>
                  <a:pt x="160" y="64"/>
                </a:cubicBezTo>
                <a:cubicBezTo>
                  <a:pt x="159" y="64"/>
                  <a:pt x="159" y="64"/>
                  <a:pt x="159" y="64"/>
                </a:cubicBezTo>
                <a:cubicBezTo>
                  <a:pt x="159" y="63"/>
                  <a:pt x="159" y="63"/>
                  <a:pt x="159" y="63"/>
                </a:cubicBezTo>
                <a:cubicBezTo>
                  <a:pt x="160" y="63"/>
                  <a:pt x="161" y="62"/>
                  <a:pt x="161" y="62"/>
                </a:cubicBezTo>
                <a:cubicBezTo>
                  <a:pt x="162" y="60"/>
                  <a:pt x="162" y="60"/>
                  <a:pt x="162" y="60"/>
                </a:cubicBezTo>
                <a:cubicBezTo>
                  <a:pt x="162" y="60"/>
                  <a:pt x="162" y="60"/>
                  <a:pt x="162" y="61"/>
                </a:cubicBezTo>
                <a:cubicBezTo>
                  <a:pt x="162" y="61"/>
                  <a:pt x="162" y="62"/>
                  <a:pt x="162" y="63"/>
                </a:cubicBezTo>
                <a:cubicBezTo>
                  <a:pt x="161" y="63"/>
                  <a:pt x="160" y="64"/>
                  <a:pt x="160" y="64"/>
                </a:cubicBezTo>
                <a:close/>
                <a:moveTo>
                  <a:pt x="165" y="56"/>
                </a:moveTo>
                <a:cubicBezTo>
                  <a:pt x="165" y="56"/>
                  <a:pt x="166" y="56"/>
                  <a:pt x="166" y="57"/>
                </a:cubicBezTo>
                <a:cubicBezTo>
                  <a:pt x="166" y="57"/>
                  <a:pt x="165" y="58"/>
                  <a:pt x="164" y="58"/>
                </a:cubicBezTo>
                <a:cubicBezTo>
                  <a:pt x="163" y="60"/>
                  <a:pt x="163" y="60"/>
                  <a:pt x="163" y="60"/>
                </a:cubicBezTo>
                <a:cubicBezTo>
                  <a:pt x="163" y="59"/>
                  <a:pt x="163" y="59"/>
                  <a:pt x="163" y="58"/>
                </a:cubicBezTo>
                <a:cubicBezTo>
                  <a:pt x="164" y="58"/>
                  <a:pt x="164" y="57"/>
                  <a:pt x="165" y="56"/>
                </a:cubicBezTo>
                <a:close/>
                <a:moveTo>
                  <a:pt x="238" y="75"/>
                </a:moveTo>
                <a:cubicBezTo>
                  <a:pt x="237" y="76"/>
                  <a:pt x="236" y="76"/>
                  <a:pt x="235" y="77"/>
                </a:cubicBezTo>
                <a:cubicBezTo>
                  <a:pt x="235" y="76"/>
                  <a:pt x="235" y="76"/>
                  <a:pt x="235" y="76"/>
                </a:cubicBezTo>
                <a:cubicBezTo>
                  <a:pt x="236" y="75"/>
                  <a:pt x="236" y="75"/>
                  <a:pt x="236" y="75"/>
                </a:cubicBezTo>
                <a:lnTo>
                  <a:pt x="238" y="75"/>
                </a:lnTo>
                <a:close/>
                <a:moveTo>
                  <a:pt x="19" y="180"/>
                </a:moveTo>
                <a:cubicBezTo>
                  <a:pt x="19" y="179"/>
                  <a:pt x="19" y="178"/>
                  <a:pt x="20" y="178"/>
                </a:cubicBezTo>
                <a:cubicBezTo>
                  <a:pt x="21" y="178"/>
                  <a:pt x="22" y="178"/>
                  <a:pt x="23" y="178"/>
                </a:cubicBezTo>
                <a:cubicBezTo>
                  <a:pt x="23" y="178"/>
                  <a:pt x="22" y="179"/>
                  <a:pt x="21" y="179"/>
                </a:cubicBezTo>
                <a:cubicBezTo>
                  <a:pt x="20" y="179"/>
                  <a:pt x="20" y="180"/>
                  <a:pt x="19" y="180"/>
                </a:cubicBezTo>
                <a:close/>
                <a:moveTo>
                  <a:pt x="87" y="211"/>
                </a:moveTo>
                <a:cubicBezTo>
                  <a:pt x="86" y="211"/>
                  <a:pt x="86" y="211"/>
                  <a:pt x="86" y="211"/>
                </a:cubicBezTo>
                <a:cubicBezTo>
                  <a:pt x="86" y="210"/>
                  <a:pt x="86" y="210"/>
                  <a:pt x="86" y="210"/>
                </a:cubicBezTo>
                <a:cubicBezTo>
                  <a:pt x="86" y="211"/>
                  <a:pt x="87" y="211"/>
                  <a:pt x="87" y="211"/>
                </a:cubicBezTo>
                <a:close/>
                <a:moveTo>
                  <a:pt x="87" y="209"/>
                </a:moveTo>
                <a:cubicBezTo>
                  <a:pt x="87" y="209"/>
                  <a:pt x="87" y="210"/>
                  <a:pt x="87" y="210"/>
                </a:cubicBezTo>
                <a:cubicBezTo>
                  <a:pt x="87" y="210"/>
                  <a:pt x="87" y="210"/>
                  <a:pt x="87" y="210"/>
                </a:cubicBezTo>
                <a:cubicBezTo>
                  <a:pt x="87" y="210"/>
                  <a:pt x="86" y="210"/>
                  <a:pt x="86" y="210"/>
                </a:cubicBezTo>
                <a:lnTo>
                  <a:pt x="87" y="209"/>
                </a:lnTo>
                <a:close/>
                <a:moveTo>
                  <a:pt x="88" y="209"/>
                </a:moveTo>
                <a:cubicBezTo>
                  <a:pt x="87" y="209"/>
                  <a:pt x="87" y="209"/>
                  <a:pt x="87" y="208"/>
                </a:cubicBezTo>
                <a:cubicBezTo>
                  <a:pt x="87" y="208"/>
                  <a:pt x="87" y="208"/>
                  <a:pt x="87" y="208"/>
                </a:cubicBezTo>
                <a:cubicBezTo>
                  <a:pt x="88" y="208"/>
                  <a:pt x="88" y="208"/>
                  <a:pt x="88" y="208"/>
                </a:cubicBezTo>
                <a:cubicBezTo>
                  <a:pt x="88" y="208"/>
                  <a:pt x="88" y="208"/>
                  <a:pt x="88" y="209"/>
                </a:cubicBezTo>
                <a:close/>
                <a:moveTo>
                  <a:pt x="94" y="225"/>
                </a:moveTo>
                <a:cubicBezTo>
                  <a:pt x="95" y="225"/>
                  <a:pt x="95" y="224"/>
                  <a:pt x="96" y="222"/>
                </a:cubicBezTo>
                <a:cubicBezTo>
                  <a:pt x="97" y="220"/>
                  <a:pt x="97" y="219"/>
                  <a:pt x="97" y="219"/>
                </a:cubicBezTo>
                <a:cubicBezTo>
                  <a:pt x="97" y="219"/>
                  <a:pt x="98" y="219"/>
                  <a:pt x="98" y="220"/>
                </a:cubicBezTo>
                <a:cubicBezTo>
                  <a:pt x="98" y="221"/>
                  <a:pt x="97" y="223"/>
                  <a:pt x="96" y="225"/>
                </a:cubicBezTo>
                <a:cubicBezTo>
                  <a:pt x="96" y="228"/>
                  <a:pt x="95" y="230"/>
                  <a:pt x="94" y="232"/>
                </a:cubicBezTo>
                <a:cubicBezTo>
                  <a:pt x="93" y="232"/>
                  <a:pt x="93" y="232"/>
                  <a:pt x="93" y="232"/>
                </a:cubicBezTo>
                <a:cubicBezTo>
                  <a:pt x="94" y="231"/>
                  <a:pt x="94" y="229"/>
                  <a:pt x="94" y="227"/>
                </a:cubicBezTo>
                <a:cubicBezTo>
                  <a:pt x="94" y="226"/>
                  <a:pt x="94" y="225"/>
                  <a:pt x="94" y="225"/>
                </a:cubicBezTo>
                <a:close/>
                <a:moveTo>
                  <a:pt x="115" y="267"/>
                </a:moveTo>
                <a:cubicBezTo>
                  <a:pt x="117" y="267"/>
                  <a:pt x="118" y="268"/>
                  <a:pt x="118" y="269"/>
                </a:cubicBezTo>
                <a:cubicBezTo>
                  <a:pt x="118" y="270"/>
                  <a:pt x="118" y="270"/>
                  <a:pt x="117" y="271"/>
                </a:cubicBezTo>
                <a:cubicBezTo>
                  <a:pt x="117" y="271"/>
                  <a:pt x="117" y="272"/>
                  <a:pt x="116" y="272"/>
                </a:cubicBezTo>
                <a:cubicBezTo>
                  <a:pt x="115" y="272"/>
                  <a:pt x="115" y="271"/>
                  <a:pt x="114" y="271"/>
                </a:cubicBezTo>
                <a:cubicBezTo>
                  <a:pt x="114" y="270"/>
                  <a:pt x="113" y="270"/>
                  <a:pt x="113" y="269"/>
                </a:cubicBezTo>
                <a:cubicBezTo>
                  <a:pt x="113" y="269"/>
                  <a:pt x="114" y="269"/>
                  <a:pt x="114" y="268"/>
                </a:cubicBezTo>
                <a:cubicBezTo>
                  <a:pt x="115" y="268"/>
                  <a:pt x="115" y="267"/>
                  <a:pt x="115" y="267"/>
                </a:cubicBezTo>
                <a:close/>
                <a:moveTo>
                  <a:pt x="23" y="177"/>
                </a:moveTo>
                <a:cubicBezTo>
                  <a:pt x="24" y="177"/>
                  <a:pt x="24" y="177"/>
                  <a:pt x="24" y="178"/>
                </a:cubicBezTo>
                <a:cubicBezTo>
                  <a:pt x="23" y="177"/>
                  <a:pt x="23" y="177"/>
                  <a:pt x="23" y="177"/>
                </a:cubicBezTo>
                <a:close/>
                <a:moveTo>
                  <a:pt x="31" y="173"/>
                </a:moveTo>
                <a:cubicBezTo>
                  <a:pt x="32" y="173"/>
                  <a:pt x="32" y="173"/>
                  <a:pt x="32" y="173"/>
                </a:cubicBezTo>
                <a:cubicBezTo>
                  <a:pt x="32" y="173"/>
                  <a:pt x="32" y="173"/>
                  <a:pt x="32" y="173"/>
                </a:cubicBezTo>
                <a:cubicBezTo>
                  <a:pt x="33" y="173"/>
                  <a:pt x="33" y="173"/>
                  <a:pt x="33" y="173"/>
                </a:cubicBezTo>
                <a:cubicBezTo>
                  <a:pt x="33" y="174"/>
                  <a:pt x="32" y="174"/>
                  <a:pt x="30" y="175"/>
                </a:cubicBezTo>
                <a:cubicBezTo>
                  <a:pt x="29" y="176"/>
                  <a:pt x="27" y="177"/>
                  <a:pt x="25" y="177"/>
                </a:cubicBezTo>
                <a:cubicBezTo>
                  <a:pt x="25" y="177"/>
                  <a:pt x="24" y="177"/>
                  <a:pt x="24" y="176"/>
                </a:cubicBezTo>
                <a:cubicBezTo>
                  <a:pt x="24" y="176"/>
                  <a:pt x="26" y="176"/>
                  <a:pt x="28" y="175"/>
                </a:cubicBezTo>
                <a:cubicBezTo>
                  <a:pt x="30" y="174"/>
                  <a:pt x="31" y="173"/>
                  <a:pt x="31" y="173"/>
                </a:cubicBezTo>
                <a:close/>
                <a:moveTo>
                  <a:pt x="86" y="212"/>
                </a:moveTo>
                <a:cubicBezTo>
                  <a:pt x="86" y="212"/>
                  <a:pt x="86" y="212"/>
                  <a:pt x="86" y="213"/>
                </a:cubicBezTo>
                <a:cubicBezTo>
                  <a:pt x="86" y="213"/>
                  <a:pt x="85" y="213"/>
                  <a:pt x="85" y="212"/>
                </a:cubicBezTo>
                <a:cubicBezTo>
                  <a:pt x="85" y="212"/>
                  <a:pt x="86" y="212"/>
                  <a:pt x="86" y="211"/>
                </a:cubicBezTo>
                <a:cubicBezTo>
                  <a:pt x="86" y="212"/>
                  <a:pt x="86" y="212"/>
                  <a:pt x="86" y="212"/>
                </a:cubicBezTo>
                <a:close/>
                <a:moveTo>
                  <a:pt x="83" y="218"/>
                </a:moveTo>
                <a:cubicBezTo>
                  <a:pt x="83" y="217"/>
                  <a:pt x="84" y="217"/>
                  <a:pt x="84" y="216"/>
                </a:cubicBezTo>
                <a:cubicBezTo>
                  <a:pt x="84" y="215"/>
                  <a:pt x="85" y="215"/>
                  <a:pt x="85" y="215"/>
                </a:cubicBezTo>
                <a:cubicBezTo>
                  <a:pt x="85" y="215"/>
                  <a:pt x="85" y="215"/>
                  <a:pt x="85" y="217"/>
                </a:cubicBezTo>
                <a:cubicBezTo>
                  <a:pt x="84" y="217"/>
                  <a:pt x="83" y="219"/>
                  <a:pt x="83" y="221"/>
                </a:cubicBezTo>
                <a:cubicBezTo>
                  <a:pt x="82" y="223"/>
                  <a:pt x="82" y="224"/>
                  <a:pt x="81" y="225"/>
                </a:cubicBezTo>
                <a:cubicBezTo>
                  <a:pt x="80" y="225"/>
                  <a:pt x="80" y="225"/>
                  <a:pt x="80" y="225"/>
                </a:cubicBezTo>
                <a:cubicBezTo>
                  <a:pt x="81" y="224"/>
                  <a:pt x="81" y="222"/>
                  <a:pt x="82" y="221"/>
                </a:cubicBezTo>
                <a:cubicBezTo>
                  <a:pt x="82" y="220"/>
                  <a:pt x="83" y="219"/>
                  <a:pt x="83" y="218"/>
                </a:cubicBezTo>
                <a:close/>
                <a:moveTo>
                  <a:pt x="85" y="212"/>
                </a:moveTo>
                <a:cubicBezTo>
                  <a:pt x="86" y="212"/>
                  <a:pt x="86" y="213"/>
                  <a:pt x="86" y="213"/>
                </a:cubicBezTo>
                <a:cubicBezTo>
                  <a:pt x="86" y="213"/>
                  <a:pt x="86" y="214"/>
                  <a:pt x="85" y="214"/>
                </a:cubicBezTo>
                <a:cubicBezTo>
                  <a:pt x="85" y="214"/>
                  <a:pt x="85" y="214"/>
                  <a:pt x="85" y="214"/>
                </a:cubicBezTo>
                <a:cubicBezTo>
                  <a:pt x="85" y="214"/>
                  <a:pt x="85" y="214"/>
                  <a:pt x="85" y="2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56" name="Freeform 56">
            <a:extLst>
              <a:ext uri="{FF2B5EF4-FFF2-40B4-BE49-F238E27FC236}">
                <a16:creationId xmlns:a16="http://schemas.microsoft.com/office/drawing/2014/main" xmlns="" id="{3609E5C6-FC5E-4493-9DF9-2782BF22B7F3}"/>
              </a:ext>
            </a:extLst>
          </p:cNvPr>
          <p:cNvSpPr>
            <a:spLocks noEditPoints="1"/>
          </p:cNvSpPr>
          <p:nvPr/>
        </p:nvSpPr>
        <p:spPr bwMode="auto">
          <a:xfrm>
            <a:off x="3962317" y="1253069"/>
            <a:ext cx="284062" cy="301193"/>
          </a:xfrm>
          <a:custGeom>
            <a:avLst/>
            <a:gdLst>
              <a:gd name="T0" fmla="*/ 129 w 137"/>
              <a:gd name="T1" fmla="*/ 89 h 145"/>
              <a:gd name="T2" fmla="*/ 129 w 137"/>
              <a:gd name="T3" fmla="*/ 94 h 145"/>
              <a:gd name="T4" fmla="*/ 132 w 137"/>
              <a:gd name="T5" fmla="*/ 100 h 145"/>
              <a:gd name="T6" fmla="*/ 128 w 137"/>
              <a:gd name="T7" fmla="*/ 102 h 145"/>
              <a:gd name="T8" fmla="*/ 130 w 137"/>
              <a:gd name="T9" fmla="*/ 107 h 145"/>
              <a:gd name="T10" fmla="*/ 130 w 137"/>
              <a:gd name="T11" fmla="*/ 109 h 145"/>
              <a:gd name="T12" fmla="*/ 127 w 137"/>
              <a:gd name="T13" fmla="*/ 120 h 145"/>
              <a:gd name="T14" fmla="*/ 120 w 137"/>
              <a:gd name="T15" fmla="*/ 120 h 145"/>
              <a:gd name="T16" fmla="*/ 121 w 137"/>
              <a:gd name="T17" fmla="*/ 124 h 145"/>
              <a:gd name="T18" fmla="*/ 119 w 137"/>
              <a:gd name="T19" fmla="*/ 127 h 145"/>
              <a:gd name="T20" fmla="*/ 114 w 137"/>
              <a:gd name="T21" fmla="*/ 126 h 145"/>
              <a:gd name="T22" fmla="*/ 114 w 137"/>
              <a:gd name="T23" fmla="*/ 131 h 145"/>
              <a:gd name="T24" fmla="*/ 110 w 137"/>
              <a:gd name="T25" fmla="*/ 129 h 145"/>
              <a:gd name="T26" fmla="*/ 99 w 137"/>
              <a:gd name="T27" fmla="*/ 130 h 145"/>
              <a:gd name="T28" fmla="*/ 97 w 137"/>
              <a:gd name="T29" fmla="*/ 138 h 145"/>
              <a:gd name="T30" fmla="*/ 89 w 137"/>
              <a:gd name="T31" fmla="*/ 132 h 145"/>
              <a:gd name="T32" fmla="*/ 88 w 137"/>
              <a:gd name="T33" fmla="*/ 130 h 145"/>
              <a:gd name="T34" fmla="*/ 80 w 137"/>
              <a:gd name="T35" fmla="*/ 124 h 145"/>
              <a:gd name="T36" fmla="*/ 72 w 137"/>
              <a:gd name="T37" fmla="*/ 113 h 145"/>
              <a:gd name="T38" fmla="*/ 66 w 137"/>
              <a:gd name="T39" fmla="*/ 104 h 145"/>
              <a:gd name="T40" fmla="*/ 64 w 137"/>
              <a:gd name="T41" fmla="*/ 93 h 145"/>
              <a:gd name="T42" fmla="*/ 70 w 137"/>
              <a:gd name="T43" fmla="*/ 93 h 145"/>
              <a:gd name="T44" fmla="*/ 67 w 137"/>
              <a:gd name="T45" fmla="*/ 87 h 145"/>
              <a:gd name="T46" fmla="*/ 72 w 137"/>
              <a:gd name="T47" fmla="*/ 79 h 145"/>
              <a:gd name="T48" fmla="*/ 75 w 137"/>
              <a:gd name="T49" fmla="*/ 74 h 145"/>
              <a:gd name="T50" fmla="*/ 83 w 137"/>
              <a:gd name="T51" fmla="*/ 74 h 145"/>
              <a:gd name="T52" fmla="*/ 86 w 137"/>
              <a:gd name="T53" fmla="*/ 72 h 145"/>
              <a:gd name="T54" fmla="*/ 88 w 137"/>
              <a:gd name="T55" fmla="*/ 66 h 145"/>
              <a:gd name="T56" fmla="*/ 97 w 137"/>
              <a:gd name="T57" fmla="*/ 66 h 145"/>
              <a:gd name="T58" fmla="*/ 102 w 137"/>
              <a:gd name="T59" fmla="*/ 65 h 145"/>
              <a:gd name="T60" fmla="*/ 106 w 137"/>
              <a:gd name="T61" fmla="*/ 65 h 145"/>
              <a:gd name="T62" fmla="*/ 108 w 137"/>
              <a:gd name="T63" fmla="*/ 68 h 145"/>
              <a:gd name="T64" fmla="*/ 117 w 137"/>
              <a:gd name="T65" fmla="*/ 73 h 145"/>
              <a:gd name="T66" fmla="*/ 123 w 137"/>
              <a:gd name="T67" fmla="*/ 77 h 145"/>
              <a:gd name="T68" fmla="*/ 129 w 137"/>
              <a:gd name="T69" fmla="*/ 79 h 145"/>
              <a:gd name="T70" fmla="*/ 89 w 137"/>
              <a:gd name="T71" fmla="*/ 145 h 145"/>
              <a:gd name="T72" fmla="*/ 90 w 137"/>
              <a:gd name="T73" fmla="*/ 142 h 145"/>
              <a:gd name="T74" fmla="*/ 136 w 137"/>
              <a:gd name="T75" fmla="*/ 32 h 145"/>
              <a:gd name="T76" fmla="*/ 137 w 137"/>
              <a:gd name="T77" fmla="*/ 28 h 145"/>
              <a:gd name="T78" fmla="*/ 131 w 137"/>
              <a:gd name="T79" fmla="*/ 6 h 145"/>
              <a:gd name="T80" fmla="*/ 56 w 137"/>
              <a:gd name="T81" fmla="*/ 127 h 145"/>
              <a:gd name="T82" fmla="*/ 64 w 137"/>
              <a:gd name="T83" fmla="*/ 122 h 145"/>
              <a:gd name="T84" fmla="*/ 47 w 137"/>
              <a:gd name="T85" fmla="*/ 63 h 145"/>
              <a:gd name="T86" fmla="*/ 42 w 137"/>
              <a:gd name="T87" fmla="*/ 75 h 145"/>
              <a:gd name="T88" fmla="*/ 35 w 137"/>
              <a:gd name="T89" fmla="*/ 81 h 145"/>
              <a:gd name="T90" fmla="*/ 22 w 137"/>
              <a:gd name="T91" fmla="*/ 84 h 145"/>
              <a:gd name="T92" fmla="*/ 15 w 137"/>
              <a:gd name="T93" fmla="*/ 82 h 145"/>
              <a:gd name="T94" fmla="*/ 10 w 137"/>
              <a:gd name="T95" fmla="*/ 78 h 145"/>
              <a:gd name="T96" fmla="*/ 2 w 137"/>
              <a:gd name="T97" fmla="*/ 68 h 145"/>
              <a:gd name="T98" fmla="*/ 1 w 137"/>
              <a:gd name="T99" fmla="*/ 61 h 145"/>
              <a:gd name="T100" fmla="*/ 3 w 137"/>
              <a:gd name="T101" fmla="*/ 52 h 145"/>
              <a:gd name="T102" fmla="*/ 6 w 137"/>
              <a:gd name="T103" fmla="*/ 42 h 145"/>
              <a:gd name="T104" fmla="*/ 14 w 137"/>
              <a:gd name="T105" fmla="*/ 40 h 145"/>
              <a:gd name="T106" fmla="*/ 16 w 137"/>
              <a:gd name="T107" fmla="*/ 38 h 145"/>
              <a:gd name="T108" fmla="*/ 21 w 137"/>
              <a:gd name="T109" fmla="*/ 32 h 145"/>
              <a:gd name="T110" fmla="*/ 31 w 137"/>
              <a:gd name="T111" fmla="*/ 36 h 145"/>
              <a:gd name="T112" fmla="*/ 40 w 137"/>
              <a:gd name="T113" fmla="*/ 45 h 145"/>
              <a:gd name="T114" fmla="*/ 44 w 137"/>
              <a:gd name="T115" fmla="*/ 47 h 145"/>
              <a:gd name="T116" fmla="*/ 46 w 137"/>
              <a:gd name="T117"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145">
                <a:moveTo>
                  <a:pt x="132" y="79"/>
                </a:moveTo>
                <a:cubicBezTo>
                  <a:pt x="131" y="80"/>
                  <a:pt x="130" y="81"/>
                  <a:pt x="130" y="83"/>
                </a:cubicBezTo>
                <a:cubicBezTo>
                  <a:pt x="129" y="85"/>
                  <a:pt x="129" y="86"/>
                  <a:pt x="129" y="87"/>
                </a:cubicBezTo>
                <a:cubicBezTo>
                  <a:pt x="129" y="88"/>
                  <a:pt x="129" y="89"/>
                  <a:pt x="129" y="89"/>
                </a:cubicBezTo>
                <a:cubicBezTo>
                  <a:pt x="129" y="90"/>
                  <a:pt x="129" y="90"/>
                  <a:pt x="129" y="91"/>
                </a:cubicBezTo>
                <a:cubicBezTo>
                  <a:pt x="129" y="91"/>
                  <a:pt x="129" y="92"/>
                  <a:pt x="129" y="92"/>
                </a:cubicBezTo>
                <a:cubicBezTo>
                  <a:pt x="129" y="92"/>
                  <a:pt x="129" y="93"/>
                  <a:pt x="129" y="93"/>
                </a:cubicBezTo>
                <a:cubicBezTo>
                  <a:pt x="129" y="93"/>
                  <a:pt x="129" y="94"/>
                  <a:pt x="129" y="94"/>
                </a:cubicBezTo>
                <a:cubicBezTo>
                  <a:pt x="129" y="94"/>
                  <a:pt x="129" y="94"/>
                  <a:pt x="129" y="94"/>
                </a:cubicBezTo>
                <a:cubicBezTo>
                  <a:pt x="128" y="94"/>
                  <a:pt x="128" y="94"/>
                  <a:pt x="128" y="95"/>
                </a:cubicBezTo>
                <a:cubicBezTo>
                  <a:pt x="128" y="97"/>
                  <a:pt x="129" y="98"/>
                  <a:pt x="130" y="99"/>
                </a:cubicBezTo>
                <a:cubicBezTo>
                  <a:pt x="132" y="100"/>
                  <a:pt x="132" y="100"/>
                  <a:pt x="132" y="100"/>
                </a:cubicBezTo>
                <a:cubicBezTo>
                  <a:pt x="132" y="100"/>
                  <a:pt x="132" y="101"/>
                  <a:pt x="132" y="101"/>
                </a:cubicBezTo>
                <a:cubicBezTo>
                  <a:pt x="131" y="101"/>
                  <a:pt x="131" y="100"/>
                  <a:pt x="130" y="100"/>
                </a:cubicBezTo>
                <a:cubicBezTo>
                  <a:pt x="130" y="100"/>
                  <a:pt x="129" y="100"/>
                  <a:pt x="129" y="100"/>
                </a:cubicBezTo>
                <a:cubicBezTo>
                  <a:pt x="129" y="101"/>
                  <a:pt x="129" y="101"/>
                  <a:pt x="128" y="102"/>
                </a:cubicBezTo>
                <a:cubicBezTo>
                  <a:pt x="130" y="102"/>
                  <a:pt x="130" y="102"/>
                  <a:pt x="130" y="102"/>
                </a:cubicBezTo>
                <a:cubicBezTo>
                  <a:pt x="130" y="103"/>
                  <a:pt x="129" y="103"/>
                  <a:pt x="128" y="104"/>
                </a:cubicBezTo>
                <a:cubicBezTo>
                  <a:pt x="129" y="105"/>
                  <a:pt x="129" y="105"/>
                  <a:pt x="129" y="106"/>
                </a:cubicBezTo>
                <a:cubicBezTo>
                  <a:pt x="129" y="106"/>
                  <a:pt x="129" y="107"/>
                  <a:pt x="130" y="107"/>
                </a:cubicBezTo>
                <a:cubicBezTo>
                  <a:pt x="130" y="108"/>
                  <a:pt x="129" y="108"/>
                  <a:pt x="129" y="108"/>
                </a:cubicBezTo>
                <a:cubicBezTo>
                  <a:pt x="129" y="108"/>
                  <a:pt x="129" y="108"/>
                  <a:pt x="129" y="108"/>
                </a:cubicBezTo>
                <a:cubicBezTo>
                  <a:pt x="129" y="108"/>
                  <a:pt x="129" y="108"/>
                  <a:pt x="129" y="108"/>
                </a:cubicBezTo>
                <a:cubicBezTo>
                  <a:pt x="130" y="109"/>
                  <a:pt x="130" y="109"/>
                  <a:pt x="130" y="109"/>
                </a:cubicBezTo>
                <a:cubicBezTo>
                  <a:pt x="130" y="110"/>
                  <a:pt x="129" y="111"/>
                  <a:pt x="129" y="112"/>
                </a:cubicBezTo>
                <a:cubicBezTo>
                  <a:pt x="128" y="113"/>
                  <a:pt x="127" y="114"/>
                  <a:pt x="127" y="114"/>
                </a:cubicBezTo>
                <a:cubicBezTo>
                  <a:pt x="128" y="115"/>
                  <a:pt x="129" y="116"/>
                  <a:pt x="129" y="117"/>
                </a:cubicBezTo>
                <a:cubicBezTo>
                  <a:pt x="129" y="118"/>
                  <a:pt x="128" y="119"/>
                  <a:pt x="127" y="120"/>
                </a:cubicBezTo>
                <a:cubicBezTo>
                  <a:pt x="126" y="121"/>
                  <a:pt x="125" y="121"/>
                  <a:pt x="124" y="121"/>
                </a:cubicBezTo>
                <a:cubicBezTo>
                  <a:pt x="123" y="121"/>
                  <a:pt x="123" y="121"/>
                  <a:pt x="123" y="120"/>
                </a:cubicBezTo>
                <a:cubicBezTo>
                  <a:pt x="122" y="120"/>
                  <a:pt x="122" y="119"/>
                  <a:pt x="122" y="119"/>
                </a:cubicBezTo>
                <a:cubicBezTo>
                  <a:pt x="121" y="119"/>
                  <a:pt x="121" y="119"/>
                  <a:pt x="120" y="120"/>
                </a:cubicBezTo>
                <a:cubicBezTo>
                  <a:pt x="120" y="120"/>
                  <a:pt x="120" y="121"/>
                  <a:pt x="120" y="121"/>
                </a:cubicBezTo>
                <a:cubicBezTo>
                  <a:pt x="120" y="121"/>
                  <a:pt x="120" y="122"/>
                  <a:pt x="120" y="122"/>
                </a:cubicBezTo>
                <a:cubicBezTo>
                  <a:pt x="122" y="124"/>
                  <a:pt x="122" y="124"/>
                  <a:pt x="122" y="124"/>
                </a:cubicBezTo>
                <a:cubicBezTo>
                  <a:pt x="122" y="124"/>
                  <a:pt x="121" y="124"/>
                  <a:pt x="121" y="124"/>
                </a:cubicBezTo>
                <a:cubicBezTo>
                  <a:pt x="121" y="123"/>
                  <a:pt x="120" y="123"/>
                  <a:pt x="120" y="123"/>
                </a:cubicBezTo>
                <a:cubicBezTo>
                  <a:pt x="119" y="123"/>
                  <a:pt x="118" y="123"/>
                  <a:pt x="118" y="124"/>
                </a:cubicBezTo>
                <a:cubicBezTo>
                  <a:pt x="118" y="124"/>
                  <a:pt x="119" y="125"/>
                  <a:pt x="119" y="125"/>
                </a:cubicBezTo>
                <a:cubicBezTo>
                  <a:pt x="119" y="126"/>
                  <a:pt x="119" y="126"/>
                  <a:pt x="119" y="127"/>
                </a:cubicBezTo>
                <a:cubicBezTo>
                  <a:pt x="119" y="127"/>
                  <a:pt x="119" y="128"/>
                  <a:pt x="118" y="128"/>
                </a:cubicBezTo>
                <a:cubicBezTo>
                  <a:pt x="118" y="128"/>
                  <a:pt x="117" y="127"/>
                  <a:pt x="117" y="127"/>
                </a:cubicBezTo>
                <a:cubicBezTo>
                  <a:pt x="116" y="126"/>
                  <a:pt x="116" y="125"/>
                  <a:pt x="115" y="125"/>
                </a:cubicBezTo>
                <a:cubicBezTo>
                  <a:pt x="115" y="125"/>
                  <a:pt x="115" y="126"/>
                  <a:pt x="114" y="126"/>
                </a:cubicBezTo>
                <a:cubicBezTo>
                  <a:pt x="114" y="126"/>
                  <a:pt x="113" y="127"/>
                  <a:pt x="113" y="127"/>
                </a:cubicBezTo>
                <a:cubicBezTo>
                  <a:pt x="112" y="128"/>
                  <a:pt x="111" y="129"/>
                  <a:pt x="110" y="129"/>
                </a:cubicBezTo>
                <a:cubicBezTo>
                  <a:pt x="110" y="130"/>
                  <a:pt x="111" y="131"/>
                  <a:pt x="112" y="132"/>
                </a:cubicBezTo>
                <a:cubicBezTo>
                  <a:pt x="112" y="131"/>
                  <a:pt x="113" y="131"/>
                  <a:pt x="114" y="131"/>
                </a:cubicBezTo>
                <a:cubicBezTo>
                  <a:pt x="116" y="131"/>
                  <a:pt x="117" y="132"/>
                  <a:pt x="117" y="133"/>
                </a:cubicBezTo>
                <a:cubicBezTo>
                  <a:pt x="117" y="135"/>
                  <a:pt x="116" y="135"/>
                  <a:pt x="115" y="135"/>
                </a:cubicBezTo>
                <a:cubicBezTo>
                  <a:pt x="112" y="135"/>
                  <a:pt x="111" y="135"/>
                  <a:pt x="110" y="133"/>
                </a:cubicBezTo>
                <a:cubicBezTo>
                  <a:pt x="110" y="132"/>
                  <a:pt x="110" y="130"/>
                  <a:pt x="110" y="129"/>
                </a:cubicBezTo>
                <a:cubicBezTo>
                  <a:pt x="108" y="129"/>
                  <a:pt x="108" y="129"/>
                  <a:pt x="108" y="129"/>
                </a:cubicBezTo>
                <a:cubicBezTo>
                  <a:pt x="108" y="133"/>
                  <a:pt x="108" y="133"/>
                  <a:pt x="108" y="133"/>
                </a:cubicBezTo>
                <a:cubicBezTo>
                  <a:pt x="106" y="130"/>
                  <a:pt x="104" y="129"/>
                  <a:pt x="102" y="129"/>
                </a:cubicBezTo>
                <a:cubicBezTo>
                  <a:pt x="101" y="129"/>
                  <a:pt x="100" y="129"/>
                  <a:pt x="99" y="130"/>
                </a:cubicBezTo>
                <a:cubicBezTo>
                  <a:pt x="99" y="132"/>
                  <a:pt x="98" y="133"/>
                  <a:pt x="98" y="135"/>
                </a:cubicBezTo>
                <a:cubicBezTo>
                  <a:pt x="98" y="136"/>
                  <a:pt x="98" y="138"/>
                  <a:pt x="97" y="139"/>
                </a:cubicBezTo>
                <a:cubicBezTo>
                  <a:pt x="97" y="140"/>
                  <a:pt x="97" y="141"/>
                  <a:pt x="96" y="141"/>
                </a:cubicBezTo>
                <a:cubicBezTo>
                  <a:pt x="96" y="140"/>
                  <a:pt x="96" y="139"/>
                  <a:pt x="97" y="138"/>
                </a:cubicBezTo>
                <a:cubicBezTo>
                  <a:pt x="97" y="137"/>
                  <a:pt x="97" y="136"/>
                  <a:pt x="97" y="134"/>
                </a:cubicBezTo>
                <a:cubicBezTo>
                  <a:pt x="97" y="132"/>
                  <a:pt x="96" y="130"/>
                  <a:pt x="95" y="130"/>
                </a:cubicBezTo>
                <a:cubicBezTo>
                  <a:pt x="93" y="129"/>
                  <a:pt x="92" y="128"/>
                  <a:pt x="90" y="127"/>
                </a:cubicBezTo>
                <a:cubicBezTo>
                  <a:pt x="90" y="129"/>
                  <a:pt x="89" y="131"/>
                  <a:pt x="89" y="132"/>
                </a:cubicBezTo>
                <a:cubicBezTo>
                  <a:pt x="88" y="133"/>
                  <a:pt x="87" y="135"/>
                  <a:pt x="86" y="136"/>
                </a:cubicBezTo>
                <a:cubicBezTo>
                  <a:pt x="86" y="136"/>
                  <a:pt x="85" y="136"/>
                  <a:pt x="85" y="135"/>
                </a:cubicBezTo>
                <a:cubicBezTo>
                  <a:pt x="85" y="135"/>
                  <a:pt x="86" y="134"/>
                  <a:pt x="87" y="133"/>
                </a:cubicBezTo>
                <a:cubicBezTo>
                  <a:pt x="88" y="132"/>
                  <a:pt x="88" y="131"/>
                  <a:pt x="88" y="130"/>
                </a:cubicBezTo>
                <a:cubicBezTo>
                  <a:pt x="88" y="127"/>
                  <a:pt x="87" y="126"/>
                  <a:pt x="85" y="125"/>
                </a:cubicBezTo>
                <a:cubicBezTo>
                  <a:pt x="85" y="125"/>
                  <a:pt x="85" y="126"/>
                  <a:pt x="84" y="126"/>
                </a:cubicBezTo>
                <a:cubicBezTo>
                  <a:pt x="84" y="126"/>
                  <a:pt x="84" y="126"/>
                  <a:pt x="83" y="126"/>
                </a:cubicBezTo>
                <a:cubicBezTo>
                  <a:pt x="82" y="126"/>
                  <a:pt x="81" y="126"/>
                  <a:pt x="80" y="124"/>
                </a:cubicBezTo>
                <a:cubicBezTo>
                  <a:pt x="79" y="123"/>
                  <a:pt x="78" y="122"/>
                  <a:pt x="78" y="121"/>
                </a:cubicBezTo>
                <a:cubicBezTo>
                  <a:pt x="75" y="121"/>
                  <a:pt x="75" y="121"/>
                  <a:pt x="75" y="121"/>
                </a:cubicBezTo>
                <a:cubicBezTo>
                  <a:pt x="76" y="118"/>
                  <a:pt x="76" y="118"/>
                  <a:pt x="76" y="118"/>
                </a:cubicBezTo>
                <a:cubicBezTo>
                  <a:pt x="75" y="117"/>
                  <a:pt x="73" y="116"/>
                  <a:pt x="72" y="113"/>
                </a:cubicBezTo>
                <a:cubicBezTo>
                  <a:pt x="70" y="111"/>
                  <a:pt x="69" y="109"/>
                  <a:pt x="69" y="107"/>
                </a:cubicBezTo>
                <a:cubicBezTo>
                  <a:pt x="69" y="107"/>
                  <a:pt x="69" y="106"/>
                  <a:pt x="69" y="106"/>
                </a:cubicBezTo>
                <a:cubicBezTo>
                  <a:pt x="69" y="106"/>
                  <a:pt x="69" y="105"/>
                  <a:pt x="69" y="105"/>
                </a:cubicBezTo>
                <a:cubicBezTo>
                  <a:pt x="69" y="105"/>
                  <a:pt x="68" y="105"/>
                  <a:pt x="66" y="104"/>
                </a:cubicBezTo>
                <a:cubicBezTo>
                  <a:pt x="65" y="104"/>
                  <a:pt x="63" y="104"/>
                  <a:pt x="63" y="104"/>
                </a:cubicBezTo>
                <a:cubicBezTo>
                  <a:pt x="63" y="103"/>
                  <a:pt x="64" y="103"/>
                  <a:pt x="65" y="103"/>
                </a:cubicBezTo>
                <a:cubicBezTo>
                  <a:pt x="66" y="102"/>
                  <a:pt x="68" y="100"/>
                  <a:pt x="69" y="96"/>
                </a:cubicBezTo>
                <a:cubicBezTo>
                  <a:pt x="67" y="95"/>
                  <a:pt x="66" y="94"/>
                  <a:pt x="64" y="93"/>
                </a:cubicBezTo>
                <a:cubicBezTo>
                  <a:pt x="62" y="92"/>
                  <a:pt x="60" y="92"/>
                  <a:pt x="59" y="91"/>
                </a:cubicBezTo>
                <a:cubicBezTo>
                  <a:pt x="59" y="91"/>
                  <a:pt x="59" y="91"/>
                  <a:pt x="59" y="91"/>
                </a:cubicBezTo>
                <a:cubicBezTo>
                  <a:pt x="61" y="91"/>
                  <a:pt x="62" y="91"/>
                  <a:pt x="64" y="92"/>
                </a:cubicBezTo>
                <a:cubicBezTo>
                  <a:pt x="66" y="93"/>
                  <a:pt x="68" y="93"/>
                  <a:pt x="70" y="93"/>
                </a:cubicBezTo>
                <a:cubicBezTo>
                  <a:pt x="70" y="93"/>
                  <a:pt x="70" y="92"/>
                  <a:pt x="70" y="92"/>
                </a:cubicBezTo>
                <a:cubicBezTo>
                  <a:pt x="70" y="92"/>
                  <a:pt x="71" y="91"/>
                  <a:pt x="71" y="91"/>
                </a:cubicBezTo>
                <a:cubicBezTo>
                  <a:pt x="71" y="89"/>
                  <a:pt x="70" y="88"/>
                  <a:pt x="67" y="88"/>
                </a:cubicBezTo>
                <a:cubicBezTo>
                  <a:pt x="67" y="87"/>
                  <a:pt x="67" y="87"/>
                  <a:pt x="67" y="87"/>
                </a:cubicBezTo>
                <a:cubicBezTo>
                  <a:pt x="68" y="87"/>
                  <a:pt x="69" y="87"/>
                  <a:pt x="70" y="87"/>
                </a:cubicBezTo>
                <a:cubicBezTo>
                  <a:pt x="70" y="87"/>
                  <a:pt x="71" y="87"/>
                  <a:pt x="72" y="87"/>
                </a:cubicBezTo>
                <a:cubicBezTo>
                  <a:pt x="73" y="87"/>
                  <a:pt x="73" y="86"/>
                  <a:pt x="73" y="85"/>
                </a:cubicBezTo>
                <a:cubicBezTo>
                  <a:pt x="72" y="79"/>
                  <a:pt x="72" y="79"/>
                  <a:pt x="72" y="79"/>
                </a:cubicBezTo>
                <a:cubicBezTo>
                  <a:pt x="74" y="79"/>
                  <a:pt x="75" y="79"/>
                  <a:pt x="76" y="79"/>
                </a:cubicBezTo>
                <a:cubicBezTo>
                  <a:pt x="76" y="79"/>
                  <a:pt x="77" y="78"/>
                  <a:pt x="77" y="77"/>
                </a:cubicBezTo>
                <a:cubicBezTo>
                  <a:pt x="77" y="76"/>
                  <a:pt x="76" y="75"/>
                  <a:pt x="75" y="74"/>
                </a:cubicBezTo>
                <a:cubicBezTo>
                  <a:pt x="75" y="74"/>
                  <a:pt x="75" y="74"/>
                  <a:pt x="75" y="74"/>
                </a:cubicBezTo>
                <a:cubicBezTo>
                  <a:pt x="76" y="74"/>
                  <a:pt x="77" y="74"/>
                  <a:pt x="77" y="75"/>
                </a:cubicBezTo>
                <a:cubicBezTo>
                  <a:pt x="78" y="77"/>
                  <a:pt x="79" y="77"/>
                  <a:pt x="80" y="77"/>
                </a:cubicBezTo>
                <a:cubicBezTo>
                  <a:pt x="81" y="77"/>
                  <a:pt x="82" y="77"/>
                  <a:pt x="82" y="76"/>
                </a:cubicBezTo>
                <a:cubicBezTo>
                  <a:pt x="83" y="75"/>
                  <a:pt x="83" y="74"/>
                  <a:pt x="83" y="74"/>
                </a:cubicBezTo>
                <a:cubicBezTo>
                  <a:pt x="83" y="72"/>
                  <a:pt x="83" y="71"/>
                  <a:pt x="82" y="70"/>
                </a:cubicBezTo>
                <a:cubicBezTo>
                  <a:pt x="81" y="69"/>
                  <a:pt x="81" y="68"/>
                  <a:pt x="81" y="68"/>
                </a:cubicBezTo>
                <a:cubicBezTo>
                  <a:pt x="82" y="68"/>
                  <a:pt x="83" y="68"/>
                  <a:pt x="83" y="70"/>
                </a:cubicBezTo>
                <a:cubicBezTo>
                  <a:pt x="84" y="71"/>
                  <a:pt x="85" y="72"/>
                  <a:pt x="86" y="72"/>
                </a:cubicBezTo>
                <a:cubicBezTo>
                  <a:pt x="87" y="72"/>
                  <a:pt x="87" y="71"/>
                  <a:pt x="87" y="70"/>
                </a:cubicBezTo>
                <a:cubicBezTo>
                  <a:pt x="87" y="69"/>
                  <a:pt x="87" y="68"/>
                  <a:pt x="86" y="67"/>
                </a:cubicBezTo>
                <a:cubicBezTo>
                  <a:pt x="85" y="63"/>
                  <a:pt x="85" y="63"/>
                  <a:pt x="85" y="63"/>
                </a:cubicBezTo>
                <a:cubicBezTo>
                  <a:pt x="86" y="63"/>
                  <a:pt x="87" y="64"/>
                  <a:pt x="88" y="66"/>
                </a:cubicBezTo>
                <a:cubicBezTo>
                  <a:pt x="88" y="67"/>
                  <a:pt x="89" y="69"/>
                  <a:pt x="89" y="70"/>
                </a:cubicBezTo>
                <a:cubicBezTo>
                  <a:pt x="95" y="70"/>
                  <a:pt x="95" y="70"/>
                  <a:pt x="95" y="70"/>
                </a:cubicBezTo>
                <a:cubicBezTo>
                  <a:pt x="95" y="70"/>
                  <a:pt x="95" y="69"/>
                  <a:pt x="95" y="68"/>
                </a:cubicBezTo>
                <a:cubicBezTo>
                  <a:pt x="95" y="66"/>
                  <a:pt x="95" y="66"/>
                  <a:pt x="97" y="66"/>
                </a:cubicBezTo>
                <a:cubicBezTo>
                  <a:pt x="97" y="66"/>
                  <a:pt x="97" y="66"/>
                  <a:pt x="97" y="67"/>
                </a:cubicBezTo>
                <a:cubicBezTo>
                  <a:pt x="97" y="68"/>
                  <a:pt x="97" y="68"/>
                  <a:pt x="98" y="68"/>
                </a:cubicBezTo>
                <a:cubicBezTo>
                  <a:pt x="99" y="68"/>
                  <a:pt x="100" y="68"/>
                  <a:pt x="100" y="67"/>
                </a:cubicBezTo>
                <a:cubicBezTo>
                  <a:pt x="101" y="66"/>
                  <a:pt x="101" y="65"/>
                  <a:pt x="102" y="65"/>
                </a:cubicBezTo>
                <a:cubicBezTo>
                  <a:pt x="102" y="65"/>
                  <a:pt x="102" y="66"/>
                  <a:pt x="102" y="67"/>
                </a:cubicBezTo>
                <a:cubicBezTo>
                  <a:pt x="102" y="68"/>
                  <a:pt x="103" y="69"/>
                  <a:pt x="103" y="69"/>
                </a:cubicBezTo>
                <a:cubicBezTo>
                  <a:pt x="104" y="69"/>
                  <a:pt x="105" y="69"/>
                  <a:pt x="105" y="68"/>
                </a:cubicBezTo>
                <a:cubicBezTo>
                  <a:pt x="106" y="67"/>
                  <a:pt x="106" y="66"/>
                  <a:pt x="106" y="65"/>
                </a:cubicBezTo>
                <a:cubicBezTo>
                  <a:pt x="106" y="64"/>
                  <a:pt x="107" y="63"/>
                  <a:pt x="107" y="62"/>
                </a:cubicBezTo>
                <a:cubicBezTo>
                  <a:pt x="107" y="61"/>
                  <a:pt x="108" y="61"/>
                  <a:pt x="109" y="61"/>
                </a:cubicBezTo>
                <a:cubicBezTo>
                  <a:pt x="108" y="62"/>
                  <a:pt x="108" y="63"/>
                  <a:pt x="108" y="64"/>
                </a:cubicBezTo>
                <a:cubicBezTo>
                  <a:pt x="108" y="66"/>
                  <a:pt x="108" y="67"/>
                  <a:pt x="108" y="68"/>
                </a:cubicBezTo>
                <a:cubicBezTo>
                  <a:pt x="108" y="69"/>
                  <a:pt x="108" y="70"/>
                  <a:pt x="109" y="70"/>
                </a:cubicBezTo>
                <a:cubicBezTo>
                  <a:pt x="110" y="70"/>
                  <a:pt x="110" y="70"/>
                  <a:pt x="111" y="70"/>
                </a:cubicBezTo>
                <a:cubicBezTo>
                  <a:pt x="112" y="70"/>
                  <a:pt x="113" y="70"/>
                  <a:pt x="115" y="69"/>
                </a:cubicBezTo>
                <a:cubicBezTo>
                  <a:pt x="116" y="70"/>
                  <a:pt x="116" y="71"/>
                  <a:pt x="117" y="73"/>
                </a:cubicBezTo>
                <a:cubicBezTo>
                  <a:pt x="117" y="75"/>
                  <a:pt x="118" y="76"/>
                  <a:pt x="119" y="76"/>
                </a:cubicBezTo>
                <a:cubicBezTo>
                  <a:pt x="120" y="76"/>
                  <a:pt x="120" y="76"/>
                  <a:pt x="121" y="76"/>
                </a:cubicBezTo>
                <a:cubicBezTo>
                  <a:pt x="122" y="75"/>
                  <a:pt x="123" y="75"/>
                  <a:pt x="123" y="75"/>
                </a:cubicBezTo>
                <a:cubicBezTo>
                  <a:pt x="123" y="76"/>
                  <a:pt x="123" y="76"/>
                  <a:pt x="123" y="77"/>
                </a:cubicBezTo>
                <a:cubicBezTo>
                  <a:pt x="123" y="78"/>
                  <a:pt x="123" y="78"/>
                  <a:pt x="123" y="79"/>
                </a:cubicBezTo>
                <a:cubicBezTo>
                  <a:pt x="123" y="79"/>
                  <a:pt x="124" y="79"/>
                  <a:pt x="125" y="79"/>
                </a:cubicBezTo>
                <a:cubicBezTo>
                  <a:pt x="126" y="79"/>
                  <a:pt x="126" y="79"/>
                  <a:pt x="127" y="79"/>
                </a:cubicBezTo>
                <a:cubicBezTo>
                  <a:pt x="128" y="79"/>
                  <a:pt x="128" y="79"/>
                  <a:pt x="129" y="79"/>
                </a:cubicBezTo>
                <a:cubicBezTo>
                  <a:pt x="130" y="78"/>
                  <a:pt x="131" y="78"/>
                  <a:pt x="132" y="78"/>
                </a:cubicBezTo>
                <a:cubicBezTo>
                  <a:pt x="132" y="78"/>
                  <a:pt x="132" y="79"/>
                  <a:pt x="132" y="79"/>
                </a:cubicBezTo>
                <a:close/>
                <a:moveTo>
                  <a:pt x="90" y="142"/>
                </a:moveTo>
                <a:cubicBezTo>
                  <a:pt x="90" y="143"/>
                  <a:pt x="90" y="144"/>
                  <a:pt x="89" y="145"/>
                </a:cubicBezTo>
                <a:cubicBezTo>
                  <a:pt x="88" y="145"/>
                  <a:pt x="88" y="145"/>
                  <a:pt x="87" y="145"/>
                </a:cubicBezTo>
                <a:cubicBezTo>
                  <a:pt x="87" y="145"/>
                  <a:pt x="87" y="145"/>
                  <a:pt x="87" y="145"/>
                </a:cubicBezTo>
                <a:cubicBezTo>
                  <a:pt x="88" y="143"/>
                  <a:pt x="89" y="142"/>
                  <a:pt x="89" y="142"/>
                </a:cubicBezTo>
                <a:lnTo>
                  <a:pt x="90" y="142"/>
                </a:lnTo>
                <a:close/>
                <a:moveTo>
                  <a:pt x="137" y="28"/>
                </a:moveTo>
                <a:cubicBezTo>
                  <a:pt x="137" y="29"/>
                  <a:pt x="137" y="30"/>
                  <a:pt x="137" y="31"/>
                </a:cubicBezTo>
                <a:cubicBezTo>
                  <a:pt x="137" y="32"/>
                  <a:pt x="137" y="32"/>
                  <a:pt x="137" y="33"/>
                </a:cubicBezTo>
                <a:cubicBezTo>
                  <a:pt x="136" y="33"/>
                  <a:pt x="136" y="33"/>
                  <a:pt x="136" y="32"/>
                </a:cubicBezTo>
                <a:cubicBezTo>
                  <a:pt x="136" y="31"/>
                  <a:pt x="135" y="31"/>
                  <a:pt x="135" y="31"/>
                </a:cubicBezTo>
                <a:cubicBezTo>
                  <a:pt x="135" y="30"/>
                  <a:pt x="136" y="30"/>
                  <a:pt x="136" y="29"/>
                </a:cubicBezTo>
                <a:cubicBezTo>
                  <a:pt x="136" y="28"/>
                  <a:pt x="136" y="28"/>
                  <a:pt x="136" y="27"/>
                </a:cubicBezTo>
                <a:cubicBezTo>
                  <a:pt x="136" y="27"/>
                  <a:pt x="137" y="27"/>
                  <a:pt x="137" y="28"/>
                </a:cubicBezTo>
                <a:close/>
                <a:moveTo>
                  <a:pt x="131" y="6"/>
                </a:moveTo>
                <a:cubicBezTo>
                  <a:pt x="130" y="5"/>
                  <a:pt x="130" y="3"/>
                  <a:pt x="130" y="0"/>
                </a:cubicBezTo>
                <a:cubicBezTo>
                  <a:pt x="130" y="0"/>
                  <a:pt x="131" y="1"/>
                  <a:pt x="131" y="3"/>
                </a:cubicBezTo>
                <a:cubicBezTo>
                  <a:pt x="131" y="5"/>
                  <a:pt x="131" y="6"/>
                  <a:pt x="131" y="6"/>
                </a:cubicBezTo>
                <a:cubicBezTo>
                  <a:pt x="131" y="6"/>
                  <a:pt x="131" y="6"/>
                  <a:pt x="131" y="6"/>
                </a:cubicBezTo>
                <a:close/>
                <a:moveTo>
                  <a:pt x="64" y="122"/>
                </a:moveTo>
                <a:cubicBezTo>
                  <a:pt x="64" y="123"/>
                  <a:pt x="63" y="124"/>
                  <a:pt x="61" y="125"/>
                </a:cubicBezTo>
                <a:cubicBezTo>
                  <a:pt x="59" y="126"/>
                  <a:pt x="57" y="127"/>
                  <a:pt x="56" y="127"/>
                </a:cubicBezTo>
                <a:cubicBezTo>
                  <a:pt x="56" y="127"/>
                  <a:pt x="56" y="127"/>
                  <a:pt x="56" y="127"/>
                </a:cubicBezTo>
                <a:cubicBezTo>
                  <a:pt x="56" y="127"/>
                  <a:pt x="57" y="126"/>
                  <a:pt x="59" y="125"/>
                </a:cubicBezTo>
                <a:cubicBezTo>
                  <a:pt x="61" y="125"/>
                  <a:pt x="62" y="124"/>
                  <a:pt x="64" y="123"/>
                </a:cubicBezTo>
                <a:lnTo>
                  <a:pt x="64" y="122"/>
                </a:lnTo>
                <a:close/>
                <a:moveTo>
                  <a:pt x="44" y="55"/>
                </a:moveTo>
                <a:cubicBezTo>
                  <a:pt x="44" y="56"/>
                  <a:pt x="45" y="56"/>
                  <a:pt x="46" y="57"/>
                </a:cubicBezTo>
                <a:cubicBezTo>
                  <a:pt x="46" y="57"/>
                  <a:pt x="47" y="58"/>
                  <a:pt x="47" y="58"/>
                </a:cubicBezTo>
                <a:cubicBezTo>
                  <a:pt x="47" y="63"/>
                  <a:pt x="47" y="63"/>
                  <a:pt x="47" y="63"/>
                </a:cubicBezTo>
                <a:cubicBezTo>
                  <a:pt x="45" y="64"/>
                  <a:pt x="45" y="65"/>
                  <a:pt x="44" y="66"/>
                </a:cubicBezTo>
                <a:cubicBezTo>
                  <a:pt x="44" y="68"/>
                  <a:pt x="44" y="69"/>
                  <a:pt x="43" y="70"/>
                </a:cubicBezTo>
                <a:cubicBezTo>
                  <a:pt x="43" y="74"/>
                  <a:pt x="43" y="74"/>
                  <a:pt x="43" y="74"/>
                </a:cubicBezTo>
                <a:cubicBezTo>
                  <a:pt x="43" y="75"/>
                  <a:pt x="42" y="75"/>
                  <a:pt x="42" y="75"/>
                </a:cubicBezTo>
                <a:cubicBezTo>
                  <a:pt x="41" y="75"/>
                  <a:pt x="41" y="75"/>
                  <a:pt x="41" y="75"/>
                </a:cubicBezTo>
                <a:cubicBezTo>
                  <a:pt x="41" y="75"/>
                  <a:pt x="40" y="75"/>
                  <a:pt x="40" y="75"/>
                </a:cubicBezTo>
                <a:cubicBezTo>
                  <a:pt x="39" y="75"/>
                  <a:pt x="38" y="76"/>
                  <a:pt x="37" y="77"/>
                </a:cubicBezTo>
                <a:cubicBezTo>
                  <a:pt x="35" y="78"/>
                  <a:pt x="35" y="80"/>
                  <a:pt x="35" y="81"/>
                </a:cubicBezTo>
                <a:cubicBezTo>
                  <a:pt x="34" y="81"/>
                  <a:pt x="33" y="81"/>
                  <a:pt x="33" y="81"/>
                </a:cubicBezTo>
                <a:cubicBezTo>
                  <a:pt x="32" y="80"/>
                  <a:pt x="31" y="80"/>
                  <a:pt x="31" y="80"/>
                </a:cubicBezTo>
                <a:cubicBezTo>
                  <a:pt x="30" y="80"/>
                  <a:pt x="29" y="81"/>
                  <a:pt x="27" y="82"/>
                </a:cubicBezTo>
                <a:cubicBezTo>
                  <a:pt x="24" y="83"/>
                  <a:pt x="23" y="84"/>
                  <a:pt x="22" y="84"/>
                </a:cubicBezTo>
                <a:cubicBezTo>
                  <a:pt x="22" y="84"/>
                  <a:pt x="21" y="83"/>
                  <a:pt x="20" y="82"/>
                </a:cubicBezTo>
                <a:cubicBezTo>
                  <a:pt x="20" y="81"/>
                  <a:pt x="19" y="81"/>
                  <a:pt x="17" y="81"/>
                </a:cubicBezTo>
                <a:cubicBezTo>
                  <a:pt x="17" y="81"/>
                  <a:pt x="17" y="81"/>
                  <a:pt x="16" y="81"/>
                </a:cubicBezTo>
                <a:cubicBezTo>
                  <a:pt x="16" y="82"/>
                  <a:pt x="16" y="82"/>
                  <a:pt x="15" y="82"/>
                </a:cubicBezTo>
                <a:cubicBezTo>
                  <a:pt x="14" y="82"/>
                  <a:pt x="14" y="82"/>
                  <a:pt x="13" y="81"/>
                </a:cubicBezTo>
                <a:cubicBezTo>
                  <a:pt x="13" y="80"/>
                  <a:pt x="13" y="80"/>
                  <a:pt x="13" y="80"/>
                </a:cubicBezTo>
                <a:cubicBezTo>
                  <a:pt x="13" y="79"/>
                  <a:pt x="13" y="79"/>
                  <a:pt x="12" y="78"/>
                </a:cubicBezTo>
                <a:cubicBezTo>
                  <a:pt x="12" y="78"/>
                  <a:pt x="11" y="78"/>
                  <a:pt x="10" y="78"/>
                </a:cubicBezTo>
                <a:cubicBezTo>
                  <a:pt x="8" y="77"/>
                  <a:pt x="7" y="76"/>
                  <a:pt x="6" y="75"/>
                </a:cubicBezTo>
                <a:cubicBezTo>
                  <a:pt x="5" y="74"/>
                  <a:pt x="4" y="73"/>
                  <a:pt x="3" y="73"/>
                </a:cubicBezTo>
                <a:cubicBezTo>
                  <a:pt x="2" y="72"/>
                  <a:pt x="1" y="71"/>
                  <a:pt x="1" y="71"/>
                </a:cubicBezTo>
                <a:cubicBezTo>
                  <a:pt x="1" y="69"/>
                  <a:pt x="2" y="68"/>
                  <a:pt x="2" y="68"/>
                </a:cubicBezTo>
                <a:cubicBezTo>
                  <a:pt x="3" y="67"/>
                  <a:pt x="3" y="66"/>
                  <a:pt x="3" y="64"/>
                </a:cubicBezTo>
                <a:cubicBezTo>
                  <a:pt x="3" y="64"/>
                  <a:pt x="3" y="64"/>
                  <a:pt x="2" y="63"/>
                </a:cubicBezTo>
                <a:cubicBezTo>
                  <a:pt x="1" y="63"/>
                  <a:pt x="1" y="63"/>
                  <a:pt x="1" y="63"/>
                </a:cubicBezTo>
                <a:cubicBezTo>
                  <a:pt x="1" y="62"/>
                  <a:pt x="1" y="62"/>
                  <a:pt x="1" y="61"/>
                </a:cubicBezTo>
                <a:cubicBezTo>
                  <a:pt x="1" y="61"/>
                  <a:pt x="1" y="60"/>
                  <a:pt x="1" y="59"/>
                </a:cubicBezTo>
                <a:cubicBezTo>
                  <a:pt x="1" y="58"/>
                  <a:pt x="1" y="57"/>
                  <a:pt x="1" y="57"/>
                </a:cubicBezTo>
                <a:cubicBezTo>
                  <a:pt x="0" y="56"/>
                  <a:pt x="0" y="55"/>
                  <a:pt x="0" y="54"/>
                </a:cubicBezTo>
                <a:cubicBezTo>
                  <a:pt x="0" y="53"/>
                  <a:pt x="1" y="53"/>
                  <a:pt x="3" y="52"/>
                </a:cubicBezTo>
                <a:cubicBezTo>
                  <a:pt x="4" y="52"/>
                  <a:pt x="5" y="50"/>
                  <a:pt x="5" y="48"/>
                </a:cubicBezTo>
                <a:cubicBezTo>
                  <a:pt x="4" y="48"/>
                  <a:pt x="4" y="47"/>
                  <a:pt x="4" y="46"/>
                </a:cubicBezTo>
                <a:cubicBezTo>
                  <a:pt x="4" y="44"/>
                  <a:pt x="4" y="43"/>
                  <a:pt x="4" y="43"/>
                </a:cubicBezTo>
                <a:cubicBezTo>
                  <a:pt x="5" y="42"/>
                  <a:pt x="5" y="42"/>
                  <a:pt x="6" y="42"/>
                </a:cubicBezTo>
                <a:cubicBezTo>
                  <a:pt x="6" y="42"/>
                  <a:pt x="7" y="41"/>
                  <a:pt x="8" y="41"/>
                </a:cubicBezTo>
                <a:cubicBezTo>
                  <a:pt x="9" y="41"/>
                  <a:pt x="9" y="40"/>
                  <a:pt x="10" y="40"/>
                </a:cubicBezTo>
                <a:cubicBezTo>
                  <a:pt x="11" y="41"/>
                  <a:pt x="12" y="41"/>
                  <a:pt x="13" y="41"/>
                </a:cubicBezTo>
                <a:cubicBezTo>
                  <a:pt x="14" y="41"/>
                  <a:pt x="14" y="41"/>
                  <a:pt x="14" y="40"/>
                </a:cubicBezTo>
                <a:cubicBezTo>
                  <a:pt x="14" y="39"/>
                  <a:pt x="14" y="38"/>
                  <a:pt x="13" y="37"/>
                </a:cubicBezTo>
                <a:cubicBezTo>
                  <a:pt x="13" y="36"/>
                  <a:pt x="14" y="36"/>
                  <a:pt x="14" y="36"/>
                </a:cubicBezTo>
                <a:cubicBezTo>
                  <a:pt x="14" y="36"/>
                  <a:pt x="15" y="36"/>
                  <a:pt x="15" y="37"/>
                </a:cubicBezTo>
                <a:cubicBezTo>
                  <a:pt x="15" y="38"/>
                  <a:pt x="15" y="38"/>
                  <a:pt x="16" y="38"/>
                </a:cubicBezTo>
                <a:cubicBezTo>
                  <a:pt x="17" y="38"/>
                  <a:pt x="18" y="38"/>
                  <a:pt x="19" y="38"/>
                </a:cubicBezTo>
                <a:cubicBezTo>
                  <a:pt x="21" y="37"/>
                  <a:pt x="22" y="36"/>
                  <a:pt x="22" y="35"/>
                </a:cubicBezTo>
                <a:cubicBezTo>
                  <a:pt x="22" y="35"/>
                  <a:pt x="22" y="34"/>
                  <a:pt x="22" y="34"/>
                </a:cubicBezTo>
                <a:cubicBezTo>
                  <a:pt x="21" y="33"/>
                  <a:pt x="21" y="33"/>
                  <a:pt x="21" y="32"/>
                </a:cubicBezTo>
                <a:cubicBezTo>
                  <a:pt x="21" y="32"/>
                  <a:pt x="21" y="32"/>
                  <a:pt x="22" y="32"/>
                </a:cubicBezTo>
                <a:cubicBezTo>
                  <a:pt x="23" y="32"/>
                  <a:pt x="24" y="33"/>
                  <a:pt x="24" y="34"/>
                </a:cubicBezTo>
                <a:cubicBezTo>
                  <a:pt x="24" y="36"/>
                  <a:pt x="25" y="37"/>
                  <a:pt x="27" y="37"/>
                </a:cubicBezTo>
                <a:cubicBezTo>
                  <a:pt x="29" y="37"/>
                  <a:pt x="30" y="37"/>
                  <a:pt x="31" y="36"/>
                </a:cubicBezTo>
                <a:cubicBezTo>
                  <a:pt x="31" y="38"/>
                  <a:pt x="33" y="39"/>
                  <a:pt x="36" y="39"/>
                </a:cubicBezTo>
                <a:cubicBezTo>
                  <a:pt x="38" y="39"/>
                  <a:pt x="38" y="39"/>
                  <a:pt x="39" y="39"/>
                </a:cubicBezTo>
                <a:cubicBezTo>
                  <a:pt x="39" y="40"/>
                  <a:pt x="39" y="40"/>
                  <a:pt x="39" y="41"/>
                </a:cubicBezTo>
                <a:cubicBezTo>
                  <a:pt x="39" y="43"/>
                  <a:pt x="39" y="44"/>
                  <a:pt x="40" y="45"/>
                </a:cubicBezTo>
                <a:cubicBezTo>
                  <a:pt x="40" y="46"/>
                  <a:pt x="41" y="46"/>
                  <a:pt x="41" y="46"/>
                </a:cubicBezTo>
                <a:cubicBezTo>
                  <a:pt x="42" y="46"/>
                  <a:pt x="42" y="46"/>
                  <a:pt x="42" y="46"/>
                </a:cubicBezTo>
                <a:cubicBezTo>
                  <a:pt x="42" y="46"/>
                  <a:pt x="43" y="46"/>
                  <a:pt x="43" y="46"/>
                </a:cubicBezTo>
                <a:cubicBezTo>
                  <a:pt x="43" y="46"/>
                  <a:pt x="44" y="46"/>
                  <a:pt x="44" y="47"/>
                </a:cubicBezTo>
                <a:cubicBezTo>
                  <a:pt x="44" y="47"/>
                  <a:pt x="43" y="48"/>
                  <a:pt x="43" y="48"/>
                </a:cubicBezTo>
                <a:cubicBezTo>
                  <a:pt x="43" y="48"/>
                  <a:pt x="42" y="48"/>
                  <a:pt x="42" y="49"/>
                </a:cubicBezTo>
                <a:cubicBezTo>
                  <a:pt x="42" y="50"/>
                  <a:pt x="43" y="51"/>
                  <a:pt x="44" y="52"/>
                </a:cubicBezTo>
                <a:cubicBezTo>
                  <a:pt x="46" y="52"/>
                  <a:pt x="46" y="53"/>
                  <a:pt x="46" y="53"/>
                </a:cubicBezTo>
                <a:cubicBezTo>
                  <a:pt x="46" y="54"/>
                  <a:pt x="46" y="54"/>
                  <a:pt x="45" y="54"/>
                </a:cubicBezTo>
                <a:cubicBezTo>
                  <a:pt x="45" y="54"/>
                  <a:pt x="45" y="54"/>
                  <a:pt x="44" y="5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57" name="Freeform 57">
            <a:extLst>
              <a:ext uri="{FF2B5EF4-FFF2-40B4-BE49-F238E27FC236}">
                <a16:creationId xmlns:a16="http://schemas.microsoft.com/office/drawing/2014/main" xmlns="" id="{4C4D15AE-1B60-42D7-8FC7-225140D0D4DA}"/>
              </a:ext>
            </a:extLst>
          </p:cNvPr>
          <p:cNvSpPr>
            <a:spLocks noEditPoints="1"/>
          </p:cNvSpPr>
          <p:nvPr/>
        </p:nvSpPr>
        <p:spPr bwMode="auto">
          <a:xfrm>
            <a:off x="4777390" y="1136017"/>
            <a:ext cx="359717" cy="592392"/>
          </a:xfrm>
          <a:custGeom>
            <a:avLst/>
            <a:gdLst>
              <a:gd name="T0" fmla="*/ 110 w 173"/>
              <a:gd name="T1" fmla="*/ 283 h 285"/>
              <a:gd name="T2" fmla="*/ 71 w 173"/>
              <a:gd name="T3" fmla="*/ 52 h 285"/>
              <a:gd name="T4" fmla="*/ 69 w 173"/>
              <a:gd name="T5" fmla="*/ 49 h 285"/>
              <a:gd name="T6" fmla="*/ 55 w 173"/>
              <a:gd name="T7" fmla="*/ 44 h 285"/>
              <a:gd name="T8" fmla="*/ 46 w 173"/>
              <a:gd name="T9" fmla="*/ 36 h 285"/>
              <a:gd name="T10" fmla="*/ 46 w 173"/>
              <a:gd name="T11" fmla="*/ 27 h 285"/>
              <a:gd name="T12" fmla="*/ 48 w 173"/>
              <a:gd name="T13" fmla="*/ 15 h 285"/>
              <a:gd name="T14" fmla="*/ 55 w 173"/>
              <a:gd name="T15" fmla="*/ 7 h 285"/>
              <a:gd name="T16" fmla="*/ 68 w 173"/>
              <a:gd name="T17" fmla="*/ 2 h 285"/>
              <a:gd name="T18" fmla="*/ 81 w 173"/>
              <a:gd name="T19" fmla="*/ 4 h 285"/>
              <a:gd name="T20" fmla="*/ 90 w 173"/>
              <a:gd name="T21" fmla="*/ 17 h 285"/>
              <a:gd name="T22" fmla="*/ 91 w 173"/>
              <a:gd name="T23" fmla="*/ 32 h 285"/>
              <a:gd name="T24" fmla="*/ 83 w 173"/>
              <a:gd name="T25" fmla="*/ 44 h 285"/>
              <a:gd name="T26" fmla="*/ 74 w 173"/>
              <a:gd name="T27" fmla="*/ 121 h 285"/>
              <a:gd name="T28" fmla="*/ 106 w 173"/>
              <a:gd name="T29" fmla="*/ 271 h 285"/>
              <a:gd name="T30" fmla="*/ 92 w 173"/>
              <a:gd name="T31" fmla="*/ 271 h 285"/>
              <a:gd name="T32" fmla="*/ 84 w 173"/>
              <a:gd name="T33" fmla="*/ 269 h 285"/>
              <a:gd name="T34" fmla="*/ 77 w 173"/>
              <a:gd name="T35" fmla="*/ 255 h 285"/>
              <a:gd name="T36" fmla="*/ 77 w 173"/>
              <a:gd name="T37" fmla="*/ 247 h 285"/>
              <a:gd name="T38" fmla="*/ 85 w 173"/>
              <a:gd name="T39" fmla="*/ 233 h 285"/>
              <a:gd name="T40" fmla="*/ 97 w 173"/>
              <a:gd name="T41" fmla="*/ 229 h 285"/>
              <a:gd name="T42" fmla="*/ 112 w 173"/>
              <a:gd name="T43" fmla="*/ 233 h 285"/>
              <a:gd name="T44" fmla="*/ 117 w 173"/>
              <a:gd name="T45" fmla="*/ 239 h 285"/>
              <a:gd name="T46" fmla="*/ 121 w 173"/>
              <a:gd name="T47" fmla="*/ 251 h 285"/>
              <a:gd name="T48" fmla="*/ 116 w 173"/>
              <a:gd name="T49" fmla="*/ 260 h 285"/>
              <a:gd name="T50" fmla="*/ 111 w 173"/>
              <a:gd name="T51" fmla="*/ 224 h 285"/>
              <a:gd name="T52" fmla="*/ 173 w 173"/>
              <a:gd name="T53" fmla="*/ 29 h 285"/>
              <a:gd name="T54" fmla="*/ 137 w 173"/>
              <a:gd name="T55" fmla="*/ 137 h 285"/>
              <a:gd name="T56" fmla="*/ 127 w 173"/>
              <a:gd name="T57" fmla="*/ 146 h 285"/>
              <a:gd name="T58" fmla="*/ 114 w 173"/>
              <a:gd name="T59" fmla="*/ 146 h 285"/>
              <a:gd name="T60" fmla="*/ 107 w 173"/>
              <a:gd name="T61" fmla="*/ 143 h 285"/>
              <a:gd name="T62" fmla="*/ 97 w 173"/>
              <a:gd name="T63" fmla="*/ 134 h 285"/>
              <a:gd name="T64" fmla="*/ 98 w 173"/>
              <a:gd name="T65" fmla="*/ 120 h 285"/>
              <a:gd name="T66" fmla="*/ 106 w 173"/>
              <a:gd name="T67" fmla="*/ 109 h 285"/>
              <a:gd name="T68" fmla="*/ 124 w 173"/>
              <a:gd name="T69" fmla="*/ 109 h 285"/>
              <a:gd name="T70" fmla="*/ 135 w 173"/>
              <a:gd name="T71" fmla="*/ 118 h 285"/>
              <a:gd name="T72" fmla="*/ 134 w 173"/>
              <a:gd name="T73" fmla="*/ 128 h 285"/>
              <a:gd name="T74" fmla="*/ 111 w 173"/>
              <a:gd name="T75" fmla="*/ 157 h 285"/>
              <a:gd name="T76" fmla="*/ 122 w 173"/>
              <a:gd name="T77" fmla="*/ 271 h 285"/>
              <a:gd name="T78" fmla="*/ 95 w 173"/>
              <a:gd name="T79" fmla="*/ 139 h 285"/>
              <a:gd name="T80" fmla="*/ 71 w 173"/>
              <a:gd name="T81" fmla="*/ 1 h 285"/>
              <a:gd name="T82" fmla="*/ 93 w 173"/>
              <a:gd name="T83" fmla="*/ 183 h 285"/>
              <a:gd name="T84" fmla="*/ 91 w 173"/>
              <a:gd name="T85" fmla="*/ 179 h 285"/>
              <a:gd name="T86" fmla="*/ 57 w 173"/>
              <a:gd name="T87" fmla="*/ 194 h 285"/>
              <a:gd name="T88" fmla="*/ 45 w 173"/>
              <a:gd name="T89" fmla="*/ 197 h 285"/>
              <a:gd name="T90" fmla="*/ 35 w 173"/>
              <a:gd name="T91" fmla="*/ 204 h 285"/>
              <a:gd name="T92" fmla="*/ 29 w 173"/>
              <a:gd name="T93" fmla="*/ 210 h 285"/>
              <a:gd name="T94" fmla="*/ 17 w 173"/>
              <a:gd name="T95" fmla="*/ 209 h 285"/>
              <a:gd name="T96" fmla="*/ 8 w 173"/>
              <a:gd name="T97" fmla="*/ 196 h 285"/>
              <a:gd name="T98" fmla="*/ 6 w 173"/>
              <a:gd name="T99" fmla="*/ 182 h 285"/>
              <a:gd name="T100" fmla="*/ 10 w 173"/>
              <a:gd name="T101" fmla="*/ 175 h 285"/>
              <a:gd name="T102" fmla="*/ 18 w 173"/>
              <a:gd name="T103" fmla="*/ 168 h 285"/>
              <a:gd name="T104" fmla="*/ 26 w 173"/>
              <a:gd name="T105" fmla="*/ 165 h 285"/>
              <a:gd name="T106" fmla="*/ 34 w 173"/>
              <a:gd name="T107" fmla="*/ 163 h 285"/>
              <a:gd name="T108" fmla="*/ 41 w 173"/>
              <a:gd name="T109" fmla="*/ 167 h 285"/>
              <a:gd name="T110" fmla="*/ 47 w 173"/>
              <a:gd name="T111" fmla="*/ 173 h 285"/>
              <a:gd name="T112" fmla="*/ 52 w 173"/>
              <a:gd name="T113" fmla="*/ 187 h 285"/>
              <a:gd name="T114" fmla="*/ 37 w 173"/>
              <a:gd name="T115" fmla="*/ 68 h 285"/>
              <a:gd name="T116" fmla="*/ 4 w 173"/>
              <a:gd name="T117" fmla="*/ 191 h 285"/>
              <a:gd name="T118" fmla="*/ 58 w 173"/>
              <a:gd name="T119" fmla="*/ 19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3" h="285">
                <a:moveTo>
                  <a:pt x="106" y="272"/>
                </a:moveTo>
                <a:cubicBezTo>
                  <a:pt x="106" y="272"/>
                  <a:pt x="107" y="272"/>
                  <a:pt x="107" y="273"/>
                </a:cubicBezTo>
                <a:cubicBezTo>
                  <a:pt x="107" y="273"/>
                  <a:pt x="107" y="273"/>
                  <a:pt x="107" y="274"/>
                </a:cubicBezTo>
                <a:cubicBezTo>
                  <a:pt x="107" y="274"/>
                  <a:pt x="107" y="274"/>
                  <a:pt x="107" y="274"/>
                </a:cubicBezTo>
                <a:cubicBezTo>
                  <a:pt x="107" y="274"/>
                  <a:pt x="106" y="274"/>
                  <a:pt x="106" y="274"/>
                </a:cubicBezTo>
                <a:cubicBezTo>
                  <a:pt x="106" y="274"/>
                  <a:pt x="106" y="273"/>
                  <a:pt x="106" y="272"/>
                </a:cubicBezTo>
                <a:close/>
                <a:moveTo>
                  <a:pt x="110" y="283"/>
                </a:moveTo>
                <a:cubicBezTo>
                  <a:pt x="110" y="283"/>
                  <a:pt x="109" y="282"/>
                  <a:pt x="109" y="281"/>
                </a:cubicBezTo>
                <a:cubicBezTo>
                  <a:pt x="109" y="280"/>
                  <a:pt x="109" y="280"/>
                  <a:pt x="109" y="280"/>
                </a:cubicBezTo>
                <a:cubicBezTo>
                  <a:pt x="110" y="280"/>
                  <a:pt x="110" y="281"/>
                  <a:pt x="110" y="281"/>
                </a:cubicBezTo>
                <a:cubicBezTo>
                  <a:pt x="110" y="282"/>
                  <a:pt x="110" y="282"/>
                  <a:pt x="110" y="283"/>
                </a:cubicBezTo>
                <a:cubicBezTo>
                  <a:pt x="110" y="283"/>
                  <a:pt x="110" y="283"/>
                  <a:pt x="110" y="283"/>
                </a:cubicBezTo>
                <a:close/>
                <a:moveTo>
                  <a:pt x="97" y="285"/>
                </a:moveTo>
                <a:cubicBezTo>
                  <a:pt x="97" y="285"/>
                  <a:pt x="97" y="284"/>
                  <a:pt x="98" y="284"/>
                </a:cubicBezTo>
                <a:cubicBezTo>
                  <a:pt x="98" y="283"/>
                  <a:pt x="98" y="283"/>
                  <a:pt x="98" y="283"/>
                </a:cubicBezTo>
                <a:cubicBezTo>
                  <a:pt x="98" y="284"/>
                  <a:pt x="98" y="284"/>
                  <a:pt x="98" y="284"/>
                </a:cubicBezTo>
                <a:cubicBezTo>
                  <a:pt x="98" y="285"/>
                  <a:pt x="98" y="285"/>
                  <a:pt x="98" y="285"/>
                </a:cubicBezTo>
                <a:lnTo>
                  <a:pt x="97" y="285"/>
                </a:lnTo>
                <a:close/>
                <a:moveTo>
                  <a:pt x="76" y="47"/>
                </a:moveTo>
                <a:cubicBezTo>
                  <a:pt x="75" y="47"/>
                  <a:pt x="74" y="47"/>
                  <a:pt x="73" y="48"/>
                </a:cubicBezTo>
                <a:cubicBezTo>
                  <a:pt x="73" y="48"/>
                  <a:pt x="72" y="48"/>
                  <a:pt x="72" y="49"/>
                </a:cubicBezTo>
                <a:cubicBezTo>
                  <a:pt x="72" y="49"/>
                  <a:pt x="72" y="49"/>
                  <a:pt x="72" y="49"/>
                </a:cubicBezTo>
                <a:cubicBezTo>
                  <a:pt x="72" y="49"/>
                  <a:pt x="72" y="50"/>
                  <a:pt x="72" y="50"/>
                </a:cubicBezTo>
                <a:cubicBezTo>
                  <a:pt x="72" y="51"/>
                  <a:pt x="71" y="51"/>
                  <a:pt x="71" y="52"/>
                </a:cubicBezTo>
                <a:cubicBezTo>
                  <a:pt x="71" y="52"/>
                  <a:pt x="71" y="52"/>
                  <a:pt x="71" y="52"/>
                </a:cubicBezTo>
                <a:cubicBezTo>
                  <a:pt x="71" y="53"/>
                  <a:pt x="71" y="53"/>
                  <a:pt x="71" y="53"/>
                </a:cubicBezTo>
                <a:cubicBezTo>
                  <a:pt x="71" y="53"/>
                  <a:pt x="71" y="53"/>
                  <a:pt x="70" y="54"/>
                </a:cubicBezTo>
                <a:cubicBezTo>
                  <a:pt x="70" y="54"/>
                  <a:pt x="70" y="55"/>
                  <a:pt x="69" y="55"/>
                </a:cubicBezTo>
                <a:cubicBezTo>
                  <a:pt x="68" y="55"/>
                  <a:pt x="67" y="54"/>
                  <a:pt x="67" y="54"/>
                </a:cubicBezTo>
                <a:cubicBezTo>
                  <a:pt x="67" y="53"/>
                  <a:pt x="67" y="53"/>
                  <a:pt x="67" y="53"/>
                </a:cubicBezTo>
                <a:cubicBezTo>
                  <a:pt x="67" y="52"/>
                  <a:pt x="67" y="51"/>
                  <a:pt x="67" y="51"/>
                </a:cubicBezTo>
                <a:cubicBezTo>
                  <a:pt x="68" y="51"/>
                  <a:pt x="68" y="51"/>
                  <a:pt x="69" y="51"/>
                </a:cubicBezTo>
                <a:cubicBezTo>
                  <a:pt x="69" y="51"/>
                  <a:pt x="69" y="51"/>
                  <a:pt x="70" y="51"/>
                </a:cubicBezTo>
                <a:cubicBezTo>
                  <a:pt x="70" y="51"/>
                  <a:pt x="70" y="50"/>
                  <a:pt x="70" y="50"/>
                </a:cubicBezTo>
                <a:cubicBezTo>
                  <a:pt x="70" y="50"/>
                  <a:pt x="70" y="50"/>
                  <a:pt x="70" y="49"/>
                </a:cubicBezTo>
                <a:cubicBezTo>
                  <a:pt x="70" y="49"/>
                  <a:pt x="69" y="49"/>
                  <a:pt x="69" y="49"/>
                </a:cubicBezTo>
                <a:cubicBezTo>
                  <a:pt x="68" y="49"/>
                  <a:pt x="67" y="49"/>
                  <a:pt x="67" y="49"/>
                </a:cubicBezTo>
                <a:cubicBezTo>
                  <a:pt x="66" y="49"/>
                  <a:pt x="66" y="49"/>
                  <a:pt x="66" y="50"/>
                </a:cubicBezTo>
                <a:cubicBezTo>
                  <a:pt x="66" y="50"/>
                  <a:pt x="66" y="50"/>
                  <a:pt x="65" y="50"/>
                </a:cubicBezTo>
                <a:cubicBezTo>
                  <a:pt x="65" y="51"/>
                  <a:pt x="65" y="51"/>
                  <a:pt x="64" y="51"/>
                </a:cubicBezTo>
                <a:cubicBezTo>
                  <a:pt x="64" y="50"/>
                  <a:pt x="63" y="49"/>
                  <a:pt x="62" y="48"/>
                </a:cubicBezTo>
                <a:cubicBezTo>
                  <a:pt x="61" y="47"/>
                  <a:pt x="60" y="47"/>
                  <a:pt x="59" y="47"/>
                </a:cubicBezTo>
                <a:cubicBezTo>
                  <a:pt x="59" y="47"/>
                  <a:pt x="58" y="47"/>
                  <a:pt x="58" y="48"/>
                </a:cubicBezTo>
                <a:cubicBezTo>
                  <a:pt x="58" y="49"/>
                  <a:pt x="58" y="49"/>
                  <a:pt x="57" y="49"/>
                </a:cubicBezTo>
                <a:cubicBezTo>
                  <a:pt x="56" y="49"/>
                  <a:pt x="56" y="49"/>
                  <a:pt x="56" y="49"/>
                </a:cubicBezTo>
                <a:cubicBezTo>
                  <a:pt x="58" y="46"/>
                  <a:pt x="58" y="46"/>
                  <a:pt x="58" y="46"/>
                </a:cubicBezTo>
                <a:cubicBezTo>
                  <a:pt x="57" y="45"/>
                  <a:pt x="57" y="45"/>
                  <a:pt x="56" y="45"/>
                </a:cubicBezTo>
                <a:cubicBezTo>
                  <a:pt x="56" y="45"/>
                  <a:pt x="55" y="44"/>
                  <a:pt x="55" y="44"/>
                </a:cubicBezTo>
                <a:cubicBezTo>
                  <a:pt x="54" y="44"/>
                  <a:pt x="54" y="44"/>
                  <a:pt x="54" y="45"/>
                </a:cubicBezTo>
                <a:cubicBezTo>
                  <a:pt x="53" y="45"/>
                  <a:pt x="53" y="45"/>
                  <a:pt x="53" y="45"/>
                </a:cubicBezTo>
                <a:cubicBezTo>
                  <a:pt x="52" y="45"/>
                  <a:pt x="52" y="45"/>
                  <a:pt x="52" y="44"/>
                </a:cubicBezTo>
                <a:cubicBezTo>
                  <a:pt x="52" y="44"/>
                  <a:pt x="52" y="44"/>
                  <a:pt x="53" y="43"/>
                </a:cubicBezTo>
                <a:cubicBezTo>
                  <a:pt x="53" y="42"/>
                  <a:pt x="52" y="42"/>
                  <a:pt x="52" y="41"/>
                </a:cubicBezTo>
                <a:cubicBezTo>
                  <a:pt x="51" y="41"/>
                  <a:pt x="50" y="40"/>
                  <a:pt x="50" y="40"/>
                </a:cubicBezTo>
                <a:cubicBezTo>
                  <a:pt x="49" y="40"/>
                  <a:pt x="49" y="40"/>
                  <a:pt x="48" y="41"/>
                </a:cubicBezTo>
                <a:cubicBezTo>
                  <a:pt x="48" y="41"/>
                  <a:pt x="48" y="41"/>
                  <a:pt x="47" y="41"/>
                </a:cubicBezTo>
                <a:cubicBezTo>
                  <a:pt x="47" y="40"/>
                  <a:pt x="47" y="40"/>
                  <a:pt x="48" y="39"/>
                </a:cubicBezTo>
                <a:cubicBezTo>
                  <a:pt x="48" y="39"/>
                  <a:pt x="49" y="39"/>
                  <a:pt x="49" y="38"/>
                </a:cubicBezTo>
                <a:cubicBezTo>
                  <a:pt x="49" y="37"/>
                  <a:pt x="48" y="37"/>
                  <a:pt x="47" y="37"/>
                </a:cubicBezTo>
                <a:cubicBezTo>
                  <a:pt x="47" y="37"/>
                  <a:pt x="46" y="37"/>
                  <a:pt x="46" y="36"/>
                </a:cubicBezTo>
                <a:cubicBezTo>
                  <a:pt x="46" y="36"/>
                  <a:pt x="47" y="36"/>
                  <a:pt x="47" y="36"/>
                </a:cubicBezTo>
                <a:cubicBezTo>
                  <a:pt x="47" y="35"/>
                  <a:pt x="47" y="35"/>
                  <a:pt x="47" y="35"/>
                </a:cubicBezTo>
                <a:cubicBezTo>
                  <a:pt x="47" y="34"/>
                  <a:pt x="47" y="34"/>
                  <a:pt x="47" y="33"/>
                </a:cubicBezTo>
                <a:cubicBezTo>
                  <a:pt x="46" y="32"/>
                  <a:pt x="46" y="32"/>
                  <a:pt x="45" y="32"/>
                </a:cubicBezTo>
                <a:cubicBezTo>
                  <a:pt x="45" y="32"/>
                  <a:pt x="45" y="32"/>
                  <a:pt x="45" y="32"/>
                </a:cubicBezTo>
                <a:cubicBezTo>
                  <a:pt x="45" y="32"/>
                  <a:pt x="45" y="32"/>
                  <a:pt x="45" y="32"/>
                </a:cubicBezTo>
                <a:cubicBezTo>
                  <a:pt x="44" y="32"/>
                  <a:pt x="44" y="32"/>
                  <a:pt x="44" y="32"/>
                </a:cubicBezTo>
                <a:cubicBezTo>
                  <a:pt x="44" y="31"/>
                  <a:pt x="44" y="30"/>
                  <a:pt x="45" y="30"/>
                </a:cubicBezTo>
                <a:cubicBezTo>
                  <a:pt x="46" y="30"/>
                  <a:pt x="46" y="30"/>
                  <a:pt x="46" y="29"/>
                </a:cubicBezTo>
                <a:cubicBezTo>
                  <a:pt x="46" y="29"/>
                  <a:pt x="46" y="29"/>
                  <a:pt x="46" y="29"/>
                </a:cubicBezTo>
                <a:cubicBezTo>
                  <a:pt x="46" y="29"/>
                  <a:pt x="46" y="28"/>
                  <a:pt x="46" y="28"/>
                </a:cubicBezTo>
                <a:cubicBezTo>
                  <a:pt x="46" y="28"/>
                  <a:pt x="46" y="27"/>
                  <a:pt x="46" y="27"/>
                </a:cubicBezTo>
                <a:cubicBezTo>
                  <a:pt x="46" y="26"/>
                  <a:pt x="46" y="26"/>
                  <a:pt x="46" y="25"/>
                </a:cubicBezTo>
                <a:cubicBezTo>
                  <a:pt x="46" y="25"/>
                  <a:pt x="46" y="24"/>
                  <a:pt x="45" y="25"/>
                </a:cubicBezTo>
                <a:cubicBezTo>
                  <a:pt x="44" y="25"/>
                  <a:pt x="44" y="24"/>
                  <a:pt x="44" y="23"/>
                </a:cubicBezTo>
                <a:cubicBezTo>
                  <a:pt x="44" y="23"/>
                  <a:pt x="44" y="22"/>
                  <a:pt x="45" y="22"/>
                </a:cubicBezTo>
                <a:cubicBezTo>
                  <a:pt x="45" y="22"/>
                  <a:pt x="45" y="22"/>
                  <a:pt x="46" y="22"/>
                </a:cubicBezTo>
                <a:cubicBezTo>
                  <a:pt x="46" y="22"/>
                  <a:pt x="46" y="22"/>
                  <a:pt x="47" y="21"/>
                </a:cubicBezTo>
                <a:cubicBezTo>
                  <a:pt x="47" y="21"/>
                  <a:pt x="47" y="21"/>
                  <a:pt x="47" y="20"/>
                </a:cubicBezTo>
                <a:cubicBezTo>
                  <a:pt x="47" y="18"/>
                  <a:pt x="47" y="17"/>
                  <a:pt x="47" y="17"/>
                </a:cubicBezTo>
                <a:cubicBezTo>
                  <a:pt x="45" y="17"/>
                  <a:pt x="45" y="17"/>
                  <a:pt x="45" y="17"/>
                </a:cubicBezTo>
                <a:cubicBezTo>
                  <a:pt x="45" y="16"/>
                  <a:pt x="46" y="15"/>
                  <a:pt x="46" y="15"/>
                </a:cubicBezTo>
                <a:cubicBezTo>
                  <a:pt x="47" y="16"/>
                  <a:pt x="47" y="15"/>
                  <a:pt x="47" y="15"/>
                </a:cubicBezTo>
                <a:cubicBezTo>
                  <a:pt x="47" y="15"/>
                  <a:pt x="48" y="15"/>
                  <a:pt x="48" y="15"/>
                </a:cubicBezTo>
                <a:cubicBezTo>
                  <a:pt x="48" y="15"/>
                  <a:pt x="48" y="15"/>
                  <a:pt x="48" y="15"/>
                </a:cubicBezTo>
                <a:cubicBezTo>
                  <a:pt x="49" y="15"/>
                  <a:pt x="49" y="15"/>
                  <a:pt x="49" y="14"/>
                </a:cubicBezTo>
                <a:cubicBezTo>
                  <a:pt x="49" y="14"/>
                  <a:pt x="49" y="13"/>
                  <a:pt x="49" y="13"/>
                </a:cubicBezTo>
                <a:cubicBezTo>
                  <a:pt x="49" y="13"/>
                  <a:pt x="49" y="13"/>
                  <a:pt x="49" y="12"/>
                </a:cubicBezTo>
                <a:cubicBezTo>
                  <a:pt x="49" y="12"/>
                  <a:pt x="49" y="12"/>
                  <a:pt x="49" y="12"/>
                </a:cubicBezTo>
                <a:cubicBezTo>
                  <a:pt x="50" y="12"/>
                  <a:pt x="50" y="12"/>
                  <a:pt x="51" y="12"/>
                </a:cubicBezTo>
                <a:cubicBezTo>
                  <a:pt x="52" y="12"/>
                  <a:pt x="52" y="12"/>
                  <a:pt x="52" y="11"/>
                </a:cubicBezTo>
                <a:cubicBezTo>
                  <a:pt x="52" y="11"/>
                  <a:pt x="52" y="10"/>
                  <a:pt x="52" y="10"/>
                </a:cubicBezTo>
                <a:cubicBezTo>
                  <a:pt x="52" y="9"/>
                  <a:pt x="52" y="9"/>
                  <a:pt x="53" y="9"/>
                </a:cubicBezTo>
                <a:cubicBezTo>
                  <a:pt x="53" y="9"/>
                  <a:pt x="53" y="8"/>
                  <a:pt x="54" y="8"/>
                </a:cubicBezTo>
                <a:cubicBezTo>
                  <a:pt x="54" y="8"/>
                  <a:pt x="55" y="8"/>
                  <a:pt x="55" y="8"/>
                </a:cubicBezTo>
                <a:cubicBezTo>
                  <a:pt x="55" y="8"/>
                  <a:pt x="55" y="8"/>
                  <a:pt x="55" y="7"/>
                </a:cubicBezTo>
                <a:cubicBezTo>
                  <a:pt x="55" y="7"/>
                  <a:pt x="55" y="7"/>
                  <a:pt x="55" y="7"/>
                </a:cubicBezTo>
                <a:cubicBezTo>
                  <a:pt x="55" y="6"/>
                  <a:pt x="55" y="6"/>
                  <a:pt x="55" y="6"/>
                </a:cubicBezTo>
                <a:cubicBezTo>
                  <a:pt x="55" y="6"/>
                  <a:pt x="55" y="6"/>
                  <a:pt x="56" y="6"/>
                </a:cubicBezTo>
                <a:cubicBezTo>
                  <a:pt x="56" y="6"/>
                  <a:pt x="56" y="6"/>
                  <a:pt x="57" y="6"/>
                </a:cubicBezTo>
                <a:cubicBezTo>
                  <a:pt x="57" y="7"/>
                  <a:pt x="57" y="7"/>
                  <a:pt x="58" y="7"/>
                </a:cubicBezTo>
                <a:cubicBezTo>
                  <a:pt x="60" y="6"/>
                  <a:pt x="60" y="6"/>
                  <a:pt x="60" y="6"/>
                </a:cubicBezTo>
                <a:cubicBezTo>
                  <a:pt x="60" y="6"/>
                  <a:pt x="61" y="5"/>
                  <a:pt x="61" y="5"/>
                </a:cubicBezTo>
                <a:cubicBezTo>
                  <a:pt x="60" y="3"/>
                  <a:pt x="60" y="2"/>
                  <a:pt x="60" y="1"/>
                </a:cubicBezTo>
                <a:cubicBezTo>
                  <a:pt x="61" y="1"/>
                  <a:pt x="61" y="2"/>
                  <a:pt x="61" y="3"/>
                </a:cubicBezTo>
                <a:cubicBezTo>
                  <a:pt x="62" y="4"/>
                  <a:pt x="62" y="5"/>
                  <a:pt x="63" y="5"/>
                </a:cubicBezTo>
                <a:cubicBezTo>
                  <a:pt x="64" y="4"/>
                  <a:pt x="65" y="4"/>
                  <a:pt x="66" y="3"/>
                </a:cubicBezTo>
                <a:cubicBezTo>
                  <a:pt x="67" y="3"/>
                  <a:pt x="67" y="2"/>
                  <a:pt x="68" y="2"/>
                </a:cubicBezTo>
                <a:cubicBezTo>
                  <a:pt x="68" y="2"/>
                  <a:pt x="69" y="2"/>
                  <a:pt x="69" y="2"/>
                </a:cubicBezTo>
                <a:cubicBezTo>
                  <a:pt x="69" y="2"/>
                  <a:pt x="69" y="2"/>
                  <a:pt x="70" y="2"/>
                </a:cubicBezTo>
                <a:cubicBezTo>
                  <a:pt x="70" y="2"/>
                  <a:pt x="70" y="2"/>
                  <a:pt x="71" y="2"/>
                </a:cubicBezTo>
                <a:cubicBezTo>
                  <a:pt x="71" y="3"/>
                  <a:pt x="71" y="3"/>
                  <a:pt x="71" y="3"/>
                </a:cubicBezTo>
                <a:cubicBezTo>
                  <a:pt x="75" y="5"/>
                  <a:pt x="75" y="5"/>
                  <a:pt x="75" y="5"/>
                </a:cubicBezTo>
                <a:cubicBezTo>
                  <a:pt x="75" y="5"/>
                  <a:pt x="75" y="4"/>
                  <a:pt x="76" y="4"/>
                </a:cubicBezTo>
                <a:cubicBezTo>
                  <a:pt x="76" y="4"/>
                  <a:pt x="76" y="4"/>
                  <a:pt x="77" y="4"/>
                </a:cubicBezTo>
                <a:cubicBezTo>
                  <a:pt x="77" y="5"/>
                  <a:pt x="78" y="5"/>
                  <a:pt x="78" y="5"/>
                </a:cubicBezTo>
                <a:cubicBezTo>
                  <a:pt x="79" y="5"/>
                  <a:pt x="80" y="5"/>
                  <a:pt x="80" y="4"/>
                </a:cubicBezTo>
                <a:cubicBezTo>
                  <a:pt x="80" y="3"/>
                  <a:pt x="80" y="3"/>
                  <a:pt x="81" y="3"/>
                </a:cubicBezTo>
                <a:cubicBezTo>
                  <a:pt x="81" y="3"/>
                  <a:pt x="81" y="3"/>
                  <a:pt x="81" y="3"/>
                </a:cubicBezTo>
                <a:cubicBezTo>
                  <a:pt x="81" y="4"/>
                  <a:pt x="81" y="4"/>
                  <a:pt x="81" y="4"/>
                </a:cubicBezTo>
                <a:cubicBezTo>
                  <a:pt x="81" y="5"/>
                  <a:pt x="80" y="5"/>
                  <a:pt x="80" y="6"/>
                </a:cubicBezTo>
                <a:cubicBezTo>
                  <a:pt x="80" y="7"/>
                  <a:pt x="81" y="8"/>
                  <a:pt x="82" y="9"/>
                </a:cubicBezTo>
                <a:cubicBezTo>
                  <a:pt x="84" y="9"/>
                  <a:pt x="84" y="10"/>
                  <a:pt x="85" y="10"/>
                </a:cubicBezTo>
                <a:cubicBezTo>
                  <a:pt x="86" y="10"/>
                  <a:pt x="86" y="10"/>
                  <a:pt x="87" y="9"/>
                </a:cubicBezTo>
                <a:cubicBezTo>
                  <a:pt x="88" y="10"/>
                  <a:pt x="88" y="10"/>
                  <a:pt x="88" y="10"/>
                </a:cubicBezTo>
                <a:cubicBezTo>
                  <a:pt x="88" y="10"/>
                  <a:pt x="88" y="11"/>
                  <a:pt x="87" y="11"/>
                </a:cubicBezTo>
                <a:cubicBezTo>
                  <a:pt x="87" y="11"/>
                  <a:pt x="87" y="12"/>
                  <a:pt x="87" y="12"/>
                </a:cubicBezTo>
                <a:cubicBezTo>
                  <a:pt x="87" y="12"/>
                  <a:pt x="87" y="13"/>
                  <a:pt x="87" y="13"/>
                </a:cubicBezTo>
                <a:cubicBezTo>
                  <a:pt x="88" y="13"/>
                  <a:pt x="89" y="13"/>
                  <a:pt x="89" y="14"/>
                </a:cubicBezTo>
                <a:cubicBezTo>
                  <a:pt x="90" y="14"/>
                  <a:pt x="90" y="14"/>
                  <a:pt x="91" y="14"/>
                </a:cubicBezTo>
                <a:cubicBezTo>
                  <a:pt x="92" y="14"/>
                  <a:pt x="92" y="15"/>
                  <a:pt x="92" y="15"/>
                </a:cubicBezTo>
                <a:cubicBezTo>
                  <a:pt x="92" y="16"/>
                  <a:pt x="91" y="17"/>
                  <a:pt x="90" y="17"/>
                </a:cubicBezTo>
                <a:cubicBezTo>
                  <a:pt x="91" y="18"/>
                  <a:pt x="91" y="19"/>
                  <a:pt x="91" y="19"/>
                </a:cubicBezTo>
                <a:cubicBezTo>
                  <a:pt x="91" y="20"/>
                  <a:pt x="92" y="21"/>
                  <a:pt x="92" y="22"/>
                </a:cubicBezTo>
                <a:cubicBezTo>
                  <a:pt x="92" y="22"/>
                  <a:pt x="92" y="23"/>
                  <a:pt x="91" y="23"/>
                </a:cubicBezTo>
                <a:cubicBezTo>
                  <a:pt x="91" y="24"/>
                  <a:pt x="92" y="24"/>
                  <a:pt x="93" y="24"/>
                </a:cubicBezTo>
                <a:cubicBezTo>
                  <a:pt x="94" y="24"/>
                  <a:pt x="94" y="24"/>
                  <a:pt x="94" y="25"/>
                </a:cubicBezTo>
                <a:cubicBezTo>
                  <a:pt x="94" y="25"/>
                  <a:pt x="94" y="26"/>
                  <a:pt x="92" y="26"/>
                </a:cubicBezTo>
                <a:cubicBezTo>
                  <a:pt x="91" y="26"/>
                  <a:pt x="91" y="27"/>
                  <a:pt x="91" y="29"/>
                </a:cubicBezTo>
                <a:cubicBezTo>
                  <a:pt x="91" y="30"/>
                  <a:pt x="92" y="30"/>
                  <a:pt x="93" y="31"/>
                </a:cubicBezTo>
                <a:cubicBezTo>
                  <a:pt x="94" y="31"/>
                  <a:pt x="94" y="31"/>
                  <a:pt x="94" y="32"/>
                </a:cubicBezTo>
                <a:cubicBezTo>
                  <a:pt x="94" y="32"/>
                  <a:pt x="94" y="32"/>
                  <a:pt x="93" y="32"/>
                </a:cubicBezTo>
                <a:cubicBezTo>
                  <a:pt x="93" y="32"/>
                  <a:pt x="93" y="32"/>
                  <a:pt x="92" y="32"/>
                </a:cubicBezTo>
                <a:cubicBezTo>
                  <a:pt x="92" y="32"/>
                  <a:pt x="91" y="32"/>
                  <a:pt x="91" y="32"/>
                </a:cubicBezTo>
                <a:cubicBezTo>
                  <a:pt x="90" y="32"/>
                  <a:pt x="90" y="33"/>
                  <a:pt x="90" y="34"/>
                </a:cubicBezTo>
                <a:cubicBezTo>
                  <a:pt x="90" y="35"/>
                  <a:pt x="90" y="36"/>
                  <a:pt x="89" y="37"/>
                </a:cubicBezTo>
                <a:cubicBezTo>
                  <a:pt x="90" y="37"/>
                  <a:pt x="90" y="38"/>
                  <a:pt x="90" y="39"/>
                </a:cubicBezTo>
                <a:cubicBezTo>
                  <a:pt x="90" y="40"/>
                  <a:pt x="90" y="41"/>
                  <a:pt x="90" y="41"/>
                </a:cubicBezTo>
                <a:cubicBezTo>
                  <a:pt x="88" y="41"/>
                  <a:pt x="88" y="41"/>
                  <a:pt x="88" y="41"/>
                </a:cubicBezTo>
                <a:cubicBezTo>
                  <a:pt x="88" y="40"/>
                  <a:pt x="87" y="40"/>
                  <a:pt x="87" y="40"/>
                </a:cubicBezTo>
                <a:cubicBezTo>
                  <a:pt x="85" y="40"/>
                  <a:pt x="84" y="41"/>
                  <a:pt x="84" y="43"/>
                </a:cubicBezTo>
                <a:cubicBezTo>
                  <a:pt x="84" y="43"/>
                  <a:pt x="85" y="44"/>
                  <a:pt x="85" y="44"/>
                </a:cubicBezTo>
                <a:cubicBezTo>
                  <a:pt x="86" y="45"/>
                  <a:pt x="87" y="46"/>
                  <a:pt x="87" y="46"/>
                </a:cubicBezTo>
                <a:cubicBezTo>
                  <a:pt x="87" y="46"/>
                  <a:pt x="87" y="47"/>
                  <a:pt x="86" y="47"/>
                </a:cubicBezTo>
                <a:cubicBezTo>
                  <a:pt x="86" y="47"/>
                  <a:pt x="85" y="46"/>
                  <a:pt x="84" y="46"/>
                </a:cubicBezTo>
                <a:cubicBezTo>
                  <a:pt x="84" y="45"/>
                  <a:pt x="83" y="45"/>
                  <a:pt x="83" y="44"/>
                </a:cubicBezTo>
                <a:cubicBezTo>
                  <a:pt x="81" y="44"/>
                  <a:pt x="80" y="45"/>
                  <a:pt x="79" y="46"/>
                </a:cubicBezTo>
                <a:cubicBezTo>
                  <a:pt x="79" y="47"/>
                  <a:pt x="79" y="47"/>
                  <a:pt x="79" y="48"/>
                </a:cubicBezTo>
                <a:cubicBezTo>
                  <a:pt x="79" y="49"/>
                  <a:pt x="79" y="49"/>
                  <a:pt x="79" y="49"/>
                </a:cubicBezTo>
                <a:cubicBezTo>
                  <a:pt x="79" y="50"/>
                  <a:pt x="79" y="50"/>
                  <a:pt x="79" y="50"/>
                </a:cubicBezTo>
                <a:cubicBezTo>
                  <a:pt x="78" y="50"/>
                  <a:pt x="78" y="50"/>
                  <a:pt x="77" y="49"/>
                </a:cubicBezTo>
                <a:cubicBezTo>
                  <a:pt x="77" y="48"/>
                  <a:pt x="76" y="48"/>
                  <a:pt x="76" y="47"/>
                </a:cubicBezTo>
                <a:close/>
                <a:moveTo>
                  <a:pt x="78" y="122"/>
                </a:moveTo>
                <a:cubicBezTo>
                  <a:pt x="78" y="123"/>
                  <a:pt x="78" y="123"/>
                  <a:pt x="77" y="124"/>
                </a:cubicBezTo>
                <a:cubicBezTo>
                  <a:pt x="77" y="125"/>
                  <a:pt x="77" y="125"/>
                  <a:pt x="76" y="125"/>
                </a:cubicBezTo>
                <a:cubicBezTo>
                  <a:pt x="75" y="125"/>
                  <a:pt x="75" y="125"/>
                  <a:pt x="74" y="124"/>
                </a:cubicBezTo>
                <a:cubicBezTo>
                  <a:pt x="73" y="123"/>
                  <a:pt x="73" y="123"/>
                  <a:pt x="73" y="122"/>
                </a:cubicBezTo>
                <a:cubicBezTo>
                  <a:pt x="73" y="121"/>
                  <a:pt x="73" y="121"/>
                  <a:pt x="74" y="121"/>
                </a:cubicBezTo>
                <a:cubicBezTo>
                  <a:pt x="74" y="120"/>
                  <a:pt x="75" y="120"/>
                  <a:pt x="75" y="120"/>
                </a:cubicBezTo>
                <a:cubicBezTo>
                  <a:pt x="76" y="120"/>
                  <a:pt x="77" y="120"/>
                  <a:pt x="77" y="120"/>
                </a:cubicBezTo>
                <a:cubicBezTo>
                  <a:pt x="78" y="121"/>
                  <a:pt x="78" y="122"/>
                  <a:pt x="78" y="122"/>
                </a:cubicBezTo>
                <a:close/>
                <a:moveTo>
                  <a:pt x="116" y="263"/>
                </a:moveTo>
                <a:cubicBezTo>
                  <a:pt x="116" y="264"/>
                  <a:pt x="117" y="264"/>
                  <a:pt x="117" y="264"/>
                </a:cubicBezTo>
                <a:cubicBezTo>
                  <a:pt x="118" y="265"/>
                  <a:pt x="118" y="265"/>
                  <a:pt x="119" y="266"/>
                </a:cubicBezTo>
                <a:cubicBezTo>
                  <a:pt x="118" y="266"/>
                  <a:pt x="117" y="265"/>
                  <a:pt x="117" y="265"/>
                </a:cubicBezTo>
                <a:cubicBezTo>
                  <a:pt x="116" y="264"/>
                  <a:pt x="116" y="263"/>
                  <a:pt x="115" y="263"/>
                </a:cubicBezTo>
                <a:cubicBezTo>
                  <a:pt x="115" y="263"/>
                  <a:pt x="115" y="264"/>
                  <a:pt x="114" y="264"/>
                </a:cubicBezTo>
                <a:cubicBezTo>
                  <a:pt x="113" y="265"/>
                  <a:pt x="112" y="265"/>
                  <a:pt x="111" y="266"/>
                </a:cubicBezTo>
                <a:cubicBezTo>
                  <a:pt x="109" y="267"/>
                  <a:pt x="108" y="267"/>
                  <a:pt x="107" y="268"/>
                </a:cubicBezTo>
                <a:cubicBezTo>
                  <a:pt x="106" y="269"/>
                  <a:pt x="106" y="270"/>
                  <a:pt x="106" y="271"/>
                </a:cubicBezTo>
                <a:cubicBezTo>
                  <a:pt x="106" y="271"/>
                  <a:pt x="106" y="272"/>
                  <a:pt x="106" y="272"/>
                </a:cubicBezTo>
                <a:cubicBezTo>
                  <a:pt x="106" y="272"/>
                  <a:pt x="106" y="271"/>
                  <a:pt x="105" y="271"/>
                </a:cubicBezTo>
                <a:cubicBezTo>
                  <a:pt x="105" y="270"/>
                  <a:pt x="105" y="270"/>
                  <a:pt x="105" y="269"/>
                </a:cubicBezTo>
                <a:cubicBezTo>
                  <a:pt x="104" y="269"/>
                  <a:pt x="103" y="269"/>
                  <a:pt x="103" y="270"/>
                </a:cubicBezTo>
                <a:cubicBezTo>
                  <a:pt x="102" y="270"/>
                  <a:pt x="102" y="271"/>
                  <a:pt x="101" y="271"/>
                </a:cubicBezTo>
                <a:cubicBezTo>
                  <a:pt x="100" y="270"/>
                  <a:pt x="99" y="270"/>
                  <a:pt x="98" y="270"/>
                </a:cubicBezTo>
                <a:cubicBezTo>
                  <a:pt x="98" y="270"/>
                  <a:pt x="97" y="271"/>
                  <a:pt x="98" y="271"/>
                </a:cubicBezTo>
                <a:cubicBezTo>
                  <a:pt x="98" y="271"/>
                  <a:pt x="97" y="272"/>
                  <a:pt x="97" y="272"/>
                </a:cubicBezTo>
                <a:cubicBezTo>
                  <a:pt x="97" y="272"/>
                  <a:pt x="96" y="271"/>
                  <a:pt x="96" y="271"/>
                </a:cubicBezTo>
                <a:cubicBezTo>
                  <a:pt x="96" y="270"/>
                  <a:pt x="95" y="270"/>
                  <a:pt x="94" y="269"/>
                </a:cubicBezTo>
                <a:cubicBezTo>
                  <a:pt x="94" y="269"/>
                  <a:pt x="94" y="270"/>
                  <a:pt x="93" y="270"/>
                </a:cubicBezTo>
                <a:cubicBezTo>
                  <a:pt x="93" y="270"/>
                  <a:pt x="93" y="271"/>
                  <a:pt x="92" y="271"/>
                </a:cubicBezTo>
                <a:cubicBezTo>
                  <a:pt x="92" y="270"/>
                  <a:pt x="92" y="269"/>
                  <a:pt x="91" y="269"/>
                </a:cubicBezTo>
                <a:cubicBezTo>
                  <a:pt x="90" y="268"/>
                  <a:pt x="90" y="268"/>
                  <a:pt x="89" y="268"/>
                </a:cubicBezTo>
                <a:cubicBezTo>
                  <a:pt x="89" y="267"/>
                  <a:pt x="88" y="267"/>
                  <a:pt x="87" y="267"/>
                </a:cubicBezTo>
                <a:cubicBezTo>
                  <a:pt x="87" y="267"/>
                  <a:pt x="86" y="268"/>
                  <a:pt x="85" y="269"/>
                </a:cubicBezTo>
                <a:cubicBezTo>
                  <a:pt x="84" y="270"/>
                  <a:pt x="83" y="271"/>
                  <a:pt x="82" y="272"/>
                </a:cubicBezTo>
                <a:cubicBezTo>
                  <a:pt x="81" y="274"/>
                  <a:pt x="80" y="275"/>
                  <a:pt x="79" y="277"/>
                </a:cubicBezTo>
                <a:cubicBezTo>
                  <a:pt x="79" y="277"/>
                  <a:pt x="79" y="277"/>
                  <a:pt x="79" y="277"/>
                </a:cubicBezTo>
                <a:cubicBezTo>
                  <a:pt x="79" y="277"/>
                  <a:pt x="79" y="276"/>
                  <a:pt x="79" y="276"/>
                </a:cubicBezTo>
                <a:cubicBezTo>
                  <a:pt x="79" y="276"/>
                  <a:pt x="79" y="276"/>
                  <a:pt x="79" y="275"/>
                </a:cubicBezTo>
                <a:cubicBezTo>
                  <a:pt x="79" y="275"/>
                  <a:pt x="80" y="275"/>
                  <a:pt x="80" y="274"/>
                </a:cubicBezTo>
                <a:cubicBezTo>
                  <a:pt x="81" y="274"/>
                  <a:pt x="81" y="273"/>
                  <a:pt x="82" y="272"/>
                </a:cubicBezTo>
                <a:cubicBezTo>
                  <a:pt x="83" y="271"/>
                  <a:pt x="84" y="270"/>
                  <a:pt x="84" y="269"/>
                </a:cubicBezTo>
                <a:cubicBezTo>
                  <a:pt x="85" y="268"/>
                  <a:pt x="85" y="267"/>
                  <a:pt x="85" y="267"/>
                </a:cubicBezTo>
                <a:cubicBezTo>
                  <a:pt x="85" y="266"/>
                  <a:pt x="85" y="265"/>
                  <a:pt x="84" y="264"/>
                </a:cubicBezTo>
                <a:cubicBezTo>
                  <a:pt x="83" y="263"/>
                  <a:pt x="83" y="262"/>
                  <a:pt x="82" y="262"/>
                </a:cubicBezTo>
                <a:cubicBezTo>
                  <a:pt x="82" y="262"/>
                  <a:pt x="82" y="263"/>
                  <a:pt x="81" y="263"/>
                </a:cubicBezTo>
                <a:cubicBezTo>
                  <a:pt x="81" y="263"/>
                  <a:pt x="81" y="263"/>
                  <a:pt x="81" y="263"/>
                </a:cubicBezTo>
                <a:cubicBezTo>
                  <a:pt x="80" y="263"/>
                  <a:pt x="80" y="263"/>
                  <a:pt x="80" y="263"/>
                </a:cubicBezTo>
                <a:cubicBezTo>
                  <a:pt x="81" y="261"/>
                  <a:pt x="81" y="261"/>
                  <a:pt x="81" y="261"/>
                </a:cubicBezTo>
                <a:cubicBezTo>
                  <a:pt x="81" y="260"/>
                  <a:pt x="80" y="260"/>
                  <a:pt x="80" y="260"/>
                </a:cubicBezTo>
                <a:cubicBezTo>
                  <a:pt x="80" y="259"/>
                  <a:pt x="80" y="259"/>
                  <a:pt x="80" y="258"/>
                </a:cubicBezTo>
                <a:cubicBezTo>
                  <a:pt x="79" y="257"/>
                  <a:pt x="79" y="257"/>
                  <a:pt x="78" y="257"/>
                </a:cubicBezTo>
                <a:cubicBezTo>
                  <a:pt x="77" y="257"/>
                  <a:pt x="77" y="256"/>
                  <a:pt x="76" y="256"/>
                </a:cubicBezTo>
                <a:cubicBezTo>
                  <a:pt x="76" y="256"/>
                  <a:pt x="76" y="255"/>
                  <a:pt x="77" y="255"/>
                </a:cubicBezTo>
                <a:cubicBezTo>
                  <a:pt x="77" y="255"/>
                  <a:pt x="77" y="254"/>
                  <a:pt x="77" y="254"/>
                </a:cubicBezTo>
                <a:cubicBezTo>
                  <a:pt x="77" y="254"/>
                  <a:pt x="77" y="254"/>
                  <a:pt x="77" y="253"/>
                </a:cubicBezTo>
                <a:cubicBezTo>
                  <a:pt x="77" y="253"/>
                  <a:pt x="77" y="253"/>
                  <a:pt x="77" y="252"/>
                </a:cubicBezTo>
                <a:cubicBezTo>
                  <a:pt x="78" y="252"/>
                  <a:pt x="78" y="252"/>
                  <a:pt x="78" y="252"/>
                </a:cubicBezTo>
                <a:cubicBezTo>
                  <a:pt x="78" y="251"/>
                  <a:pt x="78" y="251"/>
                  <a:pt x="78" y="250"/>
                </a:cubicBezTo>
                <a:cubicBezTo>
                  <a:pt x="78" y="250"/>
                  <a:pt x="78" y="249"/>
                  <a:pt x="78" y="249"/>
                </a:cubicBezTo>
                <a:cubicBezTo>
                  <a:pt x="79" y="248"/>
                  <a:pt x="79" y="248"/>
                  <a:pt x="79" y="247"/>
                </a:cubicBezTo>
                <a:cubicBezTo>
                  <a:pt x="79" y="247"/>
                  <a:pt x="79" y="247"/>
                  <a:pt x="79" y="247"/>
                </a:cubicBezTo>
                <a:cubicBezTo>
                  <a:pt x="79" y="247"/>
                  <a:pt x="79" y="247"/>
                  <a:pt x="78" y="247"/>
                </a:cubicBezTo>
                <a:cubicBezTo>
                  <a:pt x="78" y="247"/>
                  <a:pt x="78" y="247"/>
                  <a:pt x="78" y="247"/>
                </a:cubicBezTo>
                <a:cubicBezTo>
                  <a:pt x="78" y="247"/>
                  <a:pt x="78" y="247"/>
                  <a:pt x="77" y="247"/>
                </a:cubicBezTo>
                <a:cubicBezTo>
                  <a:pt x="77" y="247"/>
                  <a:pt x="77" y="247"/>
                  <a:pt x="77" y="247"/>
                </a:cubicBezTo>
                <a:cubicBezTo>
                  <a:pt x="77" y="247"/>
                  <a:pt x="77" y="246"/>
                  <a:pt x="77" y="246"/>
                </a:cubicBezTo>
                <a:cubicBezTo>
                  <a:pt x="77" y="246"/>
                  <a:pt x="77" y="246"/>
                  <a:pt x="78" y="245"/>
                </a:cubicBezTo>
                <a:cubicBezTo>
                  <a:pt x="79" y="245"/>
                  <a:pt x="80" y="244"/>
                  <a:pt x="80" y="243"/>
                </a:cubicBezTo>
                <a:cubicBezTo>
                  <a:pt x="79" y="243"/>
                  <a:pt x="79" y="242"/>
                  <a:pt x="79" y="242"/>
                </a:cubicBezTo>
                <a:cubicBezTo>
                  <a:pt x="79" y="240"/>
                  <a:pt x="80" y="240"/>
                  <a:pt x="80" y="240"/>
                </a:cubicBezTo>
                <a:cubicBezTo>
                  <a:pt x="81" y="240"/>
                  <a:pt x="82" y="240"/>
                  <a:pt x="82" y="239"/>
                </a:cubicBezTo>
                <a:cubicBezTo>
                  <a:pt x="82" y="239"/>
                  <a:pt x="82" y="238"/>
                  <a:pt x="82" y="238"/>
                </a:cubicBezTo>
                <a:cubicBezTo>
                  <a:pt x="82" y="238"/>
                  <a:pt x="82" y="237"/>
                  <a:pt x="83" y="237"/>
                </a:cubicBezTo>
                <a:cubicBezTo>
                  <a:pt x="84" y="237"/>
                  <a:pt x="85" y="236"/>
                  <a:pt x="85" y="235"/>
                </a:cubicBezTo>
                <a:cubicBezTo>
                  <a:pt x="85" y="235"/>
                  <a:pt x="85" y="235"/>
                  <a:pt x="85" y="234"/>
                </a:cubicBezTo>
                <a:cubicBezTo>
                  <a:pt x="85" y="234"/>
                  <a:pt x="84" y="233"/>
                  <a:pt x="84" y="233"/>
                </a:cubicBezTo>
                <a:cubicBezTo>
                  <a:pt x="84" y="233"/>
                  <a:pt x="84" y="233"/>
                  <a:pt x="85" y="233"/>
                </a:cubicBezTo>
                <a:cubicBezTo>
                  <a:pt x="85" y="233"/>
                  <a:pt x="85" y="233"/>
                  <a:pt x="85" y="233"/>
                </a:cubicBezTo>
                <a:cubicBezTo>
                  <a:pt x="85" y="233"/>
                  <a:pt x="85" y="233"/>
                  <a:pt x="86" y="233"/>
                </a:cubicBezTo>
                <a:cubicBezTo>
                  <a:pt x="86" y="233"/>
                  <a:pt x="87" y="233"/>
                  <a:pt x="87" y="233"/>
                </a:cubicBezTo>
                <a:cubicBezTo>
                  <a:pt x="88" y="233"/>
                  <a:pt x="88" y="233"/>
                  <a:pt x="88" y="232"/>
                </a:cubicBezTo>
                <a:cubicBezTo>
                  <a:pt x="88" y="231"/>
                  <a:pt x="88" y="231"/>
                  <a:pt x="87" y="230"/>
                </a:cubicBezTo>
                <a:cubicBezTo>
                  <a:pt x="86" y="229"/>
                  <a:pt x="86" y="229"/>
                  <a:pt x="86" y="229"/>
                </a:cubicBezTo>
                <a:cubicBezTo>
                  <a:pt x="87" y="229"/>
                  <a:pt x="87" y="229"/>
                  <a:pt x="88" y="230"/>
                </a:cubicBezTo>
                <a:cubicBezTo>
                  <a:pt x="88" y="231"/>
                  <a:pt x="89" y="231"/>
                  <a:pt x="90" y="231"/>
                </a:cubicBezTo>
                <a:cubicBezTo>
                  <a:pt x="91" y="231"/>
                  <a:pt x="92" y="231"/>
                  <a:pt x="93" y="230"/>
                </a:cubicBezTo>
                <a:cubicBezTo>
                  <a:pt x="93" y="229"/>
                  <a:pt x="94" y="228"/>
                  <a:pt x="94" y="227"/>
                </a:cubicBezTo>
                <a:cubicBezTo>
                  <a:pt x="95" y="227"/>
                  <a:pt x="95" y="228"/>
                  <a:pt x="95" y="228"/>
                </a:cubicBezTo>
                <a:cubicBezTo>
                  <a:pt x="95" y="228"/>
                  <a:pt x="96" y="229"/>
                  <a:pt x="97" y="229"/>
                </a:cubicBezTo>
                <a:cubicBezTo>
                  <a:pt x="98" y="229"/>
                  <a:pt x="99" y="228"/>
                  <a:pt x="99" y="227"/>
                </a:cubicBezTo>
                <a:cubicBezTo>
                  <a:pt x="100" y="226"/>
                  <a:pt x="100" y="225"/>
                  <a:pt x="100" y="224"/>
                </a:cubicBezTo>
                <a:cubicBezTo>
                  <a:pt x="100" y="225"/>
                  <a:pt x="100" y="226"/>
                  <a:pt x="100" y="226"/>
                </a:cubicBezTo>
                <a:cubicBezTo>
                  <a:pt x="100" y="227"/>
                  <a:pt x="100" y="227"/>
                  <a:pt x="100" y="228"/>
                </a:cubicBezTo>
                <a:cubicBezTo>
                  <a:pt x="101" y="228"/>
                  <a:pt x="101" y="229"/>
                  <a:pt x="102" y="229"/>
                </a:cubicBezTo>
                <a:cubicBezTo>
                  <a:pt x="102" y="229"/>
                  <a:pt x="104" y="230"/>
                  <a:pt x="105" y="230"/>
                </a:cubicBezTo>
                <a:cubicBezTo>
                  <a:pt x="106" y="230"/>
                  <a:pt x="107" y="230"/>
                  <a:pt x="108" y="229"/>
                </a:cubicBezTo>
                <a:cubicBezTo>
                  <a:pt x="109" y="228"/>
                  <a:pt x="109" y="228"/>
                  <a:pt x="109" y="227"/>
                </a:cubicBezTo>
                <a:cubicBezTo>
                  <a:pt x="109" y="228"/>
                  <a:pt x="109" y="228"/>
                  <a:pt x="109" y="229"/>
                </a:cubicBezTo>
                <a:cubicBezTo>
                  <a:pt x="109" y="229"/>
                  <a:pt x="108" y="229"/>
                  <a:pt x="108" y="230"/>
                </a:cubicBezTo>
                <a:cubicBezTo>
                  <a:pt x="108" y="230"/>
                  <a:pt x="108" y="230"/>
                  <a:pt x="109" y="230"/>
                </a:cubicBezTo>
                <a:cubicBezTo>
                  <a:pt x="112" y="233"/>
                  <a:pt x="112" y="233"/>
                  <a:pt x="112" y="233"/>
                </a:cubicBezTo>
                <a:cubicBezTo>
                  <a:pt x="112" y="233"/>
                  <a:pt x="113" y="232"/>
                  <a:pt x="114" y="231"/>
                </a:cubicBezTo>
                <a:cubicBezTo>
                  <a:pt x="115" y="230"/>
                  <a:pt x="116" y="230"/>
                  <a:pt x="116" y="230"/>
                </a:cubicBezTo>
                <a:cubicBezTo>
                  <a:pt x="116" y="230"/>
                  <a:pt x="116" y="230"/>
                  <a:pt x="116" y="230"/>
                </a:cubicBezTo>
                <a:cubicBezTo>
                  <a:pt x="116" y="231"/>
                  <a:pt x="116" y="231"/>
                  <a:pt x="115" y="231"/>
                </a:cubicBezTo>
                <a:cubicBezTo>
                  <a:pt x="113" y="232"/>
                  <a:pt x="113" y="232"/>
                  <a:pt x="113" y="233"/>
                </a:cubicBezTo>
                <a:cubicBezTo>
                  <a:pt x="113" y="233"/>
                  <a:pt x="113" y="234"/>
                  <a:pt x="114" y="235"/>
                </a:cubicBezTo>
                <a:cubicBezTo>
                  <a:pt x="114" y="236"/>
                  <a:pt x="114" y="237"/>
                  <a:pt x="115" y="237"/>
                </a:cubicBezTo>
                <a:cubicBezTo>
                  <a:pt x="116" y="237"/>
                  <a:pt x="116" y="236"/>
                  <a:pt x="117" y="236"/>
                </a:cubicBezTo>
                <a:cubicBezTo>
                  <a:pt x="117" y="237"/>
                  <a:pt x="116" y="237"/>
                  <a:pt x="116" y="237"/>
                </a:cubicBezTo>
                <a:cubicBezTo>
                  <a:pt x="116" y="237"/>
                  <a:pt x="116" y="237"/>
                  <a:pt x="116" y="237"/>
                </a:cubicBezTo>
                <a:cubicBezTo>
                  <a:pt x="116" y="238"/>
                  <a:pt x="116" y="238"/>
                  <a:pt x="116" y="238"/>
                </a:cubicBezTo>
                <a:cubicBezTo>
                  <a:pt x="117" y="238"/>
                  <a:pt x="117" y="239"/>
                  <a:pt x="117" y="239"/>
                </a:cubicBezTo>
                <a:cubicBezTo>
                  <a:pt x="117" y="240"/>
                  <a:pt x="117" y="241"/>
                  <a:pt x="118" y="242"/>
                </a:cubicBezTo>
                <a:cubicBezTo>
                  <a:pt x="118" y="242"/>
                  <a:pt x="119" y="243"/>
                  <a:pt x="119" y="243"/>
                </a:cubicBezTo>
                <a:cubicBezTo>
                  <a:pt x="120" y="244"/>
                  <a:pt x="121" y="244"/>
                  <a:pt x="121" y="244"/>
                </a:cubicBezTo>
                <a:cubicBezTo>
                  <a:pt x="122" y="244"/>
                  <a:pt x="122" y="244"/>
                  <a:pt x="122" y="244"/>
                </a:cubicBezTo>
                <a:cubicBezTo>
                  <a:pt x="121" y="244"/>
                  <a:pt x="121" y="244"/>
                  <a:pt x="120" y="245"/>
                </a:cubicBezTo>
                <a:cubicBezTo>
                  <a:pt x="119" y="245"/>
                  <a:pt x="119" y="246"/>
                  <a:pt x="119" y="246"/>
                </a:cubicBezTo>
                <a:cubicBezTo>
                  <a:pt x="119" y="246"/>
                  <a:pt x="119" y="247"/>
                  <a:pt x="119" y="247"/>
                </a:cubicBezTo>
                <a:cubicBezTo>
                  <a:pt x="120" y="247"/>
                  <a:pt x="120" y="247"/>
                  <a:pt x="120" y="248"/>
                </a:cubicBezTo>
                <a:cubicBezTo>
                  <a:pt x="120" y="248"/>
                  <a:pt x="120" y="248"/>
                  <a:pt x="120" y="248"/>
                </a:cubicBezTo>
                <a:cubicBezTo>
                  <a:pt x="120" y="249"/>
                  <a:pt x="120" y="249"/>
                  <a:pt x="120" y="249"/>
                </a:cubicBezTo>
                <a:cubicBezTo>
                  <a:pt x="120" y="250"/>
                  <a:pt x="120" y="250"/>
                  <a:pt x="120" y="251"/>
                </a:cubicBezTo>
                <a:cubicBezTo>
                  <a:pt x="120" y="251"/>
                  <a:pt x="120" y="251"/>
                  <a:pt x="121" y="251"/>
                </a:cubicBezTo>
                <a:cubicBezTo>
                  <a:pt x="122" y="251"/>
                  <a:pt x="122" y="251"/>
                  <a:pt x="122" y="251"/>
                </a:cubicBezTo>
                <a:cubicBezTo>
                  <a:pt x="122" y="251"/>
                  <a:pt x="122" y="252"/>
                  <a:pt x="122" y="252"/>
                </a:cubicBezTo>
                <a:cubicBezTo>
                  <a:pt x="122" y="252"/>
                  <a:pt x="121" y="252"/>
                  <a:pt x="121" y="252"/>
                </a:cubicBezTo>
                <a:cubicBezTo>
                  <a:pt x="121" y="252"/>
                  <a:pt x="120" y="252"/>
                  <a:pt x="120" y="252"/>
                </a:cubicBezTo>
                <a:cubicBezTo>
                  <a:pt x="119" y="252"/>
                  <a:pt x="119" y="252"/>
                  <a:pt x="119" y="253"/>
                </a:cubicBezTo>
                <a:cubicBezTo>
                  <a:pt x="119" y="253"/>
                  <a:pt x="119" y="253"/>
                  <a:pt x="120" y="254"/>
                </a:cubicBezTo>
                <a:cubicBezTo>
                  <a:pt x="120" y="254"/>
                  <a:pt x="120" y="254"/>
                  <a:pt x="120" y="254"/>
                </a:cubicBezTo>
                <a:cubicBezTo>
                  <a:pt x="119" y="254"/>
                  <a:pt x="118" y="255"/>
                  <a:pt x="118" y="256"/>
                </a:cubicBezTo>
                <a:cubicBezTo>
                  <a:pt x="118" y="257"/>
                  <a:pt x="118" y="257"/>
                  <a:pt x="118" y="257"/>
                </a:cubicBezTo>
                <a:cubicBezTo>
                  <a:pt x="118" y="258"/>
                  <a:pt x="118" y="258"/>
                  <a:pt x="118" y="258"/>
                </a:cubicBezTo>
                <a:cubicBezTo>
                  <a:pt x="118" y="259"/>
                  <a:pt x="118" y="259"/>
                  <a:pt x="117" y="259"/>
                </a:cubicBezTo>
                <a:cubicBezTo>
                  <a:pt x="117" y="259"/>
                  <a:pt x="116" y="260"/>
                  <a:pt x="116" y="260"/>
                </a:cubicBezTo>
                <a:cubicBezTo>
                  <a:pt x="116" y="260"/>
                  <a:pt x="116" y="261"/>
                  <a:pt x="116" y="261"/>
                </a:cubicBezTo>
                <a:cubicBezTo>
                  <a:pt x="116" y="261"/>
                  <a:pt x="116" y="261"/>
                  <a:pt x="116" y="262"/>
                </a:cubicBezTo>
                <a:cubicBezTo>
                  <a:pt x="116" y="262"/>
                  <a:pt x="116" y="262"/>
                  <a:pt x="116" y="262"/>
                </a:cubicBezTo>
                <a:cubicBezTo>
                  <a:pt x="116" y="262"/>
                  <a:pt x="116" y="262"/>
                  <a:pt x="116" y="263"/>
                </a:cubicBezTo>
                <a:cubicBezTo>
                  <a:pt x="116" y="263"/>
                  <a:pt x="116" y="263"/>
                  <a:pt x="116" y="263"/>
                </a:cubicBezTo>
                <a:close/>
                <a:moveTo>
                  <a:pt x="80" y="49"/>
                </a:moveTo>
                <a:cubicBezTo>
                  <a:pt x="80" y="49"/>
                  <a:pt x="80" y="49"/>
                  <a:pt x="80" y="48"/>
                </a:cubicBezTo>
                <a:cubicBezTo>
                  <a:pt x="80" y="47"/>
                  <a:pt x="80" y="47"/>
                  <a:pt x="80" y="47"/>
                </a:cubicBezTo>
                <a:cubicBezTo>
                  <a:pt x="80" y="48"/>
                  <a:pt x="80" y="48"/>
                  <a:pt x="80" y="48"/>
                </a:cubicBezTo>
                <a:cubicBezTo>
                  <a:pt x="80" y="48"/>
                  <a:pt x="81" y="48"/>
                  <a:pt x="81" y="49"/>
                </a:cubicBezTo>
                <a:cubicBezTo>
                  <a:pt x="81" y="49"/>
                  <a:pt x="81" y="49"/>
                  <a:pt x="80" y="49"/>
                </a:cubicBezTo>
                <a:close/>
                <a:moveTo>
                  <a:pt x="111" y="224"/>
                </a:moveTo>
                <a:cubicBezTo>
                  <a:pt x="111" y="225"/>
                  <a:pt x="111" y="225"/>
                  <a:pt x="111" y="225"/>
                </a:cubicBezTo>
                <a:cubicBezTo>
                  <a:pt x="111" y="225"/>
                  <a:pt x="110" y="225"/>
                  <a:pt x="110" y="225"/>
                </a:cubicBezTo>
                <a:cubicBezTo>
                  <a:pt x="111" y="225"/>
                  <a:pt x="111" y="225"/>
                  <a:pt x="111" y="225"/>
                </a:cubicBezTo>
                <a:cubicBezTo>
                  <a:pt x="111" y="225"/>
                  <a:pt x="111" y="224"/>
                  <a:pt x="111" y="224"/>
                </a:cubicBezTo>
                <a:close/>
                <a:moveTo>
                  <a:pt x="139" y="144"/>
                </a:moveTo>
                <a:cubicBezTo>
                  <a:pt x="140" y="144"/>
                  <a:pt x="140" y="144"/>
                  <a:pt x="140" y="145"/>
                </a:cubicBezTo>
                <a:cubicBezTo>
                  <a:pt x="140" y="145"/>
                  <a:pt x="140" y="145"/>
                  <a:pt x="140" y="145"/>
                </a:cubicBezTo>
                <a:cubicBezTo>
                  <a:pt x="139" y="145"/>
                  <a:pt x="139" y="144"/>
                  <a:pt x="139" y="144"/>
                </a:cubicBezTo>
                <a:cubicBezTo>
                  <a:pt x="138" y="144"/>
                  <a:pt x="138" y="144"/>
                  <a:pt x="138" y="143"/>
                </a:cubicBezTo>
                <a:cubicBezTo>
                  <a:pt x="138" y="143"/>
                  <a:pt x="138" y="143"/>
                  <a:pt x="138" y="143"/>
                </a:cubicBezTo>
                <a:cubicBezTo>
                  <a:pt x="138" y="143"/>
                  <a:pt x="139" y="143"/>
                  <a:pt x="139" y="144"/>
                </a:cubicBezTo>
                <a:close/>
                <a:moveTo>
                  <a:pt x="173" y="29"/>
                </a:moveTo>
                <a:cubicBezTo>
                  <a:pt x="173" y="29"/>
                  <a:pt x="173" y="29"/>
                  <a:pt x="173" y="30"/>
                </a:cubicBezTo>
                <a:cubicBezTo>
                  <a:pt x="173" y="30"/>
                  <a:pt x="173" y="30"/>
                  <a:pt x="173" y="30"/>
                </a:cubicBezTo>
                <a:cubicBezTo>
                  <a:pt x="173" y="32"/>
                  <a:pt x="172" y="33"/>
                  <a:pt x="170" y="33"/>
                </a:cubicBezTo>
                <a:cubicBezTo>
                  <a:pt x="169" y="33"/>
                  <a:pt x="168" y="32"/>
                  <a:pt x="168" y="32"/>
                </a:cubicBezTo>
                <a:cubicBezTo>
                  <a:pt x="168" y="31"/>
                  <a:pt x="168" y="30"/>
                  <a:pt x="168" y="30"/>
                </a:cubicBezTo>
                <a:cubicBezTo>
                  <a:pt x="168" y="29"/>
                  <a:pt x="168" y="28"/>
                  <a:pt x="168" y="28"/>
                </a:cubicBezTo>
                <a:cubicBezTo>
                  <a:pt x="169" y="27"/>
                  <a:pt x="169" y="27"/>
                  <a:pt x="170" y="27"/>
                </a:cubicBezTo>
                <a:cubicBezTo>
                  <a:pt x="171" y="27"/>
                  <a:pt x="171" y="27"/>
                  <a:pt x="172" y="28"/>
                </a:cubicBezTo>
                <a:cubicBezTo>
                  <a:pt x="172" y="28"/>
                  <a:pt x="173" y="28"/>
                  <a:pt x="173" y="29"/>
                </a:cubicBezTo>
                <a:close/>
                <a:moveTo>
                  <a:pt x="136" y="135"/>
                </a:moveTo>
                <a:cubicBezTo>
                  <a:pt x="137" y="136"/>
                  <a:pt x="137" y="136"/>
                  <a:pt x="137" y="137"/>
                </a:cubicBezTo>
                <a:cubicBezTo>
                  <a:pt x="137" y="137"/>
                  <a:pt x="137" y="137"/>
                  <a:pt x="137" y="137"/>
                </a:cubicBezTo>
                <a:cubicBezTo>
                  <a:pt x="136" y="137"/>
                  <a:pt x="136" y="137"/>
                  <a:pt x="135" y="136"/>
                </a:cubicBezTo>
                <a:cubicBezTo>
                  <a:pt x="135" y="136"/>
                  <a:pt x="134" y="135"/>
                  <a:pt x="133" y="135"/>
                </a:cubicBezTo>
                <a:cubicBezTo>
                  <a:pt x="132" y="135"/>
                  <a:pt x="132" y="136"/>
                  <a:pt x="132" y="137"/>
                </a:cubicBezTo>
                <a:cubicBezTo>
                  <a:pt x="132" y="138"/>
                  <a:pt x="132" y="138"/>
                  <a:pt x="132" y="139"/>
                </a:cubicBezTo>
                <a:cubicBezTo>
                  <a:pt x="133" y="139"/>
                  <a:pt x="133" y="139"/>
                  <a:pt x="133" y="139"/>
                </a:cubicBezTo>
                <a:cubicBezTo>
                  <a:pt x="133" y="139"/>
                  <a:pt x="132" y="139"/>
                  <a:pt x="131" y="140"/>
                </a:cubicBezTo>
                <a:cubicBezTo>
                  <a:pt x="130" y="142"/>
                  <a:pt x="130" y="142"/>
                  <a:pt x="130" y="142"/>
                </a:cubicBezTo>
                <a:cubicBezTo>
                  <a:pt x="130" y="142"/>
                  <a:pt x="129" y="141"/>
                  <a:pt x="129" y="141"/>
                </a:cubicBezTo>
                <a:cubicBezTo>
                  <a:pt x="128" y="141"/>
                  <a:pt x="128" y="141"/>
                  <a:pt x="128" y="141"/>
                </a:cubicBezTo>
                <a:cubicBezTo>
                  <a:pt x="127" y="141"/>
                  <a:pt x="127" y="142"/>
                  <a:pt x="127" y="143"/>
                </a:cubicBezTo>
                <a:cubicBezTo>
                  <a:pt x="127" y="143"/>
                  <a:pt x="127" y="144"/>
                  <a:pt x="127" y="144"/>
                </a:cubicBezTo>
                <a:cubicBezTo>
                  <a:pt x="127" y="144"/>
                  <a:pt x="127" y="145"/>
                  <a:pt x="127" y="146"/>
                </a:cubicBezTo>
                <a:cubicBezTo>
                  <a:pt x="126" y="146"/>
                  <a:pt x="126" y="145"/>
                  <a:pt x="126" y="145"/>
                </a:cubicBezTo>
                <a:cubicBezTo>
                  <a:pt x="126" y="144"/>
                  <a:pt x="125" y="144"/>
                  <a:pt x="125" y="144"/>
                </a:cubicBezTo>
                <a:cubicBezTo>
                  <a:pt x="123" y="144"/>
                  <a:pt x="122" y="144"/>
                  <a:pt x="122" y="144"/>
                </a:cubicBezTo>
                <a:cubicBezTo>
                  <a:pt x="121" y="145"/>
                  <a:pt x="121" y="146"/>
                  <a:pt x="121" y="146"/>
                </a:cubicBezTo>
                <a:cubicBezTo>
                  <a:pt x="120" y="148"/>
                  <a:pt x="120" y="148"/>
                  <a:pt x="120" y="148"/>
                </a:cubicBezTo>
                <a:cubicBezTo>
                  <a:pt x="120" y="149"/>
                  <a:pt x="120" y="149"/>
                  <a:pt x="120" y="149"/>
                </a:cubicBezTo>
                <a:cubicBezTo>
                  <a:pt x="119" y="148"/>
                  <a:pt x="119" y="147"/>
                  <a:pt x="118" y="147"/>
                </a:cubicBezTo>
                <a:cubicBezTo>
                  <a:pt x="118" y="146"/>
                  <a:pt x="118" y="146"/>
                  <a:pt x="118" y="146"/>
                </a:cubicBezTo>
                <a:cubicBezTo>
                  <a:pt x="117" y="145"/>
                  <a:pt x="117" y="145"/>
                  <a:pt x="117" y="145"/>
                </a:cubicBezTo>
                <a:cubicBezTo>
                  <a:pt x="117" y="145"/>
                  <a:pt x="116" y="145"/>
                  <a:pt x="116" y="144"/>
                </a:cubicBezTo>
                <a:cubicBezTo>
                  <a:pt x="115" y="145"/>
                  <a:pt x="115" y="145"/>
                  <a:pt x="115" y="145"/>
                </a:cubicBezTo>
                <a:cubicBezTo>
                  <a:pt x="114" y="145"/>
                  <a:pt x="114" y="146"/>
                  <a:pt x="114" y="146"/>
                </a:cubicBezTo>
                <a:cubicBezTo>
                  <a:pt x="114" y="146"/>
                  <a:pt x="114" y="147"/>
                  <a:pt x="114" y="147"/>
                </a:cubicBezTo>
                <a:cubicBezTo>
                  <a:pt x="114" y="147"/>
                  <a:pt x="114" y="147"/>
                  <a:pt x="114" y="147"/>
                </a:cubicBezTo>
                <a:cubicBezTo>
                  <a:pt x="113" y="147"/>
                  <a:pt x="113" y="147"/>
                  <a:pt x="113" y="147"/>
                </a:cubicBezTo>
                <a:cubicBezTo>
                  <a:pt x="113" y="147"/>
                  <a:pt x="113" y="146"/>
                  <a:pt x="113" y="146"/>
                </a:cubicBezTo>
                <a:cubicBezTo>
                  <a:pt x="113" y="145"/>
                  <a:pt x="113" y="145"/>
                  <a:pt x="112" y="145"/>
                </a:cubicBezTo>
                <a:cubicBezTo>
                  <a:pt x="112" y="144"/>
                  <a:pt x="112" y="144"/>
                  <a:pt x="111" y="144"/>
                </a:cubicBezTo>
                <a:cubicBezTo>
                  <a:pt x="110" y="144"/>
                  <a:pt x="110" y="144"/>
                  <a:pt x="109" y="145"/>
                </a:cubicBezTo>
                <a:cubicBezTo>
                  <a:pt x="109" y="145"/>
                  <a:pt x="109" y="145"/>
                  <a:pt x="109" y="145"/>
                </a:cubicBezTo>
                <a:cubicBezTo>
                  <a:pt x="108" y="145"/>
                  <a:pt x="108" y="145"/>
                  <a:pt x="108" y="144"/>
                </a:cubicBezTo>
                <a:cubicBezTo>
                  <a:pt x="108" y="144"/>
                  <a:pt x="108" y="144"/>
                  <a:pt x="108" y="144"/>
                </a:cubicBezTo>
                <a:cubicBezTo>
                  <a:pt x="108" y="144"/>
                  <a:pt x="108" y="144"/>
                  <a:pt x="108" y="144"/>
                </a:cubicBezTo>
                <a:cubicBezTo>
                  <a:pt x="107" y="143"/>
                  <a:pt x="107" y="143"/>
                  <a:pt x="107" y="143"/>
                </a:cubicBezTo>
                <a:cubicBezTo>
                  <a:pt x="107" y="142"/>
                  <a:pt x="107" y="142"/>
                  <a:pt x="107" y="142"/>
                </a:cubicBezTo>
                <a:cubicBezTo>
                  <a:pt x="106" y="142"/>
                  <a:pt x="106" y="142"/>
                  <a:pt x="106" y="142"/>
                </a:cubicBezTo>
                <a:cubicBezTo>
                  <a:pt x="105" y="142"/>
                  <a:pt x="105" y="142"/>
                  <a:pt x="105" y="142"/>
                </a:cubicBezTo>
                <a:cubicBezTo>
                  <a:pt x="104" y="142"/>
                  <a:pt x="104" y="142"/>
                  <a:pt x="104" y="142"/>
                </a:cubicBezTo>
                <a:cubicBezTo>
                  <a:pt x="104" y="142"/>
                  <a:pt x="104" y="142"/>
                  <a:pt x="103" y="141"/>
                </a:cubicBezTo>
                <a:cubicBezTo>
                  <a:pt x="103" y="140"/>
                  <a:pt x="103" y="140"/>
                  <a:pt x="103" y="139"/>
                </a:cubicBezTo>
                <a:cubicBezTo>
                  <a:pt x="102" y="138"/>
                  <a:pt x="102" y="137"/>
                  <a:pt x="101" y="136"/>
                </a:cubicBezTo>
                <a:cubicBezTo>
                  <a:pt x="101" y="135"/>
                  <a:pt x="100" y="135"/>
                  <a:pt x="99" y="135"/>
                </a:cubicBezTo>
                <a:cubicBezTo>
                  <a:pt x="98" y="135"/>
                  <a:pt x="98" y="135"/>
                  <a:pt x="98" y="135"/>
                </a:cubicBezTo>
                <a:cubicBezTo>
                  <a:pt x="97" y="136"/>
                  <a:pt x="97" y="136"/>
                  <a:pt x="97" y="136"/>
                </a:cubicBezTo>
                <a:cubicBezTo>
                  <a:pt x="96" y="136"/>
                  <a:pt x="96" y="136"/>
                  <a:pt x="96" y="135"/>
                </a:cubicBezTo>
                <a:cubicBezTo>
                  <a:pt x="96" y="135"/>
                  <a:pt x="96" y="134"/>
                  <a:pt x="97" y="134"/>
                </a:cubicBezTo>
                <a:cubicBezTo>
                  <a:pt x="98" y="134"/>
                  <a:pt x="98" y="134"/>
                  <a:pt x="98" y="133"/>
                </a:cubicBezTo>
                <a:cubicBezTo>
                  <a:pt x="98" y="132"/>
                  <a:pt x="98" y="131"/>
                  <a:pt x="97" y="131"/>
                </a:cubicBezTo>
                <a:cubicBezTo>
                  <a:pt x="96" y="131"/>
                  <a:pt x="96" y="131"/>
                  <a:pt x="96" y="130"/>
                </a:cubicBezTo>
                <a:cubicBezTo>
                  <a:pt x="96" y="129"/>
                  <a:pt x="96" y="129"/>
                  <a:pt x="97" y="129"/>
                </a:cubicBezTo>
                <a:cubicBezTo>
                  <a:pt x="97" y="129"/>
                  <a:pt x="97" y="129"/>
                  <a:pt x="97" y="128"/>
                </a:cubicBezTo>
                <a:cubicBezTo>
                  <a:pt x="97" y="127"/>
                  <a:pt x="97" y="127"/>
                  <a:pt x="96" y="127"/>
                </a:cubicBezTo>
                <a:cubicBezTo>
                  <a:pt x="96" y="126"/>
                  <a:pt x="96" y="125"/>
                  <a:pt x="95" y="125"/>
                </a:cubicBezTo>
                <a:cubicBezTo>
                  <a:pt x="96" y="125"/>
                  <a:pt x="97" y="124"/>
                  <a:pt x="97" y="122"/>
                </a:cubicBezTo>
                <a:cubicBezTo>
                  <a:pt x="97" y="122"/>
                  <a:pt x="97" y="122"/>
                  <a:pt x="97" y="122"/>
                </a:cubicBezTo>
                <a:cubicBezTo>
                  <a:pt x="96" y="122"/>
                  <a:pt x="96" y="122"/>
                  <a:pt x="96" y="121"/>
                </a:cubicBezTo>
                <a:cubicBezTo>
                  <a:pt x="96" y="121"/>
                  <a:pt x="96" y="121"/>
                  <a:pt x="97" y="120"/>
                </a:cubicBezTo>
                <a:cubicBezTo>
                  <a:pt x="98" y="120"/>
                  <a:pt x="98" y="120"/>
                  <a:pt x="98" y="120"/>
                </a:cubicBezTo>
                <a:cubicBezTo>
                  <a:pt x="98" y="119"/>
                  <a:pt x="98" y="119"/>
                  <a:pt x="97" y="119"/>
                </a:cubicBezTo>
                <a:cubicBezTo>
                  <a:pt x="97" y="119"/>
                  <a:pt x="97" y="118"/>
                  <a:pt x="96" y="118"/>
                </a:cubicBezTo>
                <a:cubicBezTo>
                  <a:pt x="98" y="118"/>
                  <a:pt x="98" y="118"/>
                  <a:pt x="98" y="118"/>
                </a:cubicBezTo>
                <a:cubicBezTo>
                  <a:pt x="99" y="118"/>
                  <a:pt x="100" y="117"/>
                  <a:pt x="100" y="116"/>
                </a:cubicBezTo>
                <a:cubicBezTo>
                  <a:pt x="100" y="115"/>
                  <a:pt x="100" y="115"/>
                  <a:pt x="99" y="115"/>
                </a:cubicBezTo>
                <a:cubicBezTo>
                  <a:pt x="99" y="115"/>
                  <a:pt x="99" y="114"/>
                  <a:pt x="99" y="114"/>
                </a:cubicBezTo>
                <a:cubicBezTo>
                  <a:pt x="99" y="113"/>
                  <a:pt x="99" y="113"/>
                  <a:pt x="99" y="113"/>
                </a:cubicBezTo>
                <a:cubicBezTo>
                  <a:pt x="99" y="113"/>
                  <a:pt x="100" y="113"/>
                  <a:pt x="100" y="113"/>
                </a:cubicBezTo>
                <a:cubicBezTo>
                  <a:pt x="101" y="114"/>
                  <a:pt x="101" y="114"/>
                  <a:pt x="101" y="114"/>
                </a:cubicBezTo>
                <a:cubicBezTo>
                  <a:pt x="102" y="114"/>
                  <a:pt x="103" y="113"/>
                  <a:pt x="103" y="112"/>
                </a:cubicBezTo>
                <a:cubicBezTo>
                  <a:pt x="104" y="111"/>
                  <a:pt x="104" y="110"/>
                  <a:pt x="105" y="109"/>
                </a:cubicBezTo>
                <a:cubicBezTo>
                  <a:pt x="105" y="109"/>
                  <a:pt x="105" y="109"/>
                  <a:pt x="106" y="109"/>
                </a:cubicBezTo>
                <a:cubicBezTo>
                  <a:pt x="106" y="109"/>
                  <a:pt x="106" y="109"/>
                  <a:pt x="107" y="109"/>
                </a:cubicBezTo>
                <a:cubicBezTo>
                  <a:pt x="108" y="109"/>
                  <a:pt x="109" y="109"/>
                  <a:pt x="110" y="109"/>
                </a:cubicBezTo>
                <a:cubicBezTo>
                  <a:pt x="111" y="108"/>
                  <a:pt x="111" y="108"/>
                  <a:pt x="111" y="106"/>
                </a:cubicBezTo>
                <a:cubicBezTo>
                  <a:pt x="111" y="106"/>
                  <a:pt x="111" y="105"/>
                  <a:pt x="111" y="105"/>
                </a:cubicBezTo>
                <a:cubicBezTo>
                  <a:pt x="111" y="104"/>
                  <a:pt x="111" y="104"/>
                  <a:pt x="111" y="104"/>
                </a:cubicBezTo>
                <a:cubicBezTo>
                  <a:pt x="112" y="104"/>
                  <a:pt x="112" y="105"/>
                  <a:pt x="112" y="106"/>
                </a:cubicBezTo>
                <a:cubicBezTo>
                  <a:pt x="112" y="108"/>
                  <a:pt x="113" y="109"/>
                  <a:pt x="114" y="109"/>
                </a:cubicBezTo>
                <a:cubicBezTo>
                  <a:pt x="116" y="109"/>
                  <a:pt x="117" y="108"/>
                  <a:pt x="117" y="107"/>
                </a:cubicBezTo>
                <a:cubicBezTo>
                  <a:pt x="117" y="107"/>
                  <a:pt x="118" y="106"/>
                  <a:pt x="118" y="106"/>
                </a:cubicBezTo>
                <a:cubicBezTo>
                  <a:pt x="119" y="106"/>
                  <a:pt x="120" y="107"/>
                  <a:pt x="120" y="108"/>
                </a:cubicBezTo>
                <a:cubicBezTo>
                  <a:pt x="121" y="109"/>
                  <a:pt x="122" y="110"/>
                  <a:pt x="123" y="110"/>
                </a:cubicBezTo>
                <a:cubicBezTo>
                  <a:pt x="124" y="110"/>
                  <a:pt x="124" y="110"/>
                  <a:pt x="124" y="109"/>
                </a:cubicBezTo>
                <a:cubicBezTo>
                  <a:pt x="125" y="109"/>
                  <a:pt x="125" y="109"/>
                  <a:pt x="125" y="109"/>
                </a:cubicBezTo>
                <a:cubicBezTo>
                  <a:pt x="125" y="109"/>
                  <a:pt x="125" y="109"/>
                  <a:pt x="126" y="110"/>
                </a:cubicBezTo>
                <a:cubicBezTo>
                  <a:pt x="127" y="112"/>
                  <a:pt x="127" y="112"/>
                  <a:pt x="127" y="112"/>
                </a:cubicBezTo>
                <a:cubicBezTo>
                  <a:pt x="127" y="112"/>
                  <a:pt x="128" y="113"/>
                  <a:pt x="128" y="114"/>
                </a:cubicBezTo>
                <a:cubicBezTo>
                  <a:pt x="129" y="113"/>
                  <a:pt x="129" y="113"/>
                  <a:pt x="130" y="112"/>
                </a:cubicBezTo>
                <a:cubicBezTo>
                  <a:pt x="130" y="112"/>
                  <a:pt x="131" y="111"/>
                  <a:pt x="132" y="111"/>
                </a:cubicBezTo>
                <a:cubicBezTo>
                  <a:pt x="131" y="113"/>
                  <a:pt x="131" y="113"/>
                  <a:pt x="131" y="113"/>
                </a:cubicBezTo>
                <a:cubicBezTo>
                  <a:pt x="131" y="114"/>
                  <a:pt x="130" y="114"/>
                  <a:pt x="130" y="115"/>
                </a:cubicBezTo>
                <a:cubicBezTo>
                  <a:pt x="132" y="119"/>
                  <a:pt x="132" y="119"/>
                  <a:pt x="132" y="119"/>
                </a:cubicBezTo>
                <a:cubicBezTo>
                  <a:pt x="132" y="119"/>
                  <a:pt x="133" y="118"/>
                  <a:pt x="133" y="118"/>
                </a:cubicBezTo>
                <a:cubicBezTo>
                  <a:pt x="133" y="117"/>
                  <a:pt x="134" y="117"/>
                  <a:pt x="134" y="117"/>
                </a:cubicBezTo>
                <a:cubicBezTo>
                  <a:pt x="135" y="117"/>
                  <a:pt x="135" y="117"/>
                  <a:pt x="135" y="118"/>
                </a:cubicBezTo>
                <a:cubicBezTo>
                  <a:pt x="135" y="118"/>
                  <a:pt x="135" y="119"/>
                  <a:pt x="134" y="119"/>
                </a:cubicBezTo>
                <a:cubicBezTo>
                  <a:pt x="134" y="119"/>
                  <a:pt x="133" y="119"/>
                  <a:pt x="133" y="120"/>
                </a:cubicBezTo>
                <a:cubicBezTo>
                  <a:pt x="133" y="121"/>
                  <a:pt x="133" y="121"/>
                  <a:pt x="133" y="121"/>
                </a:cubicBezTo>
                <a:cubicBezTo>
                  <a:pt x="133" y="122"/>
                  <a:pt x="134" y="122"/>
                  <a:pt x="135" y="122"/>
                </a:cubicBezTo>
                <a:cubicBezTo>
                  <a:pt x="135" y="122"/>
                  <a:pt x="135" y="122"/>
                  <a:pt x="135" y="122"/>
                </a:cubicBezTo>
                <a:cubicBezTo>
                  <a:pt x="135" y="122"/>
                  <a:pt x="135" y="122"/>
                  <a:pt x="135" y="122"/>
                </a:cubicBezTo>
                <a:cubicBezTo>
                  <a:pt x="136" y="122"/>
                  <a:pt x="136" y="122"/>
                  <a:pt x="136" y="122"/>
                </a:cubicBezTo>
                <a:cubicBezTo>
                  <a:pt x="136" y="123"/>
                  <a:pt x="136" y="123"/>
                  <a:pt x="135" y="123"/>
                </a:cubicBezTo>
                <a:cubicBezTo>
                  <a:pt x="134" y="123"/>
                  <a:pt x="134" y="123"/>
                  <a:pt x="134" y="124"/>
                </a:cubicBezTo>
                <a:cubicBezTo>
                  <a:pt x="134" y="125"/>
                  <a:pt x="135" y="126"/>
                  <a:pt x="136" y="126"/>
                </a:cubicBezTo>
                <a:cubicBezTo>
                  <a:pt x="136" y="126"/>
                  <a:pt x="135" y="127"/>
                  <a:pt x="135" y="127"/>
                </a:cubicBezTo>
                <a:cubicBezTo>
                  <a:pt x="134" y="127"/>
                  <a:pt x="134" y="127"/>
                  <a:pt x="134" y="128"/>
                </a:cubicBezTo>
                <a:cubicBezTo>
                  <a:pt x="134" y="129"/>
                  <a:pt x="134" y="129"/>
                  <a:pt x="134" y="129"/>
                </a:cubicBezTo>
                <a:cubicBezTo>
                  <a:pt x="135" y="130"/>
                  <a:pt x="135" y="130"/>
                  <a:pt x="135" y="130"/>
                </a:cubicBezTo>
                <a:cubicBezTo>
                  <a:pt x="136" y="130"/>
                  <a:pt x="136" y="130"/>
                  <a:pt x="136" y="130"/>
                </a:cubicBezTo>
                <a:cubicBezTo>
                  <a:pt x="136" y="130"/>
                  <a:pt x="137" y="131"/>
                  <a:pt x="137" y="131"/>
                </a:cubicBezTo>
                <a:cubicBezTo>
                  <a:pt x="134" y="131"/>
                  <a:pt x="134" y="131"/>
                  <a:pt x="134" y="131"/>
                </a:cubicBezTo>
                <a:cubicBezTo>
                  <a:pt x="134" y="132"/>
                  <a:pt x="134" y="132"/>
                  <a:pt x="133" y="132"/>
                </a:cubicBezTo>
                <a:cubicBezTo>
                  <a:pt x="133" y="133"/>
                  <a:pt x="133" y="133"/>
                  <a:pt x="133" y="133"/>
                </a:cubicBezTo>
                <a:cubicBezTo>
                  <a:pt x="133" y="134"/>
                  <a:pt x="134" y="135"/>
                  <a:pt x="134" y="135"/>
                </a:cubicBezTo>
                <a:lnTo>
                  <a:pt x="136" y="135"/>
                </a:lnTo>
                <a:close/>
                <a:moveTo>
                  <a:pt x="107" y="154"/>
                </a:moveTo>
                <a:cubicBezTo>
                  <a:pt x="108" y="154"/>
                  <a:pt x="109" y="154"/>
                  <a:pt x="109" y="154"/>
                </a:cubicBezTo>
                <a:cubicBezTo>
                  <a:pt x="110" y="155"/>
                  <a:pt x="111" y="156"/>
                  <a:pt x="111" y="157"/>
                </a:cubicBezTo>
                <a:cubicBezTo>
                  <a:pt x="111" y="159"/>
                  <a:pt x="109" y="161"/>
                  <a:pt x="107" y="161"/>
                </a:cubicBezTo>
                <a:cubicBezTo>
                  <a:pt x="106" y="161"/>
                  <a:pt x="105" y="160"/>
                  <a:pt x="104" y="160"/>
                </a:cubicBezTo>
                <a:cubicBezTo>
                  <a:pt x="104" y="159"/>
                  <a:pt x="103" y="158"/>
                  <a:pt x="103" y="157"/>
                </a:cubicBezTo>
                <a:cubicBezTo>
                  <a:pt x="103" y="156"/>
                  <a:pt x="104" y="155"/>
                  <a:pt x="104" y="155"/>
                </a:cubicBezTo>
                <a:cubicBezTo>
                  <a:pt x="105" y="154"/>
                  <a:pt x="106" y="154"/>
                  <a:pt x="107" y="154"/>
                </a:cubicBezTo>
                <a:close/>
                <a:moveTo>
                  <a:pt x="65" y="261"/>
                </a:moveTo>
                <a:cubicBezTo>
                  <a:pt x="65" y="261"/>
                  <a:pt x="66" y="260"/>
                  <a:pt x="67" y="260"/>
                </a:cubicBezTo>
                <a:cubicBezTo>
                  <a:pt x="68" y="260"/>
                  <a:pt x="69" y="259"/>
                  <a:pt x="69" y="259"/>
                </a:cubicBezTo>
                <a:cubicBezTo>
                  <a:pt x="69" y="260"/>
                  <a:pt x="68" y="260"/>
                  <a:pt x="67" y="260"/>
                </a:cubicBezTo>
                <a:cubicBezTo>
                  <a:pt x="66" y="261"/>
                  <a:pt x="66" y="261"/>
                  <a:pt x="65" y="261"/>
                </a:cubicBezTo>
                <a:close/>
                <a:moveTo>
                  <a:pt x="120" y="267"/>
                </a:moveTo>
                <a:cubicBezTo>
                  <a:pt x="121" y="268"/>
                  <a:pt x="122" y="269"/>
                  <a:pt x="122" y="271"/>
                </a:cubicBezTo>
                <a:cubicBezTo>
                  <a:pt x="122" y="271"/>
                  <a:pt x="122" y="270"/>
                  <a:pt x="121" y="270"/>
                </a:cubicBezTo>
                <a:cubicBezTo>
                  <a:pt x="121" y="269"/>
                  <a:pt x="121" y="269"/>
                  <a:pt x="120" y="269"/>
                </a:cubicBezTo>
                <a:cubicBezTo>
                  <a:pt x="120" y="268"/>
                  <a:pt x="120" y="268"/>
                  <a:pt x="120" y="268"/>
                </a:cubicBezTo>
                <a:cubicBezTo>
                  <a:pt x="119" y="268"/>
                  <a:pt x="119" y="268"/>
                  <a:pt x="119" y="267"/>
                </a:cubicBezTo>
                <a:cubicBezTo>
                  <a:pt x="119" y="267"/>
                  <a:pt x="119" y="267"/>
                  <a:pt x="120" y="267"/>
                </a:cubicBezTo>
                <a:close/>
                <a:moveTo>
                  <a:pt x="86" y="228"/>
                </a:moveTo>
                <a:cubicBezTo>
                  <a:pt x="85" y="227"/>
                  <a:pt x="85" y="227"/>
                  <a:pt x="85" y="227"/>
                </a:cubicBezTo>
                <a:cubicBezTo>
                  <a:pt x="86" y="227"/>
                  <a:pt x="86" y="228"/>
                  <a:pt x="86" y="228"/>
                </a:cubicBezTo>
                <a:close/>
                <a:moveTo>
                  <a:pt x="84" y="226"/>
                </a:moveTo>
                <a:cubicBezTo>
                  <a:pt x="84" y="225"/>
                  <a:pt x="84" y="225"/>
                  <a:pt x="84" y="225"/>
                </a:cubicBezTo>
                <a:cubicBezTo>
                  <a:pt x="85" y="225"/>
                  <a:pt x="84" y="226"/>
                  <a:pt x="84" y="226"/>
                </a:cubicBezTo>
                <a:close/>
                <a:moveTo>
                  <a:pt x="95" y="139"/>
                </a:moveTo>
                <a:cubicBezTo>
                  <a:pt x="94" y="141"/>
                  <a:pt x="93" y="141"/>
                  <a:pt x="92" y="141"/>
                </a:cubicBezTo>
                <a:cubicBezTo>
                  <a:pt x="92" y="141"/>
                  <a:pt x="91" y="141"/>
                  <a:pt x="90" y="141"/>
                </a:cubicBezTo>
                <a:cubicBezTo>
                  <a:pt x="90" y="140"/>
                  <a:pt x="90" y="140"/>
                  <a:pt x="90" y="139"/>
                </a:cubicBezTo>
                <a:cubicBezTo>
                  <a:pt x="90" y="138"/>
                  <a:pt x="90" y="138"/>
                  <a:pt x="90" y="137"/>
                </a:cubicBezTo>
                <a:cubicBezTo>
                  <a:pt x="90" y="137"/>
                  <a:pt x="91" y="136"/>
                  <a:pt x="92" y="136"/>
                </a:cubicBezTo>
                <a:cubicBezTo>
                  <a:pt x="93" y="136"/>
                  <a:pt x="94" y="137"/>
                  <a:pt x="94" y="137"/>
                </a:cubicBezTo>
                <a:cubicBezTo>
                  <a:pt x="94" y="138"/>
                  <a:pt x="95" y="138"/>
                  <a:pt x="95" y="139"/>
                </a:cubicBezTo>
                <a:close/>
                <a:moveTo>
                  <a:pt x="71" y="1"/>
                </a:moveTo>
                <a:cubicBezTo>
                  <a:pt x="71" y="1"/>
                  <a:pt x="71" y="1"/>
                  <a:pt x="70" y="1"/>
                </a:cubicBezTo>
                <a:cubicBezTo>
                  <a:pt x="70" y="0"/>
                  <a:pt x="70" y="0"/>
                  <a:pt x="71" y="0"/>
                </a:cubicBezTo>
                <a:cubicBezTo>
                  <a:pt x="71" y="0"/>
                  <a:pt x="71" y="0"/>
                  <a:pt x="71" y="0"/>
                </a:cubicBezTo>
                <a:cubicBezTo>
                  <a:pt x="71" y="0"/>
                  <a:pt x="71" y="0"/>
                  <a:pt x="71" y="1"/>
                </a:cubicBezTo>
                <a:close/>
                <a:moveTo>
                  <a:pt x="92" y="222"/>
                </a:moveTo>
                <a:cubicBezTo>
                  <a:pt x="92" y="222"/>
                  <a:pt x="92" y="221"/>
                  <a:pt x="91" y="220"/>
                </a:cubicBezTo>
                <a:cubicBezTo>
                  <a:pt x="91" y="219"/>
                  <a:pt x="91" y="219"/>
                  <a:pt x="91" y="219"/>
                </a:cubicBezTo>
                <a:cubicBezTo>
                  <a:pt x="91" y="219"/>
                  <a:pt x="92" y="219"/>
                  <a:pt x="92" y="220"/>
                </a:cubicBezTo>
                <a:cubicBezTo>
                  <a:pt x="92" y="221"/>
                  <a:pt x="92" y="222"/>
                  <a:pt x="92" y="222"/>
                </a:cubicBezTo>
                <a:close/>
                <a:moveTo>
                  <a:pt x="134" y="109"/>
                </a:moveTo>
                <a:cubicBezTo>
                  <a:pt x="134" y="110"/>
                  <a:pt x="134" y="110"/>
                  <a:pt x="133" y="110"/>
                </a:cubicBezTo>
                <a:cubicBezTo>
                  <a:pt x="133" y="110"/>
                  <a:pt x="132" y="111"/>
                  <a:pt x="132" y="111"/>
                </a:cubicBezTo>
                <a:cubicBezTo>
                  <a:pt x="133" y="110"/>
                  <a:pt x="133" y="110"/>
                  <a:pt x="133" y="109"/>
                </a:cubicBezTo>
                <a:cubicBezTo>
                  <a:pt x="134" y="109"/>
                  <a:pt x="134" y="109"/>
                  <a:pt x="134" y="109"/>
                </a:cubicBezTo>
                <a:cubicBezTo>
                  <a:pt x="134" y="109"/>
                  <a:pt x="134" y="109"/>
                  <a:pt x="134" y="109"/>
                </a:cubicBezTo>
                <a:close/>
                <a:moveTo>
                  <a:pt x="93" y="183"/>
                </a:moveTo>
                <a:cubicBezTo>
                  <a:pt x="93" y="184"/>
                  <a:pt x="93" y="185"/>
                  <a:pt x="91" y="185"/>
                </a:cubicBezTo>
                <a:cubicBezTo>
                  <a:pt x="90" y="185"/>
                  <a:pt x="88" y="185"/>
                  <a:pt x="87" y="185"/>
                </a:cubicBezTo>
                <a:cubicBezTo>
                  <a:pt x="86" y="185"/>
                  <a:pt x="85" y="185"/>
                  <a:pt x="84" y="185"/>
                </a:cubicBezTo>
                <a:cubicBezTo>
                  <a:pt x="83" y="185"/>
                  <a:pt x="82" y="184"/>
                  <a:pt x="82" y="183"/>
                </a:cubicBezTo>
                <a:cubicBezTo>
                  <a:pt x="82" y="183"/>
                  <a:pt x="82" y="182"/>
                  <a:pt x="83" y="182"/>
                </a:cubicBezTo>
                <a:cubicBezTo>
                  <a:pt x="84" y="181"/>
                  <a:pt x="84" y="181"/>
                  <a:pt x="84" y="181"/>
                </a:cubicBezTo>
                <a:cubicBezTo>
                  <a:pt x="86" y="180"/>
                  <a:pt x="86" y="180"/>
                  <a:pt x="86" y="180"/>
                </a:cubicBezTo>
                <a:cubicBezTo>
                  <a:pt x="86" y="180"/>
                  <a:pt x="87" y="180"/>
                  <a:pt x="87" y="179"/>
                </a:cubicBezTo>
                <a:cubicBezTo>
                  <a:pt x="87" y="178"/>
                  <a:pt x="87" y="177"/>
                  <a:pt x="87" y="177"/>
                </a:cubicBezTo>
                <a:cubicBezTo>
                  <a:pt x="87" y="176"/>
                  <a:pt x="88" y="176"/>
                  <a:pt x="88" y="175"/>
                </a:cubicBezTo>
                <a:cubicBezTo>
                  <a:pt x="89" y="175"/>
                  <a:pt x="90" y="176"/>
                  <a:pt x="90" y="176"/>
                </a:cubicBezTo>
                <a:cubicBezTo>
                  <a:pt x="90" y="177"/>
                  <a:pt x="90" y="178"/>
                  <a:pt x="91" y="179"/>
                </a:cubicBezTo>
                <a:cubicBezTo>
                  <a:pt x="91" y="180"/>
                  <a:pt x="91" y="180"/>
                  <a:pt x="91" y="181"/>
                </a:cubicBezTo>
                <a:cubicBezTo>
                  <a:pt x="91" y="182"/>
                  <a:pt x="92" y="182"/>
                  <a:pt x="93" y="182"/>
                </a:cubicBezTo>
                <a:cubicBezTo>
                  <a:pt x="93" y="182"/>
                  <a:pt x="93" y="182"/>
                  <a:pt x="93" y="183"/>
                </a:cubicBezTo>
                <a:close/>
                <a:moveTo>
                  <a:pt x="20" y="163"/>
                </a:moveTo>
                <a:cubicBezTo>
                  <a:pt x="20" y="163"/>
                  <a:pt x="20" y="163"/>
                  <a:pt x="20" y="163"/>
                </a:cubicBezTo>
                <a:cubicBezTo>
                  <a:pt x="21" y="163"/>
                  <a:pt x="21" y="164"/>
                  <a:pt x="21" y="164"/>
                </a:cubicBezTo>
                <a:cubicBezTo>
                  <a:pt x="21" y="165"/>
                  <a:pt x="21" y="165"/>
                  <a:pt x="21" y="165"/>
                </a:cubicBezTo>
                <a:lnTo>
                  <a:pt x="20" y="163"/>
                </a:lnTo>
                <a:close/>
                <a:moveTo>
                  <a:pt x="57" y="194"/>
                </a:moveTo>
                <a:cubicBezTo>
                  <a:pt x="55" y="194"/>
                  <a:pt x="55" y="194"/>
                  <a:pt x="55" y="194"/>
                </a:cubicBezTo>
                <a:cubicBezTo>
                  <a:pt x="54" y="194"/>
                  <a:pt x="54" y="193"/>
                  <a:pt x="53" y="193"/>
                </a:cubicBezTo>
                <a:cubicBezTo>
                  <a:pt x="55" y="193"/>
                  <a:pt x="56" y="193"/>
                  <a:pt x="57" y="194"/>
                </a:cubicBezTo>
                <a:close/>
                <a:moveTo>
                  <a:pt x="53" y="193"/>
                </a:moveTo>
                <a:cubicBezTo>
                  <a:pt x="53" y="193"/>
                  <a:pt x="53" y="193"/>
                  <a:pt x="53" y="193"/>
                </a:cubicBezTo>
                <a:cubicBezTo>
                  <a:pt x="50" y="193"/>
                  <a:pt x="50" y="193"/>
                  <a:pt x="50" y="193"/>
                </a:cubicBezTo>
                <a:cubicBezTo>
                  <a:pt x="49" y="193"/>
                  <a:pt x="49" y="193"/>
                  <a:pt x="48" y="193"/>
                </a:cubicBezTo>
                <a:cubicBezTo>
                  <a:pt x="47" y="193"/>
                  <a:pt x="46" y="193"/>
                  <a:pt x="46" y="193"/>
                </a:cubicBezTo>
                <a:cubicBezTo>
                  <a:pt x="46" y="195"/>
                  <a:pt x="46" y="196"/>
                  <a:pt x="47" y="196"/>
                </a:cubicBezTo>
                <a:cubicBezTo>
                  <a:pt x="47" y="196"/>
                  <a:pt x="48" y="197"/>
                  <a:pt x="48" y="198"/>
                </a:cubicBezTo>
                <a:cubicBezTo>
                  <a:pt x="48" y="198"/>
                  <a:pt x="48" y="197"/>
                  <a:pt x="48" y="197"/>
                </a:cubicBezTo>
                <a:cubicBezTo>
                  <a:pt x="48" y="197"/>
                  <a:pt x="48" y="197"/>
                  <a:pt x="47" y="197"/>
                </a:cubicBezTo>
                <a:cubicBezTo>
                  <a:pt x="47" y="197"/>
                  <a:pt x="47" y="197"/>
                  <a:pt x="47" y="197"/>
                </a:cubicBezTo>
                <a:cubicBezTo>
                  <a:pt x="46" y="197"/>
                  <a:pt x="46" y="197"/>
                  <a:pt x="46" y="197"/>
                </a:cubicBezTo>
                <a:cubicBezTo>
                  <a:pt x="45" y="197"/>
                  <a:pt x="45" y="197"/>
                  <a:pt x="45" y="197"/>
                </a:cubicBezTo>
                <a:cubicBezTo>
                  <a:pt x="44" y="197"/>
                  <a:pt x="43" y="198"/>
                  <a:pt x="43" y="199"/>
                </a:cubicBezTo>
                <a:cubicBezTo>
                  <a:pt x="42" y="200"/>
                  <a:pt x="42" y="201"/>
                  <a:pt x="42" y="201"/>
                </a:cubicBezTo>
                <a:cubicBezTo>
                  <a:pt x="42" y="201"/>
                  <a:pt x="42" y="202"/>
                  <a:pt x="42" y="202"/>
                </a:cubicBezTo>
                <a:cubicBezTo>
                  <a:pt x="43" y="202"/>
                  <a:pt x="43" y="202"/>
                  <a:pt x="43" y="202"/>
                </a:cubicBezTo>
                <a:cubicBezTo>
                  <a:pt x="43" y="203"/>
                  <a:pt x="43" y="203"/>
                  <a:pt x="42" y="203"/>
                </a:cubicBezTo>
                <a:cubicBezTo>
                  <a:pt x="42" y="203"/>
                  <a:pt x="42" y="203"/>
                  <a:pt x="41" y="203"/>
                </a:cubicBezTo>
                <a:cubicBezTo>
                  <a:pt x="41" y="203"/>
                  <a:pt x="41" y="202"/>
                  <a:pt x="41" y="202"/>
                </a:cubicBezTo>
                <a:cubicBezTo>
                  <a:pt x="39" y="202"/>
                  <a:pt x="38" y="203"/>
                  <a:pt x="36" y="204"/>
                </a:cubicBezTo>
                <a:cubicBezTo>
                  <a:pt x="36" y="205"/>
                  <a:pt x="36" y="205"/>
                  <a:pt x="36" y="206"/>
                </a:cubicBezTo>
                <a:cubicBezTo>
                  <a:pt x="36" y="206"/>
                  <a:pt x="36" y="206"/>
                  <a:pt x="36" y="206"/>
                </a:cubicBezTo>
                <a:cubicBezTo>
                  <a:pt x="35" y="206"/>
                  <a:pt x="35" y="206"/>
                  <a:pt x="35" y="206"/>
                </a:cubicBezTo>
                <a:cubicBezTo>
                  <a:pt x="35" y="205"/>
                  <a:pt x="35" y="205"/>
                  <a:pt x="35" y="204"/>
                </a:cubicBezTo>
                <a:cubicBezTo>
                  <a:pt x="34" y="205"/>
                  <a:pt x="33" y="205"/>
                  <a:pt x="33" y="206"/>
                </a:cubicBezTo>
                <a:cubicBezTo>
                  <a:pt x="32" y="206"/>
                  <a:pt x="32" y="207"/>
                  <a:pt x="32" y="207"/>
                </a:cubicBezTo>
                <a:cubicBezTo>
                  <a:pt x="31" y="207"/>
                  <a:pt x="31" y="206"/>
                  <a:pt x="31" y="206"/>
                </a:cubicBezTo>
                <a:cubicBezTo>
                  <a:pt x="31" y="205"/>
                  <a:pt x="31" y="205"/>
                  <a:pt x="30" y="205"/>
                </a:cubicBezTo>
                <a:cubicBezTo>
                  <a:pt x="30" y="205"/>
                  <a:pt x="30" y="205"/>
                  <a:pt x="30" y="205"/>
                </a:cubicBezTo>
                <a:cubicBezTo>
                  <a:pt x="29" y="205"/>
                  <a:pt x="29" y="205"/>
                  <a:pt x="29" y="205"/>
                </a:cubicBezTo>
                <a:cubicBezTo>
                  <a:pt x="29" y="207"/>
                  <a:pt x="29" y="207"/>
                  <a:pt x="29" y="207"/>
                </a:cubicBezTo>
                <a:cubicBezTo>
                  <a:pt x="29" y="207"/>
                  <a:pt x="29" y="207"/>
                  <a:pt x="29" y="207"/>
                </a:cubicBezTo>
                <a:cubicBezTo>
                  <a:pt x="29" y="208"/>
                  <a:pt x="29" y="208"/>
                  <a:pt x="29" y="208"/>
                </a:cubicBezTo>
                <a:cubicBezTo>
                  <a:pt x="29" y="208"/>
                  <a:pt x="29" y="208"/>
                  <a:pt x="29" y="209"/>
                </a:cubicBezTo>
                <a:cubicBezTo>
                  <a:pt x="29" y="209"/>
                  <a:pt x="29" y="209"/>
                  <a:pt x="29" y="209"/>
                </a:cubicBezTo>
                <a:cubicBezTo>
                  <a:pt x="29" y="210"/>
                  <a:pt x="29" y="210"/>
                  <a:pt x="29" y="210"/>
                </a:cubicBezTo>
                <a:cubicBezTo>
                  <a:pt x="29" y="211"/>
                  <a:pt x="29" y="211"/>
                  <a:pt x="29" y="211"/>
                </a:cubicBezTo>
                <a:cubicBezTo>
                  <a:pt x="29" y="212"/>
                  <a:pt x="29" y="212"/>
                  <a:pt x="29" y="213"/>
                </a:cubicBezTo>
                <a:cubicBezTo>
                  <a:pt x="28" y="211"/>
                  <a:pt x="28" y="209"/>
                  <a:pt x="27" y="208"/>
                </a:cubicBezTo>
                <a:cubicBezTo>
                  <a:pt x="27" y="206"/>
                  <a:pt x="26" y="205"/>
                  <a:pt x="24" y="205"/>
                </a:cubicBezTo>
                <a:cubicBezTo>
                  <a:pt x="24" y="205"/>
                  <a:pt x="24" y="205"/>
                  <a:pt x="23" y="205"/>
                </a:cubicBezTo>
                <a:cubicBezTo>
                  <a:pt x="23" y="206"/>
                  <a:pt x="22" y="206"/>
                  <a:pt x="22" y="206"/>
                </a:cubicBezTo>
                <a:cubicBezTo>
                  <a:pt x="22" y="206"/>
                  <a:pt x="21" y="206"/>
                  <a:pt x="21" y="205"/>
                </a:cubicBezTo>
                <a:cubicBezTo>
                  <a:pt x="21" y="205"/>
                  <a:pt x="20" y="205"/>
                  <a:pt x="20" y="205"/>
                </a:cubicBezTo>
                <a:cubicBezTo>
                  <a:pt x="19" y="206"/>
                  <a:pt x="19" y="207"/>
                  <a:pt x="18" y="208"/>
                </a:cubicBezTo>
                <a:cubicBezTo>
                  <a:pt x="18" y="210"/>
                  <a:pt x="17" y="211"/>
                  <a:pt x="17" y="212"/>
                </a:cubicBezTo>
                <a:cubicBezTo>
                  <a:pt x="17" y="212"/>
                  <a:pt x="17" y="212"/>
                  <a:pt x="17" y="212"/>
                </a:cubicBezTo>
                <a:cubicBezTo>
                  <a:pt x="17" y="212"/>
                  <a:pt x="17" y="211"/>
                  <a:pt x="17" y="209"/>
                </a:cubicBezTo>
                <a:cubicBezTo>
                  <a:pt x="18" y="208"/>
                  <a:pt x="18" y="206"/>
                  <a:pt x="18" y="204"/>
                </a:cubicBezTo>
                <a:cubicBezTo>
                  <a:pt x="18" y="204"/>
                  <a:pt x="18" y="204"/>
                  <a:pt x="17" y="203"/>
                </a:cubicBezTo>
                <a:cubicBezTo>
                  <a:pt x="17" y="202"/>
                  <a:pt x="16" y="202"/>
                  <a:pt x="15" y="202"/>
                </a:cubicBezTo>
                <a:cubicBezTo>
                  <a:pt x="15" y="202"/>
                  <a:pt x="15" y="202"/>
                  <a:pt x="15" y="202"/>
                </a:cubicBezTo>
                <a:cubicBezTo>
                  <a:pt x="14" y="202"/>
                  <a:pt x="14" y="203"/>
                  <a:pt x="14" y="203"/>
                </a:cubicBezTo>
                <a:cubicBezTo>
                  <a:pt x="13" y="203"/>
                  <a:pt x="13" y="202"/>
                  <a:pt x="13" y="202"/>
                </a:cubicBezTo>
                <a:cubicBezTo>
                  <a:pt x="13" y="202"/>
                  <a:pt x="13" y="201"/>
                  <a:pt x="13" y="201"/>
                </a:cubicBezTo>
                <a:cubicBezTo>
                  <a:pt x="13" y="201"/>
                  <a:pt x="13" y="201"/>
                  <a:pt x="13" y="201"/>
                </a:cubicBezTo>
                <a:cubicBezTo>
                  <a:pt x="13" y="200"/>
                  <a:pt x="13" y="200"/>
                  <a:pt x="13" y="200"/>
                </a:cubicBezTo>
                <a:cubicBezTo>
                  <a:pt x="11" y="199"/>
                  <a:pt x="11" y="199"/>
                  <a:pt x="11" y="199"/>
                </a:cubicBezTo>
                <a:cubicBezTo>
                  <a:pt x="10" y="198"/>
                  <a:pt x="9" y="198"/>
                  <a:pt x="9" y="198"/>
                </a:cubicBezTo>
                <a:cubicBezTo>
                  <a:pt x="8" y="197"/>
                  <a:pt x="8" y="197"/>
                  <a:pt x="8" y="196"/>
                </a:cubicBezTo>
                <a:cubicBezTo>
                  <a:pt x="8" y="196"/>
                  <a:pt x="8" y="196"/>
                  <a:pt x="8" y="196"/>
                </a:cubicBezTo>
                <a:cubicBezTo>
                  <a:pt x="9" y="196"/>
                  <a:pt x="9" y="196"/>
                  <a:pt x="9" y="195"/>
                </a:cubicBezTo>
                <a:cubicBezTo>
                  <a:pt x="9" y="195"/>
                  <a:pt x="8" y="194"/>
                  <a:pt x="8" y="193"/>
                </a:cubicBezTo>
                <a:cubicBezTo>
                  <a:pt x="7" y="192"/>
                  <a:pt x="6" y="191"/>
                  <a:pt x="5" y="191"/>
                </a:cubicBezTo>
                <a:cubicBezTo>
                  <a:pt x="7" y="191"/>
                  <a:pt x="7" y="191"/>
                  <a:pt x="7" y="191"/>
                </a:cubicBezTo>
                <a:cubicBezTo>
                  <a:pt x="7" y="190"/>
                  <a:pt x="8" y="190"/>
                  <a:pt x="8" y="189"/>
                </a:cubicBezTo>
                <a:cubicBezTo>
                  <a:pt x="8" y="188"/>
                  <a:pt x="7" y="187"/>
                  <a:pt x="6" y="187"/>
                </a:cubicBezTo>
                <a:cubicBezTo>
                  <a:pt x="6" y="187"/>
                  <a:pt x="5" y="187"/>
                  <a:pt x="5" y="186"/>
                </a:cubicBezTo>
                <a:cubicBezTo>
                  <a:pt x="5" y="186"/>
                  <a:pt x="6" y="186"/>
                  <a:pt x="6" y="186"/>
                </a:cubicBezTo>
                <a:cubicBezTo>
                  <a:pt x="7" y="186"/>
                  <a:pt x="7" y="185"/>
                  <a:pt x="7" y="184"/>
                </a:cubicBezTo>
                <a:cubicBezTo>
                  <a:pt x="7" y="183"/>
                  <a:pt x="7" y="183"/>
                  <a:pt x="7" y="183"/>
                </a:cubicBezTo>
                <a:cubicBezTo>
                  <a:pt x="7" y="182"/>
                  <a:pt x="6" y="182"/>
                  <a:pt x="6" y="182"/>
                </a:cubicBezTo>
                <a:cubicBezTo>
                  <a:pt x="6" y="182"/>
                  <a:pt x="5" y="182"/>
                  <a:pt x="5" y="182"/>
                </a:cubicBezTo>
                <a:cubicBezTo>
                  <a:pt x="5" y="181"/>
                  <a:pt x="5" y="181"/>
                  <a:pt x="5" y="181"/>
                </a:cubicBezTo>
                <a:cubicBezTo>
                  <a:pt x="5" y="181"/>
                  <a:pt x="5" y="181"/>
                  <a:pt x="5" y="181"/>
                </a:cubicBezTo>
                <a:cubicBezTo>
                  <a:pt x="6" y="181"/>
                  <a:pt x="6" y="181"/>
                  <a:pt x="6" y="181"/>
                </a:cubicBezTo>
                <a:cubicBezTo>
                  <a:pt x="8" y="181"/>
                  <a:pt x="8" y="181"/>
                  <a:pt x="8" y="181"/>
                </a:cubicBezTo>
                <a:cubicBezTo>
                  <a:pt x="8" y="181"/>
                  <a:pt x="8" y="181"/>
                  <a:pt x="8" y="180"/>
                </a:cubicBezTo>
                <a:cubicBezTo>
                  <a:pt x="8" y="180"/>
                  <a:pt x="8" y="179"/>
                  <a:pt x="7" y="179"/>
                </a:cubicBezTo>
                <a:cubicBezTo>
                  <a:pt x="7" y="179"/>
                  <a:pt x="7" y="179"/>
                  <a:pt x="7" y="178"/>
                </a:cubicBezTo>
                <a:cubicBezTo>
                  <a:pt x="7" y="178"/>
                  <a:pt x="7" y="178"/>
                  <a:pt x="7" y="178"/>
                </a:cubicBezTo>
                <a:cubicBezTo>
                  <a:pt x="8" y="177"/>
                  <a:pt x="8" y="177"/>
                  <a:pt x="8" y="177"/>
                </a:cubicBezTo>
                <a:cubicBezTo>
                  <a:pt x="9" y="177"/>
                  <a:pt x="9" y="177"/>
                  <a:pt x="10" y="177"/>
                </a:cubicBezTo>
                <a:cubicBezTo>
                  <a:pt x="10" y="177"/>
                  <a:pt x="10" y="176"/>
                  <a:pt x="10" y="175"/>
                </a:cubicBezTo>
                <a:cubicBezTo>
                  <a:pt x="10" y="175"/>
                  <a:pt x="10" y="175"/>
                  <a:pt x="9" y="175"/>
                </a:cubicBezTo>
                <a:cubicBezTo>
                  <a:pt x="9" y="175"/>
                  <a:pt x="9" y="174"/>
                  <a:pt x="9" y="173"/>
                </a:cubicBezTo>
                <a:cubicBezTo>
                  <a:pt x="9" y="173"/>
                  <a:pt x="10" y="173"/>
                  <a:pt x="10" y="173"/>
                </a:cubicBezTo>
                <a:cubicBezTo>
                  <a:pt x="10" y="174"/>
                  <a:pt x="10" y="174"/>
                  <a:pt x="11" y="174"/>
                </a:cubicBezTo>
                <a:cubicBezTo>
                  <a:pt x="12" y="174"/>
                  <a:pt x="12" y="173"/>
                  <a:pt x="12" y="172"/>
                </a:cubicBezTo>
                <a:cubicBezTo>
                  <a:pt x="12" y="171"/>
                  <a:pt x="12" y="171"/>
                  <a:pt x="12" y="171"/>
                </a:cubicBezTo>
                <a:cubicBezTo>
                  <a:pt x="12" y="171"/>
                  <a:pt x="12" y="170"/>
                  <a:pt x="12" y="170"/>
                </a:cubicBezTo>
                <a:cubicBezTo>
                  <a:pt x="12" y="170"/>
                  <a:pt x="12" y="169"/>
                  <a:pt x="13" y="169"/>
                </a:cubicBezTo>
                <a:cubicBezTo>
                  <a:pt x="13" y="169"/>
                  <a:pt x="13" y="169"/>
                  <a:pt x="13" y="170"/>
                </a:cubicBezTo>
                <a:cubicBezTo>
                  <a:pt x="14" y="170"/>
                  <a:pt x="14" y="170"/>
                  <a:pt x="14" y="170"/>
                </a:cubicBezTo>
                <a:cubicBezTo>
                  <a:pt x="15" y="169"/>
                  <a:pt x="16" y="169"/>
                  <a:pt x="17" y="169"/>
                </a:cubicBezTo>
                <a:cubicBezTo>
                  <a:pt x="18" y="169"/>
                  <a:pt x="18" y="168"/>
                  <a:pt x="18" y="168"/>
                </a:cubicBezTo>
                <a:cubicBezTo>
                  <a:pt x="18" y="168"/>
                  <a:pt x="18" y="167"/>
                  <a:pt x="18" y="166"/>
                </a:cubicBezTo>
                <a:cubicBezTo>
                  <a:pt x="17" y="165"/>
                  <a:pt x="17" y="165"/>
                  <a:pt x="17" y="164"/>
                </a:cubicBezTo>
                <a:cubicBezTo>
                  <a:pt x="17" y="164"/>
                  <a:pt x="18" y="164"/>
                  <a:pt x="19" y="165"/>
                </a:cubicBezTo>
                <a:cubicBezTo>
                  <a:pt x="20" y="166"/>
                  <a:pt x="21" y="166"/>
                  <a:pt x="22" y="166"/>
                </a:cubicBezTo>
                <a:cubicBezTo>
                  <a:pt x="22" y="166"/>
                  <a:pt x="23" y="166"/>
                  <a:pt x="23" y="166"/>
                </a:cubicBezTo>
                <a:cubicBezTo>
                  <a:pt x="24" y="166"/>
                  <a:pt x="24" y="166"/>
                  <a:pt x="24" y="165"/>
                </a:cubicBezTo>
                <a:cubicBezTo>
                  <a:pt x="24" y="165"/>
                  <a:pt x="24" y="165"/>
                  <a:pt x="24" y="164"/>
                </a:cubicBezTo>
                <a:cubicBezTo>
                  <a:pt x="24" y="164"/>
                  <a:pt x="24" y="164"/>
                  <a:pt x="24" y="163"/>
                </a:cubicBezTo>
                <a:cubicBezTo>
                  <a:pt x="24" y="163"/>
                  <a:pt x="24" y="163"/>
                  <a:pt x="25" y="163"/>
                </a:cubicBezTo>
                <a:cubicBezTo>
                  <a:pt x="25" y="163"/>
                  <a:pt x="25" y="163"/>
                  <a:pt x="25" y="163"/>
                </a:cubicBezTo>
                <a:cubicBezTo>
                  <a:pt x="25" y="164"/>
                  <a:pt x="25" y="164"/>
                  <a:pt x="25" y="164"/>
                </a:cubicBezTo>
                <a:cubicBezTo>
                  <a:pt x="25" y="165"/>
                  <a:pt x="26" y="165"/>
                  <a:pt x="26" y="165"/>
                </a:cubicBezTo>
                <a:cubicBezTo>
                  <a:pt x="26" y="165"/>
                  <a:pt x="27" y="165"/>
                  <a:pt x="28" y="165"/>
                </a:cubicBezTo>
                <a:cubicBezTo>
                  <a:pt x="28" y="165"/>
                  <a:pt x="29" y="165"/>
                  <a:pt x="29" y="165"/>
                </a:cubicBezTo>
                <a:cubicBezTo>
                  <a:pt x="29" y="164"/>
                  <a:pt x="29" y="164"/>
                  <a:pt x="29" y="163"/>
                </a:cubicBezTo>
                <a:cubicBezTo>
                  <a:pt x="29" y="162"/>
                  <a:pt x="29" y="162"/>
                  <a:pt x="29" y="161"/>
                </a:cubicBezTo>
                <a:cubicBezTo>
                  <a:pt x="29" y="161"/>
                  <a:pt x="30" y="160"/>
                  <a:pt x="30" y="160"/>
                </a:cubicBezTo>
                <a:cubicBezTo>
                  <a:pt x="30" y="160"/>
                  <a:pt x="30" y="161"/>
                  <a:pt x="30" y="161"/>
                </a:cubicBezTo>
                <a:cubicBezTo>
                  <a:pt x="30" y="161"/>
                  <a:pt x="30" y="162"/>
                  <a:pt x="30" y="162"/>
                </a:cubicBezTo>
                <a:cubicBezTo>
                  <a:pt x="30" y="162"/>
                  <a:pt x="30" y="163"/>
                  <a:pt x="30" y="163"/>
                </a:cubicBezTo>
                <a:cubicBezTo>
                  <a:pt x="30" y="163"/>
                  <a:pt x="30" y="164"/>
                  <a:pt x="30" y="165"/>
                </a:cubicBezTo>
                <a:cubicBezTo>
                  <a:pt x="30" y="165"/>
                  <a:pt x="31" y="166"/>
                  <a:pt x="31" y="166"/>
                </a:cubicBezTo>
                <a:cubicBezTo>
                  <a:pt x="32" y="166"/>
                  <a:pt x="32" y="165"/>
                  <a:pt x="33" y="164"/>
                </a:cubicBezTo>
                <a:cubicBezTo>
                  <a:pt x="33" y="163"/>
                  <a:pt x="33" y="163"/>
                  <a:pt x="34" y="163"/>
                </a:cubicBezTo>
                <a:cubicBezTo>
                  <a:pt x="34" y="163"/>
                  <a:pt x="34" y="164"/>
                  <a:pt x="34" y="164"/>
                </a:cubicBezTo>
                <a:cubicBezTo>
                  <a:pt x="33" y="165"/>
                  <a:pt x="33" y="165"/>
                  <a:pt x="33" y="165"/>
                </a:cubicBezTo>
                <a:cubicBezTo>
                  <a:pt x="33" y="166"/>
                  <a:pt x="33" y="166"/>
                  <a:pt x="34" y="166"/>
                </a:cubicBezTo>
                <a:cubicBezTo>
                  <a:pt x="34" y="166"/>
                  <a:pt x="34" y="167"/>
                  <a:pt x="34" y="167"/>
                </a:cubicBezTo>
                <a:cubicBezTo>
                  <a:pt x="35" y="167"/>
                  <a:pt x="35" y="166"/>
                  <a:pt x="35" y="166"/>
                </a:cubicBezTo>
                <a:cubicBezTo>
                  <a:pt x="35" y="165"/>
                  <a:pt x="36" y="165"/>
                  <a:pt x="36" y="165"/>
                </a:cubicBezTo>
                <a:cubicBezTo>
                  <a:pt x="37" y="166"/>
                  <a:pt x="37" y="166"/>
                  <a:pt x="37" y="167"/>
                </a:cubicBezTo>
                <a:cubicBezTo>
                  <a:pt x="37" y="168"/>
                  <a:pt x="37" y="168"/>
                  <a:pt x="39" y="169"/>
                </a:cubicBezTo>
                <a:cubicBezTo>
                  <a:pt x="39" y="168"/>
                  <a:pt x="39" y="168"/>
                  <a:pt x="40" y="166"/>
                </a:cubicBezTo>
                <a:cubicBezTo>
                  <a:pt x="41" y="165"/>
                  <a:pt x="41" y="164"/>
                  <a:pt x="42" y="164"/>
                </a:cubicBezTo>
                <a:cubicBezTo>
                  <a:pt x="42" y="164"/>
                  <a:pt x="42" y="164"/>
                  <a:pt x="42" y="164"/>
                </a:cubicBezTo>
                <a:cubicBezTo>
                  <a:pt x="42" y="165"/>
                  <a:pt x="42" y="166"/>
                  <a:pt x="41" y="167"/>
                </a:cubicBezTo>
                <a:cubicBezTo>
                  <a:pt x="41" y="167"/>
                  <a:pt x="40" y="168"/>
                  <a:pt x="40" y="169"/>
                </a:cubicBezTo>
                <a:cubicBezTo>
                  <a:pt x="40" y="169"/>
                  <a:pt x="41" y="169"/>
                  <a:pt x="41" y="170"/>
                </a:cubicBezTo>
                <a:cubicBezTo>
                  <a:pt x="41" y="170"/>
                  <a:pt x="41" y="170"/>
                  <a:pt x="41" y="170"/>
                </a:cubicBezTo>
                <a:cubicBezTo>
                  <a:pt x="41" y="170"/>
                  <a:pt x="42" y="170"/>
                  <a:pt x="42" y="169"/>
                </a:cubicBezTo>
                <a:cubicBezTo>
                  <a:pt x="42" y="169"/>
                  <a:pt x="42" y="169"/>
                  <a:pt x="43" y="169"/>
                </a:cubicBezTo>
                <a:cubicBezTo>
                  <a:pt x="43" y="169"/>
                  <a:pt x="43" y="169"/>
                  <a:pt x="43" y="169"/>
                </a:cubicBezTo>
                <a:cubicBezTo>
                  <a:pt x="43" y="169"/>
                  <a:pt x="43" y="170"/>
                  <a:pt x="43" y="170"/>
                </a:cubicBezTo>
                <a:cubicBezTo>
                  <a:pt x="42" y="170"/>
                  <a:pt x="42" y="171"/>
                  <a:pt x="42" y="171"/>
                </a:cubicBezTo>
                <a:cubicBezTo>
                  <a:pt x="43" y="171"/>
                  <a:pt x="43" y="172"/>
                  <a:pt x="43" y="172"/>
                </a:cubicBezTo>
                <a:cubicBezTo>
                  <a:pt x="44" y="173"/>
                  <a:pt x="44" y="173"/>
                  <a:pt x="46" y="173"/>
                </a:cubicBezTo>
                <a:cubicBezTo>
                  <a:pt x="46" y="173"/>
                  <a:pt x="46" y="173"/>
                  <a:pt x="46" y="173"/>
                </a:cubicBezTo>
                <a:cubicBezTo>
                  <a:pt x="46" y="173"/>
                  <a:pt x="47" y="173"/>
                  <a:pt x="47" y="173"/>
                </a:cubicBezTo>
                <a:cubicBezTo>
                  <a:pt x="47" y="173"/>
                  <a:pt x="48" y="173"/>
                  <a:pt x="48" y="173"/>
                </a:cubicBezTo>
                <a:cubicBezTo>
                  <a:pt x="47" y="174"/>
                  <a:pt x="47" y="175"/>
                  <a:pt x="47" y="176"/>
                </a:cubicBezTo>
                <a:cubicBezTo>
                  <a:pt x="46" y="177"/>
                  <a:pt x="46" y="178"/>
                  <a:pt x="46" y="178"/>
                </a:cubicBezTo>
                <a:cubicBezTo>
                  <a:pt x="46" y="179"/>
                  <a:pt x="46" y="179"/>
                  <a:pt x="47" y="179"/>
                </a:cubicBezTo>
                <a:cubicBezTo>
                  <a:pt x="47" y="179"/>
                  <a:pt x="48" y="179"/>
                  <a:pt x="48" y="180"/>
                </a:cubicBezTo>
                <a:cubicBezTo>
                  <a:pt x="48" y="180"/>
                  <a:pt x="48" y="181"/>
                  <a:pt x="48" y="181"/>
                </a:cubicBezTo>
                <a:cubicBezTo>
                  <a:pt x="48" y="181"/>
                  <a:pt x="48" y="181"/>
                  <a:pt x="48" y="181"/>
                </a:cubicBezTo>
                <a:cubicBezTo>
                  <a:pt x="48" y="181"/>
                  <a:pt x="48" y="182"/>
                  <a:pt x="49" y="182"/>
                </a:cubicBezTo>
                <a:cubicBezTo>
                  <a:pt x="50" y="182"/>
                  <a:pt x="50" y="182"/>
                  <a:pt x="51" y="182"/>
                </a:cubicBezTo>
                <a:cubicBezTo>
                  <a:pt x="52" y="182"/>
                  <a:pt x="53" y="182"/>
                  <a:pt x="53" y="182"/>
                </a:cubicBezTo>
                <a:cubicBezTo>
                  <a:pt x="54" y="183"/>
                  <a:pt x="54" y="183"/>
                  <a:pt x="54" y="184"/>
                </a:cubicBezTo>
                <a:cubicBezTo>
                  <a:pt x="54" y="186"/>
                  <a:pt x="54" y="187"/>
                  <a:pt x="52" y="187"/>
                </a:cubicBezTo>
                <a:cubicBezTo>
                  <a:pt x="52" y="187"/>
                  <a:pt x="52" y="187"/>
                  <a:pt x="51" y="187"/>
                </a:cubicBezTo>
                <a:cubicBezTo>
                  <a:pt x="51" y="187"/>
                  <a:pt x="51" y="187"/>
                  <a:pt x="51" y="187"/>
                </a:cubicBezTo>
                <a:cubicBezTo>
                  <a:pt x="50" y="187"/>
                  <a:pt x="49" y="187"/>
                  <a:pt x="48" y="188"/>
                </a:cubicBezTo>
                <a:cubicBezTo>
                  <a:pt x="47" y="189"/>
                  <a:pt x="47" y="189"/>
                  <a:pt x="47" y="190"/>
                </a:cubicBezTo>
                <a:cubicBezTo>
                  <a:pt x="47" y="191"/>
                  <a:pt x="48" y="192"/>
                  <a:pt x="49" y="192"/>
                </a:cubicBezTo>
                <a:cubicBezTo>
                  <a:pt x="51" y="192"/>
                  <a:pt x="52" y="192"/>
                  <a:pt x="53" y="193"/>
                </a:cubicBezTo>
                <a:close/>
                <a:moveTo>
                  <a:pt x="34" y="76"/>
                </a:moveTo>
                <a:cubicBezTo>
                  <a:pt x="33" y="76"/>
                  <a:pt x="32" y="76"/>
                  <a:pt x="31" y="75"/>
                </a:cubicBezTo>
                <a:cubicBezTo>
                  <a:pt x="30" y="74"/>
                  <a:pt x="29" y="73"/>
                  <a:pt x="29" y="72"/>
                </a:cubicBezTo>
                <a:cubicBezTo>
                  <a:pt x="29" y="70"/>
                  <a:pt x="30" y="69"/>
                  <a:pt x="31" y="68"/>
                </a:cubicBezTo>
                <a:cubicBezTo>
                  <a:pt x="32" y="67"/>
                  <a:pt x="33" y="66"/>
                  <a:pt x="34" y="66"/>
                </a:cubicBezTo>
                <a:cubicBezTo>
                  <a:pt x="35" y="66"/>
                  <a:pt x="36" y="67"/>
                  <a:pt x="37" y="68"/>
                </a:cubicBezTo>
                <a:cubicBezTo>
                  <a:pt x="38" y="69"/>
                  <a:pt x="39" y="70"/>
                  <a:pt x="39" y="72"/>
                </a:cubicBezTo>
                <a:cubicBezTo>
                  <a:pt x="39" y="73"/>
                  <a:pt x="38" y="74"/>
                  <a:pt x="38" y="75"/>
                </a:cubicBezTo>
                <a:cubicBezTo>
                  <a:pt x="37" y="76"/>
                  <a:pt x="36" y="77"/>
                  <a:pt x="35" y="77"/>
                </a:cubicBezTo>
                <a:cubicBezTo>
                  <a:pt x="34" y="77"/>
                  <a:pt x="34" y="76"/>
                  <a:pt x="34" y="76"/>
                </a:cubicBezTo>
                <a:close/>
                <a:moveTo>
                  <a:pt x="49" y="225"/>
                </a:moveTo>
                <a:cubicBezTo>
                  <a:pt x="50" y="225"/>
                  <a:pt x="51" y="226"/>
                  <a:pt x="52" y="227"/>
                </a:cubicBezTo>
                <a:cubicBezTo>
                  <a:pt x="52" y="228"/>
                  <a:pt x="52" y="228"/>
                  <a:pt x="51" y="228"/>
                </a:cubicBezTo>
                <a:cubicBezTo>
                  <a:pt x="51" y="228"/>
                  <a:pt x="50" y="228"/>
                  <a:pt x="49" y="227"/>
                </a:cubicBezTo>
                <a:cubicBezTo>
                  <a:pt x="49" y="227"/>
                  <a:pt x="49" y="227"/>
                  <a:pt x="49" y="226"/>
                </a:cubicBezTo>
                <a:cubicBezTo>
                  <a:pt x="49" y="226"/>
                  <a:pt x="49" y="225"/>
                  <a:pt x="49" y="225"/>
                </a:cubicBezTo>
                <a:close/>
                <a:moveTo>
                  <a:pt x="3" y="192"/>
                </a:moveTo>
                <a:cubicBezTo>
                  <a:pt x="3" y="191"/>
                  <a:pt x="4" y="191"/>
                  <a:pt x="4" y="191"/>
                </a:cubicBezTo>
                <a:cubicBezTo>
                  <a:pt x="5" y="191"/>
                  <a:pt x="5" y="191"/>
                  <a:pt x="5" y="191"/>
                </a:cubicBezTo>
                <a:cubicBezTo>
                  <a:pt x="5" y="192"/>
                  <a:pt x="4" y="192"/>
                  <a:pt x="4" y="192"/>
                </a:cubicBezTo>
                <a:cubicBezTo>
                  <a:pt x="4" y="192"/>
                  <a:pt x="4" y="192"/>
                  <a:pt x="3" y="192"/>
                </a:cubicBezTo>
                <a:cubicBezTo>
                  <a:pt x="3" y="192"/>
                  <a:pt x="3" y="192"/>
                  <a:pt x="3" y="192"/>
                </a:cubicBezTo>
                <a:close/>
                <a:moveTo>
                  <a:pt x="0" y="187"/>
                </a:moveTo>
                <a:cubicBezTo>
                  <a:pt x="0" y="186"/>
                  <a:pt x="0" y="186"/>
                  <a:pt x="0" y="186"/>
                </a:cubicBezTo>
                <a:cubicBezTo>
                  <a:pt x="1" y="186"/>
                  <a:pt x="1" y="186"/>
                  <a:pt x="1" y="186"/>
                </a:cubicBezTo>
                <a:cubicBezTo>
                  <a:pt x="1" y="186"/>
                  <a:pt x="1" y="186"/>
                  <a:pt x="1" y="187"/>
                </a:cubicBezTo>
                <a:lnTo>
                  <a:pt x="0" y="187"/>
                </a:lnTo>
                <a:close/>
                <a:moveTo>
                  <a:pt x="58" y="194"/>
                </a:moveTo>
                <a:cubicBezTo>
                  <a:pt x="58" y="194"/>
                  <a:pt x="58" y="194"/>
                  <a:pt x="58" y="195"/>
                </a:cubicBezTo>
                <a:cubicBezTo>
                  <a:pt x="58" y="195"/>
                  <a:pt x="58" y="194"/>
                  <a:pt x="58" y="194"/>
                </a:cubicBezTo>
                <a:close/>
                <a:moveTo>
                  <a:pt x="2" y="186"/>
                </a:moveTo>
                <a:cubicBezTo>
                  <a:pt x="3" y="186"/>
                  <a:pt x="4" y="186"/>
                  <a:pt x="4" y="186"/>
                </a:cubicBezTo>
                <a:cubicBezTo>
                  <a:pt x="4" y="186"/>
                  <a:pt x="4" y="186"/>
                  <a:pt x="3" y="186"/>
                </a:cubicBezTo>
                <a:cubicBezTo>
                  <a:pt x="3" y="186"/>
                  <a:pt x="2" y="186"/>
                  <a:pt x="2" y="18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58" name="Freeform 58">
            <a:extLst>
              <a:ext uri="{FF2B5EF4-FFF2-40B4-BE49-F238E27FC236}">
                <a16:creationId xmlns:a16="http://schemas.microsoft.com/office/drawing/2014/main" xmlns="" id="{048DAFA9-0509-4FE9-87A9-5751C10B79D6}"/>
              </a:ext>
            </a:extLst>
          </p:cNvPr>
          <p:cNvSpPr>
            <a:spLocks noEditPoints="1"/>
          </p:cNvSpPr>
          <p:nvPr/>
        </p:nvSpPr>
        <p:spPr bwMode="auto">
          <a:xfrm>
            <a:off x="5606740" y="1250213"/>
            <a:ext cx="552423" cy="453930"/>
          </a:xfrm>
          <a:custGeom>
            <a:avLst/>
            <a:gdLst>
              <a:gd name="T0" fmla="*/ 161 w 266"/>
              <a:gd name="T1" fmla="*/ 135 h 218"/>
              <a:gd name="T2" fmla="*/ 141 w 266"/>
              <a:gd name="T3" fmla="*/ 210 h 218"/>
              <a:gd name="T4" fmla="*/ 158 w 266"/>
              <a:gd name="T5" fmla="*/ 187 h 218"/>
              <a:gd name="T6" fmla="*/ 137 w 266"/>
              <a:gd name="T7" fmla="*/ 187 h 218"/>
              <a:gd name="T8" fmla="*/ 148 w 266"/>
              <a:gd name="T9" fmla="*/ 175 h 218"/>
              <a:gd name="T10" fmla="*/ 134 w 266"/>
              <a:gd name="T11" fmla="*/ 162 h 218"/>
              <a:gd name="T12" fmla="*/ 97 w 266"/>
              <a:gd name="T13" fmla="*/ 166 h 218"/>
              <a:gd name="T14" fmla="*/ 100 w 266"/>
              <a:gd name="T15" fmla="*/ 108 h 218"/>
              <a:gd name="T16" fmla="*/ 98 w 266"/>
              <a:gd name="T17" fmla="*/ 114 h 218"/>
              <a:gd name="T18" fmla="*/ 63 w 266"/>
              <a:gd name="T19" fmla="*/ 131 h 218"/>
              <a:gd name="T20" fmla="*/ 105 w 266"/>
              <a:gd name="T21" fmla="*/ 150 h 218"/>
              <a:gd name="T22" fmla="*/ 93 w 266"/>
              <a:gd name="T23" fmla="*/ 128 h 218"/>
              <a:gd name="T24" fmla="*/ 91 w 266"/>
              <a:gd name="T25" fmla="*/ 128 h 218"/>
              <a:gd name="T26" fmla="*/ 86 w 266"/>
              <a:gd name="T27" fmla="*/ 138 h 218"/>
              <a:gd name="T28" fmla="*/ 67 w 266"/>
              <a:gd name="T29" fmla="*/ 141 h 218"/>
              <a:gd name="T30" fmla="*/ 67 w 266"/>
              <a:gd name="T31" fmla="*/ 155 h 218"/>
              <a:gd name="T32" fmla="*/ 49 w 266"/>
              <a:gd name="T33" fmla="*/ 160 h 218"/>
              <a:gd name="T34" fmla="*/ 30 w 266"/>
              <a:gd name="T35" fmla="*/ 137 h 218"/>
              <a:gd name="T36" fmla="*/ 44 w 266"/>
              <a:gd name="T37" fmla="*/ 126 h 218"/>
              <a:gd name="T38" fmla="*/ 60 w 266"/>
              <a:gd name="T39" fmla="*/ 127 h 218"/>
              <a:gd name="T40" fmla="*/ 59 w 266"/>
              <a:gd name="T41" fmla="*/ 109 h 218"/>
              <a:gd name="T42" fmla="*/ 63 w 266"/>
              <a:gd name="T43" fmla="*/ 91 h 218"/>
              <a:gd name="T44" fmla="*/ 70 w 266"/>
              <a:gd name="T45" fmla="*/ 90 h 218"/>
              <a:gd name="T46" fmla="*/ 87 w 266"/>
              <a:gd name="T47" fmla="*/ 82 h 218"/>
              <a:gd name="T48" fmla="*/ 99 w 266"/>
              <a:gd name="T49" fmla="*/ 101 h 218"/>
              <a:gd name="T50" fmla="*/ 105 w 266"/>
              <a:gd name="T51" fmla="*/ 98 h 218"/>
              <a:gd name="T52" fmla="*/ 108 w 266"/>
              <a:gd name="T53" fmla="*/ 94 h 218"/>
              <a:gd name="T54" fmla="*/ 116 w 266"/>
              <a:gd name="T55" fmla="*/ 72 h 218"/>
              <a:gd name="T56" fmla="*/ 148 w 266"/>
              <a:gd name="T57" fmla="*/ 80 h 218"/>
              <a:gd name="T58" fmla="*/ 147 w 266"/>
              <a:gd name="T59" fmla="*/ 101 h 218"/>
              <a:gd name="T60" fmla="*/ 147 w 266"/>
              <a:gd name="T61" fmla="*/ 110 h 218"/>
              <a:gd name="T62" fmla="*/ 151 w 266"/>
              <a:gd name="T63" fmla="*/ 117 h 218"/>
              <a:gd name="T64" fmla="*/ 153 w 266"/>
              <a:gd name="T65" fmla="*/ 134 h 218"/>
              <a:gd name="T66" fmla="*/ 138 w 266"/>
              <a:gd name="T67" fmla="*/ 150 h 218"/>
              <a:gd name="T68" fmla="*/ 127 w 266"/>
              <a:gd name="T69" fmla="*/ 146 h 218"/>
              <a:gd name="T70" fmla="*/ 250 w 266"/>
              <a:gd name="T71" fmla="*/ 46 h 218"/>
              <a:gd name="T72" fmla="*/ 244 w 266"/>
              <a:gd name="T73" fmla="*/ 33 h 218"/>
              <a:gd name="T74" fmla="*/ 244 w 266"/>
              <a:gd name="T75" fmla="*/ 91 h 218"/>
              <a:gd name="T76" fmla="*/ 179 w 266"/>
              <a:gd name="T77" fmla="*/ 170 h 218"/>
              <a:gd name="T78" fmla="*/ 203 w 266"/>
              <a:gd name="T79" fmla="*/ 132 h 218"/>
              <a:gd name="T80" fmla="*/ 179 w 266"/>
              <a:gd name="T81" fmla="*/ 95 h 218"/>
              <a:gd name="T82" fmla="*/ 186 w 266"/>
              <a:gd name="T83" fmla="*/ 136 h 218"/>
              <a:gd name="T84" fmla="*/ 149 w 266"/>
              <a:gd name="T85" fmla="*/ 64 h 218"/>
              <a:gd name="T86" fmla="*/ 141 w 266"/>
              <a:gd name="T87" fmla="*/ 50 h 218"/>
              <a:gd name="T88" fmla="*/ 167 w 266"/>
              <a:gd name="T89" fmla="*/ 130 h 218"/>
              <a:gd name="T90" fmla="*/ 166 w 266"/>
              <a:gd name="T91" fmla="*/ 112 h 218"/>
              <a:gd name="T92" fmla="*/ 153 w 266"/>
              <a:gd name="T93" fmla="*/ 42 h 218"/>
              <a:gd name="T94" fmla="*/ 57 w 266"/>
              <a:gd name="T95" fmla="*/ 51 h 218"/>
              <a:gd name="T96" fmla="*/ 58 w 266"/>
              <a:gd name="T97" fmla="*/ 66 h 218"/>
              <a:gd name="T98" fmla="*/ 48 w 266"/>
              <a:gd name="T99" fmla="*/ 72 h 218"/>
              <a:gd name="T100" fmla="*/ 37 w 266"/>
              <a:gd name="T101" fmla="*/ 47 h 218"/>
              <a:gd name="T102" fmla="*/ 162 w 266"/>
              <a:gd name="T103" fmla="*/ 128 h 218"/>
              <a:gd name="T104" fmla="*/ 55 w 266"/>
              <a:gd name="T105" fmla="*/ 75 h 218"/>
              <a:gd name="T106" fmla="*/ 204 w 266"/>
              <a:gd name="T107" fmla="*/ 49 h 218"/>
              <a:gd name="T108" fmla="*/ 27 w 266"/>
              <a:gd name="T109" fmla="*/ 27 h 218"/>
              <a:gd name="T110" fmla="*/ 42 w 266"/>
              <a:gd name="T111" fmla="*/ 44 h 218"/>
              <a:gd name="T112" fmla="*/ 28 w 266"/>
              <a:gd name="T113" fmla="*/ 62 h 218"/>
              <a:gd name="T114" fmla="*/ 28 w 266"/>
              <a:gd name="T115" fmla="*/ 115 h 218"/>
              <a:gd name="T116" fmla="*/ 41 w 266"/>
              <a:gd name="T117" fmla="*/ 95 h 218"/>
              <a:gd name="T118" fmla="*/ 54 w 266"/>
              <a:gd name="T119" fmla="*/ 110 h 218"/>
              <a:gd name="T120" fmla="*/ 5 w 266"/>
              <a:gd name="T121" fmla="*/ 9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 h="218">
                <a:moveTo>
                  <a:pt x="171" y="136"/>
                </a:moveTo>
                <a:cubicBezTo>
                  <a:pt x="171" y="136"/>
                  <a:pt x="171" y="137"/>
                  <a:pt x="172" y="137"/>
                </a:cubicBezTo>
                <a:cubicBezTo>
                  <a:pt x="172" y="137"/>
                  <a:pt x="172" y="138"/>
                  <a:pt x="172" y="138"/>
                </a:cubicBezTo>
                <a:cubicBezTo>
                  <a:pt x="172" y="139"/>
                  <a:pt x="172" y="140"/>
                  <a:pt x="172" y="141"/>
                </a:cubicBezTo>
                <a:cubicBezTo>
                  <a:pt x="172" y="142"/>
                  <a:pt x="171" y="142"/>
                  <a:pt x="171" y="143"/>
                </a:cubicBezTo>
                <a:cubicBezTo>
                  <a:pt x="170" y="144"/>
                  <a:pt x="170" y="144"/>
                  <a:pt x="169" y="145"/>
                </a:cubicBezTo>
                <a:cubicBezTo>
                  <a:pt x="168" y="145"/>
                  <a:pt x="167" y="146"/>
                  <a:pt x="166" y="147"/>
                </a:cubicBezTo>
                <a:cubicBezTo>
                  <a:pt x="165" y="147"/>
                  <a:pt x="164" y="146"/>
                  <a:pt x="164" y="146"/>
                </a:cubicBezTo>
                <a:cubicBezTo>
                  <a:pt x="163" y="146"/>
                  <a:pt x="162" y="146"/>
                  <a:pt x="161" y="145"/>
                </a:cubicBezTo>
                <a:cubicBezTo>
                  <a:pt x="160" y="145"/>
                  <a:pt x="160" y="145"/>
                  <a:pt x="159" y="144"/>
                </a:cubicBezTo>
                <a:cubicBezTo>
                  <a:pt x="159" y="143"/>
                  <a:pt x="159" y="143"/>
                  <a:pt x="159" y="141"/>
                </a:cubicBezTo>
                <a:cubicBezTo>
                  <a:pt x="159" y="140"/>
                  <a:pt x="159" y="139"/>
                  <a:pt x="159" y="139"/>
                </a:cubicBezTo>
                <a:cubicBezTo>
                  <a:pt x="159" y="138"/>
                  <a:pt x="159" y="137"/>
                  <a:pt x="159" y="137"/>
                </a:cubicBezTo>
                <a:cubicBezTo>
                  <a:pt x="160" y="136"/>
                  <a:pt x="160" y="136"/>
                  <a:pt x="161" y="135"/>
                </a:cubicBezTo>
                <a:cubicBezTo>
                  <a:pt x="161" y="135"/>
                  <a:pt x="162" y="134"/>
                  <a:pt x="163" y="133"/>
                </a:cubicBezTo>
                <a:cubicBezTo>
                  <a:pt x="163" y="133"/>
                  <a:pt x="164" y="133"/>
                  <a:pt x="164" y="133"/>
                </a:cubicBezTo>
                <a:cubicBezTo>
                  <a:pt x="164" y="133"/>
                  <a:pt x="165" y="133"/>
                  <a:pt x="165" y="133"/>
                </a:cubicBezTo>
                <a:cubicBezTo>
                  <a:pt x="166" y="133"/>
                  <a:pt x="166" y="133"/>
                  <a:pt x="166" y="133"/>
                </a:cubicBezTo>
                <a:cubicBezTo>
                  <a:pt x="166" y="133"/>
                  <a:pt x="166" y="133"/>
                  <a:pt x="166" y="133"/>
                </a:cubicBezTo>
                <a:cubicBezTo>
                  <a:pt x="166" y="133"/>
                  <a:pt x="166" y="133"/>
                  <a:pt x="166" y="133"/>
                </a:cubicBezTo>
                <a:cubicBezTo>
                  <a:pt x="167" y="133"/>
                  <a:pt x="168" y="133"/>
                  <a:pt x="169" y="134"/>
                </a:cubicBezTo>
                <a:cubicBezTo>
                  <a:pt x="170" y="135"/>
                  <a:pt x="171" y="136"/>
                  <a:pt x="171" y="136"/>
                </a:cubicBezTo>
                <a:close/>
                <a:moveTo>
                  <a:pt x="142" y="209"/>
                </a:moveTo>
                <a:cubicBezTo>
                  <a:pt x="142" y="210"/>
                  <a:pt x="143" y="211"/>
                  <a:pt x="143" y="212"/>
                </a:cubicBezTo>
                <a:cubicBezTo>
                  <a:pt x="144" y="213"/>
                  <a:pt x="144" y="214"/>
                  <a:pt x="144" y="216"/>
                </a:cubicBezTo>
                <a:cubicBezTo>
                  <a:pt x="144" y="216"/>
                  <a:pt x="144" y="216"/>
                  <a:pt x="143" y="216"/>
                </a:cubicBezTo>
                <a:cubicBezTo>
                  <a:pt x="142" y="216"/>
                  <a:pt x="142" y="215"/>
                  <a:pt x="142" y="214"/>
                </a:cubicBezTo>
                <a:cubicBezTo>
                  <a:pt x="141" y="212"/>
                  <a:pt x="141" y="211"/>
                  <a:pt x="141" y="210"/>
                </a:cubicBezTo>
                <a:cubicBezTo>
                  <a:pt x="141" y="210"/>
                  <a:pt x="141" y="210"/>
                  <a:pt x="142" y="209"/>
                </a:cubicBezTo>
                <a:close/>
                <a:moveTo>
                  <a:pt x="154" y="161"/>
                </a:moveTo>
                <a:cubicBezTo>
                  <a:pt x="154" y="162"/>
                  <a:pt x="155" y="162"/>
                  <a:pt x="155" y="162"/>
                </a:cubicBezTo>
                <a:cubicBezTo>
                  <a:pt x="156" y="162"/>
                  <a:pt x="156" y="163"/>
                  <a:pt x="157" y="163"/>
                </a:cubicBezTo>
                <a:cubicBezTo>
                  <a:pt x="157" y="164"/>
                  <a:pt x="158" y="164"/>
                  <a:pt x="158" y="165"/>
                </a:cubicBezTo>
                <a:cubicBezTo>
                  <a:pt x="158" y="166"/>
                  <a:pt x="159" y="167"/>
                  <a:pt x="160" y="169"/>
                </a:cubicBezTo>
                <a:cubicBezTo>
                  <a:pt x="160" y="169"/>
                  <a:pt x="159" y="170"/>
                  <a:pt x="159" y="170"/>
                </a:cubicBezTo>
                <a:cubicBezTo>
                  <a:pt x="157" y="170"/>
                  <a:pt x="156" y="169"/>
                  <a:pt x="155" y="167"/>
                </a:cubicBezTo>
                <a:cubicBezTo>
                  <a:pt x="154" y="166"/>
                  <a:pt x="153" y="164"/>
                  <a:pt x="152" y="162"/>
                </a:cubicBezTo>
                <a:cubicBezTo>
                  <a:pt x="152" y="162"/>
                  <a:pt x="153" y="161"/>
                  <a:pt x="153" y="161"/>
                </a:cubicBezTo>
                <a:lnTo>
                  <a:pt x="154" y="161"/>
                </a:lnTo>
                <a:close/>
                <a:moveTo>
                  <a:pt x="157" y="182"/>
                </a:moveTo>
                <a:cubicBezTo>
                  <a:pt x="157" y="184"/>
                  <a:pt x="158" y="185"/>
                  <a:pt x="160" y="185"/>
                </a:cubicBezTo>
                <a:cubicBezTo>
                  <a:pt x="159" y="186"/>
                  <a:pt x="158" y="187"/>
                  <a:pt x="158" y="187"/>
                </a:cubicBezTo>
                <a:cubicBezTo>
                  <a:pt x="158" y="187"/>
                  <a:pt x="158" y="188"/>
                  <a:pt x="158" y="188"/>
                </a:cubicBezTo>
                <a:cubicBezTo>
                  <a:pt x="159" y="188"/>
                  <a:pt x="159" y="188"/>
                  <a:pt x="159" y="188"/>
                </a:cubicBezTo>
                <a:cubicBezTo>
                  <a:pt x="159" y="189"/>
                  <a:pt x="158" y="190"/>
                  <a:pt x="158" y="190"/>
                </a:cubicBezTo>
                <a:cubicBezTo>
                  <a:pt x="157" y="190"/>
                  <a:pt x="156" y="190"/>
                  <a:pt x="156" y="191"/>
                </a:cubicBezTo>
                <a:cubicBezTo>
                  <a:pt x="156" y="192"/>
                  <a:pt x="157" y="193"/>
                  <a:pt x="157" y="193"/>
                </a:cubicBezTo>
                <a:cubicBezTo>
                  <a:pt x="156" y="193"/>
                  <a:pt x="156" y="193"/>
                  <a:pt x="155" y="195"/>
                </a:cubicBezTo>
                <a:cubicBezTo>
                  <a:pt x="154" y="196"/>
                  <a:pt x="154" y="196"/>
                  <a:pt x="153" y="196"/>
                </a:cubicBezTo>
                <a:cubicBezTo>
                  <a:pt x="153" y="196"/>
                  <a:pt x="152" y="196"/>
                  <a:pt x="152" y="196"/>
                </a:cubicBezTo>
                <a:cubicBezTo>
                  <a:pt x="152" y="196"/>
                  <a:pt x="152" y="196"/>
                  <a:pt x="152" y="196"/>
                </a:cubicBezTo>
                <a:cubicBezTo>
                  <a:pt x="151" y="196"/>
                  <a:pt x="150" y="196"/>
                  <a:pt x="150" y="197"/>
                </a:cubicBezTo>
                <a:cubicBezTo>
                  <a:pt x="149" y="197"/>
                  <a:pt x="148" y="198"/>
                  <a:pt x="147" y="198"/>
                </a:cubicBezTo>
                <a:cubicBezTo>
                  <a:pt x="142" y="198"/>
                  <a:pt x="139" y="195"/>
                  <a:pt x="136" y="189"/>
                </a:cubicBezTo>
                <a:cubicBezTo>
                  <a:pt x="136" y="189"/>
                  <a:pt x="136" y="188"/>
                  <a:pt x="136" y="188"/>
                </a:cubicBezTo>
                <a:cubicBezTo>
                  <a:pt x="137" y="188"/>
                  <a:pt x="137" y="187"/>
                  <a:pt x="137" y="187"/>
                </a:cubicBezTo>
                <a:cubicBezTo>
                  <a:pt x="137" y="187"/>
                  <a:pt x="137" y="186"/>
                  <a:pt x="136" y="186"/>
                </a:cubicBezTo>
                <a:cubicBezTo>
                  <a:pt x="136" y="185"/>
                  <a:pt x="136" y="185"/>
                  <a:pt x="136" y="184"/>
                </a:cubicBezTo>
                <a:cubicBezTo>
                  <a:pt x="136" y="184"/>
                  <a:pt x="136" y="183"/>
                  <a:pt x="137" y="183"/>
                </a:cubicBezTo>
                <a:cubicBezTo>
                  <a:pt x="137" y="183"/>
                  <a:pt x="137" y="183"/>
                  <a:pt x="136" y="183"/>
                </a:cubicBezTo>
                <a:cubicBezTo>
                  <a:pt x="136" y="183"/>
                  <a:pt x="136" y="182"/>
                  <a:pt x="136" y="182"/>
                </a:cubicBezTo>
                <a:cubicBezTo>
                  <a:pt x="136" y="182"/>
                  <a:pt x="137" y="182"/>
                  <a:pt x="137" y="182"/>
                </a:cubicBezTo>
                <a:cubicBezTo>
                  <a:pt x="138" y="182"/>
                  <a:pt x="138" y="182"/>
                  <a:pt x="138" y="181"/>
                </a:cubicBezTo>
                <a:cubicBezTo>
                  <a:pt x="138" y="179"/>
                  <a:pt x="138" y="177"/>
                  <a:pt x="139" y="177"/>
                </a:cubicBezTo>
                <a:cubicBezTo>
                  <a:pt x="140" y="177"/>
                  <a:pt x="140" y="176"/>
                  <a:pt x="141" y="176"/>
                </a:cubicBezTo>
                <a:cubicBezTo>
                  <a:pt x="142" y="176"/>
                  <a:pt x="142" y="176"/>
                  <a:pt x="143" y="176"/>
                </a:cubicBezTo>
                <a:cubicBezTo>
                  <a:pt x="144" y="176"/>
                  <a:pt x="144" y="175"/>
                  <a:pt x="144" y="174"/>
                </a:cubicBezTo>
                <a:cubicBezTo>
                  <a:pt x="145" y="174"/>
                  <a:pt x="145" y="174"/>
                  <a:pt x="145" y="174"/>
                </a:cubicBezTo>
                <a:cubicBezTo>
                  <a:pt x="145" y="175"/>
                  <a:pt x="146" y="175"/>
                  <a:pt x="146" y="175"/>
                </a:cubicBezTo>
                <a:cubicBezTo>
                  <a:pt x="147" y="175"/>
                  <a:pt x="148" y="175"/>
                  <a:pt x="148" y="175"/>
                </a:cubicBezTo>
                <a:cubicBezTo>
                  <a:pt x="148" y="174"/>
                  <a:pt x="149" y="174"/>
                  <a:pt x="149" y="174"/>
                </a:cubicBezTo>
                <a:cubicBezTo>
                  <a:pt x="150" y="174"/>
                  <a:pt x="150" y="174"/>
                  <a:pt x="150" y="175"/>
                </a:cubicBezTo>
                <a:cubicBezTo>
                  <a:pt x="151" y="175"/>
                  <a:pt x="151" y="175"/>
                  <a:pt x="152" y="175"/>
                </a:cubicBezTo>
                <a:cubicBezTo>
                  <a:pt x="153" y="175"/>
                  <a:pt x="153" y="175"/>
                  <a:pt x="153" y="175"/>
                </a:cubicBezTo>
                <a:cubicBezTo>
                  <a:pt x="153" y="175"/>
                  <a:pt x="153" y="175"/>
                  <a:pt x="154" y="176"/>
                </a:cubicBezTo>
                <a:cubicBezTo>
                  <a:pt x="155" y="177"/>
                  <a:pt x="155" y="177"/>
                  <a:pt x="155" y="177"/>
                </a:cubicBezTo>
                <a:cubicBezTo>
                  <a:pt x="156" y="178"/>
                  <a:pt x="157" y="178"/>
                  <a:pt x="157" y="179"/>
                </a:cubicBezTo>
                <a:cubicBezTo>
                  <a:pt x="158" y="179"/>
                  <a:pt x="158" y="180"/>
                  <a:pt x="158" y="180"/>
                </a:cubicBezTo>
                <a:cubicBezTo>
                  <a:pt x="158" y="181"/>
                  <a:pt x="158" y="181"/>
                  <a:pt x="158" y="181"/>
                </a:cubicBezTo>
                <a:cubicBezTo>
                  <a:pt x="157" y="181"/>
                  <a:pt x="157" y="181"/>
                  <a:pt x="157" y="182"/>
                </a:cubicBezTo>
                <a:close/>
                <a:moveTo>
                  <a:pt x="132" y="153"/>
                </a:moveTo>
                <a:cubicBezTo>
                  <a:pt x="133" y="154"/>
                  <a:pt x="134" y="155"/>
                  <a:pt x="135" y="155"/>
                </a:cubicBezTo>
                <a:cubicBezTo>
                  <a:pt x="135" y="156"/>
                  <a:pt x="136" y="157"/>
                  <a:pt x="136" y="159"/>
                </a:cubicBezTo>
                <a:cubicBezTo>
                  <a:pt x="136" y="159"/>
                  <a:pt x="135" y="160"/>
                  <a:pt x="134" y="162"/>
                </a:cubicBezTo>
                <a:cubicBezTo>
                  <a:pt x="133" y="164"/>
                  <a:pt x="132" y="165"/>
                  <a:pt x="130" y="165"/>
                </a:cubicBezTo>
                <a:cubicBezTo>
                  <a:pt x="128" y="165"/>
                  <a:pt x="126" y="164"/>
                  <a:pt x="125" y="163"/>
                </a:cubicBezTo>
                <a:cubicBezTo>
                  <a:pt x="123" y="161"/>
                  <a:pt x="123" y="160"/>
                  <a:pt x="123" y="159"/>
                </a:cubicBezTo>
                <a:cubicBezTo>
                  <a:pt x="123" y="159"/>
                  <a:pt x="123" y="159"/>
                  <a:pt x="123" y="158"/>
                </a:cubicBezTo>
                <a:cubicBezTo>
                  <a:pt x="123" y="158"/>
                  <a:pt x="124" y="157"/>
                  <a:pt x="124" y="156"/>
                </a:cubicBezTo>
                <a:cubicBezTo>
                  <a:pt x="124" y="156"/>
                  <a:pt x="125" y="155"/>
                  <a:pt x="125" y="155"/>
                </a:cubicBezTo>
                <a:cubicBezTo>
                  <a:pt x="126" y="154"/>
                  <a:pt x="126" y="154"/>
                  <a:pt x="126" y="154"/>
                </a:cubicBezTo>
                <a:cubicBezTo>
                  <a:pt x="126" y="154"/>
                  <a:pt x="126" y="154"/>
                  <a:pt x="126" y="154"/>
                </a:cubicBezTo>
                <a:cubicBezTo>
                  <a:pt x="126" y="154"/>
                  <a:pt x="126" y="154"/>
                  <a:pt x="126" y="153"/>
                </a:cubicBezTo>
                <a:cubicBezTo>
                  <a:pt x="126" y="153"/>
                  <a:pt x="127" y="153"/>
                  <a:pt x="128" y="153"/>
                </a:cubicBezTo>
                <a:cubicBezTo>
                  <a:pt x="129" y="152"/>
                  <a:pt x="130" y="152"/>
                  <a:pt x="131" y="152"/>
                </a:cubicBezTo>
                <a:cubicBezTo>
                  <a:pt x="131" y="152"/>
                  <a:pt x="131" y="152"/>
                  <a:pt x="131" y="152"/>
                </a:cubicBezTo>
                <a:cubicBezTo>
                  <a:pt x="131" y="152"/>
                  <a:pt x="131" y="153"/>
                  <a:pt x="132" y="153"/>
                </a:cubicBezTo>
                <a:close/>
                <a:moveTo>
                  <a:pt x="97" y="166"/>
                </a:moveTo>
                <a:cubicBezTo>
                  <a:pt x="97" y="168"/>
                  <a:pt x="96" y="169"/>
                  <a:pt x="96" y="170"/>
                </a:cubicBezTo>
                <a:cubicBezTo>
                  <a:pt x="95" y="171"/>
                  <a:pt x="94" y="172"/>
                  <a:pt x="92" y="172"/>
                </a:cubicBezTo>
                <a:cubicBezTo>
                  <a:pt x="90" y="172"/>
                  <a:pt x="89" y="170"/>
                  <a:pt x="89" y="167"/>
                </a:cubicBezTo>
                <a:cubicBezTo>
                  <a:pt x="89" y="166"/>
                  <a:pt x="90" y="165"/>
                  <a:pt x="91" y="165"/>
                </a:cubicBezTo>
                <a:cubicBezTo>
                  <a:pt x="92" y="164"/>
                  <a:pt x="92" y="164"/>
                  <a:pt x="93" y="163"/>
                </a:cubicBezTo>
                <a:cubicBezTo>
                  <a:pt x="93" y="164"/>
                  <a:pt x="94" y="164"/>
                  <a:pt x="94" y="165"/>
                </a:cubicBezTo>
                <a:cubicBezTo>
                  <a:pt x="95" y="165"/>
                  <a:pt x="96" y="165"/>
                  <a:pt x="97" y="166"/>
                </a:cubicBezTo>
                <a:close/>
                <a:moveTo>
                  <a:pt x="95" y="214"/>
                </a:moveTo>
                <a:cubicBezTo>
                  <a:pt x="95" y="214"/>
                  <a:pt x="96" y="214"/>
                  <a:pt x="97" y="214"/>
                </a:cubicBezTo>
                <a:cubicBezTo>
                  <a:pt x="98" y="214"/>
                  <a:pt x="98" y="215"/>
                  <a:pt x="98" y="216"/>
                </a:cubicBezTo>
                <a:cubicBezTo>
                  <a:pt x="98" y="217"/>
                  <a:pt x="98" y="218"/>
                  <a:pt x="96" y="218"/>
                </a:cubicBezTo>
                <a:cubicBezTo>
                  <a:pt x="95" y="218"/>
                  <a:pt x="94" y="218"/>
                  <a:pt x="94" y="216"/>
                </a:cubicBezTo>
                <a:cubicBezTo>
                  <a:pt x="94" y="215"/>
                  <a:pt x="94" y="215"/>
                  <a:pt x="95" y="214"/>
                </a:cubicBezTo>
                <a:close/>
                <a:moveTo>
                  <a:pt x="100" y="108"/>
                </a:moveTo>
                <a:cubicBezTo>
                  <a:pt x="102" y="108"/>
                  <a:pt x="103" y="109"/>
                  <a:pt x="103" y="110"/>
                </a:cubicBezTo>
                <a:cubicBezTo>
                  <a:pt x="103" y="110"/>
                  <a:pt x="103" y="110"/>
                  <a:pt x="102" y="110"/>
                </a:cubicBezTo>
                <a:cubicBezTo>
                  <a:pt x="102" y="110"/>
                  <a:pt x="101" y="110"/>
                  <a:pt x="101" y="110"/>
                </a:cubicBezTo>
                <a:cubicBezTo>
                  <a:pt x="101" y="109"/>
                  <a:pt x="100" y="108"/>
                  <a:pt x="100" y="108"/>
                </a:cubicBezTo>
                <a:close/>
                <a:moveTo>
                  <a:pt x="106" y="107"/>
                </a:moveTo>
                <a:cubicBezTo>
                  <a:pt x="106" y="107"/>
                  <a:pt x="106" y="107"/>
                  <a:pt x="106" y="107"/>
                </a:cubicBezTo>
                <a:cubicBezTo>
                  <a:pt x="106" y="107"/>
                  <a:pt x="106" y="107"/>
                  <a:pt x="106" y="106"/>
                </a:cubicBezTo>
                <a:cubicBezTo>
                  <a:pt x="106" y="106"/>
                  <a:pt x="106" y="106"/>
                  <a:pt x="106" y="106"/>
                </a:cubicBezTo>
                <a:cubicBezTo>
                  <a:pt x="105" y="106"/>
                  <a:pt x="105" y="106"/>
                  <a:pt x="105" y="106"/>
                </a:cubicBezTo>
                <a:cubicBezTo>
                  <a:pt x="104" y="106"/>
                  <a:pt x="103" y="106"/>
                  <a:pt x="103" y="107"/>
                </a:cubicBezTo>
                <a:cubicBezTo>
                  <a:pt x="103" y="107"/>
                  <a:pt x="102" y="108"/>
                  <a:pt x="102" y="108"/>
                </a:cubicBezTo>
                <a:cubicBezTo>
                  <a:pt x="101" y="108"/>
                  <a:pt x="101" y="108"/>
                  <a:pt x="101" y="108"/>
                </a:cubicBezTo>
                <a:cubicBezTo>
                  <a:pt x="101" y="107"/>
                  <a:pt x="101" y="107"/>
                  <a:pt x="101" y="107"/>
                </a:cubicBezTo>
                <a:cubicBezTo>
                  <a:pt x="99" y="107"/>
                  <a:pt x="98" y="109"/>
                  <a:pt x="98" y="114"/>
                </a:cubicBezTo>
                <a:cubicBezTo>
                  <a:pt x="98" y="115"/>
                  <a:pt x="99" y="116"/>
                  <a:pt x="101" y="116"/>
                </a:cubicBezTo>
                <a:cubicBezTo>
                  <a:pt x="102" y="116"/>
                  <a:pt x="102" y="116"/>
                  <a:pt x="103" y="115"/>
                </a:cubicBezTo>
                <a:cubicBezTo>
                  <a:pt x="103" y="115"/>
                  <a:pt x="103" y="114"/>
                  <a:pt x="103" y="114"/>
                </a:cubicBezTo>
                <a:cubicBezTo>
                  <a:pt x="103" y="113"/>
                  <a:pt x="103" y="113"/>
                  <a:pt x="103" y="112"/>
                </a:cubicBezTo>
                <a:cubicBezTo>
                  <a:pt x="104" y="110"/>
                  <a:pt x="104" y="110"/>
                  <a:pt x="104" y="110"/>
                </a:cubicBezTo>
                <a:cubicBezTo>
                  <a:pt x="104" y="109"/>
                  <a:pt x="105" y="108"/>
                  <a:pt x="105" y="107"/>
                </a:cubicBezTo>
                <a:lnTo>
                  <a:pt x="106" y="107"/>
                </a:lnTo>
                <a:close/>
                <a:moveTo>
                  <a:pt x="64" y="136"/>
                </a:moveTo>
                <a:cubicBezTo>
                  <a:pt x="64" y="137"/>
                  <a:pt x="65" y="137"/>
                  <a:pt x="65" y="137"/>
                </a:cubicBezTo>
                <a:cubicBezTo>
                  <a:pt x="65" y="137"/>
                  <a:pt x="66" y="137"/>
                  <a:pt x="66" y="136"/>
                </a:cubicBezTo>
                <a:cubicBezTo>
                  <a:pt x="64" y="135"/>
                  <a:pt x="64" y="135"/>
                  <a:pt x="64" y="135"/>
                </a:cubicBezTo>
                <a:cubicBezTo>
                  <a:pt x="64" y="135"/>
                  <a:pt x="64" y="135"/>
                  <a:pt x="64" y="136"/>
                </a:cubicBezTo>
                <a:close/>
                <a:moveTo>
                  <a:pt x="63" y="134"/>
                </a:moveTo>
                <a:cubicBezTo>
                  <a:pt x="63" y="133"/>
                  <a:pt x="63" y="132"/>
                  <a:pt x="63" y="131"/>
                </a:cubicBezTo>
                <a:cubicBezTo>
                  <a:pt x="62" y="131"/>
                  <a:pt x="62" y="131"/>
                  <a:pt x="62" y="131"/>
                </a:cubicBezTo>
                <a:cubicBezTo>
                  <a:pt x="61" y="131"/>
                  <a:pt x="61" y="131"/>
                  <a:pt x="61" y="132"/>
                </a:cubicBezTo>
                <a:cubicBezTo>
                  <a:pt x="61" y="132"/>
                  <a:pt x="61" y="133"/>
                  <a:pt x="61" y="133"/>
                </a:cubicBezTo>
                <a:cubicBezTo>
                  <a:pt x="61" y="134"/>
                  <a:pt x="61" y="134"/>
                  <a:pt x="61" y="134"/>
                </a:cubicBezTo>
                <a:cubicBezTo>
                  <a:pt x="62" y="134"/>
                  <a:pt x="62" y="134"/>
                  <a:pt x="63" y="134"/>
                </a:cubicBezTo>
                <a:close/>
                <a:moveTo>
                  <a:pt x="125" y="145"/>
                </a:moveTo>
                <a:cubicBezTo>
                  <a:pt x="124" y="148"/>
                  <a:pt x="124" y="149"/>
                  <a:pt x="123" y="151"/>
                </a:cubicBezTo>
                <a:cubicBezTo>
                  <a:pt x="122" y="152"/>
                  <a:pt x="120" y="153"/>
                  <a:pt x="118" y="153"/>
                </a:cubicBezTo>
                <a:cubicBezTo>
                  <a:pt x="117" y="153"/>
                  <a:pt x="116" y="153"/>
                  <a:pt x="116" y="152"/>
                </a:cubicBezTo>
                <a:cubicBezTo>
                  <a:pt x="115" y="152"/>
                  <a:pt x="115" y="152"/>
                  <a:pt x="114" y="152"/>
                </a:cubicBezTo>
                <a:cubicBezTo>
                  <a:pt x="113" y="152"/>
                  <a:pt x="113" y="153"/>
                  <a:pt x="112" y="153"/>
                </a:cubicBezTo>
                <a:cubicBezTo>
                  <a:pt x="110" y="152"/>
                  <a:pt x="110" y="152"/>
                  <a:pt x="110" y="152"/>
                </a:cubicBezTo>
                <a:cubicBezTo>
                  <a:pt x="109" y="152"/>
                  <a:pt x="108" y="152"/>
                  <a:pt x="107" y="152"/>
                </a:cubicBezTo>
                <a:cubicBezTo>
                  <a:pt x="106" y="151"/>
                  <a:pt x="106" y="151"/>
                  <a:pt x="105" y="150"/>
                </a:cubicBezTo>
                <a:cubicBezTo>
                  <a:pt x="104" y="149"/>
                  <a:pt x="103" y="147"/>
                  <a:pt x="103" y="146"/>
                </a:cubicBezTo>
                <a:cubicBezTo>
                  <a:pt x="103" y="146"/>
                  <a:pt x="103" y="146"/>
                  <a:pt x="104" y="146"/>
                </a:cubicBezTo>
                <a:cubicBezTo>
                  <a:pt x="104" y="146"/>
                  <a:pt x="104" y="146"/>
                  <a:pt x="105" y="146"/>
                </a:cubicBezTo>
                <a:cubicBezTo>
                  <a:pt x="105" y="145"/>
                  <a:pt x="104" y="145"/>
                  <a:pt x="103" y="144"/>
                </a:cubicBezTo>
                <a:cubicBezTo>
                  <a:pt x="102" y="143"/>
                  <a:pt x="101" y="143"/>
                  <a:pt x="99" y="142"/>
                </a:cubicBezTo>
                <a:cubicBezTo>
                  <a:pt x="98" y="141"/>
                  <a:pt x="97" y="140"/>
                  <a:pt x="96" y="139"/>
                </a:cubicBezTo>
                <a:cubicBezTo>
                  <a:pt x="95" y="138"/>
                  <a:pt x="94" y="137"/>
                  <a:pt x="94" y="136"/>
                </a:cubicBezTo>
                <a:cubicBezTo>
                  <a:pt x="94" y="135"/>
                  <a:pt x="94" y="135"/>
                  <a:pt x="94" y="134"/>
                </a:cubicBezTo>
                <a:cubicBezTo>
                  <a:pt x="94" y="134"/>
                  <a:pt x="95" y="134"/>
                  <a:pt x="95" y="133"/>
                </a:cubicBezTo>
                <a:cubicBezTo>
                  <a:pt x="95" y="133"/>
                  <a:pt x="94" y="133"/>
                  <a:pt x="94" y="133"/>
                </a:cubicBezTo>
                <a:cubicBezTo>
                  <a:pt x="94" y="132"/>
                  <a:pt x="94" y="132"/>
                  <a:pt x="93" y="132"/>
                </a:cubicBezTo>
                <a:cubicBezTo>
                  <a:pt x="93" y="131"/>
                  <a:pt x="93" y="131"/>
                  <a:pt x="94" y="131"/>
                </a:cubicBezTo>
                <a:cubicBezTo>
                  <a:pt x="94" y="131"/>
                  <a:pt x="94" y="131"/>
                  <a:pt x="95" y="131"/>
                </a:cubicBezTo>
                <a:cubicBezTo>
                  <a:pt x="94" y="130"/>
                  <a:pt x="93" y="129"/>
                  <a:pt x="93" y="128"/>
                </a:cubicBezTo>
                <a:cubicBezTo>
                  <a:pt x="93" y="127"/>
                  <a:pt x="94" y="127"/>
                  <a:pt x="94" y="126"/>
                </a:cubicBezTo>
                <a:cubicBezTo>
                  <a:pt x="95" y="125"/>
                  <a:pt x="96" y="124"/>
                  <a:pt x="97" y="124"/>
                </a:cubicBezTo>
                <a:cubicBezTo>
                  <a:pt x="99" y="122"/>
                  <a:pt x="99" y="122"/>
                  <a:pt x="99" y="122"/>
                </a:cubicBezTo>
                <a:cubicBezTo>
                  <a:pt x="100" y="121"/>
                  <a:pt x="100" y="121"/>
                  <a:pt x="100" y="120"/>
                </a:cubicBezTo>
                <a:cubicBezTo>
                  <a:pt x="100" y="118"/>
                  <a:pt x="100" y="118"/>
                  <a:pt x="99" y="118"/>
                </a:cubicBezTo>
                <a:cubicBezTo>
                  <a:pt x="98" y="118"/>
                  <a:pt x="98" y="118"/>
                  <a:pt x="97" y="118"/>
                </a:cubicBezTo>
                <a:cubicBezTo>
                  <a:pt x="96" y="118"/>
                  <a:pt x="96" y="118"/>
                  <a:pt x="96" y="118"/>
                </a:cubicBezTo>
                <a:cubicBezTo>
                  <a:pt x="97" y="120"/>
                  <a:pt x="97" y="121"/>
                  <a:pt x="97" y="123"/>
                </a:cubicBezTo>
                <a:cubicBezTo>
                  <a:pt x="97" y="124"/>
                  <a:pt x="96" y="124"/>
                  <a:pt x="95" y="125"/>
                </a:cubicBezTo>
                <a:cubicBezTo>
                  <a:pt x="93" y="125"/>
                  <a:pt x="92" y="125"/>
                  <a:pt x="91" y="125"/>
                </a:cubicBezTo>
                <a:cubicBezTo>
                  <a:pt x="91" y="125"/>
                  <a:pt x="91" y="125"/>
                  <a:pt x="92" y="126"/>
                </a:cubicBezTo>
                <a:cubicBezTo>
                  <a:pt x="92" y="126"/>
                  <a:pt x="92" y="126"/>
                  <a:pt x="92" y="127"/>
                </a:cubicBezTo>
                <a:cubicBezTo>
                  <a:pt x="91" y="127"/>
                  <a:pt x="90" y="127"/>
                  <a:pt x="90" y="127"/>
                </a:cubicBezTo>
                <a:cubicBezTo>
                  <a:pt x="91" y="127"/>
                  <a:pt x="91" y="128"/>
                  <a:pt x="91" y="128"/>
                </a:cubicBezTo>
                <a:cubicBezTo>
                  <a:pt x="91" y="129"/>
                  <a:pt x="91" y="129"/>
                  <a:pt x="91" y="130"/>
                </a:cubicBezTo>
                <a:cubicBezTo>
                  <a:pt x="91" y="130"/>
                  <a:pt x="91" y="130"/>
                  <a:pt x="91" y="130"/>
                </a:cubicBezTo>
                <a:cubicBezTo>
                  <a:pt x="90" y="132"/>
                  <a:pt x="90" y="132"/>
                  <a:pt x="90" y="132"/>
                </a:cubicBezTo>
                <a:cubicBezTo>
                  <a:pt x="89" y="135"/>
                  <a:pt x="89" y="135"/>
                  <a:pt x="89" y="135"/>
                </a:cubicBezTo>
                <a:cubicBezTo>
                  <a:pt x="89" y="136"/>
                  <a:pt x="89" y="136"/>
                  <a:pt x="89" y="136"/>
                </a:cubicBezTo>
                <a:cubicBezTo>
                  <a:pt x="94" y="140"/>
                  <a:pt x="94" y="140"/>
                  <a:pt x="94" y="140"/>
                </a:cubicBezTo>
                <a:cubicBezTo>
                  <a:pt x="95" y="140"/>
                  <a:pt x="95" y="140"/>
                  <a:pt x="95" y="140"/>
                </a:cubicBezTo>
                <a:cubicBezTo>
                  <a:pt x="94" y="140"/>
                  <a:pt x="94" y="140"/>
                  <a:pt x="93" y="140"/>
                </a:cubicBezTo>
                <a:cubicBezTo>
                  <a:pt x="93" y="140"/>
                  <a:pt x="93" y="140"/>
                  <a:pt x="92" y="140"/>
                </a:cubicBezTo>
                <a:cubicBezTo>
                  <a:pt x="92" y="141"/>
                  <a:pt x="92" y="142"/>
                  <a:pt x="90" y="143"/>
                </a:cubicBezTo>
                <a:cubicBezTo>
                  <a:pt x="88" y="143"/>
                  <a:pt x="87" y="142"/>
                  <a:pt x="87" y="140"/>
                </a:cubicBezTo>
                <a:cubicBezTo>
                  <a:pt x="87" y="140"/>
                  <a:pt x="87" y="140"/>
                  <a:pt x="88" y="139"/>
                </a:cubicBezTo>
                <a:cubicBezTo>
                  <a:pt x="88" y="139"/>
                  <a:pt x="88" y="139"/>
                  <a:pt x="88" y="139"/>
                </a:cubicBezTo>
                <a:cubicBezTo>
                  <a:pt x="87" y="138"/>
                  <a:pt x="87" y="138"/>
                  <a:pt x="86" y="138"/>
                </a:cubicBezTo>
                <a:cubicBezTo>
                  <a:pt x="85" y="137"/>
                  <a:pt x="85" y="137"/>
                  <a:pt x="85" y="137"/>
                </a:cubicBezTo>
                <a:cubicBezTo>
                  <a:pt x="84" y="137"/>
                  <a:pt x="84" y="138"/>
                  <a:pt x="84" y="139"/>
                </a:cubicBezTo>
                <a:cubicBezTo>
                  <a:pt x="84" y="140"/>
                  <a:pt x="84" y="140"/>
                  <a:pt x="84" y="140"/>
                </a:cubicBezTo>
                <a:cubicBezTo>
                  <a:pt x="85" y="141"/>
                  <a:pt x="85" y="141"/>
                  <a:pt x="85" y="141"/>
                </a:cubicBezTo>
                <a:cubicBezTo>
                  <a:pt x="85" y="142"/>
                  <a:pt x="85" y="142"/>
                  <a:pt x="84" y="142"/>
                </a:cubicBezTo>
                <a:cubicBezTo>
                  <a:pt x="83" y="142"/>
                  <a:pt x="83" y="141"/>
                  <a:pt x="82" y="141"/>
                </a:cubicBezTo>
                <a:cubicBezTo>
                  <a:pt x="81" y="140"/>
                  <a:pt x="80" y="140"/>
                  <a:pt x="79" y="140"/>
                </a:cubicBezTo>
                <a:cubicBezTo>
                  <a:pt x="78" y="140"/>
                  <a:pt x="78" y="140"/>
                  <a:pt x="77" y="141"/>
                </a:cubicBezTo>
                <a:cubicBezTo>
                  <a:pt x="75" y="140"/>
                  <a:pt x="74" y="140"/>
                  <a:pt x="73" y="140"/>
                </a:cubicBezTo>
                <a:cubicBezTo>
                  <a:pt x="71" y="139"/>
                  <a:pt x="71" y="139"/>
                  <a:pt x="71" y="139"/>
                </a:cubicBezTo>
                <a:cubicBezTo>
                  <a:pt x="69" y="139"/>
                  <a:pt x="69" y="139"/>
                  <a:pt x="69" y="139"/>
                </a:cubicBezTo>
                <a:cubicBezTo>
                  <a:pt x="69" y="139"/>
                  <a:pt x="68" y="139"/>
                  <a:pt x="68" y="138"/>
                </a:cubicBezTo>
                <a:cubicBezTo>
                  <a:pt x="67" y="138"/>
                  <a:pt x="66" y="139"/>
                  <a:pt x="66" y="139"/>
                </a:cubicBezTo>
                <a:cubicBezTo>
                  <a:pt x="66" y="140"/>
                  <a:pt x="67" y="140"/>
                  <a:pt x="67" y="141"/>
                </a:cubicBezTo>
                <a:cubicBezTo>
                  <a:pt x="67" y="141"/>
                  <a:pt x="68" y="141"/>
                  <a:pt x="68" y="141"/>
                </a:cubicBezTo>
                <a:cubicBezTo>
                  <a:pt x="69" y="141"/>
                  <a:pt x="69" y="141"/>
                  <a:pt x="69" y="141"/>
                </a:cubicBezTo>
                <a:cubicBezTo>
                  <a:pt x="70" y="142"/>
                  <a:pt x="70" y="142"/>
                  <a:pt x="70" y="142"/>
                </a:cubicBezTo>
                <a:cubicBezTo>
                  <a:pt x="70" y="143"/>
                  <a:pt x="70" y="143"/>
                  <a:pt x="69" y="144"/>
                </a:cubicBezTo>
                <a:cubicBezTo>
                  <a:pt x="68" y="144"/>
                  <a:pt x="68" y="145"/>
                  <a:pt x="68" y="145"/>
                </a:cubicBezTo>
                <a:cubicBezTo>
                  <a:pt x="68" y="146"/>
                  <a:pt x="68" y="146"/>
                  <a:pt x="68" y="146"/>
                </a:cubicBezTo>
                <a:cubicBezTo>
                  <a:pt x="70" y="147"/>
                  <a:pt x="70" y="147"/>
                  <a:pt x="70" y="147"/>
                </a:cubicBezTo>
                <a:cubicBezTo>
                  <a:pt x="71" y="147"/>
                  <a:pt x="71" y="148"/>
                  <a:pt x="71" y="148"/>
                </a:cubicBezTo>
                <a:cubicBezTo>
                  <a:pt x="72" y="149"/>
                  <a:pt x="72" y="150"/>
                  <a:pt x="72" y="151"/>
                </a:cubicBezTo>
                <a:cubicBezTo>
                  <a:pt x="72" y="152"/>
                  <a:pt x="72" y="152"/>
                  <a:pt x="71" y="153"/>
                </a:cubicBezTo>
                <a:cubicBezTo>
                  <a:pt x="71" y="153"/>
                  <a:pt x="71" y="154"/>
                  <a:pt x="70" y="154"/>
                </a:cubicBezTo>
                <a:cubicBezTo>
                  <a:pt x="69" y="154"/>
                  <a:pt x="69" y="154"/>
                  <a:pt x="68" y="154"/>
                </a:cubicBezTo>
                <a:cubicBezTo>
                  <a:pt x="68" y="154"/>
                  <a:pt x="67" y="154"/>
                  <a:pt x="67" y="154"/>
                </a:cubicBezTo>
                <a:cubicBezTo>
                  <a:pt x="67" y="155"/>
                  <a:pt x="67" y="155"/>
                  <a:pt x="67" y="155"/>
                </a:cubicBezTo>
                <a:cubicBezTo>
                  <a:pt x="67" y="155"/>
                  <a:pt x="67" y="155"/>
                  <a:pt x="67" y="156"/>
                </a:cubicBezTo>
                <a:cubicBezTo>
                  <a:pt x="67" y="156"/>
                  <a:pt x="67" y="156"/>
                  <a:pt x="67" y="156"/>
                </a:cubicBezTo>
                <a:cubicBezTo>
                  <a:pt x="66" y="156"/>
                  <a:pt x="65" y="155"/>
                  <a:pt x="64" y="155"/>
                </a:cubicBezTo>
                <a:cubicBezTo>
                  <a:pt x="63" y="155"/>
                  <a:pt x="62" y="155"/>
                  <a:pt x="61" y="156"/>
                </a:cubicBezTo>
                <a:cubicBezTo>
                  <a:pt x="61" y="156"/>
                  <a:pt x="60" y="156"/>
                  <a:pt x="59" y="157"/>
                </a:cubicBezTo>
                <a:cubicBezTo>
                  <a:pt x="58" y="158"/>
                  <a:pt x="58" y="158"/>
                  <a:pt x="58" y="158"/>
                </a:cubicBezTo>
                <a:cubicBezTo>
                  <a:pt x="58" y="158"/>
                  <a:pt x="57" y="157"/>
                  <a:pt x="56" y="157"/>
                </a:cubicBezTo>
                <a:cubicBezTo>
                  <a:pt x="56" y="157"/>
                  <a:pt x="55" y="158"/>
                  <a:pt x="55" y="158"/>
                </a:cubicBezTo>
                <a:cubicBezTo>
                  <a:pt x="54" y="159"/>
                  <a:pt x="54" y="159"/>
                  <a:pt x="54" y="159"/>
                </a:cubicBezTo>
                <a:cubicBezTo>
                  <a:pt x="54" y="160"/>
                  <a:pt x="54" y="160"/>
                  <a:pt x="54" y="161"/>
                </a:cubicBezTo>
                <a:cubicBezTo>
                  <a:pt x="54" y="161"/>
                  <a:pt x="54" y="162"/>
                  <a:pt x="53" y="162"/>
                </a:cubicBezTo>
                <a:cubicBezTo>
                  <a:pt x="53" y="162"/>
                  <a:pt x="52" y="161"/>
                  <a:pt x="52" y="160"/>
                </a:cubicBezTo>
                <a:cubicBezTo>
                  <a:pt x="52" y="160"/>
                  <a:pt x="51" y="159"/>
                  <a:pt x="50" y="159"/>
                </a:cubicBezTo>
                <a:cubicBezTo>
                  <a:pt x="50" y="159"/>
                  <a:pt x="49" y="159"/>
                  <a:pt x="49" y="160"/>
                </a:cubicBezTo>
                <a:cubicBezTo>
                  <a:pt x="49" y="160"/>
                  <a:pt x="49" y="160"/>
                  <a:pt x="48" y="160"/>
                </a:cubicBezTo>
                <a:cubicBezTo>
                  <a:pt x="48" y="160"/>
                  <a:pt x="48" y="160"/>
                  <a:pt x="47" y="160"/>
                </a:cubicBezTo>
                <a:cubicBezTo>
                  <a:pt x="47" y="160"/>
                  <a:pt x="47" y="160"/>
                  <a:pt x="46" y="160"/>
                </a:cubicBezTo>
                <a:cubicBezTo>
                  <a:pt x="45" y="160"/>
                  <a:pt x="45" y="160"/>
                  <a:pt x="45" y="160"/>
                </a:cubicBezTo>
                <a:cubicBezTo>
                  <a:pt x="44" y="161"/>
                  <a:pt x="44" y="161"/>
                  <a:pt x="44" y="161"/>
                </a:cubicBezTo>
                <a:cubicBezTo>
                  <a:pt x="43" y="161"/>
                  <a:pt x="43" y="161"/>
                  <a:pt x="43" y="159"/>
                </a:cubicBezTo>
                <a:cubicBezTo>
                  <a:pt x="43" y="158"/>
                  <a:pt x="43" y="158"/>
                  <a:pt x="42" y="158"/>
                </a:cubicBezTo>
                <a:cubicBezTo>
                  <a:pt x="41" y="158"/>
                  <a:pt x="41" y="158"/>
                  <a:pt x="41" y="158"/>
                </a:cubicBezTo>
                <a:cubicBezTo>
                  <a:pt x="41" y="158"/>
                  <a:pt x="41" y="158"/>
                  <a:pt x="40" y="158"/>
                </a:cubicBezTo>
                <a:cubicBezTo>
                  <a:pt x="39" y="158"/>
                  <a:pt x="37" y="156"/>
                  <a:pt x="35" y="154"/>
                </a:cubicBezTo>
                <a:cubicBezTo>
                  <a:pt x="34" y="151"/>
                  <a:pt x="33" y="148"/>
                  <a:pt x="33" y="143"/>
                </a:cubicBezTo>
                <a:cubicBezTo>
                  <a:pt x="33" y="142"/>
                  <a:pt x="33" y="141"/>
                  <a:pt x="33" y="140"/>
                </a:cubicBezTo>
                <a:cubicBezTo>
                  <a:pt x="33" y="140"/>
                  <a:pt x="32" y="139"/>
                  <a:pt x="31" y="139"/>
                </a:cubicBezTo>
                <a:cubicBezTo>
                  <a:pt x="30" y="138"/>
                  <a:pt x="30" y="138"/>
                  <a:pt x="30" y="137"/>
                </a:cubicBezTo>
                <a:cubicBezTo>
                  <a:pt x="30" y="136"/>
                  <a:pt x="31" y="136"/>
                  <a:pt x="31" y="136"/>
                </a:cubicBezTo>
                <a:cubicBezTo>
                  <a:pt x="33" y="138"/>
                  <a:pt x="33" y="138"/>
                  <a:pt x="33" y="138"/>
                </a:cubicBezTo>
                <a:cubicBezTo>
                  <a:pt x="34" y="138"/>
                  <a:pt x="34" y="137"/>
                  <a:pt x="35" y="135"/>
                </a:cubicBezTo>
                <a:cubicBezTo>
                  <a:pt x="36" y="133"/>
                  <a:pt x="36" y="133"/>
                  <a:pt x="36" y="133"/>
                </a:cubicBezTo>
                <a:cubicBezTo>
                  <a:pt x="36" y="133"/>
                  <a:pt x="36" y="132"/>
                  <a:pt x="36" y="132"/>
                </a:cubicBezTo>
                <a:cubicBezTo>
                  <a:pt x="35" y="132"/>
                  <a:pt x="35" y="131"/>
                  <a:pt x="35" y="131"/>
                </a:cubicBezTo>
                <a:cubicBezTo>
                  <a:pt x="35" y="130"/>
                  <a:pt x="36" y="130"/>
                  <a:pt x="36" y="130"/>
                </a:cubicBezTo>
                <a:cubicBezTo>
                  <a:pt x="37" y="130"/>
                  <a:pt x="37" y="130"/>
                  <a:pt x="37" y="130"/>
                </a:cubicBezTo>
                <a:cubicBezTo>
                  <a:pt x="37" y="131"/>
                  <a:pt x="37" y="131"/>
                  <a:pt x="38" y="131"/>
                </a:cubicBezTo>
                <a:cubicBezTo>
                  <a:pt x="39" y="131"/>
                  <a:pt x="39" y="130"/>
                  <a:pt x="40" y="129"/>
                </a:cubicBezTo>
                <a:cubicBezTo>
                  <a:pt x="41" y="129"/>
                  <a:pt x="41" y="128"/>
                  <a:pt x="41" y="127"/>
                </a:cubicBezTo>
                <a:cubicBezTo>
                  <a:pt x="42" y="127"/>
                  <a:pt x="42" y="127"/>
                  <a:pt x="43" y="127"/>
                </a:cubicBezTo>
                <a:cubicBezTo>
                  <a:pt x="43" y="127"/>
                  <a:pt x="43" y="127"/>
                  <a:pt x="43" y="127"/>
                </a:cubicBezTo>
                <a:cubicBezTo>
                  <a:pt x="44" y="127"/>
                  <a:pt x="44" y="126"/>
                  <a:pt x="44" y="126"/>
                </a:cubicBezTo>
                <a:cubicBezTo>
                  <a:pt x="44" y="125"/>
                  <a:pt x="44" y="125"/>
                  <a:pt x="44" y="125"/>
                </a:cubicBezTo>
                <a:cubicBezTo>
                  <a:pt x="44" y="124"/>
                  <a:pt x="45" y="124"/>
                  <a:pt x="45" y="124"/>
                </a:cubicBezTo>
                <a:cubicBezTo>
                  <a:pt x="46" y="124"/>
                  <a:pt x="46" y="125"/>
                  <a:pt x="46" y="126"/>
                </a:cubicBezTo>
                <a:cubicBezTo>
                  <a:pt x="47" y="127"/>
                  <a:pt x="48" y="128"/>
                  <a:pt x="49" y="128"/>
                </a:cubicBezTo>
                <a:cubicBezTo>
                  <a:pt x="50" y="128"/>
                  <a:pt x="50" y="127"/>
                  <a:pt x="50" y="126"/>
                </a:cubicBezTo>
                <a:cubicBezTo>
                  <a:pt x="49" y="125"/>
                  <a:pt x="50" y="125"/>
                  <a:pt x="51" y="125"/>
                </a:cubicBezTo>
                <a:cubicBezTo>
                  <a:pt x="51" y="125"/>
                  <a:pt x="51" y="126"/>
                  <a:pt x="51" y="127"/>
                </a:cubicBezTo>
                <a:cubicBezTo>
                  <a:pt x="51" y="127"/>
                  <a:pt x="52" y="128"/>
                  <a:pt x="52" y="128"/>
                </a:cubicBezTo>
                <a:cubicBezTo>
                  <a:pt x="53" y="128"/>
                  <a:pt x="53" y="127"/>
                  <a:pt x="53" y="127"/>
                </a:cubicBezTo>
                <a:cubicBezTo>
                  <a:pt x="54" y="127"/>
                  <a:pt x="54" y="128"/>
                  <a:pt x="55" y="128"/>
                </a:cubicBezTo>
                <a:cubicBezTo>
                  <a:pt x="55" y="128"/>
                  <a:pt x="55" y="128"/>
                  <a:pt x="56" y="128"/>
                </a:cubicBezTo>
                <a:cubicBezTo>
                  <a:pt x="57" y="128"/>
                  <a:pt x="57" y="128"/>
                  <a:pt x="57" y="127"/>
                </a:cubicBezTo>
                <a:cubicBezTo>
                  <a:pt x="57" y="127"/>
                  <a:pt x="58" y="127"/>
                  <a:pt x="59" y="127"/>
                </a:cubicBezTo>
                <a:cubicBezTo>
                  <a:pt x="59" y="127"/>
                  <a:pt x="60" y="127"/>
                  <a:pt x="60" y="127"/>
                </a:cubicBezTo>
                <a:cubicBezTo>
                  <a:pt x="60" y="127"/>
                  <a:pt x="61" y="127"/>
                  <a:pt x="61" y="127"/>
                </a:cubicBezTo>
                <a:cubicBezTo>
                  <a:pt x="61" y="127"/>
                  <a:pt x="61" y="127"/>
                  <a:pt x="61" y="126"/>
                </a:cubicBezTo>
                <a:cubicBezTo>
                  <a:pt x="61" y="125"/>
                  <a:pt x="61" y="124"/>
                  <a:pt x="62" y="123"/>
                </a:cubicBezTo>
                <a:cubicBezTo>
                  <a:pt x="63" y="121"/>
                  <a:pt x="63" y="121"/>
                  <a:pt x="63" y="121"/>
                </a:cubicBezTo>
                <a:cubicBezTo>
                  <a:pt x="63" y="120"/>
                  <a:pt x="63" y="120"/>
                  <a:pt x="62" y="120"/>
                </a:cubicBezTo>
                <a:cubicBezTo>
                  <a:pt x="60" y="120"/>
                  <a:pt x="60" y="120"/>
                  <a:pt x="60" y="120"/>
                </a:cubicBezTo>
                <a:cubicBezTo>
                  <a:pt x="59" y="120"/>
                  <a:pt x="59" y="120"/>
                  <a:pt x="58" y="120"/>
                </a:cubicBezTo>
                <a:cubicBezTo>
                  <a:pt x="57" y="119"/>
                  <a:pt x="57" y="119"/>
                  <a:pt x="57" y="118"/>
                </a:cubicBezTo>
                <a:cubicBezTo>
                  <a:pt x="57" y="117"/>
                  <a:pt x="58" y="116"/>
                  <a:pt x="59" y="116"/>
                </a:cubicBezTo>
                <a:cubicBezTo>
                  <a:pt x="61" y="115"/>
                  <a:pt x="61" y="114"/>
                  <a:pt x="61" y="114"/>
                </a:cubicBezTo>
                <a:cubicBezTo>
                  <a:pt x="61" y="112"/>
                  <a:pt x="61" y="111"/>
                  <a:pt x="59" y="111"/>
                </a:cubicBezTo>
                <a:cubicBezTo>
                  <a:pt x="58" y="110"/>
                  <a:pt x="56" y="110"/>
                  <a:pt x="55" y="110"/>
                </a:cubicBezTo>
                <a:cubicBezTo>
                  <a:pt x="55" y="110"/>
                  <a:pt x="56" y="110"/>
                  <a:pt x="56" y="110"/>
                </a:cubicBezTo>
                <a:cubicBezTo>
                  <a:pt x="57" y="110"/>
                  <a:pt x="58" y="109"/>
                  <a:pt x="59" y="109"/>
                </a:cubicBezTo>
                <a:cubicBezTo>
                  <a:pt x="60" y="108"/>
                  <a:pt x="60" y="105"/>
                  <a:pt x="60" y="102"/>
                </a:cubicBezTo>
                <a:cubicBezTo>
                  <a:pt x="60" y="101"/>
                  <a:pt x="59" y="101"/>
                  <a:pt x="58" y="100"/>
                </a:cubicBezTo>
                <a:cubicBezTo>
                  <a:pt x="57" y="100"/>
                  <a:pt x="55" y="100"/>
                  <a:pt x="54" y="98"/>
                </a:cubicBezTo>
                <a:cubicBezTo>
                  <a:pt x="55" y="98"/>
                  <a:pt x="56" y="99"/>
                  <a:pt x="57" y="99"/>
                </a:cubicBezTo>
                <a:cubicBezTo>
                  <a:pt x="58" y="100"/>
                  <a:pt x="59" y="101"/>
                  <a:pt x="60" y="101"/>
                </a:cubicBezTo>
                <a:cubicBezTo>
                  <a:pt x="62" y="101"/>
                  <a:pt x="63" y="100"/>
                  <a:pt x="63" y="98"/>
                </a:cubicBezTo>
                <a:cubicBezTo>
                  <a:pt x="63" y="98"/>
                  <a:pt x="63" y="97"/>
                  <a:pt x="63" y="97"/>
                </a:cubicBezTo>
                <a:cubicBezTo>
                  <a:pt x="62" y="97"/>
                  <a:pt x="62" y="97"/>
                  <a:pt x="62" y="97"/>
                </a:cubicBezTo>
                <a:cubicBezTo>
                  <a:pt x="62" y="96"/>
                  <a:pt x="62" y="96"/>
                  <a:pt x="63" y="96"/>
                </a:cubicBezTo>
                <a:cubicBezTo>
                  <a:pt x="63" y="95"/>
                  <a:pt x="63" y="95"/>
                  <a:pt x="63" y="95"/>
                </a:cubicBezTo>
                <a:cubicBezTo>
                  <a:pt x="63" y="94"/>
                  <a:pt x="63" y="94"/>
                  <a:pt x="63" y="93"/>
                </a:cubicBezTo>
                <a:cubicBezTo>
                  <a:pt x="62" y="93"/>
                  <a:pt x="62" y="93"/>
                  <a:pt x="62" y="92"/>
                </a:cubicBezTo>
                <a:cubicBezTo>
                  <a:pt x="62" y="92"/>
                  <a:pt x="62" y="92"/>
                  <a:pt x="62" y="92"/>
                </a:cubicBezTo>
                <a:cubicBezTo>
                  <a:pt x="62" y="92"/>
                  <a:pt x="62" y="91"/>
                  <a:pt x="63" y="91"/>
                </a:cubicBezTo>
                <a:cubicBezTo>
                  <a:pt x="63" y="91"/>
                  <a:pt x="64" y="91"/>
                  <a:pt x="64" y="92"/>
                </a:cubicBezTo>
                <a:cubicBezTo>
                  <a:pt x="64" y="92"/>
                  <a:pt x="64" y="93"/>
                  <a:pt x="64" y="94"/>
                </a:cubicBezTo>
                <a:cubicBezTo>
                  <a:pt x="64" y="94"/>
                  <a:pt x="64" y="95"/>
                  <a:pt x="65" y="95"/>
                </a:cubicBezTo>
                <a:cubicBezTo>
                  <a:pt x="65" y="96"/>
                  <a:pt x="65" y="96"/>
                  <a:pt x="65" y="96"/>
                </a:cubicBezTo>
                <a:cubicBezTo>
                  <a:pt x="65" y="96"/>
                  <a:pt x="66" y="95"/>
                  <a:pt x="66" y="95"/>
                </a:cubicBezTo>
                <a:cubicBezTo>
                  <a:pt x="66" y="95"/>
                  <a:pt x="66" y="95"/>
                  <a:pt x="66" y="94"/>
                </a:cubicBezTo>
                <a:cubicBezTo>
                  <a:pt x="65" y="92"/>
                  <a:pt x="65" y="92"/>
                  <a:pt x="65" y="92"/>
                </a:cubicBezTo>
                <a:cubicBezTo>
                  <a:pt x="65" y="90"/>
                  <a:pt x="65" y="89"/>
                  <a:pt x="66" y="89"/>
                </a:cubicBezTo>
                <a:cubicBezTo>
                  <a:pt x="66" y="88"/>
                  <a:pt x="67" y="87"/>
                  <a:pt x="67" y="87"/>
                </a:cubicBezTo>
                <a:cubicBezTo>
                  <a:pt x="67" y="87"/>
                  <a:pt x="67" y="88"/>
                  <a:pt x="68" y="88"/>
                </a:cubicBezTo>
                <a:cubicBezTo>
                  <a:pt x="68" y="89"/>
                  <a:pt x="68" y="89"/>
                  <a:pt x="68" y="90"/>
                </a:cubicBezTo>
                <a:cubicBezTo>
                  <a:pt x="69" y="91"/>
                  <a:pt x="69" y="91"/>
                  <a:pt x="69" y="91"/>
                </a:cubicBezTo>
                <a:cubicBezTo>
                  <a:pt x="69" y="91"/>
                  <a:pt x="69" y="91"/>
                  <a:pt x="69" y="91"/>
                </a:cubicBezTo>
                <a:cubicBezTo>
                  <a:pt x="69" y="90"/>
                  <a:pt x="69" y="90"/>
                  <a:pt x="70" y="90"/>
                </a:cubicBezTo>
                <a:cubicBezTo>
                  <a:pt x="71" y="90"/>
                  <a:pt x="71" y="91"/>
                  <a:pt x="71" y="92"/>
                </a:cubicBezTo>
                <a:cubicBezTo>
                  <a:pt x="71" y="92"/>
                  <a:pt x="71" y="93"/>
                  <a:pt x="70" y="93"/>
                </a:cubicBezTo>
                <a:cubicBezTo>
                  <a:pt x="71" y="93"/>
                  <a:pt x="72" y="93"/>
                  <a:pt x="73" y="93"/>
                </a:cubicBezTo>
                <a:cubicBezTo>
                  <a:pt x="73" y="93"/>
                  <a:pt x="74" y="93"/>
                  <a:pt x="76" y="93"/>
                </a:cubicBezTo>
                <a:cubicBezTo>
                  <a:pt x="77" y="93"/>
                  <a:pt x="78" y="93"/>
                  <a:pt x="78" y="93"/>
                </a:cubicBezTo>
                <a:cubicBezTo>
                  <a:pt x="82" y="88"/>
                  <a:pt x="82" y="88"/>
                  <a:pt x="82" y="88"/>
                </a:cubicBezTo>
                <a:cubicBezTo>
                  <a:pt x="82" y="88"/>
                  <a:pt x="82" y="88"/>
                  <a:pt x="82" y="88"/>
                </a:cubicBezTo>
                <a:cubicBezTo>
                  <a:pt x="82" y="87"/>
                  <a:pt x="82" y="86"/>
                  <a:pt x="82" y="84"/>
                </a:cubicBezTo>
                <a:cubicBezTo>
                  <a:pt x="83" y="83"/>
                  <a:pt x="83" y="81"/>
                  <a:pt x="84" y="80"/>
                </a:cubicBezTo>
                <a:cubicBezTo>
                  <a:pt x="85" y="78"/>
                  <a:pt x="85" y="77"/>
                  <a:pt x="86" y="76"/>
                </a:cubicBezTo>
                <a:cubicBezTo>
                  <a:pt x="87" y="74"/>
                  <a:pt x="87" y="74"/>
                  <a:pt x="88" y="74"/>
                </a:cubicBezTo>
                <a:cubicBezTo>
                  <a:pt x="89" y="74"/>
                  <a:pt x="89" y="74"/>
                  <a:pt x="89" y="75"/>
                </a:cubicBezTo>
                <a:cubicBezTo>
                  <a:pt x="89" y="77"/>
                  <a:pt x="89" y="78"/>
                  <a:pt x="89" y="79"/>
                </a:cubicBezTo>
                <a:cubicBezTo>
                  <a:pt x="88" y="80"/>
                  <a:pt x="88" y="81"/>
                  <a:pt x="87" y="82"/>
                </a:cubicBezTo>
                <a:cubicBezTo>
                  <a:pt x="87" y="83"/>
                  <a:pt x="87" y="84"/>
                  <a:pt x="86" y="85"/>
                </a:cubicBezTo>
                <a:cubicBezTo>
                  <a:pt x="86" y="86"/>
                  <a:pt x="86" y="87"/>
                  <a:pt x="86" y="88"/>
                </a:cubicBezTo>
                <a:cubicBezTo>
                  <a:pt x="86" y="89"/>
                  <a:pt x="86" y="90"/>
                  <a:pt x="86" y="92"/>
                </a:cubicBezTo>
                <a:cubicBezTo>
                  <a:pt x="86" y="93"/>
                  <a:pt x="86" y="94"/>
                  <a:pt x="86" y="94"/>
                </a:cubicBezTo>
                <a:cubicBezTo>
                  <a:pt x="87" y="94"/>
                  <a:pt x="87" y="94"/>
                  <a:pt x="88" y="94"/>
                </a:cubicBezTo>
                <a:cubicBezTo>
                  <a:pt x="88" y="93"/>
                  <a:pt x="89" y="93"/>
                  <a:pt x="89" y="93"/>
                </a:cubicBezTo>
                <a:cubicBezTo>
                  <a:pt x="90" y="93"/>
                  <a:pt x="90" y="93"/>
                  <a:pt x="91" y="94"/>
                </a:cubicBezTo>
                <a:cubicBezTo>
                  <a:pt x="91" y="94"/>
                  <a:pt x="92" y="94"/>
                  <a:pt x="92" y="94"/>
                </a:cubicBezTo>
                <a:cubicBezTo>
                  <a:pt x="94" y="93"/>
                  <a:pt x="94" y="93"/>
                  <a:pt x="94" y="93"/>
                </a:cubicBezTo>
                <a:cubicBezTo>
                  <a:pt x="95" y="93"/>
                  <a:pt x="95" y="93"/>
                  <a:pt x="95" y="92"/>
                </a:cubicBezTo>
                <a:cubicBezTo>
                  <a:pt x="96" y="93"/>
                  <a:pt x="97" y="94"/>
                  <a:pt x="97" y="95"/>
                </a:cubicBezTo>
                <a:cubicBezTo>
                  <a:pt x="98" y="96"/>
                  <a:pt x="98" y="97"/>
                  <a:pt x="99" y="97"/>
                </a:cubicBezTo>
                <a:cubicBezTo>
                  <a:pt x="99" y="98"/>
                  <a:pt x="99" y="99"/>
                  <a:pt x="99" y="99"/>
                </a:cubicBezTo>
                <a:cubicBezTo>
                  <a:pt x="99" y="99"/>
                  <a:pt x="99" y="100"/>
                  <a:pt x="99" y="101"/>
                </a:cubicBezTo>
                <a:cubicBezTo>
                  <a:pt x="99" y="101"/>
                  <a:pt x="99" y="101"/>
                  <a:pt x="99" y="100"/>
                </a:cubicBezTo>
                <a:cubicBezTo>
                  <a:pt x="100" y="100"/>
                  <a:pt x="100" y="100"/>
                  <a:pt x="101" y="100"/>
                </a:cubicBezTo>
                <a:cubicBezTo>
                  <a:pt x="101" y="100"/>
                  <a:pt x="100" y="101"/>
                  <a:pt x="100" y="101"/>
                </a:cubicBezTo>
                <a:cubicBezTo>
                  <a:pt x="99" y="101"/>
                  <a:pt x="99" y="101"/>
                  <a:pt x="99" y="101"/>
                </a:cubicBezTo>
                <a:cubicBezTo>
                  <a:pt x="99" y="101"/>
                  <a:pt x="99" y="102"/>
                  <a:pt x="99" y="102"/>
                </a:cubicBezTo>
                <a:cubicBezTo>
                  <a:pt x="100" y="102"/>
                  <a:pt x="100" y="102"/>
                  <a:pt x="100" y="102"/>
                </a:cubicBezTo>
                <a:cubicBezTo>
                  <a:pt x="100" y="102"/>
                  <a:pt x="100" y="102"/>
                  <a:pt x="100" y="102"/>
                </a:cubicBezTo>
                <a:cubicBezTo>
                  <a:pt x="100" y="102"/>
                  <a:pt x="100" y="102"/>
                  <a:pt x="100" y="103"/>
                </a:cubicBezTo>
                <a:cubicBezTo>
                  <a:pt x="100" y="103"/>
                  <a:pt x="100" y="103"/>
                  <a:pt x="100" y="103"/>
                </a:cubicBezTo>
                <a:cubicBezTo>
                  <a:pt x="103" y="103"/>
                  <a:pt x="104" y="103"/>
                  <a:pt x="104" y="102"/>
                </a:cubicBezTo>
                <a:cubicBezTo>
                  <a:pt x="104" y="101"/>
                  <a:pt x="105" y="101"/>
                  <a:pt x="106" y="100"/>
                </a:cubicBezTo>
                <a:cubicBezTo>
                  <a:pt x="105" y="100"/>
                  <a:pt x="105" y="100"/>
                  <a:pt x="105" y="100"/>
                </a:cubicBezTo>
                <a:cubicBezTo>
                  <a:pt x="105" y="100"/>
                  <a:pt x="104" y="100"/>
                  <a:pt x="104" y="100"/>
                </a:cubicBezTo>
                <a:cubicBezTo>
                  <a:pt x="104" y="99"/>
                  <a:pt x="105" y="98"/>
                  <a:pt x="105" y="98"/>
                </a:cubicBezTo>
                <a:cubicBezTo>
                  <a:pt x="106" y="97"/>
                  <a:pt x="106" y="97"/>
                  <a:pt x="106" y="97"/>
                </a:cubicBezTo>
                <a:cubicBezTo>
                  <a:pt x="106" y="97"/>
                  <a:pt x="107" y="98"/>
                  <a:pt x="107" y="99"/>
                </a:cubicBezTo>
                <a:cubicBezTo>
                  <a:pt x="107" y="99"/>
                  <a:pt x="106" y="100"/>
                  <a:pt x="106" y="100"/>
                </a:cubicBezTo>
                <a:cubicBezTo>
                  <a:pt x="107" y="100"/>
                  <a:pt x="107" y="100"/>
                  <a:pt x="108" y="100"/>
                </a:cubicBezTo>
                <a:cubicBezTo>
                  <a:pt x="108" y="101"/>
                  <a:pt x="108" y="101"/>
                  <a:pt x="108" y="102"/>
                </a:cubicBezTo>
                <a:cubicBezTo>
                  <a:pt x="108" y="102"/>
                  <a:pt x="108" y="102"/>
                  <a:pt x="108" y="103"/>
                </a:cubicBezTo>
                <a:cubicBezTo>
                  <a:pt x="108" y="103"/>
                  <a:pt x="108" y="103"/>
                  <a:pt x="108" y="103"/>
                </a:cubicBezTo>
                <a:cubicBezTo>
                  <a:pt x="108" y="104"/>
                  <a:pt x="108" y="104"/>
                  <a:pt x="108" y="104"/>
                </a:cubicBezTo>
                <a:cubicBezTo>
                  <a:pt x="108" y="104"/>
                  <a:pt x="108" y="104"/>
                  <a:pt x="108" y="104"/>
                </a:cubicBezTo>
                <a:cubicBezTo>
                  <a:pt x="108" y="104"/>
                  <a:pt x="108" y="104"/>
                  <a:pt x="109" y="103"/>
                </a:cubicBezTo>
                <a:cubicBezTo>
                  <a:pt x="109" y="102"/>
                  <a:pt x="109" y="102"/>
                  <a:pt x="110" y="101"/>
                </a:cubicBezTo>
                <a:cubicBezTo>
                  <a:pt x="110" y="100"/>
                  <a:pt x="110" y="99"/>
                  <a:pt x="110" y="98"/>
                </a:cubicBezTo>
                <a:cubicBezTo>
                  <a:pt x="111" y="97"/>
                  <a:pt x="111" y="97"/>
                  <a:pt x="111" y="97"/>
                </a:cubicBezTo>
                <a:cubicBezTo>
                  <a:pt x="111" y="95"/>
                  <a:pt x="110" y="94"/>
                  <a:pt x="108" y="94"/>
                </a:cubicBezTo>
                <a:cubicBezTo>
                  <a:pt x="108" y="94"/>
                  <a:pt x="108" y="94"/>
                  <a:pt x="107" y="94"/>
                </a:cubicBezTo>
                <a:cubicBezTo>
                  <a:pt x="107" y="94"/>
                  <a:pt x="106" y="93"/>
                  <a:pt x="105" y="91"/>
                </a:cubicBezTo>
                <a:cubicBezTo>
                  <a:pt x="103" y="90"/>
                  <a:pt x="102" y="88"/>
                  <a:pt x="101" y="86"/>
                </a:cubicBezTo>
                <a:cubicBezTo>
                  <a:pt x="101" y="84"/>
                  <a:pt x="101" y="83"/>
                  <a:pt x="101" y="82"/>
                </a:cubicBezTo>
                <a:cubicBezTo>
                  <a:pt x="102" y="82"/>
                  <a:pt x="102" y="81"/>
                  <a:pt x="102" y="80"/>
                </a:cubicBezTo>
                <a:cubicBezTo>
                  <a:pt x="102" y="79"/>
                  <a:pt x="102" y="79"/>
                  <a:pt x="102" y="79"/>
                </a:cubicBezTo>
                <a:cubicBezTo>
                  <a:pt x="101" y="78"/>
                  <a:pt x="101" y="78"/>
                  <a:pt x="101" y="78"/>
                </a:cubicBezTo>
                <a:cubicBezTo>
                  <a:pt x="101" y="79"/>
                  <a:pt x="101" y="79"/>
                  <a:pt x="101" y="79"/>
                </a:cubicBezTo>
                <a:cubicBezTo>
                  <a:pt x="101" y="79"/>
                  <a:pt x="102" y="78"/>
                  <a:pt x="102" y="77"/>
                </a:cubicBezTo>
                <a:cubicBezTo>
                  <a:pt x="103" y="76"/>
                  <a:pt x="103" y="75"/>
                  <a:pt x="104" y="74"/>
                </a:cubicBezTo>
                <a:cubicBezTo>
                  <a:pt x="105" y="73"/>
                  <a:pt x="106" y="72"/>
                  <a:pt x="108" y="71"/>
                </a:cubicBezTo>
                <a:cubicBezTo>
                  <a:pt x="109" y="70"/>
                  <a:pt x="111" y="69"/>
                  <a:pt x="113" y="69"/>
                </a:cubicBezTo>
                <a:cubicBezTo>
                  <a:pt x="114" y="69"/>
                  <a:pt x="114" y="70"/>
                  <a:pt x="115" y="70"/>
                </a:cubicBezTo>
                <a:cubicBezTo>
                  <a:pt x="115" y="71"/>
                  <a:pt x="116" y="72"/>
                  <a:pt x="116" y="72"/>
                </a:cubicBezTo>
                <a:cubicBezTo>
                  <a:pt x="117" y="72"/>
                  <a:pt x="118" y="72"/>
                  <a:pt x="119" y="71"/>
                </a:cubicBezTo>
                <a:cubicBezTo>
                  <a:pt x="119" y="71"/>
                  <a:pt x="120" y="71"/>
                  <a:pt x="121" y="71"/>
                </a:cubicBezTo>
                <a:cubicBezTo>
                  <a:pt x="121" y="71"/>
                  <a:pt x="121" y="71"/>
                  <a:pt x="121" y="71"/>
                </a:cubicBezTo>
                <a:cubicBezTo>
                  <a:pt x="121" y="72"/>
                  <a:pt x="121" y="72"/>
                  <a:pt x="121" y="72"/>
                </a:cubicBezTo>
                <a:cubicBezTo>
                  <a:pt x="121" y="72"/>
                  <a:pt x="121" y="73"/>
                  <a:pt x="121" y="73"/>
                </a:cubicBezTo>
                <a:cubicBezTo>
                  <a:pt x="121" y="74"/>
                  <a:pt x="121" y="75"/>
                  <a:pt x="122" y="76"/>
                </a:cubicBezTo>
                <a:cubicBezTo>
                  <a:pt x="124" y="77"/>
                  <a:pt x="125" y="77"/>
                  <a:pt x="126" y="77"/>
                </a:cubicBezTo>
                <a:cubicBezTo>
                  <a:pt x="127" y="77"/>
                  <a:pt x="128" y="77"/>
                  <a:pt x="128" y="76"/>
                </a:cubicBezTo>
                <a:cubicBezTo>
                  <a:pt x="128" y="76"/>
                  <a:pt x="129" y="77"/>
                  <a:pt x="129" y="78"/>
                </a:cubicBezTo>
                <a:cubicBezTo>
                  <a:pt x="130" y="78"/>
                  <a:pt x="130" y="79"/>
                  <a:pt x="131" y="80"/>
                </a:cubicBezTo>
                <a:cubicBezTo>
                  <a:pt x="131" y="81"/>
                  <a:pt x="132" y="82"/>
                  <a:pt x="133" y="82"/>
                </a:cubicBezTo>
                <a:cubicBezTo>
                  <a:pt x="134" y="83"/>
                  <a:pt x="135" y="84"/>
                  <a:pt x="137" y="84"/>
                </a:cubicBezTo>
                <a:cubicBezTo>
                  <a:pt x="138" y="83"/>
                  <a:pt x="140" y="82"/>
                  <a:pt x="142" y="81"/>
                </a:cubicBezTo>
                <a:cubicBezTo>
                  <a:pt x="144" y="80"/>
                  <a:pt x="146" y="80"/>
                  <a:pt x="148" y="80"/>
                </a:cubicBezTo>
                <a:cubicBezTo>
                  <a:pt x="149" y="80"/>
                  <a:pt x="150" y="80"/>
                  <a:pt x="150" y="80"/>
                </a:cubicBezTo>
                <a:cubicBezTo>
                  <a:pt x="149" y="81"/>
                  <a:pt x="148" y="82"/>
                  <a:pt x="147" y="83"/>
                </a:cubicBezTo>
                <a:cubicBezTo>
                  <a:pt x="146" y="83"/>
                  <a:pt x="145" y="84"/>
                  <a:pt x="144" y="85"/>
                </a:cubicBezTo>
                <a:cubicBezTo>
                  <a:pt x="140" y="86"/>
                  <a:pt x="140" y="86"/>
                  <a:pt x="140" y="86"/>
                </a:cubicBezTo>
                <a:cubicBezTo>
                  <a:pt x="139" y="87"/>
                  <a:pt x="138" y="88"/>
                  <a:pt x="138" y="89"/>
                </a:cubicBezTo>
                <a:cubicBezTo>
                  <a:pt x="138" y="90"/>
                  <a:pt x="138" y="91"/>
                  <a:pt x="139" y="93"/>
                </a:cubicBezTo>
                <a:cubicBezTo>
                  <a:pt x="140" y="94"/>
                  <a:pt x="141" y="95"/>
                  <a:pt x="142" y="95"/>
                </a:cubicBezTo>
                <a:cubicBezTo>
                  <a:pt x="142" y="95"/>
                  <a:pt x="143" y="95"/>
                  <a:pt x="143" y="95"/>
                </a:cubicBezTo>
                <a:cubicBezTo>
                  <a:pt x="143" y="94"/>
                  <a:pt x="144" y="94"/>
                  <a:pt x="144" y="94"/>
                </a:cubicBezTo>
                <a:cubicBezTo>
                  <a:pt x="145" y="94"/>
                  <a:pt x="146" y="94"/>
                  <a:pt x="146" y="95"/>
                </a:cubicBezTo>
                <a:cubicBezTo>
                  <a:pt x="147" y="95"/>
                  <a:pt x="147" y="96"/>
                  <a:pt x="147" y="96"/>
                </a:cubicBezTo>
                <a:cubicBezTo>
                  <a:pt x="147" y="97"/>
                  <a:pt x="147" y="98"/>
                  <a:pt x="147" y="98"/>
                </a:cubicBezTo>
                <a:cubicBezTo>
                  <a:pt x="146" y="99"/>
                  <a:pt x="146" y="99"/>
                  <a:pt x="146" y="100"/>
                </a:cubicBezTo>
                <a:cubicBezTo>
                  <a:pt x="147" y="101"/>
                  <a:pt x="147" y="101"/>
                  <a:pt x="147" y="101"/>
                </a:cubicBezTo>
                <a:cubicBezTo>
                  <a:pt x="147" y="101"/>
                  <a:pt x="147" y="101"/>
                  <a:pt x="147" y="101"/>
                </a:cubicBezTo>
                <a:cubicBezTo>
                  <a:pt x="148" y="101"/>
                  <a:pt x="148" y="101"/>
                  <a:pt x="148" y="101"/>
                </a:cubicBezTo>
                <a:cubicBezTo>
                  <a:pt x="149" y="101"/>
                  <a:pt x="149" y="101"/>
                  <a:pt x="149" y="101"/>
                </a:cubicBezTo>
                <a:cubicBezTo>
                  <a:pt x="150" y="101"/>
                  <a:pt x="150" y="101"/>
                  <a:pt x="150" y="101"/>
                </a:cubicBezTo>
                <a:cubicBezTo>
                  <a:pt x="150" y="102"/>
                  <a:pt x="149" y="103"/>
                  <a:pt x="148" y="103"/>
                </a:cubicBezTo>
                <a:cubicBezTo>
                  <a:pt x="147" y="103"/>
                  <a:pt x="147" y="103"/>
                  <a:pt x="147" y="103"/>
                </a:cubicBezTo>
                <a:cubicBezTo>
                  <a:pt x="147" y="104"/>
                  <a:pt x="147" y="104"/>
                  <a:pt x="147" y="104"/>
                </a:cubicBezTo>
                <a:cubicBezTo>
                  <a:pt x="147" y="105"/>
                  <a:pt x="147" y="106"/>
                  <a:pt x="146" y="106"/>
                </a:cubicBezTo>
                <a:cubicBezTo>
                  <a:pt x="146" y="107"/>
                  <a:pt x="145" y="107"/>
                  <a:pt x="145" y="107"/>
                </a:cubicBezTo>
                <a:cubicBezTo>
                  <a:pt x="145" y="108"/>
                  <a:pt x="145" y="108"/>
                  <a:pt x="146" y="108"/>
                </a:cubicBezTo>
                <a:cubicBezTo>
                  <a:pt x="146" y="108"/>
                  <a:pt x="147" y="108"/>
                  <a:pt x="147" y="108"/>
                </a:cubicBezTo>
                <a:cubicBezTo>
                  <a:pt x="147" y="109"/>
                  <a:pt x="146" y="109"/>
                  <a:pt x="146" y="109"/>
                </a:cubicBezTo>
                <a:cubicBezTo>
                  <a:pt x="146" y="109"/>
                  <a:pt x="146" y="110"/>
                  <a:pt x="146" y="110"/>
                </a:cubicBezTo>
                <a:cubicBezTo>
                  <a:pt x="146" y="110"/>
                  <a:pt x="147" y="110"/>
                  <a:pt x="147" y="110"/>
                </a:cubicBezTo>
                <a:cubicBezTo>
                  <a:pt x="148" y="110"/>
                  <a:pt x="148" y="110"/>
                  <a:pt x="148" y="110"/>
                </a:cubicBezTo>
                <a:cubicBezTo>
                  <a:pt x="149" y="110"/>
                  <a:pt x="149" y="110"/>
                  <a:pt x="150" y="110"/>
                </a:cubicBezTo>
                <a:cubicBezTo>
                  <a:pt x="150" y="110"/>
                  <a:pt x="150" y="110"/>
                  <a:pt x="151" y="110"/>
                </a:cubicBezTo>
                <a:cubicBezTo>
                  <a:pt x="151" y="110"/>
                  <a:pt x="151" y="110"/>
                  <a:pt x="151" y="110"/>
                </a:cubicBezTo>
                <a:cubicBezTo>
                  <a:pt x="152" y="110"/>
                  <a:pt x="152" y="110"/>
                  <a:pt x="152" y="110"/>
                </a:cubicBezTo>
                <a:cubicBezTo>
                  <a:pt x="152" y="110"/>
                  <a:pt x="153" y="110"/>
                  <a:pt x="153" y="110"/>
                </a:cubicBezTo>
                <a:cubicBezTo>
                  <a:pt x="154" y="110"/>
                  <a:pt x="154" y="110"/>
                  <a:pt x="154" y="109"/>
                </a:cubicBezTo>
                <a:cubicBezTo>
                  <a:pt x="154" y="109"/>
                  <a:pt x="154" y="109"/>
                  <a:pt x="155" y="109"/>
                </a:cubicBezTo>
                <a:cubicBezTo>
                  <a:pt x="155" y="109"/>
                  <a:pt x="155" y="109"/>
                  <a:pt x="155" y="110"/>
                </a:cubicBezTo>
                <a:cubicBezTo>
                  <a:pt x="154" y="110"/>
                  <a:pt x="154" y="110"/>
                  <a:pt x="154" y="110"/>
                </a:cubicBezTo>
                <a:cubicBezTo>
                  <a:pt x="154" y="111"/>
                  <a:pt x="155" y="113"/>
                  <a:pt x="155" y="114"/>
                </a:cubicBezTo>
                <a:cubicBezTo>
                  <a:pt x="155" y="115"/>
                  <a:pt x="154" y="115"/>
                  <a:pt x="154" y="115"/>
                </a:cubicBezTo>
                <a:cubicBezTo>
                  <a:pt x="153" y="115"/>
                  <a:pt x="153" y="115"/>
                  <a:pt x="153" y="115"/>
                </a:cubicBezTo>
                <a:cubicBezTo>
                  <a:pt x="152" y="116"/>
                  <a:pt x="152" y="116"/>
                  <a:pt x="151" y="117"/>
                </a:cubicBezTo>
                <a:cubicBezTo>
                  <a:pt x="151" y="117"/>
                  <a:pt x="151" y="118"/>
                  <a:pt x="151" y="120"/>
                </a:cubicBezTo>
                <a:cubicBezTo>
                  <a:pt x="151" y="120"/>
                  <a:pt x="151" y="120"/>
                  <a:pt x="152" y="121"/>
                </a:cubicBezTo>
                <a:cubicBezTo>
                  <a:pt x="153" y="121"/>
                  <a:pt x="154" y="121"/>
                  <a:pt x="154" y="121"/>
                </a:cubicBezTo>
                <a:cubicBezTo>
                  <a:pt x="155" y="121"/>
                  <a:pt x="155" y="120"/>
                  <a:pt x="156" y="119"/>
                </a:cubicBezTo>
                <a:cubicBezTo>
                  <a:pt x="157" y="119"/>
                  <a:pt x="157" y="120"/>
                  <a:pt x="158" y="120"/>
                </a:cubicBezTo>
                <a:cubicBezTo>
                  <a:pt x="159" y="120"/>
                  <a:pt x="159" y="120"/>
                  <a:pt x="160" y="120"/>
                </a:cubicBezTo>
                <a:cubicBezTo>
                  <a:pt x="159" y="120"/>
                  <a:pt x="159" y="121"/>
                  <a:pt x="158" y="122"/>
                </a:cubicBezTo>
                <a:cubicBezTo>
                  <a:pt x="156" y="123"/>
                  <a:pt x="155" y="124"/>
                  <a:pt x="155" y="124"/>
                </a:cubicBezTo>
                <a:cubicBezTo>
                  <a:pt x="155" y="126"/>
                  <a:pt x="155" y="127"/>
                  <a:pt x="156" y="128"/>
                </a:cubicBezTo>
                <a:cubicBezTo>
                  <a:pt x="157" y="129"/>
                  <a:pt x="158" y="130"/>
                  <a:pt x="158" y="131"/>
                </a:cubicBezTo>
                <a:cubicBezTo>
                  <a:pt x="158" y="132"/>
                  <a:pt x="157" y="133"/>
                  <a:pt x="156" y="134"/>
                </a:cubicBezTo>
                <a:cubicBezTo>
                  <a:pt x="155" y="135"/>
                  <a:pt x="155" y="135"/>
                  <a:pt x="155" y="135"/>
                </a:cubicBezTo>
                <a:cubicBezTo>
                  <a:pt x="154" y="135"/>
                  <a:pt x="154" y="135"/>
                  <a:pt x="154" y="135"/>
                </a:cubicBezTo>
                <a:cubicBezTo>
                  <a:pt x="153" y="134"/>
                  <a:pt x="153" y="134"/>
                  <a:pt x="153" y="134"/>
                </a:cubicBezTo>
                <a:cubicBezTo>
                  <a:pt x="152" y="134"/>
                  <a:pt x="151" y="134"/>
                  <a:pt x="151" y="135"/>
                </a:cubicBezTo>
                <a:cubicBezTo>
                  <a:pt x="150" y="135"/>
                  <a:pt x="150" y="136"/>
                  <a:pt x="149" y="136"/>
                </a:cubicBezTo>
                <a:cubicBezTo>
                  <a:pt x="149" y="136"/>
                  <a:pt x="149" y="136"/>
                  <a:pt x="149" y="137"/>
                </a:cubicBezTo>
                <a:cubicBezTo>
                  <a:pt x="150" y="137"/>
                  <a:pt x="150" y="137"/>
                  <a:pt x="150" y="137"/>
                </a:cubicBezTo>
                <a:cubicBezTo>
                  <a:pt x="150" y="138"/>
                  <a:pt x="150" y="138"/>
                  <a:pt x="149" y="140"/>
                </a:cubicBezTo>
                <a:cubicBezTo>
                  <a:pt x="149" y="141"/>
                  <a:pt x="148" y="142"/>
                  <a:pt x="148" y="143"/>
                </a:cubicBezTo>
                <a:cubicBezTo>
                  <a:pt x="148" y="143"/>
                  <a:pt x="148" y="143"/>
                  <a:pt x="149" y="143"/>
                </a:cubicBezTo>
                <a:cubicBezTo>
                  <a:pt x="149" y="143"/>
                  <a:pt x="149" y="144"/>
                  <a:pt x="149" y="144"/>
                </a:cubicBezTo>
                <a:cubicBezTo>
                  <a:pt x="149" y="145"/>
                  <a:pt x="149" y="145"/>
                  <a:pt x="148" y="146"/>
                </a:cubicBezTo>
                <a:cubicBezTo>
                  <a:pt x="147" y="147"/>
                  <a:pt x="146" y="148"/>
                  <a:pt x="145" y="148"/>
                </a:cubicBezTo>
                <a:cubicBezTo>
                  <a:pt x="144" y="149"/>
                  <a:pt x="143" y="149"/>
                  <a:pt x="142" y="150"/>
                </a:cubicBezTo>
                <a:cubicBezTo>
                  <a:pt x="141" y="150"/>
                  <a:pt x="140" y="151"/>
                  <a:pt x="140" y="151"/>
                </a:cubicBezTo>
                <a:cubicBezTo>
                  <a:pt x="140" y="151"/>
                  <a:pt x="139" y="151"/>
                  <a:pt x="139" y="150"/>
                </a:cubicBezTo>
                <a:cubicBezTo>
                  <a:pt x="139" y="150"/>
                  <a:pt x="139" y="150"/>
                  <a:pt x="138" y="150"/>
                </a:cubicBezTo>
                <a:cubicBezTo>
                  <a:pt x="138" y="150"/>
                  <a:pt x="137" y="151"/>
                  <a:pt x="136" y="151"/>
                </a:cubicBezTo>
                <a:cubicBezTo>
                  <a:pt x="136" y="151"/>
                  <a:pt x="136" y="151"/>
                  <a:pt x="135" y="151"/>
                </a:cubicBezTo>
                <a:cubicBezTo>
                  <a:pt x="135" y="150"/>
                  <a:pt x="135" y="150"/>
                  <a:pt x="135" y="150"/>
                </a:cubicBezTo>
                <a:cubicBezTo>
                  <a:pt x="135" y="150"/>
                  <a:pt x="135" y="150"/>
                  <a:pt x="135" y="150"/>
                </a:cubicBezTo>
                <a:cubicBezTo>
                  <a:pt x="134" y="150"/>
                  <a:pt x="134" y="151"/>
                  <a:pt x="134" y="151"/>
                </a:cubicBezTo>
                <a:cubicBezTo>
                  <a:pt x="134" y="151"/>
                  <a:pt x="134" y="151"/>
                  <a:pt x="134" y="151"/>
                </a:cubicBezTo>
                <a:cubicBezTo>
                  <a:pt x="133" y="149"/>
                  <a:pt x="133" y="149"/>
                  <a:pt x="133" y="149"/>
                </a:cubicBezTo>
                <a:cubicBezTo>
                  <a:pt x="133" y="149"/>
                  <a:pt x="132" y="149"/>
                  <a:pt x="132" y="149"/>
                </a:cubicBezTo>
                <a:cubicBezTo>
                  <a:pt x="131" y="149"/>
                  <a:pt x="131" y="149"/>
                  <a:pt x="131" y="149"/>
                </a:cubicBezTo>
                <a:cubicBezTo>
                  <a:pt x="131" y="149"/>
                  <a:pt x="131" y="149"/>
                  <a:pt x="130" y="149"/>
                </a:cubicBezTo>
                <a:cubicBezTo>
                  <a:pt x="130" y="148"/>
                  <a:pt x="130" y="147"/>
                  <a:pt x="130" y="147"/>
                </a:cubicBezTo>
                <a:cubicBezTo>
                  <a:pt x="129" y="147"/>
                  <a:pt x="129" y="147"/>
                  <a:pt x="129" y="146"/>
                </a:cubicBezTo>
                <a:cubicBezTo>
                  <a:pt x="129" y="146"/>
                  <a:pt x="129" y="145"/>
                  <a:pt x="129" y="145"/>
                </a:cubicBezTo>
                <a:cubicBezTo>
                  <a:pt x="128" y="145"/>
                  <a:pt x="128" y="146"/>
                  <a:pt x="127" y="146"/>
                </a:cubicBezTo>
                <a:cubicBezTo>
                  <a:pt x="127" y="146"/>
                  <a:pt x="127" y="146"/>
                  <a:pt x="126" y="147"/>
                </a:cubicBezTo>
                <a:cubicBezTo>
                  <a:pt x="126" y="147"/>
                  <a:pt x="126" y="146"/>
                  <a:pt x="125" y="146"/>
                </a:cubicBezTo>
                <a:cubicBezTo>
                  <a:pt x="125" y="146"/>
                  <a:pt x="125" y="145"/>
                  <a:pt x="125" y="145"/>
                </a:cubicBezTo>
                <a:close/>
                <a:moveTo>
                  <a:pt x="85" y="148"/>
                </a:moveTo>
                <a:cubicBezTo>
                  <a:pt x="84" y="149"/>
                  <a:pt x="83" y="150"/>
                  <a:pt x="82" y="151"/>
                </a:cubicBezTo>
                <a:cubicBezTo>
                  <a:pt x="81" y="151"/>
                  <a:pt x="80" y="152"/>
                  <a:pt x="80" y="152"/>
                </a:cubicBezTo>
                <a:cubicBezTo>
                  <a:pt x="79" y="152"/>
                  <a:pt x="79" y="151"/>
                  <a:pt x="79" y="151"/>
                </a:cubicBezTo>
                <a:cubicBezTo>
                  <a:pt x="80" y="150"/>
                  <a:pt x="81" y="150"/>
                  <a:pt x="82" y="149"/>
                </a:cubicBezTo>
                <a:cubicBezTo>
                  <a:pt x="82" y="149"/>
                  <a:pt x="83" y="148"/>
                  <a:pt x="85" y="148"/>
                </a:cubicBezTo>
                <a:close/>
                <a:moveTo>
                  <a:pt x="248" y="44"/>
                </a:moveTo>
                <a:cubicBezTo>
                  <a:pt x="247" y="44"/>
                  <a:pt x="247" y="44"/>
                  <a:pt x="247" y="44"/>
                </a:cubicBezTo>
                <a:cubicBezTo>
                  <a:pt x="247" y="45"/>
                  <a:pt x="248" y="45"/>
                  <a:pt x="249" y="45"/>
                </a:cubicBezTo>
                <a:cubicBezTo>
                  <a:pt x="250" y="45"/>
                  <a:pt x="250" y="45"/>
                  <a:pt x="250" y="46"/>
                </a:cubicBezTo>
                <a:cubicBezTo>
                  <a:pt x="250" y="46"/>
                  <a:pt x="250" y="46"/>
                  <a:pt x="250" y="46"/>
                </a:cubicBezTo>
                <a:cubicBezTo>
                  <a:pt x="249" y="46"/>
                  <a:pt x="248" y="46"/>
                  <a:pt x="248" y="46"/>
                </a:cubicBezTo>
                <a:cubicBezTo>
                  <a:pt x="248" y="45"/>
                  <a:pt x="248" y="45"/>
                  <a:pt x="247" y="45"/>
                </a:cubicBezTo>
                <a:cubicBezTo>
                  <a:pt x="246" y="45"/>
                  <a:pt x="245" y="46"/>
                  <a:pt x="244" y="47"/>
                </a:cubicBezTo>
                <a:cubicBezTo>
                  <a:pt x="242" y="48"/>
                  <a:pt x="241" y="48"/>
                  <a:pt x="239" y="48"/>
                </a:cubicBezTo>
                <a:cubicBezTo>
                  <a:pt x="239" y="48"/>
                  <a:pt x="238" y="48"/>
                  <a:pt x="237" y="47"/>
                </a:cubicBezTo>
                <a:cubicBezTo>
                  <a:pt x="236" y="48"/>
                  <a:pt x="236" y="48"/>
                  <a:pt x="236" y="48"/>
                </a:cubicBezTo>
                <a:cubicBezTo>
                  <a:pt x="236" y="47"/>
                  <a:pt x="236" y="47"/>
                  <a:pt x="236" y="47"/>
                </a:cubicBezTo>
                <a:cubicBezTo>
                  <a:pt x="237" y="47"/>
                  <a:pt x="237" y="47"/>
                  <a:pt x="237" y="47"/>
                </a:cubicBezTo>
                <a:cubicBezTo>
                  <a:pt x="236" y="46"/>
                  <a:pt x="235" y="45"/>
                  <a:pt x="234" y="44"/>
                </a:cubicBezTo>
                <a:cubicBezTo>
                  <a:pt x="234" y="43"/>
                  <a:pt x="233" y="42"/>
                  <a:pt x="233" y="41"/>
                </a:cubicBezTo>
                <a:cubicBezTo>
                  <a:pt x="233" y="40"/>
                  <a:pt x="234" y="40"/>
                  <a:pt x="234" y="39"/>
                </a:cubicBezTo>
                <a:cubicBezTo>
                  <a:pt x="234" y="38"/>
                  <a:pt x="235" y="38"/>
                  <a:pt x="236" y="37"/>
                </a:cubicBezTo>
                <a:cubicBezTo>
                  <a:pt x="237" y="36"/>
                  <a:pt x="238" y="35"/>
                  <a:pt x="239" y="34"/>
                </a:cubicBezTo>
                <a:cubicBezTo>
                  <a:pt x="240" y="34"/>
                  <a:pt x="242" y="33"/>
                  <a:pt x="244" y="33"/>
                </a:cubicBezTo>
                <a:cubicBezTo>
                  <a:pt x="245" y="34"/>
                  <a:pt x="246" y="34"/>
                  <a:pt x="247" y="35"/>
                </a:cubicBezTo>
                <a:cubicBezTo>
                  <a:pt x="248" y="36"/>
                  <a:pt x="248" y="37"/>
                  <a:pt x="248" y="38"/>
                </a:cubicBezTo>
                <a:cubicBezTo>
                  <a:pt x="248" y="39"/>
                  <a:pt x="248" y="41"/>
                  <a:pt x="248" y="41"/>
                </a:cubicBezTo>
                <a:lnTo>
                  <a:pt x="248" y="44"/>
                </a:lnTo>
                <a:close/>
                <a:moveTo>
                  <a:pt x="259" y="41"/>
                </a:moveTo>
                <a:cubicBezTo>
                  <a:pt x="259" y="41"/>
                  <a:pt x="259" y="41"/>
                  <a:pt x="259" y="41"/>
                </a:cubicBezTo>
                <a:cubicBezTo>
                  <a:pt x="259" y="42"/>
                  <a:pt x="258" y="43"/>
                  <a:pt x="257" y="43"/>
                </a:cubicBezTo>
                <a:cubicBezTo>
                  <a:pt x="256" y="44"/>
                  <a:pt x="255" y="44"/>
                  <a:pt x="254" y="45"/>
                </a:cubicBezTo>
                <a:cubicBezTo>
                  <a:pt x="253" y="45"/>
                  <a:pt x="253" y="44"/>
                  <a:pt x="253" y="44"/>
                </a:cubicBezTo>
                <a:cubicBezTo>
                  <a:pt x="253" y="43"/>
                  <a:pt x="254" y="42"/>
                  <a:pt x="255" y="41"/>
                </a:cubicBezTo>
                <a:cubicBezTo>
                  <a:pt x="257" y="41"/>
                  <a:pt x="258" y="41"/>
                  <a:pt x="259" y="41"/>
                </a:cubicBezTo>
                <a:close/>
                <a:moveTo>
                  <a:pt x="245" y="88"/>
                </a:moveTo>
                <a:cubicBezTo>
                  <a:pt x="246" y="88"/>
                  <a:pt x="246" y="88"/>
                  <a:pt x="246" y="88"/>
                </a:cubicBezTo>
                <a:cubicBezTo>
                  <a:pt x="246" y="89"/>
                  <a:pt x="246" y="90"/>
                  <a:pt x="244" y="91"/>
                </a:cubicBezTo>
                <a:cubicBezTo>
                  <a:pt x="243" y="91"/>
                  <a:pt x="242" y="92"/>
                  <a:pt x="240" y="92"/>
                </a:cubicBezTo>
                <a:cubicBezTo>
                  <a:pt x="240" y="92"/>
                  <a:pt x="240" y="91"/>
                  <a:pt x="240" y="91"/>
                </a:cubicBezTo>
                <a:cubicBezTo>
                  <a:pt x="240" y="90"/>
                  <a:pt x="240" y="90"/>
                  <a:pt x="242" y="89"/>
                </a:cubicBezTo>
                <a:cubicBezTo>
                  <a:pt x="243" y="89"/>
                  <a:pt x="244" y="88"/>
                  <a:pt x="245" y="88"/>
                </a:cubicBezTo>
                <a:close/>
                <a:moveTo>
                  <a:pt x="266" y="74"/>
                </a:moveTo>
                <a:cubicBezTo>
                  <a:pt x="266" y="75"/>
                  <a:pt x="266" y="75"/>
                  <a:pt x="266" y="76"/>
                </a:cubicBezTo>
                <a:cubicBezTo>
                  <a:pt x="265" y="76"/>
                  <a:pt x="265" y="77"/>
                  <a:pt x="264" y="77"/>
                </a:cubicBezTo>
                <a:cubicBezTo>
                  <a:pt x="263" y="77"/>
                  <a:pt x="262" y="76"/>
                  <a:pt x="262" y="75"/>
                </a:cubicBezTo>
                <a:cubicBezTo>
                  <a:pt x="262" y="75"/>
                  <a:pt x="263" y="74"/>
                  <a:pt x="263" y="74"/>
                </a:cubicBezTo>
                <a:cubicBezTo>
                  <a:pt x="263" y="73"/>
                  <a:pt x="263" y="73"/>
                  <a:pt x="264" y="73"/>
                </a:cubicBezTo>
                <a:cubicBezTo>
                  <a:pt x="265" y="73"/>
                  <a:pt x="265" y="73"/>
                  <a:pt x="265" y="73"/>
                </a:cubicBezTo>
                <a:cubicBezTo>
                  <a:pt x="266" y="74"/>
                  <a:pt x="266" y="74"/>
                  <a:pt x="266" y="74"/>
                </a:cubicBezTo>
                <a:close/>
                <a:moveTo>
                  <a:pt x="175" y="168"/>
                </a:moveTo>
                <a:cubicBezTo>
                  <a:pt x="177" y="169"/>
                  <a:pt x="178" y="170"/>
                  <a:pt x="179" y="170"/>
                </a:cubicBezTo>
                <a:cubicBezTo>
                  <a:pt x="180" y="171"/>
                  <a:pt x="180" y="172"/>
                  <a:pt x="181" y="173"/>
                </a:cubicBezTo>
                <a:cubicBezTo>
                  <a:pt x="179" y="173"/>
                  <a:pt x="178" y="173"/>
                  <a:pt x="177" y="171"/>
                </a:cubicBezTo>
                <a:cubicBezTo>
                  <a:pt x="176" y="170"/>
                  <a:pt x="175" y="169"/>
                  <a:pt x="175" y="169"/>
                </a:cubicBezTo>
                <a:lnTo>
                  <a:pt x="175" y="168"/>
                </a:lnTo>
                <a:close/>
                <a:moveTo>
                  <a:pt x="216" y="131"/>
                </a:moveTo>
                <a:cubicBezTo>
                  <a:pt x="218" y="131"/>
                  <a:pt x="220" y="132"/>
                  <a:pt x="220" y="134"/>
                </a:cubicBezTo>
                <a:cubicBezTo>
                  <a:pt x="220" y="136"/>
                  <a:pt x="219" y="137"/>
                  <a:pt x="218" y="137"/>
                </a:cubicBezTo>
                <a:cubicBezTo>
                  <a:pt x="217" y="137"/>
                  <a:pt x="216" y="137"/>
                  <a:pt x="214" y="137"/>
                </a:cubicBezTo>
                <a:cubicBezTo>
                  <a:pt x="214" y="137"/>
                  <a:pt x="213" y="137"/>
                  <a:pt x="213" y="137"/>
                </a:cubicBezTo>
                <a:cubicBezTo>
                  <a:pt x="213" y="136"/>
                  <a:pt x="213" y="136"/>
                  <a:pt x="212" y="134"/>
                </a:cubicBezTo>
                <a:cubicBezTo>
                  <a:pt x="211" y="134"/>
                  <a:pt x="210" y="134"/>
                  <a:pt x="210" y="134"/>
                </a:cubicBezTo>
                <a:cubicBezTo>
                  <a:pt x="209" y="135"/>
                  <a:pt x="208" y="135"/>
                  <a:pt x="207" y="135"/>
                </a:cubicBezTo>
                <a:cubicBezTo>
                  <a:pt x="206" y="135"/>
                  <a:pt x="205" y="134"/>
                  <a:pt x="204" y="134"/>
                </a:cubicBezTo>
                <a:cubicBezTo>
                  <a:pt x="203" y="134"/>
                  <a:pt x="203" y="133"/>
                  <a:pt x="203" y="132"/>
                </a:cubicBezTo>
                <a:cubicBezTo>
                  <a:pt x="203" y="131"/>
                  <a:pt x="204" y="131"/>
                  <a:pt x="204" y="131"/>
                </a:cubicBezTo>
                <a:cubicBezTo>
                  <a:pt x="205" y="131"/>
                  <a:pt x="206" y="131"/>
                  <a:pt x="206" y="131"/>
                </a:cubicBezTo>
                <a:cubicBezTo>
                  <a:pt x="208" y="131"/>
                  <a:pt x="208" y="131"/>
                  <a:pt x="208" y="131"/>
                </a:cubicBezTo>
                <a:cubicBezTo>
                  <a:pt x="209" y="131"/>
                  <a:pt x="209" y="131"/>
                  <a:pt x="209" y="130"/>
                </a:cubicBezTo>
                <a:cubicBezTo>
                  <a:pt x="210" y="130"/>
                  <a:pt x="211" y="130"/>
                  <a:pt x="212" y="130"/>
                </a:cubicBezTo>
                <a:cubicBezTo>
                  <a:pt x="213" y="131"/>
                  <a:pt x="214" y="131"/>
                  <a:pt x="216" y="131"/>
                </a:cubicBezTo>
                <a:close/>
                <a:moveTo>
                  <a:pt x="175" y="97"/>
                </a:moveTo>
                <a:cubicBezTo>
                  <a:pt x="174" y="97"/>
                  <a:pt x="173" y="97"/>
                  <a:pt x="173" y="96"/>
                </a:cubicBezTo>
                <a:cubicBezTo>
                  <a:pt x="173" y="95"/>
                  <a:pt x="173" y="95"/>
                  <a:pt x="174" y="94"/>
                </a:cubicBezTo>
                <a:cubicBezTo>
                  <a:pt x="174" y="94"/>
                  <a:pt x="175" y="93"/>
                  <a:pt x="176" y="92"/>
                </a:cubicBezTo>
                <a:cubicBezTo>
                  <a:pt x="177" y="92"/>
                  <a:pt x="177" y="91"/>
                  <a:pt x="178" y="90"/>
                </a:cubicBezTo>
                <a:cubicBezTo>
                  <a:pt x="179" y="90"/>
                  <a:pt x="180" y="89"/>
                  <a:pt x="181" y="89"/>
                </a:cubicBezTo>
                <a:cubicBezTo>
                  <a:pt x="181" y="89"/>
                  <a:pt x="182" y="90"/>
                  <a:pt x="182" y="91"/>
                </a:cubicBezTo>
                <a:cubicBezTo>
                  <a:pt x="182" y="92"/>
                  <a:pt x="181" y="94"/>
                  <a:pt x="179" y="95"/>
                </a:cubicBezTo>
                <a:cubicBezTo>
                  <a:pt x="178" y="96"/>
                  <a:pt x="176" y="97"/>
                  <a:pt x="175" y="97"/>
                </a:cubicBezTo>
                <a:close/>
                <a:moveTo>
                  <a:pt x="200" y="136"/>
                </a:moveTo>
                <a:cubicBezTo>
                  <a:pt x="202" y="136"/>
                  <a:pt x="203" y="136"/>
                  <a:pt x="203" y="138"/>
                </a:cubicBezTo>
                <a:cubicBezTo>
                  <a:pt x="203" y="139"/>
                  <a:pt x="203" y="140"/>
                  <a:pt x="202" y="140"/>
                </a:cubicBezTo>
                <a:cubicBezTo>
                  <a:pt x="202" y="141"/>
                  <a:pt x="201" y="141"/>
                  <a:pt x="201" y="141"/>
                </a:cubicBezTo>
                <a:cubicBezTo>
                  <a:pt x="200" y="141"/>
                  <a:pt x="200" y="141"/>
                  <a:pt x="199" y="140"/>
                </a:cubicBezTo>
                <a:cubicBezTo>
                  <a:pt x="199" y="140"/>
                  <a:pt x="198" y="139"/>
                  <a:pt x="198" y="138"/>
                </a:cubicBezTo>
                <a:cubicBezTo>
                  <a:pt x="198" y="138"/>
                  <a:pt x="199" y="137"/>
                  <a:pt x="199" y="137"/>
                </a:cubicBezTo>
                <a:cubicBezTo>
                  <a:pt x="199" y="136"/>
                  <a:pt x="200" y="136"/>
                  <a:pt x="200" y="136"/>
                </a:cubicBezTo>
                <a:close/>
                <a:moveTo>
                  <a:pt x="184" y="132"/>
                </a:moveTo>
                <a:cubicBezTo>
                  <a:pt x="184" y="132"/>
                  <a:pt x="184" y="133"/>
                  <a:pt x="184" y="133"/>
                </a:cubicBezTo>
                <a:cubicBezTo>
                  <a:pt x="184" y="133"/>
                  <a:pt x="185" y="133"/>
                  <a:pt x="185" y="133"/>
                </a:cubicBezTo>
                <a:cubicBezTo>
                  <a:pt x="185" y="133"/>
                  <a:pt x="186" y="133"/>
                  <a:pt x="186" y="134"/>
                </a:cubicBezTo>
                <a:cubicBezTo>
                  <a:pt x="186" y="134"/>
                  <a:pt x="186" y="135"/>
                  <a:pt x="186" y="136"/>
                </a:cubicBezTo>
                <a:cubicBezTo>
                  <a:pt x="186" y="138"/>
                  <a:pt x="186" y="139"/>
                  <a:pt x="185" y="139"/>
                </a:cubicBezTo>
                <a:cubicBezTo>
                  <a:pt x="184" y="140"/>
                  <a:pt x="183" y="141"/>
                  <a:pt x="182" y="141"/>
                </a:cubicBezTo>
                <a:cubicBezTo>
                  <a:pt x="181" y="141"/>
                  <a:pt x="180" y="141"/>
                  <a:pt x="179" y="140"/>
                </a:cubicBezTo>
                <a:cubicBezTo>
                  <a:pt x="178" y="139"/>
                  <a:pt x="177" y="138"/>
                  <a:pt x="177" y="136"/>
                </a:cubicBezTo>
                <a:cubicBezTo>
                  <a:pt x="177" y="136"/>
                  <a:pt x="178" y="136"/>
                  <a:pt x="178" y="135"/>
                </a:cubicBezTo>
                <a:cubicBezTo>
                  <a:pt x="178" y="135"/>
                  <a:pt x="178" y="135"/>
                  <a:pt x="178" y="134"/>
                </a:cubicBezTo>
                <a:cubicBezTo>
                  <a:pt x="178" y="134"/>
                  <a:pt x="177" y="135"/>
                  <a:pt x="177" y="135"/>
                </a:cubicBezTo>
                <a:cubicBezTo>
                  <a:pt x="175" y="135"/>
                  <a:pt x="174" y="134"/>
                  <a:pt x="174" y="134"/>
                </a:cubicBezTo>
                <a:cubicBezTo>
                  <a:pt x="174" y="133"/>
                  <a:pt x="174" y="133"/>
                  <a:pt x="175" y="133"/>
                </a:cubicBezTo>
                <a:cubicBezTo>
                  <a:pt x="177" y="133"/>
                  <a:pt x="177" y="133"/>
                  <a:pt x="177" y="133"/>
                </a:cubicBezTo>
                <a:cubicBezTo>
                  <a:pt x="177" y="133"/>
                  <a:pt x="177" y="134"/>
                  <a:pt x="178" y="134"/>
                </a:cubicBezTo>
                <a:cubicBezTo>
                  <a:pt x="179" y="133"/>
                  <a:pt x="180" y="133"/>
                  <a:pt x="181" y="132"/>
                </a:cubicBezTo>
                <a:cubicBezTo>
                  <a:pt x="182" y="132"/>
                  <a:pt x="183" y="132"/>
                  <a:pt x="184" y="132"/>
                </a:cubicBezTo>
                <a:close/>
                <a:moveTo>
                  <a:pt x="149" y="64"/>
                </a:moveTo>
                <a:cubicBezTo>
                  <a:pt x="149" y="64"/>
                  <a:pt x="149" y="64"/>
                  <a:pt x="149" y="65"/>
                </a:cubicBezTo>
                <a:cubicBezTo>
                  <a:pt x="149" y="65"/>
                  <a:pt x="149" y="65"/>
                  <a:pt x="148" y="65"/>
                </a:cubicBezTo>
                <a:cubicBezTo>
                  <a:pt x="148" y="65"/>
                  <a:pt x="147" y="64"/>
                  <a:pt x="147" y="63"/>
                </a:cubicBezTo>
                <a:cubicBezTo>
                  <a:pt x="147" y="62"/>
                  <a:pt x="148" y="61"/>
                  <a:pt x="148" y="60"/>
                </a:cubicBezTo>
                <a:cubicBezTo>
                  <a:pt x="149" y="60"/>
                  <a:pt x="150" y="59"/>
                  <a:pt x="151" y="59"/>
                </a:cubicBezTo>
                <a:cubicBezTo>
                  <a:pt x="152" y="59"/>
                  <a:pt x="152" y="60"/>
                  <a:pt x="152" y="60"/>
                </a:cubicBezTo>
                <a:cubicBezTo>
                  <a:pt x="152" y="62"/>
                  <a:pt x="151" y="63"/>
                  <a:pt x="149" y="64"/>
                </a:cubicBezTo>
                <a:close/>
                <a:moveTo>
                  <a:pt x="139" y="53"/>
                </a:moveTo>
                <a:cubicBezTo>
                  <a:pt x="139" y="53"/>
                  <a:pt x="138" y="53"/>
                  <a:pt x="138" y="53"/>
                </a:cubicBezTo>
                <a:cubicBezTo>
                  <a:pt x="137" y="52"/>
                  <a:pt x="137" y="52"/>
                  <a:pt x="137" y="51"/>
                </a:cubicBezTo>
                <a:cubicBezTo>
                  <a:pt x="137" y="50"/>
                  <a:pt x="138" y="48"/>
                  <a:pt x="139" y="47"/>
                </a:cubicBezTo>
                <a:cubicBezTo>
                  <a:pt x="140" y="45"/>
                  <a:pt x="141" y="44"/>
                  <a:pt x="142" y="44"/>
                </a:cubicBezTo>
                <a:cubicBezTo>
                  <a:pt x="142" y="44"/>
                  <a:pt x="143" y="44"/>
                  <a:pt x="143" y="45"/>
                </a:cubicBezTo>
                <a:cubicBezTo>
                  <a:pt x="143" y="47"/>
                  <a:pt x="143" y="49"/>
                  <a:pt x="141" y="50"/>
                </a:cubicBezTo>
                <a:cubicBezTo>
                  <a:pt x="140" y="51"/>
                  <a:pt x="139" y="52"/>
                  <a:pt x="139" y="53"/>
                </a:cubicBezTo>
                <a:close/>
                <a:moveTo>
                  <a:pt x="81" y="75"/>
                </a:moveTo>
                <a:cubicBezTo>
                  <a:pt x="80" y="75"/>
                  <a:pt x="80" y="75"/>
                  <a:pt x="80" y="74"/>
                </a:cubicBezTo>
                <a:cubicBezTo>
                  <a:pt x="80" y="72"/>
                  <a:pt x="80" y="70"/>
                  <a:pt x="80" y="69"/>
                </a:cubicBezTo>
                <a:cubicBezTo>
                  <a:pt x="80" y="68"/>
                  <a:pt x="81" y="67"/>
                  <a:pt x="82" y="67"/>
                </a:cubicBezTo>
                <a:cubicBezTo>
                  <a:pt x="83" y="68"/>
                  <a:pt x="83" y="68"/>
                  <a:pt x="83" y="68"/>
                </a:cubicBezTo>
                <a:cubicBezTo>
                  <a:pt x="83" y="69"/>
                  <a:pt x="83" y="69"/>
                  <a:pt x="83" y="69"/>
                </a:cubicBezTo>
                <a:cubicBezTo>
                  <a:pt x="83" y="69"/>
                  <a:pt x="83" y="70"/>
                  <a:pt x="82" y="72"/>
                </a:cubicBezTo>
                <a:cubicBezTo>
                  <a:pt x="82" y="73"/>
                  <a:pt x="81" y="74"/>
                  <a:pt x="81" y="75"/>
                </a:cubicBezTo>
                <a:close/>
                <a:moveTo>
                  <a:pt x="168" y="132"/>
                </a:moveTo>
                <a:cubicBezTo>
                  <a:pt x="167" y="132"/>
                  <a:pt x="166" y="132"/>
                  <a:pt x="164" y="131"/>
                </a:cubicBezTo>
                <a:cubicBezTo>
                  <a:pt x="162" y="130"/>
                  <a:pt x="162" y="130"/>
                  <a:pt x="162" y="130"/>
                </a:cubicBezTo>
                <a:cubicBezTo>
                  <a:pt x="162" y="130"/>
                  <a:pt x="163" y="129"/>
                  <a:pt x="163" y="129"/>
                </a:cubicBezTo>
                <a:cubicBezTo>
                  <a:pt x="164" y="129"/>
                  <a:pt x="165" y="129"/>
                  <a:pt x="167" y="130"/>
                </a:cubicBezTo>
                <a:cubicBezTo>
                  <a:pt x="168" y="130"/>
                  <a:pt x="169" y="131"/>
                  <a:pt x="169" y="131"/>
                </a:cubicBezTo>
                <a:cubicBezTo>
                  <a:pt x="169" y="132"/>
                  <a:pt x="169" y="132"/>
                  <a:pt x="168" y="132"/>
                </a:cubicBezTo>
                <a:cubicBezTo>
                  <a:pt x="168" y="132"/>
                  <a:pt x="168" y="132"/>
                  <a:pt x="168" y="132"/>
                </a:cubicBezTo>
                <a:cubicBezTo>
                  <a:pt x="168" y="132"/>
                  <a:pt x="168" y="132"/>
                  <a:pt x="168" y="132"/>
                </a:cubicBezTo>
                <a:close/>
                <a:moveTo>
                  <a:pt x="98" y="90"/>
                </a:moveTo>
                <a:cubicBezTo>
                  <a:pt x="97" y="90"/>
                  <a:pt x="96" y="89"/>
                  <a:pt x="96" y="88"/>
                </a:cubicBezTo>
                <a:cubicBezTo>
                  <a:pt x="95" y="87"/>
                  <a:pt x="95" y="86"/>
                  <a:pt x="95" y="85"/>
                </a:cubicBezTo>
                <a:cubicBezTo>
                  <a:pt x="95" y="85"/>
                  <a:pt x="95" y="85"/>
                  <a:pt x="95" y="85"/>
                </a:cubicBezTo>
                <a:cubicBezTo>
                  <a:pt x="96" y="85"/>
                  <a:pt x="97" y="86"/>
                  <a:pt x="97" y="87"/>
                </a:cubicBezTo>
                <a:cubicBezTo>
                  <a:pt x="98" y="89"/>
                  <a:pt x="98" y="89"/>
                  <a:pt x="98" y="89"/>
                </a:cubicBezTo>
                <a:cubicBezTo>
                  <a:pt x="98" y="90"/>
                  <a:pt x="98" y="90"/>
                  <a:pt x="98" y="90"/>
                </a:cubicBezTo>
                <a:close/>
                <a:moveTo>
                  <a:pt x="161" y="116"/>
                </a:moveTo>
                <a:cubicBezTo>
                  <a:pt x="161" y="113"/>
                  <a:pt x="163" y="112"/>
                  <a:pt x="165" y="111"/>
                </a:cubicBezTo>
                <a:cubicBezTo>
                  <a:pt x="165" y="111"/>
                  <a:pt x="166" y="111"/>
                  <a:pt x="166" y="112"/>
                </a:cubicBezTo>
                <a:cubicBezTo>
                  <a:pt x="167" y="112"/>
                  <a:pt x="167" y="112"/>
                  <a:pt x="167" y="113"/>
                </a:cubicBezTo>
                <a:cubicBezTo>
                  <a:pt x="167" y="113"/>
                  <a:pt x="167" y="113"/>
                  <a:pt x="167" y="113"/>
                </a:cubicBezTo>
                <a:cubicBezTo>
                  <a:pt x="167" y="114"/>
                  <a:pt x="167" y="114"/>
                  <a:pt x="167" y="114"/>
                </a:cubicBezTo>
                <a:cubicBezTo>
                  <a:pt x="163" y="117"/>
                  <a:pt x="163" y="117"/>
                  <a:pt x="163" y="117"/>
                </a:cubicBezTo>
                <a:cubicBezTo>
                  <a:pt x="163" y="117"/>
                  <a:pt x="163" y="117"/>
                  <a:pt x="163" y="117"/>
                </a:cubicBezTo>
                <a:cubicBezTo>
                  <a:pt x="163" y="117"/>
                  <a:pt x="163" y="117"/>
                  <a:pt x="162" y="117"/>
                </a:cubicBezTo>
                <a:cubicBezTo>
                  <a:pt x="162" y="117"/>
                  <a:pt x="161" y="117"/>
                  <a:pt x="161" y="116"/>
                </a:cubicBezTo>
                <a:close/>
                <a:moveTo>
                  <a:pt x="153" y="42"/>
                </a:moveTo>
                <a:cubicBezTo>
                  <a:pt x="153" y="42"/>
                  <a:pt x="152" y="41"/>
                  <a:pt x="152" y="40"/>
                </a:cubicBezTo>
                <a:cubicBezTo>
                  <a:pt x="152" y="39"/>
                  <a:pt x="153" y="38"/>
                  <a:pt x="153" y="37"/>
                </a:cubicBezTo>
                <a:cubicBezTo>
                  <a:pt x="153" y="36"/>
                  <a:pt x="154" y="35"/>
                  <a:pt x="155" y="35"/>
                </a:cubicBezTo>
                <a:cubicBezTo>
                  <a:pt x="155" y="35"/>
                  <a:pt x="155" y="36"/>
                  <a:pt x="155" y="37"/>
                </a:cubicBezTo>
                <a:cubicBezTo>
                  <a:pt x="155" y="38"/>
                  <a:pt x="155" y="39"/>
                  <a:pt x="154" y="40"/>
                </a:cubicBezTo>
                <a:cubicBezTo>
                  <a:pt x="154" y="41"/>
                  <a:pt x="153" y="42"/>
                  <a:pt x="153" y="42"/>
                </a:cubicBezTo>
                <a:close/>
                <a:moveTo>
                  <a:pt x="43" y="46"/>
                </a:moveTo>
                <a:cubicBezTo>
                  <a:pt x="43" y="46"/>
                  <a:pt x="43" y="46"/>
                  <a:pt x="43" y="47"/>
                </a:cubicBezTo>
                <a:cubicBezTo>
                  <a:pt x="43" y="47"/>
                  <a:pt x="43" y="47"/>
                  <a:pt x="43" y="47"/>
                </a:cubicBezTo>
                <a:cubicBezTo>
                  <a:pt x="44" y="47"/>
                  <a:pt x="44" y="47"/>
                  <a:pt x="44" y="46"/>
                </a:cubicBezTo>
                <a:cubicBezTo>
                  <a:pt x="45" y="46"/>
                  <a:pt x="45" y="45"/>
                  <a:pt x="45" y="45"/>
                </a:cubicBezTo>
                <a:cubicBezTo>
                  <a:pt x="46" y="45"/>
                  <a:pt x="46" y="46"/>
                  <a:pt x="46" y="46"/>
                </a:cubicBezTo>
                <a:cubicBezTo>
                  <a:pt x="46" y="47"/>
                  <a:pt x="47" y="47"/>
                  <a:pt x="47" y="47"/>
                </a:cubicBezTo>
                <a:cubicBezTo>
                  <a:pt x="48" y="47"/>
                  <a:pt x="49" y="47"/>
                  <a:pt x="49" y="46"/>
                </a:cubicBezTo>
                <a:cubicBezTo>
                  <a:pt x="50" y="45"/>
                  <a:pt x="50" y="45"/>
                  <a:pt x="51" y="45"/>
                </a:cubicBezTo>
                <a:cubicBezTo>
                  <a:pt x="52" y="45"/>
                  <a:pt x="53" y="46"/>
                  <a:pt x="55" y="49"/>
                </a:cubicBezTo>
                <a:cubicBezTo>
                  <a:pt x="55" y="49"/>
                  <a:pt x="55" y="49"/>
                  <a:pt x="55" y="49"/>
                </a:cubicBezTo>
                <a:cubicBezTo>
                  <a:pt x="56" y="49"/>
                  <a:pt x="56" y="49"/>
                  <a:pt x="56" y="49"/>
                </a:cubicBezTo>
                <a:cubicBezTo>
                  <a:pt x="57" y="49"/>
                  <a:pt x="58" y="49"/>
                  <a:pt x="58" y="50"/>
                </a:cubicBezTo>
                <a:cubicBezTo>
                  <a:pt x="58" y="51"/>
                  <a:pt x="58" y="51"/>
                  <a:pt x="57" y="51"/>
                </a:cubicBezTo>
                <a:cubicBezTo>
                  <a:pt x="57" y="51"/>
                  <a:pt x="57" y="51"/>
                  <a:pt x="57" y="52"/>
                </a:cubicBezTo>
                <a:cubicBezTo>
                  <a:pt x="57" y="52"/>
                  <a:pt x="57" y="53"/>
                  <a:pt x="57" y="53"/>
                </a:cubicBezTo>
                <a:cubicBezTo>
                  <a:pt x="58" y="54"/>
                  <a:pt x="58" y="54"/>
                  <a:pt x="58" y="54"/>
                </a:cubicBezTo>
                <a:cubicBezTo>
                  <a:pt x="59" y="54"/>
                  <a:pt x="59" y="55"/>
                  <a:pt x="59" y="55"/>
                </a:cubicBezTo>
                <a:cubicBezTo>
                  <a:pt x="59" y="56"/>
                  <a:pt x="60" y="56"/>
                  <a:pt x="60" y="58"/>
                </a:cubicBezTo>
                <a:cubicBezTo>
                  <a:pt x="60" y="59"/>
                  <a:pt x="59" y="60"/>
                  <a:pt x="59" y="60"/>
                </a:cubicBezTo>
                <a:cubicBezTo>
                  <a:pt x="58" y="63"/>
                  <a:pt x="58" y="63"/>
                  <a:pt x="58" y="63"/>
                </a:cubicBezTo>
                <a:cubicBezTo>
                  <a:pt x="58" y="63"/>
                  <a:pt x="58" y="63"/>
                  <a:pt x="59" y="63"/>
                </a:cubicBezTo>
                <a:cubicBezTo>
                  <a:pt x="60" y="63"/>
                  <a:pt x="60" y="64"/>
                  <a:pt x="60" y="64"/>
                </a:cubicBezTo>
                <a:cubicBezTo>
                  <a:pt x="59" y="64"/>
                  <a:pt x="59" y="64"/>
                  <a:pt x="59" y="64"/>
                </a:cubicBezTo>
                <a:cubicBezTo>
                  <a:pt x="59" y="64"/>
                  <a:pt x="59" y="64"/>
                  <a:pt x="59" y="65"/>
                </a:cubicBezTo>
                <a:cubicBezTo>
                  <a:pt x="60" y="65"/>
                  <a:pt x="60" y="65"/>
                  <a:pt x="60" y="66"/>
                </a:cubicBezTo>
                <a:cubicBezTo>
                  <a:pt x="60" y="66"/>
                  <a:pt x="59" y="67"/>
                  <a:pt x="59" y="67"/>
                </a:cubicBezTo>
                <a:cubicBezTo>
                  <a:pt x="58" y="67"/>
                  <a:pt x="58" y="66"/>
                  <a:pt x="58" y="66"/>
                </a:cubicBezTo>
                <a:cubicBezTo>
                  <a:pt x="57" y="65"/>
                  <a:pt x="57" y="65"/>
                  <a:pt x="56" y="65"/>
                </a:cubicBezTo>
                <a:cubicBezTo>
                  <a:pt x="56" y="65"/>
                  <a:pt x="55" y="66"/>
                  <a:pt x="55" y="66"/>
                </a:cubicBezTo>
                <a:cubicBezTo>
                  <a:pt x="55" y="67"/>
                  <a:pt x="55" y="68"/>
                  <a:pt x="55" y="68"/>
                </a:cubicBezTo>
                <a:cubicBezTo>
                  <a:pt x="55" y="69"/>
                  <a:pt x="55" y="70"/>
                  <a:pt x="57" y="71"/>
                </a:cubicBezTo>
                <a:cubicBezTo>
                  <a:pt x="58" y="72"/>
                  <a:pt x="60" y="74"/>
                  <a:pt x="61" y="75"/>
                </a:cubicBezTo>
                <a:cubicBezTo>
                  <a:pt x="63" y="77"/>
                  <a:pt x="65" y="79"/>
                  <a:pt x="66" y="81"/>
                </a:cubicBezTo>
                <a:cubicBezTo>
                  <a:pt x="67" y="83"/>
                  <a:pt x="68" y="85"/>
                  <a:pt x="68" y="86"/>
                </a:cubicBezTo>
                <a:cubicBezTo>
                  <a:pt x="67" y="86"/>
                  <a:pt x="66" y="85"/>
                  <a:pt x="64" y="84"/>
                </a:cubicBezTo>
                <a:cubicBezTo>
                  <a:pt x="62" y="82"/>
                  <a:pt x="61" y="80"/>
                  <a:pt x="59" y="78"/>
                </a:cubicBezTo>
                <a:cubicBezTo>
                  <a:pt x="57" y="75"/>
                  <a:pt x="55" y="73"/>
                  <a:pt x="54" y="71"/>
                </a:cubicBezTo>
                <a:cubicBezTo>
                  <a:pt x="52" y="70"/>
                  <a:pt x="51" y="69"/>
                  <a:pt x="51" y="69"/>
                </a:cubicBezTo>
                <a:cubicBezTo>
                  <a:pt x="49" y="69"/>
                  <a:pt x="48" y="69"/>
                  <a:pt x="48" y="69"/>
                </a:cubicBezTo>
                <a:cubicBezTo>
                  <a:pt x="48" y="70"/>
                  <a:pt x="48" y="70"/>
                  <a:pt x="48" y="71"/>
                </a:cubicBezTo>
                <a:cubicBezTo>
                  <a:pt x="48" y="72"/>
                  <a:pt x="48" y="72"/>
                  <a:pt x="48" y="72"/>
                </a:cubicBezTo>
                <a:cubicBezTo>
                  <a:pt x="48" y="72"/>
                  <a:pt x="47" y="72"/>
                  <a:pt x="47" y="72"/>
                </a:cubicBezTo>
                <a:cubicBezTo>
                  <a:pt x="46" y="72"/>
                  <a:pt x="46" y="72"/>
                  <a:pt x="46" y="71"/>
                </a:cubicBezTo>
                <a:cubicBezTo>
                  <a:pt x="46" y="71"/>
                  <a:pt x="46" y="71"/>
                  <a:pt x="46" y="71"/>
                </a:cubicBezTo>
                <a:cubicBezTo>
                  <a:pt x="46" y="71"/>
                  <a:pt x="46" y="70"/>
                  <a:pt x="46" y="70"/>
                </a:cubicBezTo>
                <a:cubicBezTo>
                  <a:pt x="38" y="65"/>
                  <a:pt x="38" y="65"/>
                  <a:pt x="38" y="65"/>
                </a:cubicBezTo>
                <a:cubicBezTo>
                  <a:pt x="38" y="64"/>
                  <a:pt x="39" y="64"/>
                  <a:pt x="39" y="63"/>
                </a:cubicBezTo>
                <a:cubicBezTo>
                  <a:pt x="38" y="63"/>
                  <a:pt x="37" y="62"/>
                  <a:pt x="37" y="62"/>
                </a:cubicBezTo>
                <a:cubicBezTo>
                  <a:pt x="36" y="63"/>
                  <a:pt x="35" y="62"/>
                  <a:pt x="35" y="62"/>
                </a:cubicBezTo>
                <a:cubicBezTo>
                  <a:pt x="35" y="62"/>
                  <a:pt x="35" y="61"/>
                  <a:pt x="35" y="61"/>
                </a:cubicBezTo>
                <a:cubicBezTo>
                  <a:pt x="36" y="60"/>
                  <a:pt x="36" y="60"/>
                  <a:pt x="36" y="60"/>
                </a:cubicBezTo>
                <a:cubicBezTo>
                  <a:pt x="35" y="59"/>
                  <a:pt x="35" y="57"/>
                  <a:pt x="35" y="55"/>
                </a:cubicBezTo>
                <a:cubicBezTo>
                  <a:pt x="35" y="52"/>
                  <a:pt x="36" y="51"/>
                  <a:pt x="39" y="50"/>
                </a:cubicBezTo>
                <a:cubicBezTo>
                  <a:pt x="38" y="49"/>
                  <a:pt x="38" y="49"/>
                  <a:pt x="38" y="49"/>
                </a:cubicBezTo>
                <a:cubicBezTo>
                  <a:pt x="37" y="48"/>
                  <a:pt x="37" y="48"/>
                  <a:pt x="37" y="47"/>
                </a:cubicBezTo>
                <a:cubicBezTo>
                  <a:pt x="40" y="49"/>
                  <a:pt x="40" y="49"/>
                  <a:pt x="40" y="49"/>
                </a:cubicBezTo>
                <a:cubicBezTo>
                  <a:pt x="41" y="49"/>
                  <a:pt x="41" y="48"/>
                  <a:pt x="41" y="47"/>
                </a:cubicBezTo>
                <a:cubicBezTo>
                  <a:pt x="41" y="47"/>
                  <a:pt x="42" y="46"/>
                  <a:pt x="43" y="46"/>
                </a:cubicBezTo>
                <a:close/>
                <a:moveTo>
                  <a:pt x="154" y="95"/>
                </a:moveTo>
                <a:cubicBezTo>
                  <a:pt x="154" y="91"/>
                  <a:pt x="155" y="89"/>
                  <a:pt x="158" y="89"/>
                </a:cubicBezTo>
                <a:cubicBezTo>
                  <a:pt x="160" y="89"/>
                  <a:pt x="161" y="90"/>
                  <a:pt x="161" y="91"/>
                </a:cubicBezTo>
                <a:cubicBezTo>
                  <a:pt x="161" y="92"/>
                  <a:pt x="161" y="93"/>
                  <a:pt x="162" y="94"/>
                </a:cubicBezTo>
                <a:cubicBezTo>
                  <a:pt x="161" y="96"/>
                  <a:pt x="160" y="98"/>
                  <a:pt x="160" y="99"/>
                </a:cubicBezTo>
                <a:cubicBezTo>
                  <a:pt x="159" y="101"/>
                  <a:pt x="157" y="102"/>
                  <a:pt x="155" y="102"/>
                </a:cubicBezTo>
                <a:cubicBezTo>
                  <a:pt x="155" y="101"/>
                  <a:pt x="156" y="100"/>
                  <a:pt x="157" y="99"/>
                </a:cubicBezTo>
                <a:cubicBezTo>
                  <a:pt x="156" y="98"/>
                  <a:pt x="156" y="97"/>
                  <a:pt x="155" y="97"/>
                </a:cubicBezTo>
                <a:cubicBezTo>
                  <a:pt x="154" y="97"/>
                  <a:pt x="154" y="96"/>
                  <a:pt x="154" y="95"/>
                </a:cubicBezTo>
                <a:close/>
                <a:moveTo>
                  <a:pt x="160" y="128"/>
                </a:moveTo>
                <a:cubicBezTo>
                  <a:pt x="161" y="128"/>
                  <a:pt x="162" y="128"/>
                  <a:pt x="162" y="128"/>
                </a:cubicBezTo>
                <a:cubicBezTo>
                  <a:pt x="161" y="129"/>
                  <a:pt x="161" y="130"/>
                  <a:pt x="161" y="130"/>
                </a:cubicBezTo>
                <a:cubicBezTo>
                  <a:pt x="161" y="130"/>
                  <a:pt x="160" y="131"/>
                  <a:pt x="159" y="131"/>
                </a:cubicBezTo>
                <a:cubicBezTo>
                  <a:pt x="159" y="129"/>
                  <a:pt x="159" y="129"/>
                  <a:pt x="160" y="128"/>
                </a:cubicBezTo>
                <a:close/>
                <a:moveTo>
                  <a:pt x="55" y="75"/>
                </a:moveTo>
                <a:cubicBezTo>
                  <a:pt x="55" y="75"/>
                  <a:pt x="56" y="76"/>
                  <a:pt x="57" y="76"/>
                </a:cubicBezTo>
                <a:cubicBezTo>
                  <a:pt x="57" y="77"/>
                  <a:pt x="57" y="78"/>
                  <a:pt x="57" y="79"/>
                </a:cubicBezTo>
                <a:cubicBezTo>
                  <a:pt x="57" y="81"/>
                  <a:pt x="57" y="82"/>
                  <a:pt x="56" y="83"/>
                </a:cubicBezTo>
                <a:cubicBezTo>
                  <a:pt x="56" y="83"/>
                  <a:pt x="55" y="84"/>
                  <a:pt x="53" y="84"/>
                </a:cubicBezTo>
                <a:cubicBezTo>
                  <a:pt x="52" y="84"/>
                  <a:pt x="51" y="84"/>
                  <a:pt x="51" y="84"/>
                </a:cubicBezTo>
                <a:cubicBezTo>
                  <a:pt x="50" y="83"/>
                  <a:pt x="49" y="83"/>
                  <a:pt x="49" y="83"/>
                </a:cubicBezTo>
                <a:cubicBezTo>
                  <a:pt x="49" y="83"/>
                  <a:pt x="48" y="84"/>
                  <a:pt x="48" y="84"/>
                </a:cubicBezTo>
                <a:cubicBezTo>
                  <a:pt x="46" y="84"/>
                  <a:pt x="45" y="83"/>
                  <a:pt x="45" y="81"/>
                </a:cubicBezTo>
                <a:cubicBezTo>
                  <a:pt x="45" y="80"/>
                  <a:pt x="46" y="78"/>
                  <a:pt x="48" y="77"/>
                </a:cubicBezTo>
                <a:cubicBezTo>
                  <a:pt x="49" y="76"/>
                  <a:pt x="51" y="75"/>
                  <a:pt x="55" y="75"/>
                </a:cubicBezTo>
                <a:close/>
                <a:moveTo>
                  <a:pt x="59" y="90"/>
                </a:moveTo>
                <a:cubicBezTo>
                  <a:pt x="58" y="89"/>
                  <a:pt x="57" y="88"/>
                  <a:pt x="57" y="86"/>
                </a:cubicBezTo>
                <a:cubicBezTo>
                  <a:pt x="57" y="85"/>
                  <a:pt x="58" y="84"/>
                  <a:pt x="59" y="84"/>
                </a:cubicBezTo>
                <a:cubicBezTo>
                  <a:pt x="59" y="83"/>
                  <a:pt x="60" y="83"/>
                  <a:pt x="61" y="83"/>
                </a:cubicBezTo>
                <a:cubicBezTo>
                  <a:pt x="62" y="83"/>
                  <a:pt x="63" y="84"/>
                  <a:pt x="63" y="84"/>
                </a:cubicBezTo>
                <a:cubicBezTo>
                  <a:pt x="63" y="85"/>
                  <a:pt x="64" y="86"/>
                  <a:pt x="64" y="87"/>
                </a:cubicBezTo>
                <a:cubicBezTo>
                  <a:pt x="63" y="88"/>
                  <a:pt x="63" y="89"/>
                  <a:pt x="62" y="89"/>
                </a:cubicBezTo>
                <a:cubicBezTo>
                  <a:pt x="62" y="90"/>
                  <a:pt x="61" y="90"/>
                  <a:pt x="61" y="90"/>
                </a:cubicBezTo>
                <a:cubicBezTo>
                  <a:pt x="60" y="90"/>
                  <a:pt x="60" y="90"/>
                  <a:pt x="60" y="90"/>
                </a:cubicBezTo>
                <a:cubicBezTo>
                  <a:pt x="60" y="90"/>
                  <a:pt x="59" y="90"/>
                  <a:pt x="59" y="90"/>
                </a:cubicBezTo>
                <a:close/>
                <a:moveTo>
                  <a:pt x="203" y="52"/>
                </a:moveTo>
                <a:cubicBezTo>
                  <a:pt x="203" y="52"/>
                  <a:pt x="203" y="52"/>
                  <a:pt x="203" y="52"/>
                </a:cubicBezTo>
                <a:cubicBezTo>
                  <a:pt x="203" y="52"/>
                  <a:pt x="203" y="52"/>
                  <a:pt x="203" y="51"/>
                </a:cubicBezTo>
                <a:cubicBezTo>
                  <a:pt x="203" y="50"/>
                  <a:pt x="203" y="50"/>
                  <a:pt x="204" y="49"/>
                </a:cubicBezTo>
                <a:cubicBezTo>
                  <a:pt x="205" y="48"/>
                  <a:pt x="206" y="48"/>
                  <a:pt x="207" y="47"/>
                </a:cubicBezTo>
                <a:cubicBezTo>
                  <a:pt x="207" y="47"/>
                  <a:pt x="207" y="47"/>
                  <a:pt x="207" y="48"/>
                </a:cubicBezTo>
                <a:cubicBezTo>
                  <a:pt x="207" y="48"/>
                  <a:pt x="207" y="48"/>
                  <a:pt x="207" y="48"/>
                </a:cubicBezTo>
                <a:cubicBezTo>
                  <a:pt x="207" y="50"/>
                  <a:pt x="206" y="51"/>
                  <a:pt x="203" y="52"/>
                </a:cubicBezTo>
                <a:close/>
                <a:moveTo>
                  <a:pt x="29" y="45"/>
                </a:moveTo>
                <a:cubicBezTo>
                  <a:pt x="28" y="43"/>
                  <a:pt x="27" y="42"/>
                  <a:pt x="25" y="41"/>
                </a:cubicBezTo>
                <a:cubicBezTo>
                  <a:pt x="24" y="39"/>
                  <a:pt x="23" y="37"/>
                  <a:pt x="23" y="35"/>
                </a:cubicBezTo>
                <a:cubicBezTo>
                  <a:pt x="23" y="34"/>
                  <a:pt x="24" y="33"/>
                  <a:pt x="24" y="33"/>
                </a:cubicBezTo>
                <a:cubicBezTo>
                  <a:pt x="24" y="33"/>
                  <a:pt x="25" y="33"/>
                  <a:pt x="25" y="32"/>
                </a:cubicBezTo>
                <a:cubicBezTo>
                  <a:pt x="26" y="32"/>
                  <a:pt x="26" y="32"/>
                  <a:pt x="27" y="32"/>
                </a:cubicBezTo>
                <a:cubicBezTo>
                  <a:pt x="27" y="32"/>
                  <a:pt x="27" y="31"/>
                  <a:pt x="27" y="30"/>
                </a:cubicBezTo>
                <a:cubicBezTo>
                  <a:pt x="27" y="29"/>
                  <a:pt x="27" y="29"/>
                  <a:pt x="27" y="29"/>
                </a:cubicBezTo>
                <a:cubicBezTo>
                  <a:pt x="27" y="28"/>
                  <a:pt x="26" y="28"/>
                  <a:pt x="26" y="28"/>
                </a:cubicBezTo>
                <a:cubicBezTo>
                  <a:pt x="27" y="27"/>
                  <a:pt x="27" y="27"/>
                  <a:pt x="27" y="27"/>
                </a:cubicBezTo>
                <a:cubicBezTo>
                  <a:pt x="27" y="27"/>
                  <a:pt x="28" y="28"/>
                  <a:pt x="28" y="29"/>
                </a:cubicBezTo>
                <a:cubicBezTo>
                  <a:pt x="28" y="29"/>
                  <a:pt x="28" y="30"/>
                  <a:pt x="29" y="30"/>
                </a:cubicBezTo>
                <a:cubicBezTo>
                  <a:pt x="30" y="30"/>
                  <a:pt x="31" y="30"/>
                  <a:pt x="31" y="28"/>
                </a:cubicBezTo>
                <a:cubicBezTo>
                  <a:pt x="33" y="28"/>
                  <a:pt x="34" y="29"/>
                  <a:pt x="35" y="30"/>
                </a:cubicBezTo>
                <a:cubicBezTo>
                  <a:pt x="36" y="30"/>
                  <a:pt x="36" y="30"/>
                  <a:pt x="36" y="30"/>
                </a:cubicBezTo>
                <a:cubicBezTo>
                  <a:pt x="36" y="30"/>
                  <a:pt x="36" y="30"/>
                  <a:pt x="37" y="30"/>
                </a:cubicBezTo>
                <a:cubicBezTo>
                  <a:pt x="39" y="30"/>
                  <a:pt x="40" y="30"/>
                  <a:pt x="41" y="31"/>
                </a:cubicBezTo>
                <a:cubicBezTo>
                  <a:pt x="42" y="32"/>
                  <a:pt x="42" y="33"/>
                  <a:pt x="43" y="34"/>
                </a:cubicBezTo>
                <a:cubicBezTo>
                  <a:pt x="43" y="36"/>
                  <a:pt x="43" y="37"/>
                  <a:pt x="43" y="38"/>
                </a:cubicBezTo>
                <a:cubicBezTo>
                  <a:pt x="43" y="39"/>
                  <a:pt x="44" y="39"/>
                  <a:pt x="44" y="39"/>
                </a:cubicBezTo>
                <a:cubicBezTo>
                  <a:pt x="44" y="40"/>
                  <a:pt x="44" y="40"/>
                  <a:pt x="43" y="40"/>
                </a:cubicBezTo>
                <a:cubicBezTo>
                  <a:pt x="43" y="39"/>
                  <a:pt x="43" y="40"/>
                  <a:pt x="43" y="41"/>
                </a:cubicBezTo>
                <a:cubicBezTo>
                  <a:pt x="43" y="41"/>
                  <a:pt x="43" y="42"/>
                  <a:pt x="43" y="42"/>
                </a:cubicBezTo>
                <a:cubicBezTo>
                  <a:pt x="43" y="42"/>
                  <a:pt x="43" y="43"/>
                  <a:pt x="42" y="44"/>
                </a:cubicBezTo>
                <a:cubicBezTo>
                  <a:pt x="42" y="45"/>
                  <a:pt x="40" y="45"/>
                  <a:pt x="38" y="45"/>
                </a:cubicBezTo>
                <a:cubicBezTo>
                  <a:pt x="37" y="45"/>
                  <a:pt x="36" y="45"/>
                  <a:pt x="35" y="45"/>
                </a:cubicBezTo>
                <a:cubicBezTo>
                  <a:pt x="35" y="45"/>
                  <a:pt x="34" y="45"/>
                  <a:pt x="33" y="45"/>
                </a:cubicBezTo>
                <a:cubicBezTo>
                  <a:pt x="33" y="45"/>
                  <a:pt x="32" y="45"/>
                  <a:pt x="31" y="45"/>
                </a:cubicBezTo>
                <a:cubicBezTo>
                  <a:pt x="29" y="45"/>
                  <a:pt x="29" y="45"/>
                  <a:pt x="29" y="45"/>
                </a:cubicBezTo>
                <a:close/>
                <a:moveTo>
                  <a:pt x="30" y="94"/>
                </a:moveTo>
                <a:cubicBezTo>
                  <a:pt x="30" y="94"/>
                  <a:pt x="30" y="94"/>
                  <a:pt x="29" y="94"/>
                </a:cubicBezTo>
                <a:cubicBezTo>
                  <a:pt x="29" y="94"/>
                  <a:pt x="28" y="93"/>
                  <a:pt x="28" y="93"/>
                </a:cubicBezTo>
                <a:cubicBezTo>
                  <a:pt x="28" y="92"/>
                  <a:pt x="28" y="91"/>
                  <a:pt x="29" y="90"/>
                </a:cubicBezTo>
                <a:cubicBezTo>
                  <a:pt x="30" y="90"/>
                  <a:pt x="31" y="91"/>
                  <a:pt x="32" y="92"/>
                </a:cubicBezTo>
                <a:cubicBezTo>
                  <a:pt x="32" y="92"/>
                  <a:pt x="32" y="93"/>
                  <a:pt x="32" y="93"/>
                </a:cubicBezTo>
                <a:cubicBezTo>
                  <a:pt x="31" y="94"/>
                  <a:pt x="31" y="94"/>
                  <a:pt x="30" y="94"/>
                </a:cubicBezTo>
                <a:close/>
                <a:moveTo>
                  <a:pt x="29" y="61"/>
                </a:moveTo>
                <a:cubicBezTo>
                  <a:pt x="29" y="61"/>
                  <a:pt x="29" y="62"/>
                  <a:pt x="28" y="62"/>
                </a:cubicBezTo>
                <a:cubicBezTo>
                  <a:pt x="27" y="62"/>
                  <a:pt x="26" y="61"/>
                  <a:pt x="26" y="60"/>
                </a:cubicBezTo>
                <a:cubicBezTo>
                  <a:pt x="26" y="59"/>
                  <a:pt x="27" y="59"/>
                  <a:pt x="28" y="59"/>
                </a:cubicBezTo>
                <a:cubicBezTo>
                  <a:pt x="29" y="59"/>
                  <a:pt x="30" y="60"/>
                  <a:pt x="30" y="61"/>
                </a:cubicBezTo>
                <a:cubicBezTo>
                  <a:pt x="30" y="61"/>
                  <a:pt x="29" y="61"/>
                  <a:pt x="29" y="61"/>
                </a:cubicBezTo>
                <a:close/>
                <a:moveTo>
                  <a:pt x="165" y="122"/>
                </a:moveTo>
                <a:cubicBezTo>
                  <a:pt x="165" y="121"/>
                  <a:pt x="165" y="121"/>
                  <a:pt x="166" y="121"/>
                </a:cubicBezTo>
                <a:cubicBezTo>
                  <a:pt x="166" y="121"/>
                  <a:pt x="167" y="122"/>
                  <a:pt x="167" y="122"/>
                </a:cubicBezTo>
                <a:cubicBezTo>
                  <a:pt x="168" y="122"/>
                  <a:pt x="168" y="123"/>
                  <a:pt x="168" y="123"/>
                </a:cubicBezTo>
                <a:cubicBezTo>
                  <a:pt x="168" y="123"/>
                  <a:pt x="168" y="123"/>
                  <a:pt x="168" y="123"/>
                </a:cubicBezTo>
                <a:cubicBezTo>
                  <a:pt x="167" y="123"/>
                  <a:pt x="166" y="123"/>
                  <a:pt x="165" y="122"/>
                </a:cubicBezTo>
                <a:close/>
                <a:moveTo>
                  <a:pt x="31" y="118"/>
                </a:moveTo>
                <a:cubicBezTo>
                  <a:pt x="30" y="118"/>
                  <a:pt x="30" y="118"/>
                  <a:pt x="29" y="117"/>
                </a:cubicBezTo>
                <a:cubicBezTo>
                  <a:pt x="28" y="116"/>
                  <a:pt x="28" y="116"/>
                  <a:pt x="28" y="116"/>
                </a:cubicBezTo>
                <a:cubicBezTo>
                  <a:pt x="28" y="116"/>
                  <a:pt x="28" y="115"/>
                  <a:pt x="28" y="115"/>
                </a:cubicBezTo>
                <a:cubicBezTo>
                  <a:pt x="28" y="113"/>
                  <a:pt x="28" y="113"/>
                  <a:pt x="28" y="113"/>
                </a:cubicBezTo>
                <a:cubicBezTo>
                  <a:pt x="28" y="112"/>
                  <a:pt x="28" y="112"/>
                  <a:pt x="28" y="111"/>
                </a:cubicBezTo>
                <a:cubicBezTo>
                  <a:pt x="28" y="111"/>
                  <a:pt x="28" y="111"/>
                  <a:pt x="28" y="111"/>
                </a:cubicBezTo>
                <a:cubicBezTo>
                  <a:pt x="27" y="110"/>
                  <a:pt x="27" y="110"/>
                  <a:pt x="27" y="110"/>
                </a:cubicBezTo>
                <a:cubicBezTo>
                  <a:pt x="27" y="110"/>
                  <a:pt x="27" y="110"/>
                  <a:pt x="27" y="110"/>
                </a:cubicBezTo>
                <a:cubicBezTo>
                  <a:pt x="27" y="109"/>
                  <a:pt x="27" y="109"/>
                  <a:pt x="28" y="108"/>
                </a:cubicBezTo>
                <a:cubicBezTo>
                  <a:pt x="28" y="108"/>
                  <a:pt x="27" y="107"/>
                  <a:pt x="27" y="107"/>
                </a:cubicBezTo>
                <a:cubicBezTo>
                  <a:pt x="26" y="106"/>
                  <a:pt x="26" y="106"/>
                  <a:pt x="26" y="105"/>
                </a:cubicBezTo>
                <a:cubicBezTo>
                  <a:pt x="26" y="105"/>
                  <a:pt x="26" y="105"/>
                  <a:pt x="26" y="105"/>
                </a:cubicBezTo>
                <a:cubicBezTo>
                  <a:pt x="26" y="105"/>
                  <a:pt x="26" y="104"/>
                  <a:pt x="26" y="104"/>
                </a:cubicBezTo>
                <a:cubicBezTo>
                  <a:pt x="27" y="104"/>
                  <a:pt x="28" y="104"/>
                  <a:pt x="28" y="103"/>
                </a:cubicBezTo>
                <a:cubicBezTo>
                  <a:pt x="29" y="102"/>
                  <a:pt x="30" y="101"/>
                  <a:pt x="31" y="99"/>
                </a:cubicBezTo>
                <a:cubicBezTo>
                  <a:pt x="32" y="98"/>
                  <a:pt x="34" y="97"/>
                  <a:pt x="35" y="96"/>
                </a:cubicBezTo>
                <a:cubicBezTo>
                  <a:pt x="37" y="95"/>
                  <a:pt x="39" y="95"/>
                  <a:pt x="41" y="95"/>
                </a:cubicBezTo>
                <a:cubicBezTo>
                  <a:pt x="45" y="95"/>
                  <a:pt x="45" y="95"/>
                  <a:pt x="45" y="95"/>
                </a:cubicBezTo>
                <a:cubicBezTo>
                  <a:pt x="48" y="97"/>
                  <a:pt x="48" y="97"/>
                  <a:pt x="48" y="97"/>
                </a:cubicBezTo>
                <a:cubicBezTo>
                  <a:pt x="49" y="97"/>
                  <a:pt x="49" y="98"/>
                  <a:pt x="49" y="98"/>
                </a:cubicBezTo>
                <a:cubicBezTo>
                  <a:pt x="50" y="98"/>
                  <a:pt x="50" y="98"/>
                  <a:pt x="50" y="99"/>
                </a:cubicBezTo>
                <a:cubicBezTo>
                  <a:pt x="51" y="100"/>
                  <a:pt x="51" y="100"/>
                  <a:pt x="51" y="100"/>
                </a:cubicBezTo>
                <a:cubicBezTo>
                  <a:pt x="51" y="100"/>
                  <a:pt x="51" y="101"/>
                  <a:pt x="50" y="101"/>
                </a:cubicBezTo>
                <a:cubicBezTo>
                  <a:pt x="50" y="101"/>
                  <a:pt x="50" y="102"/>
                  <a:pt x="50" y="102"/>
                </a:cubicBezTo>
                <a:cubicBezTo>
                  <a:pt x="50" y="102"/>
                  <a:pt x="51" y="102"/>
                  <a:pt x="52" y="102"/>
                </a:cubicBezTo>
                <a:cubicBezTo>
                  <a:pt x="53" y="102"/>
                  <a:pt x="53" y="103"/>
                  <a:pt x="53" y="103"/>
                </a:cubicBezTo>
                <a:cubicBezTo>
                  <a:pt x="53" y="104"/>
                  <a:pt x="53" y="104"/>
                  <a:pt x="53" y="104"/>
                </a:cubicBezTo>
                <a:cubicBezTo>
                  <a:pt x="53" y="105"/>
                  <a:pt x="52" y="105"/>
                  <a:pt x="52" y="106"/>
                </a:cubicBezTo>
                <a:cubicBezTo>
                  <a:pt x="52" y="106"/>
                  <a:pt x="53" y="107"/>
                  <a:pt x="54" y="107"/>
                </a:cubicBezTo>
                <a:cubicBezTo>
                  <a:pt x="54" y="107"/>
                  <a:pt x="55" y="107"/>
                  <a:pt x="55" y="108"/>
                </a:cubicBezTo>
                <a:cubicBezTo>
                  <a:pt x="55" y="109"/>
                  <a:pt x="54" y="110"/>
                  <a:pt x="54" y="110"/>
                </a:cubicBezTo>
                <a:cubicBezTo>
                  <a:pt x="54" y="111"/>
                  <a:pt x="54" y="111"/>
                  <a:pt x="54" y="111"/>
                </a:cubicBezTo>
                <a:cubicBezTo>
                  <a:pt x="54" y="111"/>
                  <a:pt x="54" y="111"/>
                  <a:pt x="54" y="111"/>
                </a:cubicBezTo>
                <a:cubicBezTo>
                  <a:pt x="54" y="111"/>
                  <a:pt x="54" y="112"/>
                  <a:pt x="53" y="113"/>
                </a:cubicBezTo>
                <a:cubicBezTo>
                  <a:pt x="53" y="115"/>
                  <a:pt x="52" y="116"/>
                  <a:pt x="52" y="117"/>
                </a:cubicBezTo>
                <a:cubicBezTo>
                  <a:pt x="51" y="119"/>
                  <a:pt x="49" y="120"/>
                  <a:pt x="48" y="122"/>
                </a:cubicBezTo>
                <a:cubicBezTo>
                  <a:pt x="46" y="123"/>
                  <a:pt x="44" y="123"/>
                  <a:pt x="41" y="123"/>
                </a:cubicBezTo>
                <a:cubicBezTo>
                  <a:pt x="41" y="123"/>
                  <a:pt x="41" y="123"/>
                  <a:pt x="41" y="123"/>
                </a:cubicBezTo>
                <a:cubicBezTo>
                  <a:pt x="41" y="123"/>
                  <a:pt x="41" y="123"/>
                  <a:pt x="40" y="123"/>
                </a:cubicBezTo>
                <a:cubicBezTo>
                  <a:pt x="36" y="121"/>
                  <a:pt x="36" y="121"/>
                  <a:pt x="36" y="121"/>
                </a:cubicBezTo>
                <a:cubicBezTo>
                  <a:pt x="35" y="121"/>
                  <a:pt x="34" y="120"/>
                  <a:pt x="33" y="120"/>
                </a:cubicBezTo>
                <a:cubicBezTo>
                  <a:pt x="32" y="119"/>
                  <a:pt x="31" y="119"/>
                  <a:pt x="31" y="118"/>
                </a:cubicBezTo>
                <a:close/>
                <a:moveTo>
                  <a:pt x="1" y="91"/>
                </a:moveTo>
                <a:cubicBezTo>
                  <a:pt x="3" y="91"/>
                  <a:pt x="3" y="91"/>
                  <a:pt x="4" y="92"/>
                </a:cubicBezTo>
                <a:cubicBezTo>
                  <a:pt x="4" y="92"/>
                  <a:pt x="5" y="93"/>
                  <a:pt x="5" y="93"/>
                </a:cubicBezTo>
                <a:cubicBezTo>
                  <a:pt x="5" y="94"/>
                  <a:pt x="5" y="94"/>
                  <a:pt x="5" y="94"/>
                </a:cubicBezTo>
                <a:cubicBezTo>
                  <a:pt x="5" y="94"/>
                  <a:pt x="4" y="94"/>
                  <a:pt x="4" y="94"/>
                </a:cubicBezTo>
                <a:cubicBezTo>
                  <a:pt x="3" y="94"/>
                  <a:pt x="2" y="94"/>
                  <a:pt x="2" y="94"/>
                </a:cubicBezTo>
                <a:cubicBezTo>
                  <a:pt x="1" y="93"/>
                  <a:pt x="0" y="93"/>
                  <a:pt x="0" y="92"/>
                </a:cubicBezTo>
                <a:cubicBezTo>
                  <a:pt x="0" y="91"/>
                  <a:pt x="0" y="91"/>
                  <a:pt x="1" y="91"/>
                </a:cubicBezTo>
                <a:close/>
                <a:moveTo>
                  <a:pt x="35" y="9"/>
                </a:moveTo>
                <a:cubicBezTo>
                  <a:pt x="33" y="9"/>
                  <a:pt x="32" y="8"/>
                  <a:pt x="31" y="6"/>
                </a:cubicBezTo>
                <a:cubicBezTo>
                  <a:pt x="31" y="4"/>
                  <a:pt x="30" y="2"/>
                  <a:pt x="30" y="1"/>
                </a:cubicBezTo>
                <a:cubicBezTo>
                  <a:pt x="30" y="0"/>
                  <a:pt x="31" y="0"/>
                  <a:pt x="31" y="0"/>
                </a:cubicBezTo>
                <a:cubicBezTo>
                  <a:pt x="32" y="0"/>
                  <a:pt x="33" y="1"/>
                  <a:pt x="34" y="2"/>
                </a:cubicBezTo>
                <a:cubicBezTo>
                  <a:pt x="35" y="4"/>
                  <a:pt x="35" y="5"/>
                  <a:pt x="35" y="6"/>
                </a:cubicBezTo>
                <a:cubicBezTo>
                  <a:pt x="35" y="8"/>
                  <a:pt x="35" y="9"/>
                  <a:pt x="35"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59" name="Freeform 59">
            <a:extLst>
              <a:ext uri="{FF2B5EF4-FFF2-40B4-BE49-F238E27FC236}">
                <a16:creationId xmlns:a16="http://schemas.microsoft.com/office/drawing/2014/main" xmlns="" id="{FB932074-7619-4481-BE58-59ABC4029346}"/>
              </a:ext>
            </a:extLst>
          </p:cNvPr>
          <p:cNvSpPr>
            <a:spLocks noEditPoints="1"/>
          </p:cNvSpPr>
          <p:nvPr/>
        </p:nvSpPr>
        <p:spPr bwMode="auto">
          <a:xfrm>
            <a:off x="1090285" y="1822621"/>
            <a:ext cx="636643" cy="989224"/>
          </a:xfrm>
          <a:custGeom>
            <a:avLst/>
            <a:gdLst>
              <a:gd name="T0" fmla="*/ 156 w 306"/>
              <a:gd name="T1" fmla="*/ 282 h 476"/>
              <a:gd name="T2" fmla="*/ 142 w 306"/>
              <a:gd name="T3" fmla="*/ 256 h 476"/>
              <a:gd name="T4" fmla="*/ 121 w 306"/>
              <a:gd name="T5" fmla="*/ 190 h 476"/>
              <a:gd name="T6" fmla="*/ 140 w 306"/>
              <a:gd name="T7" fmla="*/ 392 h 476"/>
              <a:gd name="T8" fmla="*/ 233 w 306"/>
              <a:gd name="T9" fmla="*/ 328 h 476"/>
              <a:gd name="T10" fmla="*/ 229 w 306"/>
              <a:gd name="T11" fmla="*/ 346 h 476"/>
              <a:gd name="T12" fmla="*/ 212 w 306"/>
              <a:gd name="T13" fmla="*/ 368 h 476"/>
              <a:gd name="T14" fmla="*/ 197 w 306"/>
              <a:gd name="T15" fmla="*/ 369 h 476"/>
              <a:gd name="T16" fmla="*/ 188 w 306"/>
              <a:gd name="T17" fmla="*/ 371 h 476"/>
              <a:gd name="T18" fmla="*/ 168 w 306"/>
              <a:gd name="T19" fmla="*/ 369 h 476"/>
              <a:gd name="T20" fmla="*/ 145 w 306"/>
              <a:gd name="T21" fmla="*/ 366 h 476"/>
              <a:gd name="T22" fmla="*/ 142 w 306"/>
              <a:gd name="T23" fmla="*/ 341 h 476"/>
              <a:gd name="T24" fmla="*/ 143 w 306"/>
              <a:gd name="T25" fmla="*/ 334 h 476"/>
              <a:gd name="T26" fmla="*/ 143 w 306"/>
              <a:gd name="T27" fmla="*/ 313 h 476"/>
              <a:gd name="T28" fmla="*/ 153 w 306"/>
              <a:gd name="T29" fmla="*/ 296 h 476"/>
              <a:gd name="T30" fmla="*/ 168 w 306"/>
              <a:gd name="T31" fmla="*/ 284 h 476"/>
              <a:gd name="T32" fmla="*/ 193 w 306"/>
              <a:gd name="T33" fmla="*/ 285 h 476"/>
              <a:gd name="T34" fmla="*/ 213 w 306"/>
              <a:gd name="T35" fmla="*/ 291 h 476"/>
              <a:gd name="T36" fmla="*/ 222 w 306"/>
              <a:gd name="T37" fmla="*/ 304 h 476"/>
              <a:gd name="T38" fmla="*/ 266 w 306"/>
              <a:gd name="T39" fmla="*/ 476 h 476"/>
              <a:gd name="T40" fmla="*/ 305 w 306"/>
              <a:gd name="T41" fmla="*/ 141 h 476"/>
              <a:gd name="T42" fmla="*/ 257 w 306"/>
              <a:gd name="T43" fmla="*/ 246 h 476"/>
              <a:gd name="T44" fmla="*/ 237 w 306"/>
              <a:gd name="T45" fmla="*/ 235 h 476"/>
              <a:gd name="T46" fmla="*/ 245 w 306"/>
              <a:gd name="T47" fmla="*/ 220 h 476"/>
              <a:gd name="T48" fmla="*/ 147 w 306"/>
              <a:gd name="T49" fmla="*/ 271 h 476"/>
              <a:gd name="T50" fmla="*/ 158 w 306"/>
              <a:gd name="T51" fmla="*/ 273 h 476"/>
              <a:gd name="T52" fmla="*/ 230 w 306"/>
              <a:gd name="T53" fmla="*/ 185 h 476"/>
              <a:gd name="T54" fmla="*/ 227 w 306"/>
              <a:gd name="T55" fmla="*/ 197 h 476"/>
              <a:gd name="T56" fmla="*/ 220 w 306"/>
              <a:gd name="T57" fmla="*/ 215 h 476"/>
              <a:gd name="T58" fmla="*/ 215 w 306"/>
              <a:gd name="T59" fmla="*/ 222 h 476"/>
              <a:gd name="T60" fmla="*/ 211 w 306"/>
              <a:gd name="T61" fmla="*/ 238 h 476"/>
              <a:gd name="T62" fmla="*/ 206 w 306"/>
              <a:gd name="T63" fmla="*/ 244 h 476"/>
              <a:gd name="T64" fmla="*/ 204 w 306"/>
              <a:gd name="T65" fmla="*/ 254 h 476"/>
              <a:gd name="T66" fmla="*/ 197 w 306"/>
              <a:gd name="T67" fmla="*/ 252 h 476"/>
              <a:gd name="T68" fmla="*/ 183 w 306"/>
              <a:gd name="T69" fmla="*/ 256 h 476"/>
              <a:gd name="T70" fmla="*/ 160 w 306"/>
              <a:gd name="T71" fmla="*/ 260 h 476"/>
              <a:gd name="T72" fmla="*/ 157 w 306"/>
              <a:gd name="T73" fmla="*/ 259 h 476"/>
              <a:gd name="T74" fmla="*/ 139 w 306"/>
              <a:gd name="T75" fmla="*/ 247 h 476"/>
              <a:gd name="T76" fmla="*/ 130 w 306"/>
              <a:gd name="T77" fmla="*/ 217 h 476"/>
              <a:gd name="T78" fmla="*/ 130 w 306"/>
              <a:gd name="T79" fmla="*/ 210 h 476"/>
              <a:gd name="T80" fmla="*/ 129 w 306"/>
              <a:gd name="T81" fmla="*/ 195 h 476"/>
              <a:gd name="T82" fmla="*/ 127 w 306"/>
              <a:gd name="T83" fmla="*/ 186 h 476"/>
              <a:gd name="T84" fmla="*/ 125 w 306"/>
              <a:gd name="T85" fmla="*/ 168 h 476"/>
              <a:gd name="T86" fmla="*/ 131 w 306"/>
              <a:gd name="T87" fmla="*/ 144 h 476"/>
              <a:gd name="T88" fmla="*/ 151 w 306"/>
              <a:gd name="T89" fmla="*/ 125 h 476"/>
              <a:gd name="T90" fmla="*/ 153 w 306"/>
              <a:gd name="T91" fmla="*/ 114 h 476"/>
              <a:gd name="T92" fmla="*/ 171 w 306"/>
              <a:gd name="T93" fmla="*/ 120 h 476"/>
              <a:gd name="T94" fmla="*/ 185 w 306"/>
              <a:gd name="T95" fmla="*/ 120 h 476"/>
              <a:gd name="T96" fmla="*/ 198 w 306"/>
              <a:gd name="T97" fmla="*/ 103 h 476"/>
              <a:gd name="T98" fmla="*/ 210 w 306"/>
              <a:gd name="T99" fmla="*/ 129 h 476"/>
              <a:gd name="T100" fmla="*/ 227 w 306"/>
              <a:gd name="T101" fmla="*/ 152 h 476"/>
              <a:gd name="T102" fmla="*/ 226 w 306"/>
              <a:gd name="T103" fmla="*/ 181 h 476"/>
              <a:gd name="T104" fmla="*/ 184 w 306"/>
              <a:gd name="T105" fmla="*/ 7 h 476"/>
              <a:gd name="T106" fmla="*/ 149 w 306"/>
              <a:gd name="T107" fmla="*/ 82 h 476"/>
              <a:gd name="T108" fmla="*/ 1 w 306"/>
              <a:gd name="T109" fmla="*/ 371 h 476"/>
              <a:gd name="T110" fmla="*/ 200 w 306"/>
              <a:gd name="T111" fmla="*/ 103 h 476"/>
              <a:gd name="T112" fmla="*/ 117 w 306"/>
              <a:gd name="T113" fmla="*/ 296 h 476"/>
              <a:gd name="T114" fmla="*/ 115 w 306"/>
              <a:gd name="T115" fmla="*/ 239 h 476"/>
              <a:gd name="T116" fmla="*/ 82 w 306"/>
              <a:gd name="T117" fmla="*/ 187 h 476"/>
              <a:gd name="T118" fmla="*/ 90 w 306"/>
              <a:gd name="T119" fmla="*/ 24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6" h="476">
                <a:moveTo>
                  <a:pt x="143" y="296"/>
                </a:moveTo>
                <a:cubicBezTo>
                  <a:pt x="142" y="296"/>
                  <a:pt x="142" y="296"/>
                  <a:pt x="142" y="295"/>
                </a:cubicBezTo>
                <a:cubicBezTo>
                  <a:pt x="142" y="295"/>
                  <a:pt x="142" y="295"/>
                  <a:pt x="142" y="295"/>
                </a:cubicBezTo>
                <a:cubicBezTo>
                  <a:pt x="142" y="294"/>
                  <a:pt x="142" y="294"/>
                  <a:pt x="142" y="294"/>
                </a:cubicBezTo>
                <a:cubicBezTo>
                  <a:pt x="144" y="294"/>
                  <a:pt x="144" y="294"/>
                  <a:pt x="144" y="294"/>
                </a:cubicBezTo>
                <a:cubicBezTo>
                  <a:pt x="144" y="295"/>
                  <a:pt x="144" y="295"/>
                  <a:pt x="144" y="295"/>
                </a:cubicBezTo>
                <a:cubicBezTo>
                  <a:pt x="144" y="296"/>
                  <a:pt x="144" y="296"/>
                  <a:pt x="143" y="296"/>
                </a:cubicBezTo>
                <a:close/>
                <a:moveTo>
                  <a:pt x="151" y="287"/>
                </a:moveTo>
                <a:cubicBezTo>
                  <a:pt x="150" y="287"/>
                  <a:pt x="149" y="286"/>
                  <a:pt x="149" y="284"/>
                </a:cubicBezTo>
                <a:cubicBezTo>
                  <a:pt x="150" y="284"/>
                  <a:pt x="150" y="284"/>
                  <a:pt x="150" y="283"/>
                </a:cubicBezTo>
                <a:cubicBezTo>
                  <a:pt x="150" y="283"/>
                  <a:pt x="150" y="282"/>
                  <a:pt x="150" y="281"/>
                </a:cubicBezTo>
                <a:cubicBezTo>
                  <a:pt x="151" y="281"/>
                  <a:pt x="151" y="280"/>
                  <a:pt x="151" y="279"/>
                </a:cubicBezTo>
                <a:cubicBezTo>
                  <a:pt x="152" y="279"/>
                  <a:pt x="153" y="278"/>
                  <a:pt x="154" y="278"/>
                </a:cubicBezTo>
                <a:cubicBezTo>
                  <a:pt x="155" y="278"/>
                  <a:pt x="155" y="279"/>
                  <a:pt x="155" y="279"/>
                </a:cubicBezTo>
                <a:cubicBezTo>
                  <a:pt x="156" y="280"/>
                  <a:pt x="156" y="281"/>
                  <a:pt x="156" y="282"/>
                </a:cubicBezTo>
                <a:cubicBezTo>
                  <a:pt x="156" y="282"/>
                  <a:pt x="155" y="283"/>
                  <a:pt x="154" y="285"/>
                </a:cubicBezTo>
                <a:cubicBezTo>
                  <a:pt x="153" y="287"/>
                  <a:pt x="152" y="287"/>
                  <a:pt x="151" y="287"/>
                </a:cubicBezTo>
                <a:cubicBezTo>
                  <a:pt x="151" y="287"/>
                  <a:pt x="151" y="287"/>
                  <a:pt x="151" y="287"/>
                </a:cubicBezTo>
                <a:close/>
                <a:moveTo>
                  <a:pt x="137" y="287"/>
                </a:moveTo>
                <a:cubicBezTo>
                  <a:pt x="137" y="287"/>
                  <a:pt x="137" y="286"/>
                  <a:pt x="138" y="285"/>
                </a:cubicBezTo>
                <a:cubicBezTo>
                  <a:pt x="139" y="285"/>
                  <a:pt x="139" y="284"/>
                  <a:pt x="139" y="283"/>
                </a:cubicBezTo>
                <a:cubicBezTo>
                  <a:pt x="140" y="283"/>
                  <a:pt x="140" y="283"/>
                  <a:pt x="140" y="283"/>
                </a:cubicBezTo>
                <a:cubicBezTo>
                  <a:pt x="140" y="284"/>
                  <a:pt x="140" y="285"/>
                  <a:pt x="140" y="286"/>
                </a:cubicBezTo>
                <a:cubicBezTo>
                  <a:pt x="140" y="287"/>
                  <a:pt x="139" y="288"/>
                  <a:pt x="137" y="288"/>
                </a:cubicBezTo>
                <a:cubicBezTo>
                  <a:pt x="137" y="288"/>
                  <a:pt x="137" y="287"/>
                  <a:pt x="137" y="287"/>
                </a:cubicBezTo>
                <a:close/>
                <a:moveTo>
                  <a:pt x="141" y="253"/>
                </a:moveTo>
                <a:cubicBezTo>
                  <a:pt x="142" y="253"/>
                  <a:pt x="143" y="253"/>
                  <a:pt x="143" y="253"/>
                </a:cubicBezTo>
                <a:cubicBezTo>
                  <a:pt x="144" y="253"/>
                  <a:pt x="144" y="254"/>
                  <a:pt x="144" y="256"/>
                </a:cubicBezTo>
                <a:cubicBezTo>
                  <a:pt x="144" y="256"/>
                  <a:pt x="144" y="256"/>
                  <a:pt x="143" y="256"/>
                </a:cubicBezTo>
                <a:cubicBezTo>
                  <a:pt x="143" y="256"/>
                  <a:pt x="143" y="256"/>
                  <a:pt x="142" y="256"/>
                </a:cubicBezTo>
                <a:cubicBezTo>
                  <a:pt x="141" y="256"/>
                  <a:pt x="141" y="256"/>
                  <a:pt x="141" y="256"/>
                </a:cubicBezTo>
                <a:cubicBezTo>
                  <a:pt x="140" y="255"/>
                  <a:pt x="140" y="255"/>
                  <a:pt x="140" y="255"/>
                </a:cubicBezTo>
                <a:cubicBezTo>
                  <a:pt x="140" y="254"/>
                  <a:pt x="140" y="254"/>
                  <a:pt x="141" y="253"/>
                </a:cubicBezTo>
                <a:close/>
                <a:moveTo>
                  <a:pt x="130" y="272"/>
                </a:moveTo>
                <a:cubicBezTo>
                  <a:pt x="129" y="272"/>
                  <a:pt x="129" y="272"/>
                  <a:pt x="128" y="271"/>
                </a:cubicBezTo>
                <a:cubicBezTo>
                  <a:pt x="128" y="271"/>
                  <a:pt x="128" y="271"/>
                  <a:pt x="127" y="270"/>
                </a:cubicBezTo>
                <a:cubicBezTo>
                  <a:pt x="127" y="270"/>
                  <a:pt x="128" y="269"/>
                  <a:pt x="128" y="269"/>
                </a:cubicBezTo>
                <a:cubicBezTo>
                  <a:pt x="128" y="268"/>
                  <a:pt x="129" y="268"/>
                  <a:pt x="129" y="267"/>
                </a:cubicBezTo>
                <a:cubicBezTo>
                  <a:pt x="131" y="267"/>
                  <a:pt x="131" y="268"/>
                  <a:pt x="131" y="270"/>
                </a:cubicBezTo>
                <a:cubicBezTo>
                  <a:pt x="131" y="271"/>
                  <a:pt x="131" y="271"/>
                  <a:pt x="131" y="271"/>
                </a:cubicBezTo>
                <a:cubicBezTo>
                  <a:pt x="131" y="271"/>
                  <a:pt x="130" y="272"/>
                  <a:pt x="130" y="272"/>
                </a:cubicBezTo>
                <a:close/>
                <a:moveTo>
                  <a:pt x="121" y="189"/>
                </a:moveTo>
                <a:cubicBezTo>
                  <a:pt x="122" y="189"/>
                  <a:pt x="122" y="189"/>
                  <a:pt x="122" y="190"/>
                </a:cubicBezTo>
                <a:cubicBezTo>
                  <a:pt x="123" y="192"/>
                  <a:pt x="123" y="192"/>
                  <a:pt x="123" y="192"/>
                </a:cubicBezTo>
                <a:cubicBezTo>
                  <a:pt x="121" y="192"/>
                  <a:pt x="121" y="191"/>
                  <a:pt x="121" y="190"/>
                </a:cubicBezTo>
                <a:cubicBezTo>
                  <a:pt x="121" y="190"/>
                  <a:pt x="121" y="190"/>
                  <a:pt x="121" y="190"/>
                </a:cubicBezTo>
                <a:cubicBezTo>
                  <a:pt x="121" y="190"/>
                  <a:pt x="121" y="189"/>
                  <a:pt x="121" y="189"/>
                </a:cubicBezTo>
                <a:close/>
                <a:moveTo>
                  <a:pt x="141" y="392"/>
                </a:moveTo>
                <a:cubicBezTo>
                  <a:pt x="141" y="394"/>
                  <a:pt x="141" y="395"/>
                  <a:pt x="141" y="397"/>
                </a:cubicBezTo>
                <a:cubicBezTo>
                  <a:pt x="141" y="398"/>
                  <a:pt x="142" y="399"/>
                  <a:pt x="142" y="400"/>
                </a:cubicBezTo>
                <a:cubicBezTo>
                  <a:pt x="142" y="401"/>
                  <a:pt x="142" y="403"/>
                  <a:pt x="141" y="405"/>
                </a:cubicBezTo>
                <a:cubicBezTo>
                  <a:pt x="141" y="406"/>
                  <a:pt x="141" y="407"/>
                  <a:pt x="140" y="407"/>
                </a:cubicBezTo>
                <a:cubicBezTo>
                  <a:pt x="139" y="407"/>
                  <a:pt x="139" y="407"/>
                  <a:pt x="139" y="406"/>
                </a:cubicBezTo>
                <a:cubicBezTo>
                  <a:pt x="138" y="404"/>
                  <a:pt x="138" y="403"/>
                  <a:pt x="138" y="402"/>
                </a:cubicBezTo>
                <a:cubicBezTo>
                  <a:pt x="137" y="401"/>
                  <a:pt x="137" y="400"/>
                  <a:pt x="137" y="398"/>
                </a:cubicBezTo>
                <a:cubicBezTo>
                  <a:pt x="137" y="397"/>
                  <a:pt x="136" y="397"/>
                  <a:pt x="136" y="397"/>
                </a:cubicBezTo>
                <a:cubicBezTo>
                  <a:pt x="136" y="396"/>
                  <a:pt x="137" y="395"/>
                  <a:pt x="137" y="394"/>
                </a:cubicBezTo>
                <a:cubicBezTo>
                  <a:pt x="138" y="391"/>
                  <a:pt x="138" y="391"/>
                  <a:pt x="138" y="391"/>
                </a:cubicBezTo>
                <a:cubicBezTo>
                  <a:pt x="140" y="391"/>
                  <a:pt x="140" y="391"/>
                  <a:pt x="140" y="391"/>
                </a:cubicBezTo>
                <a:cubicBezTo>
                  <a:pt x="140" y="391"/>
                  <a:pt x="140" y="392"/>
                  <a:pt x="140" y="392"/>
                </a:cubicBezTo>
                <a:cubicBezTo>
                  <a:pt x="140" y="392"/>
                  <a:pt x="141" y="392"/>
                  <a:pt x="141" y="392"/>
                </a:cubicBezTo>
                <a:close/>
                <a:moveTo>
                  <a:pt x="233" y="311"/>
                </a:moveTo>
                <a:cubicBezTo>
                  <a:pt x="233" y="312"/>
                  <a:pt x="233" y="312"/>
                  <a:pt x="232" y="312"/>
                </a:cubicBezTo>
                <a:cubicBezTo>
                  <a:pt x="232" y="313"/>
                  <a:pt x="231" y="313"/>
                  <a:pt x="230" y="314"/>
                </a:cubicBezTo>
                <a:cubicBezTo>
                  <a:pt x="230" y="315"/>
                  <a:pt x="229" y="316"/>
                  <a:pt x="229" y="317"/>
                </a:cubicBezTo>
                <a:cubicBezTo>
                  <a:pt x="228" y="318"/>
                  <a:pt x="228" y="320"/>
                  <a:pt x="228" y="321"/>
                </a:cubicBezTo>
                <a:cubicBezTo>
                  <a:pt x="228" y="322"/>
                  <a:pt x="228" y="323"/>
                  <a:pt x="228" y="323"/>
                </a:cubicBezTo>
                <a:cubicBezTo>
                  <a:pt x="228" y="323"/>
                  <a:pt x="228" y="323"/>
                  <a:pt x="228" y="323"/>
                </a:cubicBezTo>
                <a:cubicBezTo>
                  <a:pt x="228" y="324"/>
                  <a:pt x="228" y="324"/>
                  <a:pt x="228" y="324"/>
                </a:cubicBezTo>
                <a:cubicBezTo>
                  <a:pt x="229" y="324"/>
                  <a:pt x="229" y="324"/>
                  <a:pt x="229" y="324"/>
                </a:cubicBezTo>
                <a:cubicBezTo>
                  <a:pt x="229" y="325"/>
                  <a:pt x="229" y="325"/>
                  <a:pt x="229" y="325"/>
                </a:cubicBezTo>
                <a:cubicBezTo>
                  <a:pt x="229" y="325"/>
                  <a:pt x="230" y="325"/>
                  <a:pt x="230" y="325"/>
                </a:cubicBezTo>
                <a:cubicBezTo>
                  <a:pt x="230" y="325"/>
                  <a:pt x="230" y="325"/>
                  <a:pt x="230" y="325"/>
                </a:cubicBezTo>
                <a:cubicBezTo>
                  <a:pt x="231" y="325"/>
                  <a:pt x="231" y="325"/>
                  <a:pt x="232" y="326"/>
                </a:cubicBezTo>
                <a:cubicBezTo>
                  <a:pt x="232" y="327"/>
                  <a:pt x="233" y="328"/>
                  <a:pt x="233" y="328"/>
                </a:cubicBezTo>
                <a:cubicBezTo>
                  <a:pt x="233" y="328"/>
                  <a:pt x="233" y="329"/>
                  <a:pt x="233" y="329"/>
                </a:cubicBezTo>
                <a:cubicBezTo>
                  <a:pt x="232" y="330"/>
                  <a:pt x="232" y="331"/>
                  <a:pt x="232" y="332"/>
                </a:cubicBezTo>
                <a:cubicBezTo>
                  <a:pt x="231" y="332"/>
                  <a:pt x="231" y="333"/>
                  <a:pt x="230" y="334"/>
                </a:cubicBezTo>
                <a:cubicBezTo>
                  <a:pt x="229" y="335"/>
                  <a:pt x="228" y="335"/>
                  <a:pt x="227" y="335"/>
                </a:cubicBezTo>
                <a:cubicBezTo>
                  <a:pt x="227" y="336"/>
                  <a:pt x="227" y="336"/>
                  <a:pt x="226" y="337"/>
                </a:cubicBezTo>
                <a:cubicBezTo>
                  <a:pt x="226" y="337"/>
                  <a:pt x="225" y="338"/>
                  <a:pt x="225" y="340"/>
                </a:cubicBezTo>
                <a:cubicBezTo>
                  <a:pt x="225" y="341"/>
                  <a:pt x="226" y="341"/>
                  <a:pt x="226" y="342"/>
                </a:cubicBezTo>
                <a:cubicBezTo>
                  <a:pt x="227" y="342"/>
                  <a:pt x="228" y="342"/>
                  <a:pt x="228" y="342"/>
                </a:cubicBezTo>
                <a:cubicBezTo>
                  <a:pt x="229" y="343"/>
                  <a:pt x="230" y="343"/>
                  <a:pt x="231" y="343"/>
                </a:cubicBezTo>
                <a:cubicBezTo>
                  <a:pt x="231" y="344"/>
                  <a:pt x="232" y="345"/>
                  <a:pt x="232" y="346"/>
                </a:cubicBezTo>
                <a:cubicBezTo>
                  <a:pt x="232" y="346"/>
                  <a:pt x="232" y="346"/>
                  <a:pt x="232" y="346"/>
                </a:cubicBezTo>
                <a:cubicBezTo>
                  <a:pt x="231" y="346"/>
                  <a:pt x="231" y="346"/>
                  <a:pt x="230" y="346"/>
                </a:cubicBezTo>
                <a:cubicBezTo>
                  <a:pt x="230" y="346"/>
                  <a:pt x="230" y="345"/>
                  <a:pt x="230" y="345"/>
                </a:cubicBezTo>
                <a:cubicBezTo>
                  <a:pt x="230" y="345"/>
                  <a:pt x="230" y="345"/>
                  <a:pt x="230" y="345"/>
                </a:cubicBezTo>
                <a:cubicBezTo>
                  <a:pt x="230" y="345"/>
                  <a:pt x="230" y="345"/>
                  <a:pt x="229" y="346"/>
                </a:cubicBezTo>
                <a:cubicBezTo>
                  <a:pt x="228" y="346"/>
                  <a:pt x="228" y="345"/>
                  <a:pt x="228" y="345"/>
                </a:cubicBezTo>
                <a:cubicBezTo>
                  <a:pt x="228" y="345"/>
                  <a:pt x="228" y="345"/>
                  <a:pt x="227" y="345"/>
                </a:cubicBezTo>
                <a:cubicBezTo>
                  <a:pt x="225" y="345"/>
                  <a:pt x="224" y="345"/>
                  <a:pt x="223" y="347"/>
                </a:cubicBezTo>
                <a:cubicBezTo>
                  <a:pt x="222" y="348"/>
                  <a:pt x="222" y="350"/>
                  <a:pt x="222" y="351"/>
                </a:cubicBezTo>
                <a:cubicBezTo>
                  <a:pt x="222" y="352"/>
                  <a:pt x="222" y="353"/>
                  <a:pt x="223" y="353"/>
                </a:cubicBezTo>
                <a:cubicBezTo>
                  <a:pt x="223" y="354"/>
                  <a:pt x="224" y="355"/>
                  <a:pt x="224" y="356"/>
                </a:cubicBezTo>
                <a:cubicBezTo>
                  <a:pt x="224" y="357"/>
                  <a:pt x="223" y="358"/>
                  <a:pt x="222" y="358"/>
                </a:cubicBezTo>
                <a:cubicBezTo>
                  <a:pt x="222" y="358"/>
                  <a:pt x="221" y="358"/>
                  <a:pt x="221" y="357"/>
                </a:cubicBezTo>
                <a:cubicBezTo>
                  <a:pt x="220" y="356"/>
                  <a:pt x="219" y="356"/>
                  <a:pt x="219" y="356"/>
                </a:cubicBezTo>
                <a:cubicBezTo>
                  <a:pt x="219" y="356"/>
                  <a:pt x="218" y="356"/>
                  <a:pt x="217" y="357"/>
                </a:cubicBezTo>
                <a:cubicBezTo>
                  <a:pt x="216" y="357"/>
                  <a:pt x="215" y="358"/>
                  <a:pt x="214" y="358"/>
                </a:cubicBezTo>
                <a:cubicBezTo>
                  <a:pt x="213" y="359"/>
                  <a:pt x="212" y="360"/>
                  <a:pt x="211" y="361"/>
                </a:cubicBezTo>
                <a:cubicBezTo>
                  <a:pt x="210" y="362"/>
                  <a:pt x="210" y="363"/>
                  <a:pt x="210" y="364"/>
                </a:cubicBezTo>
                <a:cubicBezTo>
                  <a:pt x="210" y="366"/>
                  <a:pt x="210" y="366"/>
                  <a:pt x="210" y="367"/>
                </a:cubicBezTo>
                <a:cubicBezTo>
                  <a:pt x="211" y="367"/>
                  <a:pt x="211" y="368"/>
                  <a:pt x="212" y="368"/>
                </a:cubicBezTo>
                <a:cubicBezTo>
                  <a:pt x="212" y="368"/>
                  <a:pt x="213" y="369"/>
                  <a:pt x="213" y="369"/>
                </a:cubicBezTo>
                <a:cubicBezTo>
                  <a:pt x="214" y="370"/>
                  <a:pt x="214" y="372"/>
                  <a:pt x="214" y="374"/>
                </a:cubicBezTo>
                <a:cubicBezTo>
                  <a:pt x="213" y="374"/>
                  <a:pt x="213" y="374"/>
                  <a:pt x="212" y="373"/>
                </a:cubicBezTo>
                <a:cubicBezTo>
                  <a:pt x="212" y="373"/>
                  <a:pt x="211" y="372"/>
                  <a:pt x="211" y="372"/>
                </a:cubicBezTo>
                <a:cubicBezTo>
                  <a:pt x="211" y="371"/>
                  <a:pt x="210" y="370"/>
                  <a:pt x="210" y="369"/>
                </a:cubicBezTo>
                <a:cubicBezTo>
                  <a:pt x="210" y="369"/>
                  <a:pt x="210" y="369"/>
                  <a:pt x="210" y="369"/>
                </a:cubicBezTo>
                <a:cubicBezTo>
                  <a:pt x="209" y="368"/>
                  <a:pt x="208" y="367"/>
                  <a:pt x="208" y="367"/>
                </a:cubicBezTo>
                <a:cubicBezTo>
                  <a:pt x="208" y="366"/>
                  <a:pt x="208" y="366"/>
                  <a:pt x="207" y="366"/>
                </a:cubicBezTo>
                <a:cubicBezTo>
                  <a:pt x="207" y="366"/>
                  <a:pt x="206" y="367"/>
                  <a:pt x="205" y="367"/>
                </a:cubicBezTo>
                <a:cubicBezTo>
                  <a:pt x="205" y="368"/>
                  <a:pt x="205" y="368"/>
                  <a:pt x="204" y="369"/>
                </a:cubicBezTo>
                <a:cubicBezTo>
                  <a:pt x="203" y="370"/>
                  <a:pt x="203" y="370"/>
                  <a:pt x="203" y="370"/>
                </a:cubicBezTo>
                <a:cubicBezTo>
                  <a:pt x="203" y="371"/>
                  <a:pt x="203" y="371"/>
                  <a:pt x="202" y="371"/>
                </a:cubicBezTo>
                <a:cubicBezTo>
                  <a:pt x="201" y="371"/>
                  <a:pt x="201" y="371"/>
                  <a:pt x="200" y="370"/>
                </a:cubicBezTo>
                <a:cubicBezTo>
                  <a:pt x="199" y="369"/>
                  <a:pt x="198" y="369"/>
                  <a:pt x="197" y="369"/>
                </a:cubicBezTo>
                <a:cubicBezTo>
                  <a:pt x="197" y="369"/>
                  <a:pt x="197" y="369"/>
                  <a:pt x="197" y="369"/>
                </a:cubicBezTo>
                <a:cubicBezTo>
                  <a:pt x="196" y="369"/>
                  <a:pt x="196" y="369"/>
                  <a:pt x="196" y="369"/>
                </a:cubicBezTo>
                <a:cubicBezTo>
                  <a:pt x="196" y="369"/>
                  <a:pt x="196" y="369"/>
                  <a:pt x="196" y="369"/>
                </a:cubicBezTo>
                <a:cubicBezTo>
                  <a:pt x="195" y="369"/>
                  <a:pt x="195" y="369"/>
                  <a:pt x="194" y="370"/>
                </a:cubicBezTo>
                <a:cubicBezTo>
                  <a:pt x="193" y="370"/>
                  <a:pt x="193" y="371"/>
                  <a:pt x="193" y="373"/>
                </a:cubicBezTo>
                <a:cubicBezTo>
                  <a:pt x="193" y="375"/>
                  <a:pt x="193" y="377"/>
                  <a:pt x="194" y="378"/>
                </a:cubicBezTo>
                <a:cubicBezTo>
                  <a:pt x="194" y="380"/>
                  <a:pt x="195" y="382"/>
                  <a:pt x="195" y="383"/>
                </a:cubicBezTo>
                <a:cubicBezTo>
                  <a:pt x="195" y="384"/>
                  <a:pt x="195" y="384"/>
                  <a:pt x="194" y="384"/>
                </a:cubicBezTo>
                <a:cubicBezTo>
                  <a:pt x="194" y="384"/>
                  <a:pt x="193" y="384"/>
                  <a:pt x="193" y="384"/>
                </a:cubicBezTo>
                <a:cubicBezTo>
                  <a:pt x="193" y="384"/>
                  <a:pt x="192" y="383"/>
                  <a:pt x="192" y="383"/>
                </a:cubicBezTo>
                <a:cubicBezTo>
                  <a:pt x="192" y="382"/>
                  <a:pt x="192" y="382"/>
                  <a:pt x="192" y="381"/>
                </a:cubicBezTo>
                <a:cubicBezTo>
                  <a:pt x="192" y="380"/>
                  <a:pt x="192" y="380"/>
                  <a:pt x="192" y="379"/>
                </a:cubicBezTo>
                <a:cubicBezTo>
                  <a:pt x="192" y="379"/>
                  <a:pt x="192" y="379"/>
                  <a:pt x="192" y="378"/>
                </a:cubicBezTo>
                <a:cubicBezTo>
                  <a:pt x="192" y="377"/>
                  <a:pt x="191" y="376"/>
                  <a:pt x="191" y="376"/>
                </a:cubicBezTo>
                <a:cubicBezTo>
                  <a:pt x="191" y="375"/>
                  <a:pt x="190" y="374"/>
                  <a:pt x="190" y="373"/>
                </a:cubicBezTo>
                <a:cubicBezTo>
                  <a:pt x="189" y="372"/>
                  <a:pt x="189" y="371"/>
                  <a:pt x="188" y="371"/>
                </a:cubicBezTo>
                <a:cubicBezTo>
                  <a:pt x="187" y="371"/>
                  <a:pt x="186" y="371"/>
                  <a:pt x="185" y="372"/>
                </a:cubicBezTo>
                <a:cubicBezTo>
                  <a:pt x="185" y="372"/>
                  <a:pt x="184" y="373"/>
                  <a:pt x="184" y="373"/>
                </a:cubicBezTo>
                <a:cubicBezTo>
                  <a:pt x="183" y="375"/>
                  <a:pt x="183" y="375"/>
                  <a:pt x="183" y="375"/>
                </a:cubicBezTo>
                <a:cubicBezTo>
                  <a:pt x="183" y="375"/>
                  <a:pt x="182" y="375"/>
                  <a:pt x="182" y="375"/>
                </a:cubicBezTo>
                <a:cubicBezTo>
                  <a:pt x="181" y="375"/>
                  <a:pt x="180" y="375"/>
                  <a:pt x="180" y="374"/>
                </a:cubicBezTo>
                <a:cubicBezTo>
                  <a:pt x="179" y="373"/>
                  <a:pt x="179" y="372"/>
                  <a:pt x="179" y="371"/>
                </a:cubicBezTo>
                <a:cubicBezTo>
                  <a:pt x="175" y="371"/>
                  <a:pt x="175" y="371"/>
                  <a:pt x="175" y="371"/>
                </a:cubicBezTo>
                <a:cubicBezTo>
                  <a:pt x="174" y="371"/>
                  <a:pt x="174" y="372"/>
                  <a:pt x="174" y="372"/>
                </a:cubicBezTo>
                <a:cubicBezTo>
                  <a:pt x="173" y="373"/>
                  <a:pt x="173" y="373"/>
                  <a:pt x="173" y="374"/>
                </a:cubicBezTo>
                <a:cubicBezTo>
                  <a:pt x="173" y="374"/>
                  <a:pt x="172" y="375"/>
                  <a:pt x="172" y="375"/>
                </a:cubicBezTo>
                <a:cubicBezTo>
                  <a:pt x="172" y="375"/>
                  <a:pt x="171" y="376"/>
                  <a:pt x="170" y="376"/>
                </a:cubicBezTo>
                <a:cubicBezTo>
                  <a:pt x="170" y="376"/>
                  <a:pt x="170" y="375"/>
                  <a:pt x="169" y="375"/>
                </a:cubicBezTo>
                <a:cubicBezTo>
                  <a:pt x="169" y="375"/>
                  <a:pt x="169" y="373"/>
                  <a:pt x="169" y="372"/>
                </a:cubicBezTo>
                <a:cubicBezTo>
                  <a:pt x="169" y="370"/>
                  <a:pt x="169" y="370"/>
                  <a:pt x="169" y="370"/>
                </a:cubicBezTo>
                <a:cubicBezTo>
                  <a:pt x="169" y="369"/>
                  <a:pt x="168" y="369"/>
                  <a:pt x="168" y="369"/>
                </a:cubicBezTo>
                <a:cubicBezTo>
                  <a:pt x="168" y="369"/>
                  <a:pt x="167" y="369"/>
                  <a:pt x="166" y="369"/>
                </a:cubicBezTo>
                <a:cubicBezTo>
                  <a:pt x="166" y="369"/>
                  <a:pt x="165" y="369"/>
                  <a:pt x="164" y="370"/>
                </a:cubicBezTo>
                <a:cubicBezTo>
                  <a:pt x="163" y="371"/>
                  <a:pt x="162" y="372"/>
                  <a:pt x="162" y="372"/>
                </a:cubicBezTo>
                <a:cubicBezTo>
                  <a:pt x="161" y="372"/>
                  <a:pt x="160" y="371"/>
                  <a:pt x="160" y="370"/>
                </a:cubicBezTo>
                <a:cubicBezTo>
                  <a:pt x="160" y="369"/>
                  <a:pt x="160" y="369"/>
                  <a:pt x="161" y="368"/>
                </a:cubicBezTo>
                <a:cubicBezTo>
                  <a:pt x="161" y="368"/>
                  <a:pt x="161" y="367"/>
                  <a:pt x="161" y="366"/>
                </a:cubicBezTo>
                <a:cubicBezTo>
                  <a:pt x="161" y="366"/>
                  <a:pt x="161" y="366"/>
                  <a:pt x="160" y="366"/>
                </a:cubicBezTo>
                <a:cubicBezTo>
                  <a:pt x="160" y="365"/>
                  <a:pt x="159" y="364"/>
                  <a:pt x="158" y="364"/>
                </a:cubicBezTo>
                <a:cubicBezTo>
                  <a:pt x="158" y="363"/>
                  <a:pt x="157" y="362"/>
                  <a:pt x="156" y="362"/>
                </a:cubicBezTo>
                <a:cubicBezTo>
                  <a:pt x="156" y="361"/>
                  <a:pt x="155" y="361"/>
                  <a:pt x="154" y="361"/>
                </a:cubicBezTo>
                <a:cubicBezTo>
                  <a:pt x="153" y="361"/>
                  <a:pt x="153" y="361"/>
                  <a:pt x="152" y="362"/>
                </a:cubicBezTo>
                <a:cubicBezTo>
                  <a:pt x="151" y="362"/>
                  <a:pt x="151" y="363"/>
                  <a:pt x="150" y="364"/>
                </a:cubicBezTo>
                <a:cubicBezTo>
                  <a:pt x="149" y="365"/>
                  <a:pt x="149" y="365"/>
                  <a:pt x="148" y="366"/>
                </a:cubicBezTo>
                <a:cubicBezTo>
                  <a:pt x="147" y="367"/>
                  <a:pt x="146" y="367"/>
                  <a:pt x="146" y="367"/>
                </a:cubicBezTo>
                <a:cubicBezTo>
                  <a:pt x="145" y="367"/>
                  <a:pt x="145" y="367"/>
                  <a:pt x="145" y="366"/>
                </a:cubicBezTo>
                <a:cubicBezTo>
                  <a:pt x="145" y="365"/>
                  <a:pt x="145" y="365"/>
                  <a:pt x="146" y="364"/>
                </a:cubicBezTo>
                <a:cubicBezTo>
                  <a:pt x="146" y="364"/>
                  <a:pt x="147" y="363"/>
                  <a:pt x="148" y="362"/>
                </a:cubicBezTo>
                <a:cubicBezTo>
                  <a:pt x="149" y="362"/>
                  <a:pt x="150" y="361"/>
                  <a:pt x="150" y="360"/>
                </a:cubicBezTo>
                <a:cubicBezTo>
                  <a:pt x="151" y="359"/>
                  <a:pt x="151" y="358"/>
                  <a:pt x="152" y="358"/>
                </a:cubicBezTo>
                <a:cubicBezTo>
                  <a:pt x="151" y="358"/>
                  <a:pt x="151" y="357"/>
                  <a:pt x="151" y="357"/>
                </a:cubicBezTo>
                <a:cubicBezTo>
                  <a:pt x="150" y="355"/>
                  <a:pt x="150" y="355"/>
                  <a:pt x="150" y="355"/>
                </a:cubicBezTo>
                <a:cubicBezTo>
                  <a:pt x="150" y="355"/>
                  <a:pt x="150" y="354"/>
                  <a:pt x="149" y="354"/>
                </a:cubicBezTo>
                <a:cubicBezTo>
                  <a:pt x="149" y="353"/>
                  <a:pt x="148" y="353"/>
                  <a:pt x="147" y="353"/>
                </a:cubicBezTo>
                <a:cubicBezTo>
                  <a:pt x="146" y="353"/>
                  <a:pt x="146" y="353"/>
                  <a:pt x="146" y="353"/>
                </a:cubicBezTo>
                <a:cubicBezTo>
                  <a:pt x="144" y="353"/>
                  <a:pt x="144" y="353"/>
                  <a:pt x="144" y="353"/>
                </a:cubicBezTo>
                <a:cubicBezTo>
                  <a:pt x="143" y="353"/>
                  <a:pt x="143" y="352"/>
                  <a:pt x="143" y="351"/>
                </a:cubicBezTo>
                <a:cubicBezTo>
                  <a:pt x="145" y="349"/>
                  <a:pt x="145" y="349"/>
                  <a:pt x="145" y="349"/>
                </a:cubicBezTo>
                <a:cubicBezTo>
                  <a:pt x="146" y="349"/>
                  <a:pt x="146" y="348"/>
                  <a:pt x="146" y="347"/>
                </a:cubicBezTo>
                <a:cubicBezTo>
                  <a:pt x="146" y="345"/>
                  <a:pt x="146" y="344"/>
                  <a:pt x="145" y="343"/>
                </a:cubicBezTo>
                <a:cubicBezTo>
                  <a:pt x="144" y="342"/>
                  <a:pt x="143" y="341"/>
                  <a:pt x="142" y="341"/>
                </a:cubicBezTo>
                <a:cubicBezTo>
                  <a:pt x="141" y="341"/>
                  <a:pt x="140" y="341"/>
                  <a:pt x="139" y="342"/>
                </a:cubicBezTo>
                <a:cubicBezTo>
                  <a:pt x="139" y="343"/>
                  <a:pt x="138" y="343"/>
                  <a:pt x="137" y="343"/>
                </a:cubicBezTo>
                <a:cubicBezTo>
                  <a:pt x="136" y="343"/>
                  <a:pt x="136" y="343"/>
                  <a:pt x="135" y="343"/>
                </a:cubicBezTo>
                <a:cubicBezTo>
                  <a:pt x="135" y="343"/>
                  <a:pt x="134" y="343"/>
                  <a:pt x="134" y="343"/>
                </a:cubicBezTo>
                <a:cubicBezTo>
                  <a:pt x="132" y="343"/>
                  <a:pt x="131" y="344"/>
                  <a:pt x="130" y="345"/>
                </a:cubicBezTo>
                <a:cubicBezTo>
                  <a:pt x="128" y="345"/>
                  <a:pt x="128" y="345"/>
                  <a:pt x="128" y="345"/>
                </a:cubicBezTo>
                <a:cubicBezTo>
                  <a:pt x="127" y="345"/>
                  <a:pt x="127" y="345"/>
                  <a:pt x="127" y="345"/>
                </a:cubicBezTo>
                <a:cubicBezTo>
                  <a:pt x="127" y="345"/>
                  <a:pt x="127" y="345"/>
                  <a:pt x="127" y="345"/>
                </a:cubicBezTo>
                <a:cubicBezTo>
                  <a:pt x="127" y="345"/>
                  <a:pt x="128" y="344"/>
                  <a:pt x="128" y="344"/>
                </a:cubicBezTo>
                <a:cubicBezTo>
                  <a:pt x="129" y="344"/>
                  <a:pt x="130" y="343"/>
                  <a:pt x="130" y="343"/>
                </a:cubicBezTo>
                <a:cubicBezTo>
                  <a:pt x="133" y="342"/>
                  <a:pt x="135" y="342"/>
                  <a:pt x="137" y="341"/>
                </a:cubicBezTo>
                <a:cubicBezTo>
                  <a:pt x="138" y="340"/>
                  <a:pt x="140" y="340"/>
                  <a:pt x="141" y="339"/>
                </a:cubicBezTo>
                <a:cubicBezTo>
                  <a:pt x="142" y="338"/>
                  <a:pt x="143" y="337"/>
                  <a:pt x="143" y="336"/>
                </a:cubicBezTo>
                <a:cubicBezTo>
                  <a:pt x="143" y="336"/>
                  <a:pt x="143" y="336"/>
                  <a:pt x="143" y="335"/>
                </a:cubicBezTo>
                <a:cubicBezTo>
                  <a:pt x="143" y="335"/>
                  <a:pt x="143" y="335"/>
                  <a:pt x="143" y="334"/>
                </a:cubicBezTo>
                <a:cubicBezTo>
                  <a:pt x="143" y="334"/>
                  <a:pt x="143" y="333"/>
                  <a:pt x="143" y="332"/>
                </a:cubicBezTo>
                <a:cubicBezTo>
                  <a:pt x="143" y="331"/>
                  <a:pt x="143" y="331"/>
                  <a:pt x="143" y="330"/>
                </a:cubicBezTo>
                <a:cubicBezTo>
                  <a:pt x="142" y="330"/>
                  <a:pt x="141" y="330"/>
                  <a:pt x="140" y="329"/>
                </a:cubicBezTo>
                <a:cubicBezTo>
                  <a:pt x="139" y="329"/>
                  <a:pt x="138" y="328"/>
                  <a:pt x="138" y="327"/>
                </a:cubicBezTo>
                <a:cubicBezTo>
                  <a:pt x="138" y="327"/>
                  <a:pt x="138" y="327"/>
                  <a:pt x="138" y="327"/>
                </a:cubicBezTo>
                <a:cubicBezTo>
                  <a:pt x="138" y="326"/>
                  <a:pt x="139" y="326"/>
                  <a:pt x="139" y="326"/>
                </a:cubicBezTo>
                <a:cubicBezTo>
                  <a:pt x="141" y="326"/>
                  <a:pt x="142" y="326"/>
                  <a:pt x="142" y="325"/>
                </a:cubicBezTo>
                <a:cubicBezTo>
                  <a:pt x="143" y="325"/>
                  <a:pt x="143" y="324"/>
                  <a:pt x="143" y="323"/>
                </a:cubicBezTo>
                <a:cubicBezTo>
                  <a:pt x="144" y="323"/>
                  <a:pt x="144" y="322"/>
                  <a:pt x="143" y="321"/>
                </a:cubicBezTo>
                <a:cubicBezTo>
                  <a:pt x="143" y="321"/>
                  <a:pt x="144" y="321"/>
                  <a:pt x="144" y="321"/>
                </a:cubicBezTo>
                <a:cubicBezTo>
                  <a:pt x="144" y="319"/>
                  <a:pt x="144" y="319"/>
                  <a:pt x="144" y="319"/>
                </a:cubicBezTo>
                <a:cubicBezTo>
                  <a:pt x="144" y="319"/>
                  <a:pt x="144" y="319"/>
                  <a:pt x="144" y="318"/>
                </a:cubicBezTo>
                <a:cubicBezTo>
                  <a:pt x="144" y="318"/>
                  <a:pt x="144" y="318"/>
                  <a:pt x="145" y="318"/>
                </a:cubicBezTo>
                <a:cubicBezTo>
                  <a:pt x="145" y="316"/>
                  <a:pt x="144" y="315"/>
                  <a:pt x="144" y="315"/>
                </a:cubicBezTo>
                <a:cubicBezTo>
                  <a:pt x="144" y="314"/>
                  <a:pt x="144" y="314"/>
                  <a:pt x="143" y="313"/>
                </a:cubicBezTo>
                <a:cubicBezTo>
                  <a:pt x="143" y="313"/>
                  <a:pt x="143" y="313"/>
                  <a:pt x="143" y="313"/>
                </a:cubicBezTo>
                <a:cubicBezTo>
                  <a:pt x="143" y="313"/>
                  <a:pt x="142" y="313"/>
                  <a:pt x="142" y="312"/>
                </a:cubicBezTo>
                <a:cubicBezTo>
                  <a:pt x="142" y="311"/>
                  <a:pt x="143" y="311"/>
                  <a:pt x="144" y="310"/>
                </a:cubicBezTo>
                <a:cubicBezTo>
                  <a:pt x="144" y="310"/>
                  <a:pt x="145" y="311"/>
                  <a:pt x="145" y="311"/>
                </a:cubicBezTo>
                <a:cubicBezTo>
                  <a:pt x="145" y="311"/>
                  <a:pt x="145" y="311"/>
                  <a:pt x="146" y="311"/>
                </a:cubicBezTo>
                <a:cubicBezTo>
                  <a:pt x="146" y="311"/>
                  <a:pt x="147" y="310"/>
                  <a:pt x="148" y="310"/>
                </a:cubicBezTo>
                <a:cubicBezTo>
                  <a:pt x="149" y="309"/>
                  <a:pt x="149" y="308"/>
                  <a:pt x="150" y="307"/>
                </a:cubicBezTo>
                <a:cubicBezTo>
                  <a:pt x="150" y="306"/>
                  <a:pt x="151" y="305"/>
                  <a:pt x="151" y="304"/>
                </a:cubicBezTo>
                <a:cubicBezTo>
                  <a:pt x="152" y="302"/>
                  <a:pt x="152" y="302"/>
                  <a:pt x="152" y="302"/>
                </a:cubicBezTo>
                <a:cubicBezTo>
                  <a:pt x="152" y="302"/>
                  <a:pt x="152" y="302"/>
                  <a:pt x="152" y="301"/>
                </a:cubicBezTo>
                <a:cubicBezTo>
                  <a:pt x="152" y="300"/>
                  <a:pt x="152" y="299"/>
                  <a:pt x="152" y="299"/>
                </a:cubicBezTo>
                <a:cubicBezTo>
                  <a:pt x="152" y="299"/>
                  <a:pt x="152" y="299"/>
                  <a:pt x="153" y="298"/>
                </a:cubicBezTo>
                <a:cubicBezTo>
                  <a:pt x="153" y="297"/>
                  <a:pt x="152" y="297"/>
                  <a:pt x="151" y="296"/>
                </a:cubicBezTo>
                <a:cubicBezTo>
                  <a:pt x="151" y="296"/>
                  <a:pt x="150" y="295"/>
                  <a:pt x="150" y="294"/>
                </a:cubicBezTo>
                <a:cubicBezTo>
                  <a:pt x="151" y="294"/>
                  <a:pt x="152" y="295"/>
                  <a:pt x="153" y="296"/>
                </a:cubicBezTo>
                <a:cubicBezTo>
                  <a:pt x="154" y="298"/>
                  <a:pt x="155" y="299"/>
                  <a:pt x="156" y="299"/>
                </a:cubicBezTo>
                <a:cubicBezTo>
                  <a:pt x="157" y="299"/>
                  <a:pt x="158" y="299"/>
                  <a:pt x="158" y="299"/>
                </a:cubicBezTo>
                <a:cubicBezTo>
                  <a:pt x="158" y="298"/>
                  <a:pt x="158" y="298"/>
                  <a:pt x="158" y="297"/>
                </a:cubicBezTo>
                <a:cubicBezTo>
                  <a:pt x="158" y="297"/>
                  <a:pt x="158" y="296"/>
                  <a:pt x="158" y="296"/>
                </a:cubicBezTo>
                <a:cubicBezTo>
                  <a:pt x="158" y="296"/>
                  <a:pt x="159" y="296"/>
                  <a:pt x="159" y="295"/>
                </a:cubicBezTo>
                <a:cubicBezTo>
                  <a:pt x="159" y="295"/>
                  <a:pt x="159" y="294"/>
                  <a:pt x="159" y="294"/>
                </a:cubicBezTo>
                <a:cubicBezTo>
                  <a:pt x="162" y="294"/>
                  <a:pt x="163" y="293"/>
                  <a:pt x="164" y="292"/>
                </a:cubicBezTo>
                <a:cubicBezTo>
                  <a:pt x="165" y="292"/>
                  <a:pt x="166" y="291"/>
                  <a:pt x="167" y="290"/>
                </a:cubicBezTo>
                <a:cubicBezTo>
                  <a:pt x="167" y="290"/>
                  <a:pt x="167" y="289"/>
                  <a:pt x="167" y="288"/>
                </a:cubicBezTo>
                <a:cubicBezTo>
                  <a:pt x="168" y="288"/>
                  <a:pt x="168" y="288"/>
                  <a:pt x="168" y="288"/>
                </a:cubicBezTo>
                <a:cubicBezTo>
                  <a:pt x="168" y="288"/>
                  <a:pt x="168" y="288"/>
                  <a:pt x="168" y="288"/>
                </a:cubicBezTo>
                <a:cubicBezTo>
                  <a:pt x="168" y="287"/>
                  <a:pt x="168" y="287"/>
                  <a:pt x="168" y="286"/>
                </a:cubicBezTo>
                <a:cubicBezTo>
                  <a:pt x="168" y="286"/>
                  <a:pt x="168" y="285"/>
                  <a:pt x="168" y="285"/>
                </a:cubicBezTo>
                <a:cubicBezTo>
                  <a:pt x="168" y="285"/>
                  <a:pt x="168" y="285"/>
                  <a:pt x="168" y="285"/>
                </a:cubicBezTo>
                <a:cubicBezTo>
                  <a:pt x="168" y="285"/>
                  <a:pt x="168" y="285"/>
                  <a:pt x="168" y="284"/>
                </a:cubicBezTo>
                <a:cubicBezTo>
                  <a:pt x="168" y="284"/>
                  <a:pt x="168" y="284"/>
                  <a:pt x="169" y="284"/>
                </a:cubicBezTo>
                <a:cubicBezTo>
                  <a:pt x="170" y="284"/>
                  <a:pt x="170" y="284"/>
                  <a:pt x="170" y="285"/>
                </a:cubicBezTo>
                <a:cubicBezTo>
                  <a:pt x="171" y="285"/>
                  <a:pt x="171" y="285"/>
                  <a:pt x="171" y="286"/>
                </a:cubicBezTo>
                <a:cubicBezTo>
                  <a:pt x="172" y="286"/>
                  <a:pt x="172" y="287"/>
                  <a:pt x="173" y="287"/>
                </a:cubicBezTo>
                <a:cubicBezTo>
                  <a:pt x="173" y="288"/>
                  <a:pt x="174" y="288"/>
                  <a:pt x="175" y="288"/>
                </a:cubicBezTo>
                <a:cubicBezTo>
                  <a:pt x="177" y="288"/>
                  <a:pt x="178" y="288"/>
                  <a:pt x="179" y="287"/>
                </a:cubicBezTo>
                <a:cubicBezTo>
                  <a:pt x="180" y="287"/>
                  <a:pt x="181" y="286"/>
                  <a:pt x="182" y="286"/>
                </a:cubicBezTo>
                <a:cubicBezTo>
                  <a:pt x="182" y="285"/>
                  <a:pt x="182" y="285"/>
                  <a:pt x="183" y="284"/>
                </a:cubicBezTo>
                <a:cubicBezTo>
                  <a:pt x="183" y="284"/>
                  <a:pt x="183" y="284"/>
                  <a:pt x="184" y="284"/>
                </a:cubicBezTo>
                <a:cubicBezTo>
                  <a:pt x="185" y="284"/>
                  <a:pt x="185" y="284"/>
                  <a:pt x="186" y="284"/>
                </a:cubicBezTo>
                <a:cubicBezTo>
                  <a:pt x="186" y="284"/>
                  <a:pt x="187" y="284"/>
                  <a:pt x="187" y="284"/>
                </a:cubicBezTo>
                <a:cubicBezTo>
                  <a:pt x="188" y="284"/>
                  <a:pt x="189" y="284"/>
                  <a:pt x="190" y="284"/>
                </a:cubicBezTo>
                <a:cubicBezTo>
                  <a:pt x="190" y="284"/>
                  <a:pt x="191" y="283"/>
                  <a:pt x="192" y="283"/>
                </a:cubicBezTo>
                <a:cubicBezTo>
                  <a:pt x="192" y="283"/>
                  <a:pt x="192" y="284"/>
                  <a:pt x="192" y="284"/>
                </a:cubicBezTo>
                <a:cubicBezTo>
                  <a:pt x="193" y="285"/>
                  <a:pt x="193" y="285"/>
                  <a:pt x="193" y="285"/>
                </a:cubicBezTo>
                <a:cubicBezTo>
                  <a:pt x="193" y="286"/>
                  <a:pt x="194" y="286"/>
                  <a:pt x="194" y="286"/>
                </a:cubicBezTo>
                <a:cubicBezTo>
                  <a:pt x="195" y="287"/>
                  <a:pt x="196" y="287"/>
                  <a:pt x="197" y="287"/>
                </a:cubicBezTo>
                <a:cubicBezTo>
                  <a:pt x="197" y="287"/>
                  <a:pt x="197" y="286"/>
                  <a:pt x="198" y="285"/>
                </a:cubicBezTo>
                <a:cubicBezTo>
                  <a:pt x="198" y="282"/>
                  <a:pt x="198" y="282"/>
                  <a:pt x="198" y="282"/>
                </a:cubicBezTo>
                <a:cubicBezTo>
                  <a:pt x="199" y="281"/>
                  <a:pt x="199" y="279"/>
                  <a:pt x="200" y="277"/>
                </a:cubicBezTo>
                <a:cubicBezTo>
                  <a:pt x="200" y="277"/>
                  <a:pt x="201" y="278"/>
                  <a:pt x="201" y="279"/>
                </a:cubicBezTo>
                <a:cubicBezTo>
                  <a:pt x="201" y="280"/>
                  <a:pt x="201" y="281"/>
                  <a:pt x="201" y="281"/>
                </a:cubicBezTo>
                <a:cubicBezTo>
                  <a:pt x="201" y="282"/>
                  <a:pt x="201" y="282"/>
                  <a:pt x="201" y="283"/>
                </a:cubicBezTo>
                <a:cubicBezTo>
                  <a:pt x="200" y="283"/>
                  <a:pt x="200" y="284"/>
                  <a:pt x="200" y="284"/>
                </a:cubicBezTo>
                <a:cubicBezTo>
                  <a:pt x="200" y="285"/>
                  <a:pt x="200" y="285"/>
                  <a:pt x="200" y="285"/>
                </a:cubicBezTo>
                <a:cubicBezTo>
                  <a:pt x="201" y="286"/>
                  <a:pt x="201" y="286"/>
                  <a:pt x="202" y="287"/>
                </a:cubicBezTo>
                <a:cubicBezTo>
                  <a:pt x="202" y="288"/>
                  <a:pt x="203" y="288"/>
                  <a:pt x="204" y="289"/>
                </a:cubicBezTo>
                <a:cubicBezTo>
                  <a:pt x="205" y="290"/>
                  <a:pt x="206" y="291"/>
                  <a:pt x="207" y="291"/>
                </a:cubicBezTo>
                <a:cubicBezTo>
                  <a:pt x="208" y="292"/>
                  <a:pt x="209" y="292"/>
                  <a:pt x="210" y="292"/>
                </a:cubicBezTo>
                <a:cubicBezTo>
                  <a:pt x="212" y="292"/>
                  <a:pt x="213" y="292"/>
                  <a:pt x="213" y="291"/>
                </a:cubicBezTo>
                <a:cubicBezTo>
                  <a:pt x="213" y="290"/>
                  <a:pt x="214" y="289"/>
                  <a:pt x="215" y="288"/>
                </a:cubicBezTo>
                <a:cubicBezTo>
                  <a:pt x="217" y="288"/>
                  <a:pt x="218" y="289"/>
                  <a:pt x="218" y="291"/>
                </a:cubicBezTo>
                <a:cubicBezTo>
                  <a:pt x="217" y="291"/>
                  <a:pt x="216" y="291"/>
                  <a:pt x="216" y="292"/>
                </a:cubicBezTo>
                <a:cubicBezTo>
                  <a:pt x="215" y="293"/>
                  <a:pt x="215" y="294"/>
                  <a:pt x="214" y="294"/>
                </a:cubicBezTo>
                <a:cubicBezTo>
                  <a:pt x="215" y="297"/>
                  <a:pt x="215" y="297"/>
                  <a:pt x="215" y="297"/>
                </a:cubicBezTo>
                <a:cubicBezTo>
                  <a:pt x="215" y="297"/>
                  <a:pt x="216" y="298"/>
                  <a:pt x="218" y="299"/>
                </a:cubicBezTo>
                <a:cubicBezTo>
                  <a:pt x="219" y="300"/>
                  <a:pt x="220" y="301"/>
                  <a:pt x="222" y="301"/>
                </a:cubicBezTo>
                <a:cubicBezTo>
                  <a:pt x="222" y="301"/>
                  <a:pt x="223" y="300"/>
                  <a:pt x="224" y="299"/>
                </a:cubicBezTo>
                <a:cubicBezTo>
                  <a:pt x="225" y="297"/>
                  <a:pt x="226" y="297"/>
                  <a:pt x="228" y="297"/>
                </a:cubicBezTo>
                <a:cubicBezTo>
                  <a:pt x="228" y="297"/>
                  <a:pt x="228" y="297"/>
                  <a:pt x="229" y="297"/>
                </a:cubicBezTo>
                <a:cubicBezTo>
                  <a:pt x="229" y="297"/>
                  <a:pt x="229" y="297"/>
                  <a:pt x="229" y="298"/>
                </a:cubicBezTo>
                <a:cubicBezTo>
                  <a:pt x="229" y="299"/>
                  <a:pt x="229" y="299"/>
                  <a:pt x="228" y="300"/>
                </a:cubicBezTo>
                <a:cubicBezTo>
                  <a:pt x="228" y="300"/>
                  <a:pt x="227" y="301"/>
                  <a:pt x="226" y="301"/>
                </a:cubicBezTo>
                <a:cubicBezTo>
                  <a:pt x="225" y="302"/>
                  <a:pt x="224" y="302"/>
                  <a:pt x="224" y="303"/>
                </a:cubicBezTo>
                <a:cubicBezTo>
                  <a:pt x="223" y="303"/>
                  <a:pt x="222" y="304"/>
                  <a:pt x="222" y="304"/>
                </a:cubicBezTo>
                <a:cubicBezTo>
                  <a:pt x="222" y="305"/>
                  <a:pt x="223" y="307"/>
                  <a:pt x="224" y="308"/>
                </a:cubicBezTo>
                <a:cubicBezTo>
                  <a:pt x="225" y="310"/>
                  <a:pt x="226" y="311"/>
                  <a:pt x="228" y="311"/>
                </a:cubicBezTo>
                <a:cubicBezTo>
                  <a:pt x="228" y="311"/>
                  <a:pt x="229" y="310"/>
                  <a:pt x="229" y="310"/>
                </a:cubicBezTo>
                <a:cubicBezTo>
                  <a:pt x="230" y="309"/>
                  <a:pt x="231" y="309"/>
                  <a:pt x="232" y="309"/>
                </a:cubicBezTo>
                <a:cubicBezTo>
                  <a:pt x="232" y="309"/>
                  <a:pt x="232" y="309"/>
                  <a:pt x="232" y="309"/>
                </a:cubicBezTo>
                <a:cubicBezTo>
                  <a:pt x="232" y="310"/>
                  <a:pt x="233" y="310"/>
                  <a:pt x="233" y="310"/>
                </a:cubicBezTo>
                <a:cubicBezTo>
                  <a:pt x="233" y="310"/>
                  <a:pt x="233" y="310"/>
                  <a:pt x="233" y="310"/>
                </a:cubicBezTo>
                <a:cubicBezTo>
                  <a:pt x="233" y="310"/>
                  <a:pt x="233" y="311"/>
                  <a:pt x="233" y="311"/>
                </a:cubicBezTo>
                <a:close/>
                <a:moveTo>
                  <a:pt x="266" y="476"/>
                </a:moveTo>
                <a:cubicBezTo>
                  <a:pt x="267" y="475"/>
                  <a:pt x="267" y="475"/>
                  <a:pt x="267" y="475"/>
                </a:cubicBezTo>
                <a:cubicBezTo>
                  <a:pt x="267" y="476"/>
                  <a:pt x="267" y="476"/>
                  <a:pt x="267" y="476"/>
                </a:cubicBezTo>
                <a:cubicBezTo>
                  <a:pt x="267" y="476"/>
                  <a:pt x="267" y="476"/>
                  <a:pt x="267" y="476"/>
                </a:cubicBezTo>
                <a:cubicBezTo>
                  <a:pt x="267" y="476"/>
                  <a:pt x="267" y="476"/>
                  <a:pt x="267" y="476"/>
                </a:cubicBezTo>
                <a:cubicBezTo>
                  <a:pt x="266" y="476"/>
                  <a:pt x="266" y="476"/>
                  <a:pt x="266" y="476"/>
                </a:cubicBezTo>
                <a:cubicBezTo>
                  <a:pt x="266" y="476"/>
                  <a:pt x="266" y="476"/>
                  <a:pt x="266" y="476"/>
                </a:cubicBezTo>
                <a:close/>
                <a:moveTo>
                  <a:pt x="149" y="293"/>
                </a:moveTo>
                <a:cubicBezTo>
                  <a:pt x="149" y="292"/>
                  <a:pt x="149" y="292"/>
                  <a:pt x="149" y="292"/>
                </a:cubicBezTo>
                <a:cubicBezTo>
                  <a:pt x="149" y="292"/>
                  <a:pt x="150" y="293"/>
                  <a:pt x="150" y="294"/>
                </a:cubicBezTo>
                <a:cubicBezTo>
                  <a:pt x="149" y="294"/>
                  <a:pt x="149" y="294"/>
                  <a:pt x="149" y="293"/>
                </a:cubicBezTo>
                <a:close/>
                <a:moveTo>
                  <a:pt x="117" y="169"/>
                </a:moveTo>
                <a:cubicBezTo>
                  <a:pt x="119" y="169"/>
                  <a:pt x="119" y="169"/>
                  <a:pt x="119" y="169"/>
                </a:cubicBezTo>
                <a:cubicBezTo>
                  <a:pt x="120" y="169"/>
                  <a:pt x="120" y="169"/>
                  <a:pt x="120" y="170"/>
                </a:cubicBezTo>
                <a:cubicBezTo>
                  <a:pt x="120" y="170"/>
                  <a:pt x="120" y="170"/>
                  <a:pt x="119" y="171"/>
                </a:cubicBezTo>
                <a:cubicBezTo>
                  <a:pt x="119" y="171"/>
                  <a:pt x="118" y="171"/>
                  <a:pt x="118" y="171"/>
                </a:cubicBezTo>
                <a:cubicBezTo>
                  <a:pt x="117" y="171"/>
                  <a:pt x="117" y="171"/>
                  <a:pt x="117" y="171"/>
                </a:cubicBezTo>
                <a:cubicBezTo>
                  <a:pt x="116" y="171"/>
                  <a:pt x="116" y="171"/>
                  <a:pt x="116" y="170"/>
                </a:cubicBezTo>
                <a:cubicBezTo>
                  <a:pt x="116" y="170"/>
                  <a:pt x="116" y="169"/>
                  <a:pt x="117" y="169"/>
                </a:cubicBezTo>
                <a:close/>
                <a:moveTo>
                  <a:pt x="305" y="138"/>
                </a:moveTo>
                <a:cubicBezTo>
                  <a:pt x="305" y="138"/>
                  <a:pt x="306" y="138"/>
                  <a:pt x="306" y="139"/>
                </a:cubicBezTo>
                <a:cubicBezTo>
                  <a:pt x="306" y="140"/>
                  <a:pt x="306" y="141"/>
                  <a:pt x="305" y="141"/>
                </a:cubicBezTo>
                <a:cubicBezTo>
                  <a:pt x="304" y="141"/>
                  <a:pt x="304" y="141"/>
                  <a:pt x="304" y="141"/>
                </a:cubicBezTo>
                <a:cubicBezTo>
                  <a:pt x="304" y="141"/>
                  <a:pt x="304" y="141"/>
                  <a:pt x="303" y="141"/>
                </a:cubicBezTo>
                <a:cubicBezTo>
                  <a:pt x="303" y="141"/>
                  <a:pt x="303" y="141"/>
                  <a:pt x="303" y="140"/>
                </a:cubicBezTo>
                <a:cubicBezTo>
                  <a:pt x="303" y="140"/>
                  <a:pt x="303" y="140"/>
                  <a:pt x="303" y="140"/>
                </a:cubicBezTo>
                <a:cubicBezTo>
                  <a:pt x="303" y="139"/>
                  <a:pt x="303" y="138"/>
                  <a:pt x="305" y="138"/>
                </a:cubicBezTo>
                <a:close/>
                <a:moveTo>
                  <a:pt x="267" y="228"/>
                </a:moveTo>
                <a:cubicBezTo>
                  <a:pt x="267" y="229"/>
                  <a:pt x="267" y="229"/>
                  <a:pt x="267" y="229"/>
                </a:cubicBezTo>
                <a:cubicBezTo>
                  <a:pt x="267" y="230"/>
                  <a:pt x="267" y="230"/>
                  <a:pt x="268" y="231"/>
                </a:cubicBezTo>
                <a:cubicBezTo>
                  <a:pt x="268" y="231"/>
                  <a:pt x="268" y="232"/>
                  <a:pt x="268" y="233"/>
                </a:cubicBezTo>
                <a:cubicBezTo>
                  <a:pt x="268" y="234"/>
                  <a:pt x="267" y="235"/>
                  <a:pt x="267" y="236"/>
                </a:cubicBezTo>
                <a:cubicBezTo>
                  <a:pt x="266" y="238"/>
                  <a:pt x="265" y="239"/>
                  <a:pt x="264" y="241"/>
                </a:cubicBezTo>
                <a:cubicBezTo>
                  <a:pt x="263" y="242"/>
                  <a:pt x="262" y="243"/>
                  <a:pt x="261" y="244"/>
                </a:cubicBezTo>
                <a:cubicBezTo>
                  <a:pt x="260" y="245"/>
                  <a:pt x="259" y="246"/>
                  <a:pt x="258" y="246"/>
                </a:cubicBezTo>
                <a:cubicBezTo>
                  <a:pt x="258" y="246"/>
                  <a:pt x="258" y="246"/>
                  <a:pt x="258" y="246"/>
                </a:cubicBezTo>
                <a:cubicBezTo>
                  <a:pt x="257" y="246"/>
                  <a:pt x="257" y="246"/>
                  <a:pt x="257" y="246"/>
                </a:cubicBezTo>
                <a:cubicBezTo>
                  <a:pt x="257" y="246"/>
                  <a:pt x="257" y="247"/>
                  <a:pt x="256" y="247"/>
                </a:cubicBezTo>
                <a:cubicBezTo>
                  <a:pt x="256" y="247"/>
                  <a:pt x="255" y="247"/>
                  <a:pt x="254" y="247"/>
                </a:cubicBezTo>
                <a:cubicBezTo>
                  <a:pt x="254" y="246"/>
                  <a:pt x="253" y="246"/>
                  <a:pt x="253" y="246"/>
                </a:cubicBezTo>
                <a:cubicBezTo>
                  <a:pt x="252" y="246"/>
                  <a:pt x="252" y="246"/>
                  <a:pt x="252" y="246"/>
                </a:cubicBezTo>
                <a:cubicBezTo>
                  <a:pt x="251" y="246"/>
                  <a:pt x="251" y="246"/>
                  <a:pt x="251" y="247"/>
                </a:cubicBezTo>
                <a:cubicBezTo>
                  <a:pt x="249" y="247"/>
                  <a:pt x="249" y="247"/>
                  <a:pt x="249" y="247"/>
                </a:cubicBezTo>
                <a:cubicBezTo>
                  <a:pt x="249" y="246"/>
                  <a:pt x="249" y="246"/>
                  <a:pt x="248" y="246"/>
                </a:cubicBezTo>
                <a:cubicBezTo>
                  <a:pt x="247" y="245"/>
                  <a:pt x="246" y="245"/>
                  <a:pt x="245" y="245"/>
                </a:cubicBezTo>
                <a:cubicBezTo>
                  <a:pt x="244" y="245"/>
                  <a:pt x="244" y="245"/>
                  <a:pt x="243" y="244"/>
                </a:cubicBezTo>
                <a:cubicBezTo>
                  <a:pt x="242" y="244"/>
                  <a:pt x="242" y="243"/>
                  <a:pt x="242" y="242"/>
                </a:cubicBezTo>
                <a:cubicBezTo>
                  <a:pt x="242" y="241"/>
                  <a:pt x="241" y="241"/>
                  <a:pt x="241" y="240"/>
                </a:cubicBezTo>
                <a:cubicBezTo>
                  <a:pt x="239" y="238"/>
                  <a:pt x="239" y="238"/>
                  <a:pt x="239" y="238"/>
                </a:cubicBezTo>
                <a:cubicBezTo>
                  <a:pt x="238" y="238"/>
                  <a:pt x="238" y="237"/>
                  <a:pt x="237" y="236"/>
                </a:cubicBezTo>
                <a:cubicBezTo>
                  <a:pt x="237" y="236"/>
                  <a:pt x="237" y="236"/>
                  <a:pt x="237" y="235"/>
                </a:cubicBezTo>
                <a:cubicBezTo>
                  <a:pt x="237" y="235"/>
                  <a:pt x="237" y="235"/>
                  <a:pt x="237" y="235"/>
                </a:cubicBezTo>
                <a:cubicBezTo>
                  <a:pt x="237" y="234"/>
                  <a:pt x="237" y="234"/>
                  <a:pt x="237" y="234"/>
                </a:cubicBezTo>
                <a:cubicBezTo>
                  <a:pt x="237" y="233"/>
                  <a:pt x="237" y="233"/>
                  <a:pt x="237" y="233"/>
                </a:cubicBezTo>
                <a:cubicBezTo>
                  <a:pt x="237" y="232"/>
                  <a:pt x="237" y="232"/>
                  <a:pt x="237" y="231"/>
                </a:cubicBezTo>
                <a:cubicBezTo>
                  <a:pt x="237" y="231"/>
                  <a:pt x="237" y="230"/>
                  <a:pt x="238" y="229"/>
                </a:cubicBezTo>
                <a:cubicBezTo>
                  <a:pt x="239" y="228"/>
                  <a:pt x="239" y="227"/>
                  <a:pt x="239" y="226"/>
                </a:cubicBezTo>
                <a:cubicBezTo>
                  <a:pt x="239" y="226"/>
                  <a:pt x="239" y="225"/>
                  <a:pt x="239" y="225"/>
                </a:cubicBezTo>
                <a:cubicBezTo>
                  <a:pt x="239" y="224"/>
                  <a:pt x="238" y="224"/>
                  <a:pt x="238" y="223"/>
                </a:cubicBezTo>
                <a:cubicBezTo>
                  <a:pt x="238" y="223"/>
                  <a:pt x="238" y="224"/>
                  <a:pt x="239" y="224"/>
                </a:cubicBezTo>
                <a:cubicBezTo>
                  <a:pt x="239" y="224"/>
                  <a:pt x="239" y="223"/>
                  <a:pt x="239" y="223"/>
                </a:cubicBezTo>
                <a:cubicBezTo>
                  <a:pt x="239" y="223"/>
                  <a:pt x="240" y="223"/>
                  <a:pt x="240" y="223"/>
                </a:cubicBezTo>
                <a:cubicBezTo>
                  <a:pt x="240" y="223"/>
                  <a:pt x="240" y="223"/>
                  <a:pt x="241" y="223"/>
                </a:cubicBezTo>
                <a:cubicBezTo>
                  <a:pt x="241" y="223"/>
                  <a:pt x="241" y="223"/>
                  <a:pt x="242" y="222"/>
                </a:cubicBezTo>
                <a:cubicBezTo>
                  <a:pt x="243" y="220"/>
                  <a:pt x="243" y="220"/>
                  <a:pt x="243" y="220"/>
                </a:cubicBezTo>
                <a:cubicBezTo>
                  <a:pt x="244" y="220"/>
                  <a:pt x="244" y="220"/>
                  <a:pt x="244" y="220"/>
                </a:cubicBezTo>
                <a:cubicBezTo>
                  <a:pt x="244" y="220"/>
                  <a:pt x="245" y="220"/>
                  <a:pt x="245" y="220"/>
                </a:cubicBezTo>
                <a:cubicBezTo>
                  <a:pt x="246" y="220"/>
                  <a:pt x="246" y="219"/>
                  <a:pt x="247" y="218"/>
                </a:cubicBezTo>
                <a:cubicBezTo>
                  <a:pt x="247" y="217"/>
                  <a:pt x="247" y="217"/>
                  <a:pt x="248" y="217"/>
                </a:cubicBezTo>
                <a:cubicBezTo>
                  <a:pt x="249" y="217"/>
                  <a:pt x="249" y="217"/>
                  <a:pt x="250" y="217"/>
                </a:cubicBezTo>
                <a:cubicBezTo>
                  <a:pt x="250" y="218"/>
                  <a:pt x="251" y="218"/>
                  <a:pt x="251" y="218"/>
                </a:cubicBezTo>
                <a:cubicBezTo>
                  <a:pt x="252" y="218"/>
                  <a:pt x="252" y="218"/>
                  <a:pt x="253" y="217"/>
                </a:cubicBezTo>
                <a:cubicBezTo>
                  <a:pt x="253" y="217"/>
                  <a:pt x="254" y="217"/>
                  <a:pt x="254" y="217"/>
                </a:cubicBezTo>
                <a:cubicBezTo>
                  <a:pt x="255" y="217"/>
                  <a:pt x="255" y="217"/>
                  <a:pt x="256" y="217"/>
                </a:cubicBezTo>
                <a:cubicBezTo>
                  <a:pt x="258" y="219"/>
                  <a:pt x="258" y="219"/>
                  <a:pt x="258" y="219"/>
                </a:cubicBezTo>
                <a:cubicBezTo>
                  <a:pt x="261" y="220"/>
                  <a:pt x="261" y="220"/>
                  <a:pt x="261" y="220"/>
                </a:cubicBezTo>
                <a:cubicBezTo>
                  <a:pt x="262" y="221"/>
                  <a:pt x="263" y="221"/>
                  <a:pt x="264" y="222"/>
                </a:cubicBezTo>
                <a:cubicBezTo>
                  <a:pt x="264" y="222"/>
                  <a:pt x="264" y="222"/>
                  <a:pt x="265" y="223"/>
                </a:cubicBezTo>
                <a:cubicBezTo>
                  <a:pt x="265" y="224"/>
                  <a:pt x="265" y="224"/>
                  <a:pt x="266" y="225"/>
                </a:cubicBezTo>
                <a:cubicBezTo>
                  <a:pt x="266" y="226"/>
                  <a:pt x="266" y="227"/>
                  <a:pt x="266" y="227"/>
                </a:cubicBezTo>
                <a:cubicBezTo>
                  <a:pt x="267" y="228"/>
                  <a:pt x="267" y="228"/>
                  <a:pt x="267" y="228"/>
                </a:cubicBezTo>
                <a:close/>
                <a:moveTo>
                  <a:pt x="147" y="271"/>
                </a:moveTo>
                <a:cubicBezTo>
                  <a:pt x="147" y="271"/>
                  <a:pt x="147" y="271"/>
                  <a:pt x="148" y="270"/>
                </a:cubicBezTo>
                <a:cubicBezTo>
                  <a:pt x="148" y="270"/>
                  <a:pt x="149" y="270"/>
                  <a:pt x="149" y="270"/>
                </a:cubicBezTo>
                <a:cubicBezTo>
                  <a:pt x="149" y="271"/>
                  <a:pt x="148" y="271"/>
                  <a:pt x="147" y="271"/>
                </a:cubicBezTo>
                <a:close/>
                <a:moveTo>
                  <a:pt x="170" y="264"/>
                </a:moveTo>
                <a:cubicBezTo>
                  <a:pt x="169" y="265"/>
                  <a:pt x="169" y="265"/>
                  <a:pt x="168" y="265"/>
                </a:cubicBezTo>
                <a:cubicBezTo>
                  <a:pt x="168" y="265"/>
                  <a:pt x="168" y="265"/>
                  <a:pt x="167" y="264"/>
                </a:cubicBezTo>
                <a:cubicBezTo>
                  <a:pt x="166" y="264"/>
                  <a:pt x="166" y="263"/>
                  <a:pt x="166" y="262"/>
                </a:cubicBezTo>
                <a:cubicBezTo>
                  <a:pt x="166" y="262"/>
                  <a:pt x="166" y="261"/>
                  <a:pt x="167" y="261"/>
                </a:cubicBezTo>
                <a:cubicBezTo>
                  <a:pt x="167" y="261"/>
                  <a:pt x="167" y="260"/>
                  <a:pt x="168" y="260"/>
                </a:cubicBezTo>
                <a:cubicBezTo>
                  <a:pt x="169" y="260"/>
                  <a:pt x="169" y="260"/>
                  <a:pt x="170" y="260"/>
                </a:cubicBezTo>
                <a:cubicBezTo>
                  <a:pt x="171" y="260"/>
                  <a:pt x="171" y="261"/>
                  <a:pt x="171" y="263"/>
                </a:cubicBezTo>
                <a:cubicBezTo>
                  <a:pt x="171" y="263"/>
                  <a:pt x="171" y="264"/>
                  <a:pt x="170" y="264"/>
                </a:cubicBezTo>
                <a:close/>
                <a:moveTo>
                  <a:pt x="160" y="275"/>
                </a:moveTo>
                <a:cubicBezTo>
                  <a:pt x="159" y="275"/>
                  <a:pt x="158" y="275"/>
                  <a:pt x="158" y="275"/>
                </a:cubicBezTo>
                <a:cubicBezTo>
                  <a:pt x="158" y="274"/>
                  <a:pt x="158" y="273"/>
                  <a:pt x="158" y="273"/>
                </a:cubicBezTo>
                <a:cubicBezTo>
                  <a:pt x="158" y="273"/>
                  <a:pt x="159" y="273"/>
                  <a:pt x="160" y="273"/>
                </a:cubicBezTo>
                <a:cubicBezTo>
                  <a:pt x="161" y="273"/>
                  <a:pt x="162" y="273"/>
                  <a:pt x="162" y="274"/>
                </a:cubicBezTo>
                <a:cubicBezTo>
                  <a:pt x="162" y="275"/>
                  <a:pt x="161" y="275"/>
                  <a:pt x="160" y="275"/>
                </a:cubicBezTo>
                <a:close/>
                <a:moveTo>
                  <a:pt x="207" y="220"/>
                </a:moveTo>
                <a:cubicBezTo>
                  <a:pt x="207" y="220"/>
                  <a:pt x="207" y="219"/>
                  <a:pt x="207" y="219"/>
                </a:cubicBezTo>
                <a:cubicBezTo>
                  <a:pt x="207" y="218"/>
                  <a:pt x="207" y="218"/>
                  <a:pt x="208" y="218"/>
                </a:cubicBezTo>
                <a:cubicBezTo>
                  <a:pt x="208" y="216"/>
                  <a:pt x="207" y="215"/>
                  <a:pt x="205" y="215"/>
                </a:cubicBezTo>
                <a:cubicBezTo>
                  <a:pt x="205" y="216"/>
                  <a:pt x="205" y="216"/>
                  <a:pt x="205" y="218"/>
                </a:cubicBezTo>
                <a:cubicBezTo>
                  <a:pt x="205" y="219"/>
                  <a:pt x="206" y="220"/>
                  <a:pt x="207" y="220"/>
                </a:cubicBezTo>
                <a:close/>
                <a:moveTo>
                  <a:pt x="230" y="182"/>
                </a:moveTo>
                <a:cubicBezTo>
                  <a:pt x="231" y="182"/>
                  <a:pt x="232" y="182"/>
                  <a:pt x="233" y="183"/>
                </a:cubicBezTo>
                <a:cubicBezTo>
                  <a:pt x="235" y="183"/>
                  <a:pt x="235" y="184"/>
                  <a:pt x="235" y="185"/>
                </a:cubicBezTo>
                <a:cubicBezTo>
                  <a:pt x="235" y="185"/>
                  <a:pt x="235" y="186"/>
                  <a:pt x="234" y="186"/>
                </a:cubicBezTo>
                <a:cubicBezTo>
                  <a:pt x="234" y="186"/>
                  <a:pt x="233" y="186"/>
                  <a:pt x="233" y="186"/>
                </a:cubicBezTo>
                <a:cubicBezTo>
                  <a:pt x="231" y="186"/>
                  <a:pt x="230" y="186"/>
                  <a:pt x="230" y="185"/>
                </a:cubicBezTo>
                <a:cubicBezTo>
                  <a:pt x="230" y="185"/>
                  <a:pt x="229" y="185"/>
                  <a:pt x="228" y="185"/>
                </a:cubicBezTo>
                <a:cubicBezTo>
                  <a:pt x="227" y="185"/>
                  <a:pt x="227" y="185"/>
                  <a:pt x="226" y="185"/>
                </a:cubicBezTo>
                <a:cubicBezTo>
                  <a:pt x="224" y="186"/>
                  <a:pt x="224" y="186"/>
                  <a:pt x="224" y="186"/>
                </a:cubicBezTo>
                <a:cubicBezTo>
                  <a:pt x="224" y="187"/>
                  <a:pt x="224" y="187"/>
                  <a:pt x="224" y="187"/>
                </a:cubicBezTo>
                <a:cubicBezTo>
                  <a:pt x="224" y="187"/>
                  <a:pt x="224" y="187"/>
                  <a:pt x="224" y="188"/>
                </a:cubicBezTo>
                <a:cubicBezTo>
                  <a:pt x="224" y="189"/>
                  <a:pt x="224" y="189"/>
                  <a:pt x="223" y="190"/>
                </a:cubicBezTo>
                <a:cubicBezTo>
                  <a:pt x="222" y="192"/>
                  <a:pt x="222" y="192"/>
                  <a:pt x="222" y="192"/>
                </a:cubicBezTo>
                <a:cubicBezTo>
                  <a:pt x="223" y="192"/>
                  <a:pt x="223" y="192"/>
                  <a:pt x="223" y="192"/>
                </a:cubicBezTo>
                <a:cubicBezTo>
                  <a:pt x="223" y="192"/>
                  <a:pt x="223" y="192"/>
                  <a:pt x="222" y="193"/>
                </a:cubicBezTo>
                <a:cubicBezTo>
                  <a:pt x="222" y="193"/>
                  <a:pt x="222" y="193"/>
                  <a:pt x="222" y="193"/>
                </a:cubicBezTo>
                <a:cubicBezTo>
                  <a:pt x="222" y="193"/>
                  <a:pt x="222" y="194"/>
                  <a:pt x="223" y="196"/>
                </a:cubicBezTo>
                <a:cubicBezTo>
                  <a:pt x="224" y="197"/>
                  <a:pt x="225" y="198"/>
                  <a:pt x="226" y="198"/>
                </a:cubicBezTo>
                <a:cubicBezTo>
                  <a:pt x="226" y="198"/>
                  <a:pt x="226" y="198"/>
                  <a:pt x="226" y="198"/>
                </a:cubicBezTo>
                <a:cubicBezTo>
                  <a:pt x="226" y="198"/>
                  <a:pt x="226" y="198"/>
                  <a:pt x="226" y="198"/>
                </a:cubicBezTo>
                <a:cubicBezTo>
                  <a:pt x="227" y="198"/>
                  <a:pt x="227" y="198"/>
                  <a:pt x="227" y="197"/>
                </a:cubicBezTo>
                <a:cubicBezTo>
                  <a:pt x="228" y="197"/>
                  <a:pt x="229" y="197"/>
                  <a:pt x="230" y="197"/>
                </a:cubicBezTo>
                <a:cubicBezTo>
                  <a:pt x="231" y="197"/>
                  <a:pt x="231" y="197"/>
                  <a:pt x="231" y="197"/>
                </a:cubicBezTo>
                <a:cubicBezTo>
                  <a:pt x="231" y="197"/>
                  <a:pt x="231" y="197"/>
                  <a:pt x="231" y="197"/>
                </a:cubicBezTo>
                <a:cubicBezTo>
                  <a:pt x="231" y="198"/>
                  <a:pt x="231" y="198"/>
                  <a:pt x="231" y="198"/>
                </a:cubicBezTo>
                <a:cubicBezTo>
                  <a:pt x="231" y="198"/>
                  <a:pt x="231" y="199"/>
                  <a:pt x="230" y="199"/>
                </a:cubicBezTo>
                <a:cubicBezTo>
                  <a:pt x="230" y="199"/>
                  <a:pt x="229" y="200"/>
                  <a:pt x="228" y="200"/>
                </a:cubicBezTo>
                <a:cubicBezTo>
                  <a:pt x="228" y="200"/>
                  <a:pt x="227" y="200"/>
                  <a:pt x="227" y="200"/>
                </a:cubicBezTo>
                <a:cubicBezTo>
                  <a:pt x="226" y="200"/>
                  <a:pt x="226" y="200"/>
                  <a:pt x="226" y="201"/>
                </a:cubicBezTo>
                <a:cubicBezTo>
                  <a:pt x="226" y="201"/>
                  <a:pt x="227" y="202"/>
                  <a:pt x="227" y="203"/>
                </a:cubicBezTo>
                <a:cubicBezTo>
                  <a:pt x="228" y="204"/>
                  <a:pt x="228" y="204"/>
                  <a:pt x="228" y="205"/>
                </a:cubicBezTo>
                <a:cubicBezTo>
                  <a:pt x="227" y="206"/>
                  <a:pt x="226" y="206"/>
                  <a:pt x="225" y="207"/>
                </a:cubicBezTo>
                <a:cubicBezTo>
                  <a:pt x="225" y="208"/>
                  <a:pt x="224" y="210"/>
                  <a:pt x="224" y="211"/>
                </a:cubicBezTo>
                <a:cubicBezTo>
                  <a:pt x="223" y="212"/>
                  <a:pt x="223" y="213"/>
                  <a:pt x="222" y="214"/>
                </a:cubicBezTo>
                <a:cubicBezTo>
                  <a:pt x="222" y="214"/>
                  <a:pt x="221" y="215"/>
                  <a:pt x="221" y="215"/>
                </a:cubicBezTo>
                <a:cubicBezTo>
                  <a:pt x="221" y="215"/>
                  <a:pt x="220" y="215"/>
                  <a:pt x="220" y="215"/>
                </a:cubicBezTo>
                <a:cubicBezTo>
                  <a:pt x="219" y="214"/>
                  <a:pt x="219" y="214"/>
                  <a:pt x="219" y="214"/>
                </a:cubicBezTo>
                <a:cubicBezTo>
                  <a:pt x="219" y="214"/>
                  <a:pt x="218" y="215"/>
                  <a:pt x="217" y="216"/>
                </a:cubicBezTo>
                <a:cubicBezTo>
                  <a:pt x="216" y="217"/>
                  <a:pt x="215" y="218"/>
                  <a:pt x="214" y="218"/>
                </a:cubicBezTo>
                <a:cubicBezTo>
                  <a:pt x="213" y="218"/>
                  <a:pt x="213" y="217"/>
                  <a:pt x="213" y="216"/>
                </a:cubicBezTo>
                <a:cubicBezTo>
                  <a:pt x="213" y="215"/>
                  <a:pt x="212" y="215"/>
                  <a:pt x="211" y="215"/>
                </a:cubicBezTo>
                <a:cubicBezTo>
                  <a:pt x="211" y="216"/>
                  <a:pt x="211" y="216"/>
                  <a:pt x="211" y="216"/>
                </a:cubicBezTo>
                <a:cubicBezTo>
                  <a:pt x="210" y="216"/>
                  <a:pt x="210" y="216"/>
                  <a:pt x="209" y="216"/>
                </a:cubicBezTo>
                <a:cubicBezTo>
                  <a:pt x="209" y="219"/>
                  <a:pt x="209" y="219"/>
                  <a:pt x="209" y="219"/>
                </a:cubicBezTo>
                <a:cubicBezTo>
                  <a:pt x="208" y="219"/>
                  <a:pt x="208" y="220"/>
                  <a:pt x="208" y="220"/>
                </a:cubicBezTo>
                <a:cubicBezTo>
                  <a:pt x="208" y="221"/>
                  <a:pt x="209" y="221"/>
                  <a:pt x="210" y="221"/>
                </a:cubicBezTo>
                <a:cubicBezTo>
                  <a:pt x="210" y="221"/>
                  <a:pt x="211" y="221"/>
                  <a:pt x="212" y="220"/>
                </a:cubicBezTo>
                <a:cubicBezTo>
                  <a:pt x="213" y="219"/>
                  <a:pt x="214" y="219"/>
                  <a:pt x="215" y="219"/>
                </a:cubicBezTo>
                <a:cubicBezTo>
                  <a:pt x="215" y="219"/>
                  <a:pt x="215" y="219"/>
                  <a:pt x="216" y="220"/>
                </a:cubicBezTo>
                <a:cubicBezTo>
                  <a:pt x="216" y="220"/>
                  <a:pt x="217" y="220"/>
                  <a:pt x="217" y="221"/>
                </a:cubicBezTo>
                <a:cubicBezTo>
                  <a:pt x="217" y="221"/>
                  <a:pt x="216" y="222"/>
                  <a:pt x="215" y="222"/>
                </a:cubicBezTo>
                <a:cubicBezTo>
                  <a:pt x="215" y="223"/>
                  <a:pt x="214" y="223"/>
                  <a:pt x="213" y="223"/>
                </a:cubicBezTo>
                <a:cubicBezTo>
                  <a:pt x="212" y="223"/>
                  <a:pt x="211" y="222"/>
                  <a:pt x="211" y="222"/>
                </a:cubicBezTo>
                <a:cubicBezTo>
                  <a:pt x="209" y="222"/>
                  <a:pt x="209" y="222"/>
                  <a:pt x="209" y="222"/>
                </a:cubicBezTo>
                <a:cubicBezTo>
                  <a:pt x="209" y="224"/>
                  <a:pt x="210" y="226"/>
                  <a:pt x="210" y="227"/>
                </a:cubicBezTo>
                <a:cubicBezTo>
                  <a:pt x="211" y="229"/>
                  <a:pt x="211" y="230"/>
                  <a:pt x="211" y="231"/>
                </a:cubicBezTo>
                <a:cubicBezTo>
                  <a:pt x="211" y="231"/>
                  <a:pt x="211" y="231"/>
                  <a:pt x="211" y="231"/>
                </a:cubicBezTo>
                <a:cubicBezTo>
                  <a:pt x="211" y="231"/>
                  <a:pt x="211" y="232"/>
                  <a:pt x="212" y="232"/>
                </a:cubicBezTo>
                <a:cubicBezTo>
                  <a:pt x="213" y="233"/>
                  <a:pt x="213" y="234"/>
                  <a:pt x="214" y="235"/>
                </a:cubicBezTo>
                <a:cubicBezTo>
                  <a:pt x="215" y="236"/>
                  <a:pt x="216" y="237"/>
                  <a:pt x="217" y="238"/>
                </a:cubicBezTo>
                <a:cubicBezTo>
                  <a:pt x="218" y="239"/>
                  <a:pt x="218" y="239"/>
                  <a:pt x="218" y="240"/>
                </a:cubicBezTo>
                <a:cubicBezTo>
                  <a:pt x="217" y="240"/>
                  <a:pt x="217" y="240"/>
                  <a:pt x="217" y="241"/>
                </a:cubicBezTo>
                <a:cubicBezTo>
                  <a:pt x="217" y="241"/>
                  <a:pt x="216" y="241"/>
                  <a:pt x="216" y="241"/>
                </a:cubicBezTo>
                <a:cubicBezTo>
                  <a:pt x="215" y="241"/>
                  <a:pt x="213" y="241"/>
                  <a:pt x="212" y="241"/>
                </a:cubicBezTo>
                <a:cubicBezTo>
                  <a:pt x="210" y="241"/>
                  <a:pt x="210" y="240"/>
                  <a:pt x="210" y="239"/>
                </a:cubicBezTo>
                <a:cubicBezTo>
                  <a:pt x="210" y="238"/>
                  <a:pt x="210" y="238"/>
                  <a:pt x="211" y="238"/>
                </a:cubicBezTo>
                <a:cubicBezTo>
                  <a:pt x="211" y="236"/>
                  <a:pt x="211" y="236"/>
                  <a:pt x="211" y="236"/>
                </a:cubicBezTo>
                <a:cubicBezTo>
                  <a:pt x="211" y="236"/>
                  <a:pt x="211" y="236"/>
                  <a:pt x="211" y="236"/>
                </a:cubicBezTo>
                <a:cubicBezTo>
                  <a:pt x="211" y="236"/>
                  <a:pt x="211" y="235"/>
                  <a:pt x="211" y="235"/>
                </a:cubicBezTo>
                <a:cubicBezTo>
                  <a:pt x="211" y="234"/>
                  <a:pt x="210" y="234"/>
                  <a:pt x="209" y="233"/>
                </a:cubicBezTo>
                <a:cubicBezTo>
                  <a:pt x="208" y="232"/>
                  <a:pt x="207" y="231"/>
                  <a:pt x="205" y="231"/>
                </a:cubicBezTo>
                <a:cubicBezTo>
                  <a:pt x="205" y="231"/>
                  <a:pt x="205" y="231"/>
                  <a:pt x="205" y="232"/>
                </a:cubicBezTo>
                <a:cubicBezTo>
                  <a:pt x="205" y="232"/>
                  <a:pt x="205" y="233"/>
                  <a:pt x="205" y="233"/>
                </a:cubicBezTo>
                <a:cubicBezTo>
                  <a:pt x="205" y="233"/>
                  <a:pt x="205" y="233"/>
                  <a:pt x="205" y="234"/>
                </a:cubicBezTo>
                <a:cubicBezTo>
                  <a:pt x="205" y="234"/>
                  <a:pt x="205" y="234"/>
                  <a:pt x="205" y="234"/>
                </a:cubicBezTo>
                <a:cubicBezTo>
                  <a:pt x="205" y="234"/>
                  <a:pt x="205" y="234"/>
                  <a:pt x="205" y="234"/>
                </a:cubicBezTo>
                <a:cubicBezTo>
                  <a:pt x="205" y="234"/>
                  <a:pt x="205" y="234"/>
                  <a:pt x="205" y="235"/>
                </a:cubicBezTo>
                <a:cubicBezTo>
                  <a:pt x="205" y="236"/>
                  <a:pt x="205" y="237"/>
                  <a:pt x="206" y="238"/>
                </a:cubicBezTo>
                <a:cubicBezTo>
                  <a:pt x="207" y="239"/>
                  <a:pt x="207" y="239"/>
                  <a:pt x="207" y="240"/>
                </a:cubicBezTo>
                <a:cubicBezTo>
                  <a:pt x="207" y="240"/>
                  <a:pt x="207" y="241"/>
                  <a:pt x="207" y="241"/>
                </a:cubicBezTo>
                <a:cubicBezTo>
                  <a:pt x="206" y="242"/>
                  <a:pt x="206" y="243"/>
                  <a:pt x="206" y="244"/>
                </a:cubicBezTo>
                <a:cubicBezTo>
                  <a:pt x="206" y="244"/>
                  <a:pt x="207" y="245"/>
                  <a:pt x="207" y="246"/>
                </a:cubicBezTo>
                <a:cubicBezTo>
                  <a:pt x="207" y="246"/>
                  <a:pt x="208" y="247"/>
                  <a:pt x="209" y="247"/>
                </a:cubicBezTo>
                <a:cubicBezTo>
                  <a:pt x="209" y="247"/>
                  <a:pt x="210" y="248"/>
                  <a:pt x="211" y="248"/>
                </a:cubicBezTo>
                <a:cubicBezTo>
                  <a:pt x="212" y="248"/>
                  <a:pt x="214" y="248"/>
                  <a:pt x="214" y="249"/>
                </a:cubicBezTo>
                <a:cubicBezTo>
                  <a:pt x="215" y="249"/>
                  <a:pt x="216" y="249"/>
                  <a:pt x="217" y="250"/>
                </a:cubicBezTo>
                <a:cubicBezTo>
                  <a:pt x="218" y="250"/>
                  <a:pt x="219" y="251"/>
                  <a:pt x="219" y="251"/>
                </a:cubicBezTo>
                <a:cubicBezTo>
                  <a:pt x="219" y="251"/>
                  <a:pt x="219" y="251"/>
                  <a:pt x="218" y="252"/>
                </a:cubicBezTo>
                <a:cubicBezTo>
                  <a:pt x="218" y="252"/>
                  <a:pt x="218" y="252"/>
                  <a:pt x="217" y="252"/>
                </a:cubicBezTo>
                <a:cubicBezTo>
                  <a:pt x="216" y="252"/>
                  <a:pt x="215" y="252"/>
                  <a:pt x="213" y="251"/>
                </a:cubicBezTo>
                <a:cubicBezTo>
                  <a:pt x="212" y="250"/>
                  <a:pt x="210" y="250"/>
                  <a:pt x="209" y="250"/>
                </a:cubicBezTo>
                <a:cubicBezTo>
                  <a:pt x="209" y="250"/>
                  <a:pt x="208" y="251"/>
                  <a:pt x="207" y="250"/>
                </a:cubicBezTo>
                <a:cubicBezTo>
                  <a:pt x="206" y="250"/>
                  <a:pt x="205" y="251"/>
                  <a:pt x="205" y="252"/>
                </a:cubicBezTo>
                <a:cubicBezTo>
                  <a:pt x="205" y="253"/>
                  <a:pt x="205" y="253"/>
                  <a:pt x="205" y="253"/>
                </a:cubicBezTo>
                <a:cubicBezTo>
                  <a:pt x="205" y="254"/>
                  <a:pt x="205" y="254"/>
                  <a:pt x="204" y="254"/>
                </a:cubicBezTo>
                <a:cubicBezTo>
                  <a:pt x="204" y="254"/>
                  <a:pt x="204" y="254"/>
                  <a:pt x="204" y="254"/>
                </a:cubicBezTo>
                <a:cubicBezTo>
                  <a:pt x="204" y="253"/>
                  <a:pt x="204" y="253"/>
                  <a:pt x="204" y="253"/>
                </a:cubicBezTo>
                <a:cubicBezTo>
                  <a:pt x="204" y="253"/>
                  <a:pt x="205" y="252"/>
                  <a:pt x="205" y="252"/>
                </a:cubicBezTo>
                <a:cubicBezTo>
                  <a:pt x="205" y="251"/>
                  <a:pt x="204" y="250"/>
                  <a:pt x="204" y="250"/>
                </a:cubicBezTo>
                <a:cubicBezTo>
                  <a:pt x="203" y="250"/>
                  <a:pt x="203" y="251"/>
                  <a:pt x="202" y="251"/>
                </a:cubicBezTo>
                <a:cubicBezTo>
                  <a:pt x="201" y="251"/>
                  <a:pt x="201" y="251"/>
                  <a:pt x="201" y="251"/>
                </a:cubicBezTo>
                <a:cubicBezTo>
                  <a:pt x="202" y="252"/>
                  <a:pt x="202" y="253"/>
                  <a:pt x="203" y="253"/>
                </a:cubicBezTo>
                <a:cubicBezTo>
                  <a:pt x="203" y="253"/>
                  <a:pt x="204" y="254"/>
                  <a:pt x="204" y="255"/>
                </a:cubicBezTo>
                <a:cubicBezTo>
                  <a:pt x="204" y="255"/>
                  <a:pt x="203" y="256"/>
                  <a:pt x="203" y="256"/>
                </a:cubicBezTo>
                <a:cubicBezTo>
                  <a:pt x="202" y="257"/>
                  <a:pt x="201" y="257"/>
                  <a:pt x="201" y="257"/>
                </a:cubicBezTo>
                <a:cubicBezTo>
                  <a:pt x="200" y="257"/>
                  <a:pt x="199" y="257"/>
                  <a:pt x="198" y="256"/>
                </a:cubicBezTo>
                <a:cubicBezTo>
                  <a:pt x="197" y="255"/>
                  <a:pt x="197" y="255"/>
                  <a:pt x="197" y="254"/>
                </a:cubicBezTo>
                <a:cubicBezTo>
                  <a:pt x="197" y="253"/>
                  <a:pt x="197" y="253"/>
                  <a:pt x="197" y="253"/>
                </a:cubicBezTo>
                <a:cubicBezTo>
                  <a:pt x="198" y="252"/>
                  <a:pt x="198" y="252"/>
                  <a:pt x="198" y="252"/>
                </a:cubicBezTo>
                <a:cubicBezTo>
                  <a:pt x="198" y="252"/>
                  <a:pt x="198" y="252"/>
                  <a:pt x="198" y="252"/>
                </a:cubicBezTo>
                <a:cubicBezTo>
                  <a:pt x="197" y="252"/>
                  <a:pt x="197" y="252"/>
                  <a:pt x="197" y="252"/>
                </a:cubicBezTo>
                <a:cubicBezTo>
                  <a:pt x="197" y="252"/>
                  <a:pt x="197" y="252"/>
                  <a:pt x="197" y="252"/>
                </a:cubicBezTo>
                <a:cubicBezTo>
                  <a:pt x="197" y="252"/>
                  <a:pt x="197" y="252"/>
                  <a:pt x="197" y="252"/>
                </a:cubicBezTo>
                <a:cubicBezTo>
                  <a:pt x="197" y="252"/>
                  <a:pt x="196" y="252"/>
                  <a:pt x="196" y="252"/>
                </a:cubicBezTo>
                <a:cubicBezTo>
                  <a:pt x="195" y="252"/>
                  <a:pt x="194" y="252"/>
                  <a:pt x="193" y="252"/>
                </a:cubicBezTo>
                <a:cubicBezTo>
                  <a:pt x="192" y="251"/>
                  <a:pt x="190" y="251"/>
                  <a:pt x="189" y="251"/>
                </a:cubicBezTo>
                <a:cubicBezTo>
                  <a:pt x="189" y="251"/>
                  <a:pt x="190" y="252"/>
                  <a:pt x="190" y="253"/>
                </a:cubicBezTo>
                <a:cubicBezTo>
                  <a:pt x="190" y="253"/>
                  <a:pt x="190" y="254"/>
                  <a:pt x="190" y="254"/>
                </a:cubicBezTo>
                <a:cubicBezTo>
                  <a:pt x="190" y="255"/>
                  <a:pt x="190" y="255"/>
                  <a:pt x="190" y="256"/>
                </a:cubicBezTo>
                <a:cubicBezTo>
                  <a:pt x="189" y="256"/>
                  <a:pt x="189" y="256"/>
                  <a:pt x="188" y="256"/>
                </a:cubicBezTo>
                <a:cubicBezTo>
                  <a:pt x="187" y="256"/>
                  <a:pt x="187" y="256"/>
                  <a:pt x="187" y="256"/>
                </a:cubicBezTo>
                <a:cubicBezTo>
                  <a:pt x="186" y="255"/>
                  <a:pt x="186" y="255"/>
                  <a:pt x="186" y="254"/>
                </a:cubicBezTo>
                <a:cubicBezTo>
                  <a:pt x="186" y="254"/>
                  <a:pt x="186" y="253"/>
                  <a:pt x="186" y="253"/>
                </a:cubicBezTo>
                <a:cubicBezTo>
                  <a:pt x="186" y="252"/>
                  <a:pt x="185" y="252"/>
                  <a:pt x="185" y="252"/>
                </a:cubicBezTo>
                <a:cubicBezTo>
                  <a:pt x="184" y="252"/>
                  <a:pt x="184" y="252"/>
                  <a:pt x="184" y="253"/>
                </a:cubicBezTo>
                <a:cubicBezTo>
                  <a:pt x="183" y="254"/>
                  <a:pt x="183" y="255"/>
                  <a:pt x="183" y="256"/>
                </a:cubicBezTo>
                <a:cubicBezTo>
                  <a:pt x="182" y="257"/>
                  <a:pt x="182" y="259"/>
                  <a:pt x="181" y="260"/>
                </a:cubicBezTo>
                <a:cubicBezTo>
                  <a:pt x="180" y="261"/>
                  <a:pt x="179" y="261"/>
                  <a:pt x="178" y="262"/>
                </a:cubicBezTo>
                <a:cubicBezTo>
                  <a:pt x="177" y="261"/>
                  <a:pt x="177" y="261"/>
                  <a:pt x="177" y="260"/>
                </a:cubicBezTo>
                <a:cubicBezTo>
                  <a:pt x="177" y="260"/>
                  <a:pt x="176" y="261"/>
                  <a:pt x="176" y="261"/>
                </a:cubicBezTo>
                <a:cubicBezTo>
                  <a:pt x="176" y="261"/>
                  <a:pt x="175" y="260"/>
                  <a:pt x="175" y="260"/>
                </a:cubicBezTo>
                <a:cubicBezTo>
                  <a:pt x="174" y="259"/>
                  <a:pt x="174" y="258"/>
                  <a:pt x="174" y="257"/>
                </a:cubicBezTo>
                <a:cubicBezTo>
                  <a:pt x="174" y="257"/>
                  <a:pt x="173" y="256"/>
                  <a:pt x="173" y="255"/>
                </a:cubicBezTo>
                <a:cubicBezTo>
                  <a:pt x="173" y="255"/>
                  <a:pt x="172" y="254"/>
                  <a:pt x="172" y="254"/>
                </a:cubicBezTo>
                <a:cubicBezTo>
                  <a:pt x="171" y="254"/>
                  <a:pt x="171" y="255"/>
                  <a:pt x="170" y="255"/>
                </a:cubicBezTo>
                <a:cubicBezTo>
                  <a:pt x="170" y="255"/>
                  <a:pt x="168" y="256"/>
                  <a:pt x="167" y="256"/>
                </a:cubicBezTo>
                <a:cubicBezTo>
                  <a:pt x="166" y="256"/>
                  <a:pt x="165" y="255"/>
                  <a:pt x="165" y="255"/>
                </a:cubicBezTo>
                <a:cubicBezTo>
                  <a:pt x="164" y="255"/>
                  <a:pt x="164" y="255"/>
                  <a:pt x="164" y="255"/>
                </a:cubicBezTo>
                <a:cubicBezTo>
                  <a:pt x="162" y="255"/>
                  <a:pt x="162" y="255"/>
                  <a:pt x="161" y="256"/>
                </a:cubicBezTo>
                <a:cubicBezTo>
                  <a:pt x="161" y="257"/>
                  <a:pt x="160" y="257"/>
                  <a:pt x="160" y="257"/>
                </a:cubicBezTo>
                <a:cubicBezTo>
                  <a:pt x="160" y="260"/>
                  <a:pt x="160" y="260"/>
                  <a:pt x="160" y="260"/>
                </a:cubicBezTo>
                <a:cubicBezTo>
                  <a:pt x="159" y="260"/>
                  <a:pt x="158" y="260"/>
                  <a:pt x="158" y="260"/>
                </a:cubicBezTo>
                <a:cubicBezTo>
                  <a:pt x="157" y="261"/>
                  <a:pt x="157" y="262"/>
                  <a:pt x="157" y="263"/>
                </a:cubicBezTo>
                <a:cubicBezTo>
                  <a:pt x="157" y="263"/>
                  <a:pt x="157" y="263"/>
                  <a:pt x="157" y="263"/>
                </a:cubicBezTo>
                <a:cubicBezTo>
                  <a:pt x="157" y="263"/>
                  <a:pt x="157" y="263"/>
                  <a:pt x="157" y="263"/>
                </a:cubicBezTo>
                <a:cubicBezTo>
                  <a:pt x="157" y="263"/>
                  <a:pt x="157" y="264"/>
                  <a:pt x="157" y="264"/>
                </a:cubicBezTo>
                <a:cubicBezTo>
                  <a:pt x="158" y="264"/>
                  <a:pt x="159" y="265"/>
                  <a:pt x="159" y="266"/>
                </a:cubicBezTo>
                <a:cubicBezTo>
                  <a:pt x="159" y="267"/>
                  <a:pt x="159" y="268"/>
                  <a:pt x="159" y="269"/>
                </a:cubicBezTo>
                <a:cubicBezTo>
                  <a:pt x="159" y="270"/>
                  <a:pt x="159" y="271"/>
                  <a:pt x="158" y="272"/>
                </a:cubicBezTo>
                <a:cubicBezTo>
                  <a:pt x="157" y="273"/>
                  <a:pt x="156" y="273"/>
                  <a:pt x="155" y="273"/>
                </a:cubicBezTo>
                <a:cubicBezTo>
                  <a:pt x="154" y="273"/>
                  <a:pt x="153" y="273"/>
                  <a:pt x="152" y="271"/>
                </a:cubicBezTo>
                <a:cubicBezTo>
                  <a:pt x="151" y="270"/>
                  <a:pt x="151" y="269"/>
                  <a:pt x="151" y="269"/>
                </a:cubicBezTo>
                <a:cubicBezTo>
                  <a:pt x="152" y="264"/>
                  <a:pt x="152" y="264"/>
                  <a:pt x="152" y="264"/>
                </a:cubicBezTo>
                <a:cubicBezTo>
                  <a:pt x="153" y="263"/>
                  <a:pt x="154" y="263"/>
                  <a:pt x="155" y="262"/>
                </a:cubicBezTo>
                <a:cubicBezTo>
                  <a:pt x="156" y="260"/>
                  <a:pt x="157" y="260"/>
                  <a:pt x="157" y="260"/>
                </a:cubicBezTo>
                <a:cubicBezTo>
                  <a:pt x="157" y="260"/>
                  <a:pt x="157" y="260"/>
                  <a:pt x="157" y="259"/>
                </a:cubicBezTo>
                <a:cubicBezTo>
                  <a:pt x="157" y="259"/>
                  <a:pt x="157" y="259"/>
                  <a:pt x="157" y="259"/>
                </a:cubicBezTo>
                <a:cubicBezTo>
                  <a:pt x="157" y="258"/>
                  <a:pt x="157" y="257"/>
                  <a:pt x="157" y="258"/>
                </a:cubicBezTo>
                <a:cubicBezTo>
                  <a:pt x="158" y="258"/>
                  <a:pt x="158" y="257"/>
                  <a:pt x="158" y="256"/>
                </a:cubicBezTo>
                <a:cubicBezTo>
                  <a:pt x="158" y="254"/>
                  <a:pt x="158" y="253"/>
                  <a:pt x="157" y="252"/>
                </a:cubicBezTo>
                <a:cubicBezTo>
                  <a:pt x="157" y="251"/>
                  <a:pt x="156" y="251"/>
                  <a:pt x="154" y="251"/>
                </a:cubicBezTo>
                <a:cubicBezTo>
                  <a:pt x="152" y="251"/>
                  <a:pt x="151" y="251"/>
                  <a:pt x="150" y="252"/>
                </a:cubicBezTo>
                <a:cubicBezTo>
                  <a:pt x="149" y="252"/>
                  <a:pt x="148" y="253"/>
                  <a:pt x="146" y="253"/>
                </a:cubicBezTo>
                <a:cubicBezTo>
                  <a:pt x="146" y="251"/>
                  <a:pt x="146" y="251"/>
                  <a:pt x="146" y="251"/>
                </a:cubicBezTo>
                <a:cubicBezTo>
                  <a:pt x="146" y="251"/>
                  <a:pt x="145" y="251"/>
                  <a:pt x="145" y="251"/>
                </a:cubicBezTo>
                <a:cubicBezTo>
                  <a:pt x="144" y="251"/>
                  <a:pt x="144" y="250"/>
                  <a:pt x="144" y="250"/>
                </a:cubicBezTo>
                <a:cubicBezTo>
                  <a:pt x="143" y="250"/>
                  <a:pt x="143" y="250"/>
                  <a:pt x="142" y="251"/>
                </a:cubicBezTo>
                <a:cubicBezTo>
                  <a:pt x="141" y="251"/>
                  <a:pt x="141" y="251"/>
                  <a:pt x="140" y="251"/>
                </a:cubicBezTo>
                <a:cubicBezTo>
                  <a:pt x="140" y="251"/>
                  <a:pt x="140" y="250"/>
                  <a:pt x="140" y="250"/>
                </a:cubicBezTo>
                <a:cubicBezTo>
                  <a:pt x="140" y="249"/>
                  <a:pt x="140" y="249"/>
                  <a:pt x="140" y="249"/>
                </a:cubicBezTo>
                <a:cubicBezTo>
                  <a:pt x="140" y="248"/>
                  <a:pt x="139" y="248"/>
                  <a:pt x="139" y="247"/>
                </a:cubicBezTo>
                <a:cubicBezTo>
                  <a:pt x="138" y="247"/>
                  <a:pt x="137" y="246"/>
                  <a:pt x="136" y="246"/>
                </a:cubicBezTo>
                <a:cubicBezTo>
                  <a:pt x="135" y="245"/>
                  <a:pt x="134" y="245"/>
                  <a:pt x="134" y="244"/>
                </a:cubicBezTo>
                <a:cubicBezTo>
                  <a:pt x="133" y="244"/>
                  <a:pt x="132" y="243"/>
                  <a:pt x="132" y="242"/>
                </a:cubicBezTo>
                <a:cubicBezTo>
                  <a:pt x="131" y="242"/>
                  <a:pt x="130" y="242"/>
                  <a:pt x="130" y="241"/>
                </a:cubicBezTo>
                <a:cubicBezTo>
                  <a:pt x="129" y="240"/>
                  <a:pt x="129" y="239"/>
                  <a:pt x="128" y="238"/>
                </a:cubicBezTo>
                <a:cubicBezTo>
                  <a:pt x="128" y="235"/>
                  <a:pt x="128" y="235"/>
                  <a:pt x="128" y="235"/>
                </a:cubicBezTo>
                <a:cubicBezTo>
                  <a:pt x="127" y="234"/>
                  <a:pt x="127" y="233"/>
                  <a:pt x="127" y="233"/>
                </a:cubicBezTo>
                <a:cubicBezTo>
                  <a:pt x="126" y="234"/>
                  <a:pt x="125" y="235"/>
                  <a:pt x="123" y="235"/>
                </a:cubicBezTo>
                <a:cubicBezTo>
                  <a:pt x="124" y="234"/>
                  <a:pt x="124" y="234"/>
                  <a:pt x="124" y="234"/>
                </a:cubicBezTo>
                <a:cubicBezTo>
                  <a:pt x="125" y="233"/>
                  <a:pt x="125" y="233"/>
                  <a:pt x="126" y="233"/>
                </a:cubicBezTo>
                <a:cubicBezTo>
                  <a:pt x="126" y="232"/>
                  <a:pt x="127" y="232"/>
                  <a:pt x="127" y="231"/>
                </a:cubicBezTo>
                <a:cubicBezTo>
                  <a:pt x="127" y="231"/>
                  <a:pt x="128" y="230"/>
                  <a:pt x="128" y="229"/>
                </a:cubicBezTo>
                <a:cubicBezTo>
                  <a:pt x="128" y="225"/>
                  <a:pt x="128" y="225"/>
                  <a:pt x="128" y="225"/>
                </a:cubicBezTo>
                <a:cubicBezTo>
                  <a:pt x="129" y="221"/>
                  <a:pt x="129" y="221"/>
                  <a:pt x="129" y="221"/>
                </a:cubicBezTo>
                <a:cubicBezTo>
                  <a:pt x="129" y="219"/>
                  <a:pt x="130" y="218"/>
                  <a:pt x="130" y="217"/>
                </a:cubicBezTo>
                <a:cubicBezTo>
                  <a:pt x="129" y="217"/>
                  <a:pt x="129" y="217"/>
                  <a:pt x="129" y="217"/>
                </a:cubicBezTo>
                <a:cubicBezTo>
                  <a:pt x="129" y="217"/>
                  <a:pt x="128" y="217"/>
                  <a:pt x="128" y="217"/>
                </a:cubicBezTo>
                <a:cubicBezTo>
                  <a:pt x="128" y="218"/>
                  <a:pt x="128" y="218"/>
                  <a:pt x="128" y="218"/>
                </a:cubicBezTo>
                <a:cubicBezTo>
                  <a:pt x="127" y="218"/>
                  <a:pt x="127" y="219"/>
                  <a:pt x="126" y="220"/>
                </a:cubicBezTo>
                <a:cubicBezTo>
                  <a:pt x="126" y="221"/>
                  <a:pt x="125" y="221"/>
                  <a:pt x="124" y="221"/>
                </a:cubicBezTo>
                <a:cubicBezTo>
                  <a:pt x="123" y="221"/>
                  <a:pt x="123" y="221"/>
                  <a:pt x="123" y="221"/>
                </a:cubicBezTo>
                <a:cubicBezTo>
                  <a:pt x="123" y="221"/>
                  <a:pt x="123" y="221"/>
                  <a:pt x="123" y="222"/>
                </a:cubicBezTo>
                <a:cubicBezTo>
                  <a:pt x="123" y="222"/>
                  <a:pt x="122" y="221"/>
                  <a:pt x="122" y="221"/>
                </a:cubicBezTo>
                <a:cubicBezTo>
                  <a:pt x="122" y="221"/>
                  <a:pt x="122" y="220"/>
                  <a:pt x="122" y="220"/>
                </a:cubicBezTo>
                <a:cubicBezTo>
                  <a:pt x="122" y="220"/>
                  <a:pt x="122" y="220"/>
                  <a:pt x="123" y="220"/>
                </a:cubicBezTo>
                <a:cubicBezTo>
                  <a:pt x="123" y="219"/>
                  <a:pt x="122" y="219"/>
                  <a:pt x="122" y="218"/>
                </a:cubicBezTo>
                <a:cubicBezTo>
                  <a:pt x="122" y="218"/>
                  <a:pt x="122" y="218"/>
                  <a:pt x="122" y="217"/>
                </a:cubicBezTo>
                <a:cubicBezTo>
                  <a:pt x="122" y="216"/>
                  <a:pt x="123" y="215"/>
                  <a:pt x="125" y="214"/>
                </a:cubicBezTo>
                <a:cubicBezTo>
                  <a:pt x="127" y="213"/>
                  <a:pt x="128" y="212"/>
                  <a:pt x="130" y="211"/>
                </a:cubicBezTo>
                <a:cubicBezTo>
                  <a:pt x="130" y="211"/>
                  <a:pt x="130" y="210"/>
                  <a:pt x="130" y="210"/>
                </a:cubicBezTo>
                <a:cubicBezTo>
                  <a:pt x="130" y="210"/>
                  <a:pt x="130" y="210"/>
                  <a:pt x="130" y="210"/>
                </a:cubicBezTo>
                <a:cubicBezTo>
                  <a:pt x="130" y="209"/>
                  <a:pt x="130" y="208"/>
                  <a:pt x="132" y="207"/>
                </a:cubicBezTo>
                <a:cubicBezTo>
                  <a:pt x="133" y="206"/>
                  <a:pt x="134" y="205"/>
                  <a:pt x="134" y="204"/>
                </a:cubicBezTo>
                <a:cubicBezTo>
                  <a:pt x="134" y="202"/>
                  <a:pt x="134" y="202"/>
                  <a:pt x="134" y="202"/>
                </a:cubicBezTo>
                <a:cubicBezTo>
                  <a:pt x="134" y="201"/>
                  <a:pt x="134" y="201"/>
                  <a:pt x="134" y="201"/>
                </a:cubicBezTo>
                <a:cubicBezTo>
                  <a:pt x="133" y="201"/>
                  <a:pt x="133" y="201"/>
                  <a:pt x="133" y="201"/>
                </a:cubicBezTo>
                <a:cubicBezTo>
                  <a:pt x="132" y="201"/>
                  <a:pt x="132" y="201"/>
                  <a:pt x="132" y="201"/>
                </a:cubicBezTo>
                <a:cubicBezTo>
                  <a:pt x="131" y="202"/>
                  <a:pt x="131" y="202"/>
                  <a:pt x="130" y="202"/>
                </a:cubicBezTo>
                <a:cubicBezTo>
                  <a:pt x="130" y="201"/>
                  <a:pt x="129" y="201"/>
                  <a:pt x="129" y="200"/>
                </a:cubicBezTo>
                <a:cubicBezTo>
                  <a:pt x="129" y="200"/>
                  <a:pt x="130" y="199"/>
                  <a:pt x="130" y="199"/>
                </a:cubicBezTo>
                <a:cubicBezTo>
                  <a:pt x="131" y="199"/>
                  <a:pt x="131" y="199"/>
                  <a:pt x="131" y="198"/>
                </a:cubicBezTo>
                <a:cubicBezTo>
                  <a:pt x="130" y="197"/>
                  <a:pt x="130" y="197"/>
                  <a:pt x="130" y="197"/>
                </a:cubicBezTo>
                <a:cubicBezTo>
                  <a:pt x="129" y="197"/>
                  <a:pt x="129" y="197"/>
                  <a:pt x="129" y="196"/>
                </a:cubicBezTo>
                <a:cubicBezTo>
                  <a:pt x="129" y="196"/>
                  <a:pt x="129" y="196"/>
                  <a:pt x="129" y="196"/>
                </a:cubicBezTo>
                <a:cubicBezTo>
                  <a:pt x="129" y="195"/>
                  <a:pt x="129" y="195"/>
                  <a:pt x="129" y="195"/>
                </a:cubicBezTo>
                <a:cubicBezTo>
                  <a:pt x="130" y="195"/>
                  <a:pt x="130" y="195"/>
                  <a:pt x="131" y="196"/>
                </a:cubicBezTo>
                <a:cubicBezTo>
                  <a:pt x="131" y="196"/>
                  <a:pt x="131" y="196"/>
                  <a:pt x="131" y="196"/>
                </a:cubicBezTo>
                <a:cubicBezTo>
                  <a:pt x="131" y="197"/>
                  <a:pt x="131" y="197"/>
                  <a:pt x="132" y="197"/>
                </a:cubicBezTo>
                <a:cubicBezTo>
                  <a:pt x="132" y="197"/>
                  <a:pt x="133" y="198"/>
                  <a:pt x="133" y="198"/>
                </a:cubicBezTo>
                <a:cubicBezTo>
                  <a:pt x="133" y="197"/>
                  <a:pt x="134" y="196"/>
                  <a:pt x="134" y="195"/>
                </a:cubicBezTo>
                <a:cubicBezTo>
                  <a:pt x="134" y="195"/>
                  <a:pt x="134" y="194"/>
                  <a:pt x="134" y="193"/>
                </a:cubicBezTo>
                <a:cubicBezTo>
                  <a:pt x="134" y="193"/>
                  <a:pt x="134" y="193"/>
                  <a:pt x="133" y="192"/>
                </a:cubicBezTo>
                <a:cubicBezTo>
                  <a:pt x="133" y="191"/>
                  <a:pt x="133" y="191"/>
                  <a:pt x="133" y="191"/>
                </a:cubicBezTo>
                <a:cubicBezTo>
                  <a:pt x="133" y="191"/>
                  <a:pt x="133" y="191"/>
                  <a:pt x="133" y="191"/>
                </a:cubicBezTo>
                <a:cubicBezTo>
                  <a:pt x="133" y="189"/>
                  <a:pt x="133" y="188"/>
                  <a:pt x="132" y="188"/>
                </a:cubicBezTo>
                <a:cubicBezTo>
                  <a:pt x="130" y="187"/>
                  <a:pt x="130" y="187"/>
                  <a:pt x="130" y="187"/>
                </a:cubicBezTo>
                <a:cubicBezTo>
                  <a:pt x="130" y="188"/>
                  <a:pt x="130" y="188"/>
                  <a:pt x="129" y="188"/>
                </a:cubicBezTo>
                <a:cubicBezTo>
                  <a:pt x="128" y="188"/>
                  <a:pt x="128" y="188"/>
                  <a:pt x="127" y="188"/>
                </a:cubicBezTo>
                <a:cubicBezTo>
                  <a:pt x="127" y="188"/>
                  <a:pt x="127" y="187"/>
                  <a:pt x="127" y="187"/>
                </a:cubicBezTo>
                <a:cubicBezTo>
                  <a:pt x="127" y="187"/>
                  <a:pt x="127" y="186"/>
                  <a:pt x="127" y="186"/>
                </a:cubicBezTo>
                <a:cubicBezTo>
                  <a:pt x="127" y="186"/>
                  <a:pt x="127" y="185"/>
                  <a:pt x="127" y="185"/>
                </a:cubicBezTo>
                <a:cubicBezTo>
                  <a:pt x="127" y="185"/>
                  <a:pt x="127" y="184"/>
                  <a:pt x="127" y="184"/>
                </a:cubicBezTo>
                <a:cubicBezTo>
                  <a:pt x="127" y="183"/>
                  <a:pt x="127" y="183"/>
                  <a:pt x="127" y="183"/>
                </a:cubicBezTo>
                <a:cubicBezTo>
                  <a:pt x="127" y="182"/>
                  <a:pt x="127" y="182"/>
                  <a:pt x="127" y="181"/>
                </a:cubicBezTo>
                <a:cubicBezTo>
                  <a:pt x="127" y="181"/>
                  <a:pt x="127" y="181"/>
                  <a:pt x="127" y="181"/>
                </a:cubicBezTo>
                <a:cubicBezTo>
                  <a:pt x="127" y="181"/>
                  <a:pt x="127" y="180"/>
                  <a:pt x="127" y="180"/>
                </a:cubicBezTo>
                <a:cubicBezTo>
                  <a:pt x="127" y="180"/>
                  <a:pt x="128" y="179"/>
                  <a:pt x="129" y="179"/>
                </a:cubicBezTo>
                <a:cubicBezTo>
                  <a:pt x="130" y="178"/>
                  <a:pt x="130" y="177"/>
                  <a:pt x="130" y="176"/>
                </a:cubicBezTo>
                <a:cubicBezTo>
                  <a:pt x="130" y="175"/>
                  <a:pt x="130" y="174"/>
                  <a:pt x="130" y="172"/>
                </a:cubicBezTo>
                <a:cubicBezTo>
                  <a:pt x="129" y="171"/>
                  <a:pt x="128" y="171"/>
                  <a:pt x="127" y="171"/>
                </a:cubicBezTo>
                <a:cubicBezTo>
                  <a:pt x="127" y="171"/>
                  <a:pt x="127" y="171"/>
                  <a:pt x="126" y="171"/>
                </a:cubicBezTo>
                <a:cubicBezTo>
                  <a:pt x="126" y="171"/>
                  <a:pt x="125" y="171"/>
                  <a:pt x="125" y="171"/>
                </a:cubicBezTo>
                <a:cubicBezTo>
                  <a:pt x="124" y="171"/>
                  <a:pt x="124" y="171"/>
                  <a:pt x="124" y="170"/>
                </a:cubicBezTo>
                <a:cubicBezTo>
                  <a:pt x="124" y="170"/>
                  <a:pt x="124" y="170"/>
                  <a:pt x="124" y="169"/>
                </a:cubicBezTo>
                <a:cubicBezTo>
                  <a:pt x="124" y="169"/>
                  <a:pt x="124" y="168"/>
                  <a:pt x="125" y="168"/>
                </a:cubicBezTo>
                <a:cubicBezTo>
                  <a:pt x="125" y="168"/>
                  <a:pt x="126" y="168"/>
                  <a:pt x="127" y="167"/>
                </a:cubicBezTo>
                <a:cubicBezTo>
                  <a:pt x="127" y="167"/>
                  <a:pt x="128" y="166"/>
                  <a:pt x="129" y="166"/>
                </a:cubicBezTo>
                <a:cubicBezTo>
                  <a:pt x="129" y="165"/>
                  <a:pt x="129" y="164"/>
                  <a:pt x="129" y="162"/>
                </a:cubicBezTo>
                <a:cubicBezTo>
                  <a:pt x="129" y="161"/>
                  <a:pt x="129" y="160"/>
                  <a:pt x="128" y="159"/>
                </a:cubicBezTo>
                <a:cubicBezTo>
                  <a:pt x="127" y="158"/>
                  <a:pt x="127" y="157"/>
                  <a:pt x="127" y="156"/>
                </a:cubicBezTo>
                <a:cubicBezTo>
                  <a:pt x="127" y="155"/>
                  <a:pt x="128" y="155"/>
                  <a:pt x="131" y="155"/>
                </a:cubicBezTo>
                <a:cubicBezTo>
                  <a:pt x="131" y="155"/>
                  <a:pt x="131" y="155"/>
                  <a:pt x="131" y="155"/>
                </a:cubicBezTo>
                <a:cubicBezTo>
                  <a:pt x="131" y="155"/>
                  <a:pt x="131" y="154"/>
                  <a:pt x="132" y="153"/>
                </a:cubicBezTo>
                <a:cubicBezTo>
                  <a:pt x="133" y="152"/>
                  <a:pt x="133" y="151"/>
                  <a:pt x="134" y="151"/>
                </a:cubicBezTo>
                <a:cubicBezTo>
                  <a:pt x="134" y="151"/>
                  <a:pt x="134" y="151"/>
                  <a:pt x="134" y="151"/>
                </a:cubicBezTo>
                <a:cubicBezTo>
                  <a:pt x="134" y="151"/>
                  <a:pt x="135" y="150"/>
                  <a:pt x="135" y="150"/>
                </a:cubicBezTo>
                <a:cubicBezTo>
                  <a:pt x="135" y="149"/>
                  <a:pt x="136" y="148"/>
                  <a:pt x="136" y="147"/>
                </a:cubicBezTo>
                <a:cubicBezTo>
                  <a:pt x="136" y="147"/>
                  <a:pt x="136" y="147"/>
                  <a:pt x="136" y="147"/>
                </a:cubicBezTo>
                <a:cubicBezTo>
                  <a:pt x="136" y="147"/>
                  <a:pt x="136" y="146"/>
                  <a:pt x="136" y="146"/>
                </a:cubicBezTo>
                <a:cubicBezTo>
                  <a:pt x="133" y="145"/>
                  <a:pt x="132" y="145"/>
                  <a:pt x="131" y="144"/>
                </a:cubicBezTo>
                <a:cubicBezTo>
                  <a:pt x="131" y="144"/>
                  <a:pt x="131" y="143"/>
                  <a:pt x="131" y="142"/>
                </a:cubicBezTo>
                <a:cubicBezTo>
                  <a:pt x="133" y="142"/>
                  <a:pt x="134" y="142"/>
                  <a:pt x="135" y="142"/>
                </a:cubicBezTo>
                <a:cubicBezTo>
                  <a:pt x="136" y="143"/>
                  <a:pt x="136" y="143"/>
                  <a:pt x="137" y="143"/>
                </a:cubicBezTo>
                <a:cubicBezTo>
                  <a:pt x="138" y="143"/>
                  <a:pt x="139" y="143"/>
                  <a:pt x="139" y="142"/>
                </a:cubicBezTo>
                <a:cubicBezTo>
                  <a:pt x="140" y="141"/>
                  <a:pt x="141" y="140"/>
                  <a:pt x="142" y="139"/>
                </a:cubicBezTo>
                <a:cubicBezTo>
                  <a:pt x="142" y="139"/>
                  <a:pt x="142" y="138"/>
                  <a:pt x="143" y="138"/>
                </a:cubicBezTo>
                <a:cubicBezTo>
                  <a:pt x="143" y="134"/>
                  <a:pt x="143" y="134"/>
                  <a:pt x="143" y="134"/>
                </a:cubicBezTo>
                <a:cubicBezTo>
                  <a:pt x="143" y="134"/>
                  <a:pt x="143" y="134"/>
                  <a:pt x="143" y="134"/>
                </a:cubicBezTo>
                <a:cubicBezTo>
                  <a:pt x="143" y="133"/>
                  <a:pt x="142" y="133"/>
                  <a:pt x="142" y="133"/>
                </a:cubicBezTo>
                <a:cubicBezTo>
                  <a:pt x="143" y="133"/>
                  <a:pt x="143" y="133"/>
                  <a:pt x="143" y="133"/>
                </a:cubicBezTo>
                <a:cubicBezTo>
                  <a:pt x="143" y="132"/>
                  <a:pt x="143" y="132"/>
                  <a:pt x="142" y="131"/>
                </a:cubicBezTo>
                <a:cubicBezTo>
                  <a:pt x="143" y="131"/>
                  <a:pt x="143" y="131"/>
                  <a:pt x="144" y="130"/>
                </a:cubicBezTo>
                <a:cubicBezTo>
                  <a:pt x="145" y="129"/>
                  <a:pt x="145" y="129"/>
                  <a:pt x="145" y="129"/>
                </a:cubicBezTo>
                <a:cubicBezTo>
                  <a:pt x="146" y="128"/>
                  <a:pt x="147" y="127"/>
                  <a:pt x="148" y="127"/>
                </a:cubicBezTo>
                <a:cubicBezTo>
                  <a:pt x="149" y="126"/>
                  <a:pt x="150" y="126"/>
                  <a:pt x="151" y="125"/>
                </a:cubicBezTo>
                <a:cubicBezTo>
                  <a:pt x="150" y="120"/>
                  <a:pt x="150" y="120"/>
                  <a:pt x="150" y="120"/>
                </a:cubicBezTo>
                <a:cubicBezTo>
                  <a:pt x="150" y="120"/>
                  <a:pt x="151" y="120"/>
                  <a:pt x="151" y="121"/>
                </a:cubicBezTo>
                <a:cubicBezTo>
                  <a:pt x="151" y="121"/>
                  <a:pt x="151" y="121"/>
                  <a:pt x="152" y="121"/>
                </a:cubicBezTo>
                <a:cubicBezTo>
                  <a:pt x="151" y="123"/>
                  <a:pt x="151" y="123"/>
                  <a:pt x="151" y="123"/>
                </a:cubicBezTo>
                <a:cubicBezTo>
                  <a:pt x="152" y="123"/>
                  <a:pt x="152" y="123"/>
                  <a:pt x="152" y="124"/>
                </a:cubicBezTo>
                <a:cubicBezTo>
                  <a:pt x="152" y="125"/>
                  <a:pt x="152" y="125"/>
                  <a:pt x="152" y="125"/>
                </a:cubicBezTo>
                <a:cubicBezTo>
                  <a:pt x="153" y="126"/>
                  <a:pt x="153" y="126"/>
                  <a:pt x="153" y="127"/>
                </a:cubicBezTo>
                <a:cubicBezTo>
                  <a:pt x="153" y="127"/>
                  <a:pt x="154" y="127"/>
                  <a:pt x="154" y="127"/>
                </a:cubicBezTo>
                <a:cubicBezTo>
                  <a:pt x="154" y="127"/>
                  <a:pt x="155" y="126"/>
                  <a:pt x="155" y="126"/>
                </a:cubicBezTo>
                <a:cubicBezTo>
                  <a:pt x="156" y="126"/>
                  <a:pt x="156" y="125"/>
                  <a:pt x="156" y="123"/>
                </a:cubicBezTo>
                <a:cubicBezTo>
                  <a:pt x="156" y="123"/>
                  <a:pt x="155" y="123"/>
                  <a:pt x="155" y="122"/>
                </a:cubicBezTo>
                <a:cubicBezTo>
                  <a:pt x="154" y="120"/>
                  <a:pt x="154" y="120"/>
                  <a:pt x="154" y="120"/>
                </a:cubicBezTo>
                <a:cubicBezTo>
                  <a:pt x="153" y="119"/>
                  <a:pt x="153" y="118"/>
                  <a:pt x="153" y="117"/>
                </a:cubicBezTo>
                <a:cubicBezTo>
                  <a:pt x="152" y="116"/>
                  <a:pt x="152" y="115"/>
                  <a:pt x="152" y="115"/>
                </a:cubicBezTo>
                <a:cubicBezTo>
                  <a:pt x="152" y="115"/>
                  <a:pt x="153" y="115"/>
                  <a:pt x="153" y="114"/>
                </a:cubicBezTo>
                <a:cubicBezTo>
                  <a:pt x="153" y="114"/>
                  <a:pt x="153" y="114"/>
                  <a:pt x="153" y="114"/>
                </a:cubicBezTo>
                <a:cubicBezTo>
                  <a:pt x="154" y="114"/>
                  <a:pt x="154" y="115"/>
                  <a:pt x="154" y="115"/>
                </a:cubicBezTo>
                <a:cubicBezTo>
                  <a:pt x="154" y="116"/>
                  <a:pt x="154" y="116"/>
                  <a:pt x="155" y="117"/>
                </a:cubicBezTo>
                <a:cubicBezTo>
                  <a:pt x="155" y="117"/>
                  <a:pt x="156" y="118"/>
                  <a:pt x="156" y="119"/>
                </a:cubicBezTo>
                <a:cubicBezTo>
                  <a:pt x="157" y="120"/>
                  <a:pt x="158" y="120"/>
                  <a:pt x="159" y="120"/>
                </a:cubicBezTo>
                <a:cubicBezTo>
                  <a:pt x="159" y="120"/>
                  <a:pt x="160" y="119"/>
                  <a:pt x="160" y="118"/>
                </a:cubicBezTo>
                <a:cubicBezTo>
                  <a:pt x="160" y="117"/>
                  <a:pt x="161" y="117"/>
                  <a:pt x="162" y="117"/>
                </a:cubicBezTo>
                <a:cubicBezTo>
                  <a:pt x="163" y="117"/>
                  <a:pt x="163" y="117"/>
                  <a:pt x="164" y="118"/>
                </a:cubicBezTo>
                <a:cubicBezTo>
                  <a:pt x="164" y="118"/>
                  <a:pt x="164" y="119"/>
                  <a:pt x="164" y="119"/>
                </a:cubicBezTo>
                <a:cubicBezTo>
                  <a:pt x="164" y="119"/>
                  <a:pt x="164" y="119"/>
                  <a:pt x="164" y="120"/>
                </a:cubicBezTo>
                <a:cubicBezTo>
                  <a:pt x="164" y="120"/>
                  <a:pt x="164" y="120"/>
                  <a:pt x="164" y="120"/>
                </a:cubicBezTo>
                <a:cubicBezTo>
                  <a:pt x="164" y="121"/>
                  <a:pt x="165" y="121"/>
                  <a:pt x="166" y="121"/>
                </a:cubicBezTo>
                <a:cubicBezTo>
                  <a:pt x="167" y="122"/>
                  <a:pt x="167" y="122"/>
                  <a:pt x="167" y="122"/>
                </a:cubicBezTo>
                <a:cubicBezTo>
                  <a:pt x="167" y="122"/>
                  <a:pt x="168" y="122"/>
                  <a:pt x="169" y="121"/>
                </a:cubicBezTo>
                <a:cubicBezTo>
                  <a:pt x="170" y="121"/>
                  <a:pt x="170" y="120"/>
                  <a:pt x="171" y="120"/>
                </a:cubicBezTo>
                <a:cubicBezTo>
                  <a:pt x="173" y="120"/>
                  <a:pt x="174" y="120"/>
                  <a:pt x="174" y="119"/>
                </a:cubicBezTo>
                <a:cubicBezTo>
                  <a:pt x="175" y="118"/>
                  <a:pt x="175" y="117"/>
                  <a:pt x="175" y="116"/>
                </a:cubicBezTo>
                <a:cubicBezTo>
                  <a:pt x="175" y="116"/>
                  <a:pt x="175" y="115"/>
                  <a:pt x="174" y="114"/>
                </a:cubicBezTo>
                <a:cubicBezTo>
                  <a:pt x="174" y="113"/>
                  <a:pt x="174" y="112"/>
                  <a:pt x="174" y="111"/>
                </a:cubicBezTo>
                <a:cubicBezTo>
                  <a:pt x="174" y="111"/>
                  <a:pt x="174" y="110"/>
                  <a:pt x="174" y="109"/>
                </a:cubicBezTo>
                <a:cubicBezTo>
                  <a:pt x="175" y="109"/>
                  <a:pt x="175" y="108"/>
                  <a:pt x="176" y="108"/>
                </a:cubicBezTo>
                <a:cubicBezTo>
                  <a:pt x="176" y="108"/>
                  <a:pt x="177" y="108"/>
                  <a:pt x="177" y="109"/>
                </a:cubicBezTo>
                <a:cubicBezTo>
                  <a:pt x="177" y="109"/>
                  <a:pt x="177" y="110"/>
                  <a:pt x="177" y="110"/>
                </a:cubicBezTo>
                <a:cubicBezTo>
                  <a:pt x="178" y="111"/>
                  <a:pt x="178" y="111"/>
                  <a:pt x="178" y="111"/>
                </a:cubicBezTo>
                <a:cubicBezTo>
                  <a:pt x="178" y="111"/>
                  <a:pt x="178" y="112"/>
                  <a:pt x="178" y="112"/>
                </a:cubicBezTo>
                <a:cubicBezTo>
                  <a:pt x="178" y="112"/>
                  <a:pt x="178" y="113"/>
                  <a:pt x="178" y="114"/>
                </a:cubicBezTo>
                <a:cubicBezTo>
                  <a:pt x="177" y="115"/>
                  <a:pt x="177" y="117"/>
                  <a:pt x="177" y="118"/>
                </a:cubicBezTo>
                <a:cubicBezTo>
                  <a:pt x="177" y="119"/>
                  <a:pt x="178" y="120"/>
                  <a:pt x="179" y="120"/>
                </a:cubicBezTo>
                <a:cubicBezTo>
                  <a:pt x="179" y="121"/>
                  <a:pt x="180" y="121"/>
                  <a:pt x="181" y="121"/>
                </a:cubicBezTo>
                <a:cubicBezTo>
                  <a:pt x="183" y="121"/>
                  <a:pt x="184" y="121"/>
                  <a:pt x="185" y="120"/>
                </a:cubicBezTo>
                <a:cubicBezTo>
                  <a:pt x="187" y="119"/>
                  <a:pt x="188" y="118"/>
                  <a:pt x="189" y="117"/>
                </a:cubicBezTo>
                <a:cubicBezTo>
                  <a:pt x="190" y="116"/>
                  <a:pt x="191" y="115"/>
                  <a:pt x="192" y="114"/>
                </a:cubicBezTo>
                <a:cubicBezTo>
                  <a:pt x="192" y="113"/>
                  <a:pt x="192" y="112"/>
                  <a:pt x="193" y="112"/>
                </a:cubicBezTo>
                <a:cubicBezTo>
                  <a:pt x="192" y="110"/>
                  <a:pt x="192" y="110"/>
                  <a:pt x="192" y="110"/>
                </a:cubicBezTo>
                <a:cubicBezTo>
                  <a:pt x="192" y="110"/>
                  <a:pt x="192" y="109"/>
                  <a:pt x="192" y="108"/>
                </a:cubicBezTo>
                <a:cubicBezTo>
                  <a:pt x="192" y="108"/>
                  <a:pt x="192" y="107"/>
                  <a:pt x="192" y="106"/>
                </a:cubicBezTo>
                <a:cubicBezTo>
                  <a:pt x="192" y="105"/>
                  <a:pt x="192" y="105"/>
                  <a:pt x="192" y="105"/>
                </a:cubicBezTo>
                <a:cubicBezTo>
                  <a:pt x="192" y="105"/>
                  <a:pt x="192" y="104"/>
                  <a:pt x="192" y="104"/>
                </a:cubicBezTo>
                <a:cubicBezTo>
                  <a:pt x="192" y="103"/>
                  <a:pt x="192" y="103"/>
                  <a:pt x="192" y="103"/>
                </a:cubicBezTo>
                <a:cubicBezTo>
                  <a:pt x="192" y="102"/>
                  <a:pt x="192" y="102"/>
                  <a:pt x="192" y="102"/>
                </a:cubicBezTo>
                <a:cubicBezTo>
                  <a:pt x="192" y="102"/>
                  <a:pt x="192" y="102"/>
                  <a:pt x="192" y="102"/>
                </a:cubicBezTo>
                <a:cubicBezTo>
                  <a:pt x="192" y="100"/>
                  <a:pt x="192" y="100"/>
                  <a:pt x="192" y="100"/>
                </a:cubicBezTo>
                <a:cubicBezTo>
                  <a:pt x="192" y="99"/>
                  <a:pt x="193" y="99"/>
                  <a:pt x="194" y="99"/>
                </a:cubicBezTo>
                <a:cubicBezTo>
                  <a:pt x="196" y="99"/>
                  <a:pt x="197" y="99"/>
                  <a:pt x="197" y="100"/>
                </a:cubicBezTo>
                <a:cubicBezTo>
                  <a:pt x="198" y="101"/>
                  <a:pt x="198" y="102"/>
                  <a:pt x="198" y="103"/>
                </a:cubicBezTo>
                <a:cubicBezTo>
                  <a:pt x="197" y="104"/>
                  <a:pt x="197" y="105"/>
                  <a:pt x="196" y="106"/>
                </a:cubicBezTo>
                <a:cubicBezTo>
                  <a:pt x="195" y="108"/>
                  <a:pt x="195" y="108"/>
                  <a:pt x="195" y="108"/>
                </a:cubicBezTo>
                <a:cubicBezTo>
                  <a:pt x="195" y="108"/>
                  <a:pt x="195" y="108"/>
                  <a:pt x="196" y="109"/>
                </a:cubicBezTo>
                <a:cubicBezTo>
                  <a:pt x="195" y="109"/>
                  <a:pt x="195" y="109"/>
                  <a:pt x="195" y="110"/>
                </a:cubicBezTo>
                <a:cubicBezTo>
                  <a:pt x="195" y="112"/>
                  <a:pt x="196" y="114"/>
                  <a:pt x="196" y="115"/>
                </a:cubicBezTo>
                <a:cubicBezTo>
                  <a:pt x="197" y="116"/>
                  <a:pt x="197" y="118"/>
                  <a:pt x="197" y="119"/>
                </a:cubicBezTo>
                <a:cubicBezTo>
                  <a:pt x="197" y="120"/>
                  <a:pt x="197" y="121"/>
                  <a:pt x="197" y="121"/>
                </a:cubicBezTo>
                <a:cubicBezTo>
                  <a:pt x="196" y="121"/>
                  <a:pt x="196" y="121"/>
                  <a:pt x="196" y="121"/>
                </a:cubicBezTo>
                <a:cubicBezTo>
                  <a:pt x="196" y="122"/>
                  <a:pt x="197" y="123"/>
                  <a:pt x="199" y="124"/>
                </a:cubicBezTo>
                <a:cubicBezTo>
                  <a:pt x="201" y="125"/>
                  <a:pt x="203" y="126"/>
                  <a:pt x="205" y="126"/>
                </a:cubicBezTo>
                <a:cubicBezTo>
                  <a:pt x="206" y="126"/>
                  <a:pt x="206" y="125"/>
                  <a:pt x="207" y="125"/>
                </a:cubicBezTo>
                <a:cubicBezTo>
                  <a:pt x="208" y="124"/>
                  <a:pt x="209" y="123"/>
                  <a:pt x="210" y="123"/>
                </a:cubicBezTo>
                <a:cubicBezTo>
                  <a:pt x="211" y="123"/>
                  <a:pt x="212" y="124"/>
                  <a:pt x="212" y="126"/>
                </a:cubicBezTo>
                <a:cubicBezTo>
                  <a:pt x="212" y="126"/>
                  <a:pt x="211" y="126"/>
                  <a:pt x="211" y="127"/>
                </a:cubicBezTo>
                <a:cubicBezTo>
                  <a:pt x="211" y="128"/>
                  <a:pt x="210" y="129"/>
                  <a:pt x="210" y="129"/>
                </a:cubicBezTo>
                <a:cubicBezTo>
                  <a:pt x="210" y="131"/>
                  <a:pt x="211" y="133"/>
                  <a:pt x="213" y="134"/>
                </a:cubicBezTo>
                <a:cubicBezTo>
                  <a:pt x="214" y="135"/>
                  <a:pt x="215" y="135"/>
                  <a:pt x="216" y="135"/>
                </a:cubicBezTo>
                <a:cubicBezTo>
                  <a:pt x="217" y="135"/>
                  <a:pt x="217" y="135"/>
                  <a:pt x="218" y="135"/>
                </a:cubicBezTo>
                <a:cubicBezTo>
                  <a:pt x="218" y="135"/>
                  <a:pt x="219" y="135"/>
                  <a:pt x="219" y="135"/>
                </a:cubicBezTo>
                <a:cubicBezTo>
                  <a:pt x="219" y="136"/>
                  <a:pt x="220" y="136"/>
                  <a:pt x="220" y="136"/>
                </a:cubicBezTo>
                <a:cubicBezTo>
                  <a:pt x="220" y="137"/>
                  <a:pt x="220" y="137"/>
                  <a:pt x="219" y="138"/>
                </a:cubicBezTo>
                <a:cubicBezTo>
                  <a:pt x="219" y="139"/>
                  <a:pt x="219" y="140"/>
                  <a:pt x="219" y="141"/>
                </a:cubicBezTo>
                <a:cubicBezTo>
                  <a:pt x="219" y="142"/>
                  <a:pt x="220" y="142"/>
                  <a:pt x="220" y="142"/>
                </a:cubicBezTo>
                <a:cubicBezTo>
                  <a:pt x="222" y="142"/>
                  <a:pt x="223" y="142"/>
                  <a:pt x="224" y="142"/>
                </a:cubicBezTo>
                <a:cubicBezTo>
                  <a:pt x="225" y="142"/>
                  <a:pt x="225" y="141"/>
                  <a:pt x="226" y="141"/>
                </a:cubicBezTo>
                <a:cubicBezTo>
                  <a:pt x="226" y="141"/>
                  <a:pt x="226" y="142"/>
                  <a:pt x="226" y="143"/>
                </a:cubicBezTo>
                <a:cubicBezTo>
                  <a:pt x="226" y="144"/>
                  <a:pt x="226" y="145"/>
                  <a:pt x="225" y="145"/>
                </a:cubicBezTo>
                <a:cubicBezTo>
                  <a:pt x="224" y="146"/>
                  <a:pt x="223" y="146"/>
                  <a:pt x="223" y="147"/>
                </a:cubicBezTo>
                <a:cubicBezTo>
                  <a:pt x="223" y="148"/>
                  <a:pt x="223" y="149"/>
                  <a:pt x="224" y="150"/>
                </a:cubicBezTo>
                <a:cubicBezTo>
                  <a:pt x="225" y="151"/>
                  <a:pt x="226" y="152"/>
                  <a:pt x="227" y="152"/>
                </a:cubicBezTo>
                <a:cubicBezTo>
                  <a:pt x="229" y="154"/>
                  <a:pt x="229" y="154"/>
                  <a:pt x="229" y="154"/>
                </a:cubicBezTo>
                <a:cubicBezTo>
                  <a:pt x="230" y="154"/>
                  <a:pt x="230" y="155"/>
                  <a:pt x="230" y="155"/>
                </a:cubicBezTo>
                <a:cubicBezTo>
                  <a:pt x="230" y="157"/>
                  <a:pt x="230" y="158"/>
                  <a:pt x="228" y="160"/>
                </a:cubicBezTo>
                <a:cubicBezTo>
                  <a:pt x="227" y="161"/>
                  <a:pt x="226" y="162"/>
                  <a:pt x="226" y="164"/>
                </a:cubicBezTo>
                <a:cubicBezTo>
                  <a:pt x="227" y="166"/>
                  <a:pt x="227" y="167"/>
                  <a:pt x="228" y="167"/>
                </a:cubicBezTo>
                <a:cubicBezTo>
                  <a:pt x="228" y="168"/>
                  <a:pt x="229" y="168"/>
                  <a:pt x="229" y="169"/>
                </a:cubicBezTo>
                <a:cubicBezTo>
                  <a:pt x="231" y="169"/>
                  <a:pt x="231" y="169"/>
                  <a:pt x="231" y="169"/>
                </a:cubicBezTo>
                <a:cubicBezTo>
                  <a:pt x="233" y="168"/>
                  <a:pt x="233" y="168"/>
                  <a:pt x="233" y="168"/>
                </a:cubicBezTo>
                <a:cubicBezTo>
                  <a:pt x="234" y="168"/>
                  <a:pt x="235" y="168"/>
                  <a:pt x="236" y="168"/>
                </a:cubicBezTo>
                <a:cubicBezTo>
                  <a:pt x="237" y="169"/>
                  <a:pt x="237" y="169"/>
                  <a:pt x="237" y="170"/>
                </a:cubicBezTo>
                <a:cubicBezTo>
                  <a:pt x="237" y="171"/>
                  <a:pt x="237" y="171"/>
                  <a:pt x="235" y="171"/>
                </a:cubicBezTo>
                <a:cubicBezTo>
                  <a:pt x="234" y="171"/>
                  <a:pt x="233" y="171"/>
                  <a:pt x="231" y="172"/>
                </a:cubicBezTo>
                <a:cubicBezTo>
                  <a:pt x="230" y="172"/>
                  <a:pt x="229" y="173"/>
                  <a:pt x="227" y="174"/>
                </a:cubicBezTo>
                <a:cubicBezTo>
                  <a:pt x="226" y="175"/>
                  <a:pt x="225" y="176"/>
                  <a:pt x="225" y="179"/>
                </a:cubicBezTo>
                <a:cubicBezTo>
                  <a:pt x="225" y="180"/>
                  <a:pt x="226" y="181"/>
                  <a:pt x="226" y="181"/>
                </a:cubicBezTo>
                <a:cubicBezTo>
                  <a:pt x="226" y="182"/>
                  <a:pt x="227" y="183"/>
                  <a:pt x="228" y="183"/>
                </a:cubicBezTo>
                <a:cubicBezTo>
                  <a:pt x="228" y="183"/>
                  <a:pt x="229" y="182"/>
                  <a:pt x="229" y="182"/>
                </a:cubicBezTo>
                <a:cubicBezTo>
                  <a:pt x="229" y="182"/>
                  <a:pt x="230" y="182"/>
                  <a:pt x="230" y="182"/>
                </a:cubicBezTo>
                <a:close/>
                <a:moveTo>
                  <a:pt x="61" y="154"/>
                </a:moveTo>
                <a:cubicBezTo>
                  <a:pt x="62" y="154"/>
                  <a:pt x="62" y="154"/>
                  <a:pt x="62" y="154"/>
                </a:cubicBezTo>
                <a:cubicBezTo>
                  <a:pt x="63" y="155"/>
                  <a:pt x="63" y="155"/>
                  <a:pt x="63" y="156"/>
                </a:cubicBezTo>
                <a:cubicBezTo>
                  <a:pt x="63" y="156"/>
                  <a:pt x="62" y="156"/>
                  <a:pt x="62" y="155"/>
                </a:cubicBezTo>
                <a:cubicBezTo>
                  <a:pt x="61" y="155"/>
                  <a:pt x="61" y="154"/>
                  <a:pt x="60" y="154"/>
                </a:cubicBezTo>
                <a:cubicBezTo>
                  <a:pt x="61" y="154"/>
                  <a:pt x="61" y="154"/>
                  <a:pt x="61" y="154"/>
                </a:cubicBezTo>
                <a:cubicBezTo>
                  <a:pt x="61" y="154"/>
                  <a:pt x="61" y="154"/>
                  <a:pt x="61" y="154"/>
                </a:cubicBezTo>
                <a:close/>
                <a:moveTo>
                  <a:pt x="187" y="8"/>
                </a:moveTo>
                <a:cubicBezTo>
                  <a:pt x="186" y="9"/>
                  <a:pt x="186" y="9"/>
                  <a:pt x="186" y="9"/>
                </a:cubicBezTo>
                <a:cubicBezTo>
                  <a:pt x="186" y="10"/>
                  <a:pt x="186" y="10"/>
                  <a:pt x="185" y="10"/>
                </a:cubicBezTo>
                <a:cubicBezTo>
                  <a:pt x="185" y="9"/>
                  <a:pt x="185" y="9"/>
                  <a:pt x="184" y="8"/>
                </a:cubicBezTo>
                <a:cubicBezTo>
                  <a:pt x="184" y="8"/>
                  <a:pt x="184" y="7"/>
                  <a:pt x="184" y="7"/>
                </a:cubicBezTo>
                <a:cubicBezTo>
                  <a:pt x="184" y="6"/>
                  <a:pt x="184" y="4"/>
                  <a:pt x="185" y="3"/>
                </a:cubicBezTo>
                <a:cubicBezTo>
                  <a:pt x="185" y="1"/>
                  <a:pt x="186" y="0"/>
                  <a:pt x="187" y="0"/>
                </a:cubicBezTo>
                <a:cubicBezTo>
                  <a:pt x="187" y="0"/>
                  <a:pt x="188" y="0"/>
                  <a:pt x="188" y="1"/>
                </a:cubicBezTo>
                <a:cubicBezTo>
                  <a:pt x="188" y="3"/>
                  <a:pt x="187" y="5"/>
                  <a:pt x="187" y="8"/>
                </a:cubicBezTo>
                <a:close/>
                <a:moveTo>
                  <a:pt x="149" y="82"/>
                </a:moveTo>
                <a:cubicBezTo>
                  <a:pt x="148" y="82"/>
                  <a:pt x="148" y="82"/>
                  <a:pt x="147" y="81"/>
                </a:cubicBezTo>
                <a:cubicBezTo>
                  <a:pt x="147" y="80"/>
                  <a:pt x="147" y="80"/>
                  <a:pt x="147" y="79"/>
                </a:cubicBezTo>
                <a:cubicBezTo>
                  <a:pt x="146" y="78"/>
                  <a:pt x="146" y="77"/>
                  <a:pt x="146" y="77"/>
                </a:cubicBezTo>
                <a:cubicBezTo>
                  <a:pt x="146" y="76"/>
                  <a:pt x="146" y="75"/>
                  <a:pt x="146" y="74"/>
                </a:cubicBezTo>
                <a:cubicBezTo>
                  <a:pt x="146" y="73"/>
                  <a:pt x="146" y="72"/>
                  <a:pt x="147" y="71"/>
                </a:cubicBezTo>
                <a:cubicBezTo>
                  <a:pt x="147" y="69"/>
                  <a:pt x="148" y="69"/>
                  <a:pt x="149" y="69"/>
                </a:cubicBezTo>
                <a:cubicBezTo>
                  <a:pt x="150" y="69"/>
                  <a:pt x="150" y="69"/>
                  <a:pt x="151" y="71"/>
                </a:cubicBezTo>
                <a:cubicBezTo>
                  <a:pt x="151" y="73"/>
                  <a:pt x="151" y="75"/>
                  <a:pt x="151" y="77"/>
                </a:cubicBezTo>
                <a:cubicBezTo>
                  <a:pt x="151" y="78"/>
                  <a:pt x="151" y="80"/>
                  <a:pt x="151" y="81"/>
                </a:cubicBezTo>
                <a:cubicBezTo>
                  <a:pt x="150" y="82"/>
                  <a:pt x="150" y="82"/>
                  <a:pt x="149" y="82"/>
                </a:cubicBezTo>
                <a:close/>
                <a:moveTo>
                  <a:pt x="66" y="168"/>
                </a:moveTo>
                <a:cubicBezTo>
                  <a:pt x="66" y="169"/>
                  <a:pt x="66" y="169"/>
                  <a:pt x="66" y="169"/>
                </a:cubicBezTo>
                <a:cubicBezTo>
                  <a:pt x="67" y="169"/>
                  <a:pt x="67" y="169"/>
                  <a:pt x="67" y="169"/>
                </a:cubicBezTo>
                <a:cubicBezTo>
                  <a:pt x="67" y="169"/>
                  <a:pt x="67" y="169"/>
                  <a:pt x="67" y="169"/>
                </a:cubicBezTo>
                <a:cubicBezTo>
                  <a:pt x="65" y="169"/>
                  <a:pt x="64" y="169"/>
                  <a:pt x="62" y="168"/>
                </a:cubicBezTo>
                <a:cubicBezTo>
                  <a:pt x="61" y="168"/>
                  <a:pt x="61" y="167"/>
                  <a:pt x="60" y="167"/>
                </a:cubicBezTo>
                <a:cubicBezTo>
                  <a:pt x="59" y="166"/>
                  <a:pt x="58" y="166"/>
                  <a:pt x="58" y="165"/>
                </a:cubicBezTo>
                <a:cubicBezTo>
                  <a:pt x="58" y="164"/>
                  <a:pt x="59" y="164"/>
                  <a:pt x="60" y="164"/>
                </a:cubicBezTo>
                <a:cubicBezTo>
                  <a:pt x="60" y="164"/>
                  <a:pt x="60" y="164"/>
                  <a:pt x="61" y="164"/>
                </a:cubicBezTo>
                <a:cubicBezTo>
                  <a:pt x="61" y="164"/>
                  <a:pt x="61" y="164"/>
                  <a:pt x="61" y="164"/>
                </a:cubicBezTo>
                <a:cubicBezTo>
                  <a:pt x="61" y="164"/>
                  <a:pt x="62" y="164"/>
                  <a:pt x="62" y="164"/>
                </a:cubicBezTo>
                <a:cubicBezTo>
                  <a:pt x="62" y="165"/>
                  <a:pt x="62" y="166"/>
                  <a:pt x="64" y="167"/>
                </a:cubicBezTo>
                <a:cubicBezTo>
                  <a:pt x="64" y="167"/>
                  <a:pt x="65" y="168"/>
                  <a:pt x="66" y="168"/>
                </a:cubicBezTo>
                <a:close/>
                <a:moveTo>
                  <a:pt x="0" y="371"/>
                </a:moveTo>
                <a:cubicBezTo>
                  <a:pt x="1" y="371"/>
                  <a:pt x="1" y="371"/>
                  <a:pt x="1" y="371"/>
                </a:cubicBezTo>
                <a:cubicBezTo>
                  <a:pt x="1" y="371"/>
                  <a:pt x="0" y="371"/>
                  <a:pt x="0" y="371"/>
                </a:cubicBezTo>
                <a:cubicBezTo>
                  <a:pt x="0" y="371"/>
                  <a:pt x="0" y="371"/>
                  <a:pt x="0" y="371"/>
                </a:cubicBezTo>
                <a:close/>
                <a:moveTo>
                  <a:pt x="201" y="119"/>
                </a:moveTo>
                <a:cubicBezTo>
                  <a:pt x="200" y="119"/>
                  <a:pt x="200" y="119"/>
                  <a:pt x="199" y="118"/>
                </a:cubicBezTo>
                <a:cubicBezTo>
                  <a:pt x="199" y="118"/>
                  <a:pt x="198" y="117"/>
                  <a:pt x="198" y="116"/>
                </a:cubicBezTo>
                <a:cubicBezTo>
                  <a:pt x="198" y="114"/>
                  <a:pt x="200" y="113"/>
                  <a:pt x="202" y="112"/>
                </a:cubicBezTo>
                <a:cubicBezTo>
                  <a:pt x="204" y="112"/>
                  <a:pt x="205" y="113"/>
                  <a:pt x="205" y="115"/>
                </a:cubicBezTo>
                <a:cubicBezTo>
                  <a:pt x="205" y="118"/>
                  <a:pt x="203" y="119"/>
                  <a:pt x="201" y="119"/>
                </a:cubicBezTo>
                <a:close/>
                <a:moveTo>
                  <a:pt x="221" y="32"/>
                </a:moveTo>
                <a:cubicBezTo>
                  <a:pt x="221" y="33"/>
                  <a:pt x="221" y="34"/>
                  <a:pt x="221" y="34"/>
                </a:cubicBezTo>
                <a:cubicBezTo>
                  <a:pt x="221" y="34"/>
                  <a:pt x="220" y="34"/>
                  <a:pt x="219" y="35"/>
                </a:cubicBezTo>
                <a:cubicBezTo>
                  <a:pt x="219" y="34"/>
                  <a:pt x="220" y="33"/>
                  <a:pt x="220" y="33"/>
                </a:cubicBezTo>
                <a:cubicBezTo>
                  <a:pt x="220" y="33"/>
                  <a:pt x="220" y="32"/>
                  <a:pt x="221" y="32"/>
                </a:cubicBezTo>
                <a:close/>
                <a:moveTo>
                  <a:pt x="202" y="103"/>
                </a:moveTo>
                <a:cubicBezTo>
                  <a:pt x="201" y="103"/>
                  <a:pt x="200" y="103"/>
                  <a:pt x="200" y="103"/>
                </a:cubicBezTo>
                <a:cubicBezTo>
                  <a:pt x="200" y="103"/>
                  <a:pt x="200" y="102"/>
                  <a:pt x="200" y="101"/>
                </a:cubicBezTo>
                <a:cubicBezTo>
                  <a:pt x="200" y="101"/>
                  <a:pt x="201" y="101"/>
                  <a:pt x="202" y="100"/>
                </a:cubicBezTo>
                <a:cubicBezTo>
                  <a:pt x="203" y="99"/>
                  <a:pt x="204" y="99"/>
                  <a:pt x="205" y="99"/>
                </a:cubicBezTo>
                <a:cubicBezTo>
                  <a:pt x="206" y="99"/>
                  <a:pt x="207" y="99"/>
                  <a:pt x="207" y="99"/>
                </a:cubicBezTo>
                <a:cubicBezTo>
                  <a:pt x="208" y="100"/>
                  <a:pt x="209" y="100"/>
                  <a:pt x="209" y="101"/>
                </a:cubicBezTo>
                <a:cubicBezTo>
                  <a:pt x="209" y="102"/>
                  <a:pt x="208" y="102"/>
                  <a:pt x="207" y="103"/>
                </a:cubicBezTo>
                <a:cubicBezTo>
                  <a:pt x="206" y="103"/>
                  <a:pt x="204" y="103"/>
                  <a:pt x="202" y="103"/>
                </a:cubicBezTo>
                <a:close/>
                <a:moveTo>
                  <a:pt x="101" y="29"/>
                </a:moveTo>
                <a:cubicBezTo>
                  <a:pt x="101" y="30"/>
                  <a:pt x="101" y="31"/>
                  <a:pt x="101" y="31"/>
                </a:cubicBezTo>
                <a:cubicBezTo>
                  <a:pt x="101" y="32"/>
                  <a:pt x="101" y="34"/>
                  <a:pt x="101" y="35"/>
                </a:cubicBezTo>
                <a:cubicBezTo>
                  <a:pt x="100" y="35"/>
                  <a:pt x="99" y="34"/>
                  <a:pt x="99" y="32"/>
                </a:cubicBezTo>
                <a:cubicBezTo>
                  <a:pt x="99" y="31"/>
                  <a:pt x="99" y="31"/>
                  <a:pt x="99" y="30"/>
                </a:cubicBezTo>
                <a:cubicBezTo>
                  <a:pt x="99" y="30"/>
                  <a:pt x="100" y="29"/>
                  <a:pt x="101" y="29"/>
                </a:cubicBezTo>
                <a:close/>
                <a:moveTo>
                  <a:pt x="116" y="297"/>
                </a:moveTo>
                <a:cubicBezTo>
                  <a:pt x="116" y="296"/>
                  <a:pt x="117" y="296"/>
                  <a:pt x="117" y="296"/>
                </a:cubicBezTo>
                <a:cubicBezTo>
                  <a:pt x="118" y="295"/>
                  <a:pt x="118" y="295"/>
                  <a:pt x="118" y="295"/>
                </a:cubicBezTo>
                <a:cubicBezTo>
                  <a:pt x="118" y="295"/>
                  <a:pt x="118" y="295"/>
                  <a:pt x="118" y="295"/>
                </a:cubicBezTo>
                <a:cubicBezTo>
                  <a:pt x="118" y="295"/>
                  <a:pt x="119" y="295"/>
                  <a:pt x="119" y="295"/>
                </a:cubicBezTo>
                <a:cubicBezTo>
                  <a:pt x="119" y="295"/>
                  <a:pt x="119" y="295"/>
                  <a:pt x="119" y="295"/>
                </a:cubicBezTo>
                <a:cubicBezTo>
                  <a:pt x="119" y="295"/>
                  <a:pt x="119" y="296"/>
                  <a:pt x="118" y="296"/>
                </a:cubicBezTo>
                <a:cubicBezTo>
                  <a:pt x="118" y="296"/>
                  <a:pt x="117" y="297"/>
                  <a:pt x="117" y="297"/>
                </a:cubicBezTo>
                <a:cubicBezTo>
                  <a:pt x="117" y="297"/>
                  <a:pt x="117" y="297"/>
                  <a:pt x="116" y="297"/>
                </a:cubicBezTo>
                <a:close/>
                <a:moveTo>
                  <a:pt x="110" y="248"/>
                </a:moveTo>
                <a:cubicBezTo>
                  <a:pt x="111" y="248"/>
                  <a:pt x="112" y="248"/>
                  <a:pt x="112" y="249"/>
                </a:cubicBezTo>
                <a:cubicBezTo>
                  <a:pt x="112" y="249"/>
                  <a:pt x="112" y="250"/>
                  <a:pt x="112" y="250"/>
                </a:cubicBezTo>
                <a:cubicBezTo>
                  <a:pt x="111" y="250"/>
                  <a:pt x="111" y="250"/>
                  <a:pt x="111" y="250"/>
                </a:cubicBezTo>
                <a:cubicBezTo>
                  <a:pt x="110" y="250"/>
                  <a:pt x="110" y="249"/>
                  <a:pt x="110" y="248"/>
                </a:cubicBezTo>
                <a:close/>
                <a:moveTo>
                  <a:pt x="118" y="238"/>
                </a:moveTo>
                <a:cubicBezTo>
                  <a:pt x="118" y="239"/>
                  <a:pt x="117" y="239"/>
                  <a:pt x="117" y="239"/>
                </a:cubicBezTo>
                <a:cubicBezTo>
                  <a:pt x="117" y="239"/>
                  <a:pt x="116" y="239"/>
                  <a:pt x="115" y="239"/>
                </a:cubicBezTo>
                <a:cubicBezTo>
                  <a:pt x="115" y="238"/>
                  <a:pt x="115" y="238"/>
                  <a:pt x="115" y="237"/>
                </a:cubicBezTo>
                <a:cubicBezTo>
                  <a:pt x="116" y="237"/>
                  <a:pt x="116" y="237"/>
                  <a:pt x="116" y="237"/>
                </a:cubicBezTo>
                <a:cubicBezTo>
                  <a:pt x="117" y="237"/>
                  <a:pt x="117" y="237"/>
                  <a:pt x="117" y="237"/>
                </a:cubicBezTo>
                <a:cubicBezTo>
                  <a:pt x="117" y="237"/>
                  <a:pt x="118" y="237"/>
                  <a:pt x="118" y="237"/>
                </a:cubicBezTo>
                <a:cubicBezTo>
                  <a:pt x="118" y="237"/>
                  <a:pt x="118" y="237"/>
                  <a:pt x="118" y="237"/>
                </a:cubicBezTo>
                <a:cubicBezTo>
                  <a:pt x="118" y="237"/>
                  <a:pt x="118" y="237"/>
                  <a:pt x="118" y="237"/>
                </a:cubicBezTo>
                <a:cubicBezTo>
                  <a:pt x="118" y="238"/>
                  <a:pt x="118" y="238"/>
                  <a:pt x="118" y="238"/>
                </a:cubicBezTo>
                <a:close/>
                <a:moveTo>
                  <a:pt x="80" y="346"/>
                </a:moveTo>
                <a:cubicBezTo>
                  <a:pt x="81" y="346"/>
                  <a:pt x="81" y="346"/>
                  <a:pt x="81" y="346"/>
                </a:cubicBezTo>
                <a:cubicBezTo>
                  <a:pt x="81" y="346"/>
                  <a:pt x="80" y="347"/>
                  <a:pt x="80" y="347"/>
                </a:cubicBezTo>
                <a:cubicBezTo>
                  <a:pt x="80" y="348"/>
                  <a:pt x="79" y="349"/>
                  <a:pt x="79" y="349"/>
                </a:cubicBezTo>
                <a:cubicBezTo>
                  <a:pt x="78" y="349"/>
                  <a:pt x="78" y="349"/>
                  <a:pt x="78" y="349"/>
                </a:cubicBezTo>
                <a:cubicBezTo>
                  <a:pt x="78" y="348"/>
                  <a:pt x="79" y="348"/>
                  <a:pt x="79" y="347"/>
                </a:cubicBezTo>
                <a:cubicBezTo>
                  <a:pt x="79" y="347"/>
                  <a:pt x="80" y="346"/>
                  <a:pt x="80" y="346"/>
                </a:cubicBezTo>
                <a:close/>
                <a:moveTo>
                  <a:pt x="82" y="187"/>
                </a:moveTo>
                <a:cubicBezTo>
                  <a:pt x="82" y="187"/>
                  <a:pt x="82" y="187"/>
                  <a:pt x="82" y="186"/>
                </a:cubicBezTo>
                <a:cubicBezTo>
                  <a:pt x="82" y="186"/>
                  <a:pt x="82" y="186"/>
                  <a:pt x="82" y="186"/>
                </a:cubicBezTo>
                <a:cubicBezTo>
                  <a:pt x="82" y="187"/>
                  <a:pt x="83" y="187"/>
                  <a:pt x="83" y="187"/>
                </a:cubicBezTo>
                <a:cubicBezTo>
                  <a:pt x="83" y="187"/>
                  <a:pt x="83" y="187"/>
                  <a:pt x="83" y="187"/>
                </a:cubicBezTo>
                <a:cubicBezTo>
                  <a:pt x="83" y="187"/>
                  <a:pt x="83" y="187"/>
                  <a:pt x="82" y="187"/>
                </a:cubicBezTo>
                <a:close/>
                <a:moveTo>
                  <a:pt x="75" y="184"/>
                </a:moveTo>
                <a:cubicBezTo>
                  <a:pt x="76" y="184"/>
                  <a:pt x="76" y="184"/>
                  <a:pt x="77" y="184"/>
                </a:cubicBezTo>
                <a:cubicBezTo>
                  <a:pt x="79" y="185"/>
                  <a:pt x="79" y="185"/>
                  <a:pt x="79" y="185"/>
                </a:cubicBezTo>
                <a:cubicBezTo>
                  <a:pt x="80" y="185"/>
                  <a:pt x="80" y="185"/>
                  <a:pt x="81" y="186"/>
                </a:cubicBezTo>
                <a:cubicBezTo>
                  <a:pt x="81" y="186"/>
                  <a:pt x="82" y="186"/>
                  <a:pt x="82" y="186"/>
                </a:cubicBezTo>
                <a:cubicBezTo>
                  <a:pt x="81" y="186"/>
                  <a:pt x="80" y="186"/>
                  <a:pt x="79" y="186"/>
                </a:cubicBezTo>
                <a:cubicBezTo>
                  <a:pt x="79" y="185"/>
                  <a:pt x="78" y="185"/>
                  <a:pt x="77" y="185"/>
                </a:cubicBezTo>
                <a:cubicBezTo>
                  <a:pt x="77" y="185"/>
                  <a:pt x="77" y="185"/>
                  <a:pt x="77" y="185"/>
                </a:cubicBezTo>
                <a:cubicBezTo>
                  <a:pt x="76" y="185"/>
                  <a:pt x="76" y="185"/>
                  <a:pt x="75" y="184"/>
                </a:cubicBezTo>
                <a:close/>
                <a:moveTo>
                  <a:pt x="90" y="241"/>
                </a:moveTo>
                <a:cubicBezTo>
                  <a:pt x="91" y="241"/>
                  <a:pt x="92" y="241"/>
                  <a:pt x="93" y="241"/>
                </a:cubicBezTo>
                <a:cubicBezTo>
                  <a:pt x="94" y="241"/>
                  <a:pt x="95" y="242"/>
                  <a:pt x="95" y="243"/>
                </a:cubicBezTo>
                <a:cubicBezTo>
                  <a:pt x="95" y="243"/>
                  <a:pt x="94" y="244"/>
                  <a:pt x="94" y="244"/>
                </a:cubicBezTo>
                <a:cubicBezTo>
                  <a:pt x="93" y="244"/>
                  <a:pt x="92" y="244"/>
                  <a:pt x="91" y="244"/>
                </a:cubicBezTo>
                <a:cubicBezTo>
                  <a:pt x="90" y="244"/>
                  <a:pt x="89" y="244"/>
                  <a:pt x="89" y="244"/>
                </a:cubicBezTo>
                <a:cubicBezTo>
                  <a:pt x="89" y="244"/>
                  <a:pt x="88" y="243"/>
                  <a:pt x="88" y="242"/>
                </a:cubicBezTo>
                <a:cubicBezTo>
                  <a:pt x="89" y="242"/>
                  <a:pt x="89" y="242"/>
                  <a:pt x="90" y="242"/>
                </a:cubicBezTo>
                <a:cubicBezTo>
                  <a:pt x="90" y="242"/>
                  <a:pt x="90" y="241"/>
                  <a:pt x="90" y="2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60" name="Freeform 60">
            <a:extLst>
              <a:ext uri="{FF2B5EF4-FFF2-40B4-BE49-F238E27FC236}">
                <a16:creationId xmlns:a16="http://schemas.microsoft.com/office/drawing/2014/main" xmlns="" id="{1EC0BDB1-0297-4249-B04C-1539ECEAA35F}"/>
              </a:ext>
            </a:extLst>
          </p:cNvPr>
          <p:cNvSpPr>
            <a:spLocks noEditPoints="1"/>
          </p:cNvSpPr>
          <p:nvPr/>
        </p:nvSpPr>
        <p:spPr bwMode="auto">
          <a:xfrm>
            <a:off x="2275068" y="2159500"/>
            <a:ext cx="348297" cy="292628"/>
          </a:xfrm>
          <a:custGeom>
            <a:avLst/>
            <a:gdLst>
              <a:gd name="T0" fmla="*/ 67 w 167"/>
              <a:gd name="T1" fmla="*/ 68 h 141"/>
              <a:gd name="T2" fmla="*/ 82 w 167"/>
              <a:gd name="T3" fmla="*/ 82 h 141"/>
              <a:gd name="T4" fmla="*/ 84 w 167"/>
              <a:gd name="T5" fmla="*/ 93 h 141"/>
              <a:gd name="T6" fmla="*/ 82 w 167"/>
              <a:gd name="T7" fmla="*/ 101 h 141"/>
              <a:gd name="T8" fmla="*/ 78 w 167"/>
              <a:gd name="T9" fmla="*/ 105 h 141"/>
              <a:gd name="T10" fmla="*/ 59 w 167"/>
              <a:gd name="T11" fmla="*/ 105 h 141"/>
              <a:gd name="T12" fmla="*/ 55 w 167"/>
              <a:gd name="T13" fmla="*/ 107 h 141"/>
              <a:gd name="T14" fmla="*/ 52 w 167"/>
              <a:gd name="T15" fmla="*/ 102 h 141"/>
              <a:gd name="T16" fmla="*/ 45 w 167"/>
              <a:gd name="T17" fmla="*/ 91 h 141"/>
              <a:gd name="T18" fmla="*/ 46 w 167"/>
              <a:gd name="T19" fmla="*/ 81 h 141"/>
              <a:gd name="T20" fmla="*/ 52 w 167"/>
              <a:gd name="T21" fmla="*/ 69 h 141"/>
              <a:gd name="T22" fmla="*/ 59 w 167"/>
              <a:gd name="T23" fmla="*/ 67 h 141"/>
              <a:gd name="T24" fmla="*/ 145 w 167"/>
              <a:gd name="T25" fmla="*/ 57 h 141"/>
              <a:gd name="T26" fmla="*/ 155 w 167"/>
              <a:gd name="T27" fmla="*/ 61 h 141"/>
              <a:gd name="T28" fmla="*/ 157 w 167"/>
              <a:gd name="T29" fmla="*/ 68 h 141"/>
              <a:gd name="T30" fmla="*/ 155 w 167"/>
              <a:gd name="T31" fmla="*/ 79 h 141"/>
              <a:gd name="T32" fmla="*/ 147 w 167"/>
              <a:gd name="T33" fmla="*/ 87 h 141"/>
              <a:gd name="T34" fmla="*/ 138 w 167"/>
              <a:gd name="T35" fmla="*/ 86 h 141"/>
              <a:gd name="T36" fmla="*/ 125 w 167"/>
              <a:gd name="T37" fmla="*/ 68 h 141"/>
              <a:gd name="T38" fmla="*/ 129 w 167"/>
              <a:gd name="T39" fmla="*/ 62 h 141"/>
              <a:gd name="T40" fmla="*/ 31 w 167"/>
              <a:gd name="T41" fmla="*/ 7 h 141"/>
              <a:gd name="T42" fmla="*/ 31 w 167"/>
              <a:gd name="T43" fmla="*/ 14 h 141"/>
              <a:gd name="T44" fmla="*/ 16 w 167"/>
              <a:gd name="T45" fmla="*/ 27 h 141"/>
              <a:gd name="T46" fmla="*/ 6 w 167"/>
              <a:gd name="T47" fmla="*/ 23 h 141"/>
              <a:gd name="T48" fmla="*/ 1 w 167"/>
              <a:gd name="T49" fmla="*/ 15 h 141"/>
              <a:gd name="T50" fmla="*/ 6 w 167"/>
              <a:gd name="T51" fmla="*/ 5 h 141"/>
              <a:gd name="T52" fmla="*/ 22 w 167"/>
              <a:gd name="T53" fmla="*/ 2 h 141"/>
              <a:gd name="T54" fmla="*/ 31 w 167"/>
              <a:gd name="T55" fmla="*/ 6 h 141"/>
              <a:gd name="T56" fmla="*/ 109 w 167"/>
              <a:gd name="T57" fmla="*/ 50 h 141"/>
              <a:gd name="T58" fmla="*/ 112 w 167"/>
              <a:gd name="T59" fmla="*/ 57 h 141"/>
              <a:gd name="T60" fmla="*/ 104 w 167"/>
              <a:gd name="T61" fmla="*/ 69 h 141"/>
              <a:gd name="T62" fmla="*/ 93 w 167"/>
              <a:gd name="T63" fmla="*/ 69 h 141"/>
              <a:gd name="T64" fmla="*/ 84 w 167"/>
              <a:gd name="T65" fmla="*/ 55 h 141"/>
              <a:gd name="T66" fmla="*/ 88 w 167"/>
              <a:gd name="T67" fmla="*/ 48 h 141"/>
              <a:gd name="T68" fmla="*/ 128 w 167"/>
              <a:gd name="T69" fmla="*/ 12 h 141"/>
              <a:gd name="T70" fmla="*/ 136 w 167"/>
              <a:gd name="T71" fmla="*/ 15 h 141"/>
              <a:gd name="T72" fmla="*/ 136 w 167"/>
              <a:gd name="T73" fmla="*/ 32 h 141"/>
              <a:gd name="T74" fmla="*/ 119 w 167"/>
              <a:gd name="T75" fmla="*/ 35 h 141"/>
              <a:gd name="T76" fmla="*/ 114 w 167"/>
              <a:gd name="T77" fmla="*/ 29 h 141"/>
              <a:gd name="T78" fmla="*/ 123 w 167"/>
              <a:gd name="T79" fmla="*/ 16 h 141"/>
              <a:gd name="T80" fmla="*/ 119 w 167"/>
              <a:gd name="T81" fmla="*/ 116 h 141"/>
              <a:gd name="T82" fmla="*/ 114 w 167"/>
              <a:gd name="T83" fmla="*/ 129 h 141"/>
              <a:gd name="T84" fmla="*/ 103 w 167"/>
              <a:gd name="T85" fmla="*/ 121 h 141"/>
              <a:gd name="T86" fmla="*/ 111 w 167"/>
              <a:gd name="T87" fmla="*/ 113 h 141"/>
              <a:gd name="T88" fmla="*/ 56 w 167"/>
              <a:gd name="T89" fmla="*/ 37 h 141"/>
              <a:gd name="T90" fmla="*/ 42 w 167"/>
              <a:gd name="T91" fmla="*/ 33 h 141"/>
              <a:gd name="T92" fmla="*/ 52 w 167"/>
              <a:gd name="T93" fmla="*/ 27 h 141"/>
              <a:gd name="T94" fmla="*/ 167 w 167"/>
              <a:gd name="T95" fmla="*/ 87 h 141"/>
              <a:gd name="T96" fmla="*/ 127 w 167"/>
              <a:gd name="T97" fmla="*/ 133 h 141"/>
              <a:gd name="T98" fmla="*/ 122 w 167"/>
              <a:gd name="T99" fmla="*/ 137 h 141"/>
              <a:gd name="T100" fmla="*/ 90 w 167"/>
              <a:gd name="T101" fmla="*/ 110 h 141"/>
              <a:gd name="T102" fmla="*/ 53 w 167"/>
              <a:gd name="T103" fmla="*/ 20 h 141"/>
              <a:gd name="T104" fmla="*/ 87 w 167"/>
              <a:gd name="T105" fmla="*/ 39 h 141"/>
              <a:gd name="T106" fmla="*/ 106 w 167"/>
              <a:gd name="T107" fmla="*/ 23 h 141"/>
              <a:gd name="T108" fmla="*/ 5 w 167"/>
              <a:gd name="T109" fmla="*/ 2 h 141"/>
              <a:gd name="T110" fmla="*/ 63 w 167"/>
              <a:gd name="T111" fmla="*/ 126 h 141"/>
              <a:gd name="T112" fmla="*/ 54 w 167"/>
              <a:gd name="T113" fmla="*/ 24 h 141"/>
              <a:gd name="T114" fmla="*/ 32 w 167"/>
              <a:gd name="T115" fmla="*/ 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141">
                <a:moveTo>
                  <a:pt x="60" y="66"/>
                </a:moveTo>
                <a:cubicBezTo>
                  <a:pt x="61" y="66"/>
                  <a:pt x="61" y="66"/>
                  <a:pt x="61" y="66"/>
                </a:cubicBezTo>
                <a:cubicBezTo>
                  <a:pt x="63" y="70"/>
                  <a:pt x="63" y="70"/>
                  <a:pt x="63" y="70"/>
                </a:cubicBezTo>
                <a:cubicBezTo>
                  <a:pt x="64" y="70"/>
                  <a:pt x="64" y="70"/>
                  <a:pt x="65" y="70"/>
                </a:cubicBezTo>
                <a:cubicBezTo>
                  <a:pt x="65" y="70"/>
                  <a:pt x="66" y="70"/>
                  <a:pt x="66" y="70"/>
                </a:cubicBezTo>
                <a:cubicBezTo>
                  <a:pt x="66" y="69"/>
                  <a:pt x="66" y="69"/>
                  <a:pt x="67" y="69"/>
                </a:cubicBezTo>
                <a:cubicBezTo>
                  <a:pt x="67" y="68"/>
                  <a:pt x="67" y="68"/>
                  <a:pt x="67" y="68"/>
                </a:cubicBezTo>
                <a:cubicBezTo>
                  <a:pt x="67" y="67"/>
                  <a:pt x="68" y="67"/>
                  <a:pt x="68" y="67"/>
                </a:cubicBezTo>
                <a:cubicBezTo>
                  <a:pt x="69" y="67"/>
                  <a:pt x="69" y="67"/>
                  <a:pt x="70" y="68"/>
                </a:cubicBezTo>
                <a:cubicBezTo>
                  <a:pt x="71" y="71"/>
                  <a:pt x="71" y="71"/>
                  <a:pt x="71" y="71"/>
                </a:cubicBezTo>
                <a:cubicBezTo>
                  <a:pt x="71" y="72"/>
                  <a:pt x="72" y="73"/>
                  <a:pt x="73" y="73"/>
                </a:cubicBezTo>
                <a:cubicBezTo>
                  <a:pt x="73" y="74"/>
                  <a:pt x="74" y="74"/>
                  <a:pt x="75" y="74"/>
                </a:cubicBezTo>
                <a:cubicBezTo>
                  <a:pt x="77" y="76"/>
                  <a:pt x="79" y="77"/>
                  <a:pt x="80" y="79"/>
                </a:cubicBezTo>
                <a:cubicBezTo>
                  <a:pt x="81" y="80"/>
                  <a:pt x="81" y="81"/>
                  <a:pt x="82" y="82"/>
                </a:cubicBezTo>
                <a:cubicBezTo>
                  <a:pt x="82" y="82"/>
                  <a:pt x="82" y="82"/>
                  <a:pt x="82" y="83"/>
                </a:cubicBezTo>
                <a:cubicBezTo>
                  <a:pt x="81" y="83"/>
                  <a:pt x="81" y="83"/>
                  <a:pt x="81" y="83"/>
                </a:cubicBezTo>
                <a:cubicBezTo>
                  <a:pt x="82" y="84"/>
                  <a:pt x="82" y="85"/>
                  <a:pt x="83" y="87"/>
                </a:cubicBezTo>
                <a:cubicBezTo>
                  <a:pt x="84" y="88"/>
                  <a:pt x="84" y="89"/>
                  <a:pt x="84" y="89"/>
                </a:cubicBezTo>
                <a:cubicBezTo>
                  <a:pt x="84" y="90"/>
                  <a:pt x="84" y="90"/>
                  <a:pt x="84" y="90"/>
                </a:cubicBezTo>
                <a:cubicBezTo>
                  <a:pt x="83" y="91"/>
                  <a:pt x="83" y="91"/>
                  <a:pt x="83" y="91"/>
                </a:cubicBezTo>
                <a:cubicBezTo>
                  <a:pt x="83" y="92"/>
                  <a:pt x="84" y="93"/>
                  <a:pt x="84" y="93"/>
                </a:cubicBezTo>
                <a:cubicBezTo>
                  <a:pt x="85" y="94"/>
                  <a:pt x="85" y="94"/>
                  <a:pt x="85" y="95"/>
                </a:cubicBezTo>
                <a:cubicBezTo>
                  <a:pt x="85" y="95"/>
                  <a:pt x="85" y="96"/>
                  <a:pt x="84" y="96"/>
                </a:cubicBezTo>
                <a:cubicBezTo>
                  <a:pt x="83" y="96"/>
                  <a:pt x="83" y="97"/>
                  <a:pt x="83" y="98"/>
                </a:cubicBezTo>
                <a:cubicBezTo>
                  <a:pt x="83" y="99"/>
                  <a:pt x="83" y="99"/>
                  <a:pt x="83" y="99"/>
                </a:cubicBezTo>
                <a:cubicBezTo>
                  <a:pt x="83" y="99"/>
                  <a:pt x="84" y="100"/>
                  <a:pt x="84" y="100"/>
                </a:cubicBezTo>
                <a:cubicBezTo>
                  <a:pt x="84" y="101"/>
                  <a:pt x="84" y="101"/>
                  <a:pt x="83" y="101"/>
                </a:cubicBezTo>
                <a:cubicBezTo>
                  <a:pt x="83" y="101"/>
                  <a:pt x="83" y="101"/>
                  <a:pt x="82" y="101"/>
                </a:cubicBezTo>
                <a:cubicBezTo>
                  <a:pt x="82" y="101"/>
                  <a:pt x="82" y="101"/>
                  <a:pt x="82" y="101"/>
                </a:cubicBezTo>
                <a:cubicBezTo>
                  <a:pt x="81" y="101"/>
                  <a:pt x="80" y="102"/>
                  <a:pt x="80" y="103"/>
                </a:cubicBezTo>
                <a:cubicBezTo>
                  <a:pt x="80" y="104"/>
                  <a:pt x="80" y="105"/>
                  <a:pt x="81" y="105"/>
                </a:cubicBezTo>
                <a:cubicBezTo>
                  <a:pt x="81" y="105"/>
                  <a:pt x="82" y="105"/>
                  <a:pt x="82" y="106"/>
                </a:cubicBezTo>
                <a:cubicBezTo>
                  <a:pt x="82" y="107"/>
                  <a:pt x="81" y="107"/>
                  <a:pt x="81" y="107"/>
                </a:cubicBezTo>
                <a:cubicBezTo>
                  <a:pt x="80" y="107"/>
                  <a:pt x="80" y="107"/>
                  <a:pt x="80" y="106"/>
                </a:cubicBezTo>
                <a:cubicBezTo>
                  <a:pt x="80" y="106"/>
                  <a:pt x="79" y="106"/>
                  <a:pt x="78" y="105"/>
                </a:cubicBezTo>
                <a:cubicBezTo>
                  <a:pt x="78" y="106"/>
                  <a:pt x="78" y="107"/>
                  <a:pt x="78" y="107"/>
                </a:cubicBezTo>
                <a:cubicBezTo>
                  <a:pt x="77" y="108"/>
                  <a:pt x="77" y="108"/>
                  <a:pt x="76" y="108"/>
                </a:cubicBezTo>
                <a:cubicBezTo>
                  <a:pt x="75" y="108"/>
                  <a:pt x="74" y="108"/>
                  <a:pt x="73" y="106"/>
                </a:cubicBezTo>
                <a:cubicBezTo>
                  <a:pt x="72" y="107"/>
                  <a:pt x="71" y="107"/>
                  <a:pt x="71" y="108"/>
                </a:cubicBezTo>
                <a:cubicBezTo>
                  <a:pt x="70" y="108"/>
                  <a:pt x="69" y="109"/>
                  <a:pt x="67" y="109"/>
                </a:cubicBezTo>
                <a:cubicBezTo>
                  <a:pt x="65" y="109"/>
                  <a:pt x="63" y="108"/>
                  <a:pt x="62" y="107"/>
                </a:cubicBezTo>
                <a:cubicBezTo>
                  <a:pt x="61" y="105"/>
                  <a:pt x="60" y="105"/>
                  <a:pt x="59" y="105"/>
                </a:cubicBezTo>
                <a:cubicBezTo>
                  <a:pt x="59" y="105"/>
                  <a:pt x="58" y="105"/>
                  <a:pt x="58" y="105"/>
                </a:cubicBezTo>
                <a:cubicBezTo>
                  <a:pt x="58" y="105"/>
                  <a:pt x="59" y="106"/>
                  <a:pt x="59" y="106"/>
                </a:cubicBezTo>
                <a:cubicBezTo>
                  <a:pt x="59" y="106"/>
                  <a:pt x="59" y="106"/>
                  <a:pt x="59" y="107"/>
                </a:cubicBezTo>
                <a:cubicBezTo>
                  <a:pt x="59" y="107"/>
                  <a:pt x="59" y="108"/>
                  <a:pt x="58" y="108"/>
                </a:cubicBezTo>
                <a:cubicBezTo>
                  <a:pt x="58" y="108"/>
                  <a:pt x="57" y="109"/>
                  <a:pt x="57" y="109"/>
                </a:cubicBezTo>
                <a:cubicBezTo>
                  <a:pt x="57" y="109"/>
                  <a:pt x="56" y="108"/>
                  <a:pt x="56" y="108"/>
                </a:cubicBezTo>
                <a:cubicBezTo>
                  <a:pt x="56" y="108"/>
                  <a:pt x="55" y="107"/>
                  <a:pt x="55" y="107"/>
                </a:cubicBezTo>
                <a:cubicBezTo>
                  <a:pt x="56" y="106"/>
                  <a:pt x="56" y="106"/>
                  <a:pt x="56" y="105"/>
                </a:cubicBezTo>
                <a:cubicBezTo>
                  <a:pt x="57" y="105"/>
                  <a:pt x="57" y="104"/>
                  <a:pt x="57" y="104"/>
                </a:cubicBezTo>
                <a:cubicBezTo>
                  <a:pt x="57" y="103"/>
                  <a:pt x="57" y="103"/>
                  <a:pt x="56" y="103"/>
                </a:cubicBezTo>
                <a:cubicBezTo>
                  <a:pt x="55" y="102"/>
                  <a:pt x="55" y="102"/>
                  <a:pt x="55" y="102"/>
                </a:cubicBezTo>
                <a:cubicBezTo>
                  <a:pt x="54" y="102"/>
                  <a:pt x="54" y="102"/>
                  <a:pt x="54" y="103"/>
                </a:cubicBezTo>
                <a:cubicBezTo>
                  <a:pt x="53" y="103"/>
                  <a:pt x="53" y="103"/>
                  <a:pt x="53" y="103"/>
                </a:cubicBezTo>
                <a:cubicBezTo>
                  <a:pt x="52" y="103"/>
                  <a:pt x="52" y="102"/>
                  <a:pt x="52" y="102"/>
                </a:cubicBezTo>
                <a:cubicBezTo>
                  <a:pt x="52" y="100"/>
                  <a:pt x="51" y="99"/>
                  <a:pt x="51" y="99"/>
                </a:cubicBezTo>
                <a:cubicBezTo>
                  <a:pt x="50" y="99"/>
                  <a:pt x="50" y="99"/>
                  <a:pt x="49" y="98"/>
                </a:cubicBezTo>
                <a:cubicBezTo>
                  <a:pt x="49" y="98"/>
                  <a:pt x="48" y="98"/>
                  <a:pt x="48" y="97"/>
                </a:cubicBezTo>
                <a:cubicBezTo>
                  <a:pt x="47" y="97"/>
                  <a:pt x="47" y="96"/>
                  <a:pt x="47" y="94"/>
                </a:cubicBezTo>
                <a:cubicBezTo>
                  <a:pt x="47" y="93"/>
                  <a:pt x="46" y="93"/>
                  <a:pt x="45" y="92"/>
                </a:cubicBezTo>
                <a:cubicBezTo>
                  <a:pt x="45" y="92"/>
                  <a:pt x="44" y="92"/>
                  <a:pt x="44" y="91"/>
                </a:cubicBezTo>
                <a:cubicBezTo>
                  <a:pt x="44" y="91"/>
                  <a:pt x="45" y="91"/>
                  <a:pt x="45" y="91"/>
                </a:cubicBezTo>
                <a:cubicBezTo>
                  <a:pt x="45" y="91"/>
                  <a:pt x="46" y="91"/>
                  <a:pt x="46" y="91"/>
                </a:cubicBezTo>
                <a:cubicBezTo>
                  <a:pt x="46" y="91"/>
                  <a:pt x="46" y="91"/>
                  <a:pt x="46" y="91"/>
                </a:cubicBezTo>
                <a:cubicBezTo>
                  <a:pt x="47" y="91"/>
                  <a:pt x="47" y="91"/>
                  <a:pt x="47" y="90"/>
                </a:cubicBezTo>
                <a:cubicBezTo>
                  <a:pt x="47" y="90"/>
                  <a:pt x="48" y="89"/>
                  <a:pt x="48" y="89"/>
                </a:cubicBezTo>
                <a:cubicBezTo>
                  <a:pt x="48" y="88"/>
                  <a:pt x="47" y="87"/>
                  <a:pt x="47" y="86"/>
                </a:cubicBezTo>
                <a:cubicBezTo>
                  <a:pt x="46" y="85"/>
                  <a:pt x="46" y="84"/>
                  <a:pt x="46" y="83"/>
                </a:cubicBezTo>
                <a:cubicBezTo>
                  <a:pt x="46" y="82"/>
                  <a:pt x="46" y="81"/>
                  <a:pt x="46" y="81"/>
                </a:cubicBezTo>
                <a:cubicBezTo>
                  <a:pt x="47" y="80"/>
                  <a:pt x="47" y="80"/>
                  <a:pt x="48" y="80"/>
                </a:cubicBezTo>
                <a:cubicBezTo>
                  <a:pt x="49" y="80"/>
                  <a:pt x="49" y="79"/>
                  <a:pt x="49" y="78"/>
                </a:cubicBezTo>
                <a:cubicBezTo>
                  <a:pt x="49" y="76"/>
                  <a:pt x="49" y="76"/>
                  <a:pt x="49" y="76"/>
                </a:cubicBezTo>
                <a:cubicBezTo>
                  <a:pt x="49" y="75"/>
                  <a:pt x="49" y="75"/>
                  <a:pt x="50" y="74"/>
                </a:cubicBezTo>
                <a:cubicBezTo>
                  <a:pt x="50" y="73"/>
                  <a:pt x="51" y="73"/>
                  <a:pt x="52" y="73"/>
                </a:cubicBezTo>
                <a:cubicBezTo>
                  <a:pt x="53" y="73"/>
                  <a:pt x="53" y="72"/>
                  <a:pt x="53" y="72"/>
                </a:cubicBezTo>
                <a:cubicBezTo>
                  <a:pt x="53" y="71"/>
                  <a:pt x="52" y="70"/>
                  <a:pt x="52" y="69"/>
                </a:cubicBezTo>
                <a:cubicBezTo>
                  <a:pt x="52" y="69"/>
                  <a:pt x="53" y="68"/>
                  <a:pt x="53" y="68"/>
                </a:cubicBezTo>
                <a:cubicBezTo>
                  <a:pt x="53" y="68"/>
                  <a:pt x="54" y="68"/>
                  <a:pt x="54" y="68"/>
                </a:cubicBezTo>
                <a:cubicBezTo>
                  <a:pt x="55" y="68"/>
                  <a:pt x="55" y="69"/>
                  <a:pt x="56" y="70"/>
                </a:cubicBezTo>
                <a:cubicBezTo>
                  <a:pt x="56" y="70"/>
                  <a:pt x="56" y="70"/>
                  <a:pt x="57" y="70"/>
                </a:cubicBezTo>
                <a:cubicBezTo>
                  <a:pt x="57" y="70"/>
                  <a:pt x="58" y="70"/>
                  <a:pt x="58" y="70"/>
                </a:cubicBezTo>
                <a:cubicBezTo>
                  <a:pt x="59" y="70"/>
                  <a:pt x="59" y="70"/>
                  <a:pt x="59" y="70"/>
                </a:cubicBezTo>
                <a:cubicBezTo>
                  <a:pt x="59" y="69"/>
                  <a:pt x="59" y="68"/>
                  <a:pt x="59" y="67"/>
                </a:cubicBezTo>
                <a:cubicBezTo>
                  <a:pt x="59" y="67"/>
                  <a:pt x="59" y="66"/>
                  <a:pt x="60" y="66"/>
                </a:cubicBezTo>
                <a:close/>
                <a:moveTo>
                  <a:pt x="135" y="53"/>
                </a:moveTo>
                <a:cubicBezTo>
                  <a:pt x="137" y="53"/>
                  <a:pt x="138" y="54"/>
                  <a:pt x="139" y="55"/>
                </a:cubicBezTo>
                <a:cubicBezTo>
                  <a:pt x="139" y="56"/>
                  <a:pt x="140" y="56"/>
                  <a:pt x="141" y="56"/>
                </a:cubicBezTo>
                <a:cubicBezTo>
                  <a:pt x="142" y="56"/>
                  <a:pt x="143" y="56"/>
                  <a:pt x="143" y="56"/>
                </a:cubicBezTo>
                <a:cubicBezTo>
                  <a:pt x="144" y="56"/>
                  <a:pt x="144" y="56"/>
                  <a:pt x="144" y="57"/>
                </a:cubicBezTo>
                <a:cubicBezTo>
                  <a:pt x="144" y="57"/>
                  <a:pt x="145" y="57"/>
                  <a:pt x="145" y="57"/>
                </a:cubicBezTo>
                <a:cubicBezTo>
                  <a:pt x="146" y="57"/>
                  <a:pt x="147" y="57"/>
                  <a:pt x="147" y="57"/>
                </a:cubicBezTo>
                <a:cubicBezTo>
                  <a:pt x="148" y="56"/>
                  <a:pt x="148" y="56"/>
                  <a:pt x="149" y="56"/>
                </a:cubicBezTo>
                <a:cubicBezTo>
                  <a:pt x="150" y="57"/>
                  <a:pt x="150" y="58"/>
                  <a:pt x="151" y="59"/>
                </a:cubicBezTo>
                <a:cubicBezTo>
                  <a:pt x="151" y="59"/>
                  <a:pt x="152" y="60"/>
                  <a:pt x="153" y="60"/>
                </a:cubicBezTo>
                <a:cubicBezTo>
                  <a:pt x="153" y="60"/>
                  <a:pt x="154" y="60"/>
                  <a:pt x="154" y="60"/>
                </a:cubicBezTo>
                <a:cubicBezTo>
                  <a:pt x="154" y="60"/>
                  <a:pt x="154" y="60"/>
                  <a:pt x="154" y="60"/>
                </a:cubicBezTo>
                <a:cubicBezTo>
                  <a:pt x="155" y="60"/>
                  <a:pt x="155" y="60"/>
                  <a:pt x="155" y="61"/>
                </a:cubicBezTo>
                <a:cubicBezTo>
                  <a:pt x="155" y="61"/>
                  <a:pt x="155" y="61"/>
                  <a:pt x="155" y="62"/>
                </a:cubicBezTo>
                <a:cubicBezTo>
                  <a:pt x="154" y="62"/>
                  <a:pt x="154" y="63"/>
                  <a:pt x="154" y="63"/>
                </a:cubicBezTo>
                <a:cubicBezTo>
                  <a:pt x="154" y="64"/>
                  <a:pt x="154" y="65"/>
                  <a:pt x="155" y="65"/>
                </a:cubicBezTo>
                <a:cubicBezTo>
                  <a:pt x="155" y="65"/>
                  <a:pt x="156" y="65"/>
                  <a:pt x="156" y="65"/>
                </a:cubicBezTo>
                <a:cubicBezTo>
                  <a:pt x="158" y="66"/>
                  <a:pt x="158" y="66"/>
                  <a:pt x="158" y="66"/>
                </a:cubicBezTo>
                <a:cubicBezTo>
                  <a:pt x="158" y="66"/>
                  <a:pt x="159" y="66"/>
                  <a:pt x="159" y="66"/>
                </a:cubicBezTo>
                <a:cubicBezTo>
                  <a:pt x="159" y="67"/>
                  <a:pt x="158" y="68"/>
                  <a:pt x="157" y="68"/>
                </a:cubicBezTo>
                <a:cubicBezTo>
                  <a:pt x="157" y="68"/>
                  <a:pt x="156" y="68"/>
                  <a:pt x="156" y="69"/>
                </a:cubicBezTo>
                <a:cubicBezTo>
                  <a:pt x="156" y="70"/>
                  <a:pt x="157" y="71"/>
                  <a:pt x="157" y="71"/>
                </a:cubicBezTo>
                <a:cubicBezTo>
                  <a:pt x="158" y="72"/>
                  <a:pt x="158" y="72"/>
                  <a:pt x="158" y="72"/>
                </a:cubicBezTo>
                <a:cubicBezTo>
                  <a:pt x="158" y="73"/>
                  <a:pt x="158" y="74"/>
                  <a:pt x="158" y="75"/>
                </a:cubicBezTo>
                <a:cubicBezTo>
                  <a:pt x="157" y="75"/>
                  <a:pt x="157" y="76"/>
                  <a:pt x="156" y="76"/>
                </a:cubicBezTo>
                <a:cubicBezTo>
                  <a:pt x="156" y="76"/>
                  <a:pt x="156" y="77"/>
                  <a:pt x="155" y="77"/>
                </a:cubicBezTo>
                <a:cubicBezTo>
                  <a:pt x="155" y="78"/>
                  <a:pt x="155" y="78"/>
                  <a:pt x="155" y="79"/>
                </a:cubicBezTo>
                <a:cubicBezTo>
                  <a:pt x="155" y="79"/>
                  <a:pt x="155" y="80"/>
                  <a:pt x="155" y="80"/>
                </a:cubicBezTo>
                <a:cubicBezTo>
                  <a:pt x="155" y="80"/>
                  <a:pt x="155" y="80"/>
                  <a:pt x="155" y="81"/>
                </a:cubicBezTo>
                <a:cubicBezTo>
                  <a:pt x="155" y="81"/>
                  <a:pt x="155" y="82"/>
                  <a:pt x="154" y="82"/>
                </a:cubicBezTo>
                <a:cubicBezTo>
                  <a:pt x="154" y="82"/>
                  <a:pt x="153" y="82"/>
                  <a:pt x="152" y="82"/>
                </a:cubicBezTo>
                <a:cubicBezTo>
                  <a:pt x="151" y="82"/>
                  <a:pt x="150" y="83"/>
                  <a:pt x="150" y="83"/>
                </a:cubicBezTo>
                <a:cubicBezTo>
                  <a:pt x="149" y="83"/>
                  <a:pt x="149" y="84"/>
                  <a:pt x="149" y="84"/>
                </a:cubicBezTo>
                <a:cubicBezTo>
                  <a:pt x="149" y="86"/>
                  <a:pt x="148" y="87"/>
                  <a:pt x="147" y="87"/>
                </a:cubicBezTo>
                <a:cubicBezTo>
                  <a:pt x="147" y="87"/>
                  <a:pt x="147" y="86"/>
                  <a:pt x="146" y="86"/>
                </a:cubicBezTo>
                <a:cubicBezTo>
                  <a:pt x="146" y="86"/>
                  <a:pt x="146" y="86"/>
                  <a:pt x="146" y="86"/>
                </a:cubicBezTo>
                <a:cubicBezTo>
                  <a:pt x="145" y="86"/>
                  <a:pt x="145" y="86"/>
                  <a:pt x="144" y="86"/>
                </a:cubicBezTo>
                <a:cubicBezTo>
                  <a:pt x="144" y="87"/>
                  <a:pt x="144" y="87"/>
                  <a:pt x="143" y="87"/>
                </a:cubicBezTo>
                <a:cubicBezTo>
                  <a:pt x="143" y="87"/>
                  <a:pt x="143" y="87"/>
                  <a:pt x="142" y="87"/>
                </a:cubicBezTo>
                <a:cubicBezTo>
                  <a:pt x="141" y="86"/>
                  <a:pt x="140" y="86"/>
                  <a:pt x="139" y="86"/>
                </a:cubicBezTo>
                <a:cubicBezTo>
                  <a:pt x="139" y="86"/>
                  <a:pt x="138" y="86"/>
                  <a:pt x="138" y="86"/>
                </a:cubicBezTo>
                <a:cubicBezTo>
                  <a:pt x="138" y="86"/>
                  <a:pt x="137" y="86"/>
                  <a:pt x="137" y="86"/>
                </a:cubicBezTo>
                <a:cubicBezTo>
                  <a:pt x="133" y="85"/>
                  <a:pt x="130" y="83"/>
                  <a:pt x="129" y="81"/>
                </a:cubicBezTo>
                <a:cubicBezTo>
                  <a:pt x="128" y="78"/>
                  <a:pt x="127" y="76"/>
                  <a:pt x="125" y="75"/>
                </a:cubicBezTo>
                <a:cubicBezTo>
                  <a:pt x="126" y="74"/>
                  <a:pt x="126" y="73"/>
                  <a:pt x="126" y="72"/>
                </a:cubicBezTo>
                <a:cubicBezTo>
                  <a:pt x="127" y="72"/>
                  <a:pt x="127" y="71"/>
                  <a:pt x="127" y="70"/>
                </a:cubicBezTo>
                <a:cubicBezTo>
                  <a:pt x="127" y="69"/>
                  <a:pt x="127" y="69"/>
                  <a:pt x="126" y="69"/>
                </a:cubicBezTo>
                <a:cubicBezTo>
                  <a:pt x="126" y="68"/>
                  <a:pt x="125" y="68"/>
                  <a:pt x="125" y="68"/>
                </a:cubicBezTo>
                <a:cubicBezTo>
                  <a:pt x="125" y="68"/>
                  <a:pt x="125" y="67"/>
                  <a:pt x="126" y="67"/>
                </a:cubicBezTo>
                <a:cubicBezTo>
                  <a:pt x="127" y="67"/>
                  <a:pt x="127" y="67"/>
                  <a:pt x="127" y="67"/>
                </a:cubicBezTo>
                <a:cubicBezTo>
                  <a:pt x="127" y="67"/>
                  <a:pt x="128" y="66"/>
                  <a:pt x="128" y="66"/>
                </a:cubicBezTo>
                <a:cubicBezTo>
                  <a:pt x="129" y="66"/>
                  <a:pt x="129" y="65"/>
                  <a:pt x="129" y="64"/>
                </a:cubicBezTo>
                <a:cubicBezTo>
                  <a:pt x="129" y="64"/>
                  <a:pt x="129" y="64"/>
                  <a:pt x="128" y="64"/>
                </a:cubicBezTo>
                <a:cubicBezTo>
                  <a:pt x="128" y="63"/>
                  <a:pt x="128" y="63"/>
                  <a:pt x="128" y="63"/>
                </a:cubicBezTo>
                <a:cubicBezTo>
                  <a:pt x="128" y="63"/>
                  <a:pt x="128" y="62"/>
                  <a:pt x="129" y="62"/>
                </a:cubicBezTo>
                <a:cubicBezTo>
                  <a:pt x="129" y="62"/>
                  <a:pt x="130" y="62"/>
                  <a:pt x="130" y="62"/>
                </a:cubicBezTo>
                <a:cubicBezTo>
                  <a:pt x="130" y="63"/>
                  <a:pt x="130" y="63"/>
                  <a:pt x="130" y="63"/>
                </a:cubicBezTo>
                <a:cubicBezTo>
                  <a:pt x="131" y="61"/>
                  <a:pt x="131" y="60"/>
                  <a:pt x="132" y="59"/>
                </a:cubicBezTo>
                <a:cubicBezTo>
                  <a:pt x="132" y="58"/>
                  <a:pt x="133" y="57"/>
                  <a:pt x="133" y="56"/>
                </a:cubicBezTo>
                <a:cubicBezTo>
                  <a:pt x="134" y="55"/>
                  <a:pt x="134" y="54"/>
                  <a:pt x="135" y="53"/>
                </a:cubicBezTo>
                <a:close/>
                <a:moveTo>
                  <a:pt x="32" y="6"/>
                </a:moveTo>
                <a:cubicBezTo>
                  <a:pt x="31" y="7"/>
                  <a:pt x="31" y="7"/>
                  <a:pt x="31" y="7"/>
                </a:cubicBezTo>
                <a:cubicBezTo>
                  <a:pt x="31" y="8"/>
                  <a:pt x="31" y="9"/>
                  <a:pt x="32" y="10"/>
                </a:cubicBezTo>
                <a:cubicBezTo>
                  <a:pt x="32" y="10"/>
                  <a:pt x="33" y="10"/>
                  <a:pt x="33" y="11"/>
                </a:cubicBezTo>
                <a:cubicBezTo>
                  <a:pt x="32" y="11"/>
                  <a:pt x="32" y="11"/>
                  <a:pt x="32" y="12"/>
                </a:cubicBezTo>
                <a:cubicBezTo>
                  <a:pt x="32" y="12"/>
                  <a:pt x="32" y="12"/>
                  <a:pt x="33" y="12"/>
                </a:cubicBezTo>
                <a:cubicBezTo>
                  <a:pt x="33" y="12"/>
                  <a:pt x="33" y="12"/>
                  <a:pt x="33" y="13"/>
                </a:cubicBezTo>
                <a:cubicBezTo>
                  <a:pt x="33" y="13"/>
                  <a:pt x="33" y="13"/>
                  <a:pt x="32" y="13"/>
                </a:cubicBezTo>
                <a:cubicBezTo>
                  <a:pt x="32" y="13"/>
                  <a:pt x="31" y="13"/>
                  <a:pt x="31" y="14"/>
                </a:cubicBezTo>
                <a:cubicBezTo>
                  <a:pt x="31" y="15"/>
                  <a:pt x="31" y="17"/>
                  <a:pt x="30" y="18"/>
                </a:cubicBezTo>
                <a:cubicBezTo>
                  <a:pt x="30" y="19"/>
                  <a:pt x="29" y="20"/>
                  <a:pt x="29" y="21"/>
                </a:cubicBezTo>
                <a:cubicBezTo>
                  <a:pt x="27" y="21"/>
                  <a:pt x="26" y="21"/>
                  <a:pt x="25" y="21"/>
                </a:cubicBezTo>
                <a:cubicBezTo>
                  <a:pt x="24" y="21"/>
                  <a:pt x="22" y="21"/>
                  <a:pt x="21" y="21"/>
                </a:cubicBezTo>
                <a:cubicBezTo>
                  <a:pt x="21" y="21"/>
                  <a:pt x="21" y="22"/>
                  <a:pt x="20" y="22"/>
                </a:cubicBezTo>
                <a:cubicBezTo>
                  <a:pt x="20" y="23"/>
                  <a:pt x="19" y="24"/>
                  <a:pt x="18" y="25"/>
                </a:cubicBezTo>
                <a:cubicBezTo>
                  <a:pt x="18" y="25"/>
                  <a:pt x="17" y="26"/>
                  <a:pt x="16" y="27"/>
                </a:cubicBezTo>
                <a:cubicBezTo>
                  <a:pt x="16" y="27"/>
                  <a:pt x="15" y="27"/>
                  <a:pt x="15" y="27"/>
                </a:cubicBezTo>
                <a:cubicBezTo>
                  <a:pt x="15" y="27"/>
                  <a:pt x="14" y="27"/>
                  <a:pt x="14" y="27"/>
                </a:cubicBezTo>
                <a:cubicBezTo>
                  <a:pt x="14" y="27"/>
                  <a:pt x="13" y="27"/>
                  <a:pt x="13" y="27"/>
                </a:cubicBezTo>
                <a:cubicBezTo>
                  <a:pt x="13" y="28"/>
                  <a:pt x="12" y="28"/>
                  <a:pt x="12" y="28"/>
                </a:cubicBezTo>
                <a:cubicBezTo>
                  <a:pt x="10" y="28"/>
                  <a:pt x="9" y="28"/>
                  <a:pt x="9" y="27"/>
                </a:cubicBezTo>
                <a:cubicBezTo>
                  <a:pt x="8" y="27"/>
                  <a:pt x="7" y="26"/>
                  <a:pt x="7" y="25"/>
                </a:cubicBezTo>
                <a:cubicBezTo>
                  <a:pt x="6" y="25"/>
                  <a:pt x="6" y="24"/>
                  <a:pt x="6" y="23"/>
                </a:cubicBezTo>
                <a:cubicBezTo>
                  <a:pt x="6" y="23"/>
                  <a:pt x="5" y="22"/>
                  <a:pt x="5" y="22"/>
                </a:cubicBezTo>
                <a:cubicBezTo>
                  <a:pt x="5" y="22"/>
                  <a:pt x="4" y="22"/>
                  <a:pt x="4" y="22"/>
                </a:cubicBezTo>
                <a:cubicBezTo>
                  <a:pt x="3" y="21"/>
                  <a:pt x="3" y="21"/>
                  <a:pt x="2" y="20"/>
                </a:cubicBezTo>
                <a:cubicBezTo>
                  <a:pt x="1" y="20"/>
                  <a:pt x="1" y="19"/>
                  <a:pt x="0" y="18"/>
                </a:cubicBezTo>
                <a:cubicBezTo>
                  <a:pt x="0" y="18"/>
                  <a:pt x="0" y="18"/>
                  <a:pt x="0" y="18"/>
                </a:cubicBezTo>
                <a:cubicBezTo>
                  <a:pt x="0" y="18"/>
                  <a:pt x="0" y="17"/>
                  <a:pt x="0" y="16"/>
                </a:cubicBezTo>
                <a:cubicBezTo>
                  <a:pt x="0" y="15"/>
                  <a:pt x="1" y="15"/>
                  <a:pt x="1" y="15"/>
                </a:cubicBezTo>
                <a:cubicBezTo>
                  <a:pt x="1" y="15"/>
                  <a:pt x="2" y="14"/>
                  <a:pt x="2" y="12"/>
                </a:cubicBezTo>
                <a:cubicBezTo>
                  <a:pt x="2" y="12"/>
                  <a:pt x="2" y="12"/>
                  <a:pt x="2" y="13"/>
                </a:cubicBezTo>
                <a:cubicBezTo>
                  <a:pt x="2" y="13"/>
                  <a:pt x="2" y="13"/>
                  <a:pt x="2" y="13"/>
                </a:cubicBezTo>
                <a:cubicBezTo>
                  <a:pt x="3" y="13"/>
                  <a:pt x="3" y="12"/>
                  <a:pt x="4" y="12"/>
                </a:cubicBezTo>
                <a:cubicBezTo>
                  <a:pt x="4" y="11"/>
                  <a:pt x="5" y="10"/>
                  <a:pt x="5" y="9"/>
                </a:cubicBezTo>
                <a:cubicBezTo>
                  <a:pt x="6" y="9"/>
                  <a:pt x="6" y="8"/>
                  <a:pt x="6" y="7"/>
                </a:cubicBezTo>
                <a:cubicBezTo>
                  <a:pt x="6" y="6"/>
                  <a:pt x="6" y="6"/>
                  <a:pt x="6" y="5"/>
                </a:cubicBezTo>
                <a:cubicBezTo>
                  <a:pt x="8" y="4"/>
                  <a:pt x="9" y="3"/>
                  <a:pt x="10" y="2"/>
                </a:cubicBezTo>
                <a:cubicBezTo>
                  <a:pt x="12" y="2"/>
                  <a:pt x="13" y="1"/>
                  <a:pt x="15" y="0"/>
                </a:cubicBezTo>
                <a:cubicBezTo>
                  <a:pt x="16" y="0"/>
                  <a:pt x="16" y="1"/>
                  <a:pt x="16" y="1"/>
                </a:cubicBezTo>
                <a:cubicBezTo>
                  <a:pt x="16" y="2"/>
                  <a:pt x="16" y="3"/>
                  <a:pt x="17" y="3"/>
                </a:cubicBezTo>
                <a:cubicBezTo>
                  <a:pt x="18" y="3"/>
                  <a:pt x="18" y="3"/>
                  <a:pt x="19" y="2"/>
                </a:cubicBezTo>
                <a:cubicBezTo>
                  <a:pt x="19" y="2"/>
                  <a:pt x="20" y="2"/>
                  <a:pt x="20" y="1"/>
                </a:cubicBezTo>
                <a:cubicBezTo>
                  <a:pt x="21" y="1"/>
                  <a:pt x="22" y="2"/>
                  <a:pt x="22" y="2"/>
                </a:cubicBezTo>
                <a:cubicBezTo>
                  <a:pt x="22" y="2"/>
                  <a:pt x="23" y="2"/>
                  <a:pt x="24" y="2"/>
                </a:cubicBezTo>
                <a:cubicBezTo>
                  <a:pt x="24" y="2"/>
                  <a:pt x="24" y="2"/>
                  <a:pt x="25" y="2"/>
                </a:cubicBezTo>
                <a:cubicBezTo>
                  <a:pt x="25" y="2"/>
                  <a:pt x="25" y="2"/>
                  <a:pt x="26" y="2"/>
                </a:cubicBezTo>
                <a:cubicBezTo>
                  <a:pt x="26" y="2"/>
                  <a:pt x="26" y="2"/>
                  <a:pt x="26" y="2"/>
                </a:cubicBezTo>
                <a:cubicBezTo>
                  <a:pt x="27" y="3"/>
                  <a:pt x="28" y="4"/>
                  <a:pt x="28" y="4"/>
                </a:cubicBezTo>
                <a:cubicBezTo>
                  <a:pt x="29" y="5"/>
                  <a:pt x="29" y="5"/>
                  <a:pt x="30" y="6"/>
                </a:cubicBezTo>
                <a:cubicBezTo>
                  <a:pt x="30" y="6"/>
                  <a:pt x="31" y="6"/>
                  <a:pt x="31" y="6"/>
                </a:cubicBezTo>
                <a:cubicBezTo>
                  <a:pt x="31" y="6"/>
                  <a:pt x="31" y="6"/>
                  <a:pt x="31" y="6"/>
                </a:cubicBezTo>
                <a:cubicBezTo>
                  <a:pt x="32" y="6"/>
                  <a:pt x="32" y="6"/>
                  <a:pt x="32" y="6"/>
                </a:cubicBezTo>
                <a:close/>
                <a:moveTo>
                  <a:pt x="98" y="44"/>
                </a:moveTo>
                <a:cubicBezTo>
                  <a:pt x="99" y="43"/>
                  <a:pt x="99" y="43"/>
                  <a:pt x="100" y="43"/>
                </a:cubicBezTo>
                <a:cubicBezTo>
                  <a:pt x="101" y="43"/>
                  <a:pt x="102" y="44"/>
                  <a:pt x="104" y="44"/>
                </a:cubicBezTo>
                <a:cubicBezTo>
                  <a:pt x="105" y="45"/>
                  <a:pt x="106" y="46"/>
                  <a:pt x="107" y="47"/>
                </a:cubicBezTo>
                <a:cubicBezTo>
                  <a:pt x="107" y="48"/>
                  <a:pt x="108" y="49"/>
                  <a:pt x="109" y="50"/>
                </a:cubicBezTo>
                <a:cubicBezTo>
                  <a:pt x="110" y="50"/>
                  <a:pt x="110" y="50"/>
                  <a:pt x="110" y="50"/>
                </a:cubicBezTo>
                <a:cubicBezTo>
                  <a:pt x="110" y="51"/>
                  <a:pt x="110" y="51"/>
                  <a:pt x="110" y="51"/>
                </a:cubicBezTo>
                <a:cubicBezTo>
                  <a:pt x="110" y="51"/>
                  <a:pt x="110" y="51"/>
                  <a:pt x="110" y="51"/>
                </a:cubicBezTo>
                <a:cubicBezTo>
                  <a:pt x="110" y="52"/>
                  <a:pt x="110" y="52"/>
                  <a:pt x="110" y="52"/>
                </a:cubicBezTo>
                <a:cubicBezTo>
                  <a:pt x="110" y="53"/>
                  <a:pt x="110" y="53"/>
                  <a:pt x="110" y="53"/>
                </a:cubicBezTo>
                <a:cubicBezTo>
                  <a:pt x="110" y="54"/>
                  <a:pt x="110" y="55"/>
                  <a:pt x="111" y="55"/>
                </a:cubicBezTo>
                <a:cubicBezTo>
                  <a:pt x="111" y="56"/>
                  <a:pt x="112" y="56"/>
                  <a:pt x="112" y="57"/>
                </a:cubicBezTo>
                <a:cubicBezTo>
                  <a:pt x="111" y="58"/>
                  <a:pt x="111" y="58"/>
                  <a:pt x="110" y="60"/>
                </a:cubicBezTo>
                <a:cubicBezTo>
                  <a:pt x="109" y="61"/>
                  <a:pt x="109" y="62"/>
                  <a:pt x="109" y="63"/>
                </a:cubicBezTo>
                <a:cubicBezTo>
                  <a:pt x="108" y="66"/>
                  <a:pt x="108" y="66"/>
                  <a:pt x="108" y="66"/>
                </a:cubicBezTo>
                <a:cubicBezTo>
                  <a:pt x="107" y="67"/>
                  <a:pt x="107" y="68"/>
                  <a:pt x="107" y="68"/>
                </a:cubicBezTo>
                <a:cubicBezTo>
                  <a:pt x="107" y="68"/>
                  <a:pt x="106" y="67"/>
                  <a:pt x="106" y="67"/>
                </a:cubicBezTo>
                <a:cubicBezTo>
                  <a:pt x="106" y="67"/>
                  <a:pt x="106" y="67"/>
                  <a:pt x="105" y="67"/>
                </a:cubicBezTo>
                <a:cubicBezTo>
                  <a:pt x="104" y="67"/>
                  <a:pt x="104" y="68"/>
                  <a:pt x="104" y="69"/>
                </a:cubicBezTo>
                <a:cubicBezTo>
                  <a:pt x="104" y="70"/>
                  <a:pt x="104" y="70"/>
                  <a:pt x="103" y="70"/>
                </a:cubicBezTo>
                <a:cubicBezTo>
                  <a:pt x="102" y="70"/>
                  <a:pt x="102" y="70"/>
                  <a:pt x="102" y="69"/>
                </a:cubicBezTo>
                <a:cubicBezTo>
                  <a:pt x="102" y="69"/>
                  <a:pt x="101" y="69"/>
                  <a:pt x="101" y="69"/>
                </a:cubicBezTo>
                <a:cubicBezTo>
                  <a:pt x="98" y="69"/>
                  <a:pt x="98" y="69"/>
                  <a:pt x="98" y="69"/>
                </a:cubicBezTo>
                <a:cubicBezTo>
                  <a:pt x="96" y="70"/>
                  <a:pt x="96" y="70"/>
                  <a:pt x="96" y="70"/>
                </a:cubicBezTo>
                <a:cubicBezTo>
                  <a:pt x="96" y="70"/>
                  <a:pt x="95" y="70"/>
                  <a:pt x="95" y="70"/>
                </a:cubicBezTo>
                <a:cubicBezTo>
                  <a:pt x="94" y="70"/>
                  <a:pt x="94" y="70"/>
                  <a:pt x="93" y="69"/>
                </a:cubicBezTo>
                <a:cubicBezTo>
                  <a:pt x="91" y="68"/>
                  <a:pt x="90" y="67"/>
                  <a:pt x="89" y="66"/>
                </a:cubicBezTo>
                <a:cubicBezTo>
                  <a:pt x="88" y="65"/>
                  <a:pt x="87" y="64"/>
                  <a:pt x="86" y="62"/>
                </a:cubicBezTo>
                <a:cubicBezTo>
                  <a:pt x="85" y="61"/>
                  <a:pt x="85" y="60"/>
                  <a:pt x="85" y="59"/>
                </a:cubicBezTo>
                <a:cubicBezTo>
                  <a:pt x="85" y="58"/>
                  <a:pt x="85" y="58"/>
                  <a:pt x="85" y="58"/>
                </a:cubicBezTo>
                <a:cubicBezTo>
                  <a:pt x="85" y="57"/>
                  <a:pt x="85" y="57"/>
                  <a:pt x="85" y="57"/>
                </a:cubicBezTo>
                <a:cubicBezTo>
                  <a:pt x="85" y="56"/>
                  <a:pt x="85" y="56"/>
                  <a:pt x="85" y="56"/>
                </a:cubicBezTo>
                <a:cubicBezTo>
                  <a:pt x="84" y="56"/>
                  <a:pt x="84" y="55"/>
                  <a:pt x="84" y="55"/>
                </a:cubicBezTo>
                <a:cubicBezTo>
                  <a:pt x="84" y="55"/>
                  <a:pt x="84" y="54"/>
                  <a:pt x="85" y="54"/>
                </a:cubicBezTo>
                <a:cubicBezTo>
                  <a:pt x="86" y="53"/>
                  <a:pt x="86" y="53"/>
                  <a:pt x="86" y="52"/>
                </a:cubicBezTo>
                <a:cubicBezTo>
                  <a:pt x="86" y="52"/>
                  <a:pt x="86" y="51"/>
                  <a:pt x="86" y="51"/>
                </a:cubicBezTo>
                <a:cubicBezTo>
                  <a:pt x="86" y="51"/>
                  <a:pt x="86" y="51"/>
                  <a:pt x="86" y="50"/>
                </a:cubicBezTo>
                <a:cubicBezTo>
                  <a:pt x="86" y="50"/>
                  <a:pt x="86" y="50"/>
                  <a:pt x="86" y="50"/>
                </a:cubicBezTo>
                <a:cubicBezTo>
                  <a:pt x="87" y="50"/>
                  <a:pt x="88" y="50"/>
                  <a:pt x="88" y="49"/>
                </a:cubicBezTo>
                <a:cubicBezTo>
                  <a:pt x="88" y="49"/>
                  <a:pt x="88" y="49"/>
                  <a:pt x="88" y="48"/>
                </a:cubicBezTo>
                <a:cubicBezTo>
                  <a:pt x="88" y="47"/>
                  <a:pt x="89" y="47"/>
                  <a:pt x="90" y="46"/>
                </a:cubicBezTo>
                <a:cubicBezTo>
                  <a:pt x="90" y="46"/>
                  <a:pt x="91" y="46"/>
                  <a:pt x="91" y="46"/>
                </a:cubicBezTo>
                <a:cubicBezTo>
                  <a:pt x="91" y="45"/>
                  <a:pt x="92" y="45"/>
                  <a:pt x="92" y="45"/>
                </a:cubicBezTo>
                <a:cubicBezTo>
                  <a:pt x="93" y="45"/>
                  <a:pt x="93" y="44"/>
                  <a:pt x="94" y="44"/>
                </a:cubicBezTo>
                <a:cubicBezTo>
                  <a:pt x="95" y="44"/>
                  <a:pt x="96" y="44"/>
                  <a:pt x="98" y="44"/>
                </a:cubicBezTo>
                <a:close/>
                <a:moveTo>
                  <a:pt x="127" y="12"/>
                </a:moveTo>
                <a:cubicBezTo>
                  <a:pt x="128" y="12"/>
                  <a:pt x="128" y="12"/>
                  <a:pt x="128" y="12"/>
                </a:cubicBezTo>
                <a:cubicBezTo>
                  <a:pt x="129" y="13"/>
                  <a:pt x="129" y="13"/>
                  <a:pt x="129" y="13"/>
                </a:cubicBezTo>
                <a:cubicBezTo>
                  <a:pt x="129" y="14"/>
                  <a:pt x="130" y="14"/>
                  <a:pt x="130" y="14"/>
                </a:cubicBezTo>
                <a:cubicBezTo>
                  <a:pt x="130" y="14"/>
                  <a:pt x="131" y="15"/>
                  <a:pt x="132" y="15"/>
                </a:cubicBezTo>
                <a:cubicBezTo>
                  <a:pt x="132" y="14"/>
                  <a:pt x="132" y="14"/>
                  <a:pt x="132" y="14"/>
                </a:cubicBezTo>
                <a:cubicBezTo>
                  <a:pt x="133" y="14"/>
                  <a:pt x="133" y="14"/>
                  <a:pt x="133" y="15"/>
                </a:cubicBezTo>
                <a:cubicBezTo>
                  <a:pt x="133" y="15"/>
                  <a:pt x="134" y="15"/>
                  <a:pt x="135" y="16"/>
                </a:cubicBezTo>
                <a:cubicBezTo>
                  <a:pt x="135" y="16"/>
                  <a:pt x="136" y="15"/>
                  <a:pt x="136" y="15"/>
                </a:cubicBezTo>
                <a:cubicBezTo>
                  <a:pt x="137" y="14"/>
                  <a:pt x="137" y="14"/>
                  <a:pt x="138" y="14"/>
                </a:cubicBezTo>
                <a:cubicBezTo>
                  <a:pt x="138" y="14"/>
                  <a:pt x="138" y="14"/>
                  <a:pt x="139" y="14"/>
                </a:cubicBezTo>
                <a:cubicBezTo>
                  <a:pt x="138" y="16"/>
                  <a:pt x="138" y="17"/>
                  <a:pt x="137" y="18"/>
                </a:cubicBezTo>
                <a:cubicBezTo>
                  <a:pt x="136" y="18"/>
                  <a:pt x="135" y="20"/>
                  <a:pt x="135" y="22"/>
                </a:cubicBezTo>
                <a:cubicBezTo>
                  <a:pt x="135" y="23"/>
                  <a:pt x="136" y="24"/>
                  <a:pt x="137" y="25"/>
                </a:cubicBezTo>
                <a:cubicBezTo>
                  <a:pt x="138" y="25"/>
                  <a:pt x="138" y="26"/>
                  <a:pt x="138" y="28"/>
                </a:cubicBezTo>
                <a:cubicBezTo>
                  <a:pt x="138" y="29"/>
                  <a:pt x="138" y="30"/>
                  <a:pt x="136" y="32"/>
                </a:cubicBezTo>
                <a:cubicBezTo>
                  <a:pt x="135" y="33"/>
                  <a:pt x="134" y="34"/>
                  <a:pt x="133" y="34"/>
                </a:cubicBezTo>
                <a:cubicBezTo>
                  <a:pt x="131" y="35"/>
                  <a:pt x="130" y="36"/>
                  <a:pt x="129" y="36"/>
                </a:cubicBezTo>
                <a:cubicBezTo>
                  <a:pt x="127" y="37"/>
                  <a:pt x="127" y="37"/>
                  <a:pt x="127" y="37"/>
                </a:cubicBezTo>
                <a:cubicBezTo>
                  <a:pt x="127" y="37"/>
                  <a:pt x="127" y="37"/>
                  <a:pt x="127" y="37"/>
                </a:cubicBezTo>
                <a:cubicBezTo>
                  <a:pt x="124" y="37"/>
                  <a:pt x="124" y="37"/>
                  <a:pt x="124" y="37"/>
                </a:cubicBezTo>
                <a:cubicBezTo>
                  <a:pt x="123" y="37"/>
                  <a:pt x="122" y="37"/>
                  <a:pt x="122" y="37"/>
                </a:cubicBezTo>
                <a:cubicBezTo>
                  <a:pt x="121" y="36"/>
                  <a:pt x="120" y="36"/>
                  <a:pt x="119" y="35"/>
                </a:cubicBezTo>
                <a:cubicBezTo>
                  <a:pt x="118" y="34"/>
                  <a:pt x="117" y="34"/>
                  <a:pt x="117" y="33"/>
                </a:cubicBezTo>
                <a:cubicBezTo>
                  <a:pt x="116" y="33"/>
                  <a:pt x="116" y="32"/>
                  <a:pt x="115" y="32"/>
                </a:cubicBezTo>
                <a:cubicBezTo>
                  <a:pt x="115" y="33"/>
                  <a:pt x="115" y="33"/>
                  <a:pt x="115" y="33"/>
                </a:cubicBezTo>
                <a:cubicBezTo>
                  <a:pt x="115" y="32"/>
                  <a:pt x="115" y="32"/>
                  <a:pt x="115" y="32"/>
                </a:cubicBezTo>
                <a:cubicBezTo>
                  <a:pt x="116" y="32"/>
                  <a:pt x="116" y="31"/>
                  <a:pt x="116" y="31"/>
                </a:cubicBezTo>
                <a:cubicBezTo>
                  <a:pt x="116" y="30"/>
                  <a:pt x="115" y="30"/>
                  <a:pt x="115" y="30"/>
                </a:cubicBezTo>
                <a:cubicBezTo>
                  <a:pt x="114" y="30"/>
                  <a:pt x="114" y="29"/>
                  <a:pt x="114" y="29"/>
                </a:cubicBezTo>
                <a:cubicBezTo>
                  <a:pt x="114" y="28"/>
                  <a:pt x="114" y="28"/>
                  <a:pt x="114" y="27"/>
                </a:cubicBezTo>
                <a:cubicBezTo>
                  <a:pt x="115" y="27"/>
                  <a:pt x="115" y="27"/>
                  <a:pt x="115" y="26"/>
                </a:cubicBezTo>
                <a:cubicBezTo>
                  <a:pt x="115" y="25"/>
                  <a:pt x="116" y="24"/>
                  <a:pt x="116" y="23"/>
                </a:cubicBezTo>
                <a:cubicBezTo>
                  <a:pt x="116" y="22"/>
                  <a:pt x="117" y="20"/>
                  <a:pt x="118" y="19"/>
                </a:cubicBezTo>
                <a:cubicBezTo>
                  <a:pt x="118" y="18"/>
                  <a:pt x="119" y="17"/>
                  <a:pt x="120" y="16"/>
                </a:cubicBezTo>
                <a:cubicBezTo>
                  <a:pt x="120" y="16"/>
                  <a:pt x="121" y="15"/>
                  <a:pt x="122" y="15"/>
                </a:cubicBezTo>
                <a:cubicBezTo>
                  <a:pt x="122" y="15"/>
                  <a:pt x="123" y="15"/>
                  <a:pt x="123" y="16"/>
                </a:cubicBezTo>
                <a:cubicBezTo>
                  <a:pt x="123" y="16"/>
                  <a:pt x="124" y="16"/>
                  <a:pt x="124" y="16"/>
                </a:cubicBezTo>
                <a:cubicBezTo>
                  <a:pt x="125" y="15"/>
                  <a:pt x="126" y="15"/>
                  <a:pt x="126" y="14"/>
                </a:cubicBezTo>
                <a:cubicBezTo>
                  <a:pt x="126" y="13"/>
                  <a:pt x="127" y="12"/>
                  <a:pt x="127" y="12"/>
                </a:cubicBezTo>
                <a:close/>
                <a:moveTo>
                  <a:pt x="113" y="111"/>
                </a:moveTo>
                <a:cubicBezTo>
                  <a:pt x="113" y="111"/>
                  <a:pt x="114" y="112"/>
                  <a:pt x="114" y="112"/>
                </a:cubicBezTo>
                <a:cubicBezTo>
                  <a:pt x="115" y="113"/>
                  <a:pt x="116" y="113"/>
                  <a:pt x="116" y="114"/>
                </a:cubicBezTo>
                <a:cubicBezTo>
                  <a:pt x="117" y="114"/>
                  <a:pt x="118" y="115"/>
                  <a:pt x="119" y="116"/>
                </a:cubicBezTo>
                <a:cubicBezTo>
                  <a:pt x="121" y="117"/>
                  <a:pt x="121" y="117"/>
                  <a:pt x="121" y="117"/>
                </a:cubicBezTo>
                <a:cubicBezTo>
                  <a:pt x="121" y="118"/>
                  <a:pt x="120" y="119"/>
                  <a:pt x="120" y="120"/>
                </a:cubicBezTo>
                <a:cubicBezTo>
                  <a:pt x="119" y="123"/>
                  <a:pt x="119" y="123"/>
                  <a:pt x="119" y="123"/>
                </a:cubicBezTo>
                <a:cubicBezTo>
                  <a:pt x="119" y="124"/>
                  <a:pt x="120" y="124"/>
                  <a:pt x="120" y="125"/>
                </a:cubicBezTo>
                <a:cubicBezTo>
                  <a:pt x="120" y="126"/>
                  <a:pt x="119" y="127"/>
                  <a:pt x="118" y="127"/>
                </a:cubicBezTo>
                <a:cubicBezTo>
                  <a:pt x="117" y="128"/>
                  <a:pt x="116" y="129"/>
                  <a:pt x="115" y="130"/>
                </a:cubicBezTo>
                <a:cubicBezTo>
                  <a:pt x="115" y="130"/>
                  <a:pt x="114" y="129"/>
                  <a:pt x="114" y="129"/>
                </a:cubicBezTo>
                <a:cubicBezTo>
                  <a:pt x="113" y="129"/>
                  <a:pt x="113" y="129"/>
                  <a:pt x="112" y="129"/>
                </a:cubicBezTo>
                <a:cubicBezTo>
                  <a:pt x="111" y="129"/>
                  <a:pt x="111" y="129"/>
                  <a:pt x="110" y="129"/>
                </a:cubicBezTo>
                <a:cubicBezTo>
                  <a:pt x="109" y="129"/>
                  <a:pt x="108" y="129"/>
                  <a:pt x="107" y="129"/>
                </a:cubicBezTo>
                <a:cubicBezTo>
                  <a:pt x="104" y="126"/>
                  <a:pt x="104" y="126"/>
                  <a:pt x="104" y="126"/>
                </a:cubicBezTo>
                <a:cubicBezTo>
                  <a:pt x="103" y="125"/>
                  <a:pt x="102" y="124"/>
                  <a:pt x="102" y="123"/>
                </a:cubicBezTo>
                <a:cubicBezTo>
                  <a:pt x="102" y="123"/>
                  <a:pt x="102" y="122"/>
                  <a:pt x="102" y="122"/>
                </a:cubicBezTo>
                <a:cubicBezTo>
                  <a:pt x="103" y="121"/>
                  <a:pt x="103" y="121"/>
                  <a:pt x="103" y="121"/>
                </a:cubicBezTo>
                <a:cubicBezTo>
                  <a:pt x="103" y="121"/>
                  <a:pt x="103" y="120"/>
                  <a:pt x="102" y="120"/>
                </a:cubicBezTo>
                <a:cubicBezTo>
                  <a:pt x="102" y="120"/>
                  <a:pt x="102" y="119"/>
                  <a:pt x="102" y="119"/>
                </a:cubicBezTo>
                <a:cubicBezTo>
                  <a:pt x="102" y="118"/>
                  <a:pt x="103" y="117"/>
                  <a:pt x="104" y="116"/>
                </a:cubicBezTo>
                <a:cubicBezTo>
                  <a:pt x="105" y="115"/>
                  <a:pt x="106" y="114"/>
                  <a:pt x="106" y="113"/>
                </a:cubicBezTo>
                <a:cubicBezTo>
                  <a:pt x="106" y="113"/>
                  <a:pt x="107" y="113"/>
                  <a:pt x="107" y="113"/>
                </a:cubicBezTo>
                <a:cubicBezTo>
                  <a:pt x="107" y="114"/>
                  <a:pt x="107" y="114"/>
                  <a:pt x="108" y="114"/>
                </a:cubicBezTo>
                <a:cubicBezTo>
                  <a:pt x="109" y="114"/>
                  <a:pt x="110" y="113"/>
                  <a:pt x="111" y="113"/>
                </a:cubicBezTo>
                <a:cubicBezTo>
                  <a:pt x="112" y="112"/>
                  <a:pt x="113" y="111"/>
                  <a:pt x="113" y="111"/>
                </a:cubicBezTo>
                <a:close/>
                <a:moveTo>
                  <a:pt x="54" y="25"/>
                </a:moveTo>
                <a:cubicBezTo>
                  <a:pt x="53" y="26"/>
                  <a:pt x="53" y="27"/>
                  <a:pt x="53" y="27"/>
                </a:cubicBezTo>
                <a:cubicBezTo>
                  <a:pt x="53" y="28"/>
                  <a:pt x="54" y="29"/>
                  <a:pt x="55" y="30"/>
                </a:cubicBezTo>
                <a:cubicBezTo>
                  <a:pt x="56" y="31"/>
                  <a:pt x="56" y="32"/>
                  <a:pt x="56" y="34"/>
                </a:cubicBezTo>
                <a:cubicBezTo>
                  <a:pt x="56" y="35"/>
                  <a:pt x="56" y="36"/>
                  <a:pt x="56" y="37"/>
                </a:cubicBezTo>
                <a:cubicBezTo>
                  <a:pt x="56" y="37"/>
                  <a:pt x="56" y="37"/>
                  <a:pt x="56" y="37"/>
                </a:cubicBezTo>
                <a:cubicBezTo>
                  <a:pt x="56" y="37"/>
                  <a:pt x="56" y="37"/>
                  <a:pt x="56" y="37"/>
                </a:cubicBezTo>
                <a:cubicBezTo>
                  <a:pt x="56" y="37"/>
                  <a:pt x="56" y="37"/>
                  <a:pt x="56" y="37"/>
                </a:cubicBezTo>
                <a:cubicBezTo>
                  <a:pt x="56" y="37"/>
                  <a:pt x="55" y="37"/>
                  <a:pt x="53" y="38"/>
                </a:cubicBezTo>
                <a:cubicBezTo>
                  <a:pt x="52" y="39"/>
                  <a:pt x="51" y="40"/>
                  <a:pt x="50" y="40"/>
                </a:cubicBezTo>
                <a:cubicBezTo>
                  <a:pt x="48" y="40"/>
                  <a:pt x="46" y="39"/>
                  <a:pt x="45" y="38"/>
                </a:cubicBezTo>
                <a:cubicBezTo>
                  <a:pt x="44" y="36"/>
                  <a:pt x="43" y="35"/>
                  <a:pt x="42" y="33"/>
                </a:cubicBezTo>
                <a:cubicBezTo>
                  <a:pt x="42" y="33"/>
                  <a:pt x="42" y="33"/>
                  <a:pt x="42" y="33"/>
                </a:cubicBezTo>
                <a:cubicBezTo>
                  <a:pt x="43" y="32"/>
                  <a:pt x="43" y="32"/>
                  <a:pt x="43" y="32"/>
                </a:cubicBezTo>
                <a:cubicBezTo>
                  <a:pt x="43" y="31"/>
                  <a:pt x="43" y="31"/>
                  <a:pt x="42" y="31"/>
                </a:cubicBezTo>
                <a:cubicBezTo>
                  <a:pt x="42" y="29"/>
                  <a:pt x="42" y="29"/>
                  <a:pt x="42" y="29"/>
                </a:cubicBezTo>
                <a:cubicBezTo>
                  <a:pt x="42" y="29"/>
                  <a:pt x="43" y="28"/>
                  <a:pt x="44" y="27"/>
                </a:cubicBezTo>
                <a:cubicBezTo>
                  <a:pt x="45" y="26"/>
                  <a:pt x="45" y="26"/>
                  <a:pt x="46" y="26"/>
                </a:cubicBezTo>
                <a:cubicBezTo>
                  <a:pt x="47" y="26"/>
                  <a:pt x="48" y="26"/>
                  <a:pt x="49" y="26"/>
                </a:cubicBezTo>
                <a:cubicBezTo>
                  <a:pt x="50" y="26"/>
                  <a:pt x="51" y="27"/>
                  <a:pt x="52" y="27"/>
                </a:cubicBezTo>
                <a:cubicBezTo>
                  <a:pt x="52" y="27"/>
                  <a:pt x="53" y="26"/>
                  <a:pt x="53" y="26"/>
                </a:cubicBezTo>
                <a:cubicBezTo>
                  <a:pt x="53" y="26"/>
                  <a:pt x="53" y="26"/>
                  <a:pt x="54" y="25"/>
                </a:cubicBezTo>
                <a:close/>
                <a:moveTo>
                  <a:pt x="161" y="81"/>
                </a:moveTo>
                <a:cubicBezTo>
                  <a:pt x="163" y="81"/>
                  <a:pt x="164" y="81"/>
                  <a:pt x="164" y="82"/>
                </a:cubicBezTo>
                <a:cubicBezTo>
                  <a:pt x="165" y="82"/>
                  <a:pt x="166" y="83"/>
                  <a:pt x="167" y="84"/>
                </a:cubicBezTo>
                <a:cubicBezTo>
                  <a:pt x="167" y="84"/>
                  <a:pt x="167" y="84"/>
                  <a:pt x="167" y="85"/>
                </a:cubicBezTo>
                <a:cubicBezTo>
                  <a:pt x="167" y="85"/>
                  <a:pt x="167" y="86"/>
                  <a:pt x="167" y="87"/>
                </a:cubicBezTo>
                <a:cubicBezTo>
                  <a:pt x="167" y="88"/>
                  <a:pt x="166" y="88"/>
                  <a:pt x="165" y="90"/>
                </a:cubicBezTo>
                <a:cubicBezTo>
                  <a:pt x="164" y="91"/>
                  <a:pt x="162" y="91"/>
                  <a:pt x="162" y="91"/>
                </a:cubicBezTo>
                <a:cubicBezTo>
                  <a:pt x="160" y="91"/>
                  <a:pt x="159" y="91"/>
                  <a:pt x="158" y="89"/>
                </a:cubicBezTo>
                <a:cubicBezTo>
                  <a:pt x="158" y="88"/>
                  <a:pt x="157" y="87"/>
                  <a:pt x="157" y="85"/>
                </a:cubicBezTo>
                <a:cubicBezTo>
                  <a:pt x="157" y="85"/>
                  <a:pt x="158" y="84"/>
                  <a:pt x="158" y="83"/>
                </a:cubicBezTo>
                <a:cubicBezTo>
                  <a:pt x="159" y="82"/>
                  <a:pt x="160" y="81"/>
                  <a:pt x="161" y="81"/>
                </a:cubicBezTo>
                <a:close/>
                <a:moveTo>
                  <a:pt x="127" y="133"/>
                </a:moveTo>
                <a:cubicBezTo>
                  <a:pt x="127" y="134"/>
                  <a:pt x="128" y="134"/>
                  <a:pt x="129" y="134"/>
                </a:cubicBezTo>
                <a:cubicBezTo>
                  <a:pt x="130" y="135"/>
                  <a:pt x="130" y="135"/>
                  <a:pt x="130" y="136"/>
                </a:cubicBezTo>
                <a:cubicBezTo>
                  <a:pt x="130" y="137"/>
                  <a:pt x="130" y="138"/>
                  <a:pt x="129" y="139"/>
                </a:cubicBezTo>
                <a:cubicBezTo>
                  <a:pt x="128" y="141"/>
                  <a:pt x="127" y="141"/>
                  <a:pt x="126" y="141"/>
                </a:cubicBezTo>
                <a:cubicBezTo>
                  <a:pt x="125" y="141"/>
                  <a:pt x="124" y="141"/>
                  <a:pt x="123" y="140"/>
                </a:cubicBezTo>
                <a:cubicBezTo>
                  <a:pt x="122" y="139"/>
                  <a:pt x="122" y="139"/>
                  <a:pt x="122" y="138"/>
                </a:cubicBezTo>
                <a:cubicBezTo>
                  <a:pt x="122" y="137"/>
                  <a:pt x="122" y="137"/>
                  <a:pt x="122" y="137"/>
                </a:cubicBezTo>
                <a:cubicBezTo>
                  <a:pt x="122" y="137"/>
                  <a:pt x="122" y="137"/>
                  <a:pt x="122" y="136"/>
                </a:cubicBezTo>
                <a:cubicBezTo>
                  <a:pt x="122" y="136"/>
                  <a:pt x="122" y="136"/>
                  <a:pt x="122" y="136"/>
                </a:cubicBezTo>
                <a:cubicBezTo>
                  <a:pt x="122" y="136"/>
                  <a:pt x="123" y="136"/>
                  <a:pt x="124" y="135"/>
                </a:cubicBezTo>
                <a:cubicBezTo>
                  <a:pt x="125" y="134"/>
                  <a:pt x="126" y="134"/>
                  <a:pt x="127" y="133"/>
                </a:cubicBezTo>
                <a:close/>
                <a:moveTo>
                  <a:pt x="87" y="108"/>
                </a:moveTo>
                <a:cubicBezTo>
                  <a:pt x="89" y="108"/>
                  <a:pt x="89" y="108"/>
                  <a:pt x="90" y="109"/>
                </a:cubicBezTo>
                <a:cubicBezTo>
                  <a:pt x="90" y="109"/>
                  <a:pt x="90" y="110"/>
                  <a:pt x="90" y="110"/>
                </a:cubicBezTo>
                <a:cubicBezTo>
                  <a:pt x="90" y="112"/>
                  <a:pt x="89" y="112"/>
                  <a:pt x="88" y="112"/>
                </a:cubicBezTo>
                <a:cubicBezTo>
                  <a:pt x="87" y="112"/>
                  <a:pt x="87" y="112"/>
                  <a:pt x="86" y="112"/>
                </a:cubicBezTo>
                <a:cubicBezTo>
                  <a:pt x="86" y="111"/>
                  <a:pt x="85" y="111"/>
                  <a:pt x="85" y="110"/>
                </a:cubicBezTo>
                <a:cubicBezTo>
                  <a:pt x="85" y="109"/>
                  <a:pt x="86" y="109"/>
                  <a:pt x="86" y="108"/>
                </a:cubicBezTo>
                <a:cubicBezTo>
                  <a:pt x="86" y="108"/>
                  <a:pt x="87" y="108"/>
                  <a:pt x="87" y="108"/>
                </a:cubicBezTo>
                <a:close/>
                <a:moveTo>
                  <a:pt x="50" y="15"/>
                </a:moveTo>
                <a:cubicBezTo>
                  <a:pt x="52" y="16"/>
                  <a:pt x="53" y="17"/>
                  <a:pt x="53" y="20"/>
                </a:cubicBezTo>
                <a:cubicBezTo>
                  <a:pt x="53" y="20"/>
                  <a:pt x="53" y="20"/>
                  <a:pt x="52" y="20"/>
                </a:cubicBezTo>
                <a:cubicBezTo>
                  <a:pt x="51" y="20"/>
                  <a:pt x="51" y="20"/>
                  <a:pt x="50" y="19"/>
                </a:cubicBezTo>
                <a:cubicBezTo>
                  <a:pt x="49" y="15"/>
                  <a:pt x="49" y="15"/>
                  <a:pt x="49" y="15"/>
                </a:cubicBezTo>
                <a:lnTo>
                  <a:pt x="50" y="15"/>
                </a:lnTo>
                <a:close/>
                <a:moveTo>
                  <a:pt x="86" y="37"/>
                </a:moveTo>
                <a:cubicBezTo>
                  <a:pt x="88" y="37"/>
                  <a:pt x="88" y="37"/>
                  <a:pt x="88" y="38"/>
                </a:cubicBezTo>
                <a:cubicBezTo>
                  <a:pt x="88" y="38"/>
                  <a:pt x="88" y="39"/>
                  <a:pt x="87" y="39"/>
                </a:cubicBezTo>
                <a:cubicBezTo>
                  <a:pt x="87" y="39"/>
                  <a:pt x="86" y="39"/>
                  <a:pt x="86" y="39"/>
                </a:cubicBezTo>
                <a:cubicBezTo>
                  <a:pt x="86" y="38"/>
                  <a:pt x="86" y="38"/>
                  <a:pt x="86" y="38"/>
                </a:cubicBezTo>
                <a:cubicBezTo>
                  <a:pt x="86" y="37"/>
                  <a:pt x="86" y="37"/>
                  <a:pt x="86" y="37"/>
                </a:cubicBezTo>
                <a:close/>
                <a:moveTo>
                  <a:pt x="108" y="22"/>
                </a:moveTo>
                <a:cubicBezTo>
                  <a:pt x="108" y="22"/>
                  <a:pt x="109" y="22"/>
                  <a:pt x="109" y="23"/>
                </a:cubicBezTo>
                <a:cubicBezTo>
                  <a:pt x="109" y="24"/>
                  <a:pt x="108" y="25"/>
                  <a:pt x="107" y="25"/>
                </a:cubicBezTo>
                <a:cubicBezTo>
                  <a:pt x="107" y="25"/>
                  <a:pt x="106" y="24"/>
                  <a:pt x="106" y="23"/>
                </a:cubicBezTo>
                <a:cubicBezTo>
                  <a:pt x="107" y="23"/>
                  <a:pt x="107" y="22"/>
                  <a:pt x="108" y="22"/>
                </a:cubicBezTo>
                <a:close/>
                <a:moveTo>
                  <a:pt x="5" y="1"/>
                </a:moveTo>
                <a:cubicBezTo>
                  <a:pt x="6" y="1"/>
                  <a:pt x="6" y="1"/>
                  <a:pt x="6" y="1"/>
                </a:cubicBezTo>
                <a:cubicBezTo>
                  <a:pt x="6" y="1"/>
                  <a:pt x="6" y="1"/>
                  <a:pt x="6" y="1"/>
                </a:cubicBezTo>
                <a:cubicBezTo>
                  <a:pt x="7" y="1"/>
                  <a:pt x="7" y="2"/>
                  <a:pt x="7" y="3"/>
                </a:cubicBezTo>
                <a:cubicBezTo>
                  <a:pt x="7" y="3"/>
                  <a:pt x="7" y="3"/>
                  <a:pt x="6" y="3"/>
                </a:cubicBezTo>
                <a:cubicBezTo>
                  <a:pt x="5" y="3"/>
                  <a:pt x="5" y="3"/>
                  <a:pt x="5" y="2"/>
                </a:cubicBezTo>
                <a:cubicBezTo>
                  <a:pt x="5" y="2"/>
                  <a:pt x="5" y="2"/>
                  <a:pt x="5" y="1"/>
                </a:cubicBezTo>
                <a:close/>
                <a:moveTo>
                  <a:pt x="63" y="125"/>
                </a:moveTo>
                <a:cubicBezTo>
                  <a:pt x="64" y="125"/>
                  <a:pt x="64" y="126"/>
                  <a:pt x="64" y="126"/>
                </a:cubicBezTo>
                <a:cubicBezTo>
                  <a:pt x="64" y="126"/>
                  <a:pt x="64" y="126"/>
                  <a:pt x="64" y="126"/>
                </a:cubicBezTo>
                <a:cubicBezTo>
                  <a:pt x="64" y="126"/>
                  <a:pt x="64" y="126"/>
                  <a:pt x="65" y="126"/>
                </a:cubicBezTo>
                <a:cubicBezTo>
                  <a:pt x="65" y="127"/>
                  <a:pt x="64" y="127"/>
                  <a:pt x="64" y="127"/>
                </a:cubicBezTo>
                <a:cubicBezTo>
                  <a:pt x="63" y="127"/>
                  <a:pt x="63" y="127"/>
                  <a:pt x="63" y="126"/>
                </a:cubicBezTo>
                <a:cubicBezTo>
                  <a:pt x="63" y="126"/>
                  <a:pt x="63" y="125"/>
                  <a:pt x="63" y="125"/>
                </a:cubicBezTo>
                <a:close/>
                <a:moveTo>
                  <a:pt x="54" y="25"/>
                </a:moveTo>
                <a:cubicBezTo>
                  <a:pt x="54" y="25"/>
                  <a:pt x="54" y="25"/>
                  <a:pt x="54" y="25"/>
                </a:cubicBezTo>
                <a:cubicBezTo>
                  <a:pt x="54" y="25"/>
                  <a:pt x="54" y="25"/>
                  <a:pt x="54" y="25"/>
                </a:cubicBezTo>
                <a:cubicBezTo>
                  <a:pt x="54" y="24"/>
                  <a:pt x="54" y="24"/>
                  <a:pt x="54" y="24"/>
                </a:cubicBezTo>
                <a:cubicBezTo>
                  <a:pt x="54" y="24"/>
                  <a:pt x="54" y="24"/>
                  <a:pt x="54" y="24"/>
                </a:cubicBezTo>
                <a:cubicBezTo>
                  <a:pt x="54" y="24"/>
                  <a:pt x="54" y="24"/>
                  <a:pt x="54" y="24"/>
                </a:cubicBezTo>
                <a:cubicBezTo>
                  <a:pt x="54" y="24"/>
                  <a:pt x="55" y="25"/>
                  <a:pt x="55" y="25"/>
                </a:cubicBezTo>
                <a:cubicBezTo>
                  <a:pt x="55" y="25"/>
                  <a:pt x="54" y="25"/>
                  <a:pt x="54" y="25"/>
                </a:cubicBezTo>
                <a:close/>
                <a:moveTo>
                  <a:pt x="69" y="75"/>
                </a:moveTo>
                <a:cubicBezTo>
                  <a:pt x="69" y="76"/>
                  <a:pt x="69" y="76"/>
                  <a:pt x="70" y="76"/>
                </a:cubicBezTo>
                <a:cubicBezTo>
                  <a:pt x="70" y="76"/>
                  <a:pt x="69" y="75"/>
                  <a:pt x="69" y="75"/>
                </a:cubicBezTo>
                <a:close/>
                <a:moveTo>
                  <a:pt x="32" y="6"/>
                </a:moveTo>
                <a:cubicBezTo>
                  <a:pt x="32" y="6"/>
                  <a:pt x="32" y="6"/>
                  <a:pt x="32" y="6"/>
                </a:cubicBezTo>
                <a:cubicBezTo>
                  <a:pt x="32" y="6"/>
                  <a:pt x="33" y="5"/>
                  <a:pt x="33" y="5"/>
                </a:cubicBezTo>
                <a:cubicBezTo>
                  <a:pt x="32" y="6"/>
                  <a:pt x="32" y="6"/>
                  <a:pt x="32"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61" name="Freeform 61">
            <a:extLst>
              <a:ext uri="{FF2B5EF4-FFF2-40B4-BE49-F238E27FC236}">
                <a16:creationId xmlns:a16="http://schemas.microsoft.com/office/drawing/2014/main" xmlns="" id="{9550BFA1-55EC-498A-8E30-38B1F1C10BFA}"/>
              </a:ext>
            </a:extLst>
          </p:cNvPr>
          <p:cNvSpPr>
            <a:spLocks noEditPoints="1"/>
          </p:cNvSpPr>
          <p:nvPr/>
        </p:nvSpPr>
        <p:spPr bwMode="auto">
          <a:xfrm>
            <a:off x="3020199" y="1965366"/>
            <a:ext cx="411106" cy="559560"/>
          </a:xfrm>
          <a:custGeom>
            <a:avLst/>
            <a:gdLst>
              <a:gd name="T0" fmla="*/ 99 w 198"/>
              <a:gd name="T1" fmla="*/ 177 h 269"/>
              <a:gd name="T2" fmla="*/ 107 w 198"/>
              <a:gd name="T3" fmla="*/ 166 h 269"/>
              <a:gd name="T4" fmla="*/ 163 w 198"/>
              <a:gd name="T5" fmla="*/ 209 h 269"/>
              <a:gd name="T6" fmla="*/ 147 w 198"/>
              <a:gd name="T7" fmla="*/ 218 h 269"/>
              <a:gd name="T8" fmla="*/ 134 w 198"/>
              <a:gd name="T9" fmla="*/ 214 h 269"/>
              <a:gd name="T10" fmla="*/ 127 w 198"/>
              <a:gd name="T11" fmla="*/ 194 h 269"/>
              <a:gd name="T12" fmla="*/ 132 w 198"/>
              <a:gd name="T13" fmla="*/ 178 h 269"/>
              <a:gd name="T14" fmla="*/ 141 w 198"/>
              <a:gd name="T15" fmla="*/ 181 h 269"/>
              <a:gd name="T16" fmla="*/ 158 w 198"/>
              <a:gd name="T17" fmla="*/ 182 h 269"/>
              <a:gd name="T18" fmla="*/ 164 w 198"/>
              <a:gd name="T19" fmla="*/ 196 h 269"/>
              <a:gd name="T20" fmla="*/ 77 w 198"/>
              <a:gd name="T21" fmla="*/ 187 h 269"/>
              <a:gd name="T22" fmla="*/ 84 w 198"/>
              <a:gd name="T23" fmla="*/ 214 h 269"/>
              <a:gd name="T24" fmla="*/ 65 w 198"/>
              <a:gd name="T25" fmla="*/ 201 h 269"/>
              <a:gd name="T26" fmla="*/ 56 w 198"/>
              <a:gd name="T27" fmla="*/ 192 h 269"/>
              <a:gd name="T28" fmla="*/ 44 w 198"/>
              <a:gd name="T29" fmla="*/ 181 h 269"/>
              <a:gd name="T30" fmla="*/ 43 w 198"/>
              <a:gd name="T31" fmla="*/ 160 h 269"/>
              <a:gd name="T32" fmla="*/ 50 w 198"/>
              <a:gd name="T33" fmla="*/ 154 h 269"/>
              <a:gd name="T34" fmla="*/ 64 w 198"/>
              <a:gd name="T35" fmla="*/ 149 h 269"/>
              <a:gd name="T36" fmla="*/ 75 w 198"/>
              <a:gd name="T37" fmla="*/ 154 h 269"/>
              <a:gd name="T38" fmla="*/ 82 w 198"/>
              <a:gd name="T39" fmla="*/ 169 h 269"/>
              <a:gd name="T40" fmla="*/ 86 w 198"/>
              <a:gd name="T41" fmla="*/ 189 h 269"/>
              <a:gd name="T42" fmla="*/ 96 w 198"/>
              <a:gd name="T43" fmla="*/ 188 h 269"/>
              <a:gd name="T44" fmla="*/ 182 w 198"/>
              <a:gd name="T45" fmla="*/ 207 h 269"/>
              <a:gd name="T46" fmla="*/ 185 w 198"/>
              <a:gd name="T47" fmla="*/ 134 h 269"/>
              <a:gd name="T48" fmla="*/ 166 w 198"/>
              <a:gd name="T49" fmla="*/ 251 h 269"/>
              <a:gd name="T50" fmla="*/ 164 w 198"/>
              <a:gd name="T51" fmla="*/ 133 h 269"/>
              <a:gd name="T52" fmla="*/ 153 w 198"/>
              <a:gd name="T53" fmla="*/ 151 h 269"/>
              <a:gd name="T54" fmla="*/ 135 w 198"/>
              <a:gd name="T55" fmla="*/ 159 h 269"/>
              <a:gd name="T56" fmla="*/ 128 w 198"/>
              <a:gd name="T57" fmla="*/ 158 h 269"/>
              <a:gd name="T58" fmla="*/ 120 w 198"/>
              <a:gd name="T59" fmla="*/ 161 h 269"/>
              <a:gd name="T60" fmla="*/ 110 w 198"/>
              <a:gd name="T61" fmla="*/ 163 h 269"/>
              <a:gd name="T62" fmla="*/ 104 w 198"/>
              <a:gd name="T63" fmla="*/ 162 h 269"/>
              <a:gd name="T64" fmla="*/ 87 w 198"/>
              <a:gd name="T65" fmla="*/ 145 h 269"/>
              <a:gd name="T66" fmla="*/ 71 w 198"/>
              <a:gd name="T67" fmla="*/ 132 h 269"/>
              <a:gd name="T68" fmla="*/ 69 w 198"/>
              <a:gd name="T69" fmla="*/ 102 h 269"/>
              <a:gd name="T70" fmla="*/ 70 w 198"/>
              <a:gd name="T71" fmla="*/ 87 h 269"/>
              <a:gd name="T72" fmla="*/ 77 w 198"/>
              <a:gd name="T73" fmla="*/ 71 h 269"/>
              <a:gd name="T74" fmla="*/ 78 w 198"/>
              <a:gd name="T75" fmla="*/ 60 h 269"/>
              <a:gd name="T76" fmla="*/ 100 w 198"/>
              <a:gd name="T77" fmla="*/ 49 h 269"/>
              <a:gd name="T78" fmla="*/ 110 w 198"/>
              <a:gd name="T79" fmla="*/ 47 h 269"/>
              <a:gd name="T80" fmla="*/ 125 w 198"/>
              <a:gd name="T81" fmla="*/ 49 h 269"/>
              <a:gd name="T82" fmla="*/ 142 w 198"/>
              <a:gd name="T83" fmla="*/ 52 h 269"/>
              <a:gd name="T84" fmla="*/ 152 w 198"/>
              <a:gd name="T85" fmla="*/ 56 h 269"/>
              <a:gd name="T86" fmla="*/ 167 w 198"/>
              <a:gd name="T87" fmla="*/ 69 h 269"/>
              <a:gd name="T88" fmla="*/ 170 w 198"/>
              <a:gd name="T89" fmla="*/ 88 h 269"/>
              <a:gd name="T90" fmla="*/ 183 w 198"/>
              <a:gd name="T91" fmla="*/ 105 h 269"/>
              <a:gd name="T92" fmla="*/ 170 w 198"/>
              <a:gd name="T93" fmla="*/ 114 h 269"/>
              <a:gd name="T94" fmla="*/ 179 w 198"/>
              <a:gd name="T95" fmla="*/ 129 h 269"/>
              <a:gd name="T96" fmla="*/ 170 w 198"/>
              <a:gd name="T97" fmla="*/ 62 h 269"/>
              <a:gd name="T98" fmla="*/ 177 w 198"/>
              <a:gd name="T99" fmla="*/ 9 h 269"/>
              <a:gd name="T100" fmla="*/ 176 w 198"/>
              <a:gd name="T101" fmla="*/ 11 h 269"/>
              <a:gd name="T102" fmla="*/ 153 w 198"/>
              <a:gd name="T103" fmla="*/ 15 h 269"/>
              <a:gd name="T104" fmla="*/ 27 w 198"/>
              <a:gd name="T105" fmla="*/ 202 h 269"/>
              <a:gd name="T106" fmla="*/ 25 w 198"/>
              <a:gd name="T107" fmla="*/ 196 h 269"/>
              <a:gd name="T108" fmla="*/ 15 w 198"/>
              <a:gd name="T109" fmla="*/ 175 h 269"/>
              <a:gd name="T110" fmla="*/ 31 w 198"/>
              <a:gd name="T111" fmla="*/ 231 h 269"/>
              <a:gd name="T112" fmla="*/ 119 w 198"/>
              <a:gd name="T113" fmla="*/ 2 h 269"/>
              <a:gd name="T114" fmla="*/ 120 w 198"/>
              <a:gd name="T115" fmla="*/ 36 h 269"/>
              <a:gd name="T116" fmla="*/ 57 w 198"/>
              <a:gd name="T117" fmla="*/ 96 h 269"/>
              <a:gd name="T118" fmla="*/ 55 w 198"/>
              <a:gd name="T119" fmla="*/ 10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269">
                <a:moveTo>
                  <a:pt x="104" y="166"/>
                </a:moveTo>
                <a:cubicBezTo>
                  <a:pt x="104" y="166"/>
                  <a:pt x="104" y="167"/>
                  <a:pt x="104" y="166"/>
                </a:cubicBezTo>
                <a:cubicBezTo>
                  <a:pt x="104" y="166"/>
                  <a:pt x="104" y="167"/>
                  <a:pt x="104" y="167"/>
                </a:cubicBezTo>
                <a:cubicBezTo>
                  <a:pt x="104" y="167"/>
                  <a:pt x="104" y="167"/>
                  <a:pt x="104" y="167"/>
                </a:cubicBezTo>
                <a:cubicBezTo>
                  <a:pt x="104" y="167"/>
                  <a:pt x="104" y="167"/>
                  <a:pt x="104" y="167"/>
                </a:cubicBezTo>
                <a:cubicBezTo>
                  <a:pt x="104" y="168"/>
                  <a:pt x="104" y="168"/>
                  <a:pt x="104" y="168"/>
                </a:cubicBezTo>
                <a:cubicBezTo>
                  <a:pt x="103" y="168"/>
                  <a:pt x="103" y="169"/>
                  <a:pt x="103" y="170"/>
                </a:cubicBezTo>
                <a:cubicBezTo>
                  <a:pt x="102" y="170"/>
                  <a:pt x="102" y="171"/>
                  <a:pt x="101" y="171"/>
                </a:cubicBezTo>
                <a:cubicBezTo>
                  <a:pt x="101" y="170"/>
                  <a:pt x="102" y="169"/>
                  <a:pt x="102" y="168"/>
                </a:cubicBezTo>
                <a:cubicBezTo>
                  <a:pt x="103" y="167"/>
                  <a:pt x="103" y="165"/>
                  <a:pt x="103" y="164"/>
                </a:cubicBezTo>
                <a:cubicBezTo>
                  <a:pt x="104" y="164"/>
                  <a:pt x="104" y="164"/>
                  <a:pt x="104" y="164"/>
                </a:cubicBezTo>
                <a:cubicBezTo>
                  <a:pt x="104" y="164"/>
                  <a:pt x="104" y="165"/>
                  <a:pt x="104" y="165"/>
                </a:cubicBezTo>
                <a:cubicBezTo>
                  <a:pt x="104" y="165"/>
                  <a:pt x="104" y="166"/>
                  <a:pt x="104" y="166"/>
                </a:cubicBezTo>
                <a:close/>
                <a:moveTo>
                  <a:pt x="99" y="177"/>
                </a:moveTo>
                <a:cubicBezTo>
                  <a:pt x="99" y="177"/>
                  <a:pt x="100" y="177"/>
                  <a:pt x="100" y="176"/>
                </a:cubicBezTo>
                <a:cubicBezTo>
                  <a:pt x="100" y="176"/>
                  <a:pt x="100" y="177"/>
                  <a:pt x="100" y="177"/>
                </a:cubicBezTo>
                <a:cubicBezTo>
                  <a:pt x="100" y="177"/>
                  <a:pt x="100" y="178"/>
                  <a:pt x="100" y="179"/>
                </a:cubicBezTo>
                <a:cubicBezTo>
                  <a:pt x="99" y="178"/>
                  <a:pt x="99" y="178"/>
                  <a:pt x="99" y="177"/>
                </a:cubicBezTo>
                <a:close/>
                <a:moveTo>
                  <a:pt x="108" y="159"/>
                </a:moveTo>
                <a:cubicBezTo>
                  <a:pt x="109" y="159"/>
                  <a:pt x="109" y="160"/>
                  <a:pt x="109" y="160"/>
                </a:cubicBezTo>
                <a:cubicBezTo>
                  <a:pt x="109" y="160"/>
                  <a:pt x="109" y="161"/>
                  <a:pt x="109" y="162"/>
                </a:cubicBezTo>
                <a:cubicBezTo>
                  <a:pt x="108" y="162"/>
                  <a:pt x="108" y="163"/>
                  <a:pt x="108" y="164"/>
                </a:cubicBezTo>
                <a:cubicBezTo>
                  <a:pt x="108" y="164"/>
                  <a:pt x="108" y="163"/>
                  <a:pt x="108" y="163"/>
                </a:cubicBezTo>
                <a:cubicBezTo>
                  <a:pt x="108" y="162"/>
                  <a:pt x="108" y="162"/>
                  <a:pt x="108" y="161"/>
                </a:cubicBezTo>
                <a:cubicBezTo>
                  <a:pt x="108" y="159"/>
                  <a:pt x="108" y="159"/>
                  <a:pt x="108" y="159"/>
                </a:cubicBezTo>
                <a:close/>
                <a:moveTo>
                  <a:pt x="107" y="164"/>
                </a:moveTo>
                <a:cubicBezTo>
                  <a:pt x="108" y="164"/>
                  <a:pt x="108" y="164"/>
                  <a:pt x="108" y="164"/>
                </a:cubicBezTo>
                <a:cubicBezTo>
                  <a:pt x="108" y="165"/>
                  <a:pt x="108" y="166"/>
                  <a:pt x="107" y="166"/>
                </a:cubicBezTo>
                <a:cubicBezTo>
                  <a:pt x="107" y="166"/>
                  <a:pt x="107" y="166"/>
                  <a:pt x="107" y="166"/>
                </a:cubicBezTo>
                <a:cubicBezTo>
                  <a:pt x="107" y="166"/>
                  <a:pt x="107" y="166"/>
                  <a:pt x="106" y="166"/>
                </a:cubicBezTo>
                <a:cubicBezTo>
                  <a:pt x="107" y="165"/>
                  <a:pt x="107" y="165"/>
                  <a:pt x="107" y="165"/>
                </a:cubicBezTo>
                <a:lnTo>
                  <a:pt x="107" y="164"/>
                </a:lnTo>
                <a:close/>
                <a:moveTo>
                  <a:pt x="69" y="138"/>
                </a:moveTo>
                <a:cubicBezTo>
                  <a:pt x="69" y="139"/>
                  <a:pt x="68" y="140"/>
                  <a:pt x="66" y="140"/>
                </a:cubicBezTo>
                <a:cubicBezTo>
                  <a:pt x="67" y="139"/>
                  <a:pt x="68" y="138"/>
                  <a:pt x="69" y="138"/>
                </a:cubicBezTo>
                <a:close/>
                <a:moveTo>
                  <a:pt x="164" y="204"/>
                </a:moveTo>
                <a:cubicBezTo>
                  <a:pt x="164" y="204"/>
                  <a:pt x="164" y="204"/>
                  <a:pt x="164" y="205"/>
                </a:cubicBezTo>
                <a:cubicBezTo>
                  <a:pt x="163" y="206"/>
                  <a:pt x="163" y="206"/>
                  <a:pt x="163" y="207"/>
                </a:cubicBezTo>
                <a:cubicBezTo>
                  <a:pt x="163" y="207"/>
                  <a:pt x="164" y="207"/>
                  <a:pt x="164" y="208"/>
                </a:cubicBezTo>
                <a:cubicBezTo>
                  <a:pt x="164" y="208"/>
                  <a:pt x="164" y="208"/>
                  <a:pt x="164" y="209"/>
                </a:cubicBezTo>
                <a:cubicBezTo>
                  <a:pt x="164" y="209"/>
                  <a:pt x="164" y="210"/>
                  <a:pt x="164" y="210"/>
                </a:cubicBezTo>
                <a:cubicBezTo>
                  <a:pt x="163" y="210"/>
                  <a:pt x="163" y="210"/>
                  <a:pt x="163" y="209"/>
                </a:cubicBezTo>
                <a:cubicBezTo>
                  <a:pt x="163" y="209"/>
                  <a:pt x="163" y="209"/>
                  <a:pt x="162" y="209"/>
                </a:cubicBezTo>
                <a:cubicBezTo>
                  <a:pt x="161" y="209"/>
                  <a:pt x="161" y="210"/>
                  <a:pt x="161" y="211"/>
                </a:cubicBezTo>
                <a:cubicBezTo>
                  <a:pt x="161" y="211"/>
                  <a:pt x="161" y="212"/>
                  <a:pt x="161" y="213"/>
                </a:cubicBezTo>
                <a:cubicBezTo>
                  <a:pt x="162" y="213"/>
                  <a:pt x="162" y="213"/>
                  <a:pt x="162" y="213"/>
                </a:cubicBezTo>
                <a:cubicBezTo>
                  <a:pt x="161" y="213"/>
                  <a:pt x="161" y="214"/>
                  <a:pt x="161" y="214"/>
                </a:cubicBezTo>
                <a:cubicBezTo>
                  <a:pt x="159" y="215"/>
                  <a:pt x="159" y="215"/>
                  <a:pt x="159" y="215"/>
                </a:cubicBezTo>
                <a:cubicBezTo>
                  <a:pt x="157" y="217"/>
                  <a:pt x="157" y="217"/>
                  <a:pt x="157" y="217"/>
                </a:cubicBezTo>
                <a:cubicBezTo>
                  <a:pt x="156" y="217"/>
                  <a:pt x="156" y="217"/>
                  <a:pt x="156" y="217"/>
                </a:cubicBezTo>
                <a:cubicBezTo>
                  <a:pt x="155" y="217"/>
                  <a:pt x="155" y="217"/>
                  <a:pt x="155" y="217"/>
                </a:cubicBezTo>
                <a:cubicBezTo>
                  <a:pt x="154" y="217"/>
                  <a:pt x="154" y="217"/>
                  <a:pt x="154" y="217"/>
                </a:cubicBezTo>
                <a:cubicBezTo>
                  <a:pt x="153" y="217"/>
                  <a:pt x="153" y="217"/>
                  <a:pt x="152" y="218"/>
                </a:cubicBezTo>
                <a:cubicBezTo>
                  <a:pt x="152" y="219"/>
                  <a:pt x="151" y="219"/>
                  <a:pt x="150" y="219"/>
                </a:cubicBezTo>
                <a:cubicBezTo>
                  <a:pt x="149" y="219"/>
                  <a:pt x="149" y="219"/>
                  <a:pt x="149" y="218"/>
                </a:cubicBezTo>
                <a:cubicBezTo>
                  <a:pt x="148" y="218"/>
                  <a:pt x="148" y="218"/>
                  <a:pt x="147" y="218"/>
                </a:cubicBezTo>
                <a:cubicBezTo>
                  <a:pt x="146" y="218"/>
                  <a:pt x="146" y="219"/>
                  <a:pt x="146" y="219"/>
                </a:cubicBezTo>
                <a:cubicBezTo>
                  <a:pt x="146" y="220"/>
                  <a:pt x="145" y="220"/>
                  <a:pt x="144" y="220"/>
                </a:cubicBezTo>
                <a:cubicBezTo>
                  <a:pt x="143" y="220"/>
                  <a:pt x="143" y="220"/>
                  <a:pt x="143" y="219"/>
                </a:cubicBezTo>
                <a:cubicBezTo>
                  <a:pt x="142" y="219"/>
                  <a:pt x="142" y="219"/>
                  <a:pt x="141" y="219"/>
                </a:cubicBezTo>
                <a:cubicBezTo>
                  <a:pt x="141" y="219"/>
                  <a:pt x="140" y="219"/>
                  <a:pt x="140" y="220"/>
                </a:cubicBezTo>
                <a:cubicBezTo>
                  <a:pt x="139" y="220"/>
                  <a:pt x="138" y="219"/>
                  <a:pt x="138" y="219"/>
                </a:cubicBezTo>
                <a:cubicBezTo>
                  <a:pt x="138" y="219"/>
                  <a:pt x="138" y="218"/>
                  <a:pt x="138" y="218"/>
                </a:cubicBezTo>
                <a:cubicBezTo>
                  <a:pt x="138" y="218"/>
                  <a:pt x="137" y="218"/>
                  <a:pt x="137" y="217"/>
                </a:cubicBezTo>
                <a:cubicBezTo>
                  <a:pt x="137" y="217"/>
                  <a:pt x="137" y="217"/>
                  <a:pt x="136" y="217"/>
                </a:cubicBezTo>
                <a:cubicBezTo>
                  <a:pt x="136" y="217"/>
                  <a:pt x="136" y="217"/>
                  <a:pt x="136" y="217"/>
                </a:cubicBezTo>
                <a:cubicBezTo>
                  <a:pt x="135" y="217"/>
                  <a:pt x="134" y="217"/>
                  <a:pt x="134" y="217"/>
                </a:cubicBezTo>
                <a:cubicBezTo>
                  <a:pt x="134" y="216"/>
                  <a:pt x="134" y="216"/>
                  <a:pt x="134" y="216"/>
                </a:cubicBezTo>
                <a:cubicBezTo>
                  <a:pt x="134" y="216"/>
                  <a:pt x="134" y="215"/>
                  <a:pt x="134" y="215"/>
                </a:cubicBezTo>
                <a:cubicBezTo>
                  <a:pt x="134" y="214"/>
                  <a:pt x="134" y="214"/>
                  <a:pt x="134" y="214"/>
                </a:cubicBezTo>
                <a:cubicBezTo>
                  <a:pt x="133" y="214"/>
                  <a:pt x="132" y="214"/>
                  <a:pt x="132" y="213"/>
                </a:cubicBezTo>
                <a:cubicBezTo>
                  <a:pt x="132" y="214"/>
                  <a:pt x="132" y="214"/>
                  <a:pt x="131" y="214"/>
                </a:cubicBezTo>
                <a:cubicBezTo>
                  <a:pt x="131" y="214"/>
                  <a:pt x="131" y="214"/>
                  <a:pt x="130" y="214"/>
                </a:cubicBezTo>
                <a:cubicBezTo>
                  <a:pt x="130" y="214"/>
                  <a:pt x="130" y="214"/>
                  <a:pt x="130" y="214"/>
                </a:cubicBezTo>
                <a:cubicBezTo>
                  <a:pt x="130" y="214"/>
                  <a:pt x="130" y="213"/>
                  <a:pt x="130" y="213"/>
                </a:cubicBezTo>
                <a:cubicBezTo>
                  <a:pt x="130" y="212"/>
                  <a:pt x="130" y="212"/>
                  <a:pt x="130" y="212"/>
                </a:cubicBezTo>
                <a:cubicBezTo>
                  <a:pt x="130" y="211"/>
                  <a:pt x="130" y="210"/>
                  <a:pt x="128" y="209"/>
                </a:cubicBezTo>
                <a:cubicBezTo>
                  <a:pt x="126" y="208"/>
                  <a:pt x="126" y="206"/>
                  <a:pt x="126" y="205"/>
                </a:cubicBezTo>
                <a:cubicBezTo>
                  <a:pt x="126" y="204"/>
                  <a:pt x="126" y="204"/>
                  <a:pt x="126" y="204"/>
                </a:cubicBezTo>
                <a:cubicBezTo>
                  <a:pt x="126" y="203"/>
                  <a:pt x="126" y="203"/>
                  <a:pt x="126" y="202"/>
                </a:cubicBezTo>
                <a:cubicBezTo>
                  <a:pt x="126" y="201"/>
                  <a:pt x="126" y="200"/>
                  <a:pt x="126" y="199"/>
                </a:cubicBezTo>
                <a:cubicBezTo>
                  <a:pt x="125" y="199"/>
                  <a:pt x="125" y="199"/>
                  <a:pt x="124" y="198"/>
                </a:cubicBezTo>
                <a:cubicBezTo>
                  <a:pt x="124" y="198"/>
                  <a:pt x="125" y="197"/>
                  <a:pt x="126" y="196"/>
                </a:cubicBezTo>
                <a:cubicBezTo>
                  <a:pt x="127" y="195"/>
                  <a:pt x="127" y="194"/>
                  <a:pt x="127" y="194"/>
                </a:cubicBezTo>
                <a:cubicBezTo>
                  <a:pt x="127" y="193"/>
                  <a:pt x="127" y="192"/>
                  <a:pt x="127" y="191"/>
                </a:cubicBezTo>
                <a:cubicBezTo>
                  <a:pt x="127" y="191"/>
                  <a:pt x="127" y="190"/>
                  <a:pt x="128" y="190"/>
                </a:cubicBezTo>
                <a:cubicBezTo>
                  <a:pt x="128" y="189"/>
                  <a:pt x="129" y="189"/>
                  <a:pt x="129" y="189"/>
                </a:cubicBezTo>
                <a:cubicBezTo>
                  <a:pt x="130" y="188"/>
                  <a:pt x="130" y="188"/>
                  <a:pt x="131" y="187"/>
                </a:cubicBezTo>
                <a:cubicBezTo>
                  <a:pt x="131" y="187"/>
                  <a:pt x="132" y="186"/>
                  <a:pt x="132" y="186"/>
                </a:cubicBezTo>
                <a:cubicBezTo>
                  <a:pt x="132" y="186"/>
                  <a:pt x="132" y="186"/>
                  <a:pt x="132" y="185"/>
                </a:cubicBezTo>
                <a:cubicBezTo>
                  <a:pt x="132" y="185"/>
                  <a:pt x="132" y="185"/>
                  <a:pt x="132" y="185"/>
                </a:cubicBezTo>
                <a:cubicBezTo>
                  <a:pt x="132" y="184"/>
                  <a:pt x="132" y="184"/>
                  <a:pt x="132" y="184"/>
                </a:cubicBezTo>
                <a:cubicBezTo>
                  <a:pt x="132" y="181"/>
                  <a:pt x="132" y="181"/>
                  <a:pt x="132" y="181"/>
                </a:cubicBezTo>
                <a:cubicBezTo>
                  <a:pt x="132" y="181"/>
                  <a:pt x="132" y="181"/>
                  <a:pt x="132" y="181"/>
                </a:cubicBezTo>
                <a:cubicBezTo>
                  <a:pt x="132" y="181"/>
                  <a:pt x="132" y="181"/>
                  <a:pt x="132" y="181"/>
                </a:cubicBezTo>
                <a:cubicBezTo>
                  <a:pt x="132" y="179"/>
                  <a:pt x="132" y="179"/>
                  <a:pt x="132" y="179"/>
                </a:cubicBezTo>
                <a:cubicBezTo>
                  <a:pt x="132" y="179"/>
                  <a:pt x="132" y="179"/>
                  <a:pt x="132" y="179"/>
                </a:cubicBezTo>
                <a:cubicBezTo>
                  <a:pt x="132" y="179"/>
                  <a:pt x="132" y="178"/>
                  <a:pt x="132" y="178"/>
                </a:cubicBezTo>
                <a:cubicBezTo>
                  <a:pt x="132" y="177"/>
                  <a:pt x="132" y="176"/>
                  <a:pt x="132" y="174"/>
                </a:cubicBezTo>
                <a:cubicBezTo>
                  <a:pt x="131" y="168"/>
                  <a:pt x="131" y="168"/>
                  <a:pt x="131" y="168"/>
                </a:cubicBezTo>
                <a:cubicBezTo>
                  <a:pt x="131" y="168"/>
                  <a:pt x="132" y="169"/>
                  <a:pt x="132" y="169"/>
                </a:cubicBezTo>
                <a:cubicBezTo>
                  <a:pt x="132" y="170"/>
                  <a:pt x="132" y="170"/>
                  <a:pt x="132" y="170"/>
                </a:cubicBezTo>
                <a:cubicBezTo>
                  <a:pt x="132" y="170"/>
                  <a:pt x="132" y="171"/>
                  <a:pt x="132" y="172"/>
                </a:cubicBezTo>
                <a:cubicBezTo>
                  <a:pt x="133" y="176"/>
                  <a:pt x="133" y="176"/>
                  <a:pt x="133" y="176"/>
                </a:cubicBezTo>
                <a:cubicBezTo>
                  <a:pt x="133" y="177"/>
                  <a:pt x="133" y="178"/>
                  <a:pt x="133" y="179"/>
                </a:cubicBezTo>
                <a:cubicBezTo>
                  <a:pt x="133" y="181"/>
                  <a:pt x="134" y="182"/>
                  <a:pt x="134" y="182"/>
                </a:cubicBezTo>
                <a:cubicBezTo>
                  <a:pt x="134" y="183"/>
                  <a:pt x="134" y="183"/>
                  <a:pt x="134" y="183"/>
                </a:cubicBezTo>
                <a:cubicBezTo>
                  <a:pt x="135" y="183"/>
                  <a:pt x="135" y="183"/>
                  <a:pt x="135" y="184"/>
                </a:cubicBezTo>
                <a:cubicBezTo>
                  <a:pt x="136" y="184"/>
                  <a:pt x="136" y="183"/>
                  <a:pt x="137" y="182"/>
                </a:cubicBezTo>
                <a:cubicBezTo>
                  <a:pt x="137" y="182"/>
                  <a:pt x="138" y="181"/>
                  <a:pt x="138" y="180"/>
                </a:cubicBezTo>
                <a:cubicBezTo>
                  <a:pt x="139" y="180"/>
                  <a:pt x="139" y="180"/>
                  <a:pt x="140" y="180"/>
                </a:cubicBezTo>
                <a:cubicBezTo>
                  <a:pt x="140" y="181"/>
                  <a:pt x="141" y="181"/>
                  <a:pt x="141" y="181"/>
                </a:cubicBezTo>
                <a:cubicBezTo>
                  <a:pt x="142" y="181"/>
                  <a:pt x="142" y="180"/>
                  <a:pt x="142" y="180"/>
                </a:cubicBezTo>
                <a:cubicBezTo>
                  <a:pt x="143" y="179"/>
                  <a:pt x="143" y="179"/>
                  <a:pt x="143" y="179"/>
                </a:cubicBezTo>
                <a:cubicBezTo>
                  <a:pt x="143" y="179"/>
                  <a:pt x="144" y="180"/>
                  <a:pt x="144" y="180"/>
                </a:cubicBezTo>
                <a:cubicBezTo>
                  <a:pt x="145" y="180"/>
                  <a:pt x="146" y="180"/>
                  <a:pt x="146" y="180"/>
                </a:cubicBezTo>
                <a:cubicBezTo>
                  <a:pt x="146" y="180"/>
                  <a:pt x="146" y="180"/>
                  <a:pt x="147" y="179"/>
                </a:cubicBezTo>
                <a:cubicBezTo>
                  <a:pt x="148" y="179"/>
                  <a:pt x="149" y="179"/>
                  <a:pt x="149" y="180"/>
                </a:cubicBezTo>
                <a:cubicBezTo>
                  <a:pt x="150" y="181"/>
                  <a:pt x="151" y="181"/>
                  <a:pt x="151" y="181"/>
                </a:cubicBezTo>
                <a:cubicBezTo>
                  <a:pt x="152" y="181"/>
                  <a:pt x="152" y="181"/>
                  <a:pt x="152" y="181"/>
                </a:cubicBezTo>
                <a:cubicBezTo>
                  <a:pt x="153" y="180"/>
                  <a:pt x="153" y="180"/>
                  <a:pt x="154" y="180"/>
                </a:cubicBezTo>
                <a:cubicBezTo>
                  <a:pt x="154" y="180"/>
                  <a:pt x="155" y="180"/>
                  <a:pt x="155" y="181"/>
                </a:cubicBezTo>
                <a:cubicBezTo>
                  <a:pt x="155" y="181"/>
                  <a:pt x="155" y="181"/>
                  <a:pt x="155" y="182"/>
                </a:cubicBezTo>
                <a:cubicBezTo>
                  <a:pt x="155" y="182"/>
                  <a:pt x="155" y="183"/>
                  <a:pt x="155" y="183"/>
                </a:cubicBezTo>
                <a:cubicBezTo>
                  <a:pt x="156" y="183"/>
                  <a:pt x="156" y="184"/>
                  <a:pt x="157" y="184"/>
                </a:cubicBezTo>
                <a:cubicBezTo>
                  <a:pt x="158" y="184"/>
                  <a:pt x="158" y="183"/>
                  <a:pt x="158" y="182"/>
                </a:cubicBezTo>
                <a:cubicBezTo>
                  <a:pt x="159" y="182"/>
                  <a:pt x="159" y="183"/>
                  <a:pt x="159" y="183"/>
                </a:cubicBezTo>
                <a:cubicBezTo>
                  <a:pt x="159" y="183"/>
                  <a:pt x="159" y="183"/>
                  <a:pt x="160" y="183"/>
                </a:cubicBezTo>
                <a:cubicBezTo>
                  <a:pt x="160" y="184"/>
                  <a:pt x="160" y="184"/>
                  <a:pt x="160" y="185"/>
                </a:cubicBezTo>
                <a:cubicBezTo>
                  <a:pt x="160" y="185"/>
                  <a:pt x="159" y="185"/>
                  <a:pt x="159" y="186"/>
                </a:cubicBezTo>
                <a:cubicBezTo>
                  <a:pt x="160" y="186"/>
                  <a:pt x="161" y="187"/>
                  <a:pt x="161" y="188"/>
                </a:cubicBezTo>
                <a:cubicBezTo>
                  <a:pt x="161" y="188"/>
                  <a:pt x="161" y="189"/>
                  <a:pt x="162" y="189"/>
                </a:cubicBezTo>
                <a:cubicBezTo>
                  <a:pt x="162" y="189"/>
                  <a:pt x="162" y="189"/>
                  <a:pt x="163" y="189"/>
                </a:cubicBezTo>
                <a:cubicBezTo>
                  <a:pt x="163" y="188"/>
                  <a:pt x="163" y="188"/>
                  <a:pt x="164" y="188"/>
                </a:cubicBezTo>
                <a:cubicBezTo>
                  <a:pt x="164" y="188"/>
                  <a:pt x="164" y="189"/>
                  <a:pt x="164" y="189"/>
                </a:cubicBezTo>
                <a:cubicBezTo>
                  <a:pt x="164" y="190"/>
                  <a:pt x="164" y="190"/>
                  <a:pt x="163" y="190"/>
                </a:cubicBezTo>
                <a:cubicBezTo>
                  <a:pt x="163" y="191"/>
                  <a:pt x="163" y="191"/>
                  <a:pt x="163" y="192"/>
                </a:cubicBezTo>
                <a:cubicBezTo>
                  <a:pt x="163" y="193"/>
                  <a:pt x="163" y="193"/>
                  <a:pt x="164" y="193"/>
                </a:cubicBezTo>
                <a:cubicBezTo>
                  <a:pt x="165" y="193"/>
                  <a:pt x="165" y="194"/>
                  <a:pt x="165" y="195"/>
                </a:cubicBezTo>
                <a:cubicBezTo>
                  <a:pt x="165" y="196"/>
                  <a:pt x="165" y="196"/>
                  <a:pt x="164" y="196"/>
                </a:cubicBezTo>
                <a:cubicBezTo>
                  <a:pt x="164" y="197"/>
                  <a:pt x="165" y="198"/>
                  <a:pt x="165" y="199"/>
                </a:cubicBezTo>
                <a:cubicBezTo>
                  <a:pt x="165" y="199"/>
                  <a:pt x="166" y="200"/>
                  <a:pt x="167" y="201"/>
                </a:cubicBezTo>
                <a:cubicBezTo>
                  <a:pt x="167" y="202"/>
                  <a:pt x="167" y="202"/>
                  <a:pt x="166" y="202"/>
                </a:cubicBezTo>
                <a:cubicBezTo>
                  <a:pt x="165" y="202"/>
                  <a:pt x="165" y="203"/>
                  <a:pt x="164" y="204"/>
                </a:cubicBezTo>
                <a:close/>
                <a:moveTo>
                  <a:pt x="90" y="171"/>
                </a:moveTo>
                <a:cubicBezTo>
                  <a:pt x="89" y="172"/>
                  <a:pt x="88" y="172"/>
                  <a:pt x="88" y="172"/>
                </a:cubicBezTo>
                <a:cubicBezTo>
                  <a:pt x="88" y="172"/>
                  <a:pt x="87" y="172"/>
                  <a:pt x="87" y="172"/>
                </a:cubicBezTo>
                <a:cubicBezTo>
                  <a:pt x="86" y="171"/>
                  <a:pt x="86" y="171"/>
                  <a:pt x="86" y="170"/>
                </a:cubicBezTo>
                <a:cubicBezTo>
                  <a:pt x="86" y="169"/>
                  <a:pt x="87" y="168"/>
                  <a:pt x="89" y="168"/>
                </a:cubicBezTo>
                <a:cubicBezTo>
                  <a:pt x="89" y="168"/>
                  <a:pt x="89" y="168"/>
                  <a:pt x="90" y="169"/>
                </a:cubicBezTo>
                <a:cubicBezTo>
                  <a:pt x="90" y="169"/>
                  <a:pt x="91" y="169"/>
                  <a:pt x="91" y="170"/>
                </a:cubicBezTo>
                <a:cubicBezTo>
                  <a:pt x="91" y="171"/>
                  <a:pt x="90" y="171"/>
                  <a:pt x="90" y="171"/>
                </a:cubicBezTo>
                <a:close/>
                <a:moveTo>
                  <a:pt x="76" y="187"/>
                </a:moveTo>
                <a:cubicBezTo>
                  <a:pt x="76" y="187"/>
                  <a:pt x="76" y="187"/>
                  <a:pt x="77" y="187"/>
                </a:cubicBezTo>
                <a:cubicBezTo>
                  <a:pt x="77" y="187"/>
                  <a:pt x="77" y="187"/>
                  <a:pt x="77" y="187"/>
                </a:cubicBezTo>
                <a:cubicBezTo>
                  <a:pt x="77" y="187"/>
                  <a:pt x="76" y="187"/>
                  <a:pt x="76" y="187"/>
                </a:cubicBezTo>
                <a:close/>
                <a:moveTo>
                  <a:pt x="93" y="200"/>
                </a:moveTo>
                <a:cubicBezTo>
                  <a:pt x="94" y="200"/>
                  <a:pt x="94" y="200"/>
                  <a:pt x="94" y="201"/>
                </a:cubicBezTo>
                <a:cubicBezTo>
                  <a:pt x="94" y="201"/>
                  <a:pt x="94" y="202"/>
                  <a:pt x="93" y="203"/>
                </a:cubicBezTo>
                <a:cubicBezTo>
                  <a:pt x="93" y="203"/>
                  <a:pt x="93" y="204"/>
                  <a:pt x="93" y="204"/>
                </a:cubicBezTo>
                <a:cubicBezTo>
                  <a:pt x="93" y="205"/>
                  <a:pt x="93" y="205"/>
                  <a:pt x="93" y="205"/>
                </a:cubicBezTo>
                <a:cubicBezTo>
                  <a:pt x="93" y="206"/>
                  <a:pt x="93" y="206"/>
                  <a:pt x="93" y="207"/>
                </a:cubicBezTo>
                <a:cubicBezTo>
                  <a:pt x="93" y="207"/>
                  <a:pt x="92" y="207"/>
                  <a:pt x="92" y="208"/>
                </a:cubicBezTo>
                <a:cubicBezTo>
                  <a:pt x="91" y="208"/>
                  <a:pt x="91" y="209"/>
                  <a:pt x="91" y="209"/>
                </a:cubicBezTo>
                <a:cubicBezTo>
                  <a:pt x="90" y="210"/>
                  <a:pt x="90" y="210"/>
                  <a:pt x="90" y="212"/>
                </a:cubicBezTo>
                <a:cubicBezTo>
                  <a:pt x="86" y="212"/>
                  <a:pt x="86" y="212"/>
                  <a:pt x="86" y="212"/>
                </a:cubicBezTo>
                <a:cubicBezTo>
                  <a:pt x="86" y="212"/>
                  <a:pt x="86" y="213"/>
                  <a:pt x="85" y="213"/>
                </a:cubicBezTo>
                <a:cubicBezTo>
                  <a:pt x="85" y="214"/>
                  <a:pt x="85" y="214"/>
                  <a:pt x="84" y="214"/>
                </a:cubicBezTo>
                <a:cubicBezTo>
                  <a:pt x="84" y="214"/>
                  <a:pt x="84" y="214"/>
                  <a:pt x="84" y="214"/>
                </a:cubicBezTo>
                <a:cubicBezTo>
                  <a:pt x="83" y="214"/>
                  <a:pt x="83" y="214"/>
                  <a:pt x="83" y="214"/>
                </a:cubicBezTo>
                <a:cubicBezTo>
                  <a:pt x="82" y="214"/>
                  <a:pt x="82" y="214"/>
                  <a:pt x="82" y="214"/>
                </a:cubicBezTo>
                <a:cubicBezTo>
                  <a:pt x="82" y="215"/>
                  <a:pt x="81" y="215"/>
                  <a:pt x="81" y="215"/>
                </a:cubicBezTo>
                <a:cubicBezTo>
                  <a:pt x="81" y="215"/>
                  <a:pt x="80" y="215"/>
                  <a:pt x="79" y="214"/>
                </a:cubicBezTo>
                <a:cubicBezTo>
                  <a:pt x="78" y="214"/>
                  <a:pt x="77" y="214"/>
                  <a:pt x="76" y="213"/>
                </a:cubicBezTo>
                <a:cubicBezTo>
                  <a:pt x="76" y="213"/>
                  <a:pt x="75" y="214"/>
                  <a:pt x="75" y="214"/>
                </a:cubicBezTo>
                <a:cubicBezTo>
                  <a:pt x="75" y="214"/>
                  <a:pt x="75" y="214"/>
                  <a:pt x="75" y="214"/>
                </a:cubicBezTo>
                <a:cubicBezTo>
                  <a:pt x="74" y="214"/>
                  <a:pt x="73" y="214"/>
                  <a:pt x="72" y="213"/>
                </a:cubicBezTo>
                <a:cubicBezTo>
                  <a:pt x="71" y="211"/>
                  <a:pt x="71" y="211"/>
                  <a:pt x="71" y="211"/>
                </a:cubicBezTo>
                <a:cubicBezTo>
                  <a:pt x="71" y="210"/>
                  <a:pt x="70" y="209"/>
                  <a:pt x="70" y="209"/>
                </a:cubicBezTo>
                <a:cubicBezTo>
                  <a:pt x="69" y="208"/>
                  <a:pt x="68" y="207"/>
                  <a:pt x="67" y="207"/>
                </a:cubicBezTo>
                <a:cubicBezTo>
                  <a:pt x="67" y="202"/>
                  <a:pt x="67" y="202"/>
                  <a:pt x="67" y="202"/>
                </a:cubicBezTo>
                <a:cubicBezTo>
                  <a:pt x="66" y="202"/>
                  <a:pt x="65" y="202"/>
                  <a:pt x="65" y="201"/>
                </a:cubicBezTo>
                <a:cubicBezTo>
                  <a:pt x="65" y="201"/>
                  <a:pt x="66" y="201"/>
                  <a:pt x="66" y="200"/>
                </a:cubicBezTo>
                <a:cubicBezTo>
                  <a:pt x="67" y="200"/>
                  <a:pt x="67" y="199"/>
                  <a:pt x="67" y="198"/>
                </a:cubicBezTo>
                <a:cubicBezTo>
                  <a:pt x="67" y="198"/>
                  <a:pt x="67" y="198"/>
                  <a:pt x="67" y="197"/>
                </a:cubicBezTo>
                <a:cubicBezTo>
                  <a:pt x="67" y="195"/>
                  <a:pt x="67" y="194"/>
                  <a:pt x="69" y="193"/>
                </a:cubicBezTo>
                <a:cubicBezTo>
                  <a:pt x="70" y="192"/>
                  <a:pt x="71" y="192"/>
                  <a:pt x="71" y="191"/>
                </a:cubicBezTo>
                <a:cubicBezTo>
                  <a:pt x="70" y="191"/>
                  <a:pt x="69" y="191"/>
                  <a:pt x="68" y="191"/>
                </a:cubicBezTo>
                <a:cubicBezTo>
                  <a:pt x="68" y="192"/>
                  <a:pt x="67" y="192"/>
                  <a:pt x="67" y="192"/>
                </a:cubicBezTo>
                <a:cubicBezTo>
                  <a:pt x="66" y="193"/>
                  <a:pt x="66" y="193"/>
                  <a:pt x="66" y="193"/>
                </a:cubicBezTo>
                <a:cubicBezTo>
                  <a:pt x="66" y="194"/>
                  <a:pt x="66" y="194"/>
                  <a:pt x="65" y="194"/>
                </a:cubicBezTo>
                <a:cubicBezTo>
                  <a:pt x="64" y="194"/>
                  <a:pt x="64" y="193"/>
                  <a:pt x="63" y="193"/>
                </a:cubicBezTo>
                <a:cubicBezTo>
                  <a:pt x="63" y="192"/>
                  <a:pt x="62" y="192"/>
                  <a:pt x="61" y="192"/>
                </a:cubicBezTo>
                <a:cubicBezTo>
                  <a:pt x="60" y="192"/>
                  <a:pt x="59" y="192"/>
                  <a:pt x="59" y="193"/>
                </a:cubicBezTo>
                <a:cubicBezTo>
                  <a:pt x="58" y="193"/>
                  <a:pt x="58" y="194"/>
                  <a:pt x="56" y="194"/>
                </a:cubicBezTo>
                <a:cubicBezTo>
                  <a:pt x="56" y="192"/>
                  <a:pt x="56" y="192"/>
                  <a:pt x="56" y="192"/>
                </a:cubicBezTo>
                <a:cubicBezTo>
                  <a:pt x="56" y="192"/>
                  <a:pt x="56" y="191"/>
                  <a:pt x="55" y="191"/>
                </a:cubicBezTo>
                <a:cubicBezTo>
                  <a:pt x="54" y="190"/>
                  <a:pt x="53" y="189"/>
                  <a:pt x="52" y="189"/>
                </a:cubicBezTo>
                <a:cubicBezTo>
                  <a:pt x="51" y="189"/>
                  <a:pt x="51" y="189"/>
                  <a:pt x="51" y="189"/>
                </a:cubicBezTo>
                <a:cubicBezTo>
                  <a:pt x="51" y="189"/>
                  <a:pt x="51" y="189"/>
                  <a:pt x="51" y="190"/>
                </a:cubicBezTo>
                <a:cubicBezTo>
                  <a:pt x="51" y="190"/>
                  <a:pt x="51" y="190"/>
                  <a:pt x="51" y="190"/>
                </a:cubicBezTo>
                <a:cubicBezTo>
                  <a:pt x="51" y="190"/>
                  <a:pt x="51" y="190"/>
                  <a:pt x="51" y="190"/>
                </a:cubicBezTo>
                <a:cubicBezTo>
                  <a:pt x="51" y="190"/>
                  <a:pt x="50" y="190"/>
                  <a:pt x="49" y="191"/>
                </a:cubicBezTo>
                <a:cubicBezTo>
                  <a:pt x="49" y="190"/>
                  <a:pt x="49" y="189"/>
                  <a:pt x="49" y="188"/>
                </a:cubicBezTo>
                <a:cubicBezTo>
                  <a:pt x="49" y="186"/>
                  <a:pt x="48" y="186"/>
                  <a:pt x="47" y="186"/>
                </a:cubicBezTo>
                <a:cubicBezTo>
                  <a:pt x="46" y="186"/>
                  <a:pt x="46" y="186"/>
                  <a:pt x="44" y="187"/>
                </a:cubicBezTo>
                <a:cubicBezTo>
                  <a:pt x="44" y="186"/>
                  <a:pt x="44" y="186"/>
                  <a:pt x="44" y="186"/>
                </a:cubicBezTo>
                <a:cubicBezTo>
                  <a:pt x="44" y="185"/>
                  <a:pt x="44" y="185"/>
                  <a:pt x="43" y="184"/>
                </a:cubicBezTo>
                <a:cubicBezTo>
                  <a:pt x="44" y="184"/>
                  <a:pt x="44" y="183"/>
                  <a:pt x="44" y="183"/>
                </a:cubicBezTo>
                <a:cubicBezTo>
                  <a:pt x="44" y="182"/>
                  <a:pt x="44" y="181"/>
                  <a:pt x="44" y="181"/>
                </a:cubicBezTo>
                <a:cubicBezTo>
                  <a:pt x="43" y="180"/>
                  <a:pt x="43" y="180"/>
                  <a:pt x="42" y="180"/>
                </a:cubicBezTo>
                <a:cubicBezTo>
                  <a:pt x="42" y="179"/>
                  <a:pt x="42" y="179"/>
                  <a:pt x="41" y="178"/>
                </a:cubicBezTo>
                <a:cubicBezTo>
                  <a:pt x="41" y="178"/>
                  <a:pt x="41" y="177"/>
                  <a:pt x="41" y="176"/>
                </a:cubicBezTo>
                <a:cubicBezTo>
                  <a:pt x="41" y="176"/>
                  <a:pt x="41" y="175"/>
                  <a:pt x="41" y="174"/>
                </a:cubicBezTo>
                <a:cubicBezTo>
                  <a:pt x="41" y="173"/>
                  <a:pt x="42" y="172"/>
                  <a:pt x="42" y="171"/>
                </a:cubicBezTo>
                <a:cubicBezTo>
                  <a:pt x="42" y="170"/>
                  <a:pt x="42" y="169"/>
                  <a:pt x="41" y="169"/>
                </a:cubicBezTo>
                <a:cubicBezTo>
                  <a:pt x="41" y="169"/>
                  <a:pt x="41" y="168"/>
                  <a:pt x="41" y="168"/>
                </a:cubicBezTo>
                <a:cubicBezTo>
                  <a:pt x="41" y="167"/>
                  <a:pt x="41" y="167"/>
                  <a:pt x="41" y="166"/>
                </a:cubicBezTo>
                <a:cubicBezTo>
                  <a:pt x="41" y="166"/>
                  <a:pt x="42" y="166"/>
                  <a:pt x="42" y="166"/>
                </a:cubicBezTo>
                <a:cubicBezTo>
                  <a:pt x="42" y="165"/>
                  <a:pt x="43" y="165"/>
                  <a:pt x="43" y="165"/>
                </a:cubicBezTo>
                <a:cubicBezTo>
                  <a:pt x="43" y="165"/>
                  <a:pt x="43" y="164"/>
                  <a:pt x="43" y="164"/>
                </a:cubicBezTo>
                <a:cubicBezTo>
                  <a:pt x="43" y="163"/>
                  <a:pt x="43" y="163"/>
                  <a:pt x="43" y="162"/>
                </a:cubicBezTo>
                <a:cubicBezTo>
                  <a:pt x="43" y="162"/>
                  <a:pt x="43" y="161"/>
                  <a:pt x="42" y="161"/>
                </a:cubicBezTo>
                <a:cubicBezTo>
                  <a:pt x="43" y="161"/>
                  <a:pt x="43" y="160"/>
                  <a:pt x="43" y="160"/>
                </a:cubicBezTo>
                <a:cubicBezTo>
                  <a:pt x="44" y="160"/>
                  <a:pt x="44" y="160"/>
                  <a:pt x="44" y="160"/>
                </a:cubicBezTo>
                <a:cubicBezTo>
                  <a:pt x="44" y="161"/>
                  <a:pt x="45" y="161"/>
                  <a:pt x="45" y="161"/>
                </a:cubicBezTo>
                <a:cubicBezTo>
                  <a:pt x="45" y="160"/>
                  <a:pt x="45" y="160"/>
                  <a:pt x="46" y="160"/>
                </a:cubicBezTo>
                <a:cubicBezTo>
                  <a:pt x="46" y="160"/>
                  <a:pt x="47" y="159"/>
                  <a:pt x="47" y="158"/>
                </a:cubicBezTo>
                <a:cubicBezTo>
                  <a:pt x="47" y="158"/>
                  <a:pt x="47" y="158"/>
                  <a:pt x="47" y="158"/>
                </a:cubicBezTo>
                <a:cubicBezTo>
                  <a:pt x="46" y="157"/>
                  <a:pt x="46" y="157"/>
                  <a:pt x="46" y="157"/>
                </a:cubicBezTo>
                <a:cubicBezTo>
                  <a:pt x="46" y="156"/>
                  <a:pt x="47" y="156"/>
                  <a:pt x="48" y="156"/>
                </a:cubicBezTo>
                <a:cubicBezTo>
                  <a:pt x="49" y="156"/>
                  <a:pt x="50" y="156"/>
                  <a:pt x="50" y="156"/>
                </a:cubicBezTo>
                <a:cubicBezTo>
                  <a:pt x="50" y="156"/>
                  <a:pt x="50" y="156"/>
                  <a:pt x="50" y="156"/>
                </a:cubicBezTo>
                <a:cubicBezTo>
                  <a:pt x="50" y="156"/>
                  <a:pt x="50" y="156"/>
                  <a:pt x="50" y="156"/>
                </a:cubicBezTo>
                <a:cubicBezTo>
                  <a:pt x="50" y="156"/>
                  <a:pt x="50" y="156"/>
                  <a:pt x="50" y="156"/>
                </a:cubicBezTo>
                <a:cubicBezTo>
                  <a:pt x="50" y="156"/>
                  <a:pt x="50" y="156"/>
                  <a:pt x="50" y="155"/>
                </a:cubicBezTo>
                <a:cubicBezTo>
                  <a:pt x="50" y="155"/>
                  <a:pt x="50" y="155"/>
                  <a:pt x="50" y="155"/>
                </a:cubicBezTo>
                <a:cubicBezTo>
                  <a:pt x="50" y="154"/>
                  <a:pt x="50" y="154"/>
                  <a:pt x="50" y="154"/>
                </a:cubicBezTo>
                <a:cubicBezTo>
                  <a:pt x="50" y="154"/>
                  <a:pt x="50" y="154"/>
                  <a:pt x="50" y="153"/>
                </a:cubicBezTo>
                <a:cubicBezTo>
                  <a:pt x="50" y="153"/>
                  <a:pt x="50" y="152"/>
                  <a:pt x="51" y="152"/>
                </a:cubicBezTo>
                <a:cubicBezTo>
                  <a:pt x="51" y="152"/>
                  <a:pt x="52" y="153"/>
                  <a:pt x="52" y="153"/>
                </a:cubicBezTo>
                <a:cubicBezTo>
                  <a:pt x="53" y="154"/>
                  <a:pt x="54" y="154"/>
                  <a:pt x="54" y="154"/>
                </a:cubicBezTo>
                <a:cubicBezTo>
                  <a:pt x="54" y="154"/>
                  <a:pt x="54" y="153"/>
                  <a:pt x="55" y="152"/>
                </a:cubicBezTo>
                <a:cubicBezTo>
                  <a:pt x="56" y="151"/>
                  <a:pt x="56" y="151"/>
                  <a:pt x="57" y="151"/>
                </a:cubicBezTo>
                <a:cubicBezTo>
                  <a:pt x="57" y="151"/>
                  <a:pt x="58" y="152"/>
                  <a:pt x="59" y="152"/>
                </a:cubicBezTo>
                <a:cubicBezTo>
                  <a:pt x="60" y="152"/>
                  <a:pt x="61" y="151"/>
                  <a:pt x="61" y="151"/>
                </a:cubicBezTo>
                <a:cubicBezTo>
                  <a:pt x="61" y="151"/>
                  <a:pt x="62" y="151"/>
                  <a:pt x="62" y="150"/>
                </a:cubicBezTo>
                <a:cubicBezTo>
                  <a:pt x="62" y="150"/>
                  <a:pt x="62" y="150"/>
                  <a:pt x="63" y="150"/>
                </a:cubicBezTo>
                <a:cubicBezTo>
                  <a:pt x="63" y="149"/>
                  <a:pt x="63" y="149"/>
                  <a:pt x="64" y="149"/>
                </a:cubicBezTo>
                <a:cubicBezTo>
                  <a:pt x="64" y="149"/>
                  <a:pt x="64" y="149"/>
                  <a:pt x="64" y="149"/>
                </a:cubicBezTo>
                <a:cubicBezTo>
                  <a:pt x="64" y="149"/>
                  <a:pt x="64" y="150"/>
                  <a:pt x="64" y="150"/>
                </a:cubicBezTo>
                <a:cubicBezTo>
                  <a:pt x="64" y="149"/>
                  <a:pt x="64" y="149"/>
                  <a:pt x="64" y="149"/>
                </a:cubicBezTo>
                <a:cubicBezTo>
                  <a:pt x="64" y="152"/>
                  <a:pt x="64" y="152"/>
                  <a:pt x="64" y="152"/>
                </a:cubicBezTo>
                <a:cubicBezTo>
                  <a:pt x="66" y="152"/>
                  <a:pt x="66" y="152"/>
                  <a:pt x="66" y="152"/>
                </a:cubicBezTo>
                <a:cubicBezTo>
                  <a:pt x="67" y="152"/>
                  <a:pt x="68" y="152"/>
                  <a:pt x="68" y="152"/>
                </a:cubicBezTo>
                <a:cubicBezTo>
                  <a:pt x="69" y="152"/>
                  <a:pt x="69" y="152"/>
                  <a:pt x="69" y="152"/>
                </a:cubicBezTo>
                <a:cubicBezTo>
                  <a:pt x="69" y="152"/>
                  <a:pt x="70" y="151"/>
                  <a:pt x="70" y="151"/>
                </a:cubicBezTo>
                <a:cubicBezTo>
                  <a:pt x="71" y="151"/>
                  <a:pt x="71" y="151"/>
                  <a:pt x="71" y="151"/>
                </a:cubicBezTo>
                <a:cubicBezTo>
                  <a:pt x="71" y="153"/>
                  <a:pt x="71" y="154"/>
                  <a:pt x="71" y="153"/>
                </a:cubicBezTo>
                <a:cubicBezTo>
                  <a:pt x="71" y="153"/>
                  <a:pt x="71" y="153"/>
                  <a:pt x="71" y="154"/>
                </a:cubicBezTo>
                <a:cubicBezTo>
                  <a:pt x="71" y="154"/>
                  <a:pt x="71" y="154"/>
                  <a:pt x="71" y="154"/>
                </a:cubicBezTo>
                <a:cubicBezTo>
                  <a:pt x="71" y="155"/>
                  <a:pt x="72" y="155"/>
                  <a:pt x="72" y="155"/>
                </a:cubicBezTo>
                <a:cubicBezTo>
                  <a:pt x="72" y="155"/>
                  <a:pt x="72" y="155"/>
                  <a:pt x="72" y="155"/>
                </a:cubicBezTo>
                <a:cubicBezTo>
                  <a:pt x="72" y="155"/>
                  <a:pt x="72" y="155"/>
                  <a:pt x="73" y="155"/>
                </a:cubicBezTo>
                <a:cubicBezTo>
                  <a:pt x="73" y="154"/>
                  <a:pt x="74" y="154"/>
                  <a:pt x="74" y="154"/>
                </a:cubicBezTo>
                <a:cubicBezTo>
                  <a:pt x="75" y="154"/>
                  <a:pt x="75" y="154"/>
                  <a:pt x="75" y="154"/>
                </a:cubicBezTo>
                <a:cubicBezTo>
                  <a:pt x="75" y="155"/>
                  <a:pt x="75" y="155"/>
                  <a:pt x="75" y="156"/>
                </a:cubicBezTo>
                <a:cubicBezTo>
                  <a:pt x="75" y="157"/>
                  <a:pt x="76" y="157"/>
                  <a:pt x="76" y="158"/>
                </a:cubicBezTo>
                <a:cubicBezTo>
                  <a:pt x="76" y="158"/>
                  <a:pt x="77" y="158"/>
                  <a:pt x="77" y="159"/>
                </a:cubicBezTo>
                <a:cubicBezTo>
                  <a:pt x="78" y="159"/>
                  <a:pt x="79" y="159"/>
                  <a:pt x="79" y="159"/>
                </a:cubicBezTo>
                <a:cubicBezTo>
                  <a:pt x="80" y="159"/>
                  <a:pt x="80" y="159"/>
                  <a:pt x="80" y="160"/>
                </a:cubicBezTo>
                <a:cubicBezTo>
                  <a:pt x="80" y="160"/>
                  <a:pt x="80" y="161"/>
                  <a:pt x="80" y="161"/>
                </a:cubicBezTo>
                <a:cubicBezTo>
                  <a:pt x="80" y="161"/>
                  <a:pt x="80" y="162"/>
                  <a:pt x="80" y="162"/>
                </a:cubicBezTo>
                <a:cubicBezTo>
                  <a:pt x="80" y="162"/>
                  <a:pt x="80" y="162"/>
                  <a:pt x="80" y="162"/>
                </a:cubicBezTo>
                <a:cubicBezTo>
                  <a:pt x="81" y="163"/>
                  <a:pt x="81" y="164"/>
                  <a:pt x="81" y="164"/>
                </a:cubicBezTo>
                <a:cubicBezTo>
                  <a:pt x="82" y="165"/>
                  <a:pt x="82" y="165"/>
                  <a:pt x="83" y="165"/>
                </a:cubicBezTo>
                <a:cubicBezTo>
                  <a:pt x="83" y="165"/>
                  <a:pt x="83" y="165"/>
                  <a:pt x="84" y="165"/>
                </a:cubicBezTo>
                <a:cubicBezTo>
                  <a:pt x="84" y="165"/>
                  <a:pt x="84" y="166"/>
                  <a:pt x="84" y="166"/>
                </a:cubicBezTo>
                <a:cubicBezTo>
                  <a:pt x="84" y="167"/>
                  <a:pt x="84" y="167"/>
                  <a:pt x="83" y="167"/>
                </a:cubicBezTo>
                <a:cubicBezTo>
                  <a:pt x="82" y="168"/>
                  <a:pt x="82" y="168"/>
                  <a:pt x="82" y="169"/>
                </a:cubicBezTo>
                <a:cubicBezTo>
                  <a:pt x="82" y="170"/>
                  <a:pt x="82" y="170"/>
                  <a:pt x="82" y="171"/>
                </a:cubicBezTo>
                <a:cubicBezTo>
                  <a:pt x="82" y="171"/>
                  <a:pt x="82" y="171"/>
                  <a:pt x="83" y="172"/>
                </a:cubicBezTo>
                <a:cubicBezTo>
                  <a:pt x="83" y="172"/>
                  <a:pt x="84" y="172"/>
                  <a:pt x="84" y="173"/>
                </a:cubicBezTo>
                <a:cubicBezTo>
                  <a:pt x="84" y="173"/>
                  <a:pt x="84" y="173"/>
                  <a:pt x="84" y="174"/>
                </a:cubicBezTo>
                <a:cubicBezTo>
                  <a:pt x="84" y="174"/>
                  <a:pt x="83" y="174"/>
                  <a:pt x="83" y="174"/>
                </a:cubicBezTo>
                <a:cubicBezTo>
                  <a:pt x="82" y="174"/>
                  <a:pt x="82" y="175"/>
                  <a:pt x="82" y="176"/>
                </a:cubicBezTo>
                <a:cubicBezTo>
                  <a:pt x="82" y="177"/>
                  <a:pt x="82" y="178"/>
                  <a:pt x="81" y="179"/>
                </a:cubicBezTo>
                <a:cubicBezTo>
                  <a:pt x="81" y="180"/>
                  <a:pt x="81" y="181"/>
                  <a:pt x="80" y="181"/>
                </a:cubicBezTo>
                <a:cubicBezTo>
                  <a:pt x="80" y="182"/>
                  <a:pt x="79" y="182"/>
                  <a:pt x="79" y="183"/>
                </a:cubicBezTo>
                <a:cubicBezTo>
                  <a:pt x="79" y="183"/>
                  <a:pt x="78" y="184"/>
                  <a:pt x="78" y="185"/>
                </a:cubicBezTo>
                <a:cubicBezTo>
                  <a:pt x="79" y="185"/>
                  <a:pt x="79" y="185"/>
                  <a:pt x="79" y="186"/>
                </a:cubicBezTo>
                <a:cubicBezTo>
                  <a:pt x="80" y="186"/>
                  <a:pt x="80" y="187"/>
                  <a:pt x="81" y="187"/>
                </a:cubicBezTo>
                <a:cubicBezTo>
                  <a:pt x="82" y="187"/>
                  <a:pt x="84" y="187"/>
                  <a:pt x="84" y="187"/>
                </a:cubicBezTo>
                <a:cubicBezTo>
                  <a:pt x="85" y="188"/>
                  <a:pt x="86" y="188"/>
                  <a:pt x="86" y="189"/>
                </a:cubicBezTo>
                <a:cubicBezTo>
                  <a:pt x="87" y="189"/>
                  <a:pt x="87" y="190"/>
                  <a:pt x="88" y="190"/>
                </a:cubicBezTo>
                <a:cubicBezTo>
                  <a:pt x="88" y="191"/>
                  <a:pt x="89" y="191"/>
                  <a:pt x="90" y="192"/>
                </a:cubicBezTo>
                <a:cubicBezTo>
                  <a:pt x="91" y="192"/>
                  <a:pt x="91" y="192"/>
                  <a:pt x="92" y="192"/>
                </a:cubicBezTo>
                <a:cubicBezTo>
                  <a:pt x="92" y="193"/>
                  <a:pt x="92" y="193"/>
                  <a:pt x="92" y="194"/>
                </a:cubicBezTo>
                <a:cubicBezTo>
                  <a:pt x="92" y="194"/>
                  <a:pt x="93" y="195"/>
                  <a:pt x="94" y="195"/>
                </a:cubicBezTo>
                <a:cubicBezTo>
                  <a:pt x="94" y="196"/>
                  <a:pt x="94" y="197"/>
                  <a:pt x="94" y="197"/>
                </a:cubicBezTo>
                <a:cubicBezTo>
                  <a:pt x="93" y="198"/>
                  <a:pt x="93" y="199"/>
                  <a:pt x="93" y="200"/>
                </a:cubicBezTo>
                <a:close/>
                <a:moveTo>
                  <a:pt x="96" y="193"/>
                </a:moveTo>
                <a:cubicBezTo>
                  <a:pt x="95" y="193"/>
                  <a:pt x="95" y="192"/>
                  <a:pt x="95" y="192"/>
                </a:cubicBezTo>
                <a:cubicBezTo>
                  <a:pt x="95" y="191"/>
                  <a:pt x="95" y="191"/>
                  <a:pt x="95" y="191"/>
                </a:cubicBezTo>
                <a:cubicBezTo>
                  <a:pt x="95" y="190"/>
                  <a:pt x="96" y="190"/>
                  <a:pt x="96" y="189"/>
                </a:cubicBezTo>
                <a:cubicBezTo>
                  <a:pt x="96" y="190"/>
                  <a:pt x="96" y="190"/>
                  <a:pt x="96" y="191"/>
                </a:cubicBezTo>
                <a:cubicBezTo>
                  <a:pt x="96" y="192"/>
                  <a:pt x="96" y="192"/>
                  <a:pt x="96" y="193"/>
                </a:cubicBezTo>
                <a:close/>
                <a:moveTo>
                  <a:pt x="96" y="188"/>
                </a:moveTo>
                <a:cubicBezTo>
                  <a:pt x="96" y="188"/>
                  <a:pt x="97" y="188"/>
                  <a:pt x="97" y="189"/>
                </a:cubicBezTo>
                <a:cubicBezTo>
                  <a:pt x="97" y="189"/>
                  <a:pt x="97" y="189"/>
                  <a:pt x="96" y="189"/>
                </a:cubicBezTo>
                <a:cubicBezTo>
                  <a:pt x="96" y="189"/>
                  <a:pt x="96" y="189"/>
                  <a:pt x="96" y="189"/>
                </a:cubicBezTo>
                <a:cubicBezTo>
                  <a:pt x="96" y="189"/>
                  <a:pt x="96" y="189"/>
                  <a:pt x="96" y="188"/>
                </a:cubicBezTo>
                <a:close/>
                <a:moveTo>
                  <a:pt x="182" y="207"/>
                </a:moveTo>
                <a:cubicBezTo>
                  <a:pt x="183" y="207"/>
                  <a:pt x="183" y="208"/>
                  <a:pt x="183" y="209"/>
                </a:cubicBezTo>
                <a:cubicBezTo>
                  <a:pt x="183" y="209"/>
                  <a:pt x="183" y="210"/>
                  <a:pt x="184" y="210"/>
                </a:cubicBezTo>
                <a:cubicBezTo>
                  <a:pt x="184" y="211"/>
                  <a:pt x="183" y="212"/>
                  <a:pt x="183" y="213"/>
                </a:cubicBezTo>
                <a:cubicBezTo>
                  <a:pt x="182" y="214"/>
                  <a:pt x="181" y="215"/>
                  <a:pt x="180" y="215"/>
                </a:cubicBezTo>
                <a:cubicBezTo>
                  <a:pt x="179" y="215"/>
                  <a:pt x="178" y="215"/>
                  <a:pt x="177" y="214"/>
                </a:cubicBezTo>
                <a:cubicBezTo>
                  <a:pt x="175" y="214"/>
                  <a:pt x="175" y="212"/>
                  <a:pt x="175" y="210"/>
                </a:cubicBezTo>
                <a:cubicBezTo>
                  <a:pt x="175" y="209"/>
                  <a:pt x="175" y="208"/>
                  <a:pt x="176" y="207"/>
                </a:cubicBezTo>
                <a:cubicBezTo>
                  <a:pt x="177" y="206"/>
                  <a:pt x="178" y="206"/>
                  <a:pt x="179" y="206"/>
                </a:cubicBezTo>
                <a:cubicBezTo>
                  <a:pt x="180" y="206"/>
                  <a:pt x="181" y="206"/>
                  <a:pt x="182" y="207"/>
                </a:cubicBezTo>
                <a:close/>
                <a:moveTo>
                  <a:pt x="174" y="165"/>
                </a:moveTo>
                <a:cubicBezTo>
                  <a:pt x="174" y="166"/>
                  <a:pt x="174" y="166"/>
                  <a:pt x="174" y="166"/>
                </a:cubicBezTo>
                <a:cubicBezTo>
                  <a:pt x="174" y="167"/>
                  <a:pt x="174" y="167"/>
                  <a:pt x="174" y="167"/>
                </a:cubicBezTo>
                <a:cubicBezTo>
                  <a:pt x="173" y="167"/>
                  <a:pt x="173" y="167"/>
                  <a:pt x="173" y="167"/>
                </a:cubicBezTo>
                <a:cubicBezTo>
                  <a:pt x="173" y="166"/>
                  <a:pt x="173" y="166"/>
                  <a:pt x="174" y="165"/>
                </a:cubicBezTo>
                <a:close/>
                <a:moveTo>
                  <a:pt x="190" y="105"/>
                </a:moveTo>
                <a:cubicBezTo>
                  <a:pt x="190" y="106"/>
                  <a:pt x="189" y="106"/>
                  <a:pt x="188" y="106"/>
                </a:cubicBezTo>
                <a:cubicBezTo>
                  <a:pt x="188" y="106"/>
                  <a:pt x="187" y="106"/>
                  <a:pt x="187" y="105"/>
                </a:cubicBezTo>
                <a:lnTo>
                  <a:pt x="190" y="105"/>
                </a:lnTo>
                <a:close/>
                <a:moveTo>
                  <a:pt x="184" y="132"/>
                </a:moveTo>
                <a:cubicBezTo>
                  <a:pt x="184" y="132"/>
                  <a:pt x="184" y="132"/>
                  <a:pt x="185" y="132"/>
                </a:cubicBezTo>
                <a:cubicBezTo>
                  <a:pt x="185" y="132"/>
                  <a:pt x="186" y="132"/>
                  <a:pt x="186" y="133"/>
                </a:cubicBezTo>
                <a:cubicBezTo>
                  <a:pt x="186" y="133"/>
                  <a:pt x="186" y="133"/>
                  <a:pt x="186" y="134"/>
                </a:cubicBezTo>
                <a:cubicBezTo>
                  <a:pt x="185" y="134"/>
                  <a:pt x="185" y="134"/>
                  <a:pt x="185" y="134"/>
                </a:cubicBezTo>
                <a:cubicBezTo>
                  <a:pt x="185" y="134"/>
                  <a:pt x="184" y="134"/>
                  <a:pt x="184" y="134"/>
                </a:cubicBezTo>
                <a:cubicBezTo>
                  <a:pt x="183" y="133"/>
                  <a:pt x="183" y="133"/>
                  <a:pt x="183" y="133"/>
                </a:cubicBezTo>
                <a:cubicBezTo>
                  <a:pt x="183" y="133"/>
                  <a:pt x="183" y="133"/>
                  <a:pt x="183" y="133"/>
                </a:cubicBezTo>
                <a:cubicBezTo>
                  <a:pt x="183" y="132"/>
                  <a:pt x="184" y="132"/>
                  <a:pt x="184" y="132"/>
                </a:cubicBezTo>
                <a:close/>
                <a:moveTo>
                  <a:pt x="179" y="59"/>
                </a:moveTo>
                <a:cubicBezTo>
                  <a:pt x="179" y="59"/>
                  <a:pt x="178" y="60"/>
                  <a:pt x="177" y="61"/>
                </a:cubicBezTo>
                <a:cubicBezTo>
                  <a:pt x="176" y="61"/>
                  <a:pt x="175" y="62"/>
                  <a:pt x="175" y="62"/>
                </a:cubicBezTo>
                <a:cubicBezTo>
                  <a:pt x="175" y="62"/>
                  <a:pt x="175" y="61"/>
                  <a:pt x="176" y="60"/>
                </a:cubicBezTo>
                <a:lnTo>
                  <a:pt x="179" y="59"/>
                </a:lnTo>
                <a:close/>
                <a:moveTo>
                  <a:pt x="165" y="249"/>
                </a:moveTo>
                <a:cubicBezTo>
                  <a:pt x="165" y="248"/>
                  <a:pt x="166" y="248"/>
                  <a:pt x="167" y="248"/>
                </a:cubicBezTo>
                <a:cubicBezTo>
                  <a:pt x="168" y="248"/>
                  <a:pt x="168" y="249"/>
                  <a:pt x="168" y="250"/>
                </a:cubicBezTo>
                <a:cubicBezTo>
                  <a:pt x="168" y="250"/>
                  <a:pt x="168" y="250"/>
                  <a:pt x="167" y="251"/>
                </a:cubicBezTo>
                <a:cubicBezTo>
                  <a:pt x="167" y="251"/>
                  <a:pt x="167" y="251"/>
                  <a:pt x="166" y="251"/>
                </a:cubicBezTo>
                <a:cubicBezTo>
                  <a:pt x="166" y="251"/>
                  <a:pt x="166" y="251"/>
                  <a:pt x="166" y="250"/>
                </a:cubicBezTo>
                <a:cubicBezTo>
                  <a:pt x="165" y="250"/>
                  <a:pt x="165" y="249"/>
                  <a:pt x="165" y="249"/>
                </a:cubicBezTo>
                <a:close/>
                <a:moveTo>
                  <a:pt x="129" y="161"/>
                </a:moveTo>
                <a:cubicBezTo>
                  <a:pt x="129" y="162"/>
                  <a:pt x="130" y="163"/>
                  <a:pt x="130" y="164"/>
                </a:cubicBezTo>
                <a:cubicBezTo>
                  <a:pt x="129" y="164"/>
                  <a:pt x="129" y="163"/>
                  <a:pt x="129" y="163"/>
                </a:cubicBezTo>
                <a:lnTo>
                  <a:pt x="129" y="161"/>
                </a:lnTo>
                <a:close/>
                <a:moveTo>
                  <a:pt x="174" y="123"/>
                </a:moveTo>
                <a:cubicBezTo>
                  <a:pt x="174" y="124"/>
                  <a:pt x="174" y="125"/>
                  <a:pt x="174" y="125"/>
                </a:cubicBezTo>
                <a:cubicBezTo>
                  <a:pt x="174" y="126"/>
                  <a:pt x="174" y="126"/>
                  <a:pt x="172" y="126"/>
                </a:cubicBezTo>
                <a:cubicBezTo>
                  <a:pt x="171" y="126"/>
                  <a:pt x="171" y="126"/>
                  <a:pt x="170" y="126"/>
                </a:cubicBezTo>
                <a:cubicBezTo>
                  <a:pt x="170" y="126"/>
                  <a:pt x="169" y="126"/>
                  <a:pt x="169" y="126"/>
                </a:cubicBezTo>
                <a:cubicBezTo>
                  <a:pt x="168" y="126"/>
                  <a:pt x="167" y="126"/>
                  <a:pt x="167" y="127"/>
                </a:cubicBezTo>
                <a:cubicBezTo>
                  <a:pt x="166" y="128"/>
                  <a:pt x="166" y="128"/>
                  <a:pt x="166" y="129"/>
                </a:cubicBezTo>
                <a:cubicBezTo>
                  <a:pt x="164" y="133"/>
                  <a:pt x="164" y="133"/>
                  <a:pt x="164" y="133"/>
                </a:cubicBezTo>
                <a:cubicBezTo>
                  <a:pt x="164" y="134"/>
                  <a:pt x="164" y="135"/>
                  <a:pt x="163" y="136"/>
                </a:cubicBezTo>
                <a:cubicBezTo>
                  <a:pt x="163" y="136"/>
                  <a:pt x="163" y="137"/>
                  <a:pt x="162" y="137"/>
                </a:cubicBezTo>
                <a:cubicBezTo>
                  <a:pt x="162" y="137"/>
                  <a:pt x="162" y="138"/>
                  <a:pt x="162" y="138"/>
                </a:cubicBezTo>
                <a:cubicBezTo>
                  <a:pt x="162" y="139"/>
                  <a:pt x="162" y="139"/>
                  <a:pt x="163" y="140"/>
                </a:cubicBezTo>
                <a:cubicBezTo>
                  <a:pt x="163" y="140"/>
                  <a:pt x="163" y="141"/>
                  <a:pt x="164" y="141"/>
                </a:cubicBezTo>
                <a:cubicBezTo>
                  <a:pt x="165" y="141"/>
                  <a:pt x="165" y="142"/>
                  <a:pt x="165" y="143"/>
                </a:cubicBezTo>
                <a:cubicBezTo>
                  <a:pt x="165" y="143"/>
                  <a:pt x="165" y="143"/>
                  <a:pt x="165" y="144"/>
                </a:cubicBezTo>
                <a:cubicBezTo>
                  <a:pt x="164" y="144"/>
                  <a:pt x="164" y="145"/>
                  <a:pt x="163" y="145"/>
                </a:cubicBezTo>
                <a:cubicBezTo>
                  <a:pt x="162" y="145"/>
                  <a:pt x="162" y="144"/>
                  <a:pt x="161" y="143"/>
                </a:cubicBezTo>
                <a:cubicBezTo>
                  <a:pt x="161" y="142"/>
                  <a:pt x="160" y="142"/>
                  <a:pt x="158" y="142"/>
                </a:cubicBezTo>
                <a:cubicBezTo>
                  <a:pt x="157" y="142"/>
                  <a:pt x="156" y="143"/>
                  <a:pt x="155" y="144"/>
                </a:cubicBezTo>
                <a:cubicBezTo>
                  <a:pt x="153" y="145"/>
                  <a:pt x="152" y="146"/>
                  <a:pt x="152" y="147"/>
                </a:cubicBezTo>
                <a:cubicBezTo>
                  <a:pt x="152" y="148"/>
                  <a:pt x="153" y="148"/>
                  <a:pt x="153" y="149"/>
                </a:cubicBezTo>
                <a:cubicBezTo>
                  <a:pt x="153" y="150"/>
                  <a:pt x="153" y="150"/>
                  <a:pt x="153" y="151"/>
                </a:cubicBezTo>
                <a:cubicBezTo>
                  <a:pt x="153" y="152"/>
                  <a:pt x="153" y="153"/>
                  <a:pt x="153" y="153"/>
                </a:cubicBezTo>
                <a:cubicBezTo>
                  <a:pt x="152" y="153"/>
                  <a:pt x="152" y="153"/>
                  <a:pt x="151" y="153"/>
                </a:cubicBezTo>
                <a:cubicBezTo>
                  <a:pt x="151" y="153"/>
                  <a:pt x="151" y="152"/>
                  <a:pt x="150" y="152"/>
                </a:cubicBezTo>
                <a:cubicBezTo>
                  <a:pt x="150" y="152"/>
                  <a:pt x="150" y="151"/>
                  <a:pt x="149" y="151"/>
                </a:cubicBezTo>
                <a:cubicBezTo>
                  <a:pt x="149" y="151"/>
                  <a:pt x="149" y="151"/>
                  <a:pt x="149" y="151"/>
                </a:cubicBezTo>
                <a:cubicBezTo>
                  <a:pt x="149" y="151"/>
                  <a:pt x="149" y="151"/>
                  <a:pt x="149" y="150"/>
                </a:cubicBezTo>
                <a:cubicBezTo>
                  <a:pt x="148" y="150"/>
                  <a:pt x="147" y="150"/>
                  <a:pt x="147" y="150"/>
                </a:cubicBezTo>
                <a:cubicBezTo>
                  <a:pt x="147" y="150"/>
                  <a:pt x="147" y="150"/>
                  <a:pt x="147" y="150"/>
                </a:cubicBezTo>
                <a:cubicBezTo>
                  <a:pt x="146" y="150"/>
                  <a:pt x="145" y="151"/>
                  <a:pt x="145" y="151"/>
                </a:cubicBezTo>
                <a:cubicBezTo>
                  <a:pt x="144" y="152"/>
                  <a:pt x="143" y="152"/>
                  <a:pt x="143" y="153"/>
                </a:cubicBezTo>
                <a:cubicBezTo>
                  <a:pt x="142" y="154"/>
                  <a:pt x="142" y="155"/>
                  <a:pt x="141" y="156"/>
                </a:cubicBezTo>
                <a:cubicBezTo>
                  <a:pt x="141" y="157"/>
                  <a:pt x="141" y="158"/>
                  <a:pt x="140" y="158"/>
                </a:cubicBezTo>
                <a:cubicBezTo>
                  <a:pt x="140" y="158"/>
                  <a:pt x="139" y="158"/>
                  <a:pt x="138" y="159"/>
                </a:cubicBezTo>
                <a:cubicBezTo>
                  <a:pt x="137" y="159"/>
                  <a:pt x="136" y="159"/>
                  <a:pt x="135" y="159"/>
                </a:cubicBezTo>
                <a:cubicBezTo>
                  <a:pt x="134" y="159"/>
                  <a:pt x="133" y="159"/>
                  <a:pt x="133" y="159"/>
                </a:cubicBezTo>
                <a:cubicBezTo>
                  <a:pt x="133" y="159"/>
                  <a:pt x="132" y="158"/>
                  <a:pt x="132" y="158"/>
                </a:cubicBezTo>
                <a:cubicBezTo>
                  <a:pt x="132" y="158"/>
                  <a:pt x="131" y="158"/>
                  <a:pt x="131" y="158"/>
                </a:cubicBezTo>
                <a:cubicBezTo>
                  <a:pt x="131" y="159"/>
                  <a:pt x="131" y="159"/>
                  <a:pt x="131" y="159"/>
                </a:cubicBezTo>
                <a:cubicBezTo>
                  <a:pt x="131" y="159"/>
                  <a:pt x="131" y="159"/>
                  <a:pt x="131" y="159"/>
                </a:cubicBezTo>
                <a:cubicBezTo>
                  <a:pt x="131" y="159"/>
                  <a:pt x="131" y="159"/>
                  <a:pt x="131" y="159"/>
                </a:cubicBezTo>
                <a:cubicBezTo>
                  <a:pt x="131" y="159"/>
                  <a:pt x="131" y="159"/>
                  <a:pt x="132" y="159"/>
                </a:cubicBezTo>
                <a:cubicBezTo>
                  <a:pt x="132" y="160"/>
                  <a:pt x="131" y="160"/>
                  <a:pt x="131" y="160"/>
                </a:cubicBezTo>
                <a:cubicBezTo>
                  <a:pt x="131" y="160"/>
                  <a:pt x="130" y="160"/>
                  <a:pt x="130" y="160"/>
                </a:cubicBezTo>
                <a:cubicBezTo>
                  <a:pt x="130" y="160"/>
                  <a:pt x="130" y="160"/>
                  <a:pt x="130" y="160"/>
                </a:cubicBezTo>
                <a:cubicBezTo>
                  <a:pt x="130" y="158"/>
                  <a:pt x="130" y="158"/>
                  <a:pt x="130" y="158"/>
                </a:cubicBezTo>
                <a:cubicBezTo>
                  <a:pt x="130" y="158"/>
                  <a:pt x="130" y="158"/>
                  <a:pt x="129" y="158"/>
                </a:cubicBezTo>
                <a:cubicBezTo>
                  <a:pt x="129" y="158"/>
                  <a:pt x="129" y="158"/>
                  <a:pt x="128" y="158"/>
                </a:cubicBezTo>
                <a:cubicBezTo>
                  <a:pt x="128" y="158"/>
                  <a:pt x="128" y="158"/>
                  <a:pt x="128" y="158"/>
                </a:cubicBezTo>
                <a:cubicBezTo>
                  <a:pt x="128" y="158"/>
                  <a:pt x="128" y="158"/>
                  <a:pt x="128" y="158"/>
                </a:cubicBezTo>
                <a:cubicBezTo>
                  <a:pt x="128" y="158"/>
                  <a:pt x="128" y="158"/>
                  <a:pt x="128" y="158"/>
                </a:cubicBezTo>
                <a:cubicBezTo>
                  <a:pt x="128" y="158"/>
                  <a:pt x="127" y="158"/>
                  <a:pt x="127" y="158"/>
                </a:cubicBezTo>
                <a:cubicBezTo>
                  <a:pt x="127" y="157"/>
                  <a:pt x="127" y="157"/>
                  <a:pt x="127" y="157"/>
                </a:cubicBezTo>
                <a:cubicBezTo>
                  <a:pt x="126" y="157"/>
                  <a:pt x="125" y="157"/>
                  <a:pt x="124" y="158"/>
                </a:cubicBezTo>
                <a:cubicBezTo>
                  <a:pt x="123" y="158"/>
                  <a:pt x="122" y="159"/>
                  <a:pt x="122" y="160"/>
                </a:cubicBezTo>
                <a:cubicBezTo>
                  <a:pt x="122" y="161"/>
                  <a:pt x="122" y="162"/>
                  <a:pt x="122" y="163"/>
                </a:cubicBezTo>
                <a:cubicBezTo>
                  <a:pt x="122" y="164"/>
                  <a:pt x="122" y="164"/>
                  <a:pt x="122" y="165"/>
                </a:cubicBezTo>
                <a:cubicBezTo>
                  <a:pt x="122" y="165"/>
                  <a:pt x="122" y="166"/>
                  <a:pt x="122" y="166"/>
                </a:cubicBezTo>
                <a:cubicBezTo>
                  <a:pt x="121" y="167"/>
                  <a:pt x="121" y="167"/>
                  <a:pt x="121" y="167"/>
                </a:cubicBezTo>
                <a:cubicBezTo>
                  <a:pt x="120" y="167"/>
                  <a:pt x="120" y="167"/>
                  <a:pt x="120" y="166"/>
                </a:cubicBezTo>
                <a:cubicBezTo>
                  <a:pt x="120" y="165"/>
                  <a:pt x="120" y="164"/>
                  <a:pt x="120" y="164"/>
                </a:cubicBezTo>
                <a:cubicBezTo>
                  <a:pt x="120" y="163"/>
                  <a:pt x="120" y="162"/>
                  <a:pt x="120" y="162"/>
                </a:cubicBezTo>
                <a:cubicBezTo>
                  <a:pt x="120" y="161"/>
                  <a:pt x="120" y="161"/>
                  <a:pt x="120" y="161"/>
                </a:cubicBezTo>
                <a:cubicBezTo>
                  <a:pt x="120" y="160"/>
                  <a:pt x="120" y="160"/>
                  <a:pt x="119" y="159"/>
                </a:cubicBezTo>
                <a:cubicBezTo>
                  <a:pt x="119" y="159"/>
                  <a:pt x="119" y="158"/>
                  <a:pt x="119" y="158"/>
                </a:cubicBezTo>
                <a:cubicBezTo>
                  <a:pt x="119" y="158"/>
                  <a:pt x="119" y="158"/>
                  <a:pt x="119" y="158"/>
                </a:cubicBezTo>
                <a:cubicBezTo>
                  <a:pt x="118" y="157"/>
                  <a:pt x="118" y="157"/>
                  <a:pt x="117" y="157"/>
                </a:cubicBezTo>
                <a:cubicBezTo>
                  <a:pt x="116" y="157"/>
                  <a:pt x="115" y="158"/>
                  <a:pt x="114" y="159"/>
                </a:cubicBezTo>
                <a:cubicBezTo>
                  <a:pt x="114" y="159"/>
                  <a:pt x="114" y="160"/>
                  <a:pt x="114" y="162"/>
                </a:cubicBezTo>
                <a:cubicBezTo>
                  <a:pt x="114" y="163"/>
                  <a:pt x="113" y="164"/>
                  <a:pt x="113" y="165"/>
                </a:cubicBezTo>
                <a:cubicBezTo>
                  <a:pt x="113" y="166"/>
                  <a:pt x="112" y="167"/>
                  <a:pt x="110" y="167"/>
                </a:cubicBezTo>
                <a:cubicBezTo>
                  <a:pt x="110" y="167"/>
                  <a:pt x="110" y="166"/>
                  <a:pt x="110" y="166"/>
                </a:cubicBezTo>
                <a:cubicBezTo>
                  <a:pt x="109" y="166"/>
                  <a:pt x="109" y="166"/>
                  <a:pt x="109" y="165"/>
                </a:cubicBezTo>
                <a:cubicBezTo>
                  <a:pt x="109" y="165"/>
                  <a:pt x="109" y="165"/>
                  <a:pt x="109" y="165"/>
                </a:cubicBezTo>
                <a:cubicBezTo>
                  <a:pt x="110" y="165"/>
                  <a:pt x="110" y="165"/>
                  <a:pt x="110" y="165"/>
                </a:cubicBezTo>
                <a:cubicBezTo>
                  <a:pt x="110" y="164"/>
                  <a:pt x="109" y="164"/>
                  <a:pt x="109" y="164"/>
                </a:cubicBezTo>
                <a:cubicBezTo>
                  <a:pt x="110" y="164"/>
                  <a:pt x="110" y="163"/>
                  <a:pt x="110" y="163"/>
                </a:cubicBezTo>
                <a:cubicBezTo>
                  <a:pt x="110" y="162"/>
                  <a:pt x="110" y="161"/>
                  <a:pt x="110" y="161"/>
                </a:cubicBezTo>
                <a:cubicBezTo>
                  <a:pt x="111" y="161"/>
                  <a:pt x="111" y="161"/>
                  <a:pt x="111" y="160"/>
                </a:cubicBezTo>
                <a:cubicBezTo>
                  <a:pt x="111" y="159"/>
                  <a:pt x="111" y="158"/>
                  <a:pt x="111" y="158"/>
                </a:cubicBezTo>
                <a:cubicBezTo>
                  <a:pt x="111" y="158"/>
                  <a:pt x="110" y="158"/>
                  <a:pt x="109" y="158"/>
                </a:cubicBezTo>
                <a:cubicBezTo>
                  <a:pt x="109" y="158"/>
                  <a:pt x="109" y="159"/>
                  <a:pt x="109" y="159"/>
                </a:cubicBezTo>
                <a:cubicBezTo>
                  <a:pt x="109" y="159"/>
                  <a:pt x="109" y="158"/>
                  <a:pt x="109" y="158"/>
                </a:cubicBezTo>
                <a:cubicBezTo>
                  <a:pt x="109" y="157"/>
                  <a:pt x="108" y="157"/>
                  <a:pt x="107" y="157"/>
                </a:cubicBezTo>
                <a:cubicBezTo>
                  <a:pt x="106" y="157"/>
                  <a:pt x="106" y="157"/>
                  <a:pt x="106" y="158"/>
                </a:cubicBezTo>
                <a:cubicBezTo>
                  <a:pt x="105" y="158"/>
                  <a:pt x="105" y="159"/>
                  <a:pt x="105" y="159"/>
                </a:cubicBezTo>
                <a:cubicBezTo>
                  <a:pt x="105" y="159"/>
                  <a:pt x="105" y="160"/>
                  <a:pt x="105" y="160"/>
                </a:cubicBezTo>
                <a:cubicBezTo>
                  <a:pt x="105" y="161"/>
                  <a:pt x="105" y="161"/>
                  <a:pt x="105" y="161"/>
                </a:cubicBezTo>
                <a:cubicBezTo>
                  <a:pt x="105" y="162"/>
                  <a:pt x="105" y="162"/>
                  <a:pt x="105" y="162"/>
                </a:cubicBezTo>
                <a:cubicBezTo>
                  <a:pt x="104" y="163"/>
                  <a:pt x="104" y="163"/>
                  <a:pt x="104" y="163"/>
                </a:cubicBezTo>
                <a:cubicBezTo>
                  <a:pt x="104" y="163"/>
                  <a:pt x="104" y="163"/>
                  <a:pt x="104" y="162"/>
                </a:cubicBezTo>
                <a:cubicBezTo>
                  <a:pt x="104" y="160"/>
                  <a:pt x="104" y="160"/>
                  <a:pt x="104" y="160"/>
                </a:cubicBezTo>
                <a:cubicBezTo>
                  <a:pt x="104" y="160"/>
                  <a:pt x="104" y="160"/>
                  <a:pt x="104" y="160"/>
                </a:cubicBezTo>
                <a:cubicBezTo>
                  <a:pt x="104" y="160"/>
                  <a:pt x="104" y="160"/>
                  <a:pt x="104" y="160"/>
                </a:cubicBezTo>
                <a:cubicBezTo>
                  <a:pt x="104" y="160"/>
                  <a:pt x="104" y="160"/>
                  <a:pt x="104" y="160"/>
                </a:cubicBezTo>
                <a:cubicBezTo>
                  <a:pt x="104" y="160"/>
                  <a:pt x="104" y="159"/>
                  <a:pt x="103" y="159"/>
                </a:cubicBezTo>
                <a:cubicBezTo>
                  <a:pt x="102" y="158"/>
                  <a:pt x="100" y="157"/>
                  <a:pt x="99" y="156"/>
                </a:cubicBezTo>
                <a:cubicBezTo>
                  <a:pt x="98" y="155"/>
                  <a:pt x="97" y="154"/>
                  <a:pt x="96" y="153"/>
                </a:cubicBezTo>
                <a:cubicBezTo>
                  <a:pt x="94" y="152"/>
                  <a:pt x="94" y="151"/>
                  <a:pt x="94" y="150"/>
                </a:cubicBezTo>
                <a:cubicBezTo>
                  <a:pt x="93" y="151"/>
                  <a:pt x="92" y="151"/>
                  <a:pt x="91" y="151"/>
                </a:cubicBezTo>
                <a:cubicBezTo>
                  <a:pt x="90" y="151"/>
                  <a:pt x="89" y="152"/>
                  <a:pt x="89" y="152"/>
                </a:cubicBezTo>
                <a:cubicBezTo>
                  <a:pt x="88" y="152"/>
                  <a:pt x="88" y="151"/>
                  <a:pt x="87" y="151"/>
                </a:cubicBezTo>
                <a:cubicBezTo>
                  <a:pt x="86" y="150"/>
                  <a:pt x="86" y="149"/>
                  <a:pt x="85" y="149"/>
                </a:cubicBezTo>
                <a:cubicBezTo>
                  <a:pt x="87" y="149"/>
                  <a:pt x="87" y="148"/>
                  <a:pt x="87" y="146"/>
                </a:cubicBezTo>
                <a:cubicBezTo>
                  <a:pt x="87" y="146"/>
                  <a:pt x="87" y="145"/>
                  <a:pt x="87" y="145"/>
                </a:cubicBezTo>
                <a:cubicBezTo>
                  <a:pt x="86" y="144"/>
                  <a:pt x="86" y="144"/>
                  <a:pt x="85" y="144"/>
                </a:cubicBezTo>
                <a:cubicBezTo>
                  <a:pt x="85" y="144"/>
                  <a:pt x="84" y="144"/>
                  <a:pt x="83" y="145"/>
                </a:cubicBezTo>
                <a:cubicBezTo>
                  <a:pt x="83" y="145"/>
                  <a:pt x="82" y="145"/>
                  <a:pt x="81" y="145"/>
                </a:cubicBezTo>
                <a:cubicBezTo>
                  <a:pt x="80" y="145"/>
                  <a:pt x="79" y="145"/>
                  <a:pt x="79" y="144"/>
                </a:cubicBezTo>
                <a:cubicBezTo>
                  <a:pt x="79" y="143"/>
                  <a:pt x="80" y="143"/>
                  <a:pt x="81" y="142"/>
                </a:cubicBezTo>
                <a:cubicBezTo>
                  <a:pt x="82" y="141"/>
                  <a:pt x="82" y="141"/>
                  <a:pt x="82" y="139"/>
                </a:cubicBezTo>
                <a:cubicBezTo>
                  <a:pt x="82" y="139"/>
                  <a:pt x="82" y="139"/>
                  <a:pt x="82" y="138"/>
                </a:cubicBezTo>
                <a:cubicBezTo>
                  <a:pt x="81" y="138"/>
                  <a:pt x="80" y="137"/>
                  <a:pt x="80" y="136"/>
                </a:cubicBezTo>
                <a:cubicBezTo>
                  <a:pt x="79" y="135"/>
                  <a:pt x="78" y="135"/>
                  <a:pt x="77" y="135"/>
                </a:cubicBezTo>
                <a:cubicBezTo>
                  <a:pt x="76" y="135"/>
                  <a:pt x="75" y="135"/>
                  <a:pt x="74" y="135"/>
                </a:cubicBezTo>
                <a:cubicBezTo>
                  <a:pt x="73" y="136"/>
                  <a:pt x="72" y="136"/>
                  <a:pt x="70" y="137"/>
                </a:cubicBezTo>
                <a:cubicBezTo>
                  <a:pt x="70" y="137"/>
                  <a:pt x="71" y="136"/>
                  <a:pt x="71" y="135"/>
                </a:cubicBezTo>
                <a:cubicBezTo>
                  <a:pt x="72" y="134"/>
                  <a:pt x="72" y="133"/>
                  <a:pt x="72" y="133"/>
                </a:cubicBezTo>
                <a:cubicBezTo>
                  <a:pt x="72" y="132"/>
                  <a:pt x="72" y="132"/>
                  <a:pt x="71" y="132"/>
                </a:cubicBezTo>
                <a:cubicBezTo>
                  <a:pt x="71" y="132"/>
                  <a:pt x="72" y="131"/>
                  <a:pt x="72" y="131"/>
                </a:cubicBezTo>
                <a:cubicBezTo>
                  <a:pt x="72" y="131"/>
                  <a:pt x="72" y="131"/>
                  <a:pt x="72" y="131"/>
                </a:cubicBezTo>
                <a:cubicBezTo>
                  <a:pt x="72" y="130"/>
                  <a:pt x="71" y="130"/>
                  <a:pt x="71" y="130"/>
                </a:cubicBezTo>
                <a:cubicBezTo>
                  <a:pt x="70" y="130"/>
                  <a:pt x="70" y="129"/>
                  <a:pt x="70" y="128"/>
                </a:cubicBezTo>
                <a:cubicBezTo>
                  <a:pt x="70" y="127"/>
                  <a:pt x="70" y="126"/>
                  <a:pt x="71" y="125"/>
                </a:cubicBezTo>
                <a:cubicBezTo>
                  <a:pt x="72" y="124"/>
                  <a:pt x="72" y="122"/>
                  <a:pt x="72" y="122"/>
                </a:cubicBezTo>
                <a:cubicBezTo>
                  <a:pt x="72" y="120"/>
                  <a:pt x="72" y="119"/>
                  <a:pt x="71" y="118"/>
                </a:cubicBezTo>
                <a:cubicBezTo>
                  <a:pt x="70" y="118"/>
                  <a:pt x="69" y="117"/>
                  <a:pt x="68" y="117"/>
                </a:cubicBezTo>
                <a:cubicBezTo>
                  <a:pt x="67" y="116"/>
                  <a:pt x="66" y="116"/>
                  <a:pt x="65" y="115"/>
                </a:cubicBezTo>
                <a:cubicBezTo>
                  <a:pt x="64" y="115"/>
                  <a:pt x="64" y="114"/>
                  <a:pt x="64" y="112"/>
                </a:cubicBezTo>
                <a:cubicBezTo>
                  <a:pt x="64" y="112"/>
                  <a:pt x="64" y="111"/>
                  <a:pt x="65" y="110"/>
                </a:cubicBezTo>
                <a:cubicBezTo>
                  <a:pt x="67" y="107"/>
                  <a:pt x="67" y="107"/>
                  <a:pt x="67" y="107"/>
                </a:cubicBezTo>
                <a:cubicBezTo>
                  <a:pt x="70" y="103"/>
                  <a:pt x="70" y="103"/>
                  <a:pt x="70" y="103"/>
                </a:cubicBezTo>
                <a:cubicBezTo>
                  <a:pt x="70" y="102"/>
                  <a:pt x="69" y="102"/>
                  <a:pt x="69" y="102"/>
                </a:cubicBezTo>
                <a:cubicBezTo>
                  <a:pt x="70" y="102"/>
                  <a:pt x="70" y="101"/>
                  <a:pt x="70" y="100"/>
                </a:cubicBezTo>
                <a:cubicBezTo>
                  <a:pt x="70" y="99"/>
                  <a:pt x="70" y="98"/>
                  <a:pt x="69" y="98"/>
                </a:cubicBezTo>
                <a:cubicBezTo>
                  <a:pt x="69" y="97"/>
                  <a:pt x="68" y="97"/>
                  <a:pt x="67" y="97"/>
                </a:cubicBezTo>
                <a:cubicBezTo>
                  <a:pt x="66" y="96"/>
                  <a:pt x="66" y="96"/>
                  <a:pt x="66" y="96"/>
                </a:cubicBezTo>
                <a:cubicBezTo>
                  <a:pt x="65" y="96"/>
                  <a:pt x="65" y="96"/>
                  <a:pt x="65" y="95"/>
                </a:cubicBezTo>
                <a:cubicBezTo>
                  <a:pt x="65" y="95"/>
                  <a:pt x="65" y="94"/>
                  <a:pt x="66" y="94"/>
                </a:cubicBezTo>
                <a:cubicBezTo>
                  <a:pt x="66" y="94"/>
                  <a:pt x="67" y="93"/>
                  <a:pt x="67" y="93"/>
                </a:cubicBezTo>
                <a:cubicBezTo>
                  <a:pt x="67" y="93"/>
                  <a:pt x="67" y="93"/>
                  <a:pt x="67" y="93"/>
                </a:cubicBezTo>
                <a:cubicBezTo>
                  <a:pt x="68" y="94"/>
                  <a:pt x="68" y="94"/>
                  <a:pt x="69" y="94"/>
                </a:cubicBezTo>
                <a:cubicBezTo>
                  <a:pt x="70" y="94"/>
                  <a:pt x="70" y="93"/>
                  <a:pt x="71" y="92"/>
                </a:cubicBezTo>
                <a:cubicBezTo>
                  <a:pt x="71" y="91"/>
                  <a:pt x="71" y="90"/>
                  <a:pt x="71" y="90"/>
                </a:cubicBezTo>
                <a:cubicBezTo>
                  <a:pt x="71" y="90"/>
                  <a:pt x="71" y="90"/>
                  <a:pt x="71" y="89"/>
                </a:cubicBezTo>
                <a:cubicBezTo>
                  <a:pt x="70" y="88"/>
                  <a:pt x="70" y="88"/>
                  <a:pt x="70" y="87"/>
                </a:cubicBezTo>
                <a:cubicBezTo>
                  <a:pt x="70" y="87"/>
                  <a:pt x="70" y="87"/>
                  <a:pt x="70" y="87"/>
                </a:cubicBezTo>
                <a:cubicBezTo>
                  <a:pt x="70" y="86"/>
                  <a:pt x="70" y="86"/>
                  <a:pt x="70" y="86"/>
                </a:cubicBezTo>
                <a:cubicBezTo>
                  <a:pt x="70" y="86"/>
                  <a:pt x="70" y="85"/>
                  <a:pt x="70" y="85"/>
                </a:cubicBezTo>
                <a:cubicBezTo>
                  <a:pt x="70" y="85"/>
                  <a:pt x="70" y="85"/>
                  <a:pt x="70" y="85"/>
                </a:cubicBezTo>
                <a:cubicBezTo>
                  <a:pt x="70" y="85"/>
                  <a:pt x="70" y="84"/>
                  <a:pt x="70" y="84"/>
                </a:cubicBezTo>
                <a:cubicBezTo>
                  <a:pt x="71" y="84"/>
                  <a:pt x="71" y="84"/>
                  <a:pt x="71" y="83"/>
                </a:cubicBezTo>
                <a:cubicBezTo>
                  <a:pt x="71" y="82"/>
                  <a:pt x="70" y="82"/>
                  <a:pt x="70" y="81"/>
                </a:cubicBezTo>
                <a:cubicBezTo>
                  <a:pt x="69" y="80"/>
                  <a:pt x="68" y="79"/>
                  <a:pt x="68" y="78"/>
                </a:cubicBezTo>
                <a:cubicBezTo>
                  <a:pt x="65" y="76"/>
                  <a:pt x="65" y="76"/>
                  <a:pt x="65" y="76"/>
                </a:cubicBezTo>
                <a:cubicBezTo>
                  <a:pt x="65" y="75"/>
                  <a:pt x="65" y="74"/>
                  <a:pt x="66" y="74"/>
                </a:cubicBezTo>
                <a:cubicBezTo>
                  <a:pt x="67" y="74"/>
                  <a:pt x="68" y="75"/>
                  <a:pt x="70" y="76"/>
                </a:cubicBezTo>
                <a:cubicBezTo>
                  <a:pt x="71" y="78"/>
                  <a:pt x="73" y="78"/>
                  <a:pt x="74" y="78"/>
                </a:cubicBezTo>
                <a:cubicBezTo>
                  <a:pt x="75" y="78"/>
                  <a:pt x="75" y="78"/>
                  <a:pt x="76" y="77"/>
                </a:cubicBezTo>
                <a:cubicBezTo>
                  <a:pt x="76" y="76"/>
                  <a:pt x="76" y="76"/>
                  <a:pt x="77" y="75"/>
                </a:cubicBezTo>
                <a:cubicBezTo>
                  <a:pt x="77" y="74"/>
                  <a:pt x="77" y="73"/>
                  <a:pt x="77" y="71"/>
                </a:cubicBezTo>
                <a:cubicBezTo>
                  <a:pt x="77" y="70"/>
                  <a:pt x="77" y="70"/>
                  <a:pt x="76" y="69"/>
                </a:cubicBezTo>
                <a:cubicBezTo>
                  <a:pt x="75" y="69"/>
                  <a:pt x="75" y="68"/>
                  <a:pt x="75" y="67"/>
                </a:cubicBezTo>
                <a:cubicBezTo>
                  <a:pt x="75" y="66"/>
                  <a:pt x="76" y="66"/>
                  <a:pt x="77" y="66"/>
                </a:cubicBezTo>
                <a:cubicBezTo>
                  <a:pt x="77" y="66"/>
                  <a:pt x="77" y="66"/>
                  <a:pt x="78" y="66"/>
                </a:cubicBezTo>
                <a:cubicBezTo>
                  <a:pt x="78" y="67"/>
                  <a:pt x="79" y="67"/>
                  <a:pt x="80" y="67"/>
                </a:cubicBezTo>
                <a:cubicBezTo>
                  <a:pt x="80" y="67"/>
                  <a:pt x="81" y="67"/>
                  <a:pt x="82" y="67"/>
                </a:cubicBezTo>
                <a:cubicBezTo>
                  <a:pt x="83" y="67"/>
                  <a:pt x="83" y="67"/>
                  <a:pt x="83" y="67"/>
                </a:cubicBezTo>
                <a:cubicBezTo>
                  <a:pt x="83" y="67"/>
                  <a:pt x="83" y="66"/>
                  <a:pt x="83" y="66"/>
                </a:cubicBezTo>
                <a:cubicBezTo>
                  <a:pt x="83" y="65"/>
                  <a:pt x="83" y="64"/>
                  <a:pt x="82" y="64"/>
                </a:cubicBezTo>
                <a:cubicBezTo>
                  <a:pt x="81" y="64"/>
                  <a:pt x="80" y="63"/>
                  <a:pt x="79" y="63"/>
                </a:cubicBezTo>
                <a:cubicBezTo>
                  <a:pt x="78" y="62"/>
                  <a:pt x="77" y="62"/>
                  <a:pt x="76" y="61"/>
                </a:cubicBezTo>
                <a:cubicBezTo>
                  <a:pt x="75" y="61"/>
                  <a:pt x="75" y="60"/>
                  <a:pt x="75" y="59"/>
                </a:cubicBezTo>
                <a:cubicBezTo>
                  <a:pt x="76" y="59"/>
                  <a:pt x="76" y="59"/>
                  <a:pt x="77" y="60"/>
                </a:cubicBezTo>
                <a:cubicBezTo>
                  <a:pt x="77" y="60"/>
                  <a:pt x="78" y="60"/>
                  <a:pt x="78" y="60"/>
                </a:cubicBezTo>
                <a:cubicBezTo>
                  <a:pt x="79" y="60"/>
                  <a:pt x="79" y="60"/>
                  <a:pt x="79" y="60"/>
                </a:cubicBezTo>
                <a:cubicBezTo>
                  <a:pt x="79" y="59"/>
                  <a:pt x="79" y="59"/>
                  <a:pt x="79" y="59"/>
                </a:cubicBezTo>
                <a:cubicBezTo>
                  <a:pt x="78" y="58"/>
                  <a:pt x="78" y="58"/>
                  <a:pt x="78" y="58"/>
                </a:cubicBezTo>
                <a:cubicBezTo>
                  <a:pt x="80" y="58"/>
                  <a:pt x="81" y="59"/>
                  <a:pt x="82" y="60"/>
                </a:cubicBezTo>
                <a:cubicBezTo>
                  <a:pt x="82" y="60"/>
                  <a:pt x="83" y="61"/>
                  <a:pt x="85" y="61"/>
                </a:cubicBezTo>
                <a:cubicBezTo>
                  <a:pt x="89" y="61"/>
                  <a:pt x="91" y="59"/>
                  <a:pt x="92" y="54"/>
                </a:cubicBezTo>
                <a:cubicBezTo>
                  <a:pt x="91" y="54"/>
                  <a:pt x="90" y="53"/>
                  <a:pt x="90" y="51"/>
                </a:cubicBezTo>
                <a:cubicBezTo>
                  <a:pt x="90" y="50"/>
                  <a:pt x="91" y="49"/>
                  <a:pt x="91" y="49"/>
                </a:cubicBezTo>
                <a:cubicBezTo>
                  <a:pt x="92" y="49"/>
                  <a:pt x="93" y="50"/>
                  <a:pt x="93" y="50"/>
                </a:cubicBezTo>
                <a:cubicBezTo>
                  <a:pt x="93" y="51"/>
                  <a:pt x="94" y="52"/>
                  <a:pt x="94" y="52"/>
                </a:cubicBezTo>
                <a:cubicBezTo>
                  <a:pt x="95" y="54"/>
                  <a:pt x="95" y="54"/>
                  <a:pt x="95" y="54"/>
                </a:cubicBezTo>
                <a:cubicBezTo>
                  <a:pt x="95" y="55"/>
                  <a:pt x="95" y="55"/>
                  <a:pt x="96" y="55"/>
                </a:cubicBezTo>
                <a:cubicBezTo>
                  <a:pt x="97" y="55"/>
                  <a:pt x="98" y="54"/>
                  <a:pt x="99" y="53"/>
                </a:cubicBezTo>
                <a:cubicBezTo>
                  <a:pt x="99" y="51"/>
                  <a:pt x="99" y="50"/>
                  <a:pt x="100" y="49"/>
                </a:cubicBezTo>
                <a:cubicBezTo>
                  <a:pt x="100" y="49"/>
                  <a:pt x="100" y="49"/>
                  <a:pt x="100" y="49"/>
                </a:cubicBezTo>
                <a:cubicBezTo>
                  <a:pt x="100" y="49"/>
                  <a:pt x="100" y="50"/>
                  <a:pt x="101" y="50"/>
                </a:cubicBezTo>
                <a:cubicBezTo>
                  <a:pt x="102" y="51"/>
                  <a:pt x="103" y="51"/>
                  <a:pt x="105" y="51"/>
                </a:cubicBezTo>
                <a:cubicBezTo>
                  <a:pt x="105" y="51"/>
                  <a:pt x="106" y="51"/>
                  <a:pt x="107" y="51"/>
                </a:cubicBezTo>
                <a:cubicBezTo>
                  <a:pt x="107" y="51"/>
                  <a:pt x="107" y="50"/>
                  <a:pt x="107" y="48"/>
                </a:cubicBezTo>
                <a:cubicBezTo>
                  <a:pt x="107" y="48"/>
                  <a:pt x="107" y="47"/>
                  <a:pt x="107" y="47"/>
                </a:cubicBezTo>
                <a:cubicBezTo>
                  <a:pt x="107" y="45"/>
                  <a:pt x="107" y="45"/>
                  <a:pt x="107" y="45"/>
                </a:cubicBezTo>
                <a:cubicBezTo>
                  <a:pt x="107" y="45"/>
                  <a:pt x="107" y="44"/>
                  <a:pt x="107" y="44"/>
                </a:cubicBezTo>
                <a:cubicBezTo>
                  <a:pt x="108" y="44"/>
                  <a:pt x="108" y="44"/>
                  <a:pt x="108" y="43"/>
                </a:cubicBezTo>
                <a:cubicBezTo>
                  <a:pt x="109" y="43"/>
                  <a:pt x="109" y="43"/>
                  <a:pt x="109" y="43"/>
                </a:cubicBezTo>
                <a:cubicBezTo>
                  <a:pt x="109" y="43"/>
                  <a:pt x="110" y="44"/>
                  <a:pt x="110" y="45"/>
                </a:cubicBezTo>
                <a:cubicBezTo>
                  <a:pt x="110" y="45"/>
                  <a:pt x="110" y="45"/>
                  <a:pt x="110" y="45"/>
                </a:cubicBezTo>
                <a:cubicBezTo>
                  <a:pt x="110" y="46"/>
                  <a:pt x="110" y="46"/>
                  <a:pt x="110" y="46"/>
                </a:cubicBezTo>
                <a:cubicBezTo>
                  <a:pt x="110" y="46"/>
                  <a:pt x="110" y="46"/>
                  <a:pt x="110" y="47"/>
                </a:cubicBezTo>
                <a:cubicBezTo>
                  <a:pt x="110" y="48"/>
                  <a:pt x="110" y="49"/>
                  <a:pt x="111" y="49"/>
                </a:cubicBezTo>
                <a:cubicBezTo>
                  <a:pt x="112" y="49"/>
                  <a:pt x="112" y="50"/>
                  <a:pt x="113" y="50"/>
                </a:cubicBezTo>
                <a:cubicBezTo>
                  <a:pt x="113" y="49"/>
                  <a:pt x="114" y="49"/>
                  <a:pt x="114" y="49"/>
                </a:cubicBezTo>
                <a:cubicBezTo>
                  <a:pt x="116" y="49"/>
                  <a:pt x="116" y="49"/>
                  <a:pt x="116" y="49"/>
                </a:cubicBezTo>
                <a:cubicBezTo>
                  <a:pt x="117" y="49"/>
                  <a:pt x="117" y="49"/>
                  <a:pt x="118" y="49"/>
                </a:cubicBezTo>
                <a:cubicBezTo>
                  <a:pt x="119" y="48"/>
                  <a:pt x="119" y="48"/>
                  <a:pt x="119" y="47"/>
                </a:cubicBezTo>
                <a:cubicBezTo>
                  <a:pt x="119" y="46"/>
                  <a:pt x="119" y="46"/>
                  <a:pt x="119" y="46"/>
                </a:cubicBezTo>
                <a:cubicBezTo>
                  <a:pt x="119" y="46"/>
                  <a:pt x="119" y="45"/>
                  <a:pt x="119" y="45"/>
                </a:cubicBezTo>
                <a:cubicBezTo>
                  <a:pt x="119" y="45"/>
                  <a:pt x="119" y="44"/>
                  <a:pt x="120" y="44"/>
                </a:cubicBezTo>
                <a:cubicBezTo>
                  <a:pt x="120" y="44"/>
                  <a:pt x="120" y="44"/>
                  <a:pt x="120" y="44"/>
                </a:cubicBezTo>
                <a:cubicBezTo>
                  <a:pt x="121" y="44"/>
                  <a:pt x="121" y="44"/>
                  <a:pt x="121" y="45"/>
                </a:cubicBezTo>
                <a:cubicBezTo>
                  <a:pt x="122" y="45"/>
                  <a:pt x="122" y="46"/>
                  <a:pt x="122" y="47"/>
                </a:cubicBezTo>
                <a:cubicBezTo>
                  <a:pt x="122" y="47"/>
                  <a:pt x="122" y="48"/>
                  <a:pt x="123" y="48"/>
                </a:cubicBezTo>
                <a:cubicBezTo>
                  <a:pt x="123" y="49"/>
                  <a:pt x="124" y="49"/>
                  <a:pt x="125" y="49"/>
                </a:cubicBezTo>
                <a:cubicBezTo>
                  <a:pt x="125" y="49"/>
                  <a:pt x="125" y="49"/>
                  <a:pt x="126" y="48"/>
                </a:cubicBezTo>
                <a:cubicBezTo>
                  <a:pt x="126" y="48"/>
                  <a:pt x="127" y="47"/>
                  <a:pt x="127" y="47"/>
                </a:cubicBezTo>
                <a:cubicBezTo>
                  <a:pt x="128" y="46"/>
                  <a:pt x="129" y="46"/>
                  <a:pt x="129" y="45"/>
                </a:cubicBezTo>
                <a:cubicBezTo>
                  <a:pt x="130" y="45"/>
                  <a:pt x="130" y="45"/>
                  <a:pt x="130" y="45"/>
                </a:cubicBezTo>
                <a:cubicBezTo>
                  <a:pt x="131" y="45"/>
                  <a:pt x="131" y="45"/>
                  <a:pt x="132" y="45"/>
                </a:cubicBezTo>
                <a:cubicBezTo>
                  <a:pt x="133" y="47"/>
                  <a:pt x="133" y="47"/>
                  <a:pt x="133" y="47"/>
                </a:cubicBezTo>
                <a:cubicBezTo>
                  <a:pt x="133" y="48"/>
                  <a:pt x="134" y="49"/>
                  <a:pt x="134" y="49"/>
                </a:cubicBezTo>
                <a:cubicBezTo>
                  <a:pt x="135" y="50"/>
                  <a:pt x="136" y="50"/>
                  <a:pt x="137" y="50"/>
                </a:cubicBezTo>
                <a:cubicBezTo>
                  <a:pt x="137" y="50"/>
                  <a:pt x="138" y="49"/>
                  <a:pt x="139" y="48"/>
                </a:cubicBezTo>
                <a:cubicBezTo>
                  <a:pt x="140" y="47"/>
                  <a:pt x="141" y="46"/>
                  <a:pt x="142" y="46"/>
                </a:cubicBezTo>
                <a:cubicBezTo>
                  <a:pt x="143" y="46"/>
                  <a:pt x="143" y="46"/>
                  <a:pt x="143" y="47"/>
                </a:cubicBezTo>
                <a:cubicBezTo>
                  <a:pt x="143" y="48"/>
                  <a:pt x="143" y="48"/>
                  <a:pt x="143" y="48"/>
                </a:cubicBezTo>
                <a:cubicBezTo>
                  <a:pt x="143" y="49"/>
                  <a:pt x="143" y="50"/>
                  <a:pt x="143" y="50"/>
                </a:cubicBezTo>
                <a:cubicBezTo>
                  <a:pt x="143" y="51"/>
                  <a:pt x="143" y="51"/>
                  <a:pt x="142" y="52"/>
                </a:cubicBezTo>
                <a:cubicBezTo>
                  <a:pt x="142" y="52"/>
                  <a:pt x="142" y="52"/>
                  <a:pt x="142" y="52"/>
                </a:cubicBezTo>
                <a:cubicBezTo>
                  <a:pt x="143" y="52"/>
                  <a:pt x="144" y="53"/>
                  <a:pt x="145" y="54"/>
                </a:cubicBezTo>
                <a:cubicBezTo>
                  <a:pt x="146" y="56"/>
                  <a:pt x="147" y="57"/>
                  <a:pt x="148" y="57"/>
                </a:cubicBezTo>
                <a:cubicBezTo>
                  <a:pt x="149" y="57"/>
                  <a:pt x="150" y="56"/>
                  <a:pt x="151" y="54"/>
                </a:cubicBezTo>
                <a:cubicBezTo>
                  <a:pt x="151" y="53"/>
                  <a:pt x="152" y="52"/>
                  <a:pt x="153" y="50"/>
                </a:cubicBezTo>
                <a:cubicBezTo>
                  <a:pt x="155" y="45"/>
                  <a:pt x="155" y="45"/>
                  <a:pt x="155" y="45"/>
                </a:cubicBezTo>
                <a:cubicBezTo>
                  <a:pt x="156" y="44"/>
                  <a:pt x="157" y="43"/>
                  <a:pt x="158" y="43"/>
                </a:cubicBezTo>
                <a:cubicBezTo>
                  <a:pt x="158" y="44"/>
                  <a:pt x="158" y="44"/>
                  <a:pt x="158" y="45"/>
                </a:cubicBezTo>
                <a:cubicBezTo>
                  <a:pt x="158" y="45"/>
                  <a:pt x="158" y="45"/>
                  <a:pt x="158" y="46"/>
                </a:cubicBezTo>
                <a:cubicBezTo>
                  <a:pt x="158" y="46"/>
                  <a:pt x="158" y="46"/>
                  <a:pt x="157" y="47"/>
                </a:cubicBezTo>
                <a:cubicBezTo>
                  <a:pt x="157" y="48"/>
                  <a:pt x="156" y="49"/>
                  <a:pt x="156" y="49"/>
                </a:cubicBezTo>
                <a:cubicBezTo>
                  <a:pt x="156" y="49"/>
                  <a:pt x="156" y="49"/>
                  <a:pt x="156" y="49"/>
                </a:cubicBezTo>
                <a:cubicBezTo>
                  <a:pt x="156" y="50"/>
                  <a:pt x="155" y="50"/>
                  <a:pt x="154" y="51"/>
                </a:cubicBezTo>
                <a:cubicBezTo>
                  <a:pt x="153" y="53"/>
                  <a:pt x="152" y="55"/>
                  <a:pt x="152" y="56"/>
                </a:cubicBezTo>
                <a:cubicBezTo>
                  <a:pt x="152" y="60"/>
                  <a:pt x="152" y="60"/>
                  <a:pt x="152" y="60"/>
                </a:cubicBezTo>
                <a:cubicBezTo>
                  <a:pt x="154" y="62"/>
                  <a:pt x="154" y="62"/>
                  <a:pt x="154" y="62"/>
                </a:cubicBezTo>
                <a:cubicBezTo>
                  <a:pt x="155" y="62"/>
                  <a:pt x="155" y="63"/>
                  <a:pt x="156" y="63"/>
                </a:cubicBezTo>
                <a:cubicBezTo>
                  <a:pt x="158" y="66"/>
                  <a:pt x="158" y="66"/>
                  <a:pt x="158" y="66"/>
                </a:cubicBezTo>
                <a:cubicBezTo>
                  <a:pt x="159" y="66"/>
                  <a:pt x="159" y="67"/>
                  <a:pt x="159" y="67"/>
                </a:cubicBezTo>
                <a:cubicBezTo>
                  <a:pt x="159" y="67"/>
                  <a:pt x="160" y="67"/>
                  <a:pt x="160" y="67"/>
                </a:cubicBezTo>
                <a:cubicBezTo>
                  <a:pt x="162" y="67"/>
                  <a:pt x="164" y="67"/>
                  <a:pt x="166" y="66"/>
                </a:cubicBezTo>
                <a:cubicBezTo>
                  <a:pt x="169" y="65"/>
                  <a:pt x="172" y="63"/>
                  <a:pt x="175" y="62"/>
                </a:cubicBezTo>
                <a:cubicBezTo>
                  <a:pt x="175" y="63"/>
                  <a:pt x="174" y="64"/>
                  <a:pt x="173" y="65"/>
                </a:cubicBezTo>
                <a:cubicBezTo>
                  <a:pt x="171" y="67"/>
                  <a:pt x="170" y="68"/>
                  <a:pt x="169" y="68"/>
                </a:cubicBezTo>
                <a:cubicBezTo>
                  <a:pt x="169" y="69"/>
                  <a:pt x="169" y="70"/>
                  <a:pt x="170" y="70"/>
                </a:cubicBezTo>
                <a:cubicBezTo>
                  <a:pt x="170" y="70"/>
                  <a:pt x="171" y="71"/>
                  <a:pt x="171" y="72"/>
                </a:cubicBezTo>
                <a:cubicBezTo>
                  <a:pt x="170" y="72"/>
                  <a:pt x="169" y="72"/>
                  <a:pt x="169" y="70"/>
                </a:cubicBezTo>
                <a:cubicBezTo>
                  <a:pt x="168" y="69"/>
                  <a:pt x="168" y="69"/>
                  <a:pt x="167" y="69"/>
                </a:cubicBezTo>
                <a:cubicBezTo>
                  <a:pt x="167" y="69"/>
                  <a:pt x="166" y="69"/>
                  <a:pt x="165" y="70"/>
                </a:cubicBezTo>
                <a:cubicBezTo>
                  <a:pt x="164" y="72"/>
                  <a:pt x="163" y="72"/>
                  <a:pt x="163" y="73"/>
                </a:cubicBezTo>
                <a:cubicBezTo>
                  <a:pt x="163" y="73"/>
                  <a:pt x="164" y="74"/>
                  <a:pt x="164" y="75"/>
                </a:cubicBezTo>
                <a:cubicBezTo>
                  <a:pt x="165" y="76"/>
                  <a:pt x="166" y="77"/>
                  <a:pt x="166" y="78"/>
                </a:cubicBezTo>
                <a:cubicBezTo>
                  <a:pt x="167" y="78"/>
                  <a:pt x="167" y="77"/>
                  <a:pt x="167" y="77"/>
                </a:cubicBezTo>
                <a:cubicBezTo>
                  <a:pt x="167" y="77"/>
                  <a:pt x="168" y="76"/>
                  <a:pt x="169" y="76"/>
                </a:cubicBezTo>
                <a:cubicBezTo>
                  <a:pt x="170" y="76"/>
                  <a:pt x="170" y="77"/>
                  <a:pt x="170" y="78"/>
                </a:cubicBezTo>
                <a:cubicBezTo>
                  <a:pt x="170" y="79"/>
                  <a:pt x="170" y="79"/>
                  <a:pt x="170" y="79"/>
                </a:cubicBezTo>
                <a:cubicBezTo>
                  <a:pt x="169" y="79"/>
                  <a:pt x="169" y="79"/>
                  <a:pt x="168" y="79"/>
                </a:cubicBezTo>
                <a:cubicBezTo>
                  <a:pt x="168" y="80"/>
                  <a:pt x="169" y="80"/>
                  <a:pt x="170" y="80"/>
                </a:cubicBezTo>
                <a:cubicBezTo>
                  <a:pt x="171" y="81"/>
                  <a:pt x="172" y="81"/>
                  <a:pt x="172" y="82"/>
                </a:cubicBezTo>
                <a:cubicBezTo>
                  <a:pt x="172" y="83"/>
                  <a:pt x="171" y="83"/>
                  <a:pt x="170" y="84"/>
                </a:cubicBezTo>
                <a:cubicBezTo>
                  <a:pt x="170" y="85"/>
                  <a:pt x="169" y="86"/>
                  <a:pt x="169" y="86"/>
                </a:cubicBezTo>
                <a:cubicBezTo>
                  <a:pt x="169" y="87"/>
                  <a:pt x="170" y="87"/>
                  <a:pt x="170" y="88"/>
                </a:cubicBezTo>
                <a:cubicBezTo>
                  <a:pt x="171" y="88"/>
                  <a:pt x="172" y="89"/>
                  <a:pt x="172" y="90"/>
                </a:cubicBezTo>
                <a:cubicBezTo>
                  <a:pt x="173" y="90"/>
                  <a:pt x="174" y="91"/>
                  <a:pt x="174" y="92"/>
                </a:cubicBezTo>
                <a:cubicBezTo>
                  <a:pt x="175" y="93"/>
                  <a:pt x="175" y="94"/>
                  <a:pt x="176" y="94"/>
                </a:cubicBezTo>
                <a:cubicBezTo>
                  <a:pt x="175" y="94"/>
                  <a:pt x="174" y="95"/>
                  <a:pt x="173" y="97"/>
                </a:cubicBezTo>
                <a:cubicBezTo>
                  <a:pt x="172" y="98"/>
                  <a:pt x="171" y="100"/>
                  <a:pt x="171" y="101"/>
                </a:cubicBezTo>
                <a:cubicBezTo>
                  <a:pt x="171" y="102"/>
                  <a:pt x="172" y="103"/>
                  <a:pt x="173" y="104"/>
                </a:cubicBezTo>
                <a:cubicBezTo>
                  <a:pt x="173" y="104"/>
                  <a:pt x="174" y="105"/>
                  <a:pt x="175" y="105"/>
                </a:cubicBezTo>
                <a:cubicBezTo>
                  <a:pt x="176" y="105"/>
                  <a:pt x="176" y="104"/>
                  <a:pt x="177" y="104"/>
                </a:cubicBezTo>
                <a:cubicBezTo>
                  <a:pt x="177" y="104"/>
                  <a:pt x="178" y="104"/>
                  <a:pt x="179" y="103"/>
                </a:cubicBezTo>
                <a:cubicBezTo>
                  <a:pt x="179" y="103"/>
                  <a:pt x="179" y="104"/>
                  <a:pt x="180" y="104"/>
                </a:cubicBezTo>
                <a:cubicBezTo>
                  <a:pt x="180" y="105"/>
                  <a:pt x="181" y="105"/>
                  <a:pt x="181" y="105"/>
                </a:cubicBezTo>
                <a:cubicBezTo>
                  <a:pt x="181" y="105"/>
                  <a:pt x="182" y="105"/>
                  <a:pt x="182" y="105"/>
                </a:cubicBezTo>
                <a:cubicBezTo>
                  <a:pt x="182" y="105"/>
                  <a:pt x="182" y="105"/>
                  <a:pt x="182" y="105"/>
                </a:cubicBezTo>
                <a:cubicBezTo>
                  <a:pt x="182" y="105"/>
                  <a:pt x="182" y="105"/>
                  <a:pt x="183" y="105"/>
                </a:cubicBezTo>
                <a:cubicBezTo>
                  <a:pt x="183" y="105"/>
                  <a:pt x="183" y="105"/>
                  <a:pt x="183" y="105"/>
                </a:cubicBezTo>
                <a:cubicBezTo>
                  <a:pt x="184" y="105"/>
                  <a:pt x="184" y="105"/>
                  <a:pt x="184" y="105"/>
                </a:cubicBezTo>
                <a:cubicBezTo>
                  <a:pt x="184" y="105"/>
                  <a:pt x="184" y="105"/>
                  <a:pt x="184" y="105"/>
                </a:cubicBezTo>
                <a:cubicBezTo>
                  <a:pt x="185" y="105"/>
                  <a:pt x="185" y="105"/>
                  <a:pt x="185" y="105"/>
                </a:cubicBezTo>
                <a:cubicBezTo>
                  <a:pt x="185" y="105"/>
                  <a:pt x="185" y="105"/>
                  <a:pt x="185" y="105"/>
                </a:cubicBezTo>
                <a:cubicBezTo>
                  <a:pt x="185" y="106"/>
                  <a:pt x="185" y="106"/>
                  <a:pt x="184" y="106"/>
                </a:cubicBezTo>
                <a:cubicBezTo>
                  <a:pt x="181" y="106"/>
                  <a:pt x="181" y="106"/>
                  <a:pt x="181" y="106"/>
                </a:cubicBezTo>
                <a:cubicBezTo>
                  <a:pt x="181" y="106"/>
                  <a:pt x="180" y="107"/>
                  <a:pt x="179" y="107"/>
                </a:cubicBezTo>
                <a:cubicBezTo>
                  <a:pt x="178" y="107"/>
                  <a:pt x="177" y="106"/>
                  <a:pt x="177" y="106"/>
                </a:cubicBezTo>
                <a:cubicBezTo>
                  <a:pt x="176" y="106"/>
                  <a:pt x="176" y="106"/>
                  <a:pt x="175" y="106"/>
                </a:cubicBezTo>
                <a:cubicBezTo>
                  <a:pt x="173" y="106"/>
                  <a:pt x="171" y="107"/>
                  <a:pt x="171" y="110"/>
                </a:cubicBezTo>
                <a:cubicBezTo>
                  <a:pt x="171" y="110"/>
                  <a:pt x="171" y="111"/>
                  <a:pt x="171" y="111"/>
                </a:cubicBezTo>
                <a:cubicBezTo>
                  <a:pt x="171" y="112"/>
                  <a:pt x="171" y="112"/>
                  <a:pt x="171" y="112"/>
                </a:cubicBezTo>
                <a:cubicBezTo>
                  <a:pt x="171" y="113"/>
                  <a:pt x="171" y="113"/>
                  <a:pt x="170" y="114"/>
                </a:cubicBezTo>
                <a:cubicBezTo>
                  <a:pt x="170" y="115"/>
                  <a:pt x="170" y="116"/>
                  <a:pt x="170" y="116"/>
                </a:cubicBezTo>
                <a:cubicBezTo>
                  <a:pt x="170" y="116"/>
                  <a:pt x="170" y="117"/>
                  <a:pt x="172" y="117"/>
                </a:cubicBezTo>
                <a:cubicBezTo>
                  <a:pt x="173" y="117"/>
                  <a:pt x="173" y="118"/>
                  <a:pt x="173" y="119"/>
                </a:cubicBezTo>
                <a:cubicBezTo>
                  <a:pt x="173" y="120"/>
                  <a:pt x="173" y="120"/>
                  <a:pt x="173" y="120"/>
                </a:cubicBezTo>
                <a:cubicBezTo>
                  <a:pt x="172" y="120"/>
                  <a:pt x="172" y="120"/>
                  <a:pt x="172" y="121"/>
                </a:cubicBezTo>
                <a:cubicBezTo>
                  <a:pt x="173" y="122"/>
                  <a:pt x="173" y="122"/>
                  <a:pt x="173" y="122"/>
                </a:cubicBezTo>
                <a:cubicBezTo>
                  <a:pt x="173" y="122"/>
                  <a:pt x="173" y="122"/>
                  <a:pt x="173" y="122"/>
                </a:cubicBezTo>
                <a:lnTo>
                  <a:pt x="174" y="123"/>
                </a:lnTo>
                <a:close/>
                <a:moveTo>
                  <a:pt x="179" y="129"/>
                </a:moveTo>
                <a:cubicBezTo>
                  <a:pt x="180" y="129"/>
                  <a:pt x="180" y="129"/>
                  <a:pt x="180" y="129"/>
                </a:cubicBezTo>
                <a:cubicBezTo>
                  <a:pt x="181" y="130"/>
                  <a:pt x="181" y="130"/>
                  <a:pt x="181" y="131"/>
                </a:cubicBezTo>
                <a:cubicBezTo>
                  <a:pt x="181" y="131"/>
                  <a:pt x="181" y="131"/>
                  <a:pt x="180" y="131"/>
                </a:cubicBezTo>
                <a:cubicBezTo>
                  <a:pt x="180" y="131"/>
                  <a:pt x="179" y="131"/>
                  <a:pt x="179" y="131"/>
                </a:cubicBezTo>
                <a:cubicBezTo>
                  <a:pt x="179" y="130"/>
                  <a:pt x="179" y="130"/>
                  <a:pt x="179" y="129"/>
                </a:cubicBezTo>
                <a:close/>
                <a:moveTo>
                  <a:pt x="178" y="6"/>
                </a:moveTo>
                <a:cubicBezTo>
                  <a:pt x="179" y="7"/>
                  <a:pt x="179" y="7"/>
                  <a:pt x="179" y="7"/>
                </a:cubicBezTo>
                <a:cubicBezTo>
                  <a:pt x="179" y="8"/>
                  <a:pt x="178" y="8"/>
                  <a:pt x="177" y="9"/>
                </a:cubicBezTo>
                <a:cubicBezTo>
                  <a:pt x="177" y="8"/>
                  <a:pt x="177" y="8"/>
                  <a:pt x="178" y="7"/>
                </a:cubicBezTo>
                <a:cubicBezTo>
                  <a:pt x="178" y="7"/>
                  <a:pt x="178" y="7"/>
                  <a:pt x="178" y="6"/>
                </a:cubicBezTo>
                <a:close/>
                <a:moveTo>
                  <a:pt x="170" y="62"/>
                </a:moveTo>
                <a:cubicBezTo>
                  <a:pt x="169" y="62"/>
                  <a:pt x="169" y="62"/>
                  <a:pt x="168" y="62"/>
                </a:cubicBezTo>
                <a:cubicBezTo>
                  <a:pt x="168" y="61"/>
                  <a:pt x="167" y="61"/>
                  <a:pt x="167" y="60"/>
                </a:cubicBezTo>
                <a:cubicBezTo>
                  <a:pt x="167" y="61"/>
                  <a:pt x="167" y="61"/>
                  <a:pt x="167" y="61"/>
                </a:cubicBezTo>
                <a:cubicBezTo>
                  <a:pt x="167" y="60"/>
                  <a:pt x="167" y="60"/>
                  <a:pt x="167" y="60"/>
                </a:cubicBezTo>
                <a:cubicBezTo>
                  <a:pt x="168" y="60"/>
                  <a:pt x="168" y="60"/>
                  <a:pt x="169" y="60"/>
                </a:cubicBezTo>
                <a:cubicBezTo>
                  <a:pt x="169" y="61"/>
                  <a:pt x="170" y="61"/>
                  <a:pt x="170" y="61"/>
                </a:cubicBezTo>
                <a:cubicBezTo>
                  <a:pt x="170" y="61"/>
                  <a:pt x="170" y="62"/>
                  <a:pt x="170" y="62"/>
                </a:cubicBezTo>
                <a:cubicBezTo>
                  <a:pt x="170" y="62"/>
                  <a:pt x="170" y="62"/>
                  <a:pt x="170" y="62"/>
                </a:cubicBezTo>
                <a:close/>
                <a:moveTo>
                  <a:pt x="170" y="56"/>
                </a:moveTo>
                <a:cubicBezTo>
                  <a:pt x="170" y="56"/>
                  <a:pt x="170" y="57"/>
                  <a:pt x="170" y="57"/>
                </a:cubicBezTo>
                <a:cubicBezTo>
                  <a:pt x="169" y="57"/>
                  <a:pt x="169" y="56"/>
                  <a:pt x="168" y="56"/>
                </a:cubicBezTo>
                <a:cubicBezTo>
                  <a:pt x="168" y="56"/>
                  <a:pt x="169" y="55"/>
                  <a:pt x="169" y="55"/>
                </a:cubicBezTo>
                <a:cubicBezTo>
                  <a:pt x="169" y="55"/>
                  <a:pt x="169" y="56"/>
                  <a:pt x="169" y="56"/>
                </a:cubicBezTo>
                <a:cubicBezTo>
                  <a:pt x="170" y="56"/>
                  <a:pt x="170" y="56"/>
                  <a:pt x="170" y="56"/>
                </a:cubicBezTo>
                <a:close/>
                <a:moveTo>
                  <a:pt x="159" y="13"/>
                </a:moveTo>
                <a:cubicBezTo>
                  <a:pt x="159" y="14"/>
                  <a:pt x="158" y="15"/>
                  <a:pt x="158" y="15"/>
                </a:cubicBezTo>
                <a:cubicBezTo>
                  <a:pt x="157" y="15"/>
                  <a:pt x="157" y="15"/>
                  <a:pt x="156" y="15"/>
                </a:cubicBezTo>
                <a:cubicBezTo>
                  <a:pt x="156" y="15"/>
                  <a:pt x="156" y="15"/>
                  <a:pt x="155" y="15"/>
                </a:cubicBezTo>
                <a:cubicBezTo>
                  <a:pt x="155" y="14"/>
                  <a:pt x="156" y="14"/>
                  <a:pt x="157" y="14"/>
                </a:cubicBezTo>
                <a:cubicBezTo>
                  <a:pt x="158" y="13"/>
                  <a:pt x="158" y="13"/>
                  <a:pt x="159" y="13"/>
                </a:cubicBezTo>
                <a:close/>
                <a:moveTo>
                  <a:pt x="177" y="9"/>
                </a:moveTo>
                <a:cubicBezTo>
                  <a:pt x="177" y="9"/>
                  <a:pt x="177" y="9"/>
                  <a:pt x="177" y="9"/>
                </a:cubicBezTo>
                <a:cubicBezTo>
                  <a:pt x="177" y="10"/>
                  <a:pt x="177" y="10"/>
                  <a:pt x="177" y="10"/>
                </a:cubicBezTo>
                <a:cubicBezTo>
                  <a:pt x="177" y="10"/>
                  <a:pt x="177" y="9"/>
                  <a:pt x="177" y="9"/>
                </a:cubicBezTo>
                <a:close/>
                <a:moveTo>
                  <a:pt x="193" y="230"/>
                </a:moveTo>
                <a:cubicBezTo>
                  <a:pt x="194" y="229"/>
                  <a:pt x="195" y="229"/>
                  <a:pt x="195" y="228"/>
                </a:cubicBezTo>
                <a:cubicBezTo>
                  <a:pt x="196" y="228"/>
                  <a:pt x="197" y="227"/>
                  <a:pt x="198" y="227"/>
                </a:cubicBezTo>
                <a:cubicBezTo>
                  <a:pt x="198" y="228"/>
                  <a:pt x="198" y="228"/>
                  <a:pt x="197" y="229"/>
                </a:cubicBezTo>
                <a:cubicBezTo>
                  <a:pt x="197" y="230"/>
                  <a:pt x="196" y="231"/>
                  <a:pt x="195" y="232"/>
                </a:cubicBezTo>
                <a:cubicBezTo>
                  <a:pt x="195" y="233"/>
                  <a:pt x="194" y="233"/>
                  <a:pt x="193" y="234"/>
                </a:cubicBezTo>
                <a:cubicBezTo>
                  <a:pt x="192" y="235"/>
                  <a:pt x="191" y="235"/>
                  <a:pt x="190" y="235"/>
                </a:cubicBezTo>
                <a:cubicBezTo>
                  <a:pt x="190" y="234"/>
                  <a:pt x="191" y="233"/>
                  <a:pt x="192" y="232"/>
                </a:cubicBezTo>
                <a:cubicBezTo>
                  <a:pt x="192" y="231"/>
                  <a:pt x="193" y="231"/>
                  <a:pt x="193" y="230"/>
                </a:cubicBezTo>
                <a:close/>
                <a:moveTo>
                  <a:pt x="176" y="12"/>
                </a:moveTo>
                <a:cubicBezTo>
                  <a:pt x="176" y="12"/>
                  <a:pt x="175" y="12"/>
                  <a:pt x="175" y="12"/>
                </a:cubicBezTo>
                <a:cubicBezTo>
                  <a:pt x="175" y="11"/>
                  <a:pt x="175" y="11"/>
                  <a:pt x="176" y="11"/>
                </a:cubicBezTo>
                <a:cubicBezTo>
                  <a:pt x="176" y="11"/>
                  <a:pt x="176" y="11"/>
                  <a:pt x="176" y="11"/>
                </a:cubicBezTo>
                <a:cubicBezTo>
                  <a:pt x="176" y="11"/>
                  <a:pt x="176" y="11"/>
                  <a:pt x="176" y="12"/>
                </a:cubicBezTo>
                <a:close/>
                <a:moveTo>
                  <a:pt x="170" y="22"/>
                </a:moveTo>
                <a:cubicBezTo>
                  <a:pt x="170" y="22"/>
                  <a:pt x="170" y="22"/>
                  <a:pt x="170" y="22"/>
                </a:cubicBezTo>
                <a:cubicBezTo>
                  <a:pt x="170" y="23"/>
                  <a:pt x="170" y="23"/>
                  <a:pt x="169" y="24"/>
                </a:cubicBezTo>
                <a:cubicBezTo>
                  <a:pt x="168" y="25"/>
                  <a:pt x="168" y="25"/>
                  <a:pt x="168" y="25"/>
                </a:cubicBezTo>
                <a:cubicBezTo>
                  <a:pt x="168" y="25"/>
                  <a:pt x="168" y="24"/>
                  <a:pt x="169" y="23"/>
                </a:cubicBezTo>
                <a:cubicBezTo>
                  <a:pt x="169" y="23"/>
                  <a:pt x="170" y="22"/>
                  <a:pt x="170" y="22"/>
                </a:cubicBezTo>
                <a:close/>
                <a:moveTo>
                  <a:pt x="154" y="15"/>
                </a:moveTo>
                <a:cubicBezTo>
                  <a:pt x="154" y="15"/>
                  <a:pt x="154" y="15"/>
                  <a:pt x="154" y="15"/>
                </a:cubicBezTo>
                <a:cubicBezTo>
                  <a:pt x="155" y="15"/>
                  <a:pt x="155" y="15"/>
                  <a:pt x="155" y="15"/>
                </a:cubicBezTo>
                <a:cubicBezTo>
                  <a:pt x="155" y="15"/>
                  <a:pt x="155" y="15"/>
                  <a:pt x="155" y="15"/>
                </a:cubicBezTo>
                <a:cubicBezTo>
                  <a:pt x="155" y="15"/>
                  <a:pt x="155" y="16"/>
                  <a:pt x="154" y="16"/>
                </a:cubicBezTo>
                <a:cubicBezTo>
                  <a:pt x="153" y="16"/>
                  <a:pt x="153" y="15"/>
                  <a:pt x="153" y="15"/>
                </a:cubicBezTo>
                <a:cubicBezTo>
                  <a:pt x="153" y="15"/>
                  <a:pt x="153" y="15"/>
                  <a:pt x="153" y="15"/>
                </a:cubicBezTo>
                <a:cubicBezTo>
                  <a:pt x="154" y="15"/>
                  <a:pt x="154" y="15"/>
                  <a:pt x="154" y="15"/>
                </a:cubicBezTo>
                <a:close/>
                <a:moveTo>
                  <a:pt x="175" y="12"/>
                </a:moveTo>
                <a:cubicBezTo>
                  <a:pt x="175" y="12"/>
                  <a:pt x="175" y="12"/>
                  <a:pt x="175" y="12"/>
                </a:cubicBezTo>
                <a:cubicBezTo>
                  <a:pt x="175" y="12"/>
                  <a:pt x="175" y="13"/>
                  <a:pt x="175" y="13"/>
                </a:cubicBezTo>
                <a:cubicBezTo>
                  <a:pt x="175" y="14"/>
                  <a:pt x="174" y="15"/>
                  <a:pt x="174" y="16"/>
                </a:cubicBezTo>
                <a:cubicBezTo>
                  <a:pt x="173" y="18"/>
                  <a:pt x="173" y="18"/>
                  <a:pt x="173" y="18"/>
                </a:cubicBezTo>
                <a:cubicBezTo>
                  <a:pt x="172" y="18"/>
                  <a:pt x="172" y="19"/>
                  <a:pt x="172" y="19"/>
                </a:cubicBezTo>
                <a:cubicBezTo>
                  <a:pt x="172" y="18"/>
                  <a:pt x="172" y="16"/>
                  <a:pt x="173" y="15"/>
                </a:cubicBezTo>
                <a:cubicBezTo>
                  <a:pt x="174" y="14"/>
                  <a:pt x="175" y="13"/>
                  <a:pt x="175" y="12"/>
                </a:cubicBezTo>
                <a:close/>
                <a:moveTo>
                  <a:pt x="27" y="202"/>
                </a:moveTo>
                <a:cubicBezTo>
                  <a:pt x="27" y="201"/>
                  <a:pt x="26" y="201"/>
                  <a:pt x="26" y="201"/>
                </a:cubicBezTo>
                <a:cubicBezTo>
                  <a:pt x="27" y="201"/>
                  <a:pt x="27" y="201"/>
                  <a:pt x="27" y="201"/>
                </a:cubicBezTo>
                <a:lnTo>
                  <a:pt x="27" y="202"/>
                </a:lnTo>
                <a:close/>
                <a:moveTo>
                  <a:pt x="34" y="175"/>
                </a:moveTo>
                <a:cubicBezTo>
                  <a:pt x="35" y="176"/>
                  <a:pt x="35" y="176"/>
                  <a:pt x="35" y="176"/>
                </a:cubicBezTo>
                <a:cubicBezTo>
                  <a:pt x="35" y="177"/>
                  <a:pt x="35" y="177"/>
                  <a:pt x="35" y="177"/>
                </a:cubicBezTo>
                <a:cubicBezTo>
                  <a:pt x="34" y="177"/>
                  <a:pt x="34" y="178"/>
                  <a:pt x="34" y="178"/>
                </a:cubicBezTo>
                <a:cubicBezTo>
                  <a:pt x="34" y="179"/>
                  <a:pt x="34" y="180"/>
                  <a:pt x="34" y="180"/>
                </a:cubicBezTo>
                <a:cubicBezTo>
                  <a:pt x="35" y="180"/>
                  <a:pt x="35" y="181"/>
                  <a:pt x="35" y="181"/>
                </a:cubicBezTo>
                <a:cubicBezTo>
                  <a:pt x="35" y="181"/>
                  <a:pt x="34" y="182"/>
                  <a:pt x="33" y="182"/>
                </a:cubicBezTo>
                <a:cubicBezTo>
                  <a:pt x="32" y="183"/>
                  <a:pt x="32" y="184"/>
                  <a:pt x="32" y="185"/>
                </a:cubicBezTo>
                <a:cubicBezTo>
                  <a:pt x="31" y="186"/>
                  <a:pt x="31" y="187"/>
                  <a:pt x="31" y="188"/>
                </a:cubicBezTo>
                <a:cubicBezTo>
                  <a:pt x="30" y="189"/>
                  <a:pt x="30" y="190"/>
                  <a:pt x="30" y="191"/>
                </a:cubicBezTo>
                <a:cubicBezTo>
                  <a:pt x="30" y="191"/>
                  <a:pt x="30" y="191"/>
                  <a:pt x="29" y="192"/>
                </a:cubicBezTo>
                <a:cubicBezTo>
                  <a:pt x="29" y="192"/>
                  <a:pt x="28" y="193"/>
                  <a:pt x="27" y="193"/>
                </a:cubicBezTo>
                <a:cubicBezTo>
                  <a:pt x="27" y="194"/>
                  <a:pt x="26" y="194"/>
                  <a:pt x="26" y="195"/>
                </a:cubicBezTo>
                <a:cubicBezTo>
                  <a:pt x="25" y="195"/>
                  <a:pt x="25" y="196"/>
                  <a:pt x="25" y="196"/>
                </a:cubicBezTo>
                <a:cubicBezTo>
                  <a:pt x="25" y="197"/>
                  <a:pt x="25" y="198"/>
                  <a:pt x="25" y="198"/>
                </a:cubicBezTo>
                <a:cubicBezTo>
                  <a:pt x="26" y="199"/>
                  <a:pt x="26" y="200"/>
                  <a:pt x="26" y="201"/>
                </a:cubicBezTo>
                <a:cubicBezTo>
                  <a:pt x="24" y="201"/>
                  <a:pt x="23" y="201"/>
                  <a:pt x="23" y="200"/>
                </a:cubicBezTo>
                <a:cubicBezTo>
                  <a:pt x="22" y="200"/>
                  <a:pt x="22" y="199"/>
                  <a:pt x="21" y="198"/>
                </a:cubicBezTo>
                <a:cubicBezTo>
                  <a:pt x="21" y="198"/>
                  <a:pt x="22" y="197"/>
                  <a:pt x="22" y="196"/>
                </a:cubicBezTo>
                <a:cubicBezTo>
                  <a:pt x="22" y="195"/>
                  <a:pt x="22" y="195"/>
                  <a:pt x="21" y="194"/>
                </a:cubicBezTo>
                <a:cubicBezTo>
                  <a:pt x="21" y="194"/>
                  <a:pt x="20" y="193"/>
                  <a:pt x="20" y="192"/>
                </a:cubicBezTo>
                <a:cubicBezTo>
                  <a:pt x="19" y="192"/>
                  <a:pt x="18" y="191"/>
                  <a:pt x="17" y="189"/>
                </a:cubicBezTo>
                <a:cubicBezTo>
                  <a:pt x="17" y="188"/>
                  <a:pt x="16" y="187"/>
                  <a:pt x="15" y="185"/>
                </a:cubicBezTo>
                <a:cubicBezTo>
                  <a:pt x="15" y="184"/>
                  <a:pt x="14" y="182"/>
                  <a:pt x="14" y="181"/>
                </a:cubicBezTo>
                <a:cubicBezTo>
                  <a:pt x="14" y="180"/>
                  <a:pt x="14" y="179"/>
                  <a:pt x="14" y="179"/>
                </a:cubicBezTo>
                <a:cubicBezTo>
                  <a:pt x="13" y="178"/>
                  <a:pt x="13" y="178"/>
                  <a:pt x="13" y="178"/>
                </a:cubicBezTo>
                <a:cubicBezTo>
                  <a:pt x="13" y="177"/>
                  <a:pt x="13" y="177"/>
                  <a:pt x="14" y="177"/>
                </a:cubicBezTo>
                <a:cubicBezTo>
                  <a:pt x="14" y="177"/>
                  <a:pt x="15" y="176"/>
                  <a:pt x="15" y="175"/>
                </a:cubicBezTo>
                <a:cubicBezTo>
                  <a:pt x="15" y="174"/>
                  <a:pt x="15" y="173"/>
                  <a:pt x="15" y="172"/>
                </a:cubicBezTo>
                <a:cubicBezTo>
                  <a:pt x="16" y="172"/>
                  <a:pt x="17" y="171"/>
                  <a:pt x="19" y="170"/>
                </a:cubicBezTo>
                <a:cubicBezTo>
                  <a:pt x="20" y="169"/>
                  <a:pt x="21" y="168"/>
                  <a:pt x="21" y="168"/>
                </a:cubicBezTo>
                <a:cubicBezTo>
                  <a:pt x="21" y="168"/>
                  <a:pt x="22" y="168"/>
                  <a:pt x="22" y="168"/>
                </a:cubicBezTo>
                <a:cubicBezTo>
                  <a:pt x="22" y="168"/>
                  <a:pt x="22" y="168"/>
                  <a:pt x="22" y="168"/>
                </a:cubicBezTo>
                <a:cubicBezTo>
                  <a:pt x="23" y="168"/>
                  <a:pt x="23" y="168"/>
                  <a:pt x="24" y="168"/>
                </a:cubicBezTo>
                <a:cubicBezTo>
                  <a:pt x="24" y="168"/>
                  <a:pt x="24" y="167"/>
                  <a:pt x="25" y="167"/>
                </a:cubicBezTo>
                <a:cubicBezTo>
                  <a:pt x="26" y="167"/>
                  <a:pt x="28" y="168"/>
                  <a:pt x="29" y="169"/>
                </a:cubicBezTo>
                <a:cubicBezTo>
                  <a:pt x="31" y="171"/>
                  <a:pt x="33" y="173"/>
                  <a:pt x="34" y="175"/>
                </a:cubicBezTo>
                <a:close/>
                <a:moveTo>
                  <a:pt x="33" y="228"/>
                </a:moveTo>
                <a:cubicBezTo>
                  <a:pt x="33" y="228"/>
                  <a:pt x="33" y="229"/>
                  <a:pt x="34" y="229"/>
                </a:cubicBezTo>
                <a:cubicBezTo>
                  <a:pt x="34" y="230"/>
                  <a:pt x="34" y="230"/>
                  <a:pt x="34" y="230"/>
                </a:cubicBezTo>
                <a:cubicBezTo>
                  <a:pt x="33" y="231"/>
                  <a:pt x="33" y="231"/>
                  <a:pt x="33" y="232"/>
                </a:cubicBezTo>
                <a:cubicBezTo>
                  <a:pt x="32" y="232"/>
                  <a:pt x="32" y="232"/>
                  <a:pt x="31" y="231"/>
                </a:cubicBezTo>
                <a:cubicBezTo>
                  <a:pt x="31" y="231"/>
                  <a:pt x="31" y="231"/>
                  <a:pt x="31" y="230"/>
                </a:cubicBezTo>
                <a:cubicBezTo>
                  <a:pt x="31" y="230"/>
                  <a:pt x="31" y="230"/>
                  <a:pt x="32" y="229"/>
                </a:cubicBezTo>
                <a:cubicBezTo>
                  <a:pt x="32" y="229"/>
                  <a:pt x="33" y="228"/>
                  <a:pt x="33" y="228"/>
                </a:cubicBezTo>
                <a:close/>
                <a:moveTo>
                  <a:pt x="61" y="263"/>
                </a:moveTo>
                <a:cubicBezTo>
                  <a:pt x="63" y="263"/>
                  <a:pt x="64" y="265"/>
                  <a:pt x="64" y="267"/>
                </a:cubicBezTo>
                <a:cubicBezTo>
                  <a:pt x="64" y="269"/>
                  <a:pt x="64" y="269"/>
                  <a:pt x="63" y="269"/>
                </a:cubicBezTo>
                <a:cubicBezTo>
                  <a:pt x="62" y="269"/>
                  <a:pt x="61" y="269"/>
                  <a:pt x="61" y="268"/>
                </a:cubicBezTo>
                <a:cubicBezTo>
                  <a:pt x="61" y="267"/>
                  <a:pt x="60" y="266"/>
                  <a:pt x="60" y="265"/>
                </a:cubicBezTo>
                <a:cubicBezTo>
                  <a:pt x="61" y="265"/>
                  <a:pt x="61" y="265"/>
                  <a:pt x="61" y="264"/>
                </a:cubicBezTo>
                <a:cubicBezTo>
                  <a:pt x="61" y="264"/>
                  <a:pt x="61" y="264"/>
                  <a:pt x="61" y="263"/>
                </a:cubicBezTo>
                <a:close/>
                <a:moveTo>
                  <a:pt x="120" y="2"/>
                </a:moveTo>
                <a:cubicBezTo>
                  <a:pt x="120" y="3"/>
                  <a:pt x="120" y="3"/>
                  <a:pt x="120" y="3"/>
                </a:cubicBezTo>
                <a:cubicBezTo>
                  <a:pt x="120" y="3"/>
                  <a:pt x="119" y="3"/>
                  <a:pt x="119" y="2"/>
                </a:cubicBezTo>
                <a:cubicBezTo>
                  <a:pt x="119" y="2"/>
                  <a:pt x="119" y="2"/>
                  <a:pt x="119" y="2"/>
                </a:cubicBezTo>
                <a:cubicBezTo>
                  <a:pt x="119" y="1"/>
                  <a:pt x="119" y="1"/>
                  <a:pt x="119" y="1"/>
                </a:cubicBezTo>
                <a:cubicBezTo>
                  <a:pt x="119" y="1"/>
                  <a:pt x="119" y="0"/>
                  <a:pt x="120" y="0"/>
                </a:cubicBezTo>
                <a:cubicBezTo>
                  <a:pt x="121" y="0"/>
                  <a:pt x="121" y="1"/>
                  <a:pt x="121" y="1"/>
                </a:cubicBezTo>
                <a:cubicBezTo>
                  <a:pt x="121" y="2"/>
                  <a:pt x="121" y="2"/>
                  <a:pt x="120" y="2"/>
                </a:cubicBezTo>
                <a:close/>
                <a:moveTo>
                  <a:pt x="2" y="130"/>
                </a:moveTo>
                <a:cubicBezTo>
                  <a:pt x="2" y="129"/>
                  <a:pt x="2" y="129"/>
                  <a:pt x="2" y="129"/>
                </a:cubicBezTo>
                <a:cubicBezTo>
                  <a:pt x="4" y="129"/>
                  <a:pt x="5" y="129"/>
                  <a:pt x="5" y="130"/>
                </a:cubicBezTo>
                <a:cubicBezTo>
                  <a:pt x="5" y="130"/>
                  <a:pt x="6" y="131"/>
                  <a:pt x="6" y="132"/>
                </a:cubicBezTo>
                <a:cubicBezTo>
                  <a:pt x="5" y="132"/>
                  <a:pt x="5" y="132"/>
                  <a:pt x="5" y="133"/>
                </a:cubicBezTo>
                <a:cubicBezTo>
                  <a:pt x="4" y="133"/>
                  <a:pt x="4" y="133"/>
                  <a:pt x="2" y="133"/>
                </a:cubicBezTo>
                <a:cubicBezTo>
                  <a:pt x="1" y="133"/>
                  <a:pt x="0" y="133"/>
                  <a:pt x="0" y="131"/>
                </a:cubicBezTo>
                <a:cubicBezTo>
                  <a:pt x="0" y="131"/>
                  <a:pt x="0" y="130"/>
                  <a:pt x="0" y="130"/>
                </a:cubicBezTo>
                <a:cubicBezTo>
                  <a:pt x="1" y="130"/>
                  <a:pt x="1" y="130"/>
                  <a:pt x="2" y="130"/>
                </a:cubicBezTo>
                <a:close/>
                <a:moveTo>
                  <a:pt x="120" y="36"/>
                </a:moveTo>
                <a:cubicBezTo>
                  <a:pt x="120" y="35"/>
                  <a:pt x="120" y="34"/>
                  <a:pt x="120" y="34"/>
                </a:cubicBezTo>
                <a:cubicBezTo>
                  <a:pt x="120" y="33"/>
                  <a:pt x="121" y="33"/>
                  <a:pt x="122" y="33"/>
                </a:cubicBezTo>
                <a:cubicBezTo>
                  <a:pt x="122" y="34"/>
                  <a:pt x="122" y="34"/>
                  <a:pt x="121" y="35"/>
                </a:cubicBezTo>
                <a:cubicBezTo>
                  <a:pt x="121" y="36"/>
                  <a:pt x="121" y="36"/>
                  <a:pt x="120" y="36"/>
                </a:cubicBezTo>
                <a:close/>
                <a:moveTo>
                  <a:pt x="56" y="101"/>
                </a:moveTo>
                <a:cubicBezTo>
                  <a:pt x="57" y="100"/>
                  <a:pt x="58" y="99"/>
                  <a:pt x="59" y="97"/>
                </a:cubicBezTo>
                <a:cubicBezTo>
                  <a:pt x="59" y="97"/>
                  <a:pt x="59" y="97"/>
                  <a:pt x="59" y="97"/>
                </a:cubicBezTo>
                <a:cubicBezTo>
                  <a:pt x="58" y="97"/>
                  <a:pt x="58" y="97"/>
                  <a:pt x="58" y="97"/>
                </a:cubicBezTo>
                <a:cubicBezTo>
                  <a:pt x="58" y="97"/>
                  <a:pt x="58" y="97"/>
                  <a:pt x="58" y="97"/>
                </a:cubicBezTo>
                <a:cubicBezTo>
                  <a:pt x="58" y="97"/>
                  <a:pt x="58" y="97"/>
                  <a:pt x="58" y="96"/>
                </a:cubicBezTo>
                <a:cubicBezTo>
                  <a:pt x="58" y="96"/>
                  <a:pt x="58" y="97"/>
                  <a:pt x="57" y="97"/>
                </a:cubicBezTo>
                <a:cubicBezTo>
                  <a:pt x="57" y="97"/>
                  <a:pt x="57" y="97"/>
                  <a:pt x="57" y="97"/>
                </a:cubicBezTo>
                <a:cubicBezTo>
                  <a:pt x="56" y="97"/>
                  <a:pt x="56" y="96"/>
                  <a:pt x="56" y="96"/>
                </a:cubicBezTo>
                <a:cubicBezTo>
                  <a:pt x="57" y="96"/>
                  <a:pt x="57" y="96"/>
                  <a:pt x="57" y="96"/>
                </a:cubicBezTo>
                <a:cubicBezTo>
                  <a:pt x="57" y="96"/>
                  <a:pt x="57" y="96"/>
                  <a:pt x="58" y="96"/>
                </a:cubicBezTo>
                <a:cubicBezTo>
                  <a:pt x="59" y="96"/>
                  <a:pt x="59" y="96"/>
                  <a:pt x="60" y="96"/>
                </a:cubicBezTo>
                <a:cubicBezTo>
                  <a:pt x="60" y="96"/>
                  <a:pt x="60" y="96"/>
                  <a:pt x="60" y="96"/>
                </a:cubicBezTo>
                <a:cubicBezTo>
                  <a:pt x="60" y="97"/>
                  <a:pt x="60" y="97"/>
                  <a:pt x="60" y="97"/>
                </a:cubicBezTo>
                <a:cubicBezTo>
                  <a:pt x="59" y="97"/>
                  <a:pt x="59" y="97"/>
                  <a:pt x="59" y="97"/>
                </a:cubicBezTo>
                <a:cubicBezTo>
                  <a:pt x="59" y="97"/>
                  <a:pt x="60" y="98"/>
                  <a:pt x="60" y="97"/>
                </a:cubicBezTo>
                <a:cubicBezTo>
                  <a:pt x="60" y="97"/>
                  <a:pt x="61" y="97"/>
                  <a:pt x="61" y="98"/>
                </a:cubicBezTo>
                <a:cubicBezTo>
                  <a:pt x="61" y="98"/>
                  <a:pt x="60" y="98"/>
                  <a:pt x="60" y="99"/>
                </a:cubicBezTo>
                <a:cubicBezTo>
                  <a:pt x="60" y="99"/>
                  <a:pt x="60" y="99"/>
                  <a:pt x="60" y="99"/>
                </a:cubicBezTo>
                <a:cubicBezTo>
                  <a:pt x="60" y="99"/>
                  <a:pt x="60" y="100"/>
                  <a:pt x="60" y="101"/>
                </a:cubicBezTo>
                <a:cubicBezTo>
                  <a:pt x="60" y="102"/>
                  <a:pt x="60" y="103"/>
                  <a:pt x="59" y="103"/>
                </a:cubicBezTo>
                <a:cubicBezTo>
                  <a:pt x="59" y="104"/>
                  <a:pt x="59" y="105"/>
                  <a:pt x="58" y="106"/>
                </a:cubicBezTo>
                <a:cubicBezTo>
                  <a:pt x="58" y="106"/>
                  <a:pt x="57" y="107"/>
                  <a:pt x="56" y="107"/>
                </a:cubicBezTo>
                <a:cubicBezTo>
                  <a:pt x="55" y="107"/>
                  <a:pt x="55" y="106"/>
                  <a:pt x="55" y="106"/>
                </a:cubicBezTo>
                <a:cubicBezTo>
                  <a:pt x="55" y="105"/>
                  <a:pt x="55" y="105"/>
                  <a:pt x="55" y="104"/>
                </a:cubicBezTo>
                <a:cubicBezTo>
                  <a:pt x="55" y="104"/>
                  <a:pt x="55" y="103"/>
                  <a:pt x="55" y="103"/>
                </a:cubicBezTo>
                <a:lnTo>
                  <a:pt x="56" y="101"/>
                </a:lnTo>
                <a:close/>
                <a:moveTo>
                  <a:pt x="54" y="96"/>
                </a:moveTo>
                <a:cubicBezTo>
                  <a:pt x="54" y="96"/>
                  <a:pt x="54" y="97"/>
                  <a:pt x="53" y="97"/>
                </a:cubicBezTo>
                <a:cubicBezTo>
                  <a:pt x="52" y="97"/>
                  <a:pt x="51" y="97"/>
                  <a:pt x="50" y="97"/>
                </a:cubicBezTo>
                <a:cubicBezTo>
                  <a:pt x="48" y="97"/>
                  <a:pt x="47" y="97"/>
                  <a:pt x="47" y="96"/>
                </a:cubicBezTo>
                <a:cubicBezTo>
                  <a:pt x="47" y="96"/>
                  <a:pt x="47" y="95"/>
                  <a:pt x="48" y="95"/>
                </a:cubicBezTo>
                <a:cubicBezTo>
                  <a:pt x="48" y="95"/>
                  <a:pt x="49" y="95"/>
                  <a:pt x="50" y="95"/>
                </a:cubicBezTo>
                <a:cubicBezTo>
                  <a:pt x="52" y="95"/>
                  <a:pt x="52" y="95"/>
                  <a:pt x="52" y="95"/>
                </a:cubicBezTo>
                <a:cubicBezTo>
                  <a:pt x="53" y="96"/>
                  <a:pt x="54" y="96"/>
                  <a:pt x="55" y="96"/>
                </a:cubicBezTo>
                <a:cubicBezTo>
                  <a:pt x="55" y="96"/>
                  <a:pt x="56" y="96"/>
                  <a:pt x="56" y="96"/>
                </a:cubicBezTo>
                <a:cubicBezTo>
                  <a:pt x="56" y="96"/>
                  <a:pt x="55" y="96"/>
                  <a:pt x="54" y="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62" name="Freeform 62">
            <a:extLst>
              <a:ext uri="{FF2B5EF4-FFF2-40B4-BE49-F238E27FC236}">
                <a16:creationId xmlns:a16="http://schemas.microsoft.com/office/drawing/2014/main" xmlns="" id="{C5E52392-8C93-4227-809F-ABB88FB4E313}"/>
              </a:ext>
            </a:extLst>
          </p:cNvPr>
          <p:cNvSpPr>
            <a:spLocks noEditPoints="1"/>
          </p:cNvSpPr>
          <p:nvPr/>
        </p:nvSpPr>
        <p:spPr bwMode="auto">
          <a:xfrm>
            <a:off x="3853828" y="2011042"/>
            <a:ext cx="542431" cy="478197"/>
          </a:xfrm>
          <a:custGeom>
            <a:avLst/>
            <a:gdLst>
              <a:gd name="T0" fmla="*/ 90 w 261"/>
              <a:gd name="T1" fmla="*/ 89 h 230"/>
              <a:gd name="T2" fmla="*/ 94 w 261"/>
              <a:gd name="T3" fmla="*/ 100 h 230"/>
              <a:gd name="T4" fmla="*/ 82 w 261"/>
              <a:gd name="T5" fmla="*/ 108 h 230"/>
              <a:gd name="T6" fmla="*/ 70 w 261"/>
              <a:gd name="T7" fmla="*/ 120 h 230"/>
              <a:gd name="T8" fmla="*/ 62 w 261"/>
              <a:gd name="T9" fmla="*/ 128 h 230"/>
              <a:gd name="T10" fmla="*/ 47 w 261"/>
              <a:gd name="T11" fmla="*/ 127 h 230"/>
              <a:gd name="T12" fmla="*/ 37 w 261"/>
              <a:gd name="T13" fmla="*/ 117 h 230"/>
              <a:gd name="T14" fmla="*/ 29 w 261"/>
              <a:gd name="T15" fmla="*/ 101 h 230"/>
              <a:gd name="T16" fmla="*/ 26 w 261"/>
              <a:gd name="T17" fmla="*/ 82 h 230"/>
              <a:gd name="T18" fmla="*/ 45 w 261"/>
              <a:gd name="T19" fmla="*/ 59 h 230"/>
              <a:gd name="T20" fmla="*/ 61 w 261"/>
              <a:gd name="T21" fmla="*/ 49 h 230"/>
              <a:gd name="T22" fmla="*/ 76 w 261"/>
              <a:gd name="T23" fmla="*/ 63 h 230"/>
              <a:gd name="T24" fmla="*/ 88 w 261"/>
              <a:gd name="T25" fmla="*/ 76 h 230"/>
              <a:gd name="T26" fmla="*/ 99 w 261"/>
              <a:gd name="T27" fmla="*/ 79 h 230"/>
              <a:gd name="T28" fmla="*/ 113 w 261"/>
              <a:gd name="T29" fmla="*/ 86 h 230"/>
              <a:gd name="T30" fmla="*/ 105 w 261"/>
              <a:gd name="T31" fmla="*/ 100 h 230"/>
              <a:gd name="T32" fmla="*/ 22 w 261"/>
              <a:gd name="T33" fmla="*/ 114 h 230"/>
              <a:gd name="T34" fmla="*/ 109 w 261"/>
              <a:gd name="T35" fmla="*/ 100 h 230"/>
              <a:gd name="T36" fmla="*/ 24 w 261"/>
              <a:gd name="T37" fmla="*/ 103 h 230"/>
              <a:gd name="T38" fmla="*/ 131 w 261"/>
              <a:gd name="T39" fmla="*/ 111 h 230"/>
              <a:gd name="T40" fmla="*/ 161 w 261"/>
              <a:gd name="T41" fmla="*/ 123 h 230"/>
              <a:gd name="T42" fmla="*/ 157 w 261"/>
              <a:gd name="T43" fmla="*/ 135 h 230"/>
              <a:gd name="T44" fmla="*/ 157 w 261"/>
              <a:gd name="T45" fmla="*/ 156 h 230"/>
              <a:gd name="T46" fmla="*/ 148 w 261"/>
              <a:gd name="T47" fmla="*/ 166 h 230"/>
              <a:gd name="T48" fmla="*/ 137 w 261"/>
              <a:gd name="T49" fmla="*/ 178 h 230"/>
              <a:gd name="T50" fmla="*/ 129 w 261"/>
              <a:gd name="T51" fmla="*/ 172 h 230"/>
              <a:gd name="T52" fmla="*/ 105 w 261"/>
              <a:gd name="T53" fmla="*/ 175 h 230"/>
              <a:gd name="T54" fmla="*/ 103 w 261"/>
              <a:gd name="T55" fmla="*/ 152 h 230"/>
              <a:gd name="T56" fmla="*/ 103 w 261"/>
              <a:gd name="T57" fmla="*/ 138 h 230"/>
              <a:gd name="T58" fmla="*/ 103 w 261"/>
              <a:gd name="T59" fmla="*/ 127 h 230"/>
              <a:gd name="T60" fmla="*/ 110 w 261"/>
              <a:gd name="T61" fmla="*/ 119 h 230"/>
              <a:gd name="T62" fmla="*/ 116 w 261"/>
              <a:gd name="T63" fmla="*/ 108 h 230"/>
              <a:gd name="T64" fmla="*/ 133 w 261"/>
              <a:gd name="T65" fmla="*/ 108 h 230"/>
              <a:gd name="T66" fmla="*/ 140 w 261"/>
              <a:gd name="T67" fmla="*/ 104 h 230"/>
              <a:gd name="T68" fmla="*/ 151 w 261"/>
              <a:gd name="T69" fmla="*/ 100 h 230"/>
              <a:gd name="T70" fmla="*/ 140 w 261"/>
              <a:gd name="T71" fmla="*/ 88 h 230"/>
              <a:gd name="T72" fmla="*/ 148 w 261"/>
              <a:gd name="T73" fmla="*/ 74 h 230"/>
              <a:gd name="T74" fmla="*/ 158 w 261"/>
              <a:gd name="T75" fmla="*/ 56 h 230"/>
              <a:gd name="T76" fmla="*/ 173 w 261"/>
              <a:gd name="T77" fmla="*/ 70 h 230"/>
              <a:gd name="T78" fmla="*/ 163 w 261"/>
              <a:gd name="T79" fmla="*/ 79 h 230"/>
              <a:gd name="T80" fmla="*/ 167 w 261"/>
              <a:gd name="T81" fmla="*/ 89 h 230"/>
              <a:gd name="T82" fmla="*/ 153 w 261"/>
              <a:gd name="T83" fmla="*/ 102 h 230"/>
              <a:gd name="T84" fmla="*/ 168 w 261"/>
              <a:gd name="T85" fmla="*/ 114 h 230"/>
              <a:gd name="T86" fmla="*/ 250 w 261"/>
              <a:gd name="T87" fmla="*/ 36 h 230"/>
              <a:gd name="T88" fmla="*/ 257 w 261"/>
              <a:gd name="T89" fmla="*/ 23 h 230"/>
              <a:gd name="T90" fmla="*/ 190 w 261"/>
              <a:gd name="T91" fmla="*/ 221 h 230"/>
              <a:gd name="T92" fmla="*/ 178 w 261"/>
              <a:gd name="T93" fmla="*/ 226 h 230"/>
              <a:gd name="T94" fmla="*/ 180 w 261"/>
              <a:gd name="T95" fmla="*/ 213 h 230"/>
              <a:gd name="T96" fmla="*/ 201 w 261"/>
              <a:gd name="T97" fmla="*/ 213 h 230"/>
              <a:gd name="T98" fmla="*/ 187 w 261"/>
              <a:gd name="T99" fmla="*/ 207 h 230"/>
              <a:gd name="T100" fmla="*/ 189 w 261"/>
              <a:gd name="T101" fmla="*/ 193 h 230"/>
              <a:gd name="T102" fmla="*/ 114 w 261"/>
              <a:gd name="T103" fmla="*/ 17 h 230"/>
              <a:gd name="T104" fmla="*/ 115 w 261"/>
              <a:gd name="T105" fmla="*/ 21 h 230"/>
              <a:gd name="T106" fmla="*/ 57 w 261"/>
              <a:gd name="T107" fmla="*/ 34 h 230"/>
              <a:gd name="T108" fmla="*/ 179 w 261"/>
              <a:gd name="T109" fmla="*/ 28 h 230"/>
              <a:gd name="T110" fmla="*/ 197 w 261"/>
              <a:gd name="T111" fmla="*/ 29 h 230"/>
              <a:gd name="T112" fmla="*/ 195 w 261"/>
              <a:gd name="T113" fmla="*/ 48 h 230"/>
              <a:gd name="T114" fmla="*/ 181 w 261"/>
              <a:gd name="T115" fmla="*/ 49 h 230"/>
              <a:gd name="T116" fmla="*/ 127 w 261"/>
              <a:gd name="T117" fmla="*/ 91 h 230"/>
              <a:gd name="T118" fmla="*/ 69 w 261"/>
              <a:gd name="T119" fmla="*/ 54 h 230"/>
              <a:gd name="T120" fmla="*/ 133 w 261"/>
              <a:gd name="T121" fmla="*/ 98 h 230"/>
              <a:gd name="T122" fmla="*/ 25 w 261"/>
              <a:gd name="T123" fmla="*/ 70 h 230"/>
              <a:gd name="T124" fmla="*/ 42 w 261"/>
              <a:gd name="T125" fmla="*/ 4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1" h="230">
                <a:moveTo>
                  <a:pt x="92" y="97"/>
                </a:moveTo>
                <a:cubicBezTo>
                  <a:pt x="92" y="97"/>
                  <a:pt x="92" y="97"/>
                  <a:pt x="92" y="97"/>
                </a:cubicBezTo>
                <a:cubicBezTo>
                  <a:pt x="92" y="96"/>
                  <a:pt x="92" y="96"/>
                  <a:pt x="92" y="95"/>
                </a:cubicBezTo>
                <a:cubicBezTo>
                  <a:pt x="92" y="94"/>
                  <a:pt x="92" y="93"/>
                  <a:pt x="91" y="93"/>
                </a:cubicBezTo>
                <a:cubicBezTo>
                  <a:pt x="91" y="93"/>
                  <a:pt x="90" y="94"/>
                  <a:pt x="90" y="94"/>
                </a:cubicBezTo>
                <a:cubicBezTo>
                  <a:pt x="89" y="94"/>
                  <a:pt x="89" y="94"/>
                  <a:pt x="89" y="95"/>
                </a:cubicBezTo>
                <a:cubicBezTo>
                  <a:pt x="89" y="96"/>
                  <a:pt x="90" y="97"/>
                  <a:pt x="92" y="97"/>
                </a:cubicBezTo>
                <a:close/>
                <a:moveTo>
                  <a:pt x="91" y="92"/>
                </a:moveTo>
                <a:cubicBezTo>
                  <a:pt x="90" y="92"/>
                  <a:pt x="90" y="92"/>
                  <a:pt x="90" y="92"/>
                </a:cubicBezTo>
                <a:cubicBezTo>
                  <a:pt x="89" y="92"/>
                  <a:pt x="89" y="92"/>
                  <a:pt x="89" y="92"/>
                </a:cubicBezTo>
                <a:cubicBezTo>
                  <a:pt x="89" y="93"/>
                  <a:pt x="89" y="93"/>
                  <a:pt x="90" y="93"/>
                </a:cubicBezTo>
                <a:cubicBezTo>
                  <a:pt x="90" y="93"/>
                  <a:pt x="91" y="93"/>
                  <a:pt x="91" y="92"/>
                </a:cubicBezTo>
                <a:close/>
                <a:moveTo>
                  <a:pt x="89" y="88"/>
                </a:moveTo>
                <a:cubicBezTo>
                  <a:pt x="89" y="88"/>
                  <a:pt x="89" y="89"/>
                  <a:pt x="89" y="89"/>
                </a:cubicBezTo>
                <a:cubicBezTo>
                  <a:pt x="89" y="89"/>
                  <a:pt x="90" y="89"/>
                  <a:pt x="90" y="89"/>
                </a:cubicBezTo>
                <a:cubicBezTo>
                  <a:pt x="90" y="89"/>
                  <a:pt x="90" y="89"/>
                  <a:pt x="90" y="89"/>
                </a:cubicBezTo>
                <a:cubicBezTo>
                  <a:pt x="90" y="89"/>
                  <a:pt x="90" y="89"/>
                  <a:pt x="91" y="89"/>
                </a:cubicBezTo>
                <a:cubicBezTo>
                  <a:pt x="91" y="88"/>
                  <a:pt x="91" y="88"/>
                  <a:pt x="91" y="88"/>
                </a:cubicBezTo>
                <a:cubicBezTo>
                  <a:pt x="90" y="88"/>
                  <a:pt x="90" y="88"/>
                  <a:pt x="90" y="88"/>
                </a:cubicBezTo>
                <a:cubicBezTo>
                  <a:pt x="90" y="88"/>
                  <a:pt x="89" y="88"/>
                  <a:pt x="89" y="88"/>
                </a:cubicBezTo>
                <a:cubicBezTo>
                  <a:pt x="89" y="88"/>
                  <a:pt x="89" y="88"/>
                  <a:pt x="89" y="88"/>
                </a:cubicBezTo>
                <a:close/>
                <a:moveTo>
                  <a:pt x="88" y="83"/>
                </a:moveTo>
                <a:cubicBezTo>
                  <a:pt x="88" y="85"/>
                  <a:pt x="89" y="85"/>
                  <a:pt x="91" y="85"/>
                </a:cubicBezTo>
                <a:cubicBezTo>
                  <a:pt x="92" y="85"/>
                  <a:pt x="92" y="85"/>
                  <a:pt x="92" y="84"/>
                </a:cubicBezTo>
                <a:cubicBezTo>
                  <a:pt x="92" y="83"/>
                  <a:pt x="91" y="83"/>
                  <a:pt x="91" y="82"/>
                </a:cubicBezTo>
                <a:cubicBezTo>
                  <a:pt x="90" y="82"/>
                  <a:pt x="90" y="82"/>
                  <a:pt x="89" y="81"/>
                </a:cubicBezTo>
                <a:cubicBezTo>
                  <a:pt x="89" y="82"/>
                  <a:pt x="89" y="82"/>
                  <a:pt x="88" y="83"/>
                </a:cubicBezTo>
                <a:close/>
                <a:moveTo>
                  <a:pt x="100" y="101"/>
                </a:moveTo>
                <a:cubicBezTo>
                  <a:pt x="99" y="101"/>
                  <a:pt x="99" y="100"/>
                  <a:pt x="98" y="100"/>
                </a:cubicBezTo>
                <a:cubicBezTo>
                  <a:pt x="98" y="99"/>
                  <a:pt x="97" y="99"/>
                  <a:pt x="96" y="99"/>
                </a:cubicBezTo>
                <a:cubicBezTo>
                  <a:pt x="96" y="99"/>
                  <a:pt x="96" y="99"/>
                  <a:pt x="95" y="99"/>
                </a:cubicBezTo>
                <a:cubicBezTo>
                  <a:pt x="94" y="100"/>
                  <a:pt x="94" y="100"/>
                  <a:pt x="94" y="100"/>
                </a:cubicBezTo>
                <a:cubicBezTo>
                  <a:pt x="94" y="100"/>
                  <a:pt x="94" y="99"/>
                  <a:pt x="94" y="98"/>
                </a:cubicBezTo>
                <a:cubicBezTo>
                  <a:pt x="94" y="98"/>
                  <a:pt x="93" y="98"/>
                  <a:pt x="92" y="98"/>
                </a:cubicBezTo>
                <a:cubicBezTo>
                  <a:pt x="91" y="97"/>
                  <a:pt x="90" y="97"/>
                  <a:pt x="90" y="97"/>
                </a:cubicBezTo>
                <a:cubicBezTo>
                  <a:pt x="89" y="97"/>
                  <a:pt x="88" y="98"/>
                  <a:pt x="87" y="98"/>
                </a:cubicBezTo>
                <a:cubicBezTo>
                  <a:pt x="87" y="99"/>
                  <a:pt x="86" y="100"/>
                  <a:pt x="86" y="101"/>
                </a:cubicBezTo>
                <a:cubicBezTo>
                  <a:pt x="86" y="101"/>
                  <a:pt x="86" y="101"/>
                  <a:pt x="86" y="101"/>
                </a:cubicBezTo>
                <a:cubicBezTo>
                  <a:pt x="86" y="102"/>
                  <a:pt x="87" y="102"/>
                  <a:pt x="87" y="102"/>
                </a:cubicBezTo>
                <a:cubicBezTo>
                  <a:pt x="87" y="103"/>
                  <a:pt x="87" y="104"/>
                  <a:pt x="86" y="104"/>
                </a:cubicBezTo>
                <a:cubicBezTo>
                  <a:pt x="86" y="104"/>
                  <a:pt x="85" y="104"/>
                  <a:pt x="85" y="104"/>
                </a:cubicBezTo>
                <a:cubicBezTo>
                  <a:pt x="84" y="104"/>
                  <a:pt x="84" y="104"/>
                  <a:pt x="84" y="104"/>
                </a:cubicBezTo>
                <a:cubicBezTo>
                  <a:pt x="83" y="104"/>
                  <a:pt x="83" y="105"/>
                  <a:pt x="83" y="105"/>
                </a:cubicBezTo>
                <a:cubicBezTo>
                  <a:pt x="83" y="106"/>
                  <a:pt x="83" y="107"/>
                  <a:pt x="84" y="107"/>
                </a:cubicBezTo>
                <a:cubicBezTo>
                  <a:pt x="85" y="107"/>
                  <a:pt x="85" y="107"/>
                  <a:pt x="85" y="108"/>
                </a:cubicBezTo>
                <a:cubicBezTo>
                  <a:pt x="85" y="108"/>
                  <a:pt x="85" y="108"/>
                  <a:pt x="84" y="109"/>
                </a:cubicBezTo>
                <a:cubicBezTo>
                  <a:pt x="84" y="109"/>
                  <a:pt x="83" y="109"/>
                  <a:pt x="83" y="108"/>
                </a:cubicBezTo>
                <a:cubicBezTo>
                  <a:pt x="83" y="108"/>
                  <a:pt x="82" y="108"/>
                  <a:pt x="82" y="108"/>
                </a:cubicBezTo>
                <a:cubicBezTo>
                  <a:pt x="82" y="108"/>
                  <a:pt x="81" y="109"/>
                  <a:pt x="81" y="110"/>
                </a:cubicBezTo>
                <a:cubicBezTo>
                  <a:pt x="80" y="111"/>
                  <a:pt x="80" y="111"/>
                  <a:pt x="80" y="112"/>
                </a:cubicBezTo>
                <a:cubicBezTo>
                  <a:pt x="80" y="112"/>
                  <a:pt x="80" y="113"/>
                  <a:pt x="80" y="113"/>
                </a:cubicBezTo>
                <a:cubicBezTo>
                  <a:pt x="81" y="113"/>
                  <a:pt x="81" y="113"/>
                  <a:pt x="81" y="114"/>
                </a:cubicBezTo>
                <a:cubicBezTo>
                  <a:pt x="81" y="114"/>
                  <a:pt x="81" y="114"/>
                  <a:pt x="81" y="115"/>
                </a:cubicBezTo>
                <a:cubicBezTo>
                  <a:pt x="81" y="115"/>
                  <a:pt x="81" y="115"/>
                  <a:pt x="80" y="115"/>
                </a:cubicBezTo>
                <a:cubicBezTo>
                  <a:pt x="79" y="114"/>
                  <a:pt x="79" y="113"/>
                  <a:pt x="78" y="113"/>
                </a:cubicBezTo>
                <a:cubicBezTo>
                  <a:pt x="77" y="113"/>
                  <a:pt x="76" y="113"/>
                  <a:pt x="76" y="114"/>
                </a:cubicBezTo>
                <a:cubicBezTo>
                  <a:pt x="74" y="116"/>
                  <a:pt x="74" y="116"/>
                  <a:pt x="74" y="116"/>
                </a:cubicBezTo>
                <a:cubicBezTo>
                  <a:pt x="75" y="117"/>
                  <a:pt x="75" y="118"/>
                  <a:pt x="75" y="118"/>
                </a:cubicBezTo>
                <a:cubicBezTo>
                  <a:pt x="75" y="119"/>
                  <a:pt x="75" y="119"/>
                  <a:pt x="75" y="119"/>
                </a:cubicBezTo>
                <a:cubicBezTo>
                  <a:pt x="75" y="120"/>
                  <a:pt x="75" y="120"/>
                  <a:pt x="74" y="120"/>
                </a:cubicBezTo>
                <a:cubicBezTo>
                  <a:pt x="73" y="120"/>
                  <a:pt x="73" y="120"/>
                  <a:pt x="73" y="119"/>
                </a:cubicBezTo>
                <a:cubicBezTo>
                  <a:pt x="73" y="118"/>
                  <a:pt x="73" y="118"/>
                  <a:pt x="72" y="117"/>
                </a:cubicBezTo>
                <a:cubicBezTo>
                  <a:pt x="72" y="118"/>
                  <a:pt x="71" y="118"/>
                  <a:pt x="71" y="118"/>
                </a:cubicBezTo>
                <a:cubicBezTo>
                  <a:pt x="70" y="119"/>
                  <a:pt x="70" y="120"/>
                  <a:pt x="70" y="120"/>
                </a:cubicBezTo>
                <a:cubicBezTo>
                  <a:pt x="70" y="121"/>
                  <a:pt x="70" y="121"/>
                  <a:pt x="71" y="122"/>
                </a:cubicBezTo>
                <a:cubicBezTo>
                  <a:pt x="71" y="122"/>
                  <a:pt x="71" y="123"/>
                  <a:pt x="71" y="124"/>
                </a:cubicBezTo>
                <a:cubicBezTo>
                  <a:pt x="71" y="124"/>
                  <a:pt x="71" y="124"/>
                  <a:pt x="71" y="124"/>
                </a:cubicBezTo>
                <a:cubicBezTo>
                  <a:pt x="71" y="125"/>
                  <a:pt x="71" y="125"/>
                  <a:pt x="71" y="125"/>
                </a:cubicBezTo>
                <a:cubicBezTo>
                  <a:pt x="71" y="125"/>
                  <a:pt x="70" y="125"/>
                  <a:pt x="70" y="124"/>
                </a:cubicBezTo>
                <a:cubicBezTo>
                  <a:pt x="70" y="124"/>
                  <a:pt x="69" y="123"/>
                  <a:pt x="69" y="122"/>
                </a:cubicBezTo>
                <a:cubicBezTo>
                  <a:pt x="69" y="122"/>
                  <a:pt x="69" y="121"/>
                  <a:pt x="68" y="121"/>
                </a:cubicBezTo>
                <a:cubicBezTo>
                  <a:pt x="68" y="120"/>
                  <a:pt x="67" y="120"/>
                  <a:pt x="67" y="120"/>
                </a:cubicBezTo>
                <a:cubicBezTo>
                  <a:pt x="66" y="120"/>
                  <a:pt x="65" y="121"/>
                  <a:pt x="64" y="121"/>
                </a:cubicBezTo>
                <a:cubicBezTo>
                  <a:pt x="63" y="122"/>
                  <a:pt x="62" y="122"/>
                  <a:pt x="62" y="123"/>
                </a:cubicBezTo>
                <a:cubicBezTo>
                  <a:pt x="61" y="123"/>
                  <a:pt x="61" y="124"/>
                  <a:pt x="61" y="124"/>
                </a:cubicBezTo>
                <a:cubicBezTo>
                  <a:pt x="61" y="124"/>
                  <a:pt x="61" y="125"/>
                  <a:pt x="61" y="125"/>
                </a:cubicBezTo>
                <a:cubicBezTo>
                  <a:pt x="62" y="126"/>
                  <a:pt x="62" y="126"/>
                  <a:pt x="62" y="126"/>
                </a:cubicBezTo>
                <a:cubicBezTo>
                  <a:pt x="62" y="126"/>
                  <a:pt x="62" y="126"/>
                  <a:pt x="62" y="127"/>
                </a:cubicBezTo>
                <a:cubicBezTo>
                  <a:pt x="61" y="127"/>
                  <a:pt x="61" y="127"/>
                  <a:pt x="61" y="127"/>
                </a:cubicBezTo>
                <a:cubicBezTo>
                  <a:pt x="61" y="128"/>
                  <a:pt x="62" y="128"/>
                  <a:pt x="62" y="128"/>
                </a:cubicBezTo>
                <a:cubicBezTo>
                  <a:pt x="61" y="128"/>
                  <a:pt x="61" y="128"/>
                  <a:pt x="60" y="127"/>
                </a:cubicBezTo>
                <a:cubicBezTo>
                  <a:pt x="60" y="126"/>
                  <a:pt x="59" y="126"/>
                  <a:pt x="58" y="126"/>
                </a:cubicBezTo>
                <a:cubicBezTo>
                  <a:pt x="58" y="126"/>
                  <a:pt x="58" y="126"/>
                  <a:pt x="57" y="126"/>
                </a:cubicBezTo>
                <a:cubicBezTo>
                  <a:pt x="57" y="127"/>
                  <a:pt x="57" y="127"/>
                  <a:pt x="57" y="127"/>
                </a:cubicBezTo>
                <a:cubicBezTo>
                  <a:pt x="56" y="127"/>
                  <a:pt x="56" y="127"/>
                  <a:pt x="56" y="126"/>
                </a:cubicBezTo>
                <a:cubicBezTo>
                  <a:pt x="56" y="126"/>
                  <a:pt x="56" y="126"/>
                  <a:pt x="55" y="125"/>
                </a:cubicBezTo>
                <a:cubicBezTo>
                  <a:pt x="55" y="125"/>
                  <a:pt x="55" y="124"/>
                  <a:pt x="54" y="124"/>
                </a:cubicBezTo>
                <a:cubicBezTo>
                  <a:pt x="54" y="123"/>
                  <a:pt x="53" y="123"/>
                  <a:pt x="52" y="123"/>
                </a:cubicBezTo>
                <a:cubicBezTo>
                  <a:pt x="51" y="123"/>
                  <a:pt x="50" y="124"/>
                  <a:pt x="49" y="124"/>
                </a:cubicBezTo>
                <a:cubicBezTo>
                  <a:pt x="49" y="125"/>
                  <a:pt x="48" y="125"/>
                  <a:pt x="48" y="126"/>
                </a:cubicBezTo>
                <a:cubicBezTo>
                  <a:pt x="48" y="127"/>
                  <a:pt x="48" y="127"/>
                  <a:pt x="48" y="127"/>
                </a:cubicBezTo>
                <a:cubicBezTo>
                  <a:pt x="48" y="127"/>
                  <a:pt x="48" y="127"/>
                  <a:pt x="48" y="127"/>
                </a:cubicBezTo>
                <a:cubicBezTo>
                  <a:pt x="48" y="128"/>
                  <a:pt x="48" y="128"/>
                  <a:pt x="48" y="129"/>
                </a:cubicBezTo>
                <a:cubicBezTo>
                  <a:pt x="48" y="129"/>
                  <a:pt x="47" y="129"/>
                  <a:pt x="47" y="129"/>
                </a:cubicBezTo>
                <a:cubicBezTo>
                  <a:pt x="46" y="129"/>
                  <a:pt x="46" y="129"/>
                  <a:pt x="46" y="129"/>
                </a:cubicBezTo>
                <a:cubicBezTo>
                  <a:pt x="46" y="128"/>
                  <a:pt x="47" y="127"/>
                  <a:pt x="47" y="127"/>
                </a:cubicBezTo>
                <a:cubicBezTo>
                  <a:pt x="47" y="125"/>
                  <a:pt x="47" y="125"/>
                  <a:pt x="47" y="125"/>
                </a:cubicBezTo>
                <a:cubicBezTo>
                  <a:pt x="47" y="124"/>
                  <a:pt x="46" y="122"/>
                  <a:pt x="45" y="122"/>
                </a:cubicBezTo>
                <a:cubicBezTo>
                  <a:pt x="44" y="122"/>
                  <a:pt x="44" y="122"/>
                  <a:pt x="44" y="123"/>
                </a:cubicBezTo>
                <a:cubicBezTo>
                  <a:pt x="43" y="123"/>
                  <a:pt x="43" y="124"/>
                  <a:pt x="43" y="124"/>
                </a:cubicBezTo>
                <a:cubicBezTo>
                  <a:pt x="43" y="124"/>
                  <a:pt x="42" y="125"/>
                  <a:pt x="42" y="125"/>
                </a:cubicBezTo>
                <a:cubicBezTo>
                  <a:pt x="42" y="126"/>
                  <a:pt x="41" y="126"/>
                  <a:pt x="41" y="126"/>
                </a:cubicBezTo>
                <a:cubicBezTo>
                  <a:pt x="40" y="126"/>
                  <a:pt x="40" y="126"/>
                  <a:pt x="40" y="125"/>
                </a:cubicBezTo>
                <a:cubicBezTo>
                  <a:pt x="40" y="125"/>
                  <a:pt x="40" y="124"/>
                  <a:pt x="41" y="124"/>
                </a:cubicBezTo>
                <a:cubicBezTo>
                  <a:pt x="42" y="122"/>
                  <a:pt x="42" y="122"/>
                  <a:pt x="42" y="122"/>
                </a:cubicBezTo>
                <a:cubicBezTo>
                  <a:pt x="42" y="122"/>
                  <a:pt x="42" y="121"/>
                  <a:pt x="41" y="120"/>
                </a:cubicBezTo>
                <a:cubicBezTo>
                  <a:pt x="40" y="119"/>
                  <a:pt x="40" y="119"/>
                  <a:pt x="39" y="118"/>
                </a:cubicBezTo>
                <a:cubicBezTo>
                  <a:pt x="38" y="119"/>
                  <a:pt x="37" y="120"/>
                  <a:pt x="36" y="121"/>
                </a:cubicBezTo>
                <a:cubicBezTo>
                  <a:pt x="36" y="122"/>
                  <a:pt x="35" y="123"/>
                  <a:pt x="34" y="123"/>
                </a:cubicBezTo>
                <a:cubicBezTo>
                  <a:pt x="34" y="123"/>
                  <a:pt x="34" y="123"/>
                  <a:pt x="34" y="122"/>
                </a:cubicBezTo>
                <a:cubicBezTo>
                  <a:pt x="34" y="121"/>
                  <a:pt x="34" y="120"/>
                  <a:pt x="35" y="119"/>
                </a:cubicBezTo>
                <a:cubicBezTo>
                  <a:pt x="36" y="119"/>
                  <a:pt x="36" y="118"/>
                  <a:pt x="37" y="117"/>
                </a:cubicBezTo>
                <a:cubicBezTo>
                  <a:pt x="37" y="117"/>
                  <a:pt x="36" y="116"/>
                  <a:pt x="36" y="115"/>
                </a:cubicBezTo>
                <a:cubicBezTo>
                  <a:pt x="35" y="114"/>
                  <a:pt x="35" y="113"/>
                  <a:pt x="34" y="113"/>
                </a:cubicBezTo>
                <a:cubicBezTo>
                  <a:pt x="33" y="113"/>
                  <a:pt x="33" y="114"/>
                  <a:pt x="33" y="114"/>
                </a:cubicBezTo>
                <a:cubicBezTo>
                  <a:pt x="32" y="115"/>
                  <a:pt x="31" y="115"/>
                  <a:pt x="30" y="115"/>
                </a:cubicBezTo>
                <a:cubicBezTo>
                  <a:pt x="30" y="115"/>
                  <a:pt x="29" y="115"/>
                  <a:pt x="29" y="115"/>
                </a:cubicBezTo>
                <a:cubicBezTo>
                  <a:pt x="30" y="114"/>
                  <a:pt x="30" y="113"/>
                  <a:pt x="31" y="113"/>
                </a:cubicBezTo>
                <a:cubicBezTo>
                  <a:pt x="31" y="112"/>
                  <a:pt x="32" y="112"/>
                  <a:pt x="32" y="111"/>
                </a:cubicBezTo>
                <a:cubicBezTo>
                  <a:pt x="32" y="111"/>
                  <a:pt x="32" y="110"/>
                  <a:pt x="31" y="109"/>
                </a:cubicBezTo>
                <a:cubicBezTo>
                  <a:pt x="31" y="108"/>
                  <a:pt x="30" y="107"/>
                  <a:pt x="29" y="107"/>
                </a:cubicBezTo>
                <a:cubicBezTo>
                  <a:pt x="28" y="107"/>
                  <a:pt x="27" y="107"/>
                  <a:pt x="27" y="108"/>
                </a:cubicBezTo>
                <a:cubicBezTo>
                  <a:pt x="27" y="109"/>
                  <a:pt x="26" y="109"/>
                  <a:pt x="26" y="109"/>
                </a:cubicBezTo>
                <a:cubicBezTo>
                  <a:pt x="25" y="109"/>
                  <a:pt x="24" y="109"/>
                  <a:pt x="24" y="108"/>
                </a:cubicBezTo>
                <a:cubicBezTo>
                  <a:pt x="24" y="107"/>
                  <a:pt x="24" y="107"/>
                  <a:pt x="25" y="107"/>
                </a:cubicBezTo>
                <a:cubicBezTo>
                  <a:pt x="27" y="106"/>
                  <a:pt x="27" y="106"/>
                  <a:pt x="27" y="106"/>
                </a:cubicBezTo>
                <a:cubicBezTo>
                  <a:pt x="27" y="105"/>
                  <a:pt x="28" y="105"/>
                  <a:pt x="28" y="104"/>
                </a:cubicBezTo>
                <a:cubicBezTo>
                  <a:pt x="29" y="103"/>
                  <a:pt x="29" y="102"/>
                  <a:pt x="29" y="101"/>
                </a:cubicBezTo>
                <a:cubicBezTo>
                  <a:pt x="29" y="100"/>
                  <a:pt x="29" y="99"/>
                  <a:pt x="29" y="99"/>
                </a:cubicBezTo>
                <a:cubicBezTo>
                  <a:pt x="28" y="99"/>
                  <a:pt x="28" y="98"/>
                  <a:pt x="28" y="98"/>
                </a:cubicBezTo>
                <a:cubicBezTo>
                  <a:pt x="26" y="98"/>
                  <a:pt x="26" y="98"/>
                  <a:pt x="26" y="98"/>
                </a:cubicBezTo>
                <a:cubicBezTo>
                  <a:pt x="26" y="98"/>
                  <a:pt x="26" y="98"/>
                  <a:pt x="26" y="97"/>
                </a:cubicBezTo>
                <a:cubicBezTo>
                  <a:pt x="26" y="97"/>
                  <a:pt x="26" y="97"/>
                  <a:pt x="27" y="96"/>
                </a:cubicBezTo>
                <a:cubicBezTo>
                  <a:pt x="28" y="96"/>
                  <a:pt x="28" y="96"/>
                  <a:pt x="28" y="95"/>
                </a:cubicBezTo>
                <a:cubicBezTo>
                  <a:pt x="28" y="94"/>
                  <a:pt x="27" y="93"/>
                  <a:pt x="26" y="93"/>
                </a:cubicBezTo>
                <a:cubicBezTo>
                  <a:pt x="26" y="92"/>
                  <a:pt x="25" y="92"/>
                  <a:pt x="25" y="91"/>
                </a:cubicBezTo>
                <a:cubicBezTo>
                  <a:pt x="25" y="91"/>
                  <a:pt x="26" y="90"/>
                  <a:pt x="27" y="89"/>
                </a:cubicBezTo>
                <a:cubicBezTo>
                  <a:pt x="28" y="89"/>
                  <a:pt x="29" y="89"/>
                  <a:pt x="29" y="88"/>
                </a:cubicBezTo>
                <a:cubicBezTo>
                  <a:pt x="30" y="87"/>
                  <a:pt x="30" y="86"/>
                  <a:pt x="30" y="85"/>
                </a:cubicBezTo>
                <a:cubicBezTo>
                  <a:pt x="30" y="84"/>
                  <a:pt x="30" y="84"/>
                  <a:pt x="30" y="83"/>
                </a:cubicBezTo>
                <a:cubicBezTo>
                  <a:pt x="30" y="82"/>
                  <a:pt x="30" y="82"/>
                  <a:pt x="30" y="82"/>
                </a:cubicBezTo>
                <a:cubicBezTo>
                  <a:pt x="29" y="82"/>
                  <a:pt x="29" y="82"/>
                  <a:pt x="28" y="82"/>
                </a:cubicBezTo>
                <a:cubicBezTo>
                  <a:pt x="28" y="83"/>
                  <a:pt x="27" y="83"/>
                  <a:pt x="27" y="83"/>
                </a:cubicBezTo>
                <a:cubicBezTo>
                  <a:pt x="26" y="83"/>
                  <a:pt x="26" y="82"/>
                  <a:pt x="26" y="82"/>
                </a:cubicBezTo>
                <a:cubicBezTo>
                  <a:pt x="26" y="81"/>
                  <a:pt x="27" y="80"/>
                  <a:pt x="28" y="81"/>
                </a:cubicBezTo>
                <a:cubicBezTo>
                  <a:pt x="29" y="81"/>
                  <a:pt x="29" y="81"/>
                  <a:pt x="29" y="80"/>
                </a:cubicBezTo>
                <a:cubicBezTo>
                  <a:pt x="29" y="79"/>
                  <a:pt x="29" y="79"/>
                  <a:pt x="28" y="78"/>
                </a:cubicBezTo>
                <a:cubicBezTo>
                  <a:pt x="28" y="78"/>
                  <a:pt x="28" y="77"/>
                  <a:pt x="28" y="76"/>
                </a:cubicBezTo>
                <a:cubicBezTo>
                  <a:pt x="28" y="77"/>
                  <a:pt x="28" y="77"/>
                  <a:pt x="28" y="77"/>
                </a:cubicBezTo>
                <a:cubicBezTo>
                  <a:pt x="28" y="77"/>
                  <a:pt x="29" y="76"/>
                  <a:pt x="30" y="75"/>
                </a:cubicBezTo>
                <a:cubicBezTo>
                  <a:pt x="31" y="73"/>
                  <a:pt x="32" y="73"/>
                  <a:pt x="32" y="73"/>
                </a:cubicBezTo>
                <a:cubicBezTo>
                  <a:pt x="32" y="73"/>
                  <a:pt x="33" y="73"/>
                  <a:pt x="33" y="73"/>
                </a:cubicBezTo>
                <a:cubicBezTo>
                  <a:pt x="33" y="73"/>
                  <a:pt x="33" y="73"/>
                  <a:pt x="33" y="73"/>
                </a:cubicBezTo>
                <a:cubicBezTo>
                  <a:pt x="34" y="73"/>
                  <a:pt x="34" y="72"/>
                  <a:pt x="34" y="70"/>
                </a:cubicBezTo>
                <a:cubicBezTo>
                  <a:pt x="35" y="69"/>
                  <a:pt x="35" y="68"/>
                  <a:pt x="35" y="67"/>
                </a:cubicBezTo>
                <a:cubicBezTo>
                  <a:pt x="35" y="66"/>
                  <a:pt x="35" y="65"/>
                  <a:pt x="36" y="64"/>
                </a:cubicBezTo>
                <a:cubicBezTo>
                  <a:pt x="38" y="63"/>
                  <a:pt x="39" y="63"/>
                  <a:pt x="40" y="62"/>
                </a:cubicBezTo>
                <a:cubicBezTo>
                  <a:pt x="41" y="61"/>
                  <a:pt x="43" y="61"/>
                  <a:pt x="44" y="60"/>
                </a:cubicBezTo>
                <a:cubicBezTo>
                  <a:pt x="45" y="60"/>
                  <a:pt x="45" y="60"/>
                  <a:pt x="45" y="60"/>
                </a:cubicBezTo>
                <a:cubicBezTo>
                  <a:pt x="45" y="59"/>
                  <a:pt x="45" y="59"/>
                  <a:pt x="45" y="59"/>
                </a:cubicBezTo>
                <a:cubicBezTo>
                  <a:pt x="45" y="59"/>
                  <a:pt x="45" y="59"/>
                  <a:pt x="45" y="58"/>
                </a:cubicBezTo>
                <a:cubicBezTo>
                  <a:pt x="45" y="58"/>
                  <a:pt x="46" y="57"/>
                  <a:pt x="46" y="57"/>
                </a:cubicBezTo>
                <a:cubicBezTo>
                  <a:pt x="46" y="57"/>
                  <a:pt x="47" y="58"/>
                  <a:pt x="47" y="58"/>
                </a:cubicBezTo>
                <a:cubicBezTo>
                  <a:pt x="48" y="59"/>
                  <a:pt x="48" y="59"/>
                  <a:pt x="49" y="59"/>
                </a:cubicBezTo>
                <a:cubicBezTo>
                  <a:pt x="49" y="59"/>
                  <a:pt x="49" y="59"/>
                  <a:pt x="49" y="59"/>
                </a:cubicBezTo>
                <a:cubicBezTo>
                  <a:pt x="49" y="58"/>
                  <a:pt x="49" y="58"/>
                  <a:pt x="49" y="58"/>
                </a:cubicBezTo>
                <a:cubicBezTo>
                  <a:pt x="49" y="58"/>
                  <a:pt x="49" y="57"/>
                  <a:pt x="50" y="57"/>
                </a:cubicBezTo>
                <a:cubicBezTo>
                  <a:pt x="52" y="57"/>
                  <a:pt x="53" y="56"/>
                  <a:pt x="53" y="56"/>
                </a:cubicBezTo>
                <a:cubicBezTo>
                  <a:pt x="53" y="57"/>
                  <a:pt x="54" y="57"/>
                  <a:pt x="54" y="57"/>
                </a:cubicBezTo>
                <a:cubicBezTo>
                  <a:pt x="54" y="58"/>
                  <a:pt x="54" y="58"/>
                  <a:pt x="55" y="58"/>
                </a:cubicBezTo>
                <a:cubicBezTo>
                  <a:pt x="55" y="58"/>
                  <a:pt x="56" y="58"/>
                  <a:pt x="56" y="57"/>
                </a:cubicBezTo>
                <a:cubicBezTo>
                  <a:pt x="57" y="56"/>
                  <a:pt x="58" y="56"/>
                  <a:pt x="59" y="55"/>
                </a:cubicBezTo>
                <a:cubicBezTo>
                  <a:pt x="60" y="54"/>
                  <a:pt x="60" y="54"/>
                  <a:pt x="61" y="53"/>
                </a:cubicBezTo>
                <a:cubicBezTo>
                  <a:pt x="61" y="52"/>
                  <a:pt x="62" y="52"/>
                  <a:pt x="62" y="51"/>
                </a:cubicBezTo>
                <a:cubicBezTo>
                  <a:pt x="61" y="51"/>
                  <a:pt x="61" y="51"/>
                  <a:pt x="61" y="50"/>
                </a:cubicBezTo>
                <a:cubicBezTo>
                  <a:pt x="61" y="50"/>
                  <a:pt x="61" y="50"/>
                  <a:pt x="61" y="49"/>
                </a:cubicBezTo>
                <a:cubicBezTo>
                  <a:pt x="61" y="48"/>
                  <a:pt x="62" y="48"/>
                  <a:pt x="63" y="48"/>
                </a:cubicBezTo>
                <a:cubicBezTo>
                  <a:pt x="64" y="48"/>
                  <a:pt x="65" y="48"/>
                  <a:pt x="65" y="49"/>
                </a:cubicBezTo>
                <a:cubicBezTo>
                  <a:pt x="65" y="51"/>
                  <a:pt x="64" y="52"/>
                  <a:pt x="64" y="53"/>
                </a:cubicBezTo>
                <a:cubicBezTo>
                  <a:pt x="63" y="54"/>
                  <a:pt x="63" y="55"/>
                  <a:pt x="63" y="56"/>
                </a:cubicBezTo>
                <a:cubicBezTo>
                  <a:pt x="63" y="56"/>
                  <a:pt x="63" y="57"/>
                  <a:pt x="64" y="58"/>
                </a:cubicBezTo>
                <a:cubicBezTo>
                  <a:pt x="65" y="59"/>
                  <a:pt x="65" y="59"/>
                  <a:pt x="66" y="59"/>
                </a:cubicBezTo>
                <a:cubicBezTo>
                  <a:pt x="67" y="59"/>
                  <a:pt x="67" y="59"/>
                  <a:pt x="67" y="59"/>
                </a:cubicBezTo>
                <a:cubicBezTo>
                  <a:pt x="68" y="58"/>
                  <a:pt x="68" y="58"/>
                  <a:pt x="68" y="57"/>
                </a:cubicBezTo>
                <a:cubicBezTo>
                  <a:pt x="68" y="57"/>
                  <a:pt x="68" y="56"/>
                  <a:pt x="68" y="56"/>
                </a:cubicBezTo>
                <a:cubicBezTo>
                  <a:pt x="68" y="55"/>
                  <a:pt x="69" y="55"/>
                  <a:pt x="70" y="55"/>
                </a:cubicBezTo>
                <a:cubicBezTo>
                  <a:pt x="70" y="55"/>
                  <a:pt x="71" y="55"/>
                  <a:pt x="71" y="57"/>
                </a:cubicBezTo>
                <a:cubicBezTo>
                  <a:pt x="71" y="57"/>
                  <a:pt x="71" y="57"/>
                  <a:pt x="70" y="58"/>
                </a:cubicBezTo>
                <a:cubicBezTo>
                  <a:pt x="70" y="58"/>
                  <a:pt x="70" y="58"/>
                  <a:pt x="70" y="59"/>
                </a:cubicBezTo>
                <a:cubicBezTo>
                  <a:pt x="70" y="60"/>
                  <a:pt x="71" y="61"/>
                  <a:pt x="72" y="62"/>
                </a:cubicBezTo>
                <a:cubicBezTo>
                  <a:pt x="73" y="63"/>
                  <a:pt x="74" y="64"/>
                  <a:pt x="76" y="64"/>
                </a:cubicBezTo>
                <a:cubicBezTo>
                  <a:pt x="76" y="64"/>
                  <a:pt x="76" y="64"/>
                  <a:pt x="76" y="63"/>
                </a:cubicBezTo>
                <a:cubicBezTo>
                  <a:pt x="77" y="63"/>
                  <a:pt x="77" y="63"/>
                  <a:pt x="77" y="62"/>
                </a:cubicBezTo>
                <a:cubicBezTo>
                  <a:pt x="78" y="62"/>
                  <a:pt x="79" y="63"/>
                  <a:pt x="79" y="63"/>
                </a:cubicBezTo>
                <a:cubicBezTo>
                  <a:pt x="79" y="63"/>
                  <a:pt x="80" y="64"/>
                  <a:pt x="80" y="64"/>
                </a:cubicBezTo>
                <a:cubicBezTo>
                  <a:pt x="81" y="61"/>
                  <a:pt x="81" y="61"/>
                  <a:pt x="81" y="61"/>
                </a:cubicBezTo>
                <a:cubicBezTo>
                  <a:pt x="82" y="61"/>
                  <a:pt x="82" y="60"/>
                  <a:pt x="82" y="60"/>
                </a:cubicBezTo>
                <a:cubicBezTo>
                  <a:pt x="83" y="60"/>
                  <a:pt x="83" y="60"/>
                  <a:pt x="83" y="61"/>
                </a:cubicBezTo>
                <a:cubicBezTo>
                  <a:pt x="83" y="61"/>
                  <a:pt x="82" y="62"/>
                  <a:pt x="82" y="63"/>
                </a:cubicBezTo>
                <a:cubicBezTo>
                  <a:pt x="81" y="64"/>
                  <a:pt x="80" y="64"/>
                  <a:pt x="80" y="65"/>
                </a:cubicBezTo>
                <a:cubicBezTo>
                  <a:pt x="81" y="65"/>
                  <a:pt x="81" y="65"/>
                  <a:pt x="81" y="65"/>
                </a:cubicBezTo>
                <a:cubicBezTo>
                  <a:pt x="81" y="65"/>
                  <a:pt x="81" y="65"/>
                  <a:pt x="82" y="65"/>
                </a:cubicBezTo>
                <a:cubicBezTo>
                  <a:pt x="83" y="65"/>
                  <a:pt x="83" y="65"/>
                  <a:pt x="83" y="66"/>
                </a:cubicBezTo>
                <a:cubicBezTo>
                  <a:pt x="83" y="67"/>
                  <a:pt x="83" y="67"/>
                  <a:pt x="82" y="68"/>
                </a:cubicBezTo>
                <a:cubicBezTo>
                  <a:pt x="82" y="68"/>
                  <a:pt x="82" y="69"/>
                  <a:pt x="82" y="70"/>
                </a:cubicBezTo>
                <a:cubicBezTo>
                  <a:pt x="82" y="71"/>
                  <a:pt x="82" y="72"/>
                  <a:pt x="83" y="73"/>
                </a:cubicBezTo>
                <a:cubicBezTo>
                  <a:pt x="84" y="74"/>
                  <a:pt x="84" y="75"/>
                  <a:pt x="85" y="75"/>
                </a:cubicBezTo>
                <a:cubicBezTo>
                  <a:pt x="88" y="76"/>
                  <a:pt x="88" y="76"/>
                  <a:pt x="88" y="76"/>
                </a:cubicBezTo>
                <a:cubicBezTo>
                  <a:pt x="88" y="77"/>
                  <a:pt x="89" y="77"/>
                  <a:pt x="89" y="78"/>
                </a:cubicBezTo>
                <a:cubicBezTo>
                  <a:pt x="89" y="79"/>
                  <a:pt x="88" y="79"/>
                  <a:pt x="88" y="79"/>
                </a:cubicBezTo>
                <a:cubicBezTo>
                  <a:pt x="87" y="79"/>
                  <a:pt x="87" y="80"/>
                  <a:pt x="87" y="80"/>
                </a:cubicBezTo>
                <a:cubicBezTo>
                  <a:pt x="87" y="81"/>
                  <a:pt x="87" y="81"/>
                  <a:pt x="88" y="81"/>
                </a:cubicBezTo>
                <a:cubicBezTo>
                  <a:pt x="88" y="81"/>
                  <a:pt x="88" y="81"/>
                  <a:pt x="88" y="81"/>
                </a:cubicBezTo>
                <a:cubicBezTo>
                  <a:pt x="88" y="80"/>
                  <a:pt x="88" y="80"/>
                  <a:pt x="89" y="80"/>
                </a:cubicBezTo>
                <a:cubicBezTo>
                  <a:pt x="89" y="80"/>
                  <a:pt x="90" y="81"/>
                  <a:pt x="90" y="81"/>
                </a:cubicBezTo>
                <a:cubicBezTo>
                  <a:pt x="91" y="82"/>
                  <a:pt x="91" y="82"/>
                  <a:pt x="92" y="82"/>
                </a:cubicBezTo>
                <a:cubicBezTo>
                  <a:pt x="92" y="82"/>
                  <a:pt x="93" y="82"/>
                  <a:pt x="93" y="82"/>
                </a:cubicBezTo>
                <a:cubicBezTo>
                  <a:pt x="94" y="82"/>
                  <a:pt x="94" y="82"/>
                  <a:pt x="94" y="81"/>
                </a:cubicBezTo>
                <a:cubicBezTo>
                  <a:pt x="94" y="80"/>
                  <a:pt x="94" y="80"/>
                  <a:pt x="93" y="79"/>
                </a:cubicBezTo>
                <a:cubicBezTo>
                  <a:pt x="93" y="79"/>
                  <a:pt x="93" y="78"/>
                  <a:pt x="93" y="78"/>
                </a:cubicBezTo>
                <a:cubicBezTo>
                  <a:pt x="93" y="77"/>
                  <a:pt x="93" y="77"/>
                  <a:pt x="93" y="77"/>
                </a:cubicBezTo>
                <a:cubicBezTo>
                  <a:pt x="93" y="77"/>
                  <a:pt x="93" y="78"/>
                  <a:pt x="94" y="78"/>
                </a:cubicBezTo>
                <a:cubicBezTo>
                  <a:pt x="94" y="79"/>
                  <a:pt x="95" y="79"/>
                  <a:pt x="95" y="80"/>
                </a:cubicBezTo>
                <a:cubicBezTo>
                  <a:pt x="99" y="79"/>
                  <a:pt x="99" y="79"/>
                  <a:pt x="99" y="79"/>
                </a:cubicBezTo>
                <a:cubicBezTo>
                  <a:pt x="99" y="79"/>
                  <a:pt x="99" y="78"/>
                  <a:pt x="99" y="78"/>
                </a:cubicBezTo>
                <a:cubicBezTo>
                  <a:pt x="99" y="78"/>
                  <a:pt x="99" y="78"/>
                  <a:pt x="99" y="78"/>
                </a:cubicBezTo>
                <a:cubicBezTo>
                  <a:pt x="100" y="78"/>
                  <a:pt x="100" y="78"/>
                  <a:pt x="100" y="78"/>
                </a:cubicBezTo>
                <a:cubicBezTo>
                  <a:pt x="100" y="78"/>
                  <a:pt x="100" y="78"/>
                  <a:pt x="100" y="78"/>
                </a:cubicBezTo>
                <a:cubicBezTo>
                  <a:pt x="101" y="77"/>
                  <a:pt x="101" y="77"/>
                  <a:pt x="101" y="77"/>
                </a:cubicBezTo>
                <a:cubicBezTo>
                  <a:pt x="102" y="77"/>
                  <a:pt x="102" y="77"/>
                  <a:pt x="102" y="78"/>
                </a:cubicBezTo>
                <a:cubicBezTo>
                  <a:pt x="102" y="78"/>
                  <a:pt x="103" y="78"/>
                  <a:pt x="103" y="78"/>
                </a:cubicBezTo>
                <a:cubicBezTo>
                  <a:pt x="104" y="78"/>
                  <a:pt x="104" y="78"/>
                  <a:pt x="104" y="79"/>
                </a:cubicBezTo>
                <a:cubicBezTo>
                  <a:pt x="105" y="79"/>
                  <a:pt x="105" y="78"/>
                  <a:pt x="105" y="78"/>
                </a:cubicBezTo>
                <a:cubicBezTo>
                  <a:pt x="105" y="78"/>
                  <a:pt x="106" y="78"/>
                  <a:pt x="106" y="78"/>
                </a:cubicBezTo>
                <a:cubicBezTo>
                  <a:pt x="106" y="78"/>
                  <a:pt x="106" y="79"/>
                  <a:pt x="107" y="79"/>
                </a:cubicBezTo>
                <a:cubicBezTo>
                  <a:pt x="107" y="80"/>
                  <a:pt x="107" y="80"/>
                  <a:pt x="108" y="80"/>
                </a:cubicBezTo>
                <a:cubicBezTo>
                  <a:pt x="109" y="80"/>
                  <a:pt x="109" y="81"/>
                  <a:pt x="109" y="81"/>
                </a:cubicBezTo>
                <a:cubicBezTo>
                  <a:pt x="110" y="81"/>
                  <a:pt x="110" y="82"/>
                  <a:pt x="110" y="82"/>
                </a:cubicBezTo>
                <a:cubicBezTo>
                  <a:pt x="110" y="83"/>
                  <a:pt x="111" y="83"/>
                  <a:pt x="111" y="84"/>
                </a:cubicBezTo>
                <a:cubicBezTo>
                  <a:pt x="112" y="85"/>
                  <a:pt x="112" y="85"/>
                  <a:pt x="113" y="86"/>
                </a:cubicBezTo>
                <a:cubicBezTo>
                  <a:pt x="113" y="86"/>
                  <a:pt x="112" y="87"/>
                  <a:pt x="112" y="88"/>
                </a:cubicBezTo>
                <a:cubicBezTo>
                  <a:pt x="112" y="89"/>
                  <a:pt x="113" y="90"/>
                  <a:pt x="114" y="90"/>
                </a:cubicBezTo>
                <a:cubicBezTo>
                  <a:pt x="112" y="91"/>
                  <a:pt x="112" y="92"/>
                  <a:pt x="112" y="93"/>
                </a:cubicBezTo>
                <a:cubicBezTo>
                  <a:pt x="112" y="94"/>
                  <a:pt x="112" y="94"/>
                  <a:pt x="112" y="95"/>
                </a:cubicBezTo>
                <a:cubicBezTo>
                  <a:pt x="112" y="95"/>
                  <a:pt x="111" y="96"/>
                  <a:pt x="110" y="97"/>
                </a:cubicBezTo>
                <a:cubicBezTo>
                  <a:pt x="109" y="98"/>
                  <a:pt x="108" y="98"/>
                  <a:pt x="107" y="99"/>
                </a:cubicBezTo>
                <a:cubicBezTo>
                  <a:pt x="107" y="100"/>
                  <a:pt x="108" y="101"/>
                  <a:pt x="108" y="101"/>
                </a:cubicBezTo>
                <a:cubicBezTo>
                  <a:pt x="109" y="102"/>
                  <a:pt x="110" y="103"/>
                  <a:pt x="110" y="103"/>
                </a:cubicBezTo>
                <a:cubicBezTo>
                  <a:pt x="110" y="104"/>
                  <a:pt x="110" y="104"/>
                  <a:pt x="110" y="104"/>
                </a:cubicBezTo>
                <a:cubicBezTo>
                  <a:pt x="109" y="104"/>
                  <a:pt x="109" y="103"/>
                  <a:pt x="109" y="103"/>
                </a:cubicBezTo>
                <a:cubicBezTo>
                  <a:pt x="108" y="101"/>
                  <a:pt x="108" y="101"/>
                  <a:pt x="108" y="101"/>
                </a:cubicBezTo>
                <a:cubicBezTo>
                  <a:pt x="108" y="101"/>
                  <a:pt x="107" y="101"/>
                  <a:pt x="107" y="101"/>
                </a:cubicBezTo>
                <a:cubicBezTo>
                  <a:pt x="107" y="101"/>
                  <a:pt x="107" y="101"/>
                  <a:pt x="107" y="100"/>
                </a:cubicBezTo>
                <a:cubicBezTo>
                  <a:pt x="107" y="100"/>
                  <a:pt x="107" y="100"/>
                  <a:pt x="106" y="100"/>
                </a:cubicBezTo>
                <a:cubicBezTo>
                  <a:pt x="106" y="100"/>
                  <a:pt x="105" y="100"/>
                  <a:pt x="105" y="100"/>
                </a:cubicBezTo>
                <a:cubicBezTo>
                  <a:pt x="105" y="100"/>
                  <a:pt x="105" y="100"/>
                  <a:pt x="105" y="100"/>
                </a:cubicBezTo>
                <a:cubicBezTo>
                  <a:pt x="105" y="100"/>
                  <a:pt x="105" y="100"/>
                  <a:pt x="104" y="100"/>
                </a:cubicBezTo>
                <a:cubicBezTo>
                  <a:pt x="103" y="100"/>
                  <a:pt x="103" y="100"/>
                  <a:pt x="103" y="101"/>
                </a:cubicBezTo>
                <a:cubicBezTo>
                  <a:pt x="102" y="102"/>
                  <a:pt x="102" y="102"/>
                  <a:pt x="102" y="103"/>
                </a:cubicBezTo>
                <a:cubicBezTo>
                  <a:pt x="102" y="101"/>
                  <a:pt x="101" y="100"/>
                  <a:pt x="101" y="100"/>
                </a:cubicBezTo>
                <a:cubicBezTo>
                  <a:pt x="101" y="100"/>
                  <a:pt x="100" y="101"/>
                  <a:pt x="101" y="101"/>
                </a:cubicBezTo>
                <a:cubicBezTo>
                  <a:pt x="101" y="101"/>
                  <a:pt x="101" y="102"/>
                  <a:pt x="100" y="102"/>
                </a:cubicBezTo>
                <a:lnTo>
                  <a:pt x="100" y="101"/>
                </a:lnTo>
                <a:close/>
                <a:moveTo>
                  <a:pt x="91" y="96"/>
                </a:moveTo>
                <a:cubicBezTo>
                  <a:pt x="91" y="95"/>
                  <a:pt x="91" y="95"/>
                  <a:pt x="91" y="95"/>
                </a:cubicBezTo>
                <a:cubicBezTo>
                  <a:pt x="92" y="95"/>
                  <a:pt x="92" y="96"/>
                  <a:pt x="92" y="96"/>
                </a:cubicBezTo>
                <a:cubicBezTo>
                  <a:pt x="92" y="97"/>
                  <a:pt x="92" y="97"/>
                  <a:pt x="91" y="97"/>
                </a:cubicBezTo>
                <a:cubicBezTo>
                  <a:pt x="91" y="97"/>
                  <a:pt x="90" y="97"/>
                  <a:pt x="90" y="97"/>
                </a:cubicBezTo>
                <a:cubicBezTo>
                  <a:pt x="90" y="96"/>
                  <a:pt x="90" y="96"/>
                  <a:pt x="90" y="96"/>
                </a:cubicBezTo>
                <a:cubicBezTo>
                  <a:pt x="90" y="96"/>
                  <a:pt x="90" y="96"/>
                  <a:pt x="91" y="96"/>
                </a:cubicBezTo>
                <a:close/>
                <a:moveTo>
                  <a:pt x="22" y="115"/>
                </a:moveTo>
                <a:cubicBezTo>
                  <a:pt x="22" y="115"/>
                  <a:pt x="22" y="115"/>
                  <a:pt x="22" y="114"/>
                </a:cubicBezTo>
                <a:cubicBezTo>
                  <a:pt x="22" y="114"/>
                  <a:pt x="22" y="114"/>
                  <a:pt x="23" y="114"/>
                </a:cubicBezTo>
                <a:cubicBezTo>
                  <a:pt x="23" y="114"/>
                  <a:pt x="23" y="115"/>
                  <a:pt x="23" y="115"/>
                </a:cubicBezTo>
                <a:cubicBezTo>
                  <a:pt x="23" y="118"/>
                  <a:pt x="22" y="119"/>
                  <a:pt x="20" y="119"/>
                </a:cubicBezTo>
                <a:cubicBezTo>
                  <a:pt x="19" y="118"/>
                  <a:pt x="19" y="118"/>
                  <a:pt x="19" y="118"/>
                </a:cubicBezTo>
                <a:cubicBezTo>
                  <a:pt x="19" y="118"/>
                  <a:pt x="19" y="118"/>
                  <a:pt x="19" y="118"/>
                </a:cubicBezTo>
                <a:cubicBezTo>
                  <a:pt x="19" y="117"/>
                  <a:pt x="19" y="117"/>
                  <a:pt x="20" y="116"/>
                </a:cubicBezTo>
                <a:cubicBezTo>
                  <a:pt x="21" y="115"/>
                  <a:pt x="21" y="115"/>
                  <a:pt x="22" y="115"/>
                </a:cubicBezTo>
                <a:close/>
                <a:moveTo>
                  <a:pt x="109" y="100"/>
                </a:moveTo>
                <a:cubicBezTo>
                  <a:pt x="109" y="100"/>
                  <a:pt x="109" y="99"/>
                  <a:pt x="109" y="99"/>
                </a:cubicBezTo>
                <a:cubicBezTo>
                  <a:pt x="109" y="99"/>
                  <a:pt x="110" y="99"/>
                  <a:pt x="110" y="99"/>
                </a:cubicBezTo>
                <a:cubicBezTo>
                  <a:pt x="110" y="99"/>
                  <a:pt x="111" y="99"/>
                  <a:pt x="112" y="100"/>
                </a:cubicBezTo>
                <a:cubicBezTo>
                  <a:pt x="112" y="100"/>
                  <a:pt x="113" y="100"/>
                  <a:pt x="113" y="100"/>
                </a:cubicBezTo>
                <a:cubicBezTo>
                  <a:pt x="113" y="101"/>
                  <a:pt x="112" y="101"/>
                  <a:pt x="112" y="101"/>
                </a:cubicBezTo>
                <a:cubicBezTo>
                  <a:pt x="112" y="101"/>
                  <a:pt x="111" y="101"/>
                  <a:pt x="111" y="101"/>
                </a:cubicBezTo>
                <a:cubicBezTo>
                  <a:pt x="109" y="101"/>
                  <a:pt x="109" y="101"/>
                  <a:pt x="109" y="99"/>
                </a:cubicBezTo>
                <a:cubicBezTo>
                  <a:pt x="109" y="99"/>
                  <a:pt x="109" y="99"/>
                  <a:pt x="109" y="100"/>
                </a:cubicBezTo>
                <a:close/>
                <a:moveTo>
                  <a:pt x="26" y="110"/>
                </a:moveTo>
                <a:cubicBezTo>
                  <a:pt x="27" y="110"/>
                  <a:pt x="27" y="110"/>
                  <a:pt x="28" y="110"/>
                </a:cubicBezTo>
                <a:cubicBezTo>
                  <a:pt x="28" y="110"/>
                  <a:pt x="28" y="110"/>
                  <a:pt x="28" y="111"/>
                </a:cubicBezTo>
                <a:cubicBezTo>
                  <a:pt x="28" y="112"/>
                  <a:pt x="28" y="112"/>
                  <a:pt x="27" y="112"/>
                </a:cubicBezTo>
                <a:cubicBezTo>
                  <a:pt x="26" y="112"/>
                  <a:pt x="26" y="112"/>
                  <a:pt x="26" y="112"/>
                </a:cubicBezTo>
                <a:cubicBezTo>
                  <a:pt x="25" y="112"/>
                  <a:pt x="25" y="111"/>
                  <a:pt x="25" y="111"/>
                </a:cubicBezTo>
                <a:cubicBezTo>
                  <a:pt x="25" y="110"/>
                  <a:pt x="26" y="110"/>
                  <a:pt x="26" y="110"/>
                </a:cubicBezTo>
                <a:close/>
                <a:moveTo>
                  <a:pt x="6" y="74"/>
                </a:moveTo>
                <a:cubicBezTo>
                  <a:pt x="6" y="74"/>
                  <a:pt x="6" y="73"/>
                  <a:pt x="7" y="73"/>
                </a:cubicBezTo>
                <a:cubicBezTo>
                  <a:pt x="7" y="73"/>
                  <a:pt x="7" y="73"/>
                  <a:pt x="8" y="73"/>
                </a:cubicBezTo>
                <a:cubicBezTo>
                  <a:pt x="8" y="74"/>
                  <a:pt x="9" y="74"/>
                  <a:pt x="9" y="74"/>
                </a:cubicBezTo>
                <a:cubicBezTo>
                  <a:pt x="9" y="74"/>
                  <a:pt x="8" y="75"/>
                  <a:pt x="8" y="75"/>
                </a:cubicBezTo>
                <a:cubicBezTo>
                  <a:pt x="7" y="75"/>
                  <a:pt x="7" y="75"/>
                  <a:pt x="7" y="75"/>
                </a:cubicBezTo>
                <a:cubicBezTo>
                  <a:pt x="6" y="75"/>
                  <a:pt x="6" y="75"/>
                  <a:pt x="6" y="74"/>
                </a:cubicBezTo>
                <a:close/>
                <a:moveTo>
                  <a:pt x="25" y="102"/>
                </a:moveTo>
                <a:cubicBezTo>
                  <a:pt x="25" y="103"/>
                  <a:pt x="25" y="103"/>
                  <a:pt x="24" y="103"/>
                </a:cubicBezTo>
                <a:cubicBezTo>
                  <a:pt x="23" y="103"/>
                  <a:pt x="22" y="103"/>
                  <a:pt x="22" y="103"/>
                </a:cubicBezTo>
                <a:cubicBezTo>
                  <a:pt x="21" y="103"/>
                  <a:pt x="21" y="103"/>
                  <a:pt x="21" y="103"/>
                </a:cubicBezTo>
                <a:cubicBezTo>
                  <a:pt x="21" y="103"/>
                  <a:pt x="21" y="102"/>
                  <a:pt x="22" y="102"/>
                </a:cubicBezTo>
                <a:cubicBezTo>
                  <a:pt x="23" y="102"/>
                  <a:pt x="23" y="102"/>
                  <a:pt x="24" y="102"/>
                </a:cubicBezTo>
                <a:cubicBezTo>
                  <a:pt x="24" y="102"/>
                  <a:pt x="25" y="102"/>
                  <a:pt x="25" y="102"/>
                </a:cubicBezTo>
                <a:close/>
                <a:moveTo>
                  <a:pt x="247" y="136"/>
                </a:moveTo>
                <a:cubicBezTo>
                  <a:pt x="248" y="137"/>
                  <a:pt x="249" y="138"/>
                  <a:pt x="249" y="140"/>
                </a:cubicBezTo>
                <a:cubicBezTo>
                  <a:pt x="249" y="142"/>
                  <a:pt x="249" y="143"/>
                  <a:pt x="248" y="144"/>
                </a:cubicBezTo>
                <a:cubicBezTo>
                  <a:pt x="246" y="144"/>
                  <a:pt x="246" y="145"/>
                  <a:pt x="245" y="145"/>
                </a:cubicBezTo>
                <a:cubicBezTo>
                  <a:pt x="242" y="145"/>
                  <a:pt x="240" y="143"/>
                  <a:pt x="240" y="141"/>
                </a:cubicBezTo>
                <a:cubicBezTo>
                  <a:pt x="240" y="139"/>
                  <a:pt x="241" y="138"/>
                  <a:pt x="241" y="137"/>
                </a:cubicBezTo>
                <a:cubicBezTo>
                  <a:pt x="242" y="136"/>
                  <a:pt x="243" y="136"/>
                  <a:pt x="245" y="136"/>
                </a:cubicBezTo>
                <a:cubicBezTo>
                  <a:pt x="245" y="136"/>
                  <a:pt x="245" y="136"/>
                  <a:pt x="246" y="136"/>
                </a:cubicBezTo>
                <a:cubicBezTo>
                  <a:pt x="246" y="136"/>
                  <a:pt x="246" y="136"/>
                  <a:pt x="247" y="136"/>
                </a:cubicBezTo>
                <a:close/>
                <a:moveTo>
                  <a:pt x="131" y="112"/>
                </a:moveTo>
                <a:cubicBezTo>
                  <a:pt x="131" y="112"/>
                  <a:pt x="131" y="112"/>
                  <a:pt x="131" y="111"/>
                </a:cubicBezTo>
                <a:cubicBezTo>
                  <a:pt x="131" y="111"/>
                  <a:pt x="131" y="111"/>
                  <a:pt x="130" y="111"/>
                </a:cubicBezTo>
                <a:cubicBezTo>
                  <a:pt x="129" y="111"/>
                  <a:pt x="129" y="111"/>
                  <a:pt x="128" y="110"/>
                </a:cubicBezTo>
                <a:cubicBezTo>
                  <a:pt x="128" y="110"/>
                  <a:pt x="128" y="111"/>
                  <a:pt x="128" y="111"/>
                </a:cubicBezTo>
                <a:cubicBezTo>
                  <a:pt x="128" y="111"/>
                  <a:pt x="128" y="111"/>
                  <a:pt x="129" y="112"/>
                </a:cubicBezTo>
                <a:cubicBezTo>
                  <a:pt x="130" y="112"/>
                  <a:pt x="130" y="112"/>
                  <a:pt x="131" y="112"/>
                </a:cubicBezTo>
                <a:close/>
                <a:moveTo>
                  <a:pt x="174" y="122"/>
                </a:moveTo>
                <a:cubicBezTo>
                  <a:pt x="173" y="124"/>
                  <a:pt x="173" y="125"/>
                  <a:pt x="172" y="125"/>
                </a:cubicBezTo>
                <a:cubicBezTo>
                  <a:pt x="171" y="126"/>
                  <a:pt x="170" y="126"/>
                  <a:pt x="169" y="127"/>
                </a:cubicBezTo>
                <a:cubicBezTo>
                  <a:pt x="169" y="127"/>
                  <a:pt x="169" y="127"/>
                  <a:pt x="169" y="127"/>
                </a:cubicBezTo>
                <a:cubicBezTo>
                  <a:pt x="168" y="127"/>
                  <a:pt x="168" y="127"/>
                  <a:pt x="168" y="127"/>
                </a:cubicBezTo>
                <a:cubicBezTo>
                  <a:pt x="168" y="127"/>
                  <a:pt x="168" y="127"/>
                  <a:pt x="168" y="127"/>
                </a:cubicBezTo>
                <a:cubicBezTo>
                  <a:pt x="168" y="127"/>
                  <a:pt x="168" y="127"/>
                  <a:pt x="167" y="128"/>
                </a:cubicBezTo>
                <a:cubicBezTo>
                  <a:pt x="167" y="128"/>
                  <a:pt x="167" y="128"/>
                  <a:pt x="167" y="128"/>
                </a:cubicBezTo>
                <a:cubicBezTo>
                  <a:pt x="166" y="128"/>
                  <a:pt x="165" y="127"/>
                  <a:pt x="164" y="126"/>
                </a:cubicBezTo>
                <a:cubicBezTo>
                  <a:pt x="163" y="125"/>
                  <a:pt x="162" y="124"/>
                  <a:pt x="161" y="124"/>
                </a:cubicBezTo>
                <a:cubicBezTo>
                  <a:pt x="161" y="124"/>
                  <a:pt x="161" y="123"/>
                  <a:pt x="161" y="123"/>
                </a:cubicBezTo>
                <a:cubicBezTo>
                  <a:pt x="161" y="123"/>
                  <a:pt x="162" y="123"/>
                  <a:pt x="162" y="123"/>
                </a:cubicBezTo>
                <a:cubicBezTo>
                  <a:pt x="161" y="122"/>
                  <a:pt x="161" y="122"/>
                  <a:pt x="161" y="122"/>
                </a:cubicBezTo>
                <a:cubicBezTo>
                  <a:pt x="161" y="121"/>
                  <a:pt x="161" y="121"/>
                  <a:pt x="160" y="121"/>
                </a:cubicBezTo>
                <a:cubicBezTo>
                  <a:pt x="160" y="121"/>
                  <a:pt x="160" y="121"/>
                  <a:pt x="160" y="121"/>
                </a:cubicBezTo>
                <a:cubicBezTo>
                  <a:pt x="160" y="122"/>
                  <a:pt x="160" y="123"/>
                  <a:pt x="159" y="123"/>
                </a:cubicBezTo>
                <a:cubicBezTo>
                  <a:pt x="158" y="124"/>
                  <a:pt x="157" y="124"/>
                  <a:pt x="156" y="124"/>
                </a:cubicBezTo>
                <a:cubicBezTo>
                  <a:pt x="155" y="125"/>
                  <a:pt x="154" y="125"/>
                  <a:pt x="153" y="125"/>
                </a:cubicBezTo>
                <a:cubicBezTo>
                  <a:pt x="152" y="126"/>
                  <a:pt x="152" y="126"/>
                  <a:pt x="152" y="126"/>
                </a:cubicBezTo>
                <a:cubicBezTo>
                  <a:pt x="152" y="127"/>
                  <a:pt x="152" y="127"/>
                  <a:pt x="153" y="128"/>
                </a:cubicBezTo>
                <a:cubicBezTo>
                  <a:pt x="155" y="129"/>
                  <a:pt x="155" y="130"/>
                  <a:pt x="155" y="130"/>
                </a:cubicBezTo>
                <a:cubicBezTo>
                  <a:pt x="156" y="130"/>
                  <a:pt x="156" y="130"/>
                  <a:pt x="156" y="130"/>
                </a:cubicBezTo>
                <a:cubicBezTo>
                  <a:pt x="156" y="130"/>
                  <a:pt x="157" y="130"/>
                  <a:pt x="157" y="130"/>
                </a:cubicBezTo>
                <a:cubicBezTo>
                  <a:pt x="157" y="130"/>
                  <a:pt x="157" y="130"/>
                  <a:pt x="158" y="130"/>
                </a:cubicBezTo>
                <a:cubicBezTo>
                  <a:pt x="158" y="131"/>
                  <a:pt x="159" y="131"/>
                  <a:pt x="159" y="131"/>
                </a:cubicBezTo>
                <a:cubicBezTo>
                  <a:pt x="159" y="132"/>
                  <a:pt x="158" y="132"/>
                  <a:pt x="158" y="133"/>
                </a:cubicBezTo>
                <a:cubicBezTo>
                  <a:pt x="157" y="133"/>
                  <a:pt x="157" y="134"/>
                  <a:pt x="157" y="135"/>
                </a:cubicBezTo>
                <a:cubicBezTo>
                  <a:pt x="157" y="136"/>
                  <a:pt x="157" y="137"/>
                  <a:pt x="157" y="137"/>
                </a:cubicBezTo>
                <a:cubicBezTo>
                  <a:pt x="157" y="137"/>
                  <a:pt x="158" y="138"/>
                  <a:pt x="158" y="138"/>
                </a:cubicBezTo>
                <a:cubicBezTo>
                  <a:pt x="158" y="138"/>
                  <a:pt x="159" y="138"/>
                  <a:pt x="159" y="138"/>
                </a:cubicBezTo>
                <a:cubicBezTo>
                  <a:pt x="159" y="138"/>
                  <a:pt x="159" y="139"/>
                  <a:pt x="159" y="139"/>
                </a:cubicBezTo>
                <a:cubicBezTo>
                  <a:pt x="159" y="140"/>
                  <a:pt x="159" y="140"/>
                  <a:pt x="158" y="140"/>
                </a:cubicBezTo>
                <a:cubicBezTo>
                  <a:pt x="158" y="141"/>
                  <a:pt x="157" y="141"/>
                  <a:pt x="157" y="142"/>
                </a:cubicBezTo>
                <a:cubicBezTo>
                  <a:pt x="158" y="142"/>
                  <a:pt x="158" y="142"/>
                  <a:pt x="158" y="142"/>
                </a:cubicBezTo>
                <a:cubicBezTo>
                  <a:pt x="161" y="145"/>
                  <a:pt x="161" y="145"/>
                  <a:pt x="161" y="145"/>
                </a:cubicBezTo>
                <a:cubicBezTo>
                  <a:pt x="160" y="146"/>
                  <a:pt x="159" y="147"/>
                  <a:pt x="159" y="149"/>
                </a:cubicBezTo>
                <a:cubicBezTo>
                  <a:pt x="159" y="150"/>
                  <a:pt x="159" y="151"/>
                  <a:pt x="158" y="151"/>
                </a:cubicBezTo>
                <a:cubicBezTo>
                  <a:pt x="158" y="151"/>
                  <a:pt x="157" y="151"/>
                  <a:pt x="157" y="153"/>
                </a:cubicBezTo>
                <a:cubicBezTo>
                  <a:pt x="158" y="153"/>
                  <a:pt x="158" y="153"/>
                  <a:pt x="158" y="153"/>
                </a:cubicBezTo>
                <a:cubicBezTo>
                  <a:pt x="159" y="154"/>
                  <a:pt x="159" y="154"/>
                  <a:pt x="159" y="154"/>
                </a:cubicBezTo>
                <a:cubicBezTo>
                  <a:pt x="159" y="155"/>
                  <a:pt x="159" y="156"/>
                  <a:pt x="158" y="156"/>
                </a:cubicBezTo>
                <a:cubicBezTo>
                  <a:pt x="158" y="156"/>
                  <a:pt x="158" y="156"/>
                  <a:pt x="158" y="156"/>
                </a:cubicBezTo>
                <a:cubicBezTo>
                  <a:pt x="158" y="156"/>
                  <a:pt x="157" y="156"/>
                  <a:pt x="157" y="156"/>
                </a:cubicBezTo>
                <a:cubicBezTo>
                  <a:pt x="156" y="156"/>
                  <a:pt x="155" y="156"/>
                  <a:pt x="155" y="157"/>
                </a:cubicBezTo>
                <a:cubicBezTo>
                  <a:pt x="155" y="158"/>
                  <a:pt x="156" y="158"/>
                  <a:pt x="157" y="158"/>
                </a:cubicBezTo>
                <a:cubicBezTo>
                  <a:pt x="158" y="159"/>
                  <a:pt x="158" y="159"/>
                  <a:pt x="158" y="160"/>
                </a:cubicBezTo>
                <a:cubicBezTo>
                  <a:pt x="158" y="161"/>
                  <a:pt x="158" y="161"/>
                  <a:pt x="158" y="161"/>
                </a:cubicBezTo>
                <a:cubicBezTo>
                  <a:pt x="157" y="161"/>
                  <a:pt x="157" y="161"/>
                  <a:pt x="156" y="160"/>
                </a:cubicBezTo>
                <a:cubicBezTo>
                  <a:pt x="156" y="160"/>
                  <a:pt x="156" y="160"/>
                  <a:pt x="155" y="160"/>
                </a:cubicBezTo>
                <a:cubicBezTo>
                  <a:pt x="154" y="160"/>
                  <a:pt x="153" y="161"/>
                  <a:pt x="152" y="162"/>
                </a:cubicBezTo>
                <a:cubicBezTo>
                  <a:pt x="151" y="163"/>
                  <a:pt x="151" y="164"/>
                  <a:pt x="151" y="165"/>
                </a:cubicBezTo>
                <a:cubicBezTo>
                  <a:pt x="151" y="165"/>
                  <a:pt x="152" y="166"/>
                  <a:pt x="153" y="167"/>
                </a:cubicBezTo>
                <a:cubicBezTo>
                  <a:pt x="154" y="167"/>
                  <a:pt x="155" y="168"/>
                  <a:pt x="155" y="169"/>
                </a:cubicBezTo>
                <a:cubicBezTo>
                  <a:pt x="155" y="170"/>
                  <a:pt x="155" y="170"/>
                  <a:pt x="154" y="170"/>
                </a:cubicBezTo>
                <a:cubicBezTo>
                  <a:pt x="154" y="170"/>
                  <a:pt x="154" y="170"/>
                  <a:pt x="153" y="169"/>
                </a:cubicBezTo>
                <a:cubicBezTo>
                  <a:pt x="152" y="168"/>
                  <a:pt x="152" y="168"/>
                  <a:pt x="152" y="168"/>
                </a:cubicBezTo>
                <a:cubicBezTo>
                  <a:pt x="151" y="167"/>
                  <a:pt x="151" y="167"/>
                  <a:pt x="150" y="167"/>
                </a:cubicBezTo>
                <a:cubicBezTo>
                  <a:pt x="150" y="166"/>
                  <a:pt x="150" y="166"/>
                  <a:pt x="149" y="166"/>
                </a:cubicBezTo>
                <a:cubicBezTo>
                  <a:pt x="149" y="166"/>
                  <a:pt x="149" y="166"/>
                  <a:pt x="148" y="166"/>
                </a:cubicBezTo>
                <a:cubicBezTo>
                  <a:pt x="148" y="166"/>
                  <a:pt x="147" y="167"/>
                  <a:pt x="147" y="167"/>
                </a:cubicBezTo>
                <a:cubicBezTo>
                  <a:pt x="146" y="168"/>
                  <a:pt x="146" y="168"/>
                  <a:pt x="146" y="168"/>
                </a:cubicBezTo>
                <a:cubicBezTo>
                  <a:pt x="146" y="169"/>
                  <a:pt x="147" y="171"/>
                  <a:pt x="147" y="172"/>
                </a:cubicBezTo>
                <a:cubicBezTo>
                  <a:pt x="148" y="173"/>
                  <a:pt x="148" y="174"/>
                  <a:pt x="148" y="175"/>
                </a:cubicBezTo>
                <a:cubicBezTo>
                  <a:pt x="148" y="175"/>
                  <a:pt x="148" y="176"/>
                  <a:pt x="147" y="176"/>
                </a:cubicBezTo>
                <a:cubicBezTo>
                  <a:pt x="147" y="176"/>
                  <a:pt x="147" y="175"/>
                  <a:pt x="147" y="175"/>
                </a:cubicBezTo>
                <a:cubicBezTo>
                  <a:pt x="146" y="172"/>
                  <a:pt x="146" y="172"/>
                  <a:pt x="146" y="172"/>
                </a:cubicBezTo>
                <a:cubicBezTo>
                  <a:pt x="146" y="172"/>
                  <a:pt x="145" y="171"/>
                  <a:pt x="145" y="170"/>
                </a:cubicBezTo>
                <a:cubicBezTo>
                  <a:pt x="144" y="170"/>
                  <a:pt x="144" y="169"/>
                  <a:pt x="143" y="169"/>
                </a:cubicBezTo>
                <a:cubicBezTo>
                  <a:pt x="143" y="169"/>
                  <a:pt x="142" y="170"/>
                  <a:pt x="141" y="171"/>
                </a:cubicBezTo>
                <a:cubicBezTo>
                  <a:pt x="139" y="172"/>
                  <a:pt x="138" y="173"/>
                  <a:pt x="138" y="173"/>
                </a:cubicBezTo>
                <a:cubicBezTo>
                  <a:pt x="138" y="174"/>
                  <a:pt x="139" y="175"/>
                  <a:pt x="139" y="175"/>
                </a:cubicBezTo>
                <a:cubicBezTo>
                  <a:pt x="139" y="176"/>
                  <a:pt x="139" y="176"/>
                  <a:pt x="138" y="176"/>
                </a:cubicBezTo>
                <a:cubicBezTo>
                  <a:pt x="138" y="176"/>
                  <a:pt x="138" y="176"/>
                  <a:pt x="138" y="176"/>
                </a:cubicBezTo>
                <a:cubicBezTo>
                  <a:pt x="138" y="176"/>
                  <a:pt x="137" y="176"/>
                  <a:pt x="137" y="175"/>
                </a:cubicBezTo>
                <a:cubicBezTo>
                  <a:pt x="137" y="176"/>
                  <a:pt x="137" y="177"/>
                  <a:pt x="137" y="178"/>
                </a:cubicBezTo>
                <a:cubicBezTo>
                  <a:pt x="138" y="178"/>
                  <a:pt x="138" y="179"/>
                  <a:pt x="138" y="180"/>
                </a:cubicBezTo>
                <a:cubicBezTo>
                  <a:pt x="137" y="178"/>
                  <a:pt x="136" y="177"/>
                  <a:pt x="136" y="176"/>
                </a:cubicBezTo>
                <a:cubicBezTo>
                  <a:pt x="136" y="175"/>
                  <a:pt x="136" y="174"/>
                  <a:pt x="136" y="174"/>
                </a:cubicBezTo>
                <a:cubicBezTo>
                  <a:pt x="136" y="173"/>
                  <a:pt x="135" y="173"/>
                  <a:pt x="135" y="173"/>
                </a:cubicBezTo>
                <a:cubicBezTo>
                  <a:pt x="135" y="173"/>
                  <a:pt x="135" y="173"/>
                  <a:pt x="134" y="173"/>
                </a:cubicBezTo>
                <a:cubicBezTo>
                  <a:pt x="133" y="173"/>
                  <a:pt x="132" y="173"/>
                  <a:pt x="132" y="174"/>
                </a:cubicBezTo>
                <a:cubicBezTo>
                  <a:pt x="131" y="175"/>
                  <a:pt x="131" y="176"/>
                  <a:pt x="131" y="177"/>
                </a:cubicBezTo>
                <a:cubicBezTo>
                  <a:pt x="131" y="178"/>
                  <a:pt x="130" y="179"/>
                  <a:pt x="130" y="180"/>
                </a:cubicBezTo>
                <a:cubicBezTo>
                  <a:pt x="130" y="184"/>
                  <a:pt x="130" y="184"/>
                  <a:pt x="130" y="184"/>
                </a:cubicBezTo>
                <a:cubicBezTo>
                  <a:pt x="130" y="185"/>
                  <a:pt x="130" y="185"/>
                  <a:pt x="131" y="186"/>
                </a:cubicBezTo>
                <a:cubicBezTo>
                  <a:pt x="130" y="186"/>
                  <a:pt x="130" y="186"/>
                  <a:pt x="130" y="186"/>
                </a:cubicBezTo>
                <a:cubicBezTo>
                  <a:pt x="130" y="186"/>
                  <a:pt x="130" y="186"/>
                  <a:pt x="130" y="185"/>
                </a:cubicBezTo>
                <a:cubicBezTo>
                  <a:pt x="130" y="184"/>
                  <a:pt x="130" y="183"/>
                  <a:pt x="130" y="183"/>
                </a:cubicBezTo>
                <a:cubicBezTo>
                  <a:pt x="130" y="182"/>
                  <a:pt x="130" y="180"/>
                  <a:pt x="130" y="179"/>
                </a:cubicBezTo>
                <a:cubicBezTo>
                  <a:pt x="130" y="178"/>
                  <a:pt x="130" y="177"/>
                  <a:pt x="130" y="175"/>
                </a:cubicBezTo>
                <a:cubicBezTo>
                  <a:pt x="130" y="174"/>
                  <a:pt x="130" y="173"/>
                  <a:pt x="129" y="172"/>
                </a:cubicBezTo>
                <a:cubicBezTo>
                  <a:pt x="126" y="171"/>
                  <a:pt x="126" y="171"/>
                  <a:pt x="126" y="171"/>
                </a:cubicBezTo>
                <a:cubicBezTo>
                  <a:pt x="125" y="171"/>
                  <a:pt x="125" y="171"/>
                  <a:pt x="124" y="172"/>
                </a:cubicBezTo>
                <a:cubicBezTo>
                  <a:pt x="124" y="172"/>
                  <a:pt x="124" y="172"/>
                  <a:pt x="123" y="173"/>
                </a:cubicBezTo>
                <a:cubicBezTo>
                  <a:pt x="123" y="173"/>
                  <a:pt x="122" y="172"/>
                  <a:pt x="122" y="171"/>
                </a:cubicBezTo>
                <a:cubicBezTo>
                  <a:pt x="122" y="171"/>
                  <a:pt x="122" y="170"/>
                  <a:pt x="121" y="170"/>
                </a:cubicBezTo>
                <a:cubicBezTo>
                  <a:pt x="120" y="170"/>
                  <a:pt x="120" y="170"/>
                  <a:pt x="120" y="171"/>
                </a:cubicBezTo>
                <a:cubicBezTo>
                  <a:pt x="119" y="171"/>
                  <a:pt x="119" y="171"/>
                  <a:pt x="119" y="171"/>
                </a:cubicBezTo>
                <a:cubicBezTo>
                  <a:pt x="118" y="171"/>
                  <a:pt x="118" y="171"/>
                  <a:pt x="117" y="169"/>
                </a:cubicBezTo>
                <a:cubicBezTo>
                  <a:pt x="117" y="168"/>
                  <a:pt x="116" y="167"/>
                  <a:pt x="115" y="166"/>
                </a:cubicBezTo>
                <a:cubicBezTo>
                  <a:pt x="115" y="167"/>
                  <a:pt x="114" y="167"/>
                  <a:pt x="113" y="168"/>
                </a:cubicBezTo>
                <a:cubicBezTo>
                  <a:pt x="112" y="169"/>
                  <a:pt x="112" y="169"/>
                  <a:pt x="112" y="169"/>
                </a:cubicBezTo>
                <a:cubicBezTo>
                  <a:pt x="112" y="169"/>
                  <a:pt x="111" y="169"/>
                  <a:pt x="111" y="168"/>
                </a:cubicBezTo>
                <a:cubicBezTo>
                  <a:pt x="110" y="169"/>
                  <a:pt x="110" y="169"/>
                  <a:pt x="110" y="170"/>
                </a:cubicBezTo>
                <a:cubicBezTo>
                  <a:pt x="109" y="171"/>
                  <a:pt x="109" y="171"/>
                  <a:pt x="109" y="171"/>
                </a:cubicBezTo>
                <a:cubicBezTo>
                  <a:pt x="109" y="171"/>
                  <a:pt x="109" y="172"/>
                  <a:pt x="108" y="172"/>
                </a:cubicBezTo>
                <a:cubicBezTo>
                  <a:pt x="107" y="173"/>
                  <a:pt x="106" y="174"/>
                  <a:pt x="105" y="175"/>
                </a:cubicBezTo>
                <a:cubicBezTo>
                  <a:pt x="105" y="174"/>
                  <a:pt x="106" y="173"/>
                  <a:pt x="107" y="173"/>
                </a:cubicBezTo>
                <a:cubicBezTo>
                  <a:pt x="108" y="172"/>
                  <a:pt x="108" y="171"/>
                  <a:pt x="109" y="170"/>
                </a:cubicBezTo>
                <a:cubicBezTo>
                  <a:pt x="110" y="169"/>
                  <a:pt x="111" y="168"/>
                  <a:pt x="111" y="167"/>
                </a:cubicBezTo>
                <a:cubicBezTo>
                  <a:pt x="112" y="167"/>
                  <a:pt x="112" y="166"/>
                  <a:pt x="112" y="165"/>
                </a:cubicBezTo>
                <a:cubicBezTo>
                  <a:pt x="112" y="165"/>
                  <a:pt x="112" y="165"/>
                  <a:pt x="111" y="164"/>
                </a:cubicBezTo>
                <a:cubicBezTo>
                  <a:pt x="111" y="163"/>
                  <a:pt x="110" y="163"/>
                  <a:pt x="109" y="163"/>
                </a:cubicBezTo>
                <a:cubicBezTo>
                  <a:pt x="110" y="163"/>
                  <a:pt x="110" y="162"/>
                  <a:pt x="110" y="162"/>
                </a:cubicBezTo>
                <a:cubicBezTo>
                  <a:pt x="109" y="161"/>
                  <a:pt x="108" y="159"/>
                  <a:pt x="108" y="158"/>
                </a:cubicBezTo>
                <a:cubicBezTo>
                  <a:pt x="106" y="158"/>
                  <a:pt x="105" y="159"/>
                  <a:pt x="104" y="159"/>
                </a:cubicBezTo>
                <a:cubicBezTo>
                  <a:pt x="104" y="159"/>
                  <a:pt x="104" y="158"/>
                  <a:pt x="104" y="158"/>
                </a:cubicBezTo>
                <a:cubicBezTo>
                  <a:pt x="104" y="157"/>
                  <a:pt x="104" y="157"/>
                  <a:pt x="105" y="157"/>
                </a:cubicBezTo>
                <a:cubicBezTo>
                  <a:pt x="105" y="157"/>
                  <a:pt x="106" y="156"/>
                  <a:pt x="106" y="156"/>
                </a:cubicBezTo>
                <a:cubicBezTo>
                  <a:pt x="106" y="155"/>
                  <a:pt x="105" y="155"/>
                  <a:pt x="105" y="154"/>
                </a:cubicBezTo>
                <a:cubicBezTo>
                  <a:pt x="104" y="154"/>
                  <a:pt x="104" y="154"/>
                  <a:pt x="104" y="154"/>
                </a:cubicBezTo>
                <a:cubicBezTo>
                  <a:pt x="104" y="154"/>
                  <a:pt x="104" y="154"/>
                  <a:pt x="104" y="154"/>
                </a:cubicBezTo>
                <a:cubicBezTo>
                  <a:pt x="103" y="154"/>
                  <a:pt x="103" y="153"/>
                  <a:pt x="103" y="152"/>
                </a:cubicBezTo>
                <a:cubicBezTo>
                  <a:pt x="103" y="152"/>
                  <a:pt x="103" y="151"/>
                  <a:pt x="103" y="151"/>
                </a:cubicBezTo>
                <a:cubicBezTo>
                  <a:pt x="103" y="150"/>
                  <a:pt x="103" y="150"/>
                  <a:pt x="103" y="149"/>
                </a:cubicBezTo>
                <a:cubicBezTo>
                  <a:pt x="103" y="149"/>
                  <a:pt x="103" y="148"/>
                  <a:pt x="102" y="148"/>
                </a:cubicBezTo>
                <a:cubicBezTo>
                  <a:pt x="102" y="148"/>
                  <a:pt x="101" y="149"/>
                  <a:pt x="101" y="149"/>
                </a:cubicBezTo>
                <a:cubicBezTo>
                  <a:pt x="101" y="149"/>
                  <a:pt x="100" y="149"/>
                  <a:pt x="100" y="149"/>
                </a:cubicBezTo>
                <a:cubicBezTo>
                  <a:pt x="99" y="149"/>
                  <a:pt x="99" y="149"/>
                  <a:pt x="99" y="149"/>
                </a:cubicBezTo>
                <a:cubicBezTo>
                  <a:pt x="99" y="148"/>
                  <a:pt x="99" y="148"/>
                  <a:pt x="99" y="147"/>
                </a:cubicBezTo>
                <a:cubicBezTo>
                  <a:pt x="100" y="147"/>
                  <a:pt x="100" y="147"/>
                  <a:pt x="101" y="147"/>
                </a:cubicBezTo>
                <a:cubicBezTo>
                  <a:pt x="101" y="147"/>
                  <a:pt x="101" y="147"/>
                  <a:pt x="102" y="146"/>
                </a:cubicBezTo>
                <a:cubicBezTo>
                  <a:pt x="102" y="146"/>
                  <a:pt x="102" y="146"/>
                  <a:pt x="102" y="145"/>
                </a:cubicBezTo>
                <a:cubicBezTo>
                  <a:pt x="102" y="144"/>
                  <a:pt x="102" y="143"/>
                  <a:pt x="102" y="143"/>
                </a:cubicBezTo>
                <a:cubicBezTo>
                  <a:pt x="102" y="143"/>
                  <a:pt x="102" y="142"/>
                  <a:pt x="101" y="142"/>
                </a:cubicBezTo>
                <a:cubicBezTo>
                  <a:pt x="100" y="142"/>
                  <a:pt x="100" y="142"/>
                  <a:pt x="100" y="142"/>
                </a:cubicBezTo>
                <a:cubicBezTo>
                  <a:pt x="100" y="142"/>
                  <a:pt x="100" y="142"/>
                  <a:pt x="100" y="141"/>
                </a:cubicBezTo>
                <a:cubicBezTo>
                  <a:pt x="100" y="140"/>
                  <a:pt x="101" y="140"/>
                  <a:pt x="101" y="140"/>
                </a:cubicBezTo>
                <a:cubicBezTo>
                  <a:pt x="102" y="140"/>
                  <a:pt x="103" y="139"/>
                  <a:pt x="103" y="138"/>
                </a:cubicBezTo>
                <a:cubicBezTo>
                  <a:pt x="103" y="137"/>
                  <a:pt x="102" y="136"/>
                  <a:pt x="101" y="136"/>
                </a:cubicBezTo>
                <a:cubicBezTo>
                  <a:pt x="99" y="136"/>
                  <a:pt x="99" y="136"/>
                  <a:pt x="99" y="135"/>
                </a:cubicBezTo>
                <a:cubicBezTo>
                  <a:pt x="99" y="134"/>
                  <a:pt x="99" y="134"/>
                  <a:pt x="99" y="134"/>
                </a:cubicBezTo>
                <a:cubicBezTo>
                  <a:pt x="100" y="134"/>
                  <a:pt x="100" y="134"/>
                  <a:pt x="101" y="134"/>
                </a:cubicBezTo>
                <a:cubicBezTo>
                  <a:pt x="101" y="134"/>
                  <a:pt x="101" y="134"/>
                  <a:pt x="101" y="134"/>
                </a:cubicBezTo>
                <a:cubicBezTo>
                  <a:pt x="102" y="134"/>
                  <a:pt x="102" y="134"/>
                  <a:pt x="102" y="134"/>
                </a:cubicBezTo>
                <a:cubicBezTo>
                  <a:pt x="103" y="134"/>
                  <a:pt x="103" y="134"/>
                  <a:pt x="103" y="134"/>
                </a:cubicBezTo>
                <a:cubicBezTo>
                  <a:pt x="103" y="133"/>
                  <a:pt x="103" y="133"/>
                  <a:pt x="103" y="132"/>
                </a:cubicBezTo>
                <a:cubicBezTo>
                  <a:pt x="103" y="132"/>
                  <a:pt x="103" y="131"/>
                  <a:pt x="102" y="131"/>
                </a:cubicBezTo>
                <a:cubicBezTo>
                  <a:pt x="101" y="131"/>
                  <a:pt x="101" y="131"/>
                  <a:pt x="101" y="130"/>
                </a:cubicBezTo>
                <a:cubicBezTo>
                  <a:pt x="101" y="129"/>
                  <a:pt x="101" y="129"/>
                  <a:pt x="102" y="129"/>
                </a:cubicBezTo>
                <a:cubicBezTo>
                  <a:pt x="102" y="129"/>
                  <a:pt x="102" y="129"/>
                  <a:pt x="103" y="129"/>
                </a:cubicBezTo>
                <a:cubicBezTo>
                  <a:pt x="103" y="130"/>
                  <a:pt x="103" y="130"/>
                  <a:pt x="104" y="130"/>
                </a:cubicBezTo>
                <a:cubicBezTo>
                  <a:pt x="104" y="130"/>
                  <a:pt x="104" y="130"/>
                  <a:pt x="104" y="129"/>
                </a:cubicBezTo>
                <a:cubicBezTo>
                  <a:pt x="104" y="128"/>
                  <a:pt x="104" y="128"/>
                  <a:pt x="104" y="128"/>
                </a:cubicBezTo>
                <a:cubicBezTo>
                  <a:pt x="103" y="128"/>
                  <a:pt x="103" y="127"/>
                  <a:pt x="103" y="127"/>
                </a:cubicBezTo>
                <a:cubicBezTo>
                  <a:pt x="103" y="126"/>
                  <a:pt x="103" y="126"/>
                  <a:pt x="104" y="126"/>
                </a:cubicBezTo>
                <a:cubicBezTo>
                  <a:pt x="104" y="126"/>
                  <a:pt x="104" y="126"/>
                  <a:pt x="104" y="126"/>
                </a:cubicBezTo>
                <a:cubicBezTo>
                  <a:pt x="105" y="126"/>
                  <a:pt x="105" y="126"/>
                  <a:pt x="105" y="126"/>
                </a:cubicBezTo>
                <a:cubicBezTo>
                  <a:pt x="106" y="126"/>
                  <a:pt x="107" y="126"/>
                  <a:pt x="107" y="124"/>
                </a:cubicBezTo>
                <a:cubicBezTo>
                  <a:pt x="107" y="123"/>
                  <a:pt x="107" y="123"/>
                  <a:pt x="107" y="122"/>
                </a:cubicBezTo>
                <a:cubicBezTo>
                  <a:pt x="106" y="122"/>
                  <a:pt x="106" y="122"/>
                  <a:pt x="105" y="122"/>
                </a:cubicBezTo>
                <a:cubicBezTo>
                  <a:pt x="104" y="121"/>
                  <a:pt x="104" y="121"/>
                  <a:pt x="104" y="121"/>
                </a:cubicBezTo>
                <a:cubicBezTo>
                  <a:pt x="103" y="121"/>
                  <a:pt x="103" y="121"/>
                  <a:pt x="103" y="120"/>
                </a:cubicBezTo>
                <a:cubicBezTo>
                  <a:pt x="103" y="120"/>
                  <a:pt x="103" y="120"/>
                  <a:pt x="103" y="120"/>
                </a:cubicBezTo>
                <a:cubicBezTo>
                  <a:pt x="104" y="120"/>
                  <a:pt x="104" y="120"/>
                  <a:pt x="104" y="120"/>
                </a:cubicBezTo>
                <a:cubicBezTo>
                  <a:pt x="104" y="121"/>
                  <a:pt x="105" y="121"/>
                  <a:pt x="105" y="121"/>
                </a:cubicBezTo>
                <a:cubicBezTo>
                  <a:pt x="105" y="121"/>
                  <a:pt x="106" y="121"/>
                  <a:pt x="106" y="120"/>
                </a:cubicBezTo>
                <a:cubicBezTo>
                  <a:pt x="106" y="120"/>
                  <a:pt x="106" y="119"/>
                  <a:pt x="107" y="119"/>
                </a:cubicBezTo>
                <a:cubicBezTo>
                  <a:pt x="107" y="119"/>
                  <a:pt x="107" y="119"/>
                  <a:pt x="108" y="119"/>
                </a:cubicBezTo>
                <a:cubicBezTo>
                  <a:pt x="108" y="120"/>
                  <a:pt x="108" y="120"/>
                  <a:pt x="108" y="120"/>
                </a:cubicBezTo>
                <a:cubicBezTo>
                  <a:pt x="109" y="120"/>
                  <a:pt x="109" y="119"/>
                  <a:pt x="110" y="119"/>
                </a:cubicBezTo>
                <a:cubicBezTo>
                  <a:pt x="110" y="118"/>
                  <a:pt x="111" y="118"/>
                  <a:pt x="111" y="117"/>
                </a:cubicBezTo>
                <a:cubicBezTo>
                  <a:pt x="111" y="117"/>
                  <a:pt x="111" y="117"/>
                  <a:pt x="111" y="116"/>
                </a:cubicBezTo>
                <a:cubicBezTo>
                  <a:pt x="110" y="116"/>
                  <a:pt x="110" y="115"/>
                  <a:pt x="110" y="115"/>
                </a:cubicBezTo>
                <a:cubicBezTo>
                  <a:pt x="110" y="114"/>
                  <a:pt x="110" y="114"/>
                  <a:pt x="111" y="114"/>
                </a:cubicBezTo>
                <a:cubicBezTo>
                  <a:pt x="111" y="114"/>
                  <a:pt x="112" y="114"/>
                  <a:pt x="112" y="115"/>
                </a:cubicBezTo>
                <a:cubicBezTo>
                  <a:pt x="112" y="115"/>
                  <a:pt x="113" y="115"/>
                  <a:pt x="113" y="115"/>
                </a:cubicBezTo>
                <a:cubicBezTo>
                  <a:pt x="114" y="115"/>
                  <a:pt x="115" y="115"/>
                  <a:pt x="115" y="114"/>
                </a:cubicBezTo>
                <a:cubicBezTo>
                  <a:pt x="115" y="113"/>
                  <a:pt x="115" y="113"/>
                  <a:pt x="115" y="113"/>
                </a:cubicBezTo>
                <a:cubicBezTo>
                  <a:pt x="115" y="113"/>
                  <a:pt x="114" y="113"/>
                  <a:pt x="114" y="112"/>
                </a:cubicBezTo>
                <a:cubicBezTo>
                  <a:pt x="115" y="113"/>
                  <a:pt x="115" y="113"/>
                  <a:pt x="115" y="113"/>
                </a:cubicBezTo>
                <a:cubicBezTo>
                  <a:pt x="115" y="113"/>
                  <a:pt x="115" y="113"/>
                  <a:pt x="115" y="113"/>
                </a:cubicBezTo>
                <a:cubicBezTo>
                  <a:pt x="116" y="113"/>
                  <a:pt x="116" y="112"/>
                  <a:pt x="116" y="112"/>
                </a:cubicBezTo>
                <a:cubicBezTo>
                  <a:pt x="116" y="112"/>
                  <a:pt x="115" y="111"/>
                  <a:pt x="115" y="111"/>
                </a:cubicBezTo>
                <a:cubicBezTo>
                  <a:pt x="115" y="111"/>
                  <a:pt x="114" y="110"/>
                  <a:pt x="114" y="109"/>
                </a:cubicBezTo>
                <a:cubicBezTo>
                  <a:pt x="114" y="109"/>
                  <a:pt x="115" y="108"/>
                  <a:pt x="115" y="108"/>
                </a:cubicBezTo>
                <a:cubicBezTo>
                  <a:pt x="115" y="108"/>
                  <a:pt x="116" y="108"/>
                  <a:pt x="116" y="108"/>
                </a:cubicBezTo>
                <a:cubicBezTo>
                  <a:pt x="116" y="108"/>
                  <a:pt x="117" y="108"/>
                  <a:pt x="117" y="109"/>
                </a:cubicBezTo>
                <a:cubicBezTo>
                  <a:pt x="117" y="109"/>
                  <a:pt x="118" y="109"/>
                  <a:pt x="118" y="110"/>
                </a:cubicBezTo>
                <a:cubicBezTo>
                  <a:pt x="118" y="110"/>
                  <a:pt x="119" y="111"/>
                  <a:pt x="119" y="111"/>
                </a:cubicBezTo>
                <a:cubicBezTo>
                  <a:pt x="120" y="112"/>
                  <a:pt x="121" y="112"/>
                  <a:pt x="123" y="112"/>
                </a:cubicBezTo>
                <a:cubicBezTo>
                  <a:pt x="123" y="112"/>
                  <a:pt x="124" y="112"/>
                  <a:pt x="125" y="112"/>
                </a:cubicBezTo>
                <a:cubicBezTo>
                  <a:pt x="125" y="111"/>
                  <a:pt x="125" y="111"/>
                  <a:pt x="125" y="110"/>
                </a:cubicBezTo>
                <a:cubicBezTo>
                  <a:pt x="125" y="109"/>
                  <a:pt x="125" y="109"/>
                  <a:pt x="125" y="108"/>
                </a:cubicBezTo>
                <a:cubicBezTo>
                  <a:pt x="125" y="108"/>
                  <a:pt x="124" y="107"/>
                  <a:pt x="124" y="107"/>
                </a:cubicBezTo>
                <a:cubicBezTo>
                  <a:pt x="124" y="106"/>
                  <a:pt x="125" y="106"/>
                  <a:pt x="125" y="106"/>
                </a:cubicBezTo>
                <a:cubicBezTo>
                  <a:pt x="126" y="106"/>
                  <a:pt x="126" y="106"/>
                  <a:pt x="126" y="106"/>
                </a:cubicBezTo>
                <a:cubicBezTo>
                  <a:pt x="126" y="106"/>
                  <a:pt x="127" y="106"/>
                  <a:pt x="127" y="106"/>
                </a:cubicBezTo>
                <a:cubicBezTo>
                  <a:pt x="127" y="106"/>
                  <a:pt x="127" y="106"/>
                  <a:pt x="127" y="106"/>
                </a:cubicBezTo>
                <a:cubicBezTo>
                  <a:pt x="128" y="107"/>
                  <a:pt x="128" y="107"/>
                  <a:pt x="128" y="108"/>
                </a:cubicBezTo>
                <a:cubicBezTo>
                  <a:pt x="129" y="109"/>
                  <a:pt x="130" y="110"/>
                  <a:pt x="131" y="110"/>
                </a:cubicBezTo>
                <a:cubicBezTo>
                  <a:pt x="131" y="110"/>
                  <a:pt x="132" y="110"/>
                  <a:pt x="132" y="109"/>
                </a:cubicBezTo>
                <a:cubicBezTo>
                  <a:pt x="132" y="109"/>
                  <a:pt x="132" y="108"/>
                  <a:pt x="133" y="108"/>
                </a:cubicBezTo>
                <a:cubicBezTo>
                  <a:pt x="133" y="108"/>
                  <a:pt x="134" y="109"/>
                  <a:pt x="134" y="109"/>
                </a:cubicBezTo>
                <a:cubicBezTo>
                  <a:pt x="134" y="111"/>
                  <a:pt x="134" y="111"/>
                  <a:pt x="134" y="111"/>
                </a:cubicBezTo>
                <a:cubicBezTo>
                  <a:pt x="135" y="112"/>
                  <a:pt x="135" y="113"/>
                  <a:pt x="135" y="113"/>
                </a:cubicBezTo>
                <a:cubicBezTo>
                  <a:pt x="136" y="114"/>
                  <a:pt x="137" y="114"/>
                  <a:pt x="138" y="114"/>
                </a:cubicBezTo>
                <a:cubicBezTo>
                  <a:pt x="138" y="114"/>
                  <a:pt x="139" y="114"/>
                  <a:pt x="139" y="114"/>
                </a:cubicBezTo>
                <a:cubicBezTo>
                  <a:pt x="139" y="113"/>
                  <a:pt x="138" y="113"/>
                  <a:pt x="138" y="113"/>
                </a:cubicBezTo>
                <a:cubicBezTo>
                  <a:pt x="138" y="113"/>
                  <a:pt x="137" y="112"/>
                  <a:pt x="137" y="112"/>
                </a:cubicBezTo>
                <a:cubicBezTo>
                  <a:pt x="138" y="112"/>
                  <a:pt x="138" y="112"/>
                  <a:pt x="139" y="112"/>
                </a:cubicBezTo>
                <a:cubicBezTo>
                  <a:pt x="140" y="112"/>
                  <a:pt x="140" y="111"/>
                  <a:pt x="140" y="110"/>
                </a:cubicBezTo>
                <a:cubicBezTo>
                  <a:pt x="140" y="110"/>
                  <a:pt x="140" y="110"/>
                  <a:pt x="140" y="109"/>
                </a:cubicBezTo>
                <a:cubicBezTo>
                  <a:pt x="139" y="109"/>
                  <a:pt x="139" y="109"/>
                  <a:pt x="139" y="108"/>
                </a:cubicBezTo>
                <a:cubicBezTo>
                  <a:pt x="139" y="108"/>
                  <a:pt x="140" y="107"/>
                  <a:pt x="140" y="107"/>
                </a:cubicBezTo>
                <a:cubicBezTo>
                  <a:pt x="141" y="108"/>
                  <a:pt x="141" y="107"/>
                  <a:pt x="141" y="106"/>
                </a:cubicBezTo>
                <a:cubicBezTo>
                  <a:pt x="141" y="106"/>
                  <a:pt x="141" y="106"/>
                  <a:pt x="140" y="106"/>
                </a:cubicBezTo>
                <a:cubicBezTo>
                  <a:pt x="140" y="106"/>
                  <a:pt x="139" y="106"/>
                  <a:pt x="139" y="105"/>
                </a:cubicBezTo>
                <a:cubicBezTo>
                  <a:pt x="139" y="104"/>
                  <a:pt x="139" y="104"/>
                  <a:pt x="140" y="104"/>
                </a:cubicBezTo>
                <a:cubicBezTo>
                  <a:pt x="140" y="104"/>
                  <a:pt x="140" y="104"/>
                  <a:pt x="140" y="104"/>
                </a:cubicBezTo>
                <a:cubicBezTo>
                  <a:pt x="141" y="104"/>
                  <a:pt x="141" y="104"/>
                  <a:pt x="141" y="104"/>
                </a:cubicBezTo>
                <a:cubicBezTo>
                  <a:pt x="142" y="104"/>
                  <a:pt x="142" y="104"/>
                  <a:pt x="143" y="104"/>
                </a:cubicBezTo>
                <a:cubicBezTo>
                  <a:pt x="144" y="104"/>
                  <a:pt x="144" y="104"/>
                  <a:pt x="144" y="104"/>
                </a:cubicBezTo>
                <a:cubicBezTo>
                  <a:pt x="145" y="104"/>
                  <a:pt x="145" y="103"/>
                  <a:pt x="146" y="103"/>
                </a:cubicBezTo>
                <a:cubicBezTo>
                  <a:pt x="146" y="103"/>
                  <a:pt x="146" y="102"/>
                  <a:pt x="146" y="102"/>
                </a:cubicBezTo>
                <a:cubicBezTo>
                  <a:pt x="146" y="102"/>
                  <a:pt x="146" y="102"/>
                  <a:pt x="146" y="101"/>
                </a:cubicBezTo>
                <a:cubicBezTo>
                  <a:pt x="145" y="101"/>
                  <a:pt x="146" y="101"/>
                  <a:pt x="146" y="102"/>
                </a:cubicBezTo>
                <a:cubicBezTo>
                  <a:pt x="147" y="102"/>
                  <a:pt x="147" y="102"/>
                  <a:pt x="147" y="102"/>
                </a:cubicBezTo>
                <a:cubicBezTo>
                  <a:pt x="148" y="102"/>
                  <a:pt x="148" y="102"/>
                  <a:pt x="148" y="102"/>
                </a:cubicBezTo>
                <a:cubicBezTo>
                  <a:pt x="148" y="101"/>
                  <a:pt x="148" y="101"/>
                  <a:pt x="149" y="101"/>
                </a:cubicBezTo>
                <a:cubicBezTo>
                  <a:pt x="149" y="101"/>
                  <a:pt x="149" y="101"/>
                  <a:pt x="150" y="101"/>
                </a:cubicBezTo>
                <a:cubicBezTo>
                  <a:pt x="150" y="102"/>
                  <a:pt x="150" y="102"/>
                  <a:pt x="151" y="102"/>
                </a:cubicBezTo>
                <a:cubicBezTo>
                  <a:pt x="151" y="102"/>
                  <a:pt x="151" y="102"/>
                  <a:pt x="151" y="101"/>
                </a:cubicBezTo>
                <a:cubicBezTo>
                  <a:pt x="152" y="101"/>
                  <a:pt x="152" y="101"/>
                  <a:pt x="153" y="101"/>
                </a:cubicBezTo>
                <a:cubicBezTo>
                  <a:pt x="152" y="100"/>
                  <a:pt x="152" y="100"/>
                  <a:pt x="151" y="100"/>
                </a:cubicBezTo>
                <a:cubicBezTo>
                  <a:pt x="149" y="99"/>
                  <a:pt x="149" y="99"/>
                  <a:pt x="149" y="99"/>
                </a:cubicBezTo>
                <a:cubicBezTo>
                  <a:pt x="149" y="99"/>
                  <a:pt x="149" y="99"/>
                  <a:pt x="149" y="99"/>
                </a:cubicBezTo>
                <a:cubicBezTo>
                  <a:pt x="149" y="99"/>
                  <a:pt x="149" y="99"/>
                  <a:pt x="149" y="98"/>
                </a:cubicBezTo>
                <a:cubicBezTo>
                  <a:pt x="149" y="98"/>
                  <a:pt x="149" y="98"/>
                  <a:pt x="148" y="98"/>
                </a:cubicBezTo>
                <a:cubicBezTo>
                  <a:pt x="147" y="98"/>
                  <a:pt x="146" y="98"/>
                  <a:pt x="145" y="98"/>
                </a:cubicBezTo>
                <a:cubicBezTo>
                  <a:pt x="145" y="99"/>
                  <a:pt x="144" y="99"/>
                  <a:pt x="143" y="99"/>
                </a:cubicBezTo>
                <a:cubicBezTo>
                  <a:pt x="142" y="99"/>
                  <a:pt x="141" y="99"/>
                  <a:pt x="141" y="98"/>
                </a:cubicBezTo>
                <a:cubicBezTo>
                  <a:pt x="140" y="98"/>
                  <a:pt x="140" y="97"/>
                  <a:pt x="140" y="97"/>
                </a:cubicBezTo>
                <a:cubicBezTo>
                  <a:pt x="139" y="95"/>
                  <a:pt x="139" y="95"/>
                  <a:pt x="139" y="95"/>
                </a:cubicBezTo>
                <a:cubicBezTo>
                  <a:pt x="138" y="94"/>
                  <a:pt x="138" y="93"/>
                  <a:pt x="137" y="93"/>
                </a:cubicBezTo>
                <a:cubicBezTo>
                  <a:pt x="137" y="93"/>
                  <a:pt x="137" y="92"/>
                  <a:pt x="138" y="91"/>
                </a:cubicBezTo>
                <a:cubicBezTo>
                  <a:pt x="139" y="90"/>
                  <a:pt x="139" y="89"/>
                  <a:pt x="139" y="89"/>
                </a:cubicBezTo>
                <a:cubicBezTo>
                  <a:pt x="139" y="89"/>
                  <a:pt x="139" y="89"/>
                  <a:pt x="139" y="89"/>
                </a:cubicBezTo>
                <a:cubicBezTo>
                  <a:pt x="139" y="89"/>
                  <a:pt x="139" y="89"/>
                  <a:pt x="139" y="89"/>
                </a:cubicBezTo>
                <a:cubicBezTo>
                  <a:pt x="139" y="88"/>
                  <a:pt x="139" y="88"/>
                  <a:pt x="140" y="88"/>
                </a:cubicBezTo>
                <a:cubicBezTo>
                  <a:pt x="140" y="88"/>
                  <a:pt x="140" y="88"/>
                  <a:pt x="140" y="88"/>
                </a:cubicBezTo>
                <a:cubicBezTo>
                  <a:pt x="140" y="87"/>
                  <a:pt x="140" y="87"/>
                  <a:pt x="140" y="87"/>
                </a:cubicBezTo>
                <a:cubicBezTo>
                  <a:pt x="141" y="87"/>
                  <a:pt x="141" y="87"/>
                  <a:pt x="141" y="87"/>
                </a:cubicBezTo>
                <a:cubicBezTo>
                  <a:pt x="141" y="87"/>
                  <a:pt x="142" y="87"/>
                  <a:pt x="142" y="87"/>
                </a:cubicBezTo>
                <a:cubicBezTo>
                  <a:pt x="142" y="87"/>
                  <a:pt x="142" y="87"/>
                  <a:pt x="142" y="86"/>
                </a:cubicBezTo>
                <a:cubicBezTo>
                  <a:pt x="142" y="86"/>
                  <a:pt x="143" y="86"/>
                  <a:pt x="143" y="86"/>
                </a:cubicBezTo>
                <a:cubicBezTo>
                  <a:pt x="143" y="86"/>
                  <a:pt x="143" y="86"/>
                  <a:pt x="143" y="87"/>
                </a:cubicBezTo>
                <a:cubicBezTo>
                  <a:pt x="143" y="87"/>
                  <a:pt x="144" y="87"/>
                  <a:pt x="144" y="87"/>
                </a:cubicBezTo>
                <a:cubicBezTo>
                  <a:pt x="144" y="87"/>
                  <a:pt x="145" y="87"/>
                  <a:pt x="145" y="86"/>
                </a:cubicBezTo>
                <a:cubicBezTo>
                  <a:pt x="146" y="86"/>
                  <a:pt x="147" y="85"/>
                  <a:pt x="147" y="84"/>
                </a:cubicBezTo>
                <a:cubicBezTo>
                  <a:pt x="147" y="84"/>
                  <a:pt x="147" y="83"/>
                  <a:pt x="146" y="83"/>
                </a:cubicBezTo>
                <a:cubicBezTo>
                  <a:pt x="146" y="82"/>
                  <a:pt x="147" y="82"/>
                  <a:pt x="147" y="81"/>
                </a:cubicBezTo>
                <a:cubicBezTo>
                  <a:pt x="147" y="81"/>
                  <a:pt x="148" y="80"/>
                  <a:pt x="148" y="79"/>
                </a:cubicBezTo>
                <a:cubicBezTo>
                  <a:pt x="148" y="79"/>
                  <a:pt x="148" y="78"/>
                  <a:pt x="148" y="78"/>
                </a:cubicBezTo>
                <a:cubicBezTo>
                  <a:pt x="148" y="78"/>
                  <a:pt x="148" y="77"/>
                  <a:pt x="148" y="77"/>
                </a:cubicBezTo>
                <a:cubicBezTo>
                  <a:pt x="148" y="76"/>
                  <a:pt x="148" y="75"/>
                  <a:pt x="148" y="75"/>
                </a:cubicBezTo>
                <a:cubicBezTo>
                  <a:pt x="148" y="74"/>
                  <a:pt x="148" y="74"/>
                  <a:pt x="148" y="74"/>
                </a:cubicBezTo>
                <a:cubicBezTo>
                  <a:pt x="148" y="73"/>
                  <a:pt x="148" y="73"/>
                  <a:pt x="148" y="73"/>
                </a:cubicBezTo>
                <a:cubicBezTo>
                  <a:pt x="148" y="73"/>
                  <a:pt x="148" y="73"/>
                  <a:pt x="148" y="72"/>
                </a:cubicBezTo>
                <a:cubicBezTo>
                  <a:pt x="148" y="72"/>
                  <a:pt x="148" y="72"/>
                  <a:pt x="149" y="72"/>
                </a:cubicBezTo>
                <a:cubicBezTo>
                  <a:pt x="149" y="72"/>
                  <a:pt x="150" y="72"/>
                  <a:pt x="150" y="70"/>
                </a:cubicBezTo>
                <a:cubicBezTo>
                  <a:pt x="151" y="69"/>
                  <a:pt x="151" y="68"/>
                  <a:pt x="151" y="66"/>
                </a:cubicBezTo>
                <a:cubicBezTo>
                  <a:pt x="151" y="66"/>
                  <a:pt x="151" y="66"/>
                  <a:pt x="151" y="65"/>
                </a:cubicBezTo>
                <a:cubicBezTo>
                  <a:pt x="152" y="65"/>
                  <a:pt x="152" y="64"/>
                  <a:pt x="152" y="63"/>
                </a:cubicBezTo>
                <a:cubicBezTo>
                  <a:pt x="153" y="63"/>
                  <a:pt x="153" y="62"/>
                  <a:pt x="153" y="61"/>
                </a:cubicBezTo>
                <a:cubicBezTo>
                  <a:pt x="154" y="61"/>
                  <a:pt x="155" y="60"/>
                  <a:pt x="155" y="60"/>
                </a:cubicBezTo>
                <a:cubicBezTo>
                  <a:pt x="155" y="60"/>
                  <a:pt x="155" y="60"/>
                  <a:pt x="155" y="60"/>
                </a:cubicBezTo>
                <a:cubicBezTo>
                  <a:pt x="155" y="59"/>
                  <a:pt x="155" y="59"/>
                  <a:pt x="155" y="59"/>
                </a:cubicBezTo>
                <a:cubicBezTo>
                  <a:pt x="155" y="58"/>
                  <a:pt x="155" y="58"/>
                  <a:pt x="156" y="58"/>
                </a:cubicBezTo>
                <a:cubicBezTo>
                  <a:pt x="157" y="58"/>
                  <a:pt x="158" y="58"/>
                  <a:pt x="158" y="57"/>
                </a:cubicBezTo>
                <a:cubicBezTo>
                  <a:pt x="158" y="57"/>
                  <a:pt x="158" y="57"/>
                  <a:pt x="158" y="57"/>
                </a:cubicBezTo>
                <a:cubicBezTo>
                  <a:pt x="158" y="57"/>
                  <a:pt x="157" y="57"/>
                  <a:pt x="157" y="57"/>
                </a:cubicBezTo>
                <a:cubicBezTo>
                  <a:pt x="157" y="56"/>
                  <a:pt x="158" y="56"/>
                  <a:pt x="158" y="56"/>
                </a:cubicBezTo>
                <a:cubicBezTo>
                  <a:pt x="159" y="56"/>
                  <a:pt x="159" y="56"/>
                  <a:pt x="159" y="57"/>
                </a:cubicBezTo>
                <a:cubicBezTo>
                  <a:pt x="160" y="56"/>
                  <a:pt x="162" y="55"/>
                  <a:pt x="163" y="55"/>
                </a:cubicBezTo>
                <a:cubicBezTo>
                  <a:pt x="164" y="55"/>
                  <a:pt x="164" y="55"/>
                  <a:pt x="164" y="56"/>
                </a:cubicBezTo>
                <a:cubicBezTo>
                  <a:pt x="165" y="56"/>
                  <a:pt x="165" y="56"/>
                  <a:pt x="166" y="56"/>
                </a:cubicBezTo>
                <a:cubicBezTo>
                  <a:pt x="166" y="56"/>
                  <a:pt x="167" y="56"/>
                  <a:pt x="167" y="55"/>
                </a:cubicBezTo>
                <a:cubicBezTo>
                  <a:pt x="168" y="56"/>
                  <a:pt x="169" y="57"/>
                  <a:pt x="170" y="57"/>
                </a:cubicBezTo>
                <a:cubicBezTo>
                  <a:pt x="171" y="58"/>
                  <a:pt x="171" y="58"/>
                  <a:pt x="171" y="58"/>
                </a:cubicBezTo>
                <a:cubicBezTo>
                  <a:pt x="171" y="58"/>
                  <a:pt x="171" y="59"/>
                  <a:pt x="171" y="59"/>
                </a:cubicBezTo>
                <a:cubicBezTo>
                  <a:pt x="171" y="59"/>
                  <a:pt x="171" y="59"/>
                  <a:pt x="171" y="59"/>
                </a:cubicBezTo>
                <a:cubicBezTo>
                  <a:pt x="171" y="59"/>
                  <a:pt x="171" y="60"/>
                  <a:pt x="172" y="61"/>
                </a:cubicBezTo>
                <a:cubicBezTo>
                  <a:pt x="173" y="62"/>
                  <a:pt x="174" y="62"/>
                  <a:pt x="174" y="63"/>
                </a:cubicBezTo>
                <a:cubicBezTo>
                  <a:pt x="174" y="63"/>
                  <a:pt x="173" y="64"/>
                  <a:pt x="173" y="64"/>
                </a:cubicBezTo>
                <a:cubicBezTo>
                  <a:pt x="173" y="65"/>
                  <a:pt x="174" y="65"/>
                  <a:pt x="175" y="66"/>
                </a:cubicBezTo>
                <a:cubicBezTo>
                  <a:pt x="175" y="66"/>
                  <a:pt x="174" y="67"/>
                  <a:pt x="174" y="68"/>
                </a:cubicBezTo>
                <a:cubicBezTo>
                  <a:pt x="173" y="68"/>
                  <a:pt x="173" y="69"/>
                  <a:pt x="173" y="69"/>
                </a:cubicBezTo>
                <a:cubicBezTo>
                  <a:pt x="173" y="69"/>
                  <a:pt x="173" y="69"/>
                  <a:pt x="173" y="70"/>
                </a:cubicBezTo>
                <a:cubicBezTo>
                  <a:pt x="173" y="70"/>
                  <a:pt x="173" y="70"/>
                  <a:pt x="173" y="70"/>
                </a:cubicBezTo>
                <a:cubicBezTo>
                  <a:pt x="173" y="71"/>
                  <a:pt x="173" y="71"/>
                  <a:pt x="172" y="71"/>
                </a:cubicBezTo>
                <a:cubicBezTo>
                  <a:pt x="172" y="71"/>
                  <a:pt x="171" y="71"/>
                  <a:pt x="171" y="72"/>
                </a:cubicBezTo>
                <a:cubicBezTo>
                  <a:pt x="171" y="72"/>
                  <a:pt x="171" y="72"/>
                  <a:pt x="172" y="73"/>
                </a:cubicBezTo>
                <a:cubicBezTo>
                  <a:pt x="172" y="73"/>
                  <a:pt x="172" y="73"/>
                  <a:pt x="172" y="73"/>
                </a:cubicBezTo>
                <a:cubicBezTo>
                  <a:pt x="172" y="74"/>
                  <a:pt x="172" y="74"/>
                  <a:pt x="171" y="74"/>
                </a:cubicBezTo>
                <a:cubicBezTo>
                  <a:pt x="171" y="74"/>
                  <a:pt x="171" y="74"/>
                  <a:pt x="171" y="74"/>
                </a:cubicBezTo>
                <a:cubicBezTo>
                  <a:pt x="171" y="74"/>
                  <a:pt x="171" y="74"/>
                  <a:pt x="170" y="74"/>
                </a:cubicBezTo>
                <a:cubicBezTo>
                  <a:pt x="170" y="74"/>
                  <a:pt x="169" y="74"/>
                  <a:pt x="169" y="75"/>
                </a:cubicBezTo>
                <a:cubicBezTo>
                  <a:pt x="170" y="75"/>
                  <a:pt x="170" y="75"/>
                  <a:pt x="170" y="75"/>
                </a:cubicBezTo>
                <a:cubicBezTo>
                  <a:pt x="169" y="75"/>
                  <a:pt x="168" y="76"/>
                  <a:pt x="167" y="76"/>
                </a:cubicBezTo>
                <a:cubicBezTo>
                  <a:pt x="163" y="78"/>
                  <a:pt x="163" y="78"/>
                  <a:pt x="163" y="78"/>
                </a:cubicBezTo>
                <a:cubicBezTo>
                  <a:pt x="163" y="79"/>
                  <a:pt x="163" y="79"/>
                  <a:pt x="163" y="79"/>
                </a:cubicBezTo>
                <a:cubicBezTo>
                  <a:pt x="164" y="79"/>
                  <a:pt x="164" y="79"/>
                  <a:pt x="164" y="79"/>
                </a:cubicBezTo>
                <a:cubicBezTo>
                  <a:pt x="164" y="79"/>
                  <a:pt x="164" y="80"/>
                  <a:pt x="164" y="80"/>
                </a:cubicBezTo>
                <a:cubicBezTo>
                  <a:pt x="164" y="80"/>
                  <a:pt x="163" y="80"/>
                  <a:pt x="163" y="79"/>
                </a:cubicBezTo>
                <a:cubicBezTo>
                  <a:pt x="162" y="79"/>
                  <a:pt x="162" y="79"/>
                  <a:pt x="162" y="79"/>
                </a:cubicBezTo>
                <a:cubicBezTo>
                  <a:pt x="162" y="79"/>
                  <a:pt x="162" y="79"/>
                  <a:pt x="162" y="80"/>
                </a:cubicBezTo>
                <a:cubicBezTo>
                  <a:pt x="161" y="81"/>
                  <a:pt x="161" y="81"/>
                  <a:pt x="161" y="81"/>
                </a:cubicBezTo>
                <a:cubicBezTo>
                  <a:pt x="161" y="82"/>
                  <a:pt x="162" y="82"/>
                  <a:pt x="162" y="82"/>
                </a:cubicBezTo>
                <a:cubicBezTo>
                  <a:pt x="163" y="82"/>
                  <a:pt x="164" y="82"/>
                  <a:pt x="163" y="82"/>
                </a:cubicBezTo>
                <a:cubicBezTo>
                  <a:pt x="163" y="81"/>
                  <a:pt x="164" y="81"/>
                  <a:pt x="164" y="81"/>
                </a:cubicBezTo>
                <a:cubicBezTo>
                  <a:pt x="164" y="81"/>
                  <a:pt x="164" y="81"/>
                  <a:pt x="164" y="81"/>
                </a:cubicBezTo>
                <a:cubicBezTo>
                  <a:pt x="164" y="81"/>
                  <a:pt x="164" y="82"/>
                  <a:pt x="164" y="82"/>
                </a:cubicBezTo>
                <a:cubicBezTo>
                  <a:pt x="164" y="83"/>
                  <a:pt x="164" y="83"/>
                  <a:pt x="164" y="83"/>
                </a:cubicBezTo>
                <a:cubicBezTo>
                  <a:pt x="164" y="84"/>
                  <a:pt x="165" y="84"/>
                  <a:pt x="165" y="84"/>
                </a:cubicBezTo>
                <a:cubicBezTo>
                  <a:pt x="165" y="84"/>
                  <a:pt x="166" y="83"/>
                  <a:pt x="167" y="83"/>
                </a:cubicBezTo>
                <a:cubicBezTo>
                  <a:pt x="167" y="84"/>
                  <a:pt x="166" y="84"/>
                  <a:pt x="166" y="84"/>
                </a:cubicBezTo>
                <a:cubicBezTo>
                  <a:pt x="165" y="85"/>
                  <a:pt x="165" y="85"/>
                  <a:pt x="165" y="85"/>
                </a:cubicBezTo>
                <a:cubicBezTo>
                  <a:pt x="165" y="86"/>
                  <a:pt x="165" y="86"/>
                  <a:pt x="166" y="87"/>
                </a:cubicBezTo>
                <a:cubicBezTo>
                  <a:pt x="167" y="87"/>
                  <a:pt x="168" y="88"/>
                  <a:pt x="168" y="88"/>
                </a:cubicBezTo>
                <a:cubicBezTo>
                  <a:pt x="168" y="89"/>
                  <a:pt x="168" y="89"/>
                  <a:pt x="167" y="89"/>
                </a:cubicBezTo>
                <a:cubicBezTo>
                  <a:pt x="167" y="89"/>
                  <a:pt x="167" y="89"/>
                  <a:pt x="167" y="90"/>
                </a:cubicBezTo>
                <a:cubicBezTo>
                  <a:pt x="167" y="91"/>
                  <a:pt x="167" y="91"/>
                  <a:pt x="168" y="92"/>
                </a:cubicBezTo>
                <a:cubicBezTo>
                  <a:pt x="168" y="92"/>
                  <a:pt x="168" y="92"/>
                  <a:pt x="168" y="92"/>
                </a:cubicBezTo>
                <a:cubicBezTo>
                  <a:pt x="168" y="92"/>
                  <a:pt x="168" y="92"/>
                  <a:pt x="168" y="92"/>
                </a:cubicBezTo>
                <a:cubicBezTo>
                  <a:pt x="168" y="92"/>
                  <a:pt x="168" y="92"/>
                  <a:pt x="167" y="92"/>
                </a:cubicBezTo>
                <a:cubicBezTo>
                  <a:pt x="167" y="93"/>
                  <a:pt x="167" y="94"/>
                  <a:pt x="166" y="95"/>
                </a:cubicBezTo>
                <a:cubicBezTo>
                  <a:pt x="165" y="96"/>
                  <a:pt x="165" y="97"/>
                  <a:pt x="164" y="98"/>
                </a:cubicBezTo>
                <a:cubicBezTo>
                  <a:pt x="163" y="98"/>
                  <a:pt x="162" y="99"/>
                  <a:pt x="162" y="100"/>
                </a:cubicBezTo>
                <a:cubicBezTo>
                  <a:pt x="161" y="101"/>
                  <a:pt x="160" y="101"/>
                  <a:pt x="160" y="101"/>
                </a:cubicBezTo>
                <a:cubicBezTo>
                  <a:pt x="160" y="101"/>
                  <a:pt x="160" y="101"/>
                  <a:pt x="159" y="101"/>
                </a:cubicBezTo>
                <a:cubicBezTo>
                  <a:pt x="159" y="101"/>
                  <a:pt x="159" y="101"/>
                  <a:pt x="159" y="101"/>
                </a:cubicBezTo>
                <a:cubicBezTo>
                  <a:pt x="158" y="101"/>
                  <a:pt x="158" y="101"/>
                  <a:pt x="158" y="101"/>
                </a:cubicBezTo>
                <a:cubicBezTo>
                  <a:pt x="158" y="102"/>
                  <a:pt x="157" y="102"/>
                  <a:pt x="157" y="102"/>
                </a:cubicBezTo>
                <a:cubicBezTo>
                  <a:pt x="156" y="102"/>
                  <a:pt x="156" y="102"/>
                  <a:pt x="156" y="102"/>
                </a:cubicBezTo>
                <a:cubicBezTo>
                  <a:pt x="156" y="101"/>
                  <a:pt x="156" y="101"/>
                  <a:pt x="155" y="101"/>
                </a:cubicBezTo>
                <a:cubicBezTo>
                  <a:pt x="154" y="101"/>
                  <a:pt x="154" y="101"/>
                  <a:pt x="153" y="102"/>
                </a:cubicBezTo>
                <a:cubicBezTo>
                  <a:pt x="154" y="102"/>
                  <a:pt x="154" y="102"/>
                  <a:pt x="154" y="102"/>
                </a:cubicBezTo>
                <a:cubicBezTo>
                  <a:pt x="154" y="102"/>
                  <a:pt x="155" y="102"/>
                  <a:pt x="155" y="102"/>
                </a:cubicBezTo>
                <a:cubicBezTo>
                  <a:pt x="155" y="102"/>
                  <a:pt x="156" y="102"/>
                  <a:pt x="157" y="103"/>
                </a:cubicBezTo>
                <a:cubicBezTo>
                  <a:pt x="159" y="104"/>
                  <a:pt x="159" y="104"/>
                  <a:pt x="160" y="104"/>
                </a:cubicBezTo>
                <a:cubicBezTo>
                  <a:pt x="159" y="104"/>
                  <a:pt x="159" y="105"/>
                  <a:pt x="159" y="105"/>
                </a:cubicBezTo>
                <a:cubicBezTo>
                  <a:pt x="159" y="106"/>
                  <a:pt x="160" y="106"/>
                  <a:pt x="160" y="107"/>
                </a:cubicBezTo>
                <a:cubicBezTo>
                  <a:pt x="161" y="107"/>
                  <a:pt x="161" y="107"/>
                  <a:pt x="161" y="106"/>
                </a:cubicBezTo>
                <a:cubicBezTo>
                  <a:pt x="161" y="106"/>
                  <a:pt x="161" y="106"/>
                  <a:pt x="162" y="106"/>
                </a:cubicBezTo>
                <a:cubicBezTo>
                  <a:pt x="162" y="108"/>
                  <a:pt x="162" y="109"/>
                  <a:pt x="162" y="109"/>
                </a:cubicBezTo>
                <a:cubicBezTo>
                  <a:pt x="164" y="110"/>
                  <a:pt x="164" y="110"/>
                  <a:pt x="164" y="110"/>
                </a:cubicBezTo>
                <a:cubicBezTo>
                  <a:pt x="163" y="111"/>
                  <a:pt x="163" y="111"/>
                  <a:pt x="163" y="111"/>
                </a:cubicBezTo>
                <a:cubicBezTo>
                  <a:pt x="163" y="111"/>
                  <a:pt x="163" y="111"/>
                  <a:pt x="163" y="112"/>
                </a:cubicBezTo>
                <a:cubicBezTo>
                  <a:pt x="163" y="112"/>
                  <a:pt x="163" y="112"/>
                  <a:pt x="163" y="113"/>
                </a:cubicBezTo>
                <a:cubicBezTo>
                  <a:pt x="163" y="113"/>
                  <a:pt x="164" y="114"/>
                  <a:pt x="164" y="115"/>
                </a:cubicBezTo>
                <a:cubicBezTo>
                  <a:pt x="164" y="115"/>
                  <a:pt x="165" y="115"/>
                  <a:pt x="166" y="115"/>
                </a:cubicBezTo>
                <a:cubicBezTo>
                  <a:pt x="166" y="114"/>
                  <a:pt x="167" y="114"/>
                  <a:pt x="168" y="114"/>
                </a:cubicBezTo>
                <a:cubicBezTo>
                  <a:pt x="169" y="114"/>
                  <a:pt x="170" y="115"/>
                  <a:pt x="171" y="116"/>
                </a:cubicBezTo>
                <a:cubicBezTo>
                  <a:pt x="172" y="116"/>
                  <a:pt x="173" y="117"/>
                  <a:pt x="173" y="119"/>
                </a:cubicBezTo>
                <a:lnTo>
                  <a:pt x="174" y="122"/>
                </a:lnTo>
                <a:close/>
                <a:moveTo>
                  <a:pt x="257" y="23"/>
                </a:moveTo>
                <a:cubicBezTo>
                  <a:pt x="257" y="24"/>
                  <a:pt x="258" y="24"/>
                  <a:pt x="259" y="25"/>
                </a:cubicBezTo>
                <a:cubicBezTo>
                  <a:pt x="259" y="25"/>
                  <a:pt x="260" y="26"/>
                  <a:pt x="261" y="27"/>
                </a:cubicBezTo>
                <a:cubicBezTo>
                  <a:pt x="261" y="32"/>
                  <a:pt x="261" y="32"/>
                  <a:pt x="261" y="32"/>
                </a:cubicBezTo>
                <a:cubicBezTo>
                  <a:pt x="261" y="33"/>
                  <a:pt x="260" y="33"/>
                  <a:pt x="260" y="34"/>
                </a:cubicBezTo>
                <a:cubicBezTo>
                  <a:pt x="259" y="34"/>
                  <a:pt x="259" y="35"/>
                  <a:pt x="258" y="35"/>
                </a:cubicBezTo>
                <a:cubicBezTo>
                  <a:pt x="257" y="36"/>
                  <a:pt x="257" y="36"/>
                  <a:pt x="256" y="36"/>
                </a:cubicBezTo>
                <a:cubicBezTo>
                  <a:pt x="256" y="36"/>
                  <a:pt x="255" y="37"/>
                  <a:pt x="255" y="37"/>
                </a:cubicBezTo>
                <a:cubicBezTo>
                  <a:pt x="255" y="37"/>
                  <a:pt x="254" y="37"/>
                  <a:pt x="254" y="37"/>
                </a:cubicBezTo>
                <a:cubicBezTo>
                  <a:pt x="254" y="37"/>
                  <a:pt x="253" y="37"/>
                  <a:pt x="253" y="37"/>
                </a:cubicBezTo>
                <a:cubicBezTo>
                  <a:pt x="253" y="37"/>
                  <a:pt x="253" y="37"/>
                  <a:pt x="252" y="37"/>
                </a:cubicBezTo>
                <a:cubicBezTo>
                  <a:pt x="252" y="36"/>
                  <a:pt x="252" y="36"/>
                  <a:pt x="251" y="36"/>
                </a:cubicBezTo>
                <a:cubicBezTo>
                  <a:pt x="250" y="36"/>
                  <a:pt x="250" y="36"/>
                  <a:pt x="250" y="36"/>
                </a:cubicBezTo>
                <a:cubicBezTo>
                  <a:pt x="249" y="36"/>
                  <a:pt x="249" y="35"/>
                  <a:pt x="248" y="34"/>
                </a:cubicBezTo>
                <a:cubicBezTo>
                  <a:pt x="248" y="33"/>
                  <a:pt x="247" y="32"/>
                  <a:pt x="246" y="32"/>
                </a:cubicBezTo>
                <a:cubicBezTo>
                  <a:pt x="246" y="30"/>
                  <a:pt x="246" y="30"/>
                  <a:pt x="246" y="30"/>
                </a:cubicBezTo>
                <a:cubicBezTo>
                  <a:pt x="247" y="30"/>
                  <a:pt x="247" y="30"/>
                  <a:pt x="247" y="29"/>
                </a:cubicBezTo>
                <a:cubicBezTo>
                  <a:pt x="246" y="29"/>
                  <a:pt x="246" y="28"/>
                  <a:pt x="246" y="28"/>
                </a:cubicBezTo>
                <a:cubicBezTo>
                  <a:pt x="248" y="26"/>
                  <a:pt x="248" y="26"/>
                  <a:pt x="248" y="26"/>
                </a:cubicBezTo>
                <a:cubicBezTo>
                  <a:pt x="249" y="24"/>
                  <a:pt x="250" y="23"/>
                  <a:pt x="250" y="23"/>
                </a:cubicBezTo>
                <a:cubicBezTo>
                  <a:pt x="250" y="23"/>
                  <a:pt x="251" y="23"/>
                  <a:pt x="251" y="23"/>
                </a:cubicBezTo>
                <a:cubicBezTo>
                  <a:pt x="251" y="23"/>
                  <a:pt x="251" y="23"/>
                  <a:pt x="251" y="23"/>
                </a:cubicBezTo>
                <a:cubicBezTo>
                  <a:pt x="252" y="23"/>
                  <a:pt x="252" y="23"/>
                  <a:pt x="252" y="23"/>
                </a:cubicBezTo>
                <a:cubicBezTo>
                  <a:pt x="252" y="22"/>
                  <a:pt x="253" y="22"/>
                  <a:pt x="253" y="22"/>
                </a:cubicBezTo>
                <a:cubicBezTo>
                  <a:pt x="253" y="22"/>
                  <a:pt x="253" y="22"/>
                  <a:pt x="254" y="22"/>
                </a:cubicBezTo>
                <a:cubicBezTo>
                  <a:pt x="254" y="23"/>
                  <a:pt x="254" y="23"/>
                  <a:pt x="254" y="23"/>
                </a:cubicBezTo>
                <a:cubicBezTo>
                  <a:pt x="255" y="23"/>
                  <a:pt x="255" y="23"/>
                  <a:pt x="255" y="23"/>
                </a:cubicBezTo>
                <a:cubicBezTo>
                  <a:pt x="255" y="23"/>
                  <a:pt x="256" y="23"/>
                  <a:pt x="256" y="23"/>
                </a:cubicBezTo>
                <a:cubicBezTo>
                  <a:pt x="256" y="23"/>
                  <a:pt x="257" y="23"/>
                  <a:pt x="257" y="23"/>
                </a:cubicBezTo>
                <a:close/>
                <a:moveTo>
                  <a:pt x="175" y="188"/>
                </a:moveTo>
                <a:cubicBezTo>
                  <a:pt x="174" y="188"/>
                  <a:pt x="174" y="188"/>
                  <a:pt x="174" y="188"/>
                </a:cubicBezTo>
                <a:cubicBezTo>
                  <a:pt x="174" y="189"/>
                  <a:pt x="173" y="189"/>
                  <a:pt x="173" y="189"/>
                </a:cubicBezTo>
                <a:cubicBezTo>
                  <a:pt x="172" y="189"/>
                  <a:pt x="172" y="189"/>
                  <a:pt x="172" y="189"/>
                </a:cubicBezTo>
                <a:cubicBezTo>
                  <a:pt x="171" y="189"/>
                  <a:pt x="171" y="188"/>
                  <a:pt x="171" y="188"/>
                </a:cubicBezTo>
                <a:cubicBezTo>
                  <a:pt x="171" y="187"/>
                  <a:pt x="171" y="187"/>
                  <a:pt x="171" y="187"/>
                </a:cubicBezTo>
                <a:cubicBezTo>
                  <a:pt x="172" y="187"/>
                  <a:pt x="172" y="186"/>
                  <a:pt x="173" y="186"/>
                </a:cubicBezTo>
                <a:cubicBezTo>
                  <a:pt x="174" y="186"/>
                  <a:pt x="175" y="187"/>
                  <a:pt x="176" y="187"/>
                </a:cubicBezTo>
                <a:cubicBezTo>
                  <a:pt x="178" y="188"/>
                  <a:pt x="179" y="189"/>
                  <a:pt x="179" y="190"/>
                </a:cubicBezTo>
                <a:cubicBezTo>
                  <a:pt x="179" y="191"/>
                  <a:pt x="178" y="191"/>
                  <a:pt x="178" y="191"/>
                </a:cubicBezTo>
                <a:cubicBezTo>
                  <a:pt x="178" y="191"/>
                  <a:pt x="177" y="191"/>
                  <a:pt x="177" y="190"/>
                </a:cubicBezTo>
                <a:cubicBezTo>
                  <a:pt x="176" y="189"/>
                  <a:pt x="176" y="188"/>
                  <a:pt x="175" y="188"/>
                </a:cubicBezTo>
                <a:close/>
                <a:moveTo>
                  <a:pt x="188" y="214"/>
                </a:moveTo>
                <a:cubicBezTo>
                  <a:pt x="188" y="215"/>
                  <a:pt x="189" y="215"/>
                  <a:pt x="190" y="217"/>
                </a:cubicBezTo>
                <a:cubicBezTo>
                  <a:pt x="190" y="218"/>
                  <a:pt x="190" y="219"/>
                  <a:pt x="190" y="220"/>
                </a:cubicBezTo>
                <a:cubicBezTo>
                  <a:pt x="190" y="220"/>
                  <a:pt x="190" y="220"/>
                  <a:pt x="190" y="221"/>
                </a:cubicBezTo>
                <a:cubicBezTo>
                  <a:pt x="190" y="221"/>
                  <a:pt x="190" y="222"/>
                  <a:pt x="189" y="223"/>
                </a:cubicBezTo>
                <a:cubicBezTo>
                  <a:pt x="189" y="224"/>
                  <a:pt x="189" y="224"/>
                  <a:pt x="188" y="225"/>
                </a:cubicBezTo>
                <a:cubicBezTo>
                  <a:pt x="188" y="226"/>
                  <a:pt x="187" y="226"/>
                  <a:pt x="186" y="226"/>
                </a:cubicBezTo>
                <a:cubicBezTo>
                  <a:pt x="186" y="226"/>
                  <a:pt x="186" y="226"/>
                  <a:pt x="185" y="226"/>
                </a:cubicBezTo>
                <a:cubicBezTo>
                  <a:pt x="185" y="226"/>
                  <a:pt x="185" y="226"/>
                  <a:pt x="185" y="226"/>
                </a:cubicBezTo>
                <a:cubicBezTo>
                  <a:pt x="184" y="226"/>
                  <a:pt x="184" y="227"/>
                  <a:pt x="183" y="227"/>
                </a:cubicBezTo>
                <a:cubicBezTo>
                  <a:pt x="183" y="227"/>
                  <a:pt x="183" y="226"/>
                  <a:pt x="183" y="226"/>
                </a:cubicBezTo>
                <a:cubicBezTo>
                  <a:pt x="181" y="227"/>
                  <a:pt x="181" y="227"/>
                  <a:pt x="181" y="227"/>
                </a:cubicBezTo>
                <a:cubicBezTo>
                  <a:pt x="180" y="227"/>
                  <a:pt x="180" y="228"/>
                  <a:pt x="179" y="228"/>
                </a:cubicBezTo>
                <a:cubicBezTo>
                  <a:pt x="179" y="228"/>
                  <a:pt x="180" y="228"/>
                  <a:pt x="180" y="229"/>
                </a:cubicBezTo>
                <a:cubicBezTo>
                  <a:pt x="180" y="229"/>
                  <a:pt x="180" y="229"/>
                  <a:pt x="180" y="230"/>
                </a:cubicBezTo>
                <a:cubicBezTo>
                  <a:pt x="180" y="230"/>
                  <a:pt x="180" y="230"/>
                  <a:pt x="179" y="230"/>
                </a:cubicBezTo>
                <a:cubicBezTo>
                  <a:pt x="179" y="230"/>
                  <a:pt x="179" y="230"/>
                  <a:pt x="179" y="230"/>
                </a:cubicBezTo>
                <a:cubicBezTo>
                  <a:pt x="179" y="230"/>
                  <a:pt x="179" y="229"/>
                  <a:pt x="179" y="228"/>
                </a:cubicBezTo>
                <a:cubicBezTo>
                  <a:pt x="179" y="227"/>
                  <a:pt x="179" y="227"/>
                  <a:pt x="180" y="226"/>
                </a:cubicBezTo>
                <a:cubicBezTo>
                  <a:pt x="179" y="226"/>
                  <a:pt x="179" y="226"/>
                  <a:pt x="178" y="226"/>
                </a:cubicBezTo>
                <a:cubicBezTo>
                  <a:pt x="177" y="225"/>
                  <a:pt x="177" y="225"/>
                  <a:pt x="177" y="225"/>
                </a:cubicBezTo>
                <a:cubicBezTo>
                  <a:pt x="177" y="225"/>
                  <a:pt x="176" y="225"/>
                  <a:pt x="176" y="226"/>
                </a:cubicBezTo>
                <a:cubicBezTo>
                  <a:pt x="176" y="226"/>
                  <a:pt x="176" y="226"/>
                  <a:pt x="175" y="226"/>
                </a:cubicBezTo>
                <a:cubicBezTo>
                  <a:pt x="175" y="225"/>
                  <a:pt x="175" y="224"/>
                  <a:pt x="174" y="224"/>
                </a:cubicBezTo>
                <a:cubicBezTo>
                  <a:pt x="174" y="223"/>
                  <a:pt x="174" y="223"/>
                  <a:pt x="174" y="222"/>
                </a:cubicBezTo>
                <a:cubicBezTo>
                  <a:pt x="174" y="221"/>
                  <a:pt x="174" y="220"/>
                  <a:pt x="175" y="220"/>
                </a:cubicBezTo>
                <a:cubicBezTo>
                  <a:pt x="175" y="220"/>
                  <a:pt x="176" y="219"/>
                  <a:pt x="176" y="218"/>
                </a:cubicBezTo>
                <a:cubicBezTo>
                  <a:pt x="176" y="217"/>
                  <a:pt x="175" y="217"/>
                  <a:pt x="174" y="217"/>
                </a:cubicBezTo>
                <a:cubicBezTo>
                  <a:pt x="173" y="217"/>
                  <a:pt x="172" y="216"/>
                  <a:pt x="172" y="215"/>
                </a:cubicBezTo>
                <a:cubicBezTo>
                  <a:pt x="172" y="215"/>
                  <a:pt x="172" y="214"/>
                  <a:pt x="172" y="214"/>
                </a:cubicBezTo>
                <a:cubicBezTo>
                  <a:pt x="173" y="215"/>
                  <a:pt x="173" y="215"/>
                  <a:pt x="173" y="215"/>
                </a:cubicBezTo>
                <a:cubicBezTo>
                  <a:pt x="173" y="216"/>
                  <a:pt x="174" y="216"/>
                  <a:pt x="175" y="216"/>
                </a:cubicBezTo>
                <a:cubicBezTo>
                  <a:pt x="176" y="216"/>
                  <a:pt x="176" y="216"/>
                  <a:pt x="177" y="215"/>
                </a:cubicBezTo>
                <a:cubicBezTo>
                  <a:pt x="177" y="215"/>
                  <a:pt x="178" y="215"/>
                  <a:pt x="179" y="214"/>
                </a:cubicBezTo>
                <a:cubicBezTo>
                  <a:pt x="179" y="214"/>
                  <a:pt x="179" y="214"/>
                  <a:pt x="179" y="214"/>
                </a:cubicBezTo>
                <a:cubicBezTo>
                  <a:pt x="180" y="214"/>
                  <a:pt x="180" y="214"/>
                  <a:pt x="180" y="213"/>
                </a:cubicBezTo>
                <a:cubicBezTo>
                  <a:pt x="181" y="213"/>
                  <a:pt x="181" y="213"/>
                  <a:pt x="182" y="212"/>
                </a:cubicBezTo>
                <a:cubicBezTo>
                  <a:pt x="182" y="213"/>
                  <a:pt x="182" y="213"/>
                  <a:pt x="183" y="213"/>
                </a:cubicBezTo>
                <a:cubicBezTo>
                  <a:pt x="184" y="213"/>
                  <a:pt x="184" y="213"/>
                  <a:pt x="185" y="212"/>
                </a:cubicBezTo>
                <a:cubicBezTo>
                  <a:pt x="185" y="213"/>
                  <a:pt x="185" y="214"/>
                  <a:pt x="186" y="214"/>
                </a:cubicBezTo>
                <a:cubicBezTo>
                  <a:pt x="186" y="214"/>
                  <a:pt x="186" y="214"/>
                  <a:pt x="187" y="214"/>
                </a:cubicBezTo>
                <a:cubicBezTo>
                  <a:pt x="187" y="213"/>
                  <a:pt x="187" y="213"/>
                  <a:pt x="187" y="213"/>
                </a:cubicBezTo>
                <a:lnTo>
                  <a:pt x="188" y="214"/>
                </a:lnTo>
                <a:close/>
                <a:moveTo>
                  <a:pt x="207" y="203"/>
                </a:moveTo>
                <a:cubicBezTo>
                  <a:pt x="207" y="203"/>
                  <a:pt x="208" y="204"/>
                  <a:pt x="208" y="204"/>
                </a:cubicBezTo>
                <a:cubicBezTo>
                  <a:pt x="208" y="205"/>
                  <a:pt x="207" y="205"/>
                  <a:pt x="207" y="205"/>
                </a:cubicBezTo>
                <a:cubicBezTo>
                  <a:pt x="207" y="206"/>
                  <a:pt x="207" y="207"/>
                  <a:pt x="207" y="208"/>
                </a:cubicBezTo>
                <a:cubicBezTo>
                  <a:pt x="207" y="208"/>
                  <a:pt x="207" y="208"/>
                  <a:pt x="207" y="208"/>
                </a:cubicBezTo>
                <a:cubicBezTo>
                  <a:pt x="207" y="209"/>
                  <a:pt x="206" y="209"/>
                  <a:pt x="206" y="209"/>
                </a:cubicBezTo>
                <a:cubicBezTo>
                  <a:pt x="205" y="210"/>
                  <a:pt x="204" y="211"/>
                  <a:pt x="204" y="212"/>
                </a:cubicBezTo>
                <a:cubicBezTo>
                  <a:pt x="203" y="212"/>
                  <a:pt x="203" y="212"/>
                  <a:pt x="203" y="212"/>
                </a:cubicBezTo>
                <a:cubicBezTo>
                  <a:pt x="202" y="212"/>
                  <a:pt x="201" y="212"/>
                  <a:pt x="201" y="213"/>
                </a:cubicBezTo>
                <a:cubicBezTo>
                  <a:pt x="200" y="213"/>
                  <a:pt x="200" y="213"/>
                  <a:pt x="199" y="213"/>
                </a:cubicBezTo>
                <a:cubicBezTo>
                  <a:pt x="199" y="213"/>
                  <a:pt x="199" y="213"/>
                  <a:pt x="198" y="213"/>
                </a:cubicBezTo>
                <a:cubicBezTo>
                  <a:pt x="198" y="213"/>
                  <a:pt x="199" y="213"/>
                  <a:pt x="199" y="213"/>
                </a:cubicBezTo>
                <a:cubicBezTo>
                  <a:pt x="198" y="212"/>
                  <a:pt x="198" y="212"/>
                  <a:pt x="197" y="212"/>
                </a:cubicBezTo>
                <a:cubicBezTo>
                  <a:pt x="197" y="212"/>
                  <a:pt x="197" y="212"/>
                  <a:pt x="197" y="212"/>
                </a:cubicBezTo>
                <a:cubicBezTo>
                  <a:pt x="196" y="212"/>
                  <a:pt x="196" y="212"/>
                  <a:pt x="196" y="212"/>
                </a:cubicBezTo>
                <a:cubicBezTo>
                  <a:pt x="195" y="212"/>
                  <a:pt x="194" y="211"/>
                  <a:pt x="194" y="211"/>
                </a:cubicBezTo>
                <a:cubicBezTo>
                  <a:pt x="193" y="210"/>
                  <a:pt x="193" y="209"/>
                  <a:pt x="192" y="208"/>
                </a:cubicBezTo>
                <a:cubicBezTo>
                  <a:pt x="190" y="208"/>
                  <a:pt x="189" y="209"/>
                  <a:pt x="188" y="209"/>
                </a:cubicBezTo>
                <a:cubicBezTo>
                  <a:pt x="188" y="208"/>
                  <a:pt x="188" y="208"/>
                  <a:pt x="188" y="208"/>
                </a:cubicBezTo>
                <a:cubicBezTo>
                  <a:pt x="188" y="207"/>
                  <a:pt x="188" y="207"/>
                  <a:pt x="188" y="207"/>
                </a:cubicBezTo>
                <a:cubicBezTo>
                  <a:pt x="188" y="207"/>
                  <a:pt x="188" y="207"/>
                  <a:pt x="188" y="207"/>
                </a:cubicBezTo>
                <a:cubicBezTo>
                  <a:pt x="188" y="207"/>
                  <a:pt x="188" y="207"/>
                  <a:pt x="188" y="207"/>
                </a:cubicBezTo>
                <a:cubicBezTo>
                  <a:pt x="187" y="207"/>
                  <a:pt x="187" y="208"/>
                  <a:pt x="187" y="208"/>
                </a:cubicBezTo>
                <a:cubicBezTo>
                  <a:pt x="187" y="207"/>
                  <a:pt x="187" y="207"/>
                  <a:pt x="187" y="207"/>
                </a:cubicBezTo>
                <a:cubicBezTo>
                  <a:pt x="187" y="207"/>
                  <a:pt x="187" y="207"/>
                  <a:pt x="187" y="207"/>
                </a:cubicBezTo>
                <a:cubicBezTo>
                  <a:pt x="187" y="206"/>
                  <a:pt x="187" y="206"/>
                  <a:pt x="186" y="206"/>
                </a:cubicBezTo>
                <a:cubicBezTo>
                  <a:pt x="186" y="206"/>
                  <a:pt x="186" y="206"/>
                  <a:pt x="186" y="206"/>
                </a:cubicBezTo>
                <a:cubicBezTo>
                  <a:pt x="186" y="206"/>
                  <a:pt x="185" y="206"/>
                  <a:pt x="185" y="206"/>
                </a:cubicBezTo>
                <a:cubicBezTo>
                  <a:pt x="185" y="206"/>
                  <a:pt x="184" y="206"/>
                  <a:pt x="184" y="205"/>
                </a:cubicBezTo>
                <a:cubicBezTo>
                  <a:pt x="184" y="205"/>
                  <a:pt x="184" y="204"/>
                  <a:pt x="184" y="204"/>
                </a:cubicBezTo>
                <a:cubicBezTo>
                  <a:pt x="185" y="204"/>
                  <a:pt x="185" y="204"/>
                  <a:pt x="185" y="204"/>
                </a:cubicBezTo>
                <a:cubicBezTo>
                  <a:pt x="184" y="204"/>
                  <a:pt x="184" y="203"/>
                  <a:pt x="184" y="202"/>
                </a:cubicBezTo>
                <a:cubicBezTo>
                  <a:pt x="184" y="201"/>
                  <a:pt x="184" y="201"/>
                  <a:pt x="184" y="201"/>
                </a:cubicBezTo>
                <a:cubicBezTo>
                  <a:pt x="184" y="200"/>
                  <a:pt x="183" y="200"/>
                  <a:pt x="183" y="200"/>
                </a:cubicBezTo>
                <a:cubicBezTo>
                  <a:pt x="183" y="200"/>
                  <a:pt x="183" y="200"/>
                  <a:pt x="183" y="199"/>
                </a:cubicBezTo>
                <a:cubicBezTo>
                  <a:pt x="183" y="199"/>
                  <a:pt x="183" y="199"/>
                  <a:pt x="183" y="199"/>
                </a:cubicBezTo>
                <a:cubicBezTo>
                  <a:pt x="183" y="199"/>
                  <a:pt x="183" y="199"/>
                  <a:pt x="183" y="199"/>
                </a:cubicBezTo>
                <a:cubicBezTo>
                  <a:pt x="183" y="199"/>
                  <a:pt x="183" y="198"/>
                  <a:pt x="183" y="198"/>
                </a:cubicBezTo>
                <a:cubicBezTo>
                  <a:pt x="181" y="195"/>
                  <a:pt x="181" y="195"/>
                  <a:pt x="181" y="195"/>
                </a:cubicBezTo>
                <a:cubicBezTo>
                  <a:pt x="181" y="195"/>
                  <a:pt x="181" y="195"/>
                  <a:pt x="181" y="195"/>
                </a:cubicBezTo>
                <a:cubicBezTo>
                  <a:pt x="185" y="195"/>
                  <a:pt x="187" y="194"/>
                  <a:pt x="189" y="193"/>
                </a:cubicBezTo>
                <a:cubicBezTo>
                  <a:pt x="190" y="192"/>
                  <a:pt x="191" y="191"/>
                  <a:pt x="192" y="191"/>
                </a:cubicBezTo>
                <a:cubicBezTo>
                  <a:pt x="192" y="191"/>
                  <a:pt x="192" y="192"/>
                  <a:pt x="192" y="192"/>
                </a:cubicBezTo>
                <a:cubicBezTo>
                  <a:pt x="192" y="192"/>
                  <a:pt x="192" y="193"/>
                  <a:pt x="193" y="193"/>
                </a:cubicBezTo>
                <a:cubicBezTo>
                  <a:pt x="193" y="193"/>
                  <a:pt x="194" y="193"/>
                  <a:pt x="194" y="193"/>
                </a:cubicBezTo>
                <a:cubicBezTo>
                  <a:pt x="194" y="193"/>
                  <a:pt x="194" y="192"/>
                  <a:pt x="195" y="192"/>
                </a:cubicBezTo>
                <a:cubicBezTo>
                  <a:pt x="197" y="194"/>
                  <a:pt x="198" y="195"/>
                  <a:pt x="199" y="196"/>
                </a:cubicBezTo>
                <a:cubicBezTo>
                  <a:pt x="200" y="197"/>
                  <a:pt x="201" y="197"/>
                  <a:pt x="202" y="197"/>
                </a:cubicBezTo>
                <a:cubicBezTo>
                  <a:pt x="203" y="197"/>
                  <a:pt x="203" y="197"/>
                  <a:pt x="203" y="197"/>
                </a:cubicBezTo>
                <a:cubicBezTo>
                  <a:pt x="203" y="197"/>
                  <a:pt x="204" y="197"/>
                  <a:pt x="204" y="197"/>
                </a:cubicBezTo>
                <a:cubicBezTo>
                  <a:pt x="204" y="198"/>
                  <a:pt x="204" y="198"/>
                  <a:pt x="204" y="198"/>
                </a:cubicBezTo>
                <a:cubicBezTo>
                  <a:pt x="205" y="199"/>
                  <a:pt x="206" y="199"/>
                  <a:pt x="206" y="200"/>
                </a:cubicBezTo>
                <a:cubicBezTo>
                  <a:pt x="206" y="201"/>
                  <a:pt x="206" y="202"/>
                  <a:pt x="207" y="203"/>
                </a:cubicBezTo>
                <a:close/>
                <a:moveTo>
                  <a:pt x="114" y="19"/>
                </a:moveTo>
                <a:cubicBezTo>
                  <a:pt x="114" y="19"/>
                  <a:pt x="114" y="18"/>
                  <a:pt x="114" y="18"/>
                </a:cubicBezTo>
                <a:cubicBezTo>
                  <a:pt x="113" y="18"/>
                  <a:pt x="113" y="18"/>
                  <a:pt x="113" y="18"/>
                </a:cubicBezTo>
                <a:cubicBezTo>
                  <a:pt x="113" y="17"/>
                  <a:pt x="113" y="17"/>
                  <a:pt x="114" y="17"/>
                </a:cubicBezTo>
                <a:cubicBezTo>
                  <a:pt x="114" y="17"/>
                  <a:pt x="114" y="16"/>
                  <a:pt x="114" y="16"/>
                </a:cubicBezTo>
                <a:cubicBezTo>
                  <a:pt x="114" y="16"/>
                  <a:pt x="114" y="16"/>
                  <a:pt x="114" y="16"/>
                </a:cubicBezTo>
                <a:cubicBezTo>
                  <a:pt x="114" y="15"/>
                  <a:pt x="114" y="15"/>
                  <a:pt x="114" y="15"/>
                </a:cubicBezTo>
                <a:cubicBezTo>
                  <a:pt x="114" y="14"/>
                  <a:pt x="115" y="14"/>
                  <a:pt x="115" y="13"/>
                </a:cubicBezTo>
                <a:cubicBezTo>
                  <a:pt x="116" y="13"/>
                  <a:pt x="117" y="12"/>
                  <a:pt x="118" y="12"/>
                </a:cubicBezTo>
                <a:cubicBezTo>
                  <a:pt x="119" y="12"/>
                  <a:pt x="120" y="12"/>
                  <a:pt x="121" y="13"/>
                </a:cubicBezTo>
                <a:cubicBezTo>
                  <a:pt x="122" y="14"/>
                  <a:pt x="122" y="14"/>
                  <a:pt x="122" y="15"/>
                </a:cubicBezTo>
                <a:cubicBezTo>
                  <a:pt x="122" y="16"/>
                  <a:pt x="123" y="17"/>
                  <a:pt x="123" y="17"/>
                </a:cubicBezTo>
                <a:cubicBezTo>
                  <a:pt x="123" y="18"/>
                  <a:pt x="123" y="18"/>
                  <a:pt x="123" y="19"/>
                </a:cubicBezTo>
                <a:cubicBezTo>
                  <a:pt x="122" y="19"/>
                  <a:pt x="122" y="20"/>
                  <a:pt x="121" y="21"/>
                </a:cubicBezTo>
                <a:cubicBezTo>
                  <a:pt x="121" y="21"/>
                  <a:pt x="120" y="22"/>
                  <a:pt x="119" y="22"/>
                </a:cubicBezTo>
                <a:cubicBezTo>
                  <a:pt x="119" y="22"/>
                  <a:pt x="119" y="22"/>
                  <a:pt x="119" y="22"/>
                </a:cubicBezTo>
                <a:cubicBezTo>
                  <a:pt x="119" y="22"/>
                  <a:pt x="118" y="22"/>
                  <a:pt x="118" y="22"/>
                </a:cubicBezTo>
                <a:cubicBezTo>
                  <a:pt x="118" y="22"/>
                  <a:pt x="118" y="22"/>
                  <a:pt x="118" y="22"/>
                </a:cubicBezTo>
                <a:cubicBezTo>
                  <a:pt x="118" y="22"/>
                  <a:pt x="118" y="22"/>
                  <a:pt x="117" y="22"/>
                </a:cubicBezTo>
                <a:cubicBezTo>
                  <a:pt x="117" y="22"/>
                  <a:pt x="116" y="22"/>
                  <a:pt x="115" y="21"/>
                </a:cubicBezTo>
                <a:cubicBezTo>
                  <a:pt x="115" y="20"/>
                  <a:pt x="114" y="20"/>
                  <a:pt x="114" y="19"/>
                </a:cubicBezTo>
                <a:close/>
                <a:moveTo>
                  <a:pt x="104" y="67"/>
                </a:moveTo>
                <a:cubicBezTo>
                  <a:pt x="104" y="67"/>
                  <a:pt x="104" y="67"/>
                  <a:pt x="103" y="67"/>
                </a:cubicBezTo>
                <a:cubicBezTo>
                  <a:pt x="103" y="67"/>
                  <a:pt x="103" y="68"/>
                  <a:pt x="103" y="68"/>
                </a:cubicBezTo>
                <a:cubicBezTo>
                  <a:pt x="102" y="68"/>
                  <a:pt x="102" y="67"/>
                  <a:pt x="102" y="67"/>
                </a:cubicBezTo>
                <a:cubicBezTo>
                  <a:pt x="101" y="67"/>
                  <a:pt x="101" y="67"/>
                  <a:pt x="101" y="67"/>
                </a:cubicBezTo>
                <a:cubicBezTo>
                  <a:pt x="101" y="66"/>
                  <a:pt x="102" y="66"/>
                  <a:pt x="102" y="66"/>
                </a:cubicBezTo>
                <a:cubicBezTo>
                  <a:pt x="103" y="65"/>
                  <a:pt x="103" y="65"/>
                  <a:pt x="103" y="65"/>
                </a:cubicBezTo>
                <a:cubicBezTo>
                  <a:pt x="104" y="65"/>
                  <a:pt x="105" y="65"/>
                  <a:pt x="105" y="66"/>
                </a:cubicBezTo>
                <a:cubicBezTo>
                  <a:pt x="105" y="66"/>
                  <a:pt x="105" y="66"/>
                  <a:pt x="105" y="66"/>
                </a:cubicBezTo>
                <a:cubicBezTo>
                  <a:pt x="104" y="67"/>
                  <a:pt x="104" y="67"/>
                  <a:pt x="104" y="67"/>
                </a:cubicBezTo>
                <a:cubicBezTo>
                  <a:pt x="104" y="67"/>
                  <a:pt x="104" y="67"/>
                  <a:pt x="104" y="67"/>
                </a:cubicBezTo>
                <a:close/>
                <a:moveTo>
                  <a:pt x="54" y="39"/>
                </a:moveTo>
                <a:cubicBezTo>
                  <a:pt x="54" y="39"/>
                  <a:pt x="54" y="39"/>
                  <a:pt x="54" y="38"/>
                </a:cubicBezTo>
                <a:cubicBezTo>
                  <a:pt x="54" y="37"/>
                  <a:pt x="54" y="37"/>
                  <a:pt x="55" y="36"/>
                </a:cubicBezTo>
                <a:cubicBezTo>
                  <a:pt x="55" y="35"/>
                  <a:pt x="56" y="34"/>
                  <a:pt x="57" y="34"/>
                </a:cubicBezTo>
                <a:cubicBezTo>
                  <a:pt x="57" y="34"/>
                  <a:pt x="58" y="35"/>
                  <a:pt x="58" y="35"/>
                </a:cubicBezTo>
                <a:cubicBezTo>
                  <a:pt x="58" y="35"/>
                  <a:pt x="58" y="36"/>
                  <a:pt x="58" y="36"/>
                </a:cubicBezTo>
                <a:cubicBezTo>
                  <a:pt x="58" y="37"/>
                  <a:pt x="57" y="38"/>
                  <a:pt x="56" y="39"/>
                </a:cubicBezTo>
                <a:cubicBezTo>
                  <a:pt x="55" y="39"/>
                  <a:pt x="55" y="39"/>
                  <a:pt x="54" y="39"/>
                </a:cubicBezTo>
                <a:close/>
                <a:moveTo>
                  <a:pt x="176" y="37"/>
                </a:moveTo>
                <a:cubicBezTo>
                  <a:pt x="176" y="36"/>
                  <a:pt x="176" y="36"/>
                  <a:pt x="175" y="36"/>
                </a:cubicBezTo>
                <a:cubicBezTo>
                  <a:pt x="175" y="36"/>
                  <a:pt x="175" y="35"/>
                  <a:pt x="174" y="35"/>
                </a:cubicBezTo>
                <a:cubicBezTo>
                  <a:pt x="175" y="34"/>
                  <a:pt x="176" y="34"/>
                  <a:pt x="176" y="34"/>
                </a:cubicBezTo>
                <a:cubicBezTo>
                  <a:pt x="177" y="35"/>
                  <a:pt x="177" y="34"/>
                  <a:pt x="177" y="33"/>
                </a:cubicBezTo>
                <a:cubicBezTo>
                  <a:pt x="177" y="33"/>
                  <a:pt x="177" y="32"/>
                  <a:pt x="177" y="32"/>
                </a:cubicBezTo>
                <a:cubicBezTo>
                  <a:pt x="176" y="32"/>
                  <a:pt x="176" y="32"/>
                  <a:pt x="176" y="32"/>
                </a:cubicBezTo>
                <a:cubicBezTo>
                  <a:pt x="176" y="31"/>
                  <a:pt x="176" y="31"/>
                  <a:pt x="177" y="31"/>
                </a:cubicBezTo>
                <a:cubicBezTo>
                  <a:pt x="178" y="31"/>
                  <a:pt x="178" y="31"/>
                  <a:pt x="178" y="31"/>
                </a:cubicBezTo>
                <a:cubicBezTo>
                  <a:pt x="178" y="31"/>
                  <a:pt x="178" y="30"/>
                  <a:pt x="178" y="30"/>
                </a:cubicBezTo>
                <a:cubicBezTo>
                  <a:pt x="178" y="30"/>
                  <a:pt x="177" y="30"/>
                  <a:pt x="177" y="30"/>
                </a:cubicBezTo>
                <a:cubicBezTo>
                  <a:pt x="178" y="29"/>
                  <a:pt x="178" y="29"/>
                  <a:pt x="179" y="28"/>
                </a:cubicBezTo>
                <a:cubicBezTo>
                  <a:pt x="180" y="28"/>
                  <a:pt x="181" y="27"/>
                  <a:pt x="181" y="26"/>
                </a:cubicBezTo>
                <a:cubicBezTo>
                  <a:pt x="182" y="26"/>
                  <a:pt x="182" y="26"/>
                  <a:pt x="182" y="26"/>
                </a:cubicBezTo>
                <a:cubicBezTo>
                  <a:pt x="182" y="26"/>
                  <a:pt x="183" y="26"/>
                  <a:pt x="183" y="26"/>
                </a:cubicBezTo>
                <a:cubicBezTo>
                  <a:pt x="183" y="26"/>
                  <a:pt x="184" y="26"/>
                  <a:pt x="184" y="26"/>
                </a:cubicBezTo>
                <a:cubicBezTo>
                  <a:pt x="184" y="25"/>
                  <a:pt x="185" y="25"/>
                  <a:pt x="185" y="24"/>
                </a:cubicBezTo>
                <a:cubicBezTo>
                  <a:pt x="185" y="24"/>
                  <a:pt x="185" y="24"/>
                  <a:pt x="185" y="24"/>
                </a:cubicBezTo>
                <a:cubicBezTo>
                  <a:pt x="185" y="23"/>
                  <a:pt x="185" y="23"/>
                  <a:pt x="185" y="23"/>
                </a:cubicBezTo>
                <a:cubicBezTo>
                  <a:pt x="185" y="24"/>
                  <a:pt x="186" y="24"/>
                  <a:pt x="186" y="24"/>
                </a:cubicBezTo>
                <a:cubicBezTo>
                  <a:pt x="188" y="25"/>
                  <a:pt x="188" y="25"/>
                  <a:pt x="189" y="25"/>
                </a:cubicBezTo>
                <a:cubicBezTo>
                  <a:pt x="189" y="25"/>
                  <a:pt x="189" y="25"/>
                  <a:pt x="189" y="25"/>
                </a:cubicBezTo>
                <a:cubicBezTo>
                  <a:pt x="190" y="25"/>
                  <a:pt x="190" y="24"/>
                  <a:pt x="190" y="24"/>
                </a:cubicBezTo>
                <a:cubicBezTo>
                  <a:pt x="191" y="25"/>
                  <a:pt x="192" y="25"/>
                  <a:pt x="193" y="26"/>
                </a:cubicBezTo>
                <a:cubicBezTo>
                  <a:pt x="194" y="26"/>
                  <a:pt x="195" y="26"/>
                  <a:pt x="196" y="27"/>
                </a:cubicBezTo>
                <a:cubicBezTo>
                  <a:pt x="196" y="27"/>
                  <a:pt x="197" y="27"/>
                  <a:pt x="198" y="27"/>
                </a:cubicBezTo>
                <a:cubicBezTo>
                  <a:pt x="198" y="27"/>
                  <a:pt x="198" y="27"/>
                  <a:pt x="197" y="28"/>
                </a:cubicBezTo>
                <a:cubicBezTo>
                  <a:pt x="197" y="28"/>
                  <a:pt x="197" y="28"/>
                  <a:pt x="197" y="29"/>
                </a:cubicBezTo>
                <a:cubicBezTo>
                  <a:pt x="197" y="30"/>
                  <a:pt x="198" y="30"/>
                  <a:pt x="199" y="30"/>
                </a:cubicBezTo>
                <a:cubicBezTo>
                  <a:pt x="200" y="30"/>
                  <a:pt x="201" y="30"/>
                  <a:pt x="201" y="31"/>
                </a:cubicBezTo>
                <a:cubicBezTo>
                  <a:pt x="201" y="31"/>
                  <a:pt x="200" y="31"/>
                  <a:pt x="200" y="32"/>
                </a:cubicBezTo>
                <a:cubicBezTo>
                  <a:pt x="200" y="32"/>
                  <a:pt x="200" y="32"/>
                  <a:pt x="200" y="33"/>
                </a:cubicBezTo>
                <a:cubicBezTo>
                  <a:pt x="200" y="33"/>
                  <a:pt x="200" y="34"/>
                  <a:pt x="201" y="34"/>
                </a:cubicBezTo>
                <a:cubicBezTo>
                  <a:pt x="201" y="34"/>
                  <a:pt x="202" y="34"/>
                  <a:pt x="202" y="35"/>
                </a:cubicBezTo>
                <a:cubicBezTo>
                  <a:pt x="201" y="35"/>
                  <a:pt x="201" y="36"/>
                  <a:pt x="201" y="37"/>
                </a:cubicBezTo>
                <a:cubicBezTo>
                  <a:pt x="201" y="37"/>
                  <a:pt x="201" y="38"/>
                  <a:pt x="201" y="38"/>
                </a:cubicBezTo>
                <a:cubicBezTo>
                  <a:pt x="202" y="38"/>
                  <a:pt x="202" y="38"/>
                  <a:pt x="202" y="39"/>
                </a:cubicBezTo>
                <a:cubicBezTo>
                  <a:pt x="202" y="39"/>
                  <a:pt x="202" y="39"/>
                  <a:pt x="201" y="39"/>
                </a:cubicBezTo>
                <a:cubicBezTo>
                  <a:pt x="201" y="39"/>
                  <a:pt x="201" y="40"/>
                  <a:pt x="201" y="40"/>
                </a:cubicBezTo>
                <a:cubicBezTo>
                  <a:pt x="200" y="44"/>
                  <a:pt x="200" y="44"/>
                  <a:pt x="200" y="44"/>
                </a:cubicBezTo>
                <a:cubicBezTo>
                  <a:pt x="200" y="43"/>
                  <a:pt x="200" y="43"/>
                  <a:pt x="200" y="43"/>
                </a:cubicBezTo>
                <a:cubicBezTo>
                  <a:pt x="200" y="43"/>
                  <a:pt x="199" y="44"/>
                  <a:pt x="198" y="46"/>
                </a:cubicBezTo>
                <a:cubicBezTo>
                  <a:pt x="198" y="47"/>
                  <a:pt x="197" y="48"/>
                  <a:pt x="195" y="48"/>
                </a:cubicBezTo>
                <a:cubicBezTo>
                  <a:pt x="195" y="48"/>
                  <a:pt x="195" y="48"/>
                  <a:pt x="195" y="48"/>
                </a:cubicBezTo>
                <a:cubicBezTo>
                  <a:pt x="195" y="48"/>
                  <a:pt x="195" y="48"/>
                  <a:pt x="194" y="48"/>
                </a:cubicBezTo>
                <a:cubicBezTo>
                  <a:pt x="194" y="48"/>
                  <a:pt x="194" y="48"/>
                  <a:pt x="194" y="48"/>
                </a:cubicBezTo>
                <a:cubicBezTo>
                  <a:pt x="194" y="48"/>
                  <a:pt x="194" y="49"/>
                  <a:pt x="194" y="49"/>
                </a:cubicBezTo>
                <a:cubicBezTo>
                  <a:pt x="194" y="49"/>
                  <a:pt x="194" y="49"/>
                  <a:pt x="194" y="50"/>
                </a:cubicBezTo>
                <a:cubicBezTo>
                  <a:pt x="194" y="50"/>
                  <a:pt x="194" y="50"/>
                  <a:pt x="194" y="50"/>
                </a:cubicBezTo>
                <a:cubicBezTo>
                  <a:pt x="193" y="50"/>
                  <a:pt x="193" y="50"/>
                  <a:pt x="192" y="49"/>
                </a:cubicBezTo>
                <a:cubicBezTo>
                  <a:pt x="191" y="49"/>
                  <a:pt x="191" y="49"/>
                  <a:pt x="190" y="49"/>
                </a:cubicBezTo>
                <a:cubicBezTo>
                  <a:pt x="189" y="49"/>
                  <a:pt x="188" y="50"/>
                  <a:pt x="188" y="51"/>
                </a:cubicBezTo>
                <a:cubicBezTo>
                  <a:pt x="188" y="51"/>
                  <a:pt x="188" y="50"/>
                  <a:pt x="188" y="50"/>
                </a:cubicBezTo>
                <a:cubicBezTo>
                  <a:pt x="188" y="50"/>
                  <a:pt x="188" y="49"/>
                  <a:pt x="187" y="49"/>
                </a:cubicBezTo>
                <a:cubicBezTo>
                  <a:pt x="187" y="49"/>
                  <a:pt x="186" y="49"/>
                  <a:pt x="186" y="50"/>
                </a:cubicBezTo>
                <a:cubicBezTo>
                  <a:pt x="186" y="50"/>
                  <a:pt x="186" y="50"/>
                  <a:pt x="185" y="50"/>
                </a:cubicBezTo>
                <a:cubicBezTo>
                  <a:pt x="185" y="50"/>
                  <a:pt x="184" y="50"/>
                  <a:pt x="184" y="49"/>
                </a:cubicBezTo>
                <a:cubicBezTo>
                  <a:pt x="185" y="49"/>
                  <a:pt x="184" y="48"/>
                  <a:pt x="183" y="48"/>
                </a:cubicBezTo>
                <a:cubicBezTo>
                  <a:pt x="183" y="48"/>
                  <a:pt x="183" y="48"/>
                  <a:pt x="182" y="48"/>
                </a:cubicBezTo>
                <a:cubicBezTo>
                  <a:pt x="182" y="49"/>
                  <a:pt x="182" y="49"/>
                  <a:pt x="181" y="49"/>
                </a:cubicBezTo>
                <a:cubicBezTo>
                  <a:pt x="181" y="49"/>
                  <a:pt x="181" y="48"/>
                  <a:pt x="181" y="48"/>
                </a:cubicBezTo>
                <a:cubicBezTo>
                  <a:pt x="181" y="48"/>
                  <a:pt x="181" y="48"/>
                  <a:pt x="181" y="47"/>
                </a:cubicBezTo>
                <a:cubicBezTo>
                  <a:pt x="181" y="47"/>
                  <a:pt x="181" y="47"/>
                  <a:pt x="181" y="47"/>
                </a:cubicBezTo>
                <a:cubicBezTo>
                  <a:pt x="181" y="47"/>
                  <a:pt x="180" y="47"/>
                  <a:pt x="180" y="46"/>
                </a:cubicBezTo>
                <a:cubicBezTo>
                  <a:pt x="180" y="46"/>
                  <a:pt x="180" y="46"/>
                  <a:pt x="179" y="46"/>
                </a:cubicBezTo>
                <a:cubicBezTo>
                  <a:pt x="179" y="46"/>
                  <a:pt x="179" y="46"/>
                  <a:pt x="179" y="46"/>
                </a:cubicBezTo>
                <a:cubicBezTo>
                  <a:pt x="178" y="44"/>
                  <a:pt x="178" y="43"/>
                  <a:pt x="177" y="43"/>
                </a:cubicBezTo>
                <a:cubicBezTo>
                  <a:pt x="176" y="43"/>
                  <a:pt x="176" y="43"/>
                  <a:pt x="176" y="42"/>
                </a:cubicBezTo>
                <a:cubicBezTo>
                  <a:pt x="176" y="42"/>
                  <a:pt x="176" y="41"/>
                  <a:pt x="176" y="41"/>
                </a:cubicBezTo>
                <a:cubicBezTo>
                  <a:pt x="177" y="41"/>
                  <a:pt x="177" y="41"/>
                  <a:pt x="177" y="40"/>
                </a:cubicBezTo>
                <a:cubicBezTo>
                  <a:pt x="177" y="39"/>
                  <a:pt x="176" y="39"/>
                  <a:pt x="176" y="39"/>
                </a:cubicBezTo>
                <a:cubicBezTo>
                  <a:pt x="175" y="39"/>
                  <a:pt x="175" y="39"/>
                  <a:pt x="175" y="38"/>
                </a:cubicBezTo>
                <a:cubicBezTo>
                  <a:pt x="175" y="38"/>
                  <a:pt x="175" y="37"/>
                  <a:pt x="176" y="37"/>
                </a:cubicBezTo>
                <a:cubicBezTo>
                  <a:pt x="176" y="37"/>
                  <a:pt x="176" y="37"/>
                  <a:pt x="176" y="37"/>
                </a:cubicBezTo>
                <a:close/>
                <a:moveTo>
                  <a:pt x="122" y="90"/>
                </a:moveTo>
                <a:cubicBezTo>
                  <a:pt x="124" y="90"/>
                  <a:pt x="125" y="90"/>
                  <a:pt x="127" y="91"/>
                </a:cubicBezTo>
                <a:cubicBezTo>
                  <a:pt x="128" y="92"/>
                  <a:pt x="129" y="93"/>
                  <a:pt x="129" y="95"/>
                </a:cubicBezTo>
                <a:cubicBezTo>
                  <a:pt x="129" y="96"/>
                  <a:pt x="128" y="97"/>
                  <a:pt x="128" y="98"/>
                </a:cubicBezTo>
                <a:cubicBezTo>
                  <a:pt x="127" y="100"/>
                  <a:pt x="126" y="100"/>
                  <a:pt x="124" y="100"/>
                </a:cubicBezTo>
                <a:cubicBezTo>
                  <a:pt x="122" y="100"/>
                  <a:pt x="120" y="100"/>
                  <a:pt x="120" y="99"/>
                </a:cubicBezTo>
                <a:cubicBezTo>
                  <a:pt x="119" y="97"/>
                  <a:pt x="118" y="96"/>
                  <a:pt x="118" y="95"/>
                </a:cubicBezTo>
                <a:cubicBezTo>
                  <a:pt x="118" y="93"/>
                  <a:pt x="118" y="92"/>
                  <a:pt x="119" y="92"/>
                </a:cubicBezTo>
                <a:cubicBezTo>
                  <a:pt x="120" y="92"/>
                  <a:pt x="121" y="91"/>
                  <a:pt x="122" y="90"/>
                </a:cubicBezTo>
                <a:close/>
                <a:moveTo>
                  <a:pt x="75" y="23"/>
                </a:moveTo>
                <a:cubicBezTo>
                  <a:pt x="75" y="23"/>
                  <a:pt x="75" y="23"/>
                  <a:pt x="75" y="23"/>
                </a:cubicBezTo>
                <a:cubicBezTo>
                  <a:pt x="75" y="23"/>
                  <a:pt x="74" y="23"/>
                  <a:pt x="74" y="23"/>
                </a:cubicBezTo>
                <a:cubicBezTo>
                  <a:pt x="74" y="23"/>
                  <a:pt x="73" y="23"/>
                  <a:pt x="73" y="22"/>
                </a:cubicBezTo>
                <a:cubicBezTo>
                  <a:pt x="73" y="20"/>
                  <a:pt x="74" y="19"/>
                  <a:pt x="75" y="19"/>
                </a:cubicBezTo>
                <a:cubicBezTo>
                  <a:pt x="76" y="19"/>
                  <a:pt x="76" y="20"/>
                  <a:pt x="76" y="20"/>
                </a:cubicBezTo>
                <a:cubicBezTo>
                  <a:pt x="76" y="21"/>
                  <a:pt x="76" y="21"/>
                  <a:pt x="76" y="22"/>
                </a:cubicBezTo>
                <a:cubicBezTo>
                  <a:pt x="76" y="22"/>
                  <a:pt x="76" y="23"/>
                  <a:pt x="75" y="23"/>
                </a:cubicBezTo>
                <a:close/>
                <a:moveTo>
                  <a:pt x="69" y="54"/>
                </a:moveTo>
                <a:cubicBezTo>
                  <a:pt x="69" y="54"/>
                  <a:pt x="69" y="54"/>
                  <a:pt x="69" y="54"/>
                </a:cubicBezTo>
                <a:cubicBezTo>
                  <a:pt x="69" y="53"/>
                  <a:pt x="69" y="53"/>
                  <a:pt x="69" y="52"/>
                </a:cubicBezTo>
                <a:cubicBezTo>
                  <a:pt x="69" y="52"/>
                  <a:pt x="69" y="51"/>
                  <a:pt x="70" y="51"/>
                </a:cubicBezTo>
                <a:cubicBezTo>
                  <a:pt x="70" y="51"/>
                  <a:pt x="71" y="52"/>
                  <a:pt x="71" y="52"/>
                </a:cubicBezTo>
                <a:cubicBezTo>
                  <a:pt x="72" y="52"/>
                  <a:pt x="72" y="53"/>
                  <a:pt x="72" y="53"/>
                </a:cubicBezTo>
                <a:cubicBezTo>
                  <a:pt x="72" y="54"/>
                  <a:pt x="72" y="54"/>
                  <a:pt x="71" y="54"/>
                </a:cubicBezTo>
                <a:cubicBezTo>
                  <a:pt x="71" y="54"/>
                  <a:pt x="70" y="54"/>
                  <a:pt x="70" y="54"/>
                </a:cubicBezTo>
                <a:cubicBezTo>
                  <a:pt x="70" y="54"/>
                  <a:pt x="70" y="54"/>
                  <a:pt x="70" y="54"/>
                </a:cubicBezTo>
                <a:cubicBezTo>
                  <a:pt x="70" y="54"/>
                  <a:pt x="69" y="54"/>
                  <a:pt x="69" y="54"/>
                </a:cubicBezTo>
                <a:close/>
                <a:moveTo>
                  <a:pt x="133" y="98"/>
                </a:moveTo>
                <a:cubicBezTo>
                  <a:pt x="132" y="98"/>
                  <a:pt x="131" y="98"/>
                  <a:pt x="131" y="97"/>
                </a:cubicBezTo>
                <a:cubicBezTo>
                  <a:pt x="131" y="95"/>
                  <a:pt x="132" y="94"/>
                  <a:pt x="134" y="94"/>
                </a:cubicBezTo>
                <a:cubicBezTo>
                  <a:pt x="135" y="94"/>
                  <a:pt x="136" y="95"/>
                  <a:pt x="136" y="97"/>
                </a:cubicBezTo>
                <a:cubicBezTo>
                  <a:pt x="136" y="97"/>
                  <a:pt x="135" y="97"/>
                  <a:pt x="135" y="98"/>
                </a:cubicBezTo>
                <a:cubicBezTo>
                  <a:pt x="134" y="98"/>
                  <a:pt x="134" y="99"/>
                  <a:pt x="134" y="99"/>
                </a:cubicBezTo>
                <a:cubicBezTo>
                  <a:pt x="133" y="99"/>
                  <a:pt x="133" y="99"/>
                  <a:pt x="133" y="98"/>
                </a:cubicBezTo>
                <a:close/>
                <a:moveTo>
                  <a:pt x="110" y="3"/>
                </a:moveTo>
                <a:cubicBezTo>
                  <a:pt x="110" y="3"/>
                  <a:pt x="109" y="3"/>
                  <a:pt x="109" y="2"/>
                </a:cubicBezTo>
                <a:cubicBezTo>
                  <a:pt x="110" y="1"/>
                  <a:pt x="110" y="0"/>
                  <a:pt x="111" y="0"/>
                </a:cubicBezTo>
                <a:cubicBezTo>
                  <a:pt x="112" y="0"/>
                  <a:pt x="112" y="0"/>
                  <a:pt x="112" y="0"/>
                </a:cubicBezTo>
                <a:cubicBezTo>
                  <a:pt x="112" y="2"/>
                  <a:pt x="112" y="3"/>
                  <a:pt x="110" y="3"/>
                </a:cubicBezTo>
                <a:close/>
                <a:moveTo>
                  <a:pt x="20" y="80"/>
                </a:moveTo>
                <a:cubicBezTo>
                  <a:pt x="20" y="81"/>
                  <a:pt x="20" y="81"/>
                  <a:pt x="20" y="80"/>
                </a:cubicBezTo>
                <a:cubicBezTo>
                  <a:pt x="20" y="80"/>
                  <a:pt x="20" y="80"/>
                  <a:pt x="20" y="80"/>
                </a:cubicBezTo>
                <a:cubicBezTo>
                  <a:pt x="20" y="78"/>
                  <a:pt x="21" y="77"/>
                  <a:pt x="22" y="76"/>
                </a:cubicBezTo>
                <a:cubicBezTo>
                  <a:pt x="23" y="76"/>
                  <a:pt x="23" y="76"/>
                  <a:pt x="23" y="77"/>
                </a:cubicBezTo>
                <a:cubicBezTo>
                  <a:pt x="23" y="78"/>
                  <a:pt x="23" y="78"/>
                  <a:pt x="22" y="79"/>
                </a:cubicBezTo>
                <a:cubicBezTo>
                  <a:pt x="22" y="80"/>
                  <a:pt x="21" y="80"/>
                  <a:pt x="20" y="80"/>
                </a:cubicBezTo>
                <a:close/>
                <a:moveTo>
                  <a:pt x="24" y="73"/>
                </a:moveTo>
                <a:cubicBezTo>
                  <a:pt x="24" y="72"/>
                  <a:pt x="23" y="72"/>
                  <a:pt x="23" y="71"/>
                </a:cubicBezTo>
                <a:cubicBezTo>
                  <a:pt x="23" y="71"/>
                  <a:pt x="23" y="70"/>
                  <a:pt x="24" y="70"/>
                </a:cubicBezTo>
                <a:cubicBezTo>
                  <a:pt x="24" y="70"/>
                  <a:pt x="24" y="70"/>
                  <a:pt x="25" y="70"/>
                </a:cubicBezTo>
                <a:cubicBezTo>
                  <a:pt x="26" y="70"/>
                  <a:pt x="26" y="70"/>
                  <a:pt x="26" y="71"/>
                </a:cubicBezTo>
                <a:cubicBezTo>
                  <a:pt x="26" y="72"/>
                  <a:pt x="26" y="73"/>
                  <a:pt x="25" y="73"/>
                </a:cubicBezTo>
                <a:cubicBezTo>
                  <a:pt x="25" y="73"/>
                  <a:pt x="25" y="73"/>
                  <a:pt x="24" y="73"/>
                </a:cubicBezTo>
                <a:close/>
                <a:moveTo>
                  <a:pt x="6" y="63"/>
                </a:moveTo>
                <a:cubicBezTo>
                  <a:pt x="6" y="64"/>
                  <a:pt x="6" y="64"/>
                  <a:pt x="6" y="64"/>
                </a:cubicBezTo>
                <a:cubicBezTo>
                  <a:pt x="6" y="65"/>
                  <a:pt x="6" y="65"/>
                  <a:pt x="6" y="66"/>
                </a:cubicBezTo>
                <a:cubicBezTo>
                  <a:pt x="5" y="67"/>
                  <a:pt x="4" y="68"/>
                  <a:pt x="3" y="68"/>
                </a:cubicBezTo>
                <a:cubicBezTo>
                  <a:pt x="3" y="68"/>
                  <a:pt x="2" y="67"/>
                  <a:pt x="1" y="67"/>
                </a:cubicBezTo>
                <a:cubicBezTo>
                  <a:pt x="0" y="66"/>
                  <a:pt x="0" y="66"/>
                  <a:pt x="0" y="65"/>
                </a:cubicBezTo>
                <a:cubicBezTo>
                  <a:pt x="0" y="64"/>
                  <a:pt x="0" y="64"/>
                  <a:pt x="2" y="64"/>
                </a:cubicBezTo>
                <a:cubicBezTo>
                  <a:pt x="3" y="63"/>
                  <a:pt x="4" y="63"/>
                  <a:pt x="5" y="63"/>
                </a:cubicBezTo>
                <a:cubicBezTo>
                  <a:pt x="5" y="63"/>
                  <a:pt x="5" y="63"/>
                  <a:pt x="5" y="63"/>
                </a:cubicBezTo>
                <a:cubicBezTo>
                  <a:pt x="5" y="63"/>
                  <a:pt x="5" y="63"/>
                  <a:pt x="6" y="63"/>
                </a:cubicBezTo>
                <a:close/>
                <a:moveTo>
                  <a:pt x="44" y="51"/>
                </a:moveTo>
                <a:cubicBezTo>
                  <a:pt x="43" y="50"/>
                  <a:pt x="42" y="50"/>
                  <a:pt x="42" y="48"/>
                </a:cubicBezTo>
                <a:cubicBezTo>
                  <a:pt x="42" y="48"/>
                  <a:pt x="42" y="48"/>
                  <a:pt x="42" y="48"/>
                </a:cubicBezTo>
                <a:cubicBezTo>
                  <a:pt x="42" y="48"/>
                  <a:pt x="42" y="48"/>
                  <a:pt x="42" y="48"/>
                </a:cubicBezTo>
                <a:cubicBezTo>
                  <a:pt x="43" y="48"/>
                  <a:pt x="44" y="50"/>
                  <a:pt x="45" y="51"/>
                </a:cubicBezTo>
                <a:cubicBezTo>
                  <a:pt x="44" y="52"/>
                  <a:pt x="44" y="52"/>
                  <a:pt x="44" y="52"/>
                </a:cubicBezTo>
                <a:lnTo>
                  <a:pt x="44" y="51"/>
                </a:lnTo>
                <a:close/>
                <a:moveTo>
                  <a:pt x="54" y="48"/>
                </a:moveTo>
                <a:cubicBezTo>
                  <a:pt x="54" y="48"/>
                  <a:pt x="54" y="48"/>
                  <a:pt x="53" y="48"/>
                </a:cubicBezTo>
                <a:cubicBezTo>
                  <a:pt x="53" y="48"/>
                  <a:pt x="53" y="48"/>
                  <a:pt x="52" y="47"/>
                </a:cubicBezTo>
                <a:cubicBezTo>
                  <a:pt x="52" y="47"/>
                  <a:pt x="52" y="46"/>
                  <a:pt x="52" y="45"/>
                </a:cubicBezTo>
                <a:cubicBezTo>
                  <a:pt x="52" y="45"/>
                  <a:pt x="52" y="45"/>
                  <a:pt x="52" y="45"/>
                </a:cubicBezTo>
                <a:cubicBezTo>
                  <a:pt x="53" y="45"/>
                  <a:pt x="54" y="46"/>
                  <a:pt x="54"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63" name="Freeform 63">
            <a:extLst>
              <a:ext uri="{FF2B5EF4-FFF2-40B4-BE49-F238E27FC236}">
                <a16:creationId xmlns:a16="http://schemas.microsoft.com/office/drawing/2014/main" xmlns="" id="{39896530-8856-429C-B435-726E623F3414}"/>
              </a:ext>
            </a:extLst>
          </p:cNvPr>
          <p:cNvSpPr>
            <a:spLocks noEditPoints="1"/>
          </p:cNvSpPr>
          <p:nvPr/>
        </p:nvSpPr>
        <p:spPr bwMode="auto">
          <a:xfrm>
            <a:off x="4628936" y="1751247"/>
            <a:ext cx="833631" cy="765114"/>
          </a:xfrm>
          <a:custGeom>
            <a:avLst/>
            <a:gdLst>
              <a:gd name="T0" fmla="*/ 189 w 401"/>
              <a:gd name="T1" fmla="*/ 328 h 368"/>
              <a:gd name="T2" fmla="*/ 201 w 401"/>
              <a:gd name="T3" fmla="*/ 365 h 368"/>
              <a:gd name="T4" fmla="*/ 198 w 401"/>
              <a:gd name="T5" fmla="*/ 336 h 368"/>
              <a:gd name="T6" fmla="*/ 163 w 401"/>
              <a:gd name="T7" fmla="*/ 321 h 368"/>
              <a:gd name="T8" fmla="*/ 101 w 401"/>
              <a:gd name="T9" fmla="*/ 343 h 368"/>
              <a:gd name="T10" fmla="*/ 141 w 401"/>
              <a:gd name="T11" fmla="*/ 333 h 368"/>
              <a:gd name="T12" fmla="*/ 134 w 401"/>
              <a:gd name="T13" fmla="*/ 331 h 368"/>
              <a:gd name="T14" fmla="*/ 383 w 401"/>
              <a:gd name="T15" fmla="*/ 216 h 368"/>
              <a:gd name="T16" fmla="*/ 280 w 401"/>
              <a:gd name="T17" fmla="*/ 240 h 368"/>
              <a:gd name="T18" fmla="*/ 93 w 401"/>
              <a:gd name="T19" fmla="*/ 295 h 368"/>
              <a:gd name="T20" fmla="*/ 60 w 401"/>
              <a:gd name="T21" fmla="*/ 164 h 368"/>
              <a:gd name="T22" fmla="*/ 296 w 401"/>
              <a:gd name="T23" fmla="*/ 268 h 368"/>
              <a:gd name="T24" fmla="*/ 279 w 401"/>
              <a:gd name="T25" fmla="*/ 355 h 368"/>
              <a:gd name="T26" fmla="*/ 225 w 401"/>
              <a:gd name="T27" fmla="*/ 312 h 368"/>
              <a:gd name="T28" fmla="*/ 234 w 401"/>
              <a:gd name="T29" fmla="*/ 273 h 368"/>
              <a:gd name="T30" fmla="*/ 206 w 401"/>
              <a:gd name="T31" fmla="*/ 251 h 368"/>
              <a:gd name="T32" fmla="*/ 203 w 401"/>
              <a:gd name="T33" fmla="*/ 258 h 368"/>
              <a:gd name="T34" fmla="*/ 250 w 401"/>
              <a:gd name="T35" fmla="*/ 256 h 368"/>
              <a:gd name="T36" fmla="*/ 238 w 401"/>
              <a:gd name="T37" fmla="*/ 265 h 368"/>
              <a:gd name="T38" fmla="*/ 230 w 401"/>
              <a:gd name="T39" fmla="*/ 275 h 368"/>
              <a:gd name="T40" fmla="*/ 217 w 401"/>
              <a:gd name="T41" fmla="*/ 276 h 368"/>
              <a:gd name="T42" fmla="*/ 211 w 401"/>
              <a:gd name="T43" fmla="*/ 262 h 368"/>
              <a:gd name="T44" fmla="*/ 196 w 401"/>
              <a:gd name="T45" fmla="*/ 275 h 368"/>
              <a:gd name="T46" fmla="*/ 178 w 401"/>
              <a:gd name="T47" fmla="*/ 309 h 368"/>
              <a:gd name="T48" fmla="*/ 155 w 401"/>
              <a:gd name="T49" fmla="*/ 315 h 368"/>
              <a:gd name="T50" fmla="*/ 146 w 401"/>
              <a:gd name="T51" fmla="*/ 320 h 368"/>
              <a:gd name="T52" fmla="*/ 118 w 401"/>
              <a:gd name="T53" fmla="*/ 333 h 368"/>
              <a:gd name="T54" fmla="*/ 115 w 401"/>
              <a:gd name="T55" fmla="*/ 331 h 368"/>
              <a:gd name="T56" fmla="*/ 110 w 401"/>
              <a:gd name="T57" fmla="*/ 317 h 368"/>
              <a:gd name="T58" fmla="*/ 91 w 401"/>
              <a:gd name="T59" fmla="*/ 315 h 368"/>
              <a:gd name="T60" fmla="*/ 92 w 401"/>
              <a:gd name="T61" fmla="*/ 286 h 368"/>
              <a:gd name="T62" fmla="*/ 97 w 401"/>
              <a:gd name="T63" fmla="*/ 262 h 368"/>
              <a:gd name="T64" fmla="*/ 95 w 401"/>
              <a:gd name="T65" fmla="*/ 251 h 368"/>
              <a:gd name="T66" fmla="*/ 95 w 401"/>
              <a:gd name="T67" fmla="*/ 218 h 368"/>
              <a:gd name="T68" fmla="*/ 102 w 401"/>
              <a:gd name="T69" fmla="*/ 192 h 368"/>
              <a:gd name="T70" fmla="*/ 122 w 401"/>
              <a:gd name="T71" fmla="*/ 192 h 368"/>
              <a:gd name="T72" fmla="*/ 139 w 401"/>
              <a:gd name="T73" fmla="*/ 183 h 368"/>
              <a:gd name="T74" fmla="*/ 153 w 401"/>
              <a:gd name="T75" fmla="*/ 176 h 368"/>
              <a:gd name="T76" fmla="*/ 166 w 401"/>
              <a:gd name="T77" fmla="*/ 184 h 368"/>
              <a:gd name="T78" fmla="*/ 186 w 401"/>
              <a:gd name="T79" fmla="*/ 188 h 368"/>
              <a:gd name="T80" fmla="*/ 195 w 401"/>
              <a:gd name="T81" fmla="*/ 179 h 368"/>
              <a:gd name="T82" fmla="*/ 219 w 401"/>
              <a:gd name="T83" fmla="*/ 179 h 368"/>
              <a:gd name="T84" fmla="*/ 238 w 401"/>
              <a:gd name="T85" fmla="*/ 198 h 368"/>
              <a:gd name="T86" fmla="*/ 248 w 401"/>
              <a:gd name="T87" fmla="*/ 229 h 368"/>
              <a:gd name="T88" fmla="*/ 242 w 401"/>
              <a:gd name="T89" fmla="*/ 262 h 368"/>
              <a:gd name="T90" fmla="*/ 169 w 401"/>
              <a:gd name="T91" fmla="*/ 113 h 368"/>
              <a:gd name="T92" fmla="*/ 173 w 401"/>
              <a:gd name="T93" fmla="*/ 49 h 368"/>
              <a:gd name="T94" fmla="*/ 162 w 401"/>
              <a:gd name="T95" fmla="*/ 128 h 368"/>
              <a:gd name="T96" fmla="*/ 163 w 401"/>
              <a:gd name="T97" fmla="*/ 9 h 368"/>
              <a:gd name="T98" fmla="*/ 339 w 401"/>
              <a:gd name="T99" fmla="*/ 332 h 368"/>
              <a:gd name="T100" fmla="*/ 202 w 401"/>
              <a:gd name="T101" fmla="*/ 147 h 368"/>
              <a:gd name="T102" fmla="*/ 192 w 401"/>
              <a:gd name="T103" fmla="*/ 119 h 368"/>
              <a:gd name="T104" fmla="*/ 147 w 401"/>
              <a:gd name="T105" fmla="*/ 161 h 368"/>
              <a:gd name="T106" fmla="*/ 158 w 401"/>
              <a:gd name="T107" fmla="*/ 87 h 368"/>
              <a:gd name="T108" fmla="*/ 70 w 401"/>
              <a:gd name="T109" fmla="*/ 246 h 368"/>
              <a:gd name="T110" fmla="*/ 20 w 401"/>
              <a:gd name="T111" fmla="*/ 284 h 368"/>
              <a:gd name="T112" fmla="*/ 21 w 401"/>
              <a:gd name="T113" fmla="*/ 282 h 368"/>
              <a:gd name="T114" fmla="*/ 1 w 401"/>
              <a:gd name="T115" fmla="*/ 59 h 368"/>
              <a:gd name="T116" fmla="*/ 137 w 401"/>
              <a:gd name="T117" fmla="*/ 85 h 368"/>
              <a:gd name="T118" fmla="*/ 116 w 401"/>
              <a:gd name="T119" fmla="*/ 97 h 368"/>
              <a:gd name="T120" fmla="*/ 161 w 401"/>
              <a:gd name="T121" fmla="*/ 15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1" h="368">
                <a:moveTo>
                  <a:pt x="169" y="316"/>
                </a:moveTo>
                <a:cubicBezTo>
                  <a:pt x="169" y="316"/>
                  <a:pt x="170" y="317"/>
                  <a:pt x="170" y="317"/>
                </a:cubicBezTo>
                <a:cubicBezTo>
                  <a:pt x="170" y="318"/>
                  <a:pt x="170" y="318"/>
                  <a:pt x="170" y="318"/>
                </a:cubicBezTo>
                <a:cubicBezTo>
                  <a:pt x="170" y="318"/>
                  <a:pt x="170" y="318"/>
                  <a:pt x="170" y="319"/>
                </a:cubicBezTo>
                <a:cubicBezTo>
                  <a:pt x="170" y="319"/>
                  <a:pt x="170" y="319"/>
                  <a:pt x="170" y="320"/>
                </a:cubicBezTo>
                <a:cubicBezTo>
                  <a:pt x="170" y="320"/>
                  <a:pt x="170" y="320"/>
                  <a:pt x="170" y="320"/>
                </a:cubicBezTo>
                <a:cubicBezTo>
                  <a:pt x="170" y="321"/>
                  <a:pt x="169" y="321"/>
                  <a:pt x="169" y="321"/>
                </a:cubicBezTo>
                <a:cubicBezTo>
                  <a:pt x="169" y="320"/>
                  <a:pt x="169" y="320"/>
                  <a:pt x="169" y="319"/>
                </a:cubicBezTo>
                <a:cubicBezTo>
                  <a:pt x="169" y="319"/>
                  <a:pt x="168" y="318"/>
                  <a:pt x="168" y="318"/>
                </a:cubicBezTo>
                <a:cubicBezTo>
                  <a:pt x="168" y="318"/>
                  <a:pt x="169" y="317"/>
                  <a:pt x="169" y="317"/>
                </a:cubicBezTo>
                <a:cubicBezTo>
                  <a:pt x="169" y="317"/>
                  <a:pt x="169" y="317"/>
                  <a:pt x="169" y="316"/>
                </a:cubicBezTo>
                <a:close/>
                <a:moveTo>
                  <a:pt x="199" y="289"/>
                </a:moveTo>
                <a:cubicBezTo>
                  <a:pt x="199" y="289"/>
                  <a:pt x="199" y="289"/>
                  <a:pt x="199" y="288"/>
                </a:cubicBezTo>
                <a:cubicBezTo>
                  <a:pt x="201" y="288"/>
                  <a:pt x="201" y="288"/>
                  <a:pt x="201" y="288"/>
                </a:cubicBezTo>
                <a:cubicBezTo>
                  <a:pt x="202" y="288"/>
                  <a:pt x="203" y="288"/>
                  <a:pt x="203" y="289"/>
                </a:cubicBezTo>
                <a:cubicBezTo>
                  <a:pt x="203" y="290"/>
                  <a:pt x="202" y="290"/>
                  <a:pt x="202" y="291"/>
                </a:cubicBezTo>
                <a:cubicBezTo>
                  <a:pt x="201" y="291"/>
                  <a:pt x="201" y="291"/>
                  <a:pt x="201" y="291"/>
                </a:cubicBezTo>
                <a:cubicBezTo>
                  <a:pt x="200" y="291"/>
                  <a:pt x="199" y="291"/>
                  <a:pt x="199" y="289"/>
                </a:cubicBezTo>
                <a:close/>
                <a:moveTo>
                  <a:pt x="188" y="327"/>
                </a:moveTo>
                <a:cubicBezTo>
                  <a:pt x="189" y="327"/>
                  <a:pt x="189" y="327"/>
                  <a:pt x="189" y="328"/>
                </a:cubicBezTo>
                <a:cubicBezTo>
                  <a:pt x="189" y="328"/>
                  <a:pt x="189" y="329"/>
                  <a:pt x="190" y="329"/>
                </a:cubicBezTo>
                <a:cubicBezTo>
                  <a:pt x="189" y="329"/>
                  <a:pt x="189" y="329"/>
                  <a:pt x="189" y="329"/>
                </a:cubicBezTo>
                <a:cubicBezTo>
                  <a:pt x="189" y="329"/>
                  <a:pt x="189" y="328"/>
                  <a:pt x="188" y="327"/>
                </a:cubicBezTo>
                <a:close/>
                <a:moveTo>
                  <a:pt x="204" y="355"/>
                </a:moveTo>
                <a:cubicBezTo>
                  <a:pt x="204" y="355"/>
                  <a:pt x="205" y="355"/>
                  <a:pt x="205" y="356"/>
                </a:cubicBezTo>
                <a:cubicBezTo>
                  <a:pt x="206" y="357"/>
                  <a:pt x="206" y="357"/>
                  <a:pt x="206" y="358"/>
                </a:cubicBezTo>
                <a:cubicBezTo>
                  <a:pt x="207" y="358"/>
                  <a:pt x="207" y="359"/>
                  <a:pt x="207" y="359"/>
                </a:cubicBezTo>
                <a:cubicBezTo>
                  <a:pt x="207" y="360"/>
                  <a:pt x="207" y="360"/>
                  <a:pt x="207" y="360"/>
                </a:cubicBezTo>
                <a:cubicBezTo>
                  <a:pt x="207" y="362"/>
                  <a:pt x="207" y="363"/>
                  <a:pt x="206" y="363"/>
                </a:cubicBezTo>
                <a:cubicBezTo>
                  <a:pt x="205" y="364"/>
                  <a:pt x="204" y="364"/>
                  <a:pt x="204" y="364"/>
                </a:cubicBezTo>
                <a:cubicBezTo>
                  <a:pt x="203" y="364"/>
                  <a:pt x="203" y="364"/>
                  <a:pt x="203" y="364"/>
                </a:cubicBezTo>
                <a:cubicBezTo>
                  <a:pt x="203" y="365"/>
                  <a:pt x="203" y="365"/>
                  <a:pt x="203" y="365"/>
                </a:cubicBezTo>
                <a:cubicBezTo>
                  <a:pt x="202" y="365"/>
                  <a:pt x="202" y="365"/>
                  <a:pt x="202" y="365"/>
                </a:cubicBezTo>
                <a:cubicBezTo>
                  <a:pt x="203" y="366"/>
                  <a:pt x="203" y="367"/>
                  <a:pt x="203" y="368"/>
                </a:cubicBezTo>
                <a:cubicBezTo>
                  <a:pt x="203" y="368"/>
                  <a:pt x="202" y="368"/>
                  <a:pt x="202" y="368"/>
                </a:cubicBezTo>
                <a:cubicBezTo>
                  <a:pt x="202" y="368"/>
                  <a:pt x="202" y="367"/>
                  <a:pt x="202" y="367"/>
                </a:cubicBezTo>
                <a:cubicBezTo>
                  <a:pt x="201" y="366"/>
                  <a:pt x="201" y="366"/>
                  <a:pt x="201" y="366"/>
                </a:cubicBezTo>
                <a:cubicBezTo>
                  <a:pt x="201" y="366"/>
                  <a:pt x="201" y="366"/>
                  <a:pt x="201" y="366"/>
                </a:cubicBezTo>
                <a:cubicBezTo>
                  <a:pt x="201" y="365"/>
                  <a:pt x="201" y="365"/>
                  <a:pt x="201" y="365"/>
                </a:cubicBezTo>
                <a:cubicBezTo>
                  <a:pt x="201" y="365"/>
                  <a:pt x="201" y="365"/>
                  <a:pt x="201" y="365"/>
                </a:cubicBezTo>
                <a:cubicBezTo>
                  <a:pt x="200" y="365"/>
                  <a:pt x="200" y="364"/>
                  <a:pt x="199" y="364"/>
                </a:cubicBezTo>
                <a:cubicBezTo>
                  <a:pt x="199" y="364"/>
                  <a:pt x="198" y="363"/>
                  <a:pt x="198" y="363"/>
                </a:cubicBezTo>
                <a:cubicBezTo>
                  <a:pt x="197" y="362"/>
                  <a:pt x="197" y="361"/>
                  <a:pt x="197" y="360"/>
                </a:cubicBezTo>
                <a:cubicBezTo>
                  <a:pt x="197" y="358"/>
                  <a:pt x="198" y="357"/>
                  <a:pt x="199" y="356"/>
                </a:cubicBezTo>
                <a:cubicBezTo>
                  <a:pt x="200" y="356"/>
                  <a:pt x="200" y="355"/>
                  <a:pt x="201" y="355"/>
                </a:cubicBezTo>
                <a:cubicBezTo>
                  <a:pt x="201" y="355"/>
                  <a:pt x="202" y="355"/>
                  <a:pt x="202" y="355"/>
                </a:cubicBezTo>
                <a:cubicBezTo>
                  <a:pt x="203" y="355"/>
                  <a:pt x="203" y="355"/>
                  <a:pt x="204" y="355"/>
                </a:cubicBezTo>
                <a:close/>
                <a:moveTo>
                  <a:pt x="195" y="339"/>
                </a:moveTo>
                <a:cubicBezTo>
                  <a:pt x="195" y="339"/>
                  <a:pt x="196" y="339"/>
                  <a:pt x="196" y="340"/>
                </a:cubicBezTo>
                <a:cubicBezTo>
                  <a:pt x="196" y="340"/>
                  <a:pt x="196" y="341"/>
                  <a:pt x="195" y="341"/>
                </a:cubicBezTo>
                <a:cubicBezTo>
                  <a:pt x="195" y="341"/>
                  <a:pt x="195" y="341"/>
                  <a:pt x="194" y="341"/>
                </a:cubicBezTo>
                <a:cubicBezTo>
                  <a:pt x="194" y="340"/>
                  <a:pt x="194" y="339"/>
                  <a:pt x="194" y="339"/>
                </a:cubicBezTo>
                <a:cubicBezTo>
                  <a:pt x="192" y="337"/>
                  <a:pt x="192" y="337"/>
                  <a:pt x="192" y="337"/>
                </a:cubicBezTo>
                <a:cubicBezTo>
                  <a:pt x="192" y="337"/>
                  <a:pt x="191" y="336"/>
                  <a:pt x="191" y="335"/>
                </a:cubicBezTo>
                <a:cubicBezTo>
                  <a:pt x="190" y="334"/>
                  <a:pt x="190" y="333"/>
                  <a:pt x="190" y="331"/>
                </a:cubicBezTo>
                <a:cubicBezTo>
                  <a:pt x="191" y="332"/>
                  <a:pt x="192" y="333"/>
                  <a:pt x="193" y="335"/>
                </a:cubicBezTo>
                <a:cubicBezTo>
                  <a:pt x="194" y="336"/>
                  <a:pt x="195" y="338"/>
                  <a:pt x="195" y="339"/>
                </a:cubicBezTo>
                <a:close/>
                <a:moveTo>
                  <a:pt x="198" y="336"/>
                </a:moveTo>
                <a:cubicBezTo>
                  <a:pt x="198" y="336"/>
                  <a:pt x="197" y="336"/>
                  <a:pt x="197" y="336"/>
                </a:cubicBezTo>
                <a:cubicBezTo>
                  <a:pt x="198" y="336"/>
                  <a:pt x="198" y="336"/>
                  <a:pt x="198" y="336"/>
                </a:cubicBezTo>
                <a:cubicBezTo>
                  <a:pt x="196" y="336"/>
                  <a:pt x="195" y="335"/>
                  <a:pt x="195" y="333"/>
                </a:cubicBezTo>
                <a:cubicBezTo>
                  <a:pt x="194" y="332"/>
                  <a:pt x="193" y="331"/>
                  <a:pt x="192" y="330"/>
                </a:cubicBezTo>
                <a:cubicBezTo>
                  <a:pt x="192" y="330"/>
                  <a:pt x="192" y="330"/>
                  <a:pt x="192" y="330"/>
                </a:cubicBezTo>
                <a:cubicBezTo>
                  <a:pt x="193" y="330"/>
                  <a:pt x="194" y="331"/>
                  <a:pt x="195" y="332"/>
                </a:cubicBezTo>
                <a:cubicBezTo>
                  <a:pt x="197" y="333"/>
                  <a:pt x="198" y="334"/>
                  <a:pt x="198" y="336"/>
                </a:cubicBezTo>
                <a:close/>
                <a:moveTo>
                  <a:pt x="180" y="312"/>
                </a:moveTo>
                <a:cubicBezTo>
                  <a:pt x="180" y="312"/>
                  <a:pt x="181" y="312"/>
                  <a:pt x="182" y="313"/>
                </a:cubicBezTo>
                <a:cubicBezTo>
                  <a:pt x="182" y="315"/>
                  <a:pt x="183" y="315"/>
                  <a:pt x="183" y="316"/>
                </a:cubicBezTo>
                <a:cubicBezTo>
                  <a:pt x="183" y="317"/>
                  <a:pt x="182" y="317"/>
                  <a:pt x="182" y="317"/>
                </a:cubicBezTo>
                <a:cubicBezTo>
                  <a:pt x="181" y="317"/>
                  <a:pt x="180" y="316"/>
                  <a:pt x="180" y="315"/>
                </a:cubicBezTo>
                <a:cubicBezTo>
                  <a:pt x="180" y="313"/>
                  <a:pt x="180" y="312"/>
                  <a:pt x="180" y="312"/>
                </a:cubicBezTo>
                <a:close/>
                <a:moveTo>
                  <a:pt x="164" y="319"/>
                </a:moveTo>
                <a:cubicBezTo>
                  <a:pt x="165" y="319"/>
                  <a:pt x="165" y="320"/>
                  <a:pt x="165" y="320"/>
                </a:cubicBezTo>
                <a:cubicBezTo>
                  <a:pt x="165" y="321"/>
                  <a:pt x="165" y="321"/>
                  <a:pt x="164" y="322"/>
                </a:cubicBezTo>
                <a:cubicBezTo>
                  <a:pt x="164" y="323"/>
                  <a:pt x="164" y="323"/>
                  <a:pt x="164" y="323"/>
                </a:cubicBezTo>
                <a:cubicBezTo>
                  <a:pt x="164" y="323"/>
                  <a:pt x="164" y="323"/>
                  <a:pt x="164" y="323"/>
                </a:cubicBezTo>
                <a:cubicBezTo>
                  <a:pt x="164" y="322"/>
                  <a:pt x="163" y="322"/>
                  <a:pt x="163" y="322"/>
                </a:cubicBezTo>
                <a:cubicBezTo>
                  <a:pt x="163" y="322"/>
                  <a:pt x="163" y="322"/>
                  <a:pt x="163" y="322"/>
                </a:cubicBezTo>
                <a:cubicBezTo>
                  <a:pt x="163" y="322"/>
                  <a:pt x="164" y="321"/>
                  <a:pt x="164" y="321"/>
                </a:cubicBezTo>
                <a:cubicBezTo>
                  <a:pt x="164" y="321"/>
                  <a:pt x="163" y="321"/>
                  <a:pt x="163" y="321"/>
                </a:cubicBezTo>
                <a:cubicBezTo>
                  <a:pt x="163" y="320"/>
                  <a:pt x="163" y="320"/>
                  <a:pt x="163" y="320"/>
                </a:cubicBezTo>
                <a:cubicBezTo>
                  <a:pt x="163" y="320"/>
                  <a:pt x="163" y="319"/>
                  <a:pt x="163" y="319"/>
                </a:cubicBezTo>
                <a:cubicBezTo>
                  <a:pt x="163" y="319"/>
                  <a:pt x="164" y="319"/>
                  <a:pt x="164" y="319"/>
                </a:cubicBezTo>
                <a:close/>
                <a:moveTo>
                  <a:pt x="78" y="283"/>
                </a:moveTo>
                <a:cubicBezTo>
                  <a:pt x="78" y="283"/>
                  <a:pt x="77" y="284"/>
                  <a:pt x="77" y="284"/>
                </a:cubicBezTo>
                <a:cubicBezTo>
                  <a:pt x="77" y="285"/>
                  <a:pt x="77" y="285"/>
                  <a:pt x="77" y="286"/>
                </a:cubicBezTo>
                <a:cubicBezTo>
                  <a:pt x="77" y="286"/>
                  <a:pt x="77" y="286"/>
                  <a:pt x="77" y="286"/>
                </a:cubicBezTo>
                <a:cubicBezTo>
                  <a:pt x="77" y="286"/>
                  <a:pt x="78" y="287"/>
                  <a:pt x="78" y="287"/>
                </a:cubicBezTo>
                <a:cubicBezTo>
                  <a:pt x="78" y="290"/>
                  <a:pt x="77" y="292"/>
                  <a:pt x="75" y="293"/>
                </a:cubicBezTo>
                <a:cubicBezTo>
                  <a:pt x="74" y="294"/>
                  <a:pt x="72" y="294"/>
                  <a:pt x="70" y="294"/>
                </a:cubicBezTo>
                <a:cubicBezTo>
                  <a:pt x="69" y="294"/>
                  <a:pt x="68" y="294"/>
                  <a:pt x="67" y="293"/>
                </a:cubicBezTo>
                <a:cubicBezTo>
                  <a:pt x="66" y="292"/>
                  <a:pt x="65" y="292"/>
                  <a:pt x="65" y="291"/>
                </a:cubicBezTo>
                <a:cubicBezTo>
                  <a:pt x="65" y="290"/>
                  <a:pt x="64" y="289"/>
                  <a:pt x="64" y="289"/>
                </a:cubicBezTo>
                <a:cubicBezTo>
                  <a:pt x="64" y="288"/>
                  <a:pt x="64" y="288"/>
                  <a:pt x="64" y="288"/>
                </a:cubicBezTo>
                <a:cubicBezTo>
                  <a:pt x="64" y="286"/>
                  <a:pt x="64" y="285"/>
                  <a:pt x="65" y="283"/>
                </a:cubicBezTo>
                <a:cubicBezTo>
                  <a:pt x="66" y="282"/>
                  <a:pt x="68" y="281"/>
                  <a:pt x="71" y="281"/>
                </a:cubicBezTo>
                <a:cubicBezTo>
                  <a:pt x="73" y="281"/>
                  <a:pt x="74" y="281"/>
                  <a:pt x="75" y="282"/>
                </a:cubicBezTo>
                <a:cubicBezTo>
                  <a:pt x="75" y="283"/>
                  <a:pt x="76" y="283"/>
                  <a:pt x="78" y="283"/>
                </a:cubicBezTo>
                <a:close/>
                <a:moveTo>
                  <a:pt x="98" y="340"/>
                </a:moveTo>
                <a:cubicBezTo>
                  <a:pt x="100" y="340"/>
                  <a:pt x="101" y="341"/>
                  <a:pt x="101" y="343"/>
                </a:cubicBezTo>
                <a:cubicBezTo>
                  <a:pt x="101" y="343"/>
                  <a:pt x="101" y="344"/>
                  <a:pt x="101" y="344"/>
                </a:cubicBezTo>
                <a:cubicBezTo>
                  <a:pt x="101" y="345"/>
                  <a:pt x="100" y="345"/>
                  <a:pt x="99" y="345"/>
                </a:cubicBezTo>
                <a:cubicBezTo>
                  <a:pt x="99" y="345"/>
                  <a:pt x="98" y="345"/>
                  <a:pt x="97" y="345"/>
                </a:cubicBezTo>
                <a:cubicBezTo>
                  <a:pt x="97" y="344"/>
                  <a:pt x="97" y="344"/>
                  <a:pt x="97" y="343"/>
                </a:cubicBezTo>
                <a:cubicBezTo>
                  <a:pt x="97" y="341"/>
                  <a:pt x="97" y="340"/>
                  <a:pt x="98" y="340"/>
                </a:cubicBezTo>
                <a:close/>
                <a:moveTo>
                  <a:pt x="92" y="116"/>
                </a:moveTo>
                <a:cubicBezTo>
                  <a:pt x="91" y="117"/>
                  <a:pt x="91" y="118"/>
                  <a:pt x="90" y="119"/>
                </a:cubicBezTo>
                <a:cubicBezTo>
                  <a:pt x="90" y="119"/>
                  <a:pt x="89" y="119"/>
                  <a:pt x="88" y="119"/>
                </a:cubicBezTo>
                <a:cubicBezTo>
                  <a:pt x="88" y="118"/>
                  <a:pt x="87" y="117"/>
                  <a:pt x="87" y="116"/>
                </a:cubicBezTo>
                <a:cubicBezTo>
                  <a:pt x="86" y="115"/>
                  <a:pt x="86" y="115"/>
                  <a:pt x="86" y="114"/>
                </a:cubicBezTo>
                <a:cubicBezTo>
                  <a:pt x="86" y="112"/>
                  <a:pt x="86" y="111"/>
                  <a:pt x="86" y="111"/>
                </a:cubicBezTo>
                <a:cubicBezTo>
                  <a:pt x="87" y="110"/>
                  <a:pt x="88" y="110"/>
                  <a:pt x="88" y="110"/>
                </a:cubicBezTo>
                <a:cubicBezTo>
                  <a:pt x="89" y="110"/>
                  <a:pt x="90" y="110"/>
                  <a:pt x="91" y="111"/>
                </a:cubicBezTo>
                <a:cubicBezTo>
                  <a:pt x="92" y="113"/>
                  <a:pt x="92" y="114"/>
                  <a:pt x="92" y="115"/>
                </a:cubicBezTo>
                <a:cubicBezTo>
                  <a:pt x="92" y="116"/>
                  <a:pt x="92" y="116"/>
                  <a:pt x="92" y="116"/>
                </a:cubicBezTo>
                <a:close/>
                <a:moveTo>
                  <a:pt x="141" y="335"/>
                </a:moveTo>
                <a:cubicBezTo>
                  <a:pt x="140" y="335"/>
                  <a:pt x="140" y="335"/>
                  <a:pt x="140" y="335"/>
                </a:cubicBezTo>
                <a:cubicBezTo>
                  <a:pt x="139" y="335"/>
                  <a:pt x="139" y="335"/>
                  <a:pt x="139" y="334"/>
                </a:cubicBezTo>
                <a:cubicBezTo>
                  <a:pt x="139" y="333"/>
                  <a:pt x="139" y="333"/>
                  <a:pt x="140" y="333"/>
                </a:cubicBezTo>
                <a:cubicBezTo>
                  <a:pt x="141" y="333"/>
                  <a:pt x="141" y="333"/>
                  <a:pt x="141" y="333"/>
                </a:cubicBezTo>
                <a:lnTo>
                  <a:pt x="141" y="335"/>
                </a:lnTo>
                <a:close/>
                <a:moveTo>
                  <a:pt x="138" y="339"/>
                </a:moveTo>
                <a:cubicBezTo>
                  <a:pt x="138" y="339"/>
                  <a:pt x="138" y="339"/>
                  <a:pt x="138" y="338"/>
                </a:cubicBezTo>
                <a:cubicBezTo>
                  <a:pt x="138" y="337"/>
                  <a:pt x="138" y="337"/>
                  <a:pt x="139" y="336"/>
                </a:cubicBezTo>
                <a:cubicBezTo>
                  <a:pt x="140" y="336"/>
                  <a:pt x="141" y="336"/>
                  <a:pt x="142" y="336"/>
                </a:cubicBezTo>
                <a:cubicBezTo>
                  <a:pt x="143" y="336"/>
                  <a:pt x="143" y="336"/>
                  <a:pt x="144" y="337"/>
                </a:cubicBezTo>
                <a:cubicBezTo>
                  <a:pt x="144" y="337"/>
                  <a:pt x="144" y="338"/>
                  <a:pt x="145" y="340"/>
                </a:cubicBezTo>
                <a:cubicBezTo>
                  <a:pt x="144" y="340"/>
                  <a:pt x="144" y="340"/>
                  <a:pt x="144" y="340"/>
                </a:cubicBezTo>
                <a:cubicBezTo>
                  <a:pt x="144" y="340"/>
                  <a:pt x="144" y="340"/>
                  <a:pt x="144" y="340"/>
                </a:cubicBezTo>
                <a:cubicBezTo>
                  <a:pt x="144" y="341"/>
                  <a:pt x="144" y="341"/>
                  <a:pt x="143" y="341"/>
                </a:cubicBezTo>
                <a:cubicBezTo>
                  <a:pt x="143" y="341"/>
                  <a:pt x="142" y="341"/>
                  <a:pt x="142" y="341"/>
                </a:cubicBezTo>
                <a:cubicBezTo>
                  <a:pt x="140" y="341"/>
                  <a:pt x="140" y="341"/>
                  <a:pt x="139" y="340"/>
                </a:cubicBezTo>
                <a:cubicBezTo>
                  <a:pt x="139" y="340"/>
                  <a:pt x="138" y="339"/>
                  <a:pt x="138" y="339"/>
                </a:cubicBezTo>
                <a:close/>
                <a:moveTo>
                  <a:pt x="136" y="327"/>
                </a:moveTo>
                <a:cubicBezTo>
                  <a:pt x="137" y="327"/>
                  <a:pt x="137" y="327"/>
                  <a:pt x="137" y="327"/>
                </a:cubicBezTo>
                <a:cubicBezTo>
                  <a:pt x="137" y="327"/>
                  <a:pt x="137" y="327"/>
                  <a:pt x="137" y="327"/>
                </a:cubicBezTo>
                <a:cubicBezTo>
                  <a:pt x="138" y="327"/>
                  <a:pt x="138" y="327"/>
                  <a:pt x="138" y="328"/>
                </a:cubicBezTo>
                <a:cubicBezTo>
                  <a:pt x="138" y="329"/>
                  <a:pt x="138" y="330"/>
                  <a:pt x="137" y="331"/>
                </a:cubicBezTo>
                <a:cubicBezTo>
                  <a:pt x="137" y="331"/>
                  <a:pt x="136" y="331"/>
                  <a:pt x="135" y="331"/>
                </a:cubicBezTo>
                <a:cubicBezTo>
                  <a:pt x="135" y="331"/>
                  <a:pt x="135" y="331"/>
                  <a:pt x="134" y="331"/>
                </a:cubicBezTo>
                <a:cubicBezTo>
                  <a:pt x="134" y="330"/>
                  <a:pt x="134" y="330"/>
                  <a:pt x="134" y="330"/>
                </a:cubicBezTo>
                <a:cubicBezTo>
                  <a:pt x="134" y="329"/>
                  <a:pt x="135" y="328"/>
                  <a:pt x="136" y="327"/>
                </a:cubicBezTo>
                <a:close/>
                <a:moveTo>
                  <a:pt x="401" y="217"/>
                </a:moveTo>
                <a:cubicBezTo>
                  <a:pt x="401" y="217"/>
                  <a:pt x="401" y="217"/>
                  <a:pt x="401" y="218"/>
                </a:cubicBezTo>
                <a:cubicBezTo>
                  <a:pt x="401" y="219"/>
                  <a:pt x="401" y="219"/>
                  <a:pt x="401" y="219"/>
                </a:cubicBezTo>
                <a:cubicBezTo>
                  <a:pt x="401" y="222"/>
                  <a:pt x="401" y="222"/>
                  <a:pt x="401" y="222"/>
                </a:cubicBezTo>
                <a:cubicBezTo>
                  <a:pt x="401" y="222"/>
                  <a:pt x="400" y="222"/>
                  <a:pt x="399" y="222"/>
                </a:cubicBezTo>
                <a:cubicBezTo>
                  <a:pt x="399" y="223"/>
                  <a:pt x="398" y="223"/>
                  <a:pt x="398" y="224"/>
                </a:cubicBezTo>
                <a:cubicBezTo>
                  <a:pt x="398" y="224"/>
                  <a:pt x="398" y="224"/>
                  <a:pt x="399" y="224"/>
                </a:cubicBezTo>
                <a:cubicBezTo>
                  <a:pt x="398" y="225"/>
                  <a:pt x="397" y="227"/>
                  <a:pt x="395" y="227"/>
                </a:cubicBezTo>
                <a:cubicBezTo>
                  <a:pt x="394" y="228"/>
                  <a:pt x="392" y="228"/>
                  <a:pt x="391" y="228"/>
                </a:cubicBezTo>
                <a:cubicBezTo>
                  <a:pt x="390" y="228"/>
                  <a:pt x="388" y="228"/>
                  <a:pt x="388" y="227"/>
                </a:cubicBezTo>
                <a:cubicBezTo>
                  <a:pt x="387" y="226"/>
                  <a:pt x="386" y="225"/>
                  <a:pt x="385" y="224"/>
                </a:cubicBezTo>
                <a:cubicBezTo>
                  <a:pt x="384" y="224"/>
                  <a:pt x="384" y="223"/>
                  <a:pt x="383" y="222"/>
                </a:cubicBezTo>
                <a:cubicBezTo>
                  <a:pt x="383" y="221"/>
                  <a:pt x="382" y="221"/>
                  <a:pt x="382" y="221"/>
                </a:cubicBezTo>
                <a:cubicBezTo>
                  <a:pt x="382" y="221"/>
                  <a:pt x="382" y="220"/>
                  <a:pt x="383" y="220"/>
                </a:cubicBezTo>
                <a:cubicBezTo>
                  <a:pt x="383" y="219"/>
                  <a:pt x="382" y="219"/>
                  <a:pt x="382" y="219"/>
                </a:cubicBezTo>
                <a:cubicBezTo>
                  <a:pt x="382" y="219"/>
                  <a:pt x="382" y="218"/>
                  <a:pt x="382" y="217"/>
                </a:cubicBezTo>
                <a:cubicBezTo>
                  <a:pt x="382" y="217"/>
                  <a:pt x="382" y="217"/>
                  <a:pt x="382" y="217"/>
                </a:cubicBezTo>
                <a:cubicBezTo>
                  <a:pt x="382" y="217"/>
                  <a:pt x="383" y="216"/>
                  <a:pt x="383" y="216"/>
                </a:cubicBezTo>
                <a:cubicBezTo>
                  <a:pt x="383" y="216"/>
                  <a:pt x="383" y="215"/>
                  <a:pt x="383" y="215"/>
                </a:cubicBezTo>
                <a:cubicBezTo>
                  <a:pt x="384" y="214"/>
                  <a:pt x="384" y="213"/>
                  <a:pt x="384" y="212"/>
                </a:cubicBezTo>
                <a:cubicBezTo>
                  <a:pt x="385" y="212"/>
                  <a:pt x="385" y="211"/>
                  <a:pt x="386" y="210"/>
                </a:cubicBezTo>
                <a:cubicBezTo>
                  <a:pt x="387" y="210"/>
                  <a:pt x="388" y="210"/>
                  <a:pt x="389" y="210"/>
                </a:cubicBezTo>
                <a:cubicBezTo>
                  <a:pt x="389" y="210"/>
                  <a:pt x="389" y="210"/>
                  <a:pt x="390" y="210"/>
                </a:cubicBezTo>
                <a:cubicBezTo>
                  <a:pt x="390" y="210"/>
                  <a:pt x="390" y="210"/>
                  <a:pt x="390" y="210"/>
                </a:cubicBezTo>
                <a:cubicBezTo>
                  <a:pt x="390" y="210"/>
                  <a:pt x="391" y="209"/>
                  <a:pt x="392" y="209"/>
                </a:cubicBezTo>
                <a:cubicBezTo>
                  <a:pt x="392" y="209"/>
                  <a:pt x="393" y="209"/>
                  <a:pt x="393" y="209"/>
                </a:cubicBezTo>
                <a:cubicBezTo>
                  <a:pt x="393" y="209"/>
                  <a:pt x="394" y="209"/>
                  <a:pt x="394" y="209"/>
                </a:cubicBezTo>
                <a:cubicBezTo>
                  <a:pt x="394" y="210"/>
                  <a:pt x="395" y="210"/>
                  <a:pt x="395" y="210"/>
                </a:cubicBezTo>
                <a:cubicBezTo>
                  <a:pt x="396" y="210"/>
                  <a:pt x="397" y="211"/>
                  <a:pt x="397" y="211"/>
                </a:cubicBezTo>
                <a:cubicBezTo>
                  <a:pt x="398" y="211"/>
                  <a:pt x="399" y="212"/>
                  <a:pt x="399" y="212"/>
                </a:cubicBezTo>
                <a:cubicBezTo>
                  <a:pt x="400" y="213"/>
                  <a:pt x="400" y="213"/>
                  <a:pt x="400" y="214"/>
                </a:cubicBezTo>
                <a:cubicBezTo>
                  <a:pt x="400" y="215"/>
                  <a:pt x="400" y="216"/>
                  <a:pt x="401" y="217"/>
                </a:cubicBezTo>
                <a:close/>
                <a:moveTo>
                  <a:pt x="294" y="245"/>
                </a:moveTo>
                <a:cubicBezTo>
                  <a:pt x="294" y="246"/>
                  <a:pt x="293" y="247"/>
                  <a:pt x="292" y="247"/>
                </a:cubicBezTo>
                <a:cubicBezTo>
                  <a:pt x="290" y="247"/>
                  <a:pt x="289" y="247"/>
                  <a:pt x="288" y="247"/>
                </a:cubicBezTo>
                <a:cubicBezTo>
                  <a:pt x="287" y="247"/>
                  <a:pt x="286" y="247"/>
                  <a:pt x="285" y="246"/>
                </a:cubicBezTo>
                <a:cubicBezTo>
                  <a:pt x="283" y="245"/>
                  <a:pt x="283" y="245"/>
                  <a:pt x="282" y="244"/>
                </a:cubicBezTo>
                <a:cubicBezTo>
                  <a:pt x="281" y="243"/>
                  <a:pt x="280" y="241"/>
                  <a:pt x="280" y="240"/>
                </a:cubicBezTo>
                <a:cubicBezTo>
                  <a:pt x="280" y="240"/>
                  <a:pt x="280" y="239"/>
                  <a:pt x="280" y="239"/>
                </a:cubicBezTo>
                <a:cubicBezTo>
                  <a:pt x="280" y="239"/>
                  <a:pt x="280" y="239"/>
                  <a:pt x="280" y="237"/>
                </a:cubicBezTo>
                <a:cubicBezTo>
                  <a:pt x="280" y="236"/>
                  <a:pt x="280" y="235"/>
                  <a:pt x="280" y="235"/>
                </a:cubicBezTo>
                <a:cubicBezTo>
                  <a:pt x="281" y="235"/>
                  <a:pt x="281" y="234"/>
                  <a:pt x="282" y="232"/>
                </a:cubicBezTo>
                <a:cubicBezTo>
                  <a:pt x="282" y="232"/>
                  <a:pt x="282" y="232"/>
                  <a:pt x="282" y="232"/>
                </a:cubicBezTo>
                <a:cubicBezTo>
                  <a:pt x="282" y="232"/>
                  <a:pt x="282" y="232"/>
                  <a:pt x="282" y="232"/>
                </a:cubicBezTo>
                <a:cubicBezTo>
                  <a:pt x="282" y="232"/>
                  <a:pt x="283" y="231"/>
                  <a:pt x="284" y="230"/>
                </a:cubicBezTo>
                <a:cubicBezTo>
                  <a:pt x="286" y="229"/>
                  <a:pt x="288" y="229"/>
                  <a:pt x="291" y="229"/>
                </a:cubicBezTo>
                <a:cubicBezTo>
                  <a:pt x="292" y="229"/>
                  <a:pt x="294" y="229"/>
                  <a:pt x="295" y="230"/>
                </a:cubicBezTo>
                <a:cubicBezTo>
                  <a:pt x="296" y="231"/>
                  <a:pt x="296" y="232"/>
                  <a:pt x="297" y="233"/>
                </a:cubicBezTo>
                <a:cubicBezTo>
                  <a:pt x="298" y="234"/>
                  <a:pt x="298" y="236"/>
                  <a:pt x="298" y="237"/>
                </a:cubicBezTo>
                <a:cubicBezTo>
                  <a:pt x="299" y="238"/>
                  <a:pt x="299" y="238"/>
                  <a:pt x="299" y="239"/>
                </a:cubicBezTo>
                <a:cubicBezTo>
                  <a:pt x="298" y="239"/>
                  <a:pt x="298" y="239"/>
                  <a:pt x="298" y="240"/>
                </a:cubicBezTo>
                <a:cubicBezTo>
                  <a:pt x="298" y="240"/>
                  <a:pt x="298" y="241"/>
                  <a:pt x="297" y="241"/>
                </a:cubicBezTo>
                <a:cubicBezTo>
                  <a:pt x="297" y="241"/>
                  <a:pt x="297" y="241"/>
                  <a:pt x="298" y="242"/>
                </a:cubicBezTo>
                <a:cubicBezTo>
                  <a:pt x="298" y="242"/>
                  <a:pt x="298" y="242"/>
                  <a:pt x="298" y="242"/>
                </a:cubicBezTo>
                <a:cubicBezTo>
                  <a:pt x="298" y="243"/>
                  <a:pt x="297" y="243"/>
                  <a:pt x="296" y="244"/>
                </a:cubicBezTo>
                <a:cubicBezTo>
                  <a:pt x="295" y="244"/>
                  <a:pt x="295" y="245"/>
                  <a:pt x="294" y="245"/>
                </a:cubicBezTo>
                <a:close/>
                <a:moveTo>
                  <a:pt x="92" y="294"/>
                </a:moveTo>
                <a:cubicBezTo>
                  <a:pt x="92" y="294"/>
                  <a:pt x="93" y="295"/>
                  <a:pt x="93" y="295"/>
                </a:cubicBezTo>
                <a:cubicBezTo>
                  <a:pt x="92" y="295"/>
                  <a:pt x="92" y="295"/>
                  <a:pt x="92" y="294"/>
                </a:cubicBezTo>
                <a:close/>
                <a:moveTo>
                  <a:pt x="258" y="286"/>
                </a:moveTo>
                <a:cubicBezTo>
                  <a:pt x="258" y="285"/>
                  <a:pt x="257" y="285"/>
                  <a:pt x="257" y="285"/>
                </a:cubicBezTo>
                <a:cubicBezTo>
                  <a:pt x="257" y="284"/>
                  <a:pt x="258" y="284"/>
                  <a:pt x="258" y="283"/>
                </a:cubicBezTo>
                <a:cubicBezTo>
                  <a:pt x="259" y="283"/>
                  <a:pt x="260" y="283"/>
                  <a:pt x="260" y="283"/>
                </a:cubicBezTo>
                <a:cubicBezTo>
                  <a:pt x="261" y="283"/>
                  <a:pt x="262" y="283"/>
                  <a:pt x="263" y="283"/>
                </a:cubicBezTo>
                <a:cubicBezTo>
                  <a:pt x="264" y="283"/>
                  <a:pt x="265" y="284"/>
                  <a:pt x="266" y="284"/>
                </a:cubicBezTo>
                <a:cubicBezTo>
                  <a:pt x="266" y="285"/>
                  <a:pt x="266" y="286"/>
                  <a:pt x="265" y="286"/>
                </a:cubicBezTo>
                <a:cubicBezTo>
                  <a:pt x="264" y="286"/>
                  <a:pt x="263" y="287"/>
                  <a:pt x="262" y="287"/>
                </a:cubicBezTo>
                <a:cubicBezTo>
                  <a:pt x="261" y="287"/>
                  <a:pt x="260" y="286"/>
                  <a:pt x="258" y="286"/>
                </a:cubicBezTo>
                <a:close/>
                <a:moveTo>
                  <a:pt x="207" y="272"/>
                </a:moveTo>
                <a:cubicBezTo>
                  <a:pt x="207" y="272"/>
                  <a:pt x="207" y="272"/>
                  <a:pt x="206" y="272"/>
                </a:cubicBezTo>
                <a:cubicBezTo>
                  <a:pt x="205" y="272"/>
                  <a:pt x="205" y="271"/>
                  <a:pt x="205" y="270"/>
                </a:cubicBezTo>
                <a:cubicBezTo>
                  <a:pt x="205" y="270"/>
                  <a:pt x="205" y="270"/>
                  <a:pt x="205" y="269"/>
                </a:cubicBezTo>
                <a:cubicBezTo>
                  <a:pt x="205" y="269"/>
                  <a:pt x="205" y="269"/>
                  <a:pt x="205" y="269"/>
                </a:cubicBezTo>
                <a:cubicBezTo>
                  <a:pt x="207" y="268"/>
                  <a:pt x="207" y="268"/>
                  <a:pt x="207" y="268"/>
                </a:cubicBezTo>
                <a:cubicBezTo>
                  <a:pt x="207" y="268"/>
                  <a:pt x="207" y="269"/>
                  <a:pt x="207" y="269"/>
                </a:cubicBezTo>
                <a:cubicBezTo>
                  <a:pt x="208" y="270"/>
                  <a:pt x="208" y="270"/>
                  <a:pt x="208" y="270"/>
                </a:cubicBezTo>
                <a:cubicBezTo>
                  <a:pt x="208" y="271"/>
                  <a:pt x="208" y="271"/>
                  <a:pt x="207" y="272"/>
                </a:cubicBezTo>
                <a:close/>
                <a:moveTo>
                  <a:pt x="60" y="164"/>
                </a:moveTo>
                <a:cubicBezTo>
                  <a:pt x="60" y="164"/>
                  <a:pt x="61" y="164"/>
                  <a:pt x="61" y="164"/>
                </a:cubicBezTo>
                <a:cubicBezTo>
                  <a:pt x="62" y="164"/>
                  <a:pt x="62" y="164"/>
                  <a:pt x="62" y="165"/>
                </a:cubicBezTo>
                <a:cubicBezTo>
                  <a:pt x="62" y="166"/>
                  <a:pt x="62" y="166"/>
                  <a:pt x="61" y="166"/>
                </a:cubicBezTo>
                <a:cubicBezTo>
                  <a:pt x="61" y="166"/>
                  <a:pt x="61" y="166"/>
                  <a:pt x="60" y="165"/>
                </a:cubicBezTo>
                <a:cubicBezTo>
                  <a:pt x="60" y="165"/>
                  <a:pt x="60" y="164"/>
                  <a:pt x="60" y="164"/>
                </a:cubicBezTo>
                <a:close/>
                <a:moveTo>
                  <a:pt x="303" y="267"/>
                </a:moveTo>
                <a:cubicBezTo>
                  <a:pt x="304" y="268"/>
                  <a:pt x="304" y="268"/>
                  <a:pt x="304" y="269"/>
                </a:cubicBezTo>
                <a:cubicBezTo>
                  <a:pt x="303" y="269"/>
                  <a:pt x="303" y="270"/>
                  <a:pt x="302" y="270"/>
                </a:cubicBezTo>
                <a:cubicBezTo>
                  <a:pt x="302" y="270"/>
                  <a:pt x="301" y="270"/>
                  <a:pt x="300" y="270"/>
                </a:cubicBezTo>
                <a:cubicBezTo>
                  <a:pt x="299" y="270"/>
                  <a:pt x="299" y="270"/>
                  <a:pt x="299" y="270"/>
                </a:cubicBezTo>
                <a:cubicBezTo>
                  <a:pt x="298" y="270"/>
                  <a:pt x="298" y="270"/>
                  <a:pt x="297" y="270"/>
                </a:cubicBezTo>
                <a:cubicBezTo>
                  <a:pt x="295" y="270"/>
                  <a:pt x="295" y="270"/>
                  <a:pt x="295" y="270"/>
                </a:cubicBezTo>
                <a:cubicBezTo>
                  <a:pt x="295" y="270"/>
                  <a:pt x="295" y="270"/>
                  <a:pt x="295" y="270"/>
                </a:cubicBezTo>
                <a:cubicBezTo>
                  <a:pt x="295" y="270"/>
                  <a:pt x="295" y="270"/>
                  <a:pt x="295" y="270"/>
                </a:cubicBezTo>
                <a:cubicBezTo>
                  <a:pt x="295" y="270"/>
                  <a:pt x="295" y="270"/>
                  <a:pt x="294" y="270"/>
                </a:cubicBezTo>
                <a:cubicBezTo>
                  <a:pt x="294" y="270"/>
                  <a:pt x="294" y="270"/>
                  <a:pt x="294" y="270"/>
                </a:cubicBezTo>
                <a:cubicBezTo>
                  <a:pt x="294" y="270"/>
                  <a:pt x="294" y="270"/>
                  <a:pt x="294" y="270"/>
                </a:cubicBezTo>
                <a:cubicBezTo>
                  <a:pt x="294" y="270"/>
                  <a:pt x="293" y="270"/>
                  <a:pt x="293" y="270"/>
                </a:cubicBezTo>
                <a:cubicBezTo>
                  <a:pt x="293" y="270"/>
                  <a:pt x="292" y="270"/>
                  <a:pt x="292" y="270"/>
                </a:cubicBezTo>
                <a:cubicBezTo>
                  <a:pt x="292" y="269"/>
                  <a:pt x="294" y="268"/>
                  <a:pt x="296" y="268"/>
                </a:cubicBezTo>
                <a:cubicBezTo>
                  <a:pt x="298" y="267"/>
                  <a:pt x="300" y="267"/>
                  <a:pt x="301" y="267"/>
                </a:cubicBezTo>
                <a:cubicBezTo>
                  <a:pt x="302" y="267"/>
                  <a:pt x="302" y="267"/>
                  <a:pt x="303" y="267"/>
                </a:cubicBezTo>
                <a:close/>
                <a:moveTo>
                  <a:pt x="336" y="348"/>
                </a:moveTo>
                <a:cubicBezTo>
                  <a:pt x="338" y="348"/>
                  <a:pt x="339" y="348"/>
                  <a:pt x="341" y="349"/>
                </a:cubicBezTo>
                <a:cubicBezTo>
                  <a:pt x="342" y="349"/>
                  <a:pt x="343" y="350"/>
                  <a:pt x="345" y="351"/>
                </a:cubicBezTo>
                <a:cubicBezTo>
                  <a:pt x="345" y="352"/>
                  <a:pt x="345" y="352"/>
                  <a:pt x="345" y="352"/>
                </a:cubicBezTo>
                <a:cubicBezTo>
                  <a:pt x="345" y="352"/>
                  <a:pt x="344" y="352"/>
                  <a:pt x="344" y="352"/>
                </a:cubicBezTo>
                <a:cubicBezTo>
                  <a:pt x="343" y="352"/>
                  <a:pt x="343" y="352"/>
                  <a:pt x="343" y="352"/>
                </a:cubicBezTo>
                <a:cubicBezTo>
                  <a:pt x="343" y="352"/>
                  <a:pt x="343" y="352"/>
                  <a:pt x="343" y="352"/>
                </a:cubicBezTo>
                <a:cubicBezTo>
                  <a:pt x="342" y="352"/>
                  <a:pt x="342" y="352"/>
                  <a:pt x="342" y="352"/>
                </a:cubicBezTo>
                <a:cubicBezTo>
                  <a:pt x="342" y="352"/>
                  <a:pt x="342" y="352"/>
                  <a:pt x="342" y="352"/>
                </a:cubicBezTo>
                <a:cubicBezTo>
                  <a:pt x="340" y="352"/>
                  <a:pt x="339" y="351"/>
                  <a:pt x="339" y="351"/>
                </a:cubicBezTo>
                <a:cubicBezTo>
                  <a:pt x="338" y="351"/>
                  <a:pt x="337" y="350"/>
                  <a:pt x="337" y="350"/>
                </a:cubicBezTo>
                <a:cubicBezTo>
                  <a:pt x="336" y="349"/>
                  <a:pt x="336" y="349"/>
                  <a:pt x="336" y="349"/>
                </a:cubicBezTo>
                <a:cubicBezTo>
                  <a:pt x="336" y="348"/>
                  <a:pt x="336" y="348"/>
                  <a:pt x="336" y="348"/>
                </a:cubicBezTo>
                <a:close/>
                <a:moveTo>
                  <a:pt x="278" y="352"/>
                </a:moveTo>
                <a:cubicBezTo>
                  <a:pt x="278" y="352"/>
                  <a:pt x="279" y="352"/>
                  <a:pt x="279" y="353"/>
                </a:cubicBezTo>
                <a:cubicBezTo>
                  <a:pt x="280" y="353"/>
                  <a:pt x="280" y="353"/>
                  <a:pt x="280" y="354"/>
                </a:cubicBezTo>
                <a:cubicBezTo>
                  <a:pt x="280" y="354"/>
                  <a:pt x="280" y="354"/>
                  <a:pt x="279" y="355"/>
                </a:cubicBezTo>
                <a:cubicBezTo>
                  <a:pt x="279" y="355"/>
                  <a:pt x="279" y="355"/>
                  <a:pt x="279" y="355"/>
                </a:cubicBezTo>
                <a:cubicBezTo>
                  <a:pt x="279" y="355"/>
                  <a:pt x="278" y="355"/>
                  <a:pt x="278" y="354"/>
                </a:cubicBezTo>
                <a:cubicBezTo>
                  <a:pt x="277" y="354"/>
                  <a:pt x="277" y="354"/>
                  <a:pt x="277" y="354"/>
                </a:cubicBezTo>
                <a:cubicBezTo>
                  <a:pt x="276" y="353"/>
                  <a:pt x="274" y="352"/>
                  <a:pt x="273" y="351"/>
                </a:cubicBezTo>
                <a:cubicBezTo>
                  <a:pt x="271" y="350"/>
                  <a:pt x="269" y="349"/>
                  <a:pt x="267" y="347"/>
                </a:cubicBezTo>
                <a:cubicBezTo>
                  <a:pt x="268" y="347"/>
                  <a:pt x="269" y="347"/>
                  <a:pt x="270" y="347"/>
                </a:cubicBezTo>
                <a:cubicBezTo>
                  <a:pt x="271" y="347"/>
                  <a:pt x="271" y="348"/>
                  <a:pt x="272" y="348"/>
                </a:cubicBezTo>
                <a:cubicBezTo>
                  <a:pt x="272" y="349"/>
                  <a:pt x="273" y="349"/>
                  <a:pt x="273" y="350"/>
                </a:cubicBezTo>
                <a:cubicBezTo>
                  <a:pt x="274" y="350"/>
                  <a:pt x="275" y="350"/>
                  <a:pt x="275" y="350"/>
                </a:cubicBezTo>
                <a:cubicBezTo>
                  <a:pt x="275" y="351"/>
                  <a:pt x="276" y="351"/>
                  <a:pt x="276" y="351"/>
                </a:cubicBezTo>
                <a:cubicBezTo>
                  <a:pt x="277" y="351"/>
                  <a:pt x="278" y="351"/>
                  <a:pt x="278" y="352"/>
                </a:cubicBezTo>
                <a:close/>
                <a:moveTo>
                  <a:pt x="225" y="272"/>
                </a:moveTo>
                <a:cubicBezTo>
                  <a:pt x="225" y="273"/>
                  <a:pt x="225" y="274"/>
                  <a:pt x="225" y="274"/>
                </a:cubicBezTo>
                <a:cubicBezTo>
                  <a:pt x="225" y="274"/>
                  <a:pt x="225" y="274"/>
                  <a:pt x="225" y="275"/>
                </a:cubicBezTo>
                <a:cubicBezTo>
                  <a:pt x="225" y="277"/>
                  <a:pt x="225" y="277"/>
                  <a:pt x="225" y="277"/>
                </a:cubicBezTo>
                <a:cubicBezTo>
                  <a:pt x="225" y="278"/>
                  <a:pt x="225" y="279"/>
                  <a:pt x="225" y="279"/>
                </a:cubicBezTo>
                <a:cubicBezTo>
                  <a:pt x="225" y="279"/>
                  <a:pt x="224" y="279"/>
                  <a:pt x="224" y="279"/>
                </a:cubicBezTo>
                <a:cubicBezTo>
                  <a:pt x="222" y="279"/>
                  <a:pt x="222" y="279"/>
                  <a:pt x="222" y="278"/>
                </a:cubicBezTo>
                <a:cubicBezTo>
                  <a:pt x="222" y="277"/>
                  <a:pt x="222" y="276"/>
                  <a:pt x="223" y="275"/>
                </a:cubicBezTo>
                <a:cubicBezTo>
                  <a:pt x="224" y="274"/>
                  <a:pt x="224" y="273"/>
                  <a:pt x="225" y="272"/>
                </a:cubicBezTo>
                <a:close/>
                <a:moveTo>
                  <a:pt x="225" y="312"/>
                </a:moveTo>
                <a:cubicBezTo>
                  <a:pt x="226" y="313"/>
                  <a:pt x="227" y="313"/>
                  <a:pt x="227" y="313"/>
                </a:cubicBezTo>
                <a:cubicBezTo>
                  <a:pt x="228" y="314"/>
                  <a:pt x="228" y="314"/>
                  <a:pt x="229" y="315"/>
                </a:cubicBezTo>
                <a:cubicBezTo>
                  <a:pt x="228" y="315"/>
                  <a:pt x="228" y="315"/>
                  <a:pt x="228" y="316"/>
                </a:cubicBezTo>
                <a:cubicBezTo>
                  <a:pt x="228" y="316"/>
                  <a:pt x="227" y="316"/>
                  <a:pt x="227" y="316"/>
                </a:cubicBezTo>
                <a:cubicBezTo>
                  <a:pt x="227" y="316"/>
                  <a:pt x="226" y="315"/>
                  <a:pt x="226" y="315"/>
                </a:cubicBezTo>
                <a:cubicBezTo>
                  <a:pt x="226" y="315"/>
                  <a:pt x="226" y="315"/>
                  <a:pt x="226" y="315"/>
                </a:cubicBezTo>
                <a:cubicBezTo>
                  <a:pt x="225" y="314"/>
                  <a:pt x="224" y="314"/>
                  <a:pt x="224" y="314"/>
                </a:cubicBezTo>
                <a:cubicBezTo>
                  <a:pt x="223" y="313"/>
                  <a:pt x="222" y="313"/>
                  <a:pt x="222" y="312"/>
                </a:cubicBezTo>
                <a:cubicBezTo>
                  <a:pt x="221" y="312"/>
                  <a:pt x="221" y="311"/>
                  <a:pt x="221" y="311"/>
                </a:cubicBezTo>
                <a:cubicBezTo>
                  <a:pt x="221" y="311"/>
                  <a:pt x="221" y="311"/>
                  <a:pt x="221" y="311"/>
                </a:cubicBezTo>
                <a:cubicBezTo>
                  <a:pt x="221" y="311"/>
                  <a:pt x="221" y="311"/>
                  <a:pt x="221" y="311"/>
                </a:cubicBezTo>
                <a:cubicBezTo>
                  <a:pt x="223" y="311"/>
                  <a:pt x="223" y="311"/>
                  <a:pt x="223" y="311"/>
                </a:cubicBezTo>
                <a:cubicBezTo>
                  <a:pt x="223" y="311"/>
                  <a:pt x="224" y="312"/>
                  <a:pt x="225" y="312"/>
                </a:cubicBezTo>
                <a:close/>
                <a:moveTo>
                  <a:pt x="234" y="271"/>
                </a:moveTo>
                <a:cubicBezTo>
                  <a:pt x="236" y="272"/>
                  <a:pt x="237" y="273"/>
                  <a:pt x="237" y="275"/>
                </a:cubicBezTo>
                <a:cubicBezTo>
                  <a:pt x="237" y="276"/>
                  <a:pt x="236" y="277"/>
                  <a:pt x="235" y="277"/>
                </a:cubicBezTo>
                <a:cubicBezTo>
                  <a:pt x="235" y="277"/>
                  <a:pt x="234" y="276"/>
                  <a:pt x="234" y="276"/>
                </a:cubicBezTo>
                <a:cubicBezTo>
                  <a:pt x="234" y="275"/>
                  <a:pt x="233" y="275"/>
                  <a:pt x="233" y="274"/>
                </a:cubicBezTo>
                <a:cubicBezTo>
                  <a:pt x="233" y="274"/>
                  <a:pt x="233" y="274"/>
                  <a:pt x="234" y="274"/>
                </a:cubicBezTo>
                <a:cubicBezTo>
                  <a:pt x="234" y="273"/>
                  <a:pt x="234" y="273"/>
                  <a:pt x="234" y="273"/>
                </a:cubicBezTo>
                <a:cubicBezTo>
                  <a:pt x="234" y="272"/>
                  <a:pt x="234" y="272"/>
                  <a:pt x="233" y="271"/>
                </a:cubicBezTo>
                <a:cubicBezTo>
                  <a:pt x="233" y="271"/>
                  <a:pt x="233" y="270"/>
                  <a:pt x="233" y="269"/>
                </a:cubicBezTo>
                <a:cubicBezTo>
                  <a:pt x="233" y="269"/>
                  <a:pt x="233" y="269"/>
                  <a:pt x="234" y="270"/>
                </a:cubicBezTo>
                <a:cubicBezTo>
                  <a:pt x="234" y="271"/>
                  <a:pt x="234" y="271"/>
                  <a:pt x="234" y="271"/>
                </a:cubicBezTo>
                <a:close/>
                <a:moveTo>
                  <a:pt x="249" y="263"/>
                </a:moveTo>
                <a:cubicBezTo>
                  <a:pt x="249" y="263"/>
                  <a:pt x="248" y="262"/>
                  <a:pt x="248" y="261"/>
                </a:cubicBezTo>
                <a:cubicBezTo>
                  <a:pt x="247" y="260"/>
                  <a:pt x="247" y="259"/>
                  <a:pt x="247" y="258"/>
                </a:cubicBezTo>
                <a:cubicBezTo>
                  <a:pt x="247" y="259"/>
                  <a:pt x="248" y="259"/>
                  <a:pt x="248" y="259"/>
                </a:cubicBezTo>
                <a:cubicBezTo>
                  <a:pt x="248" y="259"/>
                  <a:pt x="248" y="260"/>
                  <a:pt x="249" y="260"/>
                </a:cubicBezTo>
                <a:cubicBezTo>
                  <a:pt x="249" y="261"/>
                  <a:pt x="249" y="261"/>
                  <a:pt x="250" y="261"/>
                </a:cubicBezTo>
                <a:cubicBezTo>
                  <a:pt x="250" y="261"/>
                  <a:pt x="250" y="261"/>
                  <a:pt x="250" y="261"/>
                </a:cubicBezTo>
                <a:cubicBezTo>
                  <a:pt x="250" y="261"/>
                  <a:pt x="251" y="261"/>
                  <a:pt x="251" y="261"/>
                </a:cubicBezTo>
                <a:cubicBezTo>
                  <a:pt x="252" y="261"/>
                  <a:pt x="252" y="262"/>
                  <a:pt x="253" y="263"/>
                </a:cubicBezTo>
                <a:cubicBezTo>
                  <a:pt x="254" y="264"/>
                  <a:pt x="254" y="265"/>
                  <a:pt x="254" y="266"/>
                </a:cubicBezTo>
                <a:cubicBezTo>
                  <a:pt x="254" y="266"/>
                  <a:pt x="253" y="266"/>
                  <a:pt x="253" y="266"/>
                </a:cubicBezTo>
                <a:cubicBezTo>
                  <a:pt x="252" y="266"/>
                  <a:pt x="252" y="266"/>
                  <a:pt x="252" y="266"/>
                </a:cubicBezTo>
                <a:cubicBezTo>
                  <a:pt x="252" y="266"/>
                  <a:pt x="251" y="266"/>
                  <a:pt x="250" y="265"/>
                </a:cubicBezTo>
                <a:cubicBezTo>
                  <a:pt x="250" y="265"/>
                  <a:pt x="249" y="264"/>
                  <a:pt x="249" y="263"/>
                </a:cubicBezTo>
                <a:close/>
                <a:moveTo>
                  <a:pt x="207" y="253"/>
                </a:moveTo>
                <a:cubicBezTo>
                  <a:pt x="207" y="252"/>
                  <a:pt x="206" y="252"/>
                  <a:pt x="206" y="251"/>
                </a:cubicBezTo>
                <a:cubicBezTo>
                  <a:pt x="206" y="251"/>
                  <a:pt x="206" y="251"/>
                  <a:pt x="205" y="250"/>
                </a:cubicBezTo>
                <a:cubicBezTo>
                  <a:pt x="204" y="251"/>
                  <a:pt x="204" y="251"/>
                  <a:pt x="204" y="251"/>
                </a:cubicBezTo>
                <a:cubicBezTo>
                  <a:pt x="203" y="252"/>
                  <a:pt x="202" y="252"/>
                  <a:pt x="201" y="252"/>
                </a:cubicBezTo>
                <a:cubicBezTo>
                  <a:pt x="201" y="252"/>
                  <a:pt x="201" y="252"/>
                  <a:pt x="201" y="252"/>
                </a:cubicBezTo>
                <a:cubicBezTo>
                  <a:pt x="200" y="252"/>
                  <a:pt x="200" y="253"/>
                  <a:pt x="200" y="253"/>
                </a:cubicBezTo>
                <a:cubicBezTo>
                  <a:pt x="200" y="253"/>
                  <a:pt x="199" y="253"/>
                  <a:pt x="199" y="253"/>
                </a:cubicBezTo>
                <a:cubicBezTo>
                  <a:pt x="199" y="253"/>
                  <a:pt x="199" y="253"/>
                  <a:pt x="199" y="253"/>
                </a:cubicBezTo>
                <a:cubicBezTo>
                  <a:pt x="199" y="253"/>
                  <a:pt x="199" y="253"/>
                  <a:pt x="199" y="252"/>
                </a:cubicBezTo>
                <a:cubicBezTo>
                  <a:pt x="199" y="252"/>
                  <a:pt x="200" y="252"/>
                  <a:pt x="200" y="251"/>
                </a:cubicBezTo>
                <a:cubicBezTo>
                  <a:pt x="200" y="251"/>
                  <a:pt x="200" y="251"/>
                  <a:pt x="199" y="251"/>
                </a:cubicBezTo>
                <a:cubicBezTo>
                  <a:pt x="199" y="251"/>
                  <a:pt x="199" y="251"/>
                  <a:pt x="199" y="251"/>
                </a:cubicBezTo>
                <a:cubicBezTo>
                  <a:pt x="199" y="251"/>
                  <a:pt x="198" y="251"/>
                  <a:pt x="197" y="251"/>
                </a:cubicBezTo>
                <a:cubicBezTo>
                  <a:pt x="197" y="251"/>
                  <a:pt x="196" y="252"/>
                  <a:pt x="196" y="252"/>
                </a:cubicBezTo>
                <a:cubicBezTo>
                  <a:pt x="196" y="252"/>
                  <a:pt x="196" y="252"/>
                  <a:pt x="197" y="253"/>
                </a:cubicBezTo>
                <a:cubicBezTo>
                  <a:pt x="197" y="253"/>
                  <a:pt x="198" y="254"/>
                  <a:pt x="198" y="254"/>
                </a:cubicBezTo>
                <a:cubicBezTo>
                  <a:pt x="197" y="254"/>
                  <a:pt x="197" y="255"/>
                  <a:pt x="196" y="255"/>
                </a:cubicBezTo>
                <a:cubicBezTo>
                  <a:pt x="196" y="255"/>
                  <a:pt x="195" y="255"/>
                  <a:pt x="195" y="256"/>
                </a:cubicBezTo>
                <a:cubicBezTo>
                  <a:pt x="195" y="257"/>
                  <a:pt x="196" y="258"/>
                  <a:pt x="198" y="258"/>
                </a:cubicBezTo>
                <a:cubicBezTo>
                  <a:pt x="199" y="259"/>
                  <a:pt x="200" y="259"/>
                  <a:pt x="201" y="259"/>
                </a:cubicBezTo>
                <a:cubicBezTo>
                  <a:pt x="202" y="259"/>
                  <a:pt x="202" y="259"/>
                  <a:pt x="203" y="258"/>
                </a:cubicBezTo>
                <a:cubicBezTo>
                  <a:pt x="204" y="258"/>
                  <a:pt x="204" y="257"/>
                  <a:pt x="205" y="256"/>
                </a:cubicBezTo>
                <a:cubicBezTo>
                  <a:pt x="205" y="256"/>
                  <a:pt x="206" y="254"/>
                  <a:pt x="207" y="253"/>
                </a:cubicBezTo>
                <a:close/>
                <a:moveTo>
                  <a:pt x="199" y="241"/>
                </a:moveTo>
                <a:cubicBezTo>
                  <a:pt x="199" y="242"/>
                  <a:pt x="199" y="242"/>
                  <a:pt x="199" y="243"/>
                </a:cubicBezTo>
                <a:cubicBezTo>
                  <a:pt x="198" y="244"/>
                  <a:pt x="198" y="244"/>
                  <a:pt x="198" y="245"/>
                </a:cubicBezTo>
                <a:cubicBezTo>
                  <a:pt x="199" y="245"/>
                  <a:pt x="199" y="245"/>
                  <a:pt x="200" y="245"/>
                </a:cubicBezTo>
                <a:cubicBezTo>
                  <a:pt x="201" y="244"/>
                  <a:pt x="201" y="244"/>
                  <a:pt x="201" y="243"/>
                </a:cubicBezTo>
                <a:cubicBezTo>
                  <a:pt x="201" y="242"/>
                  <a:pt x="201" y="241"/>
                  <a:pt x="200" y="241"/>
                </a:cubicBezTo>
                <a:cubicBezTo>
                  <a:pt x="200" y="241"/>
                  <a:pt x="199" y="241"/>
                  <a:pt x="199" y="241"/>
                </a:cubicBezTo>
                <a:close/>
                <a:moveTo>
                  <a:pt x="137" y="184"/>
                </a:moveTo>
                <a:cubicBezTo>
                  <a:pt x="138" y="184"/>
                  <a:pt x="138" y="184"/>
                  <a:pt x="138" y="184"/>
                </a:cubicBezTo>
                <a:cubicBezTo>
                  <a:pt x="138" y="184"/>
                  <a:pt x="138" y="184"/>
                  <a:pt x="138" y="184"/>
                </a:cubicBezTo>
                <a:cubicBezTo>
                  <a:pt x="138" y="184"/>
                  <a:pt x="138" y="184"/>
                  <a:pt x="138" y="184"/>
                </a:cubicBezTo>
                <a:cubicBezTo>
                  <a:pt x="138" y="184"/>
                  <a:pt x="138" y="184"/>
                  <a:pt x="137" y="184"/>
                </a:cubicBezTo>
                <a:close/>
                <a:moveTo>
                  <a:pt x="261" y="251"/>
                </a:moveTo>
                <a:cubicBezTo>
                  <a:pt x="260" y="251"/>
                  <a:pt x="259" y="252"/>
                  <a:pt x="258" y="252"/>
                </a:cubicBezTo>
                <a:cubicBezTo>
                  <a:pt x="258" y="253"/>
                  <a:pt x="257" y="254"/>
                  <a:pt x="256" y="255"/>
                </a:cubicBezTo>
                <a:cubicBezTo>
                  <a:pt x="255" y="255"/>
                  <a:pt x="255" y="256"/>
                  <a:pt x="254" y="257"/>
                </a:cubicBezTo>
                <a:cubicBezTo>
                  <a:pt x="253" y="258"/>
                  <a:pt x="253" y="258"/>
                  <a:pt x="252" y="258"/>
                </a:cubicBezTo>
                <a:cubicBezTo>
                  <a:pt x="251" y="257"/>
                  <a:pt x="250" y="257"/>
                  <a:pt x="250" y="256"/>
                </a:cubicBezTo>
                <a:cubicBezTo>
                  <a:pt x="249" y="256"/>
                  <a:pt x="248" y="255"/>
                  <a:pt x="247" y="255"/>
                </a:cubicBezTo>
                <a:cubicBezTo>
                  <a:pt x="247" y="256"/>
                  <a:pt x="247" y="257"/>
                  <a:pt x="247" y="258"/>
                </a:cubicBezTo>
                <a:cubicBezTo>
                  <a:pt x="246" y="258"/>
                  <a:pt x="246" y="258"/>
                  <a:pt x="246" y="258"/>
                </a:cubicBezTo>
                <a:cubicBezTo>
                  <a:pt x="246" y="257"/>
                  <a:pt x="246" y="257"/>
                  <a:pt x="246" y="257"/>
                </a:cubicBezTo>
                <a:cubicBezTo>
                  <a:pt x="246" y="257"/>
                  <a:pt x="246" y="258"/>
                  <a:pt x="245" y="259"/>
                </a:cubicBezTo>
                <a:cubicBezTo>
                  <a:pt x="244" y="259"/>
                  <a:pt x="244" y="260"/>
                  <a:pt x="244" y="260"/>
                </a:cubicBezTo>
                <a:cubicBezTo>
                  <a:pt x="244" y="261"/>
                  <a:pt x="244" y="261"/>
                  <a:pt x="244" y="261"/>
                </a:cubicBezTo>
                <a:cubicBezTo>
                  <a:pt x="244" y="261"/>
                  <a:pt x="243" y="261"/>
                  <a:pt x="243" y="261"/>
                </a:cubicBezTo>
                <a:cubicBezTo>
                  <a:pt x="244" y="261"/>
                  <a:pt x="244" y="261"/>
                  <a:pt x="244" y="261"/>
                </a:cubicBezTo>
                <a:cubicBezTo>
                  <a:pt x="244" y="261"/>
                  <a:pt x="243" y="261"/>
                  <a:pt x="243" y="261"/>
                </a:cubicBezTo>
                <a:cubicBezTo>
                  <a:pt x="242" y="261"/>
                  <a:pt x="242" y="261"/>
                  <a:pt x="242" y="261"/>
                </a:cubicBezTo>
                <a:cubicBezTo>
                  <a:pt x="242" y="261"/>
                  <a:pt x="242" y="261"/>
                  <a:pt x="242" y="261"/>
                </a:cubicBezTo>
                <a:cubicBezTo>
                  <a:pt x="242" y="261"/>
                  <a:pt x="242" y="261"/>
                  <a:pt x="242" y="261"/>
                </a:cubicBezTo>
                <a:cubicBezTo>
                  <a:pt x="242" y="261"/>
                  <a:pt x="242" y="262"/>
                  <a:pt x="242" y="262"/>
                </a:cubicBezTo>
                <a:cubicBezTo>
                  <a:pt x="242" y="263"/>
                  <a:pt x="242" y="263"/>
                  <a:pt x="242" y="263"/>
                </a:cubicBezTo>
                <a:cubicBezTo>
                  <a:pt x="242" y="263"/>
                  <a:pt x="242" y="264"/>
                  <a:pt x="242" y="264"/>
                </a:cubicBezTo>
                <a:cubicBezTo>
                  <a:pt x="242" y="264"/>
                  <a:pt x="242" y="264"/>
                  <a:pt x="242" y="264"/>
                </a:cubicBezTo>
                <a:cubicBezTo>
                  <a:pt x="241" y="264"/>
                  <a:pt x="241" y="264"/>
                  <a:pt x="240" y="264"/>
                </a:cubicBezTo>
                <a:cubicBezTo>
                  <a:pt x="239" y="264"/>
                  <a:pt x="239" y="264"/>
                  <a:pt x="239" y="265"/>
                </a:cubicBezTo>
                <a:cubicBezTo>
                  <a:pt x="239" y="265"/>
                  <a:pt x="239" y="265"/>
                  <a:pt x="238" y="265"/>
                </a:cubicBezTo>
                <a:cubicBezTo>
                  <a:pt x="237" y="266"/>
                  <a:pt x="237" y="266"/>
                  <a:pt x="237" y="266"/>
                </a:cubicBezTo>
                <a:cubicBezTo>
                  <a:pt x="237" y="267"/>
                  <a:pt x="238" y="267"/>
                  <a:pt x="239" y="267"/>
                </a:cubicBezTo>
                <a:cubicBezTo>
                  <a:pt x="240" y="267"/>
                  <a:pt x="241" y="267"/>
                  <a:pt x="242" y="268"/>
                </a:cubicBezTo>
                <a:cubicBezTo>
                  <a:pt x="243" y="268"/>
                  <a:pt x="244" y="268"/>
                  <a:pt x="245" y="269"/>
                </a:cubicBezTo>
                <a:cubicBezTo>
                  <a:pt x="246" y="269"/>
                  <a:pt x="247" y="270"/>
                  <a:pt x="247" y="272"/>
                </a:cubicBezTo>
                <a:cubicBezTo>
                  <a:pt x="247" y="272"/>
                  <a:pt x="247" y="273"/>
                  <a:pt x="246" y="273"/>
                </a:cubicBezTo>
                <a:cubicBezTo>
                  <a:pt x="246" y="273"/>
                  <a:pt x="246" y="273"/>
                  <a:pt x="246" y="273"/>
                </a:cubicBezTo>
                <a:cubicBezTo>
                  <a:pt x="245" y="273"/>
                  <a:pt x="244" y="273"/>
                  <a:pt x="243" y="271"/>
                </a:cubicBezTo>
                <a:cubicBezTo>
                  <a:pt x="242" y="270"/>
                  <a:pt x="241" y="269"/>
                  <a:pt x="240" y="268"/>
                </a:cubicBezTo>
                <a:cubicBezTo>
                  <a:pt x="239" y="268"/>
                  <a:pt x="239" y="268"/>
                  <a:pt x="239" y="269"/>
                </a:cubicBezTo>
                <a:cubicBezTo>
                  <a:pt x="239" y="269"/>
                  <a:pt x="239" y="269"/>
                  <a:pt x="239" y="269"/>
                </a:cubicBezTo>
                <a:cubicBezTo>
                  <a:pt x="240" y="270"/>
                  <a:pt x="240" y="270"/>
                  <a:pt x="240" y="271"/>
                </a:cubicBezTo>
                <a:cubicBezTo>
                  <a:pt x="239" y="271"/>
                  <a:pt x="238" y="270"/>
                  <a:pt x="237" y="269"/>
                </a:cubicBezTo>
                <a:cubicBezTo>
                  <a:pt x="237" y="268"/>
                  <a:pt x="236" y="268"/>
                  <a:pt x="234" y="268"/>
                </a:cubicBezTo>
                <a:cubicBezTo>
                  <a:pt x="233" y="268"/>
                  <a:pt x="233" y="268"/>
                  <a:pt x="233" y="269"/>
                </a:cubicBezTo>
                <a:cubicBezTo>
                  <a:pt x="232" y="268"/>
                  <a:pt x="232" y="268"/>
                  <a:pt x="232" y="268"/>
                </a:cubicBezTo>
                <a:cubicBezTo>
                  <a:pt x="231" y="268"/>
                  <a:pt x="231" y="268"/>
                  <a:pt x="230" y="268"/>
                </a:cubicBezTo>
                <a:cubicBezTo>
                  <a:pt x="229" y="268"/>
                  <a:pt x="229" y="268"/>
                  <a:pt x="229" y="269"/>
                </a:cubicBezTo>
                <a:cubicBezTo>
                  <a:pt x="229" y="270"/>
                  <a:pt x="229" y="271"/>
                  <a:pt x="230" y="272"/>
                </a:cubicBezTo>
                <a:cubicBezTo>
                  <a:pt x="230" y="273"/>
                  <a:pt x="230" y="274"/>
                  <a:pt x="230" y="275"/>
                </a:cubicBezTo>
                <a:cubicBezTo>
                  <a:pt x="230" y="276"/>
                  <a:pt x="230" y="276"/>
                  <a:pt x="229" y="276"/>
                </a:cubicBezTo>
                <a:cubicBezTo>
                  <a:pt x="227" y="269"/>
                  <a:pt x="227" y="269"/>
                  <a:pt x="227" y="269"/>
                </a:cubicBezTo>
                <a:cubicBezTo>
                  <a:pt x="226" y="269"/>
                  <a:pt x="226" y="269"/>
                  <a:pt x="226" y="269"/>
                </a:cubicBezTo>
                <a:cubicBezTo>
                  <a:pt x="226" y="270"/>
                  <a:pt x="226" y="270"/>
                  <a:pt x="226" y="270"/>
                </a:cubicBezTo>
                <a:cubicBezTo>
                  <a:pt x="226" y="270"/>
                  <a:pt x="225" y="271"/>
                  <a:pt x="225" y="271"/>
                </a:cubicBezTo>
                <a:cubicBezTo>
                  <a:pt x="225" y="271"/>
                  <a:pt x="225" y="271"/>
                  <a:pt x="225" y="271"/>
                </a:cubicBezTo>
                <a:cubicBezTo>
                  <a:pt x="225" y="271"/>
                  <a:pt x="225" y="270"/>
                  <a:pt x="225" y="270"/>
                </a:cubicBezTo>
                <a:cubicBezTo>
                  <a:pt x="226" y="270"/>
                  <a:pt x="226" y="269"/>
                  <a:pt x="226" y="269"/>
                </a:cubicBezTo>
                <a:cubicBezTo>
                  <a:pt x="226" y="269"/>
                  <a:pt x="226" y="269"/>
                  <a:pt x="226" y="269"/>
                </a:cubicBezTo>
                <a:cubicBezTo>
                  <a:pt x="226" y="269"/>
                  <a:pt x="226" y="269"/>
                  <a:pt x="226" y="269"/>
                </a:cubicBezTo>
                <a:cubicBezTo>
                  <a:pt x="223" y="269"/>
                  <a:pt x="223" y="269"/>
                  <a:pt x="223" y="269"/>
                </a:cubicBezTo>
                <a:cubicBezTo>
                  <a:pt x="222" y="269"/>
                  <a:pt x="222" y="269"/>
                  <a:pt x="222" y="269"/>
                </a:cubicBezTo>
                <a:cubicBezTo>
                  <a:pt x="221" y="270"/>
                  <a:pt x="221" y="270"/>
                  <a:pt x="221" y="270"/>
                </a:cubicBezTo>
                <a:cubicBezTo>
                  <a:pt x="221" y="271"/>
                  <a:pt x="221" y="271"/>
                  <a:pt x="221" y="271"/>
                </a:cubicBezTo>
                <a:cubicBezTo>
                  <a:pt x="221" y="272"/>
                  <a:pt x="221" y="272"/>
                  <a:pt x="220" y="272"/>
                </a:cubicBezTo>
                <a:cubicBezTo>
                  <a:pt x="220" y="272"/>
                  <a:pt x="221" y="273"/>
                  <a:pt x="221" y="273"/>
                </a:cubicBezTo>
                <a:cubicBezTo>
                  <a:pt x="221" y="273"/>
                  <a:pt x="221" y="273"/>
                  <a:pt x="221" y="274"/>
                </a:cubicBezTo>
                <a:cubicBezTo>
                  <a:pt x="221" y="274"/>
                  <a:pt x="221" y="275"/>
                  <a:pt x="220" y="276"/>
                </a:cubicBezTo>
                <a:cubicBezTo>
                  <a:pt x="220" y="277"/>
                  <a:pt x="219" y="277"/>
                  <a:pt x="218" y="277"/>
                </a:cubicBezTo>
                <a:cubicBezTo>
                  <a:pt x="218" y="277"/>
                  <a:pt x="217" y="277"/>
                  <a:pt x="217" y="276"/>
                </a:cubicBezTo>
                <a:cubicBezTo>
                  <a:pt x="217" y="276"/>
                  <a:pt x="217" y="275"/>
                  <a:pt x="217" y="275"/>
                </a:cubicBezTo>
                <a:cubicBezTo>
                  <a:pt x="217" y="274"/>
                  <a:pt x="217" y="274"/>
                  <a:pt x="217" y="273"/>
                </a:cubicBezTo>
                <a:cubicBezTo>
                  <a:pt x="217" y="273"/>
                  <a:pt x="218" y="273"/>
                  <a:pt x="218" y="272"/>
                </a:cubicBezTo>
                <a:cubicBezTo>
                  <a:pt x="219" y="272"/>
                  <a:pt x="219" y="272"/>
                  <a:pt x="220" y="271"/>
                </a:cubicBezTo>
                <a:cubicBezTo>
                  <a:pt x="220" y="271"/>
                  <a:pt x="221" y="270"/>
                  <a:pt x="221" y="268"/>
                </a:cubicBezTo>
                <a:cubicBezTo>
                  <a:pt x="221" y="268"/>
                  <a:pt x="220" y="268"/>
                  <a:pt x="220" y="268"/>
                </a:cubicBezTo>
                <a:cubicBezTo>
                  <a:pt x="219" y="267"/>
                  <a:pt x="219" y="267"/>
                  <a:pt x="218" y="267"/>
                </a:cubicBezTo>
                <a:cubicBezTo>
                  <a:pt x="218" y="268"/>
                  <a:pt x="217" y="268"/>
                  <a:pt x="217" y="269"/>
                </a:cubicBezTo>
                <a:cubicBezTo>
                  <a:pt x="216" y="269"/>
                  <a:pt x="215" y="270"/>
                  <a:pt x="214" y="271"/>
                </a:cubicBezTo>
                <a:cubicBezTo>
                  <a:pt x="213" y="271"/>
                  <a:pt x="212" y="272"/>
                  <a:pt x="212" y="272"/>
                </a:cubicBezTo>
                <a:cubicBezTo>
                  <a:pt x="211" y="273"/>
                  <a:pt x="210" y="274"/>
                  <a:pt x="210" y="275"/>
                </a:cubicBezTo>
                <a:cubicBezTo>
                  <a:pt x="210" y="276"/>
                  <a:pt x="210" y="277"/>
                  <a:pt x="210" y="278"/>
                </a:cubicBezTo>
                <a:cubicBezTo>
                  <a:pt x="210" y="279"/>
                  <a:pt x="209" y="280"/>
                  <a:pt x="208" y="280"/>
                </a:cubicBezTo>
                <a:cubicBezTo>
                  <a:pt x="208" y="280"/>
                  <a:pt x="208" y="280"/>
                  <a:pt x="208" y="279"/>
                </a:cubicBezTo>
                <a:cubicBezTo>
                  <a:pt x="207" y="278"/>
                  <a:pt x="207" y="278"/>
                  <a:pt x="207" y="277"/>
                </a:cubicBezTo>
                <a:cubicBezTo>
                  <a:pt x="207" y="275"/>
                  <a:pt x="207" y="274"/>
                  <a:pt x="208" y="273"/>
                </a:cubicBezTo>
                <a:cubicBezTo>
                  <a:pt x="209" y="272"/>
                  <a:pt x="209" y="271"/>
                  <a:pt x="210" y="271"/>
                </a:cubicBezTo>
                <a:cubicBezTo>
                  <a:pt x="211" y="270"/>
                  <a:pt x="211" y="270"/>
                  <a:pt x="212" y="269"/>
                </a:cubicBezTo>
                <a:cubicBezTo>
                  <a:pt x="213" y="269"/>
                  <a:pt x="213" y="268"/>
                  <a:pt x="213" y="267"/>
                </a:cubicBezTo>
                <a:cubicBezTo>
                  <a:pt x="213" y="265"/>
                  <a:pt x="212" y="264"/>
                  <a:pt x="211" y="262"/>
                </a:cubicBezTo>
                <a:cubicBezTo>
                  <a:pt x="209" y="260"/>
                  <a:pt x="207" y="258"/>
                  <a:pt x="207" y="257"/>
                </a:cubicBezTo>
                <a:cubicBezTo>
                  <a:pt x="206" y="257"/>
                  <a:pt x="206" y="257"/>
                  <a:pt x="206" y="258"/>
                </a:cubicBezTo>
                <a:cubicBezTo>
                  <a:pt x="205" y="258"/>
                  <a:pt x="205" y="258"/>
                  <a:pt x="205" y="258"/>
                </a:cubicBezTo>
                <a:cubicBezTo>
                  <a:pt x="205" y="261"/>
                  <a:pt x="205" y="261"/>
                  <a:pt x="205" y="261"/>
                </a:cubicBezTo>
                <a:cubicBezTo>
                  <a:pt x="204" y="261"/>
                  <a:pt x="204" y="261"/>
                  <a:pt x="204" y="262"/>
                </a:cubicBezTo>
                <a:cubicBezTo>
                  <a:pt x="204" y="263"/>
                  <a:pt x="204" y="263"/>
                  <a:pt x="203" y="263"/>
                </a:cubicBezTo>
                <a:cubicBezTo>
                  <a:pt x="202" y="263"/>
                  <a:pt x="200" y="263"/>
                  <a:pt x="199" y="262"/>
                </a:cubicBezTo>
                <a:cubicBezTo>
                  <a:pt x="197" y="261"/>
                  <a:pt x="196" y="261"/>
                  <a:pt x="194" y="261"/>
                </a:cubicBezTo>
                <a:cubicBezTo>
                  <a:pt x="193" y="262"/>
                  <a:pt x="193" y="263"/>
                  <a:pt x="192" y="263"/>
                </a:cubicBezTo>
                <a:cubicBezTo>
                  <a:pt x="192" y="264"/>
                  <a:pt x="192" y="265"/>
                  <a:pt x="192" y="266"/>
                </a:cubicBezTo>
                <a:cubicBezTo>
                  <a:pt x="192" y="266"/>
                  <a:pt x="192" y="266"/>
                  <a:pt x="192" y="267"/>
                </a:cubicBezTo>
                <a:cubicBezTo>
                  <a:pt x="192" y="267"/>
                  <a:pt x="192" y="267"/>
                  <a:pt x="192" y="267"/>
                </a:cubicBezTo>
                <a:cubicBezTo>
                  <a:pt x="192" y="267"/>
                  <a:pt x="193" y="268"/>
                  <a:pt x="194" y="269"/>
                </a:cubicBezTo>
                <a:cubicBezTo>
                  <a:pt x="195" y="270"/>
                  <a:pt x="198" y="272"/>
                  <a:pt x="202" y="276"/>
                </a:cubicBezTo>
                <a:cubicBezTo>
                  <a:pt x="202" y="277"/>
                  <a:pt x="201" y="277"/>
                  <a:pt x="201" y="278"/>
                </a:cubicBezTo>
                <a:cubicBezTo>
                  <a:pt x="200" y="278"/>
                  <a:pt x="199" y="278"/>
                  <a:pt x="198" y="278"/>
                </a:cubicBezTo>
                <a:cubicBezTo>
                  <a:pt x="198" y="278"/>
                  <a:pt x="197" y="278"/>
                  <a:pt x="196" y="278"/>
                </a:cubicBezTo>
                <a:cubicBezTo>
                  <a:pt x="196" y="278"/>
                  <a:pt x="195" y="277"/>
                  <a:pt x="195" y="276"/>
                </a:cubicBezTo>
                <a:cubicBezTo>
                  <a:pt x="195" y="276"/>
                  <a:pt x="195" y="276"/>
                  <a:pt x="196" y="276"/>
                </a:cubicBezTo>
                <a:cubicBezTo>
                  <a:pt x="196" y="275"/>
                  <a:pt x="196" y="275"/>
                  <a:pt x="196" y="275"/>
                </a:cubicBezTo>
                <a:cubicBezTo>
                  <a:pt x="196" y="275"/>
                  <a:pt x="196" y="274"/>
                  <a:pt x="195" y="274"/>
                </a:cubicBezTo>
                <a:cubicBezTo>
                  <a:pt x="195" y="273"/>
                  <a:pt x="194" y="272"/>
                  <a:pt x="193" y="272"/>
                </a:cubicBezTo>
                <a:cubicBezTo>
                  <a:pt x="193" y="271"/>
                  <a:pt x="192" y="270"/>
                  <a:pt x="191" y="270"/>
                </a:cubicBezTo>
                <a:cubicBezTo>
                  <a:pt x="190" y="269"/>
                  <a:pt x="190" y="269"/>
                  <a:pt x="189" y="269"/>
                </a:cubicBezTo>
                <a:cubicBezTo>
                  <a:pt x="190" y="271"/>
                  <a:pt x="190" y="272"/>
                  <a:pt x="190" y="274"/>
                </a:cubicBezTo>
                <a:cubicBezTo>
                  <a:pt x="190" y="275"/>
                  <a:pt x="190" y="277"/>
                  <a:pt x="191" y="279"/>
                </a:cubicBezTo>
                <a:cubicBezTo>
                  <a:pt x="191" y="281"/>
                  <a:pt x="191" y="282"/>
                  <a:pt x="192" y="283"/>
                </a:cubicBezTo>
                <a:cubicBezTo>
                  <a:pt x="192" y="283"/>
                  <a:pt x="193" y="284"/>
                  <a:pt x="193" y="285"/>
                </a:cubicBezTo>
                <a:cubicBezTo>
                  <a:pt x="193" y="285"/>
                  <a:pt x="193" y="285"/>
                  <a:pt x="193" y="286"/>
                </a:cubicBezTo>
                <a:cubicBezTo>
                  <a:pt x="193" y="286"/>
                  <a:pt x="193" y="286"/>
                  <a:pt x="193" y="286"/>
                </a:cubicBezTo>
                <a:cubicBezTo>
                  <a:pt x="192" y="286"/>
                  <a:pt x="192" y="287"/>
                  <a:pt x="191" y="288"/>
                </a:cubicBezTo>
                <a:cubicBezTo>
                  <a:pt x="190" y="290"/>
                  <a:pt x="190" y="291"/>
                  <a:pt x="190" y="292"/>
                </a:cubicBezTo>
                <a:cubicBezTo>
                  <a:pt x="190" y="292"/>
                  <a:pt x="190" y="293"/>
                  <a:pt x="190" y="293"/>
                </a:cubicBezTo>
                <a:cubicBezTo>
                  <a:pt x="190" y="294"/>
                  <a:pt x="190" y="294"/>
                  <a:pt x="190" y="295"/>
                </a:cubicBezTo>
                <a:cubicBezTo>
                  <a:pt x="190" y="296"/>
                  <a:pt x="190" y="297"/>
                  <a:pt x="189" y="297"/>
                </a:cubicBezTo>
                <a:cubicBezTo>
                  <a:pt x="189" y="298"/>
                  <a:pt x="188" y="299"/>
                  <a:pt x="188" y="299"/>
                </a:cubicBezTo>
                <a:cubicBezTo>
                  <a:pt x="186" y="299"/>
                  <a:pt x="185" y="299"/>
                  <a:pt x="185" y="300"/>
                </a:cubicBezTo>
                <a:cubicBezTo>
                  <a:pt x="184" y="301"/>
                  <a:pt x="183" y="303"/>
                  <a:pt x="182" y="304"/>
                </a:cubicBezTo>
                <a:cubicBezTo>
                  <a:pt x="180" y="308"/>
                  <a:pt x="180" y="308"/>
                  <a:pt x="180" y="308"/>
                </a:cubicBezTo>
                <a:cubicBezTo>
                  <a:pt x="180" y="309"/>
                  <a:pt x="179" y="309"/>
                  <a:pt x="178" y="309"/>
                </a:cubicBezTo>
                <a:cubicBezTo>
                  <a:pt x="178" y="309"/>
                  <a:pt x="178" y="309"/>
                  <a:pt x="177" y="309"/>
                </a:cubicBezTo>
                <a:cubicBezTo>
                  <a:pt x="176" y="309"/>
                  <a:pt x="176" y="309"/>
                  <a:pt x="175" y="309"/>
                </a:cubicBezTo>
                <a:cubicBezTo>
                  <a:pt x="175" y="309"/>
                  <a:pt x="175" y="309"/>
                  <a:pt x="175" y="309"/>
                </a:cubicBezTo>
                <a:cubicBezTo>
                  <a:pt x="175" y="309"/>
                  <a:pt x="175" y="310"/>
                  <a:pt x="174" y="310"/>
                </a:cubicBezTo>
                <a:cubicBezTo>
                  <a:pt x="170" y="311"/>
                  <a:pt x="170" y="311"/>
                  <a:pt x="170" y="311"/>
                </a:cubicBezTo>
                <a:cubicBezTo>
                  <a:pt x="169" y="312"/>
                  <a:pt x="167" y="312"/>
                  <a:pt x="166" y="313"/>
                </a:cubicBezTo>
                <a:cubicBezTo>
                  <a:pt x="165" y="313"/>
                  <a:pt x="164" y="313"/>
                  <a:pt x="164" y="313"/>
                </a:cubicBezTo>
                <a:cubicBezTo>
                  <a:pt x="164" y="313"/>
                  <a:pt x="164" y="313"/>
                  <a:pt x="164" y="313"/>
                </a:cubicBezTo>
                <a:cubicBezTo>
                  <a:pt x="164" y="314"/>
                  <a:pt x="164" y="314"/>
                  <a:pt x="164" y="314"/>
                </a:cubicBezTo>
                <a:cubicBezTo>
                  <a:pt x="164" y="314"/>
                  <a:pt x="164" y="314"/>
                  <a:pt x="164" y="314"/>
                </a:cubicBezTo>
                <a:cubicBezTo>
                  <a:pt x="164" y="314"/>
                  <a:pt x="164" y="315"/>
                  <a:pt x="164" y="315"/>
                </a:cubicBezTo>
                <a:cubicBezTo>
                  <a:pt x="163" y="316"/>
                  <a:pt x="163" y="317"/>
                  <a:pt x="163" y="317"/>
                </a:cubicBezTo>
                <a:cubicBezTo>
                  <a:pt x="162" y="318"/>
                  <a:pt x="162" y="319"/>
                  <a:pt x="161" y="320"/>
                </a:cubicBezTo>
                <a:cubicBezTo>
                  <a:pt x="160" y="321"/>
                  <a:pt x="159" y="321"/>
                  <a:pt x="158" y="322"/>
                </a:cubicBezTo>
                <a:cubicBezTo>
                  <a:pt x="158" y="321"/>
                  <a:pt x="158" y="321"/>
                  <a:pt x="157" y="320"/>
                </a:cubicBezTo>
                <a:cubicBezTo>
                  <a:pt x="157" y="320"/>
                  <a:pt x="156" y="319"/>
                  <a:pt x="156" y="319"/>
                </a:cubicBezTo>
                <a:cubicBezTo>
                  <a:pt x="156" y="319"/>
                  <a:pt x="157" y="318"/>
                  <a:pt x="157" y="318"/>
                </a:cubicBezTo>
                <a:cubicBezTo>
                  <a:pt x="158" y="317"/>
                  <a:pt x="158" y="317"/>
                  <a:pt x="158" y="317"/>
                </a:cubicBezTo>
                <a:cubicBezTo>
                  <a:pt x="158" y="316"/>
                  <a:pt x="157" y="315"/>
                  <a:pt x="157" y="315"/>
                </a:cubicBezTo>
                <a:cubicBezTo>
                  <a:pt x="156" y="315"/>
                  <a:pt x="156" y="315"/>
                  <a:pt x="155" y="315"/>
                </a:cubicBezTo>
                <a:cubicBezTo>
                  <a:pt x="155" y="315"/>
                  <a:pt x="155" y="315"/>
                  <a:pt x="154" y="315"/>
                </a:cubicBezTo>
                <a:cubicBezTo>
                  <a:pt x="153" y="316"/>
                  <a:pt x="153" y="316"/>
                  <a:pt x="153" y="316"/>
                </a:cubicBezTo>
                <a:cubicBezTo>
                  <a:pt x="153" y="317"/>
                  <a:pt x="153" y="318"/>
                  <a:pt x="154" y="319"/>
                </a:cubicBezTo>
                <a:cubicBezTo>
                  <a:pt x="154" y="320"/>
                  <a:pt x="155" y="320"/>
                  <a:pt x="155" y="321"/>
                </a:cubicBezTo>
                <a:cubicBezTo>
                  <a:pt x="156" y="321"/>
                  <a:pt x="157" y="322"/>
                  <a:pt x="157" y="323"/>
                </a:cubicBezTo>
                <a:cubicBezTo>
                  <a:pt x="158" y="323"/>
                  <a:pt x="158" y="325"/>
                  <a:pt x="158" y="326"/>
                </a:cubicBezTo>
                <a:cubicBezTo>
                  <a:pt x="157" y="328"/>
                  <a:pt x="155" y="328"/>
                  <a:pt x="153" y="328"/>
                </a:cubicBezTo>
                <a:cubicBezTo>
                  <a:pt x="152" y="328"/>
                  <a:pt x="151" y="328"/>
                  <a:pt x="151" y="327"/>
                </a:cubicBezTo>
                <a:cubicBezTo>
                  <a:pt x="151" y="327"/>
                  <a:pt x="151" y="326"/>
                  <a:pt x="151" y="325"/>
                </a:cubicBezTo>
                <a:cubicBezTo>
                  <a:pt x="151" y="324"/>
                  <a:pt x="151" y="324"/>
                  <a:pt x="151" y="323"/>
                </a:cubicBezTo>
                <a:cubicBezTo>
                  <a:pt x="151" y="322"/>
                  <a:pt x="151" y="321"/>
                  <a:pt x="151" y="321"/>
                </a:cubicBezTo>
                <a:cubicBezTo>
                  <a:pt x="152" y="320"/>
                  <a:pt x="152" y="320"/>
                  <a:pt x="153" y="320"/>
                </a:cubicBezTo>
                <a:cubicBezTo>
                  <a:pt x="153" y="319"/>
                  <a:pt x="153" y="319"/>
                  <a:pt x="153" y="319"/>
                </a:cubicBezTo>
                <a:cubicBezTo>
                  <a:pt x="153" y="318"/>
                  <a:pt x="153" y="318"/>
                  <a:pt x="152" y="318"/>
                </a:cubicBezTo>
                <a:cubicBezTo>
                  <a:pt x="152" y="318"/>
                  <a:pt x="151" y="318"/>
                  <a:pt x="149" y="318"/>
                </a:cubicBezTo>
                <a:cubicBezTo>
                  <a:pt x="148" y="319"/>
                  <a:pt x="147" y="319"/>
                  <a:pt x="147" y="320"/>
                </a:cubicBezTo>
                <a:cubicBezTo>
                  <a:pt x="147" y="320"/>
                  <a:pt x="147" y="320"/>
                  <a:pt x="148" y="321"/>
                </a:cubicBezTo>
                <a:cubicBezTo>
                  <a:pt x="148" y="321"/>
                  <a:pt x="147" y="321"/>
                  <a:pt x="147" y="321"/>
                </a:cubicBezTo>
                <a:cubicBezTo>
                  <a:pt x="147" y="321"/>
                  <a:pt x="147" y="321"/>
                  <a:pt x="147" y="320"/>
                </a:cubicBezTo>
                <a:cubicBezTo>
                  <a:pt x="146" y="320"/>
                  <a:pt x="146" y="320"/>
                  <a:pt x="146" y="320"/>
                </a:cubicBezTo>
                <a:cubicBezTo>
                  <a:pt x="146" y="320"/>
                  <a:pt x="146" y="321"/>
                  <a:pt x="146" y="321"/>
                </a:cubicBezTo>
                <a:cubicBezTo>
                  <a:pt x="146" y="321"/>
                  <a:pt x="147" y="322"/>
                  <a:pt x="147" y="323"/>
                </a:cubicBezTo>
                <a:cubicBezTo>
                  <a:pt x="147" y="324"/>
                  <a:pt x="146" y="324"/>
                  <a:pt x="146" y="325"/>
                </a:cubicBezTo>
                <a:cubicBezTo>
                  <a:pt x="145" y="326"/>
                  <a:pt x="145" y="326"/>
                  <a:pt x="145" y="327"/>
                </a:cubicBezTo>
                <a:cubicBezTo>
                  <a:pt x="145" y="326"/>
                  <a:pt x="145" y="326"/>
                  <a:pt x="145" y="326"/>
                </a:cubicBezTo>
                <a:cubicBezTo>
                  <a:pt x="145" y="326"/>
                  <a:pt x="145" y="327"/>
                  <a:pt x="144" y="329"/>
                </a:cubicBezTo>
                <a:cubicBezTo>
                  <a:pt x="144" y="330"/>
                  <a:pt x="143" y="331"/>
                  <a:pt x="141" y="332"/>
                </a:cubicBezTo>
                <a:cubicBezTo>
                  <a:pt x="141" y="330"/>
                  <a:pt x="141" y="329"/>
                  <a:pt x="140" y="327"/>
                </a:cubicBezTo>
                <a:cubicBezTo>
                  <a:pt x="140" y="325"/>
                  <a:pt x="139" y="324"/>
                  <a:pt x="137" y="324"/>
                </a:cubicBezTo>
                <a:cubicBezTo>
                  <a:pt x="137" y="325"/>
                  <a:pt x="137" y="325"/>
                  <a:pt x="136" y="326"/>
                </a:cubicBezTo>
                <a:cubicBezTo>
                  <a:pt x="136" y="326"/>
                  <a:pt x="135" y="327"/>
                  <a:pt x="135" y="327"/>
                </a:cubicBezTo>
                <a:cubicBezTo>
                  <a:pt x="133" y="327"/>
                  <a:pt x="133" y="327"/>
                  <a:pt x="133" y="327"/>
                </a:cubicBezTo>
                <a:cubicBezTo>
                  <a:pt x="133" y="328"/>
                  <a:pt x="133" y="328"/>
                  <a:pt x="132" y="328"/>
                </a:cubicBezTo>
                <a:cubicBezTo>
                  <a:pt x="132" y="327"/>
                  <a:pt x="131" y="326"/>
                  <a:pt x="130" y="326"/>
                </a:cubicBezTo>
                <a:cubicBezTo>
                  <a:pt x="128" y="324"/>
                  <a:pt x="128" y="324"/>
                  <a:pt x="128" y="324"/>
                </a:cubicBezTo>
                <a:cubicBezTo>
                  <a:pt x="127" y="324"/>
                  <a:pt x="126" y="325"/>
                  <a:pt x="125" y="325"/>
                </a:cubicBezTo>
                <a:cubicBezTo>
                  <a:pt x="125" y="326"/>
                  <a:pt x="124" y="326"/>
                  <a:pt x="122" y="326"/>
                </a:cubicBezTo>
                <a:cubicBezTo>
                  <a:pt x="122" y="326"/>
                  <a:pt x="122" y="327"/>
                  <a:pt x="121" y="327"/>
                </a:cubicBezTo>
                <a:cubicBezTo>
                  <a:pt x="121" y="328"/>
                  <a:pt x="120" y="329"/>
                  <a:pt x="120" y="330"/>
                </a:cubicBezTo>
                <a:cubicBezTo>
                  <a:pt x="119" y="331"/>
                  <a:pt x="118" y="332"/>
                  <a:pt x="118" y="333"/>
                </a:cubicBezTo>
                <a:cubicBezTo>
                  <a:pt x="117" y="334"/>
                  <a:pt x="117" y="334"/>
                  <a:pt x="116" y="334"/>
                </a:cubicBezTo>
                <a:cubicBezTo>
                  <a:pt x="116" y="334"/>
                  <a:pt x="116" y="334"/>
                  <a:pt x="116" y="334"/>
                </a:cubicBezTo>
                <a:cubicBezTo>
                  <a:pt x="116" y="334"/>
                  <a:pt x="116" y="334"/>
                  <a:pt x="116" y="335"/>
                </a:cubicBezTo>
                <a:cubicBezTo>
                  <a:pt x="115" y="337"/>
                  <a:pt x="115" y="337"/>
                  <a:pt x="115" y="337"/>
                </a:cubicBezTo>
                <a:cubicBezTo>
                  <a:pt x="115" y="337"/>
                  <a:pt x="114" y="337"/>
                  <a:pt x="114" y="337"/>
                </a:cubicBezTo>
                <a:cubicBezTo>
                  <a:pt x="114" y="337"/>
                  <a:pt x="114" y="337"/>
                  <a:pt x="114" y="336"/>
                </a:cubicBezTo>
                <a:cubicBezTo>
                  <a:pt x="114" y="336"/>
                  <a:pt x="114" y="335"/>
                  <a:pt x="114" y="334"/>
                </a:cubicBezTo>
                <a:cubicBezTo>
                  <a:pt x="114" y="333"/>
                  <a:pt x="115" y="332"/>
                  <a:pt x="115" y="332"/>
                </a:cubicBezTo>
                <a:cubicBezTo>
                  <a:pt x="116" y="332"/>
                  <a:pt x="116" y="332"/>
                  <a:pt x="116" y="332"/>
                </a:cubicBezTo>
                <a:cubicBezTo>
                  <a:pt x="116" y="331"/>
                  <a:pt x="116" y="331"/>
                  <a:pt x="117" y="330"/>
                </a:cubicBezTo>
                <a:cubicBezTo>
                  <a:pt x="118" y="330"/>
                  <a:pt x="118" y="330"/>
                  <a:pt x="118" y="329"/>
                </a:cubicBezTo>
                <a:cubicBezTo>
                  <a:pt x="118" y="328"/>
                  <a:pt x="118" y="328"/>
                  <a:pt x="118" y="328"/>
                </a:cubicBezTo>
                <a:cubicBezTo>
                  <a:pt x="118" y="327"/>
                  <a:pt x="118" y="327"/>
                  <a:pt x="118" y="326"/>
                </a:cubicBezTo>
                <a:cubicBezTo>
                  <a:pt x="118" y="326"/>
                  <a:pt x="118" y="326"/>
                  <a:pt x="119" y="325"/>
                </a:cubicBezTo>
                <a:cubicBezTo>
                  <a:pt x="119" y="325"/>
                  <a:pt x="119" y="325"/>
                  <a:pt x="119" y="324"/>
                </a:cubicBezTo>
                <a:cubicBezTo>
                  <a:pt x="119" y="323"/>
                  <a:pt x="119" y="322"/>
                  <a:pt x="118" y="322"/>
                </a:cubicBezTo>
                <a:cubicBezTo>
                  <a:pt x="118" y="323"/>
                  <a:pt x="118" y="324"/>
                  <a:pt x="118" y="324"/>
                </a:cubicBezTo>
                <a:cubicBezTo>
                  <a:pt x="117" y="327"/>
                  <a:pt x="117" y="327"/>
                  <a:pt x="117" y="327"/>
                </a:cubicBezTo>
                <a:cubicBezTo>
                  <a:pt x="117" y="328"/>
                  <a:pt x="116" y="329"/>
                  <a:pt x="116" y="330"/>
                </a:cubicBezTo>
                <a:cubicBezTo>
                  <a:pt x="116" y="330"/>
                  <a:pt x="116" y="331"/>
                  <a:pt x="115" y="331"/>
                </a:cubicBezTo>
                <a:cubicBezTo>
                  <a:pt x="115" y="329"/>
                  <a:pt x="116" y="328"/>
                  <a:pt x="116" y="326"/>
                </a:cubicBezTo>
                <a:cubicBezTo>
                  <a:pt x="116" y="324"/>
                  <a:pt x="116" y="323"/>
                  <a:pt x="117" y="321"/>
                </a:cubicBezTo>
                <a:cubicBezTo>
                  <a:pt x="117" y="321"/>
                  <a:pt x="116" y="321"/>
                  <a:pt x="116" y="321"/>
                </a:cubicBezTo>
                <a:cubicBezTo>
                  <a:pt x="115" y="320"/>
                  <a:pt x="115" y="320"/>
                  <a:pt x="114" y="319"/>
                </a:cubicBezTo>
                <a:cubicBezTo>
                  <a:pt x="114" y="319"/>
                  <a:pt x="113" y="319"/>
                  <a:pt x="112" y="318"/>
                </a:cubicBezTo>
                <a:cubicBezTo>
                  <a:pt x="112" y="318"/>
                  <a:pt x="111" y="317"/>
                  <a:pt x="111" y="317"/>
                </a:cubicBezTo>
                <a:cubicBezTo>
                  <a:pt x="110" y="317"/>
                  <a:pt x="110" y="318"/>
                  <a:pt x="110" y="318"/>
                </a:cubicBezTo>
                <a:cubicBezTo>
                  <a:pt x="110" y="319"/>
                  <a:pt x="110" y="319"/>
                  <a:pt x="109" y="319"/>
                </a:cubicBezTo>
                <a:cubicBezTo>
                  <a:pt x="109" y="319"/>
                  <a:pt x="109" y="319"/>
                  <a:pt x="109" y="319"/>
                </a:cubicBezTo>
                <a:cubicBezTo>
                  <a:pt x="109" y="319"/>
                  <a:pt x="109" y="320"/>
                  <a:pt x="109" y="321"/>
                </a:cubicBezTo>
                <a:cubicBezTo>
                  <a:pt x="108" y="322"/>
                  <a:pt x="108" y="324"/>
                  <a:pt x="108" y="325"/>
                </a:cubicBezTo>
                <a:cubicBezTo>
                  <a:pt x="107" y="327"/>
                  <a:pt x="107" y="328"/>
                  <a:pt x="106" y="329"/>
                </a:cubicBezTo>
                <a:cubicBezTo>
                  <a:pt x="105" y="330"/>
                  <a:pt x="104" y="331"/>
                  <a:pt x="103" y="331"/>
                </a:cubicBezTo>
                <a:cubicBezTo>
                  <a:pt x="103" y="330"/>
                  <a:pt x="104" y="329"/>
                  <a:pt x="104" y="328"/>
                </a:cubicBezTo>
                <a:cubicBezTo>
                  <a:pt x="104" y="327"/>
                  <a:pt x="105" y="327"/>
                  <a:pt x="105" y="327"/>
                </a:cubicBezTo>
                <a:cubicBezTo>
                  <a:pt x="105" y="327"/>
                  <a:pt x="105" y="327"/>
                  <a:pt x="105" y="327"/>
                </a:cubicBezTo>
                <a:cubicBezTo>
                  <a:pt x="105" y="326"/>
                  <a:pt x="105" y="326"/>
                  <a:pt x="105" y="326"/>
                </a:cubicBezTo>
                <a:cubicBezTo>
                  <a:pt x="105" y="325"/>
                  <a:pt x="106" y="324"/>
                  <a:pt x="107" y="322"/>
                </a:cubicBezTo>
                <a:cubicBezTo>
                  <a:pt x="108" y="320"/>
                  <a:pt x="109" y="318"/>
                  <a:pt x="110" y="317"/>
                </a:cubicBezTo>
                <a:cubicBezTo>
                  <a:pt x="110" y="317"/>
                  <a:pt x="110" y="317"/>
                  <a:pt x="110" y="317"/>
                </a:cubicBezTo>
                <a:cubicBezTo>
                  <a:pt x="109" y="317"/>
                  <a:pt x="109" y="317"/>
                  <a:pt x="109" y="316"/>
                </a:cubicBezTo>
                <a:cubicBezTo>
                  <a:pt x="109" y="317"/>
                  <a:pt x="108" y="317"/>
                  <a:pt x="107" y="318"/>
                </a:cubicBezTo>
                <a:cubicBezTo>
                  <a:pt x="107" y="318"/>
                  <a:pt x="106" y="319"/>
                  <a:pt x="106" y="319"/>
                </a:cubicBezTo>
                <a:cubicBezTo>
                  <a:pt x="105" y="319"/>
                  <a:pt x="104" y="318"/>
                  <a:pt x="104" y="318"/>
                </a:cubicBezTo>
                <a:cubicBezTo>
                  <a:pt x="103" y="318"/>
                  <a:pt x="103" y="318"/>
                  <a:pt x="102" y="318"/>
                </a:cubicBezTo>
                <a:cubicBezTo>
                  <a:pt x="102" y="318"/>
                  <a:pt x="101" y="318"/>
                  <a:pt x="100" y="318"/>
                </a:cubicBezTo>
                <a:cubicBezTo>
                  <a:pt x="98" y="318"/>
                  <a:pt x="97" y="319"/>
                  <a:pt x="97" y="319"/>
                </a:cubicBezTo>
                <a:cubicBezTo>
                  <a:pt x="97" y="320"/>
                  <a:pt x="98" y="320"/>
                  <a:pt x="98" y="320"/>
                </a:cubicBezTo>
                <a:cubicBezTo>
                  <a:pt x="98" y="320"/>
                  <a:pt x="98" y="320"/>
                  <a:pt x="98" y="320"/>
                </a:cubicBezTo>
                <a:cubicBezTo>
                  <a:pt x="98" y="322"/>
                  <a:pt x="96" y="323"/>
                  <a:pt x="94" y="323"/>
                </a:cubicBezTo>
                <a:cubicBezTo>
                  <a:pt x="94" y="322"/>
                  <a:pt x="93" y="321"/>
                  <a:pt x="93" y="320"/>
                </a:cubicBezTo>
                <a:cubicBezTo>
                  <a:pt x="93" y="319"/>
                  <a:pt x="94" y="319"/>
                  <a:pt x="94" y="319"/>
                </a:cubicBezTo>
                <a:cubicBezTo>
                  <a:pt x="95" y="319"/>
                  <a:pt x="95" y="319"/>
                  <a:pt x="95" y="319"/>
                </a:cubicBezTo>
                <a:cubicBezTo>
                  <a:pt x="95" y="319"/>
                  <a:pt x="96" y="319"/>
                  <a:pt x="96" y="319"/>
                </a:cubicBezTo>
                <a:cubicBezTo>
                  <a:pt x="97" y="319"/>
                  <a:pt x="97" y="319"/>
                  <a:pt x="98" y="318"/>
                </a:cubicBezTo>
                <a:cubicBezTo>
                  <a:pt x="98" y="318"/>
                  <a:pt x="99" y="317"/>
                  <a:pt x="99" y="316"/>
                </a:cubicBezTo>
                <a:cubicBezTo>
                  <a:pt x="99" y="315"/>
                  <a:pt x="98" y="314"/>
                  <a:pt x="97" y="314"/>
                </a:cubicBezTo>
                <a:cubicBezTo>
                  <a:pt x="96" y="314"/>
                  <a:pt x="96" y="314"/>
                  <a:pt x="95" y="315"/>
                </a:cubicBezTo>
                <a:cubicBezTo>
                  <a:pt x="94" y="315"/>
                  <a:pt x="94" y="316"/>
                  <a:pt x="93" y="316"/>
                </a:cubicBezTo>
                <a:cubicBezTo>
                  <a:pt x="92" y="316"/>
                  <a:pt x="92" y="315"/>
                  <a:pt x="91" y="315"/>
                </a:cubicBezTo>
                <a:cubicBezTo>
                  <a:pt x="90" y="315"/>
                  <a:pt x="89" y="314"/>
                  <a:pt x="89" y="313"/>
                </a:cubicBezTo>
                <a:cubicBezTo>
                  <a:pt x="89" y="312"/>
                  <a:pt x="90" y="312"/>
                  <a:pt x="90" y="311"/>
                </a:cubicBezTo>
                <a:cubicBezTo>
                  <a:pt x="90" y="311"/>
                  <a:pt x="90" y="310"/>
                  <a:pt x="90" y="309"/>
                </a:cubicBezTo>
                <a:cubicBezTo>
                  <a:pt x="90" y="308"/>
                  <a:pt x="90" y="308"/>
                  <a:pt x="90" y="307"/>
                </a:cubicBezTo>
                <a:cubicBezTo>
                  <a:pt x="89" y="306"/>
                  <a:pt x="89" y="305"/>
                  <a:pt x="89" y="304"/>
                </a:cubicBezTo>
                <a:cubicBezTo>
                  <a:pt x="89" y="304"/>
                  <a:pt x="89" y="304"/>
                  <a:pt x="89" y="303"/>
                </a:cubicBezTo>
                <a:cubicBezTo>
                  <a:pt x="90" y="303"/>
                  <a:pt x="90" y="303"/>
                  <a:pt x="90" y="302"/>
                </a:cubicBezTo>
                <a:cubicBezTo>
                  <a:pt x="89" y="302"/>
                  <a:pt x="89" y="302"/>
                  <a:pt x="89" y="302"/>
                </a:cubicBezTo>
                <a:cubicBezTo>
                  <a:pt x="89" y="302"/>
                  <a:pt x="90" y="301"/>
                  <a:pt x="92" y="301"/>
                </a:cubicBezTo>
                <a:cubicBezTo>
                  <a:pt x="93" y="300"/>
                  <a:pt x="94" y="299"/>
                  <a:pt x="94" y="298"/>
                </a:cubicBezTo>
                <a:cubicBezTo>
                  <a:pt x="94" y="298"/>
                  <a:pt x="94" y="297"/>
                  <a:pt x="94" y="297"/>
                </a:cubicBezTo>
                <a:cubicBezTo>
                  <a:pt x="93" y="297"/>
                  <a:pt x="93" y="297"/>
                  <a:pt x="93" y="297"/>
                </a:cubicBezTo>
                <a:cubicBezTo>
                  <a:pt x="93" y="296"/>
                  <a:pt x="93" y="296"/>
                  <a:pt x="93" y="296"/>
                </a:cubicBezTo>
                <a:cubicBezTo>
                  <a:pt x="93" y="296"/>
                  <a:pt x="93" y="296"/>
                  <a:pt x="93" y="295"/>
                </a:cubicBezTo>
                <a:cubicBezTo>
                  <a:pt x="93" y="295"/>
                  <a:pt x="92" y="295"/>
                  <a:pt x="92" y="293"/>
                </a:cubicBezTo>
                <a:cubicBezTo>
                  <a:pt x="92" y="292"/>
                  <a:pt x="92" y="290"/>
                  <a:pt x="92" y="290"/>
                </a:cubicBezTo>
                <a:cubicBezTo>
                  <a:pt x="92" y="290"/>
                  <a:pt x="92" y="289"/>
                  <a:pt x="92" y="289"/>
                </a:cubicBezTo>
                <a:cubicBezTo>
                  <a:pt x="92" y="289"/>
                  <a:pt x="92" y="288"/>
                  <a:pt x="92" y="288"/>
                </a:cubicBezTo>
                <a:cubicBezTo>
                  <a:pt x="92" y="288"/>
                  <a:pt x="92" y="287"/>
                  <a:pt x="92" y="287"/>
                </a:cubicBezTo>
                <a:cubicBezTo>
                  <a:pt x="92" y="287"/>
                  <a:pt x="92" y="287"/>
                  <a:pt x="92" y="286"/>
                </a:cubicBezTo>
                <a:cubicBezTo>
                  <a:pt x="92" y="286"/>
                  <a:pt x="92" y="285"/>
                  <a:pt x="92" y="285"/>
                </a:cubicBezTo>
                <a:cubicBezTo>
                  <a:pt x="92" y="283"/>
                  <a:pt x="92" y="282"/>
                  <a:pt x="92" y="282"/>
                </a:cubicBezTo>
                <a:cubicBezTo>
                  <a:pt x="92" y="282"/>
                  <a:pt x="92" y="281"/>
                  <a:pt x="92" y="281"/>
                </a:cubicBezTo>
                <a:cubicBezTo>
                  <a:pt x="92" y="281"/>
                  <a:pt x="91" y="281"/>
                  <a:pt x="91" y="281"/>
                </a:cubicBezTo>
                <a:cubicBezTo>
                  <a:pt x="91" y="281"/>
                  <a:pt x="91" y="280"/>
                  <a:pt x="91" y="279"/>
                </a:cubicBezTo>
                <a:cubicBezTo>
                  <a:pt x="91" y="279"/>
                  <a:pt x="91" y="278"/>
                  <a:pt x="92" y="277"/>
                </a:cubicBezTo>
                <a:cubicBezTo>
                  <a:pt x="92" y="277"/>
                  <a:pt x="93" y="276"/>
                  <a:pt x="94" y="275"/>
                </a:cubicBezTo>
                <a:cubicBezTo>
                  <a:pt x="95" y="274"/>
                  <a:pt x="95" y="273"/>
                  <a:pt x="96" y="272"/>
                </a:cubicBezTo>
                <a:cubicBezTo>
                  <a:pt x="97" y="271"/>
                  <a:pt x="98" y="270"/>
                  <a:pt x="99" y="269"/>
                </a:cubicBezTo>
                <a:cubicBezTo>
                  <a:pt x="99" y="269"/>
                  <a:pt x="100" y="269"/>
                  <a:pt x="100" y="268"/>
                </a:cubicBezTo>
                <a:cubicBezTo>
                  <a:pt x="100" y="268"/>
                  <a:pt x="100" y="268"/>
                  <a:pt x="100" y="268"/>
                </a:cubicBezTo>
                <a:cubicBezTo>
                  <a:pt x="100" y="267"/>
                  <a:pt x="100" y="267"/>
                  <a:pt x="100" y="266"/>
                </a:cubicBezTo>
                <a:cubicBezTo>
                  <a:pt x="100" y="266"/>
                  <a:pt x="99" y="265"/>
                  <a:pt x="99" y="265"/>
                </a:cubicBezTo>
                <a:cubicBezTo>
                  <a:pt x="99" y="267"/>
                  <a:pt x="98" y="268"/>
                  <a:pt x="98" y="268"/>
                </a:cubicBezTo>
                <a:cubicBezTo>
                  <a:pt x="98" y="269"/>
                  <a:pt x="97" y="269"/>
                  <a:pt x="97" y="269"/>
                </a:cubicBezTo>
                <a:cubicBezTo>
                  <a:pt x="96" y="269"/>
                  <a:pt x="96" y="268"/>
                  <a:pt x="94" y="267"/>
                </a:cubicBezTo>
                <a:cubicBezTo>
                  <a:pt x="93" y="266"/>
                  <a:pt x="93" y="265"/>
                  <a:pt x="93" y="263"/>
                </a:cubicBezTo>
                <a:cubicBezTo>
                  <a:pt x="93" y="262"/>
                  <a:pt x="93" y="261"/>
                  <a:pt x="94" y="261"/>
                </a:cubicBezTo>
                <a:cubicBezTo>
                  <a:pt x="94" y="261"/>
                  <a:pt x="95" y="261"/>
                  <a:pt x="95" y="261"/>
                </a:cubicBezTo>
                <a:cubicBezTo>
                  <a:pt x="96" y="262"/>
                  <a:pt x="97" y="262"/>
                  <a:pt x="97" y="262"/>
                </a:cubicBezTo>
                <a:cubicBezTo>
                  <a:pt x="97" y="261"/>
                  <a:pt x="97" y="260"/>
                  <a:pt x="97" y="259"/>
                </a:cubicBezTo>
                <a:cubicBezTo>
                  <a:pt x="97" y="258"/>
                  <a:pt x="97" y="257"/>
                  <a:pt x="97" y="256"/>
                </a:cubicBezTo>
                <a:cubicBezTo>
                  <a:pt x="97" y="256"/>
                  <a:pt x="96" y="255"/>
                  <a:pt x="96" y="255"/>
                </a:cubicBezTo>
                <a:cubicBezTo>
                  <a:pt x="95" y="255"/>
                  <a:pt x="95" y="255"/>
                  <a:pt x="95" y="256"/>
                </a:cubicBezTo>
                <a:cubicBezTo>
                  <a:pt x="95" y="256"/>
                  <a:pt x="95" y="256"/>
                  <a:pt x="95" y="256"/>
                </a:cubicBezTo>
                <a:cubicBezTo>
                  <a:pt x="95" y="256"/>
                  <a:pt x="95" y="256"/>
                  <a:pt x="94" y="256"/>
                </a:cubicBezTo>
                <a:cubicBezTo>
                  <a:pt x="94" y="256"/>
                  <a:pt x="94" y="256"/>
                  <a:pt x="94" y="256"/>
                </a:cubicBezTo>
                <a:cubicBezTo>
                  <a:pt x="93" y="256"/>
                  <a:pt x="93" y="256"/>
                  <a:pt x="93" y="256"/>
                </a:cubicBezTo>
                <a:cubicBezTo>
                  <a:pt x="93" y="257"/>
                  <a:pt x="92" y="257"/>
                  <a:pt x="92" y="258"/>
                </a:cubicBezTo>
                <a:cubicBezTo>
                  <a:pt x="92" y="258"/>
                  <a:pt x="92" y="259"/>
                  <a:pt x="92" y="259"/>
                </a:cubicBezTo>
                <a:cubicBezTo>
                  <a:pt x="92" y="260"/>
                  <a:pt x="91" y="260"/>
                  <a:pt x="91" y="260"/>
                </a:cubicBezTo>
                <a:cubicBezTo>
                  <a:pt x="90" y="260"/>
                  <a:pt x="89" y="260"/>
                  <a:pt x="88" y="258"/>
                </a:cubicBezTo>
                <a:cubicBezTo>
                  <a:pt x="87" y="257"/>
                  <a:pt x="87" y="256"/>
                  <a:pt x="86" y="254"/>
                </a:cubicBezTo>
                <a:cubicBezTo>
                  <a:pt x="86" y="253"/>
                  <a:pt x="86" y="253"/>
                  <a:pt x="86" y="252"/>
                </a:cubicBezTo>
                <a:cubicBezTo>
                  <a:pt x="86" y="252"/>
                  <a:pt x="87" y="252"/>
                  <a:pt x="88" y="252"/>
                </a:cubicBezTo>
                <a:cubicBezTo>
                  <a:pt x="88" y="252"/>
                  <a:pt x="89" y="253"/>
                  <a:pt x="90" y="253"/>
                </a:cubicBezTo>
                <a:cubicBezTo>
                  <a:pt x="93" y="253"/>
                  <a:pt x="93" y="253"/>
                  <a:pt x="93" y="253"/>
                </a:cubicBezTo>
                <a:cubicBezTo>
                  <a:pt x="93" y="253"/>
                  <a:pt x="93" y="253"/>
                  <a:pt x="93" y="253"/>
                </a:cubicBezTo>
                <a:cubicBezTo>
                  <a:pt x="93" y="253"/>
                  <a:pt x="94" y="253"/>
                  <a:pt x="94" y="252"/>
                </a:cubicBezTo>
                <a:cubicBezTo>
                  <a:pt x="95" y="251"/>
                  <a:pt x="95" y="251"/>
                  <a:pt x="95" y="251"/>
                </a:cubicBezTo>
                <a:cubicBezTo>
                  <a:pt x="95" y="250"/>
                  <a:pt x="95" y="249"/>
                  <a:pt x="94" y="249"/>
                </a:cubicBezTo>
                <a:cubicBezTo>
                  <a:pt x="93" y="249"/>
                  <a:pt x="92" y="249"/>
                  <a:pt x="91" y="248"/>
                </a:cubicBezTo>
                <a:cubicBezTo>
                  <a:pt x="91" y="247"/>
                  <a:pt x="91" y="246"/>
                  <a:pt x="92" y="245"/>
                </a:cubicBezTo>
                <a:cubicBezTo>
                  <a:pt x="92" y="245"/>
                  <a:pt x="93" y="244"/>
                  <a:pt x="94" y="244"/>
                </a:cubicBezTo>
                <a:cubicBezTo>
                  <a:pt x="94" y="244"/>
                  <a:pt x="95" y="244"/>
                  <a:pt x="95" y="243"/>
                </a:cubicBezTo>
                <a:cubicBezTo>
                  <a:pt x="96" y="243"/>
                  <a:pt x="96" y="242"/>
                  <a:pt x="96" y="241"/>
                </a:cubicBezTo>
                <a:cubicBezTo>
                  <a:pt x="96" y="239"/>
                  <a:pt x="96" y="239"/>
                  <a:pt x="96" y="239"/>
                </a:cubicBezTo>
                <a:cubicBezTo>
                  <a:pt x="96" y="238"/>
                  <a:pt x="96" y="237"/>
                  <a:pt x="96" y="236"/>
                </a:cubicBezTo>
                <a:cubicBezTo>
                  <a:pt x="96" y="235"/>
                  <a:pt x="95" y="235"/>
                  <a:pt x="95" y="234"/>
                </a:cubicBezTo>
                <a:cubicBezTo>
                  <a:pt x="95" y="233"/>
                  <a:pt x="94" y="232"/>
                  <a:pt x="93" y="232"/>
                </a:cubicBezTo>
                <a:cubicBezTo>
                  <a:pt x="93" y="231"/>
                  <a:pt x="92" y="231"/>
                  <a:pt x="91" y="231"/>
                </a:cubicBezTo>
                <a:cubicBezTo>
                  <a:pt x="89" y="231"/>
                  <a:pt x="89" y="230"/>
                  <a:pt x="89" y="230"/>
                </a:cubicBezTo>
                <a:cubicBezTo>
                  <a:pt x="89" y="229"/>
                  <a:pt x="89" y="228"/>
                  <a:pt x="90" y="228"/>
                </a:cubicBezTo>
                <a:cubicBezTo>
                  <a:pt x="91" y="227"/>
                  <a:pt x="92" y="227"/>
                  <a:pt x="92" y="227"/>
                </a:cubicBezTo>
                <a:cubicBezTo>
                  <a:pt x="92" y="227"/>
                  <a:pt x="92" y="227"/>
                  <a:pt x="93" y="227"/>
                </a:cubicBezTo>
                <a:cubicBezTo>
                  <a:pt x="93" y="227"/>
                  <a:pt x="93" y="227"/>
                  <a:pt x="93" y="227"/>
                </a:cubicBezTo>
                <a:cubicBezTo>
                  <a:pt x="95" y="227"/>
                  <a:pt x="96" y="227"/>
                  <a:pt x="96" y="226"/>
                </a:cubicBezTo>
                <a:cubicBezTo>
                  <a:pt x="97" y="226"/>
                  <a:pt x="97" y="224"/>
                  <a:pt x="98" y="222"/>
                </a:cubicBezTo>
                <a:cubicBezTo>
                  <a:pt x="97" y="222"/>
                  <a:pt x="97" y="222"/>
                  <a:pt x="96" y="220"/>
                </a:cubicBezTo>
                <a:cubicBezTo>
                  <a:pt x="95" y="219"/>
                  <a:pt x="95" y="218"/>
                  <a:pt x="95" y="218"/>
                </a:cubicBezTo>
                <a:cubicBezTo>
                  <a:pt x="95" y="217"/>
                  <a:pt x="96" y="216"/>
                  <a:pt x="97" y="216"/>
                </a:cubicBezTo>
                <a:cubicBezTo>
                  <a:pt x="99" y="215"/>
                  <a:pt x="100" y="215"/>
                  <a:pt x="100" y="214"/>
                </a:cubicBezTo>
                <a:cubicBezTo>
                  <a:pt x="100" y="213"/>
                  <a:pt x="99" y="212"/>
                  <a:pt x="98" y="211"/>
                </a:cubicBezTo>
                <a:cubicBezTo>
                  <a:pt x="97" y="210"/>
                  <a:pt x="96" y="210"/>
                  <a:pt x="96" y="209"/>
                </a:cubicBezTo>
                <a:cubicBezTo>
                  <a:pt x="98" y="208"/>
                  <a:pt x="99" y="207"/>
                  <a:pt x="100" y="207"/>
                </a:cubicBezTo>
                <a:cubicBezTo>
                  <a:pt x="102" y="206"/>
                  <a:pt x="102" y="206"/>
                  <a:pt x="102" y="206"/>
                </a:cubicBezTo>
                <a:cubicBezTo>
                  <a:pt x="103" y="205"/>
                  <a:pt x="104" y="205"/>
                  <a:pt x="104" y="205"/>
                </a:cubicBezTo>
                <a:cubicBezTo>
                  <a:pt x="104" y="204"/>
                  <a:pt x="104" y="204"/>
                  <a:pt x="104" y="204"/>
                </a:cubicBezTo>
                <a:cubicBezTo>
                  <a:pt x="105" y="204"/>
                  <a:pt x="105" y="204"/>
                  <a:pt x="105" y="205"/>
                </a:cubicBezTo>
                <a:cubicBezTo>
                  <a:pt x="105" y="205"/>
                  <a:pt x="105" y="205"/>
                  <a:pt x="106" y="205"/>
                </a:cubicBezTo>
                <a:cubicBezTo>
                  <a:pt x="106" y="205"/>
                  <a:pt x="107" y="204"/>
                  <a:pt x="107" y="204"/>
                </a:cubicBezTo>
                <a:cubicBezTo>
                  <a:pt x="108" y="204"/>
                  <a:pt x="108" y="203"/>
                  <a:pt x="108" y="202"/>
                </a:cubicBezTo>
                <a:cubicBezTo>
                  <a:pt x="108" y="202"/>
                  <a:pt x="108" y="202"/>
                  <a:pt x="108" y="202"/>
                </a:cubicBezTo>
                <a:cubicBezTo>
                  <a:pt x="108" y="201"/>
                  <a:pt x="108" y="201"/>
                  <a:pt x="108" y="201"/>
                </a:cubicBezTo>
                <a:cubicBezTo>
                  <a:pt x="108" y="201"/>
                  <a:pt x="108" y="201"/>
                  <a:pt x="108" y="200"/>
                </a:cubicBezTo>
                <a:cubicBezTo>
                  <a:pt x="107" y="200"/>
                  <a:pt x="106" y="199"/>
                  <a:pt x="106" y="198"/>
                </a:cubicBezTo>
                <a:cubicBezTo>
                  <a:pt x="105" y="197"/>
                  <a:pt x="105" y="196"/>
                  <a:pt x="104" y="196"/>
                </a:cubicBezTo>
                <a:cubicBezTo>
                  <a:pt x="104" y="195"/>
                  <a:pt x="103" y="194"/>
                  <a:pt x="102" y="194"/>
                </a:cubicBezTo>
                <a:cubicBezTo>
                  <a:pt x="100" y="193"/>
                  <a:pt x="100" y="192"/>
                  <a:pt x="100" y="190"/>
                </a:cubicBezTo>
                <a:cubicBezTo>
                  <a:pt x="101" y="190"/>
                  <a:pt x="101" y="191"/>
                  <a:pt x="102" y="192"/>
                </a:cubicBezTo>
                <a:cubicBezTo>
                  <a:pt x="103" y="194"/>
                  <a:pt x="104" y="195"/>
                  <a:pt x="105" y="195"/>
                </a:cubicBezTo>
                <a:cubicBezTo>
                  <a:pt x="105" y="195"/>
                  <a:pt x="106" y="196"/>
                  <a:pt x="107" y="197"/>
                </a:cubicBezTo>
                <a:cubicBezTo>
                  <a:pt x="108" y="199"/>
                  <a:pt x="109" y="199"/>
                  <a:pt x="111" y="199"/>
                </a:cubicBezTo>
                <a:cubicBezTo>
                  <a:pt x="112" y="199"/>
                  <a:pt x="112" y="199"/>
                  <a:pt x="113" y="198"/>
                </a:cubicBezTo>
                <a:cubicBezTo>
                  <a:pt x="114" y="198"/>
                  <a:pt x="115" y="197"/>
                  <a:pt x="115" y="197"/>
                </a:cubicBezTo>
                <a:cubicBezTo>
                  <a:pt x="115" y="196"/>
                  <a:pt x="115" y="195"/>
                  <a:pt x="115" y="195"/>
                </a:cubicBezTo>
                <a:cubicBezTo>
                  <a:pt x="115" y="195"/>
                  <a:pt x="115" y="195"/>
                  <a:pt x="114" y="194"/>
                </a:cubicBezTo>
                <a:cubicBezTo>
                  <a:pt x="113" y="192"/>
                  <a:pt x="112" y="190"/>
                  <a:pt x="111" y="189"/>
                </a:cubicBezTo>
                <a:cubicBezTo>
                  <a:pt x="111" y="188"/>
                  <a:pt x="111" y="186"/>
                  <a:pt x="110" y="184"/>
                </a:cubicBezTo>
                <a:cubicBezTo>
                  <a:pt x="112" y="185"/>
                  <a:pt x="112" y="185"/>
                  <a:pt x="112" y="185"/>
                </a:cubicBezTo>
                <a:cubicBezTo>
                  <a:pt x="112" y="185"/>
                  <a:pt x="112" y="184"/>
                  <a:pt x="112" y="184"/>
                </a:cubicBezTo>
                <a:cubicBezTo>
                  <a:pt x="113" y="184"/>
                  <a:pt x="113" y="185"/>
                  <a:pt x="114" y="185"/>
                </a:cubicBezTo>
                <a:cubicBezTo>
                  <a:pt x="115" y="185"/>
                  <a:pt x="116" y="185"/>
                  <a:pt x="116" y="185"/>
                </a:cubicBezTo>
                <a:cubicBezTo>
                  <a:pt x="116" y="186"/>
                  <a:pt x="116" y="186"/>
                  <a:pt x="116" y="186"/>
                </a:cubicBezTo>
                <a:cubicBezTo>
                  <a:pt x="116" y="186"/>
                  <a:pt x="117" y="186"/>
                  <a:pt x="117" y="186"/>
                </a:cubicBezTo>
                <a:cubicBezTo>
                  <a:pt x="117" y="186"/>
                  <a:pt x="117" y="185"/>
                  <a:pt x="118" y="185"/>
                </a:cubicBezTo>
                <a:cubicBezTo>
                  <a:pt x="119" y="185"/>
                  <a:pt x="119" y="186"/>
                  <a:pt x="120" y="187"/>
                </a:cubicBezTo>
                <a:cubicBezTo>
                  <a:pt x="120" y="187"/>
                  <a:pt x="120" y="188"/>
                  <a:pt x="120" y="189"/>
                </a:cubicBezTo>
                <a:cubicBezTo>
                  <a:pt x="121" y="189"/>
                  <a:pt x="121" y="190"/>
                  <a:pt x="121" y="191"/>
                </a:cubicBezTo>
                <a:cubicBezTo>
                  <a:pt x="121" y="191"/>
                  <a:pt x="121" y="192"/>
                  <a:pt x="122" y="192"/>
                </a:cubicBezTo>
                <a:cubicBezTo>
                  <a:pt x="122" y="192"/>
                  <a:pt x="123" y="191"/>
                  <a:pt x="123" y="190"/>
                </a:cubicBezTo>
                <a:cubicBezTo>
                  <a:pt x="123" y="189"/>
                  <a:pt x="122" y="189"/>
                  <a:pt x="122" y="188"/>
                </a:cubicBezTo>
                <a:cubicBezTo>
                  <a:pt x="121" y="187"/>
                  <a:pt x="121" y="186"/>
                  <a:pt x="121" y="186"/>
                </a:cubicBezTo>
                <a:cubicBezTo>
                  <a:pt x="121" y="185"/>
                  <a:pt x="122" y="184"/>
                  <a:pt x="123" y="184"/>
                </a:cubicBezTo>
                <a:cubicBezTo>
                  <a:pt x="123" y="184"/>
                  <a:pt x="124" y="185"/>
                  <a:pt x="124" y="185"/>
                </a:cubicBezTo>
                <a:cubicBezTo>
                  <a:pt x="125" y="187"/>
                  <a:pt x="125" y="187"/>
                  <a:pt x="125" y="187"/>
                </a:cubicBezTo>
                <a:cubicBezTo>
                  <a:pt x="125" y="187"/>
                  <a:pt x="125" y="188"/>
                  <a:pt x="126" y="188"/>
                </a:cubicBezTo>
                <a:cubicBezTo>
                  <a:pt x="126" y="188"/>
                  <a:pt x="127" y="189"/>
                  <a:pt x="128" y="189"/>
                </a:cubicBezTo>
                <a:cubicBezTo>
                  <a:pt x="129" y="189"/>
                  <a:pt x="130" y="188"/>
                  <a:pt x="131" y="188"/>
                </a:cubicBezTo>
                <a:cubicBezTo>
                  <a:pt x="132" y="187"/>
                  <a:pt x="132" y="187"/>
                  <a:pt x="132" y="186"/>
                </a:cubicBezTo>
                <a:cubicBezTo>
                  <a:pt x="132" y="185"/>
                  <a:pt x="132" y="185"/>
                  <a:pt x="132" y="184"/>
                </a:cubicBezTo>
                <a:cubicBezTo>
                  <a:pt x="131" y="184"/>
                  <a:pt x="131" y="183"/>
                  <a:pt x="131" y="182"/>
                </a:cubicBezTo>
                <a:cubicBezTo>
                  <a:pt x="131" y="181"/>
                  <a:pt x="131" y="181"/>
                  <a:pt x="132" y="180"/>
                </a:cubicBezTo>
                <a:cubicBezTo>
                  <a:pt x="132" y="180"/>
                  <a:pt x="133" y="180"/>
                  <a:pt x="133" y="179"/>
                </a:cubicBezTo>
                <a:cubicBezTo>
                  <a:pt x="134" y="179"/>
                  <a:pt x="134" y="180"/>
                  <a:pt x="135" y="180"/>
                </a:cubicBezTo>
                <a:cubicBezTo>
                  <a:pt x="135" y="180"/>
                  <a:pt x="135" y="181"/>
                  <a:pt x="136" y="181"/>
                </a:cubicBezTo>
                <a:cubicBezTo>
                  <a:pt x="136" y="180"/>
                  <a:pt x="137" y="179"/>
                  <a:pt x="139" y="179"/>
                </a:cubicBezTo>
                <a:cubicBezTo>
                  <a:pt x="139" y="180"/>
                  <a:pt x="139" y="180"/>
                  <a:pt x="139" y="180"/>
                </a:cubicBezTo>
                <a:cubicBezTo>
                  <a:pt x="140" y="181"/>
                  <a:pt x="140" y="181"/>
                  <a:pt x="140" y="182"/>
                </a:cubicBezTo>
                <a:cubicBezTo>
                  <a:pt x="140" y="182"/>
                  <a:pt x="140" y="183"/>
                  <a:pt x="139" y="183"/>
                </a:cubicBezTo>
                <a:cubicBezTo>
                  <a:pt x="139" y="183"/>
                  <a:pt x="139" y="184"/>
                  <a:pt x="139" y="184"/>
                </a:cubicBezTo>
                <a:cubicBezTo>
                  <a:pt x="141" y="184"/>
                  <a:pt x="141" y="184"/>
                  <a:pt x="141" y="184"/>
                </a:cubicBezTo>
                <a:cubicBezTo>
                  <a:pt x="141" y="184"/>
                  <a:pt x="142" y="184"/>
                  <a:pt x="142" y="185"/>
                </a:cubicBezTo>
                <a:cubicBezTo>
                  <a:pt x="142" y="185"/>
                  <a:pt x="142" y="185"/>
                  <a:pt x="142" y="185"/>
                </a:cubicBezTo>
                <a:cubicBezTo>
                  <a:pt x="142" y="185"/>
                  <a:pt x="143" y="184"/>
                  <a:pt x="143" y="183"/>
                </a:cubicBezTo>
                <a:cubicBezTo>
                  <a:pt x="144" y="182"/>
                  <a:pt x="145" y="181"/>
                  <a:pt x="145" y="181"/>
                </a:cubicBezTo>
                <a:cubicBezTo>
                  <a:pt x="146" y="181"/>
                  <a:pt x="147" y="182"/>
                  <a:pt x="147" y="182"/>
                </a:cubicBezTo>
                <a:cubicBezTo>
                  <a:pt x="147" y="183"/>
                  <a:pt x="148" y="184"/>
                  <a:pt x="149" y="184"/>
                </a:cubicBezTo>
                <a:cubicBezTo>
                  <a:pt x="150" y="184"/>
                  <a:pt x="150" y="183"/>
                  <a:pt x="150" y="182"/>
                </a:cubicBezTo>
                <a:cubicBezTo>
                  <a:pt x="150" y="181"/>
                  <a:pt x="150" y="181"/>
                  <a:pt x="151" y="181"/>
                </a:cubicBezTo>
                <a:cubicBezTo>
                  <a:pt x="151" y="179"/>
                  <a:pt x="150" y="178"/>
                  <a:pt x="150" y="178"/>
                </a:cubicBezTo>
                <a:cubicBezTo>
                  <a:pt x="150" y="178"/>
                  <a:pt x="149" y="177"/>
                  <a:pt x="149" y="176"/>
                </a:cubicBezTo>
                <a:cubicBezTo>
                  <a:pt x="149" y="175"/>
                  <a:pt x="149" y="174"/>
                  <a:pt x="149" y="174"/>
                </a:cubicBezTo>
                <a:cubicBezTo>
                  <a:pt x="150" y="170"/>
                  <a:pt x="150" y="170"/>
                  <a:pt x="150" y="170"/>
                </a:cubicBezTo>
                <a:cubicBezTo>
                  <a:pt x="152" y="171"/>
                  <a:pt x="153" y="172"/>
                  <a:pt x="153" y="173"/>
                </a:cubicBezTo>
                <a:cubicBezTo>
                  <a:pt x="153" y="174"/>
                  <a:pt x="153" y="174"/>
                  <a:pt x="153" y="174"/>
                </a:cubicBezTo>
                <a:cubicBezTo>
                  <a:pt x="153" y="174"/>
                  <a:pt x="153" y="174"/>
                  <a:pt x="153" y="174"/>
                </a:cubicBezTo>
                <a:cubicBezTo>
                  <a:pt x="153" y="174"/>
                  <a:pt x="153" y="174"/>
                  <a:pt x="153" y="175"/>
                </a:cubicBezTo>
                <a:cubicBezTo>
                  <a:pt x="153" y="175"/>
                  <a:pt x="153" y="175"/>
                  <a:pt x="153" y="176"/>
                </a:cubicBezTo>
                <a:cubicBezTo>
                  <a:pt x="153" y="176"/>
                  <a:pt x="153" y="176"/>
                  <a:pt x="153" y="176"/>
                </a:cubicBezTo>
                <a:cubicBezTo>
                  <a:pt x="153" y="179"/>
                  <a:pt x="153" y="179"/>
                  <a:pt x="153" y="179"/>
                </a:cubicBezTo>
                <a:cubicBezTo>
                  <a:pt x="153" y="179"/>
                  <a:pt x="154" y="179"/>
                  <a:pt x="154" y="180"/>
                </a:cubicBezTo>
                <a:cubicBezTo>
                  <a:pt x="154" y="181"/>
                  <a:pt x="155" y="181"/>
                  <a:pt x="155" y="181"/>
                </a:cubicBezTo>
                <a:cubicBezTo>
                  <a:pt x="155" y="182"/>
                  <a:pt x="155" y="182"/>
                  <a:pt x="155" y="182"/>
                </a:cubicBezTo>
                <a:cubicBezTo>
                  <a:pt x="155" y="183"/>
                  <a:pt x="155" y="183"/>
                  <a:pt x="155" y="184"/>
                </a:cubicBezTo>
                <a:cubicBezTo>
                  <a:pt x="155" y="184"/>
                  <a:pt x="155" y="184"/>
                  <a:pt x="155" y="185"/>
                </a:cubicBezTo>
                <a:cubicBezTo>
                  <a:pt x="156" y="185"/>
                  <a:pt x="157" y="185"/>
                  <a:pt x="158" y="185"/>
                </a:cubicBezTo>
                <a:cubicBezTo>
                  <a:pt x="158" y="185"/>
                  <a:pt x="158" y="185"/>
                  <a:pt x="158" y="184"/>
                </a:cubicBezTo>
                <a:cubicBezTo>
                  <a:pt x="159" y="184"/>
                  <a:pt x="160" y="184"/>
                  <a:pt x="160" y="183"/>
                </a:cubicBezTo>
                <a:cubicBezTo>
                  <a:pt x="162" y="181"/>
                  <a:pt x="162" y="181"/>
                  <a:pt x="162" y="181"/>
                </a:cubicBezTo>
                <a:cubicBezTo>
                  <a:pt x="163" y="181"/>
                  <a:pt x="163" y="180"/>
                  <a:pt x="163" y="180"/>
                </a:cubicBezTo>
                <a:cubicBezTo>
                  <a:pt x="163" y="180"/>
                  <a:pt x="163" y="180"/>
                  <a:pt x="163" y="180"/>
                </a:cubicBezTo>
                <a:cubicBezTo>
                  <a:pt x="163" y="180"/>
                  <a:pt x="163" y="180"/>
                  <a:pt x="164" y="180"/>
                </a:cubicBezTo>
                <a:cubicBezTo>
                  <a:pt x="164" y="180"/>
                  <a:pt x="164" y="180"/>
                  <a:pt x="165" y="179"/>
                </a:cubicBezTo>
                <a:cubicBezTo>
                  <a:pt x="166" y="177"/>
                  <a:pt x="167" y="177"/>
                  <a:pt x="169" y="177"/>
                </a:cubicBezTo>
                <a:cubicBezTo>
                  <a:pt x="170" y="177"/>
                  <a:pt x="170" y="177"/>
                  <a:pt x="171" y="177"/>
                </a:cubicBezTo>
                <a:cubicBezTo>
                  <a:pt x="171" y="178"/>
                  <a:pt x="172" y="179"/>
                  <a:pt x="172" y="180"/>
                </a:cubicBezTo>
                <a:cubicBezTo>
                  <a:pt x="172" y="180"/>
                  <a:pt x="171" y="180"/>
                  <a:pt x="171" y="181"/>
                </a:cubicBezTo>
                <a:cubicBezTo>
                  <a:pt x="168" y="182"/>
                  <a:pt x="168" y="182"/>
                  <a:pt x="168" y="182"/>
                </a:cubicBezTo>
                <a:cubicBezTo>
                  <a:pt x="168" y="183"/>
                  <a:pt x="167" y="183"/>
                  <a:pt x="166" y="184"/>
                </a:cubicBezTo>
                <a:cubicBezTo>
                  <a:pt x="166" y="185"/>
                  <a:pt x="165" y="185"/>
                  <a:pt x="165" y="186"/>
                </a:cubicBezTo>
                <a:cubicBezTo>
                  <a:pt x="166" y="186"/>
                  <a:pt x="166" y="187"/>
                  <a:pt x="167" y="188"/>
                </a:cubicBezTo>
                <a:cubicBezTo>
                  <a:pt x="167" y="188"/>
                  <a:pt x="168" y="189"/>
                  <a:pt x="169" y="189"/>
                </a:cubicBezTo>
                <a:cubicBezTo>
                  <a:pt x="171" y="186"/>
                  <a:pt x="171" y="186"/>
                  <a:pt x="171" y="186"/>
                </a:cubicBezTo>
                <a:cubicBezTo>
                  <a:pt x="172" y="185"/>
                  <a:pt x="172" y="185"/>
                  <a:pt x="173" y="184"/>
                </a:cubicBezTo>
                <a:cubicBezTo>
                  <a:pt x="173" y="184"/>
                  <a:pt x="174" y="183"/>
                  <a:pt x="174" y="183"/>
                </a:cubicBezTo>
                <a:cubicBezTo>
                  <a:pt x="175" y="183"/>
                  <a:pt x="175" y="184"/>
                  <a:pt x="175" y="184"/>
                </a:cubicBezTo>
                <a:cubicBezTo>
                  <a:pt x="176" y="185"/>
                  <a:pt x="176" y="185"/>
                  <a:pt x="176" y="185"/>
                </a:cubicBezTo>
                <a:cubicBezTo>
                  <a:pt x="176" y="186"/>
                  <a:pt x="176" y="187"/>
                  <a:pt x="175" y="188"/>
                </a:cubicBezTo>
                <a:cubicBezTo>
                  <a:pt x="175" y="189"/>
                  <a:pt x="174" y="190"/>
                  <a:pt x="174" y="190"/>
                </a:cubicBezTo>
                <a:cubicBezTo>
                  <a:pt x="174" y="191"/>
                  <a:pt x="174" y="192"/>
                  <a:pt x="175" y="192"/>
                </a:cubicBezTo>
                <a:cubicBezTo>
                  <a:pt x="175" y="193"/>
                  <a:pt x="176" y="193"/>
                  <a:pt x="177" y="193"/>
                </a:cubicBezTo>
                <a:cubicBezTo>
                  <a:pt x="177" y="192"/>
                  <a:pt x="177" y="192"/>
                  <a:pt x="178" y="192"/>
                </a:cubicBezTo>
                <a:cubicBezTo>
                  <a:pt x="179" y="192"/>
                  <a:pt x="179" y="192"/>
                  <a:pt x="179" y="192"/>
                </a:cubicBezTo>
                <a:cubicBezTo>
                  <a:pt x="180" y="193"/>
                  <a:pt x="180" y="193"/>
                  <a:pt x="180" y="193"/>
                </a:cubicBezTo>
                <a:cubicBezTo>
                  <a:pt x="181" y="193"/>
                  <a:pt x="181" y="194"/>
                  <a:pt x="182" y="194"/>
                </a:cubicBezTo>
                <a:cubicBezTo>
                  <a:pt x="183" y="193"/>
                  <a:pt x="183" y="192"/>
                  <a:pt x="184" y="192"/>
                </a:cubicBezTo>
                <a:cubicBezTo>
                  <a:pt x="185" y="191"/>
                  <a:pt x="185" y="191"/>
                  <a:pt x="186" y="190"/>
                </a:cubicBezTo>
                <a:cubicBezTo>
                  <a:pt x="186" y="189"/>
                  <a:pt x="186" y="189"/>
                  <a:pt x="186" y="188"/>
                </a:cubicBezTo>
                <a:cubicBezTo>
                  <a:pt x="186" y="188"/>
                  <a:pt x="186" y="188"/>
                  <a:pt x="186" y="188"/>
                </a:cubicBezTo>
                <a:cubicBezTo>
                  <a:pt x="186" y="187"/>
                  <a:pt x="186" y="187"/>
                  <a:pt x="186" y="186"/>
                </a:cubicBezTo>
                <a:cubicBezTo>
                  <a:pt x="186" y="186"/>
                  <a:pt x="186" y="186"/>
                  <a:pt x="186" y="185"/>
                </a:cubicBezTo>
                <a:cubicBezTo>
                  <a:pt x="184" y="185"/>
                  <a:pt x="183" y="184"/>
                  <a:pt x="183" y="180"/>
                </a:cubicBezTo>
                <a:cubicBezTo>
                  <a:pt x="183" y="180"/>
                  <a:pt x="183" y="180"/>
                  <a:pt x="184" y="180"/>
                </a:cubicBezTo>
                <a:cubicBezTo>
                  <a:pt x="184" y="179"/>
                  <a:pt x="185" y="179"/>
                  <a:pt x="185" y="179"/>
                </a:cubicBezTo>
                <a:cubicBezTo>
                  <a:pt x="186" y="180"/>
                  <a:pt x="186" y="180"/>
                  <a:pt x="187" y="180"/>
                </a:cubicBezTo>
                <a:cubicBezTo>
                  <a:pt x="187" y="181"/>
                  <a:pt x="188" y="181"/>
                  <a:pt x="188" y="181"/>
                </a:cubicBezTo>
                <a:cubicBezTo>
                  <a:pt x="189" y="180"/>
                  <a:pt x="189" y="180"/>
                  <a:pt x="189" y="179"/>
                </a:cubicBezTo>
                <a:cubicBezTo>
                  <a:pt x="189" y="178"/>
                  <a:pt x="190" y="178"/>
                  <a:pt x="190" y="178"/>
                </a:cubicBezTo>
                <a:cubicBezTo>
                  <a:pt x="191" y="178"/>
                  <a:pt x="191" y="178"/>
                  <a:pt x="191" y="179"/>
                </a:cubicBezTo>
                <a:cubicBezTo>
                  <a:pt x="192" y="180"/>
                  <a:pt x="192" y="180"/>
                  <a:pt x="192" y="180"/>
                </a:cubicBezTo>
                <a:cubicBezTo>
                  <a:pt x="191" y="181"/>
                  <a:pt x="191" y="182"/>
                  <a:pt x="191" y="183"/>
                </a:cubicBezTo>
                <a:cubicBezTo>
                  <a:pt x="190" y="184"/>
                  <a:pt x="190" y="185"/>
                  <a:pt x="190" y="185"/>
                </a:cubicBezTo>
                <a:cubicBezTo>
                  <a:pt x="190" y="186"/>
                  <a:pt x="190" y="187"/>
                  <a:pt x="190" y="187"/>
                </a:cubicBezTo>
                <a:cubicBezTo>
                  <a:pt x="190" y="187"/>
                  <a:pt x="190" y="187"/>
                  <a:pt x="190" y="188"/>
                </a:cubicBezTo>
                <a:cubicBezTo>
                  <a:pt x="191" y="187"/>
                  <a:pt x="192" y="187"/>
                  <a:pt x="193" y="185"/>
                </a:cubicBezTo>
                <a:cubicBezTo>
                  <a:pt x="193" y="184"/>
                  <a:pt x="194" y="183"/>
                  <a:pt x="194" y="182"/>
                </a:cubicBezTo>
                <a:cubicBezTo>
                  <a:pt x="194" y="181"/>
                  <a:pt x="194" y="181"/>
                  <a:pt x="193" y="181"/>
                </a:cubicBezTo>
                <a:cubicBezTo>
                  <a:pt x="194" y="180"/>
                  <a:pt x="194" y="180"/>
                  <a:pt x="194" y="179"/>
                </a:cubicBezTo>
                <a:cubicBezTo>
                  <a:pt x="194" y="179"/>
                  <a:pt x="194" y="179"/>
                  <a:pt x="195" y="179"/>
                </a:cubicBezTo>
                <a:cubicBezTo>
                  <a:pt x="196" y="179"/>
                  <a:pt x="196" y="179"/>
                  <a:pt x="197" y="180"/>
                </a:cubicBezTo>
                <a:cubicBezTo>
                  <a:pt x="197" y="181"/>
                  <a:pt x="198" y="182"/>
                  <a:pt x="199" y="182"/>
                </a:cubicBezTo>
                <a:cubicBezTo>
                  <a:pt x="199" y="182"/>
                  <a:pt x="200" y="181"/>
                  <a:pt x="200" y="181"/>
                </a:cubicBezTo>
                <a:cubicBezTo>
                  <a:pt x="201" y="181"/>
                  <a:pt x="201" y="180"/>
                  <a:pt x="201" y="180"/>
                </a:cubicBezTo>
                <a:cubicBezTo>
                  <a:pt x="201" y="179"/>
                  <a:pt x="202" y="179"/>
                  <a:pt x="202" y="178"/>
                </a:cubicBezTo>
                <a:cubicBezTo>
                  <a:pt x="203" y="178"/>
                  <a:pt x="203" y="177"/>
                  <a:pt x="204" y="177"/>
                </a:cubicBezTo>
                <a:cubicBezTo>
                  <a:pt x="204" y="179"/>
                  <a:pt x="204" y="179"/>
                  <a:pt x="204" y="179"/>
                </a:cubicBezTo>
                <a:cubicBezTo>
                  <a:pt x="204" y="179"/>
                  <a:pt x="204" y="179"/>
                  <a:pt x="204" y="179"/>
                </a:cubicBezTo>
                <a:cubicBezTo>
                  <a:pt x="204" y="179"/>
                  <a:pt x="204" y="179"/>
                  <a:pt x="204" y="180"/>
                </a:cubicBezTo>
                <a:cubicBezTo>
                  <a:pt x="206" y="179"/>
                  <a:pt x="206" y="179"/>
                  <a:pt x="207" y="179"/>
                </a:cubicBezTo>
                <a:cubicBezTo>
                  <a:pt x="207" y="179"/>
                  <a:pt x="207" y="179"/>
                  <a:pt x="207" y="179"/>
                </a:cubicBezTo>
                <a:cubicBezTo>
                  <a:pt x="208" y="177"/>
                  <a:pt x="208" y="177"/>
                  <a:pt x="208" y="177"/>
                </a:cubicBezTo>
                <a:cubicBezTo>
                  <a:pt x="208" y="177"/>
                  <a:pt x="209" y="177"/>
                  <a:pt x="209" y="176"/>
                </a:cubicBezTo>
                <a:cubicBezTo>
                  <a:pt x="209" y="176"/>
                  <a:pt x="210" y="176"/>
                  <a:pt x="210" y="176"/>
                </a:cubicBezTo>
                <a:cubicBezTo>
                  <a:pt x="211" y="176"/>
                  <a:pt x="211" y="176"/>
                  <a:pt x="211" y="176"/>
                </a:cubicBezTo>
                <a:cubicBezTo>
                  <a:pt x="211" y="177"/>
                  <a:pt x="212" y="177"/>
                  <a:pt x="212" y="178"/>
                </a:cubicBezTo>
                <a:cubicBezTo>
                  <a:pt x="212" y="178"/>
                  <a:pt x="212" y="179"/>
                  <a:pt x="212" y="179"/>
                </a:cubicBezTo>
                <a:cubicBezTo>
                  <a:pt x="212" y="179"/>
                  <a:pt x="213" y="180"/>
                  <a:pt x="213" y="180"/>
                </a:cubicBezTo>
                <a:cubicBezTo>
                  <a:pt x="218" y="180"/>
                  <a:pt x="218" y="180"/>
                  <a:pt x="218" y="180"/>
                </a:cubicBezTo>
                <a:cubicBezTo>
                  <a:pt x="219" y="179"/>
                  <a:pt x="219" y="179"/>
                  <a:pt x="219" y="179"/>
                </a:cubicBezTo>
                <a:cubicBezTo>
                  <a:pt x="220" y="179"/>
                  <a:pt x="220" y="179"/>
                  <a:pt x="220" y="178"/>
                </a:cubicBezTo>
                <a:cubicBezTo>
                  <a:pt x="220" y="179"/>
                  <a:pt x="221" y="179"/>
                  <a:pt x="221" y="179"/>
                </a:cubicBezTo>
                <a:cubicBezTo>
                  <a:pt x="222" y="179"/>
                  <a:pt x="222" y="180"/>
                  <a:pt x="222" y="181"/>
                </a:cubicBezTo>
                <a:cubicBezTo>
                  <a:pt x="222" y="181"/>
                  <a:pt x="222" y="181"/>
                  <a:pt x="222" y="181"/>
                </a:cubicBezTo>
                <a:cubicBezTo>
                  <a:pt x="222" y="181"/>
                  <a:pt x="222" y="182"/>
                  <a:pt x="222" y="182"/>
                </a:cubicBezTo>
                <a:cubicBezTo>
                  <a:pt x="222" y="182"/>
                  <a:pt x="222" y="183"/>
                  <a:pt x="223" y="183"/>
                </a:cubicBezTo>
                <a:cubicBezTo>
                  <a:pt x="224" y="184"/>
                  <a:pt x="226" y="184"/>
                  <a:pt x="229" y="185"/>
                </a:cubicBezTo>
                <a:cubicBezTo>
                  <a:pt x="229" y="184"/>
                  <a:pt x="229" y="184"/>
                  <a:pt x="230" y="184"/>
                </a:cubicBezTo>
                <a:cubicBezTo>
                  <a:pt x="231" y="184"/>
                  <a:pt x="232" y="183"/>
                  <a:pt x="232" y="183"/>
                </a:cubicBezTo>
                <a:cubicBezTo>
                  <a:pt x="232" y="184"/>
                  <a:pt x="232" y="184"/>
                  <a:pt x="233" y="184"/>
                </a:cubicBezTo>
                <a:cubicBezTo>
                  <a:pt x="233" y="185"/>
                  <a:pt x="233" y="185"/>
                  <a:pt x="233" y="185"/>
                </a:cubicBezTo>
                <a:cubicBezTo>
                  <a:pt x="233" y="186"/>
                  <a:pt x="233" y="186"/>
                  <a:pt x="232" y="187"/>
                </a:cubicBezTo>
                <a:cubicBezTo>
                  <a:pt x="232" y="187"/>
                  <a:pt x="232" y="188"/>
                  <a:pt x="232" y="188"/>
                </a:cubicBezTo>
                <a:cubicBezTo>
                  <a:pt x="232" y="189"/>
                  <a:pt x="232" y="190"/>
                  <a:pt x="233" y="191"/>
                </a:cubicBezTo>
                <a:cubicBezTo>
                  <a:pt x="233" y="191"/>
                  <a:pt x="234" y="192"/>
                  <a:pt x="234" y="192"/>
                </a:cubicBezTo>
                <a:cubicBezTo>
                  <a:pt x="235" y="192"/>
                  <a:pt x="235" y="192"/>
                  <a:pt x="236" y="191"/>
                </a:cubicBezTo>
                <a:cubicBezTo>
                  <a:pt x="237" y="191"/>
                  <a:pt x="237" y="191"/>
                  <a:pt x="238" y="191"/>
                </a:cubicBezTo>
                <a:cubicBezTo>
                  <a:pt x="238" y="192"/>
                  <a:pt x="238" y="192"/>
                  <a:pt x="237" y="193"/>
                </a:cubicBezTo>
                <a:cubicBezTo>
                  <a:pt x="237" y="194"/>
                  <a:pt x="237" y="194"/>
                  <a:pt x="236" y="195"/>
                </a:cubicBezTo>
                <a:cubicBezTo>
                  <a:pt x="236" y="196"/>
                  <a:pt x="237" y="197"/>
                  <a:pt x="238" y="198"/>
                </a:cubicBezTo>
                <a:cubicBezTo>
                  <a:pt x="239" y="199"/>
                  <a:pt x="239" y="200"/>
                  <a:pt x="240" y="200"/>
                </a:cubicBezTo>
                <a:cubicBezTo>
                  <a:pt x="240" y="200"/>
                  <a:pt x="240" y="200"/>
                  <a:pt x="241" y="199"/>
                </a:cubicBezTo>
                <a:cubicBezTo>
                  <a:pt x="242" y="199"/>
                  <a:pt x="243" y="199"/>
                  <a:pt x="243" y="199"/>
                </a:cubicBezTo>
                <a:cubicBezTo>
                  <a:pt x="244" y="199"/>
                  <a:pt x="245" y="200"/>
                  <a:pt x="245" y="200"/>
                </a:cubicBezTo>
                <a:cubicBezTo>
                  <a:pt x="244" y="201"/>
                  <a:pt x="243" y="202"/>
                  <a:pt x="242" y="202"/>
                </a:cubicBezTo>
                <a:cubicBezTo>
                  <a:pt x="241" y="203"/>
                  <a:pt x="241" y="204"/>
                  <a:pt x="241" y="205"/>
                </a:cubicBezTo>
                <a:cubicBezTo>
                  <a:pt x="241" y="205"/>
                  <a:pt x="242" y="206"/>
                  <a:pt x="242" y="207"/>
                </a:cubicBezTo>
                <a:cubicBezTo>
                  <a:pt x="242" y="208"/>
                  <a:pt x="241" y="208"/>
                  <a:pt x="241" y="209"/>
                </a:cubicBezTo>
                <a:cubicBezTo>
                  <a:pt x="241" y="209"/>
                  <a:pt x="241" y="210"/>
                  <a:pt x="241" y="210"/>
                </a:cubicBezTo>
                <a:cubicBezTo>
                  <a:pt x="241" y="210"/>
                  <a:pt x="241" y="211"/>
                  <a:pt x="242" y="212"/>
                </a:cubicBezTo>
                <a:cubicBezTo>
                  <a:pt x="243" y="213"/>
                  <a:pt x="243" y="213"/>
                  <a:pt x="244" y="213"/>
                </a:cubicBezTo>
                <a:cubicBezTo>
                  <a:pt x="244" y="215"/>
                  <a:pt x="243" y="216"/>
                  <a:pt x="241" y="218"/>
                </a:cubicBezTo>
                <a:cubicBezTo>
                  <a:pt x="240" y="219"/>
                  <a:pt x="239" y="220"/>
                  <a:pt x="239" y="221"/>
                </a:cubicBezTo>
                <a:cubicBezTo>
                  <a:pt x="239" y="222"/>
                  <a:pt x="239" y="223"/>
                  <a:pt x="240" y="223"/>
                </a:cubicBezTo>
                <a:cubicBezTo>
                  <a:pt x="240" y="224"/>
                  <a:pt x="240" y="224"/>
                  <a:pt x="240" y="224"/>
                </a:cubicBezTo>
                <a:cubicBezTo>
                  <a:pt x="241" y="224"/>
                  <a:pt x="241" y="224"/>
                  <a:pt x="241" y="224"/>
                </a:cubicBezTo>
                <a:cubicBezTo>
                  <a:pt x="241" y="224"/>
                  <a:pt x="242" y="224"/>
                  <a:pt x="242" y="224"/>
                </a:cubicBezTo>
                <a:cubicBezTo>
                  <a:pt x="242" y="224"/>
                  <a:pt x="243" y="225"/>
                  <a:pt x="244" y="226"/>
                </a:cubicBezTo>
                <a:cubicBezTo>
                  <a:pt x="245" y="227"/>
                  <a:pt x="246" y="228"/>
                  <a:pt x="247" y="228"/>
                </a:cubicBezTo>
                <a:cubicBezTo>
                  <a:pt x="248" y="228"/>
                  <a:pt x="248" y="228"/>
                  <a:pt x="248" y="229"/>
                </a:cubicBezTo>
                <a:cubicBezTo>
                  <a:pt x="248" y="229"/>
                  <a:pt x="248" y="229"/>
                  <a:pt x="249" y="230"/>
                </a:cubicBezTo>
                <a:cubicBezTo>
                  <a:pt x="249" y="230"/>
                  <a:pt x="249" y="230"/>
                  <a:pt x="250" y="231"/>
                </a:cubicBezTo>
                <a:cubicBezTo>
                  <a:pt x="250" y="231"/>
                  <a:pt x="251" y="231"/>
                  <a:pt x="253" y="231"/>
                </a:cubicBezTo>
                <a:cubicBezTo>
                  <a:pt x="253" y="231"/>
                  <a:pt x="253" y="231"/>
                  <a:pt x="253" y="231"/>
                </a:cubicBezTo>
                <a:cubicBezTo>
                  <a:pt x="253" y="231"/>
                  <a:pt x="253" y="231"/>
                  <a:pt x="253" y="231"/>
                </a:cubicBezTo>
                <a:cubicBezTo>
                  <a:pt x="253" y="231"/>
                  <a:pt x="253" y="231"/>
                  <a:pt x="253" y="231"/>
                </a:cubicBezTo>
                <a:cubicBezTo>
                  <a:pt x="253" y="231"/>
                  <a:pt x="254" y="231"/>
                  <a:pt x="255" y="231"/>
                </a:cubicBezTo>
                <a:cubicBezTo>
                  <a:pt x="256" y="232"/>
                  <a:pt x="258" y="233"/>
                  <a:pt x="260" y="235"/>
                </a:cubicBezTo>
                <a:cubicBezTo>
                  <a:pt x="260" y="235"/>
                  <a:pt x="260" y="235"/>
                  <a:pt x="261" y="236"/>
                </a:cubicBezTo>
                <a:cubicBezTo>
                  <a:pt x="261" y="236"/>
                  <a:pt x="261" y="237"/>
                  <a:pt x="262" y="237"/>
                </a:cubicBezTo>
                <a:cubicBezTo>
                  <a:pt x="262" y="238"/>
                  <a:pt x="262" y="238"/>
                  <a:pt x="263" y="239"/>
                </a:cubicBezTo>
                <a:cubicBezTo>
                  <a:pt x="263" y="239"/>
                  <a:pt x="263" y="240"/>
                  <a:pt x="263" y="240"/>
                </a:cubicBezTo>
                <a:cubicBezTo>
                  <a:pt x="263" y="240"/>
                  <a:pt x="263" y="241"/>
                  <a:pt x="263" y="241"/>
                </a:cubicBezTo>
                <a:cubicBezTo>
                  <a:pt x="263" y="241"/>
                  <a:pt x="263" y="242"/>
                  <a:pt x="263" y="244"/>
                </a:cubicBezTo>
                <a:cubicBezTo>
                  <a:pt x="263" y="246"/>
                  <a:pt x="263" y="246"/>
                  <a:pt x="263" y="246"/>
                </a:cubicBezTo>
                <a:cubicBezTo>
                  <a:pt x="263" y="246"/>
                  <a:pt x="263" y="246"/>
                  <a:pt x="263" y="246"/>
                </a:cubicBezTo>
                <a:cubicBezTo>
                  <a:pt x="263" y="246"/>
                  <a:pt x="263" y="246"/>
                  <a:pt x="263" y="246"/>
                </a:cubicBezTo>
                <a:cubicBezTo>
                  <a:pt x="263" y="246"/>
                  <a:pt x="263" y="247"/>
                  <a:pt x="263" y="247"/>
                </a:cubicBezTo>
                <a:cubicBezTo>
                  <a:pt x="262" y="248"/>
                  <a:pt x="262" y="249"/>
                  <a:pt x="261" y="251"/>
                </a:cubicBezTo>
                <a:close/>
                <a:moveTo>
                  <a:pt x="242" y="262"/>
                </a:moveTo>
                <a:cubicBezTo>
                  <a:pt x="243" y="262"/>
                  <a:pt x="243" y="262"/>
                  <a:pt x="243" y="263"/>
                </a:cubicBezTo>
                <a:cubicBezTo>
                  <a:pt x="243" y="262"/>
                  <a:pt x="243" y="262"/>
                  <a:pt x="243" y="262"/>
                </a:cubicBezTo>
                <a:cubicBezTo>
                  <a:pt x="243" y="263"/>
                  <a:pt x="242" y="262"/>
                  <a:pt x="242" y="262"/>
                </a:cubicBezTo>
                <a:close/>
                <a:moveTo>
                  <a:pt x="204" y="252"/>
                </a:moveTo>
                <a:cubicBezTo>
                  <a:pt x="205" y="252"/>
                  <a:pt x="205" y="252"/>
                  <a:pt x="205" y="253"/>
                </a:cubicBezTo>
                <a:cubicBezTo>
                  <a:pt x="205" y="253"/>
                  <a:pt x="205" y="253"/>
                  <a:pt x="205" y="253"/>
                </a:cubicBezTo>
                <a:cubicBezTo>
                  <a:pt x="204" y="253"/>
                  <a:pt x="204" y="253"/>
                  <a:pt x="204" y="252"/>
                </a:cubicBezTo>
                <a:close/>
                <a:moveTo>
                  <a:pt x="72" y="297"/>
                </a:moveTo>
                <a:cubicBezTo>
                  <a:pt x="73" y="296"/>
                  <a:pt x="74" y="296"/>
                  <a:pt x="74" y="296"/>
                </a:cubicBezTo>
                <a:cubicBezTo>
                  <a:pt x="75" y="296"/>
                  <a:pt x="75" y="296"/>
                  <a:pt x="76" y="297"/>
                </a:cubicBezTo>
                <a:cubicBezTo>
                  <a:pt x="76" y="297"/>
                  <a:pt x="77" y="297"/>
                  <a:pt x="78" y="297"/>
                </a:cubicBezTo>
                <a:cubicBezTo>
                  <a:pt x="78" y="299"/>
                  <a:pt x="77" y="300"/>
                  <a:pt x="77" y="301"/>
                </a:cubicBezTo>
                <a:cubicBezTo>
                  <a:pt x="77" y="302"/>
                  <a:pt x="75" y="302"/>
                  <a:pt x="72" y="302"/>
                </a:cubicBezTo>
                <a:cubicBezTo>
                  <a:pt x="72" y="302"/>
                  <a:pt x="72" y="301"/>
                  <a:pt x="72" y="301"/>
                </a:cubicBezTo>
                <a:cubicBezTo>
                  <a:pt x="71" y="301"/>
                  <a:pt x="71" y="300"/>
                  <a:pt x="71" y="300"/>
                </a:cubicBezTo>
                <a:cubicBezTo>
                  <a:pt x="71" y="300"/>
                  <a:pt x="71" y="300"/>
                  <a:pt x="71" y="300"/>
                </a:cubicBezTo>
                <a:cubicBezTo>
                  <a:pt x="71" y="300"/>
                  <a:pt x="71" y="300"/>
                  <a:pt x="71" y="299"/>
                </a:cubicBezTo>
                <a:cubicBezTo>
                  <a:pt x="71" y="298"/>
                  <a:pt x="72" y="297"/>
                  <a:pt x="72" y="297"/>
                </a:cubicBezTo>
                <a:close/>
                <a:moveTo>
                  <a:pt x="170" y="116"/>
                </a:moveTo>
                <a:cubicBezTo>
                  <a:pt x="169" y="115"/>
                  <a:pt x="169" y="114"/>
                  <a:pt x="169" y="113"/>
                </a:cubicBezTo>
                <a:cubicBezTo>
                  <a:pt x="169" y="113"/>
                  <a:pt x="169" y="112"/>
                  <a:pt x="170" y="112"/>
                </a:cubicBezTo>
                <a:cubicBezTo>
                  <a:pt x="170" y="111"/>
                  <a:pt x="170" y="111"/>
                  <a:pt x="171" y="111"/>
                </a:cubicBezTo>
                <a:cubicBezTo>
                  <a:pt x="171" y="111"/>
                  <a:pt x="172" y="111"/>
                  <a:pt x="172" y="112"/>
                </a:cubicBezTo>
                <a:cubicBezTo>
                  <a:pt x="173" y="113"/>
                  <a:pt x="173" y="114"/>
                  <a:pt x="173" y="114"/>
                </a:cubicBezTo>
                <a:cubicBezTo>
                  <a:pt x="173" y="115"/>
                  <a:pt x="173" y="116"/>
                  <a:pt x="173" y="117"/>
                </a:cubicBezTo>
                <a:cubicBezTo>
                  <a:pt x="172" y="119"/>
                  <a:pt x="172" y="119"/>
                  <a:pt x="172" y="119"/>
                </a:cubicBezTo>
                <a:cubicBezTo>
                  <a:pt x="171" y="119"/>
                  <a:pt x="171" y="119"/>
                  <a:pt x="170" y="118"/>
                </a:cubicBezTo>
                <a:lnTo>
                  <a:pt x="170" y="116"/>
                </a:lnTo>
                <a:close/>
                <a:moveTo>
                  <a:pt x="173" y="49"/>
                </a:moveTo>
                <a:cubicBezTo>
                  <a:pt x="172" y="49"/>
                  <a:pt x="172" y="49"/>
                  <a:pt x="172" y="49"/>
                </a:cubicBezTo>
                <a:cubicBezTo>
                  <a:pt x="171" y="49"/>
                  <a:pt x="171" y="48"/>
                  <a:pt x="171" y="47"/>
                </a:cubicBezTo>
                <a:cubicBezTo>
                  <a:pt x="171" y="47"/>
                  <a:pt x="172" y="45"/>
                  <a:pt x="172" y="43"/>
                </a:cubicBezTo>
                <a:cubicBezTo>
                  <a:pt x="173" y="41"/>
                  <a:pt x="174" y="39"/>
                  <a:pt x="175" y="37"/>
                </a:cubicBezTo>
                <a:cubicBezTo>
                  <a:pt x="176" y="38"/>
                  <a:pt x="176" y="38"/>
                  <a:pt x="176" y="38"/>
                </a:cubicBezTo>
                <a:cubicBezTo>
                  <a:pt x="177" y="39"/>
                  <a:pt x="177" y="39"/>
                  <a:pt x="177" y="40"/>
                </a:cubicBezTo>
                <a:cubicBezTo>
                  <a:pt x="177" y="40"/>
                  <a:pt x="176" y="41"/>
                  <a:pt x="176" y="42"/>
                </a:cubicBezTo>
                <a:cubicBezTo>
                  <a:pt x="176" y="42"/>
                  <a:pt x="176" y="42"/>
                  <a:pt x="176" y="43"/>
                </a:cubicBezTo>
                <a:cubicBezTo>
                  <a:pt x="177" y="43"/>
                  <a:pt x="177" y="43"/>
                  <a:pt x="177" y="43"/>
                </a:cubicBezTo>
                <a:cubicBezTo>
                  <a:pt x="176" y="44"/>
                  <a:pt x="176" y="46"/>
                  <a:pt x="175" y="47"/>
                </a:cubicBezTo>
                <a:cubicBezTo>
                  <a:pt x="175" y="48"/>
                  <a:pt x="174" y="49"/>
                  <a:pt x="173" y="49"/>
                </a:cubicBezTo>
                <a:close/>
                <a:moveTo>
                  <a:pt x="158" y="84"/>
                </a:moveTo>
                <a:cubicBezTo>
                  <a:pt x="157" y="84"/>
                  <a:pt x="157" y="84"/>
                  <a:pt x="157" y="83"/>
                </a:cubicBezTo>
                <a:cubicBezTo>
                  <a:pt x="157" y="81"/>
                  <a:pt x="157" y="81"/>
                  <a:pt x="157" y="81"/>
                </a:cubicBezTo>
                <a:cubicBezTo>
                  <a:pt x="158" y="81"/>
                  <a:pt x="158" y="81"/>
                  <a:pt x="158" y="82"/>
                </a:cubicBezTo>
                <a:cubicBezTo>
                  <a:pt x="158" y="82"/>
                  <a:pt x="157" y="82"/>
                  <a:pt x="157" y="83"/>
                </a:cubicBezTo>
                <a:cubicBezTo>
                  <a:pt x="157" y="83"/>
                  <a:pt x="157" y="84"/>
                  <a:pt x="157" y="84"/>
                </a:cubicBezTo>
                <a:cubicBezTo>
                  <a:pt x="157" y="84"/>
                  <a:pt x="158" y="84"/>
                  <a:pt x="158" y="84"/>
                </a:cubicBezTo>
                <a:close/>
                <a:moveTo>
                  <a:pt x="188" y="20"/>
                </a:moveTo>
                <a:cubicBezTo>
                  <a:pt x="186" y="20"/>
                  <a:pt x="185" y="19"/>
                  <a:pt x="185" y="17"/>
                </a:cubicBezTo>
                <a:cubicBezTo>
                  <a:pt x="185" y="16"/>
                  <a:pt x="184" y="14"/>
                  <a:pt x="184" y="13"/>
                </a:cubicBezTo>
                <a:cubicBezTo>
                  <a:pt x="184" y="9"/>
                  <a:pt x="184" y="9"/>
                  <a:pt x="184" y="9"/>
                </a:cubicBezTo>
                <a:cubicBezTo>
                  <a:pt x="184" y="7"/>
                  <a:pt x="185" y="6"/>
                  <a:pt x="185" y="4"/>
                </a:cubicBezTo>
                <a:cubicBezTo>
                  <a:pt x="185" y="3"/>
                  <a:pt x="186" y="2"/>
                  <a:pt x="187" y="1"/>
                </a:cubicBezTo>
                <a:cubicBezTo>
                  <a:pt x="188" y="0"/>
                  <a:pt x="189" y="0"/>
                  <a:pt x="191" y="0"/>
                </a:cubicBezTo>
                <a:cubicBezTo>
                  <a:pt x="191" y="0"/>
                  <a:pt x="192" y="1"/>
                  <a:pt x="193" y="2"/>
                </a:cubicBezTo>
                <a:cubicBezTo>
                  <a:pt x="194" y="4"/>
                  <a:pt x="195" y="7"/>
                  <a:pt x="195" y="11"/>
                </a:cubicBezTo>
                <a:cubicBezTo>
                  <a:pt x="195" y="14"/>
                  <a:pt x="194" y="16"/>
                  <a:pt x="193" y="17"/>
                </a:cubicBezTo>
                <a:cubicBezTo>
                  <a:pt x="192" y="19"/>
                  <a:pt x="190" y="20"/>
                  <a:pt x="188" y="20"/>
                </a:cubicBezTo>
                <a:close/>
                <a:moveTo>
                  <a:pt x="163" y="126"/>
                </a:moveTo>
                <a:cubicBezTo>
                  <a:pt x="163" y="127"/>
                  <a:pt x="163" y="128"/>
                  <a:pt x="162" y="128"/>
                </a:cubicBezTo>
                <a:cubicBezTo>
                  <a:pt x="161" y="128"/>
                  <a:pt x="161" y="128"/>
                  <a:pt x="160" y="128"/>
                </a:cubicBezTo>
                <a:cubicBezTo>
                  <a:pt x="160" y="127"/>
                  <a:pt x="161" y="125"/>
                  <a:pt x="162" y="124"/>
                </a:cubicBezTo>
                <a:cubicBezTo>
                  <a:pt x="163" y="123"/>
                  <a:pt x="164" y="122"/>
                  <a:pt x="164" y="121"/>
                </a:cubicBezTo>
                <a:cubicBezTo>
                  <a:pt x="165" y="121"/>
                  <a:pt x="165" y="121"/>
                  <a:pt x="165" y="121"/>
                </a:cubicBezTo>
                <a:cubicBezTo>
                  <a:pt x="165" y="122"/>
                  <a:pt x="164" y="123"/>
                  <a:pt x="164" y="123"/>
                </a:cubicBezTo>
                <a:cubicBezTo>
                  <a:pt x="163" y="124"/>
                  <a:pt x="163" y="125"/>
                  <a:pt x="163" y="126"/>
                </a:cubicBezTo>
                <a:close/>
                <a:moveTo>
                  <a:pt x="164" y="109"/>
                </a:moveTo>
                <a:cubicBezTo>
                  <a:pt x="164" y="109"/>
                  <a:pt x="164" y="109"/>
                  <a:pt x="164" y="109"/>
                </a:cubicBezTo>
                <a:cubicBezTo>
                  <a:pt x="164" y="109"/>
                  <a:pt x="164" y="109"/>
                  <a:pt x="164" y="109"/>
                </a:cubicBezTo>
                <a:cubicBezTo>
                  <a:pt x="165" y="109"/>
                  <a:pt x="165" y="109"/>
                  <a:pt x="165" y="109"/>
                </a:cubicBezTo>
                <a:cubicBezTo>
                  <a:pt x="165" y="109"/>
                  <a:pt x="165" y="110"/>
                  <a:pt x="164" y="110"/>
                </a:cubicBezTo>
                <a:cubicBezTo>
                  <a:pt x="164" y="110"/>
                  <a:pt x="164" y="109"/>
                  <a:pt x="164" y="109"/>
                </a:cubicBezTo>
                <a:close/>
                <a:moveTo>
                  <a:pt x="163" y="9"/>
                </a:moveTo>
                <a:cubicBezTo>
                  <a:pt x="163" y="9"/>
                  <a:pt x="163" y="9"/>
                  <a:pt x="163" y="9"/>
                </a:cubicBezTo>
                <a:cubicBezTo>
                  <a:pt x="161" y="9"/>
                  <a:pt x="160" y="8"/>
                  <a:pt x="160" y="7"/>
                </a:cubicBezTo>
                <a:cubicBezTo>
                  <a:pt x="160" y="6"/>
                  <a:pt x="160" y="6"/>
                  <a:pt x="161" y="5"/>
                </a:cubicBezTo>
                <a:cubicBezTo>
                  <a:pt x="162" y="5"/>
                  <a:pt x="162" y="5"/>
                  <a:pt x="163" y="5"/>
                </a:cubicBezTo>
                <a:cubicBezTo>
                  <a:pt x="163" y="5"/>
                  <a:pt x="164" y="5"/>
                  <a:pt x="164" y="6"/>
                </a:cubicBezTo>
                <a:cubicBezTo>
                  <a:pt x="164" y="6"/>
                  <a:pt x="164" y="7"/>
                  <a:pt x="164" y="7"/>
                </a:cubicBezTo>
                <a:cubicBezTo>
                  <a:pt x="164" y="8"/>
                  <a:pt x="164" y="8"/>
                  <a:pt x="163" y="9"/>
                </a:cubicBezTo>
                <a:close/>
                <a:moveTo>
                  <a:pt x="183" y="151"/>
                </a:moveTo>
                <a:cubicBezTo>
                  <a:pt x="182" y="151"/>
                  <a:pt x="181" y="151"/>
                  <a:pt x="181" y="151"/>
                </a:cubicBezTo>
                <a:cubicBezTo>
                  <a:pt x="180" y="151"/>
                  <a:pt x="179" y="151"/>
                  <a:pt x="179" y="150"/>
                </a:cubicBezTo>
                <a:cubicBezTo>
                  <a:pt x="179" y="149"/>
                  <a:pt x="180" y="149"/>
                  <a:pt x="181" y="149"/>
                </a:cubicBezTo>
                <a:cubicBezTo>
                  <a:pt x="182" y="149"/>
                  <a:pt x="183" y="149"/>
                  <a:pt x="183" y="149"/>
                </a:cubicBezTo>
                <a:cubicBezTo>
                  <a:pt x="183" y="150"/>
                  <a:pt x="183" y="150"/>
                  <a:pt x="183" y="150"/>
                </a:cubicBezTo>
                <a:cubicBezTo>
                  <a:pt x="183" y="150"/>
                  <a:pt x="183" y="150"/>
                  <a:pt x="183" y="151"/>
                </a:cubicBezTo>
                <a:close/>
                <a:moveTo>
                  <a:pt x="278" y="302"/>
                </a:moveTo>
                <a:cubicBezTo>
                  <a:pt x="277" y="302"/>
                  <a:pt x="277" y="302"/>
                  <a:pt x="276" y="302"/>
                </a:cubicBezTo>
                <a:cubicBezTo>
                  <a:pt x="275" y="302"/>
                  <a:pt x="274" y="301"/>
                  <a:pt x="273" y="301"/>
                </a:cubicBezTo>
                <a:cubicBezTo>
                  <a:pt x="272" y="301"/>
                  <a:pt x="272" y="301"/>
                  <a:pt x="271" y="301"/>
                </a:cubicBezTo>
                <a:cubicBezTo>
                  <a:pt x="270" y="300"/>
                  <a:pt x="270" y="300"/>
                  <a:pt x="270" y="300"/>
                </a:cubicBezTo>
                <a:cubicBezTo>
                  <a:pt x="271" y="300"/>
                  <a:pt x="273" y="300"/>
                  <a:pt x="275" y="300"/>
                </a:cubicBezTo>
                <a:cubicBezTo>
                  <a:pt x="277" y="300"/>
                  <a:pt x="278" y="301"/>
                  <a:pt x="278" y="302"/>
                </a:cubicBezTo>
                <a:close/>
                <a:moveTo>
                  <a:pt x="340" y="335"/>
                </a:moveTo>
                <a:cubicBezTo>
                  <a:pt x="340" y="336"/>
                  <a:pt x="339" y="336"/>
                  <a:pt x="339" y="336"/>
                </a:cubicBezTo>
                <a:cubicBezTo>
                  <a:pt x="338" y="336"/>
                  <a:pt x="337" y="335"/>
                  <a:pt x="337" y="334"/>
                </a:cubicBezTo>
                <a:cubicBezTo>
                  <a:pt x="337" y="333"/>
                  <a:pt x="337" y="333"/>
                  <a:pt x="338" y="332"/>
                </a:cubicBezTo>
                <a:cubicBezTo>
                  <a:pt x="338" y="332"/>
                  <a:pt x="339" y="332"/>
                  <a:pt x="339" y="332"/>
                </a:cubicBezTo>
                <a:cubicBezTo>
                  <a:pt x="339" y="332"/>
                  <a:pt x="339" y="332"/>
                  <a:pt x="339" y="332"/>
                </a:cubicBezTo>
                <a:cubicBezTo>
                  <a:pt x="339" y="331"/>
                  <a:pt x="339" y="331"/>
                  <a:pt x="339" y="331"/>
                </a:cubicBezTo>
                <a:cubicBezTo>
                  <a:pt x="339" y="332"/>
                  <a:pt x="339" y="332"/>
                  <a:pt x="340" y="332"/>
                </a:cubicBezTo>
                <a:cubicBezTo>
                  <a:pt x="340" y="332"/>
                  <a:pt x="340" y="332"/>
                  <a:pt x="340" y="332"/>
                </a:cubicBezTo>
                <a:cubicBezTo>
                  <a:pt x="340" y="332"/>
                  <a:pt x="340" y="332"/>
                  <a:pt x="341" y="332"/>
                </a:cubicBezTo>
                <a:cubicBezTo>
                  <a:pt x="341" y="333"/>
                  <a:pt x="341" y="333"/>
                  <a:pt x="341" y="333"/>
                </a:cubicBezTo>
                <a:cubicBezTo>
                  <a:pt x="341" y="333"/>
                  <a:pt x="341" y="333"/>
                  <a:pt x="341" y="334"/>
                </a:cubicBezTo>
                <a:cubicBezTo>
                  <a:pt x="341" y="334"/>
                  <a:pt x="341" y="335"/>
                  <a:pt x="340" y="335"/>
                </a:cubicBezTo>
                <a:close/>
                <a:moveTo>
                  <a:pt x="226" y="146"/>
                </a:moveTo>
                <a:cubicBezTo>
                  <a:pt x="226" y="146"/>
                  <a:pt x="226" y="146"/>
                  <a:pt x="226" y="145"/>
                </a:cubicBezTo>
                <a:cubicBezTo>
                  <a:pt x="225" y="145"/>
                  <a:pt x="225" y="144"/>
                  <a:pt x="225" y="143"/>
                </a:cubicBezTo>
                <a:cubicBezTo>
                  <a:pt x="226" y="142"/>
                  <a:pt x="227" y="142"/>
                  <a:pt x="228" y="142"/>
                </a:cubicBezTo>
                <a:cubicBezTo>
                  <a:pt x="228" y="144"/>
                  <a:pt x="228" y="144"/>
                  <a:pt x="228" y="144"/>
                </a:cubicBezTo>
                <a:cubicBezTo>
                  <a:pt x="228" y="144"/>
                  <a:pt x="228" y="144"/>
                  <a:pt x="228" y="145"/>
                </a:cubicBezTo>
                <a:cubicBezTo>
                  <a:pt x="228" y="145"/>
                  <a:pt x="228" y="145"/>
                  <a:pt x="228" y="146"/>
                </a:cubicBezTo>
                <a:cubicBezTo>
                  <a:pt x="228" y="147"/>
                  <a:pt x="227" y="147"/>
                  <a:pt x="227" y="147"/>
                </a:cubicBezTo>
                <a:cubicBezTo>
                  <a:pt x="227" y="147"/>
                  <a:pt x="226" y="147"/>
                  <a:pt x="226" y="146"/>
                </a:cubicBezTo>
                <a:close/>
                <a:moveTo>
                  <a:pt x="197" y="149"/>
                </a:moveTo>
                <a:cubicBezTo>
                  <a:pt x="197" y="149"/>
                  <a:pt x="197" y="148"/>
                  <a:pt x="197" y="147"/>
                </a:cubicBezTo>
                <a:cubicBezTo>
                  <a:pt x="198" y="146"/>
                  <a:pt x="199" y="146"/>
                  <a:pt x="200" y="146"/>
                </a:cubicBezTo>
                <a:cubicBezTo>
                  <a:pt x="201" y="146"/>
                  <a:pt x="201" y="147"/>
                  <a:pt x="202" y="147"/>
                </a:cubicBezTo>
                <a:cubicBezTo>
                  <a:pt x="202" y="148"/>
                  <a:pt x="202" y="149"/>
                  <a:pt x="202" y="150"/>
                </a:cubicBezTo>
                <a:cubicBezTo>
                  <a:pt x="202" y="151"/>
                  <a:pt x="202" y="151"/>
                  <a:pt x="201" y="152"/>
                </a:cubicBezTo>
                <a:cubicBezTo>
                  <a:pt x="200" y="152"/>
                  <a:pt x="200" y="153"/>
                  <a:pt x="199" y="153"/>
                </a:cubicBezTo>
                <a:cubicBezTo>
                  <a:pt x="199" y="153"/>
                  <a:pt x="198" y="153"/>
                  <a:pt x="198" y="152"/>
                </a:cubicBezTo>
                <a:cubicBezTo>
                  <a:pt x="197" y="152"/>
                  <a:pt x="196" y="151"/>
                  <a:pt x="196" y="151"/>
                </a:cubicBezTo>
                <a:cubicBezTo>
                  <a:pt x="196" y="150"/>
                  <a:pt x="197" y="150"/>
                  <a:pt x="197" y="150"/>
                </a:cubicBezTo>
                <a:cubicBezTo>
                  <a:pt x="197" y="150"/>
                  <a:pt x="197" y="150"/>
                  <a:pt x="197" y="149"/>
                </a:cubicBezTo>
                <a:close/>
                <a:moveTo>
                  <a:pt x="192" y="143"/>
                </a:moveTo>
                <a:cubicBezTo>
                  <a:pt x="192" y="143"/>
                  <a:pt x="192" y="143"/>
                  <a:pt x="192" y="142"/>
                </a:cubicBezTo>
                <a:cubicBezTo>
                  <a:pt x="193" y="141"/>
                  <a:pt x="194" y="140"/>
                  <a:pt x="195" y="140"/>
                </a:cubicBezTo>
                <a:cubicBezTo>
                  <a:pt x="196" y="140"/>
                  <a:pt x="196" y="141"/>
                  <a:pt x="196" y="142"/>
                </a:cubicBezTo>
                <a:cubicBezTo>
                  <a:pt x="197" y="142"/>
                  <a:pt x="197" y="143"/>
                  <a:pt x="197" y="144"/>
                </a:cubicBezTo>
                <a:cubicBezTo>
                  <a:pt x="197" y="145"/>
                  <a:pt x="196" y="146"/>
                  <a:pt x="195" y="146"/>
                </a:cubicBezTo>
                <a:cubicBezTo>
                  <a:pt x="194" y="146"/>
                  <a:pt x="193" y="147"/>
                  <a:pt x="192" y="147"/>
                </a:cubicBezTo>
                <a:cubicBezTo>
                  <a:pt x="192" y="146"/>
                  <a:pt x="192" y="145"/>
                  <a:pt x="192" y="143"/>
                </a:cubicBezTo>
                <a:close/>
                <a:moveTo>
                  <a:pt x="186" y="125"/>
                </a:moveTo>
                <a:cubicBezTo>
                  <a:pt x="186" y="125"/>
                  <a:pt x="186" y="125"/>
                  <a:pt x="187" y="124"/>
                </a:cubicBezTo>
                <a:cubicBezTo>
                  <a:pt x="187" y="123"/>
                  <a:pt x="187" y="123"/>
                  <a:pt x="188" y="122"/>
                </a:cubicBezTo>
                <a:cubicBezTo>
                  <a:pt x="188" y="121"/>
                  <a:pt x="189" y="120"/>
                  <a:pt x="190" y="120"/>
                </a:cubicBezTo>
                <a:cubicBezTo>
                  <a:pt x="191" y="119"/>
                  <a:pt x="192" y="119"/>
                  <a:pt x="192" y="119"/>
                </a:cubicBezTo>
                <a:cubicBezTo>
                  <a:pt x="193" y="119"/>
                  <a:pt x="194" y="120"/>
                  <a:pt x="194" y="122"/>
                </a:cubicBezTo>
                <a:cubicBezTo>
                  <a:pt x="194" y="123"/>
                  <a:pt x="194" y="123"/>
                  <a:pt x="194" y="124"/>
                </a:cubicBezTo>
                <a:cubicBezTo>
                  <a:pt x="194" y="124"/>
                  <a:pt x="194" y="125"/>
                  <a:pt x="194" y="125"/>
                </a:cubicBezTo>
                <a:cubicBezTo>
                  <a:pt x="194" y="126"/>
                  <a:pt x="194" y="126"/>
                  <a:pt x="193" y="127"/>
                </a:cubicBezTo>
                <a:cubicBezTo>
                  <a:pt x="193" y="127"/>
                  <a:pt x="193" y="128"/>
                  <a:pt x="192" y="129"/>
                </a:cubicBezTo>
                <a:cubicBezTo>
                  <a:pt x="192" y="130"/>
                  <a:pt x="191" y="130"/>
                  <a:pt x="191" y="131"/>
                </a:cubicBezTo>
                <a:cubicBezTo>
                  <a:pt x="190" y="131"/>
                  <a:pt x="189" y="132"/>
                  <a:pt x="189" y="132"/>
                </a:cubicBezTo>
                <a:cubicBezTo>
                  <a:pt x="187" y="132"/>
                  <a:pt x="186" y="131"/>
                  <a:pt x="186" y="129"/>
                </a:cubicBezTo>
                <a:cubicBezTo>
                  <a:pt x="186" y="128"/>
                  <a:pt x="186" y="127"/>
                  <a:pt x="186" y="125"/>
                </a:cubicBezTo>
                <a:close/>
                <a:moveTo>
                  <a:pt x="222" y="172"/>
                </a:moveTo>
                <a:cubicBezTo>
                  <a:pt x="221" y="172"/>
                  <a:pt x="220" y="172"/>
                  <a:pt x="220" y="171"/>
                </a:cubicBezTo>
                <a:cubicBezTo>
                  <a:pt x="219" y="170"/>
                  <a:pt x="219" y="169"/>
                  <a:pt x="219" y="168"/>
                </a:cubicBezTo>
                <a:cubicBezTo>
                  <a:pt x="220" y="168"/>
                  <a:pt x="220" y="168"/>
                  <a:pt x="220" y="167"/>
                </a:cubicBezTo>
                <a:cubicBezTo>
                  <a:pt x="220" y="165"/>
                  <a:pt x="221" y="165"/>
                  <a:pt x="223" y="165"/>
                </a:cubicBezTo>
                <a:cubicBezTo>
                  <a:pt x="223" y="165"/>
                  <a:pt x="224" y="166"/>
                  <a:pt x="224" y="167"/>
                </a:cubicBezTo>
                <a:cubicBezTo>
                  <a:pt x="225" y="168"/>
                  <a:pt x="226" y="169"/>
                  <a:pt x="226" y="169"/>
                </a:cubicBezTo>
                <a:cubicBezTo>
                  <a:pt x="226" y="170"/>
                  <a:pt x="225" y="171"/>
                  <a:pt x="224" y="171"/>
                </a:cubicBezTo>
                <a:cubicBezTo>
                  <a:pt x="223" y="172"/>
                  <a:pt x="222" y="172"/>
                  <a:pt x="222" y="172"/>
                </a:cubicBezTo>
                <a:close/>
                <a:moveTo>
                  <a:pt x="150" y="164"/>
                </a:moveTo>
                <a:cubicBezTo>
                  <a:pt x="148" y="164"/>
                  <a:pt x="147" y="163"/>
                  <a:pt x="147" y="161"/>
                </a:cubicBezTo>
                <a:cubicBezTo>
                  <a:pt x="147" y="161"/>
                  <a:pt x="148" y="160"/>
                  <a:pt x="148" y="160"/>
                </a:cubicBezTo>
                <a:cubicBezTo>
                  <a:pt x="148" y="159"/>
                  <a:pt x="149" y="159"/>
                  <a:pt x="149" y="159"/>
                </a:cubicBezTo>
                <a:cubicBezTo>
                  <a:pt x="150" y="159"/>
                  <a:pt x="151" y="159"/>
                  <a:pt x="151" y="160"/>
                </a:cubicBezTo>
                <a:cubicBezTo>
                  <a:pt x="151" y="161"/>
                  <a:pt x="151" y="162"/>
                  <a:pt x="151" y="162"/>
                </a:cubicBezTo>
                <a:cubicBezTo>
                  <a:pt x="151" y="163"/>
                  <a:pt x="151" y="163"/>
                  <a:pt x="151" y="163"/>
                </a:cubicBezTo>
                <a:cubicBezTo>
                  <a:pt x="151" y="163"/>
                  <a:pt x="151" y="164"/>
                  <a:pt x="151" y="164"/>
                </a:cubicBezTo>
                <a:cubicBezTo>
                  <a:pt x="151" y="164"/>
                  <a:pt x="151" y="164"/>
                  <a:pt x="151" y="164"/>
                </a:cubicBezTo>
                <a:cubicBezTo>
                  <a:pt x="150" y="164"/>
                  <a:pt x="150" y="164"/>
                  <a:pt x="150" y="164"/>
                </a:cubicBezTo>
                <a:close/>
                <a:moveTo>
                  <a:pt x="157" y="89"/>
                </a:moveTo>
                <a:cubicBezTo>
                  <a:pt x="157" y="89"/>
                  <a:pt x="157" y="89"/>
                  <a:pt x="157" y="90"/>
                </a:cubicBezTo>
                <a:cubicBezTo>
                  <a:pt x="157" y="90"/>
                  <a:pt x="158" y="90"/>
                  <a:pt x="158" y="91"/>
                </a:cubicBezTo>
                <a:cubicBezTo>
                  <a:pt x="158" y="91"/>
                  <a:pt x="157" y="92"/>
                  <a:pt x="156" y="92"/>
                </a:cubicBezTo>
                <a:cubicBezTo>
                  <a:pt x="156" y="92"/>
                  <a:pt x="156" y="91"/>
                  <a:pt x="156" y="91"/>
                </a:cubicBezTo>
                <a:cubicBezTo>
                  <a:pt x="156" y="91"/>
                  <a:pt x="156" y="91"/>
                  <a:pt x="156" y="91"/>
                </a:cubicBezTo>
                <a:cubicBezTo>
                  <a:pt x="156" y="91"/>
                  <a:pt x="157" y="90"/>
                  <a:pt x="157" y="89"/>
                </a:cubicBezTo>
                <a:cubicBezTo>
                  <a:pt x="157" y="88"/>
                  <a:pt x="157" y="87"/>
                  <a:pt x="157" y="87"/>
                </a:cubicBezTo>
                <a:cubicBezTo>
                  <a:pt x="157" y="86"/>
                  <a:pt x="157" y="86"/>
                  <a:pt x="157" y="86"/>
                </a:cubicBezTo>
                <a:cubicBezTo>
                  <a:pt x="157" y="86"/>
                  <a:pt x="157" y="86"/>
                  <a:pt x="157" y="85"/>
                </a:cubicBezTo>
                <a:cubicBezTo>
                  <a:pt x="157" y="85"/>
                  <a:pt x="157" y="85"/>
                  <a:pt x="157" y="85"/>
                </a:cubicBezTo>
                <a:cubicBezTo>
                  <a:pt x="158" y="85"/>
                  <a:pt x="158" y="86"/>
                  <a:pt x="158" y="87"/>
                </a:cubicBezTo>
                <a:cubicBezTo>
                  <a:pt x="158" y="88"/>
                  <a:pt x="158" y="89"/>
                  <a:pt x="157" y="89"/>
                </a:cubicBezTo>
                <a:close/>
                <a:moveTo>
                  <a:pt x="95" y="20"/>
                </a:moveTo>
                <a:cubicBezTo>
                  <a:pt x="95" y="20"/>
                  <a:pt x="94" y="19"/>
                  <a:pt x="94" y="19"/>
                </a:cubicBezTo>
                <a:cubicBezTo>
                  <a:pt x="93" y="19"/>
                  <a:pt x="92" y="18"/>
                  <a:pt x="92" y="18"/>
                </a:cubicBezTo>
                <a:cubicBezTo>
                  <a:pt x="92" y="18"/>
                  <a:pt x="93" y="18"/>
                  <a:pt x="93" y="18"/>
                </a:cubicBezTo>
                <a:cubicBezTo>
                  <a:pt x="94" y="18"/>
                  <a:pt x="94" y="17"/>
                  <a:pt x="94" y="17"/>
                </a:cubicBezTo>
                <a:cubicBezTo>
                  <a:pt x="94" y="17"/>
                  <a:pt x="95" y="17"/>
                  <a:pt x="96" y="17"/>
                </a:cubicBezTo>
                <a:cubicBezTo>
                  <a:pt x="97" y="17"/>
                  <a:pt x="97" y="18"/>
                  <a:pt x="97" y="18"/>
                </a:cubicBezTo>
                <a:cubicBezTo>
                  <a:pt x="97" y="19"/>
                  <a:pt x="97" y="19"/>
                  <a:pt x="96" y="19"/>
                </a:cubicBezTo>
                <a:cubicBezTo>
                  <a:pt x="96" y="20"/>
                  <a:pt x="95" y="20"/>
                  <a:pt x="95" y="20"/>
                </a:cubicBezTo>
                <a:close/>
                <a:moveTo>
                  <a:pt x="70" y="246"/>
                </a:moveTo>
                <a:cubicBezTo>
                  <a:pt x="69" y="246"/>
                  <a:pt x="67" y="245"/>
                  <a:pt x="67" y="243"/>
                </a:cubicBezTo>
                <a:cubicBezTo>
                  <a:pt x="67" y="241"/>
                  <a:pt x="67" y="239"/>
                  <a:pt x="67" y="239"/>
                </a:cubicBezTo>
                <a:cubicBezTo>
                  <a:pt x="67" y="239"/>
                  <a:pt x="68" y="238"/>
                  <a:pt x="69" y="238"/>
                </a:cubicBezTo>
                <a:cubicBezTo>
                  <a:pt x="69" y="238"/>
                  <a:pt x="70" y="239"/>
                  <a:pt x="70" y="239"/>
                </a:cubicBezTo>
                <a:cubicBezTo>
                  <a:pt x="71" y="239"/>
                  <a:pt x="72" y="240"/>
                  <a:pt x="72" y="240"/>
                </a:cubicBezTo>
                <a:cubicBezTo>
                  <a:pt x="73" y="241"/>
                  <a:pt x="74" y="242"/>
                  <a:pt x="74" y="243"/>
                </a:cubicBezTo>
                <a:cubicBezTo>
                  <a:pt x="75" y="244"/>
                  <a:pt x="75" y="245"/>
                  <a:pt x="75" y="246"/>
                </a:cubicBezTo>
                <a:cubicBezTo>
                  <a:pt x="75" y="248"/>
                  <a:pt x="74" y="248"/>
                  <a:pt x="73" y="248"/>
                </a:cubicBezTo>
                <a:cubicBezTo>
                  <a:pt x="72" y="248"/>
                  <a:pt x="71" y="248"/>
                  <a:pt x="70" y="246"/>
                </a:cubicBezTo>
                <a:close/>
                <a:moveTo>
                  <a:pt x="13" y="104"/>
                </a:moveTo>
                <a:cubicBezTo>
                  <a:pt x="12" y="104"/>
                  <a:pt x="12" y="103"/>
                  <a:pt x="12" y="102"/>
                </a:cubicBezTo>
                <a:cubicBezTo>
                  <a:pt x="12" y="102"/>
                  <a:pt x="13" y="101"/>
                  <a:pt x="13" y="101"/>
                </a:cubicBezTo>
                <a:cubicBezTo>
                  <a:pt x="14" y="101"/>
                  <a:pt x="15" y="102"/>
                  <a:pt x="15" y="103"/>
                </a:cubicBezTo>
                <a:cubicBezTo>
                  <a:pt x="15" y="103"/>
                  <a:pt x="15" y="104"/>
                  <a:pt x="15" y="105"/>
                </a:cubicBezTo>
                <a:lnTo>
                  <a:pt x="13" y="104"/>
                </a:lnTo>
                <a:close/>
                <a:moveTo>
                  <a:pt x="48" y="322"/>
                </a:moveTo>
                <a:cubicBezTo>
                  <a:pt x="48" y="323"/>
                  <a:pt x="49" y="323"/>
                  <a:pt x="49" y="323"/>
                </a:cubicBezTo>
                <a:cubicBezTo>
                  <a:pt x="49" y="324"/>
                  <a:pt x="49" y="324"/>
                  <a:pt x="49" y="324"/>
                </a:cubicBezTo>
                <a:cubicBezTo>
                  <a:pt x="49" y="324"/>
                  <a:pt x="49" y="325"/>
                  <a:pt x="48" y="325"/>
                </a:cubicBezTo>
                <a:cubicBezTo>
                  <a:pt x="47" y="325"/>
                  <a:pt x="46" y="325"/>
                  <a:pt x="46" y="324"/>
                </a:cubicBezTo>
                <a:cubicBezTo>
                  <a:pt x="47" y="324"/>
                  <a:pt x="47" y="324"/>
                  <a:pt x="47" y="324"/>
                </a:cubicBezTo>
                <a:cubicBezTo>
                  <a:pt x="47" y="324"/>
                  <a:pt x="46" y="324"/>
                  <a:pt x="46" y="324"/>
                </a:cubicBezTo>
                <a:cubicBezTo>
                  <a:pt x="46" y="324"/>
                  <a:pt x="46" y="324"/>
                  <a:pt x="46" y="323"/>
                </a:cubicBezTo>
                <a:cubicBezTo>
                  <a:pt x="46" y="323"/>
                  <a:pt x="46" y="323"/>
                  <a:pt x="47" y="323"/>
                </a:cubicBezTo>
                <a:cubicBezTo>
                  <a:pt x="47" y="323"/>
                  <a:pt x="47" y="323"/>
                  <a:pt x="47" y="323"/>
                </a:cubicBezTo>
                <a:cubicBezTo>
                  <a:pt x="47" y="323"/>
                  <a:pt x="48" y="323"/>
                  <a:pt x="48" y="322"/>
                </a:cubicBezTo>
                <a:close/>
                <a:moveTo>
                  <a:pt x="21" y="282"/>
                </a:moveTo>
                <a:cubicBezTo>
                  <a:pt x="21" y="282"/>
                  <a:pt x="21" y="283"/>
                  <a:pt x="21" y="283"/>
                </a:cubicBezTo>
                <a:cubicBezTo>
                  <a:pt x="20" y="283"/>
                  <a:pt x="20" y="284"/>
                  <a:pt x="20" y="284"/>
                </a:cubicBezTo>
                <a:cubicBezTo>
                  <a:pt x="20" y="285"/>
                  <a:pt x="21" y="285"/>
                  <a:pt x="21" y="286"/>
                </a:cubicBezTo>
                <a:cubicBezTo>
                  <a:pt x="20" y="286"/>
                  <a:pt x="19" y="287"/>
                  <a:pt x="18" y="288"/>
                </a:cubicBezTo>
                <a:cubicBezTo>
                  <a:pt x="17" y="290"/>
                  <a:pt x="15" y="291"/>
                  <a:pt x="13" y="291"/>
                </a:cubicBezTo>
                <a:cubicBezTo>
                  <a:pt x="10" y="291"/>
                  <a:pt x="9" y="290"/>
                  <a:pt x="8" y="289"/>
                </a:cubicBezTo>
                <a:cubicBezTo>
                  <a:pt x="8" y="289"/>
                  <a:pt x="7" y="287"/>
                  <a:pt x="6" y="286"/>
                </a:cubicBezTo>
                <a:cubicBezTo>
                  <a:pt x="6" y="286"/>
                  <a:pt x="6" y="287"/>
                  <a:pt x="5" y="287"/>
                </a:cubicBezTo>
                <a:cubicBezTo>
                  <a:pt x="5" y="286"/>
                  <a:pt x="5" y="286"/>
                  <a:pt x="5" y="286"/>
                </a:cubicBezTo>
                <a:cubicBezTo>
                  <a:pt x="5" y="286"/>
                  <a:pt x="5" y="285"/>
                  <a:pt x="5" y="284"/>
                </a:cubicBezTo>
                <a:cubicBezTo>
                  <a:pt x="5" y="284"/>
                  <a:pt x="5" y="283"/>
                  <a:pt x="5" y="282"/>
                </a:cubicBezTo>
                <a:cubicBezTo>
                  <a:pt x="5" y="282"/>
                  <a:pt x="5" y="281"/>
                  <a:pt x="6" y="280"/>
                </a:cubicBezTo>
                <a:cubicBezTo>
                  <a:pt x="7" y="279"/>
                  <a:pt x="8" y="278"/>
                  <a:pt x="8" y="276"/>
                </a:cubicBezTo>
                <a:cubicBezTo>
                  <a:pt x="9" y="276"/>
                  <a:pt x="9" y="276"/>
                  <a:pt x="10" y="276"/>
                </a:cubicBezTo>
                <a:cubicBezTo>
                  <a:pt x="11" y="275"/>
                  <a:pt x="12" y="275"/>
                  <a:pt x="12" y="275"/>
                </a:cubicBezTo>
                <a:cubicBezTo>
                  <a:pt x="14" y="275"/>
                  <a:pt x="14" y="275"/>
                  <a:pt x="14" y="275"/>
                </a:cubicBezTo>
                <a:cubicBezTo>
                  <a:pt x="15" y="275"/>
                  <a:pt x="16" y="275"/>
                  <a:pt x="16" y="275"/>
                </a:cubicBezTo>
                <a:cubicBezTo>
                  <a:pt x="16" y="275"/>
                  <a:pt x="16" y="276"/>
                  <a:pt x="17" y="276"/>
                </a:cubicBezTo>
                <a:cubicBezTo>
                  <a:pt x="17" y="276"/>
                  <a:pt x="17" y="276"/>
                  <a:pt x="17" y="276"/>
                </a:cubicBezTo>
                <a:cubicBezTo>
                  <a:pt x="17" y="276"/>
                  <a:pt x="17" y="276"/>
                  <a:pt x="18" y="276"/>
                </a:cubicBezTo>
                <a:cubicBezTo>
                  <a:pt x="18" y="276"/>
                  <a:pt x="19" y="277"/>
                  <a:pt x="20" y="278"/>
                </a:cubicBezTo>
                <a:cubicBezTo>
                  <a:pt x="20" y="279"/>
                  <a:pt x="21" y="281"/>
                  <a:pt x="21" y="282"/>
                </a:cubicBezTo>
                <a:close/>
                <a:moveTo>
                  <a:pt x="1" y="215"/>
                </a:moveTo>
                <a:cubicBezTo>
                  <a:pt x="2" y="214"/>
                  <a:pt x="2" y="214"/>
                  <a:pt x="3" y="214"/>
                </a:cubicBezTo>
                <a:cubicBezTo>
                  <a:pt x="3" y="214"/>
                  <a:pt x="4" y="214"/>
                  <a:pt x="4" y="215"/>
                </a:cubicBezTo>
                <a:cubicBezTo>
                  <a:pt x="4" y="217"/>
                  <a:pt x="4" y="217"/>
                  <a:pt x="4" y="217"/>
                </a:cubicBezTo>
                <a:cubicBezTo>
                  <a:pt x="4" y="218"/>
                  <a:pt x="3" y="218"/>
                  <a:pt x="3" y="218"/>
                </a:cubicBezTo>
                <a:cubicBezTo>
                  <a:pt x="2" y="218"/>
                  <a:pt x="2" y="218"/>
                  <a:pt x="2" y="218"/>
                </a:cubicBezTo>
                <a:cubicBezTo>
                  <a:pt x="1" y="217"/>
                  <a:pt x="1" y="217"/>
                  <a:pt x="1" y="217"/>
                </a:cubicBezTo>
                <a:cubicBezTo>
                  <a:pt x="1" y="216"/>
                  <a:pt x="1" y="215"/>
                  <a:pt x="1" y="215"/>
                </a:cubicBezTo>
                <a:close/>
                <a:moveTo>
                  <a:pt x="31" y="220"/>
                </a:moveTo>
                <a:cubicBezTo>
                  <a:pt x="32" y="221"/>
                  <a:pt x="32" y="221"/>
                  <a:pt x="33" y="221"/>
                </a:cubicBezTo>
                <a:cubicBezTo>
                  <a:pt x="34" y="221"/>
                  <a:pt x="35" y="222"/>
                  <a:pt x="35" y="223"/>
                </a:cubicBezTo>
                <a:cubicBezTo>
                  <a:pt x="35" y="224"/>
                  <a:pt x="34" y="224"/>
                  <a:pt x="34" y="224"/>
                </a:cubicBezTo>
                <a:cubicBezTo>
                  <a:pt x="33" y="225"/>
                  <a:pt x="33" y="225"/>
                  <a:pt x="32" y="225"/>
                </a:cubicBezTo>
                <a:cubicBezTo>
                  <a:pt x="31" y="225"/>
                  <a:pt x="30" y="225"/>
                  <a:pt x="30" y="224"/>
                </a:cubicBezTo>
                <a:cubicBezTo>
                  <a:pt x="30" y="223"/>
                  <a:pt x="29" y="222"/>
                  <a:pt x="29" y="221"/>
                </a:cubicBezTo>
                <a:cubicBezTo>
                  <a:pt x="29" y="221"/>
                  <a:pt x="30" y="221"/>
                  <a:pt x="30" y="221"/>
                </a:cubicBezTo>
                <a:cubicBezTo>
                  <a:pt x="31" y="221"/>
                  <a:pt x="31" y="221"/>
                  <a:pt x="31" y="220"/>
                </a:cubicBezTo>
                <a:close/>
                <a:moveTo>
                  <a:pt x="4" y="60"/>
                </a:moveTo>
                <a:cubicBezTo>
                  <a:pt x="3" y="60"/>
                  <a:pt x="2" y="61"/>
                  <a:pt x="2" y="61"/>
                </a:cubicBezTo>
                <a:cubicBezTo>
                  <a:pt x="2" y="61"/>
                  <a:pt x="1" y="60"/>
                  <a:pt x="1" y="59"/>
                </a:cubicBezTo>
                <a:cubicBezTo>
                  <a:pt x="0" y="58"/>
                  <a:pt x="0" y="57"/>
                  <a:pt x="0" y="56"/>
                </a:cubicBezTo>
                <a:cubicBezTo>
                  <a:pt x="0" y="56"/>
                  <a:pt x="0" y="55"/>
                  <a:pt x="0" y="55"/>
                </a:cubicBezTo>
                <a:cubicBezTo>
                  <a:pt x="2" y="55"/>
                  <a:pt x="3" y="56"/>
                  <a:pt x="3" y="57"/>
                </a:cubicBezTo>
                <a:cubicBezTo>
                  <a:pt x="4" y="58"/>
                  <a:pt x="4" y="59"/>
                  <a:pt x="4" y="60"/>
                </a:cubicBezTo>
                <a:close/>
                <a:moveTo>
                  <a:pt x="126" y="151"/>
                </a:moveTo>
                <a:cubicBezTo>
                  <a:pt x="125" y="151"/>
                  <a:pt x="125" y="150"/>
                  <a:pt x="125" y="149"/>
                </a:cubicBezTo>
                <a:cubicBezTo>
                  <a:pt x="124" y="148"/>
                  <a:pt x="124" y="147"/>
                  <a:pt x="124" y="146"/>
                </a:cubicBezTo>
                <a:cubicBezTo>
                  <a:pt x="125" y="146"/>
                  <a:pt x="126" y="147"/>
                  <a:pt x="126" y="148"/>
                </a:cubicBezTo>
                <a:cubicBezTo>
                  <a:pt x="126" y="149"/>
                  <a:pt x="126" y="150"/>
                  <a:pt x="126" y="151"/>
                </a:cubicBezTo>
                <a:close/>
                <a:moveTo>
                  <a:pt x="136" y="82"/>
                </a:moveTo>
                <a:cubicBezTo>
                  <a:pt x="136" y="82"/>
                  <a:pt x="136" y="82"/>
                  <a:pt x="136" y="81"/>
                </a:cubicBezTo>
                <a:cubicBezTo>
                  <a:pt x="136" y="80"/>
                  <a:pt x="136" y="80"/>
                  <a:pt x="136" y="80"/>
                </a:cubicBezTo>
                <a:cubicBezTo>
                  <a:pt x="136" y="79"/>
                  <a:pt x="136" y="79"/>
                  <a:pt x="136" y="78"/>
                </a:cubicBezTo>
                <a:cubicBezTo>
                  <a:pt x="137" y="79"/>
                  <a:pt x="138" y="79"/>
                  <a:pt x="138" y="80"/>
                </a:cubicBezTo>
                <a:cubicBezTo>
                  <a:pt x="138" y="81"/>
                  <a:pt x="138" y="81"/>
                  <a:pt x="138" y="82"/>
                </a:cubicBezTo>
                <a:cubicBezTo>
                  <a:pt x="137" y="82"/>
                  <a:pt x="137" y="83"/>
                  <a:pt x="137" y="83"/>
                </a:cubicBezTo>
                <a:cubicBezTo>
                  <a:pt x="137" y="84"/>
                  <a:pt x="137" y="84"/>
                  <a:pt x="137" y="84"/>
                </a:cubicBezTo>
                <a:cubicBezTo>
                  <a:pt x="137" y="84"/>
                  <a:pt x="137" y="85"/>
                  <a:pt x="137" y="85"/>
                </a:cubicBezTo>
                <a:cubicBezTo>
                  <a:pt x="137" y="85"/>
                  <a:pt x="137" y="85"/>
                  <a:pt x="137" y="85"/>
                </a:cubicBezTo>
                <a:cubicBezTo>
                  <a:pt x="137" y="85"/>
                  <a:pt x="137" y="85"/>
                  <a:pt x="137" y="85"/>
                </a:cubicBezTo>
                <a:cubicBezTo>
                  <a:pt x="137" y="86"/>
                  <a:pt x="137" y="86"/>
                  <a:pt x="137" y="86"/>
                </a:cubicBezTo>
                <a:cubicBezTo>
                  <a:pt x="137" y="86"/>
                  <a:pt x="137" y="85"/>
                  <a:pt x="137" y="85"/>
                </a:cubicBezTo>
                <a:cubicBezTo>
                  <a:pt x="136" y="85"/>
                  <a:pt x="136" y="84"/>
                  <a:pt x="136" y="84"/>
                </a:cubicBezTo>
                <a:cubicBezTo>
                  <a:pt x="136" y="83"/>
                  <a:pt x="136" y="83"/>
                  <a:pt x="136" y="82"/>
                </a:cubicBezTo>
                <a:close/>
                <a:moveTo>
                  <a:pt x="147" y="180"/>
                </a:moveTo>
                <a:cubicBezTo>
                  <a:pt x="146" y="181"/>
                  <a:pt x="146" y="181"/>
                  <a:pt x="146" y="181"/>
                </a:cubicBezTo>
                <a:cubicBezTo>
                  <a:pt x="144" y="181"/>
                  <a:pt x="143" y="180"/>
                  <a:pt x="143" y="178"/>
                </a:cubicBezTo>
                <a:cubicBezTo>
                  <a:pt x="143" y="178"/>
                  <a:pt x="144" y="177"/>
                  <a:pt x="144" y="176"/>
                </a:cubicBezTo>
                <a:cubicBezTo>
                  <a:pt x="144" y="176"/>
                  <a:pt x="145" y="175"/>
                  <a:pt x="145" y="175"/>
                </a:cubicBezTo>
                <a:cubicBezTo>
                  <a:pt x="146" y="175"/>
                  <a:pt x="147" y="175"/>
                  <a:pt x="148" y="176"/>
                </a:cubicBezTo>
                <a:cubicBezTo>
                  <a:pt x="149" y="176"/>
                  <a:pt x="149" y="177"/>
                  <a:pt x="149" y="178"/>
                </a:cubicBezTo>
                <a:cubicBezTo>
                  <a:pt x="149" y="179"/>
                  <a:pt x="148" y="179"/>
                  <a:pt x="147" y="180"/>
                </a:cubicBezTo>
                <a:close/>
                <a:moveTo>
                  <a:pt x="115" y="98"/>
                </a:moveTo>
                <a:cubicBezTo>
                  <a:pt x="114" y="98"/>
                  <a:pt x="113" y="97"/>
                  <a:pt x="112" y="96"/>
                </a:cubicBezTo>
                <a:cubicBezTo>
                  <a:pt x="111" y="95"/>
                  <a:pt x="111" y="94"/>
                  <a:pt x="111" y="93"/>
                </a:cubicBezTo>
                <a:cubicBezTo>
                  <a:pt x="111" y="92"/>
                  <a:pt x="111" y="92"/>
                  <a:pt x="111" y="92"/>
                </a:cubicBezTo>
                <a:cubicBezTo>
                  <a:pt x="111" y="91"/>
                  <a:pt x="112" y="91"/>
                  <a:pt x="112" y="91"/>
                </a:cubicBezTo>
                <a:cubicBezTo>
                  <a:pt x="112" y="91"/>
                  <a:pt x="113" y="92"/>
                  <a:pt x="114" y="93"/>
                </a:cubicBezTo>
                <a:cubicBezTo>
                  <a:pt x="115" y="94"/>
                  <a:pt x="116" y="95"/>
                  <a:pt x="116" y="95"/>
                </a:cubicBezTo>
                <a:cubicBezTo>
                  <a:pt x="116" y="95"/>
                  <a:pt x="116" y="96"/>
                  <a:pt x="116" y="97"/>
                </a:cubicBezTo>
                <a:cubicBezTo>
                  <a:pt x="116" y="97"/>
                  <a:pt x="116" y="98"/>
                  <a:pt x="115" y="98"/>
                </a:cubicBezTo>
                <a:close/>
                <a:moveTo>
                  <a:pt x="151" y="151"/>
                </a:moveTo>
                <a:cubicBezTo>
                  <a:pt x="150" y="151"/>
                  <a:pt x="149" y="151"/>
                  <a:pt x="149" y="151"/>
                </a:cubicBezTo>
                <a:cubicBezTo>
                  <a:pt x="149" y="150"/>
                  <a:pt x="149" y="149"/>
                  <a:pt x="149" y="149"/>
                </a:cubicBezTo>
                <a:cubicBezTo>
                  <a:pt x="149" y="149"/>
                  <a:pt x="150" y="148"/>
                  <a:pt x="150" y="148"/>
                </a:cubicBezTo>
                <a:cubicBezTo>
                  <a:pt x="150" y="148"/>
                  <a:pt x="150" y="148"/>
                  <a:pt x="149" y="147"/>
                </a:cubicBezTo>
                <a:cubicBezTo>
                  <a:pt x="149" y="148"/>
                  <a:pt x="149" y="148"/>
                  <a:pt x="149" y="148"/>
                </a:cubicBezTo>
                <a:cubicBezTo>
                  <a:pt x="150" y="148"/>
                  <a:pt x="150" y="147"/>
                  <a:pt x="150" y="147"/>
                </a:cubicBezTo>
                <a:cubicBezTo>
                  <a:pt x="150" y="146"/>
                  <a:pt x="151" y="145"/>
                  <a:pt x="151" y="144"/>
                </a:cubicBezTo>
                <a:cubicBezTo>
                  <a:pt x="152" y="143"/>
                  <a:pt x="152" y="142"/>
                  <a:pt x="153" y="142"/>
                </a:cubicBezTo>
                <a:cubicBezTo>
                  <a:pt x="154" y="141"/>
                  <a:pt x="155" y="140"/>
                  <a:pt x="156" y="140"/>
                </a:cubicBezTo>
                <a:cubicBezTo>
                  <a:pt x="156" y="140"/>
                  <a:pt x="157" y="141"/>
                  <a:pt x="157" y="141"/>
                </a:cubicBezTo>
                <a:cubicBezTo>
                  <a:pt x="157" y="141"/>
                  <a:pt x="157" y="142"/>
                  <a:pt x="157" y="142"/>
                </a:cubicBezTo>
                <a:cubicBezTo>
                  <a:pt x="157" y="142"/>
                  <a:pt x="157" y="143"/>
                  <a:pt x="157" y="143"/>
                </a:cubicBezTo>
                <a:cubicBezTo>
                  <a:pt x="157" y="143"/>
                  <a:pt x="158" y="143"/>
                  <a:pt x="158" y="143"/>
                </a:cubicBezTo>
                <a:cubicBezTo>
                  <a:pt x="158" y="143"/>
                  <a:pt x="158" y="143"/>
                  <a:pt x="158" y="143"/>
                </a:cubicBezTo>
                <a:cubicBezTo>
                  <a:pt x="160" y="143"/>
                  <a:pt x="162" y="144"/>
                  <a:pt x="163" y="145"/>
                </a:cubicBezTo>
                <a:cubicBezTo>
                  <a:pt x="164" y="145"/>
                  <a:pt x="164" y="148"/>
                  <a:pt x="164" y="151"/>
                </a:cubicBezTo>
                <a:cubicBezTo>
                  <a:pt x="164" y="152"/>
                  <a:pt x="164" y="153"/>
                  <a:pt x="163" y="154"/>
                </a:cubicBezTo>
                <a:cubicBezTo>
                  <a:pt x="162" y="154"/>
                  <a:pt x="161" y="155"/>
                  <a:pt x="161" y="156"/>
                </a:cubicBezTo>
                <a:cubicBezTo>
                  <a:pt x="160" y="156"/>
                  <a:pt x="159" y="156"/>
                  <a:pt x="158" y="155"/>
                </a:cubicBezTo>
                <a:cubicBezTo>
                  <a:pt x="157" y="154"/>
                  <a:pt x="157" y="154"/>
                  <a:pt x="156" y="153"/>
                </a:cubicBezTo>
                <a:cubicBezTo>
                  <a:pt x="155" y="151"/>
                  <a:pt x="155" y="151"/>
                  <a:pt x="155" y="151"/>
                </a:cubicBezTo>
                <a:cubicBezTo>
                  <a:pt x="154" y="151"/>
                  <a:pt x="154" y="150"/>
                  <a:pt x="153" y="150"/>
                </a:cubicBezTo>
                <a:cubicBezTo>
                  <a:pt x="153" y="150"/>
                  <a:pt x="152" y="151"/>
                  <a:pt x="152" y="151"/>
                </a:cubicBezTo>
                <a:cubicBezTo>
                  <a:pt x="152" y="151"/>
                  <a:pt x="151" y="151"/>
                  <a:pt x="151" y="151"/>
                </a:cubicBezTo>
                <a:close/>
                <a:moveTo>
                  <a:pt x="58" y="152"/>
                </a:moveTo>
                <a:cubicBezTo>
                  <a:pt x="58" y="153"/>
                  <a:pt x="58" y="153"/>
                  <a:pt x="58" y="154"/>
                </a:cubicBezTo>
                <a:cubicBezTo>
                  <a:pt x="58" y="155"/>
                  <a:pt x="59" y="155"/>
                  <a:pt x="59" y="155"/>
                </a:cubicBezTo>
                <a:cubicBezTo>
                  <a:pt x="59" y="156"/>
                  <a:pt x="59" y="157"/>
                  <a:pt x="59" y="158"/>
                </a:cubicBezTo>
                <a:cubicBezTo>
                  <a:pt x="58" y="159"/>
                  <a:pt x="58" y="159"/>
                  <a:pt x="56" y="159"/>
                </a:cubicBezTo>
                <a:cubicBezTo>
                  <a:pt x="56" y="159"/>
                  <a:pt x="56" y="158"/>
                  <a:pt x="55" y="158"/>
                </a:cubicBezTo>
                <a:cubicBezTo>
                  <a:pt x="54" y="157"/>
                  <a:pt x="53" y="155"/>
                  <a:pt x="52" y="153"/>
                </a:cubicBezTo>
                <a:cubicBezTo>
                  <a:pt x="52" y="152"/>
                  <a:pt x="52" y="151"/>
                  <a:pt x="53" y="151"/>
                </a:cubicBezTo>
                <a:cubicBezTo>
                  <a:pt x="53" y="151"/>
                  <a:pt x="53" y="150"/>
                  <a:pt x="54" y="150"/>
                </a:cubicBezTo>
                <a:cubicBezTo>
                  <a:pt x="55" y="150"/>
                  <a:pt x="56" y="150"/>
                  <a:pt x="56" y="151"/>
                </a:cubicBezTo>
                <a:cubicBezTo>
                  <a:pt x="56" y="152"/>
                  <a:pt x="57" y="152"/>
                  <a:pt x="58" y="1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64" name="Freeform 64">
            <a:extLst>
              <a:ext uri="{FF2B5EF4-FFF2-40B4-BE49-F238E27FC236}">
                <a16:creationId xmlns:a16="http://schemas.microsoft.com/office/drawing/2014/main" xmlns="" id="{A1708524-8C16-402A-802B-C92251754884}"/>
              </a:ext>
            </a:extLst>
          </p:cNvPr>
          <p:cNvSpPr>
            <a:spLocks noEditPoints="1"/>
          </p:cNvSpPr>
          <p:nvPr/>
        </p:nvSpPr>
        <p:spPr bwMode="auto">
          <a:xfrm>
            <a:off x="5516809" y="1979640"/>
            <a:ext cx="645208" cy="526730"/>
          </a:xfrm>
          <a:custGeom>
            <a:avLst/>
            <a:gdLst>
              <a:gd name="T0" fmla="*/ 146 w 310"/>
              <a:gd name="T1" fmla="*/ 135 h 253"/>
              <a:gd name="T2" fmla="*/ 142 w 310"/>
              <a:gd name="T3" fmla="*/ 177 h 253"/>
              <a:gd name="T4" fmla="*/ 180 w 310"/>
              <a:gd name="T5" fmla="*/ 144 h 253"/>
              <a:gd name="T6" fmla="*/ 139 w 310"/>
              <a:gd name="T7" fmla="*/ 154 h 253"/>
              <a:gd name="T8" fmla="*/ 124 w 310"/>
              <a:gd name="T9" fmla="*/ 251 h 253"/>
              <a:gd name="T10" fmla="*/ 90 w 310"/>
              <a:gd name="T11" fmla="*/ 140 h 253"/>
              <a:gd name="T12" fmla="*/ 79 w 310"/>
              <a:gd name="T13" fmla="*/ 122 h 253"/>
              <a:gd name="T14" fmla="*/ 133 w 310"/>
              <a:gd name="T15" fmla="*/ 159 h 253"/>
              <a:gd name="T16" fmla="*/ 122 w 310"/>
              <a:gd name="T17" fmla="*/ 189 h 253"/>
              <a:gd name="T18" fmla="*/ 96 w 310"/>
              <a:gd name="T19" fmla="*/ 175 h 253"/>
              <a:gd name="T20" fmla="*/ 113 w 310"/>
              <a:gd name="T21" fmla="*/ 158 h 253"/>
              <a:gd name="T22" fmla="*/ 128 w 310"/>
              <a:gd name="T23" fmla="*/ 132 h 253"/>
              <a:gd name="T24" fmla="*/ 180 w 310"/>
              <a:gd name="T25" fmla="*/ 119 h 253"/>
              <a:gd name="T26" fmla="*/ 301 w 310"/>
              <a:gd name="T27" fmla="*/ 145 h 253"/>
              <a:gd name="T28" fmla="*/ 249 w 310"/>
              <a:gd name="T29" fmla="*/ 127 h 253"/>
              <a:gd name="T30" fmla="*/ 246 w 310"/>
              <a:gd name="T31" fmla="*/ 138 h 253"/>
              <a:gd name="T32" fmla="*/ 295 w 310"/>
              <a:gd name="T33" fmla="*/ 139 h 253"/>
              <a:gd name="T34" fmla="*/ 306 w 310"/>
              <a:gd name="T35" fmla="*/ 171 h 253"/>
              <a:gd name="T36" fmla="*/ 266 w 310"/>
              <a:gd name="T37" fmla="*/ 99 h 253"/>
              <a:gd name="T38" fmla="*/ 196 w 310"/>
              <a:gd name="T39" fmla="*/ 128 h 253"/>
              <a:gd name="T40" fmla="*/ 213 w 310"/>
              <a:gd name="T41" fmla="*/ 95 h 253"/>
              <a:gd name="T42" fmla="*/ 180 w 310"/>
              <a:gd name="T43" fmla="*/ 107 h 253"/>
              <a:gd name="T44" fmla="*/ 171 w 310"/>
              <a:gd name="T45" fmla="*/ 111 h 253"/>
              <a:gd name="T46" fmla="*/ 158 w 310"/>
              <a:gd name="T47" fmla="*/ 118 h 253"/>
              <a:gd name="T48" fmla="*/ 138 w 310"/>
              <a:gd name="T49" fmla="*/ 114 h 253"/>
              <a:gd name="T50" fmla="*/ 131 w 310"/>
              <a:gd name="T51" fmla="*/ 124 h 253"/>
              <a:gd name="T52" fmla="*/ 115 w 310"/>
              <a:gd name="T53" fmla="*/ 130 h 253"/>
              <a:gd name="T54" fmla="*/ 101 w 310"/>
              <a:gd name="T55" fmla="*/ 125 h 253"/>
              <a:gd name="T56" fmla="*/ 114 w 310"/>
              <a:gd name="T57" fmla="*/ 115 h 253"/>
              <a:gd name="T58" fmla="*/ 103 w 310"/>
              <a:gd name="T59" fmla="*/ 103 h 253"/>
              <a:gd name="T60" fmla="*/ 111 w 310"/>
              <a:gd name="T61" fmla="*/ 99 h 253"/>
              <a:gd name="T62" fmla="*/ 127 w 310"/>
              <a:gd name="T63" fmla="*/ 74 h 253"/>
              <a:gd name="T64" fmla="*/ 144 w 310"/>
              <a:gd name="T65" fmla="*/ 80 h 253"/>
              <a:gd name="T66" fmla="*/ 151 w 310"/>
              <a:gd name="T67" fmla="*/ 56 h 253"/>
              <a:gd name="T68" fmla="*/ 174 w 310"/>
              <a:gd name="T69" fmla="*/ 47 h 253"/>
              <a:gd name="T70" fmla="*/ 196 w 310"/>
              <a:gd name="T71" fmla="*/ 53 h 253"/>
              <a:gd name="T72" fmla="*/ 180 w 310"/>
              <a:gd name="T73" fmla="*/ 68 h 253"/>
              <a:gd name="T74" fmla="*/ 162 w 310"/>
              <a:gd name="T75" fmla="*/ 78 h 253"/>
              <a:gd name="T76" fmla="*/ 175 w 310"/>
              <a:gd name="T77" fmla="*/ 75 h 253"/>
              <a:gd name="T78" fmla="*/ 199 w 310"/>
              <a:gd name="T79" fmla="*/ 74 h 253"/>
              <a:gd name="T80" fmla="*/ 208 w 310"/>
              <a:gd name="T81" fmla="*/ 90 h 253"/>
              <a:gd name="T82" fmla="*/ 192 w 310"/>
              <a:gd name="T83" fmla="*/ 109 h 253"/>
              <a:gd name="T84" fmla="*/ 203 w 310"/>
              <a:gd name="T85" fmla="*/ 135 h 253"/>
              <a:gd name="T86" fmla="*/ 111 w 310"/>
              <a:gd name="T87" fmla="*/ 113 h 253"/>
              <a:gd name="T88" fmla="*/ 170 w 310"/>
              <a:gd name="T89" fmla="*/ 31 h 253"/>
              <a:gd name="T90" fmla="*/ 143 w 310"/>
              <a:gd name="T91" fmla="*/ 79 h 253"/>
              <a:gd name="T92" fmla="*/ 121 w 310"/>
              <a:gd name="T93" fmla="*/ 77 h 253"/>
              <a:gd name="T94" fmla="*/ 128 w 310"/>
              <a:gd name="T95" fmla="*/ 74 h 253"/>
              <a:gd name="T96" fmla="*/ 217 w 310"/>
              <a:gd name="T97" fmla="*/ 55 h 253"/>
              <a:gd name="T98" fmla="*/ 232 w 310"/>
              <a:gd name="T99" fmla="*/ 10 h 253"/>
              <a:gd name="T100" fmla="*/ 178 w 310"/>
              <a:gd name="T101" fmla="*/ 34 h 253"/>
              <a:gd name="T102" fmla="*/ 201 w 310"/>
              <a:gd name="T103" fmla="*/ 45 h 253"/>
              <a:gd name="T104" fmla="*/ 51 w 310"/>
              <a:gd name="T105" fmla="*/ 197 h 253"/>
              <a:gd name="T106" fmla="*/ 47 w 310"/>
              <a:gd name="T107" fmla="*/ 156 h 253"/>
              <a:gd name="T108" fmla="*/ 64 w 310"/>
              <a:gd name="T109" fmla="*/ 149 h 253"/>
              <a:gd name="T110" fmla="*/ 59 w 310"/>
              <a:gd name="T111" fmla="*/ 176 h 253"/>
              <a:gd name="T112" fmla="*/ 56 w 310"/>
              <a:gd name="T113" fmla="*/ 168 h 253"/>
              <a:gd name="T114" fmla="*/ 79 w 310"/>
              <a:gd name="T115" fmla="*/ 166 h 253"/>
              <a:gd name="T116" fmla="*/ 115 w 310"/>
              <a:gd name="T117" fmla="*/ 64 h 253"/>
              <a:gd name="T118" fmla="*/ 51 w 310"/>
              <a:gd name="T119" fmla="*/ 127 h 253"/>
              <a:gd name="T120" fmla="*/ 100 w 310"/>
              <a:gd name="T121" fmla="*/ 109 h 253"/>
              <a:gd name="T122" fmla="*/ 55 w 310"/>
              <a:gd name="T123" fmla="*/ 3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 h="253">
                <a:moveTo>
                  <a:pt x="141" y="118"/>
                </a:moveTo>
                <a:cubicBezTo>
                  <a:pt x="140" y="118"/>
                  <a:pt x="140" y="118"/>
                  <a:pt x="140" y="117"/>
                </a:cubicBezTo>
                <a:cubicBezTo>
                  <a:pt x="140" y="117"/>
                  <a:pt x="140" y="117"/>
                  <a:pt x="140" y="117"/>
                </a:cubicBezTo>
                <a:cubicBezTo>
                  <a:pt x="141" y="117"/>
                  <a:pt x="141" y="117"/>
                  <a:pt x="141" y="117"/>
                </a:cubicBezTo>
                <a:cubicBezTo>
                  <a:pt x="141" y="118"/>
                  <a:pt x="141" y="118"/>
                  <a:pt x="141" y="118"/>
                </a:cubicBezTo>
                <a:close/>
                <a:moveTo>
                  <a:pt x="145" y="118"/>
                </a:moveTo>
                <a:cubicBezTo>
                  <a:pt x="144" y="118"/>
                  <a:pt x="144" y="118"/>
                  <a:pt x="143" y="118"/>
                </a:cubicBezTo>
                <a:cubicBezTo>
                  <a:pt x="143" y="118"/>
                  <a:pt x="143" y="118"/>
                  <a:pt x="142" y="118"/>
                </a:cubicBezTo>
                <a:cubicBezTo>
                  <a:pt x="144" y="118"/>
                  <a:pt x="144" y="118"/>
                  <a:pt x="144" y="118"/>
                </a:cubicBezTo>
                <a:cubicBezTo>
                  <a:pt x="144" y="118"/>
                  <a:pt x="145" y="118"/>
                  <a:pt x="145" y="118"/>
                </a:cubicBezTo>
                <a:cubicBezTo>
                  <a:pt x="145" y="118"/>
                  <a:pt x="145" y="118"/>
                  <a:pt x="145" y="118"/>
                </a:cubicBezTo>
                <a:close/>
                <a:moveTo>
                  <a:pt x="139" y="124"/>
                </a:moveTo>
                <a:cubicBezTo>
                  <a:pt x="139" y="124"/>
                  <a:pt x="140" y="124"/>
                  <a:pt x="140" y="124"/>
                </a:cubicBezTo>
                <a:cubicBezTo>
                  <a:pt x="140" y="124"/>
                  <a:pt x="140" y="125"/>
                  <a:pt x="141" y="125"/>
                </a:cubicBezTo>
                <a:cubicBezTo>
                  <a:pt x="140" y="125"/>
                  <a:pt x="140" y="125"/>
                  <a:pt x="139" y="124"/>
                </a:cubicBezTo>
                <a:cubicBezTo>
                  <a:pt x="139" y="124"/>
                  <a:pt x="138" y="124"/>
                  <a:pt x="138" y="124"/>
                </a:cubicBezTo>
                <a:lnTo>
                  <a:pt x="139" y="124"/>
                </a:lnTo>
                <a:close/>
                <a:moveTo>
                  <a:pt x="142" y="127"/>
                </a:moveTo>
                <a:cubicBezTo>
                  <a:pt x="142" y="127"/>
                  <a:pt x="143" y="127"/>
                  <a:pt x="143" y="128"/>
                </a:cubicBezTo>
                <a:cubicBezTo>
                  <a:pt x="143" y="128"/>
                  <a:pt x="143" y="128"/>
                  <a:pt x="142" y="128"/>
                </a:cubicBezTo>
                <a:cubicBezTo>
                  <a:pt x="142" y="128"/>
                  <a:pt x="142" y="128"/>
                  <a:pt x="142" y="127"/>
                </a:cubicBezTo>
                <a:cubicBezTo>
                  <a:pt x="142" y="127"/>
                  <a:pt x="142" y="127"/>
                  <a:pt x="142" y="127"/>
                </a:cubicBezTo>
                <a:cubicBezTo>
                  <a:pt x="142" y="127"/>
                  <a:pt x="142" y="127"/>
                  <a:pt x="142" y="127"/>
                </a:cubicBezTo>
                <a:close/>
                <a:moveTo>
                  <a:pt x="146" y="135"/>
                </a:moveTo>
                <a:cubicBezTo>
                  <a:pt x="146" y="135"/>
                  <a:pt x="146" y="135"/>
                  <a:pt x="146" y="136"/>
                </a:cubicBezTo>
                <a:cubicBezTo>
                  <a:pt x="146" y="136"/>
                  <a:pt x="146" y="136"/>
                  <a:pt x="145" y="136"/>
                </a:cubicBezTo>
                <a:cubicBezTo>
                  <a:pt x="145" y="137"/>
                  <a:pt x="145" y="137"/>
                  <a:pt x="145" y="138"/>
                </a:cubicBezTo>
                <a:cubicBezTo>
                  <a:pt x="145" y="138"/>
                  <a:pt x="145" y="139"/>
                  <a:pt x="145" y="139"/>
                </a:cubicBezTo>
                <a:cubicBezTo>
                  <a:pt x="145" y="140"/>
                  <a:pt x="144" y="140"/>
                  <a:pt x="143" y="141"/>
                </a:cubicBezTo>
                <a:cubicBezTo>
                  <a:pt x="142" y="142"/>
                  <a:pt x="141" y="142"/>
                  <a:pt x="140" y="142"/>
                </a:cubicBezTo>
                <a:cubicBezTo>
                  <a:pt x="139" y="142"/>
                  <a:pt x="138" y="141"/>
                  <a:pt x="137" y="140"/>
                </a:cubicBezTo>
                <a:cubicBezTo>
                  <a:pt x="137" y="139"/>
                  <a:pt x="136" y="138"/>
                  <a:pt x="136" y="138"/>
                </a:cubicBezTo>
                <a:cubicBezTo>
                  <a:pt x="136" y="137"/>
                  <a:pt x="136" y="137"/>
                  <a:pt x="136" y="136"/>
                </a:cubicBezTo>
                <a:cubicBezTo>
                  <a:pt x="136" y="136"/>
                  <a:pt x="136" y="136"/>
                  <a:pt x="136" y="135"/>
                </a:cubicBezTo>
                <a:cubicBezTo>
                  <a:pt x="136" y="135"/>
                  <a:pt x="136" y="135"/>
                  <a:pt x="136" y="135"/>
                </a:cubicBezTo>
                <a:cubicBezTo>
                  <a:pt x="136" y="135"/>
                  <a:pt x="137" y="134"/>
                  <a:pt x="137" y="133"/>
                </a:cubicBezTo>
                <a:cubicBezTo>
                  <a:pt x="138" y="132"/>
                  <a:pt x="139" y="132"/>
                  <a:pt x="141" y="132"/>
                </a:cubicBezTo>
                <a:cubicBezTo>
                  <a:pt x="142" y="132"/>
                  <a:pt x="142" y="132"/>
                  <a:pt x="143" y="132"/>
                </a:cubicBezTo>
                <a:cubicBezTo>
                  <a:pt x="143" y="133"/>
                  <a:pt x="143" y="133"/>
                  <a:pt x="144" y="133"/>
                </a:cubicBezTo>
                <a:cubicBezTo>
                  <a:pt x="144" y="134"/>
                  <a:pt x="144" y="134"/>
                  <a:pt x="144" y="134"/>
                </a:cubicBezTo>
                <a:cubicBezTo>
                  <a:pt x="145" y="135"/>
                  <a:pt x="145" y="135"/>
                  <a:pt x="146" y="135"/>
                </a:cubicBezTo>
                <a:close/>
                <a:moveTo>
                  <a:pt x="140" y="153"/>
                </a:moveTo>
                <a:cubicBezTo>
                  <a:pt x="140" y="153"/>
                  <a:pt x="140" y="153"/>
                  <a:pt x="140" y="153"/>
                </a:cubicBezTo>
                <a:cubicBezTo>
                  <a:pt x="140" y="153"/>
                  <a:pt x="140" y="153"/>
                  <a:pt x="140" y="153"/>
                </a:cubicBezTo>
                <a:cubicBezTo>
                  <a:pt x="141" y="153"/>
                  <a:pt x="141" y="153"/>
                  <a:pt x="141" y="153"/>
                </a:cubicBezTo>
                <a:cubicBezTo>
                  <a:pt x="141" y="153"/>
                  <a:pt x="141" y="154"/>
                  <a:pt x="140" y="154"/>
                </a:cubicBezTo>
                <a:lnTo>
                  <a:pt x="140" y="153"/>
                </a:lnTo>
                <a:close/>
                <a:moveTo>
                  <a:pt x="142" y="177"/>
                </a:moveTo>
                <a:cubicBezTo>
                  <a:pt x="143" y="178"/>
                  <a:pt x="143" y="178"/>
                  <a:pt x="143" y="178"/>
                </a:cubicBezTo>
                <a:cubicBezTo>
                  <a:pt x="143" y="179"/>
                  <a:pt x="143" y="179"/>
                  <a:pt x="142" y="179"/>
                </a:cubicBezTo>
                <a:cubicBezTo>
                  <a:pt x="142" y="179"/>
                  <a:pt x="142" y="179"/>
                  <a:pt x="142" y="179"/>
                </a:cubicBezTo>
                <a:cubicBezTo>
                  <a:pt x="142" y="178"/>
                  <a:pt x="142" y="178"/>
                  <a:pt x="142" y="177"/>
                </a:cubicBezTo>
                <a:close/>
                <a:moveTo>
                  <a:pt x="160" y="121"/>
                </a:moveTo>
                <a:cubicBezTo>
                  <a:pt x="160" y="120"/>
                  <a:pt x="159" y="120"/>
                  <a:pt x="159" y="119"/>
                </a:cubicBezTo>
                <a:cubicBezTo>
                  <a:pt x="159" y="118"/>
                  <a:pt x="159" y="118"/>
                  <a:pt x="159" y="117"/>
                </a:cubicBezTo>
                <a:cubicBezTo>
                  <a:pt x="159" y="117"/>
                  <a:pt x="159" y="118"/>
                  <a:pt x="160" y="119"/>
                </a:cubicBezTo>
                <a:cubicBezTo>
                  <a:pt x="160" y="119"/>
                  <a:pt x="160" y="120"/>
                  <a:pt x="160" y="121"/>
                </a:cubicBezTo>
                <a:close/>
                <a:moveTo>
                  <a:pt x="164" y="134"/>
                </a:moveTo>
                <a:cubicBezTo>
                  <a:pt x="164" y="134"/>
                  <a:pt x="165" y="134"/>
                  <a:pt x="165" y="135"/>
                </a:cubicBezTo>
                <a:cubicBezTo>
                  <a:pt x="165" y="135"/>
                  <a:pt x="164" y="135"/>
                  <a:pt x="164" y="135"/>
                </a:cubicBezTo>
                <a:cubicBezTo>
                  <a:pt x="164" y="135"/>
                  <a:pt x="163" y="135"/>
                  <a:pt x="163" y="135"/>
                </a:cubicBezTo>
                <a:cubicBezTo>
                  <a:pt x="163" y="135"/>
                  <a:pt x="164" y="135"/>
                  <a:pt x="164" y="134"/>
                </a:cubicBezTo>
                <a:close/>
                <a:moveTo>
                  <a:pt x="180" y="197"/>
                </a:moveTo>
                <a:cubicBezTo>
                  <a:pt x="181" y="197"/>
                  <a:pt x="181" y="198"/>
                  <a:pt x="181" y="198"/>
                </a:cubicBezTo>
                <a:cubicBezTo>
                  <a:pt x="181" y="198"/>
                  <a:pt x="181" y="198"/>
                  <a:pt x="181" y="199"/>
                </a:cubicBezTo>
                <a:cubicBezTo>
                  <a:pt x="181" y="200"/>
                  <a:pt x="181" y="200"/>
                  <a:pt x="180" y="200"/>
                </a:cubicBezTo>
                <a:cubicBezTo>
                  <a:pt x="180" y="200"/>
                  <a:pt x="180" y="200"/>
                  <a:pt x="180" y="199"/>
                </a:cubicBezTo>
                <a:cubicBezTo>
                  <a:pt x="180" y="199"/>
                  <a:pt x="180" y="199"/>
                  <a:pt x="180" y="198"/>
                </a:cubicBezTo>
                <a:lnTo>
                  <a:pt x="180" y="197"/>
                </a:lnTo>
                <a:close/>
                <a:moveTo>
                  <a:pt x="181" y="141"/>
                </a:moveTo>
                <a:cubicBezTo>
                  <a:pt x="181" y="142"/>
                  <a:pt x="181" y="142"/>
                  <a:pt x="181" y="143"/>
                </a:cubicBezTo>
                <a:cubicBezTo>
                  <a:pt x="181" y="143"/>
                  <a:pt x="180" y="143"/>
                  <a:pt x="180" y="144"/>
                </a:cubicBezTo>
                <a:cubicBezTo>
                  <a:pt x="180" y="143"/>
                  <a:pt x="180" y="143"/>
                  <a:pt x="180" y="142"/>
                </a:cubicBezTo>
                <a:cubicBezTo>
                  <a:pt x="180" y="142"/>
                  <a:pt x="181" y="141"/>
                  <a:pt x="181" y="141"/>
                </a:cubicBezTo>
                <a:close/>
                <a:moveTo>
                  <a:pt x="146" y="126"/>
                </a:moveTo>
                <a:cubicBezTo>
                  <a:pt x="146" y="126"/>
                  <a:pt x="146" y="126"/>
                  <a:pt x="146" y="126"/>
                </a:cubicBezTo>
                <a:cubicBezTo>
                  <a:pt x="147" y="126"/>
                  <a:pt x="148" y="126"/>
                  <a:pt x="148" y="127"/>
                </a:cubicBezTo>
                <a:cubicBezTo>
                  <a:pt x="147" y="127"/>
                  <a:pt x="146" y="127"/>
                  <a:pt x="146" y="126"/>
                </a:cubicBezTo>
                <a:close/>
                <a:moveTo>
                  <a:pt x="149" y="191"/>
                </a:moveTo>
                <a:cubicBezTo>
                  <a:pt x="149" y="191"/>
                  <a:pt x="149" y="190"/>
                  <a:pt x="149" y="190"/>
                </a:cubicBezTo>
                <a:cubicBezTo>
                  <a:pt x="149" y="190"/>
                  <a:pt x="149" y="190"/>
                  <a:pt x="150" y="191"/>
                </a:cubicBezTo>
                <a:cubicBezTo>
                  <a:pt x="150" y="191"/>
                  <a:pt x="150" y="192"/>
                  <a:pt x="149" y="192"/>
                </a:cubicBezTo>
                <a:cubicBezTo>
                  <a:pt x="149" y="192"/>
                  <a:pt x="149" y="191"/>
                  <a:pt x="149" y="191"/>
                </a:cubicBezTo>
                <a:close/>
                <a:moveTo>
                  <a:pt x="157" y="141"/>
                </a:moveTo>
                <a:cubicBezTo>
                  <a:pt x="157" y="141"/>
                  <a:pt x="157" y="141"/>
                  <a:pt x="157" y="141"/>
                </a:cubicBezTo>
                <a:cubicBezTo>
                  <a:pt x="158" y="141"/>
                  <a:pt x="158" y="141"/>
                  <a:pt x="158" y="141"/>
                </a:cubicBezTo>
                <a:cubicBezTo>
                  <a:pt x="156" y="142"/>
                  <a:pt x="156" y="142"/>
                  <a:pt x="156" y="142"/>
                </a:cubicBezTo>
                <a:cubicBezTo>
                  <a:pt x="156" y="142"/>
                  <a:pt x="155" y="142"/>
                  <a:pt x="155" y="143"/>
                </a:cubicBezTo>
                <a:cubicBezTo>
                  <a:pt x="154" y="143"/>
                  <a:pt x="154" y="142"/>
                  <a:pt x="154" y="142"/>
                </a:cubicBezTo>
                <a:cubicBezTo>
                  <a:pt x="154" y="142"/>
                  <a:pt x="155" y="142"/>
                  <a:pt x="155" y="141"/>
                </a:cubicBezTo>
                <a:cubicBezTo>
                  <a:pt x="156" y="141"/>
                  <a:pt x="156" y="141"/>
                  <a:pt x="157" y="141"/>
                </a:cubicBezTo>
                <a:close/>
                <a:moveTo>
                  <a:pt x="139" y="154"/>
                </a:moveTo>
                <a:cubicBezTo>
                  <a:pt x="139" y="155"/>
                  <a:pt x="139" y="155"/>
                  <a:pt x="138" y="155"/>
                </a:cubicBezTo>
                <a:cubicBezTo>
                  <a:pt x="138" y="155"/>
                  <a:pt x="138" y="155"/>
                  <a:pt x="137" y="155"/>
                </a:cubicBezTo>
                <a:cubicBezTo>
                  <a:pt x="138" y="154"/>
                  <a:pt x="138" y="154"/>
                  <a:pt x="138" y="154"/>
                </a:cubicBezTo>
                <a:cubicBezTo>
                  <a:pt x="138" y="154"/>
                  <a:pt x="138" y="154"/>
                  <a:pt x="139" y="154"/>
                </a:cubicBezTo>
                <a:cubicBezTo>
                  <a:pt x="139" y="154"/>
                  <a:pt x="139" y="154"/>
                  <a:pt x="139" y="154"/>
                </a:cubicBezTo>
                <a:close/>
                <a:moveTo>
                  <a:pt x="136" y="124"/>
                </a:moveTo>
                <a:cubicBezTo>
                  <a:pt x="136" y="125"/>
                  <a:pt x="136" y="125"/>
                  <a:pt x="136" y="125"/>
                </a:cubicBezTo>
                <a:cubicBezTo>
                  <a:pt x="135" y="125"/>
                  <a:pt x="135" y="125"/>
                  <a:pt x="135" y="125"/>
                </a:cubicBezTo>
                <a:cubicBezTo>
                  <a:pt x="135" y="124"/>
                  <a:pt x="135" y="124"/>
                  <a:pt x="136" y="124"/>
                </a:cubicBezTo>
                <a:cubicBezTo>
                  <a:pt x="136" y="124"/>
                  <a:pt x="136" y="124"/>
                  <a:pt x="136" y="124"/>
                </a:cubicBezTo>
                <a:close/>
                <a:moveTo>
                  <a:pt x="125" y="203"/>
                </a:moveTo>
                <a:cubicBezTo>
                  <a:pt x="126" y="203"/>
                  <a:pt x="126" y="203"/>
                  <a:pt x="126" y="204"/>
                </a:cubicBezTo>
                <a:cubicBezTo>
                  <a:pt x="126" y="204"/>
                  <a:pt x="126" y="205"/>
                  <a:pt x="125" y="205"/>
                </a:cubicBezTo>
                <a:cubicBezTo>
                  <a:pt x="125" y="205"/>
                  <a:pt x="125" y="205"/>
                  <a:pt x="124" y="205"/>
                </a:cubicBezTo>
                <a:cubicBezTo>
                  <a:pt x="124" y="204"/>
                  <a:pt x="124" y="204"/>
                  <a:pt x="124" y="204"/>
                </a:cubicBezTo>
                <a:cubicBezTo>
                  <a:pt x="124" y="204"/>
                  <a:pt x="124" y="203"/>
                  <a:pt x="125" y="203"/>
                </a:cubicBezTo>
                <a:close/>
                <a:moveTo>
                  <a:pt x="139" y="156"/>
                </a:moveTo>
                <a:cubicBezTo>
                  <a:pt x="139" y="156"/>
                  <a:pt x="140" y="156"/>
                  <a:pt x="140" y="157"/>
                </a:cubicBezTo>
                <a:cubicBezTo>
                  <a:pt x="140" y="157"/>
                  <a:pt x="139" y="158"/>
                  <a:pt x="138" y="158"/>
                </a:cubicBezTo>
                <a:cubicBezTo>
                  <a:pt x="138" y="158"/>
                  <a:pt x="138" y="157"/>
                  <a:pt x="137" y="157"/>
                </a:cubicBezTo>
                <a:cubicBezTo>
                  <a:pt x="137" y="156"/>
                  <a:pt x="138" y="156"/>
                  <a:pt x="138" y="156"/>
                </a:cubicBezTo>
                <a:cubicBezTo>
                  <a:pt x="138" y="156"/>
                  <a:pt x="139" y="156"/>
                  <a:pt x="139" y="156"/>
                </a:cubicBezTo>
                <a:close/>
                <a:moveTo>
                  <a:pt x="124" y="250"/>
                </a:moveTo>
                <a:cubicBezTo>
                  <a:pt x="125" y="250"/>
                  <a:pt x="125" y="250"/>
                  <a:pt x="125" y="251"/>
                </a:cubicBezTo>
                <a:cubicBezTo>
                  <a:pt x="126" y="251"/>
                  <a:pt x="126" y="252"/>
                  <a:pt x="126" y="252"/>
                </a:cubicBezTo>
                <a:cubicBezTo>
                  <a:pt x="126" y="252"/>
                  <a:pt x="126" y="253"/>
                  <a:pt x="125" y="253"/>
                </a:cubicBezTo>
                <a:cubicBezTo>
                  <a:pt x="125" y="253"/>
                  <a:pt x="125" y="252"/>
                  <a:pt x="125" y="252"/>
                </a:cubicBezTo>
                <a:cubicBezTo>
                  <a:pt x="124" y="252"/>
                  <a:pt x="124" y="252"/>
                  <a:pt x="124" y="251"/>
                </a:cubicBezTo>
                <a:cubicBezTo>
                  <a:pt x="124" y="251"/>
                  <a:pt x="124" y="251"/>
                  <a:pt x="124" y="250"/>
                </a:cubicBezTo>
                <a:cubicBezTo>
                  <a:pt x="124" y="250"/>
                  <a:pt x="124" y="250"/>
                  <a:pt x="124" y="250"/>
                </a:cubicBezTo>
                <a:close/>
                <a:moveTo>
                  <a:pt x="92" y="159"/>
                </a:moveTo>
                <a:cubicBezTo>
                  <a:pt x="92" y="159"/>
                  <a:pt x="93" y="159"/>
                  <a:pt x="93" y="160"/>
                </a:cubicBezTo>
                <a:cubicBezTo>
                  <a:pt x="93" y="161"/>
                  <a:pt x="93" y="161"/>
                  <a:pt x="92" y="161"/>
                </a:cubicBezTo>
                <a:cubicBezTo>
                  <a:pt x="91" y="161"/>
                  <a:pt x="91" y="160"/>
                  <a:pt x="91" y="160"/>
                </a:cubicBezTo>
                <a:lnTo>
                  <a:pt x="92" y="159"/>
                </a:lnTo>
                <a:close/>
                <a:moveTo>
                  <a:pt x="98" y="193"/>
                </a:moveTo>
                <a:cubicBezTo>
                  <a:pt x="99" y="193"/>
                  <a:pt x="99" y="193"/>
                  <a:pt x="99" y="193"/>
                </a:cubicBezTo>
                <a:cubicBezTo>
                  <a:pt x="99" y="193"/>
                  <a:pt x="99" y="193"/>
                  <a:pt x="99" y="193"/>
                </a:cubicBezTo>
                <a:cubicBezTo>
                  <a:pt x="100" y="193"/>
                  <a:pt x="100" y="193"/>
                  <a:pt x="100" y="194"/>
                </a:cubicBezTo>
                <a:cubicBezTo>
                  <a:pt x="100" y="194"/>
                  <a:pt x="100" y="194"/>
                  <a:pt x="100" y="194"/>
                </a:cubicBezTo>
                <a:cubicBezTo>
                  <a:pt x="99" y="195"/>
                  <a:pt x="99" y="195"/>
                  <a:pt x="99" y="195"/>
                </a:cubicBezTo>
                <a:cubicBezTo>
                  <a:pt x="98" y="195"/>
                  <a:pt x="98" y="194"/>
                  <a:pt x="98" y="194"/>
                </a:cubicBezTo>
                <a:cubicBezTo>
                  <a:pt x="98" y="193"/>
                  <a:pt x="98" y="193"/>
                  <a:pt x="98" y="193"/>
                </a:cubicBezTo>
                <a:close/>
                <a:moveTo>
                  <a:pt x="109" y="137"/>
                </a:moveTo>
                <a:cubicBezTo>
                  <a:pt x="109" y="137"/>
                  <a:pt x="108" y="137"/>
                  <a:pt x="108" y="137"/>
                </a:cubicBezTo>
                <a:cubicBezTo>
                  <a:pt x="107" y="137"/>
                  <a:pt x="107" y="137"/>
                  <a:pt x="107" y="136"/>
                </a:cubicBezTo>
                <a:cubicBezTo>
                  <a:pt x="107" y="135"/>
                  <a:pt x="107" y="135"/>
                  <a:pt x="108" y="135"/>
                </a:cubicBezTo>
                <a:cubicBezTo>
                  <a:pt x="108" y="135"/>
                  <a:pt x="109" y="135"/>
                  <a:pt x="109" y="137"/>
                </a:cubicBezTo>
                <a:close/>
                <a:moveTo>
                  <a:pt x="95" y="139"/>
                </a:moveTo>
                <a:cubicBezTo>
                  <a:pt x="95" y="140"/>
                  <a:pt x="94" y="140"/>
                  <a:pt x="93" y="140"/>
                </a:cubicBezTo>
                <a:cubicBezTo>
                  <a:pt x="92" y="140"/>
                  <a:pt x="92" y="140"/>
                  <a:pt x="92" y="140"/>
                </a:cubicBezTo>
                <a:cubicBezTo>
                  <a:pt x="91" y="140"/>
                  <a:pt x="90" y="140"/>
                  <a:pt x="90" y="140"/>
                </a:cubicBezTo>
                <a:cubicBezTo>
                  <a:pt x="89" y="140"/>
                  <a:pt x="89" y="141"/>
                  <a:pt x="89" y="142"/>
                </a:cubicBezTo>
                <a:cubicBezTo>
                  <a:pt x="89" y="144"/>
                  <a:pt x="89" y="144"/>
                  <a:pt x="88" y="144"/>
                </a:cubicBezTo>
                <a:cubicBezTo>
                  <a:pt x="88" y="144"/>
                  <a:pt x="87" y="144"/>
                  <a:pt x="87" y="143"/>
                </a:cubicBezTo>
                <a:cubicBezTo>
                  <a:pt x="87" y="143"/>
                  <a:pt x="87" y="143"/>
                  <a:pt x="86" y="143"/>
                </a:cubicBezTo>
                <a:cubicBezTo>
                  <a:pt x="86" y="143"/>
                  <a:pt x="86" y="143"/>
                  <a:pt x="86" y="143"/>
                </a:cubicBezTo>
                <a:cubicBezTo>
                  <a:pt x="85" y="143"/>
                  <a:pt x="85" y="143"/>
                  <a:pt x="85" y="143"/>
                </a:cubicBezTo>
                <a:cubicBezTo>
                  <a:pt x="85" y="143"/>
                  <a:pt x="85" y="143"/>
                  <a:pt x="85" y="143"/>
                </a:cubicBezTo>
                <a:cubicBezTo>
                  <a:pt x="85" y="143"/>
                  <a:pt x="85" y="143"/>
                  <a:pt x="84" y="142"/>
                </a:cubicBezTo>
                <a:cubicBezTo>
                  <a:pt x="83" y="142"/>
                  <a:pt x="82" y="142"/>
                  <a:pt x="81" y="141"/>
                </a:cubicBezTo>
                <a:cubicBezTo>
                  <a:pt x="80" y="141"/>
                  <a:pt x="80" y="141"/>
                  <a:pt x="79" y="140"/>
                </a:cubicBezTo>
                <a:cubicBezTo>
                  <a:pt x="78" y="140"/>
                  <a:pt x="78" y="140"/>
                  <a:pt x="78" y="139"/>
                </a:cubicBezTo>
                <a:cubicBezTo>
                  <a:pt x="78" y="139"/>
                  <a:pt x="78" y="138"/>
                  <a:pt x="78" y="138"/>
                </a:cubicBezTo>
                <a:cubicBezTo>
                  <a:pt x="78" y="138"/>
                  <a:pt x="78" y="138"/>
                  <a:pt x="78" y="138"/>
                </a:cubicBezTo>
                <a:cubicBezTo>
                  <a:pt x="78" y="137"/>
                  <a:pt x="78" y="137"/>
                  <a:pt x="77" y="136"/>
                </a:cubicBezTo>
                <a:cubicBezTo>
                  <a:pt x="76" y="136"/>
                  <a:pt x="75" y="135"/>
                  <a:pt x="75" y="133"/>
                </a:cubicBezTo>
                <a:cubicBezTo>
                  <a:pt x="75" y="133"/>
                  <a:pt x="76" y="133"/>
                  <a:pt x="76" y="133"/>
                </a:cubicBezTo>
                <a:cubicBezTo>
                  <a:pt x="76" y="133"/>
                  <a:pt x="77" y="133"/>
                  <a:pt x="77" y="132"/>
                </a:cubicBezTo>
                <a:cubicBezTo>
                  <a:pt x="77" y="131"/>
                  <a:pt x="76" y="131"/>
                  <a:pt x="76" y="131"/>
                </a:cubicBezTo>
                <a:cubicBezTo>
                  <a:pt x="76" y="131"/>
                  <a:pt x="76" y="131"/>
                  <a:pt x="76" y="130"/>
                </a:cubicBezTo>
                <a:cubicBezTo>
                  <a:pt x="76" y="130"/>
                  <a:pt x="76" y="129"/>
                  <a:pt x="76" y="129"/>
                </a:cubicBezTo>
                <a:cubicBezTo>
                  <a:pt x="78" y="128"/>
                  <a:pt x="78" y="128"/>
                  <a:pt x="78" y="128"/>
                </a:cubicBezTo>
                <a:cubicBezTo>
                  <a:pt x="78" y="128"/>
                  <a:pt x="79" y="128"/>
                  <a:pt x="79" y="127"/>
                </a:cubicBezTo>
                <a:cubicBezTo>
                  <a:pt x="80" y="127"/>
                  <a:pt x="80" y="127"/>
                  <a:pt x="80" y="126"/>
                </a:cubicBezTo>
                <a:cubicBezTo>
                  <a:pt x="79" y="122"/>
                  <a:pt x="79" y="122"/>
                  <a:pt x="79" y="122"/>
                </a:cubicBezTo>
                <a:cubicBezTo>
                  <a:pt x="79" y="121"/>
                  <a:pt x="79" y="121"/>
                  <a:pt x="80" y="121"/>
                </a:cubicBezTo>
                <a:cubicBezTo>
                  <a:pt x="80" y="121"/>
                  <a:pt x="81" y="121"/>
                  <a:pt x="81" y="122"/>
                </a:cubicBezTo>
                <a:cubicBezTo>
                  <a:pt x="81" y="123"/>
                  <a:pt x="81" y="123"/>
                  <a:pt x="82" y="123"/>
                </a:cubicBezTo>
                <a:cubicBezTo>
                  <a:pt x="82" y="123"/>
                  <a:pt x="83" y="123"/>
                  <a:pt x="84" y="122"/>
                </a:cubicBezTo>
                <a:cubicBezTo>
                  <a:pt x="85" y="121"/>
                  <a:pt x="86" y="121"/>
                  <a:pt x="86" y="121"/>
                </a:cubicBezTo>
                <a:cubicBezTo>
                  <a:pt x="87" y="121"/>
                  <a:pt x="88" y="122"/>
                  <a:pt x="89" y="122"/>
                </a:cubicBezTo>
                <a:cubicBezTo>
                  <a:pt x="90" y="122"/>
                  <a:pt x="90" y="121"/>
                  <a:pt x="91" y="121"/>
                </a:cubicBezTo>
                <a:cubicBezTo>
                  <a:pt x="91" y="121"/>
                  <a:pt x="91" y="122"/>
                  <a:pt x="92" y="122"/>
                </a:cubicBezTo>
                <a:cubicBezTo>
                  <a:pt x="92" y="122"/>
                  <a:pt x="93" y="121"/>
                  <a:pt x="93" y="121"/>
                </a:cubicBezTo>
                <a:cubicBezTo>
                  <a:pt x="94" y="121"/>
                  <a:pt x="94" y="121"/>
                  <a:pt x="95" y="121"/>
                </a:cubicBezTo>
                <a:cubicBezTo>
                  <a:pt x="95" y="121"/>
                  <a:pt x="95" y="121"/>
                  <a:pt x="95" y="121"/>
                </a:cubicBezTo>
                <a:cubicBezTo>
                  <a:pt x="96" y="121"/>
                  <a:pt x="96" y="121"/>
                  <a:pt x="96" y="122"/>
                </a:cubicBezTo>
                <a:cubicBezTo>
                  <a:pt x="96" y="122"/>
                  <a:pt x="95" y="122"/>
                  <a:pt x="95" y="123"/>
                </a:cubicBezTo>
                <a:cubicBezTo>
                  <a:pt x="94" y="123"/>
                  <a:pt x="93" y="123"/>
                  <a:pt x="93" y="123"/>
                </a:cubicBezTo>
                <a:cubicBezTo>
                  <a:pt x="93" y="123"/>
                  <a:pt x="93" y="124"/>
                  <a:pt x="93" y="124"/>
                </a:cubicBezTo>
                <a:cubicBezTo>
                  <a:pt x="93" y="124"/>
                  <a:pt x="94" y="125"/>
                  <a:pt x="94" y="125"/>
                </a:cubicBezTo>
                <a:cubicBezTo>
                  <a:pt x="94" y="125"/>
                  <a:pt x="95" y="124"/>
                  <a:pt x="96" y="124"/>
                </a:cubicBezTo>
                <a:cubicBezTo>
                  <a:pt x="96" y="125"/>
                  <a:pt x="96" y="125"/>
                  <a:pt x="96" y="125"/>
                </a:cubicBezTo>
                <a:cubicBezTo>
                  <a:pt x="96" y="126"/>
                  <a:pt x="95" y="126"/>
                  <a:pt x="95" y="126"/>
                </a:cubicBezTo>
                <a:cubicBezTo>
                  <a:pt x="95" y="127"/>
                  <a:pt x="96" y="128"/>
                  <a:pt x="97" y="129"/>
                </a:cubicBezTo>
                <a:cubicBezTo>
                  <a:pt x="97" y="130"/>
                  <a:pt x="98" y="132"/>
                  <a:pt x="98" y="134"/>
                </a:cubicBezTo>
                <a:cubicBezTo>
                  <a:pt x="97" y="134"/>
                  <a:pt x="97" y="135"/>
                  <a:pt x="97" y="136"/>
                </a:cubicBezTo>
                <a:lnTo>
                  <a:pt x="95" y="139"/>
                </a:lnTo>
                <a:close/>
                <a:moveTo>
                  <a:pt x="133" y="159"/>
                </a:moveTo>
                <a:cubicBezTo>
                  <a:pt x="132" y="159"/>
                  <a:pt x="132" y="160"/>
                  <a:pt x="131" y="160"/>
                </a:cubicBezTo>
                <a:cubicBezTo>
                  <a:pt x="131" y="160"/>
                  <a:pt x="131" y="161"/>
                  <a:pt x="131" y="162"/>
                </a:cubicBezTo>
                <a:cubicBezTo>
                  <a:pt x="131" y="162"/>
                  <a:pt x="131" y="163"/>
                  <a:pt x="132" y="163"/>
                </a:cubicBezTo>
                <a:cubicBezTo>
                  <a:pt x="132" y="163"/>
                  <a:pt x="133" y="164"/>
                  <a:pt x="133" y="164"/>
                </a:cubicBezTo>
                <a:cubicBezTo>
                  <a:pt x="133" y="165"/>
                  <a:pt x="133" y="165"/>
                  <a:pt x="133" y="165"/>
                </a:cubicBezTo>
                <a:cubicBezTo>
                  <a:pt x="132" y="165"/>
                  <a:pt x="132" y="165"/>
                  <a:pt x="132" y="166"/>
                </a:cubicBezTo>
                <a:cubicBezTo>
                  <a:pt x="132" y="166"/>
                  <a:pt x="133" y="166"/>
                  <a:pt x="133" y="167"/>
                </a:cubicBezTo>
                <a:cubicBezTo>
                  <a:pt x="133" y="167"/>
                  <a:pt x="133" y="167"/>
                  <a:pt x="133" y="168"/>
                </a:cubicBezTo>
                <a:cubicBezTo>
                  <a:pt x="133" y="168"/>
                  <a:pt x="133" y="169"/>
                  <a:pt x="132" y="169"/>
                </a:cubicBezTo>
                <a:cubicBezTo>
                  <a:pt x="131" y="169"/>
                  <a:pt x="131" y="170"/>
                  <a:pt x="130" y="171"/>
                </a:cubicBezTo>
                <a:cubicBezTo>
                  <a:pt x="131" y="172"/>
                  <a:pt x="131" y="172"/>
                  <a:pt x="132" y="172"/>
                </a:cubicBezTo>
                <a:cubicBezTo>
                  <a:pt x="132" y="172"/>
                  <a:pt x="133" y="172"/>
                  <a:pt x="133" y="172"/>
                </a:cubicBezTo>
                <a:cubicBezTo>
                  <a:pt x="133" y="173"/>
                  <a:pt x="133" y="174"/>
                  <a:pt x="132" y="174"/>
                </a:cubicBezTo>
                <a:cubicBezTo>
                  <a:pt x="131" y="174"/>
                  <a:pt x="130" y="174"/>
                  <a:pt x="130" y="174"/>
                </a:cubicBezTo>
                <a:cubicBezTo>
                  <a:pt x="129" y="175"/>
                  <a:pt x="129" y="175"/>
                  <a:pt x="129" y="176"/>
                </a:cubicBezTo>
                <a:cubicBezTo>
                  <a:pt x="129" y="176"/>
                  <a:pt x="128" y="177"/>
                  <a:pt x="127" y="178"/>
                </a:cubicBezTo>
                <a:cubicBezTo>
                  <a:pt x="127" y="178"/>
                  <a:pt x="126" y="179"/>
                  <a:pt x="125" y="180"/>
                </a:cubicBezTo>
                <a:cubicBezTo>
                  <a:pt x="127" y="184"/>
                  <a:pt x="127" y="184"/>
                  <a:pt x="127" y="184"/>
                </a:cubicBezTo>
                <a:cubicBezTo>
                  <a:pt x="127" y="184"/>
                  <a:pt x="127" y="184"/>
                  <a:pt x="127" y="184"/>
                </a:cubicBezTo>
                <a:cubicBezTo>
                  <a:pt x="127" y="185"/>
                  <a:pt x="127" y="185"/>
                  <a:pt x="127" y="185"/>
                </a:cubicBezTo>
                <a:cubicBezTo>
                  <a:pt x="127" y="186"/>
                  <a:pt x="127" y="187"/>
                  <a:pt x="126" y="188"/>
                </a:cubicBezTo>
                <a:cubicBezTo>
                  <a:pt x="125" y="189"/>
                  <a:pt x="124" y="189"/>
                  <a:pt x="123" y="189"/>
                </a:cubicBezTo>
                <a:cubicBezTo>
                  <a:pt x="123" y="189"/>
                  <a:pt x="123" y="189"/>
                  <a:pt x="122" y="189"/>
                </a:cubicBezTo>
                <a:cubicBezTo>
                  <a:pt x="122" y="189"/>
                  <a:pt x="122" y="189"/>
                  <a:pt x="122" y="189"/>
                </a:cubicBezTo>
                <a:cubicBezTo>
                  <a:pt x="121" y="189"/>
                  <a:pt x="121" y="189"/>
                  <a:pt x="121" y="189"/>
                </a:cubicBezTo>
                <a:cubicBezTo>
                  <a:pt x="121" y="189"/>
                  <a:pt x="121" y="189"/>
                  <a:pt x="121" y="189"/>
                </a:cubicBezTo>
                <a:cubicBezTo>
                  <a:pt x="121" y="189"/>
                  <a:pt x="121" y="189"/>
                  <a:pt x="121" y="189"/>
                </a:cubicBezTo>
                <a:cubicBezTo>
                  <a:pt x="120" y="188"/>
                  <a:pt x="120" y="187"/>
                  <a:pt x="119" y="186"/>
                </a:cubicBezTo>
                <a:cubicBezTo>
                  <a:pt x="119" y="186"/>
                  <a:pt x="119" y="185"/>
                  <a:pt x="118" y="185"/>
                </a:cubicBezTo>
                <a:cubicBezTo>
                  <a:pt x="118" y="184"/>
                  <a:pt x="118" y="184"/>
                  <a:pt x="117" y="184"/>
                </a:cubicBezTo>
                <a:cubicBezTo>
                  <a:pt x="116" y="184"/>
                  <a:pt x="115" y="185"/>
                  <a:pt x="115" y="186"/>
                </a:cubicBezTo>
                <a:cubicBezTo>
                  <a:pt x="114" y="187"/>
                  <a:pt x="114" y="188"/>
                  <a:pt x="113" y="188"/>
                </a:cubicBezTo>
                <a:cubicBezTo>
                  <a:pt x="107" y="188"/>
                  <a:pt x="107" y="188"/>
                  <a:pt x="107" y="188"/>
                </a:cubicBezTo>
                <a:cubicBezTo>
                  <a:pt x="107" y="188"/>
                  <a:pt x="107" y="188"/>
                  <a:pt x="106" y="187"/>
                </a:cubicBezTo>
                <a:cubicBezTo>
                  <a:pt x="106" y="187"/>
                  <a:pt x="106" y="186"/>
                  <a:pt x="106" y="186"/>
                </a:cubicBezTo>
                <a:cubicBezTo>
                  <a:pt x="105" y="186"/>
                  <a:pt x="105" y="186"/>
                  <a:pt x="105" y="186"/>
                </a:cubicBezTo>
                <a:cubicBezTo>
                  <a:pt x="104" y="186"/>
                  <a:pt x="104" y="186"/>
                  <a:pt x="104" y="186"/>
                </a:cubicBezTo>
                <a:cubicBezTo>
                  <a:pt x="103" y="186"/>
                  <a:pt x="103" y="186"/>
                  <a:pt x="103" y="186"/>
                </a:cubicBezTo>
                <a:cubicBezTo>
                  <a:pt x="103" y="186"/>
                  <a:pt x="103" y="186"/>
                  <a:pt x="103" y="186"/>
                </a:cubicBezTo>
                <a:cubicBezTo>
                  <a:pt x="103" y="185"/>
                  <a:pt x="103" y="185"/>
                  <a:pt x="103" y="185"/>
                </a:cubicBezTo>
                <a:cubicBezTo>
                  <a:pt x="103" y="184"/>
                  <a:pt x="103" y="184"/>
                  <a:pt x="102" y="184"/>
                </a:cubicBezTo>
                <a:cubicBezTo>
                  <a:pt x="101" y="184"/>
                  <a:pt x="101" y="184"/>
                  <a:pt x="100" y="184"/>
                </a:cubicBezTo>
                <a:cubicBezTo>
                  <a:pt x="100" y="184"/>
                  <a:pt x="100" y="184"/>
                  <a:pt x="99" y="184"/>
                </a:cubicBezTo>
                <a:cubicBezTo>
                  <a:pt x="99" y="184"/>
                  <a:pt x="98" y="184"/>
                  <a:pt x="98" y="184"/>
                </a:cubicBezTo>
                <a:cubicBezTo>
                  <a:pt x="98" y="183"/>
                  <a:pt x="99" y="182"/>
                  <a:pt x="100" y="182"/>
                </a:cubicBezTo>
                <a:cubicBezTo>
                  <a:pt x="99" y="181"/>
                  <a:pt x="99" y="181"/>
                  <a:pt x="97" y="179"/>
                </a:cubicBezTo>
                <a:cubicBezTo>
                  <a:pt x="96" y="178"/>
                  <a:pt x="95" y="177"/>
                  <a:pt x="95" y="177"/>
                </a:cubicBezTo>
                <a:cubicBezTo>
                  <a:pt x="95" y="176"/>
                  <a:pt x="95" y="176"/>
                  <a:pt x="96" y="175"/>
                </a:cubicBezTo>
                <a:cubicBezTo>
                  <a:pt x="97" y="175"/>
                  <a:pt x="97" y="174"/>
                  <a:pt x="97" y="173"/>
                </a:cubicBezTo>
                <a:cubicBezTo>
                  <a:pt x="97" y="173"/>
                  <a:pt x="97" y="173"/>
                  <a:pt x="97" y="173"/>
                </a:cubicBezTo>
                <a:cubicBezTo>
                  <a:pt x="96" y="173"/>
                  <a:pt x="96" y="172"/>
                  <a:pt x="96" y="172"/>
                </a:cubicBezTo>
                <a:cubicBezTo>
                  <a:pt x="96" y="171"/>
                  <a:pt x="96" y="171"/>
                  <a:pt x="97" y="171"/>
                </a:cubicBezTo>
                <a:cubicBezTo>
                  <a:pt x="98" y="171"/>
                  <a:pt x="98" y="170"/>
                  <a:pt x="98" y="169"/>
                </a:cubicBezTo>
                <a:cubicBezTo>
                  <a:pt x="98" y="169"/>
                  <a:pt x="98" y="169"/>
                  <a:pt x="98" y="168"/>
                </a:cubicBezTo>
                <a:cubicBezTo>
                  <a:pt x="97" y="168"/>
                  <a:pt x="97" y="168"/>
                  <a:pt x="97" y="167"/>
                </a:cubicBezTo>
                <a:cubicBezTo>
                  <a:pt x="97" y="167"/>
                  <a:pt x="97" y="167"/>
                  <a:pt x="98" y="167"/>
                </a:cubicBezTo>
                <a:cubicBezTo>
                  <a:pt x="98" y="167"/>
                  <a:pt x="98" y="166"/>
                  <a:pt x="99" y="166"/>
                </a:cubicBezTo>
                <a:cubicBezTo>
                  <a:pt x="99" y="166"/>
                  <a:pt x="99" y="166"/>
                  <a:pt x="100" y="166"/>
                </a:cubicBezTo>
                <a:cubicBezTo>
                  <a:pt x="100" y="165"/>
                  <a:pt x="101" y="164"/>
                  <a:pt x="101" y="163"/>
                </a:cubicBezTo>
                <a:cubicBezTo>
                  <a:pt x="101" y="163"/>
                  <a:pt x="101" y="163"/>
                  <a:pt x="101" y="163"/>
                </a:cubicBezTo>
                <a:cubicBezTo>
                  <a:pt x="101" y="163"/>
                  <a:pt x="101" y="163"/>
                  <a:pt x="101" y="162"/>
                </a:cubicBezTo>
                <a:cubicBezTo>
                  <a:pt x="101" y="162"/>
                  <a:pt x="101" y="161"/>
                  <a:pt x="102" y="161"/>
                </a:cubicBezTo>
                <a:cubicBezTo>
                  <a:pt x="102" y="161"/>
                  <a:pt x="102" y="161"/>
                  <a:pt x="102" y="161"/>
                </a:cubicBezTo>
                <a:cubicBezTo>
                  <a:pt x="103" y="162"/>
                  <a:pt x="103" y="162"/>
                  <a:pt x="103" y="162"/>
                </a:cubicBezTo>
                <a:cubicBezTo>
                  <a:pt x="104" y="161"/>
                  <a:pt x="105" y="160"/>
                  <a:pt x="105" y="160"/>
                </a:cubicBezTo>
                <a:cubicBezTo>
                  <a:pt x="106" y="159"/>
                  <a:pt x="106" y="159"/>
                  <a:pt x="106" y="158"/>
                </a:cubicBezTo>
                <a:cubicBezTo>
                  <a:pt x="107" y="158"/>
                  <a:pt x="107" y="158"/>
                  <a:pt x="108" y="158"/>
                </a:cubicBezTo>
                <a:cubicBezTo>
                  <a:pt x="108" y="158"/>
                  <a:pt x="108" y="158"/>
                  <a:pt x="108" y="158"/>
                </a:cubicBezTo>
                <a:cubicBezTo>
                  <a:pt x="109" y="159"/>
                  <a:pt x="109" y="159"/>
                  <a:pt x="109" y="159"/>
                </a:cubicBezTo>
                <a:cubicBezTo>
                  <a:pt x="109" y="158"/>
                  <a:pt x="110" y="158"/>
                  <a:pt x="110" y="158"/>
                </a:cubicBezTo>
                <a:cubicBezTo>
                  <a:pt x="111" y="157"/>
                  <a:pt x="112" y="157"/>
                  <a:pt x="112" y="157"/>
                </a:cubicBezTo>
                <a:cubicBezTo>
                  <a:pt x="112" y="157"/>
                  <a:pt x="113" y="157"/>
                  <a:pt x="113" y="158"/>
                </a:cubicBezTo>
                <a:cubicBezTo>
                  <a:pt x="113" y="159"/>
                  <a:pt x="113" y="159"/>
                  <a:pt x="114" y="159"/>
                </a:cubicBezTo>
                <a:cubicBezTo>
                  <a:pt x="114" y="159"/>
                  <a:pt x="115" y="159"/>
                  <a:pt x="115" y="158"/>
                </a:cubicBezTo>
                <a:cubicBezTo>
                  <a:pt x="115" y="158"/>
                  <a:pt x="116" y="157"/>
                  <a:pt x="116" y="157"/>
                </a:cubicBezTo>
                <a:cubicBezTo>
                  <a:pt x="116" y="157"/>
                  <a:pt x="116" y="157"/>
                  <a:pt x="117" y="158"/>
                </a:cubicBezTo>
                <a:cubicBezTo>
                  <a:pt x="117" y="158"/>
                  <a:pt x="118" y="158"/>
                  <a:pt x="119" y="158"/>
                </a:cubicBezTo>
                <a:cubicBezTo>
                  <a:pt x="120" y="157"/>
                  <a:pt x="120" y="157"/>
                  <a:pt x="120" y="157"/>
                </a:cubicBezTo>
                <a:cubicBezTo>
                  <a:pt x="121" y="157"/>
                  <a:pt x="121" y="157"/>
                  <a:pt x="121" y="157"/>
                </a:cubicBezTo>
                <a:cubicBezTo>
                  <a:pt x="121" y="157"/>
                  <a:pt x="121" y="157"/>
                  <a:pt x="121" y="157"/>
                </a:cubicBezTo>
                <a:cubicBezTo>
                  <a:pt x="121" y="157"/>
                  <a:pt x="121" y="157"/>
                  <a:pt x="121" y="156"/>
                </a:cubicBezTo>
                <a:cubicBezTo>
                  <a:pt x="121" y="155"/>
                  <a:pt x="121" y="155"/>
                  <a:pt x="122" y="155"/>
                </a:cubicBezTo>
                <a:cubicBezTo>
                  <a:pt x="123" y="155"/>
                  <a:pt x="123" y="155"/>
                  <a:pt x="123" y="156"/>
                </a:cubicBezTo>
                <a:cubicBezTo>
                  <a:pt x="123" y="157"/>
                  <a:pt x="123" y="157"/>
                  <a:pt x="122" y="157"/>
                </a:cubicBezTo>
                <a:cubicBezTo>
                  <a:pt x="122" y="157"/>
                  <a:pt x="123" y="158"/>
                  <a:pt x="123" y="158"/>
                </a:cubicBezTo>
                <a:cubicBezTo>
                  <a:pt x="124" y="160"/>
                  <a:pt x="124" y="160"/>
                  <a:pt x="124" y="160"/>
                </a:cubicBezTo>
                <a:cubicBezTo>
                  <a:pt x="127" y="161"/>
                  <a:pt x="127" y="161"/>
                  <a:pt x="127" y="161"/>
                </a:cubicBezTo>
                <a:cubicBezTo>
                  <a:pt x="127" y="160"/>
                  <a:pt x="129" y="159"/>
                  <a:pt x="131" y="159"/>
                </a:cubicBezTo>
                <a:cubicBezTo>
                  <a:pt x="133" y="158"/>
                  <a:pt x="135" y="157"/>
                  <a:pt x="136" y="156"/>
                </a:cubicBezTo>
                <a:lnTo>
                  <a:pt x="133" y="159"/>
                </a:lnTo>
                <a:close/>
                <a:moveTo>
                  <a:pt x="127" y="132"/>
                </a:moveTo>
                <a:cubicBezTo>
                  <a:pt x="127" y="132"/>
                  <a:pt x="127" y="132"/>
                  <a:pt x="127" y="132"/>
                </a:cubicBezTo>
                <a:cubicBezTo>
                  <a:pt x="127" y="132"/>
                  <a:pt x="127" y="131"/>
                  <a:pt x="127" y="131"/>
                </a:cubicBezTo>
                <a:cubicBezTo>
                  <a:pt x="127" y="131"/>
                  <a:pt x="127" y="130"/>
                  <a:pt x="127" y="130"/>
                </a:cubicBezTo>
                <a:cubicBezTo>
                  <a:pt x="127" y="130"/>
                  <a:pt x="128" y="131"/>
                  <a:pt x="128" y="131"/>
                </a:cubicBezTo>
                <a:cubicBezTo>
                  <a:pt x="128" y="132"/>
                  <a:pt x="128" y="132"/>
                  <a:pt x="128" y="132"/>
                </a:cubicBezTo>
                <a:cubicBezTo>
                  <a:pt x="128" y="132"/>
                  <a:pt x="128" y="132"/>
                  <a:pt x="127" y="132"/>
                </a:cubicBezTo>
                <a:close/>
                <a:moveTo>
                  <a:pt x="131" y="132"/>
                </a:moveTo>
                <a:cubicBezTo>
                  <a:pt x="130" y="132"/>
                  <a:pt x="130" y="132"/>
                  <a:pt x="130" y="131"/>
                </a:cubicBezTo>
                <a:cubicBezTo>
                  <a:pt x="130" y="131"/>
                  <a:pt x="130" y="131"/>
                  <a:pt x="130" y="131"/>
                </a:cubicBezTo>
                <a:cubicBezTo>
                  <a:pt x="130" y="130"/>
                  <a:pt x="130" y="130"/>
                  <a:pt x="130" y="130"/>
                </a:cubicBezTo>
                <a:cubicBezTo>
                  <a:pt x="131" y="131"/>
                  <a:pt x="132" y="132"/>
                  <a:pt x="132" y="133"/>
                </a:cubicBezTo>
                <a:cubicBezTo>
                  <a:pt x="131" y="132"/>
                  <a:pt x="131" y="132"/>
                  <a:pt x="131" y="132"/>
                </a:cubicBezTo>
                <a:cubicBezTo>
                  <a:pt x="131" y="133"/>
                  <a:pt x="131" y="133"/>
                  <a:pt x="132" y="133"/>
                </a:cubicBezTo>
                <a:cubicBezTo>
                  <a:pt x="132" y="133"/>
                  <a:pt x="133" y="133"/>
                  <a:pt x="133" y="133"/>
                </a:cubicBezTo>
                <a:cubicBezTo>
                  <a:pt x="133" y="134"/>
                  <a:pt x="133" y="134"/>
                  <a:pt x="133" y="134"/>
                </a:cubicBezTo>
                <a:cubicBezTo>
                  <a:pt x="132" y="134"/>
                  <a:pt x="131" y="134"/>
                  <a:pt x="130" y="132"/>
                </a:cubicBezTo>
                <a:lnTo>
                  <a:pt x="131" y="132"/>
                </a:lnTo>
                <a:close/>
                <a:moveTo>
                  <a:pt x="182" y="120"/>
                </a:moveTo>
                <a:cubicBezTo>
                  <a:pt x="182" y="121"/>
                  <a:pt x="182" y="121"/>
                  <a:pt x="182" y="121"/>
                </a:cubicBezTo>
                <a:cubicBezTo>
                  <a:pt x="181" y="121"/>
                  <a:pt x="181" y="121"/>
                  <a:pt x="180" y="120"/>
                </a:cubicBezTo>
                <a:cubicBezTo>
                  <a:pt x="180" y="119"/>
                  <a:pt x="179" y="119"/>
                  <a:pt x="179" y="119"/>
                </a:cubicBezTo>
                <a:cubicBezTo>
                  <a:pt x="178" y="119"/>
                  <a:pt x="178" y="119"/>
                  <a:pt x="178" y="119"/>
                </a:cubicBezTo>
                <a:cubicBezTo>
                  <a:pt x="178" y="119"/>
                  <a:pt x="178" y="119"/>
                  <a:pt x="178" y="119"/>
                </a:cubicBezTo>
                <a:cubicBezTo>
                  <a:pt x="178" y="119"/>
                  <a:pt x="178" y="119"/>
                  <a:pt x="178" y="119"/>
                </a:cubicBezTo>
                <a:cubicBezTo>
                  <a:pt x="178" y="119"/>
                  <a:pt x="179" y="119"/>
                  <a:pt x="179" y="118"/>
                </a:cubicBezTo>
                <a:cubicBezTo>
                  <a:pt x="178" y="118"/>
                  <a:pt x="178" y="118"/>
                  <a:pt x="178" y="118"/>
                </a:cubicBezTo>
                <a:cubicBezTo>
                  <a:pt x="178" y="118"/>
                  <a:pt x="178" y="118"/>
                  <a:pt x="178" y="118"/>
                </a:cubicBezTo>
                <a:cubicBezTo>
                  <a:pt x="178" y="118"/>
                  <a:pt x="178" y="117"/>
                  <a:pt x="178" y="117"/>
                </a:cubicBezTo>
                <a:cubicBezTo>
                  <a:pt x="180" y="119"/>
                  <a:pt x="180" y="119"/>
                  <a:pt x="180" y="119"/>
                </a:cubicBezTo>
                <a:cubicBezTo>
                  <a:pt x="181" y="119"/>
                  <a:pt x="181" y="120"/>
                  <a:pt x="182" y="120"/>
                </a:cubicBezTo>
                <a:close/>
                <a:moveTo>
                  <a:pt x="114" y="148"/>
                </a:moveTo>
                <a:cubicBezTo>
                  <a:pt x="114" y="148"/>
                  <a:pt x="114" y="149"/>
                  <a:pt x="114" y="149"/>
                </a:cubicBezTo>
                <a:cubicBezTo>
                  <a:pt x="113" y="149"/>
                  <a:pt x="113" y="148"/>
                  <a:pt x="113" y="148"/>
                </a:cubicBezTo>
                <a:cubicBezTo>
                  <a:pt x="113" y="147"/>
                  <a:pt x="113" y="147"/>
                  <a:pt x="114" y="147"/>
                </a:cubicBezTo>
                <a:lnTo>
                  <a:pt x="114" y="148"/>
                </a:lnTo>
                <a:close/>
                <a:moveTo>
                  <a:pt x="126" y="147"/>
                </a:moveTo>
                <a:cubicBezTo>
                  <a:pt x="126" y="147"/>
                  <a:pt x="126" y="147"/>
                  <a:pt x="126" y="147"/>
                </a:cubicBezTo>
                <a:cubicBezTo>
                  <a:pt x="125" y="147"/>
                  <a:pt x="125" y="147"/>
                  <a:pt x="125" y="146"/>
                </a:cubicBezTo>
                <a:cubicBezTo>
                  <a:pt x="125" y="145"/>
                  <a:pt x="125" y="145"/>
                  <a:pt x="125" y="145"/>
                </a:cubicBezTo>
                <a:cubicBezTo>
                  <a:pt x="125" y="145"/>
                  <a:pt x="125" y="145"/>
                  <a:pt x="126" y="146"/>
                </a:cubicBezTo>
                <a:cubicBezTo>
                  <a:pt x="126" y="146"/>
                  <a:pt x="126" y="147"/>
                  <a:pt x="126" y="147"/>
                </a:cubicBezTo>
                <a:close/>
                <a:moveTo>
                  <a:pt x="120" y="156"/>
                </a:moveTo>
                <a:cubicBezTo>
                  <a:pt x="120" y="156"/>
                  <a:pt x="119" y="156"/>
                  <a:pt x="119" y="156"/>
                </a:cubicBezTo>
                <a:cubicBezTo>
                  <a:pt x="119" y="156"/>
                  <a:pt x="119" y="156"/>
                  <a:pt x="119" y="156"/>
                </a:cubicBezTo>
                <a:cubicBezTo>
                  <a:pt x="119" y="156"/>
                  <a:pt x="119" y="156"/>
                  <a:pt x="119" y="156"/>
                </a:cubicBezTo>
                <a:cubicBezTo>
                  <a:pt x="120" y="156"/>
                  <a:pt x="120" y="156"/>
                  <a:pt x="120" y="156"/>
                </a:cubicBezTo>
                <a:cubicBezTo>
                  <a:pt x="120" y="156"/>
                  <a:pt x="120" y="156"/>
                  <a:pt x="120" y="156"/>
                </a:cubicBezTo>
                <a:close/>
                <a:moveTo>
                  <a:pt x="124" y="126"/>
                </a:moveTo>
                <a:cubicBezTo>
                  <a:pt x="124" y="126"/>
                  <a:pt x="124" y="126"/>
                  <a:pt x="123" y="126"/>
                </a:cubicBezTo>
                <a:cubicBezTo>
                  <a:pt x="123" y="126"/>
                  <a:pt x="123" y="126"/>
                  <a:pt x="123" y="126"/>
                </a:cubicBezTo>
                <a:cubicBezTo>
                  <a:pt x="123" y="126"/>
                  <a:pt x="123" y="126"/>
                  <a:pt x="123" y="126"/>
                </a:cubicBezTo>
                <a:cubicBezTo>
                  <a:pt x="124" y="126"/>
                  <a:pt x="124" y="126"/>
                  <a:pt x="124" y="126"/>
                </a:cubicBezTo>
                <a:close/>
                <a:moveTo>
                  <a:pt x="301" y="145"/>
                </a:moveTo>
                <a:cubicBezTo>
                  <a:pt x="302" y="145"/>
                  <a:pt x="302" y="145"/>
                  <a:pt x="302" y="145"/>
                </a:cubicBezTo>
                <a:cubicBezTo>
                  <a:pt x="302" y="145"/>
                  <a:pt x="302" y="145"/>
                  <a:pt x="302" y="145"/>
                </a:cubicBezTo>
                <a:cubicBezTo>
                  <a:pt x="302" y="146"/>
                  <a:pt x="301" y="146"/>
                  <a:pt x="301" y="146"/>
                </a:cubicBezTo>
                <a:cubicBezTo>
                  <a:pt x="301" y="146"/>
                  <a:pt x="300" y="146"/>
                  <a:pt x="300" y="145"/>
                </a:cubicBezTo>
                <a:lnTo>
                  <a:pt x="301" y="145"/>
                </a:lnTo>
                <a:close/>
                <a:moveTo>
                  <a:pt x="258" y="201"/>
                </a:moveTo>
                <a:cubicBezTo>
                  <a:pt x="258" y="202"/>
                  <a:pt x="259" y="202"/>
                  <a:pt x="259" y="202"/>
                </a:cubicBezTo>
                <a:cubicBezTo>
                  <a:pt x="259" y="202"/>
                  <a:pt x="260" y="203"/>
                  <a:pt x="260" y="203"/>
                </a:cubicBezTo>
                <a:cubicBezTo>
                  <a:pt x="260" y="203"/>
                  <a:pt x="260" y="204"/>
                  <a:pt x="260" y="204"/>
                </a:cubicBezTo>
                <a:cubicBezTo>
                  <a:pt x="259" y="203"/>
                  <a:pt x="259" y="203"/>
                  <a:pt x="258" y="203"/>
                </a:cubicBezTo>
                <a:cubicBezTo>
                  <a:pt x="258" y="202"/>
                  <a:pt x="257" y="202"/>
                  <a:pt x="257" y="201"/>
                </a:cubicBezTo>
                <a:lnTo>
                  <a:pt x="258" y="201"/>
                </a:lnTo>
                <a:close/>
                <a:moveTo>
                  <a:pt x="180" y="115"/>
                </a:moveTo>
                <a:cubicBezTo>
                  <a:pt x="180" y="115"/>
                  <a:pt x="179" y="115"/>
                  <a:pt x="179" y="115"/>
                </a:cubicBezTo>
                <a:cubicBezTo>
                  <a:pt x="179" y="115"/>
                  <a:pt x="178" y="115"/>
                  <a:pt x="177" y="115"/>
                </a:cubicBezTo>
                <a:cubicBezTo>
                  <a:pt x="176" y="115"/>
                  <a:pt x="176" y="115"/>
                  <a:pt x="176" y="114"/>
                </a:cubicBezTo>
                <a:cubicBezTo>
                  <a:pt x="176" y="114"/>
                  <a:pt x="176" y="114"/>
                  <a:pt x="176" y="114"/>
                </a:cubicBezTo>
                <a:cubicBezTo>
                  <a:pt x="176" y="114"/>
                  <a:pt x="177" y="114"/>
                  <a:pt x="178" y="115"/>
                </a:cubicBezTo>
                <a:cubicBezTo>
                  <a:pt x="179" y="115"/>
                  <a:pt x="179" y="115"/>
                  <a:pt x="180" y="115"/>
                </a:cubicBezTo>
                <a:close/>
                <a:moveTo>
                  <a:pt x="255" y="128"/>
                </a:moveTo>
                <a:cubicBezTo>
                  <a:pt x="255" y="128"/>
                  <a:pt x="255" y="128"/>
                  <a:pt x="255" y="128"/>
                </a:cubicBezTo>
                <a:cubicBezTo>
                  <a:pt x="255" y="129"/>
                  <a:pt x="255" y="129"/>
                  <a:pt x="255" y="129"/>
                </a:cubicBezTo>
                <a:cubicBezTo>
                  <a:pt x="254" y="129"/>
                  <a:pt x="253" y="129"/>
                  <a:pt x="252" y="128"/>
                </a:cubicBezTo>
                <a:cubicBezTo>
                  <a:pt x="251" y="128"/>
                  <a:pt x="250" y="128"/>
                  <a:pt x="249" y="127"/>
                </a:cubicBezTo>
                <a:cubicBezTo>
                  <a:pt x="248" y="127"/>
                  <a:pt x="246" y="127"/>
                  <a:pt x="245" y="127"/>
                </a:cubicBezTo>
                <a:cubicBezTo>
                  <a:pt x="244" y="126"/>
                  <a:pt x="244" y="126"/>
                  <a:pt x="244" y="126"/>
                </a:cubicBezTo>
                <a:cubicBezTo>
                  <a:pt x="244" y="126"/>
                  <a:pt x="244" y="126"/>
                  <a:pt x="244" y="126"/>
                </a:cubicBezTo>
                <a:cubicBezTo>
                  <a:pt x="246" y="126"/>
                  <a:pt x="248" y="126"/>
                  <a:pt x="250" y="127"/>
                </a:cubicBezTo>
                <a:cubicBezTo>
                  <a:pt x="252" y="127"/>
                  <a:pt x="253" y="128"/>
                  <a:pt x="255" y="128"/>
                </a:cubicBezTo>
                <a:close/>
                <a:moveTo>
                  <a:pt x="245" y="224"/>
                </a:moveTo>
                <a:cubicBezTo>
                  <a:pt x="246" y="224"/>
                  <a:pt x="246" y="225"/>
                  <a:pt x="246" y="225"/>
                </a:cubicBezTo>
                <a:cubicBezTo>
                  <a:pt x="246" y="226"/>
                  <a:pt x="246" y="226"/>
                  <a:pt x="246" y="226"/>
                </a:cubicBezTo>
                <a:cubicBezTo>
                  <a:pt x="245" y="226"/>
                  <a:pt x="245" y="225"/>
                  <a:pt x="245" y="224"/>
                </a:cubicBezTo>
                <a:cubicBezTo>
                  <a:pt x="245" y="224"/>
                  <a:pt x="245" y="224"/>
                  <a:pt x="245" y="224"/>
                </a:cubicBezTo>
                <a:close/>
                <a:moveTo>
                  <a:pt x="238" y="99"/>
                </a:moveTo>
                <a:cubicBezTo>
                  <a:pt x="239" y="99"/>
                  <a:pt x="239" y="99"/>
                  <a:pt x="240" y="99"/>
                </a:cubicBezTo>
                <a:cubicBezTo>
                  <a:pt x="240" y="99"/>
                  <a:pt x="240" y="99"/>
                  <a:pt x="241" y="99"/>
                </a:cubicBezTo>
                <a:cubicBezTo>
                  <a:pt x="241" y="100"/>
                  <a:pt x="240" y="100"/>
                  <a:pt x="240" y="100"/>
                </a:cubicBezTo>
                <a:cubicBezTo>
                  <a:pt x="240" y="100"/>
                  <a:pt x="239" y="100"/>
                  <a:pt x="238" y="100"/>
                </a:cubicBezTo>
                <a:cubicBezTo>
                  <a:pt x="238" y="100"/>
                  <a:pt x="237" y="99"/>
                  <a:pt x="237" y="99"/>
                </a:cubicBezTo>
                <a:cubicBezTo>
                  <a:pt x="238" y="99"/>
                  <a:pt x="238" y="99"/>
                  <a:pt x="238" y="99"/>
                </a:cubicBezTo>
                <a:cubicBezTo>
                  <a:pt x="238" y="99"/>
                  <a:pt x="238" y="99"/>
                  <a:pt x="238" y="99"/>
                </a:cubicBezTo>
                <a:close/>
                <a:moveTo>
                  <a:pt x="248" y="139"/>
                </a:moveTo>
                <a:cubicBezTo>
                  <a:pt x="249" y="139"/>
                  <a:pt x="249" y="139"/>
                  <a:pt x="249" y="139"/>
                </a:cubicBezTo>
                <a:cubicBezTo>
                  <a:pt x="249" y="139"/>
                  <a:pt x="249" y="140"/>
                  <a:pt x="248" y="140"/>
                </a:cubicBezTo>
                <a:cubicBezTo>
                  <a:pt x="247" y="140"/>
                  <a:pt x="246" y="139"/>
                  <a:pt x="246" y="139"/>
                </a:cubicBezTo>
                <a:cubicBezTo>
                  <a:pt x="245" y="139"/>
                  <a:pt x="244" y="138"/>
                  <a:pt x="244" y="138"/>
                </a:cubicBezTo>
                <a:cubicBezTo>
                  <a:pt x="244" y="138"/>
                  <a:pt x="245" y="138"/>
                  <a:pt x="246" y="138"/>
                </a:cubicBezTo>
                <a:cubicBezTo>
                  <a:pt x="247" y="138"/>
                  <a:pt x="248" y="139"/>
                  <a:pt x="248" y="139"/>
                </a:cubicBezTo>
                <a:close/>
                <a:moveTo>
                  <a:pt x="275" y="133"/>
                </a:moveTo>
                <a:cubicBezTo>
                  <a:pt x="275" y="133"/>
                  <a:pt x="275" y="133"/>
                  <a:pt x="275" y="133"/>
                </a:cubicBezTo>
                <a:cubicBezTo>
                  <a:pt x="276" y="133"/>
                  <a:pt x="276" y="133"/>
                  <a:pt x="276" y="133"/>
                </a:cubicBezTo>
                <a:cubicBezTo>
                  <a:pt x="276" y="134"/>
                  <a:pt x="276" y="134"/>
                  <a:pt x="275" y="134"/>
                </a:cubicBezTo>
                <a:cubicBezTo>
                  <a:pt x="275" y="134"/>
                  <a:pt x="275" y="134"/>
                  <a:pt x="274" y="133"/>
                </a:cubicBezTo>
                <a:cubicBezTo>
                  <a:pt x="274" y="133"/>
                  <a:pt x="274" y="133"/>
                  <a:pt x="274" y="133"/>
                </a:cubicBezTo>
                <a:cubicBezTo>
                  <a:pt x="274" y="133"/>
                  <a:pt x="274" y="133"/>
                  <a:pt x="275" y="133"/>
                </a:cubicBezTo>
                <a:close/>
                <a:moveTo>
                  <a:pt x="235" y="178"/>
                </a:moveTo>
                <a:cubicBezTo>
                  <a:pt x="235" y="178"/>
                  <a:pt x="236" y="179"/>
                  <a:pt x="236" y="179"/>
                </a:cubicBezTo>
                <a:cubicBezTo>
                  <a:pt x="237" y="180"/>
                  <a:pt x="237" y="180"/>
                  <a:pt x="237" y="181"/>
                </a:cubicBezTo>
                <a:cubicBezTo>
                  <a:pt x="237" y="181"/>
                  <a:pt x="237" y="181"/>
                  <a:pt x="236" y="181"/>
                </a:cubicBezTo>
                <a:cubicBezTo>
                  <a:pt x="236" y="181"/>
                  <a:pt x="236" y="181"/>
                  <a:pt x="236" y="181"/>
                </a:cubicBezTo>
                <a:cubicBezTo>
                  <a:pt x="233" y="178"/>
                  <a:pt x="230" y="176"/>
                  <a:pt x="227" y="173"/>
                </a:cubicBezTo>
                <a:cubicBezTo>
                  <a:pt x="225" y="170"/>
                  <a:pt x="222" y="167"/>
                  <a:pt x="220" y="165"/>
                </a:cubicBezTo>
                <a:cubicBezTo>
                  <a:pt x="220" y="165"/>
                  <a:pt x="220" y="165"/>
                  <a:pt x="220" y="165"/>
                </a:cubicBezTo>
                <a:cubicBezTo>
                  <a:pt x="221" y="165"/>
                  <a:pt x="222" y="165"/>
                  <a:pt x="223" y="166"/>
                </a:cubicBezTo>
                <a:cubicBezTo>
                  <a:pt x="225" y="167"/>
                  <a:pt x="226" y="169"/>
                  <a:pt x="227" y="170"/>
                </a:cubicBezTo>
                <a:cubicBezTo>
                  <a:pt x="229" y="172"/>
                  <a:pt x="230" y="173"/>
                  <a:pt x="232" y="175"/>
                </a:cubicBezTo>
                <a:cubicBezTo>
                  <a:pt x="233" y="176"/>
                  <a:pt x="234" y="177"/>
                  <a:pt x="235" y="178"/>
                </a:cubicBezTo>
                <a:close/>
                <a:moveTo>
                  <a:pt x="304" y="141"/>
                </a:moveTo>
                <a:cubicBezTo>
                  <a:pt x="304" y="142"/>
                  <a:pt x="304" y="142"/>
                  <a:pt x="304" y="142"/>
                </a:cubicBezTo>
                <a:cubicBezTo>
                  <a:pt x="299" y="141"/>
                  <a:pt x="299" y="141"/>
                  <a:pt x="299" y="141"/>
                </a:cubicBezTo>
                <a:cubicBezTo>
                  <a:pt x="298" y="140"/>
                  <a:pt x="296" y="140"/>
                  <a:pt x="295" y="139"/>
                </a:cubicBezTo>
                <a:cubicBezTo>
                  <a:pt x="297" y="139"/>
                  <a:pt x="297" y="139"/>
                  <a:pt x="297" y="139"/>
                </a:cubicBezTo>
                <a:cubicBezTo>
                  <a:pt x="299" y="140"/>
                  <a:pt x="300" y="140"/>
                  <a:pt x="301" y="140"/>
                </a:cubicBezTo>
                <a:cubicBezTo>
                  <a:pt x="302" y="141"/>
                  <a:pt x="303" y="141"/>
                  <a:pt x="304" y="141"/>
                </a:cubicBezTo>
                <a:close/>
                <a:moveTo>
                  <a:pt x="279" y="130"/>
                </a:moveTo>
                <a:cubicBezTo>
                  <a:pt x="279" y="130"/>
                  <a:pt x="279" y="131"/>
                  <a:pt x="279" y="131"/>
                </a:cubicBezTo>
                <a:cubicBezTo>
                  <a:pt x="279" y="131"/>
                  <a:pt x="279" y="131"/>
                  <a:pt x="279" y="131"/>
                </a:cubicBezTo>
                <a:cubicBezTo>
                  <a:pt x="279" y="131"/>
                  <a:pt x="279" y="131"/>
                  <a:pt x="279" y="131"/>
                </a:cubicBezTo>
                <a:cubicBezTo>
                  <a:pt x="279" y="131"/>
                  <a:pt x="278" y="131"/>
                  <a:pt x="278" y="131"/>
                </a:cubicBezTo>
                <a:cubicBezTo>
                  <a:pt x="271" y="129"/>
                  <a:pt x="271" y="129"/>
                  <a:pt x="271" y="129"/>
                </a:cubicBezTo>
                <a:cubicBezTo>
                  <a:pt x="271" y="129"/>
                  <a:pt x="271" y="129"/>
                  <a:pt x="271" y="129"/>
                </a:cubicBezTo>
                <a:cubicBezTo>
                  <a:pt x="271" y="129"/>
                  <a:pt x="271" y="129"/>
                  <a:pt x="270" y="129"/>
                </a:cubicBezTo>
                <a:cubicBezTo>
                  <a:pt x="272" y="129"/>
                  <a:pt x="274" y="129"/>
                  <a:pt x="275" y="129"/>
                </a:cubicBezTo>
                <a:cubicBezTo>
                  <a:pt x="277" y="130"/>
                  <a:pt x="278" y="130"/>
                  <a:pt x="279" y="130"/>
                </a:cubicBezTo>
                <a:close/>
                <a:moveTo>
                  <a:pt x="310" y="172"/>
                </a:moveTo>
                <a:cubicBezTo>
                  <a:pt x="310" y="172"/>
                  <a:pt x="310" y="172"/>
                  <a:pt x="310" y="172"/>
                </a:cubicBezTo>
                <a:cubicBezTo>
                  <a:pt x="309" y="172"/>
                  <a:pt x="308" y="172"/>
                  <a:pt x="308" y="172"/>
                </a:cubicBezTo>
                <a:cubicBezTo>
                  <a:pt x="307" y="171"/>
                  <a:pt x="307" y="171"/>
                  <a:pt x="307" y="171"/>
                </a:cubicBezTo>
                <a:cubicBezTo>
                  <a:pt x="304" y="169"/>
                  <a:pt x="304" y="169"/>
                  <a:pt x="304" y="169"/>
                </a:cubicBezTo>
                <a:cubicBezTo>
                  <a:pt x="304" y="169"/>
                  <a:pt x="304" y="169"/>
                  <a:pt x="304" y="169"/>
                </a:cubicBezTo>
                <a:cubicBezTo>
                  <a:pt x="304" y="169"/>
                  <a:pt x="304" y="169"/>
                  <a:pt x="304" y="169"/>
                </a:cubicBezTo>
                <a:cubicBezTo>
                  <a:pt x="304" y="169"/>
                  <a:pt x="304" y="169"/>
                  <a:pt x="304" y="169"/>
                </a:cubicBezTo>
                <a:cubicBezTo>
                  <a:pt x="305" y="169"/>
                  <a:pt x="306" y="170"/>
                  <a:pt x="307" y="170"/>
                </a:cubicBezTo>
                <a:cubicBezTo>
                  <a:pt x="308" y="171"/>
                  <a:pt x="309" y="171"/>
                  <a:pt x="310" y="172"/>
                </a:cubicBezTo>
                <a:close/>
                <a:moveTo>
                  <a:pt x="306" y="171"/>
                </a:moveTo>
                <a:cubicBezTo>
                  <a:pt x="306" y="171"/>
                  <a:pt x="307" y="171"/>
                  <a:pt x="308" y="172"/>
                </a:cubicBezTo>
                <a:cubicBezTo>
                  <a:pt x="309" y="172"/>
                  <a:pt x="309" y="173"/>
                  <a:pt x="309" y="173"/>
                </a:cubicBezTo>
                <a:cubicBezTo>
                  <a:pt x="309" y="174"/>
                  <a:pt x="309" y="174"/>
                  <a:pt x="309" y="174"/>
                </a:cubicBezTo>
                <a:cubicBezTo>
                  <a:pt x="308" y="174"/>
                  <a:pt x="307" y="174"/>
                  <a:pt x="307" y="173"/>
                </a:cubicBezTo>
                <a:cubicBezTo>
                  <a:pt x="306" y="172"/>
                  <a:pt x="306" y="171"/>
                  <a:pt x="306" y="171"/>
                </a:cubicBezTo>
                <a:close/>
                <a:moveTo>
                  <a:pt x="80" y="218"/>
                </a:moveTo>
                <a:cubicBezTo>
                  <a:pt x="81" y="218"/>
                  <a:pt x="82" y="219"/>
                  <a:pt x="82" y="220"/>
                </a:cubicBezTo>
                <a:cubicBezTo>
                  <a:pt x="82" y="220"/>
                  <a:pt x="82" y="221"/>
                  <a:pt x="81" y="221"/>
                </a:cubicBezTo>
                <a:cubicBezTo>
                  <a:pt x="80" y="221"/>
                  <a:pt x="80" y="221"/>
                  <a:pt x="80" y="220"/>
                </a:cubicBezTo>
                <a:cubicBezTo>
                  <a:pt x="80" y="219"/>
                  <a:pt x="80" y="219"/>
                  <a:pt x="80" y="218"/>
                </a:cubicBezTo>
                <a:close/>
                <a:moveTo>
                  <a:pt x="289" y="151"/>
                </a:moveTo>
                <a:cubicBezTo>
                  <a:pt x="289" y="151"/>
                  <a:pt x="290" y="151"/>
                  <a:pt x="290" y="151"/>
                </a:cubicBezTo>
                <a:cubicBezTo>
                  <a:pt x="291" y="151"/>
                  <a:pt x="291" y="151"/>
                  <a:pt x="291" y="151"/>
                </a:cubicBezTo>
                <a:cubicBezTo>
                  <a:pt x="291" y="151"/>
                  <a:pt x="290" y="151"/>
                  <a:pt x="290" y="151"/>
                </a:cubicBezTo>
                <a:lnTo>
                  <a:pt x="289" y="151"/>
                </a:lnTo>
                <a:close/>
                <a:moveTo>
                  <a:pt x="292" y="164"/>
                </a:moveTo>
                <a:cubicBezTo>
                  <a:pt x="292" y="164"/>
                  <a:pt x="293" y="164"/>
                  <a:pt x="294" y="164"/>
                </a:cubicBezTo>
                <a:cubicBezTo>
                  <a:pt x="295" y="165"/>
                  <a:pt x="295" y="165"/>
                  <a:pt x="295" y="165"/>
                </a:cubicBezTo>
                <a:cubicBezTo>
                  <a:pt x="295" y="165"/>
                  <a:pt x="295" y="165"/>
                  <a:pt x="295" y="165"/>
                </a:cubicBezTo>
                <a:cubicBezTo>
                  <a:pt x="295" y="165"/>
                  <a:pt x="295" y="165"/>
                  <a:pt x="295" y="165"/>
                </a:cubicBezTo>
                <a:cubicBezTo>
                  <a:pt x="293" y="165"/>
                  <a:pt x="293" y="165"/>
                  <a:pt x="293" y="165"/>
                </a:cubicBezTo>
                <a:cubicBezTo>
                  <a:pt x="293" y="165"/>
                  <a:pt x="293" y="164"/>
                  <a:pt x="292" y="164"/>
                </a:cubicBezTo>
                <a:close/>
                <a:moveTo>
                  <a:pt x="266" y="98"/>
                </a:moveTo>
                <a:cubicBezTo>
                  <a:pt x="266" y="98"/>
                  <a:pt x="266" y="99"/>
                  <a:pt x="266" y="99"/>
                </a:cubicBezTo>
                <a:cubicBezTo>
                  <a:pt x="266" y="99"/>
                  <a:pt x="266" y="99"/>
                  <a:pt x="266" y="99"/>
                </a:cubicBezTo>
                <a:cubicBezTo>
                  <a:pt x="265" y="99"/>
                  <a:pt x="265" y="99"/>
                  <a:pt x="264" y="99"/>
                </a:cubicBezTo>
                <a:cubicBezTo>
                  <a:pt x="263" y="99"/>
                  <a:pt x="262" y="98"/>
                  <a:pt x="262" y="98"/>
                </a:cubicBezTo>
                <a:cubicBezTo>
                  <a:pt x="263" y="98"/>
                  <a:pt x="264" y="98"/>
                  <a:pt x="266" y="98"/>
                </a:cubicBezTo>
                <a:close/>
                <a:moveTo>
                  <a:pt x="170" y="116"/>
                </a:moveTo>
                <a:cubicBezTo>
                  <a:pt x="171" y="115"/>
                  <a:pt x="171" y="115"/>
                  <a:pt x="171" y="115"/>
                </a:cubicBezTo>
                <a:cubicBezTo>
                  <a:pt x="172" y="117"/>
                  <a:pt x="172" y="117"/>
                  <a:pt x="172" y="117"/>
                </a:cubicBezTo>
                <a:cubicBezTo>
                  <a:pt x="173" y="118"/>
                  <a:pt x="173" y="118"/>
                  <a:pt x="174" y="118"/>
                </a:cubicBezTo>
                <a:cubicBezTo>
                  <a:pt x="174" y="118"/>
                  <a:pt x="175" y="118"/>
                  <a:pt x="175" y="118"/>
                </a:cubicBezTo>
                <a:cubicBezTo>
                  <a:pt x="175" y="118"/>
                  <a:pt x="175" y="117"/>
                  <a:pt x="175" y="117"/>
                </a:cubicBezTo>
                <a:cubicBezTo>
                  <a:pt x="176" y="117"/>
                  <a:pt x="177" y="118"/>
                  <a:pt x="177" y="118"/>
                </a:cubicBezTo>
                <a:cubicBezTo>
                  <a:pt x="177" y="119"/>
                  <a:pt x="177" y="119"/>
                  <a:pt x="177" y="119"/>
                </a:cubicBezTo>
                <a:cubicBezTo>
                  <a:pt x="177" y="120"/>
                  <a:pt x="177" y="120"/>
                  <a:pt x="179" y="121"/>
                </a:cubicBezTo>
                <a:cubicBezTo>
                  <a:pt x="180" y="121"/>
                  <a:pt x="181" y="122"/>
                  <a:pt x="181" y="123"/>
                </a:cubicBezTo>
                <a:cubicBezTo>
                  <a:pt x="181" y="124"/>
                  <a:pt x="181" y="124"/>
                  <a:pt x="181" y="124"/>
                </a:cubicBezTo>
                <a:cubicBezTo>
                  <a:pt x="180" y="124"/>
                  <a:pt x="180" y="123"/>
                  <a:pt x="179" y="122"/>
                </a:cubicBezTo>
                <a:cubicBezTo>
                  <a:pt x="178" y="121"/>
                  <a:pt x="177" y="121"/>
                  <a:pt x="176" y="120"/>
                </a:cubicBezTo>
                <a:lnTo>
                  <a:pt x="170" y="116"/>
                </a:lnTo>
                <a:close/>
                <a:moveTo>
                  <a:pt x="196" y="128"/>
                </a:moveTo>
                <a:cubicBezTo>
                  <a:pt x="196" y="128"/>
                  <a:pt x="196" y="128"/>
                  <a:pt x="196" y="129"/>
                </a:cubicBezTo>
                <a:cubicBezTo>
                  <a:pt x="196" y="130"/>
                  <a:pt x="196" y="130"/>
                  <a:pt x="196" y="130"/>
                </a:cubicBezTo>
                <a:cubicBezTo>
                  <a:pt x="196" y="130"/>
                  <a:pt x="196" y="130"/>
                  <a:pt x="196" y="130"/>
                </a:cubicBezTo>
                <a:cubicBezTo>
                  <a:pt x="196" y="129"/>
                  <a:pt x="196" y="129"/>
                  <a:pt x="196" y="129"/>
                </a:cubicBezTo>
                <a:cubicBezTo>
                  <a:pt x="196" y="128"/>
                  <a:pt x="196" y="128"/>
                  <a:pt x="196" y="128"/>
                </a:cubicBezTo>
                <a:close/>
                <a:moveTo>
                  <a:pt x="165" y="116"/>
                </a:moveTo>
                <a:cubicBezTo>
                  <a:pt x="165" y="115"/>
                  <a:pt x="165" y="115"/>
                  <a:pt x="165" y="115"/>
                </a:cubicBezTo>
                <a:cubicBezTo>
                  <a:pt x="165" y="115"/>
                  <a:pt x="166" y="116"/>
                  <a:pt x="166" y="116"/>
                </a:cubicBezTo>
                <a:cubicBezTo>
                  <a:pt x="166" y="116"/>
                  <a:pt x="165" y="117"/>
                  <a:pt x="165" y="117"/>
                </a:cubicBezTo>
                <a:cubicBezTo>
                  <a:pt x="165" y="117"/>
                  <a:pt x="164" y="116"/>
                  <a:pt x="164" y="116"/>
                </a:cubicBezTo>
                <a:lnTo>
                  <a:pt x="165" y="116"/>
                </a:lnTo>
                <a:close/>
                <a:moveTo>
                  <a:pt x="113" y="108"/>
                </a:moveTo>
                <a:cubicBezTo>
                  <a:pt x="114" y="108"/>
                  <a:pt x="115" y="107"/>
                  <a:pt x="115" y="107"/>
                </a:cubicBezTo>
                <a:cubicBezTo>
                  <a:pt x="115" y="106"/>
                  <a:pt x="114" y="105"/>
                  <a:pt x="114" y="105"/>
                </a:cubicBezTo>
                <a:cubicBezTo>
                  <a:pt x="114" y="106"/>
                  <a:pt x="114" y="106"/>
                  <a:pt x="114" y="106"/>
                </a:cubicBezTo>
                <a:cubicBezTo>
                  <a:pt x="114" y="106"/>
                  <a:pt x="114" y="106"/>
                  <a:pt x="114" y="106"/>
                </a:cubicBezTo>
                <a:cubicBezTo>
                  <a:pt x="114" y="107"/>
                  <a:pt x="114" y="107"/>
                  <a:pt x="114" y="107"/>
                </a:cubicBezTo>
                <a:cubicBezTo>
                  <a:pt x="114" y="107"/>
                  <a:pt x="114" y="107"/>
                  <a:pt x="113" y="107"/>
                </a:cubicBezTo>
                <a:cubicBezTo>
                  <a:pt x="113" y="108"/>
                  <a:pt x="113" y="108"/>
                  <a:pt x="113" y="108"/>
                </a:cubicBezTo>
                <a:close/>
                <a:moveTo>
                  <a:pt x="114" y="109"/>
                </a:moveTo>
                <a:cubicBezTo>
                  <a:pt x="114" y="109"/>
                  <a:pt x="114" y="109"/>
                  <a:pt x="114" y="109"/>
                </a:cubicBezTo>
                <a:cubicBezTo>
                  <a:pt x="113" y="109"/>
                  <a:pt x="113" y="109"/>
                  <a:pt x="113" y="109"/>
                </a:cubicBezTo>
                <a:cubicBezTo>
                  <a:pt x="113" y="109"/>
                  <a:pt x="113" y="109"/>
                  <a:pt x="114" y="109"/>
                </a:cubicBezTo>
                <a:cubicBezTo>
                  <a:pt x="114" y="109"/>
                  <a:pt x="114" y="109"/>
                  <a:pt x="114" y="109"/>
                </a:cubicBezTo>
                <a:close/>
                <a:moveTo>
                  <a:pt x="213" y="95"/>
                </a:moveTo>
                <a:cubicBezTo>
                  <a:pt x="213" y="96"/>
                  <a:pt x="213" y="96"/>
                  <a:pt x="214" y="96"/>
                </a:cubicBezTo>
                <a:cubicBezTo>
                  <a:pt x="216" y="96"/>
                  <a:pt x="217" y="96"/>
                  <a:pt x="217" y="94"/>
                </a:cubicBezTo>
                <a:cubicBezTo>
                  <a:pt x="214" y="94"/>
                  <a:pt x="214" y="94"/>
                  <a:pt x="214" y="94"/>
                </a:cubicBezTo>
                <a:cubicBezTo>
                  <a:pt x="213" y="94"/>
                  <a:pt x="213" y="94"/>
                  <a:pt x="213" y="95"/>
                </a:cubicBezTo>
                <a:close/>
                <a:moveTo>
                  <a:pt x="207" y="98"/>
                </a:moveTo>
                <a:cubicBezTo>
                  <a:pt x="202" y="99"/>
                  <a:pt x="199" y="100"/>
                  <a:pt x="197" y="100"/>
                </a:cubicBezTo>
                <a:cubicBezTo>
                  <a:pt x="195" y="100"/>
                  <a:pt x="194" y="102"/>
                  <a:pt x="194" y="104"/>
                </a:cubicBezTo>
                <a:cubicBezTo>
                  <a:pt x="194" y="104"/>
                  <a:pt x="194" y="104"/>
                  <a:pt x="194" y="105"/>
                </a:cubicBezTo>
                <a:cubicBezTo>
                  <a:pt x="195" y="105"/>
                  <a:pt x="195" y="105"/>
                  <a:pt x="195" y="105"/>
                </a:cubicBezTo>
                <a:cubicBezTo>
                  <a:pt x="195" y="106"/>
                  <a:pt x="194" y="106"/>
                  <a:pt x="194" y="106"/>
                </a:cubicBezTo>
                <a:cubicBezTo>
                  <a:pt x="194" y="106"/>
                  <a:pt x="194" y="106"/>
                  <a:pt x="193" y="106"/>
                </a:cubicBezTo>
                <a:cubicBezTo>
                  <a:pt x="193" y="105"/>
                  <a:pt x="193" y="105"/>
                  <a:pt x="192" y="105"/>
                </a:cubicBezTo>
                <a:cubicBezTo>
                  <a:pt x="192" y="105"/>
                  <a:pt x="191" y="105"/>
                  <a:pt x="190" y="106"/>
                </a:cubicBezTo>
                <a:cubicBezTo>
                  <a:pt x="190" y="106"/>
                  <a:pt x="189" y="106"/>
                  <a:pt x="189" y="107"/>
                </a:cubicBezTo>
                <a:cubicBezTo>
                  <a:pt x="189" y="107"/>
                  <a:pt x="189" y="106"/>
                  <a:pt x="188" y="106"/>
                </a:cubicBezTo>
                <a:cubicBezTo>
                  <a:pt x="188" y="106"/>
                  <a:pt x="188" y="106"/>
                  <a:pt x="188" y="106"/>
                </a:cubicBezTo>
                <a:cubicBezTo>
                  <a:pt x="187" y="106"/>
                  <a:pt x="187" y="106"/>
                  <a:pt x="186" y="107"/>
                </a:cubicBezTo>
                <a:cubicBezTo>
                  <a:pt x="185" y="107"/>
                  <a:pt x="185" y="107"/>
                  <a:pt x="185" y="107"/>
                </a:cubicBezTo>
                <a:cubicBezTo>
                  <a:pt x="185" y="108"/>
                  <a:pt x="186" y="108"/>
                  <a:pt x="187" y="108"/>
                </a:cubicBezTo>
                <a:cubicBezTo>
                  <a:pt x="188" y="108"/>
                  <a:pt x="189" y="109"/>
                  <a:pt x="189" y="110"/>
                </a:cubicBezTo>
                <a:cubicBezTo>
                  <a:pt x="189" y="110"/>
                  <a:pt x="189" y="111"/>
                  <a:pt x="188" y="111"/>
                </a:cubicBezTo>
                <a:cubicBezTo>
                  <a:pt x="187" y="111"/>
                  <a:pt x="186" y="110"/>
                  <a:pt x="185" y="110"/>
                </a:cubicBezTo>
                <a:cubicBezTo>
                  <a:pt x="184" y="110"/>
                  <a:pt x="183" y="110"/>
                  <a:pt x="182" y="110"/>
                </a:cubicBezTo>
                <a:cubicBezTo>
                  <a:pt x="180" y="110"/>
                  <a:pt x="179" y="110"/>
                  <a:pt x="179" y="109"/>
                </a:cubicBezTo>
                <a:cubicBezTo>
                  <a:pt x="178" y="109"/>
                  <a:pt x="177" y="109"/>
                  <a:pt x="177" y="108"/>
                </a:cubicBezTo>
                <a:cubicBezTo>
                  <a:pt x="177" y="108"/>
                  <a:pt x="178" y="108"/>
                  <a:pt x="178" y="108"/>
                </a:cubicBezTo>
                <a:cubicBezTo>
                  <a:pt x="178" y="107"/>
                  <a:pt x="179" y="107"/>
                  <a:pt x="179" y="107"/>
                </a:cubicBezTo>
                <a:cubicBezTo>
                  <a:pt x="179" y="107"/>
                  <a:pt x="180" y="107"/>
                  <a:pt x="180" y="107"/>
                </a:cubicBezTo>
                <a:cubicBezTo>
                  <a:pt x="180" y="107"/>
                  <a:pt x="181" y="107"/>
                  <a:pt x="181" y="107"/>
                </a:cubicBezTo>
                <a:cubicBezTo>
                  <a:pt x="181" y="107"/>
                  <a:pt x="182" y="107"/>
                  <a:pt x="182" y="107"/>
                </a:cubicBezTo>
                <a:cubicBezTo>
                  <a:pt x="182" y="107"/>
                  <a:pt x="182" y="107"/>
                  <a:pt x="182" y="107"/>
                </a:cubicBezTo>
                <a:cubicBezTo>
                  <a:pt x="181" y="107"/>
                  <a:pt x="181" y="107"/>
                  <a:pt x="181" y="106"/>
                </a:cubicBezTo>
                <a:cubicBezTo>
                  <a:pt x="180" y="105"/>
                  <a:pt x="180" y="105"/>
                  <a:pt x="179" y="105"/>
                </a:cubicBezTo>
                <a:cubicBezTo>
                  <a:pt x="179" y="105"/>
                  <a:pt x="179" y="105"/>
                  <a:pt x="178" y="105"/>
                </a:cubicBezTo>
                <a:cubicBezTo>
                  <a:pt x="178" y="106"/>
                  <a:pt x="178" y="106"/>
                  <a:pt x="178" y="106"/>
                </a:cubicBezTo>
                <a:cubicBezTo>
                  <a:pt x="178" y="106"/>
                  <a:pt x="178" y="106"/>
                  <a:pt x="178" y="106"/>
                </a:cubicBezTo>
                <a:cubicBezTo>
                  <a:pt x="178" y="105"/>
                  <a:pt x="178" y="105"/>
                  <a:pt x="178" y="105"/>
                </a:cubicBezTo>
                <a:cubicBezTo>
                  <a:pt x="177" y="105"/>
                  <a:pt x="177" y="105"/>
                  <a:pt x="177" y="106"/>
                </a:cubicBezTo>
                <a:cubicBezTo>
                  <a:pt x="177" y="106"/>
                  <a:pt x="177" y="107"/>
                  <a:pt x="177" y="107"/>
                </a:cubicBezTo>
                <a:cubicBezTo>
                  <a:pt x="177" y="107"/>
                  <a:pt x="177" y="107"/>
                  <a:pt x="177" y="107"/>
                </a:cubicBezTo>
                <a:cubicBezTo>
                  <a:pt x="176" y="108"/>
                  <a:pt x="176" y="108"/>
                  <a:pt x="176" y="108"/>
                </a:cubicBezTo>
                <a:cubicBezTo>
                  <a:pt x="175" y="108"/>
                  <a:pt x="175" y="108"/>
                  <a:pt x="175" y="107"/>
                </a:cubicBezTo>
                <a:cubicBezTo>
                  <a:pt x="176" y="106"/>
                  <a:pt x="176" y="106"/>
                  <a:pt x="176" y="106"/>
                </a:cubicBezTo>
                <a:cubicBezTo>
                  <a:pt x="176" y="105"/>
                  <a:pt x="176" y="105"/>
                  <a:pt x="176" y="104"/>
                </a:cubicBezTo>
                <a:cubicBezTo>
                  <a:pt x="176" y="104"/>
                  <a:pt x="176" y="103"/>
                  <a:pt x="176" y="103"/>
                </a:cubicBezTo>
                <a:cubicBezTo>
                  <a:pt x="175" y="103"/>
                  <a:pt x="175" y="103"/>
                  <a:pt x="175" y="103"/>
                </a:cubicBezTo>
                <a:cubicBezTo>
                  <a:pt x="175" y="103"/>
                  <a:pt x="175" y="103"/>
                  <a:pt x="175" y="103"/>
                </a:cubicBezTo>
                <a:cubicBezTo>
                  <a:pt x="172" y="107"/>
                  <a:pt x="172" y="107"/>
                  <a:pt x="172" y="107"/>
                </a:cubicBezTo>
                <a:cubicBezTo>
                  <a:pt x="172" y="107"/>
                  <a:pt x="172" y="107"/>
                  <a:pt x="172" y="108"/>
                </a:cubicBezTo>
                <a:cubicBezTo>
                  <a:pt x="172" y="108"/>
                  <a:pt x="172" y="108"/>
                  <a:pt x="172" y="109"/>
                </a:cubicBezTo>
                <a:cubicBezTo>
                  <a:pt x="172" y="109"/>
                  <a:pt x="172" y="109"/>
                  <a:pt x="172" y="109"/>
                </a:cubicBezTo>
                <a:cubicBezTo>
                  <a:pt x="172" y="110"/>
                  <a:pt x="171" y="111"/>
                  <a:pt x="171" y="111"/>
                </a:cubicBezTo>
                <a:cubicBezTo>
                  <a:pt x="170" y="111"/>
                  <a:pt x="169" y="111"/>
                  <a:pt x="168" y="111"/>
                </a:cubicBezTo>
                <a:cubicBezTo>
                  <a:pt x="169" y="112"/>
                  <a:pt x="170" y="113"/>
                  <a:pt x="172" y="114"/>
                </a:cubicBezTo>
                <a:cubicBezTo>
                  <a:pt x="173" y="116"/>
                  <a:pt x="174" y="117"/>
                  <a:pt x="174" y="117"/>
                </a:cubicBezTo>
                <a:cubicBezTo>
                  <a:pt x="174" y="117"/>
                  <a:pt x="174" y="117"/>
                  <a:pt x="174" y="117"/>
                </a:cubicBezTo>
                <a:cubicBezTo>
                  <a:pt x="173" y="117"/>
                  <a:pt x="173" y="117"/>
                  <a:pt x="172" y="116"/>
                </a:cubicBezTo>
                <a:cubicBezTo>
                  <a:pt x="172" y="116"/>
                  <a:pt x="171" y="115"/>
                  <a:pt x="170" y="114"/>
                </a:cubicBezTo>
                <a:cubicBezTo>
                  <a:pt x="170" y="114"/>
                  <a:pt x="169" y="113"/>
                  <a:pt x="168" y="113"/>
                </a:cubicBezTo>
                <a:cubicBezTo>
                  <a:pt x="167" y="112"/>
                  <a:pt x="166" y="112"/>
                  <a:pt x="165" y="112"/>
                </a:cubicBezTo>
                <a:cubicBezTo>
                  <a:pt x="164" y="112"/>
                  <a:pt x="163" y="112"/>
                  <a:pt x="163" y="112"/>
                </a:cubicBezTo>
                <a:cubicBezTo>
                  <a:pt x="163" y="113"/>
                  <a:pt x="163" y="113"/>
                  <a:pt x="163" y="114"/>
                </a:cubicBezTo>
                <a:cubicBezTo>
                  <a:pt x="163" y="115"/>
                  <a:pt x="163" y="116"/>
                  <a:pt x="164" y="117"/>
                </a:cubicBezTo>
                <a:cubicBezTo>
                  <a:pt x="165" y="117"/>
                  <a:pt x="165" y="118"/>
                  <a:pt x="165" y="119"/>
                </a:cubicBezTo>
                <a:cubicBezTo>
                  <a:pt x="172" y="131"/>
                  <a:pt x="172" y="131"/>
                  <a:pt x="172" y="131"/>
                </a:cubicBezTo>
                <a:cubicBezTo>
                  <a:pt x="172" y="131"/>
                  <a:pt x="172" y="131"/>
                  <a:pt x="171" y="131"/>
                </a:cubicBezTo>
                <a:cubicBezTo>
                  <a:pt x="171" y="131"/>
                  <a:pt x="171" y="131"/>
                  <a:pt x="171" y="131"/>
                </a:cubicBezTo>
                <a:cubicBezTo>
                  <a:pt x="163" y="117"/>
                  <a:pt x="163" y="117"/>
                  <a:pt x="163" y="117"/>
                </a:cubicBezTo>
                <a:cubicBezTo>
                  <a:pt x="161" y="117"/>
                  <a:pt x="160" y="115"/>
                  <a:pt x="159" y="114"/>
                </a:cubicBezTo>
                <a:cubicBezTo>
                  <a:pt x="158" y="112"/>
                  <a:pt x="157" y="111"/>
                  <a:pt x="157" y="111"/>
                </a:cubicBezTo>
                <a:cubicBezTo>
                  <a:pt x="157" y="112"/>
                  <a:pt x="156" y="112"/>
                  <a:pt x="156" y="112"/>
                </a:cubicBezTo>
                <a:cubicBezTo>
                  <a:pt x="156" y="112"/>
                  <a:pt x="156" y="113"/>
                  <a:pt x="156" y="113"/>
                </a:cubicBezTo>
                <a:cubicBezTo>
                  <a:pt x="156" y="114"/>
                  <a:pt x="156" y="115"/>
                  <a:pt x="157" y="115"/>
                </a:cubicBezTo>
                <a:cubicBezTo>
                  <a:pt x="158" y="115"/>
                  <a:pt x="158" y="116"/>
                  <a:pt x="158" y="117"/>
                </a:cubicBezTo>
                <a:cubicBezTo>
                  <a:pt x="158" y="117"/>
                  <a:pt x="158" y="117"/>
                  <a:pt x="157" y="117"/>
                </a:cubicBezTo>
                <a:cubicBezTo>
                  <a:pt x="157" y="118"/>
                  <a:pt x="158" y="118"/>
                  <a:pt x="158" y="118"/>
                </a:cubicBezTo>
                <a:cubicBezTo>
                  <a:pt x="158" y="118"/>
                  <a:pt x="158" y="119"/>
                  <a:pt x="158" y="119"/>
                </a:cubicBezTo>
                <a:cubicBezTo>
                  <a:pt x="158" y="119"/>
                  <a:pt x="158" y="119"/>
                  <a:pt x="158" y="119"/>
                </a:cubicBezTo>
                <a:cubicBezTo>
                  <a:pt x="157" y="119"/>
                  <a:pt x="157" y="119"/>
                  <a:pt x="156" y="118"/>
                </a:cubicBezTo>
                <a:cubicBezTo>
                  <a:pt x="156" y="118"/>
                  <a:pt x="156" y="117"/>
                  <a:pt x="155" y="116"/>
                </a:cubicBezTo>
                <a:cubicBezTo>
                  <a:pt x="155" y="114"/>
                  <a:pt x="155" y="114"/>
                  <a:pt x="155" y="114"/>
                </a:cubicBezTo>
                <a:cubicBezTo>
                  <a:pt x="154" y="113"/>
                  <a:pt x="154" y="113"/>
                  <a:pt x="154" y="113"/>
                </a:cubicBezTo>
                <a:cubicBezTo>
                  <a:pt x="153" y="113"/>
                  <a:pt x="153" y="114"/>
                  <a:pt x="153" y="115"/>
                </a:cubicBezTo>
                <a:cubicBezTo>
                  <a:pt x="153" y="115"/>
                  <a:pt x="153" y="115"/>
                  <a:pt x="153" y="116"/>
                </a:cubicBezTo>
                <a:cubicBezTo>
                  <a:pt x="154" y="116"/>
                  <a:pt x="154" y="117"/>
                  <a:pt x="154" y="117"/>
                </a:cubicBezTo>
                <a:cubicBezTo>
                  <a:pt x="154" y="118"/>
                  <a:pt x="154" y="118"/>
                  <a:pt x="154" y="118"/>
                </a:cubicBezTo>
                <a:cubicBezTo>
                  <a:pt x="154" y="119"/>
                  <a:pt x="154" y="119"/>
                  <a:pt x="153" y="119"/>
                </a:cubicBezTo>
                <a:cubicBezTo>
                  <a:pt x="153" y="119"/>
                  <a:pt x="152" y="119"/>
                  <a:pt x="152" y="118"/>
                </a:cubicBezTo>
                <a:cubicBezTo>
                  <a:pt x="152" y="118"/>
                  <a:pt x="152" y="117"/>
                  <a:pt x="152" y="116"/>
                </a:cubicBezTo>
                <a:cubicBezTo>
                  <a:pt x="151" y="114"/>
                  <a:pt x="151" y="114"/>
                  <a:pt x="151" y="114"/>
                </a:cubicBezTo>
                <a:cubicBezTo>
                  <a:pt x="151" y="113"/>
                  <a:pt x="151" y="113"/>
                  <a:pt x="151" y="112"/>
                </a:cubicBezTo>
                <a:cubicBezTo>
                  <a:pt x="150" y="112"/>
                  <a:pt x="149" y="113"/>
                  <a:pt x="149" y="113"/>
                </a:cubicBezTo>
                <a:cubicBezTo>
                  <a:pt x="148" y="114"/>
                  <a:pt x="148" y="115"/>
                  <a:pt x="147" y="115"/>
                </a:cubicBezTo>
                <a:cubicBezTo>
                  <a:pt x="147" y="115"/>
                  <a:pt x="147" y="114"/>
                  <a:pt x="147" y="114"/>
                </a:cubicBezTo>
                <a:cubicBezTo>
                  <a:pt x="147" y="114"/>
                  <a:pt x="146" y="113"/>
                  <a:pt x="146" y="113"/>
                </a:cubicBezTo>
                <a:cubicBezTo>
                  <a:pt x="146" y="112"/>
                  <a:pt x="146" y="112"/>
                  <a:pt x="146" y="112"/>
                </a:cubicBezTo>
                <a:cubicBezTo>
                  <a:pt x="146" y="111"/>
                  <a:pt x="145" y="111"/>
                  <a:pt x="145" y="111"/>
                </a:cubicBezTo>
                <a:cubicBezTo>
                  <a:pt x="141" y="112"/>
                  <a:pt x="141" y="112"/>
                  <a:pt x="141" y="112"/>
                </a:cubicBezTo>
                <a:cubicBezTo>
                  <a:pt x="140" y="112"/>
                  <a:pt x="140" y="113"/>
                  <a:pt x="139" y="113"/>
                </a:cubicBezTo>
                <a:cubicBezTo>
                  <a:pt x="138" y="113"/>
                  <a:pt x="138" y="114"/>
                  <a:pt x="138" y="114"/>
                </a:cubicBezTo>
                <a:cubicBezTo>
                  <a:pt x="138" y="114"/>
                  <a:pt x="138" y="115"/>
                  <a:pt x="138" y="115"/>
                </a:cubicBezTo>
                <a:cubicBezTo>
                  <a:pt x="139" y="116"/>
                  <a:pt x="139" y="116"/>
                  <a:pt x="140" y="116"/>
                </a:cubicBezTo>
                <a:cubicBezTo>
                  <a:pt x="140" y="116"/>
                  <a:pt x="139" y="116"/>
                  <a:pt x="139" y="116"/>
                </a:cubicBezTo>
                <a:cubicBezTo>
                  <a:pt x="139" y="116"/>
                  <a:pt x="139" y="117"/>
                  <a:pt x="139" y="117"/>
                </a:cubicBezTo>
                <a:cubicBezTo>
                  <a:pt x="139" y="117"/>
                  <a:pt x="140" y="117"/>
                  <a:pt x="140" y="117"/>
                </a:cubicBezTo>
                <a:cubicBezTo>
                  <a:pt x="139" y="119"/>
                  <a:pt x="138" y="119"/>
                  <a:pt x="137" y="119"/>
                </a:cubicBezTo>
                <a:cubicBezTo>
                  <a:pt x="136" y="119"/>
                  <a:pt x="136" y="119"/>
                  <a:pt x="136" y="121"/>
                </a:cubicBezTo>
                <a:cubicBezTo>
                  <a:pt x="137" y="121"/>
                  <a:pt x="137" y="121"/>
                  <a:pt x="138" y="122"/>
                </a:cubicBezTo>
                <a:cubicBezTo>
                  <a:pt x="138" y="122"/>
                  <a:pt x="139" y="122"/>
                  <a:pt x="139" y="123"/>
                </a:cubicBezTo>
                <a:cubicBezTo>
                  <a:pt x="139" y="123"/>
                  <a:pt x="139" y="123"/>
                  <a:pt x="139" y="123"/>
                </a:cubicBezTo>
                <a:cubicBezTo>
                  <a:pt x="139" y="123"/>
                  <a:pt x="138" y="123"/>
                  <a:pt x="138" y="123"/>
                </a:cubicBezTo>
                <a:cubicBezTo>
                  <a:pt x="138" y="123"/>
                  <a:pt x="137" y="123"/>
                  <a:pt x="137" y="123"/>
                </a:cubicBezTo>
                <a:cubicBezTo>
                  <a:pt x="137" y="123"/>
                  <a:pt x="137" y="123"/>
                  <a:pt x="137" y="123"/>
                </a:cubicBezTo>
                <a:cubicBezTo>
                  <a:pt x="137" y="123"/>
                  <a:pt x="136" y="123"/>
                  <a:pt x="136" y="123"/>
                </a:cubicBezTo>
                <a:cubicBezTo>
                  <a:pt x="136" y="122"/>
                  <a:pt x="136" y="122"/>
                  <a:pt x="137" y="122"/>
                </a:cubicBezTo>
                <a:cubicBezTo>
                  <a:pt x="137" y="122"/>
                  <a:pt x="137" y="122"/>
                  <a:pt x="137" y="122"/>
                </a:cubicBezTo>
                <a:cubicBezTo>
                  <a:pt x="137" y="122"/>
                  <a:pt x="136" y="122"/>
                  <a:pt x="136" y="122"/>
                </a:cubicBezTo>
                <a:cubicBezTo>
                  <a:pt x="135" y="122"/>
                  <a:pt x="135" y="122"/>
                  <a:pt x="134" y="123"/>
                </a:cubicBezTo>
                <a:cubicBezTo>
                  <a:pt x="134" y="124"/>
                  <a:pt x="133" y="124"/>
                  <a:pt x="131" y="124"/>
                </a:cubicBezTo>
                <a:cubicBezTo>
                  <a:pt x="131" y="125"/>
                  <a:pt x="132" y="125"/>
                  <a:pt x="132" y="126"/>
                </a:cubicBezTo>
                <a:cubicBezTo>
                  <a:pt x="134" y="128"/>
                  <a:pt x="134" y="128"/>
                  <a:pt x="134" y="128"/>
                </a:cubicBezTo>
                <a:cubicBezTo>
                  <a:pt x="134" y="128"/>
                  <a:pt x="133" y="129"/>
                  <a:pt x="133" y="129"/>
                </a:cubicBezTo>
                <a:cubicBezTo>
                  <a:pt x="133" y="129"/>
                  <a:pt x="132" y="128"/>
                  <a:pt x="132" y="127"/>
                </a:cubicBezTo>
                <a:cubicBezTo>
                  <a:pt x="131" y="126"/>
                  <a:pt x="131" y="125"/>
                  <a:pt x="131" y="124"/>
                </a:cubicBezTo>
                <a:cubicBezTo>
                  <a:pt x="131" y="124"/>
                  <a:pt x="131" y="124"/>
                  <a:pt x="131" y="124"/>
                </a:cubicBezTo>
                <a:cubicBezTo>
                  <a:pt x="131" y="125"/>
                  <a:pt x="131" y="125"/>
                  <a:pt x="130" y="126"/>
                </a:cubicBezTo>
                <a:cubicBezTo>
                  <a:pt x="130" y="128"/>
                  <a:pt x="130" y="128"/>
                  <a:pt x="130" y="128"/>
                </a:cubicBezTo>
                <a:cubicBezTo>
                  <a:pt x="129" y="128"/>
                  <a:pt x="129" y="129"/>
                  <a:pt x="129" y="129"/>
                </a:cubicBezTo>
                <a:cubicBezTo>
                  <a:pt x="129" y="130"/>
                  <a:pt x="129" y="130"/>
                  <a:pt x="128" y="130"/>
                </a:cubicBezTo>
                <a:cubicBezTo>
                  <a:pt x="128" y="130"/>
                  <a:pt x="127" y="130"/>
                  <a:pt x="127" y="129"/>
                </a:cubicBezTo>
                <a:cubicBezTo>
                  <a:pt x="127" y="128"/>
                  <a:pt x="126" y="127"/>
                  <a:pt x="126" y="127"/>
                </a:cubicBezTo>
                <a:cubicBezTo>
                  <a:pt x="126" y="127"/>
                  <a:pt x="126" y="126"/>
                  <a:pt x="125" y="126"/>
                </a:cubicBezTo>
                <a:cubicBezTo>
                  <a:pt x="125" y="126"/>
                  <a:pt x="124" y="126"/>
                  <a:pt x="124" y="126"/>
                </a:cubicBezTo>
                <a:cubicBezTo>
                  <a:pt x="124" y="125"/>
                  <a:pt x="124" y="125"/>
                  <a:pt x="124" y="125"/>
                </a:cubicBezTo>
                <a:cubicBezTo>
                  <a:pt x="124" y="125"/>
                  <a:pt x="124" y="125"/>
                  <a:pt x="124" y="125"/>
                </a:cubicBezTo>
                <a:cubicBezTo>
                  <a:pt x="123" y="124"/>
                  <a:pt x="122" y="124"/>
                  <a:pt x="121" y="124"/>
                </a:cubicBezTo>
                <a:cubicBezTo>
                  <a:pt x="121" y="124"/>
                  <a:pt x="121" y="124"/>
                  <a:pt x="120" y="124"/>
                </a:cubicBezTo>
                <a:cubicBezTo>
                  <a:pt x="120" y="124"/>
                  <a:pt x="119" y="124"/>
                  <a:pt x="119" y="125"/>
                </a:cubicBezTo>
                <a:cubicBezTo>
                  <a:pt x="119" y="125"/>
                  <a:pt x="120" y="126"/>
                  <a:pt x="120" y="126"/>
                </a:cubicBezTo>
                <a:cubicBezTo>
                  <a:pt x="120" y="125"/>
                  <a:pt x="120" y="125"/>
                  <a:pt x="121" y="126"/>
                </a:cubicBezTo>
                <a:cubicBezTo>
                  <a:pt x="121" y="126"/>
                  <a:pt x="120" y="127"/>
                  <a:pt x="119" y="127"/>
                </a:cubicBezTo>
                <a:cubicBezTo>
                  <a:pt x="118" y="127"/>
                  <a:pt x="118" y="127"/>
                  <a:pt x="118" y="128"/>
                </a:cubicBezTo>
                <a:cubicBezTo>
                  <a:pt x="118" y="128"/>
                  <a:pt x="119" y="129"/>
                  <a:pt x="119" y="129"/>
                </a:cubicBezTo>
                <a:cubicBezTo>
                  <a:pt x="120" y="130"/>
                  <a:pt x="120" y="130"/>
                  <a:pt x="120" y="130"/>
                </a:cubicBezTo>
                <a:cubicBezTo>
                  <a:pt x="120" y="130"/>
                  <a:pt x="120" y="130"/>
                  <a:pt x="119" y="130"/>
                </a:cubicBezTo>
                <a:cubicBezTo>
                  <a:pt x="118" y="130"/>
                  <a:pt x="117" y="130"/>
                  <a:pt x="117" y="130"/>
                </a:cubicBezTo>
                <a:cubicBezTo>
                  <a:pt x="116" y="130"/>
                  <a:pt x="116" y="130"/>
                  <a:pt x="116" y="130"/>
                </a:cubicBezTo>
                <a:cubicBezTo>
                  <a:pt x="116" y="130"/>
                  <a:pt x="116" y="130"/>
                  <a:pt x="115" y="130"/>
                </a:cubicBezTo>
                <a:cubicBezTo>
                  <a:pt x="115" y="130"/>
                  <a:pt x="115" y="130"/>
                  <a:pt x="115" y="131"/>
                </a:cubicBezTo>
                <a:cubicBezTo>
                  <a:pt x="115" y="131"/>
                  <a:pt x="115" y="131"/>
                  <a:pt x="115" y="132"/>
                </a:cubicBezTo>
                <a:cubicBezTo>
                  <a:pt x="116" y="132"/>
                  <a:pt x="116" y="133"/>
                  <a:pt x="117" y="134"/>
                </a:cubicBezTo>
                <a:cubicBezTo>
                  <a:pt x="117" y="134"/>
                  <a:pt x="117" y="134"/>
                  <a:pt x="116" y="134"/>
                </a:cubicBezTo>
                <a:cubicBezTo>
                  <a:pt x="116" y="134"/>
                  <a:pt x="116" y="133"/>
                  <a:pt x="115" y="133"/>
                </a:cubicBezTo>
                <a:cubicBezTo>
                  <a:pt x="115" y="133"/>
                  <a:pt x="115" y="132"/>
                  <a:pt x="115" y="132"/>
                </a:cubicBezTo>
                <a:cubicBezTo>
                  <a:pt x="114" y="133"/>
                  <a:pt x="114" y="133"/>
                  <a:pt x="114" y="133"/>
                </a:cubicBezTo>
                <a:cubicBezTo>
                  <a:pt x="115" y="133"/>
                  <a:pt x="115" y="133"/>
                  <a:pt x="115" y="133"/>
                </a:cubicBezTo>
                <a:cubicBezTo>
                  <a:pt x="114" y="133"/>
                  <a:pt x="114" y="133"/>
                  <a:pt x="114" y="133"/>
                </a:cubicBezTo>
                <a:cubicBezTo>
                  <a:pt x="113" y="133"/>
                  <a:pt x="113" y="133"/>
                  <a:pt x="113" y="133"/>
                </a:cubicBezTo>
                <a:cubicBezTo>
                  <a:pt x="113" y="133"/>
                  <a:pt x="112" y="133"/>
                  <a:pt x="112" y="133"/>
                </a:cubicBezTo>
                <a:cubicBezTo>
                  <a:pt x="112" y="134"/>
                  <a:pt x="112" y="134"/>
                  <a:pt x="112" y="135"/>
                </a:cubicBezTo>
                <a:cubicBezTo>
                  <a:pt x="111" y="134"/>
                  <a:pt x="109" y="133"/>
                  <a:pt x="107" y="133"/>
                </a:cubicBezTo>
                <a:cubicBezTo>
                  <a:pt x="106" y="133"/>
                  <a:pt x="105" y="133"/>
                  <a:pt x="105" y="132"/>
                </a:cubicBezTo>
                <a:cubicBezTo>
                  <a:pt x="105" y="132"/>
                  <a:pt x="105" y="131"/>
                  <a:pt x="104" y="131"/>
                </a:cubicBezTo>
                <a:cubicBezTo>
                  <a:pt x="104" y="131"/>
                  <a:pt x="104" y="131"/>
                  <a:pt x="104" y="131"/>
                </a:cubicBezTo>
                <a:cubicBezTo>
                  <a:pt x="104" y="132"/>
                  <a:pt x="103" y="132"/>
                  <a:pt x="103" y="132"/>
                </a:cubicBezTo>
                <a:cubicBezTo>
                  <a:pt x="103" y="131"/>
                  <a:pt x="103" y="131"/>
                  <a:pt x="103" y="131"/>
                </a:cubicBezTo>
                <a:cubicBezTo>
                  <a:pt x="102" y="130"/>
                  <a:pt x="102" y="130"/>
                  <a:pt x="102" y="129"/>
                </a:cubicBezTo>
                <a:cubicBezTo>
                  <a:pt x="102" y="129"/>
                  <a:pt x="102" y="129"/>
                  <a:pt x="102" y="129"/>
                </a:cubicBezTo>
                <a:cubicBezTo>
                  <a:pt x="103" y="129"/>
                  <a:pt x="103" y="128"/>
                  <a:pt x="103" y="128"/>
                </a:cubicBezTo>
                <a:cubicBezTo>
                  <a:pt x="103" y="127"/>
                  <a:pt x="102" y="127"/>
                  <a:pt x="102" y="127"/>
                </a:cubicBezTo>
                <a:cubicBezTo>
                  <a:pt x="101" y="127"/>
                  <a:pt x="101" y="127"/>
                  <a:pt x="101" y="126"/>
                </a:cubicBezTo>
                <a:cubicBezTo>
                  <a:pt x="101" y="125"/>
                  <a:pt x="101" y="125"/>
                  <a:pt x="101" y="125"/>
                </a:cubicBezTo>
                <a:cubicBezTo>
                  <a:pt x="101" y="125"/>
                  <a:pt x="101" y="124"/>
                  <a:pt x="101" y="124"/>
                </a:cubicBezTo>
                <a:cubicBezTo>
                  <a:pt x="101" y="124"/>
                  <a:pt x="101" y="123"/>
                  <a:pt x="101" y="123"/>
                </a:cubicBezTo>
                <a:cubicBezTo>
                  <a:pt x="101" y="123"/>
                  <a:pt x="101" y="123"/>
                  <a:pt x="101" y="123"/>
                </a:cubicBezTo>
                <a:cubicBezTo>
                  <a:pt x="101" y="123"/>
                  <a:pt x="101" y="123"/>
                  <a:pt x="101" y="122"/>
                </a:cubicBezTo>
                <a:cubicBezTo>
                  <a:pt x="101" y="122"/>
                  <a:pt x="101" y="122"/>
                  <a:pt x="101" y="122"/>
                </a:cubicBezTo>
                <a:cubicBezTo>
                  <a:pt x="101" y="122"/>
                  <a:pt x="101" y="121"/>
                  <a:pt x="101" y="121"/>
                </a:cubicBezTo>
                <a:cubicBezTo>
                  <a:pt x="101" y="120"/>
                  <a:pt x="101" y="120"/>
                  <a:pt x="101" y="120"/>
                </a:cubicBezTo>
                <a:cubicBezTo>
                  <a:pt x="101" y="119"/>
                  <a:pt x="101" y="119"/>
                  <a:pt x="101" y="119"/>
                </a:cubicBezTo>
                <a:cubicBezTo>
                  <a:pt x="101" y="119"/>
                  <a:pt x="101" y="119"/>
                  <a:pt x="101" y="119"/>
                </a:cubicBezTo>
                <a:cubicBezTo>
                  <a:pt x="101" y="119"/>
                  <a:pt x="102" y="119"/>
                  <a:pt x="102" y="119"/>
                </a:cubicBezTo>
                <a:cubicBezTo>
                  <a:pt x="102" y="119"/>
                  <a:pt x="102" y="119"/>
                  <a:pt x="102" y="119"/>
                </a:cubicBezTo>
                <a:cubicBezTo>
                  <a:pt x="103" y="119"/>
                  <a:pt x="103" y="119"/>
                  <a:pt x="103" y="118"/>
                </a:cubicBezTo>
                <a:cubicBezTo>
                  <a:pt x="103" y="118"/>
                  <a:pt x="104" y="117"/>
                  <a:pt x="104" y="117"/>
                </a:cubicBezTo>
                <a:cubicBezTo>
                  <a:pt x="104" y="116"/>
                  <a:pt x="104" y="115"/>
                  <a:pt x="104" y="115"/>
                </a:cubicBezTo>
                <a:cubicBezTo>
                  <a:pt x="104" y="114"/>
                  <a:pt x="104" y="114"/>
                  <a:pt x="105" y="114"/>
                </a:cubicBezTo>
                <a:cubicBezTo>
                  <a:pt x="105" y="114"/>
                  <a:pt x="106" y="114"/>
                  <a:pt x="106" y="115"/>
                </a:cubicBezTo>
                <a:cubicBezTo>
                  <a:pt x="106" y="116"/>
                  <a:pt x="106" y="116"/>
                  <a:pt x="107" y="116"/>
                </a:cubicBezTo>
                <a:cubicBezTo>
                  <a:pt x="107" y="116"/>
                  <a:pt x="108" y="116"/>
                  <a:pt x="108" y="115"/>
                </a:cubicBezTo>
                <a:cubicBezTo>
                  <a:pt x="108" y="115"/>
                  <a:pt x="109" y="114"/>
                  <a:pt x="109" y="114"/>
                </a:cubicBezTo>
                <a:cubicBezTo>
                  <a:pt x="111" y="114"/>
                  <a:pt x="112" y="115"/>
                  <a:pt x="112" y="115"/>
                </a:cubicBezTo>
                <a:cubicBezTo>
                  <a:pt x="113" y="116"/>
                  <a:pt x="113" y="116"/>
                  <a:pt x="114" y="116"/>
                </a:cubicBezTo>
                <a:cubicBezTo>
                  <a:pt x="114" y="116"/>
                  <a:pt x="114" y="116"/>
                  <a:pt x="115" y="116"/>
                </a:cubicBezTo>
                <a:cubicBezTo>
                  <a:pt x="115" y="116"/>
                  <a:pt x="115" y="116"/>
                  <a:pt x="115" y="115"/>
                </a:cubicBezTo>
                <a:cubicBezTo>
                  <a:pt x="115" y="115"/>
                  <a:pt x="115" y="115"/>
                  <a:pt x="114" y="115"/>
                </a:cubicBezTo>
                <a:cubicBezTo>
                  <a:pt x="114" y="113"/>
                  <a:pt x="114" y="113"/>
                  <a:pt x="114" y="113"/>
                </a:cubicBezTo>
                <a:cubicBezTo>
                  <a:pt x="114" y="113"/>
                  <a:pt x="114" y="113"/>
                  <a:pt x="114" y="113"/>
                </a:cubicBezTo>
                <a:cubicBezTo>
                  <a:pt x="114" y="113"/>
                  <a:pt x="114" y="113"/>
                  <a:pt x="113" y="113"/>
                </a:cubicBezTo>
                <a:cubicBezTo>
                  <a:pt x="113" y="113"/>
                  <a:pt x="113" y="113"/>
                  <a:pt x="113" y="113"/>
                </a:cubicBezTo>
                <a:cubicBezTo>
                  <a:pt x="114" y="113"/>
                  <a:pt x="114" y="113"/>
                  <a:pt x="114" y="113"/>
                </a:cubicBezTo>
                <a:cubicBezTo>
                  <a:pt x="114" y="113"/>
                  <a:pt x="114" y="113"/>
                  <a:pt x="114" y="113"/>
                </a:cubicBezTo>
                <a:cubicBezTo>
                  <a:pt x="114" y="113"/>
                  <a:pt x="114" y="113"/>
                  <a:pt x="114" y="113"/>
                </a:cubicBezTo>
                <a:cubicBezTo>
                  <a:pt x="114" y="112"/>
                  <a:pt x="114" y="112"/>
                  <a:pt x="114" y="112"/>
                </a:cubicBezTo>
                <a:cubicBezTo>
                  <a:pt x="115" y="112"/>
                  <a:pt x="115" y="112"/>
                  <a:pt x="115" y="111"/>
                </a:cubicBezTo>
                <a:cubicBezTo>
                  <a:pt x="115" y="111"/>
                  <a:pt x="114" y="111"/>
                  <a:pt x="114" y="111"/>
                </a:cubicBezTo>
                <a:cubicBezTo>
                  <a:pt x="113" y="110"/>
                  <a:pt x="113" y="110"/>
                  <a:pt x="112" y="110"/>
                </a:cubicBezTo>
                <a:cubicBezTo>
                  <a:pt x="111" y="110"/>
                  <a:pt x="110" y="111"/>
                  <a:pt x="109" y="111"/>
                </a:cubicBezTo>
                <a:cubicBezTo>
                  <a:pt x="109" y="111"/>
                  <a:pt x="109" y="111"/>
                  <a:pt x="108" y="111"/>
                </a:cubicBezTo>
                <a:cubicBezTo>
                  <a:pt x="108" y="111"/>
                  <a:pt x="107" y="111"/>
                  <a:pt x="107" y="111"/>
                </a:cubicBezTo>
                <a:cubicBezTo>
                  <a:pt x="107" y="111"/>
                  <a:pt x="107" y="111"/>
                  <a:pt x="106" y="111"/>
                </a:cubicBezTo>
                <a:cubicBezTo>
                  <a:pt x="106" y="111"/>
                  <a:pt x="106" y="111"/>
                  <a:pt x="105" y="111"/>
                </a:cubicBezTo>
                <a:cubicBezTo>
                  <a:pt x="104" y="110"/>
                  <a:pt x="104" y="110"/>
                  <a:pt x="103" y="109"/>
                </a:cubicBezTo>
                <a:cubicBezTo>
                  <a:pt x="103" y="109"/>
                  <a:pt x="103" y="109"/>
                  <a:pt x="103" y="109"/>
                </a:cubicBezTo>
                <a:cubicBezTo>
                  <a:pt x="103" y="109"/>
                  <a:pt x="103" y="109"/>
                  <a:pt x="103" y="109"/>
                </a:cubicBezTo>
                <a:cubicBezTo>
                  <a:pt x="103" y="108"/>
                  <a:pt x="103" y="108"/>
                  <a:pt x="103" y="108"/>
                </a:cubicBezTo>
                <a:cubicBezTo>
                  <a:pt x="103" y="108"/>
                  <a:pt x="103" y="108"/>
                  <a:pt x="102" y="108"/>
                </a:cubicBezTo>
                <a:cubicBezTo>
                  <a:pt x="102" y="104"/>
                  <a:pt x="102" y="104"/>
                  <a:pt x="102" y="104"/>
                </a:cubicBezTo>
                <a:cubicBezTo>
                  <a:pt x="102" y="104"/>
                  <a:pt x="102" y="104"/>
                  <a:pt x="103" y="104"/>
                </a:cubicBezTo>
                <a:cubicBezTo>
                  <a:pt x="103" y="103"/>
                  <a:pt x="103" y="103"/>
                  <a:pt x="103" y="103"/>
                </a:cubicBezTo>
                <a:cubicBezTo>
                  <a:pt x="103" y="102"/>
                  <a:pt x="103" y="102"/>
                  <a:pt x="103" y="102"/>
                </a:cubicBezTo>
                <a:cubicBezTo>
                  <a:pt x="102" y="102"/>
                  <a:pt x="102" y="101"/>
                  <a:pt x="102" y="101"/>
                </a:cubicBezTo>
                <a:cubicBezTo>
                  <a:pt x="103" y="101"/>
                  <a:pt x="103" y="101"/>
                  <a:pt x="103" y="101"/>
                </a:cubicBezTo>
                <a:cubicBezTo>
                  <a:pt x="103" y="102"/>
                  <a:pt x="103" y="102"/>
                  <a:pt x="104" y="102"/>
                </a:cubicBezTo>
                <a:cubicBezTo>
                  <a:pt x="104" y="102"/>
                  <a:pt x="105" y="102"/>
                  <a:pt x="105" y="101"/>
                </a:cubicBezTo>
                <a:cubicBezTo>
                  <a:pt x="105" y="101"/>
                  <a:pt x="105" y="100"/>
                  <a:pt x="105" y="100"/>
                </a:cubicBezTo>
                <a:cubicBezTo>
                  <a:pt x="105" y="99"/>
                  <a:pt x="105" y="99"/>
                  <a:pt x="105" y="99"/>
                </a:cubicBezTo>
                <a:cubicBezTo>
                  <a:pt x="105" y="98"/>
                  <a:pt x="106" y="98"/>
                  <a:pt x="106" y="98"/>
                </a:cubicBezTo>
                <a:cubicBezTo>
                  <a:pt x="107" y="98"/>
                  <a:pt x="107" y="98"/>
                  <a:pt x="107" y="99"/>
                </a:cubicBezTo>
                <a:cubicBezTo>
                  <a:pt x="108" y="100"/>
                  <a:pt x="108" y="100"/>
                  <a:pt x="108" y="100"/>
                </a:cubicBezTo>
                <a:cubicBezTo>
                  <a:pt x="108" y="99"/>
                  <a:pt x="108" y="99"/>
                  <a:pt x="108" y="99"/>
                </a:cubicBezTo>
                <a:cubicBezTo>
                  <a:pt x="108" y="99"/>
                  <a:pt x="108" y="99"/>
                  <a:pt x="108" y="99"/>
                </a:cubicBezTo>
                <a:cubicBezTo>
                  <a:pt x="108" y="98"/>
                  <a:pt x="108" y="98"/>
                  <a:pt x="108" y="98"/>
                </a:cubicBezTo>
                <a:cubicBezTo>
                  <a:pt x="108" y="97"/>
                  <a:pt x="108" y="97"/>
                  <a:pt x="108" y="96"/>
                </a:cubicBezTo>
                <a:cubicBezTo>
                  <a:pt x="109" y="97"/>
                  <a:pt x="109" y="97"/>
                  <a:pt x="109" y="98"/>
                </a:cubicBezTo>
                <a:cubicBezTo>
                  <a:pt x="109" y="99"/>
                  <a:pt x="110" y="99"/>
                  <a:pt x="110" y="99"/>
                </a:cubicBezTo>
                <a:cubicBezTo>
                  <a:pt x="110" y="99"/>
                  <a:pt x="110" y="99"/>
                  <a:pt x="110" y="99"/>
                </a:cubicBezTo>
                <a:cubicBezTo>
                  <a:pt x="110" y="99"/>
                  <a:pt x="109" y="100"/>
                  <a:pt x="109" y="100"/>
                </a:cubicBezTo>
                <a:cubicBezTo>
                  <a:pt x="111" y="100"/>
                  <a:pt x="111" y="101"/>
                  <a:pt x="112" y="101"/>
                </a:cubicBezTo>
                <a:cubicBezTo>
                  <a:pt x="112" y="102"/>
                  <a:pt x="112" y="102"/>
                  <a:pt x="113" y="102"/>
                </a:cubicBezTo>
                <a:cubicBezTo>
                  <a:pt x="113" y="102"/>
                  <a:pt x="113" y="102"/>
                  <a:pt x="114" y="102"/>
                </a:cubicBezTo>
                <a:cubicBezTo>
                  <a:pt x="114" y="102"/>
                  <a:pt x="114" y="102"/>
                  <a:pt x="114" y="101"/>
                </a:cubicBezTo>
                <a:cubicBezTo>
                  <a:pt x="114" y="100"/>
                  <a:pt x="114" y="100"/>
                  <a:pt x="113" y="100"/>
                </a:cubicBezTo>
                <a:cubicBezTo>
                  <a:pt x="112" y="100"/>
                  <a:pt x="111" y="99"/>
                  <a:pt x="111" y="99"/>
                </a:cubicBezTo>
                <a:cubicBezTo>
                  <a:pt x="111" y="99"/>
                  <a:pt x="111" y="99"/>
                  <a:pt x="111" y="99"/>
                </a:cubicBezTo>
                <a:cubicBezTo>
                  <a:pt x="112" y="99"/>
                  <a:pt x="112" y="98"/>
                  <a:pt x="113" y="96"/>
                </a:cubicBezTo>
                <a:cubicBezTo>
                  <a:pt x="114" y="94"/>
                  <a:pt x="115" y="92"/>
                  <a:pt x="116" y="91"/>
                </a:cubicBezTo>
                <a:cubicBezTo>
                  <a:pt x="114" y="88"/>
                  <a:pt x="114" y="88"/>
                  <a:pt x="114" y="88"/>
                </a:cubicBezTo>
                <a:cubicBezTo>
                  <a:pt x="114" y="87"/>
                  <a:pt x="113" y="86"/>
                  <a:pt x="113" y="85"/>
                </a:cubicBezTo>
                <a:cubicBezTo>
                  <a:pt x="113" y="84"/>
                  <a:pt x="114" y="83"/>
                  <a:pt x="115" y="83"/>
                </a:cubicBezTo>
                <a:cubicBezTo>
                  <a:pt x="115" y="83"/>
                  <a:pt x="116" y="83"/>
                  <a:pt x="116" y="84"/>
                </a:cubicBezTo>
                <a:cubicBezTo>
                  <a:pt x="115" y="84"/>
                  <a:pt x="115" y="86"/>
                  <a:pt x="115" y="88"/>
                </a:cubicBezTo>
                <a:cubicBezTo>
                  <a:pt x="115" y="89"/>
                  <a:pt x="115" y="89"/>
                  <a:pt x="116" y="89"/>
                </a:cubicBezTo>
                <a:cubicBezTo>
                  <a:pt x="116" y="89"/>
                  <a:pt x="117" y="89"/>
                  <a:pt x="117" y="88"/>
                </a:cubicBezTo>
                <a:cubicBezTo>
                  <a:pt x="117" y="88"/>
                  <a:pt x="118" y="88"/>
                  <a:pt x="119" y="87"/>
                </a:cubicBezTo>
                <a:cubicBezTo>
                  <a:pt x="119" y="87"/>
                  <a:pt x="119" y="87"/>
                  <a:pt x="119" y="86"/>
                </a:cubicBezTo>
                <a:cubicBezTo>
                  <a:pt x="119" y="85"/>
                  <a:pt x="119" y="84"/>
                  <a:pt x="120" y="83"/>
                </a:cubicBezTo>
                <a:cubicBezTo>
                  <a:pt x="121" y="83"/>
                  <a:pt x="121" y="82"/>
                  <a:pt x="121" y="82"/>
                </a:cubicBezTo>
                <a:cubicBezTo>
                  <a:pt x="121" y="81"/>
                  <a:pt x="121" y="81"/>
                  <a:pt x="120" y="81"/>
                </a:cubicBezTo>
                <a:cubicBezTo>
                  <a:pt x="119" y="80"/>
                  <a:pt x="119" y="80"/>
                  <a:pt x="119" y="79"/>
                </a:cubicBezTo>
                <a:cubicBezTo>
                  <a:pt x="119" y="79"/>
                  <a:pt x="119" y="78"/>
                  <a:pt x="120" y="78"/>
                </a:cubicBezTo>
                <a:cubicBezTo>
                  <a:pt x="120" y="78"/>
                  <a:pt x="121" y="77"/>
                  <a:pt x="121" y="77"/>
                </a:cubicBezTo>
                <a:cubicBezTo>
                  <a:pt x="121" y="77"/>
                  <a:pt x="121" y="78"/>
                  <a:pt x="121" y="78"/>
                </a:cubicBezTo>
                <a:cubicBezTo>
                  <a:pt x="121" y="79"/>
                  <a:pt x="121" y="79"/>
                  <a:pt x="121" y="80"/>
                </a:cubicBezTo>
                <a:cubicBezTo>
                  <a:pt x="122" y="79"/>
                  <a:pt x="122" y="79"/>
                  <a:pt x="122" y="79"/>
                </a:cubicBezTo>
                <a:cubicBezTo>
                  <a:pt x="122" y="79"/>
                  <a:pt x="122" y="79"/>
                  <a:pt x="122" y="79"/>
                </a:cubicBezTo>
                <a:cubicBezTo>
                  <a:pt x="124" y="79"/>
                  <a:pt x="125" y="78"/>
                  <a:pt x="126" y="77"/>
                </a:cubicBezTo>
                <a:cubicBezTo>
                  <a:pt x="126" y="75"/>
                  <a:pt x="127" y="75"/>
                  <a:pt x="127" y="74"/>
                </a:cubicBezTo>
                <a:cubicBezTo>
                  <a:pt x="127" y="75"/>
                  <a:pt x="128" y="76"/>
                  <a:pt x="129" y="76"/>
                </a:cubicBezTo>
                <a:cubicBezTo>
                  <a:pt x="131" y="77"/>
                  <a:pt x="131" y="77"/>
                  <a:pt x="131" y="77"/>
                </a:cubicBezTo>
                <a:cubicBezTo>
                  <a:pt x="132" y="77"/>
                  <a:pt x="132" y="77"/>
                  <a:pt x="133" y="77"/>
                </a:cubicBezTo>
                <a:cubicBezTo>
                  <a:pt x="133" y="77"/>
                  <a:pt x="133" y="77"/>
                  <a:pt x="133" y="77"/>
                </a:cubicBezTo>
                <a:cubicBezTo>
                  <a:pt x="134" y="77"/>
                  <a:pt x="134" y="77"/>
                  <a:pt x="134" y="77"/>
                </a:cubicBezTo>
                <a:cubicBezTo>
                  <a:pt x="133" y="76"/>
                  <a:pt x="133" y="75"/>
                  <a:pt x="133" y="75"/>
                </a:cubicBezTo>
                <a:cubicBezTo>
                  <a:pt x="133" y="74"/>
                  <a:pt x="134" y="74"/>
                  <a:pt x="135" y="73"/>
                </a:cubicBezTo>
                <a:cubicBezTo>
                  <a:pt x="135" y="73"/>
                  <a:pt x="136" y="72"/>
                  <a:pt x="136" y="72"/>
                </a:cubicBezTo>
                <a:cubicBezTo>
                  <a:pt x="136" y="73"/>
                  <a:pt x="136" y="73"/>
                  <a:pt x="136" y="73"/>
                </a:cubicBezTo>
                <a:cubicBezTo>
                  <a:pt x="136" y="74"/>
                  <a:pt x="136" y="74"/>
                  <a:pt x="136" y="74"/>
                </a:cubicBezTo>
                <a:cubicBezTo>
                  <a:pt x="136" y="75"/>
                  <a:pt x="136" y="75"/>
                  <a:pt x="136" y="75"/>
                </a:cubicBezTo>
                <a:cubicBezTo>
                  <a:pt x="136" y="75"/>
                  <a:pt x="136" y="76"/>
                  <a:pt x="136" y="76"/>
                </a:cubicBezTo>
                <a:cubicBezTo>
                  <a:pt x="136" y="77"/>
                  <a:pt x="136" y="77"/>
                  <a:pt x="136" y="77"/>
                </a:cubicBezTo>
                <a:cubicBezTo>
                  <a:pt x="136" y="78"/>
                  <a:pt x="136" y="78"/>
                  <a:pt x="136" y="79"/>
                </a:cubicBezTo>
                <a:cubicBezTo>
                  <a:pt x="136" y="80"/>
                  <a:pt x="137" y="80"/>
                  <a:pt x="137" y="80"/>
                </a:cubicBezTo>
                <a:cubicBezTo>
                  <a:pt x="137" y="80"/>
                  <a:pt x="138" y="80"/>
                  <a:pt x="138" y="80"/>
                </a:cubicBezTo>
                <a:cubicBezTo>
                  <a:pt x="138" y="80"/>
                  <a:pt x="138" y="80"/>
                  <a:pt x="139" y="80"/>
                </a:cubicBezTo>
                <a:cubicBezTo>
                  <a:pt x="139" y="80"/>
                  <a:pt x="139" y="81"/>
                  <a:pt x="138" y="81"/>
                </a:cubicBezTo>
                <a:cubicBezTo>
                  <a:pt x="138" y="81"/>
                  <a:pt x="138" y="82"/>
                  <a:pt x="138" y="82"/>
                </a:cubicBezTo>
                <a:cubicBezTo>
                  <a:pt x="138" y="83"/>
                  <a:pt x="138" y="84"/>
                  <a:pt x="140" y="84"/>
                </a:cubicBezTo>
                <a:cubicBezTo>
                  <a:pt x="141" y="84"/>
                  <a:pt x="142" y="84"/>
                  <a:pt x="142" y="83"/>
                </a:cubicBezTo>
                <a:cubicBezTo>
                  <a:pt x="142" y="82"/>
                  <a:pt x="142" y="81"/>
                  <a:pt x="143" y="81"/>
                </a:cubicBezTo>
                <a:cubicBezTo>
                  <a:pt x="144" y="82"/>
                  <a:pt x="145" y="81"/>
                  <a:pt x="145" y="81"/>
                </a:cubicBezTo>
                <a:cubicBezTo>
                  <a:pt x="144" y="80"/>
                  <a:pt x="144" y="80"/>
                  <a:pt x="144" y="80"/>
                </a:cubicBezTo>
                <a:cubicBezTo>
                  <a:pt x="144" y="80"/>
                  <a:pt x="144" y="80"/>
                  <a:pt x="144" y="80"/>
                </a:cubicBezTo>
                <a:cubicBezTo>
                  <a:pt x="145" y="80"/>
                  <a:pt x="145" y="79"/>
                  <a:pt x="145" y="78"/>
                </a:cubicBezTo>
                <a:cubicBezTo>
                  <a:pt x="145" y="77"/>
                  <a:pt x="144" y="76"/>
                  <a:pt x="144" y="76"/>
                </a:cubicBezTo>
                <a:cubicBezTo>
                  <a:pt x="144" y="75"/>
                  <a:pt x="144" y="75"/>
                  <a:pt x="144" y="74"/>
                </a:cubicBezTo>
                <a:cubicBezTo>
                  <a:pt x="144" y="74"/>
                  <a:pt x="144" y="74"/>
                  <a:pt x="144" y="73"/>
                </a:cubicBezTo>
                <a:cubicBezTo>
                  <a:pt x="144" y="73"/>
                  <a:pt x="144" y="73"/>
                  <a:pt x="144" y="72"/>
                </a:cubicBezTo>
                <a:cubicBezTo>
                  <a:pt x="144" y="72"/>
                  <a:pt x="144" y="71"/>
                  <a:pt x="145" y="71"/>
                </a:cubicBezTo>
                <a:cubicBezTo>
                  <a:pt x="145" y="71"/>
                  <a:pt x="145" y="72"/>
                  <a:pt x="145" y="72"/>
                </a:cubicBezTo>
                <a:cubicBezTo>
                  <a:pt x="145" y="73"/>
                  <a:pt x="145" y="74"/>
                  <a:pt x="145" y="74"/>
                </a:cubicBezTo>
                <a:cubicBezTo>
                  <a:pt x="146" y="73"/>
                  <a:pt x="146" y="71"/>
                  <a:pt x="147" y="70"/>
                </a:cubicBezTo>
                <a:cubicBezTo>
                  <a:pt x="147" y="69"/>
                  <a:pt x="147" y="68"/>
                  <a:pt x="148" y="68"/>
                </a:cubicBezTo>
                <a:cubicBezTo>
                  <a:pt x="148" y="67"/>
                  <a:pt x="148" y="66"/>
                  <a:pt x="148" y="65"/>
                </a:cubicBezTo>
                <a:cubicBezTo>
                  <a:pt x="149" y="65"/>
                  <a:pt x="149" y="64"/>
                  <a:pt x="149" y="62"/>
                </a:cubicBezTo>
                <a:cubicBezTo>
                  <a:pt x="149" y="61"/>
                  <a:pt x="149" y="61"/>
                  <a:pt x="148" y="60"/>
                </a:cubicBezTo>
                <a:cubicBezTo>
                  <a:pt x="148" y="59"/>
                  <a:pt x="148" y="58"/>
                  <a:pt x="148" y="58"/>
                </a:cubicBezTo>
                <a:cubicBezTo>
                  <a:pt x="148" y="57"/>
                  <a:pt x="148" y="56"/>
                  <a:pt x="148" y="54"/>
                </a:cubicBezTo>
                <a:cubicBezTo>
                  <a:pt x="148" y="52"/>
                  <a:pt x="148" y="52"/>
                  <a:pt x="148" y="52"/>
                </a:cubicBezTo>
                <a:cubicBezTo>
                  <a:pt x="148" y="52"/>
                  <a:pt x="148" y="51"/>
                  <a:pt x="148" y="51"/>
                </a:cubicBezTo>
                <a:cubicBezTo>
                  <a:pt x="148" y="50"/>
                  <a:pt x="148" y="50"/>
                  <a:pt x="149" y="50"/>
                </a:cubicBezTo>
                <a:cubicBezTo>
                  <a:pt x="149" y="50"/>
                  <a:pt x="149" y="50"/>
                  <a:pt x="149" y="51"/>
                </a:cubicBezTo>
                <a:cubicBezTo>
                  <a:pt x="149" y="51"/>
                  <a:pt x="149" y="51"/>
                  <a:pt x="149" y="51"/>
                </a:cubicBezTo>
                <a:cubicBezTo>
                  <a:pt x="149" y="52"/>
                  <a:pt x="149" y="52"/>
                  <a:pt x="149" y="52"/>
                </a:cubicBezTo>
                <a:cubicBezTo>
                  <a:pt x="149" y="53"/>
                  <a:pt x="149" y="54"/>
                  <a:pt x="150" y="55"/>
                </a:cubicBezTo>
                <a:cubicBezTo>
                  <a:pt x="150" y="55"/>
                  <a:pt x="151" y="56"/>
                  <a:pt x="151" y="56"/>
                </a:cubicBezTo>
                <a:cubicBezTo>
                  <a:pt x="152" y="56"/>
                  <a:pt x="152" y="56"/>
                  <a:pt x="152" y="56"/>
                </a:cubicBezTo>
                <a:cubicBezTo>
                  <a:pt x="153" y="57"/>
                  <a:pt x="153" y="57"/>
                  <a:pt x="153" y="58"/>
                </a:cubicBezTo>
                <a:cubicBezTo>
                  <a:pt x="153" y="59"/>
                  <a:pt x="152" y="60"/>
                  <a:pt x="152" y="61"/>
                </a:cubicBezTo>
                <a:cubicBezTo>
                  <a:pt x="151" y="62"/>
                  <a:pt x="151" y="62"/>
                  <a:pt x="151" y="63"/>
                </a:cubicBezTo>
                <a:cubicBezTo>
                  <a:pt x="151" y="63"/>
                  <a:pt x="151" y="64"/>
                  <a:pt x="151" y="64"/>
                </a:cubicBezTo>
                <a:cubicBezTo>
                  <a:pt x="151" y="65"/>
                  <a:pt x="151" y="65"/>
                  <a:pt x="151" y="65"/>
                </a:cubicBezTo>
                <a:cubicBezTo>
                  <a:pt x="151" y="66"/>
                  <a:pt x="151" y="68"/>
                  <a:pt x="151" y="69"/>
                </a:cubicBezTo>
                <a:cubicBezTo>
                  <a:pt x="151" y="70"/>
                  <a:pt x="151" y="71"/>
                  <a:pt x="151" y="72"/>
                </a:cubicBezTo>
                <a:cubicBezTo>
                  <a:pt x="151" y="73"/>
                  <a:pt x="151" y="74"/>
                  <a:pt x="152" y="75"/>
                </a:cubicBezTo>
                <a:cubicBezTo>
                  <a:pt x="152" y="77"/>
                  <a:pt x="153" y="77"/>
                  <a:pt x="153" y="77"/>
                </a:cubicBezTo>
                <a:cubicBezTo>
                  <a:pt x="154" y="77"/>
                  <a:pt x="154" y="77"/>
                  <a:pt x="154" y="77"/>
                </a:cubicBezTo>
                <a:cubicBezTo>
                  <a:pt x="154" y="77"/>
                  <a:pt x="154" y="76"/>
                  <a:pt x="154" y="76"/>
                </a:cubicBezTo>
                <a:cubicBezTo>
                  <a:pt x="154" y="75"/>
                  <a:pt x="154" y="75"/>
                  <a:pt x="154" y="74"/>
                </a:cubicBezTo>
                <a:cubicBezTo>
                  <a:pt x="154" y="74"/>
                  <a:pt x="154" y="75"/>
                  <a:pt x="155" y="75"/>
                </a:cubicBezTo>
                <a:cubicBezTo>
                  <a:pt x="155" y="76"/>
                  <a:pt x="156" y="76"/>
                  <a:pt x="156" y="77"/>
                </a:cubicBezTo>
                <a:cubicBezTo>
                  <a:pt x="157" y="76"/>
                  <a:pt x="158" y="75"/>
                  <a:pt x="160" y="73"/>
                </a:cubicBezTo>
                <a:cubicBezTo>
                  <a:pt x="161" y="71"/>
                  <a:pt x="162" y="69"/>
                  <a:pt x="164" y="67"/>
                </a:cubicBezTo>
                <a:cubicBezTo>
                  <a:pt x="165" y="64"/>
                  <a:pt x="166" y="62"/>
                  <a:pt x="167" y="60"/>
                </a:cubicBezTo>
                <a:cubicBezTo>
                  <a:pt x="168" y="57"/>
                  <a:pt x="168" y="56"/>
                  <a:pt x="168" y="54"/>
                </a:cubicBezTo>
                <a:cubicBezTo>
                  <a:pt x="168" y="54"/>
                  <a:pt x="169" y="53"/>
                  <a:pt x="169" y="53"/>
                </a:cubicBezTo>
                <a:cubicBezTo>
                  <a:pt x="171" y="53"/>
                  <a:pt x="171" y="53"/>
                  <a:pt x="171" y="53"/>
                </a:cubicBezTo>
                <a:cubicBezTo>
                  <a:pt x="171" y="53"/>
                  <a:pt x="172" y="53"/>
                  <a:pt x="173" y="52"/>
                </a:cubicBezTo>
                <a:cubicBezTo>
                  <a:pt x="174" y="50"/>
                  <a:pt x="175" y="50"/>
                  <a:pt x="175" y="49"/>
                </a:cubicBezTo>
                <a:cubicBezTo>
                  <a:pt x="174" y="49"/>
                  <a:pt x="174" y="48"/>
                  <a:pt x="174" y="47"/>
                </a:cubicBezTo>
                <a:cubicBezTo>
                  <a:pt x="174" y="47"/>
                  <a:pt x="174" y="46"/>
                  <a:pt x="174" y="46"/>
                </a:cubicBezTo>
                <a:cubicBezTo>
                  <a:pt x="175" y="46"/>
                  <a:pt x="175" y="46"/>
                  <a:pt x="175" y="46"/>
                </a:cubicBezTo>
                <a:cubicBezTo>
                  <a:pt x="175" y="47"/>
                  <a:pt x="175" y="47"/>
                  <a:pt x="175" y="47"/>
                </a:cubicBezTo>
                <a:cubicBezTo>
                  <a:pt x="175" y="47"/>
                  <a:pt x="175" y="48"/>
                  <a:pt x="175" y="48"/>
                </a:cubicBezTo>
                <a:cubicBezTo>
                  <a:pt x="175" y="48"/>
                  <a:pt x="175" y="48"/>
                  <a:pt x="175" y="48"/>
                </a:cubicBezTo>
                <a:cubicBezTo>
                  <a:pt x="176" y="48"/>
                  <a:pt x="177" y="48"/>
                  <a:pt x="177" y="46"/>
                </a:cubicBezTo>
                <a:cubicBezTo>
                  <a:pt x="177" y="45"/>
                  <a:pt x="178" y="45"/>
                  <a:pt x="179" y="45"/>
                </a:cubicBezTo>
                <a:cubicBezTo>
                  <a:pt x="179" y="45"/>
                  <a:pt x="180" y="45"/>
                  <a:pt x="180" y="46"/>
                </a:cubicBezTo>
                <a:cubicBezTo>
                  <a:pt x="180" y="47"/>
                  <a:pt x="181" y="47"/>
                  <a:pt x="181" y="47"/>
                </a:cubicBezTo>
                <a:cubicBezTo>
                  <a:pt x="182" y="47"/>
                  <a:pt x="182" y="47"/>
                  <a:pt x="182" y="47"/>
                </a:cubicBezTo>
                <a:cubicBezTo>
                  <a:pt x="182" y="47"/>
                  <a:pt x="182" y="47"/>
                  <a:pt x="183" y="47"/>
                </a:cubicBezTo>
                <a:cubicBezTo>
                  <a:pt x="183" y="47"/>
                  <a:pt x="183" y="47"/>
                  <a:pt x="183" y="48"/>
                </a:cubicBezTo>
                <a:cubicBezTo>
                  <a:pt x="183" y="48"/>
                  <a:pt x="183" y="48"/>
                  <a:pt x="183" y="48"/>
                </a:cubicBezTo>
                <a:cubicBezTo>
                  <a:pt x="184" y="47"/>
                  <a:pt x="184" y="47"/>
                  <a:pt x="184" y="47"/>
                </a:cubicBezTo>
                <a:cubicBezTo>
                  <a:pt x="184" y="47"/>
                  <a:pt x="184" y="48"/>
                  <a:pt x="184" y="48"/>
                </a:cubicBezTo>
                <a:cubicBezTo>
                  <a:pt x="184" y="49"/>
                  <a:pt x="184" y="49"/>
                  <a:pt x="184" y="49"/>
                </a:cubicBezTo>
                <a:cubicBezTo>
                  <a:pt x="185" y="49"/>
                  <a:pt x="186" y="49"/>
                  <a:pt x="186" y="48"/>
                </a:cubicBezTo>
                <a:cubicBezTo>
                  <a:pt x="187" y="50"/>
                  <a:pt x="187" y="50"/>
                  <a:pt x="187" y="50"/>
                </a:cubicBezTo>
                <a:cubicBezTo>
                  <a:pt x="187" y="51"/>
                  <a:pt x="188" y="52"/>
                  <a:pt x="189" y="52"/>
                </a:cubicBezTo>
                <a:cubicBezTo>
                  <a:pt x="189" y="52"/>
                  <a:pt x="190" y="51"/>
                  <a:pt x="191" y="51"/>
                </a:cubicBezTo>
                <a:cubicBezTo>
                  <a:pt x="192" y="50"/>
                  <a:pt x="193" y="50"/>
                  <a:pt x="194" y="49"/>
                </a:cubicBezTo>
                <a:cubicBezTo>
                  <a:pt x="194" y="49"/>
                  <a:pt x="194" y="49"/>
                  <a:pt x="194" y="50"/>
                </a:cubicBezTo>
                <a:cubicBezTo>
                  <a:pt x="194" y="50"/>
                  <a:pt x="194" y="51"/>
                  <a:pt x="194" y="51"/>
                </a:cubicBezTo>
                <a:cubicBezTo>
                  <a:pt x="194" y="52"/>
                  <a:pt x="195" y="53"/>
                  <a:pt x="196" y="53"/>
                </a:cubicBezTo>
                <a:cubicBezTo>
                  <a:pt x="199" y="53"/>
                  <a:pt x="201" y="52"/>
                  <a:pt x="203" y="51"/>
                </a:cubicBezTo>
                <a:cubicBezTo>
                  <a:pt x="205" y="50"/>
                  <a:pt x="207" y="49"/>
                  <a:pt x="209" y="49"/>
                </a:cubicBezTo>
                <a:cubicBezTo>
                  <a:pt x="209" y="49"/>
                  <a:pt x="210" y="49"/>
                  <a:pt x="210" y="50"/>
                </a:cubicBezTo>
                <a:cubicBezTo>
                  <a:pt x="210" y="50"/>
                  <a:pt x="209" y="51"/>
                  <a:pt x="208" y="51"/>
                </a:cubicBezTo>
                <a:cubicBezTo>
                  <a:pt x="207" y="52"/>
                  <a:pt x="206" y="52"/>
                  <a:pt x="205" y="53"/>
                </a:cubicBezTo>
                <a:cubicBezTo>
                  <a:pt x="203" y="53"/>
                  <a:pt x="202" y="54"/>
                  <a:pt x="201" y="54"/>
                </a:cubicBezTo>
                <a:cubicBezTo>
                  <a:pt x="199" y="55"/>
                  <a:pt x="198" y="55"/>
                  <a:pt x="198" y="55"/>
                </a:cubicBezTo>
                <a:cubicBezTo>
                  <a:pt x="197" y="55"/>
                  <a:pt x="196" y="55"/>
                  <a:pt x="195" y="55"/>
                </a:cubicBezTo>
                <a:cubicBezTo>
                  <a:pt x="195" y="54"/>
                  <a:pt x="194" y="54"/>
                  <a:pt x="193" y="54"/>
                </a:cubicBezTo>
                <a:cubicBezTo>
                  <a:pt x="193" y="54"/>
                  <a:pt x="192" y="55"/>
                  <a:pt x="192" y="55"/>
                </a:cubicBezTo>
                <a:cubicBezTo>
                  <a:pt x="191" y="56"/>
                  <a:pt x="191" y="57"/>
                  <a:pt x="190" y="57"/>
                </a:cubicBezTo>
                <a:cubicBezTo>
                  <a:pt x="189" y="58"/>
                  <a:pt x="189" y="59"/>
                  <a:pt x="189" y="60"/>
                </a:cubicBezTo>
                <a:cubicBezTo>
                  <a:pt x="188" y="61"/>
                  <a:pt x="188" y="61"/>
                  <a:pt x="188" y="62"/>
                </a:cubicBezTo>
                <a:cubicBezTo>
                  <a:pt x="188" y="62"/>
                  <a:pt x="188" y="63"/>
                  <a:pt x="189" y="63"/>
                </a:cubicBezTo>
                <a:cubicBezTo>
                  <a:pt x="189" y="63"/>
                  <a:pt x="190" y="64"/>
                  <a:pt x="190" y="65"/>
                </a:cubicBezTo>
                <a:cubicBezTo>
                  <a:pt x="189" y="65"/>
                  <a:pt x="189" y="65"/>
                  <a:pt x="188" y="64"/>
                </a:cubicBezTo>
                <a:cubicBezTo>
                  <a:pt x="188" y="64"/>
                  <a:pt x="188" y="64"/>
                  <a:pt x="187" y="64"/>
                </a:cubicBezTo>
                <a:cubicBezTo>
                  <a:pt x="186" y="64"/>
                  <a:pt x="186" y="65"/>
                  <a:pt x="185" y="65"/>
                </a:cubicBezTo>
                <a:cubicBezTo>
                  <a:pt x="184" y="67"/>
                  <a:pt x="184" y="67"/>
                  <a:pt x="184" y="67"/>
                </a:cubicBezTo>
                <a:cubicBezTo>
                  <a:pt x="184" y="68"/>
                  <a:pt x="184" y="68"/>
                  <a:pt x="184" y="68"/>
                </a:cubicBezTo>
                <a:cubicBezTo>
                  <a:pt x="184" y="68"/>
                  <a:pt x="184" y="68"/>
                  <a:pt x="183" y="68"/>
                </a:cubicBezTo>
                <a:cubicBezTo>
                  <a:pt x="183" y="68"/>
                  <a:pt x="182" y="68"/>
                  <a:pt x="182" y="67"/>
                </a:cubicBezTo>
                <a:cubicBezTo>
                  <a:pt x="182" y="67"/>
                  <a:pt x="181" y="67"/>
                  <a:pt x="181" y="67"/>
                </a:cubicBezTo>
                <a:cubicBezTo>
                  <a:pt x="180" y="67"/>
                  <a:pt x="180" y="68"/>
                  <a:pt x="180" y="68"/>
                </a:cubicBezTo>
                <a:cubicBezTo>
                  <a:pt x="179" y="69"/>
                  <a:pt x="179" y="69"/>
                  <a:pt x="179" y="69"/>
                </a:cubicBezTo>
                <a:cubicBezTo>
                  <a:pt x="178" y="69"/>
                  <a:pt x="177" y="69"/>
                  <a:pt x="177" y="68"/>
                </a:cubicBezTo>
                <a:cubicBezTo>
                  <a:pt x="176" y="66"/>
                  <a:pt x="176" y="66"/>
                  <a:pt x="175" y="66"/>
                </a:cubicBezTo>
                <a:cubicBezTo>
                  <a:pt x="174" y="66"/>
                  <a:pt x="173" y="66"/>
                  <a:pt x="173" y="67"/>
                </a:cubicBezTo>
                <a:cubicBezTo>
                  <a:pt x="173" y="68"/>
                  <a:pt x="173" y="69"/>
                  <a:pt x="172" y="69"/>
                </a:cubicBezTo>
                <a:cubicBezTo>
                  <a:pt x="172" y="69"/>
                  <a:pt x="172" y="69"/>
                  <a:pt x="172" y="68"/>
                </a:cubicBezTo>
                <a:cubicBezTo>
                  <a:pt x="172" y="68"/>
                  <a:pt x="172" y="68"/>
                  <a:pt x="172" y="68"/>
                </a:cubicBezTo>
                <a:cubicBezTo>
                  <a:pt x="172" y="67"/>
                  <a:pt x="172" y="67"/>
                  <a:pt x="172" y="67"/>
                </a:cubicBezTo>
                <a:cubicBezTo>
                  <a:pt x="170" y="67"/>
                  <a:pt x="170" y="67"/>
                  <a:pt x="170" y="67"/>
                </a:cubicBezTo>
                <a:cubicBezTo>
                  <a:pt x="170" y="67"/>
                  <a:pt x="170" y="67"/>
                  <a:pt x="170" y="66"/>
                </a:cubicBezTo>
                <a:cubicBezTo>
                  <a:pt x="170" y="65"/>
                  <a:pt x="170" y="64"/>
                  <a:pt x="171" y="64"/>
                </a:cubicBezTo>
                <a:cubicBezTo>
                  <a:pt x="171" y="63"/>
                  <a:pt x="171" y="63"/>
                  <a:pt x="171" y="62"/>
                </a:cubicBezTo>
                <a:cubicBezTo>
                  <a:pt x="171" y="60"/>
                  <a:pt x="171" y="60"/>
                  <a:pt x="171" y="60"/>
                </a:cubicBezTo>
                <a:cubicBezTo>
                  <a:pt x="170" y="60"/>
                  <a:pt x="170" y="59"/>
                  <a:pt x="170" y="59"/>
                </a:cubicBezTo>
                <a:cubicBezTo>
                  <a:pt x="170" y="59"/>
                  <a:pt x="169" y="58"/>
                  <a:pt x="169" y="58"/>
                </a:cubicBezTo>
                <a:cubicBezTo>
                  <a:pt x="168" y="58"/>
                  <a:pt x="168" y="59"/>
                  <a:pt x="167" y="60"/>
                </a:cubicBezTo>
                <a:cubicBezTo>
                  <a:pt x="167" y="61"/>
                  <a:pt x="166" y="62"/>
                  <a:pt x="166" y="64"/>
                </a:cubicBezTo>
                <a:cubicBezTo>
                  <a:pt x="164" y="68"/>
                  <a:pt x="164" y="68"/>
                  <a:pt x="164" y="68"/>
                </a:cubicBezTo>
                <a:cubicBezTo>
                  <a:pt x="163" y="72"/>
                  <a:pt x="163" y="72"/>
                  <a:pt x="163" y="72"/>
                </a:cubicBezTo>
                <a:cubicBezTo>
                  <a:pt x="162" y="75"/>
                  <a:pt x="162" y="75"/>
                  <a:pt x="162" y="75"/>
                </a:cubicBezTo>
                <a:cubicBezTo>
                  <a:pt x="162" y="75"/>
                  <a:pt x="162" y="76"/>
                  <a:pt x="162" y="76"/>
                </a:cubicBezTo>
                <a:cubicBezTo>
                  <a:pt x="162" y="76"/>
                  <a:pt x="162" y="76"/>
                  <a:pt x="162" y="77"/>
                </a:cubicBezTo>
                <a:cubicBezTo>
                  <a:pt x="162" y="77"/>
                  <a:pt x="162" y="77"/>
                  <a:pt x="162" y="78"/>
                </a:cubicBezTo>
                <a:cubicBezTo>
                  <a:pt x="162" y="78"/>
                  <a:pt x="162" y="78"/>
                  <a:pt x="162" y="78"/>
                </a:cubicBezTo>
                <a:cubicBezTo>
                  <a:pt x="162" y="79"/>
                  <a:pt x="162" y="79"/>
                  <a:pt x="162" y="79"/>
                </a:cubicBezTo>
                <a:cubicBezTo>
                  <a:pt x="162" y="79"/>
                  <a:pt x="162" y="80"/>
                  <a:pt x="163" y="80"/>
                </a:cubicBezTo>
                <a:cubicBezTo>
                  <a:pt x="163" y="80"/>
                  <a:pt x="163" y="81"/>
                  <a:pt x="163" y="82"/>
                </a:cubicBezTo>
                <a:cubicBezTo>
                  <a:pt x="163" y="82"/>
                  <a:pt x="163" y="82"/>
                  <a:pt x="163" y="82"/>
                </a:cubicBezTo>
                <a:cubicBezTo>
                  <a:pt x="163" y="82"/>
                  <a:pt x="163" y="83"/>
                  <a:pt x="163" y="83"/>
                </a:cubicBezTo>
                <a:cubicBezTo>
                  <a:pt x="163" y="83"/>
                  <a:pt x="163" y="84"/>
                  <a:pt x="164" y="84"/>
                </a:cubicBezTo>
                <a:cubicBezTo>
                  <a:pt x="164" y="84"/>
                  <a:pt x="165" y="84"/>
                  <a:pt x="165" y="84"/>
                </a:cubicBezTo>
                <a:cubicBezTo>
                  <a:pt x="165" y="83"/>
                  <a:pt x="165" y="83"/>
                  <a:pt x="165" y="83"/>
                </a:cubicBezTo>
                <a:cubicBezTo>
                  <a:pt x="165" y="83"/>
                  <a:pt x="165" y="83"/>
                  <a:pt x="165" y="83"/>
                </a:cubicBezTo>
                <a:cubicBezTo>
                  <a:pt x="165" y="83"/>
                  <a:pt x="165" y="83"/>
                  <a:pt x="166" y="83"/>
                </a:cubicBezTo>
                <a:cubicBezTo>
                  <a:pt x="167" y="83"/>
                  <a:pt x="168" y="83"/>
                  <a:pt x="169" y="83"/>
                </a:cubicBezTo>
                <a:cubicBezTo>
                  <a:pt x="170" y="82"/>
                  <a:pt x="171" y="82"/>
                  <a:pt x="171" y="81"/>
                </a:cubicBezTo>
                <a:cubicBezTo>
                  <a:pt x="171" y="81"/>
                  <a:pt x="170" y="80"/>
                  <a:pt x="170" y="79"/>
                </a:cubicBezTo>
                <a:cubicBezTo>
                  <a:pt x="169" y="78"/>
                  <a:pt x="168" y="77"/>
                  <a:pt x="167" y="76"/>
                </a:cubicBezTo>
                <a:cubicBezTo>
                  <a:pt x="167" y="76"/>
                  <a:pt x="166" y="75"/>
                  <a:pt x="165" y="74"/>
                </a:cubicBezTo>
                <a:cubicBezTo>
                  <a:pt x="164" y="73"/>
                  <a:pt x="164" y="73"/>
                  <a:pt x="164" y="72"/>
                </a:cubicBezTo>
                <a:cubicBezTo>
                  <a:pt x="164" y="71"/>
                  <a:pt x="164" y="71"/>
                  <a:pt x="164" y="71"/>
                </a:cubicBezTo>
                <a:cubicBezTo>
                  <a:pt x="165" y="71"/>
                  <a:pt x="165" y="72"/>
                  <a:pt x="166" y="72"/>
                </a:cubicBezTo>
                <a:cubicBezTo>
                  <a:pt x="166" y="73"/>
                  <a:pt x="167" y="74"/>
                  <a:pt x="168" y="74"/>
                </a:cubicBezTo>
                <a:cubicBezTo>
                  <a:pt x="168" y="75"/>
                  <a:pt x="169" y="76"/>
                  <a:pt x="169" y="77"/>
                </a:cubicBezTo>
                <a:cubicBezTo>
                  <a:pt x="170" y="78"/>
                  <a:pt x="171" y="78"/>
                  <a:pt x="172" y="79"/>
                </a:cubicBezTo>
                <a:cubicBezTo>
                  <a:pt x="173" y="79"/>
                  <a:pt x="174" y="78"/>
                  <a:pt x="174" y="78"/>
                </a:cubicBezTo>
                <a:cubicBezTo>
                  <a:pt x="175" y="77"/>
                  <a:pt x="175" y="76"/>
                  <a:pt x="175" y="76"/>
                </a:cubicBezTo>
                <a:cubicBezTo>
                  <a:pt x="175" y="75"/>
                  <a:pt x="175" y="75"/>
                  <a:pt x="175" y="75"/>
                </a:cubicBezTo>
                <a:cubicBezTo>
                  <a:pt x="175" y="74"/>
                  <a:pt x="175" y="74"/>
                  <a:pt x="175" y="74"/>
                </a:cubicBezTo>
                <a:cubicBezTo>
                  <a:pt x="175" y="74"/>
                  <a:pt x="175" y="73"/>
                  <a:pt x="176" y="73"/>
                </a:cubicBezTo>
                <a:cubicBezTo>
                  <a:pt x="176" y="73"/>
                  <a:pt x="176" y="73"/>
                  <a:pt x="176" y="73"/>
                </a:cubicBezTo>
                <a:cubicBezTo>
                  <a:pt x="177" y="74"/>
                  <a:pt x="177" y="74"/>
                  <a:pt x="177" y="74"/>
                </a:cubicBezTo>
                <a:cubicBezTo>
                  <a:pt x="178" y="74"/>
                  <a:pt x="179" y="73"/>
                  <a:pt x="180" y="73"/>
                </a:cubicBezTo>
                <a:cubicBezTo>
                  <a:pt x="180" y="72"/>
                  <a:pt x="181" y="72"/>
                  <a:pt x="181" y="72"/>
                </a:cubicBezTo>
                <a:cubicBezTo>
                  <a:pt x="181" y="72"/>
                  <a:pt x="181" y="72"/>
                  <a:pt x="181" y="72"/>
                </a:cubicBezTo>
                <a:cubicBezTo>
                  <a:pt x="181" y="73"/>
                  <a:pt x="181" y="73"/>
                  <a:pt x="181" y="73"/>
                </a:cubicBezTo>
                <a:cubicBezTo>
                  <a:pt x="182" y="73"/>
                  <a:pt x="183" y="72"/>
                  <a:pt x="184" y="72"/>
                </a:cubicBezTo>
                <a:cubicBezTo>
                  <a:pt x="184" y="71"/>
                  <a:pt x="185" y="71"/>
                  <a:pt x="185" y="70"/>
                </a:cubicBezTo>
                <a:cubicBezTo>
                  <a:pt x="186" y="69"/>
                  <a:pt x="187" y="69"/>
                  <a:pt x="187" y="68"/>
                </a:cubicBezTo>
                <a:cubicBezTo>
                  <a:pt x="188" y="68"/>
                  <a:pt x="188" y="67"/>
                  <a:pt x="189" y="67"/>
                </a:cubicBezTo>
                <a:cubicBezTo>
                  <a:pt x="189" y="67"/>
                  <a:pt x="190" y="67"/>
                  <a:pt x="190" y="68"/>
                </a:cubicBezTo>
                <a:cubicBezTo>
                  <a:pt x="190" y="68"/>
                  <a:pt x="191" y="69"/>
                  <a:pt x="191" y="69"/>
                </a:cubicBezTo>
                <a:cubicBezTo>
                  <a:pt x="192" y="68"/>
                  <a:pt x="192" y="68"/>
                  <a:pt x="192" y="68"/>
                </a:cubicBezTo>
                <a:cubicBezTo>
                  <a:pt x="192" y="67"/>
                  <a:pt x="192" y="67"/>
                  <a:pt x="192" y="66"/>
                </a:cubicBezTo>
                <a:cubicBezTo>
                  <a:pt x="192" y="65"/>
                  <a:pt x="192" y="64"/>
                  <a:pt x="193" y="63"/>
                </a:cubicBezTo>
                <a:cubicBezTo>
                  <a:pt x="193" y="63"/>
                  <a:pt x="193" y="62"/>
                  <a:pt x="194" y="62"/>
                </a:cubicBezTo>
                <a:cubicBezTo>
                  <a:pt x="194" y="62"/>
                  <a:pt x="194" y="62"/>
                  <a:pt x="194" y="63"/>
                </a:cubicBezTo>
                <a:cubicBezTo>
                  <a:pt x="194" y="63"/>
                  <a:pt x="194" y="64"/>
                  <a:pt x="194" y="65"/>
                </a:cubicBezTo>
                <a:cubicBezTo>
                  <a:pt x="194" y="66"/>
                  <a:pt x="194" y="66"/>
                  <a:pt x="194" y="67"/>
                </a:cubicBezTo>
                <a:cubicBezTo>
                  <a:pt x="194" y="68"/>
                  <a:pt x="194" y="68"/>
                  <a:pt x="194" y="69"/>
                </a:cubicBezTo>
                <a:cubicBezTo>
                  <a:pt x="195" y="70"/>
                  <a:pt x="196" y="71"/>
                  <a:pt x="197" y="72"/>
                </a:cubicBezTo>
                <a:cubicBezTo>
                  <a:pt x="197" y="73"/>
                  <a:pt x="198" y="74"/>
                  <a:pt x="199" y="74"/>
                </a:cubicBezTo>
                <a:cubicBezTo>
                  <a:pt x="200" y="75"/>
                  <a:pt x="201" y="75"/>
                  <a:pt x="201" y="75"/>
                </a:cubicBezTo>
                <a:cubicBezTo>
                  <a:pt x="202" y="75"/>
                  <a:pt x="202" y="75"/>
                  <a:pt x="202" y="75"/>
                </a:cubicBezTo>
                <a:cubicBezTo>
                  <a:pt x="203" y="75"/>
                  <a:pt x="203" y="75"/>
                  <a:pt x="204" y="75"/>
                </a:cubicBezTo>
                <a:cubicBezTo>
                  <a:pt x="204" y="75"/>
                  <a:pt x="204" y="75"/>
                  <a:pt x="204" y="75"/>
                </a:cubicBezTo>
                <a:cubicBezTo>
                  <a:pt x="204" y="76"/>
                  <a:pt x="204" y="77"/>
                  <a:pt x="203" y="77"/>
                </a:cubicBezTo>
                <a:cubicBezTo>
                  <a:pt x="203" y="78"/>
                  <a:pt x="202" y="78"/>
                  <a:pt x="202" y="79"/>
                </a:cubicBezTo>
                <a:cubicBezTo>
                  <a:pt x="202" y="79"/>
                  <a:pt x="203" y="79"/>
                  <a:pt x="203" y="80"/>
                </a:cubicBezTo>
                <a:cubicBezTo>
                  <a:pt x="203" y="80"/>
                  <a:pt x="203" y="80"/>
                  <a:pt x="203" y="81"/>
                </a:cubicBezTo>
                <a:cubicBezTo>
                  <a:pt x="203" y="81"/>
                  <a:pt x="203" y="81"/>
                  <a:pt x="203" y="82"/>
                </a:cubicBezTo>
                <a:cubicBezTo>
                  <a:pt x="202" y="82"/>
                  <a:pt x="202" y="82"/>
                  <a:pt x="202" y="83"/>
                </a:cubicBezTo>
                <a:cubicBezTo>
                  <a:pt x="202" y="84"/>
                  <a:pt x="202" y="84"/>
                  <a:pt x="202" y="84"/>
                </a:cubicBezTo>
                <a:cubicBezTo>
                  <a:pt x="202" y="84"/>
                  <a:pt x="202" y="84"/>
                  <a:pt x="202" y="84"/>
                </a:cubicBezTo>
                <a:cubicBezTo>
                  <a:pt x="202" y="84"/>
                  <a:pt x="202" y="84"/>
                  <a:pt x="203" y="84"/>
                </a:cubicBezTo>
                <a:cubicBezTo>
                  <a:pt x="203" y="84"/>
                  <a:pt x="203" y="84"/>
                  <a:pt x="203" y="84"/>
                </a:cubicBezTo>
                <a:cubicBezTo>
                  <a:pt x="203" y="84"/>
                  <a:pt x="203" y="84"/>
                  <a:pt x="204" y="84"/>
                </a:cubicBezTo>
                <a:cubicBezTo>
                  <a:pt x="204" y="84"/>
                  <a:pt x="203" y="85"/>
                  <a:pt x="203" y="85"/>
                </a:cubicBezTo>
                <a:cubicBezTo>
                  <a:pt x="203" y="85"/>
                  <a:pt x="203" y="85"/>
                  <a:pt x="203" y="84"/>
                </a:cubicBezTo>
                <a:cubicBezTo>
                  <a:pt x="203" y="84"/>
                  <a:pt x="202" y="84"/>
                  <a:pt x="202" y="84"/>
                </a:cubicBezTo>
                <a:cubicBezTo>
                  <a:pt x="202" y="84"/>
                  <a:pt x="202" y="85"/>
                  <a:pt x="201" y="86"/>
                </a:cubicBezTo>
                <a:cubicBezTo>
                  <a:pt x="200" y="87"/>
                  <a:pt x="200" y="87"/>
                  <a:pt x="200" y="87"/>
                </a:cubicBezTo>
                <a:cubicBezTo>
                  <a:pt x="200" y="87"/>
                  <a:pt x="200" y="88"/>
                  <a:pt x="202" y="89"/>
                </a:cubicBezTo>
                <a:cubicBezTo>
                  <a:pt x="203" y="90"/>
                  <a:pt x="204" y="90"/>
                  <a:pt x="206" y="90"/>
                </a:cubicBezTo>
                <a:cubicBezTo>
                  <a:pt x="207" y="90"/>
                  <a:pt x="207" y="90"/>
                  <a:pt x="207" y="90"/>
                </a:cubicBezTo>
                <a:cubicBezTo>
                  <a:pt x="207" y="90"/>
                  <a:pt x="208" y="90"/>
                  <a:pt x="208" y="90"/>
                </a:cubicBezTo>
                <a:cubicBezTo>
                  <a:pt x="210" y="90"/>
                  <a:pt x="212" y="91"/>
                  <a:pt x="213" y="91"/>
                </a:cubicBezTo>
                <a:cubicBezTo>
                  <a:pt x="219" y="93"/>
                  <a:pt x="219" y="93"/>
                  <a:pt x="219" y="93"/>
                </a:cubicBezTo>
                <a:cubicBezTo>
                  <a:pt x="221" y="91"/>
                  <a:pt x="221" y="91"/>
                  <a:pt x="221" y="91"/>
                </a:cubicBezTo>
                <a:cubicBezTo>
                  <a:pt x="222" y="90"/>
                  <a:pt x="223" y="90"/>
                  <a:pt x="224" y="90"/>
                </a:cubicBezTo>
                <a:cubicBezTo>
                  <a:pt x="225" y="90"/>
                  <a:pt x="225" y="90"/>
                  <a:pt x="225" y="90"/>
                </a:cubicBezTo>
                <a:cubicBezTo>
                  <a:pt x="225" y="91"/>
                  <a:pt x="225" y="91"/>
                  <a:pt x="225" y="92"/>
                </a:cubicBezTo>
                <a:cubicBezTo>
                  <a:pt x="224" y="92"/>
                  <a:pt x="224" y="93"/>
                  <a:pt x="224" y="94"/>
                </a:cubicBezTo>
                <a:cubicBezTo>
                  <a:pt x="224" y="94"/>
                  <a:pt x="225" y="94"/>
                  <a:pt x="225" y="94"/>
                </a:cubicBezTo>
                <a:cubicBezTo>
                  <a:pt x="225" y="95"/>
                  <a:pt x="225" y="95"/>
                  <a:pt x="225" y="95"/>
                </a:cubicBezTo>
                <a:cubicBezTo>
                  <a:pt x="225" y="96"/>
                  <a:pt x="225" y="96"/>
                  <a:pt x="224" y="96"/>
                </a:cubicBezTo>
                <a:cubicBezTo>
                  <a:pt x="224" y="96"/>
                  <a:pt x="223" y="96"/>
                  <a:pt x="223" y="96"/>
                </a:cubicBezTo>
                <a:cubicBezTo>
                  <a:pt x="222" y="95"/>
                  <a:pt x="222" y="95"/>
                  <a:pt x="221" y="95"/>
                </a:cubicBezTo>
                <a:cubicBezTo>
                  <a:pt x="220" y="95"/>
                  <a:pt x="220" y="95"/>
                  <a:pt x="220" y="96"/>
                </a:cubicBezTo>
                <a:cubicBezTo>
                  <a:pt x="221" y="96"/>
                  <a:pt x="221" y="96"/>
                  <a:pt x="221" y="96"/>
                </a:cubicBezTo>
                <a:cubicBezTo>
                  <a:pt x="221" y="96"/>
                  <a:pt x="220" y="97"/>
                  <a:pt x="218" y="97"/>
                </a:cubicBezTo>
                <a:cubicBezTo>
                  <a:pt x="216" y="97"/>
                  <a:pt x="212" y="98"/>
                  <a:pt x="207" y="98"/>
                </a:cubicBezTo>
                <a:close/>
                <a:moveTo>
                  <a:pt x="184" y="117"/>
                </a:moveTo>
                <a:cubicBezTo>
                  <a:pt x="184" y="117"/>
                  <a:pt x="185" y="117"/>
                  <a:pt x="185" y="117"/>
                </a:cubicBezTo>
                <a:cubicBezTo>
                  <a:pt x="185" y="117"/>
                  <a:pt x="186" y="117"/>
                  <a:pt x="186" y="117"/>
                </a:cubicBezTo>
                <a:cubicBezTo>
                  <a:pt x="186" y="118"/>
                  <a:pt x="186" y="118"/>
                  <a:pt x="185" y="118"/>
                </a:cubicBezTo>
                <a:cubicBezTo>
                  <a:pt x="184" y="118"/>
                  <a:pt x="184" y="118"/>
                  <a:pt x="184" y="117"/>
                </a:cubicBezTo>
                <a:close/>
                <a:moveTo>
                  <a:pt x="188" y="107"/>
                </a:moveTo>
                <a:cubicBezTo>
                  <a:pt x="189" y="107"/>
                  <a:pt x="189" y="108"/>
                  <a:pt x="190" y="108"/>
                </a:cubicBezTo>
                <a:cubicBezTo>
                  <a:pt x="191" y="108"/>
                  <a:pt x="192" y="108"/>
                  <a:pt x="192" y="109"/>
                </a:cubicBezTo>
                <a:cubicBezTo>
                  <a:pt x="192" y="109"/>
                  <a:pt x="192" y="109"/>
                  <a:pt x="192" y="109"/>
                </a:cubicBezTo>
                <a:cubicBezTo>
                  <a:pt x="190" y="109"/>
                  <a:pt x="189" y="109"/>
                  <a:pt x="189" y="109"/>
                </a:cubicBezTo>
                <a:cubicBezTo>
                  <a:pt x="188" y="108"/>
                  <a:pt x="188" y="108"/>
                  <a:pt x="188" y="107"/>
                </a:cubicBezTo>
                <a:close/>
                <a:moveTo>
                  <a:pt x="188" y="151"/>
                </a:moveTo>
                <a:cubicBezTo>
                  <a:pt x="188" y="151"/>
                  <a:pt x="189" y="151"/>
                  <a:pt x="189" y="151"/>
                </a:cubicBezTo>
                <a:cubicBezTo>
                  <a:pt x="190" y="152"/>
                  <a:pt x="190" y="152"/>
                  <a:pt x="190" y="152"/>
                </a:cubicBezTo>
                <a:cubicBezTo>
                  <a:pt x="190" y="152"/>
                  <a:pt x="190" y="153"/>
                  <a:pt x="189" y="153"/>
                </a:cubicBezTo>
                <a:cubicBezTo>
                  <a:pt x="189" y="153"/>
                  <a:pt x="189" y="152"/>
                  <a:pt x="188" y="152"/>
                </a:cubicBezTo>
                <a:cubicBezTo>
                  <a:pt x="187" y="151"/>
                  <a:pt x="187" y="150"/>
                  <a:pt x="187" y="150"/>
                </a:cubicBezTo>
                <a:cubicBezTo>
                  <a:pt x="187" y="150"/>
                  <a:pt x="187" y="150"/>
                  <a:pt x="187" y="150"/>
                </a:cubicBezTo>
                <a:cubicBezTo>
                  <a:pt x="187" y="150"/>
                  <a:pt x="188" y="150"/>
                  <a:pt x="188" y="151"/>
                </a:cubicBezTo>
                <a:close/>
                <a:moveTo>
                  <a:pt x="164" y="81"/>
                </a:moveTo>
                <a:cubicBezTo>
                  <a:pt x="165" y="81"/>
                  <a:pt x="165" y="81"/>
                  <a:pt x="165" y="82"/>
                </a:cubicBezTo>
                <a:cubicBezTo>
                  <a:pt x="165" y="82"/>
                  <a:pt x="165" y="82"/>
                  <a:pt x="164" y="82"/>
                </a:cubicBezTo>
                <a:cubicBezTo>
                  <a:pt x="164" y="82"/>
                  <a:pt x="164" y="82"/>
                  <a:pt x="164" y="82"/>
                </a:cubicBezTo>
                <a:lnTo>
                  <a:pt x="164" y="81"/>
                </a:lnTo>
                <a:close/>
                <a:moveTo>
                  <a:pt x="204" y="133"/>
                </a:moveTo>
                <a:cubicBezTo>
                  <a:pt x="206" y="133"/>
                  <a:pt x="207" y="134"/>
                  <a:pt x="207" y="134"/>
                </a:cubicBezTo>
                <a:cubicBezTo>
                  <a:pt x="208" y="135"/>
                  <a:pt x="209" y="135"/>
                  <a:pt x="209" y="137"/>
                </a:cubicBezTo>
                <a:cubicBezTo>
                  <a:pt x="209" y="137"/>
                  <a:pt x="208" y="138"/>
                  <a:pt x="207" y="138"/>
                </a:cubicBezTo>
                <a:cubicBezTo>
                  <a:pt x="207" y="139"/>
                  <a:pt x="206" y="139"/>
                  <a:pt x="205" y="139"/>
                </a:cubicBezTo>
                <a:cubicBezTo>
                  <a:pt x="204" y="139"/>
                  <a:pt x="203" y="139"/>
                  <a:pt x="203" y="138"/>
                </a:cubicBezTo>
                <a:cubicBezTo>
                  <a:pt x="202" y="137"/>
                  <a:pt x="202" y="137"/>
                  <a:pt x="202" y="136"/>
                </a:cubicBezTo>
                <a:cubicBezTo>
                  <a:pt x="202" y="136"/>
                  <a:pt x="202" y="135"/>
                  <a:pt x="203" y="135"/>
                </a:cubicBezTo>
                <a:cubicBezTo>
                  <a:pt x="203" y="135"/>
                  <a:pt x="203" y="134"/>
                  <a:pt x="204" y="134"/>
                </a:cubicBezTo>
                <a:cubicBezTo>
                  <a:pt x="204" y="134"/>
                  <a:pt x="204" y="133"/>
                  <a:pt x="204" y="133"/>
                </a:cubicBezTo>
                <a:close/>
                <a:moveTo>
                  <a:pt x="205" y="128"/>
                </a:moveTo>
                <a:cubicBezTo>
                  <a:pt x="205" y="128"/>
                  <a:pt x="205" y="128"/>
                  <a:pt x="205" y="128"/>
                </a:cubicBezTo>
                <a:cubicBezTo>
                  <a:pt x="206" y="128"/>
                  <a:pt x="206" y="128"/>
                  <a:pt x="207" y="129"/>
                </a:cubicBezTo>
                <a:cubicBezTo>
                  <a:pt x="208" y="130"/>
                  <a:pt x="208" y="130"/>
                  <a:pt x="208" y="130"/>
                </a:cubicBezTo>
                <a:cubicBezTo>
                  <a:pt x="208" y="130"/>
                  <a:pt x="207" y="130"/>
                  <a:pt x="207" y="129"/>
                </a:cubicBezTo>
                <a:cubicBezTo>
                  <a:pt x="206" y="129"/>
                  <a:pt x="206" y="129"/>
                  <a:pt x="205" y="128"/>
                </a:cubicBezTo>
                <a:close/>
                <a:moveTo>
                  <a:pt x="205" y="117"/>
                </a:moveTo>
                <a:cubicBezTo>
                  <a:pt x="205" y="117"/>
                  <a:pt x="205" y="117"/>
                  <a:pt x="205" y="117"/>
                </a:cubicBezTo>
                <a:cubicBezTo>
                  <a:pt x="204" y="117"/>
                  <a:pt x="204" y="117"/>
                  <a:pt x="204" y="117"/>
                </a:cubicBezTo>
                <a:cubicBezTo>
                  <a:pt x="204" y="117"/>
                  <a:pt x="204" y="117"/>
                  <a:pt x="204" y="117"/>
                </a:cubicBezTo>
                <a:cubicBezTo>
                  <a:pt x="204" y="117"/>
                  <a:pt x="204" y="117"/>
                  <a:pt x="204" y="117"/>
                </a:cubicBezTo>
                <a:cubicBezTo>
                  <a:pt x="204" y="117"/>
                  <a:pt x="205" y="117"/>
                  <a:pt x="205" y="117"/>
                </a:cubicBezTo>
                <a:cubicBezTo>
                  <a:pt x="205" y="117"/>
                  <a:pt x="205" y="117"/>
                  <a:pt x="205" y="117"/>
                </a:cubicBezTo>
                <a:close/>
                <a:moveTo>
                  <a:pt x="165" y="78"/>
                </a:moveTo>
                <a:cubicBezTo>
                  <a:pt x="165" y="79"/>
                  <a:pt x="165" y="80"/>
                  <a:pt x="163" y="80"/>
                </a:cubicBezTo>
                <a:cubicBezTo>
                  <a:pt x="163" y="80"/>
                  <a:pt x="163" y="80"/>
                  <a:pt x="162" y="79"/>
                </a:cubicBezTo>
                <a:cubicBezTo>
                  <a:pt x="163" y="79"/>
                  <a:pt x="164" y="78"/>
                  <a:pt x="165" y="78"/>
                </a:cubicBezTo>
                <a:close/>
                <a:moveTo>
                  <a:pt x="112" y="113"/>
                </a:moveTo>
                <a:cubicBezTo>
                  <a:pt x="112" y="113"/>
                  <a:pt x="112" y="113"/>
                  <a:pt x="112" y="113"/>
                </a:cubicBezTo>
                <a:cubicBezTo>
                  <a:pt x="112" y="114"/>
                  <a:pt x="112" y="114"/>
                  <a:pt x="112" y="114"/>
                </a:cubicBezTo>
                <a:cubicBezTo>
                  <a:pt x="111" y="114"/>
                  <a:pt x="111" y="114"/>
                  <a:pt x="111" y="113"/>
                </a:cubicBezTo>
                <a:cubicBezTo>
                  <a:pt x="111" y="113"/>
                  <a:pt x="111" y="113"/>
                  <a:pt x="111" y="113"/>
                </a:cubicBezTo>
                <a:cubicBezTo>
                  <a:pt x="111" y="113"/>
                  <a:pt x="111" y="113"/>
                  <a:pt x="112" y="113"/>
                </a:cubicBezTo>
                <a:close/>
                <a:moveTo>
                  <a:pt x="204" y="82"/>
                </a:moveTo>
                <a:cubicBezTo>
                  <a:pt x="204" y="82"/>
                  <a:pt x="204" y="82"/>
                  <a:pt x="204" y="82"/>
                </a:cubicBezTo>
                <a:cubicBezTo>
                  <a:pt x="204" y="82"/>
                  <a:pt x="204" y="83"/>
                  <a:pt x="204" y="83"/>
                </a:cubicBezTo>
                <a:cubicBezTo>
                  <a:pt x="204" y="83"/>
                  <a:pt x="204" y="83"/>
                  <a:pt x="204" y="83"/>
                </a:cubicBezTo>
                <a:cubicBezTo>
                  <a:pt x="203" y="84"/>
                  <a:pt x="203" y="84"/>
                  <a:pt x="203" y="84"/>
                </a:cubicBezTo>
                <a:cubicBezTo>
                  <a:pt x="203" y="84"/>
                  <a:pt x="203" y="83"/>
                  <a:pt x="203" y="83"/>
                </a:cubicBezTo>
                <a:cubicBezTo>
                  <a:pt x="203" y="82"/>
                  <a:pt x="203" y="82"/>
                  <a:pt x="203" y="82"/>
                </a:cubicBezTo>
                <a:lnTo>
                  <a:pt x="204" y="82"/>
                </a:lnTo>
                <a:close/>
                <a:moveTo>
                  <a:pt x="194" y="60"/>
                </a:moveTo>
                <a:cubicBezTo>
                  <a:pt x="195" y="60"/>
                  <a:pt x="195" y="60"/>
                  <a:pt x="195" y="60"/>
                </a:cubicBezTo>
                <a:cubicBezTo>
                  <a:pt x="195" y="61"/>
                  <a:pt x="194" y="61"/>
                  <a:pt x="194" y="61"/>
                </a:cubicBezTo>
                <a:cubicBezTo>
                  <a:pt x="194" y="61"/>
                  <a:pt x="194" y="61"/>
                  <a:pt x="194" y="61"/>
                </a:cubicBezTo>
                <a:cubicBezTo>
                  <a:pt x="194" y="60"/>
                  <a:pt x="194" y="60"/>
                  <a:pt x="194" y="60"/>
                </a:cubicBezTo>
                <a:close/>
                <a:moveTo>
                  <a:pt x="216" y="63"/>
                </a:moveTo>
                <a:cubicBezTo>
                  <a:pt x="215" y="63"/>
                  <a:pt x="215" y="63"/>
                  <a:pt x="215" y="63"/>
                </a:cubicBezTo>
                <a:cubicBezTo>
                  <a:pt x="215" y="63"/>
                  <a:pt x="215" y="62"/>
                  <a:pt x="216" y="62"/>
                </a:cubicBezTo>
                <a:cubicBezTo>
                  <a:pt x="217" y="61"/>
                  <a:pt x="218" y="61"/>
                  <a:pt x="219" y="60"/>
                </a:cubicBezTo>
                <a:cubicBezTo>
                  <a:pt x="220" y="60"/>
                  <a:pt x="221" y="59"/>
                  <a:pt x="222" y="59"/>
                </a:cubicBezTo>
                <a:cubicBezTo>
                  <a:pt x="223" y="58"/>
                  <a:pt x="224" y="58"/>
                  <a:pt x="224" y="58"/>
                </a:cubicBezTo>
                <a:cubicBezTo>
                  <a:pt x="225" y="58"/>
                  <a:pt x="225" y="58"/>
                  <a:pt x="225" y="59"/>
                </a:cubicBezTo>
                <a:cubicBezTo>
                  <a:pt x="224" y="60"/>
                  <a:pt x="223" y="61"/>
                  <a:pt x="221" y="61"/>
                </a:cubicBezTo>
                <a:lnTo>
                  <a:pt x="216" y="63"/>
                </a:lnTo>
                <a:close/>
                <a:moveTo>
                  <a:pt x="170" y="31"/>
                </a:moveTo>
                <a:cubicBezTo>
                  <a:pt x="170" y="31"/>
                  <a:pt x="170" y="31"/>
                  <a:pt x="170" y="31"/>
                </a:cubicBezTo>
                <a:cubicBezTo>
                  <a:pt x="169" y="31"/>
                  <a:pt x="169" y="31"/>
                  <a:pt x="169" y="31"/>
                </a:cubicBezTo>
                <a:cubicBezTo>
                  <a:pt x="169" y="30"/>
                  <a:pt x="169" y="30"/>
                  <a:pt x="170" y="30"/>
                </a:cubicBezTo>
                <a:cubicBezTo>
                  <a:pt x="170" y="30"/>
                  <a:pt x="170" y="30"/>
                  <a:pt x="170" y="30"/>
                </a:cubicBezTo>
                <a:cubicBezTo>
                  <a:pt x="170" y="31"/>
                  <a:pt x="170" y="31"/>
                  <a:pt x="170" y="31"/>
                </a:cubicBezTo>
                <a:close/>
                <a:moveTo>
                  <a:pt x="81" y="237"/>
                </a:moveTo>
                <a:cubicBezTo>
                  <a:pt x="81" y="238"/>
                  <a:pt x="81" y="238"/>
                  <a:pt x="81" y="238"/>
                </a:cubicBezTo>
                <a:cubicBezTo>
                  <a:pt x="81" y="239"/>
                  <a:pt x="81" y="240"/>
                  <a:pt x="80" y="240"/>
                </a:cubicBezTo>
                <a:cubicBezTo>
                  <a:pt x="79" y="240"/>
                  <a:pt x="79" y="239"/>
                  <a:pt x="79" y="239"/>
                </a:cubicBezTo>
                <a:cubicBezTo>
                  <a:pt x="79" y="238"/>
                  <a:pt x="79" y="238"/>
                  <a:pt x="79" y="238"/>
                </a:cubicBezTo>
                <a:cubicBezTo>
                  <a:pt x="79" y="237"/>
                  <a:pt x="79" y="237"/>
                  <a:pt x="80" y="237"/>
                </a:cubicBezTo>
                <a:cubicBezTo>
                  <a:pt x="80" y="237"/>
                  <a:pt x="81" y="237"/>
                  <a:pt x="81" y="237"/>
                </a:cubicBezTo>
                <a:close/>
                <a:moveTo>
                  <a:pt x="139" y="60"/>
                </a:moveTo>
                <a:cubicBezTo>
                  <a:pt x="139" y="60"/>
                  <a:pt x="138" y="61"/>
                  <a:pt x="138" y="61"/>
                </a:cubicBezTo>
                <a:cubicBezTo>
                  <a:pt x="138" y="61"/>
                  <a:pt x="138" y="61"/>
                  <a:pt x="138" y="61"/>
                </a:cubicBezTo>
                <a:cubicBezTo>
                  <a:pt x="138" y="60"/>
                  <a:pt x="138" y="60"/>
                  <a:pt x="138" y="60"/>
                </a:cubicBezTo>
                <a:cubicBezTo>
                  <a:pt x="139" y="59"/>
                  <a:pt x="139" y="59"/>
                  <a:pt x="139" y="59"/>
                </a:cubicBezTo>
                <a:lnTo>
                  <a:pt x="139" y="60"/>
                </a:lnTo>
                <a:close/>
                <a:moveTo>
                  <a:pt x="153" y="71"/>
                </a:moveTo>
                <a:cubicBezTo>
                  <a:pt x="153" y="71"/>
                  <a:pt x="153" y="70"/>
                  <a:pt x="153" y="69"/>
                </a:cubicBezTo>
                <a:cubicBezTo>
                  <a:pt x="153" y="69"/>
                  <a:pt x="153" y="70"/>
                  <a:pt x="153" y="70"/>
                </a:cubicBezTo>
                <a:lnTo>
                  <a:pt x="153" y="71"/>
                </a:lnTo>
                <a:close/>
                <a:moveTo>
                  <a:pt x="141" y="78"/>
                </a:moveTo>
                <a:cubicBezTo>
                  <a:pt x="142" y="79"/>
                  <a:pt x="142" y="79"/>
                  <a:pt x="143" y="79"/>
                </a:cubicBezTo>
                <a:cubicBezTo>
                  <a:pt x="143" y="79"/>
                  <a:pt x="143" y="79"/>
                  <a:pt x="143" y="79"/>
                </a:cubicBezTo>
                <a:cubicBezTo>
                  <a:pt x="143" y="80"/>
                  <a:pt x="143" y="80"/>
                  <a:pt x="143" y="80"/>
                </a:cubicBezTo>
                <a:cubicBezTo>
                  <a:pt x="142" y="80"/>
                  <a:pt x="142" y="80"/>
                  <a:pt x="142" y="80"/>
                </a:cubicBezTo>
                <a:cubicBezTo>
                  <a:pt x="141" y="80"/>
                  <a:pt x="141" y="79"/>
                  <a:pt x="141" y="79"/>
                </a:cubicBezTo>
                <a:cubicBezTo>
                  <a:pt x="141" y="78"/>
                  <a:pt x="141" y="78"/>
                  <a:pt x="141" y="78"/>
                </a:cubicBezTo>
                <a:close/>
                <a:moveTo>
                  <a:pt x="146" y="69"/>
                </a:moveTo>
                <a:cubicBezTo>
                  <a:pt x="146" y="69"/>
                  <a:pt x="146" y="69"/>
                  <a:pt x="146" y="70"/>
                </a:cubicBezTo>
                <a:cubicBezTo>
                  <a:pt x="146" y="70"/>
                  <a:pt x="146" y="70"/>
                  <a:pt x="146" y="70"/>
                </a:cubicBezTo>
                <a:cubicBezTo>
                  <a:pt x="146" y="70"/>
                  <a:pt x="146" y="70"/>
                  <a:pt x="146" y="71"/>
                </a:cubicBezTo>
                <a:lnTo>
                  <a:pt x="146" y="69"/>
                </a:lnTo>
                <a:close/>
                <a:moveTo>
                  <a:pt x="141" y="77"/>
                </a:moveTo>
                <a:cubicBezTo>
                  <a:pt x="140" y="76"/>
                  <a:pt x="140" y="75"/>
                  <a:pt x="139" y="74"/>
                </a:cubicBezTo>
                <a:cubicBezTo>
                  <a:pt x="139" y="72"/>
                  <a:pt x="139" y="71"/>
                  <a:pt x="138" y="71"/>
                </a:cubicBezTo>
                <a:cubicBezTo>
                  <a:pt x="139" y="71"/>
                  <a:pt x="139" y="72"/>
                  <a:pt x="139" y="73"/>
                </a:cubicBezTo>
                <a:cubicBezTo>
                  <a:pt x="140" y="74"/>
                  <a:pt x="140" y="76"/>
                  <a:pt x="141" y="77"/>
                </a:cubicBezTo>
                <a:close/>
                <a:moveTo>
                  <a:pt x="119" y="74"/>
                </a:moveTo>
                <a:cubicBezTo>
                  <a:pt x="119" y="73"/>
                  <a:pt x="119" y="73"/>
                  <a:pt x="119" y="73"/>
                </a:cubicBezTo>
                <a:cubicBezTo>
                  <a:pt x="119" y="73"/>
                  <a:pt x="120" y="74"/>
                  <a:pt x="120" y="75"/>
                </a:cubicBezTo>
                <a:cubicBezTo>
                  <a:pt x="120" y="77"/>
                  <a:pt x="120" y="77"/>
                  <a:pt x="120" y="77"/>
                </a:cubicBezTo>
                <a:cubicBezTo>
                  <a:pt x="120" y="76"/>
                  <a:pt x="120" y="76"/>
                  <a:pt x="120" y="75"/>
                </a:cubicBezTo>
                <a:lnTo>
                  <a:pt x="119" y="74"/>
                </a:lnTo>
                <a:close/>
                <a:moveTo>
                  <a:pt x="122" y="79"/>
                </a:moveTo>
                <a:cubicBezTo>
                  <a:pt x="122" y="79"/>
                  <a:pt x="122" y="78"/>
                  <a:pt x="121" y="78"/>
                </a:cubicBezTo>
                <a:cubicBezTo>
                  <a:pt x="121" y="77"/>
                  <a:pt x="121" y="77"/>
                  <a:pt x="121" y="77"/>
                </a:cubicBezTo>
                <a:cubicBezTo>
                  <a:pt x="121" y="77"/>
                  <a:pt x="121" y="76"/>
                  <a:pt x="121" y="76"/>
                </a:cubicBezTo>
                <a:cubicBezTo>
                  <a:pt x="121" y="76"/>
                  <a:pt x="121" y="77"/>
                  <a:pt x="122" y="77"/>
                </a:cubicBezTo>
                <a:cubicBezTo>
                  <a:pt x="122" y="78"/>
                  <a:pt x="122" y="78"/>
                  <a:pt x="122" y="78"/>
                </a:cubicBezTo>
                <a:lnTo>
                  <a:pt x="122" y="79"/>
                </a:lnTo>
                <a:close/>
                <a:moveTo>
                  <a:pt x="119" y="43"/>
                </a:moveTo>
                <a:cubicBezTo>
                  <a:pt x="119" y="43"/>
                  <a:pt x="119" y="43"/>
                  <a:pt x="119" y="43"/>
                </a:cubicBezTo>
                <a:cubicBezTo>
                  <a:pt x="118" y="43"/>
                  <a:pt x="117" y="43"/>
                  <a:pt x="117" y="42"/>
                </a:cubicBezTo>
                <a:cubicBezTo>
                  <a:pt x="117" y="42"/>
                  <a:pt x="118" y="42"/>
                  <a:pt x="119" y="42"/>
                </a:cubicBezTo>
                <a:cubicBezTo>
                  <a:pt x="119" y="42"/>
                  <a:pt x="119" y="42"/>
                  <a:pt x="119" y="42"/>
                </a:cubicBezTo>
                <a:lnTo>
                  <a:pt x="119" y="43"/>
                </a:lnTo>
                <a:close/>
                <a:moveTo>
                  <a:pt x="138" y="64"/>
                </a:moveTo>
                <a:cubicBezTo>
                  <a:pt x="138" y="64"/>
                  <a:pt x="138" y="64"/>
                  <a:pt x="138" y="64"/>
                </a:cubicBezTo>
                <a:cubicBezTo>
                  <a:pt x="137" y="64"/>
                  <a:pt x="137" y="64"/>
                  <a:pt x="137" y="63"/>
                </a:cubicBezTo>
                <a:cubicBezTo>
                  <a:pt x="137" y="63"/>
                  <a:pt x="137" y="63"/>
                  <a:pt x="138" y="63"/>
                </a:cubicBezTo>
                <a:cubicBezTo>
                  <a:pt x="138" y="63"/>
                  <a:pt x="138" y="63"/>
                  <a:pt x="138" y="64"/>
                </a:cubicBezTo>
                <a:close/>
                <a:moveTo>
                  <a:pt x="138" y="61"/>
                </a:moveTo>
                <a:cubicBezTo>
                  <a:pt x="138" y="62"/>
                  <a:pt x="138" y="62"/>
                  <a:pt x="137" y="62"/>
                </a:cubicBezTo>
                <a:cubicBezTo>
                  <a:pt x="137" y="62"/>
                  <a:pt x="137" y="62"/>
                  <a:pt x="137" y="62"/>
                </a:cubicBezTo>
                <a:cubicBezTo>
                  <a:pt x="137" y="61"/>
                  <a:pt x="137" y="61"/>
                  <a:pt x="138" y="61"/>
                </a:cubicBezTo>
                <a:close/>
                <a:moveTo>
                  <a:pt x="128" y="74"/>
                </a:moveTo>
                <a:cubicBezTo>
                  <a:pt x="128" y="74"/>
                  <a:pt x="128" y="74"/>
                  <a:pt x="128" y="74"/>
                </a:cubicBezTo>
                <a:cubicBezTo>
                  <a:pt x="128" y="73"/>
                  <a:pt x="128" y="73"/>
                  <a:pt x="128" y="73"/>
                </a:cubicBezTo>
                <a:cubicBezTo>
                  <a:pt x="128" y="73"/>
                  <a:pt x="128" y="73"/>
                  <a:pt x="128" y="73"/>
                </a:cubicBezTo>
                <a:cubicBezTo>
                  <a:pt x="128" y="73"/>
                  <a:pt x="128" y="73"/>
                  <a:pt x="128" y="74"/>
                </a:cubicBezTo>
                <a:close/>
                <a:moveTo>
                  <a:pt x="132" y="45"/>
                </a:moveTo>
                <a:cubicBezTo>
                  <a:pt x="131" y="45"/>
                  <a:pt x="131" y="44"/>
                  <a:pt x="131" y="43"/>
                </a:cubicBezTo>
                <a:cubicBezTo>
                  <a:pt x="131" y="42"/>
                  <a:pt x="131" y="41"/>
                  <a:pt x="132" y="41"/>
                </a:cubicBezTo>
                <a:cubicBezTo>
                  <a:pt x="132" y="41"/>
                  <a:pt x="133" y="42"/>
                  <a:pt x="133" y="42"/>
                </a:cubicBezTo>
                <a:cubicBezTo>
                  <a:pt x="133" y="42"/>
                  <a:pt x="133" y="43"/>
                  <a:pt x="133" y="43"/>
                </a:cubicBezTo>
                <a:cubicBezTo>
                  <a:pt x="133" y="44"/>
                  <a:pt x="132" y="44"/>
                  <a:pt x="132" y="45"/>
                </a:cubicBezTo>
                <a:close/>
                <a:moveTo>
                  <a:pt x="187" y="39"/>
                </a:moveTo>
                <a:cubicBezTo>
                  <a:pt x="187" y="40"/>
                  <a:pt x="186" y="41"/>
                  <a:pt x="185" y="42"/>
                </a:cubicBezTo>
                <a:cubicBezTo>
                  <a:pt x="185" y="41"/>
                  <a:pt x="185" y="41"/>
                  <a:pt x="184" y="41"/>
                </a:cubicBezTo>
                <a:cubicBezTo>
                  <a:pt x="184" y="41"/>
                  <a:pt x="184" y="41"/>
                  <a:pt x="184" y="41"/>
                </a:cubicBezTo>
                <a:cubicBezTo>
                  <a:pt x="184" y="41"/>
                  <a:pt x="185" y="40"/>
                  <a:pt x="185" y="39"/>
                </a:cubicBezTo>
                <a:cubicBezTo>
                  <a:pt x="185" y="39"/>
                  <a:pt x="186" y="38"/>
                  <a:pt x="187" y="38"/>
                </a:cubicBezTo>
                <a:cubicBezTo>
                  <a:pt x="187" y="38"/>
                  <a:pt x="187" y="38"/>
                  <a:pt x="187" y="39"/>
                </a:cubicBezTo>
                <a:close/>
                <a:moveTo>
                  <a:pt x="211" y="29"/>
                </a:moveTo>
                <a:cubicBezTo>
                  <a:pt x="211" y="28"/>
                  <a:pt x="211" y="28"/>
                  <a:pt x="211" y="27"/>
                </a:cubicBezTo>
                <a:cubicBezTo>
                  <a:pt x="212" y="27"/>
                  <a:pt x="212" y="27"/>
                  <a:pt x="213" y="27"/>
                </a:cubicBezTo>
                <a:cubicBezTo>
                  <a:pt x="213" y="28"/>
                  <a:pt x="212" y="29"/>
                  <a:pt x="212" y="29"/>
                </a:cubicBezTo>
                <a:lnTo>
                  <a:pt x="211" y="29"/>
                </a:lnTo>
                <a:close/>
                <a:moveTo>
                  <a:pt x="214" y="56"/>
                </a:moveTo>
                <a:cubicBezTo>
                  <a:pt x="213" y="56"/>
                  <a:pt x="213" y="55"/>
                  <a:pt x="213" y="55"/>
                </a:cubicBezTo>
                <a:cubicBezTo>
                  <a:pt x="213" y="54"/>
                  <a:pt x="214" y="54"/>
                  <a:pt x="215" y="53"/>
                </a:cubicBezTo>
                <a:cubicBezTo>
                  <a:pt x="216" y="53"/>
                  <a:pt x="217" y="53"/>
                  <a:pt x="217" y="53"/>
                </a:cubicBezTo>
                <a:cubicBezTo>
                  <a:pt x="218" y="53"/>
                  <a:pt x="218" y="53"/>
                  <a:pt x="218" y="54"/>
                </a:cubicBezTo>
                <a:cubicBezTo>
                  <a:pt x="218" y="54"/>
                  <a:pt x="217" y="54"/>
                  <a:pt x="217" y="55"/>
                </a:cubicBezTo>
                <a:cubicBezTo>
                  <a:pt x="216" y="55"/>
                  <a:pt x="215" y="56"/>
                  <a:pt x="214" y="56"/>
                </a:cubicBezTo>
                <a:close/>
                <a:moveTo>
                  <a:pt x="229" y="4"/>
                </a:moveTo>
                <a:cubicBezTo>
                  <a:pt x="229" y="5"/>
                  <a:pt x="229" y="5"/>
                  <a:pt x="229" y="5"/>
                </a:cubicBezTo>
                <a:cubicBezTo>
                  <a:pt x="228" y="4"/>
                  <a:pt x="229" y="4"/>
                  <a:pt x="229" y="3"/>
                </a:cubicBezTo>
                <a:cubicBezTo>
                  <a:pt x="229" y="3"/>
                  <a:pt x="230" y="2"/>
                  <a:pt x="230" y="2"/>
                </a:cubicBezTo>
                <a:cubicBezTo>
                  <a:pt x="230" y="2"/>
                  <a:pt x="230" y="3"/>
                  <a:pt x="230" y="3"/>
                </a:cubicBezTo>
                <a:cubicBezTo>
                  <a:pt x="229" y="4"/>
                  <a:pt x="229" y="4"/>
                  <a:pt x="229" y="4"/>
                </a:cubicBezTo>
                <a:close/>
                <a:moveTo>
                  <a:pt x="179" y="40"/>
                </a:moveTo>
                <a:cubicBezTo>
                  <a:pt x="179" y="40"/>
                  <a:pt x="179" y="40"/>
                  <a:pt x="179" y="40"/>
                </a:cubicBezTo>
                <a:cubicBezTo>
                  <a:pt x="179" y="41"/>
                  <a:pt x="179" y="41"/>
                  <a:pt x="179" y="41"/>
                </a:cubicBezTo>
                <a:cubicBezTo>
                  <a:pt x="178" y="41"/>
                  <a:pt x="178" y="41"/>
                  <a:pt x="178" y="41"/>
                </a:cubicBezTo>
                <a:cubicBezTo>
                  <a:pt x="178" y="40"/>
                  <a:pt x="178" y="40"/>
                  <a:pt x="179" y="40"/>
                </a:cubicBezTo>
                <a:close/>
                <a:moveTo>
                  <a:pt x="231" y="1"/>
                </a:moveTo>
                <a:cubicBezTo>
                  <a:pt x="231" y="2"/>
                  <a:pt x="231" y="2"/>
                  <a:pt x="230" y="2"/>
                </a:cubicBezTo>
                <a:cubicBezTo>
                  <a:pt x="230" y="1"/>
                  <a:pt x="230" y="1"/>
                  <a:pt x="231" y="1"/>
                </a:cubicBezTo>
                <a:close/>
                <a:moveTo>
                  <a:pt x="272" y="32"/>
                </a:moveTo>
                <a:cubicBezTo>
                  <a:pt x="272" y="32"/>
                  <a:pt x="271" y="32"/>
                  <a:pt x="271" y="32"/>
                </a:cubicBezTo>
                <a:cubicBezTo>
                  <a:pt x="271" y="31"/>
                  <a:pt x="272" y="30"/>
                  <a:pt x="273" y="30"/>
                </a:cubicBezTo>
                <a:cubicBezTo>
                  <a:pt x="274" y="29"/>
                  <a:pt x="275" y="29"/>
                  <a:pt x="276" y="29"/>
                </a:cubicBezTo>
                <a:cubicBezTo>
                  <a:pt x="276" y="29"/>
                  <a:pt x="276" y="29"/>
                  <a:pt x="277" y="30"/>
                </a:cubicBezTo>
                <a:cubicBezTo>
                  <a:pt x="276" y="31"/>
                  <a:pt x="276" y="31"/>
                  <a:pt x="275" y="31"/>
                </a:cubicBezTo>
                <a:cubicBezTo>
                  <a:pt x="274" y="32"/>
                  <a:pt x="273" y="32"/>
                  <a:pt x="272" y="32"/>
                </a:cubicBezTo>
                <a:close/>
                <a:moveTo>
                  <a:pt x="233" y="9"/>
                </a:moveTo>
                <a:cubicBezTo>
                  <a:pt x="232" y="10"/>
                  <a:pt x="232" y="10"/>
                  <a:pt x="232" y="10"/>
                </a:cubicBezTo>
                <a:cubicBezTo>
                  <a:pt x="232" y="9"/>
                  <a:pt x="232" y="9"/>
                  <a:pt x="233" y="9"/>
                </a:cubicBezTo>
                <a:close/>
                <a:moveTo>
                  <a:pt x="225" y="68"/>
                </a:moveTo>
                <a:cubicBezTo>
                  <a:pt x="225" y="68"/>
                  <a:pt x="225" y="68"/>
                  <a:pt x="225" y="68"/>
                </a:cubicBezTo>
                <a:cubicBezTo>
                  <a:pt x="225" y="67"/>
                  <a:pt x="225" y="67"/>
                  <a:pt x="226" y="67"/>
                </a:cubicBezTo>
                <a:cubicBezTo>
                  <a:pt x="227" y="66"/>
                  <a:pt x="228" y="66"/>
                  <a:pt x="229" y="66"/>
                </a:cubicBezTo>
                <a:cubicBezTo>
                  <a:pt x="230" y="66"/>
                  <a:pt x="231" y="66"/>
                  <a:pt x="231" y="67"/>
                </a:cubicBezTo>
                <a:cubicBezTo>
                  <a:pt x="231" y="67"/>
                  <a:pt x="230" y="67"/>
                  <a:pt x="229" y="68"/>
                </a:cubicBezTo>
                <a:cubicBezTo>
                  <a:pt x="227" y="68"/>
                  <a:pt x="226" y="68"/>
                  <a:pt x="225" y="68"/>
                </a:cubicBezTo>
                <a:close/>
                <a:moveTo>
                  <a:pt x="210" y="71"/>
                </a:moveTo>
                <a:cubicBezTo>
                  <a:pt x="210" y="71"/>
                  <a:pt x="210" y="71"/>
                  <a:pt x="210" y="71"/>
                </a:cubicBezTo>
                <a:cubicBezTo>
                  <a:pt x="210" y="71"/>
                  <a:pt x="210" y="71"/>
                  <a:pt x="211" y="71"/>
                </a:cubicBezTo>
                <a:cubicBezTo>
                  <a:pt x="211" y="71"/>
                  <a:pt x="211" y="71"/>
                  <a:pt x="211" y="71"/>
                </a:cubicBezTo>
                <a:cubicBezTo>
                  <a:pt x="212" y="71"/>
                  <a:pt x="212" y="71"/>
                  <a:pt x="212" y="72"/>
                </a:cubicBezTo>
                <a:cubicBezTo>
                  <a:pt x="212" y="72"/>
                  <a:pt x="211" y="73"/>
                  <a:pt x="211" y="73"/>
                </a:cubicBezTo>
                <a:cubicBezTo>
                  <a:pt x="209" y="73"/>
                  <a:pt x="209" y="73"/>
                  <a:pt x="209" y="73"/>
                </a:cubicBezTo>
                <a:cubicBezTo>
                  <a:pt x="209" y="73"/>
                  <a:pt x="208" y="73"/>
                  <a:pt x="208" y="73"/>
                </a:cubicBezTo>
                <a:cubicBezTo>
                  <a:pt x="207" y="73"/>
                  <a:pt x="207" y="72"/>
                  <a:pt x="207" y="72"/>
                </a:cubicBezTo>
                <a:cubicBezTo>
                  <a:pt x="208" y="72"/>
                  <a:pt x="208" y="72"/>
                  <a:pt x="208" y="72"/>
                </a:cubicBezTo>
                <a:cubicBezTo>
                  <a:pt x="209" y="71"/>
                  <a:pt x="210" y="71"/>
                  <a:pt x="210" y="71"/>
                </a:cubicBezTo>
                <a:close/>
                <a:moveTo>
                  <a:pt x="179" y="39"/>
                </a:moveTo>
                <a:cubicBezTo>
                  <a:pt x="179" y="39"/>
                  <a:pt x="179" y="39"/>
                  <a:pt x="179" y="39"/>
                </a:cubicBezTo>
                <a:cubicBezTo>
                  <a:pt x="178" y="39"/>
                  <a:pt x="178" y="39"/>
                  <a:pt x="178" y="38"/>
                </a:cubicBezTo>
                <a:cubicBezTo>
                  <a:pt x="178" y="37"/>
                  <a:pt x="178" y="37"/>
                  <a:pt x="178" y="36"/>
                </a:cubicBezTo>
                <a:cubicBezTo>
                  <a:pt x="178" y="35"/>
                  <a:pt x="178" y="35"/>
                  <a:pt x="178" y="34"/>
                </a:cubicBezTo>
                <a:cubicBezTo>
                  <a:pt x="178" y="33"/>
                  <a:pt x="179" y="32"/>
                  <a:pt x="180" y="32"/>
                </a:cubicBezTo>
                <a:cubicBezTo>
                  <a:pt x="180" y="32"/>
                  <a:pt x="180" y="33"/>
                  <a:pt x="181" y="33"/>
                </a:cubicBezTo>
                <a:cubicBezTo>
                  <a:pt x="181" y="34"/>
                  <a:pt x="181" y="35"/>
                  <a:pt x="181" y="35"/>
                </a:cubicBezTo>
                <a:cubicBezTo>
                  <a:pt x="181" y="37"/>
                  <a:pt x="180" y="38"/>
                  <a:pt x="179" y="39"/>
                </a:cubicBezTo>
                <a:close/>
                <a:moveTo>
                  <a:pt x="196" y="47"/>
                </a:moveTo>
                <a:cubicBezTo>
                  <a:pt x="196" y="47"/>
                  <a:pt x="196" y="47"/>
                  <a:pt x="196" y="47"/>
                </a:cubicBezTo>
                <a:cubicBezTo>
                  <a:pt x="196" y="47"/>
                  <a:pt x="196" y="47"/>
                  <a:pt x="196" y="47"/>
                </a:cubicBezTo>
                <a:cubicBezTo>
                  <a:pt x="197" y="46"/>
                  <a:pt x="197" y="46"/>
                  <a:pt x="197" y="46"/>
                </a:cubicBezTo>
                <a:cubicBezTo>
                  <a:pt x="197" y="46"/>
                  <a:pt x="197" y="47"/>
                  <a:pt x="197" y="47"/>
                </a:cubicBezTo>
                <a:cubicBezTo>
                  <a:pt x="197" y="47"/>
                  <a:pt x="197" y="48"/>
                  <a:pt x="197" y="48"/>
                </a:cubicBezTo>
                <a:cubicBezTo>
                  <a:pt x="197" y="48"/>
                  <a:pt x="197" y="48"/>
                  <a:pt x="196" y="47"/>
                </a:cubicBezTo>
                <a:close/>
                <a:moveTo>
                  <a:pt x="118" y="71"/>
                </a:moveTo>
                <a:cubicBezTo>
                  <a:pt x="118" y="71"/>
                  <a:pt x="118" y="71"/>
                  <a:pt x="118" y="70"/>
                </a:cubicBezTo>
                <a:cubicBezTo>
                  <a:pt x="117" y="70"/>
                  <a:pt x="117" y="69"/>
                  <a:pt x="117" y="70"/>
                </a:cubicBezTo>
                <a:cubicBezTo>
                  <a:pt x="118" y="70"/>
                  <a:pt x="118" y="70"/>
                  <a:pt x="118" y="70"/>
                </a:cubicBezTo>
                <a:cubicBezTo>
                  <a:pt x="118" y="71"/>
                  <a:pt x="118" y="71"/>
                  <a:pt x="118" y="71"/>
                </a:cubicBezTo>
                <a:close/>
                <a:moveTo>
                  <a:pt x="208" y="65"/>
                </a:moveTo>
                <a:cubicBezTo>
                  <a:pt x="208" y="64"/>
                  <a:pt x="208" y="64"/>
                  <a:pt x="209" y="63"/>
                </a:cubicBezTo>
                <a:cubicBezTo>
                  <a:pt x="209" y="63"/>
                  <a:pt x="210" y="63"/>
                  <a:pt x="210" y="63"/>
                </a:cubicBezTo>
                <a:cubicBezTo>
                  <a:pt x="210" y="63"/>
                  <a:pt x="211" y="63"/>
                  <a:pt x="211" y="63"/>
                </a:cubicBezTo>
                <a:cubicBezTo>
                  <a:pt x="211" y="64"/>
                  <a:pt x="211" y="64"/>
                  <a:pt x="210" y="65"/>
                </a:cubicBezTo>
                <a:cubicBezTo>
                  <a:pt x="209" y="65"/>
                  <a:pt x="209" y="65"/>
                  <a:pt x="208" y="65"/>
                </a:cubicBezTo>
                <a:close/>
                <a:moveTo>
                  <a:pt x="200" y="47"/>
                </a:moveTo>
                <a:cubicBezTo>
                  <a:pt x="200" y="46"/>
                  <a:pt x="200" y="45"/>
                  <a:pt x="201" y="45"/>
                </a:cubicBezTo>
                <a:cubicBezTo>
                  <a:pt x="201" y="45"/>
                  <a:pt x="201" y="46"/>
                  <a:pt x="201" y="46"/>
                </a:cubicBezTo>
                <a:cubicBezTo>
                  <a:pt x="201" y="46"/>
                  <a:pt x="201" y="47"/>
                  <a:pt x="200" y="47"/>
                </a:cubicBezTo>
                <a:close/>
                <a:moveTo>
                  <a:pt x="208" y="17"/>
                </a:moveTo>
                <a:cubicBezTo>
                  <a:pt x="208" y="17"/>
                  <a:pt x="208" y="17"/>
                  <a:pt x="208" y="16"/>
                </a:cubicBezTo>
                <a:cubicBezTo>
                  <a:pt x="207" y="16"/>
                  <a:pt x="207" y="15"/>
                  <a:pt x="207" y="15"/>
                </a:cubicBezTo>
                <a:cubicBezTo>
                  <a:pt x="208" y="15"/>
                  <a:pt x="208" y="15"/>
                  <a:pt x="208" y="16"/>
                </a:cubicBezTo>
                <a:cubicBezTo>
                  <a:pt x="208" y="16"/>
                  <a:pt x="209" y="17"/>
                  <a:pt x="209" y="17"/>
                </a:cubicBezTo>
                <a:lnTo>
                  <a:pt x="208" y="17"/>
                </a:lnTo>
                <a:close/>
                <a:moveTo>
                  <a:pt x="143" y="36"/>
                </a:moveTo>
                <a:cubicBezTo>
                  <a:pt x="143" y="36"/>
                  <a:pt x="143" y="36"/>
                  <a:pt x="143" y="36"/>
                </a:cubicBezTo>
                <a:cubicBezTo>
                  <a:pt x="143" y="36"/>
                  <a:pt x="142" y="36"/>
                  <a:pt x="142" y="36"/>
                </a:cubicBezTo>
                <a:cubicBezTo>
                  <a:pt x="142" y="36"/>
                  <a:pt x="141" y="36"/>
                  <a:pt x="141" y="35"/>
                </a:cubicBezTo>
                <a:cubicBezTo>
                  <a:pt x="140" y="35"/>
                  <a:pt x="140" y="35"/>
                  <a:pt x="140" y="34"/>
                </a:cubicBezTo>
                <a:cubicBezTo>
                  <a:pt x="140" y="34"/>
                  <a:pt x="140" y="34"/>
                  <a:pt x="140" y="33"/>
                </a:cubicBezTo>
                <a:cubicBezTo>
                  <a:pt x="141" y="33"/>
                  <a:pt x="142" y="34"/>
                  <a:pt x="142" y="34"/>
                </a:cubicBezTo>
                <a:lnTo>
                  <a:pt x="143" y="36"/>
                </a:lnTo>
                <a:close/>
                <a:moveTo>
                  <a:pt x="53" y="194"/>
                </a:moveTo>
                <a:cubicBezTo>
                  <a:pt x="53" y="194"/>
                  <a:pt x="54" y="194"/>
                  <a:pt x="54" y="194"/>
                </a:cubicBezTo>
                <a:cubicBezTo>
                  <a:pt x="55" y="194"/>
                  <a:pt x="56" y="194"/>
                  <a:pt x="57" y="195"/>
                </a:cubicBezTo>
                <a:cubicBezTo>
                  <a:pt x="57" y="195"/>
                  <a:pt x="58" y="196"/>
                  <a:pt x="58" y="197"/>
                </a:cubicBezTo>
                <a:cubicBezTo>
                  <a:pt x="58" y="198"/>
                  <a:pt x="57" y="198"/>
                  <a:pt x="57" y="199"/>
                </a:cubicBezTo>
                <a:cubicBezTo>
                  <a:pt x="57" y="200"/>
                  <a:pt x="56" y="201"/>
                  <a:pt x="54" y="201"/>
                </a:cubicBezTo>
                <a:cubicBezTo>
                  <a:pt x="53" y="201"/>
                  <a:pt x="52" y="200"/>
                  <a:pt x="52" y="199"/>
                </a:cubicBezTo>
                <a:cubicBezTo>
                  <a:pt x="51" y="199"/>
                  <a:pt x="51" y="198"/>
                  <a:pt x="51" y="197"/>
                </a:cubicBezTo>
                <a:cubicBezTo>
                  <a:pt x="51" y="196"/>
                  <a:pt x="51" y="196"/>
                  <a:pt x="52" y="195"/>
                </a:cubicBezTo>
                <a:cubicBezTo>
                  <a:pt x="52" y="195"/>
                  <a:pt x="53" y="194"/>
                  <a:pt x="53" y="194"/>
                </a:cubicBezTo>
                <a:close/>
                <a:moveTo>
                  <a:pt x="49" y="195"/>
                </a:moveTo>
                <a:cubicBezTo>
                  <a:pt x="50" y="195"/>
                  <a:pt x="50" y="196"/>
                  <a:pt x="50" y="197"/>
                </a:cubicBezTo>
                <a:cubicBezTo>
                  <a:pt x="50" y="197"/>
                  <a:pt x="50" y="197"/>
                  <a:pt x="49" y="197"/>
                </a:cubicBezTo>
                <a:cubicBezTo>
                  <a:pt x="49" y="197"/>
                  <a:pt x="49" y="197"/>
                  <a:pt x="49" y="197"/>
                </a:cubicBezTo>
                <a:cubicBezTo>
                  <a:pt x="48" y="197"/>
                  <a:pt x="48" y="197"/>
                  <a:pt x="48" y="197"/>
                </a:cubicBezTo>
                <a:cubicBezTo>
                  <a:pt x="48" y="196"/>
                  <a:pt x="48" y="196"/>
                  <a:pt x="49" y="195"/>
                </a:cubicBezTo>
                <a:close/>
                <a:moveTo>
                  <a:pt x="38" y="188"/>
                </a:moveTo>
                <a:cubicBezTo>
                  <a:pt x="38" y="188"/>
                  <a:pt x="38" y="189"/>
                  <a:pt x="38" y="190"/>
                </a:cubicBezTo>
                <a:cubicBezTo>
                  <a:pt x="38" y="190"/>
                  <a:pt x="39" y="191"/>
                  <a:pt x="39" y="191"/>
                </a:cubicBezTo>
                <a:cubicBezTo>
                  <a:pt x="39" y="192"/>
                  <a:pt x="38" y="193"/>
                  <a:pt x="37" y="194"/>
                </a:cubicBezTo>
                <a:cubicBezTo>
                  <a:pt x="35" y="196"/>
                  <a:pt x="34" y="196"/>
                  <a:pt x="32" y="196"/>
                </a:cubicBezTo>
                <a:cubicBezTo>
                  <a:pt x="32" y="196"/>
                  <a:pt x="30" y="196"/>
                  <a:pt x="29" y="195"/>
                </a:cubicBezTo>
                <a:cubicBezTo>
                  <a:pt x="28" y="194"/>
                  <a:pt x="27" y="193"/>
                  <a:pt x="27" y="191"/>
                </a:cubicBezTo>
                <a:cubicBezTo>
                  <a:pt x="27" y="189"/>
                  <a:pt x="27" y="188"/>
                  <a:pt x="29" y="186"/>
                </a:cubicBezTo>
                <a:cubicBezTo>
                  <a:pt x="30" y="185"/>
                  <a:pt x="31" y="184"/>
                  <a:pt x="33" y="184"/>
                </a:cubicBezTo>
                <a:cubicBezTo>
                  <a:pt x="34" y="184"/>
                  <a:pt x="34" y="185"/>
                  <a:pt x="35" y="186"/>
                </a:cubicBezTo>
                <a:cubicBezTo>
                  <a:pt x="35" y="185"/>
                  <a:pt x="36" y="185"/>
                  <a:pt x="36" y="185"/>
                </a:cubicBezTo>
                <a:cubicBezTo>
                  <a:pt x="36" y="185"/>
                  <a:pt x="36" y="186"/>
                  <a:pt x="37" y="186"/>
                </a:cubicBezTo>
                <a:cubicBezTo>
                  <a:pt x="38" y="187"/>
                  <a:pt x="38" y="187"/>
                  <a:pt x="38" y="188"/>
                </a:cubicBezTo>
                <a:close/>
                <a:moveTo>
                  <a:pt x="45" y="153"/>
                </a:moveTo>
                <a:cubicBezTo>
                  <a:pt x="46" y="153"/>
                  <a:pt x="47" y="154"/>
                  <a:pt x="47" y="155"/>
                </a:cubicBezTo>
                <a:cubicBezTo>
                  <a:pt x="47" y="155"/>
                  <a:pt x="47" y="156"/>
                  <a:pt x="47" y="156"/>
                </a:cubicBezTo>
                <a:cubicBezTo>
                  <a:pt x="47" y="156"/>
                  <a:pt x="46" y="156"/>
                  <a:pt x="46" y="156"/>
                </a:cubicBezTo>
                <a:cubicBezTo>
                  <a:pt x="46" y="156"/>
                  <a:pt x="45" y="156"/>
                  <a:pt x="45" y="155"/>
                </a:cubicBezTo>
                <a:cubicBezTo>
                  <a:pt x="45" y="155"/>
                  <a:pt x="45" y="154"/>
                  <a:pt x="45" y="153"/>
                </a:cubicBezTo>
                <a:cubicBezTo>
                  <a:pt x="45" y="153"/>
                  <a:pt x="45" y="153"/>
                  <a:pt x="45" y="153"/>
                </a:cubicBezTo>
                <a:close/>
                <a:moveTo>
                  <a:pt x="15" y="246"/>
                </a:moveTo>
                <a:cubicBezTo>
                  <a:pt x="16" y="246"/>
                  <a:pt x="16" y="246"/>
                  <a:pt x="16" y="247"/>
                </a:cubicBezTo>
                <a:cubicBezTo>
                  <a:pt x="16" y="247"/>
                  <a:pt x="15" y="247"/>
                  <a:pt x="15" y="248"/>
                </a:cubicBezTo>
                <a:cubicBezTo>
                  <a:pt x="15" y="248"/>
                  <a:pt x="14" y="249"/>
                  <a:pt x="14" y="249"/>
                </a:cubicBezTo>
                <a:cubicBezTo>
                  <a:pt x="14" y="249"/>
                  <a:pt x="14" y="248"/>
                  <a:pt x="14" y="248"/>
                </a:cubicBezTo>
                <a:cubicBezTo>
                  <a:pt x="14" y="247"/>
                  <a:pt x="14" y="247"/>
                  <a:pt x="15" y="246"/>
                </a:cubicBezTo>
                <a:close/>
                <a:moveTo>
                  <a:pt x="30" y="197"/>
                </a:moveTo>
                <a:cubicBezTo>
                  <a:pt x="30" y="197"/>
                  <a:pt x="30" y="197"/>
                  <a:pt x="31" y="197"/>
                </a:cubicBezTo>
                <a:cubicBezTo>
                  <a:pt x="31" y="198"/>
                  <a:pt x="31" y="198"/>
                  <a:pt x="31" y="198"/>
                </a:cubicBezTo>
                <a:cubicBezTo>
                  <a:pt x="31" y="199"/>
                  <a:pt x="31" y="199"/>
                  <a:pt x="30" y="199"/>
                </a:cubicBezTo>
                <a:cubicBezTo>
                  <a:pt x="30" y="199"/>
                  <a:pt x="29" y="199"/>
                  <a:pt x="29" y="198"/>
                </a:cubicBezTo>
                <a:cubicBezTo>
                  <a:pt x="29" y="198"/>
                  <a:pt x="29" y="198"/>
                  <a:pt x="30" y="197"/>
                </a:cubicBezTo>
                <a:close/>
                <a:moveTo>
                  <a:pt x="24" y="127"/>
                </a:moveTo>
                <a:cubicBezTo>
                  <a:pt x="24" y="127"/>
                  <a:pt x="24" y="127"/>
                  <a:pt x="24" y="127"/>
                </a:cubicBezTo>
                <a:cubicBezTo>
                  <a:pt x="24" y="127"/>
                  <a:pt x="24" y="127"/>
                  <a:pt x="24" y="127"/>
                </a:cubicBezTo>
                <a:cubicBezTo>
                  <a:pt x="24" y="127"/>
                  <a:pt x="24" y="127"/>
                  <a:pt x="24" y="127"/>
                </a:cubicBezTo>
                <a:cubicBezTo>
                  <a:pt x="24" y="127"/>
                  <a:pt x="24" y="127"/>
                  <a:pt x="24" y="127"/>
                </a:cubicBezTo>
                <a:close/>
                <a:moveTo>
                  <a:pt x="61" y="145"/>
                </a:moveTo>
                <a:cubicBezTo>
                  <a:pt x="61" y="146"/>
                  <a:pt x="62" y="146"/>
                  <a:pt x="63" y="147"/>
                </a:cubicBezTo>
                <a:cubicBezTo>
                  <a:pt x="63" y="147"/>
                  <a:pt x="64" y="148"/>
                  <a:pt x="64" y="149"/>
                </a:cubicBezTo>
                <a:cubicBezTo>
                  <a:pt x="64" y="151"/>
                  <a:pt x="63" y="152"/>
                  <a:pt x="62" y="153"/>
                </a:cubicBezTo>
                <a:cubicBezTo>
                  <a:pt x="61" y="154"/>
                  <a:pt x="60" y="154"/>
                  <a:pt x="59" y="154"/>
                </a:cubicBezTo>
                <a:cubicBezTo>
                  <a:pt x="58" y="154"/>
                  <a:pt x="57" y="154"/>
                  <a:pt x="56" y="153"/>
                </a:cubicBezTo>
                <a:cubicBezTo>
                  <a:pt x="56" y="152"/>
                  <a:pt x="55" y="151"/>
                  <a:pt x="55" y="150"/>
                </a:cubicBezTo>
                <a:cubicBezTo>
                  <a:pt x="55" y="148"/>
                  <a:pt x="56" y="147"/>
                  <a:pt x="57" y="146"/>
                </a:cubicBezTo>
                <a:cubicBezTo>
                  <a:pt x="58" y="146"/>
                  <a:pt x="59" y="145"/>
                  <a:pt x="61" y="145"/>
                </a:cubicBezTo>
                <a:close/>
                <a:moveTo>
                  <a:pt x="60" y="177"/>
                </a:moveTo>
                <a:cubicBezTo>
                  <a:pt x="61" y="177"/>
                  <a:pt x="61" y="177"/>
                  <a:pt x="62" y="178"/>
                </a:cubicBezTo>
                <a:cubicBezTo>
                  <a:pt x="62" y="179"/>
                  <a:pt x="62" y="179"/>
                  <a:pt x="62" y="180"/>
                </a:cubicBezTo>
                <a:cubicBezTo>
                  <a:pt x="62" y="182"/>
                  <a:pt x="61" y="184"/>
                  <a:pt x="61" y="185"/>
                </a:cubicBezTo>
                <a:cubicBezTo>
                  <a:pt x="60" y="187"/>
                  <a:pt x="58" y="188"/>
                  <a:pt x="56" y="188"/>
                </a:cubicBezTo>
                <a:cubicBezTo>
                  <a:pt x="56" y="188"/>
                  <a:pt x="56" y="188"/>
                  <a:pt x="55" y="188"/>
                </a:cubicBezTo>
                <a:cubicBezTo>
                  <a:pt x="55" y="188"/>
                  <a:pt x="55" y="188"/>
                  <a:pt x="55" y="188"/>
                </a:cubicBezTo>
                <a:cubicBezTo>
                  <a:pt x="54" y="188"/>
                  <a:pt x="54" y="188"/>
                  <a:pt x="54" y="188"/>
                </a:cubicBezTo>
                <a:cubicBezTo>
                  <a:pt x="54" y="188"/>
                  <a:pt x="54" y="188"/>
                  <a:pt x="53" y="188"/>
                </a:cubicBezTo>
                <a:cubicBezTo>
                  <a:pt x="52" y="188"/>
                  <a:pt x="51" y="188"/>
                  <a:pt x="51" y="187"/>
                </a:cubicBezTo>
                <a:cubicBezTo>
                  <a:pt x="49" y="186"/>
                  <a:pt x="48" y="185"/>
                  <a:pt x="48" y="183"/>
                </a:cubicBezTo>
                <a:cubicBezTo>
                  <a:pt x="48" y="181"/>
                  <a:pt x="48" y="180"/>
                  <a:pt x="49" y="179"/>
                </a:cubicBezTo>
                <a:cubicBezTo>
                  <a:pt x="50" y="178"/>
                  <a:pt x="50" y="177"/>
                  <a:pt x="51" y="177"/>
                </a:cubicBezTo>
                <a:cubicBezTo>
                  <a:pt x="52" y="176"/>
                  <a:pt x="52" y="175"/>
                  <a:pt x="53" y="175"/>
                </a:cubicBezTo>
                <a:cubicBezTo>
                  <a:pt x="53" y="175"/>
                  <a:pt x="54" y="174"/>
                  <a:pt x="54" y="174"/>
                </a:cubicBezTo>
                <a:cubicBezTo>
                  <a:pt x="55" y="174"/>
                  <a:pt x="56" y="175"/>
                  <a:pt x="56" y="174"/>
                </a:cubicBezTo>
                <a:cubicBezTo>
                  <a:pt x="57" y="174"/>
                  <a:pt x="58" y="175"/>
                  <a:pt x="59" y="175"/>
                </a:cubicBezTo>
                <a:cubicBezTo>
                  <a:pt x="59" y="175"/>
                  <a:pt x="60" y="175"/>
                  <a:pt x="59" y="176"/>
                </a:cubicBezTo>
                <a:cubicBezTo>
                  <a:pt x="59" y="176"/>
                  <a:pt x="60" y="177"/>
                  <a:pt x="60" y="177"/>
                </a:cubicBezTo>
                <a:close/>
                <a:moveTo>
                  <a:pt x="69" y="188"/>
                </a:moveTo>
                <a:cubicBezTo>
                  <a:pt x="71" y="188"/>
                  <a:pt x="71" y="189"/>
                  <a:pt x="71" y="190"/>
                </a:cubicBezTo>
                <a:cubicBezTo>
                  <a:pt x="71" y="191"/>
                  <a:pt x="71" y="191"/>
                  <a:pt x="70" y="191"/>
                </a:cubicBezTo>
                <a:cubicBezTo>
                  <a:pt x="69" y="191"/>
                  <a:pt x="68" y="191"/>
                  <a:pt x="68" y="190"/>
                </a:cubicBezTo>
                <a:cubicBezTo>
                  <a:pt x="68" y="189"/>
                  <a:pt x="69" y="188"/>
                  <a:pt x="69" y="188"/>
                </a:cubicBezTo>
                <a:close/>
                <a:moveTo>
                  <a:pt x="79" y="145"/>
                </a:moveTo>
                <a:cubicBezTo>
                  <a:pt x="79" y="145"/>
                  <a:pt x="79" y="145"/>
                  <a:pt x="79" y="145"/>
                </a:cubicBezTo>
                <a:cubicBezTo>
                  <a:pt x="78" y="145"/>
                  <a:pt x="78" y="145"/>
                  <a:pt x="78" y="144"/>
                </a:cubicBezTo>
                <a:cubicBezTo>
                  <a:pt x="78" y="144"/>
                  <a:pt x="78" y="143"/>
                  <a:pt x="79" y="143"/>
                </a:cubicBezTo>
                <a:cubicBezTo>
                  <a:pt x="79" y="143"/>
                  <a:pt x="79" y="144"/>
                  <a:pt x="80" y="144"/>
                </a:cubicBezTo>
                <a:cubicBezTo>
                  <a:pt x="80" y="144"/>
                  <a:pt x="79" y="145"/>
                  <a:pt x="79" y="145"/>
                </a:cubicBezTo>
                <a:close/>
                <a:moveTo>
                  <a:pt x="118" y="75"/>
                </a:moveTo>
                <a:cubicBezTo>
                  <a:pt x="117" y="75"/>
                  <a:pt x="117" y="75"/>
                  <a:pt x="117" y="75"/>
                </a:cubicBezTo>
                <a:cubicBezTo>
                  <a:pt x="117" y="75"/>
                  <a:pt x="117" y="75"/>
                  <a:pt x="117" y="75"/>
                </a:cubicBezTo>
                <a:cubicBezTo>
                  <a:pt x="117" y="76"/>
                  <a:pt x="117" y="76"/>
                  <a:pt x="117" y="76"/>
                </a:cubicBezTo>
                <a:cubicBezTo>
                  <a:pt x="117" y="75"/>
                  <a:pt x="116" y="74"/>
                  <a:pt x="115" y="72"/>
                </a:cubicBezTo>
                <a:cubicBezTo>
                  <a:pt x="114" y="71"/>
                  <a:pt x="114" y="70"/>
                  <a:pt x="114" y="70"/>
                </a:cubicBezTo>
                <a:cubicBezTo>
                  <a:pt x="114" y="70"/>
                  <a:pt x="114" y="70"/>
                  <a:pt x="114" y="70"/>
                </a:cubicBezTo>
                <a:cubicBezTo>
                  <a:pt x="114" y="70"/>
                  <a:pt x="114" y="70"/>
                  <a:pt x="114" y="70"/>
                </a:cubicBezTo>
                <a:cubicBezTo>
                  <a:pt x="115" y="70"/>
                  <a:pt x="115" y="71"/>
                  <a:pt x="116" y="72"/>
                </a:cubicBezTo>
                <a:cubicBezTo>
                  <a:pt x="116" y="73"/>
                  <a:pt x="117" y="74"/>
                  <a:pt x="118" y="75"/>
                </a:cubicBezTo>
                <a:close/>
                <a:moveTo>
                  <a:pt x="57" y="168"/>
                </a:moveTo>
                <a:cubicBezTo>
                  <a:pt x="57" y="168"/>
                  <a:pt x="56" y="168"/>
                  <a:pt x="56" y="168"/>
                </a:cubicBezTo>
                <a:cubicBezTo>
                  <a:pt x="56" y="167"/>
                  <a:pt x="57" y="167"/>
                  <a:pt x="57" y="167"/>
                </a:cubicBezTo>
                <a:cubicBezTo>
                  <a:pt x="57" y="167"/>
                  <a:pt x="58" y="167"/>
                  <a:pt x="58" y="167"/>
                </a:cubicBezTo>
                <a:cubicBezTo>
                  <a:pt x="58" y="168"/>
                  <a:pt x="57" y="168"/>
                  <a:pt x="57" y="168"/>
                </a:cubicBezTo>
                <a:close/>
                <a:moveTo>
                  <a:pt x="69" y="147"/>
                </a:moveTo>
                <a:cubicBezTo>
                  <a:pt x="68" y="147"/>
                  <a:pt x="68" y="147"/>
                  <a:pt x="68" y="147"/>
                </a:cubicBezTo>
                <a:cubicBezTo>
                  <a:pt x="68" y="147"/>
                  <a:pt x="67" y="147"/>
                  <a:pt x="67" y="146"/>
                </a:cubicBezTo>
                <a:cubicBezTo>
                  <a:pt x="67" y="146"/>
                  <a:pt x="67" y="145"/>
                  <a:pt x="67" y="145"/>
                </a:cubicBezTo>
                <a:cubicBezTo>
                  <a:pt x="67" y="144"/>
                  <a:pt x="67" y="144"/>
                  <a:pt x="67" y="144"/>
                </a:cubicBezTo>
                <a:cubicBezTo>
                  <a:pt x="67" y="144"/>
                  <a:pt x="67" y="144"/>
                  <a:pt x="67" y="144"/>
                </a:cubicBezTo>
                <a:cubicBezTo>
                  <a:pt x="68" y="144"/>
                  <a:pt x="68" y="144"/>
                  <a:pt x="68" y="145"/>
                </a:cubicBezTo>
                <a:cubicBezTo>
                  <a:pt x="69" y="145"/>
                  <a:pt x="69" y="146"/>
                  <a:pt x="69" y="146"/>
                </a:cubicBezTo>
                <a:cubicBezTo>
                  <a:pt x="69" y="147"/>
                  <a:pt x="69" y="147"/>
                  <a:pt x="69" y="147"/>
                </a:cubicBezTo>
                <a:close/>
                <a:moveTo>
                  <a:pt x="0" y="144"/>
                </a:moveTo>
                <a:cubicBezTo>
                  <a:pt x="0" y="144"/>
                  <a:pt x="0" y="144"/>
                  <a:pt x="0" y="144"/>
                </a:cubicBezTo>
                <a:cubicBezTo>
                  <a:pt x="0" y="144"/>
                  <a:pt x="0" y="144"/>
                  <a:pt x="0" y="145"/>
                </a:cubicBezTo>
                <a:cubicBezTo>
                  <a:pt x="0" y="145"/>
                  <a:pt x="0" y="144"/>
                  <a:pt x="0" y="144"/>
                </a:cubicBezTo>
                <a:close/>
                <a:moveTo>
                  <a:pt x="62" y="1"/>
                </a:moveTo>
                <a:cubicBezTo>
                  <a:pt x="62" y="2"/>
                  <a:pt x="63" y="3"/>
                  <a:pt x="64" y="5"/>
                </a:cubicBezTo>
                <a:cubicBezTo>
                  <a:pt x="64" y="6"/>
                  <a:pt x="64" y="6"/>
                  <a:pt x="63" y="6"/>
                </a:cubicBezTo>
                <a:cubicBezTo>
                  <a:pt x="62" y="6"/>
                  <a:pt x="61" y="6"/>
                  <a:pt x="61" y="4"/>
                </a:cubicBezTo>
                <a:cubicBezTo>
                  <a:pt x="60" y="3"/>
                  <a:pt x="59" y="2"/>
                  <a:pt x="59" y="1"/>
                </a:cubicBezTo>
                <a:cubicBezTo>
                  <a:pt x="59" y="0"/>
                  <a:pt x="60" y="0"/>
                  <a:pt x="60" y="0"/>
                </a:cubicBezTo>
                <a:cubicBezTo>
                  <a:pt x="61" y="0"/>
                  <a:pt x="61" y="0"/>
                  <a:pt x="62" y="1"/>
                </a:cubicBezTo>
                <a:close/>
                <a:moveTo>
                  <a:pt x="79" y="166"/>
                </a:moveTo>
                <a:cubicBezTo>
                  <a:pt x="79" y="167"/>
                  <a:pt x="79" y="167"/>
                  <a:pt x="80" y="167"/>
                </a:cubicBezTo>
                <a:cubicBezTo>
                  <a:pt x="80" y="167"/>
                  <a:pt x="80" y="167"/>
                  <a:pt x="80" y="167"/>
                </a:cubicBezTo>
                <a:cubicBezTo>
                  <a:pt x="79" y="169"/>
                  <a:pt x="79" y="170"/>
                  <a:pt x="78" y="170"/>
                </a:cubicBezTo>
                <a:cubicBezTo>
                  <a:pt x="78" y="171"/>
                  <a:pt x="77" y="171"/>
                  <a:pt x="75" y="171"/>
                </a:cubicBezTo>
                <a:cubicBezTo>
                  <a:pt x="74" y="171"/>
                  <a:pt x="73" y="171"/>
                  <a:pt x="72" y="170"/>
                </a:cubicBezTo>
                <a:cubicBezTo>
                  <a:pt x="72" y="169"/>
                  <a:pt x="71" y="168"/>
                  <a:pt x="71" y="167"/>
                </a:cubicBezTo>
                <a:cubicBezTo>
                  <a:pt x="71" y="165"/>
                  <a:pt x="72" y="164"/>
                  <a:pt x="73" y="164"/>
                </a:cubicBezTo>
                <a:cubicBezTo>
                  <a:pt x="74" y="163"/>
                  <a:pt x="75" y="163"/>
                  <a:pt x="76" y="163"/>
                </a:cubicBezTo>
                <a:cubicBezTo>
                  <a:pt x="76" y="163"/>
                  <a:pt x="77" y="163"/>
                  <a:pt x="78" y="164"/>
                </a:cubicBezTo>
                <a:cubicBezTo>
                  <a:pt x="79" y="164"/>
                  <a:pt x="79" y="165"/>
                  <a:pt x="79" y="166"/>
                </a:cubicBezTo>
                <a:close/>
                <a:moveTo>
                  <a:pt x="93" y="67"/>
                </a:moveTo>
                <a:cubicBezTo>
                  <a:pt x="93" y="67"/>
                  <a:pt x="93" y="68"/>
                  <a:pt x="93" y="68"/>
                </a:cubicBezTo>
                <a:cubicBezTo>
                  <a:pt x="92" y="68"/>
                  <a:pt x="92" y="67"/>
                  <a:pt x="92" y="67"/>
                </a:cubicBezTo>
                <a:cubicBezTo>
                  <a:pt x="91" y="67"/>
                  <a:pt x="91" y="67"/>
                  <a:pt x="91" y="67"/>
                </a:cubicBezTo>
                <a:cubicBezTo>
                  <a:pt x="91" y="67"/>
                  <a:pt x="91" y="66"/>
                  <a:pt x="92" y="66"/>
                </a:cubicBezTo>
                <a:cubicBezTo>
                  <a:pt x="93" y="66"/>
                  <a:pt x="93" y="67"/>
                  <a:pt x="93" y="67"/>
                </a:cubicBezTo>
                <a:close/>
                <a:moveTo>
                  <a:pt x="113" y="71"/>
                </a:moveTo>
                <a:cubicBezTo>
                  <a:pt x="113" y="71"/>
                  <a:pt x="113" y="71"/>
                  <a:pt x="113" y="70"/>
                </a:cubicBezTo>
                <a:cubicBezTo>
                  <a:pt x="113" y="70"/>
                  <a:pt x="113" y="70"/>
                  <a:pt x="113" y="70"/>
                </a:cubicBezTo>
                <a:cubicBezTo>
                  <a:pt x="113" y="70"/>
                  <a:pt x="113" y="71"/>
                  <a:pt x="114" y="71"/>
                </a:cubicBezTo>
                <a:cubicBezTo>
                  <a:pt x="114" y="71"/>
                  <a:pt x="114" y="71"/>
                  <a:pt x="114" y="72"/>
                </a:cubicBezTo>
                <a:lnTo>
                  <a:pt x="113" y="71"/>
                </a:lnTo>
                <a:close/>
                <a:moveTo>
                  <a:pt x="114" y="63"/>
                </a:moveTo>
                <a:cubicBezTo>
                  <a:pt x="114" y="63"/>
                  <a:pt x="114" y="63"/>
                  <a:pt x="115" y="64"/>
                </a:cubicBezTo>
                <a:cubicBezTo>
                  <a:pt x="115" y="65"/>
                  <a:pt x="115" y="66"/>
                  <a:pt x="115" y="66"/>
                </a:cubicBezTo>
                <a:cubicBezTo>
                  <a:pt x="113" y="63"/>
                  <a:pt x="113" y="63"/>
                  <a:pt x="113" y="63"/>
                </a:cubicBezTo>
                <a:cubicBezTo>
                  <a:pt x="113" y="63"/>
                  <a:pt x="113" y="63"/>
                  <a:pt x="113" y="63"/>
                </a:cubicBezTo>
                <a:cubicBezTo>
                  <a:pt x="113" y="63"/>
                  <a:pt x="113" y="63"/>
                  <a:pt x="114" y="63"/>
                </a:cubicBezTo>
                <a:close/>
                <a:moveTo>
                  <a:pt x="117" y="76"/>
                </a:moveTo>
                <a:cubicBezTo>
                  <a:pt x="118" y="77"/>
                  <a:pt x="118" y="77"/>
                  <a:pt x="118" y="78"/>
                </a:cubicBezTo>
                <a:cubicBezTo>
                  <a:pt x="117" y="77"/>
                  <a:pt x="117" y="77"/>
                  <a:pt x="117" y="76"/>
                </a:cubicBezTo>
                <a:close/>
                <a:moveTo>
                  <a:pt x="116" y="52"/>
                </a:moveTo>
                <a:cubicBezTo>
                  <a:pt x="116" y="52"/>
                  <a:pt x="116" y="53"/>
                  <a:pt x="116" y="53"/>
                </a:cubicBezTo>
                <a:cubicBezTo>
                  <a:pt x="117" y="55"/>
                  <a:pt x="117" y="55"/>
                  <a:pt x="117" y="55"/>
                </a:cubicBezTo>
                <a:cubicBezTo>
                  <a:pt x="115" y="53"/>
                  <a:pt x="115" y="53"/>
                  <a:pt x="115" y="53"/>
                </a:cubicBezTo>
                <a:lnTo>
                  <a:pt x="116" y="52"/>
                </a:lnTo>
                <a:close/>
                <a:moveTo>
                  <a:pt x="115" y="58"/>
                </a:moveTo>
                <a:cubicBezTo>
                  <a:pt x="115" y="58"/>
                  <a:pt x="114" y="58"/>
                  <a:pt x="114" y="58"/>
                </a:cubicBezTo>
                <a:cubicBezTo>
                  <a:pt x="114" y="58"/>
                  <a:pt x="114" y="58"/>
                  <a:pt x="114" y="57"/>
                </a:cubicBezTo>
                <a:cubicBezTo>
                  <a:pt x="114" y="57"/>
                  <a:pt x="114" y="57"/>
                  <a:pt x="115" y="57"/>
                </a:cubicBezTo>
                <a:cubicBezTo>
                  <a:pt x="115" y="57"/>
                  <a:pt x="115" y="57"/>
                  <a:pt x="115" y="57"/>
                </a:cubicBezTo>
                <a:cubicBezTo>
                  <a:pt x="115" y="57"/>
                  <a:pt x="115" y="57"/>
                  <a:pt x="115" y="57"/>
                </a:cubicBezTo>
                <a:lnTo>
                  <a:pt x="115" y="58"/>
                </a:lnTo>
                <a:close/>
                <a:moveTo>
                  <a:pt x="51" y="132"/>
                </a:moveTo>
                <a:cubicBezTo>
                  <a:pt x="50" y="132"/>
                  <a:pt x="50" y="131"/>
                  <a:pt x="49" y="131"/>
                </a:cubicBezTo>
                <a:cubicBezTo>
                  <a:pt x="49" y="130"/>
                  <a:pt x="49" y="130"/>
                  <a:pt x="49" y="129"/>
                </a:cubicBezTo>
                <a:cubicBezTo>
                  <a:pt x="49" y="129"/>
                  <a:pt x="49" y="128"/>
                  <a:pt x="49" y="128"/>
                </a:cubicBezTo>
                <a:cubicBezTo>
                  <a:pt x="50" y="127"/>
                  <a:pt x="50" y="127"/>
                  <a:pt x="51" y="127"/>
                </a:cubicBezTo>
                <a:cubicBezTo>
                  <a:pt x="53" y="127"/>
                  <a:pt x="53" y="128"/>
                  <a:pt x="53" y="129"/>
                </a:cubicBezTo>
                <a:cubicBezTo>
                  <a:pt x="53" y="130"/>
                  <a:pt x="53" y="131"/>
                  <a:pt x="53" y="131"/>
                </a:cubicBezTo>
                <a:cubicBezTo>
                  <a:pt x="52" y="131"/>
                  <a:pt x="51" y="132"/>
                  <a:pt x="51" y="132"/>
                </a:cubicBezTo>
                <a:close/>
                <a:moveTo>
                  <a:pt x="71" y="89"/>
                </a:moveTo>
                <a:cubicBezTo>
                  <a:pt x="71" y="89"/>
                  <a:pt x="70" y="89"/>
                  <a:pt x="70" y="88"/>
                </a:cubicBezTo>
                <a:cubicBezTo>
                  <a:pt x="70" y="87"/>
                  <a:pt x="71" y="86"/>
                  <a:pt x="72" y="86"/>
                </a:cubicBezTo>
                <a:cubicBezTo>
                  <a:pt x="72" y="86"/>
                  <a:pt x="72" y="86"/>
                  <a:pt x="73" y="87"/>
                </a:cubicBezTo>
                <a:cubicBezTo>
                  <a:pt x="73" y="87"/>
                  <a:pt x="73" y="87"/>
                  <a:pt x="73" y="88"/>
                </a:cubicBezTo>
                <a:cubicBezTo>
                  <a:pt x="73" y="88"/>
                  <a:pt x="73" y="89"/>
                  <a:pt x="71" y="89"/>
                </a:cubicBezTo>
                <a:close/>
                <a:moveTo>
                  <a:pt x="92" y="111"/>
                </a:moveTo>
                <a:cubicBezTo>
                  <a:pt x="91" y="110"/>
                  <a:pt x="90" y="109"/>
                  <a:pt x="90" y="108"/>
                </a:cubicBezTo>
                <a:cubicBezTo>
                  <a:pt x="90" y="107"/>
                  <a:pt x="89" y="105"/>
                  <a:pt x="89" y="103"/>
                </a:cubicBezTo>
                <a:cubicBezTo>
                  <a:pt x="91" y="102"/>
                  <a:pt x="91" y="102"/>
                  <a:pt x="91" y="102"/>
                </a:cubicBezTo>
                <a:cubicBezTo>
                  <a:pt x="91" y="102"/>
                  <a:pt x="92" y="101"/>
                  <a:pt x="92" y="100"/>
                </a:cubicBezTo>
                <a:cubicBezTo>
                  <a:pt x="92" y="101"/>
                  <a:pt x="92" y="101"/>
                  <a:pt x="93" y="101"/>
                </a:cubicBezTo>
                <a:cubicBezTo>
                  <a:pt x="93" y="101"/>
                  <a:pt x="94" y="101"/>
                  <a:pt x="94" y="100"/>
                </a:cubicBezTo>
                <a:cubicBezTo>
                  <a:pt x="95" y="100"/>
                  <a:pt x="95" y="100"/>
                  <a:pt x="95" y="99"/>
                </a:cubicBezTo>
                <a:cubicBezTo>
                  <a:pt x="96" y="100"/>
                  <a:pt x="97" y="100"/>
                  <a:pt x="97" y="100"/>
                </a:cubicBezTo>
                <a:cubicBezTo>
                  <a:pt x="98" y="101"/>
                  <a:pt x="99" y="101"/>
                  <a:pt x="99" y="101"/>
                </a:cubicBezTo>
                <a:cubicBezTo>
                  <a:pt x="100" y="102"/>
                  <a:pt x="101" y="103"/>
                  <a:pt x="101" y="104"/>
                </a:cubicBezTo>
                <a:cubicBezTo>
                  <a:pt x="101" y="104"/>
                  <a:pt x="101" y="105"/>
                  <a:pt x="101" y="106"/>
                </a:cubicBezTo>
                <a:cubicBezTo>
                  <a:pt x="101" y="107"/>
                  <a:pt x="101" y="107"/>
                  <a:pt x="100" y="107"/>
                </a:cubicBezTo>
                <a:cubicBezTo>
                  <a:pt x="100" y="107"/>
                  <a:pt x="100" y="108"/>
                  <a:pt x="100" y="108"/>
                </a:cubicBezTo>
                <a:cubicBezTo>
                  <a:pt x="100" y="108"/>
                  <a:pt x="100" y="108"/>
                  <a:pt x="100" y="109"/>
                </a:cubicBezTo>
                <a:cubicBezTo>
                  <a:pt x="100" y="109"/>
                  <a:pt x="99" y="110"/>
                  <a:pt x="98" y="111"/>
                </a:cubicBezTo>
                <a:cubicBezTo>
                  <a:pt x="97" y="111"/>
                  <a:pt x="96" y="111"/>
                  <a:pt x="95" y="111"/>
                </a:cubicBezTo>
                <a:cubicBezTo>
                  <a:pt x="95" y="111"/>
                  <a:pt x="94" y="111"/>
                  <a:pt x="92" y="111"/>
                </a:cubicBezTo>
                <a:close/>
                <a:moveTo>
                  <a:pt x="83" y="91"/>
                </a:moveTo>
                <a:cubicBezTo>
                  <a:pt x="83" y="91"/>
                  <a:pt x="83" y="91"/>
                  <a:pt x="83" y="91"/>
                </a:cubicBezTo>
                <a:cubicBezTo>
                  <a:pt x="83" y="91"/>
                  <a:pt x="82" y="91"/>
                  <a:pt x="82" y="91"/>
                </a:cubicBezTo>
                <a:cubicBezTo>
                  <a:pt x="82" y="91"/>
                  <a:pt x="83" y="91"/>
                  <a:pt x="83" y="91"/>
                </a:cubicBezTo>
                <a:cubicBezTo>
                  <a:pt x="83" y="91"/>
                  <a:pt x="83" y="91"/>
                  <a:pt x="83" y="91"/>
                </a:cubicBezTo>
                <a:cubicBezTo>
                  <a:pt x="83" y="91"/>
                  <a:pt x="83" y="91"/>
                  <a:pt x="83" y="91"/>
                </a:cubicBezTo>
                <a:cubicBezTo>
                  <a:pt x="83" y="91"/>
                  <a:pt x="83" y="91"/>
                  <a:pt x="83" y="91"/>
                </a:cubicBezTo>
                <a:close/>
                <a:moveTo>
                  <a:pt x="34" y="25"/>
                </a:moveTo>
                <a:cubicBezTo>
                  <a:pt x="33" y="24"/>
                  <a:pt x="33" y="24"/>
                  <a:pt x="33" y="24"/>
                </a:cubicBezTo>
                <a:cubicBezTo>
                  <a:pt x="32" y="24"/>
                  <a:pt x="32" y="23"/>
                  <a:pt x="32" y="22"/>
                </a:cubicBezTo>
                <a:cubicBezTo>
                  <a:pt x="32" y="21"/>
                  <a:pt x="32" y="21"/>
                  <a:pt x="33" y="20"/>
                </a:cubicBezTo>
                <a:cubicBezTo>
                  <a:pt x="34" y="20"/>
                  <a:pt x="34" y="20"/>
                  <a:pt x="35" y="20"/>
                </a:cubicBezTo>
                <a:cubicBezTo>
                  <a:pt x="35" y="20"/>
                  <a:pt x="36" y="20"/>
                  <a:pt x="37" y="21"/>
                </a:cubicBezTo>
                <a:cubicBezTo>
                  <a:pt x="37" y="21"/>
                  <a:pt x="37" y="22"/>
                  <a:pt x="37" y="22"/>
                </a:cubicBezTo>
                <a:cubicBezTo>
                  <a:pt x="37" y="23"/>
                  <a:pt x="37" y="23"/>
                  <a:pt x="37" y="24"/>
                </a:cubicBezTo>
                <a:cubicBezTo>
                  <a:pt x="36" y="25"/>
                  <a:pt x="35" y="25"/>
                  <a:pt x="35" y="25"/>
                </a:cubicBezTo>
                <a:cubicBezTo>
                  <a:pt x="34" y="25"/>
                  <a:pt x="34" y="25"/>
                  <a:pt x="34" y="25"/>
                </a:cubicBezTo>
                <a:cubicBezTo>
                  <a:pt x="34" y="25"/>
                  <a:pt x="34" y="25"/>
                  <a:pt x="34" y="25"/>
                </a:cubicBezTo>
                <a:close/>
                <a:moveTo>
                  <a:pt x="58" y="41"/>
                </a:moveTo>
                <a:cubicBezTo>
                  <a:pt x="58" y="41"/>
                  <a:pt x="58" y="41"/>
                  <a:pt x="57" y="41"/>
                </a:cubicBezTo>
                <a:cubicBezTo>
                  <a:pt x="56" y="41"/>
                  <a:pt x="55" y="40"/>
                  <a:pt x="55" y="39"/>
                </a:cubicBezTo>
                <a:cubicBezTo>
                  <a:pt x="55" y="37"/>
                  <a:pt x="56" y="36"/>
                  <a:pt x="57" y="36"/>
                </a:cubicBezTo>
                <a:cubicBezTo>
                  <a:pt x="58" y="36"/>
                  <a:pt x="59" y="36"/>
                  <a:pt x="59" y="37"/>
                </a:cubicBezTo>
                <a:cubicBezTo>
                  <a:pt x="60" y="37"/>
                  <a:pt x="60" y="38"/>
                  <a:pt x="60" y="39"/>
                </a:cubicBezTo>
                <a:cubicBezTo>
                  <a:pt x="60" y="40"/>
                  <a:pt x="59" y="41"/>
                  <a:pt x="58" y="41"/>
                </a:cubicBezTo>
                <a:close/>
                <a:moveTo>
                  <a:pt x="88" y="24"/>
                </a:moveTo>
                <a:cubicBezTo>
                  <a:pt x="87" y="24"/>
                  <a:pt x="87" y="24"/>
                  <a:pt x="87" y="24"/>
                </a:cubicBezTo>
                <a:cubicBezTo>
                  <a:pt x="86" y="24"/>
                  <a:pt x="86" y="24"/>
                  <a:pt x="86" y="23"/>
                </a:cubicBezTo>
                <a:cubicBezTo>
                  <a:pt x="86" y="23"/>
                  <a:pt x="86" y="23"/>
                  <a:pt x="87" y="23"/>
                </a:cubicBezTo>
                <a:cubicBezTo>
                  <a:pt x="87" y="23"/>
                  <a:pt x="88" y="23"/>
                  <a:pt x="88" y="23"/>
                </a:cubicBezTo>
                <a:cubicBezTo>
                  <a:pt x="89" y="23"/>
                  <a:pt x="89" y="23"/>
                  <a:pt x="89" y="24"/>
                </a:cubicBezTo>
                <a:cubicBezTo>
                  <a:pt x="89" y="24"/>
                  <a:pt x="88" y="24"/>
                  <a:pt x="88" y="24"/>
                </a:cubicBezTo>
                <a:close/>
                <a:moveTo>
                  <a:pt x="101" y="117"/>
                </a:moveTo>
                <a:cubicBezTo>
                  <a:pt x="101" y="116"/>
                  <a:pt x="101" y="116"/>
                  <a:pt x="102" y="116"/>
                </a:cubicBezTo>
                <a:cubicBezTo>
                  <a:pt x="102" y="116"/>
                  <a:pt x="102" y="116"/>
                  <a:pt x="102" y="116"/>
                </a:cubicBezTo>
                <a:cubicBezTo>
                  <a:pt x="102" y="117"/>
                  <a:pt x="102" y="117"/>
                  <a:pt x="101" y="117"/>
                </a:cubicBezTo>
                <a:cubicBezTo>
                  <a:pt x="101" y="117"/>
                  <a:pt x="101" y="117"/>
                  <a:pt x="101"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65" name="Freeform 65">
            <a:extLst>
              <a:ext uri="{FF2B5EF4-FFF2-40B4-BE49-F238E27FC236}">
                <a16:creationId xmlns:a16="http://schemas.microsoft.com/office/drawing/2014/main" xmlns="" id="{C1693714-EA1D-4674-958A-57913AD90F27}"/>
              </a:ext>
            </a:extLst>
          </p:cNvPr>
          <p:cNvSpPr>
            <a:spLocks noEditPoints="1"/>
          </p:cNvSpPr>
          <p:nvPr/>
        </p:nvSpPr>
        <p:spPr bwMode="auto">
          <a:xfrm>
            <a:off x="1225890" y="2870369"/>
            <a:ext cx="747984" cy="521020"/>
          </a:xfrm>
          <a:custGeom>
            <a:avLst/>
            <a:gdLst>
              <a:gd name="T0" fmla="*/ 218 w 360"/>
              <a:gd name="T1" fmla="*/ 161 h 251"/>
              <a:gd name="T2" fmla="*/ 135 w 360"/>
              <a:gd name="T3" fmla="*/ 138 h 251"/>
              <a:gd name="T4" fmla="*/ 123 w 360"/>
              <a:gd name="T5" fmla="*/ 132 h 251"/>
              <a:gd name="T6" fmla="*/ 136 w 360"/>
              <a:gd name="T7" fmla="*/ 146 h 251"/>
              <a:gd name="T8" fmla="*/ 298 w 360"/>
              <a:gd name="T9" fmla="*/ 167 h 251"/>
              <a:gd name="T10" fmla="*/ 280 w 360"/>
              <a:gd name="T11" fmla="*/ 188 h 251"/>
              <a:gd name="T12" fmla="*/ 259 w 360"/>
              <a:gd name="T13" fmla="*/ 196 h 251"/>
              <a:gd name="T14" fmla="*/ 234 w 360"/>
              <a:gd name="T15" fmla="*/ 188 h 251"/>
              <a:gd name="T16" fmla="*/ 222 w 360"/>
              <a:gd name="T17" fmla="*/ 174 h 251"/>
              <a:gd name="T18" fmla="*/ 216 w 360"/>
              <a:gd name="T19" fmla="*/ 178 h 251"/>
              <a:gd name="T20" fmla="*/ 202 w 360"/>
              <a:gd name="T21" fmla="*/ 199 h 251"/>
              <a:gd name="T22" fmla="*/ 180 w 360"/>
              <a:gd name="T23" fmla="*/ 202 h 251"/>
              <a:gd name="T24" fmla="*/ 150 w 360"/>
              <a:gd name="T25" fmla="*/ 193 h 251"/>
              <a:gd name="T26" fmla="*/ 131 w 360"/>
              <a:gd name="T27" fmla="*/ 200 h 251"/>
              <a:gd name="T28" fmla="*/ 108 w 360"/>
              <a:gd name="T29" fmla="*/ 201 h 251"/>
              <a:gd name="T30" fmla="*/ 83 w 360"/>
              <a:gd name="T31" fmla="*/ 190 h 251"/>
              <a:gd name="T32" fmla="*/ 78 w 360"/>
              <a:gd name="T33" fmla="*/ 167 h 251"/>
              <a:gd name="T34" fmla="*/ 71 w 360"/>
              <a:gd name="T35" fmla="*/ 147 h 251"/>
              <a:gd name="T36" fmla="*/ 61 w 360"/>
              <a:gd name="T37" fmla="*/ 134 h 251"/>
              <a:gd name="T38" fmla="*/ 61 w 360"/>
              <a:gd name="T39" fmla="*/ 114 h 251"/>
              <a:gd name="T40" fmla="*/ 72 w 360"/>
              <a:gd name="T41" fmla="*/ 102 h 251"/>
              <a:gd name="T42" fmla="*/ 99 w 360"/>
              <a:gd name="T43" fmla="*/ 94 h 251"/>
              <a:gd name="T44" fmla="*/ 130 w 360"/>
              <a:gd name="T45" fmla="*/ 89 h 251"/>
              <a:gd name="T46" fmla="*/ 151 w 360"/>
              <a:gd name="T47" fmla="*/ 100 h 251"/>
              <a:gd name="T48" fmla="*/ 180 w 360"/>
              <a:gd name="T49" fmla="*/ 100 h 251"/>
              <a:gd name="T50" fmla="*/ 182 w 360"/>
              <a:gd name="T51" fmla="*/ 87 h 251"/>
              <a:gd name="T52" fmla="*/ 197 w 360"/>
              <a:gd name="T53" fmla="*/ 100 h 251"/>
              <a:gd name="T54" fmla="*/ 178 w 360"/>
              <a:gd name="T55" fmla="*/ 131 h 251"/>
              <a:gd name="T56" fmla="*/ 163 w 360"/>
              <a:gd name="T57" fmla="*/ 121 h 251"/>
              <a:gd name="T58" fmla="*/ 151 w 360"/>
              <a:gd name="T59" fmla="*/ 140 h 251"/>
              <a:gd name="T60" fmla="*/ 174 w 360"/>
              <a:gd name="T61" fmla="*/ 139 h 251"/>
              <a:gd name="T62" fmla="*/ 185 w 360"/>
              <a:gd name="T63" fmla="*/ 141 h 251"/>
              <a:gd name="T64" fmla="*/ 204 w 360"/>
              <a:gd name="T65" fmla="*/ 145 h 251"/>
              <a:gd name="T66" fmla="*/ 220 w 360"/>
              <a:gd name="T67" fmla="*/ 133 h 251"/>
              <a:gd name="T68" fmla="*/ 213 w 360"/>
              <a:gd name="T69" fmla="*/ 108 h 251"/>
              <a:gd name="T70" fmla="*/ 235 w 360"/>
              <a:gd name="T71" fmla="*/ 107 h 251"/>
              <a:gd name="T72" fmla="*/ 257 w 360"/>
              <a:gd name="T73" fmla="*/ 113 h 251"/>
              <a:gd name="T74" fmla="*/ 272 w 360"/>
              <a:gd name="T75" fmla="*/ 107 h 251"/>
              <a:gd name="T76" fmla="*/ 286 w 360"/>
              <a:gd name="T77" fmla="*/ 121 h 251"/>
              <a:gd name="T78" fmla="*/ 298 w 360"/>
              <a:gd name="T79" fmla="*/ 136 h 251"/>
              <a:gd name="T80" fmla="*/ 73 w 360"/>
              <a:gd name="T81" fmla="*/ 199 h 251"/>
              <a:gd name="T82" fmla="*/ 34 w 360"/>
              <a:gd name="T83" fmla="*/ 76 h 251"/>
              <a:gd name="T84" fmla="*/ 9 w 360"/>
              <a:gd name="T85" fmla="*/ 45 h 251"/>
              <a:gd name="T86" fmla="*/ 17 w 360"/>
              <a:gd name="T87" fmla="*/ 25 h 251"/>
              <a:gd name="T88" fmla="*/ 34 w 360"/>
              <a:gd name="T89" fmla="*/ 51 h 251"/>
              <a:gd name="T90" fmla="*/ 62 w 360"/>
              <a:gd name="T91" fmla="*/ 150 h 251"/>
              <a:gd name="T92" fmla="*/ 59 w 360"/>
              <a:gd name="T93" fmla="*/ 183 h 251"/>
              <a:gd name="T94" fmla="*/ 305 w 360"/>
              <a:gd name="T95" fmla="*/ 106 h 251"/>
              <a:gd name="T96" fmla="*/ 288 w 360"/>
              <a:gd name="T97" fmla="*/ 96 h 251"/>
              <a:gd name="T98" fmla="*/ 300 w 360"/>
              <a:gd name="T99" fmla="*/ 77 h 251"/>
              <a:gd name="T100" fmla="*/ 318 w 360"/>
              <a:gd name="T101" fmla="*/ 94 h 251"/>
              <a:gd name="T102" fmla="*/ 330 w 360"/>
              <a:gd name="T103" fmla="*/ 105 h 251"/>
              <a:gd name="T104" fmla="*/ 34 w 360"/>
              <a:gd name="T105" fmla="*/ 206 h 251"/>
              <a:gd name="T106" fmla="*/ 132 w 360"/>
              <a:gd name="T107" fmla="*/ 222 h 251"/>
              <a:gd name="T108" fmla="*/ 136 w 360"/>
              <a:gd name="T109" fmla="*/ 247 h 251"/>
              <a:gd name="T110" fmla="*/ 232 w 360"/>
              <a:gd name="T111" fmla="*/ 45 h 251"/>
              <a:gd name="T112" fmla="*/ 211 w 360"/>
              <a:gd name="T113" fmla="*/ 35 h 251"/>
              <a:gd name="T114" fmla="*/ 302 w 360"/>
              <a:gd name="T115" fmla="*/ 24 h 251"/>
              <a:gd name="T116" fmla="*/ 258 w 360"/>
              <a:gd name="T117" fmla="*/ 7 h 251"/>
              <a:gd name="T118" fmla="*/ 125 w 360"/>
              <a:gd name="T119" fmla="*/ 16 h 251"/>
              <a:gd name="T120" fmla="*/ 81 w 360"/>
              <a:gd name="T121" fmla="*/ 0 h 251"/>
              <a:gd name="T122" fmla="*/ 35 w 360"/>
              <a:gd name="T123" fmla="*/ 19 h 251"/>
              <a:gd name="T124" fmla="*/ 20 w 360"/>
              <a:gd name="T125" fmla="*/ 17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251">
                <a:moveTo>
                  <a:pt x="235" y="122"/>
                </a:moveTo>
                <a:cubicBezTo>
                  <a:pt x="236" y="121"/>
                  <a:pt x="236" y="121"/>
                  <a:pt x="236" y="120"/>
                </a:cubicBezTo>
                <a:cubicBezTo>
                  <a:pt x="236" y="118"/>
                  <a:pt x="236" y="117"/>
                  <a:pt x="234" y="117"/>
                </a:cubicBezTo>
                <a:cubicBezTo>
                  <a:pt x="235" y="118"/>
                  <a:pt x="235" y="118"/>
                  <a:pt x="235" y="118"/>
                </a:cubicBezTo>
                <a:cubicBezTo>
                  <a:pt x="235" y="118"/>
                  <a:pt x="234" y="118"/>
                  <a:pt x="234" y="118"/>
                </a:cubicBezTo>
                <a:cubicBezTo>
                  <a:pt x="232" y="120"/>
                  <a:pt x="232" y="120"/>
                  <a:pt x="232" y="120"/>
                </a:cubicBezTo>
                <a:cubicBezTo>
                  <a:pt x="232" y="120"/>
                  <a:pt x="231" y="121"/>
                  <a:pt x="230" y="122"/>
                </a:cubicBezTo>
                <a:cubicBezTo>
                  <a:pt x="230" y="122"/>
                  <a:pt x="231" y="122"/>
                  <a:pt x="231" y="122"/>
                </a:cubicBezTo>
                <a:cubicBezTo>
                  <a:pt x="232" y="122"/>
                  <a:pt x="232" y="123"/>
                  <a:pt x="232" y="123"/>
                </a:cubicBezTo>
                <a:cubicBezTo>
                  <a:pt x="233" y="123"/>
                  <a:pt x="234" y="122"/>
                  <a:pt x="235" y="122"/>
                </a:cubicBezTo>
                <a:close/>
                <a:moveTo>
                  <a:pt x="214" y="158"/>
                </a:moveTo>
                <a:cubicBezTo>
                  <a:pt x="214" y="159"/>
                  <a:pt x="214" y="159"/>
                  <a:pt x="214" y="159"/>
                </a:cubicBezTo>
                <a:cubicBezTo>
                  <a:pt x="214" y="160"/>
                  <a:pt x="214" y="161"/>
                  <a:pt x="214" y="162"/>
                </a:cubicBezTo>
                <a:cubicBezTo>
                  <a:pt x="215" y="163"/>
                  <a:pt x="216" y="163"/>
                  <a:pt x="216" y="163"/>
                </a:cubicBezTo>
                <a:cubicBezTo>
                  <a:pt x="217" y="163"/>
                  <a:pt x="218" y="162"/>
                  <a:pt x="218" y="161"/>
                </a:cubicBezTo>
                <a:cubicBezTo>
                  <a:pt x="218" y="161"/>
                  <a:pt x="217" y="160"/>
                  <a:pt x="217" y="159"/>
                </a:cubicBezTo>
                <a:cubicBezTo>
                  <a:pt x="217" y="157"/>
                  <a:pt x="216" y="157"/>
                  <a:pt x="215" y="157"/>
                </a:cubicBezTo>
                <a:cubicBezTo>
                  <a:pt x="215" y="157"/>
                  <a:pt x="214" y="157"/>
                  <a:pt x="214" y="157"/>
                </a:cubicBezTo>
                <a:cubicBezTo>
                  <a:pt x="214" y="158"/>
                  <a:pt x="214" y="158"/>
                  <a:pt x="214" y="158"/>
                </a:cubicBezTo>
                <a:close/>
                <a:moveTo>
                  <a:pt x="144" y="142"/>
                </a:moveTo>
                <a:cubicBezTo>
                  <a:pt x="144" y="143"/>
                  <a:pt x="145" y="144"/>
                  <a:pt x="145" y="144"/>
                </a:cubicBezTo>
                <a:cubicBezTo>
                  <a:pt x="147" y="144"/>
                  <a:pt x="148" y="143"/>
                  <a:pt x="148" y="142"/>
                </a:cubicBezTo>
                <a:cubicBezTo>
                  <a:pt x="147" y="142"/>
                  <a:pt x="147" y="142"/>
                  <a:pt x="146" y="142"/>
                </a:cubicBezTo>
                <a:lnTo>
                  <a:pt x="144" y="142"/>
                </a:lnTo>
                <a:close/>
                <a:moveTo>
                  <a:pt x="138" y="144"/>
                </a:moveTo>
                <a:cubicBezTo>
                  <a:pt x="139" y="143"/>
                  <a:pt x="140" y="142"/>
                  <a:pt x="140" y="142"/>
                </a:cubicBezTo>
                <a:cubicBezTo>
                  <a:pt x="139" y="141"/>
                  <a:pt x="137" y="141"/>
                  <a:pt x="135" y="141"/>
                </a:cubicBezTo>
                <a:cubicBezTo>
                  <a:pt x="134" y="141"/>
                  <a:pt x="133" y="141"/>
                  <a:pt x="133" y="141"/>
                </a:cubicBezTo>
                <a:cubicBezTo>
                  <a:pt x="133" y="140"/>
                  <a:pt x="133" y="139"/>
                  <a:pt x="134" y="139"/>
                </a:cubicBezTo>
                <a:cubicBezTo>
                  <a:pt x="135" y="140"/>
                  <a:pt x="135" y="139"/>
                  <a:pt x="135" y="138"/>
                </a:cubicBezTo>
                <a:cubicBezTo>
                  <a:pt x="135" y="138"/>
                  <a:pt x="135" y="138"/>
                  <a:pt x="135" y="137"/>
                </a:cubicBezTo>
                <a:cubicBezTo>
                  <a:pt x="134" y="136"/>
                  <a:pt x="134" y="136"/>
                  <a:pt x="134" y="136"/>
                </a:cubicBezTo>
                <a:cubicBezTo>
                  <a:pt x="134" y="135"/>
                  <a:pt x="134" y="135"/>
                  <a:pt x="134" y="135"/>
                </a:cubicBezTo>
                <a:cubicBezTo>
                  <a:pt x="134" y="134"/>
                  <a:pt x="134" y="134"/>
                  <a:pt x="133" y="134"/>
                </a:cubicBezTo>
                <a:cubicBezTo>
                  <a:pt x="133" y="133"/>
                  <a:pt x="133" y="133"/>
                  <a:pt x="133" y="132"/>
                </a:cubicBezTo>
                <a:cubicBezTo>
                  <a:pt x="133" y="132"/>
                  <a:pt x="133" y="131"/>
                  <a:pt x="133" y="131"/>
                </a:cubicBezTo>
                <a:cubicBezTo>
                  <a:pt x="133" y="131"/>
                  <a:pt x="133" y="130"/>
                  <a:pt x="133" y="130"/>
                </a:cubicBezTo>
                <a:cubicBezTo>
                  <a:pt x="133" y="129"/>
                  <a:pt x="133" y="129"/>
                  <a:pt x="133" y="129"/>
                </a:cubicBezTo>
                <a:cubicBezTo>
                  <a:pt x="134" y="128"/>
                  <a:pt x="134" y="127"/>
                  <a:pt x="134" y="126"/>
                </a:cubicBezTo>
                <a:cubicBezTo>
                  <a:pt x="135" y="126"/>
                  <a:pt x="135" y="125"/>
                  <a:pt x="135" y="123"/>
                </a:cubicBezTo>
                <a:cubicBezTo>
                  <a:pt x="133" y="123"/>
                  <a:pt x="132" y="124"/>
                  <a:pt x="131" y="125"/>
                </a:cubicBezTo>
                <a:cubicBezTo>
                  <a:pt x="130" y="125"/>
                  <a:pt x="129" y="126"/>
                  <a:pt x="128" y="127"/>
                </a:cubicBezTo>
                <a:cubicBezTo>
                  <a:pt x="127" y="128"/>
                  <a:pt x="126" y="129"/>
                  <a:pt x="126" y="130"/>
                </a:cubicBezTo>
                <a:cubicBezTo>
                  <a:pt x="125" y="131"/>
                  <a:pt x="124" y="131"/>
                  <a:pt x="123" y="132"/>
                </a:cubicBezTo>
                <a:cubicBezTo>
                  <a:pt x="123" y="132"/>
                  <a:pt x="123" y="132"/>
                  <a:pt x="123" y="132"/>
                </a:cubicBezTo>
                <a:cubicBezTo>
                  <a:pt x="123" y="132"/>
                  <a:pt x="123" y="133"/>
                  <a:pt x="123" y="133"/>
                </a:cubicBezTo>
                <a:cubicBezTo>
                  <a:pt x="122" y="132"/>
                  <a:pt x="122" y="132"/>
                  <a:pt x="122" y="132"/>
                </a:cubicBezTo>
                <a:cubicBezTo>
                  <a:pt x="122" y="133"/>
                  <a:pt x="122" y="134"/>
                  <a:pt x="121" y="134"/>
                </a:cubicBezTo>
                <a:cubicBezTo>
                  <a:pt x="121" y="134"/>
                  <a:pt x="121" y="134"/>
                  <a:pt x="121" y="135"/>
                </a:cubicBezTo>
                <a:cubicBezTo>
                  <a:pt x="121" y="136"/>
                  <a:pt x="121" y="137"/>
                  <a:pt x="122" y="138"/>
                </a:cubicBezTo>
                <a:cubicBezTo>
                  <a:pt x="122" y="139"/>
                  <a:pt x="123" y="139"/>
                  <a:pt x="124" y="139"/>
                </a:cubicBezTo>
                <a:cubicBezTo>
                  <a:pt x="125" y="139"/>
                  <a:pt x="125" y="140"/>
                  <a:pt x="126" y="140"/>
                </a:cubicBezTo>
                <a:cubicBezTo>
                  <a:pt x="127" y="140"/>
                  <a:pt x="128" y="140"/>
                  <a:pt x="129" y="140"/>
                </a:cubicBezTo>
                <a:cubicBezTo>
                  <a:pt x="129" y="141"/>
                  <a:pt x="130" y="141"/>
                  <a:pt x="130" y="142"/>
                </a:cubicBezTo>
                <a:cubicBezTo>
                  <a:pt x="131" y="143"/>
                  <a:pt x="131" y="143"/>
                  <a:pt x="131" y="143"/>
                </a:cubicBezTo>
                <a:cubicBezTo>
                  <a:pt x="132" y="144"/>
                  <a:pt x="132" y="145"/>
                  <a:pt x="133" y="145"/>
                </a:cubicBezTo>
                <a:cubicBezTo>
                  <a:pt x="133" y="146"/>
                  <a:pt x="134" y="146"/>
                  <a:pt x="135" y="146"/>
                </a:cubicBezTo>
                <a:cubicBezTo>
                  <a:pt x="135" y="146"/>
                  <a:pt x="135" y="146"/>
                  <a:pt x="135" y="146"/>
                </a:cubicBezTo>
                <a:cubicBezTo>
                  <a:pt x="136" y="146"/>
                  <a:pt x="136" y="146"/>
                  <a:pt x="136" y="146"/>
                </a:cubicBezTo>
                <a:cubicBezTo>
                  <a:pt x="136" y="146"/>
                  <a:pt x="136" y="146"/>
                  <a:pt x="136" y="146"/>
                </a:cubicBezTo>
                <a:cubicBezTo>
                  <a:pt x="137" y="146"/>
                  <a:pt x="137" y="146"/>
                  <a:pt x="138" y="145"/>
                </a:cubicBezTo>
                <a:cubicBezTo>
                  <a:pt x="138" y="145"/>
                  <a:pt x="138" y="144"/>
                  <a:pt x="138" y="144"/>
                </a:cubicBezTo>
                <a:close/>
                <a:moveTo>
                  <a:pt x="79" y="164"/>
                </a:moveTo>
                <a:cubicBezTo>
                  <a:pt x="80" y="164"/>
                  <a:pt x="80" y="164"/>
                  <a:pt x="81" y="164"/>
                </a:cubicBezTo>
                <a:cubicBezTo>
                  <a:pt x="82" y="164"/>
                  <a:pt x="82" y="164"/>
                  <a:pt x="82" y="163"/>
                </a:cubicBezTo>
                <a:cubicBezTo>
                  <a:pt x="82" y="163"/>
                  <a:pt x="82" y="162"/>
                  <a:pt x="81" y="162"/>
                </a:cubicBezTo>
                <a:cubicBezTo>
                  <a:pt x="80" y="161"/>
                  <a:pt x="80" y="160"/>
                  <a:pt x="79" y="160"/>
                </a:cubicBezTo>
                <a:cubicBezTo>
                  <a:pt x="79" y="161"/>
                  <a:pt x="78" y="161"/>
                  <a:pt x="77" y="161"/>
                </a:cubicBezTo>
                <a:cubicBezTo>
                  <a:pt x="78" y="161"/>
                  <a:pt x="78" y="162"/>
                  <a:pt x="79" y="162"/>
                </a:cubicBezTo>
                <a:cubicBezTo>
                  <a:pt x="79" y="162"/>
                  <a:pt x="79" y="163"/>
                  <a:pt x="79" y="164"/>
                </a:cubicBezTo>
                <a:close/>
                <a:moveTo>
                  <a:pt x="299" y="155"/>
                </a:moveTo>
                <a:cubicBezTo>
                  <a:pt x="298" y="156"/>
                  <a:pt x="298" y="157"/>
                  <a:pt x="298" y="158"/>
                </a:cubicBezTo>
                <a:cubicBezTo>
                  <a:pt x="298" y="159"/>
                  <a:pt x="298" y="160"/>
                  <a:pt x="299" y="161"/>
                </a:cubicBezTo>
                <a:cubicBezTo>
                  <a:pt x="301" y="161"/>
                  <a:pt x="301" y="163"/>
                  <a:pt x="301" y="165"/>
                </a:cubicBezTo>
                <a:cubicBezTo>
                  <a:pt x="300" y="165"/>
                  <a:pt x="299" y="166"/>
                  <a:pt x="298" y="167"/>
                </a:cubicBezTo>
                <a:cubicBezTo>
                  <a:pt x="297" y="167"/>
                  <a:pt x="297" y="168"/>
                  <a:pt x="297" y="170"/>
                </a:cubicBezTo>
                <a:cubicBezTo>
                  <a:pt x="297" y="170"/>
                  <a:pt x="297" y="170"/>
                  <a:pt x="297" y="170"/>
                </a:cubicBezTo>
                <a:cubicBezTo>
                  <a:pt x="297" y="171"/>
                  <a:pt x="297" y="171"/>
                  <a:pt x="297" y="171"/>
                </a:cubicBezTo>
                <a:cubicBezTo>
                  <a:pt x="296" y="172"/>
                  <a:pt x="295" y="173"/>
                  <a:pt x="294" y="174"/>
                </a:cubicBezTo>
                <a:cubicBezTo>
                  <a:pt x="294" y="175"/>
                  <a:pt x="293" y="176"/>
                  <a:pt x="292" y="176"/>
                </a:cubicBezTo>
                <a:cubicBezTo>
                  <a:pt x="292" y="177"/>
                  <a:pt x="291" y="177"/>
                  <a:pt x="291" y="178"/>
                </a:cubicBezTo>
                <a:cubicBezTo>
                  <a:pt x="291" y="178"/>
                  <a:pt x="291" y="179"/>
                  <a:pt x="292" y="180"/>
                </a:cubicBezTo>
                <a:cubicBezTo>
                  <a:pt x="292" y="180"/>
                  <a:pt x="292" y="181"/>
                  <a:pt x="292" y="181"/>
                </a:cubicBezTo>
                <a:cubicBezTo>
                  <a:pt x="292" y="182"/>
                  <a:pt x="292" y="182"/>
                  <a:pt x="291" y="182"/>
                </a:cubicBezTo>
                <a:cubicBezTo>
                  <a:pt x="290" y="183"/>
                  <a:pt x="289" y="183"/>
                  <a:pt x="289" y="183"/>
                </a:cubicBezTo>
                <a:cubicBezTo>
                  <a:pt x="287" y="183"/>
                  <a:pt x="285" y="183"/>
                  <a:pt x="285" y="184"/>
                </a:cubicBezTo>
                <a:cubicBezTo>
                  <a:pt x="284" y="185"/>
                  <a:pt x="284" y="185"/>
                  <a:pt x="284" y="186"/>
                </a:cubicBezTo>
                <a:cubicBezTo>
                  <a:pt x="284" y="186"/>
                  <a:pt x="283" y="187"/>
                  <a:pt x="283" y="188"/>
                </a:cubicBezTo>
                <a:cubicBezTo>
                  <a:pt x="283" y="189"/>
                  <a:pt x="282" y="189"/>
                  <a:pt x="281" y="189"/>
                </a:cubicBezTo>
                <a:cubicBezTo>
                  <a:pt x="280" y="188"/>
                  <a:pt x="280" y="188"/>
                  <a:pt x="280" y="188"/>
                </a:cubicBezTo>
                <a:cubicBezTo>
                  <a:pt x="279" y="188"/>
                  <a:pt x="279" y="188"/>
                  <a:pt x="278" y="188"/>
                </a:cubicBezTo>
                <a:cubicBezTo>
                  <a:pt x="277" y="188"/>
                  <a:pt x="277" y="188"/>
                  <a:pt x="277" y="189"/>
                </a:cubicBezTo>
                <a:cubicBezTo>
                  <a:pt x="276" y="190"/>
                  <a:pt x="276" y="190"/>
                  <a:pt x="276" y="191"/>
                </a:cubicBezTo>
                <a:cubicBezTo>
                  <a:pt x="276" y="192"/>
                  <a:pt x="276" y="193"/>
                  <a:pt x="276" y="193"/>
                </a:cubicBezTo>
                <a:cubicBezTo>
                  <a:pt x="276" y="194"/>
                  <a:pt x="275" y="194"/>
                  <a:pt x="275" y="194"/>
                </a:cubicBezTo>
                <a:cubicBezTo>
                  <a:pt x="274" y="194"/>
                  <a:pt x="274" y="194"/>
                  <a:pt x="273" y="193"/>
                </a:cubicBezTo>
                <a:cubicBezTo>
                  <a:pt x="272" y="193"/>
                  <a:pt x="271" y="192"/>
                  <a:pt x="270" y="192"/>
                </a:cubicBezTo>
                <a:cubicBezTo>
                  <a:pt x="270" y="192"/>
                  <a:pt x="269" y="192"/>
                  <a:pt x="269" y="193"/>
                </a:cubicBezTo>
                <a:cubicBezTo>
                  <a:pt x="268" y="193"/>
                  <a:pt x="267" y="194"/>
                  <a:pt x="266" y="194"/>
                </a:cubicBezTo>
                <a:cubicBezTo>
                  <a:pt x="265" y="195"/>
                  <a:pt x="264" y="195"/>
                  <a:pt x="263" y="196"/>
                </a:cubicBezTo>
                <a:cubicBezTo>
                  <a:pt x="262" y="197"/>
                  <a:pt x="261" y="197"/>
                  <a:pt x="261" y="198"/>
                </a:cubicBezTo>
                <a:cubicBezTo>
                  <a:pt x="261" y="198"/>
                  <a:pt x="260" y="198"/>
                  <a:pt x="260" y="197"/>
                </a:cubicBezTo>
                <a:cubicBezTo>
                  <a:pt x="260" y="197"/>
                  <a:pt x="259" y="197"/>
                  <a:pt x="259" y="197"/>
                </a:cubicBezTo>
                <a:cubicBezTo>
                  <a:pt x="259" y="196"/>
                  <a:pt x="259" y="196"/>
                  <a:pt x="259" y="196"/>
                </a:cubicBezTo>
                <a:cubicBezTo>
                  <a:pt x="259" y="196"/>
                  <a:pt x="259" y="196"/>
                  <a:pt x="259" y="196"/>
                </a:cubicBezTo>
                <a:cubicBezTo>
                  <a:pt x="259" y="194"/>
                  <a:pt x="258" y="193"/>
                  <a:pt x="256" y="193"/>
                </a:cubicBezTo>
                <a:cubicBezTo>
                  <a:pt x="254" y="193"/>
                  <a:pt x="252" y="193"/>
                  <a:pt x="250" y="193"/>
                </a:cubicBezTo>
                <a:cubicBezTo>
                  <a:pt x="250" y="193"/>
                  <a:pt x="250" y="194"/>
                  <a:pt x="249" y="195"/>
                </a:cubicBezTo>
                <a:cubicBezTo>
                  <a:pt x="248" y="195"/>
                  <a:pt x="247" y="196"/>
                  <a:pt x="246" y="196"/>
                </a:cubicBezTo>
                <a:cubicBezTo>
                  <a:pt x="246" y="196"/>
                  <a:pt x="245" y="195"/>
                  <a:pt x="245" y="195"/>
                </a:cubicBezTo>
                <a:cubicBezTo>
                  <a:pt x="245" y="194"/>
                  <a:pt x="245" y="194"/>
                  <a:pt x="244" y="193"/>
                </a:cubicBezTo>
                <a:cubicBezTo>
                  <a:pt x="244" y="192"/>
                  <a:pt x="244" y="192"/>
                  <a:pt x="244" y="191"/>
                </a:cubicBezTo>
                <a:cubicBezTo>
                  <a:pt x="243" y="190"/>
                  <a:pt x="243" y="190"/>
                  <a:pt x="241" y="190"/>
                </a:cubicBezTo>
                <a:cubicBezTo>
                  <a:pt x="241" y="190"/>
                  <a:pt x="241" y="190"/>
                  <a:pt x="240" y="190"/>
                </a:cubicBezTo>
                <a:cubicBezTo>
                  <a:pt x="240" y="190"/>
                  <a:pt x="240" y="190"/>
                  <a:pt x="239" y="190"/>
                </a:cubicBezTo>
                <a:cubicBezTo>
                  <a:pt x="239" y="190"/>
                  <a:pt x="238" y="190"/>
                  <a:pt x="237" y="189"/>
                </a:cubicBezTo>
                <a:cubicBezTo>
                  <a:pt x="236" y="189"/>
                  <a:pt x="236" y="188"/>
                  <a:pt x="236" y="188"/>
                </a:cubicBezTo>
                <a:cubicBezTo>
                  <a:pt x="235" y="188"/>
                  <a:pt x="235" y="188"/>
                  <a:pt x="235" y="188"/>
                </a:cubicBezTo>
                <a:cubicBezTo>
                  <a:pt x="234" y="188"/>
                  <a:pt x="234" y="188"/>
                  <a:pt x="234" y="188"/>
                </a:cubicBezTo>
                <a:cubicBezTo>
                  <a:pt x="234" y="188"/>
                  <a:pt x="234" y="188"/>
                  <a:pt x="234" y="188"/>
                </a:cubicBezTo>
                <a:cubicBezTo>
                  <a:pt x="234" y="188"/>
                  <a:pt x="234" y="188"/>
                  <a:pt x="234" y="188"/>
                </a:cubicBezTo>
                <a:cubicBezTo>
                  <a:pt x="234" y="188"/>
                  <a:pt x="233" y="188"/>
                  <a:pt x="233" y="187"/>
                </a:cubicBezTo>
                <a:cubicBezTo>
                  <a:pt x="232" y="186"/>
                  <a:pt x="231" y="186"/>
                  <a:pt x="231" y="186"/>
                </a:cubicBezTo>
                <a:cubicBezTo>
                  <a:pt x="231" y="186"/>
                  <a:pt x="231" y="186"/>
                  <a:pt x="231" y="186"/>
                </a:cubicBezTo>
                <a:cubicBezTo>
                  <a:pt x="231" y="186"/>
                  <a:pt x="231" y="186"/>
                  <a:pt x="231" y="186"/>
                </a:cubicBezTo>
                <a:cubicBezTo>
                  <a:pt x="231" y="186"/>
                  <a:pt x="230" y="186"/>
                  <a:pt x="230" y="185"/>
                </a:cubicBezTo>
                <a:cubicBezTo>
                  <a:pt x="230" y="185"/>
                  <a:pt x="230" y="184"/>
                  <a:pt x="230" y="184"/>
                </a:cubicBezTo>
                <a:cubicBezTo>
                  <a:pt x="229" y="183"/>
                  <a:pt x="229" y="183"/>
                  <a:pt x="229" y="182"/>
                </a:cubicBezTo>
                <a:cubicBezTo>
                  <a:pt x="228" y="181"/>
                  <a:pt x="228" y="181"/>
                  <a:pt x="227" y="181"/>
                </a:cubicBezTo>
                <a:cubicBezTo>
                  <a:pt x="226" y="181"/>
                  <a:pt x="226" y="181"/>
                  <a:pt x="226" y="181"/>
                </a:cubicBezTo>
                <a:cubicBezTo>
                  <a:pt x="225" y="181"/>
                  <a:pt x="225" y="181"/>
                  <a:pt x="225" y="181"/>
                </a:cubicBezTo>
                <a:cubicBezTo>
                  <a:pt x="223" y="181"/>
                  <a:pt x="222" y="181"/>
                  <a:pt x="222" y="180"/>
                </a:cubicBezTo>
                <a:cubicBezTo>
                  <a:pt x="222" y="179"/>
                  <a:pt x="223" y="178"/>
                  <a:pt x="223" y="178"/>
                </a:cubicBezTo>
                <a:cubicBezTo>
                  <a:pt x="223" y="177"/>
                  <a:pt x="223" y="176"/>
                  <a:pt x="223" y="176"/>
                </a:cubicBezTo>
                <a:cubicBezTo>
                  <a:pt x="223" y="175"/>
                  <a:pt x="223" y="174"/>
                  <a:pt x="222" y="174"/>
                </a:cubicBezTo>
                <a:cubicBezTo>
                  <a:pt x="222" y="174"/>
                  <a:pt x="222" y="174"/>
                  <a:pt x="221" y="173"/>
                </a:cubicBezTo>
                <a:cubicBezTo>
                  <a:pt x="221" y="172"/>
                  <a:pt x="221" y="172"/>
                  <a:pt x="221" y="171"/>
                </a:cubicBezTo>
                <a:cubicBezTo>
                  <a:pt x="221" y="170"/>
                  <a:pt x="220" y="170"/>
                  <a:pt x="220" y="169"/>
                </a:cubicBezTo>
                <a:cubicBezTo>
                  <a:pt x="220" y="168"/>
                  <a:pt x="219" y="168"/>
                  <a:pt x="219" y="168"/>
                </a:cubicBezTo>
                <a:cubicBezTo>
                  <a:pt x="219" y="168"/>
                  <a:pt x="218" y="168"/>
                  <a:pt x="218" y="168"/>
                </a:cubicBezTo>
                <a:cubicBezTo>
                  <a:pt x="218" y="169"/>
                  <a:pt x="218" y="169"/>
                  <a:pt x="218" y="169"/>
                </a:cubicBezTo>
                <a:cubicBezTo>
                  <a:pt x="218" y="170"/>
                  <a:pt x="218" y="170"/>
                  <a:pt x="218" y="170"/>
                </a:cubicBezTo>
                <a:cubicBezTo>
                  <a:pt x="218" y="171"/>
                  <a:pt x="218" y="171"/>
                  <a:pt x="218" y="171"/>
                </a:cubicBezTo>
                <a:cubicBezTo>
                  <a:pt x="218" y="172"/>
                  <a:pt x="218" y="173"/>
                  <a:pt x="217" y="173"/>
                </a:cubicBezTo>
                <a:cubicBezTo>
                  <a:pt x="217" y="174"/>
                  <a:pt x="217" y="174"/>
                  <a:pt x="217" y="175"/>
                </a:cubicBezTo>
                <a:cubicBezTo>
                  <a:pt x="216" y="175"/>
                  <a:pt x="216" y="175"/>
                  <a:pt x="216" y="175"/>
                </a:cubicBezTo>
                <a:cubicBezTo>
                  <a:pt x="216" y="175"/>
                  <a:pt x="216" y="175"/>
                  <a:pt x="216" y="175"/>
                </a:cubicBezTo>
                <a:cubicBezTo>
                  <a:pt x="216" y="175"/>
                  <a:pt x="216" y="175"/>
                  <a:pt x="216" y="175"/>
                </a:cubicBezTo>
                <a:cubicBezTo>
                  <a:pt x="216" y="176"/>
                  <a:pt x="216" y="176"/>
                  <a:pt x="216" y="177"/>
                </a:cubicBezTo>
                <a:cubicBezTo>
                  <a:pt x="216" y="177"/>
                  <a:pt x="216" y="177"/>
                  <a:pt x="216" y="178"/>
                </a:cubicBezTo>
                <a:cubicBezTo>
                  <a:pt x="216" y="178"/>
                  <a:pt x="216" y="178"/>
                  <a:pt x="216" y="179"/>
                </a:cubicBezTo>
                <a:cubicBezTo>
                  <a:pt x="217" y="179"/>
                  <a:pt x="217" y="179"/>
                  <a:pt x="217" y="180"/>
                </a:cubicBezTo>
                <a:cubicBezTo>
                  <a:pt x="218" y="180"/>
                  <a:pt x="218" y="181"/>
                  <a:pt x="218" y="181"/>
                </a:cubicBezTo>
                <a:cubicBezTo>
                  <a:pt x="218" y="182"/>
                  <a:pt x="217" y="182"/>
                  <a:pt x="215" y="183"/>
                </a:cubicBezTo>
                <a:cubicBezTo>
                  <a:pt x="214" y="184"/>
                  <a:pt x="213" y="185"/>
                  <a:pt x="213" y="187"/>
                </a:cubicBezTo>
                <a:cubicBezTo>
                  <a:pt x="213" y="187"/>
                  <a:pt x="213" y="188"/>
                  <a:pt x="214" y="188"/>
                </a:cubicBezTo>
                <a:cubicBezTo>
                  <a:pt x="214" y="189"/>
                  <a:pt x="213" y="190"/>
                  <a:pt x="213" y="190"/>
                </a:cubicBezTo>
                <a:cubicBezTo>
                  <a:pt x="212" y="190"/>
                  <a:pt x="212" y="191"/>
                  <a:pt x="211" y="191"/>
                </a:cubicBezTo>
                <a:cubicBezTo>
                  <a:pt x="209" y="191"/>
                  <a:pt x="209" y="191"/>
                  <a:pt x="209" y="191"/>
                </a:cubicBezTo>
                <a:cubicBezTo>
                  <a:pt x="209" y="191"/>
                  <a:pt x="209" y="192"/>
                  <a:pt x="209" y="192"/>
                </a:cubicBezTo>
                <a:cubicBezTo>
                  <a:pt x="209" y="193"/>
                  <a:pt x="209" y="193"/>
                  <a:pt x="209" y="193"/>
                </a:cubicBezTo>
                <a:cubicBezTo>
                  <a:pt x="209" y="193"/>
                  <a:pt x="209" y="194"/>
                  <a:pt x="209" y="194"/>
                </a:cubicBezTo>
                <a:cubicBezTo>
                  <a:pt x="209" y="195"/>
                  <a:pt x="208" y="195"/>
                  <a:pt x="208" y="196"/>
                </a:cubicBezTo>
                <a:cubicBezTo>
                  <a:pt x="207" y="197"/>
                  <a:pt x="206" y="197"/>
                  <a:pt x="205" y="198"/>
                </a:cubicBezTo>
                <a:cubicBezTo>
                  <a:pt x="202" y="199"/>
                  <a:pt x="202" y="199"/>
                  <a:pt x="202" y="199"/>
                </a:cubicBezTo>
                <a:cubicBezTo>
                  <a:pt x="202" y="199"/>
                  <a:pt x="201" y="200"/>
                  <a:pt x="201" y="200"/>
                </a:cubicBezTo>
                <a:cubicBezTo>
                  <a:pt x="200" y="200"/>
                  <a:pt x="200" y="200"/>
                  <a:pt x="199" y="200"/>
                </a:cubicBezTo>
                <a:cubicBezTo>
                  <a:pt x="199" y="200"/>
                  <a:pt x="198" y="200"/>
                  <a:pt x="198" y="200"/>
                </a:cubicBezTo>
                <a:cubicBezTo>
                  <a:pt x="197" y="200"/>
                  <a:pt x="197" y="200"/>
                  <a:pt x="196" y="201"/>
                </a:cubicBezTo>
                <a:cubicBezTo>
                  <a:pt x="195" y="201"/>
                  <a:pt x="194" y="202"/>
                  <a:pt x="194" y="203"/>
                </a:cubicBezTo>
                <a:cubicBezTo>
                  <a:pt x="194" y="203"/>
                  <a:pt x="194" y="204"/>
                  <a:pt x="193" y="204"/>
                </a:cubicBezTo>
                <a:cubicBezTo>
                  <a:pt x="193" y="204"/>
                  <a:pt x="192" y="205"/>
                  <a:pt x="191" y="205"/>
                </a:cubicBezTo>
                <a:cubicBezTo>
                  <a:pt x="190" y="205"/>
                  <a:pt x="189" y="204"/>
                  <a:pt x="189" y="204"/>
                </a:cubicBezTo>
                <a:cubicBezTo>
                  <a:pt x="188" y="204"/>
                  <a:pt x="188" y="204"/>
                  <a:pt x="187" y="204"/>
                </a:cubicBezTo>
                <a:cubicBezTo>
                  <a:pt x="187" y="204"/>
                  <a:pt x="188" y="204"/>
                  <a:pt x="188" y="204"/>
                </a:cubicBezTo>
                <a:cubicBezTo>
                  <a:pt x="188" y="204"/>
                  <a:pt x="188" y="204"/>
                  <a:pt x="188" y="204"/>
                </a:cubicBezTo>
                <a:cubicBezTo>
                  <a:pt x="188" y="204"/>
                  <a:pt x="187" y="204"/>
                  <a:pt x="185" y="204"/>
                </a:cubicBezTo>
                <a:cubicBezTo>
                  <a:pt x="185" y="203"/>
                  <a:pt x="184" y="203"/>
                  <a:pt x="184" y="202"/>
                </a:cubicBezTo>
                <a:cubicBezTo>
                  <a:pt x="183" y="202"/>
                  <a:pt x="183" y="202"/>
                  <a:pt x="182" y="202"/>
                </a:cubicBezTo>
                <a:cubicBezTo>
                  <a:pt x="180" y="202"/>
                  <a:pt x="180" y="202"/>
                  <a:pt x="180" y="202"/>
                </a:cubicBezTo>
                <a:cubicBezTo>
                  <a:pt x="179" y="202"/>
                  <a:pt x="179" y="202"/>
                  <a:pt x="179" y="201"/>
                </a:cubicBezTo>
                <a:cubicBezTo>
                  <a:pt x="177" y="202"/>
                  <a:pt x="177" y="202"/>
                  <a:pt x="177" y="202"/>
                </a:cubicBezTo>
                <a:cubicBezTo>
                  <a:pt x="176" y="203"/>
                  <a:pt x="176" y="203"/>
                  <a:pt x="176" y="203"/>
                </a:cubicBezTo>
                <a:cubicBezTo>
                  <a:pt x="175" y="203"/>
                  <a:pt x="175" y="202"/>
                  <a:pt x="174" y="202"/>
                </a:cubicBezTo>
                <a:cubicBezTo>
                  <a:pt x="173" y="202"/>
                  <a:pt x="173" y="201"/>
                  <a:pt x="172" y="201"/>
                </a:cubicBezTo>
                <a:cubicBezTo>
                  <a:pt x="171" y="201"/>
                  <a:pt x="170" y="201"/>
                  <a:pt x="169" y="200"/>
                </a:cubicBezTo>
                <a:cubicBezTo>
                  <a:pt x="169" y="200"/>
                  <a:pt x="168" y="200"/>
                  <a:pt x="168" y="199"/>
                </a:cubicBezTo>
                <a:cubicBezTo>
                  <a:pt x="168" y="199"/>
                  <a:pt x="168" y="198"/>
                  <a:pt x="168" y="196"/>
                </a:cubicBezTo>
                <a:cubicBezTo>
                  <a:pt x="167" y="195"/>
                  <a:pt x="167" y="194"/>
                  <a:pt x="165" y="194"/>
                </a:cubicBezTo>
                <a:cubicBezTo>
                  <a:pt x="163" y="194"/>
                  <a:pt x="162" y="194"/>
                  <a:pt x="162" y="194"/>
                </a:cubicBezTo>
                <a:cubicBezTo>
                  <a:pt x="161" y="193"/>
                  <a:pt x="160" y="193"/>
                  <a:pt x="160" y="192"/>
                </a:cubicBezTo>
                <a:cubicBezTo>
                  <a:pt x="159" y="192"/>
                  <a:pt x="159" y="191"/>
                  <a:pt x="158" y="191"/>
                </a:cubicBezTo>
                <a:cubicBezTo>
                  <a:pt x="158" y="191"/>
                  <a:pt x="156" y="190"/>
                  <a:pt x="155" y="190"/>
                </a:cubicBezTo>
                <a:cubicBezTo>
                  <a:pt x="154" y="190"/>
                  <a:pt x="153" y="191"/>
                  <a:pt x="152" y="191"/>
                </a:cubicBezTo>
                <a:cubicBezTo>
                  <a:pt x="151" y="192"/>
                  <a:pt x="150" y="192"/>
                  <a:pt x="150" y="193"/>
                </a:cubicBezTo>
                <a:cubicBezTo>
                  <a:pt x="150" y="193"/>
                  <a:pt x="151" y="193"/>
                  <a:pt x="151" y="193"/>
                </a:cubicBezTo>
                <a:cubicBezTo>
                  <a:pt x="151" y="193"/>
                  <a:pt x="151" y="193"/>
                  <a:pt x="151" y="194"/>
                </a:cubicBezTo>
                <a:cubicBezTo>
                  <a:pt x="150" y="194"/>
                  <a:pt x="149" y="195"/>
                  <a:pt x="148" y="197"/>
                </a:cubicBezTo>
                <a:cubicBezTo>
                  <a:pt x="148" y="198"/>
                  <a:pt x="147" y="199"/>
                  <a:pt x="147" y="199"/>
                </a:cubicBezTo>
                <a:cubicBezTo>
                  <a:pt x="147" y="199"/>
                  <a:pt x="147" y="199"/>
                  <a:pt x="146" y="199"/>
                </a:cubicBezTo>
                <a:cubicBezTo>
                  <a:pt x="146" y="199"/>
                  <a:pt x="146" y="199"/>
                  <a:pt x="146" y="199"/>
                </a:cubicBezTo>
                <a:cubicBezTo>
                  <a:pt x="146" y="199"/>
                  <a:pt x="146" y="199"/>
                  <a:pt x="146" y="200"/>
                </a:cubicBezTo>
                <a:cubicBezTo>
                  <a:pt x="145" y="200"/>
                  <a:pt x="144" y="200"/>
                  <a:pt x="143" y="200"/>
                </a:cubicBezTo>
                <a:cubicBezTo>
                  <a:pt x="143" y="200"/>
                  <a:pt x="142" y="200"/>
                  <a:pt x="142" y="200"/>
                </a:cubicBezTo>
                <a:cubicBezTo>
                  <a:pt x="141" y="200"/>
                  <a:pt x="140" y="200"/>
                  <a:pt x="140" y="200"/>
                </a:cubicBezTo>
                <a:cubicBezTo>
                  <a:pt x="140" y="200"/>
                  <a:pt x="139" y="200"/>
                  <a:pt x="139" y="200"/>
                </a:cubicBezTo>
                <a:cubicBezTo>
                  <a:pt x="138" y="200"/>
                  <a:pt x="137" y="200"/>
                  <a:pt x="136" y="200"/>
                </a:cubicBezTo>
                <a:cubicBezTo>
                  <a:pt x="135" y="200"/>
                  <a:pt x="135" y="200"/>
                  <a:pt x="134" y="200"/>
                </a:cubicBezTo>
                <a:cubicBezTo>
                  <a:pt x="132" y="200"/>
                  <a:pt x="132" y="200"/>
                  <a:pt x="132" y="200"/>
                </a:cubicBezTo>
                <a:cubicBezTo>
                  <a:pt x="132" y="200"/>
                  <a:pt x="132" y="200"/>
                  <a:pt x="131" y="200"/>
                </a:cubicBezTo>
                <a:cubicBezTo>
                  <a:pt x="129" y="200"/>
                  <a:pt x="128" y="200"/>
                  <a:pt x="128" y="201"/>
                </a:cubicBezTo>
                <a:cubicBezTo>
                  <a:pt x="127" y="201"/>
                  <a:pt x="127" y="201"/>
                  <a:pt x="125" y="201"/>
                </a:cubicBezTo>
                <a:cubicBezTo>
                  <a:pt x="125" y="201"/>
                  <a:pt x="123" y="201"/>
                  <a:pt x="122" y="199"/>
                </a:cubicBezTo>
                <a:cubicBezTo>
                  <a:pt x="121" y="198"/>
                  <a:pt x="120" y="197"/>
                  <a:pt x="119" y="197"/>
                </a:cubicBezTo>
                <a:cubicBezTo>
                  <a:pt x="118" y="197"/>
                  <a:pt x="117" y="197"/>
                  <a:pt x="116" y="197"/>
                </a:cubicBezTo>
                <a:cubicBezTo>
                  <a:pt x="115" y="197"/>
                  <a:pt x="115" y="197"/>
                  <a:pt x="115" y="197"/>
                </a:cubicBezTo>
                <a:cubicBezTo>
                  <a:pt x="113" y="198"/>
                  <a:pt x="113" y="198"/>
                  <a:pt x="113" y="198"/>
                </a:cubicBezTo>
                <a:cubicBezTo>
                  <a:pt x="113" y="198"/>
                  <a:pt x="113" y="199"/>
                  <a:pt x="113" y="199"/>
                </a:cubicBezTo>
                <a:cubicBezTo>
                  <a:pt x="113" y="200"/>
                  <a:pt x="113" y="200"/>
                  <a:pt x="113" y="201"/>
                </a:cubicBezTo>
                <a:cubicBezTo>
                  <a:pt x="113" y="201"/>
                  <a:pt x="113" y="201"/>
                  <a:pt x="112" y="201"/>
                </a:cubicBezTo>
                <a:cubicBezTo>
                  <a:pt x="111" y="202"/>
                  <a:pt x="111" y="202"/>
                  <a:pt x="110" y="202"/>
                </a:cubicBezTo>
                <a:cubicBezTo>
                  <a:pt x="110" y="202"/>
                  <a:pt x="110" y="201"/>
                  <a:pt x="110" y="201"/>
                </a:cubicBezTo>
                <a:cubicBezTo>
                  <a:pt x="110" y="202"/>
                  <a:pt x="110" y="202"/>
                  <a:pt x="110" y="202"/>
                </a:cubicBezTo>
                <a:cubicBezTo>
                  <a:pt x="110" y="202"/>
                  <a:pt x="110" y="202"/>
                  <a:pt x="109" y="202"/>
                </a:cubicBezTo>
                <a:cubicBezTo>
                  <a:pt x="109" y="202"/>
                  <a:pt x="108" y="202"/>
                  <a:pt x="108" y="201"/>
                </a:cubicBezTo>
                <a:cubicBezTo>
                  <a:pt x="108" y="201"/>
                  <a:pt x="107" y="200"/>
                  <a:pt x="107" y="199"/>
                </a:cubicBezTo>
                <a:cubicBezTo>
                  <a:pt x="107" y="199"/>
                  <a:pt x="107" y="198"/>
                  <a:pt x="107" y="197"/>
                </a:cubicBezTo>
                <a:cubicBezTo>
                  <a:pt x="106" y="197"/>
                  <a:pt x="106" y="196"/>
                  <a:pt x="106" y="196"/>
                </a:cubicBezTo>
                <a:cubicBezTo>
                  <a:pt x="104" y="196"/>
                  <a:pt x="103" y="196"/>
                  <a:pt x="102" y="196"/>
                </a:cubicBezTo>
                <a:cubicBezTo>
                  <a:pt x="101" y="196"/>
                  <a:pt x="100" y="195"/>
                  <a:pt x="100" y="195"/>
                </a:cubicBezTo>
                <a:cubicBezTo>
                  <a:pt x="99" y="194"/>
                  <a:pt x="99" y="194"/>
                  <a:pt x="98" y="193"/>
                </a:cubicBezTo>
                <a:cubicBezTo>
                  <a:pt x="97" y="192"/>
                  <a:pt x="96" y="191"/>
                  <a:pt x="94" y="190"/>
                </a:cubicBezTo>
                <a:cubicBezTo>
                  <a:pt x="94" y="190"/>
                  <a:pt x="94" y="190"/>
                  <a:pt x="94" y="190"/>
                </a:cubicBezTo>
                <a:cubicBezTo>
                  <a:pt x="94" y="190"/>
                  <a:pt x="94" y="190"/>
                  <a:pt x="94" y="190"/>
                </a:cubicBezTo>
                <a:cubicBezTo>
                  <a:pt x="94" y="189"/>
                  <a:pt x="94" y="189"/>
                  <a:pt x="93" y="188"/>
                </a:cubicBezTo>
                <a:cubicBezTo>
                  <a:pt x="92" y="187"/>
                  <a:pt x="92" y="186"/>
                  <a:pt x="92" y="186"/>
                </a:cubicBezTo>
                <a:cubicBezTo>
                  <a:pt x="91" y="186"/>
                  <a:pt x="91" y="186"/>
                  <a:pt x="89" y="187"/>
                </a:cubicBezTo>
                <a:cubicBezTo>
                  <a:pt x="88" y="187"/>
                  <a:pt x="87" y="187"/>
                  <a:pt x="87" y="187"/>
                </a:cubicBezTo>
                <a:cubicBezTo>
                  <a:pt x="86" y="187"/>
                  <a:pt x="86" y="188"/>
                  <a:pt x="85" y="188"/>
                </a:cubicBezTo>
                <a:cubicBezTo>
                  <a:pt x="83" y="190"/>
                  <a:pt x="83" y="190"/>
                  <a:pt x="83" y="190"/>
                </a:cubicBezTo>
                <a:cubicBezTo>
                  <a:pt x="80" y="191"/>
                  <a:pt x="80" y="191"/>
                  <a:pt x="80" y="191"/>
                </a:cubicBezTo>
                <a:cubicBezTo>
                  <a:pt x="79" y="192"/>
                  <a:pt x="79" y="192"/>
                  <a:pt x="78" y="192"/>
                </a:cubicBezTo>
                <a:cubicBezTo>
                  <a:pt x="78" y="192"/>
                  <a:pt x="78" y="191"/>
                  <a:pt x="78" y="191"/>
                </a:cubicBezTo>
                <a:cubicBezTo>
                  <a:pt x="78" y="190"/>
                  <a:pt x="77" y="189"/>
                  <a:pt x="77" y="189"/>
                </a:cubicBezTo>
                <a:cubicBezTo>
                  <a:pt x="77" y="188"/>
                  <a:pt x="78" y="187"/>
                  <a:pt x="79" y="186"/>
                </a:cubicBezTo>
                <a:cubicBezTo>
                  <a:pt x="80" y="186"/>
                  <a:pt x="80" y="185"/>
                  <a:pt x="80" y="183"/>
                </a:cubicBezTo>
                <a:cubicBezTo>
                  <a:pt x="80" y="183"/>
                  <a:pt x="80" y="183"/>
                  <a:pt x="80" y="183"/>
                </a:cubicBezTo>
                <a:cubicBezTo>
                  <a:pt x="80" y="183"/>
                  <a:pt x="80" y="182"/>
                  <a:pt x="80" y="182"/>
                </a:cubicBezTo>
                <a:cubicBezTo>
                  <a:pt x="80" y="181"/>
                  <a:pt x="81" y="181"/>
                  <a:pt x="82" y="180"/>
                </a:cubicBezTo>
                <a:cubicBezTo>
                  <a:pt x="83" y="179"/>
                  <a:pt x="83" y="177"/>
                  <a:pt x="83" y="175"/>
                </a:cubicBezTo>
                <a:cubicBezTo>
                  <a:pt x="83" y="175"/>
                  <a:pt x="83" y="174"/>
                  <a:pt x="82" y="174"/>
                </a:cubicBezTo>
                <a:cubicBezTo>
                  <a:pt x="82" y="174"/>
                  <a:pt x="81" y="173"/>
                  <a:pt x="81" y="173"/>
                </a:cubicBezTo>
                <a:cubicBezTo>
                  <a:pt x="80" y="172"/>
                  <a:pt x="80" y="172"/>
                  <a:pt x="79" y="171"/>
                </a:cubicBezTo>
                <a:cubicBezTo>
                  <a:pt x="79" y="171"/>
                  <a:pt x="78" y="170"/>
                  <a:pt x="78" y="169"/>
                </a:cubicBezTo>
                <a:cubicBezTo>
                  <a:pt x="78" y="167"/>
                  <a:pt x="78" y="167"/>
                  <a:pt x="78" y="167"/>
                </a:cubicBezTo>
                <a:cubicBezTo>
                  <a:pt x="78" y="167"/>
                  <a:pt x="78" y="167"/>
                  <a:pt x="77" y="167"/>
                </a:cubicBezTo>
                <a:cubicBezTo>
                  <a:pt x="77" y="168"/>
                  <a:pt x="76" y="168"/>
                  <a:pt x="76" y="168"/>
                </a:cubicBezTo>
                <a:cubicBezTo>
                  <a:pt x="75" y="168"/>
                  <a:pt x="74" y="168"/>
                  <a:pt x="73" y="167"/>
                </a:cubicBezTo>
                <a:cubicBezTo>
                  <a:pt x="72" y="166"/>
                  <a:pt x="71" y="165"/>
                  <a:pt x="71" y="164"/>
                </a:cubicBezTo>
                <a:cubicBezTo>
                  <a:pt x="71" y="163"/>
                  <a:pt x="72" y="162"/>
                  <a:pt x="73" y="162"/>
                </a:cubicBezTo>
                <a:cubicBezTo>
                  <a:pt x="73" y="161"/>
                  <a:pt x="74" y="161"/>
                  <a:pt x="75" y="160"/>
                </a:cubicBezTo>
                <a:cubicBezTo>
                  <a:pt x="75" y="160"/>
                  <a:pt x="74" y="159"/>
                  <a:pt x="74" y="159"/>
                </a:cubicBezTo>
                <a:cubicBezTo>
                  <a:pt x="74" y="159"/>
                  <a:pt x="74" y="158"/>
                  <a:pt x="73" y="158"/>
                </a:cubicBezTo>
                <a:cubicBezTo>
                  <a:pt x="73" y="157"/>
                  <a:pt x="73" y="156"/>
                  <a:pt x="73" y="155"/>
                </a:cubicBezTo>
                <a:cubicBezTo>
                  <a:pt x="73" y="154"/>
                  <a:pt x="74" y="153"/>
                  <a:pt x="74" y="152"/>
                </a:cubicBezTo>
                <a:cubicBezTo>
                  <a:pt x="73" y="152"/>
                  <a:pt x="73" y="152"/>
                  <a:pt x="73" y="152"/>
                </a:cubicBezTo>
                <a:cubicBezTo>
                  <a:pt x="73" y="151"/>
                  <a:pt x="73" y="151"/>
                  <a:pt x="72" y="151"/>
                </a:cubicBezTo>
                <a:cubicBezTo>
                  <a:pt x="72" y="149"/>
                  <a:pt x="72" y="148"/>
                  <a:pt x="71" y="148"/>
                </a:cubicBezTo>
                <a:cubicBezTo>
                  <a:pt x="71" y="148"/>
                  <a:pt x="71" y="147"/>
                  <a:pt x="71" y="147"/>
                </a:cubicBezTo>
                <a:cubicBezTo>
                  <a:pt x="71" y="147"/>
                  <a:pt x="71" y="147"/>
                  <a:pt x="71" y="147"/>
                </a:cubicBezTo>
                <a:cubicBezTo>
                  <a:pt x="71" y="147"/>
                  <a:pt x="71" y="146"/>
                  <a:pt x="71" y="146"/>
                </a:cubicBezTo>
                <a:cubicBezTo>
                  <a:pt x="69" y="145"/>
                  <a:pt x="69" y="145"/>
                  <a:pt x="69" y="145"/>
                </a:cubicBezTo>
                <a:cubicBezTo>
                  <a:pt x="69" y="144"/>
                  <a:pt x="68" y="144"/>
                  <a:pt x="68" y="144"/>
                </a:cubicBezTo>
                <a:cubicBezTo>
                  <a:pt x="67" y="144"/>
                  <a:pt x="66" y="143"/>
                  <a:pt x="66" y="143"/>
                </a:cubicBezTo>
                <a:cubicBezTo>
                  <a:pt x="66" y="142"/>
                  <a:pt x="65" y="142"/>
                  <a:pt x="65" y="141"/>
                </a:cubicBezTo>
                <a:cubicBezTo>
                  <a:pt x="64" y="139"/>
                  <a:pt x="64" y="139"/>
                  <a:pt x="64" y="139"/>
                </a:cubicBezTo>
                <a:cubicBezTo>
                  <a:pt x="64" y="139"/>
                  <a:pt x="64" y="138"/>
                  <a:pt x="64" y="138"/>
                </a:cubicBezTo>
                <a:cubicBezTo>
                  <a:pt x="64" y="138"/>
                  <a:pt x="64" y="138"/>
                  <a:pt x="64" y="138"/>
                </a:cubicBezTo>
                <a:cubicBezTo>
                  <a:pt x="64" y="138"/>
                  <a:pt x="64" y="138"/>
                  <a:pt x="64" y="138"/>
                </a:cubicBezTo>
                <a:cubicBezTo>
                  <a:pt x="64" y="138"/>
                  <a:pt x="64" y="138"/>
                  <a:pt x="64" y="138"/>
                </a:cubicBezTo>
                <a:cubicBezTo>
                  <a:pt x="64" y="138"/>
                  <a:pt x="64" y="138"/>
                  <a:pt x="64" y="138"/>
                </a:cubicBezTo>
                <a:cubicBezTo>
                  <a:pt x="63" y="138"/>
                  <a:pt x="63" y="137"/>
                  <a:pt x="63" y="137"/>
                </a:cubicBezTo>
                <a:cubicBezTo>
                  <a:pt x="63" y="136"/>
                  <a:pt x="63" y="136"/>
                  <a:pt x="63" y="136"/>
                </a:cubicBezTo>
                <a:cubicBezTo>
                  <a:pt x="63" y="136"/>
                  <a:pt x="63" y="135"/>
                  <a:pt x="63" y="135"/>
                </a:cubicBezTo>
                <a:cubicBezTo>
                  <a:pt x="62" y="134"/>
                  <a:pt x="62" y="134"/>
                  <a:pt x="61" y="134"/>
                </a:cubicBezTo>
                <a:cubicBezTo>
                  <a:pt x="61" y="134"/>
                  <a:pt x="60" y="134"/>
                  <a:pt x="59" y="134"/>
                </a:cubicBezTo>
                <a:cubicBezTo>
                  <a:pt x="58" y="134"/>
                  <a:pt x="57" y="135"/>
                  <a:pt x="56" y="135"/>
                </a:cubicBezTo>
                <a:cubicBezTo>
                  <a:pt x="55" y="135"/>
                  <a:pt x="54" y="135"/>
                  <a:pt x="53" y="134"/>
                </a:cubicBezTo>
                <a:cubicBezTo>
                  <a:pt x="52" y="132"/>
                  <a:pt x="52" y="131"/>
                  <a:pt x="52" y="130"/>
                </a:cubicBezTo>
                <a:cubicBezTo>
                  <a:pt x="53" y="130"/>
                  <a:pt x="54" y="129"/>
                  <a:pt x="54" y="128"/>
                </a:cubicBezTo>
                <a:cubicBezTo>
                  <a:pt x="54" y="128"/>
                  <a:pt x="53" y="128"/>
                  <a:pt x="53" y="127"/>
                </a:cubicBezTo>
                <a:cubicBezTo>
                  <a:pt x="52" y="127"/>
                  <a:pt x="52" y="126"/>
                  <a:pt x="51" y="126"/>
                </a:cubicBezTo>
                <a:cubicBezTo>
                  <a:pt x="50" y="125"/>
                  <a:pt x="50" y="124"/>
                  <a:pt x="49" y="124"/>
                </a:cubicBezTo>
                <a:cubicBezTo>
                  <a:pt x="48" y="123"/>
                  <a:pt x="48" y="122"/>
                  <a:pt x="48" y="121"/>
                </a:cubicBezTo>
                <a:cubicBezTo>
                  <a:pt x="49" y="117"/>
                  <a:pt x="50" y="115"/>
                  <a:pt x="52" y="114"/>
                </a:cubicBezTo>
                <a:cubicBezTo>
                  <a:pt x="54" y="113"/>
                  <a:pt x="55" y="112"/>
                  <a:pt x="56" y="112"/>
                </a:cubicBezTo>
                <a:cubicBezTo>
                  <a:pt x="58" y="112"/>
                  <a:pt x="58" y="112"/>
                  <a:pt x="58" y="112"/>
                </a:cubicBezTo>
                <a:cubicBezTo>
                  <a:pt x="58" y="112"/>
                  <a:pt x="58" y="112"/>
                  <a:pt x="58" y="112"/>
                </a:cubicBezTo>
                <a:cubicBezTo>
                  <a:pt x="58" y="112"/>
                  <a:pt x="59" y="112"/>
                  <a:pt x="60" y="112"/>
                </a:cubicBezTo>
                <a:cubicBezTo>
                  <a:pt x="61" y="113"/>
                  <a:pt x="61" y="113"/>
                  <a:pt x="61" y="114"/>
                </a:cubicBezTo>
                <a:cubicBezTo>
                  <a:pt x="61" y="114"/>
                  <a:pt x="61" y="114"/>
                  <a:pt x="61" y="114"/>
                </a:cubicBezTo>
                <a:cubicBezTo>
                  <a:pt x="62" y="114"/>
                  <a:pt x="62" y="114"/>
                  <a:pt x="63" y="115"/>
                </a:cubicBezTo>
                <a:cubicBezTo>
                  <a:pt x="64" y="117"/>
                  <a:pt x="65" y="117"/>
                  <a:pt x="65" y="117"/>
                </a:cubicBezTo>
                <a:cubicBezTo>
                  <a:pt x="65" y="117"/>
                  <a:pt x="66" y="116"/>
                  <a:pt x="67" y="115"/>
                </a:cubicBezTo>
                <a:cubicBezTo>
                  <a:pt x="69" y="113"/>
                  <a:pt x="70" y="112"/>
                  <a:pt x="72" y="112"/>
                </a:cubicBezTo>
                <a:cubicBezTo>
                  <a:pt x="73" y="112"/>
                  <a:pt x="73" y="112"/>
                  <a:pt x="73" y="113"/>
                </a:cubicBezTo>
                <a:cubicBezTo>
                  <a:pt x="73" y="113"/>
                  <a:pt x="73" y="113"/>
                  <a:pt x="73" y="113"/>
                </a:cubicBezTo>
                <a:cubicBezTo>
                  <a:pt x="74" y="113"/>
                  <a:pt x="75" y="112"/>
                  <a:pt x="75" y="111"/>
                </a:cubicBezTo>
                <a:cubicBezTo>
                  <a:pt x="75" y="110"/>
                  <a:pt x="74" y="110"/>
                  <a:pt x="73" y="109"/>
                </a:cubicBezTo>
                <a:cubicBezTo>
                  <a:pt x="72" y="108"/>
                  <a:pt x="71" y="108"/>
                  <a:pt x="71" y="108"/>
                </a:cubicBezTo>
                <a:cubicBezTo>
                  <a:pt x="71" y="108"/>
                  <a:pt x="71" y="108"/>
                  <a:pt x="71" y="108"/>
                </a:cubicBezTo>
                <a:cubicBezTo>
                  <a:pt x="71" y="108"/>
                  <a:pt x="71" y="108"/>
                  <a:pt x="70" y="107"/>
                </a:cubicBezTo>
                <a:cubicBezTo>
                  <a:pt x="69" y="107"/>
                  <a:pt x="69" y="106"/>
                  <a:pt x="69" y="106"/>
                </a:cubicBezTo>
                <a:cubicBezTo>
                  <a:pt x="69" y="105"/>
                  <a:pt x="69" y="104"/>
                  <a:pt x="69" y="103"/>
                </a:cubicBezTo>
                <a:cubicBezTo>
                  <a:pt x="70" y="102"/>
                  <a:pt x="71" y="102"/>
                  <a:pt x="72" y="102"/>
                </a:cubicBezTo>
                <a:cubicBezTo>
                  <a:pt x="72" y="102"/>
                  <a:pt x="73" y="102"/>
                  <a:pt x="75" y="103"/>
                </a:cubicBezTo>
                <a:cubicBezTo>
                  <a:pt x="77" y="103"/>
                  <a:pt x="78" y="103"/>
                  <a:pt x="79" y="103"/>
                </a:cubicBezTo>
                <a:cubicBezTo>
                  <a:pt x="81" y="103"/>
                  <a:pt x="82" y="102"/>
                  <a:pt x="84" y="102"/>
                </a:cubicBezTo>
                <a:cubicBezTo>
                  <a:pt x="85" y="101"/>
                  <a:pt x="85" y="101"/>
                  <a:pt x="86" y="101"/>
                </a:cubicBezTo>
                <a:cubicBezTo>
                  <a:pt x="86" y="101"/>
                  <a:pt x="86" y="101"/>
                  <a:pt x="86" y="101"/>
                </a:cubicBezTo>
                <a:cubicBezTo>
                  <a:pt x="86" y="100"/>
                  <a:pt x="86" y="100"/>
                  <a:pt x="87" y="100"/>
                </a:cubicBezTo>
                <a:cubicBezTo>
                  <a:pt x="88" y="100"/>
                  <a:pt x="88" y="98"/>
                  <a:pt x="88" y="96"/>
                </a:cubicBezTo>
                <a:cubicBezTo>
                  <a:pt x="88" y="96"/>
                  <a:pt x="88" y="96"/>
                  <a:pt x="88" y="96"/>
                </a:cubicBezTo>
                <a:cubicBezTo>
                  <a:pt x="88" y="94"/>
                  <a:pt x="88" y="94"/>
                  <a:pt x="89" y="93"/>
                </a:cubicBezTo>
                <a:cubicBezTo>
                  <a:pt x="90" y="93"/>
                  <a:pt x="91" y="93"/>
                  <a:pt x="91" y="93"/>
                </a:cubicBezTo>
                <a:cubicBezTo>
                  <a:pt x="92" y="93"/>
                  <a:pt x="93" y="93"/>
                  <a:pt x="93" y="94"/>
                </a:cubicBezTo>
                <a:cubicBezTo>
                  <a:pt x="94" y="94"/>
                  <a:pt x="94" y="95"/>
                  <a:pt x="95" y="95"/>
                </a:cubicBezTo>
                <a:cubicBezTo>
                  <a:pt x="95" y="95"/>
                  <a:pt x="95" y="94"/>
                  <a:pt x="96" y="94"/>
                </a:cubicBezTo>
                <a:cubicBezTo>
                  <a:pt x="96" y="94"/>
                  <a:pt x="96" y="94"/>
                  <a:pt x="97" y="94"/>
                </a:cubicBezTo>
                <a:cubicBezTo>
                  <a:pt x="98" y="94"/>
                  <a:pt x="98" y="94"/>
                  <a:pt x="99" y="94"/>
                </a:cubicBezTo>
                <a:cubicBezTo>
                  <a:pt x="100" y="93"/>
                  <a:pt x="101" y="93"/>
                  <a:pt x="101" y="92"/>
                </a:cubicBezTo>
                <a:cubicBezTo>
                  <a:pt x="102" y="92"/>
                  <a:pt x="102" y="91"/>
                  <a:pt x="102" y="90"/>
                </a:cubicBezTo>
                <a:cubicBezTo>
                  <a:pt x="102" y="89"/>
                  <a:pt x="102" y="89"/>
                  <a:pt x="102" y="89"/>
                </a:cubicBezTo>
                <a:cubicBezTo>
                  <a:pt x="102" y="87"/>
                  <a:pt x="102" y="87"/>
                  <a:pt x="103" y="87"/>
                </a:cubicBezTo>
                <a:cubicBezTo>
                  <a:pt x="104" y="87"/>
                  <a:pt x="105" y="87"/>
                  <a:pt x="106" y="87"/>
                </a:cubicBezTo>
                <a:cubicBezTo>
                  <a:pt x="107" y="88"/>
                  <a:pt x="107" y="88"/>
                  <a:pt x="108" y="88"/>
                </a:cubicBezTo>
                <a:cubicBezTo>
                  <a:pt x="108" y="87"/>
                  <a:pt x="108" y="87"/>
                  <a:pt x="108" y="87"/>
                </a:cubicBezTo>
                <a:cubicBezTo>
                  <a:pt x="108" y="88"/>
                  <a:pt x="108" y="88"/>
                  <a:pt x="108" y="88"/>
                </a:cubicBezTo>
                <a:cubicBezTo>
                  <a:pt x="109" y="88"/>
                  <a:pt x="110" y="87"/>
                  <a:pt x="111" y="86"/>
                </a:cubicBezTo>
                <a:cubicBezTo>
                  <a:pt x="112" y="85"/>
                  <a:pt x="114" y="84"/>
                  <a:pt x="116" y="84"/>
                </a:cubicBezTo>
                <a:cubicBezTo>
                  <a:pt x="118" y="84"/>
                  <a:pt x="118" y="84"/>
                  <a:pt x="118" y="84"/>
                </a:cubicBezTo>
                <a:cubicBezTo>
                  <a:pt x="119" y="84"/>
                  <a:pt x="121" y="84"/>
                  <a:pt x="122" y="85"/>
                </a:cubicBezTo>
                <a:cubicBezTo>
                  <a:pt x="124" y="85"/>
                  <a:pt x="125" y="85"/>
                  <a:pt x="127" y="86"/>
                </a:cubicBezTo>
                <a:cubicBezTo>
                  <a:pt x="128" y="87"/>
                  <a:pt x="129" y="88"/>
                  <a:pt x="131" y="89"/>
                </a:cubicBezTo>
                <a:cubicBezTo>
                  <a:pt x="130" y="89"/>
                  <a:pt x="130" y="89"/>
                  <a:pt x="130" y="89"/>
                </a:cubicBezTo>
                <a:cubicBezTo>
                  <a:pt x="130" y="89"/>
                  <a:pt x="131" y="90"/>
                  <a:pt x="131" y="90"/>
                </a:cubicBezTo>
                <a:cubicBezTo>
                  <a:pt x="131" y="91"/>
                  <a:pt x="132" y="91"/>
                  <a:pt x="134" y="91"/>
                </a:cubicBezTo>
                <a:cubicBezTo>
                  <a:pt x="134" y="92"/>
                  <a:pt x="134" y="92"/>
                  <a:pt x="134" y="92"/>
                </a:cubicBezTo>
                <a:cubicBezTo>
                  <a:pt x="134" y="92"/>
                  <a:pt x="134" y="92"/>
                  <a:pt x="134" y="92"/>
                </a:cubicBezTo>
                <a:cubicBezTo>
                  <a:pt x="134" y="92"/>
                  <a:pt x="135" y="92"/>
                  <a:pt x="135" y="92"/>
                </a:cubicBezTo>
                <a:cubicBezTo>
                  <a:pt x="135" y="92"/>
                  <a:pt x="135" y="92"/>
                  <a:pt x="135" y="92"/>
                </a:cubicBezTo>
                <a:cubicBezTo>
                  <a:pt x="135" y="92"/>
                  <a:pt x="135" y="92"/>
                  <a:pt x="135" y="92"/>
                </a:cubicBezTo>
                <a:cubicBezTo>
                  <a:pt x="135" y="92"/>
                  <a:pt x="135" y="92"/>
                  <a:pt x="136" y="93"/>
                </a:cubicBezTo>
                <a:cubicBezTo>
                  <a:pt x="138" y="93"/>
                  <a:pt x="139" y="94"/>
                  <a:pt x="140" y="94"/>
                </a:cubicBezTo>
                <a:cubicBezTo>
                  <a:pt x="140" y="94"/>
                  <a:pt x="140" y="94"/>
                  <a:pt x="140" y="94"/>
                </a:cubicBezTo>
                <a:cubicBezTo>
                  <a:pt x="141" y="94"/>
                  <a:pt x="142" y="95"/>
                  <a:pt x="143" y="95"/>
                </a:cubicBezTo>
                <a:cubicBezTo>
                  <a:pt x="144" y="95"/>
                  <a:pt x="145" y="96"/>
                  <a:pt x="145" y="97"/>
                </a:cubicBezTo>
                <a:cubicBezTo>
                  <a:pt x="147" y="98"/>
                  <a:pt x="147" y="98"/>
                  <a:pt x="147" y="98"/>
                </a:cubicBezTo>
                <a:cubicBezTo>
                  <a:pt x="148" y="99"/>
                  <a:pt x="148" y="99"/>
                  <a:pt x="149" y="99"/>
                </a:cubicBezTo>
                <a:cubicBezTo>
                  <a:pt x="150" y="99"/>
                  <a:pt x="151" y="99"/>
                  <a:pt x="151" y="100"/>
                </a:cubicBezTo>
                <a:cubicBezTo>
                  <a:pt x="151" y="101"/>
                  <a:pt x="151" y="102"/>
                  <a:pt x="153" y="102"/>
                </a:cubicBezTo>
                <a:cubicBezTo>
                  <a:pt x="153" y="102"/>
                  <a:pt x="154" y="102"/>
                  <a:pt x="154" y="101"/>
                </a:cubicBezTo>
                <a:cubicBezTo>
                  <a:pt x="155" y="101"/>
                  <a:pt x="155" y="102"/>
                  <a:pt x="156" y="103"/>
                </a:cubicBezTo>
                <a:cubicBezTo>
                  <a:pt x="158" y="105"/>
                  <a:pt x="158" y="105"/>
                  <a:pt x="158" y="105"/>
                </a:cubicBezTo>
                <a:cubicBezTo>
                  <a:pt x="159" y="106"/>
                  <a:pt x="159" y="107"/>
                  <a:pt x="160" y="107"/>
                </a:cubicBezTo>
                <a:cubicBezTo>
                  <a:pt x="161" y="108"/>
                  <a:pt x="162" y="108"/>
                  <a:pt x="163" y="108"/>
                </a:cubicBezTo>
                <a:cubicBezTo>
                  <a:pt x="163" y="108"/>
                  <a:pt x="163" y="108"/>
                  <a:pt x="164" y="108"/>
                </a:cubicBezTo>
                <a:cubicBezTo>
                  <a:pt x="164" y="107"/>
                  <a:pt x="164" y="106"/>
                  <a:pt x="165" y="105"/>
                </a:cubicBezTo>
                <a:cubicBezTo>
                  <a:pt x="165" y="105"/>
                  <a:pt x="166" y="104"/>
                  <a:pt x="166" y="103"/>
                </a:cubicBezTo>
                <a:cubicBezTo>
                  <a:pt x="167" y="102"/>
                  <a:pt x="168" y="102"/>
                  <a:pt x="168" y="102"/>
                </a:cubicBezTo>
                <a:cubicBezTo>
                  <a:pt x="169" y="101"/>
                  <a:pt x="170" y="101"/>
                  <a:pt x="172" y="100"/>
                </a:cubicBezTo>
                <a:cubicBezTo>
                  <a:pt x="175" y="100"/>
                  <a:pt x="175" y="100"/>
                  <a:pt x="175" y="100"/>
                </a:cubicBezTo>
                <a:cubicBezTo>
                  <a:pt x="175" y="100"/>
                  <a:pt x="175" y="100"/>
                  <a:pt x="176" y="100"/>
                </a:cubicBezTo>
                <a:cubicBezTo>
                  <a:pt x="176" y="100"/>
                  <a:pt x="176" y="100"/>
                  <a:pt x="176" y="101"/>
                </a:cubicBezTo>
                <a:cubicBezTo>
                  <a:pt x="180" y="100"/>
                  <a:pt x="180" y="100"/>
                  <a:pt x="180" y="100"/>
                </a:cubicBezTo>
                <a:cubicBezTo>
                  <a:pt x="180" y="99"/>
                  <a:pt x="179" y="98"/>
                  <a:pt x="179" y="98"/>
                </a:cubicBezTo>
                <a:cubicBezTo>
                  <a:pt x="179" y="98"/>
                  <a:pt x="179" y="97"/>
                  <a:pt x="179" y="96"/>
                </a:cubicBezTo>
                <a:cubicBezTo>
                  <a:pt x="179" y="96"/>
                  <a:pt x="178" y="96"/>
                  <a:pt x="178" y="97"/>
                </a:cubicBezTo>
                <a:cubicBezTo>
                  <a:pt x="178" y="96"/>
                  <a:pt x="178" y="96"/>
                  <a:pt x="178" y="96"/>
                </a:cubicBezTo>
                <a:cubicBezTo>
                  <a:pt x="178" y="95"/>
                  <a:pt x="178" y="95"/>
                  <a:pt x="178" y="95"/>
                </a:cubicBezTo>
                <a:cubicBezTo>
                  <a:pt x="178" y="94"/>
                  <a:pt x="179" y="94"/>
                  <a:pt x="179" y="94"/>
                </a:cubicBezTo>
                <a:cubicBezTo>
                  <a:pt x="179" y="94"/>
                  <a:pt x="179" y="94"/>
                  <a:pt x="179" y="94"/>
                </a:cubicBezTo>
                <a:cubicBezTo>
                  <a:pt x="179" y="94"/>
                  <a:pt x="179" y="93"/>
                  <a:pt x="179" y="93"/>
                </a:cubicBezTo>
                <a:cubicBezTo>
                  <a:pt x="179" y="92"/>
                  <a:pt x="179" y="92"/>
                  <a:pt x="179" y="92"/>
                </a:cubicBezTo>
                <a:cubicBezTo>
                  <a:pt x="179" y="92"/>
                  <a:pt x="179" y="91"/>
                  <a:pt x="179" y="91"/>
                </a:cubicBezTo>
                <a:cubicBezTo>
                  <a:pt x="179" y="91"/>
                  <a:pt x="179" y="91"/>
                  <a:pt x="179" y="91"/>
                </a:cubicBezTo>
                <a:cubicBezTo>
                  <a:pt x="179" y="91"/>
                  <a:pt x="179" y="91"/>
                  <a:pt x="179" y="91"/>
                </a:cubicBezTo>
                <a:cubicBezTo>
                  <a:pt x="179" y="91"/>
                  <a:pt x="179" y="91"/>
                  <a:pt x="179" y="91"/>
                </a:cubicBezTo>
                <a:cubicBezTo>
                  <a:pt x="179" y="90"/>
                  <a:pt x="180" y="90"/>
                  <a:pt x="181" y="89"/>
                </a:cubicBezTo>
                <a:cubicBezTo>
                  <a:pt x="181" y="88"/>
                  <a:pt x="182" y="87"/>
                  <a:pt x="182" y="87"/>
                </a:cubicBezTo>
                <a:cubicBezTo>
                  <a:pt x="181" y="87"/>
                  <a:pt x="181" y="87"/>
                  <a:pt x="181" y="87"/>
                </a:cubicBezTo>
                <a:cubicBezTo>
                  <a:pt x="181" y="87"/>
                  <a:pt x="181" y="87"/>
                  <a:pt x="181" y="87"/>
                </a:cubicBezTo>
                <a:cubicBezTo>
                  <a:pt x="182" y="87"/>
                  <a:pt x="182" y="87"/>
                  <a:pt x="183" y="87"/>
                </a:cubicBezTo>
                <a:cubicBezTo>
                  <a:pt x="183" y="87"/>
                  <a:pt x="183" y="87"/>
                  <a:pt x="183" y="87"/>
                </a:cubicBezTo>
                <a:cubicBezTo>
                  <a:pt x="183" y="87"/>
                  <a:pt x="183" y="87"/>
                  <a:pt x="183" y="87"/>
                </a:cubicBezTo>
                <a:cubicBezTo>
                  <a:pt x="183" y="87"/>
                  <a:pt x="183" y="87"/>
                  <a:pt x="184" y="86"/>
                </a:cubicBezTo>
                <a:cubicBezTo>
                  <a:pt x="185" y="85"/>
                  <a:pt x="186" y="85"/>
                  <a:pt x="187" y="85"/>
                </a:cubicBezTo>
                <a:cubicBezTo>
                  <a:pt x="190" y="85"/>
                  <a:pt x="190" y="85"/>
                  <a:pt x="190" y="85"/>
                </a:cubicBezTo>
                <a:cubicBezTo>
                  <a:pt x="192" y="85"/>
                  <a:pt x="192" y="85"/>
                  <a:pt x="192" y="86"/>
                </a:cubicBezTo>
                <a:cubicBezTo>
                  <a:pt x="192" y="86"/>
                  <a:pt x="192" y="86"/>
                  <a:pt x="192" y="86"/>
                </a:cubicBezTo>
                <a:cubicBezTo>
                  <a:pt x="193" y="86"/>
                  <a:pt x="193" y="86"/>
                  <a:pt x="193" y="86"/>
                </a:cubicBezTo>
                <a:cubicBezTo>
                  <a:pt x="193" y="86"/>
                  <a:pt x="193" y="86"/>
                  <a:pt x="193" y="86"/>
                </a:cubicBezTo>
                <a:cubicBezTo>
                  <a:pt x="194" y="87"/>
                  <a:pt x="195" y="89"/>
                  <a:pt x="196" y="90"/>
                </a:cubicBezTo>
                <a:cubicBezTo>
                  <a:pt x="198" y="92"/>
                  <a:pt x="198" y="93"/>
                  <a:pt x="198" y="94"/>
                </a:cubicBezTo>
                <a:cubicBezTo>
                  <a:pt x="198" y="97"/>
                  <a:pt x="198" y="98"/>
                  <a:pt x="197" y="100"/>
                </a:cubicBezTo>
                <a:cubicBezTo>
                  <a:pt x="196" y="101"/>
                  <a:pt x="195" y="102"/>
                  <a:pt x="194" y="102"/>
                </a:cubicBezTo>
                <a:cubicBezTo>
                  <a:pt x="192" y="103"/>
                  <a:pt x="191" y="104"/>
                  <a:pt x="190" y="104"/>
                </a:cubicBezTo>
                <a:cubicBezTo>
                  <a:pt x="189" y="104"/>
                  <a:pt x="188" y="104"/>
                  <a:pt x="187" y="104"/>
                </a:cubicBezTo>
                <a:cubicBezTo>
                  <a:pt x="187" y="105"/>
                  <a:pt x="187" y="105"/>
                  <a:pt x="188" y="106"/>
                </a:cubicBezTo>
                <a:cubicBezTo>
                  <a:pt x="188" y="106"/>
                  <a:pt x="189" y="107"/>
                  <a:pt x="189" y="108"/>
                </a:cubicBezTo>
                <a:cubicBezTo>
                  <a:pt x="190" y="108"/>
                  <a:pt x="190" y="110"/>
                  <a:pt x="191" y="111"/>
                </a:cubicBezTo>
                <a:cubicBezTo>
                  <a:pt x="191" y="112"/>
                  <a:pt x="191" y="114"/>
                  <a:pt x="191" y="116"/>
                </a:cubicBezTo>
                <a:cubicBezTo>
                  <a:pt x="191" y="116"/>
                  <a:pt x="191" y="117"/>
                  <a:pt x="191" y="119"/>
                </a:cubicBezTo>
                <a:cubicBezTo>
                  <a:pt x="191" y="120"/>
                  <a:pt x="190" y="121"/>
                  <a:pt x="190" y="122"/>
                </a:cubicBezTo>
                <a:cubicBezTo>
                  <a:pt x="189" y="123"/>
                  <a:pt x="188" y="125"/>
                  <a:pt x="187" y="126"/>
                </a:cubicBezTo>
                <a:cubicBezTo>
                  <a:pt x="186" y="127"/>
                  <a:pt x="185" y="128"/>
                  <a:pt x="183" y="128"/>
                </a:cubicBezTo>
                <a:cubicBezTo>
                  <a:pt x="183" y="128"/>
                  <a:pt x="183" y="128"/>
                  <a:pt x="183" y="129"/>
                </a:cubicBezTo>
                <a:cubicBezTo>
                  <a:pt x="182" y="129"/>
                  <a:pt x="182" y="129"/>
                  <a:pt x="182" y="129"/>
                </a:cubicBezTo>
                <a:cubicBezTo>
                  <a:pt x="181" y="129"/>
                  <a:pt x="181" y="129"/>
                  <a:pt x="181" y="129"/>
                </a:cubicBezTo>
                <a:cubicBezTo>
                  <a:pt x="181" y="130"/>
                  <a:pt x="180" y="131"/>
                  <a:pt x="178" y="131"/>
                </a:cubicBezTo>
                <a:cubicBezTo>
                  <a:pt x="176" y="131"/>
                  <a:pt x="174" y="131"/>
                  <a:pt x="173" y="131"/>
                </a:cubicBezTo>
                <a:cubicBezTo>
                  <a:pt x="172" y="131"/>
                  <a:pt x="172" y="131"/>
                  <a:pt x="172" y="131"/>
                </a:cubicBezTo>
                <a:cubicBezTo>
                  <a:pt x="172" y="130"/>
                  <a:pt x="172" y="130"/>
                  <a:pt x="172" y="130"/>
                </a:cubicBezTo>
                <a:cubicBezTo>
                  <a:pt x="171" y="130"/>
                  <a:pt x="171" y="130"/>
                  <a:pt x="171" y="130"/>
                </a:cubicBezTo>
                <a:cubicBezTo>
                  <a:pt x="171" y="130"/>
                  <a:pt x="170" y="129"/>
                  <a:pt x="170" y="129"/>
                </a:cubicBezTo>
                <a:cubicBezTo>
                  <a:pt x="169" y="129"/>
                  <a:pt x="169" y="129"/>
                  <a:pt x="169" y="129"/>
                </a:cubicBezTo>
                <a:cubicBezTo>
                  <a:pt x="169" y="129"/>
                  <a:pt x="169" y="129"/>
                  <a:pt x="169" y="129"/>
                </a:cubicBezTo>
                <a:cubicBezTo>
                  <a:pt x="168" y="129"/>
                  <a:pt x="167" y="129"/>
                  <a:pt x="166" y="128"/>
                </a:cubicBezTo>
                <a:cubicBezTo>
                  <a:pt x="166" y="128"/>
                  <a:pt x="165" y="127"/>
                  <a:pt x="164" y="127"/>
                </a:cubicBezTo>
                <a:cubicBezTo>
                  <a:pt x="164" y="127"/>
                  <a:pt x="164" y="126"/>
                  <a:pt x="164" y="125"/>
                </a:cubicBezTo>
                <a:cubicBezTo>
                  <a:pt x="164" y="125"/>
                  <a:pt x="164" y="125"/>
                  <a:pt x="164" y="125"/>
                </a:cubicBezTo>
                <a:cubicBezTo>
                  <a:pt x="164" y="125"/>
                  <a:pt x="164" y="124"/>
                  <a:pt x="164" y="124"/>
                </a:cubicBezTo>
                <a:cubicBezTo>
                  <a:pt x="164" y="124"/>
                  <a:pt x="164" y="124"/>
                  <a:pt x="164" y="124"/>
                </a:cubicBezTo>
                <a:cubicBezTo>
                  <a:pt x="164" y="124"/>
                  <a:pt x="163" y="124"/>
                  <a:pt x="163" y="123"/>
                </a:cubicBezTo>
                <a:cubicBezTo>
                  <a:pt x="163" y="121"/>
                  <a:pt x="163" y="121"/>
                  <a:pt x="163" y="121"/>
                </a:cubicBezTo>
                <a:cubicBezTo>
                  <a:pt x="163" y="121"/>
                  <a:pt x="163" y="121"/>
                  <a:pt x="162" y="121"/>
                </a:cubicBezTo>
                <a:cubicBezTo>
                  <a:pt x="162" y="121"/>
                  <a:pt x="161" y="121"/>
                  <a:pt x="160" y="122"/>
                </a:cubicBezTo>
                <a:cubicBezTo>
                  <a:pt x="160" y="122"/>
                  <a:pt x="159" y="123"/>
                  <a:pt x="159" y="124"/>
                </a:cubicBezTo>
                <a:cubicBezTo>
                  <a:pt x="157" y="125"/>
                  <a:pt x="157" y="125"/>
                  <a:pt x="157" y="125"/>
                </a:cubicBezTo>
                <a:cubicBezTo>
                  <a:pt x="157" y="126"/>
                  <a:pt x="157" y="126"/>
                  <a:pt x="157" y="126"/>
                </a:cubicBezTo>
                <a:cubicBezTo>
                  <a:pt x="157" y="126"/>
                  <a:pt x="157" y="127"/>
                  <a:pt x="156" y="127"/>
                </a:cubicBezTo>
                <a:cubicBezTo>
                  <a:pt x="156" y="126"/>
                  <a:pt x="156" y="126"/>
                  <a:pt x="156" y="127"/>
                </a:cubicBezTo>
                <a:cubicBezTo>
                  <a:pt x="156" y="127"/>
                  <a:pt x="156" y="127"/>
                  <a:pt x="156" y="127"/>
                </a:cubicBezTo>
                <a:cubicBezTo>
                  <a:pt x="156" y="127"/>
                  <a:pt x="155" y="127"/>
                  <a:pt x="155" y="127"/>
                </a:cubicBezTo>
                <a:cubicBezTo>
                  <a:pt x="155" y="128"/>
                  <a:pt x="155" y="128"/>
                  <a:pt x="155" y="129"/>
                </a:cubicBezTo>
                <a:cubicBezTo>
                  <a:pt x="155" y="129"/>
                  <a:pt x="156" y="129"/>
                  <a:pt x="156" y="130"/>
                </a:cubicBezTo>
                <a:cubicBezTo>
                  <a:pt x="156" y="132"/>
                  <a:pt x="155" y="133"/>
                  <a:pt x="155" y="134"/>
                </a:cubicBezTo>
                <a:cubicBezTo>
                  <a:pt x="155" y="135"/>
                  <a:pt x="154" y="136"/>
                  <a:pt x="154" y="137"/>
                </a:cubicBezTo>
                <a:cubicBezTo>
                  <a:pt x="153" y="137"/>
                  <a:pt x="153" y="138"/>
                  <a:pt x="152" y="138"/>
                </a:cubicBezTo>
                <a:cubicBezTo>
                  <a:pt x="152" y="139"/>
                  <a:pt x="151" y="139"/>
                  <a:pt x="151" y="140"/>
                </a:cubicBezTo>
                <a:cubicBezTo>
                  <a:pt x="152" y="140"/>
                  <a:pt x="152" y="140"/>
                  <a:pt x="152" y="140"/>
                </a:cubicBezTo>
                <a:cubicBezTo>
                  <a:pt x="153" y="139"/>
                  <a:pt x="153" y="139"/>
                  <a:pt x="154" y="139"/>
                </a:cubicBezTo>
                <a:cubicBezTo>
                  <a:pt x="155" y="138"/>
                  <a:pt x="157" y="138"/>
                  <a:pt x="158" y="137"/>
                </a:cubicBezTo>
                <a:cubicBezTo>
                  <a:pt x="159" y="137"/>
                  <a:pt x="159" y="137"/>
                  <a:pt x="159" y="136"/>
                </a:cubicBezTo>
                <a:cubicBezTo>
                  <a:pt x="159" y="135"/>
                  <a:pt x="159" y="134"/>
                  <a:pt x="158" y="134"/>
                </a:cubicBezTo>
                <a:cubicBezTo>
                  <a:pt x="158" y="133"/>
                  <a:pt x="157" y="132"/>
                  <a:pt x="157" y="131"/>
                </a:cubicBezTo>
                <a:cubicBezTo>
                  <a:pt x="157" y="130"/>
                  <a:pt x="158" y="130"/>
                  <a:pt x="159" y="130"/>
                </a:cubicBezTo>
                <a:cubicBezTo>
                  <a:pt x="159" y="130"/>
                  <a:pt x="160" y="130"/>
                  <a:pt x="160" y="131"/>
                </a:cubicBezTo>
                <a:cubicBezTo>
                  <a:pt x="160" y="131"/>
                  <a:pt x="160" y="132"/>
                  <a:pt x="160" y="133"/>
                </a:cubicBezTo>
                <a:cubicBezTo>
                  <a:pt x="160" y="133"/>
                  <a:pt x="160" y="134"/>
                  <a:pt x="161" y="135"/>
                </a:cubicBezTo>
                <a:cubicBezTo>
                  <a:pt x="161" y="136"/>
                  <a:pt x="162" y="136"/>
                  <a:pt x="163" y="136"/>
                </a:cubicBezTo>
                <a:cubicBezTo>
                  <a:pt x="164" y="136"/>
                  <a:pt x="165" y="137"/>
                  <a:pt x="167" y="138"/>
                </a:cubicBezTo>
                <a:cubicBezTo>
                  <a:pt x="168" y="140"/>
                  <a:pt x="169" y="140"/>
                  <a:pt x="171" y="141"/>
                </a:cubicBezTo>
                <a:cubicBezTo>
                  <a:pt x="171" y="141"/>
                  <a:pt x="171" y="141"/>
                  <a:pt x="172" y="140"/>
                </a:cubicBezTo>
                <a:cubicBezTo>
                  <a:pt x="174" y="139"/>
                  <a:pt x="174" y="139"/>
                  <a:pt x="174" y="139"/>
                </a:cubicBezTo>
                <a:cubicBezTo>
                  <a:pt x="176" y="138"/>
                  <a:pt x="176" y="138"/>
                  <a:pt x="176" y="138"/>
                </a:cubicBezTo>
                <a:cubicBezTo>
                  <a:pt x="176" y="138"/>
                  <a:pt x="177" y="138"/>
                  <a:pt x="177" y="138"/>
                </a:cubicBezTo>
                <a:cubicBezTo>
                  <a:pt x="177" y="138"/>
                  <a:pt x="177" y="138"/>
                  <a:pt x="177" y="138"/>
                </a:cubicBezTo>
                <a:cubicBezTo>
                  <a:pt x="177" y="138"/>
                  <a:pt x="177" y="138"/>
                  <a:pt x="178" y="138"/>
                </a:cubicBezTo>
                <a:cubicBezTo>
                  <a:pt x="177" y="138"/>
                  <a:pt x="178" y="138"/>
                  <a:pt x="179" y="137"/>
                </a:cubicBezTo>
                <a:cubicBezTo>
                  <a:pt x="179" y="137"/>
                  <a:pt x="180" y="136"/>
                  <a:pt x="180" y="135"/>
                </a:cubicBezTo>
                <a:cubicBezTo>
                  <a:pt x="180" y="135"/>
                  <a:pt x="180" y="135"/>
                  <a:pt x="180" y="135"/>
                </a:cubicBezTo>
                <a:cubicBezTo>
                  <a:pt x="180" y="134"/>
                  <a:pt x="180" y="134"/>
                  <a:pt x="181" y="134"/>
                </a:cubicBezTo>
                <a:cubicBezTo>
                  <a:pt x="183" y="132"/>
                  <a:pt x="183" y="132"/>
                  <a:pt x="183" y="132"/>
                </a:cubicBezTo>
                <a:cubicBezTo>
                  <a:pt x="185" y="130"/>
                  <a:pt x="185" y="130"/>
                  <a:pt x="185" y="130"/>
                </a:cubicBezTo>
                <a:cubicBezTo>
                  <a:pt x="185" y="129"/>
                  <a:pt x="186" y="129"/>
                  <a:pt x="186" y="129"/>
                </a:cubicBezTo>
                <a:cubicBezTo>
                  <a:pt x="187" y="129"/>
                  <a:pt x="187" y="130"/>
                  <a:pt x="187" y="131"/>
                </a:cubicBezTo>
                <a:cubicBezTo>
                  <a:pt x="187" y="133"/>
                  <a:pt x="187" y="134"/>
                  <a:pt x="185" y="135"/>
                </a:cubicBezTo>
                <a:cubicBezTo>
                  <a:pt x="184" y="135"/>
                  <a:pt x="183" y="136"/>
                  <a:pt x="183" y="138"/>
                </a:cubicBezTo>
                <a:cubicBezTo>
                  <a:pt x="183" y="139"/>
                  <a:pt x="184" y="140"/>
                  <a:pt x="185" y="141"/>
                </a:cubicBezTo>
                <a:cubicBezTo>
                  <a:pt x="185" y="142"/>
                  <a:pt x="186" y="143"/>
                  <a:pt x="188" y="143"/>
                </a:cubicBezTo>
                <a:cubicBezTo>
                  <a:pt x="188" y="142"/>
                  <a:pt x="188" y="142"/>
                  <a:pt x="188" y="142"/>
                </a:cubicBezTo>
                <a:cubicBezTo>
                  <a:pt x="188" y="142"/>
                  <a:pt x="188" y="142"/>
                  <a:pt x="189" y="143"/>
                </a:cubicBezTo>
                <a:cubicBezTo>
                  <a:pt x="189" y="143"/>
                  <a:pt x="189" y="143"/>
                  <a:pt x="189" y="143"/>
                </a:cubicBezTo>
                <a:cubicBezTo>
                  <a:pt x="190" y="142"/>
                  <a:pt x="190" y="142"/>
                  <a:pt x="191" y="142"/>
                </a:cubicBezTo>
                <a:cubicBezTo>
                  <a:pt x="191" y="142"/>
                  <a:pt x="191" y="142"/>
                  <a:pt x="191" y="142"/>
                </a:cubicBezTo>
                <a:cubicBezTo>
                  <a:pt x="191" y="142"/>
                  <a:pt x="192" y="142"/>
                  <a:pt x="192" y="142"/>
                </a:cubicBezTo>
                <a:cubicBezTo>
                  <a:pt x="193" y="142"/>
                  <a:pt x="193" y="142"/>
                  <a:pt x="194" y="141"/>
                </a:cubicBezTo>
                <a:cubicBezTo>
                  <a:pt x="194" y="140"/>
                  <a:pt x="195" y="140"/>
                  <a:pt x="196" y="140"/>
                </a:cubicBezTo>
                <a:cubicBezTo>
                  <a:pt x="196" y="140"/>
                  <a:pt x="197" y="140"/>
                  <a:pt x="197" y="141"/>
                </a:cubicBezTo>
                <a:cubicBezTo>
                  <a:pt x="197" y="141"/>
                  <a:pt x="197" y="142"/>
                  <a:pt x="197" y="143"/>
                </a:cubicBezTo>
                <a:cubicBezTo>
                  <a:pt x="197" y="144"/>
                  <a:pt x="198" y="144"/>
                  <a:pt x="199" y="145"/>
                </a:cubicBezTo>
                <a:cubicBezTo>
                  <a:pt x="199" y="146"/>
                  <a:pt x="200" y="146"/>
                  <a:pt x="202" y="146"/>
                </a:cubicBezTo>
                <a:cubicBezTo>
                  <a:pt x="203" y="146"/>
                  <a:pt x="203" y="146"/>
                  <a:pt x="203" y="146"/>
                </a:cubicBezTo>
                <a:cubicBezTo>
                  <a:pt x="203" y="145"/>
                  <a:pt x="203" y="145"/>
                  <a:pt x="204" y="145"/>
                </a:cubicBezTo>
                <a:cubicBezTo>
                  <a:pt x="205" y="145"/>
                  <a:pt x="206" y="146"/>
                  <a:pt x="207" y="147"/>
                </a:cubicBezTo>
                <a:cubicBezTo>
                  <a:pt x="207" y="148"/>
                  <a:pt x="208" y="149"/>
                  <a:pt x="209" y="150"/>
                </a:cubicBezTo>
                <a:cubicBezTo>
                  <a:pt x="209" y="151"/>
                  <a:pt x="209" y="152"/>
                  <a:pt x="210" y="153"/>
                </a:cubicBezTo>
                <a:cubicBezTo>
                  <a:pt x="210" y="153"/>
                  <a:pt x="211" y="154"/>
                  <a:pt x="212" y="154"/>
                </a:cubicBezTo>
                <a:cubicBezTo>
                  <a:pt x="212" y="154"/>
                  <a:pt x="213" y="154"/>
                  <a:pt x="214" y="154"/>
                </a:cubicBezTo>
                <a:cubicBezTo>
                  <a:pt x="214" y="154"/>
                  <a:pt x="215" y="154"/>
                  <a:pt x="215" y="154"/>
                </a:cubicBezTo>
                <a:cubicBezTo>
                  <a:pt x="215" y="153"/>
                  <a:pt x="215" y="153"/>
                  <a:pt x="215" y="152"/>
                </a:cubicBezTo>
                <a:cubicBezTo>
                  <a:pt x="215" y="152"/>
                  <a:pt x="215" y="150"/>
                  <a:pt x="215" y="149"/>
                </a:cubicBezTo>
                <a:cubicBezTo>
                  <a:pt x="216" y="148"/>
                  <a:pt x="216" y="146"/>
                  <a:pt x="216" y="145"/>
                </a:cubicBezTo>
                <a:cubicBezTo>
                  <a:pt x="217" y="143"/>
                  <a:pt x="217" y="142"/>
                  <a:pt x="217" y="141"/>
                </a:cubicBezTo>
                <a:cubicBezTo>
                  <a:pt x="218" y="140"/>
                  <a:pt x="218" y="139"/>
                  <a:pt x="219" y="139"/>
                </a:cubicBezTo>
                <a:cubicBezTo>
                  <a:pt x="219" y="138"/>
                  <a:pt x="219" y="138"/>
                  <a:pt x="218" y="138"/>
                </a:cubicBezTo>
                <a:cubicBezTo>
                  <a:pt x="218" y="137"/>
                  <a:pt x="218" y="137"/>
                  <a:pt x="218" y="136"/>
                </a:cubicBezTo>
                <a:cubicBezTo>
                  <a:pt x="218" y="136"/>
                  <a:pt x="219" y="135"/>
                  <a:pt x="219" y="134"/>
                </a:cubicBezTo>
                <a:cubicBezTo>
                  <a:pt x="219" y="134"/>
                  <a:pt x="220" y="134"/>
                  <a:pt x="220" y="133"/>
                </a:cubicBezTo>
                <a:cubicBezTo>
                  <a:pt x="221" y="133"/>
                  <a:pt x="221" y="132"/>
                  <a:pt x="221" y="132"/>
                </a:cubicBezTo>
                <a:cubicBezTo>
                  <a:pt x="222" y="131"/>
                  <a:pt x="222" y="130"/>
                  <a:pt x="222" y="129"/>
                </a:cubicBezTo>
                <a:cubicBezTo>
                  <a:pt x="222" y="128"/>
                  <a:pt x="223" y="128"/>
                  <a:pt x="223" y="128"/>
                </a:cubicBezTo>
                <a:cubicBezTo>
                  <a:pt x="225" y="127"/>
                  <a:pt x="225" y="127"/>
                  <a:pt x="225" y="127"/>
                </a:cubicBezTo>
                <a:cubicBezTo>
                  <a:pt x="225" y="126"/>
                  <a:pt x="226" y="126"/>
                  <a:pt x="226" y="126"/>
                </a:cubicBezTo>
                <a:cubicBezTo>
                  <a:pt x="226" y="125"/>
                  <a:pt x="227" y="124"/>
                  <a:pt x="227" y="123"/>
                </a:cubicBezTo>
                <a:cubicBezTo>
                  <a:pt x="226" y="123"/>
                  <a:pt x="224" y="123"/>
                  <a:pt x="223" y="123"/>
                </a:cubicBezTo>
                <a:cubicBezTo>
                  <a:pt x="222" y="123"/>
                  <a:pt x="221" y="123"/>
                  <a:pt x="221" y="123"/>
                </a:cubicBezTo>
                <a:cubicBezTo>
                  <a:pt x="221" y="123"/>
                  <a:pt x="221" y="123"/>
                  <a:pt x="221" y="123"/>
                </a:cubicBezTo>
                <a:cubicBezTo>
                  <a:pt x="220" y="123"/>
                  <a:pt x="219" y="122"/>
                  <a:pt x="218" y="122"/>
                </a:cubicBezTo>
                <a:cubicBezTo>
                  <a:pt x="218" y="121"/>
                  <a:pt x="217" y="120"/>
                  <a:pt x="216" y="119"/>
                </a:cubicBezTo>
                <a:cubicBezTo>
                  <a:pt x="215" y="118"/>
                  <a:pt x="214" y="117"/>
                  <a:pt x="213" y="116"/>
                </a:cubicBezTo>
                <a:cubicBezTo>
                  <a:pt x="212" y="115"/>
                  <a:pt x="212" y="114"/>
                  <a:pt x="212" y="113"/>
                </a:cubicBezTo>
                <a:cubicBezTo>
                  <a:pt x="212" y="112"/>
                  <a:pt x="212" y="111"/>
                  <a:pt x="212" y="110"/>
                </a:cubicBezTo>
                <a:cubicBezTo>
                  <a:pt x="212" y="109"/>
                  <a:pt x="213" y="108"/>
                  <a:pt x="213" y="108"/>
                </a:cubicBezTo>
                <a:cubicBezTo>
                  <a:pt x="213" y="107"/>
                  <a:pt x="212" y="107"/>
                  <a:pt x="212" y="107"/>
                </a:cubicBezTo>
                <a:cubicBezTo>
                  <a:pt x="212" y="106"/>
                  <a:pt x="212" y="106"/>
                  <a:pt x="212" y="106"/>
                </a:cubicBezTo>
                <a:cubicBezTo>
                  <a:pt x="212" y="105"/>
                  <a:pt x="212" y="105"/>
                  <a:pt x="213" y="105"/>
                </a:cubicBezTo>
                <a:cubicBezTo>
                  <a:pt x="213" y="105"/>
                  <a:pt x="213" y="105"/>
                  <a:pt x="214" y="104"/>
                </a:cubicBezTo>
                <a:cubicBezTo>
                  <a:pt x="214" y="104"/>
                  <a:pt x="214" y="103"/>
                  <a:pt x="215" y="102"/>
                </a:cubicBezTo>
                <a:cubicBezTo>
                  <a:pt x="216" y="101"/>
                  <a:pt x="217" y="101"/>
                  <a:pt x="218" y="100"/>
                </a:cubicBezTo>
                <a:cubicBezTo>
                  <a:pt x="220" y="99"/>
                  <a:pt x="221" y="99"/>
                  <a:pt x="224" y="99"/>
                </a:cubicBezTo>
                <a:cubicBezTo>
                  <a:pt x="225" y="99"/>
                  <a:pt x="226" y="99"/>
                  <a:pt x="226" y="99"/>
                </a:cubicBezTo>
                <a:cubicBezTo>
                  <a:pt x="226" y="99"/>
                  <a:pt x="226" y="99"/>
                  <a:pt x="227" y="99"/>
                </a:cubicBezTo>
                <a:cubicBezTo>
                  <a:pt x="227" y="99"/>
                  <a:pt x="227" y="99"/>
                  <a:pt x="228" y="99"/>
                </a:cubicBezTo>
                <a:cubicBezTo>
                  <a:pt x="228" y="99"/>
                  <a:pt x="228" y="99"/>
                  <a:pt x="228" y="99"/>
                </a:cubicBezTo>
                <a:cubicBezTo>
                  <a:pt x="229" y="100"/>
                  <a:pt x="230" y="100"/>
                  <a:pt x="231" y="101"/>
                </a:cubicBezTo>
                <a:cubicBezTo>
                  <a:pt x="232" y="101"/>
                  <a:pt x="233" y="102"/>
                  <a:pt x="233" y="102"/>
                </a:cubicBezTo>
                <a:cubicBezTo>
                  <a:pt x="234" y="103"/>
                  <a:pt x="234" y="104"/>
                  <a:pt x="234" y="104"/>
                </a:cubicBezTo>
                <a:cubicBezTo>
                  <a:pt x="234" y="105"/>
                  <a:pt x="235" y="106"/>
                  <a:pt x="235" y="107"/>
                </a:cubicBezTo>
                <a:cubicBezTo>
                  <a:pt x="236" y="108"/>
                  <a:pt x="236" y="108"/>
                  <a:pt x="237" y="108"/>
                </a:cubicBezTo>
                <a:cubicBezTo>
                  <a:pt x="236" y="110"/>
                  <a:pt x="236" y="111"/>
                  <a:pt x="236" y="112"/>
                </a:cubicBezTo>
                <a:cubicBezTo>
                  <a:pt x="236" y="113"/>
                  <a:pt x="237" y="114"/>
                  <a:pt x="238" y="116"/>
                </a:cubicBezTo>
                <a:cubicBezTo>
                  <a:pt x="239" y="117"/>
                  <a:pt x="240" y="118"/>
                  <a:pt x="241" y="118"/>
                </a:cubicBezTo>
                <a:cubicBezTo>
                  <a:pt x="242" y="118"/>
                  <a:pt x="242" y="117"/>
                  <a:pt x="243" y="117"/>
                </a:cubicBezTo>
                <a:cubicBezTo>
                  <a:pt x="243" y="116"/>
                  <a:pt x="244" y="115"/>
                  <a:pt x="244" y="115"/>
                </a:cubicBezTo>
                <a:cubicBezTo>
                  <a:pt x="244" y="114"/>
                  <a:pt x="244" y="113"/>
                  <a:pt x="244" y="112"/>
                </a:cubicBezTo>
                <a:cubicBezTo>
                  <a:pt x="245" y="112"/>
                  <a:pt x="245" y="112"/>
                  <a:pt x="245" y="112"/>
                </a:cubicBezTo>
                <a:cubicBezTo>
                  <a:pt x="246" y="112"/>
                  <a:pt x="247" y="112"/>
                  <a:pt x="247" y="112"/>
                </a:cubicBezTo>
                <a:cubicBezTo>
                  <a:pt x="248" y="113"/>
                  <a:pt x="248" y="113"/>
                  <a:pt x="248" y="113"/>
                </a:cubicBezTo>
                <a:cubicBezTo>
                  <a:pt x="248" y="114"/>
                  <a:pt x="249" y="114"/>
                  <a:pt x="249" y="115"/>
                </a:cubicBezTo>
                <a:cubicBezTo>
                  <a:pt x="249" y="115"/>
                  <a:pt x="250" y="115"/>
                  <a:pt x="251" y="115"/>
                </a:cubicBezTo>
                <a:cubicBezTo>
                  <a:pt x="251" y="115"/>
                  <a:pt x="252" y="115"/>
                  <a:pt x="252" y="115"/>
                </a:cubicBezTo>
                <a:cubicBezTo>
                  <a:pt x="253" y="115"/>
                  <a:pt x="254" y="115"/>
                  <a:pt x="255" y="114"/>
                </a:cubicBezTo>
                <a:cubicBezTo>
                  <a:pt x="256" y="114"/>
                  <a:pt x="256" y="113"/>
                  <a:pt x="257" y="113"/>
                </a:cubicBezTo>
                <a:cubicBezTo>
                  <a:pt x="257" y="112"/>
                  <a:pt x="258" y="111"/>
                  <a:pt x="258" y="109"/>
                </a:cubicBezTo>
                <a:cubicBezTo>
                  <a:pt x="258" y="109"/>
                  <a:pt x="258" y="108"/>
                  <a:pt x="258" y="108"/>
                </a:cubicBezTo>
                <a:cubicBezTo>
                  <a:pt x="258" y="108"/>
                  <a:pt x="258" y="107"/>
                  <a:pt x="258" y="107"/>
                </a:cubicBezTo>
                <a:cubicBezTo>
                  <a:pt x="258" y="106"/>
                  <a:pt x="258" y="106"/>
                  <a:pt x="258" y="106"/>
                </a:cubicBezTo>
                <a:cubicBezTo>
                  <a:pt x="258" y="106"/>
                  <a:pt x="258" y="106"/>
                  <a:pt x="258" y="106"/>
                </a:cubicBezTo>
                <a:cubicBezTo>
                  <a:pt x="258" y="105"/>
                  <a:pt x="258" y="105"/>
                  <a:pt x="258" y="105"/>
                </a:cubicBezTo>
                <a:cubicBezTo>
                  <a:pt x="258" y="104"/>
                  <a:pt x="259" y="103"/>
                  <a:pt x="260" y="102"/>
                </a:cubicBezTo>
                <a:cubicBezTo>
                  <a:pt x="262" y="101"/>
                  <a:pt x="263" y="101"/>
                  <a:pt x="265" y="101"/>
                </a:cubicBezTo>
                <a:cubicBezTo>
                  <a:pt x="266" y="101"/>
                  <a:pt x="268" y="101"/>
                  <a:pt x="269" y="102"/>
                </a:cubicBezTo>
                <a:cubicBezTo>
                  <a:pt x="271" y="103"/>
                  <a:pt x="271" y="104"/>
                  <a:pt x="271" y="105"/>
                </a:cubicBezTo>
                <a:cubicBezTo>
                  <a:pt x="271" y="106"/>
                  <a:pt x="272" y="106"/>
                  <a:pt x="272" y="106"/>
                </a:cubicBezTo>
                <a:cubicBezTo>
                  <a:pt x="272" y="106"/>
                  <a:pt x="272" y="106"/>
                  <a:pt x="272" y="106"/>
                </a:cubicBezTo>
                <a:cubicBezTo>
                  <a:pt x="272" y="106"/>
                  <a:pt x="272" y="106"/>
                  <a:pt x="272" y="106"/>
                </a:cubicBezTo>
                <a:cubicBezTo>
                  <a:pt x="272" y="106"/>
                  <a:pt x="272" y="106"/>
                  <a:pt x="272" y="106"/>
                </a:cubicBezTo>
                <a:cubicBezTo>
                  <a:pt x="272" y="106"/>
                  <a:pt x="272" y="106"/>
                  <a:pt x="272" y="107"/>
                </a:cubicBezTo>
                <a:cubicBezTo>
                  <a:pt x="272" y="108"/>
                  <a:pt x="272" y="110"/>
                  <a:pt x="271" y="111"/>
                </a:cubicBezTo>
                <a:cubicBezTo>
                  <a:pt x="271" y="112"/>
                  <a:pt x="270" y="112"/>
                  <a:pt x="270" y="113"/>
                </a:cubicBezTo>
                <a:cubicBezTo>
                  <a:pt x="269" y="113"/>
                  <a:pt x="268" y="113"/>
                  <a:pt x="268" y="114"/>
                </a:cubicBezTo>
                <a:cubicBezTo>
                  <a:pt x="267" y="114"/>
                  <a:pt x="267" y="114"/>
                  <a:pt x="267" y="115"/>
                </a:cubicBezTo>
                <a:cubicBezTo>
                  <a:pt x="267" y="115"/>
                  <a:pt x="268" y="116"/>
                  <a:pt x="269" y="116"/>
                </a:cubicBezTo>
                <a:cubicBezTo>
                  <a:pt x="269" y="117"/>
                  <a:pt x="270" y="117"/>
                  <a:pt x="271" y="117"/>
                </a:cubicBezTo>
                <a:cubicBezTo>
                  <a:pt x="271" y="117"/>
                  <a:pt x="272" y="117"/>
                  <a:pt x="273" y="116"/>
                </a:cubicBezTo>
                <a:cubicBezTo>
                  <a:pt x="274" y="115"/>
                  <a:pt x="275" y="115"/>
                  <a:pt x="275" y="115"/>
                </a:cubicBezTo>
                <a:cubicBezTo>
                  <a:pt x="276" y="115"/>
                  <a:pt x="276" y="115"/>
                  <a:pt x="277" y="116"/>
                </a:cubicBezTo>
                <a:cubicBezTo>
                  <a:pt x="277" y="118"/>
                  <a:pt x="277" y="118"/>
                  <a:pt x="277" y="118"/>
                </a:cubicBezTo>
                <a:cubicBezTo>
                  <a:pt x="277" y="118"/>
                  <a:pt x="277" y="119"/>
                  <a:pt x="278" y="120"/>
                </a:cubicBezTo>
                <a:cubicBezTo>
                  <a:pt x="278" y="120"/>
                  <a:pt x="278" y="121"/>
                  <a:pt x="279" y="121"/>
                </a:cubicBezTo>
                <a:cubicBezTo>
                  <a:pt x="280" y="121"/>
                  <a:pt x="281" y="120"/>
                  <a:pt x="282" y="120"/>
                </a:cubicBezTo>
                <a:cubicBezTo>
                  <a:pt x="283" y="119"/>
                  <a:pt x="284" y="119"/>
                  <a:pt x="285" y="119"/>
                </a:cubicBezTo>
                <a:cubicBezTo>
                  <a:pt x="285" y="119"/>
                  <a:pt x="286" y="120"/>
                  <a:pt x="286" y="121"/>
                </a:cubicBezTo>
                <a:cubicBezTo>
                  <a:pt x="286" y="121"/>
                  <a:pt x="286" y="122"/>
                  <a:pt x="285" y="123"/>
                </a:cubicBezTo>
                <a:cubicBezTo>
                  <a:pt x="285" y="124"/>
                  <a:pt x="284" y="124"/>
                  <a:pt x="284" y="125"/>
                </a:cubicBezTo>
                <a:cubicBezTo>
                  <a:pt x="284" y="125"/>
                  <a:pt x="285" y="125"/>
                  <a:pt x="285" y="126"/>
                </a:cubicBezTo>
                <a:cubicBezTo>
                  <a:pt x="285" y="126"/>
                  <a:pt x="285" y="126"/>
                  <a:pt x="285" y="126"/>
                </a:cubicBezTo>
                <a:cubicBezTo>
                  <a:pt x="285" y="126"/>
                  <a:pt x="285" y="126"/>
                  <a:pt x="285" y="126"/>
                </a:cubicBezTo>
                <a:cubicBezTo>
                  <a:pt x="285" y="126"/>
                  <a:pt x="285" y="126"/>
                  <a:pt x="285" y="126"/>
                </a:cubicBezTo>
                <a:cubicBezTo>
                  <a:pt x="285" y="126"/>
                  <a:pt x="286" y="127"/>
                  <a:pt x="287" y="127"/>
                </a:cubicBezTo>
                <a:cubicBezTo>
                  <a:pt x="288" y="128"/>
                  <a:pt x="289" y="128"/>
                  <a:pt x="290" y="129"/>
                </a:cubicBezTo>
                <a:cubicBezTo>
                  <a:pt x="291" y="130"/>
                  <a:pt x="292" y="130"/>
                  <a:pt x="293" y="131"/>
                </a:cubicBezTo>
                <a:cubicBezTo>
                  <a:pt x="294" y="132"/>
                  <a:pt x="294" y="132"/>
                  <a:pt x="294" y="132"/>
                </a:cubicBezTo>
                <a:cubicBezTo>
                  <a:pt x="294" y="132"/>
                  <a:pt x="294" y="132"/>
                  <a:pt x="294" y="132"/>
                </a:cubicBezTo>
                <a:cubicBezTo>
                  <a:pt x="294" y="132"/>
                  <a:pt x="294" y="133"/>
                  <a:pt x="294" y="133"/>
                </a:cubicBezTo>
                <a:cubicBezTo>
                  <a:pt x="294" y="133"/>
                  <a:pt x="294" y="134"/>
                  <a:pt x="295" y="134"/>
                </a:cubicBezTo>
                <a:cubicBezTo>
                  <a:pt x="295" y="134"/>
                  <a:pt x="296" y="134"/>
                  <a:pt x="296" y="135"/>
                </a:cubicBezTo>
                <a:cubicBezTo>
                  <a:pt x="297" y="135"/>
                  <a:pt x="297" y="135"/>
                  <a:pt x="298" y="136"/>
                </a:cubicBezTo>
                <a:cubicBezTo>
                  <a:pt x="298" y="137"/>
                  <a:pt x="299" y="138"/>
                  <a:pt x="299" y="140"/>
                </a:cubicBezTo>
                <a:cubicBezTo>
                  <a:pt x="298" y="141"/>
                  <a:pt x="298" y="142"/>
                  <a:pt x="297" y="142"/>
                </a:cubicBezTo>
                <a:cubicBezTo>
                  <a:pt x="297" y="143"/>
                  <a:pt x="297" y="144"/>
                  <a:pt x="298" y="144"/>
                </a:cubicBezTo>
                <a:cubicBezTo>
                  <a:pt x="298" y="145"/>
                  <a:pt x="298" y="146"/>
                  <a:pt x="298" y="147"/>
                </a:cubicBezTo>
                <a:cubicBezTo>
                  <a:pt x="298" y="148"/>
                  <a:pt x="298" y="149"/>
                  <a:pt x="298" y="150"/>
                </a:cubicBezTo>
                <a:cubicBezTo>
                  <a:pt x="299" y="150"/>
                  <a:pt x="299" y="151"/>
                  <a:pt x="299" y="151"/>
                </a:cubicBezTo>
                <a:cubicBezTo>
                  <a:pt x="300" y="151"/>
                  <a:pt x="301" y="151"/>
                  <a:pt x="301" y="151"/>
                </a:cubicBezTo>
                <a:cubicBezTo>
                  <a:pt x="301" y="152"/>
                  <a:pt x="301" y="152"/>
                  <a:pt x="301" y="153"/>
                </a:cubicBezTo>
                <a:cubicBezTo>
                  <a:pt x="301" y="154"/>
                  <a:pt x="301" y="155"/>
                  <a:pt x="301" y="154"/>
                </a:cubicBezTo>
                <a:cubicBezTo>
                  <a:pt x="300" y="154"/>
                  <a:pt x="300" y="154"/>
                  <a:pt x="299" y="155"/>
                </a:cubicBezTo>
                <a:close/>
                <a:moveTo>
                  <a:pt x="75" y="198"/>
                </a:moveTo>
                <a:cubicBezTo>
                  <a:pt x="76" y="198"/>
                  <a:pt x="77" y="198"/>
                  <a:pt x="77" y="200"/>
                </a:cubicBezTo>
                <a:cubicBezTo>
                  <a:pt x="77" y="201"/>
                  <a:pt x="76" y="201"/>
                  <a:pt x="75" y="201"/>
                </a:cubicBezTo>
                <a:cubicBezTo>
                  <a:pt x="75" y="201"/>
                  <a:pt x="74" y="201"/>
                  <a:pt x="74" y="200"/>
                </a:cubicBezTo>
                <a:cubicBezTo>
                  <a:pt x="74" y="200"/>
                  <a:pt x="73" y="199"/>
                  <a:pt x="73" y="199"/>
                </a:cubicBezTo>
                <a:cubicBezTo>
                  <a:pt x="73" y="198"/>
                  <a:pt x="73" y="198"/>
                  <a:pt x="73" y="198"/>
                </a:cubicBezTo>
                <a:cubicBezTo>
                  <a:pt x="74" y="198"/>
                  <a:pt x="74" y="198"/>
                  <a:pt x="75" y="198"/>
                </a:cubicBezTo>
                <a:close/>
                <a:moveTo>
                  <a:pt x="49" y="79"/>
                </a:moveTo>
                <a:cubicBezTo>
                  <a:pt x="49" y="79"/>
                  <a:pt x="48" y="79"/>
                  <a:pt x="48" y="79"/>
                </a:cubicBezTo>
                <a:cubicBezTo>
                  <a:pt x="48" y="79"/>
                  <a:pt x="48" y="79"/>
                  <a:pt x="48" y="79"/>
                </a:cubicBezTo>
                <a:cubicBezTo>
                  <a:pt x="48" y="79"/>
                  <a:pt x="48" y="79"/>
                  <a:pt x="48" y="79"/>
                </a:cubicBezTo>
                <a:cubicBezTo>
                  <a:pt x="48" y="79"/>
                  <a:pt x="47" y="79"/>
                  <a:pt x="47" y="80"/>
                </a:cubicBezTo>
                <a:cubicBezTo>
                  <a:pt x="47" y="80"/>
                  <a:pt x="46" y="79"/>
                  <a:pt x="45" y="79"/>
                </a:cubicBezTo>
                <a:cubicBezTo>
                  <a:pt x="44" y="79"/>
                  <a:pt x="44" y="79"/>
                  <a:pt x="43" y="79"/>
                </a:cubicBezTo>
                <a:cubicBezTo>
                  <a:pt x="43" y="79"/>
                  <a:pt x="43" y="79"/>
                  <a:pt x="43" y="80"/>
                </a:cubicBezTo>
                <a:cubicBezTo>
                  <a:pt x="42" y="80"/>
                  <a:pt x="42" y="80"/>
                  <a:pt x="42" y="80"/>
                </a:cubicBezTo>
                <a:cubicBezTo>
                  <a:pt x="42" y="80"/>
                  <a:pt x="42" y="79"/>
                  <a:pt x="42" y="79"/>
                </a:cubicBezTo>
                <a:cubicBezTo>
                  <a:pt x="42" y="79"/>
                  <a:pt x="42" y="79"/>
                  <a:pt x="42" y="79"/>
                </a:cubicBezTo>
                <a:cubicBezTo>
                  <a:pt x="41" y="78"/>
                  <a:pt x="39" y="78"/>
                  <a:pt x="38" y="78"/>
                </a:cubicBezTo>
                <a:cubicBezTo>
                  <a:pt x="37" y="77"/>
                  <a:pt x="36" y="76"/>
                  <a:pt x="34" y="76"/>
                </a:cubicBezTo>
                <a:cubicBezTo>
                  <a:pt x="30" y="76"/>
                  <a:pt x="27" y="75"/>
                  <a:pt x="25" y="74"/>
                </a:cubicBezTo>
                <a:cubicBezTo>
                  <a:pt x="23" y="72"/>
                  <a:pt x="22" y="70"/>
                  <a:pt x="21" y="68"/>
                </a:cubicBezTo>
                <a:cubicBezTo>
                  <a:pt x="21" y="68"/>
                  <a:pt x="21" y="68"/>
                  <a:pt x="21" y="68"/>
                </a:cubicBezTo>
                <a:cubicBezTo>
                  <a:pt x="20" y="66"/>
                  <a:pt x="19" y="65"/>
                  <a:pt x="19" y="64"/>
                </a:cubicBezTo>
                <a:cubicBezTo>
                  <a:pt x="19" y="62"/>
                  <a:pt x="19" y="61"/>
                  <a:pt x="19" y="61"/>
                </a:cubicBezTo>
                <a:cubicBezTo>
                  <a:pt x="19" y="61"/>
                  <a:pt x="19" y="61"/>
                  <a:pt x="19" y="61"/>
                </a:cubicBezTo>
                <a:cubicBezTo>
                  <a:pt x="19" y="60"/>
                  <a:pt x="19" y="60"/>
                  <a:pt x="19" y="60"/>
                </a:cubicBezTo>
                <a:cubicBezTo>
                  <a:pt x="19" y="60"/>
                  <a:pt x="18" y="60"/>
                  <a:pt x="18" y="60"/>
                </a:cubicBezTo>
                <a:cubicBezTo>
                  <a:pt x="18" y="59"/>
                  <a:pt x="18" y="59"/>
                  <a:pt x="18" y="59"/>
                </a:cubicBezTo>
                <a:cubicBezTo>
                  <a:pt x="17" y="58"/>
                  <a:pt x="17" y="58"/>
                  <a:pt x="17" y="58"/>
                </a:cubicBezTo>
                <a:cubicBezTo>
                  <a:pt x="17" y="56"/>
                  <a:pt x="17" y="56"/>
                  <a:pt x="17" y="56"/>
                </a:cubicBezTo>
                <a:cubicBezTo>
                  <a:pt x="17" y="56"/>
                  <a:pt x="17" y="55"/>
                  <a:pt x="16" y="54"/>
                </a:cubicBezTo>
                <a:cubicBezTo>
                  <a:pt x="15" y="53"/>
                  <a:pt x="14" y="52"/>
                  <a:pt x="13" y="50"/>
                </a:cubicBezTo>
                <a:cubicBezTo>
                  <a:pt x="13" y="50"/>
                  <a:pt x="12" y="49"/>
                  <a:pt x="11" y="48"/>
                </a:cubicBezTo>
                <a:cubicBezTo>
                  <a:pt x="10" y="47"/>
                  <a:pt x="10" y="46"/>
                  <a:pt x="9" y="45"/>
                </a:cubicBezTo>
                <a:cubicBezTo>
                  <a:pt x="8" y="43"/>
                  <a:pt x="7" y="42"/>
                  <a:pt x="6" y="41"/>
                </a:cubicBezTo>
                <a:cubicBezTo>
                  <a:pt x="6" y="39"/>
                  <a:pt x="6" y="38"/>
                  <a:pt x="6" y="38"/>
                </a:cubicBezTo>
                <a:cubicBezTo>
                  <a:pt x="6" y="37"/>
                  <a:pt x="6" y="37"/>
                  <a:pt x="6" y="37"/>
                </a:cubicBezTo>
                <a:cubicBezTo>
                  <a:pt x="6" y="37"/>
                  <a:pt x="6" y="37"/>
                  <a:pt x="6" y="37"/>
                </a:cubicBezTo>
                <a:cubicBezTo>
                  <a:pt x="5" y="37"/>
                  <a:pt x="5" y="37"/>
                  <a:pt x="4" y="36"/>
                </a:cubicBezTo>
                <a:cubicBezTo>
                  <a:pt x="4" y="35"/>
                  <a:pt x="4" y="34"/>
                  <a:pt x="4" y="33"/>
                </a:cubicBezTo>
                <a:cubicBezTo>
                  <a:pt x="2" y="30"/>
                  <a:pt x="2" y="30"/>
                  <a:pt x="2" y="30"/>
                </a:cubicBezTo>
                <a:cubicBezTo>
                  <a:pt x="2" y="29"/>
                  <a:pt x="1" y="28"/>
                  <a:pt x="1" y="27"/>
                </a:cubicBezTo>
                <a:cubicBezTo>
                  <a:pt x="1" y="26"/>
                  <a:pt x="0" y="25"/>
                  <a:pt x="0" y="25"/>
                </a:cubicBezTo>
                <a:cubicBezTo>
                  <a:pt x="0" y="23"/>
                  <a:pt x="1" y="22"/>
                  <a:pt x="2" y="20"/>
                </a:cubicBezTo>
                <a:cubicBezTo>
                  <a:pt x="3" y="18"/>
                  <a:pt x="5" y="18"/>
                  <a:pt x="8" y="18"/>
                </a:cubicBezTo>
                <a:cubicBezTo>
                  <a:pt x="9" y="18"/>
                  <a:pt x="11" y="18"/>
                  <a:pt x="12" y="19"/>
                </a:cubicBezTo>
                <a:cubicBezTo>
                  <a:pt x="13" y="20"/>
                  <a:pt x="14" y="20"/>
                  <a:pt x="14" y="21"/>
                </a:cubicBezTo>
                <a:cubicBezTo>
                  <a:pt x="15" y="22"/>
                  <a:pt x="16" y="23"/>
                  <a:pt x="16" y="24"/>
                </a:cubicBezTo>
                <a:cubicBezTo>
                  <a:pt x="16" y="25"/>
                  <a:pt x="17" y="25"/>
                  <a:pt x="17" y="25"/>
                </a:cubicBezTo>
                <a:cubicBezTo>
                  <a:pt x="17" y="25"/>
                  <a:pt x="17" y="26"/>
                  <a:pt x="18" y="28"/>
                </a:cubicBezTo>
                <a:cubicBezTo>
                  <a:pt x="18" y="29"/>
                  <a:pt x="19" y="30"/>
                  <a:pt x="19" y="31"/>
                </a:cubicBezTo>
                <a:cubicBezTo>
                  <a:pt x="19" y="31"/>
                  <a:pt x="19" y="31"/>
                  <a:pt x="19" y="31"/>
                </a:cubicBezTo>
                <a:cubicBezTo>
                  <a:pt x="19" y="31"/>
                  <a:pt x="19" y="32"/>
                  <a:pt x="20" y="33"/>
                </a:cubicBezTo>
                <a:cubicBezTo>
                  <a:pt x="21" y="34"/>
                  <a:pt x="22" y="36"/>
                  <a:pt x="23" y="39"/>
                </a:cubicBezTo>
                <a:cubicBezTo>
                  <a:pt x="23" y="40"/>
                  <a:pt x="23" y="40"/>
                  <a:pt x="24" y="40"/>
                </a:cubicBezTo>
                <a:cubicBezTo>
                  <a:pt x="24" y="40"/>
                  <a:pt x="24" y="40"/>
                  <a:pt x="24" y="40"/>
                </a:cubicBezTo>
                <a:cubicBezTo>
                  <a:pt x="24" y="42"/>
                  <a:pt x="25" y="42"/>
                  <a:pt x="25" y="43"/>
                </a:cubicBezTo>
                <a:cubicBezTo>
                  <a:pt x="26" y="43"/>
                  <a:pt x="27" y="44"/>
                  <a:pt x="28" y="44"/>
                </a:cubicBezTo>
                <a:cubicBezTo>
                  <a:pt x="29" y="45"/>
                  <a:pt x="30" y="45"/>
                  <a:pt x="31" y="46"/>
                </a:cubicBezTo>
                <a:cubicBezTo>
                  <a:pt x="32" y="46"/>
                  <a:pt x="32" y="48"/>
                  <a:pt x="33" y="49"/>
                </a:cubicBezTo>
                <a:cubicBezTo>
                  <a:pt x="34" y="49"/>
                  <a:pt x="34" y="49"/>
                  <a:pt x="34" y="49"/>
                </a:cubicBezTo>
                <a:cubicBezTo>
                  <a:pt x="34" y="49"/>
                  <a:pt x="34" y="49"/>
                  <a:pt x="34" y="49"/>
                </a:cubicBezTo>
                <a:cubicBezTo>
                  <a:pt x="34" y="49"/>
                  <a:pt x="34" y="50"/>
                  <a:pt x="34" y="50"/>
                </a:cubicBezTo>
                <a:cubicBezTo>
                  <a:pt x="34" y="50"/>
                  <a:pt x="34" y="50"/>
                  <a:pt x="34" y="51"/>
                </a:cubicBezTo>
                <a:cubicBezTo>
                  <a:pt x="35" y="51"/>
                  <a:pt x="35" y="51"/>
                  <a:pt x="35" y="52"/>
                </a:cubicBezTo>
                <a:cubicBezTo>
                  <a:pt x="37" y="54"/>
                  <a:pt x="37" y="54"/>
                  <a:pt x="37" y="54"/>
                </a:cubicBezTo>
                <a:cubicBezTo>
                  <a:pt x="37" y="55"/>
                  <a:pt x="38" y="56"/>
                  <a:pt x="39" y="57"/>
                </a:cubicBezTo>
                <a:cubicBezTo>
                  <a:pt x="40" y="58"/>
                  <a:pt x="41" y="58"/>
                  <a:pt x="42" y="59"/>
                </a:cubicBezTo>
                <a:cubicBezTo>
                  <a:pt x="42" y="60"/>
                  <a:pt x="43" y="60"/>
                  <a:pt x="45" y="60"/>
                </a:cubicBezTo>
                <a:cubicBezTo>
                  <a:pt x="45" y="60"/>
                  <a:pt x="45" y="61"/>
                  <a:pt x="46" y="62"/>
                </a:cubicBezTo>
                <a:cubicBezTo>
                  <a:pt x="48" y="62"/>
                  <a:pt x="48" y="63"/>
                  <a:pt x="48" y="64"/>
                </a:cubicBezTo>
                <a:cubicBezTo>
                  <a:pt x="48" y="65"/>
                  <a:pt x="49" y="65"/>
                  <a:pt x="49" y="65"/>
                </a:cubicBezTo>
                <a:cubicBezTo>
                  <a:pt x="51" y="67"/>
                  <a:pt x="51" y="67"/>
                  <a:pt x="51" y="67"/>
                </a:cubicBezTo>
                <a:cubicBezTo>
                  <a:pt x="51" y="67"/>
                  <a:pt x="52" y="68"/>
                  <a:pt x="52" y="69"/>
                </a:cubicBezTo>
                <a:cubicBezTo>
                  <a:pt x="53" y="70"/>
                  <a:pt x="53" y="71"/>
                  <a:pt x="53" y="73"/>
                </a:cubicBezTo>
                <a:cubicBezTo>
                  <a:pt x="53" y="75"/>
                  <a:pt x="53" y="76"/>
                  <a:pt x="52" y="76"/>
                </a:cubicBezTo>
                <a:cubicBezTo>
                  <a:pt x="52" y="77"/>
                  <a:pt x="51" y="78"/>
                  <a:pt x="49" y="79"/>
                </a:cubicBezTo>
                <a:close/>
                <a:moveTo>
                  <a:pt x="61" y="147"/>
                </a:moveTo>
                <a:cubicBezTo>
                  <a:pt x="62" y="148"/>
                  <a:pt x="62" y="149"/>
                  <a:pt x="62" y="150"/>
                </a:cubicBezTo>
                <a:cubicBezTo>
                  <a:pt x="62" y="151"/>
                  <a:pt x="61" y="152"/>
                  <a:pt x="59" y="152"/>
                </a:cubicBezTo>
                <a:cubicBezTo>
                  <a:pt x="59" y="152"/>
                  <a:pt x="58" y="152"/>
                  <a:pt x="57" y="152"/>
                </a:cubicBezTo>
                <a:cubicBezTo>
                  <a:pt x="55" y="152"/>
                  <a:pt x="55" y="151"/>
                  <a:pt x="55" y="150"/>
                </a:cubicBezTo>
                <a:cubicBezTo>
                  <a:pt x="55" y="149"/>
                  <a:pt x="55" y="148"/>
                  <a:pt x="57" y="148"/>
                </a:cubicBezTo>
                <a:cubicBezTo>
                  <a:pt x="58" y="147"/>
                  <a:pt x="59" y="147"/>
                  <a:pt x="60" y="147"/>
                </a:cubicBezTo>
                <a:cubicBezTo>
                  <a:pt x="61" y="147"/>
                  <a:pt x="61" y="147"/>
                  <a:pt x="61" y="147"/>
                </a:cubicBezTo>
                <a:close/>
                <a:moveTo>
                  <a:pt x="61" y="182"/>
                </a:moveTo>
                <a:cubicBezTo>
                  <a:pt x="62" y="182"/>
                  <a:pt x="62" y="183"/>
                  <a:pt x="62" y="183"/>
                </a:cubicBezTo>
                <a:cubicBezTo>
                  <a:pt x="62" y="184"/>
                  <a:pt x="62" y="184"/>
                  <a:pt x="62" y="185"/>
                </a:cubicBezTo>
                <a:cubicBezTo>
                  <a:pt x="62" y="186"/>
                  <a:pt x="62" y="186"/>
                  <a:pt x="61" y="187"/>
                </a:cubicBezTo>
                <a:cubicBezTo>
                  <a:pt x="61" y="188"/>
                  <a:pt x="61" y="188"/>
                  <a:pt x="60" y="189"/>
                </a:cubicBezTo>
                <a:cubicBezTo>
                  <a:pt x="60" y="190"/>
                  <a:pt x="59" y="190"/>
                  <a:pt x="58" y="190"/>
                </a:cubicBezTo>
                <a:cubicBezTo>
                  <a:pt x="57" y="190"/>
                  <a:pt x="57" y="189"/>
                  <a:pt x="56" y="188"/>
                </a:cubicBezTo>
                <a:cubicBezTo>
                  <a:pt x="57" y="187"/>
                  <a:pt x="57" y="186"/>
                  <a:pt x="57" y="185"/>
                </a:cubicBezTo>
                <a:cubicBezTo>
                  <a:pt x="58" y="185"/>
                  <a:pt x="58" y="184"/>
                  <a:pt x="59" y="183"/>
                </a:cubicBezTo>
                <a:cubicBezTo>
                  <a:pt x="59" y="182"/>
                  <a:pt x="60" y="182"/>
                  <a:pt x="61" y="182"/>
                </a:cubicBezTo>
                <a:close/>
                <a:moveTo>
                  <a:pt x="330" y="106"/>
                </a:moveTo>
                <a:cubicBezTo>
                  <a:pt x="330" y="106"/>
                  <a:pt x="331" y="107"/>
                  <a:pt x="331" y="108"/>
                </a:cubicBezTo>
                <a:cubicBezTo>
                  <a:pt x="331" y="109"/>
                  <a:pt x="330" y="110"/>
                  <a:pt x="330" y="111"/>
                </a:cubicBezTo>
                <a:cubicBezTo>
                  <a:pt x="330" y="113"/>
                  <a:pt x="329" y="114"/>
                  <a:pt x="328" y="115"/>
                </a:cubicBezTo>
                <a:cubicBezTo>
                  <a:pt x="327" y="117"/>
                  <a:pt x="325" y="118"/>
                  <a:pt x="323" y="119"/>
                </a:cubicBezTo>
                <a:cubicBezTo>
                  <a:pt x="321" y="120"/>
                  <a:pt x="319" y="121"/>
                  <a:pt x="316" y="121"/>
                </a:cubicBezTo>
                <a:cubicBezTo>
                  <a:pt x="314" y="121"/>
                  <a:pt x="313" y="120"/>
                  <a:pt x="312" y="120"/>
                </a:cubicBezTo>
                <a:cubicBezTo>
                  <a:pt x="311" y="120"/>
                  <a:pt x="310" y="119"/>
                  <a:pt x="309" y="118"/>
                </a:cubicBezTo>
                <a:cubicBezTo>
                  <a:pt x="308" y="117"/>
                  <a:pt x="308" y="116"/>
                  <a:pt x="307" y="114"/>
                </a:cubicBezTo>
                <a:cubicBezTo>
                  <a:pt x="305" y="111"/>
                  <a:pt x="305" y="111"/>
                  <a:pt x="305" y="111"/>
                </a:cubicBezTo>
                <a:cubicBezTo>
                  <a:pt x="304" y="108"/>
                  <a:pt x="304" y="108"/>
                  <a:pt x="304" y="108"/>
                </a:cubicBezTo>
                <a:cubicBezTo>
                  <a:pt x="304" y="107"/>
                  <a:pt x="304" y="107"/>
                  <a:pt x="304" y="107"/>
                </a:cubicBezTo>
                <a:cubicBezTo>
                  <a:pt x="304" y="106"/>
                  <a:pt x="304" y="106"/>
                  <a:pt x="304" y="106"/>
                </a:cubicBezTo>
                <a:cubicBezTo>
                  <a:pt x="304" y="107"/>
                  <a:pt x="305" y="106"/>
                  <a:pt x="305" y="106"/>
                </a:cubicBezTo>
                <a:cubicBezTo>
                  <a:pt x="305" y="105"/>
                  <a:pt x="305" y="105"/>
                  <a:pt x="305" y="105"/>
                </a:cubicBezTo>
                <a:cubicBezTo>
                  <a:pt x="305" y="105"/>
                  <a:pt x="305" y="105"/>
                  <a:pt x="305" y="105"/>
                </a:cubicBezTo>
                <a:cubicBezTo>
                  <a:pt x="305" y="105"/>
                  <a:pt x="305" y="105"/>
                  <a:pt x="305" y="105"/>
                </a:cubicBezTo>
                <a:cubicBezTo>
                  <a:pt x="305" y="105"/>
                  <a:pt x="305" y="106"/>
                  <a:pt x="305" y="106"/>
                </a:cubicBezTo>
                <a:cubicBezTo>
                  <a:pt x="305" y="104"/>
                  <a:pt x="305" y="104"/>
                  <a:pt x="305" y="104"/>
                </a:cubicBezTo>
                <a:cubicBezTo>
                  <a:pt x="305" y="103"/>
                  <a:pt x="305" y="103"/>
                  <a:pt x="305" y="103"/>
                </a:cubicBezTo>
                <a:cubicBezTo>
                  <a:pt x="305" y="102"/>
                  <a:pt x="305" y="102"/>
                  <a:pt x="305" y="101"/>
                </a:cubicBezTo>
                <a:cubicBezTo>
                  <a:pt x="305" y="101"/>
                  <a:pt x="305" y="101"/>
                  <a:pt x="305" y="101"/>
                </a:cubicBezTo>
                <a:cubicBezTo>
                  <a:pt x="304" y="101"/>
                  <a:pt x="303" y="102"/>
                  <a:pt x="301" y="102"/>
                </a:cubicBezTo>
                <a:cubicBezTo>
                  <a:pt x="300" y="103"/>
                  <a:pt x="299" y="103"/>
                  <a:pt x="299" y="103"/>
                </a:cubicBezTo>
                <a:cubicBezTo>
                  <a:pt x="299" y="105"/>
                  <a:pt x="298" y="106"/>
                  <a:pt x="297" y="106"/>
                </a:cubicBezTo>
                <a:cubicBezTo>
                  <a:pt x="295" y="107"/>
                  <a:pt x="294" y="107"/>
                  <a:pt x="293" y="108"/>
                </a:cubicBezTo>
                <a:cubicBezTo>
                  <a:pt x="293" y="107"/>
                  <a:pt x="292" y="106"/>
                  <a:pt x="291" y="106"/>
                </a:cubicBezTo>
                <a:cubicBezTo>
                  <a:pt x="290" y="105"/>
                  <a:pt x="290" y="104"/>
                  <a:pt x="290" y="102"/>
                </a:cubicBezTo>
                <a:cubicBezTo>
                  <a:pt x="290" y="101"/>
                  <a:pt x="289" y="99"/>
                  <a:pt x="288" y="96"/>
                </a:cubicBezTo>
                <a:cubicBezTo>
                  <a:pt x="287" y="94"/>
                  <a:pt x="286" y="93"/>
                  <a:pt x="286" y="92"/>
                </a:cubicBezTo>
                <a:cubicBezTo>
                  <a:pt x="286" y="92"/>
                  <a:pt x="286" y="92"/>
                  <a:pt x="286" y="92"/>
                </a:cubicBezTo>
                <a:cubicBezTo>
                  <a:pt x="286" y="92"/>
                  <a:pt x="286" y="92"/>
                  <a:pt x="286" y="91"/>
                </a:cubicBezTo>
                <a:cubicBezTo>
                  <a:pt x="286" y="91"/>
                  <a:pt x="286" y="91"/>
                  <a:pt x="286" y="91"/>
                </a:cubicBezTo>
                <a:cubicBezTo>
                  <a:pt x="286" y="90"/>
                  <a:pt x="286" y="89"/>
                  <a:pt x="286" y="89"/>
                </a:cubicBezTo>
                <a:cubicBezTo>
                  <a:pt x="286" y="88"/>
                  <a:pt x="286" y="88"/>
                  <a:pt x="286" y="88"/>
                </a:cubicBezTo>
                <a:cubicBezTo>
                  <a:pt x="286" y="88"/>
                  <a:pt x="286" y="88"/>
                  <a:pt x="286" y="88"/>
                </a:cubicBezTo>
                <a:cubicBezTo>
                  <a:pt x="286" y="87"/>
                  <a:pt x="286" y="87"/>
                  <a:pt x="286" y="87"/>
                </a:cubicBezTo>
                <a:cubicBezTo>
                  <a:pt x="286" y="88"/>
                  <a:pt x="286" y="87"/>
                  <a:pt x="286" y="87"/>
                </a:cubicBezTo>
                <a:cubicBezTo>
                  <a:pt x="286" y="86"/>
                  <a:pt x="286" y="86"/>
                  <a:pt x="286" y="86"/>
                </a:cubicBezTo>
                <a:cubicBezTo>
                  <a:pt x="286" y="84"/>
                  <a:pt x="287" y="83"/>
                  <a:pt x="288" y="82"/>
                </a:cubicBezTo>
                <a:cubicBezTo>
                  <a:pt x="289" y="81"/>
                  <a:pt x="291" y="80"/>
                  <a:pt x="293" y="79"/>
                </a:cubicBezTo>
                <a:cubicBezTo>
                  <a:pt x="294" y="78"/>
                  <a:pt x="296" y="78"/>
                  <a:pt x="299" y="78"/>
                </a:cubicBezTo>
                <a:cubicBezTo>
                  <a:pt x="298" y="78"/>
                  <a:pt x="298" y="78"/>
                  <a:pt x="298" y="78"/>
                </a:cubicBezTo>
                <a:cubicBezTo>
                  <a:pt x="298" y="77"/>
                  <a:pt x="299" y="77"/>
                  <a:pt x="300" y="77"/>
                </a:cubicBezTo>
                <a:cubicBezTo>
                  <a:pt x="301" y="77"/>
                  <a:pt x="302" y="78"/>
                  <a:pt x="303" y="78"/>
                </a:cubicBezTo>
                <a:cubicBezTo>
                  <a:pt x="303" y="79"/>
                  <a:pt x="304" y="79"/>
                  <a:pt x="304" y="79"/>
                </a:cubicBezTo>
                <a:cubicBezTo>
                  <a:pt x="304" y="79"/>
                  <a:pt x="305" y="79"/>
                  <a:pt x="305" y="79"/>
                </a:cubicBezTo>
                <a:cubicBezTo>
                  <a:pt x="305" y="79"/>
                  <a:pt x="305" y="79"/>
                  <a:pt x="305" y="79"/>
                </a:cubicBezTo>
                <a:cubicBezTo>
                  <a:pt x="305" y="79"/>
                  <a:pt x="306" y="80"/>
                  <a:pt x="307" y="80"/>
                </a:cubicBezTo>
                <a:cubicBezTo>
                  <a:pt x="307" y="80"/>
                  <a:pt x="308" y="81"/>
                  <a:pt x="309" y="82"/>
                </a:cubicBezTo>
                <a:cubicBezTo>
                  <a:pt x="309" y="83"/>
                  <a:pt x="310" y="84"/>
                  <a:pt x="310" y="85"/>
                </a:cubicBezTo>
                <a:cubicBezTo>
                  <a:pt x="311" y="87"/>
                  <a:pt x="311" y="89"/>
                  <a:pt x="311" y="91"/>
                </a:cubicBezTo>
                <a:cubicBezTo>
                  <a:pt x="311" y="92"/>
                  <a:pt x="311" y="93"/>
                  <a:pt x="310" y="93"/>
                </a:cubicBezTo>
                <a:cubicBezTo>
                  <a:pt x="310" y="94"/>
                  <a:pt x="310" y="94"/>
                  <a:pt x="310" y="95"/>
                </a:cubicBezTo>
                <a:cubicBezTo>
                  <a:pt x="310" y="96"/>
                  <a:pt x="310" y="96"/>
                  <a:pt x="311" y="96"/>
                </a:cubicBezTo>
                <a:cubicBezTo>
                  <a:pt x="312" y="96"/>
                  <a:pt x="312" y="96"/>
                  <a:pt x="312" y="96"/>
                </a:cubicBezTo>
                <a:cubicBezTo>
                  <a:pt x="313" y="96"/>
                  <a:pt x="313" y="96"/>
                  <a:pt x="314" y="95"/>
                </a:cubicBezTo>
                <a:cubicBezTo>
                  <a:pt x="315" y="95"/>
                  <a:pt x="316" y="95"/>
                  <a:pt x="316" y="94"/>
                </a:cubicBezTo>
                <a:cubicBezTo>
                  <a:pt x="316" y="94"/>
                  <a:pt x="317" y="94"/>
                  <a:pt x="318" y="94"/>
                </a:cubicBezTo>
                <a:cubicBezTo>
                  <a:pt x="318" y="94"/>
                  <a:pt x="319" y="95"/>
                  <a:pt x="319" y="95"/>
                </a:cubicBezTo>
                <a:cubicBezTo>
                  <a:pt x="319" y="95"/>
                  <a:pt x="319" y="95"/>
                  <a:pt x="320" y="95"/>
                </a:cubicBezTo>
                <a:cubicBezTo>
                  <a:pt x="321" y="95"/>
                  <a:pt x="322" y="95"/>
                  <a:pt x="322" y="95"/>
                </a:cubicBezTo>
                <a:cubicBezTo>
                  <a:pt x="322" y="95"/>
                  <a:pt x="322" y="95"/>
                  <a:pt x="322" y="95"/>
                </a:cubicBezTo>
                <a:cubicBezTo>
                  <a:pt x="322" y="95"/>
                  <a:pt x="322" y="96"/>
                  <a:pt x="323" y="96"/>
                </a:cubicBezTo>
                <a:cubicBezTo>
                  <a:pt x="324" y="96"/>
                  <a:pt x="324" y="97"/>
                  <a:pt x="325" y="97"/>
                </a:cubicBezTo>
                <a:cubicBezTo>
                  <a:pt x="326" y="97"/>
                  <a:pt x="326" y="98"/>
                  <a:pt x="327" y="98"/>
                </a:cubicBezTo>
                <a:cubicBezTo>
                  <a:pt x="328" y="99"/>
                  <a:pt x="328" y="99"/>
                  <a:pt x="328" y="100"/>
                </a:cubicBezTo>
                <a:cubicBezTo>
                  <a:pt x="328" y="100"/>
                  <a:pt x="328" y="100"/>
                  <a:pt x="329" y="101"/>
                </a:cubicBezTo>
                <a:cubicBezTo>
                  <a:pt x="329" y="101"/>
                  <a:pt x="329" y="101"/>
                  <a:pt x="329" y="101"/>
                </a:cubicBezTo>
                <a:cubicBezTo>
                  <a:pt x="330" y="101"/>
                  <a:pt x="330" y="102"/>
                  <a:pt x="330" y="102"/>
                </a:cubicBezTo>
                <a:cubicBezTo>
                  <a:pt x="330" y="102"/>
                  <a:pt x="330" y="102"/>
                  <a:pt x="330" y="103"/>
                </a:cubicBezTo>
                <a:cubicBezTo>
                  <a:pt x="330" y="103"/>
                  <a:pt x="329" y="103"/>
                  <a:pt x="329" y="103"/>
                </a:cubicBezTo>
                <a:cubicBezTo>
                  <a:pt x="330" y="104"/>
                  <a:pt x="330" y="104"/>
                  <a:pt x="330" y="104"/>
                </a:cubicBezTo>
                <a:cubicBezTo>
                  <a:pt x="330" y="104"/>
                  <a:pt x="330" y="105"/>
                  <a:pt x="330" y="105"/>
                </a:cubicBezTo>
                <a:cubicBezTo>
                  <a:pt x="330" y="105"/>
                  <a:pt x="330" y="105"/>
                  <a:pt x="330" y="106"/>
                </a:cubicBezTo>
                <a:close/>
                <a:moveTo>
                  <a:pt x="104" y="202"/>
                </a:moveTo>
                <a:cubicBezTo>
                  <a:pt x="104" y="202"/>
                  <a:pt x="105" y="203"/>
                  <a:pt x="105" y="203"/>
                </a:cubicBezTo>
                <a:cubicBezTo>
                  <a:pt x="105" y="203"/>
                  <a:pt x="105" y="204"/>
                  <a:pt x="106" y="204"/>
                </a:cubicBezTo>
                <a:cubicBezTo>
                  <a:pt x="106" y="207"/>
                  <a:pt x="104" y="208"/>
                  <a:pt x="103" y="208"/>
                </a:cubicBezTo>
                <a:cubicBezTo>
                  <a:pt x="102" y="207"/>
                  <a:pt x="102" y="206"/>
                  <a:pt x="102" y="206"/>
                </a:cubicBezTo>
                <a:cubicBezTo>
                  <a:pt x="102" y="205"/>
                  <a:pt x="102" y="204"/>
                  <a:pt x="103" y="203"/>
                </a:cubicBezTo>
                <a:cubicBezTo>
                  <a:pt x="103" y="203"/>
                  <a:pt x="103" y="203"/>
                  <a:pt x="103" y="203"/>
                </a:cubicBezTo>
                <a:cubicBezTo>
                  <a:pt x="103" y="203"/>
                  <a:pt x="103" y="203"/>
                  <a:pt x="104" y="203"/>
                </a:cubicBezTo>
                <a:cubicBezTo>
                  <a:pt x="104" y="202"/>
                  <a:pt x="104" y="202"/>
                  <a:pt x="104" y="202"/>
                </a:cubicBezTo>
                <a:close/>
                <a:moveTo>
                  <a:pt x="33" y="198"/>
                </a:moveTo>
                <a:cubicBezTo>
                  <a:pt x="34" y="198"/>
                  <a:pt x="35" y="198"/>
                  <a:pt x="36" y="199"/>
                </a:cubicBezTo>
                <a:cubicBezTo>
                  <a:pt x="37" y="199"/>
                  <a:pt x="38" y="200"/>
                  <a:pt x="38" y="202"/>
                </a:cubicBezTo>
                <a:cubicBezTo>
                  <a:pt x="38" y="203"/>
                  <a:pt x="37" y="203"/>
                  <a:pt x="37" y="204"/>
                </a:cubicBezTo>
                <a:cubicBezTo>
                  <a:pt x="36" y="205"/>
                  <a:pt x="35" y="206"/>
                  <a:pt x="34" y="206"/>
                </a:cubicBezTo>
                <a:cubicBezTo>
                  <a:pt x="33" y="206"/>
                  <a:pt x="32" y="205"/>
                  <a:pt x="31" y="205"/>
                </a:cubicBezTo>
                <a:cubicBezTo>
                  <a:pt x="30" y="204"/>
                  <a:pt x="30" y="203"/>
                  <a:pt x="30" y="201"/>
                </a:cubicBezTo>
                <a:cubicBezTo>
                  <a:pt x="30" y="201"/>
                  <a:pt x="30" y="201"/>
                  <a:pt x="31" y="201"/>
                </a:cubicBezTo>
                <a:cubicBezTo>
                  <a:pt x="31" y="200"/>
                  <a:pt x="31" y="200"/>
                  <a:pt x="31" y="200"/>
                </a:cubicBezTo>
                <a:cubicBezTo>
                  <a:pt x="31" y="199"/>
                  <a:pt x="32" y="199"/>
                  <a:pt x="32" y="199"/>
                </a:cubicBezTo>
                <a:cubicBezTo>
                  <a:pt x="33" y="199"/>
                  <a:pt x="33" y="199"/>
                  <a:pt x="33" y="198"/>
                </a:cubicBezTo>
                <a:close/>
                <a:moveTo>
                  <a:pt x="358" y="135"/>
                </a:moveTo>
                <a:cubicBezTo>
                  <a:pt x="359" y="135"/>
                  <a:pt x="360" y="136"/>
                  <a:pt x="360" y="137"/>
                </a:cubicBezTo>
                <a:cubicBezTo>
                  <a:pt x="360" y="137"/>
                  <a:pt x="360" y="137"/>
                  <a:pt x="359" y="138"/>
                </a:cubicBezTo>
                <a:cubicBezTo>
                  <a:pt x="359" y="138"/>
                  <a:pt x="358" y="138"/>
                  <a:pt x="358" y="138"/>
                </a:cubicBezTo>
                <a:cubicBezTo>
                  <a:pt x="357" y="138"/>
                  <a:pt x="356" y="137"/>
                  <a:pt x="356" y="136"/>
                </a:cubicBezTo>
                <a:cubicBezTo>
                  <a:pt x="357" y="135"/>
                  <a:pt x="357" y="135"/>
                  <a:pt x="358" y="135"/>
                </a:cubicBezTo>
                <a:close/>
                <a:moveTo>
                  <a:pt x="134" y="220"/>
                </a:moveTo>
                <a:cubicBezTo>
                  <a:pt x="134" y="220"/>
                  <a:pt x="133" y="220"/>
                  <a:pt x="133" y="221"/>
                </a:cubicBezTo>
                <a:cubicBezTo>
                  <a:pt x="132" y="222"/>
                  <a:pt x="132" y="222"/>
                  <a:pt x="132" y="222"/>
                </a:cubicBezTo>
                <a:cubicBezTo>
                  <a:pt x="131" y="222"/>
                  <a:pt x="130" y="222"/>
                  <a:pt x="130" y="222"/>
                </a:cubicBezTo>
                <a:cubicBezTo>
                  <a:pt x="130" y="221"/>
                  <a:pt x="130" y="220"/>
                  <a:pt x="130" y="220"/>
                </a:cubicBezTo>
                <a:cubicBezTo>
                  <a:pt x="130" y="220"/>
                  <a:pt x="131" y="220"/>
                  <a:pt x="131" y="219"/>
                </a:cubicBezTo>
                <a:cubicBezTo>
                  <a:pt x="131" y="218"/>
                  <a:pt x="131" y="218"/>
                  <a:pt x="131" y="218"/>
                </a:cubicBezTo>
                <a:cubicBezTo>
                  <a:pt x="131" y="218"/>
                  <a:pt x="131" y="218"/>
                  <a:pt x="131" y="217"/>
                </a:cubicBezTo>
                <a:cubicBezTo>
                  <a:pt x="132" y="216"/>
                  <a:pt x="132" y="216"/>
                  <a:pt x="133" y="216"/>
                </a:cubicBezTo>
                <a:cubicBezTo>
                  <a:pt x="134" y="216"/>
                  <a:pt x="135" y="217"/>
                  <a:pt x="135" y="218"/>
                </a:cubicBezTo>
                <a:cubicBezTo>
                  <a:pt x="135" y="218"/>
                  <a:pt x="134" y="218"/>
                  <a:pt x="134" y="219"/>
                </a:cubicBezTo>
                <a:cubicBezTo>
                  <a:pt x="135" y="219"/>
                  <a:pt x="135" y="220"/>
                  <a:pt x="134" y="220"/>
                </a:cubicBezTo>
                <a:close/>
                <a:moveTo>
                  <a:pt x="136" y="243"/>
                </a:moveTo>
                <a:cubicBezTo>
                  <a:pt x="136" y="242"/>
                  <a:pt x="136" y="242"/>
                  <a:pt x="137" y="242"/>
                </a:cubicBezTo>
                <a:cubicBezTo>
                  <a:pt x="137" y="241"/>
                  <a:pt x="137" y="241"/>
                  <a:pt x="137" y="241"/>
                </a:cubicBezTo>
                <a:cubicBezTo>
                  <a:pt x="138" y="241"/>
                  <a:pt x="138" y="241"/>
                  <a:pt x="138" y="242"/>
                </a:cubicBezTo>
                <a:cubicBezTo>
                  <a:pt x="138" y="242"/>
                  <a:pt x="138" y="243"/>
                  <a:pt x="137" y="244"/>
                </a:cubicBezTo>
                <a:cubicBezTo>
                  <a:pt x="137" y="245"/>
                  <a:pt x="136" y="246"/>
                  <a:pt x="136" y="247"/>
                </a:cubicBezTo>
                <a:cubicBezTo>
                  <a:pt x="135" y="247"/>
                  <a:pt x="134" y="248"/>
                  <a:pt x="133" y="249"/>
                </a:cubicBezTo>
                <a:cubicBezTo>
                  <a:pt x="133" y="250"/>
                  <a:pt x="132" y="251"/>
                  <a:pt x="132" y="251"/>
                </a:cubicBezTo>
                <a:cubicBezTo>
                  <a:pt x="132" y="250"/>
                  <a:pt x="132" y="249"/>
                  <a:pt x="132" y="248"/>
                </a:cubicBezTo>
                <a:cubicBezTo>
                  <a:pt x="133" y="248"/>
                  <a:pt x="133" y="247"/>
                  <a:pt x="133" y="248"/>
                </a:cubicBezTo>
                <a:cubicBezTo>
                  <a:pt x="133" y="247"/>
                  <a:pt x="133" y="247"/>
                  <a:pt x="133" y="247"/>
                </a:cubicBezTo>
                <a:cubicBezTo>
                  <a:pt x="133" y="247"/>
                  <a:pt x="133" y="246"/>
                  <a:pt x="134" y="246"/>
                </a:cubicBezTo>
                <a:cubicBezTo>
                  <a:pt x="135" y="245"/>
                  <a:pt x="136" y="244"/>
                  <a:pt x="136" y="243"/>
                </a:cubicBezTo>
                <a:close/>
                <a:moveTo>
                  <a:pt x="77" y="193"/>
                </a:moveTo>
                <a:cubicBezTo>
                  <a:pt x="78" y="194"/>
                  <a:pt x="78" y="195"/>
                  <a:pt x="78" y="197"/>
                </a:cubicBezTo>
                <a:cubicBezTo>
                  <a:pt x="77" y="197"/>
                  <a:pt x="77" y="197"/>
                  <a:pt x="76" y="197"/>
                </a:cubicBezTo>
                <a:cubicBezTo>
                  <a:pt x="75" y="197"/>
                  <a:pt x="74" y="197"/>
                  <a:pt x="74" y="196"/>
                </a:cubicBezTo>
                <a:cubicBezTo>
                  <a:pt x="74" y="196"/>
                  <a:pt x="74" y="195"/>
                  <a:pt x="74" y="194"/>
                </a:cubicBezTo>
                <a:cubicBezTo>
                  <a:pt x="74" y="194"/>
                  <a:pt x="74" y="193"/>
                  <a:pt x="74" y="193"/>
                </a:cubicBezTo>
                <a:cubicBezTo>
                  <a:pt x="74" y="193"/>
                  <a:pt x="75" y="193"/>
                  <a:pt x="77" y="193"/>
                </a:cubicBezTo>
                <a:close/>
                <a:moveTo>
                  <a:pt x="232" y="45"/>
                </a:moveTo>
                <a:cubicBezTo>
                  <a:pt x="232" y="44"/>
                  <a:pt x="232" y="44"/>
                  <a:pt x="231" y="43"/>
                </a:cubicBezTo>
                <a:cubicBezTo>
                  <a:pt x="231" y="42"/>
                  <a:pt x="231" y="42"/>
                  <a:pt x="231" y="41"/>
                </a:cubicBezTo>
                <a:cubicBezTo>
                  <a:pt x="231" y="40"/>
                  <a:pt x="232" y="40"/>
                  <a:pt x="232" y="39"/>
                </a:cubicBezTo>
                <a:cubicBezTo>
                  <a:pt x="232" y="39"/>
                  <a:pt x="232" y="39"/>
                  <a:pt x="232" y="39"/>
                </a:cubicBezTo>
                <a:cubicBezTo>
                  <a:pt x="233" y="38"/>
                  <a:pt x="234" y="38"/>
                  <a:pt x="234" y="38"/>
                </a:cubicBezTo>
                <a:cubicBezTo>
                  <a:pt x="234" y="38"/>
                  <a:pt x="234" y="38"/>
                  <a:pt x="234" y="37"/>
                </a:cubicBezTo>
                <a:cubicBezTo>
                  <a:pt x="236" y="37"/>
                  <a:pt x="237" y="38"/>
                  <a:pt x="238" y="39"/>
                </a:cubicBezTo>
                <a:cubicBezTo>
                  <a:pt x="239" y="40"/>
                  <a:pt x="240" y="41"/>
                  <a:pt x="240" y="43"/>
                </a:cubicBezTo>
                <a:cubicBezTo>
                  <a:pt x="239" y="43"/>
                  <a:pt x="239" y="43"/>
                  <a:pt x="239" y="44"/>
                </a:cubicBezTo>
                <a:cubicBezTo>
                  <a:pt x="239" y="44"/>
                  <a:pt x="239" y="44"/>
                  <a:pt x="238" y="45"/>
                </a:cubicBezTo>
                <a:cubicBezTo>
                  <a:pt x="238" y="45"/>
                  <a:pt x="238" y="46"/>
                  <a:pt x="237" y="46"/>
                </a:cubicBezTo>
                <a:cubicBezTo>
                  <a:pt x="236" y="46"/>
                  <a:pt x="235" y="46"/>
                  <a:pt x="233" y="46"/>
                </a:cubicBezTo>
                <a:cubicBezTo>
                  <a:pt x="233" y="46"/>
                  <a:pt x="233" y="45"/>
                  <a:pt x="232" y="45"/>
                </a:cubicBezTo>
                <a:close/>
                <a:moveTo>
                  <a:pt x="211" y="36"/>
                </a:moveTo>
                <a:cubicBezTo>
                  <a:pt x="211" y="36"/>
                  <a:pt x="211" y="35"/>
                  <a:pt x="211" y="35"/>
                </a:cubicBezTo>
                <a:cubicBezTo>
                  <a:pt x="211" y="34"/>
                  <a:pt x="211" y="33"/>
                  <a:pt x="211" y="33"/>
                </a:cubicBezTo>
                <a:cubicBezTo>
                  <a:pt x="211" y="33"/>
                  <a:pt x="211" y="33"/>
                  <a:pt x="211" y="32"/>
                </a:cubicBezTo>
                <a:cubicBezTo>
                  <a:pt x="211" y="32"/>
                  <a:pt x="211" y="32"/>
                  <a:pt x="212" y="32"/>
                </a:cubicBezTo>
                <a:cubicBezTo>
                  <a:pt x="213" y="32"/>
                  <a:pt x="213" y="32"/>
                  <a:pt x="213" y="32"/>
                </a:cubicBezTo>
                <a:cubicBezTo>
                  <a:pt x="213" y="34"/>
                  <a:pt x="213" y="34"/>
                  <a:pt x="213" y="34"/>
                </a:cubicBezTo>
                <a:cubicBezTo>
                  <a:pt x="213" y="34"/>
                  <a:pt x="212" y="34"/>
                  <a:pt x="212" y="35"/>
                </a:cubicBezTo>
                <a:cubicBezTo>
                  <a:pt x="212" y="35"/>
                  <a:pt x="211" y="36"/>
                  <a:pt x="211" y="36"/>
                </a:cubicBezTo>
                <a:close/>
                <a:moveTo>
                  <a:pt x="205" y="129"/>
                </a:moveTo>
                <a:cubicBezTo>
                  <a:pt x="205" y="129"/>
                  <a:pt x="204" y="129"/>
                  <a:pt x="203" y="129"/>
                </a:cubicBezTo>
                <a:cubicBezTo>
                  <a:pt x="203" y="129"/>
                  <a:pt x="203" y="129"/>
                  <a:pt x="203" y="129"/>
                </a:cubicBezTo>
                <a:cubicBezTo>
                  <a:pt x="203" y="127"/>
                  <a:pt x="204" y="127"/>
                  <a:pt x="205" y="127"/>
                </a:cubicBezTo>
                <a:cubicBezTo>
                  <a:pt x="205" y="127"/>
                  <a:pt x="205" y="128"/>
                  <a:pt x="205" y="129"/>
                </a:cubicBezTo>
                <a:close/>
                <a:moveTo>
                  <a:pt x="305" y="28"/>
                </a:moveTo>
                <a:cubicBezTo>
                  <a:pt x="304" y="28"/>
                  <a:pt x="303" y="28"/>
                  <a:pt x="302" y="27"/>
                </a:cubicBezTo>
                <a:cubicBezTo>
                  <a:pt x="302" y="26"/>
                  <a:pt x="302" y="25"/>
                  <a:pt x="302" y="24"/>
                </a:cubicBezTo>
                <a:cubicBezTo>
                  <a:pt x="302" y="24"/>
                  <a:pt x="302" y="23"/>
                  <a:pt x="302" y="22"/>
                </a:cubicBezTo>
                <a:cubicBezTo>
                  <a:pt x="303" y="21"/>
                  <a:pt x="304" y="21"/>
                  <a:pt x="305" y="21"/>
                </a:cubicBezTo>
                <a:cubicBezTo>
                  <a:pt x="306" y="21"/>
                  <a:pt x="307" y="21"/>
                  <a:pt x="308" y="21"/>
                </a:cubicBezTo>
                <a:cubicBezTo>
                  <a:pt x="309" y="22"/>
                  <a:pt x="309" y="23"/>
                  <a:pt x="309" y="24"/>
                </a:cubicBezTo>
                <a:cubicBezTo>
                  <a:pt x="309" y="25"/>
                  <a:pt x="309" y="26"/>
                  <a:pt x="308" y="27"/>
                </a:cubicBezTo>
                <a:cubicBezTo>
                  <a:pt x="308" y="28"/>
                  <a:pt x="307" y="28"/>
                  <a:pt x="305" y="28"/>
                </a:cubicBezTo>
                <a:cubicBezTo>
                  <a:pt x="305" y="28"/>
                  <a:pt x="305" y="28"/>
                  <a:pt x="305" y="28"/>
                </a:cubicBezTo>
                <a:cubicBezTo>
                  <a:pt x="305" y="28"/>
                  <a:pt x="305" y="28"/>
                  <a:pt x="305" y="28"/>
                </a:cubicBezTo>
                <a:close/>
                <a:moveTo>
                  <a:pt x="256" y="7"/>
                </a:moveTo>
                <a:cubicBezTo>
                  <a:pt x="255" y="7"/>
                  <a:pt x="255" y="7"/>
                  <a:pt x="255" y="7"/>
                </a:cubicBezTo>
                <a:cubicBezTo>
                  <a:pt x="255" y="6"/>
                  <a:pt x="255" y="6"/>
                  <a:pt x="255" y="5"/>
                </a:cubicBezTo>
                <a:cubicBezTo>
                  <a:pt x="255" y="4"/>
                  <a:pt x="255" y="4"/>
                  <a:pt x="255" y="4"/>
                </a:cubicBezTo>
                <a:cubicBezTo>
                  <a:pt x="256" y="4"/>
                  <a:pt x="256" y="4"/>
                  <a:pt x="257" y="4"/>
                </a:cubicBezTo>
                <a:cubicBezTo>
                  <a:pt x="258" y="4"/>
                  <a:pt x="259" y="4"/>
                  <a:pt x="259" y="6"/>
                </a:cubicBezTo>
                <a:cubicBezTo>
                  <a:pt x="259" y="6"/>
                  <a:pt x="258" y="7"/>
                  <a:pt x="258" y="7"/>
                </a:cubicBezTo>
                <a:lnTo>
                  <a:pt x="256" y="7"/>
                </a:lnTo>
                <a:close/>
                <a:moveTo>
                  <a:pt x="196" y="114"/>
                </a:moveTo>
                <a:cubicBezTo>
                  <a:pt x="198" y="114"/>
                  <a:pt x="198" y="114"/>
                  <a:pt x="198" y="114"/>
                </a:cubicBezTo>
                <a:cubicBezTo>
                  <a:pt x="198" y="114"/>
                  <a:pt x="199" y="114"/>
                  <a:pt x="199" y="115"/>
                </a:cubicBezTo>
                <a:cubicBezTo>
                  <a:pt x="199" y="118"/>
                  <a:pt x="199" y="118"/>
                  <a:pt x="199" y="118"/>
                </a:cubicBezTo>
                <a:cubicBezTo>
                  <a:pt x="199" y="118"/>
                  <a:pt x="198" y="119"/>
                  <a:pt x="197" y="120"/>
                </a:cubicBezTo>
                <a:cubicBezTo>
                  <a:pt x="196" y="121"/>
                  <a:pt x="195" y="121"/>
                  <a:pt x="194" y="121"/>
                </a:cubicBezTo>
                <a:cubicBezTo>
                  <a:pt x="193" y="120"/>
                  <a:pt x="193" y="119"/>
                  <a:pt x="193" y="119"/>
                </a:cubicBezTo>
                <a:cubicBezTo>
                  <a:pt x="193" y="117"/>
                  <a:pt x="193" y="116"/>
                  <a:pt x="194" y="116"/>
                </a:cubicBezTo>
                <a:cubicBezTo>
                  <a:pt x="195" y="115"/>
                  <a:pt x="196" y="115"/>
                  <a:pt x="196" y="114"/>
                </a:cubicBezTo>
                <a:close/>
                <a:moveTo>
                  <a:pt x="121" y="22"/>
                </a:moveTo>
                <a:cubicBezTo>
                  <a:pt x="121" y="21"/>
                  <a:pt x="120" y="20"/>
                  <a:pt x="120" y="19"/>
                </a:cubicBezTo>
                <a:cubicBezTo>
                  <a:pt x="120" y="18"/>
                  <a:pt x="120" y="17"/>
                  <a:pt x="121" y="16"/>
                </a:cubicBezTo>
                <a:cubicBezTo>
                  <a:pt x="121" y="16"/>
                  <a:pt x="122" y="15"/>
                  <a:pt x="123" y="15"/>
                </a:cubicBezTo>
                <a:cubicBezTo>
                  <a:pt x="123" y="16"/>
                  <a:pt x="124" y="16"/>
                  <a:pt x="125" y="16"/>
                </a:cubicBezTo>
                <a:cubicBezTo>
                  <a:pt x="125" y="17"/>
                  <a:pt x="126" y="17"/>
                  <a:pt x="126" y="18"/>
                </a:cubicBezTo>
                <a:cubicBezTo>
                  <a:pt x="126" y="19"/>
                  <a:pt x="126" y="19"/>
                  <a:pt x="126" y="20"/>
                </a:cubicBezTo>
                <a:cubicBezTo>
                  <a:pt x="125" y="21"/>
                  <a:pt x="125" y="22"/>
                  <a:pt x="124" y="22"/>
                </a:cubicBezTo>
                <a:cubicBezTo>
                  <a:pt x="123" y="22"/>
                  <a:pt x="123" y="22"/>
                  <a:pt x="123" y="22"/>
                </a:cubicBezTo>
                <a:cubicBezTo>
                  <a:pt x="123" y="22"/>
                  <a:pt x="123" y="22"/>
                  <a:pt x="123" y="22"/>
                </a:cubicBezTo>
                <a:cubicBezTo>
                  <a:pt x="123" y="22"/>
                  <a:pt x="123" y="22"/>
                  <a:pt x="123" y="22"/>
                </a:cubicBezTo>
                <a:cubicBezTo>
                  <a:pt x="123" y="22"/>
                  <a:pt x="123" y="22"/>
                  <a:pt x="123" y="22"/>
                </a:cubicBezTo>
                <a:lnTo>
                  <a:pt x="121" y="22"/>
                </a:lnTo>
                <a:close/>
                <a:moveTo>
                  <a:pt x="77" y="8"/>
                </a:moveTo>
                <a:cubicBezTo>
                  <a:pt x="76" y="8"/>
                  <a:pt x="76" y="7"/>
                  <a:pt x="75" y="6"/>
                </a:cubicBezTo>
                <a:cubicBezTo>
                  <a:pt x="75" y="5"/>
                  <a:pt x="75" y="4"/>
                  <a:pt x="75" y="3"/>
                </a:cubicBezTo>
                <a:cubicBezTo>
                  <a:pt x="75" y="3"/>
                  <a:pt x="76" y="2"/>
                  <a:pt x="76" y="2"/>
                </a:cubicBezTo>
                <a:cubicBezTo>
                  <a:pt x="76" y="2"/>
                  <a:pt x="77" y="1"/>
                  <a:pt x="77" y="1"/>
                </a:cubicBezTo>
                <a:cubicBezTo>
                  <a:pt x="77" y="0"/>
                  <a:pt x="78" y="0"/>
                  <a:pt x="78" y="0"/>
                </a:cubicBezTo>
                <a:cubicBezTo>
                  <a:pt x="79" y="0"/>
                  <a:pt x="80" y="0"/>
                  <a:pt x="81" y="0"/>
                </a:cubicBezTo>
                <a:cubicBezTo>
                  <a:pt x="82" y="0"/>
                  <a:pt x="82" y="0"/>
                  <a:pt x="83" y="1"/>
                </a:cubicBezTo>
                <a:cubicBezTo>
                  <a:pt x="83" y="2"/>
                  <a:pt x="84" y="3"/>
                  <a:pt x="84" y="5"/>
                </a:cubicBezTo>
                <a:cubicBezTo>
                  <a:pt x="84" y="6"/>
                  <a:pt x="84" y="7"/>
                  <a:pt x="83" y="7"/>
                </a:cubicBezTo>
                <a:cubicBezTo>
                  <a:pt x="83" y="7"/>
                  <a:pt x="83" y="8"/>
                  <a:pt x="82" y="8"/>
                </a:cubicBezTo>
                <a:cubicBezTo>
                  <a:pt x="82" y="8"/>
                  <a:pt x="81" y="8"/>
                  <a:pt x="81" y="8"/>
                </a:cubicBezTo>
                <a:cubicBezTo>
                  <a:pt x="81" y="8"/>
                  <a:pt x="80" y="9"/>
                  <a:pt x="80" y="9"/>
                </a:cubicBezTo>
                <a:cubicBezTo>
                  <a:pt x="79" y="9"/>
                  <a:pt x="79" y="9"/>
                  <a:pt x="79" y="9"/>
                </a:cubicBezTo>
                <a:cubicBezTo>
                  <a:pt x="79" y="8"/>
                  <a:pt x="78" y="8"/>
                  <a:pt x="78" y="8"/>
                </a:cubicBezTo>
                <a:cubicBezTo>
                  <a:pt x="77" y="8"/>
                  <a:pt x="77" y="8"/>
                  <a:pt x="77" y="8"/>
                </a:cubicBezTo>
                <a:close/>
                <a:moveTo>
                  <a:pt x="35" y="19"/>
                </a:moveTo>
                <a:cubicBezTo>
                  <a:pt x="35" y="19"/>
                  <a:pt x="34" y="20"/>
                  <a:pt x="34" y="20"/>
                </a:cubicBezTo>
                <a:cubicBezTo>
                  <a:pt x="33" y="20"/>
                  <a:pt x="32" y="19"/>
                  <a:pt x="32" y="18"/>
                </a:cubicBezTo>
                <a:cubicBezTo>
                  <a:pt x="32" y="17"/>
                  <a:pt x="32" y="16"/>
                  <a:pt x="33" y="16"/>
                </a:cubicBezTo>
                <a:cubicBezTo>
                  <a:pt x="33" y="16"/>
                  <a:pt x="34" y="16"/>
                  <a:pt x="35" y="17"/>
                </a:cubicBezTo>
                <a:cubicBezTo>
                  <a:pt x="35" y="18"/>
                  <a:pt x="35" y="18"/>
                  <a:pt x="35" y="19"/>
                </a:cubicBezTo>
                <a:close/>
                <a:moveTo>
                  <a:pt x="206" y="138"/>
                </a:moveTo>
                <a:cubicBezTo>
                  <a:pt x="205" y="138"/>
                  <a:pt x="204" y="138"/>
                  <a:pt x="204" y="138"/>
                </a:cubicBezTo>
                <a:cubicBezTo>
                  <a:pt x="203" y="138"/>
                  <a:pt x="202" y="138"/>
                  <a:pt x="202" y="138"/>
                </a:cubicBezTo>
                <a:cubicBezTo>
                  <a:pt x="202" y="138"/>
                  <a:pt x="202" y="138"/>
                  <a:pt x="203" y="136"/>
                </a:cubicBezTo>
                <a:cubicBezTo>
                  <a:pt x="205" y="135"/>
                  <a:pt x="206" y="134"/>
                  <a:pt x="209" y="134"/>
                </a:cubicBezTo>
                <a:cubicBezTo>
                  <a:pt x="209" y="134"/>
                  <a:pt x="209" y="134"/>
                  <a:pt x="209" y="134"/>
                </a:cubicBezTo>
                <a:cubicBezTo>
                  <a:pt x="209" y="134"/>
                  <a:pt x="210" y="134"/>
                  <a:pt x="210" y="134"/>
                </a:cubicBezTo>
                <a:cubicBezTo>
                  <a:pt x="210" y="133"/>
                  <a:pt x="210" y="133"/>
                  <a:pt x="210" y="133"/>
                </a:cubicBezTo>
                <a:cubicBezTo>
                  <a:pt x="210" y="133"/>
                  <a:pt x="210" y="133"/>
                  <a:pt x="210" y="133"/>
                </a:cubicBezTo>
                <a:cubicBezTo>
                  <a:pt x="211" y="133"/>
                  <a:pt x="211" y="133"/>
                  <a:pt x="211" y="133"/>
                </a:cubicBezTo>
                <a:cubicBezTo>
                  <a:pt x="212" y="133"/>
                  <a:pt x="212" y="133"/>
                  <a:pt x="212" y="134"/>
                </a:cubicBezTo>
                <a:cubicBezTo>
                  <a:pt x="212" y="136"/>
                  <a:pt x="211" y="136"/>
                  <a:pt x="210" y="137"/>
                </a:cubicBezTo>
                <a:cubicBezTo>
                  <a:pt x="208" y="137"/>
                  <a:pt x="206" y="138"/>
                  <a:pt x="206" y="138"/>
                </a:cubicBezTo>
                <a:close/>
                <a:moveTo>
                  <a:pt x="20" y="179"/>
                </a:moveTo>
                <a:cubicBezTo>
                  <a:pt x="20" y="178"/>
                  <a:pt x="20" y="178"/>
                  <a:pt x="20" y="178"/>
                </a:cubicBezTo>
                <a:cubicBezTo>
                  <a:pt x="20" y="177"/>
                  <a:pt x="20" y="177"/>
                  <a:pt x="20" y="176"/>
                </a:cubicBezTo>
                <a:cubicBezTo>
                  <a:pt x="20" y="176"/>
                  <a:pt x="20" y="176"/>
                  <a:pt x="21" y="176"/>
                </a:cubicBezTo>
                <a:cubicBezTo>
                  <a:pt x="21" y="176"/>
                  <a:pt x="22" y="176"/>
                  <a:pt x="22" y="177"/>
                </a:cubicBezTo>
                <a:cubicBezTo>
                  <a:pt x="22" y="178"/>
                  <a:pt x="22" y="178"/>
                  <a:pt x="21" y="179"/>
                </a:cubicBezTo>
                <a:cubicBezTo>
                  <a:pt x="21" y="179"/>
                  <a:pt x="21" y="179"/>
                  <a:pt x="21" y="179"/>
                </a:cubicBezTo>
                <a:cubicBezTo>
                  <a:pt x="20" y="179"/>
                  <a:pt x="20" y="179"/>
                  <a:pt x="20" y="17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66" name="Freeform 66">
            <a:extLst>
              <a:ext uri="{FF2B5EF4-FFF2-40B4-BE49-F238E27FC236}">
                <a16:creationId xmlns:a16="http://schemas.microsoft.com/office/drawing/2014/main" xmlns="" id="{EC9548B2-5F6E-4B41-A62F-1B784D4930F2}"/>
              </a:ext>
            </a:extLst>
          </p:cNvPr>
          <p:cNvSpPr>
            <a:spLocks noEditPoints="1"/>
          </p:cNvSpPr>
          <p:nvPr/>
        </p:nvSpPr>
        <p:spPr bwMode="auto">
          <a:xfrm>
            <a:off x="2133750" y="2894635"/>
            <a:ext cx="481051" cy="449648"/>
          </a:xfrm>
          <a:custGeom>
            <a:avLst/>
            <a:gdLst>
              <a:gd name="T0" fmla="*/ 73 w 231"/>
              <a:gd name="T1" fmla="*/ 105 h 216"/>
              <a:gd name="T2" fmla="*/ 98 w 231"/>
              <a:gd name="T3" fmla="*/ 68 h 216"/>
              <a:gd name="T4" fmla="*/ 121 w 231"/>
              <a:gd name="T5" fmla="*/ 105 h 216"/>
              <a:gd name="T6" fmla="*/ 105 w 231"/>
              <a:gd name="T7" fmla="*/ 59 h 216"/>
              <a:gd name="T8" fmla="*/ 156 w 231"/>
              <a:gd name="T9" fmla="*/ 132 h 216"/>
              <a:gd name="T10" fmla="*/ 161 w 231"/>
              <a:gd name="T11" fmla="*/ 152 h 216"/>
              <a:gd name="T12" fmla="*/ 157 w 231"/>
              <a:gd name="T13" fmla="*/ 84 h 216"/>
              <a:gd name="T14" fmla="*/ 137 w 231"/>
              <a:gd name="T15" fmla="*/ 140 h 216"/>
              <a:gd name="T16" fmla="*/ 151 w 231"/>
              <a:gd name="T17" fmla="*/ 112 h 216"/>
              <a:gd name="T18" fmla="*/ 140 w 231"/>
              <a:gd name="T19" fmla="*/ 133 h 216"/>
              <a:gd name="T20" fmla="*/ 110 w 231"/>
              <a:gd name="T21" fmla="*/ 148 h 216"/>
              <a:gd name="T22" fmla="*/ 118 w 231"/>
              <a:gd name="T23" fmla="*/ 115 h 216"/>
              <a:gd name="T24" fmla="*/ 73 w 231"/>
              <a:gd name="T25" fmla="*/ 49 h 216"/>
              <a:gd name="T26" fmla="*/ 68 w 231"/>
              <a:gd name="T27" fmla="*/ 17 h 216"/>
              <a:gd name="T28" fmla="*/ 65 w 231"/>
              <a:gd name="T29" fmla="*/ 31 h 216"/>
              <a:gd name="T30" fmla="*/ 77 w 231"/>
              <a:gd name="T31" fmla="*/ 33 h 216"/>
              <a:gd name="T32" fmla="*/ 80 w 231"/>
              <a:gd name="T33" fmla="*/ 36 h 216"/>
              <a:gd name="T34" fmla="*/ 75 w 231"/>
              <a:gd name="T35" fmla="*/ 46 h 216"/>
              <a:gd name="T36" fmla="*/ 90 w 231"/>
              <a:gd name="T37" fmla="*/ 82 h 216"/>
              <a:gd name="T38" fmla="*/ 78 w 231"/>
              <a:gd name="T39" fmla="*/ 89 h 216"/>
              <a:gd name="T40" fmla="*/ 67 w 231"/>
              <a:gd name="T41" fmla="*/ 101 h 216"/>
              <a:gd name="T42" fmla="*/ 48 w 231"/>
              <a:gd name="T43" fmla="*/ 91 h 216"/>
              <a:gd name="T44" fmla="*/ 67 w 231"/>
              <a:gd name="T45" fmla="*/ 76 h 216"/>
              <a:gd name="T46" fmla="*/ 65 w 231"/>
              <a:gd name="T47" fmla="*/ 58 h 216"/>
              <a:gd name="T48" fmla="*/ 58 w 231"/>
              <a:gd name="T49" fmla="*/ 47 h 216"/>
              <a:gd name="T50" fmla="*/ 59 w 231"/>
              <a:gd name="T51" fmla="*/ 32 h 216"/>
              <a:gd name="T52" fmla="*/ 60 w 231"/>
              <a:gd name="T53" fmla="*/ 18 h 216"/>
              <a:gd name="T54" fmla="*/ 59 w 231"/>
              <a:gd name="T55" fmla="*/ 10 h 216"/>
              <a:gd name="T56" fmla="*/ 66 w 231"/>
              <a:gd name="T57" fmla="*/ 75 h 216"/>
              <a:gd name="T58" fmla="*/ 58 w 231"/>
              <a:gd name="T59" fmla="*/ 13 h 216"/>
              <a:gd name="T60" fmla="*/ 43 w 231"/>
              <a:gd name="T61" fmla="*/ 36 h 216"/>
              <a:gd name="T62" fmla="*/ 36 w 231"/>
              <a:gd name="T63" fmla="*/ 34 h 216"/>
              <a:gd name="T64" fmla="*/ 171 w 231"/>
              <a:gd name="T65" fmla="*/ 137 h 216"/>
              <a:gd name="T66" fmla="*/ 84 w 231"/>
              <a:gd name="T67" fmla="*/ 43 h 216"/>
              <a:gd name="T68" fmla="*/ 88 w 231"/>
              <a:gd name="T69" fmla="*/ 90 h 216"/>
              <a:gd name="T70" fmla="*/ 45 w 231"/>
              <a:gd name="T71" fmla="*/ 123 h 216"/>
              <a:gd name="T72" fmla="*/ 68 w 231"/>
              <a:gd name="T73" fmla="*/ 111 h 216"/>
              <a:gd name="T74" fmla="*/ 31 w 231"/>
              <a:gd name="T75" fmla="*/ 131 h 216"/>
              <a:gd name="T76" fmla="*/ 201 w 231"/>
              <a:gd name="T77" fmla="*/ 112 h 216"/>
              <a:gd name="T78" fmla="*/ 206 w 231"/>
              <a:gd name="T79" fmla="*/ 149 h 216"/>
              <a:gd name="T80" fmla="*/ 196 w 231"/>
              <a:gd name="T81" fmla="*/ 168 h 216"/>
              <a:gd name="T82" fmla="*/ 174 w 231"/>
              <a:gd name="T83" fmla="*/ 166 h 216"/>
              <a:gd name="T84" fmla="*/ 168 w 231"/>
              <a:gd name="T85" fmla="*/ 154 h 216"/>
              <a:gd name="T86" fmla="*/ 179 w 231"/>
              <a:gd name="T87" fmla="*/ 131 h 216"/>
              <a:gd name="T88" fmla="*/ 52 w 231"/>
              <a:gd name="T89" fmla="*/ 53 h 216"/>
              <a:gd name="T90" fmla="*/ 45 w 231"/>
              <a:gd name="T91" fmla="*/ 84 h 216"/>
              <a:gd name="T92" fmla="*/ 154 w 231"/>
              <a:gd name="T93" fmla="*/ 193 h 216"/>
              <a:gd name="T94" fmla="*/ 134 w 231"/>
              <a:gd name="T95" fmla="*/ 177 h 216"/>
              <a:gd name="T96" fmla="*/ 161 w 231"/>
              <a:gd name="T97" fmla="*/ 182 h 216"/>
              <a:gd name="T98" fmla="*/ 126 w 231"/>
              <a:gd name="T99" fmla="*/ 188 h 216"/>
              <a:gd name="T100" fmla="*/ 91 w 231"/>
              <a:gd name="T101" fmla="*/ 197 h 216"/>
              <a:gd name="T102" fmla="*/ 103 w 231"/>
              <a:gd name="T103" fmla="*/ 178 h 216"/>
              <a:gd name="T104" fmla="*/ 175 w 231"/>
              <a:gd name="T105" fmla="*/ 192 h 216"/>
              <a:gd name="T106" fmla="*/ 81 w 231"/>
              <a:gd name="T107" fmla="*/ 147 h 216"/>
              <a:gd name="T108" fmla="*/ 60 w 231"/>
              <a:gd name="T109" fmla="*/ 140 h 216"/>
              <a:gd name="T110" fmla="*/ 79 w 231"/>
              <a:gd name="T111" fmla="*/ 131 h 216"/>
              <a:gd name="T112" fmla="*/ 94 w 231"/>
              <a:gd name="T113" fmla="*/ 146 h 216"/>
              <a:gd name="T114" fmla="*/ 96 w 231"/>
              <a:gd name="T115" fmla="*/ 127 h 216"/>
              <a:gd name="T116" fmla="*/ 42 w 231"/>
              <a:gd name="T117" fmla="*/ 159 h 216"/>
              <a:gd name="T118" fmla="*/ 56 w 231"/>
              <a:gd name="T119" fmla="*/ 153 h 216"/>
              <a:gd name="T120" fmla="*/ 99 w 231"/>
              <a:gd name="T121" fmla="*/ 14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1" h="216">
                <a:moveTo>
                  <a:pt x="88" y="95"/>
                </a:moveTo>
                <a:cubicBezTo>
                  <a:pt x="90" y="92"/>
                  <a:pt x="90" y="92"/>
                  <a:pt x="90" y="92"/>
                </a:cubicBezTo>
                <a:cubicBezTo>
                  <a:pt x="91" y="91"/>
                  <a:pt x="91" y="90"/>
                  <a:pt x="92" y="90"/>
                </a:cubicBezTo>
                <a:cubicBezTo>
                  <a:pt x="92" y="90"/>
                  <a:pt x="93" y="91"/>
                  <a:pt x="94" y="91"/>
                </a:cubicBezTo>
                <a:cubicBezTo>
                  <a:pt x="95" y="92"/>
                  <a:pt x="95" y="92"/>
                  <a:pt x="96" y="92"/>
                </a:cubicBezTo>
                <a:cubicBezTo>
                  <a:pt x="95" y="93"/>
                  <a:pt x="95" y="93"/>
                  <a:pt x="95" y="93"/>
                </a:cubicBezTo>
                <a:cubicBezTo>
                  <a:pt x="95" y="93"/>
                  <a:pt x="94" y="93"/>
                  <a:pt x="94" y="93"/>
                </a:cubicBezTo>
                <a:cubicBezTo>
                  <a:pt x="94" y="93"/>
                  <a:pt x="94" y="92"/>
                  <a:pt x="94" y="92"/>
                </a:cubicBezTo>
                <a:cubicBezTo>
                  <a:pt x="94" y="93"/>
                  <a:pt x="94" y="94"/>
                  <a:pt x="95" y="95"/>
                </a:cubicBezTo>
                <a:cubicBezTo>
                  <a:pt x="95" y="95"/>
                  <a:pt x="95" y="96"/>
                  <a:pt x="95" y="97"/>
                </a:cubicBezTo>
                <a:cubicBezTo>
                  <a:pt x="94" y="97"/>
                  <a:pt x="94" y="97"/>
                  <a:pt x="94" y="98"/>
                </a:cubicBezTo>
                <a:cubicBezTo>
                  <a:pt x="93" y="99"/>
                  <a:pt x="93" y="99"/>
                  <a:pt x="92" y="99"/>
                </a:cubicBezTo>
                <a:cubicBezTo>
                  <a:pt x="91" y="99"/>
                  <a:pt x="90" y="99"/>
                  <a:pt x="89" y="98"/>
                </a:cubicBezTo>
                <a:cubicBezTo>
                  <a:pt x="88" y="97"/>
                  <a:pt x="88" y="97"/>
                  <a:pt x="88" y="96"/>
                </a:cubicBezTo>
                <a:cubicBezTo>
                  <a:pt x="88" y="95"/>
                  <a:pt x="88" y="95"/>
                  <a:pt x="88" y="95"/>
                </a:cubicBezTo>
                <a:close/>
                <a:moveTo>
                  <a:pt x="74" y="103"/>
                </a:moveTo>
                <a:cubicBezTo>
                  <a:pt x="75" y="104"/>
                  <a:pt x="75" y="104"/>
                  <a:pt x="75" y="105"/>
                </a:cubicBezTo>
                <a:cubicBezTo>
                  <a:pt x="75" y="105"/>
                  <a:pt x="75" y="106"/>
                  <a:pt x="74" y="106"/>
                </a:cubicBezTo>
                <a:cubicBezTo>
                  <a:pt x="74" y="106"/>
                  <a:pt x="74" y="106"/>
                  <a:pt x="73" y="105"/>
                </a:cubicBezTo>
                <a:cubicBezTo>
                  <a:pt x="73" y="105"/>
                  <a:pt x="73" y="105"/>
                  <a:pt x="73" y="105"/>
                </a:cubicBezTo>
                <a:cubicBezTo>
                  <a:pt x="73" y="104"/>
                  <a:pt x="73" y="104"/>
                  <a:pt x="73" y="104"/>
                </a:cubicBezTo>
                <a:cubicBezTo>
                  <a:pt x="74" y="104"/>
                  <a:pt x="74" y="103"/>
                  <a:pt x="74" y="103"/>
                </a:cubicBezTo>
                <a:close/>
                <a:moveTo>
                  <a:pt x="97" y="50"/>
                </a:moveTo>
                <a:cubicBezTo>
                  <a:pt x="97" y="50"/>
                  <a:pt x="97" y="51"/>
                  <a:pt x="96" y="51"/>
                </a:cubicBezTo>
                <a:cubicBezTo>
                  <a:pt x="96" y="52"/>
                  <a:pt x="95" y="53"/>
                  <a:pt x="95" y="53"/>
                </a:cubicBezTo>
                <a:cubicBezTo>
                  <a:pt x="94" y="54"/>
                  <a:pt x="94" y="54"/>
                  <a:pt x="93" y="55"/>
                </a:cubicBezTo>
                <a:cubicBezTo>
                  <a:pt x="94" y="52"/>
                  <a:pt x="94" y="52"/>
                  <a:pt x="94" y="52"/>
                </a:cubicBezTo>
                <a:cubicBezTo>
                  <a:pt x="94" y="51"/>
                  <a:pt x="94" y="51"/>
                  <a:pt x="95" y="50"/>
                </a:cubicBezTo>
                <a:cubicBezTo>
                  <a:pt x="95" y="50"/>
                  <a:pt x="96" y="49"/>
                  <a:pt x="96" y="49"/>
                </a:cubicBezTo>
                <a:cubicBezTo>
                  <a:pt x="97" y="49"/>
                  <a:pt x="97" y="49"/>
                  <a:pt x="97" y="50"/>
                </a:cubicBezTo>
                <a:close/>
                <a:moveTo>
                  <a:pt x="92" y="64"/>
                </a:moveTo>
                <a:cubicBezTo>
                  <a:pt x="92" y="64"/>
                  <a:pt x="92" y="64"/>
                  <a:pt x="92" y="63"/>
                </a:cubicBezTo>
                <a:cubicBezTo>
                  <a:pt x="92" y="63"/>
                  <a:pt x="92" y="63"/>
                  <a:pt x="92" y="63"/>
                </a:cubicBezTo>
                <a:cubicBezTo>
                  <a:pt x="92" y="63"/>
                  <a:pt x="92" y="63"/>
                  <a:pt x="92" y="63"/>
                </a:cubicBezTo>
                <a:cubicBezTo>
                  <a:pt x="93" y="63"/>
                  <a:pt x="93" y="63"/>
                  <a:pt x="93" y="63"/>
                </a:cubicBezTo>
                <a:cubicBezTo>
                  <a:pt x="93" y="64"/>
                  <a:pt x="93" y="64"/>
                  <a:pt x="93" y="64"/>
                </a:cubicBezTo>
                <a:cubicBezTo>
                  <a:pt x="93" y="64"/>
                  <a:pt x="93" y="64"/>
                  <a:pt x="93" y="64"/>
                </a:cubicBezTo>
                <a:lnTo>
                  <a:pt x="92" y="64"/>
                </a:lnTo>
                <a:close/>
                <a:moveTo>
                  <a:pt x="97" y="69"/>
                </a:moveTo>
                <a:cubicBezTo>
                  <a:pt x="97" y="68"/>
                  <a:pt x="97" y="68"/>
                  <a:pt x="98" y="68"/>
                </a:cubicBezTo>
                <a:cubicBezTo>
                  <a:pt x="99" y="68"/>
                  <a:pt x="99" y="69"/>
                  <a:pt x="99" y="69"/>
                </a:cubicBezTo>
                <a:cubicBezTo>
                  <a:pt x="99" y="70"/>
                  <a:pt x="99" y="70"/>
                  <a:pt x="98" y="70"/>
                </a:cubicBezTo>
                <a:cubicBezTo>
                  <a:pt x="97" y="70"/>
                  <a:pt x="97" y="70"/>
                  <a:pt x="97" y="69"/>
                </a:cubicBezTo>
                <a:cubicBezTo>
                  <a:pt x="97" y="69"/>
                  <a:pt x="97" y="69"/>
                  <a:pt x="97" y="69"/>
                </a:cubicBezTo>
                <a:close/>
                <a:moveTo>
                  <a:pt x="104" y="101"/>
                </a:moveTo>
                <a:cubicBezTo>
                  <a:pt x="103" y="100"/>
                  <a:pt x="103" y="99"/>
                  <a:pt x="103" y="98"/>
                </a:cubicBezTo>
                <a:cubicBezTo>
                  <a:pt x="103" y="97"/>
                  <a:pt x="103" y="96"/>
                  <a:pt x="103" y="95"/>
                </a:cubicBezTo>
                <a:cubicBezTo>
                  <a:pt x="103" y="93"/>
                  <a:pt x="104" y="90"/>
                  <a:pt x="106" y="88"/>
                </a:cubicBezTo>
                <a:cubicBezTo>
                  <a:pt x="108" y="86"/>
                  <a:pt x="110" y="85"/>
                  <a:pt x="113" y="85"/>
                </a:cubicBezTo>
                <a:cubicBezTo>
                  <a:pt x="115" y="86"/>
                  <a:pt x="116" y="87"/>
                  <a:pt x="118" y="87"/>
                </a:cubicBezTo>
                <a:cubicBezTo>
                  <a:pt x="119" y="87"/>
                  <a:pt x="121" y="87"/>
                  <a:pt x="123" y="88"/>
                </a:cubicBezTo>
                <a:cubicBezTo>
                  <a:pt x="123" y="89"/>
                  <a:pt x="123" y="89"/>
                  <a:pt x="123" y="89"/>
                </a:cubicBezTo>
                <a:cubicBezTo>
                  <a:pt x="123" y="89"/>
                  <a:pt x="123" y="89"/>
                  <a:pt x="123" y="90"/>
                </a:cubicBezTo>
                <a:cubicBezTo>
                  <a:pt x="123" y="92"/>
                  <a:pt x="124" y="94"/>
                  <a:pt x="127" y="97"/>
                </a:cubicBezTo>
                <a:cubicBezTo>
                  <a:pt x="127" y="97"/>
                  <a:pt x="126" y="97"/>
                  <a:pt x="126" y="97"/>
                </a:cubicBezTo>
                <a:cubicBezTo>
                  <a:pt x="126" y="97"/>
                  <a:pt x="125" y="98"/>
                  <a:pt x="125" y="99"/>
                </a:cubicBezTo>
                <a:cubicBezTo>
                  <a:pt x="125" y="100"/>
                  <a:pt x="125" y="101"/>
                  <a:pt x="125" y="101"/>
                </a:cubicBezTo>
                <a:cubicBezTo>
                  <a:pt x="124" y="102"/>
                  <a:pt x="124" y="102"/>
                  <a:pt x="123" y="102"/>
                </a:cubicBezTo>
                <a:cubicBezTo>
                  <a:pt x="122" y="103"/>
                  <a:pt x="122" y="103"/>
                  <a:pt x="122" y="103"/>
                </a:cubicBezTo>
                <a:cubicBezTo>
                  <a:pt x="121" y="104"/>
                  <a:pt x="121" y="104"/>
                  <a:pt x="121" y="105"/>
                </a:cubicBezTo>
                <a:cubicBezTo>
                  <a:pt x="121" y="105"/>
                  <a:pt x="121" y="105"/>
                  <a:pt x="121" y="105"/>
                </a:cubicBezTo>
                <a:cubicBezTo>
                  <a:pt x="121" y="105"/>
                  <a:pt x="121" y="106"/>
                  <a:pt x="121" y="106"/>
                </a:cubicBezTo>
                <a:cubicBezTo>
                  <a:pt x="121" y="106"/>
                  <a:pt x="120" y="107"/>
                  <a:pt x="120" y="108"/>
                </a:cubicBezTo>
                <a:cubicBezTo>
                  <a:pt x="119" y="109"/>
                  <a:pt x="119" y="109"/>
                  <a:pt x="118" y="110"/>
                </a:cubicBezTo>
                <a:cubicBezTo>
                  <a:pt x="117" y="110"/>
                  <a:pt x="117" y="111"/>
                  <a:pt x="116" y="111"/>
                </a:cubicBezTo>
                <a:cubicBezTo>
                  <a:pt x="115" y="111"/>
                  <a:pt x="113" y="112"/>
                  <a:pt x="112" y="112"/>
                </a:cubicBezTo>
                <a:cubicBezTo>
                  <a:pt x="109" y="112"/>
                  <a:pt x="108" y="111"/>
                  <a:pt x="107" y="110"/>
                </a:cubicBezTo>
                <a:cubicBezTo>
                  <a:pt x="106" y="109"/>
                  <a:pt x="105" y="108"/>
                  <a:pt x="105" y="107"/>
                </a:cubicBezTo>
                <a:cubicBezTo>
                  <a:pt x="104" y="105"/>
                  <a:pt x="104" y="104"/>
                  <a:pt x="104" y="103"/>
                </a:cubicBezTo>
                <a:cubicBezTo>
                  <a:pt x="103" y="102"/>
                  <a:pt x="102" y="102"/>
                  <a:pt x="101" y="102"/>
                </a:cubicBezTo>
                <a:cubicBezTo>
                  <a:pt x="100" y="102"/>
                  <a:pt x="100" y="102"/>
                  <a:pt x="99" y="102"/>
                </a:cubicBezTo>
                <a:cubicBezTo>
                  <a:pt x="99" y="102"/>
                  <a:pt x="98" y="103"/>
                  <a:pt x="98" y="103"/>
                </a:cubicBezTo>
                <a:cubicBezTo>
                  <a:pt x="97" y="103"/>
                  <a:pt x="97" y="102"/>
                  <a:pt x="97" y="102"/>
                </a:cubicBezTo>
                <a:cubicBezTo>
                  <a:pt x="97" y="101"/>
                  <a:pt x="97" y="101"/>
                  <a:pt x="98" y="101"/>
                </a:cubicBezTo>
                <a:cubicBezTo>
                  <a:pt x="99" y="101"/>
                  <a:pt x="100" y="101"/>
                  <a:pt x="100" y="101"/>
                </a:cubicBezTo>
                <a:cubicBezTo>
                  <a:pt x="103" y="101"/>
                  <a:pt x="103" y="101"/>
                  <a:pt x="103" y="101"/>
                </a:cubicBezTo>
                <a:cubicBezTo>
                  <a:pt x="103" y="101"/>
                  <a:pt x="104" y="101"/>
                  <a:pt x="104" y="101"/>
                </a:cubicBezTo>
                <a:close/>
                <a:moveTo>
                  <a:pt x="102" y="60"/>
                </a:moveTo>
                <a:cubicBezTo>
                  <a:pt x="102" y="59"/>
                  <a:pt x="103" y="58"/>
                  <a:pt x="104" y="58"/>
                </a:cubicBezTo>
                <a:cubicBezTo>
                  <a:pt x="104" y="58"/>
                  <a:pt x="104" y="58"/>
                  <a:pt x="105" y="59"/>
                </a:cubicBezTo>
                <a:cubicBezTo>
                  <a:pt x="105" y="59"/>
                  <a:pt x="106" y="59"/>
                  <a:pt x="106" y="60"/>
                </a:cubicBezTo>
                <a:cubicBezTo>
                  <a:pt x="106" y="61"/>
                  <a:pt x="105" y="61"/>
                  <a:pt x="104" y="62"/>
                </a:cubicBezTo>
                <a:cubicBezTo>
                  <a:pt x="103" y="62"/>
                  <a:pt x="103" y="61"/>
                  <a:pt x="103" y="61"/>
                </a:cubicBezTo>
                <a:cubicBezTo>
                  <a:pt x="103" y="61"/>
                  <a:pt x="102" y="61"/>
                  <a:pt x="102" y="60"/>
                </a:cubicBezTo>
                <a:close/>
                <a:moveTo>
                  <a:pt x="157" y="85"/>
                </a:moveTo>
                <a:cubicBezTo>
                  <a:pt x="156" y="85"/>
                  <a:pt x="156" y="85"/>
                  <a:pt x="156" y="85"/>
                </a:cubicBezTo>
                <a:cubicBezTo>
                  <a:pt x="157" y="85"/>
                  <a:pt x="157" y="84"/>
                  <a:pt x="158" y="84"/>
                </a:cubicBezTo>
                <a:cubicBezTo>
                  <a:pt x="158" y="84"/>
                  <a:pt x="158" y="85"/>
                  <a:pt x="158" y="85"/>
                </a:cubicBezTo>
                <a:cubicBezTo>
                  <a:pt x="158" y="85"/>
                  <a:pt x="158" y="85"/>
                  <a:pt x="158" y="85"/>
                </a:cubicBezTo>
                <a:cubicBezTo>
                  <a:pt x="158" y="85"/>
                  <a:pt x="158" y="85"/>
                  <a:pt x="158" y="85"/>
                </a:cubicBezTo>
                <a:cubicBezTo>
                  <a:pt x="158" y="85"/>
                  <a:pt x="158" y="85"/>
                  <a:pt x="157" y="85"/>
                </a:cubicBezTo>
                <a:close/>
                <a:moveTo>
                  <a:pt x="150" y="141"/>
                </a:moveTo>
                <a:cubicBezTo>
                  <a:pt x="150" y="140"/>
                  <a:pt x="149" y="140"/>
                  <a:pt x="149" y="140"/>
                </a:cubicBezTo>
                <a:cubicBezTo>
                  <a:pt x="148" y="140"/>
                  <a:pt x="148" y="140"/>
                  <a:pt x="148" y="139"/>
                </a:cubicBezTo>
                <a:cubicBezTo>
                  <a:pt x="148" y="138"/>
                  <a:pt x="149" y="137"/>
                  <a:pt x="150" y="136"/>
                </a:cubicBezTo>
                <a:cubicBezTo>
                  <a:pt x="151" y="134"/>
                  <a:pt x="152" y="134"/>
                  <a:pt x="152" y="134"/>
                </a:cubicBezTo>
                <a:cubicBezTo>
                  <a:pt x="153" y="134"/>
                  <a:pt x="153" y="134"/>
                  <a:pt x="154" y="134"/>
                </a:cubicBezTo>
                <a:cubicBezTo>
                  <a:pt x="154" y="134"/>
                  <a:pt x="154" y="134"/>
                  <a:pt x="155" y="134"/>
                </a:cubicBezTo>
                <a:cubicBezTo>
                  <a:pt x="156" y="134"/>
                  <a:pt x="156" y="133"/>
                  <a:pt x="156" y="132"/>
                </a:cubicBezTo>
                <a:cubicBezTo>
                  <a:pt x="156" y="132"/>
                  <a:pt x="156" y="132"/>
                  <a:pt x="156" y="132"/>
                </a:cubicBezTo>
                <a:cubicBezTo>
                  <a:pt x="156" y="132"/>
                  <a:pt x="156" y="131"/>
                  <a:pt x="156" y="131"/>
                </a:cubicBezTo>
                <a:cubicBezTo>
                  <a:pt x="156" y="131"/>
                  <a:pt x="156" y="131"/>
                  <a:pt x="156" y="131"/>
                </a:cubicBezTo>
                <a:cubicBezTo>
                  <a:pt x="157" y="131"/>
                  <a:pt x="157" y="131"/>
                  <a:pt x="157" y="131"/>
                </a:cubicBezTo>
                <a:cubicBezTo>
                  <a:pt x="157" y="132"/>
                  <a:pt x="157" y="132"/>
                  <a:pt x="157" y="132"/>
                </a:cubicBezTo>
                <a:cubicBezTo>
                  <a:pt x="157" y="132"/>
                  <a:pt x="156" y="133"/>
                  <a:pt x="156" y="133"/>
                </a:cubicBezTo>
                <a:cubicBezTo>
                  <a:pt x="156" y="134"/>
                  <a:pt x="157" y="135"/>
                  <a:pt x="158" y="135"/>
                </a:cubicBezTo>
                <a:cubicBezTo>
                  <a:pt x="158" y="135"/>
                  <a:pt x="159" y="136"/>
                  <a:pt x="160" y="136"/>
                </a:cubicBezTo>
                <a:cubicBezTo>
                  <a:pt x="161" y="136"/>
                  <a:pt x="162" y="136"/>
                  <a:pt x="162" y="136"/>
                </a:cubicBezTo>
                <a:cubicBezTo>
                  <a:pt x="163" y="136"/>
                  <a:pt x="163" y="137"/>
                  <a:pt x="163" y="138"/>
                </a:cubicBezTo>
                <a:cubicBezTo>
                  <a:pt x="163" y="138"/>
                  <a:pt x="163" y="139"/>
                  <a:pt x="163" y="139"/>
                </a:cubicBezTo>
                <a:cubicBezTo>
                  <a:pt x="163" y="140"/>
                  <a:pt x="163" y="140"/>
                  <a:pt x="163" y="140"/>
                </a:cubicBezTo>
                <a:cubicBezTo>
                  <a:pt x="163" y="141"/>
                  <a:pt x="163" y="141"/>
                  <a:pt x="164" y="142"/>
                </a:cubicBezTo>
                <a:cubicBezTo>
                  <a:pt x="165" y="142"/>
                  <a:pt x="165" y="142"/>
                  <a:pt x="165" y="143"/>
                </a:cubicBezTo>
                <a:cubicBezTo>
                  <a:pt x="165" y="144"/>
                  <a:pt x="164" y="144"/>
                  <a:pt x="164" y="145"/>
                </a:cubicBezTo>
                <a:cubicBezTo>
                  <a:pt x="164" y="146"/>
                  <a:pt x="163" y="146"/>
                  <a:pt x="163" y="146"/>
                </a:cubicBezTo>
                <a:cubicBezTo>
                  <a:pt x="162" y="147"/>
                  <a:pt x="162" y="147"/>
                  <a:pt x="161" y="148"/>
                </a:cubicBezTo>
                <a:cubicBezTo>
                  <a:pt x="161" y="148"/>
                  <a:pt x="161" y="149"/>
                  <a:pt x="160" y="150"/>
                </a:cubicBezTo>
                <a:cubicBezTo>
                  <a:pt x="160" y="150"/>
                  <a:pt x="161" y="151"/>
                  <a:pt x="161" y="151"/>
                </a:cubicBezTo>
                <a:cubicBezTo>
                  <a:pt x="161" y="151"/>
                  <a:pt x="161" y="151"/>
                  <a:pt x="161" y="152"/>
                </a:cubicBezTo>
                <a:cubicBezTo>
                  <a:pt x="161" y="152"/>
                  <a:pt x="161" y="152"/>
                  <a:pt x="161" y="152"/>
                </a:cubicBezTo>
                <a:cubicBezTo>
                  <a:pt x="161" y="152"/>
                  <a:pt x="161" y="152"/>
                  <a:pt x="161" y="152"/>
                </a:cubicBezTo>
                <a:cubicBezTo>
                  <a:pt x="161" y="152"/>
                  <a:pt x="160" y="152"/>
                  <a:pt x="160" y="152"/>
                </a:cubicBezTo>
                <a:cubicBezTo>
                  <a:pt x="160" y="151"/>
                  <a:pt x="160" y="151"/>
                  <a:pt x="159" y="151"/>
                </a:cubicBezTo>
                <a:cubicBezTo>
                  <a:pt x="159" y="151"/>
                  <a:pt x="159" y="151"/>
                  <a:pt x="158" y="151"/>
                </a:cubicBezTo>
                <a:cubicBezTo>
                  <a:pt x="158" y="151"/>
                  <a:pt x="157" y="151"/>
                  <a:pt x="157" y="151"/>
                </a:cubicBezTo>
                <a:cubicBezTo>
                  <a:pt x="157" y="151"/>
                  <a:pt x="157" y="151"/>
                  <a:pt x="156" y="151"/>
                </a:cubicBezTo>
                <a:cubicBezTo>
                  <a:pt x="155" y="151"/>
                  <a:pt x="154" y="152"/>
                  <a:pt x="155" y="152"/>
                </a:cubicBezTo>
                <a:cubicBezTo>
                  <a:pt x="155" y="153"/>
                  <a:pt x="155" y="153"/>
                  <a:pt x="154" y="153"/>
                </a:cubicBezTo>
                <a:cubicBezTo>
                  <a:pt x="154" y="153"/>
                  <a:pt x="154" y="152"/>
                  <a:pt x="154" y="152"/>
                </a:cubicBezTo>
                <a:cubicBezTo>
                  <a:pt x="154" y="151"/>
                  <a:pt x="154" y="151"/>
                  <a:pt x="154" y="150"/>
                </a:cubicBezTo>
                <a:cubicBezTo>
                  <a:pt x="154" y="150"/>
                  <a:pt x="153" y="149"/>
                  <a:pt x="153" y="149"/>
                </a:cubicBezTo>
                <a:cubicBezTo>
                  <a:pt x="150" y="148"/>
                  <a:pt x="150" y="148"/>
                  <a:pt x="150" y="148"/>
                </a:cubicBezTo>
                <a:cubicBezTo>
                  <a:pt x="149" y="148"/>
                  <a:pt x="149" y="148"/>
                  <a:pt x="148" y="147"/>
                </a:cubicBezTo>
                <a:cubicBezTo>
                  <a:pt x="147" y="147"/>
                  <a:pt x="147" y="146"/>
                  <a:pt x="147" y="145"/>
                </a:cubicBezTo>
                <a:cubicBezTo>
                  <a:pt x="147" y="145"/>
                  <a:pt x="147" y="144"/>
                  <a:pt x="148" y="143"/>
                </a:cubicBezTo>
                <a:cubicBezTo>
                  <a:pt x="149" y="142"/>
                  <a:pt x="150" y="141"/>
                  <a:pt x="150" y="141"/>
                </a:cubicBezTo>
                <a:close/>
                <a:moveTo>
                  <a:pt x="154" y="84"/>
                </a:moveTo>
                <a:cubicBezTo>
                  <a:pt x="154" y="83"/>
                  <a:pt x="154" y="83"/>
                  <a:pt x="155" y="83"/>
                </a:cubicBezTo>
                <a:cubicBezTo>
                  <a:pt x="156" y="83"/>
                  <a:pt x="156" y="83"/>
                  <a:pt x="157" y="83"/>
                </a:cubicBezTo>
                <a:cubicBezTo>
                  <a:pt x="157" y="83"/>
                  <a:pt x="157" y="83"/>
                  <a:pt x="157" y="84"/>
                </a:cubicBezTo>
                <a:cubicBezTo>
                  <a:pt x="157" y="84"/>
                  <a:pt x="157" y="84"/>
                  <a:pt x="156" y="84"/>
                </a:cubicBezTo>
                <a:cubicBezTo>
                  <a:pt x="155" y="84"/>
                  <a:pt x="154" y="84"/>
                  <a:pt x="154" y="84"/>
                </a:cubicBezTo>
                <a:close/>
                <a:moveTo>
                  <a:pt x="133" y="101"/>
                </a:moveTo>
                <a:cubicBezTo>
                  <a:pt x="132" y="101"/>
                  <a:pt x="132" y="100"/>
                  <a:pt x="132" y="99"/>
                </a:cubicBezTo>
                <a:cubicBezTo>
                  <a:pt x="132" y="98"/>
                  <a:pt x="132" y="98"/>
                  <a:pt x="134" y="98"/>
                </a:cubicBezTo>
                <a:cubicBezTo>
                  <a:pt x="134" y="98"/>
                  <a:pt x="134" y="98"/>
                  <a:pt x="135" y="98"/>
                </a:cubicBezTo>
                <a:cubicBezTo>
                  <a:pt x="135" y="99"/>
                  <a:pt x="135" y="99"/>
                  <a:pt x="135" y="100"/>
                </a:cubicBezTo>
                <a:cubicBezTo>
                  <a:pt x="135" y="100"/>
                  <a:pt x="135" y="100"/>
                  <a:pt x="135" y="101"/>
                </a:cubicBezTo>
                <a:cubicBezTo>
                  <a:pt x="135" y="101"/>
                  <a:pt x="134" y="101"/>
                  <a:pt x="133" y="101"/>
                </a:cubicBezTo>
                <a:cubicBezTo>
                  <a:pt x="133" y="101"/>
                  <a:pt x="133" y="101"/>
                  <a:pt x="133" y="101"/>
                </a:cubicBezTo>
                <a:cubicBezTo>
                  <a:pt x="133" y="101"/>
                  <a:pt x="133" y="101"/>
                  <a:pt x="133" y="101"/>
                </a:cubicBezTo>
                <a:close/>
                <a:moveTo>
                  <a:pt x="136" y="135"/>
                </a:moveTo>
                <a:cubicBezTo>
                  <a:pt x="135" y="135"/>
                  <a:pt x="135" y="135"/>
                  <a:pt x="135" y="135"/>
                </a:cubicBezTo>
                <a:cubicBezTo>
                  <a:pt x="135" y="136"/>
                  <a:pt x="135" y="136"/>
                  <a:pt x="135" y="136"/>
                </a:cubicBezTo>
                <a:cubicBezTo>
                  <a:pt x="135" y="136"/>
                  <a:pt x="135" y="136"/>
                  <a:pt x="135" y="136"/>
                </a:cubicBezTo>
                <a:cubicBezTo>
                  <a:pt x="135" y="137"/>
                  <a:pt x="135" y="137"/>
                  <a:pt x="135" y="137"/>
                </a:cubicBezTo>
                <a:cubicBezTo>
                  <a:pt x="135" y="137"/>
                  <a:pt x="135" y="137"/>
                  <a:pt x="135" y="137"/>
                </a:cubicBezTo>
                <a:cubicBezTo>
                  <a:pt x="135" y="138"/>
                  <a:pt x="135" y="138"/>
                  <a:pt x="136" y="139"/>
                </a:cubicBezTo>
                <a:cubicBezTo>
                  <a:pt x="136" y="140"/>
                  <a:pt x="137" y="140"/>
                  <a:pt x="137" y="140"/>
                </a:cubicBezTo>
                <a:cubicBezTo>
                  <a:pt x="137" y="140"/>
                  <a:pt x="137" y="140"/>
                  <a:pt x="137" y="140"/>
                </a:cubicBezTo>
                <a:cubicBezTo>
                  <a:pt x="137" y="139"/>
                  <a:pt x="137" y="139"/>
                  <a:pt x="137" y="139"/>
                </a:cubicBezTo>
                <a:cubicBezTo>
                  <a:pt x="137" y="139"/>
                  <a:pt x="137" y="138"/>
                  <a:pt x="137" y="137"/>
                </a:cubicBezTo>
                <a:cubicBezTo>
                  <a:pt x="137" y="135"/>
                  <a:pt x="136" y="135"/>
                  <a:pt x="136" y="135"/>
                </a:cubicBezTo>
                <a:close/>
                <a:moveTo>
                  <a:pt x="122" y="109"/>
                </a:moveTo>
                <a:cubicBezTo>
                  <a:pt x="121" y="109"/>
                  <a:pt x="121" y="108"/>
                  <a:pt x="121" y="108"/>
                </a:cubicBezTo>
                <a:cubicBezTo>
                  <a:pt x="121" y="108"/>
                  <a:pt x="121" y="108"/>
                  <a:pt x="122" y="107"/>
                </a:cubicBezTo>
                <a:cubicBezTo>
                  <a:pt x="122" y="107"/>
                  <a:pt x="122" y="107"/>
                  <a:pt x="122" y="107"/>
                </a:cubicBezTo>
                <a:cubicBezTo>
                  <a:pt x="123" y="107"/>
                  <a:pt x="123" y="107"/>
                  <a:pt x="124" y="108"/>
                </a:cubicBezTo>
                <a:cubicBezTo>
                  <a:pt x="124" y="108"/>
                  <a:pt x="125" y="109"/>
                  <a:pt x="126" y="109"/>
                </a:cubicBezTo>
                <a:cubicBezTo>
                  <a:pt x="127" y="109"/>
                  <a:pt x="128" y="108"/>
                  <a:pt x="129" y="106"/>
                </a:cubicBezTo>
                <a:cubicBezTo>
                  <a:pt x="131" y="105"/>
                  <a:pt x="132" y="104"/>
                  <a:pt x="133" y="104"/>
                </a:cubicBezTo>
                <a:cubicBezTo>
                  <a:pt x="134" y="104"/>
                  <a:pt x="135" y="105"/>
                  <a:pt x="135" y="105"/>
                </a:cubicBezTo>
                <a:cubicBezTo>
                  <a:pt x="136" y="106"/>
                  <a:pt x="136" y="106"/>
                  <a:pt x="137" y="106"/>
                </a:cubicBezTo>
                <a:cubicBezTo>
                  <a:pt x="138" y="106"/>
                  <a:pt x="139" y="106"/>
                  <a:pt x="139" y="105"/>
                </a:cubicBezTo>
                <a:cubicBezTo>
                  <a:pt x="140" y="104"/>
                  <a:pt x="141" y="103"/>
                  <a:pt x="142" y="102"/>
                </a:cubicBezTo>
                <a:cubicBezTo>
                  <a:pt x="144" y="102"/>
                  <a:pt x="145" y="103"/>
                  <a:pt x="146" y="103"/>
                </a:cubicBezTo>
                <a:cubicBezTo>
                  <a:pt x="146" y="103"/>
                  <a:pt x="147" y="104"/>
                  <a:pt x="147" y="105"/>
                </a:cubicBezTo>
                <a:cubicBezTo>
                  <a:pt x="147" y="106"/>
                  <a:pt x="147" y="107"/>
                  <a:pt x="148" y="108"/>
                </a:cubicBezTo>
                <a:cubicBezTo>
                  <a:pt x="148" y="109"/>
                  <a:pt x="149" y="110"/>
                  <a:pt x="150" y="110"/>
                </a:cubicBezTo>
                <a:cubicBezTo>
                  <a:pt x="150" y="111"/>
                  <a:pt x="151" y="112"/>
                  <a:pt x="151" y="112"/>
                </a:cubicBezTo>
                <a:cubicBezTo>
                  <a:pt x="151" y="112"/>
                  <a:pt x="152" y="113"/>
                  <a:pt x="152" y="113"/>
                </a:cubicBezTo>
                <a:cubicBezTo>
                  <a:pt x="153" y="113"/>
                  <a:pt x="153" y="113"/>
                  <a:pt x="153" y="113"/>
                </a:cubicBezTo>
                <a:cubicBezTo>
                  <a:pt x="154" y="113"/>
                  <a:pt x="154" y="114"/>
                  <a:pt x="154" y="114"/>
                </a:cubicBezTo>
                <a:cubicBezTo>
                  <a:pt x="154" y="115"/>
                  <a:pt x="153" y="116"/>
                  <a:pt x="152" y="118"/>
                </a:cubicBezTo>
                <a:cubicBezTo>
                  <a:pt x="150" y="119"/>
                  <a:pt x="149" y="120"/>
                  <a:pt x="148" y="121"/>
                </a:cubicBezTo>
                <a:cubicBezTo>
                  <a:pt x="148" y="121"/>
                  <a:pt x="148" y="122"/>
                  <a:pt x="149" y="122"/>
                </a:cubicBezTo>
                <a:cubicBezTo>
                  <a:pt x="149" y="123"/>
                  <a:pt x="149" y="123"/>
                  <a:pt x="150" y="123"/>
                </a:cubicBezTo>
                <a:cubicBezTo>
                  <a:pt x="149" y="123"/>
                  <a:pt x="149" y="123"/>
                  <a:pt x="149" y="123"/>
                </a:cubicBezTo>
                <a:cubicBezTo>
                  <a:pt x="149" y="123"/>
                  <a:pt x="149" y="123"/>
                  <a:pt x="148" y="123"/>
                </a:cubicBezTo>
                <a:cubicBezTo>
                  <a:pt x="148" y="123"/>
                  <a:pt x="148" y="123"/>
                  <a:pt x="148" y="123"/>
                </a:cubicBezTo>
                <a:cubicBezTo>
                  <a:pt x="148" y="124"/>
                  <a:pt x="148" y="125"/>
                  <a:pt x="148" y="126"/>
                </a:cubicBezTo>
                <a:cubicBezTo>
                  <a:pt x="148" y="126"/>
                  <a:pt x="148" y="127"/>
                  <a:pt x="148" y="127"/>
                </a:cubicBezTo>
                <a:cubicBezTo>
                  <a:pt x="147" y="127"/>
                  <a:pt x="147" y="128"/>
                  <a:pt x="147" y="129"/>
                </a:cubicBezTo>
                <a:cubicBezTo>
                  <a:pt x="147" y="130"/>
                  <a:pt x="147" y="130"/>
                  <a:pt x="147" y="131"/>
                </a:cubicBezTo>
                <a:cubicBezTo>
                  <a:pt x="147" y="131"/>
                  <a:pt x="148" y="131"/>
                  <a:pt x="148" y="131"/>
                </a:cubicBezTo>
                <a:cubicBezTo>
                  <a:pt x="148" y="131"/>
                  <a:pt x="147" y="132"/>
                  <a:pt x="147" y="132"/>
                </a:cubicBezTo>
                <a:cubicBezTo>
                  <a:pt x="146" y="132"/>
                  <a:pt x="146" y="132"/>
                  <a:pt x="146" y="131"/>
                </a:cubicBezTo>
                <a:cubicBezTo>
                  <a:pt x="145" y="131"/>
                  <a:pt x="145" y="131"/>
                  <a:pt x="145" y="131"/>
                </a:cubicBezTo>
                <a:cubicBezTo>
                  <a:pt x="145" y="131"/>
                  <a:pt x="144" y="131"/>
                  <a:pt x="143" y="131"/>
                </a:cubicBezTo>
                <a:cubicBezTo>
                  <a:pt x="142" y="131"/>
                  <a:pt x="140" y="132"/>
                  <a:pt x="140" y="133"/>
                </a:cubicBezTo>
                <a:cubicBezTo>
                  <a:pt x="140" y="135"/>
                  <a:pt x="139" y="136"/>
                  <a:pt x="139" y="137"/>
                </a:cubicBezTo>
                <a:cubicBezTo>
                  <a:pt x="139" y="138"/>
                  <a:pt x="140" y="139"/>
                  <a:pt x="140" y="140"/>
                </a:cubicBezTo>
                <a:cubicBezTo>
                  <a:pt x="140" y="141"/>
                  <a:pt x="140" y="142"/>
                  <a:pt x="140" y="143"/>
                </a:cubicBezTo>
                <a:cubicBezTo>
                  <a:pt x="140" y="144"/>
                  <a:pt x="140" y="144"/>
                  <a:pt x="139" y="144"/>
                </a:cubicBezTo>
                <a:cubicBezTo>
                  <a:pt x="139" y="144"/>
                  <a:pt x="138" y="144"/>
                  <a:pt x="138" y="143"/>
                </a:cubicBezTo>
                <a:cubicBezTo>
                  <a:pt x="138" y="143"/>
                  <a:pt x="137" y="142"/>
                  <a:pt x="137" y="141"/>
                </a:cubicBezTo>
                <a:cubicBezTo>
                  <a:pt x="136" y="142"/>
                  <a:pt x="136" y="142"/>
                  <a:pt x="135" y="143"/>
                </a:cubicBezTo>
                <a:cubicBezTo>
                  <a:pt x="134" y="144"/>
                  <a:pt x="134" y="145"/>
                  <a:pt x="134" y="145"/>
                </a:cubicBezTo>
                <a:cubicBezTo>
                  <a:pt x="134" y="146"/>
                  <a:pt x="134" y="146"/>
                  <a:pt x="135" y="147"/>
                </a:cubicBezTo>
                <a:cubicBezTo>
                  <a:pt x="135" y="147"/>
                  <a:pt x="135" y="148"/>
                  <a:pt x="135" y="148"/>
                </a:cubicBezTo>
                <a:cubicBezTo>
                  <a:pt x="135" y="148"/>
                  <a:pt x="134" y="148"/>
                  <a:pt x="133" y="149"/>
                </a:cubicBezTo>
                <a:cubicBezTo>
                  <a:pt x="133" y="150"/>
                  <a:pt x="132" y="151"/>
                  <a:pt x="131" y="152"/>
                </a:cubicBezTo>
                <a:cubicBezTo>
                  <a:pt x="130" y="153"/>
                  <a:pt x="128" y="154"/>
                  <a:pt x="127" y="155"/>
                </a:cubicBezTo>
                <a:cubicBezTo>
                  <a:pt x="126" y="155"/>
                  <a:pt x="124" y="156"/>
                  <a:pt x="122" y="156"/>
                </a:cubicBezTo>
                <a:cubicBezTo>
                  <a:pt x="121" y="156"/>
                  <a:pt x="119" y="156"/>
                  <a:pt x="118" y="155"/>
                </a:cubicBezTo>
                <a:cubicBezTo>
                  <a:pt x="117" y="155"/>
                  <a:pt x="115" y="154"/>
                  <a:pt x="114" y="154"/>
                </a:cubicBezTo>
                <a:cubicBezTo>
                  <a:pt x="113" y="153"/>
                  <a:pt x="112" y="153"/>
                  <a:pt x="111" y="152"/>
                </a:cubicBezTo>
                <a:cubicBezTo>
                  <a:pt x="110" y="152"/>
                  <a:pt x="110" y="151"/>
                  <a:pt x="110" y="150"/>
                </a:cubicBezTo>
                <a:cubicBezTo>
                  <a:pt x="110" y="150"/>
                  <a:pt x="110" y="149"/>
                  <a:pt x="110" y="149"/>
                </a:cubicBezTo>
                <a:cubicBezTo>
                  <a:pt x="110" y="149"/>
                  <a:pt x="110" y="148"/>
                  <a:pt x="110" y="148"/>
                </a:cubicBezTo>
                <a:cubicBezTo>
                  <a:pt x="109" y="147"/>
                  <a:pt x="108" y="145"/>
                  <a:pt x="107" y="144"/>
                </a:cubicBezTo>
                <a:cubicBezTo>
                  <a:pt x="105" y="142"/>
                  <a:pt x="104" y="141"/>
                  <a:pt x="104" y="140"/>
                </a:cubicBezTo>
                <a:cubicBezTo>
                  <a:pt x="104" y="139"/>
                  <a:pt x="105" y="139"/>
                  <a:pt x="105" y="138"/>
                </a:cubicBezTo>
                <a:cubicBezTo>
                  <a:pt x="109" y="137"/>
                  <a:pt x="109" y="137"/>
                  <a:pt x="109" y="137"/>
                </a:cubicBezTo>
                <a:cubicBezTo>
                  <a:pt x="110" y="136"/>
                  <a:pt x="110" y="135"/>
                  <a:pt x="110" y="134"/>
                </a:cubicBezTo>
                <a:cubicBezTo>
                  <a:pt x="110" y="133"/>
                  <a:pt x="110" y="132"/>
                  <a:pt x="110" y="131"/>
                </a:cubicBezTo>
                <a:cubicBezTo>
                  <a:pt x="110" y="130"/>
                  <a:pt x="110" y="130"/>
                  <a:pt x="110" y="130"/>
                </a:cubicBezTo>
                <a:cubicBezTo>
                  <a:pt x="110" y="130"/>
                  <a:pt x="110" y="130"/>
                  <a:pt x="110" y="130"/>
                </a:cubicBezTo>
                <a:cubicBezTo>
                  <a:pt x="110" y="130"/>
                  <a:pt x="110" y="129"/>
                  <a:pt x="111" y="129"/>
                </a:cubicBezTo>
                <a:cubicBezTo>
                  <a:pt x="111" y="128"/>
                  <a:pt x="112" y="127"/>
                  <a:pt x="112" y="126"/>
                </a:cubicBezTo>
                <a:cubicBezTo>
                  <a:pt x="113" y="126"/>
                  <a:pt x="114" y="125"/>
                  <a:pt x="114" y="125"/>
                </a:cubicBezTo>
                <a:cubicBezTo>
                  <a:pt x="115" y="124"/>
                  <a:pt x="116" y="124"/>
                  <a:pt x="116" y="124"/>
                </a:cubicBezTo>
                <a:cubicBezTo>
                  <a:pt x="117" y="124"/>
                  <a:pt x="117" y="124"/>
                  <a:pt x="117" y="124"/>
                </a:cubicBezTo>
                <a:cubicBezTo>
                  <a:pt x="118" y="124"/>
                  <a:pt x="118" y="124"/>
                  <a:pt x="119" y="124"/>
                </a:cubicBezTo>
                <a:cubicBezTo>
                  <a:pt x="119" y="124"/>
                  <a:pt x="120" y="124"/>
                  <a:pt x="120" y="124"/>
                </a:cubicBezTo>
                <a:cubicBezTo>
                  <a:pt x="121" y="124"/>
                  <a:pt x="121" y="124"/>
                  <a:pt x="121" y="123"/>
                </a:cubicBezTo>
                <a:cubicBezTo>
                  <a:pt x="120" y="122"/>
                  <a:pt x="120" y="121"/>
                  <a:pt x="118" y="120"/>
                </a:cubicBezTo>
                <a:cubicBezTo>
                  <a:pt x="117" y="119"/>
                  <a:pt x="116" y="118"/>
                  <a:pt x="116" y="117"/>
                </a:cubicBezTo>
                <a:cubicBezTo>
                  <a:pt x="116" y="117"/>
                  <a:pt x="117" y="116"/>
                  <a:pt x="117" y="116"/>
                </a:cubicBezTo>
                <a:cubicBezTo>
                  <a:pt x="117" y="116"/>
                  <a:pt x="118" y="115"/>
                  <a:pt x="118" y="115"/>
                </a:cubicBezTo>
                <a:cubicBezTo>
                  <a:pt x="119" y="116"/>
                  <a:pt x="120" y="117"/>
                  <a:pt x="120" y="117"/>
                </a:cubicBezTo>
                <a:cubicBezTo>
                  <a:pt x="121" y="116"/>
                  <a:pt x="123" y="115"/>
                  <a:pt x="124" y="114"/>
                </a:cubicBezTo>
                <a:cubicBezTo>
                  <a:pt x="126" y="112"/>
                  <a:pt x="126" y="111"/>
                  <a:pt x="126" y="110"/>
                </a:cubicBezTo>
                <a:cubicBezTo>
                  <a:pt x="126" y="110"/>
                  <a:pt x="126" y="110"/>
                  <a:pt x="124" y="110"/>
                </a:cubicBezTo>
                <a:cubicBezTo>
                  <a:pt x="123" y="110"/>
                  <a:pt x="122" y="109"/>
                  <a:pt x="122" y="109"/>
                </a:cubicBezTo>
                <a:close/>
                <a:moveTo>
                  <a:pt x="152" y="123"/>
                </a:moveTo>
                <a:cubicBezTo>
                  <a:pt x="152" y="124"/>
                  <a:pt x="151" y="124"/>
                  <a:pt x="151" y="124"/>
                </a:cubicBezTo>
                <a:cubicBezTo>
                  <a:pt x="151" y="124"/>
                  <a:pt x="151" y="124"/>
                  <a:pt x="150" y="124"/>
                </a:cubicBezTo>
                <a:cubicBezTo>
                  <a:pt x="150" y="123"/>
                  <a:pt x="150" y="123"/>
                  <a:pt x="150" y="123"/>
                </a:cubicBezTo>
                <a:cubicBezTo>
                  <a:pt x="150" y="123"/>
                  <a:pt x="150" y="123"/>
                  <a:pt x="150" y="123"/>
                </a:cubicBezTo>
                <a:cubicBezTo>
                  <a:pt x="150" y="123"/>
                  <a:pt x="150" y="123"/>
                  <a:pt x="151" y="123"/>
                </a:cubicBezTo>
                <a:cubicBezTo>
                  <a:pt x="151" y="123"/>
                  <a:pt x="151" y="123"/>
                  <a:pt x="151" y="123"/>
                </a:cubicBezTo>
                <a:cubicBezTo>
                  <a:pt x="151" y="123"/>
                  <a:pt x="151" y="123"/>
                  <a:pt x="152" y="123"/>
                </a:cubicBezTo>
                <a:close/>
                <a:moveTo>
                  <a:pt x="122" y="83"/>
                </a:moveTo>
                <a:cubicBezTo>
                  <a:pt x="121" y="83"/>
                  <a:pt x="121" y="83"/>
                  <a:pt x="121" y="83"/>
                </a:cubicBezTo>
                <a:cubicBezTo>
                  <a:pt x="120" y="83"/>
                  <a:pt x="120" y="83"/>
                  <a:pt x="120" y="83"/>
                </a:cubicBezTo>
                <a:cubicBezTo>
                  <a:pt x="120" y="83"/>
                  <a:pt x="121" y="83"/>
                  <a:pt x="121" y="83"/>
                </a:cubicBezTo>
                <a:cubicBezTo>
                  <a:pt x="121" y="83"/>
                  <a:pt x="121" y="83"/>
                  <a:pt x="122" y="83"/>
                </a:cubicBezTo>
                <a:close/>
                <a:moveTo>
                  <a:pt x="73" y="50"/>
                </a:moveTo>
                <a:cubicBezTo>
                  <a:pt x="73" y="50"/>
                  <a:pt x="73" y="49"/>
                  <a:pt x="73" y="49"/>
                </a:cubicBezTo>
                <a:cubicBezTo>
                  <a:pt x="73" y="50"/>
                  <a:pt x="72" y="50"/>
                  <a:pt x="72" y="50"/>
                </a:cubicBezTo>
                <a:cubicBezTo>
                  <a:pt x="72" y="50"/>
                  <a:pt x="73" y="51"/>
                  <a:pt x="73" y="51"/>
                </a:cubicBezTo>
                <a:cubicBezTo>
                  <a:pt x="73" y="51"/>
                  <a:pt x="73" y="51"/>
                  <a:pt x="73" y="50"/>
                </a:cubicBezTo>
                <a:close/>
                <a:moveTo>
                  <a:pt x="60" y="18"/>
                </a:moveTo>
                <a:cubicBezTo>
                  <a:pt x="60" y="18"/>
                  <a:pt x="61" y="18"/>
                  <a:pt x="61" y="17"/>
                </a:cubicBezTo>
                <a:cubicBezTo>
                  <a:pt x="61" y="17"/>
                  <a:pt x="61" y="17"/>
                  <a:pt x="61" y="17"/>
                </a:cubicBezTo>
                <a:cubicBezTo>
                  <a:pt x="62" y="17"/>
                  <a:pt x="62" y="17"/>
                  <a:pt x="63" y="17"/>
                </a:cubicBezTo>
                <a:cubicBezTo>
                  <a:pt x="64" y="17"/>
                  <a:pt x="64" y="17"/>
                  <a:pt x="65" y="17"/>
                </a:cubicBezTo>
                <a:cubicBezTo>
                  <a:pt x="65" y="17"/>
                  <a:pt x="65" y="17"/>
                  <a:pt x="65" y="17"/>
                </a:cubicBezTo>
                <a:cubicBezTo>
                  <a:pt x="65" y="17"/>
                  <a:pt x="65" y="17"/>
                  <a:pt x="65" y="17"/>
                </a:cubicBezTo>
                <a:cubicBezTo>
                  <a:pt x="65" y="17"/>
                  <a:pt x="65" y="17"/>
                  <a:pt x="66" y="17"/>
                </a:cubicBezTo>
                <a:cubicBezTo>
                  <a:pt x="66" y="17"/>
                  <a:pt x="66" y="17"/>
                  <a:pt x="66" y="17"/>
                </a:cubicBezTo>
                <a:cubicBezTo>
                  <a:pt x="67" y="17"/>
                  <a:pt x="67" y="17"/>
                  <a:pt x="68" y="17"/>
                </a:cubicBezTo>
                <a:cubicBezTo>
                  <a:pt x="67" y="17"/>
                  <a:pt x="67" y="18"/>
                  <a:pt x="67" y="18"/>
                </a:cubicBezTo>
                <a:cubicBezTo>
                  <a:pt x="67" y="19"/>
                  <a:pt x="67" y="19"/>
                  <a:pt x="68" y="19"/>
                </a:cubicBezTo>
                <a:cubicBezTo>
                  <a:pt x="68" y="19"/>
                  <a:pt x="69" y="20"/>
                  <a:pt x="69" y="20"/>
                </a:cubicBezTo>
                <a:cubicBezTo>
                  <a:pt x="69" y="20"/>
                  <a:pt x="69" y="20"/>
                  <a:pt x="69" y="20"/>
                </a:cubicBezTo>
                <a:cubicBezTo>
                  <a:pt x="69" y="19"/>
                  <a:pt x="69" y="19"/>
                  <a:pt x="68" y="19"/>
                </a:cubicBezTo>
                <a:cubicBezTo>
                  <a:pt x="68" y="19"/>
                  <a:pt x="68" y="18"/>
                  <a:pt x="68" y="18"/>
                </a:cubicBezTo>
                <a:cubicBezTo>
                  <a:pt x="68" y="18"/>
                  <a:pt x="68" y="17"/>
                  <a:pt x="68" y="17"/>
                </a:cubicBezTo>
                <a:cubicBezTo>
                  <a:pt x="69" y="16"/>
                  <a:pt x="69" y="16"/>
                  <a:pt x="69" y="16"/>
                </a:cubicBezTo>
                <a:cubicBezTo>
                  <a:pt x="70" y="16"/>
                  <a:pt x="70" y="16"/>
                  <a:pt x="71" y="17"/>
                </a:cubicBezTo>
                <a:cubicBezTo>
                  <a:pt x="71" y="17"/>
                  <a:pt x="71" y="17"/>
                  <a:pt x="71" y="18"/>
                </a:cubicBezTo>
                <a:cubicBezTo>
                  <a:pt x="71" y="18"/>
                  <a:pt x="71" y="19"/>
                  <a:pt x="70" y="20"/>
                </a:cubicBezTo>
                <a:cubicBezTo>
                  <a:pt x="69" y="20"/>
                  <a:pt x="69" y="21"/>
                  <a:pt x="69" y="21"/>
                </a:cubicBezTo>
                <a:cubicBezTo>
                  <a:pt x="69" y="21"/>
                  <a:pt x="69" y="21"/>
                  <a:pt x="69" y="22"/>
                </a:cubicBezTo>
                <a:cubicBezTo>
                  <a:pt x="69" y="22"/>
                  <a:pt x="69" y="22"/>
                  <a:pt x="69" y="22"/>
                </a:cubicBezTo>
                <a:cubicBezTo>
                  <a:pt x="69" y="22"/>
                  <a:pt x="69" y="22"/>
                  <a:pt x="69" y="23"/>
                </a:cubicBezTo>
                <a:cubicBezTo>
                  <a:pt x="69" y="23"/>
                  <a:pt x="69" y="23"/>
                  <a:pt x="70" y="23"/>
                </a:cubicBezTo>
                <a:cubicBezTo>
                  <a:pt x="70" y="24"/>
                  <a:pt x="71" y="24"/>
                  <a:pt x="71" y="24"/>
                </a:cubicBezTo>
                <a:cubicBezTo>
                  <a:pt x="70" y="25"/>
                  <a:pt x="70" y="25"/>
                  <a:pt x="70" y="26"/>
                </a:cubicBezTo>
                <a:cubicBezTo>
                  <a:pt x="70" y="27"/>
                  <a:pt x="70" y="27"/>
                  <a:pt x="70" y="27"/>
                </a:cubicBezTo>
                <a:cubicBezTo>
                  <a:pt x="71" y="27"/>
                  <a:pt x="71" y="27"/>
                  <a:pt x="71" y="27"/>
                </a:cubicBezTo>
                <a:cubicBezTo>
                  <a:pt x="71" y="27"/>
                  <a:pt x="71" y="27"/>
                  <a:pt x="70" y="27"/>
                </a:cubicBezTo>
                <a:cubicBezTo>
                  <a:pt x="70" y="27"/>
                  <a:pt x="70" y="27"/>
                  <a:pt x="70" y="27"/>
                </a:cubicBezTo>
                <a:cubicBezTo>
                  <a:pt x="69" y="27"/>
                  <a:pt x="69" y="28"/>
                  <a:pt x="68" y="29"/>
                </a:cubicBezTo>
                <a:cubicBezTo>
                  <a:pt x="66" y="30"/>
                  <a:pt x="66" y="30"/>
                  <a:pt x="66" y="31"/>
                </a:cubicBezTo>
                <a:cubicBezTo>
                  <a:pt x="65" y="31"/>
                  <a:pt x="65" y="31"/>
                  <a:pt x="65" y="31"/>
                </a:cubicBezTo>
                <a:cubicBezTo>
                  <a:pt x="65" y="30"/>
                  <a:pt x="65" y="30"/>
                  <a:pt x="65" y="30"/>
                </a:cubicBezTo>
                <a:cubicBezTo>
                  <a:pt x="65" y="30"/>
                  <a:pt x="65" y="31"/>
                  <a:pt x="65" y="31"/>
                </a:cubicBezTo>
                <a:cubicBezTo>
                  <a:pt x="65" y="31"/>
                  <a:pt x="65" y="31"/>
                  <a:pt x="66" y="32"/>
                </a:cubicBezTo>
                <a:cubicBezTo>
                  <a:pt x="66" y="32"/>
                  <a:pt x="67" y="32"/>
                  <a:pt x="67" y="32"/>
                </a:cubicBezTo>
                <a:cubicBezTo>
                  <a:pt x="68" y="32"/>
                  <a:pt x="68" y="32"/>
                  <a:pt x="68" y="31"/>
                </a:cubicBezTo>
                <a:cubicBezTo>
                  <a:pt x="68" y="30"/>
                  <a:pt x="69" y="30"/>
                  <a:pt x="69" y="30"/>
                </a:cubicBezTo>
                <a:cubicBezTo>
                  <a:pt x="69" y="30"/>
                  <a:pt x="69" y="30"/>
                  <a:pt x="69" y="31"/>
                </a:cubicBezTo>
                <a:cubicBezTo>
                  <a:pt x="69" y="32"/>
                  <a:pt x="70" y="32"/>
                  <a:pt x="71" y="32"/>
                </a:cubicBezTo>
                <a:cubicBezTo>
                  <a:pt x="71" y="32"/>
                  <a:pt x="72" y="32"/>
                  <a:pt x="72" y="31"/>
                </a:cubicBezTo>
                <a:cubicBezTo>
                  <a:pt x="73" y="31"/>
                  <a:pt x="73" y="31"/>
                  <a:pt x="73" y="31"/>
                </a:cubicBezTo>
                <a:cubicBezTo>
                  <a:pt x="74" y="31"/>
                  <a:pt x="74" y="31"/>
                  <a:pt x="74" y="31"/>
                </a:cubicBezTo>
                <a:cubicBezTo>
                  <a:pt x="74" y="31"/>
                  <a:pt x="73" y="31"/>
                  <a:pt x="73" y="32"/>
                </a:cubicBezTo>
                <a:cubicBezTo>
                  <a:pt x="73" y="32"/>
                  <a:pt x="73" y="32"/>
                  <a:pt x="73" y="33"/>
                </a:cubicBezTo>
                <a:cubicBezTo>
                  <a:pt x="73" y="33"/>
                  <a:pt x="73" y="33"/>
                  <a:pt x="73" y="33"/>
                </a:cubicBezTo>
                <a:cubicBezTo>
                  <a:pt x="74" y="33"/>
                  <a:pt x="74" y="32"/>
                  <a:pt x="75" y="31"/>
                </a:cubicBezTo>
                <a:cubicBezTo>
                  <a:pt x="75" y="31"/>
                  <a:pt x="75" y="30"/>
                  <a:pt x="76" y="30"/>
                </a:cubicBezTo>
                <a:cubicBezTo>
                  <a:pt x="76" y="30"/>
                  <a:pt x="76" y="30"/>
                  <a:pt x="76" y="31"/>
                </a:cubicBezTo>
                <a:cubicBezTo>
                  <a:pt x="76" y="31"/>
                  <a:pt x="76" y="31"/>
                  <a:pt x="76" y="32"/>
                </a:cubicBezTo>
                <a:cubicBezTo>
                  <a:pt x="76" y="32"/>
                  <a:pt x="75" y="32"/>
                  <a:pt x="75" y="33"/>
                </a:cubicBezTo>
                <a:cubicBezTo>
                  <a:pt x="75" y="33"/>
                  <a:pt x="76" y="33"/>
                  <a:pt x="76" y="33"/>
                </a:cubicBezTo>
                <a:cubicBezTo>
                  <a:pt x="76" y="33"/>
                  <a:pt x="76" y="33"/>
                  <a:pt x="76" y="33"/>
                </a:cubicBezTo>
                <a:cubicBezTo>
                  <a:pt x="76" y="33"/>
                  <a:pt x="76" y="33"/>
                  <a:pt x="77" y="33"/>
                </a:cubicBezTo>
                <a:cubicBezTo>
                  <a:pt x="77" y="33"/>
                  <a:pt x="77" y="33"/>
                  <a:pt x="77" y="33"/>
                </a:cubicBezTo>
                <a:cubicBezTo>
                  <a:pt x="77" y="33"/>
                  <a:pt x="77" y="34"/>
                  <a:pt x="76" y="34"/>
                </a:cubicBezTo>
                <a:cubicBezTo>
                  <a:pt x="76" y="34"/>
                  <a:pt x="76" y="34"/>
                  <a:pt x="76" y="35"/>
                </a:cubicBezTo>
                <a:cubicBezTo>
                  <a:pt x="76" y="35"/>
                  <a:pt x="76" y="35"/>
                  <a:pt x="76" y="35"/>
                </a:cubicBezTo>
                <a:cubicBezTo>
                  <a:pt x="77" y="35"/>
                  <a:pt x="77" y="35"/>
                  <a:pt x="77" y="35"/>
                </a:cubicBezTo>
                <a:cubicBezTo>
                  <a:pt x="77" y="34"/>
                  <a:pt x="78" y="34"/>
                  <a:pt x="78" y="34"/>
                </a:cubicBezTo>
                <a:cubicBezTo>
                  <a:pt x="78" y="34"/>
                  <a:pt x="78" y="34"/>
                  <a:pt x="78" y="34"/>
                </a:cubicBezTo>
                <a:cubicBezTo>
                  <a:pt x="78" y="34"/>
                  <a:pt x="79" y="34"/>
                  <a:pt x="79" y="34"/>
                </a:cubicBezTo>
                <a:cubicBezTo>
                  <a:pt x="79" y="34"/>
                  <a:pt x="79" y="34"/>
                  <a:pt x="79" y="34"/>
                </a:cubicBezTo>
                <a:cubicBezTo>
                  <a:pt x="78" y="35"/>
                  <a:pt x="77" y="36"/>
                  <a:pt x="77" y="36"/>
                </a:cubicBezTo>
                <a:cubicBezTo>
                  <a:pt x="76" y="37"/>
                  <a:pt x="76" y="37"/>
                  <a:pt x="76" y="37"/>
                </a:cubicBezTo>
                <a:cubicBezTo>
                  <a:pt x="76" y="37"/>
                  <a:pt x="76" y="37"/>
                  <a:pt x="76" y="37"/>
                </a:cubicBezTo>
                <a:cubicBezTo>
                  <a:pt x="76" y="37"/>
                  <a:pt x="75" y="37"/>
                  <a:pt x="75" y="37"/>
                </a:cubicBezTo>
                <a:cubicBezTo>
                  <a:pt x="75" y="37"/>
                  <a:pt x="75" y="37"/>
                  <a:pt x="75" y="37"/>
                </a:cubicBezTo>
                <a:cubicBezTo>
                  <a:pt x="75" y="37"/>
                  <a:pt x="75" y="38"/>
                  <a:pt x="76" y="39"/>
                </a:cubicBezTo>
                <a:cubicBezTo>
                  <a:pt x="76" y="38"/>
                  <a:pt x="76" y="38"/>
                  <a:pt x="77" y="37"/>
                </a:cubicBezTo>
                <a:cubicBezTo>
                  <a:pt x="77" y="37"/>
                  <a:pt x="78" y="37"/>
                  <a:pt x="78" y="37"/>
                </a:cubicBezTo>
                <a:cubicBezTo>
                  <a:pt x="78" y="37"/>
                  <a:pt x="78" y="36"/>
                  <a:pt x="78" y="36"/>
                </a:cubicBezTo>
                <a:cubicBezTo>
                  <a:pt x="78" y="36"/>
                  <a:pt x="78" y="35"/>
                  <a:pt x="79" y="35"/>
                </a:cubicBezTo>
                <a:cubicBezTo>
                  <a:pt x="79" y="35"/>
                  <a:pt x="80" y="36"/>
                  <a:pt x="80" y="36"/>
                </a:cubicBezTo>
                <a:cubicBezTo>
                  <a:pt x="80" y="37"/>
                  <a:pt x="79" y="37"/>
                  <a:pt x="79" y="37"/>
                </a:cubicBezTo>
                <a:cubicBezTo>
                  <a:pt x="79" y="37"/>
                  <a:pt x="79" y="38"/>
                  <a:pt x="80" y="38"/>
                </a:cubicBezTo>
                <a:cubicBezTo>
                  <a:pt x="81" y="38"/>
                  <a:pt x="82" y="37"/>
                  <a:pt x="82" y="37"/>
                </a:cubicBezTo>
                <a:cubicBezTo>
                  <a:pt x="79" y="39"/>
                  <a:pt x="79" y="39"/>
                  <a:pt x="79" y="39"/>
                </a:cubicBezTo>
                <a:cubicBezTo>
                  <a:pt x="80" y="38"/>
                  <a:pt x="80" y="38"/>
                  <a:pt x="80" y="38"/>
                </a:cubicBezTo>
                <a:cubicBezTo>
                  <a:pt x="79" y="38"/>
                  <a:pt x="79" y="38"/>
                  <a:pt x="79" y="38"/>
                </a:cubicBezTo>
                <a:cubicBezTo>
                  <a:pt x="79" y="38"/>
                  <a:pt x="79" y="38"/>
                  <a:pt x="79" y="38"/>
                </a:cubicBezTo>
                <a:cubicBezTo>
                  <a:pt x="78" y="38"/>
                  <a:pt x="78" y="38"/>
                  <a:pt x="78" y="38"/>
                </a:cubicBezTo>
                <a:cubicBezTo>
                  <a:pt x="78" y="38"/>
                  <a:pt x="77" y="39"/>
                  <a:pt x="77" y="39"/>
                </a:cubicBezTo>
                <a:cubicBezTo>
                  <a:pt x="76" y="39"/>
                  <a:pt x="76" y="39"/>
                  <a:pt x="76" y="39"/>
                </a:cubicBezTo>
                <a:cubicBezTo>
                  <a:pt x="76" y="39"/>
                  <a:pt x="76" y="39"/>
                  <a:pt x="76" y="39"/>
                </a:cubicBezTo>
                <a:cubicBezTo>
                  <a:pt x="76" y="40"/>
                  <a:pt x="76" y="41"/>
                  <a:pt x="76" y="42"/>
                </a:cubicBezTo>
                <a:cubicBezTo>
                  <a:pt x="76" y="43"/>
                  <a:pt x="77" y="43"/>
                  <a:pt x="79" y="43"/>
                </a:cubicBezTo>
                <a:cubicBezTo>
                  <a:pt x="79" y="44"/>
                  <a:pt x="78" y="44"/>
                  <a:pt x="78" y="44"/>
                </a:cubicBezTo>
                <a:cubicBezTo>
                  <a:pt x="77" y="44"/>
                  <a:pt x="76" y="44"/>
                  <a:pt x="76" y="43"/>
                </a:cubicBezTo>
                <a:cubicBezTo>
                  <a:pt x="75" y="44"/>
                  <a:pt x="75" y="44"/>
                  <a:pt x="75" y="45"/>
                </a:cubicBezTo>
                <a:cubicBezTo>
                  <a:pt x="75" y="45"/>
                  <a:pt x="75" y="46"/>
                  <a:pt x="75" y="46"/>
                </a:cubicBezTo>
                <a:cubicBezTo>
                  <a:pt x="76" y="46"/>
                  <a:pt x="76" y="46"/>
                  <a:pt x="76" y="47"/>
                </a:cubicBezTo>
                <a:cubicBezTo>
                  <a:pt x="76" y="47"/>
                  <a:pt x="76" y="47"/>
                  <a:pt x="75" y="47"/>
                </a:cubicBezTo>
                <a:cubicBezTo>
                  <a:pt x="75" y="47"/>
                  <a:pt x="75" y="47"/>
                  <a:pt x="75" y="46"/>
                </a:cubicBezTo>
                <a:cubicBezTo>
                  <a:pt x="75" y="46"/>
                  <a:pt x="75" y="46"/>
                  <a:pt x="74" y="45"/>
                </a:cubicBezTo>
                <a:cubicBezTo>
                  <a:pt x="74" y="45"/>
                  <a:pt x="74" y="46"/>
                  <a:pt x="74" y="46"/>
                </a:cubicBezTo>
                <a:cubicBezTo>
                  <a:pt x="74" y="46"/>
                  <a:pt x="74" y="46"/>
                  <a:pt x="74" y="46"/>
                </a:cubicBezTo>
                <a:cubicBezTo>
                  <a:pt x="74" y="47"/>
                  <a:pt x="74" y="48"/>
                  <a:pt x="74" y="49"/>
                </a:cubicBezTo>
                <a:cubicBezTo>
                  <a:pt x="75" y="49"/>
                  <a:pt x="75" y="50"/>
                  <a:pt x="76" y="51"/>
                </a:cubicBezTo>
                <a:cubicBezTo>
                  <a:pt x="76" y="51"/>
                  <a:pt x="75" y="51"/>
                  <a:pt x="75" y="52"/>
                </a:cubicBezTo>
                <a:cubicBezTo>
                  <a:pt x="75" y="52"/>
                  <a:pt x="76" y="52"/>
                  <a:pt x="76" y="52"/>
                </a:cubicBezTo>
                <a:cubicBezTo>
                  <a:pt x="76" y="52"/>
                  <a:pt x="76" y="52"/>
                  <a:pt x="76" y="52"/>
                </a:cubicBezTo>
                <a:cubicBezTo>
                  <a:pt x="78" y="52"/>
                  <a:pt x="79" y="53"/>
                  <a:pt x="80" y="54"/>
                </a:cubicBezTo>
                <a:cubicBezTo>
                  <a:pt x="82" y="56"/>
                  <a:pt x="83" y="58"/>
                  <a:pt x="83" y="61"/>
                </a:cubicBezTo>
                <a:cubicBezTo>
                  <a:pt x="85" y="61"/>
                  <a:pt x="86" y="61"/>
                  <a:pt x="86" y="62"/>
                </a:cubicBezTo>
                <a:cubicBezTo>
                  <a:pt x="86" y="64"/>
                  <a:pt x="86" y="65"/>
                  <a:pt x="87" y="66"/>
                </a:cubicBezTo>
                <a:cubicBezTo>
                  <a:pt x="88" y="66"/>
                  <a:pt x="88" y="67"/>
                  <a:pt x="89" y="67"/>
                </a:cubicBezTo>
                <a:cubicBezTo>
                  <a:pt x="90" y="67"/>
                  <a:pt x="90" y="68"/>
                  <a:pt x="91" y="68"/>
                </a:cubicBezTo>
                <a:cubicBezTo>
                  <a:pt x="91" y="69"/>
                  <a:pt x="92" y="70"/>
                  <a:pt x="92" y="71"/>
                </a:cubicBezTo>
                <a:cubicBezTo>
                  <a:pt x="92" y="71"/>
                  <a:pt x="92" y="72"/>
                  <a:pt x="92" y="72"/>
                </a:cubicBezTo>
                <a:cubicBezTo>
                  <a:pt x="91" y="73"/>
                  <a:pt x="91" y="73"/>
                  <a:pt x="91" y="73"/>
                </a:cubicBezTo>
                <a:cubicBezTo>
                  <a:pt x="92" y="74"/>
                  <a:pt x="92" y="75"/>
                  <a:pt x="92" y="76"/>
                </a:cubicBezTo>
                <a:cubicBezTo>
                  <a:pt x="92" y="78"/>
                  <a:pt x="92" y="79"/>
                  <a:pt x="91" y="80"/>
                </a:cubicBezTo>
                <a:cubicBezTo>
                  <a:pt x="91" y="81"/>
                  <a:pt x="90" y="82"/>
                  <a:pt x="90" y="82"/>
                </a:cubicBezTo>
                <a:cubicBezTo>
                  <a:pt x="89" y="83"/>
                  <a:pt x="89" y="83"/>
                  <a:pt x="88" y="83"/>
                </a:cubicBezTo>
                <a:cubicBezTo>
                  <a:pt x="88" y="83"/>
                  <a:pt x="88" y="83"/>
                  <a:pt x="87" y="84"/>
                </a:cubicBezTo>
                <a:cubicBezTo>
                  <a:pt x="88" y="84"/>
                  <a:pt x="88" y="84"/>
                  <a:pt x="88" y="85"/>
                </a:cubicBezTo>
                <a:cubicBezTo>
                  <a:pt x="88" y="85"/>
                  <a:pt x="88" y="85"/>
                  <a:pt x="87" y="85"/>
                </a:cubicBezTo>
                <a:cubicBezTo>
                  <a:pt x="87" y="86"/>
                  <a:pt x="87" y="86"/>
                  <a:pt x="87" y="86"/>
                </a:cubicBezTo>
                <a:cubicBezTo>
                  <a:pt x="87" y="87"/>
                  <a:pt x="87" y="87"/>
                  <a:pt x="88" y="87"/>
                </a:cubicBezTo>
                <a:cubicBezTo>
                  <a:pt x="88" y="87"/>
                  <a:pt x="88" y="87"/>
                  <a:pt x="89" y="87"/>
                </a:cubicBezTo>
                <a:cubicBezTo>
                  <a:pt x="89" y="87"/>
                  <a:pt x="89" y="87"/>
                  <a:pt x="89" y="87"/>
                </a:cubicBezTo>
                <a:cubicBezTo>
                  <a:pt x="90" y="87"/>
                  <a:pt x="90" y="87"/>
                  <a:pt x="90" y="88"/>
                </a:cubicBezTo>
                <a:cubicBezTo>
                  <a:pt x="90" y="88"/>
                  <a:pt x="90" y="89"/>
                  <a:pt x="90" y="89"/>
                </a:cubicBezTo>
                <a:cubicBezTo>
                  <a:pt x="90" y="89"/>
                  <a:pt x="89" y="89"/>
                  <a:pt x="89" y="90"/>
                </a:cubicBezTo>
                <a:cubicBezTo>
                  <a:pt x="88" y="90"/>
                  <a:pt x="87" y="89"/>
                  <a:pt x="87" y="88"/>
                </a:cubicBezTo>
                <a:cubicBezTo>
                  <a:pt x="86" y="87"/>
                  <a:pt x="86" y="86"/>
                  <a:pt x="86" y="86"/>
                </a:cubicBezTo>
                <a:cubicBezTo>
                  <a:pt x="85" y="86"/>
                  <a:pt x="85" y="86"/>
                  <a:pt x="85" y="86"/>
                </a:cubicBezTo>
                <a:cubicBezTo>
                  <a:pt x="84" y="86"/>
                  <a:pt x="84" y="86"/>
                  <a:pt x="83" y="85"/>
                </a:cubicBezTo>
                <a:cubicBezTo>
                  <a:pt x="82" y="85"/>
                  <a:pt x="81" y="85"/>
                  <a:pt x="81" y="85"/>
                </a:cubicBezTo>
                <a:cubicBezTo>
                  <a:pt x="80" y="85"/>
                  <a:pt x="80" y="85"/>
                  <a:pt x="80" y="85"/>
                </a:cubicBezTo>
                <a:cubicBezTo>
                  <a:pt x="79" y="85"/>
                  <a:pt x="79" y="85"/>
                  <a:pt x="79" y="86"/>
                </a:cubicBezTo>
                <a:cubicBezTo>
                  <a:pt x="79" y="86"/>
                  <a:pt x="80" y="87"/>
                  <a:pt x="81" y="87"/>
                </a:cubicBezTo>
                <a:cubicBezTo>
                  <a:pt x="80" y="87"/>
                  <a:pt x="79" y="88"/>
                  <a:pt x="78" y="89"/>
                </a:cubicBezTo>
                <a:cubicBezTo>
                  <a:pt x="77" y="91"/>
                  <a:pt x="76" y="92"/>
                  <a:pt x="76" y="92"/>
                </a:cubicBezTo>
                <a:cubicBezTo>
                  <a:pt x="77" y="92"/>
                  <a:pt x="77" y="92"/>
                  <a:pt x="77" y="92"/>
                </a:cubicBezTo>
                <a:cubicBezTo>
                  <a:pt x="78" y="92"/>
                  <a:pt x="78" y="92"/>
                  <a:pt x="78" y="93"/>
                </a:cubicBezTo>
                <a:cubicBezTo>
                  <a:pt x="78" y="93"/>
                  <a:pt x="78" y="93"/>
                  <a:pt x="77" y="93"/>
                </a:cubicBezTo>
                <a:cubicBezTo>
                  <a:pt x="76" y="93"/>
                  <a:pt x="76" y="93"/>
                  <a:pt x="76" y="94"/>
                </a:cubicBezTo>
                <a:cubicBezTo>
                  <a:pt x="76" y="94"/>
                  <a:pt x="76" y="94"/>
                  <a:pt x="75" y="94"/>
                </a:cubicBezTo>
                <a:cubicBezTo>
                  <a:pt x="75" y="94"/>
                  <a:pt x="75" y="94"/>
                  <a:pt x="75" y="94"/>
                </a:cubicBezTo>
                <a:cubicBezTo>
                  <a:pt x="74" y="94"/>
                  <a:pt x="74" y="94"/>
                  <a:pt x="74" y="94"/>
                </a:cubicBezTo>
                <a:cubicBezTo>
                  <a:pt x="74" y="94"/>
                  <a:pt x="73" y="95"/>
                  <a:pt x="73" y="96"/>
                </a:cubicBezTo>
                <a:cubicBezTo>
                  <a:pt x="72" y="97"/>
                  <a:pt x="72" y="97"/>
                  <a:pt x="72" y="98"/>
                </a:cubicBezTo>
                <a:cubicBezTo>
                  <a:pt x="72" y="98"/>
                  <a:pt x="72" y="99"/>
                  <a:pt x="72" y="99"/>
                </a:cubicBezTo>
                <a:cubicBezTo>
                  <a:pt x="73" y="99"/>
                  <a:pt x="73" y="99"/>
                  <a:pt x="73" y="100"/>
                </a:cubicBezTo>
                <a:cubicBezTo>
                  <a:pt x="73" y="100"/>
                  <a:pt x="73" y="101"/>
                  <a:pt x="73" y="102"/>
                </a:cubicBezTo>
                <a:cubicBezTo>
                  <a:pt x="73" y="103"/>
                  <a:pt x="72" y="103"/>
                  <a:pt x="72" y="103"/>
                </a:cubicBezTo>
                <a:cubicBezTo>
                  <a:pt x="71" y="103"/>
                  <a:pt x="71" y="102"/>
                  <a:pt x="71" y="102"/>
                </a:cubicBezTo>
                <a:cubicBezTo>
                  <a:pt x="71" y="102"/>
                  <a:pt x="71" y="101"/>
                  <a:pt x="71" y="101"/>
                </a:cubicBezTo>
                <a:cubicBezTo>
                  <a:pt x="71" y="101"/>
                  <a:pt x="71" y="101"/>
                  <a:pt x="71" y="101"/>
                </a:cubicBezTo>
                <a:cubicBezTo>
                  <a:pt x="71" y="100"/>
                  <a:pt x="71" y="100"/>
                  <a:pt x="71" y="99"/>
                </a:cubicBezTo>
                <a:cubicBezTo>
                  <a:pt x="68" y="100"/>
                  <a:pt x="68" y="100"/>
                  <a:pt x="68" y="100"/>
                </a:cubicBezTo>
                <a:cubicBezTo>
                  <a:pt x="67" y="100"/>
                  <a:pt x="67" y="100"/>
                  <a:pt x="67" y="101"/>
                </a:cubicBezTo>
                <a:cubicBezTo>
                  <a:pt x="67" y="101"/>
                  <a:pt x="67" y="101"/>
                  <a:pt x="67" y="101"/>
                </a:cubicBezTo>
                <a:cubicBezTo>
                  <a:pt x="67" y="102"/>
                  <a:pt x="67" y="102"/>
                  <a:pt x="67" y="102"/>
                </a:cubicBezTo>
                <a:cubicBezTo>
                  <a:pt x="67" y="103"/>
                  <a:pt x="67" y="103"/>
                  <a:pt x="66" y="103"/>
                </a:cubicBezTo>
                <a:cubicBezTo>
                  <a:pt x="65" y="103"/>
                  <a:pt x="64" y="103"/>
                  <a:pt x="64" y="103"/>
                </a:cubicBezTo>
                <a:cubicBezTo>
                  <a:pt x="63" y="102"/>
                  <a:pt x="63" y="102"/>
                  <a:pt x="62" y="102"/>
                </a:cubicBezTo>
                <a:cubicBezTo>
                  <a:pt x="62" y="102"/>
                  <a:pt x="62" y="102"/>
                  <a:pt x="62" y="102"/>
                </a:cubicBezTo>
                <a:cubicBezTo>
                  <a:pt x="61" y="102"/>
                  <a:pt x="60" y="102"/>
                  <a:pt x="60" y="102"/>
                </a:cubicBezTo>
                <a:cubicBezTo>
                  <a:pt x="59" y="102"/>
                  <a:pt x="58" y="102"/>
                  <a:pt x="57" y="103"/>
                </a:cubicBezTo>
                <a:cubicBezTo>
                  <a:pt x="58" y="104"/>
                  <a:pt x="58" y="104"/>
                  <a:pt x="58" y="104"/>
                </a:cubicBezTo>
                <a:cubicBezTo>
                  <a:pt x="58" y="104"/>
                  <a:pt x="58" y="105"/>
                  <a:pt x="57" y="105"/>
                </a:cubicBezTo>
                <a:cubicBezTo>
                  <a:pt x="56" y="105"/>
                  <a:pt x="56" y="105"/>
                  <a:pt x="56" y="105"/>
                </a:cubicBezTo>
                <a:cubicBezTo>
                  <a:pt x="56" y="105"/>
                  <a:pt x="55" y="105"/>
                  <a:pt x="55" y="103"/>
                </a:cubicBezTo>
                <a:cubicBezTo>
                  <a:pt x="55" y="102"/>
                  <a:pt x="54" y="101"/>
                  <a:pt x="54" y="101"/>
                </a:cubicBezTo>
                <a:cubicBezTo>
                  <a:pt x="54" y="101"/>
                  <a:pt x="54" y="101"/>
                  <a:pt x="54" y="102"/>
                </a:cubicBezTo>
                <a:cubicBezTo>
                  <a:pt x="54" y="102"/>
                  <a:pt x="54" y="102"/>
                  <a:pt x="53" y="102"/>
                </a:cubicBezTo>
                <a:cubicBezTo>
                  <a:pt x="53" y="102"/>
                  <a:pt x="53" y="102"/>
                  <a:pt x="53" y="101"/>
                </a:cubicBezTo>
                <a:cubicBezTo>
                  <a:pt x="53" y="101"/>
                  <a:pt x="53" y="101"/>
                  <a:pt x="53" y="101"/>
                </a:cubicBezTo>
                <a:cubicBezTo>
                  <a:pt x="51" y="100"/>
                  <a:pt x="50" y="99"/>
                  <a:pt x="50" y="98"/>
                </a:cubicBezTo>
                <a:cubicBezTo>
                  <a:pt x="49" y="97"/>
                  <a:pt x="48" y="95"/>
                  <a:pt x="48" y="93"/>
                </a:cubicBezTo>
                <a:cubicBezTo>
                  <a:pt x="48" y="93"/>
                  <a:pt x="48" y="92"/>
                  <a:pt x="48" y="91"/>
                </a:cubicBezTo>
                <a:cubicBezTo>
                  <a:pt x="48" y="89"/>
                  <a:pt x="48" y="87"/>
                  <a:pt x="47" y="86"/>
                </a:cubicBezTo>
                <a:cubicBezTo>
                  <a:pt x="46" y="85"/>
                  <a:pt x="46" y="84"/>
                  <a:pt x="46" y="82"/>
                </a:cubicBezTo>
                <a:cubicBezTo>
                  <a:pt x="46" y="82"/>
                  <a:pt x="46" y="81"/>
                  <a:pt x="46" y="81"/>
                </a:cubicBezTo>
                <a:cubicBezTo>
                  <a:pt x="47" y="81"/>
                  <a:pt x="48" y="81"/>
                  <a:pt x="48" y="81"/>
                </a:cubicBezTo>
                <a:cubicBezTo>
                  <a:pt x="49" y="81"/>
                  <a:pt x="50" y="81"/>
                  <a:pt x="50" y="81"/>
                </a:cubicBezTo>
                <a:cubicBezTo>
                  <a:pt x="51" y="80"/>
                  <a:pt x="51" y="80"/>
                  <a:pt x="51" y="79"/>
                </a:cubicBezTo>
                <a:cubicBezTo>
                  <a:pt x="51" y="79"/>
                  <a:pt x="51" y="79"/>
                  <a:pt x="52" y="79"/>
                </a:cubicBezTo>
                <a:cubicBezTo>
                  <a:pt x="52" y="79"/>
                  <a:pt x="52" y="79"/>
                  <a:pt x="52" y="79"/>
                </a:cubicBezTo>
                <a:cubicBezTo>
                  <a:pt x="53" y="79"/>
                  <a:pt x="53" y="78"/>
                  <a:pt x="53" y="78"/>
                </a:cubicBezTo>
                <a:cubicBezTo>
                  <a:pt x="55" y="76"/>
                  <a:pt x="57" y="75"/>
                  <a:pt x="59" y="74"/>
                </a:cubicBezTo>
                <a:cubicBezTo>
                  <a:pt x="61" y="74"/>
                  <a:pt x="61" y="72"/>
                  <a:pt x="61" y="70"/>
                </a:cubicBezTo>
                <a:cubicBezTo>
                  <a:pt x="61" y="70"/>
                  <a:pt x="61" y="70"/>
                  <a:pt x="61" y="69"/>
                </a:cubicBezTo>
                <a:cubicBezTo>
                  <a:pt x="61" y="69"/>
                  <a:pt x="61" y="69"/>
                  <a:pt x="61" y="69"/>
                </a:cubicBezTo>
                <a:cubicBezTo>
                  <a:pt x="61" y="68"/>
                  <a:pt x="61" y="68"/>
                  <a:pt x="62" y="68"/>
                </a:cubicBezTo>
                <a:cubicBezTo>
                  <a:pt x="62" y="67"/>
                  <a:pt x="62" y="67"/>
                  <a:pt x="63" y="67"/>
                </a:cubicBezTo>
                <a:cubicBezTo>
                  <a:pt x="63" y="67"/>
                  <a:pt x="64" y="68"/>
                  <a:pt x="64" y="69"/>
                </a:cubicBezTo>
                <a:cubicBezTo>
                  <a:pt x="64" y="69"/>
                  <a:pt x="64" y="69"/>
                  <a:pt x="64" y="70"/>
                </a:cubicBezTo>
                <a:cubicBezTo>
                  <a:pt x="64" y="70"/>
                  <a:pt x="64" y="70"/>
                  <a:pt x="64" y="71"/>
                </a:cubicBezTo>
                <a:cubicBezTo>
                  <a:pt x="64" y="72"/>
                  <a:pt x="64" y="73"/>
                  <a:pt x="65" y="74"/>
                </a:cubicBezTo>
                <a:cubicBezTo>
                  <a:pt x="66" y="75"/>
                  <a:pt x="66" y="76"/>
                  <a:pt x="67" y="76"/>
                </a:cubicBezTo>
                <a:cubicBezTo>
                  <a:pt x="68" y="76"/>
                  <a:pt x="68" y="76"/>
                  <a:pt x="68" y="75"/>
                </a:cubicBezTo>
                <a:cubicBezTo>
                  <a:pt x="68" y="75"/>
                  <a:pt x="68" y="75"/>
                  <a:pt x="68" y="75"/>
                </a:cubicBezTo>
                <a:cubicBezTo>
                  <a:pt x="68" y="75"/>
                  <a:pt x="68" y="75"/>
                  <a:pt x="68" y="75"/>
                </a:cubicBezTo>
                <a:cubicBezTo>
                  <a:pt x="68" y="74"/>
                  <a:pt x="68" y="74"/>
                  <a:pt x="68" y="74"/>
                </a:cubicBezTo>
                <a:cubicBezTo>
                  <a:pt x="68" y="74"/>
                  <a:pt x="68" y="74"/>
                  <a:pt x="68" y="73"/>
                </a:cubicBezTo>
                <a:cubicBezTo>
                  <a:pt x="68" y="73"/>
                  <a:pt x="68" y="73"/>
                  <a:pt x="68" y="73"/>
                </a:cubicBezTo>
                <a:cubicBezTo>
                  <a:pt x="67" y="72"/>
                  <a:pt x="67" y="72"/>
                  <a:pt x="67" y="72"/>
                </a:cubicBezTo>
                <a:cubicBezTo>
                  <a:pt x="67" y="71"/>
                  <a:pt x="68" y="71"/>
                  <a:pt x="68" y="70"/>
                </a:cubicBezTo>
                <a:cubicBezTo>
                  <a:pt x="69" y="69"/>
                  <a:pt x="69" y="69"/>
                  <a:pt x="70" y="69"/>
                </a:cubicBezTo>
                <a:cubicBezTo>
                  <a:pt x="70" y="69"/>
                  <a:pt x="70" y="68"/>
                  <a:pt x="69" y="68"/>
                </a:cubicBezTo>
                <a:cubicBezTo>
                  <a:pt x="69" y="68"/>
                  <a:pt x="69" y="68"/>
                  <a:pt x="69" y="67"/>
                </a:cubicBezTo>
                <a:cubicBezTo>
                  <a:pt x="69" y="67"/>
                  <a:pt x="69" y="67"/>
                  <a:pt x="69" y="67"/>
                </a:cubicBezTo>
                <a:cubicBezTo>
                  <a:pt x="69" y="67"/>
                  <a:pt x="70" y="67"/>
                  <a:pt x="70" y="67"/>
                </a:cubicBezTo>
                <a:cubicBezTo>
                  <a:pt x="70" y="66"/>
                  <a:pt x="69" y="65"/>
                  <a:pt x="68" y="65"/>
                </a:cubicBezTo>
                <a:cubicBezTo>
                  <a:pt x="67" y="64"/>
                  <a:pt x="67" y="64"/>
                  <a:pt x="66" y="64"/>
                </a:cubicBezTo>
                <a:cubicBezTo>
                  <a:pt x="66" y="64"/>
                  <a:pt x="66" y="64"/>
                  <a:pt x="66" y="64"/>
                </a:cubicBezTo>
                <a:cubicBezTo>
                  <a:pt x="65" y="63"/>
                  <a:pt x="65" y="63"/>
                  <a:pt x="65" y="63"/>
                </a:cubicBezTo>
                <a:cubicBezTo>
                  <a:pt x="65" y="63"/>
                  <a:pt x="65" y="62"/>
                  <a:pt x="65" y="62"/>
                </a:cubicBezTo>
                <a:cubicBezTo>
                  <a:pt x="65" y="61"/>
                  <a:pt x="65" y="60"/>
                  <a:pt x="64" y="59"/>
                </a:cubicBezTo>
                <a:cubicBezTo>
                  <a:pt x="64" y="59"/>
                  <a:pt x="65" y="59"/>
                  <a:pt x="65" y="58"/>
                </a:cubicBezTo>
                <a:cubicBezTo>
                  <a:pt x="66" y="58"/>
                  <a:pt x="66" y="58"/>
                  <a:pt x="66" y="58"/>
                </a:cubicBezTo>
                <a:cubicBezTo>
                  <a:pt x="66" y="56"/>
                  <a:pt x="65" y="55"/>
                  <a:pt x="64" y="55"/>
                </a:cubicBezTo>
                <a:cubicBezTo>
                  <a:pt x="65" y="54"/>
                  <a:pt x="65" y="54"/>
                  <a:pt x="65" y="54"/>
                </a:cubicBezTo>
                <a:cubicBezTo>
                  <a:pt x="66" y="53"/>
                  <a:pt x="66" y="53"/>
                  <a:pt x="66" y="52"/>
                </a:cubicBezTo>
                <a:cubicBezTo>
                  <a:pt x="66" y="52"/>
                  <a:pt x="66" y="52"/>
                  <a:pt x="66" y="52"/>
                </a:cubicBezTo>
                <a:cubicBezTo>
                  <a:pt x="65" y="51"/>
                  <a:pt x="65" y="51"/>
                  <a:pt x="65" y="51"/>
                </a:cubicBezTo>
                <a:cubicBezTo>
                  <a:pt x="60" y="55"/>
                  <a:pt x="60" y="55"/>
                  <a:pt x="60" y="55"/>
                </a:cubicBezTo>
                <a:cubicBezTo>
                  <a:pt x="60" y="55"/>
                  <a:pt x="60" y="55"/>
                  <a:pt x="59" y="54"/>
                </a:cubicBezTo>
                <a:cubicBezTo>
                  <a:pt x="60" y="54"/>
                  <a:pt x="60" y="53"/>
                  <a:pt x="61" y="53"/>
                </a:cubicBezTo>
                <a:cubicBezTo>
                  <a:pt x="61" y="53"/>
                  <a:pt x="62" y="52"/>
                  <a:pt x="62" y="52"/>
                </a:cubicBezTo>
                <a:cubicBezTo>
                  <a:pt x="62" y="52"/>
                  <a:pt x="62" y="51"/>
                  <a:pt x="62" y="50"/>
                </a:cubicBezTo>
                <a:cubicBezTo>
                  <a:pt x="61" y="50"/>
                  <a:pt x="61" y="49"/>
                  <a:pt x="60" y="48"/>
                </a:cubicBezTo>
                <a:cubicBezTo>
                  <a:pt x="59" y="48"/>
                  <a:pt x="59" y="49"/>
                  <a:pt x="59" y="49"/>
                </a:cubicBezTo>
                <a:cubicBezTo>
                  <a:pt x="59" y="49"/>
                  <a:pt x="59" y="50"/>
                  <a:pt x="59" y="50"/>
                </a:cubicBezTo>
                <a:cubicBezTo>
                  <a:pt x="58" y="50"/>
                  <a:pt x="58" y="50"/>
                  <a:pt x="58" y="50"/>
                </a:cubicBezTo>
                <a:cubicBezTo>
                  <a:pt x="58" y="50"/>
                  <a:pt x="58" y="50"/>
                  <a:pt x="58" y="49"/>
                </a:cubicBezTo>
                <a:cubicBezTo>
                  <a:pt x="58" y="50"/>
                  <a:pt x="57" y="50"/>
                  <a:pt x="57" y="50"/>
                </a:cubicBezTo>
                <a:cubicBezTo>
                  <a:pt x="56" y="50"/>
                  <a:pt x="56" y="50"/>
                  <a:pt x="55" y="50"/>
                </a:cubicBezTo>
                <a:cubicBezTo>
                  <a:pt x="56" y="50"/>
                  <a:pt x="57" y="49"/>
                  <a:pt x="57" y="49"/>
                </a:cubicBezTo>
                <a:cubicBezTo>
                  <a:pt x="58" y="48"/>
                  <a:pt x="58" y="48"/>
                  <a:pt x="58" y="47"/>
                </a:cubicBezTo>
                <a:cubicBezTo>
                  <a:pt x="58" y="47"/>
                  <a:pt x="58" y="47"/>
                  <a:pt x="58" y="46"/>
                </a:cubicBezTo>
                <a:cubicBezTo>
                  <a:pt x="58" y="45"/>
                  <a:pt x="58" y="45"/>
                  <a:pt x="58" y="45"/>
                </a:cubicBezTo>
                <a:cubicBezTo>
                  <a:pt x="58" y="44"/>
                  <a:pt x="58" y="44"/>
                  <a:pt x="58" y="43"/>
                </a:cubicBezTo>
                <a:cubicBezTo>
                  <a:pt x="58" y="43"/>
                  <a:pt x="57" y="42"/>
                  <a:pt x="56" y="42"/>
                </a:cubicBezTo>
                <a:cubicBezTo>
                  <a:pt x="55" y="42"/>
                  <a:pt x="54" y="41"/>
                  <a:pt x="54" y="41"/>
                </a:cubicBezTo>
                <a:cubicBezTo>
                  <a:pt x="54" y="41"/>
                  <a:pt x="54" y="41"/>
                  <a:pt x="55" y="41"/>
                </a:cubicBezTo>
                <a:cubicBezTo>
                  <a:pt x="55" y="41"/>
                  <a:pt x="56" y="41"/>
                  <a:pt x="56" y="41"/>
                </a:cubicBezTo>
                <a:cubicBezTo>
                  <a:pt x="56" y="41"/>
                  <a:pt x="57" y="41"/>
                  <a:pt x="57" y="41"/>
                </a:cubicBezTo>
                <a:cubicBezTo>
                  <a:pt x="57" y="41"/>
                  <a:pt x="58" y="41"/>
                  <a:pt x="58" y="41"/>
                </a:cubicBezTo>
                <a:cubicBezTo>
                  <a:pt x="58" y="40"/>
                  <a:pt x="58" y="40"/>
                  <a:pt x="58" y="39"/>
                </a:cubicBezTo>
                <a:cubicBezTo>
                  <a:pt x="58" y="39"/>
                  <a:pt x="58" y="38"/>
                  <a:pt x="56" y="37"/>
                </a:cubicBezTo>
                <a:cubicBezTo>
                  <a:pt x="55" y="37"/>
                  <a:pt x="55" y="36"/>
                  <a:pt x="55" y="36"/>
                </a:cubicBezTo>
                <a:cubicBezTo>
                  <a:pt x="55" y="35"/>
                  <a:pt x="55" y="35"/>
                  <a:pt x="55" y="35"/>
                </a:cubicBezTo>
                <a:cubicBezTo>
                  <a:pt x="55" y="35"/>
                  <a:pt x="55" y="35"/>
                  <a:pt x="55" y="35"/>
                </a:cubicBezTo>
                <a:cubicBezTo>
                  <a:pt x="55" y="36"/>
                  <a:pt x="56" y="36"/>
                  <a:pt x="56" y="36"/>
                </a:cubicBezTo>
                <a:cubicBezTo>
                  <a:pt x="56" y="36"/>
                  <a:pt x="56" y="36"/>
                  <a:pt x="57" y="35"/>
                </a:cubicBezTo>
                <a:cubicBezTo>
                  <a:pt x="58" y="35"/>
                  <a:pt x="58" y="35"/>
                  <a:pt x="58" y="35"/>
                </a:cubicBezTo>
                <a:cubicBezTo>
                  <a:pt x="58" y="35"/>
                  <a:pt x="58" y="34"/>
                  <a:pt x="58" y="34"/>
                </a:cubicBezTo>
                <a:cubicBezTo>
                  <a:pt x="58" y="34"/>
                  <a:pt x="58" y="34"/>
                  <a:pt x="58" y="34"/>
                </a:cubicBezTo>
                <a:cubicBezTo>
                  <a:pt x="58" y="33"/>
                  <a:pt x="58" y="32"/>
                  <a:pt x="59" y="32"/>
                </a:cubicBezTo>
                <a:cubicBezTo>
                  <a:pt x="60" y="32"/>
                  <a:pt x="60" y="33"/>
                  <a:pt x="61" y="33"/>
                </a:cubicBezTo>
                <a:cubicBezTo>
                  <a:pt x="61" y="34"/>
                  <a:pt x="62" y="34"/>
                  <a:pt x="62" y="34"/>
                </a:cubicBezTo>
                <a:cubicBezTo>
                  <a:pt x="63" y="34"/>
                  <a:pt x="64" y="34"/>
                  <a:pt x="64" y="33"/>
                </a:cubicBezTo>
                <a:cubicBezTo>
                  <a:pt x="64" y="32"/>
                  <a:pt x="64" y="32"/>
                  <a:pt x="63" y="31"/>
                </a:cubicBezTo>
                <a:cubicBezTo>
                  <a:pt x="61" y="29"/>
                  <a:pt x="61" y="29"/>
                  <a:pt x="61" y="29"/>
                </a:cubicBezTo>
                <a:cubicBezTo>
                  <a:pt x="60" y="29"/>
                  <a:pt x="59" y="28"/>
                  <a:pt x="59" y="27"/>
                </a:cubicBezTo>
                <a:cubicBezTo>
                  <a:pt x="58" y="26"/>
                  <a:pt x="57" y="25"/>
                  <a:pt x="57" y="24"/>
                </a:cubicBezTo>
                <a:cubicBezTo>
                  <a:pt x="57" y="25"/>
                  <a:pt x="57" y="25"/>
                  <a:pt x="57" y="25"/>
                </a:cubicBezTo>
                <a:cubicBezTo>
                  <a:pt x="58" y="24"/>
                  <a:pt x="58" y="24"/>
                  <a:pt x="58" y="24"/>
                </a:cubicBezTo>
                <a:cubicBezTo>
                  <a:pt x="58" y="24"/>
                  <a:pt x="57" y="24"/>
                  <a:pt x="57" y="23"/>
                </a:cubicBezTo>
                <a:cubicBezTo>
                  <a:pt x="57" y="22"/>
                  <a:pt x="57" y="22"/>
                  <a:pt x="57" y="22"/>
                </a:cubicBezTo>
                <a:cubicBezTo>
                  <a:pt x="57" y="21"/>
                  <a:pt x="57" y="21"/>
                  <a:pt x="57" y="21"/>
                </a:cubicBezTo>
                <a:cubicBezTo>
                  <a:pt x="57" y="21"/>
                  <a:pt x="57" y="22"/>
                  <a:pt x="57" y="22"/>
                </a:cubicBezTo>
                <a:cubicBezTo>
                  <a:pt x="57" y="22"/>
                  <a:pt x="58" y="22"/>
                  <a:pt x="58" y="22"/>
                </a:cubicBezTo>
                <a:cubicBezTo>
                  <a:pt x="58" y="21"/>
                  <a:pt x="58" y="21"/>
                  <a:pt x="58" y="21"/>
                </a:cubicBezTo>
                <a:cubicBezTo>
                  <a:pt x="58" y="21"/>
                  <a:pt x="58" y="21"/>
                  <a:pt x="58" y="21"/>
                </a:cubicBezTo>
                <a:cubicBezTo>
                  <a:pt x="58" y="21"/>
                  <a:pt x="58" y="21"/>
                  <a:pt x="58" y="21"/>
                </a:cubicBezTo>
                <a:cubicBezTo>
                  <a:pt x="58" y="20"/>
                  <a:pt x="58" y="20"/>
                  <a:pt x="59" y="20"/>
                </a:cubicBezTo>
                <a:cubicBezTo>
                  <a:pt x="59" y="20"/>
                  <a:pt x="59" y="19"/>
                  <a:pt x="60" y="19"/>
                </a:cubicBezTo>
                <a:cubicBezTo>
                  <a:pt x="60" y="19"/>
                  <a:pt x="60" y="18"/>
                  <a:pt x="60" y="18"/>
                </a:cubicBezTo>
                <a:close/>
                <a:moveTo>
                  <a:pt x="61" y="4"/>
                </a:moveTo>
                <a:cubicBezTo>
                  <a:pt x="61" y="3"/>
                  <a:pt x="61" y="3"/>
                  <a:pt x="61" y="3"/>
                </a:cubicBezTo>
                <a:cubicBezTo>
                  <a:pt x="62" y="3"/>
                  <a:pt x="62" y="3"/>
                  <a:pt x="62" y="3"/>
                </a:cubicBezTo>
                <a:cubicBezTo>
                  <a:pt x="62" y="3"/>
                  <a:pt x="62" y="2"/>
                  <a:pt x="62" y="2"/>
                </a:cubicBezTo>
                <a:cubicBezTo>
                  <a:pt x="62" y="1"/>
                  <a:pt x="62" y="0"/>
                  <a:pt x="62" y="0"/>
                </a:cubicBezTo>
                <a:cubicBezTo>
                  <a:pt x="63" y="0"/>
                  <a:pt x="63" y="1"/>
                  <a:pt x="64" y="1"/>
                </a:cubicBezTo>
                <a:cubicBezTo>
                  <a:pt x="64" y="2"/>
                  <a:pt x="64" y="2"/>
                  <a:pt x="64" y="2"/>
                </a:cubicBezTo>
                <a:cubicBezTo>
                  <a:pt x="64" y="2"/>
                  <a:pt x="64" y="2"/>
                  <a:pt x="64" y="2"/>
                </a:cubicBezTo>
                <a:cubicBezTo>
                  <a:pt x="64" y="3"/>
                  <a:pt x="65" y="4"/>
                  <a:pt x="66" y="4"/>
                </a:cubicBezTo>
                <a:cubicBezTo>
                  <a:pt x="66" y="4"/>
                  <a:pt x="67" y="5"/>
                  <a:pt x="68" y="7"/>
                </a:cubicBezTo>
                <a:cubicBezTo>
                  <a:pt x="68" y="7"/>
                  <a:pt x="68" y="7"/>
                  <a:pt x="68" y="7"/>
                </a:cubicBezTo>
                <a:cubicBezTo>
                  <a:pt x="68" y="8"/>
                  <a:pt x="68" y="8"/>
                  <a:pt x="68" y="8"/>
                </a:cubicBezTo>
                <a:cubicBezTo>
                  <a:pt x="68" y="8"/>
                  <a:pt x="68" y="8"/>
                  <a:pt x="68" y="8"/>
                </a:cubicBezTo>
                <a:cubicBezTo>
                  <a:pt x="68" y="9"/>
                  <a:pt x="67" y="10"/>
                  <a:pt x="67" y="10"/>
                </a:cubicBezTo>
                <a:cubicBezTo>
                  <a:pt x="68" y="10"/>
                  <a:pt x="68" y="10"/>
                  <a:pt x="68" y="10"/>
                </a:cubicBezTo>
                <a:cubicBezTo>
                  <a:pt x="67" y="11"/>
                  <a:pt x="66" y="11"/>
                  <a:pt x="66" y="12"/>
                </a:cubicBezTo>
                <a:cubicBezTo>
                  <a:pt x="65" y="12"/>
                  <a:pt x="64" y="13"/>
                  <a:pt x="63" y="13"/>
                </a:cubicBezTo>
                <a:cubicBezTo>
                  <a:pt x="62" y="13"/>
                  <a:pt x="61" y="12"/>
                  <a:pt x="60" y="11"/>
                </a:cubicBezTo>
                <a:cubicBezTo>
                  <a:pt x="60" y="10"/>
                  <a:pt x="59" y="10"/>
                  <a:pt x="58" y="10"/>
                </a:cubicBezTo>
                <a:cubicBezTo>
                  <a:pt x="59" y="10"/>
                  <a:pt x="59" y="10"/>
                  <a:pt x="59" y="10"/>
                </a:cubicBezTo>
                <a:cubicBezTo>
                  <a:pt x="59" y="10"/>
                  <a:pt x="59" y="10"/>
                  <a:pt x="59" y="9"/>
                </a:cubicBezTo>
                <a:cubicBezTo>
                  <a:pt x="59" y="9"/>
                  <a:pt x="59" y="9"/>
                  <a:pt x="59" y="9"/>
                </a:cubicBezTo>
                <a:cubicBezTo>
                  <a:pt x="59" y="8"/>
                  <a:pt x="59" y="8"/>
                  <a:pt x="59" y="8"/>
                </a:cubicBezTo>
                <a:cubicBezTo>
                  <a:pt x="59" y="8"/>
                  <a:pt x="59" y="7"/>
                  <a:pt x="59" y="7"/>
                </a:cubicBezTo>
                <a:cubicBezTo>
                  <a:pt x="59" y="7"/>
                  <a:pt x="59" y="7"/>
                  <a:pt x="59" y="6"/>
                </a:cubicBezTo>
                <a:cubicBezTo>
                  <a:pt x="59" y="6"/>
                  <a:pt x="59" y="6"/>
                  <a:pt x="59" y="5"/>
                </a:cubicBezTo>
                <a:cubicBezTo>
                  <a:pt x="58" y="5"/>
                  <a:pt x="58" y="5"/>
                  <a:pt x="58" y="4"/>
                </a:cubicBezTo>
                <a:cubicBezTo>
                  <a:pt x="59" y="5"/>
                  <a:pt x="59" y="5"/>
                  <a:pt x="59" y="5"/>
                </a:cubicBezTo>
                <a:cubicBezTo>
                  <a:pt x="59" y="6"/>
                  <a:pt x="59" y="6"/>
                  <a:pt x="60" y="6"/>
                </a:cubicBezTo>
                <a:cubicBezTo>
                  <a:pt x="60" y="5"/>
                  <a:pt x="60" y="5"/>
                  <a:pt x="60" y="4"/>
                </a:cubicBezTo>
                <a:cubicBezTo>
                  <a:pt x="60" y="4"/>
                  <a:pt x="60" y="4"/>
                  <a:pt x="60" y="4"/>
                </a:cubicBezTo>
                <a:cubicBezTo>
                  <a:pt x="61" y="4"/>
                  <a:pt x="61" y="4"/>
                  <a:pt x="61" y="4"/>
                </a:cubicBezTo>
                <a:cubicBezTo>
                  <a:pt x="61" y="4"/>
                  <a:pt x="61" y="4"/>
                  <a:pt x="61" y="4"/>
                </a:cubicBezTo>
                <a:close/>
                <a:moveTo>
                  <a:pt x="46" y="28"/>
                </a:moveTo>
                <a:cubicBezTo>
                  <a:pt x="46" y="28"/>
                  <a:pt x="46" y="28"/>
                  <a:pt x="46" y="29"/>
                </a:cubicBezTo>
                <a:cubicBezTo>
                  <a:pt x="46" y="29"/>
                  <a:pt x="46" y="29"/>
                  <a:pt x="46" y="29"/>
                </a:cubicBezTo>
                <a:cubicBezTo>
                  <a:pt x="45" y="29"/>
                  <a:pt x="45" y="29"/>
                  <a:pt x="45" y="29"/>
                </a:cubicBezTo>
                <a:cubicBezTo>
                  <a:pt x="45" y="28"/>
                  <a:pt x="45" y="28"/>
                  <a:pt x="46" y="28"/>
                </a:cubicBezTo>
                <a:close/>
                <a:moveTo>
                  <a:pt x="66" y="75"/>
                </a:moveTo>
                <a:cubicBezTo>
                  <a:pt x="66" y="75"/>
                  <a:pt x="66" y="75"/>
                  <a:pt x="66" y="75"/>
                </a:cubicBezTo>
                <a:cubicBezTo>
                  <a:pt x="66" y="75"/>
                  <a:pt x="66" y="75"/>
                  <a:pt x="67" y="75"/>
                </a:cubicBezTo>
                <a:cubicBezTo>
                  <a:pt x="67" y="75"/>
                  <a:pt x="67" y="75"/>
                  <a:pt x="67" y="75"/>
                </a:cubicBezTo>
                <a:cubicBezTo>
                  <a:pt x="67" y="75"/>
                  <a:pt x="67" y="75"/>
                  <a:pt x="67" y="75"/>
                </a:cubicBezTo>
                <a:cubicBezTo>
                  <a:pt x="66" y="75"/>
                  <a:pt x="66" y="75"/>
                  <a:pt x="66" y="75"/>
                </a:cubicBezTo>
                <a:close/>
                <a:moveTo>
                  <a:pt x="89" y="54"/>
                </a:moveTo>
                <a:cubicBezTo>
                  <a:pt x="88" y="54"/>
                  <a:pt x="88" y="54"/>
                  <a:pt x="88" y="53"/>
                </a:cubicBezTo>
                <a:cubicBezTo>
                  <a:pt x="88" y="53"/>
                  <a:pt x="88" y="53"/>
                  <a:pt x="88" y="53"/>
                </a:cubicBezTo>
                <a:cubicBezTo>
                  <a:pt x="88" y="53"/>
                  <a:pt x="88" y="53"/>
                  <a:pt x="89" y="53"/>
                </a:cubicBezTo>
                <a:cubicBezTo>
                  <a:pt x="89" y="53"/>
                  <a:pt x="89" y="53"/>
                  <a:pt x="89" y="53"/>
                </a:cubicBezTo>
                <a:cubicBezTo>
                  <a:pt x="89" y="54"/>
                  <a:pt x="89" y="54"/>
                  <a:pt x="89" y="54"/>
                </a:cubicBezTo>
                <a:cubicBezTo>
                  <a:pt x="89" y="54"/>
                  <a:pt x="89" y="54"/>
                  <a:pt x="89" y="54"/>
                </a:cubicBezTo>
                <a:close/>
                <a:moveTo>
                  <a:pt x="55" y="8"/>
                </a:moveTo>
                <a:cubicBezTo>
                  <a:pt x="55" y="8"/>
                  <a:pt x="55" y="7"/>
                  <a:pt x="55" y="7"/>
                </a:cubicBezTo>
                <a:cubicBezTo>
                  <a:pt x="56" y="7"/>
                  <a:pt x="56" y="8"/>
                  <a:pt x="56" y="9"/>
                </a:cubicBezTo>
                <a:cubicBezTo>
                  <a:pt x="57" y="10"/>
                  <a:pt x="57" y="10"/>
                  <a:pt x="58" y="10"/>
                </a:cubicBezTo>
                <a:cubicBezTo>
                  <a:pt x="58" y="10"/>
                  <a:pt x="58" y="10"/>
                  <a:pt x="58" y="10"/>
                </a:cubicBezTo>
                <a:cubicBezTo>
                  <a:pt x="57" y="10"/>
                  <a:pt x="57" y="10"/>
                  <a:pt x="57" y="11"/>
                </a:cubicBezTo>
                <a:cubicBezTo>
                  <a:pt x="57" y="11"/>
                  <a:pt x="58" y="11"/>
                  <a:pt x="58" y="12"/>
                </a:cubicBezTo>
                <a:cubicBezTo>
                  <a:pt x="58" y="12"/>
                  <a:pt x="58" y="12"/>
                  <a:pt x="58" y="13"/>
                </a:cubicBezTo>
                <a:cubicBezTo>
                  <a:pt x="58" y="13"/>
                  <a:pt x="58" y="13"/>
                  <a:pt x="58" y="13"/>
                </a:cubicBezTo>
                <a:cubicBezTo>
                  <a:pt x="57" y="13"/>
                  <a:pt x="57" y="13"/>
                  <a:pt x="56" y="11"/>
                </a:cubicBezTo>
                <a:cubicBezTo>
                  <a:pt x="56" y="10"/>
                  <a:pt x="55" y="9"/>
                  <a:pt x="55" y="8"/>
                </a:cubicBezTo>
                <a:close/>
                <a:moveTo>
                  <a:pt x="34" y="24"/>
                </a:moveTo>
                <a:cubicBezTo>
                  <a:pt x="34" y="24"/>
                  <a:pt x="34" y="24"/>
                  <a:pt x="34" y="24"/>
                </a:cubicBezTo>
                <a:cubicBezTo>
                  <a:pt x="35" y="24"/>
                  <a:pt x="36" y="24"/>
                  <a:pt x="37" y="25"/>
                </a:cubicBezTo>
                <a:cubicBezTo>
                  <a:pt x="37" y="27"/>
                  <a:pt x="38" y="27"/>
                  <a:pt x="39" y="27"/>
                </a:cubicBezTo>
                <a:cubicBezTo>
                  <a:pt x="39" y="27"/>
                  <a:pt x="40" y="27"/>
                  <a:pt x="40" y="26"/>
                </a:cubicBezTo>
                <a:cubicBezTo>
                  <a:pt x="41" y="27"/>
                  <a:pt x="41" y="27"/>
                  <a:pt x="41" y="27"/>
                </a:cubicBezTo>
                <a:cubicBezTo>
                  <a:pt x="42" y="26"/>
                  <a:pt x="42" y="26"/>
                  <a:pt x="42" y="26"/>
                </a:cubicBezTo>
                <a:cubicBezTo>
                  <a:pt x="42" y="27"/>
                  <a:pt x="42" y="27"/>
                  <a:pt x="42" y="27"/>
                </a:cubicBezTo>
                <a:cubicBezTo>
                  <a:pt x="42" y="27"/>
                  <a:pt x="43" y="28"/>
                  <a:pt x="43" y="28"/>
                </a:cubicBezTo>
                <a:cubicBezTo>
                  <a:pt x="44" y="28"/>
                  <a:pt x="44" y="27"/>
                  <a:pt x="44" y="27"/>
                </a:cubicBezTo>
                <a:cubicBezTo>
                  <a:pt x="44" y="27"/>
                  <a:pt x="44" y="27"/>
                  <a:pt x="44" y="27"/>
                </a:cubicBezTo>
                <a:cubicBezTo>
                  <a:pt x="44" y="28"/>
                  <a:pt x="44" y="28"/>
                  <a:pt x="44" y="28"/>
                </a:cubicBezTo>
                <a:cubicBezTo>
                  <a:pt x="44" y="29"/>
                  <a:pt x="44" y="29"/>
                  <a:pt x="44" y="30"/>
                </a:cubicBezTo>
                <a:cubicBezTo>
                  <a:pt x="44" y="29"/>
                  <a:pt x="44" y="30"/>
                  <a:pt x="45" y="31"/>
                </a:cubicBezTo>
                <a:cubicBezTo>
                  <a:pt x="45" y="31"/>
                  <a:pt x="45" y="32"/>
                  <a:pt x="46" y="32"/>
                </a:cubicBezTo>
                <a:cubicBezTo>
                  <a:pt x="45" y="32"/>
                  <a:pt x="45" y="32"/>
                  <a:pt x="44" y="33"/>
                </a:cubicBezTo>
                <a:cubicBezTo>
                  <a:pt x="43" y="34"/>
                  <a:pt x="43" y="35"/>
                  <a:pt x="43" y="36"/>
                </a:cubicBezTo>
                <a:cubicBezTo>
                  <a:pt x="43" y="36"/>
                  <a:pt x="43" y="36"/>
                  <a:pt x="43" y="36"/>
                </a:cubicBezTo>
                <a:cubicBezTo>
                  <a:pt x="43" y="36"/>
                  <a:pt x="43" y="36"/>
                  <a:pt x="43" y="36"/>
                </a:cubicBezTo>
                <a:cubicBezTo>
                  <a:pt x="43" y="36"/>
                  <a:pt x="42" y="36"/>
                  <a:pt x="42" y="36"/>
                </a:cubicBezTo>
                <a:cubicBezTo>
                  <a:pt x="42" y="36"/>
                  <a:pt x="42" y="36"/>
                  <a:pt x="42" y="36"/>
                </a:cubicBezTo>
                <a:cubicBezTo>
                  <a:pt x="42" y="36"/>
                  <a:pt x="42" y="36"/>
                  <a:pt x="42" y="36"/>
                </a:cubicBezTo>
                <a:cubicBezTo>
                  <a:pt x="42" y="36"/>
                  <a:pt x="42" y="37"/>
                  <a:pt x="41" y="37"/>
                </a:cubicBezTo>
                <a:cubicBezTo>
                  <a:pt x="41" y="36"/>
                  <a:pt x="41" y="36"/>
                  <a:pt x="40" y="36"/>
                </a:cubicBezTo>
                <a:cubicBezTo>
                  <a:pt x="40" y="36"/>
                  <a:pt x="40" y="36"/>
                  <a:pt x="39" y="36"/>
                </a:cubicBezTo>
                <a:cubicBezTo>
                  <a:pt x="39" y="37"/>
                  <a:pt x="39" y="37"/>
                  <a:pt x="39" y="37"/>
                </a:cubicBezTo>
                <a:cubicBezTo>
                  <a:pt x="39" y="37"/>
                  <a:pt x="39" y="37"/>
                  <a:pt x="40" y="38"/>
                </a:cubicBezTo>
                <a:cubicBezTo>
                  <a:pt x="41" y="39"/>
                  <a:pt x="41" y="39"/>
                  <a:pt x="41" y="41"/>
                </a:cubicBezTo>
                <a:cubicBezTo>
                  <a:pt x="41" y="42"/>
                  <a:pt x="41" y="42"/>
                  <a:pt x="40" y="43"/>
                </a:cubicBezTo>
                <a:cubicBezTo>
                  <a:pt x="39" y="44"/>
                  <a:pt x="38" y="44"/>
                  <a:pt x="37" y="44"/>
                </a:cubicBezTo>
                <a:cubicBezTo>
                  <a:pt x="36" y="44"/>
                  <a:pt x="35" y="44"/>
                  <a:pt x="34" y="43"/>
                </a:cubicBezTo>
                <a:cubicBezTo>
                  <a:pt x="34" y="42"/>
                  <a:pt x="33" y="41"/>
                  <a:pt x="33" y="40"/>
                </a:cubicBezTo>
                <a:cubicBezTo>
                  <a:pt x="33" y="40"/>
                  <a:pt x="34" y="39"/>
                  <a:pt x="34" y="38"/>
                </a:cubicBezTo>
                <a:cubicBezTo>
                  <a:pt x="35" y="37"/>
                  <a:pt x="36" y="36"/>
                  <a:pt x="37" y="36"/>
                </a:cubicBezTo>
                <a:cubicBezTo>
                  <a:pt x="37" y="36"/>
                  <a:pt x="37" y="36"/>
                  <a:pt x="38" y="36"/>
                </a:cubicBezTo>
                <a:cubicBezTo>
                  <a:pt x="38" y="36"/>
                  <a:pt x="38" y="36"/>
                  <a:pt x="38" y="36"/>
                </a:cubicBezTo>
                <a:cubicBezTo>
                  <a:pt x="38" y="36"/>
                  <a:pt x="37" y="36"/>
                  <a:pt x="37" y="35"/>
                </a:cubicBezTo>
                <a:cubicBezTo>
                  <a:pt x="36" y="35"/>
                  <a:pt x="36" y="35"/>
                  <a:pt x="36" y="34"/>
                </a:cubicBezTo>
                <a:cubicBezTo>
                  <a:pt x="36" y="34"/>
                  <a:pt x="36" y="33"/>
                  <a:pt x="36" y="33"/>
                </a:cubicBezTo>
                <a:cubicBezTo>
                  <a:pt x="35" y="33"/>
                  <a:pt x="34" y="32"/>
                  <a:pt x="34" y="31"/>
                </a:cubicBezTo>
                <a:cubicBezTo>
                  <a:pt x="34" y="31"/>
                  <a:pt x="34" y="30"/>
                  <a:pt x="34" y="30"/>
                </a:cubicBezTo>
                <a:cubicBezTo>
                  <a:pt x="35" y="30"/>
                  <a:pt x="35" y="30"/>
                  <a:pt x="35" y="30"/>
                </a:cubicBezTo>
                <a:cubicBezTo>
                  <a:pt x="34" y="29"/>
                  <a:pt x="34" y="29"/>
                  <a:pt x="34" y="28"/>
                </a:cubicBezTo>
                <a:cubicBezTo>
                  <a:pt x="34" y="28"/>
                  <a:pt x="35" y="28"/>
                  <a:pt x="35" y="28"/>
                </a:cubicBezTo>
                <a:cubicBezTo>
                  <a:pt x="35" y="28"/>
                  <a:pt x="36" y="28"/>
                  <a:pt x="36" y="27"/>
                </a:cubicBezTo>
                <a:cubicBezTo>
                  <a:pt x="36" y="26"/>
                  <a:pt x="35" y="26"/>
                  <a:pt x="35" y="26"/>
                </a:cubicBezTo>
                <a:cubicBezTo>
                  <a:pt x="34" y="26"/>
                  <a:pt x="34" y="25"/>
                  <a:pt x="34" y="24"/>
                </a:cubicBezTo>
                <a:close/>
                <a:moveTo>
                  <a:pt x="40" y="25"/>
                </a:moveTo>
                <a:cubicBezTo>
                  <a:pt x="40" y="24"/>
                  <a:pt x="40" y="24"/>
                  <a:pt x="40" y="22"/>
                </a:cubicBezTo>
                <a:cubicBezTo>
                  <a:pt x="40" y="22"/>
                  <a:pt x="40" y="22"/>
                  <a:pt x="40" y="22"/>
                </a:cubicBezTo>
                <a:cubicBezTo>
                  <a:pt x="40" y="23"/>
                  <a:pt x="40" y="23"/>
                  <a:pt x="40" y="24"/>
                </a:cubicBezTo>
                <a:cubicBezTo>
                  <a:pt x="40" y="25"/>
                  <a:pt x="40" y="25"/>
                  <a:pt x="40" y="25"/>
                </a:cubicBezTo>
                <a:cubicBezTo>
                  <a:pt x="40" y="25"/>
                  <a:pt x="40" y="25"/>
                  <a:pt x="40" y="25"/>
                </a:cubicBezTo>
                <a:close/>
                <a:moveTo>
                  <a:pt x="171" y="138"/>
                </a:moveTo>
                <a:cubicBezTo>
                  <a:pt x="171" y="138"/>
                  <a:pt x="171" y="137"/>
                  <a:pt x="170" y="137"/>
                </a:cubicBezTo>
                <a:cubicBezTo>
                  <a:pt x="170" y="136"/>
                  <a:pt x="169" y="135"/>
                  <a:pt x="169" y="135"/>
                </a:cubicBezTo>
                <a:cubicBezTo>
                  <a:pt x="170" y="135"/>
                  <a:pt x="170" y="135"/>
                  <a:pt x="170" y="136"/>
                </a:cubicBezTo>
                <a:cubicBezTo>
                  <a:pt x="171" y="137"/>
                  <a:pt x="171" y="137"/>
                  <a:pt x="171" y="137"/>
                </a:cubicBezTo>
                <a:lnTo>
                  <a:pt x="171" y="138"/>
                </a:lnTo>
                <a:close/>
                <a:moveTo>
                  <a:pt x="87" y="39"/>
                </a:moveTo>
                <a:cubicBezTo>
                  <a:pt x="87" y="39"/>
                  <a:pt x="88" y="39"/>
                  <a:pt x="88" y="39"/>
                </a:cubicBezTo>
                <a:cubicBezTo>
                  <a:pt x="88" y="39"/>
                  <a:pt x="88" y="39"/>
                  <a:pt x="88" y="39"/>
                </a:cubicBezTo>
                <a:cubicBezTo>
                  <a:pt x="88" y="39"/>
                  <a:pt x="87" y="40"/>
                  <a:pt x="86" y="40"/>
                </a:cubicBezTo>
                <a:cubicBezTo>
                  <a:pt x="84" y="41"/>
                  <a:pt x="83" y="41"/>
                  <a:pt x="83" y="41"/>
                </a:cubicBezTo>
                <a:cubicBezTo>
                  <a:pt x="85" y="40"/>
                  <a:pt x="86" y="39"/>
                  <a:pt x="87" y="39"/>
                </a:cubicBezTo>
                <a:close/>
                <a:moveTo>
                  <a:pt x="82" y="36"/>
                </a:moveTo>
                <a:cubicBezTo>
                  <a:pt x="82" y="35"/>
                  <a:pt x="82" y="35"/>
                  <a:pt x="82" y="35"/>
                </a:cubicBezTo>
                <a:cubicBezTo>
                  <a:pt x="82" y="35"/>
                  <a:pt x="83" y="34"/>
                  <a:pt x="83" y="34"/>
                </a:cubicBezTo>
                <a:cubicBezTo>
                  <a:pt x="82" y="35"/>
                  <a:pt x="82" y="35"/>
                  <a:pt x="82" y="35"/>
                </a:cubicBezTo>
                <a:cubicBezTo>
                  <a:pt x="82" y="35"/>
                  <a:pt x="82" y="35"/>
                  <a:pt x="82" y="36"/>
                </a:cubicBezTo>
                <a:close/>
                <a:moveTo>
                  <a:pt x="84" y="43"/>
                </a:moveTo>
                <a:cubicBezTo>
                  <a:pt x="84" y="43"/>
                  <a:pt x="83" y="43"/>
                  <a:pt x="83" y="43"/>
                </a:cubicBezTo>
                <a:cubicBezTo>
                  <a:pt x="83" y="43"/>
                  <a:pt x="84" y="42"/>
                  <a:pt x="84" y="42"/>
                </a:cubicBezTo>
                <a:cubicBezTo>
                  <a:pt x="85" y="42"/>
                  <a:pt x="85" y="42"/>
                  <a:pt x="86" y="42"/>
                </a:cubicBezTo>
                <a:cubicBezTo>
                  <a:pt x="87" y="41"/>
                  <a:pt x="88" y="41"/>
                  <a:pt x="89" y="41"/>
                </a:cubicBezTo>
                <a:cubicBezTo>
                  <a:pt x="90" y="41"/>
                  <a:pt x="90" y="41"/>
                  <a:pt x="90" y="42"/>
                </a:cubicBezTo>
                <a:cubicBezTo>
                  <a:pt x="90" y="42"/>
                  <a:pt x="89" y="42"/>
                  <a:pt x="87" y="43"/>
                </a:cubicBezTo>
                <a:lnTo>
                  <a:pt x="84" y="43"/>
                </a:lnTo>
                <a:close/>
                <a:moveTo>
                  <a:pt x="61" y="104"/>
                </a:moveTo>
                <a:cubicBezTo>
                  <a:pt x="61" y="103"/>
                  <a:pt x="61" y="102"/>
                  <a:pt x="62" y="102"/>
                </a:cubicBezTo>
                <a:cubicBezTo>
                  <a:pt x="62" y="102"/>
                  <a:pt x="63" y="103"/>
                  <a:pt x="63" y="104"/>
                </a:cubicBezTo>
                <a:cubicBezTo>
                  <a:pt x="63" y="104"/>
                  <a:pt x="63" y="105"/>
                  <a:pt x="62" y="105"/>
                </a:cubicBezTo>
                <a:cubicBezTo>
                  <a:pt x="62" y="105"/>
                  <a:pt x="62" y="105"/>
                  <a:pt x="62" y="105"/>
                </a:cubicBezTo>
                <a:cubicBezTo>
                  <a:pt x="61" y="105"/>
                  <a:pt x="61" y="105"/>
                  <a:pt x="61" y="104"/>
                </a:cubicBezTo>
                <a:close/>
                <a:moveTo>
                  <a:pt x="79" y="93"/>
                </a:moveTo>
                <a:cubicBezTo>
                  <a:pt x="79" y="93"/>
                  <a:pt x="79" y="93"/>
                  <a:pt x="79" y="93"/>
                </a:cubicBezTo>
                <a:cubicBezTo>
                  <a:pt x="79" y="93"/>
                  <a:pt x="78" y="93"/>
                  <a:pt x="78" y="93"/>
                </a:cubicBezTo>
                <a:cubicBezTo>
                  <a:pt x="79" y="92"/>
                  <a:pt x="79" y="92"/>
                  <a:pt x="79" y="92"/>
                </a:cubicBezTo>
                <a:cubicBezTo>
                  <a:pt x="79" y="92"/>
                  <a:pt x="79" y="92"/>
                  <a:pt x="80" y="93"/>
                </a:cubicBezTo>
                <a:cubicBezTo>
                  <a:pt x="79" y="93"/>
                  <a:pt x="79" y="93"/>
                  <a:pt x="79" y="93"/>
                </a:cubicBezTo>
                <a:close/>
                <a:moveTo>
                  <a:pt x="82" y="86"/>
                </a:moveTo>
                <a:cubicBezTo>
                  <a:pt x="82" y="87"/>
                  <a:pt x="82" y="87"/>
                  <a:pt x="81" y="87"/>
                </a:cubicBezTo>
                <a:cubicBezTo>
                  <a:pt x="81" y="86"/>
                  <a:pt x="81" y="86"/>
                  <a:pt x="81" y="86"/>
                </a:cubicBezTo>
                <a:cubicBezTo>
                  <a:pt x="82" y="86"/>
                  <a:pt x="82" y="86"/>
                  <a:pt x="82" y="86"/>
                </a:cubicBezTo>
                <a:close/>
                <a:moveTo>
                  <a:pt x="88" y="90"/>
                </a:moveTo>
                <a:cubicBezTo>
                  <a:pt x="88" y="90"/>
                  <a:pt x="88" y="90"/>
                  <a:pt x="88" y="90"/>
                </a:cubicBezTo>
                <a:cubicBezTo>
                  <a:pt x="88" y="90"/>
                  <a:pt x="88" y="90"/>
                  <a:pt x="88" y="90"/>
                </a:cubicBezTo>
                <a:cubicBezTo>
                  <a:pt x="88" y="90"/>
                  <a:pt x="88" y="90"/>
                  <a:pt x="88" y="90"/>
                </a:cubicBezTo>
                <a:cubicBezTo>
                  <a:pt x="88" y="90"/>
                  <a:pt x="88" y="90"/>
                  <a:pt x="88" y="90"/>
                </a:cubicBezTo>
                <a:close/>
                <a:moveTo>
                  <a:pt x="11" y="89"/>
                </a:moveTo>
                <a:cubicBezTo>
                  <a:pt x="12" y="89"/>
                  <a:pt x="12" y="90"/>
                  <a:pt x="12" y="90"/>
                </a:cubicBezTo>
                <a:cubicBezTo>
                  <a:pt x="12" y="91"/>
                  <a:pt x="12" y="91"/>
                  <a:pt x="12" y="91"/>
                </a:cubicBezTo>
                <a:cubicBezTo>
                  <a:pt x="11" y="92"/>
                  <a:pt x="11" y="92"/>
                  <a:pt x="11" y="92"/>
                </a:cubicBezTo>
                <a:cubicBezTo>
                  <a:pt x="10" y="92"/>
                  <a:pt x="10" y="92"/>
                  <a:pt x="10" y="92"/>
                </a:cubicBezTo>
                <a:cubicBezTo>
                  <a:pt x="9" y="91"/>
                  <a:pt x="9" y="91"/>
                  <a:pt x="9" y="91"/>
                </a:cubicBezTo>
                <a:cubicBezTo>
                  <a:pt x="9" y="90"/>
                  <a:pt x="10" y="89"/>
                  <a:pt x="11" y="89"/>
                </a:cubicBezTo>
                <a:close/>
                <a:moveTo>
                  <a:pt x="71" y="124"/>
                </a:moveTo>
                <a:cubicBezTo>
                  <a:pt x="71" y="124"/>
                  <a:pt x="71" y="124"/>
                  <a:pt x="71" y="124"/>
                </a:cubicBezTo>
                <a:cubicBezTo>
                  <a:pt x="70" y="124"/>
                  <a:pt x="70" y="124"/>
                  <a:pt x="70" y="123"/>
                </a:cubicBezTo>
                <a:cubicBezTo>
                  <a:pt x="70" y="123"/>
                  <a:pt x="70" y="122"/>
                  <a:pt x="70" y="122"/>
                </a:cubicBezTo>
                <a:cubicBezTo>
                  <a:pt x="70" y="121"/>
                  <a:pt x="70" y="120"/>
                  <a:pt x="70" y="120"/>
                </a:cubicBezTo>
                <a:cubicBezTo>
                  <a:pt x="71" y="120"/>
                  <a:pt x="71" y="121"/>
                  <a:pt x="71" y="122"/>
                </a:cubicBezTo>
                <a:cubicBezTo>
                  <a:pt x="71" y="123"/>
                  <a:pt x="71" y="124"/>
                  <a:pt x="71" y="124"/>
                </a:cubicBezTo>
                <a:close/>
                <a:moveTo>
                  <a:pt x="48" y="121"/>
                </a:moveTo>
                <a:cubicBezTo>
                  <a:pt x="48" y="122"/>
                  <a:pt x="48" y="122"/>
                  <a:pt x="48" y="123"/>
                </a:cubicBezTo>
                <a:cubicBezTo>
                  <a:pt x="48" y="124"/>
                  <a:pt x="48" y="124"/>
                  <a:pt x="48" y="125"/>
                </a:cubicBezTo>
                <a:cubicBezTo>
                  <a:pt x="47" y="125"/>
                  <a:pt x="47" y="125"/>
                  <a:pt x="46" y="125"/>
                </a:cubicBezTo>
                <a:cubicBezTo>
                  <a:pt x="45" y="125"/>
                  <a:pt x="45" y="125"/>
                  <a:pt x="45" y="123"/>
                </a:cubicBezTo>
                <a:cubicBezTo>
                  <a:pt x="45" y="123"/>
                  <a:pt x="45" y="122"/>
                  <a:pt x="45" y="122"/>
                </a:cubicBezTo>
                <a:cubicBezTo>
                  <a:pt x="46" y="122"/>
                  <a:pt x="46" y="121"/>
                  <a:pt x="48" y="121"/>
                </a:cubicBezTo>
                <a:close/>
                <a:moveTo>
                  <a:pt x="78" y="96"/>
                </a:moveTo>
                <a:cubicBezTo>
                  <a:pt x="79" y="96"/>
                  <a:pt x="80" y="96"/>
                  <a:pt x="80" y="97"/>
                </a:cubicBezTo>
                <a:cubicBezTo>
                  <a:pt x="80" y="97"/>
                  <a:pt x="79" y="98"/>
                  <a:pt x="79" y="98"/>
                </a:cubicBezTo>
                <a:cubicBezTo>
                  <a:pt x="78" y="98"/>
                  <a:pt x="78" y="98"/>
                  <a:pt x="78" y="97"/>
                </a:cubicBezTo>
                <a:cubicBezTo>
                  <a:pt x="77" y="97"/>
                  <a:pt x="77" y="97"/>
                  <a:pt x="77" y="97"/>
                </a:cubicBezTo>
                <a:cubicBezTo>
                  <a:pt x="77" y="96"/>
                  <a:pt x="78" y="96"/>
                  <a:pt x="78" y="96"/>
                </a:cubicBezTo>
                <a:close/>
                <a:moveTo>
                  <a:pt x="68" y="119"/>
                </a:moveTo>
                <a:cubicBezTo>
                  <a:pt x="68" y="120"/>
                  <a:pt x="68" y="121"/>
                  <a:pt x="67" y="123"/>
                </a:cubicBezTo>
                <a:cubicBezTo>
                  <a:pt x="67" y="124"/>
                  <a:pt x="66" y="125"/>
                  <a:pt x="64" y="125"/>
                </a:cubicBezTo>
                <a:cubicBezTo>
                  <a:pt x="62" y="125"/>
                  <a:pt x="61" y="124"/>
                  <a:pt x="61" y="124"/>
                </a:cubicBezTo>
                <a:cubicBezTo>
                  <a:pt x="60" y="123"/>
                  <a:pt x="60" y="121"/>
                  <a:pt x="59" y="120"/>
                </a:cubicBezTo>
                <a:cubicBezTo>
                  <a:pt x="60" y="119"/>
                  <a:pt x="61" y="119"/>
                  <a:pt x="61" y="118"/>
                </a:cubicBezTo>
                <a:cubicBezTo>
                  <a:pt x="61" y="118"/>
                  <a:pt x="62" y="118"/>
                  <a:pt x="62" y="117"/>
                </a:cubicBezTo>
                <a:cubicBezTo>
                  <a:pt x="62" y="117"/>
                  <a:pt x="63" y="117"/>
                  <a:pt x="63" y="117"/>
                </a:cubicBezTo>
                <a:cubicBezTo>
                  <a:pt x="63" y="117"/>
                  <a:pt x="64" y="117"/>
                  <a:pt x="64" y="116"/>
                </a:cubicBezTo>
                <a:cubicBezTo>
                  <a:pt x="65" y="117"/>
                  <a:pt x="65" y="117"/>
                  <a:pt x="66" y="118"/>
                </a:cubicBezTo>
                <a:lnTo>
                  <a:pt x="68" y="119"/>
                </a:lnTo>
                <a:close/>
                <a:moveTo>
                  <a:pt x="68" y="111"/>
                </a:moveTo>
                <a:cubicBezTo>
                  <a:pt x="68" y="111"/>
                  <a:pt x="68" y="110"/>
                  <a:pt x="68" y="109"/>
                </a:cubicBezTo>
                <a:cubicBezTo>
                  <a:pt x="68" y="109"/>
                  <a:pt x="68" y="108"/>
                  <a:pt x="69" y="108"/>
                </a:cubicBezTo>
                <a:cubicBezTo>
                  <a:pt x="70" y="108"/>
                  <a:pt x="70" y="108"/>
                  <a:pt x="71" y="109"/>
                </a:cubicBezTo>
                <a:cubicBezTo>
                  <a:pt x="71" y="109"/>
                  <a:pt x="71" y="110"/>
                  <a:pt x="71" y="110"/>
                </a:cubicBezTo>
                <a:cubicBezTo>
                  <a:pt x="71" y="111"/>
                  <a:pt x="71" y="112"/>
                  <a:pt x="70" y="112"/>
                </a:cubicBezTo>
                <a:cubicBezTo>
                  <a:pt x="70" y="112"/>
                  <a:pt x="70" y="112"/>
                  <a:pt x="69" y="112"/>
                </a:cubicBezTo>
                <a:cubicBezTo>
                  <a:pt x="69" y="112"/>
                  <a:pt x="69" y="112"/>
                  <a:pt x="68" y="112"/>
                </a:cubicBezTo>
                <a:lnTo>
                  <a:pt x="68" y="111"/>
                </a:lnTo>
                <a:close/>
                <a:moveTo>
                  <a:pt x="85" y="88"/>
                </a:moveTo>
                <a:cubicBezTo>
                  <a:pt x="85" y="88"/>
                  <a:pt x="85" y="88"/>
                  <a:pt x="85" y="88"/>
                </a:cubicBezTo>
                <a:cubicBezTo>
                  <a:pt x="85" y="88"/>
                  <a:pt x="85" y="88"/>
                  <a:pt x="85" y="88"/>
                </a:cubicBezTo>
                <a:cubicBezTo>
                  <a:pt x="85" y="89"/>
                  <a:pt x="85" y="89"/>
                  <a:pt x="85" y="89"/>
                </a:cubicBezTo>
                <a:cubicBezTo>
                  <a:pt x="84" y="89"/>
                  <a:pt x="84" y="89"/>
                  <a:pt x="83" y="89"/>
                </a:cubicBezTo>
                <a:cubicBezTo>
                  <a:pt x="83" y="89"/>
                  <a:pt x="83" y="89"/>
                  <a:pt x="83" y="89"/>
                </a:cubicBezTo>
                <a:cubicBezTo>
                  <a:pt x="83" y="88"/>
                  <a:pt x="83" y="88"/>
                  <a:pt x="83" y="88"/>
                </a:cubicBezTo>
                <a:cubicBezTo>
                  <a:pt x="83" y="88"/>
                  <a:pt x="84" y="88"/>
                  <a:pt x="84" y="88"/>
                </a:cubicBezTo>
                <a:cubicBezTo>
                  <a:pt x="85" y="88"/>
                  <a:pt x="85" y="88"/>
                  <a:pt x="85" y="88"/>
                </a:cubicBezTo>
                <a:close/>
                <a:moveTo>
                  <a:pt x="32" y="128"/>
                </a:moveTo>
                <a:cubicBezTo>
                  <a:pt x="32" y="129"/>
                  <a:pt x="32" y="129"/>
                  <a:pt x="32" y="129"/>
                </a:cubicBezTo>
                <a:cubicBezTo>
                  <a:pt x="32" y="130"/>
                  <a:pt x="32" y="131"/>
                  <a:pt x="31" y="131"/>
                </a:cubicBezTo>
                <a:cubicBezTo>
                  <a:pt x="31" y="131"/>
                  <a:pt x="30" y="130"/>
                  <a:pt x="30" y="129"/>
                </a:cubicBezTo>
                <a:cubicBezTo>
                  <a:pt x="30" y="129"/>
                  <a:pt x="30" y="129"/>
                  <a:pt x="30" y="129"/>
                </a:cubicBezTo>
                <a:cubicBezTo>
                  <a:pt x="31" y="128"/>
                  <a:pt x="31" y="128"/>
                  <a:pt x="31" y="128"/>
                </a:cubicBezTo>
                <a:cubicBezTo>
                  <a:pt x="31" y="128"/>
                  <a:pt x="31" y="128"/>
                  <a:pt x="31" y="128"/>
                </a:cubicBezTo>
                <a:cubicBezTo>
                  <a:pt x="31" y="128"/>
                  <a:pt x="32" y="128"/>
                  <a:pt x="32" y="128"/>
                </a:cubicBezTo>
                <a:close/>
                <a:moveTo>
                  <a:pt x="25" y="83"/>
                </a:moveTo>
                <a:cubicBezTo>
                  <a:pt x="26" y="84"/>
                  <a:pt x="26" y="84"/>
                  <a:pt x="26" y="84"/>
                </a:cubicBezTo>
                <a:cubicBezTo>
                  <a:pt x="26" y="84"/>
                  <a:pt x="26" y="84"/>
                  <a:pt x="25" y="84"/>
                </a:cubicBezTo>
                <a:cubicBezTo>
                  <a:pt x="25" y="85"/>
                  <a:pt x="25" y="85"/>
                  <a:pt x="24" y="85"/>
                </a:cubicBezTo>
                <a:cubicBezTo>
                  <a:pt x="24" y="85"/>
                  <a:pt x="24" y="85"/>
                  <a:pt x="23" y="84"/>
                </a:cubicBezTo>
                <a:cubicBezTo>
                  <a:pt x="23" y="84"/>
                  <a:pt x="23" y="84"/>
                  <a:pt x="23" y="84"/>
                </a:cubicBezTo>
                <a:cubicBezTo>
                  <a:pt x="23" y="83"/>
                  <a:pt x="23" y="83"/>
                  <a:pt x="23" y="83"/>
                </a:cubicBezTo>
                <a:cubicBezTo>
                  <a:pt x="23" y="83"/>
                  <a:pt x="24" y="83"/>
                  <a:pt x="24" y="83"/>
                </a:cubicBezTo>
                <a:cubicBezTo>
                  <a:pt x="24" y="83"/>
                  <a:pt x="25" y="83"/>
                  <a:pt x="25" y="83"/>
                </a:cubicBezTo>
                <a:close/>
                <a:moveTo>
                  <a:pt x="182" y="113"/>
                </a:moveTo>
                <a:cubicBezTo>
                  <a:pt x="183" y="112"/>
                  <a:pt x="184" y="112"/>
                  <a:pt x="185" y="111"/>
                </a:cubicBezTo>
                <a:cubicBezTo>
                  <a:pt x="186" y="110"/>
                  <a:pt x="187" y="110"/>
                  <a:pt x="188" y="110"/>
                </a:cubicBezTo>
                <a:cubicBezTo>
                  <a:pt x="189" y="109"/>
                  <a:pt x="190" y="109"/>
                  <a:pt x="191" y="109"/>
                </a:cubicBezTo>
                <a:cubicBezTo>
                  <a:pt x="192" y="109"/>
                  <a:pt x="192" y="109"/>
                  <a:pt x="193" y="109"/>
                </a:cubicBezTo>
                <a:cubicBezTo>
                  <a:pt x="197" y="109"/>
                  <a:pt x="199" y="110"/>
                  <a:pt x="201" y="112"/>
                </a:cubicBezTo>
                <a:cubicBezTo>
                  <a:pt x="203" y="115"/>
                  <a:pt x="205" y="118"/>
                  <a:pt x="206" y="120"/>
                </a:cubicBezTo>
                <a:cubicBezTo>
                  <a:pt x="206" y="122"/>
                  <a:pt x="206" y="124"/>
                  <a:pt x="206" y="126"/>
                </a:cubicBezTo>
                <a:cubicBezTo>
                  <a:pt x="206" y="127"/>
                  <a:pt x="205" y="129"/>
                  <a:pt x="204" y="131"/>
                </a:cubicBezTo>
                <a:cubicBezTo>
                  <a:pt x="203" y="131"/>
                  <a:pt x="203" y="132"/>
                  <a:pt x="203" y="132"/>
                </a:cubicBezTo>
                <a:cubicBezTo>
                  <a:pt x="203" y="133"/>
                  <a:pt x="203" y="133"/>
                  <a:pt x="203" y="133"/>
                </a:cubicBezTo>
                <a:cubicBezTo>
                  <a:pt x="203" y="133"/>
                  <a:pt x="203" y="133"/>
                  <a:pt x="203" y="134"/>
                </a:cubicBezTo>
                <a:cubicBezTo>
                  <a:pt x="203" y="134"/>
                  <a:pt x="203" y="135"/>
                  <a:pt x="202" y="135"/>
                </a:cubicBezTo>
                <a:cubicBezTo>
                  <a:pt x="200" y="138"/>
                  <a:pt x="200" y="138"/>
                  <a:pt x="200" y="138"/>
                </a:cubicBezTo>
                <a:cubicBezTo>
                  <a:pt x="200" y="138"/>
                  <a:pt x="199" y="139"/>
                  <a:pt x="199" y="140"/>
                </a:cubicBezTo>
                <a:cubicBezTo>
                  <a:pt x="198" y="140"/>
                  <a:pt x="198" y="141"/>
                  <a:pt x="198" y="141"/>
                </a:cubicBezTo>
                <a:cubicBezTo>
                  <a:pt x="198" y="142"/>
                  <a:pt x="198" y="143"/>
                  <a:pt x="200" y="143"/>
                </a:cubicBezTo>
                <a:cubicBezTo>
                  <a:pt x="202" y="143"/>
                  <a:pt x="204" y="142"/>
                  <a:pt x="206" y="141"/>
                </a:cubicBezTo>
                <a:cubicBezTo>
                  <a:pt x="209" y="139"/>
                  <a:pt x="211" y="139"/>
                  <a:pt x="213" y="139"/>
                </a:cubicBezTo>
                <a:cubicBezTo>
                  <a:pt x="213" y="139"/>
                  <a:pt x="214" y="140"/>
                  <a:pt x="214" y="140"/>
                </a:cubicBezTo>
                <a:cubicBezTo>
                  <a:pt x="213" y="141"/>
                  <a:pt x="212" y="142"/>
                  <a:pt x="211" y="143"/>
                </a:cubicBezTo>
                <a:cubicBezTo>
                  <a:pt x="208" y="144"/>
                  <a:pt x="208" y="144"/>
                  <a:pt x="208" y="144"/>
                </a:cubicBezTo>
                <a:cubicBezTo>
                  <a:pt x="206" y="145"/>
                  <a:pt x="206" y="146"/>
                  <a:pt x="205" y="146"/>
                </a:cubicBezTo>
                <a:cubicBezTo>
                  <a:pt x="204" y="147"/>
                  <a:pt x="204" y="148"/>
                  <a:pt x="204" y="149"/>
                </a:cubicBezTo>
                <a:cubicBezTo>
                  <a:pt x="204" y="148"/>
                  <a:pt x="204" y="148"/>
                  <a:pt x="204" y="148"/>
                </a:cubicBezTo>
                <a:cubicBezTo>
                  <a:pt x="206" y="149"/>
                  <a:pt x="206" y="149"/>
                  <a:pt x="206" y="149"/>
                </a:cubicBezTo>
                <a:cubicBezTo>
                  <a:pt x="204" y="150"/>
                  <a:pt x="204" y="150"/>
                  <a:pt x="203" y="150"/>
                </a:cubicBezTo>
                <a:cubicBezTo>
                  <a:pt x="203" y="150"/>
                  <a:pt x="203" y="150"/>
                  <a:pt x="203" y="151"/>
                </a:cubicBezTo>
                <a:cubicBezTo>
                  <a:pt x="203" y="152"/>
                  <a:pt x="203" y="153"/>
                  <a:pt x="204" y="154"/>
                </a:cubicBezTo>
                <a:cubicBezTo>
                  <a:pt x="205" y="154"/>
                  <a:pt x="207" y="155"/>
                  <a:pt x="209" y="155"/>
                </a:cubicBezTo>
                <a:cubicBezTo>
                  <a:pt x="210" y="156"/>
                  <a:pt x="212" y="156"/>
                  <a:pt x="215" y="156"/>
                </a:cubicBezTo>
                <a:cubicBezTo>
                  <a:pt x="217" y="156"/>
                  <a:pt x="219" y="157"/>
                  <a:pt x="221" y="157"/>
                </a:cubicBezTo>
                <a:cubicBezTo>
                  <a:pt x="220" y="157"/>
                  <a:pt x="220" y="157"/>
                  <a:pt x="219" y="157"/>
                </a:cubicBezTo>
                <a:cubicBezTo>
                  <a:pt x="219" y="157"/>
                  <a:pt x="218" y="157"/>
                  <a:pt x="217" y="157"/>
                </a:cubicBezTo>
                <a:cubicBezTo>
                  <a:pt x="216" y="157"/>
                  <a:pt x="216" y="157"/>
                  <a:pt x="215" y="157"/>
                </a:cubicBezTo>
                <a:cubicBezTo>
                  <a:pt x="213" y="158"/>
                  <a:pt x="211" y="159"/>
                  <a:pt x="209" y="159"/>
                </a:cubicBezTo>
                <a:cubicBezTo>
                  <a:pt x="208" y="159"/>
                  <a:pt x="208" y="159"/>
                  <a:pt x="208" y="159"/>
                </a:cubicBezTo>
                <a:cubicBezTo>
                  <a:pt x="207" y="159"/>
                  <a:pt x="207" y="159"/>
                  <a:pt x="206" y="159"/>
                </a:cubicBezTo>
                <a:cubicBezTo>
                  <a:pt x="204" y="159"/>
                  <a:pt x="203" y="160"/>
                  <a:pt x="201" y="161"/>
                </a:cubicBezTo>
                <a:cubicBezTo>
                  <a:pt x="201" y="162"/>
                  <a:pt x="201" y="163"/>
                  <a:pt x="202" y="164"/>
                </a:cubicBezTo>
                <a:cubicBezTo>
                  <a:pt x="202" y="165"/>
                  <a:pt x="203" y="166"/>
                  <a:pt x="204" y="167"/>
                </a:cubicBezTo>
                <a:cubicBezTo>
                  <a:pt x="205" y="168"/>
                  <a:pt x="206" y="168"/>
                  <a:pt x="207" y="169"/>
                </a:cubicBezTo>
                <a:cubicBezTo>
                  <a:pt x="207" y="170"/>
                  <a:pt x="208" y="170"/>
                  <a:pt x="208" y="171"/>
                </a:cubicBezTo>
                <a:cubicBezTo>
                  <a:pt x="208" y="171"/>
                  <a:pt x="207" y="172"/>
                  <a:pt x="207" y="172"/>
                </a:cubicBezTo>
                <a:cubicBezTo>
                  <a:pt x="205" y="172"/>
                  <a:pt x="203" y="171"/>
                  <a:pt x="202" y="170"/>
                </a:cubicBezTo>
                <a:cubicBezTo>
                  <a:pt x="200" y="168"/>
                  <a:pt x="198" y="168"/>
                  <a:pt x="196" y="168"/>
                </a:cubicBezTo>
                <a:cubicBezTo>
                  <a:pt x="197" y="168"/>
                  <a:pt x="197" y="168"/>
                  <a:pt x="197" y="168"/>
                </a:cubicBezTo>
                <a:cubicBezTo>
                  <a:pt x="197" y="169"/>
                  <a:pt x="197" y="169"/>
                  <a:pt x="197" y="169"/>
                </a:cubicBezTo>
                <a:cubicBezTo>
                  <a:pt x="196" y="169"/>
                  <a:pt x="196" y="168"/>
                  <a:pt x="195" y="168"/>
                </a:cubicBezTo>
                <a:cubicBezTo>
                  <a:pt x="195" y="167"/>
                  <a:pt x="194" y="167"/>
                  <a:pt x="194" y="167"/>
                </a:cubicBezTo>
                <a:cubicBezTo>
                  <a:pt x="193" y="168"/>
                  <a:pt x="192" y="169"/>
                  <a:pt x="192" y="170"/>
                </a:cubicBezTo>
                <a:cubicBezTo>
                  <a:pt x="191" y="170"/>
                  <a:pt x="191" y="171"/>
                  <a:pt x="190" y="171"/>
                </a:cubicBezTo>
                <a:cubicBezTo>
                  <a:pt x="190" y="171"/>
                  <a:pt x="189" y="172"/>
                  <a:pt x="189" y="172"/>
                </a:cubicBezTo>
                <a:cubicBezTo>
                  <a:pt x="187" y="172"/>
                  <a:pt x="187" y="172"/>
                  <a:pt x="187" y="172"/>
                </a:cubicBezTo>
                <a:cubicBezTo>
                  <a:pt x="187" y="172"/>
                  <a:pt x="186" y="172"/>
                  <a:pt x="186" y="171"/>
                </a:cubicBezTo>
                <a:cubicBezTo>
                  <a:pt x="186" y="171"/>
                  <a:pt x="185" y="171"/>
                  <a:pt x="184" y="171"/>
                </a:cubicBezTo>
                <a:cubicBezTo>
                  <a:pt x="183" y="171"/>
                  <a:pt x="182" y="171"/>
                  <a:pt x="182" y="171"/>
                </a:cubicBezTo>
                <a:cubicBezTo>
                  <a:pt x="183" y="172"/>
                  <a:pt x="183" y="172"/>
                  <a:pt x="182" y="172"/>
                </a:cubicBezTo>
                <a:cubicBezTo>
                  <a:pt x="182" y="172"/>
                  <a:pt x="182" y="171"/>
                  <a:pt x="182" y="170"/>
                </a:cubicBezTo>
                <a:cubicBezTo>
                  <a:pt x="182" y="169"/>
                  <a:pt x="181" y="168"/>
                  <a:pt x="181" y="168"/>
                </a:cubicBezTo>
                <a:cubicBezTo>
                  <a:pt x="179" y="168"/>
                  <a:pt x="179" y="168"/>
                  <a:pt x="178" y="169"/>
                </a:cubicBezTo>
                <a:cubicBezTo>
                  <a:pt x="177" y="170"/>
                  <a:pt x="177" y="170"/>
                  <a:pt x="176" y="170"/>
                </a:cubicBezTo>
                <a:cubicBezTo>
                  <a:pt x="174" y="170"/>
                  <a:pt x="174" y="169"/>
                  <a:pt x="174" y="168"/>
                </a:cubicBezTo>
                <a:cubicBezTo>
                  <a:pt x="174" y="167"/>
                  <a:pt x="174" y="167"/>
                  <a:pt x="174" y="167"/>
                </a:cubicBezTo>
                <a:cubicBezTo>
                  <a:pt x="174" y="167"/>
                  <a:pt x="174" y="167"/>
                  <a:pt x="174" y="167"/>
                </a:cubicBezTo>
                <a:cubicBezTo>
                  <a:pt x="174" y="166"/>
                  <a:pt x="174" y="166"/>
                  <a:pt x="174" y="166"/>
                </a:cubicBezTo>
                <a:cubicBezTo>
                  <a:pt x="173" y="165"/>
                  <a:pt x="173" y="165"/>
                  <a:pt x="173" y="165"/>
                </a:cubicBezTo>
                <a:cubicBezTo>
                  <a:pt x="173" y="165"/>
                  <a:pt x="173" y="165"/>
                  <a:pt x="173" y="165"/>
                </a:cubicBezTo>
                <a:cubicBezTo>
                  <a:pt x="173" y="165"/>
                  <a:pt x="173" y="165"/>
                  <a:pt x="173" y="165"/>
                </a:cubicBezTo>
                <a:cubicBezTo>
                  <a:pt x="172" y="165"/>
                  <a:pt x="172" y="165"/>
                  <a:pt x="171" y="164"/>
                </a:cubicBezTo>
                <a:cubicBezTo>
                  <a:pt x="171" y="163"/>
                  <a:pt x="170" y="163"/>
                  <a:pt x="170" y="162"/>
                </a:cubicBezTo>
                <a:cubicBezTo>
                  <a:pt x="169" y="161"/>
                  <a:pt x="169" y="160"/>
                  <a:pt x="168" y="159"/>
                </a:cubicBezTo>
                <a:cubicBezTo>
                  <a:pt x="168" y="158"/>
                  <a:pt x="167" y="158"/>
                  <a:pt x="167" y="157"/>
                </a:cubicBezTo>
                <a:cubicBezTo>
                  <a:pt x="167" y="157"/>
                  <a:pt x="167" y="157"/>
                  <a:pt x="167" y="157"/>
                </a:cubicBezTo>
                <a:cubicBezTo>
                  <a:pt x="167" y="156"/>
                  <a:pt x="167" y="156"/>
                  <a:pt x="167" y="156"/>
                </a:cubicBezTo>
                <a:cubicBezTo>
                  <a:pt x="167" y="156"/>
                  <a:pt x="167" y="156"/>
                  <a:pt x="167" y="156"/>
                </a:cubicBezTo>
                <a:cubicBezTo>
                  <a:pt x="167" y="156"/>
                  <a:pt x="167" y="156"/>
                  <a:pt x="167" y="155"/>
                </a:cubicBezTo>
                <a:cubicBezTo>
                  <a:pt x="168" y="155"/>
                  <a:pt x="168" y="155"/>
                  <a:pt x="168" y="155"/>
                </a:cubicBezTo>
                <a:cubicBezTo>
                  <a:pt x="168" y="155"/>
                  <a:pt x="168" y="155"/>
                  <a:pt x="168" y="155"/>
                </a:cubicBezTo>
                <a:cubicBezTo>
                  <a:pt x="168" y="156"/>
                  <a:pt x="168" y="156"/>
                  <a:pt x="168" y="156"/>
                </a:cubicBezTo>
                <a:cubicBezTo>
                  <a:pt x="168" y="156"/>
                  <a:pt x="167" y="156"/>
                  <a:pt x="167" y="156"/>
                </a:cubicBezTo>
                <a:cubicBezTo>
                  <a:pt x="169" y="156"/>
                  <a:pt x="169" y="155"/>
                  <a:pt x="169" y="155"/>
                </a:cubicBezTo>
                <a:cubicBezTo>
                  <a:pt x="169" y="155"/>
                  <a:pt x="169" y="154"/>
                  <a:pt x="169" y="154"/>
                </a:cubicBezTo>
                <a:cubicBezTo>
                  <a:pt x="169" y="153"/>
                  <a:pt x="169" y="153"/>
                  <a:pt x="168" y="153"/>
                </a:cubicBezTo>
                <a:cubicBezTo>
                  <a:pt x="168" y="153"/>
                  <a:pt x="168" y="154"/>
                  <a:pt x="168" y="154"/>
                </a:cubicBezTo>
                <a:cubicBezTo>
                  <a:pt x="168" y="154"/>
                  <a:pt x="168" y="154"/>
                  <a:pt x="168" y="154"/>
                </a:cubicBezTo>
                <a:cubicBezTo>
                  <a:pt x="168" y="154"/>
                  <a:pt x="167" y="154"/>
                  <a:pt x="167" y="154"/>
                </a:cubicBezTo>
                <a:cubicBezTo>
                  <a:pt x="167" y="154"/>
                  <a:pt x="167" y="154"/>
                  <a:pt x="167" y="154"/>
                </a:cubicBezTo>
                <a:cubicBezTo>
                  <a:pt x="167" y="153"/>
                  <a:pt x="167" y="153"/>
                  <a:pt x="167" y="153"/>
                </a:cubicBezTo>
                <a:cubicBezTo>
                  <a:pt x="168" y="154"/>
                  <a:pt x="168" y="153"/>
                  <a:pt x="168" y="153"/>
                </a:cubicBezTo>
                <a:cubicBezTo>
                  <a:pt x="168" y="153"/>
                  <a:pt x="167" y="152"/>
                  <a:pt x="167" y="151"/>
                </a:cubicBezTo>
                <a:cubicBezTo>
                  <a:pt x="166" y="150"/>
                  <a:pt x="165" y="150"/>
                  <a:pt x="165" y="149"/>
                </a:cubicBezTo>
                <a:cubicBezTo>
                  <a:pt x="165" y="148"/>
                  <a:pt x="166" y="147"/>
                  <a:pt x="166" y="147"/>
                </a:cubicBezTo>
                <a:cubicBezTo>
                  <a:pt x="166" y="147"/>
                  <a:pt x="166" y="147"/>
                  <a:pt x="166" y="146"/>
                </a:cubicBezTo>
                <a:cubicBezTo>
                  <a:pt x="166" y="146"/>
                  <a:pt x="167" y="146"/>
                  <a:pt x="167" y="145"/>
                </a:cubicBezTo>
                <a:cubicBezTo>
                  <a:pt x="168" y="144"/>
                  <a:pt x="169" y="143"/>
                  <a:pt x="169" y="143"/>
                </a:cubicBezTo>
                <a:cubicBezTo>
                  <a:pt x="169" y="142"/>
                  <a:pt x="169" y="142"/>
                  <a:pt x="168" y="142"/>
                </a:cubicBezTo>
                <a:cubicBezTo>
                  <a:pt x="168" y="142"/>
                  <a:pt x="168" y="141"/>
                  <a:pt x="168" y="141"/>
                </a:cubicBezTo>
                <a:cubicBezTo>
                  <a:pt x="168" y="140"/>
                  <a:pt x="169" y="140"/>
                  <a:pt x="170" y="139"/>
                </a:cubicBezTo>
                <a:cubicBezTo>
                  <a:pt x="171" y="139"/>
                  <a:pt x="171" y="138"/>
                  <a:pt x="172" y="137"/>
                </a:cubicBezTo>
                <a:cubicBezTo>
                  <a:pt x="172" y="137"/>
                  <a:pt x="172" y="137"/>
                  <a:pt x="173" y="137"/>
                </a:cubicBezTo>
                <a:cubicBezTo>
                  <a:pt x="174" y="137"/>
                  <a:pt x="174" y="137"/>
                  <a:pt x="175" y="136"/>
                </a:cubicBezTo>
                <a:cubicBezTo>
                  <a:pt x="175" y="136"/>
                  <a:pt x="176" y="136"/>
                  <a:pt x="176" y="136"/>
                </a:cubicBezTo>
                <a:cubicBezTo>
                  <a:pt x="177" y="136"/>
                  <a:pt x="177" y="136"/>
                  <a:pt x="178" y="135"/>
                </a:cubicBezTo>
                <a:cubicBezTo>
                  <a:pt x="178" y="135"/>
                  <a:pt x="178" y="135"/>
                  <a:pt x="178" y="134"/>
                </a:cubicBezTo>
                <a:cubicBezTo>
                  <a:pt x="179" y="134"/>
                  <a:pt x="179" y="133"/>
                  <a:pt x="179" y="131"/>
                </a:cubicBezTo>
                <a:cubicBezTo>
                  <a:pt x="179" y="132"/>
                  <a:pt x="179" y="132"/>
                  <a:pt x="179" y="133"/>
                </a:cubicBezTo>
                <a:cubicBezTo>
                  <a:pt x="179" y="134"/>
                  <a:pt x="179" y="134"/>
                  <a:pt x="179" y="135"/>
                </a:cubicBezTo>
                <a:cubicBezTo>
                  <a:pt x="180" y="134"/>
                  <a:pt x="181" y="134"/>
                  <a:pt x="182" y="133"/>
                </a:cubicBezTo>
                <a:cubicBezTo>
                  <a:pt x="183" y="132"/>
                  <a:pt x="184" y="132"/>
                  <a:pt x="185" y="130"/>
                </a:cubicBezTo>
                <a:cubicBezTo>
                  <a:pt x="185" y="131"/>
                  <a:pt x="185" y="131"/>
                  <a:pt x="185" y="131"/>
                </a:cubicBezTo>
                <a:cubicBezTo>
                  <a:pt x="185" y="131"/>
                  <a:pt x="184" y="130"/>
                  <a:pt x="182" y="128"/>
                </a:cubicBezTo>
                <a:cubicBezTo>
                  <a:pt x="181" y="126"/>
                  <a:pt x="180" y="123"/>
                  <a:pt x="180" y="121"/>
                </a:cubicBezTo>
                <a:cubicBezTo>
                  <a:pt x="180" y="119"/>
                  <a:pt x="181" y="119"/>
                  <a:pt x="181" y="118"/>
                </a:cubicBezTo>
                <a:cubicBezTo>
                  <a:pt x="182" y="118"/>
                  <a:pt x="182" y="117"/>
                  <a:pt x="182" y="115"/>
                </a:cubicBezTo>
                <a:cubicBezTo>
                  <a:pt x="182" y="114"/>
                  <a:pt x="182" y="114"/>
                  <a:pt x="182" y="113"/>
                </a:cubicBezTo>
                <a:close/>
                <a:moveTo>
                  <a:pt x="2" y="110"/>
                </a:moveTo>
                <a:cubicBezTo>
                  <a:pt x="2" y="110"/>
                  <a:pt x="2" y="110"/>
                  <a:pt x="2" y="110"/>
                </a:cubicBezTo>
                <a:cubicBezTo>
                  <a:pt x="2" y="111"/>
                  <a:pt x="2" y="111"/>
                  <a:pt x="1" y="111"/>
                </a:cubicBezTo>
                <a:cubicBezTo>
                  <a:pt x="0" y="111"/>
                  <a:pt x="0" y="111"/>
                  <a:pt x="0" y="110"/>
                </a:cubicBezTo>
                <a:cubicBezTo>
                  <a:pt x="0" y="110"/>
                  <a:pt x="0" y="109"/>
                  <a:pt x="0" y="109"/>
                </a:cubicBezTo>
                <a:cubicBezTo>
                  <a:pt x="0" y="109"/>
                  <a:pt x="0" y="109"/>
                  <a:pt x="1" y="109"/>
                </a:cubicBezTo>
                <a:cubicBezTo>
                  <a:pt x="1" y="109"/>
                  <a:pt x="1" y="109"/>
                  <a:pt x="1" y="109"/>
                </a:cubicBezTo>
                <a:cubicBezTo>
                  <a:pt x="1" y="109"/>
                  <a:pt x="2" y="109"/>
                  <a:pt x="2" y="110"/>
                </a:cubicBezTo>
                <a:close/>
                <a:moveTo>
                  <a:pt x="51" y="54"/>
                </a:moveTo>
                <a:cubicBezTo>
                  <a:pt x="51" y="53"/>
                  <a:pt x="51" y="53"/>
                  <a:pt x="52" y="53"/>
                </a:cubicBezTo>
                <a:cubicBezTo>
                  <a:pt x="53" y="53"/>
                  <a:pt x="53" y="52"/>
                  <a:pt x="54" y="52"/>
                </a:cubicBezTo>
                <a:cubicBezTo>
                  <a:pt x="54" y="52"/>
                  <a:pt x="53" y="53"/>
                  <a:pt x="53" y="53"/>
                </a:cubicBezTo>
                <a:cubicBezTo>
                  <a:pt x="52" y="53"/>
                  <a:pt x="51" y="54"/>
                  <a:pt x="51" y="54"/>
                </a:cubicBezTo>
                <a:close/>
                <a:moveTo>
                  <a:pt x="29" y="121"/>
                </a:moveTo>
                <a:cubicBezTo>
                  <a:pt x="29" y="121"/>
                  <a:pt x="29" y="121"/>
                  <a:pt x="29" y="121"/>
                </a:cubicBezTo>
                <a:cubicBezTo>
                  <a:pt x="29" y="121"/>
                  <a:pt x="29" y="121"/>
                  <a:pt x="29" y="121"/>
                </a:cubicBezTo>
                <a:cubicBezTo>
                  <a:pt x="29" y="122"/>
                  <a:pt x="29" y="122"/>
                  <a:pt x="29" y="122"/>
                </a:cubicBezTo>
                <a:cubicBezTo>
                  <a:pt x="29" y="122"/>
                  <a:pt x="28" y="122"/>
                  <a:pt x="28" y="122"/>
                </a:cubicBezTo>
                <a:cubicBezTo>
                  <a:pt x="28" y="122"/>
                  <a:pt x="27" y="122"/>
                  <a:pt x="27" y="121"/>
                </a:cubicBezTo>
                <a:cubicBezTo>
                  <a:pt x="27" y="120"/>
                  <a:pt x="28" y="120"/>
                  <a:pt x="28" y="120"/>
                </a:cubicBezTo>
                <a:cubicBezTo>
                  <a:pt x="28" y="120"/>
                  <a:pt x="28" y="120"/>
                  <a:pt x="29" y="120"/>
                </a:cubicBezTo>
                <a:cubicBezTo>
                  <a:pt x="29" y="121"/>
                  <a:pt x="29" y="121"/>
                  <a:pt x="29" y="121"/>
                </a:cubicBezTo>
                <a:close/>
                <a:moveTo>
                  <a:pt x="46" y="75"/>
                </a:moveTo>
                <a:cubicBezTo>
                  <a:pt x="47" y="75"/>
                  <a:pt x="47" y="76"/>
                  <a:pt x="47" y="76"/>
                </a:cubicBezTo>
                <a:cubicBezTo>
                  <a:pt x="47" y="76"/>
                  <a:pt x="46" y="77"/>
                  <a:pt x="46" y="77"/>
                </a:cubicBezTo>
                <a:cubicBezTo>
                  <a:pt x="45" y="77"/>
                  <a:pt x="45" y="77"/>
                  <a:pt x="45" y="76"/>
                </a:cubicBezTo>
                <a:cubicBezTo>
                  <a:pt x="45" y="75"/>
                  <a:pt x="45" y="75"/>
                  <a:pt x="46" y="75"/>
                </a:cubicBezTo>
                <a:cubicBezTo>
                  <a:pt x="46" y="75"/>
                  <a:pt x="46" y="75"/>
                  <a:pt x="46" y="75"/>
                </a:cubicBezTo>
                <a:close/>
                <a:moveTo>
                  <a:pt x="44" y="83"/>
                </a:moveTo>
                <a:cubicBezTo>
                  <a:pt x="45" y="84"/>
                  <a:pt x="45" y="84"/>
                  <a:pt x="45" y="84"/>
                </a:cubicBezTo>
                <a:cubicBezTo>
                  <a:pt x="45" y="85"/>
                  <a:pt x="45" y="85"/>
                  <a:pt x="44" y="85"/>
                </a:cubicBezTo>
                <a:cubicBezTo>
                  <a:pt x="44" y="85"/>
                  <a:pt x="44" y="85"/>
                  <a:pt x="44" y="84"/>
                </a:cubicBezTo>
                <a:cubicBezTo>
                  <a:pt x="44" y="84"/>
                  <a:pt x="44" y="84"/>
                  <a:pt x="44" y="84"/>
                </a:cubicBezTo>
                <a:cubicBezTo>
                  <a:pt x="44" y="83"/>
                  <a:pt x="44" y="83"/>
                  <a:pt x="44" y="83"/>
                </a:cubicBezTo>
                <a:close/>
                <a:moveTo>
                  <a:pt x="27" y="130"/>
                </a:moveTo>
                <a:cubicBezTo>
                  <a:pt x="28" y="130"/>
                  <a:pt x="28" y="130"/>
                  <a:pt x="28" y="131"/>
                </a:cubicBezTo>
                <a:cubicBezTo>
                  <a:pt x="28" y="131"/>
                  <a:pt x="28" y="132"/>
                  <a:pt x="27" y="133"/>
                </a:cubicBezTo>
                <a:cubicBezTo>
                  <a:pt x="26" y="134"/>
                  <a:pt x="25" y="135"/>
                  <a:pt x="25" y="135"/>
                </a:cubicBezTo>
                <a:cubicBezTo>
                  <a:pt x="24" y="135"/>
                  <a:pt x="24" y="134"/>
                  <a:pt x="24" y="134"/>
                </a:cubicBezTo>
                <a:lnTo>
                  <a:pt x="27" y="130"/>
                </a:lnTo>
                <a:close/>
                <a:moveTo>
                  <a:pt x="115" y="212"/>
                </a:moveTo>
                <a:cubicBezTo>
                  <a:pt x="116" y="212"/>
                  <a:pt x="117" y="213"/>
                  <a:pt x="117" y="214"/>
                </a:cubicBezTo>
                <a:cubicBezTo>
                  <a:pt x="117" y="215"/>
                  <a:pt x="116" y="215"/>
                  <a:pt x="115" y="216"/>
                </a:cubicBezTo>
                <a:cubicBezTo>
                  <a:pt x="114" y="216"/>
                  <a:pt x="113" y="215"/>
                  <a:pt x="113" y="213"/>
                </a:cubicBezTo>
                <a:cubicBezTo>
                  <a:pt x="113" y="213"/>
                  <a:pt x="113" y="212"/>
                  <a:pt x="114" y="212"/>
                </a:cubicBezTo>
                <a:cubicBezTo>
                  <a:pt x="114" y="212"/>
                  <a:pt x="115" y="212"/>
                  <a:pt x="115" y="212"/>
                </a:cubicBezTo>
                <a:close/>
                <a:moveTo>
                  <a:pt x="159" y="189"/>
                </a:moveTo>
                <a:cubicBezTo>
                  <a:pt x="158" y="190"/>
                  <a:pt x="158" y="191"/>
                  <a:pt x="157" y="191"/>
                </a:cubicBezTo>
                <a:cubicBezTo>
                  <a:pt x="157" y="192"/>
                  <a:pt x="156" y="192"/>
                  <a:pt x="155" y="192"/>
                </a:cubicBezTo>
                <a:cubicBezTo>
                  <a:pt x="155" y="192"/>
                  <a:pt x="154" y="192"/>
                  <a:pt x="154" y="193"/>
                </a:cubicBezTo>
                <a:cubicBezTo>
                  <a:pt x="154" y="194"/>
                  <a:pt x="154" y="194"/>
                  <a:pt x="153" y="194"/>
                </a:cubicBezTo>
                <a:cubicBezTo>
                  <a:pt x="153" y="194"/>
                  <a:pt x="152" y="194"/>
                  <a:pt x="152" y="194"/>
                </a:cubicBezTo>
                <a:cubicBezTo>
                  <a:pt x="151" y="194"/>
                  <a:pt x="151" y="194"/>
                  <a:pt x="150" y="194"/>
                </a:cubicBezTo>
                <a:cubicBezTo>
                  <a:pt x="149" y="194"/>
                  <a:pt x="149" y="194"/>
                  <a:pt x="149" y="195"/>
                </a:cubicBezTo>
                <a:cubicBezTo>
                  <a:pt x="149" y="195"/>
                  <a:pt x="148" y="195"/>
                  <a:pt x="147" y="195"/>
                </a:cubicBezTo>
                <a:cubicBezTo>
                  <a:pt x="147" y="195"/>
                  <a:pt x="146" y="195"/>
                  <a:pt x="146" y="195"/>
                </a:cubicBezTo>
                <a:cubicBezTo>
                  <a:pt x="145" y="194"/>
                  <a:pt x="145" y="194"/>
                  <a:pt x="144" y="194"/>
                </a:cubicBezTo>
                <a:cubicBezTo>
                  <a:pt x="142" y="194"/>
                  <a:pt x="140" y="193"/>
                  <a:pt x="140" y="193"/>
                </a:cubicBezTo>
                <a:cubicBezTo>
                  <a:pt x="139" y="192"/>
                  <a:pt x="138" y="191"/>
                  <a:pt x="138" y="190"/>
                </a:cubicBezTo>
                <a:cubicBezTo>
                  <a:pt x="137" y="190"/>
                  <a:pt x="137" y="189"/>
                  <a:pt x="137" y="188"/>
                </a:cubicBezTo>
                <a:cubicBezTo>
                  <a:pt x="136" y="188"/>
                  <a:pt x="136" y="187"/>
                  <a:pt x="135" y="187"/>
                </a:cubicBezTo>
                <a:cubicBezTo>
                  <a:pt x="134" y="187"/>
                  <a:pt x="134" y="187"/>
                  <a:pt x="134" y="187"/>
                </a:cubicBezTo>
                <a:cubicBezTo>
                  <a:pt x="133" y="187"/>
                  <a:pt x="133" y="187"/>
                  <a:pt x="133" y="186"/>
                </a:cubicBezTo>
                <a:cubicBezTo>
                  <a:pt x="133" y="186"/>
                  <a:pt x="133" y="185"/>
                  <a:pt x="134" y="185"/>
                </a:cubicBezTo>
                <a:cubicBezTo>
                  <a:pt x="134" y="185"/>
                  <a:pt x="134" y="184"/>
                  <a:pt x="134" y="184"/>
                </a:cubicBezTo>
                <a:cubicBezTo>
                  <a:pt x="134" y="184"/>
                  <a:pt x="134" y="183"/>
                  <a:pt x="133" y="183"/>
                </a:cubicBezTo>
                <a:cubicBezTo>
                  <a:pt x="133" y="182"/>
                  <a:pt x="132" y="182"/>
                  <a:pt x="132" y="181"/>
                </a:cubicBezTo>
                <a:cubicBezTo>
                  <a:pt x="134" y="180"/>
                  <a:pt x="134" y="180"/>
                  <a:pt x="134" y="180"/>
                </a:cubicBezTo>
                <a:cubicBezTo>
                  <a:pt x="134" y="180"/>
                  <a:pt x="134" y="179"/>
                  <a:pt x="134" y="179"/>
                </a:cubicBezTo>
                <a:cubicBezTo>
                  <a:pt x="134" y="178"/>
                  <a:pt x="134" y="178"/>
                  <a:pt x="134" y="177"/>
                </a:cubicBezTo>
                <a:cubicBezTo>
                  <a:pt x="133" y="177"/>
                  <a:pt x="133" y="176"/>
                  <a:pt x="133" y="176"/>
                </a:cubicBezTo>
                <a:cubicBezTo>
                  <a:pt x="133" y="175"/>
                  <a:pt x="133" y="174"/>
                  <a:pt x="134" y="173"/>
                </a:cubicBezTo>
                <a:cubicBezTo>
                  <a:pt x="135" y="172"/>
                  <a:pt x="136" y="171"/>
                  <a:pt x="137" y="170"/>
                </a:cubicBezTo>
                <a:cubicBezTo>
                  <a:pt x="139" y="169"/>
                  <a:pt x="140" y="169"/>
                  <a:pt x="141" y="168"/>
                </a:cubicBezTo>
                <a:cubicBezTo>
                  <a:pt x="143" y="167"/>
                  <a:pt x="144" y="167"/>
                  <a:pt x="145" y="167"/>
                </a:cubicBezTo>
                <a:cubicBezTo>
                  <a:pt x="145" y="167"/>
                  <a:pt x="145" y="167"/>
                  <a:pt x="146" y="167"/>
                </a:cubicBezTo>
                <a:cubicBezTo>
                  <a:pt x="146" y="167"/>
                  <a:pt x="147" y="167"/>
                  <a:pt x="147" y="167"/>
                </a:cubicBezTo>
                <a:cubicBezTo>
                  <a:pt x="148" y="167"/>
                  <a:pt x="149" y="167"/>
                  <a:pt x="149" y="167"/>
                </a:cubicBezTo>
                <a:cubicBezTo>
                  <a:pt x="151" y="167"/>
                  <a:pt x="151" y="167"/>
                  <a:pt x="151" y="167"/>
                </a:cubicBezTo>
                <a:cubicBezTo>
                  <a:pt x="152" y="167"/>
                  <a:pt x="152" y="167"/>
                  <a:pt x="153" y="168"/>
                </a:cubicBezTo>
                <a:cubicBezTo>
                  <a:pt x="153" y="169"/>
                  <a:pt x="154" y="169"/>
                  <a:pt x="154" y="169"/>
                </a:cubicBezTo>
                <a:cubicBezTo>
                  <a:pt x="154" y="169"/>
                  <a:pt x="155" y="169"/>
                  <a:pt x="155" y="169"/>
                </a:cubicBezTo>
                <a:cubicBezTo>
                  <a:pt x="155" y="169"/>
                  <a:pt x="155" y="169"/>
                  <a:pt x="156" y="169"/>
                </a:cubicBezTo>
                <a:cubicBezTo>
                  <a:pt x="158" y="171"/>
                  <a:pt x="158" y="171"/>
                  <a:pt x="158" y="171"/>
                </a:cubicBezTo>
                <a:cubicBezTo>
                  <a:pt x="161" y="174"/>
                  <a:pt x="161" y="174"/>
                  <a:pt x="161" y="174"/>
                </a:cubicBezTo>
                <a:cubicBezTo>
                  <a:pt x="161" y="175"/>
                  <a:pt x="160" y="175"/>
                  <a:pt x="160" y="176"/>
                </a:cubicBezTo>
                <a:cubicBezTo>
                  <a:pt x="160" y="177"/>
                  <a:pt x="161" y="178"/>
                  <a:pt x="161" y="178"/>
                </a:cubicBezTo>
                <a:cubicBezTo>
                  <a:pt x="162" y="179"/>
                  <a:pt x="162" y="179"/>
                  <a:pt x="162" y="180"/>
                </a:cubicBezTo>
                <a:cubicBezTo>
                  <a:pt x="162" y="180"/>
                  <a:pt x="162" y="181"/>
                  <a:pt x="161" y="181"/>
                </a:cubicBezTo>
                <a:cubicBezTo>
                  <a:pt x="161" y="181"/>
                  <a:pt x="161" y="182"/>
                  <a:pt x="161" y="182"/>
                </a:cubicBezTo>
                <a:cubicBezTo>
                  <a:pt x="161" y="183"/>
                  <a:pt x="161" y="183"/>
                  <a:pt x="161" y="183"/>
                </a:cubicBezTo>
                <a:cubicBezTo>
                  <a:pt x="162" y="184"/>
                  <a:pt x="162" y="184"/>
                  <a:pt x="162" y="185"/>
                </a:cubicBezTo>
                <a:cubicBezTo>
                  <a:pt x="162" y="185"/>
                  <a:pt x="161" y="185"/>
                  <a:pt x="161" y="186"/>
                </a:cubicBezTo>
                <a:cubicBezTo>
                  <a:pt x="160" y="187"/>
                  <a:pt x="159" y="188"/>
                  <a:pt x="159" y="189"/>
                </a:cubicBezTo>
                <a:close/>
                <a:moveTo>
                  <a:pt x="169" y="178"/>
                </a:moveTo>
                <a:cubicBezTo>
                  <a:pt x="169" y="178"/>
                  <a:pt x="170" y="178"/>
                  <a:pt x="170" y="179"/>
                </a:cubicBezTo>
                <a:cubicBezTo>
                  <a:pt x="170" y="179"/>
                  <a:pt x="170" y="179"/>
                  <a:pt x="170" y="179"/>
                </a:cubicBezTo>
                <a:cubicBezTo>
                  <a:pt x="170" y="180"/>
                  <a:pt x="170" y="180"/>
                  <a:pt x="170" y="180"/>
                </a:cubicBezTo>
                <a:cubicBezTo>
                  <a:pt x="169" y="180"/>
                  <a:pt x="168" y="180"/>
                  <a:pt x="168" y="179"/>
                </a:cubicBezTo>
                <a:cubicBezTo>
                  <a:pt x="168" y="179"/>
                  <a:pt x="168" y="179"/>
                  <a:pt x="168" y="179"/>
                </a:cubicBezTo>
                <a:cubicBezTo>
                  <a:pt x="168" y="178"/>
                  <a:pt x="169" y="178"/>
                  <a:pt x="169" y="178"/>
                </a:cubicBezTo>
                <a:close/>
                <a:moveTo>
                  <a:pt x="230" y="134"/>
                </a:moveTo>
                <a:cubicBezTo>
                  <a:pt x="230" y="134"/>
                  <a:pt x="229" y="134"/>
                  <a:pt x="229" y="133"/>
                </a:cubicBezTo>
                <a:cubicBezTo>
                  <a:pt x="230" y="133"/>
                  <a:pt x="230" y="133"/>
                  <a:pt x="230" y="133"/>
                </a:cubicBezTo>
                <a:cubicBezTo>
                  <a:pt x="231" y="133"/>
                  <a:pt x="231" y="133"/>
                  <a:pt x="231" y="134"/>
                </a:cubicBezTo>
                <a:cubicBezTo>
                  <a:pt x="231" y="134"/>
                  <a:pt x="231" y="134"/>
                  <a:pt x="230" y="134"/>
                </a:cubicBezTo>
                <a:cubicBezTo>
                  <a:pt x="230" y="134"/>
                  <a:pt x="230" y="134"/>
                  <a:pt x="230" y="134"/>
                </a:cubicBezTo>
                <a:close/>
                <a:moveTo>
                  <a:pt x="130" y="183"/>
                </a:moveTo>
                <a:cubicBezTo>
                  <a:pt x="129" y="183"/>
                  <a:pt x="128" y="184"/>
                  <a:pt x="127" y="185"/>
                </a:cubicBezTo>
                <a:cubicBezTo>
                  <a:pt x="127" y="186"/>
                  <a:pt x="126" y="187"/>
                  <a:pt x="126" y="188"/>
                </a:cubicBezTo>
                <a:cubicBezTo>
                  <a:pt x="125" y="188"/>
                  <a:pt x="124" y="189"/>
                  <a:pt x="123" y="189"/>
                </a:cubicBezTo>
                <a:cubicBezTo>
                  <a:pt x="122" y="190"/>
                  <a:pt x="120" y="190"/>
                  <a:pt x="118" y="190"/>
                </a:cubicBezTo>
                <a:cubicBezTo>
                  <a:pt x="117" y="190"/>
                  <a:pt x="115" y="190"/>
                  <a:pt x="113" y="189"/>
                </a:cubicBezTo>
                <a:cubicBezTo>
                  <a:pt x="113" y="189"/>
                  <a:pt x="113" y="189"/>
                  <a:pt x="112" y="189"/>
                </a:cubicBezTo>
                <a:cubicBezTo>
                  <a:pt x="112" y="189"/>
                  <a:pt x="111" y="189"/>
                  <a:pt x="111" y="188"/>
                </a:cubicBezTo>
                <a:cubicBezTo>
                  <a:pt x="110" y="188"/>
                  <a:pt x="109" y="187"/>
                  <a:pt x="109" y="186"/>
                </a:cubicBezTo>
                <a:cubicBezTo>
                  <a:pt x="108" y="185"/>
                  <a:pt x="107" y="185"/>
                  <a:pt x="107" y="184"/>
                </a:cubicBezTo>
                <a:cubicBezTo>
                  <a:pt x="105" y="182"/>
                  <a:pt x="105" y="182"/>
                  <a:pt x="105" y="182"/>
                </a:cubicBezTo>
                <a:cubicBezTo>
                  <a:pt x="105" y="182"/>
                  <a:pt x="105" y="182"/>
                  <a:pt x="105" y="183"/>
                </a:cubicBezTo>
                <a:cubicBezTo>
                  <a:pt x="105" y="183"/>
                  <a:pt x="105" y="183"/>
                  <a:pt x="105" y="184"/>
                </a:cubicBezTo>
                <a:cubicBezTo>
                  <a:pt x="105" y="184"/>
                  <a:pt x="105" y="185"/>
                  <a:pt x="106" y="185"/>
                </a:cubicBezTo>
                <a:cubicBezTo>
                  <a:pt x="106" y="185"/>
                  <a:pt x="106" y="185"/>
                  <a:pt x="106" y="185"/>
                </a:cubicBezTo>
                <a:cubicBezTo>
                  <a:pt x="106" y="189"/>
                  <a:pt x="105" y="192"/>
                  <a:pt x="104" y="193"/>
                </a:cubicBezTo>
                <a:cubicBezTo>
                  <a:pt x="103" y="194"/>
                  <a:pt x="101" y="194"/>
                  <a:pt x="100" y="195"/>
                </a:cubicBezTo>
                <a:cubicBezTo>
                  <a:pt x="99" y="195"/>
                  <a:pt x="99" y="195"/>
                  <a:pt x="98" y="196"/>
                </a:cubicBezTo>
                <a:cubicBezTo>
                  <a:pt x="98" y="196"/>
                  <a:pt x="97" y="197"/>
                  <a:pt x="97" y="197"/>
                </a:cubicBezTo>
                <a:cubicBezTo>
                  <a:pt x="96" y="197"/>
                  <a:pt x="96" y="197"/>
                  <a:pt x="95" y="196"/>
                </a:cubicBezTo>
                <a:cubicBezTo>
                  <a:pt x="95" y="196"/>
                  <a:pt x="94" y="196"/>
                  <a:pt x="94" y="196"/>
                </a:cubicBezTo>
                <a:cubicBezTo>
                  <a:pt x="93" y="196"/>
                  <a:pt x="93" y="196"/>
                  <a:pt x="92" y="196"/>
                </a:cubicBezTo>
                <a:cubicBezTo>
                  <a:pt x="92" y="197"/>
                  <a:pt x="92" y="197"/>
                  <a:pt x="91" y="197"/>
                </a:cubicBezTo>
                <a:cubicBezTo>
                  <a:pt x="89" y="197"/>
                  <a:pt x="88" y="196"/>
                  <a:pt x="88" y="195"/>
                </a:cubicBezTo>
                <a:cubicBezTo>
                  <a:pt x="87" y="194"/>
                  <a:pt x="87" y="193"/>
                  <a:pt x="87" y="193"/>
                </a:cubicBezTo>
                <a:cubicBezTo>
                  <a:pt x="86" y="192"/>
                  <a:pt x="85" y="191"/>
                  <a:pt x="84" y="191"/>
                </a:cubicBezTo>
                <a:cubicBezTo>
                  <a:pt x="83" y="191"/>
                  <a:pt x="83" y="190"/>
                  <a:pt x="83" y="189"/>
                </a:cubicBezTo>
                <a:cubicBezTo>
                  <a:pt x="83" y="187"/>
                  <a:pt x="83" y="185"/>
                  <a:pt x="83" y="184"/>
                </a:cubicBezTo>
                <a:cubicBezTo>
                  <a:pt x="84" y="182"/>
                  <a:pt x="84" y="180"/>
                  <a:pt x="84" y="179"/>
                </a:cubicBezTo>
                <a:cubicBezTo>
                  <a:pt x="84" y="177"/>
                  <a:pt x="85" y="176"/>
                  <a:pt x="85" y="177"/>
                </a:cubicBezTo>
                <a:cubicBezTo>
                  <a:pt x="86" y="177"/>
                  <a:pt x="87" y="177"/>
                  <a:pt x="88" y="176"/>
                </a:cubicBezTo>
                <a:cubicBezTo>
                  <a:pt x="89" y="176"/>
                  <a:pt x="89" y="175"/>
                  <a:pt x="89" y="175"/>
                </a:cubicBezTo>
                <a:cubicBezTo>
                  <a:pt x="90" y="174"/>
                  <a:pt x="90" y="173"/>
                  <a:pt x="92" y="173"/>
                </a:cubicBezTo>
                <a:cubicBezTo>
                  <a:pt x="93" y="173"/>
                  <a:pt x="94" y="174"/>
                  <a:pt x="95" y="174"/>
                </a:cubicBezTo>
                <a:cubicBezTo>
                  <a:pt x="96" y="174"/>
                  <a:pt x="96" y="174"/>
                  <a:pt x="96" y="174"/>
                </a:cubicBezTo>
                <a:cubicBezTo>
                  <a:pt x="97" y="174"/>
                  <a:pt x="97" y="174"/>
                  <a:pt x="98" y="174"/>
                </a:cubicBezTo>
                <a:cubicBezTo>
                  <a:pt x="98" y="174"/>
                  <a:pt x="99" y="174"/>
                  <a:pt x="99" y="174"/>
                </a:cubicBezTo>
                <a:cubicBezTo>
                  <a:pt x="99" y="175"/>
                  <a:pt x="100" y="175"/>
                  <a:pt x="100" y="175"/>
                </a:cubicBezTo>
                <a:cubicBezTo>
                  <a:pt x="101" y="175"/>
                  <a:pt x="101" y="175"/>
                  <a:pt x="101" y="175"/>
                </a:cubicBezTo>
                <a:cubicBezTo>
                  <a:pt x="101" y="175"/>
                  <a:pt x="101" y="175"/>
                  <a:pt x="102" y="175"/>
                </a:cubicBezTo>
                <a:cubicBezTo>
                  <a:pt x="102" y="175"/>
                  <a:pt x="102" y="175"/>
                  <a:pt x="102" y="175"/>
                </a:cubicBezTo>
                <a:cubicBezTo>
                  <a:pt x="103" y="176"/>
                  <a:pt x="103" y="176"/>
                  <a:pt x="103" y="176"/>
                </a:cubicBezTo>
                <a:cubicBezTo>
                  <a:pt x="103" y="177"/>
                  <a:pt x="103" y="177"/>
                  <a:pt x="103" y="178"/>
                </a:cubicBezTo>
                <a:cubicBezTo>
                  <a:pt x="103" y="178"/>
                  <a:pt x="103" y="178"/>
                  <a:pt x="104" y="178"/>
                </a:cubicBezTo>
                <a:cubicBezTo>
                  <a:pt x="104" y="178"/>
                  <a:pt x="104" y="178"/>
                  <a:pt x="104" y="177"/>
                </a:cubicBezTo>
                <a:cubicBezTo>
                  <a:pt x="104" y="176"/>
                  <a:pt x="104" y="176"/>
                  <a:pt x="103" y="176"/>
                </a:cubicBezTo>
                <a:cubicBezTo>
                  <a:pt x="103" y="175"/>
                  <a:pt x="102" y="175"/>
                  <a:pt x="102" y="174"/>
                </a:cubicBezTo>
                <a:cubicBezTo>
                  <a:pt x="102" y="172"/>
                  <a:pt x="103" y="171"/>
                  <a:pt x="105" y="171"/>
                </a:cubicBezTo>
                <a:cubicBezTo>
                  <a:pt x="107" y="171"/>
                  <a:pt x="109" y="171"/>
                  <a:pt x="110" y="170"/>
                </a:cubicBezTo>
                <a:cubicBezTo>
                  <a:pt x="110" y="169"/>
                  <a:pt x="111" y="169"/>
                  <a:pt x="111" y="168"/>
                </a:cubicBezTo>
                <a:cubicBezTo>
                  <a:pt x="111" y="167"/>
                  <a:pt x="111" y="166"/>
                  <a:pt x="111" y="166"/>
                </a:cubicBezTo>
                <a:cubicBezTo>
                  <a:pt x="113" y="166"/>
                  <a:pt x="114" y="166"/>
                  <a:pt x="116" y="166"/>
                </a:cubicBezTo>
                <a:cubicBezTo>
                  <a:pt x="118" y="166"/>
                  <a:pt x="120" y="166"/>
                  <a:pt x="121" y="166"/>
                </a:cubicBezTo>
                <a:cubicBezTo>
                  <a:pt x="121" y="166"/>
                  <a:pt x="122" y="166"/>
                  <a:pt x="123" y="167"/>
                </a:cubicBezTo>
                <a:cubicBezTo>
                  <a:pt x="124" y="168"/>
                  <a:pt x="125" y="169"/>
                  <a:pt x="126" y="170"/>
                </a:cubicBezTo>
                <a:cubicBezTo>
                  <a:pt x="128" y="171"/>
                  <a:pt x="129" y="172"/>
                  <a:pt x="130" y="173"/>
                </a:cubicBezTo>
                <a:cubicBezTo>
                  <a:pt x="131" y="175"/>
                  <a:pt x="132" y="176"/>
                  <a:pt x="132" y="176"/>
                </a:cubicBezTo>
                <a:cubicBezTo>
                  <a:pt x="132" y="177"/>
                  <a:pt x="131" y="178"/>
                  <a:pt x="131" y="179"/>
                </a:cubicBezTo>
                <a:cubicBezTo>
                  <a:pt x="130" y="179"/>
                  <a:pt x="130" y="180"/>
                  <a:pt x="130" y="181"/>
                </a:cubicBezTo>
                <a:cubicBezTo>
                  <a:pt x="130" y="181"/>
                  <a:pt x="130" y="181"/>
                  <a:pt x="130" y="181"/>
                </a:cubicBezTo>
                <a:cubicBezTo>
                  <a:pt x="130" y="182"/>
                  <a:pt x="130" y="182"/>
                  <a:pt x="130" y="182"/>
                </a:cubicBezTo>
                <a:cubicBezTo>
                  <a:pt x="130" y="182"/>
                  <a:pt x="130" y="182"/>
                  <a:pt x="130" y="183"/>
                </a:cubicBezTo>
                <a:close/>
                <a:moveTo>
                  <a:pt x="175" y="192"/>
                </a:moveTo>
                <a:cubicBezTo>
                  <a:pt x="175" y="193"/>
                  <a:pt x="174" y="193"/>
                  <a:pt x="174" y="193"/>
                </a:cubicBezTo>
                <a:cubicBezTo>
                  <a:pt x="174" y="193"/>
                  <a:pt x="173" y="192"/>
                  <a:pt x="173" y="192"/>
                </a:cubicBezTo>
                <a:cubicBezTo>
                  <a:pt x="172" y="191"/>
                  <a:pt x="172" y="191"/>
                  <a:pt x="172" y="190"/>
                </a:cubicBezTo>
                <a:cubicBezTo>
                  <a:pt x="172" y="190"/>
                  <a:pt x="172" y="190"/>
                  <a:pt x="172" y="190"/>
                </a:cubicBezTo>
                <a:cubicBezTo>
                  <a:pt x="173" y="190"/>
                  <a:pt x="173" y="190"/>
                  <a:pt x="174" y="191"/>
                </a:cubicBezTo>
                <a:cubicBezTo>
                  <a:pt x="174" y="192"/>
                  <a:pt x="174" y="192"/>
                  <a:pt x="175" y="192"/>
                </a:cubicBezTo>
                <a:close/>
                <a:moveTo>
                  <a:pt x="93" y="147"/>
                </a:moveTo>
                <a:cubicBezTo>
                  <a:pt x="93" y="148"/>
                  <a:pt x="93" y="148"/>
                  <a:pt x="93" y="148"/>
                </a:cubicBezTo>
                <a:cubicBezTo>
                  <a:pt x="93" y="148"/>
                  <a:pt x="93" y="148"/>
                  <a:pt x="93" y="148"/>
                </a:cubicBezTo>
                <a:cubicBezTo>
                  <a:pt x="92" y="148"/>
                  <a:pt x="92" y="148"/>
                  <a:pt x="92" y="149"/>
                </a:cubicBezTo>
                <a:cubicBezTo>
                  <a:pt x="92" y="149"/>
                  <a:pt x="92" y="149"/>
                  <a:pt x="92" y="149"/>
                </a:cubicBezTo>
                <a:cubicBezTo>
                  <a:pt x="92" y="149"/>
                  <a:pt x="91" y="149"/>
                  <a:pt x="90" y="150"/>
                </a:cubicBezTo>
                <a:cubicBezTo>
                  <a:pt x="90" y="151"/>
                  <a:pt x="89" y="151"/>
                  <a:pt x="89" y="151"/>
                </a:cubicBezTo>
                <a:cubicBezTo>
                  <a:pt x="89" y="151"/>
                  <a:pt x="88" y="151"/>
                  <a:pt x="88" y="151"/>
                </a:cubicBezTo>
                <a:cubicBezTo>
                  <a:pt x="87" y="151"/>
                  <a:pt x="87" y="151"/>
                  <a:pt x="87" y="151"/>
                </a:cubicBezTo>
                <a:cubicBezTo>
                  <a:pt x="87" y="151"/>
                  <a:pt x="86" y="151"/>
                  <a:pt x="86" y="151"/>
                </a:cubicBezTo>
                <a:cubicBezTo>
                  <a:pt x="86" y="151"/>
                  <a:pt x="86" y="151"/>
                  <a:pt x="85" y="151"/>
                </a:cubicBezTo>
                <a:cubicBezTo>
                  <a:pt x="85" y="151"/>
                  <a:pt x="85" y="151"/>
                  <a:pt x="84" y="151"/>
                </a:cubicBezTo>
                <a:cubicBezTo>
                  <a:pt x="84" y="151"/>
                  <a:pt x="83" y="151"/>
                  <a:pt x="83" y="151"/>
                </a:cubicBezTo>
                <a:cubicBezTo>
                  <a:pt x="83" y="150"/>
                  <a:pt x="82" y="148"/>
                  <a:pt x="81" y="147"/>
                </a:cubicBezTo>
                <a:cubicBezTo>
                  <a:pt x="81" y="146"/>
                  <a:pt x="80" y="145"/>
                  <a:pt x="80" y="144"/>
                </a:cubicBezTo>
                <a:cubicBezTo>
                  <a:pt x="80" y="143"/>
                  <a:pt x="80" y="143"/>
                  <a:pt x="81" y="143"/>
                </a:cubicBezTo>
                <a:cubicBezTo>
                  <a:pt x="80" y="143"/>
                  <a:pt x="80" y="143"/>
                  <a:pt x="80" y="143"/>
                </a:cubicBezTo>
                <a:cubicBezTo>
                  <a:pt x="79" y="144"/>
                  <a:pt x="78" y="145"/>
                  <a:pt x="78" y="146"/>
                </a:cubicBezTo>
                <a:cubicBezTo>
                  <a:pt x="77" y="147"/>
                  <a:pt x="76" y="148"/>
                  <a:pt x="75" y="148"/>
                </a:cubicBezTo>
                <a:cubicBezTo>
                  <a:pt x="75" y="149"/>
                  <a:pt x="75" y="149"/>
                  <a:pt x="76" y="149"/>
                </a:cubicBezTo>
                <a:cubicBezTo>
                  <a:pt x="76" y="150"/>
                  <a:pt x="76" y="150"/>
                  <a:pt x="76" y="151"/>
                </a:cubicBezTo>
                <a:cubicBezTo>
                  <a:pt x="76" y="151"/>
                  <a:pt x="76" y="151"/>
                  <a:pt x="76" y="151"/>
                </a:cubicBezTo>
                <a:cubicBezTo>
                  <a:pt x="75" y="151"/>
                  <a:pt x="75" y="151"/>
                  <a:pt x="74" y="150"/>
                </a:cubicBezTo>
                <a:cubicBezTo>
                  <a:pt x="74" y="150"/>
                  <a:pt x="73" y="149"/>
                  <a:pt x="72" y="149"/>
                </a:cubicBezTo>
                <a:cubicBezTo>
                  <a:pt x="72" y="149"/>
                  <a:pt x="72" y="149"/>
                  <a:pt x="72" y="149"/>
                </a:cubicBezTo>
                <a:cubicBezTo>
                  <a:pt x="71" y="149"/>
                  <a:pt x="71" y="149"/>
                  <a:pt x="71" y="149"/>
                </a:cubicBezTo>
                <a:cubicBezTo>
                  <a:pt x="69" y="149"/>
                  <a:pt x="67" y="149"/>
                  <a:pt x="66" y="148"/>
                </a:cubicBezTo>
                <a:cubicBezTo>
                  <a:pt x="65" y="147"/>
                  <a:pt x="64" y="147"/>
                  <a:pt x="63" y="146"/>
                </a:cubicBezTo>
                <a:cubicBezTo>
                  <a:pt x="63" y="145"/>
                  <a:pt x="62" y="144"/>
                  <a:pt x="62" y="143"/>
                </a:cubicBezTo>
                <a:cubicBezTo>
                  <a:pt x="61" y="143"/>
                  <a:pt x="61" y="142"/>
                  <a:pt x="61" y="142"/>
                </a:cubicBezTo>
                <a:cubicBezTo>
                  <a:pt x="59" y="142"/>
                  <a:pt x="59" y="142"/>
                  <a:pt x="59" y="142"/>
                </a:cubicBezTo>
                <a:cubicBezTo>
                  <a:pt x="59" y="142"/>
                  <a:pt x="58" y="142"/>
                  <a:pt x="58" y="142"/>
                </a:cubicBezTo>
                <a:cubicBezTo>
                  <a:pt x="58" y="141"/>
                  <a:pt x="59" y="140"/>
                  <a:pt x="59" y="140"/>
                </a:cubicBezTo>
                <a:cubicBezTo>
                  <a:pt x="60" y="140"/>
                  <a:pt x="60" y="140"/>
                  <a:pt x="60" y="140"/>
                </a:cubicBezTo>
                <a:cubicBezTo>
                  <a:pt x="61" y="137"/>
                  <a:pt x="61" y="137"/>
                  <a:pt x="61" y="137"/>
                </a:cubicBezTo>
                <a:cubicBezTo>
                  <a:pt x="61" y="136"/>
                  <a:pt x="60" y="136"/>
                  <a:pt x="60" y="136"/>
                </a:cubicBezTo>
                <a:cubicBezTo>
                  <a:pt x="60" y="136"/>
                  <a:pt x="59" y="136"/>
                  <a:pt x="59" y="135"/>
                </a:cubicBezTo>
                <a:cubicBezTo>
                  <a:pt x="60" y="135"/>
                  <a:pt x="60" y="134"/>
                  <a:pt x="60" y="133"/>
                </a:cubicBezTo>
                <a:cubicBezTo>
                  <a:pt x="60" y="133"/>
                  <a:pt x="60" y="132"/>
                  <a:pt x="61" y="132"/>
                </a:cubicBezTo>
                <a:cubicBezTo>
                  <a:pt x="61" y="131"/>
                  <a:pt x="61" y="131"/>
                  <a:pt x="62" y="130"/>
                </a:cubicBezTo>
                <a:cubicBezTo>
                  <a:pt x="62" y="130"/>
                  <a:pt x="63" y="130"/>
                  <a:pt x="64" y="130"/>
                </a:cubicBezTo>
                <a:cubicBezTo>
                  <a:pt x="65" y="130"/>
                  <a:pt x="65" y="130"/>
                  <a:pt x="65" y="130"/>
                </a:cubicBezTo>
                <a:cubicBezTo>
                  <a:pt x="66" y="130"/>
                  <a:pt x="66" y="130"/>
                  <a:pt x="66" y="129"/>
                </a:cubicBezTo>
                <a:cubicBezTo>
                  <a:pt x="67" y="130"/>
                  <a:pt x="67" y="130"/>
                  <a:pt x="68" y="130"/>
                </a:cubicBezTo>
                <a:cubicBezTo>
                  <a:pt x="69" y="130"/>
                  <a:pt x="70" y="130"/>
                  <a:pt x="71" y="129"/>
                </a:cubicBezTo>
                <a:cubicBezTo>
                  <a:pt x="71" y="128"/>
                  <a:pt x="72" y="127"/>
                  <a:pt x="72" y="126"/>
                </a:cubicBezTo>
                <a:cubicBezTo>
                  <a:pt x="73" y="125"/>
                  <a:pt x="73" y="125"/>
                  <a:pt x="73" y="124"/>
                </a:cubicBezTo>
                <a:cubicBezTo>
                  <a:pt x="73" y="123"/>
                  <a:pt x="74" y="123"/>
                  <a:pt x="74" y="123"/>
                </a:cubicBezTo>
                <a:cubicBezTo>
                  <a:pt x="74" y="123"/>
                  <a:pt x="75" y="123"/>
                  <a:pt x="75" y="124"/>
                </a:cubicBezTo>
                <a:cubicBezTo>
                  <a:pt x="75" y="125"/>
                  <a:pt x="75" y="125"/>
                  <a:pt x="74" y="126"/>
                </a:cubicBezTo>
                <a:cubicBezTo>
                  <a:pt x="74" y="127"/>
                  <a:pt x="74" y="127"/>
                  <a:pt x="74" y="128"/>
                </a:cubicBezTo>
                <a:cubicBezTo>
                  <a:pt x="74" y="130"/>
                  <a:pt x="74" y="131"/>
                  <a:pt x="76" y="132"/>
                </a:cubicBezTo>
                <a:cubicBezTo>
                  <a:pt x="76" y="132"/>
                  <a:pt x="77" y="132"/>
                  <a:pt x="78" y="132"/>
                </a:cubicBezTo>
                <a:cubicBezTo>
                  <a:pt x="78" y="132"/>
                  <a:pt x="78" y="132"/>
                  <a:pt x="79" y="131"/>
                </a:cubicBezTo>
                <a:cubicBezTo>
                  <a:pt x="79" y="132"/>
                  <a:pt x="79" y="132"/>
                  <a:pt x="79" y="132"/>
                </a:cubicBezTo>
                <a:cubicBezTo>
                  <a:pt x="79" y="132"/>
                  <a:pt x="79" y="133"/>
                  <a:pt x="79" y="133"/>
                </a:cubicBezTo>
                <a:cubicBezTo>
                  <a:pt x="78" y="133"/>
                  <a:pt x="78" y="133"/>
                  <a:pt x="78" y="134"/>
                </a:cubicBezTo>
                <a:cubicBezTo>
                  <a:pt x="78" y="134"/>
                  <a:pt x="79" y="135"/>
                  <a:pt x="79" y="135"/>
                </a:cubicBezTo>
                <a:cubicBezTo>
                  <a:pt x="80" y="136"/>
                  <a:pt x="80" y="137"/>
                  <a:pt x="81" y="137"/>
                </a:cubicBezTo>
                <a:cubicBezTo>
                  <a:pt x="82" y="138"/>
                  <a:pt x="83" y="138"/>
                  <a:pt x="83" y="138"/>
                </a:cubicBezTo>
                <a:cubicBezTo>
                  <a:pt x="84" y="139"/>
                  <a:pt x="84" y="139"/>
                  <a:pt x="85" y="139"/>
                </a:cubicBezTo>
                <a:cubicBezTo>
                  <a:pt x="85" y="139"/>
                  <a:pt x="85" y="138"/>
                  <a:pt x="85" y="138"/>
                </a:cubicBezTo>
                <a:cubicBezTo>
                  <a:pt x="85" y="138"/>
                  <a:pt x="85" y="137"/>
                  <a:pt x="85" y="137"/>
                </a:cubicBezTo>
                <a:cubicBezTo>
                  <a:pt x="86" y="137"/>
                  <a:pt x="86" y="137"/>
                  <a:pt x="86" y="138"/>
                </a:cubicBezTo>
                <a:cubicBezTo>
                  <a:pt x="86" y="138"/>
                  <a:pt x="86" y="138"/>
                  <a:pt x="86" y="138"/>
                </a:cubicBezTo>
                <a:cubicBezTo>
                  <a:pt x="87" y="138"/>
                  <a:pt x="87" y="138"/>
                  <a:pt x="87" y="138"/>
                </a:cubicBezTo>
                <a:cubicBezTo>
                  <a:pt x="88" y="137"/>
                  <a:pt x="88" y="137"/>
                  <a:pt x="88" y="137"/>
                </a:cubicBezTo>
                <a:cubicBezTo>
                  <a:pt x="88" y="137"/>
                  <a:pt x="88" y="137"/>
                  <a:pt x="89" y="138"/>
                </a:cubicBezTo>
                <a:cubicBezTo>
                  <a:pt x="89" y="138"/>
                  <a:pt x="90" y="138"/>
                  <a:pt x="91" y="139"/>
                </a:cubicBezTo>
                <a:cubicBezTo>
                  <a:pt x="92" y="139"/>
                  <a:pt x="92" y="140"/>
                  <a:pt x="93" y="141"/>
                </a:cubicBezTo>
                <a:cubicBezTo>
                  <a:pt x="93" y="142"/>
                  <a:pt x="94" y="143"/>
                  <a:pt x="94" y="144"/>
                </a:cubicBezTo>
                <a:cubicBezTo>
                  <a:pt x="94" y="144"/>
                  <a:pt x="94" y="145"/>
                  <a:pt x="94" y="145"/>
                </a:cubicBezTo>
                <a:cubicBezTo>
                  <a:pt x="94" y="145"/>
                  <a:pt x="94" y="145"/>
                  <a:pt x="94" y="146"/>
                </a:cubicBezTo>
                <a:cubicBezTo>
                  <a:pt x="94" y="146"/>
                  <a:pt x="94" y="146"/>
                  <a:pt x="94" y="146"/>
                </a:cubicBezTo>
                <a:cubicBezTo>
                  <a:pt x="94" y="146"/>
                  <a:pt x="94" y="146"/>
                  <a:pt x="94" y="146"/>
                </a:cubicBezTo>
                <a:cubicBezTo>
                  <a:pt x="93" y="147"/>
                  <a:pt x="93" y="147"/>
                  <a:pt x="93" y="147"/>
                </a:cubicBezTo>
                <a:close/>
                <a:moveTo>
                  <a:pt x="96" y="124"/>
                </a:moveTo>
                <a:cubicBezTo>
                  <a:pt x="95" y="123"/>
                  <a:pt x="95" y="123"/>
                  <a:pt x="95" y="123"/>
                </a:cubicBezTo>
                <a:cubicBezTo>
                  <a:pt x="95" y="122"/>
                  <a:pt x="95" y="122"/>
                  <a:pt x="95" y="122"/>
                </a:cubicBezTo>
                <a:cubicBezTo>
                  <a:pt x="96" y="121"/>
                  <a:pt x="96" y="121"/>
                  <a:pt x="96" y="121"/>
                </a:cubicBezTo>
                <a:cubicBezTo>
                  <a:pt x="98" y="121"/>
                  <a:pt x="98" y="122"/>
                  <a:pt x="98" y="123"/>
                </a:cubicBezTo>
                <a:cubicBezTo>
                  <a:pt x="98" y="123"/>
                  <a:pt x="98" y="123"/>
                  <a:pt x="98" y="124"/>
                </a:cubicBezTo>
                <a:cubicBezTo>
                  <a:pt x="98" y="124"/>
                  <a:pt x="97" y="124"/>
                  <a:pt x="97" y="124"/>
                </a:cubicBezTo>
                <a:cubicBezTo>
                  <a:pt x="96" y="124"/>
                  <a:pt x="96" y="124"/>
                  <a:pt x="96" y="124"/>
                </a:cubicBezTo>
                <a:cubicBezTo>
                  <a:pt x="96" y="124"/>
                  <a:pt x="96" y="124"/>
                  <a:pt x="96" y="124"/>
                </a:cubicBezTo>
                <a:close/>
                <a:moveTo>
                  <a:pt x="88" y="131"/>
                </a:moveTo>
                <a:cubicBezTo>
                  <a:pt x="87" y="131"/>
                  <a:pt x="87" y="130"/>
                  <a:pt x="87" y="130"/>
                </a:cubicBezTo>
                <a:cubicBezTo>
                  <a:pt x="87" y="129"/>
                  <a:pt x="88" y="129"/>
                  <a:pt x="88" y="129"/>
                </a:cubicBezTo>
                <a:cubicBezTo>
                  <a:pt x="89" y="129"/>
                  <a:pt x="89" y="129"/>
                  <a:pt x="89" y="130"/>
                </a:cubicBezTo>
                <a:cubicBezTo>
                  <a:pt x="89" y="131"/>
                  <a:pt x="89" y="131"/>
                  <a:pt x="89" y="131"/>
                </a:cubicBezTo>
                <a:cubicBezTo>
                  <a:pt x="88" y="131"/>
                  <a:pt x="88" y="131"/>
                  <a:pt x="88" y="131"/>
                </a:cubicBezTo>
                <a:close/>
                <a:moveTo>
                  <a:pt x="95" y="130"/>
                </a:moveTo>
                <a:cubicBezTo>
                  <a:pt x="94" y="130"/>
                  <a:pt x="94" y="129"/>
                  <a:pt x="94" y="129"/>
                </a:cubicBezTo>
                <a:cubicBezTo>
                  <a:pt x="94" y="128"/>
                  <a:pt x="94" y="127"/>
                  <a:pt x="96" y="127"/>
                </a:cubicBezTo>
                <a:cubicBezTo>
                  <a:pt x="97" y="127"/>
                  <a:pt x="97" y="128"/>
                  <a:pt x="97" y="129"/>
                </a:cubicBezTo>
                <a:cubicBezTo>
                  <a:pt x="97" y="130"/>
                  <a:pt x="97" y="131"/>
                  <a:pt x="96" y="131"/>
                </a:cubicBezTo>
                <a:cubicBezTo>
                  <a:pt x="95" y="131"/>
                  <a:pt x="95" y="131"/>
                  <a:pt x="95" y="130"/>
                </a:cubicBezTo>
                <a:cubicBezTo>
                  <a:pt x="95" y="130"/>
                  <a:pt x="95" y="130"/>
                  <a:pt x="95" y="130"/>
                </a:cubicBezTo>
                <a:close/>
                <a:moveTo>
                  <a:pt x="58" y="154"/>
                </a:moveTo>
                <a:cubicBezTo>
                  <a:pt x="58" y="156"/>
                  <a:pt x="58" y="156"/>
                  <a:pt x="58" y="156"/>
                </a:cubicBezTo>
                <a:cubicBezTo>
                  <a:pt x="58" y="156"/>
                  <a:pt x="58" y="157"/>
                  <a:pt x="58" y="158"/>
                </a:cubicBezTo>
                <a:cubicBezTo>
                  <a:pt x="58" y="158"/>
                  <a:pt x="58" y="159"/>
                  <a:pt x="57" y="160"/>
                </a:cubicBezTo>
                <a:cubicBezTo>
                  <a:pt x="57" y="160"/>
                  <a:pt x="56" y="161"/>
                  <a:pt x="55" y="161"/>
                </a:cubicBezTo>
                <a:cubicBezTo>
                  <a:pt x="54" y="161"/>
                  <a:pt x="53" y="161"/>
                  <a:pt x="52" y="160"/>
                </a:cubicBezTo>
                <a:cubicBezTo>
                  <a:pt x="52" y="161"/>
                  <a:pt x="52" y="162"/>
                  <a:pt x="52" y="163"/>
                </a:cubicBezTo>
                <a:cubicBezTo>
                  <a:pt x="51" y="163"/>
                  <a:pt x="51" y="164"/>
                  <a:pt x="50" y="164"/>
                </a:cubicBezTo>
                <a:cubicBezTo>
                  <a:pt x="49" y="165"/>
                  <a:pt x="48" y="165"/>
                  <a:pt x="46" y="165"/>
                </a:cubicBezTo>
                <a:cubicBezTo>
                  <a:pt x="46" y="165"/>
                  <a:pt x="45" y="164"/>
                  <a:pt x="44" y="163"/>
                </a:cubicBezTo>
                <a:cubicBezTo>
                  <a:pt x="43" y="163"/>
                  <a:pt x="42" y="162"/>
                  <a:pt x="42" y="161"/>
                </a:cubicBezTo>
                <a:cubicBezTo>
                  <a:pt x="42" y="161"/>
                  <a:pt x="42" y="161"/>
                  <a:pt x="42" y="161"/>
                </a:cubicBezTo>
                <a:cubicBezTo>
                  <a:pt x="42" y="161"/>
                  <a:pt x="42" y="161"/>
                  <a:pt x="42" y="160"/>
                </a:cubicBezTo>
                <a:cubicBezTo>
                  <a:pt x="42" y="160"/>
                  <a:pt x="42" y="160"/>
                  <a:pt x="42" y="160"/>
                </a:cubicBezTo>
                <a:cubicBezTo>
                  <a:pt x="42" y="160"/>
                  <a:pt x="42" y="160"/>
                  <a:pt x="42" y="160"/>
                </a:cubicBezTo>
                <a:cubicBezTo>
                  <a:pt x="42" y="160"/>
                  <a:pt x="42" y="159"/>
                  <a:pt x="42" y="159"/>
                </a:cubicBezTo>
                <a:cubicBezTo>
                  <a:pt x="42" y="159"/>
                  <a:pt x="42" y="159"/>
                  <a:pt x="42" y="159"/>
                </a:cubicBezTo>
                <a:cubicBezTo>
                  <a:pt x="42" y="159"/>
                  <a:pt x="41" y="159"/>
                  <a:pt x="41" y="159"/>
                </a:cubicBezTo>
                <a:cubicBezTo>
                  <a:pt x="41" y="158"/>
                  <a:pt x="42" y="158"/>
                  <a:pt x="42" y="158"/>
                </a:cubicBezTo>
                <a:cubicBezTo>
                  <a:pt x="43" y="158"/>
                  <a:pt x="43" y="157"/>
                  <a:pt x="43" y="157"/>
                </a:cubicBezTo>
                <a:cubicBezTo>
                  <a:pt x="43" y="156"/>
                  <a:pt x="43" y="156"/>
                  <a:pt x="43" y="156"/>
                </a:cubicBezTo>
                <a:cubicBezTo>
                  <a:pt x="43" y="155"/>
                  <a:pt x="42" y="155"/>
                  <a:pt x="42" y="154"/>
                </a:cubicBezTo>
                <a:cubicBezTo>
                  <a:pt x="43" y="154"/>
                  <a:pt x="43" y="155"/>
                  <a:pt x="43" y="155"/>
                </a:cubicBezTo>
                <a:cubicBezTo>
                  <a:pt x="44" y="155"/>
                  <a:pt x="44" y="154"/>
                  <a:pt x="44" y="154"/>
                </a:cubicBezTo>
                <a:cubicBezTo>
                  <a:pt x="45" y="153"/>
                  <a:pt x="45" y="153"/>
                  <a:pt x="45" y="153"/>
                </a:cubicBezTo>
                <a:cubicBezTo>
                  <a:pt x="47" y="153"/>
                  <a:pt x="48" y="154"/>
                  <a:pt x="49" y="154"/>
                </a:cubicBezTo>
                <a:cubicBezTo>
                  <a:pt x="50" y="154"/>
                  <a:pt x="50" y="154"/>
                  <a:pt x="51" y="155"/>
                </a:cubicBezTo>
                <a:cubicBezTo>
                  <a:pt x="51" y="155"/>
                  <a:pt x="51" y="154"/>
                  <a:pt x="51" y="154"/>
                </a:cubicBezTo>
                <a:cubicBezTo>
                  <a:pt x="50" y="154"/>
                  <a:pt x="50" y="153"/>
                  <a:pt x="50" y="153"/>
                </a:cubicBezTo>
                <a:cubicBezTo>
                  <a:pt x="50" y="152"/>
                  <a:pt x="50" y="152"/>
                  <a:pt x="51" y="152"/>
                </a:cubicBezTo>
                <a:cubicBezTo>
                  <a:pt x="51" y="151"/>
                  <a:pt x="51" y="151"/>
                  <a:pt x="52" y="151"/>
                </a:cubicBezTo>
                <a:cubicBezTo>
                  <a:pt x="53" y="151"/>
                  <a:pt x="53" y="152"/>
                  <a:pt x="53" y="152"/>
                </a:cubicBezTo>
                <a:cubicBezTo>
                  <a:pt x="53" y="153"/>
                  <a:pt x="53" y="153"/>
                  <a:pt x="53" y="153"/>
                </a:cubicBezTo>
                <a:cubicBezTo>
                  <a:pt x="54" y="153"/>
                  <a:pt x="54" y="153"/>
                  <a:pt x="54" y="153"/>
                </a:cubicBezTo>
                <a:cubicBezTo>
                  <a:pt x="54" y="153"/>
                  <a:pt x="54" y="153"/>
                  <a:pt x="54" y="153"/>
                </a:cubicBezTo>
                <a:cubicBezTo>
                  <a:pt x="55" y="153"/>
                  <a:pt x="55" y="153"/>
                  <a:pt x="56" y="153"/>
                </a:cubicBezTo>
                <a:cubicBezTo>
                  <a:pt x="57" y="154"/>
                  <a:pt x="58" y="154"/>
                  <a:pt x="58" y="154"/>
                </a:cubicBezTo>
                <a:close/>
                <a:moveTo>
                  <a:pt x="75" y="186"/>
                </a:moveTo>
                <a:cubicBezTo>
                  <a:pt x="75" y="186"/>
                  <a:pt x="76" y="187"/>
                  <a:pt x="76" y="187"/>
                </a:cubicBezTo>
                <a:cubicBezTo>
                  <a:pt x="76" y="187"/>
                  <a:pt x="76" y="187"/>
                  <a:pt x="76" y="187"/>
                </a:cubicBezTo>
                <a:cubicBezTo>
                  <a:pt x="76" y="188"/>
                  <a:pt x="76" y="188"/>
                  <a:pt x="76" y="188"/>
                </a:cubicBezTo>
                <a:cubicBezTo>
                  <a:pt x="76" y="188"/>
                  <a:pt x="76" y="188"/>
                  <a:pt x="76" y="188"/>
                </a:cubicBezTo>
                <a:cubicBezTo>
                  <a:pt x="75" y="188"/>
                  <a:pt x="75" y="188"/>
                  <a:pt x="75" y="187"/>
                </a:cubicBezTo>
                <a:cubicBezTo>
                  <a:pt x="75" y="187"/>
                  <a:pt x="75" y="187"/>
                  <a:pt x="75" y="186"/>
                </a:cubicBezTo>
                <a:close/>
                <a:moveTo>
                  <a:pt x="102" y="137"/>
                </a:moveTo>
                <a:cubicBezTo>
                  <a:pt x="102" y="137"/>
                  <a:pt x="102" y="136"/>
                  <a:pt x="102" y="136"/>
                </a:cubicBezTo>
                <a:cubicBezTo>
                  <a:pt x="102" y="136"/>
                  <a:pt x="102" y="135"/>
                  <a:pt x="103" y="135"/>
                </a:cubicBezTo>
                <a:cubicBezTo>
                  <a:pt x="104" y="135"/>
                  <a:pt x="104" y="135"/>
                  <a:pt x="105" y="134"/>
                </a:cubicBezTo>
                <a:cubicBezTo>
                  <a:pt x="105" y="135"/>
                  <a:pt x="104" y="135"/>
                  <a:pt x="104" y="136"/>
                </a:cubicBezTo>
                <a:lnTo>
                  <a:pt x="102" y="137"/>
                </a:lnTo>
                <a:close/>
                <a:moveTo>
                  <a:pt x="99" y="144"/>
                </a:moveTo>
                <a:cubicBezTo>
                  <a:pt x="99" y="145"/>
                  <a:pt x="98" y="145"/>
                  <a:pt x="97" y="145"/>
                </a:cubicBezTo>
                <a:cubicBezTo>
                  <a:pt x="97" y="145"/>
                  <a:pt x="97" y="145"/>
                  <a:pt x="97" y="145"/>
                </a:cubicBezTo>
                <a:cubicBezTo>
                  <a:pt x="97" y="144"/>
                  <a:pt x="96" y="144"/>
                  <a:pt x="96" y="144"/>
                </a:cubicBezTo>
                <a:cubicBezTo>
                  <a:pt x="96" y="143"/>
                  <a:pt x="97" y="143"/>
                  <a:pt x="98" y="143"/>
                </a:cubicBezTo>
                <a:cubicBezTo>
                  <a:pt x="98" y="143"/>
                  <a:pt x="98" y="143"/>
                  <a:pt x="99" y="1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67" name="Freeform 67">
            <a:extLst>
              <a:ext uri="{FF2B5EF4-FFF2-40B4-BE49-F238E27FC236}">
                <a16:creationId xmlns:a16="http://schemas.microsoft.com/office/drawing/2014/main" xmlns="" id="{72917E6E-F0B9-47C5-862F-A8C6449468D5}"/>
              </a:ext>
            </a:extLst>
          </p:cNvPr>
          <p:cNvSpPr>
            <a:spLocks noEditPoints="1"/>
          </p:cNvSpPr>
          <p:nvPr/>
        </p:nvSpPr>
        <p:spPr bwMode="auto">
          <a:xfrm>
            <a:off x="3038754" y="2793288"/>
            <a:ext cx="355434" cy="401114"/>
          </a:xfrm>
          <a:custGeom>
            <a:avLst/>
            <a:gdLst>
              <a:gd name="T0" fmla="*/ 77 w 171"/>
              <a:gd name="T1" fmla="*/ 171 h 193"/>
              <a:gd name="T2" fmla="*/ 46 w 171"/>
              <a:gd name="T3" fmla="*/ 143 h 193"/>
              <a:gd name="T4" fmla="*/ 33 w 171"/>
              <a:gd name="T5" fmla="*/ 146 h 193"/>
              <a:gd name="T6" fmla="*/ 25 w 171"/>
              <a:gd name="T7" fmla="*/ 141 h 193"/>
              <a:gd name="T8" fmla="*/ 21 w 171"/>
              <a:gd name="T9" fmla="*/ 130 h 193"/>
              <a:gd name="T10" fmla="*/ 28 w 171"/>
              <a:gd name="T11" fmla="*/ 118 h 193"/>
              <a:gd name="T12" fmla="*/ 41 w 171"/>
              <a:gd name="T13" fmla="*/ 117 h 193"/>
              <a:gd name="T14" fmla="*/ 51 w 171"/>
              <a:gd name="T15" fmla="*/ 127 h 193"/>
              <a:gd name="T16" fmla="*/ 61 w 171"/>
              <a:gd name="T17" fmla="*/ 67 h 193"/>
              <a:gd name="T18" fmla="*/ 67 w 171"/>
              <a:gd name="T19" fmla="*/ 132 h 193"/>
              <a:gd name="T20" fmla="*/ 61 w 171"/>
              <a:gd name="T21" fmla="*/ 119 h 193"/>
              <a:gd name="T22" fmla="*/ 48 w 171"/>
              <a:gd name="T23" fmla="*/ 115 h 193"/>
              <a:gd name="T24" fmla="*/ 47 w 171"/>
              <a:gd name="T25" fmla="*/ 103 h 193"/>
              <a:gd name="T26" fmla="*/ 46 w 171"/>
              <a:gd name="T27" fmla="*/ 95 h 193"/>
              <a:gd name="T28" fmla="*/ 41 w 171"/>
              <a:gd name="T29" fmla="*/ 87 h 193"/>
              <a:gd name="T30" fmla="*/ 46 w 171"/>
              <a:gd name="T31" fmla="*/ 84 h 193"/>
              <a:gd name="T32" fmla="*/ 50 w 171"/>
              <a:gd name="T33" fmla="*/ 78 h 193"/>
              <a:gd name="T34" fmla="*/ 50 w 171"/>
              <a:gd name="T35" fmla="*/ 67 h 193"/>
              <a:gd name="T36" fmla="*/ 53 w 171"/>
              <a:gd name="T37" fmla="*/ 58 h 193"/>
              <a:gd name="T38" fmla="*/ 54 w 171"/>
              <a:gd name="T39" fmla="*/ 53 h 193"/>
              <a:gd name="T40" fmla="*/ 55 w 171"/>
              <a:gd name="T41" fmla="*/ 44 h 193"/>
              <a:gd name="T42" fmla="*/ 71 w 171"/>
              <a:gd name="T43" fmla="*/ 33 h 193"/>
              <a:gd name="T44" fmla="*/ 90 w 171"/>
              <a:gd name="T45" fmla="*/ 32 h 193"/>
              <a:gd name="T46" fmla="*/ 90 w 171"/>
              <a:gd name="T47" fmla="*/ 41 h 193"/>
              <a:gd name="T48" fmla="*/ 86 w 171"/>
              <a:gd name="T49" fmla="*/ 57 h 193"/>
              <a:gd name="T50" fmla="*/ 93 w 171"/>
              <a:gd name="T51" fmla="*/ 61 h 193"/>
              <a:gd name="T52" fmla="*/ 110 w 171"/>
              <a:gd name="T53" fmla="*/ 72 h 193"/>
              <a:gd name="T54" fmla="*/ 116 w 171"/>
              <a:gd name="T55" fmla="*/ 85 h 193"/>
              <a:gd name="T56" fmla="*/ 118 w 171"/>
              <a:gd name="T57" fmla="*/ 92 h 193"/>
              <a:gd name="T58" fmla="*/ 117 w 171"/>
              <a:gd name="T59" fmla="*/ 110 h 193"/>
              <a:gd name="T60" fmla="*/ 99 w 171"/>
              <a:gd name="T61" fmla="*/ 119 h 193"/>
              <a:gd name="T62" fmla="*/ 93 w 171"/>
              <a:gd name="T63" fmla="*/ 122 h 193"/>
              <a:gd name="T64" fmla="*/ 82 w 171"/>
              <a:gd name="T65" fmla="*/ 129 h 193"/>
              <a:gd name="T66" fmla="*/ 148 w 171"/>
              <a:gd name="T67" fmla="*/ 145 h 193"/>
              <a:gd name="T68" fmla="*/ 139 w 171"/>
              <a:gd name="T69" fmla="*/ 144 h 193"/>
              <a:gd name="T70" fmla="*/ 134 w 171"/>
              <a:gd name="T71" fmla="*/ 153 h 193"/>
              <a:gd name="T72" fmla="*/ 130 w 171"/>
              <a:gd name="T73" fmla="*/ 170 h 193"/>
              <a:gd name="T74" fmla="*/ 125 w 171"/>
              <a:gd name="T75" fmla="*/ 178 h 193"/>
              <a:gd name="T76" fmla="*/ 110 w 171"/>
              <a:gd name="T77" fmla="*/ 181 h 193"/>
              <a:gd name="T78" fmla="*/ 101 w 171"/>
              <a:gd name="T79" fmla="*/ 177 h 193"/>
              <a:gd name="T80" fmla="*/ 91 w 171"/>
              <a:gd name="T81" fmla="*/ 176 h 193"/>
              <a:gd name="T82" fmla="*/ 85 w 171"/>
              <a:gd name="T83" fmla="*/ 165 h 193"/>
              <a:gd name="T84" fmla="*/ 83 w 171"/>
              <a:gd name="T85" fmla="*/ 156 h 193"/>
              <a:gd name="T86" fmla="*/ 78 w 171"/>
              <a:gd name="T87" fmla="*/ 143 h 193"/>
              <a:gd name="T88" fmla="*/ 87 w 171"/>
              <a:gd name="T89" fmla="*/ 135 h 193"/>
              <a:gd name="T90" fmla="*/ 95 w 171"/>
              <a:gd name="T91" fmla="*/ 129 h 193"/>
              <a:gd name="T92" fmla="*/ 101 w 171"/>
              <a:gd name="T93" fmla="*/ 128 h 193"/>
              <a:gd name="T94" fmla="*/ 106 w 171"/>
              <a:gd name="T95" fmla="*/ 127 h 193"/>
              <a:gd name="T96" fmla="*/ 115 w 171"/>
              <a:gd name="T97" fmla="*/ 125 h 193"/>
              <a:gd name="T98" fmla="*/ 135 w 171"/>
              <a:gd name="T99" fmla="*/ 124 h 193"/>
              <a:gd name="T100" fmla="*/ 143 w 171"/>
              <a:gd name="T101" fmla="*/ 132 h 193"/>
              <a:gd name="T102" fmla="*/ 143 w 171"/>
              <a:gd name="T103" fmla="*/ 143 h 193"/>
              <a:gd name="T104" fmla="*/ 164 w 171"/>
              <a:gd name="T105" fmla="*/ 137 h 193"/>
              <a:gd name="T106" fmla="*/ 17 w 171"/>
              <a:gd name="T107" fmla="*/ 23 h 193"/>
              <a:gd name="T108" fmla="*/ 117 w 171"/>
              <a:gd name="T109" fmla="*/ 73 h 193"/>
              <a:gd name="T110" fmla="*/ 9 w 171"/>
              <a:gd name="T111" fmla="*/ 154 h 193"/>
              <a:gd name="T112" fmla="*/ 104 w 171"/>
              <a:gd name="T113" fmla="*/ 23 h 193"/>
              <a:gd name="T114" fmla="*/ 103 w 171"/>
              <a:gd name="T115" fmla="*/ 23 h 193"/>
              <a:gd name="T116" fmla="*/ 38 w 171"/>
              <a:gd name="T117" fmla="*/ 36 h 193"/>
              <a:gd name="T118" fmla="*/ 118 w 171"/>
              <a:gd name="T119" fmla="*/ 41 h 193"/>
              <a:gd name="T120" fmla="*/ 78 w 171"/>
              <a:gd name="T121" fmla="*/ 18 h 193"/>
              <a:gd name="T122" fmla="*/ 137 w 171"/>
              <a:gd name="T123" fmla="*/ 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193">
                <a:moveTo>
                  <a:pt x="138" y="156"/>
                </a:moveTo>
                <a:cubicBezTo>
                  <a:pt x="139" y="157"/>
                  <a:pt x="140" y="158"/>
                  <a:pt x="140" y="160"/>
                </a:cubicBezTo>
                <a:cubicBezTo>
                  <a:pt x="140" y="160"/>
                  <a:pt x="140" y="160"/>
                  <a:pt x="140" y="160"/>
                </a:cubicBezTo>
                <a:cubicBezTo>
                  <a:pt x="139" y="160"/>
                  <a:pt x="139" y="159"/>
                  <a:pt x="139" y="159"/>
                </a:cubicBezTo>
                <a:cubicBezTo>
                  <a:pt x="138" y="158"/>
                  <a:pt x="138" y="157"/>
                  <a:pt x="138" y="156"/>
                </a:cubicBezTo>
                <a:close/>
                <a:moveTo>
                  <a:pt x="79" y="170"/>
                </a:moveTo>
                <a:cubicBezTo>
                  <a:pt x="80" y="170"/>
                  <a:pt x="80" y="170"/>
                  <a:pt x="80" y="171"/>
                </a:cubicBezTo>
                <a:cubicBezTo>
                  <a:pt x="80" y="171"/>
                  <a:pt x="79" y="172"/>
                  <a:pt x="78" y="172"/>
                </a:cubicBezTo>
                <a:cubicBezTo>
                  <a:pt x="77" y="173"/>
                  <a:pt x="77" y="173"/>
                  <a:pt x="76" y="173"/>
                </a:cubicBezTo>
                <a:cubicBezTo>
                  <a:pt x="76" y="173"/>
                  <a:pt x="75" y="173"/>
                  <a:pt x="75" y="173"/>
                </a:cubicBezTo>
                <a:cubicBezTo>
                  <a:pt x="75" y="172"/>
                  <a:pt x="76" y="171"/>
                  <a:pt x="77" y="171"/>
                </a:cubicBezTo>
                <a:cubicBezTo>
                  <a:pt x="78" y="170"/>
                  <a:pt x="79" y="170"/>
                  <a:pt x="79" y="170"/>
                </a:cubicBezTo>
                <a:close/>
                <a:moveTo>
                  <a:pt x="51" y="131"/>
                </a:moveTo>
                <a:cubicBezTo>
                  <a:pt x="52" y="131"/>
                  <a:pt x="52" y="131"/>
                  <a:pt x="52" y="132"/>
                </a:cubicBezTo>
                <a:cubicBezTo>
                  <a:pt x="52" y="132"/>
                  <a:pt x="52" y="132"/>
                  <a:pt x="51" y="132"/>
                </a:cubicBezTo>
                <a:cubicBezTo>
                  <a:pt x="50" y="133"/>
                  <a:pt x="50" y="133"/>
                  <a:pt x="50" y="135"/>
                </a:cubicBezTo>
                <a:cubicBezTo>
                  <a:pt x="50" y="135"/>
                  <a:pt x="50" y="135"/>
                  <a:pt x="50" y="135"/>
                </a:cubicBezTo>
                <a:cubicBezTo>
                  <a:pt x="50" y="137"/>
                  <a:pt x="50" y="137"/>
                  <a:pt x="48" y="138"/>
                </a:cubicBezTo>
                <a:cubicBezTo>
                  <a:pt x="48" y="138"/>
                  <a:pt x="48" y="138"/>
                  <a:pt x="48" y="139"/>
                </a:cubicBezTo>
                <a:cubicBezTo>
                  <a:pt x="48" y="140"/>
                  <a:pt x="48" y="141"/>
                  <a:pt x="48" y="142"/>
                </a:cubicBezTo>
                <a:cubicBezTo>
                  <a:pt x="47" y="143"/>
                  <a:pt x="46" y="143"/>
                  <a:pt x="46" y="143"/>
                </a:cubicBezTo>
                <a:cubicBezTo>
                  <a:pt x="46" y="143"/>
                  <a:pt x="46" y="143"/>
                  <a:pt x="46" y="143"/>
                </a:cubicBezTo>
                <a:cubicBezTo>
                  <a:pt x="45" y="142"/>
                  <a:pt x="45" y="142"/>
                  <a:pt x="45" y="142"/>
                </a:cubicBezTo>
                <a:cubicBezTo>
                  <a:pt x="43" y="142"/>
                  <a:pt x="42" y="143"/>
                  <a:pt x="42" y="144"/>
                </a:cubicBezTo>
                <a:cubicBezTo>
                  <a:pt x="42" y="145"/>
                  <a:pt x="42" y="146"/>
                  <a:pt x="42" y="146"/>
                </a:cubicBezTo>
                <a:cubicBezTo>
                  <a:pt x="40" y="145"/>
                  <a:pt x="40" y="145"/>
                  <a:pt x="40" y="145"/>
                </a:cubicBezTo>
                <a:cubicBezTo>
                  <a:pt x="39" y="146"/>
                  <a:pt x="38" y="146"/>
                  <a:pt x="38" y="147"/>
                </a:cubicBezTo>
                <a:cubicBezTo>
                  <a:pt x="37" y="147"/>
                  <a:pt x="37" y="147"/>
                  <a:pt x="37" y="147"/>
                </a:cubicBezTo>
                <a:cubicBezTo>
                  <a:pt x="37" y="147"/>
                  <a:pt x="37" y="148"/>
                  <a:pt x="37" y="148"/>
                </a:cubicBezTo>
                <a:cubicBezTo>
                  <a:pt x="37" y="148"/>
                  <a:pt x="36" y="148"/>
                  <a:pt x="36" y="149"/>
                </a:cubicBezTo>
                <a:cubicBezTo>
                  <a:pt x="36" y="148"/>
                  <a:pt x="36" y="148"/>
                  <a:pt x="35" y="147"/>
                </a:cubicBezTo>
                <a:cubicBezTo>
                  <a:pt x="35" y="146"/>
                  <a:pt x="35" y="146"/>
                  <a:pt x="34" y="145"/>
                </a:cubicBezTo>
                <a:cubicBezTo>
                  <a:pt x="33" y="145"/>
                  <a:pt x="33" y="146"/>
                  <a:pt x="33" y="146"/>
                </a:cubicBezTo>
                <a:cubicBezTo>
                  <a:pt x="33" y="147"/>
                  <a:pt x="32" y="147"/>
                  <a:pt x="32" y="147"/>
                </a:cubicBezTo>
                <a:cubicBezTo>
                  <a:pt x="31" y="147"/>
                  <a:pt x="31" y="146"/>
                  <a:pt x="31" y="145"/>
                </a:cubicBezTo>
                <a:cubicBezTo>
                  <a:pt x="31" y="144"/>
                  <a:pt x="31" y="144"/>
                  <a:pt x="30" y="144"/>
                </a:cubicBezTo>
                <a:cubicBezTo>
                  <a:pt x="29" y="144"/>
                  <a:pt x="29" y="144"/>
                  <a:pt x="29" y="144"/>
                </a:cubicBezTo>
                <a:cubicBezTo>
                  <a:pt x="29" y="144"/>
                  <a:pt x="29" y="145"/>
                  <a:pt x="28" y="145"/>
                </a:cubicBezTo>
                <a:cubicBezTo>
                  <a:pt x="28" y="145"/>
                  <a:pt x="27" y="144"/>
                  <a:pt x="27" y="144"/>
                </a:cubicBezTo>
                <a:cubicBezTo>
                  <a:pt x="28" y="143"/>
                  <a:pt x="27" y="143"/>
                  <a:pt x="26" y="143"/>
                </a:cubicBezTo>
                <a:cubicBezTo>
                  <a:pt x="26" y="143"/>
                  <a:pt x="26" y="143"/>
                  <a:pt x="26" y="143"/>
                </a:cubicBezTo>
                <a:cubicBezTo>
                  <a:pt x="25" y="143"/>
                  <a:pt x="25" y="143"/>
                  <a:pt x="25" y="143"/>
                </a:cubicBezTo>
                <a:cubicBezTo>
                  <a:pt x="25" y="143"/>
                  <a:pt x="24" y="143"/>
                  <a:pt x="24" y="143"/>
                </a:cubicBezTo>
                <a:cubicBezTo>
                  <a:pt x="25" y="142"/>
                  <a:pt x="25" y="142"/>
                  <a:pt x="25" y="141"/>
                </a:cubicBezTo>
                <a:cubicBezTo>
                  <a:pt x="25" y="140"/>
                  <a:pt x="25" y="140"/>
                  <a:pt x="24" y="140"/>
                </a:cubicBezTo>
                <a:cubicBezTo>
                  <a:pt x="23" y="140"/>
                  <a:pt x="23" y="140"/>
                  <a:pt x="23" y="140"/>
                </a:cubicBezTo>
                <a:cubicBezTo>
                  <a:pt x="23" y="140"/>
                  <a:pt x="23" y="140"/>
                  <a:pt x="23" y="140"/>
                </a:cubicBezTo>
                <a:cubicBezTo>
                  <a:pt x="22" y="140"/>
                  <a:pt x="22" y="140"/>
                  <a:pt x="22" y="140"/>
                </a:cubicBezTo>
                <a:cubicBezTo>
                  <a:pt x="22" y="139"/>
                  <a:pt x="23" y="139"/>
                  <a:pt x="23" y="139"/>
                </a:cubicBezTo>
                <a:cubicBezTo>
                  <a:pt x="23" y="139"/>
                  <a:pt x="23" y="138"/>
                  <a:pt x="23" y="138"/>
                </a:cubicBezTo>
                <a:cubicBezTo>
                  <a:pt x="23" y="137"/>
                  <a:pt x="22" y="137"/>
                  <a:pt x="22" y="136"/>
                </a:cubicBezTo>
                <a:cubicBezTo>
                  <a:pt x="21" y="136"/>
                  <a:pt x="20" y="135"/>
                  <a:pt x="20" y="134"/>
                </a:cubicBezTo>
                <a:cubicBezTo>
                  <a:pt x="20" y="134"/>
                  <a:pt x="20" y="133"/>
                  <a:pt x="21" y="133"/>
                </a:cubicBezTo>
                <a:cubicBezTo>
                  <a:pt x="21" y="132"/>
                  <a:pt x="21" y="131"/>
                  <a:pt x="21" y="131"/>
                </a:cubicBezTo>
                <a:cubicBezTo>
                  <a:pt x="21" y="130"/>
                  <a:pt x="21" y="130"/>
                  <a:pt x="21" y="130"/>
                </a:cubicBezTo>
                <a:cubicBezTo>
                  <a:pt x="20" y="130"/>
                  <a:pt x="20" y="129"/>
                  <a:pt x="20" y="129"/>
                </a:cubicBezTo>
                <a:cubicBezTo>
                  <a:pt x="20" y="128"/>
                  <a:pt x="20" y="128"/>
                  <a:pt x="21" y="127"/>
                </a:cubicBezTo>
                <a:cubicBezTo>
                  <a:pt x="22" y="126"/>
                  <a:pt x="23" y="125"/>
                  <a:pt x="23" y="124"/>
                </a:cubicBezTo>
                <a:cubicBezTo>
                  <a:pt x="23" y="124"/>
                  <a:pt x="23" y="124"/>
                  <a:pt x="22" y="123"/>
                </a:cubicBezTo>
                <a:cubicBezTo>
                  <a:pt x="22" y="123"/>
                  <a:pt x="22" y="123"/>
                  <a:pt x="22" y="122"/>
                </a:cubicBezTo>
                <a:cubicBezTo>
                  <a:pt x="23" y="122"/>
                  <a:pt x="24" y="122"/>
                  <a:pt x="25" y="121"/>
                </a:cubicBezTo>
                <a:cubicBezTo>
                  <a:pt x="26" y="121"/>
                  <a:pt x="27" y="120"/>
                  <a:pt x="27" y="120"/>
                </a:cubicBezTo>
                <a:cubicBezTo>
                  <a:pt x="27" y="119"/>
                  <a:pt x="27" y="119"/>
                  <a:pt x="26" y="119"/>
                </a:cubicBezTo>
                <a:cubicBezTo>
                  <a:pt x="26" y="118"/>
                  <a:pt x="26" y="118"/>
                  <a:pt x="26" y="118"/>
                </a:cubicBezTo>
                <a:cubicBezTo>
                  <a:pt x="26" y="117"/>
                  <a:pt x="26" y="117"/>
                  <a:pt x="27" y="117"/>
                </a:cubicBezTo>
                <a:cubicBezTo>
                  <a:pt x="27" y="117"/>
                  <a:pt x="28" y="117"/>
                  <a:pt x="28" y="118"/>
                </a:cubicBezTo>
                <a:cubicBezTo>
                  <a:pt x="28" y="118"/>
                  <a:pt x="28" y="119"/>
                  <a:pt x="28" y="119"/>
                </a:cubicBezTo>
                <a:cubicBezTo>
                  <a:pt x="29" y="119"/>
                  <a:pt x="30" y="118"/>
                  <a:pt x="30" y="118"/>
                </a:cubicBezTo>
                <a:cubicBezTo>
                  <a:pt x="30" y="117"/>
                  <a:pt x="30" y="117"/>
                  <a:pt x="31" y="116"/>
                </a:cubicBezTo>
                <a:cubicBezTo>
                  <a:pt x="31" y="116"/>
                  <a:pt x="31" y="117"/>
                  <a:pt x="32" y="117"/>
                </a:cubicBezTo>
                <a:cubicBezTo>
                  <a:pt x="32" y="117"/>
                  <a:pt x="32" y="117"/>
                  <a:pt x="33" y="117"/>
                </a:cubicBezTo>
                <a:cubicBezTo>
                  <a:pt x="34" y="117"/>
                  <a:pt x="34" y="117"/>
                  <a:pt x="34" y="117"/>
                </a:cubicBezTo>
                <a:cubicBezTo>
                  <a:pt x="34" y="116"/>
                  <a:pt x="34" y="116"/>
                  <a:pt x="35" y="116"/>
                </a:cubicBezTo>
                <a:cubicBezTo>
                  <a:pt x="37" y="116"/>
                  <a:pt x="38" y="116"/>
                  <a:pt x="38" y="116"/>
                </a:cubicBezTo>
                <a:cubicBezTo>
                  <a:pt x="39" y="117"/>
                  <a:pt x="39" y="117"/>
                  <a:pt x="40" y="117"/>
                </a:cubicBezTo>
                <a:cubicBezTo>
                  <a:pt x="40" y="117"/>
                  <a:pt x="40" y="117"/>
                  <a:pt x="40" y="117"/>
                </a:cubicBezTo>
                <a:cubicBezTo>
                  <a:pt x="41" y="117"/>
                  <a:pt x="41" y="117"/>
                  <a:pt x="41" y="117"/>
                </a:cubicBezTo>
                <a:cubicBezTo>
                  <a:pt x="42" y="117"/>
                  <a:pt x="43" y="117"/>
                  <a:pt x="43" y="117"/>
                </a:cubicBezTo>
                <a:cubicBezTo>
                  <a:pt x="44" y="118"/>
                  <a:pt x="44" y="118"/>
                  <a:pt x="44" y="119"/>
                </a:cubicBezTo>
                <a:cubicBezTo>
                  <a:pt x="45" y="120"/>
                  <a:pt x="45" y="120"/>
                  <a:pt x="45" y="120"/>
                </a:cubicBezTo>
                <a:cubicBezTo>
                  <a:pt x="46" y="121"/>
                  <a:pt x="46" y="121"/>
                  <a:pt x="47" y="121"/>
                </a:cubicBezTo>
                <a:cubicBezTo>
                  <a:pt x="47" y="121"/>
                  <a:pt x="47" y="121"/>
                  <a:pt x="48" y="121"/>
                </a:cubicBezTo>
                <a:cubicBezTo>
                  <a:pt x="48" y="121"/>
                  <a:pt x="48" y="121"/>
                  <a:pt x="48" y="121"/>
                </a:cubicBezTo>
                <a:cubicBezTo>
                  <a:pt x="49" y="121"/>
                  <a:pt x="49" y="121"/>
                  <a:pt x="49" y="121"/>
                </a:cubicBezTo>
                <a:cubicBezTo>
                  <a:pt x="49" y="122"/>
                  <a:pt x="49" y="122"/>
                  <a:pt x="48" y="122"/>
                </a:cubicBezTo>
                <a:cubicBezTo>
                  <a:pt x="48" y="122"/>
                  <a:pt x="48" y="122"/>
                  <a:pt x="48" y="123"/>
                </a:cubicBezTo>
                <a:cubicBezTo>
                  <a:pt x="48" y="124"/>
                  <a:pt x="48" y="125"/>
                  <a:pt x="49" y="125"/>
                </a:cubicBezTo>
                <a:cubicBezTo>
                  <a:pt x="50" y="126"/>
                  <a:pt x="51" y="126"/>
                  <a:pt x="51" y="127"/>
                </a:cubicBezTo>
                <a:cubicBezTo>
                  <a:pt x="51" y="127"/>
                  <a:pt x="51" y="127"/>
                  <a:pt x="50" y="128"/>
                </a:cubicBezTo>
                <a:cubicBezTo>
                  <a:pt x="50" y="128"/>
                  <a:pt x="49" y="128"/>
                  <a:pt x="49" y="129"/>
                </a:cubicBezTo>
                <a:cubicBezTo>
                  <a:pt x="49" y="130"/>
                  <a:pt x="50" y="131"/>
                  <a:pt x="51" y="131"/>
                </a:cubicBezTo>
                <a:close/>
                <a:moveTo>
                  <a:pt x="61" y="68"/>
                </a:moveTo>
                <a:cubicBezTo>
                  <a:pt x="61" y="67"/>
                  <a:pt x="60" y="66"/>
                  <a:pt x="59" y="66"/>
                </a:cubicBezTo>
                <a:cubicBezTo>
                  <a:pt x="59" y="66"/>
                  <a:pt x="58" y="66"/>
                  <a:pt x="58" y="67"/>
                </a:cubicBezTo>
                <a:cubicBezTo>
                  <a:pt x="58" y="67"/>
                  <a:pt x="57" y="67"/>
                  <a:pt x="57" y="67"/>
                </a:cubicBezTo>
                <a:cubicBezTo>
                  <a:pt x="57" y="67"/>
                  <a:pt x="57" y="67"/>
                  <a:pt x="58" y="68"/>
                </a:cubicBezTo>
                <a:cubicBezTo>
                  <a:pt x="58" y="68"/>
                  <a:pt x="58" y="68"/>
                  <a:pt x="58" y="68"/>
                </a:cubicBezTo>
                <a:cubicBezTo>
                  <a:pt x="59" y="68"/>
                  <a:pt x="59" y="68"/>
                  <a:pt x="59" y="67"/>
                </a:cubicBezTo>
                <a:cubicBezTo>
                  <a:pt x="60" y="67"/>
                  <a:pt x="60" y="67"/>
                  <a:pt x="61" y="67"/>
                </a:cubicBezTo>
                <a:cubicBezTo>
                  <a:pt x="60" y="67"/>
                  <a:pt x="60" y="67"/>
                  <a:pt x="60" y="68"/>
                </a:cubicBezTo>
                <a:cubicBezTo>
                  <a:pt x="61" y="68"/>
                  <a:pt x="61" y="68"/>
                  <a:pt x="61" y="68"/>
                </a:cubicBezTo>
                <a:close/>
                <a:moveTo>
                  <a:pt x="77" y="128"/>
                </a:moveTo>
                <a:cubicBezTo>
                  <a:pt x="76" y="128"/>
                  <a:pt x="76" y="128"/>
                  <a:pt x="76" y="128"/>
                </a:cubicBezTo>
                <a:cubicBezTo>
                  <a:pt x="75" y="128"/>
                  <a:pt x="75" y="128"/>
                  <a:pt x="75" y="128"/>
                </a:cubicBezTo>
                <a:cubicBezTo>
                  <a:pt x="74" y="127"/>
                  <a:pt x="74" y="127"/>
                  <a:pt x="74" y="127"/>
                </a:cubicBezTo>
                <a:cubicBezTo>
                  <a:pt x="74" y="126"/>
                  <a:pt x="74" y="126"/>
                  <a:pt x="74" y="125"/>
                </a:cubicBezTo>
                <a:cubicBezTo>
                  <a:pt x="73" y="125"/>
                  <a:pt x="73" y="125"/>
                  <a:pt x="72" y="125"/>
                </a:cubicBezTo>
                <a:cubicBezTo>
                  <a:pt x="71" y="125"/>
                  <a:pt x="71" y="125"/>
                  <a:pt x="70" y="126"/>
                </a:cubicBezTo>
                <a:cubicBezTo>
                  <a:pt x="70" y="127"/>
                  <a:pt x="69" y="128"/>
                  <a:pt x="69" y="129"/>
                </a:cubicBezTo>
                <a:cubicBezTo>
                  <a:pt x="68" y="130"/>
                  <a:pt x="68" y="131"/>
                  <a:pt x="67" y="132"/>
                </a:cubicBezTo>
                <a:cubicBezTo>
                  <a:pt x="67" y="133"/>
                  <a:pt x="67" y="133"/>
                  <a:pt x="66" y="133"/>
                </a:cubicBezTo>
                <a:cubicBezTo>
                  <a:pt x="65" y="133"/>
                  <a:pt x="65" y="133"/>
                  <a:pt x="65" y="132"/>
                </a:cubicBezTo>
                <a:cubicBezTo>
                  <a:pt x="65" y="131"/>
                  <a:pt x="66" y="129"/>
                  <a:pt x="67" y="128"/>
                </a:cubicBezTo>
                <a:cubicBezTo>
                  <a:pt x="68" y="127"/>
                  <a:pt x="68" y="126"/>
                  <a:pt x="69" y="124"/>
                </a:cubicBezTo>
                <a:cubicBezTo>
                  <a:pt x="68" y="123"/>
                  <a:pt x="67" y="123"/>
                  <a:pt x="66" y="122"/>
                </a:cubicBezTo>
                <a:cubicBezTo>
                  <a:pt x="65" y="121"/>
                  <a:pt x="64" y="121"/>
                  <a:pt x="63" y="121"/>
                </a:cubicBezTo>
                <a:cubicBezTo>
                  <a:pt x="62" y="121"/>
                  <a:pt x="61" y="122"/>
                  <a:pt x="61" y="123"/>
                </a:cubicBezTo>
                <a:cubicBezTo>
                  <a:pt x="61" y="124"/>
                  <a:pt x="60" y="124"/>
                  <a:pt x="60" y="124"/>
                </a:cubicBezTo>
                <a:cubicBezTo>
                  <a:pt x="59" y="124"/>
                  <a:pt x="58" y="124"/>
                  <a:pt x="58" y="123"/>
                </a:cubicBezTo>
                <a:cubicBezTo>
                  <a:pt x="58" y="123"/>
                  <a:pt x="58" y="122"/>
                  <a:pt x="59" y="121"/>
                </a:cubicBezTo>
                <a:cubicBezTo>
                  <a:pt x="60" y="121"/>
                  <a:pt x="61" y="120"/>
                  <a:pt x="61" y="119"/>
                </a:cubicBezTo>
                <a:cubicBezTo>
                  <a:pt x="61" y="118"/>
                  <a:pt x="60" y="117"/>
                  <a:pt x="58" y="117"/>
                </a:cubicBezTo>
                <a:cubicBezTo>
                  <a:pt x="58" y="117"/>
                  <a:pt x="57" y="118"/>
                  <a:pt x="57" y="118"/>
                </a:cubicBezTo>
                <a:cubicBezTo>
                  <a:pt x="56" y="119"/>
                  <a:pt x="56" y="120"/>
                  <a:pt x="55" y="120"/>
                </a:cubicBezTo>
                <a:cubicBezTo>
                  <a:pt x="55" y="120"/>
                  <a:pt x="54" y="119"/>
                  <a:pt x="54" y="118"/>
                </a:cubicBezTo>
                <a:cubicBezTo>
                  <a:pt x="54" y="118"/>
                  <a:pt x="55" y="118"/>
                  <a:pt x="55" y="117"/>
                </a:cubicBezTo>
                <a:cubicBezTo>
                  <a:pt x="56" y="116"/>
                  <a:pt x="56" y="115"/>
                  <a:pt x="56" y="115"/>
                </a:cubicBezTo>
                <a:cubicBezTo>
                  <a:pt x="56" y="115"/>
                  <a:pt x="56" y="114"/>
                  <a:pt x="55" y="113"/>
                </a:cubicBezTo>
                <a:cubicBezTo>
                  <a:pt x="55" y="113"/>
                  <a:pt x="55" y="113"/>
                  <a:pt x="54" y="113"/>
                </a:cubicBezTo>
                <a:cubicBezTo>
                  <a:pt x="53" y="113"/>
                  <a:pt x="52" y="113"/>
                  <a:pt x="51" y="114"/>
                </a:cubicBezTo>
                <a:cubicBezTo>
                  <a:pt x="50" y="115"/>
                  <a:pt x="49" y="116"/>
                  <a:pt x="48" y="116"/>
                </a:cubicBezTo>
                <a:cubicBezTo>
                  <a:pt x="48" y="116"/>
                  <a:pt x="48" y="116"/>
                  <a:pt x="48" y="115"/>
                </a:cubicBezTo>
                <a:cubicBezTo>
                  <a:pt x="48" y="115"/>
                  <a:pt x="48" y="114"/>
                  <a:pt x="48" y="114"/>
                </a:cubicBezTo>
                <a:cubicBezTo>
                  <a:pt x="48" y="114"/>
                  <a:pt x="49" y="114"/>
                  <a:pt x="49" y="113"/>
                </a:cubicBezTo>
                <a:cubicBezTo>
                  <a:pt x="50" y="113"/>
                  <a:pt x="50" y="113"/>
                  <a:pt x="51" y="113"/>
                </a:cubicBezTo>
                <a:cubicBezTo>
                  <a:pt x="51" y="112"/>
                  <a:pt x="52" y="112"/>
                  <a:pt x="52" y="110"/>
                </a:cubicBezTo>
                <a:cubicBezTo>
                  <a:pt x="52" y="110"/>
                  <a:pt x="52" y="110"/>
                  <a:pt x="52" y="109"/>
                </a:cubicBezTo>
                <a:cubicBezTo>
                  <a:pt x="51" y="109"/>
                  <a:pt x="51" y="109"/>
                  <a:pt x="51" y="109"/>
                </a:cubicBezTo>
                <a:cubicBezTo>
                  <a:pt x="51" y="108"/>
                  <a:pt x="51" y="108"/>
                  <a:pt x="51" y="108"/>
                </a:cubicBezTo>
                <a:cubicBezTo>
                  <a:pt x="52" y="107"/>
                  <a:pt x="52" y="107"/>
                  <a:pt x="52" y="107"/>
                </a:cubicBezTo>
                <a:cubicBezTo>
                  <a:pt x="52" y="106"/>
                  <a:pt x="52" y="105"/>
                  <a:pt x="51" y="104"/>
                </a:cubicBezTo>
                <a:cubicBezTo>
                  <a:pt x="50" y="103"/>
                  <a:pt x="50" y="102"/>
                  <a:pt x="49" y="102"/>
                </a:cubicBezTo>
                <a:cubicBezTo>
                  <a:pt x="48" y="102"/>
                  <a:pt x="48" y="102"/>
                  <a:pt x="47" y="103"/>
                </a:cubicBezTo>
                <a:cubicBezTo>
                  <a:pt x="47" y="103"/>
                  <a:pt x="46" y="104"/>
                  <a:pt x="45" y="104"/>
                </a:cubicBezTo>
                <a:cubicBezTo>
                  <a:pt x="44" y="104"/>
                  <a:pt x="44" y="103"/>
                  <a:pt x="44" y="103"/>
                </a:cubicBezTo>
                <a:cubicBezTo>
                  <a:pt x="44" y="102"/>
                  <a:pt x="44" y="102"/>
                  <a:pt x="45" y="102"/>
                </a:cubicBezTo>
                <a:cubicBezTo>
                  <a:pt x="45" y="101"/>
                  <a:pt x="46" y="101"/>
                  <a:pt x="47" y="101"/>
                </a:cubicBezTo>
                <a:cubicBezTo>
                  <a:pt x="48" y="101"/>
                  <a:pt x="48" y="101"/>
                  <a:pt x="49" y="101"/>
                </a:cubicBezTo>
                <a:cubicBezTo>
                  <a:pt x="50" y="101"/>
                  <a:pt x="50" y="101"/>
                  <a:pt x="50" y="100"/>
                </a:cubicBezTo>
                <a:cubicBezTo>
                  <a:pt x="50" y="99"/>
                  <a:pt x="50" y="98"/>
                  <a:pt x="49" y="99"/>
                </a:cubicBezTo>
                <a:cubicBezTo>
                  <a:pt x="48" y="99"/>
                  <a:pt x="47" y="98"/>
                  <a:pt x="47" y="98"/>
                </a:cubicBezTo>
                <a:cubicBezTo>
                  <a:pt x="47" y="97"/>
                  <a:pt x="47" y="97"/>
                  <a:pt x="47" y="97"/>
                </a:cubicBezTo>
                <a:cubicBezTo>
                  <a:pt x="47" y="97"/>
                  <a:pt x="47" y="97"/>
                  <a:pt x="47" y="97"/>
                </a:cubicBezTo>
                <a:cubicBezTo>
                  <a:pt x="47" y="96"/>
                  <a:pt x="47" y="96"/>
                  <a:pt x="46" y="95"/>
                </a:cubicBezTo>
                <a:cubicBezTo>
                  <a:pt x="45" y="95"/>
                  <a:pt x="45" y="94"/>
                  <a:pt x="45" y="93"/>
                </a:cubicBezTo>
                <a:cubicBezTo>
                  <a:pt x="45" y="93"/>
                  <a:pt x="45" y="92"/>
                  <a:pt x="46" y="92"/>
                </a:cubicBezTo>
                <a:cubicBezTo>
                  <a:pt x="46" y="91"/>
                  <a:pt x="46" y="91"/>
                  <a:pt x="46" y="89"/>
                </a:cubicBezTo>
                <a:cubicBezTo>
                  <a:pt x="46" y="89"/>
                  <a:pt x="45" y="89"/>
                  <a:pt x="45" y="89"/>
                </a:cubicBezTo>
                <a:cubicBezTo>
                  <a:pt x="44" y="89"/>
                  <a:pt x="43" y="89"/>
                  <a:pt x="42" y="89"/>
                </a:cubicBezTo>
                <a:cubicBezTo>
                  <a:pt x="42" y="89"/>
                  <a:pt x="42" y="89"/>
                  <a:pt x="42" y="89"/>
                </a:cubicBezTo>
                <a:cubicBezTo>
                  <a:pt x="41" y="89"/>
                  <a:pt x="41" y="89"/>
                  <a:pt x="41" y="89"/>
                </a:cubicBezTo>
                <a:cubicBezTo>
                  <a:pt x="41" y="89"/>
                  <a:pt x="40" y="89"/>
                  <a:pt x="40" y="88"/>
                </a:cubicBezTo>
                <a:cubicBezTo>
                  <a:pt x="39" y="88"/>
                  <a:pt x="39" y="88"/>
                  <a:pt x="39" y="87"/>
                </a:cubicBezTo>
                <a:cubicBezTo>
                  <a:pt x="39" y="87"/>
                  <a:pt x="39" y="87"/>
                  <a:pt x="39" y="87"/>
                </a:cubicBezTo>
                <a:cubicBezTo>
                  <a:pt x="40" y="87"/>
                  <a:pt x="41" y="87"/>
                  <a:pt x="41" y="87"/>
                </a:cubicBezTo>
                <a:cubicBezTo>
                  <a:pt x="42" y="87"/>
                  <a:pt x="42" y="87"/>
                  <a:pt x="43" y="88"/>
                </a:cubicBezTo>
                <a:cubicBezTo>
                  <a:pt x="47" y="89"/>
                  <a:pt x="47" y="89"/>
                  <a:pt x="47" y="89"/>
                </a:cubicBezTo>
                <a:cubicBezTo>
                  <a:pt x="49" y="88"/>
                  <a:pt x="49" y="88"/>
                  <a:pt x="50" y="88"/>
                </a:cubicBezTo>
                <a:cubicBezTo>
                  <a:pt x="50" y="88"/>
                  <a:pt x="50" y="88"/>
                  <a:pt x="50" y="87"/>
                </a:cubicBezTo>
                <a:cubicBezTo>
                  <a:pt x="50" y="87"/>
                  <a:pt x="50" y="86"/>
                  <a:pt x="49" y="86"/>
                </a:cubicBezTo>
                <a:cubicBezTo>
                  <a:pt x="48" y="86"/>
                  <a:pt x="48" y="85"/>
                  <a:pt x="47" y="85"/>
                </a:cubicBezTo>
                <a:cubicBezTo>
                  <a:pt x="44" y="85"/>
                  <a:pt x="44" y="85"/>
                  <a:pt x="44" y="85"/>
                </a:cubicBezTo>
                <a:cubicBezTo>
                  <a:pt x="44" y="84"/>
                  <a:pt x="43" y="84"/>
                  <a:pt x="43" y="84"/>
                </a:cubicBezTo>
                <a:cubicBezTo>
                  <a:pt x="43" y="84"/>
                  <a:pt x="43" y="83"/>
                  <a:pt x="44" y="83"/>
                </a:cubicBezTo>
                <a:cubicBezTo>
                  <a:pt x="44" y="83"/>
                  <a:pt x="45" y="84"/>
                  <a:pt x="45" y="84"/>
                </a:cubicBezTo>
                <a:cubicBezTo>
                  <a:pt x="45" y="84"/>
                  <a:pt x="46" y="84"/>
                  <a:pt x="46" y="84"/>
                </a:cubicBezTo>
                <a:cubicBezTo>
                  <a:pt x="46" y="84"/>
                  <a:pt x="47" y="84"/>
                  <a:pt x="47" y="84"/>
                </a:cubicBezTo>
                <a:cubicBezTo>
                  <a:pt x="48" y="84"/>
                  <a:pt x="48" y="83"/>
                  <a:pt x="48" y="83"/>
                </a:cubicBezTo>
                <a:cubicBezTo>
                  <a:pt x="49" y="83"/>
                  <a:pt x="49" y="83"/>
                  <a:pt x="49" y="84"/>
                </a:cubicBezTo>
                <a:cubicBezTo>
                  <a:pt x="50" y="84"/>
                  <a:pt x="50" y="84"/>
                  <a:pt x="50" y="84"/>
                </a:cubicBezTo>
                <a:cubicBezTo>
                  <a:pt x="51" y="84"/>
                  <a:pt x="51" y="83"/>
                  <a:pt x="51" y="83"/>
                </a:cubicBezTo>
                <a:cubicBezTo>
                  <a:pt x="51" y="82"/>
                  <a:pt x="51" y="82"/>
                  <a:pt x="51" y="82"/>
                </a:cubicBezTo>
                <a:cubicBezTo>
                  <a:pt x="51" y="81"/>
                  <a:pt x="50" y="81"/>
                  <a:pt x="50" y="80"/>
                </a:cubicBezTo>
                <a:cubicBezTo>
                  <a:pt x="49" y="80"/>
                  <a:pt x="49" y="80"/>
                  <a:pt x="49" y="79"/>
                </a:cubicBezTo>
                <a:cubicBezTo>
                  <a:pt x="49" y="79"/>
                  <a:pt x="49" y="78"/>
                  <a:pt x="49" y="78"/>
                </a:cubicBezTo>
                <a:cubicBezTo>
                  <a:pt x="48" y="78"/>
                  <a:pt x="48" y="77"/>
                  <a:pt x="47" y="76"/>
                </a:cubicBezTo>
                <a:cubicBezTo>
                  <a:pt x="48" y="77"/>
                  <a:pt x="49" y="78"/>
                  <a:pt x="50" y="78"/>
                </a:cubicBezTo>
                <a:cubicBezTo>
                  <a:pt x="53" y="79"/>
                  <a:pt x="53" y="79"/>
                  <a:pt x="53" y="79"/>
                </a:cubicBezTo>
                <a:cubicBezTo>
                  <a:pt x="54" y="79"/>
                  <a:pt x="55" y="78"/>
                  <a:pt x="56" y="77"/>
                </a:cubicBezTo>
                <a:cubicBezTo>
                  <a:pt x="57" y="76"/>
                  <a:pt x="57" y="74"/>
                  <a:pt x="57" y="73"/>
                </a:cubicBezTo>
                <a:cubicBezTo>
                  <a:pt x="57" y="73"/>
                  <a:pt x="57" y="73"/>
                  <a:pt x="57" y="72"/>
                </a:cubicBezTo>
                <a:cubicBezTo>
                  <a:pt x="56" y="72"/>
                  <a:pt x="56" y="72"/>
                  <a:pt x="56" y="71"/>
                </a:cubicBezTo>
                <a:cubicBezTo>
                  <a:pt x="56" y="71"/>
                  <a:pt x="56" y="70"/>
                  <a:pt x="57" y="70"/>
                </a:cubicBezTo>
                <a:cubicBezTo>
                  <a:pt x="57" y="70"/>
                  <a:pt x="58" y="70"/>
                  <a:pt x="58" y="69"/>
                </a:cubicBezTo>
                <a:cubicBezTo>
                  <a:pt x="58" y="68"/>
                  <a:pt x="57" y="68"/>
                  <a:pt x="57" y="68"/>
                </a:cubicBezTo>
                <a:cubicBezTo>
                  <a:pt x="54" y="65"/>
                  <a:pt x="54" y="65"/>
                  <a:pt x="54" y="65"/>
                </a:cubicBezTo>
                <a:cubicBezTo>
                  <a:pt x="53" y="65"/>
                  <a:pt x="52" y="66"/>
                  <a:pt x="51" y="66"/>
                </a:cubicBezTo>
                <a:cubicBezTo>
                  <a:pt x="51" y="66"/>
                  <a:pt x="50" y="67"/>
                  <a:pt x="50" y="67"/>
                </a:cubicBezTo>
                <a:cubicBezTo>
                  <a:pt x="49" y="67"/>
                  <a:pt x="49" y="66"/>
                  <a:pt x="49" y="66"/>
                </a:cubicBezTo>
                <a:cubicBezTo>
                  <a:pt x="49" y="66"/>
                  <a:pt x="49" y="66"/>
                  <a:pt x="50" y="65"/>
                </a:cubicBezTo>
                <a:cubicBezTo>
                  <a:pt x="50" y="65"/>
                  <a:pt x="50" y="64"/>
                  <a:pt x="50" y="64"/>
                </a:cubicBezTo>
                <a:cubicBezTo>
                  <a:pt x="50" y="64"/>
                  <a:pt x="50" y="64"/>
                  <a:pt x="50" y="64"/>
                </a:cubicBezTo>
                <a:cubicBezTo>
                  <a:pt x="50" y="64"/>
                  <a:pt x="51" y="64"/>
                  <a:pt x="51" y="64"/>
                </a:cubicBezTo>
                <a:cubicBezTo>
                  <a:pt x="51" y="64"/>
                  <a:pt x="51" y="64"/>
                  <a:pt x="51" y="64"/>
                </a:cubicBezTo>
                <a:cubicBezTo>
                  <a:pt x="53" y="64"/>
                  <a:pt x="53" y="63"/>
                  <a:pt x="53" y="61"/>
                </a:cubicBezTo>
                <a:cubicBezTo>
                  <a:pt x="53" y="61"/>
                  <a:pt x="53" y="61"/>
                  <a:pt x="53" y="61"/>
                </a:cubicBezTo>
                <a:cubicBezTo>
                  <a:pt x="53" y="60"/>
                  <a:pt x="53" y="60"/>
                  <a:pt x="53" y="60"/>
                </a:cubicBezTo>
                <a:cubicBezTo>
                  <a:pt x="53" y="59"/>
                  <a:pt x="53" y="59"/>
                  <a:pt x="53" y="59"/>
                </a:cubicBezTo>
                <a:cubicBezTo>
                  <a:pt x="53" y="59"/>
                  <a:pt x="53" y="58"/>
                  <a:pt x="53" y="58"/>
                </a:cubicBezTo>
                <a:cubicBezTo>
                  <a:pt x="53" y="57"/>
                  <a:pt x="53" y="57"/>
                  <a:pt x="53" y="57"/>
                </a:cubicBezTo>
                <a:cubicBezTo>
                  <a:pt x="52" y="57"/>
                  <a:pt x="52" y="57"/>
                  <a:pt x="52" y="57"/>
                </a:cubicBezTo>
                <a:cubicBezTo>
                  <a:pt x="52" y="57"/>
                  <a:pt x="52" y="57"/>
                  <a:pt x="52" y="57"/>
                </a:cubicBezTo>
                <a:cubicBezTo>
                  <a:pt x="52" y="57"/>
                  <a:pt x="52" y="57"/>
                  <a:pt x="52" y="57"/>
                </a:cubicBezTo>
                <a:cubicBezTo>
                  <a:pt x="51" y="57"/>
                  <a:pt x="50" y="57"/>
                  <a:pt x="49" y="57"/>
                </a:cubicBezTo>
                <a:cubicBezTo>
                  <a:pt x="46" y="58"/>
                  <a:pt x="46" y="58"/>
                  <a:pt x="46" y="58"/>
                </a:cubicBezTo>
                <a:cubicBezTo>
                  <a:pt x="46" y="58"/>
                  <a:pt x="46" y="58"/>
                  <a:pt x="46" y="58"/>
                </a:cubicBezTo>
                <a:cubicBezTo>
                  <a:pt x="46" y="57"/>
                  <a:pt x="46" y="57"/>
                  <a:pt x="47" y="57"/>
                </a:cubicBezTo>
                <a:cubicBezTo>
                  <a:pt x="50" y="56"/>
                  <a:pt x="50" y="56"/>
                  <a:pt x="50" y="56"/>
                </a:cubicBezTo>
                <a:cubicBezTo>
                  <a:pt x="51" y="56"/>
                  <a:pt x="52" y="56"/>
                  <a:pt x="52" y="55"/>
                </a:cubicBezTo>
                <a:cubicBezTo>
                  <a:pt x="53" y="55"/>
                  <a:pt x="54" y="54"/>
                  <a:pt x="54" y="53"/>
                </a:cubicBezTo>
                <a:cubicBezTo>
                  <a:pt x="54" y="52"/>
                  <a:pt x="54" y="52"/>
                  <a:pt x="54" y="52"/>
                </a:cubicBezTo>
                <a:cubicBezTo>
                  <a:pt x="54" y="52"/>
                  <a:pt x="54" y="52"/>
                  <a:pt x="54" y="52"/>
                </a:cubicBezTo>
                <a:cubicBezTo>
                  <a:pt x="54" y="52"/>
                  <a:pt x="54" y="52"/>
                  <a:pt x="54" y="51"/>
                </a:cubicBezTo>
                <a:cubicBezTo>
                  <a:pt x="54" y="51"/>
                  <a:pt x="54" y="51"/>
                  <a:pt x="54" y="51"/>
                </a:cubicBezTo>
                <a:cubicBezTo>
                  <a:pt x="54" y="51"/>
                  <a:pt x="54" y="51"/>
                  <a:pt x="54" y="51"/>
                </a:cubicBezTo>
                <a:cubicBezTo>
                  <a:pt x="54" y="51"/>
                  <a:pt x="54" y="51"/>
                  <a:pt x="54" y="51"/>
                </a:cubicBezTo>
                <a:cubicBezTo>
                  <a:pt x="54" y="51"/>
                  <a:pt x="54" y="51"/>
                  <a:pt x="54" y="51"/>
                </a:cubicBezTo>
                <a:cubicBezTo>
                  <a:pt x="55" y="51"/>
                  <a:pt x="55" y="51"/>
                  <a:pt x="55" y="51"/>
                </a:cubicBezTo>
                <a:cubicBezTo>
                  <a:pt x="55" y="50"/>
                  <a:pt x="54" y="50"/>
                  <a:pt x="54" y="50"/>
                </a:cubicBezTo>
                <a:cubicBezTo>
                  <a:pt x="54" y="48"/>
                  <a:pt x="54" y="47"/>
                  <a:pt x="54" y="46"/>
                </a:cubicBezTo>
                <a:cubicBezTo>
                  <a:pt x="54" y="45"/>
                  <a:pt x="54" y="45"/>
                  <a:pt x="55" y="44"/>
                </a:cubicBezTo>
                <a:cubicBezTo>
                  <a:pt x="56" y="43"/>
                  <a:pt x="57" y="42"/>
                  <a:pt x="58" y="42"/>
                </a:cubicBezTo>
                <a:cubicBezTo>
                  <a:pt x="59" y="41"/>
                  <a:pt x="60" y="41"/>
                  <a:pt x="61" y="40"/>
                </a:cubicBezTo>
                <a:cubicBezTo>
                  <a:pt x="62" y="40"/>
                  <a:pt x="62" y="40"/>
                  <a:pt x="63" y="40"/>
                </a:cubicBezTo>
                <a:cubicBezTo>
                  <a:pt x="63" y="40"/>
                  <a:pt x="64" y="40"/>
                  <a:pt x="64" y="40"/>
                </a:cubicBezTo>
                <a:cubicBezTo>
                  <a:pt x="64" y="40"/>
                  <a:pt x="64" y="40"/>
                  <a:pt x="64" y="40"/>
                </a:cubicBezTo>
                <a:cubicBezTo>
                  <a:pt x="65" y="40"/>
                  <a:pt x="66" y="39"/>
                  <a:pt x="66" y="39"/>
                </a:cubicBezTo>
                <a:cubicBezTo>
                  <a:pt x="67" y="39"/>
                  <a:pt x="67" y="38"/>
                  <a:pt x="68" y="38"/>
                </a:cubicBezTo>
                <a:cubicBezTo>
                  <a:pt x="68" y="38"/>
                  <a:pt x="68" y="38"/>
                  <a:pt x="69" y="39"/>
                </a:cubicBezTo>
                <a:cubicBezTo>
                  <a:pt x="69" y="39"/>
                  <a:pt x="69" y="39"/>
                  <a:pt x="69" y="39"/>
                </a:cubicBezTo>
                <a:cubicBezTo>
                  <a:pt x="69" y="38"/>
                  <a:pt x="70" y="36"/>
                  <a:pt x="70" y="36"/>
                </a:cubicBezTo>
                <a:cubicBezTo>
                  <a:pt x="70" y="35"/>
                  <a:pt x="71" y="34"/>
                  <a:pt x="71" y="33"/>
                </a:cubicBezTo>
                <a:cubicBezTo>
                  <a:pt x="70" y="32"/>
                  <a:pt x="70" y="32"/>
                  <a:pt x="70" y="32"/>
                </a:cubicBezTo>
                <a:cubicBezTo>
                  <a:pt x="70" y="32"/>
                  <a:pt x="71" y="32"/>
                  <a:pt x="72" y="31"/>
                </a:cubicBezTo>
                <a:cubicBezTo>
                  <a:pt x="73" y="31"/>
                  <a:pt x="74" y="30"/>
                  <a:pt x="76" y="30"/>
                </a:cubicBezTo>
                <a:cubicBezTo>
                  <a:pt x="80" y="29"/>
                  <a:pt x="80" y="29"/>
                  <a:pt x="80" y="29"/>
                </a:cubicBezTo>
                <a:cubicBezTo>
                  <a:pt x="81" y="28"/>
                  <a:pt x="82" y="28"/>
                  <a:pt x="83" y="28"/>
                </a:cubicBezTo>
                <a:cubicBezTo>
                  <a:pt x="87" y="28"/>
                  <a:pt x="87" y="28"/>
                  <a:pt x="87" y="28"/>
                </a:cubicBezTo>
                <a:cubicBezTo>
                  <a:pt x="88" y="28"/>
                  <a:pt x="89" y="28"/>
                  <a:pt x="89" y="29"/>
                </a:cubicBezTo>
                <a:cubicBezTo>
                  <a:pt x="89" y="29"/>
                  <a:pt x="89" y="30"/>
                  <a:pt x="89" y="30"/>
                </a:cubicBezTo>
                <a:cubicBezTo>
                  <a:pt x="89" y="30"/>
                  <a:pt x="89" y="31"/>
                  <a:pt x="89" y="31"/>
                </a:cubicBezTo>
                <a:cubicBezTo>
                  <a:pt x="89" y="31"/>
                  <a:pt x="89" y="32"/>
                  <a:pt x="89" y="32"/>
                </a:cubicBezTo>
                <a:cubicBezTo>
                  <a:pt x="90" y="32"/>
                  <a:pt x="90" y="32"/>
                  <a:pt x="90" y="32"/>
                </a:cubicBezTo>
                <a:cubicBezTo>
                  <a:pt x="90" y="32"/>
                  <a:pt x="90" y="33"/>
                  <a:pt x="90" y="33"/>
                </a:cubicBezTo>
                <a:cubicBezTo>
                  <a:pt x="90" y="33"/>
                  <a:pt x="90" y="33"/>
                  <a:pt x="90" y="33"/>
                </a:cubicBezTo>
                <a:cubicBezTo>
                  <a:pt x="90" y="34"/>
                  <a:pt x="91" y="34"/>
                  <a:pt x="91" y="34"/>
                </a:cubicBezTo>
                <a:cubicBezTo>
                  <a:pt x="91" y="35"/>
                  <a:pt x="91" y="35"/>
                  <a:pt x="91" y="36"/>
                </a:cubicBezTo>
                <a:cubicBezTo>
                  <a:pt x="91" y="36"/>
                  <a:pt x="91" y="36"/>
                  <a:pt x="91" y="36"/>
                </a:cubicBezTo>
                <a:cubicBezTo>
                  <a:pt x="91" y="36"/>
                  <a:pt x="91" y="36"/>
                  <a:pt x="92" y="36"/>
                </a:cubicBezTo>
                <a:cubicBezTo>
                  <a:pt x="92" y="36"/>
                  <a:pt x="92" y="36"/>
                  <a:pt x="92" y="36"/>
                </a:cubicBezTo>
                <a:cubicBezTo>
                  <a:pt x="92" y="36"/>
                  <a:pt x="92" y="36"/>
                  <a:pt x="92" y="37"/>
                </a:cubicBezTo>
                <a:cubicBezTo>
                  <a:pt x="92" y="37"/>
                  <a:pt x="92" y="38"/>
                  <a:pt x="91" y="38"/>
                </a:cubicBezTo>
                <a:cubicBezTo>
                  <a:pt x="90" y="38"/>
                  <a:pt x="90" y="39"/>
                  <a:pt x="90" y="40"/>
                </a:cubicBezTo>
                <a:cubicBezTo>
                  <a:pt x="90" y="40"/>
                  <a:pt x="90" y="41"/>
                  <a:pt x="90" y="41"/>
                </a:cubicBezTo>
                <a:cubicBezTo>
                  <a:pt x="90" y="41"/>
                  <a:pt x="90" y="41"/>
                  <a:pt x="90" y="41"/>
                </a:cubicBezTo>
                <a:cubicBezTo>
                  <a:pt x="90" y="42"/>
                  <a:pt x="89" y="42"/>
                  <a:pt x="88" y="43"/>
                </a:cubicBezTo>
                <a:cubicBezTo>
                  <a:pt x="86" y="43"/>
                  <a:pt x="85" y="44"/>
                  <a:pt x="84" y="44"/>
                </a:cubicBezTo>
                <a:cubicBezTo>
                  <a:pt x="84" y="48"/>
                  <a:pt x="84" y="48"/>
                  <a:pt x="84" y="48"/>
                </a:cubicBezTo>
                <a:cubicBezTo>
                  <a:pt x="85" y="47"/>
                  <a:pt x="85" y="47"/>
                  <a:pt x="85" y="47"/>
                </a:cubicBezTo>
                <a:cubicBezTo>
                  <a:pt x="85" y="46"/>
                  <a:pt x="86" y="46"/>
                  <a:pt x="86" y="46"/>
                </a:cubicBezTo>
                <a:cubicBezTo>
                  <a:pt x="87" y="46"/>
                  <a:pt x="87" y="46"/>
                  <a:pt x="87" y="46"/>
                </a:cubicBezTo>
                <a:cubicBezTo>
                  <a:pt x="87" y="47"/>
                  <a:pt x="86" y="48"/>
                  <a:pt x="85" y="48"/>
                </a:cubicBezTo>
                <a:cubicBezTo>
                  <a:pt x="85" y="49"/>
                  <a:pt x="86" y="50"/>
                  <a:pt x="86" y="52"/>
                </a:cubicBezTo>
                <a:cubicBezTo>
                  <a:pt x="87" y="53"/>
                  <a:pt x="87" y="54"/>
                  <a:pt x="87" y="55"/>
                </a:cubicBezTo>
                <a:cubicBezTo>
                  <a:pt x="87" y="56"/>
                  <a:pt x="87" y="56"/>
                  <a:pt x="86" y="57"/>
                </a:cubicBezTo>
                <a:cubicBezTo>
                  <a:pt x="86" y="57"/>
                  <a:pt x="85" y="57"/>
                  <a:pt x="85" y="58"/>
                </a:cubicBezTo>
                <a:cubicBezTo>
                  <a:pt x="85" y="59"/>
                  <a:pt x="86" y="59"/>
                  <a:pt x="87" y="60"/>
                </a:cubicBezTo>
                <a:cubicBezTo>
                  <a:pt x="87" y="61"/>
                  <a:pt x="88" y="62"/>
                  <a:pt x="89" y="62"/>
                </a:cubicBezTo>
                <a:cubicBezTo>
                  <a:pt x="90" y="62"/>
                  <a:pt x="90" y="61"/>
                  <a:pt x="91" y="61"/>
                </a:cubicBezTo>
                <a:cubicBezTo>
                  <a:pt x="91" y="61"/>
                  <a:pt x="91" y="60"/>
                  <a:pt x="91" y="59"/>
                </a:cubicBezTo>
                <a:cubicBezTo>
                  <a:pt x="91" y="59"/>
                  <a:pt x="91" y="58"/>
                  <a:pt x="91" y="58"/>
                </a:cubicBezTo>
                <a:cubicBezTo>
                  <a:pt x="91" y="57"/>
                  <a:pt x="92" y="57"/>
                  <a:pt x="92" y="57"/>
                </a:cubicBezTo>
                <a:cubicBezTo>
                  <a:pt x="92" y="57"/>
                  <a:pt x="92" y="57"/>
                  <a:pt x="92" y="57"/>
                </a:cubicBezTo>
                <a:cubicBezTo>
                  <a:pt x="92" y="58"/>
                  <a:pt x="92" y="59"/>
                  <a:pt x="92" y="59"/>
                </a:cubicBezTo>
                <a:cubicBezTo>
                  <a:pt x="92" y="60"/>
                  <a:pt x="92" y="61"/>
                  <a:pt x="92" y="61"/>
                </a:cubicBezTo>
                <a:cubicBezTo>
                  <a:pt x="92" y="61"/>
                  <a:pt x="93" y="61"/>
                  <a:pt x="93" y="61"/>
                </a:cubicBezTo>
                <a:cubicBezTo>
                  <a:pt x="94" y="60"/>
                  <a:pt x="94" y="60"/>
                  <a:pt x="94" y="60"/>
                </a:cubicBezTo>
                <a:cubicBezTo>
                  <a:pt x="95" y="60"/>
                  <a:pt x="95" y="60"/>
                  <a:pt x="95" y="61"/>
                </a:cubicBezTo>
                <a:cubicBezTo>
                  <a:pt x="96" y="61"/>
                  <a:pt x="96" y="61"/>
                  <a:pt x="96" y="62"/>
                </a:cubicBezTo>
                <a:cubicBezTo>
                  <a:pt x="97" y="62"/>
                  <a:pt x="97" y="63"/>
                  <a:pt x="98" y="63"/>
                </a:cubicBezTo>
                <a:cubicBezTo>
                  <a:pt x="99" y="64"/>
                  <a:pt x="100" y="64"/>
                  <a:pt x="102" y="64"/>
                </a:cubicBezTo>
                <a:cubicBezTo>
                  <a:pt x="103" y="64"/>
                  <a:pt x="103" y="66"/>
                  <a:pt x="104" y="67"/>
                </a:cubicBezTo>
                <a:cubicBezTo>
                  <a:pt x="105" y="69"/>
                  <a:pt x="106" y="70"/>
                  <a:pt x="107" y="70"/>
                </a:cubicBezTo>
                <a:cubicBezTo>
                  <a:pt x="108" y="70"/>
                  <a:pt x="108" y="69"/>
                  <a:pt x="108" y="69"/>
                </a:cubicBezTo>
                <a:cubicBezTo>
                  <a:pt x="109" y="69"/>
                  <a:pt x="109" y="69"/>
                  <a:pt x="110" y="69"/>
                </a:cubicBezTo>
                <a:cubicBezTo>
                  <a:pt x="110" y="69"/>
                  <a:pt x="110" y="69"/>
                  <a:pt x="110" y="70"/>
                </a:cubicBezTo>
                <a:cubicBezTo>
                  <a:pt x="110" y="72"/>
                  <a:pt x="110" y="72"/>
                  <a:pt x="110" y="72"/>
                </a:cubicBezTo>
                <a:cubicBezTo>
                  <a:pt x="110" y="72"/>
                  <a:pt x="111" y="73"/>
                  <a:pt x="111" y="74"/>
                </a:cubicBezTo>
                <a:cubicBezTo>
                  <a:pt x="111" y="74"/>
                  <a:pt x="112" y="74"/>
                  <a:pt x="113" y="74"/>
                </a:cubicBezTo>
                <a:cubicBezTo>
                  <a:pt x="114" y="74"/>
                  <a:pt x="114" y="74"/>
                  <a:pt x="116" y="74"/>
                </a:cubicBezTo>
                <a:cubicBezTo>
                  <a:pt x="116" y="75"/>
                  <a:pt x="115" y="75"/>
                  <a:pt x="115" y="76"/>
                </a:cubicBezTo>
                <a:cubicBezTo>
                  <a:pt x="114" y="77"/>
                  <a:pt x="113" y="77"/>
                  <a:pt x="113" y="78"/>
                </a:cubicBezTo>
                <a:cubicBezTo>
                  <a:pt x="113" y="79"/>
                  <a:pt x="114" y="79"/>
                  <a:pt x="114" y="80"/>
                </a:cubicBezTo>
                <a:cubicBezTo>
                  <a:pt x="115" y="81"/>
                  <a:pt x="115" y="81"/>
                  <a:pt x="116" y="81"/>
                </a:cubicBezTo>
                <a:cubicBezTo>
                  <a:pt x="116" y="81"/>
                  <a:pt x="117" y="81"/>
                  <a:pt x="118" y="81"/>
                </a:cubicBezTo>
                <a:cubicBezTo>
                  <a:pt x="119" y="81"/>
                  <a:pt x="119" y="81"/>
                  <a:pt x="119" y="82"/>
                </a:cubicBezTo>
                <a:cubicBezTo>
                  <a:pt x="119" y="82"/>
                  <a:pt x="119" y="82"/>
                  <a:pt x="118" y="83"/>
                </a:cubicBezTo>
                <a:cubicBezTo>
                  <a:pt x="117" y="83"/>
                  <a:pt x="116" y="84"/>
                  <a:pt x="116" y="85"/>
                </a:cubicBezTo>
                <a:cubicBezTo>
                  <a:pt x="116" y="86"/>
                  <a:pt x="117" y="87"/>
                  <a:pt x="118" y="87"/>
                </a:cubicBezTo>
                <a:cubicBezTo>
                  <a:pt x="119" y="87"/>
                  <a:pt x="119" y="87"/>
                  <a:pt x="120" y="87"/>
                </a:cubicBezTo>
                <a:cubicBezTo>
                  <a:pt x="120" y="87"/>
                  <a:pt x="121" y="87"/>
                  <a:pt x="121" y="87"/>
                </a:cubicBezTo>
                <a:cubicBezTo>
                  <a:pt x="122" y="87"/>
                  <a:pt x="122" y="87"/>
                  <a:pt x="122" y="87"/>
                </a:cubicBezTo>
                <a:cubicBezTo>
                  <a:pt x="123" y="87"/>
                  <a:pt x="123" y="87"/>
                  <a:pt x="123" y="87"/>
                </a:cubicBezTo>
                <a:cubicBezTo>
                  <a:pt x="124" y="87"/>
                  <a:pt x="124" y="87"/>
                  <a:pt x="124" y="87"/>
                </a:cubicBezTo>
                <a:cubicBezTo>
                  <a:pt x="124" y="88"/>
                  <a:pt x="123" y="88"/>
                  <a:pt x="123" y="88"/>
                </a:cubicBezTo>
                <a:cubicBezTo>
                  <a:pt x="123" y="88"/>
                  <a:pt x="123" y="88"/>
                  <a:pt x="123" y="88"/>
                </a:cubicBezTo>
                <a:cubicBezTo>
                  <a:pt x="122" y="88"/>
                  <a:pt x="121" y="88"/>
                  <a:pt x="119" y="89"/>
                </a:cubicBezTo>
                <a:cubicBezTo>
                  <a:pt x="117" y="89"/>
                  <a:pt x="117" y="89"/>
                  <a:pt x="117" y="90"/>
                </a:cubicBezTo>
                <a:cubicBezTo>
                  <a:pt x="117" y="91"/>
                  <a:pt x="117" y="91"/>
                  <a:pt x="118" y="92"/>
                </a:cubicBezTo>
                <a:cubicBezTo>
                  <a:pt x="118" y="92"/>
                  <a:pt x="119" y="93"/>
                  <a:pt x="119" y="94"/>
                </a:cubicBezTo>
                <a:cubicBezTo>
                  <a:pt x="118" y="95"/>
                  <a:pt x="117" y="96"/>
                  <a:pt x="116" y="97"/>
                </a:cubicBezTo>
                <a:cubicBezTo>
                  <a:pt x="115" y="99"/>
                  <a:pt x="114" y="100"/>
                  <a:pt x="114" y="101"/>
                </a:cubicBezTo>
                <a:cubicBezTo>
                  <a:pt x="114" y="102"/>
                  <a:pt x="115" y="102"/>
                  <a:pt x="116" y="102"/>
                </a:cubicBezTo>
                <a:cubicBezTo>
                  <a:pt x="117" y="102"/>
                  <a:pt x="117" y="102"/>
                  <a:pt x="117" y="103"/>
                </a:cubicBezTo>
                <a:cubicBezTo>
                  <a:pt x="117" y="104"/>
                  <a:pt x="117" y="104"/>
                  <a:pt x="116" y="104"/>
                </a:cubicBezTo>
                <a:cubicBezTo>
                  <a:pt x="115" y="104"/>
                  <a:pt x="115" y="104"/>
                  <a:pt x="114" y="104"/>
                </a:cubicBezTo>
                <a:cubicBezTo>
                  <a:pt x="113" y="104"/>
                  <a:pt x="113" y="104"/>
                  <a:pt x="113" y="104"/>
                </a:cubicBezTo>
                <a:cubicBezTo>
                  <a:pt x="112" y="104"/>
                  <a:pt x="111" y="104"/>
                  <a:pt x="111" y="105"/>
                </a:cubicBezTo>
                <a:cubicBezTo>
                  <a:pt x="111" y="106"/>
                  <a:pt x="112" y="107"/>
                  <a:pt x="114" y="108"/>
                </a:cubicBezTo>
                <a:cubicBezTo>
                  <a:pt x="115" y="109"/>
                  <a:pt x="116" y="110"/>
                  <a:pt x="117" y="110"/>
                </a:cubicBezTo>
                <a:cubicBezTo>
                  <a:pt x="116" y="110"/>
                  <a:pt x="114" y="110"/>
                  <a:pt x="113" y="109"/>
                </a:cubicBezTo>
                <a:cubicBezTo>
                  <a:pt x="112" y="109"/>
                  <a:pt x="111" y="108"/>
                  <a:pt x="109" y="108"/>
                </a:cubicBezTo>
                <a:cubicBezTo>
                  <a:pt x="108" y="110"/>
                  <a:pt x="108" y="110"/>
                  <a:pt x="108" y="110"/>
                </a:cubicBezTo>
                <a:cubicBezTo>
                  <a:pt x="108" y="111"/>
                  <a:pt x="107" y="112"/>
                  <a:pt x="106" y="113"/>
                </a:cubicBezTo>
                <a:cubicBezTo>
                  <a:pt x="107" y="114"/>
                  <a:pt x="107" y="114"/>
                  <a:pt x="107" y="114"/>
                </a:cubicBezTo>
                <a:cubicBezTo>
                  <a:pt x="107" y="114"/>
                  <a:pt x="107" y="115"/>
                  <a:pt x="107" y="115"/>
                </a:cubicBezTo>
                <a:cubicBezTo>
                  <a:pt x="107" y="116"/>
                  <a:pt x="106" y="116"/>
                  <a:pt x="106" y="116"/>
                </a:cubicBezTo>
                <a:cubicBezTo>
                  <a:pt x="106" y="116"/>
                  <a:pt x="105" y="116"/>
                  <a:pt x="105" y="116"/>
                </a:cubicBezTo>
                <a:cubicBezTo>
                  <a:pt x="105" y="116"/>
                  <a:pt x="104" y="115"/>
                  <a:pt x="104" y="115"/>
                </a:cubicBezTo>
                <a:cubicBezTo>
                  <a:pt x="103" y="116"/>
                  <a:pt x="102" y="117"/>
                  <a:pt x="101" y="117"/>
                </a:cubicBezTo>
                <a:cubicBezTo>
                  <a:pt x="99" y="117"/>
                  <a:pt x="99" y="118"/>
                  <a:pt x="99" y="119"/>
                </a:cubicBezTo>
                <a:cubicBezTo>
                  <a:pt x="99" y="120"/>
                  <a:pt x="99" y="120"/>
                  <a:pt x="99" y="121"/>
                </a:cubicBezTo>
                <a:cubicBezTo>
                  <a:pt x="100" y="121"/>
                  <a:pt x="100" y="122"/>
                  <a:pt x="100" y="122"/>
                </a:cubicBezTo>
                <a:cubicBezTo>
                  <a:pt x="99" y="123"/>
                  <a:pt x="99" y="123"/>
                  <a:pt x="99" y="123"/>
                </a:cubicBezTo>
                <a:cubicBezTo>
                  <a:pt x="98" y="123"/>
                  <a:pt x="98" y="122"/>
                  <a:pt x="98" y="122"/>
                </a:cubicBezTo>
                <a:cubicBezTo>
                  <a:pt x="98" y="121"/>
                  <a:pt x="97" y="121"/>
                  <a:pt x="97" y="121"/>
                </a:cubicBezTo>
                <a:cubicBezTo>
                  <a:pt x="97" y="121"/>
                  <a:pt x="96" y="121"/>
                  <a:pt x="96" y="121"/>
                </a:cubicBezTo>
                <a:cubicBezTo>
                  <a:pt x="96" y="121"/>
                  <a:pt x="96" y="122"/>
                  <a:pt x="96" y="122"/>
                </a:cubicBezTo>
                <a:cubicBezTo>
                  <a:pt x="96" y="121"/>
                  <a:pt x="96" y="121"/>
                  <a:pt x="96" y="121"/>
                </a:cubicBezTo>
                <a:cubicBezTo>
                  <a:pt x="96" y="121"/>
                  <a:pt x="96" y="121"/>
                  <a:pt x="95" y="121"/>
                </a:cubicBezTo>
                <a:cubicBezTo>
                  <a:pt x="95" y="121"/>
                  <a:pt x="95" y="121"/>
                  <a:pt x="94" y="121"/>
                </a:cubicBezTo>
                <a:cubicBezTo>
                  <a:pt x="94" y="122"/>
                  <a:pt x="93" y="122"/>
                  <a:pt x="93" y="122"/>
                </a:cubicBezTo>
                <a:cubicBezTo>
                  <a:pt x="93" y="122"/>
                  <a:pt x="94" y="123"/>
                  <a:pt x="94" y="123"/>
                </a:cubicBezTo>
                <a:cubicBezTo>
                  <a:pt x="94" y="123"/>
                  <a:pt x="94" y="123"/>
                  <a:pt x="94" y="124"/>
                </a:cubicBezTo>
                <a:cubicBezTo>
                  <a:pt x="94" y="124"/>
                  <a:pt x="93" y="125"/>
                  <a:pt x="93" y="125"/>
                </a:cubicBezTo>
                <a:cubicBezTo>
                  <a:pt x="92" y="126"/>
                  <a:pt x="91" y="126"/>
                  <a:pt x="91" y="126"/>
                </a:cubicBezTo>
                <a:cubicBezTo>
                  <a:pt x="90" y="126"/>
                  <a:pt x="90" y="125"/>
                  <a:pt x="90" y="125"/>
                </a:cubicBezTo>
                <a:cubicBezTo>
                  <a:pt x="90" y="124"/>
                  <a:pt x="90" y="124"/>
                  <a:pt x="90" y="124"/>
                </a:cubicBezTo>
                <a:cubicBezTo>
                  <a:pt x="90" y="124"/>
                  <a:pt x="90" y="123"/>
                  <a:pt x="90" y="123"/>
                </a:cubicBezTo>
                <a:cubicBezTo>
                  <a:pt x="88" y="123"/>
                  <a:pt x="87" y="123"/>
                  <a:pt x="86" y="124"/>
                </a:cubicBezTo>
                <a:cubicBezTo>
                  <a:pt x="85" y="125"/>
                  <a:pt x="84" y="125"/>
                  <a:pt x="84" y="126"/>
                </a:cubicBezTo>
                <a:cubicBezTo>
                  <a:pt x="83" y="127"/>
                  <a:pt x="83" y="128"/>
                  <a:pt x="83" y="128"/>
                </a:cubicBezTo>
                <a:cubicBezTo>
                  <a:pt x="82" y="129"/>
                  <a:pt x="82" y="129"/>
                  <a:pt x="82" y="129"/>
                </a:cubicBezTo>
                <a:cubicBezTo>
                  <a:pt x="81" y="129"/>
                  <a:pt x="81" y="129"/>
                  <a:pt x="81" y="127"/>
                </a:cubicBezTo>
                <a:cubicBezTo>
                  <a:pt x="80" y="126"/>
                  <a:pt x="80" y="125"/>
                  <a:pt x="79" y="125"/>
                </a:cubicBezTo>
                <a:cubicBezTo>
                  <a:pt x="78" y="125"/>
                  <a:pt x="77" y="126"/>
                  <a:pt x="77" y="126"/>
                </a:cubicBezTo>
                <a:cubicBezTo>
                  <a:pt x="77" y="127"/>
                  <a:pt x="77" y="127"/>
                  <a:pt x="77" y="128"/>
                </a:cubicBezTo>
                <a:close/>
                <a:moveTo>
                  <a:pt x="137" y="147"/>
                </a:moveTo>
                <a:cubicBezTo>
                  <a:pt x="137" y="147"/>
                  <a:pt x="137" y="147"/>
                  <a:pt x="136" y="147"/>
                </a:cubicBezTo>
                <a:cubicBezTo>
                  <a:pt x="136" y="147"/>
                  <a:pt x="135" y="147"/>
                  <a:pt x="135" y="148"/>
                </a:cubicBezTo>
                <a:cubicBezTo>
                  <a:pt x="136" y="148"/>
                  <a:pt x="136" y="148"/>
                  <a:pt x="136" y="148"/>
                </a:cubicBezTo>
                <a:cubicBezTo>
                  <a:pt x="136" y="148"/>
                  <a:pt x="137" y="148"/>
                  <a:pt x="137" y="147"/>
                </a:cubicBezTo>
                <a:close/>
                <a:moveTo>
                  <a:pt x="146" y="143"/>
                </a:moveTo>
                <a:cubicBezTo>
                  <a:pt x="147" y="144"/>
                  <a:pt x="147" y="144"/>
                  <a:pt x="148" y="145"/>
                </a:cubicBezTo>
                <a:cubicBezTo>
                  <a:pt x="147" y="145"/>
                  <a:pt x="146" y="145"/>
                  <a:pt x="146" y="144"/>
                </a:cubicBezTo>
                <a:cubicBezTo>
                  <a:pt x="144" y="143"/>
                  <a:pt x="144" y="143"/>
                  <a:pt x="144" y="143"/>
                </a:cubicBezTo>
                <a:cubicBezTo>
                  <a:pt x="144" y="144"/>
                  <a:pt x="144" y="144"/>
                  <a:pt x="143" y="144"/>
                </a:cubicBezTo>
                <a:cubicBezTo>
                  <a:pt x="142" y="144"/>
                  <a:pt x="142" y="144"/>
                  <a:pt x="142" y="143"/>
                </a:cubicBezTo>
                <a:cubicBezTo>
                  <a:pt x="141" y="143"/>
                  <a:pt x="141" y="143"/>
                  <a:pt x="141" y="143"/>
                </a:cubicBezTo>
                <a:cubicBezTo>
                  <a:pt x="140" y="143"/>
                  <a:pt x="140" y="143"/>
                  <a:pt x="140" y="143"/>
                </a:cubicBezTo>
                <a:cubicBezTo>
                  <a:pt x="141" y="143"/>
                  <a:pt x="142" y="144"/>
                  <a:pt x="142" y="145"/>
                </a:cubicBezTo>
                <a:cubicBezTo>
                  <a:pt x="142" y="145"/>
                  <a:pt x="141" y="146"/>
                  <a:pt x="141" y="146"/>
                </a:cubicBezTo>
                <a:cubicBezTo>
                  <a:pt x="141" y="146"/>
                  <a:pt x="140" y="146"/>
                  <a:pt x="140" y="147"/>
                </a:cubicBezTo>
                <a:cubicBezTo>
                  <a:pt x="139" y="147"/>
                  <a:pt x="139" y="146"/>
                  <a:pt x="139" y="146"/>
                </a:cubicBezTo>
                <a:cubicBezTo>
                  <a:pt x="139" y="145"/>
                  <a:pt x="139" y="145"/>
                  <a:pt x="139" y="144"/>
                </a:cubicBezTo>
                <a:cubicBezTo>
                  <a:pt x="138" y="144"/>
                  <a:pt x="138" y="144"/>
                  <a:pt x="138" y="145"/>
                </a:cubicBezTo>
                <a:cubicBezTo>
                  <a:pt x="138" y="147"/>
                  <a:pt x="138" y="148"/>
                  <a:pt x="139" y="148"/>
                </a:cubicBezTo>
                <a:cubicBezTo>
                  <a:pt x="139" y="148"/>
                  <a:pt x="138" y="148"/>
                  <a:pt x="137" y="149"/>
                </a:cubicBezTo>
                <a:cubicBezTo>
                  <a:pt x="136" y="149"/>
                  <a:pt x="135" y="150"/>
                  <a:pt x="135" y="151"/>
                </a:cubicBezTo>
                <a:cubicBezTo>
                  <a:pt x="135" y="151"/>
                  <a:pt x="135" y="152"/>
                  <a:pt x="135" y="152"/>
                </a:cubicBezTo>
                <a:cubicBezTo>
                  <a:pt x="136" y="152"/>
                  <a:pt x="136" y="153"/>
                  <a:pt x="136" y="153"/>
                </a:cubicBezTo>
                <a:cubicBezTo>
                  <a:pt x="136" y="154"/>
                  <a:pt x="136" y="154"/>
                  <a:pt x="135" y="154"/>
                </a:cubicBezTo>
                <a:cubicBezTo>
                  <a:pt x="135" y="154"/>
                  <a:pt x="135" y="153"/>
                  <a:pt x="135" y="153"/>
                </a:cubicBezTo>
                <a:cubicBezTo>
                  <a:pt x="135" y="152"/>
                  <a:pt x="135" y="152"/>
                  <a:pt x="134" y="152"/>
                </a:cubicBezTo>
                <a:cubicBezTo>
                  <a:pt x="134" y="152"/>
                  <a:pt x="134" y="152"/>
                  <a:pt x="134" y="152"/>
                </a:cubicBezTo>
                <a:cubicBezTo>
                  <a:pt x="134" y="153"/>
                  <a:pt x="134" y="153"/>
                  <a:pt x="134" y="153"/>
                </a:cubicBezTo>
                <a:cubicBezTo>
                  <a:pt x="135" y="154"/>
                  <a:pt x="135" y="154"/>
                  <a:pt x="135" y="154"/>
                </a:cubicBezTo>
                <a:cubicBezTo>
                  <a:pt x="135" y="155"/>
                  <a:pt x="135" y="155"/>
                  <a:pt x="134" y="156"/>
                </a:cubicBezTo>
                <a:cubicBezTo>
                  <a:pt x="133" y="156"/>
                  <a:pt x="133" y="156"/>
                  <a:pt x="133" y="157"/>
                </a:cubicBezTo>
                <a:cubicBezTo>
                  <a:pt x="133" y="158"/>
                  <a:pt x="134" y="159"/>
                  <a:pt x="134" y="160"/>
                </a:cubicBezTo>
                <a:cubicBezTo>
                  <a:pt x="135" y="161"/>
                  <a:pt x="135" y="161"/>
                  <a:pt x="135" y="162"/>
                </a:cubicBezTo>
                <a:cubicBezTo>
                  <a:pt x="135" y="162"/>
                  <a:pt x="135" y="162"/>
                  <a:pt x="133" y="163"/>
                </a:cubicBezTo>
                <a:cubicBezTo>
                  <a:pt x="131" y="164"/>
                  <a:pt x="130" y="165"/>
                  <a:pt x="130" y="168"/>
                </a:cubicBezTo>
                <a:cubicBezTo>
                  <a:pt x="130" y="168"/>
                  <a:pt x="131" y="168"/>
                  <a:pt x="131" y="169"/>
                </a:cubicBezTo>
                <a:cubicBezTo>
                  <a:pt x="132" y="169"/>
                  <a:pt x="132" y="170"/>
                  <a:pt x="132" y="170"/>
                </a:cubicBezTo>
                <a:cubicBezTo>
                  <a:pt x="132" y="170"/>
                  <a:pt x="132" y="171"/>
                  <a:pt x="131" y="171"/>
                </a:cubicBezTo>
                <a:cubicBezTo>
                  <a:pt x="130" y="171"/>
                  <a:pt x="130" y="170"/>
                  <a:pt x="130" y="170"/>
                </a:cubicBezTo>
                <a:cubicBezTo>
                  <a:pt x="129" y="169"/>
                  <a:pt x="129" y="169"/>
                  <a:pt x="129" y="169"/>
                </a:cubicBezTo>
                <a:cubicBezTo>
                  <a:pt x="128" y="169"/>
                  <a:pt x="127" y="169"/>
                  <a:pt x="127" y="170"/>
                </a:cubicBezTo>
                <a:cubicBezTo>
                  <a:pt x="127" y="171"/>
                  <a:pt x="127" y="171"/>
                  <a:pt x="128" y="171"/>
                </a:cubicBezTo>
                <a:cubicBezTo>
                  <a:pt x="128" y="172"/>
                  <a:pt x="128" y="172"/>
                  <a:pt x="128" y="173"/>
                </a:cubicBezTo>
                <a:cubicBezTo>
                  <a:pt x="128" y="173"/>
                  <a:pt x="128" y="173"/>
                  <a:pt x="127" y="173"/>
                </a:cubicBezTo>
                <a:cubicBezTo>
                  <a:pt x="127" y="173"/>
                  <a:pt x="126" y="173"/>
                  <a:pt x="126" y="173"/>
                </a:cubicBezTo>
                <a:cubicBezTo>
                  <a:pt x="126" y="173"/>
                  <a:pt x="126" y="173"/>
                  <a:pt x="125" y="173"/>
                </a:cubicBezTo>
                <a:cubicBezTo>
                  <a:pt x="125" y="173"/>
                  <a:pt x="125" y="173"/>
                  <a:pt x="124" y="173"/>
                </a:cubicBezTo>
                <a:cubicBezTo>
                  <a:pt x="123" y="174"/>
                  <a:pt x="123" y="174"/>
                  <a:pt x="123" y="174"/>
                </a:cubicBezTo>
                <a:cubicBezTo>
                  <a:pt x="123" y="175"/>
                  <a:pt x="123" y="175"/>
                  <a:pt x="124" y="176"/>
                </a:cubicBezTo>
                <a:cubicBezTo>
                  <a:pt x="124" y="177"/>
                  <a:pt x="125" y="177"/>
                  <a:pt x="125" y="178"/>
                </a:cubicBezTo>
                <a:cubicBezTo>
                  <a:pt x="124" y="178"/>
                  <a:pt x="123" y="178"/>
                  <a:pt x="122" y="177"/>
                </a:cubicBezTo>
                <a:cubicBezTo>
                  <a:pt x="122" y="177"/>
                  <a:pt x="121" y="176"/>
                  <a:pt x="121" y="176"/>
                </a:cubicBezTo>
                <a:cubicBezTo>
                  <a:pt x="120" y="176"/>
                  <a:pt x="119" y="177"/>
                  <a:pt x="118" y="178"/>
                </a:cubicBezTo>
                <a:cubicBezTo>
                  <a:pt x="117" y="180"/>
                  <a:pt x="117" y="180"/>
                  <a:pt x="117" y="180"/>
                </a:cubicBezTo>
                <a:cubicBezTo>
                  <a:pt x="116" y="180"/>
                  <a:pt x="116" y="180"/>
                  <a:pt x="115" y="179"/>
                </a:cubicBezTo>
                <a:cubicBezTo>
                  <a:pt x="115" y="179"/>
                  <a:pt x="114" y="178"/>
                  <a:pt x="114" y="178"/>
                </a:cubicBezTo>
                <a:cubicBezTo>
                  <a:pt x="113" y="178"/>
                  <a:pt x="112" y="178"/>
                  <a:pt x="112" y="179"/>
                </a:cubicBezTo>
                <a:cubicBezTo>
                  <a:pt x="112" y="179"/>
                  <a:pt x="112" y="180"/>
                  <a:pt x="112" y="181"/>
                </a:cubicBezTo>
                <a:cubicBezTo>
                  <a:pt x="112" y="181"/>
                  <a:pt x="112" y="181"/>
                  <a:pt x="112" y="181"/>
                </a:cubicBezTo>
                <a:cubicBezTo>
                  <a:pt x="112" y="182"/>
                  <a:pt x="112" y="182"/>
                  <a:pt x="111" y="182"/>
                </a:cubicBezTo>
                <a:cubicBezTo>
                  <a:pt x="111" y="182"/>
                  <a:pt x="110" y="182"/>
                  <a:pt x="110" y="181"/>
                </a:cubicBezTo>
                <a:cubicBezTo>
                  <a:pt x="110" y="181"/>
                  <a:pt x="110" y="181"/>
                  <a:pt x="110" y="180"/>
                </a:cubicBezTo>
                <a:cubicBezTo>
                  <a:pt x="110" y="179"/>
                  <a:pt x="110" y="179"/>
                  <a:pt x="110" y="179"/>
                </a:cubicBezTo>
                <a:cubicBezTo>
                  <a:pt x="110" y="179"/>
                  <a:pt x="109" y="179"/>
                  <a:pt x="109" y="179"/>
                </a:cubicBezTo>
                <a:cubicBezTo>
                  <a:pt x="109" y="179"/>
                  <a:pt x="108" y="179"/>
                  <a:pt x="108" y="179"/>
                </a:cubicBezTo>
                <a:cubicBezTo>
                  <a:pt x="108" y="179"/>
                  <a:pt x="107" y="179"/>
                  <a:pt x="107" y="179"/>
                </a:cubicBezTo>
                <a:cubicBezTo>
                  <a:pt x="107" y="179"/>
                  <a:pt x="106" y="179"/>
                  <a:pt x="105" y="179"/>
                </a:cubicBezTo>
                <a:cubicBezTo>
                  <a:pt x="105" y="179"/>
                  <a:pt x="104" y="179"/>
                  <a:pt x="104" y="180"/>
                </a:cubicBezTo>
                <a:cubicBezTo>
                  <a:pt x="103" y="180"/>
                  <a:pt x="103" y="180"/>
                  <a:pt x="102" y="180"/>
                </a:cubicBezTo>
                <a:cubicBezTo>
                  <a:pt x="102" y="180"/>
                  <a:pt x="102" y="180"/>
                  <a:pt x="102" y="180"/>
                </a:cubicBezTo>
                <a:cubicBezTo>
                  <a:pt x="102" y="179"/>
                  <a:pt x="102" y="179"/>
                  <a:pt x="102" y="179"/>
                </a:cubicBezTo>
                <a:cubicBezTo>
                  <a:pt x="102" y="178"/>
                  <a:pt x="101" y="178"/>
                  <a:pt x="101" y="177"/>
                </a:cubicBezTo>
                <a:cubicBezTo>
                  <a:pt x="101" y="177"/>
                  <a:pt x="100" y="177"/>
                  <a:pt x="99" y="176"/>
                </a:cubicBezTo>
                <a:cubicBezTo>
                  <a:pt x="99" y="176"/>
                  <a:pt x="98" y="177"/>
                  <a:pt x="98" y="177"/>
                </a:cubicBezTo>
                <a:cubicBezTo>
                  <a:pt x="98" y="178"/>
                  <a:pt x="97" y="178"/>
                  <a:pt x="97" y="178"/>
                </a:cubicBezTo>
                <a:cubicBezTo>
                  <a:pt x="96" y="178"/>
                  <a:pt x="96" y="178"/>
                  <a:pt x="96" y="177"/>
                </a:cubicBezTo>
                <a:cubicBezTo>
                  <a:pt x="96" y="177"/>
                  <a:pt x="96" y="176"/>
                  <a:pt x="96" y="176"/>
                </a:cubicBezTo>
                <a:cubicBezTo>
                  <a:pt x="96" y="176"/>
                  <a:pt x="96" y="176"/>
                  <a:pt x="96" y="175"/>
                </a:cubicBezTo>
                <a:cubicBezTo>
                  <a:pt x="96" y="175"/>
                  <a:pt x="96" y="175"/>
                  <a:pt x="96" y="174"/>
                </a:cubicBezTo>
                <a:cubicBezTo>
                  <a:pt x="96" y="174"/>
                  <a:pt x="95" y="174"/>
                  <a:pt x="95" y="174"/>
                </a:cubicBezTo>
                <a:cubicBezTo>
                  <a:pt x="95" y="174"/>
                  <a:pt x="94" y="174"/>
                  <a:pt x="94" y="175"/>
                </a:cubicBezTo>
                <a:cubicBezTo>
                  <a:pt x="93" y="176"/>
                  <a:pt x="93" y="176"/>
                  <a:pt x="92" y="176"/>
                </a:cubicBezTo>
                <a:cubicBezTo>
                  <a:pt x="91" y="176"/>
                  <a:pt x="91" y="176"/>
                  <a:pt x="91" y="176"/>
                </a:cubicBezTo>
                <a:cubicBezTo>
                  <a:pt x="91" y="175"/>
                  <a:pt x="91" y="174"/>
                  <a:pt x="92" y="174"/>
                </a:cubicBezTo>
                <a:cubicBezTo>
                  <a:pt x="92" y="174"/>
                  <a:pt x="93" y="173"/>
                  <a:pt x="93" y="173"/>
                </a:cubicBezTo>
                <a:cubicBezTo>
                  <a:pt x="93" y="173"/>
                  <a:pt x="92" y="172"/>
                  <a:pt x="92" y="172"/>
                </a:cubicBezTo>
                <a:cubicBezTo>
                  <a:pt x="89" y="169"/>
                  <a:pt x="89" y="169"/>
                  <a:pt x="89" y="169"/>
                </a:cubicBezTo>
                <a:cubicBezTo>
                  <a:pt x="88" y="169"/>
                  <a:pt x="88" y="170"/>
                  <a:pt x="88" y="170"/>
                </a:cubicBezTo>
                <a:cubicBezTo>
                  <a:pt x="87" y="171"/>
                  <a:pt x="87" y="171"/>
                  <a:pt x="86" y="171"/>
                </a:cubicBezTo>
                <a:cubicBezTo>
                  <a:pt x="86" y="171"/>
                  <a:pt x="85" y="171"/>
                  <a:pt x="85" y="171"/>
                </a:cubicBezTo>
                <a:cubicBezTo>
                  <a:pt x="85" y="170"/>
                  <a:pt x="85" y="170"/>
                  <a:pt x="86" y="169"/>
                </a:cubicBezTo>
                <a:cubicBezTo>
                  <a:pt x="87" y="169"/>
                  <a:pt x="87" y="168"/>
                  <a:pt x="87" y="168"/>
                </a:cubicBezTo>
                <a:cubicBezTo>
                  <a:pt x="87" y="167"/>
                  <a:pt x="87" y="166"/>
                  <a:pt x="87" y="166"/>
                </a:cubicBezTo>
                <a:cubicBezTo>
                  <a:pt x="86" y="166"/>
                  <a:pt x="86" y="165"/>
                  <a:pt x="85" y="165"/>
                </a:cubicBezTo>
                <a:cubicBezTo>
                  <a:pt x="85" y="165"/>
                  <a:pt x="85" y="165"/>
                  <a:pt x="84" y="165"/>
                </a:cubicBezTo>
                <a:cubicBezTo>
                  <a:pt x="84" y="165"/>
                  <a:pt x="83" y="165"/>
                  <a:pt x="83" y="164"/>
                </a:cubicBezTo>
                <a:cubicBezTo>
                  <a:pt x="83" y="164"/>
                  <a:pt x="84" y="164"/>
                  <a:pt x="84" y="163"/>
                </a:cubicBezTo>
                <a:cubicBezTo>
                  <a:pt x="85" y="163"/>
                  <a:pt x="85" y="163"/>
                  <a:pt x="85" y="162"/>
                </a:cubicBezTo>
                <a:cubicBezTo>
                  <a:pt x="85" y="162"/>
                  <a:pt x="85" y="161"/>
                  <a:pt x="84" y="160"/>
                </a:cubicBezTo>
                <a:cubicBezTo>
                  <a:pt x="84" y="160"/>
                  <a:pt x="84" y="159"/>
                  <a:pt x="83" y="159"/>
                </a:cubicBezTo>
                <a:cubicBezTo>
                  <a:pt x="83" y="159"/>
                  <a:pt x="83" y="159"/>
                  <a:pt x="82" y="159"/>
                </a:cubicBezTo>
                <a:cubicBezTo>
                  <a:pt x="82" y="159"/>
                  <a:pt x="81" y="159"/>
                  <a:pt x="81" y="159"/>
                </a:cubicBezTo>
                <a:cubicBezTo>
                  <a:pt x="81" y="159"/>
                  <a:pt x="80" y="159"/>
                  <a:pt x="80" y="158"/>
                </a:cubicBezTo>
                <a:cubicBezTo>
                  <a:pt x="80" y="158"/>
                  <a:pt x="81" y="158"/>
                  <a:pt x="82" y="157"/>
                </a:cubicBezTo>
                <a:cubicBezTo>
                  <a:pt x="83" y="157"/>
                  <a:pt x="83" y="157"/>
                  <a:pt x="83" y="156"/>
                </a:cubicBezTo>
                <a:cubicBezTo>
                  <a:pt x="83" y="155"/>
                  <a:pt x="83" y="155"/>
                  <a:pt x="83" y="155"/>
                </a:cubicBezTo>
                <a:cubicBezTo>
                  <a:pt x="82" y="155"/>
                  <a:pt x="82" y="154"/>
                  <a:pt x="82" y="154"/>
                </a:cubicBezTo>
                <a:cubicBezTo>
                  <a:pt x="81" y="154"/>
                  <a:pt x="81" y="154"/>
                  <a:pt x="81" y="154"/>
                </a:cubicBezTo>
                <a:cubicBezTo>
                  <a:pt x="81" y="154"/>
                  <a:pt x="80" y="153"/>
                  <a:pt x="80" y="153"/>
                </a:cubicBezTo>
                <a:cubicBezTo>
                  <a:pt x="80" y="152"/>
                  <a:pt x="81" y="152"/>
                  <a:pt x="82" y="152"/>
                </a:cubicBezTo>
                <a:cubicBezTo>
                  <a:pt x="83" y="152"/>
                  <a:pt x="83" y="152"/>
                  <a:pt x="83" y="150"/>
                </a:cubicBezTo>
                <a:cubicBezTo>
                  <a:pt x="83" y="149"/>
                  <a:pt x="83" y="149"/>
                  <a:pt x="82" y="149"/>
                </a:cubicBezTo>
                <a:cubicBezTo>
                  <a:pt x="82" y="149"/>
                  <a:pt x="81" y="148"/>
                  <a:pt x="81" y="148"/>
                </a:cubicBezTo>
                <a:cubicBezTo>
                  <a:pt x="81" y="147"/>
                  <a:pt x="81" y="147"/>
                  <a:pt x="81" y="146"/>
                </a:cubicBezTo>
                <a:cubicBezTo>
                  <a:pt x="81" y="145"/>
                  <a:pt x="80" y="144"/>
                  <a:pt x="79" y="144"/>
                </a:cubicBezTo>
                <a:cubicBezTo>
                  <a:pt x="78" y="143"/>
                  <a:pt x="78" y="143"/>
                  <a:pt x="78" y="143"/>
                </a:cubicBezTo>
                <a:cubicBezTo>
                  <a:pt x="78" y="143"/>
                  <a:pt x="78" y="143"/>
                  <a:pt x="78" y="143"/>
                </a:cubicBezTo>
                <a:cubicBezTo>
                  <a:pt x="78" y="143"/>
                  <a:pt x="79" y="143"/>
                  <a:pt x="80" y="143"/>
                </a:cubicBezTo>
                <a:cubicBezTo>
                  <a:pt x="80" y="144"/>
                  <a:pt x="82" y="144"/>
                  <a:pt x="83" y="144"/>
                </a:cubicBezTo>
                <a:cubicBezTo>
                  <a:pt x="83" y="144"/>
                  <a:pt x="84" y="144"/>
                  <a:pt x="84" y="143"/>
                </a:cubicBezTo>
                <a:cubicBezTo>
                  <a:pt x="85" y="142"/>
                  <a:pt x="85" y="141"/>
                  <a:pt x="85" y="140"/>
                </a:cubicBezTo>
                <a:cubicBezTo>
                  <a:pt x="85" y="139"/>
                  <a:pt x="84" y="138"/>
                  <a:pt x="83" y="138"/>
                </a:cubicBezTo>
                <a:cubicBezTo>
                  <a:pt x="82" y="138"/>
                  <a:pt x="82" y="137"/>
                  <a:pt x="82" y="136"/>
                </a:cubicBezTo>
                <a:cubicBezTo>
                  <a:pt x="83" y="136"/>
                  <a:pt x="84" y="136"/>
                  <a:pt x="85" y="137"/>
                </a:cubicBezTo>
                <a:cubicBezTo>
                  <a:pt x="85" y="138"/>
                  <a:pt x="86" y="138"/>
                  <a:pt x="87" y="138"/>
                </a:cubicBezTo>
                <a:cubicBezTo>
                  <a:pt x="88" y="137"/>
                  <a:pt x="88" y="137"/>
                  <a:pt x="88" y="137"/>
                </a:cubicBezTo>
                <a:cubicBezTo>
                  <a:pt x="87" y="135"/>
                  <a:pt x="87" y="135"/>
                  <a:pt x="87" y="135"/>
                </a:cubicBezTo>
                <a:cubicBezTo>
                  <a:pt x="87" y="134"/>
                  <a:pt x="87" y="134"/>
                  <a:pt x="87" y="134"/>
                </a:cubicBezTo>
                <a:cubicBezTo>
                  <a:pt x="88" y="134"/>
                  <a:pt x="88" y="134"/>
                  <a:pt x="89" y="134"/>
                </a:cubicBezTo>
                <a:cubicBezTo>
                  <a:pt x="89" y="134"/>
                  <a:pt x="89" y="135"/>
                  <a:pt x="90" y="135"/>
                </a:cubicBezTo>
                <a:cubicBezTo>
                  <a:pt x="90" y="134"/>
                  <a:pt x="90" y="134"/>
                  <a:pt x="91" y="133"/>
                </a:cubicBezTo>
                <a:cubicBezTo>
                  <a:pt x="91" y="132"/>
                  <a:pt x="90" y="132"/>
                  <a:pt x="89" y="131"/>
                </a:cubicBezTo>
                <a:cubicBezTo>
                  <a:pt x="88" y="130"/>
                  <a:pt x="87" y="129"/>
                  <a:pt x="87" y="129"/>
                </a:cubicBezTo>
                <a:cubicBezTo>
                  <a:pt x="87" y="129"/>
                  <a:pt x="87" y="128"/>
                  <a:pt x="88" y="128"/>
                </a:cubicBezTo>
                <a:cubicBezTo>
                  <a:pt x="89" y="128"/>
                  <a:pt x="90" y="129"/>
                  <a:pt x="90" y="130"/>
                </a:cubicBezTo>
                <a:cubicBezTo>
                  <a:pt x="91" y="131"/>
                  <a:pt x="91" y="131"/>
                  <a:pt x="93" y="131"/>
                </a:cubicBezTo>
                <a:cubicBezTo>
                  <a:pt x="93" y="131"/>
                  <a:pt x="94" y="131"/>
                  <a:pt x="94" y="131"/>
                </a:cubicBezTo>
                <a:cubicBezTo>
                  <a:pt x="95" y="130"/>
                  <a:pt x="95" y="130"/>
                  <a:pt x="95" y="129"/>
                </a:cubicBezTo>
                <a:cubicBezTo>
                  <a:pt x="95" y="129"/>
                  <a:pt x="95" y="129"/>
                  <a:pt x="95" y="128"/>
                </a:cubicBezTo>
                <a:cubicBezTo>
                  <a:pt x="95" y="128"/>
                  <a:pt x="95" y="128"/>
                  <a:pt x="95" y="127"/>
                </a:cubicBezTo>
                <a:cubicBezTo>
                  <a:pt x="95" y="127"/>
                  <a:pt x="95" y="126"/>
                  <a:pt x="95" y="126"/>
                </a:cubicBezTo>
                <a:cubicBezTo>
                  <a:pt x="96" y="126"/>
                  <a:pt x="96" y="127"/>
                  <a:pt x="97" y="127"/>
                </a:cubicBezTo>
                <a:cubicBezTo>
                  <a:pt x="97" y="128"/>
                  <a:pt x="97" y="129"/>
                  <a:pt x="97" y="129"/>
                </a:cubicBezTo>
                <a:cubicBezTo>
                  <a:pt x="99" y="129"/>
                  <a:pt x="99" y="129"/>
                  <a:pt x="99" y="128"/>
                </a:cubicBezTo>
                <a:cubicBezTo>
                  <a:pt x="99" y="128"/>
                  <a:pt x="99" y="127"/>
                  <a:pt x="99" y="127"/>
                </a:cubicBezTo>
                <a:cubicBezTo>
                  <a:pt x="98" y="126"/>
                  <a:pt x="98" y="126"/>
                  <a:pt x="98" y="125"/>
                </a:cubicBezTo>
                <a:cubicBezTo>
                  <a:pt x="98" y="125"/>
                  <a:pt x="98" y="124"/>
                  <a:pt x="99" y="124"/>
                </a:cubicBezTo>
                <a:cubicBezTo>
                  <a:pt x="99" y="124"/>
                  <a:pt x="100" y="125"/>
                  <a:pt x="100" y="125"/>
                </a:cubicBezTo>
                <a:cubicBezTo>
                  <a:pt x="101" y="128"/>
                  <a:pt x="101" y="128"/>
                  <a:pt x="101" y="128"/>
                </a:cubicBezTo>
                <a:cubicBezTo>
                  <a:pt x="101" y="128"/>
                  <a:pt x="101" y="128"/>
                  <a:pt x="101" y="128"/>
                </a:cubicBezTo>
                <a:cubicBezTo>
                  <a:pt x="101" y="128"/>
                  <a:pt x="102" y="128"/>
                  <a:pt x="102" y="128"/>
                </a:cubicBezTo>
                <a:cubicBezTo>
                  <a:pt x="102" y="128"/>
                  <a:pt x="103" y="128"/>
                  <a:pt x="103" y="127"/>
                </a:cubicBezTo>
                <a:cubicBezTo>
                  <a:pt x="103" y="127"/>
                  <a:pt x="103" y="126"/>
                  <a:pt x="103" y="126"/>
                </a:cubicBezTo>
                <a:cubicBezTo>
                  <a:pt x="103" y="125"/>
                  <a:pt x="103" y="124"/>
                  <a:pt x="103" y="124"/>
                </a:cubicBezTo>
                <a:cubicBezTo>
                  <a:pt x="103" y="123"/>
                  <a:pt x="102" y="123"/>
                  <a:pt x="102" y="122"/>
                </a:cubicBezTo>
                <a:cubicBezTo>
                  <a:pt x="103" y="122"/>
                  <a:pt x="103" y="122"/>
                  <a:pt x="103" y="122"/>
                </a:cubicBezTo>
                <a:cubicBezTo>
                  <a:pt x="103" y="122"/>
                  <a:pt x="104" y="122"/>
                  <a:pt x="104" y="122"/>
                </a:cubicBezTo>
                <a:cubicBezTo>
                  <a:pt x="104" y="124"/>
                  <a:pt x="104" y="124"/>
                  <a:pt x="104" y="124"/>
                </a:cubicBezTo>
                <a:cubicBezTo>
                  <a:pt x="104" y="125"/>
                  <a:pt x="105" y="126"/>
                  <a:pt x="105" y="126"/>
                </a:cubicBezTo>
                <a:cubicBezTo>
                  <a:pt x="105" y="127"/>
                  <a:pt x="106" y="127"/>
                  <a:pt x="106" y="127"/>
                </a:cubicBezTo>
                <a:cubicBezTo>
                  <a:pt x="108" y="127"/>
                  <a:pt x="108" y="127"/>
                  <a:pt x="108" y="126"/>
                </a:cubicBezTo>
                <a:cubicBezTo>
                  <a:pt x="108" y="125"/>
                  <a:pt x="108" y="124"/>
                  <a:pt x="109" y="124"/>
                </a:cubicBezTo>
                <a:cubicBezTo>
                  <a:pt x="110" y="124"/>
                  <a:pt x="110" y="125"/>
                  <a:pt x="110" y="126"/>
                </a:cubicBezTo>
                <a:cubicBezTo>
                  <a:pt x="110" y="127"/>
                  <a:pt x="110" y="128"/>
                  <a:pt x="111" y="128"/>
                </a:cubicBezTo>
                <a:cubicBezTo>
                  <a:pt x="112" y="128"/>
                  <a:pt x="113" y="127"/>
                  <a:pt x="113" y="127"/>
                </a:cubicBezTo>
                <a:cubicBezTo>
                  <a:pt x="113" y="126"/>
                  <a:pt x="114" y="126"/>
                  <a:pt x="114" y="125"/>
                </a:cubicBezTo>
                <a:cubicBezTo>
                  <a:pt x="114" y="125"/>
                  <a:pt x="114" y="124"/>
                  <a:pt x="114" y="124"/>
                </a:cubicBezTo>
                <a:cubicBezTo>
                  <a:pt x="114" y="124"/>
                  <a:pt x="114" y="123"/>
                  <a:pt x="115" y="123"/>
                </a:cubicBezTo>
                <a:cubicBezTo>
                  <a:pt x="115" y="123"/>
                  <a:pt x="115" y="123"/>
                  <a:pt x="115" y="124"/>
                </a:cubicBezTo>
                <a:cubicBezTo>
                  <a:pt x="115" y="124"/>
                  <a:pt x="115" y="124"/>
                  <a:pt x="115" y="124"/>
                </a:cubicBezTo>
                <a:cubicBezTo>
                  <a:pt x="115" y="125"/>
                  <a:pt x="115" y="125"/>
                  <a:pt x="115" y="125"/>
                </a:cubicBezTo>
                <a:cubicBezTo>
                  <a:pt x="115" y="126"/>
                  <a:pt x="115" y="127"/>
                  <a:pt x="115" y="127"/>
                </a:cubicBezTo>
                <a:cubicBezTo>
                  <a:pt x="115" y="127"/>
                  <a:pt x="116" y="127"/>
                  <a:pt x="116" y="127"/>
                </a:cubicBezTo>
                <a:cubicBezTo>
                  <a:pt x="117" y="128"/>
                  <a:pt x="117" y="128"/>
                  <a:pt x="118" y="128"/>
                </a:cubicBezTo>
                <a:cubicBezTo>
                  <a:pt x="118" y="128"/>
                  <a:pt x="118" y="129"/>
                  <a:pt x="118" y="129"/>
                </a:cubicBezTo>
                <a:cubicBezTo>
                  <a:pt x="120" y="128"/>
                  <a:pt x="123" y="126"/>
                  <a:pt x="125" y="125"/>
                </a:cubicBezTo>
                <a:cubicBezTo>
                  <a:pt x="127" y="124"/>
                  <a:pt x="129" y="123"/>
                  <a:pt x="129" y="123"/>
                </a:cubicBezTo>
                <a:cubicBezTo>
                  <a:pt x="129" y="123"/>
                  <a:pt x="130" y="124"/>
                  <a:pt x="130" y="124"/>
                </a:cubicBezTo>
                <a:cubicBezTo>
                  <a:pt x="130" y="124"/>
                  <a:pt x="131" y="125"/>
                  <a:pt x="131" y="125"/>
                </a:cubicBezTo>
                <a:cubicBezTo>
                  <a:pt x="132" y="125"/>
                  <a:pt x="133" y="125"/>
                  <a:pt x="134" y="125"/>
                </a:cubicBezTo>
                <a:cubicBezTo>
                  <a:pt x="134" y="125"/>
                  <a:pt x="134" y="125"/>
                  <a:pt x="134" y="125"/>
                </a:cubicBezTo>
                <a:cubicBezTo>
                  <a:pt x="134" y="125"/>
                  <a:pt x="135" y="124"/>
                  <a:pt x="135" y="124"/>
                </a:cubicBezTo>
                <a:cubicBezTo>
                  <a:pt x="135" y="125"/>
                  <a:pt x="135" y="126"/>
                  <a:pt x="136" y="127"/>
                </a:cubicBezTo>
                <a:cubicBezTo>
                  <a:pt x="136" y="128"/>
                  <a:pt x="137" y="128"/>
                  <a:pt x="138" y="128"/>
                </a:cubicBezTo>
                <a:cubicBezTo>
                  <a:pt x="138" y="128"/>
                  <a:pt x="138" y="128"/>
                  <a:pt x="138" y="128"/>
                </a:cubicBezTo>
                <a:cubicBezTo>
                  <a:pt x="138" y="127"/>
                  <a:pt x="139" y="127"/>
                  <a:pt x="139" y="127"/>
                </a:cubicBezTo>
                <a:cubicBezTo>
                  <a:pt x="139" y="127"/>
                  <a:pt x="140" y="127"/>
                  <a:pt x="140" y="128"/>
                </a:cubicBezTo>
                <a:cubicBezTo>
                  <a:pt x="140" y="128"/>
                  <a:pt x="140" y="128"/>
                  <a:pt x="139" y="129"/>
                </a:cubicBezTo>
                <a:cubicBezTo>
                  <a:pt x="139" y="129"/>
                  <a:pt x="139" y="129"/>
                  <a:pt x="139" y="130"/>
                </a:cubicBezTo>
                <a:cubicBezTo>
                  <a:pt x="139" y="130"/>
                  <a:pt x="139" y="131"/>
                  <a:pt x="140" y="131"/>
                </a:cubicBezTo>
                <a:cubicBezTo>
                  <a:pt x="141" y="132"/>
                  <a:pt x="141" y="132"/>
                  <a:pt x="142" y="132"/>
                </a:cubicBezTo>
                <a:cubicBezTo>
                  <a:pt x="142" y="132"/>
                  <a:pt x="142" y="132"/>
                  <a:pt x="143" y="132"/>
                </a:cubicBezTo>
                <a:cubicBezTo>
                  <a:pt x="143" y="132"/>
                  <a:pt x="143" y="132"/>
                  <a:pt x="143" y="132"/>
                </a:cubicBezTo>
                <a:cubicBezTo>
                  <a:pt x="143" y="132"/>
                  <a:pt x="143" y="132"/>
                  <a:pt x="143" y="132"/>
                </a:cubicBezTo>
                <a:cubicBezTo>
                  <a:pt x="143" y="132"/>
                  <a:pt x="143" y="133"/>
                  <a:pt x="142" y="133"/>
                </a:cubicBezTo>
                <a:cubicBezTo>
                  <a:pt x="142" y="133"/>
                  <a:pt x="141" y="133"/>
                  <a:pt x="141" y="134"/>
                </a:cubicBezTo>
                <a:cubicBezTo>
                  <a:pt x="141" y="135"/>
                  <a:pt x="142" y="135"/>
                  <a:pt x="142" y="135"/>
                </a:cubicBezTo>
                <a:cubicBezTo>
                  <a:pt x="142" y="136"/>
                  <a:pt x="142" y="136"/>
                  <a:pt x="143" y="136"/>
                </a:cubicBezTo>
                <a:cubicBezTo>
                  <a:pt x="144" y="136"/>
                  <a:pt x="144" y="136"/>
                  <a:pt x="144" y="136"/>
                </a:cubicBezTo>
                <a:cubicBezTo>
                  <a:pt x="144" y="136"/>
                  <a:pt x="144" y="136"/>
                  <a:pt x="144" y="137"/>
                </a:cubicBezTo>
                <a:cubicBezTo>
                  <a:pt x="143" y="137"/>
                  <a:pt x="143" y="137"/>
                  <a:pt x="143" y="137"/>
                </a:cubicBezTo>
                <a:cubicBezTo>
                  <a:pt x="142" y="137"/>
                  <a:pt x="142" y="138"/>
                  <a:pt x="142" y="138"/>
                </a:cubicBezTo>
                <a:cubicBezTo>
                  <a:pt x="142" y="139"/>
                  <a:pt x="142" y="140"/>
                  <a:pt x="141" y="141"/>
                </a:cubicBezTo>
                <a:cubicBezTo>
                  <a:pt x="141" y="142"/>
                  <a:pt x="141" y="143"/>
                  <a:pt x="143" y="143"/>
                </a:cubicBezTo>
                <a:cubicBezTo>
                  <a:pt x="144" y="143"/>
                  <a:pt x="145" y="143"/>
                  <a:pt x="146" y="143"/>
                </a:cubicBezTo>
                <a:close/>
                <a:moveTo>
                  <a:pt x="170" y="137"/>
                </a:moveTo>
                <a:cubicBezTo>
                  <a:pt x="171" y="138"/>
                  <a:pt x="171" y="140"/>
                  <a:pt x="171" y="142"/>
                </a:cubicBezTo>
                <a:cubicBezTo>
                  <a:pt x="171" y="142"/>
                  <a:pt x="171" y="142"/>
                  <a:pt x="171" y="142"/>
                </a:cubicBezTo>
                <a:cubicBezTo>
                  <a:pt x="171" y="142"/>
                  <a:pt x="170" y="142"/>
                  <a:pt x="170" y="141"/>
                </a:cubicBezTo>
                <a:cubicBezTo>
                  <a:pt x="170" y="140"/>
                  <a:pt x="170" y="139"/>
                  <a:pt x="170" y="137"/>
                </a:cubicBezTo>
                <a:close/>
                <a:moveTo>
                  <a:pt x="164" y="133"/>
                </a:moveTo>
                <a:cubicBezTo>
                  <a:pt x="164" y="134"/>
                  <a:pt x="164" y="135"/>
                  <a:pt x="165" y="135"/>
                </a:cubicBezTo>
                <a:cubicBezTo>
                  <a:pt x="165" y="136"/>
                  <a:pt x="165" y="136"/>
                  <a:pt x="165" y="136"/>
                </a:cubicBezTo>
                <a:cubicBezTo>
                  <a:pt x="165" y="136"/>
                  <a:pt x="165" y="137"/>
                  <a:pt x="165" y="137"/>
                </a:cubicBezTo>
                <a:cubicBezTo>
                  <a:pt x="165" y="137"/>
                  <a:pt x="165" y="137"/>
                  <a:pt x="164" y="137"/>
                </a:cubicBezTo>
                <a:cubicBezTo>
                  <a:pt x="164" y="137"/>
                  <a:pt x="164" y="137"/>
                  <a:pt x="164" y="137"/>
                </a:cubicBezTo>
                <a:lnTo>
                  <a:pt x="164" y="133"/>
                </a:lnTo>
                <a:close/>
                <a:moveTo>
                  <a:pt x="159" y="191"/>
                </a:moveTo>
                <a:cubicBezTo>
                  <a:pt x="159" y="191"/>
                  <a:pt x="160" y="190"/>
                  <a:pt x="160" y="190"/>
                </a:cubicBezTo>
                <a:cubicBezTo>
                  <a:pt x="161" y="190"/>
                  <a:pt x="162" y="189"/>
                  <a:pt x="162" y="189"/>
                </a:cubicBezTo>
                <a:cubicBezTo>
                  <a:pt x="162" y="190"/>
                  <a:pt x="160" y="191"/>
                  <a:pt x="159" y="191"/>
                </a:cubicBezTo>
                <a:close/>
                <a:moveTo>
                  <a:pt x="17" y="23"/>
                </a:moveTo>
                <a:cubicBezTo>
                  <a:pt x="17" y="23"/>
                  <a:pt x="17" y="23"/>
                  <a:pt x="18" y="23"/>
                </a:cubicBezTo>
                <a:cubicBezTo>
                  <a:pt x="18" y="24"/>
                  <a:pt x="18" y="24"/>
                  <a:pt x="18" y="24"/>
                </a:cubicBezTo>
                <a:cubicBezTo>
                  <a:pt x="18" y="24"/>
                  <a:pt x="18" y="24"/>
                  <a:pt x="17" y="24"/>
                </a:cubicBezTo>
                <a:cubicBezTo>
                  <a:pt x="17" y="24"/>
                  <a:pt x="17" y="23"/>
                  <a:pt x="17" y="23"/>
                </a:cubicBezTo>
                <a:cubicBezTo>
                  <a:pt x="17" y="23"/>
                  <a:pt x="17" y="23"/>
                  <a:pt x="17" y="23"/>
                </a:cubicBezTo>
                <a:cubicBezTo>
                  <a:pt x="17" y="23"/>
                  <a:pt x="17" y="23"/>
                  <a:pt x="17" y="23"/>
                </a:cubicBezTo>
                <a:close/>
                <a:moveTo>
                  <a:pt x="158" y="192"/>
                </a:moveTo>
                <a:cubicBezTo>
                  <a:pt x="158" y="191"/>
                  <a:pt x="158" y="191"/>
                  <a:pt x="159" y="191"/>
                </a:cubicBezTo>
                <a:cubicBezTo>
                  <a:pt x="159" y="191"/>
                  <a:pt x="159" y="192"/>
                  <a:pt x="158" y="192"/>
                </a:cubicBezTo>
                <a:cubicBezTo>
                  <a:pt x="158" y="192"/>
                  <a:pt x="158" y="193"/>
                  <a:pt x="158" y="193"/>
                </a:cubicBezTo>
                <a:cubicBezTo>
                  <a:pt x="158" y="193"/>
                  <a:pt x="158" y="192"/>
                  <a:pt x="158" y="192"/>
                </a:cubicBezTo>
                <a:close/>
                <a:moveTo>
                  <a:pt x="117" y="73"/>
                </a:moveTo>
                <a:cubicBezTo>
                  <a:pt x="117" y="73"/>
                  <a:pt x="116" y="74"/>
                  <a:pt x="116" y="74"/>
                </a:cubicBezTo>
                <a:cubicBezTo>
                  <a:pt x="116" y="73"/>
                  <a:pt x="116" y="73"/>
                  <a:pt x="116" y="73"/>
                </a:cubicBezTo>
                <a:cubicBezTo>
                  <a:pt x="116" y="73"/>
                  <a:pt x="116" y="73"/>
                  <a:pt x="117" y="73"/>
                </a:cubicBezTo>
                <a:close/>
                <a:moveTo>
                  <a:pt x="97" y="25"/>
                </a:moveTo>
                <a:cubicBezTo>
                  <a:pt x="98" y="25"/>
                  <a:pt x="98" y="25"/>
                  <a:pt x="98" y="25"/>
                </a:cubicBezTo>
                <a:cubicBezTo>
                  <a:pt x="98" y="25"/>
                  <a:pt x="98" y="26"/>
                  <a:pt x="97" y="26"/>
                </a:cubicBezTo>
                <a:cubicBezTo>
                  <a:pt x="96" y="26"/>
                  <a:pt x="96" y="26"/>
                  <a:pt x="95" y="26"/>
                </a:cubicBezTo>
                <a:cubicBezTo>
                  <a:pt x="96" y="26"/>
                  <a:pt x="96" y="26"/>
                  <a:pt x="96" y="26"/>
                </a:cubicBezTo>
                <a:cubicBezTo>
                  <a:pt x="97" y="25"/>
                  <a:pt x="97" y="25"/>
                  <a:pt x="97" y="25"/>
                </a:cubicBezTo>
                <a:close/>
                <a:moveTo>
                  <a:pt x="11" y="152"/>
                </a:moveTo>
                <a:cubicBezTo>
                  <a:pt x="12" y="153"/>
                  <a:pt x="12" y="153"/>
                  <a:pt x="12" y="153"/>
                </a:cubicBezTo>
                <a:cubicBezTo>
                  <a:pt x="13" y="153"/>
                  <a:pt x="13" y="153"/>
                  <a:pt x="13" y="153"/>
                </a:cubicBezTo>
                <a:cubicBezTo>
                  <a:pt x="12" y="154"/>
                  <a:pt x="12" y="154"/>
                  <a:pt x="11" y="154"/>
                </a:cubicBezTo>
                <a:cubicBezTo>
                  <a:pt x="10" y="154"/>
                  <a:pt x="10" y="154"/>
                  <a:pt x="9" y="154"/>
                </a:cubicBezTo>
                <a:cubicBezTo>
                  <a:pt x="9" y="154"/>
                  <a:pt x="9" y="154"/>
                  <a:pt x="8" y="154"/>
                </a:cubicBezTo>
                <a:cubicBezTo>
                  <a:pt x="8" y="154"/>
                  <a:pt x="8" y="154"/>
                  <a:pt x="8" y="154"/>
                </a:cubicBezTo>
                <a:cubicBezTo>
                  <a:pt x="8" y="153"/>
                  <a:pt x="8" y="153"/>
                  <a:pt x="9" y="153"/>
                </a:cubicBezTo>
                <a:cubicBezTo>
                  <a:pt x="9" y="153"/>
                  <a:pt x="10" y="152"/>
                  <a:pt x="11" y="152"/>
                </a:cubicBezTo>
                <a:close/>
                <a:moveTo>
                  <a:pt x="99" y="1"/>
                </a:moveTo>
                <a:cubicBezTo>
                  <a:pt x="99" y="1"/>
                  <a:pt x="99" y="1"/>
                  <a:pt x="99" y="1"/>
                </a:cubicBezTo>
                <a:cubicBezTo>
                  <a:pt x="99" y="1"/>
                  <a:pt x="99" y="0"/>
                  <a:pt x="99" y="0"/>
                </a:cubicBezTo>
                <a:cubicBezTo>
                  <a:pt x="100" y="0"/>
                  <a:pt x="100" y="0"/>
                  <a:pt x="100" y="0"/>
                </a:cubicBezTo>
                <a:cubicBezTo>
                  <a:pt x="100" y="1"/>
                  <a:pt x="100" y="1"/>
                  <a:pt x="99" y="1"/>
                </a:cubicBezTo>
                <a:close/>
                <a:moveTo>
                  <a:pt x="105" y="22"/>
                </a:moveTo>
                <a:cubicBezTo>
                  <a:pt x="105" y="23"/>
                  <a:pt x="105" y="23"/>
                  <a:pt x="104" y="23"/>
                </a:cubicBezTo>
                <a:cubicBezTo>
                  <a:pt x="104" y="23"/>
                  <a:pt x="104" y="22"/>
                  <a:pt x="104" y="22"/>
                </a:cubicBezTo>
                <a:cubicBezTo>
                  <a:pt x="104" y="22"/>
                  <a:pt x="104" y="22"/>
                  <a:pt x="105" y="22"/>
                </a:cubicBezTo>
                <a:cubicBezTo>
                  <a:pt x="105" y="21"/>
                  <a:pt x="105" y="21"/>
                  <a:pt x="106" y="21"/>
                </a:cubicBezTo>
                <a:cubicBezTo>
                  <a:pt x="106" y="21"/>
                  <a:pt x="106" y="21"/>
                  <a:pt x="106" y="22"/>
                </a:cubicBezTo>
                <a:cubicBezTo>
                  <a:pt x="106" y="22"/>
                  <a:pt x="106" y="22"/>
                  <a:pt x="106" y="22"/>
                </a:cubicBezTo>
                <a:cubicBezTo>
                  <a:pt x="106" y="22"/>
                  <a:pt x="105" y="22"/>
                  <a:pt x="105" y="22"/>
                </a:cubicBezTo>
                <a:close/>
                <a:moveTo>
                  <a:pt x="102" y="23"/>
                </a:moveTo>
                <a:cubicBezTo>
                  <a:pt x="102" y="23"/>
                  <a:pt x="102" y="23"/>
                  <a:pt x="102" y="23"/>
                </a:cubicBezTo>
                <a:cubicBezTo>
                  <a:pt x="101" y="23"/>
                  <a:pt x="101" y="23"/>
                  <a:pt x="101" y="23"/>
                </a:cubicBezTo>
                <a:cubicBezTo>
                  <a:pt x="102" y="23"/>
                  <a:pt x="102" y="23"/>
                  <a:pt x="102" y="23"/>
                </a:cubicBezTo>
                <a:cubicBezTo>
                  <a:pt x="102" y="23"/>
                  <a:pt x="103" y="23"/>
                  <a:pt x="103" y="23"/>
                </a:cubicBezTo>
                <a:lnTo>
                  <a:pt x="102" y="23"/>
                </a:lnTo>
                <a:close/>
                <a:moveTo>
                  <a:pt x="47" y="76"/>
                </a:moveTo>
                <a:cubicBezTo>
                  <a:pt x="47" y="76"/>
                  <a:pt x="46" y="77"/>
                  <a:pt x="46" y="77"/>
                </a:cubicBezTo>
                <a:cubicBezTo>
                  <a:pt x="46" y="77"/>
                  <a:pt x="45" y="77"/>
                  <a:pt x="45" y="77"/>
                </a:cubicBezTo>
                <a:cubicBezTo>
                  <a:pt x="45" y="76"/>
                  <a:pt x="45" y="76"/>
                  <a:pt x="45" y="76"/>
                </a:cubicBezTo>
                <a:cubicBezTo>
                  <a:pt x="45" y="76"/>
                  <a:pt x="45" y="76"/>
                  <a:pt x="46" y="76"/>
                </a:cubicBezTo>
                <a:cubicBezTo>
                  <a:pt x="46" y="76"/>
                  <a:pt x="46" y="76"/>
                  <a:pt x="46" y="76"/>
                </a:cubicBezTo>
                <a:cubicBezTo>
                  <a:pt x="47" y="76"/>
                  <a:pt x="47" y="76"/>
                  <a:pt x="47" y="76"/>
                </a:cubicBezTo>
                <a:close/>
                <a:moveTo>
                  <a:pt x="39" y="37"/>
                </a:moveTo>
                <a:cubicBezTo>
                  <a:pt x="39" y="37"/>
                  <a:pt x="38" y="37"/>
                  <a:pt x="38" y="37"/>
                </a:cubicBezTo>
                <a:cubicBezTo>
                  <a:pt x="38" y="36"/>
                  <a:pt x="38" y="36"/>
                  <a:pt x="38" y="36"/>
                </a:cubicBezTo>
                <a:cubicBezTo>
                  <a:pt x="38" y="36"/>
                  <a:pt x="38" y="36"/>
                  <a:pt x="39" y="36"/>
                </a:cubicBezTo>
                <a:cubicBezTo>
                  <a:pt x="39" y="36"/>
                  <a:pt x="39" y="36"/>
                  <a:pt x="39" y="36"/>
                </a:cubicBezTo>
                <a:cubicBezTo>
                  <a:pt x="39" y="37"/>
                  <a:pt x="39" y="37"/>
                  <a:pt x="39" y="37"/>
                </a:cubicBezTo>
                <a:close/>
                <a:moveTo>
                  <a:pt x="0" y="71"/>
                </a:moveTo>
                <a:cubicBezTo>
                  <a:pt x="1" y="71"/>
                  <a:pt x="2" y="72"/>
                  <a:pt x="3" y="72"/>
                </a:cubicBezTo>
                <a:cubicBezTo>
                  <a:pt x="4" y="73"/>
                  <a:pt x="5" y="73"/>
                  <a:pt x="5" y="74"/>
                </a:cubicBezTo>
                <a:cubicBezTo>
                  <a:pt x="5" y="74"/>
                  <a:pt x="5" y="74"/>
                  <a:pt x="5" y="74"/>
                </a:cubicBezTo>
                <a:cubicBezTo>
                  <a:pt x="4" y="74"/>
                  <a:pt x="3" y="74"/>
                  <a:pt x="2" y="73"/>
                </a:cubicBezTo>
                <a:cubicBezTo>
                  <a:pt x="1" y="73"/>
                  <a:pt x="0" y="72"/>
                  <a:pt x="0" y="71"/>
                </a:cubicBezTo>
                <a:close/>
                <a:moveTo>
                  <a:pt x="118" y="40"/>
                </a:moveTo>
                <a:cubicBezTo>
                  <a:pt x="118" y="40"/>
                  <a:pt x="118" y="41"/>
                  <a:pt x="118" y="41"/>
                </a:cubicBezTo>
                <a:cubicBezTo>
                  <a:pt x="117" y="41"/>
                  <a:pt x="117" y="40"/>
                  <a:pt x="117" y="39"/>
                </a:cubicBezTo>
                <a:cubicBezTo>
                  <a:pt x="117" y="38"/>
                  <a:pt x="117" y="38"/>
                  <a:pt x="118" y="38"/>
                </a:cubicBezTo>
                <a:cubicBezTo>
                  <a:pt x="118" y="38"/>
                  <a:pt x="118" y="38"/>
                  <a:pt x="119" y="38"/>
                </a:cubicBezTo>
                <a:cubicBezTo>
                  <a:pt x="119" y="39"/>
                  <a:pt x="119" y="39"/>
                  <a:pt x="119" y="39"/>
                </a:cubicBezTo>
                <a:cubicBezTo>
                  <a:pt x="119" y="39"/>
                  <a:pt x="119" y="40"/>
                  <a:pt x="119" y="40"/>
                </a:cubicBezTo>
                <a:cubicBezTo>
                  <a:pt x="119" y="40"/>
                  <a:pt x="119" y="40"/>
                  <a:pt x="118" y="40"/>
                </a:cubicBezTo>
                <a:close/>
                <a:moveTo>
                  <a:pt x="79" y="21"/>
                </a:moveTo>
                <a:cubicBezTo>
                  <a:pt x="79" y="21"/>
                  <a:pt x="79" y="20"/>
                  <a:pt x="78" y="20"/>
                </a:cubicBezTo>
                <a:cubicBezTo>
                  <a:pt x="78" y="20"/>
                  <a:pt x="78" y="19"/>
                  <a:pt x="78" y="19"/>
                </a:cubicBezTo>
                <a:cubicBezTo>
                  <a:pt x="78" y="19"/>
                  <a:pt x="78" y="18"/>
                  <a:pt x="78" y="18"/>
                </a:cubicBezTo>
                <a:cubicBezTo>
                  <a:pt x="78" y="18"/>
                  <a:pt x="78" y="18"/>
                  <a:pt x="78" y="18"/>
                </a:cubicBezTo>
                <a:cubicBezTo>
                  <a:pt x="79" y="18"/>
                  <a:pt x="79" y="19"/>
                  <a:pt x="79" y="19"/>
                </a:cubicBezTo>
                <a:cubicBezTo>
                  <a:pt x="79" y="20"/>
                  <a:pt x="79" y="20"/>
                  <a:pt x="79" y="20"/>
                </a:cubicBezTo>
                <a:cubicBezTo>
                  <a:pt x="79" y="21"/>
                  <a:pt x="79" y="21"/>
                  <a:pt x="79" y="21"/>
                </a:cubicBezTo>
                <a:close/>
                <a:moveTo>
                  <a:pt x="137" y="26"/>
                </a:moveTo>
                <a:cubicBezTo>
                  <a:pt x="137" y="26"/>
                  <a:pt x="137" y="27"/>
                  <a:pt x="136" y="27"/>
                </a:cubicBezTo>
                <a:cubicBezTo>
                  <a:pt x="136" y="27"/>
                  <a:pt x="136" y="27"/>
                  <a:pt x="136" y="27"/>
                </a:cubicBezTo>
                <a:cubicBezTo>
                  <a:pt x="136" y="27"/>
                  <a:pt x="135" y="26"/>
                  <a:pt x="135" y="26"/>
                </a:cubicBezTo>
                <a:cubicBezTo>
                  <a:pt x="135" y="26"/>
                  <a:pt x="136" y="26"/>
                  <a:pt x="136" y="25"/>
                </a:cubicBezTo>
                <a:cubicBezTo>
                  <a:pt x="136" y="25"/>
                  <a:pt x="137" y="25"/>
                  <a:pt x="137" y="25"/>
                </a:cubicBezTo>
                <a:cubicBezTo>
                  <a:pt x="137" y="25"/>
                  <a:pt x="138" y="25"/>
                  <a:pt x="138" y="25"/>
                </a:cubicBezTo>
                <a:cubicBezTo>
                  <a:pt x="138" y="26"/>
                  <a:pt x="137" y="26"/>
                  <a:pt x="137"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68" name="Freeform 68">
            <a:extLst>
              <a:ext uri="{FF2B5EF4-FFF2-40B4-BE49-F238E27FC236}">
                <a16:creationId xmlns:a16="http://schemas.microsoft.com/office/drawing/2014/main" xmlns="" id="{53784DF4-C6DF-4EF0-A8D5-2C19F6005AFF}"/>
              </a:ext>
            </a:extLst>
          </p:cNvPr>
          <p:cNvSpPr>
            <a:spLocks noEditPoints="1"/>
          </p:cNvSpPr>
          <p:nvPr/>
        </p:nvSpPr>
        <p:spPr bwMode="auto">
          <a:xfrm>
            <a:off x="3986581" y="2920331"/>
            <a:ext cx="209835" cy="245521"/>
          </a:xfrm>
          <a:custGeom>
            <a:avLst/>
            <a:gdLst>
              <a:gd name="T0" fmla="*/ 93 w 101"/>
              <a:gd name="T1" fmla="*/ 112 h 118"/>
              <a:gd name="T2" fmla="*/ 87 w 101"/>
              <a:gd name="T3" fmla="*/ 116 h 118"/>
              <a:gd name="T4" fmla="*/ 73 w 101"/>
              <a:gd name="T5" fmla="*/ 106 h 118"/>
              <a:gd name="T6" fmla="*/ 75 w 101"/>
              <a:gd name="T7" fmla="*/ 99 h 118"/>
              <a:gd name="T8" fmla="*/ 78 w 101"/>
              <a:gd name="T9" fmla="*/ 94 h 118"/>
              <a:gd name="T10" fmla="*/ 73 w 101"/>
              <a:gd name="T11" fmla="*/ 101 h 118"/>
              <a:gd name="T12" fmla="*/ 71 w 101"/>
              <a:gd name="T13" fmla="*/ 100 h 118"/>
              <a:gd name="T14" fmla="*/ 62 w 101"/>
              <a:gd name="T15" fmla="*/ 102 h 118"/>
              <a:gd name="T16" fmla="*/ 52 w 101"/>
              <a:gd name="T17" fmla="*/ 101 h 118"/>
              <a:gd name="T18" fmla="*/ 48 w 101"/>
              <a:gd name="T19" fmla="*/ 103 h 118"/>
              <a:gd name="T20" fmla="*/ 39 w 101"/>
              <a:gd name="T21" fmla="*/ 98 h 118"/>
              <a:gd name="T22" fmla="*/ 29 w 101"/>
              <a:gd name="T23" fmla="*/ 95 h 118"/>
              <a:gd name="T24" fmla="*/ 25 w 101"/>
              <a:gd name="T25" fmla="*/ 87 h 118"/>
              <a:gd name="T26" fmla="*/ 19 w 101"/>
              <a:gd name="T27" fmla="*/ 87 h 118"/>
              <a:gd name="T28" fmla="*/ 19 w 101"/>
              <a:gd name="T29" fmla="*/ 78 h 118"/>
              <a:gd name="T30" fmla="*/ 15 w 101"/>
              <a:gd name="T31" fmla="*/ 75 h 118"/>
              <a:gd name="T32" fmla="*/ 14 w 101"/>
              <a:gd name="T33" fmla="*/ 67 h 118"/>
              <a:gd name="T34" fmla="*/ 9 w 101"/>
              <a:gd name="T35" fmla="*/ 71 h 118"/>
              <a:gd name="T36" fmla="*/ 1 w 101"/>
              <a:gd name="T37" fmla="*/ 62 h 118"/>
              <a:gd name="T38" fmla="*/ 13 w 101"/>
              <a:gd name="T39" fmla="*/ 59 h 118"/>
              <a:gd name="T40" fmla="*/ 12 w 101"/>
              <a:gd name="T41" fmla="*/ 50 h 118"/>
              <a:gd name="T42" fmla="*/ 6 w 101"/>
              <a:gd name="T43" fmla="*/ 46 h 118"/>
              <a:gd name="T44" fmla="*/ 15 w 101"/>
              <a:gd name="T45" fmla="*/ 40 h 118"/>
              <a:gd name="T46" fmla="*/ 17 w 101"/>
              <a:gd name="T47" fmla="*/ 27 h 118"/>
              <a:gd name="T48" fmla="*/ 26 w 101"/>
              <a:gd name="T49" fmla="*/ 21 h 118"/>
              <a:gd name="T50" fmla="*/ 26 w 101"/>
              <a:gd name="T51" fmla="*/ 13 h 118"/>
              <a:gd name="T52" fmla="*/ 31 w 101"/>
              <a:gd name="T53" fmla="*/ 17 h 118"/>
              <a:gd name="T54" fmla="*/ 39 w 101"/>
              <a:gd name="T55" fmla="*/ 6 h 118"/>
              <a:gd name="T56" fmla="*/ 46 w 101"/>
              <a:gd name="T57" fmla="*/ 11 h 118"/>
              <a:gd name="T58" fmla="*/ 49 w 101"/>
              <a:gd name="T59" fmla="*/ 4 h 118"/>
              <a:gd name="T60" fmla="*/ 54 w 101"/>
              <a:gd name="T61" fmla="*/ 10 h 118"/>
              <a:gd name="T62" fmla="*/ 57 w 101"/>
              <a:gd name="T63" fmla="*/ 6 h 118"/>
              <a:gd name="T64" fmla="*/ 61 w 101"/>
              <a:gd name="T65" fmla="*/ 11 h 118"/>
              <a:gd name="T66" fmla="*/ 62 w 101"/>
              <a:gd name="T67" fmla="*/ 4 h 118"/>
              <a:gd name="T68" fmla="*/ 64 w 101"/>
              <a:gd name="T69" fmla="*/ 1 h 118"/>
              <a:gd name="T70" fmla="*/ 64 w 101"/>
              <a:gd name="T71" fmla="*/ 9 h 118"/>
              <a:gd name="T72" fmla="*/ 68 w 101"/>
              <a:gd name="T73" fmla="*/ 13 h 118"/>
              <a:gd name="T74" fmla="*/ 71 w 101"/>
              <a:gd name="T75" fmla="*/ 13 h 118"/>
              <a:gd name="T76" fmla="*/ 77 w 101"/>
              <a:gd name="T77" fmla="*/ 19 h 118"/>
              <a:gd name="T78" fmla="*/ 80 w 101"/>
              <a:gd name="T79" fmla="*/ 21 h 118"/>
              <a:gd name="T80" fmla="*/ 91 w 101"/>
              <a:gd name="T81" fmla="*/ 27 h 118"/>
              <a:gd name="T82" fmla="*/ 92 w 101"/>
              <a:gd name="T83" fmla="*/ 27 h 118"/>
              <a:gd name="T84" fmla="*/ 90 w 101"/>
              <a:gd name="T85" fmla="*/ 38 h 118"/>
              <a:gd name="T86" fmla="*/ 92 w 101"/>
              <a:gd name="T87" fmla="*/ 46 h 118"/>
              <a:gd name="T88" fmla="*/ 96 w 101"/>
              <a:gd name="T89" fmla="*/ 51 h 118"/>
              <a:gd name="T90" fmla="*/ 92 w 101"/>
              <a:gd name="T91" fmla="*/ 53 h 118"/>
              <a:gd name="T92" fmla="*/ 93 w 101"/>
              <a:gd name="T93" fmla="*/ 61 h 118"/>
              <a:gd name="T94" fmla="*/ 92 w 101"/>
              <a:gd name="T95" fmla="*/ 69 h 118"/>
              <a:gd name="T96" fmla="*/ 94 w 101"/>
              <a:gd name="T97" fmla="*/ 77 h 118"/>
              <a:gd name="T98" fmla="*/ 87 w 101"/>
              <a:gd name="T99" fmla="*/ 80 h 118"/>
              <a:gd name="T100" fmla="*/ 88 w 101"/>
              <a:gd name="T101" fmla="*/ 87 h 118"/>
              <a:gd name="T102" fmla="*/ 79 w 101"/>
              <a:gd name="T103" fmla="*/ 89 h 118"/>
              <a:gd name="T104" fmla="*/ 92 w 101"/>
              <a:gd name="T105" fmla="*/ 99 h 118"/>
              <a:gd name="T106" fmla="*/ 95 w 101"/>
              <a:gd name="T107" fmla="*/ 86 h 118"/>
              <a:gd name="T108" fmla="*/ 95 w 101"/>
              <a:gd name="T109" fmla="*/ 98 h 118"/>
              <a:gd name="T110" fmla="*/ 95 w 101"/>
              <a:gd name="T111" fmla="*/ 8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118">
                <a:moveTo>
                  <a:pt x="95" y="105"/>
                </a:moveTo>
                <a:cubicBezTo>
                  <a:pt x="95" y="105"/>
                  <a:pt x="95" y="105"/>
                  <a:pt x="95" y="106"/>
                </a:cubicBezTo>
                <a:cubicBezTo>
                  <a:pt x="95" y="107"/>
                  <a:pt x="95" y="108"/>
                  <a:pt x="94" y="109"/>
                </a:cubicBezTo>
                <a:cubicBezTo>
                  <a:pt x="94" y="110"/>
                  <a:pt x="93" y="111"/>
                  <a:pt x="93" y="112"/>
                </a:cubicBezTo>
                <a:cubicBezTo>
                  <a:pt x="92" y="113"/>
                  <a:pt x="91" y="114"/>
                  <a:pt x="90" y="115"/>
                </a:cubicBezTo>
                <a:cubicBezTo>
                  <a:pt x="90" y="116"/>
                  <a:pt x="89" y="116"/>
                  <a:pt x="88" y="117"/>
                </a:cubicBezTo>
                <a:cubicBezTo>
                  <a:pt x="88" y="117"/>
                  <a:pt x="88" y="117"/>
                  <a:pt x="88" y="116"/>
                </a:cubicBezTo>
                <a:cubicBezTo>
                  <a:pt x="88" y="116"/>
                  <a:pt x="87" y="116"/>
                  <a:pt x="87" y="116"/>
                </a:cubicBezTo>
                <a:cubicBezTo>
                  <a:pt x="87" y="116"/>
                  <a:pt x="86" y="116"/>
                  <a:pt x="86" y="117"/>
                </a:cubicBezTo>
                <a:cubicBezTo>
                  <a:pt x="85" y="117"/>
                  <a:pt x="85" y="118"/>
                  <a:pt x="85" y="118"/>
                </a:cubicBezTo>
                <a:cubicBezTo>
                  <a:pt x="81" y="118"/>
                  <a:pt x="79" y="116"/>
                  <a:pt x="76" y="114"/>
                </a:cubicBezTo>
                <a:cubicBezTo>
                  <a:pt x="74" y="112"/>
                  <a:pt x="73" y="109"/>
                  <a:pt x="73" y="106"/>
                </a:cubicBezTo>
                <a:cubicBezTo>
                  <a:pt x="73" y="106"/>
                  <a:pt x="73" y="105"/>
                  <a:pt x="73" y="105"/>
                </a:cubicBezTo>
                <a:cubicBezTo>
                  <a:pt x="73" y="103"/>
                  <a:pt x="73" y="103"/>
                  <a:pt x="73" y="103"/>
                </a:cubicBezTo>
                <a:cubicBezTo>
                  <a:pt x="74" y="102"/>
                  <a:pt x="74" y="101"/>
                  <a:pt x="74" y="100"/>
                </a:cubicBezTo>
                <a:cubicBezTo>
                  <a:pt x="74" y="100"/>
                  <a:pt x="74" y="100"/>
                  <a:pt x="75" y="99"/>
                </a:cubicBezTo>
                <a:cubicBezTo>
                  <a:pt x="75" y="99"/>
                  <a:pt x="76" y="98"/>
                  <a:pt x="76" y="98"/>
                </a:cubicBezTo>
                <a:cubicBezTo>
                  <a:pt x="77" y="98"/>
                  <a:pt x="78" y="97"/>
                  <a:pt x="78" y="97"/>
                </a:cubicBezTo>
                <a:cubicBezTo>
                  <a:pt x="79" y="96"/>
                  <a:pt x="79" y="96"/>
                  <a:pt x="79" y="96"/>
                </a:cubicBezTo>
                <a:cubicBezTo>
                  <a:pt x="79" y="95"/>
                  <a:pt x="79" y="94"/>
                  <a:pt x="78" y="94"/>
                </a:cubicBezTo>
                <a:cubicBezTo>
                  <a:pt x="77" y="93"/>
                  <a:pt x="76" y="92"/>
                  <a:pt x="75" y="92"/>
                </a:cubicBezTo>
                <a:cubicBezTo>
                  <a:pt x="74" y="92"/>
                  <a:pt x="73" y="93"/>
                  <a:pt x="72" y="95"/>
                </a:cubicBezTo>
                <a:cubicBezTo>
                  <a:pt x="71" y="96"/>
                  <a:pt x="71" y="98"/>
                  <a:pt x="70" y="99"/>
                </a:cubicBezTo>
                <a:cubicBezTo>
                  <a:pt x="73" y="101"/>
                  <a:pt x="73" y="101"/>
                  <a:pt x="73" y="101"/>
                </a:cubicBezTo>
                <a:cubicBezTo>
                  <a:pt x="73" y="102"/>
                  <a:pt x="73" y="102"/>
                  <a:pt x="73" y="102"/>
                </a:cubicBezTo>
                <a:cubicBezTo>
                  <a:pt x="73" y="103"/>
                  <a:pt x="73" y="103"/>
                  <a:pt x="72" y="103"/>
                </a:cubicBezTo>
                <a:cubicBezTo>
                  <a:pt x="72" y="103"/>
                  <a:pt x="71" y="102"/>
                  <a:pt x="71" y="102"/>
                </a:cubicBezTo>
                <a:cubicBezTo>
                  <a:pt x="71" y="101"/>
                  <a:pt x="71" y="101"/>
                  <a:pt x="71" y="100"/>
                </a:cubicBezTo>
                <a:cubicBezTo>
                  <a:pt x="69" y="100"/>
                  <a:pt x="68" y="100"/>
                  <a:pt x="67" y="100"/>
                </a:cubicBezTo>
                <a:cubicBezTo>
                  <a:pt x="65" y="100"/>
                  <a:pt x="65" y="100"/>
                  <a:pt x="64" y="100"/>
                </a:cubicBezTo>
                <a:cubicBezTo>
                  <a:pt x="63" y="100"/>
                  <a:pt x="63" y="100"/>
                  <a:pt x="62" y="101"/>
                </a:cubicBezTo>
                <a:cubicBezTo>
                  <a:pt x="62" y="101"/>
                  <a:pt x="62" y="102"/>
                  <a:pt x="62" y="102"/>
                </a:cubicBezTo>
                <a:cubicBezTo>
                  <a:pt x="62" y="104"/>
                  <a:pt x="62" y="104"/>
                  <a:pt x="62" y="104"/>
                </a:cubicBezTo>
                <a:cubicBezTo>
                  <a:pt x="62" y="104"/>
                  <a:pt x="61" y="105"/>
                  <a:pt x="61" y="105"/>
                </a:cubicBezTo>
                <a:cubicBezTo>
                  <a:pt x="60" y="105"/>
                  <a:pt x="59" y="104"/>
                  <a:pt x="58" y="103"/>
                </a:cubicBezTo>
                <a:cubicBezTo>
                  <a:pt x="56" y="103"/>
                  <a:pt x="55" y="102"/>
                  <a:pt x="52" y="101"/>
                </a:cubicBezTo>
                <a:cubicBezTo>
                  <a:pt x="52" y="102"/>
                  <a:pt x="51" y="103"/>
                  <a:pt x="51" y="104"/>
                </a:cubicBezTo>
                <a:cubicBezTo>
                  <a:pt x="51" y="105"/>
                  <a:pt x="51" y="105"/>
                  <a:pt x="49" y="105"/>
                </a:cubicBezTo>
                <a:cubicBezTo>
                  <a:pt x="49" y="105"/>
                  <a:pt x="49" y="105"/>
                  <a:pt x="48" y="105"/>
                </a:cubicBezTo>
                <a:cubicBezTo>
                  <a:pt x="48" y="104"/>
                  <a:pt x="48" y="104"/>
                  <a:pt x="48" y="103"/>
                </a:cubicBezTo>
                <a:cubicBezTo>
                  <a:pt x="48" y="102"/>
                  <a:pt x="48" y="102"/>
                  <a:pt x="47" y="101"/>
                </a:cubicBezTo>
                <a:cubicBezTo>
                  <a:pt x="47" y="101"/>
                  <a:pt x="47" y="100"/>
                  <a:pt x="46" y="100"/>
                </a:cubicBezTo>
                <a:cubicBezTo>
                  <a:pt x="44" y="100"/>
                  <a:pt x="43" y="100"/>
                  <a:pt x="42" y="100"/>
                </a:cubicBezTo>
                <a:cubicBezTo>
                  <a:pt x="41" y="99"/>
                  <a:pt x="40" y="98"/>
                  <a:pt x="39" y="98"/>
                </a:cubicBezTo>
                <a:cubicBezTo>
                  <a:pt x="38" y="97"/>
                  <a:pt x="38" y="96"/>
                  <a:pt x="37" y="95"/>
                </a:cubicBezTo>
                <a:cubicBezTo>
                  <a:pt x="36" y="94"/>
                  <a:pt x="35" y="94"/>
                  <a:pt x="34" y="93"/>
                </a:cubicBezTo>
                <a:cubicBezTo>
                  <a:pt x="33" y="95"/>
                  <a:pt x="32" y="96"/>
                  <a:pt x="31" y="96"/>
                </a:cubicBezTo>
                <a:cubicBezTo>
                  <a:pt x="29" y="96"/>
                  <a:pt x="29" y="96"/>
                  <a:pt x="29" y="95"/>
                </a:cubicBezTo>
                <a:cubicBezTo>
                  <a:pt x="29" y="95"/>
                  <a:pt x="29" y="95"/>
                  <a:pt x="29" y="94"/>
                </a:cubicBezTo>
                <a:cubicBezTo>
                  <a:pt x="29" y="94"/>
                  <a:pt x="29" y="94"/>
                  <a:pt x="29" y="94"/>
                </a:cubicBezTo>
                <a:cubicBezTo>
                  <a:pt x="29" y="92"/>
                  <a:pt x="29" y="91"/>
                  <a:pt x="28" y="89"/>
                </a:cubicBezTo>
                <a:cubicBezTo>
                  <a:pt x="27" y="88"/>
                  <a:pt x="26" y="87"/>
                  <a:pt x="25" y="87"/>
                </a:cubicBezTo>
                <a:cubicBezTo>
                  <a:pt x="24" y="87"/>
                  <a:pt x="23" y="88"/>
                  <a:pt x="23" y="88"/>
                </a:cubicBezTo>
                <a:cubicBezTo>
                  <a:pt x="22" y="88"/>
                  <a:pt x="22" y="89"/>
                  <a:pt x="21" y="89"/>
                </a:cubicBezTo>
                <a:cubicBezTo>
                  <a:pt x="21" y="89"/>
                  <a:pt x="21" y="88"/>
                  <a:pt x="20" y="88"/>
                </a:cubicBezTo>
                <a:cubicBezTo>
                  <a:pt x="20" y="88"/>
                  <a:pt x="19" y="87"/>
                  <a:pt x="19" y="87"/>
                </a:cubicBezTo>
                <a:cubicBezTo>
                  <a:pt x="19" y="87"/>
                  <a:pt x="20" y="86"/>
                  <a:pt x="20" y="85"/>
                </a:cubicBezTo>
                <a:cubicBezTo>
                  <a:pt x="21" y="85"/>
                  <a:pt x="22" y="84"/>
                  <a:pt x="23" y="83"/>
                </a:cubicBezTo>
                <a:cubicBezTo>
                  <a:pt x="21" y="81"/>
                  <a:pt x="21" y="81"/>
                  <a:pt x="21" y="81"/>
                </a:cubicBezTo>
                <a:cubicBezTo>
                  <a:pt x="21" y="80"/>
                  <a:pt x="20" y="79"/>
                  <a:pt x="19" y="78"/>
                </a:cubicBezTo>
                <a:cubicBezTo>
                  <a:pt x="19" y="78"/>
                  <a:pt x="18" y="78"/>
                  <a:pt x="18" y="78"/>
                </a:cubicBezTo>
                <a:cubicBezTo>
                  <a:pt x="17" y="78"/>
                  <a:pt x="16" y="79"/>
                  <a:pt x="16" y="79"/>
                </a:cubicBezTo>
                <a:cubicBezTo>
                  <a:pt x="15" y="79"/>
                  <a:pt x="15" y="78"/>
                  <a:pt x="15" y="77"/>
                </a:cubicBezTo>
                <a:cubicBezTo>
                  <a:pt x="15" y="76"/>
                  <a:pt x="15" y="76"/>
                  <a:pt x="15" y="75"/>
                </a:cubicBezTo>
                <a:cubicBezTo>
                  <a:pt x="16" y="75"/>
                  <a:pt x="16" y="75"/>
                  <a:pt x="16" y="74"/>
                </a:cubicBezTo>
                <a:cubicBezTo>
                  <a:pt x="16" y="74"/>
                  <a:pt x="16" y="73"/>
                  <a:pt x="16" y="72"/>
                </a:cubicBezTo>
                <a:cubicBezTo>
                  <a:pt x="15" y="71"/>
                  <a:pt x="15" y="70"/>
                  <a:pt x="15" y="69"/>
                </a:cubicBezTo>
                <a:cubicBezTo>
                  <a:pt x="14" y="68"/>
                  <a:pt x="14" y="68"/>
                  <a:pt x="14" y="67"/>
                </a:cubicBezTo>
                <a:cubicBezTo>
                  <a:pt x="14" y="66"/>
                  <a:pt x="13" y="66"/>
                  <a:pt x="13" y="66"/>
                </a:cubicBezTo>
                <a:cubicBezTo>
                  <a:pt x="13" y="66"/>
                  <a:pt x="13" y="66"/>
                  <a:pt x="12" y="67"/>
                </a:cubicBezTo>
                <a:cubicBezTo>
                  <a:pt x="11" y="69"/>
                  <a:pt x="11" y="69"/>
                  <a:pt x="11" y="69"/>
                </a:cubicBezTo>
                <a:cubicBezTo>
                  <a:pt x="10" y="70"/>
                  <a:pt x="10" y="71"/>
                  <a:pt x="9" y="71"/>
                </a:cubicBezTo>
                <a:cubicBezTo>
                  <a:pt x="8" y="72"/>
                  <a:pt x="7" y="72"/>
                  <a:pt x="6" y="72"/>
                </a:cubicBezTo>
                <a:cubicBezTo>
                  <a:pt x="4" y="72"/>
                  <a:pt x="2" y="72"/>
                  <a:pt x="1" y="70"/>
                </a:cubicBezTo>
                <a:cubicBezTo>
                  <a:pt x="0" y="69"/>
                  <a:pt x="0" y="68"/>
                  <a:pt x="0" y="66"/>
                </a:cubicBezTo>
                <a:cubicBezTo>
                  <a:pt x="0" y="64"/>
                  <a:pt x="0" y="63"/>
                  <a:pt x="1" y="62"/>
                </a:cubicBezTo>
                <a:cubicBezTo>
                  <a:pt x="3" y="60"/>
                  <a:pt x="4" y="60"/>
                  <a:pt x="6" y="60"/>
                </a:cubicBezTo>
                <a:cubicBezTo>
                  <a:pt x="8" y="60"/>
                  <a:pt x="9" y="60"/>
                  <a:pt x="11" y="62"/>
                </a:cubicBezTo>
                <a:cubicBezTo>
                  <a:pt x="12" y="61"/>
                  <a:pt x="12" y="61"/>
                  <a:pt x="12" y="61"/>
                </a:cubicBezTo>
                <a:cubicBezTo>
                  <a:pt x="13" y="61"/>
                  <a:pt x="13" y="60"/>
                  <a:pt x="13" y="59"/>
                </a:cubicBezTo>
                <a:cubicBezTo>
                  <a:pt x="13" y="58"/>
                  <a:pt x="13" y="57"/>
                  <a:pt x="12" y="56"/>
                </a:cubicBezTo>
                <a:cubicBezTo>
                  <a:pt x="11" y="56"/>
                  <a:pt x="10" y="55"/>
                  <a:pt x="10" y="53"/>
                </a:cubicBezTo>
                <a:cubicBezTo>
                  <a:pt x="10" y="53"/>
                  <a:pt x="11" y="52"/>
                  <a:pt x="11" y="52"/>
                </a:cubicBezTo>
                <a:cubicBezTo>
                  <a:pt x="12" y="51"/>
                  <a:pt x="12" y="51"/>
                  <a:pt x="12" y="50"/>
                </a:cubicBezTo>
                <a:cubicBezTo>
                  <a:pt x="12" y="49"/>
                  <a:pt x="12" y="49"/>
                  <a:pt x="11" y="49"/>
                </a:cubicBezTo>
                <a:cubicBezTo>
                  <a:pt x="11" y="48"/>
                  <a:pt x="10" y="48"/>
                  <a:pt x="10" y="48"/>
                </a:cubicBezTo>
                <a:cubicBezTo>
                  <a:pt x="9" y="48"/>
                  <a:pt x="8" y="48"/>
                  <a:pt x="8" y="47"/>
                </a:cubicBezTo>
                <a:cubicBezTo>
                  <a:pt x="7" y="47"/>
                  <a:pt x="6" y="47"/>
                  <a:pt x="6" y="46"/>
                </a:cubicBezTo>
                <a:cubicBezTo>
                  <a:pt x="6" y="46"/>
                  <a:pt x="7" y="45"/>
                  <a:pt x="8" y="45"/>
                </a:cubicBezTo>
                <a:cubicBezTo>
                  <a:pt x="10" y="45"/>
                  <a:pt x="10" y="45"/>
                  <a:pt x="10" y="45"/>
                </a:cubicBezTo>
                <a:cubicBezTo>
                  <a:pt x="12" y="45"/>
                  <a:pt x="13" y="45"/>
                  <a:pt x="14" y="44"/>
                </a:cubicBezTo>
                <a:cubicBezTo>
                  <a:pt x="15" y="40"/>
                  <a:pt x="15" y="40"/>
                  <a:pt x="15" y="40"/>
                </a:cubicBezTo>
                <a:cubicBezTo>
                  <a:pt x="15" y="37"/>
                  <a:pt x="15" y="35"/>
                  <a:pt x="15" y="34"/>
                </a:cubicBezTo>
                <a:cubicBezTo>
                  <a:pt x="14" y="32"/>
                  <a:pt x="14" y="30"/>
                  <a:pt x="14" y="28"/>
                </a:cubicBezTo>
                <a:cubicBezTo>
                  <a:pt x="14" y="27"/>
                  <a:pt x="14" y="27"/>
                  <a:pt x="15" y="27"/>
                </a:cubicBezTo>
                <a:cubicBezTo>
                  <a:pt x="15" y="27"/>
                  <a:pt x="16" y="27"/>
                  <a:pt x="17" y="27"/>
                </a:cubicBezTo>
                <a:cubicBezTo>
                  <a:pt x="19" y="28"/>
                  <a:pt x="19" y="28"/>
                  <a:pt x="19" y="28"/>
                </a:cubicBezTo>
                <a:cubicBezTo>
                  <a:pt x="19" y="28"/>
                  <a:pt x="20" y="27"/>
                  <a:pt x="21" y="26"/>
                </a:cubicBezTo>
                <a:cubicBezTo>
                  <a:pt x="22" y="25"/>
                  <a:pt x="23" y="25"/>
                  <a:pt x="24" y="24"/>
                </a:cubicBezTo>
                <a:cubicBezTo>
                  <a:pt x="25" y="23"/>
                  <a:pt x="26" y="22"/>
                  <a:pt x="26" y="21"/>
                </a:cubicBezTo>
                <a:cubicBezTo>
                  <a:pt x="27" y="20"/>
                  <a:pt x="27" y="19"/>
                  <a:pt x="27" y="19"/>
                </a:cubicBezTo>
                <a:cubicBezTo>
                  <a:pt x="27" y="18"/>
                  <a:pt x="27" y="17"/>
                  <a:pt x="26" y="16"/>
                </a:cubicBezTo>
                <a:cubicBezTo>
                  <a:pt x="25" y="16"/>
                  <a:pt x="25" y="15"/>
                  <a:pt x="25" y="14"/>
                </a:cubicBezTo>
                <a:cubicBezTo>
                  <a:pt x="25" y="13"/>
                  <a:pt x="25" y="13"/>
                  <a:pt x="26" y="13"/>
                </a:cubicBezTo>
                <a:cubicBezTo>
                  <a:pt x="27" y="13"/>
                  <a:pt x="27" y="13"/>
                  <a:pt x="28" y="14"/>
                </a:cubicBezTo>
                <a:cubicBezTo>
                  <a:pt x="28" y="14"/>
                  <a:pt x="28" y="15"/>
                  <a:pt x="29" y="15"/>
                </a:cubicBezTo>
                <a:cubicBezTo>
                  <a:pt x="29" y="16"/>
                  <a:pt x="29" y="16"/>
                  <a:pt x="29" y="16"/>
                </a:cubicBezTo>
                <a:cubicBezTo>
                  <a:pt x="29" y="17"/>
                  <a:pt x="30" y="17"/>
                  <a:pt x="31" y="17"/>
                </a:cubicBezTo>
                <a:cubicBezTo>
                  <a:pt x="32" y="17"/>
                  <a:pt x="33" y="17"/>
                  <a:pt x="34" y="15"/>
                </a:cubicBezTo>
                <a:cubicBezTo>
                  <a:pt x="35" y="14"/>
                  <a:pt x="36" y="13"/>
                  <a:pt x="36" y="12"/>
                </a:cubicBezTo>
                <a:cubicBezTo>
                  <a:pt x="37" y="10"/>
                  <a:pt x="37" y="9"/>
                  <a:pt x="38" y="8"/>
                </a:cubicBezTo>
                <a:cubicBezTo>
                  <a:pt x="38" y="7"/>
                  <a:pt x="39" y="6"/>
                  <a:pt x="39" y="6"/>
                </a:cubicBezTo>
                <a:cubicBezTo>
                  <a:pt x="40" y="6"/>
                  <a:pt x="41" y="7"/>
                  <a:pt x="41" y="7"/>
                </a:cubicBezTo>
                <a:cubicBezTo>
                  <a:pt x="41" y="8"/>
                  <a:pt x="42" y="8"/>
                  <a:pt x="42" y="9"/>
                </a:cubicBezTo>
                <a:cubicBezTo>
                  <a:pt x="43" y="9"/>
                  <a:pt x="43" y="10"/>
                  <a:pt x="43" y="10"/>
                </a:cubicBezTo>
                <a:cubicBezTo>
                  <a:pt x="44" y="11"/>
                  <a:pt x="45" y="11"/>
                  <a:pt x="46" y="11"/>
                </a:cubicBezTo>
                <a:cubicBezTo>
                  <a:pt x="46" y="11"/>
                  <a:pt x="46" y="11"/>
                  <a:pt x="46" y="11"/>
                </a:cubicBezTo>
                <a:cubicBezTo>
                  <a:pt x="46" y="10"/>
                  <a:pt x="46" y="10"/>
                  <a:pt x="46" y="10"/>
                </a:cubicBezTo>
                <a:cubicBezTo>
                  <a:pt x="48" y="3"/>
                  <a:pt x="48" y="3"/>
                  <a:pt x="48" y="3"/>
                </a:cubicBezTo>
                <a:cubicBezTo>
                  <a:pt x="48" y="3"/>
                  <a:pt x="49" y="3"/>
                  <a:pt x="49" y="4"/>
                </a:cubicBezTo>
                <a:cubicBezTo>
                  <a:pt x="49" y="7"/>
                  <a:pt x="49" y="7"/>
                  <a:pt x="49" y="7"/>
                </a:cubicBezTo>
                <a:cubicBezTo>
                  <a:pt x="50" y="8"/>
                  <a:pt x="50" y="9"/>
                  <a:pt x="50" y="10"/>
                </a:cubicBezTo>
                <a:cubicBezTo>
                  <a:pt x="50" y="11"/>
                  <a:pt x="51" y="11"/>
                  <a:pt x="52" y="11"/>
                </a:cubicBezTo>
                <a:cubicBezTo>
                  <a:pt x="53" y="11"/>
                  <a:pt x="54" y="11"/>
                  <a:pt x="54" y="10"/>
                </a:cubicBezTo>
                <a:cubicBezTo>
                  <a:pt x="55" y="10"/>
                  <a:pt x="55" y="9"/>
                  <a:pt x="55" y="8"/>
                </a:cubicBezTo>
                <a:cubicBezTo>
                  <a:pt x="55" y="7"/>
                  <a:pt x="55" y="6"/>
                  <a:pt x="55" y="6"/>
                </a:cubicBezTo>
                <a:cubicBezTo>
                  <a:pt x="55" y="5"/>
                  <a:pt x="55" y="5"/>
                  <a:pt x="56" y="5"/>
                </a:cubicBezTo>
                <a:cubicBezTo>
                  <a:pt x="57" y="5"/>
                  <a:pt x="57" y="5"/>
                  <a:pt x="57" y="6"/>
                </a:cubicBezTo>
                <a:cubicBezTo>
                  <a:pt x="57" y="7"/>
                  <a:pt x="57" y="7"/>
                  <a:pt x="57" y="8"/>
                </a:cubicBezTo>
                <a:cubicBezTo>
                  <a:pt x="57" y="9"/>
                  <a:pt x="57" y="9"/>
                  <a:pt x="57" y="10"/>
                </a:cubicBezTo>
                <a:cubicBezTo>
                  <a:pt x="57" y="11"/>
                  <a:pt x="57" y="12"/>
                  <a:pt x="58" y="12"/>
                </a:cubicBezTo>
                <a:cubicBezTo>
                  <a:pt x="59" y="12"/>
                  <a:pt x="60" y="11"/>
                  <a:pt x="61" y="11"/>
                </a:cubicBezTo>
                <a:cubicBezTo>
                  <a:pt x="61" y="10"/>
                  <a:pt x="62" y="9"/>
                  <a:pt x="62" y="8"/>
                </a:cubicBezTo>
                <a:cubicBezTo>
                  <a:pt x="62" y="8"/>
                  <a:pt x="61" y="8"/>
                  <a:pt x="61" y="8"/>
                </a:cubicBezTo>
                <a:cubicBezTo>
                  <a:pt x="61" y="7"/>
                  <a:pt x="61" y="7"/>
                  <a:pt x="61" y="7"/>
                </a:cubicBezTo>
                <a:cubicBezTo>
                  <a:pt x="61" y="6"/>
                  <a:pt x="61" y="5"/>
                  <a:pt x="62" y="4"/>
                </a:cubicBezTo>
                <a:cubicBezTo>
                  <a:pt x="63" y="3"/>
                  <a:pt x="63" y="1"/>
                  <a:pt x="63" y="0"/>
                </a:cubicBezTo>
                <a:cubicBezTo>
                  <a:pt x="63" y="0"/>
                  <a:pt x="63" y="0"/>
                  <a:pt x="63" y="0"/>
                </a:cubicBezTo>
                <a:cubicBezTo>
                  <a:pt x="63" y="0"/>
                  <a:pt x="63" y="0"/>
                  <a:pt x="63" y="0"/>
                </a:cubicBezTo>
                <a:cubicBezTo>
                  <a:pt x="64" y="0"/>
                  <a:pt x="64" y="0"/>
                  <a:pt x="64" y="1"/>
                </a:cubicBezTo>
                <a:cubicBezTo>
                  <a:pt x="63" y="2"/>
                  <a:pt x="63" y="3"/>
                  <a:pt x="63" y="3"/>
                </a:cubicBezTo>
                <a:cubicBezTo>
                  <a:pt x="63" y="3"/>
                  <a:pt x="63" y="4"/>
                  <a:pt x="64" y="4"/>
                </a:cubicBezTo>
                <a:cubicBezTo>
                  <a:pt x="64" y="5"/>
                  <a:pt x="64" y="6"/>
                  <a:pt x="64" y="6"/>
                </a:cubicBezTo>
                <a:cubicBezTo>
                  <a:pt x="64" y="8"/>
                  <a:pt x="64" y="9"/>
                  <a:pt x="64" y="9"/>
                </a:cubicBezTo>
                <a:cubicBezTo>
                  <a:pt x="63" y="10"/>
                  <a:pt x="63" y="11"/>
                  <a:pt x="63" y="12"/>
                </a:cubicBezTo>
                <a:cubicBezTo>
                  <a:pt x="63" y="14"/>
                  <a:pt x="64" y="14"/>
                  <a:pt x="65" y="14"/>
                </a:cubicBezTo>
                <a:cubicBezTo>
                  <a:pt x="66" y="14"/>
                  <a:pt x="67" y="14"/>
                  <a:pt x="67" y="14"/>
                </a:cubicBezTo>
                <a:cubicBezTo>
                  <a:pt x="68" y="14"/>
                  <a:pt x="68" y="13"/>
                  <a:pt x="68" y="13"/>
                </a:cubicBezTo>
                <a:cubicBezTo>
                  <a:pt x="68" y="12"/>
                  <a:pt x="69" y="12"/>
                  <a:pt x="69" y="11"/>
                </a:cubicBezTo>
                <a:cubicBezTo>
                  <a:pt x="69" y="11"/>
                  <a:pt x="70" y="11"/>
                  <a:pt x="71" y="11"/>
                </a:cubicBezTo>
                <a:cubicBezTo>
                  <a:pt x="71" y="11"/>
                  <a:pt x="72" y="11"/>
                  <a:pt x="72" y="12"/>
                </a:cubicBezTo>
                <a:cubicBezTo>
                  <a:pt x="72" y="12"/>
                  <a:pt x="72" y="13"/>
                  <a:pt x="71" y="13"/>
                </a:cubicBezTo>
                <a:cubicBezTo>
                  <a:pt x="71" y="14"/>
                  <a:pt x="71" y="14"/>
                  <a:pt x="71" y="15"/>
                </a:cubicBezTo>
                <a:cubicBezTo>
                  <a:pt x="71" y="15"/>
                  <a:pt x="71" y="16"/>
                  <a:pt x="72" y="18"/>
                </a:cubicBezTo>
                <a:cubicBezTo>
                  <a:pt x="73" y="19"/>
                  <a:pt x="74" y="20"/>
                  <a:pt x="75" y="20"/>
                </a:cubicBezTo>
                <a:cubicBezTo>
                  <a:pt x="76" y="20"/>
                  <a:pt x="76" y="20"/>
                  <a:pt x="77" y="19"/>
                </a:cubicBezTo>
                <a:cubicBezTo>
                  <a:pt x="78" y="19"/>
                  <a:pt x="78" y="19"/>
                  <a:pt x="79" y="19"/>
                </a:cubicBezTo>
                <a:cubicBezTo>
                  <a:pt x="80" y="19"/>
                  <a:pt x="80" y="19"/>
                  <a:pt x="81" y="19"/>
                </a:cubicBezTo>
                <a:cubicBezTo>
                  <a:pt x="81" y="19"/>
                  <a:pt x="81" y="20"/>
                  <a:pt x="81" y="20"/>
                </a:cubicBezTo>
                <a:cubicBezTo>
                  <a:pt x="80" y="20"/>
                  <a:pt x="80" y="21"/>
                  <a:pt x="80" y="21"/>
                </a:cubicBezTo>
                <a:cubicBezTo>
                  <a:pt x="80" y="23"/>
                  <a:pt x="81" y="25"/>
                  <a:pt x="82" y="26"/>
                </a:cubicBezTo>
                <a:cubicBezTo>
                  <a:pt x="83" y="27"/>
                  <a:pt x="84" y="29"/>
                  <a:pt x="85" y="30"/>
                </a:cubicBezTo>
                <a:cubicBezTo>
                  <a:pt x="86" y="30"/>
                  <a:pt x="87" y="29"/>
                  <a:pt x="88" y="29"/>
                </a:cubicBezTo>
                <a:cubicBezTo>
                  <a:pt x="89" y="28"/>
                  <a:pt x="90" y="27"/>
                  <a:pt x="91" y="27"/>
                </a:cubicBezTo>
                <a:cubicBezTo>
                  <a:pt x="94" y="24"/>
                  <a:pt x="94" y="24"/>
                  <a:pt x="94" y="24"/>
                </a:cubicBezTo>
                <a:cubicBezTo>
                  <a:pt x="95" y="24"/>
                  <a:pt x="96" y="23"/>
                  <a:pt x="97" y="23"/>
                </a:cubicBezTo>
                <a:cubicBezTo>
                  <a:pt x="97" y="24"/>
                  <a:pt x="96" y="24"/>
                  <a:pt x="95" y="25"/>
                </a:cubicBezTo>
                <a:cubicBezTo>
                  <a:pt x="94" y="25"/>
                  <a:pt x="93" y="26"/>
                  <a:pt x="92" y="27"/>
                </a:cubicBezTo>
                <a:cubicBezTo>
                  <a:pt x="91" y="28"/>
                  <a:pt x="90" y="29"/>
                  <a:pt x="89" y="30"/>
                </a:cubicBezTo>
                <a:cubicBezTo>
                  <a:pt x="88" y="31"/>
                  <a:pt x="87" y="31"/>
                  <a:pt x="87" y="32"/>
                </a:cubicBezTo>
                <a:cubicBezTo>
                  <a:pt x="87" y="33"/>
                  <a:pt x="87" y="34"/>
                  <a:pt x="88" y="35"/>
                </a:cubicBezTo>
                <a:cubicBezTo>
                  <a:pt x="89" y="36"/>
                  <a:pt x="89" y="37"/>
                  <a:pt x="90" y="38"/>
                </a:cubicBezTo>
                <a:cubicBezTo>
                  <a:pt x="91" y="39"/>
                  <a:pt x="92" y="40"/>
                  <a:pt x="93" y="40"/>
                </a:cubicBezTo>
                <a:cubicBezTo>
                  <a:pt x="93" y="41"/>
                  <a:pt x="93" y="41"/>
                  <a:pt x="93" y="42"/>
                </a:cubicBezTo>
                <a:cubicBezTo>
                  <a:pt x="92" y="42"/>
                  <a:pt x="92" y="43"/>
                  <a:pt x="92" y="43"/>
                </a:cubicBezTo>
                <a:cubicBezTo>
                  <a:pt x="92" y="44"/>
                  <a:pt x="92" y="45"/>
                  <a:pt x="92" y="46"/>
                </a:cubicBezTo>
                <a:cubicBezTo>
                  <a:pt x="92" y="47"/>
                  <a:pt x="92" y="48"/>
                  <a:pt x="92" y="49"/>
                </a:cubicBezTo>
                <a:cubicBezTo>
                  <a:pt x="92" y="49"/>
                  <a:pt x="92" y="50"/>
                  <a:pt x="92" y="50"/>
                </a:cubicBezTo>
                <a:cubicBezTo>
                  <a:pt x="93" y="51"/>
                  <a:pt x="93" y="51"/>
                  <a:pt x="94" y="51"/>
                </a:cubicBezTo>
                <a:cubicBezTo>
                  <a:pt x="94" y="51"/>
                  <a:pt x="95" y="51"/>
                  <a:pt x="96" y="51"/>
                </a:cubicBezTo>
                <a:cubicBezTo>
                  <a:pt x="96" y="51"/>
                  <a:pt x="97" y="51"/>
                  <a:pt x="97" y="51"/>
                </a:cubicBezTo>
                <a:cubicBezTo>
                  <a:pt x="97" y="52"/>
                  <a:pt x="97" y="53"/>
                  <a:pt x="97" y="53"/>
                </a:cubicBezTo>
                <a:cubicBezTo>
                  <a:pt x="96" y="53"/>
                  <a:pt x="95" y="53"/>
                  <a:pt x="94" y="53"/>
                </a:cubicBezTo>
                <a:cubicBezTo>
                  <a:pt x="93" y="53"/>
                  <a:pt x="92" y="53"/>
                  <a:pt x="92" y="53"/>
                </a:cubicBezTo>
                <a:cubicBezTo>
                  <a:pt x="91" y="54"/>
                  <a:pt x="91" y="54"/>
                  <a:pt x="91" y="55"/>
                </a:cubicBezTo>
                <a:cubicBezTo>
                  <a:pt x="91" y="56"/>
                  <a:pt x="92" y="57"/>
                  <a:pt x="93" y="57"/>
                </a:cubicBezTo>
                <a:cubicBezTo>
                  <a:pt x="94" y="57"/>
                  <a:pt x="94" y="58"/>
                  <a:pt x="94" y="59"/>
                </a:cubicBezTo>
                <a:cubicBezTo>
                  <a:pt x="94" y="60"/>
                  <a:pt x="94" y="61"/>
                  <a:pt x="93" y="61"/>
                </a:cubicBezTo>
                <a:cubicBezTo>
                  <a:pt x="92" y="61"/>
                  <a:pt x="92" y="62"/>
                  <a:pt x="92" y="63"/>
                </a:cubicBezTo>
                <a:cubicBezTo>
                  <a:pt x="92" y="64"/>
                  <a:pt x="92" y="65"/>
                  <a:pt x="93" y="66"/>
                </a:cubicBezTo>
                <a:cubicBezTo>
                  <a:pt x="94" y="66"/>
                  <a:pt x="94" y="67"/>
                  <a:pt x="94" y="68"/>
                </a:cubicBezTo>
                <a:cubicBezTo>
                  <a:pt x="94" y="69"/>
                  <a:pt x="93" y="69"/>
                  <a:pt x="92" y="69"/>
                </a:cubicBezTo>
                <a:cubicBezTo>
                  <a:pt x="92" y="70"/>
                  <a:pt x="91" y="70"/>
                  <a:pt x="91" y="71"/>
                </a:cubicBezTo>
                <a:cubicBezTo>
                  <a:pt x="91" y="72"/>
                  <a:pt x="92" y="73"/>
                  <a:pt x="93" y="74"/>
                </a:cubicBezTo>
                <a:cubicBezTo>
                  <a:pt x="94" y="76"/>
                  <a:pt x="94" y="77"/>
                  <a:pt x="94" y="77"/>
                </a:cubicBezTo>
                <a:cubicBezTo>
                  <a:pt x="94" y="77"/>
                  <a:pt x="94" y="77"/>
                  <a:pt x="94" y="77"/>
                </a:cubicBezTo>
                <a:cubicBezTo>
                  <a:pt x="94" y="77"/>
                  <a:pt x="93" y="77"/>
                  <a:pt x="92" y="77"/>
                </a:cubicBezTo>
                <a:cubicBezTo>
                  <a:pt x="91" y="77"/>
                  <a:pt x="90" y="77"/>
                  <a:pt x="89" y="77"/>
                </a:cubicBezTo>
                <a:cubicBezTo>
                  <a:pt x="89" y="77"/>
                  <a:pt x="88" y="77"/>
                  <a:pt x="88" y="78"/>
                </a:cubicBezTo>
                <a:cubicBezTo>
                  <a:pt x="87" y="79"/>
                  <a:pt x="87" y="80"/>
                  <a:pt x="87" y="80"/>
                </a:cubicBezTo>
                <a:cubicBezTo>
                  <a:pt x="87" y="81"/>
                  <a:pt x="88" y="82"/>
                  <a:pt x="89" y="83"/>
                </a:cubicBezTo>
                <a:cubicBezTo>
                  <a:pt x="90" y="84"/>
                  <a:pt x="90" y="85"/>
                  <a:pt x="90" y="86"/>
                </a:cubicBezTo>
                <a:cubicBezTo>
                  <a:pt x="90" y="86"/>
                  <a:pt x="90" y="87"/>
                  <a:pt x="89" y="87"/>
                </a:cubicBezTo>
                <a:cubicBezTo>
                  <a:pt x="88" y="87"/>
                  <a:pt x="88" y="87"/>
                  <a:pt x="88" y="87"/>
                </a:cubicBezTo>
                <a:cubicBezTo>
                  <a:pt x="87" y="87"/>
                  <a:pt x="86" y="86"/>
                  <a:pt x="86" y="85"/>
                </a:cubicBezTo>
                <a:cubicBezTo>
                  <a:pt x="86" y="84"/>
                  <a:pt x="85" y="83"/>
                  <a:pt x="84" y="83"/>
                </a:cubicBezTo>
                <a:cubicBezTo>
                  <a:pt x="83" y="83"/>
                  <a:pt x="82" y="84"/>
                  <a:pt x="81" y="85"/>
                </a:cubicBezTo>
                <a:cubicBezTo>
                  <a:pt x="79" y="89"/>
                  <a:pt x="79" y="89"/>
                  <a:pt x="79" y="89"/>
                </a:cubicBezTo>
                <a:cubicBezTo>
                  <a:pt x="80" y="91"/>
                  <a:pt x="81" y="93"/>
                  <a:pt x="83" y="94"/>
                </a:cubicBezTo>
                <a:cubicBezTo>
                  <a:pt x="85" y="95"/>
                  <a:pt x="86" y="96"/>
                  <a:pt x="88" y="96"/>
                </a:cubicBezTo>
                <a:cubicBezTo>
                  <a:pt x="88" y="96"/>
                  <a:pt x="89" y="96"/>
                  <a:pt x="89" y="96"/>
                </a:cubicBezTo>
                <a:cubicBezTo>
                  <a:pt x="90" y="97"/>
                  <a:pt x="91" y="98"/>
                  <a:pt x="92" y="99"/>
                </a:cubicBezTo>
                <a:cubicBezTo>
                  <a:pt x="93" y="100"/>
                  <a:pt x="94" y="101"/>
                  <a:pt x="94" y="102"/>
                </a:cubicBezTo>
                <a:cubicBezTo>
                  <a:pt x="94" y="102"/>
                  <a:pt x="94" y="103"/>
                  <a:pt x="94" y="103"/>
                </a:cubicBezTo>
                <a:cubicBezTo>
                  <a:pt x="94" y="104"/>
                  <a:pt x="94" y="105"/>
                  <a:pt x="95" y="105"/>
                </a:cubicBezTo>
                <a:close/>
                <a:moveTo>
                  <a:pt x="95" y="86"/>
                </a:moveTo>
                <a:cubicBezTo>
                  <a:pt x="97" y="87"/>
                  <a:pt x="98" y="87"/>
                  <a:pt x="99" y="88"/>
                </a:cubicBezTo>
                <a:cubicBezTo>
                  <a:pt x="100" y="89"/>
                  <a:pt x="101" y="90"/>
                  <a:pt x="101" y="92"/>
                </a:cubicBezTo>
                <a:cubicBezTo>
                  <a:pt x="101" y="94"/>
                  <a:pt x="100" y="95"/>
                  <a:pt x="99" y="96"/>
                </a:cubicBezTo>
                <a:cubicBezTo>
                  <a:pt x="98" y="98"/>
                  <a:pt x="97" y="98"/>
                  <a:pt x="95" y="98"/>
                </a:cubicBezTo>
                <a:cubicBezTo>
                  <a:pt x="93" y="98"/>
                  <a:pt x="92" y="98"/>
                  <a:pt x="91" y="96"/>
                </a:cubicBezTo>
                <a:cubicBezTo>
                  <a:pt x="90" y="95"/>
                  <a:pt x="89" y="93"/>
                  <a:pt x="89" y="92"/>
                </a:cubicBezTo>
                <a:cubicBezTo>
                  <a:pt x="89" y="90"/>
                  <a:pt x="90" y="88"/>
                  <a:pt x="91" y="87"/>
                </a:cubicBezTo>
                <a:cubicBezTo>
                  <a:pt x="92" y="87"/>
                  <a:pt x="94" y="86"/>
                  <a:pt x="95" y="8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69" name="Freeform 69">
            <a:extLst>
              <a:ext uri="{FF2B5EF4-FFF2-40B4-BE49-F238E27FC236}">
                <a16:creationId xmlns:a16="http://schemas.microsoft.com/office/drawing/2014/main" xmlns="" id="{5CFBA78A-D46F-4E67-8055-F0CB5F5DBFEE}"/>
              </a:ext>
            </a:extLst>
          </p:cNvPr>
          <p:cNvSpPr>
            <a:spLocks noEditPoints="1"/>
          </p:cNvSpPr>
          <p:nvPr/>
        </p:nvSpPr>
        <p:spPr bwMode="auto">
          <a:xfrm>
            <a:off x="4571837" y="2637694"/>
            <a:ext cx="743702" cy="895012"/>
          </a:xfrm>
          <a:custGeom>
            <a:avLst/>
            <a:gdLst>
              <a:gd name="T0" fmla="*/ 147 w 358"/>
              <a:gd name="T1" fmla="*/ 266 h 431"/>
              <a:gd name="T2" fmla="*/ 136 w 358"/>
              <a:gd name="T3" fmla="*/ 228 h 431"/>
              <a:gd name="T4" fmla="*/ 112 w 358"/>
              <a:gd name="T5" fmla="*/ 248 h 431"/>
              <a:gd name="T6" fmla="*/ 108 w 358"/>
              <a:gd name="T7" fmla="*/ 228 h 431"/>
              <a:gd name="T8" fmla="*/ 146 w 358"/>
              <a:gd name="T9" fmla="*/ 244 h 431"/>
              <a:gd name="T10" fmla="*/ 182 w 358"/>
              <a:gd name="T11" fmla="*/ 305 h 431"/>
              <a:gd name="T12" fmla="*/ 172 w 358"/>
              <a:gd name="T13" fmla="*/ 413 h 431"/>
              <a:gd name="T14" fmla="*/ 141 w 358"/>
              <a:gd name="T15" fmla="*/ 185 h 431"/>
              <a:gd name="T16" fmla="*/ 185 w 358"/>
              <a:gd name="T17" fmla="*/ 209 h 431"/>
              <a:gd name="T18" fmla="*/ 184 w 358"/>
              <a:gd name="T19" fmla="*/ 300 h 431"/>
              <a:gd name="T20" fmla="*/ 130 w 358"/>
              <a:gd name="T21" fmla="*/ 337 h 431"/>
              <a:gd name="T22" fmla="*/ 242 w 358"/>
              <a:gd name="T23" fmla="*/ 334 h 431"/>
              <a:gd name="T24" fmla="*/ 327 w 358"/>
              <a:gd name="T25" fmla="*/ 205 h 431"/>
              <a:gd name="T26" fmla="*/ 300 w 358"/>
              <a:gd name="T27" fmla="*/ 188 h 431"/>
              <a:gd name="T28" fmla="*/ 266 w 358"/>
              <a:gd name="T29" fmla="*/ 168 h 431"/>
              <a:gd name="T30" fmla="*/ 280 w 358"/>
              <a:gd name="T31" fmla="*/ 144 h 431"/>
              <a:gd name="T32" fmla="*/ 302 w 358"/>
              <a:gd name="T33" fmla="*/ 137 h 431"/>
              <a:gd name="T34" fmla="*/ 333 w 358"/>
              <a:gd name="T35" fmla="*/ 138 h 431"/>
              <a:gd name="T36" fmla="*/ 347 w 358"/>
              <a:gd name="T37" fmla="*/ 328 h 431"/>
              <a:gd name="T38" fmla="*/ 347 w 358"/>
              <a:gd name="T39" fmla="*/ 220 h 431"/>
              <a:gd name="T40" fmla="*/ 224 w 358"/>
              <a:gd name="T41" fmla="*/ 382 h 431"/>
              <a:gd name="T42" fmla="*/ 211 w 358"/>
              <a:gd name="T43" fmla="*/ 298 h 431"/>
              <a:gd name="T44" fmla="*/ 237 w 358"/>
              <a:gd name="T45" fmla="*/ 429 h 431"/>
              <a:gd name="T46" fmla="*/ 202 w 358"/>
              <a:gd name="T47" fmla="*/ 256 h 431"/>
              <a:gd name="T48" fmla="*/ 291 w 358"/>
              <a:gd name="T49" fmla="*/ 282 h 431"/>
              <a:gd name="T50" fmla="*/ 228 w 358"/>
              <a:gd name="T51" fmla="*/ 302 h 431"/>
              <a:gd name="T52" fmla="*/ 244 w 358"/>
              <a:gd name="T53" fmla="*/ 264 h 431"/>
              <a:gd name="T54" fmla="*/ 203 w 358"/>
              <a:gd name="T55" fmla="*/ 271 h 431"/>
              <a:gd name="T56" fmla="*/ 192 w 358"/>
              <a:gd name="T57" fmla="*/ 246 h 431"/>
              <a:gd name="T58" fmla="*/ 181 w 358"/>
              <a:gd name="T59" fmla="*/ 229 h 431"/>
              <a:gd name="T60" fmla="*/ 209 w 358"/>
              <a:gd name="T61" fmla="*/ 194 h 431"/>
              <a:gd name="T62" fmla="*/ 270 w 358"/>
              <a:gd name="T63" fmla="*/ 203 h 431"/>
              <a:gd name="T64" fmla="*/ 257 w 358"/>
              <a:gd name="T65" fmla="*/ 252 h 431"/>
              <a:gd name="T66" fmla="*/ 94 w 358"/>
              <a:gd name="T67" fmla="*/ 217 h 431"/>
              <a:gd name="T68" fmla="*/ 69 w 358"/>
              <a:gd name="T69" fmla="*/ 209 h 431"/>
              <a:gd name="T70" fmla="*/ 28 w 358"/>
              <a:gd name="T71" fmla="*/ 192 h 431"/>
              <a:gd name="T72" fmla="*/ 26 w 358"/>
              <a:gd name="T73" fmla="*/ 155 h 431"/>
              <a:gd name="T74" fmla="*/ 69 w 358"/>
              <a:gd name="T75" fmla="*/ 129 h 431"/>
              <a:gd name="T76" fmla="*/ 90 w 358"/>
              <a:gd name="T77" fmla="*/ 126 h 431"/>
              <a:gd name="T78" fmla="*/ 112 w 358"/>
              <a:gd name="T79" fmla="*/ 146 h 431"/>
              <a:gd name="T80" fmla="*/ 110 w 358"/>
              <a:gd name="T81" fmla="*/ 202 h 431"/>
              <a:gd name="T82" fmla="*/ 190 w 358"/>
              <a:gd name="T83" fmla="*/ 38 h 431"/>
              <a:gd name="T84" fmla="*/ 200 w 358"/>
              <a:gd name="T85" fmla="*/ 148 h 431"/>
              <a:gd name="T86" fmla="*/ 81 w 358"/>
              <a:gd name="T87" fmla="*/ 104 h 431"/>
              <a:gd name="T88" fmla="*/ 76 w 358"/>
              <a:gd name="T89" fmla="*/ 92 h 431"/>
              <a:gd name="T90" fmla="*/ 86 w 358"/>
              <a:gd name="T91" fmla="*/ 58 h 431"/>
              <a:gd name="T92" fmla="*/ 89 w 358"/>
              <a:gd name="T93" fmla="*/ 72 h 431"/>
              <a:gd name="T94" fmla="*/ 356 w 358"/>
              <a:gd name="T95" fmla="*/ 226 h 431"/>
              <a:gd name="T96" fmla="*/ 262 w 358"/>
              <a:gd name="T97" fmla="*/ 156 h 431"/>
              <a:gd name="T98" fmla="*/ 284 w 358"/>
              <a:gd name="T99" fmla="*/ 133 h 431"/>
              <a:gd name="T100" fmla="*/ 306 w 358"/>
              <a:gd name="T101" fmla="*/ 97 h 431"/>
              <a:gd name="T102" fmla="*/ 101 w 358"/>
              <a:gd name="T103" fmla="*/ 126 h 431"/>
              <a:gd name="T104" fmla="*/ 143 w 358"/>
              <a:gd name="T105" fmla="*/ 99 h 431"/>
              <a:gd name="T106" fmla="*/ 193 w 358"/>
              <a:gd name="T107" fmla="*/ 117 h 431"/>
              <a:gd name="T108" fmla="*/ 141 w 358"/>
              <a:gd name="T109" fmla="*/ 154 h 431"/>
              <a:gd name="T110" fmla="*/ 133 w 358"/>
              <a:gd name="T111" fmla="*/ 120 h 431"/>
              <a:gd name="T112" fmla="*/ 102 w 358"/>
              <a:gd name="T113" fmla="*/ 117 h 431"/>
              <a:gd name="T114" fmla="*/ 98 w 358"/>
              <a:gd name="T115" fmla="*/ 93 h 431"/>
              <a:gd name="T116" fmla="*/ 118 w 358"/>
              <a:gd name="T117" fmla="*/ 57 h 431"/>
              <a:gd name="T118" fmla="*/ 126 w 358"/>
              <a:gd name="T119" fmla="*/ 108 h 431"/>
              <a:gd name="T120" fmla="*/ 98 w 358"/>
              <a:gd name="T121" fmla="*/ 122 h 431"/>
              <a:gd name="T122" fmla="*/ 7 w 358"/>
              <a:gd name="T123" fmla="*/ 166 h 431"/>
              <a:gd name="T124" fmla="*/ 75 w 358"/>
              <a:gd name="T125" fmla="*/ 25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8" h="431">
                <a:moveTo>
                  <a:pt x="159" y="336"/>
                </a:moveTo>
                <a:cubicBezTo>
                  <a:pt x="160" y="337"/>
                  <a:pt x="160" y="337"/>
                  <a:pt x="161" y="337"/>
                </a:cubicBezTo>
                <a:cubicBezTo>
                  <a:pt x="161" y="337"/>
                  <a:pt x="161" y="338"/>
                  <a:pt x="161" y="338"/>
                </a:cubicBezTo>
                <a:cubicBezTo>
                  <a:pt x="161" y="340"/>
                  <a:pt x="161" y="341"/>
                  <a:pt x="161" y="341"/>
                </a:cubicBezTo>
                <a:cubicBezTo>
                  <a:pt x="160" y="341"/>
                  <a:pt x="160" y="342"/>
                  <a:pt x="159" y="342"/>
                </a:cubicBezTo>
                <a:cubicBezTo>
                  <a:pt x="157" y="342"/>
                  <a:pt x="156" y="342"/>
                  <a:pt x="155" y="341"/>
                </a:cubicBezTo>
                <a:cubicBezTo>
                  <a:pt x="155" y="341"/>
                  <a:pt x="154" y="340"/>
                  <a:pt x="154" y="340"/>
                </a:cubicBezTo>
                <a:cubicBezTo>
                  <a:pt x="154" y="339"/>
                  <a:pt x="155" y="338"/>
                  <a:pt x="155" y="337"/>
                </a:cubicBezTo>
                <a:cubicBezTo>
                  <a:pt x="156" y="336"/>
                  <a:pt x="157" y="336"/>
                  <a:pt x="159" y="336"/>
                </a:cubicBezTo>
                <a:close/>
                <a:moveTo>
                  <a:pt x="161" y="242"/>
                </a:moveTo>
                <a:cubicBezTo>
                  <a:pt x="162" y="242"/>
                  <a:pt x="163" y="243"/>
                  <a:pt x="164" y="244"/>
                </a:cubicBezTo>
                <a:cubicBezTo>
                  <a:pt x="164" y="245"/>
                  <a:pt x="164" y="246"/>
                  <a:pt x="164" y="247"/>
                </a:cubicBezTo>
                <a:cubicBezTo>
                  <a:pt x="164" y="248"/>
                  <a:pt x="163" y="248"/>
                  <a:pt x="163" y="249"/>
                </a:cubicBezTo>
                <a:cubicBezTo>
                  <a:pt x="162" y="250"/>
                  <a:pt x="161" y="250"/>
                  <a:pt x="160" y="250"/>
                </a:cubicBezTo>
                <a:cubicBezTo>
                  <a:pt x="159" y="250"/>
                  <a:pt x="158" y="250"/>
                  <a:pt x="158" y="250"/>
                </a:cubicBezTo>
                <a:cubicBezTo>
                  <a:pt x="157" y="249"/>
                  <a:pt x="157" y="249"/>
                  <a:pt x="157" y="249"/>
                </a:cubicBezTo>
                <a:cubicBezTo>
                  <a:pt x="157" y="249"/>
                  <a:pt x="156" y="248"/>
                  <a:pt x="156" y="248"/>
                </a:cubicBezTo>
                <a:cubicBezTo>
                  <a:pt x="156" y="248"/>
                  <a:pt x="155" y="248"/>
                  <a:pt x="154" y="248"/>
                </a:cubicBezTo>
                <a:cubicBezTo>
                  <a:pt x="154" y="246"/>
                  <a:pt x="155" y="244"/>
                  <a:pt x="156" y="243"/>
                </a:cubicBezTo>
                <a:cubicBezTo>
                  <a:pt x="157" y="242"/>
                  <a:pt x="159" y="242"/>
                  <a:pt x="160" y="242"/>
                </a:cubicBezTo>
                <a:cubicBezTo>
                  <a:pt x="161" y="242"/>
                  <a:pt x="161" y="242"/>
                  <a:pt x="161" y="242"/>
                </a:cubicBezTo>
                <a:close/>
                <a:moveTo>
                  <a:pt x="160" y="254"/>
                </a:moveTo>
                <a:cubicBezTo>
                  <a:pt x="160" y="255"/>
                  <a:pt x="160" y="255"/>
                  <a:pt x="160" y="256"/>
                </a:cubicBezTo>
                <a:cubicBezTo>
                  <a:pt x="162" y="257"/>
                  <a:pt x="162" y="257"/>
                  <a:pt x="162" y="257"/>
                </a:cubicBezTo>
                <a:cubicBezTo>
                  <a:pt x="162" y="257"/>
                  <a:pt x="162" y="258"/>
                  <a:pt x="163" y="259"/>
                </a:cubicBezTo>
                <a:cubicBezTo>
                  <a:pt x="163" y="259"/>
                  <a:pt x="163" y="261"/>
                  <a:pt x="163" y="262"/>
                </a:cubicBezTo>
                <a:cubicBezTo>
                  <a:pt x="163" y="264"/>
                  <a:pt x="163" y="265"/>
                  <a:pt x="162" y="266"/>
                </a:cubicBezTo>
                <a:cubicBezTo>
                  <a:pt x="161" y="266"/>
                  <a:pt x="160" y="267"/>
                  <a:pt x="159" y="267"/>
                </a:cubicBezTo>
                <a:cubicBezTo>
                  <a:pt x="158" y="268"/>
                  <a:pt x="157" y="268"/>
                  <a:pt x="156" y="268"/>
                </a:cubicBezTo>
                <a:cubicBezTo>
                  <a:pt x="154" y="268"/>
                  <a:pt x="153" y="269"/>
                  <a:pt x="152" y="269"/>
                </a:cubicBezTo>
                <a:cubicBezTo>
                  <a:pt x="152" y="269"/>
                  <a:pt x="152" y="270"/>
                  <a:pt x="152" y="270"/>
                </a:cubicBezTo>
                <a:cubicBezTo>
                  <a:pt x="152" y="270"/>
                  <a:pt x="152" y="270"/>
                  <a:pt x="152" y="270"/>
                </a:cubicBezTo>
                <a:cubicBezTo>
                  <a:pt x="151" y="269"/>
                  <a:pt x="149" y="269"/>
                  <a:pt x="149" y="268"/>
                </a:cubicBezTo>
                <a:cubicBezTo>
                  <a:pt x="148" y="268"/>
                  <a:pt x="147" y="267"/>
                  <a:pt x="147" y="266"/>
                </a:cubicBezTo>
                <a:cubicBezTo>
                  <a:pt x="146" y="265"/>
                  <a:pt x="146" y="264"/>
                  <a:pt x="146" y="263"/>
                </a:cubicBezTo>
                <a:cubicBezTo>
                  <a:pt x="146" y="262"/>
                  <a:pt x="145" y="262"/>
                  <a:pt x="145" y="261"/>
                </a:cubicBezTo>
                <a:cubicBezTo>
                  <a:pt x="146" y="261"/>
                  <a:pt x="146" y="260"/>
                  <a:pt x="146" y="260"/>
                </a:cubicBezTo>
                <a:cubicBezTo>
                  <a:pt x="146" y="260"/>
                  <a:pt x="147" y="260"/>
                  <a:pt x="147" y="260"/>
                </a:cubicBezTo>
                <a:cubicBezTo>
                  <a:pt x="147" y="259"/>
                  <a:pt x="147" y="259"/>
                  <a:pt x="147" y="259"/>
                </a:cubicBezTo>
                <a:cubicBezTo>
                  <a:pt x="146" y="258"/>
                  <a:pt x="146" y="258"/>
                  <a:pt x="146" y="258"/>
                </a:cubicBezTo>
                <a:cubicBezTo>
                  <a:pt x="147" y="258"/>
                  <a:pt x="147" y="257"/>
                  <a:pt x="147" y="257"/>
                </a:cubicBezTo>
                <a:cubicBezTo>
                  <a:pt x="148" y="256"/>
                  <a:pt x="148" y="256"/>
                  <a:pt x="148" y="256"/>
                </a:cubicBezTo>
                <a:cubicBezTo>
                  <a:pt x="149" y="256"/>
                  <a:pt x="149" y="255"/>
                  <a:pt x="149" y="255"/>
                </a:cubicBezTo>
                <a:cubicBezTo>
                  <a:pt x="149" y="255"/>
                  <a:pt x="149" y="255"/>
                  <a:pt x="149" y="255"/>
                </a:cubicBezTo>
                <a:cubicBezTo>
                  <a:pt x="149" y="254"/>
                  <a:pt x="149" y="254"/>
                  <a:pt x="148" y="254"/>
                </a:cubicBezTo>
                <a:cubicBezTo>
                  <a:pt x="149" y="254"/>
                  <a:pt x="149" y="254"/>
                  <a:pt x="149" y="254"/>
                </a:cubicBezTo>
                <a:cubicBezTo>
                  <a:pt x="149" y="254"/>
                  <a:pt x="150" y="255"/>
                  <a:pt x="150" y="255"/>
                </a:cubicBezTo>
                <a:cubicBezTo>
                  <a:pt x="150" y="254"/>
                  <a:pt x="151" y="254"/>
                  <a:pt x="151" y="254"/>
                </a:cubicBezTo>
                <a:cubicBezTo>
                  <a:pt x="152" y="254"/>
                  <a:pt x="152" y="253"/>
                  <a:pt x="153" y="252"/>
                </a:cubicBezTo>
                <a:cubicBezTo>
                  <a:pt x="153" y="252"/>
                  <a:pt x="153" y="253"/>
                  <a:pt x="154" y="253"/>
                </a:cubicBezTo>
                <a:cubicBezTo>
                  <a:pt x="154" y="253"/>
                  <a:pt x="155" y="253"/>
                  <a:pt x="155" y="253"/>
                </a:cubicBezTo>
                <a:cubicBezTo>
                  <a:pt x="156" y="253"/>
                  <a:pt x="156" y="253"/>
                  <a:pt x="156" y="253"/>
                </a:cubicBezTo>
                <a:cubicBezTo>
                  <a:pt x="155" y="253"/>
                  <a:pt x="156" y="252"/>
                  <a:pt x="156" y="252"/>
                </a:cubicBezTo>
                <a:cubicBezTo>
                  <a:pt x="157" y="252"/>
                  <a:pt x="157" y="253"/>
                  <a:pt x="158" y="253"/>
                </a:cubicBezTo>
                <a:cubicBezTo>
                  <a:pt x="158" y="254"/>
                  <a:pt x="159" y="254"/>
                  <a:pt x="159" y="254"/>
                </a:cubicBezTo>
                <a:cubicBezTo>
                  <a:pt x="159" y="254"/>
                  <a:pt x="159" y="254"/>
                  <a:pt x="159" y="254"/>
                </a:cubicBezTo>
                <a:cubicBezTo>
                  <a:pt x="159" y="254"/>
                  <a:pt x="159" y="254"/>
                  <a:pt x="159" y="254"/>
                </a:cubicBezTo>
                <a:cubicBezTo>
                  <a:pt x="159" y="254"/>
                  <a:pt x="159" y="254"/>
                  <a:pt x="159" y="254"/>
                </a:cubicBezTo>
                <a:cubicBezTo>
                  <a:pt x="159" y="254"/>
                  <a:pt x="159" y="254"/>
                  <a:pt x="160" y="254"/>
                </a:cubicBezTo>
                <a:close/>
                <a:moveTo>
                  <a:pt x="145" y="265"/>
                </a:moveTo>
                <a:cubicBezTo>
                  <a:pt x="145" y="265"/>
                  <a:pt x="145" y="264"/>
                  <a:pt x="146" y="264"/>
                </a:cubicBezTo>
                <a:cubicBezTo>
                  <a:pt x="146" y="264"/>
                  <a:pt x="146" y="264"/>
                  <a:pt x="146" y="264"/>
                </a:cubicBezTo>
                <a:cubicBezTo>
                  <a:pt x="146" y="265"/>
                  <a:pt x="146" y="265"/>
                  <a:pt x="146" y="265"/>
                </a:cubicBezTo>
                <a:cubicBezTo>
                  <a:pt x="145" y="265"/>
                  <a:pt x="145" y="265"/>
                  <a:pt x="144" y="265"/>
                </a:cubicBezTo>
                <a:lnTo>
                  <a:pt x="145" y="265"/>
                </a:lnTo>
                <a:close/>
                <a:moveTo>
                  <a:pt x="136" y="228"/>
                </a:moveTo>
                <a:cubicBezTo>
                  <a:pt x="136" y="229"/>
                  <a:pt x="135" y="229"/>
                  <a:pt x="135" y="229"/>
                </a:cubicBezTo>
                <a:lnTo>
                  <a:pt x="136" y="228"/>
                </a:lnTo>
                <a:close/>
                <a:moveTo>
                  <a:pt x="144" y="246"/>
                </a:moveTo>
                <a:cubicBezTo>
                  <a:pt x="144" y="246"/>
                  <a:pt x="144" y="246"/>
                  <a:pt x="143" y="247"/>
                </a:cubicBezTo>
                <a:cubicBezTo>
                  <a:pt x="143" y="247"/>
                  <a:pt x="143" y="247"/>
                  <a:pt x="143" y="247"/>
                </a:cubicBezTo>
                <a:cubicBezTo>
                  <a:pt x="142" y="248"/>
                  <a:pt x="142" y="248"/>
                  <a:pt x="142" y="248"/>
                </a:cubicBezTo>
                <a:cubicBezTo>
                  <a:pt x="142" y="248"/>
                  <a:pt x="142" y="248"/>
                  <a:pt x="142" y="248"/>
                </a:cubicBezTo>
                <a:cubicBezTo>
                  <a:pt x="142" y="248"/>
                  <a:pt x="142" y="248"/>
                  <a:pt x="142" y="248"/>
                </a:cubicBezTo>
                <a:cubicBezTo>
                  <a:pt x="142" y="248"/>
                  <a:pt x="141" y="248"/>
                  <a:pt x="141" y="248"/>
                </a:cubicBezTo>
                <a:cubicBezTo>
                  <a:pt x="140" y="248"/>
                  <a:pt x="139" y="249"/>
                  <a:pt x="138" y="249"/>
                </a:cubicBezTo>
                <a:cubicBezTo>
                  <a:pt x="137" y="249"/>
                  <a:pt x="136" y="250"/>
                  <a:pt x="135" y="250"/>
                </a:cubicBezTo>
                <a:cubicBezTo>
                  <a:pt x="134" y="250"/>
                  <a:pt x="133" y="250"/>
                  <a:pt x="132" y="250"/>
                </a:cubicBezTo>
                <a:cubicBezTo>
                  <a:pt x="132" y="250"/>
                  <a:pt x="131" y="250"/>
                  <a:pt x="131" y="250"/>
                </a:cubicBezTo>
                <a:cubicBezTo>
                  <a:pt x="130" y="249"/>
                  <a:pt x="129" y="249"/>
                  <a:pt x="129" y="249"/>
                </a:cubicBezTo>
                <a:cubicBezTo>
                  <a:pt x="128" y="249"/>
                  <a:pt x="127" y="249"/>
                  <a:pt x="127" y="250"/>
                </a:cubicBezTo>
                <a:cubicBezTo>
                  <a:pt x="126" y="250"/>
                  <a:pt x="125" y="250"/>
                  <a:pt x="124" y="250"/>
                </a:cubicBezTo>
                <a:cubicBezTo>
                  <a:pt x="124" y="250"/>
                  <a:pt x="124" y="250"/>
                  <a:pt x="124" y="250"/>
                </a:cubicBezTo>
                <a:cubicBezTo>
                  <a:pt x="124" y="250"/>
                  <a:pt x="124" y="250"/>
                  <a:pt x="124" y="249"/>
                </a:cubicBezTo>
                <a:cubicBezTo>
                  <a:pt x="124" y="248"/>
                  <a:pt x="124" y="248"/>
                  <a:pt x="125" y="247"/>
                </a:cubicBezTo>
                <a:cubicBezTo>
                  <a:pt x="126" y="246"/>
                  <a:pt x="127" y="245"/>
                  <a:pt x="127" y="244"/>
                </a:cubicBezTo>
                <a:cubicBezTo>
                  <a:pt x="127" y="243"/>
                  <a:pt x="127" y="243"/>
                  <a:pt x="127" y="243"/>
                </a:cubicBezTo>
                <a:cubicBezTo>
                  <a:pt x="127" y="242"/>
                  <a:pt x="127" y="242"/>
                  <a:pt x="127" y="242"/>
                </a:cubicBezTo>
                <a:cubicBezTo>
                  <a:pt x="127" y="241"/>
                  <a:pt x="127" y="240"/>
                  <a:pt x="127" y="240"/>
                </a:cubicBezTo>
                <a:cubicBezTo>
                  <a:pt x="127" y="240"/>
                  <a:pt x="126" y="240"/>
                  <a:pt x="126" y="240"/>
                </a:cubicBezTo>
                <a:cubicBezTo>
                  <a:pt x="125" y="240"/>
                  <a:pt x="125" y="240"/>
                  <a:pt x="125" y="241"/>
                </a:cubicBezTo>
                <a:cubicBezTo>
                  <a:pt x="125" y="242"/>
                  <a:pt x="125" y="242"/>
                  <a:pt x="124" y="242"/>
                </a:cubicBezTo>
                <a:cubicBezTo>
                  <a:pt x="124" y="242"/>
                  <a:pt x="124" y="242"/>
                  <a:pt x="124" y="242"/>
                </a:cubicBezTo>
                <a:cubicBezTo>
                  <a:pt x="124" y="242"/>
                  <a:pt x="124" y="243"/>
                  <a:pt x="123" y="244"/>
                </a:cubicBezTo>
                <a:cubicBezTo>
                  <a:pt x="122" y="246"/>
                  <a:pt x="121" y="246"/>
                  <a:pt x="120" y="246"/>
                </a:cubicBezTo>
                <a:cubicBezTo>
                  <a:pt x="119" y="246"/>
                  <a:pt x="119" y="246"/>
                  <a:pt x="119" y="246"/>
                </a:cubicBezTo>
                <a:cubicBezTo>
                  <a:pt x="119" y="246"/>
                  <a:pt x="119" y="246"/>
                  <a:pt x="119" y="246"/>
                </a:cubicBezTo>
                <a:cubicBezTo>
                  <a:pt x="119" y="246"/>
                  <a:pt x="118" y="247"/>
                  <a:pt x="118" y="248"/>
                </a:cubicBezTo>
                <a:cubicBezTo>
                  <a:pt x="117" y="249"/>
                  <a:pt x="116" y="249"/>
                  <a:pt x="116" y="249"/>
                </a:cubicBezTo>
                <a:cubicBezTo>
                  <a:pt x="115" y="249"/>
                  <a:pt x="115" y="249"/>
                  <a:pt x="114" y="248"/>
                </a:cubicBezTo>
                <a:cubicBezTo>
                  <a:pt x="114" y="248"/>
                  <a:pt x="113" y="248"/>
                  <a:pt x="113" y="248"/>
                </a:cubicBezTo>
                <a:cubicBezTo>
                  <a:pt x="112" y="248"/>
                  <a:pt x="112" y="248"/>
                  <a:pt x="112" y="248"/>
                </a:cubicBezTo>
                <a:cubicBezTo>
                  <a:pt x="112" y="248"/>
                  <a:pt x="112" y="248"/>
                  <a:pt x="111" y="247"/>
                </a:cubicBezTo>
                <a:cubicBezTo>
                  <a:pt x="111" y="247"/>
                  <a:pt x="111" y="247"/>
                  <a:pt x="110" y="247"/>
                </a:cubicBezTo>
                <a:cubicBezTo>
                  <a:pt x="110" y="247"/>
                  <a:pt x="110" y="247"/>
                  <a:pt x="110" y="247"/>
                </a:cubicBezTo>
                <a:cubicBezTo>
                  <a:pt x="110" y="247"/>
                  <a:pt x="110" y="247"/>
                  <a:pt x="109" y="247"/>
                </a:cubicBezTo>
                <a:cubicBezTo>
                  <a:pt x="109" y="247"/>
                  <a:pt x="110" y="247"/>
                  <a:pt x="110" y="246"/>
                </a:cubicBezTo>
                <a:cubicBezTo>
                  <a:pt x="110" y="246"/>
                  <a:pt x="110" y="246"/>
                  <a:pt x="110" y="246"/>
                </a:cubicBezTo>
                <a:cubicBezTo>
                  <a:pt x="109" y="245"/>
                  <a:pt x="109" y="245"/>
                  <a:pt x="108" y="245"/>
                </a:cubicBezTo>
                <a:cubicBezTo>
                  <a:pt x="107" y="245"/>
                  <a:pt x="106" y="245"/>
                  <a:pt x="105" y="245"/>
                </a:cubicBezTo>
                <a:cubicBezTo>
                  <a:pt x="104" y="246"/>
                  <a:pt x="104" y="246"/>
                  <a:pt x="103" y="246"/>
                </a:cubicBezTo>
                <a:cubicBezTo>
                  <a:pt x="103" y="245"/>
                  <a:pt x="103" y="244"/>
                  <a:pt x="103" y="244"/>
                </a:cubicBezTo>
                <a:cubicBezTo>
                  <a:pt x="103" y="243"/>
                  <a:pt x="103" y="243"/>
                  <a:pt x="104" y="242"/>
                </a:cubicBezTo>
                <a:cubicBezTo>
                  <a:pt x="103" y="242"/>
                  <a:pt x="102" y="242"/>
                  <a:pt x="101" y="241"/>
                </a:cubicBezTo>
                <a:cubicBezTo>
                  <a:pt x="100" y="240"/>
                  <a:pt x="99" y="240"/>
                  <a:pt x="99" y="239"/>
                </a:cubicBezTo>
                <a:cubicBezTo>
                  <a:pt x="100" y="239"/>
                  <a:pt x="100" y="239"/>
                  <a:pt x="100" y="239"/>
                </a:cubicBezTo>
                <a:cubicBezTo>
                  <a:pt x="101" y="238"/>
                  <a:pt x="101" y="238"/>
                  <a:pt x="101" y="238"/>
                </a:cubicBezTo>
                <a:cubicBezTo>
                  <a:pt x="101" y="238"/>
                  <a:pt x="101" y="238"/>
                  <a:pt x="101" y="238"/>
                </a:cubicBezTo>
                <a:cubicBezTo>
                  <a:pt x="102" y="238"/>
                  <a:pt x="102" y="238"/>
                  <a:pt x="102" y="238"/>
                </a:cubicBezTo>
                <a:cubicBezTo>
                  <a:pt x="102" y="238"/>
                  <a:pt x="103" y="238"/>
                  <a:pt x="102" y="238"/>
                </a:cubicBezTo>
                <a:cubicBezTo>
                  <a:pt x="102" y="238"/>
                  <a:pt x="103" y="237"/>
                  <a:pt x="103" y="237"/>
                </a:cubicBezTo>
                <a:cubicBezTo>
                  <a:pt x="103" y="236"/>
                  <a:pt x="103" y="236"/>
                  <a:pt x="103" y="235"/>
                </a:cubicBezTo>
                <a:cubicBezTo>
                  <a:pt x="103" y="235"/>
                  <a:pt x="102" y="235"/>
                  <a:pt x="102" y="235"/>
                </a:cubicBezTo>
                <a:cubicBezTo>
                  <a:pt x="102" y="234"/>
                  <a:pt x="102" y="234"/>
                  <a:pt x="102" y="234"/>
                </a:cubicBezTo>
                <a:cubicBezTo>
                  <a:pt x="102" y="233"/>
                  <a:pt x="102" y="233"/>
                  <a:pt x="102" y="232"/>
                </a:cubicBezTo>
                <a:cubicBezTo>
                  <a:pt x="102" y="232"/>
                  <a:pt x="102" y="231"/>
                  <a:pt x="102" y="231"/>
                </a:cubicBezTo>
                <a:cubicBezTo>
                  <a:pt x="102" y="232"/>
                  <a:pt x="102" y="231"/>
                  <a:pt x="102" y="230"/>
                </a:cubicBezTo>
                <a:cubicBezTo>
                  <a:pt x="102" y="230"/>
                  <a:pt x="102" y="230"/>
                  <a:pt x="102" y="229"/>
                </a:cubicBezTo>
                <a:cubicBezTo>
                  <a:pt x="102" y="229"/>
                  <a:pt x="102" y="229"/>
                  <a:pt x="102" y="228"/>
                </a:cubicBezTo>
                <a:cubicBezTo>
                  <a:pt x="103" y="228"/>
                  <a:pt x="103" y="228"/>
                  <a:pt x="104" y="228"/>
                </a:cubicBezTo>
                <a:cubicBezTo>
                  <a:pt x="104" y="229"/>
                  <a:pt x="104" y="229"/>
                  <a:pt x="104" y="229"/>
                </a:cubicBezTo>
                <a:cubicBezTo>
                  <a:pt x="105" y="229"/>
                  <a:pt x="105" y="229"/>
                  <a:pt x="105" y="229"/>
                </a:cubicBezTo>
                <a:cubicBezTo>
                  <a:pt x="105" y="229"/>
                  <a:pt x="106" y="229"/>
                  <a:pt x="106" y="229"/>
                </a:cubicBezTo>
                <a:cubicBezTo>
                  <a:pt x="107" y="229"/>
                  <a:pt x="108" y="229"/>
                  <a:pt x="108" y="228"/>
                </a:cubicBezTo>
                <a:cubicBezTo>
                  <a:pt x="108" y="228"/>
                  <a:pt x="108" y="228"/>
                  <a:pt x="108" y="228"/>
                </a:cubicBezTo>
                <a:cubicBezTo>
                  <a:pt x="108" y="228"/>
                  <a:pt x="108" y="228"/>
                  <a:pt x="108" y="228"/>
                </a:cubicBezTo>
                <a:cubicBezTo>
                  <a:pt x="108" y="227"/>
                  <a:pt x="108" y="227"/>
                  <a:pt x="108" y="227"/>
                </a:cubicBezTo>
                <a:cubicBezTo>
                  <a:pt x="109" y="227"/>
                  <a:pt x="109" y="227"/>
                  <a:pt x="109" y="228"/>
                </a:cubicBezTo>
                <a:cubicBezTo>
                  <a:pt x="109" y="228"/>
                  <a:pt x="109" y="228"/>
                  <a:pt x="110" y="228"/>
                </a:cubicBezTo>
                <a:cubicBezTo>
                  <a:pt x="110" y="228"/>
                  <a:pt x="110" y="228"/>
                  <a:pt x="111" y="228"/>
                </a:cubicBezTo>
                <a:cubicBezTo>
                  <a:pt x="111" y="227"/>
                  <a:pt x="111" y="227"/>
                  <a:pt x="112" y="227"/>
                </a:cubicBezTo>
                <a:cubicBezTo>
                  <a:pt x="112" y="227"/>
                  <a:pt x="112" y="227"/>
                  <a:pt x="113" y="227"/>
                </a:cubicBezTo>
                <a:cubicBezTo>
                  <a:pt x="113" y="228"/>
                  <a:pt x="114" y="228"/>
                  <a:pt x="114" y="228"/>
                </a:cubicBezTo>
                <a:cubicBezTo>
                  <a:pt x="114" y="227"/>
                  <a:pt x="114" y="227"/>
                  <a:pt x="114" y="227"/>
                </a:cubicBezTo>
                <a:cubicBezTo>
                  <a:pt x="114" y="227"/>
                  <a:pt x="114" y="227"/>
                  <a:pt x="114" y="227"/>
                </a:cubicBezTo>
                <a:cubicBezTo>
                  <a:pt x="114" y="227"/>
                  <a:pt x="114" y="227"/>
                  <a:pt x="114" y="226"/>
                </a:cubicBezTo>
                <a:cubicBezTo>
                  <a:pt x="116" y="226"/>
                  <a:pt x="117" y="227"/>
                  <a:pt x="118" y="227"/>
                </a:cubicBezTo>
                <a:cubicBezTo>
                  <a:pt x="119" y="228"/>
                  <a:pt x="119" y="228"/>
                  <a:pt x="120" y="228"/>
                </a:cubicBezTo>
                <a:cubicBezTo>
                  <a:pt x="120" y="228"/>
                  <a:pt x="120" y="228"/>
                  <a:pt x="120" y="228"/>
                </a:cubicBezTo>
                <a:cubicBezTo>
                  <a:pt x="121" y="228"/>
                  <a:pt x="121" y="228"/>
                  <a:pt x="121" y="228"/>
                </a:cubicBezTo>
                <a:cubicBezTo>
                  <a:pt x="121" y="229"/>
                  <a:pt x="122" y="230"/>
                  <a:pt x="122" y="230"/>
                </a:cubicBezTo>
                <a:cubicBezTo>
                  <a:pt x="123" y="231"/>
                  <a:pt x="124" y="232"/>
                  <a:pt x="125" y="232"/>
                </a:cubicBezTo>
                <a:cubicBezTo>
                  <a:pt x="125" y="232"/>
                  <a:pt x="125" y="232"/>
                  <a:pt x="125" y="233"/>
                </a:cubicBezTo>
                <a:cubicBezTo>
                  <a:pt x="125" y="233"/>
                  <a:pt x="125" y="234"/>
                  <a:pt x="125" y="234"/>
                </a:cubicBezTo>
                <a:cubicBezTo>
                  <a:pt x="126" y="235"/>
                  <a:pt x="126" y="235"/>
                  <a:pt x="126" y="235"/>
                </a:cubicBezTo>
                <a:cubicBezTo>
                  <a:pt x="126" y="235"/>
                  <a:pt x="126" y="235"/>
                  <a:pt x="126" y="235"/>
                </a:cubicBezTo>
                <a:cubicBezTo>
                  <a:pt x="126" y="235"/>
                  <a:pt x="127" y="234"/>
                  <a:pt x="129" y="234"/>
                </a:cubicBezTo>
                <a:cubicBezTo>
                  <a:pt x="131" y="233"/>
                  <a:pt x="133" y="231"/>
                  <a:pt x="135" y="229"/>
                </a:cubicBezTo>
                <a:cubicBezTo>
                  <a:pt x="135" y="229"/>
                  <a:pt x="136" y="229"/>
                  <a:pt x="137" y="230"/>
                </a:cubicBezTo>
                <a:cubicBezTo>
                  <a:pt x="140" y="231"/>
                  <a:pt x="140" y="231"/>
                  <a:pt x="140" y="231"/>
                </a:cubicBezTo>
                <a:cubicBezTo>
                  <a:pt x="141" y="232"/>
                  <a:pt x="142" y="233"/>
                  <a:pt x="143" y="233"/>
                </a:cubicBezTo>
                <a:cubicBezTo>
                  <a:pt x="144" y="234"/>
                  <a:pt x="145" y="235"/>
                  <a:pt x="145" y="235"/>
                </a:cubicBezTo>
                <a:cubicBezTo>
                  <a:pt x="145" y="235"/>
                  <a:pt x="145" y="235"/>
                  <a:pt x="145" y="235"/>
                </a:cubicBezTo>
                <a:cubicBezTo>
                  <a:pt x="145" y="235"/>
                  <a:pt x="145" y="236"/>
                  <a:pt x="146" y="237"/>
                </a:cubicBezTo>
                <a:cubicBezTo>
                  <a:pt x="146" y="238"/>
                  <a:pt x="147" y="239"/>
                  <a:pt x="147" y="240"/>
                </a:cubicBezTo>
                <a:cubicBezTo>
                  <a:pt x="147" y="241"/>
                  <a:pt x="147" y="241"/>
                  <a:pt x="147" y="242"/>
                </a:cubicBezTo>
                <a:cubicBezTo>
                  <a:pt x="147" y="242"/>
                  <a:pt x="147" y="242"/>
                  <a:pt x="146" y="242"/>
                </a:cubicBezTo>
                <a:cubicBezTo>
                  <a:pt x="146" y="242"/>
                  <a:pt x="146" y="242"/>
                  <a:pt x="146" y="242"/>
                </a:cubicBezTo>
                <a:cubicBezTo>
                  <a:pt x="146" y="243"/>
                  <a:pt x="146" y="243"/>
                  <a:pt x="146" y="243"/>
                </a:cubicBezTo>
                <a:cubicBezTo>
                  <a:pt x="146" y="243"/>
                  <a:pt x="146" y="243"/>
                  <a:pt x="146" y="244"/>
                </a:cubicBezTo>
                <a:cubicBezTo>
                  <a:pt x="146" y="244"/>
                  <a:pt x="146" y="244"/>
                  <a:pt x="146" y="244"/>
                </a:cubicBezTo>
                <a:cubicBezTo>
                  <a:pt x="146" y="244"/>
                  <a:pt x="146" y="244"/>
                  <a:pt x="145" y="245"/>
                </a:cubicBezTo>
                <a:cubicBezTo>
                  <a:pt x="145" y="245"/>
                  <a:pt x="144" y="246"/>
                  <a:pt x="144" y="246"/>
                </a:cubicBezTo>
                <a:close/>
                <a:moveTo>
                  <a:pt x="144" y="426"/>
                </a:moveTo>
                <a:cubicBezTo>
                  <a:pt x="144" y="426"/>
                  <a:pt x="144" y="425"/>
                  <a:pt x="144" y="425"/>
                </a:cubicBezTo>
                <a:cubicBezTo>
                  <a:pt x="144" y="425"/>
                  <a:pt x="145" y="425"/>
                  <a:pt x="145" y="425"/>
                </a:cubicBezTo>
                <a:cubicBezTo>
                  <a:pt x="145" y="425"/>
                  <a:pt x="146" y="425"/>
                  <a:pt x="146" y="425"/>
                </a:cubicBezTo>
                <a:cubicBezTo>
                  <a:pt x="146" y="426"/>
                  <a:pt x="146" y="426"/>
                  <a:pt x="146" y="426"/>
                </a:cubicBezTo>
                <a:cubicBezTo>
                  <a:pt x="146" y="427"/>
                  <a:pt x="146" y="427"/>
                  <a:pt x="146" y="427"/>
                </a:cubicBezTo>
                <a:cubicBezTo>
                  <a:pt x="145" y="427"/>
                  <a:pt x="145" y="428"/>
                  <a:pt x="144" y="428"/>
                </a:cubicBezTo>
                <a:cubicBezTo>
                  <a:pt x="144" y="428"/>
                  <a:pt x="144" y="427"/>
                  <a:pt x="144" y="427"/>
                </a:cubicBezTo>
                <a:cubicBezTo>
                  <a:pt x="144" y="427"/>
                  <a:pt x="143" y="426"/>
                  <a:pt x="143" y="426"/>
                </a:cubicBezTo>
                <a:lnTo>
                  <a:pt x="144" y="426"/>
                </a:lnTo>
                <a:close/>
                <a:moveTo>
                  <a:pt x="169" y="255"/>
                </a:moveTo>
                <a:cubicBezTo>
                  <a:pt x="169" y="255"/>
                  <a:pt x="168" y="255"/>
                  <a:pt x="168" y="255"/>
                </a:cubicBezTo>
                <a:cubicBezTo>
                  <a:pt x="168" y="256"/>
                  <a:pt x="168" y="256"/>
                  <a:pt x="168" y="256"/>
                </a:cubicBezTo>
                <a:cubicBezTo>
                  <a:pt x="168" y="256"/>
                  <a:pt x="167" y="255"/>
                  <a:pt x="167" y="255"/>
                </a:cubicBezTo>
                <a:cubicBezTo>
                  <a:pt x="166" y="254"/>
                  <a:pt x="166" y="254"/>
                  <a:pt x="166" y="253"/>
                </a:cubicBezTo>
                <a:cubicBezTo>
                  <a:pt x="166" y="253"/>
                  <a:pt x="166" y="252"/>
                  <a:pt x="166" y="252"/>
                </a:cubicBezTo>
                <a:cubicBezTo>
                  <a:pt x="166" y="252"/>
                  <a:pt x="167" y="252"/>
                  <a:pt x="167" y="251"/>
                </a:cubicBezTo>
                <a:cubicBezTo>
                  <a:pt x="169" y="252"/>
                  <a:pt x="170" y="253"/>
                  <a:pt x="170" y="254"/>
                </a:cubicBezTo>
                <a:cubicBezTo>
                  <a:pt x="170" y="254"/>
                  <a:pt x="170" y="255"/>
                  <a:pt x="169" y="255"/>
                </a:cubicBezTo>
                <a:close/>
                <a:moveTo>
                  <a:pt x="182" y="270"/>
                </a:moveTo>
                <a:cubicBezTo>
                  <a:pt x="181" y="270"/>
                  <a:pt x="181" y="270"/>
                  <a:pt x="181" y="270"/>
                </a:cubicBezTo>
                <a:cubicBezTo>
                  <a:pt x="181" y="270"/>
                  <a:pt x="181" y="269"/>
                  <a:pt x="180" y="269"/>
                </a:cubicBezTo>
                <a:cubicBezTo>
                  <a:pt x="181" y="269"/>
                  <a:pt x="181" y="269"/>
                  <a:pt x="181" y="269"/>
                </a:cubicBezTo>
                <a:cubicBezTo>
                  <a:pt x="181" y="268"/>
                  <a:pt x="181" y="268"/>
                  <a:pt x="182" y="268"/>
                </a:cubicBezTo>
                <a:cubicBezTo>
                  <a:pt x="182" y="268"/>
                  <a:pt x="182" y="269"/>
                  <a:pt x="183" y="270"/>
                </a:cubicBezTo>
                <a:cubicBezTo>
                  <a:pt x="182" y="270"/>
                  <a:pt x="182" y="270"/>
                  <a:pt x="182" y="270"/>
                </a:cubicBezTo>
                <a:close/>
                <a:moveTo>
                  <a:pt x="182" y="305"/>
                </a:moveTo>
                <a:cubicBezTo>
                  <a:pt x="182" y="305"/>
                  <a:pt x="182" y="304"/>
                  <a:pt x="182" y="304"/>
                </a:cubicBezTo>
                <a:cubicBezTo>
                  <a:pt x="183" y="304"/>
                  <a:pt x="183" y="305"/>
                  <a:pt x="183" y="305"/>
                </a:cubicBezTo>
                <a:cubicBezTo>
                  <a:pt x="183" y="305"/>
                  <a:pt x="183" y="305"/>
                  <a:pt x="183" y="305"/>
                </a:cubicBezTo>
                <a:cubicBezTo>
                  <a:pt x="182" y="305"/>
                  <a:pt x="182" y="305"/>
                  <a:pt x="182" y="305"/>
                </a:cubicBezTo>
                <a:cubicBezTo>
                  <a:pt x="182" y="305"/>
                  <a:pt x="182" y="305"/>
                  <a:pt x="182" y="305"/>
                </a:cubicBezTo>
                <a:close/>
                <a:moveTo>
                  <a:pt x="140" y="260"/>
                </a:moveTo>
                <a:cubicBezTo>
                  <a:pt x="141" y="260"/>
                  <a:pt x="141" y="260"/>
                  <a:pt x="141" y="259"/>
                </a:cubicBezTo>
                <a:cubicBezTo>
                  <a:pt x="141" y="259"/>
                  <a:pt x="141" y="259"/>
                  <a:pt x="142" y="259"/>
                </a:cubicBezTo>
                <a:cubicBezTo>
                  <a:pt x="142" y="259"/>
                  <a:pt x="142" y="259"/>
                  <a:pt x="142" y="260"/>
                </a:cubicBezTo>
                <a:cubicBezTo>
                  <a:pt x="142" y="261"/>
                  <a:pt x="142" y="261"/>
                  <a:pt x="141" y="261"/>
                </a:cubicBezTo>
                <a:cubicBezTo>
                  <a:pt x="141" y="261"/>
                  <a:pt x="141" y="261"/>
                  <a:pt x="141" y="261"/>
                </a:cubicBezTo>
                <a:cubicBezTo>
                  <a:pt x="141" y="261"/>
                  <a:pt x="141" y="261"/>
                  <a:pt x="140" y="260"/>
                </a:cubicBezTo>
                <a:close/>
                <a:moveTo>
                  <a:pt x="184" y="282"/>
                </a:moveTo>
                <a:cubicBezTo>
                  <a:pt x="183" y="282"/>
                  <a:pt x="182" y="283"/>
                  <a:pt x="182" y="283"/>
                </a:cubicBezTo>
                <a:cubicBezTo>
                  <a:pt x="182" y="284"/>
                  <a:pt x="181" y="284"/>
                  <a:pt x="180" y="284"/>
                </a:cubicBezTo>
                <a:cubicBezTo>
                  <a:pt x="179" y="284"/>
                  <a:pt x="178" y="284"/>
                  <a:pt x="177" y="284"/>
                </a:cubicBezTo>
                <a:cubicBezTo>
                  <a:pt x="177" y="283"/>
                  <a:pt x="177" y="283"/>
                  <a:pt x="176" y="282"/>
                </a:cubicBezTo>
                <a:cubicBezTo>
                  <a:pt x="176" y="282"/>
                  <a:pt x="176" y="281"/>
                  <a:pt x="176" y="281"/>
                </a:cubicBezTo>
                <a:cubicBezTo>
                  <a:pt x="176" y="280"/>
                  <a:pt x="175" y="280"/>
                  <a:pt x="175" y="280"/>
                </a:cubicBezTo>
                <a:cubicBezTo>
                  <a:pt x="175" y="279"/>
                  <a:pt x="175" y="278"/>
                  <a:pt x="176" y="278"/>
                </a:cubicBezTo>
                <a:cubicBezTo>
                  <a:pt x="176" y="278"/>
                  <a:pt x="177" y="278"/>
                  <a:pt x="177" y="277"/>
                </a:cubicBezTo>
                <a:cubicBezTo>
                  <a:pt x="180" y="277"/>
                  <a:pt x="182" y="277"/>
                  <a:pt x="183" y="277"/>
                </a:cubicBezTo>
                <a:cubicBezTo>
                  <a:pt x="183" y="278"/>
                  <a:pt x="184" y="279"/>
                  <a:pt x="184" y="282"/>
                </a:cubicBezTo>
                <a:close/>
                <a:moveTo>
                  <a:pt x="168" y="362"/>
                </a:moveTo>
                <a:cubicBezTo>
                  <a:pt x="170" y="362"/>
                  <a:pt x="171" y="362"/>
                  <a:pt x="171" y="363"/>
                </a:cubicBezTo>
                <a:cubicBezTo>
                  <a:pt x="172" y="363"/>
                  <a:pt x="172" y="364"/>
                  <a:pt x="172" y="366"/>
                </a:cubicBezTo>
                <a:cubicBezTo>
                  <a:pt x="172" y="366"/>
                  <a:pt x="171" y="366"/>
                  <a:pt x="171" y="367"/>
                </a:cubicBezTo>
                <a:cubicBezTo>
                  <a:pt x="170" y="367"/>
                  <a:pt x="169" y="368"/>
                  <a:pt x="169" y="368"/>
                </a:cubicBezTo>
                <a:cubicBezTo>
                  <a:pt x="168" y="368"/>
                  <a:pt x="168" y="367"/>
                  <a:pt x="167" y="367"/>
                </a:cubicBezTo>
                <a:cubicBezTo>
                  <a:pt x="167" y="366"/>
                  <a:pt x="166" y="365"/>
                  <a:pt x="166" y="364"/>
                </a:cubicBezTo>
                <a:cubicBezTo>
                  <a:pt x="167" y="364"/>
                  <a:pt x="167" y="363"/>
                  <a:pt x="167" y="363"/>
                </a:cubicBezTo>
                <a:cubicBezTo>
                  <a:pt x="168" y="363"/>
                  <a:pt x="168" y="362"/>
                  <a:pt x="168" y="362"/>
                </a:cubicBezTo>
                <a:close/>
                <a:moveTo>
                  <a:pt x="172" y="413"/>
                </a:moveTo>
                <a:cubicBezTo>
                  <a:pt x="172" y="412"/>
                  <a:pt x="173" y="412"/>
                  <a:pt x="173" y="412"/>
                </a:cubicBezTo>
                <a:cubicBezTo>
                  <a:pt x="173" y="412"/>
                  <a:pt x="173" y="412"/>
                  <a:pt x="173" y="412"/>
                </a:cubicBezTo>
                <a:cubicBezTo>
                  <a:pt x="174" y="412"/>
                  <a:pt x="174" y="412"/>
                  <a:pt x="174" y="412"/>
                </a:cubicBezTo>
                <a:cubicBezTo>
                  <a:pt x="174" y="413"/>
                  <a:pt x="174" y="413"/>
                  <a:pt x="173" y="413"/>
                </a:cubicBezTo>
                <a:lnTo>
                  <a:pt x="172" y="413"/>
                </a:lnTo>
                <a:close/>
                <a:moveTo>
                  <a:pt x="176" y="410"/>
                </a:moveTo>
                <a:cubicBezTo>
                  <a:pt x="177" y="411"/>
                  <a:pt x="177" y="411"/>
                  <a:pt x="177" y="412"/>
                </a:cubicBezTo>
                <a:cubicBezTo>
                  <a:pt x="177" y="413"/>
                  <a:pt x="177" y="413"/>
                  <a:pt x="175" y="413"/>
                </a:cubicBezTo>
                <a:cubicBezTo>
                  <a:pt x="175" y="413"/>
                  <a:pt x="175" y="413"/>
                  <a:pt x="175" y="413"/>
                </a:cubicBezTo>
                <a:cubicBezTo>
                  <a:pt x="174" y="412"/>
                  <a:pt x="174" y="412"/>
                  <a:pt x="174" y="411"/>
                </a:cubicBezTo>
                <a:cubicBezTo>
                  <a:pt x="174" y="411"/>
                  <a:pt x="175" y="411"/>
                  <a:pt x="175" y="411"/>
                </a:cubicBezTo>
                <a:cubicBezTo>
                  <a:pt x="175" y="410"/>
                  <a:pt x="175" y="410"/>
                  <a:pt x="176" y="410"/>
                </a:cubicBezTo>
                <a:close/>
                <a:moveTo>
                  <a:pt x="175" y="258"/>
                </a:moveTo>
                <a:cubicBezTo>
                  <a:pt x="175" y="258"/>
                  <a:pt x="174" y="258"/>
                  <a:pt x="174" y="258"/>
                </a:cubicBezTo>
                <a:cubicBezTo>
                  <a:pt x="174" y="258"/>
                  <a:pt x="174" y="258"/>
                  <a:pt x="174" y="258"/>
                </a:cubicBezTo>
                <a:cubicBezTo>
                  <a:pt x="173" y="258"/>
                  <a:pt x="173" y="258"/>
                  <a:pt x="172" y="258"/>
                </a:cubicBezTo>
                <a:cubicBezTo>
                  <a:pt x="172" y="258"/>
                  <a:pt x="172" y="257"/>
                  <a:pt x="172" y="256"/>
                </a:cubicBezTo>
                <a:cubicBezTo>
                  <a:pt x="172" y="255"/>
                  <a:pt x="172" y="254"/>
                  <a:pt x="174" y="254"/>
                </a:cubicBezTo>
                <a:cubicBezTo>
                  <a:pt x="175" y="254"/>
                  <a:pt x="176" y="254"/>
                  <a:pt x="176" y="255"/>
                </a:cubicBezTo>
                <a:cubicBezTo>
                  <a:pt x="176" y="255"/>
                  <a:pt x="176" y="256"/>
                  <a:pt x="176" y="256"/>
                </a:cubicBezTo>
                <a:cubicBezTo>
                  <a:pt x="176" y="257"/>
                  <a:pt x="176" y="258"/>
                  <a:pt x="175" y="258"/>
                </a:cubicBezTo>
                <a:close/>
                <a:moveTo>
                  <a:pt x="160" y="205"/>
                </a:moveTo>
                <a:cubicBezTo>
                  <a:pt x="161" y="205"/>
                  <a:pt x="161" y="205"/>
                  <a:pt x="161" y="205"/>
                </a:cubicBezTo>
                <a:cubicBezTo>
                  <a:pt x="162" y="205"/>
                  <a:pt x="162" y="205"/>
                  <a:pt x="162" y="206"/>
                </a:cubicBezTo>
                <a:cubicBezTo>
                  <a:pt x="162" y="206"/>
                  <a:pt x="162" y="206"/>
                  <a:pt x="162" y="206"/>
                </a:cubicBezTo>
                <a:cubicBezTo>
                  <a:pt x="161" y="207"/>
                  <a:pt x="161" y="207"/>
                  <a:pt x="161" y="207"/>
                </a:cubicBezTo>
                <a:cubicBezTo>
                  <a:pt x="160" y="207"/>
                  <a:pt x="160" y="206"/>
                  <a:pt x="160" y="205"/>
                </a:cubicBezTo>
                <a:close/>
                <a:moveTo>
                  <a:pt x="157" y="181"/>
                </a:moveTo>
                <a:cubicBezTo>
                  <a:pt x="157" y="181"/>
                  <a:pt x="158" y="180"/>
                  <a:pt x="158" y="180"/>
                </a:cubicBezTo>
                <a:cubicBezTo>
                  <a:pt x="158" y="180"/>
                  <a:pt x="158" y="180"/>
                  <a:pt x="158" y="180"/>
                </a:cubicBezTo>
                <a:cubicBezTo>
                  <a:pt x="158" y="181"/>
                  <a:pt x="158" y="181"/>
                  <a:pt x="158" y="181"/>
                </a:cubicBezTo>
                <a:cubicBezTo>
                  <a:pt x="158" y="181"/>
                  <a:pt x="157" y="181"/>
                  <a:pt x="157" y="181"/>
                </a:cubicBezTo>
                <a:close/>
                <a:moveTo>
                  <a:pt x="153" y="189"/>
                </a:moveTo>
                <a:cubicBezTo>
                  <a:pt x="152" y="189"/>
                  <a:pt x="152" y="189"/>
                  <a:pt x="151" y="190"/>
                </a:cubicBezTo>
                <a:cubicBezTo>
                  <a:pt x="150" y="191"/>
                  <a:pt x="149" y="191"/>
                  <a:pt x="149" y="191"/>
                </a:cubicBezTo>
                <a:cubicBezTo>
                  <a:pt x="149" y="191"/>
                  <a:pt x="149" y="191"/>
                  <a:pt x="149" y="191"/>
                </a:cubicBezTo>
                <a:cubicBezTo>
                  <a:pt x="148" y="191"/>
                  <a:pt x="146" y="191"/>
                  <a:pt x="145" y="190"/>
                </a:cubicBezTo>
                <a:cubicBezTo>
                  <a:pt x="144" y="190"/>
                  <a:pt x="143" y="189"/>
                  <a:pt x="142" y="188"/>
                </a:cubicBezTo>
                <a:cubicBezTo>
                  <a:pt x="142" y="187"/>
                  <a:pt x="141" y="186"/>
                  <a:pt x="141" y="185"/>
                </a:cubicBezTo>
                <a:cubicBezTo>
                  <a:pt x="141" y="185"/>
                  <a:pt x="141" y="184"/>
                  <a:pt x="141" y="184"/>
                </a:cubicBezTo>
                <a:cubicBezTo>
                  <a:pt x="142" y="184"/>
                  <a:pt x="142" y="184"/>
                  <a:pt x="142" y="184"/>
                </a:cubicBezTo>
                <a:cubicBezTo>
                  <a:pt x="142" y="184"/>
                  <a:pt x="142" y="184"/>
                  <a:pt x="141" y="184"/>
                </a:cubicBezTo>
                <a:cubicBezTo>
                  <a:pt x="141" y="183"/>
                  <a:pt x="141" y="183"/>
                  <a:pt x="141" y="183"/>
                </a:cubicBezTo>
                <a:cubicBezTo>
                  <a:pt x="141" y="184"/>
                  <a:pt x="141" y="184"/>
                  <a:pt x="141" y="184"/>
                </a:cubicBezTo>
                <a:cubicBezTo>
                  <a:pt x="141" y="183"/>
                  <a:pt x="142" y="182"/>
                  <a:pt x="142" y="181"/>
                </a:cubicBezTo>
                <a:cubicBezTo>
                  <a:pt x="143" y="180"/>
                  <a:pt x="143" y="179"/>
                  <a:pt x="144" y="179"/>
                </a:cubicBezTo>
                <a:cubicBezTo>
                  <a:pt x="145" y="178"/>
                  <a:pt x="147" y="178"/>
                  <a:pt x="148" y="178"/>
                </a:cubicBezTo>
                <a:cubicBezTo>
                  <a:pt x="150" y="178"/>
                  <a:pt x="151" y="179"/>
                  <a:pt x="153" y="180"/>
                </a:cubicBezTo>
                <a:cubicBezTo>
                  <a:pt x="154" y="181"/>
                  <a:pt x="155" y="183"/>
                  <a:pt x="155" y="185"/>
                </a:cubicBezTo>
                <a:cubicBezTo>
                  <a:pt x="155" y="186"/>
                  <a:pt x="155" y="186"/>
                  <a:pt x="155" y="187"/>
                </a:cubicBezTo>
                <a:cubicBezTo>
                  <a:pt x="154" y="188"/>
                  <a:pt x="153" y="189"/>
                  <a:pt x="153" y="189"/>
                </a:cubicBezTo>
                <a:close/>
                <a:moveTo>
                  <a:pt x="128" y="186"/>
                </a:moveTo>
                <a:cubicBezTo>
                  <a:pt x="127" y="186"/>
                  <a:pt x="127" y="186"/>
                  <a:pt x="126" y="186"/>
                </a:cubicBezTo>
                <a:cubicBezTo>
                  <a:pt x="126" y="186"/>
                  <a:pt x="126" y="186"/>
                  <a:pt x="126" y="185"/>
                </a:cubicBezTo>
                <a:cubicBezTo>
                  <a:pt x="126" y="184"/>
                  <a:pt x="126" y="184"/>
                  <a:pt x="126" y="184"/>
                </a:cubicBezTo>
                <a:cubicBezTo>
                  <a:pt x="127" y="184"/>
                  <a:pt x="127" y="184"/>
                  <a:pt x="128" y="184"/>
                </a:cubicBezTo>
                <a:lnTo>
                  <a:pt x="128" y="186"/>
                </a:lnTo>
                <a:close/>
                <a:moveTo>
                  <a:pt x="148" y="233"/>
                </a:moveTo>
                <a:cubicBezTo>
                  <a:pt x="148" y="233"/>
                  <a:pt x="148" y="233"/>
                  <a:pt x="149" y="233"/>
                </a:cubicBezTo>
                <a:cubicBezTo>
                  <a:pt x="149" y="233"/>
                  <a:pt x="150" y="233"/>
                  <a:pt x="150" y="234"/>
                </a:cubicBezTo>
                <a:cubicBezTo>
                  <a:pt x="150" y="234"/>
                  <a:pt x="149" y="234"/>
                  <a:pt x="149" y="234"/>
                </a:cubicBezTo>
                <a:cubicBezTo>
                  <a:pt x="149" y="234"/>
                  <a:pt x="148" y="235"/>
                  <a:pt x="148" y="235"/>
                </a:cubicBezTo>
                <a:cubicBezTo>
                  <a:pt x="148" y="234"/>
                  <a:pt x="148" y="234"/>
                  <a:pt x="148" y="234"/>
                </a:cubicBezTo>
                <a:cubicBezTo>
                  <a:pt x="148" y="234"/>
                  <a:pt x="148" y="233"/>
                  <a:pt x="148" y="233"/>
                </a:cubicBezTo>
                <a:close/>
                <a:moveTo>
                  <a:pt x="193" y="202"/>
                </a:moveTo>
                <a:cubicBezTo>
                  <a:pt x="193" y="202"/>
                  <a:pt x="193" y="202"/>
                  <a:pt x="193" y="202"/>
                </a:cubicBezTo>
                <a:cubicBezTo>
                  <a:pt x="193" y="202"/>
                  <a:pt x="193" y="202"/>
                  <a:pt x="193" y="202"/>
                </a:cubicBezTo>
                <a:cubicBezTo>
                  <a:pt x="193" y="202"/>
                  <a:pt x="193" y="202"/>
                  <a:pt x="193" y="202"/>
                </a:cubicBezTo>
                <a:cubicBezTo>
                  <a:pt x="193" y="203"/>
                  <a:pt x="193" y="203"/>
                  <a:pt x="193" y="203"/>
                </a:cubicBezTo>
                <a:cubicBezTo>
                  <a:pt x="193" y="203"/>
                  <a:pt x="193" y="203"/>
                  <a:pt x="193" y="203"/>
                </a:cubicBezTo>
                <a:cubicBezTo>
                  <a:pt x="193" y="204"/>
                  <a:pt x="192" y="205"/>
                  <a:pt x="191" y="207"/>
                </a:cubicBezTo>
                <a:cubicBezTo>
                  <a:pt x="190" y="208"/>
                  <a:pt x="188" y="209"/>
                  <a:pt x="187" y="209"/>
                </a:cubicBezTo>
                <a:cubicBezTo>
                  <a:pt x="186" y="209"/>
                  <a:pt x="185" y="209"/>
                  <a:pt x="185" y="209"/>
                </a:cubicBezTo>
                <a:cubicBezTo>
                  <a:pt x="185" y="209"/>
                  <a:pt x="185" y="209"/>
                  <a:pt x="185" y="209"/>
                </a:cubicBezTo>
                <a:cubicBezTo>
                  <a:pt x="183" y="209"/>
                  <a:pt x="181" y="209"/>
                  <a:pt x="180" y="208"/>
                </a:cubicBezTo>
                <a:cubicBezTo>
                  <a:pt x="179" y="207"/>
                  <a:pt x="179" y="207"/>
                  <a:pt x="178" y="206"/>
                </a:cubicBezTo>
                <a:cubicBezTo>
                  <a:pt x="177" y="205"/>
                  <a:pt x="177" y="205"/>
                  <a:pt x="177" y="204"/>
                </a:cubicBezTo>
                <a:cubicBezTo>
                  <a:pt x="177" y="203"/>
                  <a:pt x="177" y="203"/>
                  <a:pt x="176" y="203"/>
                </a:cubicBezTo>
                <a:cubicBezTo>
                  <a:pt x="176" y="203"/>
                  <a:pt x="176" y="203"/>
                  <a:pt x="176" y="204"/>
                </a:cubicBezTo>
                <a:cubicBezTo>
                  <a:pt x="176" y="204"/>
                  <a:pt x="176" y="204"/>
                  <a:pt x="176" y="204"/>
                </a:cubicBezTo>
                <a:cubicBezTo>
                  <a:pt x="176" y="203"/>
                  <a:pt x="175" y="202"/>
                  <a:pt x="175" y="201"/>
                </a:cubicBezTo>
                <a:cubicBezTo>
                  <a:pt x="175" y="200"/>
                  <a:pt x="175" y="199"/>
                  <a:pt x="175" y="198"/>
                </a:cubicBezTo>
                <a:cubicBezTo>
                  <a:pt x="176" y="197"/>
                  <a:pt x="176" y="196"/>
                  <a:pt x="177" y="195"/>
                </a:cubicBezTo>
                <a:cubicBezTo>
                  <a:pt x="178" y="195"/>
                  <a:pt x="179" y="194"/>
                  <a:pt x="180" y="194"/>
                </a:cubicBezTo>
                <a:cubicBezTo>
                  <a:pt x="181" y="193"/>
                  <a:pt x="183" y="193"/>
                  <a:pt x="184" y="193"/>
                </a:cubicBezTo>
                <a:cubicBezTo>
                  <a:pt x="186" y="193"/>
                  <a:pt x="187" y="193"/>
                  <a:pt x="187" y="193"/>
                </a:cubicBezTo>
                <a:cubicBezTo>
                  <a:pt x="188" y="194"/>
                  <a:pt x="188" y="194"/>
                  <a:pt x="188" y="194"/>
                </a:cubicBezTo>
                <a:cubicBezTo>
                  <a:pt x="189" y="194"/>
                  <a:pt x="189" y="194"/>
                  <a:pt x="189" y="194"/>
                </a:cubicBezTo>
                <a:cubicBezTo>
                  <a:pt x="189" y="194"/>
                  <a:pt x="190" y="194"/>
                  <a:pt x="190" y="195"/>
                </a:cubicBezTo>
                <a:cubicBezTo>
                  <a:pt x="192" y="196"/>
                  <a:pt x="192" y="196"/>
                  <a:pt x="192" y="196"/>
                </a:cubicBezTo>
                <a:cubicBezTo>
                  <a:pt x="192" y="196"/>
                  <a:pt x="192" y="196"/>
                  <a:pt x="192" y="196"/>
                </a:cubicBezTo>
                <a:cubicBezTo>
                  <a:pt x="191" y="196"/>
                  <a:pt x="191" y="196"/>
                  <a:pt x="191" y="196"/>
                </a:cubicBezTo>
                <a:cubicBezTo>
                  <a:pt x="191" y="196"/>
                  <a:pt x="191" y="196"/>
                  <a:pt x="191" y="196"/>
                </a:cubicBezTo>
                <a:cubicBezTo>
                  <a:pt x="191" y="196"/>
                  <a:pt x="192" y="197"/>
                  <a:pt x="192" y="198"/>
                </a:cubicBezTo>
                <a:cubicBezTo>
                  <a:pt x="193" y="200"/>
                  <a:pt x="193" y="201"/>
                  <a:pt x="193" y="202"/>
                </a:cubicBezTo>
                <a:close/>
                <a:moveTo>
                  <a:pt x="170" y="198"/>
                </a:moveTo>
                <a:cubicBezTo>
                  <a:pt x="171" y="199"/>
                  <a:pt x="171" y="199"/>
                  <a:pt x="171" y="199"/>
                </a:cubicBezTo>
                <a:cubicBezTo>
                  <a:pt x="171" y="201"/>
                  <a:pt x="170" y="202"/>
                  <a:pt x="168" y="202"/>
                </a:cubicBezTo>
                <a:cubicBezTo>
                  <a:pt x="167" y="201"/>
                  <a:pt x="167" y="201"/>
                  <a:pt x="167" y="200"/>
                </a:cubicBezTo>
                <a:cubicBezTo>
                  <a:pt x="167" y="199"/>
                  <a:pt x="167" y="198"/>
                  <a:pt x="168" y="198"/>
                </a:cubicBezTo>
                <a:cubicBezTo>
                  <a:pt x="169" y="198"/>
                  <a:pt x="170" y="198"/>
                  <a:pt x="170" y="198"/>
                </a:cubicBezTo>
                <a:close/>
                <a:moveTo>
                  <a:pt x="183" y="300"/>
                </a:moveTo>
                <a:cubicBezTo>
                  <a:pt x="183" y="300"/>
                  <a:pt x="183" y="299"/>
                  <a:pt x="183" y="299"/>
                </a:cubicBezTo>
                <a:cubicBezTo>
                  <a:pt x="183" y="299"/>
                  <a:pt x="183" y="298"/>
                  <a:pt x="184" y="298"/>
                </a:cubicBezTo>
                <a:cubicBezTo>
                  <a:pt x="184" y="299"/>
                  <a:pt x="184" y="299"/>
                  <a:pt x="184" y="299"/>
                </a:cubicBezTo>
                <a:cubicBezTo>
                  <a:pt x="185" y="299"/>
                  <a:pt x="185" y="299"/>
                  <a:pt x="185" y="300"/>
                </a:cubicBezTo>
                <a:cubicBezTo>
                  <a:pt x="185" y="300"/>
                  <a:pt x="185" y="300"/>
                  <a:pt x="184" y="300"/>
                </a:cubicBezTo>
                <a:cubicBezTo>
                  <a:pt x="183" y="300"/>
                  <a:pt x="183" y="300"/>
                  <a:pt x="183" y="300"/>
                </a:cubicBezTo>
                <a:cubicBezTo>
                  <a:pt x="183" y="300"/>
                  <a:pt x="183" y="300"/>
                  <a:pt x="183" y="300"/>
                </a:cubicBezTo>
                <a:close/>
                <a:moveTo>
                  <a:pt x="120" y="266"/>
                </a:moveTo>
                <a:cubicBezTo>
                  <a:pt x="120" y="266"/>
                  <a:pt x="121" y="265"/>
                  <a:pt x="122" y="264"/>
                </a:cubicBezTo>
                <a:cubicBezTo>
                  <a:pt x="123" y="264"/>
                  <a:pt x="124" y="264"/>
                  <a:pt x="125" y="264"/>
                </a:cubicBezTo>
                <a:cubicBezTo>
                  <a:pt x="124" y="264"/>
                  <a:pt x="124" y="264"/>
                  <a:pt x="123" y="265"/>
                </a:cubicBezTo>
                <a:cubicBezTo>
                  <a:pt x="121" y="266"/>
                  <a:pt x="120" y="266"/>
                  <a:pt x="120" y="266"/>
                </a:cubicBezTo>
                <a:close/>
                <a:moveTo>
                  <a:pt x="130" y="317"/>
                </a:moveTo>
                <a:cubicBezTo>
                  <a:pt x="130" y="317"/>
                  <a:pt x="129" y="318"/>
                  <a:pt x="129" y="318"/>
                </a:cubicBezTo>
                <a:cubicBezTo>
                  <a:pt x="129" y="318"/>
                  <a:pt x="128" y="319"/>
                  <a:pt x="127" y="319"/>
                </a:cubicBezTo>
                <a:cubicBezTo>
                  <a:pt x="127" y="318"/>
                  <a:pt x="127" y="317"/>
                  <a:pt x="129" y="316"/>
                </a:cubicBezTo>
                <a:cubicBezTo>
                  <a:pt x="130" y="315"/>
                  <a:pt x="131" y="315"/>
                  <a:pt x="132" y="314"/>
                </a:cubicBezTo>
                <a:cubicBezTo>
                  <a:pt x="132" y="315"/>
                  <a:pt x="131" y="316"/>
                  <a:pt x="130" y="317"/>
                </a:cubicBezTo>
                <a:close/>
                <a:moveTo>
                  <a:pt x="126" y="173"/>
                </a:moveTo>
                <a:cubicBezTo>
                  <a:pt x="126" y="174"/>
                  <a:pt x="126" y="174"/>
                  <a:pt x="126" y="175"/>
                </a:cubicBezTo>
                <a:cubicBezTo>
                  <a:pt x="126" y="175"/>
                  <a:pt x="126" y="176"/>
                  <a:pt x="126" y="176"/>
                </a:cubicBezTo>
                <a:cubicBezTo>
                  <a:pt x="125" y="176"/>
                  <a:pt x="125" y="176"/>
                  <a:pt x="125" y="175"/>
                </a:cubicBezTo>
                <a:cubicBezTo>
                  <a:pt x="124" y="175"/>
                  <a:pt x="124" y="175"/>
                  <a:pt x="124" y="174"/>
                </a:cubicBezTo>
                <a:cubicBezTo>
                  <a:pt x="124" y="174"/>
                  <a:pt x="125" y="174"/>
                  <a:pt x="125" y="174"/>
                </a:cubicBezTo>
                <a:cubicBezTo>
                  <a:pt x="125" y="174"/>
                  <a:pt x="125" y="174"/>
                  <a:pt x="126" y="173"/>
                </a:cubicBezTo>
                <a:close/>
                <a:moveTo>
                  <a:pt x="127" y="262"/>
                </a:moveTo>
                <a:cubicBezTo>
                  <a:pt x="127" y="263"/>
                  <a:pt x="127" y="263"/>
                  <a:pt x="126" y="263"/>
                </a:cubicBezTo>
                <a:cubicBezTo>
                  <a:pt x="126" y="263"/>
                  <a:pt x="125" y="263"/>
                  <a:pt x="125" y="264"/>
                </a:cubicBezTo>
                <a:cubicBezTo>
                  <a:pt x="125" y="263"/>
                  <a:pt x="125" y="263"/>
                  <a:pt x="126" y="262"/>
                </a:cubicBezTo>
                <a:cubicBezTo>
                  <a:pt x="126" y="262"/>
                  <a:pt x="126" y="262"/>
                  <a:pt x="127" y="262"/>
                </a:cubicBezTo>
                <a:close/>
                <a:moveTo>
                  <a:pt x="130" y="337"/>
                </a:moveTo>
                <a:cubicBezTo>
                  <a:pt x="130" y="336"/>
                  <a:pt x="130" y="336"/>
                  <a:pt x="130" y="336"/>
                </a:cubicBezTo>
                <a:cubicBezTo>
                  <a:pt x="129" y="334"/>
                  <a:pt x="129" y="334"/>
                  <a:pt x="129" y="334"/>
                </a:cubicBezTo>
                <a:cubicBezTo>
                  <a:pt x="130" y="334"/>
                  <a:pt x="130" y="334"/>
                  <a:pt x="131" y="334"/>
                </a:cubicBezTo>
                <a:cubicBezTo>
                  <a:pt x="132" y="334"/>
                  <a:pt x="132" y="334"/>
                  <a:pt x="133" y="334"/>
                </a:cubicBezTo>
                <a:cubicBezTo>
                  <a:pt x="133" y="335"/>
                  <a:pt x="132" y="335"/>
                  <a:pt x="133" y="336"/>
                </a:cubicBezTo>
                <a:cubicBezTo>
                  <a:pt x="133" y="337"/>
                  <a:pt x="132" y="337"/>
                  <a:pt x="132" y="337"/>
                </a:cubicBezTo>
                <a:cubicBezTo>
                  <a:pt x="131" y="337"/>
                  <a:pt x="131" y="337"/>
                  <a:pt x="131" y="337"/>
                </a:cubicBezTo>
                <a:cubicBezTo>
                  <a:pt x="131" y="337"/>
                  <a:pt x="131" y="337"/>
                  <a:pt x="130" y="337"/>
                </a:cubicBezTo>
                <a:close/>
                <a:moveTo>
                  <a:pt x="128" y="173"/>
                </a:moveTo>
                <a:cubicBezTo>
                  <a:pt x="127" y="173"/>
                  <a:pt x="127" y="173"/>
                  <a:pt x="127" y="172"/>
                </a:cubicBezTo>
                <a:cubicBezTo>
                  <a:pt x="127" y="172"/>
                  <a:pt x="127" y="171"/>
                  <a:pt x="126" y="171"/>
                </a:cubicBezTo>
                <a:cubicBezTo>
                  <a:pt x="127" y="171"/>
                  <a:pt x="127" y="170"/>
                  <a:pt x="127" y="170"/>
                </a:cubicBezTo>
                <a:cubicBezTo>
                  <a:pt x="128" y="170"/>
                  <a:pt x="128" y="170"/>
                  <a:pt x="129" y="170"/>
                </a:cubicBezTo>
                <a:cubicBezTo>
                  <a:pt x="129" y="170"/>
                  <a:pt x="130" y="171"/>
                  <a:pt x="130" y="171"/>
                </a:cubicBezTo>
                <a:cubicBezTo>
                  <a:pt x="130" y="171"/>
                  <a:pt x="130" y="171"/>
                  <a:pt x="130" y="171"/>
                </a:cubicBezTo>
                <a:cubicBezTo>
                  <a:pt x="130" y="173"/>
                  <a:pt x="130" y="173"/>
                  <a:pt x="128" y="173"/>
                </a:cubicBezTo>
                <a:close/>
                <a:moveTo>
                  <a:pt x="105" y="342"/>
                </a:moveTo>
                <a:cubicBezTo>
                  <a:pt x="105" y="343"/>
                  <a:pt x="105" y="343"/>
                  <a:pt x="105" y="343"/>
                </a:cubicBezTo>
                <a:cubicBezTo>
                  <a:pt x="105" y="343"/>
                  <a:pt x="106" y="343"/>
                  <a:pt x="106" y="344"/>
                </a:cubicBezTo>
                <a:cubicBezTo>
                  <a:pt x="106" y="344"/>
                  <a:pt x="105" y="344"/>
                  <a:pt x="105" y="345"/>
                </a:cubicBezTo>
                <a:cubicBezTo>
                  <a:pt x="105" y="345"/>
                  <a:pt x="105" y="345"/>
                  <a:pt x="104" y="345"/>
                </a:cubicBezTo>
                <a:cubicBezTo>
                  <a:pt x="104" y="345"/>
                  <a:pt x="103" y="345"/>
                  <a:pt x="103" y="345"/>
                </a:cubicBezTo>
                <a:cubicBezTo>
                  <a:pt x="103" y="345"/>
                  <a:pt x="102" y="344"/>
                  <a:pt x="102" y="344"/>
                </a:cubicBezTo>
                <a:cubicBezTo>
                  <a:pt x="102" y="343"/>
                  <a:pt x="103" y="343"/>
                  <a:pt x="103" y="343"/>
                </a:cubicBezTo>
                <a:cubicBezTo>
                  <a:pt x="103" y="343"/>
                  <a:pt x="104" y="343"/>
                  <a:pt x="105" y="342"/>
                </a:cubicBezTo>
                <a:close/>
                <a:moveTo>
                  <a:pt x="100" y="242"/>
                </a:moveTo>
                <a:cubicBezTo>
                  <a:pt x="100" y="242"/>
                  <a:pt x="100" y="242"/>
                  <a:pt x="100" y="241"/>
                </a:cubicBezTo>
                <a:cubicBezTo>
                  <a:pt x="100" y="241"/>
                  <a:pt x="100" y="241"/>
                  <a:pt x="100" y="241"/>
                </a:cubicBezTo>
                <a:cubicBezTo>
                  <a:pt x="101" y="241"/>
                  <a:pt x="101" y="241"/>
                  <a:pt x="101" y="242"/>
                </a:cubicBezTo>
                <a:cubicBezTo>
                  <a:pt x="101" y="242"/>
                  <a:pt x="101" y="242"/>
                  <a:pt x="101" y="242"/>
                </a:cubicBezTo>
                <a:cubicBezTo>
                  <a:pt x="101" y="242"/>
                  <a:pt x="101" y="243"/>
                  <a:pt x="101" y="243"/>
                </a:cubicBezTo>
                <a:cubicBezTo>
                  <a:pt x="101" y="243"/>
                  <a:pt x="100" y="242"/>
                  <a:pt x="100" y="242"/>
                </a:cubicBezTo>
                <a:cubicBezTo>
                  <a:pt x="100" y="242"/>
                  <a:pt x="100" y="242"/>
                  <a:pt x="100" y="242"/>
                </a:cubicBezTo>
                <a:close/>
                <a:moveTo>
                  <a:pt x="137" y="295"/>
                </a:moveTo>
                <a:cubicBezTo>
                  <a:pt x="137" y="295"/>
                  <a:pt x="137" y="294"/>
                  <a:pt x="137" y="294"/>
                </a:cubicBezTo>
                <a:cubicBezTo>
                  <a:pt x="137" y="294"/>
                  <a:pt x="138" y="294"/>
                  <a:pt x="138" y="294"/>
                </a:cubicBezTo>
                <a:cubicBezTo>
                  <a:pt x="138" y="294"/>
                  <a:pt x="139" y="294"/>
                  <a:pt x="139" y="294"/>
                </a:cubicBezTo>
                <a:cubicBezTo>
                  <a:pt x="139" y="294"/>
                  <a:pt x="139" y="294"/>
                  <a:pt x="139" y="294"/>
                </a:cubicBezTo>
                <a:cubicBezTo>
                  <a:pt x="139" y="295"/>
                  <a:pt x="139" y="295"/>
                  <a:pt x="139" y="295"/>
                </a:cubicBezTo>
                <a:cubicBezTo>
                  <a:pt x="138" y="295"/>
                  <a:pt x="138" y="295"/>
                  <a:pt x="138" y="295"/>
                </a:cubicBezTo>
                <a:lnTo>
                  <a:pt x="137" y="295"/>
                </a:lnTo>
                <a:close/>
                <a:moveTo>
                  <a:pt x="242" y="334"/>
                </a:moveTo>
                <a:cubicBezTo>
                  <a:pt x="242" y="334"/>
                  <a:pt x="242" y="334"/>
                  <a:pt x="242" y="335"/>
                </a:cubicBezTo>
                <a:cubicBezTo>
                  <a:pt x="242" y="335"/>
                  <a:pt x="242" y="335"/>
                  <a:pt x="242" y="335"/>
                </a:cubicBezTo>
                <a:cubicBezTo>
                  <a:pt x="241" y="335"/>
                  <a:pt x="241" y="334"/>
                  <a:pt x="241" y="333"/>
                </a:cubicBezTo>
                <a:cubicBezTo>
                  <a:pt x="241" y="333"/>
                  <a:pt x="242" y="333"/>
                  <a:pt x="242" y="333"/>
                </a:cubicBezTo>
                <a:cubicBezTo>
                  <a:pt x="242" y="333"/>
                  <a:pt x="242" y="334"/>
                  <a:pt x="242" y="334"/>
                </a:cubicBezTo>
                <a:close/>
                <a:moveTo>
                  <a:pt x="323" y="311"/>
                </a:moveTo>
                <a:cubicBezTo>
                  <a:pt x="325" y="311"/>
                  <a:pt x="326" y="312"/>
                  <a:pt x="326" y="313"/>
                </a:cubicBezTo>
                <a:cubicBezTo>
                  <a:pt x="327" y="314"/>
                  <a:pt x="327" y="315"/>
                  <a:pt x="327" y="315"/>
                </a:cubicBezTo>
                <a:cubicBezTo>
                  <a:pt x="327" y="315"/>
                  <a:pt x="326" y="315"/>
                  <a:pt x="326" y="316"/>
                </a:cubicBezTo>
                <a:cubicBezTo>
                  <a:pt x="325" y="317"/>
                  <a:pt x="325" y="317"/>
                  <a:pt x="324" y="317"/>
                </a:cubicBezTo>
                <a:cubicBezTo>
                  <a:pt x="322" y="317"/>
                  <a:pt x="321" y="317"/>
                  <a:pt x="321" y="316"/>
                </a:cubicBezTo>
                <a:cubicBezTo>
                  <a:pt x="321" y="315"/>
                  <a:pt x="321" y="314"/>
                  <a:pt x="320" y="313"/>
                </a:cubicBezTo>
                <a:cubicBezTo>
                  <a:pt x="321" y="313"/>
                  <a:pt x="322" y="313"/>
                  <a:pt x="322" y="312"/>
                </a:cubicBezTo>
                <a:cubicBezTo>
                  <a:pt x="322" y="312"/>
                  <a:pt x="323" y="311"/>
                  <a:pt x="323" y="311"/>
                </a:cubicBezTo>
                <a:close/>
                <a:moveTo>
                  <a:pt x="330" y="206"/>
                </a:moveTo>
                <a:cubicBezTo>
                  <a:pt x="331" y="206"/>
                  <a:pt x="332" y="207"/>
                  <a:pt x="333" y="208"/>
                </a:cubicBezTo>
                <a:cubicBezTo>
                  <a:pt x="333" y="209"/>
                  <a:pt x="334" y="210"/>
                  <a:pt x="334" y="210"/>
                </a:cubicBezTo>
                <a:cubicBezTo>
                  <a:pt x="334" y="211"/>
                  <a:pt x="334" y="211"/>
                  <a:pt x="334" y="212"/>
                </a:cubicBezTo>
                <a:cubicBezTo>
                  <a:pt x="334" y="213"/>
                  <a:pt x="334" y="214"/>
                  <a:pt x="334" y="215"/>
                </a:cubicBezTo>
                <a:cubicBezTo>
                  <a:pt x="333" y="216"/>
                  <a:pt x="332" y="217"/>
                  <a:pt x="331" y="218"/>
                </a:cubicBezTo>
                <a:cubicBezTo>
                  <a:pt x="330" y="219"/>
                  <a:pt x="329" y="219"/>
                  <a:pt x="327" y="219"/>
                </a:cubicBezTo>
                <a:cubicBezTo>
                  <a:pt x="326" y="219"/>
                  <a:pt x="326" y="219"/>
                  <a:pt x="325" y="219"/>
                </a:cubicBezTo>
                <a:cubicBezTo>
                  <a:pt x="324" y="218"/>
                  <a:pt x="323" y="218"/>
                  <a:pt x="322" y="217"/>
                </a:cubicBezTo>
                <a:cubicBezTo>
                  <a:pt x="322" y="216"/>
                  <a:pt x="321" y="216"/>
                  <a:pt x="320" y="215"/>
                </a:cubicBezTo>
                <a:cubicBezTo>
                  <a:pt x="320" y="214"/>
                  <a:pt x="320" y="213"/>
                  <a:pt x="320" y="213"/>
                </a:cubicBezTo>
                <a:cubicBezTo>
                  <a:pt x="320" y="212"/>
                  <a:pt x="320" y="212"/>
                  <a:pt x="320" y="211"/>
                </a:cubicBezTo>
                <a:cubicBezTo>
                  <a:pt x="321" y="211"/>
                  <a:pt x="321" y="210"/>
                  <a:pt x="321" y="210"/>
                </a:cubicBezTo>
                <a:cubicBezTo>
                  <a:pt x="321" y="209"/>
                  <a:pt x="321" y="209"/>
                  <a:pt x="321" y="209"/>
                </a:cubicBezTo>
                <a:cubicBezTo>
                  <a:pt x="320" y="209"/>
                  <a:pt x="320" y="209"/>
                  <a:pt x="320" y="208"/>
                </a:cubicBezTo>
                <a:cubicBezTo>
                  <a:pt x="320" y="207"/>
                  <a:pt x="321" y="206"/>
                  <a:pt x="321" y="206"/>
                </a:cubicBezTo>
                <a:cubicBezTo>
                  <a:pt x="322" y="206"/>
                  <a:pt x="322" y="206"/>
                  <a:pt x="323" y="206"/>
                </a:cubicBezTo>
                <a:cubicBezTo>
                  <a:pt x="325" y="206"/>
                  <a:pt x="325" y="206"/>
                  <a:pt x="325" y="206"/>
                </a:cubicBezTo>
                <a:cubicBezTo>
                  <a:pt x="325" y="206"/>
                  <a:pt x="326" y="206"/>
                  <a:pt x="327" y="206"/>
                </a:cubicBezTo>
                <a:cubicBezTo>
                  <a:pt x="327" y="206"/>
                  <a:pt x="327" y="205"/>
                  <a:pt x="327" y="205"/>
                </a:cubicBezTo>
                <a:cubicBezTo>
                  <a:pt x="327" y="205"/>
                  <a:pt x="328" y="205"/>
                  <a:pt x="328" y="205"/>
                </a:cubicBezTo>
                <a:cubicBezTo>
                  <a:pt x="329" y="206"/>
                  <a:pt x="330" y="206"/>
                  <a:pt x="330" y="206"/>
                </a:cubicBezTo>
                <a:close/>
                <a:moveTo>
                  <a:pt x="322" y="194"/>
                </a:moveTo>
                <a:cubicBezTo>
                  <a:pt x="322" y="194"/>
                  <a:pt x="323" y="194"/>
                  <a:pt x="323" y="194"/>
                </a:cubicBezTo>
                <a:cubicBezTo>
                  <a:pt x="324" y="194"/>
                  <a:pt x="324" y="194"/>
                  <a:pt x="324" y="194"/>
                </a:cubicBezTo>
                <a:cubicBezTo>
                  <a:pt x="324" y="194"/>
                  <a:pt x="324" y="194"/>
                  <a:pt x="324" y="195"/>
                </a:cubicBezTo>
                <a:cubicBezTo>
                  <a:pt x="324" y="195"/>
                  <a:pt x="324" y="195"/>
                  <a:pt x="324" y="196"/>
                </a:cubicBezTo>
                <a:cubicBezTo>
                  <a:pt x="324" y="196"/>
                  <a:pt x="324" y="196"/>
                  <a:pt x="324" y="196"/>
                </a:cubicBezTo>
                <a:cubicBezTo>
                  <a:pt x="323" y="196"/>
                  <a:pt x="323" y="196"/>
                  <a:pt x="323" y="196"/>
                </a:cubicBezTo>
                <a:cubicBezTo>
                  <a:pt x="323" y="196"/>
                  <a:pt x="322" y="195"/>
                  <a:pt x="322" y="194"/>
                </a:cubicBezTo>
                <a:close/>
                <a:moveTo>
                  <a:pt x="328" y="223"/>
                </a:moveTo>
                <a:cubicBezTo>
                  <a:pt x="328" y="224"/>
                  <a:pt x="328" y="224"/>
                  <a:pt x="328" y="224"/>
                </a:cubicBezTo>
                <a:cubicBezTo>
                  <a:pt x="328" y="224"/>
                  <a:pt x="328" y="224"/>
                  <a:pt x="328" y="224"/>
                </a:cubicBezTo>
                <a:cubicBezTo>
                  <a:pt x="328" y="225"/>
                  <a:pt x="328" y="225"/>
                  <a:pt x="328" y="225"/>
                </a:cubicBezTo>
                <a:cubicBezTo>
                  <a:pt x="327" y="226"/>
                  <a:pt x="327" y="226"/>
                  <a:pt x="326" y="226"/>
                </a:cubicBezTo>
                <a:cubicBezTo>
                  <a:pt x="326" y="226"/>
                  <a:pt x="325" y="226"/>
                  <a:pt x="325" y="225"/>
                </a:cubicBezTo>
                <a:cubicBezTo>
                  <a:pt x="325" y="225"/>
                  <a:pt x="325" y="224"/>
                  <a:pt x="325" y="224"/>
                </a:cubicBezTo>
                <a:cubicBezTo>
                  <a:pt x="326" y="224"/>
                  <a:pt x="326" y="224"/>
                  <a:pt x="326" y="223"/>
                </a:cubicBezTo>
                <a:cubicBezTo>
                  <a:pt x="326" y="223"/>
                  <a:pt x="327" y="223"/>
                  <a:pt x="328" y="223"/>
                </a:cubicBezTo>
                <a:close/>
                <a:moveTo>
                  <a:pt x="314" y="218"/>
                </a:moveTo>
                <a:cubicBezTo>
                  <a:pt x="314" y="218"/>
                  <a:pt x="314" y="218"/>
                  <a:pt x="314" y="218"/>
                </a:cubicBezTo>
                <a:cubicBezTo>
                  <a:pt x="314" y="217"/>
                  <a:pt x="314" y="217"/>
                  <a:pt x="314" y="217"/>
                </a:cubicBezTo>
                <a:cubicBezTo>
                  <a:pt x="314" y="217"/>
                  <a:pt x="314" y="217"/>
                  <a:pt x="314" y="217"/>
                </a:cubicBezTo>
                <a:cubicBezTo>
                  <a:pt x="315" y="217"/>
                  <a:pt x="315" y="217"/>
                  <a:pt x="315" y="217"/>
                </a:cubicBezTo>
                <a:cubicBezTo>
                  <a:pt x="315" y="218"/>
                  <a:pt x="316" y="218"/>
                  <a:pt x="316" y="218"/>
                </a:cubicBezTo>
                <a:cubicBezTo>
                  <a:pt x="316" y="218"/>
                  <a:pt x="315" y="218"/>
                  <a:pt x="314" y="218"/>
                </a:cubicBezTo>
                <a:close/>
                <a:moveTo>
                  <a:pt x="322" y="179"/>
                </a:moveTo>
                <a:cubicBezTo>
                  <a:pt x="321" y="179"/>
                  <a:pt x="321" y="180"/>
                  <a:pt x="320" y="181"/>
                </a:cubicBezTo>
                <a:cubicBezTo>
                  <a:pt x="318" y="182"/>
                  <a:pt x="317" y="183"/>
                  <a:pt x="316" y="184"/>
                </a:cubicBezTo>
                <a:cubicBezTo>
                  <a:pt x="313" y="187"/>
                  <a:pt x="313" y="187"/>
                  <a:pt x="313" y="187"/>
                </a:cubicBezTo>
                <a:cubicBezTo>
                  <a:pt x="312" y="188"/>
                  <a:pt x="311" y="188"/>
                  <a:pt x="311" y="188"/>
                </a:cubicBezTo>
                <a:cubicBezTo>
                  <a:pt x="310" y="188"/>
                  <a:pt x="309" y="189"/>
                  <a:pt x="307" y="189"/>
                </a:cubicBezTo>
                <a:cubicBezTo>
                  <a:pt x="305" y="190"/>
                  <a:pt x="303" y="190"/>
                  <a:pt x="302" y="190"/>
                </a:cubicBezTo>
                <a:cubicBezTo>
                  <a:pt x="302" y="190"/>
                  <a:pt x="301" y="189"/>
                  <a:pt x="300" y="188"/>
                </a:cubicBezTo>
                <a:cubicBezTo>
                  <a:pt x="299" y="187"/>
                  <a:pt x="298" y="186"/>
                  <a:pt x="296" y="186"/>
                </a:cubicBezTo>
                <a:cubicBezTo>
                  <a:pt x="295" y="186"/>
                  <a:pt x="295" y="187"/>
                  <a:pt x="294" y="187"/>
                </a:cubicBezTo>
                <a:cubicBezTo>
                  <a:pt x="293" y="188"/>
                  <a:pt x="293" y="188"/>
                  <a:pt x="293" y="188"/>
                </a:cubicBezTo>
                <a:cubicBezTo>
                  <a:pt x="292" y="189"/>
                  <a:pt x="291" y="189"/>
                  <a:pt x="290" y="189"/>
                </a:cubicBezTo>
                <a:cubicBezTo>
                  <a:pt x="289" y="190"/>
                  <a:pt x="288" y="190"/>
                  <a:pt x="287" y="190"/>
                </a:cubicBezTo>
                <a:cubicBezTo>
                  <a:pt x="286" y="190"/>
                  <a:pt x="285" y="190"/>
                  <a:pt x="284" y="189"/>
                </a:cubicBezTo>
                <a:cubicBezTo>
                  <a:pt x="284" y="187"/>
                  <a:pt x="283" y="187"/>
                  <a:pt x="283" y="186"/>
                </a:cubicBezTo>
                <a:cubicBezTo>
                  <a:pt x="282" y="185"/>
                  <a:pt x="281" y="185"/>
                  <a:pt x="280" y="185"/>
                </a:cubicBezTo>
                <a:cubicBezTo>
                  <a:pt x="279" y="185"/>
                  <a:pt x="278" y="184"/>
                  <a:pt x="277" y="184"/>
                </a:cubicBezTo>
                <a:cubicBezTo>
                  <a:pt x="275" y="184"/>
                  <a:pt x="274" y="184"/>
                  <a:pt x="273" y="183"/>
                </a:cubicBezTo>
                <a:cubicBezTo>
                  <a:pt x="273" y="183"/>
                  <a:pt x="272" y="183"/>
                  <a:pt x="272" y="182"/>
                </a:cubicBezTo>
                <a:cubicBezTo>
                  <a:pt x="272" y="182"/>
                  <a:pt x="272" y="181"/>
                  <a:pt x="272" y="181"/>
                </a:cubicBezTo>
                <a:cubicBezTo>
                  <a:pt x="271" y="180"/>
                  <a:pt x="271" y="180"/>
                  <a:pt x="271" y="179"/>
                </a:cubicBezTo>
                <a:cubicBezTo>
                  <a:pt x="271" y="179"/>
                  <a:pt x="270" y="179"/>
                  <a:pt x="269" y="179"/>
                </a:cubicBezTo>
                <a:cubicBezTo>
                  <a:pt x="270" y="178"/>
                  <a:pt x="270" y="178"/>
                  <a:pt x="270" y="178"/>
                </a:cubicBezTo>
                <a:cubicBezTo>
                  <a:pt x="268" y="178"/>
                  <a:pt x="267" y="178"/>
                  <a:pt x="266" y="178"/>
                </a:cubicBezTo>
                <a:cubicBezTo>
                  <a:pt x="266" y="177"/>
                  <a:pt x="265" y="177"/>
                  <a:pt x="265" y="176"/>
                </a:cubicBezTo>
                <a:cubicBezTo>
                  <a:pt x="264" y="176"/>
                  <a:pt x="264" y="175"/>
                  <a:pt x="264" y="174"/>
                </a:cubicBezTo>
                <a:cubicBezTo>
                  <a:pt x="264" y="174"/>
                  <a:pt x="263" y="173"/>
                  <a:pt x="263" y="173"/>
                </a:cubicBezTo>
                <a:cubicBezTo>
                  <a:pt x="264" y="172"/>
                  <a:pt x="264" y="172"/>
                  <a:pt x="264" y="172"/>
                </a:cubicBezTo>
                <a:cubicBezTo>
                  <a:pt x="264" y="172"/>
                  <a:pt x="264" y="172"/>
                  <a:pt x="264" y="172"/>
                </a:cubicBezTo>
                <a:cubicBezTo>
                  <a:pt x="264" y="171"/>
                  <a:pt x="263" y="171"/>
                  <a:pt x="262" y="170"/>
                </a:cubicBezTo>
                <a:cubicBezTo>
                  <a:pt x="262" y="171"/>
                  <a:pt x="262" y="171"/>
                  <a:pt x="262" y="171"/>
                </a:cubicBezTo>
                <a:cubicBezTo>
                  <a:pt x="262" y="171"/>
                  <a:pt x="261" y="171"/>
                  <a:pt x="261" y="170"/>
                </a:cubicBezTo>
                <a:cubicBezTo>
                  <a:pt x="261" y="171"/>
                  <a:pt x="261" y="171"/>
                  <a:pt x="260" y="171"/>
                </a:cubicBezTo>
                <a:cubicBezTo>
                  <a:pt x="259" y="171"/>
                  <a:pt x="258" y="171"/>
                  <a:pt x="258" y="172"/>
                </a:cubicBezTo>
                <a:cubicBezTo>
                  <a:pt x="257" y="172"/>
                  <a:pt x="256" y="172"/>
                  <a:pt x="256" y="171"/>
                </a:cubicBezTo>
                <a:cubicBezTo>
                  <a:pt x="256" y="171"/>
                  <a:pt x="255" y="171"/>
                  <a:pt x="255" y="170"/>
                </a:cubicBezTo>
                <a:cubicBezTo>
                  <a:pt x="255" y="170"/>
                  <a:pt x="256" y="170"/>
                  <a:pt x="256" y="169"/>
                </a:cubicBezTo>
                <a:cubicBezTo>
                  <a:pt x="257" y="169"/>
                  <a:pt x="258" y="169"/>
                  <a:pt x="259" y="169"/>
                </a:cubicBezTo>
                <a:cubicBezTo>
                  <a:pt x="261" y="169"/>
                  <a:pt x="261" y="169"/>
                  <a:pt x="261" y="169"/>
                </a:cubicBezTo>
                <a:cubicBezTo>
                  <a:pt x="262" y="169"/>
                  <a:pt x="262" y="169"/>
                  <a:pt x="262" y="169"/>
                </a:cubicBezTo>
                <a:cubicBezTo>
                  <a:pt x="263" y="169"/>
                  <a:pt x="263" y="169"/>
                  <a:pt x="264" y="169"/>
                </a:cubicBezTo>
                <a:cubicBezTo>
                  <a:pt x="265" y="169"/>
                  <a:pt x="266" y="169"/>
                  <a:pt x="266" y="168"/>
                </a:cubicBezTo>
                <a:cubicBezTo>
                  <a:pt x="267" y="168"/>
                  <a:pt x="268" y="168"/>
                  <a:pt x="268" y="167"/>
                </a:cubicBezTo>
                <a:cubicBezTo>
                  <a:pt x="269" y="167"/>
                  <a:pt x="269" y="166"/>
                  <a:pt x="269" y="165"/>
                </a:cubicBezTo>
                <a:cubicBezTo>
                  <a:pt x="269" y="165"/>
                  <a:pt x="269" y="165"/>
                  <a:pt x="269" y="164"/>
                </a:cubicBezTo>
                <a:cubicBezTo>
                  <a:pt x="269" y="164"/>
                  <a:pt x="269" y="164"/>
                  <a:pt x="269" y="164"/>
                </a:cubicBezTo>
                <a:cubicBezTo>
                  <a:pt x="269" y="163"/>
                  <a:pt x="269" y="163"/>
                  <a:pt x="269" y="163"/>
                </a:cubicBezTo>
                <a:cubicBezTo>
                  <a:pt x="269" y="163"/>
                  <a:pt x="269" y="163"/>
                  <a:pt x="270" y="163"/>
                </a:cubicBezTo>
                <a:cubicBezTo>
                  <a:pt x="270" y="161"/>
                  <a:pt x="270" y="160"/>
                  <a:pt x="269" y="160"/>
                </a:cubicBezTo>
                <a:cubicBezTo>
                  <a:pt x="269" y="160"/>
                  <a:pt x="268" y="160"/>
                  <a:pt x="266" y="160"/>
                </a:cubicBezTo>
                <a:cubicBezTo>
                  <a:pt x="265" y="160"/>
                  <a:pt x="263" y="160"/>
                  <a:pt x="262" y="160"/>
                </a:cubicBezTo>
                <a:cubicBezTo>
                  <a:pt x="260" y="161"/>
                  <a:pt x="259" y="161"/>
                  <a:pt x="258" y="161"/>
                </a:cubicBezTo>
                <a:cubicBezTo>
                  <a:pt x="258" y="161"/>
                  <a:pt x="257" y="161"/>
                  <a:pt x="257" y="161"/>
                </a:cubicBezTo>
                <a:cubicBezTo>
                  <a:pt x="256" y="161"/>
                  <a:pt x="255" y="160"/>
                  <a:pt x="255" y="160"/>
                </a:cubicBezTo>
                <a:cubicBezTo>
                  <a:pt x="256" y="160"/>
                  <a:pt x="256" y="160"/>
                  <a:pt x="256" y="160"/>
                </a:cubicBezTo>
                <a:cubicBezTo>
                  <a:pt x="257" y="160"/>
                  <a:pt x="257" y="160"/>
                  <a:pt x="258" y="160"/>
                </a:cubicBezTo>
                <a:cubicBezTo>
                  <a:pt x="258" y="160"/>
                  <a:pt x="258" y="160"/>
                  <a:pt x="258" y="160"/>
                </a:cubicBezTo>
                <a:cubicBezTo>
                  <a:pt x="259" y="160"/>
                  <a:pt x="259" y="160"/>
                  <a:pt x="259" y="160"/>
                </a:cubicBezTo>
                <a:cubicBezTo>
                  <a:pt x="259" y="160"/>
                  <a:pt x="260" y="160"/>
                  <a:pt x="260" y="160"/>
                </a:cubicBezTo>
                <a:cubicBezTo>
                  <a:pt x="260" y="160"/>
                  <a:pt x="260" y="160"/>
                  <a:pt x="260" y="160"/>
                </a:cubicBezTo>
                <a:cubicBezTo>
                  <a:pt x="260" y="160"/>
                  <a:pt x="260" y="160"/>
                  <a:pt x="260" y="160"/>
                </a:cubicBezTo>
                <a:cubicBezTo>
                  <a:pt x="261" y="160"/>
                  <a:pt x="261" y="160"/>
                  <a:pt x="261" y="160"/>
                </a:cubicBezTo>
                <a:cubicBezTo>
                  <a:pt x="261" y="160"/>
                  <a:pt x="262" y="160"/>
                  <a:pt x="262" y="159"/>
                </a:cubicBezTo>
                <a:cubicBezTo>
                  <a:pt x="263" y="159"/>
                  <a:pt x="263" y="159"/>
                  <a:pt x="264" y="159"/>
                </a:cubicBezTo>
                <a:cubicBezTo>
                  <a:pt x="264" y="159"/>
                  <a:pt x="265" y="159"/>
                  <a:pt x="265" y="159"/>
                </a:cubicBezTo>
                <a:cubicBezTo>
                  <a:pt x="266" y="160"/>
                  <a:pt x="266" y="160"/>
                  <a:pt x="266" y="160"/>
                </a:cubicBezTo>
                <a:cubicBezTo>
                  <a:pt x="267" y="160"/>
                  <a:pt x="268" y="159"/>
                  <a:pt x="269" y="158"/>
                </a:cubicBezTo>
                <a:cubicBezTo>
                  <a:pt x="270" y="157"/>
                  <a:pt x="272" y="155"/>
                  <a:pt x="273" y="154"/>
                </a:cubicBezTo>
                <a:cubicBezTo>
                  <a:pt x="274" y="152"/>
                  <a:pt x="275" y="151"/>
                  <a:pt x="275" y="149"/>
                </a:cubicBezTo>
                <a:cubicBezTo>
                  <a:pt x="276" y="148"/>
                  <a:pt x="276" y="147"/>
                  <a:pt x="276" y="146"/>
                </a:cubicBezTo>
                <a:cubicBezTo>
                  <a:pt x="276" y="145"/>
                  <a:pt x="276" y="144"/>
                  <a:pt x="275" y="143"/>
                </a:cubicBezTo>
                <a:cubicBezTo>
                  <a:pt x="274" y="143"/>
                  <a:pt x="273" y="142"/>
                  <a:pt x="272" y="140"/>
                </a:cubicBezTo>
                <a:cubicBezTo>
                  <a:pt x="273" y="140"/>
                  <a:pt x="274" y="141"/>
                  <a:pt x="274" y="141"/>
                </a:cubicBezTo>
                <a:cubicBezTo>
                  <a:pt x="275" y="141"/>
                  <a:pt x="275" y="142"/>
                  <a:pt x="276" y="142"/>
                </a:cubicBezTo>
                <a:cubicBezTo>
                  <a:pt x="276" y="142"/>
                  <a:pt x="277" y="143"/>
                  <a:pt x="277" y="143"/>
                </a:cubicBezTo>
                <a:cubicBezTo>
                  <a:pt x="278" y="143"/>
                  <a:pt x="279" y="144"/>
                  <a:pt x="280" y="144"/>
                </a:cubicBezTo>
                <a:cubicBezTo>
                  <a:pt x="280" y="143"/>
                  <a:pt x="280" y="143"/>
                  <a:pt x="280" y="143"/>
                </a:cubicBezTo>
                <a:cubicBezTo>
                  <a:pt x="280" y="143"/>
                  <a:pt x="280" y="143"/>
                  <a:pt x="281" y="143"/>
                </a:cubicBezTo>
                <a:cubicBezTo>
                  <a:pt x="281" y="143"/>
                  <a:pt x="281" y="143"/>
                  <a:pt x="281" y="142"/>
                </a:cubicBezTo>
                <a:cubicBezTo>
                  <a:pt x="282" y="142"/>
                  <a:pt x="282" y="141"/>
                  <a:pt x="282" y="140"/>
                </a:cubicBezTo>
                <a:cubicBezTo>
                  <a:pt x="281" y="140"/>
                  <a:pt x="281" y="140"/>
                  <a:pt x="281" y="140"/>
                </a:cubicBezTo>
                <a:cubicBezTo>
                  <a:pt x="281" y="140"/>
                  <a:pt x="281" y="139"/>
                  <a:pt x="281" y="139"/>
                </a:cubicBezTo>
                <a:cubicBezTo>
                  <a:pt x="282" y="139"/>
                  <a:pt x="282" y="139"/>
                  <a:pt x="282" y="139"/>
                </a:cubicBezTo>
                <a:cubicBezTo>
                  <a:pt x="283" y="139"/>
                  <a:pt x="283" y="139"/>
                  <a:pt x="283" y="140"/>
                </a:cubicBezTo>
                <a:cubicBezTo>
                  <a:pt x="283" y="140"/>
                  <a:pt x="284" y="141"/>
                  <a:pt x="284" y="141"/>
                </a:cubicBezTo>
                <a:cubicBezTo>
                  <a:pt x="285" y="141"/>
                  <a:pt x="285" y="141"/>
                  <a:pt x="286" y="140"/>
                </a:cubicBezTo>
                <a:cubicBezTo>
                  <a:pt x="287" y="140"/>
                  <a:pt x="287" y="140"/>
                  <a:pt x="287" y="139"/>
                </a:cubicBezTo>
                <a:cubicBezTo>
                  <a:pt x="286" y="139"/>
                  <a:pt x="286" y="138"/>
                  <a:pt x="286" y="137"/>
                </a:cubicBezTo>
                <a:cubicBezTo>
                  <a:pt x="286" y="136"/>
                  <a:pt x="286" y="136"/>
                  <a:pt x="286" y="136"/>
                </a:cubicBezTo>
                <a:cubicBezTo>
                  <a:pt x="287" y="136"/>
                  <a:pt x="287" y="136"/>
                  <a:pt x="288" y="137"/>
                </a:cubicBezTo>
                <a:cubicBezTo>
                  <a:pt x="289" y="137"/>
                  <a:pt x="289" y="137"/>
                  <a:pt x="290" y="137"/>
                </a:cubicBezTo>
                <a:cubicBezTo>
                  <a:pt x="290" y="137"/>
                  <a:pt x="290" y="137"/>
                  <a:pt x="291" y="136"/>
                </a:cubicBezTo>
                <a:cubicBezTo>
                  <a:pt x="291" y="136"/>
                  <a:pt x="291" y="136"/>
                  <a:pt x="291" y="136"/>
                </a:cubicBezTo>
                <a:cubicBezTo>
                  <a:pt x="292" y="136"/>
                  <a:pt x="292" y="136"/>
                  <a:pt x="292" y="135"/>
                </a:cubicBezTo>
                <a:cubicBezTo>
                  <a:pt x="292" y="135"/>
                  <a:pt x="292" y="134"/>
                  <a:pt x="292" y="132"/>
                </a:cubicBezTo>
                <a:cubicBezTo>
                  <a:pt x="292" y="132"/>
                  <a:pt x="292" y="131"/>
                  <a:pt x="292" y="131"/>
                </a:cubicBezTo>
                <a:cubicBezTo>
                  <a:pt x="292" y="130"/>
                  <a:pt x="292" y="129"/>
                  <a:pt x="292" y="129"/>
                </a:cubicBezTo>
                <a:cubicBezTo>
                  <a:pt x="292" y="127"/>
                  <a:pt x="292" y="125"/>
                  <a:pt x="293" y="125"/>
                </a:cubicBezTo>
                <a:cubicBezTo>
                  <a:pt x="293" y="124"/>
                  <a:pt x="294" y="124"/>
                  <a:pt x="295" y="124"/>
                </a:cubicBezTo>
                <a:cubicBezTo>
                  <a:pt x="296" y="124"/>
                  <a:pt x="297" y="124"/>
                  <a:pt x="297" y="124"/>
                </a:cubicBezTo>
                <a:cubicBezTo>
                  <a:pt x="297" y="125"/>
                  <a:pt x="298" y="125"/>
                  <a:pt x="298" y="126"/>
                </a:cubicBezTo>
                <a:cubicBezTo>
                  <a:pt x="298" y="126"/>
                  <a:pt x="298" y="127"/>
                  <a:pt x="298" y="128"/>
                </a:cubicBezTo>
                <a:cubicBezTo>
                  <a:pt x="298" y="128"/>
                  <a:pt x="298" y="129"/>
                  <a:pt x="299" y="129"/>
                </a:cubicBezTo>
                <a:cubicBezTo>
                  <a:pt x="299" y="129"/>
                  <a:pt x="299" y="129"/>
                  <a:pt x="299" y="129"/>
                </a:cubicBezTo>
                <a:cubicBezTo>
                  <a:pt x="299" y="129"/>
                  <a:pt x="299" y="129"/>
                  <a:pt x="300" y="130"/>
                </a:cubicBezTo>
                <a:cubicBezTo>
                  <a:pt x="300" y="130"/>
                  <a:pt x="300" y="131"/>
                  <a:pt x="300" y="132"/>
                </a:cubicBezTo>
                <a:cubicBezTo>
                  <a:pt x="302" y="134"/>
                  <a:pt x="302" y="134"/>
                  <a:pt x="302" y="134"/>
                </a:cubicBezTo>
                <a:cubicBezTo>
                  <a:pt x="302" y="135"/>
                  <a:pt x="302" y="135"/>
                  <a:pt x="302" y="136"/>
                </a:cubicBezTo>
                <a:cubicBezTo>
                  <a:pt x="302" y="137"/>
                  <a:pt x="302" y="137"/>
                  <a:pt x="302" y="138"/>
                </a:cubicBezTo>
                <a:cubicBezTo>
                  <a:pt x="302" y="137"/>
                  <a:pt x="302" y="137"/>
                  <a:pt x="302" y="137"/>
                </a:cubicBezTo>
                <a:cubicBezTo>
                  <a:pt x="303" y="137"/>
                  <a:pt x="303" y="138"/>
                  <a:pt x="303" y="138"/>
                </a:cubicBezTo>
                <a:cubicBezTo>
                  <a:pt x="303" y="139"/>
                  <a:pt x="304" y="140"/>
                  <a:pt x="304" y="141"/>
                </a:cubicBezTo>
                <a:cubicBezTo>
                  <a:pt x="304" y="141"/>
                  <a:pt x="305" y="142"/>
                  <a:pt x="305" y="143"/>
                </a:cubicBezTo>
                <a:cubicBezTo>
                  <a:pt x="306" y="144"/>
                  <a:pt x="307" y="144"/>
                  <a:pt x="307" y="144"/>
                </a:cubicBezTo>
                <a:cubicBezTo>
                  <a:pt x="309" y="144"/>
                  <a:pt x="310" y="144"/>
                  <a:pt x="310" y="145"/>
                </a:cubicBezTo>
                <a:cubicBezTo>
                  <a:pt x="311" y="146"/>
                  <a:pt x="311" y="147"/>
                  <a:pt x="311" y="148"/>
                </a:cubicBezTo>
                <a:cubicBezTo>
                  <a:pt x="311" y="149"/>
                  <a:pt x="312" y="151"/>
                  <a:pt x="312" y="152"/>
                </a:cubicBezTo>
                <a:cubicBezTo>
                  <a:pt x="313" y="153"/>
                  <a:pt x="314" y="154"/>
                  <a:pt x="316" y="155"/>
                </a:cubicBezTo>
                <a:cubicBezTo>
                  <a:pt x="316" y="155"/>
                  <a:pt x="317" y="156"/>
                  <a:pt x="318" y="157"/>
                </a:cubicBezTo>
                <a:cubicBezTo>
                  <a:pt x="319" y="157"/>
                  <a:pt x="320" y="158"/>
                  <a:pt x="322" y="159"/>
                </a:cubicBezTo>
                <a:cubicBezTo>
                  <a:pt x="323" y="160"/>
                  <a:pt x="324" y="162"/>
                  <a:pt x="325" y="164"/>
                </a:cubicBezTo>
                <a:cubicBezTo>
                  <a:pt x="325" y="164"/>
                  <a:pt x="326" y="164"/>
                  <a:pt x="326" y="164"/>
                </a:cubicBezTo>
                <a:cubicBezTo>
                  <a:pt x="326" y="164"/>
                  <a:pt x="326" y="164"/>
                  <a:pt x="326" y="164"/>
                </a:cubicBezTo>
                <a:cubicBezTo>
                  <a:pt x="326" y="165"/>
                  <a:pt x="326" y="165"/>
                  <a:pt x="326" y="165"/>
                </a:cubicBezTo>
                <a:cubicBezTo>
                  <a:pt x="326" y="166"/>
                  <a:pt x="325" y="166"/>
                  <a:pt x="325" y="167"/>
                </a:cubicBezTo>
                <a:cubicBezTo>
                  <a:pt x="325" y="167"/>
                  <a:pt x="325" y="168"/>
                  <a:pt x="325" y="168"/>
                </a:cubicBezTo>
                <a:cubicBezTo>
                  <a:pt x="325" y="169"/>
                  <a:pt x="325" y="169"/>
                  <a:pt x="325" y="169"/>
                </a:cubicBezTo>
                <a:cubicBezTo>
                  <a:pt x="324" y="174"/>
                  <a:pt x="324" y="174"/>
                  <a:pt x="324" y="174"/>
                </a:cubicBezTo>
                <a:cubicBezTo>
                  <a:pt x="323" y="175"/>
                  <a:pt x="323" y="176"/>
                  <a:pt x="322" y="177"/>
                </a:cubicBezTo>
                <a:lnTo>
                  <a:pt x="322" y="179"/>
                </a:lnTo>
                <a:close/>
                <a:moveTo>
                  <a:pt x="310" y="189"/>
                </a:moveTo>
                <a:cubicBezTo>
                  <a:pt x="310" y="188"/>
                  <a:pt x="310" y="188"/>
                  <a:pt x="310" y="188"/>
                </a:cubicBezTo>
                <a:lnTo>
                  <a:pt x="310" y="189"/>
                </a:lnTo>
                <a:close/>
                <a:moveTo>
                  <a:pt x="349" y="168"/>
                </a:moveTo>
                <a:cubicBezTo>
                  <a:pt x="349" y="167"/>
                  <a:pt x="349" y="167"/>
                  <a:pt x="350" y="167"/>
                </a:cubicBezTo>
                <a:cubicBezTo>
                  <a:pt x="350" y="167"/>
                  <a:pt x="350" y="168"/>
                  <a:pt x="350" y="168"/>
                </a:cubicBezTo>
                <a:cubicBezTo>
                  <a:pt x="350" y="169"/>
                  <a:pt x="350" y="169"/>
                  <a:pt x="350" y="169"/>
                </a:cubicBezTo>
                <a:cubicBezTo>
                  <a:pt x="349" y="169"/>
                  <a:pt x="349" y="168"/>
                  <a:pt x="349" y="168"/>
                </a:cubicBezTo>
                <a:cubicBezTo>
                  <a:pt x="349" y="168"/>
                  <a:pt x="349" y="168"/>
                  <a:pt x="349" y="168"/>
                </a:cubicBezTo>
                <a:close/>
                <a:moveTo>
                  <a:pt x="339" y="140"/>
                </a:moveTo>
                <a:cubicBezTo>
                  <a:pt x="338" y="140"/>
                  <a:pt x="337" y="139"/>
                  <a:pt x="337" y="138"/>
                </a:cubicBezTo>
                <a:cubicBezTo>
                  <a:pt x="336" y="138"/>
                  <a:pt x="336" y="137"/>
                  <a:pt x="335" y="137"/>
                </a:cubicBezTo>
                <a:cubicBezTo>
                  <a:pt x="335" y="137"/>
                  <a:pt x="334" y="137"/>
                  <a:pt x="334" y="137"/>
                </a:cubicBezTo>
                <a:cubicBezTo>
                  <a:pt x="334" y="138"/>
                  <a:pt x="333" y="138"/>
                  <a:pt x="333" y="138"/>
                </a:cubicBezTo>
                <a:cubicBezTo>
                  <a:pt x="333" y="137"/>
                  <a:pt x="333" y="137"/>
                  <a:pt x="333" y="136"/>
                </a:cubicBezTo>
                <a:cubicBezTo>
                  <a:pt x="333" y="136"/>
                  <a:pt x="333" y="135"/>
                  <a:pt x="333" y="135"/>
                </a:cubicBezTo>
                <a:cubicBezTo>
                  <a:pt x="333" y="135"/>
                  <a:pt x="332" y="134"/>
                  <a:pt x="331" y="133"/>
                </a:cubicBezTo>
                <a:cubicBezTo>
                  <a:pt x="330" y="131"/>
                  <a:pt x="330" y="131"/>
                  <a:pt x="330" y="130"/>
                </a:cubicBezTo>
                <a:cubicBezTo>
                  <a:pt x="331" y="129"/>
                  <a:pt x="332" y="127"/>
                  <a:pt x="333" y="126"/>
                </a:cubicBezTo>
                <a:cubicBezTo>
                  <a:pt x="334" y="124"/>
                  <a:pt x="335" y="123"/>
                  <a:pt x="335" y="121"/>
                </a:cubicBezTo>
                <a:cubicBezTo>
                  <a:pt x="335" y="121"/>
                  <a:pt x="335" y="121"/>
                  <a:pt x="334" y="121"/>
                </a:cubicBezTo>
                <a:cubicBezTo>
                  <a:pt x="334" y="121"/>
                  <a:pt x="334" y="121"/>
                  <a:pt x="334" y="121"/>
                </a:cubicBezTo>
                <a:cubicBezTo>
                  <a:pt x="335" y="121"/>
                  <a:pt x="335" y="121"/>
                  <a:pt x="335" y="121"/>
                </a:cubicBezTo>
                <a:cubicBezTo>
                  <a:pt x="336" y="121"/>
                  <a:pt x="336" y="121"/>
                  <a:pt x="336" y="121"/>
                </a:cubicBezTo>
                <a:cubicBezTo>
                  <a:pt x="337" y="121"/>
                  <a:pt x="338" y="120"/>
                  <a:pt x="341" y="118"/>
                </a:cubicBezTo>
                <a:cubicBezTo>
                  <a:pt x="342" y="118"/>
                  <a:pt x="342" y="119"/>
                  <a:pt x="343" y="119"/>
                </a:cubicBezTo>
                <a:cubicBezTo>
                  <a:pt x="344" y="119"/>
                  <a:pt x="346" y="120"/>
                  <a:pt x="347" y="121"/>
                </a:cubicBezTo>
                <a:cubicBezTo>
                  <a:pt x="348" y="122"/>
                  <a:pt x="349" y="123"/>
                  <a:pt x="350" y="124"/>
                </a:cubicBezTo>
                <a:cubicBezTo>
                  <a:pt x="351" y="126"/>
                  <a:pt x="351" y="127"/>
                  <a:pt x="351" y="130"/>
                </a:cubicBezTo>
                <a:cubicBezTo>
                  <a:pt x="351" y="130"/>
                  <a:pt x="351" y="131"/>
                  <a:pt x="351" y="132"/>
                </a:cubicBezTo>
                <a:cubicBezTo>
                  <a:pt x="351" y="133"/>
                  <a:pt x="350" y="134"/>
                  <a:pt x="350" y="135"/>
                </a:cubicBezTo>
                <a:cubicBezTo>
                  <a:pt x="349" y="136"/>
                  <a:pt x="348" y="137"/>
                  <a:pt x="346" y="138"/>
                </a:cubicBezTo>
                <a:cubicBezTo>
                  <a:pt x="345" y="139"/>
                  <a:pt x="342" y="140"/>
                  <a:pt x="339" y="140"/>
                </a:cubicBezTo>
                <a:close/>
                <a:moveTo>
                  <a:pt x="358" y="228"/>
                </a:moveTo>
                <a:cubicBezTo>
                  <a:pt x="358" y="230"/>
                  <a:pt x="357" y="230"/>
                  <a:pt x="357" y="231"/>
                </a:cubicBezTo>
                <a:cubicBezTo>
                  <a:pt x="357" y="231"/>
                  <a:pt x="356" y="231"/>
                  <a:pt x="355" y="232"/>
                </a:cubicBezTo>
                <a:cubicBezTo>
                  <a:pt x="354" y="230"/>
                  <a:pt x="354" y="230"/>
                  <a:pt x="354" y="230"/>
                </a:cubicBezTo>
                <a:cubicBezTo>
                  <a:pt x="353" y="230"/>
                  <a:pt x="353" y="229"/>
                  <a:pt x="353" y="229"/>
                </a:cubicBezTo>
                <a:cubicBezTo>
                  <a:pt x="353" y="228"/>
                  <a:pt x="353" y="228"/>
                  <a:pt x="354" y="227"/>
                </a:cubicBezTo>
                <a:cubicBezTo>
                  <a:pt x="354" y="227"/>
                  <a:pt x="355" y="227"/>
                  <a:pt x="355" y="227"/>
                </a:cubicBezTo>
                <a:cubicBezTo>
                  <a:pt x="356" y="227"/>
                  <a:pt x="357" y="227"/>
                  <a:pt x="358" y="228"/>
                </a:cubicBezTo>
                <a:close/>
                <a:moveTo>
                  <a:pt x="347" y="328"/>
                </a:moveTo>
                <a:cubicBezTo>
                  <a:pt x="347" y="328"/>
                  <a:pt x="347" y="328"/>
                  <a:pt x="347" y="328"/>
                </a:cubicBezTo>
                <a:cubicBezTo>
                  <a:pt x="347" y="329"/>
                  <a:pt x="347" y="330"/>
                  <a:pt x="347" y="330"/>
                </a:cubicBezTo>
                <a:cubicBezTo>
                  <a:pt x="346" y="330"/>
                  <a:pt x="346" y="330"/>
                  <a:pt x="345" y="330"/>
                </a:cubicBezTo>
                <a:cubicBezTo>
                  <a:pt x="345" y="330"/>
                  <a:pt x="345" y="330"/>
                  <a:pt x="344" y="330"/>
                </a:cubicBezTo>
                <a:cubicBezTo>
                  <a:pt x="344" y="329"/>
                  <a:pt x="344" y="329"/>
                  <a:pt x="344" y="329"/>
                </a:cubicBezTo>
                <a:cubicBezTo>
                  <a:pt x="344" y="328"/>
                  <a:pt x="345" y="328"/>
                  <a:pt x="347" y="328"/>
                </a:cubicBezTo>
                <a:close/>
                <a:moveTo>
                  <a:pt x="354" y="300"/>
                </a:moveTo>
                <a:cubicBezTo>
                  <a:pt x="354" y="300"/>
                  <a:pt x="354" y="301"/>
                  <a:pt x="354" y="301"/>
                </a:cubicBezTo>
                <a:cubicBezTo>
                  <a:pt x="354" y="302"/>
                  <a:pt x="354" y="304"/>
                  <a:pt x="353" y="305"/>
                </a:cubicBezTo>
                <a:cubicBezTo>
                  <a:pt x="353" y="306"/>
                  <a:pt x="351" y="306"/>
                  <a:pt x="349" y="306"/>
                </a:cubicBezTo>
                <a:cubicBezTo>
                  <a:pt x="348" y="306"/>
                  <a:pt x="347" y="305"/>
                  <a:pt x="346" y="305"/>
                </a:cubicBezTo>
                <a:cubicBezTo>
                  <a:pt x="346" y="304"/>
                  <a:pt x="345" y="303"/>
                  <a:pt x="345" y="302"/>
                </a:cubicBezTo>
                <a:cubicBezTo>
                  <a:pt x="345" y="301"/>
                  <a:pt x="346" y="300"/>
                  <a:pt x="347" y="300"/>
                </a:cubicBezTo>
                <a:cubicBezTo>
                  <a:pt x="348" y="299"/>
                  <a:pt x="348" y="298"/>
                  <a:pt x="349" y="298"/>
                </a:cubicBezTo>
                <a:cubicBezTo>
                  <a:pt x="350" y="298"/>
                  <a:pt x="351" y="298"/>
                  <a:pt x="352" y="298"/>
                </a:cubicBezTo>
                <a:cubicBezTo>
                  <a:pt x="353" y="298"/>
                  <a:pt x="353" y="299"/>
                  <a:pt x="354" y="300"/>
                </a:cubicBezTo>
                <a:close/>
                <a:moveTo>
                  <a:pt x="312" y="213"/>
                </a:moveTo>
                <a:cubicBezTo>
                  <a:pt x="313" y="213"/>
                  <a:pt x="313" y="213"/>
                  <a:pt x="313" y="213"/>
                </a:cubicBezTo>
                <a:cubicBezTo>
                  <a:pt x="313" y="213"/>
                  <a:pt x="313" y="214"/>
                  <a:pt x="313" y="214"/>
                </a:cubicBezTo>
                <a:cubicBezTo>
                  <a:pt x="313" y="214"/>
                  <a:pt x="313" y="215"/>
                  <a:pt x="313" y="215"/>
                </a:cubicBezTo>
                <a:cubicBezTo>
                  <a:pt x="312" y="215"/>
                  <a:pt x="312" y="216"/>
                  <a:pt x="312" y="216"/>
                </a:cubicBezTo>
                <a:cubicBezTo>
                  <a:pt x="312" y="216"/>
                  <a:pt x="311" y="215"/>
                  <a:pt x="311" y="215"/>
                </a:cubicBezTo>
                <a:cubicBezTo>
                  <a:pt x="311" y="214"/>
                  <a:pt x="311" y="214"/>
                  <a:pt x="311" y="214"/>
                </a:cubicBezTo>
                <a:cubicBezTo>
                  <a:pt x="311" y="213"/>
                  <a:pt x="311" y="213"/>
                  <a:pt x="312" y="213"/>
                </a:cubicBezTo>
                <a:close/>
                <a:moveTo>
                  <a:pt x="347" y="220"/>
                </a:moveTo>
                <a:cubicBezTo>
                  <a:pt x="347" y="220"/>
                  <a:pt x="346" y="220"/>
                  <a:pt x="346" y="221"/>
                </a:cubicBezTo>
                <a:cubicBezTo>
                  <a:pt x="345" y="221"/>
                  <a:pt x="345" y="221"/>
                  <a:pt x="344" y="221"/>
                </a:cubicBezTo>
                <a:cubicBezTo>
                  <a:pt x="343" y="221"/>
                  <a:pt x="343" y="222"/>
                  <a:pt x="342" y="222"/>
                </a:cubicBezTo>
                <a:cubicBezTo>
                  <a:pt x="340" y="222"/>
                  <a:pt x="339" y="221"/>
                  <a:pt x="338" y="220"/>
                </a:cubicBezTo>
                <a:cubicBezTo>
                  <a:pt x="337" y="219"/>
                  <a:pt x="336" y="217"/>
                  <a:pt x="336" y="216"/>
                </a:cubicBezTo>
                <a:cubicBezTo>
                  <a:pt x="336" y="216"/>
                  <a:pt x="336" y="215"/>
                  <a:pt x="336" y="215"/>
                </a:cubicBezTo>
                <a:cubicBezTo>
                  <a:pt x="336" y="214"/>
                  <a:pt x="336" y="214"/>
                  <a:pt x="337" y="213"/>
                </a:cubicBezTo>
                <a:cubicBezTo>
                  <a:pt x="337" y="212"/>
                  <a:pt x="338" y="211"/>
                  <a:pt x="339" y="211"/>
                </a:cubicBezTo>
                <a:cubicBezTo>
                  <a:pt x="339" y="210"/>
                  <a:pt x="341" y="210"/>
                  <a:pt x="342" y="210"/>
                </a:cubicBezTo>
                <a:cubicBezTo>
                  <a:pt x="344" y="210"/>
                  <a:pt x="345" y="211"/>
                  <a:pt x="346" y="212"/>
                </a:cubicBezTo>
                <a:cubicBezTo>
                  <a:pt x="347" y="213"/>
                  <a:pt x="348" y="214"/>
                  <a:pt x="348" y="215"/>
                </a:cubicBezTo>
                <a:cubicBezTo>
                  <a:pt x="348" y="216"/>
                  <a:pt x="348" y="217"/>
                  <a:pt x="348" y="217"/>
                </a:cubicBezTo>
                <a:cubicBezTo>
                  <a:pt x="348" y="217"/>
                  <a:pt x="348" y="218"/>
                  <a:pt x="348" y="218"/>
                </a:cubicBezTo>
                <a:cubicBezTo>
                  <a:pt x="348" y="218"/>
                  <a:pt x="348" y="218"/>
                  <a:pt x="347" y="218"/>
                </a:cubicBezTo>
                <a:cubicBezTo>
                  <a:pt x="347" y="219"/>
                  <a:pt x="347" y="219"/>
                  <a:pt x="347" y="220"/>
                </a:cubicBezTo>
                <a:close/>
                <a:moveTo>
                  <a:pt x="342" y="178"/>
                </a:moveTo>
                <a:cubicBezTo>
                  <a:pt x="343" y="178"/>
                  <a:pt x="343" y="178"/>
                  <a:pt x="343" y="179"/>
                </a:cubicBezTo>
                <a:cubicBezTo>
                  <a:pt x="343" y="179"/>
                  <a:pt x="343" y="180"/>
                  <a:pt x="342" y="180"/>
                </a:cubicBezTo>
                <a:cubicBezTo>
                  <a:pt x="341" y="179"/>
                  <a:pt x="341" y="179"/>
                  <a:pt x="341" y="179"/>
                </a:cubicBezTo>
                <a:cubicBezTo>
                  <a:pt x="341" y="179"/>
                  <a:pt x="341" y="179"/>
                  <a:pt x="341" y="179"/>
                </a:cubicBezTo>
                <a:cubicBezTo>
                  <a:pt x="341" y="178"/>
                  <a:pt x="341" y="178"/>
                  <a:pt x="342" y="178"/>
                </a:cubicBezTo>
                <a:close/>
                <a:moveTo>
                  <a:pt x="346" y="261"/>
                </a:moveTo>
                <a:cubicBezTo>
                  <a:pt x="347" y="261"/>
                  <a:pt x="347" y="261"/>
                  <a:pt x="347" y="261"/>
                </a:cubicBezTo>
                <a:cubicBezTo>
                  <a:pt x="347" y="261"/>
                  <a:pt x="347" y="262"/>
                  <a:pt x="347" y="262"/>
                </a:cubicBezTo>
                <a:cubicBezTo>
                  <a:pt x="347" y="262"/>
                  <a:pt x="347" y="262"/>
                  <a:pt x="347" y="262"/>
                </a:cubicBezTo>
                <a:cubicBezTo>
                  <a:pt x="346" y="262"/>
                  <a:pt x="346" y="262"/>
                  <a:pt x="346" y="262"/>
                </a:cubicBezTo>
                <a:cubicBezTo>
                  <a:pt x="346" y="262"/>
                  <a:pt x="346" y="262"/>
                  <a:pt x="346" y="262"/>
                </a:cubicBezTo>
                <a:cubicBezTo>
                  <a:pt x="346" y="262"/>
                  <a:pt x="346" y="262"/>
                  <a:pt x="346" y="261"/>
                </a:cubicBezTo>
                <a:cubicBezTo>
                  <a:pt x="346" y="261"/>
                  <a:pt x="346" y="261"/>
                  <a:pt x="346" y="261"/>
                </a:cubicBezTo>
                <a:close/>
                <a:moveTo>
                  <a:pt x="224" y="382"/>
                </a:moveTo>
                <a:cubicBezTo>
                  <a:pt x="224" y="382"/>
                  <a:pt x="223" y="381"/>
                  <a:pt x="223" y="381"/>
                </a:cubicBezTo>
                <a:cubicBezTo>
                  <a:pt x="223" y="381"/>
                  <a:pt x="223" y="380"/>
                  <a:pt x="222" y="380"/>
                </a:cubicBezTo>
                <a:cubicBezTo>
                  <a:pt x="222" y="380"/>
                  <a:pt x="222" y="380"/>
                  <a:pt x="222" y="380"/>
                </a:cubicBezTo>
                <a:cubicBezTo>
                  <a:pt x="222" y="379"/>
                  <a:pt x="222" y="379"/>
                  <a:pt x="222" y="379"/>
                </a:cubicBezTo>
                <a:cubicBezTo>
                  <a:pt x="222" y="378"/>
                  <a:pt x="222" y="378"/>
                  <a:pt x="222" y="378"/>
                </a:cubicBezTo>
                <a:cubicBezTo>
                  <a:pt x="222" y="378"/>
                  <a:pt x="222" y="377"/>
                  <a:pt x="222" y="377"/>
                </a:cubicBezTo>
                <a:cubicBezTo>
                  <a:pt x="222" y="377"/>
                  <a:pt x="222" y="376"/>
                  <a:pt x="222" y="376"/>
                </a:cubicBezTo>
                <a:cubicBezTo>
                  <a:pt x="222" y="376"/>
                  <a:pt x="222" y="376"/>
                  <a:pt x="222" y="376"/>
                </a:cubicBezTo>
                <a:cubicBezTo>
                  <a:pt x="222" y="375"/>
                  <a:pt x="222" y="375"/>
                  <a:pt x="222" y="375"/>
                </a:cubicBezTo>
                <a:cubicBezTo>
                  <a:pt x="222" y="375"/>
                  <a:pt x="222" y="375"/>
                  <a:pt x="222" y="374"/>
                </a:cubicBezTo>
                <a:cubicBezTo>
                  <a:pt x="223" y="374"/>
                  <a:pt x="223" y="373"/>
                  <a:pt x="224" y="373"/>
                </a:cubicBezTo>
                <a:cubicBezTo>
                  <a:pt x="225" y="373"/>
                  <a:pt x="226" y="372"/>
                  <a:pt x="228" y="372"/>
                </a:cubicBezTo>
                <a:cubicBezTo>
                  <a:pt x="229" y="372"/>
                  <a:pt x="230" y="373"/>
                  <a:pt x="231" y="373"/>
                </a:cubicBezTo>
                <a:cubicBezTo>
                  <a:pt x="232" y="374"/>
                  <a:pt x="233" y="375"/>
                  <a:pt x="233" y="377"/>
                </a:cubicBezTo>
                <a:cubicBezTo>
                  <a:pt x="233" y="378"/>
                  <a:pt x="232" y="379"/>
                  <a:pt x="232" y="381"/>
                </a:cubicBezTo>
                <a:cubicBezTo>
                  <a:pt x="231" y="382"/>
                  <a:pt x="229" y="383"/>
                  <a:pt x="227" y="383"/>
                </a:cubicBezTo>
                <a:cubicBezTo>
                  <a:pt x="226" y="383"/>
                  <a:pt x="226" y="383"/>
                  <a:pt x="226" y="383"/>
                </a:cubicBezTo>
                <a:cubicBezTo>
                  <a:pt x="225" y="382"/>
                  <a:pt x="225" y="382"/>
                  <a:pt x="225" y="382"/>
                </a:cubicBezTo>
                <a:lnTo>
                  <a:pt x="224" y="382"/>
                </a:lnTo>
                <a:close/>
                <a:moveTo>
                  <a:pt x="212" y="344"/>
                </a:moveTo>
                <a:cubicBezTo>
                  <a:pt x="212" y="344"/>
                  <a:pt x="212" y="344"/>
                  <a:pt x="212" y="344"/>
                </a:cubicBezTo>
                <a:cubicBezTo>
                  <a:pt x="213" y="344"/>
                  <a:pt x="213" y="344"/>
                  <a:pt x="213" y="344"/>
                </a:cubicBezTo>
                <a:cubicBezTo>
                  <a:pt x="214" y="344"/>
                  <a:pt x="214" y="345"/>
                  <a:pt x="214" y="346"/>
                </a:cubicBezTo>
                <a:cubicBezTo>
                  <a:pt x="214" y="346"/>
                  <a:pt x="213" y="346"/>
                  <a:pt x="212" y="346"/>
                </a:cubicBezTo>
                <a:cubicBezTo>
                  <a:pt x="212" y="346"/>
                  <a:pt x="212" y="346"/>
                  <a:pt x="212" y="344"/>
                </a:cubicBezTo>
                <a:close/>
                <a:moveTo>
                  <a:pt x="216" y="306"/>
                </a:moveTo>
                <a:cubicBezTo>
                  <a:pt x="217" y="306"/>
                  <a:pt x="218" y="306"/>
                  <a:pt x="219" y="306"/>
                </a:cubicBezTo>
                <a:cubicBezTo>
                  <a:pt x="219" y="306"/>
                  <a:pt x="220" y="307"/>
                  <a:pt x="220" y="308"/>
                </a:cubicBezTo>
                <a:cubicBezTo>
                  <a:pt x="220" y="309"/>
                  <a:pt x="219" y="310"/>
                  <a:pt x="219" y="310"/>
                </a:cubicBezTo>
                <a:cubicBezTo>
                  <a:pt x="219" y="311"/>
                  <a:pt x="218" y="311"/>
                  <a:pt x="216" y="311"/>
                </a:cubicBezTo>
                <a:cubicBezTo>
                  <a:pt x="216" y="311"/>
                  <a:pt x="215" y="311"/>
                  <a:pt x="214" y="310"/>
                </a:cubicBezTo>
                <a:cubicBezTo>
                  <a:pt x="214" y="310"/>
                  <a:pt x="214" y="309"/>
                  <a:pt x="214" y="308"/>
                </a:cubicBezTo>
                <a:cubicBezTo>
                  <a:pt x="214" y="307"/>
                  <a:pt x="214" y="306"/>
                  <a:pt x="215" y="306"/>
                </a:cubicBezTo>
                <a:cubicBezTo>
                  <a:pt x="215" y="306"/>
                  <a:pt x="216" y="306"/>
                  <a:pt x="216" y="306"/>
                </a:cubicBezTo>
                <a:close/>
                <a:moveTo>
                  <a:pt x="186" y="332"/>
                </a:moveTo>
                <a:cubicBezTo>
                  <a:pt x="187" y="332"/>
                  <a:pt x="187" y="332"/>
                  <a:pt x="188" y="332"/>
                </a:cubicBezTo>
                <a:cubicBezTo>
                  <a:pt x="188" y="333"/>
                  <a:pt x="189" y="333"/>
                  <a:pt x="189" y="334"/>
                </a:cubicBezTo>
                <a:cubicBezTo>
                  <a:pt x="189" y="334"/>
                  <a:pt x="189" y="335"/>
                  <a:pt x="188" y="335"/>
                </a:cubicBezTo>
                <a:cubicBezTo>
                  <a:pt x="187" y="335"/>
                  <a:pt x="187" y="335"/>
                  <a:pt x="186" y="335"/>
                </a:cubicBezTo>
                <a:cubicBezTo>
                  <a:pt x="186" y="335"/>
                  <a:pt x="186" y="334"/>
                  <a:pt x="186" y="334"/>
                </a:cubicBezTo>
                <a:lnTo>
                  <a:pt x="186" y="332"/>
                </a:lnTo>
                <a:close/>
                <a:moveTo>
                  <a:pt x="211" y="410"/>
                </a:moveTo>
                <a:cubicBezTo>
                  <a:pt x="211" y="410"/>
                  <a:pt x="212" y="410"/>
                  <a:pt x="213" y="410"/>
                </a:cubicBezTo>
                <a:cubicBezTo>
                  <a:pt x="213" y="410"/>
                  <a:pt x="214" y="410"/>
                  <a:pt x="214" y="410"/>
                </a:cubicBezTo>
                <a:cubicBezTo>
                  <a:pt x="213" y="411"/>
                  <a:pt x="213" y="411"/>
                  <a:pt x="212" y="411"/>
                </a:cubicBezTo>
                <a:cubicBezTo>
                  <a:pt x="212" y="411"/>
                  <a:pt x="212" y="411"/>
                  <a:pt x="211" y="411"/>
                </a:cubicBezTo>
                <a:cubicBezTo>
                  <a:pt x="211" y="411"/>
                  <a:pt x="211" y="410"/>
                  <a:pt x="211" y="410"/>
                </a:cubicBezTo>
                <a:close/>
                <a:moveTo>
                  <a:pt x="217" y="304"/>
                </a:moveTo>
                <a:cubicBezTo>
                  <a:pt x="217" y="304"/>
                  <a:pt x="216" y="305"/>
                  <a:pt x="216" y="305"/>
                </a:cubicBezTo>
                <a:cubicBezTo>
                  <a:pt x="215" y="305"/>
                  <a:pt x="215" y="305"/>
                  <a:pt x="214" y="305"/>
                </a:cubicBezTo>
                <a:cubicBezTo>
                  <a:pt x="213" y="305"/>
                  <a:pt x="211" y="305"/>
                  <a:pt x="211" y="304"/>
                </a:cubicBezTo>
                <a:cubicBezTo>
                  <a:pt x="210" y="303"/>
                  <a:pt x="209" y="303"/>
                  <a:pt x="209" y="302"/>
                </a:cubicBezTo>
                <a:cubicBezTo>
                  <a:pt x="209" y="301"/>
                  <a:pt x="210" y="299"/>
                  <a:pt x="211" y="298"/>
                </a:cubicBezTo>
                <a:cubicBezTo>
                  <a:pt x="212" y="297"/>
                  <a:pt x="213" y="296"/>
                  <a:pt x="214" y="296"/>
                </a:cubicBezTo>
                <a:cubicBezTo>
                  <a:pt x="215" y="297"/>
                  <a:pt x="216" y="297"/>
                  <a:pt x="217" y="297"/>
                </a:cubicBezTo>
                <a:cubicBezTo>
                  <a:pt x="218" y="298"/>
                  <a:pt x="219" y="299"/>
                  <a:pt x="219" y="300"/>
                </a:cubicBezTo>
                <a:cubicBezTo>
                  <a:pt x="219" y="301"/>
                  <a:pt x="219" y="302"/>
                  <a:pt x="219" y="302"/>
                </a:cubicBezTo>
                <a:cubicBezTo>
                  <a:pt x="218" y="303"/>
                  <a:pt x="218" y="303"/>
                  <a:pt x="217" y="304"/>
                </a:cubicBezTo>
                <a:close/>
                <a:moveTo>
                  <a:pt x="190" y="257"/>
                </a:moveTo>
                <a:cubicBezTo>
                  <a:pt x="190" y="256"/>
                  <a:pt x="190" y="256"/>
                  <a:pt x="190" y="256"/>
                </a:cubicBezTo>
                <a:cubicBezTo>
                  <a:pt x="190" y="256"/>
                  <a:pt x="191" y="256"/>
                  <a:pt x="191" y="256"/>
                </a:cubicBezTo>
                <a:cubicBezTo>
                  <a:pt x="191" y="257"/>
                  <a:pt x="191" y="257"/>
                  <a:pt x="190" y="257"/>
                </a:cubicBezTo>
                <a:close/>
                <a:moveTo>
                  <a:pt x="200" y="346"/>
                </a:moveTo>
                <a:cubicBezTo>
                  <a:pt x="201" y="345"/>
                  <a:pt x="201" y="345"/>
                  <a:pt x="202" y="345"/>
                </a:cubicBezTo>
                <a:cubicBezTo>
                  <a:pt x="203" y="345"/>
                  <a:pt x="203" y="345"/>
                  <a:pt x="204" y="345"/>
                </a:cubicBezTo>
                <a:cubicBezTo>
                  <a:pt x="204" y="345"/>
                  <a:pt x="205" y="345"/>
                  <a:pt x="205" y="345"/>
                </a:cubicBezTo>
                <a:cubicBezTo>
                  <a:pt x="206" y="345"/>
                  <a:pt x="206" y="345"/>
                  <a:pt x="206" y="345"/>
                </a:cubicBezTo>
                <a:cubicBezTo>
                  <a:pt x="206" y="346"/>
                  <a:pt x="206" y="346"/>
                  <a:pt x="207" y="346"/>
                </a:cubicBezTo>
                <a:cubicBezTo>
                  <a:pt x="207" y="346"/>
                  <a:pt x="206" y="346"/>
                  <a:pt x="206" y="347"/>
                </a:cubicBezTo>
                <a:cubicBezTo>
                  <a:pt x="206" y="347"/>
                  <a:pt x="205" y="348"/>
                  <a:pt x="205" y="349"/>
                </a:cubicBezTo>
                <a:cubicBezTo>
                  <a:pt x="204" y="349"/>
                  <a:pt x="203" y="350"/>
                  <a:pt x="202" y="351"/>
                </a:cubicBezTo>
                <a:cubicBezTo>
                  <a:pt x="200" y="351"/>
                  <a:pt x="199" y="352"/>
                  <a:pt x="197" y="352"/>
                </a:cubicBezTo>
                <a:cubicBezTo>
                  <a:pt x="197" y="351"/>
                  <a:pt x="197" y="351"/>
                  <a:pt x="196" y="350"/>
                </a:cubicBezTo>
                <a:cubicBezTo>
                  <a:pt x="195" y="350"/>
                  <a:pt x="195" y="350"/>
                  <a:pt x="195" y="349"/>
                </a:cubicBezTo>
                <a:cubicBezTo>
                  <a:pt x="195" y="348"/>
                  <a:pt x="195" y="348"/>
                  <a:pt x="195" y="347"/>
                </a:cubicBezTo>
                <a:cubicBezTo>
                  <a:pt x="196" y="346"/>
                  <a:pt x="198" y="346"/>
                  <a:pt x="200" y="346"/>
                </a:cubicBezTo>
                <a:close/>
                <a:moveTo>
                  <a:pt x="207" y="379"/>
                </a:moveTo>
                <a:cubicBezTo>
                  <a:pt x="207" y="378"/>
                  <a:pt x="208" y="377"/>
                  <a:pt x="210" y="377"/>
                </a:cubicBezTo>
                <a:cubicBezTo>
                  <a:pt x="210" y="378"/>
                  <a:pt x="209" y="379"/>
                  <a:pt x="209" y="379"/>
                </a:cubicBezTo>
                <a:cubicBezTo>
                  <a:pt x="209" y="379"/>
                  <a:pt x="208" y="379"/>
                  <a:pt x="207" y="379"/>
                </a:cubicBezTo>
                <a:close/>
                <a:moveTo>
                  <a:pt x="245" y="422"/>
                </a:moveTo>
                <a:cubicBezTo>
                  <a:pt x="245" y="422"/>
                  <a:pt x="245" y="422"/>
                  <a:pt x="245" y="422"/>
                </a:cubicBezTo>
                <a:cubicBezTo>
                  <a:pt x="245" y="422"/>
                  <a:pt x="245" y="422"/>
                  <a:pt x="245" y="422"/>
                </a:cubicBezTo>
                <a:cubicBezTo>
                  <a:pt x="245" y="423"/>
                  <a:pt x="244" y="424"/>
                  <a:pt x="243" y="426"/>
                </a:cubicBezTo>
                <a:cubicBezTo>
                  <a:pt x="242" y="427"/>
                  <a:pt x="242" y="428"/>
                  <a:pt x="241" y="428"/>
                </a:cubicBezTo>
                <a:cubicBezTo>
                  <a:pt x="241" y="428"/>
                  <a:pt x="241" y="428"/>
                  <a:pt x="241" y="428"/>
                </a:cubicBezTo>
                <a:cubicBezTo>
                  <a:pt x="240" y="428"/>
                  <a:pt x="239" y="429"/>
                  <a:pt x="237" y="429"/>
                </a:cubicBezTo>
                <a:cubicBezTo>
                  <a:pt x="236" y="430"/>
                  <a:pt x="235" y="430"/>
                  <a:pt x="235" y="431"/>
                </a:cubicBezTo>
                <a:cubicBezTo>
                  <a:pt x="234" y="431"/>
                  <a:pt x="233" y="431"/>
                  <a:pt x="233" y="431"/>
                </a:cubicBezTo>
                <a:cubicBezTo>
                  <a:pt x="233" y="431"/>
                  <a:pt x="232" y="431"/>
                  <a:pt x="231" y="431"/>
                </a:cubicBezTo>
                <a:cubicBezTo>
                  <a:pt x="229" y="431"/>
                  <a:pt x="228" y="431"/>
                  <a:pt x="227" y="430"/>
                </a:cubicBezTo>
                <a:cubicBezTo>
                  <a:pt x="226" y="429"/>
                  <a:pt x="225" y="428"/>
                  <a:pt x="225" y="427"/>
                </a:cubicBezTo>
                <a:cubicBezTo>
                  <a:pt x="224" y="426"/>
                  <a:pt x="224" y="423"/>
                  <a:pt x="224" y="421"/>
                </a:cubicBezTo>
                <a:cubicBezTo>
                  <a:pt x="225" y="419"/>
                  <a:pt x="226" y="417"/>
                  <a:pt x="227" y="416"/>
                </a:cubicBezTo>
                <a:cubicBezTo>
                  <a:pt x="228" y="415"/>
                  <a:pt x="229" y="414"/>
                  <a:pt x="231" y="413"/>
                </a:cubicBezTo>
                <a:cubicBezTo>
                  <a:pt x="233" y="412"/>
                  <a:pt x="235" y="411"/>
                  <a:pt x="237" y="411"/>
                </a:cubicBezTo>
                <a:cubicBezTo>
                  <a:pt x="237" y="412"/>
                  <a:pt x="238" y="413"/>
                  <a:pt x="239" y="413"/>
                </a:cubicBezTo>
                <a:cubicBezTo>
                  <a:pt x="240" y="414"/>
                  <a:pt x="240" y="414"/>
                  <a:pt x="241" y="414"/>
                </a:cubicBezTo>
                <a:cubicBezTo>
                  <a:pt x="242" y="414"/>
                  <a:pt x="243" y="414"/>
                  <a:pt x="244" y="415"/>
                </a:cubicBezTo>
                <a:cubicBezTo>
                  <a:pt x="244" y="415"/>
                  <a:pt x="244" y="416"/>
                  <a:pt x="245" y="417"/>
                </a:cubicBezTo>
                <a:cubicBezTo>
                  <a:pt x="245" y="417"/>
                  <a:pt x="245" y="418"/>
                  <a:pt x="245" y="419"/>
                </a:cubicBezTo>
                <a:cubicBezTo>
                  <a:pt x="245" y="419"/>
                  <a:pt x="245" y="420"/>
                  <a:pt x="245" y="420"/>
                </a:cubicBezTo>
                <a:lnTo>
                  <a:pt x="245" y="422"/>
                </a:lnTo>
                <a:close/>
                <a:moveTo>
                  <a:pt x="301" y="276"/>
                </a:moveTo>
                <a:cubicBezTo>
                  <a:pt x="301" y="276"/>
                  <a:pt x="300" y="275"/>
                  <a:pt x="300" y="275"/>
                </a:cubicBezTo>
                <a:cubicBezTo>
                  <a:pt x="300" y="275"/>
                  <a:pt x="300" y="275"/>
                  <a:pt x="300" y="275"/>
                </a:cubicBezTo>
                <a:cubicBezTo>
                  <a:pt x="300" y="274"/>
                  <a:pt x="301" y="274"/>
                  <a:pt x="302" y="274"/>
                </a:cubicBezTo>
                <a:cubicBezTo>
                  <a:pt x="302" y="274"/>
                  <a:pt x="302" y="274"/>
                  <a:pt x="302" y="275"/>
                </a:cubicBezTo>
                <a:cubicBezTo>
                  <a:pt x="302" y="275"/>
                  <a:pt x="302" y="275"/>
                  <a:pt x="302" y="275"/>
                </a:cubicBezTo>
                <a:cubicBezTo>
                  <a:pt x="302" y="276"/>
                  <a:pt x="302" y="276"/>
                  <a:pt x="301" y="276"/>
                </a:cubicBezTo>
                <a:close/>
                <a:moveTo>
                  <a:pt x="228" y="348"/>
                </a:moveTo>
                <a:cubicBezTo>
                  <a:pt x="228" y="348"/>
                  <a:pt x="228" y="349"/>
                  <a:pt x="228" y="349"/>
                </a:cubicBezTo>
                <a:cubicBezTo>
                  <a:pt x="228" y="349"/>
                  <a:pt x="228" y="349"/>
                  <a:pt x="228" y="350"/>
                </a:cubicBezTo>
                <a:cubicBezTo>
                  <a:pt x="227" y="350"/>
                  <a:pt x="227" y="350"/>
                  <a:pt x="227" y="350"/>
                </a:cubicBezTo>
                <a:cubicBezTo>
                  <a:pt x="226" y="350"/>
                  <a:pt x="226" y="349"/>
                  <a:pt x="226" y="349"/>
                </a:cubicBezTo>
                <a:cubicBezTo>
                  <a:pt x="226" y="349"/>
                  <a:pt x="226" y="348"/>
                  <a:pt x="226" y="348"/>
                </a:cubicBezTo>
                <a:cubicBezTo>
                  <a:pt x="226" y="348"/>
                  <a:pt x="226" y="348"/>
                  <a:pt x="227" y="347"/>
                </a:cubicBezTo>
                <a:cubicBezTo>
                  <a:pt x="227" y="347"/>
                  <a:pt x="227" y="347"/>
                  <a:pt x="227" y="347"/>
                </a:cubicBezTo>
                <a:cubicBezTo>
                  <a:pt x="227" y="347"/>
                  <a:pt x="228" y="347"/>
                  <a:pt x="228" y="347"/>
                </a:cubicBezTo>
                <a:cubicBezTo>
                  <a:pt x="228" y="348"/>
                  <a:pt x="228" y="348"/>
                  <a:pt x="228" y="348"/>
                </a:cubicBezTo>
                <a:close/>
                <a:moveTo>
                  <a:pt x="202" y="256"/>
                </a:moveTo>
                <a:cubicBezTo>
                  <a:pt x="202" y="257"/>
                  <a:pt x="202" y="258"/>
                  <a:pt x="201" y="258"/>
                </a:cubicBezTo>
                <a:cubicBezTo>
                  <a:pt x="201" y="258"/>
                  <a:pt x="201" y="258"/>
                  <a:pt x="200" y="258"/>
                </a:cubicBezTo>
                <a:cubicBezTo>
                  <a:pt x="199" y="258"/>
                  <a:pt x="199" y="258"/>
                  <a:pt x="199" y="258"/>
                </a:cubicBezTo>
                <a:cubicBezTo>
                  <a:pt x="199" y="256"/>
                  <a:pt x="199" y="256"/>
                  <a:pt x="199" y="256"/>
                </a:cubicBezTo>
                <a:cubicBezTo>
                  <a:pt x="200" y="256"/>
                  <a:pt x="200" y="256"/>
                  <a:pt x="200" y="256"/>
                </a:cubicBezTo>
                <a:cubicBezTo>
                  <a:pt x="201" y="256"/>
                  <a:pt x="201" y="256"/>
                  <a:pt x="202" y="256"/>
                </a:cubicBezTo>
                <a:close/>
                <a:moveTo>
                  <a:pt x="306" y="249"/>
                </a:moveTo>
                <a:cubicBezTo>
                  <a:pt x="306" y="249"/>
                  <a:pt x="307" y="250"/>
                  <a:pt x="307" y="250"/>
                </a:cubicBezTo>
                <a:cubicBezTo>
                  <a:pt x="307" y="251"/>
                  <a:pt x="306" y="251"/>
                  <a:pt x="305" y="251"/>
                </a:cubicBezTo>
                <a:cubicBezTo>
                  <a:pt x="305" y="251"/>
                  <a:pt x="305" y="251"/>
                  <a:pt x="305" y="251"/>
                </a:cubicBezTo>
                <a:cubicBezTo>
                  <a:pt x="305" y="250"/>
                  <a:pt x="305" y="250"/>
                  <a:pt x="305" y="250"/>
                </a:cubicBezTo>
                <a:cubicBezTo>
                  <a:pt x="305" y="250"/>
                  <a:pt x="305" y="250"/>
                  <a:pt x="305" y="250"/>
                </a:cubicBezTo>
                <a:cubicBezTo>
                  <a:pt x="305" y="250"/>
                  <a:pt x="305" y="249"/>
                  <a:pt x="305" y="249"/>
                </a:cubicBezTo>
                <a:lnTo>
                  <a:pt x="306" y="249"/>
                </a:lnTo>
                <a:close/>
                <a:moveTo>
                  <a:pt x="310" y="237"/>
                </a:moveTo>
                <a:cubicBezTo>
                  <a:pt x="310" y="237"/>
                  <a:pt x="311" y="236"/>
                  <a:pt x="312" y="236"/>
                </a:cubicBezTo>
                <a:cubicBezTo>
                  <a:pt x="312" y="237"/>
                  <a:pt x="312" y="237"/>
                  <a:pt x="312" y="237"/>
                </a:cubicBezTo>
                <a:cubicBezTo>
                  <a:pt x="312" y="237"/>
                  <a:pt x="312" y="237"/>
                  <a:pt x="312" y="237"/>
                </a:cubicBezTo>
                <a:cubicBezTo>
                  <a:pt x="312" y="237"/>
                  <a:pt x="312" y="238"/>
                  <a:pt x="312" y="238"/>
                </a:cubicBezTo>
                <a:cubicBezTo>
                  <a:pt x="312" y="238"/>
                  <a:pt x="311" y="238"/>
                  <a:pt x="311" y="238"/>
                </a:cubicBezTo>
                <a:lnTo>
                  <a:pt x="310" y="237"/>
                </a:lnTo>
                <a:close/>
                <a:moveTo>
                  <a:pt x="238" y="344"/>
                </a:moveTo>
                <a:cubicBezTo>
                  <a:pt x="238" y="343"/>
                  <a:pt x="239" y="342"/>
                  <a:pt x="239" y="342"/>
                </a:cubicBezTo>
                <a:cubicBezTo>
                  <a:pt x="240" y="342"/>
                  <a:pt x="240" y="342"/>
                  <a:pt x="241" y="343"/>
                </a:cubicBezTo>
                <a:cubicBezTo>
                  <a:pt x="241" y="343"/>
                  <a:pt x="241" y="344"/>
                  <a:pt x="241" y="344"/>
                </a:cubicBezTo>
                <a:cubicBezTo>
                  <a:pt x="240" y="345"/>
                  <a:pt x="240" y="346"/>
                  <a:pt x="239" y="346"/>
                </a:cubicBezTo>
                <a:cubicBezTo>
                  <a:pt x="238" y="346"/>
                  <a:pt x="237" y="345"/>
                  <a:pt x="237" y="344"/>
                </a:cubicBezTo>
                <a:lnTo>
                  <a:pt x="238" y="344"/>
                </a:lnTo>
                <a:close/>
                <a:moveTo>
                  <a:pt x="292" y="273"/>
                </a:moveTo>
                <a:cubicBezTo>
                  <a:pt x="292" y="273"/>
                  <a:pt x="293" y="273"/>
                  <a:pt x="293" y="273"/>
                </a:cubicBezTo>
                <a:cubicBezTo>
                  <a:pt x="293" y="273"/>
                  <a:pt x="293" y="274"/>
                  <a:pt x="293" y="274"/>
                </a:cubicBezTo>
                <a:cubicBezTo>
                  <a:pt x="293" y="275"/>
                  <a:pt x="292" y="276"/>
                  <a:pt x="292" y="278"/>
                </a:cubicBezTo>
                <a:cubicBezTo>
                  <a:pt x="291" y="279"/>
                  <a:pt x="290" y="281"/>
                  <a:pt x="290" y="281"/>
                </a:cubicBezTo>
                <a:cubicBezTo>
                  <a:pt x="290" y="282"/>
                  <a:pt x="290" y="282"/>
                  <a:pt x="291" y="282"/>
                </a:cubicBezTo>
                <a:cubicBezTo>
                  <a:pt x="291" y="283"/>
                  <a:pt x="291" y="283"/>
                  <a:pt x="291" y="284"/>
                </a:cubicBezTo>
                <a:cubicBezTo>
                  <a:pt x="291" y="284"/>
                  <a:pt x="291" y="284"/>
                  <a:pt x="291" y="285"/>
                </a:cubicBezTo>
                <a:cubicBezTo>
                  <a:pt x="290" y="285"/>
                  <a:pt x="290" y="285"/>
                  <a:pt x="290" y="286"/>
                </a:cubicBezTo>
                <a:cubicBezTo>
                  <a:pt x="291" y="286"/>
                  <a:pt x="291" y="286"/>
                  <a:pt x="291" y="286"/>
                </a:cubicBezTo>
                <a:cubicBezTo>
                  <a:pt x="291" y="286"/>
                  <a:pt x="290" y="286"/>
                  <a:pt x="288" y="287"/>
                </a:cubicBezTo>
                <a:cubicBezTo>
                  <a:pt x="287" y="288"/>
                  <a:pt x="285" y="289"/>
                  <a:pt x="284" y="291"/>
                </a:cubicBezTo>
                <a:cubicBezTo>
                  <a:pt x="284" y="290"/>
                  <a:pt x="284" y="290"/>
                  <a:pt x="284" y="290"/>
                </a:cubicBezTo>
                <a:cubicBezTo>
                  <a:pt x="284" y="291"/>
                  <a:pt x="284" y="291"/>
                  <a:pt x="284" y="292"/>
                </a:cubicBezTo>
                <a:cubicBezTo>
                  <a:pt x="283" y="293"/>
                  <a:pt x="282" y="295"/>
                  <a:pt x="281" y="296"/>
                </a:cubicBezTo>
                <a:cubicBezTo>
                  <a:pt x="280" y="297"/>
                  <a:pt x="279" y="298"/>
                  <a:pt x="277" y="299"/>
                </a:cubicBezTo>
                <a:cubicBezTo>
                  <a:pt x="275" y="300"/>
                  <a:pt x="273" y="301"/>
                  <a:pt x="271" y="301"/>
                </a:cubicBezTo>
                <a:cubicBezTo>
                  <a:pt x="272" y="301"/>
                  <a:pt x="272" y="301"/>
                  <a:pt x="272" y="301"/>
                </a:cubicBezTo>
                <a:cubicBezTo>
                  <a:pt x="272" y="301"/>
                  <a:pt x="271" y="301"/>
                  <a:pt x="269" y="301"/>
                </a:cubicBezTo>
                <a:cubicBezTo>
                  <a:pt x="267" y="302"/>
                  <a:pt x="265" y="302"/>
                  <a:pt x="263" y="303"/>
                </a:cubicBezTo>
                <a:cubicBezTo>
                  <a:pt x="261" y="304"/>
                  <a:pt x="259" y="305"/>
                  <a:pt x="257" y="307"/>
                </a:cubicBezTo>
                <a:cubicBezTo>
                  <a:pt x="255" y="309"/>
                  <a:pt x="254" y="311"/>
                  <a:pt x="254" y="314"/>
                </a:cubicBezTo>
                <a:cubicBezTo>
                  <a:pt x="254" y="313"/>
                  <a:pt x="254" y="313"/>
                  <a:pt x="254" y="313"/>
                </a:cubicBezTo>
                <a:cubicBezTo>
                  <a:pt x="254" y="314"/>
                  <a:pt x="254" y="314"/>
                  <a:pt x="254" y="314"/>
                </a:cubicBezTo>
                <a:cubicBezTo>
                  <a:pt x="254" y="314"/>
                  <a:pt x="254" y="314"/>
                  <a:pt x="253" y="315"/>
                </a:cubicBezTo>
                <a:cubicBezTo>
                  <a:pt x="250" y="317"/>
                  <a:pt x="250" y="317"/>
                  <a:pt x="250" y="317"/>
                </a:cubicBezTo>
                <a:cubicBezTo>
                  <a:pt x="248" y="317"/>
                  <a:pt x="247" y="318"/>
                  <a:pt x="246" y="318"/>
                </a:cubicBezTo>
                <a:cubicBezTo>
                  <a:pt x="245" y="319"/>
                  <a:pt x="245" y="319"/>
                  <a:pt x="244" y="319"/>
                </a:cubicBezTo>
                <a:cubicBezTo>
                  <a:pt x="245" y="319"/>
                  <a:pt x="245" y="319"/>
                  <a:pt x="245" y="319"/>
                </a:cubicBezTo>
                <a:cubicBezTo>
                  <a:pt x="245" y="319"/>
                  <a:pt x="244" y="318"/>
                  <a:pt x="243" y="318"/>
                </a:cubicBezTo>
                <a:cubicBezTo>
                  <a:pt x="240" y="316"/>
                  <a:pt x="240" y="316"/>
                  <a:pt x="240" y="316"/>
                </a:cubicBezTo>
                <a:cubicBezTo>
                  <a:pt x="238" y="315"/>
                  <a:pt x="237" y="314"/>
                  <a:pt x="236" y="314"/>
                </a:cubicBezTo>
                <a:cubicBezTo>
                  <a:pt x="235" y="313"/>
                  <a:pt x="234" y="313"/>
                  <a:pt x="234" y="312"/>
                </a:cubicBezTo>
                <a:cubicBezTo>
                  <a:pt x="234" y="311"/>
                  <a:pt x="234" y="310"/>
                  <a:pt x="233" y="310"/>
                </a:cubicBezTo>
                <a:cubicBezTo>
                  <a:pt x="232" y="310"/>
                  <a:pt x="231" y="309"/>
                  <a:pt x="230" y="309"/>
                </a:cubicBezTo>
                <a:cubicBezTo>
                  <a:pt x="229" y="309"/>
                  <a:pt x="228" y="308"/>
                  <a:pt x="228" y="308"/>
                </a:cubicBezTo>
                <a:cubicBezTo>
                  <a:pt x="227" y="307"/>
                  <a:pt x="226" y="306"/>
                  <a:pt x="226" y="304"/>
                </a:cubicBezTo>
                <a:cubicBezTo>
                  <a:pt x="226" y="304"/>
                  <a:pt x="226" y="304"/>
                  <a:pt x="226" y="304"/>
                </a:cubicBezTo>
                <a:cubicBezTo>
                  <a:pt x="227" y="304"/>
                  <a:pt x="227" y="304"/>
                  <a:pt x="228" y="303"/>
                </a:cubicBezTo>
                <a:cubicBezTo>
                  <a:pt x="228" y="303"/>
                  <a:pt x="228" y="303"/>
                  <a:pt x="228" y="302"/>
                </a:cubicBezTo>
                <a:cubicBezTo>
                  <a:pt x="229" y="302"/>
                  <a:pt x="229" y="302"/>
                  <a:pt x="229" y="302"/>
                </a:cubicBezTo>
                <a:cubicBezTo>
                  <a:pt x="229" y="302"/>
                  <a:pt x="229" y="302"/>
                  <a:pt x="230" y="302"/>
                </a:cubicBezTo>
                <a:cubicBezTo>
                  <a:pt x="229" y="302"/>
                  <a:pt x="229" y="302"/>
                  <a:pt x="229" y="302"/>
                </a:cubicBezTo>
                <a:cubicBezTo>
                  <a:pt x="231" y="302"/>
                  <a:pt x="232" y="302"/>
                  <a:pt x="233" y="301"/>
                </a:cubicBezTo>
                <a:cubicBezTo>
                  <a:pt x="234" y="301"/>
                  <a:pt x="235" y="300"/>
                  <a:pt x="236" y="299"/>
                </a:cubicBezTo>
                <a:cubicBezTo>
                  <a:pt x="236" y="299"/>
                  <a:pt x="237" y="298"/>
                  <a:pt x="237" y="297"/>
                </a:cubicBezTo>
                <a:cubicBezTo>
                  <a:pt x="237" y="296"/>
                  <a:pt x="236" y="296"/>
                  <a:pt x="236" y="295"/>
                </a:cubicBezTo>
                <a:cubicBezTo>
                  <a:pt x="235" y="294"/>
                  <a:pt x="235" y="294"/>
                  <a:pt x="234" y="293"/>
                </a:cubicBezTo>
                <a:cubicBezTo>
                  <a:pt x="235" y="293"/>
                  <a:pt x="236" y="293"/>
                  <a:pt x="237" y="294"/>
                </a:cubicBezTo>
                <a:cubicBezTo>
                  <a:pt x="237" y="294"/>
                  <a:pt x="238" y="294"/>
                  <a:pt x="239" y="294"/>
                </a:cubicBezTo>
                <a:cubicBezTo>
                  <a:pt x="240" y="294"/>
                  <a:pt x="241" y="294"/>
                  <a:pt x="241" y="294"/>
                </a:cubicBezTo>
                <a:cubicBezTo>
                  <a:pt x="242" y="294"/>
                  <a:pt x="242" y="293"/>
                  <a:pt x="242" y="293"/>
                </a:cubicBezTo>
                <a:cubicBezTo>
                  <a:pt x="244" y="293"/>
                  <a:pt x="244" y="293"/>
                  <a:pt x="244" y="293"/>
                </a:cubicBezTo>
                <a:cubicBezTo>
                  <a:pt x="244" y="293"/>
                  <a:pt x="245" y="293"/>
                  <a:pt x="246" y="293"/>
                </a:cubicBezTo>
                <a:cubicBezTo>
                  <a:pt x="246" y="293"/>
                  <a:pt x="246" y="292"/>
                  <a:pt x="247" y="292"/>
                </a:cubicBezTo>
                <a:cubicBezTo>
                  <a:pt x="248" y="292"/>
                  <a:pt x="248" y="291"/>
                  <a:pt x="248" y="290"/>
                </a:cubicBezTo>
                <a:cubicBezTo>
                  <a:pt x="248" y="289"/>
                  <a:pt x="248" y="289"/>
                  <a:pt x="248" y="289"/>
                </a:cubicBezTo>
                <a:cubicBezTo>
                  <a:pt x="247" y="288"/>
                  <a:pt x="247" y="288"/>
                  <a:pt x="247" y="288"/>
                </a:cubicBezTo>
                <a:cubicBezTo>
                  <a:pt x="247" y="288"/>
                  <a:pt x="246" y="287"/>
                  <a:pt x="246" y="286"/>
                </a:cubicBezTo>
                <a:cubicBezTo>
                  <a:pt x="245" y="286"/>
                  <a:pt x="245" y="285"/>
                  <a:pt x="245" y="284"/>
                </a:cubicBezTo>
                <a:cubicBezTo>
                  <a:pt x="246" y="283"/>
                  <a:pt x="247" y="282"/>
                  <a:pt x="247" y="280"/>
                </a:cubicBezTo>
                <a:cubicBezTo>
                  <a:pt x="247" y="280"/>
                  <a:pt x="246" y="279"/>
                  <a:pt x="246" y="278"/>
                </a:cubicBezTo>
                <a:cubicBezTo>
                  <a:pt x="245" y="277"/>
                  <a:pt x="244" y="277"/>
                  <a:pt x="243" y="277"/>
                </a:cubicBezTo>
                <a:cubicBezTo>
                  <a:pt x="243" y="277"/>
                  <a:pt x="243" y="277"/>
                  <a:pt x="242" y="277"/>
                </a:cubicBezTo>
                <a:cubicBezTo>
                  <a:pt x="242" y="277"/>
                  <a:pt x="242" y="277"/>
                  <a:pt x="242" y="277"/>
                </a:cubicBezTo>
                <a:cubicBezTo>
                  <a:pt x="241" y="277"/>
                  <a:pt x="241" y="277"/>
                  <a:pt x="240" y="277"/>
                </a:cubicBezTo>
                <a:cubicBezTo>
                  <a:pt x="240" y="276"/>
                  <a:pt x="239" y="276"/>
                  <a:pt x="239" y="276"/>
                </a:cubicBezTo>
                <a:cubicBezTo>
                  <a:pt x="239" y="274"/>
                  <a:pt x="240" y="273"/>
                  <a:pt x="241" y="273"/>
                </a:cubicBezTo>
                <a:cubicBezTo>
                  <a:pt x="242" y="273"/>
                  <a:pt x="244" y="272"/>
                  <a:pt x="245" y="272"/>
                </a:cubicBezTo>
                <a:cubicBezTo>
                  <a:pt x="245" y="272"/>
                  <a:pt x="245" y="271"/>
                  <a:pt x="244" y="271"/>
                </a:cubicBezTo>
                <a:cubicBezTo>
                  <a:pt x="244" y="270"/>
                  <a:pt x="244" y="270"/>
                  <a:pt x="244" y="269"/>
                </a:cubicBezTo>
                <a:cubicBezTo>
                  <a:pt x="244" y="269"/>
                  <a:pt x="244" y="268"/>
                  <a:pt x="244" y="267"/>
                </a:cubicBezTo>
                <a:cubicBezTo>
                  <a:pt x="245" y="267"/>
                  <a:pt x="245" y="266"/>
                  <a:pt x="245" y="265"/>
                </a:cubicBezTo>
                <a:cubicBezTo>
                  <a:pt x="245" y="265"/>
                  <a:pt x="244" y="264"/>
                  <a:pt x="244" y="264"/>
                </a:cubicBezTo>
                <a:cubicBezTo>
                  <a:pt x="244" y="264"/>
                  <a:pt x="243" y="263"/>
                  <a:pt x="243" y="263"/>
                </a:cubicBezTo>
                <a:cubicBezTo>
                  <a:pt x="243" y="264"/>
                  <a:pt x="242" y="265"/>
                  <a:pt x="241" y="266"/>
                </a:cubicBezTo>
                <a:cubicBezTo>
                  <a:pt x="240" y="266"/>
                  <a:pt x="240" y="267"/>
                  <a:pt x="240" y="267"/>
                </a:cubicBezTo>
                <a:cubicBezTo>
                  <a:pt x="240" y="267"/>
                  <a:pt x="240" y="268"/>
                  <a:pt x="240" y="268"/>
                </a:cubicBezTo>
                <a:cubicBezTo>
                  <a:pt x="240" y="268"/>
                  <a:pt x="240" y="268"/>
                  <a:pt x="240" y="268"/>
                </a:cubicBezTo>
                <a:cubicBezTo>
                  <a:pt x="240" y="267"/>
                  <a:pt x="240" y="267"/>
                  <a:pt x="240" y="267"/>
                </a:cubicBezTo>
                <a:cubicBezTo>
                  <a:pt x="239" y="268"/>
                  <a:pt x="239" y="269"/>
                  <a:pt x="238" y="270"/>
                </a:cubicBezTo>
                <a:cubicBezTo>
                  <a:pt x="237" y="270"/>
                  <a:pt x="236" y="271"/>
                  <a:pt x="236" y="271"/>
                </a:cubicBezTo>
                <a:cubicBezTo>
                  <a:pt x="235" y="272"/>
                  <a:pt x="235" y="272"/>
                  <a:pt x="234" y="272"/>
                </a:cubicBezTo>
                <a:cubicBezTo>
                  <a:pt x="234" y="272"/>
                  <a:pt x="234" y="272"/>
                  <a:pt x="234" y="271"/>
                </a:cubicBezTo>
                <a:cubicBezTo>
                  <a:pt x="234" y="271"/>
                  <a:pt x="234" y="270"/>
                  <a:pt x="233" y="270"/>
                </a:cubicBezTo>
                <a:cubicBezTo>
                  <a:pt x="232" y="270"/>
                  <a:pt x="232" y="271"/>
                  <a:pt x="232" y="271"/>
                </a:cubicBezTo>
                <a:cubicBezTo>
                  <a:pt x="231" y="272"/>
                  <a:pt x="231" y="272"/>
                  <a:pt x="231" y="273"/>
                </a:cubicBezTo>
                <a:cubicBezTo>
                  <a:pt x="231" y="274"/>
                  <a:pt x="230" y="275"/>
                  <a:pt x="230" y="276"/>
                </a:cubicBezTo>
                <a:cubicBezTo>
                  <a:pt x="230" y="275"/>
                  <a:pt x="230" y="275"/>
                  <a:pt x="231" y="273"/>
                </a:cubicBezTo>
                <a:cubicBezTo>
                  <a:pt x="231" y="272"/>
                  <a:pt x="231" y="271"/>
                  <a:pt x="231" y="270"/>
                </a:cubicBezTo>
                <a:cubicBezTo>
                  <a:pt x="231" y="270"/>
                  <a:pt x="230" y="270"/>
                  <a:pt x="230" y="270"/>
                </a:cubicBezTo>
                <a:cubicBezTo>
                  <a:pt x="229" y="270"/>
                  <a:pt x="228" y="270"/>
                  <a:pt x="228" y="270"/>
                </a:cubicBezTo>
                <a:cubicBezTo>
                  <a:pt x="228" y="270"/>
                  <a:pt x="227" y="271"/>
                  <a:pt x="227" y="271"/>
                </a:cubicBezTo>
                <a:cubicBezTo>
                  <a:pt x="226" y="272"/>
                  <a:pt x="226" y="272"/>
                  <a:pt x="226" y="272"/>
                </a:cubicBezTo>
                <a:cubicBezTo>
                  <a:pt x="225" y="273"/>
                  <a:pt x="224" y="273"/>
                  <a:pt x="224" y="273"/>
                </a:cubicBezTo>
                <a:cubicBezTo>
                  <a:pt x="222" y="273"/>
                  <a:pt x="222" y="272"/>
                  <a:pt x="221" y="271"/>
                </a:cubicBezTo>
                <a:cubicBezTo>
                  <a:pt x="220" y="270"/>
                  <a:pt x="220" y="270"/>
                  <a:pt x="218" y="270"/>
                </a:cubicBezTo>
                <a:cubicBezTo>
                  <a:pt x="218" y="270"/>
                  <a:pt x="218" y="270"/>
                  <a:pt x="217" y="270"/>
                </a:cubicBezTo>
                <a:cubicBezTo>
                  <a:pt x="217" y="270"/>
                  <a:pt x="217" y="270"/>
                  <a:pt x="216" y="270"/>
                </a:cubicBezTo>
                <a:cubicBezTo>
                  <a:pt x="215" y="270"/>
                  <a:pt x="214" y="270"/>
                  <a:pt x="213" y="270"/>
                </a:cubicBezTo>
                <a:cubicBezTo>
                  <a:pt x="211" y="270"/>
                  <a:pt x="211" y="270"/>
                  <a:pt x="211" y="270"/>
                </a:cubicBezTo>
                <a:cubicBezTo>
                  <a:pt x="211" y="270"/>
                  <a:pt x="210" y="270"/>
                  <a:pt x="209" y="270"/>
                </a:cubicBezTo>
                <a:cubicBezTo>
                  <a:pt x="208" y="271"/>
                  <a:pt x="206" y="272"/>
                  <a:pt x="202" y="274"/>
                </a:cubicBezTo>
                <a:cubicBezTo>
                  <a:pt x="202" y="274"/>
                  <a:pt x="202" y="274"/>
                  <a:pt x="202" y="273"/>
                </a:cubicBezTo>
                <a:cubicBezTo>
                  <a:pt x="202" y="273"/>
                  <a:pt x="202" y="273"/>
                  <a:pt x="202" y="273"/>
                </a:cubicBezTo>
                <a:cubicBezTo>
                  <a:pt x="202" y="273"/>
                  <a:pt x="202" y="272"/>
                  <a:pt x="202" y="272"/>
                </a:cubicBezTo>
                <a:cubicBezTo>
                  <a:pt x="202" y="272"/>
                  <a:pt x="203" y="272"/>
                  <a:pt x="203" y="272"/>
                </a:cubicBezTo>
                <a:cubicBezTo>
                  <a:pt x="203" y="272"/>
                  <a:pt x="203" y="272"/>
                  <a:pt x="203" y="271"/>
                </a:cubicBezTo>
                <a:cubicBezTo>
                  <a:pt x="204" y="271"/>
                  <a:pt x="204" y="271"/>
                  <a:pt x="204" y="270"/>
                </a:cubicBezTo>
                <a:cubicBezTo>
                  <a:pt x="203" y="270"/>
                  <a:pt x="202" y="270"/>
                  <a:pt x="202" y="270"/>
                </a:cubicBezTo>
                <a:cubicBezTo>
                  <a:pt x="202" y="269"/>
                  <a:pt x="202" y="269"/>
                  <a:pt x="202" y="269"/>
                </a:cubicBezTo>
                <a:cubicBezTo>
                  <a:pt x="202" y="270"/>
                  <a:pt x="202" y="270"/>
                  <a:pt x="202" y="270"/>
                </a:cubicBezTo>
                <a:cubicBezTo>
                  <a:pt x="201" y="270"/>
                  <a:pt x="200" y="269"/>
                  <a:pt x="200" y="269"/>
                </a:cubicBezTo>
                <a:cubicBezTo>
                  <a:pt x="199" y="269"/>
                  <a:pt x="198" y="268"/>
                  <a:pt x="198" y="268"/>
                </a:cubicBezTo>
                <a:cubicBezTo>
                  <a:pt x="198" y="267"/>
                  <a:pt x="199" y="266"/>
                  <a:pt x="200" y="265"/>
                </a:cubicBezTo>
                <a:cubicBezTo>
                  <a:pt x="202" y="263"/>
                  <a:pt x="202" y="263"/>
                  <a:pt x="202" y="263"/>
                </a:cubicBezTo>
                <a:cubicBezTo>
                  <a:pt x="202" y="263"/>
                  <a:pt x="202" y="263"/>
                  <a:pt x="202" y="263"/>
                </a:cubicBezTo>
                <a:cubicBezTo>
                  <a:pt x="202" y="263"/>
                  <a:pt x="202" y="263"/>
                  <a:pt x="202" y="262"/>
                </a:cubicBezTo>
                <a:cubicBezTo>
                  <a:pt x="202" y="263"/>
                  <a:pt x="202" y="262"/>
                  <a:pt x="203" y="262"/>
                </a:cubicBezTo>
                <a:cubicBezTo>
                  <a:pt x="203" y="261"/>
                  <a:pt x="203" y="261"/>
                  <a:pt x="204" y="260"/>
                </a:cubicBezTo>
                <a:cubicBezTo>
                  <a:pt x="204" y="259"/>
                  <a:pt x="205" y="258"/>
                  <a:pt x="205" y="257"/>
                </a:cubicBezTo>
                <a:cubicBezTo>
                  <a:pt x="205" y="256"/>
                  <a:pt x="206" y="255"/>
                  <a:pt x="206" y="254"/>
                </a:cubicBezTo>
                <a:cubicBezTo>
                  <a:pt x="206" y="253"/>
                  <a:pt x="205" y="253"/>
                  <a:pt x="205" y="252"/>
                </a:cubicBezTo>
                <a:cubicBezTo>
                  <a:pt x="204" y="252"/>
                  <a:pt x="204" y="251"/>
                  <a:pt x="203" y="251"/>
                </a:cubicBezTo>
                <a:cubicBezTo>
                  <a:pt x="203" y="251"/>
                  <a:pt x="202" y="250"/>
                  <a:pt x="202" y="250"/>
                </a:cubicBezTo>
                <a:cubicBezTo>
                  <a:pt x="201" y="249"/>
                  <a:pt x="201" y="249"/>
                  <a:pt x="201" y="248"/>
                </a:cubicBezTo>
                <a:cubicBezTo>
                  <a:pt x="201" y="248"/>
                  <a:pt x="201" y="247"/>
                  <a:pt x="201" y="247"/>
                </a:cubicBezTo>
                <a:cubicBezTo>
                  <a:pt x="201" y="246"/>
                  <a:pt x="201" y="246"/>
                  <a:pt x="201" y="246"/>
                </a:cubicBezTo>
                <a:cubicBezTo>
                  <a:pt x="201" y="245"/>
                  <a:pt x="201" y="244"/>
                  <a:pt x="200" y="243"/>
                </a:cubicBezTo>
                <a:cubicBezTo>
                  <a:pt x="200" y="242"/>
                  <a:pt x="199" y="241"/>
                  <a:pt x="198" y="240"/>
                </a:cubicBezTo>
                <a:cubicBezTo>
                  <a:pt x="198" y="238"/>
                  <a:pt x="197" y="237"/>
                  <a:pt x="196" y="236"/>
                </a:cubicBezTo>
                <a:cubicBezTo>
                  <a:pt x="195" y="235"/>
                  <a:pt x="195" y="235"/>
                  <a:pt x="194" y="235"/>
                </a:cubicBezTo>
                <a:cubicBezTo>
                  <a:pt x="194" y="235"/>
                  <a:pt x="193" y="235"/>
                  <a:pt x="191" y="235"/>
                </a:cubicBezTo>
                <a:cubicBezTo>
                  <a:pt x="190" y="236"/>
                  <a:pt x="188" y="236"/>
                  <a:pt x="186" y="236"/>
                </a:cubicBezTo>
                <a:cubicBezTo>
                  <a:pt x="185" y="237"/>
                  <a:pt x="183" y="237"/>
                  <a:pt x="182" y="238"/>
                </a:cubicBezTo>
                <a:cubicBezTo>
                  <a:pt x="181" y="239"/>
                  <a:pt x="180" y="239"/>
                  <a:pt x="180" y="239"/>
                </a:cubicBezTo>
                <a:cubicBezTo>
                  <a:pt x="180" y="240"/>
                  <a:pt x="180" y="241"/>
                  <a:pt x="181" y="241"/>
                </a:cubicBezTo>
                <a:cubicBezTo>
                  <a:pt x="182" y="242"/>
                  <a:pt x="183" y="243"/>
                  <a:pt x="184" y="244"/>
                </a:cubicBezTo>
                <a:cubicBezTo>
                  <a:pt x="186" y="244"/>
                  <a:pt x="187" y="245"/>
                  <a:pt x="188" y="246"/>
                </a:cubicBezTo>
                <a:cubicBezTo>
                  <a:pt x="189" y="246"/>
                  <a:pt x="190" y="247"/>
                  <a:pt x="191" y="247"/>
                </a:cubicBezTo>
                <a:cubicBezTo>
                  <a:pt x="191" y="247"/>
                  <a:pt x="191" y="247"/>
                  <a:pt x="191" y="247"/>
                </a:cubicBezTo>
                <a:cubicBezTo>
                  <a:pt x="192" y="247"/>
                  <a:pt x="192" y="247"/>
                  <a:pt x="192" y="246"/>
                </a:cubicBezTo>
                <a:cubicBezTo>
                  <a:pt x="192" y="246"/>
                  <a:pt x="192" y="246"/>
                  <a:pt x="192" y="246"/>
                </a:cubicBezTo>
                <a:cubicBezTo>
                  <a:pt x="192" y="246"/>
                  <a:pt x="193" y="247"/>
                  <a:pt x="193" y="247"/>
                </a:cubicBezTo>
                <a:cubicBezTo>
                  <a:pt x="193" y="248"/>
                  <a:pt x="193" y="248"/>
                  <a:pt x="194" y="248"/>
                </a:cubicBezTo>
                <a:cubicBezTo>
                  <a:pt x="194" y="248"/>
                  <a:pt x="194" y="248"/>
                  <a:pt x="194" y="248"/>
                </a:cubicBezTo>
                <a:cubicBezTo>
                  <a:pt x="194" y="248"/>
                  <a:pt x="195" y="248"/>
                  <a:pt x="195" y="248"/>
                </a:cubicBezTo>
                <a:cubicBezTo>
                  <a:pt x="196" y="248"/>
                  <a:pt x="197" y="248"/>
                  <a:pt x="198" y="249"/>
                </a:cubicBezTo>
                <a:cubicBezTo>
                  <a:pt x="198" y="250"/>
                  <a:pt x="198" y="250"/>
                  <a:pt x="198" y="251"/>
                </a:cubicBezTo>
                <a:cubicBezTo>
                  <a:pt x="194" y="250"/>
                  <a:pt x="192" y="249"/>
                  <a:pt x="190" y="248"/>
                </a:cubicBezTo>
                <a:cubicBezTo>
                  <a:pt x="188" y="248"/>
                  <a:pt x="186" y="247"/>
                  <a:pt x="185" y="246"/>
                </a:cubicBezTo>
                <a:cubicBezTo>
                  <a:pt x="184" y="246"/>
                  <a:pt x="183" y="245"/>
                  <a:pt x="183" y="244"/>
                </a:cubicBezTo>
                <a:cubicBezTo>
                  <a:pt x="182" y="244"/>
                  <a:pt x="181" y="243"/>
                  <a:pt x="180" y="242"/>
                </a:cubicBezTo>
                <a:cubicBezTo>
                  <a:pt x="180" y="242"/>
                  <a:pt x="178" y="241"/>
                  <a:pt x="177" y="240"/>
                </a:cubicBezTo>
                <a:cubicBezTo>
                  <a:pt x="175" y="239"/>
                  <a:pt x="173" y="239"/>
                  <a:pt x="170" y="238"/>
                </a:cubicBezTo>
                <a:cubicBezTo>
                  <a:pt x="170" y="238"/>
                  <a:pt x="169" y="237"/>
                  <a:pt x="170" y="237"/>
                </a:cubicBezTo>
                <a:cubicBezTo>
                  <a:pt x="170" y="237"/>
                  <a:pt x="169" y="236"/>
                  <a:pt x="169" y="236"/>
                </a:cubicBezTo>
                <a:cubicBezTo>
                  <a:pt x="168" y="235"/>
                  <a:pt x="166" y="234"/>
                  <a:pt x="165" y="234"/>
                </a:cubicBezTo>
                <a:cubicBezTo>
                  <a:pt x="164" y="233"/>
                  <a:pt x="162" y="232"/>
                  <a:pt x="161" y="232"/>
                </a:cubicBezTo>
                <a:cubicBezTo>
                  <a:pt x="160" y="231"/>
                  <a:pt x="159" y="230"/>
                  <a:pt x="159" y="229"/>
                </a:cubicBezTo>
                <a:cubicBezTo>
                  <a:pt x="158" y="228"/>
                  <a:pt x="158" y="227"/>
                  <a:pt x="158" y="225"/>
                </a:cubicBezTo>
                <a:cubicBezTo>
                  <a:pt x="158" y="223"/>
                  <a:pt x="158" y="221"/>
                  <a:pt x="159" y="221"/>
                </a:cubicBezTo>
                <a:cubicBezTo>
                  <a:pt x="159" y="220"/>
                  <a:pt x="160" y="220"/>
                  <a:pt x="162" y="220"/>
                </a:cubicBezTo>
                <a:cubicBezTo>
                  <a:pt x="163" y="220"/>
                  <a:pt x="163" y="220"/>
                  <a:pt x="163" y="220"/>
                </a:cubicBezTo>
                <a:cubicBezTo>
                  <a:pt x="164" y="220"/>
                  <a:pt x="165" y="220"/>
                  <a:pt x="166" y="221"/>
                </a:cubicBezTo>
                <a:cubicBezTo>
                  <a:pt x="169" y="221"/>
                  <a:pt x="169" y="221"/>
                  <a:pt x="169" y="221"/>
                </a:cubicBezTo>
                <a:cubicBezTo>
                  <a:pt x="171" y="221"/>
                  <a:pt x="172" y="221"/>
                  <a:pt x="173" y="221"/>
                </a:cubicBezTo>
                <a:cubicBezTo>
                  <a:pt x="172" y="222"/>
                  <a:pt x="172" y="222"/>
                  <a:pt x="172" y="222"/>
                </a:cubicBezTo>
                <a:cubicBezTo>
                  <a:pt x="173" y="222"/>
                  <a:pt x="173" y="222"/>
                  <a:pt x="174" y="223"/>
                </a:cubicBezTo>
                <a:cubicBezTo>
                  <a:pt x="174" y="223"/>
                  <a:pt x="175" y="224"/>
                  <a:pt x="175" y="225"/>
                </a:cubicBezTo>
                <a:cubicBezTo>
                  <a:pt x="176" y="226"/>
                  <a:pt x="177" y="227"/>
                  <a:pt x="177" y="228"/>
                </a:cubicBezTo>
                <a:cubicBezTo>
                  <a:pt x="178" y="228"/>
                  <a:pt x="178" y="229"/>
                  <a:pt x="178" y="229"/>
                </a:cubicBezTo>
                <a:cubicBezTo>
                  <a:pt x="178" y="229"/>
                  <a:pt x="178" y="229"/>
                  <a:pt x="178" y="229"/>
                </a:cubicBezTo>
                <a:cubicBezTo>
                  <a:pt x="179" y="228"/>
                  <a:pt x="179" y="228"/>
                  <a:pt x="179" y="228"/>
                </a:cubicBezTo>
                <a:cubicBezTo>
                  <a:pt x="179" y="229"/>
                  <a:pt x="179" y="229"/>
                  <a:pt x="179" y="229"/>
                </a:cubicBezTo>
                <a:cubicBezTo>
                  <a:pt x="181" y="229"/>
                  <a:pt x="181" y="229"/>
                  <a:pt x="181" y="229"/>
                </a:cubicBezTo>
                <a:cubicBezTo>
                  <a:pt x="180" y="230"/>
                  <a:pt x="180" y="230"/>
                  <a:pt x="180" y="230"/>
                </a:cubicBezTo>
                <a:cubicBezTo>
                  <a:pt x="181" y="230"/>
                  <a:pt x="181" y="230"/>
                  <a:pt x="181" y="230"/>
                </a:cubicBezTo>
                <a:cubicBezTo>
                  <a:pt x="180" y="230"/>
                  <a:pt x="180" y="230"/>
                  <a:pt x="180" y="230"/>
                </a:cubicBezTo>
                <a:cubicBezTo>
                  <a:pt x="180" y="229"/>
                  <a:pt x="180" y="229"/>
                  <a:pt x="182" y="228"/>
                </a:cubicBezTo>
                <a:cubicBezTo>
                  <a:pt x="184" y="228"/>
                  <a:pt x="187" y="227"/>
                  <a:pt x="192" y="226"/>
                </a:cubicBezTo>
                <a:cubicBezTo>
                  <a:pt x="192" y="226"/>
                  <a:pt x="192" y="226"/>
                  <a:pt x="192" y="226"/>
                </a:cubicBezTo>
                <a:cubicBezTo>
                  <a:pt x="191" y="226"/>
                  <a:pt x="191" y="226"/>
                  <a:pt x="191" y="225"/>
                </a:cubicBezTo>
                <a:cubicBezTo>
                  <a:pt x="191" y="225"/>
                  <a:pt x="191" y="225"/>
                  <a:pt x="191" y="225"/>
                </a:cubicBezTo>
                <a:cubicBezTo>
                  <a:pt x="192" y="225"/>
                  <a:pt x="192" y="225"/>
                  <a:pt x="192" y="224"/>
                </a:cubicBezTo>
                <a:cubicBezTo>
                  <a:pt x="192" y="224"/>
                  <a:pt x="193" y="224"/>
                  <a:pt x="193" y="224"/>
                </a:cubicBezTo>
                <a:cubicBezTo>
                  <a:pt x="193" y="224"/>
                  <a:pt x="193" y="224"/>
                  <a:pt x="193" y="224"/>
                </a:cubicBezTo>
                <a:cubicBezTo>
                  <a:pt x="193" y="224"/>
                  <a:pt x="193" y="224"/>
                  <a:pt x="193" y="224"/>
                </a:cubicBezTo>
                <a:cubicBezTo>
                  <a:pt x="193" y="224"/>
                  <a:pt x="193" y="223"/>
                  <a:pt x="193" y="223"/>
                </a:cubicBezTo>
                <a:cubicBezTo>
                  <a:pt x="193" y="223"/>
                  <a:pt x="193" y="223"/>
                  <a:pt x="193" y="223"/>
                </a:cubicBezTo>
                <a:cubicBezTo>
                  <a:pt x="193" y="223"/>
                  <a:pt x="193" y="223"/>
                  <a:pt x="193" y="223"/>
                </a:cubicBezTo>
                <a:cubicBezTo>
                  <a:pt x="194" y="223"/>
                  <a:pt x="194" y="223"/>
                  <a:pt x="194" y="222"/>
                </a:cubicBezTo>
                <a:cubicBezTo>
                  <a:pt x="193" y="223"/>
                  <a:pt x="193" y="223"/>
                  <a:pt x="193" y="223"/>
                </a:cubicBezTo>
                <a:cubicBezTo>
                  <a:pt x="193" y="223"/>
                  <a:pt x="193" y="222"/>
                  <a:pt x="193" y="221"/>
                </a:cubicBezTo>
                <a:cubicBezTo>
                  <a:pt x="194" y="221"/>
                  <a:pt x="194" y="220"/>
                  <a:pt x="194" y="219"/>
                </a:cubicBezTo>
                <a:cubicBezTo>
                  <a:pt x="194" y="218"/>
                  <a:pt x="195" y="217"/>
                  <a:pt x="196" y="215"/>
                </a:cubicBezTo>
                <a:cubicBezTo>
                  <a:pt x="195" y="215"/>
                  <a:pt x="195" y="215"/>
                  <a:pt x="195" y="215"/>
                </a:cubicBezTo>
                <a:cubicBezTo>
                  <a:pt x="195" y="215"/>
                  <a:pt x="195" y="215"/>
                  <a:pt x="195" y="215"/>
                </a:cubicBezTo>
                <a:cubicBezTo>
                  <a:pt x="195" y="214"/>
                  <a:pt x="196" y="213"/>
                  <a:pt x="197" y="211"/>
                </a:cubicBezTo>
                <a:cubicBezTo>
                  <a:pt x="198" y="210"/>
                  <a:pt x="199" y="208"/>
                  <a:pt x="199" y="208"/>
                </a:cubicBezTo>
                <a:cubicBezTo>
                  <a:pt x="199" y="208"/>
                  <a:pt x="198" y="208"/>
                  <a:pt x="197" y="208"/>
                </a:cubicBezTo>
                <a:cubicBezTo>
                  <a:pt x="197" y="208"/>
                  <a:pt x="197" y="207"/>
                  <a:pt x="196" y="207"/>
                </a:cubicBezTo>
                <a:cubicBezTo>
                  <a:pt x="196" y="207"/>
                  <a:pt x="196" y="206"/>
                  <a:pt x="196" y="205"/>
                </a:cubicBezTo>
                <a:cubicBezTo>
                  <a:pt x="196" y="205"/>
                  <a:pt x="196" y="205"/>
                  <a:pt x="197" y="205"/>
                </a:cubicBezTo>
                <a:cubicBezTo>
                  <a:pt x="197" y="205"/>
                  <a:pt x="197" y="204"/>
                  <a:pt x="198" y="204"/>
                </a:cubicBezTo>
                <a:cubicBezTo>
                  <a:pt x="199" y="204"/>
                  <a:pt x="199" y="205"/>
                  <a:pt x="200" y="207"/>
                </a:cubicBezTo>
                <a:cubicBezTo>
                  <a:pt x="200" y="207"/>
                  <a:pt x="201" y="206"/>
                  <a:pt x="202" y="205"/>
                </a:cubicBezTo>
                <a:cubicBezTo>
                  <a:pt x="203" y="204"/>
                  <a:pt x="204" y="203"/>
                  <a:pt x="205" y="202"/>
                </a:cubicBezTo>
                <a:cubicBezTo>
                  <a:pt x="206" y="200"/>
                  <a:pt x="207" y="199"/>
                  <a:pt x="208" y="198"/>
                </a:cubicBezTo>
                <a:cubicBezTo>
                  <a:pt x="208" y="196"/>
                  <a:pt x="209" y="195"/>
                  <a:pt x="209" y="194"/>
                </a:cubicBezTo>
                <a:cubicBezTo>
                  <a:pt x="209" y="189"/>
                  <a:pt x="209" y="186"/>
                  <a:pt x="210" y="184"/>
                </a:cubicBezTo>
                <a:cubicBezTo>
                  <a:pt x="211" y="182"/>
                  <a:pt x="213" y="181"/>
                  <a:pt x="215" y="180"/>
                </a:cubicBezTo>
                <a:cubicBezTo>
                  <a:pt x="217" y="179"/>
                  <a:pt x="219" y="179"/>
                  <a:pt x="222" y="179"/>
                </a:cubicBezTo>
                <a:cubicBezTo>
                  <a:pt x="224" y="179"/>
                  <a:pt x="227" y="179"/>
                  <a:pt x="230" y="179"/>
                </a:cubicBezTo>
                <a:cubicBezTo>
                  <a:pt x="230" y="179"/>
                  <a:pt x="231" y="180"/>
                  <a:pt x="232" y="180"/>
                </a:cubicBezTo>
                <a:cubicBezTo>
                  <a:pt x="233" y="181"/>
                  <a:pt x="234" y="181"/>
                  <a:pt x="234" y="181"/>
                </a:cubicBezTo>
                <a:cubicBezTo>
                  <a:pt x="236" y="181"/>
                  <a:pt x="237" y="181"/>
                  <a:pt x="238" y="180"/>
                </a:cubicBezTo>
                <a:cubicBezTo>
                  <a:pt x="239" y="180"/>
                  <a:pt x="240" y="179"/>
                  <a:pt x="241" y="179"/>
                </a:cubicBezTo>
                <a:cubicBezTo>
                  <a:pt x="242" y="179"/>
                  <a:pt x="243" y="180"/>
                  <a:pt x="244" y="180"/>
                </a:cubicBezTo>
                <a:cubicBezTo>
                  <a:pt x="245" y="181"/>
                  <a:pt x="245" y="182"/>
                  <a:pt x="246" y="183"/>
                </a:cubicBezTo>
                <a:cubicBezTo>
                  <a:pt x="246" y="184"/>
                  <a:pt x="246" y="185"/>
                  <a:pt x="247" y="186"/>
                </a:cubicBezTo>
                <a:cubicBezTo>
                  <a:pt x="247" y="188"/>
                  <a:pt x="247" y="189"/>
                  <a:pt x="248" y="190"/>
                </a:cubicBezTo>
                <a:cubicBezTo>
                  <a:pt x="248" y="191"/>
                  <a:pt x="249" y="192"/>
                  <a:pt x="250" y="192"/>
                </a:cubicBezTo>
                <a:cubicBezTo>
                  <a:pt x="251" y="193"/>
                  <a:pt x="252" y="194"/>
                  <a:pt x="254" y="194"/>
                </a:cubicBezTo>
                <a:cubicBezTo>
                  <a:pt x="255" y="194"/>
                  <a:pt x="255" y="193"/>
                  <a:pt x="256" y="193"/>
                </a:cubicBezTo>
                <a:cubicBezTo>
                  <a:pt x="256" y="192"/>
                  <a:pt x="257" y="192"/>
                  <a:pt x="257" y="191"/>
                </a:cubicBezTo>
                <a:cubicBezTo>
                  <a:pt x="258" y="191"/>
                  <a:pt x="258" y="190"/>
                  <a:pt x="259" y="190"/>
                </a:cubicBezTo>
                <a:cubicBezTo>
                  <a:pt x="260" y="189"/>
                  <a:pt x="261" y="189"/>
                  <a:pt x="262" y="189"/>
                </a:cubicBezTo>
                <a:cubicBezTo>
                  <a:pt x="262" y="190"/>
                  <a:pt x="262" y="190"/>
                  <a:pt x="262" y="190"/>
                </a:cubicBezTo>
                <a:cubicBezTo>
                  <a:pt x="263" y="191"/>
                  <a:pt x="263" y="191"/>
                  <a:pt x="263" y="191"/>
                </a:cubicBezTo>
                <a:cubicBezTo>
                  <a:pt x="263" y="191"/>
                  <a:pt x="263" y="191"/>
                  <a:pt x="263" y="191"/>
                </a:cubicBezTo>
                <a:cubicBezTo>
                  <a:pt x="263" y="191"/>
                  <a:pt x="264" y="192"/>
                  <a:pt x="264" y="193"/>
                </a:cubicBezTo>
                <a:cubicBezTo>
                  <a:pt x="264" y="193"/>
                  <a:pt x="264" y="193"/>
                  <a:pt x="264" y="194"/>
                </a:cubicBezTo>
                <a:cubicBezTo>
                  <a:pt x="264" y="195"/>
                  <a:pt x="263" y="196"/>
                  <a:pt x="263" y="196"/>
                </a:cubicBezTo>
                <a:cubicBezTo>
                  <a:pt x="262" y="196"/>
                  <a:pt x="262" y="196"/>
                  <a:pt x="261" y="196"/>
                </a:cubicBezTo>
                <a:cubicBezTo>
                  <a:pt x="260" y="197"/>
                  <a:pt x="260" y="197"/>
                  <a:pt x="259" y="197"/>
                </a:cubicBezTo>
                <a:cubicBezTo>
                  <a:pt x="258" y="197"/>
                  <a:pt x="258" y="197"/>
                  <a:pt x="258" y="198"/>
                </a:cubicBezTo>
                <a:cubicBezTo>
                  <a:pt x="258" y="200"/>
                  <a:pt x="258" y="202"/>
                  <a:pt x="258" y="203"/>
                </a:cubicBezTo>
                <a:cubicBezTo>
                  <a:pt x="259" y="204"/>
                  <a:pt x="259" y="205"/>
                  <a:pt x="260" y="206"/>
                </a:cubicBezTo>
                <a:cubicBezTo>
                  <a:pt x="260" y="207"/>
                  <a:pt x="261" y="208"/>
                  <a:pt x="262" y="208"/>
                </a:cubicBezTo>
                <a:cubicBezTo>
                  <a:pt x="262" y="208"/>
                  <a:pt x="263" y="208"/>
                  <a:pt x="264" y="207"/>
                </a:cubicBezTo>
                <a:cubicBezTo>
                  <a:pt x="265" y="207"/>
                  <a:pt x="266" y="206"/>
                  <a:pt x="267" y="205"/>
                </a:cubicBezTo>
                <a:cubicBezTo>
                  <a:pt x="268" y="205"/>
                  <a:pt x="269" y="204"/>
                  <a:pt x="269" y="204"/>
                </a:cubicBezTo>
                <a:cubicBezTo>
                  <a:pt x="270" y="203"/>
                  <a:pt x="270" y="203"/>
                  <a:pt x="270" y="203"/>
                </a:cubicBezTo>
                <a:cubicBezTo>
                  <a:pt x="272" y="203"/>
                  <a:pt x="274" y="204"/>
                  <a:pt x="276" y="204"/>
                </a:cubicBezTo>
                <a:cubicBezTo>
                  <a:pt x="278" y="205"/>
                  <a:pt x="280" y="206"/>
                  <a:pt x="282" y="207"/>
                </a:cubicBezTo>
                <a:cubicBezTo>
                  <a:pt x="285" y="208"/>
                  <a:pt x="286" y="210"/>
                  <a:pt x="288" y="212"/>
                </a:cubicBezTo>
                <a:cubicBezTo>
                  <a:pt x="290" y="214"/>
                  <a:pt x="290" y="217"/>
                  <a:pt x="290" y="220"/>
                </a:cubicBezTo>
                <a:cubicBezTo>
                  <a:pt x="290" y="220"/>
                  <a:pt x="290" y="221"/>
                  <a:pt x="290" y="222"/>
                </a:cubicBezTo>
                <a:cubicBezTo>
                  <a:pt x="289" y="223"/>
                  <a:pt x="289" y="223"/>
                  <a:pt x="289" y="224"/>
                </a:cubicBezTo>
                <a:cubicBezTo>
                  <a:pt x="289" y="224"/>
                  <a:pt x="289" y="224"/>
                  <a:pt x="290" y="224"/>
                </a:cubicBezTo>
                <a:cubicBezTo>
                  <a:pt x="288" y="228"/>
                  <a:pt x="287" y="231"/>
                  <a:pt x="285" y="232"/>
                </a:cubicBezTo>
                <a:cubicBezTo>
                  <a:pt x="284" y="233"/>
                  <a:pt x="283" y="234"/>
                  <a:pt x="281" y="234"/>
                </a:cubicBezTo>
                <a:cubicBezTo>
                  <a:pt x="281" y="233"/>
                  <a:pt x="281" y="233"/>
                  <a:pt x="280" y="233"/>
                </a:cubicBezTo>
                <a:cubicBezTo>
                  <a:pt x="279" y="233"/>
                  <a:pt x="278" y="233"/>
                  <a:pt x="277" y="233"/>
                </a:cubicBezTo>
                <a:cubicBezTo>
                  <a:pt x="277" y="233"/>
                  <a:pt x="276" y="233"/>
                  <a:pt x="275" y="233"/>
                </a:cubicBezTo>
                <a:cubicBezTo>
                  <a:pt x="274" y="233"/>
                  <a:pt x="273" y="234"/>
                  <a:pt x="272" y="234"/>
                </a:cubicBezTo>
                <a:cubicBezTo>
                  <a:pt x="270" y="233"/>
                  <a:pt x="270" y="233"/>
                  <a:pt x="270" y="233"/>
                </a:cubicBezTo>
                <a:cubicBezTo>
                  <a:pt x="269" y="233"/>
                  <a:pt x="268" y="233"/>
                  <a:pt x="268" y="233"/>
                </a:cubicBezTo>
                <a:cubicBezTo>
                  <a:pt x="267" y="233"/>
                  <a:pt x="267" y="233"/>
                  <a:pt x="267" y="234"/>
                </a:cubicBezTo>
                <a:cubicBezTo>
                  <a:pt x="266" y="234"/>
                  <a:pt x="266" y="234"/>
                  <a:pt x="266" y="234"/>
                </a:cubicBezTo>
                <a:cubicBezTo>
                  <a:pt x="266" y="235"/>
                  <a:pt x="265" y="236"/>
                  <a:pt x="264" y="237"/>
                </a:cubicBezTo>
                <a:cubicBezTo>
                  <a:pt x="263" y="238"/>
                  <a:pt x="262" y="239"/>
                  <a:pt x="261" y="240"/>
                </a:cubicBezTo>
                <a:cubicBezTo>
                  <a:pt x="260" y="242"/>
                  <a:pt x="259" y="243"/>
                  <a:pt x="258" y="245"/>
                </a:cubicBezTo>
                <a:cubicBezTo>
                  <a:pt x="257" y="246"/>
                  <a:pt x="256" y="248"/>
                  <a:pt x="256" y="249"/>
                </a:cubicBezTo>
                <a:cubicBezTo>
                  <a:pt x="256" y="250"/>
                  <a:pt x="256" y="250"/>
                  <a:pt x="256" y="250"/>
                </a:cubicBezTo>
                <a:cubicBezTo>
                  <a:pt x="256" y="250"/>
                  <a:pt x="256" y="250"/>
                  <a:pt x="256" y="250"/>
                </a:cubicBezTo>
                <a:cubicBezTo>
                  <a:pt x="256" y="250"/>
                  <a:pt x="255" y="250"/>
                  <a:pt x="255" y="250"/>
                </a:cubicBezTo>
                <a:cubicBezTo>
                  <a:pt x="255" y="250"/>
                  <a:pt x="255" y="250"/>
                  <a:pt x="254" y="250"/>
                </a:cubicBezTo>
                <a:cubicBezTo>
                  <a:pt x="253" y="251"/>
                  <a:pt x="252" y="252"/>
                  <a:pt x="251" y="253"/>
                </a:cubicBezTo>
                <a:cubicBezTo>
                  <a:pt x="250" y="254"/>
                  <a:pt x="249" y="255"/>
                  <a:pt x="248" y="256"/>
                </a:cubicBezTo>
                <a:cubicBezTo>
                  <a:pt x="248" y="257"/>
                  <a:pt x="247" y="258"/>
                  <a:pt x="247" y="259"/>
                </a:cubicBezTo>
                <a:cubicBezTo>
                  <a:pt x="247" y="259"/>
                  <a:pt x="247" y="260"/>
                  <a:pt x="247" y="260"/>
                </a:cubicBezTo>
                <a:cubicBezTo>
                  <a:pt x="248" y="260"/>
                  <a:pt x="248" y="260"/>
                  <a:pt x="248" y="260"/>
                </a:cubicBezTo>
                <a:cubicBezTo>
                  <a:pt x="248" y="260"/>
                  <a:pt x="249" y="260"/>
                  <a:pt x="250" y="259"/>
                </a:cubicBezTo>
                <a:cubicBezTo>
                  <a:pt x="252" y="256"/>
                  <a:pt x="252" y="256"/>
                  <a:pt x="252" y="256"/>
                </a:cubicBezTo>
                <a:cubicBezTo>
                  <a:pt x="253" y="255"/>
                  <a:pt x="254" y="254"/>
                  <a:pt x="255" y="254"/>
                </a:cubicBezTo>
                <a:cubicBezTo>
                  <a:pt x="256" y="253"/>
                  <a:pt x="256" y="252"/>
                  <a:pt x="257" y="252"/>
                </a:cubicBezTo>
                <a:cubicBezTo>
                  <a:pt x="258" y="252"/>
                  <a:pt x="259" y="253"/>
                  <a:pt x="259" y="253"/>
                </a:cubicBezTo>
                <a:cubicBezTo>
                  <a:pt x="259" y="253"/>
                  <a:pt x="260" y="254"/>
                  <a:pt x="260" y="254"/>
                </a:cubicBezTo>
                <a:cubicBezTo>
                  <a:pt x="262" y="254"/>
                  <a:pt x="263" y="253"/>
                  <a:pt x="264" y="253"/>
                </a:cubicBezTo>
                <a:cubicBezTo>
                  <a:pt x="266" y="251"/>
                  <a:pt x="266" y="251"/>
                  <a:pt x="266" y="251"/>
                </a:cubicBezTo>
                <a:cubicBezTo>
                  <a:pt x="267" y="250"/>
                  <a:pt x="268" y="250"/>
                  <a:pt x="270" y="249"/>
                </a:cubicBezTo>
                <a:cubicBezTo>
                  <a:pt x="271" y="249"/>
                  <a:pt x="274" y="248"/>
                  <a:pt x="277" y="248"/>
                </a:cubicBezTo>
                <a:cubicBezTo>
                  <a:pt x="277" y="248"/>
                  <a:pt x="278" y="249"/>
                  <a:pt x="279" y="249"/>
                </a:cubicBezTo>
                <a:cubicBezTo>
                  <a:pt x="279" y="250"/>
                  <a:pt x="280" y="250"/>
                  <a:pt x="281" y="251"/>
                </a:cubicBezTo>
                <a:cubicBezTo>
                  <a:pt x="282" y="251"/>
                  <a:pt x="283" y="252"/>
                  <a:pt x="283" y="253"/>
                </a:cubicBezTo>
                <a:cubicBezTo>
                  <a:pt x="284" y="254"/>
                  <a:pt x="284" y="255"/>
                  <a:pt x="284" y="256"/>
                </a:cubicBezTo>
                <a:cubicBezTo>
                  <a:pt x="284" y="256"/>
                  <a:pt x="284" y="256"/>
                  <a:pt x="284" y="256"/>
                </a:cubicBezTo>
                <a:cubicBezTo>
                  <a:pt x="284" y="257"/>
                  <a:pt x="284" y="258"/>
                  <a:pt x="285" y="258"/>
                </a:cubicBezTo>
                <a:cubicBezTo>
                  <a:pt x="285" y="259"/>
                  <a:pt x="286" y="260"/>
                  <a:pt x="287" y="261"/>
                </a:cubicBezTo>
                <a:cubicBezTo>
                  <a:pt x="289" y="263"/>
                  <a:pt x="289" y="263"/>
                  <a:pt x="289" y="263"/>
                </a:cubicBezTo>
                <a:cubicBezTo>
                  <a:pt x="289" y="264"/>
                  <a:pt x="290" y="264"/>
                  <a:pt x="290" y="264"/>
                </a:cubicBezTo>
                <a:cubicBezTo>
                  <a:pt x="290" y="265"/>
                  <a:pt x="290" y="265"/>
                  <a:pt x="290" y="265"/>
                </a:cubicBezTo>
                <a:cubicBezTo>
                  <a:pt x="289" y="266"/>
                  <a:pt x="289" y="266"/>
                  <a:pt x="289" y="266"/>
                </a:cubicBezTo>
                <a:cubicBezTo>
                  <a:pt x="290" y="268"/>
                  <a:pt x="290" y="268"/>
                  <a:pt x="290" y="268"/>
                </a:cubicBezTo>
                <a:cubicBezTo>
                  <a:pt x="291" y="268"/>
                  <a:pt x="291" y="269"/>
                  <a:pt x="291" y="269"/>
                </a:cubicBezTo>
                <a:cubicBezTo>
                  <a:pt x="291" y="270"/>
                  <a:pt x="291" y="270"/>
                  <a:pt x="291" y="271"/>
                </a:cubicBezTo>
                <a:cubicBezTo>
                  <a:pt x="291" y="271"/>
                  <a:pt x="291" y="271"/>
                  <a:pt x="292" y="271"/>
                </a:cubicBezTo>
                <a:cubicBezTo>
                  <a:pt x="292" y="272"/>
                  <a:pt x="292" y="272"/>
                  <a:pt x="292" y="273"/>
                </a:cubicBezTo>
                <a:close/>
                <a:moveTo>
                  <a:pt x="83" y="208"/>
                </a:moveTo>
                <a:cubicBezTo>
                  <a:pt x="84" y="208"/>
                  <a:pt x="84" y="208"/>
                  <a:pt x="85" y="208"/>
                </a:cubicBezTo>
                <a:cubicBezTo>
                  <a:pt x="85" y="208"/>
                  <a:pt x="85" y="207"/>
                  <a:pt x="86" y="207"/>
                </a:cubicBezTo>
                <a:cubicBezTo>
                  <a:pt x="85" y="207"/>
                  <a:pt x="84" y="206"/>
                  <a:pt x="84" y="206"/>
                </a:cubicBezTo>
                <a:cubicBezTo>
                  <a:pt x="82" y="206"/>
                  <a:pt x="82" y="206"/>
                  <a:pt x="82" y="206"/>
                </a:cubicBezTo>
                <a:cubicBezTo>
                  <a:pt x="82" y="207"/>
                  <a:pt x="82" y="207"/>
                  <a:pt x="83" y="208"/>
                </a:cubicBezTo>
                <a:cubicBezTo>
                  <a:pt x="83" y="208"/>
                  <a:pt x="83" y="208"/>
                  <a:pt x="83" y="208"/>
                </a:cubicBezTo>
                <a:close/>
                <a:moveTo>
                  <a:pt x="100" y="208"/>
                </a:moveTo>
                <a:cubicBezTo>
                  <a:pt x="99" y="208"/>
                  <a:pt x="99" y="208"/>
                  <a:pt x="98" y="209"/>
                </a:cubicBezTo>
                <a:cubicBezTo>
                  <a:pt x="98" y="210"/>
                  <a:pt x="97" y="211"/>
                  <a:pt x="97" y="212"/>
                </a:cubicBezTo>
                <a:cubicBezTo>
                  <a:pt x="95" y="215"/>
                  <a:pt x="95" y="215"/>
                  <a:pt x="95" y="215"/>
                </a:cubicBezTo>
                <a:cubicBezTo>
                  <a:pt x="94" y="216"/>
                  <a:pt x="94" y="217"/>
                  <a:pt x="94" y="217"/>
                </a:cubicBezTo>
                <a:cubicBezTo>
                  <a:pt x="93" y="217"/>
                  <a:pt x="93" y="216"/>
                  <a:pt x="92" y="216"/>
                </a:cubicBezTo>
                <a:cubicBezTo>
                  <a:pt x="92" y="216"/>
                  <a:pt x="92" y="216"/>
                  <a:pt x="92" y="216"/>
                </a:cubicBezTo>
                <a:cubicBezTo>
                  <a:pt x="92" y="216"/>
                  <a:pt x="92" y="216"/>
                  <a:pt x="92" y="216"/>
                </a:cubicBezTo>
                <a:cubicBezTo>
                  <a:pt x="91" y="216"/>
                  <a:pt x="91" y="215"/>
                  <a:pt x="91" y="213"/>
                </a:cubicBezTo>
                <a:cubicBezTo>
                  <a:pt x="91" y="211"/>
                  <a:pt x="91" y="211"/>
                  <a:pt x="91" y="211"/>
                </a:cubicBezTo>
                <a:cubicBezTo>
                  <a:pt x="91" y="211"/>
                  <a:pt x="91" y="210"/>
                  <a:pt x="91" y="210"/>
                </a:cubicBezTo>
                <a:cubicBezTo>
                  <a:pt x="91" y="210"/>
                  <a:pt x="90" y="209"/>
                  <a:pt x="90" y="208"/>
                </a:cubicBezTo>
                <a:cubicBezTo>
                  <a:pt x="90" y="207"/>
                  <a:pt x="89" y="207"/>
                  <a:pt x="88" y="207"/>
                </a:cubicBezTo>
                <a:cubicBezTo>
                  <a:pt x="88" y="207"/>
                  <a:pt x="87" y="207"/>
                  <a:pt x="87" y="207"/>
                </a:cubicBezTo>
                <a:cubicBezTo>
                  <a:pt x="86" y="207"/>
                  <a:pt x="86" y="208"/>
                  <a:pt x="85" y="208"/>
                </a:cubicBezTo>
                <a:cubicBezTo>
                  <a:pt x="84" y="209"/>
                  <a:pt x="84" y="209"/>
                  <a:pt x="84" y="209"/>
                </a:cubicBezTo>
                <a:cubicBezTo>
                  <a:pt x="84" y="209"/>
                  <a:pt x="84" y="210"/>
                  <a:pt x="84" y="210"/>
                </a:cubicBezTo>
                <a:cubicBezTo>
                  <a:pt x="84" y="210"/>
                  <a:pt x="84" y="211"/>
                  <a:pt x="84" y="211"/>
                </a:cubicBezTo>
                <a:cubicBezTo>
                  <a:pt x="85" y="211"/>
                  <a:pt x="85" y="212"/>
                  <a:pt x="86" y="212"/>
                </a:cubicBezTo>
                <a:cubicBezTo>
                  <a:pt x="86" y="213"/>
                  <a:pt x="87" y="213"/>
                  <a:pt x="87" y="214"/>
                </a:cubicBezTo>
                <a:cubicBezTo>
                  <a:pt x="88" y="215"/>
                  <a:pt x="88" y="217"/>
                  <a:pt x="88" y="219"/>
                </a:cubicBezTo>
                <a:cubicBezTo>
                  <a:pt x="87" y="219"/>
                  <a:pt x="86" y="219"/>
                  <a:pt x="86" y="218"/>
                </a:cubicBezTo>
                <a:cubicBezTo>
                  <a:pt x="86" y="217"/>
                  <a:pt x="85" y="216"/>
                  <a:pt x="85" y="215"/>
                </a:cubicBezTo>
                <a:cubicBezTo>
                  <a:pt x="85" y="213"/>
                  <a:pt x="85" y="212"/>
                  <a:pt x="84" y="211"/>
                </a:cubicBezTo>
                <a:cubicBezTo>
                  <a:pt x="84" y="210"/>
                  <a:pt x="83" y="210"/>
                  <a:pt x="82" y="210"/>
                </a:cubicBezTo>
                <a:cubicBezTo>
                  <a:pt x="82" y="210"/>
                  <a:pt x="81" y="209"/>
                  <a:pt x="81" y="209"/>
                </a:cubicBezTo>
                <a:cubicBezTo>
                  <a:pt x="81" y="209"/>
                  <a:pt x="80" y="209"/>
                  <a:pt x="80" y="209"/>
                </a:cubicBezTo>
                <a:cubicBezTo>
                  <a:pt x="79" y="209"/>
                  <a:pt x="79" y="209"/>
                  <a:pt x="79" y="209"/>
                </a:cubicBezTo>
                <a:cubicBezTo>
                  <a:pt x="78" y="209"/>
                  <a:pt x="78" y="208"/>
                  <a:pt x="78" y="208"/>
                </a:cubicBezTo>
                <a:cubicBezTo>
                  <a:pt x="77" y="208"/>
                  <a:pt x="77" y="208"/>
                  <a:pt x="77" y="208"/>
                </a:cubicBezTo>
                <a:cubicBezTo>
                  <a:pt x="77" y="208"/>
                  <a:pt x="77" y="208"/>
                  <a:pt x="77" y="209"/>
                </a:cubicBezTo>
                <a:cubicBezTo>
                  <a:pt x="77" y="208"/>
                  <a:pt x="77" y="208"/>
                  <a:pt x="77" y="208"/>
                </a:cubicBezTo>
                <a:cubicBezTo>
                  <a:pt x="77" y="208"/>
                  <a:pt x="77" y="209"/>
                  <a:pt x="76" y="209"/>
                </a:cubicBezTo>
                <a:cubicBezTo>
                  <a:pt x="76" y="210"/>
                  <a:pt x="76" y="210"/>
                  <a:pt x="76" y="211"/>
                </a:cubicBezTo>
                <a:cubicBezTo>
                  <a:pt x="75" y="211"/>
                  <a:pt x="75" y="212"/>
                  <a:pt x="74" y="212"/>
                </a:cubicBezTo>
                <a:cubicBezTo>
                  <a:pt x="74" y="213"/>
                  <a:pt x="74" y="213"/>
                  <a:pt x="73" y="213"/>
                </a:cubicBezTo>
                <a:cubicBezTo>
                  <a:pt x="73" y="208"/>
                  <a:pt x="73" y="208"/>
                  <a:pt x="73" y="208"/>
                </a:cubicBezTo>
                <a:cubicBezTo>
                  <a:pt x="72" y="208"/>
                  <a:pt x="72" y="208"/>
                  <a:pt x="71" y="208"/>
                </a:cubicBezTo>
                <a:cubicBezTo>
                  <a:pt x="71" y="209"/>
                  <a:pt x="70" y="209"/>
                  <a:pt x="69" y="209"/>
                </a:cubicBezTo>
                <a:cubicBezTo>
                  <a:pt x="68" y="209"/>
                  <a:pt x="68" y="209"/>
                  <a:pt x="67" y="208"/>
                </a:cubicBezTo>
                <a:cubicBezTo>
                  <a:pt x="66" y="208"/>
                  <a:pt x="65" y="208"/>
                  <a:pt x="64" y="208"/>
                </a:cubicBezTo>
                <a:cubicBezTo>
                  <a:pt x="63" y="208"/>
                  <a:pt x="63" y="208"/>
                  <a:pt x="62" y="208"/>
                </a:cubicBezTo>
                <a:cubicBezTo>
                  <a:pt x="62" y="209"/>
                  <a:pt x="62" y="209"/>
                  <a:pt x="62" y="210"/>
                </a:cubicBezTo>
                <a:cubicBezTo>
                  <a:pt x="61" y="211"/>
                  <a:pt x="61" y="211"/>
                  <a:pt x="61" y="211"/>
                </a:cubicBezTo>
                <a:cubicBezTo>
                  <a:pt x="61" y="211"/>
                  <a:pt x="61" y="211"/>
                  <a:pt x="60" y="211"/>
                </a:cubicBezTo>
                <a:cubicBezTo>
                  <a:pt x="60" y="211"/>
                  <a:pt x="60" y="210"/>
                  <a:pt x="61" y="210"/>
                </a:cubicBezTo>
                <a:cubicBezTo>
                  <a:pt x="61" y="210"/>
                  <a:pt x="61" y="210"/>
                  <a:pt x="61" y="209"/>
                </a:cubicBezTo>
                <a:cubicBezTo>
                  <a:pt x="59" y="209"/>
                  <a:pt x="58" y="210"/>
                  <a:pt x="58" y="210"/>
                </a:cubicBezTo>
                <a:cubicBezTo>
                  <a:pt x="58" y="211"/>
                  <a:pt x="57" y="212"/>
                  <a:pt x="57" y="212"/>
                </a:cubicBezTo>
                <a:cubicBezTo>
                  <a:pt x="57" y="215"/>
                  <a:pt x="57" y="215"/>
                  <a:pt x="57" y="215"/>
                </a:cubicBezTo>
                <a:cubicBezTo>
                  <a:pt x="56" y="215"/>
                  <a:pt x="56" y="216"/>
                  <a:pt x="55" y="216"/>
                </a:cubicBezTo>
                <a:cubicBezTo>
                  <a:pt x="55" y="215"/>
                  <a:pt x="55" y="214"/>
                  <a:pt x="56" y="213"/>
                </a:cubicBezTo>
                <a:cubicBezTo>
                  <a:pt x="56" y="213"/>
                  <a:pt x="57" y="212"/>
                  <a:pt x="57" y="211"/>
                </a:cubicBezTo>
                <a:cubicBezTo>
                  <a:pt x="57" y="210"/>
                  <a:pt x="57" y="210"/>
                  <a:pt x="57" y="209"/>
                </a:cubicBezTo>
                <a:cubicBezTo>
                  <a:pt x="56" y="209"/>
                  <a:pt x="56" y="208"/>
                  <a:pt x="54" y="208"/>
                </a:cubicBezTo>
                <a:cubicBezTo>
                  <a:pt x="54" y="208"/>
                  <a:pt x="53" y="209"/>
                  <a:pt x="53" y="209"/>
                </a:cubicBezTo>
                <a:cubicBezTo>
                  <a:pt x="53" y="210"/>
                  <a:pt x="53" y="210"/>
                  <a:pt x="53" y="210"/>
                </a:cubicBezTo>
                <a:cubicBezTo>
                  <a:pt x="53" y="210"/>
                  <a:pt x="53" y="210"/>
                  <a:pt x="53" y="209"/>
                </a:cubicBezTo>
                <a:cubicBezTo>
                  <a:pt x="52" y="209"/>
                  <a:pt x="52" y="208"/>
                  <a:pt x="52" y="207"/>
                </a:cubicBezTo>
                <a:cubicBezTo>
                  <a:pt x="52" y="206"/>
                  <a:pt x="52" y="206"/>
                  <a:pt x="51" y="205"/>
                </a:cubicBezTo>
                <a:cubicBezTo>
                  <a:pt x="50" y="204"/>
                  <a:pt x="50" y="204"/>
                  <a:pt x="49" y="204"/>
                </a:cubicBezTo>
                <a:cubicBezTo>
                  <a:pt x="48" y="204"/>
                  <a:pt x="46" y="204"/>
                  <a:pt x="45" y="203"/>
                </a:cubicBezTo>
                <a:cubicBezTo>
                  <a:pt x="44" y="202"/>
                  <a:pt x="43" y="202"/>
                  <a:pt x="43" y="202"/>
                </a:cubicBezTo>
                <a:cubicBezTo>
                  <a:pt x="43" y="202"/>
                  <a:pt x="43" y="202"/>
                  <a:pt x="42" y="202"/>
                </a:cubicBezTo>
                <a:cubicBezTo>
                  <a:pt x="42" y="202"/>
                  <a:pt x="42" y="202"/>
                  <a:pt x="41" y="201"/>
                </a:cubicBezTo>
                <a:cubicBezTo>
                  <a:pt x="41" y="200"/>
                  <a:pt x="40" y="199"/>
                  <a:pt x="39" y="198"/>
                </a:cubicBezTo>
                <a:cubicBezTo>
                  <a:pt x="38" y="197"/>
                  <a:pt x="36" y="196"/>
                  <a:pt x="35" y="196"/>
                </a:cubicBezTo>
                <a:cubicBezTo>
                  <a:pt x="33" y="195"/>
                  <a:pt x="32" y="194"/>
                  <a:pt x="30" y="194"/>
                </a:cubicBezTo>
                <a:cubicBezTo>
                  <a:pt x="29" y="194"/>
                  <a:pt x="28" y="195"/>
                  <a:pt x="27" y="196"/>
                </a:cubicBezTo>
                <a:cubicBezTo>
                  <a:pt x="26" y="197"/>
                  <a:pt x="25" y="198"/>
                  <a:pt x="24" y="198"/>
                </a:cubicBezTo>
                <a:cubicBezTo>
                  <a:pt x="24" y="198"/>
                  <a:pt x="24" y="198"/>
                  <a:pt x="25" y="197"/>
                </a:cubicBezTo>
                <a:cubicBezTo>
                  <a:pt x="25" y="196"/>
                  <a:pt x="26" y="196"/>
                  <a:pt x="26" y="195"/>
                </a:cubicBezTo>
                <a:cubicBezTo>
                  <a:pt x="27" y="194"/>
                  <a:pt x="28" y="193"/>
                  <a:pt x="28" y="192"/>
                </a:cubicBezTo>
                <a:cubicBezTo>
                  <a:pt x="29" y="190"/>
                  <a:pt x="29" y="189"/>
                  <a:pt x="29" y="187"/>
                </a:cubicBezTo>
                <a:cubicBezTo>
                  <a:pt x="29" y="186"/>
                  <a:pt x="28" y="186"/>
                  <a:pt x="27" y="185"/>
                </a:cubicBezTo>
                <a:cubicBezTo>
                  <a:pt x="26" y="185"/>
                  <a:pt x="26" y="183"/>
                  <a:pt x="25" y="182"/>
                </a:cubicBezTo>
                <a:cubicBezTo>
                  <a:pt x="25" y="182"/>
                  <a:pt x="25" y="182"/>
                  <a:pt x="25" y="182"/>
                </a:cubicBezTo>
                <a:cubicBezTo>
                  <a:pt x="24" y="182"/>
                  <a:pt x="24" y="182"/>
                  <a:pt x="24" y="181"/>
                </a:cubicBezTo>
                <a:cubicBezTo>
                  <a:pt x="24" y="181"/>
                  <a:pt x="24" y="180"/>
                  <a:pt x="22" y="180"/>
                </a:cubicBezTo>
                <a:cubicBezTo>
                  <a:pt x="22" y="181"/>
                  <a:pt x="22" y="181"/>
                  <a:pt x="22" y="181"/>
                </a:cubicBezTo>
                <a:cubicBezTo>
                  <a:pt x="21" y="181"/>
                  <a:pt x="20" y="181"/>
                  <a:pt x="20" y="181"/>
                </a:cubicBezTo>
                <a:cubicBezTo>
                  <a:pt x="20" y="181"/>
                  <a:pt x="20" y="181"/>
                  <a:pt x="19" y="181"/>
                </a:cubicBezTo>
                <a:cubicBezTo>
                  <a:pt x="19" y="181"/>
                  <a:pt x="19" y="181"/>
                  <a:pt x="19" y="181"/>
                </a:cubicBezTo>
                <a:cubicBezTo>
                  <a:pt x="19" y="181"/>
                  <a:pt x="19" y="181"/>
                  <a:pt x="18" y="181"/>
                </a:cubicBezTo>
                <a:cubicBezTo>
                  <a:pt x="18" y="181"/>
                  <a:pt x="18" y="181"/>
                  <a:pt x="17" y="181"/>
                </a:cubicBezTo>
                <a:cubicBezTo>
                  <a:pt x="17" y="181"/>
                  <a:pt x="17" y="181"/>
                  <a:pt x="16" y="180"/>
                </a:cubicBezTo>
                <a:cubicBezTo>
                  <a:pt x="17" y="179"/>
                  <a:pt x="18" y="178"/>
                  <a:pt x="19" y="178"/>
                </a:cubicBezTo>
                <a:cubicBezTo>
                  <a:pt x="19" y="177"/>
                  <a:pt x="20" y="177"/>
                  <a:pt x="20" y="176"/>
                </a:cubicBezTo>
                <a:cubicBezTo>
                  <a:pt x="21" y="176"/>
                  <a:pt x="21" y="176"/>
                  <a:pt x="22" y="175"/>
                </a:cubicBezTo>
                <a:cubicBezTo>
                  <a:pt x="22" y="175"/>
                  <a:pt x="22" y="175"/>
                  <a:pt x="22" y="174"/>
                </a:cubicBezTo>
                <a:cubicBezTo>
                  <a:pt x="22" y="173"/>
                  <a:pt x="22" y="173"/>
                  <a:pt x="22" y="173"/>
                </a:cubicBezTo>
                <a:cubicBezTo>
                  <a:pt x="22" y="172"/>
                  <a:pt x="22" y="172"/>
                  <a:pt x="22" y="172"/>
                </a:cubicBezTo>
                <a:cubicBezTo>
                  <a:pt x="22" y="171"/>
                  <a:pt x="22" y="170"/>
                  <a:pt x="22" y="170"/>
                </a:cubicBezTo>
                <a:cubicBezTo>
                  <a:pt x="22" y="170"/>
                  <a:pt x="22" y="169"/>
                  <a:pt x="22" y="169"/>
                </a:cubicBezTo>
                <a:cubicBezTo>
                  <a:pt x="22" y="168"/>
                  <a:pt x="22" y="167"/>
                  <a:pt x="22" y="167"/>
                </a:cubicBezTo>
                <a:cubicBezTo>
                  <a:pt x="22" y="166"/>
                  <a:pt x="21" y="166"/>
                  <a:pt x="20" y="166"/>
                </a:cubicBezTo>
                <a:cubicBezTo>
                  <a:pt x="19" y="166"/>
                  <a:pt x="19" y="166"/>
                  <a:pt x="18" y="166"/>
                </a:cubicBezTo>
                <a:cubicBezTo>
                  <a:pt x="18" y="166"/>
                  <a:pt x="17" y="166"/>
                  <a:pt x="16" y="166"/>
                </a:cubicBezTo>
                <a:cubicBezTo>
                  <a:pt x="16" y="166"/>
                  <a:pt x="16" y="166"/>
                  <a:pt x="15" y="166"/>
                </a:cubicBezTo>
                <a:cubicBezTo>
                  <a:pt x="15" y="166"/>
                  <a:pt x="14" y="165"/>
                  <a:pt x="14" y="165"/>
                </a:cubicBezTo>
                <a:cubicBezTo>
                  <a:pt x="14" y="164"/>
                  <a:pt x="15" y="164"/>
                  <a:pt x="16" y="164"/>
                </a:cubicBezTo>
                <a:cubicBezTo>
                  <a:pt x="16" y="164"/>
                  <a:pt x="17" y="164"/>
                  <a:pt x="18" y="164"/>
                </a:cubicBezTo>
                <a:cubicBezTo>
                  <a:pt x="19" y="164"/>
                  <a:pt x="19" y="164"/>
                  <a:pt x="20" y="164"/>
                </a:cubicBezTo>
                <a:cubicBezTo>
                  <a:pt x="20" y="164"/>
                  <a:pt x="20" y="163"/>
                  <a:pt x="21" y="163"/>
                </a:cubicBezTo>
                <a:cubicBezTo>
                  <a:pt x="22" y="162"/>
                  <a:pt x="22" y="162"/>
                  <a:pt x="23" y="161"/>
                </a:cubicBezTo>
                <a:cubicBezTo>
                  <a:pt x="24" y="160"/>
                  <a:pt x="25" y="160"/>
                  <a:pt x="25" y="159"/>
                </a:cubicBezTo>
                <a:cubicBezTo>
                  <a:pt x="26" y="158"/>
                  <a:pt x="26" y="156"/>
                  <a:pt x="26" y="155"/>
                </a:cubicBezTo>
                <a:cubicBezTo>
                  <a:pt x="26" y="154"/>
                  <a:pt x="26" y="153"/>
                  <a:pt x="25" y="153"/>
                </a:cubicBezTo>
                <a:cubicBezTo>
                  <a:pt x="25" y="153"/>
                  <a:pt x="25" y="152"/>
                  <a:pt x="24" y="152"/>
                </a:cubicBezTo>
                <a:cubicBezTo>
                  <a:pt x="23" y="151"/>
                  <a:pt x="23" y="151"/>
                  <a:pt x="23" y="151"/>
                </a:cubicBezTo>
                <a:cubicBezTo>
                  <a:pt x="22" y="150"/>
                  <a:pt x="22" y="150"/>
                  <a:pt x="22" y="149"/>
                </a:cubicBezTo>
                <a:cubicBezTo>
                  <a:pt x="23" y="148"/>
                  <a:pt x="24" y="147"/>
                  <a:pt x="26" y="147"/>
                </a:cubicBezTo>
                <a:cubicBezTo>
                  <a:pt x="28" y="146"/>
                  <a:pt x="29" y="145"/>
                  <a:pt x="30" y="145"/>
                </a:cubicBezTo>
                <a:cubicBezTo>
                  <a:pt x="29" y="145"/>
                  <a:pt x="29" y="145"/>
                  <a:pt x="29" y="145"/>
                </a:cubicBezTo>
                <a:cubicBezTo>
                  <a:pt x="30" y="144"/>
                  <a:pt x="30" y="144"/>
                  <a:pt x="31" y="144"/>
                </a:cubicBezTo>
                <a:cubicBezTo>
                  <a:pt x="31" y="144"/>
                  <a:pt x="32" y="144"/>
                  <a:pt x="33" y="143"/>
                </a:cubicBezTo>
                <a:cubicBezTo>
                  <a:pt x="33" y="143"/>
                  <a:pt x="33" y="143"/>
                  <a:pt x="33" y="143"/>
                </a:cubicBezTo>
                <a:cubicBezTo>
                  <a:pt x="33" y="143"/>
                  <a:pt x="33" y="143"/>
                  <a:pt x="34" y="143"/>
                </a:cubicBezTo>
                <a:cubicBezTo>
                  <a:pt x="34" y="143"/>
                  <a:pt x="34" y="142"/>
                  <a:pt x="35" y="141"/>
                </a:cubicBezTo>
                <a:cubicBezTo>
                  <a:pt x="36" y="141"/>
                  <a:pt x="37" y="141"/>
                  <a:pt x="37" y="140"/>
                </a:cubicBezTo>
                <a:cubicBezTo>
                  <a:pt x="37" y="140"/>
                  <a:pt x="37" y="140"/>
                  <a:pt x="37" y="139"/>
                </a:cubicBezTo>
                <a:cubicBezTo>
                  <a:pt x="37" y="139"/>
                  <a:pt x="37" y="138"/>
                  <a:pt x="36" y="138"/>
                </a:cubicBezTo>
                <a:cubicBezTo>
                  <a:pt x="37" y="136"/>
                  <a:pt x="37" y="136"/>
                  <a:pt x="37" y="135"/>
                </a:cubicBezTo>
                <a:cubicBezTo>
                  <a:pt x="37" y="135"/>
                  <a:pt x="38" y="134"/>
                  <a:pt x="39" y="134"/>
                </a:cubicBezTo>
                <a:cubicBezTo>
                  <a:pt x="39" y="134"/>
                  <a:pt x="40" y="135"/>
                  <a:pt x="40" y="135"/>
                </a:cubicBezTo>
                <a:cubicBezTo>
                  <a:pt x="40" y="135"/>
                  <a:pt x="41" y="136"/>
                  <a:pt x="42" y="136"/>
                </a:cubicBezTo>
                <a:cubicBezTo>
                  <a:pt x="45" y="136"/>
                  <a:pt x="47" y="135"/>
                  <a:pt x="48" y="135"/>
                </a:cubicBezTo>
                <a:cubicBezTo>
                  <a:pt x="49" y="135"/>
                  <a:pt x="49" y="134"/>
                  <a:pt x="49" y="134"/>
                </a:cubicBezTo>
                <a:cubicBezTo>
                  <a:pt x="49" y="133"/>
                  <a:pt x="49" y="132"/>
                  <a:pt x="49" y="131"/>
                </a:cubicBezTo>
                <a:cubicBezTo>
                  <a:pt x="50" y="130"/>
                  <a:pt x="51" y="129"/>
                  <a:pt x="53" y="128"/>
                </a:cubicBezTo>
                <a:cubicBezTo>
                  <a:pt x="53" y="129"/>
                  <a:pt x="55" y="130"/>
                  <a:pt x="56" y="130"/>
                </a:cubicBezTo>
                <a:cubicBezTo>
                  <a:pt x="57" y="130"/>
                  <a:pt x="57" y="130"/>
                  <a:pt x="57"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9" y="129"/>
                  <a:pt x="59" y="129"/>
                  <a:pt x="60" y="130"/>
                </a:cubicBezTo>
                <a:cubicBezTo>
                  <a:pt x="61" y="131"/>
                  <a:pt x="61" y="131"/>
                  <a:pt x="61" y="132"/>
                </a:cubicBezTo>
                <a:cubicBezTo>
                  <a:pt x="63" y="132"/>
                  <a:pt x="64" y="131"/>
                  <a:pt x="65" y="131"/>
                </a:cubicBezTo>
                <a:cubicBezTo>
                  <a:pt x="66" y="131"/>
                  <a:pt x="67" y="130"/>
                  <a:pt x="68" y="130"/>
                </a:cubicBezTo>
                <a:cubicBezTo>
                  <a:pt x="69" y="129"/>
                  <a:pt x="69" y="129"/>
                  <a:pt x="69" y="129"/>
                </a:cubicBezTo>
                <a:cubicBezTo>
                  <a:pt x="70" y="129"/>
                  <a:pt x="71" y="128"/>
                  <a:pt x="72" y="128"/>
                </a:cubicBezTo>
                <a:cubicBezTo>
                  <a:pt x="72" y="129"/>
                  <a:pt x="72" y="129"/>
                  <a:pt x="72" y="129"/>
                </a:cubicBezTo>
                <a:cubicBezTo>
                  <a:pt x="73" y="129"/>
                  <a:pt x="73" y="129"/>
                  <a:pt x="73" y="128"/>
                </a:cubicBezTo>
                <a:cubicBezTo>
                  <a:pt x="73" y="131"/>
                  <a:pt x="73" y="131"/>
                  <a:pt x="73" y="131"/>
                </a:cubicBezTo>
                <a:cubicBezTo>
                  <a:pt x="74" y="131"/>
                  <a:pt x="74" y="131"/>
                  <a:pt x="74" y="131"/>
                </a:cubicBezTo>
                <a:cubicBezTo>
                  <a:pt x="74" y="131"/>
                  <a:pt x="75" y="131"/>
                  <a:pt x="75" y="130"/>
                </a:cubicBezTo>
                <a:cubicBezTo>
                  <a:pt x="77" y="130"/>
                  <a:pt x="77" y="130"/>
                  <a:pt x="77" y="130"/>
                </a:cubicBezTo>
                <a:cubicBezTo>
                  <a:pt x="77" y="130"/>
                  <a:pt x="78" y="131"/>
                  <a:pt x="79" y="131"/>
                </a:cubicBezTo>
                <a:cubicBezTo>
                  <a:pt x="81" y="129"/>
                  <a:pt x="81" y="129"/>
                  <a:pt x="81" y="129"/>
                </a:cubicBezTo>
                <a:cubicBezTo>
                  <a:pt x="83" y="126"/>
                  <a:pt x="83" y="126"/>
                  <a:pt x="83" y="126"/>
                </a:cubicBezTo>
                <a:cubicBezTo>
                  <a:pt x="86" y="124"/>
                  <a:pt x="86" y="124"/>
                  <a:pt x="86" y="124"/>
                </a:cubicBezTo>
                <a:cubicBezTo>
                  <a:pt x="87" y="124"/>
                  <a:pt x="87" y="123"/>
                  <a:pt x="87" y="123"/>
                </a:cubicBezTo>
                <a:cubicBezTo>
                  <a:pt x="87" y="123"/>
                  <a:pt x="87" y="123"/>
                  <a:pt x="87" y="124"/>
                </a:cubicBezTo>
                <a:cubicBezTo>
                  <a:pt x="88" y="124"/>
                  <a:pt x="88" y="125"/>
                  <a:pt x="88" y="125"/>
                </a:cubicBezTo>
                <a:cubicBezTo>
                  <a:pt x="88" y="125"/>
                  <a:pt x="88" y="125"/>
                  <a:pt x="88" y="125"/>
                </a:cubicBezTo>
                <a:cubicBezTo>
                  <a:pt x="88" y="125"/>
                  <a:pt x="88" y="125"/>
                  <a:pt x="87" y="125"/>
                </a:cubicBezTo>
                <a:cubicBezTo>
                  <a:pt x="87" y="126"/>
                  <a:pt x="87" y="126"/>
                  <a:pt x="87" y="126"/>
                </a:cubicBezTo>
                <a:cubicBezTo>
                  <a:pt x="87" y="126"/>
                  <a:pt x="87" y="126"/>
                  <a:pt x="87" y="126"/>
                </a:cubicBezTo>
                <a:cubicBezTo>
                  <a:pt x="88" y="127"/>
                  <a:pt x="88" y="127"/>
                  <a:pt x="88" y="127"/>
                </a:cubicBezTo>
                <a:cubicBezTo>
                  <a:pt x="88" y="127"/>
                  <a:pt x="88" y="127"/>
                  <a:pt x="89" y="127"/>
                </a:cubicBezTo>
                <a:cubicBezTo>
                  <a:pt x="89" y="127"/>
                  <a:pt x="89" y="127"/>
                  <a:pt x="89" y="126"/>
                </a:cubicBezTo>
                <a:cubicBezTo>
                  <a:pt x="89" y="126"/>
                  <a:pt x="89" y="125"/>
                  <a:pt x="89" y="125"/>
                </a:cubicBezTo>
                <a:cubicBezTo>
                  <a:pt x="89" y="125"/>
                  <a:pt x="89" y="125"/>
                  <a:pt x="88" y="125"/>
                </a:cubicBezTo>
                <a:cubicBezTo>
                  <a:pt x="88" y="125"/>
                  <a:pt x="88" y="125"/>
                  <a:pt x="88" y="124"/>
                </a:cubicBezTo>
                <a:cubicBezTo>
                  <a:pt x="88" y="124"/>
                  <a:pt x="88" y="124"/>
                  <a:pt x="88" y="123"/>
                </a:cubicBezTo>
                <a:cubicBezTo>
                  <a:pt x="88" y="124"/>
                  <a:pt x="88" y="124"/>
                  <a:pt x="88" y="124"/>
                </a:cubicBezTo>
                <a:cubicBezTo>
                  <a:pt x="88" y="122"/>
                  <a:pt x="88" y="122"/>
                  <a:pt x="88" y="122"/>
                </a:cubicBezTo>
                <a:cubicBezTo>
                  <a:pt x="88" y="122"/>
                  <a:pt x="88" y="122"/>
                  <a:pt x="88" y="122"/>
                </a:cubicBezTo>
                <a:cubicBezTo>
                  <a:pt x="88" y="122"/>
                  <a:pt x="87" y="121"/>
                  <a:pt x="86" y="121"/>
                </a:cubicBezTo>
                <a:cubicBezTo>
                  <a:pt x="86" y="120"/>
                  <a:pt x="85" y="118"/>
                  <a:pt x="85" y="116"/>
                </a:cubicBezTo>
                <a:cubicBezTo>
                  <a:pt x="85" y="116"/>
                  <a:pt x="85" y="116"/>
                  <a:pt x="86" y="116"/>
                </a:cubicBezTo>
                <a:cubicBezTo>
                  <a:pt x="86" y="116"/>
                  <a:pt x="87" y="116"/>
                  <a:pt x="87" y="117"/>
                </a:cubicBezTo>
                <a:cubicBezTo>
                  <a:pt x="87" y="118"/>
                  <a:pt x="88" y="119"/>
                  <a:pt x="88" y="121"/>
                </a:cubicBezTo>
                <a:cubicBezTo>
                  <a:pt x="90" y="126"/>
                  <a:pt x="90" y="126"/>
                  <a:pt x="90" y="126"/>
                </a:cubicBezTo>
                <a:cubicBezTo>
                  <a:pt x="90" y="125"/>
                  <a:pt x="90" y="125"/>
                  <a:pt x="90" y="125"/>
                </a:cubicBezTo>
                <a:cubicBezTo>
                  <a:pt x="90" y="125"/>
                  <a:pt x="90" y="125"/>
                  <a:pt x="91" y="125"/>
                </a:cubicBezTo>
                <a:cubicBezTo>
                  <a:pt x="91" y="125"/>
                  <a:pt x="91" y="125"/>
                  <a:pt x="91" y="125"/>
                </a:cubicBezTo>
                <a:cubicBezTo>
                  <a:pt x="91" y="125"/>
                  <a:pt x="92" y="126"/>
                  <a:pt x="92" y="126"/>
                </a:cubicBezTo>
                <a:cubicBezTo>
                  <a:pt x="92" y="127"/>
                  <a:pt x="92" y="127"/>
                  <a:pt x="93" y="127"/>
                </a:cubicBezTo>
                <a:cubicBezTo>
                  <a:pt x="94" y="127"/>
                  <a:pt x="95" y="127"/>
                  <a:pt x="96" y="126"/>
                </a:cubicBezTo>
                <a:cubicBezTo>
                  <a:pt x="96" y="126"/>
                  <a:pt x="96" y="125"/>
                  <a:pt x="96" y="123"/>
                </a:cubicBezTo>
                <a:cubicBezTo>
                  <a:pt x="96" y="122"/>
                  <a:pt x="96" y="122"/>
                  <a:pt x="96" y="122"/>
                </a:cubicBezTo>
                <a:cubicBezTo>
                  <a:pt x="96" y="122"/>
                  <a:pt x="96" y="122"/>
                  <a:pt x="96" y="121"/>
                </a:cubicBezTo>
                <a:cubicBezTo>
                  <a:pt x="96" y="121"/>
                  <a:pt x="97" y="121"/>
                  <a:pt x="97" y="121"/>
                </a:cubicBezTo>
                <a:cubicBezTo>
                  <a:pt x="97" y="121"/>
                  <a:pt x="97" y="122"/>
                  <a:pt x="98" y="122"/>
                </a:cubicBezTo>
                <a:cubicBezTo>
                  <a:pt x="98" y="122"/>
                  <a:pt x="97" y="123"/>
                  <a:pt x="97" y="123"/>
                </a:cubicBezTo>
                <a:cubicBezTo>
                  <a:pt x="97" y="124"/>
                  <a:pt x="96" y="124"/>
                  <a:pt x="96" y="125"/>
                </a:cubicBezTo>
                <a:cubicBezTo>
                  <a:pt x="96" y="128"/>
                  <a:pt x="98" y="130"/>
                  <a:pt x="100" y="131"/>
                </a:cubicBezTo>
                <a:cubicBezTo>
                  <a:pt x="100" y="131"/>
                  <a:pt x="100" y="131"/>
                  <a:pt x="100" y="131"/>
                </a:cubicBezTo>
                <a:cubicBezTo>
                  <a:pt x="100" y="131"/>
                  <a:pt x="100" y="131"/>
                  <a:pt x="101" y="131"/>
                </a:cubicBezTo>
                <a:cubicBezTo>
                  <a:pt x="101" y="132"/>
                  <a:pt x="101" y="132"/>
                  <a:pt x="101" y="132"/>
                </a:cubicBezTo>
                <a:cubicBezTo>
                  <a:pt x="102" y="132"/>
                  <a:pt x="102" y="132"/>
                  <a:pt x="102" y="133"/>
                </a:cubicBezTo>
                <a:cubicBezTo>
                  <a:pt x="102" y="133"/>
                  <a:pt x="103" y="132"/>
                  <a:pt x="103" y="132"/>
                </a:cubicBezTo>
                <a:cubicBezTo>
                  <a:pt x="104" y="132"/>
                  <a:pt x="104" y="132"/>
                  <a:pt x="104" y="132"/>
                </a:cubicBezTo>
                <a:cubicBezTo>
                  <a:pt x="104" y="133"/>
                  <a:pt x="104" y="133"/>
                  <a:pt x="105" y="133"/>
                </a:cubicBezTo>
                <a:cubicBezTo>
                  <a:pt x="105" y="134"/>
                  <a:pt x="105" y="134"/>
                  <a:pt x="106" y="134"/>
                </a:cubicBezTo>
                <a:cubicBezTo>
                  <a:pt x="107" y="134"/>
                  <a:pt x="107" y="135"/>
                  <a:pt x="107" y="135"/>
                </a:cubicBezTo>
                <a:cubicBezTo>
                  <a:pt x="108" y="135"/>
                  <a:pt x="108" y="136"/>
                  <a:pt x="108" y="136"/>
                </a:cubicBezTo>
                <a:cubicBezTo>
                  <a:pt x="108" y="137"/>
                  <a:pt x="108" y="137"/>
                  <a:pt x="108" y="137"/>
                </a:cubicBezTo>
                <a:cubicBezTo>
                  <a:pt x="108" y="137"/>
                  <a:pt x="108" y="137"/>
                  <a:pt x="108" y="137"/>
                </a:cubicBezTo>
                <a:cubicBezTo>
                  <a:pt x="108" y="137"/>
                  <a:pt x="108" y="137"/>
                  <a:pt x="108" y="137"/>
                </a:cubicBezTo>
                <a:cubicBezTo>
                  <a:pt x="108" y="137"/>
                  <a:pt x="108" y="137"/>
                  <a:pt x="108" y="138"/>
                </a:cubicBezTo>
                <a:cubicBezTo>
                  <a:pt x="108" y="138"/>
                  <a:pt x="108" y="138"/>
                  <a:pt x="108" y="138"/>
                </a:cubicBezTo>
                <a:cubicBezTo>
                  <a:pt x="108" y="138"/>
                  <a:pt x="108" y="139"/>
                  <a:pt x="108" y="139"/>
                </a:cubicBezTo>
                <a:cubicBezTo>
                  <a:pt x="110" y="140"/>
                  <a:pt x="110" y="140"/>
                  <a:pt x="110" y="140"/>
                </a:cubicBezTo>
                <a:cubicBezTo>
                  <a:pt x="111" y="140"/>
                  <a:pt x="111" y="141"/>
                  <a:pt x="112" y="141"/>
                </a:cubicBezTo>
                <a:cubicBezTo>
                  <a:pt x="113" y="142"/>
                  <a:pt x="113" y="143"/>
                  <a:pt x="113" y="143"/>
                </a:cubicBezTo>
                <a:cubicBezTo>
                  <a:pt x="112" y="143"/>
                  <a:pt x="112" y="144"/>
                  <a:pt x="112" y="146"/>
                </a:cubicBezTo>
                <a:cubicBezTo>
                  <a:pt x="112" y="146"/>
                  <a:pt x="112" y="146"/>
                  <a:pt x="112" y="147"/>
                </a:cubicBezTo>
                <a:cubicBezTo>
                  <a:pt x="113" y="148"/>
                  <a:pt x="113" y="149"/>
                  <a:pt x="114" y="150"/>
                </a:cubicBezTo>
                <a:cubicBezTo>
                  <a:pt x="114" y="151"/>
                  <a:pt x="114" y="152"/>
                  <a:pt x="115" y="153"/>
                </a:cubicBezTo>
                <a:cubicBezTo>
                  <a:pt x="116" y="154"/>
                  <a:pt x="116" y="155"/>
                  <a:pt x="117" y="155"/>
                </a:cubicBezTo>
                <a:cubicBezTo>
                  <a:pt x="116" y="158"/>
                  <a:pt x="116" y="158"/>
                  <a:pt x="116" y="158"/>
                </a:cubicBezTo>
                <a:cubicBezTo>
                  <a:pt x="117" y="158"/>
                  <a:pt x="117" y="159"/>
                  <a:pt x="117" y="159"/>
                </a:cubicBezTo>
                <a:cubicBezTo>
                  <a:pt x="117" y="160"/>
                  <a:pt x="118" y="160"/>
                  <a:pt x="118" y="161"/>
                </a:cubicBezTo>
                <a:cubicBezTo>
                  <a:pt x="118" y="162"/>
                  <a:pt x="118" y="162"/>
                  <a:pt x="118" y="162"/>
                </a:cubicBezTo>
                <a:cubicBezTo>
                  <a:pt x="118" y="163"/>
                  <a:pt x="118" y="163"/>
                  <a:pt x="118" y="163"/>
                </a:cubicBezTo>
                <a:cubicBezTo>
                  <a:pt x="118" y="164"/>
                  <a:pt x="118" y="166"/>
                  <a:pt x="117" y="167"/>
                </a:cubicBezTo>
                <a:cubicBezTo>
                  <a:pt x="117" y="169"/>
                  <a:pt x="116" y="170"/>
                  <a:pt x="116" y="172"/>
                </a:cubicBezTo>
                <a:cubicBezTo>
                  <a:pt x="116" y="173"/>
                  <a:pt x="117" y="174"/>
                  <a:pt x="118" y="175"/>
                </a:cubicBezTo>
                <a:cubicBezTo>
                  <a:pt x="118" y="176"/>
                  <a:pt x="119" y="176"/>
                  <a:pt x="119" y="177"/>
                </a:cubicBezTo>
                <a:cubicBezTo>
                  <a:pt x="119" y="177"/>
                  <a:pt x="119" y="177"/>
                  <a:pt x="118" y="178"/>
                </a:cubicBezTo>
                <a:cubicBezTo>
                  <a:pt x="117" y="181"/>
                  <a:pt x="117" y="181"/>
                  <a:pt x="117" y="181"/>
                </a:cubicBezTo>
                <a:cubicBezTo>
                  <a:pt x="117" y="183"/>
                  <a:pt x="116" y="184"/>
                  <a:pt x="116" y="186"/>
                </a:cubicBezTo>
                <a:cubicBezTo>
                  <a:pt x="116" y="187"/>
                  <a:pt x="116" y="187"/>
                  <a:pt x="116" y="187"/>
                </a:cubicBezTo>
                <a:cubicBezTo>
                  <a:pt x="116" y="188"/>
                  <a:pt x="116" y="188"/>
                  <a:pt x="116" y="189"/>
                </a:cubicBezTo>
                <a:cubicBezTo>
                  <a:pt x="115" y="189"/>
                  <a:pt x="114" y="191"/>
                  <a:pt x="113" y="193"/>
                </a:cubicBezTo>
                <a:cubicBezTo>
                  <a:pt x="112" y="194"/>
                  <a:pt x="111" y="196"/>
                  <a:pt x="111" y="198"/>
                </a:cubicBezTo>
                <a:cubicBezTo>
                  <a:pt x="111" y="199"/>
                  <a:pt x="111" y="199"/>
                  <a:pt x="111" y="199"/>
                </a:cubicBezTo>
                <a:cubicBezTo>
                  <a:pt x="112" y="199"/>
                  <a:pt x="112" y="200"/>
                  <a:pt x="112" y="201"/>
                </a:cubicBezTo>
                <a:cubicBezTo>
                  <a:pt x="112" y="202"/>
                  <a:pt x="112" y="202"/>
                  <a:pt x="112" y="202"/>
                </a:cubicBezTo>
                <a:cubicBezTo>
                  <a:pt x="112" y="203"/>
                  <a:pt x="112" y="204"/>
                  <a:pt x="112" y="205"/>
                </a:cubicBezTo>
                <a:cubicBezTo>
                  <a:pt x="112" y="206"/>
                  <a:pt x="112" y="207"/>
                  <a:pt x="112" y="207"/>
                </a:cubicBezTo>
                <a:cubicBezTo>
                  <a:pt x="111" y="207"/>
                  <a:pt x="111" y="206"/>
                  <a:pt x="111" y="206"/>
                </a:cubicBezTo>
                <a:cubicBezTo>
                  <a:pt x="110" y="205"/>
                  <a:pt x="110" y="205"/>
                  <a:pt x="110" y="204"/>
                </a:cubicBezTo>
                <a:cubicBezTo>
                  <a:pt x="110" y="202"/>
                  <a:pt x="110" y="202"/>
                  <a:pt x="110" y="202"/>
                </a:cubicBezTo>
                <a:cubicBezTo>
                  <a:pt x="110" y="201"/>
                  <a:pt x="110" y="201"/>
                  <a:pt x="110" y="201"/>
                </a:cubicBezTo>
                <a:cubicBezTo>
                  <a:pt x="110" y="202"/>
                  <a:pt x="110" y="202"/>
                  <a:pt x="110" y="203"/>
                </a:cubicBezTo>
                <a:cubicBezTo>
                  <a:pt x="110" y="206"/>
                  <a:pt x="110" y="206"/>
                  <a:pt x="110" y="206"/>
                </a:cubicBezTo>
                <a:cubicBezTo>
                  <a:pt x="110" y="206"/>
                  <a:pt x="110" y="206"/>
                  <a:pt x="110" y="205"/>
                </a:cubicBezTo>
                <a:cubicBezTo>
                  <a:pt x="110" y="205"/>
                  <a:pt x="110" y="204"/>
                  <a:pt x="109" y="204"/>
                </a:cubicBezTo>
                <a:cubicBezTo>
                  <a:pt x="109" y="203"/>
                  <a:pt x="109" y="202"/>
                  <a:pt x="110" y="202"/>
                </a:cubicBezTo>
                <a:cubicBezTo>
                  <a:pt x="109" y="202"/>
                  <a:pt x="109" y="202"/>
                  <a:pt x="108" y="203"/>
                </a:cubicBezTo>
                <a:cubicBezTo>
                  <a:pt x="107" y="203"/>
                  <a:pt x="106" y="204"/>
                  <a:pt x="106" y="205"/>
                </a:cubicBezTo>
                <a:cubicBezTo>
                  <a:pt x="106" y="205"/>
                  <a:pt x="107" y="206"/>
                  <a:pt x="108" y="207"/>
                </a:cubicBezTo>
                <a:cubicBezTo>
                  <a:pt x="109" y="207"/>
                  <a:pt x="110" y="208"/>
                  <a:pt x="110" y="209"/>
                </a:cubicBezTo>
                <a:cubicBezTo>
                  <a:pt x="110" y="210"/>
                  <a:pt x="109" y="210"/>
                  <a:pt x="109" y="210"/>
                </a:cubicBezTo>
                <a:cubicBezTo>
                  <a:pt x="109" y="210"/>
                  <a:pt x="109" y="210"/>
                  <a:pt x="108" y="209"/>
                </a:cubicBezTo>
                <a:cubicBezTo>
                  <a:pt x="107" y="208"/>
                  <a:pt x="107" y="208"/>
                  <a:pt x="107" y="208"/>
                </a:cubicBezTo>
                <a:cubicBezTo>
                  <a:pt x="105" y="205"/>
                  <a:pt x="105" y="205"/>
                  <a:pt x="105" y="205"/>
                </a:cubicBezTo>
                <a:cubicBezTo>
                  <a:pt x="104" y="206"/>
                  <a:pt x="103" y="206"/>
                  <a:pt x="103" y="207"/>
                </a:cubicBezTo>
                <a:cubicBezTo>
                  <a:pt x="102" y="208"/>
                  <a:pt x="101" y="208"/>
                  <a:pt x="100" y="208"/>
                </a:cubicBezTo>
                <a:close/>
                <a:moveTo>
                  <a:pt x="297" y="64"/>
                </a:moveTo>
                <a:cubicBezTo>
                  <a:pt x="297" y="64"/>
                  <a:pt x="296" y="63"/>
                  <a:pt x="296" y="63"/>
                </a:cubicBezTo>
                <a:cubicBezTo>
                  <a:pt x="296" y="62"/>
                  <a:pt x="296" y="62"/>
                  <a:pt x="296" y="62"/>
                </a:cubicBezTo>
                <a:cubicBezTo>
                  <a:pt x="296" y="61"/>
                  <a:pt x="296" y="61"/>
                  <a:pt x="296" y="60"/>
                </a:cubicBezTo>
                <a:cubicBezTo>
                  <a:pt x="296" y="60"/>
                  <a:pt x="297" y="60"/>
                  <a:pt x="297" y="60"/>
                </a:cubicBezTo>
                <a:cubicBezTo>
                  <a:pt x="297" y="60"/>
                  <a:pt x="298" y="60"/>
                  <a:pt x="299" y="60"/>
                </a:cubicBezTo>
                <a:cubicBezTo>
                  <a:pt x="299" y="60"/>
                  <a:pt x="299" y="60"/>
                  <a:pt x="300" y="61"/>
                </a:cubicBezTo>
                <a:cubicBezTo>
                  <a:pt x="300" y="61"/>
                  <a:pt x="300" y="61"/>
                  <a:pt x="300" y="62"/>
                </a:cubicBezTo>
                <a:cubicBezTo>
                  <a:pt x="300" y="63"/>
                  <a:pt x="300" y="63"/>
                  <a:pt x="300" y="63"/>
                </a:cubicBezTo>
                <a:cubicBezTo>
                  <a:pt x="299" y="63"/>
                  <a:pt x="299" y="64"/>
                  <a:pt x="298" y="64"/>
                </a:cubicBezTo>
                <a:lnTo>
                  <a:pt x="297" y="64"/>
                </a:lnTo>
                <a:close/>
                <a:moveTo>
                  <a:pt x="190" y="4"/>
                </a:moveTo>
                <a:cubicBezTo>
                  <a:pt x="189" y="4"/>
                  <a:pt x="189" y="4"/>
                  <a:pt x="188" y="4"/>
                </a:cubicBezTo>
                <a:cubicBezTo>
                  <a:pt x="188" y="3"/>
                  <a:pt x="188" y="3"/>
                  <a:pt x="188" y="2"/>
                </a:cubicBezTo>
                <a:cubicBezTo>
                  <a:pt x="188" y="1"/>
                  <a:pt x="188" y="0"/>
                  <a:pt x="189" y="0"/>
                </a:cubicBezTo>
                <a:cubicBezTo>
                  <a:pt x="189" y="0"/>
                  <a:pt x="190" y="0"/>
                  <a:pt x="190" y="0"/>
                </a:cubicBezTo>
                <a:cubicBezTo>
                  <a:pt x="190" y="0"/>
                  <a:pt x="191" y="0"/>
                  <a:pt x="191" y="1"/>
                </a:cubicBezTo>
                <a:cubicBezTo>
                  <a:pt x="192" y="1"/>
                  <a:pt x="192" y="2"/>
                  <a:pt x="192" y="3"/>
                </a:cubicBezTo>
                <a:cubicBezTo>
                  <a:pt x="192" y="4"/>
                  <a:pt x="192" y="4"/>
                  <a:pt x="191" y="4"/>
                </a:cubicBezTo>
                <a:cubicBezTo>
                  <a:pt x="191" y="4"/>
                  <a:pt x="190" y="4"/>
                  <a:pt x="190" y="4"/>
                </a:cubicBezTo>
                <a:close/>
                <a:moveTo>
                  <a:pt x="186" y="45"/>
                </a:moveTo>
                <a:cubicBezTo>
                  <a:pt x="186" y="44"/>
                  <a:pt x="185" y="43"/>
                  <a:pt x="185" y="43"/>
                </a:cubicBezTo>
                <a:cubicBezTo>
                  <a:pt x="185" y="42"/>
                  <a:pt x="186" y="40"/>
                  <a:pt x="187" y="39"/>
                </a:cubicBezTo>
                <a:cubicBezTo>
                  <a:pt x="188" y="38"/>
                  <a:pt x="189" y="38"/>
                  <a:pt x="190" y="38"/>
                </a:cubicBezTo>
                <a:cubicBezTo>
                  <a:pt x="191" y="38"/>
                  <a:pt x="192" y="38"/>
                  <a:pt x="193" y="39"/>
                </a:cubicBezTo>
                <a:cubicBezTo>
                  <a:pt x="194" y="39"/>
                  <a:pt x="195" y="40"/>
                  <a:pt x="196" y="41"/>
                </a:cubicBezTo>
                <a:cubicBezTo>
                  <a:pt x="196" y="41"/>
                  <a:pt x="196" y="41"/>
                  <a:pt x="196" y="41"/>
                </a:cubicBezTo>
                <a:cubicBezTo>
                  <a:pt x="196" y="41"/>
                  <a:pt x="196" y="42"/>
                  <a:pt x="196" y="42"/>
                </a:cubicBezTo>
                <a:cubicBezTo>
                  <a:pt x="196" y="42"/>
                  <a:pt x="196" y="42"/>
                  <a:pt x="196" y="42"/>
                </a:cubicBezTo>
                <a:cubicBezTo>
                  <a:pt x="196" y="42"/>
                  <a:pt x="196" y="42"/>
                  <a:pt x="197" y="41"/>
                </a:cubicBezTo>
                <a:cubicBezTo>
                  <a:pt x="197" y="41"/>
                  <a:pt x="197" y="40"/>
                  <a:pt x="197" y="40"/>
                </a:cubicBezTo>
                <a:cubicBezTo>
                  <a:pt x="197" y="41"/>
                  <a:pt x="197" y="41"/>
                  <a:pt x="197" y="41"/>
                </a:cubicBezTo>
                <a:cubicBezTo>
                  <a:pt x="197" y="41"/>
                  <a:pt x="198" y="41"/>
                  <a:pt x="198" y="41"/>
                </a:cubicBezTo>
                <a:cubicBezTo>
                  <a:pt x="198" y="40"/>
                  <a:pt x="198" y="40"/>
                  <a:pt x="198" y="40"/>
                </a:cubicBezTo>
                <a:cubicBezTo>
                  <a:pt x="199" y="40"/>
                  <a:pt x="200" y="40"/>
                  <a:pt x="201" y="41"/>
                </a:cubicBezTo>
                <a:cubicBezTo>
                  <a:pt x="203" y="41"/>
                  <a:pt x="203" y="42"/>
                  <a:pt x="203" y="44"/>
                </a:cubicBezTo>
                <a:cubicBezTo>
                  <a:pt x="203" y="44"/>
                  <a:pt x="203" y="45"/>
                  <a:pt x="202" y="45"/>
                </a:cubicBezTo>
                <a:cubicBezTo>
                  <a:pt x="202" y="46"/>
                  <a:pt x="201" y="46"/>
                  <a:pt x="200" y="46"/>
                </a:cubicBezTo>
                <a:cubicBezTo>
                  <a:pt x="199" y="46"/>
                  <a:pt x="198" y="46"/>
                  <a:pt x="197" y="45"/>
                </a:cubicBezTo>
                <a:cubicBezTo>
                  <a:pt x="196" y="44"/>
                  <a:pt x="196" y="44"/>
                  <a:pt x="196" y="44"/>
                </a:cubicBezTo>
                <a:cubicBezTo>
                  <a:pt x="196" y="45"/>
                  <a:pt x="195" y="46"/>
                  <a:pt x="194" y="47"/>
                </a:cubicBezTo>
                <a:cubicBezTo>
                  <a:pt x="193" y="47"/>
                  <a:pt x="192" y="48"/>
                  <a:pt x="190" y="48"/>
                </a:cubicBezTo>
                <a:cubicBezTo>
                  <a:pt x="189" y="48"/>
                  <a:pt x="189" y="48"/>
                  <a:pt x="188" y="47"/>
                </a:cubicBezTo>
                <a:cubicBezTo>
                  <a:pt x="187" y="47"/>
                  <a:pt x="187" y="47"/>
                  <a:pt x="186" y="46"/>
                </a:cubicBezTo>
                <a:cubicBezTo>
                  <a:pt x="186" y="46"/>
                  <a:pt x="186" y="45"/>
                  <a:pt x="186" y="45"/>
                </a:cubicBezTo>
                <a:close/>
                <a:moveTo>
                  <a:pt x="204" y="90"/>
                </a:moveTo>
                <a:cubicBezTo>
                  <a:pt x="203" y="90"/>
                  <a:pt x="203" y="89"/>
                  <a:pt x="203" y="89"/>
                </a:cubicBezTo>
                <a:cubicBezTo>
                  <a:pt x="203" y="89"/>
                  <a:pt x="203" y="88"/>
                  <a:pt x="203" y="88"/>
                </a:cubicBezTo>
                <a:cubicBezTo>
                  <a:pt x="204" y="88"/>
                  <a:pt x="204" y="87"/>
                  <a:pt x="204" y="87"/>
                </a:cubicBezTo>
                <a:cubicBezTo>
                  <a:pt x="204" y="88"/>
                  <a:pt x="205" y="88"/>
                  <a:pt x="205" y="89"/>
                </a:cubicBezTo>
                <a:cubicBezTo>
                  <a:pt x="205" y="89"/>
                  <a:pt x="204" y="90"/>
                  <a:pt x="204" y="90"/>
                </a:cubicBezTo>
                <a:close/>
                <a:moveTo>
                  <a:pt x="200" y="148"/>
                </a:moveTo>
                <a:cubicBezTo>
                  <a:pt x="201" y="148"/>
                  <a:pt x="201" y="148"/>
                  <a:pt x="201" y="148"/>
                </a:cubicBezTo>
                <a:cubicBezTo>
                  <a:pt x="201" y="148"/>
                  <a:pt x="201" y="148"/>
                  <a:pt x="201" y="149"/>
                </a:cubicBezTo>
                <a:cubicBezTo>
                  <a:pt x="201" y="150"/>
                  <a:pt x="201" y="150"/>
                  <a:pt x="200" y="150"/>
                </a:cubicBezTo>
                <a:cubicBezTo>
                  <a:pt x="199" y="150"/>
                  <a:pt x="199" y="149"/>
                  <a:pt x="199" y="148"/>
                </a:cubicBezTo>
                <a:cubicBezTo>
                  <a:pt x="199" y="148"/>
                  <a:pt x="199" y="148"/>
                  <a:pt x="199" y="148"/>
                </a:cubicBezTo>
                <a:cubicBezTo>
                  <a:pt x="199" y="148"/>
                  <a:pt x="200" y="148"/>
                  <a:pt x="200" y="148"/>
                </a:cubicBezTo>
                <a:close/>
                <a:moveTo>
                  <a:pt x="232" y="146"/>
                </a:moveTo>
                <a:cubicBezTo>
                  <a:pt x="232" y="146"/>
                  <a:pt x="232" y="146"/>
                  <a:pt x="232" y="146"/>
                </a:cubicBezTo>
                <a:cubicBezTo>
                  <a:pt x="232" y="144"/>
                  <a:pt x="232" y="143"/>
                  <a:pt x="233" y="143"/>
                </a:cubicBezTo>
                <a:cubicBezTo>
                  <a:pt x="233" y="142"/>
                  <a:pt x="235" y="142"/>
                  <a:pt x="236" y="142"/>
                </a:cubicBezTo>
                <a:cubicBezTo>
                  <a:pt x="237" y="142"/>
                  <a:pt x="237" y="142"/>
                  <a:pt x="238" y="143"/>
                </a:cubicBezTo>
                <a:cubicBezTo>
                  <a:pt x="239" y="145"/>
                  <a:pt x="239" y="145"/>
                  <a:pt x="239" y="145"/>
                </a:cubicBezTo>
                <a:cubicBezTo>
                  <a:pt x="239" y="146"/>
                  <a:pt x="238" y="147"/>
                  <a:pt x="237" y="147"/>
                </a:cubicBezTo>
                <a:cubicBezTo>
                  <a:pt x="236" y="148"/>
                  <a:pt x="235" y="148"/>
                  <a:pt x="234" y="148"/>
                </a:cubicBezTo>
                <a:cubicBezTo>
                  <a:pt x="234" y="148"/>
                  <a:pt x="233" y="148"/>
                  <a:pt x="233" y="147"/>
                </a:cubicBezTo>
                <a:cubicBezTo>
                  <a:pt x="232" y="147"/>
                  <a:pt x="232" y="147"/>
                  <a:pt x="232" y="146"/>
                </a:cubicBezTo>
                <a:close/>
                <a:moveTo>
                  <a:pt x="214" y="105"/>
                </a:moveTo>
                <a:cubicBezTo>
                  <a:pt x="214" y="105"/>
                  <a:pt x="214" y="104"/>
                  <a:pt x="213" y="104"/>
                </a:cubicBezTo>
                <a:cubicBezTo>
                  <a:pt x="213" y="104"/>
                  <a:pt x="212" y="103"/>
                  <a:pt x="212" y="103"/>
                </a:cubicBezTo>
                <a:cubicBezTo>
                  <a:pt x="212" y="102"/>
                  <a:pt x="213" y="102"/>
                  <a:pt x="213" y="102"/>
                </a:cubicBezTo>
                <a:cubicBezTo>
                  <a:pt x="214" y="101"/>
                  <a:pt x="214" y="101"/>
                  <a:pt x="214" y="101"/>
                </a:cubicBezTo>
                <a:cubicBezTo>
                  <a:pt x="215" y="101"/>
                  <a:pt x="216" y="101"/>
                  <a:pt x="216" y="102"/>
                </a:cubicBezTo>
                <a:cubicBezTo>
                  <a:pt x="216" y="103"/>
                  <a:pt x="216" y="103"/>
                  <a:pt x="216" y="104"/>
                </a:cubicBezTo>
                <a:cubicBezTo>
                  <a:pt x="216" y="104"/>
                  <a:pt x="215" y="104"/>
                  <a:pt x="215" y="105"/>
                </a:cubicBezTo>
                <a:cubicBezTo>
                  <a:pt x="215" y="105"/>
                  <a:pt x="214" y="105"/>
                  <a:pt x="214" y="105"/>
                </a:cubicBezTo>
                <a:close/>
                <a:moveTo>
                  <a:pt x="210" y="144"/>
                </a:moveTo>
                <a:cubicBezTo>
                  <a:pt x="210" y="143"/>
                  <a:pt x="210" y="142"/>
                  <a:pt x="209" y="141"/>
                </a:cubicBezTo>
                <a:cubicBezTo>
                  <a:pt x="209" y="140"/>
                  <a:pt x="208" y="139"/>
                  <a:pt x="208" y="138"/>
                </a:cubicBezTo>
                <a:cubicBezTo>
                  <a:pt x="208" y="138"/>
                  <a:pt x="209" y="137"/>
                  <a:pt x="211" y="135"/>
                </a:cubicBezTo>
                <a:cubicBezTo>
                  <a:pt x="212" y="134"/>
                  <a:pt x="215" y="133"/>
                  <a:pt x="217" y="133"/>
                </a:cubicBezTo>
                <a:cubicBezTo>
                  <a:pt x="218" y="133"/>
                  <a:pt x="219" y="133"/>
                  <a:pt x="220" y="134"/>
                </a:cubicBezTo>
                <a:cubicBezTo>
                  <a:pt x="221" y="134"/>
                  <a:pt x="221" y="135"/>
                  <a:pt x="222" y="135"/>
                </a:cubicBezTo>
                <a:cubicBezTo>
                  <a:pt x="223" y="136"/>
                  <a:pt x="223" y="137"/>
                  <a:pt x="224" y="138"/>
                </a:cubicBezTo>
                <a:cubicBezTo>
                  <a:pt x="224" y="141"/>
                  <a:pt x="223" y="143"/>
                  <a:pt x="223" y="144"/>
                </a:cubicBezTo>
                <a:cubicBezTo>
                  <a:pt x="222" y="146"/>
                  <a:pt x="219" y="147"/>
                  <a:pt x="215" y="147"/>
                </a:cubicBezTo>
                <a:cubicBezTo>
                  <a:pt x="214" y="147"/>
                  <a:pt x="213" y="147"/>
                  <a:pt x="213" y="146"/>
                </a:cubicBezTo>
                <a:cubicBezTo>
                  <a:pt x="211" y="146"/>
                  <a:pt x="210" y="145"/>
                  <a:pt x="210" y="144"/>
                </a:cubicBezTo>
                <a:close/>
                <a:moveTo>
                  <a:pt x="82" y="110"/>
                </a:moveTo>
                <a:cubicBezTo>
                  <a:pt x="82" y="109"/>
                  <a:pt x="81" y="109"/>
                  <a:pt x="81" y="107"/>
                </a:cubicBezTo>
                <a:cubicBezTo>
                  <a:pt x="81" y="106"/>
                  <a:pt x="81" y="105"/>
                  <a:pt x="81" y="104"/>
                </a:cubicBezTo>
                <a:cubicBezTo>
                  <a:pt x="81" y="104"/>
                  <a:pt x="81" y="104"/>
                  <a:pt x="82" y="105"/>
                </a:cubicBezTo>
                <a:cubicBezTo>
                  <a:pt x="82" y="106"/>
                  <a:pt x="83" y="107"/>
                  <a:pt x="83" y="108"/>
                </a:cubicBezTo>
                <a:cubicBezTo>
                  <a:pt x="84" y="110"/>
                  <a:pt x="84" y="111"/>
                  <a:pt x="85" y="112"/>
                </a:cubicBezTo>
                <a:cubicBezTo>
                  <a:pt x="86" y="116"/>
                  <a:pt x="86" y="116"/>
                  <a:pt x="86" y="116"/>
                </a:cubicBezTo>
                <a:cubicBezTo>
                  <a:pt x="85" y="116"/>
                  <a:pt x="85" y="115"/>
                  <a:pt x="85" y="115"/>
                </a:cubicBezTo>
                <a:cubicBezTo>
                  <a:pt x="85" y="114"/>
                  <a:pt x="84" y="114"/>
                  <a:pt x="84" y="113"/>
                </a:cubicBezTo>
                <a:cubicBezTo>
                  <a:pt x="84" y="112"/>
                  <a:pt x="84" y="112"/>
                  <a:pt x="84" y="112"/>
                </a:cubicBezTo>
                <a:cubicBezTo>
                  <a:pt x="83" y="111"/>
                  <a:pt x="83" y="111"/>
                  <a:pt x="83" y="111"/>
                </a:cubicBezTo>
                <a:cubicBezTo>
                  <a:pt x="83" y="111"/>
                  <a:pt x="82" y="111"/>
                  <a:pt x="82" y="111"/>
                </a:cubicBezTo>
                <a:lnTo>
                  <a:pt x="82" y="110"/>
                </a:lnTo>
                <a:close/>
                <a:moveTo>
                  <a:pt x="76" y="112"/>
                </a:moveTo>
                <a:cubicBezTo>
                  <a:pt x="76" y="112"/>
                  <a:pt x="76" y="112"/>
                  <a:pt x="76" y="111"/>
                </a:cubicBezTo>
                <a:cubicBezTo>
                  <a:pt x="75" y="110"/>
                  <a:pt x="75" y="109"/>
                  <a:pt x="75" y="108"/>
                </a:cubicBezTo>
                <a:cubicBezTo>
                  <a:pt x="76" y="108"/>
                  <a:pt x="76" y="107"/>
                  <a:pt x="76" y="107"/>
                </a:cubicBezTo>
                <a:cubicBezTo>
                  <a:pt x="78" y="107"/>
                  <a:pt x="78" y="107"/>
                  <a:pt x="78" y="107"/>
                </a:cubicBezTo>
                <a:cubicBezTo>
                  <a:pt x="78" y="107"/>
                  <a:pt x="78" y="107"/>
                  <a:pt x="78" y="108"/>
                </a:cubicBezTo>
                <a:cubicBezTo>
                  <a:pt x="79" y="108"/>
                  <a:pt x="79" y="109"/>
                  <a:pt x="80" y="109"/>
                </a:cubicBezTo>
                <a:cubicBezTo>
                  <a:pt x="80" y="110"/>
                  <a:pt x="81" y="111"/>
                  <a:pt x="81" y="111"/>
                </a:cubicBezTo>
                <a:cubicBezTo>
                  <a:pt x="82" y="112"/>
                  <a:pt x="82" y="113"/>
                  <a:pt x="82" y="114"/>
                </a:cubicBezTo>
                <a:cubicBezTo>
                  <a:pt x="82" y="114"/>
                  <a:pt x="82" y="115"/>
                  <a:pt x="82" y="116"/>
                </a:cubicBezTo>
                <a:cubicBezTo>
                  <a:pt x="81" y="117"/>
                  <a:pt x="81" y="117"/>
                  <a:pt x="80" y="117"/>
                </a:cubicBezTo>
                <a:cubicBezTo>
                  <a:pt x="80" y="117"/>
                  <a:pt x="79" y="117"/>
                  <a:pt x="79" y="116"/>
                </a:cubicBezTo>
                <a:cubicBezTo>
                  <a:pt x="78" y="115"/>
                  <a:pt x="77" y="114"/>
                  <a:pt x="77" y="114"/>
                </a:cubicBezTo>
                <a:cubicBezTo>
                  <a:pt x="77" y="113"/>
                  <a:pt x="76" y="113"/>
                  <a:pt x="76" y="112"/>
                </a:cubicBezTo>
                <a:close/>
                <a:moveTo>
                  <a:pt x="77" y="117"/>
                </a:moveTo>
                <a:cubicBezTo>
                  <a:pt x="77" y="117"/>
                  <a:pt x="78" y="118"/>
                  <a:pt x="77" y="118"/>
                </a:cubicBezTo>
                <a:cubicBezTo>
                  <a:pt x="77" y="118"/>
                  <a:pt x="77" y="118"/>
                  <a:pt x="78" y="118"/>
                </a:cubicBezTo>
                <a:cubicBezTo>
                  <a:pt x="77" y="118"/>
                  <a:pt x="77" y="118"/>
                  <a:pt x="77" y="118"/>
                </a:cubicBezTo>
                <a:cubicBezTo>
                  <a:pt x="77" y="118"/>
                  <a:pt x="77" y="118"/>
                  <a:pt x="77" y="118"/>
                </a:cubicBezTo>
                <a:lnTo>
                  <a:pt x="77" y="117"/>
                </a:lnTo>
                <a:close/>
                <a:moveTo>
                  <a:pt x="78" y="97"/>
                </a:moveTo>
                <a:cubicBezTo>
                  <a:pt x="77" y="97"/>
                  <a:pt x="77" y="97"/>
                  <a:pt x="77" y="95"/>
                </a:cubicBezTo>
                <a:cubicBezTo>
                  <a:pt x="76" y="94"/>
                  <a:pt x="76" y="94"/>
                  <a:pt x="76" y="93"/>
                </a:cubicBezTo>
                <a:cubicBezTo>
                  <a:pt x="76" y="93"/>
                  <a:pt x="76" y="92"/>
                  <a:pt x="76" y="92"/>
                </a:cubicBezTo>
                <a:cubicBezTo>
                  <a:pt x="77" y="93"/>
                  <a:pt x="77" y="93"/>
                  <a:pt x="77" y="94"/>
                </a:cubicBezTo>
                <a:cubicBezTo>
                  <a:pt x="78" y="95"/>
                  <a:pt x="78" y="96"/>
                  <a:pt x="78" y="97"/>
                </a:cubicBezTo>
                <a:close/>
                <a:moveTo>
                  <a:pt x="242" y="178"/>
                </a:moveTo>
                <a:cubicBezTo>
                  <a:pt x="242" y="178"/>
                  <a:pt x="242" y="177"/>
                  <a:pt x="242" y="177"/>
                </a:cubicBezTo>
                <a:cubicBezTo>
                  <a:pt x="241" y="176"/>
                  <a:pt x="241" y="176"/>
                  <a:pt x="241" y="176"/>
                </a:cubicBezTo>
                <a:cubicBezTo>
                  <a:pt x="241" y="175"/>
                  <a:pt x="241" y="175"/>
                  <a:pt x="242" y="174"/>
                </a:cubicBezTo>
                <a:cubicBezTo>
                  <a:pt x="242" y="174"/>
                  <a:pt x="242" y="173"/>
                  <a:pt x="242" y="173"/>
                </a:cubicBezTo>
                <a:cubicBezTo>
                  <a:pt x="243" y="173"/>
                  <a:pt x="244" y="173"/>
                  <a:pt x="245" y="173"/>
                </a:cubicBezTo>
                <a:cubicBezTo>
                  <a:pt x="246" y="173"/>
                  <a:pt x="246" y="174"/>
                  <a:pt x="246" y="175"/>
                </a:cubicBezTo>
                <a:cubicBezTo>
                  <a:pt x="246" y="177"/>
                  <a:pt x="245" y="178"/>
                  <a:pt x="243" y="178"/>
                </a:cubicBezTo>
                <a:cubicBezTo>
                  <a:pt x="243" y="178"/>
                  <a:pt x="243" y="178"/>
                  <a:pt x="243" y="178"/>
                </a:cubicBezTo>
                <a:lnTo>
                  <a:pt x="242" y="178"/>
                </a:lnTo>
                <a:close/>
                <a:moveTo>
                  <a:pt x="162" y="64"/>
                </a:moveTo>
                <a:cubicBezTo>
                  <a:pt x="161" y="66"/>
                  <a:pt x="159" y="68"/>
                  <a:pt x="157" y="68"/>
                </a:cubicBezTo>
                <a:cubicBezTo>
                  <a:pt x="157" y="67"/>
                  <a:pt x="158" y="66"/>
                  <a:pt x="160" y="64"/>
                </a:cubicBezTo>
                <a:cubicBezTo>
                  <a:pt x="162" y="63"/>
                  <a:pt x="163" y="62"/>
                  <a:pt x="164" y="62"/>
                </a:cubicBezTo>
                <a:cubicBezTo>
                  <a:pt x="163" y="63"/>
                  <a:pt x="163" y="64"/>
                  <a:pt x="162" y="64"/>
                </a:cubicBezTo>
                <a:close/>
                <a:moveTo>
                  <a:pt x="126" y="54"/>
                </a:moveTo>
                <a:cubicBezTo>
                  <a:pt x="126" y="53"/>
                  <a:pt x="126" y="53"/>
                  <a:pt x="126" y="53"/>
                </a:cubicBezTo>
                <a:cubicBezTo>
                  <a:pt x="126" y="53"/>
                  <a:pt x="126" y="53"/>
                  <a:pt x="126" y="53"/>
                </a:cubicBezTo>
                <a:cubicBezTo>
                  <a:pt x="126" y="52"/>
                  <a:pt x="126" y="52"/>
                  <a:pt x="127" y="52"/>
                </a:cubicBezTo>
                <a:cubicBezTo>
                  <a:pt x="128" y="52"/>
                  <a:pt x="128" y="52"/>
                  <a:pt x="128" y="52"/>
                </a:cubicBezTo>
                <a:cubicBezTo>
                  <a:pt x="129" y="52"/>
                  <a:pt x="130" y="52"/>
                  <a:pt x="130" y="53"/>
                </a:cubicBezTo>
                <a:cubicBezTo>
                  <a:pt x="131" y="53"/>
                  <a:pt x="131" y="54"/>
                  <a:pt x="131" y="55"/>
                </a:cubicBezTo>
                <a:cubicBezTo>
                  <a:pt x="130" y="55"/>
                  <a:pt x="130" y="56"/>
                  <a:pt x="129" y="56"/>
                </a:cubicBezTo>
                <a:cubicBezTo>
                  <a:pt x="129" y="56"/>
                  <a:pt x="128" y="56"/>
                  <a:pt x="128" y="56"/>
                </a:cubicBezTo>
                <a:cubicBezTo>
                  <a:pt x="128" y="56"/>
                  <a:pt x="128" y="56"/>
                  <a:pt x="127" y="56"/>
                </a:cubicBezTo>
                <a:cubicBezTo>
                  <a:pt x="127" y="56"/>
                  <a:pt x="127" y="56"/>
                  <a:pt x="127" y="56"/>
                </a:cubicBezTo>
                <a:cubicBezTo>
                  <a:pt x="126" y="56"/>
                  <a:pt x="126" y="56"/>
                  <a:pt x="126" y="55"/>
                </a:cubicBezTo>
                <a:cubicBezTo>
                  <a:pt x="126" y="55"/>
                  <a:pt x="126" y="55"/>
                  <a:pt x="126" y="54"/>
                </a:cubicBezTo>
                <a:close/>
                <a:moveTo>
                  <a:pt x="85" y="59"/>
                </a:moveTo>
                <a:cubicBezTo>
                  <a:pt x="84" y="59"/>
                  <a:pt x="84" y="58"/>
                  <a:pt x="84" y="58"/>
                </a:cubicBezTo>
                <a:cubicBezTo>
                  <a:pt x="84" y="58"/>
                  <a:pt x="84" y="57"/>
                  <a:pt x="84" y="57"/>
                </a:cubicBezTo>
                <a:cubicBezTo>
                  <a:pt x="85" y="57"/>
                  <a:pt x="86" y="57"/>
                  <a:pt x="86" y="58"/>
                </a:cubicBezTo>
                <a:cubicBezTo>
                  <a:pt x="86" y="59"/>
                  <a:pt x="86" y="59"/>
                  <a:pt x="85" y="59"/>
                </a:cubicBezTo>
                <a:cubicBezTo>
                  <a:pt x="85" y="59"/>
                  <a:pt x="85" y="60"/>
                  <a:pt x="85" y="60"/>
                </a:cubicBezTo>
                <a:lnTo>
                  <a:pt x="85" y="59"/>
                </a:lnTo>
                <a:close/>
                <a:moveTo>
                  <a:pt x="23" y="106"/>
                </a:moveTo>
                <a:cubicBezTo>
                  <a:pt x="23" y="106"/>
                  <a:pt x="23" y="105"/>
                  <a:pt x="23" y="105"/>
                </a:cubicBezTo>
                <a:cubicBezTo>
                  <a:pt x="23" y="105"/>
                  <a:pt x="23" y="104"/>
                  <a:pt x="24" y="104"/>
                </a:cubicBezTo>
                <a:cubicBezTo>
                  <a:pt x="24" y="104"/>
                  <a:pt x="25" y="104"/>
                  <a:pt x="25" y="104"/>
                </a:cubicBezTo>
                <a:cubicBezTo>
                  <a:pt x="26" y="104"/>
                  <a:pt x="27" y="104"/>
                  <a:pt x="27" y="104"/>
                </a:cubicBezTo>
                <a:cubicBezTo>
                  <a:pt x="28" y="104"/>
                  <a:pt x="29" y="105"/>
                  <a:pt x="29" y="105"/>
                </a:cubicBezTo>
                <a:cubicBezTo>
                  <a:pt x="29" y="105"/>
                  <a:pt x="29" y="104"/>
                  <a:pt x="30" y="104"/>
                </a:cubicBezTo>
                <a:cubicBezTo>
                  <a:pt x="30" y="105"/>
                  <a:pt x="30" y="105"/>
                  <a:pt x="30" y="105"/>
                </a:cubicBezTo>
                <a:cubicBezTo>
                  <a:pt x="31" y="105"/>
                  <a:pt x="31" y="105"/>
                  <a:pt x="31" y="105"/>
                </a:cubicBezTo>
                <a:cubicBezTo>
                  <a:pt x="31" y="105"/>
                  <a:pt x="32" y="105"/>
                  <a:pt x="32" y="105"/>
                </a:cubicBezTo>
                <a:cubicBezTo>
                  <a:pt x="33" y="105"/>
                  <a:pt x="33" y="105"/>
                  <a:pt x="33" y="105"/>
                </a:cubicBezTo>
                <a:cubicBezTo>
                  <a:pt x="34" y="105"/>
                  <a:pt x="34" y="105"/>
                  <a:pt x="35" y="106"/>
                </a:cubicBezTo>
                <a:cubicBezTo>
                  <a:pt x="36" y="106"/>
                  <a:pt x="36" y="106"/>
                  <a:pt x="37" y="107"/>
                </a:cubicBezTo>
                <a:cubicBezTo>
                  <a:pt x="37" y="107"/>
                  <a:pt x="37" y="108"/>
                  <a:pt x="37" y="109"/>
                </a:cubicBezTo>
                <a:cubicBezTo>
                  <a:pt x="37" y="109"/>
                  <a:pt x="37" y="109"/>
                  <a:pt x="37" y="109"/>
                </a:cubicBezTo>
                <a:cubicBezTo>
                  <a:pt x="37" y="109"/>
                  <a:pt x="37" y="109"/>
                  <a:pt x="37" y="109"/>
                </a:cubicBezTo>
                <a:cubicBezTo>
                  <a:pt x="37" y="110"/>
                  <a:pt x="37" y="110"/>
                  <a:pt x="37" y="110"/>
                </a:cubicBezTo>
                <a:cubicBezTo>
                  <a:pt x="37" y="110"/>
                  <a:pt x="36" y="109"/>
                  <a:pt x="36" y="109"/>
                </a:cubicBezTo>
                <a:cubicBezTo>
                  <a:pt x="36" y="109"/>
                  <a:pt x="35" y="110"/>
                  <a:pt x="34" y="110"/>
                </a:cubicBezTo>
                <a:cubicBezTo>
                  <a:pt x="34" y="110"/>
                  <a:pt x="34" y="109"/>
                  <a:pt x="34" y="109"/>
                </a:cubicBezTo>
                <a:cubicBezTo>
                  <a:pt x="33" y="109"/>
                  <a:pt x="33" y="109"/>
                  <a:pt x="33" y="109"/>
                </a:cubicBezTo>
                <a:cubicBezTo>
                  <a:pt x="33" y="109"/>
                  <a:pt x="33" y="109"/>
                  <a:pt x="33" y="109"/>
                </a:cubicBezTo>
                <a:cubicBezTo>
                  <a:pt x="33" y="110"/>
                  <a:pt x="33" y="110"/>
                  <a:pt x="33" y="110"/>
                </a:cubicBezTo>
                <a:cubicBezTo>
                  <a:pt x="32" y="109"/>
                  <a:pt x="32" y="109"/>
                  <a:pt x="30" y="109"/>
                </a:cubicBezTo>
                <a:cubicBezTo>
                  <a:pt x="28" y="109"/>
                  <a:pt x="28" y="109"/>
                  <a:pt x="28" y="109"/>
                </a:cubicBezTo>
                <a:cubicBezTo>
                  <a:pt x="28" y="109"/>
                  <a:pt x="28" y="109"/>
                  <a:pt x="28" y="109"/>
                </a:cubicBezTo>
                <a:cubicBezTo>
                  <a:pt x="28" y="109"/>
                  <a:pt x="28" y="109"/>
                  <a:pt x="28" y="109"/>
                </a:cubicBezTo>
                <a:cubicBezTo>
                  <a:pt x="27" y="109"/>
                  <a:pt x="27" y="109"/>
                  <a:pt x="26" y="107"/>
                </a:cubicBezTo>
                <a:cubicBezTo>
                  <a:pt x="25" y="106"/>
                  <a:pt x="24" y="106"/>
                  <a:pt x="23" y="106"/>
                </a:cubicBezTo>
                <a:close/>
                <a:moveTo>
                  <a:pt x="91" y="72"/>
                </a:moveTo>
                <a:cubicBezTo>
                  <a:pt x="90" y="72"/>
                  <a:pt x="90" y="72"/>
                  <a:pt x="89" y="72"/>
                </a:cubicBezTo>
                <a:cubicBezTo>
                  <a:pt x="89" y="72"/>
                  <a:pt x="89" y="71"/>
                  <a:pt x="89" y="70"/>
                </a:cubicBezTo>
                <a:cubicBezTo>
                  <a:pt x="90" y="70"/>
                  <a:pt x="90" y="71"/>
                  <a:pt x="91" y="71"/>
                </a:cubicBezTo>
                <a:cubicBezTo>
                  <a:pt x="91" y="72"/>
                  <a:pt x="91" y="72"/>
                  <a:pt x="91" y="72"/>
                </a:cubicBezTo>
                <a:close/>
                <a:moveTo>
                  <a:pt x="248" y="110"/>
                </a:moveTo>
                <a:cubicBezTo>
                  <a:pt x="247" y="110"/>
                  <a:pt x="247" y="110"/>
                  <a:pt x="247" y="109"/>
                </a:cubicBezTo>
                <a:cubicBezTo>
                  <a:pt x="247" y="108"/>
                  <a:pt x="247" y="108"/>
                  <a:pt x="247" y="108"/>
                </a:cubicBezTo>
                <a:cubicBezTo>
                  <a:pt x="247" y="108"/>
                  <a:pt x="248" y="108"/>
                  <a:pt x="248" y="108"/>
                </a:cubicBezTo>
                <a:cubicBezTo>
                  <a:pt x="248" y="108"/>
                  <a:pt x="248" y="108"/>
                  <a:pt x="248" y="107"/>
                </a:cubicBezTo>
                <a:cubicBezTo>
                  <a:pt x="249" y="107"/>
                  <a:pt x="250" y="108"/>
                  <a:pt x="251" y="110"/>
                </a:cubicBezTo>
                <a:cubicBezTo>
                  <a:pt x="252" y="111"/>
                  <a:pt x="252" y="113"/>
                  <a:pt x="252" y="114"/>
                </a:cubicBezTo>
                <a:cubicBezTo>
                  <a:pt x="251" y="113"/>
                  <a:pt x="250" y="113"/>
                  <a:pt x="249" y="112"/>
                </a:cubicBezTo>
                <a:cubicBezTo>
                  <a:pt x="249" y="111"/>
                  <a:pt x="248" y="110"/>
                  <a:pt x="248" y="110"/>
                </a:cubicBezTo>
                <a:close/>
                <a:moveTo>
                  <a:pt x="314" y="62"/>
                </a:moveTo>
                <a:cubicBezTo>
                  <a:pt x="313" y="62"/>
                  <a:pt x="312" y="62"/>
                  <a:pt x="311" y="62"/>
                </a:cubicBezTo>
                <a:cubicBezTo>
                  <a:pt x="311" y="62"/>
                  <a:pt x="310" y="61"/>
                  <a:pt x="310" y="60"/>
                </a:cubicBezTo>
                <a:cubicBezTo>
                  <a:pt x="310" y="59"/>
                  <a:pt x="311" y="58"/>
                  <a:pt x="313" y="58"/>
                </a:cubicBezTo>
                <a:cubicBezTo>
                  <a:pt x="313" y="59"/>
                  <a:pt x="314" y="59"/>
                  <a:pt x="314" y="59"/>
                </a:cubicBezTo>
                <a:cubicBezTo>
                  <a:pt x="314" y="59"/>
                  <a:pt x="315" y="60"/>
                  <a:pt x="315" y="61"/>
                </a:cubicBezTo>
                <a:cubicBezTo>
                  <a:pt x="315" y="61"/>
                  <a:pt x="315" y="62"/>
                  <a:pt x="314" y="62"/>
                </a:cubicBezTo>
                <a:cubicBezTo>
                  <a:pt x="314" y="61"/>
                  <a:pt x="314" y="62"/>
                  <a:pt x="314" y="62"/>
                </a:cubicBezTo>
                <a:close/>
                <a:moveTo>
                  <a:pt x="327" y="187"/>
                </a:moveTo>
                <a:cubicBezTo>
                  <a:pt x="327" y="187"/>
                  <a:pt x="327" y="187"/>
                  <a:pt x="327" y="187"/>
                </a:cubicBezTo>
                <a:cubicBezTo>
                  <a:pt x="328" y="187"/>
                  <a:pt x="328" y="187"/>
                  <a:pt x="329" y="187"/>
                </a:cubicBezTo>
                <a:cubicBezTo>
                  <a:pt x="329" y="188"/>
                  <a:pt x="329" y="188"/>
                  <a:pt x="329" y="188"/>
                </a:cubicBezTo>
                <a:cubicBezTo>
                  <a:pt x="329" y="189"/>
                  <a:pt x="329" y="189"/>
                  <a:pt x="328" y="189"/>
                </a:cubicBezTo>
                <a:cubicBezTo>
                  <a:pt x="327" y="190"/>
                  <a:pt x="326" y="190"/>
                  <a:pt x="326" y="190"/>
                </a:cubicBezTo>
                <a:cubicBezTo>
                  <a:pt x="326" y="189"/>
                  <a:pt x="326" y="189"/>
                  <a:pt x="326" y="188"/>
                </a:cubicBezTo>
                <a:cubicBezTo>
                  <a:pt x="326" y="188"/>
                  <a:pt x="326" y="188"/>
                  <a:pt x="326" y="188"/>
                </a:cubicBezTo>
                <a:cubicBezTo>
                  <a:pt x="326" y="188"/>
                  <a:pt x="326" y="187"/>
                  <a:pt x="327" y="187"/>
                </a:cubicBezTo>
                <a:close/>
                <a:moveTo>
                  <a:pt x="354" y="225"/>
                </a:moveTo>
                <a:cubicBezTo>
                  <a:pt x="354" y="224"/>
                  <a:pt x="354" y="224"/>
                  <a:pt x="355" y="223"/>
                </a:cubicBezTo>
                <a:cubicBezTo>
                  <a:pt x="355" y="223"/>
                  <a:pt x="356" y="223"/>
                  <a:pt x="356" y="224"/>
                </a:cubicBezTo>
                <a:cubicBezTo>
                  <a:pt x="356" y="224"/>
                  <a:pt x="356" y="224"/>
                  <a:pt x="356" y="224"/>
                </a:cubicBezTo>
                <a:cubicBezTo>
                  <a:pt x="356" y="225"/>
                  <a:pt x="356" y="226"/>
                  <a:pt x="356" y="226"/>
                </a:cubicBezTo>
                <a:cubicBezTo>
                  <a:pt x="355" y="226"/>
                  <a:pt x="355" y="226"/>
                  <a:pt x="355" y="226"/>
                </a:cubicBezTo>
                <a:cubicBezTo>
                  <a:pt x="355" y="226"/>
                  <a:pt x="354" y="226"/>
                  <a:pt x="354" y="226"/>
                </a:cubicBezTo>
                <a:cubicBezTo>
                  <a:pt x="354" y="226"/>
                  <a:pt x="354" y="225"/>
                  <a:pt x="354" y="225"/>
                </a:cubicBezTo>
                <a:close/>
                <a:moveTo>
                  <a:pt x="355" y="50"/>
                </a:moveTo>
                <a:cubicBezTo>
                  <a:pt x="354" y="50"/>
                  <a:pt x="353" y="50"/>
                  <a:pt x="352" y="49"/>
                </a:cubicBezTo>
                <a:cubicBezTo>
                  <a:pt x="351" y="48"/>
                  <a:pt x="350" y="47"/>
                  <a:pt x="350" y="46"/>
                </a:cubicBezTo>
                <a:cubicBezTo>
                  <a:pt x="350" y="46"/>
                  <a:pt x="350" y="46"/>
                  <a:pt x="350" y="46"/>
                </a:cubicBezTo>
                <a:cubicBezTo>
                  <a:pt x="350" y="46"/>
                  <a:pt x="351" y="46"/>
                  <a:pt x="351" y="46"/>
                </a:cubicBezTo>
                <a:cubicBezTo>
                  <a:pt x="351" y="45"/>
                  <a:pt x="351" y="45"/>
                  <a:pt x="351" y="45"/>
                </a:cubicBezTo>
                <a:cubicBezTo>
                  <a:pt x="352" y="46"/>
                  <a:pt x="353" y="46"/>
                  <a:pt x="353" y="47"/>
                </a:cubicBezTo>
                <a:cubicBezTo>
                  <a:pt x="354" y="48"/>
                  <a:pt x="355" y="49"/>
                  <a:pt x="355" y="50"/>
                </a:cubicBezTo>
                <a:close/>
                <a:moveTo>
                  <a:pt x="296" y="61"/>
                </a:moveTo>
                <a:cubicBezTo>
                  <a:pt x="295" y="61"/>
                  <a:pt x="295" y="61"/>
                  <a:pt x="295" y="61"/>
                </a:cubicBezTo>
                <a:cubicBezTo>
                  <a:pt x="295" y="61"/>
                  <a:pt x="295" y="61"/>
                  <a:pt x="295" y="61"/>
                </a:cubicBezTo>
                <a:cubicBezTo>
                  <a:pt x="295" y="60"/>
                  <a:pt x="295" y="60"/>
                  <a:pt x="295" y="60"/>
                </a:cubicBezTo>
                <a:cubicBezTo>
                  <a:pt x="295" y="60"/>
                  <a:pt x="295" y="61"/>
                  <a:pt x="296" y="61"/>
                </a:cubicBezTo>
                <a:close/>
                <a:moveTo>
                  <a:pt x="355" y="158"/>
                </a:moveTo>
                <a:cubicBezTo>
                  <a:pt x="354" y="158"/>
                  <a:pt x="354" y="158"/>
                  <a:pt x="354" y="159"/>
                </a:cubicBezTo>
                <a:cubicBezTo>
                  <a:pt x="352" y="158"/>
                  <a:pt x="351" y="157"/>
                  <a:pt x="351" y="156"/>
                </a:cubicBezTo>
                <a:cubicBezTo>
                  <a:pt x="351" y="155"/>
                  <a:pt x="351" y="155"/>
                  <a:pt x="351" y="155"/>
                </a:cubicBezTo>
                <a:cubicBezTo>
                  <a:pt x="351" y="155"/>
                  <a:pt x="352" y="155"/>
                  <a:pt x="353" y="155"/>
                </a:cubicBezTo>
                <a:cubicBezTo>
                  <a:pt x="354" y="155"/>
                  <a:pt x="354" y="155"/>
                  <a:pt x="355" y="155"/>
                </a:cubicBezTo>
                <a:cubicBezTo>
                  <a:pt x="355" y="156"/>
                  <a:pt x="355" y="157"/>
                  <a:pt x="355" y="157"/>
                </a:cubicBezTo>
                <a:cubicBezTo>
                  <a:pt x="355" y="157"/>
                  <a:pt x="355" y="157"/>
                  <a:pt x="355" y="157"/>
                </a:cubicBezTo>
                <a:cubicBezTo>
                  <a:pt x="355" y="158"/>
                  <a:pt x="355" y="158"/>
                  <a:pt x="355" y="158"/>
                </a:cubicBezTo>
                <a:close/>
                <a:moveTo>
                  <a:pt x="325" y="159"/>
                </a:moveTo>
                <a:cubicBezTo>
                  <a:pt x="325" y="158"/>
                  <a:pt x="325" y="158"/>
                  <a:pt x="324" y="158"/>
                </a:cubicBezTo>
                <a:cubicBezTo>
                  <a:pt x="324" y="158"/>
                  <a:pt x="324" y="157"/>
                  <a:pt x="324" y="157"/>
                </a:cubicBezTo>
                <a:cubicBezTo>
                  <a:pt x="324" y="156"/>
                  <a:pt x="324" y="156"/>
                  <a:pt x="325" y="156"/>
                </a:cubicBezTo>
                <a:cubicBezTo>
                  <a:pt x="326" y="156"/>
                  <a:pt x="326" y="156"/>
                  <a:pt x="327" y="156"/>
                </a:cubicBezTo>
                <a:cubicBezTo>
                  <a:pt x="327" y="158"/>
                  <a:pt x="327" y="158"/>
                  <a:pt x="327" y="158"/>
                </a:cubicBezTo>
                <a:cubicBezTo>
                  <a:pt x="327" y="158"/>
                  <a:pt x="326" y="158"/>
                  <a:pt x="326" y="158"/>
                </a:cubicBezTo>
                <a:cubicBezTo>
                  <a:pt x="326" y="159"/>
                  <a:pt x="325" y="159"/>
                  <a:pt x="325" y="159"/>
                </a:cubicBezTo>
                <a:close/>
                <a:moveTo>
                  <a:pt x="262" y="156"/>
                </a:moveTo>
                <a:cubicBezTo>
                  <a:pt x="262" y="155"/>
                  <a:pt x="261" y="155"/>
                  <a:pt x="261" y="155"/>
                </a:cubicBezTo>
                <a:cubicBezTo>
                  <a:pt x="261" y="154"/>
                  <a:pt x="260" y="154"/>
                  <a:pt x="260" y="153"/>
                </a:cubicBezTo>
                <a:cubicBezTo>
                  <a:pt x="260" y="152"/>
                  <a:pt x="261" y="152"/>
                  <a:pt x="262" y="152"/>
                </a:cubicBezTo>
                <a:cubicBezTo>
                  <a:pt x="263" y="152"/>
                  <a:pt x="264" y="152"/>
                  <a:pt x="264" y="152"/>
                </a:cubicBezTo>
                <a:cubicBezTo>
                  <a:pt x="264" y="152"/>
                  <a:pt x="264" y="153"/>
                  <a:pt x="264" y="153"/>
                </a:cubicBezTo>
                <a:cubicBezTo>
                  <a:pt x="264" y="154"/>
                  <a:pt x="264" y="155"/>
                  <a:pt x="264" y="155"/>
                </a:cubicBezTo>
                <a:cubicBezTo>
                  <a:pt x="264" y="155"/>
                  <a:pt x="263" y="156"/>
                  <a:pt x="262" y="156"/>
                </a:cubicBezTo>
                <a:close/>
                <a:moveTo>
                  <a:pt x="266" y="136"/>
                </a:moveTo>
                <a:cubicBezTo>
                  <a:pt x="265" y="136"/>
                  <a:pt x="265" y="136"/>
                  <a:pt x="265" y="135"/>
                </a:cubicBezTo>
                <a:cubicBezTo>
                  <a:pt x="265" y="135"/>
                  <a:pt x="265" y="135"/>
                  <a:pt x="265" y="135"/>
                </a:cubicBezTo>
                <a:cubicBezTo>
                  <a:pt x="265" y="135"/>
                  <a:pt x="265" y="135"/>
                  <a:pt x="266" y="134"/>
                </a:cubicBezTo>
                <a:lnTo>
                  <a:pt x="266" y="136"/>
                </a:lnTo>
                <a:close/>
                <a:moveTo>
                  <a:pt x="260" y="125"/>
                </a:moveTo>
                <a:cubicBezTo>
                  <a:pt x="259" y="125"/>
                  <a:pt x="258" y="125"/>
                  <a:pt x="258" y="124"/>
                </a:cubicBezTo>
                <a:cubicBezTo>
                  <a:pt x="258" y="124"/>
                  <a:pt x="258" y="123"/>
                  <a:pt x="258" y="122"/>
                </a:cubicBezTo>
                <a:cubicBezTo>
                  <a:pt x="258" y="122"/>
                  <a:pt x="258" y="122"/>
                  <a:pt x="258" y="122"/>
                </a:cubicBezTo>
                <a:cubicBezTo>
                  <a:pt x="258" y="122"/>
                  <a:pt x="258" y="122"/>
                  <a:pt x="258" y="122"/>
                </a:cubicBezTo>
                <a:cubicBezTo>
                  <a:pt x="259" y="122"/>
                  <a:pt x="259" y="122"/>
                  <a:pt x="259" y="123"/>
                </a:cubicBezTo>
                <a:cubicBezTo>
                  <a:pt x="260" y="123"/>
                  <a:pt x="260" y="124"/>
                  <a:pt x="260" y="125"/>
                </a:cubicBezTo>
                <a:close/>
                <a:moveTo>
                  <a:pt x="280" y="103"/>
                </a:moveTo>
                <a:cubicBezTo>
                  <a:pt x="279" y="103"/>
                  <a:pt x="278" y="103"/>
                  <a:pt x="277" y="102"/>
                </a:cubicBezTo>
                <a:cubicBezTo>
                  <a:pt x="277" y="102"/>
                  <a:pt x="277" y="101"/>
                  <a:pt x="277" y="100"/>
                </a:cubicBezTo>
                <a:cubicBezTo>
                  <a:pt x="277" y="100"/>
                  <a:pt x="277" y="99"/>
                  <a:pt x="278" y="98"/>
                </a:cubicBezTo>
                <a:cubicBezTo>
                  <a:pt x="278" y="98"/>
                  <a:pt x="279" y="98"/>
                  <a:pt x="280" y="98"/>
                </a:cubicBezTo>
                <a:cubicBezTo>
                  <a:pt x="280" y="98"/>
                  <a:pt x="281" y="98"/>
                  <a:pt x="282" y="99"/>
                </a:cubicBezTo>
                <a:cubicBezTo>
                  <a:pt x="282" y="100"/>
                  <a:pt x="282" y="100"/>
                  <a:pt x="282" y="101"/>
                </a:cubicBezTo>
                <a:cubicBezTo>
                  <a:pt x="282" y="103"/>
                  <a:pt x="281" y="103"/>
                  <a:pt x="280" y="103"/>
                </a:cubicBezTo>
                <a:close/>
                <a:moveTo>
                  <a:pt x="284" y="133"/>
                </a:moveTo>
                <a:cubicBezTo>
                  <a:pt x="285" y="133"/>
                  <a:pt x="286" y="133"/>
                  <a:pt x="286" y="134"/>
                </a:cubicBezTo>
                <a:cubicBezTo>
                  <a:pt x="285" y="134"/>
                  <a:pt x="285" y="135"/>
                  <a:pt x="285" y="135"/>
                </a:cubicBezTo>
                <a:cubicBezTo>
                  <a:pt x="285" y="135"/>
                  <a:pt x="285" y="135"/>
                  <a:pt x="284" y="135"/>
                </a:cubicBezTo>
                <a:cubicBezTo>
                  <a:pt x="284" y="135"/>
                  <a:pt x="283" y="135"/>
                  <a:pt x="283" y="135"/>
                </a:cubicBezTo>
                <a:cubicBezTo>
                  <a:pt x="283" y="134"/>
                  <a:pt x="283" y="134"/>
                  <a:pt x="283" y="134"/>
                </a:cubicBezTo>
                <a:cubicBezTo>
                  <a:pt x="283" y="133"/>
                  <a:pt x="283" y="133"/>
                  <a:pt x="284" y="133"/>
                </a:cubicBezTo>
                <a:close/>
                <a:moveTo>
                  <a:pt x="271" y="145"/>
                </a:moveTo>
                <a:cubicBezTo>
                  <a:pt x="271" y="145"/>
                  <a:pt x="271" y="146"/>
                  <a:pt x="270" y="146"/>
                </a:cubicBezTo>
                <a:cubicBezTo>
                  <a:pt x="270" y="146"/>
                  <a:pt x="269" y="146"/>
                  <a:pt x="268" y="145"/>
                </a:cubicBezTo>
                <a:cubicBezTo>
                  <a:pt x="267" y="145"/>
                  <a:pt x="267" y="145"/>
                  <a:pt x="267" y="145"/>
                </a:cubicBezTo>
                <a:cubicBezTo>
                  <a:pt x="269" y="144"/>
                  <a:pt x="269" y="144"/>
                  <a:pt x="269" y="144"/>
                </a:cubicBezTo>
                <a:cubicBezTo>
                  <a:pt x="270" y="144"/>
                  <a:pt x="271" y="144"/>
                  <a:pt x="271" y="144"/>
                </a:cubicBezTo>
                <a:cubicBezTo>
                  <a:pt x="271" y="144"/>
                  <a:pt x="271" y="144"/>
                  <a:pt x="271" y="144"/>
                </a:cubicBezTo>
                <a:cubicBezTo>
                  <a:pt x="272" y="144"/>
                  <a:pt x="272" y="144"/>
                  <a:pt x="272" y="144"/>
                </a:cubicBezTo>
                <a:cubicBezTo>
                  <a:pt x="272" y="145"/>
                  <a:pt x="271" y="145"/>
                  <a:pt x="271" y="145"/>
                </a:cubicBezTo>
                <a:close/>
                <a:moveTo>
                  <a:pt x="283" y="82"/>
                </a:moveTo>
                <a:cubicBezTo>
                  <a:pt x="283" y="82"/>
                  <a:pt x="282" y="82"/>
                  <a:pt x="282" y="81"/>
                </a:cubicBezTo>
                <a:cubicBezTo>
                  <a:pt x="282" y="81"/>
                  <a:pt x="282" y="80"/>
                  <a:pt x="282" y="80"/>
                </a:cubicBezTo>
                <a:cubicBezTo>
                  <a:pt x="282" y="79"/>
                  <a:pt x="282" y="79"/>
                  <a:pt x="282" y="79"/>
                </a:cubicBezTo>
                <a:cubicBezTo>
                  <a:pt x="283" y="79"/>
                  <a:pt x="283" y="78"/>
                  <a:pt x="284" y="78"/>
                </a:cubicBezTo>
                <a:cubicBezTo>
                  <a:pt x="285" y="78"/>
                  <a:pt x="286" y="79"/>
                  <a:pt x="286" y="80"/>
                </a:cubicBezTo>
                <a:cubicBezTo>
                  <a:pt x="286" y="81"/>
                  <a:pt x="286" y="82"/>
                  <a:pt x="286" y="82"/>
                </a:cubicBezTo>
                <a:cubicBezTo>
                  <a:pt x="284" y="83"/>
                  <a:pt x="284" y="83"/>
                  <a:pt x="284" y="83"/>
                </a:cubicBezTo>
                <a:cubicBezTo>
                  <a:pt x="284" y="83"/>
                  <a:pt x="284" y="83"/>
                  <a:pt x="284" y="83"/>
                </a:cubicBezTo>
                <a:cubicBezTo>
                  <a:pt x="284" y="83"/>
                  <a:pt x="284" y="83"/>
                  <a:pt x="284" y="82"/>
                </a:cubicBezTo>
                <a:cubicBezTo>
                  <a:pt x="283" y="82"/>
                  <a:pt x="283" y="82"/>
                  <a:pt x="283" y="82"/>
                </a:cubicBezTo>
                <a:close/>
                <a:moveTo>
                  <a:pt x="269" y="147"/>
                </a:moveTo>
                <a:cubicBezTo>
                  <a:pt x="268" y="147"/>
                  <a:pt x="268" y="147"/>
                  <a:pt x="268" y="147"/>
                </a:cubicBezTo>
                <a:cubicBezTo>
                  <a:pt x="268" y="147"/>
                  <a:pt x="268" y="147"/>
                  <a:pt x="268" y="147"/>
                </a:cubicBezTo>
                <a:cubicBezTo>
                  <a:pt x="268" y="146"/>
                  <a:pt x="268" y="146"/>
                  <a:pt x="269" y="146"/>
                </a:cubicBezTo>
                <a:cubicBezTo>
                  <a:pt x="269" y="146"/>
                  <a:pt x="269" y="146"/>
                  <a:pt x="269" y="147"/>
                </a:cubicBezTo>
                <a:close/>
                <a:moveTo>
                  <a:pt x="300" y="91"/>
                </a:moveTo>
                <a:cubicBezTo>
                  <a:pt x="300" y="90"/>
                  <a:pt x="300" y="89"/>
                  <a:pt x="301" y="89"/>
                </a:cubicBezTo>
                <a:cubicBezTo>
                  <a:pt x="302" y="88"/>
                  <a:pt x="302" y="87"/>
                  <a:pt x="303" y="87"/>
                </a:cubicBezTo>
                <a:cubicBezTo>
                  <a:pt x="304" y="86"/>
                  <a:pt x="305" y="86"/>
                  <a:pt x="305" y="85"/>
                </a:cubicBezTo>
                <a:cubicBezTo>
                  <a:pt x="306" y="85"/>
                  <a:pt x="306" y="85"/>
                  <a:pt x="306" y="84"/>
                </a:cubicBezTo>
                <a:cubicBezTo>
                  <a:pt x="308" y="84"/>
                  <a:pt x="310" y="85"/>
                  <a:pt x="311" y="86"/>
                </a:cubicBezTo>
                <a:cubicBezTo>
                  <a:pt x="312" y="87"/>
                  <a:pt x="313" y="89"/>
                  <a:pt x="313" y="91"/>
                </a:cubicBezTo>
                <a:cubicBezTo>
                  <a:pt x="313" y="93"/>
                  <a:pt x="313" y="94"/>
                  <a:pt x="311" y="95"/>
                </a:cubicBezTo>
                <a:cubicBezTo>
                  <a:pt x="310" y="97"/>
                  <a:pt x="308" y="97"/>
                  <a:pt x="306" y="97"/>
                </a:cubicBezTo>
                <a:cubicBezTo>
                  <a:pt x="306" y="97"/>
                  <a:pt x="306" y="97"/>
                  <a:pt x="305" y="97"/>
                </a:cubicBezTo>
                <a:cubicBezTo>
                  <a:pt x="304" y="96"/>
                  <a:pt x="304" y="96"/>
                  <a:pt x="304" y="96"/>
                </a:cubicBezTo>
                <a:cubicBezTo>
                  <a:pt x="302" y="96"/>
                  <a:pt x="302" y="96"/>
                  <a:pt x="302" y="96"/>
                </a:cubicBezTo>
                <a:cubicBezTo>
                  <a:pt x="301" y="95"/>
                  <a:pt x="301" y="95"/>
                  <a:pt x="301" y="95"/>
                </a:cubicBezTo>
                <a:cubicBezTo>
                  <a:pt x="301" y="95"/>
                  <a:pt x="301" y="95"/>
                  <a:pt x="301" y="94"/>
                </a:cubicBezTo>
                <a:cubicBezTo>
                  <a:pt x="302" y="94"/>
                  <a:pt x="302" y="94"/>
                  <a:pt x="302" y="93"/>
                </a:cubicBezTo>
                <a:cubicBezTo>
                  <a:pt x="300" y="92"/>
                  <a:pt x="300" y="92"/>
                  <a:pt x="300" y="92"/>
                </a:cubicBezTo>
                <a:cubicBezTo>
                  <a:pt x="300" y="91"/>
                  <a:pt x="300" y="91"/>
                  <a:pt x="300" y="91"/>
                </a:cubicBezTo>
                <a:close/>
                <a:moveTo>
                  <a:pt x="110" y="206"/>
                </a:moveTo>
                <a:cubicBezTo>
                  <a:pt x="111" y="209"/>
                  <a:pt x="111" y="212"/>
                  <a:pt x="111" y="214"/>
                </a:cubicBezTo>
                <a:cubicBezTo>
                  <a:pt x="111" y="217"/>
                  <a:pt x="111" y="218"/>
                  <a:pt x="111" y="220"/>
                </a:cubicBezTo>
                <a:cubicBezTo>
                  <a:pt x="111" y="221"/>
                  <a:pt x="111" y="222"/>
                  <a:pt x="111" y="222"/>
                </a:cubicBezTo>
                <a:cubicBezTo>
                  <a:pt x="111" y="221"/>
                  <a:pt x="111" y="220"/>
                  <a:pt x="110" y="219"/>
                </a:cubicBezTo>
                <a:cubicBezTo>
                  <a:pt x="110" y="218"/>
                  <a:pt x="110" y="217"/>
                  <a:pt x="110" y="215"/>
                </a:cubicBezTo>
                <a:cubicBezTo>
                  <a:pt x="110" y="214"/>
                  <a:pt x="110" y="212"/>
                  <a:pt x="110" y="210"/>
                </a:cubicBezTo>
                <a:cubicBezTo>
                  <a:pt x="110" y="210"/>
                  <a:pt x="110" y="210"/>
                  <a:pt x="110" y="210"/>
                </a:cubicBezTo>
                <a:cubicBezTo>
                  <a:pt x="110" y="209"/>
                  <a:pt x="110" y="208"/>
                  <a:pt x="110" y="208"/>
                </a:cubicBezTo>
                <a:cubicBezTo>
                  <a:pt x="110" y="208"/>
                  <a:pt x="110" y="207"/>
                  <a:pt x="110" y="206"/>
                </a:cubicBezTo>
                <a:close/>
                <a:moveTo>
                  <a:pt x="27" y="119"/>
                </a:moveTo>
                <a:cubicBezTo>
                  <a:pt x="28" y="120"/>
                  <a:pt x="29" y="121"/>
                  <a:pt x="30" y="123"/>
                </a:cubicBezTo>
                <a:cubicBezTo>
                  <a:pt x="33" y="127"/>
                  <a:pt x="33" y="127"/>
                  <a:pt x="33" y="127"/>
                </a:cubicBezTo>
                <a:cubicBezTo>
                  <a:pt x="34" y="128"/>
                  <a:pt x="34" y="129"/>
                  <a:pt x="35" y="130"/>
                </a:cubicBezTo>
                <a:cubicBezTo>
                  <a:pt x="36" y="130"/>
                  <a:pt x="36" y="131"/>
                  <a:pt x="36" y="130"/>
                </a:cubicBezTo>
                <a:cubicBezTo>
                  <a:pt x="35" y="130"/>
                  <a:pt x="34" y="129"/>
                  <a:pt x="32" y="127"/>
                </a:cubicBezTo>
                <a:cubicBezTo>
                  <a:pt x="31" y="126"/>
                  <a:pt x="29" y="123"/>
                  <a:pt x="27" y="119"/>
                </a:cubicBezTo>
                <a:close/>
                <a:moveTo>
                  <a:pt x="114" y="126"/>
                </a:moveTo>
                <a:cubicBezTo>
                  <a:pt x="115" y="126"/>
                  <a:pt x="115" y="126"/>
                  <a:pt x="116" y="126"/>
                </a:cubicBezTo>
                <a:cubicBezTo>
                  <a:pt x="116" y="126"/>
                  <a:pt x="115" y="126"/>
                  <a:pt x="114" y="126"/>
                </a:cubicBezTo>
                <a:close/>
                <a:moveTo>
                  <a:pt x="100" y="126"/>
                </a:moveTo>
                <a:cubicBezTo>
                  <a:pt x="100" y="125"/>
                  <a:pt x="100" y="125"/>
                  <a:pt x="100" y="125"/>
                </a:cubicBezTo>
                <a:cubicBezTo>
                  <a:pt x="100" y="125"/>
                  <a:pt x="100" y="124"/>
                  <a:pt x="101" y="124"/>
                </a:cubicBezTo>
                <a:cubicBezTo>
                  <a:pt x="101" y="124"/>
                  <a:pt x="101" y="124"/>
                  <a:pt x="101" y="124"/>
                </a:cubicBezTo>
                <a:cubicBezTo>
                  <a:pt x="101" y="124"/>
                  <a:pt x="101" y="124"/>
                  <a:pt x="102" y="124"/>
                </a:cubicBezTo>
                <a:cubicBezTo>
                  <a:pt x="101" y="125"/>
                  <a:pt x="101" y="126"/>
                  <a:pt x="101" y="126"/>
                </a:cubicBezTo>
                <a:cubicBezTo>
                  <a:pt x="101" y="126"/>
                  <a:pt x="101" y="126"/>
                  <a:pt x="100" y="126"/>
                </a:cubicBezTo>
                <a:close/>
                <a:moveTo>
                  <a:pt x="112" y="125"/>
                </a:moveTo>
                <a:cubicBezTo>
                  <a:pt x="113" y="125"/>
                  <a:pt x="113" y="125"/>
                  <a:pt x="114" y="125"/>
                </a:cubicBezTo>
                <a:cubicBezTo>
                  <a:pt x="114" y="126"/>
                  <a:pt x="114" y="126"/>
                  <a:pt x="114" y="126"/>
                </a:cubicBezTo>
                <a:cubicBezTo>
                  <a:pt x="114" y="126"/>
                  <a:pt x="113" y="127"/>
                  <a:pt x="112" y="127"/>
                </a:cubicBezTo>
                <a:cubicBezTo>
                  <a:pt x="111" y="127"/>
                  <a:pt x="110" y="127"/>
                  <a:pt x="110" y="127"/>
                </a:cubicBezTo>
                <a:cubicBezTo>
                  <a:pt x="111" y="127"/>
                  <a:pt x="111" y="126"/>
                  <a:pt x="111" y="125"/>
                </a:cubicBezTo>
                <a:cubicBezTo>
                  <a:pt x="111" y="125"/>
                  <a:pt x="111" y="125"/>
                  <a:pt x="112" y="125"/>
                </a:cubicBezTo>
                <a:close/>
                <a:moveTo>
                  <a:pt x="75" y="130"/>
                </a:moveTo>
                <a:cubicBezTo>
                  <a:pt x="75" y="130"/>
                  <a:pt x="75" y="129"/>
                  <a:pt x="75" y="129"/>
                </a:cubicBezTo>
                <a:cubicBezTo>
                  <a:pt x="75" y="128"/>
                  <a:pt x="74" y="128"/>
                  <a:pt x="74" y="127"/>
                </a:cubicBezTo>
                <a:cubicBezTo>
                  <a:pt x="74" y="128"/>
                  <a:pt x="73" y="128"/>
                  <a:pt x="73" y="128"/>
                </a:cubicBezTo>
                <a:cubicBezTo>
                  <a:pt x="74" y="126"/>
                  <a:pt x="74" y="125"/>
                  <a:pt x="75" y="124"/>
                </a:cubicBezTo>
                <a:cubicBezTo>
                  <a:pt x="75" y="122"/>
                  <a:pt x="75" y="121"/>
                  <a:pt x="76" y="120"/>
                </a:cubicBezTo>
                <a:cubicBezTo>
                  <a:pt x="76" y="119"/>
                  <a:pt x="77" y="119"/>
                  <a:pt x="77" y="118"/>
                </a:cubicBezTo>
                <a:cubicBezTo>
                  <a:pt x="77" y="119"/>
                  <a:pt x="77" y="119"/>
                  <a:pt x="78" y="120"/>
                </a:cubicBezTo>
                <a:cubicBezTo>
                  <a:pt x="78" y="120"/>
                  <a:pt x="78" y="121"/>
                  <a:pt x="78" y="121"/>
                </a:cubicBezTo>
                <a:cubicBezTo>
                  <a:pt x="78" y="121"/>
                  <a:pt x="78" y="122"/>
                  <a:pt x="78" y="122"/>
                </a:cubicBezTo>
                <a:cubicBezTo>
                  <a:pt x="78" y="122"/>
                  <a:pt x="78" y="123"/>
                  <a:pt x="78" y="123"/>
                </a:cubicBezTo>
                <a:cubicBezTo>
                  <a:pt x="78" y="124"/>
                  <a:pt x="78" y="124"/>
                  <a:pt x="78" y="125"/>
                </a:cubicBezTo>
                <a:cubicBezTo>
                  <a:pt x="79" y="125"/>
                  <a:pt x="79" y="125"/>
                  <a:pt x="79" y="126"/>
                </a:cubicBezTo>
                <a:cubicBezTo>
                  <a:pt x="79" y="126"/>
                  <a:pt x="79" y="127"/>
                  <a:pt x="79" y="128"/>
                </a:cubicBezTo>
                <a:cubicBezTo>
                  <a:pt x="78" y="128"/>
                  <a:pt x="77" y="129"/>
                  <a:pt x="75" y="130"/>
                </a:cubicBezTo>
                <a:close/>
                <a:moveTo>
                  <a:pt x="127" y="108"/>
                </a:moveTo>
                <a:cubicBezTo>
                  <a:pt x="127" y="107"/>
                  <a:pt x="127" y="107"/>
                  <a:pt x="126" y="107"/>
                </a:cubicBezTo>
                <a:cubicBezTo>
                  <a:pt x="127" y="107"/>
                  <a:pt x="127" y="106"/>
                  <a:pt x="128" y="106"/>
                </a:cubicBezTo>
                <a:cubicBezTo>
                  <a:pt x="128" y="105"/>
                  <a:pt x="128" y="105"/>
                  <a:pt x="128" y="105"/>
                </a:cubicBezTo>
                <a:cubicBezTo>
                  <a:pt x="128" y="105"/>
                  <a:pt x="128" y="105"/>
                  <a:pt x="128" y="105"/>
                </a:cubicBezTo>
                <a:cubicBezTo>
                  <a:pt x="128" y="104"/>
                  <a:pt x="128" y="104"/>
                  <a:pt x="128" y="104"/>
                </a:cubicBezTo>
                <a:cubicBezTo>
                  <a:pt x="128" y="103"/>
                  <a:pt x="129" y="102"/>
                  <a:pt x="131" y="101"/>
                </a:cubicBezTo>
                <a:cubicBezTo>
                  <a:pt x="133" y="99"/>
                  <a:pt x="135" y="99"/>
                  <a:pt x="137" y="99"/>
                </a:cubicBezTo>
                <a:cubicBezTo>
                  <a:pt x="138" y="99"/>
                  <a:pt x="139" y="99"/>
                  <a:pt x="140" y="99"/>
                </a:cubicBezTo>
                <a:cubicBezTo>
                  <a:pt x="140" y="99"/>
                  <a:pt x="141" y="99"/>
                  <a:pt x="141" y="100"/>
                </a:cubicBezTo>
                <a:cubicBezTo>
                  <a:pt x="142" y="100"/>
                  <a:pt x="143" y="99"/>
                  <a:pt x="143" y="99"/>
                </a:cubicBezTo>
                <a:cubicBezTo>
                  <a:pt x="144" y="99"/>
                  <a:pt x="145" y="98"/>
                  <a:pt x="146" y="98"/>
                </a:cubicBezTo>
                <a:cubicBezTo>
                  <a:pt x="147" y="99"/>
                  <a:pt x="147" y="99"/>
                  <a:pt x="148" y="100"/>
                </a:cubicBezTo>
                <a:cubicBezTo>
                  <a:pt x="149" y="101"/>
                  <a:pt x="149" y="102"/>
                  <a:pt x="150" y="102"/>
                </a:cubicBezTo>
                <a:cubicBezTo>
                  <a:pt x="150" y="102"/>
                  <a:pt x="151" y="102"/>
                  <a:pt x="151" y="102"/>
                </a:cubicBezTo>
                <a:cubicBezTo>
                  <a:pt x="153" y="102"/>
                  <a:pt x="153" y="102"/>
                  <a:pt x="153" y="102"/>
                </a:cubicBezTo>
                <a:cubicBezTo>
                  <a:pt x="155" y="102"/>
                  <a:pt x="156" y="102"/>
                  <a:pt x="158" y="103"/>
                </a:cubicBezTo>
                <a:cubicBezTo>
                  <a:pt x="159" y="104"/>
                  <a:pt x="160" y="104"/>
                  <a:pt x="160" y="104"/>
                </a:cubicBezTo>
                <a:cubicBezTo>
                  <a:pt x="160" y="104"/>
                  <a:pt x="161" y="103"/>
                  <a:pt x="161" y="103"/>
                </a:cubicBezTo>
                <a:cubicBezTo>
                  <a:pt x="161" y="102"/>
                  <a:pt x="161" y="102"/>
                  <a:pt x="161" y="102"/>
                </a:cubicBezTo>
                <a:cubicBezTo>
                  <a:pt x="161" y="102"/>
                  <a:pt x="161" y="101"/>
                  <a:pt x="161" y="100"/>
                </a:cubicBezTo>
                <a:cubicBezTo>
                  <a:pt x="161" y="100"/>
                  <a:pt x="161" y="99"/>
                  <a:pt x="161" y="98"/>
                </a:cubicBezTo>
                <a:cubicBezTo>
                  <a:pt x="161" y="98"/>
                  <a:pt x="161" y="97"/>
                  <a:pt x="162" y="97"/>
                </a:cubicBezTo>
                <a:cubicBezTo>
                  <a:pt x="163" y="97"/>
                  <a:pt x="163" y="96"/>
                  <a:pt x="163" y="96"/>
                </a:cubicBezTo>
                <a:cubicBezTo>
                  <a:pt x="164" y="96"/>
                  <a:pt x="165" y="97"/>
                  <a:pt x="166" y="97"/>
                </a:cubicBezTo>
                <a:cubicBezTo>
                  <a:pt x="166" y="97"/>
                  <a:pt x="166" y="98"/>
                  <a:pt x="166" y="99"/>
                </a:cubicBezTo>
                <a:cubicBezTo>
                  <a:pt x="166" y="100"/>
                  <a:pt x="166" y="101"/>
                  <a:pt x="165" y="101"/>
                </a:cubicBezTo>
                <a:cubicBezTo>
                  <a:pt x="164" y="102"/>
                  <a:pt x="164" y="102"/>
                  <a:pt x="164" y="104"/>
                </a:cubicBezTo>
                <a:cubicBezTo>
                  <a:pt x="164" y="104"/>
                  <a:pt x="164" y="105"/>
                  <a:pt x="165" y="106"/>
                </a:cubicBezTo>
                <a:cubicBezTo>
                  <a:pt x="166" y="107"/>
                  <a:pt x="167" y="107"/>
                  <a:pt x="168" y="107"/>
                </a:cubicBezTo>
                <a:cubicBezTo>
                  <a:pt x="168" y="107"/>
                  <a:pt x="168" y="107"/>
                  <a:pt x="168" y="107"/>
                </a:cubicBezTo>
                <a:cubicBezTo>
                  <a:pt x="168" y="108"/>
                  <a:pt x="168" y="108"/>
                  <a:pt x="169" y="108"/>
                </a:cubicBezTo>
                <a:cubicBezTo>
                  <a:pt x="170" y="108"/>
                  <a:pt x="171" y="109"/>
                  <a:pt x="174" y="110"/>
                </a:cubicBezTo>
                <a:cubicBezTo>
                  <a:pt x="173" y="111"/>
                  <a:pt x="173" y="111"/>
                  <a:pt x="173" y="111"/>
                </a:cubicBezTo>
                <a:cubicBezTo>
                  <a:pt x="176" y="111"/>
                  <a:pt x="176" y="111"/>
                  <a:pt x="176" y="111"/>
                </a:cubicBezTo>
                <a:cubicBezTo>
                  <a:pt x="177" y="111"/>
                  <a:pt x="178" y="111"/>
                  <a:pt x="179" y="111"/>
                </a:cubicBezTo>
                <a:cubicBezTo>
                  <a:pt x="180" y="112"/>
                  <a:pt x="180" y="112"/>
                  <a:pt x="180" y="112"/>
                </a:cubicBezTo>
                <a:cubicBezTo>
                  <a:pt x="181" y="112"/>
                  <a:pt x="182" y="112"/>
                  <a:pt x="182" y="111"/>
                </a:cubicBezTo>
                <a:cubicBezTo>
                  <a:pt x="183" y="111"/>
                  <a:pt x="184" y="111"/>
                  <a:pt x="184" y="111"/>
                </a:cubicBezTo>
                <a:cubicBezTo>
                  <a:pt x="186" y="111"/>
                  <a:pt x="187" y="112"/>
                  <a:pt x="189" y="112"/>
                </a:cubicBezTo>
                <a:cubicBezTo>
                  <a:pt x="190" y="113"/>
                  <a:pt x="191" y="114"/>
                  <a:pt x="191" y="115"/>
                </a:cubicBezTo>
                <a:cubicBezTo>
                  <a:pt x="191" y="115"/>
                  <a:pt x="191" y="115"/>
                  <a:pt x="191" y="115"/>
                </a:cubicBezTo>
                <a:cubicBezTo>
                  <a:pt x="190" y="115"/>
                  <a:pt x="190" y="115"/>
                  <a:pt x="190" y="116"/>
                </a:cubicBezTo>
                <a:cubicBezTo>
                  <a:pt x="190" y="116"/>
                  <a:pt x="191" y="116"/>
                  <a:pt x="191" y="116"/>
                </a:cubicBezTo>
                <a:cubicBezTo>
                  <a:pt x="192" y="116"/>
                  <a:pt x="192" y="116"/>
                  <a:pt x="193" y="117"/>
                </a:cubicBezTo>
                <a:cubicBezTo>
                  <a:pt x="193" y="117"/>
                  <a:pt x="194" y="117"/>
                  <a:pt x="194" y="118"/>
                </a:cubicBezTo>
                <a:cubicBezTo>
                  <a:pt x="195" y="118"/>
                  <a:pt x="195" y="119"/>
                  <a:pt x="195" y="119"/>
                </a:cubicBezTo>
                <a:cubicBezTo>
                  <a:pt x="195" y="120"/>
                  <a:pt x="195" y="120"/>
                  <a:pt x="195" y="120"/>
                </a:cubicBezTo>
                <a:cubicBezTo>
                  <a:pt x="195" y="120"/>
                  <a:pt x="194" y="120"/>
                  <a:pt x="194" y="120"/>
                </a:cubicBezTo>
                <a:cubicBezTo>
                  <a:pt x="194" y="121"/>
                  <a:pt x="195" y="122"/>
                  <a:pt x="195" y="122"/>
                </a:cubicBezTo>
                <a:cubicBezTo>
                  <a:pt x="195" y="123"/>
                  <a:pt x="195" y="123"/>
                  <a:pt x="196" y="123"/>
                </a:cubicBezTo>
                <a:cubicBezTo>
                  <a:pt x="196" y="123"/>
                  <a:pt x="196" y="124"/>
                  <a:pt x="196" y="124"/>
                </a:cubicBezTo>
                <a:cubicBezTo>
                  <a:pt x="197" y="125"/>
                  <a:pt x="197" y="125"/>
                  <a:pt x="197" y="126"/>
                </a:cubicBezTo>
                <a:cubicBezTo>
                  <a:pt x="197" y="127"/>
                  <a:pt x="196" y="128"/>
                  <a:pt x="195" y="129"/>
                </a:cubicBezTo>
                <a:cubicBezTo>
                  <a:pt x="194" y="130"/>
                  <a:pt x="194" y="131"/>
                  <a:pt x="194" y="134"/>
                </a:cubicBezTo>
                <a:cubicBezTo>
                  <a:pt x="193" y="134"/>
                  <a:pt x="193" y="134"/>
                  <a:pt x="193" y="133"/>
                </a:cubicBezTo>
                <a:cubicBezTo>
                  <a:pt x="193" y="133"/>
                  <a:pt x="193" y="133"/>
                  <a:pt x="193" y="133"/>
                </a:cubicBezTo>
                <a:cubicBezTo>
                  <a:pt x="193" y="134"/>
                  <a:pt x="192" y="135"/>
                  <a:pt x="192" y="136"/>
                </a:cubicBezTo>
                <a:cubicBezTo>
                  <a:pt x="191" y="137"/>
                  <a:pt x="190" y="138"/>
                  <a:pt x="189" y="139"/>
                </a:cubicBezTo>
                <a:cubicBezTo>
                  <a:pt x="188" y="140"/>
                  <a:pt x="187" y="141"/>
                  <a:pt x="186" y="142"/>
                </a:cubicBezTo>
                <a:cubicBezTo>
                  <a:pt x="184" y="143"/>
                  <a:pt x="183" y="143"/>
                  <a:pt x="181" y="143"/>
                </a:cubicBezTo>
                <a:cubicBezTo>
                  <a:pt x="181" y="143"/>
                  <a:pt x="181" y="143"/>
                  <a:pt x="181" y="143"/>
                </a:cubicBezTo>
                <a:cubicBezTo>
                  <a:pt x="180" y="143"/>
                  <a:pt x="180" y="143"/>
                  <a:pt x="180" y="143"/>
                </a:cubicBezTo>
                <a:cubicBezTo>
                  <a:pt x="180" y="143"/>
                  <a:pt x="180" y="143"/>
                  <a:pt x="179" y="144"/>
                </a:cubicBezTo>
                <a:cubicBezTo>
                  <a:pt x="179" y="145"/>
                  <a:pt x="178" y="146"/>
                  <a:pt x="178" y="147"/>
                </a:cubicBezTo>
                <a:cubicBezTo>
                  <a:pt x="177" y="148"/>
                  <a:pt x="176" y="148"/>
                  <a:pt x="175" y="149"/>
                </a:cubicBezTo>
                <a:cubicBezTo>
                  <a:pt x="175" y="150"/>
                  <a:pt x="174" y="150"/>
                  <a:pt x="173" y="150"/>
                </a:cubicBezTo>
                <a:cubicBezTo>
                  <a:pt x="172" y="150"/>
                  <a:pt x="172" y="150"/>
                  <a:pt x="172" y="150"/>
                </a:cubicBezTo>
                <a:cubicBezTo>
                  <a:pt x="171" y="150"/>
                  <a:pt x="171" y="150"/>
                  <a:pt x="170" y="150"/>
                </a:cubicBezTo>
                <a:cubicBezTo>
                  <a:pt x="170" y="150"/>
                  <a:pt x="169" y="151"/>
                  <a:pt x="169" y="152"/>
                </a:cubicBezTo>
                <a:cubicBezTo>
                  <a:pt x="168" y="153"/>
                  <a:pt x="168" y="154"/>
                  <a:pt x="167" y="155"/>
                </a:cubicBezTo>
                <a:cubicBezTo>
                  <a:pt x="167" y="157"/>
                  <a:pt x="166" y="158"/>
                  <a:pt x="165" y="159"/>
                </a:cubicBezTo>
                <a:cubicBezTo>
                  <a:pt x="164" y="160"/>
                  <a:pt x="162" y="161"/>
                  <a:pt x="160" y="161"/>
                </a:cubicBezTo>
                <a:cubicBezTo>
                  <a:pt x="160" y="161"/>
                  <a:pt x="160" y="161"/>
                  <a:pt x="160" y="160"/>
                </a:cubicBezTo>
                <a:cubicBezTo>
                  <a:pt x="160" y="160"/>
                  <a:pt x="159" y="159"/>
                  <a:pt x="158" y="158"/>
                </a:cubicBezTo>
                <a:cubicBezTo>
                  <a:pt x="158" y="158"/>
                  <a:pt x="156" y="157"/>
                  <a:pt x="154" y="157"/>
                </a:cubicBezTo>
                <a:cubicBezTo>
                  <a:pt x="152" y="156"/>
                  <a:pt x="149" y="156"/>
                  <a:pt x="145" y="156"/>
                </a:cubicBezTo>
                <a:cubicBezTo>
                  <a:pt x="144" y="156"/>
                  <a:pt x="143" y="156"/>
                  <a:pt x="143" y="155"/>
                </a:cubicBezTo>
                <a:cubicBezTo>
                  <a:pt x="142" y="154"/>
                  <a:pt x="141" y="154"/>
                  <a:pt x="141" y="154"/>
                </a:cubicBezTo>
                <a:cubicBezTo>
                  <a:pt x="141" y="155"/>
                  <a:pt x="141" y="155"/>
                  <a:pt x="141" y="155"/>
                </a:cubicBezTo>
                <a:cubicBezTo>
                  <a:pt x="140" y="155"/>
                  <a:pt x="140" y="154"/>
                  <a:pt x="139" y="153"/>
                </a:cubicBezTo>
                <a:cubicBezTo>
                  <a:pt x="138" y="152"/>
                  <a:pt x="137" y="151"/>
                  <a:pt x="136" y="150"/>
                </a:cubicBezTo>
                <a:cubicBezTo>
                  <a:pt x="135" y="149"/>
                  <a:pt x="134" y="147"/>
                  <a:pt x="133" y="146"/>
                </a:cubicBezTo>
                <a:cubicBezTo>
                  <a:pt x="133" y="146"/>
                  <a:pt x="133" y="146"/>
                  <a:pt x="133" y="146"/>
                </a:cubicBezTo>
                <a:cubicBezTo>
                  <a:pt x="132" y="146"/>
                  <a:pt x="132" y="146"/>
                  <a:pt x="131" y="145"/>
                </a:cubicBezTo>
                <a:cubicBezTo>
                  <a:pt x="131" y="145"/>
                  <a:pt x="129" y="144"/>
                  <a:pt x="128" y="142"/>
                </a:cubicBezTo>
                <a:cubicBezTo>
                  <a:pt x="129" y="139"/>
                  <a:pt x="129" y="136"/>
                  <a:pt x="129" y="133"/>
                </a:cubicBezTo>
                <a:cubicBezTo>
                  <a:pt x="129" y="133"/>
                  <a:pt x="129" y="133"/>
                  <a:pt x="129" y="133"/>
                </a:cubicBezTo>
                <a:cubicBezTo>
                  <a:pt x="129" y="133"/>
                  <a:pt x="129" y="133"/>
                  <a:pt x="129" y="133"/>
                </a:cubicBezTo>
                <a:cubicBezTo>
                  <a:pt x="128" y="133"/>
                  <a:pt x="128" y="133"/>
                  <a:pt x="128" y="132"/>
                </a:cubicBezTo>
                <a:cubicBezTo>
                  <a:pt x="128" y="131"/>
                  <a:pt x="128" y="131"/>
                  <a:pt x="128" y="131"/>
                </a:cubicBezTo>
                <a:cubicBezTo>
                  <a:pt x="128" y="131"/>
                  <a:pt x="128" y="131"/>
                  <a:pt x="128" y="131"/>
                </a:cubicBezTo>
                <a:cubicBezTo>
                  <a:pt x="127" y="131"/>
                  <a:pt x="127" y="130"/>
                  <a:pt x="126" y="129"/>
                </a:cubicBezTo>
                <a:cubicBezTo>
                  <a:pt x="126" y="128"/>
                  <a:pt x="125" y="127"/>
                  <a:pt x="124" y="127"/>
                </a:cubicBezTo>
                <a:cubicBezTo>
                  <a:pt x="124" y="127"/>
                  <a:pt x="124" y="126"/>
                  <a:pt x="123" y="126"/>
                </a:cubicBezTo>
                <a:cubicBezTo>
                  <a:pt x="123" y="126"/>
                  <a:pt x="122" y="126"/>
                  <a:pt x="122" y="126"/>
                </a:cubicBezTo>
                <a:cubicBezTo>
                  <a:pt x="122" y="126"/>
                  <a:pt x="121" y="126"/>
                  <a:pt x="121" y="126"/>
                </a:cubicBezTo>
                <a:cubicBezTo>
                  <a:pt x="120" y="126"/>
                  <a:pt x="119" y="126"/>
                  <a:pt x="119" y="126"/>
                </a:cubicBezTo>
                <a:cubicBezTo>
                  <a:pt x="119" y="126"/>
                  <a:pt x="119" y="126"/>
                  <a:pt x="119" y="126"/>
                </a:cubicBezTo>
                <a:cubicBezTo>
                  <a:pt x="118" y="126"/>
                  <a:pt x="118" y="126"/>
                  <a:pt x="118" y="126"/>
                </a:cubicBezTo>
                <a:cubicBezTo>
                  <a:pt x="118" y="126"/>
                  <a:pt x="117" y="126"/>
                  <a:pt x="117" y="126"/>
                </a:cubicBezTo>
                <a:cubicBezTo>
                  <a:pt x="117" y="126"/>
                  <a:pt x="116" y="126"/>
                  <a:pt x="116" y="126"/>
                </a:cubicBezTo>
                <a:cubicBezTo>
                  <a:pt x="116" y="126"/>
                  <a:pt x="116" y="126"/>
                  <a:pt x="116" y="126"/>
                </a:cubicBezTo>
                <a:cubicBezTo>
                  <a:pt x="116" y="126"/>
                  <a:pt x="116" y="125"/>
                  <a:pt x="116" y="125"/>
                </a:cubicBezTo>
                <a:cubicBezTo>
                  <a:pt x="116" y="125"/>
                  <a:pt x="116" y="125"/>
                  <a:pt x="116" y="124"/>
                </a:cubicBezTo>
                <a:cubicBezTo>
                  <a:pt x="117" y="124"/>
                  <a:pt x="117" y="124"/>
                  <a:pt x="118" y="124"/>
                </a:cubicBezTo>
                <a:cubicBezTo>
                  <a:pt x="119" y="123"/>
                  <a:pt x="120" y="123"/>
                  <a:pt x="121" y="122"/>
                </a:cubicBezTo>
                <a:cubicBezTo>
                  <a:pt x="122" y="122"/>
                  <a:pt x="122" y="122"/>
                  <a:pt x="123" y="121"/>
                </a:cubicBezTo>
                <a:cubicBezTo>
                  <a:pt x="124" y="121"/>
                  <a:pt x="124" y="121"/>
                  <a:pt x="124" y="121"/>
                </a:cubicBezTo>
                <a:cubicBezTo>
                  <a:pt x="126" y="121"/>
                  <a:pt x="126" y="121"/>
                  <a:pt x="126" y="121"/>
                </a:cubicBezTo>
                <a:cubicBezTo>
                  <a:pt x="127" y="121"/>
                  <a:pt x="128" y="121"/>
                  <a:pt x="128" y="121"/>
                </a:cubicBezTo>
                <a:cubicBezTo>
                  <a:pt x="131" y="120"/>
                  <a:pt x="131" y="120"/>
                  <a:pt x="131" y="120"/>
                </a:cubicBezTo>
                <a:cubicBezTo>
                  <a:pt x="131" y="120"/>
                  <a:pt x="132" y="120"/>
                  <a:pt x="133" y="120"/>
                </a:cubicBezTo>
                <a:cubicBezTo>
                  <a:pt x="135" y="119"/>
                  <a:pt x="135" y="119"/>
                  <a:pt x="135" y="119"/>
                </a:cubicBezTo>
                <a:cubicBezTo>
                  <a:pt x="135" y="119"/>
                  <a:pt x="134" y="118"/>
                  <a:pt x="134" y="118"/>
                </a:cubicBezTo>
                <a:cubicBezTo>
                  <a:pt x="131" y="117"/>
                  <a:pt x="131" y="117"/>
                  <a:pt x="131" y="117"/>
                </a:cubicBezTo>
                <a:cubicBezTo>
                  <a:pt x="130" y="116"/>
                  <a:pt x="129" y="116"/>
                  <a:pt x="129" y="115"/>
                </a:cubicBezTo>
                <a:cubicBezTo>
                  <a:pt x="128" y="115"/>
                  <a:pt x="128" y="113"/>
                  <a:pt x="128" y="112"/>
                </a:cubicBezTo>
                <a:cubicBezTo>
                  <a:pt x="127" y="112"/>
                  <a:pt x="127" y="112"/>
                  <a:pt x="127" y="112"/>
                </a:cubicBezTo>
                <a:cubicBezTo>
                  <a:pt x="127" y="112"/>
                  <a:pt x="127" y="112"/>
                  <a:pt x="127" y="112"/>
                </a:cubicBezTo>
                <a:cubicBezTo>
                  <a:pt x="126" y="111"/>
                  <a:pt x="126" y="111"/>
                  <a:pt x="126" y="110"/>
                </a:cubicBezTo>
                <a:cubicBezTo>
                  <a:pt x="126" y="109"/>
                  <a:pt x="126" y="109"/>
                  <a:pt x="126" y="109"/>
                </a:cubicBezTo>
                <a:cubicBezTo>
                  <a:pt x="126" y="109"/>
                  <a:pt x="127" y="108"/>
                  <a:pt x="127" y="108"/>
                </a:cubicBezTo>
                <a:close/>
                <a:moveTo>
                  <a:pt x="90" y="107"/>
                </a:moveTo>
                <a:cubicBezTo>
                  <a:pt x="90" y="107"/>
                  <a:pt x="90" y="107"/>
                  <a:pt x="90" y="108"/>
                </a:cubicBezTo>
                <a:cubicBezTo>
                  <a:pt x="90" y="108"/>
                  <a:pt x="91" y="108"/>
                  <a:pt x="91" y="108"/>
                </a:cubicBezTo>
                <a:cubicBezTo>
                  <a:pt x="91" y="109"/>
                  <a:pt x="90" y="109"/>
                  <a:pt x="90" y="109"/>
                </a:cubicBezTo>
                <a:cubicBezTo>
                  <a:pt x="89" y="109"/>
                  <a:pt x="88" y="109"/>
                  <a:pt x="88" y="108"/>
                </a:cubicBezTo>
                <a:cubicBezTo>
                  <a:pt x="88" y="108"/>
                  <a:pt x="88" y="107"/>
                  <a:pt x="88" y="107"/>
                </a:cubicBezTo>
                <a:cubicBezTo>
                  <a:pt x="88" y="106"/>
                  <a:pt x="88" y="106"/>
                  <a:pt x="88" y="106"/>
                </a:cubicBezTo>
                <a:cubicBezTo>
                  <a:pt x="89" y="106"/>
                  <a:pt x="89" y="105"/>
                  <a:pt x="90" y="105"/>
                </a:cubicBezTo>
                <a:cubicBezTo>
                  <a:pt x="90" y="105"/>
                  <a:pt x="91" y="105"/>
                  <a:pt x="91" y="106"/>
                </a:cubicBezTo>
                <a:lnTo>
                  <a:pt x="90" y="107"/>
                </a:lnTo>
                <a:close/>
                <a:moveTo>
                  <a:pt x="94" y="116"/>
                </a:moveTo>
                <a:cubicBezTo>
                  <a:pt x="95" y="116"/>
                  <a:pt x="95" y="116"/>
                  <a:pt x="95" y="116"/>
                </a:cubicBezTo>
                <a:cubicBezTo>
                  <a:pt x="96" y="116"/>
                  <a:pt x="96" y="116"/>
                  <a:pt x="96" y="116"/>
                </a:cubicBezTo>
                <a:cubicBezTo>
                  <a:pt x="96" y="115"/>
                  <a:pt x="96" y="114"/>
                  <a:pt x="96" y="113"/>
                </a:cubicBezTo>
                <a:cubicBezTo>
                  <a:pt x="96" y="112"/>
                  <a:pt x="95" y="112"/>
                  <a:pt x="95" y="112"/>
                </a:cubicBezTo>
                <a:cubicBezTo>
                  <a:pt x="94" y="112"/>
                  <a:pt x="94" y="112"/>
                  <a:pt x="94" y="112"/>
                </a:cubicBezTo>
                <a:cubicBezTo>
                  <a:pt x="94" y="112"/>
                  <a:pt x="93" y="112"/>
                  <a:pt x="93" y="112"/>
                </a:cubicBezTo>
                <a:cubicBezTo>
                  <a:pt x="93" y="113"/>
                  <a:pt x="93" y="114"/>
                  <a:pt x="94" y="114"/>
                </a:cubicBezTo>
                <a:cubicBezTo>
                  <a:pt x="94" y="115"/>
                  <a:pt x="94" y="116"/>
                  <a:pt x="94" y="116"/>
                </a:cubicBezTo>
                <a:close/>
                <a:moveTo>
                  <a:pt x="101" y="116"/>
                </a:moveTo>
                <a:cubicBezTo>
                  <a:pt x="101" y="116"/>
                  <a:pt x="101" y="116"/>
                  <a:pt x="101" y="116"/>
                </a:cubicBezTo>
                <a:cubicBezTo>
                  <a:pt x="100" y="117"/>
                  <a:pt x="100" y="117"/>
                  <a:pt x="100" y="117"/>
                </a:cubicBezTo>
                <a:cubicBezTo>
                  <a:pt x="100" y="118"/>
                  <a:pt x="101" y="118"/>
                  <a:pt x="102" y="118"/>
                </a:cubicBezTo>
                <a:cubicBezTo>
                  <a:pt x="102" y="118"/>
                  <a:pt x="102" y="118"/>
                  <a:pt x="102" y="117"/>
                </a:cubicBezTo>
                <a:cubicBezTo>
                  <a:pt x="102" y="117"/>
                  <a:pt x="102" y="117"/>
                  <a:pt x="102" y="117"/>
                </a:cubicBezTo>
                <a:cubicBezTo>
                  <a:pt x="102" y="117"/>
                  <a:pt x="102" y="116"/>
                  <a:pt x="101" y="116"/>
                </a:cubicBezTo>
                <a:close/>
                <a:moveTo>
                  <a:pt x="125" y="68"/>
                </a:moveTo>
                <a:cubicBezTo>
                  <a:pt x="124" y="68"/>
                  <a:pt x="123" y="68"/>
                  <a:pt x="123" y="68"/>
                </a:cubicBezTo>
                <a:cubicBezTo>
                  <a:pt x="123" y="69"/>
                  <a:pt x="123" y="69"/>
                  <a:pt x="123" y="69"/>
                </a:cubicBezTo>
                <a:cubicBezTo>
                  <a:pt x="124" y="69"/>
                  <a:pt x="124" y="70"/>
                  <a:pt x="124" y="70"/>
                </a:cubicBezTo>
                <a:lnTo>
                  <a:pt x="125" y="68"/>
                </a:lnTo>
                <a:close/>
                <a:moveTo>
                  <a:pt x="98" y="122"/>
                </a:moveTo>
                <a:cubicBezTo>
                  <a:pt x="98" y="122"/>
                  <a:pt x="98" y="121"/>
                  <a:pt x="98" y="121"/>
                </a:cubicBezTo>
                <a:cubicBezTo>
                  <a:pt x="97" y="120"/>
                  <a:pt x="97" y="119"/>
                  <a:pt x="96" y="119"/>
                </a:cubicBezTo>
                <a:cubicBezTo>
                  <a:pt x="96" y="119"/>
                  <a:pt x="96" y="120"/>
                  <a:pt x="96" y="121"/>
                </a:cubicBezTo>
                <a:cubicBezTo>
                  <a:pt x="95" y="121"/>
                  <a:pt x="95" y="121"/>
                  <a:pt x="94" y="120"/>
                </a:cubicBezTo>
                <a:cubicBezTo>
                  <a:pt x="93" y="118"/>
                  <a:pt x="93" y="118"/>
                  <a:pt x="93" y="118"/>
                </a:cubicBezTo>
                <a:cubicBezTo>
                  <a:pt x="92" y="117"/>
                  <a:pt x="92" y="116"/>
                  <a:pt x="91" y="115"/>
                </a:cubicBezTo>
                <a:cubicBezTo>
                  <a:pt x="91" y="114"/>
                  <a:pt x="90" y="114"/>
                  <a:pt x="90" y="114"/>
                </a:cubicBezTo>
                <a:cubicBezTo>
                  <a:pt x="91" y="113"/>
                  <a:pt x="91" y="113"/>
                  <a:pt x="91" y="113"/>
                </a:cubicBezTo>
                <a:cubicBezTo>
                  <a:pt x="91" y="112"/>
                  <a:pt x="91" y="112"/>
                  <a:pt x="92" y="112"/>
                </a:cubicBezTo>
                <a:cubicBezTo>
                  <a:pt x="91" y="110"/>
                  <a:pt x="91" y="110"/>
                  <a:pt x="91" y="110"/>
                </a:cubicBezTo>
                <a:cubicBezTo>
                  <a:pt x="91" y="110"/>
                  <a:pt x="91" y="109"/>
                  <a:pt x="91" y="108"/>
                </a:cubicBezTo>
                <a:cubicBezTo>
                  <a:pt x="91" y="108"/>
                  <a:pt x="91" y="108"/>
                  <a:pt x="91" y="108"/>
                </a:cubicBezTo>
                <a:cubicBezTo>
                  <a:pt x="91" y="108"/>
                  <a:pt x="91" y="108"/>
                  <a:pt x="91" y="108"/>
                </a:cubicBezTo>
                <a:cubicBezTo>
                  <a:pt x="91" y="108"/>
                  <a:pt x="91" y="108"/>
                  <a:pt x="92" y="108"/>
                </a:cubicBezTo>
                <a:cubicBezTo>
                  <a:pt x="92" y="107"/>
                  <a:pt x="92" y="107"/>
                  <a:pt x="92" y="107"/>
                </a:cubicBezTo>
                <a:cubicBezTo>
                  <a:pt x="92" y="106"/>
                  <a:pt x="91" y="106"/>
                  <a:pt x="91" y="106"/>
                </a:cubicBezTo>
                <a:cubicBezTo>
                  <a:pt x="91" y="105"/>
                  <a:pt x="92" y="105"/>
                  <a:pt x="92" y="104"/>
                </a:cubicBezTo>
                <a:cubicBezTo>
                  <a:pt x="92" y="103"/>
                  <a:pt x="92" y="103"/>
                  <a:pt x="93" y="103"/>
                </a:cubicBezTo>
                <a:cubicBezTo>
                  <a:pt x="92" y="102"/>
                  <a:pt x="91" y="101"/>
                  <a:pt x="91" y="99"/>
                </a:cubicBezTo>
                <a:cubicBezTo>
                  <a:pt x="92" y="99"/>
                  <a:pt x="92" y="99"/>
                  <a:pt x="92" y="99"/>
                </a:cubicBezTo>
                <a:cubicBezTo>
                  <a:pt x="93" y="99"/>
                  <a:pt x="93" y="99"/>
                  <a:pt x="94" y="99"/>
                </a:cubicBezTo>
                <a:cubicBezTo>
                  <a:pt x="95" y="99"/>
                  <a:pt x="95" y="98"/>
                  <a:pt x="96" y="98"/>
                </a:cubicBezTo>
                <a:cubicBezTo>
                  <a:pt x="96" y="98"/>
                  <a:pt x="96" y="97"/>
                  <a:pt x="96" y="96"/>
                </a:cubicBezTo>
                <a:cubicBezTo>
                  <a:pt x="96" y="96"/>
                  <a:pt x="96" y="96"/>
                  <a:pt x="96" y="95"/>
                </a:cubicBezTo>
                <a:cubicBezTo>
                  <a:pt x="96" y="95"/>
                  <a:pt x="96" y="95"/>
                  <a:pt x="96" y="94"/>
                </a:cubicBezTo>
                <a:cubicBezTo>
                  <a:pt x="96" y="94"/>
                  <a:pt x="97" y="94"/>
                  <a:pt x="98" y="93"/>
                </a:cubicBezTo>
                <a:cubicBezTo>
                  <a:pt x="99" y="93"/>
                  <a:pt x="100" y="93"/>
                  <a:pt x="101" y="92"/>
                </a:cubicBezTo>
                <a:cubicBezTo>
                  <a:pt x="105" y="91"/>
                  <a:pt x="105" y="91"/>
                  <a:pt x="105" y="91"/>
                </a:cubicBezTo>
                <a:cubicBezTo>
                  <a:pt x="103" y="90"/>
                  <a:pt x="102" y="89"/>
                  <a:pt x="101" y="89"/>
                </a:cubicBezTo>
                <a:cubicBezTo>
                  <a:pt x="100" y="88"/>
                  <a:pt x="99" y="87"/>
                  <a:pt x="98" y="86"/>
                </a:cubicBezTo>
                <a:cubicBezTo>
                  <a:pt x="97" y="85"/>
                  <a:pt x="97" y="85"/>
                  <a:pt x="97" y="84"/>
                </a:cubicBezTo>
                <a:cubicBezTo>
                  <a:pt x="97" y="83"/>
                  <a:pt x="97" y="83"/>
                  <a:pt x="97" y="82"/>
                </a:cubicBezTo>
                <a:cubicBezTo>
                  <a:pt x="97" y="81"/>
                  <a:pt x="97" y="81"/>
                  <a:pt x="97" y="80"/>
                </a:cubicBezTo>
                <a:cubicBezTo>
                  <a:pt x="97" y="80"/>
                  <a:pt x="97" y="79"/>
                  <a:pt x="96" y="77"/>
                </a:cubicBezTo>
                <a:cubicBezTo>
                  <a:pt x="96" y="76"/>
                  <a:pt x="95" y="75"/>
                  <a:pt x="95" y="75"/>
                </a:cubicBezTo>
                <a:cubicBezTo>
                  <a:pt x="95" y="75"/>
                  <a:pt x="94" y="75"/>
                  <a:pt x="94" y="75"/>
                </a:cubicBezTo>
                <a:cubicBezTo>
                  <a:pt x="94" y="76"/>
                  <a:pt x="93" y="76"/>
                  <a:pt x="93" y="76"/>
                </a:cubicBezTo>
                <a:cubicBezTo>
                  <a:pt x="93" y="76"/>
                  <a:pt x="93" y="76"/>
                  <a:pt x="92" y="75"/>
                </a:cubicBezTo>
                <a:cubicBezTo>
                  <a:pt x="92" y="75"/>
                  <a:pt x="92" y="75"/>
                  <a:pt x="92" y="75"/>
                </a:cubicBezTo>
                <a:cubicBezTo>
                  <a:pt x="92" y="74"/>
                  <a:pt x="93" y="74"/>
                  <a:pt x="94" y="73"/>
                </a:cubicBezTo>
                <a:cubicBezTo>
                  <a:pt x="96" y="72"/>
                  <a:pt x="96" y="71"/>
                  <a:pt x="97" y="69"/>
                </a:cubicBezTo>
                <a:cubicBezTo>
                  <a:pt x="97" y="69"/>
                  <a:pt x="97" y="69"/>
                  <a:pt x="97" y="69"/>
                </a:cubicBezTo>
                <a:cubicBezTo>
                  <a:pt x="96" y="68"/>
                  <a:pt x="96" y="68"/>
                  <a:pt x="96" y="68"/>
                </a:cubicBezTo>
                <a:cubicBezTo>
                  <a:pt x="96" y="67"/>
                  <a:pt x="97" y="66"/>
                  <a:pt x="97" y="65"/>
                </a:cubicBezTo>
                <a:cubicBezTo>
                  <a:pt x="98" y="64"/>
                  <a:pt x="99" y="64"/>
                  <a:pt x="100" y="64"/>
                </a:cubicBezTo>
                <a:cubicBezTo>
                  <a:pt x="100" y="63"/>
                  <a:pt x="100" y="63"/>
                  <a:pt x="100" y="63"/>
                </a:cubicBezTo>
                <a:cubicBezTo>
                  <a:pt x="101" y="63"/>
                  <a:pt x="101" y="62"/>
                  <a:pt x="102" y="62"/>
                </a:cubicBezTo>
                <a:cubicBezTo>
                  <a:pt x="103" y="60"/>
                  <a:pt x="103" y="60"/>
                  <a:pt x="103" y="60"/>
                </a:cubicBezTo>
                <a:cubicBezTo>
                  <a:pt x="103" y="59"/>
                  <a:pt x="103" y="59"/>
                  <a:pt x="104" y="58"/>
                </a:cubicBezTo>
                <a:cubicBezTo>
                  <a:pt x="105" y="58"/>
                  <a:pt x="105" y="58"/>
                  <a:pt x="107" y="58"/>
                </a:cubicBezTo>
                <a:cubicBezTo>
                  <a:pt x="107" y="58"/>
                  <a:pt x="108" y="58"/>
                  <a:pt x="108" y="58"/>
                </a:cubicBezTo>
                <a:cubicBezTo>
                  <a:pt x="108" y="58"/>
                  <a:pt x="108" y="58"/>
                  <a:pt x="108" y="58"/>
                </a:cubicBezTo>
                <a:cubicBezTo>
                  <a:pt x="110" y="58"/>
                  <a:pt x="110" y="58"/>
                  <a:pt x="111" y="58"/>
                </a:cubicBezTo>
                <a:cubicBezTo>
                  <a:pt x="111" y="58"/>
                  <a:pt x="112" y="57"/>
                  <a:pt x="112" y="57"/>
                </a:cubicBezTo>
                <a:cubicBezTo>
                  <a:pt x="112" y="57"/>
                  <a:pt x="112" y="57"/>
                  <a:pt x="112" y="56"/>
                </a:cubicBezTo>
                <a:cubicBezTo>
                  <a:pt x="112" y="56"/>
                  <a:pt x="113" y="56"/>
                  <a:pt x="113" y="56"/>
                </a:cubicBezTo>
                <a:cubicBezTo>
                  <a:pt x="114" y="56"/>
                  <a:pt x="114" y="56"/>
                  <a:pt x="115" y="57"/>
                </a:cubicBezTo>
                <a:cubicBezTo>
                  <a:pt x="116" y="57"/>
                  <a:pt x="117" y="58"/>
                  <a:pt x="118" y="58"/>
                </a:cubicBezTo>
                <a:cubicBezTo>
                  <a:pt x="118" y="57"/>
                  <a:pt x="118" y="57"/>
                  <a:pt x="118" y="57"/>
                </a:cubicBezTo>
                <a:cubicBezTo>
                  <a:pt x="118" y="57"/>
                  <a:pt x="118" y="57"/>
                  <a:pt x="118" y="57"/>
                </a:cubicBezTo>
                <a:cubicBezTo>
                  <a:pt x="118" y="57"/>
                  <a:pt x="118" y="57"/>
                  <a:pt x="119" y="57"/>
                </a:cubicBezTo>
                <a:cubicBezTo>
                  <a:pt x="119" y="58"/>
                  <a:pt x="119" y="58"/>
                  <a:pt x="119" y="58"/>
                </a:cubicBezTo>
                <a:cubicBezTo>
                  <a:pt x="119" y="57"/>
                  <a:pt x="119" y="57"/>
                  <a:pt x="119" y="57"/>
                </a:cubicBezTo>
                <a:cubicBezTo>
                  <a:pt x="120" y="57"/>
                  <a:pt x="120" y="57"/>
                  <a:pt x="120" y="57"/>
                </a:cubicBezTo>
                <a:cubicBezTo>
                  <a:pt x="120" y="57"/>
                  <a:pt x="120" y="58"/>
                  <a:pt x="122" y="59"/>
                </a:cubicBezTo>
                <a:cubicBezTo>
                  <a:pt x="123" y="60"/>
                  <a:pt x="125" y="61"/>
                  <a:pt x="126" y="62"/>
                </a:cubicBezTo>
                <a:cubicBezTo>
                  <a:pt x="127" y="63"/>
                  <a:pt x="129" y="65"/>
                  <a:pt x="130" y="66"/>
                </a:cubicBezTo>
                <a:cubicBezTo>
                  <a:pt x="131" y="67"/>
                  <a:pt x="132" y="69"/>
                  <a:pt x="132" y="70"/>
                </a:cubicBezTo>
                <a:cubicBezTo>
                  <a:pt x="132" y="70"/>
                  <a:pt x="132" y="71"/>
                  <a:pt x="131" y="71"/>
                </a:cubicBezTo>
                <a:cubicBezTo>
                  <a:pt x="131" y="72"/>
                  <a:pt x="131" y="72"/>
                  <a:pt x="131" y="72"/>
                </a:cubicBezTo>
                <a:cubicBezTo>
                  <a:pt x="131" y="72"/>
                  <a:pt x="132" y="73"/>
                  <a:pt x="132" y="73"/>
                </a:cubicBezTo>
                <a:cubicBezTo>
                  <a:pt x="132" y="73"/>
                  <a:pt x="132" y="74"/>
                  <a:pt x="132" y="74"/>
                </a:cubicBezTo>
                <a:cubicBezTo>
                  <a:pt x="132" y="74"/>
                  <a:pt x="132" y="75"/>
                  <a:pt x="132" y="75"/>
                </a:cubicBezTo>
                <a:cubicBezTo>
                  <a:pt x="131" y="76"/>
                  <a:pt x="131" y="76"/>
                  <a:pt x="131" y="77"/>
                </a:cubicBezTo>
                <a:cubicBezTo>
                  <a:pt x="131" y="78"/>
                  <a:pt x="131" y="79"/>
                  <a:pt x="131" y="79"/>
                </a:cubicBezTo>
                <a:cubicBezTo>
                  <a:pt x="132" y="82"/>
                  <a:pt x="132" y="82"/>
                  <a:pt x="132" y="82"/>
                </a:cubicBezTo>
                <a:cubicBezTo>
                  <a:pt x="132" y="82"/>
                  <a:pt x="131" y="82"/>
                  <a:pt x="130" y="83"/>
                </a:cubicBezTo>
                <a:cubicBezTo>
                  <a:pt x="130" y="83"/>
                  <a:pt x="129" y="84"/>
                  <a:pt x="129" y="85"/>
                </a:cubicBezTo>
                <a:cubicBezTo>
                  <a:pt x="129" y="86"/>
                  <a:pt x="129" y="86"/>
                  <a:pt x="130" y="86"/>
                </a:cubicBezTo>
                <a:cubicBezTo>
                  <a:pt x="129" y="87"/>
                  <a:pt x="128" y="88"/>
                  <a:pt x="127" y="88"/>
                </a:cubicBezTo>
                <a:cubicBezTo>
                  <a:pt x="127" y="88"/>
                  <a:pt x="127" y="88"/>
                  <a:pt x="127" y="88"/>
                </a:cubicBezTo>
                <a:cubicBezTo>
                  <a:pt x="127" y="88"/>
                  <a:pt x="127" y="87"/>
                  <a:pt x="127" y="87"/>
                </a:cubicBezTo>
                <a:cubicBezTo>
                  <a:pt x="126" y="87"/>
                  <a:pt x="126" y="87"/>
                  <a:pt x="126" y="88"/>
                </a:cubicBezTo>
                <a:cubicBezTo>
                  <a:pt x="124" y="90"/>
                  <a:pt x="124" y="90"/>
                  <a:pt x="124" y="90"/>
                </a:cubicBezTo>
                <a:cubicBezTo>
                  <a:pt x="124" y="90"/>
                  <a:pt x="123" y="91"/>
                  <a:pt x="123" y="92"/>
                </a:cubicBezTo>
                <a:cubicBezTo>
                  <a:pt x="122" y="92"/>
                  <a:pt x="121" y="92"/>
                  <a:pt x="120" y="92"/>
                </a:cubicBezTo>
                <a:cubicBezTo>
                  <a:pt x="120" y="93"/>
                  <a:pt x="120" y="94"/>
                  <a:pt x="121" y="95"/>
                </a:cubicBezTo>
                <a:cubicBezTo>
                  <a:pt x="122" y="96"/>
                  <a:pt x="123" y="97"/>
                  <a:pt x="123" y="98"/>
                </a:cubicBezTo>
                <a:cubicBezTo>
                  <a:pt x="124" y="99"/>
                  <a:pt x="125" y="100"/>
                  <a:pt x="125" y="100"/>
                </a:cubicBezTo>
                <a:cubicBezTo>
                  <a:pt x="126" y="101"/>
                  <a:pt x="126" y="102"/>
                  <a:pt x="126" y="102"/>
                </a:cubicBezTo>
                <a:cubicBezTo>
                  <a:pt x="126" y="102"/>
                  <a:pt x="126" y="102"/>
                  <a:pt x="126" y="103"/>
                </a:cubicBezTo>
                <a:cubicBezTo>
                  <a:pt x="126" y="103"/>
                  <a:pt x="126" y="104"/>
                  <a:pt x="126" y="105"/>
                </a:cubicBezTo>
                <a:cubicBezTo>
                  <a:pt x="126" y="105"/>
                  <a:pt x="126" y="106"/>
                  <a:pt x="126" y="107"/>
                </a:cubicBezTo>
                <a:cubicBezTo>
                  <a:pt x="126" y="107"/>
                  <a:pt x="126" y="108"/>
                  <a:pt x="126" y="108"/>
                </a:cubicBezTo>
                <a:cubicBezTo>
                  <a:pt x="125" y="109"/>
                  <a:pt x="125" y="109"/>
                  <a:pt x="125" y="110"/>
                </a:cubicBezTo>
                <a:cubicBezTo>
                  <a:pt x="125" y="110"/>
                  <a:pt x="125" y="111"/>
                  <a:pt x="126" y="111"/>
                </a:cubicBezTo>
                <a:cubicBezTo>
                  <a:pt x="126" y="111"/>
                  <a:pt x="126" y="112"/>
                  <a:pt x="127" y="112"/>
                </a:cubicBezTo>
                <a:cubicBezTo>
                  <a:pt x="127" y="113"/>
                  <a:pt x="126" y="114"/>
                  <a:pt x="126" y="114"/>
                </a:cubicBezTo>
                <a:cubicBezTo>
                  <a:pt x="125" y="115"/>
                  <a:pt x="125" y="115"/>
                  <a:pt x="124" y="116"/>
                </a:cubicBezTo>
                <a:cubicBezTo>
                  <a:pt x="124" y="118"/>
                  <a:pt x="124" y="119"/>
                  <a:pt x="124" y="119"/>
                </a:cubicBezTo>
                <a:cubicBezTo>
                  <a:pt x="123" y="120"/>
                  <a:pt x="122" y="120"/>
                  <a:pt x="122" y="120"/>
                </a:cubicBezTo>
                <a:cubicBezTo>
                  <a:pt x="121" y="121"/>
                  <a:pt x="120" y="121"/>
                  <a:pt x="119" y="121"/>
                </a:cubicBezTo>
                <a:cubicBezTo>
                  <a:pt x="118" y="121"/>
                  <a:pt x="117" y="121"/>
                  <a:pt x="116" y="122"/>
                </a:cubicBezTo>
                <a:cubicBezTo>
                  <a:pt x="116" y="121"/>
                  <a:pt x="116" y="121"/>
                  <a:pt x="115" y="121"/>
                </a:cubicBezTo>
                <a:cubicBezTo>
                  <a:pt x="114" y="121"/>
                  <a:pt x="114" y="121"/>
                  <a:pt x="114" y="121"/>
                </a:cubicBezTo>
                <a:cubicBezTo>
                  <a:pt x="114" y="122"/>
                  <a:pt x="114" y="122"/>
                  <a:pt x="114" y="122"/>
                </a:cubicBezTo>
                <a:cubicBezTo>
                  <a:pt x="113" y="122"/>
                  <a:pt x="113" y="122"/>
                  <a:pt x="113" y="122"/>
                </a:cubicBezTo>
                <a:cubicBezTo>
                  <a:pt x="113" y="122"/>
                  <a:pt x="113" y="122"/>
                  <a:pt x="113" y="121"/>
                </a:cubicBezTo>
                <a:cubicBezTo>
                  <a:pt x="113" y="121"/>
                  <a:pt x="113" y="121"/>
                  <a:pt x="113" y="121"/>
                </a:cubicBezTo>
                <a:cubicBezTo>
                  <a:pt x="113" y="122"/>
                  <a:pt x="113" y="122"/>
                  <a:pt x="113" y="122"/>
                </a:cubicBezTo>
                <a:cubicBezTo>
                  <a:pt x="112" y="122"/>
                  <a:pt x="112" y="121"/>
                  <a:pt x="112" y="121"/>
                </a:cubicBezTo>
                <a:cubicBezTo>
                  <a:pt x="112" y="121"/>
                  <a:pt x="111" y="121"/>
                  <a:pt x="111" y="122"/>
                </a:cubicBezTo>
                <a:cubicBezTo>
                  <a:pt x="110" y="122"/>
                  <a:pt x="110" y="122"/>
                  <a:pt x="109" y="122"/>
                </a:cubicBezTo>
                <a:cubicBezTo>
                  <a:pt x="109" y="122"/>
                  <a:pt x="108" y="123"/>
                  <a:pt x="108" y="123"/>
                </a:cubicBezTo>
                <a:cubicBezTo>
                  <a:pt x="107" y="123"/>
                  <a:pt x="107" y="124"/>
                  <a:pt x="107" y="124"/>
                </a:cubicBezTo>
                <a:cubicBezTo>
                  <a:pt x="107" y="125"/>
                  <a:pt x="107" y="126"/>
                  <a:pt x="108" y="126"/>
                </a:cubicBezTo>
                <a:cubicBezTo>
                  <a:pt x="109" y="126"/>
                  <a:pt x="109" y="127"/>
                  <a:pt x="110" y="127"/>
                </a:cubicBezTo>
                <a:cubicBezTo>
                  <a:pt x="109" y="127"/>
                  <a:pt x="109" y="127"/>
                  <a:pt x="108" y="127"/>
                </a:cubicBezTo>
                <a:cubicBezTo>
                  <a:pt x="108" y="127"/>
                  <a:pt x="108" y="126"/>
                  <a:pt x="108" y="126"/>
                </a:cubicBezTo>
                <a:cubicBezTo>
                  <a:pt x="108" y="126"/>
                  <a:pt x="108" y="126"/>
                  <a:pt x="108" y="125"/>
                </a:cubicBezTo>
                <a:cubicBezTo>
                  <a:pt x="107" y="125"/>
                  <a:pt x="107" y="125"/>
                  <a:pt x="106" y="125"/>
                </a:cubicBezTo>
                <a:cubicBezTo>
                  <a:pt x="106" y="125"/>
                  <a:pt x="105" y="125"/>
                  <a:pt x="105" y="126"/>
                </a:cubicBezTo>
                <a:cubicBezTo>
                  <a:pt x="104" y="127"/>
                  <a:pt x="104" y="127"/>
                  <a:pt x="104" y="127"/>
                </a:cubicBezTo>
                <a:cubicBezTo>
                  <a:pt x="104" y="127"/>
                  <a:pt x="104" y="127"/>
                  <a:pt x="104" y="127"/>
                </a:cubicBezTo>
                <a:cubicBezTo>
                  <a:pt x="104" y="127"/>
                  <a:pt x="104" y="127"/>
                  <a:pt x="104" y="126"/>
                </a:cubicBezTo>
                <a:cubicBezTo>
                  <a:pt x="103" y="126"/>
                  <a:pt x="102" y="126"/>
                  <a:pt x="102" y="126"/>
                </a:cubicBezTo>
                <a:cubicBezTo>
                  <a:pt x="101" y="125"/>
                  <a:pt x="100" y="125"/>
                  <a:pt x="99" y="124"/>
                </a:cubicBezTo>
                <a:cubicBezTo>
                  <a:pt x="99" y="124"/>
                  <a:pt x="98" y="123"/>
                  <a:pt x="98" y="122"/>
                </a:cubicBezTo>
                <a:close/>
                <a:moveTo>
                  <a:pt x="90" y="216"/>
                </a:moveTo>
                <a:cubicBezTo>
                  <a:pt x="90" y="216"/>
                  <a:pt x="91" y="216"/>
                  <a:pt x="92" y="216"/>
                </a:cubicBezTo>
                <a:cubicBezTo>
                  <a:pt x="92" y="217"/>
                  <a:pt x="92" y="217"/>
                  <a:pt x="92" y="218"/>
                </a:cubicBezTo>
                <a:cubicBezTo>
                  <a:pt x="92" y="218"/>
                  <a:pt x="92" y="218"/>
                  <a:pt x="91" y="219"/>
                </a:cubicBezTo>
                <a:cubicBezTo>
                  <a:pt x="91" y="219"/>
                  <a:pt x="91" y="219"/>
                  <a:pt x="90" y="220"/>
                </a:cubicBezTo>
                <a:cubicBezTo>
                  <a:pt x="90" y="220"/>
                  <a:pt x="89" y="219"/>
                  <a:pt x="89" y="219"/>
                </a:cubicBezTo>
                <a:cubicBezTo>
                  <a:pt x="89" y="218"/>
                  <a:pt x="89" y="218"/>
                  <a:pt x="89" y="218"/>
                </a:cubicBezTo>
                <a:cubicBezTo>
                  <a:pt x="89" y="218"/>
                  <a:pt x="89" y="217"/>
                  <a:pt x="89" y="217"/>
                </a:cubicBezTo>
                <a:cubicBezTo>
                  <a:pt x="89" y="217"/>
                  <a:pt x="90" y="217"/>
                  <a:pt x="90" y="216"/>
                </a:cubicBezTo>
                <a:close/>
                <a:moveTo>
                  <a:pt x="29" y="209"/>
                </a:moveTo>
                <a:cubicBezTo>
                  <a:pt x="29" y="209"/>
                  <a:pt x="29" y="208"/>
                  <a:pt x="30" y="208"/>
                </a:cubicBezTo>
                <a:cubicBezTo>
                  <a:pt x="30" y="208"/>
                  <a:pt x="30" y="208"/>
                  <a:pt x="31" y="208"/>
                </a:cubicBezTo>
                <a:cubicBezTo>
                  <a:pt x="31" y="209"/>
                  <a:pt x="30" y="209"/>
                  <a:pt x="30" y="210"/>
                </a:cubicBezTo>
                <a:cubicBezTo>
                  <a:pt x="29" y="210"/>
                  <a:pt x="28" y="211"/>
                  <a:pt x="28" y="211"/>
                </a:cubicBezTo>
                <a:cubicBezTo>
                  <a:pt x="28" y="211"/>
                  <a:pt x="28" y="210"/>
                  <a:pt x="28" y="210"/>
                </a:cubicBezTo>
                <a:cubicBezTo>
                  <a:pt x="29" y="210"/>
                  <a:pt x="29" y="209"/>
                  <a:pt x="29" y="209"/>
                </a:cubicBezTo>
                <a:close/>
                <a:moveTo>
                  <a:pt x="25" y="214"/>
                </a:moveTo>
                <a:cubicBezTo>
                  <a:pt x="25" y="213"/>
                  <a:pt x="25" y="213"/>
                  <a:pt x="25" y="213"/>
                </a:cubicBezTo>
                <a:cubicBezTo>
                  <a:pt x="25" y="213"/>
                  <a:pt x="26" y="213"/>
                  <a:pt x="26" y="212"/>
                </a:cubicBezTo>
                <a:cubicBezTo>
                  <a:pt x="26" y="213"/>
                  <a:pt x="26" y="213"/>
                  <a:pt x="26" y="213"/>
                </a:cubicBezTo>
                <a:cubicBezTo>
                  <a:pt x="25" y="214"/>
                  <a:pt x="25" y="214"/>
                  <a:pt x="25" y="214"/>
                </a:cubicBezTo>
                <a:close/>
                <a:moveTo>
                  <a:pt x="21" y="217"/>
                </a:moveTo>
                <a:cubicBezTo>
                  <a:pt x="21" y="217"/>
                  <a:pt x="22" y="216"/>
                  <a:pt x="22" y="216"/>
                </a:cubicBezTo>
                <a:cubicBezTo>
                  <a:pt x="22" y="216"/>
                  <a:pt x="22" y="216"/>
                  <a:pt x="22" y="216"/>
                </a:cubicBezTo>
                <a:cubicBezTo>
                  <a:pt x="22" y="218"/>
                  <a:pt x="21" y="219"/>
                  <a:pt x="20" y="220"/>
                </a:cubicBezTo>
                <a:cubicBezTo>
                  <a:pt x="19" y="221"/>
                  <a:pt x="18" y="222"/>
                  <a:pt x="17" y="222"/>
                </a:cubicBezTo>
                <a:cubicBezTo>
                  <a:pt x="16" y="223"/>
                  <a:pt x="15" y="223"/>
                  <a:pt x="14" y="224"/>
                </a:cubicBezTo>
                <a:cubicBezTo>
                  <a:pt x="15" y="223"/>
                  <a:pt x="15" y="222"/>
                  <a:pt x="16" y="221"/>
                </a:cubicBezTo>
                <a:cubicBezTo>
                  <a:pt x="17" y="220"/>
                  <a:pt x="17" y="219"/>
                  <a:pt x="18" y="219"/>
                </a:cubicBezTo>
                <a:cubicBezTo>
                  <a:pt x="19" y="218"/>
                  <a:pt x="20" y="217"/>
                  <a:pt x="21" y="217"/>
                </a:cubicBezTo>
                <a:close/>
                <a:moveTo>
                  <a:pt x="5" y="163"/>
                </a:moveTo>
                <a:cubicBezTo>
                  <a:pt x="5" y="163"/>
                  <a:pt x="6" y="163"/>
                  <a:pt x="7" y="163"/>
                </a:cubicBezTo>
                <a:cubicBezTo>
                  <a:pt x="8" y="163"/>
                  <a:pt x="9" y="164"/>
                  <a:pt x="9" y="164"/>
                </a:cubicBezTo>
                <a:cubicBezTo>
                  <a:pt x="9" y="165"/>
                  <a:pt x="8" y="165"/>
                  <a:pt x="7" y="166"/>
                </a:cubicBezTo>
                <a:cubicBezTo>
                  <a:pt x="6" y="167"/>
                  <a:pt x="5" y="167"/>
                  <a:pt x="5" y="167"/>
                </a:cubicBezTo>
                <a:cubicBezTo>
                  <a:pt x="4" y="167"/>
                  <a:pt x="3" y="167"/>
                  <a:pt x="2" y="167"/>
                </a:cubicBezTo>
                <a:cubicBezTo>
                  <a:pt x="2" y="166"/>
                  <a:pt x="1" y="165"/>
                  <a:pt x="1" y="164"/>
                </a:cubicBezTo>
                <a:cubicBezTo>
                  <a:pt x="2" y="164"/>
                  <a:pt x="2" y="164"/>
                  <a:pt x="2" y="164"/>
                </a:cubicBezTo>
                <a:cubicBezTo>
                  <a:pt x="2" y="164"/>
                  <a:pt x="2" y="164"/>
                  <a:pt x="3" y="164"/>
                </a:cubicBezTo>
                <a:cubicBezTo>
                  <a:pt x="3" y="163"/>
                  <a:pt x="3" y="163"/>
                  <a:pt x="3" y="163"/>
                </a:cubicBezTo>
                <a:cubicBezTo>
                  <a:pt x="3" y="163"/>
                  <a:pt x="4" y="163"/>
                  <a:pt x="5" y="163"/>
                </a:cubicBezTo>
                <a:close/>
                <a:moveTo>
                  <a:pt x="3" y="144"/>
                </a:moveTo>
                <a:cubicBezTo>
                  <a:pt x="3" y="144"/>
                  <a:pt x="2" y="144"/>
                  <a:pt x="2" y="143"/>
                </a:cubicBezTo>
                <a:cubicBezTo>
                  <a:pt x="1" y="142"/>
                  <a:pt x="1" y="141"/>
                  <a:pt x="0" y="140"/>
                </a:cubicBezTo>
                <a:cubicBezTo>
                  <a:pt x="0" y="140"/>
                  <a:pt x="1" y="139"/>
                  <a:pt x="1" y="138"/>
                </a:cubicBezTo>
                <a:cubicBezTo>
                  <a:pt x="2" y="138"/>
                  <a:pt x="3" y="137"/>
                  <a:pt x="4" y="137"/>
                </a:cubicBezTo>
                <a:cubicBezTo>
                  <a:pt x="4" y="137"/>
                  <a:pt x="5" y="137"/>
                  <a:pt x="6" y="137"/>
                </a:cubicBezTo>
                <a:cubicBezTo>
                  <a:pt x="8" y="138"/>
                  <a:pt x="8" y="138"/>
                  <a:pt x="9" y="140"/>
                </a:cubicBezTo>
                <a:cubicBezTo>
                  <a:pt x="9" y="142"/>
                  <a:pt x="8" y="143"/>
                  <a:pt x="8" y="143"/>
                </a:cubicBezTo>
                <a:cubicBezTo>
                  <a:pt x="7" y="144"/>
                  <a:pt x="6" y="144"/>
                  <a:pt x="4" y="144"/>
                </a:cubicBezTo>
                <a:lnTo>
                  <a:pt x="3" y="144"/>
                </a:lnTo>
                <a:close/>
                <a:moveTo>
                  <a:pt x="70" y="228"/>
                </a:moveTo>
                <a:cubicBezTo>
                  <a:pt x="70" y="228"/>
                  <a:pt x="70" y="229"/>
                  <a:pt x="70" y="230"/>
                </a:cubicBezTo>
                <a:cubicBezTo>
                  <a:pt x="70" y="231"/>
                  <a:pt x="70" y="232"/>
                  <a:pt x="70" y="233"/>
                </a:cubicBezTo>
                <a:cubicBezTo>
                  <a:pt x="70" y="234"/>
                  <a:pt x="69" y="235"/>
                  <a:pt x="68" y="236"/>
                </a:cubicBezTo>
                <a:cubicBezTo>
                  <a:pt x="66" y="237"/>
                  <a:pt x="64" y="237"/>
                  <a:pt x="62" y="237"/>
                </a:cubicBezTo>
                <a:cubicBezTo>
                  <a:pt x="62" y="236"/>
                  <a:pt x="61" y="235"/>
                  <a:pt x="60" y="234"/>
                </a:cubicBezTo>
                <a:cubicBezTo>
                  <a:pt x="59" y="233"/>
                  <a:pt x="59" y="232"/>
                  <a:pt x="59" y="231"/>
                </a:cubicBezTo>
                <a:cubicBezTo>
                  <a:pt x="59" y="229"/>
                  <a:pt x="59" y="228"/>
                  <a:pt x="61" y="227"/>
                </a:cubicBezTo>
                <a:cubicBezTo>
                  <a:pt x="62" y="226"/>
                  <a:pt x="63" y="225"/>
                  <a:pt x="64" y="225"/>
                </a:cubicBezTo>
                <a:cubicBezTo>
                  <a:pt x="65" y="226"/>
                  <a:pt x="65" y="226"/>
                  <a:pt x="65" y="226"/>
                </a:cubicBezTo>
                <a:cubicBezTo>
                  <a:pt x="66" y="226"/>
                  <a:pt x="67" y="226"/>
                  <a:pt x="68" y="227"/>
                </a:cubicBezTo>
                <a:cubicBezTo>
                  <a:pt x="69" y="228"/>
                  <a:pt x="69" y="228"/>
                  <a:pt x="70" y="228"/>
                </a:cubicBezTo>
                <a:close/>
                <a:moveTo>
                  <a:pt x="80" y="247"/>
                </a:moveTo>
                <a:cubicBezTo>
                  <a:pt x="80" y="248"/>
                  <a:pt x="80" y="248"/>
                  <a:pt x="80" y="249"/>
                </a:cubicBezTo>
                <a:cubicBezTo>
                  <a:pt x="80" y="250"/>
                  <a:pt x="80" y="250"/>
                  <a:pt x="80" y="250"/>
                </a:cubicBezTo>
                <a:cubicBezTo>
                  <a:pt x="80" y="251"/>
                  <a:pt x="79" y="252"/>
                  <a:pt x="78" y="252"/>
                </a:cubicBezTo>
                <a:cubicBezTo>
                  <a:pt x="77" y="253"/>
                  <a:pt x="76" y="253"/>
                  <a:pt x="75" y="253"/>
                </a:cubicBezTo>
                <a:cubicBezTo>
                  <a:pt x="74" y="253"/>
                  <a:pt x="74" y="253"/>
                  <a:pt x="74" y="252"/>
                </a:cubicBezTo>
                <a:cubicBezTo>
                  <a:pt x="73" y="251"/>
                  <a:pt x="73" y="250"/>
                  <a:pt x="73" y="250"/>
                </a:cubicBezTo>
                <a:cubicBezTo>
                  <a:pt x="73" y="248"/>
                  <a:pt x="73" y="247"/>
                  <a:pt x="73" y="247"/>
                </a:cubicBezTo>
                <a:cubicBezTo>
                  <a:pt x="74" y="246"/>
                  <a:pt x="74" y="245"/>
                  <a:pt x="75" y="245"/>
                </a:cubicBezTo>
                <a:cubicBezTo>
                  <a:pt x="76" y="245"/>
                  <a:pt x="77" y="245"/>
                  <a:pt x="78" y="246"/>
                </a:cubicBezTo>
                <a:cubicBezTo>
                  <a:pt x="79" y="246"/>
                  <a:pt x="80" y="246"/>
                  <a:pt x="80" y="247"/>
                </a:cubicBezTo>
                <a:close/>
                <a:moveTo>
                  <a:pt x="79" y="253"/>
                </a:moveTo>
                <a:cubicBezTo>
                  <a:pt x="79" y="253"/>
                  <a:pt x="80" y="253"/>
                  <a:pt x="80" y="253"/>
                </a:cubicBezTo>
                <a:cubicBezTo>
                  <a:pt x="80" y="253"/>
                  <a:pt x="80" y="253"/>
                  <a:pt x="80" y="253"/>
                </a:cubicBezTo>
                <a:cubicBezTo>
                  <a:pt x="80" y="253"/>
                  <a:pt x="80" y="253"/>
                  <a:pt x="81" y="253"/>
                </a:cubicBezTo>
                <a:cubicBezTo>
                  <a:pt x="81" y="253"/>
                  <a:pt x="81" y="253"/>
                  <a:pt x="81" y="253"/>
                </a:cubicBezTo>
                <a:cubicBezTo>
                  <a:pt x="81" y="254"/>
                  <a:pt x="81" y="254"/>
                  <a:pt x="80" y="254"/>
                </a:cubicBezTo>
                <a:cubicBezTo>
                  <a:pt x="80" y="254"/>
                  <a:pt x="80" y="254"/>
                  <a:pt x="80" y="254"/>
                </a:cubicBezTo>
                <a:cubicBezTo>
                  <a:pt x="80" y="254"/>
                  <a:pt x="79" y="253"/>
                  <a:pt x="79" y="253"/>
                </a:cubicBezTo>
                <a:close/>
                <a:moveTo>
                  <a:pt x="82" y="331"/>
                </a:moveTo>
                <a:cubicBezTo>
                  <a:pt x="84" y="331"/>
                  <a:pt x="84" y="331"/>
                  <a:pt x="84" y="331"/>
                </a:cubicBezTo>
                <a:cubicBezTo>
                  <a:pt x="84" y="331"/>
                  <a:pt x="84" y="331"/>
                  <a:pt x="84" y="331"/>
                </a:cubicBezTo>
                <a:cubicBezTo>
                  <a:pt x="84" y="332"/>
                  <a:pt x="84" y="332"/>
                  <a:pt x="84" y="332"/>
                </a:cubicBezTo>
                <a:cubicBezTo>
                  <a:pt x="84" y="332"/>
                  <a:pt x="84" y="332"/>
                  <a:pt x="84" y="332"/>
                </a:cubicBezTo>
                <a:cubicBezTo>
                  <a:pt x="83" y="332"/>
                  <a:pt x="82" y="332"/>
                  <a:pt x="82" y="332"/>
                </a:cubicBezTo>
                <a:cubicBezTo>
                  <a:pt x="82" y="332"/>
                  <a:pt x="82" y="332"/>
                  <a:pt x="82" y="331"/>
                </a:cubicBezTo>
                <a:cubicBezTo>
                  <a:pt x="82" y="331"/>
                  <a:pt x="82" y="331"/>
                  <a:pt x="82" y="3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70" name="Freeform 70">
            <a:extLst>
              <a:ext uri="{FF2B5EF4-FFF2-40B4-BE49-F238E27FC236}">
                <a16:creationId xmlns:a16="http://schemas.microsoft.com/office/drawing/2014/main" xmlns="" id="{DE749281-F131-4CEC-B02A-664814B707F6}"/>
              </a:ext>
            </a:extLst>
          </p:cNvPr>
          <p:cNvSpPr>
            <a:spLocks noEditPoints="1"/>
          </p:cNvSpPr>
          <p:nvPr/>
        </p:nvSpPr>
        <p:spPr bwMode="auto">
          <a:xfrm>
            <a:off x="5489688" y="2697647"/>
            <a:ext cx="726572" cy="787954"/>
          </a:xfrm>
          <a:custGeom>
            <a:avLst/>
            <a:gdLst>
              <a:gd name="T0" fmla="*/ 139 w 349"/>
              <a:gd name="T1" fmla="*/ 257 h 379"/>
              <a:gd name="T2" fmla="*/ 223 w 349"/>
              <a:gd name="T3" fmla="*/ 138 h 379"/>
              <a:gd name="T4" fmla="*/ 182 w 349"/>
              <a:gd name="T5" fmla="*/ 205 h 379"/>
              <a:gd name="T6" fmla="*/ 170 w 349"/>
              <a:gd name="T7" fmla="*/ 247 h 379"/>
              <a:gd name="T8" fmla="*/ 201 w 349"/>
              <a:gd name="T9" fmla="*/ 258 h 379"/>
              <a:gd name="T10" fmla="*/ 172 w 349"/>
              <a:gd name="T11" fmla="*/ 225 h 379"/>
              <a:gd name="T12" fmla="*/ 163 w 349"/>
              <a:gd name="T13" fmla="*/ 210 h 379"/>
              <a:gd name="T14" fmla="*/ 116 w 349"/>
              <a:gd name="T15" fmla="*/ 209 h 379"/>
              <a:gd name="T16" fmla="*/ 193 w 349"/>
              <a:gd name="T17" fmla="*/ 190 h 379"/>
              <a:gd name="T18" fmla="*/ 216 w 349"/>
              <a:gd name="T19" fmla="*/ 243 h 379"/>
              <a:gd name="T20" fmla="*/ 177 w 349"/>
              <a:gd name="T21" fmla="*/ 236 h 379"/>
              <a:gd name="T22" fmla="*/ 142 w 349"/>
              <a:gd name="T23" fmla="*/ 235 h 379"/>
              <a:gd name="T24" fmla="*/ 130 w 349"/>
              <a:gd name="T25" fmla="*/ 247 h 379"/>
              <a:gd name="T26" fmla="*/ 112 w 349"/>
              <a:gd name="T27" fmla="*/ 240 h 379"/>
              <a:gd name="T28" fmla="*/ 106 w 349"/>
              <a:gd name="T29" fmla="*/ 249 h 379"/>
              <a:gd name="T30" fmla="*/ 86 w 349"/>
              <a:gd name="T31" fmla="*/ 264 h 379"/>
              <a:gd name="T32" fmla="*/ 57 w 349"/>
              <a:gd name="T33" fmla="*/ 250 h 379"/>
              <a:gd name="T34" fmla="*/ 64 w 349"/>
              <a:gd name="T35" fmla="*/ 223 h 379"/>
              <a:gd name="T36" fmla="*/ 90 w 349"/>
              <a:gd name="T37" fmla="*/ 212 h 379"/>
              <a:gd name="T38" fmla="*/ 111 w 349"/>
              <a:gd name="T39" fmla="*/ 221 h 379"/>
              <a:gd name="T40" fmla="*/ 119 w 349"/>
              <a:gd name="T41" fmla="*/ 197 h 379"/>
              <a:gd name="T42" fmla="*/ 152 w 349"/>
              <a:gd name="T43" fmla="*/ 175 h 379"/>
              <a:gd name="T44" fmla="*/ 190 w 349"/>
              <a:gd name="T45" fmla="*/ 170 h 379"/>
              <a:gd name="T46" fmla="*/ 194 w 349"/>
              <a:gd name="T47" fmla="*/ 187 h 379"/>
              <a:gd name="T48" fmla="*/ 176 w 349"/>
              <a:gd name="T49" fmla="*/ 202 h 379"/>
              <a:gd name="T50" fmla="*/ 173 w 349"/>
              <a:gd name="T51" fmla="*/ 218 h 379"/>
              <a:gd name="T52" fmla="*/ 192 w 349"/>
              <a:gd name="T53" fmla="*/ 210 h 379"/>
              <a:gd name="T54" fmla="*/ 132 w 349"/>
              <a:gd name="T55" fmla="*/ 250 h 379"/>
              <a:gd name="T56" fmla="*/ 193 w 349"/>
              <a:gd name="T57" fmla="*/ 175 h 379"/>
              <a:gd name="T58" fmla="*/ 295 w 349"/>
              <a:gd name="T59" fmla="*/ 172 h 379"/>
              <a:gd name="T60" fmla="*/ 345 w 349"/>
              <a:gd name="T61" fmla="*/ 163 h 379"/>
              <a:gd name="T62" fmla="*/ 305 w 349"/>
              <a:gd name="T63" fmla="*/ 45 h 379"/>
              <a:gd name="T64" fmla="*/ 236 w 349"/>
              <a:gd name="T65" fmla="*/ 161 h 379"/>
              <a:gd name="T66" fmla="*/ 239 w 349"/>
              <a:gd name="T67" fmla="*/ 72 h 379"/>
              <a:gd name="T68" fmla="*/ 239 w 349"/>
              <a:gd name="T69" fmla="*/ 278 h 379"/>
              <a:gd name="T70" fmla="*/ 259 w 349"/>
              <a:gd name="T71" fmla="*/ 189 h 379"/>
              <a:gd name="T72" fmla="*/ 249 w 349"/>
              <a:gd name="T73" fmla="*/ 66 h 379"/>
              <a:gd name="T74" fmla="*/ 246 w 349"/>
              <a:gd name="T75" fmla="*/ 19 h 379"/>
              <a:gd name="T76" fmla="*/ 268 w 349"/>
              <a:gd name="T77" fmla="*/ 23 h 379"/>
              <a:gd name="T78" fmla="*/ 208 w 349"/>
              <a:gd name="T79" fmla="*/ 258 h 379"/>
              <a:gd name="T80" fmla="*/ 184 w 349"/>
              <a:gd name="T81" fmla="*/ 64 h 379"/>
              <a:gd name="T82" fmla="*/ 169 w 349"/>
              <a:gd name="T83" fmla="*/ 51 h 379"/>
              <a:gd name="T84" fmla="*/ 193 w 349"/>
              <a:gd name="T85" fmla="*/ 58 h 379"/>
              <a:gd name="T86" fmla="*/ 136 w 349"/>
              <a:gd name="T87" fmla="*/ 71 h 379"/>
              <a:gd name="T88" fmla="*/ 131 w 349"/>
              <a:gd name="T89" fmla="*/ 110 h 379"/>
              <a:gd name="T90" fmla="*/ 140 w 349"/>
              <a:gd name="T91" fmla="*/ 95 h 379"/>
              <a:gd name="T92" fmla="*/ 149 w 349"/>
              <a:gd name="T93" fmla="*/ 113 h 379"/>
              <a:gd name="T94" fmla="*/ 161 w 349"/>
              <a:gd name="T95" fmla="*/ 143 h 379"/>
              <a:gd name="T96" fmla="*/ 138 w 349"/>
              <a:gd name="T97" fmla="*/ 153 h 379"/>
              <a:gd name="T98" fmla="*/ 130 w 349"/>
              <a:gd name="T99" fmla="*/ 124 h 379"/>
              <a:gd name="T100" fmla="*/ 158 w 349"/>
              <a:gd name="T101" fmla="*/ 114 h 379"/>
              <a:gd name="T102" fmla="*/ 155 w 349"/>
              <a:gd name="T103" fmla="*/ 85 h 379"/>
              <a:gd name="T104" fmla="*/ 227 w 349"/>
              <a:gd name="T105" fmla="*/ 36 h 379"/>
              <a:gd name="T106" fmla="*/ 275 w 349"/>
              <a:gd name="T107" fmla="*/ 78 h 379"/>
              <a:gd name="T108" fmla="*/ 205 w 349"/>
              <a:gd name="T109" fmla="*/ 170 h 379"/>
              <a:gd name="T110" fmla="*/ 205 w 349"/>
              <a:gd name="T111" fmla="*/ 53 h 379"/>
              <a:gd name="T112" fmla="*/ 216 w 349"/>
              <a:gd name="T113" fmla="*/ 184 h 379"/>
              <a:gd name="T114" fmla="*/ 54 w 349"/>
              <a:gd name="T115" fmla="*/ 176 h 379"/>
              <a:gd name="T116" fmla="*/ 93 w 349"/>
              <a:gd name="T117" fmla="*/ 181 h 379"/>
              <a:gd name="T118" fmla="*/ 104 w 349"/>
              <a:gd name="T119" fmla="*/ 278 h 379"/>
              <a:gd name="T120" fmla="*/ 139 w 349"/>
              <a:gd name="T121" fmla="*/ 159 h 379"/>
              <a:gd name="T122" fmla="*/ 117 w 349"/>
              <a:gd name="T123" fmla="*/ 192 h 379"/>
              <a:gd name="T124" fmla="*/ 102 w 349"/>
              <a:gd name="T125" fmla="*/ 19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9" h="379">
                <a:moveTo>
                  <a:pt x="194" y="183"/>
                </a:moveTo>
                <a:cubicBezTo>
                  <a:pt x="193" y="183"/>
                  <a:pt x="193" y="183"/>
                  <a:pt x="193" y="183"/>
                </a:cubicBezTo>
                <a:cubicBezTo>
                  <a:pt x="193" y="182"/>
                  <a:pt x="194" y="182"/>
                  <a:pt x="194" y="182"/>
                </a:cubicBezTo>
                <a:cubicBezTo>
                  <a:pt x="194" y="182"/>
                  <a:pt x="195" y="182"/>
                  <a:pt x="195" y="182"/>
                </a:cubicBezTo>
                <a:cubicBezTo>
                  <a:pt x="195" y="183"/>
                  <a:pt x="194" y="183"/>
                  <a:pt x="194" y="183"/>
                </a:cubicBezTo>
                <a:close/>
                <a:moveTo>
                  <a:pt x="184" y="209"/>
                </a:moveTo>
                <a:cubicBezTo>
                  <a:pt x="183" y="209"/>
                  <a:pt x="183" y="209"/>
                  <a:pt x="183" y="209"/>
                </a:cubicBezTo>
                <a:cubicBezTo>
                  <a:pt x="186" y="209"/>
                  <a:pt x="186" y="209"/>
                  <a:pt x="186" y="209"/>
                </a:cubicBezTo>
                <a:cubicBezTo>
                  <a:pt x="187" y="209"/>
                  <a:pt x="187" y="210"/>
                  <a:pt x="188" y="210"/>
                </a:cubicBezTo>
                <a:cubicBezTo>
                  <a:pt x="188" y="210"/>
                  <a:pt x="189" y="210"/>
                  <a:pt x="189" y="211"/>
                </a:cubicBezTo>
                <a:cubicBezTo>
                  <a:pt x="189" y="211"/>
                  <a:pt x="189" y="211"/>
                  <a:pt x="188" y="211"/>
                </a:cubicBezTo>
                <a:cubicBezTo>
                  <a:pt x="188" y="211"/>
                  <a:pt x="187" y="210"/>
                  <a:pt x="186" y="210"/>
                </a:cubicBezTo>
                <a:cubicBezTo>
                  <a:pt x="185" y="210"/>
                  <a:pt x="184" y="209"/>
                  <a:pt x="183" y="209"/>
                </a:cubicBezTo>
                <a:lnTo>
                  <a:pt x="184" y="209"/>
                </a:lnTo>
                <a:close/>
                <a:moveTo>
                  <a:pt x="199" y="216"/>
                </a:moveTo>
                <a:cubicBezTo>
                  <a:pt x="199" y="216"/>
                  <a:pt x="199" y="216"/>
                  <a:pt x="199" y="217"/>
                </a:cubicBezTo>
                <a:cubicBezTo>
                  <a:pt x="200" y="217"/>
                  <a:pt x="200" y="217"/>
                  <a:pt x="200" y="218"/>
                </a:cubicBezTo>
                <a:cubicBezTo>
                  <a:pt x="200" y="218"/>
                  <a:pt x="200" y="218"/>
                  <a:pt x="199" y="218"/>
                </a:cubicBezTo>
                <a:cubicBezTo>
                  <a:pt x="199" y="218"/>
                  <a:pt x="199" y="218"/>
                  <a:pt x="198" y="217"/>
                </a:cubicBezTo>
                <a:cubicBezTo>
                  <a:pt x="197" y="217"/>
                  <a:pt x="197" y="216"/>
                  <a:pt x="196" y="215"/>
                </a:cubicBezTo>
                <a:cubicBezTo>
                  <a:pt x="195" y="213"/>
                  <a:pt x="195" y="213"/>
                  <a:pt x="195" y="213"/>
                </a:cubicBezTo>
                <a:cubicBezTo>
                  <a:pt x="194" y="213"/>
                  <a:pt x="194" y="212"/>
                  <a:pt x="194" y="212"/>
                </a:cubicBezTo>
                <a:cubicBezTo>
                  <a:pt x="194" y="212"/>
                  <a:pt x="194" y="212"/>
                  <a:pt x="195" y="212"/>
                </a:cubicBezTo>
                <a:cubicBezTo>
                  <a:pt x="195" y="212"/>
                  <a:pt x="196" y="212"/>
                  <a:pt x="197" y="213"/>
                </a:cubicBezTo>
                <a:cubicBezTo>
                  <a:pt x="198" y="214"/>
                  <a:pt x="198" y="215"/>
                  <a:pt x="199" y="216"/>
                </a:cubicBezTo>
                <a:close/>
                <a:moveTo>
                  <a:pt x="139" y="256"/>
                </a:moveTo>
                <a:cubicBezTo>
                  <a:pt x="139" y="256"/>
                  <a:pt x="139" y="256"/>
                  <a:pt x="139" y="256"/>
                </a:cubicBezTo>
                <a:cubicBezTo>
                  <a:pt x="139" y="256"/>
                  <a:pt x="139" y="256"/>
                  <a:pt x="139" y="256"/>
                </a:cubicBezTo>
                <a:cubicBezTo>
                  <a:pt x="139" y="257"/>
                  <a:pt x="139" y="257"/>
                  <a:pt x="139" y="257"/>
                </a:cubicBezTo>
                <a:cubicBezTo>
                  <a:pt x="139" y="258"/>
                  <a:pt x="139" y="258"/>
                  <a:pt x="139" y="258"/>
                </a:cubicBezTo>
                <a:cubicBezTo>
                  <a:pt x="139" y="258"/>
                  <a:pt x="139" y="258"/>
                  <a:pt x="139" y="258"/>
                </a:cubicBezTo>
                <a:cubicBezTo>
                  <a:pt x="139" y="257"/>
                  <a:pt x="139" y="257"/>
                  <a:pt x="139" y="257"/>
                </a:cubicBezTo>
                <a:cubicBezTo>
                  <a:pt x="139" y="256"/>
                  <a:pt x="139" y="256"/>
                  <a:pt x="139" y="256"/>
                </a:cubicBezTo>
                <a:close/>
                <a:moveTo>
                  <a:pt x="196" y="184"/>
                </a:moveTo>
                <a:cubicBezTo>
                  <a:pt x="196" y="184"/>
                  <a:pt x="196" y="184"/>
                  <a:pt x="196" y="184"/>
                </a:cubicBezTo>
                <a:cubicBezTo>
                  <a:pt x="196" y="185"/>
                  <a:pt x="196" y="185"/>
                  <a:pt x="196" y="185"/>
                </a:cubicBezTo>
                <a:cubicBezTo>
                  <a:pt x="196" y="185"/>
                  <a:pt x="196" y="185"/>
                  <a:pt x="196" y="184"/>
                </a:cubicBezTo>
                <a:cubicBezTo>
                  <a:pt x="196" y="184"/>
                  <a:pt x="196" y="184"/>
                  <a:pt x="196" y="184"/>
                </a:cubicBezTo>
                <a:close/>
                <a:moveTo>
                  <a:pt x="193" y="179"/>
                </a:moveTo>
                <a:cubicBezTo>
                  <a:pt x="194" y="179"/>
                  <a:pt x="194" y="179"/>
                  <a:pt x="194" y="179"/>
                </a:cubicBezTo>
                <a:cubicBezTo>
                  <a:pt x="194" y="179"/>
                  <a:pt x="194" y="179"/>
                  <a:pt x="194" y="179"/>
                </a:cubicBezTo>
                <a:cubicBezTo>
                  <a:pt x="194" y="180"/>
                  <a:pt x="194" y="180"/>
                  <a:pt x="194" y="180"/>
                </a:cubicBezTo>
                <a:cubicBezTo>
                  <a:pt x="193" y="180"/>
                  <a:pt x="193" y="180"/>
                  <a:pt x="192" y="180"/>
                </a:cubicBezTo>
                <a:cubicBezTo>
                  <a:pt x="192" y="180"/>
                  <a:pt x="192" y="180"/>
                  <a:pt x="191" y="180"/>
                </a:cubicBezTo>
                <a:cubicBezTo>
                  <a:pt x="191" y="180"/>
                  <a:pt x="191" y="180"/>
                  <a:pt x="191" y="180"/>
                </a:cubicBezTo>
                <a:cubicBezTo>
                  <a:pt x="192" y="179"/>
                  <a:pt x="192" y="179"/>
                  <a:pt x="192" y="179"/>
                </a:cubicBezTo>
                <a:cubicBezTo>
                  <a:pt x="193" y="179"/>
                  <a:pt x="193" y="179"/>
                  <a:pt x="193" y="179"/>
                </a:cubicBezTo>
                <a:cubicBezTo>
                  <a:pt x="193" y="179"/>
                  <a:pt x="193" y="179"/>
                  <a:pt x="193" y="179"/>
                </a:cubicBezTo>
                <a:close/>
                <a:moveTo>
                  <a:pt x="192" y="186"/>
                </a:moveTo>
                <a:cubicBezTo>
                  <a:pt x="193" y="186"/>
                  <a:pt x="193" y="186"/>
                  <a:pt x="193" y="186"/>
                </a:cubicBezTo>
                <a:cubicBezTo>
                  <a:pt x="193" y="186"/>
                  <a:pt x="193" y="187"/>
                  <a:pt x="192" y="187"/>
                </a:cubicBezTo>
                <a:cubicBezTo>
                  <a:pt x="192" y="187"/>
                  <a:pt x="192" y="186"/>
                  <a:pt x="192" y="186"/>
                </a:cubicBezTo>
                <a:cubicBezTo>
                  <a:pt x="192" y="186"/>
                  <a:pt x="192" y="186"/>
                  <a:pt x="192" y="186"/>
                </a:cubicBezTo>
                <a:close/>
                <a:moveTo>
                  <a:pt x="196" y="172"/>
                </a:moveTo>
                <a:cubicBezTo>
                  <a:pt x="196" y="172"/>
                  <a:pt x="197" y="172"/>
                  <a:pt x="197" y="172"/>
                </a:cubicBezTo>
                <a:cubicBezTo>
                  <a:pt x="197" y="172"/>
                  <a:pt x="196" y="172"/>
                  <a:pt x="196" y="173"/>
                </a:cubicBezTo>
                <a:cubicBezTo>
                  <a:pt x="196" y="173"/>
                  <a:pt x="196" y="173"/>
                  <a:pt x="195" y="173"/>
                </a:cubicBezTo>
                <a:cubicBezTo>
                  <a:pt x="195" y="173"/>
                  <a:pt x="195" y="173"/>
                  <a:pt x="195" y="172"/>
                </a:cubicBezTo>
                <a:cubicBezTo>
                  <a:pt x="195" y="172"/>
                  <a:pt x="195" y="172"/>
                  <a:pt x="195" y="172"/>
                </a:cubicBezTo>
                <a:cubicBezTo>
                  <a:pt x="196" y="172"/>
                  <a:pt x="196" y="172"/>
                  <a:pt x="196" y="172"/>
                </a:cubicBezTo>
                <a:close/>
                <a:moveTo>
                  <a:pt x="224" y="136"/>
                </a:moveTo>
                <a:cubicBezTo>
                  <a:pt x="224" y="136"/>
                  <a:pt x="224" y="136"/>
                  <a:pt x="224" y="136"/>
                </a:cubicBezTo>
                <a:cubicBezTo>
                  <a:pt x="225" y="136"/>
                  <a:pt x="225" y="136"/>
                  <a:pt x="225" y="136"/>
                </a:cubicBezTo>
                <a:cubicBezTo>
                  <a:pt x="224" y="137"/>
                  <a:pt x="223" y="138"/>
                  <a:pt x="223" y="138"/>
                </a:cubicBezTo>
                <a:cubicBezTo>
                  <a:pt x="222" y="139"/>
                  <a:pt x="221" y="140"/>
                  <a:pt x="220" y="140"/>
                </a:cubicBezTo>
                <a:cubicBezTo>
                  <a:pt x="220" y="140"/>
                  <a:pt x="221" y="139"/>
                  <a:pt x="222" y="138"/>
                </a:cubicBezTo>
                <a:cubicBezTo>
                  <a:pt x="222" y="138"/>
                  <a:pt x="223" y="137"/>
                  <a:pt x="224" y="136"/>
                </a:cubicBezTo>
                <a:close/>
                <a:moveTo>
                  <a:pt x="229" y="67"/>
                </a:moveTo>
                <a:cubicBezTo>
                  <a:pt x="229" y="69"/>
                  <a:pt x="228" y="70"/>
                  <a:pt x="226" y="70"/>
                </a:cubicBezTo>
                <a:cubicBezTo>
                  <a:pt x="224" y="70"/>
                  <a:pt x="223" y="70"/>
                  <a:pt x="223" y="69"/>
                </a:cubicBezTo>
                <a:cubicBezTo>
                  <a:pt x="222" y="69"/>
                  <a:pt x="222" y="68"/>
                  <a:pt x="222" y="67"/>
                </a:cubicBezTo>
                <a:cubicBezTo>
                  <a:pt x="222" y="66"/>
                  <a:pt x="222" y="65"/>
                  <a:pt x="223" y="64"/>
                </a:cubicBezTo>
                <a:cubicBezTo>
                  <a:pt x="223" y="63"/>
                  <a:pt x="224" y="63"/>
                  <a:pt x="226" y="63"/>
                </a:cubicBezTo>
                <a:cubicBezTo>
                  <a:pt x="227" y="63"/>
                  <a:pt x="228" y="63"/>
                  <a:pt x="229" y="64"/>
                </a:cubicBezTo>
                <a:cubicBezTo>
                  <a:pt x="229" y="65"/>
                  <a:pt x="229" y="66"/>
                  <a:pt x="229" y="67"/>
                </a:cubicBezTo>
                <a:close/>
                <a:moveTo>
                  <a:pt x="226" y="269"/>
                </a:moveTo>
                <a:cubicBezTo>
                  <a:pt x="226" y="270"/>
                  <a:pt x="226" y="270"/>
                  <a:pt x="227" y="270"/>
                </a:cubicBezTo>
                <a:cubicBezTo>
                  <a:pt x="227" y="271"/>
                  <a:pt x="227" y="271"/>
                  <a:pt x="227" y="272"/>
                </a:cubicBezTo>
                <a:cubicBezTo>
                  <a:pt x="226" y="271"/>
                  <a:pt x="226" y="270"/>
                  <a:pt x="226" y="269"/>
                </a:cubicBezTo>
                <a:close/>
                <a:moveTo>
                  <a:pt x="175" y="208"/>
                </a:moveTo>
                <a:cubicBezTo>
                  <a:pt x="175" y="208"/>
                  <a:pt x="175" y="208"/>
                  <a:pt x="176" y="208"/>
                </a:cubicBezTo>
                <a:cubicBezTo>
                  <a:pt x="176" y="208"/>
                  <a:pt x="176" y="208"/>
                  <a:pt x="176" y="208"/>
                </a:cubicBezTo>
                <a:cubicBezTo>
                  <a:pt x="176" y="208"/>
                  <a:pt x="177" y="208"/>
                  <a:pt x="177" y="209"/>
                </a:cubicBezTo>
                <a:cubicBezTo>
                  <a:pt x="177" y="209"/>
                  <a:pt x="176" y="209"/>
                  <a:pt x="176" y="209"/>
                </a:cubicBezTo>
                <a:cubicBezTo>
                  <a:pt x="175" y="209"/>
                  <a:pt x="175" y="209"/>
                  <a:pt x="175" y="209"/>
                </a:cubicBezTo>
                <a:cubicBezTo>
                  <a:pt x="175" y="208"/>
                  <a:pt x="175" y="208"/>
                  <a:pt x="175" y="208"/>
                </a:cubicBezTo>
                <a:close/>
                <a:moveTo>
                  <a:pt x="179" y="204"/>
                </a:moveTo>
                <a:cubicBezTo>
                  <a:pt x="179" y="204"/>
                  <a:pt x="180" y="205"/>
                  <a:pt x="180" y="205"/>
                </a:cubicBezTo>
                <a:cubicBezTo>
                  <a:pt x="179" y="205"/>
                  <a:pt x="179" y="205"/>
                  <a:pt x="179" y="205"/>
                </a:cubicBezTo>
                <a:cubicBezTo>
                  <a:pt x="179" y="205"/>
                  <a:pt x="179" y="205"/>
                  <a:pt x="179" y="205"/>
                </a:cubicBezTo>
                <a:cubicBezTo>
                  <a:pt x="179" y="204"/>
                  <a:pt x="179" y="204"/>
                  <a:pt x="179" y="204"/>
                </a:cubicBezTo>
                <a:cubicBezTo>
                  <a:pt x="179" y="204"/>
                  <a:pt x="179" y="204"/>
                  <a:pt x="179" y="204"/>
                </a:cubicBezTo>
                <a:close/>
                <a:moveTo>
                  <a:pt x="181" y="206"/>
                </a:moveTo>
                <a:cubicBezTo>
                  <a:pt x="181" y="206"/>
                  <a:pt x="180" y="206"/>
                  <a:pt x="180" y="206"/>
                </a:cubicBezTo>
                <a:cubicBezTo>
                  <a:pt x="179" y="207"/>
                  <a:pt x="179" y="207"/>
                  <a:pt x="178" y="207"/>
                </a:cubicBezTo>
                <a:cubicBezTo>
                  <a:pt x="180" y="206"/>
                  <a:pt x="181" y="205"/>
                  <a:pt x="182" y="205"/>
                </a:cubicBezTo>
                <a:cubicBezTo>
                  <a:pt x="182" y="205"/>
                  <a:pt x="182" y="205"/>
                  <a:pt x="182" y="205"/>
                </a:cubicBezTo>
                <a:cubicBezTo>
                  <a:pt x="182" y="206"/>
                  <a:pt x="182" y="206"/>
                  <a:pt x="182" y="206"/>
                </a:cubicBezTo>
                <a:lnTo>
                  <a:pt x="181" y="206"/>
                </a:lnTo>
                <a:close/>
                <a:moveTo>
                  <a:pt x="183" y="207"/>
                </a:moveTo>
                <a:cubicBezTo>
                  <a:pt x="183" y="207"/>
                  <a:pt x="183" y="207"/>
                  <a:pt x="183" y="207"/>
                </a:cubicBezTo>
                <a:cubicBezTo>
                  <a:pt x="183" y="207"/>
                  <a:pt x="183" y="207"/>
                  <a:pt x="183" y="207"/>
                </a:cubicBezTo>
                <a:cubicBezTo>
                  <a:pt x="182" y="207"/>
                  <a:pt x="182" y="207"/>
                  <a:pt x="182" y="207"/>
                </a:cubicBezTo>
                <a:cubicBezTo>
                  <a:pt x="182" y="206"/>
                  <a:pt x="182" y="206"/>
                  <a:pt x="182" y="206"/>
                </a:cubicBezTo>
                <a:cubicBezTo>
                  <a:pt x="183" y="206"/>
                  <a:pt x="183" y="206"/>
                  <a:pt x="183" y="207"/>
                </a:cubicBezTo>
                <a:close/>
                <a:moveTo>
                  <a:pt x="220" y="224"/>
                </a:moveTo>
                <a:cubicBezTo>
                  <a:pt x="220" y="224"/>
                  <a:pt x="221" y="225"/>
                  <a:pt x="221" y="224"/>
                </a:cubicBezTo>
                <a:cubicBezTo>
                  <a:pt x="221" y="224"/>
                  <a:pt x="222" y="225"/>
                  <a:pt x="222" y="225"/>
                </a:cubicBezTo>
                <a:cubicBezTo>
                  <a:pt x="222" y="225"/>
                  <a:pt x="221" y="226"/>
                  <a:pt x="221" y="226"/>
                </a:cubicBezTo>
                <a:cubicBezTo>
                  <a:pt x="221" y="225"/>
                  <a:pt x="221" y="225"/>
                  <a:pt x="221" y="225"/>
                </a:cubicBezTo>
                <a:cubicBezTo>
                  <a:pt x="217" y="223"/>
                  <a:pt x="217" y="223"/>
                  <a:pt x="217" y="223"/>
                </a:cubicBezTo>
                <a:cubicBezTo>
                  <a:pt x="217" y="223"/>
                  <a:pt x="218" y="223"/>
                  <a:pt x="219" y="223"/>
                </a:cubicBezTo>
                <a:cubicBezTo>
                  <a:pt x="219" y="224"/>
                  <a:pt x="220" y="224"/>
                  <a:pt x="220" y="224"/>
                </a:cubicBezTo>
                <a:close/>
                <a:moveTo>
                  <a:pt x="217" y="247"/>
                </a:moveTo>
                <a:cubicBezTo>
                  <a:pt x="217" y="247"/>
                  <a:pt x="218" y="247"/>
                  <a:pt x="218" y="247"/>
                </a:cubicBezTo>
                <a:cubicBezTo>
                  <a:pt x="217" y="248"/>
                  <a:pt x="217" y="248"/>
                  <a:pt x="217" y="248"/>
                </a:cubicBezTo>
                <a:cubicBezTo>
                  <a:pt x="216" y="248"/>
                  <a:pt x="216" y="248"/>
                  <a:pt x="216" y="247"/>
                </a:cubicBezTo>
                <a:cubicBezTo>
                  <a:pt x="216" y="247"/>
                  <a:pt x="216" y="247"/>
                  <a:pt x="217" y="247"/>
                </a:cubicBezTo>
                <a:close/>
                <a:moveTo>
                  <a:pt x="187" y="250"/>
                </a:moveTo>
                <a:cubicBezTo>
                  <a:pt x="188" y="250"/>
                  <a:pt x="189" y="251"/>
                  <a:pt x="190" y="252"/>
                </a:cubicBezTo>
                <a:cubicBezTo>
                  <a:pt x="191" y="252"/>
                  <a:pt x="192" y="253"/>
                  <a:pt x="192" y="254"/>
                </a:cubicBezTo>
                <a:cubicBezTo>
                  <a:pt x="192" y="254"/>
                  <a:pt x="192" y="254"/>
                  <a:pt x="191" y="254"/>
                </a:cubicBezTo>
                <a:cubicBezTo>
                  <a:pt x="190" y="254"/>
                  <a:pt x="189" y="254"/>
                  <a:pt x="188" y="253"/>
                </a:cubicBezTo>
                <a:cubicBezTo>
                  <a:pt x="187" y="252"/>
                  <a:pt x="187" y="251"/>
                  <a:pt x="187" y="251"/>
                </a:cubicBezTo>
                <a:cubicBezTo>
                  <a:pt x="187" y="250"/>
                  <a:pt x="187" y="250"/>
                  <a:pt x="187" y="250"/>
                </a:cubicBezTo>
                <a:close/>
                <a:moveTo>
                  <a:pt x="169" y="247"/>
                </a:moveTo>
                <a:cubicBezTo>
                  <a:pt x="169" y="246"/>
                  <a:pt x="169" y="246"/>
                  <a:pt x="169" y="246"/>
                </a:cubicBezTo>
                <a:cubicBezTo>
                  <a:pt x="170" y="246"/>
                  <a:pt x="170" y="247"/>
                  <a:pt x="170" y="247"/>
                </a:cubicBezTo>
                <a:cubicBezTo>
                  <a:pt x="170" y="248"/>
                  <a:pt x="170" y="248"/>
                  <a:pt x="169" y="248"/>
                </a:cubicBezTo>
                <a:cubicBezTo>
                  <a:pt x="169" y="248"/>
                  <a:pt x="169" y="247"/>
                  <a:pt x="169" y="247"/>
                </a:cubicBezTo>
                <a:cubicBezTo>
                  <a:pt x="169" y="247"/>
                  <a:pt x="169" y="247"/>
                  <a:pt x="169" y="247"/>
                </a:cubicBezTo>
                <a:close/>
                <a:moveTo>
                  <a:pt x="199" y="251"/>
                </a:moveTo>
                <a:cubicBezTo>
                  <a:pt x="198" y="250"/>
                  <a:pt x="197" y="249"/>
                  <a:pt x="197" y="247"/>
                </a:cubicBezTo>
                <a:cubicBezTo>
                  <a:pt x="192" y="240"/>
                  <a:pt x="192" y="240"/>
                  <a:pt x="192" y="240"/>
                </a:cubicBezTo>
                <a:cubicBezTo>
                  <a:pt x="192" y="239"/>
                  <a:pt x="192" y="239"/>
                  <a:pt x="192" y="239"/>
                </a:cubicBezTo>
                <a:cubicBezTo>
                  <a:pt x="193" y="239"/>
                  <a:pt x="193" y="239"/>
                  <a:pt x="193" y="239"/>
                </a:cubicBezTo>
                <a:cubicBezTo>
                  <a:pt x="193" y="239"/>
                  <a:pt x="194" y="240"/>
                  <a:pt x="195" y="241"/>
                </a:cubicBezTo>
                <a:cubicBezTo>
                  <a:pt x="196" y="242"/>
                  <a:pt x="196" y="243"/>
                  <a:pt x="197" y="245"/>
                </a:cubicBezTo>
                <a:cubicBezTo>
                  <a:pt x="198" y="246"/>
                  <a:pt x="198" y="247"/>
                  <a:pt x="199" y="248"/>
                </a:cubicBezTo>
                <a:cubicBezTo>
                  <a:pt x="200" y="249"/>
                  <a:pt x="200" y="250"/>
                  <a:pt x="200" y="250"/>
                </a:cubicBezTo>
                <a:cubicBezTo>
                  <a:pt x="200" y="251"/>
                  <a:pt x="200" y="251"/>
                  <a:pt x="199" y="251"/>
                </a:cubicBezTo>
                <a:close/>
                <a:moveTo>
                  <a:pt x="164" y="242"/>
                </a:moveTo>
                <a:cubicBezTo>
                  <a:pt x="164" y="242"/>
                  <a:pt x="164" y="243"/>
                  <a:pt x="165" y="243"/>
                </a:cubicBezTo>
                <a:cubicBezTo>
                  <a:pt x="165" y="244"/>
                  <a:pt x="165" y="244"/>
                  <a:pt x="165" y="244"/>
                </a:cubicBezTo>
                <a:cubicBezTo>
                  <a:pt x="165" y="245"/>
                  <a:pt x="165" y="245"/>
                  <a:pt x="164" y="245"/>
                </a:cubicBezTo>
                <a:cubicBezTo>
                  <a:pt x="164" y="245"/>
                  <a:pt x="164" y="245"/>
                  <a:pt x="164" y="244"/>
                </a:cubicBezTo>
                <a:cubicBezTo>
                  <a:pt x="164" y="244"/>
                  <a:pt x="163" y="244"/>
                  <a:pt x="163" y="244"/>
                </a:cubicBezTo>
                <a:cubicBezTo>
                  <a:pt x="163" y="243"/>
                  <a:pt x="163" y="243"/>
                  <a:pt x="163" y="243"/>
                </a:cubicBezTo>
                <a:cubicBezTo>
                  <a:pt x="164" y="242"/>
                  <a:pt x="164" y="242"/>
                  <a:pt x="164" y="242"/>
                </a:cubicBezTo>
                <a:close/>
                <a:moveTo>
                  <a:pt x="141" y="255"/>
                </a:moveTo>
                <a:cubicBezTo>
                  <a:pt x="141" y="255"/>
                  <a:pt x="142" y="256"/>
                  <a:pt x="143" y="257"/>
                </a:cubicBezTo>
                <a:cubicBezTo>
                  <a:pt x="144" y="258"/>
                  <a:pt x="144" y="258"/>
                  <a:pt x="144" y="259"/>
                </a:cubicBezTo>
                <a:cubicBezTo>
                  <a:pt x="144" y="259"/>
                  <a:pt x="144" y="259"/>
                  <a:pt x="144" y="259"/>
                </a:cubicBezTo>
                <a:cubicBezTo>
                  <a:pt x="140" y="255"/>
                  <a:pt x="140" y="255"/>
                  <a:pt x="140" y="255"/>
                </a:cubicBezTo>
                <a:cubicBezTo>
                  <a:pt x="140" y="255"/>
                  <a:pt x="141" y="255"/>
                  <a:pt x="141" y="255"/>
                </a:cubicBezTo>
                <a:close/>
                <a:moveTo>
                  <a:pt x="198" y="255"/>
                </a:moveTo>
                <a:cubicBezTo>
                  <a:pt x="198" y="255"/>
                  <a:pt x="199" y="256"/>
                  <a:pt x="200" y="256"/>
                </a:cubicBezTo>
                <a:cubicBezTo>
                  <a:pt x="201" y="257"/>
                  <a:pt x="202" y="258"/>
                  <a:pt x="202" y="258"/>
                </a:cubicBezTo>
                <a:cubicBezTo>
                  <a:pt x="202" y="258"/>
                  <a:pt x="202" y="258"/>
                  <a:pt x="201" y="258"/>
                </a:cubicBezTo>
                <a:cubicBezTo>
                  <a:pt x="202" y="258"/>
                  <a:pt x="201" y="258"/>
                  <a:pt x="201" y="258"/>
                </a:cubicBezTo>
                <a:cubicBezTo>
                  <a:pt x="199" y="257"/>
                  <a:pt x="199" y="257"/>
                  <a:pt x="199" y="257"/>
                </a:cubicBezTo>
                <a:cubicBezTo>
                  <a:pt x="199" y="257"/>
                  <a:pt x="198" y="257"/>
                  <a:pt x="198" y="256"/>
                </a:cubicBezTo>
                <a:cubicBezTo>
                  <a:pt x="197" y="256"/>
                  <a:pt x="197" y="256"/>
                  <a:pt x="197" y="255"/>
                </a:cubicBezTo>
                <a:cubicBezTo>
                  <a:pt x="197" y="255"/>
                  <a:pt x="197" y="255"/>
                  <a:pt x="198" y="255"/>
                </a:cubicBezTo>
                <a:close/>
                <a:moveTo>
                  <a:pt x="164" y="348"/>
                </a:moveTo>
                <a:cubicBezTo>
                  <a:pt x="164" y="348"/>
                  <a:pt x="164" y="348"/>
                  <a:pt x="164" y="349"/>
                </a:cubicBezTo>
                <a:cubicBezTo>
                  <a:pt x="164" y="350"/>
                  <a:pt x="164" y="351"/>
                  <a:pt x="163" y="351"/>
                </a:cubicBezTo>
                <a:cubicBezTo>
                  <a:pt x="163" y="348"/>
                  <a:pt x="163" y="348"/>
                  <a:pt x="163" y="348"/>
                </a:cubicBezTo>
                <a:cubicBezTo>
                  <a:pt x="163" y="348"/>
                  <a:pt x="163" y="348"/>
                  <a:pt x="163" y="348"/>
                </a:cubicBezTo>
                <a:lnTo>
                  <a:pt x="164" y="348"/>
                </a:lnTo>
                <a:close/>
                <a:moveTo>
                  <a:pt x="167" y="374"/>
                </a:moveTo>
                <a:cubicBezTo>
                  <a:pt x="167" y="375"/>
                  <a:pt x="167" y="375"/>
                  <a:pt x="168" y="375"/>
                </a:cubicBezTo>
                <a:cubicBezTo>
                  <a:pt x="168" y="375"/>
                  <a:pt x="168" y="376"/>
                  <a:pt x="168" y="376"/>
                </a:cubicBezTo>
                <a:cubicBezTo>
                  <a:pt x="168" y="376"/>
                  <a:pt x="168" y="377"/>
                  <a:pt x="168" y="377"/>
                </a:cubicBezTo>
                <a:cubicBezTo>
                  <a:pt x="167" y="378"/>
                  <a:pt x="167" y="378"/>
                  <a:pt x="167" y="379"/>
                </a:cubicBezTo>
                <a:cubicBezTo>
                  <a:pt x="166" y="379"/>
                  <a:pt x="166" y="378"/>
                  <a:pt x="166" y="378"/>
                </a:cubicBezTo>
                <a:cubicBezTo>
                  <a:pt x="166" y="378"/>
                  <a:pt x="166" y="377"/>
                  <a:pt x="166" y="377"/>
                </a:cubicBezTo>
                <a:cubicBezTo>
                  <a:pt x="166" y="376"/>
                  <a:pt x="166" y="376"/>
                  <a:pt x="166" y="375"/>
                </a:cubicBezTo>
                <a:cubicBezTo>
                  <a:pt x="166" y="374"/>
                  <a:pt x="166" y="374"/>
                  <a:pt x="167" y="373"/>
                </a:cubicBezTo>
                <a:cubicBezTo>
                  <a:pt x="167" y="373"/>
                  <a:pt x="167" y="374"/>
                  <a:pt x="167" y="374"/>
                </a:cubicBezTo>
                <a:close/>
                <a:moveTo>
                  <a:pt x="134" y="250"/>
                </a:moveTo>
                <a:cubicBezTo>
                  <a:pt x="135" y="250"/>
                  <a:pt x="135" y="250"/>
                  <a:pt x="136" y="251"/>
                </a:cubicBezTo>
                <a:cubicBezTo>
                  <a:pt x="137" y="252"/>
                  <a:pt x="137" y="252"/>
                  <a:pt x="137" y="252"/>
                </a:cubicBezTo>
                <a:cubicBezTo>
                  <a:pt x="136" y="251"/>
                  <a:pt x="136" y="251"/>
                  <a:pt x="135" y="251"/>
                </a:cubicBezTo>
                <a:cubicBezTo>
                  <a:pt x="135" y="251"/>
                  <a:pt x="134" y="251"/>
                  <a:pt x="134" y="250"/>
                </a:cubicBezTo>
                <a:close/>
                <a:moveTo>
                  <a:pt x="107" y="258"/>
                </a:moveTo>
                <a:cubicBezTo>
                  <a:pt x="107" y="258"/>
                  <a:pt x="107" y="258"/>
                  <a:pt x="107" y="258"/>
                </a:cubicBezTo>
                <a:cubicBezTo>
                  <a:pt x="106" y="258"/>
                  <a:pt x="106" y="258"/>
                  <a:pt x="106" y="257"/>
                </a:cubicBezTo>
                <a:cubicBezTo>
                  <a:pt x="107" y="257"/>
                  <a:pt x="107" y="258"/>
                  <a:pt x="107" y="258"/>
                </a:cubicBezTo>
                <a:close/>
                <a:moveTo>
                  <a:pt x="172" y="227"/>
                </a:moveTo>
                <a:cubicBezTo>
                  <a:pt x="172" y="227"/>
                  <a:pt x="173" y="227"/>
                  <a:pt x="173" y="226"/>
                </a:cubicBezTo>
                <a:cubicBezTo>
                  <a:pt x="173" y="227"/>
                  <a:pt x="172" y="226"/>
                  <a:pt x="172" y="225"/>
                </a:cubicBezTo>
                <a:cubicBezTo>
                  <a:pt x="171" y="224"/>
                  <a:pt x="170" y="223"/>
                  <a:pt x="170" y="223"/>
                </a:cubicBezTo>
                <a:cubicBezTo>
                  <a:pt x="169" y="223"/>
                  <a:pt x="168" y="223"/>
                  <a:pt x="168" y="224"/>
                </a:cubicBezTo>
                <a:cubicBezTo>
                  <a:pt x="168" y="225"/>
                  <a:pt x="169" y="225"/>
                  <a:pt x="170" y="226"/>
                </a:cubicBezTo>
                <a:cubicBezTo>
                  <a:pt x="171" y="227"/>
                  <a:pt x="172" y="227"/>
                  <a:pt x="172" y="227"/>
                </a:cubicBezTo>
                <a:close/>
                <a:moveTo>
                  <a:pt x="170" y="222"/>
                </a:moveTo>
                <a:cubicBezTo>
                  <a:pt x="170" y="222"/>
                  <a:pt x="170" y="223"/>
                  <a:pt x="171" y="223"/>
                </a:cubicBezTo>
                <a:cubicBezTo>
                  <a:pt x="171" y="222"/>
                  <a:pt x="171" y="222"/>
                  <a:pt x="171" y="222"/>
                </a:cubicBezTo>
                <a:cubicBezTo>
                  <a:pt x="171" y="222"/>
                  <a:pt x="171" y="222"/>
                  <a:pt x="171" y="222"/>
                </a:cubicBezTo>
                <a:cubicBezTo>
                  <a:pt x="171" y="222"/>
                  <a:pt x="171" y="222"/>
                  <a:pt x="171" y="221"/>
                </a:cubicBezTo>
                <a:cubicBezTo>
                  <a:pt x="170" y="221"/>
                  <a:pt x="170" y="222"/>
                  <a:pt x="170" y="222"/>
                </a:cubicBezTo>
                <a:cubicBezTo>
                  <a:pt x="170" y="222"/>
                  <a:pt x="170" y="222"/>
                  <a:pt x="170" y="222"/>
                </a:cubicBezTo>
                <a:close/>
                <a:moveTo>
                  <a:pt x="163" y="210"/>
                </a:moveTo>
                <a:cubicBezTo>
                  <a:pt x="164" y="210"/>
                  <a:pt x="164" y="210"/>
                  <a:pt x="164" y="210"/>
                </a:cubicBezTo>
                <a:cubicBezTo>
                  <a:pt x="165" y="210"/>
                  <a:pt x="165" y="210"/>
                  <a:pt x="165" y="210"/>
                </a:cubicBezTo>
                <a:cubicBezTo>
                  <a:pt x="165" y="210"/>
                  <a:pt x="165" y="210"/>
                  <a:pt x="165" y="209"/>
                </a:cubicBezTo>
                <a:cubicBezTo>
                  <a:pt x="165" y="209"/>
                  <a:pt x="165" y="209"/>
                  <a:pt x="165" y="209"/>
                </a:cubicBezTo>
                <a:cubicBezTo>
                  <a:pt x="164" y="209"/>
                  <a:pt x="164" y="209"/>
                  <a:pt x="164" y="209"/>
                </a:cubicBezTo>
                <a:cubicBezTo>
                  <a:pt x="164" y="209"/>
                  <a:pt x="164" y="209"/>
                  <a:pt x="163" y="209"/>
                </a:cubicBezTo>
                <a:cubicBezTo>
                  <a:pt x="163" y="209"/>
                  <a:pt x="163" y="209"/>
                  <a:pt x="163" y="209"/>
                </a:cubicBezTo>
                <a:cubicBezTo>
                  <a:pt x="163" y="210"/>
                  <a:pt x="163" y="210"/>
                  <a:pt x="162" y="210"/>
                </a:cubicBezTo>
                <a:cubicBezTo>
                  <a:pt x="162" y="210"/>
                  <a:pt x="162" y="210"/>
                  <a:pt x="162" y="210"/>
                </a:cubicBezTo>
                <a:cubicBezTo>
                  <a:pt x="162" y="210"/>
                  <a:pt x="162" y="210"/>
                  <a:pt x="162" y="210"/>
                </a:cubicBezTo>
                <a:cubicBezTo>
                  <a:pt x="161" y="210"/>
                  <a:pt x="161" y="210"/>
                  <a:pt x="161" y="210"/>
                </a:cubicBezTo>
                <a:cubicBezTo>
                  <a:pt x="160" y="210"/>
                  <a:pt x="160" y="210"/>
                  <a:pt x="160" y="210"/>
                </a:cubicBezTo>
                <a:cubicBezTo>
                  <a:pt x="160" y="210"/>
                  <a:pt x="159" y="209"/>
                  <a:pt x="159" y="209"/>
                </a:cubicBezTo>
                <a:cubicBezTo>
                  <a:pt x="159" y="209"/>
                  <a:pt x="159" y="209"/>
                  <a:pt x="159" y="209"/>
                </a:cubicBezTo>
                <a:cubicBezTo>
                  <a:pt x="159" y="210"/>
                  <a:pt x="159" y="211"/>
                  <a:pt x="160" y="211"/>
                </a:cubicBezTo>
                <a:cubicBezTo>
                  <a:pt x="161" y="211"/>
                  <a:pt x="161" y="211"/>
                  <a:pt x="161" y="211"/>
                </a:cubicBezTo>
                <a:cubicBezTo>
                  <a:pt x="162" y="210"/>
                  <a:pt x="162" y="210"/>
                  <a:pt x="162" y="210"/>
                </a:cubicBezTo>
                <a:cubicBezTo>
                  <a:pt x="162" y="210"/>
                  <a:pt x="162" y="211"/>
                  <a:pt x="161" y="211"/>
                </a:cubicBezTo>
                <a:cubicBezTo>
                  <a:pt x="162" y="211"/>
                  <a:pt x="162" y="211"/>
                  <a:pt x="162" y="211"/>
                </a:cubicBezTo>
                <a:cubicBezTo>
                  <a:pt x="162" y="211"/>
                  <a:pt x="162" y="210"/>
                  <a:pt x="163" y="210"/>
                </a:cubicBezTo>
                <a:close/>
                <a:moveTo>
                  <a:pt x="157" y="208"/>
                </a:moveTo>
                <a:cubicBezTo>
                  <a:pt x="157" y="208"/>
                  <a:pt x="158" y="208"/>
                  <a:pt x="158" y="208"/>
                </a:cubicBezTo>
                <a:cubicBezTo>
                  <a:pt x="158" y="207"/>
                  <a:pt x="158" y="207"/>
                  <a:pt x="157" y="206"/>
                </a:cubicBezTo>
                <a:cubicBezTo>
                  <a:pt x="157" y="206"/>
                  <a:pt x="157" y="206"/>
                  <a:pt x="157" y="206"/>
                </a:cubicBezTo>
                <a:cubicBezTo>
                  <a:pt x="156" y="206"/>
                  <a:pt x="155" y="206"/>
                  <a:pt x="155" y="207"/>
                </a:cubicBezTo>
                <a:cubicBezTo>
                  <a:pt x="156" y="208"/>
                  <a:pt x="156" y="208"/>
                  <a:pt x="157" y="208"/>
                </a:cubicBezTo>
                <a:close/>
                <a:moveTo>
                  <a:pt x="154" y="206"/>
                </a:moveTo>
                <a:cubicBezTo>
                  <a:pt x="154" y="206"/>
                  <a:pt x="154" y="206"/>
                  <a:pt x="153" y="206"/>
                </a:cubicBezTo>
                <a:cubicBezTo>
                  <a:pt x="153" y="206"/>
                  <a:pt x="152" y="206"/>
                  <a:pt x="152" y="206"/>
                </a:cubicBezTo>
                <a:cubicBezTo>
                  <a:pt x="151" y="206"/>
                  <a:pt x="150" y="207"/>
                  <a:pt x="150" y="208"/>
                </a:cubicBezTo>
                <a:cubicBezTo>
                  <a:pt x="150" y="209"/>
                  <a:pt x="151" y="209"/>
                  <a:pt x="152" y="209"/>
                </a:cubicBezTo>
                <a:cubicBezTo>
                  <a:pt x="153" y="209"/>
                  <a:pt x="153" y="209"/>
                  <a:pt x="153" y="208"/>
                </a:cubicBezTo>
                <a:cubicBezTo>
                  <a:pt x="154" y="207"/>
                  <a:pt x="154" y="207"/>
                  <a:pt x="154" y="206"/>
                </a:cubicBezTo>
                <a:close/>
                <a:moveTo>
                  <a:pt x="151" y="201"/>
                </a:moveTo>
                <a:cubicBezTo>
                  <a:pt x="151" y="200"/>
                  <a:pt x="151" y="200"/>
                  <a:pt x="151" y="200"/>
                </a:cubicBezTo>
                <a:cubicBezTo>
                  <a:pt x="151" y="199"/>
                  <a:pt x="151" y="199"/>
                  <a:pt x="151" y="199"/>
                </a:cubicBezTo>
                <a:cubicBezTo>
                  <a:pt x="151" y="198"/>
                  <a:pt x="150" y="197"/>
                  <a:pt x="150" y="197"/>
                </a:cubicBezTo>
                <a:cubicBezTo>
                  <a:pt x="149" y="196"/>
                  <a:pt x="148" y="196"/>
                  <a:pt x="148" y="196"/>
                </a:cubicBezTo>
                <a:cubicBezTo>
                  <a:pt x="148" y="196"/>
                  <a:pt x="148" y="196"/>
                  <a:pt x="148" y="197"/>
                </a:cubicBezTo>
                <a:cubicBezTo>
                  <a:pt x="148" y="197"/>
                  <a:pt x="148" y="197"/>
                  <a:pt x="148" y="197"/>
                </a:cubicBezTo>
                <a:lnTo>
                  <a:pt x="151" y="201"/>
                </a:lnTo>
                <a:close/>
                <a:moveTo>
                  <a:pt x="139" y="221"/>
                </a:moveTo>
                <a:cubicBezTo>
                  <a:pt x="139" y="220"/>
                  <a:pt x="139" y="220"/>
                  <a:pt x="139" y="219"/>
                </a:cubicBezTo>
                <a:cubicBezTo>
                  <a:pt x="139" y="219"/>
                  <a:pt x="139" y="219"/>
                  <a:pt x="139" y="219"/>
                </a:cubicBezTo>
                <a:cubicBezTo>
                  <a:pt x="138" y="219"/>
                  <a:pt x="138" y="219"/>
                  <a:pt x="138" y="219"/>
                </a:cubicBezTo>
                <a:cubicBezTo>
                  <a:pt x="138" y="219"/>
                  <a:pt x="137" y="219"/>
                  <a:pt x="137" y="220"/>
                </a:cubicBezTo>
                <a:cubicBezTo>
                  <a:pt x="137" y="220"/>
                  <a:pt x="138" y="221"/>
                  <a:pt x="139" y="221"/>
                </a:cubicBezTo>
                <a:close/>
                <a:moveTo>
                  <a:pt x="117" y="211"/>
                </a:moveTo>
                <a:cubicBezTo>
                  <a:pt x="118" y="211"/>
                  <a:pt x="118" y="211"/>
                  <a:pt x="118" y="210"/>
                </a:cubicBezTo>
                <a:cubicBezTo>
                  <a:pt x="118" y="210"/>
                  <a:pt x="118" y="210"/>
                  <a:pt x="117" y="210"/>
                </a:cubicBezTo>
                <a:cubicBezTo>
                  <a:pt x="117" y="209"/>
                  <a:pt x="117" y="209"/>
                  <a:pt x="116" y="209"/>
                </a:cubicBezTo>
                <a:cubicBezTo>
                  <a:pt x="116" y="209"/>
                  <a:pt x="116" y="209"/>
                  <a:pt x="116" y="209"/>
                </a:cubicBezTo>
                <a:cubicBezTo>
                  <a:pt x="116" y="209"/>
                  <a:pt x="116" y="209"/>
                  <a:pt x="117" y="209"/>
                </a:cubicBezTo>
                <a:cubicBezTo>
                  <a:pt x="117" y="210"/>
                  <a:pt x="117" y="210"/>
                  <a:pt x="117" y="210"/>
                </a:cubicBezTo>
                <a:cubicBezTo>
                  <a:pt x="116" y="210"/>
                  <a:pt x="116" y="210"/>
                  <a:pt x="116" y="211"/>
                </a:cubicBezTo>
                <a:cubicBezTo>
                  <a:pt x="116" y="211"/>
                  <a:pt x="117" y="211"/>
                  <a:pt x="117" y="211"/>
                </a:cubicBezTo>
                <a:close/>
                <a:moveTo>
                  <a:pt x="111" y="233"/>
                </a:moveTo>
                <a:cubicBezTo>
                  <a:pt x="112" y="233"/>
                  <a:pt x="113" y="232"/>
                  <a:pt x="113" y="230"/>
                </a:cubicBezTo>
                <a:cubicBezTo>
                  <a:pt x="113" y="230"/>
                  <a:pt x="113" y="230"/>
                  <a:pt x="113" y="229"/>
                </a:cubicBezTo>
                <a:cubicBezTo>
                  <a:pt x="112" y="229"/>
                  <a:pt x="112" y="229"/>
                  <a:pt x="112" y="229"/>
                </a:cubicBezTo>
                <a:cubicBezTo>
                  <a:pt x="111" y="229"/>
                  <a:pt x="111" y="230"/>
                  <a:pt x="111" y="230"/>
                </a:cubicBezTo>
                <a:cubicBezTo>
                  <a:pt x="110" y="230"/>
                  <a:pt x="110" y="231"/>
                  <a:pt x="109" y="231"/>
                </a:cubicBezTo>
                <a:cubicBezTo>
                  <a:pt x="109" y="231"/>
                  <a:pt x="109" y="232"/>
                  <a:pt x="109" y="232"/>
                </a:cubicBezTo>
                <a:cubicBezTo>
                  <a:pt x="110" y="233"/>
                  <a:pt x="110" y="233"/>
                  <a:pt x="111" y="233"/>
                </a:cubicBezTo>
                <a:close/>
                <a:moveTo>
                  <a:pt x="82" y="216"/>
                </a:moveTo>
                <a:cubicBezTo>
                  <a:pt x="82" y="216"/>
                  <a:pt x="82" y="216"/>
                  <a:pt x="82" y="216"/>
                </a:cubicBezTo>
                <a:cubicBezTo>
                  <a:pt x="82" y="215"/>
                  <a:pt x="82" y="215"/>
                  <a:pt x="81" y="215"/>
                </a:cubicBezTo>
                <a:cubicBezTo>
                  <a:pt x="81" y="215"/>
                  <a:pt x="81" y="215"/>
                  <a:pt x="81" y="216"/>
                </a:cubicBezTo>
                <a:cubicBezTo>
                  <a:pt x="81" y="216"/>
                  <a:pt x="81" y="217"/>
                  <a:pt x="81" y="217"/>
                </a:cubicBezTo>
                <a:cubicBezTo>
                  <a:pt x="82" y="217"/>
                  <a:pt x="82" y="216"/>
                  <a:pt x="82" y="216"/>
                </a:cubicBezTo>
                <a:close/>
                <a:moveTo>
                  <a:pt x="188" y="176"/>
                </a:moveTo>
                <a:cubicBezTo>
                  <a:pt x="188" y="177"/>
                  <a:pt x="188" y="177"/>
                  <a:pt x="188" y="177"/>
                </a:cubicBezTo>
                <a:cubicBezTo>
                  <a:pt x="188" y="177"/>
                  <a:pt x="188" y="177"/>
                  <a:pt x="188" y="177"/>
                </a:cubicBezTo>
                <a:cubicBezTo>
                  <a:pt x="188" y="177"/>
                  <a:pt x="188" y="177"/>
                  <a:pt x="188" y="176"/>
                </a:cubicBezTo>
                <a:cubicBezTo>
                  <a:pt x="188" y="176"/>
                  <a:pt x="188" y="176"/>
                  <a:pt x="188" y="176"/>
                </a:cubicBezTo>
                <a:close/>
                <a:moveTo>
                  <a:pt x="191" y="174"/>
                </a:moveTo>
                <a:cubicBezTo>
                  <a:pt x="191" y="174"/>
                  <a:pt x="190" y="174"/>
                  <a:pt x="190" y="175"/>
                </a:cubicBezTo>
                <a:cubicBezTo>
                  <a:pt x="191" y="175"/>
                  <a:pt x="191" y="175"/>
                  <a:pt x="191" y="175"/>
                </a:cubicBezTo>
                <a:cubicBezTo>
                  <a:pt x="192" y="175"/>
                  <a:pt x="192" y="175"/>
                  <a:pt x="192" y="174"/>
                </a:cubicBezTo>
                <a:cubicBezTo>
                  <a:pt x="192" y="174"/>
                  <a:pt x="192" y="174"/>
                  <a:pt x="192" y="174"/>
                </a:cubicBezTo>
                <a:cubicBezTo>
                  <a:pt x="192" y="174"/>
                  <a:pt x="192" y="174"/>
                  <a:pt x="192" y="174"/>
                </a:cubicBezTo>
                <a:cubicBezTo>
                  <a:pt x="191" y="174"/>
                  <a:pt x="191" y="174"/>
                  <a:pt x="191" y="174"/>
                </a:cubicBezTo>
                <a:close/>
                <a:moveTo>
                  <a:pt x="192" y="189"/>
                </a:moveTo>
                <a:cubicBezTo>
                  <a:pt x="192" y="189"/>
                  <a:pt x="192" y="190"/>
                  <a:pt x="193" y="190"/>
                </a:cubicBezTo>
                <a:cubicBezTo>
                  <a:pt x="193" y="189"/>
                  <a:pt x="193" y="189"/>
                  <a:pt x="192" y="189"/>
                </a:cubicBezTo>
                <a:cubicBezTo>
                  <a:pt x="192" y="189"/>
                  <a:pt x="192" y="189"/>
                  <a:pt x="192" y="189"/>
                </a:cubicBezTo>
                <a:close/>
                <a:moveTo>
                  <a:pt x="192" y="202"/>
                </a:moveTo>
                <a:cubicBezTo>
                  <a:pt x="192" y="202"/>
                  <a:pt x="192" y="202"/>
                  <a:pt x="192" y="202"/>
                </a:cubicBezTo>
                <a:cubicBezTo>
                  <a:pt x="192" y="203"/>
                  <a:pt x="192" y="203"/>
                  <a:pt x="192" y="203"/>
                </a:cubicBezTo>
                <a:cubicBezTo>
                  <a:pt x="192" y="203"/>
                  <a:pt x="192" y="203"/>
                  <a:pt x="192" y="203"/>
                </a:cubicBezTo>
                <a:cubicBezTo>
                  <a:pt x="193" y="203"/>
                  <a:pt x="193" y="203"/>
                  <a:pt x="193" y="203"/>
                </a:cubicBezTo>
                <a:cubicBezTo>
                  <a:pt x="193" y="203"/>
                  <a:pt x="193" y="203"/>
                  <a:pt x="193" y="203"/>
                </a:cubicBezTo>
                <a:cubicBezTo>
                  <a:pt x="193" y="203"/>
                  <a:pt x="193" y="202"/>
                  <a:pt x="193" y="202"/>
                </a:cubicBezTo>
                <a:cubicBezTo>
                  <a:pt x="193" y="202"/>
                  <a:pt x="193" y="202"/>
                  <a:pt x="193" y="202"/>
                </a:cubicBezTo>
                <a:cubicBezTo>
                  <a:pt x="192" y="202"/>
                  <a:pt x="192" y="202"/>
                  <a:pt x="192" y="202"/>
                </a:cubicBezTo>
                <a:cubicBezTo>
                  <a:pt x="192" y="202"/>
                  <a:pt x="192" y="202"/>
                  <a:pt x="192" y="202"/>
                </a:cubicBezTo>
                <a:close/>
                <a:moveTo>
                  <a:pt x="220" y="228"/>
                </a:moveTo>
                <a:cubicBezTo>
                  <a:pt x="220" y="228"/>
                  <a:pt x="220" y="228"/>
                  <a:pt x="220" y="229"/>
                </a:cubicBezTo>
                <a:cubicBezTo>
                  <a:pt x="220" y="229"/>
                  <a:pt x="219" y="229"/>
                  <a:pt x="219" y="229"/>
                </a:cubicBezTo>
                <a:cubicBezTo>
                  <a:pt x="218" y="229"/>
                  <a:pt x="218" y="230"/>
                  <a:pt x="218" y="230"/>
                </a:cubicBezTo>
                <a:cubicBezTo>
                  <a:pt x="218" y="231"/>
                  <a:pt x="218" y="231"/>
                  <a:pt x="219" y="232"/>
                </a:cubicBezTo>
                <a:cubicBezTo>
                  <a:pt x="219" y="232"/>
                  <a:pt x="220" y="233"/>
                  <a:pt x="220" y="233"/>
                </a:cubicBezTo>
                <a:cubicBezTo>
                  <a:pt x="220" y="234"/>
                  <a:pt x="220" y="234"/>
                  <a:pt x="219" y="234"/>
                </a:cubicBezTo>
                <a:cubicBezTo>
                  <a:pt x="218" y="234"/>
                  <a:pt x="218" y="234"/>
                  <a:pt x="218" y="235"/>
                </a:cubicBezTo>
                <a:cubicBezTo>
                  <a:pt x="218" y="235"/>
                  <a:pt x="218" y="236"/>
                  <a:pt x="218" y="236"/>
                </a:cubicBezTo>
                <a:cubicBezTo>
                  <a:pt x="219" y="236"/>
                  <a:pt x="219" y="236"/>
                  <a:pt x="219" y="237"/>
                </a:cubicBezTo>
                <a:cubicBezTo>
                  <a:pt x="219" y="237"/>
                  <a:pt x="219" y="237"/>
                  <a:pt x="218" y="237"/>
                </a:cubicBezTo>
                <a:cubicBezTo>
                  <a:pt x="218" y="238"/>
                  <a:pt x="218" y="238"/>
                  <a:pt x="218" y="238"/>
                </a:cubicBezTo>
                <a:cubicBezTo>
                  <a:pt x="218" y="238"/>
                  <a:pt x="218" y="239"/>
                  <a:pt x="218" y="239"/>
                </a:cubicBezTo>
                <a:cubicBezTo>
                  <a:pt x="219" y="239"/>
                  <a:pt x="219" y="239"/>
                  <a:pt x="219" y="240"/>
                </a:cubicBezTo>
                <a:cubicBezTo>
                  <a:pt x="219" y="240"/>
                  <a:pt x="218" y="241"/>
                  <a:pt x="217" y="241"/>
                </a:cubicBezTo>
                <a:cubicBezTo>
                  <a:pt x="216" y="241"/>
                  <a:pt x="216" y="241"/>
                  <a:pt x="216" y="242"/>
                </a:cubicBezTo>
                <a:cubicBezTo>
                  <a:pt x="216" y="242"/>
                  <a:pt x="216" y="242"/>
                  <a:pt x="216" y="242"/>
                </a:cubicBezTo>
                <a:cubicBezTo>
                  <a:pt x="216" y="242"/>
                  <a:pt x="216" y="243"/>
                  <a:pt x="216" y="243"/>
                </a:cubicBezTo>
                <a:cubicBezTo>
                  <a:pt x="216" y="243"/>
                  <a:pt x="216" y="243"/>
                  <a:pt x="216" y="243"/>
                </a:cubicBezTo>
                <a:cubicBezTo>
                  <a:pt x="216" y="243"/>
                  <a:pt x="216" y="243"/>
                  <a:pt x="216" y="243"/>
                </a:cubicBezTo>
                <a:cubicBezTo>
                  <a:pt x="215" y="243"/>
                  <a:pt x="215" y="243"/>
                  <a:pt x="215" y="243"/>
                </a:cubicBezTo>
                <a:cubicBezTo>
                  <a:pt x="215" y="243"/>
                  <a:pt x="214" y="243"/>
                  <a:pt x="214" y="243"/>
                </a:cubicBezTo>
                <a:cubicBezTo>
                  <a:pt x="213" y="243"/>
                  <a:pt x="213" y="243"/>
                  <a:pt x="212" y="244"/>
                </a:cubicBezTo>
                <a:cubicBezTo>
                  <a:pt x="212" y="245"/>
                  <a:pt x="210" y="245"/>
                  <a:pt x="208" y="245"/>
                </a:cubicBezTo>
                <a:cubicBezTo>
                  <a:pt x="207" y="245"/>
                  <a:pt x="206" y="245"/>
                  <a:pt x="205" y="244"/>
                </a:cubicBezTo>
                <a:cubicBezTo>
                  <a:pt x="203" y="244"/>
                  <a:pt x="202" y="243"/>
                  <a:pt x="201" y="243"/>
                </a:cubicBezTo>
                <a:cubicBezTo>
                  <a:pt x="201" y="243"/>
                  <a:pt x="201" y="244"/>
                  <a:pt x="200" y="245"/>
                </a:cubicBezTo>
                <a:cubicBezTo>
                  <a:pt x="200" y="246"/>
                  <a:pt x="199" y="246"/>
                  <a:pt x="198" y="246"/>
                </a:cubicBezTo>
                <a:cubicBezTo>
                  <a:pt x="198" y="246"/>
                  <a:pt x="198" y="246"/>
                  <a:pt x="198" y="245"/>
                </a:cubicBezTo>
                <a:cubicBezTo>
                  <a:pt x="198" y="245"/>
                  <a:pt x="198" y="245"/>
                  <a:pt x="198" y="244"/>
                </a:cubicBezTo>
                <a:cubicBezTo>
                  <a:pt x="198" y="244"/>
                  <a:pt x="198" y="243"/>
                  <a:pt x="198" y="243"/>
                </a:cubicBezTo>
                <a:cubicBezTo>
                  <a:pt x="198" y="241"/>
                  <a:pt x="198" y="240"/>
                  <a:pt x="197" y="239"/>
                </a:cubicBezTo>
                <a:cubicBezTo>
                  <a:pt x="197" y="238"/>
                  <a:pt x="197" y="238"/>
                  <a:pt x="197" y="238"/>
                </a:cubicBezTo>
                <a:cubicBezTo>
                  <a:pt x="197" y="237"/>
                  <a:pt x="197" y="237"/>
                  <a:pt x="197" y="237"/>
                </a:cubicBezTo>
                <a:cubicBezTo>
                  <a:pt x="197" y="237"/>
                  <a:pt x="196" y="236"/>
                  <a:pt x="196" y="236"/>
                </a:cubicBezTo>
                <a:cubicBezTo>
                  <a:pt x="196" y="236"/>
                  <a:pt x="196" y="236"/>
                  <a:pt x="195" y="236"/>
                </a:cubicBezTo>
                <a:cubicBezTo>
                  <a:pt x="195" y="236"/>
                  <a:pt x="194" y="236"/>
                  <a:pt x="194" y="237"/>
                </a:cubicBezTo>
                <a:cubicBezTo>
                  <a:pt x="193" y="237"/>
                  <a:pt x="193" y="237"/>
                  <a:pt x="192" y="238"/>
                </a:cubicBezTo>
                <a:cubicBezTo>
                  <a:pt x="192" y="238"/>
                  <a:pt x="191" y="239"/>
                  <a:pt x="191" y="239"/>
                </a:cubicBezTo>
                <a:cubicBezTo>
                  <a:pt x="191" y="240"/>
                  <a:pt x="190" y="240"/>
                  <a:pt x="189" y="240"/>
                </a:cubicBezTo>
                <a:cubicBezTo>
                  <a:pt x="189" y="240"/>
                  <a:pt x="189" y="240"/>
                  <a:pt x="188" y="240"/>
                </a:cubicBezTo>
                <a:cubicBezTo>
                  <a:pt x="188" y="239"/>
                  <a:pt x="188" y="239"/>
                  <a:pt x="187" y="239"/>
                </a:cubicBezTo>
                <a:cubicBezTo>
                  <a:pt x="187" y="239"/>
                  <a:pt x="186" y="240"/>
                  <a:pt x="185" y="240"/>
                </a:cubicBezTo>
                <a:cubicBezTo>
                  <a:pt x="185" y="240"/>
                  <a:pt x="185" y="239"/>
                  <a:pt x="185" y="239"/>
                </a:cubicBezTo>
                <a:cubicBezTo>
                  <a:pt x="184" y="239"/>
                  <a:pt x="184" y="238"/>
                  <a:pt x="184" y="238"/>
                </a:cubicBezTo>
                <a:cubicBezTo>
                  <a:pt x="184" y="238"/>
                  <a:pt x="183" y="239"/>
                  <a:pt x="183" y="239"/>
                </a:cubicBezTo>
                <a:cubicBezTo>
                  <a:pt x="183" y="239"/>
                  <a:pt x="183" y="239"/>
                  <a:pt x="182" y="239"/>
                </a:cubicBezTo>
                <a:cubicBezTo>
                  <a:pt x="182" y="239"/>
                  <a:pt x="181" y="239"/>
                  <a:pt x="181" y="239"/>
                </a:cubicBezTo>
                <a:cubicBezTo>
                  <a:pt x="181" y="238"/>
                  <a:pt x="180" y="238"/>
                  <a:pt x="180" y="237"/>
                </a:cubicBezTo>
                <a:cubicBezTo>
                  <a:pt x="180" y="237"/>
                  <a:pt x="179" y="237"/>
                  <a:pt x="179" y="236"/>
                </a:cubicBezTo>
                <a:cubicBezTo>
                  <a:pt x="178" y="236"/>
                  <a:pt x="178" y="236"/>
                  <a:pt x="177" y="236"/>
                </a:cubicBezTo>
                <a:cubicBezTo>
                  <a:pt x="177" y="236"/>
                  <a:pt x="177" y="236"/>
                  <a:pt x="177" y="236"/>
                </a:cubicBezTo>
                <a:cubicBezTo>
                  <a:pt x="176" y="236"/>
                  <a:pt x="176" y="236"/>
                  <a:pt x="176" y="236"/>
                </a:cubicBezTo>
                <a:cubicBezTo>
                  <a:pt x="176" y="236"/>
                  <a:pt x="175" y="236"/>
                  <a:pt x="175" y="236"/>
                </a:cubicBezTo>
                <a:cubicBezTo>
                  <a:pt x="175" y="235"/>
                  <a:pt x="175" y="235"/>
                  <a:pt x="175" y="235"/>
                </a:cubicBezTo>
                <a:cubicBezTo>
                  <a:pt x="175" y="234"/>
                  <a:pt x="175" y="234"/>
                  <a:pt x="175" y="234"/>
                </a:cubicBezTo>
                <a:cubicBezTo>
                  <a:pt x="176" y="233"/>
                  <a:pt x="176" y="233"/>
                  <a:pt x="176" y="233"/>
                </a:cubicBezTo>
                <a:cubicBezTo>
                  <a:pt x="176" y="233"/>
                  <a:pt x="175" y="232"/>
                  <a:pt x="174" y="231"/>
                </a:cubicBezTo>
                <a:cubicBezTo>
                  <a:pt x="174" y="231"/>
                  <a:pt x="174" y="230"/>
                  <a:pt x="173" y="230"/>
                </a:cubicBezTo>
                <a:cubicBezTo>
                  <a:pt x="172" y="230"/>
                  <a:pt x="171" y="230"/>
                  <a:pt x="170" y="230"/>
                </a:cubicBezTo>
                <a:cubicBezTo>
                  <a:pt x="168" y="231"/>
                  <a:pt x="168" y="231"/>
                  <a:pt x="168" y="232"/>
                </a:cubicBezTo>
                <a:cubicBezTo>
                  <a:pt x="168" y="233"/>
                  <a:pt x="168" y="233"/>
                  <a:pt x="168" y="233"/>
                </a:cubicBezTo>
                <a:cubicBezTo>
                  <a:pt x="169" y="233"/>
                  <a:pt x="169" y="234"/>
                  <a:pt x="169" y="235"/>
                </a:cubicBezTo>
                <a:cubicBezTo>
                  <a:pt x="169" y="236"/>
                  <a:pt x="169" y="236"/>
                  <a:pt x="169" y="236"/>
                </a:cubicBezTo>
                <a:cubicBezTo>
                  <a:pt x="168" y="236"/>
                  <a:pt x="168" y="236"/>
                  <a:pt x="167" y="235"/>
                </a:cubicBezTo>
                <a:cubicBezTo>
                  <a:pt x="167" y="235"/>
                  <a:pt x="167" y="235"/>
                  <a:pt x="166" y="235"/>
                </a:cubicBezTo>
                <a:cubicBezTo>
                  <a:pt x="165" y="235"/>
                  <a:pt x="164" y="235"/>
                  <a:pt x="164" y="237"/>
                </a:cubicBezTo>
                <a:cubicBezTo>
                  <a:pt x="164" y="238"/>
                  <a:pt x="164" y="239"/>
                  <a:pt x="165" y="240"/>
                </a:cubicBezTo>
                <a:cubicBezTo>
                  <a:pt x="165" y="241"/>
                  <a:pt x="166" y="242"/>
                  <a:pt x="166" y="242"/>
                </a:cubicBezTo>
                <a:cubicBezTo>
                  <a:pt x="166" y="243"/>
                  <a:pt x="166" y="243"/>
                  <a:pt x="165" y="243"/>
                </a:cubicBezTo>
                <a:cubicBezTo>
                  <a:pt x="165" y="243"/>
                  <a:pt x="165" y="243"/>
                  <a:pt x="165" y="243"/>
                </a:cubicBezTo>
                <a:cubicBezTo>
                  <a:pt x="164" y="242"/>
                  <a:pt x="163" y="241"/>
                  <a:pt x="162" y="240"/>
                </a:cubicBezTo>
                <a:cubicBezTo>
                  <a:pt x="161" y="239"/>
                  <a:pt x="160" y="239"/>
                  <a:pt x="158" y="239"/>
                </a:cubicBezTo>
                <a:cubicBezTo>
                  <a:pt x="158" y="239"/>
                  <a:pt x="158" y="239"/>
                  <a:pt x="157" y="240"/>
                </a:cubicBezTo>
                <a:cubicBezTo>
                  <a:pt x="157" y="240"/>
                  <a:pt x="157" y="241"/>
                  <a:pt x="157" y="242"/>
                </a:cubicBezTo>
                <a:cubicBezTo>
                  <a:pt x="157" y="243"/>
                  <a:pt x="156" y="244"/>
                  <a:pt x="156" y="244"/>
                </a:cubicBezTo>
                <a:cubicBezTo>
                  <a:pt x="156" y="245"/>
                  <a:pt x="155" y="245"/>
                  <a:pt x="154" y="245"/>
                </a:cubicBezTo>
                <a:cubicBezTo>
                  <a:pt x="153" y="245"/>
                  <a:pt x="152" y="244"/>
                  <a:pt x="151" y="243"/>
                </a:cubicBezTo>
                <a:cubicBezTo>
                  <a:pt x="150" y="242"/>
                  <a:pt x="150" y="241"/>
                  <a:pt x="149" y="240"/>
                </a:cubicBezTo>
                <a:cubicBezTo>
                  <a:pt x="148" y="240"/>
                  <a:pt x="148" y="240"/>
                  <a:pt x="148" y="240"/>
                </a:cubicBezTo>
                <a:cubicBezTo>
                  <a:pt x="148" y="240"/>
                  <a:pt x="148" y="240"/>
                  <a:pt x="148" y="240"/>
                </a:cubicBezTo>
                <a:cubicBezTo>
                  <a:pt x="148" y="240"/>
                  <a:pt x="147" y="239"/>
                  <a:pt x="145" y="238"/>
                </a:cubicBezTo>
                <a:cubicBezTo>
                  <a:pt x="144" y="237"/>
                  <a:pt x="143" y="236"/>
                  <a:pt x="142" y="235"/>
                </a:cubicBezTo>
                <a:cubicBezTo>
                  <a:pt x="142" y="235"/>
                  <a:pt x="142" y="235"/>
                  <a:pt x="142" y="235"/>
                </a:cubicBezTo>
                <a:cubicBezTo>
                  <a:pt x="142" y="235"/>
                  <a:pt x="142" y="235"/>
                  <a:pt x="142" y="235"/>
                </a:cubicBezTo>
                <a:cubicBezTo>
                  <a:pt x="142" y="235"/>
                  <a:pt x="142" y="235"/>
                  <a:pt x="142" y="235"/>
                </a:cubicBezTo>
                <a:cubicBezTo>
                  <a:pt x="141" y="235"/>
                  <a:pt x="141" y="235"/>
                  <a:pt x="141" y="235"/>
                </a:cubicBezTo>
                <a:cubicBezTo>
                  <a:pt x="141" y="233"/>
                  <a:pt x="141" y="232"/>
                  <a:pt x="140" y="231"/>
                </a:cubicBezTo>
                <a:cubicBezTo>
                  <a:pt x="140" y="230"/>
                  <a:pt x="139" y="230"/>
                  <a:pt x="137" y="230"/>
                </a:cubicBezTo>
                <a:cubicBezTo>
                  <a:pt x="137" y="229"/>
                  <a:pt x="137" y="229"/>
                  <a:pt x="138" y="229"/>
                </a:cubicBezTo>
                <a:cubicBezTo>
                  <a:pt x="138" y="229"/>
                  <a:pt x="138" y="228"/>
                  <a:pt x="138" y="228"/>
                </a:cubicBezTo>
                <a:cubicBezTo>
                  <a:pt x="137" y="228"/>
                  <a:pt x="137" y="228"/>
                  <a:pt x="137" y="228"/>
                </a:cubicBezTo>
                <a:cubicBezTo>
                  <a:pt x="136" y="228"/>
                  <a:pt x="136" y="228"/>
                  <a:pt x="136" y="229"/>
                </a:cubicBezTo>
                <a:cubicBezTo>
                  <a:pt x="136" y="229"/>
                  <a:pt x="136" y="229"/>
                  <a:pt x="137" y="229"/>
                </a:cubicBezTo>
                <a:cubicBezTo>
                  <a:pt x="137" y="229"/>
                  <a:pt x="137" y="230"/>
                  <a:pt x="137" y="230"/>
                </a:cubicBezTo>
                <a:cubicBezTo>
                  <a:pt x="137" y="230"/>
                  <a:pt x="137" y="230"/>
                  <a:pt x="136" y="230"/>
                </a:cubicBezTo>
                <a:cubicBezTo>
                  <a:pt x="136" y="230"/>
                  <a:pt x="136" y="230"/>
                  <a:pt x="136" y="230"/>
                </a:cubicBezTo>
                <a:cubicBezTo>
                  <a:pt x="136" y="230"/>
                  <a:pt x="135" y="230"/>
                  <a:pt x="135" y="230"/>
                </a:cubicBezTo>
                <a:cubicBezTo>
                  <a:pt x="135" y="230"/>
                  <a:pt x="135" y="230"/>
                  <a:pt x="134" y="230"/>
                </a:cubicBezTo>
                <a:cubicBezTo>
                  <a:pt x="133" y="230"/>
                  <a:pt x="133" y="231"/>
                  <a:pt x="133" y="232"/>
                </a:cubicBezTo>
                <a:cubicBezTo>
                  <a:pt x="133" y="233"/>
                  <a:pt x="133" y="234"/>
                  <a:pt x="134" y="234"/>
                </a:cubicBezTo>
                <a:cubicBezTo>
                  <a:pt x="134" y="235"/>
                  <a:pt x="134" y="236"/>
                  <a:pt x="134" y="236"/>
                </a:cubicBezTo>
                <a:cubicBezTo>
                  <a:pt x="134" y="237"/>
                  <a:pt x="134" y="237"/>
                  <a:pt x="133" y="237"/>
                </a:cubicBezTo>
                <a:cubicBezTo>
                  <a:pt x="133" y="238"/>
                  <a:pt x="132" y="238"/>
                  <a:pt x="132" y="239"/>
                </a:cubicBezTo>
                <a:cubicBezTo>
                  <a:pt x="132" y="240"/>
                  <a:pt x="132" y="240"/>
                  <a:pt x="133" y="241"/>
                </a:cubicBezTo>
                <a:cubicBezTo>
                  <a:pt x="133" y="241"/>
                  <a:pt x="134" y="242"/>
                  <a:pt x="135" y="242"/>
                </a:cubicBezTo>
                <a:cubicBezTo>
                  <a:pt x="135" y="242"/>
                  <a:pt x="135" y="242"/>
                  <a:pt x="135" y="242"/>
                </a:cubicBezTo>
                <a:cubicBezTo>
                  <a:pt x="135" y="242"/>
                  <a:pt x="135" y="242"/>
                  <a:pt x="135" y="242"/>
                </a:cubicBezTo>
                <a:cubicBezTo>
                  <a:pt x="137" y="242"/>
                  <a:pt x="137" y="242"/>
                  <a:pt x="137" y="242"/>
                </a:cubicBezTo>
                <a:cubicBezTo>
                  <a:pt x="138" y="242"/>
                  <a:pt x="138" y="242"/>
                  <a:pt x="139" y="243"/>
                </a:cubicBezTo>
                <a:cubicBezTo>
                  <a:pt x="138" y="243"/>
                  <a:pt x="137" y="242"/>
                  <a:pt x="136" y="242"/>
                </a:cubicBezTo>
                <a:cubicBezTo>
                  <a:pt x="135" y="242"/>
                  <a:pt x="134" y="242"/>
                  <a:pt x="134" y="242"/>
                </a:cubicBezTo>
                <a:cubicBezTo>
                  <a:pt x="134" y="242"/>
                  <a:pt x="134" y="242"/>
                  <a:pt x="133" y="243"/>
                </a:cubicBezTo>
                <a:cubicBezTo>
                  <a:pt x="133" y="244"/>
                  <a:pt x="132" y="244"/>
                  <a:pt x="132" y="245"/>
                </a:cubicBezTo>
                <a:cubicBezTo>
                  <a:pt x="131" y="245"/>
                  <a:pt x="131" y="246"/>
                  <a:pt x="130" y="246"/>
                </a:cubicBezTo>
                <a:cubicBezTo>
                  <a:pt x="130" y="247"/>
                  <a:pt x="130" y="247"/>
                  <a:pt x="130" y="247"/>
                </a:cubicBezTo>
                <a:cubicBezTo>
                  <a:pt x="130" y="248"/>
                  <a:pt x="130" y="248"/>
                  <a:pt x="130" y="248"/>
                </a:cubicBezTo>
                <a:cubicBezTo>
                  <a:pt x="131" y="248"/>
                  <a:pt x="131" y="249"/>
                  <a:pt x="131" y="249"/>
                </a:cubicBezTo>
                <a:cubicBezTo>
                  <a:pt x="131" y="249"/>
                  <a:pt x="130" y="248"/>
                  <a:pt x="130" y="248"/>
                </a:cubicBezTo>
                <a:cubicBezTo>
                  <a:pt x="130" y="248"/>
                  <a:pt x="129" y="248"/>
                  <a:pt x="129" y="248"/>
                </a:cubicBezTo>
                <a:cubicBezTo>
                  <a:pt x="129" y="248"/>
                  <a:pt x="129" y="248"/>
                  <a:pt x="129" y="248"/>
                </a:cubicBezTo>
                <a:cubicBezTo>
                  <a:pt x="129" y="249"/>
                  <a:pt x="129" y="249"/>
                  <a:pt x="129" y="249"/>
                </a:cubicBezTo>
                <a:cubicBezTo>
                  <a:pt x="129" y="250"/>
                  <a:pt x="129" y="250"/>
                  <a:pt x="129" y="250"/>
                </a:cubicBezTo>
                <a:cubicBezTo>
                  <a:pt x="129" y="250"/>
                  <a:pt x="129" y="250"/>
                  <a:pt x="129" y="250"/>
                </a:cubicBezTo>
                <a:cubicBezTo>
                  <a:pt x="129" y="250"/>
                  <a:pt x="128" y="250"/>
                  <a:pt x="128" y="249"/>
                </a:cubicBezTo>
                <a:cubicBezTo>
                  <a:pt x="128" y="249"/>
                  <a:pt x="128" y="250"/>
                  <a:pt x="127" y="250"/>
                </a:cubicBezTo>
                <a:cubicBezTo>
                  <a:pt x="127" y="250"/>
                  <a:pt x="127" y="250"/>
                  <a:pt x="127" y="250"/>
                </a:cubicBezTo>
                <a:cubicBezTo>
                  <a:pt x="125" y="250"/>
                  <a:pt x="124" y="250"/>
                  <a:pt x="124" y="249"/>
                </a:cubicBezTo>
                <a:cubicBezTo>
                  <a:pt x="124" y="248"/>
                  <a:pt x="123" y="248"/>
                  <a:pt x="123" y="248"/>
                </a:cubicBezTo>
                <a:cubicBezTo>
                  <a:pt x="122" y="248"/>
                  <a:pt x="121" y="248"/>
                  <a:pt x="120" y="248"/>
                </a:cubicBezTo>
                <a:cubicBezTo>
                  <a:pt x="119" y="249"/>
                  <a:pt x="119" y="249"/>
                  <a:pt x="119" y="249"/>
                </a:cubicBezTo>
                <a:cubicBezTo>
                  <a:pt x="119" y="249"/>
                  <a:pt x="119" y="248"/>
                  <a:pt x="119" y="248"/>
                </a:cubicBezTo>
                <a:cubicBezTo>
                  <a:pt x="119" y="248"/>
                  <a:pt x="119" y="248"/>
                  <a:pt x="119" y="248"/>
                </a:cubicBezTo>
                <a:cubicBezTo>
                  <a:pt x="119" y="247"/>
                  <a:pt x="119" y="247"/>
                  <a:pt x="118" y="247"/>
                </a:cubicBezTo>
                <a:cubicBezTo>
                  <a:pt x="118" y="247"/>
                  <a:pt x="117" y="247"/>
                  <a:pt x="117" y="247"/>
                </a:cubicBezTo>
                <a:cubicBezTo>
                  <a:pt x="117" y="247"/>
                  <a:pt x="117" y="247"/>
                  <a:pt x="117" y="247"/>
                </a:cubicBezTo>
                <a:cubicBezTo>
                  <a:pt x="116" y="247"/>
                  <a:pt x="116" y="247"/>
                  <a:pt x="116" y="247"/>
                </a:cubicBezTo>
                <a:cubicBezTo>
                  <a:pt x="116" y="247"/>
                  <a:pt x="115" y="247"/>
                  <a:pt x="115" y="246"/>
                </a:cubicBezTo>
                <a:cubicBezTo>
                  <a:pt x="116" y="246"/>
                  <a:pt x="116" y="246"/>
                  <a:pt x="116" y="245"/>
                </a:cubicBezTo>
                <a:cubicBezTo>
                  <a:pt x="116" y="245"/>
                  <a:pt x="116" y="244"/>
                  <a:pt x="116" y="244"/>
                </a:cubicBezTo>
                <a:cubicBezTo>
                  <a:pt x="116" y="244"/>
                  <a:pt x="116" y="243"/>
                  <a:pt x="115" y="243"/>
                </a:cubicBezTo>
                <a:cubicBezTo>
                  <a:pt x="115" y="243"/>
                  <a:pt x="115" y="243"/>
                  <a:pt x="115" y="243"/>
                </a:cubicBezTo>
                <a:cubicBezTo>
                  <a:pt x="114" y="244"/>
                  <a:pt x="114" y="244"/>
                  <a:pt x="114" y="244"/>
                </a:cubicBezTo>
                <a:cubicBezTo>
                  <a:pt x="114" y="244"/>
                  <a:pt x="114" y="243"/>
                  <a:pt x="114" y="243"/>
                </a:cubicBezTo>
                <a:cubicBezTo>
                  <a:pt x="113" y="243"/>
                  <a:pt x="113" y="243"/>
                  <a:pt x="113" y="243"/>
                </a:cubicBezTo>
                <a:cubicBezTo>
                  <a:pt x="113" y="242"/>
                  <a:pt x="113" y="242"/>
                  <a:pt x="114" y="241"/>
                </a:cubicBezTo>
                <a:cubicBezTo>
                  <a:pt x="114" y="241"/>
                  <a:pt x="115" y="240"/>
                  <a:pt x="115" y="239"/>
                </a:cubicBezTo>
                <a:cubicBezTo>
                  <a:pt x="112" y="240"/>
                  <a:pt x="112" y="240"/>
                  <a:pt x="112" y="240"/>
                </a:cubicBezTo>
                <a:cubicBezTo>
                  <a:pt x="112" y="240"/>
                  <a:pt x="112" y="240"/>
                  <a:pt x="113" y="239"/>
                </a:cubicBezTo>
                <a:cubicBezTo>
                  <a:pt x="114" y="239"/>
                  <a:pt x="114" y="239"/>
                  <a:pt x="114" y="239"/>
                </a:cubicBezTo>
                <a:cubicBezTo>
                  <a:pt x="114" y="239"/>
                  <a:pt x="115" y="239"/>
                  <a:pt x="115" y="239"/>
                </a:cubicBezTo>
                <a:cubicBezTo>
                  <a:pt x="115" y="239"/>
                  <a:pt x="115" y="239"/>
                  <a:pt x="115" y="238"/>
                </a:cubicBezTo>
                <a:cubicBezTo>
                  <a:pt x="115" y="238"/>
                  <a:pt x="115" y="237"/>
                  <a:pt x="115" y="237"/>
                </a:cubicBezTo>
                <a:cubicBezTo>
                  <a:pt x="115" y="237"/>
                  <a:pt x="115" y="237"/>
                  <a:pt x="115" y="236"/>
                </a:cubicBezTo>
                <a:cubicBezTo>
                  <a:pt x="115" y="236"/>
                  <a:pt x="115" y="236"/>
                  <a:pt x="115" y="235"/>
                </a:cubicBezTo>
                <a:cubicBezTo>
                  <a:pt x="115" y="234"/>
                  <a:pt x="116" y="234"/>
                  <a:pt x="116" y="233"/>
                </a:cubicBezTo>
                <a:cubicBezTo>
                  <a:pt x="116" y="233"/>
                  <a:pt x="116" y="233"/>
                  <a:pt x="115" y="233"/>
                </a:cubicBezTo>
                <a:cubicBezTo>
                  <a:pt x="115" y="232"/>
                  <a:pt x="115" y="232"/>
                  <a:pt x="115" y="232"/>
                </a:cubicBezTo>
                <a:cubicBezTo>
                  <a:pt x="114" y="232"/>
                  <a:pt x="113" y="233"/>
                  <a:pt x="113" y="233"/>
                </a:cubicBezTo>
                <a:cubicBezTo>
                  <a:pt x="113" y="234"/>
                  <a:pt x="114" y="234"/>
                  <a:pt x="114" y="234"/>
                </a:cubicBezTo>
                <a:cubicBezTo>
                  <a:pt x="114" y="235"/>
                  <a:pt x="114" y="235"/>
                  <a:pt x="114" y="235"/>
                </a:cubicBezTo>
                <a:cubicBezTo>
                  <a:pt x="114" y="236"/>
                  <a:pt x="114" y="236"/>
                  <a:pt x="113" y="236"/>
                </a:cubicBezTo>
                <a:cubicBezTo>
                  <a:pt x="113" y="236"/>
                  <a:pt x="113" y="236"/>
                  <a:pt x="113" y="236"/>
                </a:cubicBezTo>
                <a:cubicBezTo>
                  <a:pt x="113" y="236"/>
                  <a:pt x="113" y="236"/>
                  <a:pt x="112" y="236"/>
                </a:cubicBezTo>
                <a:cubicBezTo>
                  <a:pt x="111" y="236"/>
                  <a:pt x="110" y="237"/>
                  <a:pt x="110" y="239"/>
                </a:cubicBezTo>
                <a:cubicBezTo>
                  <a:pt x="109" y="241"/>
                  <a:pt x="109" y="242"/>
                  <a:pt x="109" y="244"/>
                </a:cubicBezTo>
                <a:cubicBezTo>
                  <a:pt x="110" y="244"/>
                  <a:pt x="110" y="244"/>
                  <a:pt x="110" y="244"/>
                </a:cubicBezTo>
                <a:cubicBezTo>
                  <a:pt x="110" y="245"/>
                  <a:pt x="111" y="246"/>
                  <a:pt x="113" y="247"/>
                </a:cubicBezTo>
                <a:cubicBezTo>
                  <a:pt x="115" y="249"/>
                  <a:pt x="117" y="250"/>
                  <a:pt x="119" y="251"/>
                </a:cubicBezTo>
                <a:cubicBezTo>
                  <a:pt x="122" y="253"/>
                  <a:pt x="125" y="254"/>
                  <a:pt x="127" y="255"/>
                </a:cubicBezTo>
                <a:cubicBezTo>
                  <a:pt x="130" y="256"/>
                  <a:pt x="132" y="256"/>
                  <a:pt x="133" y="256"/>
                </a:cubicBezTo>
                <a:cubicBezTo>
                  <a:pt x="134" y="256"/>
                  <a:pt x="135" y="257"/>
                  <a:pt x="136" y="257"/>
                </a:cubicBezTo>
                <a:cubicBezTo>
                  <a:pt x="136" y="257"/>
                  <a:pt x="137" y="258"/>
                  <a:pt x="137" y="258"/>
                </a:cubicBezTo>
                <a:cubicBezTo>
                  <a:pt x="137" y="259"/>
                  <a:pt x="136" y="259"/>
                  <a:pt x="136" y="259"/>
                </a:cubicBezTo>
                <a:cubicBezTo>
                  <a:pt x="135" y="259"/>
                  <a:pt x="135" y="259"/>
                  <a:pt x="135" y="259"/>
                </a:cubicBezTo>
                <a:cubicBezTo>
                  <a:pt x="133" y="258"/>
                  <a:pt x="131" y="257"/>
                  <a:pt x="128" y="256"/>
                </a:cubicBezTo>
                <a:cubicBezTo>
                  <a:pt x="126" y="255"/>
                  <a:pt x="123" y="255"/>
                  <a:pt x="121" y="254"/>
                </a:cubicBezTo>
                <a:cubicBezTo>
                  <a:pt x="119" y="252"/>
                  <a:pt x="116" y="251"/>
                  <a:pt x="114" y="250"/>
                </a:cubicBezTo>
                <a:cubicBezTo>
                  <a:pt x="112" y="249"/>
                  <a:pt x="109" y="249"/>
                  <a:pt x="106" y="248"/>
                </a:cubicBezTo>
                <a:cubicBezTo>
                  <a:pt x="106" y="248"/>
                  <a:pt x="106" y="248"/>
                  <a:pt x="106" y="249"/>
                </a:cubicBezTo>
                <a:cubicBezTo>
                  <a:pt x="105" y="249"/>
                  <a:pt x="105" y="249"/>
                  <a:pt x="104" y="250"/>
                </a:cubicBezTo>
                <a:cubicBezTo>
                  <a:pt x="103" y="252"/>
                  <a:pt x="103" y="252"/>
                  <a:pt x="103" y="252"/>
                </a:cubicBezTo>
                <a:cubicBezTo>
                  <a:pt x="103" y="252"/>
                  <a:pt x="103" y="253"/>
                  <a:pt x="103" y="253"/>
                </a:cubicBezTo>
                <a:cubicBezTo>
                  <a:pt x="103" y="253"/>
                  <a:pt x="103" y="254"/>
                  <a:pt x="104" y="254"/>
                </a:cubicBezTo>
                <a:cubicBezTo>
                  <a:pt x="104" y="255"/>
                  <a:pt x="105" y="256"/>
                  <a:pt x="105" y="256"/>
                </a:cubicBezTo>
                <a:cubicBezTo>
                  <a:pt x="104" y="256"/>
                  <a:pt x="104" y="256"/>
                  <a:pt x="104" y="256"/>
                </a:cubicBezTo>
                <a:cubicBezTo>
                  <a:pt x="104" y="256"/>
                  <a:pt x="104" y="256"/>
                  <a:pt x="104" y="256"/>
                </a:cubicBezTo>
                <a:cubicBezTo>
                  <a:pt x="104" y="257"/>
                  <a:pt x="105" y="258"/>
                  <a:pt x="105" y="258"/>
                </a:cubicBezTo>
                <a:cubicBezTo>
                  <a:pt x="106" y="259"/>
                  <a:pt x="107" y="260"/>
                  <a:pt x="107" y="261"/>
                </a:cubicBezTo>
                <a:cubicBezTo>
                  <a:pt x="109" y="263"/>
                  <a:pt x="109" y="263"/>
                  <a:pt x="109" y="263"/>
                </a:cubicBezTo>
                <a:cubicBezTo>
                  <a:pt x="110" y="264"/>
                  <a:pt x="110" y="264"/>
                  <a:pt x="110" y="265"/>
                </a:cubicBezTo>
                <a:cubicBezTo>
                  <a:pt x="110" y="265"/>
                  <a:pt x="110" y="266"/>
                  <a:pt x="109" y="266"/>
                </a:cubicBezTo>
                <a:cubicBezTo>
                  <a:pt x="109" y="266"/>
                  <a:pt x="109" y="265"/>
                  <a:pt x="108" y="264"/>
                </a:cubicBezTo>
                <a:cubicBezTo>
                  <a:pt x="108" y="263"/>
                  <a:pt x="107" y="262"/>
                  <a:pt x="106" y="261"/>
                </a:cubicBezTo>
                <a:cubicBezTo>
                  <a:pt x="106" y="260"/>
                  <a:pt x="105" y="259"/>
                  <a:pt x="104" y="258"/>
                </a:cubicBezTo>
                <a:cubicBezTo>
                  <a:pt x="104" y="257"/>
                  <a:pt x="103" y="257"/>
                  <a:pt x="103" y="257"/>
                </a:cubicBezTo>
                <a:cubicBezTo>
                  <a:pt x="102" y="257"/>
                  <a:pt x="101" y="258"/>
                  <a:pt x="100" y="259"/>
                </a:cubicBezTo>
                <a:cubicBezTo>
                  <a:pt x="99" y="260"/>
                  <a:pt x="99" y="261"/>
                  <a:pt x="98" y="261"/>
                </a:cubicBezTo>
                <a:cubicBezTo>
                  <a:pt x="97" y="261"/>
                  <a:pt x="97" y="261"/>
                  <a:pt x="97" y="261"/>
                </a:cubicBezTo>
                <a:cubicBezTo>
                  <a:pt x="96" y="260"/>
                  <a:pt x="96" y="260"/>
                  <a:pt x="96" y="260"/>
                </a:cubicBezTo>
                <a:cubicBezTo>
                  <a:pt x="95" y="260"/>
                  <a:pt x="95" y="261"/>
                  <a:pt x="95" y="261"/>
                </a:cubicBezTo>
                <a:cubicBezTo>
                  <a:pt x="94" y="262"/>
                  <a:pt x="94" y="262"/>
                  <a:pt x="94" y="263"/>
                </a:cubicBezTo>
                <a:cubicBezTo>
                  <a:pt x="94" y="263"/>
                  <a:pt x="95" y="264"/>
                  <a:pt x="95" y="264"/>
                </a:cubicBezTo>
                <a:cubicBezTo>
                  <a:pt x="95" y="265"/>
                  <a:pt x="95" y="265"/>
                  <a:pt x="95" y="266"/>
                </a:cubicBezTo>
                <a:cubicBezTo>
                  <a:pt x="95" y="266"/>
                  <a:pt x="95" y="266"/>
                  <a:pt x="94" y="266"/>
                </a:cubicBezTo>
                <a:cubicBezTo>
                  <a:pt x="94" y="267"/>
                  <a:pt x="94" y="267"/>
                  <a:pt x="94" y="267"/>
                </a:cubicBezTo>
                <a:cubicBezTo>
                  <a:pt x="93" y="267"/>
                  <a:pt x="93" y="266"/>
                  <a:pt x="92" y="266"/>
                </a:cubicBezTo>
                <a:cubicBezTo>
                  <a:pt x="92" y="265"/>
                  <a:pt x="92" y="265"/>
                  <a:pt x="91" y="264"/>
                </a:cubicBezTo>
                <a:cubicBezTo>
                  <a:pt x="91" y="264"/>
                  <a:pt x="91" y="263"/>
                  <a:pt x="90" y="263"/>
                </a:cubicBezTo>
                <a:cubicBezTo>
                  <a:pt x="90" y="262"/>
                  <a:pt x="89" y="262"/>
                  <a:pt x="89" y="262"/>
                </a:cubicBezTo>
                <a:cubicBezTo>
                  <a:pt x="88" y="262"/>
                  <a:pt x="87" y="262"/>
                  <a:pt x="87" y="263"/>
                </a:cubicBezTo>
                <a:cubicBezTo>
                  <a:pt x="87" y="263"/>
                  <a:pt x="87" y="263"/>
                  <a:pt x="86" y="264"/>
                </a:cubicBezTo>
                <a:cubicBezTo>
                  <a:pt x="86" y="266"/>
                  <a:pt x="86" y="266"/>
                  <a:pt x="86" y="266"/>
                </a:cubicBezTo>
                <a:cubicBezTo>
                  <a:pt x="86" y="267"/>
                  <a:pt x="86" y="267"/>
                  <a:pt x="85" y="268"/>
                </a:cubicBezTo>
                <a:cubicBezTo>
                  <a:pt x="85" y="268"/>
                  <a:pt x="85" y="268"/>
                  <a:pt x="85" y="269"/>
                </a:cubicBezTo>
                <a:cubicBezTo>
                  <a:pt x="85" y="271"/>
                  <a:pt x="85" y="271"/>
                  <a:pt x="85" y="271"/>
                </a:cubicBezTo>
                <a:cubicBezTo>
                  <a:pt x="85" y="272"/>
                  <a:pt x="85" y="273"/>
                  <a:pt x="85" y="273"/>
                </a:cubicBezTo>
                <a:cubicBezTo>
                  <a:pt x="85" y="273"/>
                  <a:pt x="85" y="273"/>
                  <a:pt x="85" y="272"/>
                </a:cubicBezTo>
                <a:cubicBezTo>
                  <a:pt x="85" y="267"/>
                  <a:pt x="85" y="267"/>
                  <a:pt x="85" y="267"/>
                </a:cubicBezTo>
                <a:cubicBezTo>
                  <a:pt x="85" y="266"/>
                  <a:pt x="84" y="265"/>
                  <a:pt x="84" y="265"/>
                </a:cubicBezTo>
                <a:cubicBezTo>
                  <a:pt x="82" y="263"/>
                  <a:pt x="82" y="263"/>
                  <a:pt x="82" y="263"/>
                </a:cubicBezTo>
                <a:cubicBezTo>
                  <a:pt x="81" y="261"/>
                  <a:pt x="81" y="260"/>
                  <a:pt x="80" y="260"/>
                </a:cubicBezTo>
                <a:cubicBezTo>
                  <a:pt x="79" y="260"/>
                  <a:pt x="78" y="260"/>
                  <a:pt x="77" y="260"/>
                </a:cubicBezTo>
                <a:cubicBezTo>
                  <a:pt x="76" y="260"/>
                  <a:pt x="75" y="261"/>
                  <a:pt x="74" y="262"/>
                </a:cubicBezTo>
                <a:cubicBezTo>
                  <a:pt x="73" y="264"/>
                  <a:pt x="72" y="264"/>
                  <a:pt x="71" y="264"/>
                </a:cubicBezTo>
                <a:cubicBezTo>
                  <a:pt x="71" y="264"/>
                  <a:pt x="71" y="263"/>
                  <a:pt x="71" y="263"/>
                </a:cubicBezTo>
                <a:cubicBezTo>
                  <a:pt x="71" y="261"/>
                  <a:pt x="71" y="259"/>
                  <a:pt x="72" y="257"/>
                </a:cubicBezTo>
                <a:cubicBezTo>
                  <a:pt x="73" y="256"/>
                  <a:pt x="73" y="254"/>
                  <a:pt x="73" y="252"/>
                </a:cubicBezTo>
                <a:cubicBezTo>
                  <a:pt x="73" y="251"/>
                  <a:pt x="73" y="251"/>
                  <a:pt x="72" y="250"/>
                </a:cubicBezTo>
                <a:cubicBezTo>
                  <a:pt x="72" y="250"/>
                  <a:pt x="71" y="250"/>
                  <a:pt x="71" y="250"/>
                </a:cubicBezTo>
                <a:cubicBezTo>
                  <a:pt x="71" y="250"/>
                  <a:pt x="71" y="250"/>
                  <a:pt x="71" y="250"/>
                </a:cubicBezTo>
                <a:cubicBezTo>
                  <a:pt x="71" y="250"/>
                  <a:pt x="70" y="251"/>
                  <a:pt x="70" y="251"/>
                </a:cubicBezTo>
                <a:cubicBezTo>
                  <a:pt x="70" y="251"/>
                  <a:pt x="70" y="250"/>
                  <a:pt x="70" y="250"/>
                </a:cubicBezTo>
                <a:cubicBezTo>
                  <a:pt x="70" y="249"/>
                  <a:pt x="70" y="249"/>
                  <a:pt x="70" y="249"/>
                </a:cubicBezTo>
                <a:cubicBezTo>
                  <a:pt x="70" y="249"/>
                  <a:pt x="70" y="249"/>
                  <a:pt x="70" y="249"/>
                </a:cubicBezTo>
                <a:cubicBezTo>
                  <a:pt x="70" y="248"/>
                  <a:pt x="70" y="248"/>
                  <a:pt x="70" y="248"/>
                </a:cubicBezTo>
                <a:cubicBezTo>
                  <a:pt x="69" y="248"/>
                  <a:pt x="68" y="248"/>
                  <a:pt x="67" y="249"/>
                </a:cubicBezTo>
                <a:cubicBezTo>
                  <a:pt x="66" y="250"/>
                  <a:pt x="66" y="250"/>
                  <a:pt x="65" y="250"/>
                </a:cubicBezTo>
                <a:cubicBezTo>
                  <a:pt x="65" y="250"/>
                  <a:pt x="65" y="250"/>
                  <a:pt x="65" y="250"/>
                </a:cubicBezTo>
                <a:cubicBezTo>
                  <a:pt x="65" y="249"/>
                  <a:pt x="65" y="249"/>
                  <a:pt x="65" y="249"/>
                </a:cubicBezTo>
                <a:cubicBezTo>
                  <a:pt x="65" y="249"/>
                  <a:pt x="65" y="249"/>
                  <a:pt x="65" y="249"/>
                </a:cubicBezTo>
                <a:cubicBezTo>
                  <a:pt x="65" y="248"/>
                  <a:pt x="64" y="248"/>
                  <a:pt x="63" y="248"/>
                </a:cubicBezTo>
                <a:cubicBezTo>
                  <a:pt x="62" y="248"/>
                  <a:pt x="61" y="248"/>
                  <a:pt x="60" y="249"/>
                </a:cubicBezTo>
                <a:cubicBezTo>
                  <a:pt x="60" y="250"/>
                  <a:pt x="59" y="250"/>
                  <a:pt x="57" y="250"/>
                </a:cubicBezTo>
                <a:cubicBezTo>
                  <a:pt x="57" y="250"/>
                  <a:pt x="57" y="250"/>
                  <a:pt x="57" y="250"/>
                </a:cubicBezTo>
                <a:cubicBezTo>
                  <a:pt x="57" y="250"/>
                  <a:pt x="57" y="250"/>
                  <a:pt x="56" y="250"/>
                </a:cubicBezTo>
                <a:cubicBezTo>
                  <a:pt x="56" y="250"/>
                  <a:pt x="56" y="250"/>
                  <a:pt x="56" y="250"/>
                </a:cubicBezTo>
                <a:cubicBezTo>
                  <a:pt x="56" y="250"/>
                  <a:pt x="56" y="250"/>
                  <a:pt x="56" y="250"/>
                </a:cubicBezTo>
                <a:cubicBezTo>
                  <a:pt x="54" y="249"/>
                  <a:pt x="54" y="249"/>
                  <a:pt x="54" y="249"/>
                </a:cubicBezTo>
                <a:cubicBezTo>
                  <a:pt x="53" y="248"/>
                  <a:pt x="52" y="246"/>
                  <a:pt x="52" y="245"/>
                </a:cubicBezTo>
                <a:cubicBezTo>
                  <a:pt x="52" y="244"/>
                  <a:pt x="53" y="243"/>
                  <a:pt x="54" y="242"/>
                </a:cubicBezTo>
                <a:cubicBezTo>
                  <a:pt x="55" y="241"/>
                  <a:pt x="56" y="241"/>
                  <a:pt x="57" y="241"/>
                </a:cubicBezTo>
                <a:cubicBezTo>
                  <a:pt x="58" y="241"/>
                  <a:pt x="59" y="241"/>
                  <a:pt x="60" y="242"/>
                </a:cubicBezTo>
                <a:cubicBezTo>
                  <a:pt x="61" y="243"/>
                  <a:pt x="62" y="244"/>
                  <a:pt x="62" y="245"/>
                </a:cubicBezTo>
                <a:cubicBezTo>
                  <a:pt x="62" y="245"/>
                  <a:pt x="62" y="244"/>
                  <a:pt x="63" y="244"/>
                </a:cubicBezTo>
                <a:cubicBezTo>
                  <a:pt x="63" y="244"/>
                  <a:pt x="64" y="243"/>
                  <a:pt x="64" y="243"/>
                </a:cubicBezTo>
                <a:cubicBezTo>
                  <a:pt x="64" y="242"/>
                  <a:pt x="64" y="242"/>
                  <a:pt x="64" y="241"/>
                </a:cubicBezTo>
                <a:cubicBezTo>
                  <a:pt x="65" y="240"/>
                  <a:pt x="65" y="240"/>
                  <a:pt x="65" y="240"/>
                </a:cubicBezTo>
                <a:cubicBezTo>
                  <a:pt x="66" y="240"/>
                  <a:pt x="66" y="240"/>
                  <a:pt x="66" y="239"/>
                </a:cubicBezTo>
                <a:cubicBezTo>
                  <a:pt x="67" y="239"/>
                  <a:pt x="67" y="238"/>
                  <a:pt x="67" y="237"/>
                </a:cubicBezTo>
                <a:cubicBezTo>
                  <a:pt x="67" y="237"/>
                  <a:pt x="67" y="237"/>
                  <a:pt x="66" y="237"/>
                </a:cubicBezTo>
                <a:cubicBezTo>
                  <a:pt x="66" y="237"/>
                  <a:pt x="66" y="237"/>
                  <a:pt x="66" y="237"/>
                </a:cubicBezTo>
                <a:cubicBezTo>
                  <a:pt x="65" y="237"/>
                  <a:pt x="65" y="237"/>
                  <a:pt x="65" y="237"/>
                </a:cubicBezTo>
                <a:cubicBezTo>
                  <a:pt x="64" y="237"/>
                  <a:pt x="64" y="236"/>
                  <a:pt x="64" y="236"/>
                </a:cubicBezTo>
                <a:cubicBezTo>
                  <a:pt x="64" y="236"/>
                  <a:pt x="65" y="235"/>
                  <a:pt x="67" y="234"/>
                </a:cubicBezTo>
                <a:cubicBezTo>
                  <a:pt x="70" y="232"/>
                  <a:pt x="70" y="232"/>
                  <a:pt x="70" y="232"/>
                </a:cubicBezTo>
                <a:cubicBezTo>
                  <a:pt x="70" y="232"/>
                  <a:pt x="70" y="231"/>
                  <a:pt x="70" y="230"/>
                </a:cubicBezTo>
                <a:cubicBezTo>
                  <a:pt x="69" y="230"/>
                  <a:pt x="69" y="229"/>
                  <a:pt x="68" y="229"/>
                </a:cubicBezTo>
                <a:cubicBezTo>
                  <a:pt x="68" y="229"/>
                  <a:pt x="67" y="229"/>
                  <a:pt x="67" y="229"/>
                </a:cubicBezTo>
                <a:cubicBezTo>
                  <a:pt x="67" y="230"/>
                  <a:pt x="66" y="230"/>
                  <a:pt x="66" y="230"/>
                </a:cubicBezTo>
                <a:cubicBezTo>
                  <a:pt x="66" y="229"/>
                  <a:pt x="66" y="229"/>
                  <a:pt x="66" y="229"/>
                </a:cubicBezTo>
                <a:cubicBezTo>
                  <a:pt x="66" y="229"/>
                  <a:pt x="66" y="229"/>
                  <a:pt x="67" y="229"/>
                </a:cubicBezTo>
                <a:cubicBezTo>
                  <a:pt x="67" y="229"/>
                  <a:pt x="67" y="229"/>
                  <a:pt x="67" y="228"/>
                </a:cubicBezTo>
                <a:cubicBezTo>
                  <a:pt x="67" y="227"/>
                  <a:pt x="67" y="226"/>
                  <a:pt x="66" y="225"/>
                </a:cubicBezTo>
                <a:cubicBezTo>
                  <a:pt x="64" y="224"/>
                  <a:pt x="64" y="223"/>
                  <a:pt x="64" y="223"/>
                </a:cubicBezTo>
                <a:cubicBezTo>
                  <a:pt x="64" y="223"/>
                  <a:pt x="64" y="223"/>
                  <a:pt x="64" y="223"/>
                </a:cubicBezTo>
                <a:cubicBezTo>
                  <a:pt x="66" y="223"/>
                  <a:pt x="67" y="224"/>
                  <a:pt x="67" y="224"/>
                </a:cubicBezTo>
                <a:cubicBezTo>
                  <a:pt x="68" y="225"/>
                  <a:pt x="69" y="225"/>
                  <a:pt x="71" y="225"/>
                </a:cubicBezTo>
                <a:cubicBezTo>
                  <a:pt x="71" y="225"/>
                  <a:pt x="72" y="225"/>
                  <a:pt x="73" y="224"/>
                </a:cubicBezTo>
                <a:cubicBezTo>
                  <a:pt x="74" y="223"/>
                  <a:pt x="74" y="221"/>
                  <a:pt x="75" y="220"/>
                </a:cubicBezTo>
                <a:cubicBezTo>
                  <a:pt x="76" y="218"/>
                  <a:pt x="77" y="217"/>
                  <a:pt x="78" y="214"/>
                </a:cubicBezTo>
                <a:cubicBezTo>
                  <a:pt x="78" y="214"/>
                  <a:pt x="78" y="214"/>
                  <a:pt x="78" y="213"/>
                </a:cubicBezTo>
                <a:cubicBezTo>
                  <a:pt x="78" y="213"/>
                  <a:pt x="78" y="213"/>
                  <a:pt x="78" y="213"/>
                </a:cubicBezTo>
                <a:cubicBezTo>
                  <a:pt x="78" y="213"/>
                  <a:pt x="79" y="213"/>
                  <a:pt x="79" y="214"/>
                </a:cubicBezTo>
                <a:cubicBezTo>
                  <a:pt x="79" y="214"/>
                  <a:pt x="79" y="214"/>
                  <a:pt x="80" y="214"/>
                </a:cubicBezTo>
                <a:cubicBezTo>
                  <a:pt x="80" y="214"/>
                  <a:pt x="80" y="214"/>
                  <a:pt x="80" y="214"/>
                </a:cubicBezTo>
                <a:cubicBezTo>
                  <a:pt x="80" y="213"/>
                  <a:pt x="80" y="213"/>
                  <a:pt x="80" y="213"/>
                </a:cubicBezTo>
                <a:cubicBezTo>
                  <a:pt x="78" y="211"/>
                  <a:pt x="78" y="211"/>
                  <a:pt x="78" y="211"/>
                </a:cubicBezTo>
                <a:cubicBezTo>
                  <a:pt x="76" y="210"/>
                  <a:pt x="76" y="210"/>
                  <a:pt x="76" y="210"/>
                </a:cubicBezTo>
                <a:cubicBezTo>
                  <a:pt x="75" y="209"/>
                  <a:pt x="75" y="209"/>
                  <a:pt x="74" y="209"/>
                </a:cubicBezTo>
                <a:cubicBezTo>
                  <a:pt x="75" y="209"/>
                  <a:pt x="75" y="209"/>
                  <a:pt x="75" y="208"/>
                </a:cubicBezTo>
                <a:cubicBezTo>
                  <a:pt x="75" y="208"/>
                  <a:pt x="75" y="208"/>
                  <a:pt x="75" y="208"/>
                </a:cubicBezTo>
                <a:cubicBezTo>
                  <a:pt x="76" y="208"/>
                  <a:pt x="76" y="209"/>
                  <a:pt x="77" y="210"/>
                </a:cubicBezTo>
                <a:cubicBezTo>
                  <a:pt x="78" y="212"/>
                  <a:pt x="79" y="212"/>
                  <a:pt x="80" y="212"/>
                </a:cubicBezTo>
                <a:cubicBezTo>
                  <a:pt x="81" y="212"/>
                  <a:pt x="81" y="212"/>
                  <a:pt x="81" y="211"/>
                </a:cubicBezTo>
                <a:cubicBezTo>
                  <a:pt x="81" y="211"/>
                  <a:pt x="82" y="210"/>
                  <a:pt x="82" y="210"/>
                </a:cubicBezTo>
                <a:cubicBezTo>
                  <a:pt x="82" y="210"/>
                  <a:pt x="83" y="210"/>
                  <a:pt x="83" y="211"/>
                </a:cubicBezTo>
                <a:cubicBezTo>
                  <a:pt x="84" y="211"/>
                  <a:pt x="84" y="211"/>
                  <a:pt x="84" y="212"/>
                </a:cubicBezTo>
                <a:cubicBezTo>
                  <a:pt x="84" y="212"/>
                  <a:pt x="84" y="212"/>
                  <a:pt x="84" y="212"/>
                </a:cubicBezTo>
                <a:cubicBezTo>
                  <a:pt x="84" y="212"/>
                  <a:pt x="83" y="212"/>
                  <a:pt x="83" y="212"/>
                </a:cubicBezTo>
                <a:cubicBezTo>
                  <a:pt x="83" y="212"/>
                  <a:pt x="83" y="212"/>
                  <a:pt x="83" y="212"/>
                </a:cubicBezTo>
                <a:cubicBezTo>
                  <a:pt x="82" y="212"/>
                  <a:pt x="82" y="212"/>
                  <a:pt x="82" y="213"/>
                </a:cubicBezTo>
                <a:cubicBezTo>
                  <a:pt x="82" y="214"/>
                  <a:pt x="83" y="214"/>
                  <a:pt x="83" y="214"/>
                </a:cubicBezTo>
                <a:cubicBezTo>
                  <a:pt x="84" y="214"/>
                  <a:pt x="84" y="214"/>
                  <a:pt x="84" y="214"/>
                </a:cubicBezTo>
                <a:cubicBezTo>
                  <a:pt x="84" y="213"/>
                  <a:pt x="84" y="213"/>
                  <a:pt x="84" y="213"/>
                </a:cubicBezTo>
                <a:cubicBezTo>
                  <a:pt x="84" y="213"/>
                  <a:pt x="85" y="213"/>
                  <a:pt x="85" y="213"/>
                </a:cubicBezTo>
                <a:cubicBezTo>
                  <a:pt x="86" y="214"/>
                  <a:pt x="87" y="214"/>
                  <a:pt x="87" y="214"/>
                </a:cubicBezTo>
                <a:cubicBezTo>
                  <a:pt x="88" y="214"/>
                  <a:pt x="89" y="213"/>
                  <a:pt x="90" y="212"/>
                </a:cubicBezTo>
                <a:cubicBezTo>
                  <a:pt x="90" y="212"/>
                  <a:pt x="91" y="211"/>
                  <a:pt x="91" y="210"/>
                </a:cubicBezTo>
                <a:cubicBezTo>
                  <a:pt x="91" y="210"/>
                  <a:pt x="92" y="210"/>
                  <a:pt x="92" y="211"/>
                </a:cubicBezTo>
                <a:cubicBezTo>
                  <a:pt x="92" y="211"/>
                  <a:pt x="92" y="211"/>
                  <a:pt x="92" y="211"/>
                </a:cubicBezTo>
                <a:cubicBezTo>
                  <a:pt x="93" y="211"/>
                  <a:pt x="93" y="211"/>
                  <a:pt x="93" y="211"/>
                </a:cubicBezTo>
                <a:cubicBezTo>
                  <a:pt x="93" y="210"/>
                  <a:pt x="94" y="210"/>
                  <a:pt x="94" y="210"/>
                </a:cubicBezTo>
                <a:cubicBezTo>
                  <a:pt x="94" y="211"/>
                  <a:pt x="95" y="211"/>
                  <a:pt x="96" y="212"/>
                </a:cubicBezTo>
                <a:cubicBezTo>
                  <a:pt x="97" y="213"/>
                  <a:pt x="97" y="214"/>
                  <a:pt x="97" y="215"/>
                </a:cubicBezTo>
                <a:cubicBezTo>
                  <a:pt x="97" y="215"/>
                  <a:pt x="97" y="215"/>
                  <a:pt x="97" y="215"/>
                </a:cubicBezTo>
                <a:cubicBezTo>
                  <a:pt x="97" y="215"/>
                  <a:pt x="97" y="215"/>
                  <a:pt x="97" y="216"/>
                </a:cubicBezTo>
                <a:cubicBezTo>
                  <a:pt x="97" y="216"/>
                  <a:pt x="97" y="217"/>
                  <a:pt x="97" y="218"/>
                </a:cubicBezTo>
                <a:cubicBezTo>
                  <a:pt x="98" y="218"/>
                  <a:pt x="99" y="219"/>
                  <a:pt x="100" y="219"/>
                </a:cubicBezTo>
                <a:cubicBezTo>
                  <a:pt x="100" y="219"/>
                  <a:pt x="100" y="219"/>
                  <a:pt x="100" y="218"/>
                </a:cubicBezTo>
                <a:cubicBezTo>
                  <a:pt x="101" y="218"/>
                  <a:pt x="101" y="218"/>
                  <a:pt x="101" y="218"/>
                </a:cubicBezTo>
                <a:cubicBezTo>
                  <a:pt x="102" y="218"/>
                  <a:pt x="102" y="218"/>
                  <a:pt x="102" y="219"/>
                </a:cubicBezTo>
                <a:cubicBezTo>
                  <a:pt x="102" y="219"/>
                  <a:pt x="102" y="219"/>
                  <a:pt x="102" y="219"/>
                </a:cubicBezTo>
                <a:cubicBezTo>
                  <a:pt x="102" y="220"/>
                  <a:pt x="102" y="220"/>
                  <a:pt x="102" y="220"/>
                </a:cubicBezTo>
                <a:cubicBezTo>
                  <a:pt x="102" y="220"/>
                  <a:pt x="102" y="220"/>
                  <a:pt x="103" y="220"/>
                </a:cubicBezTo>
                <a:cubicBezTo>
                  <a:pt x="104" y="219"/>
                  <a:pt x="104" y="219"/>
                  <a:pt x="104" y="219"/>
                </a:cubicBezTo>
                <a:cubicBezTo>
                  <a:pt x="105" y="219"/>
                  <a:pt x="105" y="220"/>
                  <a:pt x="105" y="220"/>
                </a:cubicBezTo>
                <a:cubicBezTo>
                  <a:pt x="105" y="220"/>
                  <a:pt x="105" y="221"/>
                  <a:pt x="104" y="221"/>
                </a:cubicBezTo>
                <a:cubicBezTo>
                  <a:pt x="104" y="222"/>
                  <a:pt x="104" y="222"/>
                  <a:pt x="103" y="223"/>
                </a:cubicBezTo>
                <a:cubicBezTo>
                  <a:pt x="105" y="223"/>
                  <a:pt x="107" y="224"/>
                  <a:pt x="108" y="225"/>
                </a:cubicBezTo>
                <a:cubicBezTo>
                  <a:pt x="109" y="226"/>
                  <a:pt x="109" y="227"/>
                  <a:pt x="110" y="227"/>
                </a:cubicBezTo>
                <a:cubicBezTo>
                  <a:pt x="110" y="227"/>
                  <a:pt x="110" y="227"/>
                  <a:pt x="109" y="226"/>
                </a:cubicBezTo>
                <a:cubicBezTo>
                  <a:pt x="110" y="225"/>
                  <a:pt x="110" y="224"/>
                  <a:pt x="110" y="224"/>
                </a:cubicBezTo>
                <a:cubicBezTo>
                  <a:pt x="110" y="223"/>
                  <a:pt x="110" y="223"/>
                  <a:pt x="109" y="223"/>
                </a:cubicBezTo>
                <a:cubicBezTo>
                  <a:pt x="109" y="223"/>
                  <a:pt x="108" y="223"/>
                  <a:pt x="108" y="223"/>
                </a:cubicBezTo>
                <a:cubicBezTo>
                  <a:pt x="107" y="223"/>
                  <a:pt x="107" y="223"/>
                  <a:pt x="106" y="224"/>
                </a:cubicBezTo>
                <a:cubicBezTo>
                  <a:pt x="106" y="224"/>
                  <a:pt x="106" y="223"/>
                  <a:pt x="106" y="223"/>
                </a:cubicBezTo>
                <a:cubicBezTo>
                  <a:pt x="106" y="223"/>
                  <a:pt x="106" y="223"/>
                  <a:pt x="107" y="222"/>
                </a:cubicBezTo>
                <a:cubicBezTo>
                  <a:pt x="107" y="222"/>
                  <a:pt x="108" y="222"/>
                  <a:pt x="109" y="222"/>
                </a:cubicBezTo>
                <a:cubicBezTo>
                  <a:pt x="110" y="222"/>
                  <a:pt x="110" y="221"/>
                  <a:pt x="111" y="221"/>
                </a:cubicBezTo>
                <a:cubicBezTo>
                  <a:pt x="112" y="220"/>
                  <a:pt x="112" y="220"/>
                  <a:pt x="112" y="219"/>
                </a:cubicBezTo>
                <a:cubicBezTo>
                  <a:pt x="112" y="219"/>
                  <a:pt x="111" y="218"/>
                  <a:pt x="110" y="218"/>
                </a:cubicBezTo>
                <a:cubicBezTo>
                  <a:pt x="109" y="218"/>
                  <a:pt x="109" y="218"/>
                  <a:pt x="108" y="217"/>
                </a:cubicBezTo>
                <a:cubicBezTo>
                  <a:pt x="107" y="217"/>
                  <a:pt x="106" y="217"/>
                  <a:pt x="105" y="217"/>
                </a:cubicBezTo>
                <a:cubicBezTo>
                  <a:pt x="104" y="217"/>
                  <a:pt x="104" y="216"/>
                  <a:pt x="104" y="216"/>
                </a:cubicBezTo>
                <a:cubicBezTo>
                  <a:pt x="104" y="216"/>
                  <a:pt x="104" y="216"/>
                  <a:pt x="105" y="216"/>
                </a:cubicBezTo>
                <a:cubicBezTo>
                  <a:pt x="106" y="216"/>
                  <a:pt x="107" y="216"/>
                  <a:pt x="108" y="216"/>
                </a:cubicBezTo>
                <a:cubicBezTo>
                  <a:pt x="108" y="217"/>
                  <a:pt x="109" y="217"/>
                  <a:pt x="110" y="217"/>
                </a:cubicBezTo>
                <a:cubicBezTo>
                  <a:pt x="111" y="217"/>
                  <a:pt x="112" y="217"/>
                  <a:pt x="112" y="216"/>
                </a:cubicBezTo>
                <a:cubicBezTo>
                  <a:pt x="113" y="216"/>
                  <a:pt x="113" y="215"/>
                  <a:pt x="113" y="215"/>
                </a:cubicBezTo>
                <a:cubicBezTo>
                  <a:pt x="113" y="214"/>
                  <a:pt x="113" y="213"/>
                  <a:pt x="112" y="212"/>
                </a:cubicBezTo>
                <a:cubicBezTo>
                  <a:pt x="113" y="211"/>
                  <a:pt x="113" y="211"/>
                  <a:pt x="114" y="211"/>
                </a:cubicBezTo>
                <a:cubicBezTo>
                  <a:pt x="114" y="211"/>
                  <a:pt x="115" y="211"/>
                  <a:pt x="115" y="211"/>
                </a:cubicBezTo>
                <a:cubicBezTo>
                  <a:pt x="115" y="211"/>
                  <a:pt x="116" y="211"/>
                  <a:pt x="116" y="211"/>
                </a:cubicBezTo>
                <a:cubicBezTo>
                  <a:pt x="116" y="210"/>
                  <a:pt x="116" y="210"/>
                  <a:pt x="116" y="210"/>
                </a:cubicBezTo>
                <a:cubicBezTo>
                  <a:pt x="116" y="211"/>
                  <a:pt x="116" y="211"/>
                  <a:pt x="116" y="211"/>
                </a:cubicBezTo>
                <a:cubicBezTo>
                  <a:pt x="115" y="211"/>
                  <a:pt x="115" y="210"/>
                  <a:pt x="115" y="210"/>
                </a:cubicBezTo>
                <a:cubicBezTo>
                  <a:pt x="115" y="209"/>
                  <a:pt x="115" y="209"/>
                  <a:pt x="116" y="209"/>
                </a:cubicBezTo>
                <a:cubicBezTo>
                  <a:pt x="115" y="209"/>
                  <a:pt x="114" y="208"/>
                  <a:pt x="114" y="207"/>
                </a:cubicBezTo>
                <a:cubicBezTo>
                  <a:pt x="113" y="207"/>
                  <a:pt x="113" y="206"/>
                  <a:pt x="113" y="206"/>
                </a:cubicBezTo>
                <a:cubicBezTo>
                  <a:pt x="112" y="206"/>
                  <a:pt x="112" y="206"/>
                  <a:pt x="112" y="207"/>
                </a:cubicBezTo>
                <a:cubicBezTo>
                  <a:pt x="112" y="207"/>
                  <a:pt x="111" y="208"/>
                  <a:pt x="111" y="208"/>
                </a:cubicBezTo>
                <a:cubicBezTo>
                  <a:pt x="110" y="208"/>
                  <a:pt x="110" y="207"/>
                  <a:pt x="110" y="207"/>
                </a:cubicBezTo>
                <a:cubicBezTo>
                  <a:pt x="110" y="206"/>
                  <a:pt x="110" y="205"/>
                  <a:pt x="110" y="204"/>
                </a:cubicBezTo>
                <a:cubicBezTo>
                  <a:pt x="111" y="204"/>
                  <a:pt x="111" y="203"/>
                  <a:pt x="111" y="203"/>
                </a:cubicBezTo>
                <a:cubicBezTo>
                  <a:pt x="112" y="203"/>
                  <a:pt x="112" y="203"/>
                  <a:pt x="112" y="204"/>
                </a:cubicBezTo>
                <a:cubicBezTo>
                  <a:pt x="112" y="204"/>
                  <a:pt x="112" y="204"/>
                  <a:pt x="112" y="204"/>
                </a:cubicBezTo>
                <a:cubicBezTo>
                  <a:pt x="112" y="205"/>
                  <a:pt x="112" y="205"/>
                  <a:pt x="112" y="205"/>
                </a:cubicBezTo>
                <a:cubicBezTo>
                  <a:pt x="112" y="205"/>
                  <a:pt x="113" y="206"/>
                  <a:pt x="113" y="206"/>
                </a:cubicBezTo>
                <a:cubicBezTo>
                  <a:pt x="114" y="206"/>
                  <a:pt x="115" y="205"/>
                  <a:pt x="116" y="204"/>
                </a:cubicBezTo>
                <a:cubicBezTo>
                  <a:pt x="117" y="203"/>
                  <a:pt x="117" y="202"/>
                  <a:pt x="118" y="201"/>
                </a:cubicBezTo>
                <a:cubicBezTo>
                  <a:pt x="118" y="199"/>
                  <a:pt x="118" y="198"/>
                  <a:pt x="119" y="197"/>
                </a:cubicBezTo>
                <a:cubicBezTo>
                  <a:pt x="119" y="195"/>
                  <a:pt x="119" y="194"/>
                  <a:pt x="120" y="194"/>
                </a:cubicBezTo>
                <a:cubicBezTo>
                  <a:pt x="121" y="193"/>
                  <a:pt x="122" y="192"/>
                  <a:pt x="124" y="192"/>
                </a:cubicBezTo>
                <a:cubicBezTo>
                  <a:pt x="125" y="192"/>
                  <a:pt x="126" y="191"/>
                  <a:pt x="126" y="190"/>
                </a:cubicBezTo>
                <a:cubicBezTo>
                  <a:pt x="126" y="189"/>
                  <a:pt x="126" y="188"/>
                  <a:pt x="126" y="187"/>
                </a:cubicBezTo>
                <a:cubicBezTo>
                  <a:pt x="126" y="187"/>
                  <a:pt x="126" y="187"/>
                  <a:pt x="126" y="187"/>
                </a:cubicBezTo>
                <a:cubicBezTo>
                  <a:pt x="126" y="187"/>
                  <a:pt x="127" y="187"/>
                  <a:pt x="127" y="187"/>
                </a:cubicBezTo>
                <a:cubicBezTo>
                  <a:pt x="130" y="185"/>
                  <a:pt x="130" y="185"/>
                  <a:pt x="130" y="185"/>
                </a:cubicBezTo>
                <a:cubicBezTo>
                  <a:pt x="131" y="184"/>
                  <a:pt x="131" y="184"/>
                  <a:pt x="132" y="183"/>
                </a:cubicBezTo>
                <a:cubicBezTo>
                  <a:pt x="133" y="183"/>
                  <a:pt x="133" y="182"/>
                  <a:pt x="134" y="182"/>
                </a:cubicBezTo>
                <a:cubicBezTo>
                  <a:pt x="134" y="181"/>
                  <a:pt x="134" y="181"/>
                  <a:pt x="135" y="180"/>
                </a:cubicBezTo>
                <a:cubicBezTo>
                  <a:pt x="135" y="180"/>
                  <a:pt x="135" y="179"/>
                  <a:pt x="135" y="179"/>
                </a:cubicBezTo>
                <a:cubicBezTo>
                  <a:pt x="135" y="178"/>
                  <a:pt x="136" y="178"/>
                  <a:pt x="136" y="177"/>
                </a:cubicBezTo>
                <a:cubicBezTo>
                  <a:pt x="137" y="177"/>
                  <a:pt x="137" y="177"/>
                  <a:pt x="138" y="177"/>
                </a:cubicBezTo>
                <a:cubicBezTo>
                  <a:pt x="139" y="177"/>
                  <a:pt x="140" y="177"/>
                  <a:pt x="141" y="177"/>
                </a:cubicBezTo>
                <a:cubicBezTo>
                  <a:pt x="141" y="178"/>
                  <a:pt x="142" y="178"/>
                  <a:pt x="143" y="179"/>
                </a:cubicBezTo>
                <a:cubicBezTo>
                  <a:pt x="143" y="179"/>
                  <a:pt x="144" y="180"/>
                  <a:pt x="144" y="180"/>
                </a:cubicBezTo>
                <a:cubicBezTo>
                  <a:pt x="145" y="181"/>
                  <a:pt x="145" y="181"/>
                  <a:pt x="145" y="181"/>
                </a:cubicBezTo>
                <a:cubicBezTo>
                  <a:pt x="145" y="182"/>
                  <a:pt x="145" y="183"/>
                  <a:pt x="144" y="183"/>
                </a:cubicBezTo>
                <a:cubicBezTo>
                  <a:pt x="143" y="183"/>
                  <a:pt x="143" y="184"/>
                  <a:pt x="143" y="185"/>
                </a:cubicBezTo>
                <a:cubicBezTo>
                  <a:pt x="143" y="186"/>
                  <a:pt x="144" y="187"/>
                  <a:pt x="145" y="187"/>
                </a:cubicBezTo>
                <a:cubicBezTo>
                  <a:pt x="146" y="188"/>
                  <a:pt x="147" y="188"/>
                  <a:pt x="148" y="188"/>
                </a:cubicBezTo>
                <a:cubicBezTo>
                  <a:pt x="149" y="188"/>
                  <a:pt x="150" y="188"/>
                  <a:pt x="151" y="188"/>
                </a:cubicBezTo>
                <a:cubicBezTo>
                  <a:pt x="152" y="188"/>
                  <a:pt x="152" y="187"/>
                  <a:pt x="153" y="187"/>
                </a:cubicBezTo>
                <a:cubicBezTo>
                  <a:pt x="153" y="186"/>
                  <a:pt x="153" y="186"/>
                  <a:pt x="154" y="185"/>
                </a:cubicBezTo>
                <a:cubicBezTo>
                  <a:pt x="154" y="185"/>
                  <a:pt x="155" y="184"/>
                  <a:pt x="156" y="183"/>
                </a:cubicBezTo>
                <a:cubicBezTo>
                  <a:pt x="155" y="183"/>
                  <a:pt x="155" y="182"/>
                  <a:pt x="155" y="182"/>
                </a:cubicBezTo>
                <a:cubicBezTo>
                  <a:pt x="155" y="181"/>
                  <a:pt x="156" y="181"/>
                  <a:pt x="156" y="181"/>
                </a:cubicBezTo>
                <a:cubicBezTo>
                  <a:pt x="157" y="180"/>
                  <a:pt x="157" y="180"/>
                  <a:pt x="157" y="180"/>
                </a:cubicBezTo>
                <a:cubicBezTo>
                  <a:pt x="157" y="179"/>
                  <a:pt x="157" y="179"/>
                  <a:pt x="157" y="179"/>
                </a:cubicBezTo>
                <a:cubicBezTo>
                  <a:pt x="156" y="179"/>
                  <a:pt x="155" y="178"/>
                  <a:pt x="154" y="178"/>
                </a:cubicBezTo>
                <a:cubicBezTo>
                  <a:pt x="152" y="177"/>
                  <a:pt x="151" y="176"/>
                  <a:pt x="151" y="175"/>
                </a:cubicBezTo>
                <a:cubicBezTo>
                  <a:pt x="151" y="175"/>
                  <a:pt x="152" y="175"/>
                  <a:pt x="152" y="175"/>
                </a:cubicBezTo>
                <a:cubicBezTo>
                  <a:pt x="153" y="175"/>
                  <a:pt x="154" y="175"/>
                  <a:pt x="155" y="176"/>
                </a:cubicBezTo>
                <a:cubicBezTo>
                  <a:pt x="156" y="177"/>
                  <a:pt x="157" y="178"/>
                  <a:pt x="158" y="179"/>
                </a:cubicBezTo>
                <a:cubicBezTo>
                  <a:pt x="158" y="179"/>
                  <a:pt x="159" y="178"/>
                  <a:pt x="160" y="178"/>
                </a:cubicBezTo>
                <a:cubicBezTo>
                  <a:pt x="160" y="177"/>
                  <a:pt x="161" y="177"/>
                  <a:pt x="161" y="176"/>
                </a:cubicBezTo>
                <a:cubicBezTo>
                  <a:pt x="161" y="175"/>
                  <a:pt x="160" y="174"/>
                  <a:pt x="160" y="173"/>
                </a:cubicBezTo>
                <a:cubicBezTo>
                  <a:pt x="159" y="172"/>
                  <a:pt x="159" y="171"/>
                  <a:pt x="159" y="171"/>
                </a:cubicBezTo>
                <a:cubicBezTo>
                  <a:pt x="159" y="171"/>
                  <a:pt x="159" y="171"/>
                  <a:pt x="159" y="171"/>
                </a:cubicBezTo>
                <a:cubicBezTo>
                  <a:pt x="159" y="171"/>
                  <a:pt x="160" y="171"/>
                  <a:pt x="160" y="172"/>
                </a:cubicBezTo>
                <a:cubicBezTo>
                  <a:pt x="161" y="174"/>
                  <a:pt x="162" y="175"/>
                  <a:pt x="162" y="175"/>
                </a:cubicBezTo>
                <a:cubicBezTo>
                  <a:pt x="162" y="175"/>
                  <a:pt x="163" y="175"/>
                  <a:pt x="164" y="175"/>
                </a:cubicBezTo>
                <a:cubicBezTo>
                  <a:pt x="165" y="175"/>
                  <a:pt x="166" y="174"/>
                  <a:pt x="167" y="174"/>
                </a:cubicBezTo>
                <a:cubicBezTo>
                  <a:pt x="168" y="173"/>
                  <a:pt x="168" y="173"/>
                  <a:pt x="168" y="173"/>
                </a:cubicBezTo>
                <a:cubicBezTo>
                  <a:pt x="168" y="173"/>
                  <a:pt x="168" y="173"/>
                  <a:pt x="169" y="173"/>
                </a:cubicBezTo>
                <a:cubicBezTo>
                  <a:pt x="170" y="173"/>
                  <a:pt x="170" y="173"/>
                  <a:pt x="171" y="173"/>
                </a:cubicBezTo>
                <a:cubicBezTo>
                  <a:pt x="172" y="174"/>
                  <a:pt x="173" y="174"/>
                  <a:pt x="174" y="175"/>
                </a:cubicBezTo>
                <a:cubicBezTo>
                  <a:pt x="175" y="174"/>
                  <a:pt x="176" y="174"/>
                  <a:pt x="177" y="174"/>
                </a:cubicBezTo>
                <a:cubicBezTo>
                  <a:pt x="178" y="174"/>
                  <a:pt x="179" y="174"/>
                  <a:pt x="179" y="174"/>
                </a:cubicBezTo>
                <a:cubicBezTo>
                  <a:pt x="180" y="174"/>
                  <a:pt x="181" y="174"/>
                  <a:pt x="181" y="173"/>
                </a:cubicBezTo>
                <a:cubicBezTo>
                  <a:pt x="182" y="172"/>
                  <a:pt x="182" y="172"/>
                  <a:pt x="182" y="172"/>
                </a:cubicBezTo>
                <a:cubicBezTo>
                  <a:pt x="182" y="172"/>
                  <a:pt x="182" y="172"/>
                  <a:pt x="182" y="173"/>
                </a:cubicBezTo>
                <a:cubicBezTo>
                  <a:pt x="182" y="173"/>
                  <a:pt x="183" y="173"/>
                  <a:pt x="183" y="173"/>
                </a:cubicBezTo>
                <a:cubicBezTo>
                  <a:pt x="183" y="173"/>
                  <a:pt x="183" y="173"/>
                  <a:pt x="183" y="173"/>
                </a:cubicBezTo>
                <a:cubicBezTo>
                  <a:pt x="183" y="173"/>
                  <a:pt x="184" y="173"/>
                  <a:pt x="185" y="172"/>
                </a:cubicBezTo>
                <a:cubicBezTo>
                  <a:pt x="186" y="172"/>
                  <a:pt x="186" y="172"/>
                  <a:pt x="187" y="171"/>
                </a:cubicBezTo>
                <a:cubicBezTo>
                  <a:pt x="188" y="171"/>
                  <a:pt x="188" y="170"/>
                  <a:pt x="189" y="170"/>
                </a:cubicBezTo>
                <a:cubicBezTo>
                  <a:pt x="189" y="169"/>
                  <a:pt x="189" y="169"/>
                  <a:pt x="189" y="169"/>
                </a:cubicBezTo>
                <a:cubicBezTo>
                  <a:pt x="188" y="169"/>
                  <a:pt x="188" y="169"/>
                  <a:pt x="188" y="170"/>
                </a:cubicBezTo>
                <a:cubicBezTo>
                  <a:pt x="188" y="170"/>
                  <a:pt x="188" y="170"/>
                  <a:pt x="188" y="170"/>
                </a:cubicBezTo>
                <a:cubicBezTo>
                  <a:pt x="188" y="169"/>
                  <a:pt x="188" y="169"/>
                  <a:pt x="190" y="168"/>
                </a:cubicBezTo>
                <a:cubicBezTo>
                  <a:pt x="189" y="169"/>
                  <a:pt x="189" y="169"/>
                  <a:pt x="189" y="169"/>
                </a:cubicBezTo>
                <a:cubicBezTo>
                  <a:pt x="189" y="170"/>
                  <a:pt x="189" y="170"/>
                  <a:pt x="189" y="170"/>
                </a:cubicBezTo>
                <a:cubicBezTo>
                  <a:pt x="190" y="170"/>
                  <a:pt x="190" y="170"/>
                  <a:pt x="190" y="170"/>
                </a:cubicBezTo>
                <a:cubicBezTo>
                  <a:pt x="190" y="171"/>
                  <a:pt x="190" y="171"/>
                  <a:pt x="190" y="171"/>
                </a:cubicBezTo>
                <a:cubicBezTo>
                  <a:pt x="189" y="172"/>
                  <a:pt x="189" y="172"/>
                  <a:pt x="189" y="172"/>
                </a:cubicBezTo>
                <a:cubicBezTo>
                  <a:pt x="190" y="172"/>
                  <a:pt x="190" y="173"/>
                  <a:pt x="191" y="173"/>
                </a:cubicBezTo>
                <a:cubicBezTo>
                  <a:pt x="191" y="173"/>
                  <a:pt x="192" y="172"/>
                  <a:pt x="193" y="172"/>
                </a:cubicBezTo>
                <a:cubicBezTo>
                  <a:pt x="194" y="171"/>
                  <a:pt x="195" y="170"/>
                  <a:pt x="196" y="169"/>
                </a:cubicBezTo>
                <a:cubicBezTo>
                  <a:pt x="199" y="167"/>
                  <a:pt x="199" y="167"/>
                  <a:pt x="199" y="167"/>
                </a:cubicBezTo>
                <a:cubicBezTo>
                  <a:pt x="200" y="166"/>
                  <a:pt x="201" y="166"/>
                  <a:pt x="202" y="166"/>
                </a:cubicBezTo>
                <a:cubicBezTo>
                  <a:pt x="202" y="166"/>
                  <a:pt x="202" y="166"/>
                  <a:pt x="202" y="166"/>
                </a:cubicBezTo>
                <a:cubicBezTo>
                  <a:pt x="202" y="167"/>
                  <a:pt x="201" y="168"/>
                  <a:pt x="201" y="168"/>
                </a:cubicBezTo>
                <a:cubicBezTo>
                  <a:pt x="201" y="168"/>
                  <a:pt x="201" y="168"/>
                  <a:pt x="200" y="168"/>
                </a:cubicBezTo>
                <a:cubicBezTo>
                  <a:pt x="200" y="168"/>
                  <a:pt x="200" y="168"/>
                  <a:pt x="200" y="168"/>
                </a:cubicBezTo>
                <a:cubicBezTo>
                  <a:pt x="200" y="168"/>
                  <a:pt x="199" y="168"/>
                  <a:pt x="198" y="169"/>
                </a:cubicBezTo>
                <a:cubicBezTo>
                  <a:pt x="197" y="170"/>
                  <a:pt x="195" y="171"/>
                  <a:pt x="194" y="172"/>
                </a:cubicBezTo>
                <a:cubicBezTo>
                  <a:pt x="193" y="174"/>
                  <a:pt x="191" y="175"/>
                  <a:pt x="190" y="176"/>
                </a:cubicBezTo>
                <a:cubicBezTo>
                  <a:pt x="189" y="177"/>
                  <a:pt x="189" y="178"/>
                  <a:pt x="189" y="178"/>
                </a:cubicBezTo>
                <a:cubicBezTo>
                  <a:pt x="189" y="179"/>
                  <a:pt x="189" y="180"/>
                  <a:pt x="190" y="180"/>
                </a:cubicBezTo>
                <a:cubicBezTo>
                  <a:pt x="189" y="181"/>
                  <a:pt x="189" y="181"/>
                  <a:pt x="189" y="181"/>
                </a:cubicBezTo>
                <a:cubicBezTo>
                  <a:pt x="189" y="182"/>
                  <a:pt x="189" y="182"/>
                  <a:pt x="189" y="182"/>
                </a:cubicBezTo>
                <a:cubicBezTo>
                  <a:pt x="189" y="183"/>
                  <a:pt x="189" y="183"/>
                  <a:pt x="189" y="183"/>
                </a:cubicBezTo>
                <a:cubicBezTo>
                  <a:pt x="189" y="183"/>
                  <a:pt x="190" y="183"/>
                  <a:pt x="190" y="183"/>
                </a:cubicBezTo>
                <a:cubicBezTo>
                  <a:pt x="191" y="183"/>
                  <a:pt x="191" y="183"/>
                  <a:pt x="191" y="183"/>
                </a:cubicBezTo>
                <a:cubicBezTo>
                  <a:pt x="191" y="183"/>
                  <a:pt x="192" y="183"/>
                  <a:pt x="192" y="183"/>
                </a:cubicBezTo>
                <a:cubicBezTo>
                  <a:pt x="192" y="183"/>
                  <a:pt x="192" y="183"/>
                  <a:pt x="193" y="183"/>
                </a:cubicBezTo>
                <a:cubicBezTo>
                  <a:pt x="192" y="183"/>
                  <a:pt x="191" y="184"/>
                  <a:pt x="191" y="184"/>
                </a:cubicBezTo>
                <a:cubicBezTo>
                  <a:pt x="190" y="184"/>
                  <a:pt x="189" y="185"/>
                  <a:pt x="189" y="185"/>
                </a:cubicBezTo>
                <a:cubicBezTo>
                  <a:pt x="189" y="186"/>
                  <a:pt x="190" y="186"/>
                  <a:pt x="190" y="186"/>
                </a:cubicBezTo>
                <a:cubicBezTo>
                  <a:pt x="191" y="186"/>
                  <a:pt x="191" y="186"/>
                  <a:pt x="191" y="187"/>
                </a:cubicBezTo>
                <a:cubicBezTo>
                  <a:pt x="191" y="187"/>
                  <a:pt x="191" y="187"/>
                  <a:pt x="191" y="188"/>
                </a:cubicBezTo>
                <a:cubicBezTo>
                  <a:pt x="191" y="188"/>
                  <a:pt x="191" y="188"/>
                  <a:pt x="191" y="188"/>
                </a:cubicBezTo>
                <a:cubicBezTo>
                  <a:pt x="192" y="188"/>
                  <a:pt x="192" y="188"/>
                  <a:pt x="193" y="188"/>
                </a:cubicBezTo>
                <a:cubicBezTo>
                  <a:pt x="193" y="187"/>
                  <a:pt x="193" y="187"/>
                  <a:pt x="193" y="187"/>
                </a:cubicBezTo>
                <a:cubicBezTo>
                  <a:pt x="194" y="187"/>
                  <a:pt x="194" y="187"/>
                  <a:pt x="194" y="187"/>
                </a:cubicBezTo>
                <a:cubicBezTo>
                  <a:pt x="194" y="188"/>
                  <a:pt x="194" y="188"/>
                  <a:pt x="194" y="188"/>
                </a:cubicBezTo>
                <a:cubicBezTo>
                  <a:pt x="194" y="188"/>
                  <a:pt x="194" y="189"/>
                  <a:pt x="194" y="189"/>
                </a:cubicBezTo>
                <a:cubicBezTo>
                  <a:pt x="194" y="189"/>
                  <a:pt x="193" y="190"/>
                  <a:pt x="193" y="190"/>
                </a:cubicBezTo>
                <a:cubicBezTo>
                  <a:pt x="193" y="190"/>
                  <a:pt x="194" y="190"/>
                  <a:pt x="194" y="190"/>
                </a:cubicBezTo>
                <a:cubicBezTo>
                  <a:pt x="195" y="191"/>
                  <a:pt x="195" y="191"/>
                  <a:pt x="195" y="191"/>
                </a:cubicBezTo>
                <a:cubicBezTo>
                  <a:pt x="195" y="191"/>
                  <a:pt x="196" y="191"/>
                  <a:pt x="197" y="190"/>
                </a:cubicBezTo>
                <a:cubicBezTo>
                  <a:pt x="198" y="190"/>
                  <a:pt x="198" y="190"/>
                  <a:pt x="198" y="190"/>
                </a:cubicBezTo>
                <a:cubicBezTo>
                  <a:pt x="199" y="190"/>
                  <a:pt x="200" y="190"/>
                  <a:pt x="200" y="191"/>
                </a:cubicBezTo>
                <a:cubicBezTo>
                  <a:pt x="201" y="191"/>
                  <a:pt x="201" y="192"/>
                  <a:pt x="201" y="192"/>
                </a:cubicBezTo>
                <a:cubicBezTo>
                  <a:pt x="201" y="192"/>
                  <a:pt x="201" y="193"/>
                  <a:pt x="200" y="193"/>
                </a:cubicBezTo>
                <a:cubicBezTo>
                  <a:pt x="199" y="193"/>
                  <a:pt x="199" y="193"/>
                  <a:pt x="199" y="193"/>
                </a:cubicBezTo>
                <a:cubicBezTo>
                  <a:pt x="198" y="193"/>
                  <a:pt x="197" y="193"/>
                  <a:pt x="196" y="192"/>
                </a:cubicBezTo>
                <a:cubicBezTo>
                  <a:pt x="195" y="192"/>
                  <a:pt x="194" y="192"/>
                  <a:pt x="194" y="192"/>
                </a:cubicBezTo>
                <a:cubicBezTo>
                  <a:pt x="193" y="192"/>
                  <a:pt x="192" y="192"/>
                  <a:pt x="191" y="192"/>
                </a:cubicBezTo>
                <a:cubicBezTo>
                  <a:pt x="191" y="193"/>
                  <a:pt x="190" y="193"/>
                  <a:pt x="190" y="193"/>
                </a:cubicBezTo>
                <a:cubicBezTo>
                  <a:pt x="190" y="193"/>
                  <a:pt x="190" y="193"/>
                  <a:pt x="191" y="193"/>
                </a:cubicBezTo>
                <a:cubicBezTo>
                  <a:pt x="191" y="193"/>
                  <a:pt x="190" y="194"/>
                  <a:pt x="190" y="194"/>
                </a:cubicBezTo>
                <a:cubicBezTo>
                  <a:pt x="190" y="194"/>
                  <a:pt x="191" y="195"/>
                  <a:pt x="191" y="195"/>
                </a:cubicBezTo>
                <a:cubicBezTo>
                  <a:pt x="191" y="195"/>
                  <a:pt x="192" y="195"/>
                  <a:pt x="192" y="196"/>
                </a:cubicBezTo>
                <a:cubicBezTo>
                  <a:pt x="192" y="196"/>
                  <a:pt x="192" y="196"/>
                  <a:pt x="192" y="196"/>
                </a:cubicBezTo>
                <a:cubicBezTo>
                  <a:pt x="192" y="197"/>
                  <a:pt x="192" y="197"/>
                  <a:pt x="192" y="198"/>
                </a:cubicBezTo>
                <a:cubicBezTo>
                  <a:pt x="193" y="199"/>
                  <a:pt x="193" y="199"/>
                  <a:pt x="194" y="199"/>
                </a:cubicBezTo>
                <a:cubicBezTo>
                  <a:pt x="194" y="199"/>
                  <a:pt x="194" y="199"/>
                  <a:pt x="194" y="199"/>
                </a:cubicBezTo>
                <a:cubicBezTo>
                  <a:pt x="194" y="199"/>
                  <a:pt x="194" y="199"/>
                  <a:pt x="194" y="199"/>
                </a:cubicBezTo>
                <a:cubicBezTo>
                  <a:pt x="194" y="199"/>
                  <a:pt x="194" y="200"/>
                  <a:pt x="194" y="200"/>
                </a:cubicBezTo>
                <a:cubicBezTo>
                  <a:pt x="195" y="201"/>
                  <a:pt x="195" y="202"/>
                  <a:pt x="195" y="203"/>
                </a:cubicBezTo>
                <a:cubicBezTo>
                  <a:pt x="195" y="203"/>
                  <a:pt x="195" y="203"/>
                  <a:pt x="194" y="204"/>
                </a:cubicBezTo>
                <a:cubicBezTo>
                  <a:pt x="193" y="204"/>
                  <a:pt x="193" y="205"/>
                  <a:pt x="192" y="206"/>
                </a:cubicBezTo>
                <a:cubicBezTo>
                  <a:pt x="192" y="205"/>
                  <a:pt x="191" y="205"/>
                  <a:pt x="189" y="205"/>
                </a:cubicBezTo>
                <a:cubicBezTo>
                  <a:pt x="189" y="205"/>
                  <a:pt x="188" y="205"/>
                  <a:pt x="188" y="205"/>
                </a:cubicBezTo>
                <a:cubicBezTo>
                  <a:pt x="186" y="204"/>
                  <a:pt x="184" y="204"/>
                  <a:pt x="182" y="203"/>
                </a:cubicBezTo>
                <a:cubicBezTo>
                  <a:pt x="180" y="203"/>
                  <a:pt x="178" y="203"/>
                  <a:pt x="176" y="202"/>
                </a:cubicBezTo>
                <a:cubicBezTo>
                  <a:pt x="176" y="203"/>
                  <a:pt x="177" y="204"/>
                  <a:pt x="177" y="204"/>
                </a:cubicBezTo>
                <a:cubicBezTo>
                  <a:pt x="177" y="204"/>
                  <a:pt x="177" y="204"/>
                  <a:pt x="177" y="205"/>
                </a:cubicBezTo>
                <a:cubicBezTo>
                  <a:pt x="176" y="205"/>
                  <a:pt x="175" y="206"/>
                  <a:pt x="175" y="206"/>
                </a:cubicBezTo>
                <a:cubicBezTo>
                  <a:pt x="175" y="206"/>
                  <a:pt x="175" y="206"/>
                  <a:pt x="174" y="206"/>
                </a:cubicBezTo>
                <a:cubicBezTo>
                  <a:pt x="174" y="206"/>
                  <a:pt x="174" y="206"/>
                  <a:pt x="174" y="206"/>
                </a:cubicBezTo>
                <a:cubicBezTo>
                  <a:pt x="173" y="206"/>
                  <a:pt x="173" y="206"/>
                  <a:pt x="173" y="206"/>
                </a:cubicBezTo>
                <a:cubicBezTo>
                  <a:pt x="172" y="206"/>
                  <a:pt x="172" y="206"/>
                  <a:pt x="172" y="207"/>
                </a:cubicBezTo>
                <a:cubicBezTo>
                  <a:pt x="172" y="207"/>
                  <a:pt x="172" y="207"/>
                  <a:pt x="173" y="208"/>
                </a:cubicBezTo>
                <a:cubicBezTo>
                  <a:pt x="174" y="209"/>
                  <a:pt x="175" y="209"/>
                  <a:pt x="175" y="210"/>
                </a:cubicBezTo>
                <a:cubicBezTo>
                  <a:pt x="175" y="211"/>
                  <a:pt x="175" y="211"/>
                  <a:pt x="174" y="211"/>
                </a:cubicBezTo>
                <a:cubicBezTo>
                  <a:pt x="173" y="211"/>
                  <a:pt x="173" y="211"/>
                  <a:pt x="172" y="210"/>
                </a:cubicBezTo>
                <a:cubicBezTo>
                  <a:pt x="172" y="209"/>
                  <a:pt x="171" y="208"/>
                  <a:pt x="171" y="208"/>
                </a:cubicBezTo>
                <a:cubicBezTo>
                  <a:pt x="171" y="208"/>
                  <a:pt x="171" y="208"/>
                  <a:pt x="171" y="209"/>
                </a:cubicBezTo>
                <a:cubicBezTo>
                  <a:pt x="171" y="209"/>
                  <a:pt x="171" y="210"/>
                  <a:pt x="171" y="210"/>
                </a:cubicBezTo>
                <a:cubicBezTo>
                  <a:pt x="171" y="210"/>
                  <a:pt x="171" y="211"/>
                  <a:pt x="171" y="211"/>
                </a:cubicBezTo>
                <a:cubicBezTo>
                  <a:pt x="171" y="211"/>
                  <a:pt x="171" y="211"/>
                  <a:pt x="171" y="211"/>
                </a:cubicBezTo>
                <a:cubicBezTo>
                  <a:pt x="171" y="211"/>
                  <a:pt x="171" y="211"/>
                  <a:pt x="170" y="211"/>
                </a:cubicBezTo>
                <a:cubicBezTo>
                  <a:pt x="170" y="210"/>
                  <a:pt x="170" y="210"/>
                  <a:pt x="170" y="210"/>
                </a:cubicBezTo>
                <a:cubicBezTo>
                  <a:pt x="169" y="210"/>
                  <a:pt x="168" y="210"/>
                  <a:pt x="166" y="210"/>
                </a:cubicBezTo>
                <a:cubicBezTo>
                  <a:pt x="165" y="211"/>
                  <a:pt x="164" y="211"/>
                  <a:pt x="164" y="212"/>
                </a:cubicBezTo>
                <a:cubicBezTo>
                  <a:pt x="164" y="212"/>
                  <a:pt x="165" y="212"/>
                  <a:pt x="165" y="212"/>
                </a:cubicBezTo>
                <a:cubicBezTo>
                  <a:pt x="165" y="212"/>
                  <a:pt x="166" y="212"/>
                  <a:pt x="166" y="212"/>
                </a:cubicBezTo>
                <a:cubicBezTo>
                  <a:pt x="166" y="212"/>
                  <a:pt x="167" y="212"/>
                  <a:pt x="167" y="212"/>
                </a:cubicBezTo>
                <a:cubicBezTo>
                  <a:pt x="167" y="212"/>
                  <a:pt x="168" y="212"/>
                  <a:pt x="168" y="212"/>
                </a:cubicBezTo>
                <a:cubicBezTo>
                  <a:pt x="169" y="212"/>
                  <a:pt x="169" y="212"/>
                  <a:pt x="169" y="213"/>
                </a:cubicBezTo>
                <a:cubicBezTo>
                  <a:pt x="169" y="214"/>
                  <a:pt x="169" y="214"/>
                  <a:pt x="169" y="215"/>
                </a:cubicBezTo>
                <a:cubicBezTo>
                  <a:pt x="169" y="215"/>
                  <a:pt x="168" y="215"/>
                  <a:pt x="168" y="216"/>
                </a:cubicBezTo>
                <a:cubicBezTo>
                  <a:pt x="168" y="216"/>
                  <a:pt x="167" y="216"/>
                  <a:pt x="167" y="216"/>
                </a:cubicBezTo>
                <a:cubicBezTo>
                  <a:pt x="167" y="217"/>
                  <a:pt x="167" y="217"/>
                  <a:pt x="167" y="218"/>
                </a:cubicBezTo>
                <a:cubicBezTo>
                  <a:pt x="168" y="218"/>
                  <a:pt x="169" y="218"/>
                  <a:pt x="170" y="218"/>
                </a:cubicBezTo>
                <a:cubicBezTo>
                  <a:pt x="171" y="219"/>
                  <a:pt x="172" y="219"/>
                  <a:pt x="172" y="219"/>
                </a:cubicBezTo>
                <a:cubicBezTo>
                  <a:pt x="173" y="219"/>
                  <a:pt x="173" y="218"/>
                  <a:pt x="173" y="218"/>
                </a:cubicBezTo>
                <a:cubicBezTo>
                  <a:pt x="173" y="217"/>
                  <a:pt x="173" y="217"/>
                  <a:pt x="173" y="217"/>
                </a:cubicBezTo>
                <a:cubicBezTo>
                  <a:pt x="173" y="216"/>
                  <a:pt x="172" y="216"/>
                  <a:pt x="172" y="216"/>
                </a:cubicBezTo>
                <a:cubicBezTo>
                  <a:pt x="172" y="215"/>
                  <a:pt x="172" y="215"/>
                  <a:pt x="172" y="215"/>
                </a:cubicBezTo>
                <a:cubicBezTo>
                  <a:pt x="173" y="215"/>
                  <a:pt x="173" y="215"/>
                  <a:pt x="173" y="216"/>
                </a:cubicBezTo>
                <a:cubicBezTo>
                  <a:pt x="173" y="216"/>
                  <a:pt x="174" y="216"/>
                  <a:pt x="174" y="216"/>
                </a:cubicBezTo>
                <a:cubicBezTo>
                  <a:pt x="175" y="216"/>
                  <a:pt x="176" y="216"/>
                  <a:pt x="176" y="215"/>
                </a:cubicBezTo>
                <a:cubicBezTo>
                  <a:pt x="177" y="215"/>
                  <a:pt x="177" y="215"/>
                  <a:pt x="177" y="214"/>
                </a:cubicBezTo>
                <a:cubicBezTo>
                  <a:pt x="177" y="214"/>
                  <a:pt x="178" y="213"/>
                  <a:pt x="178" y="213"/>
                </a:cubicBezTo>
                <a:cubicBezTo>
                  <a:pt x="178" y="212"/>
                  <a:pt x="179" y="212"/>
                  <a:pt x="180" y="212"/>
                </a:cubicBezTo>
                <a:cubicBezTo>
                  <a:pt x="180" y="212"/>
                  <a:pt x="180" y="212"/>
                  <a:pt x="180" y="212"/>
                </a:cubicBezTo>
                <a:cubicBezTo>
                  <a:pt x="181" y="212"/>
                  <a:pt x="181" y="212"/>
                  <a:pt x="181" y="212"/>
                </a:cubicBezTo>
                <a:cubicBezTo>
                  <a:pt x="182" y="212"/>
                  <a:pt x="182" y="212"/>
                  <a:pt x="183" y="212"/>
                </a:cubicBezTo>
                <a:cubicBezTo>
                  <a:pt x="183" y="211"/>
                  <a:pt x="183" y="211"/>
                  <a:pt x="184" y="211"/>
                </a:cubicBezTo>
                <a:cubicBezTo>
                  <a:pt x="184" y="211"/>
                  <a:pt x="184" y="211"/>
                  <a:pt x="185" y="211"/>
                </a:cubicBezTo>
                <a:cubicBezTo>
                  <a:pt x="185" y="211"/>
                  <a:pt x="185" y="212"/>
                  <a:pt x="186" y="212"/>
                </a:cubicBezTo>
                <a:cubicBezTo>
                  <a:pt x="186" y="212"/>
                  <a:pt x="187" y="211"/>
                  <a:pt x="188" y="211"/>
                </a:cubicBezTo>
                <a:cubicBezTo>
                  <a:pt x="188" y="211"/>
                  <a:pt x="188" y="211"/>
                  <a:pt x="189" y="211"/>
                </a:cubicBezTo>
                <a:cubicBezTo>
                  <a:pt x="189" y="212"/>
                  <a:pt x="189" y="212"/>
                  <a:pt x="189" y="212"/>
                </a:cubicBezTo>
                <a:cubicBezTo>
                  <a:pt x="189" y="212"/>
                  <a:pt x="190" y="212"/>
                  <a:pt x="190" y="212"/>
                </a:cubicBezTo>
                <a:cubicBezTo>
                  <a:pt x="190" y="212"/>
                  <a:pt x="190" y="212"/>
                  <a:pt x="190" y="212"/>
                </a:cubicBezTo>
                <a:cubicBezTo>
                  <a:pt x="190" y="212"/>
                  <a:pt x="191" y="212"/>
                  <a:pt x="191" y="212"/>
                </a:cubicBezTo>
                <a:cubicBezTo>
                  <a:pt x="191" y="213"/>
                  <a:pt x="191" y="213"/>
                  <a:pt x="191" y="213"/>
                </a:cubicBezTo>
                <a:cubicBezTo>
                  <a:pt x="192" y="213"/>
                  <a:pt x="193" y="212"/>
                  <a:pt x="193" y="212"/>
                </a:cubicBezTo>
                <a:cubicBezTo>
                  <a:pt x="193" y="212"/>
                  <a:pt x="192" y="211"/>
                  <a:pt x="190" y="210"/>
                </a:cubicBezTo>
                <a:cubicBezTo>
                  <a:pt x="188" y="210"/>
                  <a:pt x="187" y="209"/>
                  <a:pt x="185" y="208"/>
                </a:cubicBezTo>
                <a:cubicBezTo>
                  <a:pt x="188" y="208"/>
                  <a:pt x="189" y="209"/>
                  <a:pt x="190" y="210"/>
                </a:cubicBezTo>
                <a:cubicBezTo>
                  <a:pt x="191" y="210"/>
                  <a:pt x="191" y="209"/>
                  <a:pt x="191" y="209"/>
                </a:cubicBezTo>
                <a:cubicBezTo>
                  <a:pt x="191" y="209"/>
                  <a:pt x="192" y="208"/>
                  <a:pt x="192" y="208"/>
                </a:cubicBezTo>
                <a:cubicBezTo>
                  <a:pt x="192" y="208"/>
                  <a:pt x="192" y="208"/>
                  <a:pt x="192" y="208"/>
                </a:cubicBezTo>
                <a:cubicBezTo>
                  <a:pt x="192" y="208"/>
                  <a:pt x="192" y="209"/>
                  <a:pt x="192" y="209"/>
                </a:cubicBezTo>
                <a:cubicBezTo>
                  <a:pt x="191" y="209"/>
                  <a:pt x="191" y="209"/>
                  <a:pt x="191" y="209"/>
                </a:cubicBezTo>
                <a:cubicBezTo>
                  <a:pt x="191" y="210"/>
                  <a:pt x="192" y="210"/>
                  <a:pt x="192" y="210"/>
                </a:cubicBezTo>
                <a:cubicBezTo>
                  <a:pt x="192" y="210"/>
                  <a:pt x="192" y="210"/>
                  <a:pt x="193" y="210"/>
                </a:cubicBezTo>
                <a:cubicBezTo>
                  <a:pt x="193" y="210"/>
                  <a:pt x="193" y="210"/>
                  <a:pt x="194" y="210"/>
                </a:cubicBezTo>
                <a:cubicBezTo>
                  <a:pt x="194" y="210"/>
                  <a:pt x="193" y="211"/>
                  <a:pt x="193" y="212"/>
                </a:cubicBezTo>
                <a:cubicBezTo>
                  <a:pt x="193" y="212"/>
                  <a:pt x="194" y="211"/>
                  <a:pt x="194" y="211"/>
                </a:cubicBezTo>
                <a:cubicBezTo>
                  <a:pt x="194" y="212"/>
                  <a:pt x="194" y="212"/>
                  <a:pt x="194" y="212"/>
                </a:cubicBezTo>
                <a:cubicBezTo>
                  <a:pt x="193" y="213"/>
                  <a:pt x="193" y="213"/>
                  <a:pt x="193" y="214"/>
                </a:cubicBezTo>
                <a:cubicBezTo>
                  <a:pt x="193" y="214"/>
                  <a:pt x="193" y="215"/>
                  <a:pt x="194" y="215"/>
                </a:cubicBezTo>
                <a:cubicBezTo>
                  <a:pt x="195" y="216"/>
                  <a:pt x="196" y="217"/>
                  <a:pt x="196" y="217"/>
                </a:cubicBezTo>
                <a:cubicBezTo>
                  <a:pt x="198" y="219"/>
                  <a:pt x="198" y="219"/>
                  <a:pt x="198" y="219"/>
                </a:cubicBezTo>
                <a:cubicBezTo>
                  <a:pt x="198" y="220"/>
                  <a:pt x="199" y="221"/>
                  <a:pt x="199" y="221"/>
                </a:cubicBezTo>
                <a:cubicBezTo>
                  <a:pt x="199" y="221"/>
                  <a:pt x="198" y="222"/>
                  <a:pt x="198" y="223"/>
                </a:cubicBezTo>
                <a:cubicBezTo>
                  <a:pt x="199" y="223"/>
                  <a:pt x="199" y="223"/>
                  <a:pt x="199" y="224"/>
                </a:cubicBezTo>
                <a:cubicBezTo>
                  <a:pt x="199" y="224"/>
                  <a:pt x="199" y="224"/>
                  <a:pt x="200" y="224"/>
                </a:cubicBezTo>
                <a:cubicBezTo>
                  <a:pt x="201" y="224"/>
                  <a:pt x="202" y="223"/>
                  <a:pt x="202" y="222"/>
                </a:cubicBezTo>
                <a:cubicBezTo>
                  <a:pt x="202" y="222"/>
                  <a:pt x="203" y="222"/>
                  <a:pt x="203" y="222"/>
                </a:cubicBezTo>
                <a:cubicBezTo>
                  <a:pt x="204" y="223"/>
                  <a:pt x="204" y="223"/>
                  <a:pt x="204" y="223"/>
                </a:cubicBezTo>
                <a:cubicBezTo>
                  <a:pt x="204" y="222"/>
                  <a:pt x="205" y="222"/>
                  <a:pt x="206" y="222"/>
                </a:cubicBezTo>
                <a:cubicBezTo>
                  <a:pt x="207" y="222"/>
                  <a:pt x="207" y="222"/>
                  <a:pt x="208" y="222"/>
                </a:cubicBezTo>
                <a:cubicBezTo>
                  <a:pt x="210" y="222"/>
                  <a:pt x="211" y="223"/>
                  <a:pt x="212" y="223"/>
                </a:cubicBezTo>
                <a:cubicBezTo>
                  <a:pt x="213" y="224"/>
                  <a:pt x="214" y="225"/>
                  <a:pt x="215" y="225"/>
                </a:cubicBezTo>
                <a:cubicBezTo>
                  <a:pt x="215" y="225"/>
                  <a:pt x="215" y="224"/>
                  <a:pt x="215" y="224"/>
                </a:cubicBezTo>
                <a:cubicBezTo>
                  <a:pt x="216" y="224"/>
                  <a:pt x="216" y="224"/>
                  <a:pt x="216" y="224"/>
                </a:cubicBezTo>
                <a:cubicBezTo>
                  <a:pt x="216" y="224"/>
                  <a:pt x="217" y="224"/>
                  <a:pt x="217" y="224"/>
                </a:cubicBezTo>
                <a:cubicBezTo>
                  <a:pt x="217" y="225"/>
                  <a:pt x="216" y="225"/>
                  <a:pt x="216" y="225"/>
                </a:cubicBezTo>
                <a:cubicBezTo>
                  <a:pt x="216" y="226"/>
                  <a:pt x="215" y="226"/>
                  <a:pt x="216" y="226"/>
                </a:cubicBezTo>
                <a:cubicBezTo>
                  <a:pt x="216" y="227"/>
                  <a:pt x="216" y="228"/>
                  <a:pt x="217" y="228"/>
                </a:cubicBezTo>
                <a:cubicBezTo>
                  <a:pt x="218" y="228"/>
                  <a:pt x="219" y="228"/>
                  <a:pt x="220" y="228"/>
                </a:cubicBezTo>
                <a:close/>
                <a:moveTo>
                  <a:pt x="132" y="250"/>
                </a:moveTo>
                <a:cubicBezTo>
                  <a:pt x="133" y="250"/>
                  <a:pt x="133" y="250"/>
                  <a:pt x="133" y="250"/>
                </a:cubicBezTo>
                <a:cubicBezTo>
                  <a:pt x="133" y="250"/>
                  <a:pt x="133" y="250"/>
                  <a:pt x="133" y="250"/>
                </a:cubicBezTo>
                <a:cubicBezTo>
                  <a:pt x="133" y="250"/>
                  <a:pt x="133" y="250"/>
                  <a:pt x="133" y="250"/>
                </a:cubicBezTo>
                <a:cubicBezTo>
                  <a:pt x="133" y="250"/>
                  <a:pt x="132" y="250"/>
                  <a:pt x="132" y="250"/>
                </a:cubicBezTo>
                <a:close/>
                <a:moveTo>
                  <a:pt x="205" y="247"/>
                </a:moveTo>
                <a:cubicBezTo>
                  <a:pt x="206" y="247"/>
                  <a:pt x="206" y="247"/>
                  <a:pt x="206" y="248"/>
                </a:cubicBezTo>
                <a:cubicBezTo>
                  <a:pt x="206" y="248"/>
                  <a:pt x="206" y="248"/>
                  <a:pt x="205" y="248"/>
                </a:cubicBezTo>
                <a:lnTo>
                  <a:pt x="205" y="247"/>
                </a:lnTo>
                <a:close/>
                <a:moveTo>
                  <a:pt x="204" y="289"/>
                </a:moveTo>
                <a:cubicBezTo>
                  <a:pt x="204" y="289"/>
                  <a:pt x="204" y="289"/>
                  <a:pt x="204" y="289"/>
                </a:cubicBezTo>
                <a:cubicBezTo>
                  <a:pt x="204" y="289"/>
                  <a:pt x="205" y="289"/>
                  <a:pt x="205" y="290"/>
                </a:cubicBezTo>
                <a:cubicBezTo>
                  <a:pt x="206" y="291"/>
                  <a:pt x="206" y="291"/>
                  <a:pt x="206" y="292"/>
                </a:cubicBezTo>
                <a:cubicBezTo>
                  <a:pt x="206" y="292"/>
                  <a:pt x="206" y="292"/>
                  <a:pt x="205" y="292"/>
                </a:cubicBezTo>
                <a:cubicBezTo>
                  <a:pt x="205" y="292"/>
                  <a:pt x="205" y="292"/>
                  <a:pt x="205" y="292"/>
                </a:cubicBezTo>
                <a:lnTo>
                  <a:pt x="204" y="289"/>
                </a:lnTo>
                <a:close/>
                <a:moveTo>
                  <a:pt x="233" y="190"/>
                </a:moveTo>
                <a:cubicBezTo>
                  <a:pt x="233" y="190"/>
                  <a:pt x="234" y="189"/>
                  <a:pt x="234" y="189"/>
                </a:cubicBezTo>
                <a:cubicBezTo>
                  <a:pt x="236" y="189"/>
                  <a:pt x="236" y="189"/>
                  <a:pt x="236" y="189"/>
                </a:cubicBezTo>
                <a:cubicBezTo>
                  <a:pt x="237" y="190"/>
                  <a:pt x="238" y="190"/>
                  <a:pt x="238" y="190"/>
                </a:cubicBezTo>
                <a:cubicBezTo>
                  <a:pt x="238" y="190"/>
                  <a:pt x="238" y="190"/>
                  <a:pt x="238" y="190"/>
                </a:cubicBezTo>
                <a:cubicBezTo>
                  <a:pt x="237" y="190"/>
                  <a:pt x="237" y="190"/>
                  <a:pt x="237" y="190"/>
                </a:cubicBezTo>
                <a:cubicBezTo>
                  <a:pt x="234" y="190"/>
                  <a:pt x="234" y="190"/>
                  <a:pt x="234" y="190"/>
                </a:cubicBezTo>
                <a:lnTo>
                  <a:pt x="233" y="190"/>
                </a:lnTo>
                <a:close/>
                <a:moveTo>
                  <a:pt x="212" y="275"/>
                </a:moveTo>
                <a:cubicBezTo>
                  <a:pt x="212" y="275"/>
                  <a:pt x="213" y="276"/>
                  <a:pt x="213" y="276"/>
                </a:cubicBezTo>
                <a:cubicBezTo>
                  <a:pt x="212" y="276"/>
                  <a:pt x="212" y="276"/>
                  <a:pt x="212" y="275"/>
                </a:cubicBezTo>
                <a:cubicBezTo>
                  <a:pt x="212" y="275"/>
                  <a:pt x="212" y="275"/>
                  <a:pt x="212" y="275"/>
                </a:cubicBezTo>
                <a:cubicBezTo>
                  <a:pt x="212" y="275"/>
                  <a:pt x="212" y="275"/>
                  <a:pt x="212" y="275"/>
                </a:cubicBezTo>
                <a:close/>
                <a:moveTo>
                  <a:pt x="185" y="171"/>
                </a:moveTo>
                <a:cubicBezTo>
                  <a:pt x="185" y="171"/>
                  <a:pt x="185" y="171"/>
                  <a:pt x="185" y="171"/>
                </a:cubicBezTo>
                <a:cubicBezTo>
                  <a:pt x="185" y="172"/>
                  <a:pt x="185" y="172"/>
                  <a:pt x="185" y="172"/>
                </a:cubicBezTo>
                <a:cubicBezTo>
                  <a:pt x="184" y="172"/>
                  <a:pt x="184" y="172"/>
                  <a:pt x="184" y="172"/>
                </a:cubicBezTo>
                <a:cubicBezTo>
                  <a:pt x="184" y="172"/>
                  <a:pt x="184" y="172"/>
                  <a:pt x="184" y="172"/>
                </a:cubicBezTo>
                <a:cubicBezTo>
                  <a:pt x="184" y="171"/>
                  <a:pt x="184" y="171"/>
                  <a:pt x="184" y="171"/>
                </a:cubicBezTo>
                <a:cubicBezTo>
                  <a:pt x="184" y="171"/>
                  <a:pt x="184" y="171"/>
                  <a:pt x="185" y="171"/>
                </a:cubicBezTo>
                <a:close/>
                <a:moveTo>
                  <a:pt x="193" y="175"/>
                </a:moveTo>
                <a:cubicBezTo>
                  <a:pt x="193" y="175"/>
                  <a:pt x="193" y="176"/>
                  <a:pt x="193" y="176"/>
                </a:cubicBezTo>
                <a:cubicBezTo>
                  <a:pt x="192" y="176"/>
                  <a:pt x="192" y="176"/>
                  <a:pt x="192" y="175"/>
                </a:cubicBezTo>
                <a:cubicBezTo>
                  <a:pt x="192" y="175"/>
                  <a:pt x="192" y="175"/>
                  <a:pt x="192" y="175"/>
                </a:cubicBezTo>
                <a:cubicBezTo>
                  <a:pt x="193" y="175"/>
                  <a:pt x="193" y="175"/>
                  <a:pt x="193" y="175"/>
                </a:cubicBezTo>
                <a:cubicBezTo>
                  <a:pt x="193" y="175"/>
                  <a:pt x="193" y="175"/>
                  <a:pt x="193" y="175"/>
                </a:cubicBezTo>
                <a:close/>
                <a:moveTo>
                  <a:pt x="304" y="333"/>
                </a:moveTo>
                <a:cubicBezTo>
                  <a:pt x="305" y="333"/>
                  <a:pt x="305" y="333"/>
                  <a:pt x="305" y="333"/>
                </a:cubicBezTo>
                <a:cubicBezTo>
                  <a:pt x="305" y="334"/>
                  <a:pt x="305" y="334"/>
                  <a:pt x="304" y="334"/>
                </a:cubicBezTo>
                <a:lnTo>
                  <a:pt x="304" y="333"/>
                </a:lnTo>
                <a:close/>
                <a:moveTo>
                  <a:pt x="282" y="313"/>
                </a:moveTo>
                <a:cubicBezTo>
                  <a:pt x="284" y="313"/>
                  <a:pt x="285" y="314"/>
                  <a:pt x="286" y="315"/>
                </a:cubicBezTo>
                <a:cubicBezTo>
                  <a:pt x="287" y="316"/>
                  <a:pt x="288" y="317"/>
                  <a:pt x="288" y="318"/>
                </a:cubicBezTo>
                <a:cubicBezTo>
                  <a:pt x="287" y="319"/>
                  <a:pt x="287" y="319"/>
                  <a:pt x="287" y="319"/>
                </a:cubicBezTo>
                <a:cubicBezTo>
                  <a:pt x="286" y="319"/>
                  <a:pt x="286" y="319"/>
                  <a:pt x="286" y="319"/>
                </a:cubicBezTo>
                <a:cubicBezTo>
                  <a:pt x="286" y="319"/>
                  <a:pt x="285" y="318"/>
                  <a:pt x="283" y="316"/>
                </a:cubicBezTo>
                <a:cubicBezTo>
                  <a:pt x="281" y="315"/>
                  <a:pt x="279" y="313"/>
                  <a:pt x="276" y="310"/>
                </a:cubicBezTo>
                <a:cubicBezTo>
                  <a:pt x="274" y="308"/>
                  <a:pt x="272" y="306"/>
                  <a:pt x="270" y="304"/>
                </a:cubicBezTo>
                <a:cubicBezTo>
                  <a:pt x="268" y="301"/>
                  <a:pt x="267" y="299"/>
                  <a:pt x="266" y="298"/>
                </a:cubicBezTo>
                <a:cubicBezTo>
                  <a:pt x="267" y="297"/>
                  <a:pt x="267" y="297"/>
                  <a:pt x="267" y="297"/>
                </a:cubicBezTo>
                <a:cubicBezTo>
                  <a:pt x="269" y="299"/>
                  <a:pt x="271" y="300"/>
                  <a:pt x="274" y="303"/>
                </a:cubicBezTo>
                <a:cubicBezTo>
                  <a:pt x="276" y="306"/>
                  <a:pt x="278" y="308"/>
                  <a:pt x="280" y="310"/>
                </a:cubicBezTo>
                <a:cubicBezTo>
                  <a:pt x="280" y="310"/>
                  <a:pt x="280" y="310"/>
                  <a:pt x="280" y="310"/>
                </a:cubicBezTo>
                <a:cubicBezTo>
                  <a:pt x="280" y="310"/>
                  <a:pt x="280" y="310"/>
                  <a:pt x="281" y="310"/>
                </a:cubicBezTo>
                <a:cubicBezTo>
                  <a:pt x="281" y="310"/>
                  <a:pt x="281" y="311"/>
                  <a:pt x="281" y="311"/>
                </a:cubicBezTo>
                <a:cubicBezTo>
                  <a:pt x="282" y="312"/>
                  <a:pt x="282" y="313"/>
                  <a:pt x="282" y="313"/>
                </a:cubicBezTo>
                <a:close/>
                <a:moveTo>
                  <a:pt x="298" y="171"/>
                </a:moveTo>
                <a:cubicBezTo>
                  <a:pt x="298" y="171"/>
                  <a:pt x="299" y="171"/>
                  <a:pt x="300" y="171"/>
                </a:cubicBezTo>
                <a:cubicBezTo>
                  <a:pt x="300" y="171"/>
                  <a:pt x="301" y="171"/>
                  <a:pt x="301" y="172"/>
                </a:cubicBezTo>
                <a:cubicBezTo>
                  <a:pt x="301" y="172"/>
                  <a:pt x="301" y="173"/>
                  <a:pt x="300" y="173"/>
                </a:cubicBezTo>
                <a:cubicBezTo>
                  <a:pt x="299" y="173"/>
                  <a:pt x="298" y="173"/>
                  <a:pt x="297" y="173"/>
                </a:cubicBezTo>
                <a:cubicBezTo>
                  <a:pt x="297" y="173"/>
                  <a:pt x="297" y="173"/>
                  <a:pt x="296" y="173"/>
                </a:cubicBezTo>
                <a:cubicBezTo>
                  <a:pt x="296" y="173"/>
                  <a:pt x="295" y="173"/>
                  <a:pt x="295" y="172"/>
                </a:cubicBezTo>
                <a:cubicBezTo>
                  <a:pt x="295" y="172"/>
                  <a:pt x="296" y="172"/>
                  <a:pt x="296" y="171"/>
                </a:cubicBezTo>
                <a:cubicBezTo>
                  <a:pt x="297" y="171"/>
                  <a:pt x="297" y="171"/>
                  <a:pt x="298" y="171"/>
                </a:cubicBezTo>
                <a:close/>
                <a:moveTo>
                  <a:pt x="271" y="43"/>
                </a:moveTo>
                <a:cubicBezTo>
                  <a:pt x="270" y="43"/>
                  <a:pt x="269" y="43"/>
                  <a:pt x="268" y="43"/>
                </a:cubicBezTo>
                <a:cubicBezTo>
                  <a:pt x="267" y="43"/>
                  <a:pt x="266" y="42"/>
                  <a:pt x="265" y="42"/>
                </a:cubicBezTo>
                <a:cubicBezTo>
                  <a:pt x="264" y="41"/>
                  <a:pt x="264" y="40"/>
                  <a:pt x="263" y="39"/>
                </a:cubicBezTo>
                <a:cubicBezTo>
                  <a:pt x="264" y="36"/>
                  <a:pt x="264" y="36"/>
                  <a:pt x="264" y="36"/>
                </a:cubicBezTo>
                <a:cubicBezTo>
                  <a:pt x="264" y="35"/>
                  <a:pt x="265" y="34"/>
                  <a:pt x="265" y="34"/>
                </a:cubicBezTo>
                <a:cubicBezTo>
                  <a:pt x="266" y="33"/>
                  <a:pt x="267" y="33"/>
                  <a:pt x="269" y="33"/>
                </a:cubicBezTo>
                <a:cubicBezTo>
                  <a:pt x="270" y="33"/>
                  <a:pt x="272" y="33"/>
                  <a:pt x="273" y="34"/>
                </a:cubicBezTo>
                <a:cubicBezTo>
                  <a:pt x="274" y="35"/>
                  <a:pt x="274" y="37"/>
                  <a:pt x="274" y="38"/>
                </a:cubicBezTo>
                <a:cubicBezTo>
                  <a:pt x="274" y="38"/>
                  <a:pt x="274" y="39"/>
                  <a:pt x="274" y="39"/>
                </a:cubicBezTo>
                <a:cubicBezTo>
                  <a:pt x="274" y="40"/>
                  <a:pt x="274" y="40"/>
                  <a:pt x="274" y="40"/>
                </a:cubicBezTo>
                <a:cubicBezTo>
                  <a:pt x="273" y="41"/>
                  <a:pt x="273" y="41"/>
                  <a:pt x="273" y="42"/>
                </a:cubicBezTo>
                <a:cubicBezTo>
                  <a:pt x="272" y="42"/>
                  <a:pt x="272" y="43"/>
                  <a:pt x="271" y="43"/>
                </a:cubicBezTo>
                <a:close/>
                <a:moveTo>
                  <a:pt x="280" y="371"/>
                </a:moveTo>
                <a:cubicBezTo>
                  <a:pt x="280" y="372"/>
                  <a:pt x="280" y="372"/>
                  <a:pt x="280" y="372"/>
                </a:cubicBezTo>
                <a:cubicBezTo>
                  <a:pt x="280" y="373"/>
                  <a:pt x="280" y="373"/>
                  <a:pt x="280" y="373"/>
                </a:cubicBezTo>
                <a:cubicBezTo>
                  <a:pt x="280" y="373"/>
                  <a:pt x="279" y="373"/>
                  <a:pt x="279" y="372"/>
                </a:cubicBezTo>
                <a:cubicBezTo>
                  <a:pt x="279" y="372"/>
                  <a:pt x="279" y="372"/>
                  <a:pt x="280" y="371"/>
                </a:cubicBezTo>
                <a:close/>
                <a:moveTo>
                  <a:pt x="272" y="333"/>
                </a:moveTo>
                <a:cubicBezTo>
                  <a:pt x="272" y="333"/>
                  <a:pt x="272" y="332"/>
                  <a:pt x="271" y="331"/>
                </a:cubicBezTo>
                <a:cubicBezTo>
                  <a:pt x="271" y="330"/>
                  <a:pt x="271" y="330"/>
                  <a:pt x="271" y="329"/>
                </a:cubicBezTo>
                <a:cubicBezTo>
                  <a:pt x="271" y="329"/>
                  <a:pt x="271" y="330"/>
                  <a:pt x="272" y="331"/>
                </a:cubicBezTo>
                <a:cubicBezTo>
                  <a:pt x="272" y="332"/>
                  <a:pt x="272" y="333"/>
                  <a:pt x="272" y="333"/>
                </a:cubicBezTo>
                <a:close/>
                <a:moveTo>
                  <a:pt x="346" y="162"/>
                </a:moveTo>
                <a:cubicBezTo>
                  <a:pt x="346" y="162"/>
                  <a:pt x="346" y="162"/>
                  <a:pt x="346" y="162"/>
                </a:cubicBezTo>
                <a:cubicBezTo>
                  <a:pt x="346" y="162"/>
                  <a:pt x="346" y="162"/>
                  <a:pt x="346" y="162"/>
                </a:cubicBezTo>
                <a:cubicBezTo>
                  <a:pt x="347" y="162"/>
                  <a:pt x="347" y="162"/>
                  <a:pt x="347" y="163"/>
                </a:cubicBezTo>
                <a:cubicBezTo>
                  <a:pt x="347" y="163"/>
                  <a:pt x="347" y="163"/>
                  <a:pt x="347" y="163"/>
                </a:cubicBezTo>
                <a:cubicBezTo>
                  <a:pt x="346" y="163"/>
                  <a:pt x="346" y="163"/>
                  <a:pt x="346" y="163"/>
                </a:cubicBezTo>
                <a:cubicBezTo>
                  <a:pt x="345" y="163"/>
                  <a:pt x="345" y="163"/>
                  <a:pt x="345" y="163"/>
                </a:cubicBezTo>
                <a:cubicBezTo>
                  <a:pt x="345" y="163"/>
                  <a:pt x="345" y="162"/>
                  <a:pt x="346" y="162"/>
                </a:cubicBezTo>
                <a:close/>
                <a:moveTo>
                  <a:pt x="335" y="363"/>
                </a:moveTo>
                <a:cubicBezTo>
                  <a:pt x="336" y="364"/>
                  <a:pt x="337" y="364"/>
                  <a:pt x="338" y="365"/>
                </a:cubicBezTo>
                <a:cubicBezTo>
                  <a:pt x="339" y="366"/>
                  <a:pt x="340" y="367"/>
                  <a:pt x="340" y="367"/>
                </a:cubicBezTo>
                <a:cubicBezTo>
                  <a:pt x="340" y="368"/>
                  <a:pt x="339" y="368"/>
                  <a:pt x="339" y="368"/>
                </a:cubicBezTo>
                <a:cubicBezTo>
                  <a:pt x="338" y="368"/>
                  <a:pt x="338" y="368"/>
                  <a:pt x="337" y="367"/>
                </a:cubicBezTo>
                <a:cubicBezTo>
                  <a:pt x="337" y="367"/>
                  <a:pt x="336" y="366"/>
                  <a:pt x="335" y="366"/>
                </a:cubicBezTo>
                <a:cubicBezTo>
                  <a:pt x="335" y="365"/>
                  <a:pt x="334" y="364"/>
                  <a:pt x="333" y="364"/>
                </a:cubicBezTo>
                <a:cubicBezTo>
                  <a:pt x="333" y="363"/>
                  <a:pt x="333" y="363"/>
                  <a:pt x="333" y="362"/>
                </a:cubicBezTo>
                <a:cubicBezTo>
                  <a:pt x="333" y="362"/>
                  <a:pt x="333" y="362"/>
                  <a:pt x="333" y="362"/>
                </a:cubicBezTo>
                <a:cubicBezTo>
                  <a:pt x="334" y="362"/>
                  <a:pt x="334" y="362"/>
                  <a:pt x="334" y="362"/>
                </a:cubicBezTo>
                <a:lnTo>
                  <a:pt x="335" y="363"/>
                </a:lnTo>
                <a:close/>
                <a:moveTo>
                  <a:pt x="347" y="132"/>
                </a:moveTo>
                <a:cubicBezTo>
                  <a:pt x="347" y="132"/>
                  <a:pt x="348" y="132"/>
                  <a:pt x="348" y="132"/>
                </a:cubicBezTo>
                <a:cubicBezTo>
                  <a:pt x="348" y="132"/>
                  <a:pt x="349" y="133"/>
                  <a:pt x="349" y="133"/>
                </a:cubicBezTo>
                <a:cubicBezTo>
                  <a:pt x="349" y="133"/>
                  <a:pt x="348" y="133"/>
                  <a:pt x="348" y="133"/>
                </a:cubicBezTo>
                <a:cubicBezTo>
                  <a:pt x="347" y="133"/>
                  <a:pt x="347" y="133"/>
                  <a:pt x="346" y="133"/>
                </a:cubicBezTo>
                <a:cubicBezTo>
                  <a:pt x="346" y="132"/>
                  <a:pt x="347" y="132"/>
                  <a:pt x="347" y="132"/>
                </a:cubicBezTo>
                <a:close/>
                <a:moveTo>
                  <a:pt x="325" y="62"/>
                </a:moveTo>
                <a:cubicBezTo>
                  <a:pt x="325" y="62"/>
                  <a:pt x="326" y="63"/>
                  <a:pt x="326" y="63"/>
                </a:cubicBezTo>
                <a:cubicBezTo>
                  <a:pt x="326" y="63"/>
                  <a:pt x="325" y="63"/>
                  <a:pt x="325" y="64"/>
                </a:cubicBezTo>
                <a:cubicBezTo>
                  <a:pt x="324" y="64"/>
                  <a:pt x="323" y="65"/>
                  <a:pt x="323" y="65"/>
                </a:cubicBezTo>
                <a:cubicBezTo>
                  <a:pt x="323" y="65"/>
                  <a:pt x="323" y="65"/>
                  <a:pt x="323" y="65"/>
                </a:cubicBezTo>
                <a:cubicBezTo>
                  <a:pt x="323" y="64"/>
                  <a:pt x="323" y="64"/>
                  <a:pt x="324" y="63"/>
                </a:cubicBezTo>
                <a:cubicBezTo>
                  <a:pt x="324" y="63"/>
                  <a:pt x="325" y="62"/>
                  <a:pt x="325" y="62"/>
                </a:cubicBezTo>
                <a:close/>
                <a:moveTo>
                  <a:pt x="308" y="42"/>
                </a:moveTo>
                <a:cubicBezTo>
                  <a:pt x="308" y="42"/>
                  <a:pt x="308" y="42"/>
                  <a:pt x="308" y="42"/>
                </a:cubicBezTo>
                <a:cubicBezTo>
                  <a:pt x="308" y="42"/>
                  <a:pt x="308" y="42"/>
                  <a:pt x="308" y="42"/>
                </a:cubicBezTo>
                <a:cubicBezTo>
                  <a:pt x="308" y="42"/>
                  <a:pt x="308" y="43"/>
                  <a:pt x="307" y="44"/>
                </a:cubicBezTo>
                <a:cubicBezTo>
                  <a:pt x="306" y="46"/>
                  <a:pt x="305" y="47"/>
                  <a:pt x="304" y="47"/>
                </a:cubicBezTo>
                <a:cubicBezTo>
                  <a:pt x="303" y="47"/>
                  <a:pt x="303" y="47"/>
                  <a:pt x="303" y="47"/>
                </a:cubicBezTo>
                <a:cubicBezTo>
                  <a:pt x="303" y="47"/>
                  <a:pt x="304" y="46"/>
                  <a:pt x="305" y="45"/>
                </a:cubicBezTo>
                <a:cubicBezTo>
                  <a:pt x="306" y="43"/>
                  <a:pt x="307" y="42"/>
                  <a:pt x="308" y="42"/>
                </a:cubicBezTo>
                <a:close/>
                <a:moveTo>
                  <a:pt x="317" y="196"/>
                </a:moveTo>
                <a:cubicBezTo>
                  <a:pt x="318" y="196"/>
                  <a:pt x="318" y="197"/>
                  <a:pt x="318" y="197"/>
                </a:cubicBezTo>
                <a:cubicBezTo>
                  <a:pt x="318" y="197"/>
                  <a:pt x="317" y="198"/>
                  <a:pt x="317" y="198"/>
                </a:cubicBezTo>
                <a:cubicBezTo>
                  <a:pt x="316" y="198"/>
                  <a:pt x="316" y="198"/>
                  <a:pt x="316" y="197"/>
                </a:cubicBezTo>
                <a:cubicBezTo>
                  <a:pt x="316" y="197"/>
                  <a:pt x="316" y="197"/>
                  <a:pt x="315" y="197"/>
                </a:cubicBezTo>
                <a:cubicBezTo>
                  <a:pt x="315" y="197"/>
                  <a:pt x="315" y="197"/>
                  <a:pt x="314" y="197"/>
                </a:cubicBezTo>
                <a:cubicBezTo>
                  <a:pt x="314" y="197"/>
                  <a:pt x="313" y="197"/>
                  <a:pt x="312" y="197"/>
                </a:cubicBezTo>
                <a:cubicBezTo>
                  <a:pt x="310" y="197"/>
                  <a:pt x="309" y="196"/>
                  <a:pt x="309" y="196"/>
                </a:cubicBezTo>
                <a:cubicBezTo>
                  <a:pt x="310" y="196"/>
                  <a:pt x="310" y="196"/>
                  <a:pt x="310" y="196"/>
                </a:cubicBezTo>
                <a:cubicBezTo>
                  <a:pt x="310" y="196"/>
                  <a:pt x="310" y="196"/>
                  <a:pt x="310" y="196"/>
                </a:cubicBezTo>
                <a:cubicBezTo>
                  <a:pt x="310" y="196"/>
                  <a:pt x="310" y="196"/>
                  <a:pt x="310" y="196"/>
                </a:cubicBezTo>
                <a:cubicBezTo>
                  <a:pt x="310" y="196"/>
                  <a:pt x="310" y="196"/>
                  <a:pt x="311" y="196"/>
                </a:cubicBezTo>
                <a:cubicBezTo>
                  <a:pt x="311" y="196"/>
                  <a:pt x="311" y="196"/>
                  <a:pt x="311" y="196"/>
                </a:cubicBezTo>
                <a:cubicBezTo>
                  <a:pt x="311" y="196"/>
                  <a:pt x="311" y="196"/>
                  <a:pt x="311" y="195"/>
                </a:cubicBezTo>
                <a:cubicBezTo>
                  <a:pt x="311" y="195"/>
                  <a:pt x="312" y="195"/>
                  <a:pt x="312" y="195"/>
                </a:cubicBezTo>
                <a:cubicBezTo>
                  <a:pt x="312" y="195"/>
                  <a:pt x="312" y="195"/>
                  <a:pt x="312" y="195"/>
                </a:cubicBezTo>
                <a:cubicBezTo>
                  <a:pt x="312" y="195"/>
                  <a:pt x="312" y="195"/>
                  <a:pt x="312" y="195"/>
                </a:cubicBezTo>
                <a:cubicBezTo>
                  <a:pt x="312" y="196"/>
                  <a:pt x="312" y="196"/>
                  <a:pt x="312" y="196"/>
                </a:cubicBezTo>
                <a:cubicBezTo>
                  <a:pt x="313" y="196"/>
                  <a:pt x="314" y="196"/>
                  <a:pt x="315" y="196"/>
                </a:cubicBezTo>
                <a:cubicBezTo>
                  <a:pt x="316" y="196"/>
                  <a:pt x="316" y="196"/>
                  <a:pt x="317" y="196"/>
                </a:cubicBezTo>
                <a:close/>
                <a:moveTo>
                  <a:pt x="319" y="192"/>
                </a:moveTo>
                <a:cubicBezTo>
                  <a:pt x="320" y="192"/>
                  <a:pt x="320" y="192"/>
                  <a:pt x="320" y="192"/>
                </a:cubicBezTo>
                <a:cubicBezTo>
                  <a:pt x="320" y="192"/>
                  <a:pt x="320" y="192"/>
                  <a:pt x="320" y="192"/>
                </a:cubicBezTo>
                <a:cubicBezTo>
                  <a:pt x="320" y="192"/>
                  <a:pt x="320" y="192"/>
                  <a:pt x="319" y="192"/>
                </a:cubicBezTo>
                <a:cubicBezTo>
                  <a:pt x="319" y="192"/>
                  <a:pt x="319" y="192"/>
                  <a:pt x="319" y="192"/>
                </a:cubicBezTo>
                <a:cubicBezTo>
                  <a:pt x="319" y="192"/>
                  <a:pt x="319" y="192"/>
                  <a:pt x="319" y="192"/>
                </a:cubicBezTo>
                <a:close/>
                <a:moveTo>
                  <a:pt x="237" y="161"/>
                </a:moveTo>
                <a:cubicBezTo>
                  <a:pt x="237" y="161"/>
                  <a:pt x="237" y="161"/>
                  <a:pt x="237" y="161"/>
                </a:cubicBezTo>
                <a:cubicBezTo>
                  <a:pt x="237" y="162"/>
                  <a:pt x="237" y="162"/>
                  <a:pt x="236" y="162"/>
                </a:cubicBezTo>
                <a:cubicBezTo>
                  <a:pt x="236" y="162"/>
                  <a:pt x="235" y="162"/>
                  <a:pt x="235" y="162"/>
                </a:cubicBezTo>
                <a:cubicBezTo>
                  <a:pt x="235" y="162"/>
                  <a:pt x="235" y="161"/>
                  <a:pt x="236" y="161"/>
                </a:cubicBezTo>
                <a:cubicBezTo>
                  <a:pt x="236" y="162"/>
                  <a:pt x="237" y="161"/>
                  <a:pt x="237" y="161"/>
                </a:cubicBezTo>
                <a:close/>
                <a:moveTo>
                  <a:pt x="304" y="292"/>
                </a:moveTo>
                <a:cubicBezTo>
                  <a:pt x="305" y="292"/>
                  <a:pt x="305" y="292"/>
                  <a:pt x="305" y="292"/>
                </a:cubicBezTo>
                <a:cubicBezTo>
                  <a:pt x="305" y="292"/>
                  <a:pt x="305" y="292"/>
                  <a:pt x="305" y="293"/>
                </a:cubicBezTo>
                <a:lnTo>
                  <a:pt x="304" y="292"/>
                </a:lnTo>
                <a:close/>
                <a:moveTo>
                  <a:pt x="241" y="133"/>
                </a:moveTo>
                <a:cubicBezTo>
                  <a:pt x="242" y="134"/>
                  <a:pt x="242" y="136"/>
                  <a:pt x="243" y="136"/>
                </a:cubicBezTo>
                <a:cubicBezTo>
                  <a:pt x="244" y="137"/>
                  <a:pt x="244" y="139"/>
                  <a:pt x="244" y="141"/>
                </a:cubicBezTo>
                <a:cubicBezTo>
                  <a:pt x="244" y="142"/>
                  <a:pt x="244" y="142"/>
                  <a:pt x="244" y="143"/>
                </a:cubicBezTo>
                <a:cubicBezTo>
                  <a:pt x="244" y="144"/>
                  <a:pt x="244" y="145"/>
                  <a:pt x="243" y="146"/>
                </a:cubicBezTo>
                <a:cubicBezTo>
                  <a:pt x="242" y="147"/>
                  <a:pt x="241" y="147"/>
                  <a:pt x="240" y="148"/>
                </a:cubicBezTo>
                <a:cubicBezTo>
                  <a:pt x="239" y="149"/>
                  <a:pt x="238" y="149"/>
                  <a:pt x="236" y="149"/>
                </a:cubicBezTo>
                <a:cubicBezTo>
                  <a:pt x="234" y="149"/>
                  <a:pt x="233" y="149"/>
                  <a:pt x="231" y="148"/>
                </a:cubicBezTo>
                <a:cubicBezTo>
                  <a:pt x="229" y="147"/>
                  <a:pt x="228" y="146"/>
                  <a:pt x="228" y="145"/>
                </a:cubicBezTo>
                <a:cubicBezTo>
                  <a:pt x="228" y="144"/>
                  <a:pt x="228" y="144"/>
                  <a:pt x="229" y="144"/>
                </a:cubicBezTo>
                <a:cubicBezTo>
                  <a:pt x="229" y="143"/>
                  <a:pt x="229" y="143"/>
                  <a:pt x="229" y="142"/>
                </a:cubicBezTo>
                <a:cubicBezTo>
                  <a:pt x="229" y="142"/>
                  <a:pt x="228" y="141"/>
                  <a:pt x="228" y="141"/>
                </a:cubicBezTo>
                <a:cubicBezTo>
                  <a:pt x="228" y="140"/>
                  <a:pt x="228" y="140"/>
                  <a:pt x="228" y="139"/>
                </a:cubicBezTo>
                <a:cubicBezTo>
                  <a:pt x="228" y="138"/>
                  <a:pt x="228" y="138"/>
                  <a:pt x="228" y="136"/>
                </a:cubicBezTo>
                <a:cubicBezTo>
                  <a:pt x="229" y="135"/>
                  <a:pt x="230" y="134"/>
                  <a:pt x="230" y="134"/>
                </a:cubicBezTo>
                <a:cubicBezTo>
                  <a:pt x="231" y="133"/>
                  <a:pt x="232" y="133"/>
                  <a:pt x="233" y="133"/>
                </a:cubicBezTo>
                <a:cubicBezTo>
                  <a:pt x="234" y="133"/>
                  <a:pt x="235" y="132"/>
                  <a:pt x="235" y="132"/>
                </a:cubicBezTo>
                <a:cubicBezTo>
                  <a:pt x="236" y="132"/>
                  <a:pt x="237" y="132"/>
                  <a:pt x="238" y="132"/>
                </a:cubicBezTo>
                <a:cubicBezTo>
                  <a:pt x="239" y="133"/>
                  <a:pt x="240" y="133"/>
                  <a:pt x="241" y="133"/>
                </a:cubicBezTo>
                <a:close/>
                <a:moveTo>
                  <a:pt x="241" y="69"/>
                </a:moveTo>
                <a:cubicBezTo>
                  <a:pt x="241" y="69"/>
                  <a:pt x="242" y="69"/>
                  <a:pt x="242" y="69"/>
                </a:cubicBezTo>
                <a:cubicBezTo>
                  <a:pt x="243" y="69"/>
                  <a:pt x="244" y="69"/>
                  <a:pt x="244" y="70"/>
                </a:cubicBezTo>
                <a:cubicBezTo>
                  <a:pt x="245" y="70"/>
                  <a:pt x="245" y="71"/>
                  <a:pt x="245" y="72"/>
                </a:cubicBezTo>
                <a:cubicBezTo>
                  <a:pt x="245" y="73"/>
                  <a:pt x="245" y="74"/>
                  <a:pt x="244" y="74"/>
                </a:cubicBezTo>
                <a:cubicBezTo>
                  <a:pt x="244" y="75"/>
                  <a:pt x="243" y="75"/>
                  <a:pt x="242" y="75"/>
                </a:cubicBezTo>
                <a:cubicBezTo>
                  <a:pt x="241" y="75"/>
                  <a:pt x="240" y="75"/>
                  <a:pt x="240" y="74"/>
                </a:cubicBezTo>
                <a:cubicBezTo>
                  <a:pt x="239" y="73"/>
                  <a:pt x="239" y="73"/>
                  <a:pt x="239" y="72"/>
                </a:cubicBezTo>
                <a:cubicBezTo>
                  <a:pt x="239" y="71"/>
                  <a:pt x="239" y="71"/>
                  <a:pt x="240" y="70"/>
                </a:cubicBezTo>
                <a:cubicBezTo>
                  <a:pt x="240" y="70"/>
                  <a:pt x="241" y="69"/>
                  <a:pt x="241" y="69"/>
                </a:cubicBezTo>
                <a:close/>
                <a:moveTo>
                  <a:pt x="242" y="295"/>
                </a:moveTo>
                <a:cubicBezTo>
                  <a:pt x="243" y="295"/>
                  <a:pt x="243" y="295"/>
                  <a:pt x="243" y="296"/>
                </a:cubicBezTo>
                <a:cubicBezTo>
                  <a:pt x="243" y="296"/>
                  <a:pt x="243" y="296"/>
                  <a:pt x="243" y="296"/>
                </a:cubicBezTo>
                <a:cubicBezTo>
                  <a:pt x="242" y="296"/>
                  <a:pt x="242" y="296"/>
                  <a:pt x="242" y="295"/>
                </a:cubicBezTo>
                <a:cubicBezTo>
                  <a:pt x="242" y="295"/>
                  <a:pt x="242" y="295"/>
                  <a:pt x="242" y="295"/>
                </a:cubicBezTo>
                <a:close/>
                <a:moveTo>
                  <a:pt x="241" y="185"/>
                </a:moveTo>
                <a:cubicBezTo>
                  <a:pt x="241" y="185"/>
                  <a:pt x="241" y="185"/>
                  <a:pt x="241" y="185"/>
                </a:cubicBezTo>
                <a:cubicBezTo>
                  <a:pt x="241" y="185"/>
                  <a:pt x="241" y="185"/>
                  <a:pt x="240" y="185"/>
                </a:cubicBezTo>
                <a:cubicBezTo>
                  <a:pt x="240" y="185"/>
                  <a:pt x="240" y="185"/>
                  <a:pt x="240" y="185"/>
                </a:cubicBezTo>
                <a:cubicBezTo>
                  <a:pt x="240" y="185"/>
                  <a:pt x="240" y="185"/>
                  <a:pt x="240" y="185"/>
                </a:cubicBezTo>
                <a:cubicBezTo>
                  <a:pt x="240" y="185"/>
                  <a:pt x="240" y="185"/>
                  <a:pt x="240" y="185"/>
                </a:cubicBezTo>
                <a:cubicBezTo>
                  <a:pt x="241" y="185"/>
                  <a:pt x="242" y="185"/>
                  <a:pt x="242" y="185"/>
                </a:cubicBezTo>
                <a:cubicBezTo>
                  <a:pt x="242" y="185"/>
                  <a:pt x="241" y="185"/>
                  <a:pt x="241" y="185"/>
                </a:cubicBezTo>
                <a:close/>
                <a:moveTo>
                  <a:pt x="240" y="247"/>
                </a:moveTo>
                <a:cubicBezTo>
                  <a:pt x="240" y="247"/>
                  <a:pt x="240" y="248"/>
                  <a:pt x="241" y="248"/>
                </a:cubicBezTo>
                <a:cubicBezTo>
                  <a:pt x="241" y="248"/>
                  <a:pt x="241" y="248"/>
                  <a:pt x="241" y="249"/>
                </a:cubicBezTo>
                <a:cubicBezTo>
                  <a:pt x="241" y="249"/>
                  <a:pt x="241" y="249"/>
                  <a:pt x="241" y="249"/>
                </a:cubicBezTo>
                <a:cubicBezTo>
                  <a:pt x="239" y="248"/>
                  <a:pt x="238" y="248"/>
                  <a:pt x="237" y="247"/>
                </a:cubicBezTo>
                <a:cubicBezTo>
                  <a:pt x="236" y="246"/>
                  <a:pt x="236" y="245"/>
                  <a:pt x="235" y="245"/>
                </a:cubicBezTo>
                <a:cubicBezTo>
                  <a:pt x="234" y="244"/>
                  <a:pt x="234" y="244"/>
                  <a:pt x="234" y="243"/>
                </a:cubicBezTo>
                <a:cubicBezTo>
                  <a:pt x="234" y="243"/>
                  <a:pt x="234" y="243"/>
                  <a:pt x="234" y="243"/>
                </a:cubicBezTo>
                <a:cubicBezTo>
                  <a:pt x="235" y="243"/>
                  <a:pt x="237" y="243"/>
                  <a:pt x="238" y="244"/>
                </a:cubicBezTo>
                <a:cubicBezTo>
                  <a:pt x="239" y="245"/>
                  <a:pt x="239" y="246"/>
                  <a:pt x="240" y="247"/>
                </a:cubicBezTo>
                <a:close/>
                <a:moveTo>
                  <a:pt x="246" y="191"/>
                </a:moveTo>
                <a:cubicBezTo>
                  <a:pt x="246" y="191"/>
                  <a:pt x="246" y="191"/>
                  <a:pt x="247" y="191"/>
                </a:cubicBezTo>
                <a:cubicBezTo>
                  <a:pt x="247" y="192"/>
                  <a:pt x="247" y="192"/>
                  <a:pt x="247" y="192"/>
                </a:cubicBezTo>
                <a:cubicBezTo>
                  <a:pt x="247" y="193"/>
                  <a:pt x="247" y="193"/>
                  <a:pt x="246" y="193"/>
                </a:cubicBezTo>
                <a:cubicBezTo>
                  <a:pt x="246" y="193"/>
                  <a:pt x="245" y="193"/>
                  <a:pt x="245" y="192"/>
                </a:cubicBezTo>
                <a:cubicBezTo>
                  <a:pt x="245" y="192"/>
                  <a:pt x="245" y="191"/>
                  <a:pt x="246" y="191"/>
                </a:cubicBezTo>
                <a:close/>
                <a:moveTo>
                  <a:pt x="239" y="278"/>
                </a:moveTo>
                <a:cubicBezTo>
                  <a:pt x="240" y="278"/>
                  <a:pt x="240" y="279"/>
                  <a:pt x="240" y="279"/>
                </a:cubicBezTo>
                <a:cubicBezTo>
                  <a:pt x="240" y="280"/>
                  <a:pt x="240" y="280"/>
                  <a:pt x="239" y="280"/>
                </a:cubicBezTo>
                <a:cubicBezTo>
                  <a:pt x="238" y="280"/>
                  <a:pt x="238" y="280"/>
                  <a:pt x="238" y="280"/>
                </a:cubicBezTo>
                <a:cubicBezTo>
                  <a:pt x="238" y="279"/>
                  <a:pt x="237" y="279"/>
                  <a:pt x="237" y="279"/>
                </a:cubicBezTo>
                <a:cubicBezTo>
                  <a:pt x="237" y="278"/>
                  <a:pt x="238" y="278"/>
                  <a:pt x="238" y="278"/>
                </a:cubicBezTo>
                <a:cubicBezTo>
                  <a:pt x="238" y="278"/>
                  <a:pt x="239" y="278"/>
                  <a:pt x="239" y="278"/>
                </a:cubicBezTo>
                <a:close/>
                <a:moveTo>
                  <a:pt x="256" y="180"/>
                </a:moveTo>
                <a:cubicBezTo>
                  <a:pt x="255" y="180"/>
                  <a:pt x="255" y="180"/>
                  <a:pt x="254" y="179"/>
                </a:cubicBezTo>
                <a:cubicBezTo>
                  <a:pt x="254" y="178"/>
                  <a:pt x="255" y="178"/>
                  <a:pt x="255" y="178"/>
                </a:cubicBezTo>
                <a:cubicBezTo>
                  <a:pt x="256" y="178"/>
                  <a:pt x="256" y="178"/>
                  <a:pt x="256" y="179"/>
                </a:cubicBezTo>
                <a:cubicBezTo>
                  <a:pt x="256" y="179"/>
                  <a:pt x="256" y="180"/>
                  <a:pt x="256" y="180"/>
                </a:cubicBezTo>
                <a:close/>
                <a:moveTo>
                  <a:pt x="258" y="271"/>
                </a:moveTo>
                <a:cubicBezTo>
                  <a:pt x="258" y="271"/>
                  <a:pt x="259" y="271"/>
                  <a:pt x="260" y="272"/>
                </a:cubicBezTo>
                <a:cubicBezTo>
                  <a:pt x="261" y="273"/>
                  <a:pt x="262" y="274"/>
                  <a:pt x="262" y="274"/>
                </a:cubicBezTo>
                <a:cubicBezTo>
                  <a:pt x="262" y="274"/>
                  <a:pt x="261" y="275"/>
                  <a:pt x="261" y="275"/>
                </a:cubicBezTo>
                <a:cubicBezTo>
                  <a:pt x="259" y="274"/>
                  <a:pt x="258" y="273"/>
                  <a:pt x="257" y="271"/>
                </a:cubicBezTo>
                <a:cubicBezTo>
                  <a:pt x="257" y="271"/>
                  <a:pt x="257" y="271"/>
                  <a:pt x="258" y="271"/>
                </a:cubicBezTo>
                <a:close/>
                <a:moveTo>
                  <a:pt x="257" y="280"/>
                </a:moveTo>
                <a:cubicBezTo>
                  <a:pt x="258" y="280"/>
                  <a:pt x="258" y="280"/>
                  <a:pt x="258" y="281"/>
                </a:cubicBezTo>
                <a:cubicBezTo>
                  <a:pt x="258" y="281"/>
                  <a:pt x="259" y="281"/>
                  <a:pt x="259" y="281"/>
                </a:cubicBezTo>
                <a:cubicBezTo>
                  <a:pt x="259" y="282"/>
                  <a:pt x="258" y="282"/>
                  <a:pt x="258" y="282"/>
                </a:cubicBezTo>
                <a:cubicBezTo>
                  <a:pt x="258" y="282"/>
                  <a:pt x="258" y="281"/>
                  <a:pt x="257" y="281"/>
                </a:cubicBezTo>
                <a:cubicBezTo>
                  <a:pt x="257" y="281"/>
                  <a:pt x="257" y="280"/>
                  <a:pt x="257" y="280"/>
                </a:cubicBezTo>
                <a:cubicBezTo>
                  <a:pt x="257" y="280"/>
                  <a:pt x="257" y="280"/>
                  <a:pt x="257" y="280"/>
                </a:cubicBezTo>
                <a:close/>
                <a:moveTo>
                  <a:pt x="259" y="189"/>
                </a:moveTo>
                <a:cubicBezTo>
                  <a:pt x="259" y="189"/>
                  <a:pt x="260" y="189"/>
                  <a:pt x="261" y="189"/>
                </a:cubicBezTo>
                <a:cubicBezTo>
                  <a:pt x="262" y="190"/>
                  <a:pt x="262" y="190"/>
                  <a:pt x="262" y="190"/>
                </a:cubicBezTo>
                <a:cubicBezTo>
                  <a:pt x="262" y="191"/>
                  <a:pt x="262" y="191"/>
                  <a:pt x="261" y="191"/>
                </a:cubicBezTo>
                <a:cubicBezTo>
                  <a:pt x="260" y="191"/>
                  <a:pt x="259" y="191"/>
                  <a:pt x="257" y="191"/>
                </a:cubicBezTo>
                <a:cubicBezTo>
                  <a:pt x="256" y="191"/>
                  <a:pt x="255" y="191"/>
                  <a:pt x="255" y="190"/>
                </a:cubicBezTo>
                <a:cubicBezTo>
                  <a:pt x="256" y="190"/>
                  <a:pt x="256" y="189"/>
                  <a:pt x="257" y="190"/>
                </a:cubicBezTo>
                <a:cubicBezTo>
                  <a:pt x="258" y="190"/>
                  <a:pt x="258" y="190"/>
                  <a:pt x="259" y="189"/>
                </a:cubicBezTo>
                <a:close/>
                <a:moveTo>
                  <a:pt x="250" y="213"/>
                </a:moveTo>
                <a:cubicBezTo>
                  <a:pt x="250" y="213"/>
                  <a:pt x="251" y="214"/>
                  <a:pt x="251" y="214"/>
                </a:cubicBezTo>
                <a:cubicBezTo>
                  <a:pt x="251" y="214"/>
                  <a:pt x="250" y="215"/>
                  <a:pt x="250" y="215"/>
                </a:cubicBezTo>
                <a:cubicBezTo>
                  <a:pt x="250" y="215"/>
                  <a:pt x="249" y="215"/>
                  <a:pt x="249" y="215"/>
                </a:cubicBezTo>
                <a:cubicBezTo>
                  <a:pt x="248" y="215"/>
                  <a:pt x="248" y="215"/>
                  <a:pt x="248" y="214"/>
                </a:cubicBezTo>
                <a:cubicBezTo>
                  <a:pt x="248" y="213"/>
                  <a:pt x="248" y="213"/>
                  <a:pt x="248" y="213"/>
                </a:cubicBezTo>
                <a:cubicBezTo>
                  <a:pt x="249" y="213"/>
                  <a:pt x="249" y="213"/>
                  <a:pt x="250" y="213"/>
                </a:cubicBezTo>
                <a:close/>
                <a:moveTo>
                  <a:pt x="257" y="49"/>
                </a:moveTo>
                <a:cubicBezTo>
                  <a:pt x="256" y="49"/>
                  <a:pt x="255" y="50"/>
                  <a:pt x="255" y="50"/>
                </a:cubicBezTo>
                <a:cubicBezTo>
                  <a:pt x="255" y="51"/>
                  <a:pt x="256" y="52"/>
                  <a:pt x="257" y="52"/>
                </a:cubicBezTo>
                <a:cubicBezTo>
                  <a:pt x="257" y="53"/>
                  <a:pt x="258" y="53"/>
                  <a:pt x="259" y="53"/>
                </a:cubicBezTo>
                <a:cubicBezTo>
                  <a:pt x="260" y="54"/>
                  <a:pt x="261" y="55"/>
                  <a:pt x="262" y="55"/>
                </a:cubicBezTo>
                <a:cubicBezTo>
                  <a:pt x="262" y="56"/>
                  <a:pt x="263" y="57"/>
                  <a:pt x="263" y="58"/>
                </a:cubicBezTo>
                <a:cubicBezTo>
                  <a:pt x="263" y="59"/>
                  <a:pt x="262" y="60"/>
                  <a:pt x="262" y="61"/>
                </a:cubicBezTo>
                <a:cubicBezTo>
                  <a:pt x="262" y="62"/>
                  <a:pt x="262" y="63"/>
                  <a:pt x="261" y="64"/>
                </a:cubicBezTo>
                <a:cubicBezTo>
                  <a:pt x="262" y="64"/>
                  <a:pt x="262" y="64"/>
                  <a:pt x="262" y="65"/>
                </a:cubicBezTo>
                <a:cubicBezTo>
                  <a:pt x="262" y="66"/>
                  <a:pt x="261" y="67"/>
                  <a:pt x="261" y="68"/>
                </a:cubicBezTo>
                <a:cubicBezTo>
                  <a:pt x="261" y="69"/>
                  <a:pt x="260" y="70"/>
                  <a:pt x="260" y="71"/>
                </a:cubicBezTo>
                <a:cubicBezTo>
                  <a:pt x="260" y="71"/>
                  <a:pt x="260" y="71"/>
                  <a:pt x="261" y="71"/>
                </a:cubicBezTo>
                <a:cubicBezTo>
                  <a:pt x="261" y="71"/>
                  <a:pt x="261" y="72"/>
                  <a:pt x="261" y="72"/>
                </a:cubicBezTo>
                <a:cubicBezTo>
                  <a:pt x="260" y="73"/>
                  <a:pt x="259" y="74"/>
                  <a:pt x="258" y="75"/>
                </a:cubicBezTo>
                <a:cubicBezTo>
                  <a:pt x="257" y="76"/>
                  <a:pt x="255" y="77"/>
                  <a:pt x="253" y="77"/>
                </a:cubicBezTo>
                <a:cubicBezTo>
                  <a:pt x="252" y="77"/>
                  <a:pt x="252" y="77"/>
                  <a:pt x="252" y="76"/>
                </a:cubicBezTo>
                <a:cubicBezTo>
                  <a:pt x="252" y="76"/>
                  <a:pt x="251" y="76"/>
                  <a:pt x="250" y="76"/>
                </a:cubicBezTo>
                <a:cubicBezTo>
                  <a:pt x="250" y="76"/>
                  <a:pt x="250" y="76"/>
                  <a:pt x="250" y="76"/>
                </a:cubicBezTo>
                <a:cubicBezTo>
                  <a:pt x="250" y="76"/>
                  <a:pt x="250" y="76"/>
                  <a:pt x="250" y="76"/>
                </a:cubicBezTo>
                <a:cubicBezTo>
                  <a:pt x="249" y="75"/>
                  <a:pt x="249" y="73"/>
                  <a:pt x="248" y="73"/>
                </a:cubicBezTo>
                <a:cubicBezTo>
                  <a:pt x="247" y="72"/>
                  <a:pt x="247" y="71"/>
                  <a:pt x="247" y="69"/>
                </a:cubicBezTo>
                <a:cubicBezTo>
                  <a:pt x="247" y="69"/>
                  <a:pt x="247" y="69"/>
                  <a:pt x="247" y="69"/>
                </a:cubicBezTo>
                <a:cubicBezTo>
                  <a:pt x="247" y="68"/>
                  <a:pt x="247" y="67"/>
                  <a:pt x="248" y="67"/>
                </a:cubicBezTo>
                <a:cubicBezTo>
                  <a:pt x="248" y="66"/>
                  <a:pt x="248" y="66"/>
                  <a:pt x="248" y="66"/>
                </a:cubicBezTo>
                <a:cubicBezTo>
                  <a:pt x="249" y="66"/>
                  <a:pt x="249" y="66"/>
                  <a:pt x="249" y="66"/>
                </a:cubicBezTo>
                <a:cubicBezTo>
                  <a:pt x="249" y="65"/>
                  <a:pt x="249" y="64"/>
                  <a:pt x="249" y="63"/>
                </a:cubicBezTo>
                <a:cubicBezTo>
                  <a:pt x="248" y="62"/>
                  <a:pt x="248" y="61"/>
                  <a:pt x="248" y="60"/>
                </a:cubicBezTo>
                <a:cubicBezTo>
                  <a:pt x="248" y="60"/>
                  <a:pt x="247" y="60"/>
                  <a:pt x="247" y="59"/>
                </a:cubicBezTo>
                <a:cubicBezTo>
                  <a:pt x="247" y="59"/>
                  <a:pt x="246" y="59"/>
                  <a:pt x="246" y="59"/>
                </a:cubicBezTo>
                <a:cubicBezTo>
                  <a:pt x="247" y="57"/>
                  <a:pt x="247" y="57"/>
                  <a:pt x="247" y="57"/>
                </a:cubicBezTo>
                <a:cubicBezTo>
                  <a:pt x="245" y="56"/>
                  <a:pt x="245" y="56"/>
                  <a:pt x="245" y="56"/>
                </a:cubicBezTo>
                <a:cubicBezTo>
                  <a:pt x="245" y="56"/>
                  <a:pt x="244" y="56"/>
                  <a:pt x="244" y="56"/>
                </a:cubicBezTo>
                <a:cubicBezTo>
                  <a:pt x="244" y="57"/>
                  <a:pt x="244" y="57"/>
                  <a:pt x="243" y="57"/>
                </a:cubicBezTo>
                <a:cubicBezTo>
                  <a:pt x="243" y="57"/>
                  <a:pt x="244" y="56"/>
                  <a:pt x="244" y="56"/>
                </a:cubicBezTo>
                <a:cubicBezTo>
                  <a:pt x="244" y="56"/>
                  <a:pt x="244" y="55"/>
                  <a:pt x="244" y="55"/>
                </a:cubicBezTo>
                <a:cubicBezTo>
                  <a:pt x="243" y="54"/>
                  <a:pt x="243" y="53"/>
                  <a:pt x="243" y="51"/>
                </a:cubicBezTo>
                <a:cubicBezTo>
                  <a:pt x="243" y="51"/>
                  <a:pt x="242" y="50"/>
                  <a:pt x="241" y="49"/>
                </a:cubicBezTo>
                <a:cubicBezTo>
                  <a:pt x="240" y="48"/>
                  <a:pt x="239" y="48"/>
                  <a:pt x="239" y="47"/>
                </a:cubicBezTo>
                <a:cubicBezTo>
                  <a:pt x="239" y="43"/>
                  <a:pt x="239" y="43"/>
                  <a:pt x="239" y="43"/>
                </a:cubicBezTo>
                <a:cubicBezTo>
                  <a:pt x="240" y="43"/>
                  <a:pt x="240" y="42"/>
                  <a:pt x="240" y="42"/>
                </a:cubicBezTo>
                <a:cubicBezTo>
                  <a:pt x="240" y="41"/>
                  <a:pt x="241" y="41"/>
                  <a:pt x="241" y="40"/>
                </a:cubicBezTo>
                <a:cubicBezTo>
                  <a:pt x="241" y="39"/>
                  <a:pt x="240" y="38"/>
                  <a:pt x="240" y="37"/>
                </a:cubicBezTo>
                <a:cubicBezTo>
                  <a:pt x="239" y="34"/>
                  <a:pt x="239" y="34"/>
                  <a:pt x="239" y="34"/>
                </a:cubicBezTo>
                <a:cubicBezTo>
                  <a:pt x="240" y="33"/>
                  <a:pt x="240" y="31"/>
                  <a:pt x="241" y="31"/>
                </a:cubicBezTo>
                <a:cubicBezTo>
                  <a:pt x="242" y="30"/>
                  <a:pt x="243" y="29"/>
                  <a:pt x="244" y="28"/>
                </a:cubicBezTo>
                <a:cubicBezTo>
                  <a:pt x="244" y="27"/>
                  <a:pt x="244" y="27"/>
                  <a:pt x="244" y="27"/>
                </a:cubicBezTo>
                <a:cubicBezTo>
                  <a:pt x="243" y="26"/>
                  <a:pt x="243" y="26"/>
                  <a:pt x="243" y="25"/>
                </a:cubicBezTo>
                <a:cubicBezTo>
                  <a:pt x="243" y="25"/>
                  <a:pt x="243" y="25"/>
                  <a:pt x="243" y="24"/>
                </a:cubicBezTo>
                <a:cubicBezTo>
                  <a:pt x="243" y="24"/>
                  <a:pt x="243" y="24"/>
                  <a:pt x="243" y="24"/>
                </a:cubicBezTo>
                <a:cubicBezTo>
                  <a:pt x="243" y="23"/>
                  <a:pt x="243" y="23"/>
                  <a:pt x="243" y="23"/>
                </a:cubicBezTo>
                <a:cubicBezTo>
                  <a:pt x="243" y="23"/>
                  <a:pt x="243" y="23"/>
                  <a:pt x="243" y="23"/>
                </a:cubicBezTo>
                <a:cubicBezTo>
                  <a:pt x="243" y="22"/>
                  <a:pt x="243" y="22"/>
                  <a:pt x="244" y="22"/>
                </a:cubicBezTo>
                <a:cubicBezTo>
                  <a:pt x="244" y="22"/>
                  <a:pt x="244" y="22"/>
                  <a:pt x="244" y="21"/>
                </a:cubicBezTo>
                <a:cubicBezTo>
                  <a:pt x="244" y="21"/>
                  <a:pt x="244" y="21"/>
                  <a:pt x="244" y="20"/>
                </a:cubicBezTo>
                <a:cubicBezTo>
                  <a:pt x="244" y="20"/>
                  <a:pt x="244" y="20"/>
                  <a:pt x="244" y="20"/>
                </a:cubicBezTo>
                <a:cubicBezTo>
                  <a:pt x="244" y="20"/>
                  <a:pt x="244" y="20"/>
                  <a:pt x="244" y="20"/>
                </a:cubicBezTo>
                <a:cubicBezTo>
                  <a:pt x="244" y="20"/>
                  <a:pt x="245" y="20"/>
                  <a:pt x="246" y="19"/>
                </a:cubicBezTo>
                <a:cubicBezTo>
                  <a:pt x="248" y="18"/>
                  <a:pt x="249" y="17"/>
                  <a:pt x="249" y="17"/>
                </a:cubicBezTo>
                <a:cubicBezTo>
                  <a:pt x="250" y="18"/>
                  <a:pt x="251" y="18"/>
                  <a:pt x="251" y="18"/>
                </a:cubicBezTo>
                <a:cubicBezTo>
                  <a:pt x="252" y="18"/>
                  <a:pt x="252" y="18"/>
                  <a:pt x="253" y="18"/>
                </a:cubicBezTo>
                <a:cubicBezTo>
                  <a:pt x="254" y="17"/>
                  <a:pt x="254" y="17"/>
                  <a:pt x="254" y="17"/>
                </a:cubicBezTo>
                <a:cubicBezTo>
                  <a:pt x="254" y="16"/>
                  <a:pt x="255" y="16"/>
                  <a:pt x="256" y="15"/>
                </a:cubicBezTo>
                <a:cubicBezTo>
                  <a:pt x="257" y="15"/>
                  <a:pt x="258" y="14"/>
                  <a:pt x="260" y="13"/>
                </a:cubicBezTo>
                <a:cubicBezTo>
                  <a:pt x="260" y="13"/>
                  <a:pt x="260" y="13"/>
                  <a:pt x="261" y="14"/>
                </a:cubicBezTo>
                <a:cubicBezTo>
                  <a:pt x="261" y="14"/>
                  <a:pt x="261" y="14"/>
                  <a:pt x="261" y="14"/>
                </a:cubicBezTo>
                <a:cubicBezTo>
                  <a:pt x="261" y="14"/>
                  <a:pt x="261" y="14"/>
                  <a:pt x="261" y="14"/>
                </a:cubicBezTo>
                <a:cubicBezTo>
                  <a:pt x="262" y="14"/>
                  <a:pt x="262" y="14"/>
                  <a:pt x="262" y="14"/>
                </a:cubicBezTo>
                <a:cubicBezTo>
                  <a:pt x="262" y="13"/>
                  <a:pt x="262" y="13"/>
                  <a:pt x="261" y="13"/>
                </a:cubicBezTo>
                <a:cubicBezTo>
                  <a:pt x="261" y="12"/>
                  <a:pt x="260" y="12"/>
                  <a:pt x="260" y="11"/>
                </a:cubicBezTo>
                <a:cubicBezTo>
                  <a:pt x="260" y="10"/>
                  <a:pt x="261" y="9"/>
                  <a:pt x="261" y="7"/>
                </a:cubicBezTo>
                <a:cubicBezTo>
                  <a:pt x="262" y="6"/>
                  <a:pt x="263" y="5"/>
                  <a:pt x="265" y="5"/>
                </a:cubicBezTo>
                <a:cubicBezTo>
                  <a:pt x="267" y="5"/>
                  <a:pt x="268" y="6"/>
                  <a:pt x="269" y="7"/>
                </a:cubicBezTo>
                <a:cubicBezTo>
                  <a:pt x="269" y="8"/>
                  <a:pt x="270" y="10"/>
                  <a:pt x="270" y="11"/>
                </a:cubicBezTo>
                <a:cubicBezTo>
                  <a:pt x="270" y="11"/>
                  <a:pt x="270" y="11"/>
                  <a:pt x="270" y="11"/>
                </a:cubicBezTo>
                <a:cubicBezTo>
                  <a:pt x="270" y="12"/>
                  <a:pt x="269" y="12"/>
                  <a:pt x="269" y="12"/>
                </a:cubicBezTo>
                <a:cubicBezTo>
                  <a:pt x="269" y="12"/>
                  <a:pt x="269" y="12"/>
                  <a:pt x="269" y="12"/>
                </a:cubicBezTo>
                <a:cubicBezTo>
                  <a:pt x="269" y="12"/>
                  <a:pt x="269" y="12"/>
                  <a:pt x="269" y="13"/>
                </a:cubicBezTo>
                <a:cubicBezTo>
                  <a:pt x="269" y="13"/>
                  <a:pt x="269" y="13"/>
                  <a:pt x="268" y="14"/>
                </a:cubicBezTo>
                <a:cubicBezTo>
                  <a:pt x="268" y="14"/>
                  <a:pt x="266" y="14"/>
                  <a:pt x="265" y="15"/>
                </a:cubicBezTo>
                <a:cubicBezTo>
                  <a:pt x="265" y="15"/>
                  <a:pt x="265" y="15"/>
                  <a:pt x="265" y="15"/>
                </a:cubicBezTo>
                <a:cubicBezTo>
                  <a:pt x="266" y="15"/>
                  <a:pt x="266" y="15"/>
                  <a:pt x="266" y="16"/>
                </a:cubicBezTo>
                <a:cubicBezTo>
                  <a:pt x="266" y="16"/>
                  <a:pt x="266" y="16"/>
                  <a:pt x="266" y="16"/>
                </a:cubicBezTo>
                <a:cubicBezTo>
                  <a:pt x="266" y="16"/>
                  <a:pt x="266" y="16"/>
                  <a:pt x="266" y="17"/>
                </a:cubicBezTo>
                <a:cubicBezTo>
                  <a:pt x="266" y="17"/>
                  <a:pt x="267" y="18"/>
                  <a:pt x="267" y="18"/>
                </a:cubicBezTo>
                <a:cubicBezTo>
                  <a:pt x="268" y="19"/>
                  <a:pt x="268" y="19"/>
                  <a:pt x="268" y="19"/>
                </a:cubicBezTo>
                <a:cubicBezTo>
                  <a:pt x="268" y="20"/>
                  <a:pt x="268" y="20"/>
                  <a:pt x="268" y="20"/>
                </a:cubicBezTo>
                <a:cubicBezTo>
                  <a:pt x="268" y="20"/>
                  <a:pt x="268" y="20"/>
                  <a:pt x="268" y="20"/>
                </a:cubicBezTo>
                <a:cubicBezTo>
                  <a:pt x="268" y="21"/>
                  <a:pt x="268" y="21"/>
                  <a:pt x="268" y="22"/>
                </a:cubicBezTo>
                <a:cubicBezTo>
                  <a:pt x="268" y="22"/>
                  <a:pt x="268" y="23"/>
                  <a:pt x="268" y="23"/>
                </a:cubicBezTo>
                <a:cubicBezTo>
                  <a:pt x="268" y="25"/>
                  <a:pt x="267" y="26"/>
                  <a:pt x="265" y="27"/>
                </a:cubicBezTo>
                <a:cubicBezTo>
                  <a:pt x="265" y="28"/>
                  <a:pt x="265" y="29"/>
                  <a:pt x="265" y="30"/>
                </a:cubicBezTo>
                <a:cubicBezTo>
                  <a:pt x="264" y="31"/>
                  <a:pt x="263" y="31"/>
                  <a:pt x="262" y="31"/>
                </a:cubicBezTo>
                <a:cubicBezTo>
                  <a:pt x="261" y="31"/>
                  <a:pt x="260" y="30"/>
                  <a:pt x="259" y="29"/>
                </a:cubicBezTo>
                <a:cubicBezTo>
                  <a:pt x="257" y="29"/>
                  <a:pt x="256" y="28"/>
                  <a:pt x="255" y="28"/>
                </a:cubicBezTo>
                <a:cubicBezTo>
                  <a:pt x="255" y="28"/>
                  <a:pt x="255" y="28"/>
                  <a:pt x="254" y="29"/>
                </a:cubicBezTo>
                <a:cubicBezTo>
                  <a:pt x="254" y="30"/>
                  <a:pt x="254" y="30"/>
                  <a:pt x="254" y="30"/>
                </a:cubicBezTo>
                <a:cubicBezTo>
                  <a:pt x="254" y="31"/>
                  <a:pt x="254" y="31"/>
                  <a:pt x="254" y="31"/>
                </a:cubicBezTo>
                <a:cubicBezTo>
                  <a:pt x="254" y="30"/>
                  <a:pt x="254" y="30"/>
                  <a:pt x="255" y="30"/>
                </a:cubicBezTo>
                <a:cubicBezTo>
                  <a:pt x="255" y="30"/>
                  <a:pt x="256" y="30"/>
                  <a:pt x="257" y="31"/>
                </a:cubicBezTo>
                <a:cubicBezTo>
                  <a:pt x="258" y="32"/>
                  <a:pt x="259" y="33"/>
                  <a:pt x="260" y="34"/>
                </a:cubicBezTo>
                <a:cubicBezTo>
                  <a:pt x="261" y="35"/>
                  <a:pt x="262" y="36"/>
                  <a:pt x="262" y="38"/>
                </a:cubicBezTo>
                <a:cubicBezTo>
                  <a:pt x="263" y="39"/>
                  <a:pt x="263" y="41"/>
                  <a:pt x="263" y="43"/>
                </a:cubicBezTo>
                <a:cubicBezTo>
                  <a:pt x="263" y="45"/>
                  <a:pt x="263" y="46"/>
                  <a:pt x="261" y="47"/>
                </a:cubicBezTo>
                <a:cubicBezTo>
                  <a:pt x="260" y="49"/>
                  <a:pt x="258" y="49"/>
                  <a:pt x="257" y="49"/>
                </a:cubicBezTo>
                <a:close/>
                <a:moveTo>
                  <a:pt x="258" y="351"/>
                </a:moveTo>
                <a:cubicBezTo>
                  <a:pt x="258" y="350"/>
                  <a:pt x="257" y="350"/>
                  <a:pt x="257" y="349"/>
                </a:cubicBezTo>
                <a:cubicBezTo>
                  <a:pt x="257" y="348"/>
                  <a:pt x="257" y="348"/>
                  <a:pt x="256" y="347"/>
                </a:cubicBezTo>
                <a:cubicBezTo>
                  <a:pt x="257" y="348"/>
                  <a:pt x="258" y="349"/>
                  <a:pt x="258" y="351"/>
                </a:cubicBezTo>
                <a:close/>
                <a:moveTo>
                  <a:pt x="257" y="294"/>
                </a:moveTo>
                <a:cubicBezTo>
                  <a:pt x="258" y="294"/>
                  <a:pt x="258" y="295"/>
                  <a:pt x="258" y="295"/>
                </a:cubicBezTo>
                <a:cubicBezTo>
                  <a:pt x="258" y="295"/>
                  <a:pt x="258" y="295"/>
                  <a:pt x="258" y="295"/>
                </a:cubicBezTo>
                <a:cubicBezTo>
                  <a:pt x="258" y="295"/>
                  <a:pt x="258" y="295"/>
                  <a:pt x="257" y="295"/>
                </a:cubicBezTo>
                <a:cubicBezTo>
                  <a:pt x="257" y="294"/>
                  <a:pt x="257" y="294"/>
                  <a:pt x="257" y="294"/>
                </a:cubicBezTo>
                <a:cubicBezTo>
                  <a:pt x="257" y="294"/>
                  <a:pt x="257" y="294"/>
                  <a:pt x="257" y="294"/>
                </a:cubicBezTo>
                <a:close/>
                <a:moveTo>
                  <a:pt x="208" y="258"/>
                </a:moveTo>
                <a:cubicBezTo>
                  <a:pt x="207" y="258"/>
                  <a:pt x="207" y="258"/>
                  <a:pt x="207" y="257"/>
                </a:cubicBezTo>
                <a:cubicBezTo>
                  <a:pt x="207" y="257"/>
                  <a:pt x="207" y="257"/>
                  <a:pt x="207" y="257"/>
                </a:cubicBezTo>
                <a:cubicBezTo>
                  <a:pt x="207" y="257"/>
                  <a:pt x="207" y="257"/>
                  <a:pt x="208" y="257"/>
                </a:cubicBezTo>
                <a:cubicBezTo>
                  <a:pt x="208" y="257"/>
                  <a:pt x="208" y="257"/>
                  <a:pt x="208" y="257"/>
                </a:cubicBezTo>
                <a:cubicBezTo>
                  <a:pt x="208" y="258"/>
                  <a:pt x="208" y="258"/>
                  <a:pt x="208" y="258"/>
                </a:cubicBezTo>
                <a:cubicBezTo>
                  <a:pt x="208" y="258"/>
                  <a:pt x="208" y="258"/>
                  <a:pt x="208" y="258"/>
                </a:cubicBezTo>
                <a:cubicBezTo>
                  <a:pt x="208" y="258"/>
                  <a:pt x="208" y="258"/>
                  <a:pt x="208" y="258"/>
                </a:cubicBezTo>
                <a:close/>
                <a:moveTo>
                  <a:pt x="165" y="77"/>
                </a:moveTo>
                <a:cubicBezTo>
                  <a:pt x="165" y="77"/>
                  <a:pt x="165" y="76"/>
                  <a:pt x="165" y="76"/>
                </a:cubicBezTo>
                <a:cubicBezTo>
                  <a:pt x="165" y="75"/>
                  <a:pt x="165" y="75"/>
                  <a:pt x="166" y="75"/>
                </a:cubicBezTo>
                <a:cubicBezTo>
                  <a:pt x="167" y="75"/>
                  <a:pt x="167" y="74"/>
                  <a:pt x="167" y="73"/>
                </a:cubicBezTo>
                <a:cubicBezTo>
                  <a:pt x="167" y="73"/>
                  <a:pt x="167" y="72"/>
                  <a:pt x="167" y="72"/>
                </a:cubicBezTo>
                <a:cubicBezTo>
                  <a:pt x="167" y="72"/>
                  <a:pt x="166" y="72"/>
                  <a:pt x="166" y="72"/>
                </a:cubicBezTo>
                <a:cubicBezTo>
                  <a:pt x="166" y="72"/>
                  <a:pt x="166" y="72"/>
                  <a:pt x="166" y="72"/>
                </a:cubicBezTo>
                <a:cubicBezTo>
                  <a:pt x="165" y="72"/>
                  <a:pt x="165" y="72"/>
                  <a:pt x="165" y="71"/>
                </a:cubicBezTo>
                <a:cubicBezTo>
                  <a:pt x="165" y="71"/>
                  <a:pt x="165" y="71"/>
                  <a:pt x="166" y="71"/>
                </a:cubicBezTo>
                <a:cubicBezTo>
                  <a:pt x="166" y="71"/>
                  <a:pt x="166" y="71"/>
                  <a:pt x="166" y="71"/>
                </a:cubicBezTo>
                <a:cubicBezTo>
                  <a:pt x="166" y="71"/>
                  <a:pt x="166" y="71"/>
                  <a:pt x="167" y="71"/>
                </a:cubicBezTo>
                <a:cubicBezTo>
                  <a:pt x="167" y="71"/>
                  <a:pt x="167" y="71"/>
                  <a:pt x="168" y="70"/>
                </a:cubicBezTo>
                <a:cubicBezTo>
                  <a:pt x="168" y="70"/>
                  <a:pt x="169" y="70"/>
                  <a:pt x="169" y="69"/>
                </a:cubicBezTo>
                <a:cubicBezTo>
                  <a:pt x="169" y="69"/>
                  <a:pt x="169" y="69"/>
                  <a:pt x="169" y="69"/>
                </a:cubicBezTo>
                <a:cubicBezTo>
                  <a:pt x="169" y="69"/>
                  <a:pt x="169" y="69"/>
                  <a:pt x="169" y="69"/>
                </a:cubicBezTo>
                <a:cubicBezTo>
                  <a:pt x="170" y="69"/>
                  <a:pt x="170" y="69"/>
                  <a:pt x="170" y="69"/>
                </a:cubicBezTo>
                <a:cubicBezTo>
                  <a:pt x="170" y="69"/>
                  <a:pt x="170" y="69"/>
                  <a:pt x="170" y="69"/>
                </a:cubicBezTo>
                <a:cubicBezTo>
                  <a:pt x="170" y="68"/>
                  <a:pt x="170" y="68"/>
                  <a:pt x="170" y="68"/>
                </a:cubicBezTo>
                <a:cubicBezTo>
                  <a:pt x="170" y="68"/>
                  <a:pt x="169" y="67"/>
                  <a:pt x="169" y="67"/>
                </a:cubicBezTo>
                <a:cubicBezTo>
                  <a:pt x="169" y="66"/>
                  <a:pt x="170" y="66"/>
                  <a:pt x="171" y="66"/>
                </a:cubicBezTo>
                <a:cubicBezTo>
                  <a:pt x="171" y="66"/>
                  <a:pt x="171" y="66"/>
                  <a:pt x="172" y="67"/>
                </a:cubicBezTo>
                <a:cubicBezTo>
                  <a:pt x="172" y="66"/>
                  <a:pt x="172" y="66"/>
                  <a:pt x="172" y="66"/>
                </a:cubicBezTo>
                <a:cubicBezTo>
                  <a:pt x="172" y="66"/>
                  <a:pt x="172" y="66"/>
                  <a:pt x="172" y="65"/>
                </a:cubicBezTo>
                <a:cubicBezTo>
                  <a:pt x="171" y="65"/>
                  <a:pt x="171" y="65"/>
                  <a:pt x="171" y="65"/>
                </a:cubicBezTo>
                <a:cubicBezTo>
                  <a:pt x="171" y="64"/>
                  <a:pt x="172" y="63"/>
                  <a:pt x="174" y="62"/>
                </a:cubicBezTo>
                <a:cubicBezTo>
                  <a:pt x="175" y="61"/>
                  <a:pt x="176" y="61"/>
                  <a:pt x="176" y="61"/>
                </a:cubicBezTo>
                <a:cubicBezTo>
                  <a:pt x="176" y="61"/>
                  <a:pt x="176" y="60"/>
                  <a:pt x="176" y="60"/>
                </a:cubicBezTo>
                <a:cubicBezTo>
                  <a:pt x="176" y="61"/>
                  <a:pt x="177" y="61"/>
                  <a:pt x="177" y="61"/>
                </a:cubicBezTo>
                <a:cubicBezTo>
                  <a:pt x="178" y="61"/>
                  <a:pt x="179" y="61"/>
                  <a:pt x="179" y="60"/>
                </a:cubicBezTo>
                <a:cubicBezTo>
                  <a:pt x="180" y="61"/>
                  <a:pt x="181" y="62"/>
                  <a:pt x="182" y="62"/>
                </a:cubicBezTo>
                <a:cubicBezTo>
                  <a:pt x="183" y="63"/>
                  <a:pt x="183" y="64"/>
                  <a:pt x="184" y="64"/>
                </a:cubicBezTo>
                <a:cubicBezTo>
                  <a:pt x="184" y="65"/>
                  <a:pt x="184" y="65"/>
                  <a:pt x="184" y="65"/>
                </a:cubicBezTo>
                <a:cubicBezTo>
                  <a:pt x="184" y="66"/>
                  <a:pt x="184" y="66"/>
                  <a:pt x="184" y="66"/>
                </a:cubicBezTo>
                <a:cubicBezTo>
                  <a:pt x="184" y="66"/>
                  <a:pt x="185" y="66"/>
                  <a:pt x="185" y="67"/>
                </a:cubicBezTo>
                <a:cubicBezTo>
                  <a:pt x="184" y="67"/>
                  <a:pt x="184" y="68"/>
                  <a:pt x="183" y="69"/>
                </a:cubicBezTo>
                <a:cubicBezTo>
                  <a:pt x="183" y="70"/>
                  <a:pt x="182" y="70"/>
                  <a:pt x="181" y="71"/>
                </a:cubicBezTo>
                <a:cubicBezTo>
                  <a:pt x="182" y="72"/>
                  <a:pt x="182" y="72"/>
                  <a:pt x="182" y="73"/>
                </a:cubicBezTo>
                <a:cubicBezTo>
                  <a:pt x="182" y="73"/>
                  <a:pt x="182" y="73"/>
                  <a:pt x="182" y="73"/>
                </a:cubicBezTo>
                <a:cubicBezTo>
                  <a:pt x="182" y="73"/>
                  <a:pt x="182" y="73"/>
                  <a:pt x="182" y="74"/>
                </a:cubicBezTo>
                <a:cubicBezTo>
                  <a:pt x="182" y="74"/>
                  <a:pt x="182" y="74"/>
                  <a:pt x="182" y="74"/>
                </a:cubicBezTo>
                <a:cubicBezTo>
                  <a:pt x="182" y="74"/>
                  <a:pt x="182" y="75"/>
                  <a:pt x="182" y="75"/>
                </a:cubicBezTo>
                <a:cubicBezTo>
                  <a:pt x="182" y="75"/>
                  <a:pt x="182" y="75"/>
                  <a:pt x="182" y="75"/>
                </a:cubicBezTo>
                <a:cubicBezTo>
                  <a:pt x="181" y="76"/>
                  <a:pt x="181" y="76"/>
                  <a:pt x="180" y="76"/>
                </a:cubicBezTo>
                <a:cubicBezTo>
                  <a:pt x="180" y="76"/>
                  <a:pt x="179" y="77"/>
                  <a:pt x="179" y="78"/>
                </a:cubicBezTo>
                <a:cubicBezTo>
                  <a:pt x="178" y="78"/>
                  <a:pt x="177" y="80"/>
                  <a:pt x="177" y="81"/>
                </a:cubicBezTo>
                <a:cubicBezTo>
                  <a:pt x="177" y="81"/>
                  <a:pt x="176" y="81"/>
                  <a:pt x="176" y="81"/>
                </a:cubicBezTo>
                <a:cubicBezTo>
                  <a:pt x="176" y="81"/>
                  <a:pt x="176" y="81"/>
                  <a:pt x="176" y="81"/>
                </a:cubicBezTo>
                <a:cubicBezTo>
                  <a:pt x="175" y="81"/>
                  <a:pt x="174" y="81"/>
                  <a:pt x="174" y="82"/>
                </a:cubicBezTo>
                <a:cubicBezTo>
                  <a:pt x="173" y="81"/>
                  <a:pt x="172" y="81"/>
                  <a:pt x="171" y="81"/>
                </a:cubicBezTo>
                <a:cubicBezTo>
                  <a:pt x="170" y="81"/>
                  <a:pt x="169" y="80"/>
                  <a:pt x="169" y="79"/>
                </a:cubicBezTo>
                <a:cubicBezTo>
                  <a:pt x="168" y="79"/>
                  <a:pt x="168" y="79"/>
                  <a:pt x="167" y="78"/>
                </a:cubicBezTo>
                <a:cubicBezTo>
                  <a:pt x="166" y="77"/>
                  <a:pt x="166" y="77"/>
                  <a:pt x="165" y="77"/>
                </a:cubicBezTo>
                <a:close/>
                <a:moveTo>
                  <a:pt x="193" y="37"/>
                </a:moveTo>
                <a:cubicBezTo>
                  <a:pt x="192" y="37"/>
                  <a:pt x="192" y="37"/>
                  <a:pt x="192" y="36"/>
                </a:cubicBezTo>
                <a:cubicBezTo>
                  <a:pt x="192" y="35"/>
                  <a:pt x="192" y="35"/>
                  <a:pt x="193" y="34"/>
                </a:cubicBezTo>
                <a:cubicBezTo>
                  <a:pt x="193" y="34"/>
                  <a:pt x="193" y="34"/>
                  <a:pt x="194" y="34"/>
                </a:cubicBezTo>
                <a:cubicBezTo>
                  <a:pt x="195" y="34"/>
                  <a:pt x="196" y="34"/>
                  <a:pt x="196" y="36"/>
                </a:cubicBezTo>
                <a:cubicBezTo>
                  <a:pt x="196" y="37"/>
                  <a:pt x="195" y="38"/>
                  <a:pt x="194" y="38"/>
                </a:cubicBezTo>
                <a:cubicBezTo>
                  <a:pt x="194" y="38"/>
                  <a:pt x="193" y="38"/>
                  <a:pt x="193" y="37"/>
                </a:cubicBezTo>
                <a:close/>
                <a:moveTo>
                  <a:pt x="170" y="53"/>
                </a:moveTo>
                <a:cubicBezTo>
                  <a:pt x="170" y="53"/>
                  <a:pt x="170" y="53"/>
                  <a:pt x="169" y="53"/>
                </a:cubicBezTo>
                <a:cubicBezTo>
                  <a:pt x="169" y="53"/>
                  <a:pt x="169" y="53"/>
                  <a:pt x="169" y="53"/>
                </a:cubicBezTo>
                <a:cubicBezTo>
                  <a:pt x="169" y="52"/>
                  <a:pt x="169" y="52"/>
                  <a:pt x="169" y="51"/>
                </a:cubicBezTo>
                <a:cubicBezTo>
                  <a:pt x="169" y="51"/>
                  <a:pt x="169" y="50"/>
                  <a:pt x="169" y="50"/>
                </a:cubicBezTo>
                <a:cubicBezTo>
                  <a:pt x="169" y="49"/>
                  <a:pt x="169" y="49"/>
                  <a:pt x="170" y="49"/>
                </a:cubicBezTo>
                <a:cubicBezTo>
                  <a:pt x="170" y="49"/>
                  <a:pt x="170" y="49"/>
                  <a:pt x="170" y="50"/>
                </a:cubicBezTo>
                <a:cubicBezTo>
                  <a:pt x="170" y="51"/>
                  <a:pt x="170" y="51"/>
                  <a:pt x="170" y="51"/>
                </a:cubicBezTo>
                <a:cubicBezTo>
                  <a:pt x="170" y="52"/>
                  <a:pt x="170" y="52"/>
                  <a:pt x="170" y="53"/>
                </a:cubicBezTo>
                <a:close/>
                <a:moveTo>
                  <a:pt x="174" y="170"/>
                </a:moveTo>
                <a:cubicBezTo>
                  <a:pt x="174" y="169"/>
                  <a:pt x="174" y="169"/>
                  <a:pt x="174" y="169"/>
                </a:cubicBezTo>
                <a:cubicBezTo>
                  <a:pt x="174" y="169"/>
                  <a:pt x="174" y="168"/>
                  <a:pt x="174" y="168"/>
                </a:cubicBezTo>
                <a:cubicBezTo>
                  <a:pt x="175" y="168"/>
                  <a:pt x="175" y="168"/>
                  <a:pt x="175" y="169"/>
                </a:cubicBezTo>
                <a:cubicBezTo>
                  <a:pt x="175" y="169"/>
                  <a:pt x="175" y="170"/>
                  <a:pt x="175" y="170"/>
                </a:cubicBezTo>
                <a:cubicBezTo>
                  <a:pt x="175" y="170"/>
                  <a:pt x="174" y="170"/>
                  <a:pt x="174" y="170"/>
                </a:cubicBezTo>
                <a:cubicBezTo>
                  <a:pt x="174" y="170"/>
                  <a:pt x="174" y="170"/>
                  <a:pt x="174" y="170"/>
                </a:cubicBezTo>
                <a:close/>
                <a:moveTo>
                  <a:pt x="177" y="172"/>
                </a:moveTo>
                <a:cubicBezTo>
                  <a:pt x="177" y="172"/>
                  <a:pt x="177" y="172"/>
                  <a:pt x="177" y="172"/>
                </a:cubicBezTo>
                <a:cubicBezTo>
                  <a:pt x="177" y="172"/>
                  <a:pt x="177" y="173"/>
                  <a:pt x="177" y="173"/>
                </a:cubicBezTo>
                <a:cubicBezTo>
                  <a:pt x="176" y="173"/>
                  <a:pt x="176" y="174"/>
                  <a:pt x="176" y="174"/>
                </a:cubicBezTo>
                <a:cubicBezTo>
                  <a:pt x="175" y="174"/>
                  <a:pt x="175" y="173"/>
                  <a:pt x="175" y="173"/>
                </a:cubicBezTo>
                <a:cubicBezTo>
                  <a:pt x="175" y="172"/>
                  <a:pt x="176" y="172"/>
                  <a:pt x="177" y="172"/>
                </a:cubicBezTo>
                <a:close/>
                <a:moveTo>
                  <a:pt x="193" y="168"/>
                </a:moveTo>
                <a:cubicBezTo>
                  <a:pt x="193" y="168"/>
                  <a:pt x="194" y="168"/>
                  <a:pt x="194" y="168"/>
                </a:cubicBezTo>
                <a:cubicBezTo>
                  <a:pt x="194" y="168"/>
                  <a:pt x="194" y="168"/>
                  <a:pt x="194" y="168"/>
                </a:cubicBezTo>
                <a:cubicBezTo>
                  <a:pt x="194" y="168"/>
                  <a:pt x="194" y="168"/>
                  <a:pt x="194" y="169"/>
                </a:cubicBezTo>
                <a:cubicBezTo>
                  <a:pt x="193" y="169"/>
                  <a:pt x="193" y="169"/>
                  <a:pt x="193" y="169"/>
                </a:cubicBezTo>
                <a:lnTo>
                  <a:pt x="193" y="168"/>
                </a:lnTo>
                <a:close/>
                <a:moveTo>
                  <a:pt x="184" y="61"/>
                </a:moveTo>
                <a:cubicBezTo>
                  <a:pt x="183" y="61"/>
                  <a:pt x="183" y="60"/>
                  <a:pt x="183" y="60"/>
                </a:cubicBezTo>
                <a:cubicBezTo>
                  <a:pt x="183" y="59"/>
                  <a:pt x="183" y="58"/>
                  <a:pt x="184" y="58"/>
                </a:cubicBezTo>
                <a:cubicBezTo>
                  <a:pt x="185" y="57"/>
                  <a:pt x="186" y="56"/>
                  <a:pt x="187" y="55"/>
                </a:cubicBezTo>
                <a:cubicBezTo>
                  <a:pt x="187" y="56"/>
                  <a:pt x="187" y="56"/>
                  <a:pt x="188" y="56"/>
                </a:cubicBezTo>
                <a:cubicBezTo>
                  <a:pt x="188" y="56"/>
                  <a:pt x="188" y="56"/>
                  <a:pt x="189" y="55"/>
                </a:cubicBezTo>
                <a:cubicBezTo>
                  <a:pt x="189" y="55"/>
                  <a:pt x="189" y="55"/>
                  <a:pt x="190" y="55"/>
                </a:cubicBezTo>
                <a:cubicBezTo>
                  <a:pt x="191" y="56"/>
                  <a:pt x="193" y="57"/>
                  <a:pt x="193" y="58"/>
                </a:cubicBezTo>
                <a:cubicBezTo>
                  <a:pt x="193" y="59"/>
                  <a:pt x="193" y="59"/>
                  <a:pt x="193" y="60"/>
                </a:cubicBezTo>
                <a:cubicBezTo>
                  <a:pt x="193" y="63"/>
                  <a:pt x="191" y="65"/>
                  <a:pt x="187" y="65"/>
                </a:cubicBezTo>
                <a:cubicBezTo>
                  <a:pt x="186" y="65"/>
                  <a:pt x="185" y="65"/>
                  <a:pt x="185" y="64"/>
                </a:cubicBezTo>
                <a:cubicBezTo>
                  <a:pt x="185" y="63"/>
                  <a:pt x="184" y="62"/>
                  <a:pt x="183" y="62"/>
                </a:cubicBezTo>
                <a:cubicBezTo>
                  <a:pt x="183" y="62"/>
                  <a:pt x="183" y="62"/>
                  <a:pt x="184" y="61"/>
                </a:cubicBezTo>
                <a:cubicBezTo>
                  <a:pt x="184" y="61"/>
                  <a:pt x="184" y="61"/>
                  <a:pt x="184" y="61"/>
                </a:cubicBezTo>
                <a:close/>
                <a:moveTo>
                  <a:pt x="190" y="167"/>
                </a:moveTo>
                <a:cubicBezTo>
                  <a:pt x="190" y="167"/>
                  <a:pt x="190" y="167"/>
                  <a:pt x="191" y="167"/>
                </a:cubicBezTo>
                <a:cubicBezTo>
                  <a:pt x="191" y="167"/>
                  <a:pt x="191" y="167"/>
                  <a:pt x="191" y="167"/>
                </a:cubicBezTo>
                <a:cubicBezTo>
                  <a:pt x="190" y="167"/>
                  <a:pt x="189" y="168"/>
                  <a:pt x="187" y="168"/>
                </a:cubicBezTo>
                <a:cubicBezTo>
                  <a:pt x="186" y="169"/>
                  <a:pt x="185" y="170"/>
                  <a:pt x="184" y="170"/>
                </a:cubicBezTo>
                <a:cubicBezTo>
                  <a:pt x="184" y="169"/>
                  <a:pt x="186" y="168"/>
                  <a:pt x="187" y="168"/>
                </a:cubicBezTo>
                <a:cubicBezTo>
                  <a:pt x="189" y="167"/>
                  <a:pt x="190" y="167"/>
                  <a:pt x="190" y="167"/>
                </a:cubicBezTo>
                <a:close/>
                <a:moveTo>
                  <a:pt x="194" y="165"/>
                </a:moveTo>
                <a:cubicBezTo>
                  <a:pt x="194" y="165"/>
                  <a:pt x="194" y="166"/>
                  <a:pt x="194" y="166"/>
                </a:cubicBezTo>
                <a:cubicBezTo>
                  <a:pt x="193" y="166"/>
                  <a:pt x="193" y="166"/>
                  <a:pt x="193" y="165"/>
                </a:cubicBezTo>
                <a:cubicBezTo>
                  <a:pt x="193" y="165"/>
                  <a:pt x="193" y="165"/>
                  <a:pt x="194" y="165"/>
                </a:cubicBezTo>
                <a:cubicBezTo>
                  <a:pt x="194" y="165"/>
                  <a:pt x="194" y="165"/>
                  <a:pt x="194" y="165"/>
                </a:cubicBezTo>
                <a:close/>
                <a:moveTo>
                  <a:pt x="178" y="111"/>
                </a:moveTo>
                <a:cubicBezTo>
                  <a:pt x="178" y="111"/>
                  <a:pt x="178" y="111"/>
                  <a:pt x="178" y="111"/>
                </a:cubicBezTo>
                <a:cubicBezTo>
                  <a:pt x="178" y="111"/>
                  <a:pt x="178" y="111"/>
                  <a:pt x="177" y="111"/>
                </a:cubicBezTo>
                <a:cubicBezTo>
                  <a:pt x="177" y="111"/>
                  <a:pt x="177" y="111"/>
                  <a:pt x="177" y="111"/>
                </a:cubicBezTo>
                <a:cubicBezTo>
                  <a:pt x="177" y="110"/>
                  <a:pt x="177" y="110"/>
                  <a:pt x="177" y="110"/>
                </a:cubicBezTo>
                <a:cubicBezTo>
                  <a:pt x="178" y="110"/>
                  <a:pt x="178" y="110"/>
                  <a:pt x="178" y="110"/>
                </a:cubicBezTo>
                <a:cubicBezTo>
                  <a:pt x="178" y="110"/>
                  <a:pt x="178" y="110"/>
                  <a:pt x="178" y="111"/>
                </a:cubicBezTo>
                <a:close/>
                <a:moveTo>
                  <a:pt x="133" y="72"/>
                </a:moveTo>
                <a:cubicBezTo>
                  <a:pt x="132" y="72"/>
                  <a:pt x="131" y="71"/>
                  <a:pt x="131" y="69"/>
                </a:cubicBezTo>
                <a:cubicBezTo>
                  <a:pt x="131" y="68"/>
                  <a:pt x="132" y="67"/>
                  <a:pt x="133" y="67"/>
                </a:cubicBezTo>
                <a:cubicBezTo>
                  <a:pt x="133" y="67"/>
                  <a:pt x="134" y="67"/>
                  <a:pt x="134" y="67"/>
                </a:cubicBezTo>
                <a:cubicBezTo>
                  <a:pt x="135" y="67"/>
                  <a:pt x="136" y="67"/>
                  <a:pt x="136" y="67"/>
                </a:cubicBezTo>
                <a:cubicBezTo>
                  <a:pt x="137" y="68"/>
                  <a:pt x="137" y="69"/>
                  <a:pt x="137" y="69"/>
                </a:cubicBezTo>
                <a:cubicBezTo>
                  <a:pt x="137" y="70"/>
                  <a:pt x="137" y="71"/>
                  <a:pt x="136" y="71"/>
                </a:cubicBezTo>
                <a:cubicBezTo>
                  <a:pt x="136" y="72"/>
                  <a:pt x="135" y="72"/>
                  <a:pt x="134" y="72"/>
                </a:cubicBezTo>
                <a:cubicBezTo>
                  <a:pt x="134" y="72"/>
                  <a:pt x="133" y="72"/>
                  <a:pt x="133" y="72"/>
                </a:cubicBezTo>
                <a:close/>
                <a:moveTo>
                  <a:pt x="156" y="166"/>
                </a:moveTo>
                <a:cubicBezTo>
                  <a:pt x="156" y="166"/>
                  <a:pt x="156" y="166"/>
                  <a:pt x="156" y="166"/>
                </a:cubicBezTo>
                <a:cubicBezTo>
                  <a:pt x="157" y="166"/>
                  <a:pt x="157" y="166"/>
                  <a:pt x="157" y="167"/>
                </a:cubicBezTo>
                <a:cubicBezTo>
                  <a:pt x="157" y="169"/>
                  <a:pt x="157" y="169"/>
                  <a:pt x="157" y="169"/>
                </a:cubicBezTo>
                <a:cubicBezTo>
                  <a:pt x="157" y="169"/>
                  <a:pt x="156" y="168"/>
                  <a:pt x="156" y="168"/>
                </a:cubicBezTo>
                <a:cubicBezTo>
                  <a:pt x="156" y="167"/>
                  <a:pt x="156" y="167"/>
                  <a:pt x="156" y="166"/>
                </a:cubicBezTo>
                <a:cubicBezTo>
                  <a:pt x="156" y="166"/>
                  <a:pt x="156" y="166"/>
                  <a:pt x="156" y="166"/>
                </a:cubicBezTo>
                <a:close/>
                <a:moveTo>
                  <a:pt x="137" y="111"/>
                </a:moveTo>
                <a:cubicBezTo>
                  <a:pt x="136" y="111"/>
                  <a:pt x="136" y="111"/>
                  <a:pt x="136" y="111"/>
                </a:cubicBezTo>
                <a:cubicBezTo>
                  <a:pt x="136" y="112"/>
                  <a:pt x="136" y="112"/>
                  <a:pt x="137" y="113"/>
                </a:cubicBezTo>
                <a:cubicBezTo>
                  <a:pt x="138" y="115"/>
                  <a:pt x="138" y="115"/>
                  <a:pt x="138" y="116"/>
                </a:cubicBezTo>
                <a:cubicBezTo>
                  <a:pt x="138" y="119"/>
                  <a:pt x="138" y="119"/>
                  <a:pt x="138" y="119"/>
                </a:cubicBezTo>
                <a:cubicBezTo>
                  <a:pt x="139" y="119"/>
                  <a:pt x="141" y="118"/>
                  <a:pt x="143" y="116"/>
                </a:cubicBezTo>
                <a:cubicBezTo>
                  <a:pt x="145" y="115"/>
                  <a:pt x="146" y="113"/>
                  <a:pt x="146" y="111"/>
                </a:cubicBezTo>
                <a:cubicBezTo>
                  <a:pt x="146" y="110"/>
                  <a:pt x="146" y="110"/>
                  <a:pt x="146" y="110"/>
                </a:cubicBezTo>
                <a:cubicBezTo>
                  <a:pt x="145" y="110"/>
                  <a:pt x="145" y="109"/>
                  <a:pt x="145" y="109"/>
                </a:cubicBezTo>
                <a:cubicBezTo>
                  <a:pt x="145" y="109"/>
                  <a:pt x="145" y="110"/>
                  <a:pt x="144" y="111"/>
                </a:cubicBezTo>
                <a:cubicBezTo>
                  <a:pt x="143" y="111"/>
                  <a:pt x="141" y="112"/>
                  <a:pt x="138" y="112"/>
                </a:cubicBezTo>
                <a:cubicBezTo>
                  <a:pt x="137" y="112"/>
                  <a:pt x="137" y="112"/>
                  <a:pt x="137" y="111"/>
                </a:cubicBezTo>
                <a:close/>
                <a:moveTo>
                  <a:pt x="126" y="122"/>
                </a:moveTo>
                <a:cubicBezTo>
                  <a:pt x="126" y="121"/>
                  <a:pt x="126" y="121"/>
                  <a:pt x="126" y="121"/>
                </a:cubicBezTo>
                <a:cubicBezTo>
                  <a:pt x="126" y="120"/>
                  <a:pt x="125" y="120"/>
                  <a:pt x="125" y="120"/>
                </a:cubicBezTo>
                <a:cubicBezTo>
                  <a:pt x="124" y="116"/>
                  <a:pt x="124" y="116"/>
                  <a:pt x="124" y="116"/>
                </a:cubicBezTo>
                <a:cubicBezTo>
                  <a:pt x="124" y="116"/>
                  <a:pt x="125" y="115"/>
                  <a:pt x="125" y="115"/>
                </a:cubicBezTo>
                <a:cubicBezTo>
                  <a:pt x="125" y="115"/>
                  <a:pt x="126" y="114"/>
                  <a:pt x="126" y="114"/>
                </a:cubicBezTo>
                <a:cubicBezTo>
                  <a:pt x="126" y="114"/>
                  <a:pt x="126" y="114"/>
                  <a:pt x="126" y="114"/>
                </a:cubicBezTo>
                <a:cubicBezTo>
                  <a:pt x="125" y="114"/>
                  <a:pt x="125" y="114"/>
                  <a:pt x="125" y="113"/>
                </a:cubicBezTo>
                <a:cubicBezTo>
                  <a:pt x="125" y="113"/>
                  <a:pt x="126" y="112"/>
                  <a:pt x="126" y="112"/>
                </a:cubicBezTo>
                <a:cubicBezTo>
                  <a:pt x="127" y="111"/>
                  <a:pt x="128" y="111"/>
                  <a:pt x="128" y="111"/>
                </a:cubicBezTo>
                <a:cubicBezTo>
                  <a:pt x="129" y="110"/>
                  <a:pt x="130" y="110"/>
                  <a:pt x="131" y="110"/>
                </a:cubicBezTo>
                <a:cubicBezTo>
                  <a:pt x="132" y="109"/>
                  <a:pt x="132" y="109"/>
                  <a:pt x="133" y="109"/>
                </a:cubicBezTo>
                <a:cubicBezTo>
                  <a:pt x="133" y="110"/>
                  <a:pt x="133" y="110"/>
                  <a:pt x="133" y="110"/>
                </a:cubicBezTo>
                <a:cubicBezTo>
                  <a:pt x="134" y="110"/>
                  <a:pt x="134" y="110"/>
                  <a:pt x="134" y="110"/>
                </a:cubicBezTo>
                <a:cubicBezTo>
                  <a:pt x="134" y="110"/>
                  <a:pt x="134" y="110"/>
                  <a:pt x="134" y="110"/>
                </a:cubicBezTo>
                <a:cubicBezTo>
                  <a:pt x="134" y="110"/>
                  <a:pt x="134" y="110"/>
                  <a:pt x="133" y="109"/>
                </a:cubicBezTo>
                <a:cubicBezTo>
                  <a:pt x="131" y="107"/>
                  <a:pt x="131" y="107"/>
                  <a:pt x="131" y="107"/>
                </a:cubicBezTo>
                <a:cubicBezTo>
                  <a:pt x="131" y="107"/>
                  <a:pt x="131" y="106"/>
                  <a:pt x="131" y="106"/>
                </a:cubicBezTo>
                <a:cubicBezTo>
                  <a:pt x="131" y="106"/>
                  <a:pt x="131" y="106"/>
                  <a:pt x="131" y="105"/>
                </a:cubicBezTo>
                <a:cubicBezTo>
                  <a:pt x="131" y="105"/>
                  <a:pt x="131" y="105"/>
                  <a:pt x="131" y="105"/>
                </a:cubicBezTo>
                <a:cubicBezTo>
                  <a:pt x="131" y="105"/>
                  <a:pt x="131" y="105"/>
                  <a:pt x="131" y="105"/>
                </a:cubicBezTo>
                <a:cubicBezTo>
                  <a:pt x="130" y="105"/>
                  <a:pt x="130" y="105"/>
                  <a:pt x="130" y="105"/>
                </a:cubicBezTo>
                <a:cubicBezTo>
                  <a:pt x="130" y="105"/>
                  <a:pt x="130" y="105"/>
                  <a:pt x="130" y="105"/>
                </a:cubicBezTo>
                <a:cubicBezTo>
                  <a:pt x="130" y="104"/>
                  <a:pt x="130" y="104"/>
                  <a:pt x="130" y="104"/>
                </a:cubicBezTo>
                <a:cubicBezTo>
                  <a:pt x="131" y="104"/>
                  <a:pt x="131" y="104"/>
                  <a:pt x="131" y="104"/>
                </a:cubicBezTo>
                <a:cubicBezTo>
                  <a:pt x="131" y="103"/>
                  <a:pt x="131" y="103"/>
                  <a:pt x="131" y="103"/>
                </a:cubicBezTo>
                <a:cubicBezTo>
                  <a:pt x="130" y="102"/>
                  <a:pt x="130" y="102"/>
                  <a:pt x="130" y="102"/>
                </a:cubicBezTo>
                <a:cubicBezTo>
                  <a:pt x="131" y="102"/>
                  <a:pt x="131" y="101"/>
                  <a:pt x="132" y="100"/>
                </a:cubicBezTo>
                <a:cubicBezTo>
                  <a:pt x="132" y="99"/>
                  <a:pt x="132" y="98"/>
                  <a:pt x="132" y="98"/>
                </a:cubicBezTo>
                <a:cubicBezTo>
                  <a:pt x="132" y="98"/>
                  <a:pt x="133" y="98"/>
                  <a:pt x="133" y="98"/>
                </a:cubicBezTo>
                <a:cubicBezTo>
                  <a:pt x="135" y="97"/>
                  <a:pt x="135" y="97"/>
                  <a:pt x="135" y="97"/>
                </a:cubicBezTo>
                <a:cubicBezTo>
                  <a:pt x="136" y="97"/>
                  <a:pt x="136" y="96"/>
                  <a:pt x="137" y="96"/>
                </a:cubicBezTo>
                <a:cubicBezTo>
                  <a:pt x="137" y="95"/>
                  <a:pt x="137" y="95"/>
                  <a:pt x="137" y="95"/>
                </a:cubicBezTo>
                <a:cubicBezTo>
                  <a:pt x="137" y="95"/>
                  <a:pt x="137" y="95"/>
                  <a:pt x="137" y="95"/>
                </a:cubicBezTo>
                <a:cubicBezTo>
                  <a:pt x="138" y="95"/>
                  <a:pt x="138" y="95"/>
                  <a:pt x="138" y="95"/>
                </a:cubicBezTo>
                <a:cubicBezTo>
                  <a:pt x="138" y="94"/>
                  <a:pt x="138" y="94"/>
                  <a:pt x="138" y="93"/>
                </a:cubicBezTo>
                <a:cubicBezTo>
                  <a:pt x="137" y="93"/>
                  <a:pt x="137" y="93"/>
                  <a:pt x="137" y="92"/>
                </a:cubicBezTo>
                <a:cubicBezTo>
                  <a:pt x="137" y="92"/>
                  <a:pt x="137" y="91"/>
                  <a:pt x="138" y="91"/>
                </a:cubicBezTo>
                <a:cubicBezTo>
                  <a:pt x="138" y="91"/>
                  <a:pt x="138" y="91"/>
                  <a:pt x="138" y="91"/>
                </a:cubicBezTo>
                <a:cubicBezTo>
                  <a:pt x="138" y="91"/>
                  <a:pt x="139" y="91"/>
                  <a:pt x="139" y="91"/>
                </a:cubicBezTo>
                <a:cubicBezTo>
                  <a:pt x="139" y="92"/>
                  <a:pt x="139" y="92"/>
                  <a:pt x="139" y="92"/>
                </a:cubicBezTo>
                <a:cubicBezTo>
                  <a:pt x="138" y="92"/>
                  <a:pt x="138" y="93"/>
                  <a:pt x="138" y="93"/>
                </a:cubicBezTo>
                <a:cubicBezTo>
                  <a:pt x="140" y="95"/>
                  <a:pt x="140" y="95"/>
                  <a:pt x="140" y="95"/>
                </a:cubicBezTo>
                <a:cubicBezTo>
                  <a:pt x="141" y="95"/>
                  <a:pt x="141" y="96"/>
                  <a:pt x="142" y="96"/>
                </a:cubicBezTo>
                <a:cubicBezTo>
                  <a:pt x="143" y="97"/>
                  <a:pt x="144" y="97"/>
                  <a:pt x="144" y="97"/>
                </a:cubicBezTo>
                <a:cubicBezTo>
                  <a:pt x="145" y="97"/>
                  <a:pt x="145" y="97"/>
                  <a:pt x="145" y="97"/>
                </a:cubicBezTo>
                <a:cubicBezTo>
                  <a:pt x="145" y="97"/>
                  <a:pt x="145" y="97"/>
                  <a:pt x="145" y="97"/>
                </a:cubicBezTo>
                <a:cubicBezTo>
                  <a:pt x="145" y="97"/>
                  <a:pt x="145" y="97"/>
                  <a:pt x="146" y="97"/>
                </a:cubicBezTo>
                <a:cubicBezTo>
                  <a:pt x="146" y="99"/>
                  <a:pt x="146" y="99"/>
                  <a:pt x="146" y="99"/>
                </a:cubicBezTo>
                <a:cubicBezTo>
                  <a:pt x="146" y="99"/>
                  <a:pt x="146" y="100"/>
                  <a:pt x="146" y="100"/>
                </a:cubicBezTo>
                <a:cubicBezTo>
                  <a:pt x="146" y="100"/>
                  <a:pt x="147" y="101"/>
                  <a:pt x="148" y="101"/>
                </a:cubicBezTo>
                <a:cubicBezTo>
                  <a:pt x="148" y="101"/>
                  <a:pt x="148" y="101"/>
                  <a:pt x="148" y="100"/>
                </a:cubicBezTo>
                <a:cubicBezTo>
                  <a:pt x="149" y="100"/>
                  <a:pt x="149" y="100"/>
                  <a:pt x="149" y="100"/>
                </a:cubicBezTo>
                <a:cubicBezTo>
                  <a:pt x="150" y="100"/>
                  <a:pt x="150" y="101"/>
                  <a:pt x="151" y="101"/>
                </a:cubicBezTo>
                <a:cubicBezTo>
                  <a:pt x="151" y="102"/>
                  <a:pt x="150" y="103"/>
                  <a:pt x="150" y="103"/>
                </a:cubicBezTo>
                <a:cubicBezTo>
                  <a:pt x="149" y="103"/>
                  <a:pt x="149" y="103"/>
                  <a:pt x="149" y="102"/>
                </a:cubicBezTo>
                <a:cubicBezTo>
                  <a:pt x="149" y="102"/>
                  <a:pt x="149" y="102"/>
                  <a:pt x="148" y="102"/>
                </a:cubicBezTo>
                <a:cubicBezTo>
                  <a:pt x="148" y="102"/>
                  <a:pt x="147" y="103"/>
                  <a:pt x="147" y="103"/>
                </a:cubicBezTo>
                <a:cubicBezTo>
                  <a:pt x="147" y="104"/>
                  <a:pt x="148" y="104"/>
                  <a:pt x="148" y="104"/>
                </a:cubicBezTo>
                <a:cubicBezTo>
                  <a:pt x="149" y="104"/>
                  <a:pt x="149" y="105"/>
                  <a:pt x="149" y="105"/>
                </a:cubicBezTo>
                <a:cubicBezTo>
                  <a:pt x="149" y="106"/>
                  <a:pt x="149" y="107"/>
                  <a:pt x="148" y="108"/>
                </a:cubicBezTo>
                <a:cubicBezTo>
                  <a:pt x="147" y="109"/>
                  <a:pt x="146" y="109"/>
                  <a:pt x="146" y="110"/>
                </a:cubicBezTo>
                <a:cubicBezTo>
                  <a:pt x="146" y="110"/>
                  <a:pt x="146" y="110"/>
                  <a:pt x="146" y="111"/>
                </a:cubicBezTo>
                <a:cubicBezTo>
                  <a:pt x="146" y="111"/>
                  <a:pt x="146" y="111"/>
                  <a:pt x="146" y="112"/>
                </a:cubicBezTo>
                <a:cubicBezTo>
                  <a:pt x="146" y="113"/>
                  <a:pt x="146" y="115"/>
                  <a:pt x="144" y="116"/>
                </a:cubicBezTo>
                <a:cubicBezTo>
                  <a:pt x="146" y="116"/>
                  <a:pt x="147" y="116"/>
                  <a:pt x="148" y="116"/>
                </a:cubicBezTo>
                <a:cubicBezTo>
                  <a:pt x="149" y="116"/>
                  <a:pt x="149" y="116"/>
                  <a:pt x="150" y="117"/>
                </a:cubicBezTo>
                <a:cubicBezTo>
                  <a:pt x="150" y="117"/>
                  <a:pt x="151" y="117"/>
                  <a:pt x="151" y="117"/>
                </a:cubicBezTo>
                <a:cubicBezTo>
                  <a:pt x="151" y="117"/>
                  <a:pt x="151" y="117"/>
                  <a:pt x="152" y="117"/>
                </a:cubicBezTo>
                <a:cubicBezTo>
                  <a:pt x="152" y="116"/>
                  <a:pt x="152" y="116"/>
                  <a:pt x="152" y="116"/>
                </a:cubicBezTo>
                <a:cubicBezTo>
                  <a:pt x="152" y="115"/>
                  <a:pt x="152" y="115"/>
                  <a:pt x="151" y="115"/>
                </a:cubicBezTo>
                <a:cubicBezTo>
                  <a:pt x="151" y="115"/>
                  <a:pt x="150" y="115"/>
                  <a:pt x="150" y="115"/>
                </a:cubicBezTo>
                <a:cubicBezTo>
                  <a:pt x="150" y="115"/>
                  <a:pt x="150" y="115"/>
                  <a:pt x="150" y="115"/>
                </a:cubicBezTo>
                <a:cubicBezTo>
                  <a:pt x="148" y="114"/>
                  <a:pt x="148" y="114"/>
                  <a:pt x="148" y="114"/>
                </a:cubicBezTo>
                <a:cubicBezTo>
                  <a:pt x="148" y="114"/>
                  <a:pt x="148" y="114"/>
                  <a:pt x="149" y="113"/>
                </a:cubicBezTo>
                <a:cubicBezTo>
                  <a:pt x="151" y="112"/>
                  <a:pt x="151" y="112"/>
                  <a:pt x="151" y="112"/>
                </a:cubicBezTo>
                <a:cubicBezTo>
                  <a:pt x="151" y="112"/>
                  <a:pt x="152" y="111"/>
                  <a:pt x="153" y="111"/>
                </a:cubicBezTo>
                <a:cubicBezTo>
                  <a:pt x="153" y="111"/>
                  <a:pt x="154" y="111"/>
                  <a:pt x="154" y="111"/>
                </a:cubicBezTo>
                <a:cubicBezTo>
                  <a:pt x="154" y="111"/>
                  <a:pt x="154" y="112"/>
                  <a:pt x="154" y="112"/>
                </a:cubicBezTo>
                <a:cubicBezTo>
                  <a:pt x="154" y="112"/>
                  <a:pt x="154" y="112"/>
                  <a:pt x="154" y="112"/>
                </a:cubicBezTo>
                <a:cubicBezTo>
                  <a:pt x="154" y="113"/>
                  <a:pt x="154" y="113"/>
                  <a:pt x="154" y="113"/>
                </a:cubicBezTo>
                <a:cubicBezTo>
                  <a:pt x="155" y="114"/>
                  <a:pt x="155" y="114"/>
                  <a:pt x="155" y="115"/>
                </a:cubicBezTo>
                <a:cubicBezTo>
                  <a:pt x="155" y="115"/>
                  <a:pt x="155" y="116"/>
                  <a:pt x="154" y="116"/>
                </a:cubicBezTo>
                <a:cubicBezTo>
                  <a:pt x="154" y="116"/>
                  <a:pt x="153" y="116"/>
                  <a:pt x="153" y="116"/>
                </a:cubicBezTo>
                <a:cubicBezTo>
                  <a:pt x="153" y="117"/>
                  <a:pt x="153" y="117"/>
                  <a:pt x="153" y="118"/>
                </a:cubicBezTo>
                <a:cubicBezTo>
                  <a:pt x="153" y="118"/>
                  <a:pt x="154" y="119"/>
                  <a:pt x="154" y="119"/>
                </a:cubicBezTo>
                <a:cubicBezTo>
                  <a:pt x="155" y="119"/>
                  <a:pt x="156" y="118"/>
                  <a:pt x="156" y="117"/>
                </a:cubicBezTo>
                <a:cubicBezTo>
                  <a:pt x="156" y="116"/>
                  <a:pt x="157" y="115"/>
                  <a:pt x="157" y="115"/>
                </a:cubicBezTo>
                <a:cubicBezTo>
                  <a:pt x="158" y="115"/>
                  <a:pt x="158" y="116"/>
                  <a:pt x="158" y="116"/>
                </a:cubicBezTo>
                <a:cubicBezTo>
                  <a:pt x="158" y="116"/>
                  <a:pt x="157" y="117"/>
                  <a:pt x="157" y="117"/>
                </a:cubicBezTo>
                <a:cubicBezTo>
                  <a:pt x="156" y="118"/>
                  <a:pt x="156" y="119"/>
                  <a:pt x="156" y="120"/>
                </a:cubicBezTo>
                <a:cubicBezTo>
                  <a:pt x="156" y="122"/>
                  <a:pt x="156" y="123"/>
                  <a:pt x="157" y="123"/>
                </a:cubicBezTo>
                <a:cubicBezTo>
                  <a:pt x="158" y="123"/>
                  <a:pt x="159" y="124"/>
                  <a:pt x="159" y="124"/>
                </a:cubicBezTo>
                <a:cubicBezTo>
                  <a:pt x="159" y="125"/>
                  <a:pt x="159" y="125"/>
                  <a:pt x="159" y="126"/>
                </a:cubicBezTo>
                <a:cubicBezTo>
                  <a:pt x="159" y="127"/>
                  <a:pt x="159" y="127"/>
                  <a:pt x="159" y="128"/>
                </a:cubicBezTo>
                <a:cubicBezTo>
                  <a:pt x="160" y="129"/>
                  <a:pt x="160" y="130"/>
                  <a:pt x="161" y="131"/>
                </a:cubicBezTo>
                <a:cubicBezTo>
                  <a:pt x="162" y="131"/>
                  <a:pt x="162" y="130"/>
                  <a:pt x="162" y="129"/>
                </a:cubicBezTo>
                <a:cubicBezTo>
                  <a:pt x="162" y="128"/>
                  <a:pt x="163" y="127"/>
                  <a:pt x="164" y="126"/>
                </a:cubicBezTo>
                <a:cubicBezTo>
                  <a:pt x="165" y="126"/>
                  <a:pt x="165" y="126"/>
                  <a:pt x="165" y="127"/>
                </a:cubicBezTo>
                <a:cubicBezTo>
                  <a:pt x="165" y="127"/>
                  <a:pt x="165" y="128"/>
                  <a:pt x="164" y="129"/>
                </a:cubicBezTo>
                <a:cubicBezTo>
                  <a:pt x="163" y="131"/>
                  <a:pt x="163" y="131"/>
                  <a:pt x="163" y="132"/>
                </a:cubicBezTo>
                <a:cubicBezTo>
                  <a:pt x="163" y="132"/>
                  <a:pt x="163" y="132"/>
                  <a:pt x="163" y="132"/>
                </a:cubicBezTo>
                <a:cubicBezTo>
                  <a:pt x="163" y="132"/>
                  <a:pt x="164" y="133"/>
                  <a:pt x="164" y="133"/>
                </a:cubicBezTo>
                <a:cubicBezTo>
                  <a:pt x="163" y="134"/>
                  <a:pt x="163" y="135"/>
                  <a:pt x="162" y="136"/>
                </a:cubicBezTo>
                <a:cubicBezTo>
                  <a:pt x="161" y="137"/>
                  <a:pt x="161" y="138"/>
                  <a:pt x="161" y="139"/>
                </a:cubicBezTo>
                <a:cubicBezTo>
                  <a:pt x="161" y="140"/>
                  <a:pt x="161" y="140"/>
                  <a:pt x="161" y="140"/>
                </a:cubicBezTo>
                <a:cubicBezTo>
                  <a:pt x="161" y="141"/>
                  <a:pt x="161" y="141"/>
                  <a:pt x="161" y="143"/>
                </a:cubicBezTo>
                <a:cubicBezTo>
                  <a:pt x="160" y="144"/>
                  <a:pt x="160" y="145"/>
                  <a:pt x="160" y="146"/>
                </a:cubicBezTo>
                <a:cubicBezTo>
                  <a:pt x="160" y="146"/>
                  <a:pt x="160" y="146"/>
                  <a:pt x="160" y="147"/>
                </a:cubicBezTo>
                <a:cubicBezTo>
                  <a:pt x="160" y="147"/>
                  <a:pt x="160" y="147"/>
                  <a:pt x="160" y="147"/>
                </a:cubicBezTo>
                <a:cubicBezTo>
                  <a:pt x="160" y="148"/>
                  <a:pt x="160" y="148"/>
                  <a:pt x="159" y="148"/>
                </a:cubicBezTo>
                <a:cubicBezTo>
                  <a:pt x="158" y="148"/>
                  <a:pt x="158" y="149"/>
                  <a:pt x="158" y="150"/>
                </a:cubicBezTo>
                <a:cubicBezTo>
                  <a:pt x="158" y="150"/>
                  <a:pt x="158" y="150"/>
                  <a:pt x="158" y="151"/>
                </a:cubicBezTo>
                <a:cubicBezTo>
                  <a:pt x="158" y="151"/>
                  <a:pt x="158" y="151"/>
                  <a:pt x="158" y="152"/>
                </a:cubicBezTo>
                <a:cubicBezTo>
                  <a:pt x="158" y="152"/>
                  <a:pt x="158" y="152"/>
                  <a:pt x="158" y="152"/>
                </a:cubicBezTo>
                <a:cubicBezTo>
                  <a:pt x="157" y="152"/>
                  <a:pt x="157" y="152"/>
                  <a:pt x="157" y="152"/>
                </a:cubicBezTo>
                <a:cubicBezTo>
                  <a:pt x="156" y="152"/>
                  <a:pt x="156" y="152"/>
                  <a:pt x="156" y="152"/>
                </a:cubicBezTo>
                <a:cubicBezTo>
                  <a:pt x="156" y="152"/>
                  <a:pt x="155" y="153"/>
                  <a:pt x="155" y="153"/>
                </a:cubicBezTo>
                <a:cubicBezTo>
                  <a:pt x="155" y="153"/>
                  <a:pt x="156" y="154"/>
                  <a:pt x="156" y="154"/>
                </a:cubicBezTo>
                <a:cubicBezTo>
                  <a:pt x="156" y="155"/>
                  <a:pt x="156" y="156"/>
                  <a:pt x="157" y="156"/>
                </a:cubicBezTo>
                <a:cubicBezTo>
                  <a:pt x="155" y="156"/>
                  <a:pt x="155" y="156"/>
                  <a:pt x="155" y="156"/>
                </a:cubicBezTo>
                <a:cubicBezTo>
                  <a:pt x="153" y="155"/>
                  <a:pt x="153" y="155"/>
                  <a:pt x="153" y="155"/>
                </a:cubicBezTo>
                <a:cubicBezTo>
                  <a:pt x="153" y="157"/>
                  <a:pt x="152" y="158"/>
                  <a:pt x="152" y="158"/>
                </a:cubicBezTo>
                <a:cubicBezTo>
                  <a:pt x="152" y="158"/>
                  <a:pt x="151" y="157"/>
                  <a:pt x="150" y="157"/>
                </a:cubicBezTo>
                <a:cubicBezTo>
                  <a:pt x="150" y="158"/>
                  <a:pt x="150" y="158"/>
                  <a:pt x="150" y="158"/>
                </a:cubicBezTo>
                <a:cubicBezTo>
                  <a:pt x="150" y="158"/>
                  <a:pt x="150" y="158"/>
                  <a:pt x="150" y="157"/>
                </a:cubicBezTo>
                <a:cubicBezTo>
                  <a:pt x="150" y="157"/>
                  <a:pt x="150" y="156"/>
                  <a:pt x="149" y="156"/>
                </a:cubicBezTo>
                <a:cubicBezTo>
                  <a:pt x="149" y="156"/>
                  <a:pt x="149" y="156"/>
                  <a:pt x="148" y="156"/>
                </a:cubicBezTo>
                <a:cubicBezTo>
                  <a:pt x="148" y="157"/>
                  <a:pt x="148" y="157"/>
                  <a:pt x="148" y="157"/>
                </a:cubicBezTo>
                <a:cubicBezTo>
                  <a:pt x="148" y="158"/>
                  <a:pt x="148" y="158"/>
                  <a:pt x="148" y="159"/>
                </a:cubicBezTo>
                <a:cubicBezTo>
                  <a:pt x="148" y="159"/>
                  <a:pt x="148" y="160"/>
                  <a:pt x="148" y="160"/>
                </a:cubicBezTo>
                <a:cubicBezTo>
                  <a:pt x="147" y="160"/>
                  <a:pt x="146" y="160"/>
                  <a:pt x="146" y="159"/>
                </a:cubicBezTo>
                <a:cubicBezTo>
                  <a:pt x="147" y="159"/>
                  <a:pt x="146" y="158"/>
                  <a:pt x="146" y="157"/>
                </a:cubicBezTo>
                <a:cubicBezTo>
                  <a:pt x="145" y="157"/>
                  <a:pt x="144" y="156"/>
                  <a:pt x="143" y="155"/>
                </a:cubicBezTo>
                <a:cubicBezTo>
                  <a:pt x="142" y="155"/>
                  <a:pt x="141" y="154"/>
                  <a:pt x="141" y="154"/>
                </a:cubicBezTo>
                <a:cubicBezTo>
                  <a:pt x="141" y="154"/>
                  <a:pt x="141" y="155"/>
                  <a:pt x="141" y="155"/>
                </a:cubicBezTo>
                <a:cubicBezTo>
                  <a:pt x="140" y="155"/>
                  <a:pt x="140" y="155"/>
                  <a:pt x="140" y="155"/>
                </a:cubicBezTo>
                <a:cubicBezTo>
                  <a:pt x="139" y="155"/>
                  <a:pt x="139" y="155"/>
                  <a:pt x="139" y="154"/>
                </a:cubicBezTo>
                <a:cubicBezTo>
                  <a:pt x="139" y="153"/>
                  <a:pt x="139" y="153"/>
                  <a:pt x="138" y="153"/>
                </a:cubicBezTo>
                <a:cubicBezTo>
                  <a:pt x="138" y="153"/>
                  <a:pt x="138" y="153"/>
                  <a:pt x="138" y="153"/>
                </a:cubicBezTo>
                <a:cubicBezTo>
                  <a:pt x="138" y="153"/>
                  <a:pt x="137" y="153"/>
                  <a:pt x="137" y="153"/>
                </a:cubicBezTo>
                <a:cubicBezTo>
                  <a:pt x="137" y="153"/>
                  <a:pt x="137" y="153"/>
                  <a:pt x="137" y="152"/>
                </a:cubicBezTo>
                <a:cubicBezTo>
                  <a:pt x="135" y="150"/>
                  <a:pt x="135" y="150"/>
                  <a:pt x="135" y="150"/>
                </a:cubicBezTo>
                <a:cubicBezTo>
                  <a:pt x="135" y="150"/>
                  <a:pt x="135" y="149"/>
                  <a:pt x="134" y="149"/>
                </a:cubicBezTo>
                <a:cubicBezTo>
                  <a:pt x="134" y="148"/>
                  <a:pt x="133" y="148"/>
                  <a:pt x="133" y="148"/>
                </a:cubicBezTo>
                <a:cubicBezTo>
                  <a:pt x="133" y="148"/>
                  <a:pt x="133" y="148"/>
                  <a:pt x="133" y="148"/>
                </a:cubicBezTo>
                <a:cubicBezTo>
                  <a:pt x="132" y="148"/>
                  <a:pt x="132" y="148"/>
                  <a:pt x="132" y="148"/>
                </a:cubicBezTo>
                <a:cubicBezTo>
                  <a:pt x="131" y="148"/>
                  <a:pt x="131" y="148"/>
                  <a:pt x="131" y="147"/>
                </a:cubicBezTo>
                <a:cubicBezTo>
                  <a:pt x="131" y="147"/>
                  <a:pt x="131" y="147"/>
                  <a:pt x="132" y="147"/>
                </a:cubicBezTo>
                <a:cubicBezTo>
                  <a:pt x="132" y="147"/>
                  <a:pt x="132" y="146"/>
                  <a:pt x="132" y="146"/>
                </a:cubicBezTo>
                <a:cubicBezTo>
                  <a:pt x="132" y="145"/>
                  <a:pt x="132" y="144"/>
                  <a:pt x="131" y="144"/>
                </a:cubicBezTo>
                <a:cubicBezTo>
                  <a:pt x="130" y="144"/>
                  <a:pt x="130" y="144"/>
                  <a:pt x="130" y="143"/>
                </a:cubicBezTo>
                <a:cubicBezTo>
                  <a:pt x="130" y="143"/>
                  <a:pt x="130" y="142"/>
                  <a:pt x="130" y="142"/>
                </a:cubicBezTo>
                <a:cubicBezTo>
                  <a:pt x="131" y="142"/>
                  <a:pt x="131" y="141"/>
                  <a:pt x="131" y="141"/>
                </a:cubicBezTo>
                <a:cubicBezTo>
                  <a:pt x="131" y="141"/>
                  <a:pt x="131" y="140"/>
                  <a:pt x="130" y="140"/>
                </a:cubicBezTo>
                <a:cubicBezTo>
                  <a:pt x="129" y="140"/>
                  <a:pt x="129" y="139"/>
                  <a:pt x="129" y="138"/>
                </a:cubicBezTo>
                <a:cubicBezTo>
                  <a:pt x="130" y="137"/>
                  <a:pt x="130" y="136"/>
                  <a:pt x="130" y="135"/>
                </a:cubicBezTo>
                <a:cubicBezTo>
                  <a:pt x="130" y="135"/>
                  <a:pt x="130" y="135"/>
                  <a:pt x="130" y="134"/>
                </a:cubicBezTo>
                <a:cubicBezTo>
                  <a:pt x="129" y="134"/>
                  <a:pt x="129" y="134"/>
                  <a:pt x="129" y="133"/>
                </a:cubicBezTo>
                <a:cubicBezTo>
                  <a:pt x="129" y="133"/>
                  <a:pt x="129" y="132"/>
                  <a:pt x="130" y="132"/>
                </a:cubicBezTo>
                <a:cubicBezTo>
                  <a:pt x="131" y="132"/>
                  <a:pt x="131" y="132"/>
                  <a:pt x="131" y="132"/>
                </a:cubicBezTo>
                <a:cubicBezTo>
                  <a:pt x="131" y="131"/>
                  <a:pt x="131" y="131"/>
                  <a:pt x="130" y="131"/>
                </a:cubicBezTo>
                <a:cubicBezTo>
                  <a:pt x="130" y="131"/>
                  <a:pt x="130" y="130"/>
                  <a:pt x="130" y="130"/>
                </a:cubicBezTo>
                <a:cubicBezTo>
                  <a:pt x="131" y="129"/>
                  <a:pt x="132" y="128"/>
                  <a:pt x="132" y="127"/>
                </a:cubicBezTo>
                <a:cubicBezTo>
                  <a:pt x="133" y="125"/>
                  <a:pt x="133" y="124"/>
                  <a:pt x="133" y="124"/>
                </a:cubicBezTo>
                <a:cubicBezTo>
                  <a:pt x="133" y="124"/>
                  <a:pt x="133" y="123"/>
                  <a:pt x="133" y="123"/>
                </a:cubicBezTo>
                <a:cubicBezTo>
                  <a:pt x="133" y="123"/>
                  <a:pt x="133" y="123"/>
                  <a:pt x="133" y="124"/>
                </a:cubicBezTo>
                <a:cubicBezTo>
                  <a:pt x="132" y="124"/>
                  <a:pt x="132" y="124"/>
                  <a:pt x="132" y="124"/>
                </a:cubicBezTo>
                <a:cubicBezTo>
                  <a:pt x="132" y="124"/>
                  <a:pt x="132" y="124"/>
                  <a:pt x="132" y="124"/>
                </a:cubicBezTo>
                <a:cubicBezTo>
                  <a:pt x="131" y="124"/>
                  <a:pt x="131" y="124"/>
                  <a:pt x="131" y="123"/>
                </a:cubicBezTo>
                <a:cubicBezTo>
                  <a:pt x="131" y="124"/>
                  <a:pt x="131" y="124"/>
                  <a:pt x="130" y="124"/>
                </a:cubicBezTo>
                <a:cubicBezTo>
                  <a:pt x="130" y="124"/>
                  <a:pt x="130" y="124"/>
                  <a:pt x="130" y="123"/>
                </a:cubicBezTo>
                <a:cubicBezTo>
                  <a:pt x="130" y="123"/>
                  <a:pt x="130" y="123"/>
                  <a:pt x="129" y="123"/>
                </a:cubicBezTo>
                <a:cubicBezTo>
                  <a:pt x="129" y="123"/>
                  <a:pt x="129" y="123"/>
                  <a:pt x="129" y="123"/>
                </a:cubicBezTo>
                <a:cubicBezTo>
                  <a:pt x="129" y="123"/>
                  <a:pt x="128" y="123"/>
                  <a:pt x="128" y="123"/>
                </a:cubicBezTo>
                <a:cubicBezTo>
                  <a:pt x="128" y="122"/>
                  <a:pt x="128" y="122"/>
                  <a:pt x="128" y="122"/>
                </a:cubicBezTo>
                <a:cubicBezTo>
                  <a:pt x="127" y="122"/>
                  <a:pt x="127" y="122"/>
                  <a:pt x="127" y="122"/>
                </a:cubicBezTo>
                <a:cubicBezTo>
                  <a:pt x="127" y="122"/>
                  <a:pt x="127" y="122"/>
                  <a:pt x="126" y="122"/>
                </a:cubicBezTo>
                <a:close/>
                <a:moveTo>
                  <a:pt x="136" y="93"/>
                </a:moveTo>
                <a:cubicBezTo>
                  <a:pt x="136" y="93"/>
                  <a:pt x="136" y="93"/>
                  <a:pt x="136" y="93"/>
                </a:cubicBezTo>
                <a:cubicBezTo>
                  <a:pt x="136" y="93"/>
                  <a:pt x="136" y="93"/>
                  <a:pt x="137" y="93"/>
                </a:cubicBezTo>
                <a:cubicBezTo>
                  <a:pt x="137" y="93"/>
                  <a:pt x="137" y="93"/>
                  <a:pt x="137" y="94"/>
                </a:cubicBezTo>
                <a:cubicBezTo>
                  <a:pt x="137" y="94"/>
                  <a:pt x="137" y="95"/>
                  <a:pt x="136" y="95"/>
                </a:cubicBezTo>
                <a:cubicBezTo>
                  <a:pt x="136" y="95"/>
                  <a:pt x="135" y="94"/>
                  <a:pt x="135" y="94"/>
                </a:cubicBezTo>
                <a:cubicBezTo>
                  <a:pt x="135" y="94"/>
                  <a:pt x="135" y="93"/>
                  <a:pt x="136" y="93"/>
                </a:cubicBezTo>
                <a:cubicBezTo>
                  <a:pt x="136" y="93"/>
                  <a:pt x="136" y="93"/>
                  <a:pt x="136" y="93"/>
                </a:cubicBezTo>
                <a:close/>
                <a:moveTo>
                  <a:pt x="169" y="86"/>
                </a:moveTo>
                <a:cubicBezTo>
                  <a:pt x="169" y="86"/>
                  <a:pt x="169" y="87"/>
                  <a:pt x="168" y="87"/>
                </a:cubicBezTo>
                <a:cubicBezTo>
                  <a:pt x="167" y="87"/>
                  <a:pt x="166" y="86"/>
                  <a:pt x="166" y="85"/>
                </a:cubicBezTo>
                <a:cubicBezTo>
                  <a:pt x="166" y="84"/>
                  <a:pt x="166" y="84"/>
                  <a:pt x="167" y="83"/>
                </a:cubicBezTo>
                <a:cubicBezTo>
                  <a:pt x="167" y="83"/>
                  <a:pt x="167" y="83"/>
                  <a:pt x="168" y="83"/>
                </a:cubicBezTo>
                <a:cubicBezTo>
                  <a:pt x="169" y="83"/>
                  <a:pt x="170" y="83"/>
                  <a:pt x="170" y="85"/>
                </a:cubicBezTo>
                <a:cubicBezTo>
                  <a:pt x="170" y="86"/>
                  <a:pt x="170" y="86"/>
                  <a:pt x="169" y="86"/>
                </a:cubicBezTo>
                <a:close/>
                <a:moveTo>
                  <a:pt x="135" y="81"/>
                </a:moveTo>
                <a:cubicBezTo>
                  <a:pt x="136" y="81"/>
                  <a:pt x="136" y="80"/>
                  <a:pt x="137" y="80"/>
                </a:cubicBezTo>
                <a:cubicBezTo>
                  <a:pt x="137" y="80"/>
                  <a:pt x="138" y="80"/>
                  <a:pt x="140" y="81"/>
                </a:cubicBezTo>
                <a:cubicBezTo>
                  <a:pt x="141" y="81"/>
                  <a:pt x="142" y="82"/>
                  <a:pt x="142" y="84"/>
                </a:cubicBezTo>
                <a:cubicBezTo>
                  <a:pt x="141" y="86"/>
                  <a:pt x="140" y="87"/>
                  <a:pt x="138" y="88"/>
                </a:cubicBezTo>
                <a:cubicBezTo>
                  <a:pt x="136" y="87"/>
                  <a:pt x="136" y="87"/>
                  <a:pt x="136" y="87"/>
                </a:cubicBezTo>
                <a:cubicBezTo>
                  <a:pt x="135" y="86"/>
                  <a:pt x="134" y="85"/>
                  <a:pt x="134" y="83"/>
                </a:cubicBezTo>
                <a:lnTo>
                  <a:pt x="135" y="81"/>
                </a:lnTo>
                <a:close/>
                <a:moveTo>
                  <a:pt x="159" y="115"/>
                </a:moveTo>
                <a:cubicBezTo>
                  <a:pt x="158" y="114"/>
                  <a:pt x="158" y="114"/>
                  <a:pt x="158" y="114"/>
                </a:cubicBezTo>
                <a:cubicBezTo>
                  <a:pt x="157" y="114"/>
                  <a:pt x="157" y="113"/>
                  <a:pt x="157" y="113"/>
                </a:cubicBezTo>
                <a:cubicBezTo>
                  <a:pt x="157" y="110"/>
                  <a:pt x="158" y="109"/>
                  <a:pt x="160" y="108"/>
                </a:cubicBezTo>
                <a:cubicBezTo>
                  <a:pt x="161" y="108"/>
                  <a:pt x="162" y="109"/>
                  <a:pt x="163" y="109"/>
                </a:cubicBezTo>
                <a:cubicBezTo>
                  <a:pt x="164" y="110"/>
                  <a:pt x="164" y="110"/>
                  <a:pt x="164" y="112"/>
                </a:cubicBezTo>
                <a:cubicBezTo>
                  <a:pt x="164" y="113"/>
                  <a:pt x="164" y="114"/>
                  <a:pt x="163" y="115"/>
                </a:cubicBezTo>
                <a:cubicBezTo>
                  <a:pt x="162" y="116"/>
                  <a:pt x="161" y="116"/>
                  <a:pt x="161" y="116"/>
                </a:cubicBezTo>
                <a:cubicBezTo>
                  <a:pt x="160" y="116"/>
                  <a:pt x="160" y="116"/>
                  <a:pt x="160" y="116"/>
                </a:cubicBezTo>
                <a:cubicBezTo>
                  <a:pt x="160" y="116"/>
                  <a:pt x="159" y="115"/>
                  <a:pt x="159" y="115"/>
                </a:cubicBezTo>
                <a:close/>
                <a:moveTo>
                  <a:pt x="167" y="106"/>
                </a:moveTo>
                <a:cubicBezTo>
                  <a:pt x="168" y="106"/>
                  <a:pt x="168" y="106"/>
                  <a:pt x="168" y="107"/>
                </a:cubicBezTo>
                <a:cubicBezTo>
                  <a:pt x="167" y="110"/>
                  <a:pt x="167" y="110"/>
                  <a:pt x="167" y="110"/>
                </a:cubicBezTo>
                <a:cubicBezTo>
                  <a:pt x="167" y="111"/>
                  <a:pt x="166" y="112"/>
                  <a:pt x="166" y="112"/>
                </a:cubicBezTo>
                <a:cubicBezTo>
                  <a:pt x="166" y="112"/>
                  <a:pt x="166" y="112"/>
                  <a:pt x="166" y="111"/>
                </a:cubicBezTo>
                <a:cubicBezTo>
                  <a:pt x="166" y="111"/>
                  <a:pt x="166" y="110"/>
                  <a:pt x="166" y="110"/>
                </a:cubicBezTo>
                <a:cubicBezTo>
                  <a:pt x="166" y="109"/>
                  <a:pt x="166" y="109"/>
                  <a:pt x="166" y="108"/>
                </a:cubicBezTo>
                <a:cubicBezTo>
                  <a:pt x="166" y="107"/>
                  <a:pt x="166" y="106"/>
                  <a:pt x="167" y="106"/>
                </a:cubicBezTo>
                <a:close/>
                <a:moveTo>
                  <a:pt x="150" y="47"/>
                </a:moveTo>
                <a:cubicBezTo>
                  <a:pt x="150" y="47"/>
                  <a:pt x="150" y="46"/>
                  <a:pt x="150" y="46"/>
                </a:cubicBezTo>
                <a:cubicBezTo>
                  <a:pt x="150" y="45"/>
                  <a:pt x="150" y="45"/>
                  <a:pt x="150" y="44"/>
                </a:cubicBezTo>
                <a:cubicBezTo>
                  <a:pt x="150" y="44"/>
                  <a:pt x="151" y="43"/>
                  <a:pt x="151" y="43"/>
                </a:cubicBezTo>
                <a:cubicBezTo>
                  <a:pt x="152" y="43"/>
                  <a:pt x="153" y="44"/>
                  <a:pt x="153" y="44"/>
                </a:cubicBezTo>
                <a:cubicBezTo>
                  <a:pt x="154" y="44"/>
                  <a:pt x="154" y="45"/>
                  <a:pt x="154" y="45"/>
                </a:cubicBezTo>
                <a:cubicBezTo>
                  <a:pt x="154" y="46"/>
                  <a:pt x="154" y="47"/>
                  <a:pt x="153" y="47"/>
                </a:cubicBezTo>
                <a:cubicBezTo>
                  <a:pt x="153" y="48"/>
                  <a:pt x="152" y="48"/>
                  <a:pt x="152" y="48"/>
                </a:cubicBezTo>
                <a:cubicBezTo>
                  <a:pt x="151" y="48"/>
                  <a:pt x="151" y="48"/>
                  <a:pt x="150" y="47"/>
                </a:cubicBezTo>
                <a:close/>
                <a:moveTo>
                  <a:pt x="155" y="85"/>
                </a:moveTo>
                <a:cubicBezTo>
                  <a:pt x="155" y="86"/>
                  <a:pt x="155" y="86"/>
                  <a:pt x="154" y="86"/>
                </a:cubicBezTo>
                <a:cubicBezTo>
                  <a:pt x="154" y="86"/>
                  <a:pt x="154" y="85"/>
                  <a:pt x="154" y="85"/>
                </a:cubicBezTo>
                <a:cubicBezTo>
                  <a:pt x="154" y="84"/>
                  <a:pt x="154" y="84"/>
                  <a:pt x="154" y="84"/>
                </a:cubicBezTo>
                <a:cubicBezTo>
                  <a:pt x="154" y="83"/>
                  <a:pt x="154" y="83"/>
                  <a:pt x="155" y="83"/>
                </a:cubicBezTo>
                <a:cubicBezTo>
                  <a:pt x="155" y="83"/>
                  <a:pt x="155" y="83"/>
                  <a:pt x="155" y="84"/>
                </a:cubicBezTo>
                <a:cubicBezTo>
                  <a:pt x="155" y="85"/>
                  <a:pt x="155" y="85"/>
                  <a:pt x="155" y="85"/>
                </a:cubicBezTo>
                <a:close/>
                <a:moveTo>
                  <a:pt x="208" y="182"/>
                </a:moveTo>
                <a:cubicBezTo>
                  <a:pt x="208" y="182"/>
                  <a:pt x="208" y="182"/>
                  <a:pt x="208" y="182"/>
                </a:cubicBezTo>
                <a:cubicBezTo>
                  <a:pt x="208" y="182"/>
                  <a:pt x="208" y="182"/>
                  <a:pt x="209" y="182"/>
                </a:cubicBezTo>
                <a:cubicBezTo>
                  <a:pt x="209" y="182"/>
                  <a:pt x="209" y="182"/>
                  <a:pt x="209" y="182"/>
                </a:cubicBezTo>
                <a:cubicBezTo>
                  <a:pt x="210" y="182"/>
                  <a:pt x="210" y="182"/>
                  <a:pt x="210" y="182"/>
                </a:cubicBezTo>
                <a:cubicBezTo>
                  <a:pt x="210" y="183"/>
                  <a:pt x="210" y="183"/>
                  <a:pt x="209" y="183"/>
                </a:cubicBezTo>
                <a:cubicBezTo>
                  <a:pt x="208" y="183"/>
                  <a:pt x="208" y="183"/>
                  <a:pt x="208" y="183"/>
                </a:cubicBezTo>
                <a:cubicBezTo>
                  <a:pt x="208" y="183"/>
                  <a:pt x="208" y="183"/>
                  <a:pt x="208" y="183"/>
                </a:cubicBezTo>
                <a:cubicBezTo>
                  <a:pt x="208" y="182"/>
                  <a:pt x="208" y="182"/>
                  <a:pt x="208" y="182"/>
                </a:cubicBezTo>
                <a:close/>
                <a:moveTo>
                  <a:pt x="232" y="119"/>
                </a:moveTo>
                <a:cubicBezTo>
                  <a:pt x="232" y="119"/>
                  <a:pt x="232" y="119"/>
                  <a:pt x="232" y="118"/>
                </a:cubicBezTo>
                <a:cubicBezTo>
                  <a:pt x="233" y="118"/>
                  <a:pt x="233" y="117"/>
                  <a:pt x="234" y="117"/>
                </a:cubicBezTo>
                <a:cubicBezTo>
                  <a:pt x="234" y="118"/>
                  <a:pt x="233" y="118"/>
                  <a:pt x="233" y="119"/>
                </a:cubicBezTo>
                <a:cubicBezTo>
                  <a:pt x="233" y="119"/>
                  <a:pt x="232" y="119"/>
                  <a:pt x="232" y="119"/>
                </a:cubicBezTo>
                <a:close/>
                <a:moveTo>
                  <a:pt x="232" y="16"/>
                </a:moveTo>
                <a:cubicBezTo>
                  <a:pt x="231" y="16"/>
                  <a:pt x="230" y="15"/>
                  <a:pt x="230" y="13"/>
                </a:cubicBezTo>
                <a:cubicBezTo>
                  <a:pt x="230" y="13"/>
                  <a:pt x="230" y="12"/>
                  <a:pt x="231" y="12"/>
                </a:cubicBezTo>
                <a:cubicBezTo>
                  <a:pt x="231" y="12"/>
                  <a:pt x="231" y="12"/>
                  <a:pt x="232" y="12"/>
                </a:cubicBezTo>
                <a:cubicBezTo>
                  <a:pt x="233" y="12"/>
                  <a:pt x="234" y="12"/>
                  <a:pt x="234" y="14"/>
                </a:cubicBezTo>
                <a:cubicBezTo>
                  <a:pt x="234" y="14"/>
                  <a:pt x="234" y="15"/>
                  <a:pt x="233" y="15"/>
                </a:cubicBezTo>
                <a:cubicBezTo>
                  <a:pt x="233" y="16"/>
                  <a:pt x="232" y="16"/>
                  <a:pt x="232" y="16"/>
                </a:cubicBezTo>
                <a:close/>
                <a:moveTo>
                  <a:pt x="230" y="27"/>
                </a:moveTo>
                <a:cubicBezTo>
                  <a:pt x="229" y="27"/>
                  <a:pt x="229" y="27"/>
                  <a:pt x="229" y="27"/>
                </a:cubicBezTo>
                <a:cubicBezTo>
                  <a:pt x="228" y="27"/>
                  <a:pt x="227" y="27"/>
                  <a:pt x="227" y="26"/>
                </a:cubicBezTo>
                <a:cubicBezTo>
                  <a:pt x="227" y="25"/>
                  <a:pt x="228" y="24"/>
                  <a:pt x="229" y="24"/>
                </a:cubicBezTo>
                <a:cubicBezTo>
                  <a:pt x="229" y="24"/>
                  <a:pt x="230" y="25"/>
                  <a:pt x="230" y="26"/>
                </a:cubicBezTo>
                <a:cubicBezTo>
                  <a:pt x="230" y="26"/>
                  <a:pt x="230" y="27"/>
                  <a:pt x="230" y="27"/>
                </a:cubicBezTo>
                <a:close/>
                <a:moveTo>
                  <a:pt x="227" y="41"/>
                </a:moveTo>
                <a:cubicBezTo>
                  <a:pt x="227" y="41"/>
                  <a:pt x="226" y="41"/>
                  <a:pt x="225" y="40"/>
                </a:cubicBezTo>
                <a:cubicBezTo>
                  <a:pt x="225" y="40"/>
                  <a:pt x="224" y="39"/>
                  <a:pt x="224" y="38"/>
                </a:cubicBezTo>
                <a:cubicBezTo>
                  <a:pt x="224" y="38"/>
                  <a:pt x="225" y="37"/>
                  <a:pt x="225" y="37"/>
                </a:cubicBezTo>
                <a:cubicBezTo>
                  <a:pt x="225" y="36"/>
                  <a:pt x="226" y="36"/>
                  <a:pt x="227" y="36"/>
                </a:cubicBezTo>
                <a:cubicBezTo>
                  <a:pt x="229" y="36"/>
                  <a:pt x="230" y="37"/>
                  <a:pt x="230" y="38"/>
                </a:cubicBezTo>
                <a:cubicBezTo>
                  <a:pt x="230" y="40"/>
                  <a:pt x="229" y="41"/>
                  <a:pt x="227" y="41"/>
                </a:cubicBezTo>
                <a:close/>
                <a:moveTo>
                  <a:pt x="222" y="36"/>
                </a:moveTo>
                <a:cubicBezTo>
                  <a:pt x="220" y="35"/>
                  <a:pt x="220" y="34"/>
                  <a:pt x="219" y="33"/>
                </a:cubicBezTo>
                <a:cubicBezTo>
                  <a:pt x="219" y="31"/>
                  <a:pt x="220" y="30"/>
                  <a:pt x="222" y="30"/>
                </a:cubicBezTo>
                <a:cubicBezTo>
                  <a:pt x="224" y="30"/>
                  <a:pt x="225" y="31"/>
                  <a:pt x="225" y="32"/>
                </a:cubicBezTo>
                <a:cubicBezTo>
                  <a:pt x="225" y="35"/>
                  <a:pt x="224" y="36"/>
                  <a:pt x="222" y="36"/>
                </a:cubicBezTo>
                <a:close/>
                <a:moveTo>
                  <a:pt x="240" y="2"/>
                </a:moveTo>
                <a:cubicBezTo>
                  <a:pt x="239" y="2"/>
                  <a:pt x="239" y="2"/>
                  <a:pt x="239" y="1"/>
                </a:cubicBezTo>
                <a:cubicBezTo>
                  <a:pt x="239" y="0"/>
                  <a:pt x="239" y="0"/>
                  <a:pt x="240" y="0"/>
                </a:cubicBezTo>
                <a:cubicBezTo>
                  <a:pt x="240" y="0"/>
                  <a:pt x="241" y="0"/>
                  <a:pt x="241" y="0"/>
                </a:cubicBezTo>
                <a:cubicBezTo>
                  <a:pt x="241" y="1"/>
                  <a:pt x="241" y="1"/>
                  <a:pt x="241" y="1"/>
                </a:cubicBezTo>
                <a:cubicBezTo>
                  <a:pt x="241" y="2"/>
                  <a:pt x="241" y="2"/>
                  <a:pt x="240" y="2"/>
                </a:cubicBezTo>
                <a:close/>
                <a:moveTo>
                  <a:pt x="335" y="95"/>
                </a:moveTo>
                <a:cubicBezTo>
                  <a:pt x="335" y="95"/>
                  <a:pt x="335" y="95"/>
                  <a:pt x="335" y="95"/>
                </a:cubicBezTo>
                <a:cubicBezTo>
                  <a:pt x="334" y="95"/>
                  <a:pt x="334" y="95"/>
                  <a:pt x="334" y="94"/>
                </a:cubicBezTo>
                <a:cubicBezTo>
                  <a:pt x="334" y="94"/>
                  <a:pt x="334" y="94"/>
                  <a:pt x="334" y="94"/>
                </a:cubicBezTo>
                <a:cubicBezTo>
                  <a:pt x="335" y="94"/>
                  <a:pt x="335" y="94"/>
                  <a:pt x="335" y="94"/>
                </a:cubicBezTo>
                <a:cubicBezTo>
                  <a:pt x="335" y="95"/>
                  <a:pt x="335" y="95"/>
                  <a:pt x="335" y="95"/>
                </a:cubicBezTo>
                <a:close/>
                <a:moveTo>
                  <a:pt x="197" y="166"/>
                </a:moveTo>
                <a:cubicBezTo>
                  <a:pt x="197" y="166"/>
                  <a:pt x="197" y="166"/>
                  <a:pt x="197" y="166"/>
                </a:cubicBezTo>
                <a:cubicBezTo>
                  <a:pt x="196" y="166"/>
                  <a:pt x="196" y="166"/>
                  <a:pt x="196" y="166"/>
                </a:cubicBezTo>
                <a:cubicBezTo>
                  <a:pt x="196" y="166"/>
                  <a:pt x="196" y="166"/>
                  <a:pt x="196" y="166"/>
                </a:cubicBezTo>
                <a:cubicBezTo>
                  <a:pt x="197" y="166"/>
                  <a:pt x="197" y="166"/>
                  <a:pt x="197" y="166"/>
                </a:cubicBezTo>
                <a:cubicBezTo>
                  <a:pt x="197" y="166"/>
                  <a:pt x="197" y="166"/>
                  <a:pt x="197" y="166"/>
                </a:cubicBezTo>
                <a:close/>
                <a:moveTo>
                  <a:pt x="271" y="133"/>
                </a:moveTo>
                <a:cubicBezTo>
                  <a:pt x="271" y="133"/>
                  <a:pt x="271" y="133"/>
                  <a:pt x="271" y="133"/>
                </a:cubicBezTo>
                <a:cubicBezTo>
                  <a:pt x="271" y="134"/>
                  <a:pt x="271" y="134"/>
                  <a:pt x="270" y="134"/>
                </a:cubicBezTo>
                <a:cubicBezTo>
                  <a:pt x="270" y="134"/>
                  <a:pt x="270" y="134"/>
                  <a:pt x="270" y="134"/>
                </a:cubicBezTo>
                <a:cubicBezTo>
                  <a:pt x="270" y="133"/>
                  <a:pt x="270" y="133"/>
                  <a:pt x="271" y="133"/>
                </a:cubicBezTo>
                <a:close/>
                <a:moveTo>
                  <a:pt x="274" y="79"/>
                </a:moveTo>
                <a:cubicBezTo>
                  <a:pt x="274" y="78"/>
                  <a:pt x="275" y="78"/>
                  <a:pt x="275" y="78"/>
                </a:cubicBezTo>
                <a:cubicBezTo>
                  <a:pt x="276" y="78"/>
                  <a:pt x="277" y="79"/>
                  <a:pt x="277" y="79"/>
                </a:cubicBezTo>
                <a:cubicBezTo>
                  <a:pt x="278" y="79"/>
                  <a:pt x="278" y="79"/>
                  <a:pt x="279" y="79"/>
                </a:cubicBezTo>
                <a:cubicBezTo>
                  <a:pt x="280" y="79"/>
                  <a:pt x="281" y="80"/>
                  <a:pt x="282" y="81"/>
                </a:cubicBezTo>
                <a:cubicBezTo>
                  <a:pt x="282" y="83"/>
                  <a:pt x="283" y="85"/>
                  <a:pt x="283" y="86"/>
                </a:cubicBezTo>
                <a:cubicBezTo>
                  <a:pt x="283" y="89"/>
                  <a:pt x="282" y="91"/>
                  <a:pt x="281" y="92"/>
                </a:cubicBezTo>
                <a:cubicBezTo>
                  <a:pt x="279" y="94"/>
                  <a:pt x="277" y="95"/>
                  <a:pt x="275" y="95"/>
                </a:cubicBezTo>
                <a:cubicBezTo>
                  <a:pt x="275" y="95"/>
                  <a:pt x="275" y="95"/>
                  <a:pt x="273" y="94"/>
                </a:cubicBezTo>
                <a:cubicBezTo>
                  <a:pt x="272" y="94"/>
                  <a:pt x="271" y="94"/>
                  <a:pt x="270" y="94"/>
                </a:cubicBezTo>
                <a:cubicBezTo>
                  <a:pt x="270" y="94"/>
                  <a:pt x="270" y="94"/>
                  <a:pt x="269" y="94"/>
                </a:cubicBezTo>
                <a:cubicBezTo>
                  <a:pt x="269" y="95"/>
                  <a:pt x="268" y="95"/>
                  <a:pt x="268" y="96"/>
                </a:cubicBezTo>
                <a:cubicBezTo>
                  <a:pt x="268" y="95"/>
                  <a:pt x="269" y="95"/>
                  <a:pt x="269" y="94"/>
                </a:cubicBezTo>
                <a:cubicBezTo>
                  <a:pt x="270" y="93"/>
                  <a:pt x="270" y="93"/>
                  <a:pt x="270" y="93"/>
                </a:cubicBezTo>
                <a:cubicBezTo>
                  <a:pt x="270" y="92"/>
                  <a:pt x="270" y="91"/>
                  <a:pt x="269" y="91"/>
                </a:cubicBezTo>
                <a:cubicBezTo>
                  <a:pt x="269" y="90"/>
                  <a:pt x="269" y="90"/>
                  <a:pt x="268" y="89"/>
                </a:cubicBezTo>
                <a:cubicBezTo>
                  <a:pt x="269" y="86"/>
                  <a:pt x="269" y="86"/>
                  <a:pt x="269" y="86"/>
                </a:cubicBezTo>
                <a:cubicBezTo>
                  <a:pt x="269" y="86"/>
                  <a:pt x="269" y="85"/>
                  <a:pt x="269" y="85"/>
                </a:cubicBezTo>
                <a:cubicBezTo>
                  <a:pt x="269" y="84"/>
                  <a:pt x="269" y="83"/>
                  <a:pt x="270" y="82"/>
                </a:cubicBezTo>
                <a:cubicBezTo>
                  <a:pt x="271" y="80"/>
                  <a:pt x="273" y="79"/>
                  <a:pt x="274" y="79"/>
                </a:cubicBezTo>
                <a:close/>
                <a:moveTo>
                  <a:pt x="213" y="176"/>
                </a:moveTo>
                <a:cubicBezTo>
                  <a:pt x="213" y="176"/>
                  <a:pt x="214" y="175"/>
                  <a:pt x="215" y="175"/>
                </a:cubicBezTo>
                <a:cubicBezTo>
                  <a:pt x="217" y="175"/>
                  <a:pt x="217" y="175"/>
                  <a:pt x="217" y="175"/>
                </a:cubicBezTo>
                <a:cubicBezTo>
                  <a:pt x="217" y="176"/>
                  <a:pt x="216" y="176"/>
                  <a:pt x="216" y="176"/>
                </a:cubicBezTo>
                <a:cubicBezTo>
                  <a:pt x="215" y="176"/>
                  <a:pt x="215" y="176"/>
                  <a:pt x="214" y="176"/>
                </a:cubicBezTo>
                <a:cubicBezTo>
                  <a:pt x="213" y="176"/>
                  <a:pt x="213" y="176"/>
                  <a:pt x="213" y="176"/>
                </a:cubicBezTo>
                <a:close/>
                <a:moveTo>
                  <a:pt x="219" y="184"/>
                </a:moveTo>
                <a:cubicBezTo>
                  <a:pt x="220" y="184"/>
                  <a:pt x="220" y="184"/>
                  <a:pt x="220" y="184"/>
                </a:cubicBezTo>
                <a:cubicBezTo>
                  <a:pt x="220" y="184"/>
                  <a:pt x="220" y="184"/>
                  <a:pt x="220" y="184"/>
                </a:cubicBezTo>
                <a:cubicBezTo>
                  <a:pt x="220" y="184"/>
                  <a:pt x="219" y="184"/>
                  <a:pt x="219" y="185"/>
                </a:cubicBezTo>
                <a:cubicBezTo>
                  <a:pt x="219" y="185"/>
                  <a:pt x="218" y="185"/>
                  <a:pt x="217" y="185"/>
                </a:cubicBezTo>
                <a:cubicBezTo>
                  <a:pt x="218" y="185"/>
                  <a:pt x="218" y="184"/>
                  <a:pt x="218" y="184"/>
                </a:cubicBezTo>
                <a:cubicBezTo>
                  <a:pt x="219" y="184"/>
                  <a:pt x="219" y="184"/>
                  <a:pt x="219" y="184"/>
                </a:cubicBezTo>
                <a:close/>
                <a:moveTo>
                  <a:pt x="205" y="170"/>
                </a:moveTo>
                <a:cubicBezTo>
                  <a:pt x="205" y="170"/>
                  <a:pt x="205" y="170"/>
                  <a:pt x="205" y="170"/>
                </a:cubicBezTo>
                <a:cubicBezTo>
                  <a:pt x="203" y="171"/>
                  <a:pt x="203" y="171"/>
                  <a:pt x="203" y="171"/>
                </a:cubicBezTo>
                <a:cubicBezTo>
                  <a:pt x="202" y="172"/>
                  <a:pt x="201" y="172"/>
                  <a:pt x="201" y="172"/>
                </a:cubicBezTo>
                <a:cubicBezTo>
                  <a:pt x="201" y="172"/>
                  <a:pt x="201" y="172"/>
                  <a:pt x="201" y="171"/>
                </a:cubicBezTo>
                <a:cubicBezTo>
                  <a:pt x="201" y="171"/>
                  <a:pt x="201" y="170"/>
                  <a:pt x="202" y="170"/>
                </a:cubicBezTo>
                <a:cubicBezTo>
                  <a:pt x="203" y="170"/>
                  <a:pt x="204" y="170"/>
                  <a:pt x="205" y="170"/>
                </a:cubicBezTo>
                <a:close/>
                <a:moveTo>
                  <a:pt x="202" y="46"/>
                </a:moveTo>
                <a:cubicBezTo>
                  <a:pt x="201" y="46"/>
                  <a:pt x="201" y="46"/>
                  <a:pt x="201" y="45"/>
                </a:cubicBezTo>
                <a:cubicBezTo>
                  <a:pt x="201" y="45"/>
                  <a:pt x="201" y="45"/>
                  <a:pt x="202" y="45"/>
                </a:cubicBezTo>
                <a:cubicBezTo>
                  <a:pt x="202" y="45"/>
                  <a:pt x="202" y="45"/>
                  <a:pt x="202" y="45"/>
                </a:cubicBezTo>
                <a:cubicBezTo>
                  <a:pt x="202" y="45"/>
                  <a:pt x="202" y="45"/>
                  <a:pt x="202" y="44"/>
                </a:cubicBezTo>
                <a:cubicBezTo>
                  <a:pt x="203" y="44"/>
                  <a:pt x="203" y="43"/>
                  <a:pt x="203" y="43"/>
                </a:cubicBezTo>
                <a:cubicBezTo>
                  <a:pt x="204" y="42"/>
                  <a:pt x="204" y="42"/>
                  <a:pt x="205" y="41"/>
                </a:cubicBezTo>
                <a:cubicBezTo>
                  <a:pt x="206" y="41"/>
                  <a:pt x="207" y="40"/>
                  <a:pt x="208" y="40"/>
                </a:cubicBezTo>
                <a:cubicBezTo>
                  <a:pt x="208" y="40"/>
                  <a:pt x="208" y="40"/>
                  <a:pt x="208" y="40"/>
                </a:cubicBezTo>
                <a:cubicBezTo>
                  <a:pt x="208" y="40"/>
                  <a:pt x="208" y="40"/>
                  <a:pt x="208" y="40"/>
                </a:cubicBezTo>
                <a:cubicBezTo>
                  <a:pt x="208" y="40"/>
                  <a:pt x="208" y="40"/>
                  <a:pt x="208" y="40"/>
                </a:cubicBezTo>
                <a:cubicBezTo>
                  <a:pt x="208" y="40"/>
                  <a:pt x="208" y="40"/>
                  <a:pt x="208" y="40"/>
                </a:cubicBezTo>
                <a:cubicBezTo>
                  <a:pt x="209" y="40"/>
                  <a:pt x="210" y="40"/>
                  <a:pt x="211" y="41"/>
                </a:cubicBezTo>
                <a:cubicBezTo>
                  <a:pt x="212" y="41"/>
                  <a:pt x="212" y="41"/>
                  <a:pt x="213" y="42"/>
                </a:cubicBezTo>
                <a:cubicBezTo>
                  <a:pt x="213" y="43"/>
                  <a:pt x="214" y="43"/>
                  <a:pt x="214" y="44"/>
                </a:cubicBezTo>
                <a:cubicBezTo>
                  <a:pt x="214" y="45"/>
                  <a:pt x="215" y="45"/>
                  <a:pt x="215" y="46"/>
                </a:cubicBezTo>
                <a:cubicBezTo>
                  <a:pt x="215" y="47"/>
                  <a:pt x="215" y="47"/>
                  <a:pt x="215" y="47"/>
                </a:cubicBezTo>
                <a:cubicBezTo>
                  <a:pt x="215" y="48"/>
                  <a:pt x="215" y="48"/>
                  <a:pt x="215" y="48"/>
                </a:cubicBezTo>
                <a:cubicBezTo>
                  <a:pt x="215" y="48"/>
                  <a:pt x="215" y="48"/>
                  <a:pt x="215" y="48"/>
                </a:cubicBezTo>
                <a:cubicBezTo>
                  <a:pt x="215" y="50"/>
                  <a:pt x="215" y="51"/>
                  <a:pt x="214" y="51"/>
                </a:cubicBezTo>
                <a:cubicBezTo>
                  <a:pt x="212" y="52"/>
                  <a:pt x="212" y="53"/>
                  <a:pt x="212" y="54"/>
                </a:cubicBezTo>
                <a:cubicBezTo>
                  <a:pt x="212" y="54"/>
                  <a:pt x="211" y="53"/>
                  <a:pt x="211" y="53"/>
                </a:cubicBezTo>
                <a:cubicBezTo>
                  <a:pt x="210" y="53"/>
                  <a:pt x="210" y="53"/>
                  <a:pt x="209" y="54"/>
                </a:cubicBezTo>
                <a:cubicBezTo>
                  <a:pt x="209" y="54"/>
                  <a:pt x="208" y="54"/>
                  <a:pt x="208" y="54"/>
                </a:cubicBezTo>
                <a:cubicBezTo>
                  <a:pt x="207" y="54"/>
                  <a:pt x="207" y="54"/>
                  <a:pt x="207" y="54"/>
                </a:cubicBezTo>
                <a:cubicBezTo>
                  <a:pt x="206" y="53"/>
                  <a:pt x="206" y="53"/>
                  <a:pt x="205" y="53"/>
                </a:cubicBezTo>
                <a:cubicBezTo>
                  <a:pt x="205" y="53"/>
                  <a:pt x="205" y="53"/>
                  <a:pt x="205" y="53"/>
                </a:cubicBezTo>
                <a:cubicBezTo>
                  <a:pt x="204" y="53"/>
                  <a:pt x="204" y="52"/>
                  <a:pt x="203" y="52"/>
                </a:cubicBezTo>
                <a:cubicBezTo>
                  <a:pt x="202" y="51"/>
                  <a:pt x="201" y="49"/>
                  <a:pt x="201" y="48"/>
                </a:cubicBezTo>
                <a:cubicBezTo>
                  <a:pt x="201" y="48"/>
                  <a:pt x="201" y="48"/>
                  <a:pt x="202" y="48"/>
                </a:cubicBezTo>
                <a:cubicBezTo>
                  <a:pt x="202" y="47"/>
                  <a:pt x="202" y="47"/>
                  <a:pt x="202" y="47"/>
                </a:cubicBezTo>
                <a:cubicBezTo>
                  <a:pt x="202" y="47"/>
                  <a:pt x="202" y="46"/>
                  <a:pt x="202" y="46"/>
                </a:cubicBezTo>
                <a:close/>
                <a:moveTo>
                  <a:pt x="138" y="252"/>
                </a:moveTo>
                <a:cubicBezTo>
                  <a:pt x="138" y="252"/>
                  <a:pt x="138" y="252"/>
                  <a:pt x="139" y="252"/>
                </a:cubicBezTo>
                <a:cubicBezTo>
                  <a:pt x="139" y="253"/>
                  <a:pt x="139" y="253"/>
                  <a:pt x="139" y="253"/>
                </a:cubicBezTo>
                <a:cubicBezTo>
                  <a:pt x="138" y="253"/>
                  <a:pt x="138" y="253"/>
                  <a:pt x="138" y="253"/>
                </a:cubicBezTo>
                <a:cubicBezTo>
                  <a:pt x="138" y="253"/>
                  <a:pt x="138" y="253"/>
                  <a:pt x="137" y="252"/>
                </a:cubicBezTo>
                <a:cubicBezTo>
                  <a:pt x="138" y="252"/>
                  <a:pt x="138" y="252"/>
                  <a:pt x="138" y="252"/>
                </a:cubicBezTo>
                <a:close/>
                <a:moveTo>
                  <a:pt x="158" y="158"/>
                </a:moveTo>
                <a:cubicBezTo>
                  <a:pt x="158" y="158"/>
                  <a:pt x="158" y="158"/>
                  <a:pt x="157" y="158"/>
                </a:cubicBezTo>
                <a:cubicBezTo>
                  <a:pt x="157" y="158"/>
                  <a:pt x="157" y="158"/>
                  <a:pt x="157" y="158"/>
                </a:cubicBezTo>
                <a:cubicBezTo>
                  <a:pt x="157" y="157"/>
                  <a:pt x="157" y="157"/>
                  <a:pt x="157" y="157"/>
                </a:cubicBezTo>
                <a:cubicBezTo>
                  <a:pt x="158" y="157"/>
                  <a:pt x="158" y="157"/>
                  <a:pt x="158" y="158"/>
                </a:cubicBezTo>
                <a:close/>
                <a:moveTo>
                  <a:pt x="209" y="156"/>
                </a:moveTo>
                <a:cubicBezTo>
                  <a:pt x="209" y="156"/>
                  <a:pt x="209" y="156"/>
                  <a:pt x="209" y="156"/>
                </a:cubicBezTo>
                <a:cubicBezTo>
                  <a:pt x="209" y="156"/>
                  <a:pt x="209" y="156"/>
                  <a:pt x="209" y="156"/>
                </a:cubicBezTo>
                <a:cubicBezTo>
                  <a:pt x="209" y="155"/>
                  <a:pt x="210" y="155"/>
                  <a:pt x="210" y="155"/>
                </a:cubicBezTo>
                <a:cubicBezTo>
                  <a:pt x="210" y="155"/>
                  <a:pt x="211" y="155"/>
                  <a:pt x="211" y="155"/>
                </a:cubicBezTo>
                <a:cubicBezTo>
                  <a:pt x="211" y="156"/>
                  <a:pt x="210" y="157"/>
                  <a:pt x="209" y="157"/>
                </a:cubicBezTo>
                <a:lnTo>
                  <a:pt x="209" y="156"/>
                </a:lnTo>
                <a:close/>
                <a:moveTo>
                  <a:pt x="207" y="185"/>
                </a:moveTo>
                <a:cubicBezTo>
                  <a:pt x="206" y="185"/>
                  <a:pt x="206" y="185"/>
                  <a:pt x="206" y="185"/>
                </a:cubicBezTo>
                <a:cubicBezTo>
                  <a:pt x="206" y="185"/>
                  <a:pt x="207" y="184"/>
                  <a:pt x="208" y="184"/>
                </a:cubicBezTo>
                <a:cubicBezTo>
                  <a:pt x="208" y="184"/>
                  <a:pt x="209" y="183"/>
                  <a:pt x="210" y="183"/>
                </a:cubicBezTo>
                <a:cubicBezTo>
                  <a:pt x="211" y="183"/>
                  <a:pt x="213" y="183"/>
                  <a:pt x="214" y="183"/>
                </a:cubicBezTo>
                <a:cubicBezTo>
                  <a:pt x="215" y="182"/>
                  <a:pt x="215" y="182"/>
                  <a:pt x="216" y="182"/>
                </a:cubicBezTo>
                <a:cubicBezTo>
                  <a:pt x="216" y="182"/>
                  <a:pt x="217" y="183"/>
                  <a:pt x="217" y="183"/>
                </a:cubicBezTo>
                <a:cubicBezTo>
                  <a:pt x="217" y="184"/>
                  <a:pt x="216" y="184"/>
                  <a:pt x="216" y="184"/>
                </a:cubicBezTo>
                <a:cubicBezTo>
                  <a:pt x="215" y="184"/>
                  <a:pt x="214" y="184"/>
                  <a:pt x="213" y="184"/>
                </a:cubicBezTo>
                <a:cubicBezTo>
                  <a:pt x="212" y="185"/>
                  <a:pt x="211" y="185"/>
                  <a:pt x="210" y="185"/>
                </a:cubicBezTo>
                <a:cubicBezTo>
                  <a:pt x="209" y="185"/>
                  <a:pt x="208" y="185"/>
                  <a:pt x="208" y="185"/>
                </a:cubicBezTo>
                <a:lnTo>
                  <a:pt x="207" y="185"/>
                </a:lnTo>
                <a:close/>
                <a:moveTo>
                  <a:pt x="206" y="161"/>
                </a:moveTo>
                <a:cubicBezTo>
                  <a:pt x="207" y="160"/>
                  <a:pt x="207" y="160"/>
                  <a:pt x="207" y="160"/>
                </a:cubicBezTo>
                <a:cubicBezTo>
                  <a:pt x="208" y="160"/>
                  <a:pt x="208" y="160"/>
                  <a:pt x="209" y="160"/>
                </a:cubicBezTo>
                <a:cubicBezTo>
                  <a:pt x="209" y="160"/>
                  <a:pt x="209" y="160"/>
                  <a:pt x="209" y="160"/>
                </a:cubicBezTo>
                <a:cubicBezTo>
                  <a:pt x="209" y="160"/>
                  <a:pt x="209" y="160"/>
                  <a:pt x="208" y="161"/>
                </a:cubicBezTo>
                <a:lnTo>
                  <a:pt x="206" y="161"/>
                </a:lnTo>
                <a:close/>
                <a:moveTo>
                  <a:pt x="208" y="165"/>
                </a:moveTo>
                <a:cubicBezTo>
                  <a:pt x="207" y="165"/>
                  <a:pt x="207" y="165"/>
                  <a:pt x="207" y="165"/>
                </a:cubicBezTo>
                <a:cubicBezTo>
                  <a:pt x="207" y="166"/>
                  <a:pt x="207" y="166"/>
                  <a:pt x="206" y="166"/>
                </a:cubicBezTo>
                <a:cubicBezTo>
                  <a:pt x="207" y="165"/>
                  <a:pt x="207" y="165"/>
                  <a:pt x="208" y="164"/>
                </a:cubicBezTo>
                <a:cubicBezTo>
                  <a:pt x="208" y="164"/>
                  <a:pt x="208" y="164"/>
                  <a:pt x="208" y="164"/>
                </a:cubicBezTo>
                <a:lnTo>
                  <a:pt x="208" y="165"/>
                </a:lnTo>
                <a:close/>
                <a:moveTo>
                  <a:pt x="214" y="160"/>
                </a:moveTo>
                <a:cubicBezTo>
                  <a:pt x="214" y="161"/>
                  <a:pt x="213" y="161"/>
                  <a:pt x="213" y="161"/>
                </a:cubicBezTo>
                <a:cubicBezTo>
                  <a:pt x="213" y="161"/>
                  <a:pt x="213" y="161"/>
                  <a:pt x="213" y="160"/>
                </a:cubicBezTo>
                <a:cubicBezTo>
                  <a:pt x="213" y="160"/>
                  <a:pt x="213" y="160"/>
                  <a:pt x="214" y="160"/>
                </a:cubicBezTo>
                <a:cubicBezTo>
                  <a:pt x="214" y="160"/>
                  <a:pt x="214" y="160"/>
                  <a:pt x="214" y="160"/>
                </a:cubicBezTo>
                <a:close/>
                <a:moveTo>
                  <a:pt x="56" y="205"/>
                </a:moveTo>
                <a:cubicBezTo>
                  <a:pt x="56" y="204"/>
                  <a:pt x="57" y="204"/>
                  <a:pt x="58" y="204"/>
                </a:cubicBezTo>
                <a:cubicBezTo>
                  <a:pt x="59" y="204"/>
                  <a:pt x="60" y="205"/>
                  <a:pt x="60" y="206"/>
                </a:cubicBezTo>
                <a:cubicBezTo>
                  <a:pt x="60" y="207"/>
                  <a:pt x="60" y="207"/>
                  <a:pt x="59" y="208"/>
                </a:cubicBezTo>
                <a:cubicBezTo>
                  <a:pt x="59" y="208"/>
                  <a:pt x="58" y="208"/>
                  <a:pt x="58" y="208"/>
                </a:cubicBezTo>
                <a:cubicBezTo>
                  <a:pt x="57" y="208"/>
                  <a:pt x="57" y="208"/>
                  <a:pt x="56" y="207"/>
                </a:cubicBezTo>
                <a:cubicBezTo>
                  <a:pt x="56" y="207"/>
                  <a:pt x="56" y="207"/>
                  <a:pt x="56" y="206"/>
                </a:cubicBezTo>
                <a:cubicBezTo>
                  <a:pt x="56" y="206"/>
                  <a:pt x="56" y="205"/>
                  <a:pt x="56" y="205"/>
                </a:cubicBezTo>
                <a:close/>
                <a:moveTo>
                  <a:pt x="56" y="177"/>
                </a:moveTo>
                <a:cubicBezTo>
                  <a:pt x="56" y="178"/>
                  <a:pt x="55" y="178"/>
                  <a:pt x="55" y="178"/>
                </a:cubicBezTo>
                <a:cubicBezTo>
                  <a:pt x="54" y="178"/>
                  <a:pt x="54" y="177"/>
                  <a:pt x="54" y="176"/>
                </a:cubicBezTo>
                <a:cubicBezTo>
                  <a:pt x="54" y="175"/>
                  <a:pt x="54" y="175"/>
                  <a:pt x="55" y="175"/>
                </a:cubicBezTo>
                <a:cubicBezTo>
                  <a:pt x="56" y="175"/>
                  <a:pt x="56" y="175"/>
                  <a:pt x="56" y="176"/>
                </a:cubicBezTo>
                <a:cubicBezTo>
                  <a:pt x="56" y="177"/>
                  <a:pt x="56" y="177"/>
                  <a:pt x="56" y="177"/>
                </a:cubicBezTo>
                <a:close/>
                <a:moveTo>
                  <a:pt x="64" y="183"/>
                </a:moveTo>
                <a:cubicBezTo>
                  <a:pt x="64" y="183"/>
                  <a:pt x="64" y="182"/>
                  <a:pt x="64" y="182"/>
                </a:cubicBezTo>
                <a:cubicBezTo>
                  <a:pt x="63" y="182"/>
                  <a:pt x="63" y="182"/>
                  <a:pt x="63" y="182"/>
                </a:cubicBezTo>
                <a:cubicBezTo>
                  <a:pt x="63" y="181"/>
                  <a:pt x="64" y="181"/>
                  <a:pt x="65" y="181"/>
                </a:cubicBezTo>
                <a:cubicBezTo>
                  <a:pt x="65" y="181"/>
                  <a:pt x="65" y="181"/>
                  <a:pt x="65" y="182"/>
                </a:cubicBezTo>
                <a:cubicBezTo>
                  <a:pt x="65" y="182"/>
                  <a:pt x="65" y="183"/>
                  <a:pt x="64" y="183"/>
                </a:cubicBezTo>
                <a:close/>
                <a:moveTo>
                  <a:pt x="102" y="203"/>
                </a:moveTo>
                <a:cubicBezTo>
                  <a:pt x="102" y="202"/>
                  <a:pt x="101" y="202"/>
                  <a:pt x="101" y="201"/>
                </a:cubicBezTo>
                <a:cubicBezTo>
                  <a:pt x="100" y="201"/>
                  <a:pt x="100" y="200"/>
                  <a:pt x="100" y="199"/>
                </a:cubicBezTo>
                <a:cubicBezTo>
                  <a:pt x="100" y="198"/>
                  <a:pt x="100" y="197"/>
                  <a:pt x="101" y="197"/>
                </a:cubicBezTo>
                <a:cubicBezTo>
                  <a:pt x="101" y="196"/>
                  <a:pt x="102" y="196"/>
                  <a:pt x="103" y="196"/>
                </a:cubicBezTo>
                <a:cubicBezTo>
                  <a:pt x="104" y="196"/>
                  <a:pt x="105" y="196"/>
                  <a:pt x="106" y="197"/>
                </a:cubicBezTo>
                <a:cubicBezTo>
                  <a:pt x="106" y="198"/>
                  <a:pt x="107" y="198"/>
                  <a:pt x="107" y="199"/>
                </a:cubicBezTo>
                <a:cubicBezTo>
                  <a:pt x="106" y="200"/>
                  <a:pt x="106" y="201"/>
                  <a:pt x="106" y="201"/>
                </a:cubicBezTo>
                <a:cubicBezTo>
                  <a:pt x="105" y="202"/>
                  <a:pt x="104" y="203"/>
                  <a:pt x="104" y="203"/>
                </a:cubicBezTo>
                <a:cubicBezTo>
                  <a:pt x="104" y="203"/>
                  <a:pt x="103" y="203"/>
                  <a:pt x="103" y="202"/>
                </a:cubicBezTo>
                <a:cubicBezTo>
                  <a:pt x="103" y="202"/>
                  <a:pt x="103" y="202"/>
                  <a:pt x="102" y="202"/>
                </a:cubicBezTo>
                <a:cubicBezTo>
                  <a:pt x="102" y="202"/>
                  <a:pt x="102" y="202"/>
                  <a:pt x="102" y="202"/>
                </a:cubicBezTo>
                <a:cubicBezTo>
                  <a:pt x="102" y="203"/>
                  <a:pt x="102" y="203"/>
                  <a:pt x="102" y="203"/>
                </a:cubicBezTo>
                <a:close/>
                <a:moveTo>
                  <a:pt x="97" y="202"/>
                </a:moveTo>
                <a:cubicBezTo>
                  <a:pt x="97" y="202"/>
                  <a:pt x="96" y="202"/>
                  <a:pt x="96" y="202"/>
                </a:cubicBezTo>
                <a:cubicBezTo>
                  <a:pt x="96" y="202"/>
                  <a:pt x="96" y="201"/>
                  <a:pt x="97" y="201"/>
                </a:cubicBezTo>
                <a:cubicBezTo>
                  <a:pt x="97" y="201"/>
                  <a:pt x="97" y="201"/>
                  <a:pt x="98" y="201"/>
                </a:cubicBezTo>
                <a:cubicBezTo>
                  <a:pt x="98" y="201"/>
                  <a:pt x="98" y="201"/>
                  <a:pt x="98" y="202"/>
                </a:cubicBezTo>
                <a:cubicBezTo>
                  <a:pt x="98" y="202"/>
                  <a:pt x="98" y="202"/>
                  <a:pt x="98" y="202"/>
                </a:cubicBezTo>
                <a:lnTo>
                  <a:pt x="97" y="202"/>
                </a:lnTo>
                <a:close/>
                <a:moveTo>
                  <a:pt x="94" y="183"/>
                </a:moveTo>
                <a:cubicBezTo>
                  <a:pt x="93" y="183"/>
                  <a:pt x="92" y="183"/>
                  <a:pt x="92" y="182"/>
                </a:cubicBezTo>
                <a:cubicBezTo>
                  <a:pt x="92" y="182"/>
                  <a:pt x="92" y="181"/>
                  <a:pt x="93" y="181"/>
                </a:cubicBezTo>
                <a:cubicBezTo>
                  <a:pt x="93" y="180"/>
                  <a:pt x="93" y="180"/>
                  <a:pt x="94" y="180"/>
                </a:cubicBezTo>
                <a:cubicBezTo>
                  <a:pt x="95" y="180"/>
                  <a:pt x="95" y="180"/>
                  <a:pt x="95" y="181"/>
                </a:cubicBezTo>
                <a:cubicBezTo>
                  <a:pt x="95" y="182"/>
                  <a:pt x="95" y="182"/>
                  <a:pt x="95" y="183"/>
                </a:cubicBezTo>
                <a:cubicBezTo>
                  <a:pt x="95" y="183"/>
                  <a:pt x="94" y="183"/>
                  <a:pt x="94" y="183"/>
                </a:cubicBezTo>
                <a:close/>
                <a:moveTo>
                  <a:pt x="7" y="240"/>
                </a:moveTo>
                <a:cubicBezTo>
                  <a:pt x="7" y="241"/>
                  <a:pt x="7" y="241"/>
                  <a:pt x="8" y="241"/>
                </a:cubicBezTo>
                <a:cubicBezTo>
                  <a:pt x="8" y="241"/>
                  <a:pt x="8" y="242"/>
                  <a:pt x="8" y="242"/>
                </a:cubicBezTo>
                <a:cubicBezTo>
                  <a:pt x="8" y="244"/>
                  <a:pt x="8" y="245"/>
                  <a:pt x="7" y="245"/>
                </a:cubicBezTo>
                <a:cubicBezTo>
                  <a:pt x="5" y="246"/>
                  <a:pt x="4" y="247"/>
                  <a:pt x="4" y="247"/>
                </a:cubicBezTo>
                <a:cubicBezTo>
                  <a:pt x="3" y="247"/>
                  <a:pt x="2" y="246"/>
                  <a:pt x="1" y="246"/>
                </a:cubicBezTo>
                <a:cubicBezTo>
                  <a:pt x="0" y="245"/>
                  <a:pt x="0" y="244"/>
                  <a:pt x="0" y="243"/>
                </a:cubicBezTo>
                <a:cubicBezTo>
                  <a:pt x="0" y="241"/>
                  <a:pt x="0" y="240"/>
                  <a:pt x="1" y="239"/>
                </a:cubicBezTo>
                <a:cubicBezTo>
                  <a:pt x="2" y="239"/>
                  <a:pt x="3" y="238"/>
                  <a:pt x="4" y="238"/>
                </a:cubicBezTo>
                <a:cubicBezTo>
                  <a:pt x="5" y="238"/>
                  <a:pt x="5" y="238"/>
                  <a:pt x="6" y="239"/>
                </a:cubicBezTo>
                <a:cubicBezTo>
                  <a:pt x="6" y="239"/>
                  <a:pt x="7" y="239"/>
                  <a:pt x="7" y="240"/>
                </a:cubicBezTo>
                <a:close/>
                <a:moveTo>
                  <a:pt x="109" y="260"/>
                </a:moveTo>
                <a:cubicBezTo>
                  <a:pt x="111" y="261"/>
                  <a:pt x="111" y="261"/>
                  <a:pt x="111" y="261"/>
                </a:cubicBezTo>
                <a:cubicBezTo>
                  <a:pt x="113" y="263"/>
                  <a:pt x="113" y="263"/>
                  <a:pt x="113" y="263"/>
                </a:cubicBezTo>
                <a:cubicBezTo>
                  <a:pt x="112" y="263"/>
                  <a:pt x="111" y="263"/>
                  <a:pt x="110" y="262"/>
                </a:cubicBezTo>
                <a:cubicBezTo>
                  <a:pt x="109" y="261"/>
                  <a:pt x="109" y="260"/>
                  <a:pt x="108" y="259"/>
                </a:cubicBezTo>
                <a:cubicBezTo>
                  <a:pt x="109" y="259"/>
                  <a:pt x="109" y="259"/>
                  <a:pt x="109" y="260"/>
                </a:cubicBezTo>
                <a:close/>
                <a:moveTo>
                  <a:pt x="113" y="263"/>
                </a:moveTo>
                <a:cubicBezTo>
                  <a:pt x="113" y="264"/>
                  <a:pt x="113" y="264"/>
                  <a:pt x="113" y="264"/>
                </a:cubicBezTo>
                <a:cubicBezTo>
                  <a:pt x="113" y="264"/>
                  <a:pt x="113" y="264"/>
                  <a:pt x="113" y="263"/>
                </a:cubicBezTo>
                <a:close/>
                <a:moveTo>
                  <a:pt x="120" y="261"/>
                </a:moveTo>
                <a:cubicBezTo>
                  <a:pt x="120" y="261"/>
                  <a:pt x="121" y="261"/>
                  <a:pt x="121" y="261"/>
                </a:cubicBezTo>
                <a:cubicBezTo>
                  <a:pt x="121" y="261"/>
                  <a:pt x="121" y="262"/>
                  <a:pt x="121" y="262"/>
                </a:cubicBezTo>
                <a:cubicBezTo>
                  <a:pt x="121" y="263"/>
                  <a:pt x="120" y="263"/>
                  <a:pt x="120" y="263"/>
                </a:cubicBezTo>
                <a:cubicBezTo>
                  <a:pt x="120" y="263"/>
                  <a:pt x="120" y="263"/>
                  <a:pt x="120" y="262"/>
                </a:cubicBezTo>
                <a:cubicBezTo>
                  <a:pt x="120" y="262"/>
                  <a:pt x="120" y="262"/>
                  <a:pt x="120" y="262"/>
                </a:cubicBezTo>
                <a:cubicBezTo>
                  <a:pt x="120" y="262"/>
                  <a:pt x="120" y="262"/>
                  <a:pt x="120" y="261"/>
                </a:cubicBezTo>
                <a:close/>
                <a:moveTo>
                  <a:pt x="104" y="278"/>
                </a:moveTo>
                <a:cubicBezTo>
                  <a:pt x="105" y="278"/>
                  <a:pt x="105" y="279"/>
                  <a:pt x="105" y="279"/>
                </a:cubicBezTo>
                <a:cubicBezTo>
                  <a:pt x="105" y="281"/>
                  <a:pt x="104" y="282"/>
                  <a:pt x="102" y="282"/>
                </a:cubicBezTo>
                <a:cubicBezTo>
                  <a:pt x="102" y="282"/>
                  <a:pt x="102" y="282"/>
                  <a:pt x="102" y="281"/>
                </a:cubicBezTo>
                <a:cubicBezTo>
                  <a:pt x="102" y="281"/>
                  <a:pt x="102" y="280"/>
                  <a:pt x="103" y="280"/>
                </a:cubicBezTo>
                <a:cubicBezTo>
                  <a:pt x="103" y="279"/>
                  <a:pt x="104" y="279"/>
                  <a:pt x="104" y="278"/>
                </a:cubicBezTo>
                <a:close/>
                <a:moveTo>
                  <a:pt x="33" y="225"/>
                </a:moveTo>
                <a:cubicBezTo>
                  <a:pt x="34" y="225"/>
                  <a:pt x="34" y="226"/>
                  <a:pt x="34" y="226"/>
                </a:cubicBezTo>
                <a:cubicBezTo>
                  <a:pt x="34" y="226"/>
                  <a:pt x="34" y="227"/>
                  <a:pt x="34" y="227"/>
                </a:cubicBezTo>
                <a:cubicBezTo>
                  <a:pt x="33" y="227"/>
                  <a:pt x="33" y="227"/>
                  <a:pt x="33" y="226"/>
                </a:cubicBezTo>
                <a:cubicBezTo>
                  <a:pt x="33" y="225"/>
                  <a:pt x="33" y="225"/>
                  <a:pt x="33" y="225"/>
                </a:cubicBezTo>
                <a:close/>
                <a:moveTo>
                  <a:pt x="40" y="225"/>
                </a:moveTo>
                <a:cubicBezTo>
                  <a:pt x="40" y="225"/>
                  <a:pt x="41" y="225"/>
                  <a:pt x="41" y="225"/>
                </a:cubicBezTo>
                <a:cubicBezTo>
                  <a:pt x="41" y="225"/>
                  <a:pt x="41" y="226"/>
                  <a:pt x="41" y="226"/>
                </a:cubicBezTo>
                <a:cubicBezTo>
                  <a:pt x="41" y="226"/>
                  <a:pt x="41" y="226"/>
                  <a:pt x="41" y="226"/>
                </a:cubicBezTo>
                <a:cubicBezTo>
                  <a:pt x="41" y="227"/>
                  <a:pt x="40" y="227"/>
                  <a:pt x="40" y="227"/>
                </a:cubicBezTo>
                <a:cubicBezTo>
                  <a:pt x="39" y="227"/>
                  <a:pt x="39" y="226"/>
                  <a:pt x="39" y="225"/>
                </a:cubicBezTo>
                <a:cubicBezTo>
                  <a:pt x="39" y="225"/>
                  <a:pt x="39" y="225"/>
                  <a:pt x="40" y="225"/>
                </a:cubicBezTo>
                <a:close/>
                <a:moveTo>
                  <a:pt x="53" y="232"/>
                </a:moveTo>
                <a:cubicBezTo>
                  <a:pt x="53" y="232"/>
                  <a:pt x="53" y="233"/>
                  <a:pt x="52" y="233"/>
                </a:cubicBezTo>
                <a:cubicBezTo>
                  <a:pt x="52" y="233"/>
                  <a:pt x="52" y="232"/>
                  <a:pt x="52" y="232"/>
                </a:cubicBezTo>
                <a:cubicBezTo>
                  <a:pt x="52" y="232"/>
                  <a:pt x="52" y="231"/>
                  <a:pt x="52" y="231"/>
                </a:cubicBezTo>
                <a:cubicBezTo>
                  <a:pt x="52" y="231"/>
                  <a:pt x="52" y="231"/>
                  <a:pt x="52" y="230"/>
                </a:cubicBezTo>
                <a:cubicBezTo>
                  <a:pt x="52" y="230"/>
                  <a:pt x="52" y="230"/>
                  <a:pt x="53" y="230"/>
                </a:cubicBezTo>
                <a:cubicBezTo>
                  <a:pt x="53" y="230"/>
                  <a:pt x="54" y="231"/>
                  <a:pt x="54" y="231"/>
                </a:cubicBezTo>
                <a:cubicBezTo>
                  <a:pt x="54" y="232"/>
                  <a:pt x="54" y="232"/>
                  <a:pt x="53" y="232"/>
                </a:cubicBezTo>
                <a:close/>
                <a:moveTo>
                  <a:pt x="150" y="167"/>
                </a:moveTo>
                <a:cubicBezTo>
                  <a:pt x="151" y="167"/>
                  <a:pt x="151" y="168"/>
                  <a:pt x="151" y="168"/>
                </a:cubicBezTo>
                <a:cubicBezTo>
                  <a:pt x="150" y="168"/>
                  <a:pt x="150" y="168"/>
                  <a:pt x="150" y="168"/>
                </a:cubicBezTo>
                <a:cubicBezTo>
                  <a:pt x="149" y="167"/>
                  <a:pt x="149" y="167"/>
                  <a:pt x="149" y="167"/>
                </a:cubicBezTo>
                <a:cubicBezTo>
                  <a:pt x="149" y="167"/>
                  <a:pt x="149" y="167"/>
                  <a:pt x="149" y="167"/>
                </a:cubicBezTo>
                <a:lnTo>
                  <a:pt x="150" y="167"/>
                </a:lnTo>
                <a:close/>
                <a:moveTo>
                  <a:pt x="139" y="159"/>
                </a:moveTo>
                <a:cubicBezTo>
                  <a:pt x="139" y="159"/>
                  <a:pt x="139" y="159"/>
                  <a:pt x="140" y="159"/>
                </a:cubicBezTo>
                <a:cubicBezTo>
                  <a:pt x="140" y="159"/>
                  <a:pt x="140" y="159"/>
                  <a:pt x="140" y="160"/>
                </a:cubicBezTo>
                <a:cubicBezTo>
                  <a:pt x="140" y="160"/>
                  <a:pt x="139" y="160"/>
                  <a:pt x="139" y="159"/>
                </a:cubicBezTo>
                <a:close/>
                <a:moveTo>
                  <a:pt x="136" y="168"/>
                </a:moveTo>
                <a:cubicBezTo>
                  <a:pt x="136" y="168"/>
                  <a:pt x="136" y="168"/>
                  <a:pt x="136" y="167"/>
                </a:cubicBezTo>
                <a:cubicBezTo>
                  <a:pt x="137" y="166"/>
                  <a:pt x="137" y="165"/>
                  <a:pt x="137" y="164"/>
                </a:cubicBezTo>
                <a:cubicBezTo>
                  <a:pt x="139" y="162"/>
                  <a:pt x="139" y="162"/>
                  <a:pt x="139" y="162"/>
                </a:cubicBezTo>
                <a:cubicBezTo>
                  <a:pt x="139" y="161"/>
                  <a:pt x="139" y="161"/>
                  <a:pt x="139" y="161"/>
                </a:cubicBezTo>
                <a:cubicBezTo>
                  <a:pt x="140" y="161"/>
                  <a:pt x="140" y="161"/>
                  <a:pt x="140" y="161"/>
                </a:cubicBezTo>
                <a:cubicBezTo>
                  <a:pt x="140" y="162"/>
                  <a:pt x="139" y="162"/>
                  <a:pt x="139" y="163"/>
                </a:cubicBezTo>
                <a:cubicBezTo>
                  <a:pt x="139" y="164"/>
                  <a:pt x="138" y="165"/>
                  <a:pt x="138" y="165"/>
                </a:cubicBezTo>
                <a:cubicBezTo>
                  <a:pt x="141" y="165"/>
                  <a:pt x="142" y="166"/>
                  <a:pt x="142" y="168"/>
                </a:cubicBezTo>
                <a:cubicBezTo>
                  <a:pt x="142" y="169"/>
                  <a:pt x="142" y="170"/>
                  <a:pt x="141" y="171"/>
                </a:cubicBezTo>
                <a:cubicBezTo>
                  <a:pt x="141" y="171"/>
                  <a:pt x="140" y="172"/>
                  <a:pt x="139" y="172"/>
                </a:cubicBezTo>
                <a:cubicBezTo>
                  <a:pt x="137" y="172"/>
                  <a:pt x="136" y="171"/>
                  <a:pt x="136" y="169"/>
                </a:cubicBezTo>
                <a:lnTo>
                  <a:pt x="136" y="168"/>
                </a:lnTo>
                <a:close/>
                <a:moveTo>
                  <a:pt x="126" y="168"/>
                </a:moveTo>
                <a:cubicBezTo>
                  <a:pt x="127" y="168"/>
                  <a:pt x="127" y="168"/>
                  <a:pt x="128" y="169"/>
                </a:cubicBezTo>
                <a:cubicBezTo>
                  <a:pt x="128" y="169"/>
                  <a:pt x="129" y="170"/>
                  <a:pt x="129" y="171"/>
                </a:cubicBezTo>
                <a:cubicBezTo>
                  <a:pt x="128" y="170"/>
                  <a:pt x="127" y="170"/>
                  <a:pt x="127" y="169"/>
                </a:cubicBezTo>
                <a:cubicBezTo>
                  <a:pt x="126" y="169"/>
                  <a:pt x="125" y="168"/>
                  <a:pt x="125" y="168"/>
                </a:cubicBezTo>
                <a:cubicBezTo>
                  <a:pt x="125" y="168"/>
                  <a:pt x="126" y="167"/>
                  <a:pt x="126" y="167"/>
                </a:cubicBezTo>
                <a:lnTo>
                  <a:pt x="126" y="168"/>
                </a:lnTo>
                <a:close/>
                <a:moveTo>
                  <a:pt x="110" y="192"/>
                </a:moveTo>
                <a:cubicBezTo>
                  <a:pt x="110" y="192"/>
                  <a:pt x="110" y="192"/>
                  <a:pt x="110" y="192"/>
                </a:cubicBezTo>
                <a:cubicBezTo>
                  <a:pt x="109" y="191"/>
                  <a:pt x="109" y="191"/>
                  <a:pt x="109" y="191"/>
                </a:cubicBezTo>
                <a:cubicBezTo>
                  <a:pt x="108" y="188"/>
                  <a:pt x="108" y="188"/>
                  <a:pt x="108" y="188"/>
                </a:cubicBezTo>
                <a:cubicBezTo>
                  <a:pt x="109" y="185"/>
                  <a:pt x="111" y="183"/>
                  <a:pt x="114" y="183"/>
                </a:cubicBezTo>
                <a:cubicBezTo>
                  <a:pt x="115" y="184"/>
                  <a:pt x="115" y="184"/>
                  <a:pt x="116" y="185"/>
                </a:cubicBezTo>
                <a:cubicBezTo>
                  <a:pt x="117" y="186"/>
                  <a:pt x="117" y="187"/>
                  <a:pt x="118" y="188"/>
                </a:cubicBezTo>
                <a:cubicBezTo>
                  <a:pt x="118" y="189"/>
                  <a:pt x="118" y="190"/>
                  <a:pt x="118" y="190"/>
                </a:cubicBezTo>
                <a:cubicBezTo>
                  <a:pt x="118" y="191"/>
                  <a:pt x="117" y="192"/>
                  <a:pt x="117" y="192"/>
                </a:cubicBezTo>
                <a:cubicBezTo>
                  <a:pt x="117" y="192"/>
                  <a:pt x="117" y="192"/>
                  <a:pt x="116" y="191"/>
                </a:cubicBezTo>
                <a:cubicBezTo>
                  <a:pt x="116" y="191"/>
                  <a:pt x="116" y="191"/>
                  <a:pt x="116" y="191"/>
                </a:cubicBezTo>
                <a:cubicBezTo>
                  <a:pt x="115" y="193"/>
                  <a:pt x="115" y="193"/>
                  <a:pt x="115" y="193"/>
                </a:cubicBezTo>
                <a:cubicBezTo>
                  <a:pt x="115" y="193"/>
                  <a:pt x="115" y="193"/>
                  <a:pt x="115" y="193"/>
                </a:cubicBezTo>
                <a:cubicBezTo>
                  <a:pt x="114" y="193"/>
                  <a:pt x="113" y="193"/>
                  <a:pt x="113" y="193"/>
                </a:cubicBezTo>
                <a:cubicBezTo>
                  <a:pt x="112" y="193"/>
                  <a:pt x="111" y="192"/>
                  <a:pt x="110" y="192"/>
                </a:cubicBezTo>
                <a:close/>
                <a:moveTo>
                  <a:pt x="129" y="152"/>
                </a:moveTo>
                <a:cubicBezTo>
                  <a:pt x="129" y="152"/>
                  <a:pt x="128" y="151"/>
                  <a:pt x="128" y="151"/>
                </a:cubicBezTo>
                <a:cubicBezTo>
                  <a:pt x="128" y="151"/>
                  <a:pt x="128" y="151"/>
                  <a:pt x="129" y="150"/>
                </a:cubicBezTo>
                <a:cubicBezTo>
                  <a:pt x="129" y="149"/>
                  <a:pt x="129" y="149"/>
                  <a:pt x="129" y="149"/>
                </a:cubicBezTo>
                <a:cubicBezTo>
                  <a:pt x="129" y="149"/>
                  <a:pt x="129" y="149"/>
                  <a:pt x="129" y="149"/>
                </a:cubicBezTo>
                <a:cubicBezTo>
                  <a:pt x="129" y="150"/>
                  <a:pt x="129" y="150"/>
                  <a:pt x="129" y="150"/>
                </a:cubicBezTo>
                <a:cubicBezTo>
                  <a:pt x="129" y="151"/>
                  <a:pt x="129" y="151"/>
                  <a:pt x="129" y="152"/>
                </a:cubicBezTo>
                <a:close/>
                <a:moveTo>
                  <a:pt x="121" y="165"/>
                </a:moveTo>
                <a:cubicBezTo>
                  <a:pt x="120" y="165"/>
                  <a:pt x="120" y="165"/>
                  <a:pt x="120" y="165"/>
                </a:cubicBezTo>
                <a:cubicBezTo>
                  <a:pt x="120" y="165"/>
                  <a:pt x="120" y="164"/>
                  <a:pt x="120" y="164"/>
                </a:cubicBezTo>
                <a:cubicBezTo>
                  <a:pt x="121" y="163"/>
                  <a:pt x="121" y="162"/>
                  <a:pt x="122" y="162"/>
                </a:cubicBezTo>
                <a:cubicBezTo>
                  <a:pt x="123" y="160"/>
                  <a:pt x="123" y="160"/>
                  <a:pt x="123" y="160"/>
                </a:cubicBezTo>
                <a:cubicBezTo>
                  <a:pt x="124" y="159"/>
                  <a:pt x="124" y="159"/>
                  <a:pt x="124" y="159"/>
                </a:cubicBezTo>
                <a:cubicBezTo>
                  <a:pt x="124" y="158"/>
                  <a:pt x="124" y="158"/>
                  <a:pt x="124" y="157"/>
                </a:cubicBezTo>
                <a:cubicBezTo>
                  <a:pt x="125" y="156"/>
                  <a:pt x="125" y="155"/>
                  <a:pt x="125" y="155"/>
                </a:cubicBezTo>
                <a:cubicBezTo>
                  <a:pt x="126" y="155"/>
                  <a:pt x="126" y="155"/>
                  <a:pt x="126" y="156"/>
                </a:cubicBezTo>
                <a:cubicBezTo>
                  <a:pt x="126" y="157"/>
                  <a:pt x="125" y="159"/>
                  <a:pt x="124" y="161"/>
                </a:cubicBezTo>
                <a:cubicBezTo>
                  <a:pt x="122" y="163"/>
                  <a:pt x="121" y="165"/>
                  <a:pt x="121" y="165"/>
                </a:cubicBezTo>
                <a:close/>
                <a:moveTo>
                  <a:pt x="102" y="193"/>
                </a:moveTo>
                <a:cubicBezTo>
                  <a:pt x="102" y="193"/>
                  <a:pt x="102" y="193"/>
                  <a:pt x="102" y="193"/>
                </a:cubicBezTo>
                <a:cubicBezTo>
                  <a:pt x="102" y="192"/>
                  <a:pt x="102" y="192"/>
                  <a:pt x="103" y="192"/>
                </a:cubicBezTo>
                <a:cubicBezTo>
                  <a:pt x="103" y="192"/>
                  <a:pt x="103" y="192"/>
                  <a:pt x="104" y="192"/>
                </a:cubicBezTo>
                <a:cubicBezTo>
                  <a:pt x="105" y="192"/>
                  <a:pt x="105" y="193"/>
                  <a:pt x="106" y="193"/>
                </a:cubicBezTo>
                <a:cubicBezTo>
                  <a:pt x="105" y="193"/>
                  <a:pt x="104" y="194"/>
                  <a:pt x="103" y="194"/>
                </a:cubicBezTo>
                <a:cubicBezTo>
                  <a:pt x="103" y="194"/>
                  <a:pt x="103" y="194"/>
                  <a:pt x="103" y="193"/>
                </a:cubicBezTo>
                <a:cubicBezTo>
                  <a:pt x="103" y="193"/>
                  <a:pt x="102" y="193"/>
                  <a:pt x="102" y="193"/>
                </a:cubicBezTo>
                <a:close/>
                <a:moveTo>
                  <a:pt x="153" y="184"/>
                </a:moveTo>
                <a:cubicBezTo>
                  <a:pt x="153" y="184"/>
                  <a:pt x="153" y="184"/>
                  <a:pt x="153" y="184"/>
                </a:cubicBezTo>
                <a:cubicBezTo>
                  <a:pt x="152" y="184"/>
                  <a:pt x="151" y="184"/>
                  <a:pt x="151" y="184"/>
                </a:cubicBezTo>
                <a:cubicBezTo>
                  <a:pt x="151" y="184"/>
                  <a:pt x="151" y="184"/>
                  <a:pt x="152" y="184"/>
                </a:cubicBezTo>
                <a:cubicBezTo>
                  <a:pt x="153" y="184"/>
                  <a:pt x="153" y="184"/>
                  <a:pt x="153" y="184"/>
                </a:cubicBezTo>
                <a:close/>
                <a:moveTo>
                  <a:pt x="148" y="179"/>
                </a:moveTo>
                <a:cubicBezTo>
                  <a:pt x="148" y="179"/>
                  <a:pt x="148" y="179"/>
                  <a:pt x="149" y="180"/>
                </a:cubicBezTo>
                <a:cubicBezTo>
                  <a:pt x="149" y="180"/>
                  <a:pt x="149" y="180"/>
                  <a:pt x="149" y="181"/>
                </a:cubicBezTo>
                <a:cubicBezTo>
                  <a:pt x="148" y="180"/>
                  <a:pt x="148" y="180"/>
                  <a:pt x="148" y="179"/>
                </a:cubicBezTo>
                <a:close/>
                <a:moveTo>
                  <a:pt x="158" y="174"/>
                </a:moveTo>
                <a:cubicBezTo>
                  <a:pt x="157" y="174"/>
                  <a:pt x="157" y="174"/>
                  <a:pt x="157" y="173"/>
                </a:cubicBezTo>
                <a:cubicBezTo>
                  <a:pt x="157" y="172"/>
                  <a:pt x="157" y="172"/>
                  <a:pt x="157" y="172"/>
                </a:cubicBezTo>
                <a:cubicBezTo>
                  <a:pt x="157" y="172"/>
                  <a:pt x="157" y="172"/>
                  <a:pt x="157" y="172"/>
                </a:cubicBezTo>
                <a:cubicBezTo>
                  <a:pt x="157" y="172"/>
                  <a:pt x="158" y="172"/>
                  <a:pt x="158" y="173"/>
                </a:cubicBezTo>
                <a:cubicBezTo>
                  <a:pt x="158" y="173"/>
                  <a:pt x="158" y="174"/>
                  <a:pt x="158" y="174"/>
                </a:cubicBezTo>
                <a:cubicBezTo>
                  <a:pt x="158" y="174"/>
                  <a:pt x="158" y="174"/>
                  <a:pt x="158" y="174"/>
                </a:cubicBezTo>
                <a:close/>
                <a:moveTo>
                  <a:pt x="137" y="155"/>
                </a:moveTo>
                <a:cubicBezTo>
                  <a:pt x="138" y="155"/>
                  <a:pt x="139" y="156"/>
                  <a:pt x="139" y="158"/>
                </a:cubicBezTo>
                <a:cubicBezTo>
                  <a:pt x="139" y="158"/>
                  <a:pt x="139" y="157"/>
                  <a:pt x="138" y="157"/>
                </a:cubicBezTo>
                <a:cubicBezTo>
                  <a:pt x="137" y="157"/>
                  <a:pt x="136" y="156"/>
                  <a:pt x="136" y="155"/>
                </a:cubicBezTo>
                <a:cubicBezTo>
                  <a:pt x="136" y="155"/>
                  <a:pt x="136" y="155"/>
                  <a:pt x="137" y="155"/>
                </a:cubicBezTo>
                <a:close/>
                <a:moveTo>
                  <a:pt x="146" y="166"/>
                </a:moveTo>
                <a:cubicBezTo>
                  <a:pt x="146" y="166"/>
                  <a:pt x="146" y="166"/>
                  <a:pt x="146" y="166"/>
                </a:cubicBezTo>
                <a:cubicBezTo>
                  <a:pt x="146" y="166"/>
                  <a:pt x="146" y="167"/>
                  <a:pt x="146" y="167"/>
                </a:cubicBezTo>
                <a:cubicBezTo>
                  <a:pt x="146" y="168"/>
                  <a:pt x="145" y="168"/>
                  <a:pt x="145" y="168"/>
                </a:cubicBezTo>
                <a:cubicBezTo>
                  <a:pt x="145" y="168"/>
                  <a:pt x="145" y="168"/>
                  <a:pt x="145" y="167"/>
                </a:cubicBezTo>
                <a:cubicBezTo>
                  <a:pt x="145" y="167"/>
                  <a:pt x="145" y="166"/>
                  <a:pt x="146"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71" name="Freeform 71">
            <a:extLst>
              <a:ext uri="{FF2B5EF4-FFF2-40B4-BE49-F238E27FC236}">
                <a16:creationId xmlns:a16="http://schemas.microsoft.com/office/drawing/2014/main" xmlns="" id="{6BE42333-B10A-4905-9665-EED464A7DEB3}"/>
              </a:ext>
            </a:extLst>
          </p:cNvPr>
          <p:cNvSpPr>
            <a:spLocks noEditPoints="1"/>
          </p:cNvSpPr>
          <p:nvPr/>
        </p:nvSpPr>
        <p:spPr bwMode="auto">
          <a:xfrm>
            <a:off x="1267286" y="3731122"/>
            <a:ext cx="532439" cy="365428"/>
          </a:xfrm>
          <a:custGeom>
            <a:avLst/>
            <a:gdLst>
              <a:gd name="T0" fmla="*/ 105 w 256"/>
              <a:gd name="T1" fmla="*/ 137 h 176"/>
              <a:gd name="T2" fmla="*/ 95 w 256"/>
              <a:gd name="T3" fmla="*/ 126 h 176"/>
              <a:gd name="T4" fmla="*/ 111 w 256"/>
              <a:gd name="T5" fmla="*/ 125 h 176"/>
              <a:gd name="T6" fmla="*/ 120 w 256"/>
              <a:gd name="T7" fmla="*/ 94 h 176"/>
              <a:gd name="T8" fmla="*/ 75 w 256"/>
              <a:gd name="T9" fmla="*/ 124 h 176"/>
              <a:gd name="T10" fmla="*/ 135 w 256"/>
              <a:gd name="T11" fmla="*/ 98 h 176"/>
              <a:gd name="T12" fmla="*/ 69 w 256"/>
              <a:gd name="T13" fmla="*/ 81 h 176"/>
              <a:gd name="T14" fmla="*/ 89 w 256"/>
              <a:gd name="T15" fmla="*/ 150 h 176"/>
              <a:gd name="T16" fmla="*/ 81 w 256"/>
              <a:gd name="T17" fmla="*/ 98 h 176"/>
              <a:gd name="T18" fmla="*/ 142 w 256"/>
              <a:gd name="T19" fmla="*/ 176 h 176"/>
              <a:gd name="T20" fmla="*/ 215 w 256"/>
              <a:gd name="T21" fmla="*/ 111 h 176"/>
              <a:gd name="T22" fmla="*/ 207 w 256"/>
              <a:gd name="T23" fmla="*/ 102 h 176"/>
              <a:gd name="T24" fmla="*/ 179 w 256"/>
              <a:gd name="T25" fmla="*/ 89 h 176"/>
              <a:gd name="T26" fmla="*/ 149 w 256"/>
              <a:gd name="T27" fmla="*/ 85 h 176"/>
              <a:gd name="T28" fmla="*/ 133 w 256"/>
              <a:gd name="T29" fmla="*/ 87 h 176"/>
              <a:gd name="T30" fmla="*/ 115 w 256"/>
              <a:gd name="T31" fmla="*/ 100 h 176"/>
              <a:gd name="T32" fmla="*/ 102 w 256"/>
              <a:gd name="T33" fmla="*/ 104 h 176"/>
              <a:gd name="T34" fmla="*/ 91 w 256"/>
              <a:gd name="T35" fmla="*/ 99 h 176"/>
              <a:gd name="T36" fmla="*/ 79 w 256"/>
              <a:gd name="T37" fmla="*/ 90 h 176"/>
              <a:gd name="T38" fmla="*/ 72 w 256"/>
              <a:gd name="T39" fmla="*/ 75 h 176"/>
              <a:gd name="T40" fmla="*/ 76 w 256"/>
              <a:gd name="T41" fmla="*/ 61 h 176"/>
              <a:gd name="T42" fmla="*/ 101 w 256"/>
              <a:gd name="T43" fmla="*/ 57 h 176"/>
              <a:gd name="T44" fmla="*/ 121 w 256"/>
              <a:gd name="T45" fmla="*/ 60 h 176"/>
              <a:gd name="T46" fmla="*/ 153 w 256"/>
              <a:gd name="T47" fmla="*/ 58 h 176"/>
              <a:gd name="T48" fmla="*/ 186 w 256"/>
              <a:gd name="T49" fmla="*/ 70 h 176"/>
              <a:gd name="T50" fmla="*/ 205 w 256"/>
              <a:gd name="T51" fmla="*/ 85 h 176"/>
              <a:gd name="T52" fmla="*/ 247 w 256"/>
              <a:gd name="T53" fmla="*/ 110 h 176"/>
              <a:gd name="T54" fmla="*/ 233 w 256"/>
              <a:gd name="T55" fmla="*/ 93 h 176"/>
              <a:gd name="T56" fmla="*/ 240 w 256"/>
              <a:gd name="T57" fmla="*/ 159 h 176"/>
              <a:gd name="T58" fmla="*/ 79 w 256"/>
              <a:gd name="T59" fmla="*/ 66 h 176"/>
              <a:gd name="T60" fmla="*/ 152 w 256"/>
              <a:gd name="T61" fmla="*/ 114 h 176"/>
              <a:gd name="T62" fmla="*/ 154 w 256"/>
              <a:gd name="T63" fmla="*/ 129 h 176"/>
              <a:gd name="T64" fmla="*/ 148 w 256"/>
              <a:gd name="T65" fmla="*/ 117 h 176"/>
              <a:gd name="T66" fmla="*/ 162 w 256"/>
              <a:gd name="T67" fmla="*/ 96 h 176"/>
              <a:gd name="T68" fmla="*/ 182 w 256"/>
              <a:gd name="T69" fmla="*/ 111 h 176"/>
              <a:gd name="T70" fmla="*/ 181 w 256"/>
              <a:gd name="T71" fmla="*/ 124 h 176"/>
              <a:gd name="T72" fmla="*/ 85 w 256"/>
              <a:gd name="T73" fmla="*/ 53 h 176"/>
              <a:gd name="T74" fmla="*/ 82 w 256"/>
              <a:gd name="T75" fmla="*/ 27 h 176"/>
              <a:gd name="T76" fmla="*/ 88 w 256"/>
              <a:gd name="T77" fmla="*/ 30 h 176"/>
              <a:gd name="T78" fmla="*/ 59 w 256"/>
              <a:gd name="T79" fmla="*/ 21 h 176"/>
              <a:gd name="T80" fmla="*/ 77 w 256"/>
              <a:gd name="T81" fmla="*/ 57 h 176"/>
              <a:gd name="T82" fmla="*/ 232 w 256"/>
              <a:gd name="T83" fmla="*/ 78 h 176"/>
              <a:gd name="T84" fmla="*/ 199 w 256"/>
              <a:gd name="T85" fmla="*/ 58 h 176"/>
              <a:gd name="T86" fmla="*/ 244 w 256"/>
              <a:gd name="T87" fmla="*/ 48 h 176"/>
              <a:gd name="T88" fmla="*/ 172 w 256"/>
              <a:gd name="T89" fmla="*/ 33 h 176"/>
              <a:gd name="T90" fmla="*/ 130 w 256"/>
              <a:gd name="T91" fmla="*/ 61 h 176"/>
              <a:gd name="T92" fmla="*/ 191 w 256"/>
              <a:gd name="T93" fmla="*/ 67 h 176"/>
              <a:gd name="T94" fmla="*/ 52 w 256"/>
              <a:gd name="T95" fmla="*/ 99 h 176"/>
              <a:gd name="T96" fmla="*/ 57 w 256"/>
              <a:gd name="T97" fmla="*/ 70 h 176"/>
              <a:gd name="T98" fmla="*/ 58 w 256"/>
              <a:gd name="T99" fmla="*/ 85 h 176"/>
              <a:gd name="T100" fmla="*/ 62 w 256"/>
              <a:gd name="T101" fmla="*/ 0 h 176"/>
              <a:gd name="T102" fmla="*/ 60 w 256"/>
              <a:gd name="T103" fmla="*/ 129 h 176"/>
              <a:gd name="T104" fmla="*/ 5 w 256"/>
              <a:gd name="T105" fmla="*/ 95 h 176"/>
              <a:gd name="T106" fmla="*/ 5 w 256"/>
              <a:gd name="T107" fmla="*/ 89 h 176"/>
              <a:gd name="T108" fmla="*/ 16 w 256"/>
              <a:gd name="T109" fmla="*/ 77 h 176"/>
              <a:gd name="T110" fmla="*/ 25 w 256"/>
              <a:gd name="T111" fmla="*/ 68 h 176"/>
              <a:gd name="T112" fmla="*/ 42 w 256"/>
              <a:gd name="T113" fmla="*/ 94 h 176"/>
              <a:gd name="T114" fmla="*/ 31 w 256"/>
              <a:gd name="T115" fmla="*/ 44 h 176"/>
              <a:gd name="T116" fmla="*/ 41 w 256"/>
              <a:gd name="T117" fmla="*/ 116 h 176"/>
              <a:gd name="T118" fmla="*/ 35 w 256"/>
              <a:gd name="T119" fmla="*/ 28 h 176"/>
              <a:gd name="T120" fmla="*/ 40 w 256"/>
              <a:gd name="T121" fmla="*/ 109 h 176"/>
              <a:gd name="T122" fmla="*/ 35 w 256"/>
              <a:gd name="T123" fmla="*/ 12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6" h="176">
                <a:moveTo>
                  <a:pt x="109" y="103"/>
                </a:moveTo>
                <a:cubicBezTo>
                  <a:pt x="109" y="103"/>
                  <a:pt x="109" y="103"/>
                  <a:pt x="109" y="104"/>
                </a:cubicBezTo>
                <a:cubicBezTo>
                  <a:pt x="109" y="104"/>
                  <a:pt x="109" y="104"/>
                  <a:pt x="110" y="105"/>
                </a:cubicBezTo>
                <a:cubicBezTo>
                  <a:pt x="110" y="105"/>
                  <a:pt x="109" y="106"/>
                  <a:pt x="109" y="106"/>
                </a:cubicBezTo>
                <a:cubicBezTo>
                  <a:pt x="108" y="106"/>
                  <a:pt x="108" y="105"/>
                  <a:pt x="108" y="104"/>
                </a:cubicBezTo>
                <a:cubicBezTo>
                  <a:pt x="108" y="103"/>
                  <a:pt x="108" y="103"/>
                  <a:pt x="109" y="103"/>
                </a:cubicBezTo>
                <a:close/>
                <a:moveTo>
                  <a:pt x="103" y="156"/>
                </a:moveTo>
                <a:cubicBezTo>
                  <a:pt x="103" y="156"/>
                  <a:pt x="104" y="156"/>
                  <a:pt x="104" y="157"/>
                </a:cubicBezTo>
                <a:cubicBezTo>
                  <a:pt x="105" y="157"/>
                  <a:pt x="105" y="157"/>
                  <a:pt x="105" y="158"/>
                </a:cubicBezTo>
                <a:cubicBezTo>
                  <a:pt x="105" y="158"/>
                  <a:pt x="104" y="158"/>
                  <a:pt x="104" y="158"/>
                </a:cubicBezTo>
                <a:cubicBezTo>
                  <a:pt x="103" y="158"/>
                  <a:pt x="103" y="158"/>
                  <a:pt x="103" y="157"/>
                </a:cubicBezTo>
                <a:cubicBezTo>
                  <a:pt x="103" y="157"/>
                  <a:pt x="103" y="156"/>
                  <a:pt x="103" y="156"/>
                </a:cubicBezTo>
                <a:close/>
                <a:moveTo>
                  <a:pt x="105" y="137"/>
                </a:moveTo>
                <a:cubicBezTo>
                  <a:pt x="105" y="137"/>
                  <a:pt x="106" y="137"/>
                  <a:pt x="106" y="137"/>
                </a:cubicBezTo>
                <a:cubicBezTo>
                  <a:pt x="106" y="138"/>
                  <a:pt x="105" y="138"/>
                  <a:pt x="105" y="138"/>
                </a:cubicBezTo>
                <a:cubicBezTo>
                  <a:pt x="105" y="138"/>
                  <a:pt x="105" y="138"/>
                  <a:pt x="105" y="138"/>
                </a:cubicBezTo>
                <a:cubicBezTo>
                  <a:pt x="105" y="137"/>
                  <a:pt x="105" y="137"/>
                  <a:pt x="105" y="137"/>
                </a:cubicBezTo>
                <a:close/>
                <a:moveTo>
                  <a:pt x="98" y="115"/>
                </a:moveTo>
                <a:cubicBezTo>
                  <a:pt x="98" y="115"/>
                  <a:pt x="98" y="116"/>
                  <a:pt x="98" y="116"/>
                </a:cubicBezTo>
                <a:cubicBezTo>
                  <a:pt x="97" y="116"/>
                  <a:pt x="97" y="115"/>
                  <a:pt x="97" y="115"/>
                </a:cubicBezTo>
                <a:cubicBezTo>
                  <a:pt x="97" y="115"/>
                  <a:pt x="97" y="115"/>
                  <a:pt x="98" y="115"/>
                </a:cubicBezTo>
                <a:cubicBezTo>
                  <a:pt x="98" y="115"/>
                  <a:pt x="98" y="115"/>
                  <a:pt x="98" y="115"/>
                </a:cubicBezTo>
                <a:close/>
                <a:moveTo>
                  <a:pt x="104" y="135"/>
                </a:moveTo>
                <a:cubicBezTo>
                  <a:pt x="103" y="135"/>
                  <a:pt x="101" y="136"/>
                  <a:pt x="101" y="138"/>
                </a:cubicBezTo>
                <a:cubicBezTo>
                  <a:pt x="100" y="139"/>
                  <a:pt x="98" y="140"/>
                  <a:pt x="96" y="140"/>
                </a:cubicBezTo>
                <a:cubicBezTo>
                  <a:pt x="96" y="140"/>
                  <a:pt x="95" y="140"/>
                  <a:pt x="95" y="139"/>
                </a:cubicBezTo>
                <a:cubicBezTo>
                  <a:pt x="94" y="139"/>
                  <a:pt x="94" y="139"/>
                  <a:pt x="93" y="139"/>
                </a:cubicBezTo>
                <a:cubicBezTo>
                  <a:pt x="93" y="139"/>
                  <a:pt x="92" y="139"/>
                  <a:pt x="92" y="139"/>
                </a:cubicBezTo>
                <a:cubicBezTo>
                  <a:pt x="92" y="139"/>
                  <a:pt x="92" y="138"/>
                  <a:pt x="90" y="137"/>
                </a:cubicBezTo>
                <a:cubicBezTo>
                  <a:pt x="89" y="136"/>
                  <a:pt x="88" y="134"/>
                  <a:pt x="88" y="132"/>
                </a:cubicBezTo>
                <a:cubicBezTo>
                  <a:pt x="88" y="131"/>
                  <a:pt x="89" y="129"/>
                  <a:pt x="89" y="128"/>
                </a:cubicBezTo>
                <a:cubicBezTo>
                  <a:pt x="90" y="126"/>
                  <a:pt x="91" y="125"/>
                  <a:pt x="93" y="125"/>
                </a:cubicBezTo>
                <a:cubicBezTo>
                  <a:pt x="93" y="125"/>
                  <a:pt x="93" y="125"/>
                  <a:pt x="94" y="126"/>
                </a:cubicBezTo>
                <a:cubicBezTo>
                  <a:pt x="94" y="126"/>
                  <a:pt x="95" y="126"/>
                  <a:pt x="95" y="126"/>
                </a:cubicBezTo>
                <a:cubicBezTo>
                  <a:pt x="95" y="125"/>
                  <a:pt x="95" y="125"/>
                  <a:pt x="96" y="125"/>
                </a:cubicBezTo>
                <a:cubicBezTo>
                  <a:pt x="96" y="125"/>
                  <a:pt x="96" y="125"/>
                  <a:pt x="96" y="125"/>
                </a:cubicBezTo>
                <a:cubicBezTo>
                  <a:pt x="97" y="125"/>
                  <a:pt x="98" y="125"/>
                  <a:pt x="99" y="125"/>
                </a:cubicBezTo>
                <a:cubicBezTo>
                  <a:pt x="100" y="126"/>
                  <a:pt x="100" y="127"/>
                  <a:pt x="101" y="127"/>
                </a:cubicBezTo>
                <a:cubicBezTo>
                  <a:pt x="102" y="128"/>
                  <a:pt x="103" y="129"/>
                  <a:pt x="103" y="130"/>
                </a:cubicBezTo>
                <a:cubicBezTo>
                  <a:pt x="104" y="131"/>
                  <a:pt x="104" y="131"/>
                  <a:pt x="104" y="132"/>
                </a:cubicBezTo>
                <a:cubicBezTo>
                  <a:pt x="104" y="132"/>
                  <a:pt x="104" y="133"/>
                  <a:pt x="104" y="133"/>
                </a:cubicBezTo>
                <a:cubicBezTo>
                  <a:pt x="104" y="134"/>
                  <a:pt x="104" y="134"/>
                  <a:pt x="104" y="134"/>
                </a:cubicBezTo>
                <a:cubicBezTo>
                  <a:pt x="104" y="134"/>
                  <a:pt x="104" y="134"/>
                  <a:pt x="104" y="134"/>
                </a:cubicBezTo>
                <a:cubicBezTo>
                  <a:pt x="104" y="134"/>
                  <a:pt x="104" y="134"/>
                  <a:pt x="104" y="135"/>
                </a:cubicBezTo>
                <a:close/>
                <a:moveTo>
                  <a:pt x="103" y="150"/>
                </a:moveTo>
                <a:cubicBezTo>
                  <a:pt x="103" y="150"/>
                  <a:pt x="103" y="150"/>
                  <a:pt x="103" y="150"/>
                </a:cubicBezTo>
                <a:cubicBezTo>
                  <a:pt x="102" y="150"/>
                  <a:pt x="102" y="150"/>
                  <a:pt x="102" y="150"/>
                </a:cubicBezTo>
                <a:cubicBezTo>
                  <a:pt x="102" y="150"/>
                  <a:pt x="102" y="150"/>
                  <a:pt x="103" y="150"/>
                </a:cubicBezTo>
                <a:close/>
                <a:moveTo>
                  <a:pt x="111" y="124"/>
                </a:moveTo>
                <a:cubicBezTo>
                  <a:pt x="111" y="124"/>
                  <a:pt x="111" y="124"/>
                  <a:pt x="111" y="124"/>
                </a:cubicBezTo>
                <a:cubicBezTo>
                  <a:pt x="111" y="124"/>
                  <a:pt x="111" y="125"/>
                  <a:pt x="111" y="125"/>
                </a:cubicBezTo>
                <a:cubicBezTo>
                  <a:pt x="111" y="125"/>
                  <a:pt x="111" y="125"/>
                  <a:pt x="111" y="124"/>
                </a:cubicBezTo>
                <a:close/>
                <a:moveTo>
                  <a:pt x="129" y="140"/>
                </a:moveTo>
                <a:cubicBezTo>
                  <a:pt x="130" y="140"/>
                  <a:pt x="130" y="140"/>
                  <a:pt x="130" y="141"/>
                </a:cubicBezTo>
                <a:cubicBezTo>
                  <a:pt x="130" y="141"/>
                  <a:pt x="130" y="141"/>
                  <a:pt x="129" y="141"/>
                </a:cubicBezTo>
                <a:cubicBezTo>
                  <a:pt x="129" y="141"/>
                  <a:pt x="129" y="141"/>
                  <a:pt x="129" y="141"/>
                </a:cubicBezTo>
                <a:cubicBezTo>
                  <a:pt x="129" y="141"/>
                  <a:pt x="129" y="141"/>
                  <a:pt x="129" y="141"/>
                </a:cubicBezTo>
                <a:cubicBezTo>
                  <a:pt x="129" y="140"/>
                  <a:pt x="129" y="140"/>
                  <a:pt x="129" y="140"/>
                </a:cubicBezTo>
                <a:close/>
                <a:moveTo>
                  <a:pt x="133" y="115"/>
                </a:moveTo>
                <a:cubicBezTo>
                  <a:pt x="134" y="115"/>
                  <a:pt x="134" y="115"/>
                  <a:pt x="134" y="116"/>
                </a:cubicBezTo>
                <a:cubicBezTo>
                  <a:pt x="133" y="116"/>
                  <a:pt x="133" y="116"/>
                  <a:pt x="133" y="116"/>
                </a:cubicBezTo>
                <a:cubicBezTo>
                  <a:pt x="133" y="116"/>
                  <a:pt x="133" y="116"/>
                  <a:pt x="133" y="115"/>
                </a:cubicBezTo>
                <a:cubicBezTo>
                  <a:pt x="133" y="115"/>
                  <a:pt x="133" y="115"/>
                  <a:pt x="133" y="115"/>
                </a:cubicBezTo>
                <a:close/>
                <a:moveTo>
                  <a:pt x="120" y="94"/>
                </a:moveTo>
                <a:cubicBezTo>
                  <a:pt x="120" y="94"/>
                  <a:pt x="120" y="94"/>
                  <a:pt x="121" y="94"/>
                </a:cubicBezTo>
                <a:cubicBezTo>
                  <a:pt x="121" y="95"/>
                  <a:pt x="121" y="95"/>
                  <a:pt x="120" y="95"/>
                </a:cubicBezTo>
                <a:cubicBezTo>
                  <a:pt x="120" y="95"/>
                  <a:pt x="120" y="95"/>
                  <a:pt x="120" y="95"/>
                </a:cubicBezTo>
                <a:lnTo>
                  <a:pt x="120" y="94"/>
                </a:lnTo>
                <a:close/>
                <a:moveTo>
                  <a:pt x="128" y="108"/>
                </a:moveTo>
                <a:cubicBezTo>
                  <a:pt x="129" y="108"/>
                  <a:pt x="129" y="109"/>
                  <a:pt x="129" y="109"/>
                </a:cubicBezTo>
                <a:cubicBezTo>
                  <a:pt x="128" y="109"/>
                  <a:pt x="128" y="109"/>
                  <a:pt x="128" y="108"/>
                </a:cubicBezTo>
                <a:close/>
                <a:moveTo>
                  <a:pt x="125" y="102"/>
                </a:moveTo>
                <a:cubicBezTo>
                  <a:pt x="126" y="102"/>
                  <a:pt x="126" y="102"/>
                  <a:pt x="126" y="102"/>
                </a:cubicBezTo>
                <a:cubicBezTo>
                  <a:pt x="126" y="103"/>
                  <a:pt x="126" y="103"/>
                  <a:pt x="126" y="104"/>
                </a:cubicBezTo>
                <a:cubicBezTo>
                  <a:pt x="126" y="105"/>
                  <a:pt x="126" y="106"/>
                  <a:pt x="125" y="106"/>
                </a:cubicBezTo>
                <a:cubicBezTo>
                  <a:pt x="124" y="106"/>
                  <a:pt x="124" y="105"/>
                  <a:pt x="124" y="104"/>
                </a:cubicBezTo>
                <a:cubicBezTo>
                  <a:pt x="124" y="103"/>
                  <a:pt x="124" y="102"/>
                  <a:pt x="124" y="102"/>
                </a:cubicBezTo>
                <a:cubicBezTo>
                  <a:pt x="125" y="102"/>
                  <a:pt x="125" y="102"/>
                  <a:pt x="125" y="102"/>
                </a:cubicBezTo>
                <a:close/>
                <a:moveTo>
                  <a:pt x="78" y="100"/>
                </a:moveTo>
                <a:cubicBezTo>
                  <a:pt x="77" y="101"/>
                  <a:pt x="77" y="102"/>
                  <a:pt x="76" y="102"/>
                </a:cubicBezTo>
                <a:cubicBezTo>
                  <a:pt x="75" y="103"/>
                  <a:pt x="74" y="103"/>
                  <a:pt x="74" y="103"/>
                </a:cubicBezTo>
                <a:cubicBezTo>
                  <a:pt x="74" y="103"/>
                  <a:pt x="74" y="102"/>
                  <a:pt x="75" y="102"/>
                </a:cubicBezTo>
                <a:cubicBezTo>
                  <a:pt x="76" y="101"/>
                  <a:pt x="77" y="100"/>
                  <a:pt x="78" y="100"/>
                </a:cubicBezTo>
                <a:close/>
                <a:moveTo>
                  <a:pt x="77" y="124"/>
                </a:moveTo>
                <a:cubicBezTo>
                  <a:pt x="77" y="124"/>
                  <a:pt x="76" y="124"/>
                  <a:pt x="75" y="124"/>
                </a:cubicBezTo>
                <a:cubicBezTo>
                  <a:pt x="74" y="125"/>
                  <a:pt x="74" y="125"/>
                  <a:pt x="74" y="125"/>
                </a:cubicBezTo>
                <a:cubicBezTo>
                  <a:pt x="73" y="125"/>
                  <a:pt x="71" y="125"/>
                  <a:pt x="71" y="124"/>
                </a:cubicBezTo>
                <a:cubicBezTo>
                  <a:pt x="70" y="123"/>
                  <a:pt x="69" y="122"/>
                  <a:pt x="69" y="121"/>
                </a:cubicBezTo>
                <a:cubicBezTo>
                  <a:pt x="69" y="119"/>
                  <a:pt x="70" y="118"/>
                  <a:pt x="71" y="117"/>
                </a:cubicBezTo>
                <a:cubicBezTo>
                  <a:pt x="72" y="117"/>
                  <a:pt x="73" y="117"/>
                  <a:pt x="74" y="117"/>
                </a:cubicBezTo>
                <a:cubicBezTo>
                  <a:pt x="75" y="117"/>
                  <a:pt x="75" y="117"/>
                  <a:pt x="76" y="117"/>
                </a:cubicBezTo>
                <a:cubicBezTo>
                  <a:pt x="76" y="118"/>
                  <a:pt x="77" y="118"/>
                  <a:pt x="77" y="118"/>
                </a:cubicBezTo>
                <a:cubicBezTo>
                  <a:pt x="77" y="118"/>
                  <a:pt x="77" y="119"/>
                  <a:pt x="77" y="119"/>
                </a:cubicBezTo>
                <a:cubicBezTo>
                  <a:pt x="77" y="119"/>
                  <a:pt x="78" y="120"/>
                  <a:pt x="78" y="120"/>
                </a:cubicBezTo>
                <a:cubicBezTo>
                  <a:pt x="78" y="120"/>
                  <a:pt x="78" y="120"/>
                  <a:pt x="78" y="120"/>
                </a:cubicBezTo>
                <a:cubicBezTo>
                  <a:pt x="78" y="120"/>
                  <a:pt x="78" y="120"/>
                  <a:pt x="78" y="120"/>
                </a:cubicBezTo>
                <a:cubicBezTo>
                  <a:pt x="78" y="120"/>
                  <a:pt x="78" y="120"/>
                  <a:pt x="78" y="120"/>
                </a:cubicBezTo>
                <a:cubicBezTo>
                  <a:pt x="78" y="121"/>
                  <a:pt x="78" y="122"/>
                  <a:pt x="78" y="122"/>
                </a:cubicBezTo>
                <a:cubicBezTo>
                  <a:pt x="77" y="123"/>
                  <a:pt x="77" y="123"/>
                  <a:pt x="77" y="124"/>
                </a:cubicBezTo>
                <a:close/>
                <a:moveTo>
                  <a:pt x="135" y="94"/>
                </a:moveTo>
                <a:cubicBezTo>
                  <a:pt x="136" y="94"/>
                  <a:pt x="137" y="95"/>
                  <a:pt x="137" y="96"/>
                </a:cubicBezTo>
                <a:cubicBezTo>
                  <a:pt x="137" y="98"/>
                  <a:pt x="136" y="98"/>
                  <a:pt x="135" y="98"/>
                </a:cubicBezTo>
                <a:cubicBezTo>
                  <a:pt x="134" y="98"/>
                  <a:pt x="133" y="97"/>
                  <a:pt x="133" y="96"/>
                </a:cubicBezTo>
                <a:cubicBezTo>
                  <a:pt x="133" y="94"/>
                  <a:pt x="133" y="94"/>
                  <a:pt x="135" y="94"/>
                </a:cubicBezTo>
                <a:close/>
                <a:moveTo>
                  <a:pt x="98" y="163"/>
                </a:moveTo>
                <a:cubicBezTo>
                  <a:pt x="99" y="163"/>
                  <a:pt x="99" y="163"/>
                  <a:pt x="99" y="163"/>
                </a:cubicBezTo>
                <a:cubicBezTo>
                  <a:pt x="100" y="163"/>
                  <a:pt x="100" y="164"/>
                  <a:pt x="100" y="165"/>
                </a:cubicBezTo>
                <a:cubicBezTo>
                  <a:pt x="100" y="165"/>
                  <a:pt x="100" y="166"/>
                  <a:pt x="99" y="166"/>
                </a:cubicBezTo>
                <a:cubicBezTo>
                  <a:pt x="99" y="167"/>
                  <a:pt x="98" y="167"/>
                  <a:pt x="98" y="167"/>
                </a:cubicBezTo>
                <a:cubicBezTo>
                  <a:pt x="96" y="167"/>
                  <a:pt x="95" y="167"/>
                  <a:pt x="95" y="165"/>
                </a:cubicBezTo>
                <a:cubicBezTo>
                  <a:pt x="95" y="163"/>
                  <a:pt x="96" y="163"/>
                  <a:pt x="98" y="163"/>
                </a:cubicBezTo>
                <a:close/>
                <a:moveTo>
                  <a:pt x="72" y="16"/>
                </a:moveTo>
                <a:cubicBezTo>
                  <a:pt x="71" y="16"/>
                  <a:pt x="71" y="15"/>
                  <a:pt x="70" y="14"/>
                </a:cubicBezTo>
                <a:cubicBezTo>
                  <a:pt x="70" y="13"/>
                  <a:pt x="69" y="12"/>
                  <a:pt x="69" y="11"/>
                </a:cubicBezTo>
                <a:cubicBezTo>
                  <a:pt x="70" y="11"/>
                  <a:pt x="70" y="12"/>
                  <a:pt x="70" y="12"/>
                </a:cubicBezTo>
                <a:cubicBezTo>
                  <a:pt x="70" y="13"/>
                  <a:pt x="71" y="14"/>
                  <a:pt x="72" y="16"/>
                </a:cubicBezTo>
                <a:close/>
                <a:moveTo>
                  <a:pt x="69" y="80"/>
                </a:moveTo>
                <a:cubicBezTo>
                  <a:pt x="69" y="80"/>
                  <a:pt x="69" y="80"/>
                  <a:pt x="69" y="80"/>
                </a:cubicBezTo>
                <a:cubicBezTo>
                  <a:pt x="69" y="80"/>
                  <a:pt x="69" y="81"/>
                  <a:pt x="69" y="81"/>
                </a:cubicBezTo>
                <a:lnTo>
                  <a:pt x="69" y="80"/>
                </a:lnTo>
                <a:close/>
                <a:moveTo>
                  <a:pt x="78" y="146"/>
                </a:moveTo>
                <a:cubicBezTo>
                  <a:pt x="79" y="146"/>
                  <a:pt x="79" y="146"/>
                  <a:pt x="79" y="147"/>
                </a:cubicBezTo>
                <a:cubicBezTo>
                  <a:pt x="79" y="147"/>
                  <a:pt x="79" y="147"/>
                  <a:pt x="78" y="147"/>
                </a:cubicBezTo>
                <a:cubicBezTo>
                  <a:pt x="78" y="147"/>
                  <a:pt x="78" y="146"/>
                  <a:pt x="78" y="146"/>
                </a:cubicBezTo>
                <a:close/>
                <a:moveTo>
                  <a:pt x="68" y="9"/>
                </a:moveTo>
                <a:cubicBezTo>
                  <a:pt x="69" y="9"/>
                  <a:pt x="69" y="9"/>
                  <a:pt x="69" y="10"/>
                </a:cubicBezTo>
                <a:cubicBezTo>
                  <a:pt x="69" y="10"/>
                  <a:pt x="69" y="11"/>
                  <a:pt x="69" y="11"/>
                </a:cubicBezTo>
                <a:cubicBezTo>
                  <a:pt x="69" y="11"/>
                  <a:pt x="69" y="11"/>
                  <a:pt x="69" y="10"/>
                </a:cubicBezTo>
                <a:cubicBezTo>
                  <a:pt x="68" y="10"/>
                  <a:pt x="68" y="9"/>
                  <a:pt x="68" y="9"/>
                </a:cubicBezTo>
                <a:close/>
                <a:moveTo>
                  <a:pt x="89" y="150"/>
                </a:moveTo>
                <a:cubicBezTo>
                  <a:pt x="89" y="150"/>
                  <a:pt x="89" y="151"/>
                  <a:pt x="88" y="151"/>
                </a:cubicBezTo>
                <a:cubicBezTo>
                  <a:pt x="87" y="152"/>
                  <a:pt x="86" y="152"/>
                  <a:pt x="86" y="152"/>
                </a:cubicBezTo>
                <a:cubicBezTo>
                  <a:pt x="85" y="152"/>
                  <a:pt x="85" y="152"/>
                  <a:pt x="85" y="151"/>
                </a:cubicBezTo>
                <a:cubicBezTo>
                  <a:pt x="85" y="151"/>
                  <a:pt x="85" y="150"/>
                  <a:pt x="86" y="150"/>
                </a:cubicBezTo>
                <a:cubicBezTo>
                  <a:pt x="87" y="149"/>
                  <a:pt x="87" y="149"/>
                  <a:pt x="88" y="149"/>
                </a:cubicBezTo>
                <a:cubicBezTo>
                  <a:pt x="89" y="149"/>
                  <a:pt x="89" y="149"/>
                  <a:pt x="89" y="150"/>
                </a:cubicBezTo>
                <a:close/>
                <a:moveTo>
                  <a:pt x="90" y="165"/>
                </a:moveTo>
                <a:cubicBezTo>
                  <a:pt x="91" y="165"/>
                  <a:pt x="91" y="165"/>
                  <a:pt x="91" y="165"/>
                </a:cubicBezTo>
                <a:cubicBezTo>
                  <a:pt x="91" y="166"/>
                  <a:pt x="90" y="167"/>
                  <a:pt x="89" y="167"/>
                </a:cubicBezTo>
                <a:cubicBezTo>
                  <a:pt x="89" y="167"/>
                  <a:pt x="88" y="166"/>
                  <a:pt x="88" y="165"/>
                </a:cubicBezTo>
                <a:cubicBezTo>
                  <a:pt x="88" y="165"/>
                  <a:pt x="89" y="164"/>
                  <a:pt x="89" y="164"/>
                </a:cubicBezTo>
                <a:cubicBezTo>
                  <a:pt x="90" y="164"/>
                  <a:pt x="90" y="164"/>
                  <a:pt x="90" y="165"/>
                </a:cubicBezTo>
                <a:close/>
                <a:moveTo>
                  <a:pt x="81" y="92"/>
                </a:moveTo>
                <a:cubicBezTo>
                  <a:pt x="81" y="92"/>
                  <a:pt x="81" y="92"/>
                  <a:pt x="81" y="93"/>
                </a:cubicBezTo>
                <a:cubicBezTo>
                  <a:pt x="81" y="93"/>
                  <a:pt x="81" y="93"/>
                  <a:pt x="81" y="93"/>
                </a:cubicBezTo>
                <a:cubicBezTo>
                  <a:pt x="81" y="93"/>
                  <a:pt x="81" y="93"/>
                  <a:pt x="81" y="93"/>
                </a:cubicBezTo>
                <a:cubicBezTo>
                  <a:pt x="81" y="92"/>
                  <a:pt x="81" y="92"/>
                  <a:pt x="81" y="92"/>
                </a:cubicBezTo>
                <a:close/>
                <a:moveTo>
                  <a:pt x="67" y="100"/>
                </a:moveTo>
                <a:cubicBezTo>
                  <a:pt x="68" y="100"/>
                  <a:pt x="68" y="101"/>
                  <a:pt x="68" y="101"/>
                </a:cubicBezTo>
                <a:cubicBezTo>
                  <a:pt x="67" y="101"/>
                  <a:pt x="67" y="101"/>
                  <a:pt x="67" y="101"/>
                </a:cubicBezTo>
                <a:cubicBezTo>
                  <a:pt x="67" y="101"/>
                  <a:pt x="67" y="100"/>
                  <a:pt x="67" y="100"/>
                </a:cubicBezTo>
                <a:close/>
                <a:moveTo>
                  <a:pt x="81" y="99"/>
                </a:moveTo>
                <a:cubicBezTo>
                  <a:pt x="81" y="98"/>
                  <a:pt x="81" y="98"/>
                  <a:pt x="81" y="98"/>
                </a:cubicBezTo>
                <a:cubicBezTo>
                  <a:pt x="82" y="98"/>
                  <a:pt x="82" y="98"/>
                  <a:pt x="82" y="98"/>
                </a:cubicBezTo>
                <a:cubicBezTo>
                  <a:pt x="82" y="98"/>
                  <a:pt x="82" y="98"/>
                  <a:pt x="81" y="99"/>
                </a:cubicBezTo>
                <a:close/>
                <a:moveTo>
                  <a:pt x="80" y="127"/>
                </a:moveTo>
                <a:cubicBezTo>
                  <a:pt x="81" y="127"/>
                  <a:pt x="81" y="128"/>
                  <a:pt x="81" y="128"/>
                </a:cubicBezTo>
                <a:cubicBezTo>
                  <a:pt x="81" y="129"/>
                  <a:pt x="81" y="129"/>
                  <a:pt x="80" y="130"/>
                </a:cubicBezTo>
                <a:cubicBezTo>
                  <a:pt x="79" y="130"/>
                  <a:pt x="79" y="130"/>
                  <a:pt x="78" y="130"/>
                </a:cubicBezTo>
                <a:cubicBezTo>
                  <a:pt x="78" y="130"/>
                  <a:pt x="77" y="130"/>
                  <a:pt x="77" y="130"/>
                </a:cubicBezTo>
                <a:cubicBezTo>
                  <a:pt x="76" y="130"/>
                  <a:pt x="76" y="129"/>
                  <a:pt x="76" y="128"/>
                </a:cubicBezTo>
                <a:cubicBezTo>
                  <a:pt x="76" y="127"/>
                  <a:pt x="77" y="126"/>
                  <a:pt x="78" y="126"/>
                </a:cubicBezTo>
                <a:cubicBezTo>
                  <a:pt x="79" y="126"/>
                  <a:pt x="80" y="126"/>
                  <a:pt x="80" y="127"/>
                </a:cubicBezTo>
                <a:close/>
                <a:moveTo>
                  <a:pt x="219" y="147"/>
                </a:moveTo>
                <a:cubicBezTo>
                  <a:pt x="219" y="147"/>
                  <a:pt x="219" y="147"/>
                  <a:pt x="220" y="147"/>
                </a:cubicBezTo>
                <a:cubicBezTo>
                  <a:pt x="220" y="148"/>
                  <a:pt x="220" y="148"/>
                  <a:pt x="219" y="148"/>
                </a:cubicBezTo>
                <a:cubicBezTo>
                  <a:pt x="219" y="148"/>
                  <a:pt x="219" y="148"/>
                  <a:pt x="219" y="147"/>
                </a:cubicBezTo>
                <a:close/>
                <a:moveTo>
                  <a:pt x="142" y="174"/>
                </a:moveTo>
                <a:cubicBezTo>
                  <a:pt x="143" y="174"/>
                  <a:pt x="143" y="174"/>
                  <a:pt x="143" y="175"/>
                </a:cubicBezTo>
                <a:cubicBezTo>
                  <a:pt x="143" y="176"/>
                  <a:pt x="143" y="176"/>
                  <a:pt x="142" y="176"/>
                </a:cubicBezTo>
                <a:cubicBezTo>
                  <a:pt x="141" y="176"/>
                  <a:pt x="141" y="176"/>
                  <a:pt x="141" y="175"/>
                </a:cubicBezTo>
                <a:cubicBezTo>
                  <a:pt x="141" y="174"/>
                  <a:pt x="141" y="174"/>
                  <a:pt x="142" y="174"/>
                </a:cubicBezTo>
                <a:close/>
                <a:moveTo>
                  <a:pt x="219" y="122"/>
                </a:moveTo>
                <a:cubicBezTo>
                  <a:pt x="219" y="123"/>
                  <a:pt x="219" y="123"/>
                  <a:pt x="218" y="123"/>
                </a:cubicBezTo>
                <a:cubicBezTo>
                  <a:pt x="216" y="124"/>
                  <a:pt x="215" y="124"/>
                  <a:pt x="215" y="124"/>
                </a:cubicBezTo>
                <a:cubicBezTo>
                  <a:pt x="214" y="124"/>
                  <a:pt x="213" y="124"/>
                  <a:pt x="212" y="123"/>
                </a:cubicBezTo>
                <a:cubicBezTo>
                  <a:pt x="211" y="123"/>
                  <a:pt x="211" y="123"/>
                  <a:pt x="211" y="122"/>
                </a:cubicBezTo>
                <a:cubicBezTo>
                  <a:pt x="211" y="121"/>
                  <a:pt x="211" y="121"/>
                  <a:pt x="212" y="121"/>
                </a:cubicBezTo>
                <a:cubicBezTo>
                  <a:pt x="214" y="120"/>
                  <a:pt x="215" y="120"/>
                  <a:pt x="215" y="120"/>
                </a:cubicBezTo>
                <a:cubicBezTo>
                  <a:pt x="216" y="120"/>
                  <a:pt x="216" y="120"/>
                  <a:pt x="218" y="120"/>
                </a:cubicBezTo>
                <a:cubicBezTo>
                  <a:pt x="219" y="121"/>
                  <a:pt x="219" y="121"/>
                  <a:pt x="219" y="122"/>
                </a:cubicBezTo>
                <a:close/>
                <a:moveTo>
                  <a:pt x="208" y="146"/>
                </a:moveTo>
                <a:cubicBezTo>
                  <a:pt x="208" y="146"/>
                  <a:pt x="208" y="146"/>
                  <a:pt x="208" y="147"/>
                </a:cubicBezTo>
                <a:cubicBezTo>
                  <a:pt x="208" y="147"/>
                  <a:pt x="208" y="147"/>
                  <a:pt x="208" y="147"/>
                </a:cubicBezTo>
                <a:cubicBezTo>
                  <a:pt x="207" y="147"/>
                  <a:pt x="207" y="147"/>
                  <a:pt x="207" y="147"/>
                </a:cubicBezTo>
                <a:cubicBezTo>
                  <a:pt x="207" y="146"/>
                  <a:pt x="207" y="146"/>
                  <a:pt x="208" y="146"/>
                </a:cubicBezTo>
                <a:close/>
                <a:moveTo>
                  <a:pt x="215" y="111"/>
                </a:moveTo>
                <a:cubicBezTo>
                  <a:pt x="214" y="112"/>
                  <a:pt x="213" y="113"/>
                  <a:pt x="213" y="113"/>
                </a:cubicBezTo>
                <a:cubicBezTo>
                  <a:pt x="213" y="114"/>
                  <a:pt x="212" y="115"/>
                  <a:pt x="210" y="115"/>
                </a:cubicBezTo>
                <a:cubicBezTo>
                  <a:pt x="209" y="115"/>
                  <a:pt x="208" y="114"/>
                  <a:pt x="207" y="114"/>
                </a:cubicBezTo>
                <a:cubicBezTo>
                  <a:pt x="206" y="113"/>
                  <a:pt x="205" y="112"/>
                  <a:pt x="205" y="111"/>
                </a:cubicBezTo>
                <a:cubicBezTo>
                  <a:pt x="205" y="109"/>
                  <a:pt x="205" y="109"/>
                  <a:pt x="205" y="109"/>
                </a:cubicBezTo>
                <a:cubicBezTo>
                  <a:pt x="206" y="109"/>
                  <a:pt x="206" y="108"/>
                  <a:pt x="206" y="108"/>
                </a:cubicBezTo>
                <a:cubicBezTo>
                  <a:pt x="206" y="107"/>
                  <a:pt x="207" y="106"/>
                  <a:pt x="208" y="106"/>
                </a:cubicBezTo>
                <a:cubicBezTo>
                  <a:pt x="208" y="105"/>
                  <a:pt x="209" y="105"/>
                  <a:pt x="211" y="105"/>
                </a:cubicBezTo>
                <a:cubicBezTo>
                  <a:pt x="211" y="105"/>
                  <a:pt x="212" y="106"/>
                  <a:pt x="214" y="107"/>
                </a:cubicBezTo>
                <a:cubicBezTo>
                  <a:pt x="215" y="108"/>
                  <a:pt x="215" y="110"/>
                  <a:pt x="215" y="111"/>
                </a:cubicBezTo>
                <a:close/>
                <a:moveTo>
                  <a:pt x="218" y="94"/>
                </a:moveTo>
                <a:cubicBezTo>
                  <a:pt x="219" y="94"/>
                  <a:pt x="219" y="95"/>
                  <a:pt x="219" y="96"/>
                </a:cubicBezTo>
                <a:cubicBezTo>
                  <a:pt x="220" y="98"/>
                  <a:pt x="220" y="99"/>
                  <a:pt x="220" y="100"/>
                </a:cubicBezTo>
                <a:cubicBezTo>
                  <a:pt x="220" y="101"/>
                  <a:pt x="219" y="103"/>
                  <a:pt x="218" y="103"/>
                </a:cubicBezTo>
                <a:cubicBezTo>
                  <a:pt x="216" y="104"/>
                  <a:pt x="215" y="105"/>
                  <a:pt x="213" y="105"/>
                </a:cubicBezTo>
                <a:cubicBezTo>
                  <a:pt x="211" y="105"/>
                  <a:pt x="210" y="104"/>
                  <a:pt x="209" y="104"/>
                </a:cubicBezTo>
                <a:cubicBezTo>
                  <a:pt x="209" y="103"/>
                  <a:pt x="208" y="102"/>
                  <a:pt x="207" y="102"/>
                </a:cubicBezTo>
                <a:cubicBezTo>
                  <a:pt x="206" y="102"/>
                  <a:pt x="205" y="103"/>
                  <a:pt x="204" y="103"/>
                </a:cubicBezTo>
                <a:cubicBezTo>
                  <a:pt x="202" y="103"/>
                  <a:pt x="200" y="102"/>
                  <a:pt x="199" y="102"/>
                </a:cubicBezTo>
                <a:cubicBezTo>
                  <a:pt x="197" y="101"/>
                  <a:pt x="196" y="101"/>
                  <a:pt x="196" y="101"/>
                </a:cubicBezTo>
                <a:cubicBezTo>
                  <a:pt x="195" y="101"/>
                  <a:pt x="195" y="101"/>
                  <a:pt x="194" y="101"/>
                </a:cubicBezTo>
                <a:cubicBezTo>
                  <a:pt x="193" y="102"/>
                  <a:pt x="193" y="102"/>
                  <a:pt x="193" y="102"/>
                </a:cubicBezTo>
                <a:cubicBezTo>
                  <a:pt x="192" y="102"/>
                  <a:pt x="192" y="102"/>
                  <a:pt x="191" y="101"/>
                </a:cubicBezTo>
                <a:cubicBezTo>
                  <a:pt x="190" y="101"/>
                  <a:pt x="190" y="101"/>
                  <a:pt x="190" y="101"/>
                </a:cubicBezTo>
                <a:cubicBezTo>
                  <a:pt x="189" y="101"/>
                  <a:pt x="188" y="101"/>
                  <a:pt x="188" y="101"/>
                </a:cubicBezTo>
                <a:cubicBezTo>
                  <a:pt x="187" y="101"/>
                  <a:pt x="187" y="101"/>
                  <a:pt x="186" y="101"/>
                </a:cubicBezTo>
                <a:cubicBezTo>
                  <a:pt x="185" y="101"/>
                  <a:pt x="185" y="100"/>
                  <a:pt x="185" y="100"/>
                </a:cubicBezTo>
                <a:cubicBezTo>
                  <a:pt x="185" y="100"/>
                  <a:pt x="185" y="99"/>
                  <a:pt x="186" y="99"/>
                </a:cubicBezTo>
                <a:cubicBezTo>
                  <a:pt x="185" y="99"/>
                  <a:pt x="185" y="99"/>
                  <a:pt x="185" y="98"/>
                </a:cubicBezTo>
                <a:cubicBezTo>
                  <a:pt x="184" y="97"/>
                  <a:pt x="184" y="97"/>
                  <a:pt x="184" y="97"/>
                </a:cubicBezTo>
                <a:cubicBezTo>
                  <a:pt x="183" y="96"/>
                  <a:pt x="182" y="96"/>
                  <a:pt x="181" y="95"/>
                </a:cubicBezTo>
                <a:cubicBezTo>
                  <a:pt x="181" y="95"/>
                  <a:pt x="181" y="94"/>
                  <a:pt x="181" y="93"/>
                </a:cubicBezTo>
                <a:cubicBezTo>
                  <a:pt x="180" y="92"/>
                  <a:pt x="180" y="92"/>
                  <a:pt x="180" y="91"/>
                </a:cubicBezTo>
                <a:cubicBezTo>
                  <a:pt x="180" y="90"/>
                  <a:pt x="180" y="89"/>
                  <a:pt x="179" y="89"/>
                </a:cubicBezTo>
                <a:cubicBezTo>
                  <a:pt x="179" y="89"/>
                  <a:pt x="179" y="88"/>
                  <a:pt x="178" y="88"/>
                </a:cubicBezTo>
                <a:cubicBezTo>
                  <a:pt x="177" y="88"/>
                  <a:pt x="177" y="87"/>
                  <a:pt x="177" y="87"/>
                </a:cubicBezTo>
                <a:cubicBezTo>
                  <a:pt x="177" y="87"/>
                  <a:pt x="177" y="87"/>
                  <a:pt x="177" y="87"/>
                </a:cubicBezTo>
                <a:cubicBezTo>
                  <a:pt x="177" y="86"/>
                  <a:pt x="176" y="85"/>
                  <a:pt x="175" y="84"/>
                </a:cubicBezTo>
                <a:cubicBezTo>
                  <a:pt x="174" y="83"/>
                  <a:pt x="173" y="83"/>
                  <a:pt x="173" y="82"/>
                </a:cubicBezTo>
                <a:cubicBezTo>
                  <a:pt x="173" y="83"/>
                  <a:pt x="172" y="84"/>
                  <a:pt x="170" y="86"/>
                </a:cubicBezTo>
                <a:cubicBezTo>
                  <a:pt x="169" y="88"/>
                  <a:pt x="167" y="88"/>
                  <a:pt x="164" y="88"/>
                </a:cubicBezTo>
                <a:cubicBezTo>
                  <a:pt x="163" y="88"/>
                  <a:pt x="162" y="88"/>
                  <a:pt x="161" y="87"/>
                </a:cubicBezTo>
                <a:cubicBezTo>
                  <a:pt x="161" y="85"/>
                  <a:pt x="160" y="85"/>
                  <a:pt x="158" y="85"/>
                </a:cubicBezTo>
                <a:cubicBezTo>
                  <a:pt x="157" y="85"/>
                  <a:pt x="157" y="85"/>
                  <a:pt x="157" y="85"/>
                </a:cubicBezTo>
                <a:cubicBezTo>
                  <a:pt x="156" y="85"/>
                  <a:pt x="156" y="85"/>
                  <a:pt x="156" y="85"/>
                </a:cubicBezTo>
                <a:cubicBezTo>
                  <a:pt x="155" y="85"/>
                  <a:pt x="155" y="85"/>
                  <a:pt x="155" y="85"/>
                </a:cubicBezTo>
                <a:cubicBezTo>
                  <a:pt x="154" y="85"/>
                  <a:pt x="154" y="85"/>
                  <a:pt x="153" y="85"/>
                </a:cubicBezTo>
                <a:cubicBezTo>
                  <a:pt x="153" y="85"/>
                  <a:pt x="152" y="85"/>
                  <a:pt x="151" y="85"/>
                </a:cubicBezTo>
                <a:cubicBezTo>
                  <a:pt x="151" y="85"/>
                  <a:pt x="150" y="85"/>
                  <a:pt x="149" y="85"/>
                </a:cubicBezTo>
                <a:cubicBezTo>
                  <a:pt x="149" y="85"/>
                  <a:pt x="149" y="85"/>
                  <a:pt x="149" y="85"/>
                </a:cubicBezTo>
                <a:cubicBezTo>
                  <a:pt x="149" y="85"/>
                  <a:pt x="149" y="85"/>
                  <a:pt x="149" y="85"/>
                </a:cubicBezTo>
                <a:cubicBezTo>
                  <a:pt x="148" y="85"/>
                  <a:pt x="148" y="85"/>
                  <a:pt x="148" y="85"/>
                </a:cubicBezTo>
                <a:cubicBezTo>
                  <a:pt x="148" y="85"/>
                  <a:pt x="148" y="85"/>
                  <a:pt x="148" y="85"/>
                </a:cubicBezTo>
                <a:cubicBezTo>
                  <a:pt x="148" y="85"/>
                  <a:pt x="147" y="85"/>
                  <a:pt x="147" y="85"/>
                </a:cubicBezTo>
                <a:cubicBezTo>
                  <a:pt x="145" y="85"/>
                  <a:pt x="144" y="85"/>
                  <a:pt x="143" y="84"/>
                </a:cubicBezTo>
                <a:cubicBezTo>
                  <a:pt x="141" y="84"/>
                  <a:pt x="141" y="83"/>
                  <a:pt x="141" y="83"/>
                </a:cubicBezTo>
                <a:cubicBezTo>
                  <a:pt x="141" y="83"/>
                  <a:pt x="140" y="83"/>
                  <a:pt x="140" y="84"/>
                </a:cubicBezTo>
                <a:cubicBezTo>
                  <a:pt x="140" y="84"/>
                  <a:pt x="140" y="84"/>
                  <a:pt x="140" y="84"/>
                </a:cubicBezTo>
                <a:cubicBezTo>
                  <a:pt x="140" y="84"/>
                  <a:pt x="140" y="83"/>
                  <a:pt x="140" y="83"/>
                </a:cubicBezTo>
                <a:cubicBezTo>
                  <a:pt x="139" y="83"/>
                  <a:pt x="139" y="83"/>
                  <a:pt x="139" y="83"/>
                </a:cubicBezTo>
                <a:cubicBezTo>
                  <a:pt x="139" y="83"/>
                  <a:pt x="139" y="83"/>
                  <a:pt x="139" y="83"/>
                </a:cubicBezTo>
                <a:cubicBezTo>
                  <a:pt x="139" y="83"/>
                  <a:pt x="139" y="83"/>
                  <a:pt x="139" y="83"/>
                </a:cubicBezTo>
                <a:cubicBezTo>
                  <a:pt x="139" y="83"/>
                  <a:pt x="139" y="83"/>
                  <a:pt x="138" y="82"/>
                </a:cubicBezTo>
                <a:cubicBezTo>
                  <a:pt x="138" y="82"/>
                  <a:pt x="137" y="83"/>
                  <a:pt x="137" y="83"/>
                </a:cubicBezTo>
                <a:cubicBezTo>
                  <a:pt x="137" y="84"/>
                  <a:pt x="137" y="84"/>
                  <a:pt x="137" y="85"/>
                </a:cubicBezTo>
                <a:cubicBezTo>
                  <a:pt x="137" y="84"/>
                  <a:pt x="137" y="84"/>
                  <a:pt x="137" y="84"/>
                </a:cubicBezTo>
                <a:cubicBezTo>
                  <a:pt x="136" y="84"/>
                  <a:pt x="136" y="85"/>
                  <a:pt x="135" y="85"/>
                </a:cubicBezTo>
                <a:cubicBezTo>
                  <a:pt x="135" y="86"/>
                  <a:pt x="134" y="87"/>
                  <a:pt x="133" y="87"/>
                </a:cubicBezTo>
                <a:cubicBezTo>
                  <a:pt x="132" y="87"/>
                  <a:pt x="132" y="86"/>
                  <a:pt x="132" y="86"/>
                </a:cubicBezTo>
                <a:cubicBezTo>
                  <a:pt x="132" y="86"/>
                  <a:pt x="131" y="86"/>
                  <a:pt x="131" y="86"/>
                </a:cubicBezTo>
                <a:cubicBezTo>
                  <a:pt x="131" y="86"/>
                  <a:pt x="131" y="86"/>
                  <a:pt x="131" y="86"/>
                </a:cubicBezTo>
                <a:cubicBezTo>
                  <a:pt x="130" y="86"/>
                  <a:pt x="129" y="86"/>
                  <a:pt x="129" y="85"/>
                </a:cubicBezTo>
                <a:cubicBezTo>
                  <a:pt x="129" y="85"/>
                  <a:pt x="128" y="85"/>
                  <a:pt x="128" y="84"/>
                </a:cubicBezTo>
                <a:cubicBezTo>
                  <a:pt x="128" y="84"/>
                  <a:pt x="128" y="84"/>
                  <a:pt x="128" y="84"/>
                </a:cubicBezTo>
                <a:cubicBezTo>
                  <a:pt x="128" y="84"/>
                  <a:pt x="129" y="84"/>
                  <a:pt x="129" y="84"/>
                </a:cubicBezTo>
                <a:cubicBezTo>
                  <a:pt x="128" y="84"/>
                  <a:pt x="127" y="84"/>
                  <a:pt x="127" y="84"/>
                </a:cubicBezTo>
                <a:cubicBezTo>
                  <a:pt x="126" y="85"/>
                  <a:pt x="126" y="85"/>
                  <a:pt x="126" y="86"/>
                </a:cubicBezTo>
                <a:cubicBezTo>
                  <a:pt x="126" y="86"/>
                  <a:pt x="126" y="86"/>
                  <a:pt x="126" y="86"/>
                </a:cubicBezTo>
                <a:cubicBezTo>
                  <a:pt x="126" y="87"/>
                  <a:pt x="125" y="88"/>
                  <a:pt x="124" y="88"/>
                </a:cubicBezTo>
                <a:cubicBezTo>
                  <a:pt x="124" y="88"/>
                  <a:pt x="123" y="88"/>
                  <a:pt x="123" y="88"/>
                </a:cubicBezTo>
                <a:cubicBezTo>
                  <a:pt x="123" y="88"/>
                  <a:pt x="122" y="88"/>
                  <a:pt x="122" y="88"/>
                </a:cubicBezTo>
                <a:cubicBezTo>
                  <a:pt x="121" y="88"/>
                  <a:pt x="121" y="89"/>
                  <a:pt x="120" y="90"/>
                </a:cubicBezTo>
                <a:cubicBezTo>
                  <a:pt x="120" y="91"/>
                  <a:pt x="119" y="93"/>
                  <a:pt x="119" y="94"/>
                </a:cubicBezTo>
                <a:cubicBezTo>
                  <a:pt x="118" y="96"/>
                  <a:pt x="118" y="97"/>
                  <a:pt x="117" y="98"/>
                </a:cubicBezTo>
                <a:cubicBezTo>
                  <a:pt x="117" y="100"/>
                  <a:pt x="116" y="100"/>
                  <a:pt x="115" y="100"/>
                </a:cubicBezTo>
                <a:cubicBezTo>
                  <a:pt x="115" y="100"/>
                  <a:pt x="115" y="100"/>
                  <a:pt x="115" y="100"/>
                </a:cubicBezTo>
                <a:cubicBezTo>
                  <a:pt x="113" y="100"/>
                  <a:pt x="112" y="101"/>
                  <a:pt x="112" y="102"/>
                </a:cubicBezTo>
                <a:cubicBezTo>
                  <a:pt x="113" y="104"/>
                  <a:pt x="113" y="104"/>
                  <a:pt x="113" y="104"/>
                </a:cubicBezTo>
                <a:cubicBezTo>
                  <a:pt x="113" y="104"/>
                  <a:pt x="113" y="105"/>
                  <a:pt x="113" y="105"/>
                </a:cubicBezTo>
                <a:cubicBezTo>
                  <a:pt x="113" y="106"/>
                  <a:pt x="113" y="106"/>
                  <a:pt x="112" y="106"/>
                </a:cubicBezTo>
                <a:cubicBezTo>
                  <a:pt x="112" y="106"/>
                  <a:pt x="112" y="106"/>
                  <a:pt x="112" y="105"/>
                </a:cubicBezTo>
                <a:cubicBezTo>
                  <a:pt x="112" y="105"/>
                  <a:pt x="111" y="105"/>
                  <a:pt x="111" y="104"/>
                </a:cubicBezTo>
                <a:cubicBezTo>
                  <a:pt x="111" y="104"/>
                  <a:pt x="111" y="103"/>
                  <a:pt x="111" y="103"/>
                </a:cubicBezTo>
                <a:cubicBezTo>
                  <a:pt x="111" y="102"/>
                  <a:pt x="110" y="102"/>
                  <a:pt x="110" y="102"/>
                </a:cubicBezTo>
                <a:cubicBezTo>
                  <a:pt x="108" y="102"/>
                  <a:pt x="108" y="103"/>
                  <a:pt x="108" y="104"/>
                </a:cubicBezTo>
                <a:cubicBezTo>
                  <a:pt x="107" y="106"/>
                  <a:pt x="107" y="106"/>
                  <a:pt x="106" y="106"/>
                </a:cubicBezTo>
                <a:cubicBezTo>
                  <a:pt x="106" y="106"/>
                  <a:pt x="105" y="106"/>
                  <a:pt x="104" y="105"/>
                </a:cubicBezTo>
                <a:cubicBezTo>
                  <a:pt x="103" y="105"/>
                  <a:pt x="103" y="104"/>
                  <a:pt x="102" y="104"/>
                </a:cubicBezTo>
                <a:cubicBezTo>
                  <a:pt x="102" y="106"/>
                  <a:pt x="102" y="106"/>
                  <a:pt x="102" y="106"/>
                </a:cubicBezTo>
                <a:cubicBezTo>
                  <a:pt x="102" y="107"/>
                  <a:pt x="102" y="108"/>
                  <a:pt x="101" y="108"/>
                </a:cubicBezTo>
                <a:cubicBezTo>
                  <a:pt x="101" y="108"/>
                  <a:pt x="101" y="107"/>
                  <a:pt x="101" y="106"/>
                </a:cubicBezTo>
                <a:cubicBezTo>
                  <a:pt x="102" y="105"/>
                  <a:pt x="102" y="104"/>
                  <a:pt x="102" y="104"/>
                </a:cubicBezTo>
                <a:cubicBezTo>
                  <a:pt x="102" y="103"/>
                  <a:pt x="101" y="103"/>
                  <a:pt x="100" y="102"/>
                </a:cubicBezTo>
                <a:cubicBezTo>
                  <a:pt x="100" y="102"/>
                  <a:pt x="99" y="102"/>
                  <a:pt x="99" y="102"/>
                </a:cubicBezTo>
                <a:cubicBezTo>
                  <a:pt x="98" y="102"/>
                  <a:pt x="97" y="102"/>
                  <a:pt x="97" y="103"/>
                </a:cubicBezTo>
                <a:cubicBezTo>
                  <a:pt x="96" y="104"/>
                  <a:pt x="96" y="105"/>
                  <a:pt x="96" y="105"/>
                </a:cubicBezTo>
                <a:cubicBezTo>
                  <a:pt x="95" y="105"/>
                  <a:pt x="95" y="105"/>
                  <a:pt x="95" y="104"/>
                </a:cubicBezTo>
                <a:cubicBezTo>
                  <a:pt x="95" y="104"/>
                  <a:pt x="95" y="103"/>
                  <a:pt x="95" y="102"/>
                </a:cubicBezTo>
                <a:cubicBezTo>
                  <a:pt x="96" y="102"/>
                  <a:pt x="96" y="101"/>
                  <a:pt x="96" y="101"/>
                </a:cubicBezTo>
                <a:cubicBezTo>
                  <a:pt x="95" y="101"/>
                  <a:pt x="95" y="101"/>
                  <a:pt x="95" y="101"/>
                </a:cubicBezTo>
                <a:cubicBezTo>
                  <a:pt x="95" y="102"/>
                  <a:pt x="95" y="102"/>
                  <a:pt x="95" y="102"/>
                </a:cubicBezTo>
                <a:cubicBezTo>
                  <a:pt x="95" y="102"/>
                  <a:pt x="94" y="102"/>
                  <a:pt x="94" y="102"/>
                </a:cubicBezTo>
                <a:cubicBezTo>
                  <a:pt x="94" y="102"/>
                  <a:pt x="95" y="102"/>
                  <a:pt x="95" y="101"/>
                </a:cubicBezTo>
                <a:cubicBezTo>
                  <a:pt x="95" y="101"/>
                  <a:pt x="95" y="101"/>
                  <a:pt x="95" y="101"/>
                </a:cubicBezTo>
                <a:cubicBezTo>
                  <a:pt x="95" y="100"/>
                  <a:pt x="95" y="100"/>
                  <a:pt x="95" y="99"/>
                </a:cubicBezTo>
                <a:cubicBezTo>
                  <a:pt x="94" y="99"/>
                  <a:pt x="94" y="99"/>
                  <a:pt x="93" y="99"/>
                </a:cubicBezTo>
                <a:cubicBezTo>
                  <a:pt x="93" y="99"/>
                  <a:pt x="93" y="99"/>
                  <a:pt x="92" y="99"/>
                </a:cubicBezTo>
                <a:cubicBezTo>
                  <a:pt x="92" y="99"/>
                  <a:pt x="91" y="100"/>
                  <a:pt x="91" y="100"/>
                </a:cubicBezTo>
                <a:cubicBezTo>
                  <a:pt x="91" y="99"/>
                  <a:pt x="91" y="99"/>
                  <a:pt x="91" y="99"/>
                </a:cubicBezTo>
                <a:cubicBezTo>
                  <a:pt x="91" y="99"/>
                  <a:pt x="91" y="99"/>
                  <a:pt x="91" y="99"/>
                </a:cubicBezTo>
                <a:cubicBezTo>
                  <a:pt x="91" y="98"/>
                  <a:pt x="91" y="98"/>
                  <a:pt x="91" y="98"/>
                </a:cubicBezTo>
                <a:cubicBezTo>
                  <a:pt x="91" y="98"/>
                  <a:pt x="91" y="98"/>
                  <a:pt x="91" y="98"/>
                </a:cubicBezTo>
                <a:cubicBezTo>
                  <a:pt x="91" y="98"/>
                  <a:pt x="91" y="98"/>
                  <a:pt x="90" y="96"/>
                </a:cubicBezTo>
                <a:cubicBezTo>
                  <a:pt x="90" y="95"/>
                  <a:pt x="89" y="94"/>
                  <a:pt x="87" y="94"/>
                </a:cubicBezTo>
                <a:cubicBezTo>
                  <a:pt x="87" y="94"/>
                  <a:pt x="87" y="94"/>
                  <a:pt x="87" y="94"/>
                </a:cubicBezTo>
                <a:cubicBezTo>
                  <a:pt x="87" y="94"/>
                  <a:pt x="87" y="94"/>
                  <a:pt x="87" y="94"/>
                </a:cubicBezTo>
                <a:cubicBezTo>
                  <a:pt x="87" y="94"/>
                  <a:pt x="86" y="94"/>
                  <a:pt x="86" y="94"/>
                </a:cubicBezTo>
                <a:cubicBezTo>
                  <a:pt x="86" y="94"/>
                  <a:pt x="86" y="94"/>
                  <a:pt x="86" y="94"/>
                </a:cubicBezTo>
                <a:cubicBezTo>
                  <a:pt x="86" y="94"/>
                  <a:pt x="86" y="94"/>
                  <a:pt x="86" y="94"/>
                </a:cubicBezTo>
                <a:cubicBezTo>
                  <a:pt x="86" y="93"/>
                  <a:pt x="86" y="93"/>
                  <a:pt x="86" y="93"/>
                </a:cubicBezTo>
                <a:cubicBezTo>
                  <a:pt x="86" y="92"/>
                  <a:pt x="86" y="92"/>
                  <a:pt x="86" y="92"/>
                </a:cubicBezTo>
                <a:cubicBezTo>
                  <a:pt x="86" y="91"/>
                  <a:pt x="86" y="91"/>
                  <a:pt x="85" y="91"/>
                </a:cubicBezTo>
                <a:cubicBezTo>
                  <a:pt x="84" y="91"/>
                  <a:pt x="84" y="91"/>
                  <a:pt x="83" y="90"/>
                </a:cubicBezTo>
                <a:cubicBezTo>
                  <a:pt x="83" y="90"/>
                  <a:pt x="82" y="91"/>
                  <a:pt x="81" y="91"/>
                </a:cubicBezTo>
                <a:cubicBezTo>
                  <a:pt x="81" y="92"/>
                  <a:pt x="80" y="92"/>
                  <a:pt x="79" y="92"/>
                </a:cubicBezTo>
                <a:cubicBezTo>
                  <a:pt x="79" y="92"/>
                  <a:pt x="79" y="91"/>
                  <a:pt x="79" y="90"/>
                </a:cubicBezTo>
                <a:cubicBezTo>
                  <a:pt x="79" y="89"/>
                  <a:pt x="78" y="89"/>
                  <a:pt x="76" y="89"/>
                </a:cubicBezTo>
                <a:cubicBezTo>
                  <a:pt x="76" y="89"/>
                  <a:pt x="75" y="89"/>
                  <a:pt x="75" y="89"/>
                </a:cubicBezTo>
                <a:cubicBezTo>
                  <a:pt x="75" y="89"/>
                  <a:pt x="74" y="89"/>
                  <a:pt x="74" y="88"/>
                </a:cubicBezTo>
                <a:cubicBezTo>
                  <a:pt x="74" y="88"/>
                  <a:pt x="74" y="88"/>
                  <a:pt x="74" y="87"/>
                </a:cubicBezTo>
                <a:cubicBezTo>
                  <a:pt x="74" y="87"/>
                  <a:pt x="74" y="87"/>
                  <a:pt x="74" y="87"/>
                </a:cubicBezTo>
                <a:cubicBezTo>
                  <a:pt x="74" y="87"/>
                  <a:pt x="74" y="86"/>
                  <a:pt x="73" y="86"/>
                </a:cubicBezTo>
                <a:cubicBezTo>
                  <a:pt x="72" y="86"/>
                  <a:pt x="72" y="86"/>
                  <a:pt x="72" y="86"/>
                </a:cubicBezTo>
                <a:cubicBezTo>
                  <a:pt x="71" y="86"/>
                  <a:pt x="71" y="86"/>
                  <a:pt x="71" y="86"/>
                </a:cubicBezTo>
                <a:cubicBezTo>
                  <a:pt x="71" y="86"/>
                  <a:pt x="71" y="86"/>
                  <a:pt x="70" y="86"/>
                </a:cubicBezTo>
                <a:cubicBezTo>
                  <a:pt x="70" y="86"/>
                  <a:pt x="69" y="86"/>
                  <a:pt x="69" y="85"/>
                </a:cubicBezTo>
                <a:cubicBezTo>
                  <a:pt x="69" y="85"/>
                  <a:pt x="70" y="84"/>
                  <a:pt x="70" y="84"/>
                </a:cubicBezTo>
                <a:cubicBezTo>
                  <a:pt x="71" y="84"/>
                  <a:pt x="71" y="83"/>
                  <a:pt x="71" y="83"/>
                </a:cubicBezTo>
                <a:cubicBezTo>
                  <a:pt x="71" y="82"/>
                  <a:pt x="71" y="81"/>
                  <a:pt x="71" y="81"/>
                </a:cubicBezTo>
                <a:cubicBezTo>
                  <a:pt x="70" y="80"/>
                  <a:pt x="70" y="80"/>
                  <a:pt x="70" y="79"/>
                </a:cubicBezTo>
                <a:cubicBezTo>
                  <a:pt x="70" y="79"/>
                  <a:pt x="70" y="78"/>
                  <a:pt x="71" y="78"/>
                </a:cubicBezTo>
                <a:cubicBezTo>
                  <a:pt x="72" y="77"/>
                  <a:pt x="72" y="77"/>
                  <a:pt x="72" y="76"/>
                </a:cubicBezTo>
                <a:cubicBezTo>
                  <a:pt x="72" y="75"/>
                  <a:pt x="72" y="75"/>
                  <a:pt x="72" y="75"/>
                </a:cubicBezTo>
                <a:cubicBezTo>
                  <a:pt x="72" y="75"/>
                  <a:pt x="72" y="75"/>
                  <a:pt x="72" y="74"/>
                </a:cubicBezTo>
                <a:cubicBezTo>
                  <a:pt x="73" y="74"/>
                  <a:pt x="73" y="73"/>
                  <a:pt x="73" y="73"/>
                </a:cubicBezTo>
                <a:cubicBezTo>
                  <a:pt x="73" y="73"/>
                  <a:pt x="73" y="73"/>
                  <a:pt x="73" y="72"/>
                </a:cubicBezTo>
                <a:cubicBezTo>
                  <a:pt x="73" y="72"/>
                  <a:pt x="73" y="72"/>
                  <a:pt x="73" y="72"/>
                </a:cubicBezTo>
                <a:cubicBezTo>
                  <a:pt x="73" y="72"/>
                  <a:pt x="73" y="72"/>
                  <a:pt x="73" y="72"/>
                </a:cubicBezTo>
                <a:cubicBezTo>
                  <a:pt x="73" y="72"/>
                  <a:pt x="73" y="72"/>
                  <a:pt x="73" y="72"/>
                </a:cubicBezTo>
                <a:cubicBezTo>
                  <a:pt x="73" y="71"/>
                  <a:pt x="73" y="71"/>
                  <a:pt x="74" y="71"/>
                </a:cubicBezTo>
                <a:cubicBezTo>
                  <a:pt x="76" y="70"/>
                  <a:pt x="76" y="70"/>
                  <a:pt x="76" y="70"/>
                </a:cubicBezTo>
                <a:cubicBezTo>
                  <a:pt x="77" y="70"/>
                  <a:pt x="78" y="70"/>
                  <a:pt x="78" y="69"/>
                </a:cubicBezTo>
                <a:cubicBezTo>
                  <a:pt x="79" y="69"/>
                  <a:pt x="80" y="68"/>
                  <a:pt x="80" y="67"/>
                </a:cubicBezTo>
                <a:cubicBezTo>
                  <a:pt x="80" y="67"/>
                  <a:pt x="80" y="67"/>
                  <a:pt x="81" y="68"/>
                </a:cubicBezTo>
                <a:cubicBezTo>
                  <a:pt x="81" y="68"/>
                  <a:pt x="82" y="68"/>
                  <a:pt x="82" y="68"/>
                </a:cubicBezTo>
                <a:cubicBezTo>
                  <a:pt x="83" y="68"/>
                  <a:pt x="83" y="68"/>
                  <a:pt x="83" y="68"/>
                </a:cubicBezTo>
                <a:cubicBezTo>
                  <a:pt x="83" y="67"/>
                  <a:pt x="83" y="66"/>
                  <a:pt x="82" y="66"/>
                </a:cubicBezTo>
                <a:cubicBezTo>
                  <a:pt x="81" y="66"/>
                  <a:pt x="81" y="65"/>
                  <a:pt x="80" y="65"/>
                </a:cubicBezTo>
                <a:cubicBezTo>
                  <a:pt x="79" y="65"/>
                  <a:pt x="78" y="64"/>
                  <a:pt x="78" y="64"/>
                </a:cubicBezTo>
                <a:cubicBezTo>
                  <a:pt x="77" y="63"/>
                  <a:pt x="76" y="62"/>
                  <a:pt x="76" y="61"/>
                </a:cubicBezTo>
                <a:cubicBezTo>
                  <a:pt x="76" y="61"/>
                  <a:pt x="76" y="61"/>
                  <a:pt x="76" y="61"/>
                </a:cubicBezTo>
                <a:cubicBezTo>
                  <a:pt x="77" y="61"/>
                  <a:pt x="78" y="61"/>
                  <a:pt x="79" y="63"/>
                </a:cubicBezTo>
                <a:cubicBezTo>
                  <a:pt x="80" y="64"/>
                  <a:pt x="81" y="65"/>
                  <a:pt x="82" y="65"/>
                </a:cubicBezTo>
                <a:cubicBezTo>
                  <a:pt x="83" y="65"/>
                  <a:pt x="83" y="64"/>
                  <a:pt x="84" y="62"/>
                </a:cubicBezTo>
                <a:cubicBezTo>
                  <a:pt x="84" y="61"/>
                  <a:pt x="86" y="60"/>
                  <a:pt x="88" y="60"/>
                </a:cubicBezTo>
                <a:cubicBezTo>
                  <a:pt x="88" y="60"/>
                  <a:pt x="89" y="60"/>
                  <a:pt x="89" y="60"/>
                </a:cubicBezTo>
                <a:cubicBezTo>
                  <a:pt x="89" y="61"/>
                  <a:pt x="89" y="61"/>
                  <a:pt x="90" y="61"/>
                </a:cubicBezTo>
                <a:cubicBezTo>
                  <a:pt x="91" y="61"/>
                  <a:pt x="92" y="60"/>
                  <a:pt x="92" y="59"/>
                </a:cubicBezTo>
                <a:cubicBezTo>
                  <a:pt x="92" y="58"/>
                  <a:pt x="92" y="58"/>
                  <a:pt x="92" y="58"/>
                </a:cubicBezTo>
                <a:cubicBezTo>
                  <a:pt x="92" y="57"/>
                  <a:pt x="92" y="57"/>
                  <a:pt x="92" y="57"/>
                </a:cubicBezTo>
                <a:cubicBezTo>
                  <a:pt x="92" y="57"/>
                  <a:pt x="92" y="57"/>
                  <a:pt x="93" y="57"/>
                </a:cubicBezTo>
                <a:cubicBezTo>
                  <a:pt x="93" y="57"/>
                  <a:pt x="94" y="57"/>
                  <a:pt x="94" y="57"/>
                </a:cubicBezTo>
                <a:cubicBezTo>
                  <a:pt x="95" y="57"/>
                  <a:pt x="95" y="57"/>
                  <a:pt x="95" y="57"/>
                </a:cubicBezTo>
                <a:cubicBezTo>
                  <a:pt x="96" y="56"/>
                  <a:pt x="96" y="56"/>
                  <a:pt x="97" y="56"/>
                </a:cubicBezTo>
                <a:cubicBezTo>
                  <a:pt x="97" y="56"/>
                  <a:pt x="98" y="56"/>
                  <a:pt x="98" y="57"/>
                </a:cubicBezTo>
                <a:cubicBezTo>
                  <a:pt x="99" y="57"/>
                  <a:pt x="99" y="57"/>
                  <a:pt x="100" y="57"/>
                </a:cubicBezTo>
                <a:cubicBezTo>
                  <a:pt x="100" y="57"/>
                  <a:pt x="101" y="57"/>
                  <a:pt x="101" y="57"/>
                </a:cubicBezTo>
                <a:cubicBezTo>
                  <a:pt x="101" y="57"/>
                  <a:pt x="102" y="57"/>
                  <a:pt x="103" y="57"/>
                </a:cubicBezTo>
                <a:cubicBezTo>
                  <a:pt x="103" y="57"/>
                  <a:pt x="104" y="57"/>
                  <a:pt x="105" y="58"/>
                </a:cubicBezTo>
                <a:cubicBezTo>
                  <a:pt x="107" y="59"/>
                  <a:pt x="109" y="59"/>
                  <a:pt x="110" y="59"/>
                </a:cubicBezTo>
                <a:cubicBezTo>
                  <a:pt x="111" y="59"/>
                  <a:pt x="112" y="59"/>
                  <a:pt x="113" y="58"/>
                </a:cubicBezTo>
                <a:cubicBezTo>
                  <a:pt x="114" y="57"/>
                  <a:pt x="115" y="57"/>
                  <a:pt x="116" y="57"/>
                </a:cubicBezTo>
                <a:cubicBezTo>
                  <a:pt x="116" y="57"/>
                  <a:pt x="116" y="57"/>
                  <a:pt x="116" y="57"/>
                </a:cubicBezTo>
                <a:cubicBezTo>
                  <a:pt x="116" y="57"/>
                  <a:pt x="117" y="57"/>
                  <a:pt x="117" y="57"/>
                </a:cubicBezTo>
                <a:cubicBezTo>
                  <a:pt x="117" y="57"/>
                  <a:pt x="118" y="57"/>
                  <a:pt x="117" y="56"/>
                </a:cubicBezTo>
                <a:cubicBezTo>
                  <a:pt x="117" y="55"/>
                  <a:pt x="117" y="55"/>
                  <a:pt x="118" y="55"/>
                </a:cubicBezTo>
                <a:cubicBezTo>
                  <a:pt x="118" y="55"/>
                  <a:pt x="118" y="56"/>
                  <a:pt x="118" y="57"/>
                </a:cubicBezTo>
                <a:cubicBezTo>
                  <a:pt x="118" y="57"/>
                  <a:pt x="118" y="58"/>
                  <a:pt x="118" y="59"/>
                </a:cubicBezTo>
                <a:cubicBezTo>
                  <a:pt x="118" y="59"/>
                  <a:pt x="118" y="60"/>
                  <a:pt x="118" y="60"/>
                </a:cubicBezTo>
                <a:cubicBezTo>
                  <a:pt x="118" y="60"/>
                  <a:pt x="118" y="60"/>
                  <a:pt x="118" y="60"/>
                </a:cubicBezTo>
                <a:cubicBezTo>
                  <a:pt x="119" y="60"/>
                  <a:pt x="119" y="60"/>
                  <a:pt x="119" y="60"/>
                </a:cubicBezTo>
                <a:cubicBezTo>
                  <a:pt x="119" y="59"/>
                  <a:pt x="119" y="59"/>
                  <a:pt x="119" y="59"/>
                </a:cubicBezTo>
                <a:cubicBezTo>
                  <a:pt x="119" y="59"/>
                  <a:pt x="120" y="59"/>
                  <a:pt x="120" y="60"/>
                </a:cubicBezTo>
                <a:cubicBezTo>
                  <a:pt x="121" y="60"/>
                  <a:pt x="121" y="60"/>
                  <a:pt x="121" y="60"/>
                </a:cubicBezTo>
                <a:cubicBezTo>
                  <a:pt x="122" y="60"/>
                  <a:pt x="122" y="60"/>
                  <a:pt x="122" y="60"/>
                </a:cubicBezTo>
                <a:cubicBezTo>
                  <a:pt x="122" y="60"/>
                  <a:pt x="123" y="60"/>
                  <a:pt x="123" y="59"/>
                </a:cubicBezTo>
                <a:cubicBezTo>
                  <a:pt x="123" y="59"/>
                  <a:pt x="123" y="60"/>
                  <a:pt x="124" y="61"/>
                </a:cubicBezTo>
                <a:cubicBezTo>
                  <a:pt x="125" y="62"/>
                  <a:pt x="125" y="63"/>
                  <a:pt x="126" y="63"/>
                </a:cubicBezTo>
                <a:cubicBezTo>
                  <a:pt x="127" y="64"/>
                  <a:pt x="128" y="65"/>
                  <a:pt x="129" y="66"/>
                </a:cubicBezTo>
                <a:cubicBezTo>
                  <a:pt x="131" y="67"/>
                  <a:pt x="132" y="68"/>
                  <a:pt x="132" y="68"/>
                </a:cubicBezTo>
                <a:cubicBezTo>
                  <a:pt x="133" y="68"/>
                  <a:pt x="133" y="67"/>
                  <a:pt x="134" y="67"/>
                </a:cubicBezTo>
                <a:cubicBezTo>
                  <a:pt x="133" y="67"/>
                  <a:pt x="133" y="67"/>
                  <a:pt x="133" y="67"/>
                </a:cubicBezTo>
                <a:cubicBezTo>
                  <a:pt x="135" y="67"/>
                  <a:pt x="135" y="67"/>
                  <a:pt x="136" y="66"/>
                </a:cubicBezTo>
                <a:cubicBezTo>
                  <a:pt x="136" y="65"/>
                  <a:pt x="137" y="63"/>
                  <a:pt x="138" y="63"/>
                </a:cubicBezTo>
                <a:cubicBezTo>
                  <a:pt x="138" y="61"/>
                  <a:pt x="139" y="60"/>
                  <a:pt x="141" y="60"/>
                </a:cubicBezTo>
                <a:cubicBezTo>
                  <a:pt x="142" y="60"/>
                  <a:pt x="143" y="59"/>
                  <a:pt x="145" y="59"/>
                </a:cubicBezTo>
                <a:cubicBezTo>
                  <a:pt x="145" y="59"/>
                  <a:pt x="146" y="59"/>
                  <a:pt x="147" y="58"/>
                </a:cubicBezTo>
                <a:cubicBezTo>
                  <a:pt x="147" y="58"/>
                  <a:pt x="148" y="57"/>
                  <a:pt x="149" y="57"/>
                </a:cubicBezTo>
                <a:cubicBezTo>
                  <a:pt x="150" y="57"/>
                  <a:pt x="150" y="58"/>
                  <a:pt x="150" y="58"/>
                </a:cubicBezTo>
                <a:cubicBezTo>
                  <a:pt x="151" y="58"/>
                  <a:pt x="151" y="58"/>
                  <a:pt x="152" y="58"/>
                </a:cubicBezTo>
                <a:cubicBezTo>
                  <a:pt x="152" y="58"/>
                  <a:pt x="153" y="58"/>
                  <a:pt x="153" y="58"/>
                </a:cubicBezTo>
                <a:cubicBezTo>
                  <a:pt x="154" y="58"/>
                  <a:pt x="155" y="58"/>
                  <a:pt x="155" y="59"/>
                </a:cubicBezTo>
                <a:cubicBezTo>
                  <a:pt x="156" y="59"/>
                  <a:pt x="157" y="60"/>
                  <a:pt x="157" y="60"/>
                </a:cubicBezTo>
                <a:cubicBezTo>
                  <a:pt x="158" y="61"/>
                  <a:pt x="159" y="62"/>
                  <a:pt x="159" y="63"/>
                </a:cubicBezTo>
                <a:cubicBezTo>
                  <a:pt x="159" y="63"/>
                  <a:pt x="160" y="64"/>
                  <a:pt x="160" y="64"/>
                </a:cubicBezTo>
                <a:cubicBezTo>
                  <a:pt x="160" y="63"/>
                  <a:pt x="160" y="63"/>
                  <a:pt x="160" y="63"/>
                </a:cubicBezTo>
                <a:cubicBezTo>
                  <a:pt x="161" y="63"/>
                  <a:pt x="162" y="64"/>
                  <a:pt x="162" y="65"/>
                </a:cubicBezTo>
                <a:cubicBezTo>
                  <a:pt x="162" y="66"/>
                  <a:pt x="163" y="67"/>
                  <a:pt x="164" y="67"/>
                </a:cubicBezTo>
                <a:cubicBezTo>
                  <a:pt x="165" y="67"/>
                  <a:pt x="165" y="67"/>
                  <a:pt x="165" y="67"/>
                </a:cubicBezTo>
                <a:cubicBezTo>
                  <a:pt x="166" y="67"/>
                  <a:pt x="166" y="66"/>
                  <a:pt x="167" y="66"/>
                </a:cubicBezTo>
                <a:cubicBezTo>
                  <a:pt x="168" y="66"/>
                  <a:pt x="169" y="67"/>
                  <a:pt x="170" y="67"/>
                </a:cubicBezTo>
                <a:cubicBezTo>
                  <a:pt x="171" y="68"/>
                  <a:pt x="172" y="68"/>
                  <a:pt x="173" y="69"/>
                </a:cubicBezTo>
                <a:cubicBezTo>
                  <a:pt x="173" y="70"/>
                  <a:pt x="174" y="70"/>
                  <a:pt x="174" y="71"/>
                </a:cubicBezTo>
                <a:cubicBezTo>
                  <a:pt x="175" y="72"/>
                  <a:pt x="175" y="72"/>
                  <a:pt x="176" y="72"/>
                </a:cubicBezTo>
                <a:cubicBezTo>
                  <a:pt x="177" y="72"/>
                  <a:pt x="178" y="72"/>
                  <a:pt x="179" y="71"/>
                </a:cubicBezTo>
                <a:cubicBezTo>
                  <a:pt x="180" y="70"/>
                  <a:pt x="181" y="70"/>
                  <a:pt x="182" y="70"/>
                </a:cubicBezTo>
                <a:cubicBezTo>
                  <a:pt x="183" y="70"/>
                  <a:pt x="183" y="70"/>
                  <a:pt x="184" y="70"/>
                </a:cubicBezTo>
                <a:cubicBezTo>
                  <a:pt x="185" y="70"/>
                  <a:pt x="185" y="70"/>
                  <a:pt x="186" y="70"/>
                </a:cubicBezTo>
                <a:cubicBezTo>
                  <a:pt x="187" y="70"/>
                  <a:pt x="187" y="70"/>
                  <a:pt x="188" y="70"/>
                </a:cubicBezTo>
                <a:cubicBezTo>
                  <a:pt x="187" y="70"/>
                  <a:pt x="187" y="71"/>
                  <a:pt x="187" y="72"/>
                </a:cubicBezTo>
                <a:cubicBezTo>
                  <a:pt x="187" y="73"/>
                  <a:pt x="188" y="75"/>
                  <a:pt x="189" y="75"/>
                </a:cubicBezTo>
                <a:cubicBezTo>
                  <a:pt x="191" y="76"/>
                  <a:pt x="192" y="77"/>
                  <a:pt x="193" y="77"/>
                </a:cubicBezTo>
                <a:cubicBezTo>
                  <a:pt x="193" y="77"/>
                  <a:pt x="194" y="77"/>
                  <a:pt x="194" y="77"/>
                </a:cubicBezTo>
                <a:cubicBezTo>
                  <a:pt x="194" y="77"/>
                  <a:pt x="195" y="76"/>
                  <a:pt x="195" y="76"/>
                </a:cubicBezTo>
                <a:cubicBezTo>
                  <a:pt x="197" y="77"/>
                  <a:pt x="197" y="77"/>
                  <a:pt x="197" y="77"/>
                </a:cubicBezTo>
                <a:cubicBezTo>
                  <a:pt x="198" y="77"/>
                  <a:pt x="198" y="77"/>
                  <a:pt x="198" y="77"/>
                </a:cubicBezTo>
                <a:cubicBezTo>
                  <a:pt x="198" y="77"/>
                  <a:pt x="199" y="77"/>
                  <a:pt x="199" y="77"/>
                </a:cubicBezTo>
                <a:cubicBezTo>
                  <a:pt x="199" y="78"/>
                  <a:pt x="199" y="78"/>
                  <a:pt x="200" y="78"/>
                </a:cubicBezTo>
                <a:cubicBezTo>
                  <a:pt x="200" y="78"/>
                  <a:pt x="200" y="78"/>
                  <a:pt x="200" y="78"/>
                </a:cubicBezTo>
                <a:cubicBezTo>
                  <a:pt x="200" y="77"/>
                  <a:pt x="200" y="77"/>
                  <a:pt x="200" y="77"/>
                </a:cubicBezTo>
                <a:cubicBezTo>
                  <a:pt x="200" y="77"/>
                  <a:pt x="200" y="77"/>
                  <a:pt x="200" y="78"/>
                </a:cubicBezTo>
                <a:cubicBezTo>
                  <a:pt x="200" y="78"/>
                  <a:pt x="201" y="79"/>
                  <a:pt x="202" y="81"/>
                </a:cubicBezTo>
                <a:cubicBezTo>
                  <a:pt x="203" y="81"/>
                  <a:pt x="204" y="82"/>
                  <a:pt x="205" y="83"/>
                </a:cubicBezTo>
                <a:cubicBezTo>
                  <a:pt x="205" y="83"/>
                  <a:pt x="205" y="83"/>
                  <a:pt x="205" y="83"/>
                </a:cubicBezTo>
                <a:cubicBezTo>
                  <a:pt x="205" y="83"/>
                  <a:pt x="205" y="84"/>
                  <a:pt x="205" y="85"/>
                </a:cubicBezTo>
                <a:cubicBezTo>
                  <a:pt x="205" y="86"/>
                  <a:pt x="205" y="87"/>
                  <a:pt x="206" y="87"/>
                </a:cubicBezTo>
                <a:cubicBezTo>
                  <a:pt x="206" y="87"/>
                  <a:pt x="207" y="87"/>
                  <a:pt x="207" y="86"/>
                </a:cubicBezTo>
                <a:cubicBezTo>
                  <a:pt x="208" y="86"/>
                  <a:pt x="208" y="85"/>
                  <a:pt x="208" y="85"/>
                </a:cubicBezTo>
                <a:cubicBezTo>
                  <a:pt x="210" y="85"/>
                  <a:pt x="211" y="86"/>
                  <a:pt x="212" y="88"/>
                </a:cubicBezTo>
                <a:cubicBezTo>
                  <a:pt x="213" y="90"/>
                  <a:pt x="215" y="92"/>
                  <a:pt x="218" y="94"/>
                </a:cubicBezTo>
                <a:close/>
                <a:moveTo>
                  <a:pt x="244" y="155"/>
                </a:moveTo>
                <a:cubicBezTo>
                  <a:pt x="245" y="155"/>
                  <a:pt x="246" y="155"/>
                  <a:pt x="246" y="155"/>
                </a:cubicBezTo>
                <a:cubicBezTo>
                  <a:pt x="246" y="156"/>
                  <a:pt x="245" y="157"/>
                  <a:pt x="244" y="157"/>
                </a:cubicBezTo>
                <a:cubicBezTo>
                  <a:pt x="240" y="158"/>
                  <a:pt x="240" y="158"/>
                  <a:pt x="240" y="158"/>
                </a:cubicBezTo>
                <a:cubicBezTo>
                  <a:pt x="239" y="158"/>
                  <a:pt x="239" y="158"/>
                  <a:pt x="239" y="158"/>
                </a:cubicBezTo>
                <a:cubicBezTo>
                  <a:pt x="239" y="157"/>
                  <a:pt x="239" y="156"/>
                  <a:pt x="241" y="156"/>
                </a:cubicBezTo>
                <a:cubicBezTo>
                  <a:pt x="240" y="156"/>
                  <a:pt x="240" y="156"/>
                  <a:pt x="240" y="156"/>
                </a:cubicBezTo>
                <a:cubicBezTo>
                  <a:pt x="241" y="156"/>
                  <a:pt x="242" y="156"/>
                  <a:pt x="243" y="156"/>
                </a:cubicBezTo>
                <a:cubicBezTo>
                  <a:pt x="243" y="156"/>
                  <a:pt x="244" y="155"/>
                  <a:pt x="244" y="155"/>
                </a:cubicBezTo>
                <a:close/>
                <a:moveTo>
                  <a:pt x="242" y="99"/>
                </a:moveTo>
                <a:cubicBezTo>
                  <a:pt x="243" y="102"/>
                  <a:pt x="244" y="103"/>
                  <a:pt x="245" y="104"/>
                </a:cubicBezTo>
                <a:cubicBezTo>
                  <a:pt x="246" y="106"/>
                  <a:pt x="247" y="107"/>
                  <a:pt x="247" y="110"/>
                </a:cubicBezTo>
                <a:cubicBezTo>
                  <a:pt x="247" y="110"/>
                  <a:pt x="246" y="111"/>
                  <a:pt x="245" y="113"/>
                </a:cubicBezTo>
                <a:cubicBezTo>
                  <a:pt x="244" y="114"/>
                  <a:pt x="243" y="114"/>
                  <a:pt x="242" y="114"/>
                </a:cubicBezTo>
                <a:cubicBezTo>
                  <a:pt x="242" y="114"/>
                  <a:pt x="242" y="114"/>
                  <a:pt x="242" y="114"/>
                </a:cubicBezTo>
                <a:cubicBezTo>
                  <a:pt x="241" y="114"/>
                  <a:pt x="241" y="114"/>
                  <a:pt x="241" y="114"/>
                </a:cubicBezTo>
                <a:cubicBezTo>
                  <a:pt x="241" y="114"/>
                  <a:pt x="240" y="114"/>
                  <a:pt x="240" y="114"/>
                </a:cubicBezTo>
                <a:cubicBezTo>
                  <a:pt x="240" y="114"/>
                  <a:pt x="239" y="114"/>
                  <a:pt x="239" y="114"/>
                </a:cubicBezTo>
                <a:cubicBezTo>
                  <a:pt x="238" y="114"/>
                  <a:pt x="237" y="114"/>
                  <a:pt x="236" y="112"/>
                </a:cubicBezTo>
                <a:cubicBezTo>
                  <a:pt x="235" y="111"/>
                  <a:pt x="234" y="110"/>
                  <a:pt x="234" y="110"/>
                </a:cubicBezTo>
                <a:cubicBezTo>
                  <a:pt x="234" y="109"/>
                  <a:pt x="234" y="109"/>
                  <a:pt x="234" y="109"/>
                </a:cubicBezTo>
                <a:cubicBezTo>
                  <a:pt x="234" y="109"/>
                  <a:pt x="234" y="108"/>
                  <a:pt x="234" y="108"/>
                </a:cubicBezTo>
                <a:cubicBezTo>
                  <a:pt x="234" y="107"/>
                  <a:pt x="233" y="107"/>
                  <a:pt x="233" y="107"/>
                </a:cubicBezTo>
                <a:cubicBezTo>
                  <a:pt x="231" y="107"/>
                  <a:pt x="230" y="106"/>
                  <a:pt x="229" y="105"/>
                </a:cubicBezTo>
                <a:cubicBezTo>
                  <a:pt x="228" y="104"/>
                  <a:pt x="228" y="102"/>
                  <a:pt x="228" y="100"/>
                </a:cubicBezTo>
                <a:cubicBezTo>
                  <a:pt x="228" y="99"/>
                  <a:pt x="228" y="97"/>
                  <a:pt x="229" y="96"/>
                </a:cubicBezTo>
                <a:cubicBezTo>
                  <a:pt x="229" y="94"/>
                  <a:pt x="230" y="93"/>
                  <a:pt x="232" y="93"/>
                </a:cubicBezTo>
                <a:cubicBezTo>
                  <a:pt x="232" y="93"/>
                  <a:pt x="232" y="93"/>
                  <a:pt x="233" y="93"/>
                </a:cubicBezTo>
                <a:cubicBezTo>
                  <a:pt x="233" y="93"/>
                  <a:pt x="233" y="93"/>
                  <a:pt x="233" y="93"/>
                </a:cubicBezTo>
                <a:cubicBezTo>
                  <a:pt x="233" y="93"/>
                  <a:pt x="233" y="93"/>
                  <a:pt x="234" y="93"/>
                </a:cubicBezTo>
                <a:cubicBezTo>
                  <a:pt x="235" y="93"/>
                  <a:pt x="236" y="93"/>
                  <a:pt x="237" y="93"/>
                </a:cubicBezTo>
                <a:cubicBezTo>
                  <a:pt x="238" y="94"/>
                  <a:pt x="239" y="94"/>
                  <a:pt x="239" y="94"/>
                </a:cubicBezTo>
                <a:cubicBezTo>
                  <a:pt x="240" y="94"/>
                  <a:pt x="240" y="95"/>
                  <a:pt x="240" y="95"/>
                </a:cubicBezTo>
                <a:cubicBezTo>
                  <a:pt x="240" y="95"/>
                  <a:pt x="240" y="95"/>
                  <a:pt x="240" y="95"/>
                </a:cubicBezTo>
                <a:cubicBezTo>
                  <a:pt x="241" y="95"/>
                  <a:pt x="241" y="96"/>
                  <a:pt x="241" y="97"/>
                </a:cubicBezTo>
                <a:cubicBezTo>
                  <a:pt x="242" y="98"/>
                  <a:pt x="242" y="99"/>
                  <a:pt x="242" y="99"/>
                </a:cubicBezTo>
                <a:close/>
                <a:moveTo>
                  <a:pt x="247" y="99"/>
                </a:moveTo>
                <a:cubicBezTo>
                  <a:pt x="249" y="99"/>
                  <a:pt x="251" y="99"/>
                  <a:pt x="253" y="99"/>
                </a:cubicBezTo>
                <a:cubicBezTo>
                  <a:pt x="255" y="100"/>
                  <a:pt x="256" y="100"/>
                  <a:pt x="256" y="101"/>
                </a:cubicBezTo>
                <a:cubicBezTo>
                  <a:pt x="256" y="101"/>
                  <a:pt x="256" y="101"/>
                  <a:pt x="256" y="101"/>
                </a:cubicBezTo>
                <a:cubicBezTo>
                  <a:pt x="256" y="102"/>
                  <a:pt x="256" y="102"/>
                  <a:pt x="255" y="102"/>
                </a:cubicBezTo>
                <a:cubicBezTo>
                  <a:pt x="253" y="102"/>
                  <a:pt x="252" y="101"/>
                  <a:pt x="250" y="101"/>
                </a:cubicBezTo>
                <a:cubicBezTo>
                  <a:pt x="248" y="100"/>
                  <a:pt x="247" y="99"/>
                  <a:pt x="247" y="99"/>
                </a:cubicBezTo>
                <a:close/>
                <a:moveTo>
                  <a:pt x="238" y="159"/>
                </a:moveTo>
                <a:cubicBezTo>
                  <a:pt x="239" y="159"/>
                  <a:pt x="239" y="159"/>
                  <a:pt x="239" y="159"/>
                </a:cubicBezTo>
                <a:cubicBezTo>
                  <a:pt x="239" y="159"/>
                  <a:pt x="239" y="159"/>
                  <a:pt x="240" y="159"/>
                </a:cubicBezTo>
                <a:cubicBezTo>
                  <a:pt x="240" y="159"/>
                  <a:pt x="240" y="160"/>
                  <a:pt x="240" y="160"/>
                </a:cubicBezTo>
                <a:cubicBezTo>
                  <a:pt x="240" y="160"/>
                  <a:pt x="239" y="160"/>
                  <a:pt x="239" y="160"/>
                </a:cubicBezTo>
                <a:cubicBezTo>
                  <a:pt x="239" y="160"/>
                  <a:pt x="238" y="160"/>
                  <a:pt x="238" y="159"/>
                </a:cubicBezTo>
                <a:close/>
                <a:moveTo>
                  <a:pt x="234" y="122"/>
                </a:moveTo>
                <a:cubicBezTo>
                  <a:pt x="234" y="122"/>
                  <a:pt x="234" y="122"/>
                  <a:pt x="234" y="122"/>
                </a:cubicBezTo>
                <a:cubicBezTo>
                  <a:pt x="234" y="123"/>
                  <a:pt x="234" y="123"/>
                  <a:pt x="234" y="123"/>
                </a:cubicBezTo>
                <a:cubicBezTo>
                  <a:pt x="234" y="124"/>
                  <a:pt x="234" y="124"/>
                  <a:pt x="234" y="124"/>
                </a:cubicBezTo>
                <a:cubicBezTo>
                  <a:pt x="234" y="126"/>
                  <a:pt x="233" y="127"/>
                  <a:pt x="232" y="128"/>
                </a:cubicBezTo>
                <a:cubicBezTo>
                  <a:pt x="231" y="130"/>
                  <a:pt x="229" y="130"/>
                  <a:pt x="227" y="130"/>
                </a:cubicBezTo>
                <a:cubicBezTo>
                  <a:pt x="226" y="130"/>
                  <a:pt x="225" y="130"/>
                  <a:pt x="224" y="128"/>
                </a:cubicBezTo>
                <a:cubicBezTo>
                  <a:pt x="223" y="127"/>
                  <a:pt x="222" y="125"/>
                  <a:pt x="222" y="123"/>
                </a:cubicBezTo>
                <a:cubicBezTo>
                  <a:pt x="223" y="122"/>
                  <a:pt x="223" y="121"/>
                  <a:pt x="224" y="120"/>
                </a:cubicBezTo>
                <a:cubicBezTo>
                  <a:pt x="224" y="119"/>
                  <a:pt x="225" y="119"/>
                  <a:pt x="227" y="119"/>
                </a:cubicBezTo>
                <a:cubicBezTo>
                  <a:pt x="228" y="119"/>
                  <a:pt x="229" y="119"/>
                  <a:pt x="230" y="119"/>
                </a:cubicBezTo>
                <a:cubicBezTo>
                  <a:pt x="233" y="120"/>
                  <a:pt x="233" y="120"/>
                  <a:pt x="233" y="120"/>
                </a:cubicBezTo>
                <a:cubicBezTo>
                  <a:pt x="233" y="121"/>
                  <a:pt x="234" y="121"/>
                  <a:pt x="234" y="122"/>
                </a:cubicBezTo>
                <a:close/>
                <a:moveTo>
                  <a:pt x="79" y="66"/>
                </a:moveTo>
                <a:cubicBezTo>
                  <a:pt x="79" y="67"/>
                  <a:pt x="79" y="67"/>
                  <a:pt x="79" y="67"/>
                </a:cubicBezTo>
                <a:cubicBezTo>
                  <a:pt x="79" y="67"/>
                  <a:pt x="79" y="67"/>
                  <a:pt x="79" y="66"/>
                </a:cubicBezTo>
                <a:close/>
                <a:moveTo>
                  <a:pt x="200" y="159"/>
                </a:moveTo>
                <a:cubicBezTo>
                  <a:pt x="201" y="159"/>
                  <a:pt x="201" y="159"/>
                  <a:pt x="201" y="160"/>
                </a:cubicBezTo>
                <a:cubicBezTo>
                  <a:pt x="201" y="160"/>
                  <a:pt x="201" y="161"/>
                  <a:pt x="201" y="161"/>
                </a:cubicBezTo>
                <a:cubicBezTo>
                  <a:pt x="201" y="162"/>
                  <a:pt x="201" y="163"/>
                  <a:pt x="200" y="163"/>
                </a:cubicBezTo>
                <a:cubicBezTo>
                  <a:pt x="198" y="163"/>
                  <a:pt x="198" y="163"/>
                  <a:pt x="198" y="161"/>
                </a:cubicBezTo>
                <a:cubicBezTo>
                  <a:pt x="198" y="161"/>
                  <a:pt x="198" y="160"/>
                  <a:pt x="198" y="160"/>
                </a:cubicBezTo>
                <a:cubicBezTo>
                  <a:pt x="199" y="159"/>
                  <a:pt x="199" y="159"/>
                  <a:pt x="200" y="159"/>
                </a:cubicBezTo>
                <a:close/>
                <a:moveTo>
                  <a:pt x="86" y="94"/>
                </a:moveTo>
                <a:cubicBezTo>
                  <a:pt x="86" y="94"/>
                  <a:pt x="85" y="95"/>
                  <a:pt x="85" y="95"/>
                </a:cubicBezTo>
                <a:cubicBezTo>
                  <a:pt x="84" y="95"/>
                  <a:pt x="83" y="95"/>
                  <a:pt x="83" y="95"/>
                </a:cubicBezTo>
                <a:cubicBezTo>
                  <a:pt x="83" y="95"/>
                  <a:pt x="84" y="95"/>
                  <a:pt x="84" y="95"/>
                </a:cubicBezTo>
                <a:cubicBezTo>
                  <a:pt x="85" y="94"/>
                  <a:pt x="85" y="94"/>
                  <a:pt x="86" y="94"/>
                </a:cubicBezTo>
                <a:close/>
                <a:moveTo>
                  <a:pt x="153" y="114"/>
                </a:moveTo>
                <a:cubicBezTo>
                  <a:pt x="153" y="114"/>
                  <a:pt x="153" y="114"/>
                  <a:pt x="152" y="114"/>
                </a:cubicBezTo>
                <a:cubicBezTo>
                  <a:pt x="152" y="114"/>
                  <a:pt x="152" y="114"/>
                  <a:pt x="152" y="114"/>
                </a:cubicBezTo>
                <a:cubicBezTo>
                  <a:pt x="152" y="114"/>
                  <a:pt x="152" y="114"/>
                  <a:pt x="153" y="114"/>
                </a:cubicBezTo>
                <a:close/>
                <a:moveTo>
                  <a:pt x="158" y="90"/>
                </a:moveTo>
                <a:cubicBezTo>
                  <a:pt x="158" y="90"/>
                  <a:pt x="158" y="89"/>
                  <a:pt x="158" y="89"/>
                </a:cubicBezTo>
                <a:cubicBezTo>
                  <a:pt x="158" y="89"/>
                  <a:pt x="158" y="89"/>
                  <a:pt x="159" y="90"/>
                </a:cubicBezTo>
                <a:cubicBezTo>
                  <a:pt x="159" y="90"/>
                  <a:pt x="158" y="90"/>
                  <a:pt x="158" y="90"/>
                </a:cubicBezTo>
                <a:close/>
                <a:moveTo>
                  <a:pt x="147" y="134"/>
                </a:moveTo>
                <a:cubicBezTo>
                  <a:pt x="148" y="134"/>
                  <a:pt x="148" y="134"/>
                  <a:pt x="148" y="134"/>
                </a:cubicBezTo>
                <a:cubicBezTo>
                  <a:pt x="148" y="134"/>
                  <a:pt x="148" y="134"/>
                  <a:pt x="148" y="134"/>
                </a:cubicBezTo>
                <a:cubicBezTo>
                  <a:pt x="148" y="134"/>
                  <a:pt x="148" y="135"/>
                  <a:pt x="147" y="135"/>
                </a:cubicBezTo>
                <a:cubicBezTo>
                  <a:pt x="147" y="135"/>
                  <a:pt x="147" y="134"/>
                  <a:pt x="147" y="134"/>
                </a:cubicBezTo>
                <a:close/>
                <a:moveTo>
                  <a:pt x="157" y="123"/>
                </a:moveTo>
                <a:cubicBezTo>
                  <a:pt x="157" y="123"/>
                  <a:pt x="157" y="123"/>
                  <a:pt x="157" y="124"/>
                </a:cubicBezTo>
                <a:cubicBezTo>
                  <a:pt x="157" y="124"/>
                  <a:pt x="157" y="125"/>
                  <a:pt x="157" y="125"/>
                </a:cubicBezTo>
                <a:cubicBezTo>
                  <a:pt x="157" y="126"/>
                  <a:pt x="157" y="127"/>
                  <a:pt x="156" y="128"/>
                </a:cubicBezTo>
                <a:cubicBezTo>
                  <a:pt x="156" y="129"/>
                  <a:pt x="155" y="129"/>
                  <a:pt x="155" y="129"/>
                </a:cubicBezTo>
                <a:cubicBezTo>
                  <a:pt x="155" y="129"/>
                  <a:pt x="155" y="129"/>
                  <a:pt x="155" y="129"/>
                </a:cubicBezTo>
                <a:cubicBezTo>
                  <a:pt x="155" y="129"/>
                  <a:pt x="155" y="129"/>
                  <a:pt x="154" y="129"/>
                </a:cubicBezTo>
                <a:cubicBezTo>
                  <a:pt x="154" y="130"/>
                  <a:pt x="153" y="131"/>
                  <a:pt x="153" y="131"/>
                </a:cubicBezTo>
                <a:cubicBezTo>
                  <a:pt x="152" y="131"/>
                  <a:pt x="152" y="131"/>
                  <a:pt x="151" y="130"/>
                </a:cubicBezTo>
                <a:cubicBezTo>
                  <a:pt x="151" y="131"/>
                  <a:pt x="150" y="131"/>
                  <a:pt x="150" y="131"/>
                </a:cubicBezTo>
                <a:cubicBezTo>
                  <a:pt x="150" y="131"/>
                  <a:pt x="149" y="131"/>
                  <a:pt x="149" y="131"/>
                </a:cubicBezTo>
                <a:cubicBezTo>
                  <a:pt x="146" y="130"/>
                  <a:pt x="146" y="130"/>
                  <a:pt x="146" y="130"/>
                </a:cubicBezTo>
                <a:cubicBezTo>
                  <a:pt x="146" y="129"/>
                  <a:pt x="145" y="129"/>
                  <a:pt x="144" y="129"/>
                </a:cubicBezTo>
                <a:cubicBezTo>
                  <a:pt x="144" y="129"/>
                  <a:pt x="144" y="129"/>
                  <a:pt x="144" y="129"/>
                </a:cubicBezTo>
                <a:cubicBezTo>
                  <a:pt x="144" y="129"/>
                  <a:pt x="144" y="129"/>
                  <a:pt x="144" y="129"/>
                </a:cubicBezTo>
                <a:cubicBezTo>
                  <a:pt x="143" y="129"/>
                  <a:pt x="143" y="128"/>
                  <a:pt x="143" y="127"/>
                </a:cubicBezTo>
                <a:cubicBezTo>
                  <a:pt x="142" y="126"/>
                  <a:pt x="142" y="125"/>
                  <a:pt x="142" y="125"/>
                </a:cubicBezTo>
                <a:cubicBezTo>
                  <a:pt x="142" y="125"/>
                  <a:pt x="141" y="124"/>
                  <a:pt x="141" y="124"/>
                </a:cubicBezTo>
                <a:cubicBezTo>
                  <a:pt x="142" y="123"/>
                  <a:pt x="142" y="123"/>
                  <a:pt x="142" y="123"/>
                </a:cubicBezTo>
                <a:cubicBezTo>
                  <a:pt x="142" y="122"/>
                  <a:pt x="142" y="121"/>
                  <a:pt x="142" y="120"/>
                </a:cubicBezTo>
                <a:cubicBezTo>
                  <a:pt x="143" y="119"/>
                  <a:pt x="143" y="118"/>
                  <a:pt x="144" y="117"/>
                </a:cubicBezTo>
                <a:cubicBezTo>
                  <a:pt x="145" y="117"/>
                  <a:pt x="145" y="116"/>
                  <a:pt x="146" y="116"/>
                </a:cubicBezTo>
                <a:cubicBezTo>
                  <a:pt x="147" y="116"/>
                  <a:pt x="147" y="116"/>
                  <a:pt x="147" y="116"/>
                </a:cubicBezTo>
                <a:cubicBezTo>
                  <a:pt x="148" y="116"/>
                  <a:pt x="148" y="117"/>
                  <a:pt x="148" y="117"/>
                </a:cubicBezTo>
                <a:cubicBezTo>
                  <a:pt x="149" y="116"/>
                  <a:pt x="151" y="116"/>
                  <a:pt x="151" y="116"/>
                </a:cubicBezTo>
                <a:cubicBezTo>
                  <a:pt x="153" y="116"/>
                  <a:pt x="154" y="117"/>
                  <a:pt x="155" y="118"/>
                </a:cubicBezTo>
                <a:cubicBezTo>
                  <a:pt x="156" y="120"/>
                  <a:pt x="157" y="121"/>
                  <a:pt x="157" y="123"/>
                </a:cubicBezTo>
                <a:close/>
                <a:moveTo>
                  <a:pt x="142" y="141"/>
                </a:moveTo>
                <a:cubicBezTo>
                  <a:pt x="143" y="141"/>
                  <a:pt x="143" y="142"/>
                  <a:pt x="144" y="142"/>
                </a:cubicBezTo>
                <a:cubicBezTo>
                  <a:pt x="144" y="143"/>
                  <a:pt x="143" y="143"/>
                  <a:pt x="143" y="143"/>
                </a:cubicBezTo>
                <a:cubicBezTo>
                  <a:pt x="142" y="144"/>
                  <a:pt x="142" y="144"/>
                  <a:pt x="142" y="144"/>
                </a:cubicBezTo>
                <a:cubicBezTo>
                  <a:pt x="141" y="144"/>
                  <a:pt x="141" y="143"/>
                  <a:pt x="141" y="142"/>
                </a:cubicBezTo>
                <a:cubicBezTo>
                  <a:pt x="141" y="142"/>
                  <a:pt x="141" y="141"/>
                  <a:pt x="142" y="141"/>
                </a:cubicBezTo>
                <a:close/>
                <a:moveTo>
                  <a:pt x="162" y="94"/>
                </a:moveTo>
                <a:cubicBezTo>
                  <a:pt x="163" y="95"/>
                  <a:pt x="163" y="95"/>
                  <a:pt x="163" y="95"/>
                </a:cubicBezTo>
                <a:cubicBezTo>
                  <a:pt x="164" y="95"/>
                  <a:pt x="164" y="95"/>
                  <a:pt x="164" y="96"/>
                </a:cubicBezTo>
                <a:cubicBezTo>
                  <a:pt x="164" y="96"/>
                  <a:pt x="164" y="96"/>
                  <a:pt x="164" y="96"/>
                </a:cubicBezTo>
                <a:cubicBezTo>
                  <a:pt x="164" y="96"/>
                  <a:pt x="163" y="96"/>
                  <a:pt x="163" y="96"/>
                </a:cubicBezTo>
                <a:cubicBezTo>
                  <a:pt x="163" y="96"/>
                  <a:pt x="163" y="96"/>
                  <a:pt x="163" y="96"/>
                </a:cubicBezTo>
                <a:cubicBezTo>
                  <a:pt x="163" y="96"/>
                  <a:pt x="163" y="96"/>
                  <a:pt x="163" y="96"/>
                </a:cubicBezTo>
                <a:cubicBezTo>
                  <a:pt x="162" y="96"/>
                  <a:pt x="162" y="96"/>
                  <a:pt x="162" y="96"/>
                </a:cubicBezTo>
                <a:cubicBezTo>
                  <a:pt x="162" y="96"/>
                  <a:pt x="162" y="96"/>
                  <a:pt x="162" y="96"/>
                </a:cubicBezTo>
                <a:cubicBezTo>
                  <a:pt x="161" y="96"/>
                  <a:pt x="161" y="95"/>
                  <a:pt x="161" y="95"/>
                </a:cubicBezTo>
                <a:cubicBezTo>
                  <a:pt x="161" y="94"/>
                  <a:pt x="161" y="94"/>
                  <a:pt x="161" y="94"/>
                </a:cubicBezTo>
                <a:cubicBezTo>
                  <a:pt x="162" y="94"/>
                  <a:pt x="162" y="94"/>
                  <a:pt x="162" y="94"/>
                </a:cubicBezTo>
                <a:close/>
                <a:moveTo>
                  <a:pt x="187" y="171"/>
                </a:moveTo>
                <a:cubicBezTo>
                  <a:pt x="187" y="171"/>
                  <a:pt x="187" y="171"/>
                  <a:pt x="188" y="171"/>
                </a:cubicBezTo>
                <a:cubicBezTo>
                  <a:pt x="188" y="171"/>
                  <a:pt x="188" y="171"/>
                  <a:pt x="188" y="171"/>
                </a:cubicBezTo>
                <a:cubicBezTo>
                  <a:pt x="188" y="172"/>
                  <a:pt x="188" y="172"/>
                  <a:pt x="187" y="172"/>
                </a:cubicBezTo>
                <a:cubicBezTo>
                  <a:pt x="187" y="173"/>
                  <a:pt x="186" y="173"/>
                  <a:pt x="186" y="173"/>
                </a:cubicBezTo>
                <a:cubicBezTo>
                  <a:pt x="185" y="173"/>
                  <a:pt x="185" y="173"/>
                  <a:pt x="185" y="172"/>
                </a:cubicBezTo>
                <a:cubicBezTo>
                  <a:pt x="185" y="172"/>
                  <a:pt x="185" y="172"/>
                  <a:pt x="185" y="171"/>
                </a:cubicBezTo>
                <a:cubicBezTo>
                  <a:pt x="186" y="171"/>
                  <a:pt x="186" y="171"/>
                  <a:pt x="187" y="171"/>
                </a:cubicBezTo>
                <a:cubicBezTo>
                  <a:pt x="187" y="171"/>
                  <a:pt x="187" y="171"/>
                  <a:pt x="187" y="171"/>
                </a:cubicBezTo>
                <a:close/>
                <a:moveTo>
                  <a:pt x="182" y="111"/>
                </a:moveTo>
                <a:cubicBezTo>
                  <a:pt x="182" y="111"/>
                  <a:pt x="182" y="111"/>
                  <a:pt x="182" y="111"/>
                </a:cubicBezTo>
                <a:cubicBezTo>
                  <a:pt x="182" y="111"/>
                  <a:pt x="182" y="111"/>
                  <a:pt x="182" y="111"/>
                </a:cubicBezTo>
                <a:cubicBezTo>
                  <a:pt x="182" y="111"/>
                  <a:pt x="182" y="111"/>
                  <a:pt x="182" y="111"/>
                </a:cubicBezTo>
                <a:close/>
                <a:moveTo>
                  <a:pt x="193" y="165"/>
                </a:moveTo>
                <a:cubicBezTo>
                  <a:pt x="193" y="165"/>
                  <a:pt x="193" y="165"/>
                  <a:pt x="194" y="165"/>
                </a:cubicBezTo>
                <a:cubicBezTo>
                  <a:pt x="194" y="165"/>
                  <a:pt x="193" y="165"/>
                  <a:pt x="193" y="165"/>
                </a:cubicBezTo>
                <a:close/>
                <a:moveTo>
                  <a:pt x="180" y="107"/>
                </a:moveTo>
                <a:cubicBezTo>
                  <a:pt x="180" y="107"/>
                  <a:pt x="179" y="108"/>
                  <a:pt x="179" y="108"/>
                </a:cubicBezTo>
                <a:cubicBezTo>
                  <a:pt x="179" y="108"/>
                  <a:pt x="179" y="107"/>
                  <a:pt x="179" y="107"/>
                </a:cubicBezTo>
                <a:cubicBezTo>
                  <a:pt x="179" y="107"/>
                  <a:pt x="179" y="107"/>
                  <a:pt x="180" y="107"/>
                </a:cubicBezTo>
                <a:close/>
                <a:moveTo>
                  <a:pt x="165" y="149"/>
                </a:moveTo>
                <a:cubicBezTo>
                  <a:pt x="165" y="149"/>
                  <a:pt x="165" y="149"/>
                  <a:pt x="165" y="149"/>
                </a:cubicBezTo>
                <a:cubicBezTo>
                  <a:pt x="166" y="149"/>
                  <a:pt x="166" y="149"/>
                  <a:pt x="166" y="149"/>
                </a:cubicBezTo>
                <a:cubicBezTo>
                  <a:pt x="166" y="149"/>
                  <a:pt x="165" y="149"/>
                  <a:pt x="165" y="149"/>
                </a:cubicBezTo>
                <a:cubicBezTo>
                  <a:pt x="165" y="149"/>
                  <a:pt x="165" y="149"/>
                  <a:pt x="165" y="149"/>
                </a:cubicBezTo>
                <a:close/>
                <a:moveTo>
                  <a:pt x="180" y="126"/>
                </a:moveTo>
                <a:cubicBezTo>
                  <a:pt x="179" y="125"/>
                  <a:pt x="179" y="125"/>
                  <a:pt x="179" y="125"/>
                </a:cubicBezTo>
                <a:cubicBezTo>
                  <a:pt x="179" y="124"/>
                  <a:pt x="179" y="124"/>
                  <a:pt x="180" y="124"/>
                </a:cubicBezTo>
                <a:cubicBezTo>
                  <a:pt x="180" y="124"/>
                  <a:pt x="181" y="123"/>
                  <a:pt x="181" y="123"/>
                </a:cubicBezTo>
                <a:cubicBezTo>
                  <a:pt x="181" y="124"/>
                  <a:pt x="181" y="124"/>
                  <a:pt x="181" y="124"/>
                </a:cubicBezTo>
                <a:cubicBezTo>
                  <a:pt x="182" y="124"/>
                  <a:pt x="182" y="125"/>
                  <a:pt x="182" y="125"/>
                </a:cubicBezTo>
                <a:cubicBezTo>
                  <a:pt x="182" y="125"/>
                  <a:pt x="181" y="126"/>
                  <a:pt x="180" y="126"/>
                </a:cubicBezTo>
                <a:cubicBezTo>
                  <a:pt x="180" y="126"/>
                  <a:pt x="180" y="126"/>
                  <a:pt x="180" y="126"/>
                </a:cubicBezTo>
                <a:close/>
                <a:moveTo>
                  <a:pt x="182" y="141"/>
                </a:moveTo>
                <a:cubicBezTo>
                  <a:pt x="182" y="140"/>
                  <a:pt x="182" y="140"/>
                  <a:pt x="182" y="140"/>
                </a:cubicBezTo>
                <a:cubicBezTo>
                  <a:pt x="182" y="140"/>
                  <a:pt x="182" y="140"/>
                  <a:pt x="182" y="140"/>
                </a:cubicBezTo>
                <a:cubicBezTo>
                  <a:pt x="182" y="140"/>
                  <a:pt x="182" y="140"/>
                  <a:pt x="183" y="140"/>
                </a:cubicBezTo>
                <a:cubicBezTo>
                  <a:pt x="183" y="141"/>
                  <a:pt x="182" y="141"/>
                  <a:pt x="182" y="141"/>
                </a:cubicBezTo>
                <a:close/>
                <a:moveTo>
                  <a:pt x="213" y="77"/>
                </a:moveTo>
                <a:cubicBezTo>
                  <a:pt x="214" y="78"/>
                  <a:pt x="214" y="78"/>
                  <a:pt x="214" y="78"/>
                </a:cubicBezTo>
                <a:cubicBezTo>
                  <a:pt x="214" y="78"/>
                  <a:pt x="213" y="79"/>
                  <a:pt x="213" y="79"/>
                </a:cubicBezTo>
                <a:cubicBezTo>
                  <a:pt x="213" y="78"/>
                  <a:pt x="212" y="78"/>
                  <a:pt x="212" y="78"/>
                </a:cubicBezTo>
                <a:cubicBezTo>
                  <a:pt x="212" y="78"/>
                  <a:pt x="212" y="78"/>
                  <a:pt x="212" y="78"/>
                </a:cubicBezTo>
                <a:cubicBezTo>
                  <a:pt x="213" y="78"/>
                  <a:pt x="213" y="78"/>
                  <a:pt x="213" y="78"/>
                </a:cubicBezTo>
                <a:cubicBezTo>
                  <a:pt x="213" y="78"/>
                  <a:pt x="213" y="77"/>
                  <a:pt x="213" y="77"/>
                </a:cubicBezTo>
                <a:close/>
                <a:moveTo>
                  <a:pt x="87" y="54"/>
                </a:moveTo>
                <a:cubicBezTo>
                  <a:pt x="86" y="54"/>
                  <a:pt x="85" y="54"/>
                  <a:pt x="85" y="53"/>
                </a:cubicBezTo>
                <a:cubicBezTo>
                  <a:pt x="85" y="52"/>
                  <a:pt x="86" y="51"/>
                  <a:pt x="87" y="51"/>
                </a:cubicBezTo>
                <a:cubicBezTo>
                  <a:pt x="87" y="51"/>
                  <a:pt x="88" y="51"/>
                  <a:pt x="88" y="52"/>
                </a:cubicBezTo>
                <a:cubicBezTo>
                  <a:pt x="88" y="52"/>
                  <a:pt x="89" y="53"/>
                  <a:pt x="89" y="53"/>
                </a:cubicBezTo>
                <a:cubicBezTo>
                  <a:pt x="89" y="53"/>
                  <a:pt x="88" y="53"/>
                  <a:pt x="88" y="54"/>
                </a:cubicBezTo>
                <a:cubicBezTo>
                  <a:pt x="88" y="54"/>
                  <a:pt x="88" y="55"/>
                  <a:pt x="87" y="55"/>
                </a:cubicBezTo>
                <a:cubicBezTo>
                  <a:pt x="87" y="55"/>
                  <a:pt x="87" y="54"/>
                  <a:pt x="87" y="54"/>
                </a:cubicBezTo>
                <a:close/>
                <a:moveTo>
                  <a:pt x="95" y="28"/>
                </a:moveTo>
                <a:cubicBezTo>
                  <a:pt x="95" y="28"/>
                  <a:pt x="94" y="27"/>
                  <a:pt x="94" y="26"/>
                </a:cubicBezTo>
                <a:cubicBezTo>
                  <a:pt x="94" y="25"/>
                  <a:pt x="95" y="25"/>
                  <a:pt x="95" y="24"/>
                </a:cubicBezTo>
                <a:cubicBezTo>
                  <a:pt x="96" y="24"/>
                  <a:pt x="96" y="24"/>
                  <a:pt x="97" y="24"/>
                </a:cubicBezTo>
                <a:cubicBezTo>
                  <a:pt x="98" y="24"/>
                  <a:pt x="99" y="24"/>
                  <a:pt x="99" y="24"/>
                </a:cubicBezTo>
                <a:cubicBezTo>
                  <a:pt x="99" y="25"/>
                  <a:pt x="100" y="26"/>
                  <a:pt x="100" y="26"/>
                </a:cubicBezTo>
                <a:cubicBezTo>
                  <a:pt x="100" y="27"/>
                  <a:pt x="100" y="27"/>
                  <a:pt x="99" y="28"/>
                </a:cubicBezTo>
                <a:cubicBezTo>
                  <a:pt x="99" y="28"/>
                  <a:pt x="98" y="28"/>
                  <a:pt x="98" y="28"/>
                </a:cubicBezTo>
                <a:cubicBezTo>
                  <a:pt x="97" y="28"/>
                  <a:pt x="97" y="28"/>
                  <a:pt x="97" y="28"/>
                </a:cubicBezTo>
                <a:cubicBezTo>
                  <a:pt x="96" y="28"/>
                  <a:pt x="96" y="28"/>
                  <a:pt x="95" y="28"/>
                </a:cubicBezTo>
                <a:close/>
                <a:moveTo>
                  <a:pt x="82" y="27"/>
                </a:moveTo>
                <a:cubicBezTo>
                  <a:pt x="81" y="27"/>
                  <a:pt x="81" y="27"/>
                  <a:pt x="81" y="27"/>
                </a:cubicBezTo>
                <a:cubicBezTo>
                  <a:pt x="81" y="27"/>
                  <a:pt x="82" y="26"/>
                  <a:pt x="82" y="26"/>
                </a:cubicBezTo>
                <a:cubicBezTo>
                  <a:pt x="83" y="26"/>
                  <a:pt x="83" y="27"/>
                  <a:pt x="83" y="28"/>
                </a:cubicBezTo>
                <a:cubicBezTo>
                  <a:pt x="84" y="32"/>
                  <a:pt x="84" y="32"/>
                  <a:pt x="84" y="32"/>
                </a:cubicBezTo>
                <a:cubicBezTo>
                  <a:pt x="84" y="32"/>
                  <a:pt x="84" y="33"/>
                  <a:pt x="84" y="33"/>
                </a:cubicBezTo>
                <a:cubicBezTo>
                  <a:pt x="83" y="33"/>
                  <a:pt x="82" y="32"/>
                  <a:pt x="82" y="31"/>
                </a:cubicBezTo>
                <a:cubicBezTo>
                  <a:pt x="81" y="30"/>
                  <a:pt x="81" y="29"/>
                  <a:pt x="81" y="28"/>
                </a:cubicBezTo>
                <a:cubicBezTo>
                  <a:pt x="81" y="28"/>
                  <a:pt x="81" y="27"/>
                  <a:pt x="81" y="27"/>
                </a:cubicBezTo>
                <a:cubicBezTo>
                  <a:pt x="82" y="27"/>
                  <a:pt x="82" y="27"/>
                  <a:pt x="82" y="27"/>
                </a:cubicBezTo>
                <a:close/>
                <a:moveTo>
                  <a:pt x="88" y="30"/>
                </a:moveTo>
                <a:cubicBezTo>
                  <a:pt x="88" y="29"/>
                  <a:pt x="87" y="29"/>
                  <a:pt x="87" y="28"/>
                </a:cubicBezTo>
                <a:cubicBezTo>
                  <a:pt x="87" y="27"/>
                  <a:pt x="87" y="27"/>
                  <a:pt x="87" y="27"/>
                </a:cubicBezTo>
                <a:cubicBezTo>
                  <a:pt x="87" y="26"/>
                  <a:pt x="87" y="26"/>
                  <a:pt x="87" y="26"/>
                </a:cubicBezTo>
                <a:cubicBezTo>
                  <a:pt x="87" y="26"/>
                  <a:pt x="88" y="26"/>
                  <a:pt x="88" y="27"/>
                </a:cubicBezTo>
                <a:cubicBezTo>
                  <a:pt x="88" y="27"/>
                  <a:pt x="88" y="27"/>
                  <a:pt x="88" y="28"/>
                </a:cubicBezTo>
                <a:cubicBezTo>
                  <a:pt x="88" y="28"/>
                  <a:pt x="88" y="28"/>
                  <a:pt x="88" y="29"/>
                </a:cubicBezTo>
                <a:cubicBezTo>
                  <a:pt x="88" y="29"/>
                  <a:pt x="88" y="29"/>
                  <a:pt x="88" y="30"/>
                </a:cubicBezTo>
                <a:close/>
                <a:moveTo>
                  <a:pt x="104" y="19"/>
                </a:moveTo>
                <a:cubicBezTo>
                  <a:pt x="104" y="19"/>
                  <a:pt x="104" y="19"/>
                  <a:pt x="104" y="18"/>
                </a:cubicBezTo>
                <a:cubicBezTo>
                  <a:pt x="104" y="18"/>
                  <a:pt x="104" y="18"/>
                  <a:pt x="105" y="18"/>
                </a:cubicBezTo>
                <a:cubicBezTo>
                  <a:pt x="105" y="18"/>
                  <a:pt x="105" y="18"/>
                  <a:pt x="105" y="18"/>
                </a:cubicBezTo>
                <a:cubicBezTo>
                  <a:pt x="105" y="18"/>
                  <a:pt x="105" y="18"/>
                  <a:pt x="105" y="18"/>
                </a:cubicBezTo>
                <a:cubicBezTo>
                  <a:pt x="105" y="18"/>
                  <a:pt x="105" y="19"/>
                  <a:pt x="105" y="19"/>
                </a:cubicBezTo>
                <a:lnTo>
                  <a:pt x="104" y="19"/>
                </a:lnTo>
                <a:close/>
                <a:moveTo>
                  <a:pt x="59" y="127"/>
                </a:moveTo>
                <a:cubicBezTo>
                  <a:pt x="59" y="127"/>
                  <a:pt x="59" y="127"/>
                  <a:pt x="60" y="127"/>
                </a:cubicBezTo>
                <a:cubicBezTo>
                  <a:pt x="60" y="127"/>
                  <a:pt x="61" y="127"/>
                  <a:pt x="61" y="127"/>
                </a:cubicBezTo>
                <a:cubicBezTo>
                  <a:pt x="61" y="128"/>
                  <a:pt x="60" y="128"/>
                  <a:pt x="60" y="128"/>
                </a:cubicBezTo>
                <a:cubicBezTo>
                  <a:pt x="59" y="128"/>
                  <a:pt x="59" y="128"/>
                  <a:pt x="59" y="127"/>
                </a:cubicBezTo>
                <a:close/>
                <a:moveTo>
                  <a:pt x="60" y="23"/>
                </a:moveTo>
                <a:cubicBezTo>
                  <a:pt x="59" y="23"/>
                  <a:pt x="59" y="22"/>
                  <a:pt x="58" y="22"/>
                </a:cubicBezTo>
                <a:cubicBezTo>
                  <a:pt x="57" y="21"/>
                  <a:pt x="57" y="21"/>
                  <a:pt x="57" y="20"/>
                </a:cubicBezTo>
                <a:cubicBezTo>
                  <a:pt x="57" y="20"/>
                  <a:pt x="57" y="20"/>
                  <a:pt x="57" y="20"/>
                </a:cubicBezTo>
                <a:cubicBezTo>
                  <a:pt x="58" y="20"/>
                  <a:pt x="58" y="20"/>
                  <a:pt x="59" y="21"/>
                </a:cubicBezTo>
                <a:cubicBezTo>
                  <a:pt x="59" y="22"/>
                  <a:pt x="60" y="22"/>
                  <a:pt x="60" y="23"/>
                </a:cubicBezTo>
                <a:close/>
                <a:moveTo>
                  <a:pt x="72" y="24"/>
                </a:moveTo>
                <a:cubicBezTo>
                  <a:pt x="72" y="24"/>
                  <a:pt x="72" y="24"/>
                  <a:pt x="73" y="25"/>
                </a:cubicBezTo>
                <a:cubicBezTo>
                  <a:pt x="73" y="25"/>
                  <a:pt x="74" y="25"/>
                  <a:pt x="74" y="26"/>
                </a:cubicBezTo>
                <a:cubicBezTo>
                  <a:pt x="75" y="26"/>
                  <a:pt x="76" y="27"/>
                  <a:pt x="76" y="27"/>
                </a:cubicBezTo>
                <a:cubicBezTo>
                  <a:pt x="77" y="28"/>
                  <a:pt x="77" y="29"/>
                  <a:pt x="77" y="30"/>
                </a:cubicBezTo>
                <a:cubicBezTo>
                  <a:pt x="76" y="29"/>
                  <a:pt x="74" y="29"/>
                  <a:pt x="73" y="28"/>
                </a:cubicBezTo>
                <a:cubicBezTo>
                  <a:pt x="72" y="27"/>
                  <a:pt x="71" y="25"/>
                  <a:pt x="71" y="24"/>
                </a:cubicBezTo>
                <a:cubicBezTo>
                  <a:pt x="71" y="24"/>
                  <a:pt x="71" y="24"/>
                  <a:pt x="72" y="24"/>
                </a:cubicBezTo>
                <a:close/>
                <a:moveTo>
                  <a:pt x="66" y="129"/>
                </a:moveTo>
                <a:cubicBezTo>
                  <a:pt x="66" y="129"/>
                  <a:pt x="65" y="129"/>
                  <a:pt x="65" y="129"/>
                </a:cubicBezTo>
                <a:cubicBezTo>
                  <a:pt x="65" y="129"/>
                  <a:pt x="65" y="129"/>
                  <a:pt x="66" y="129"/>
                </a:cubicBezTo>
                <a:close/>
                <a:moveTo>
                  <a:pt x="78" y="59"/>
                </a:moveTo>
                <a:cubicBezTo>
                  <a:pt x="78" y="59"/>
                  <a:pt x="78" y="59"/>
                  <a:pt x="78" y="59"/>
                </a:cubicBezTo>
                <a:cubicBezTo>
                  <a:pt x="76" y="59"/>
                  <a:pt x="75" y="58"/>
                  <a:pt x="75" y="57"/>
                </a:cubicBezTo>
                <a:cubicBezTo>
                  <a:pt x="75" y="56"/>
                  <a:pt x="75" y="56"/>
                  <a:pt x="76" y="56"/>
                </a:cubicBezTo>
                <a:cubicBezTo>
                  <a:pt x="77" y="56"/>
                  <a:pt x="77" y="56"/>
                  <a:pt x="77" y="57"/>
                </a:cubicBezTo>
                <a:cubicBezTo>
                  <a:pt x="77" y="58"/>
                  <a:pt x="78" y="59"/>
                  <a:pt x="78" y="59"/>
                </a:cubicBezTo>
                <a:close/>
                <a:moveTo>
                  <a:pt x="231" y="28"/>
                </a:moveTo>
                <a:cubicBezTo>
                  <a:pt x="231" y="28"/>
                  <a:pt x="231" y="28"/>
                  <a:pt x="231" y="28"/>
                </a:cubicBezTo>
                <a:cubicBezTo>
                  <a:pt x="231" y="27"/>
                  <a:pt x="231" y="27"/>
                  <a:pt x="232" y="27"/>
                </a:cubicBezTo>
                <a:cubicBezTo>
                  <a:pt x="232" y="27"/>
                  <a:pt x="233" y="27"/>
                  <a:pt x="233" y="28"/>
                </a:cubicBezTo>
                <a:cubicBezTo>
                  <a:pt x="233" y="28"/>
                  <a:pt x="232" y="28"/>
                  <a:pt x="232" y="28"/>
                </a:cubicBezTo>
                <a:lnTo>
                  <a:pt x="231" y="28"/>
                </a:lnTo>
                <a:close/>
                <a:moveTo>
                  <a:pt x="229" y="81"/>
                </a:moveTo>
                <a:cubicBezTo>
                  <a:pt x="229" y="81"/>
                  <a:pt x="230" y="80"/>
                  <a:pt x="230" y="80"/>
                </a:cubicBezTo>
                <a:cubicBezTo>
                  <a:pt x="230" y="80"/>
                  <a:pt x="229" y="79"/>
                  <a:pt x="229" y="79"/>
                </a:cubicBezTo>
                <a:cubicBezTo>
                  <a:pt x="228" y="78"/>
                  <a:pt x="228" y="78"/>
                  <a:pt x="228" y="77"/>
                </a:cubicBezTo>
                <a:cubicBezTo>
                  <a:pt x="228" y="76"/>
                  <a:pt x="228" y="75"/>
                  <a:pt x="228" y="75"/>
                </a:cubicBezTo>
                <a:cubicBezTo>
                  <a:pt x="229" y="74"/>
                  <a:pt x="229" y="74"/>
                  <a:pt x="230" y="74"/>
                </a:cubicBezTo>
                <a:cubicBezTo>
                  <a:pt x="231" y="74"/>
                  <a:pt x="232" y="74"/>
                  <a:pt x="232" y="75"/>
                </a:cubicBezTo>
                <a:cubicBezTo>
                  <a:pt x="232" y="76"/>
                  <a:pt x="233" y="76"/>
                  <a:pt x="233" y="77"/>
                </a:cubicBezTo>
                <a:cubicBezTo>
                  <a:pt x="233" y="77"/>
                  <a:pt x="232" y="77"/>
                  <a:pt x="232" y="78"/>
                </a:cubicBezTo>
                <a:cubicBezTo>
                  <a:pt x="232" y="78"/>
                  <a:pt x="232" y="78"/>
                  <a:pt x="232" y="78"/>
                </a:cubicBezTo>
                <a:cubicBezTo>
                  <a:pt x="232" y="78"/>
                  <a:pt x="232" y="78"/>
                  <a:pt x="232" y="78"/>
                </a:cubicBezTo>
                <a:cubicBezTo>
                  <a:pt x="232" y="79"/>
                  <a:pt x="233" y="79"/>
                  <a:pt x="233" y="79"/>
                </a:cubicBezTo>
                <a:cubicBezTo>
                  <a:pt x="234" y="80"/>
                  <a:pt x="234" y="80"/>
                  <a:pt x="234" y="81"/>
                </a:cubicBezTo>
                <a:cubicBezTo>
                  <a:pt x="234" y="83"/>
                  <a:pt x="233" y="84"/>
                  <a:pt x="231" y="84"/>
                </a:cubicBezTo>
                <a:cubicBezTo>
                  <a:pt x="231" y="84"/>
                  <a:pt x="230" y="84"/>
                  <a:pt x="230" y="83"/>
                </a:cubicBezTo>
                <a:cubicBezTo>
                  <a:pt x="230" y="82"/>
                  <a:pt x="229" y="82"/>
                  <a:pt x="229" y="81"/>
                </a:cubicBezTo>
                <a:close/>
                <a:moveTo>
                  <a:pt x="201" y="53"/>
                </a:moveTo>
                <a:cubicBezTo>
                  <a:pt x="200" y="54"/>
                  <a:pt x="200" y="54"/>
                  <a:pt x="200" y="55"/>
                </a:cubicBezTo>
                <a:cubicBezTo>
                  <a:pt x="199" y="56"/>
                  <a:pt x="199" y="57"/>
                  <a:pt x="198" y="57"/>
                </a:cubicBezTo>
                <a:cubicBezTo>
                  <a:pt x="198" y="56"/>
                  <a:pt x="199" y="56"/>
                  <a:pt x="199" y="54"/>
                </a:cubicBezTo>
                <a:cubicBezTo>
                  <a:pt x="200" y="53"/>
                  <a:pt x="200" y="53"/>
                  <a:pt x="201" y="53"/>
                </a:cubicBezTo>
                <a:cubicBezTo>
                  <a:pt x="201" y="53"/>
                  <a:pt x="201" y="53"/>
                  <a:pt x="201" y="53"/>
                </a:cubicBezTo>
                <a:close/>
                <a:moveTo>
                  <a:pt x="199" y="58"/>
                </a:moveTo>
                <a:cubicBezTo>
                  <a:pt x="199" y="58"/>
                  <a:pt x="199" y="57"/>
                  <a:pt x="199" y="57"/>
                </a:cubicBezTo>
                <a:cubicBezTo>
                  <a:pt x="199" y="57"/>
                  <a:pt x="200" y="57"/>
                  <a:pt x="200" y="58"/>
                </a:cubicBezTo>
                <a:cubicBezTo>
                  <a:pt x="200" y="58"/>
                  <a:pt x="199" y="58"/>
                  <a:pt x="199" y="58"/>
                </a:cubicBezTo>
                <a:cubicBezTo>
                  <a:pt x="199" y="58"/>
                  <a:pt x="199" y="58"/>
                  <a:pt x="199" y="58"/>
                </a:cubicBezTo>
                <a:cubicBezTo>
                  <a:pt x="199" y="58"/>
                  <a:pt x="199" y="58"/>
                  <a:pt x="199" y="58"/>
                </a:cubicBezTo>
                <a:close/>
                <a:moveTo>
                  <a:pt x="249" y="74"/>
                </a:moveTo>
                <a:cubicBezTo>
                  <a:pt x="249" y="73"/>
                  <a:pt x="249" y="73"/>
                  <a:pt x="248" y="72"/>
                </a:cubicBezTo>
                <a:cubicBezTo>
                  <a:pt x="248" y="72"/>
                  <a:pt x="248" y="71"/>
                  <a:pt x="248" y="70"/>
                </a:cubicBezTo>
                <a:cubicBezTo>
                  <a:pt x="248" y="68"/>
                  <a:pt x="249" y="68"/>
                  <a:pt x="251" y="68"/>
                </a:cubicBezTo>
                <a:cubicBezTo>
                  <a:pt x="252" y="68"/>
                  <a:pt x="252" y="68"/>
                  <a:pt x="253" y="68"/>
                </a:cubicBezTo>
                <a:cubicBezTo>
                  <a:pt x="254" y="70"/>
                  <a:pt x="254" y="70"/>
                  <a:pt x="254" y="70"/>
                </a:cubicBezTo>
                <a:cubicBezTo>
                  <a:pt x="254" y="70"/>
                  <a:pt x="254" y="70"/>
                  <a:pt x="254" y="71"/>
                </a:cubicBezTo>
                <a:cubicBezTo>
                  <a:pt x="254" y="71"/>
                  <a:pt x="254" y="71"/>
                  <a:pt x="254" y="71"/>
                </a:cubicBezTo>
                <a:cubicBezTo>
                  <a:pt x="254" y="71"/>
                  <a:pt x="254" y="71"/>
                  <a:pt x="254" y="72"/>
                </a:cubicBezTo>
                <a:cubicBezTo>
                  <a:pt x="254" y="73"/>
                  <a:pt x="254" y="73"/>
                  <a:pt x="252" y="74"/>
                </a:cubicBezTo>
                <a:cubicBezTo>
                  <a:pt x="251" y="74"/>
                  <a:pt x="250" y="74"/>
                  <a:pt x="249" y="74"/>
                </a:cubicBezTo>
                <a:close/>
                <a:moveTo>
                  <a:pt x="244" y="48"/>
                </a:moveTo>
                <a:cubicBezTo>
                  <a:pt x="243" y="48"/>
                  <a:pt x="243" y="48"/>
                  <a:pt x="243" y="48"/>
                </a:cubicBezTo>
                <a:cubicBezTo>
                  <a:pt x="243" y="47"/>
                  <a:pt x="243" y="47"/>
                  <a:pt x="244" y="47"/>
                </a:cubicBezTo>
                <a:cubicBezTo>
                  <a:pt x="245" y="47"/>
                  <a:pt x="245" y="47"/>
                  <a:pt x="245" y="48"/>
                </a:cubicBezTo>
                <a:cubicBezTo>
                  <a:pt x="245" y="48"/>
                  <a:pt x="245" y="48"/>
                  <a:pt x="244" y="48"/>
                </a:cubicBezTo>
                <a:close/>
                <a:moveTo>
                  <a:pt x="49" y="9"/>
                </a:moveTo>
                <a:cubicBezTo>
                  <a:pt x="48" y="9"/>
                  <a:pt x="48" y="9"/>
                  <a:pt x="48" y="8"/>
                </a:cubicBezTo>
                <a:cubicBezTo>
                  <a:pt x="48" y="8"/>
                  <a:pt x="49" y="8"/>
                  <a:pt x="48" y="8"/>
                </a:cubicBezTo>
                <a:cubicBezTo>
                  <a:pt x="48" y="8"/>
                  <a:pt x="49" y="8"/>
                  <a:pt x="49" y="9"/>
                </a:cubicBezTo>
                <a:close/>
                <a:moveTo>
                  <a:pt x="195" y="62"/>
                </a:moveTo>
                <a:cubicBezTo>
                  <a:pt x="195" y="62"/>
                  <a:pt x="195" y="62"/>
                  <a:pt x="194" y="63"/>
                </a:cubicBezTo>
                <a:cubicBezTo>
                  <a:pt x="194" y="63"/>
                  <a:pt x="194" y="63"/>
                  <a:pt x="193" y="63"/>
                </a:cubicBezTo>
                <a:cubicBezTo>
                  <a:pt x="193" y="63"/>
                  <a:pt x="193" y="63"/>
                  <a:pt x="194" y="62"/>
                </a:cubicBezTo>
                <a:cubicBezTo>
                  <a:pt x="194" y="62"/>
                  <a:pt x="194" y="61"/>
                  <a:pt x="195" y="61"/>
                </a:cubicBezTo>
                <a:cubicBezTo>
                  <a:pt x="195" y="61"/>
                  <a:pt x="195" y="61"/>
                  <a:pt x="195" y="62"/>
                </a:cubicBezTo>
                <a:close/>
                <a:moveTo>
                  <a:pt x="171" y="32"/>
                </a:moveTo>
                <a:cubicBezTo>
                  <a:pt x="171" y="32"/>
                  <a:pt x="171" y="32"/>
                  <a:pt x="171" y="31"/>
                </a:cubicBezTo>
                <a:cubicBezTo>
                  <a:pt x="171" y="31"/>
                  <a:pt x="171" y="31"/>
                  <a:pt x="171" y="31"/>
                </a:cubicBezTo>
                <a:cubicBezTo>
                  <a:pt x="173" y="31"/>
                  <a:pt x="173" y="31"/>
                  <a:pt x="173" y="31"/>
                </a:cubicBezTo>
                <a:cubicBezTo>
                  <a:pt x="174" y="31"/>
                  <a:pt x="175" y="32"/>
                  <a:pt x="175" y="33"/>
                </a:cubicBezTo>
                <a:cubicBezTo>
                  <a:pt x="175" y="33"/>
                  <a:pt x="175" y="33"/>
                  <a:pt x="174" y="33"/>
                </a:cubicBezTo>
                <a:cubicBezTo>
                  <a:pt x="173" y="33"/>
                  <a:pt x="173" y="33"/>
                  <a:pt x="172" y="33"/>
                </a:cubicBezTo>
                <a:cubicBezTo>
                  <a:pt x="172" y="32"/>
                  <a:pt x="171" y="32"/>
                  <a:pt x="171" y="32"/>
                </a:cubicBezTo>
                <a:close/>
                <a:moveTo>
                  <a:pt x="137" y="37"/>
                </a:moveTo>
                <a:cubicBezTo>
                  <a:pt x="137" y="37"/>
                  <a:pt x="137" y="36"/>
                  <a:pt x="137" y="36"/>
                </a:cubicBezTo>
                <a:cubicBezTo>
                  <a:pt x="137" y="36"/>
                  <a:pt x="137" y="36"/>
                  <a:pt x="138" y="36"/>
                </a:cubicBezTo>
                <a:cubicBezTo>
                  <a:pt x="138" y="36"/>
                  <a:pt x="138" y="36"/>
                  <a:pt x="138" y="36"/>
                </a:cubicBezTo>
                <a:cubicBezTo>
                  <a:pt x="138" y="37"/>
                  <a:pt x="138" y="37"/>
                  <a:pt x="137" y="37"/>
                </a:cubicBezTo>
                <a:close/>
                <a:moveTo>
                  <a:pt x="196" y="59"/>
                </a:moveTo>
                <a:cubicBezTo>
                  <a:pt x="196" y="60"/>
                  <a:pt x="196" y="60"/>
                  <a:pt x="195" y="61"/>
                </a:cubicBezTo>
                <a:cubicBezTo>
                  <a:pt x="195" y="60"/>
                  <a:pt x="196" y="60"/>
                  <a:pt x="196" y="59"/>
                </a:cubicBezTo>
                <a:close/>
                <a:moveTo>
                  <a:pt x="198" y="65"/>
                </a:moveTo>
                <a:cubicBezTo>
                  <a:pt x="197" y="65"/>
                  <a:pt x="197" y="65"/>
                  <a:pt x="197" y="65"/>
                </a:cubicBezTo>
                <a:cubicBezTo>
                  <a:pt x="197" y="64"/>
                  <a:pt x="197" y="64"/>
                  <a:pt x="198" y="64"/>
                </a:cubicBezTo>
                <a:cubicBezTo>
                  <a:pt x="198" y="64"/>
                  <a:pt x="198" y="64"/>
                  <a:pt x="198" y="64"/>
                </a:cubicBezTo>
                <a:cubicBezTo>
                  <a:pt x="198" y="65"/>
                  <a:pt x="198" y="65"/>
                  <a:pt x="199" y="65"/>
                </a:cubicBezTo>
                <a:cubicBezTo>
                  <a:pt x="198" y="65"/>
                  <a:pt x="198" y="65"/>
                  <a:pt x="198" y="65"/>
                </a:cubicBezTo>
                <a:cubicBezTo>
                  <a:pt x="198" y="65"/>
                  <a:pt x="198" y="65"/>
                  <a:pt x="198" y="65"/>
                </a:cubicBezTo>
                <a:close/>
                <a:moveTo>
                  <a:pt x="130" y="61"/>
                </a:moveTo>
                <a:cubicBezTo>
                  <a:pt x="130" y="61"/>
                  <a:pt x="129" y="61"/>
                  <a:pt x="129" y="61"/>
                </a:cubicBezTo>
                <a:cubicBezTo>
                  <a:pt x="129" y="61"/>
                  <a:pt x="128" y="61"/>
                  <a:pt x="128" y="61"/>
                </a:cubicBezTo>
                <a:cubicBezTo>
                  <a:pt x="128" y="60"/>
                  <a:pt x="128" y="60"/>
                  <a:pt x="128" y="60"/>
                </a:cubicBezTo>
                <a:cubicBezTo>
                  <a:pt x="128" y="59"/>
                  <a:pt x="129" y="59"/>
                  <a:pt x="129" y="59"/>
                </a:cubicBezTo>
                <a:cubicBezTo>
                  <a:pt x="129" y="59"/>
                  <a:pt x="130" y="59"/>
                  <a:pt x="130" y="59"/>
                </a:cubicBezTo>
                <a:cubicBezTo>
                  <a:pt x="130" y="59"/>
                  <a:pt x="130" y="59"/>
                  <a:pt x="130" y="59"/>
                </a:cubicBezTo>
                <a:cubicBezTo>
                  <a:pt x="130" y="60"/>
                  <a:pt x="130" y="60"/>
                  <a:pt x="130" y="60"/>
                </a:cubicBezTo>
                <a:cubicBezTo>
                  <a:pt x="130" y="60"/>
                  <a:pt x="130" y="60"/>
                  <a:pt x="130" y="60"/>
                </a:cubicBezTo>
                <a:cubicBezTo>
                  <a:pt x="130" y="60"/>
                  <a:pt x="130" y="60"/>
                  <a:pt x="130" y="61"/>
                </a:cubicBezTo>
                <a:cubicBezTo>
                  <a:pt x="130" y="61"/>
                  <a:pt x="130" y="61"/>
                  <a:pt x="130" y="61"/>
                </a:cubicBezTo>
                <a:close/>
                <a:moveTo>
                  <a:pt x="65" y="122"/>
                </a:moveTo>
                <a:cubicBezTo>
                  <a:pt x="65" y="121"/>
                  <a:pt x="66" y="121"/>
                  <a:pt x="66" y="121"/>
                </a:cubicBezTo>
                <a:cubicBezTo>
                  <a:pt x="66" y="121"/>
                  <a:pt x="66" y="121"/>
                  <a:pt x="66" y="121"/>
                </a:cubicBezTo>
                <a:cubicBezTo>
                  <a:pt x="67" y="121"/>
                  <a:pt x="67" y="121"/>
                  <a:pt x="67" y="121"/>
                </a:cubicBezTo>
                <a:cubicBezTo>
                  <a:pt x="67" y="122"/>
                  <a:pt x="66" y="122"/>
                  <a:pt x="66" y="122"/>
                </a:cubicBezTo>
                <a:cubicBezTo>
                  <a:pt x="66" y="122"/>
                  <a:pt x="66" y="122"/>
                  <a:pt x="65" y="122"/>
                </a:cubicBezTo>
                <a:close/>
                <a:moveTo>
                  <a:pt x="191" y="67"/>
                </a:moveTo>
                <a:cubicBezTo>
                  <a:pt x="191" y="67"/>
                  <a:pt x="191" y="67"/>
                  <a:pt x="191" y="67"/>
                </a:cubicBezTo>
                <a:cubicBezTo>
                  <a:pt x="191" y="67"/>
                  <a:pt x="191" y="68"/>
                  <a:pt x="190" y="69"/>
                </a:cubicBezTo>
                <a:cubicBezTo>
                  <a:pt x="189" y="69"/>
                  <a:pt x="188" y="70"/>
                  <a:pt x="188" y="70"/>
                </a:cubicBezTo>
                <a:cubicBezTo>
                  <a:pt x="189" y="69"/>
                  <a:pt x="189" y="68"/>
                  <a:pt x="190" y="68"/>
                </a:cubicBezTo>
                <a:cubicBezTo>
                  <a:pt x="190" y="67"/>
                  <a:pt x="191" y="67"/>
                  <a:pt x="191" y="66"/>
                </a:cubicBezTo>
                <a:cubicBezTo>
                  <a:pt x="191" y="67"/>
                  <a:pt x="191" y="67"/>
                  <a:pt x="191" y="67"/>
                </a:cubicBezTo>
                <a:close/>
                <a:moveTo>
                  <a:pt x="52" y="118"/>
                </a:moveTo>
                <a:cubicBezTo>
                  <a:pt x="53" y="118"/>
                  <a:pt x="54" y="119"/>
                  <a:pt x="54" y="120"/>
                </a:cubicBezTo>
                <a:cubicBezTo>
                  <a:pt x="55" y="120"/>
                  <a:pt x="56" y="121"/>
                  <a:pt x="56" y="122"/>
                </a:cubicBezTo>
                <a:cubicBezTo>
                  <a:pt x="56" y="123"/>
                  <a:pt x="55" y="124"/>
                  <a:pt x="54" y="124"/>
                </a:cubicBezTo>
                <a:cubicBezTo>
                  <a:pt x="54" y="125"/>
                  <a:pt x="53" y="125"/>
                  <a:pt x="52" y="125"/>
                </a:cubicBezTo>
                <a:cubicBezTo>
                  <a:pt x="49" y="125"/>
                  <a:pt x="48" y="124"/>
                  <a:pt x="48" y="122"/>
                </a:cubicBezTo>
                <a:cubicBezTo>
                  <a:pt x="48" y="120"/>
                  <a:pt x="50" y="118"/>
                  <a:pt x="52" y="118"/>
                </a:cubicBezTo>
                <a:close/>
                <a:moveTo>
                  <a:pt x="53" y="100"/>
                </a:moveTo>
                <a:cubicBezTo>
                  <a:pt x="53" y="100"/>
                  <a:pt x="52" y="100"/>
                  <a:pt x="52" y="100"/>
                </a:cubicBezTo>
                <a:cubicBezTo>
                  <a:pt x="52" y="100"/>
                  <a:pt x="51" y="100"/>
                  <a:pt x="51" y="100"/>
                </a:cubicBezTo>
                <a:cubicBezTo>
                  <a:pt x="51" y="99"/>
                  <a:pt x="52" y="99"/>
                  <a:pt x="52" y="99"/>
                </a:cubicBezTo>
                <a:cubicBezTo>
                  <a:pt x="53" y="99"/>
                  <a:pt x="53" y="99"/>
                  <a:pt x="53" y="100"/>
                </a:cubicBezTo>
                <a:close/>
                <a:moveTo>
                  <a:pt x="57" y="72"/>
                </a:moveTo>
                <a:cubicBezTo>
                  <a:pt x="56" y="73"/>
                  <a:pt x="56" y="74"/>
                  <a:pt x="54" y="75"/>
                </a:cubicBezTo>
                <a:cubicBezTo>
                  <a:pt x="53" y="76"/>
                  <a:pt x="52" y="76"/>
                  <a:pt x="51" y="76"/>
                </a:cubicBezTo>
                <a:cubicBezTo>
                  <a:pt x="50" y="76"/>
                  <a:pt x="50" y="76"/>
                  <a:pt x="49" y="76"/>
                </a:cubicBezTo>
                <a:cubicBezTo>
                  <a:pt x="48" y="75"/>
                  <a:pt x="47" y="75"/>
                  <a:pt x="46" y="75"/>
                </a:cubicBezTo>
                <a:cubicBezTo>
                  <a:pt x="46" y="75"/>
                  <a:pt x="46" y="74"/>
                  <a:pt x="47" y="74"/>
                </a:cubicBezTo>
                <a:cubicBezTo>
                  <a:pt x="47" y="74"/>
                  <a:pt x="47" y="74"/>
                  <a:pt x="47" y="74"/>
                </a:cubicBezTo>
                <a:cubicBezTo>
                  <a:pt x="47" y="73"/>
                  <a:pt x="46" y="73"/>
                  <a:pt x="46" y="72"/>
                </a:cubicBezTo>
                <a:cubicBezTo>
                  <a:pt x="45" y="71"/>
                  <a:pt x="45" y="71"/>
                  <a:pt x="45" y="71"/>
                </a:cubicBezTo>
                <a:cubicBezTo>
                  <a:pt x="45" y="69"/>
                  <a:pt x="45" y="67"/>
                  <a:pt x="46" y="67"/>
                </a:cubicBezTo>
                <a:cubicBezTo>
                  <a:pt x="47" y="66"/>
                  <a:pt x="48" y="65"/>
                  <a:pt x="48" y="65"/>
                </a:cubicBezTo>
                <a:cubicBezTo>
                  <a:pt x="48" y="65"/>
                  <a:pt x="47" y="65"/>
                  <a:pt x="47" y="65"/>
                </a:cubicBezTo>
                <a:cubicBezTo>
                  <a:pt x="48" y="65"/>
                  <a:pt x="49" y="64"/>
                  <a:pt x="50" y="64"/>
                </a:cubicBezTo>
                <a:cubicBezTo>
                  <a:pt x="51" y="64"/>
                  <a:pt x="51" y="63"/>
                  <a:pt x="52" y="63"/>
                </a:cubicBezTo>
                <a:cubicBezTo>
                  <a:pt x="53" y="63"/>
                  <a:pt x="54" y="64"/>
                  <a:pt x="56" y="66"/>
                </a:cubicBezTo>
                <a:cubicBezTo>
                  <a:pt x="57" y="67"/>
                  <a:pt x="57" y="69"/>
                  <a:pt x="57" y="70"/>
                </a:cubicBezTo>
                <a:cubicBezTo>
                  <a:pt x="57" y="70"/>
                  <a:pt x="57" y="71"/>
                  <a:pt x="57" y="71"/>
                </a:cubicBezTo>
                <a:lnTo>
                  <a:pt x="57" y="72"/>
                </a:lnTo>
                <a:close/>
                <a:moveTo>
                  <a:pt x="54" y="149"/>
                </a:moveTo>
                <a:cubicBezTo>
                  <a:pt x="55" y="149"/>
                  <a:pt x="55" y="149"/>
                  <a:pt x="55" y="150"/>
                </a:cubicBezTo>
                <a:cubicBezTo>
                  <a:pt x="55" y="150"/>
                  <a:pt x="55" y="150"/>
                  <a:pt x="55" y="150"/>
                </a:cubicBezTo>
                <a:cubicBezTo>
                  <a:pt x="54" y="150"/>
                  <a:pt x="54" y="150"/>
                  <a:pt x="54" y="150"/>
                </a:cubicBezTo>
                <a:cubicBezTo>
                  <a:pt x="54" y="150"/>
                  <a:pt x="54" y="150"/>
                  <a:pt x="54" y="149"/>
                </a:cubicBezTo>
                <a:cubicBezTo>
                  <a:pt x="54" y="149"/>
                  <a:pt x="54" y="149"/>
                  <a:pt x="54" y="149"/>
                </a:cubicBezTo>
                <a:close/>
                <a:moveTo>
                  <a:pt x="49" y="141"/>
                </a:moveTo>
                <a:cubicBezTo>
                  <a:pt x="49" y="141"/>
                  <a:pt x="50" y="142"/>
                  <a:pt x="50" y="142"/>
                </a:cubicBezTo>
                <a:cubicBezTo>
                  <a:pt x="49" y="142"/>
                  <a:pt x="49" y="142"/>
                  <a:pt x="49" y="142"/>
                </a:cubicBezTo>
                <a:cubicBezTo>
                  <a:pt x="49" y="142"/>
                  <a:pt x="49" y="141"/>
                  <a:pt x="49" y="141"/>
                </a:cubicBezTo>
                <a:close/>
                <a:moveTo>
                  <a:pt x="60" y="87"/>
                </a:moveTo>
                <a:cubicBezTo>
                  <a:pt x="59" y="87"/>
                  <a:pt x="59" y="87"/>
                  <a:pt x="59" y="88"/>
                </a:cubicBezTo>
                <a:cubicBezTo>
                  <a:pt x="59" y="88"/>
                  <a:pt x="58" y="87"/>
                  <a:pt x="58" y="87"/>
                </a:cubicBezTo>
                <a:cubicBezTo>
                  <a:pt x="57" y="87"/>
                  <a:pt x="57" y="86"/>
                  <a:pt x="57" y="86"/>
                </a:cubicBezTo>
                <a:cubicBezTo>
                  <a:pt x="57" y="86"/>
                  <a:pt x="57" y="85"/>
                  <a:pt x="58" y="85"/>
                </a:cubicBezTo>
                <a:cubicBezTo>
                  <a:pt x="59" y="85"/>
                  <a:pt x="59" y="85"/>
                  <a:pt x="60" y="86"/>
                </a:cubicBezTo>
                <a:cubicBezTo>
                  <a:pt x="60" y="86"/>
                  <a:pt x="60" y="86"/>
                  <a:pt x="60" y="87"/>
                </a:cubicBezTo>
                <a:cubicBezTo>
                  <a:pt x="60" y="87"/>
                  <a:pt x="60" y="87"/>
                  <a:pt x="60" y="87"/>
                </a:cubicBezTo>
                <a:cubicBezTo>
                  <a:pt x="60" y="87"/>
                  <a:pt x="60" y="87"/>
                  <a:pt x="60" y="87"/>
                </a:cubicBezTo>
                <a:close/>
                <a:moveTo>
                  <a:pt x="63" y="140"/>
                </a:moveTo>
                <a:cubicBezTo>
                  <a:pt x="63" y="140"/>
                  <a:pt x="63" y="140"/>
                  <a:pt x="63" y="140"/>
                </a:cubicBezTo>
                <a:cubicBezTo>
                  <a:pt x="64" y="140"/>
                  <a:pt x="64" y="140"/>
                  <a:pt x="64" y="140"/>
                </a:cubicBezTo>
                <a:cubicBezTo>
                  <a:pt x="64" y="140"/>
                  <a:pt x="64" y="141"/>
                  <a:pt x="63" y="141"/>
                </a:cubicBezTo>
                <a:cubicBezTo>
                  <a:pt x="63" y="141"/>
                  <a:pt x="63" y="141"/>
                  <a:pt x="63" y="140"/>
                </a:cubicBezTo>
                <a:close/>
                <a:moveTo>
                  <a:pt x="66" y="146"/>
                </a:moveTo>
                <a:cubicBezTo>
                  <a:pt x="66" y="146"/>
                  <a:pt x="66" y="146"/>
                  <a:pt x="66" y="147"/>
                </a:cubicBezTo>
                <a:cubicBezTo>
                  <a:pt x="65" y="147"/>
                  <a:pt x="65" y="147"/>
                  <a:pt x="65" y="147"/>
                </a:cubicBezTo>
                <a:cubicBezTo>
                  <a:pt x="65" y="147"/>
                  <a:pt x="65" y="146"/>
                  <a:pt x="65" y="146"/>
                </a:cubicBezTo>
                <a:cubicBezTo>
                  <a:pt x="65" y="146"/>
                  <a:pt x="65" y="146"/>
                  <a:pt x="66" y="146"/>
                </a:cubicBezTo>
                <a:close/>
                <a:moveTo>
                  <a:pt x="60" y="0"/>
                </a:moveTo>
                <a:cubicBezTo>
                  <a:pt x="60" y="0"/>
                  <a:pt x="61" y="0"/>
                  <a:pt x="61" y="0"/>
                </a:cubicBezTo>
                <a:cubicBezTo>
                  <a:pt x="61" y="0"/>
                  <a:pt x="62" y="0"/>
                  <a:pt x="62" y="0"/>
                </a:cubicBezTo>
                <a:cubicBezTo>
                  <a:pt x="62" y="0"/>
                  <a:pt x="61" y="1"/>
                  <a:pt x="61" y="1"/>
                </a:cubicBezTo>
                <a:cubicBezTo>
                  <a:pt x="61" y="1"/>
                  <a:pt x="60" y="0"/>
                  <a:pt x="60" y="0"/>
                </a:cubicBezTo>
                <a:close/>
                <a:moveTo>
                  <a:pt x="48" y="128"/>
                </a:moveTo>
                <a:cubicBezTo>
                  <a:pt x="48" y="128"/>
                  <a:pt x="48" y="128"/>
                  <a:pt x="48" y="128"/>
                </a:cubicBezTo>
                <a:cubicBezTo>
                  <a:pt x="48" y="128"/>
                  <a:pt x="48" y="128"/>
                  <a:pt x="48" y="129"/>
                </a:cubicBezTo>
                <a:cubicBezTo>
                  <a:pt x="48" y="129"/>
                  <a:pt x="48" y="128"/>
                  <a:pt x="48" y="128"/>
                </a:cubicBezTo>
                <a:close/>
                <a:moveTo>
                  <a:pt x="56" y="93"/>
                </a:moveTo>
                <a:cubicBezTo>
                  <a:pt x="56" y="93"/>
                  <a:pt x="56" y="93"/>
                  <a:pt x="57" y="93"/>
                </a:cubicBezTo>
                <a:cubicBezTo>
                  <a:pt x="57" y="93"/>
                  <a:pt x="57" y="93"/>
                  <a:pt x="57" y="93"/>
                </a:cubicBezTo>
                <a:cubicBezTo>
                  <a:pt x="57" y="93"/>
                  <a:pt x="57" y="94"/>
                  <a:pt x="57" y="94"/>
                </a:cubicBezTo>
                <a:cubicBezTo>
                  <a:pt x="56" y="93"/>
                  <a:pt x="56" y="93"/>
                  <a:pt x="56" y="93"/>
                </a:cubicBezTo>
                <a:close/>
                <a:moveTo>
                  <a:pt x="61" y="129"/>
                </a:moveTo>
                <a:cubicBezTo>
                  <a:pt x="61" y="129"/>
                  <a:pt x="61" y="130"/>
                  <a:pt x="61" y="130"/>
                </a:cubicBezTo>
                <a:cubicBezTo>
                  <a:pt x="61" y="131"/>
                  <a:pt x="61" y="131"/>
                  <a:pt x="60" y="131"/>
                </a:cubicBezTo>
                <a:cubicBezTo>
                  <a:pt x="59" y="131"/>
                  <a:pt x="58" y="131"/>
                  <a:pt x="58" y="130"/>
                </a:cubicBezTo>
                <a:cubicBezTo>
                  <a:pt x="58" y="129"/>
                  <a:pt x="59" y="129"/>
                  <a:pt x="59" y="129"/>
                </a:cubicBezTo>
                <a:cubicBezTo>
                  <a:pt x="59" y="129"/>
                  <a:pt x="59" y="129"/>
                  <a:pt x="60" y="129"/>
                </a:cubicBezTo>
                <a:cubicBezTo>
                  <a:pt x="60" y="129"/>
                  <a:pt x="60" y="129"/>
                  <a:pt x="60" y="129"/>
                </a:cubicBezTo>
                <a:cubicBezTo>
                  <a:pt x="60" y="129"/>
                  <a:pt x="60" y="129"/>
                  <a:pt x="61" y="129"/>
                </a:cubicBezTo>
                <a:close/>
                <a:moveTo>
                  <a:pt x="41" y="96"/>
                </a:moveTo>
                <a:cubicBezTo>
                  <a:pt x="41" y="97"/>
                  <a:pt x="40" y="99"/>
                  <a:pt x="39" y="100"/>
                </a:cubicBezTo>
                <a:cubicBezTo>
                  <a:pt x="38" y="101"/>
                  <a:pt x="37" y="102"/>
                  <a:pt x="35" y="103"/>
                </a:cubicBezTo>
                <a:cubicBezTo>
                  <a:pt x="33" y="104"/>
                  <a:pt x="32" y="105"/>
                  <a:pt x="30" y="106"/>
                </a:cubicBezTo>
                <a:cubicBezTo>
                  <a:pt x="29" y="106"/>
                  <a:pt x="28" y="106"/>
                  <a:pt x="28" y="106"/>
                </a:cubicBezTo>
                <a:cubicBezTo>
                  <a:pt x="28" y="106"/>
                  <a:pt x="27" y="106"/>
                  <a:pt x="27" y="105"/>
                </a:cubicBezTo>
                <a:cubicBezTo>
                  <a:pt x="26" y="105"/>
                  <a:pt x="25" y="104"/>
                  <a:pt x="24" y="104"/>
                </a:cubicBezTo>
                <a:cubicBezTo>
                  <a:pt x="23" y="104"/>
                  <a:pt x="22" y="105"/>
                  <a:pt x="22" y="105"/>
                </a:cubicBezTo>
                <a:cubicBezTo>
                  <a:pt x="21" y="106"/>
                  <a:pt x="20" y="106"/>
                  <a:pt x="19" y="106"/>
                </a:cubicBezTo>
                <a:cubicBezTo>
                  <a:pt x="16" y="105"/>
                  <a:pt x="14" y="104"/>
                  <a:pt x="12" y="103"/>
                </a:cubicBezTo>
                <a:cubicBezTo>
                  <a:pt x="10" y="102"/>
                  <a:pt x="9" y="101"/>
                  <a:pt x="7" y="100"/>
                </a:cubicBezTo>
                <a:cubicBezTo>
                  <a:pt x="6" y="99"/>
                  <a:pt x="5" y="98"/>
                  <a:pt x="5" y="96"/>
                </a:cubicBezTo>
                <a:cubicBezTo>
                  <a:pt x="5" y="96"/>
                  <a:pt x="5" y="96"/>
                  <a:pt x="5" y="96"/>
                </a:cubicBezTo>
                <a:cubicBezTo>
                  <a:pt x="5" y="96"/>
                  <a:pt x="5" y="96"/>
                  <a:pt x="5" y="96"/>
                </a:cubicBezTo>
                <a:cubicBezTo>
                  <a:pt x="5" y="95"/>
                  <a:pt x="5" y="95"/>
                  <a:pt x="5" y="95"/>
                </a:cubicBezTo>
                <a:cubicBezTo>
                  <a:pt x="4" y="95"/>
                  <a:pt x="4" y="95"/>
                  <a:pt x="3" y="95"/>
                </a:cubicBezTo>
                <a:cubicBezTo>
                  <a:pt x="3" y="95"/>
                  <a:pt x="3" y="95"/>
                  <a:pt x="3" y="95"/>
                </a:cubicBezTo>
                <a:cubicBezTo>
                  <a:pt x="2" y="95"/>
                  <a:pt x="1" y="95"/>
                  <a:pt x="1" y="95"/>
                </a:cubicBezTo>
                <a:cubicBezTo>
                  <a:pt x="0" y="95"/>
                  <a:pt x="0" y="95"/>
                  <a:pt x="0" y="95"/>
                </a:cubicBezTo>
                <a:cubicBezTo>
                  <a:pt x="0" y="94"/>
                  <a:pt x="1" y="94"/>
                  <a:pt x="2" y="94"/>
                </a:cubicBezTo>
                <a:cubicBezTo>
                  <a:pt x="4" y="94"/>
                  <a:pt x="4" y="94"/>
                  <a:pt x="4" y="94"/>
                </a:cubicBezTo>
                <a:cubicBezTo>
                  <a:pt x="5" y="94"/>
                  <a:pt x="5" y="94"/>
                  <a:pt x="5" y="94"/>
                </a:cubicBezTo>
                <a:cubicBezTo>
                  <a:pt x="6" y="94"/>
                  <a:pt x="6" y="94"/>
                  <a:pt x="7" y="93"/>
                </a:cubicBezTo>
                <a:cubicBezTo>
                  <a:pt x="8" y="93"/>
                  <a:pt x="8" y="92"/>
                  <a:pt x="8" y="92"/>
                </a:cubicBezTo>
                <a:cubicBezTo>
                  <a:pt x="8" y="91"/>
                  <a:pt x="8" y="91"/>
                  <a:pt x="8" y="91"/>
                </a:cubicBezTo>
                <a:cubicBezTo>
                  <a:pt x="8" y="91"/>
                  <a:pt x="8" y="91"/>
                  <a:pt x="8" y="91"/>
                </a:cubicBezTo>
                <a:cubicBezTo>
                  <a:pt x="8" y="90"/>
                  <a:pt x="8" y="90"/>
                  <a:pt x="8" y="90"/>
                </a:cubicBezTo>
                <a:cubicBezTo>
                  <a:pt x="9" y="90"/>
                  <a:pt x="9" y="90"/>
                  <a:pt x="9" y="90"/>
                </a:cubicBezTo>
                <a:cubicBezTo>
                  <a:pt x="9" y="90"/>
                  <a:pt x="9" y="90"/>
                  <a:pt x="9" y="90"/>
                </a:cubicBezTo>
                <a:cubicBezTo>
                  <a:pt x="9" y="90"/>
                  <a:pt x="9" y="90"/>
                  <a:pt x="9" y="90"/>
                </a:cubicBezTo>
                <a:cubicBezTo>
                  <a:pt x="9" y="89"/>
                  <a:pt x="8" y="88"/>
                  <a:pt x="7" y="88"/>
                </a:cubicBezTo>
                <a:cubicBezTo>
                  <a:pt x="6" y="88"/>
                  <a:pt x="5" y="89"/>
                  <a:pt x="5" y="89"/>
                </a:cubicBezTo>
                <a:cubicBezTo>
                  <a:pt x="4" y="89"/>
                  <a:pt x="3" y="89"/>
                  <a:pt x="2" y="89"/>
                </a:cubicBezTo>
                <a:cubicBezTo>
                  <a:pt x="1" y="89"/>
                  <a:pt x="0" y="89"/>
                  <a:pt x="0" y="88"/>
                </a:cubicBezTo>
                <a:cubicBezTo>
                  <a:pt x="1" y="88"/>
                  <a:pt x="1" y="88"/>
                  <a:pt x="2" y="88"/>
                </a:cubicBezTo>
                <a:cubicBezTo>
                  <a:pt x="3" y="88"/>
                  <a:pt x="4" y="88"/>
                  <a:pt x="4" y="88"/>
                </a:cubicBezTo>
                <a:cubicBezTo>
                  <a:pt x="5" y="88"/>
                  <a:pt x="6" y="88"/>
                  <a:pt x="6" y="88"/>
                </a:cubicBezTo>
                <a:cubicBezTo>
                  <a:pt x="7" y="88"/>
                  <a:pt x="7" y="88"/>
                  <a:pt x="8" y="88"/>
                </a:cubicBezTo>
                <a:cubicBezTo>
                  <a:pt x="8" y="88"/>
                  <a:pt x="8" y="88"/>
                  <a:pt x="8" y="88"/>
                </a:cubicBezTo>
                <a:cubicBezTo>
                  <a:pt x="8" y="88"/>
                  <a:pt x="8" y="88"/>
                  <a:pt x="8" y="87"/>
                </a:cubicBezTo>
                <a:cubicBezTo>
                  <a:pt x="9" y="87"/>
                  <a:pt x="10" y="86"/>
                  <a:pt x="10" y="85"/>
                </a:cubicBezTo>
                <a:cubicBezTo>
                  <a:pt x="11" y="84"/>
                  <a:pt x="11" y="84"/>
                  <a:pt x="12" y="83"/>
                </a:cubicBezTo>
                <a:cubicBezTo>
                  <a:pt x="12" y="82"/>
                  <a:pt x="13" y="81"/>
                  <a:pt x="13" y="81"/>
                </a:cubicBezTo>
                <a:cubicBezTo>
                  <a:pt x="13" y="80"/>
                  <a:pt x="12" y="79"/>
                  <a:pt x="12" y="78"/>
                </a:cubicBezTo>
                <a:cubicBezTo>
                  <a:pt x="11" y="78"/>
                  <a:pt x="11" y="77"/>
                  <a:pt x="10" y="77"/>
                </a:cubicBezTo>
                <a:cubicBezTo>
                  <a:pt x="11" y="77"/>
                  <a:pt x="12" y="77"/>
                  <a:pt x="12" y="78"/>
                </a:cubicBezTo>
                <a:cubicBezTo>
                  <a:pt x="13" y="78"/>
                  <a:pt x="14" y="79"/>
                  <a:pt x="15" y="79"/>
                </a:cubicBezTo>
                <a:cubicBezTo>
                  <a:pt x="15" y="78"/>
                  <a:pt x="15" y="78"/>
                  <a:pt x="15" y="78"/>
                </a:cubicBezTo>
                <a:cubicBezTo>
                  <a:pt x="16" y="78"/>
                  <a:pt x="16" y="78"/>
                  <a:pt x="16" y="77"/>
                </a:cubicBezTo>
                <a:cubicBezTo>
                  <a:pt x="16" y="77"/>
                  <a:pt x="16" y="77"/>
                  <a:pt x="15" y="77"/>
                </a:cubicBezTo>
                <a:cubicBezTo>
                  <a:pt x="15" y="77"/>
                  <a:pt x="15" y="77"/>
                  <a:pt x="15" y="76"/>
                </a:cubicBezTo>
                <a:cubicBezTo>
                  <a:pt x="15" y="76"/>
                  <a:pt x="15" y="76"/>
                  <a:pt x="16" y="76"/>
                </a:cubicBezTo>
                <a:cubicBezTo>
                  <a:pt x="16" y="76"/>
                  <a:pt x="17" y="76"/>
                  <a:pt x="17" y="76"/>
                </a:cubicBezTo>
                <a:cubicBezTo>
                  <a:pt x="17" y="77"/>
                  <a:pt x="17" y="77"/>
                  <a:pt x="18" y="77"/>
                </a:cubicBezTo>
                <a:cubicBezTo>
                  <a:pt x="18" y="77"/>
                  <a:pt x="19" y="76"/>
                  <a:pt x="19" y="76"/>
                </a:cubicBezTo>
                <a:cubicBezTo>
                  <a:pt x="19" y="76"/>
                  <a:pt x="19" y="75"/>
                  <a:pt x="18" y="75"/>
                </a:cubicBezTo>
                <a:cubicBezTo>
                  <a:pt x="18" y="75"/>
                  <a:pt x="18" y="75"/>
                  <a:pt x="18" y="75"/>
                </a:cubicBezTo>
                <a:cubicBezTo>
                  <a:pt x="18" y="74"/>
                  <a:pt x="18" y="74"/>
                  <a:pt x="19" y="74"/>
                </a:cubicBezTo>
                <a:cubicBezTo>
                  <a:pt x="19" y="74"/>
                  <a:pt x="19" y="74"/>
                  <a:pt x="19" y="75"/>
                </a:cubicBezTo>
                <a:cubicBezTo>
                  <a:pt x="20" y="75"/>
                  <a:pt x="20" y="75"/>
                  <a:pt x="20" y="75"/>
                </a:cubicBezTo>
                <a:cubicBezTo>
                  <a:pt x="22" y="75"/>
                  <a:pt x="22" y="74"/>
                  <a:pt x="22" y="72"/>
                </a:cubicBezTo>
                <a:cubicBezTo>
                  <a:pt x="22" y="72"/>
                  <a:pt x="22" y="71"/>
                  <a:pt x="22" y="71"/>
                </a:cubicBezTo>
                <a:cubicBezTo>
                  <a:pt x="22" y="70"/>
                  <a:pt x="22" y="69"/>
                  <a:pt x="22" y="69"/>
                </a:cubicBezTo>
                <a:cubicBezTo>
                  <a:pt x="22" y="69"/>
                  <a:pt x="22" y="68"/>
                  <a:pt x="22" y="67"/>
                </a:cubicBezTo>
                <a:cubicBezTo>
                  <a:pt x="23" y="67"/>
                  <a:pt x="23" y="67"/>
                  <a:pt x="24" y="67"/>
                </a:cubicBezTo>
                <a:cubicBezTo>
                  <a:pt x="25" y="67"/>
                  <a:pt x="25" y="67"/>
                  <a:pt x="25" y="68"/>
                </a:cubicBezTo>
                <a:cubicBezTo>
                  <a:pt x="25" y="69"/>
                  <a:pt x="25" y="70"/>
                  <a:pt x="26" y="70"/>
                </a:cubicBezTo>
                <a:cubicBezTo>
                  <a:pt x="26" y="70"/>
                  <a:pt x="26" y="70"/>
                  <a:pt x="26" y="70"/>
                </a:cubicBezTo>
                <a:cubicBezTo>
                  <a:pt x="26" y="70"/>
                  <a:pt x="27" y="71"/>
                  <a:pt x="27" y="72"/>
                </a:cubicBezTo>
                <a:cubicBezTo>
                  <a:pt x="28" y="74"/>
                  <a:pt x="28" y="75"/>
                  <a:pt x="28" y="75"/>
                </a:cubicBezTo>
                <a:cubicBezTo>
                  <a:pt x="28" y="75"/>
                  <a:pt x="28" y="75"/>
                  <a:pt x="28" y="75"/>
                </a:cubicBezTo>
                <a:cubicBezTo>
                  <a:pt x="28" y="75"/>
                  <a:pt x="29" y="75"/>
                  <a:pt x="29" y="75"/>
                </a:cubicBezTo>
                <a:cubicBezTo>
                  <a:pt x="29" y="76"/>
                  <a:pt x="29" y="76"/>
                  <a:pt x="29" y="77"/>
                </a:cubicBezTo>
                <a:cubicBezTo>
                  <a:pt x="29" y="77"/>
                  <a:pt x="30" y="78"/>
                  <a:pt x="30" y="78"/>
                </a:cubicBezTo>
                <a:cubicBezTo>
                  <a:pt x="30" y="79"/>
                  <a:pt x="30" y="79"/>
                  <a:pt x="31" y="79"/>
                </a:cubicBezTo>
                <a:cubicBezTo>
                  <a:pt x="32" y="79"/>
                  <a:pt x="32" y="79"/>
                  <a:pt x="33" y="80"/>
                </a:cubicBezTo>
                <a:cubicBezTo>
                  <a:pt x="35" y="84"/>
                  <a:pt x="35" y="84"/>
                  <a:pt x="35" y="84"/>
                </a:cubicBezTo>
                <a:cubicBezTo>
                  <a:pt x="35" y="85"/>
                  <a:pt x="36" y="86"/>
                  <a:pt x="38" y="88"/>
                </a:cubicBezTo>
                <a:cubicBezTo>
                  <a:pt x="39" y="89"/>
                  <a:pt x="40" y="90"/>
                  <a:pt x="42" y="91"/>
                </a:cubicBezTo>
                <a:cubicBezTo>
                  <a:pt x="42" y="91"/>
                  <a:pt x="42" y="91"/>
                  <a:pt x="42" y="91"/>
                </a:cubicBezTo>
                <a:cubicBezTo>
                  <a:pt x="42" y="91"/>
                  <a:pt x="42" y="92"/>
                  <a:pt x="42" y="92"/>
                </a:cubicBezTo>
                <a:cubicBezTo>
                  <a:pt x="42" y="93"/>
                  <a:pt x="42" y="93"/>
                  <a:pt x="42" y="93"/>
                </a:cubicBezTo>
                <a:cubicBezTo>
                  <a:pt x="42" y="94"/>
                  <a:pt x="42" y="94"/>
                  <a:pt x="42" y="94"/>
                </a:cubicBezTo>
                <a:cubicBezTo>
                  <a:pt x="42" y="94"/>
                  <a:pt x="41" y="94"/>
                  <a:pt x="41" y="95"/>
                </a:cubicBezTo>
                <a:cubicBezTo>
                  <a:pt x="41" y="96"/>
                  <a:pt x="41" y="96"/>
                  <a:pt x="41" y="96"/>
                </a:cubicBezTo>
                <a:close/>
                <a:moveTo>
                  <a:pt x="47" y="51"/>
                </a:moveTo>
                <a:cubicBezTo>
                  <a:pt x="47" y="50"/>
                  <a:pt x="47" y="50"/>
                  <a:pt x="47" y="50"/>
                </a:cubicBezTo>
                <a:cubicBezTo>
                  <a:pt x="47" y="51"/>
                  <a:pt x="47" y="51"/>
                  <a:pt x="47" y="51"/>
                </a:cubicBezTo>
                <a:cubicBezTo>
                  <a:pt x="47" y="51"/>
                  <a:pt x="47" y="51"/>
                  <a:pt x="47" y="51"/>
                </a:cubicBezTo>
                <a:close/>
                <a:moveTo>
                  <a:pt x="25" y="31"/>
                </a:moveTo>
                <a:cubicBezTo>
                  <a:pt x="24" y="31"/>
                  <a:pt x="24" y="30"/>
                  <a:pt x="24" y="30"/>
                </a:cubicBezTo>
                <a:cubicBezTo>
                  <a:pt x="24" y="29"/>
                  <a:pt x="25" y="28"/>
                  <a:pt x="25" y="28"/>
                </a:cubicBezTo>
                <a:cubicBezTo>
                  <a:pt x="25" y="28"/>
                  <a:pt x="26" y="28"/>
                  <a:pt x="26" y="29"/>
                </a:cubicBezTo>
                <a:cubicBezTo>
                  <a:pt x="27" y="29"/>
                  <a:pt x="27" y="29"/>
                  <a:pt x="27" y="30"/>
                </a:cubicBezTo>
                <a:cubicBezTo>
                  <a:pt x="27" y="30"/>
                  <a:pt x="27" y="30"/>
                  <a:pt x="26" y="30"/>
                </a:cubicBezTo>
                <a:cubicBezTo>
                  <a:pt x="26" y="31"/>
                  <a:pt x="25" y="31"/>
                  <a:pt x="25" y="31"/>
                </a:cubicBezTo>
                <a:close/>
                <a:moveTo>
                  <a:pt x="28" y="48"/>
                </a:moveTo>
                <a:cubicBezTo>
                  <a:pt x="27" y="48"/>
                  <a:pt x="27" y="47"/>
                  <a:pt x="27" y="47"/>
                </a:cubicBezTo>
                <a:cubicBezTo>
                  <a:pt x="27" y="46"/>
                  <a:pt x="27" y="45"/>
                  <a:pt x="28" y="44"/>
                </a:cubicBezTo>
                <a:cubicBezTo>
                  <a:pt x="29" y="44"/>
                  <a:pt x="30" y="44"/>
                  <a:pt x="31" y="44"/>
                </a:cubicBezTo>
                <a:cubicBezTo>
                  <a:pt x="32" y="44"/>
                  <a:pt x="33" y="44"/>
                  <a:pt x="33" y="44"/>
                </a:cubicBezTo>
                <a:cubicBezTo>
                  <a:pt x="34" y="45"/>
                  <a:pt x="34" y="46"/>
                  <a:pt x="34" y="47"/>
                </a:cubicBezTo>
                <a:cubicBezTo>
                  <a:pt x="34" y="48"/>
                  <a:pt x="34" y="49"/>
                  <a:pt x="33" y="50"/>
                </a:cubicBezTo>
                <a:cubicBezTo>
                  <a:pt x="32" y="50"/>
                  <a:pt x="31" y="51"/>
                  <a:pt x="30" y="51"/>
                </a:cubicBezTo>
                <a:cubicBezTo>
                  <a:pt x="30" y="50"/>
                  <a:pt x="30" y="50"/>
                  <a:pt x="29" y="50"/>
                </a:cubicBezTo>
                <a:cubicBezTo>
                  <a:pt x="28" y="50"/>
                  <a:pt x="27" y="50"/>
                  <a:pt x="27" y="50"/>
                </a:cubicBezTo>
                <a:cubicBezTo>
                  <a:pt x="27" y="49"/>
                  <a:pt x="28" y="49"/>
                  <a:pt x="28" y="49"/>
                </a:cubicBezTo>
                <a:cubicBezTo>
                  <a:pt x="28" y="49"/>
                  <a:pt x="28" y="49"/>
                  <a:pt x="28" y="48"/>
                </a:cubicBezTo>
                <a:close/>
                <a:moveTo>
                  <a:pt x="45" y="116"/>
                </a:moveTo>
                <a:cubicBezTo>
                  <a:pt x="46" y="116"/>
                  <a:pt x="46" y="117"/>
                  <a:pt x="46" y="117"/>
                </a:cubicBezTo>
                <a:cubicBezTo>
                  <a:pt x="47" y="118"/>
                  <a:pt x="47" y="118"/>
                  <a:pt x="47" y="118"/>
                </a:cubicBezTo>
                <a:cubicBezTo>
                  <a:pt x="47" y="120"/>
                  <a:pt x="47" y="121"/>
                  <a:pt x="47" y="122"/>
                </a:cubicBezTo>
                <a:cubicBezTo>
                  <a:pt x="46" y="123"/>
                  <a:pt x="45" y="124"/>
                  <a:pt x="43" y="124"/>
                </a:cubicBezTo>
                <a:cubicBezTo>
                  <a:pt x="42" y="124"/>
                  <a:pt x="41" y="124"/>
                  <a:pt x="40" y="123"/>
                </a:cubicBezTo>
                <a:cubicBezTo>
                  <a:pt x="39" y="122"/>
                  <a:pt x="39" y="121"/>
                  <a:pt x="39" y="120"/>
                </a:cubicBezTo>
                <a:cubicBezTo>
                  <a:pt x="39" y="119"/>
                  <a:pt x="39" y="118"/>
                  <a:pt x="39" y="117"/>
                </a:cubicBezTo>
                <a:cubicBezTo>
                  <a:pt x="39" y="116"/>
                  <a:pt x="40" y="116"/>
                  <a:pt x="41" y="116"/>
                </a:cubicBezTo>
                <a:cubicBezTo>
                  <a:pt x="41" y="116"/>
                  <a:pt x="41" y="116"/>
                  <a:pt x="42" y="116"/>
                </a:cubicBezTo>
                <a:cubicBezTo>
                  <a:pt x="42" y="116"/>
                  <a:pt x="42" y="116"/>
                  <a:pt x="42" y="116"/>
                </a:cubicBezTo>
                <a:cubicBezTo>
                  <a:pt x="43" y="116"/>
                  <a:pt x="43" y="116"/>
                  <a:pt x="43" y="116"/>
                </a:cubicBezTo>
                <a:cubicBezTo>
                  <a:pt x="43" y="115"/>
                  <a:pt x="43" y="115"/>
                  <a:pt x="44" y="115"/>
                </a:cubicBezTo>
                <a:cubicBezTo>
                  <a:pt x="44" y="116"/>
                  <a:pt x="45" y="116"/>
                  <a:pt x="45" y="116"/>
                </a:cubicBezTo>
                <a:close/>
                <a:moveTo>
                  <a:pt x="43" y="87"/>
                </a:moveTo>
                <a:cubicBezTo>
                  <a:pt x="43" y="87"/>
                  <a:pt x="43" y="87"/>
                  <a:pt x="42" y="87"/>
                </a:cubicBezTo>
                <a:cubicBezTo>
                  <a:pt x="42" y="88"/>
                  <a:pt x="42" y="88"/>
                  <a:pt x="42" y="88"/>
                </a:cubicBezTo>
                <a:cubicBezTo>
                  <a:pt x="42" y="88"/>
                  <a:pt x="42" y="87"/>
                  <a:pt x="41" y="87"/>
                </a:cubicBezTo>
                <a:cubicBezTo>
                  <a:pt x="41" y="87"/>
                  <a:pt x="41" y="87"/>
                  <a:pt x="41" y="87"/>
                </a:cubicBezTo>
                <a:cubicBezTo>
                  <a:pt x="41" y="86"/>
                  <a:pt x="41" y="86"/>
                  <a:pt x="42" y="86"/>
                </a:cubicBezTo>
                <a:cubicBezTo>
                  <a:pt x="42" y="86"/>
                  <a:pt x="43" y="86"/>
                  <a:pt x="43" y="87"/>
                </a:cubicBezTo>
                <a:close/>
                <a:moveTo>
                  <a:pt x="35" y="30"/>
                </a:moveTo>
                <a:cubicBezTo>
                  <a:pt x="35" y="30"/>
                  <a:pt x="34" y="30"/>
                  <a:pt x="34" y="30"/>
                </a:cubicBezTo>
                <a:cubicBezTo>
                  <a:pt x="33" y="30"/>
                  <a:pt x="33" y="29"/>
                  <a:pt x="33" y="29"/>
                </a:cubicBezTo>
                <a:cubicBezTo>
                  <a:pt x="33" y="28"/>
                  <a:pt x="33" y="28"/>
                  <a:pt x="34" y="27"/>
                </a:cubicBezTo>
                <a:cubicBezTo>
                  <a:pt x="34" y="27"/>
                  <a:pt x="35" y="28"/>
                  <a:pt x="35" y="28"/>
                </a:cubicBezTo>
                <a:cubicBezTo>
                  <a:pt x="35" y="28"/>
                  <a:pt x="35" y="29"/>
                  <a:pt x="35" y="29"/>
                </a:cubicBezTo>
                <a:cubicBezTo>
                  <a:pt x="35" y="29"/>
                  <a:pt x="35" y="29"/>
                  <a:pt x="35" y="29"/>
                </a:cubicBezTo>
                <a:cubicBezTo>
                  <a:pt x="35" y="29"/>
                  <a:pt x="35" y="30"/>
                  <a:pt x="35" y="30"/>
                </a:cubicBezTo>
                <a:close/>
                <a:moveTo>
                  <a:pt x="43" y="105"/>
                </a:moveTo>
                <a:cubicBezTo>
                  <a:pt x="43" y="105"/>
                  <a:pt x="43" y="105"/>
                  <a:pt x="43" y="105"/>
                </a:cubicBezTo>
                <a:cubicBezTo>
                  <a:pt x="43" y="105"/>
                  <a:pt x="43" y="105"/>
                  <a:pt x="44" y="105"/>
                </a:cubicBezTo>
                <a:cubicBezTo>
                  <a:pt x="44" y="105"/>
                  <a:pt x="44" y="105"/>
                  <a:pt x="44" y="106"/>
                </a:cubicBezTo>
                <a:cubicBezTo>
                  <a:pt x="44" y="106"/>
                  <a:pt x="44" y="106"/>
                  <a:pt x="43" y="106"/>
                </a:cubicBezTo>
                <a:cubicBezTo>
                  <a:pt x="42" y="106"/>
                  <a:pt x="42" y="106"/>
                  <a:pt x="42" y="106"/>
                </a:cubicBezTo>
                <a:cubicBezTo>
                  <a:pt x="42" y="105"/>
                  <a:pt x="42" y="105"/>
                  <a:pt x="43" y="105"/>
                </a:cubicBezTo>
                <a:close/>
                <a:moveTo>
                  <a:pt x="34" y="120"/>
                </a:moveTo>
                <a:cubicBezTo>
                  <a:pt x="35" y="120"/>
                  <a:pt x="35" y="121"/>
                  <a:pt x="35" y="121"/>
                </a:cubicBezTo>
                <a:cubicBezTo>
                  <a:pt x="35" y="121"/>
                  <a:pt x="35" y="121"/>
                  <a:pt x="34" y="121"/>
                </a:cubicBezTo>
                <a:cubicBezTo>
                  <a:pt x="34" y="122"/>
                  <a:pt x="34" y="122"/>
                  <a:pt x="34" y="122"/>
                </a:cubicBezTo>
                <a:cubicBezTo>
                  <a:pt x="33" y="122"/>
                  <a:pt x="33" y="121"/>
                  <a:pt x="33" y="121"/>
                </a:cubicBezTo>
                <a:cubicBezTo>
                  <a:pt x="33" y="120"/>
                  <a:pt x="34" y="120"/>
                  <a:pt x="34" y="120"/>
                </a:cubicBezTo>
                <a:close/>
                <a:moveTo>
                  <a:pt x="40" y="109"/>
                </a:moveTo>
                <a:cubicBezTo>
                  <a:pt x="40" y="109"/>
                  <a:pt x="41" y="109"/>
                  <a:pt x="41" y="109"/>
                </a:cubicBezTo>
                <a:cubicBezTo>
                  <a:pt x="41" y="109"/>
                  <a:pt x="41" y="109"/>
                  <a:pt x="41" y="109"/>
                </a:cubicBezTo>
                <a:cubicBezTo>
                  <a:pt x="41" y="109"/>
                  <a:pt x="41" y="109"/>
                  <a:pt x="41" y="110"/>
                </a:cubicBezTo>
                <a:cubicBezTo>
                  <a:pt x="41" y="110"/>
                  <a:pt x="41" y="110"/>
                  <a:pt x="41" y="110"/>
                </a:cubicBezTo>
                <a:cubicBezTo>
                  <a:pt x="41" y="110"/>
                  <a:pt x="41" y="110"/>
                  <a:pt x="40" y="110"/>
                </a:cubicBezTo>
                <a:cubicBezTo>
                  <a:pt x="40" y="110"/>
                  <a:pt x="40" y="110"/>
                  <a:pt x="40" y="109"/>
                </a:cubicBezTo>
                <a:close/>
                <a:moveTo>
                  <a:pt x="42" y="128"/>
                </a:moveTo>
                <a:cubicBezTo>
                  <a:pt x="42" y="128"/>
                  <a:pt x="42" y="128"/>
                  <a:pt x="42" y="128"/>
                </a:cubicBezTo>
                <a:cubicBezTo>
                  <a:pt x="42" y="127"/>
                  <a:pt x="42" y="127"/>
                  <a:pt x="42" y="127"/>
                </a:cubicBezTo>
                <a:cubicBezTo>
                  <a:pt x="43" y="126"/>
                  <a:pt x="43" y="126"/>
                  <a:pt x="43" y="126"/>
                </a:cubicBezTo>
                <a:cubicBezTo>
                  <a:pt x="43" y="127"/>
                  <a:pt x="43" y="128"/>
                  <a:pt x="43" y="128"/>
                </a:cubicBezTo>
                <a:cubicBezTo>
                  <a:pt x="43" y="128"/>
                  <a:pt x="42" y="128"/>
                  <a:pt x="42" y="128"/>
                </a:cubicBezTo>
                <a:close/>
                <a:moveTo>
                  <a:pt x="35" y="123"/>
                </a:moveTo>
                <a:cubicBezTo>
                  <a:pt x="36" y="123"/>
                  <a:pt x="36" y="123"/>
                  <a:pt x="36" y="123"/>
                </a:cubicBezTo>
                <a:cubicBezTo>
                  <a:pt x="36" y="123"/>
                  <a:pt x="36" y="123"/>
                  <a:pt x="36" y="123"/>
                </a:cubicBezTo>
                <a:cubicBezTo>
                  <a:pt x="35" y="123"/>
                  <a:pt x="35" y="123"/>
                  <a:pt x="35" y="123"/>
                </a:cubicBezTo>
                <a:cubicBezTo>
                  <a:pt x="35" y="123"/>
                  <a:pt x="35" y="123"/>
                  <a:pt x="35" y="123"/>
                </a:cubicBezTo>
                <a:close/>
                <a:moveTo>
                  <a:pt x="30" y="142"/>
                </a:moveTo>
                <a:cubicBezTo>
                  <a:pt x="30" y="142"/>
                  <a:pt x="30" y="142"/>
                  <a:pt x="30" y="142"/>
                </a:cubicBezTo>
                <a:cubicBezTo>
                  <a:pt x="31" y="142"/>
                  <a:pt x="31" y="142"/>
                  <a:pt x="31" y="142"/>
                </a:cubicBezTo>
                <a:cubicBezTo>
                  <a:pt x="31" y="143"/>
                  <a:pt x="31" y="143"/>
                  <a:pt x="30" y="143"/>
                </a:cubicBezTo>
                <a:cubicBezTo>
                  <a:pt x="30" y="143"/>
                  <a:pt x="30" y="143"/>
                  <a:pt x="30" y="143"/>
                </a:cubicBezTo>
                <a:cubicBezTo>
                  <a:pt x="30" y="143"/>
                  <a:pt x="30" y="142"/>
                  <a:pt x="30" y="142"/>
                </a:cubicBezTo>
                <a:cubicBezTo>
                  <a:pt x="30" y="142"/>
                  <a:pt x="30" y="142"/>
                  <a:pt x="30" y="142"/>
                </a:cubicBezTo>
                <a:close/>
                <a:moveTo>
                  <a:pt x="33" y="135"/>
                </a:moveTo>
                <a:cubicBezTo>
                  <a:pt x="33" y="134"/>
                  <a:pt x="33" y="134"/>
                  <a:pt x="33" y="134"/>
                </a:cubicBezTo>
                <a:cubicBezTo>
                  <a:pt x="34" y="134"/>
                  <a:pt x="34" y="134"/>
                  <a:pt x="34" y="135"/>
                </a:cubicBezTo>
                <a:cubicBezTo>
                  <a:pt x="34" y="135"/>
                  <a:pt x="34" y="135"/>
                  <a:pt x="34" y="135"/>
                </a:cubicBezTo>
                <a:cubicBezTo>
                  <a:pt x="33" y="135"/>
                  <a:pt x="33" y="135"/>
                  <a:pt x="33" y="1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72" name="Freeform 72">
            <a:extLst>
              <a:ext uri="{FF2B5EF4-FFF2-40B4-BE49-F238E27FC236}">
                <a16:creationId xmlns:a16="http://schemas.microsoft.com/office/drawing/2014/main" xmlns="" id="{A19FE82C-6FD2-4F75-B1F0-A76F98BD521E}"/>
              </a:ext>
            </a:extLst>
          </p:cNvPr>
          <p:cNvSpPr>
            <a:spLocks noEditPoints="1"/>
          </p:cNvSpPr>
          <p:nvPr/>
        </p:nvSpPr>
        <p:spPr bwMode="auto">
          <a:xfrm>
            <a:off x="2110911" y="3692581"/>
            <a:ext cx="536722" cy="359717"/>
          </a:xfrm>
          <a:custGeom>
            <a:avLst/>
            <a:gdLst>
              <a:gd name="T0" fmla="*/ 205 w 258"/>
              <a:gd name="T1" fmla="*/ 80 h 173"/>
              <a:gd name="T2" fmla="*/ 195 w 258"/>
              <a:gd name="T3" fmla="*/ 94 h 173"/>
              <a:gd name="T4" fmla="*/ 210 w 258"/>
              <a:gd name="T5" fmla="*/ 101 h 173"/>
              <a:gd name="T6" fmla="*/ 165 w 258"/>
              <a:gd name="T7" fmla="*/ 88 h 173"/>
              <a:gd name="T8" fmla="*/ 166 w 258"/>
              <a:gd name="T9" fmla="*/ 101 h 173"/>
              <a:gd name="T10" fmla="*/ 240 w 258"/>
              <a:gd name="T11" fmla="*/ 94 h 173"/>
              <a:gd name="T12" fmla="*/ 239 w 258"/>
              <a:gd name="T13" fmla="*/ 94 h 173"/>
              <a:gd name="T14" fmla="*/ 227 w 258"/>
              <a:gd name="T15" fmla="*/ 85 h 173"/>
              <a:gd name="T16" fmla="*/ 221 w 258"/>
              <a:gd name="T17" fmla="*/ 94 h 173"/>
              <a:gd name="T18" fmla="*/ 223 w 258"/>
              <a:gd name="T19" fmla="*/ 112 h 173"/>
              <a:gd name="T20" fmla="*/ 233 w 258"/>
              <a:gd name="T21" fmla="*/ 111 h 173"/>
              <a:gd name="T22" fmla="*/ 239 w 258"/>
              <a:gd name="T23" fmla="*/ 94 h 173"/>
              <a:gd name="T24" fmla="*/ 99 w 258"/>
              <a:gd name="T25" fmla="*/ 94 h 173"/>
              <a:gd name="T26" fmla="*/ 97 w 258"/>
              <a:gd name="T27" fmla="*/ 87 h 173"/>
              <a:gd name="T28" fmla="*/ 153 w 258"/>
              <a:gd name="T29" fmla="*/ 87 h 173"/>
              <a:gd name="T30" fmla="*/ 142 w 258"/>
              <a:gd name="T31" fmla="*/ 80 h 173"/>
              <a:gd name="T32" fmla="*/ 138 w 258"/>
              <a:gd name="T33" fmla="*/ 83 h 173"/>
              <a:gd name="T34" fmla="*/ 119 w 258"/>
              <a:gd name="T35" fmla="*/ 71 h 173"/>
              <a:gd name="T36" fmla="*/ 108 w 258"/>
              <a:gd name="T37" fmla="*/ 71 h 173"/>
              <a:gd name="T38" fmla="*/ 91 w 258"/>
              <a:gd name="T39" fmla="*/ 74 h 173"/>
              <a:gd name="T40" fmla="*/ 81 w 258"/>
              <a:gd name="T41" fmla="*/ 63 h 173"/>
              <a:gd name="T42" fmla="*/ 64 w 258"/>
              <a:gd name="T43" fmla="*/ 56 h 173"/>
              <a:gd name="T44" fmla="*/ 48 w 258"/>
              <a:gd name="T45" fmla="*/ 56 h 173"/>
              <a:gd name="T46" fmla="*/ 38 w 258"/>
              <a:gd name="T47" fmla="*/ 58 h 173"/>
              <a:gd name="T48" fmla="*/ 25 w 258"/>
              <a:gd name="T49" fmla="*/ 67 h 173"/>
              <a:gd name="T50" fmla="*/ 16 w 258"/>
              <a:gd name="T51" fmla="*/ 85 h 173"/>
              <a:gd name="T52" fmla="*/ 17 w 258"/>
              <a:gd name="T53" fmla="*/ 91 h 173"/>
              <a:gd name="T54" fmla="*/ 24 w 258"/>
              <a:gd name="T55" fmla="*/ 111 h 173"/>
              <a:gd name="T56" fmla="*/ 29 w 258"/>
              <a:gd name="T57" fmla="*/ 119 h 173"/>
              <a:gd name="T58" fmla="*/ 42 w 258"/>
              <a:gd name="T59" fmla="*/ 127 h 173"/>
              <a:gd name="T60" fmla="*/ 57 w 258"/>
              <a:gd name="T61" fmla="*/ 132 h 173"/>
              <a:gd name="T62" fmla="*/ 75 w 258"/>
              <a:gd name="T63" fmla="*/ 130 h 173"/>
              <a:gd name="T64" fmla="*/ 86 w 258"/>
              <a:gd name="T65" fmla="*/ 122 h 173"/>
              <a:gd name="T66" fmla="*/ 95 w 258"/>
              <a:gd name="T67" fmla="*/ 116 h 173"/>
              <a:gd name="T68" fmla="*/ 108 w 258"/>
              <a:gd name="T69" fmla="*/ 108 h 173"/>
              <a:gd name="T70" fmla="*/ 122 w 258"/>
              <a:gd name="T71" fmla="*/ 109 h 173"/>
              <a:gd name="T72" fmla="*/ 132 w 258"/>
              <a:gd name="T73" fmla="*/ 100 h 173"/>
              <a:gd name="T74" fmla="*/ 136 w 258"/>
              <a:gd name="T75" fmla="*/ 110 h 173"/>
              <a:gd name="T76" fmla="*/ 147 w 258"/>
              <a:gd name="T77" fmla="*/ 106 h 173"/>
              <a:gd name="T78" fmla="*/ 155 w 258"/>
              <a:gd name="T79" fmla="*/ 96 h 173"/>
              <a:gd name="T80" fmla="*/ 3 w 258"/>
              <a:gd name="T81" fmla="*/ 112 h 173"/>
              <a:gd name="T82" fmla="*/ 160 w 258"/>
              <a:gd name="T83" fmla="*/ 158 h 173"/>
              <a:gd name="T84" fmla="*/ 128 w 258"/>
              <a:gd name="T85" fmla="*/ 112 h 173"/>
              <a:gd name="T86" fmla="*/ 14 w 258"/>
              <a:gd name="T87" fmla="*/ 105 h 173"/>
              <a:gd name="T88" fmla="*/ 141 w 258"/>
              <a:gd name="T89" fmla="*/ 121 h 173"/>
              <a:gd name="T90" fmla="*/ 132 w 258"/>
              <a:gd name="T91" fmla="*/ 119 h 173"/>
              <a:gd name="T92" fmla="*/ 233 w 258"/>
              <a:gd name="T93" fmla="*/ 75 h 173"/>
              <a:gd name="T94" fmla="*/ 103 w 258"/>
              <a:gd name="T95" fmla="*/ 8 h 173"/>
              <a:gd name="T96" fmla="*/ 86 w 258"/>
              <a:gd name="T97" fmla="*/ 32 h 173"/>
              <a:gd name="T98" fmla="*/ 103 w 258"/>
              <a:gd name="T99" fmla="*/ 57 h 173"/>
              <a:gd name="T100" fmla="*/ 255 w 258"/>
              <a:gd name="T101" fmla="*/ 82 h 173"/>
              <a:gd name="T102" fmla="*/ 63 w 258"/>
              <a:gd name="T103" fmla="*/ 5 h 173"/>
              <a:gd name="T104" fmla="*/ 147 w 258"/>
              <a:gd name="T105" fmla="*/ 41 h 173"/>
              <a:gd name="T106" fmla="*/ 116 w 258"/>
              <a:gd name="T107" fmla="*/ 55 h 173"/>
              <a:gd name="T108" fmla="*/ 110 w 258"/>
              <a:gd name="T109" fmla="*/ 11 h 173"/>
              <a:gd name="T110" fmla="*/ 88 w 258"/>
              <a:gd name="T111" fmla="*/ 124 h 173"/>
              <a:gd name="T112" fmla="*/ 12 w 258"/>
              <a:gd name="T113" fmla="*/ 48 h 173"/>
              <a:gd name="T114" fmla="*/ 119 w 258"/>
              <a:gd name="T115" fmla="*/ 62 h 173"/>
              <a:gd name="T116" fmla="*/ 21 w 258"/>
              <a:gd name="T117" fmla="*/ 7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173">
                <a:moveTo>
                  <a:pt x="214" y="92"/>
                </a:moveTo>
                <a:cubicBezTo>
                  <a:pt x="213" y="92"/>
                  <a:pt x="212" y="91"/>
                  <a:pt x="212" y="89"/>
                </a:cubicBezTo>
                <a:cubicBezTo>
                  <a:pt x="211" y="88"/>
                  <a:pt x="210" y="87"/>
                  <a:pt x="209" y="87"/>
                </a:cubicBezTo>
                <a:cubicBezTo>
                  <a:pt x="209" y="87"/>
                  <a:pt x="209" y="87"/>
                  <a:pt x="209" y="87"/>
                </a:cubicBezTo>
                <a:cubicBezTo>
                  <a:pt x="208" y="87"/>
                  <a:pt x="208" y="87"/>
                  <a:pt x="208" y="87"/>
                </a:cubicBezTo>
                <a:cubicBezTo>
                  <a:pt x="208" y="87"/>
                  <a:pt x="208" y="87"/>
                  <a:pt x="208" y="87"/>
                </a:cubicBezTo>
                <a:cubicBezTo>
                  <a:pt x="205" y="83"/>
                  <a:pt x="205" y="83"/>
                  <a:pt x="205" y="83"/>
                </a:cubicBezTo>
                <a:cubicBezTo>
                  <a:pt x="205" y="83"/>
                  <a:pt x="205" y="83"/>
                  <a:pt x="205" y="83"/>
                </a:cubicBezTo>
                <a:cubicBezTo>
                  <a:pt x="205" y="82"/>
                  <a:pt x="205" y="82"/>
                  <a:pt x="205" y="82"/>
                </a:cubicBezTo>
                <a:cubicBezTo>
                  <a:pt x="206" y="82"/>
                  <a:pt x="206" y="81"/>
                  <a:pt x="206" y="81"/>
                </a:cubicBezTo>
                <a:cubicBezTo>
                  <a:pt x="206" y="81"/>
                  <a:pt x="206" y="80"/>
                  <a:pt x="205" y="80"/>
                </a:cubicBezTo>
                <a:cubicBezTo>
                  <a:pt x="204" y="80"/>
                  <a:pt x="204" y="81"/>
                  <a:pt x="204" y="82"/>
                </a:cubicBezTo>
                <a:cubicBezTo>
                  <a:pt x="204" y="83"/>
                  <a:pt x="204" y="83"/>
                  <a:pt x="204" y="84"/>
                </a:cubicBezTo>
                <a:cubicBezTo>
                  <a:pt x="204" y="84"/>
                  <a:pt x="204" y="85"/>
                  <a:pt x="204" y="85"/>
                </a:cubicBezTo>
                <a:cubicBezTo>
                  <a:pt x="204" y="86"/>
                  <a:pt x="204" y="86"/>
                  <a:pt x="203" y="86"/>
                </a:cubicBezTo>
                <a:cubicBezTo>
                  <a:pt x="202" y="86"/>
                  <a:pt x="201" y="86"/>
                  <a:pt x="201" y="86"/>
                </a:cubicBezTo>
                <a:cubicBezTo>
                  <a:pt x="200" y="86"/>
                  <a:pt x="200" y="86"/>
                  <a:pt x="199" y="86"/>
                </a:cubicBezTo>
                <a:cubicBezTo>
                  <a:pt x="198" y="86"/>
                  <a:pt x="198" y="86"/>
                  <a:pt x="197" y="87"/>
                </a:cubicBezTo>
                <a:cubicBezTo>
                  <a:pt x="197" y="88"/>
                  <a:pt x="196" y="88"/>
                  <a:pt x="195" y="89"/>
                </a:cubicBezTo>
                <a:cubicBezTo>
                  <a:pt x="196" y="90"/>
                  <a:pt x="196" y="91"/>
                  <a:pt x="196" y="91"/>
                </a:cubicBezTo>
                <a:cubicBezTo>
                  <a:pt x="197" y="92"/>
                  <a:pt x="197" y="93"/>
                  <a:pt x="197" y="94"/>
                </a:cubicBezTo>
                <a:cubicBezTo>
                  <a:pt x="196" y="94"/>
                  <a:pt x="195" y="94"/>
                  <a:pt x="195" y="94"/>
                </a:cubicBezTo>
                <a:cubicBezTo>
                  <a:pt x="193" y="95"/>
                  <a:pt x="192" y="95"/>
                  <a:pt x="192" y="95"/>
                </a:cubicBezTo>
                <a:cubicBezTo>
                  <a:pt x="192" y="96"/>
                  <a:pt x="193" y="96"/>
                  <a:pt x="193" y="96"/>
                </a:cubicBezTo>
                <a:cubicBezTo>
                  <a:pt x="194" y="96"/>
                  <a:pt x="194" y="96"/>
                  <a:pt x="194" y="95"/>
                </a:cubicBezTo>
                <a:cubicBezTo>
                  <a:pt x="194" y="95"/>
                  <a:pt x="195" y="95"/>
                  <a:pt x="195" y="95"/>
                </a:cubicBezTo>
                <a:cubicBezTo>
                  <a:pt x="196" y="95"/>
                  <a:pt x="196" y="95"/>
                  <a:pt x="197" y="96"/>
                </a:cubicBezTo>
                <a:cubicBezTo>
                  <a:pt x="197" y="96"/>
                  <a:pt x="198" y="97"/>
                  <a:pt x="198" y="98"/>
                </a:cubicBezTo>
                <a:cubicBezTo>
                  <a:pt x="199" y="99"/>
                  <a:pt x="199" y="99"/>
                  <a:pt x="200" y="100"/>
                </a:cubicBezTo>
                <a:cubicBezTo>
                  <a:pt x="200" y="101"/>
                  <a:pt x="200" y="101"/>
                  <a:pt x="201" y="101"/>
                </a:cubicBezTo>
                <a:cubicBezTo>
                  <a:pt x="201" y="102"/>
                  <a:pt x="202" y="102"/>
                  <a:pt x="204" y="102"/>
                </a:cubicBezTo>
                <a:cubicBezTo>
                  <a:pt x="205" y="102"/>
                  <a:pt x="206" y="102"/>
                  <a:pt x="207" y="102"/>
                </a:cubicBezTo>
                <a:cubicBezTo>
                  <a:pt x="208" y="102"/>
                  <a:pt x="209" y="102"/>
                  <a:pt x="210" y="101"/>
                </a:cubicBezTo>
                <a:cubicBezTo>
                  <a:pt x="211" y="101"/>
                  <a:pt x="211" y="100"/>
                  <a:pt x="212" y="99"/>
                </a:cubicBezTo>
                <a:cubicBezTo>
                  <a:pt x="212" y="98"/>
                  <a:pt x="213" y="97"/>
                  <a:pt x="214" y="96"/>
                </a:cubicBezTo>
                <a:cubicBezTo>
                  <a:pt x="214" y="96"/>
                  <a:pt x="214" y="96"/>
                  <a:pt x="214" y="96"/>
                </a:cubicBezTo>
                <a:cubicBezTo>
                  <a:pt x="214" y="95"/>
                  <a:pt x="214" y="95"/>
                  <a:pt x="213" y="95"/>
                </a:cubicBezTo>
                <a:cubicBezTo>
                  <a:pt x="213" y="95"/>
                  <a:pt x="213" y="95"/>
                  <a:pt x="213" y="94"/>
                </a:cubicBezTo>
                <a:cubicBezTo>
                  <a:pt x="213" y="93"/>
                  <a:pt x="213" y="93"/>
                  <a:pt x="214" y="92"/>
                </a:cubicBezTo>
                <a:close/>
                <a:moveTo>
                  <a:pt x="182" y="94"/>
                </a:moveTo>
                <a:cubicBezTo>
                  <a:pt x="179" y="90"/>
                  <a:pt x="177" y="88"/>
                  <a:pt x="176" y="86"/>
                </a:cubicBezTo>
                <a:cubicBezTo>
                  <a:pt x="174" y="85"/>
                  <a:pt x="173" y="85"/>
                  <a:pt x="172" y="85"/>
                </a:cubicBezTo>
                <a:cubicBezTo>
                  <a:pt x="172" y="85"/>
                  <a:pt x="171" y="85"/>
                  <a:pt x="170" y="86"/>
                </a:cubicBezTo>
                <a:cubicBezTo>
                  <a:pt x="168" y="87"/>
                  <a:pt x="166" y="88"/>
                  <a:pt x="165" y="88"/>
                </a:cubicBezTo>
                <a:cubicBezTo>
                  <a:pt x="164" y="88"/>
                  <a:pt x="163" y="87"/>
                  <a:pt x="163" y="87"/>
                </a:cubicBezTo>
                <a:cubicBezTo>
                  <a:pt x="163" y="86"/>
                  <a:pt x="162" y="86"/>
                  <a:pt x="162" y="86"/>
                </a:cubicBezTo>
                <a:cubicBezTo>
                  <a:pt x="161" y="86"/>
                  <a:pt x="161" y="86"/>
                  <a:pt x="161" y="86"/>
                </a:cubicBezTo>
                <a:cubicBezTo>
                  <a:pt x="161" y="87"/>
                  <a:pt x="162" y="87"/>
                  <a:pt x="162" y="88"/>
                </a:cubicBezTo>
                <a:cubicBezTo>
                  <a:pt x="163" y="89"/>
                  <a:pt x="163" y="89"/>
                  <a:pt x="163" y="89"/>
                </a:cubicBezTo>
                <a:cubicBezTo>
                  <a:pt x="163" y="90"/>
                  <a:pt x="163" y="90"/>
                  <a:pt x="163" y="90"/>
                </a:cubicBezTo>
                <a:cubicBezTo>
                  <a:pt x="163" y="91"/>
                  <a:pt x="163" y="91"/>
                  <a:pt x="163" y="91"/>
                </a:cubicBezTo>
                <a:cubicBezTo>
                  <a:pt x="163" y="93"/>
                  <a:pt x="163" y="95"/>
                  <a:pt x="165" y="97"/>
                </a:cubicBezTo>
                <a:cubicBezTo>
                  <a:pt x="167" y="100"/>
                  <a:pt x="167" y="100"/>
                  <a:pt x="167" y="100"/>
                </a:cubicBezTo>
                <a:cubicBezTo>
                  <a:pt x="167" y="100"/>
                  <a:pt x="167" y="100"/>
                  <a:pt x="166" y="101"/>
                </a:cubicBezTo>
                <a:cubicBezTo>
                  <a:pt x="166" y="101"/>
                  <a:pt x="166" y="101"/>
                  <a:pt x="166" y="101"/>
                </a:cubicBezTo>
                <a:cubicBezTo>
                  <a:pt x="166" y="101"/>
                  <a:pt x="167" y="102"/>
                  <a:pt x="168" y="102"/>
                </a:cubicBezTo>
                <a:cubicBezTo>
                  <a:pt x="170" y="102"/>
                  <a:pt x="171" y="102"/>
                  <a:pt x="172" y="102"/>
                </a:cubicBezTo>
                <a:cubicBezTo>
                  <a:pt x="174" y="102"/>
                  <a:pt x="176" y="102"/>
                  <a:pt x="177" y="101"/>
                </a:cubicBezTo>
                <a:cubicBezTo>
                  <a:pt x="179" y="100"/>
                  <a:pt x="180" y="99"/>
                  <a:pt x="182" y="99"/>
                </a:cubicBezTo>
                <a:cubicBezTo>
                  <a:pt x="182" y="98"/>
                  <a:pt x="182" y="97"/>
                  <a:pt x="182" y="96"/>
                </a:cubicBezTo>
                <a:cubicBezTo>
                  <a:pt x="182" y="95"/>
                  <a:pt x="182" y="94"/>
                  <a:pt x="182" y="94"/>
                </a:cubicBezTo>
                <a:close/>
                <a:moveTo>
                  <a:pt x="240" y="93"/>
                </a:moveTo>
                <a:cubicBezTo>
                  <a:pt x="240" y="93"/>
                  <a:pt x="240" y="93"/>
                  <a:pt x="240" y="93"/>
                </a:cubicBezTo>
                <a:cubicBezTo>
                  <a:pt x="240" y="94"/>
                  <a:pt x="240" y="94"/>
                  <a:pt x="240" y="94"/>
                </a:cubicBezTo>
                <a:cubicBezTo>
                  <a:pt x="240" y="94"/>
                  <a:pt x="240" y="94"/>
                  <a:pt x="240" y="94"/>
                </a:cubicBezTo>
                <a:cubicBezTo>
                  <a:pt x="240" y="94"/>
                  <a:pt x="240" y="94"/>
                  <a:pt x="240" y="94"/>
                </a:cubicBezTo>
                <a:cubicBezTo>
                  <a:pt x="241" y="94"/>
                  <a:pt x="241" y="93"/>
                  <a:pt x="241" y="93"/>
                </a:cubicBezTo>
                <a:cubicBezTo>
                  <a:pt x="241" y="93"/>
                  <a:pt x="240" y="92"/>
                  <a:pt x="240" y="92"/>
                </a:cubicBezTo>
                <a:lnTo>
                  <a:pt x="240" y="93"/>
                </a:lnTo>
                <a:close/>
                <a:moveTo>
                  <a:pt x="245" y="95"/>
                </a:moveTo>
                <a:cubicBezTo>
                  <a:pt x="245" y="94"/>
                  <a:pt x="245" y="94"/>
                  <a:pt x="244" y="94"/>
                </a:cubicBezTo>
                <a:cubicBezTo>
                  <a:pt x="244" y="94"/>
                  <a:pt x="244" y="94"/>
                  <a:pt x="243" y="95"/>
                </a:cubicBezTo>
                <a:cubicBezTo>
                  <a:pt x="243" y="95"/>
                  <a:pt x="243" y="95"/>
                  <a:pt x="243" y="96"/>
                </a:cubicBezTo>
                <a:cubicBezTo>
                  <a:pt x="243" y="96"/>
                  <a:pt x="244" y="97"/>
                  <a:pt x="244" y="97"/>
                </a:cubicBezTo>
                <a:cubicBezTo>
                  <a:pt x="245" y="97"/>
                  <a:pt x="246" y="96"/>
                  <a:pt x="246" y="96"/>
                </a:cubicBezTo>
                <a:cubicBezTo>
                  <a:pt x="246" y="95"/>
                  <a:pt x="246" y="95"/>
                  <a:pt x="245" y="95"/>
                </a:cubicBezTo>
                <a:close/>
                <a:moveTo>
                  <a:pt x="239" y="94"/>
                </a:moveTo>
                <a:cubicBezTo>
                  <a:pt x="239" y="93"/>
                  <a:pt x="239" y="93"/>
                  <a:pt x="239" y="93"/>
                </a:cubicBezTo>
                <a:cubicBezTo>
                  <a:pt x="238" y="92"/>
                  <a:pt x="238" y="92"/>
                  <a:pt x="238" y="91"/>
                </a:cubicBezTo>
                <a:cubicBezTo>
                  <a:pt x="238" y="91"/>
                  <a:pt x="238" y="90"/>
                  <a:pt x="238" y="90"/>
                </a:cubicBezTo>
                <a:cubicBezTo>
                  <a:pt x="239" y="90"/>
                  <a:pt x="239" y="90"/>
                  <a:pt x="239" y="90"/>
                </a:cubicBezTo>
                <a:cubicBezTo>
                  <a:pt x="239" y="89"/>
                  <a:pt x="239" y="89"/>
                  <a:pt x="238" y="89"/>
                </a:cubicBezTo>
                <a:cubicBezTo>
                  <a:pt x="238" y="89"/>
                  <a:pt x="237" y="89"/>
                  <a:pt x="237" y="89"/>
                </a:cubicBezTo>
                <a:cubicBezTo>
                  <a:pt x="237" y="89"/>
                  <a:pt x="236" y="88"/>
                  <a:pt x="236" y="87"/>
                </a:cubicBezTo>
                <a:cubicBezTo>
                  <a:pt x="235" y="86"/>
                  <a:pt x="234" y="85"/>
                  <a:pt x="233" y="84"/>
                </a:cubicBezTo>
                <a:cubicBezTo>
                  <a:pt x="232" y="83"/>
                  <a:pt x="231" y="81"/>
                  <a:pt x="230" y="80"/>
                </a:cubicBezTo>
                <a:cubicBezTo>
                  <a:pt x="229" y="80"/>
                  <a:pt x="229" y="81"/>
                  <a:pt x="228" y="83"/>
                </a:cubicBezTo>
                <a:cubicBezTo>
                  <a:pt x="228" y="84"/>
                  <a:pt x="227" y="85"/>
                  <a:pt x="227" y="85"/>
                </a:cubicBezTo>
                <a:cubicBezTo>
                  <a:pt x="227" y="85"/>
                  <a:pt x="227" y="85"/>
                  <a:pt x="227" y="85"/>
                </a:cubicBezTo>
                <a:cubicBezTo>
                  <a:pt x="227" y="84"/>
                  <a:pt x="227" y="84"/>
                  <a:pt x="226" y="84"/>
                </a:cubicBezTo>
                <a:cubicBezTo>
                  <a:pt x="226" y="84"/>
                  <a:pt x="226" y="85"/>
                  <a:pt x="226" y="85"/>
                </a:cubicBezTo>
                <a:cubicBezTo>
                  <a:pt x="226" y="86"/>
                  <a:pt x="226" y="86"/>
                  <a:pt x="225" y="86"/>
                </a:cubicBezTo>
                <a:cubicBezTo>
                  <a:pt x="224" y="86"/>
                  <a:pt x="224" y="87"/>
                  <a:pt x="223" y="88"/>
                </a:cubicBezTo>
                <a:cubicBezTo>
                  <a:pt x="222" y="88"/>
                  <a:pt x="222" y="89"/>
                  <a:pt x="221" y="89"/>
                </a:cubicBezTo>
                <a:cubicBezTo>
                  <a:pt x="221" y="90"/>
                  <a:pt x="221" y="90"/>
                  <a:pt x="221" y="90"/>
                </a:cubicBezTo>
                <a:cubicBezTo>
                  <a:pt x="221" y="91"/>
                  <a:pt x="221" y="91"/>
                  <a:pt x="221" y="91"/>
                </a:cubicBezTo>
                <a:cubicBezTo>
                  <a:pt x="221" y="92"/>
                  <a:pt x="221" y="92"/>
                  <a:pt x="220" y="92"/>
                </a:cubicBezTo>
                <a:cubicBezTo>
                  <a:pt x="220" y="93"/>
                  <a:pt x="220" y="93"/>
                  <a:pt x="220" y="93"/>
                </a:cubicBezTo>
                <a:cubicBezTo>
                  <a:pt x="221" y="93"/>
                  <a:pt x="221" y="94"/>
                  <a:pt x="221" y="94"/>
                </a:cubicBezTo>
                <a:cubicBezTo>
                  <a:pt x="221" y="94"/>
                  <a:pt x="221" y="94"/>
                  <a:pt x="220" y="94"/>
                </a:cubicBezTo>
                <a:cubicBezTo>
                  <a:pt x="219" y="94"/>
                  <a:pt x="219" y="94"/>
                  <a:pt x="219" y="94"/>
                </a:cubicBezTo>
                <a:cubicBezTo>
                  <a:pt x="219" y="95"/>
                  <a:pt x="220" y="95"/>
                  <a:pt x="220" y="96"/>
                </a:cubicBezTo>
                <a:cubicBezTo>
                  <a:pt x="220" y="97"/>
                  <a:pt x="221" y="97"/>
                  <a:pt x="221" y="98"/>
                </a:cubicBezTo>
                <a:cubicBezTo>
                  <a:pt x="221" y="99"/>
                  <a:pt x="220" y="100"/>
                  <a:pt x="220" y="101"/>
                </a:cubicBezTo>
                <a:cubicBezTo>
                  <a:pt x="220" y="102"/>
                  <a:pt x="219" y="103"/>
                  <a:pt x="219" y="104"/>
                </a:cubicBezTo>
                <a:cubicBezTo>
                  <a:pt x="220" y="105"/>
                  <a:pt x="220" y="106"/>
                  <a:pt x="220" y="107"/>
                </a:cubicBezTo>
                <a:cubicBezTo>
                  <a:pt x="220" y="107"/>
                  <a:pt x="220" y="107"/>
                  <a:pt x="220" y="107"/>
                </a:cubicBezTo>
                <a:cubicBezTo>
                  <a:pt x="220" y="108"/>
                  <a:pt x="220" y="108"/>
                  <a:pt x="220" y="108"/>
                </a:cubicBezTo>
                <a:cubicBezTo>
                  <a:pt x="220" y="108"/>
                  <a:pt x="220" y="109"/>
                  <a:pt x="221" y="110"/>
                </a:cubicBezTo>
                <a:cubicBezTo>
                  <a:pt x="223" y="110"/>
                  <a:pt x="223" y="111"/>
                  <a:pt x="223" y="112"/>
                </a:cubicBezTo>
                <a:cubicBezTo>
                  <a:pt x="223" y="112"/>
                  <a:pt x="223" y="112"/>
                  <a:pt x="224" y="112"/>
                </a:cubicBezTo>
                <a:cubicBezTo>
                  <a:pt x="224" y="112"/>
                  <a:pt x="224" y="112"/>
                  <a:pt x="224" y="112"/>
                </a:cubicBezTo>
                <a:cubicBezTo>
                  <a:pt x="225" y="112"/>
                  <a:pt x="226" y="112"/>
                  <a:pt x="227" y="113"/>
                </a:cubicBezTo>
                <a:cubicBezTo>
                  <a:pt x="227" y="114"/>
                  <a:pt x="228" y="114"/>
                  <a:pt x="228" y="114"/>
                </a:cubicBezTo>
                <a:cubicBezTo>
                  <a:pt x="229" y="114"/>
                  <a:pt x="229" y="114"/>
                  <a:pt x="229" y="113"/>
                </a:cubicBezTo>
                <a:cubicBezTo>
                  <a:pt x="229" y="113"/>
                  <a:pt x="230" y="113"/>
                  <a:pt x="230" y="113"/>
                </a:cubicBezTo>
                <a:cubicBezTo>
                  <a:pt x="231" y="113"/>
                  <a:pt x="231" y="112"/>
                  <a:pt x="231" y="112"/>
                </a:cubicBezTo>
                <a:cubicBezTo>
                  <a:pt x="232" y="112"/>
                  <a:pt x="232" y="112"/>
                  <a:pt x="232" y="113"/>
                </a:cubicBezTo>
                <a:cubicBezTo>
                  <a:pt x="232" y="113"/>
                  <a:pt x="233" y="113"/>
                  <a:pt x="233" y="113"/>
                </a:cubicBezTo>
                <a:cubicBezTo>
                  <a:pt x="233" y="113"/>
                  <a:pt x="234" y="112"/>
                  <a:pt x="234" y="112"/>
                </a:cubicBezTo>
                <a:cubicBezTo>
                  <a:pt x="234" y="112"/>
                  <a:pt x="234" y="112"/>
                  <a:pt x="233" y="111"/>
                </a:cubicBezTo>
                <a:cubicBezTo>
                  <a:pt x="235" y="111"/>
                  <a:pt x="236" y="110"/>
                  <a:pt x="236" y="109"/>
                </a:cubicBezTo>
                <a:cubicBezTo>
                  <a:pt x="237" y="109"/>
                  <a:pt x="238" y="107"/>
                  <a:pt x="238" y="106"/>
                </a:cubicBezTo>
                <a:cubicBezTo>
                  <a:pt x="239" y="105"/>
                  <a:pt x="239" y="105"/>
                  <a:pt x="239" y="105"/>
                </a:cubicBezTo>
                <a:cubicBezTo>
                  <a:pt x="239" y="105"/>
                  <a:pt x="238" y="104"/>
                  <a:pt x="238" y="103"/>
                </a:cubicBezTo>
                <a:cubicBezTo>
                  <a:pt x="237" y="101"/>
                  <a:pt x="237" y="100"/>
                  <a:pt x="237" y="100"/>
                </a:cubicBezTo>
                <a:cubicBezTo>
                  <a:pt x="237" y="99"/>
                  <a:pt x="238" y="98"/>
                  <a:pt x="238" y="98"/>
                </a:cubicBezTo>
                <a:cubicBezTo>
                  <a:pt x="239" y="97"/>
                  <a:pt x="239" y="96"/>
                  <a:pt x="239" y="96"/>
                </a:cubicBezTo>
                <a:cubicBezTo>
                  <a:pt x="239" y="95"/>
                  <a:pt x="239" y="95"/>
                  <a:pt x="239" y="95"/>
                </a:cubicBezTo>
                <a:cubicBezTo>
                  <a:pt x="239" y="95"/>
                  <a:pt x="239" y="95"/>
                  <a:pt x="239" y="95"/>
                </a:cubicBezTo>
                <a:cubicBezTo>
                  <a:pt x="239" y="94"/>
                  <a:pt x="239" y="94"/>
                  <a:pt x="239" y="94"/>
                </a:cubicBezTo>
                <a:cubicBezTo>
                  <a:pt x="239" y="94"/>
                  <a:pt x="239" y="94"/>
                  <a:pt x="239" y="94"/>
                </a:cubicBezTo>
                <a:close/>
                <a:moveTo>
                  <a:pt x="103" y="104"/>
                </a:moveTo>
                <a:cubicBezTo>
                  <a:pt x="102" y="105"/>
                  <a:pt x="102" y="105"/>
                  <a:pt x="102" y="105"/>
                </a:cubicBezTo>
                <a:cubicBezTo>
                  <a:pt x="102" y="105"/>
                  <a:pt x="101" y="106"/>
                  <a:pt x="101" y="106"/>
                </a:cubicBezTo>
                <a:cubicBezTo>
                  <a:pt x="99" y="103"/>
                  <a:pt x="99" y="103"/>
                  <a:pt x="99" y="103"/>
                </a:cubicBezTo>
                <a:cubicBezTo>
                  <a:pt x="98" y="102"/>
                  <a:pt x="97" y="102"/>
                  <a:pt x="97" y="102"/>
                </a:cubicBezTo>
                <a:cubicBezTo>
                  <a:pt x="97" y="101"/>
                  <a:pt x="97" y="101"/>
                  <a:pt x="98" y="100"/>
                </a:cubicBezTo>
                <a:cubicBezTo>
                  <a:pt x="97" y="101"/>
                  <a:pt x="97" y="101"/>
                  <a:pt x="97" y="101"/>
                </a:cubicBezTo>
                <a:cubicBezTo>
                  <a:pt x="97" y="101"/>
                  <a:pt x="97" y="101"/>
                  <a:pt x="97" y="101"/>
                </a:cubicBezTo>
                <a:cubicBezTo>
                  <a:pt x="97" y="100"/>
                  <a:pt x="97" y="100"/>
                  <a:pt x="97" y="99"/>
                </a:cubicBezTo>
                <a:cubicBezTo>
                  <a:pt x="97" y="98"/>
                  <a:pt x="97" y="97"/>
                  <a:pt x="97" y="96"/>
                </a:cubicBezTo>
                <a:cubicBezTo>
                  <a:pt x="97" y="95"/>
                  <a:pt x="98" y="94"/>
                  <a:pt x="99" y="94"/>
                </a:cubicBezTo>
                <a:cubicBezTo>
                  <a:pt x="100" y="94"/>
                  <a:pt x="100" y="95"/>
                  <a:pt x="100" y="95"/>
                </a:cubicBezTo>
                <a:cubicBezTo>
                  <a:pt x="100" y="96"/>
                  <a:pt x="100" y="96"/>
                  <a:pt x="100" y="96"/>
                </a:cubicBezTo>
                <a:cubicBezTo>
                  <a:pt x="99" y="97"/>
                  <a:pt x="99" y="97"/>
                  <a:pt x="99" y="98"/>
                </a:cubicBezTo>
                <a:cubicBezTo>
                  <a:pt x="99" y="99"/>
                  <a:pt x="100" y="100"/>
                  <a:pt x="101" y="100"/>
                </a:cubicBezTo>
                <a:cubicBezTo>
                  <a:pt x="103" y="101"/>
                  <a:pt x="103" y="102"/>
                  <a:pt x="103" y="103"/>
                </a:cubicBezTo>
                <a:cubicBezTo>
                  <a:pt x="103" y="104"/>
                  <a:pt x="103" y="104"/>
                  <a:pt x="103" y="104"/>
                </a:cubicBezTo>
                <a:close/>
                <a:moveTo>
                  <a:pt x="96" y="85"/>
                </a:moveTo>
                <a:cubicBezTo>
                  <a:pt x="96" y="85"/>
                  <a:pt x="97" y="85"/>
                  <a:pt x="97" y="85"/>
                </a:cubicBezTo>
                <a:cubicBezTo>
                  <a:pt x="98" y="85"/>
                  <a:pt x="98" y="85"/>
                  <a:pt x="98" y="85"/>
                </a:cubicBezTo>
                <a:cubicBezTo>
                  <a:pt x="98" y="85"/>
                  <a:pt x="98" y="85"/>
                  <a:pt x="98" y="86"/>
                </a:cubicBezTo>
                <a:cubicBezTo>
                  <a:pt x="97" y="87"/>
                  <a:pt x="97" y="87"/>
                  <a:pt x="97" y="87"/>
                </a:cubicBezTo>
                <a:cubicBezTo>
                  <a:pt x="97" y="87"/>
                  <a:pt x="97" y="87"/>
                  <a:pt x="97" y="86"/>
                </a:cubicBezTo>
                <a:cubicBezTo>
                  <a:pt x="96" y="86"/>
                  <a:pt x="96" y="86"/>
                  <a:pt x="96" y="85"/>
                </a:cubicBezTo>
                <a:close/>
                <a:moveTo>
                  <a:pt x="96" y="83"/>
                </a:moveTo>
                <a:cubicBezTo>
                  <a:pt x="96" y="83"/>
                  <a:pt x="96" y="82"/>
                  <a:pt x="96" y="82"/>
                </a:cubicBezTo>
                <a:cubicBezTo>
                  <a:pt x="96" y="82"/>
                  <a:pt x="97" y="81"/>
                  <a:pt x="97" y="81"/>
                </a:cubicBezTo>
                <a:cubicBezTo>
                  <a:pt x="97" y="81"/>
                  <a:pt x="98" y="82"/>
                  <a:pt x="98" y="82"/>
                </a:cubicBezTo>
                <a:cubicBezTo>
                  <a:pt x="99" y="83"/>
                  <a:pt x="99" y="83"/>
                  <a:pt x="99" y="83"/>
                </a:cubicBezTo>
                <a:cubicBezTo>
                  <a:pt x="99" y="84"/>
                  <a:pt x="99" y="84"/>
                  <a:pt x="98" y="84"/>
                </a:cubicBezTo>
                <a:cubicBezTo>
                  <a:pt x="97" y="84"/>
                  <a:pt x="96" y="83"/>
                  <a:pt x="96" y="83"/>
                </a:cubicBezTo>
                <a:close/>
                <a:moveTo>
                  <a:pt x="155" y="88"/>
                </a:moveTo>
                <a:cubicBezTo>
                  <a:pt x="154" y="88"/>
                  <a:pt x="154" y="88"/>
                  <a:pt x="153" y="87"/>
                </a:cubicBezTo>
                <a:cubicBezTo>
                  <a:pt x="152" y="87"/>
                  <a:pt x="151" y="87"/>
                  <a:pt x="151" y="86"/>
                </a:cubicBezTo>
                <a:cubicBezTo>
                  <a:pt x="151" y="86"/>
                  <a:pt x="151" y="85"/>
                  <a:pt x="151" y="85"/>
                </a:cubicBezTo>
                <a:cubicBezTo>
                  <a:pt x="151" y="85"/>
                  <a:pt x="151" y="85"/>
                  <a:pt x="151" y="85"/>
                </a:cubicBezTo>
                <a:cubicBezTo>
                  <a:pt x="151" y="84"/>
                  <a:pt x="151" y="84"/>
                  <a:pt x="150" y="84"/>
                </a:cubicBezTo>
                <a:cubicBezTo>
                  <a:pt x="149" y="84"/>
                  <a:pt x="148" y="84"/>
                  <a:pt x="148" y="82"/>
                </a:cubicBezTo>
                <a:cubicBezTo>
                  <a:pt x="148" y="82"/>
                  <a:pt x="148" y="82"/>
                  <a:pt x="148" y="82"/>
                </a:cubicBezTo>
                <a:cubicBezTo>
                  <a:pt x="147" y="82"/>
                  <a:pt x="147" y="82"/>
                  <a:pt x="147" y="82"/>
                </a:cubicBezTo>
                <a:cubicBezTo>
                  <a:pt x="147" y="82"/>
                  <a:pt x="147" y="83"/>
                  <a:pt x="146" y="83"/>
                </a:cubicBezTo>
                <a:cubicBezTo>
                  <a:pt x="143" y="81"/>
                  <a:pt x="143" y="81"/>
                  <a:pt x="143" y="81"/>
                </a:cubicBezTo>
                <a:cubicBezTo>
                  <a:pt x="142" y="81"/>
                  <a:pt x="142" y="81"/>
                  <a:pt x="142" y="80"/>
                </a:cubicBezTo>
                <a:cubicBezTo>
                  <a:pt x="142" y="80"/>
                  <a:pt x="142" y="80"/>
                  <a:pt x="142" y="80"/>
                </a:cubicBezTo>
                <a:cubicBezTo>
                  <a:pt x="141" y="80"/>
                  <a:pt x="141" y="81"/>
                  <a:pt x="141" y="81"/>
                </a:cubicBezTo>
                <a:cubicBezTo>
                  <a:pt x="141" y="82"/>
                  <a:pt x="141" y="82"/>
                  <a:pt x="140" y="82"/>
                </a:cubicBezTo>
                <a:cubicBezTo>
                  <a:pt x="140" y="82"/>
                  <a:pt x="140" y="82"/>
                  <a:pt x="140" y="82"/>
                </a:cubicBezTo>
                <a:cubicBezTo>
                  <a:pt x="140" y="81"/>
                  <a:pt x="140" y="81"/>
                  <a:pt x="141" y="81"/>
                </a:cubicBezTo>
                <a:cubicBezTo>
                  <a:pt x="141" y="80"/>
                  <a:pt x="141" y="80"/>
                  <a:pt x="141" y="80"/>
                </a:cubicBezTo>
                <a:cubicBezTo>
                  <a:pt x="140" y="79"/>
                  <a:pt x="140" y="78"/>
                  <a:pt x="139" y="78"/>
                </a:cubicBezTo>
                <a:cubicBezTo>
                  <a:pt x="139" y="78"/>
                  <a:pt x="138" y="79"/>
                  <a:pt x="138" y="80"/>
                </a:cubicBezTo>
                <a:cubicBezTo>
                  <a:pt x="138" y="80"/>
                  <a:pt x="138" y="81"/>
                  <a:pt x="139" y="81"/>
                </a:cubicBezTo>
                <a:cubicBezTo>
                  <a:pt x="139" y="81"/>
                  <a:pt x="139" y="82"/>
                  <a:pt x="139" y="82"/>
                </a:cubicBezTo>
                <a:cubicBezTo>
                  <a:pt x="139" y="83"/>
                  <a:pt x="139" y="83"/>
                  <a:pt x="139" y="83"/>
                </a:cubicBezTo>
                <a:cubicBezTo>
                  <a:pt x="139" y="83"/>
                  <a:pt x="138" y="83"/>
                  <a:pt x="138" y="83"/>
                </a:cubicBezTo>
                <a:cubicBezTo>
                  <a:pt x="137" y="83"/>
                  <a:pt x="136" y="82"/>
                  <a:pt x="135" y="80"/>
                </a:cubicBezTo>
                <a:cubicBezTo>
                  <a:pt x="134" y="78"/>
                  <a:pt x="133" y="77"/>
                  <a:pt x="132" y="76"/>
                </a:cubicBezTo>
                <a:cubicBezTo>
                  <a:pt x="132" y="76"/>
                  <a:pt x="132" y="76"/>
                  <a:pt x="132" y="76"/>
                </a:cubicBezTo>
                <a:cubicBezTo>
                  <a:pt x="131" y="77"/>
                  <a:pt x="131" y="77"/>
                  <a:pt x="131" y="77"/>
                </a:cubicBezTo>
                <a:cubicBezTo>
                  <a:pt x="130" y="77"/>
                  <a:pt x="129" y="76"/>
                  <a:pt x="128" y="75"/>
                </a:cubicBezTo>
                <a:cubicBezTo>
                  <a:pt x="128" y="74"/>
                  <a:pt x="128" y="73"/>
                  <a:pt x="127" y="73"/>
                </a:cubicBezTo>
                <a:cubicBezTo>
                  <a:pt x="125" y="74"/>
                  <a:pt x="125" y="74"/>
                  <a:pt x="125" y="74"/>
                </a:cubicBezTo>
                <a:cubicBezTo>
                  <a:pt x="124" y="74"/>
                  <a:pt x="123" y="75"/>
                  <a:pt x="123" y="75"/>
                </a:cubicBezTo>
                <a:cubicBezTo>
                  <a:pt x="122" y="75"/>
                  <a:pt x="121" y="74"/>
                  <a:pt x="121" y="74"/>
                </a:cubicBezTo>
                <a:cubicBezTo>
                  <a:pt x="121" y="74"/>
                  <a:pt x="120" y="73"/>
                  <a:pt x="120" y="73"/>
                </a:cubicBezTo>
                <a:cubicBezTo>
                  <a:pt x="120" y="72"/>
                  <a:pt x="119" y="72"/>
                  <a:pt x="119" y="71"/>
                </a:cubicBezTo>
                <a:cubicBezTo>
                  <a:pt x="118" y="71"/>
                  <a:pt x="117" y="71"/>
                  <a:pt x="116" y="71"/>
                </a:cubicBezTo>
                <a:cubicBezTo>
                  <a:pt x="116" y="71"/>
                  <a:pt x="116" y="71"/>
                  <a:pt x="115" y="72"/>
                </a:cubicBezTo>
                <a:cubicBezTo>
                  <a:pt x="115" y="72"/>
                  <a:pt x="115" y="72"/>
                  <a:pt x="114" y="72"/>
                </a:cubicBezTo>
                <a:cubicBezTo>
                  <a:pt x="114" y="72"/>
                  <a:pt x="114" y="72"/>
                  <a:pt x="114" y="72"/>
                </a:cubicBezTo>
                <a:cubicBezTo>
                  <a:pt x="114" y="71"/>
                  <a:pt x="114" y="70"/>
                  <a:pt x="115" y="70"/>
                </a:cubicBezTo>
                <a:cubicBezTo>
                  <a:pt x="116" y="69"/>
                  <a:pt x="116" y="69"/>
                  <a:pt x="116" y="69"/>
                </a:cubicBezTo>
                <a:cubicBezTo>
                  <a:pt x="116" y="68"/>
                  <a:pt x="115" y="67"/>
                  <a:pt x="115" y="67"/>
                </a:cubicBezTo>
                <a:cubicBezTo>
                  <a:pt x="114" y="67"/>
                  <a:pt x="113" y="67"/>
                  <a:pt x="113" y="68"/>
                </a:cubicBezTo>
                <a:cubicBezTo>
                  <a:pt x="112" y="68"/>
                  <a:pt x="112" y="69"/>
                  <a:pt x="112" y="69"/>
                </a:cubicBezTo>
                <a:cubicBezTo>
                  <a:pt x="111" y="70"/>
                  <a:pt x="111" y="70"/>
                  <a:pt x="111" y="71"/>
                </a:cubicBezTo>
                <a:cubicBezTo>
                  <a:pt x="110" y="71"/>
                  <a:pt x="109" y="71"/>
                  <a:pt x="108" y="71"/>
                </a:cubicBezTo>
                <a:cubicBezTo>
                  <a:pt x="108" y="71"/>
                  <a:pt x="108" y="71"/>
                  <a:pt x="107" y="70"/>
                </a:cubicBezTo>
                <a:cubicBezTo>
                  <a:pt x="107" y="70"/>
                  <a:pt x="106" y="70"/>
                  <a:pt x="106" y="70"/>
                </a:cubicBezTo>
                <a:cubicBezTo>
                  <a:pt x="105" y="70"/>
                  <a:pt x="104" y="71"/>
                  <a:pt x="104" y="72"/>
                </a:cubicBezTo>
                <a:cubicBezTo>
                  <a:pt x="104" y="73"/>
                  <a:pt x="105" y="74"/>
                  <a:pt x="106" y="74"/>
                </a:cubicBezTo>
                <a:cubicBezTo>
                  <a:pt x="106" y="74"/>
                  <a:pt x="107" y="74"/>
                  <a:pt x="107" y="75"/>
                </a:cubicBezTo>
                <a:cubicBezTo>
                  <a:pt x="105" y="75"/>
                  <a:pt x="103" y="76"/>
                  <a:pt x="102" y="77"/>
                </a:cubicBezTo>
                <a:cubicBezTo>
                  <a:pt x="100" y="78"/>
                  <a:pt x="99" y="79"/>
                  <a:pt x="96" y="79"/>
                </a:cubicBezTo>
                <a:cubicBezTo>
                  <a:pt x="96" y="79"/>
                  <a:pt x="96" y="79"/>
                  <a:pt x="96" y="78"/>
                </a:cubicBezTo>
                <a:cubicBezTo>
                  <a:pt x="96" y="78"/>
                  <a:pt x="95" y="77"/>
                  <a:pt x="95" y="77"/>
                </a:cubicBezTo>
                <a:cubicBezTo>
                  <a:pt x="94" y="77"/>
                  <a:pt x="94" y="77"/>
                  <a:pt x="93" y="77"/>
                </a:cubicBezTo>
                <a:cubicBezTo>
                  <a:pt x="92" y="76"/>
                  <a:pt x="91" y="75"/>
                  <a:pt x="91" y="74"/>
                </a:cubicBezTo>
                <a:cubicBezTo>
                  <a:pt x="91" y="74"/>
                  <a:pt x="92" y="73"/>
                  <a:pt x="92" y="73"/>
                </a:cubicBezTo>
                <a:cubicBezTo>
                  <a:pt x="93" y="72"/>
                  <a:pt x="94" y="72"/>
                  <a:pt x="94" y="71"/>
                </a:cubicBezTo>
                <a:cubicBezTo>
                  <a:pt x="94" y="70"/>
                  <a:pt x="93" y="70"/>
                  <a:pt x="93" y="70"/>
                </a:cubicBezTo>
                <a:cubicBezTo>
                  <a:pt x="92" y="70"/>
                  <a:pt x="92" y="70"/>
                  <a:pt x="91" y="71"/>
                </a:cubicBezTo>
                <a:cubicBezTo>
                  <a:pt x="91" y="71"/>
                  <a:pt x="90" y="72"/>
                  <a:pt x="90" y="72"/>
                </a:cubicBezTo>
                <a:cubicBezTo>
                  <a:pt x="87" y="70"/>
                  <a:pt x="86" y="68"/>
                  <a:pt x="85" y="67"/>
                </a:cubicBezTo>
                <a:cubicBezTo>
                  <a:pt x="84" y="65"/>
                  <a:pt x="84" y="64"/>
                  <a:pt x="84" y="63"/>
                </a:cubicBezTo>
                <a:cubicBezTo>
                  <a:pt x="84" y="62"/>
                  <a:pt x="84" y="62"/>
                  <a:pt x="84" y="62"/>
                </a:cubicBezTo>
                <a:cubicBezTo>
                  <a:pt x="84" y="61"/>
                  <a:pt x="84" y="60"/>
                  <a:pt x="83" y="60"/>
                </a:cubicBezTo>
                <a:cubicBezTo>
                  <a:pt x="82" y="60"/>
                  <a:pt x="81" y="61"/>
                  <a:pt x="81" y="62"/>
                </a:cubicBezTo>
                <a:cubicBezTo>
                  <a:pt x="82" y="63"/>
                  <a:pt x="81" y="63"/>
                  <a:pt x="81" y="63"/>
                </a:cubicBezTo>
                <a:cubicBezTo>
                  <a:pt x="80" y="63"/>
                  <a:pt x="80" y="63"/>
                  <a:pt x="79" y="62"/>
                </a:cubicBezTo>
                <a:cubicBezTo>
                  <a:pt x="77" y="62"/>
                  <a:pt x="77" y="61"/>
                  <a:pt x="76" y="61"/>
                </a:cubicBezTo>
                <a:cubicBezTo>
                  <a:pt x="76" y="60"/>
                  <a:pt x="76" y="60"/>
                  <a:pt x="76" y="59"/>
                </a:cubicBezTo>
                <a:cubicBezTo>
                  <a:pt x="76" y="59"/>
                  <a:pt x="76" y="58"/>
                  <a:pt x="76" y="57"/>
                </a:cubicBezTo>
                <a:cubicBezTo>
                  <a:pt x="76" y="57"/>
                  <a:pt x="76" y="56"/>
                  <a:pt x="75" y="56"/>
                </a:cubicBezTo>
                <a:cubicBezTo>
                  <a:pt x="75" y="56"/>
                  <a:pt x="74" y="56"/>
                  <a:pt x="74" y="57"/>
                </a:cubicBezTo>
                <a:cubicBezTo>
                  <a:pt x="73" y="58"/>
                  <a:pt x="73" y="58"/>
                  <a:pt x="73" y="58"/>
                </a:cubicBezTo>
                <a:cubicBezTo>
                  <a:pt x="72" y="58"/>
                  <a:pt x="72" y="58"/>
                  <a:pt x="71" y="57"/>
                </a:cubicBezTo>
                <a:cubicBezTo>
                  <a:pt x="71" y="56"/>
                  <a:pt x="70" y="56"/>
                  <a:pt x="69" y="56"/>
                </a:cubicBezTo>
                <a:cubicBezTo>
                  <a:pt x="68" y="56"/>
                  <a:pt x="67" y="56"/>
                  <a:pt x="67" y="56"/>
                </a:cubicBezTo>
                <a:cubicBezTo>
                  <a:pt x="65" y="56"/>
                  <a:pt x="64" y="56"/>
                  <a:pt x="64" y="56"/>
                </a:cubicBezTo>
                <a:cubicBezTo>
                  <a:pt x="63" y="55"/>
                  <a:pt x="63" y="55"/>
                  <a:pt x="63" y="54"/>
                </a:cubicBezTo>
                <a:cubicBezTo>
                  <a:pt x="62" y="54"/>
                  <a:pt x="62" y="53"/>
                  <a:pt x="62" y="53"/>
                </a:cubicBezTo>
                <a:cubicBezTo>
                  <a:pt x="61" y="52"/>
                  <a:pt x="61" y="52"/>
                  <a:pt x="60" y="52"/>
                </a:cubicBezTo>
                <a:cubicBezTo>
                  <a:pt x="59" y="52"/>
                  <a:pt x="59" y="52"/>
                  <a:pt x="59" y="53"/>
                </a:cubicBezTo>
                <a:cubicBezTo>
                  <a:pt x="59" y="54"/>
                  <a:pt x="58" y="54"/>
                  <a:pt x="57" y="54"/>
                </a:cubicBezTo>
                <a:cubicBezTo>
                  <a:pt x="56" y="54"/>
                  <a:pt x="56" y="54"/>
                  <a:pt x="56" y="53"/>
                </a:cubicBezTo>
                <a:cubicBezTo>
                  <a:pt x="56" y="52"/>
                  <a:pt x="55" y="52"/>
                  <a:pt x="54" y="52"/>
                </a:cubicBezTo>
                <a:cubicBezTo>
                  <a:pt x="53" y="52"/>
                  <a:pt x="52" y="52"/>
                  <a:pt x="52" y="52"/>
                </a:cubicBezTo>
                <a:cubicBezTo>
                  <a:pt x="52" y="53"/>
                  <a:pt x="51" y="53"/>
                  <a:pt x="51" y="54"/>
                </a:cubicBezTo>
                <a:cubicBezTo>
                  <a:pt x="51" y="54"/>
                  <a:pt x="51" y="55"/>
                  <a:pt x="50" y="55"/>
                </a:cubicBezTo>
                <a:cubicBezTo>
                  <a:pt x="50" y="56"/>
                  <a:pt x="49" y="56"/>
                  <a:pt x="48" y="56"/>
                </a:cubicBezTo>
                <a:cubicBezTo>
                  <a:pt x="48" y="56"/>
                  <a:pt x="47" y="55"/>
                  <a:pt x="47" y="55"/>
                </a:cubicBezTo>
                <a:cubicBezTo>
                  <a:pt x="47" y="54"/>
                  <a:pt x="46" y="54"/>
                  <a:pt x="46" y="54"/>
                </a:cubicBezTo>
                <a:cubicBezTo>
                  <a:pt x="45" y="54"/>
                  <a:pt x="44" y="54"/>
                  <a:pt x="44" y="55"/>
                </a:cubicBezTo>
                <a:cubicBezTo>
                  <a:pt x="44" y="55"/>
                  <a:pt x="45" y="56"/>
                  <a:pt x="45" y="56"/>
                </a:cubicBezTo>
                <a:cubicBezTo>
                  <a:pt x="45" y="57"/>
                  <a:pt x="44" y="57"/>
                  <a:pt x="43" y="57"/>
                </a:cubicBezTo>
                <a:cubicBezTo>
                  <a:pt x="43" y="57"/>
                  <a:pt x="43" y="57"/>
                  <a:pt x="42" y="57"/>
                </a:cubicBezTo>
                <a:cubicBezTo>
                  <a:pt x="41" y="56"/>
                  <a:pt x="41" y="56"/>
                  <a:pt x="41" y="56"/>
                </a:cubicBezTo>
                <a:cubicBezTo>
                  <a:pt x="40" y="56"/>
                  <a:pt x="40" y="56"/>
                  <a:pt x="40" y="57"/>
                </a:cubicBezTo>
                <a:cubicBezTo>
                  <a:pt x="39" y="57"/>
                  <a:pt x="39" y="58"/>
                  <a:pt x="38" y="58"/>
                </a:cubicBezTo>
                <a:cubicBezTo>
                  <a:pt x="38" y="57"/>
                  <a:pt x="38" y="57"/>
                  <a:pt x="37" y="57"/>
                </a:cubicBezTo>
                <a:cubicBezTo>
                  <a:pt x="37" y="57"/>
                  <a:pt x="38" y="57"/>
                  <a:pt x="38" y="58"/>
                </a:cubicBezTo>
                <a:cubicBezTo>
                  <a:pt x="38" y="58"/>
                  <a:pt x="38" y="59"/>
                  <a:pt x="38" y="59"/>
                </a:cubicBezTo>
                <a:cubicBezTo>
                  <a:pt x="38" y="60"/>
                  <a:pt x="38" y="60"/>
                  <a:pt x="36" y="61"/>
                </a:cubicBezTo>
                <a:cubicBezTo>
                  <a:pt x="35" y="61"/>
                  <a:pt x="34" y="62"/>
                  <a:pt x="33" y="63"/>
                </a:cubicBezTo>
                <a:cubicBezTo>
                  <a:pt x="33" y="62"/>
                  <a:pt x="32" y="62"/>
                  <a:pt x="32" y="62"/>
                </a:cubicBezTo>
                <a:cubicBezTo>
                  <a:pt x="31" y="61"/>
                  <a:pt x="31" y="61"/>
                  <a:pt x="30" y="61"/>
                </a:cubicBezTo>
                <a:cubicBezTo>
                  <a:pt x="29" y="61"/>
                  <a:pt x="29" y="62"/>
                  <a:pt x="29" y="62"/>
                </a:cubicBezTo>
                <a:cubicBezTo>
                  <a:pt x="29" y="63"/>
                  <a:pt x="29" y="63"/>
                  <a:pt x="30" y="63"/>
                </a:cubicBezTo>
                <a:cubicBezTo>
                  <a:pt x="30" y="64"/>
                  <a:pt x="30" y="64"/>
                  <a:pt x="30" y="64"/>
                </a:cubicBezTo>
                <a:cubicBezTo>
                  <a:pt x="30" y="65"/>
                  <a:pt x="29" y="66"/>
                  <a:pt x="28" y="66"/>
                </a:cubicBezTo>
                <a:cubicBezTo>
                  <a:pt x="28" y="66"/>
                  <a:pt x="27" y="65"/>
                  <a:pt x="26" y="65"/>
                </a:cubicBezTo>
                <a:cubicBezTo>
                  <a:pt x="26" y="65"/>
                  <a:pt x="25" y="66"/>
                  <a:pt x="25" y="67"/>
                </a:cubicBezTo>
                <a:cubicBezTo>
                  <a:pt x="25" y="68"/>
                  <a:pt x="25" y="68"/>
                  <a:pt x="25" y="69"/>
                </a:cubicBezTo>
                <a:cubicBezTo>
                  <a:pt x="24" y="69"/>
                  <a:pt x="24" y="70"/>
                  <a:pt x="23" y="71"/>
                </a:cubicBezTo>
                <a:cubicBezTo>
                  <a:pt x="21" y="72"/>
                  <a:pt x="21" y="73"/>
                  <a:pt x="21" y="75"/>
                </a:cubicBezTo>
                <a:cubicBezTo>
                  <a:pt x="21" y="75"/>
                  <a:pt x="21" y="75"/>
                  <a:pt x="21" y="76"/>
                </a:cubicBezTo>
                <a:cubicBezTo>
                  <a:pt x="21" y="77"/>
                  <a:pt x="21" y="77"/>
                  <a:pt x="21" y="78"/>
                </a:cubicBezTo>
                <a:cubicBezTo>
                  <a:pt x="21" y="79"/>
                  <a:pt x="21" y="79"/>
                  <a:pt x="21" y="79"/>
                </a:cubicBezTo>
                <a:cubicBezTo>
                  <a:pt x="20" y="79"/>
                  <a:pt x="20" y="79"/>
                  <a:pt x="19" y="79"/>
                </a:cubicBezTo>
                <a:cubicBezTo>
                  <a:pt x="19" y="79"/>
                  <a:pt x="18" y="80"/>
                  <a:pt x="18" y="80"/>
                </a:cubicBezTo>
                <a:cubicBezTo>
                  <a:pt x="17" y="80"/>
                  <a:pt x="17" y="81"/>
                  <a:pt x="17" y="82"/>
                </a:cubicBezTo>
                <a:cubicBezTo>
                  <a:pt x="17" y="83"/>
                  <a:pt x="17" y="83"/>
                  <a:pt x="17" y="84"/>
                </a:cubicBezTo>
                <a:cubicBezTo>
                  <a:pt x="16" y="84"/>
                  <a:pt x="16" y="84"/>
                  <a:pt x="16" y="85"/>
                </a:cubicBezTo>
                <a:cubicBezTo>
                  <a:pt x="16" y="85"/>
                  <a:pt x="16" y="86"/>
                  <a:pt x="17" y="86"/>
                </a:cubicBezTo>
                <a:cubicBezTo>
                  <a:pt x="18" y="86"/>
                  <a:pt x="18" y="87"/>
                  <a:pt x="18" y="88"/>
                </a:cubicBezTo>
                <a:cubicBezTo>
                  <a:pt x="18" y="88"/>
                  <a:pt x="18" y="89"/>
                  <a:pt x="17" y="89"/>
                </a:cubicBezTo>
                <a:cubicBezTo>
                  <a:pt x="16" y="89"/>
                  <a:pt x="15" y="89"/>
                  <a:pt x="15" y="89"/>
                </a:cubicBezTo>
                <a:cubicBezTo>
                  <a:pt x="14" y="89"/>
                  <a:pt x="14" y="89"/>
                  <a:pt x="13" y="89"/>
                </a:cubicBezTo>
                <a:cubicBezTo>
                  <a:pt x="13" y="89"/>
                  <a:pt x="13" y="89"/>
                  <a:pt x="12" y="89"/>
                </a:cubicBezTo>
                <a:cubicBezTo>
                  <a:pt x="12" y="90"/>
                  <a:pt x="13" y="90"/>
                  <a:pt x="13" y="91"/>
                </a:cubicBezTo>
                <a:cubicBezTo>
                  <a:pt x="13" y="91"/>
                  <a:pt x="13" y="91"/>
                  <a:pt x="14" y="91"/>
                </a:cubicBezTo>
                <a:cubicBezTo>
                  <a:pt x="14" y="91"/>
                  <a:pt x="14" y="91"/>
                  <a:pt x="15" y="91"/>
                </a:cubicBezTo>
                <a:cubicBezTo>
                  <a:pt x="15" y="91"/>
                  <a:pt x="15" y="91"/>
                  <a:pt x="16" y="91"/>
                </a:cubicBezTo>
                <a:cubicBezTo>
                  <a:pt x="16" y="91"/>
                  <a:pt x="17" y="91"/>
                  <a:pt x="17" y="91"/>
                </a:cubicBezTo>
                <a:cubicBezTo>
                  <a:pt x="18" y="92"/>
                  <a:pt x="18" y="92"/>
                  <a:pt x="18" y="92"/>
                </a:cubicBezTo>
                <a:cubicBezTo>
                  <a:pt x="18" y="93"/>
                  <a:pt x="18" y="93"/>
                  <a:pt x="17" y="94"/>
                </a:cubicBezTo>
                <a:cubicBezTo>
                  <a:pt x="17" y="94"/>
                  <a:pt x="16" y="94"/>
                  <a:pt x="16" y="95"/>
                </a:cubicBezTo>
                <a:cubicBezTo>
                  <a:pt x="16" y="96"/>
                  <a:pt x="16" y="97"/>
                  <a:pt x="17" y="97"/>
                </a:cubicBezTo>
                <a:cubicBezTo>
                  <a:pt x="18" y="97"/>
                  <a:pt x="18" y="98"/>
                  <a:pt x="18" y="99"/>
                </a:cubicBezTo>
                <a:cubicBezTo>
                  <a:pt x="18" y="100"/>
                  <a:pt x="18" y="100"/>
                  <a:pt x="17" y="101"/>
                </a:cubicBezTo>
                <a:cubicBezTo>
                  <a:pt x="16" y="101"/>
                  <a:pt x="16" y="102"/>
                  <a:pt x="16" y="102"/>
                </a:cubicBezTo>
                <a:cubicBezTo>
                  <a:pt x="16" y="103"/>
                  <a:pt x="16" y="103"/>
                  <a:pt x="17" y="104"/>
                </a:cubicBezTo>
                <a:cubicBezTo>
                  <a:pt x="18" y="105"/>
                  <a:pt x="19" y="106"/>
                  <a:pt x="20" y="107"/>
                </a:cubicBezTo>
                <a:cubicBezTo>
                  <a:pt x="21" y="108"/>
                  <a:pt x="22" y="108"/>
                  <a:pt x="22" y="109"/>
                </a:cubicBezTo>
                <a:cubicBezTo>
                  <a:pt x="23" y="110"/>
                  <a:pt x="24" y="110"/>
                  <a:pt x="24" y="111"/>
                </a:cubicBezTo>
                <a:cubicBezTo>
                  <a:pt x="24" y="111"/>
                  <a:pt x="23" y="111"/>
                  <a:pt x="23" y="112"/>
                </a:cubicBezTo>
                <a:cubicBezTo>
                  <a:pt x="22" y="112"/>
                  <a:pt x="22" y="113"/>
                  <a:pt x="22" y="113"/>
                </a:cubicBezTo>
                <a:cubicBezTo>
                  <a:pt x="22" y="114"/>
                  <a:pt x="22" y="114"/>
                  <a:pt x="23" y="114"/>
                </a:cubicBezTo>
                <a:cubicBezTo>
                  <a:pt x="23" y="114"/>
                  <a:pt x="24" y="114"/>
                  <a:pt x="25" y="114"/>
                </a:cubicBezTo>
                <a:cubicBezTo>
                  <a:pt x="25" y="114"/>
                  <a:pt x="26" y="114"/>
                  <a:pt x="26" y="114"/>
                </a:cubicBezTo>
                <a:cubicBezTo>
                  <a:pt x="27" y="114"/>
                  <a:pt x="27" y="115"/>
                  <a:pt x="27" y="115"/>
                </a:cubicBezTo>
                <a:cubicBezTo>
                  <a:pt x="27" y="116"/>
                  <a:pt x="27" y="116"/>
                  <a:pt x="26" y="117"/>
                </a:cubicBezTo>
                <a:cubicBezTo>
                  <a:pt x="26" y="117"/>
                  <a:pt x="26" y="118"/>
                  <a:pt x="26" y="119"/>
                </a:cubicBezTo>
                <a:cubicBezTo>
                  <a:pt x="26" y="119"/>
                  <a:pt x="26" y="119"/>
                  <a:pt x="27" y="119"/>
                </a:cubicBezTo>
                <a:cubicBezTo>
                  <a:pt x="27" y="119"/>
                  <a:pt x="27" y="119"/>
                  <a:pt x="28" y="119"/>
                </a:cubicBezTo>
                <a:cubicBezTo>
                  <a:pt x="28" y="119"/>
                  <a:pt x="29" y="119"/>
                  <a:pt x="29" y="119"/>
                </a:cubicBezTo>
                <a:cubicBezTo>
                  <a:pt x="29" y="119"/>
                  <a:pt x="30" y="119"/>
                  <a:pt x="30" y="120"/>
                </a:cubicBezTo>
                <a:cubicBezTo>
                  <a:pt x="31" y="120"/>
                  <a:pt x="31" y="121"/>
                  <a:pt x="31" y="121"/>
                </a:cubicBezTo>
                <a:cubicBezTo>
                  <a:pt x="31" y="121"/>
                  <a:pt x="31" y="122"/>
                  <a:pt x="31" y="122"/>
                </a:cubicBezTo>
                <a:cubicBezTo>
                  <a:pt x="31" y="122"/>
                  <a:pt x="31" y="123"/>
                  <a:pt x="31" y="123"/>
                </a:cubicBezTo>
                <a:cubicBezTo>
                  <a:pt x="32" y="124"/>
                  <a:pt x="32" y="124"/>
                  <a:pt x="32" y="124"/>
                </a:cubicBezTo>
                <a:cubicBezTo>
                  <a:pt x="34" y="125"/>
                  <a:pt x="36" y="125"/>
                  <a:pt x="36" y="126"/>
                </a:cubicBezTo>
                <a:cubicBezTo>
                  <a:pt x="37" y="126"/>
                  <a:pt x="38" y="127"/>
                  <a:pt x="38" y="127"/>
                </a:cubicBezTo>
                <a:cubicBezTo>
                  <a:pt x="38" y="128"/>
                  <a:pt x="38" y="128"/>
                  <a:pt x="39" y="128"/>
                </a:cubicBezTo>
                <a:cubicBezTo>
                  <a:pt x="39" y="129"/>
                  <a:pt x="39" y="129"/>
                  <a:pt x="40" y="129"/>
                </a:cubicBezTo>
                <a:cubicBezTo>
                  <a:pt x="40" y="129"/>
                  <a:pt x="41" y="129"/>
                  <a:pt x="41" y="128"/>
                </a:cubicBezTo>
                <a:cubicBezTo>
                  <a:pt x="41" y="128"/>
                  <a:pt x="41" y="128"/>
                  <a:pt x="42" y="127"/>
                </a:cubicBezTo>
                <a:cubicBezTo>
                  <a:pt x="43" y="128"/>
                  <a:pt x="44" y="129"/>
                  <a:pt x="45" y="130"/>
                </a:cubicBezTo>
                <a:cubicBezTo>
                  <a:pt x="45" y="131"/>
                  <a:pt x="47" y="132"/>
                  <a:pt x="48" y="132"/>
                </a:cubicBezTo>
                <a:cubicBezTo>
                  <a:pt x="49" y="132"/>
                  <a:pt x="49" y="131"/>
                  <a:pt x="50" y="131"/>
                </a:cubicBezTo>
                <a:cubicBezTo>
                  <a:pt x="51" y="131"/>
                  <a:pt x="51" y="130"/>
                  <a:pt x="52" y="130"/>
                </a:cubicBezTo>
                <a:cubicBezTo>
                  <a:pt x="53" y="130"/>
                  <a:pt x="53" y="131"/>
                  <a:pt x="53" y="131"/>
                </a:cubicBezTo>
                <a:cubicBezTo>
                  <a:pt x="54" y="132"/>
                  <a:pt x="54" y="132"/>
                  <a:pt x="54" y="133"/>
                </a:cubicBezTo>
                <a:cubicBezTo>
                  <a:pt x="54" y="134"/>
                  <a:pt x="54" y="134"/>
                  <a:pt x="54" y="134"/>
                </a:cubicBezTo>
                <a:cubicBezTo>
                  <a:pt x="54" y="135"/>
                  <a:pt x="54" y="135"/>
                  <a:pt x="55" y="135"/>
                </a:cubicBezTo>
                <a:cubicBezTo>
                  <a:pt x="55" y="135"/>
                  <a:pt x="56" y="135"/>
                  <a:pt x="56" y="135"/>
                </a:cubicBezTo>
                <a:cubicBezTo>
                  <a:pt x="56" y="134"/>
                  <a:pt x="56" y="134"/>
                  <a:pt x="56" y="133"/>
                </a:cubicBezTo>
                <a:cubicBezTo>
                  <a:pt x="56" y="132"/>
                  <a:pt x="57" y="132"/>
                  <a:pt x="57" y="132"/>
                </a:cubicBezTo>
                <a:cubicBezTo>
                  <a:pt x="58" y="131"/>
                  <a:pt x="59" y="131"/>
                  <a:pt x="61" y="131"/>
                </a:cubicBezTo>
                <a:cubicBezTo>
                  <a:pt x="62" y="131"/>
                  <a:pt x="63" y="131"/>
                  <a:pt x="63" y="132"/>
                </a:cubicBezTo>
                <a:cubicBezTo>
                  <a:pt x="63" y="133"/>
                  <a:pt x="63" y="133"/>
                  <a:pt x="64" y="133"/>
                </a:cubicBezTo>
                <a:cubicBezTo>
                  <a:pt x="65" y="133"/>
                  <a:pt x="66" y="132"/>
                  <a:pt x="66" y="132"/>
                </a:cubicBezTo>
                <a:cubicBezTo>
                  <a:pt x="66" y="131"/>
                  <a:pt x="66" y="130"/>
                  <a:pt x="67" y="130"/>
                </a:cubicBezTo>
                <a:cubicBezTo>
                  <a:pt x="68" y="130"/>
                  <a:pt x="68" y="131"/>
                  <a:pt x="68" y="131"/>
                </a:cubicBezTo>
                <a:cubicBezTo>
                  <a:pt x="69" y="132"/>
                  <a:pt x="69" y="133"/>
                  <a:pt x="70" y="133"/>
                </a:cubicBezTo>
                <a:cubicBezTo>
                  <a:pt x="71" y="133"/>
                  <a:pt x="71" y="132"/>
                  <a:pt x="71" y="131"/>
                </a:cubicBezTo>
                <a:cubicBezTo>
                  <a:pt x="71" y="129"/>
                  <a:pt x="72" y="129"/>
                  <a:pt x="73" y="129"/>
                </a:cubicBezTo>
                <a:cubicBezTo>
                  <a:pt x="73" y="129"/>
                  <a:pt x="73" y="129"/>
                  <a:pt x="73" y="129"/>
                </a:cubicBezTo>
                <a:cubicBezTo>
                  <a:pt x="74" y="130"/>
                  <a:pt x="74" y="130"/>
                  <a:pt x="75" y="130"/>
                </a:cubicBezTo>
                <a:cubicBezTo>
                  <a:pt x="75" y="130"/>
                  <a:pt x="76" y="130"/>
                  <a:pt x="76" y="129"/>
                </a:cubicBezTo>
                <a:cubicBezTo>
                  <a:pt x="76" y="129"/>
                  <a:pt x="77" y="129"/>
                  <a:pt x="77" y="129"/>
                </a:cubicBezTo>
                <a:cubicBezTo>
                  <a:pt x="78" y="129"/>
                  <a:pt x="78" y="129"/>
                  <a:pt x="78" y="130"/>
                </a:cubicBezTo>
                <a:cubicBezTo>
                  <a:pt x="79" y="131"/>
                  <a:pt x="79" y="131"/>
                  <a:pt x="80" y="131"/>
                </a:cubicBezTo>
                <a:cubicBezTo>
                  <a:pt x="80" y="131"/>
                  <a:pt x="81" y="131"/>
                  <a:pt x="81" y="130"/>
                </a:cubicBezTo>
                <a:cubicBezTo>
                  <a:pt x="81" y="129"/>
                  <a:pt x="80" y="129"/>
                  <a:pt x="80" y="128"/>
                </a:cubicBezTo>
                <a:cubicBezTo>
                  <a:pt x="80" y="128"/>
                  <a:pt x="79" y="127"/>
                  <a:pt x="79" y="126"/>
                </a:cubicBezTo>
                <a:cubicBezTo>
                  <a:pt x="83" y="124"/>
                  <a:pt x="83" y="124"/>
                  <a:pt x="83" y="124"/>
                </a:cubicBezTo>
                <a:cubicBezTo>
                  <a:pt x="84" y="123"/>
                  <a:pt x="85" y="122"/>
                  <a:pt x="85" y="122"/>
                </a:cubicBezTo>
                <a:cubicBezTo>
                  <a:pt x="86" y="122"/>
                  <a:pt x="86" y="122"/>
                  <a:pt x="86" y="122"/>
                </a:cubicBezTo>
                <a:cubicBezTo>
                  <a:pt x="86" y="122"/>
                  <a:pt x="86" y="122"/>
                  <a:pt x="86" y="122"/>
                </a:cubicBezTo>
                <a:cubicBezTo>
                  <a:pt x="86" y="122"/>
                  <a:pt x="86" y="123"/>
                  <a:pt x="86" y="123"/>
                </a:cubicBezTo>
                <a:cubicBezTo>
                  <a:pt x="86" y="123"/>
                  <a:pt x="86" y="123"/>
                  <a:pt x="86" y="123"/>
                </a:cubicBezTo>
                <a:cubicBezTo>
                  <a:pt x="86" y="124"/>
                  <a:pt x="86" y="124"/>
                  <a:pt x="86" y="124"/>
                </a:cubicBezTo>
                <a:cubicBezTo>
                  <a:pt x="88" y="124"/>
                  <a:pt x="89" y="123"/>
                  <a:pt x="90" y="122"/>
                </a:cubicBezTo>
                <a:cubicBezTo>
                  <a:pt x="89" y="122"/>
                  <a:pt x="88" y="121"/>
                  <a:pt x="88" y="120"/>
                </a:cubicBezTo>
                <a:cubicBezTo>
                  <a:pt x="88" y="118"/>
                  <a:pt x="89" y="118"/>
                  <a:pt x="89" y="118"/>
                </a:cubicBezTo>
                <a:cubicBezTo>
                  <a:pt x="90" y="118"/>
                  <a:pt x="90" y="118"/>
                  <a:pt x="90" y="118"/>
                </a:cubicBezTo>
                <a:cubicBezTo>
                  <a:pt x="90" y="118"/>
                  <a:pt x="91" y="118"/>
                  <a:pt x="91" y="118"/>
                </a:cubicBezTo>
                <a:cubicBezTo>
                  <a:pt x="91" y="118"/>
                  <a:pt x="92" y="118"/>
                  <a:pt x="91" y="118"/>
                </a:cubicBezTo>
                <a:cubicBezTo>
                  <a:pt x="91" y="117"/>
                  <a:pt x="91" y="117"/>
                  <a:pt x="92" y="117"/>
                </a:cubicBezTo>
                <a:cubicBezTo>
                  <a:pt x="95" y="116"/>
                  <a:pt x="95" y="116"/>
                  <a:pt x="95" y="116"/>
                </a:cubicBezTo>
                <a:cubicBezTo>
                  <a:pt x="94" y="115"/>
                  <a:pt x="94" y="115"/>
                  <a:pt x="93" y="114"/>
                </a:cubicBezTo>
                <a:cubicBezTo>
                  <a:pt x="93" y="113"/>
                  <a:pt x="92" y="112"/>
                  <a:pt x="92" y="112"/>
                </a:cubicBezTo>
                <a:cubicBezTo>
                  <a:pt x="92" y="110"/>
                  <a:pt x="93" y="109"/>
                  <a:pt x="94" y="107"/>
                </a:cubicBezTo>
                <a:cubicBezTo>
                  <a:pt x="95" y="106"/>
                  <a:pt x="96" y="106"/>
                  <a:pt x="97" y="106"/>
                </a:cubicBezTo>
                <a:cubicBezTo>
                  <a:pt x="100" y="106"/>
                  <a:pt x="102" y="107"/>
                  <a:pt x="104" y="109"/>
                </a:cubicBezTo>
                <a:cubicBezTo>
                  <a:pt x="104" y="109"/>
                  <a:pt x="103" y="109"/>
                  <a:pt x="103" y="109"/>
                </a:cubicBezTo>
                <a:cubicBezTo>
                  <a:pt x="102" y="109"/>
                  <a:pt x="102" y="110"/>
                  <a:pt x="102" y="110"/>
                </a:cubicBezTo>
                <a:cubicBezTo>
                  <a:pt x="102" y="111"/>
                  <a:pt x="102" y="111"/>
                  <a:pt x="103" y="111"/>
                </a:cubicBezTo>
                <a:cubicBezTo>
                  <a:pt x="104" y="111"/>
                  <a:pt x="104" y="111"/>
                  <a:pt x="104" y="110"/>
                </a:cubicBezTo>
                <a:cubicBezTo>
                  <a:pt x="104" y="110"/>
                  <a:pt x="104" y="109"/>
                  <a:pt x="104" y="109"/>
                </a:cubicBezTo>
                <a:cubicBezTo>
                  <a:pt x="105" y="108"/>
                  <a:pt x="106" y="108"/>
                  <a:pt x="108" y="108"/>
                </a:cubicBezTo>
                <a:cubicBezTo>
                  <a:pt x="109" y="108"/>
                  <a:pt x="111" y="107"/>
                  <a:pt x="113" y="106"/>
                </a:cubicBezTo>
                <a:cubicBezTo>
                  <a:pt x="113" y="107"/>
                  <a:pt x="113" y="107"/>
                  <a:pt x="115" y="108"/>
                </a:cubicBezTo>
                <a:cubicBezTo>
                  <a:pt x="116" y="109"/>
                  <a:pt x="117" y="109"/>
                  <a:pt x="118" y="110"/>
                </a:cubicBezTo>
                <a:cubicBezTo>
                  <a:pt x="118" y="109"/>
                  <a:pt x="119" y="109"/>
                  <a:pt x="120" y="109"/>
                </a:cubicBezTo>
                <a:cubicBezTo>
                  <a:pt x="120" y="109"/>
                  <a:pt x="120" y="109"/>
                  <a:pt x="120" y="109"/>
                </a:cubicBezTo>
                <a:cubicBezTo>
                  <a:pt x="120" y="109"/>
                  <a:pt x="120" y="109"/>
                  <a:pt x="120" y="109"/>
                </a:cubicBezTo>
                <a:cubicBezTo>
                  <a:pt x="120" y="109"/>
                  <a:pt x="120" y="109"/>
                  <a:pt x="120" y="110"/>
                </a:cubicBezTo>
                <a:cubicBezTo>
                  <a:pt x="120" y="110"/>
                  <a:pt x="121" y="110"/>
                  <a:pt x="121" y="110"/>
                </a:cubicBezTo>
                <a:cubicBezTo>
                  <a:pt x="121" y="110"/>
                  <a:pt x="122" y="110"/>
                  <a:pt x="122" y="110"/>
                </a:cubicBezTo>
                <a:cubicBezTo>
                  <a:pt x="122" y="110"/>
                  <a:pt x="123" y="110"/>
                  <a:pt x="123" y="109"/>
                </a:cubicBezTo>
                <a:cubicBezTo>
                  <a:pt x="123" y="109"/>
                  <a:pt x="122" y="109"/>
                  <a:pt x="122" y="109"/>
                </a:cubicBezTo>
                <a:cubicBezTo>
                  <a:pt x="122" y="109"/>
                  <a:pt x="122" y="109"/>
                  <a:pt x="122" y="108"/>
                </a:cubicBezTo>
                <a:cubicBezTo>
                  <a:pt x="122" y="108"/>
                  <a:pt x="122" y="108"/>
                  <a:pt x="123" y="108"/>
                </a:cubicBezTo>
                <a:cubicBezTo>
                  <a:pt x="123" y="108"/>
                  <a:pt x="123" y="108"/>
                  <a:pt x="124" y="108"/>
                </a:cubicBezTo>
                <a:cubicBezTo>
                  <a:pt x="124" y="108"/>
                  <a:pt x="125" y="108"/>
                  <a:pt x="126" y="108"/>
                </a:cubicBezTo>
                <a:cubicBezTo>
                  <a:pt x="126" y="109"/>
                  <a:pt x="127" y="109"/>
                  <a:pt x="127" y="109"/>
                </a:cubicBezTo>
                <a:cubicBezTo>
                  <a:pt x="128" y="109"/>
                  <a:pt x="129" y="109"/>
                  <a:pt x="129" y="109"/>
                </a:cubicBezTo>
                <a:cubicBezTo>
                  <a:pt x="129" y="108"/>
                  <a:pt x="128" y="107"/>
                  <a:pt x="128" y="106"/>
                </a:cubicBezTo>
                <a:cubicBezTo>
                  <a:pt x="127" y="105"/>
                  <a:pt x="127" y="105"/>
                  <a:pt x="127" y="104"/>
                </a:cubicBezTo>
                <a:cubicBezTo>
                  <a:pt x="127" y="103"/>
                  <a:pt x="128" y="103"/>
                  <a:pt x="129" y="102"/>
                </a:cubicBezTo>
                <a:cubicBezTo>
                  <a:pt x="129" y="101"/>
                  <a:pt x="130" y="101"/>
                  <a:pt x="131" y="100"/>
                </a:cubicBezTo>
                <a:cubicBezTo>
                  <a:pt x="131" y="100"/>
                  <a:pt x="132" y="100"/>
                  <a:pt x="132" y="100"/>
                </a:cubicBezTo>
                <a:cubicBezTo>
                  <a:pt x="132" y="100"/>
                  <a:pt x="132" y="100"/>
                  <a:pt x="132" y="101"/>
                </a:cubicBezTo>
                <a:cubicBezTo>
                  <a:pt x="132" y="101"/>
                  <a:pt x="132" y="102"/>
                  <a:pt x="131" y="102"/>
                </a:cubicBezTo>
                <a:cubicBezTo>
                  <a:pt x="132" y="102"/>
                  <a:pt x="132" y="102"/>
                  <a:pt x="133" y="102"/>
                </a:cubicBezTo>
                <a:cubicBezTo>
                  <a:pt x="134" y="102"/>
                  <a:pt x="134" y="102"/>
                  <a:pt x="134" y="102"/>
                </a:cubicBezTo>
                <a:cubicBezTo>
                  <a:pt x="135" y="103"/>
                  <a:pt x="135" y="103"/>
                  <a:pt x="135" y="103"/>
                </a:cubicBezTo>
                <a:cubicBezTo>
                  <a:pt x="135" y="104"/>
                  <a:pt x="135" y="104"/>
                  <a:pt x="135" y="104"/>
                </a:cubicBezTo>
                <a:cubicBezTo>
                  <a:pt x="135" y="105"/>
                  <a:pt x="135" y="105"/>
                  <a:pt x="136" y="105"/>
                </a:cubicBezTo>
                <a:cubicBezTo>
                  <a:pt x="136" y="105"/>
                  <a:pt x="137" y="105"/>
                  <a:pt x="137" y="105"/>
                </a:cubicBezTo>
                <a:cubicBezTo>
                  <a:pt x="138" y="105"/>
                  <a:pt x="138" y="105"/>
                  <a:pt x="138" y="106"/>
                </a:cubicBezTo>
                <a:cubicBezTo>
                  <a:pt x="138" y="106"/>
                  <a:pt x="138" y="107"/>
                  <a:pt x="137" y="107"/>
                </a:cubicBezTo>
                <a:cubicBezTo>
                  <a:pt x="137" y="108"/>
                  <a:pt x="136" y="109"/>
                  <a:pt x="136" y="110"/>
                </a:cubicBezTo>
                <a:cubicBezTo>
                  <a:pt x="136" y="109"/>
                  <a:pt x="137" y="108"/>
                  <a:pt x="138" y="108"/>
                </a:cubicBezTo>
                <a:cubicBezTo>
                  <a:pt x="138" y="107"/>
                  <a:pt x="139" y="107"/>
                  <a:pt x="139" y="107"/>
                </a:cubicBezTo>
                <a:cubicBezTo>
                  <a:pt x="140" y="107"/>
                  <a:pt x="140" y="107"/>
                  <a:pt x="140" y="107"/>
                </a:cubicBezTo>
                <a:cubicBezTo>
                  <a:pt x="140" y="107"/>
                  <a:pt x="140" y="107"/>
                  <a:pt x="141" y="107"/>
                </a:cubicBezTo>
                <a:cubicBezTo>
                  <a:pt x="141" y="107"/>
                  <a:pt x="141" y="107"/>
                  <a:pt x="141" y="107"/>
                </a:cubicBezTo>
                <a:cubicBezTo>
                  <a:pt x="142" y="107"/>
                  <a:pt x="142" y="107"/>
                  <a:pt x="142" y="107"/>
                </a:cubicBezTo>
                <a:cubicBezTo>
                  <a:pt x="142" y="107"/>
                  <a:pt x="143" y="107"/>
                  <a:pt x="143" y="107"/>
                </a:cubicBezTo>
                <a:cubicBezTo>
                  <a:pt x="143" y="108"/>
                  <a:pt x="143" y="108"/>
                  <a:pt x="143" y="108"/>
                </a:cubicBezTo>
                <a:cubicBezTo>
                  <a:pt x="144" y="108"/>
                  <a:pt x="144" y="108"/>
                  <a:pt x="144" y="107"/>
                </a:cubicBezTo>
                <a:cubicBezTo>
                  <a:pt x="145" y="107"/>
                  <a:pt x="145" y="106"/>
                  <a:pt x="146" y="106"/>
                </a:cubicBezTo>
                <a:cubicBezTo>
                  <a:pt x="146" y="106"/>
                  <a:pt x="147" y="106"/>
                  <a:pt x="147" y="106"/>
                </a:cubicBezTo>
                <a:cubicBezTo>
                  <a:pt x="147" y="107"/>
                  <a:pt x="148" y="107"/>
                  <a:pt x="148" y="107"/>
                </a:cubicBezTo>
                <a:cubicBezTo>
                  <a:pt x="148" y="106"/>
                  <a:pt x="149" y="106"/>
                  <a:pt x="150" y="105"/>
                </a:cubicBezTo>
                <a:cubicBezTo>
                  <a:pt x="151" y="104"/>
                  <a:pt x="151" y="104"/>
                  <a:pt x="151" y="103"/>
                </a:cubicBezTo>
                <a:cubicBezTo>
                  <a:pt x="151" y="103"/>
                  <a:pt x="151" y="103"/>
                  <a:pt x="151" y="103"/>
                </a:cubicBezTo>
                <a:cubicBezTo>
                  <a:pt x="151" y="103"/>
                  <a:pt x="151" y="103"/>
                  <a:pt x="151" y="102"/>
                </a:cubicBezTo>
                <a:cubicBezTo>
                  <a:pt x="151" y="102"/>
                  <a:pt x="151" y="102"/>
                  <a:pt x="152" y="102"/>
                </a:cubicBezTo>
                <a:cubicBezTo>
                  <a:pt x="153" y="102"/>
                  <a:pt x="153" y="101"/>
                  <a:pt x="153" y="101"/>
                </a:cubicBezTo>
                <a:cubicBezTo>
                  <a:pt x="153" y="100"/>
                  <a:pt x="153" y="100"/>
                  <a:pt x="154" y="99"/>
                </a:cubicBezTo>
                <a:cubicBezTo>
                  <a:pt x="154" y="98"/>
                  <a:pt x="154" y="97"/>
                  <a:pt x="155" y="97"/>
                </a:cubicBezTo>
                <a:cubicBezTo>
                  <a:pt x="155" y="96"/>
                  <a:pt x="155" y="96"/>
                  <a:pt x="155" y="96"/>
                </a:cubicBezTo>
                <a:cubicBezTo>
                  <a:pt x="155" y="96"/>
                  <a:pt x="155" y="96"/>
                  <a:pt x="155" y="96"/>
                </a:cubicBezTo>
                <a:cubicBezTo>
                  <a:pt x="155" y="95"/>
                  <a:pt x="155" y="94"/>
                  <a:pt x="155" y="93"/>
                </a:cubicBezTo>
                <a:cubicBezTo>
                  <a:pt x="154" y="92"/>
                  <a:pt x="154" y="91"/>
                  <a:pt x="154" y="90"/>
                </a:cubicBezTo>
                <a:cubicBezTo>
                  <a:pt x="154" y="90"/>
                  <a:pt x="154" y="89"/>
                  <a:pt x="154" y="89"/>
                </a:cubicBezTo>
                <a:cubicBezTo>
                  <a:pt x="155" y="89"/>
                  <a:pt x="155" y="88"/>
                  <a:pt x="155" y="88"/>
                </a:cubicBezTo>
                <a:close/>
                <a:moveTo>
                  <a:pt x="162" y="80"/>
                </a:moveTo>
                <a:cubicBezTo>
                  <a:pt x="161" y="80"/>
                  <a:pt x="161" y="81"/>
                  <a:pt x="161" y="82"/>
                </a:cubicBezTo>
                <a:cubicBezTo>
                  <a:pt x="161" y="82"/>
                  <a:pt x="161" y="82"/>
                  <a:pt x="161" y="82"/>
                </a:cubicBezTo>
                <a:cubicBezTo>
                  <a:pt x="162" y="82"/>
                  <a:pt x="162" y="82"/>
                  <a:pt x="162" y="82"/>
                </a:cubicBezTo>
                <a:cubicBezTo>
                  <a:pt x="162" y="81"/>
                  <a:pt x="162" y="81"/>
                  <a:pt x="162" y="80"/>
                </a:cubicBezTo>
                <a:close/>
                <a:moveTo>
                  <a:pt x="4" y="110"/>
                </a:moveTo>
                <a:cubicBezTo>
                  <a:pt x="4" y="111"/>
                  <a:pt x="4" y="112"/>
                  <a:pt x="3" y="112"/>
                </a:cubicBezTo>
                <a:cubicBezTo>
                  <a:pt x="3" y="112"/>
                  <a:pt x="2" y="112"/>
                  <a:pt x="2" y="112"/>
                </a:cubicBezTo>
                <a:cubicBezTo>
                  <a:pt x="1" y="112"/>
                  <a:pt x="0" y="112"/>
                  <a:pt x="0" y="111"/>
                </a:cubicBezTo>
                <a:cubicBezTo>
                  <a:pt x="0" y="111"/>
                  <a:pt x="1" y="110"/>
                  <a:pt x="1" y="110"/>
                </a:cubicBezTo>
                <a:cubicBezTo>
                  <a:pt x="2" y="110"/>
                  <a:pt x="2" y="109"/>
                  <a:pt x="3" y="109"/>
                </a:cubicBezTo>
                <a:cubicBezTo>
                  <a:pt x="3" y="110"/>
                  <a:pt x="4" y="110"/>
                  <a:pt x="4" y="110"/>
                </a:cubicBezTo>
                <a:close/>
                <a:moveTo>
                  <a:pt x="161" y="159"/>
                </a:moveTo>
                <a:cubicBezTo>
                  <a:pt x="161" y="159"/>
                  <a:pt x="161" y="159"/>
                  <a:pt x="161" y="160"/>
                </a:cubicBezTo>
                <a:cubicBezTo>
                  <a:pt x="161" y="161"/>
                  <a:pt x="161" y="161"/>
                  <a:pt x="161" y="161"/>
                </a:cubicBezTo>
                <a:cubicBezTo>
                  <a:pt x="160" y="161"/>
                  <a:pt x="160" y="161"/>
                  <a:pt x="160" y="161"/>
                </a:cubicBezTo>
                <a:cubicBezTo>
                  <a:pt x="159" y="160"/>
                  <a:pt x="159" y="160"/>
                  <a:pt x="159" y="159"/>
                </a:cubicBezTo>
                <a:cubicBezTo>
                  <a:pt x="159" y="158"/>
                  <a:pt x="159" y="158"/>
                  <a:pt x="160" y="158"/>
                </a:cubicBezTo>
                <a:cubicBezTo>
                  <a:pt x="160" y="158"/>
                  <a:pt x="161" y="158"/>
                  <a:pt x="161" y="159"/>
                </a:cubicBezTo>
                <a:close/>
                <a:moveTo>
                  <a:pt x="132" y="150"/>
                </a:moveTo>
                <a:cubicBezTo>
                  <a:pt x="132" y="150"/>
                  <a:pt x="132" y="150"/>
                  <a:pt x="132" y="151"/>
                </a:cubicBezTo>
                <a:cubicBezTo>
                  <a:pt x="132" y="152"/>
                  <a:pt x="131" y="152"/>
                  <a:pt x="130" y="152"/>
                </a:cubicBezTo>
                <a:cubicBezTo>
                  <a:pt x="130" y="152"/>
                  <a:pt x="130" y="152"/>
                  <a:pt x="130" y="151"/>
                </a:cubicBezTo>
                <a:cubicBezTo>
                  <a:pt x="130" y="150"/>
                  <a:pt x="130" y="149"/>
                  <a:pt x="131" y="149"/>
                </a:cubicBezTo>
                <a:cubicBezTo>
                  <a:pt x="131" y="149"/>
                  <a:pt x="131" y="149"/>
                  <a:pt x="132" y="150"/>
                </a:cubicBezTo>
                <a:close/>
                <a:moveTo>
                  <a:pt x="129" y="110"/>
                </a:moveTo>
                <a:cubicBezTo>
                  <a:pt x="129" y="110"/>
                  <a:pt x="129" y="110"/>
                  <a:pt x="129" y="110"/>
                </a:cubicBezTo>
                <a:cubicBezTo>
                  <a:pt x="129" y="110"/>
                  <a:pt x="129" y="110"/>
                  <a:pt x="129" y="111"/>
                </a:cubicBezTo>
                <a:cubicBezTo>
                  <a:pt x="129" y="111"/>
                  <a:pt x="129" y="111"/>
                  <a:pt x="128" y="112"/>
                </a:cubicBezTo>
                <a:cubicBezTo>
                  <a:pt x="128" y="112"/>
                  <a:pt x="128" y="112"/>
                  <a:pt x="127" y="112"/>
                </a:cubicBezTo>
                <a:cubicBezTo>
                  <a:pt x="126" y="112"/>
                  <a:pt x="126" y="112"/>
                  <a:pt x="126" y="111"/>
                </a:cubicBezTo>
                <a:cubicBezTo>
                  <a:pt x="126" y="111"/>
                  <a:pt x="126" y="111"/>
                  <a:pt x="127" y="110"/>
                </a:cubicBezTo>
                <a:cubicBezTo>
                  <a:pt x="127" y="110"/>
                  <a:pt x="127" y="110"/>
                  <a:pt x="127" y="110"/>
                </a:cubicBezTo>
                <a:cubicBezTo>
                  <a:pt x="128" y="110"/>
                  <a:pt x="128" y="110"/>
                  <a:pt x="128" y="110"/>
                </a:cubicBezTo>
                <a:cubicBezTo>
                  <a:pt x="128" y="110"/>
                  <a:pt x="128" y="110"/>
                  <a:pt x="129" y="110"/>
                </a:cubicBezTo>
                <a:close/>
                <a:moveTo>
                  <a:pt x="16" y="105"/>
                </a:moveTo>
                <a:cubicBezTo>
                  <a:pt x="16" y="105"/>
                  <a:pt x="16" y="106"/>
                  <a:pt x="16" y="106"/>
                </a:cubicBezTo>
                <a:cubicBezTo>
                  <a:pt x="15" y="106"/>
                  <a:pt x="15" y="106"/>
                  <a:pt x="15" y="106"/>
                </a:cubicBezTo>
                <a:cubicBezTo>
                  <a:pt x="14" y="106"/>
                  <a:pt x="13" y="106"/>
                  <a:pt x="13" y="105"/>
                </a:cubicBezTo>
                <a:cubicBezTo>
                  <a:pt x="13" y="105"/>
                  <a:pt x="14" y="105"/>
                  <a:pt x="14" y="105"/>
                </a:cubicBezTo>
                <a:cubicBezTo>
                  <a:pt x="15" y="104"/>
                  <a:pt x="15" y="104"/>
                  <a:pt x="15" y="104"/>
                </a:cubicBezTo>
                <a:cubicBezTo>
                  <a:pt x="16" y="104"/>
                  <a:pt x="16" y="104"/>
                  <a:pt x="16" y="105"/>
                </a:cubicBezTo>
                <a:close/>
                <a:moveTo>
                  <a:pt x="131" y="140"/>
                </a:moveTo>
                <a:cubicBezTo>
                  <a:pt x="131" y="141"/>
                  <a:pt x="132" y="141"/>
                  <a:pt x="132" y="142"/>
                </a:cubicBezTo>
                <a:cubicBezTo>
                  <a:pt x="132" y="143"/>
                  <a:pt x="131" y="143"/>
                  <a:pt x="131" y="143"/>
                </a:cubicBezTo>
                <a:cubicBezTo>
                  <a:pt x="130" y="143"/>
                  <a:pt x="130" y="142"/>
                  <a:pt x="130" y="142"/>
                </a:cubicBezTo>
                <a:cubicBezTo>
                  <a:pt x="130" y="141"/>
                  <a:pt x="130" y="140"/>
                  <a:pt x="131" y="140"/>
                </a:cubicBezTo>
                <a:close/>
                <a:moveTo>
                  <a:pt x="143" y="120"/>
                </a:moveTo>
                <a:cubicBezTo>
                  <a:pt x="143" y="120"/>
                  <a:pt x="143" y="120"/>
                  <a:pt x="143" y="120"/>
                </a:cubicBezTo>
                <a:cubicBezTo>
                  <a:pt x="143" y="121"/>
                  <a:pt x="143" y="121"/>
                  <a:pt x="142" y="121"/>
                </a:cubicBezTo>
                <a:cubicBezTo>
                  <a:pt x="142" y="121"/>
                  <a:pt x="141" y="121"/>
                  <a:pt x="141" y="121"/>
                </a:cubicBezTo>
                <a:cubicBezTo>
                  <a:pt x="141" y="120"/>
                  <a:pt x="142" y="119"/>
                  <a:pt x="142" y="119"/>
                </a:cubicBezTo>
                <a:cubicBezTo>
                  <a:pt x="142" y="119"/>
                  <a:pt x="142" y="119"/>
                  <a:pt x="143" y="120"/>
                </a:cubicBezTo>
                <a:close/>
                <a:moveTo>
                  <a:pt x="165" y="171"/>
                </a:moveTo>
                <a:cubicBezTo>
                  <a:pt x="165" y="171"/>
                  <a:pt x="166" y="171"/>
                  <a:pt x="166" y="172"/>
                </a:cubicBezTo>
                <a:cubicBezTo>
                  <a:pt x="166" y="172"/>
                  <a:pt x="165" y="173"/>
                  <a:pt x="165" y="173"/>
                </a:cubicBezTo>
                <a:cubicBezTo>
                  <a:pt x="164" y="173"/>
                  <a:pt x="164" y="172"/>
                  <a:pt x="164" y="171"/>
                </a:cubicBezTo>
                <a:cubicBezTo>
                  <a:pt x="164" y="171"/>
                  <a:pt x="164" y="171"/>
                  <a:pt x="165" y="171"/>
                </a:cubicBezTo>
                <a:cubicBezTo>
                  <a:pt x="165" y="171"/>
                  <a:pt x="165" y="171"/>
                  <a:pt x="165" y="171"/>
                </a:cubicBezTo>
                <a:close/>
                <a:moveTo>
                  <a:pt x="132" y="117"/>
                </a:moveTo>
                <a:cubicBezTo>
                  <a:pt x="132" y="117"/>
                  <a:pt x="132" y="117"/>
                  <a:pt x="132" y="118"/>
                </a:cubicBezTo>
                <a:cubicBezTo>
                  <a:pt x="132" y="118"/>
                  <a:pt x="132" y="119"/>
                  <a:pt x="132" y="119"/>
                </a:cubicBezTo>
                <a:cubicBezTo>
                  <a:pt x="131" y="119"/>
                  <a:pt x="131" y="118"/>
                  <a:pt x="131" y="118"/>
                </a:cubicBezTo>
                <a:cubicBezTo>
                  <a:pt x="131" y="117"/>
                  <a:pt x="131" y="117"/>
                  <a:pt x="132" y="117"/>
                </a:cubicBezTo>
                <a:close/>
                <a:moveTo>
                  <a:pt x="137" y="113"/>
                </a:moveTo>
                <a:cubicBezTo>
                  <a:pt x="138" y="114"/>
                  <a:pt x="138" y="114"/>
                  <a:pt x="138" y="114"/>
                </a:cubicBezTo>
                <a:cubicBezTo>
                  <a:pt x="138" y="115"/>
                  <a:pt x="138" y="115"/>
                  <a:pt x="137" y="115"/>
                </a:cubicBezTo>
                <a:cubicBezTo>
                  <a:pt x="136" y="115"/>
                  <a:pt x="136" y="115"/>
                  <a:pt x="136" y="114"/>
                </a:cubicBezTo>
                <a:cubicBezTo>
                  <a:pt x="136" y="113"/>
                  <a:pt x="137" y="113"/>
                  <a:pt x="137" y="113"/>
                </a:cubicBezTo>
                <a:close/>
                <a:moveTo>
                  <a:pt x="235" y="68"/>
                </a:moveTo>
                <a:cubicBezTo>
                  <a:pt x="235" y="69"/>
                  <a:pt x="236" y="70"/>
                  <a:pt x="236" y="71"/>
                </a:cubicBezTo>
                <a:cubicBezTo>
                  <a:pt x="236" y="73"/>
                  <a:pt x="235" y="75"/>
                  <a:pt x="233" y="76"/>
                </a:cubicBezTo>
                <a:cubicBezTo>
                  <a:pt x="233" y="76"/>
                  <a:pt x="233" y="76"/>
                  <a:pt x="233" y="75"/>
                </a:cubicBezTo>
                <a:cubicBezTo>
                  <a:pt x="233" y="75"/>
                  <a:pt x="233" y="74"/>
                  <a:pt x="234" y="73"/>
                </a:cubicBezTo>
                <a:cubicBezTo>
                  <a:pt x="234" y="73"/>
                  <a:pt x="235" y="72"/>
                  <a:pt x="235" y="71"/>
                </a:cubicBezTo>
                <a:cubicBezTo>
                  <a:pt x="235" y="71"/>
                  <a:pt x="234" y="70"/>
                  <a:pt x="233" y="70"/>
                </a:cubicBezTo>
                <a:cubicBezTo>
                  <a:pt x="233" y="69"/>
                  <a:pt x="232" y="69"/>
                  <a:pt x="232" y="68"/>
                </a:cubicBezTo>
                <a:cubicBezTo>
                  <a:pt x="232" y="67"/>
                  <a:pt x="232" y="66"/>
                  <a:pt x="233" y="66"/>
                </a:cubicBezTo>
                <a:cubicBezTo>
                  <a:pt x="234" y="66"/>
                  <a:pt x="234" y="67"/>
                  <a:pt x="235" y="68"/>
                </a:cubicBezTo>
                <a:close/>
                <a:moveTo>
                  <a:pt x="101" y="0"/>
                </a:moveTo>
                <a:cubicBezTo>
                  <a:pt x="102" y="1"/>
                  <a:pt x="102" y="3"/>
                  <a:pt x="102" y="4"/>
                </a:cubicBezTo>
                <a:cubicBezTo>
                  <a:pt x="102" y="4"/>
                  <a:pt x="102" y="5"/>
                  <a:pt x="102" y="5"/>
                </a:cubicBezTo>
                <a:cubicBezTo>
                  <a:pt x="102" y="5"/>
                  <a:pt x="102" y="5"/>
                  <a:pt x="102" y="6"/>
                </a:cubicBezTo>
                <a:cubicBezTo>
                  <a:pt x="103" y="7"/>
                  <a:pt x="103" y="7"/>
                  <a:pt x="103" y="8"/>
                </a:cubicBezTo>
                <a:cubicBezTo>
                  <a:pt x="103" y="8"/>
                  <a:pt x="103" y="8"/>
                  <a:pt x="102" y="8"/>
                </a:cubicBezTo>
                <a:cubicBezTo>
                  <a:pt x="102" y="8"/>
                  <a:pt x="101" y="8"/>
                  <a:pt x="101" y="7"/>
                </a:cubicBezTo>
                <a:cubicBezTo>
                  <a:pt x="101" y="6"/>
                  <a:pt x="100" y="5"/>
                  <a:pt x="100" y="4"/>
                </a:cubicBezTo>
                <a:cubicBezTo>
                  <a:pt x="100" y="3"/>
                  <a:pt x="100" y="2"/>
                  <a:pt x="100" y="0"/>
                </a:cubicBezTo>
                <a:cubicBezTo>
                  <a:pt x="100" y="0"/>
                  <a:pt x="100" y="0"/>
                  <a:pt x="100" y="0"/>
                </a:cubicBezTo>
                <a:cubicBezTo>
                  <a:pt x="100" y="0"/>
                  <a:pt x="100" y="0"/>
                  <a:pt x="101" y="0"/>
                </a:cubicBezTo>
                <a:close/>
                <a:moveTo>
                  <a:pt x="86" y="30"/>
                </a:moveTo>
                <a:cubicBezTo>
                  <a:pt x="86" y="30"/>
                  <a:pt x="86" y="30"/>
                  <a:pt x="86" y="30"/>
                </a:cubicBezTo>
                <a:cubicBezTo>
                  <a:pt x="86" y="31"/>
                  <a:pt x="86" y="31"/>
                  <a:pt x="86" y="31"/>
                </a:cubicBezTo>
                <a:cubicBezTo>
                  <a:pt x="86" y="31"/>
                  <a:pt x="86" y="31"/>
                  <a:pt x="86" y="31"/>
                </a:cubicBezTo>
                <a:cubicBezTo>
                  <a:pt x="86" y="32"/>
                  <a:pt x="86" y="32"/>
                  <a:pt x="86" y="32"/>
                </a:cubicBezTo>
                <a:cubicBezTo>
                  <a:pt x="85" y="32"/>
                  <a:pt x="85" y="32"/>
                  <a:pt x="85" y="32"/>
                </a:cubicBezTo>
                <a:cubicBezTo>
                  <a:pt x="83" y="32"/>
                  <a:pt x="82" y="31"/>
                  <a:pt x="82" y="29"/>
                </a:cubicBezTo>
                <a:cubicBezTo>
                  <a:pt x="82" y="29"/>
                  <a:pt x="83" y="28"/>
                  <a:pt x="83" y="28"/>
                </a:cubicBezTo>
                <a:cubicBezTo>
                  <a:pt x="84" y="28"/>
                  <a:pt x="84" y="28"/>
                  <a:pt x="85" y="29"/>
                </a:cubicBezTo>
                <a:cubicBezTo>
                  <a:pt x="85" y="29"/>
                  <a:pt x="85" y="29"/>
                  <a:pt x="86" y="30"/>
                </a:cubicBezTo>
                <a:close/>
                <a:moveTo>
                  <a:pt x="103" y="57"/>
                </a:moveTo>
                <a:cubicBezTo>
                  <a:pt x="104" y="57"/>
                  <a:pt x="104" y="58"/>
                  <a:pt x="104" y="58"/>
                </a:cubicBezTo>
                <a:cubicBezTo>
                  <a:pt x="104" y="59"/>
                  <a:pt x="103" y="60"/>
                  <a:pt x="102" y="60"/>
                </a:cubicBezTo>
                <a:cubicBezTo>
                  <a:pt x="101" y="60"/>
                  <a:pt x="100" y="59"/>
                  <a:pt x="100" y="58"/>
                </a:cubicBezTo>
                <a:cubicBezTo>
                  <a:pt x="100" y="57"/>
                  <a:pt x="101" y="57"/>
                  <a:pt x="102" y="57"/>
                </a:cubicBezTo>
                <a:cubicBezTo>
                  <a:pt x="102" y="57"/>
                  <a:pt x="103" y="57"/>
                  <a:pt x="103" y="57"/>
                </a:cubicBezTo>
                <a:close/>
                <a:moveTo>
                  <a:pt x="190" y="48"/>
                </a:moveTo>
                <a:cubicBezTo>
                  <a:pt x="190" y="48"/>
                  <a:pt x="190" y="48"/>
                  <a:pt x="190" y="49"/>
                </a:cubicBezTo>
                <a:cubicBezTo>
                  <a:pt x="190" y="50"/>
                  <a:pt x="190" y="51"/>
                  <a:pt x="189" y="51"/>
                </a:cubicBezTo>
                <a:cubicBezTo>
                  <a:pt x="188" y="51"/>
                  <a:pt x="187" y="50"/>
                  <a:pt x="187" y="49"/>
                </a:cubicBezTo>
                <a:cubicBezTo>
                  <a:pt x="187" y="48"/>
                  <a:pt x="188" y="47"/>
                  <a:pt x="189" y="47"/>
                </a:cubicBezTo>
                <a:cubicBezTo>
                  <a:pt x="190" y="47"/>
                  <a:pt x="190" y="48"/>
                  <a:pt x="190" y="48"/>
                </a:cubicBezTo>
                <a:close/>
                <a:moveTo>
                  <a:pt x="258" y="84"/>
                </a:moveTo>
                <a:cubicBezTo>
                  <a:pt x="258" y="85"/>
                  <a:pt x="258" y="86"/>
                  <a:pt x="258" y="86"/>
                </a:cubicBezTo>
                <a:cubicBezTo>
                  <a:pt x="257" y="86"/>
                  <a:pt x="257" y="86"/>
                  <a:pt x="256" y="85"/>
                </a:cubicBezTo>
                <a:cubicBezTo>
                  <a:pt x="255" y="84"/>
                  <a:pt x="255" y="83"/>
                  <a:pt x="255" y="83"/>
                </a:cubicBezTo>
                <a:cubicBezTo>
                  <a:pt x="255" y="82"/>
                  <a:pt x="255" y="82"/>
                  <a:pt x="255" y="82"/>
                </a:cubicBezTo>
                <a:cubicBezTo>
                  <a:pt x="256" y="82"/>
                  <a:pt x="256" y="82"/>
                  <a:pt x="257" y="83"/>
                </a:cubicBezTo>
                <a:lnTo>
                  <a:pt x="258" y="84"/>
                </a:lnTo>
                <a:close/>
                <a:moveTo>
                  <a:pt x="108" y="58"/>
                </a:moveTo>
                <a:cubicBezTo>
                  <a:pt x="108" y="60"/>
                  <a:pt x="108" y="60"/>
                  <a:pt x="108" y="60"/>
                </a:cubicBezTo>
                <a:cubicBezTo>
                  <a:pt x="108" y="61"/>
                  <a:pt x="108" y="61"/>
                  <a:pt x="107" y="61"/>
                </a:cubicBezTo>
                <a:cubicBezTo>
                  <a:pt x="106" y="61"/>
                  <a:pt x="106" y="61"/>
                  <a:pt x="106" y="60"/>
                </a:cubicBezTo>
                <a:cubicBezTo>
                  <a:pt x="106" y="60"/>
                  <a:pt x="106" y="59"/>
                  <a:pt x="107" y="58"/>
                </a:cubicBezTo>
                <a:cubicBezTo>
                  <a:pt x="107" y="58"/>
                  <a:pt x="108" y="58"/>
                  <a:pt x="108" y="58"/>
                </a:cubicBezTo>
                <a:close/>
                <a:moveTo>
                  <a:pt x="64" y="3"/>
                </a:moveTo>
                <a:cubicBezTo>
                  <a:pt x="64" y="4"/>
                  <a:pt x="64" y="4"/>
                  <a:pt x="64" y="4"/>
                </a:cubicBezTo>
                <a:cubicBezTo>
                  <a:pt x="64" y="5"/>
                  <a:pt x="64" y="5"/>
                  <a:pt x="63" y="5"/>
                </a:cubicBezTo>
                <a:cubicBezTo>
                  <a:pt x="63" y="5"/>
                  <a:pt x="63" y="5"/>
                  <a:pt x="63" y="5"/>
                </a:cubicBezTo>
                <a:cubicBezTo>
                  <a:pt x="62" y="5"/>
                  <a:pt x="62" y="5"/>
                  <a:pt x="62" y="3"/>
                </a:cubicBezTo>
                <a:cubicBezTo>
                  <a:pt x="62" y="3"/>
                  <a:pt x="62" y="3"/>
                  <a:pt x="62" y="3"/>
                </a:cubicBezTo>
                <a:cubicBezTo>
                  <a:pt x="63" y="3"/>
                  <a:pt x="64" y="3"/>
                  <a:pt x="64" y="3"/>
                </a:cubicBezTo>
                <a:close/>
                <a:moveTo>
                  <a:pt x="148" y="41"/>
                </a:moveTo>
                <a:cubicBezTo>
                  <a:pt x="149" y="41"/>
                  <a:pt x="149" y="42"/>
                  <a:pt x="149" y="43"/>
                </a:cubicBezTo>
                <a:cubicBezTo>
                  <a:pt x="149" y="43"/>
                  <a:pt x="149" y="43"/>
                  <a:pt x="149" y="43"/>
                </a:cubicBezTo>
                <a:cubicBezTo>
                  <a:pt x="148" y="44"/>
                  <a:pt x="148" y="44"/>
                  <a:pt x="148" y="44"/>
                </a:cubicBezTo>
                <a:cubicBezTo>
                  <a:pt x="147" y="44"/>
                  <a:pt x="147" y="44"/>
                  <a:pt x="147" y="43"/>
                </a:cubicBezTo>
                <a:cubicBezTo>
                  <a:pt x="147" y="43"/>
                  <a:pt x="147" y="42"/>
                  <a:pt x="147" y="42"/>
                </a:cubicBezTo>
                <a:cubicBezTo>
                  <a:pt x="147" y="42"/>
                  <a:pt x="147" y="42"/>
                  <a:pt x="147" y="41"/>
                </a:cubicBezTo>
                <a:cubicBezTo>
                  <a:pt x="147" y="41"/>
                  <a:pt x="148" y="41"/>
                  <a:pt x="148" y="41"/>
                </a:cubicBezTo>
                <a:cubicBezTo>
                  <a:pt x="148" y="41"/>
                  <a:pt x="148" y="41"/>
                  <a:pt x="148" y="41"/>
                </a:cubicBezTo>
                <a:cubicBezTo>
                  <a:pt x="148" y="41"/>
                  <a:pt x="148" y="41"/>
                  <a:pt x="148" y="41"/>
                </a:cubicBezTo>
                <a:close/>
                <a:moveTo>
                  <a:pt x="9" y="23"/>
                </a:moveTo>
                <a:cubicBezTo>
                  <a:pt x="10" y="24"/>
                  <a:pt x="10" y="24"/>
                  <a:pt x="10" y="25"/>
                </a:cubicBezTo>
                <a:cubicBezTo>
                  <a:pt x="10" y="25"/>
                  <a:pt x="10" y="25"/>
                  <a:pt x="10" y="25"/>
                </a:cubicBezTo>
                <a:cubicBezTo>
                  <a:pt x="10" y="25"/>
                  <a:pt x="10" y="25"/>
                  <a:pt x="9" y="25"/>
                </a:cubicBezTo>
                <a:cubicBezTo>
                  <a:pt x="8" y="25"/>
                  <a:pt x="7" y="25"/>
                  <a:pt x="7" y="23"/>
                </a:cubicBezTo>
                <a:cubicBezTo>
                  <a:pt x="7" y="23"/>
                  <a:pt x="7" y="23"/>
                  <a:pt x="8" y="23"/>
                </a:cubicBezTo>
                <a:cubicBezTo>
                  <a:pt x="8" y="23"/>
                  <a:pt x="9" y="23"/>
                  <a:pt x="9" y="23"/>
                </a:cubicBezTo>
                <a:close/>
                <a:moveTo>
                  <a:pt x="116" y="55"/>
                </a:moveTo>
                <a:cubicBezTo>
                  <a:pt x="116" y="56"/>
                  <a:pt x="115" y="57"/>
                  <a:pt x="114" y="57"/>
                </a:cubicBezTo>
                <a:cubicBezTo>
                  <a:pt x="114" y="57"/>
                  <a:pt x="114" y="57"/>
                  <a:pt x="114" y="56"/>
                </a:cubicBezTo>
                <a:cubicBezTo>
                  <a:pt x="114" y="56"/>
                  <a:pt x="114" y="55"/>
                  <a:pt x="115" y="54"/>
                </a:cubicBezTo>
                <a:cubicBezTo>
                  <a:pt x="115" y="55"/>
                  <a:pt x="115" y="55"/>
                  <a:pt x="115" y="55"/>
                </a:cubicBezTo>
                <a:lnTo>
                  <a:pt x="116" y="55"/>
                </a:lnTo>
                <a:close/>
                <a:moveTo>
                  <a:pt x="110" y="11"/>
                </a:moveTo>
                <a:cubicBezTo>
                  <a:pt x="110" y="11"/>
                  <a:pt x="111" y="11"/>
                  <a:pt x="111" y="12"/>
                </a:cubicBezTo>
                <a:cubicBezTo>
                  <a:pt x="111" y="12"/>
                  <a:pt x="110" y="13"/>
                  <a:pt x="110" y="13"/>
                </a:cubicBezTo>
                <a:cubicBezTo>
                  <a:pt x="110" y="13"/>
                  <a:pt x="110" y="13"/>
                  <a:pt x="110" y="13"/>
                </a:cubicBezTo>
                <a:cubicBezTo>
                  <a:pt x="109" y="13"/>
                  <a:pt x="109" y="13"/>
                  <a:pt x="109" y="12"/>
                </a:cubicBezTo>
                <a:cubicBezTo>
                  <a:pt x="109" y="11"/>
                  <a:pt x="109" y="11"/>
                  <a:pt x="110" y="11"/>
                </a:cubicBezTo>
                <a:close/>
                <a:moveTo>
                  <a:pt x="36" y="48"/>
                </a:moveTo>
                <a:cubicBezTo>
                  <a:pt x="36" y="48"/>
                  <a:pt x="36" y="48"/>
                  <a:pt x="36" y="48"/>
                </a:cubicBezTo>
                <a:cubicBezTo>
                  <a:pt x="36" y="48"/>
                  <a:pt x="36" y="48"/>
                  <a:pt x="36" y="48"/>
                </a:cubicBezTo>
                <a:cubicBezTo>
                  <a:pt x="34" y="48"/>
                  <a:pt x="33" y="48"/>
                  <a:pt x="33" y="47"/>
                </a:cubicBezTo>
                <a:cubicBezTo>
                  <a:pt x="33" y="47"/>
                  <a:pt x="34" y="47"/>
                  <a:pt x="34" y="47"/>
                </a:cubicBezTo>
                <a:cubicBezTo>
                  <a:pt x="35" y="47"/>
                  <a:pt x="36" y="47"/>
                  <a:pt x="36" y="48"/>
                </a:cubicBezTo>
                <a:close/>
                <a:moveTo>
                  <a:pt x="88" y="124"/>
                </a:moveTo>
                <a:cubicBezTo>
                  <a:pt x="88" y="126"/>
                  <a:pt x="87" y="127"/>
                  <a:pt x="86" y="127"/>
                </a:cubicBezTo>
                <a:cubicBezTo>
                  <a:pt x="86" y="127"/>
                  <a:pt x="85" y="126"/>
                  <a:pt x="85" y="126"/>
                </a:cubicBezTo>
                <a:cubicBezTo>
                  <a:pt x="85" y="125"/>
                  <a:pt x="86" y="125"/>
                  <a:pt x="87" y="124"/>
                </a:cubicBezTo>
                <a:cubicBezTo>
                  <a:pt x="87" y="124"/>
                  <a:pt x="88" y="124"/>
                  <a:pt x="88" y="124"/>
                </a:cubicBezTo>
                <a:close/>
                <a:moveTo>
                  <a:pt x="19" y="62"/>
                </a:moveTo>
                <a:cubicBezTo>
                  <a:pt x="19" y="62"/>
                  <a:pt x="19" y="62"/>
                  <a:pt x="19" y="62"/>
                </a:cubicBezTo>
                <a:cubicBezTo>
                  <a:pt x="19" y="62"/>
                  <a:pt x="19" y="62"/>
                  <a:pt x="19" y="62"/>
                </a:cubicBezTo>
                <a:cubicBezTo>
                  <a:pt x="18" y="62"/>
                  <a:pt x="17" y="62"/>
                  <a:pt x="17" y="61"/>
                </a:cubicBezTo>
                <a:cubicBezTo>
                  <a:pt x="16" y="61"/>
                  <a:pt x="15" y="61"/>
                  <a:pt x="15" y="60"/>
                </a:cubicBezTo>
                <a:cubicBezTo>
                  <a:pt x="15" y="60"/>
                  <a:pt x="15" y="60"/>
                  <a:pt x="16" y="60"/>
                </a:cubicBezTo>
                <a:cubicBezTo>
                  <a:pt x="16" y="60"/>
                  <a:pt x="16" y="60"/>
                  <a:pt x="17" y="60"/>
                </a:cubicBezTo>
                <a:cubicBezTo>
                  <a:pt x="18" y="61"/>
                  <a:pt x="18" y="61"/>
                  <a:pt x="19" y="62"/>
                </a:cubicBezTo>
                <a:close/>
                <a:moveTo>
                  <a:pt x="11" y="45"/>
                </a:moveTo>
                <a:cubicBezTo>
                  <a:pt x="12" y="46"/>
                  <a:pt x="12" y="47"/>
                  <a:pt x="12" y="48"/>
                </a:cubicBezTo>
                <a:cubicBezTo>
                  <a:pt x="12" y="48"/>
                  <a:pt x="12" y="48"/>
                  <a:pt x="12" y="48"/>
                </a:cubicBezTo>
                <a:cubicBezTo>
                  <a:pt x="11" y="47"/>
                  <a:pt x="11" y="47"/>
                  <a:pt x="11" y="47"/>
                </a:cubicBezTo>
                <a:cubicBezTo>
                  <a:pt x="10" y="46"/>
                  <a:pt x="10" y="45"/>
                  <a:pt x="10" y="45"/>
                </a:cubicBezTo>
                <a:cubicBezTo>
                  <a:pt x="10" y="45"/>
                  <a:pt x="10" y="45"/>
                  <a:pt x="10" y="45"/>
                </a:cubicBezTo>
                <a:cubicBezTo>
                  <a:pt x="11" y="45"/>
                  <a:pt x="11" y="45"/>
                  <a:pt x="11" y="45"/>
                </a:cubicBezTo>
                <a:cubicBezTo>
                  <a:pt x="11" y="45"/>
                  <a:pt x="11" y="45"/>
                  <a:pt x="11" y="45"/>
                </a:cubicBezTo>
                <a:close/>
                <a:moveTo>
                  <a:pt x="102" y="112"/>
                </a:moveTo>
                <a:cubicBezTo>
                  <a:pt x="102" y="113"/>
                  <a:pt x="101" y="113"/>
                  <a:pt x="101" y="113"/>
                </a:cubicBezTo>
                <a:cubicBezTo>
                  <a:pt x="100" y="113"/>
                  <a:pt x="100" y="113"/>
                  <a:pt x="100" y="113"/>
                </a:cubicBezTo>
                <a:cubicBezTo>
                  <a:pt x="100" y="112"/>
                  <a:pt x="100" y="112"/>
                  <a:pt x="101" y="112"/>
                </a:cubicBezTo>
                <a:cubicBezTo>
                  <a:pt x="101" y="112"/>
                  <a:pt x="101" y="112"/>
                  <a:pt x="102" y="112"/>
                </a:cubicBezTo>
                <a:close/>
                <a:moveTo>
                  <a:pt x="119" y="62"/>
                </a:moveTo>
                <a:cubicBezTo>
                  <a:pt x="119" y="62"/>
                  <a:pt x="119" y="62"/>
                  <a:pt x="119" y="63"/>
                </a:cubicBezTo>
                <a:cubicBezTo>
                  <a:pt x="119" y="63"/>
                  <a:pt x="119" y="64"/>
                  <a:pt x="118" y="64"/>
                </a:cubicBezTo>
                <a:cubicBezTo>
                  <a:pt x="118" y="64"/>
                  <a:pt x="117" y="63"/>
                  <a:pt x="117" y="63"/>
                </a:cubicBezTo>
                <a:cubicBezTo>
                  <a:pt x="117" y="62"/>
                  <a:pt x="118" y="62"/>
                  <a:pt x="119" y="62"/>
                </a:cubicBezTo>
                <a:close/>
                <a:moveTo>
                  <a:pt x="22" y="70"/>
                </a:moveTo>
                <a:cubicBezTo>
                  <a:pt x="22" y="70"/>
                  <a:pt x="22" y="70"/>
                  <a:pt x="21" y="70"/>
                </a:cubicBezTo>
                <a:cubicBezTo>
                  <a:pt x="21" y="70"/>
                  <a:pt x="21" y="70"/>
                  <a:pt x="21" y="70"/>
                </a:cubicBezTo>
                <a:cubicBezTo>
                  <a:pt x="21" y="70"/>
                  <a:pt x="21" y="70"/>
                  <a:pt x="21" y="70"/>
                </a:cubicBezTo>
                <a:cubicBezTo>
                  <a:pt x="21" y="70"/>
                  <a:pt x="21" y="70"/>
                  <a:pt x="20" y="70"/>
                </a:cubicBezTo>
                <a:cubicBezTo>
                  <a:pt x="20" y="70"/>
                  <a:pt x="20" y="70"/>
                  <a:pt x="19" y="70"/>
                </a:cubicBezTo>
                <a:cubicBezTo>
                  <a:pt x="21" y="70"/>
                  <a:pt x="21" y="70"/>
                  <a:pt x="21" y="70"/>
                </a:cubicBezTo>
                <a:cubicBezTo>
                  <a:pt x="21" y="70"/>
                  <a:pt x="22" y="70"/>
                  <a:pt x="22" y="70"/>
                </a:cubicBezTo>
                <a:close/>
                <a:moveTo>
                  <a:pt x="116" y="63"/>
                </a:moveTo>
                <a:cubicBezTo>
                  <a:pt x="117" y="63"/>
                  <a:pt x="117" y="63"/>
                  <a:pt x="117" y="64"/>
                </a:cubicBezTo>
                <a:cubicBezTo>
                  <a:pt x="117" y="64"/>
                  <a:pt x="116" y="64"/>
                  <a:pt x="116" y="64"/>
                </a:cubicBezTo>
                <a:cubicBezTo>
                  <a:pt x="116" y="64"/>
                  <a:pt x="115" y="64"/>
                  <a:pt x="115" y="64"/>
                </a:cubicBezTo>
                <a:cubicBezTo>
                  <a:pt x="115" y="63"/>
                  <a:pt x="116" y="63"/>
                  <a:pt x="116" y="63"/>
                </a:cubicBezTo>
                <a:cubicBezTo>
                  <a:pt x="116" y="63"/>
                  <a:pt x="116" y="63"/>
                  <a:pt x="116" y="6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73" name="Freeform 73">
            <a:extLst>
              <a:ext uri="{FF2B5EF4-FFF2-40B4-BE49-F238E27FC236}">
                <a16:creationId xmlns:a16="http://schemas.microsoft.com/office/drawing/2014/main" xmlns="" id="{2D08C0D2-7EFE-4E8E-ADF0-979DB02BC83F}"/>
              </a:ext>
            </a:extLst>
          </p:cNvPr>
          <p:cNvSpPr>
            <a:spLocks noEditPoints="1"/>
          </p:cNvSpPr>
          <p:nvPr/>
        </p:nvSpPr>
        <p:spPr bwMode="auto">
          <a:xfrm>
            <a:off x="2706157" y="3539846"/>
            <a:ext cx="987797" cy="807937"/>
          </a:xfrm>
          <a:custGeom>
            <a:avLst/>
            <a:gdLst>
              <a:gd name="T0" fmla="*/ 257 w 475"/>
              <a:gd name="T1" fmla="*/ 219 h 389"/>
              <a:gd name="T2" fmla="*/ 336 w 475"/>
              <a:gd name="T3" fmla="*/ 129 h 389"/>
              <a:gd name="T4" fmla="*/ 260 w 475"/>
              <a:gd name="T5" fmla="*/ 300 h 389"/>
              <a:gd name="T6" fmla="*/ 256 w 475"/>
              <a:gd name="T7" fmla="*/ 299 h 389"/>
              <a:gd name="T8" fmla="*/ 227 w 475"/>
              <a:gd name="T9" fmla="*/ 148 h 389"/>
              <a:gd name="T10" fmla="*/ 220 w 475"/>
              <a:gd name="T11" fmla="*/ 113 h 389"/>
              <a:gd name="T12" fmla="*/ 309 w 475"/>
              <a:gd name="T13" fmla="*/ 171 h 389"/>
              <a:gd name="T14" fmla="*/ 293 w 475"/>
              <a:gd name="T15" fmla="*/ 175 h 389"/>
              <a:gd name="T16" fmla="*/ 260 w 475"/>
              <a:gd name="T17" fmla="*/ 188 h 389"/>
              <a:gd name="T18" fmla="*/ 252 w 475"/>
              <a:gd name="T19" fmla="*/ 211 h 389"/>
              <a:gd name="T20" fmla="*/ 224 w 475"/>
              <a:gd name="T21" fmla="*/ 203 h 389"/>
              <a:gd name="T22" fmla="*/ 230 w 475"/>
              <a:gd name="T23" fmla="*/ 186 h 389"/>
              <a:gd name="T24" fmla="*/ 238 w 475"/>
              <a:gd name="T25" fmla="*/ 176 h 389"/>
              <a:gd name="T26" fmla="*/ 234 w 475"/>
              <a:gd name="T27" fmla="*/ 163 h 389"/>
              <a:gd name="T28" fmla="*/ 235 w 475"/>
              <a:gd name="T29" fmla="*/ 138 h 389"/>
              <a:gd name="T30" fmla="*/ 262 w 475"/>
              <a:gd name="T31" fmla="*/ 119 h 389"/>
              <a:gd name="T32" fmla="*/ 297 w 475"/>
              <a:gd name="T33" fmla="*/ 136 h 389"/>
              <a:gd name="T34" fmla="*/ 321 w 475"/>
              <a:gd name="T35" fmla="*/ 150 h 389"/>
              <a:gd name="T36" fmla="*/ 373 w 475"/>
              <a:gd name="T37" fmla="*/ 129 h 389"/>
              <a:gd name="T38" fmla="*/ 345 w 475"/>
              <a:gd name="T39" fmla="*/ 101 h 389"/>
              <a:gd name="T40" fmla="*/ 385 w 475"/>
              <a:gd name="T41" fmla="*/ 97 h 389"/>
              <a:gd name="T42" fmla="*/ 385 w 475"/>
              <a:gd name="T43" fmla="*/ 120 h 389"/>
              <a:gd name="T44" fmla="*/ 459 w 475"/>
              <a:gd name="T45" fmla="*/ 43 h 389"/>
              <a:gd name="T46" fmla="*/ 474 w 475"/>
              <a:gd name="T47" fmla="*/ 167 h 389"/>
              <a:gd name="T48" fmla="*/ 404 w 475"/>
              <a:gd name="T49" fmla="*/ 217 h 389"/>
              <a:gd name="T50" fmla="*/ 401 w 475"/>
              <a:gd name="T51" fmla="*/ 215 h 389"/>
              <a:gd name="T52" fmla="*/ 315 w 475"/>
              <a:gd name="T53" fmla="*/ 242 h 389"/>
              <a:gd name="T54" fmla="*/ 456 w 475"/>
              <a:gd name="T55" fmla="*/ 51 h 389"/>
              <a:gd name="T56" fmla="*/ 420 w 475"/>
              <a:gd name="T57" fmla="*/ 16 h 389"/>
              <a:gd name="T58" fmla="*/ 399 w 475"/>
              <a:gd name="T59" fmla="*/ 44 h 389"/>
              <a:gd name="T60" fmla="*/ 400 w 475"/>
              <a:gd name="T61" fmla="*/ 13 h 389"/>
              <a:gd name="T62" fmla="*/ 455 w 475"/>
              <a:gd name="T63" fmla="*/ 132 h 389"/>
              <a:gd name="T64" fmla="*/ 431 w 475"/>
              <a:gd name="T65" fmla="*/ 45 h 389"/>
              <a:gd name="T66" fmla="*/ 431 w 475"/>
              <a:gd name="T67" fmla="*/ 45 h 389"/>
              <a:gd name="T68" fmla="*/ 197 w 475"/>
              <a:gd name="T69" fmla="*/ 189 h 389"/>
              <a:gd name="T70" fmla="*/ 9 w 475"/>
              <a:gd name="T71" fmla="*/ 389 h 389"/>
              <a:gd name="T72" fmla="*/ 12 w 475"/>
              <a:gd name="T73" fmla="*/ 372 h 389"/>
              <a:gd name="T74" fmla="*/ 325 w 475"/>
              <a:gd name="T75" fmla="*/ 177 h 389"/>
              <a:gd name="T76" fmla="*/ 320 w 475"/>
              <a:gd name="T77" fmla="*/ 175 h 389"/>
              <a:gd name="T78" fmla="*/ 375 w 475"/>
              <a:gd name="T79" fmla="*/ 7 h 389"/>
              <a:gd name="T80" fmla="*/ 157 w 475"/>
              <a:gd name="T81" fmla="*/ 266 h 389"/>
              <a:gd name="T82" fmla="*/ 154 w 475"/>
              <a:gd name="T83" fmla="*/ 278 h 389"/>
              <a:gd name="T84" fmla="*/ 150 w 475"/>
              <a:gd name="T85" fmla="*/ 275 h 389"/>
              <a:gd name="T86" fmla="*/ 187 w 475"/>
              <a:gd name="T87" fmla="*/ 257 h 389"/>
              <a:gd name="T88" fmla="*/ 190 w 475"/>
              <a:gd name="T89" fmla="*/ 260 h 389"/>
              <a:gd name="T90" fmla="*/ 191 w 475"/>
              <a:gd name="T91" fmla="*/ 242 h 389"/>
              <a:gd name="T92" fmla="*/ 189 w 475"/>
              <a:gd name="T93" fmla="*/ 310 h 389"/>
              <a:gd name="T94" fmla="*/ 187 w 475"/>
              <a:gd name="T95" fmla="*/ 313 h 389"/>
              <a:gd name="T96" fmla="*/ 73 w 475"/>
              <a:gd name="T97" fmla="*/ 360 h 389"/>
              <a:gd name="T98" fmla="*/ 44 w 475"/>
              <a:gd name="T99" fmla="*/ 340 h 389"/>
              <a:gd name="T100" fmla="*/ 32 w 475"/>
              <a:gd name="T101" fmla="*/ 341 h 389"/>
              <a:gd name="T102" fmla="*/ 133 w 475"/>
              <a:gd name="T103" fmla="*/ 284 h 389"/>
              <a:gd name="T104" fmla="*/ 120 w 475"/>
              <a:gd name="T105" fmla="*/ 262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5" h="389">
                <a:moveTo>
                  <a:pt x="260" y="213"/>
                </a:moveTo>
                <a:cubicBezTo>
                  <a:pt x="261" y="213"/>
                  <a:pt x="262" y="213"/>
                  <a:pt x="263" y="214"/>
                </a:cubicBezTo>
                <a:cubicBezTo>
                  <a:pt x="264" y="214"/>
                  <a:pt x="265" y="215"/>
                  <a:pt x="265" y="216"/>
                </a:cubicBezTo>
                <a:cubicBezTo>
                  <a:pt x="265" y="217"/>
                  <a:pt x="264" y="218"/>
                  <a:pt x="264" y="219"/>
                </a:cubicBezTo>
                <a:cubicBezTo>
                  <a:pt x="263" y="219"/>
                  <a:pt x="263" y="220"/>
                  <a:pt x="262" y="220"/>
                </a:cubicBezTo>
                <a:cubicBezTo>
                  <a:pt x="259" y="220"/>
                  <a:pt x="258" y="220"/>
                  <a:pt x="257" y="219"/>
                </a:cubicBezTo>
                <a:cubicBezTo>
                  <a:pt x="257" y="218"/>
                  <a:pt x="256" y="218"/>
                  <a:pt x="256" y="217"/>
                </a:cubicBezTo>
                <a:cubicBezTo>
                  <a:pt x="256" y="215"/>
                  <a:pt x="257" y="214"/>
                  <a:pt x="258" y="214"/>
                </a:cubicBezTo>
                <a:cubicBezTo>
                  <a:pt x="258" y="213"/>
                  <a:pt x="259" y="213"/>
                  <a:pt x="260" y="213"/>
                </a:cubicBezTo>
                <a:close/>
                <a:moveTo>
                  <a:pt x="336" y="126"/>
                </a:moveTo>
                <a:cubicBezTo>
                  <a:pt x="337" y="126"/>
                  <a:pt x="338" y="126"/>
                  <a:pt x="338" y="127"/>
                </a:cubicBezTo>
                <a:cubicBezTo>
                  <a:pt x="338" y="128"/>
                  <a:pt x="337" y="129"/>
                  <a:pt x="336" y="129"/>
                </a:cubicBezTo>
                <a:cubicBezTo>
                  <a:pt x="335" y="129"/>
                  <a:pt x="335" y="129"/>
                  <a:pt x="335" y="128"/>
                </a:cubicBezTo>
                <a:cubicBezTo>
                  <a:pt x="334" y="128"/>
                  <a:pt x="334" y="128"/>
                  <a:pt x="334" y="128"/>
                </a:cubicBezTo>
                <a:cubicBezTo>
                  <a:pt x="334" y="127"/>
                  <a:pt x="334" y="127"/>
                  <a:pt x="335" y="127"/>
                </a:cubicBezTo>
                <a:cubicBezTo>
                  <a:pt x="335" y="126"/>
                  <a:pt x="335" y="126"/>
                  <a:pt x="336" y="126"/>
                </a:cubicBezTo>
                <a:close/>
                <a:moveTo>
                  <a:pt x="256" y="299"/>
                </a:moveTo>
                <a:cubicBezTo>
                  <a:pt x="258" y="299"/>
                  <a:pt x="259" y="300"/>
                  <a:pt x="260" y="300"/>
                </a:cubicBezTo>
                <a:cubicBezTo>
                  <a:pt x="261" y="301"/>
                  <a:pt x="262" y="302"/>
                  <a:pt x="262" y="303"/>
                </a:cubicBezTo>
                <a:cubicBezTo>
                  <a:pt x="262" y="305"/>
                  <a:pt x="261" y="307"/>
                  <a:pt x="258" y="307"/>
                </a:cubicBezTo>
                <a:cubicBezTo>
                  <a:pt x="257" y="307"/>
                  <a:pt x="256" y="307"/>
                  <a:pt x="255" y="306"/>
                </a:cubicBezTo>
                <a:cubicBezTo>
                  <a:pt x="254" y="305"/>
                  <a:pt x="253" y="304"/>
                  <a:pt x="253" y="302"/>
                </a:cubicBezTo>
                <a:cubicBezTo>
                  <a:pt x="253" y="302"/>
                  <a:pt x="254" y="301"/>
                  <a:pt x="254" y="301"/>
                </a:cubicBezTo>
                <a:cubicBezTo>
                  <a:pt x="255" y="300"/>
                  <a:pt x="256" y="299"/>
                  <a:pt x="256" y="299"/>
                </a:cubicBezTo>
                <a:close/>
                <a:moveTo>
                  <a:pt x="225" y="149"/>
                </a:moveTo>
                <a:cubicBezTo>
                  <a:pt x="225" y="149"/>
                  <a:pt x="224" y="149"/>
                  <a:pt x="224" y="149"/>
                </a:cubicBezTo>
                <a:cubicBezTo>
                  <a:pt x="223" y="149"/>
                  <a:pt x="223" y="149"/>
                  <a:pt x="223" y="148"/>
                </a:cubicBezTo>
                <a:cubicBezTo>
                  <a:pt x="223" y="147"/>
                  <a:pt x="223" y="146"/>
                  <a:pt x="223" y="146"/>
                </a:cubicBezTo>
                <a:cubicBezTo>
                  <a:pt x="223" y="146"/>
                  <a:pt x="223" y="146"/>
                  <a:pt x="224" y="146"/>
                </a:cubicBezTo>
                <a:cubicBezTo>
                  <a:pt x="226" y="146"/>
                  <a:pt x="227" y="147"/>
                  <a:pt x="227" y="148"/>
                </a:cubicBezTo>
                <a:cubicBezTo>
                  <a:pt x="227" y="149"/>
                  <a:pt x="226" y="149"/>
                  <a:pt x="225" y="149"/>
                </a:cubicBezTo>
                <a:close/>
                <a:moveTo>
                  <a:pt x="226" y="118"/>
                </a:moveTo>
                <a:cubicBezTo>
                  <a:pt x="226" y="118"/>
                  <a:pt x="226" y="119"/>
                  <a:pt x="226" y="119"/>
                </a:cubicBezTo>
                <a:cubicBezTo>
                  <a:pt x="224" y="119"/>
                  <a:pt x="223" y="118"/>
                  <a:pt x="221" y="118"/>
                </a:cubicBezTo>
                <a:cubicBezTo>
                  <a:pt x="219" y="118"/>
                  <a:pt x="218" y="116"/>
                  <a:pt x="218" y="115"/>
                </a:cubicBezTo>
                <a:cubicBezTo>
                  <a:pt x="218" y="113"/>
                  <a:pt x="219" y="113"/>
                  <a:pt x="220" y="113"/>
                </a:cubicBezTo>
                <a:cubicBezTo>
                  <a:pt x="222" y="113"/>
                  <a:pt x="223" y="113"/>
                  <a:pt x="224" y="114"/>
                </a:cubicBezTo>
                <a:cubicBezTo>
                  <a:pt x="225" y="116"/>
                  <a:pt x="225" y="117"/>
                  <a:pt x="226" y="118"/>
                </a:cubicBezTo>
                <a:close/>
                <a:moveTo>
                  <a:pt x="321" y="152"/>
                </a:moveTo>
                <a:cubicBezTo>
                  <a:pt x="319" y="156"/>
                  <a:pt x="318" y="159"/>
                  <a:pt x="317" y="161"/>
                </a:cubicBezTo>
                <a:cubicBezTo>
                  <a:pt x="316" y="164"/>
                  <a:pt x="315" y="166"/>
                  <a:pt x="314" y="167"/>
                </a:cubicBezTo>
                <a:cubicBezTo>
                  <a:pt x="313" y="169"/>
                  <a:pt x="311" y="170"/>
                  <a:pt x="309" y="171"/>
                </a:cubicBezTo>
                <a:cubicBezTo>
                  <a:pt x="307" y="171"/>
                  <a:pt x="305" y="172"/>
                  <a:pt x="302" y="172"/>
                </a:cubicBezTo>
                <a:cubicBezTo>
                  <a:pt x="301" y="172"/>
                  <a:pt x="300" y="172"/>
                  <a:pt x="299" y="171"/>
                </a:cubicBezTo>
                <a:cubicBezTo>
                  <a:pt x="298" y="171"/>
                  <a:pt x="297" y="171"/>
                  <a:pt x="296" y="171"/>
                </a:cubicBezTo>
                <a:cubicBezTo>
                  <a:pt x="296" y="171"/>
                  <a:pt x="296" y="171"/>
                  <a:pt x="296" y="171"/>
                </a:cubicBezTo>
                <a:cubicBezTo>
                  <a:pt x="295" y="171"/>
                  <a:pt x="295" y="172"/>
                  <a:pt x="295" y="172"/>
                </a:cubicBezTo>
                <a:cubicBezTo>
                  <a:pt x="295" y="173"/>
                  <a:pt x="294" y="174"/>
                  <a:pt x="293" y="175"/>
                </a:cubicBezTo>
                <a:cubicBezTo>
                  <a:pt x="291" y="176"/>
                  <a:pt x="289" y="178"/>
                  <a:pt x="287" y="179"/>
                </a:cubicBezTo>
                <a:cubicBezTo>
                  <a:pt x="285" y="180"/>
                  <a:pt x="283" y="182"/>
                  <a:pt x="281" y="183"/>
                </a:cubicBezTo>
                <a:cubicBezTo>
                  <a:pt x="279" y="185"/>
                  <a:pt x="279" y="186"/>
                  <a:pt x="279" y="187"/>
                </a:cubicBezTo>
                <a:cubicBezTo>
                  <a:pt x="267" y="190"/>
                  <a:pt x="267" y="190"/>
                  <a:pt x="267" y="190"/>
                </a:cubicBezTo>
                <a:cubicBezTo>
                  <a:pt x="266" y="190"/>
                  <a:pt x="265" y="189"/>
                  <a:pt x="264" y="189"/>
                </a:cubicBezTo>
                <a:cubicBezTo>
                  <a:pt x="262" y="188"/>
                  <a:pt x="261" y="188"/>
                  <a:pt x="260" y="188"/>
                </a:cubicBezTo>
                <a:cubicBezTo>
                  <a:pt x="259" y="188"/>
                  <a:pt x="259" y="188"/>
                  <a:pt x="258" y="188"/>
                </a:cubicBezTo>
                <a:cubicBezTo>
                  <a:pt x="257" y="188"/>
                  <a:pt x="256" y="189"/>
                  <a:pt x="256" y="190"/>
                </a:cubicBezTo>
                <a:cubicBezTo>
                  <a:pt x="256" y="191"/>
                  <a:pt x="257" y="192"/>
                  <a:pt x="258" y="194"/>
                </a:cubicBezTo>
                <a:cubicBezTo>
                  <a:pt x="258" y="195"/>
                  <a:pt x="259" y="197"/>
                  <a:pt x="259" y="198"/>
                </a:cubicBezTo>
                <a:cubicBezTo>
                  <a:pt x="259" y="202"/>
                  <a:pt x="258" y="204"/>
                  <a:pt x="257" y="206"/>
                </a:cubicBezTo>
                <a:cubicBezTo>
                  <a:pt x="256" y="208"/>
                  <a:pt x="254" y="210"/>
                  <a:pt x="252" y="211"/>
                </a:cubicBezTo>
                <a:cubicBezTo>
                  <a:pt x="251" y="212"/>
                  <a:pt x="249" y="213"/>
                  <a:pt x="247" y="214"/>
                </a:cubicBezTo>
                <a:cubicBezTo>
                  <a:pt x="245" y="214"/>
                  <a:pt x="244" y="215"/>
                  <a:pt x="243" y="215"/>
                </a:cubicBezTo>
                <a:cubicBezTo>
                  <a:pt x="241" y="215"/>
                  <a:pt x="239" y="215"/>
                  <a:pt x="237" y="214"/>
                </a:cubicBezTo>
                <a:cubicBezTo>
                  <a:pt x="235" y="214"/>
                  <a:pt x="233" y="213"/>
                  <a:pt x="231" y="212"/>
                </a:cubicBezTo>
                <a:cubicBezTo>
                  <a:pt x="229" y="210"/>
                  <a:pt x="227" y="209"/>
                  <a:pt x="226" y="207"/>
                </a:cubicBezTo>
                <a:cubicBezTo>
                  <a:pt x="225" y="206"/>
                  <a:pt x="224" y="204"/>
                  <a:pt x="224" y="203"/>
                </a:cubicBezTo>
                <a:cubicBezTo>
                  <a:pt x="224" y="202"/>
                  <a:pt x="224" y="201"/>
                  <a:pt x="225" y="200"/>
                </a:cubicBezTo>
                <a:cubicBezTo>
                  <a:pt x="225" y="199"/>
                  <a:pt x="225" y="198"/>
                  <a:pt x="225" y="197"/>
                </a:cubicBezTo>
                <a:cubicBezTo>
                  <a:pt x="225" y="197"/>
                  <a:pt x="225" y="196"/>
                  <a:pt x="224" y="196"/>
                </a:cubicBezTo>
                <a:cubicBezTo>
                  <a:pt x="224" y="195"/>
                  <a:pt x="224" y="194"/>
                  <a:pt x="224" y="193"/>
                </a:cubicBezTo>
                <a:cubicBezTo>
                  <a:pt x="224" y="193"/>
                  <a:pt x="224" y="192"/>
                  <a:pt x="225" y="190"/>
                </a:cubicBezTo>
                <a:cubicBezTo>
                  <a:pt x="227" y="189"/>
                  <a:pt x="228" y="187"/>
                  <a:pt x="230" y="186"/>
                </a:cubicBezTo>
                <a:cubicBezTo>
                  <a:pt x="232" y="185"/>
                  <a:pt x="233" y="183"/>
                  <a:pt x="236" y="182"/>
                </a:cubicBezTo>
                <a:cubicBezTo>
                  <a:pt x="238" y="181"/>
                  <a:pt x="240" y="180"/>
                  <a:pt x="242" y="180"/>
                </a:cubicBezTo>
                <a:cubicBezTo>
                  <a:pt x="242" y="180"/>
                  <a:pt x="242" y="180"/>
                  <a:pt x="243" y="181"/>
                </a:cubicBezTo>
                <a:cubicBezTo>
                  <a:pt x="244" y="181"/>
                  <a:pt x="244" y="180"/>
                  <a:pt x="244" y="179"/>
                </a:cubicBezTo>
                <a:cubicBezTo>
                  <a:pt x="244" y="179"/>
                  <a:pt x="244" y="178"/>
                  <a:pt x="242" y="177"/>
                </a:cubicBezTo>
                <a:cubicBezTo>
                  <a:pt x="240" y="177"/>
                  <a:pt x="239" y="176"/>
                  <a:pt x="238" y="176"/>
                </a:cubicBezTo>
                <a:cubicBezTo>
                  <a:pt x="238" y="175"/>
                  <a:pt x="238" y="174"/>
                  <a:pt x="238" y="173"/>
                </a:cubicBezTo>
                <a:cubicBezTo>
                  <a:pt x="238" y="172"/>
                  <a:pt x="238" y="171"/>
                  <a:pt x="237" y="170"/>
                </a:cubicBezTo>
                <a:cubicBezTo>
                  <a:pt x="237" y="169"/>
                  <a:pt x="236" y="169"/>
                  <a:pt x="236" y="169"/>
                </a:cubicBezTo>
                <a:cubicBezTo>
                  <a:pt x="235" y="168"/>
                  <a:pt x="234" y="168"/>
                  <a:pt x="234" y="167"/>
                </a:cubicBezTo>
                <a:cubicBezTo>
                  <a:pt x="233" y="167"/>
                  <a:pt x="233" y="166"/>
                  <a:pt x="233" y="165"/>
                </a:cubicBezTo>
                <a:cubicBezTo>
                  <a:pt x="233" y="164"/>
                  <a:pt x="233" y="164"/>
                  <a:pt x="234" y="163"/>
                </a:cubicBezTo>
                <a:cubicBezTo>
                  <a:pt x="234" y="162"/>
                  <a:pt x="235" y="162"/>
                  <a:pt x="235" y="161"/>
                </a:cubicBezTo>
                <a:cubicBezTo>
                  <a:pt x="235" y="160"/>
                  <a:pt x="234" y="159"/>
                  <a:pt x="233" y="158"/>
                </a:cubicBezTo>
                <a:cubicBezTo>
                  <a:pt x="232" y="158"/>
                  <a:pt x="231" y="156"/>
                  <a:pt x="231" y="155"/>
                </a:cubicBezTo>
                <a:cubicBezTo>
                  <a:pt x="231" y="153"/>
                  <a:pt x="232" y="152"/>
                  <a:pt x="232" y="152"/>
                </a:cubicBezTo>
                <a:cubicBezTo>
                  <a:pt x="233" y="150"/>
                  <a:pt x="233" y="150"/>
                  <a:pt x="233" y="150"/>
                </a:cubicBezTo>
                <a:cubicBezTo>
                  <a:pt x="235" y="138"/>
                  <a:pt x="235" y="138"/>
                  <a:pt x="235" y="138"/>
                </a:cubicBezTo>
                <a:cubicBezTo>
                  <a:pt x="237" y="137"/>
                  <a:pt x="238" y="135"/>
                  <a:pt x="240" y="133"/>
                </a:cubicBezTo>
                <a:cubicBezTo>
                  <a:pt x="244" y="128"/>
                  <a:pt x="244" y="128"/>
                  <a:pt x="244" y="128"/>
                </a:cubicBezTo>
                <a:cubicBezTo>
                  <a:pt x="245" y="126"/>
                  <a:pt x="247" y="125"/>
                  <a:pt x="248" y="123"/>
                </a:cubicBezTo>
                <a:cubicBezTo>
                  <a:pt x="250" y="122"/>
                  <a:pt x="251" y="121"/>
                  <a:pt x="252" y="121"/>
                </a:cubicBezTo>
                <a:cubicBezTo>
                  <a:pt x="253" y="121"/>
                  <a:pt x="253" y="122"/>
                  <a:pt x="254" y="122"/>
                </a:cubicBezTo>
                <a:cubicBezTo>
                  <a:pt x="257" y="121"/>
                  <a:pt x="260" y="120"/>
                  <a:pt x="262" y="119"/>
                </a:cubicBezTo>
                <a:cubicBezTo>
                  <a:pt x="264" y="117"/>
                  <a:pt x="265" y="117"/>
                  <a:pt x="266" y="117"/>
                </a:cubicBezTo>
                <a:cubicBezTo>
                  <a:pt x="267" y="117"/>
                  <a:pt x="268" y="117"/>
                  <a:pt x="268" y="118"/>
                </a:cubicBezTo>
                <a:cubicBezTo>
                  <a:pt x="269" y="119"/>
                  <a:pt x="270" y="119"/>
                  <a:pt x="270" y="119"/>
                </a:cubicBezTo>
                <a:cubicBezTo>
                  <a:pt x="281" y="120"/>
                  <a:pt x="281" y="120"/>
                  <a:pt x="281" y="120"/>
                </a:cubicBezTo>
                <a:cubicBezTo>
                  <a:pt x="283" y="121"/>
                  <a:pt x="285" y="123"/>
                  <a:pt x="289" y="126"/>
                </a:cubicBezTo>
                <a:cubicBezTo>
                  <a:pt x="292" y="129"/>
                  <a:pt x="295" y="133"/>
                  <a:pt x="297" y="136"/>
                </a:cubicBezTo>
                <a:cubicBezTo>
                  <a:pt x="298" y="135"/>
                  <a:pt x="299" y="135"/>
                  <a:pt x="300" y="135"/>
                </a:cubicBezTo>
                <a:cubicBezTo>
                  <a:pt x="301" y="135"/>
                  <a:pt x="302" y="135"/>
                  <a:pt x="303" y="135"/>
                </a:cubicBezTo>
                <a:cubicBezTo>
                  <a:pt x="305" y="135"/>
                  <a:pt x="307" y="135"/>
                  <a:pt x="309" y="137"/>
                </a:cubicBezTo>
                <a:cubicBezTo>
                  <a:pt x="312" y="138"/>
                  <a:pt x="314" y="139"/>
                  <a:pt x="315" y="141"/>
                </a:cubicBezTo>
                <a:cubicBezTo>
                  <a:pt x="317" y="143"/>
                  <a:pt x="319" y="144"/>
                  <a:pt x="320" y="146"/>
                </a:cubicBezTo>
                <a:cubicBezTo>
                  <a:pt x="321" y="148"/>
                  <a:pt x="321" y="149"/>
                  <a:pt x="321" y="150"/>
                </a:cubicBezTo>
                <a:cubicBezTo>
                  <a:pt x="321" y="151"/>
                  <a:pt x="321" y="151"/>
                  <a:pt x="321" y="151"/>
                </a:cubicBezTo>
                <a:cubicBezTo>
                  <a:pt x="321" y="152"/>
                  <a:pt x="321" y="152"/>
                  <a:pt x="321" y="152"/>
                </a:cubicBezTo>
                <a:close/>
                <a:moveTo>
                  <a:pt x="383" y="122"/>
                </a:moveTo>
                <a:cubicBezTo>
                  <a:pt x="382" y="122"/>
                  <a:pt x="382" y="123"/>
                  <a:pt x="381" y="125"/>
                </a:cubicBezTo>
                <a:cubicBezTo>
                  <a:pt x="381" y="126"/>
                  <a:pt x="381" y="127"/>
                  <a:pt x="380" y="127"/>
                </a:cubicBezTo>
                <a:cubicBezTo>
                  <a:pt x="378" y="127"/>
                  <a:pt x="375" y="128"/>
                  <a:pt x="373" y="129"/>
                </a:cubicBezTo>
                <a:cubicBezTo>
                  <a:pt x="370" y="129"/>
                  <a:pt x="368" y="131"/>
                  <a:pt x="366" y="132"/>
                </a:cubicBezTo>
                <a:cubicBezTo>
                  <a:pt x="366" y="132"/>
                  <a:pt x="364" y="132"/>
                  <a:pt x="361" y="131"/>
                </a:cubicBezTo>
                <a:cubicBezTo>
                  <a:pt x="359" y="131"/>
                  <a:pt x="356" y="130"/>
                  <a:pt x="354" y="129"/>
                </a:cubicBezTo>
                <a:cubicBezTo>
                  <a:pt x="351" y="127"/>
                  <a:pt x="349" y="125"/>
                  <a:pt x="347" y="122"/>
                </a:cubicBezTo>
                <a:cubicBezTo>
                  <a:pt x="344" y="119"/>
                  <a:pt x="343" y="115"/>
                  <a:pt x="343" y="110"/>
                </a:cubicBezTo>
                <a:cubicBezTo>
                  <a:pt x="343" y="107"/>
                  <a:pt x="344" y="104"/>
                  <a:pt x="345" y="101"/>
                </a:cubicBezTo>
                <a:cubicBezTo>
                  <a:pt x="346" y="98"/>
                  <a:pt x="347" y="96"/>
                  <a:pt x="349" y="94"/>
                </a:cubicBezTo>
                <a:cubicBezTo>
                  <a:pt x="351" y="92"/>
                  <a:pt x="353" y="90"/>
                  <a:pt x="355" y="88"/>
                </a:cubicBezTo>
                <a:cubicBezTo>
                  <a:pt x="358" y="87"/>
                  <a:pt x="361" y="86"/>
                  <a:pt x="364" y="86"/>
                </a:cubicBezTo>
                <a:cubicBezTo>
                  <a:pt x="366" y="86"/>
                  <a:pt x="369" y="87"/>
                  <a:pt x="372" y="87"/>
                </a:cubicBezTo>
                <a:cubicBezTo>
                  <a:pt x="374" y="87"/>
                  <a:pt x="377" y="88"/>
                  <a:pt x="379" y="90"/>
                </a:cubicBezTo>
                <a:cubicBezTo>
                  <a:pt x="382" y="92"/>
                  <a:pt x="384" y="94"/>
                  <a:pt x="385" y="97"/>
                </a:cubicBezTo>
                <a:cubicBezTo>
                  <a:pt x="387" y="100"/>
                  <a:pt x="388" y="104"/>
                  <a:pt x="388" y="109"/>
                </a:cubicBezTo>
                <a:cubicBezTo>
                  <a:pt x="388" y="110"/>
                  <a:pt x="388" y="110"/>
                  <a:pt x="387" y="111"/>
                </a:cubicBezTo>
                <a:cubicBezTo>
                  <a:pt x="386" y="112"/>
                  <a:pt x="386" y="113"/>
                  <a:pt x="386" y="114"/>
                </a:cubicBezTo>
                <a:cubicBezTo>
                  <a:pt x="386" y="114"/>
                  <a:pt x="386" y="115"/>
                  <a:pt x="386" y="116"/>
                </a:cubicBezTo>
                <a:cubicBezTo>
                  <a:pt x="386" y="116"/>
                  <a:pt x="387" y="117"/>
                  <a:pt x="387" y="117"/>
                </a:cubicBezTo>
                <a:cubicBezTo>
                  <a:pt x="386" y="118"/>
                  <a:pt x="386" y="119"/>
                  <a:pt x="385" y="120"/>
                </a:cubicBezTo>
                <a:cubicBezTo>
                  <a:pt x="385" y="121"/>
                  <a:pt x="384" y="121"/>
                  <a:pt x="383" y="122"/>
                </a:cubicBezTo>
                <a:close/>
                <a:moveTo>
                  <a:pt x="464" y="32"/>
                </a:moveTo>
                <a:cubicBezTo>
                  <a:pt x="469" y="32"/>
                  <a:pt x="471" y="35"/>
                  <a:pt x="471" y="41"/>
                </a:cubicBezTo>
                <a:cubicBezTo>
                  <a:pt x="471" y="42"/>
                  <a:pt x="470" y="43"/>
                  <a:pt x="469" y="44"/>
                </a:cubicBezTo>
                <a:cubicBezTo>
                  <a:pt x="468" y="45"/>
                  <a:pt x="467" y="46"/>
                  <a:pt x="465" y="46"/>
                </a:cubicBezTo>
                <a:cubicBezTo>
                  <a:pt x="462" y="46"/>
                  <a:pt x="460" y="45"/>
                  <a:pt x="459" y="43"/>
                </a:cubicBezTo>
                <a:cubicBezTo>
                  <a:pt x="459" y="41"/>
                  <a:pt x="458" y="40"/>
                  <a:pt x="458" y="38"/>
                </a:cubicBezTo>
                <a:cubicBezTo>
                  <a:pt x="458" y="37"/>
                  <a:pt x="459" y="35"/>
                  <a:pt x="460" y="34"/>
                </a:cubicBezTo>
                <a:cubicBezTo>
                  <a:pt x="462" y="33"/>
                  <a:pt x="463" y="32"/>
                  <a:pt x="464" y="32"/>
                </a:cubicBezTo>
                <a:close/>
                <a:moveTo>
                  <a:pt x="475" y="164"/>
                </a:moveTo>
                <a:cubicBezTo>
                  <a:pt x="475" y="164"/>
                  <a:pt x="475" y="165"/>
                  <a:pt x="475" y="166"/>
                </a:cubicBezTo>
                <a:cubicBezTo>
                  <a:pt x="475" y="166"/>
                  <a:pt x="475" y="167"/>
                  <a:pt x="474" y="167"/>
                </a:cubicBezTo>
                <a:cubicBezTo>
                  <a:pt x="473" y="167"/>
                  <a:pt x="472" y="166"/>
                  <a:pt x="472" y="164"/>
                </a:cubicBezTo>
                <a:cubicBezTo>
                  <a:pt x="472" y="163"/>
                  <a:pt x="473" y="163"/>
                  <a:pt x="474" y="163"/>
                </a:cubicBezTo>
                <a:cubicBezTo>
                  <a:pt x="474" y="163"/>
                  <a:pt x="475" y="163"/>
                  <a:pt x="475" y="163"/>
                </a:cubicBezTo>
                <a:cubicBezTo>
                  <a:pt x="475" y="163"/>
                  <a:pt x="475" y="163"/>
                  <a:pt x="475" y="164"/>
                </a:cubicBezTo>
                <a:close/>
                <a:moveTo>
                  <a:pt x="401" y="215"/>
                </a:moveTo>
                <a:cubicBezTo>
                  <a:pt x="402" y="215"/>
                  <a:pt x="403" y="216"/>
                  <a:pt x="404" y="217"/>
                </a:cubicBezTo>
                <a:cubicBezTo>
                  <a:pt x="404" y="218"/>
                  <a:pt x="405" y="219"/>
                  <a:pt x="405" y="219"/>
                </a:cubicBezTo>
                <a:cubicBezTo>
                  <a:pt x="405" y="220"/>
                  <a:pt x="404" y="221"/>
                  <a:pt x="404" y="221"/>
                </a:cubicBezTo>
                <a:cubicBezTo>
                  <a:pt x="403" y="221"/>
                  <a:pt x="403" y="221"/>
                  <a:pt x="402" y="220"/>
                </a:cubicBezTo>
                <a:cubicBezTo>
                  <a:pt x="401" y="220"/>
                  <a:pt x="401" y="219"/>
                  <a:pt x="401" y="219"/>
                </a:cubicBezTo>
                <a:cubicBezTo>
                  <a:pt x="400" y="218"/>
                  <a:pt x="400" y="217"/>
                  <a:pt x="400" y="216"/>
                </a:cubicBezTo>
                <a:cubicBezTo>
                  <a:pt x="400" y="216"/>
                  <a:pt x="400" y="216"/>
                  <a:pt x="401" y="215"/>
                </a:cubicBezTo>
                <a:close/>
                <a:moveTo>
                  <a:pt x="317" y="233"/>
                </a:moveTo>
                <a:cubicBezTo>
                  <a:pt x="319" y="233"/>
                  <a:pt x="321" y="234"/>
                  <a:pt x="322" y="235"/>
                </a:cubicBezTo>
                <a:cubicBezTo>
                  <a:pt x="324" y="235"/>
                  <a:pt x="325" y="237"/>
                  <a:pt x="325" y="239"/>
                </a:cubicBezTo>
                <a:cubicBezTo>
                  <a:pt x="325" y="240"/>
                  <a:pt x="324" y="241"/>
                  <a:pt x="323" y="242"/>
                </a:cubicBezTo>
                <a:cubicBezTo>
                  <a:pt x="322" y="244"/>
                  <a:pt x="321" y="244"/>
                  <a:pt x="319" y="244"/>
                </a:cubicBezTo>
                <a:cubicBezTo>
                  <a:pt x="318" y="244"/>
                  <a:pt x="316" y="244"/>
                  <a:pt x="315" y="242"/>
                </a:cubicBezTo>
                <a:cubicBezTo>
                  <a:pt x="314" y="241"/>
                  <a:pt x="313" y="240"/>
                  <a:pt x="313" y="238"/>
                </a:cubicBezTo>
                <a:cubicBezTo>
                  <a:pt x="313" y="236"/>
                  <a:pt x="314" y="235"/>
                  <a:pt x="317" y="233"/>
                </a:cubicBezTo>
                <a:close/>
                <a:moveTo>
                  <a:pt x="455" y="46"/>
                </a:moveTo>
                <a:cubicBezTo>
                  <a:pt x="457" y="46"/>
                  <a:pt x="459" y="46"/>
                  <a:pt x="459" y="48"/>
                </a:cubicBezTo>
                <a:cubicBezTo>
                  <a:pt x="459" y="49"/>
                  <a:pt x="458" y="49"/>
                  <a:pt x="458" y="50"/>
                </a:cubicBezTo>
                <a:cubicBezTo>
                  <a:pt x="458" y="51"/>
                  <a:pt x="457" y="51"/>
                  <a:pt x="456" y="51"/>
                </a:cubicBezTo>
                <a:cubicBezTo>
                  <a:pt x="456" y="51"/>
                  <a:pt x="455" y="51"/>
                  <a:pt x="455" y="50"/>
                </a:cubicBezTo>
                <a:cubicBezTo>
                  <a:pt x="454" y="50"/>
                  <a:pt x="454" y="49"/>
                  <a:pt x="454" y="49"/>
                </a:cubicBezTo>
                <a:cubicBezTo>
                  <a:pt x="454" y="48"/>
                  <a:pt x="454" y="48"/>
                  <a:pt x="454" y="47"/>
                </a:cubicBezTo>
                <a:cubicBezTo>
                  <a:pt x="454" y="46"/>
                  <a:pt x="455" y="46"/>
                  <a:pt x="455" y="46"/>
                </a:cubicBezTo>
                <a:close/>
                <a:moveTo>
                  <a:pt x="403" y="11"/>
                </a:moveTo>
                <a:cubicBezTo>
                  <a:pt x="411" y="11"/>
                  <a:pt x="416" y="13"/>
                  <a:pt x="420" y="16"/>
                </a:cubicBezTo>
                <a:cubicBezTo>
                  <a:pt x="423" y="18"/>
                  <a:pt x="424" y="24"/>
                  <a:pt x="424" y="31"/>
                </a:cubicBezTo>
                <a:cubicBezTo>
                  <a:pt x="424" y="33"/>
                  <a:pt x="424" y="35"/>
                  <a:pt x="422" y="37"/>
                </a:cubicBezTo>
                <a:cubicBezTo>
                  <a:pt x="421" y="39"/>
                  <a:pt x="419" y="40"/>
                  <a:pt x="417" y="42"/>
                </a:cubicBezTo>
                <a:cubicBezTo>
                  <a:pt x="415" y="43"/>
                  <a:pt x="413" y="44"/>
                  <a:pt x="411" y="44"/>
                </a:cubicBezTo>
                <a:cubicBezTo>
                  <a:pt x="409" y="45"/>
                  <a:pt x="407" y="46"/>
                  <a:pt x="406" y="46"/>
                </a:cubicBezTo>
                <a:cubicBezTo>
                  <a:pt x="403" y="46"/>
                  <a:pt x="401" y="45"/>
                  <a:pt x="399" y="44"/>
                </a:cubicBezTo>
                <a:cubicBezTo>
                  <a:pt x="397" y="42"/>
                  <a:pt x="396" y="41"/>
                  <a:pt x="394" y="39"/>
                </a:cubicBezTo>
                <a:cubicBezTo>
                  <a:pt x="393" y="38"/>
                  <a:pt x="392" y="36"/>
                  <a:pt x="391" y="35"/>
                </a:cubicBezTo>
                <a:cubicBezTo>
                  <a:pt x="391" y="33"/>
                  <a:pt x="390" y="32"/>
                  <a:pt x="390" y="32"/>
                </a:cubicBezTo>
                <a:cubicBezTo>
                  <a:pt x="390" y="28"/>
                  <a:pt x="391" y="25"/>
                  <a:pt x="393" y="21"/>
                </a:cubicBezTo>
                <a:cubicBezTo>
                  <a:pt x="394" y="17"/>
                  <a:pt x="396" y="14"/>
                  <a:pt x="399" y="12"/>
                </a:cubicBezTo>
                <a:cubicBezTo>
                  <a:pt x="399" y="13"/>
                  <a:pt x="399" y="13"/>
                  <a:pt x="400" y="13"/>
                </a:cubicBezTo>
                <a:cubicBezTo>
                  <a:pt x="401" y="13"/>
                  <a:pt x="402" y="12"/>
                  <a:pt x="403" y="11"/>
                </a:cubicBezTo>
                <a:close/>
                <a:moveTo>
                  <a:pt x="453" y="131"/>
                </a:moveTo>
                <a:cubicBezTo>
                  <a:pt x="453" y="131"/>
                  <a:pt x="453" y="131"/>
                  <a:pt x="453" y="131"/>
                </a:cubicBezTo>
                <a:cubicBezTo>
                  <a:pt x="453" y="131"/>
                  <a:pt x="453" y="131"/>
                  <a:pt x="453" y="131"/>
                </a:cubicBezTo>
                <a:cubicBezTo>
                  <a:pt x="454" y="131"/>
                  <a:pt x="454" y="131"/>
                  <a:pt x="454" y="131"/>
                </a:cubicBezTo>
                <a:cubicBezTo>
                  <a:pt x="455" y="132"/>
                  <a:pt x="455" y="132"/>
                  <a:pt x="455" y="132"/>
                </a:cubicBezTo>
                <a:cubicBezTo>
                  <a:pt x="455" y="133"/>
                  <a:pt x="454" y="133"/>
                  <a:pt x="454" y="134"/>
                </a:cubicBezTo>
                <a:cubicBezTo>
                  <a:pt x="453" y="134"/>
                  <a:pt x="453" y="134"/>
                  <a:pt x="453" y="134"/>
                </a:cubicBezTo>
                <a:cubicBezTo>
                  <a:pt x="452" y="134"/>
                  <a:pt x="452" y="134"/>
                  <a:pt x="452" y="132"/>
                </a:cubicBezTo>
                <a:cubicBezTo>
                  <a:pt x="452" y="132"/>
                  <a:pt x="452" y="132"/>
                  <a:pt x="452" y="131"/>
                </a:cubicBezTo>
                <a:lnTo>
                  <a:pt x="453" y="131"/>
                </a:lnTo>
                <a:close/>
                <a:moveTo>
                  <a:pt x="431" y="45"/>
                </a:moveTo>
                <a:cubicBezTo>
                  <a:pt x="432" y="45"/>
                  <a:pt x="433" y="46"/>
                  <a:pt x="433" y="47"/>
                </a:cubicBezTo>
                <a:cubicBezTo>
                  <a:pt x="433" y="48"/>
                  <a:pt x="432" y="49"/>
                  <a:pt x="431" y="49"/>
                </a:cubicBezTo>
                <a:cubicBezTo>
                  <a:pt x="430" y="49"/>
                  <a:pt x="430" y="49"/>
                  <a:pt x="430" y="48"/>
                </a:cubicBezTo>
                <a:cubicBezTo>
                  <a:pt x="429" y="48"/>
                  <a:pt x="429" y="47"/>
                  <a:pt x="429" y="47"/>
                </a:cubicBezTo>
                <a:cubicBezTo>
                  <a:pt x="429" y="46"/>
                  <a:pt x="429" y="45"/>
                  <a:pt x="430" y="46"/>
                </a:cubicBezTo>
                <a:cubicBezTo>
                  <a:pt x="430" y="46"/>
                  <a:pt x="431" y="46"/>
                  <a:pt x="431" y="45"/>
                </a:cubicBezTo>
                <a:close/>
                <a:moveTo>
                  <a:pt x="195" y="190"/>
                </a:moveTo>
                <a:cubicBezTo>
                  <a:pt x="193" y="190"/>
                  <a:pt x="192" y="190"/>
                  <a:pt x="192" y="190"/>
                </a:cubicBezTo>
                <a:cubicBezTo>
                  <a:pt x="192" y="189"/>
                  <a:pt x="192" y="189"/>
                  <a:pt x="193" y="188"/>
                </a:cubicBezTo>
                <a:cubicBezTo>
                  <a:pt x="194" y="188"/>
                  <a:pt x="195" y="188"/>
                  <a:pt x="195" y="188"/>
                </a:cubicBezTo>
                <a:cubicBezTo>
                  <a:pt x="196" y="188"/>
                  <a:pt x="196" y="188"/>
                  <a:pt x="196" y="188"/>
                </a:cubicBezTo>
                <a:cubicBezTo>
                  <a:pt x="196" y="189"/>
                  <a:pt x="197" y="189"/>
                  <a:pt x="197" y="189"/>
                </a:cubicBezTo>
                <a:cubicBezTo>
                  <a:pt x="197" y="190"/>
                  <a:pt x="196" y="190"/>
                  <a:pt x="195" y="190"/>
                </a:cubicBezTo>
                <a:close/>
                <a:moveTo>
                  <a:pt x="12" y="372"/>
                </a:moveTo>
                <a:cubicBezTo>
                  <a:pt x="14" y="372"/>
                  <a:pt x="15" y="373"/>
                  <a:pt x="16" y="375"/>
                </a:cubicBezTo>
                <a:cubicBezTo>
                  <a:pt x="17" y="377"/>
                  <a:pt x="17" y="379"/>
                  <a:pt x="17" y="381"/>
                </a:cubicBezTo>
                <a:cubicBezTo>
                  <a:pt x="17" y="383"/>
                  <a:pt x="16" y="384"/>
                  <a:pt x="14" y="386"/>
                </a:cubicBezTo>
                <a:cubicBezTo>
                  <a:pt x="13" y="388"/>
                  <a:pt x="11" y="389"/>
                  <a:pt x="9" y="389"/>
                </a:cubicBezTo>
                <a:cubicBezTo>
                  <a:pt x="6" y="389"/>
                  <a:pt x="4" y="388"/>
                  <a:pt x="3" y="386"/>
                </a:cubicBezTo>
                <a:cubicBezTo>
                  <a:pt x="1" y="384"/>
                  <a:pt x="0" y="382"/>
                  <a:pt x="0" y="380"/>
                </a:cubicBezTo>
                <a:cubicBezTo>
                  <a:pt x="0" y="378"/>
                  <a:pt x="1" y="377"/>
                  <a:pt x="2" y="376"/>
                </a:cubicBezTo>
                <a:cubicBezTo>
                  <a:pt x="3" y="375"/>
                  <a:pt x="4" y="374"/>
                  <a:pt x="5" y="374"/>
                </a:cubicBezTo>
                <a:cubicBezTo>
                  <a:pt x="6" y="373"/>
                  <a:pt x="7" y="373"/>
                  <a:pt x="9" y="373"/>
                </a:cubicBezTo>
                <a:cubicBezTo>
                  <a:pt x="10" y="373"/>
                  <a:pt x="11" y="372"/>
                  <a:pt x="12" y="372"/>
                </a:cubicBezTo>
                <a:close/>
                <a:moveTo>
                  <a:pt x="320" y="175"/>
                </a:moveTo>
                <a:cubicBezTo>
                  <a:pt x="320" y="175"/>
                  <a:pt x="321" y="175"/>
                  <a:pt x="321" y="174"/>
                </a:cubicBezTo>
                <a:cubicBezTo>
                  <a:pt x="321" y="174"/>
                  <a:pt x="321" y="174"/>
                  <a:pt x="321" y="174"/>
                </a:cubicBezTo>
                <a:cubicBezTo>
                  <a:pt x="321" y="174"/>
                  <a:pt x="322" y="174"/>
                  <a:pt x="322" y="174"/>
                </a:cubicBezTo>
                <a:cubicBezTo>
                  <a:pt x="322" y="174"/>
                  <a:pt x="322" y="175"/>
                  <a:pt x="323" y="176"/>
                </a:cubicBezTo>
                <a:cubicBezTo>
                  <a:pt x="324" y="176"/>
                  <a:pt x="324" y="177"/>
                  <a:pt x="325" y="177"/>
                </a:cubicBezTo>
                <a:cubicBezTo>
                  <a:pt x="325" y="178"/>
                  <a:pt x="324" y="178"/>
                  <a:pt x="324" y="179"/>
                </a:cubicBezTo>
                <a:cubicBezTo>
                  <a:pt x="323" y="179"/>
                  <a:pt x="322" y="179"/>
                  <a:pt x="321" y="179"/>
                </a:cubicBezTo>
                <a:cubicBezTo>
                  <a:pt x="321" y="179"/>
                  <a:pt x="320" y="179"/>
                  <a:pt x="320" y="179"/>
                </a:cubicBezTo>
                <a:cubicBezTo>
                  <a:pt x="319" y="179"/>
                  <a:pt x="319" y="178"/>
                  <a:pt x="319" y="177"/>
                </a:cubicBezTo>
                <a:cubicBezTo>
                  <a:pt x="319" y="177"/>
                  <a:pt x="319" y="176"/>
                  <a:pt x="319" y="176"/>
                </a:cubicBezTo>
                <a:cubicBezTo>
                  <a:pt x="319" y="175"/>
                  <a:pt x="320" y="175"/>
                  <a:pt x="320" y="175"/>
                </a:cubicBezTo>
                <a:close/>
                <a:moveTo>
                  <a:pt x="374" y="8"/>
                </a:moveTo>
                <a:cubicBezTo>
                  <a:pt x="370" y="8"/>
                  <a:pt x="368" y="7"/>
                  <a:pt x="368" y="5"/>
                </a:cubicBezTo>
                <a:cubicBezTo>
                  <a:pt x="368" y="3"/>
                  <a:pt x="369" y="2"/>
                  <a:pt x="369" y="2"/>
                </a:cubicBezTo>
                <a:cubicBezTo>
                  <a:pt x="370" y="1"/>
                  <a:pt x="371" y="0"/>
                  <a:pt x="372" y="0"/>
                </a:cubicBezTo>
                <a:cubicBezTo>
                  <a:pt x="375" y="0"/>
                  <a:pt x="376" y="2"/>
                  <a:pt x="376" y="5"/>
                </a:cubicBezTo>
                <a:cubicBezTo>
                  <a:pt x="376" y="6"/>
                  <a:pt x="376" y="6"/>
                  <a:pt x="375" y="7"/>
                </a:cubicBezTo>
                <a:cubicBezTo>
                  <a:pt x="375" y="7"/>
                  <a:pt x="375" y="8"/>
                  <a:pt x="374" y="8"/>
                </a:cubicBezTo>
                <a:close/>
                <a:moveTo>
                  <a:pt x="155" y="263"/>
                </a:moveTo>
                <a:cubicBezTo>
                  <a:pt x="155" y="263"/>
                  <a:pt x="156" y="263"/>
                  <a:pt x="156" y="263"/>
                </a:cubicBezTo>
                <a:cubicBezTo>
                  <a:pt x="157" y="264"/>
                  <a:pt x="157" y="264"/>
                  <a:pt x="157" y="264"/>
                </a:cubicBezTo>
                <a:cubicBezTo>
                  <a:pt x="157" y="265"/>
                  <a:pt x="157" y="265"/>
                  <a:pt x="157" y="265"/>
                </a:cubicBezTo>
                <a:cubicBezTo>
                  <a:pt x="157" y="265"/>
                  <a:pt x="157" y="265"/>
                  <a:pt x="157" y="266"/>
                </a:cubicBezTo>
                <a:cubicBezTo>
                  <a:pt x="156" y="266"/>
                  <a:pt x="156" y="266"/>
                  <a:pt x="155" y="266"/>
                </a:cubicBezTo>
                <a:cubicBezTo>
                  <a:pt x="154" y="266"/>
                  <a:pt x="154" y="265"/>
                  <a:pt x="154" y="264"/>
                </a:cubicBezTo>
                <a:cubicBezTo>
                  <a:pt x="154" y="264"/>
                  <a:pt x="154" y="264"/>
                  <a:pt x="155" y="263"/>
                </a:cubicBezTo>
                <a:close/>
                <a:moveTo>
                  <a:pt x="150" y="275"/>
                </a:moveTo>
                <a:cubicBezTo>
                  <a:pt x="151" y="275"/>
                  <a:pt x="152" y="276"/>
                  <a:pt x="153" y="276"/>
                </a:cubicBezTo>
                <a:cubicBezTo>
                  <a:pt x="154" y="276"/>
                  <a:pt x="154" y="277"/>
                  <a:pt x="154" y="278"/>
                </a:cubicBezTo>
                <a:cubicBezTo>
                  <a:pt x="154" y="279"/>
                  <a:pt x="154" y="280"/>
                  <a:pt x="153" y="281"/>
                </a:cubicBezTo>
                <a:cubicBezTo>
                  <a:pt x="152" y="281"/>
                  <a:pt x="151" y="282"/>
                  <a:pt x="150" y="282"/>
                </a:cubicBezTo>
                <a:cubicBezTo>
                  <a:pt x="150" y="281"/>
                  <a:pt x="149" y="281"/>
                  <a:pt x="149" y="281"/>
                </a:cubicBezTo>
                <a:cubicBezTo>
                  <a:pt x="148" y="280"/>
                  <a:pt x="147" y="280"/>
                  <a:pt x="147" y="279"/>
                </a:cubicBezTo>
                <a:cubicBezTo>
                  <a:pt x="147" y="278"/>
                  <a:pt x="148" y="277"/>
                  <a:pt x="148" y="276"/>
                </a:cubicBezTo>
                <a:cubicBezTo>
                  <a:pt x="148" y="276"/>
                  <a:pt x="149" y="275"/>
                  <a:pt x="150" y="275"/>
                </a:cubicBezTo>
                <a:close/>
                <a:moveTo>
                  <a:pt x="190" y="260"/>
                </a:moveTo>
                <a:cubicBezTo>
                  <a:pt x="190" y="260"/>
                  <a:pt x="190" y="260"/>
                  <a:pt x="190" y="260"/>
                </a:cubicBezTo>
                <a:cubicBezTo>
                  <a:pt x="190" y="260"/>
                  <a:pt x="190" y="260"/>
                  <a:pt x="189" y="260"/>
                </a:cubicBezTo>
                <a:cubicBezTo>
                  <a:pt x="189" y="260"/>
                  <a:pt x="189" y="260"/>
                  <a:pt x="189" y="260"/>
                </a:cubicBezTo>
                <a:cubicBezTo>
                  <a:pt x="188" y="260"/>
                  <a:pt x="187" y="260"/>
                  <a:pt x="187" y="259"/>
                </a:cubicBezTo>
                <a:cubicBezTo>
                  <a:pt x="187" y="258"/>
                  <a:pt x="187" y="257"/>
                  <a:pt x="187" y="257"/>
                </a:cubicBezTo>
                <a:cubicBezTo>
                  <a:pt x="187" y="257"/>
                  <a:pt x="188" y="257"/>
                  <a:pt x="188" y="257"/>
                </a:cubicBezTo>
                <a:cubicBezTo>
                  <a:pt x="189" y="257"/>
                  <a:pt x="189" y="257"/>
                  <a:pt x="190" y="258"/>
                </a:cubicBezTo>
                <a:cubicBezTo>
                  <a:pt x="190" y="258"/>
                  <a:pt x="191" y="258"/>
                  <a:pt x="191" y="259"/>
                </a:cubicBezTo>
                <a:cubicBezTo>
                  <a:pt x="191" y="259"/>
                  <a:pt x="191" y="259"/>
                  <a:pt x="191" y="259"/>
                </a:cubicBezTo>
                <a:cubicBezTo>
                  <a:pt x="190" y="259"/>
                  <a:pt x="190" y="259"/>
                  <a:pt x="190" y="259"/>
                </a:cubicBezTo>
                <a:lnTo>
                  <a:pt x="190" y="260"/>
                </a:lnTo>
                <a:close/>
                <a:moveTo>
                  <a:pt x="201" y="238"/>
                </a:moveTo>
                <a:cubicBezTo>
                  <a:pt x="203" y="239"/>
                  <a:pt x="205" y="241"/>
                  <a:pt x="205" y="243"/>
                </a:cubicBezTo>
                <a:cubicBezTo>
                  <a:pt x="205" y="245"/>
                  <a:pt x="204" y="246"/>
                  <a:pt x="203" y="248"/>
                </a:cubicBezTo>
                <a:cubicBezTo>
                  <a:pt x="201" y="249"/>
                  <a:pt x="200" y="250"/>
                  <a:pt x="198" y="250"/>
                </a:cubicBezTo>
                <a:cubicBezTo>
                  <a:pt x="196" y="250"/>
                  <a:pt x="195" y="249"/>
                  <a:pt x="193" y="248"/>
                </a:cubicBezTo>
                <a:cubicBezTo>
                  <a:pt x="192" y="246"/>
                  <a:pt x="191" y="244"/>
                  <a:pt x="191" y="242"/>
                </a:cubicBezTo>
                <a:cubicBezTo>
                  <a:pt x="191" y="240"/>
                  <a:pt x="192" y="239"/>
                  <a:pt x="194" y="238"/>
                </a:cubicBezTo>
                <a:cubicBezTo>
                  <a:pt x="195" y="238"/>
                  <a:pt x="197" y="237"/>
                  <a:pt x="197" y="237"/>
                </a:cubicBezTo>
                <a:cubicBezTo>
                  <a:pt x="198" y="237"/>
                  <a:pt x="198" y="237"/>
                  <a:pt x="199" y="237"/>
                </a:cubicBezTo>
                <a:cubicBezTo>
                  <a:pt x="200" y="237"/>
                  <a:pt x="200" y="238"/>
                  <a:pt x="201" y="238"/>
                </a:cubicBezTo>
                <a:close/>
                <a:moveTo>
                  <a:pt x="189" y="310"/>
                </a:moveTo>
                <a:cubicBezTo>
                  <a:pt x="189" y="310"/>
                  <a:pt x="189" y="310"/>
                  <a:pt x="189" y="310"/>
                </a:cubicBezTo>
                <a:cubicBezTo>
                  <a:pt x="189" y="310"/>
                  <a:pt x="189" y="310"/>
                  <a:pt x="189" y="310"/>
                </a:cubicBezTo>
                <a:cubicBezTo>
                  <a:pt x="191" y="310"/>
                  <a:pt x="191" y="310"/>
                  <a:pt x="191" y="311"/>
                </a:cubicBezTo>
                <a:cubicBezTo>
                  <a:pt x="192" y="312"/>
                  <a:pt x="192" y="312"/>
                  <a:pt x="192" y="312"/>
                </a:cubicBezTo>
                <a:cubicBezTo>
                  <a:pt x="191" y="314"/>
                  <a:pt x="190" y="314"/>
                  <a:pt x="189" y="314"/>
                </a:cubicBezTo>
                <a:cubicBezTo>
                  <a:pt x="189" y="314"/>
                  <a:pt x="188" y="314"/>
                  <a:pt x="188" y="314"/>
                </a:cubicBezTo>
                <a:cubicBezTo>
                  <a:pt x="188" y="314"/>
                  <a:pt x="187" y="313"/>
                  <a:pt x="187" y="313"/>
                </a:cubicBezTo>
                <a:cubicBezTo>
                  <a:pt x="187" y="313"/>
                  <a:pt x="187" y="312"/>
                  <a:pt x="188" y="312"/>
                </a:cubicBezTo>
                <a:cubicBezTo>
                  <a:pt x="188" y="311"/>
                  <a:pt x="188" y="311"/>
                  <a:pt x="188" y="311"/>
                </a:cubicBezTo>
                <a:lnTo>
                  <a:pt x="189" y="310"/>
                </a:lnTo>
                <a:close/>
                <a:moveTo>
                  <a:pt x="69" y="353"/>
                </a:moveTo>
                <a:cubicBezTo>
                  <a:pt x="72" y="353"/>
                  <a:pt x="74" y="355"/>
                  <a:pt x="74" y="357"/>
                </a:cubicBezTo>
                <a:cubicBezTo>
                  <a:pt x="74" y="358"/>
                  <a:pt x="74" y="359"/>
                  <a:pt x="73" y="360"/>
                </a:cubicBezTo>
                <a:cubicBezTo>
                  <a:pt x="72" y="361"/>
                  <a:pt x="71" y="362"/>
                  <a:pt x="71" y="362"/>
                </a:cubicBezTo>
                <a:cubicBezTo>
                  <a:pt x="67" y="362"/>
                  <a:pt x="65" y="360"/>
                  <a:pt x="65" y="356"/>
                </a:cubicBezTo>
                <a:cubicBezTo>
                  <a:pt x="65" y="355"/>
                  <a:pt x="66" y="354"/>
                  <a:pt x="67" y="354"/>
                </a:cubicBezTo>
                <a:cubicBezTo>
                  <a:pt x="68" y="353"/>
                  <a:pt x="69" y="353"/>
                  <a:pt x="69" y="353"/>
                </a:cubicBezTo>
                <a:close/>
                <a:moveTo>
                  <a:pt x="37" y="338"/>
                </a:moveTo>
                <a:cubicBezTo>
                  <a:pt x="39" y="338"/>
                  <a:pt x="42" y="339"/>
                  <a:pt x="44" y="340"/>
                </a:cubicBezTo>
                <a:cubicBezTo>
                  <a:pt x="46" y="341"/>
                  <a:pt x="47" y="343"/>
                  <a:pt x="47" y="346"/>
                </a:cubicBezTo>
                <a:cubicBezTo>
                  <a:pt x="47" y="348"/>
                  <a:pt x="46" y="350"/>
                  <a:pt x="45" y="352"/>
                </a:cubicBezTo>
                <a:cubicBezTo>
                  <a:pt x="43" y="353"/>
                  <a:pt x="41" y="354"/>
                  <a:pt x="38" y="354"/>
                </a:cubicBezTo>
                <a:cubicBezTo>
                  <a:pt x="36" y="354"/>
                  <a:pt x="35" y="353"/>
                  <a:pt x="33" y="352"/>
                </a:cubicBezTo>
                <a:cubicBezTo>
                  <a:pt x="31" y="350"/>
                  <a:pt x="30" y="348"/>
                  <a:pt x="30" y="347"/>
                </a:cubicBezTo>
                <a:cubicBezTo>
                  <a:pt x="30" y="345"/>
                  <a:pt x="31" y="343"/>
                  <a:pt x="32" y="341"/>
                </a:cubicBezTo>
                <a:cubicBezTo>
                  <a:pt x="34" y="340"/>
                  <a:pt x="35" y="339"/>
                  <a:pt x="37" y="338"/>
                </a:cubicBezTo>
                <a:close/>
                <a:moveTo>
                  <a:pt x="147" y="263"/>
                </a:moveTo>
                <a:cubicBezTo>
                  <a:pt x="148" y="264"/>
                  <a:pt x="148" y="265"/>
                  <a:pt x="148" y="266"/>
                </a:cubicBezTo>
                <a:cubicBezTo>
                  <a:pt x="148" y="267"/>
                  <a:pt x="148" y="268"/>
                  <a:pt x="148" y="269"/>
                </a:cubicBezTo>
                <a:cubicBezTo>
                  <a:pt x="148" y="274"/>
                  <a:pt x="147" y="277"/>
                  <a:pt x="143" y="280"/>
                </a:cubicBezTo>
                <a:cubicBezTo>
                  <a:pt x="140" y="282"/>
                  <a:pt x="136" y="284"/>
                  <a:pt x="133" y="284"/>
                </a:cubicBezTo>
                <a:cubicBezTo>
                  <a:pt x="129" y="284"/>
                  <a:pt x="127" y="283"/>
                  <a:pt x="125" y="281"/>
                </a:cubicBezTo>
                <a:cubicBezTo>
                  <a:pt x="122" y="280"/>
                  <a:pt x="121" y="278"/>
                  <a:pt x="120" y="277"/>
                </a:cubicBezTo>
                <a:cubicBezTo>
                  <a:pt x="118" y="275"/>
                  <a:pt x="117" y="273"/>
                  <a:pt x="117" y="272"/>
                </a:cubicBezTo>
                <a:cubicBezTo>
                  <a:pt x="117" y="270"/>
                  <a:pt x="116" y="269"/>
                  <a:pt x="116" y="268"/>
                </a:cubicBezTo>
                <a:cubicBezTo>
                  <a:pt x="116" y="268"/>
                  <a:pt x="117" y="268"/>
                  <a:pt x="117" y="266"/>
                </a:cubicBezTo>
                <a:cubicBezTo>
                  <a:pt x="118" y="265"/>
                  <a:pt x="119" y="264"/>
                  <a:pt x="120" y="262"/>
                </a:cubicBezTo>
                <a:cubicBezTo>
                  <a:pt x="121" y="260"/>
                  <a:pt x="123" y="259"/>
                  <a:pt x="125" y="258"/>
                </a:cubicBezTo>
                <a:cubicBezTo>
                  <a:pt x="126" y="256"/>
                  <a:pt x="129" y="256"/>
                  <a:pt x="131" y="256"/>
                </a:cubicBezTo>
                <a:cubicBezTo>
                  <a:pt x="133" y="256"/>
                  <a:pt x="133" y="256"/>
                  <a:pt x="133" y="256"/>
                </a:cubicBezTo>
                <a:cubicBezTo>
                  <a:pt x="134" y="256"/>
                  <a:pt x="135" y="256"/>
                  <a:pt x="136" y="255"/>
                </a:cubicBezTo>
                <a:cubicBezTo>
                  <a:pt x="142" y="256"/>
                  <a:pt x="146" y="259"/>
                  <a:pt x="147" y="26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74" name="Freeform 74">
            <a:extLst>
              <a:ext uri="{FF2B5EF4-FFF2-40B4-BE49-F238E27FC236}">
                <a16:creationId xmlns:a16="http://schemas.microsoft.com/office/drawing/2014/main" xmlns="" id="{561C43AD-2C67-4FFF-AF17-36570937761C}"/>
              </a:ext>
            </a:extLst>
          </p:cNvPr>
          <p:cNvSpPr>
            <a:spLocks noEditPoints="1"/>
          </p:cNvSpPr>
          <p:nvPr/>
        </p:nvSpPr>
        <p:spPr bwMode="auto">
          <a:xfrm>
            <a:off x="3762471" y="3528423"/>
            <a:ext cx="929271" cy="723718"/>
          </a:xfrm>
          <a:custGeom>
            <a:avLst/>
            <a:gdLst>
              <a:gd name="T0" fmla="*/ 141 w 447"/>
              <a:gd name="T1" fmla="*/ 221 h 348"/>
              <a:gd name="T2" fmla="*/ 155 w 447"/>
              <a:gd name="T3" fmla="*/ 204 h 348"/>
              <a:gd name="T4" fmla="*/ 188 w 447"/>
              <a:gd name="T5" fmla="*/ 212 h 348"/>
              <a:gd name="T6" fmla="*/ 151 w 447"/>
              <a:gd name="T7" fmla="*/ 297 h 348"/>
              <a:gd name="T8" fmla="*/ 90 w 447"/>
              <a:gd name="T9" fmla="*/ 244 h 348"/>
              <a:gd name="T10" fmla="*/ 152 w 447"/>
              <a:gd name="T11" fmla="*/ 260 h 348"/>
              <a:gd name="T12" fmla="*/ 108 w 447"/>
              <a:gd name="T13" fmla="*/ 177 h 348"/>
              <a:gd name="T14" fmla="*/ 302 w 447"/>
              <a:gd name="T15" fmla="*/ 177 h 348"/>
              <a:gd name="T16" fmla="*/ 190 w 447"/>
              <a:gd name="T17" fmla="*/ 163 h 348"/>
              <a:gd name="T18" fmla="*/ 184 w 447"/>
              <a:gd name="T19" fmla="*/ 187 h 348"/>
              <a:gd name="T20" fmla="*/ 151 w 447"/>
              <a:gd name="T21" fmla="*/ 194 h 348"/>
              <a:gd name="T22" fmla="*/ 134 w 447"/>
              <a:gd name="T23" fmla="*/ 186 h 348"/>
              <a:gd name="T24" fmla="*/ 151 w 447"/>
              <a:gd name="T25" fmla="*/ 156 h 348"/>
              <a:gd name="T26" fmla="*/ 176 w 447"/>
              <a:gd name="T27" fmla="*/ 143 h 348"/>
              <a:gd name="T28" fmla="*/ 191 w 447"/>
              <a:gd name="T29" fmla="*/ 132 h 348"/>
              <a:gd name="T30" fmla="*/ 307 w 447"/>
              <a:gd name="T31" fmla="*/ 245 h 348"/>
              <a:gd name="T32" fmla="*/ 399 w 447"/>
              <a:gd name="T33" fmla="*/ 210 h 348"/>
              <a:gd name="T34" fmla="*/ 395 w 447"/>
              <a:gd name="T35" fmla="*/ 159 h 348"/>
              <a:gd name="T36" fmla="*/ 348 w 447"/>
              <a:gd name="T37" fmla="*/ 172 h 348"/>
              <a:gd name="T38" fmla="*/ 316 w 447"/>
              <a:gd name="T39" fmla="*/ 158 h 348"/>
              <a:gd name="T40" fmla="*/ 282 w 447"/>
              <a:gd name="T41" fmla="*/ 129 h 348"/>
              <a:gd name="T42" fmla="*/ 279 w 447"/>
              <a:gd name="T43" fmla="*/ 98 h 348"/>
              <a:gd name="T44" fmla="*/ 299 w 447"/>
              <a:gd name="T45" fmla="*/ 118 h 348"/>
              <a:gd name="T46" fmla="*/ 337 w 447"/>
              <a:gd name="T47" fmla="*/ 155 h 348"/>
              <a:gd name="T48" fmla="*/ 215 w 447"/>
              <a:gd name="T49" fmla="*/ 131 h 348"/>
              <a:gd name="T50" fmla="*/ 233 w 447"/>
              <a:gd name="T51" fmla="*/ 289 h 348"/>
              <a:gd name="T52" fmla="*/ 207 w 447"/>
              <a:gd name="T53" fmla="*/ 233 h 348"/>
              <a:gd name="T54" fmla="*/ 271 w 447"/>
              <a:gd name="T55" fmla="*/ 168 h 348"/>
              <a:gd name="T56" fmla="*/ 241 w 447"/>
              <a:gd name="T57" fmla="*/ 186 h 348"/>
              <a:gd name="T58" fmla="*/ 130 w 447"/>
              <a:gd name="T59" fmla="*/ 134 h 348"/>
              <a:gd name="T60" fmla="*/ 128 w 447"/>
              <a:gd name="T61" fmla="*/ 190 h 348"/>
              <a:gd name="T62" fmla="*/ 83 w 447"/>
              <a:gd name="T63" fmla="*/ 177 h 348"/>
              <a:gd name="T64" fmla="*/ 245 w 447"/>
              <a:gd name="T65" fmla="*/ 12 h 348"/>
              <a:gd name="T66" fmla="*/ 265 w 447"/>
              <a:gd name="T67" fmla="*/ 52 h 348"/>
              <a:gd name="T68" fmla="*/ 137 w 447"/>
              <a:gd name="T69" fmla="*/ 140 h 348"/>
              <a:gd name="T70" fmla="*/ 156 w 447"/>
              <a:gd name="T71" fmla="*/ 25 h 348"/>
              <a:gd name="T72" fmla="*/ 160 w 447"/>
              <a:gd name="T73" fmla="*/ 137 h 348"/>
              <a:gd name="T74" fmla="*/ 115 w 447"/>
              <a:gd name="T75" fmla="*/ 284 h 348"/>
              <a:gd name="T76" fmla="*/ 114 w 447"/>
              <a:gd name="T77" fmla="*/ 236 h 348"/>
              <a:gd name="T78" fmla="*/ 124 w 447"/>
              <a:gd name="T79" fmla="*/ 316 h 348"/>
              <a:gd name="T80" fmla="*/ 32 w 447"/>
              <a:gd name="T81" fmla="*/ 166 h 348"/>
              <a:gd name="T82" fmla="*/ 51 w 447"/>
              <a:gd name="T83" fmla="*/ 158 h 348"/>
              <a:gd name="T84" fmla="*/ 43 w 447"/>
              <a:gd name="T85" fmla="*/ 175 h 348"/>
              <a:gd name="T86" fmla="*/ 58 w 447"/>
              <a:gd name="T87" fmla="*/ 186 h 348"/>
              <a:gd name="T88" fmla="*/ 130 w 447"/>
              <a:gd name="T89" fmla="*/ 215 h 348"/>
              <a:gd name="T90" fmla="*/ 100 w 447"/>
              <a:gd name="T91" fmla="*/ 235 h 348"/>
              <a:gd name="T92" fmla="*/ 89 w 447"/>
              <a:gd name="T93" fmla="*/ 240 h 348"/>
              <a:gd name="T94" fmla="*/ 87 w 447"/>
              <a:gd name="T95" fmla="*/ 234 h 348"/>
              <a:gd name="T96" fmla="*/ 77 w 447"/>
              <a:gd name="T97" fmla="*/ 240 h 348"/>
              <a:gd name="T98" fmla="*/ 72 w 447"/>
              <a:gd name="T99" fmla="*/ 250 h 348"/>
              <a:gd name="T100" fmla="*/ 97 w 447"/>
              <a:gd name="T101" fmla="*/ 264 h 348"/>
              <a:gd name="T102" fmla="*/ 55 w 447"/>
              <a:gd name="T103" fmla="*/ 259 h 348"/>
              <a:gd name="T104" fmla="*/ 48 w 447"/>
              <a:gd name="T105" fmla="*/ 242 h 348"/>
              <a:gd name="T106" fmla="*/ 32 w 447"/>
              <a:gd name="T107" fmla="*/ 233 h 348"/>
              <a:gd name="T108" fmla="*/ 36 w 447"/>
              <a:gd name="T109" fmla="*/ 210 h 348"/>
              <a:gd name="T110" fmla="*/ 52 w 447"/>
              <a:gd name="T111" fmla="*/ 196 h 348"/>
              <a:gd name="T112" fmla="*/ 69 w 447"/>
              <a:gd name="T113" fmla="*/ 188 h 348"/>
              <a:gd name="T114" fmla="*/ 92 w 447"/>
              <a:gd name="T115" fmla="*/ 182 h 348"/>
              <a:gd name="T116" fmla="*/ 109 w 447"/>
              <a:gd name="T117" fmla="*/ 190 h 348"/>
              <a:gd name="T118" fmla="*/ 132 w 447"/>
              <a:gd name="T119" fmla="*/ 194 h 348"/>
              <a:gd name="T120" fmla="*/ 146 w 447"/>
              <a:gd name="T121" fmla="*/ 204 h 348"/>
              <a:gd name="T122" fmla="*/ 48 w 447"/>
              <a:gd name="T123" fmla="*/ 327 h 348"/>
              <a:gd name="T124" fmla="*/ 35 w 447"/>
              <a:gd name="T125" fmla="*/ 25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7" h="348">
                <a:moveTo>
                  <a:pt x="151" y="293"/>
                </a:moveTo>
                <a:cubicBezTo>
                  <a:pt x="151" y="293"/>
                  <a:pt x="150" y="294"/>
                  <a:pt x="150" y="294"/>
                </a:cubicBezTo>
                <a:cubicBezTo>
                  <a:pt x="149" y="294"/>
                  <a:pt x="149" y="293"/>
                  <a:pt x="149" y="293"/>
                </a:cubicBezTo>
                <a:cubicBezTo>
                  <a:pt x="149" y="292"/>
                  <a:pt x="149" y="292"/>
                  <a:pt x="150" y="292"/>
                </a:cubicBezTo>
                <a:cubicBezTo>
                  <a:pt x="150" y="292"/>
                  <a:pt x="150" y="292"/>
                  <a:pt x="151" y="293"/>
                </a:cubicBezTo>
                <a:close/>
                <a:moveTo>
                  <a:pt x="204" y="292"/>
                </a:moveTo>
                <a:cubicBezTo>
                  <a:pt x="204" y="292"/>
                  <a:pt x="204" y="293"/>
                  <a:pt x="204" y="293"/>
                </a:cubicBezTo>
                <a:cubicBezTo>
                  <a:pt x="204" y="293"/>
                  <a:pt x="204" y="294"/>
                  <a:pt x="204" y="294"/>
                </a:cubicBezTo>
                <a:cubicBezTo>
                  <a:pt x="203" y="294"/>
                  <a:pt x="203" y="294"/>
                  <a:pt x="203" y="294"/>
                </a:cubicBezTo>
                <a:cubicBezTo>
                  <a:pt x="199" y="292"/>
                  <a:pt x="199" y="292"/>
                  <a:pt x="199" y="292"/>
                </a:cubicBezTo>
                <a:cubicBezTo>
                  <a:pt x="197" y="292"/>
                  <a:pt x="196" y="291"/>
                  <a:pt x="196" y="290"/>
                </a:cubicBezTo>
                <a:cubicBezTo>
                  <a:pt x="196" y="290"/>
                  <a:pt x="196" y="290"/>
                  <a:pt x="197" y="290"/>
                </a:cubicBezTo>
                <a:cubicBezTo>
                  <a:pt x="197" y="290"/>
                  <a:pt x="197" y="290"/>
                  <a:pt x="197" y="290"/>
                </a:cubicBezTo>
                <a:cubicBezTo>
                  <a:pt x="197" y="290"/>
                  <a:pt x="198" y="290"/>
                  <a:pt x="198" y="290"/>
                </a:cubicBezTo>
                <a:lnTo>
                  <a:pt x="204" y="292"/>
                </a:lnTo>
                <a:close/>
                <a:moveTo>
                  <a:pt x="144" y="221"/>
                </a:moveTo>
                <a:cubicBezTo>
                  <a:pt x="144" y="221"/>
                  <a:pt x="144" y="221"/>
                  <a:pt x="144" y="222"/>
                </a:cubicBezTo>
                <a:cubicBezTo>
                  <a:pt x="144" y="222"/>
                  <a:pt x="144" y="222"/>
                  <a:pt x="144" y="222"/>
                </a:cubicBezTo>
                <a:cubicBezTo>
                  <a:pt x="143" y="222"/>
                  <a:pt x="141" y="222"/>
                  <a:pt x="139" y="222"/>
                </a:cubicBezTo>
                <a:cubicBezTo>
                  <a:pt x="138" y="221"/>
                  <a:pt x="136" y="221"/>
                  <a:pt x="134" y="221"/>
                </a:cubicBezTo>
                <a:cubicBezTo>
                  <a:pt x="134" y="221"/>
                  <a:pt x="135" y="221"/>
                  <a:pt x="136" y="221"/>
                </a:cubicBezTo>
                <a:cubicBezTo>
                  <a:pt x="136" y="220"/>
                  <a:pt x="137" y="220"/>
                  <a:pt x="137" y="220"/>
                </a:cubicBezTo>
                <a:cubicBezTo>
                  <a:pt x="138" y="220"/>
                  <a:pt x="140" y="220"/>
                  <a:pt x="141" y="221"/>
                </a:cubicBezTo>
                <a:lnTo>
                  <a:pt x="144" y="221"/>
                </a:lnTo>
                <a:close/>
                <a:moveTo>
                  <a:pt x="145" y="259"/>
                </a:moveTo>
                <a:cubicBezTo>
                  <a:pt x="144" y="258"/>
                  <a:pt x="142" y="256"/>
                  <a:pt x="141" y="255"/>
                </a:cubicBezTo>
                <a:cubicBezTo>
                  <a:pt x="141" y="255"/>
                  <a:pt x="142" y="256"/>
                  <a:pt x="143" y="257"/>
                </a:cubicBezTo>
                <a:cubicBezTo>
                  <a:pt x="144" y="257"/>
                  <a:pt x="144" y="258"/>
                  <a:pt x="145" y="259"/>
                </a:cubicBezTo>
                <a:close/>
                <a:moveTo>
                  <a:pt x="157" y="257"/>
                </a:moveTo>
                <a:cubicBezTo>
                  <a:pt x="156" y="257"/>
                  <a:pt x="156" y="257"/>
                  <a:pt x="156" y="257"/>
                </a:cubicBezTo>
                <a:cubicBezTo>
                  <a:pt x="156" y="258"/>
                  <a:pt x="156" y="258"/>
                  <a:pt x="155" y="258"/>
                </a:cubicBezTo>
                <a:cubicBezTo>
                  <a:pt x="155" y="258"/>
                  <a:pt x="155" y="257"/>
                  <a:pt x="155" y="257"/>
                </a:cubicBezTo>
                <a:cubicBezTo>
                  <a:pt x="155" y="257"/>
                  <a:pt x="155" y="257"/>
                  <a:pt x="155" y="257"/>
                </a:cubicBezTo>
                <a:cubicBezTo>
                  <a:pt x="155" y="256"/>
                  <a:pt x="156" y="256"/>
                  <a:pt x="156" y="256"/>
                </a:cubicBezTo>
                <a:cubicBezTo>
                  <a:pt x="157" y="256"/>
                  <a:pt x="157" y="256"/>
                  <a:pt x="157" y="257"/>
                </a:cubicBezTo>
                <a:cubicBezTo>
                  <a:pt x="157" y="257"/>
                  <a:pt x="157" y="257"/>
                  <a:pt x="157" y="257"/>
                </a:cubicBezTo>
                <a:close/>
                <a:moveTo>
                  <a:pt x="190" y="311"/>
                </a:moveTo>
                <a:cubicBezTo>
                  <a:pt x="192" y="312"/>
                  <a:pt x="194" y="313"/>
                  <a:pt x="195" y="314"/>
                </a:cubicBezTo>
                <a:cubicBezTo>
                  <a:pt x="195" y="315"/>
                  <a:pt x="195" y="315"/>
                  <a:pt x="194" y="315"/>
                </a:cubicBezTo>
                <a:cubicBezTo>
                  <a:pt x="193" y="315"/>
                  <a:pt x="192" y="315"/>
                  <a:pt x="191" y="314"/>
                </a:cubicBezTo>
                <a:cubicBezTo>
                  <a:pt x="190" y="313"/>
                  <a:pt x="189" y="312"/>
                  <a:pt x="189" y="311"/>
                </a:cubicBezTo>
                <a:lnTo>
                  <a:pt x="190" y="311"/>
                </a:lnTo>
                <a:close/>
                <a:moveTo>
                  <a:pt x="161" y="205"/>
                </a:moveTo>
                <a:cubicBezTo>
                  <a:pt x="161" y="205"/>
                  <a:pt x="160" y="206"/>
                  <a:pt x="160" y="206"/>
                </a:cubicBezTo>
                <a:cubicBezTo>
                  <a:pt x="159" y="206"/>
                  <a:pt x="158" y="205"/>
                  <a:pt x="157" y="205"/>
                </a:cubicBezTo>
                <a:cubicBezTo>
                  <a:pt x="155" y="205"/>
                  <a:pt x="155" y="204"/>
                  <a:pt x="155" y="204"/>
                </a:cubicBezTo>
                <a:cubicBezTo>
                  <a:pt x="155" y="203"/>
                  <a:pt x="155" y="203"/>
                  <a:pt x="155" y="203"/>
                </a:cubicBezTo>
                <a:cubicBezTo>
                  <a:pt x="155" y="202"/>
                  <a:pt x="155" y="202"/>
                  <a:pt x="156" y="202"/>
                </a:cubicBezTo>
                <a:cubicBezTo>
                  <a:pt x="157" y="202"/>
                  <a:pt x="158" y="202"/>
                  <a:pt x="158" y="203"/>
                </a:cubicBezTo>
                <a:cubicBezTo>
                  <a:pt x="159" y="204"/>
                  <a:pt x="159" y="204"/>
                  <a:pt x="160" y="205"/>
                </a:cubicBezTo>
                <a:lnTo>
                  <a:pt x="161" y="205"/>
                </a:lnTo>
                <a:close/>
                <a:moveTo>
                  <a:pt x="147" y="206"/>
                </a:moveTo>
                <a:cubicBezTo>
                  <a:pt x="147" y="206"/>
                  <a:pt x="148" y="207"/>
                  <a:pt x="148" y="207"/>
                </a:cubicBezTo>
                <a:cubicBezTo>
                  <a:pt x="149" y="208"/>
                  <a:pt x="150" y="209"/>
                  <a:pt x="150" y="210"/>
                </a:cubicBezTo>
                <a:cubicBezTo>
                  <a:pt x="150" y="210"/>
                  <a:pt x="149" y="210"/>
                  <a:pt x="149" y="210"/>
                </a:cubicBezTo>
                <a:cubicBezTo>
                  <a:pt x="148" y="210"/>
                  <a:pt x="148" y="210"/>
                  <a:pt x="147" y="209"/>
                </a:cubicBezTo>
                <a:cubicBezTo>
                  <a:pt x="146" y="208"/>
                  <a:pt x="145" y="207"/>
                  <a:pt x="145" y="206"/>
                </a:cubicBezTo>
                <a:cubicBezTo>
                  <a:pt x="145" y="205"/>
                  <a:pt x="146" y="205"/>
                  <a:pt x="146" y="205"/>
                </a:cubicBezTo>
                <a:cubicBezTo>
                  <a:pt x="146" y="205"/>
                  <a:pt x="146" y="205"/>
                  <a:pt x="147" y="206"/>
                </a:cubicBezTo>
                <a:close/>
                <a:moveTo>
                  <a:pt x="194" y="212"/>
                </a:moveTo>
                <a:cubicBezTo>
                  <a:pt x="195" y="212"/>
                  <a:pt x="196" y="213"/>
                  <a:pt x="197" y="213"/>
                </a:cubicBezTo>
                <a:cubicBezTo>
                  <a:pt x="198" y="213"/>
                  <a:pt x="199" y="214"/>
                  <a:pt x="199" y="214"/>
                </a:cubicBezTo>
                <a:cubicBezTo>
                  <a:pt x="199" y="215"/>
                  <a:pt x="198" y="215"/>
                  <a:pt x="198" y="215"/>
                </a:cubicBezTo>
                <a:cubicBezTo>
                  <a:pt x="197" y="215"/>
                  <a:pt x="196" y="215"/>
                  <a:pt x="195" y="215"/>
                </a:cubicBezTo>
                <a:cubicBezTo>
                  <a:pt x="193" y="215"/>
                  <a:pt x="193" y="214"/>
                  <a:pt x="193" y="213"/>
                </a:cubicBezTo>
                <a:cubicBezTo>
                  <a:pt x="193" y="213"/>
                  <a:pt x="193" y="212"/>
                  <a:pt x="194" y="212"/>
                </a:cubicBezTo>
                <a:close/>
                <a:moveTo>
                  <a:pt x="195" y="212"/>
                </a:moveTo>
                <a:cubicBezTo>
                  <a:pt x="191" y="212"/>
                  <a:pt x="191" y="212"/>
                  <a:pt x="191" y="212"/>
                </a:cubicBezTo>
                <a:cubicBezTo>
                  <a:pt x="190" y="212"/>
                  <a:pt x="189" y="212"/>
                  <a:pt x="188" y="212"/>
                </a:cubicBezTo>
                <a:cubicBezTo>
                  <a:pt x="186" y="212"/>
                  <a:pt x="186" y="212"/>
                  <a:pt x="186" y="212"/>
                </a:cubicBezTo>
                <a:cubicBezTo>
                  <a:pt x="185" y="212"/>
                  <a:pt x="184" y="212"/>
                  <a:pt x="183" y="212"/>
                </a:cubicBezTo>
                <a:cubicBezTo>
                  <a:pt x="182" y="212"/>
                  <a:pt x="181" y="212"/>
                  <a:pt x="181" y="211"/>
                </a:cubicBezTo>
                <a:cubicBezTo>
                  <a:pt x="182" y="211"/>
                  <a:pt x="183" y="211"/>
                  <a:pt x="185" y="211"/>
                </a:cubicBezTo>
                <a:cubicBezTo>
                  <a:pt x="185" y="211"/>
                  <a:pt x="186" y="211"/>
                  <a:pt x="186" y="211"/>
                </a:cubicBezTo>
                <a:cubicBezTo>
                  <a:pt x="187" y="211"/>
                  <a:pt x="187" y="211"/>
                  <a:pt x="187" y="211"/>
                </a:cubicBezTo>
                <a:cubicBezTo>
                  <a:pt x="189" y="211"/>
                  <a:pt x="190" y="211"/>
                  <a:pt x="191" y="211"/>
                </a:cubicBezTo>
                <a:cubicBezTo>
                  <a:pt x="192" y="211"/>
                  <a:pt x="193" y="211"/>
                  <a:pt x="194" y="211"/>
                </a:cubicBezTo>
                <a:cubicBezTo>
                  <a:pt x="195" y="211"/>
                  <a:pt x="195" y="211"/>
                  <a:pt x="195" y="211"/>
                </a:cubicBezTo>
                <a:cubicBezTo>
                  <a:pt x="195" y="211"/>
                  <a:pt x="195" y="211"/>
                  <a:pt x="195" y="212"/>
                </a:cubicBezTo>
                <a:close/>
                <a:moveTo>
                  <a:pt x="184" y="204"/>
                </a:moveTo>
                <a:cubicBezTo>
                  <a:pt x="182" y="204"/>
                  <a:pt x="182" y="204"/>
                  <a:pt x="182" y="204"/>
                </a:cubicBezTo>
                <a:cubicBezTo>
                  <a:pt x="181" y="204"/>
                  <a:pt x="180" y="204"/>
                  <a:pt x="180" y="203"/>
                </a:cubicBezTo>
                <a:cubicBezTo>
                  <a:pt x="180" y="203"/>
                  <a:pt x="181" y="203"/>
                  <a:pt x="182" y="203"/>
                </a:cubicBezTo>
                <a:cubicBezTo>
                  <a:pt x="183" y="203"/>
                  <a:pt x="183" y="203"/>
                  <a:pt x="183" y="203"/>
                </a:cubicBezTo>
                <a:cubicBezTo>
                  <a:pt x="184" y="203"/>
                  <a:pt x="184" y="203"/>
                  <a:pt x="184" y="203"/>
                </a:cubicBezTo>
                <a:cubicBezTo>
                  <a:pt x="184" y="204"/>
                  <a:pt x="184" y="204"/>
                  <a:pt x="184" y="204"/>
                </a:cubicBezTo>
                <a:close/>
                <a:moveTo>
                  <a:pt x="159" y="302"/>
                </a:moveTo>
                <a:cubicBezTo>
                  <a:pt x="160" y="302"/>
                  <a:pt x="160" y="302"/>
                  <a:pt x="160" y="303"/>
                </a:cubicBezTo>
                <a:cubicBezTo>
                  <a:pt x="160" y="304"/>
                  <a:pt x="159" y="304"/>
                  <a:pt x="159" y="304"/>
                </a:cubicBezTo>
                <a:cubicBezTo>
                  <a:pt x="158" y="304"/>
                  <a:pt x="157" y="304"/>
                  <a:pt x="156" y="303"/>
                </a:cubicBezTo>
                <a:cubicBezTo>
                  <a:pt x="155" y="302"/>
                  <a:pt x="154" y="301"/>
                  <a:pt x="153" y="300"/>
                </a:cubicBezTo>
                <a:cubicBezTo>
                  <a:pt x="152" y="299"/>
                  <a:pt x="152" y="298"/>
                  <a:pt x="151" y="297"/>
                </a:cubicBezTo>
                <a:cubicBezTo>
                  <a:pt x="150" y="296"/>
                  <a:pt x="150" y="295"/>
                  <a:pt x="150" y="295"/>
                </a:cubicBezTo>
                <a:cubicBezTo>
                  <a:pt x="150" y="295"/>
                  <a:pt x="150" y="295"/>
                  <a:pt x="150" y="295"/>
                </a:cubicBezTo>
                <a:cubicBezTo>
                  <a:pt x="152" y="295"/>
                  <a:pt x="153" y="296"/>
                  <a:pt x="155" y="298"/>
                </a:cubicBezTo>
                <a:cubicBezTo>
                  <a:pt x="156" y="300"/>
                  <a:pt x="158" y="301"/>
                  <a:pt x="159" y="302"/>
                </a:cubicBezTo>
                <a:close/>
                <a:moveTo>
                  <a:pt x="80" y="249"/>
                </a:moveTo>
                <a:cubicBezTo>
                  <a:pt x="80" y="250"/>
                  <a:pt x="80" y="250"/>
                  <a:pt x="81" y="250"/>
                </a:cubicBezTo>
                <a:cubicBezTo>
                  <a:pt x="81" y="251"/>
                  <a:pt x="81" y="251"/>
                  <a:pt x="81" y="251"/>
                </a:cubicBezTo>
                <a:cubicBezTo>
                  <a:pt x="81" y="251"/>
                  <a:pt x="81" y="251"/>
                  <a:pt x="80" y="251"/>
                </a:cubicBezTo>
                <a:cubicBezTo>
                  <a:pt x="79" y="251"/>
                  <a:pt x="79" y="251"/>
                  <a:pt x="79" y="250"/>
                </a:cubicBezTo>
                <a:cubicBezTo>
                  <a:pt x="79" y="250"/>
                  <a:pt x="79" y="250"/>
                  <a:pt x="80" y="249"/>
                </a:cubicBezTo>
                <a:close/>
                <a:moveTo>
                  <a:pt x="81" y="254"/>
                </a:moveTo>
                <a:cubicBezTo>
                  <a:pt x="81" y="254"/>
                  <a:pt x="80" y="253"/>
                  <a:pt x="80" y="253"/>
                </a:cubicBezTo>
                <a:cubicBezTo>
                  <a:pt x="81" y="252"/>
                  <a:pt x="81" y="252"/>
                  <a:pt x="81" y="252"/>
                </a:cubicBezTo>
                <a:cubicBezTo>
                  <a:pt x="81" y="252"/>
                  <a:pt x="81" y="253"/>
                  <a:pt x="81" y="254"/>
                </a:cubicBezTo>
                <a:cubicBezTo>
                  <a:pt x="81" y="254"/>
                  <a:pt x="81" y="254"/>
                  <a:pt x="81" y="254"/>
                </a:cubicBezTo>
                <a:close/>
                <a:moveTo>
                  <a:pt x="91" y="258"/>
                </a:moveTo>
                <a:cubicBezTo>
                  <a:pt x="91" y="257"/>
                  <a:pt x="91" y="257"/>
                  <a:pt x="91" y="257"/>
                </a:cubicBezTo>
                <a:cubicBezTo>
                  <a:pt x="92" y="257"/>
                  <a:pt x="93" y="257"/>
                  <a:pt x="94" y="258"/>
                </a:cubicBezTo>
                <a:cubicBezTo>
                  <a:pt x="95" y="259"/>
                  <a:pt x="95" y="259"/>
                  <a:pt x="95" y="260"/>
                </a:cubicBezTo>
                <a:cubicBezTo>
                  <a:pt x="94" y="260"/>
                  <a:pt x="93" y="260"/>
                  <a:pt x="92" y="260"/>
                </a:cubicBezTo>
                <a:cubicBezTo>
                  <a:pt x="91" y="260"/>
                  <a:pt x="91" y="259"/>
                  <a:pt x="91" y="258"/>
                </a:cubicBezTo>
                <a:close/>
                <a:moveTo>
                  <a:pt x="91" y="245"/>
                </a:moveTo>
                <a:cubicBezTo>
                  <a:pt x="90" y="245"/>
                  <a:pt x="90" y="244"/>
                  <a:pt x="90" y="244"/>
                </a:cubicBezTo>
                <a:cubicBezTo>
                  <a:pt x="90" y="243"/>
                  <a:pt x="91" y="243"/>
                  <a:pt x="92" y="243"/>
                </a:cubicBezTo>
                <a:cubicBezTo>
                  <a:pt x="93" y="243"/>
                  <a:pt x="93" y="243"/>
                  <a:pt x="93" y="244"/>
                </a:cubicBezTo>
                <a:cubicBezTo>
                  <a:pt x="93" y="244"/>
                  <a:pt x="93" y="244"/>
                  <a:pt x="92" y="244"/>
                </a:cubicBezTo>
                <a:cubicBezTo>
                  <a:pt x="92" y="245"/>
                  <a:pt x="92" y="245"/>
                  <a:pt x="91" y="245"/>
                </a:cubicBezTo>
                <a:cubicBezTo>
                  <a:pt x="91" y="245"/>
                  <a:pt x="91" y="245"/>
                  <a:pt x="91" y="245"/>
                </a:cubicBezTo>
                <a:cubicBezTo>
                  <a:pt x="91" y="245"/>
                  <a:pt x="91" y="245"/>
                  <a:pt x="91" y="245"/>
                </a:cubicBezTo>
                <a:close/>
                <a:moveTo>
                  <a:pt x="91" y="250"/>
                </a:moveTo>
                <a:cubicBezTo>
                  <a:pt x="91" y="250"/>
                  <a:pt x="91" y="251"/>
                  <a:pt x="91" y="251"/>
                </a:cubicBezTo>
                <a:cubicBezTo>
                  <a:pt x="91" y="250"/>
                  <a:pt x="90" y="250"/>
                  <a:pt x="90" y="248"/>
                </a:cubicBezTo>
                <a:cubicBezTo>
                  <a:pt x="89" y="246"/>
                  <a:pt x="89" y="246"/>
                  <a:pt x="89" y="246"/>
                </a:cubicBezTo>
                <a:cubicBezTo>
                  <a:pt x="89" y="246"/>
                  <a:pt x="89" y="245"/>
                  <a:pt x="89" y="245"/>
                </a:cubicBezTo>
                <a:cubicBezTo>
                  <a:pt x="89" y="244"/>
                  <a:pt x="89" y="244"/>
                  <a:pt x="90" y="244"/>
                </a:cubicBezTo>
                <a:cubicBezTo>
                  <a:pt x="90" y="244"/>
                  <a:pt x="90" y="244"/>
                  <a:pt x="90" y="245"/>
                </a:cubicBezTo>
                <a:lnTo>
                  <a:pt x="91" y="250"/>
                </a:lnTo>
                <a:close/>
                <a:moveTo>
                  <a:pt x="150" y="255"/>
                </a:moveTo>
                <a:cubicBezTo>
                  <a:pt x="150" y="255"/>
                  <a:pt x="150" y="255"/>
                  <a:pt x="150" y="255"/>
                </a:cubicBezTo>
                <a:cubicBezTo>
                  <a:pt x="150" y="255"/>
                  <a:pt x="151" y="255"/>
                  <a:pt x="152" y="256"/>
                </a:cubicBezTo>
                <a:cubicBezTo>
                  <a:pt x="154" y="257"/>
                  <a:pt x="154" y="257"/>
                  <a:pt x="154" y="257"/>
                </a:cubicBezTo>
                <a:cubicBezTo>
                  <a:pt x="152" y="257"/>
                  <a:pt x="151" y="256"/>
                  <a:pt x="150" y="255"/>
                </a:cubicBezTo>
                <a:close/>
                <a:moveTo>
                  <a:pt x="141" y="252"/>
                </a:moveTo>
                <a:cubicBezTo>
                  <a:pt x="142" y="252"/>
                  <a:pt x="143" y="252"/>
                  <a:pt x="144" y="253"/>
                </a:cubicBezTo>
                <a:cubicBezTo>
                  <a:pt x="145" y="254"/>
                  <a:pt x="147" y="255"/>
                  <a:pt x="148" y="256"/>
                </a:cubicBezTo>
                <a:cubicBezTo>
                  <a:pt x="152" y="260"/>
                  <a:pt x="152" y="260"/>
                  <a:pt x="152" y="260"/>
                </a:cubicBezTo>
                <a:cubicBezTo>
                  <a:pt x="153" y="261"/>
                  <a:pt x="154" y="261"/>
                  <a:pt x="154" y="261"/>
                </a:cubicBezTo>
                <a:cubicBezTo>
                  <a:pt x="154" y="262"/>
                  <a:pt x="154" y="262"/>
                  <a:pt x="153" y="262"/>
                </a:cubicBezTo>
                <a:cubicBezTo>
                  <a:pt x="153" y="262"/>
                  <a:pt x="152" y="261"/>
                  <a:pt x="151" y="260"/>
                </a:cubicBezTo>
                <a:cubicBezTo>
                  <a:pt x="149" y="259"/>
                  <a:pt x="148" y="258"/>
                  <a:pt x="147" y="257"/>
                </a:cubicBezTo>
                <a:cubicBezTo>
                  <a:pt x="141" y="252"/>
                  <a:pt x="141" y="252"/>
                  <a:pt x="141" y="252"/>
                </a:cubicBezTo>
                <a:close/>
                <a:moveTo>
                  <a:pt x="150" y="206"/>
                </a:moveTo>
                <a:cubicBezTo>
                  <a:pt x="150" y="206"/>
                  <a:pt x="150" y="206"/>
                  <a:pt x="150" y="206"/>
                </a:cubicBezTo>
                <a:cubicBezTo>
                  <a:pt x="150" y="206"/>
                  <a:pt x="151" y="206"/>
                  <a:pt x="151" y="206"/>
                </a:cubicBezTo>
                <a:cubicBezTo>
                  <a:pt x="152" y="206"/>
                  <a:pt x="152" y="206"/>
                  <a:pt x="152" y="207"/>
                </a:cubicBezTo>
                <a:cubicBezTo>
                  <a:pt x="152" y="207"/>
                  <a:pt x="152" y="208"/>
                  <a:pt x="151" y="208"/>
                </a:cubicBezTo>
                <a:cubicBezTo>
                  <a:pt x="151" y="208"/>
                  <a:pt x="150" y="208"/>
                  <a:pt x="150" y="207"/>
                </a:cubicBezTo>
                <a:cubicBezTo>
                  <a:pt x="150" y="207"/>
                  <a:pt x="150" y="207"/>
                  <a:pt x="150" y="207"/>
                </a:cubicBezTo>
                <a:cubicBezTo>
                  <a:pt x="150" y="207"/>
                  <a:pt x="150" y="206"/>
                  <a:pt x="150" y="206"/>
                </a:cubicBezTo>
                <a:close/>
                <a:moveTo>
                  <a:pt x="104" y="187"/>
                </a:moveTo>
                <a:cubicBezTo>
                  <a:pt x="105" y="187"/>
                  <a:pt x="105" y="187"/>
                  <a:pt x="105" y="187"/>
                </a:cubicBezTo>
                <a:cubicBezTo>
                  <a:pt x="105" y="188"/>
                  <a:pt x="105" y="188"/>
                  <a:pt x="104" y="188"/>
                </a:cubicBezTo>
                <a:cubicBezTo>
                  <a:pt x="104" y="188"/>
                  <a:pt x="104" y="188"/>
                  <a:pt x="104" y="187"/>
                </a:cubicBezTo>
                <a:cubicBezTo>
                  <a:pt x="104" y="187"/>
                  <a:pt x="104" y="187"/>
                  <a:pt x="104" y="187"/>
                </a:cubicBezTo>
                <a:close/>
                <a:moveTo>
                  <a:pt x="108" y="177"/>
                </a:moveTo>
                <a:cubicBezTo>
                  <a:pt x="109" y="177"/>
                  <a:pt x="109" y="177"/>
                  <a:pt x="109" y="178"/>
                </a:cubicBezTo>
                <a:cubicBezTo>
                  <a:pt x="109" y="178"/>
                  <a:pt x="109" y="178"/>
                  <a:pt x="109" y="178"/>
                </a:cubicBezTo>
                <a:cubicBezTo>
                  <a:pt x="108" y="178"/>
                  <a:pt x="108" y="178"/>
                  <a:pt x="108" y="178"/>
                </a:cubicBezTo>
                <a:cubicBezTo>
                  <a:pt x="108" y="178"/>
                  <a:pt x="108" y="177"/>
                  <a:pt x="108" y="177"/>
                </a:cubicBezTo>
                <a:close/>
                <a:moveTo>
                  <a:pt x="140" y="199"/>
                </a:moveTo>
                <a:cubicBezTo>
                  <a:pt x="140" y="198"/>
                  <a:pt x="141" y="198"/>
                  <a:pt x="141" y="197"/>
                </a:cubicBezTo>
                <a:cubicBezTo>
                  <a:pt x="142" y="197"/>
                  <a:pt x="143" y="196"/>
                  <a:pt x="144" y="196"/>
                </a:cubicBezTo>
                <a:cubicBezTo>
                  <a:pt x="144" y="196"/>
                  <a:pt x="145" y="196"/>
                  <a:pt x="145" y="197"/>
                </a:cubicBezTo>
                <a:cubicBezTo>
                  <a:pt x="145" y="197"/>
                  <a:pt x="144" y="198"/>
                  <a:pt x="143" y="198"/>
                </a:cubicBezTo>
                <a:cubicBezTo>
                  <a:pt x="142" y="198"/>
                  <a:pt x="141" y="199"/>
                  <a:pt x="140" y="199"/>
                </a:cubicBezTo>
                <a:close/>
                <a:moveTo>
                  <a:pt x="137" y="198"/>
                </a:moveTo>
                <a:cubicBezTo>
                  <a:pt x="137" y="197"/>
                  <a:pt x="138" y="197"/>
                  <a:pt x="139" y="197"/>
                </a:cubicBezTo>
                <a:cubicBezTo>
                  <a:pt x="139" y="198"/>
                  <a:pt x="139" y="198"/>
                  <a:pt x="139" y="198"/>
                </a:cubicBezTo>
                <a:cubicBezTo>
                  <a:pt x="139" y="199"/>
                  <a:pt x="138" y="199"/>
                  <a:pt x="138" y="199"/>
                </a:cubicBezTo>
                <a:cubicBezTo>
                  <a:pt x="137" y="198"/>
                  <a:pt x="137" y="198"/>
                  <a:pt x="137" y="198"/>
                </a:cubicBezTo>
                <a:close/>
                <a:moveTo>
                  <a:pt x="300" y="178"/>
                </a:moveTo>
                <a:cubicBezTo>
                  <a:pt x="298" y="179"/>
                  <a:pt x="296" y="180"/>
                  <a:pt x="294" y="180"/>
                </a:cubicBezTo>
                <a:cubicBezTo>
                  <a:pt x="291" y="181"/>
                  <a:pt x="289" y="181"/>
                  <a:pt x="288" y="181"/>
                </a:cubicBezTo>
                <a:cubicBezTo>
                  <a:pt x="288" y="181"/>
                  <a:pt x="287" y="181"/>
                  <a:pt x="286" y="180"/>
                </a:cubicBezTo>
                <a:cubicBezTo>
                  <a:pt x="286" y="180"/>
                  <a:pt x="285" y="180"/>
                  <a:pt x="285" y="179"/>
                </a:cubicBezTo>
                <a:cubicBezTo>
                  <a:pt x="285" y="179"/>
                  <a:pt x="286" y="178"/>
                  <a:pt x="287" y="177"/>
                </a:cubicBezTo>
                <a:cubicBezTo>
                  <a:pt x="289" y="177"/>
                  <a:pt x="290" y="176"/>
                  <a:pt x="292" y="176"/>
                </a:cubicBezTo>
                <a:cubicBezTo>
                  <a:pt x="294" y="175"/>
                  <a:pt x="296" y="175"/>
                  <a:pt x="297" y="175"/>
                </a:cubicBezTo>
                <a:cubicBezTo>
                  <a:pt x="299" y="174"/>
                  <a:pt x="301" y="174"/>
                  <a:pt x="301" y="174"/>
                </a:cubicBezTo>
                <a:cubicBezTo>
                  <a:pt x="302" y="174"/>
                  <a:pt x="302" y="175"/>
                  <a:pt x="302" y="175"/>
                </a:cubicBezTo>
                <a:cubicBezTo>
                  <a:pt x="302" y="176"/>
                  <a:pt x="302" y="176"/>
                  <a:pt x="302" y="176"/>
                </a:cubicBezTo>
                <a:cubicBezTo>
                  <a:pt x="302" y="177"/>
                  <a:pt x="302" y="177"/>
                  <a:pt x="302" y="177"/>
                </a:cubicBezTo>
                <a:cubicBezTo>
                  <a:pt x="301" y="178"/>
                  <a:pt x="301" y="178"/>
                  <a:pt x="300" y="178"/>
                </a:cubicBezTo>
                <a:close/>
                <a:moveTo>
                  <a:pt x="208" y="139"/>
                </a:moveTo>
                <a:cubicBezTo>
                  <a:pt x="208" y="139"/>
                  <a:pt x="208" y="139"/>
                  <a:pt x="208" y="140"/>
                </a:cubicBezTo>
                <a:cubicBezTo>
                  <a:pt x="207" y="140"/>
                  <a:pt x="207" y="141"/>
                  <a:pt x="206" y="142"/>
                </a:cubicBezTo>
                <a:cubicBezTo>
                  <a:pt x="206" y="142"/>
                  <a:pt x="205" y="143"/>
                  <a:pt x="205" y="144"/>
                </a:cubicBezTo>
                <a:cubicBezTo>
                  <a:pt x="204" y="144"/>
                  <a:pt x="203" y="145"/>
                  <a:pt x="203" y="145"/>
                </a:cubicBezTo>
                <a:cubicBezTo>
                  <a:pt x="202" y="144"/>
                  <a:pt x="202" y="144"/>
                  <a:pt x="201" y="144"/>
                </a:cubicBezTo>
                <a:cubicBezTo>
                  <a:pt x="201" y="144"/>
                  <a:pt x="200" y="144"/>
                  <a:pt x="200" y="145"/>
                </a:cubicBezTo>
                <a:cubicBezTo>
                  <a:pt x="199" y="145"/>
                  <a:pt x="199" y="146"/>
                  <a:pt x="199" y="146"/>
                </a:cubicBezTo>
                <a:cubicBezTo>
                  <a:pt x="199" y="148"/>
                  <a:pt x="200" y="149"/>
                  <a:pt x="200" y="150"/>
                </a:cubicBezTo>
                <a:cubicBezTo>
                  <a:pt x="200" y="152"/>
                  <a:pt x="200" y="152"/>
                  <a:pt x="200" y="152"/>
                </a:cubicBezTo>
                <a:cubicBezTo>
                  <a:pt x="200" y="153"/>
                  <a:pt x="201" y="153"/>
                  <a:pt x="201" y="153"/>
                </a:cubicBezTo>
                <a:cubicBezTo>
                  <a:pt x="201" y="154"/>
                  <a:pt x="201" y="155"/>
                  <a:pt x="200" y="155"/>
                </a:cubicBezTo>
                <a:cubicBezTo>
                  <a:pt x="199" y="156"/>
                  <a:pt x="199" y="156"/>
                  <a:pt x="199" y="156"/>
                </a:cubicBezTo>
                <a:cubicBezTo>
                  <a:pt x="199" y="156"/>
                  <a:pt x="199" y="156"/>
                  <a:pt x="198" y="157"/>
                </a:cubicBezTo>
                <a:cubicBezTo>
                  <a:pt x="198" y="158"/>
                  <a:pt x="198" y="159"/>
                  <a:pt x="197" y="160"/>
                </a:cubicBezTo>
                <a:cubicBezTo>
                  <a:pt x="197" y="160"/>
                  <a:pt x="197" y="160"/>
                  <a:pt x="196" y="160"/>
                </a:cubicBezTo>
                <a:cubicBezTo>
                  <a:pt x="196" y="160"/>
                  <a:pt x="196" y="160"/>
                  <a:pt x="195" y="160"/>
                </a:cubicBezTo>
                <a:cubicBezTo>
                  <a:pt x="195" y="161"/>
                  <a:pt x="195" y="161"/>
                  <a:pt x="195" y="161"/>
                </a:cubicBezTo>
                <a:cubicBezTo>
                  <a:pt x="194" y="161"/>
                  <a:pt x="194" y="161"/>
                  <a:pt x="194" y="161"/>
                </a:cubicBezTo>
                <a:cubicBezTo>
                  <a:pt x="194" y="161"/>
                  <a:pt x="194" y="161"/>
                  <a:pt x="193" y="161"/>
                </a:cubicBezTo>
                <a:cubicBezTo>
                  <a:pt x="193" y="161"/>
                  <a:pt x="192" y="161"/>
                  <a:pt x="192" y="162"/>
                </a:cubicBezTo>
                <a:cubicBezTo>
                  <a:pt x="191" y="162"/>
                  <a:pt x="191" y="163"/>
                  <a:pt x="190" y="163"/>
                </a:cubicBezTo>
                <a:cubicBezTo>
                  <a:pt x="190" y="163"/>
                  <a:pt x="190" y="163"/>
                  <a:pt x="190" y="162"/>
                </a:cubicBezTo>
                <a:cubicBezTo>
                  <a:pt x="190" y="162"/>
                  <a:pt x="190" y="162"/>
                  <a:pt x="189" y="162"/>
                </a:cubicBezTo>
                <a:cubicBezTo>
                  <a:pt x="189" y="162"/>
                  <a:pt x="189" y="162"/>
                  <a:pt x="189" y="162"/>
                </a:cubicBezTo>
                <a:cubicBezTo>
                  <a:pt x="189" y="163"/>
                  <a:pt x="189" y="163"/>
                  <a:pt x="190" y="164"/>
                </a:cubicBezTo>
                <a:cubicBezTo>
                  <a:pt x="190" y="164"/>
                  <a:pt x="191" y="164"/>
                  <a:pt x="192" y="165"/>
                </a:cubicBezTo>
                <a:cubicBezTo>
                  <a:pt x="193" y="165"/>
                  <a:pt x="194" y="165"/>
                  <a:pt x="195" y="165"/>
                </a:cubicBezTo>
                <a:cubicBezTo>
                  <a:pt x="196" y="165"/>
                  <a:pt x="197" y="165"/>
                  <a:pt x="197" y="165"/>
                </a:cubicBezTo>
                <a:cubicBezTo>
                  <a:pt x="198" y="164"/>
                  <a:pt x="198" y="164"/>
                  <a:pt x="199" y="164"/>
                </a:cubicBezTo>
                <a:cubicBezTo>
                  <a:pt x="199" y="164"/>
                  <a:pt x="199" y="164"/>
                  <a:pt x="198" y="165"/>
                </a:cubicBezTo>
                <a:cubicBezTo>
                  <a:pt x="197" y="165"/>
                  <a:pt x="196" y="166"/>
                  <a:pt x="196" y="167"/>
                </a:cubicBezTo>
                <a:cubicBezTo>
                  <a:pt x="195" y="168"/>
                  <a:pt x="194" y="169"/>
                  <a:pt x="193" y="170"/>
                </a:cubicBezTo>
                <a:cubicBezTo>
                  <a:pt x="192" y="170"/>
                  <a:pt x="192" y="171"/>
                  <a:pt x="192" y="172"/>
                </a:cubicBezTo>
                <a:cubicBezTo>
                  <a:pt x="192" y="173"/>
                  <a:pt x="192" y="173"/>
                  <a:pt x="192" y="173"/>
                </a:cubicBezTo>
                <a:cubicBezTo>
                  <a:pt x="193" y="173"/>
                  <a:pt x="193" y="174"/>
                  <a:pt x="193" y="174"/>
                </a:cubicBezTo>
                <a:cubicBezTo>
                  <a:pt x="193" y="174"/>
                  <a:pt x="193" y="175"/>
                  <a:pt x="193" y="175"/>
                </a:cubicBezTo>
                <a:cubicBezTo>
                  <a:pt x="192" y="175"/>
                  <a:pt x="192" y="175"/>
                  <a:pt x="192" y="175"/>
                </a:cubicBezTo>
                <a:cubicBezTo>
                  <a:pt x="198" y="175"/>
                  <a:pt x="198" y="175"/>
                  <a:pt x="198" y="175"/>
                </a:cubicBezTo>
                <a:cubicBezTo>
                  <a:pt x="198" y="176"/>
                  <a:pt x="198" y="176"/>
                  <a:pt x="198" y="176"/>
                </a:cubicBezTo>
                <a:cubicBezTo>
                  <a:pt x="198" y="176"/>
                  <a:pt x="198" y="176"/>
                  <a:pt x="198" y="176"/>
                </a:cubicBezTo>
                <a:cubicBezTo>
                  <a:pt x="198" y="177"/>
                  <a:pt x="198" y="177"/>
                  <a:pt x="198" y="177"/>
                </a:cubicBezTo>
                <a:cubicBezTo>
                  <a:pt x="194" y="177"/>
                  <a:pt x="191" y="178"/>
                  <a:pt x="189" y="180"/>
                </a:cubicBezTo>
                <a:cubicBezTo>
                  <a:pt x="188" y="182"/>
                  <a:pt x="187" y="183"/>
                  <a:pt x="186" y="185"/>
                </a:cubicBezTo>
                <a:cubicBezTo>
                  <a:pt x="185" y="186"/>
                  <a:pt x="184" y="186"/>
                  <a:pt x="184" y="187"/>
                </a:cubicBezTo>
                <a:cubicBezTo>
                  <a:pt x="184" y="187"/>
                  <a:pt x="183" y="188"/>
                  <a:pt x="181" y="189"/>
                </a:cubicBezTo>
                <a:cubicBezTo>
                  <a:pt x="181" y="189"/>
                  <a:pt x="181" y="189"/>
                  <a:pt x="181" y="189"/>
                </a:cubicBezTo>
                <a:cubicBezTo>
                  <a:pt x="181" y="189"/>
                  <a:pt x="181" y="189"/>
                  <a:pt x="181" y="189"/>
                </a:cubicBezTo>
                <a:cubicBezTo>
                  <a:pt x="181" y="189"/>
                  <a:pt x="181" y="189"/>
                  <a:pt x="181" y="190"/>
                </a:cubicBezTo>
                <a:cubicBezTo>
                  <a:pt x="181" y="190"/>
                  <a:pt x="181" y="190"/>
                  <a:pt x="181" y="190"/>
                </a:cubicBezTo>
                <a:cubicBezTo>
                  <a:pt x="181" y="190"/>
                  <a:pt x="181" y="190"/>
                  <a:pt x="181" y="190"/>
                </a:cubicBezTo>
                <a:cubicBezTo>
                  <a:pt x="179" y="191"/>
                  <a:pt x="177" y="192"/>
                  <a:pt x="176" y="193"/>
                </a:cubicBezTo>
                <a:cubicBezTo>
                  <a:pt x="174" y="194"/>
                  <a:pt x="173" y="195"/>
                  <a:pt x="171" y="195"/>
                </a:cubicBezTo>
                <a:cubicBezTo>
                  <a:pt x="171" y="195"/>
                  <a:pt x="170" y="195"/>
                  <a:pt x="170" y="194"/>
                </a:cubicBezTo>
                <a:cubicBezTo>
                  <a:pt x="170" y="193"/>
                  <a:pt x="170" y="192"/>
                  <a:pt x="170" y="192"/>
                </a:cubicBezTo>
                <a:cubicBezTo>
                  <a:pt x="167" y="192"/>
                  <a:pt x="165" y="194"/>
                  <a:pt x="164" y="196"/>
                </a:cubicBezTo>
                <a:cubicBezTo>
                  <a:pt x="162" y="196"/>
                  <a:pt x="162" y="195"/>
                  <a:pt x="162" y="194"/>
                </a:cubicBezTo>
                <a:cubicBezTo>
                  <a:pt x="162" y="193"/>
                  <a:pt x="161" y="193"/>
                  <a:pt x="161" y="193"/>
                </a:cubicBezTo>
                <a:cubicBezTo>
                  <a:pt x="160" y="193"/>
                  <a:pt x="159" y="193"/>
                  <a:pt x="159" y="194"/>
                </a:cubicBezTo>
                <a:cubicBezTo>
                  <a:pt x="159" y="195"/>
                  <a:pt x="159" y="195"/>
                  <a:pt x="158" y="195"/>
                </a:cubicBezTo>
                <a:cubicBezTo>
                  <a:pt x="157" y="195"/>
                  <a:pt x="157" y="195"/>
                  <a:pt x="157" y="194"/>
                </a:cubicBezTo>
                <a:cubicBezTo>
                  <a:pt x="157" y="193"/>
                  <a:pt x="157" y="193"/>
                  <a:pt x="156" y="193"/>
                </a:cubicBezTo>
                <a:cubicBezTo>
                  <a:pt x="156" y="193"/>
                  <a:pt x="155" y="193"/>
                  <a:pt x="155" y="193"/>
                </a:cubicBezTo>
                <a:cubicBezTo>
                  <a:pt x="154" y="193"/>
                  <a:pt x="154" y="194"/>
                  <a:pt x="153" y="194"/>
                </a:cubicBezTo>
                <a:cubicBezTo>
                  <a:pt x="153" y="194"/>
                  <a:pt x="153" y="193"/>
                  <a:pt x="152" y="193"/>
                </a:cubicBezTo>
                <a:cubicBezTo>
                  <a:pt x="152" y="193"/>
                  <a:pt x="152" y="193"/>
                  <a:pt x="152" y="193"/>
                </a:cubicBezTo>
                <a:cubicBezTo>
                  <a:pt x="152" y="193"/>
                  <a:pt x="152" y="193"/>
                  <a:pt x="152" y="194"/>
                </a:cubicBezTo>
                <a:cubicBezTo>
                  <a:pt x="152" y="194"/>
                  <a:pt x="152" y="194"/>
                  <a:pt x="151" y="194"/>
                </a:cubicBezTo>
                <a:cubicBezTo>
                  <a:pt x="151" y="194"/>
                  <a:pt x="151" y="194"/>
                  <a:pt x="151" y="193"/>
                </a:cubicBezTo>
                <a:cubicBezTo>
                  <a:pt x="151" y="193"/>
                  <a:pt x="151" y="193"/>
                  <a:pt x="152" y="192"/>
                </a:cubicBezTo>
                <a:cubicBezTo>
                  <a:pt x="153" y="192"/>
                  <a:pt x="153" y="192"/>
                  <a:pt x="153" y="191"/>
                </a:cubicBezTo>
                <a:cubicBezTo>
                  <a:pt x="153" y="191"/>
                  <a:pt x="153" y="191"/>
                  <a:pt x="153" y="191"/>
                </a:cubicBezTo>
                <a:cubicBezTo>
                  <a:pt x="153" y="190"/>
                  <a:pt x="153" y="190"/>
                  <a:pt x="153" y="190"/>
                </a:cubicBezTo>
                <a:cubicBezTo>
                  <a:pt x="153" y="190"/>
                  <a:pt x="154" y="189"/>
                  <a:pt x="154" y="188"/>
                </a:cubicBezTo>
                <a:cubicBezTo>
                  <a:pt x="154" y="188"/>
                  <a:pt x="154" y="187"/>
                  <a:pt x="153" y="187"/>
                </a:cubicBezTo>
                <a:cubicBezTo>
                  <a:pt x="153" y="186"/>
                  <a:pt x="153" y="186"/>
                  <a:pt x="152" y="186"/>
                </a:cubicBezTo>
                <a:cubicBezTo>
                  <a:pt x="152" y="186"/>
                  <a:pt x="151" y="187"/>
                  <a:pt x="151" y="187"/>
                </a:cubicBezTo>
                <a:cubicBezTo>
                  <a:pt x="150" y="187"/>
                  <a:pt x="150" y="186"/>
                  <a:pt x="150" y="186"/>
                </a:cubicBezTo>
                <a:cubicBezTo>
                  <a:pt x="150" y="186"/>
                  <a:pt x="150" y="185"/>
                  <a:pt x="150" y="185"/>
                </a:cubicBezTo>
                <a:cubicBezTo>
                  <a:pt x="150" y="185"/>
                  <a:pt x="150" y="185"/>
                  <a:pt x="150" y="184"/>
                </a:cubicBezTo>
                <a:cubicBezTo>
                  <a:pt x="150" y="184"/>
                  <a:pt x="150" y="184"/>
                  <a:pt x="150" y="184"/>
                </a:cubicBezTo>
                <a:cubicBezTo>
                  <a:pt x="150" y="184"/>
                  <a:pt x="150" y="184"/>
                  <a:pt x="150" y="184"/>
                </a:cubicBezTo>
                <a:cubicBezTo>
                  <a:pt x="150" y="184"/>
                  <a:pt x="150" y="184"/>
                  <a:pt x="150" y="184"/>
                </a:cubicBezTo>
                <a:cubicBezTo>
                  <a:pt x="150" y="183"/>
                  <a:pt x="150" y="182"/>
                  <a:pt x="149" y="182"/>
                </a:cubicBezTo>
                <a:cubicBezTo>
                  <a:pt x="148" y="182"/>
                  <a:pt x="148" y="182"/>
                  <a:pt x="147" y="182"/>
                </a:cubicBezTo>
                <a:cubicBezTo>
                  <a:pt x="146" y="182"/>
                  <a:pt x="144" y="182"/>
                  <a:pt x="143" y="183"/>
                </a:cubicBezTo>
                <a:cubicBezTo>
                  <a:pt x="141" y="184"/>
                  <a:pt x="139" y="185"/>
                  <a:pt x="138" y="186"/>
                </a:cubicBezTo>
                <a:cubicBezTo>
                  <a:pt x="138" y="185"/>
                  <a:pt x="138" y="185"/>
                  <a:pt x="138" y="185"/>
                </a:cubicBezTo>
                <a:cubicBezTo>
                  <a:pt x="137" y="185"/>
                  <a:pt x="137" y="185"/>
                  <a:pt x="136" y="186"/>
                </a:cubicBezTo>
                <a:cubicBezTo>
                  <a:pt x="135" y="186"/>
                  <a:pt x="134" y="186"/>
                  <a:pt x="134" y="187"/>
                </a:cubicBezTo>
                <a:cubicBezTo>
                  <a:pt x="134" y="187"/>
                  <a:pt x="134" y="186"/>
                  <a:pt x="134" y="186"/>
                </a:cubicBezTo>
                <a:cubicBezTo>
                  <a:pt x="134" y="186"/>
                  <a:pt x="134" y="185"/>
                  <a:pt x="136" y="185"/>
                </a:cubicBezTo>
                <a:cubicBezTo>
                  <a:pt x="140" y="183"/>
                  <a:pt x="140" y="183"/>
                  <a:pt x="140" y="183"/>
                </a:cubicBezTo>
                <a:cubicBezTo>
                  <a:pt x="142" y="183"/>
                  <a:pt x="144" y="182"/>
                  <a:pt x="145" y="181"/>
                </a:cubicBezTo>
                <a:cubicBezTo>
                  <a:pt x="146" y="180"/>
                  <a:pt x="147" y="180"/>
                  <a:pt x="147" y="178"/>
                </a:cubicBezTo>
                <a:cubicBezTo>
                  <a:pt x="147" y="178"/>
                  <a:pt x="147" y="178"/>
                  <a:pt x="147" y="178"/>
                </a:cubicBezTo>
                <a:cubicBezTo>
                  <a:pt x="146" y="178"/>
                  <a:pt x="145" y="178"/>
                  <a:pt x="144" y="178"/>
                </a:cubicBezTo>
                <a:cubicBezTo>
                  <a:pt x="143" y="179"/>
                  <a:pt x="143" y="179"/>
                  <a:pt x="142" y="179"/>
                </a:cubicBezTo>
                <a:cubicBezTo>
                  <a:pt x="143" y="178"/>
                  <a:pt x="145" y="177"/>
                  <a:pt x="148" y="177"/>
                </a:cubicBezTo>
                <a:cubicBezTo>
                  <a:pt x="148" y="173"/>
                  <a:pt x="148" y="173"/>
                  <a:pt x="148" y="173"/>
                </a:cubicBezTo>
                <a:cubicBezTo>
                  <a:pt x="148" y="173"/>
                  <a:pt x="148" y="172"/>
                  <a:pt x="147" y="172"/>
                </a:cubicBezTo>
                <a:cubicBezTo>
                  <a:pt x="146" y="172"/>
                  <a:pt x="146" y="171"/>
                  <a:pt x="146" y="171"/>
                </a:cubicBezTo>
                <a:cubicBezTo>
                  <a:pt x="146" y="170"/>
                  <a:pt x="146" y="170"/>
                  <a:pt x="147" y="170"/>
                </a:cubicBezTo>
                <a:cubicBezTo>
                  <a:pt x="148" y="169"/>
                  <a:pt x="148" y="169"/>
                  <a:pt x="148" y="168"/>
                </a:cubicBezTo>
                <a:cubicBezTo>
                  <a:pt x="148" y="167"/>
                  <a:pt x="148" y="167"/>
                  <a:pt x="147" y="166"/>
                </a:cubicBezTo>
                <a:cubicBezTo>
                  <a:pt x="147" y="166"/>
                  <a:pt x="146" y="166"/>
                  <a:pt x="146" y="165"/>
                </a:cubicBezTo>
                <a:cubicBezTo>
                  <a:pt x="146" y="164"/>
                  <a:pt x="147" y="164"/>
                  <a:pt x="147" y="163"/>
                </a:cubicBezTo>
                <a:cubicBezTo>
                  <a:pt x="148" y="163"/>
                  <a:pt x="148" y="162"/>
                  <a:pt x="148" y="162"/>
                </a:cubicBezTo>
                <a:cubicBezTo>
                  <a:pt x="148" y="161"/>
                  <a:pt x="148" y="161"/>
                  <a:pt x="148" y="160"/>
                </a:cubicBezTo>
                <a:cubicBezTo>
                  <a:pt x="148" y="160"/>
                  <a:pt x="149" y="160"/>
                  <a:pt x="149" y="159"/>
                </a:cubicBezTo>
                <a:cubicBezTo>
                  <a:pt x="150" y="158"/>
                  <a:pt x="150" y="158"/>
                  <a:pt x="150" y="158"/>
                </a:cubicBezTo>
                <a:cubicBezTo>
                  <a:pt x="150" y="158"/>
                  <a:pt x="150" y="158"/>
                  <a:pt x="150" y="158"/>
                </a:cubicBezTo>
                <a:cubicBezTo>
                  <a:pt x="150" y="158"/>
                  <a:pt x="150" y="158"/>
                  <a:pt x="150" y="158"/>
                </a:cubicBezTo>
                <a:cubicBezTo>
                  <a:pt x="150" y="157"/>
                  <a:pt x="150" y="156"/>
                  <a:pt x="151" y="156"/>
                </a:cubicBezTo>
                <a:cubicBezTo>
                  <a:pt x="152" y="156"/>
                  <a:pt x="152" y="155"/>
                  <a:pt x="152" y="155"/>
                </a:cubicBezTo>
                <a:cubicBezTo>
                  <a:pt x="152" y="154"/>
                  <a:pt x="152" y="153"/>
                  <a:pt x="153" y="153"/>
                </a:cubicBezTo>
                <a:cubicBezTo>
                  <a:pt x="153" y="153"/>
                  <a:pt x="153" y="152"/>
                  <a:pt x="154" y="152"/>
                </a:cubicBezTo>
                <a:cubicBezTo>
                  <a:pt x="155" y="152"/>
                  <a:pt x="155" y="152"/>
                  <a:pt x="155" y="152"/>
                </a:cubicBezTo>
                <a:cubicBezTo>
                  <a:pt x="156" y="152"/>
                  <a:pt x="156" y="151"/>
                  <a:pt x="156" y="151"/>
                </a:cubicBezTo>
                <a:cubicBezTo>
                  <a:pt x="156" y="150"/>
                  <a:pt x="156" y="150"/>
                  <a:pt x="156" y="149"/>
                </a:cubicBezTo>
                <a:cubicBezTo>
                  <a:pt x="155" y="149"/>
                  <a:pt x="155" y="148"/>
                  <a:pt x="155" y="147"/>
                </a:cubicBezTo>
                <a:cubicBezTo>
                  <a:pt x="155" y="147"/>
                  <a:pt x="156" y="147"/>
                  <a:pt x="156" y="147"/>
                </a:cubicBezTo>
                <a:cubicBezTo>
                  <a:pt x="157" y="147"/>
                  <a:pt x="157" y="147"/>
                  <a:pt x="157" y="148"/>
                </a:cubicBezTo>
                <a:cubicBezTo>
                  <a:pt x="158" y="148"/>
                  <a:pt x="158" y="149"/>
                  <a:pt x="158" y="149"/>
                </a:cubicBezTo>
                <a:cubicBezTo>
                  <a:pt x="159" y="149"/>
                  <a:pt x="159" y="148"/>
                  <a:pt x="160" y="148"/>
                </a:cubicBezTo>
                <a:cubicBezTo>
                  <a:pt x="160" y="147"/>
                  <a:pt x="160" y="147"/>
                  <a:pt x="161" y="147"/>
                </a:cubicBezTo>
                <a:cubicBezTo>
                  <a:pt x="160" y="147"/>
                  <a:pt x="160" y="146"/>
                  <a:pt x="160" y="146"/>
                </a:cubicBezTo>
                <a:cubicBezTo>
                  <a:pt x="160" y="145"/>
                  <a:pt x="160" y="145"/>
                  <a:pt x="161" y="144"/>
                </a:cubicBezTo>
                <a:cubicBezTo>
                  <a:pt x="161" y="144"/>
                  <a:pt x="161" y="144"/>
                  <a:pt x="161" y="144"/>
                </a:cubicBezTo>
                <a:cubicBezTo>
                  <a:pt x="162" y="144"/>
                  <a:pt x="162" y="144"/>
                  <a:pt x="162" y="145"/>
                </a:cubicBezTo>
                <a:cubicBezTo>
                  <a:pt x="163" y="146"/>
                  <a:pt x="163" y="146"/>
                  <a:pt x="164" y="147"/>
                </a:cubicBezTo>
                <a:cubicBezTo>
                  <a:pt x="166" y="147"/>
                  <a:pt x="167" y="146"/>
                  <a:pt x="168" y="145"/>
                </a:cubicBezTo>
                <a:cubicBezTo>
                  <a:pt x="169" y="144"/>
                  <a:pt x="169" y="143"/>
                  <a:pt x="170" y="143"/>
                </a:cubicBezTo>
                <a:cubicBezTo>
                  <a:pt x="171" y="143"/>
                  <a:pt x="171" y="143"/>
                  <a:pt x="171" y="144"/>
                </a:cubicBezTo>
                <a:cubicBezTo>
                  <a:pt x="171" y="144"/>
                  <a:pt x="171" y="145"/>
                  <a:pt x="172" y="145"/>
                </a:cubicBezTo>
                <a:cubicBezTo>
                  <a:pt x="173" y="145"/>
                  <a:pt x="174" y="145"/>
                  <a:pt x="174" y="144"/>
                </a:cubicBezTo>
                <a:cubicBezTo>
                  <a:pt x="175" y="143"/>
                  <a:pt x="175" y="143"/>
                  <a:pt x="176" y="143"/>
                </a:cubicBezTo>
                <a:cubicBezTo>
                  <a:pt x="176" y="143"/>
                  <a:pt x="177" y="143"/>
                  <a:pt x="177" y="144"/>
                </a:cubicBezTo>
                <a:cubicBezTo>
                  <a:pt x="177" y="144"/>
                  <a:pt x="177" y="144"/>
                  <a:pt x="177" y="144"/>
                </a:cubicBezTo>
                <a:cubicBezTo>
                  <a:pt x="176" y="144"/>
                  <a:pt x="176" y="144"/>
                  <a:pt x="176" y="144"/>
                </a:cubicBezTo>
                <a:cubicBezTo>
                  <a:pt x="176" y="145"/>
                  <a:pt x="177" y="146"/>
                  <a:pt x="178" y="146"/>
                </a:cubicBezTo>
                <a:cubicBezTo>
                  <a:pt x="179" y="147"/>
                  <a:pt x="179" y="147"/>
                  <a:pt x="180" y="147"/>
                </a:cubicBezTo>
                <a:cubicBezTo>
                  <a:pt x="180" y="146"/>
                  <a:pt x="181" y="146"/>
                  <a:pt x="181" y="146"/>
                </a:cubicBezTo>
                <a:cubicBezTo>
                  <a:pt x="182" y="145"/>
                  <a:pt x="182" y="145"/>
                  <a:pt x="182" y="144"/>
                </a:cubicBezTo>
                <a:cubicBezTo>
                  <a:pt x="182" y="144"/>
                  <a:pt x="182" y="143"/>
                  <a:pt x="181" y="143"/>
                </a:cubicBezTo>
                <a:cubicBezTo>
                  <a:pt x="181" y="143"/>
                  <a:pt x="180" y="142"/>
                  <a:pt x="180" y="141"/>
                </a:cubicBezTo>
                <a:cubicBezTo>
                  <a:pt x="180" y="141"/>
                  <a:pt x="181" y="140"/>
                  <a:pt x="181" y="140"/>
                </a:cubicBezTo>
                <a:cubicBezTo>
                  <a:pt x="181" y="140"/>
                  <a:pt x="182" y="141"/>
                  <a:pt x="182" y="141"/>
                </a:cubicBezTo>
                <a:cubicBezTo>
                  <a:pt x="182" y="142"/>
                  <a:pt x="183" y="142"/>
                  <a:pt x="183" y="143"/>
                </a:cubicBezTo>
                <a:cubicBezTo>
                  <a:pt x="184" y="143"/>
                  <a:pt x="185" y="142"/>
                  <a:pt x="185" y="141"/>
                </a:cubicBezTo>
                <a:cubicBezTo>
                  <a:pt x="186" y="140"/>
                  <a:pt x="187" y="140"/>
                  <a:pt x="187" y="140"/>
                </a:cubicBezTo>
                <a:cubicBezTo>
                  <a:pt x="188" y="140"/>
                  <a:pt x="189" y="140"/>
                  <a:pt x="189" y="141"/>
                </a:cubicBezTo>
                <a:cubicBezTo>
                  <a:pt x="190" y="141"/>
                  <a:pt x="190" y="141"/>
                  <a:pt x="191" y="141"/>
                </a:cubicBezTo>
                <a:cubicBezTo>
                  <a:pt x="191" y="141"/>
                  <a:pt x="191" y="141"/>
                  <a:pt x="191" y="141"/>
                </a:cubicBezTo>
                <a:cubicBezTo>
                  <a:pt x="191" y="139"/>
                  <a:pt x="191" y="138"/>
                  <a:pt x="191" y="137"/>
                </a:cubicBezTo>
                <a:cubicBezTo>
                  <a:pt x="190" y="136"/>
                  <a:pt x="190" y="136"/>
                  <a:pt x="190" y="135"/>
                </a:cubicBezTo>
                <a:cubicBezTo>
                  <a:pt x="190" y="135"/>
                  <a:pt x="190" y="134"/>
                  <a:pt x="191" y="134"/>
                </a:cubicBezTo>
                <a:cubicBezTo>
                  <a:pt x="191" y="134"/>
                  <a:pt x="191" y="134"/>
                  <a:pt x="192" y="133"/>
                </a:cubicBezTo>
                <a:cubicBezTo>
                  <a:pt x="192" y="133"/>
                  <a:pt x="192" y="133"/>
                  <a:pt x="191" y="133"/>
                </a:cubicBezTo>
                <a:cubicBezTo>
                  <a:pt x="191" y="133"/>
                  <a:pt x="191" y="132"/>
                  <a:pt x="191" y="132"/>
                </a:cubicBezTo>
                <a:cubicBezTo>
                  <a:pt x="191" y="131"/>
                  <a:pt x="192" y="130"/>
                  <a:pt x="193" y="130"/>
                </a:cubicBezTo>
                <a:cubicBezTo>
                  <a:pt x="193" y="129"/>
                  <a:pt x="194" y="129"/>
                  <a:pt x="195" y="129"/>
                </a:cubicBezTo>
                <a:cubicBezTo>
                  <a:pt x="195" y="129"/>
                  <a:pt x="196" y="128"/>
                  <a:pt x="196" y="128"/>
                </a:cubicBezTo>
                <a:cubicBezTo>
                  <a:pt x="196" y="127"/>
                  <a:pt x="197" y="127"/>
                  <a:pt x="197" y="127"/>
                </a:cubicBezTo>
                <a:cubicBezTo>
                  <a:pt x="198" y="127"/>
                  <a:pt x="198" y="127"/>
                  <a:pt x="199" y="127"/>
                </a:cubicBezTo>
                <a:cubicBezTo>
                  <a:pt x="200" y="127"/>
                  <a:pt x="201" y="128"/>
                  <a:pt x="201" y="128"/>
                </a:cubicBezTo>
                <a:cubicBezTo>
                  <a:pt x="202" y="128"/>
                  <a:pt x="202" y="127"/>
                  <a:pt x="202" y="127"/>
                </a:cubicBezTo>
                <a:cubicBezTo>
                  <a:pt x="202" y="127"/>
                  <a:pt x="202" y="127"/>
                  <a:pt x="203" y="127"/>
                </a:cubicBezTo>
                <a:cubicBezTo>
                  <a:pt x="204" y="128"/>
                  <a:pt x="205" y="129"/>
                  <a:pt x="205" y="130"/>
                </a:cubicBezTo>
                <a:cubicBezTo>
                  <a:pt x="206" y="130"/>
                  <a:pt x="207" y="131"/>
                  <a:pt x="208" y="133"/>
                </a:cubicBezTo>
                <a:cubicBezTo>
                  <a:pt x="208" y="134"/>
                  <a:pt x="209" y="135"/>
                  <a:pt x="209" y="136"/>
                </a:cubicBezTo>
                <a:cubicBezTo>
                  <a:pt x="208" y="137"/>
                  <a:pt x="208" y="137"/>
                  <a:pt x="208" y="137"/>
                </a:cubicBezTo>
                <a:cubicBezTo>
                  <a:pt x="208" y="137"/>
                  <a:pt x="208" y="138"/>
                  <a:pt x="208" y="138"/>
                </a:cubicBezTo>
                <a:cubicBezTo>
                  <a:pt x="208" y="138"/>
                  <a:pt x="208" y="139"/>
                  <a:pt x="208" y="139"/>
                </a:cubicBezTo>
                <a:close/>
                <a:moveTo>
                  <a:pt x="384" y="206"/>
                </a:moveTo>
                <a:cubicBezTo>
                  <a:pt x="385" y="206"/>
                  <a:pt x="385" y="207"/>
                  <a:pt x="385" y="207"/>
                </a:cubicBezTo>
                <a:cubicBezTo>
                  <a:pt x="385" y="207"/>
                  <a:pt x="385" y="208"/>
                  <a:pt x="385" y="208"/>
                </a:cubicBezTo>
                <a:cubicBezTo>
                  <a:pt x="385" y="208"/>
                  <a:pt x="385" y="209"/>
                  <a:pt x="385" y="209"/>
                </a:cubicBezTo>
                <a:cubicBezTo>
                  <a:pt x="384" y="209"/>
                  <a:pt x="383" y="208"/>
                  <a:pt x="383" y="208"/>
                </a:cubicBezTo>
                <a:cubicBezTo>
                  <a:pt x="383" y="207"/>
                  <a:pt x="384" y="207"/>
                  <a:pt x="384" y="207"/>
                </a:cubicBezTo>
                <a:lnTo>
                  <a:pt x="384" y="206"/>
                </a:lnTo>
                <a:close/>
                <a:moveTo>
                  <a:pt x="306" y="244"/>
                </a:moveTo>
                <a:cubicBezTo>
                  <a:pt x="307" y="244"/>
                  <a:pt x="307" y="244"/>
                  <a:pt x="307" y="245"/>
                </a:cubicBezTo>
                <a:cubicBezTo>
                  <a:pt x="307" y="245"/>
                  <a:pt x="306" y="245"/>
                  <a:pt x="305" y="245"/>
                </a:cubicBezTo>
                <a:cubicBezTo>
                  <a:pt x="304" y="246"/>
                  <a:pt x="303" y="246"/>
                  <a:pt x="302" y="246"/>
                </a:cubicBezTo>
                <a:cubicBezTo>
                  <a:pt x="301" y="246"/>
                  <a:pt x="301" y="246"/>
                  <a:pt x="301" y="246"/>
                </a:cubicBezTo>
                <a:cubicBezTo>
                  <a:pt x="301" y="246"/>
                  <a:pt x="301" y="245"/>
                  <a:pt x="301" y="245"/>
                </a:cubicBezTo>
                <a:cubicBezTo>
                  <a:pt x="301" y="245"/>
                  <a:pt x="301" y="245"/>
                  <a:pt x="303" y="244"/>
                </a:cubicBezTo>
                <a:cubicBezTo>
                  <a:pt x="304" y="244"/>
                  <a:pt x="305" y="244"/>
                  <a:pt x="306" y="244"/>
                </a:cubicBezTo>
                <a:close/>
                <a:moveTo>
                  <a:pt x="303" y="206"/>
                </a:moveTo>
                <a:cubicBezTo>
                  <a:pt x="303" y="206"/>
                  <a:pt x="302" y="207"/>
                  <a:pt x="299" y="207"/>
                </a:cubicBezTo>
                <a:cubicBezTo>
                  <a:pt x="292" y="207"/>
                  <a:pt x="292" y="207"/>
                  <a:pt x="292" y="207"/>
                </a:cubicBezTo>
                <a:cubicBezTo>
                  <a:pt x="289" y="207"/>
                  <a:pt x="288" y="207"/>
                  <a:pt x="288" y="206"/>
                </a:cubicBezTo>
                <a:cubicBezTo>
                  <a:pt x="288" y="206"/>
                  <a:pt x="289" y="206"/>
                  <a:pt x="290" y="206"/>
                </a:cubicBezTo>
                <a:cubicBezTo>
                  <a:pt x="291" y="206"/>
                  <a:pt x="292" y="206"/>
                  <a:pt x="294" y="206"/>
                </a:cubicBezTo>
                <a:cubicBezTo>
                  <a:pt x="295" y="205"/>
                  <a:pt x="296" y="205"/>
                  <a:pt x="298" y="205"/>
                </a:cubicBezTo>
                <a:cubicBezTo>
                  <a:pt x="299" y="205"/>
                  <a:pt x="300" y="205"/>
                  <a:pt x="301" y="205"/>
                </a:cubicBezTo>
                <a:cubicBezTo>
                  <a:pt x="302" y="205"/>
                  <a:pt x="303" y="205"/>
                  <a:pt x="303" y="206"/>
                </a:cubicBezTo>
                <a:close/>
                <a:moveTo>
                  <a:pt x="305" y="165"/>
                </a:moveTo>
                <a:cubicBezTo>
                  <a:pt x="304" y="165"/>
                  <a:pt x="303" y="165"/>
                  <a:pt x="303" y="165"/>
                </a:cubicBezTo>
                <a:cubicBezTo>
                  <a:pt x="303" y="165"/>
                  <a:pt x="302" y="165"/>
                  <a:pt x="302" y="165"/>
                </a:cubicBezTo>
                <a:cubicBezTo>
                  <a:pt x="302" y="165"/>
                  <a:pt x="302" y="164"/>
                  <a:pt x="303" y="164"/>
                </a:cubicBezTo>
                <a:cubicBezTo>
                  <a:pt x="303" y="164"/>
                  <a:pt x="304" y="164"/>
                  <a:pt x="304" y="164"/>
                </a:cubicBezTo>
                <a:cubicBezTo>
                  <a:pt x="305" y="164"/>
                  <a:pt x="305" y="164"/>
                  <a:pt x="306" y="164"/>
                </a:cubicBezTo>
                <a:cubicBezTo>
                  <a:pt x="306" y="165"/>
                  <a:pt x="305" y="165"/>
                  <a:pt x="305" y="165"/>
                </a:cubicBezTo>
                <a:close/>
                <a:moveTo>
                  <a:pt x="399" y="210"/>
                </a:moveTo>
                <a:cubicBezTo>
                  <a:pt x="399" y="210"/>
                  <a:pt x="400" y="210"/>
                  <a:pt x="400" y="210"/>
                </a:cubicBezTo>
                <a:cubicBezTo>
                  <a:pt x="402" y="210"/>
                  <a:pt x="403" y="211"/>
                  <a:pt x="403" y="212"/>
                </a:cubicBezTo>
                <a:cubicBezTo>
                  <a:pt x="403" y="213"/>
                  <a:pt x="402" y="214"/>
                  <a:pt x="402" y="215"/>
                </a:cubicBezTo>
                <a:cubicBezTo>
                  <a:pt x="402" y="215"/>
                  <a:pt x="401" y="215"/>
                  <a:pt x="400" y="215"/>
                </a:cubicBezTo>
                <a:cubicBezTo>
                  <a:pt x="399" y="215"/>
                  <a:pt x="399" y="215"/>
                  <a:pt x="398" y="214"/>
                </a:cubicBezTo>
                <a:cubicBezTo>
                  <a:pt x="398" y="214"/>
                  <a:pt x="398" y="213"/>
                  <a:pt x="398" y="212"/>
                </a:cubicBezTo>
                <a:cubicBezTo>
                  <a:pt x="398" y="211"/>
                  <a:pt x="398" y="211"/>
                  <a:pt x="399" y="210"/>
                </a:cubicBezTo>
                <a:close/>
                <a:moveTo>
                  <a:pt x="447" y="31"/>
                </a:moveTo>
                <a:cubicBezTo>
                  <a:pt x="447" y="31"/>
                  <a:pt x="447" y="32"/>
                  <a:pt x="447" y="32"/>
                </a:cubicBezTo>
                <a:cubicBezTo>
                  <a:pt x="447" y="33"/>
                  <a:pt x="447" y="33"/>
                  <a:pt x="446" y="33"/>
                </a:cubicBezTo>
                <a:cubicBezTo>
                  <a:pt x="445" y="33"/>
                  <a:pt x="445" y="33"/>
                  <a:pt x="445" y="32"/>
                </a:cubicBezTo>
                <a:cubicBezTo>
                  <a:pt x="445" y="31"/>
                  <a:pt x="445" y="31"/>
                  <a:pt x="445" y="31"/>
                </a:cubicBezTo>
                <a:cubicBezTo>
                  <a:pt x="446" y="31"/>
                  <a:pt x="446" y="31"/>
                  <a:pt x="447" y="31"/>
                </a:cubicBezTo>
                <a:close/>
                <a:moveTo>
                  <a:pt x="430" y="82"/>
                </a:moveTo>
                <a:cubicBezTo>
                  <a:pt x="430" y="82"/>
                  <a:pt x="431" y="82"/>
                  <a:pt x="431" y="82"/>
                </a:cubicBezTo>
                <a:cubicBezTo>
                  <a:pt x="432" y="83"/>
                  <a:pt x="433" y="83"/>
                  <a:pt x="433" y="84"/>
                </a:cubicBezTo>
                <a:cubicBezTo>
                  <a:pt x="432" y="84"/>
                  <a:pt x="432" y="84"/>
                  <a:pt x="432" y="84"/>
                </a:cubicBezTo>
                <a:cubicBezTo>
                  <a:pt x="432" y="84"/>
                  <a:pt x="432" y="84"/>
                  <a:pt x="431" y="83"/>
                </a:cubicBezTo>
                <a:cubicBezTo>
                  <a:pt x="430" y="83"/>
                  <a:pt x="430" y="82"/>
                  <a:pt x="430" y="82"/>
                </a:cubicBezTo>
                <a:close/>
                <a:moveTo>
                  <a:pt x="401" y="157"/>
                </a:moveTo>
                <a:cubicBezTo>
                  <a:pt x="401" y="157"/>
                  <a:pt x="401" y="157"/>
                  <a:pt x="401" y="157"/>
                </a:cubicBezTo>
                <a:cubicBezTo>
                  <a:pt x="401" y="158"/>
                  <a:pt x="401" y="158"/>
                  <a:pt x="399" y="158"/>
                </a:cubicBezTo>
                <a:cubicBezTo>
                  <a:pt x="397" y="158"/>
                  <a:pt x="396" y="159"/>
                  <a:pt x="395" y="159"/>
                </a:cubicBezTo>
                <a:cubicBezTo>
                  <a:pt x="394" y="159"/>
                  <a:pt x="394" y="159"/>
                  <a:pt x="394" y="158"/>
                </a:cubicBezTo>
                <a:cubicBezTo>
                  <a:pt x="394" y="158"/>
                  <a:pt x="393" y="158"/>
                  <a:pt x="393" y="158"/>
                </a:cubicBezTo>
                <a:cubicBezTo>
                  <a:pt x="394" y="158"/>
                  <a:pt x="395" y="157"/>
                  <a:pt x="397" y="157"/>
                </a:cubicBezTo>
                <a:cubicBezTo>
                  <a:pt x="399" y="157"/>
                  <a:pt x="400" y="157"/>
                  <a:pt x="401" y="157"/>
                </a:cubicBezTo>
                <a:close/>
                <a:moveTo>
                  <a:pt x="392" y="234"/>
                </a:moveTo>
                <a:cubicBezTo>
                  <a:pt x="392" y="233"/>
                  <a:pt x="392" y="233"/>
                  <a:pt x="392" y="233"/>
                </a:cubicBezTo>
                <a:cubicBezTo>
                  <a:pt x="393" y="233"/>
                  <a:pt x="393" y="233"/>
                  <a:pt x="393" y="234"/>
                </a:cubicBezTo>
                <a:cubicBezTo>
                  <a:pt x="393" y="234"/>
                  <a:pt x="393" y="234"/>
                  <a:pt x="392" y="234"/>
                </a:cubicBezTo>
                <a:cubicBezTo>
                  <a:pt x="392" y="234"/>
                  <a:pt x="392" y="234"/>
                  <a:pt x="392" y="234"/>
                </a:cubicBezTo>
                <a:close/>
                <a:moveTo>
                  <a:pt x="88" y="246"/>
                </a:moveTo>
                <a:cubicBezTo>
                  <a:pt x="88" y="246"/>
                  <a:pt x="88" y="246"/>
                  <a:pt x="88" y="246"/>
                </a:cubicBezTo>
                <a:cubicBezTo>
                  <a:pt x="89" y="246"/>
                  <a:pt x="89" y="246"/>
                  <a:pt x="89" y="247"/>
                </a:cubicBezTo>
                <a:cubicBezTo>
                  <a:pt x="89" y="247"/>
                  <a:pt x="89" y="248"/>
                  <a:pt x="88" y="248"/>
                </a:cubicBezTo>
                <a:cubicBezTo>
                  <a:pt x="88" y="248"/>
                  <a:pt x="88" y="247"/>
                  <a:pt x="88" y="246"/>
                </a:cubicBezTo>
                <a:close/>
                <a:moveTo>
                  <a:pt x="274" y="126"/>
                </a:moveTo>
                <a:cubicBezTo>
                  <a:pt x="274" y="126"/>
                  <a:pt x="275" y="126"/>
                  <a:pt x="275" y="125"/>
                </a:cubicBezTo>
                <a:cubicBezTo>
                  <a:pt x="275" y="125"/>
                  <a:pt x="274" y="125"/>
                  <a:pt x="274" y="124"/>
                </a:cubicBezTo>
                <a:cubicBezTo>
                  <a:pt x="273" y="123"/>
                  <a:pt x="273" y="123"/>
                  <a:pt x="272" y="123"/>
                </a:cubicBezTo>
                <a:cubicBezTo>
                  <a:pt x="272" y="124"/>
                  <a:pt x="273" y="125"/>
                  <a:pt x="274" y="126"/>
                </a:cubicBezTo>
                <a:close/>
                <a:moveTo>
                  <a:pt x="351" y="162"/>
                </a:moveTo>
                <a:cubicBezTo>
                  <a:pt x="352" y="163"/>
                  <a:pt x="353" y="165"/>
                  <a:pt x="353" y="167"/>
                </a:cubicBezTo>
                <a:cubicBezTo>
                  <a:pt x="353" y="168"/>
                  <a:pt x="353" y="169"/>
                  <a:pt x="352" y="170"/>
                </a:cubicBezTo>
                <a:cubicBezTo>
                  <a:pt x="352" y="171"/>
                  <a:pt x="351" y="172"/>
                  <a:pt x="348" y="172"/>
                </a:cubicBezTo>
                <a:cubicBezTo>
                  <a:pt x="347" y="172"/>
                  <a:pt x="346" y="172"/>
                  <a:pt x="346" y="171"/>
                </a:cubicBezTo>
                <a:cubicBezTo>
                  <a:pt x="343" y="170"/>
                  <a:pt x="343" y="170"/>
                  <a:pt x="343" y="170"/>
                </a:cubicBezTo>
                <a:cubicBezTo>
                  <a:pt x="342" y="169"/>
                  <a:pt x="341" y="169"/>
                  <a:pt x="340" y="168"/>
                </a:cubicBezTo>
                <a:cubicBezTo>
                  <a:pt x="339" y="168"/>
                  <a:pt x="337" y="168"/>
                  <a:pt x="335" y="168"/>
                </a:cubicBezTo>
                <a:cubicBezTo>
                  <a:pt x="334" y="168"/>
                  <a:pt x="333" y="168"/>
                  <a:pt x="333" y="169"/>
                </a:cubicBezTo>
                <a:cubicBezTo>
                  <a:pt x="330" y="168"/>
                  <a:pt x="330" y="168"/>
                  <a:pt x="330" y="168"/>
                </a:cubicBezTo>
                <a:cubicBezTo>
                  <a:pt x="329" y="168"/>
                  <a:pt x="328" y="167"/>
                  <a:pt x="327" y="166"/>
                </a:cubicBezTo>
                <a:cubicBezTo>
                  <a:pt x="326" y="166"/>
                  <a:pt x="326" y="167"/>
                  <a:pt x="325" y="167"/>
                </a:cubicBezTo>
                <a:cubicBezTo>
                  <a:pt x="323" y="167"/>
                  <a:pt x="322" y="166"/>
                  <a:pt x="322" y="163"/>
                </a:cubicBezTo>
                <a:cubicBezTo>
                  <a:pt x="322" y="162"/>
                  <a:pt x="322" y="161"/>
                  <a:pt x="323" y="161"/>
                </a:cubicBezTo>
                <a:cubicBezTo>
                  <a:pt x="323" y="160"/>
                  <a:pt x="324" y="159"/>
                  <a:pt x="324" y="159"/>
                </a:cubicBezTo>
                <a:cubicBezTo>
                  <a:pt x="324" y="158"/>
                  <a:pt x="324" y="158"/>
                  <a:pt x="324" y="157"/>
                </a:cubicBezTo>
                <a:cubicBezTo>
                  <a:pt x="323" y="156"/>
                  <a:pt x="323" y="156"/>
                  <a:pt x="323" y="156"/>
                </a:cubicBezTo>
                <a:cubicBezTo>
                  <a:pt x="323" y="155"/>
                  <a:pt x="324" y="154"/>
                  <a:pt x="324" y="154"/>
                </a:cubicBezTo>
                <a:cubicBezTo>
                  <a:pt x="325" y="153"/>
                  <a:pt x="325" y="152"/>
                  <a:pt x="325" y="152"/>
                </a:cubicBezTo>
                <a:cubicBezTo>
                  <a:pt x="325" y="152"/>
                  <a:pt x="324" y="152"/>
                  <a:pt x="324" y="152"/>
                </a:cubicBezTo>
                <a:cubicBezTo>
                  <a:pt x="324" y="153"/>
                  <a:pt x="324" y="153"/>
                  <a:pt x="324" y="153"/>
                </a:cubicBezTo>
                <a:cubicBezTo>
                  <a:pt x="323" y="153"/>
                  <a:pt x="323" y="153"/>
                  <a:pt x="323" y="154"/>
                </a:cubicBezTo>
                <a:cubicBezTo>
                  <a:pt x="322" y="156"/>
                  <a:pt x="322" y="156"/>
                  <a:pt x="322" y="156"/>
                </a:cubicBezTo>
                <a:cubicBezTo>
                  <a:pt x="321" y="156"/>
                  <a:pt x="321" y="157"/>
                  <a:pt x="320" y="158"/>
                </a:cubicBezTo>
                <a:cubicBezTo>
                  <a:pt x="320" y="158"/>
                  <a:pt x="319" y="158"/>
                  <a:pt x="318" y="158"/>
                </a:cubicBezTo>
                <a:cubicBezTo>
                  <a:pt x="318" y="158"/>
                  <a:pt x="317" y="158"/>
                  <a:pt x="317" y="158"/>
                </a:cubicBezTo>
                <a:cubicBezTo>
                  <a:pt x="316" y="158"/>
                  <a:pt x="316" y="158"/>
                  <a:pt x="316" y="158"/>
                </a:cubicBezTo>
                <a:cubicBezTo>
                  <a:pt x="315" y="156"/>
                  <a:pt x="314" y="155"/>
                  <a:pt x="313" y="154"/>
                </a:cubicBezTo>
                <a:cubicBezTo>
                  <a:pt x="313" y="153"/>
                  <a:pt x="312" y="152"/>
                  <a:pt x="312" y="150"/>
                </a:cubicBezTo>
                <a:cubicBezTo>
                  <a:pt x="311" y="149"/>
                  <a:pt x="311" y="147"/>
                  <a:pt x="311" y="146"/>
                </a:cubicBezTo>
                <a:cubicBezTo>
                  <a:pt x="311" y="145"/>
                  <a:pt x="311" y="144"/>
                  <a:pt x="311" y="144"/>
                </a:cubicBezTo>
                <a:cubicBezTo>
                  <a:pt x="312" y="143"/>
                  <a:pt x="312" y="142"/>
                  <a:pt x="312" y="141"/>
                </a:cubicBezTo>
                <a:cubicBezTo>
                  <a:pt x="312" y="141"/>
                  <a:pt x="311" y="140"/>
                  <a:pt x="311" y="140"/>
                </a:cubicBezTo>
                <a:cubicBezTo>
                  <a:pt x="310" y="140"/>
                  <a:pt x="309" y="141"/>
                  <a:pt x="308" y="143"/>
                </a:cubicBezTo>
                <a:cubicBezTo>
                  <a:pt x="307" y="144"/>
                  <a:pt x="305" y="145"/>
                  <a:pt x="303" y="145"/>
                </a:cubicBezTo>
                <a:cubicBezTo>
                  <a:pt x="300" y="145"/>
                  <a:pt x="299" y="144"/>
                  <a:pt x="297" y="143"/>
                </a:cubicBezTo>
                <a:cubicBezTo>
                  <a:pt x="296" y="143"/>
                  <a:pt x="295" y="141"/>
                  <a:pt x="295" y="139"/>
                </a:cubicBezTo>
                <a:cubicBezTo>
                  <a:pt x="295" y="142"/>
                  <a:pt x="294" y="144"/>
                  <a:pt x="292" y="144"/>
                </a:cubicBezTo>
                <a:cubicBezTo>
                  <a:pt x="291" y="144"/>
                  <a:pt x="290" y="144"/>
                  <a:pt x="289" y="143"/>
                </a:cubicBezTo>
                <a:cubicBezTo>
                  <a:pt x="289" y="143"/>
                  <a:pt x="288" y="142"/>
                  <a:pt x="288" y="140"/>
                </a:cubicBezTo>
                <a:cubicBezTo>
                  <a:pt x="288" y="138"/>
                  <a:pt x="289" y="137"/>
                  <a:pt x="291" y="137"/>
                </a:cubicBezTo>
                <a:cubicBezTo>
                  <a:pt x="293" y="137"/>
                  <a:pt x="294" y="137"/>
                  <a:pt x="294" y="138"/>
                </a:cubicBezTo>
                <a:cubicBezTo>
                  <a:pt x="294" y="137"/>
                  <a:pt x="293" y="136"/>
                  <a:pt x="293" y="135"/>
                </a:cubicBezTo>
                <a:cubicBezTo>
                  <a:pt x="292" y="133"/>
                  <a:pt x="292" y="132"/>
                  <a:pt x="291" y="130"/>
                </a:cubicBezTo>
                <a:cubicBezTo>
                  <a:pt x="291" y="130"/>
                  <a:pt x="291" y="130"/>
                  <a:pt x="290" y="130"/>
                </a:cubicBezTo>
                <a:cubicBezTo>
                  <a:pt x="290" y="131"/>
                  <a:pt x="290" y="131"/>
                  <a:pt x="289" y="131"/>
                </a:cubicBezTo>
                <a:cubicBezTo>
                  <a:pt x="289" y="131"/>
                  <a:pt x="288" y="130"/>
                  <a:pt x="287" y="130"/>
                </a:cubicBezTo>
                <a:cubicBezTo>
                  <a:pt x="286" y="129"/>
                  <a:pt x="285" y="128"/>
                  <a:pt x="284" y="128"/>
                </a:cubicBezTo>
                <a:cubicBezTo>
                  <a:pt x="284" y="128"/>
                  <a:pt x="283" y="129"/>
                  <a:pt x="283" y="129"/>
                </a:cubicBezTo>
                <a:cubicBezTo>
                  <a:pt x="283" y="129"/>
                  <a:pt x="283" y="129"/>
                  <a:pt x="282" y="129"/>
                </a:cubicBezTo>
                <a:cubicBezTo>
                  <a:pt x="280" y="129"/>
                  <a:pt x="278" y="128"/>
                  <a:pt x="277" y="128"/>
                </a:cubicBezTo>
                <a:cubicBezTo>
                  <a:pt x="276" y="127"/>
                  <a:pt x="275" y="127"/>
                  <a:pt x="274" y="126"/>
                </a:cubicBezTo>
                <a:cubicBezTo>
                  <a:pt x="273" y="125"/>
                  <a:pt x="272" y="124"/>
                  <a:pt x="271" y="124"/>
                </a:cubicBezTo>
                <a:cubicBezTo>
                  <a:pt x="270" y="123"/>
                  <a:pt x="270" y="122"/>
                  <a:pt x="269" y="122"/>
                </a:cubicBezTo>
                <a:cubicBezTo>
                  <a:pt x="265" y="120"/>
                  <a:pt x="265" y="120"/>
                  <a:pt x="265" y="120"/>
                </a:cubicBezTo>
                <a:cubicBezTo>
                  <a:pt x="265" y="121"/>
                  <a:pt x="265" y="121"/>
                  <a:pt x="264" y="121"/>
                </a:cubicBezTo>
                <a:cubicBezTo>
                  <a:pt x="263" y="121"/>
                  <a:pt x="263" y="121"/>
                  <a:pt x="263" y="121"/>
                </a:cubicBezTo>
                <a:cubicBezTo>
                  <a:pt x="263" y="119"/>
                  <a:pt x="264" y="118"/>
                  <a:pt x="264" y="118"/>
                </a:cubicBezTo>
                <a:cubicBezTo>
                  <a:pt x="264" y="117"/>
                  <a:pt x="263" y="116"/>
                  <a:pt x="262" y="116"/>
                </a:cubicBezTo>
                <a:cubicBezTo>
                  <a:pt x="261" y="115"/>
                  <a:pt x="261" y="114"/>
                  <a:pt x="261" y="113"/>
                </a:cubicBezTo>
                <a:cubicBezTo>
                  <a:pt x="261" y="112"/>
                  <a:pt x="261" y="110"/>
                  <a:pt x="262" y="109"/>
                </a:cubicBezTo>
                <a:cubicBezTo>
                  <a:pt x="263" y="108"/>
                  <a:pt x="263" y="107"/>
                  <a:pt x="263" y="106"/>
                </a:cubicBezTo>
                <a:cubicBezTo>
                  <a:pt x="263" y="106"/>
                  <a:pt x="263" y="105"/>
                  <a:pt x="262" y="104"/>
                </a:cubicBezTo>
                <a:cubicBezTo>
                  <a:pt x="263" y="104"/>
                  <a:pt x="264" y="103"/>
                  <a:pt x="265" y="102"/>
                </a:cubicBezTo>
                <a:cubicBezTo>
                  <a:pt x="265" y="101"/>
                  <a:pt x="266" y="100"/>
                  <a:pt x="266" y="98"/>
                </a:cubicBezTo>
                <a:cubicBezTo>
                  <a:pt x="266" y="97"/>
                  <a:pt x="267" y="96"/>
                  <a:pt x="268" y="95"/>
                </a:cubicBezTo>
                <a:cubicBezTo>
                  <a:pt x="268" y="95"/>
                  <a:pt x="269" y="94"/>
                  <a:pt x="271" y="94"/>
                </a:cubicBezTo>
                <a:cubicBezTo>
                  <a:pt x="272" y="94"/>
                  <a:pt x="273" y="95"/>
                  <a:pt x="274" y="96"/>
                </a:cubicBezTo>
                <a:cubicBezTo>
                  <a:pt x="274" y="95"/>
                  <a:pt x="275" y="95"/>
                  <a:pt x="276" y="95"/>
                </a:cubicBezTo>
                <a:cubicBezTo>
                  <a:pt x="277" y="95"/>
                  <a:pt x="277" y="95"/>
                  <a:pt x="278" y="96"/>
                </a:cubicBezTo>
                <a:cubicBezTo>
                  <a:pt x="278" y="96"/>
                  <a:pt x="278" y="96"/>
                  <a:pt x="278" y="97"/>
                </a:cubicBezTo>
                <a:cubicBezTo>
                  <a:pt x="278" y="97"/>
                  <a:pt x="278" y="97"/>
                  <a:pt x="278" y="97"/>
                </a:cubicBezTo>
                <a:cubicBezTo>
                  <a:pt x="278" y="98"/>
                  <a:pt x="278" y="98"/>
                  <a:pt x="279" y="98"/>
                </a:cubicBezTo>
                <a:cubicBezTo>
                  <a:pt x="280" y="99"/>
                  <a:pt x="280" y="99"/>
                  <a:pt x="281" y="99"/>
                </a:cubicBezTo>
                <a:cubicBezTo>
                  <a:pt x="282" y="99"/>
                  <a:pt x="282" y="99"/>
                  <a:pt x="283" y="98"/>
                </a:cubicBezTo>
                <a:cubicBezTo>
                  <a:pt x="283" y="98"/>
                  <a:pt x="284" y="98"/>
                  <a:pt x="285" y="98"/>
                </a:cubicBezTo>
                <a:cubicBezTo>
                  <a:pt x="285" y="98"/>
                  <a:pt x="286" y="98"/>
                  <a:pt x="286" y="98"/>
                </a:cubicBezTo>
                <a:cubicBezTo>
                  <a:pt x="286" y="99"/>
                  <a:pt x="286" y="99"/>
                  <a:pt x="285" y="99"/>
                </a:cubicBezTo>
                <a:cubicBezTo>
                  <a:pt x="285" y="100"/>
                  <a:pt x="285" y="100"/>
                  <a:pt x="285" y="100"/>
                </a:cubicBezTo>
                <a:cubicBezTo>
                  <a:pt x="288" y="101"/>
                  <a:pt x="290" y="102"/>
                  <a:pt x="292" y="104"/>
                </a:cubicBezTo>
                <a:cubicBezTo>
                  <a:pt x="293" y="106"/>
                  <a:pt x="294" y="108"/>
                  <a:pt x="296" y="110"/>
                </a:cubicBezTo>
                <a:cubicBezTo>
                  <a:pt x="297" y="110"/>
                  <a:pt x="297" y="110"/>
                  <a:pt x="298" y="110"/>
                </a:cubicBezTo>
                <a:cubicBezTo>
                  <a:pt x="299" y="109"/>
                  <a:pt x="299" y="109"/>
                  <a:pt x="300" y="109"/>
                </a:cubicBezTo>
                <a:cubicBezTo>
                  <a:pt x="300" y="109"/>
                  <a:pt x="301" y="109"/>
                  <a:pt x="301" y="110"/>
                </a:cubicBezTo>
                <a:cubicBezTo>
                  <a:pt x="301" y="110"/>
                  <a:pt x="300" y="110"/>
                  <a:pt x="299" y="111"/>
                </a:cubicBezTo>
                <a:cubicBezTo>
                  <a:pt x="298" y="111"/>
                  <a:pt x="297" y="111"/>
                  <a:pt x="297" y="111"/>
                </a:cubicBezTo>
                <a:cubicBezTo>
                  <a:pt x="297" y="112"/>
                  <a:pt x="297" y="112"/>
                  <a:pt x="297" y="113"/>
                </a:cubicBezTo>
                <a:cubicBezTo>
                  <a:pt x="297" y="114"/>
                  <a:pt x="297" y="115"/>
                  <a:pt x="296" y="115"/>
                </a:cubicBezTo>
                <a:cubicBezTo>
                  <a:pt x="296" y="116"/>
                  <a:pt x="296" y="117"/>
                  <a:pt x="295" y="118"/>
                </a:cubicBezTo>
                <a:cubicBezTo>
                  <a:pt x="297" y="119"/>
                  <a:pt x="297" y="119"/>
                  <a:pt x="297" y="119"/>
                </a:cubicBezTo>
                <a:cubicBezTo>
                  <a:pt x="296" y="119"/>
                  <a:pt x="296" y="119"/>
                  <a:pt x="296" y="120"/>
                </a:cubicBezTo>
                <a:cubicBezTo>
                  <a:pt x="295" y="120"/>
                  <a:pt x="295" y="120"/>
                  <a:pt x="295" y="121"/>
                </a:cubicBezTo>
                <a:cubicBezTo>
                  <a:pt x="295" y="121"/>
                  <a:pt x="295" y="121"/>
                  <a:pt x="295" y="121"/>
                </a:cubicBezTo>
                <a:cubicBezTo>
                  <a:pt x="295" y="121"/>
                  <a:pt x="295" y="121"/>
                  <a:pt x="295" y="122"/>
                </a:cubicBezTo>
                <a:cubicBezTo>
                  <a:pt x="296" y="121"/>
                  <a:pt x="297" y="120"/>
                  <a:pt x="297" y="120"/>
                </a:cubicBezTo>
                <a:cubicBezTo>
                  <a:pt x="298" y="120"/>
                  <a:pt x="299" y="119"/>
                  <a:pt x="299" y="118"/>
                </a:cubicBezTo>
                <a:cubicBezTo>
                  <a:pt x="300" y="119"/>
                  <a:pt x="300" y="119"/>
                  <a:pt x="300" y="119"/>
                </a:cubicBezTo>
                <a:cubicBezTo>
                  <a:pt x="300" y="119"/>
                  <a:pt x="301" y="119"/>
                  <a:pt x="301" y="119"/>
                </a:cubicBezTo>
                <a:cubicBezTo>
                  <a:pt x="302" y="118"/>
                  <a:pt x="302" y="118"/>
                  <a:pt x="302" y="118"/>
                </a:cubicBezTo>
                <a:cubicBezTo>
                  <a:pt x="309" y="118"/>
                  <a:pt x="314" y="120"/>
                  <a:pt x="317" y="122"/>
                </a:cubicBezTo>
                <a:cubicBezTo>
                  <a:pt x="319" y="125"/>
                  <a:pt x="321" y="128"/>
                  <a:pt x="321" y="131"/>
                </a:cubicBezTo>
                <a:cubicBezTo>
                  <a:pt x="321" y="133"/>
                  <a:pt x="320" y="135"/>
                  <a:pt x="319" y="136"/>
                </a:cubicBezTo>
                <a:cubicBezTo>
                  <a:pt x="318" y="138"/>
                  <a:pt x="316" y="139"/>
                  <a:pt x="314" y="140"/>
                </a:cubicBezTo>
                <a:cubicBezTo>
                  <a:pt x="322" y="139"/>
                  <a:pt x="322" y="139"/>
                  <a:pt x="322" y="139"/>
                </a:cubicBezTo>
                <a:cubicBezTo>
                  <a:pt x="323" y="138"/>
                  <a:pt x="323" y="137"/>
                  <a:pt x="324" y="137"/>
                </a:cubicBezTo>
                <a:cubicBezTo>
                  <a:pt x="326" y="136"/>
                  <a:pt x="326" y="136"/>
                  <a:pt x="326" y="136"/>
                </a:cubicBezTo>
                <a:cubicBezTo>
                  <a:pt x="327" y="136"/>
                  <a:pt x="327" y="136"/>
                  <a:pt x="328" y="136"/>
                </a:cubicBezTo>
                <a:cubicBezTo>
                  <a:pt x="328" y="136"/>
                  <a:pt x="328" y="136"/>
                  <a:pt x="329" y="136"/>
                </a:cubicBezTo>
                <a:cubicBezTo>
                  <a:pt x="329" y="136"/>
                  <a:pt x="329" y="136"/>
                  <a:pt x="330" y="136"/>
                </a:cubicBezTo>
                <a:cubicBezTo>
                  <a:pt x="330" y="136"/>
                  <a:pt x="332" y="136"/>
                  <a:pt x="333" y="137"/>
                </a:cubicBezTo>
                <a:cubicBezTo>
                  <a:pt x="335" y="139"/>
                  <a:pt x="335" y="140"/>
                  <a:pt x="335" y="141"/>
                </a:cubicBezTo>
                <a:cubicBezTo>
                  <a:pt x="335" y="141"/>
                  <a:pt x="335" y="141"/>
                  <a:pt x="335" y="141"/>
                </a:cubicBezTo>
                <a:cubicBezTo>
                  <a:pt x="335" y="141"/>
                  <a:pt x="335" y="142"/>
                  <a:pt x="335" y="142"/>
                </a:cubicBezTo>
                <a:cubicBezTo>
                  <a:pt x="335" y="142"/>
                  <a:pt x="336" y="142"/>
                  <a:pt x="336" y="143"/>
                </a:cubicBezTo>
                <a:cubicBezTo>
                  <a:pt x="336" y="144"/>
                  <a:pt x="335" y="145"/>
                  <a:pt x="335" y="146"/>
                </a:cubicBezTo>
                <a:cubicBezTo>
                  <a:pt x="335" y="147"/>
                  <a:pt x="334" y="149"/>
                  <a:pt x="332" y="151"/>
                </a:cubicBezTo>
                <a:cubicBezTo>
                  <a:pt x="334" y="153"/>
                  <a:pt x="335" y="154"/>
                  <a:pt x="335" y="154"/>
                </a:cubicBezTo>
                <a:cubicBezTo>
                  <a:pt x="335" y="155"/>
                  <a:pt x="336" y="156"/>
                  <a:pt x="337" y="156"/>
                </a:cubicBezTo>
                <a:cubicBezTo>
                  <a:pt x="337" y="156"/>
                  <a:pt x="337" y="156"/>
                  <a:pt x="337" y="155"/>
                </a:cubicBezTo>
                <a:cubicBezTo>
                  <a:pt x="338" y="155"/>
                  <a:pt x="338" y="155"/>
                  <a:pt x="338" y="155"/>
                </a:cubicBezTo>
                <a:cubicBezTo>
                  <a:pt x="339" y="155"/>
                  <a:pt x="340" y="155"/>
                  <a:pt x="341" y="156"/>
                </a:cubicBezTo>
                <a:cubicBezTo>
                  <a:pt x="342" y="156"/>
                  <a:pt x="343" y="156"/>
                  <a:pt x="345" y="157"/>
                </a:cubicBezTo>
                <a:cubicBezTo>
                  <a:pt x="346" y="157"/>
                  <a:pt x="347" y="158"/>
                  <a:pt x="348" y="158"/>
                </a:cubicBezTo>
                <a:cubicBezTo>
                  <a:pt x="349" y="158"/>
                  <a:pt x="349" y="159"/>
                  <a:pt x="349" y="159"/>
                </a:cubicBezTo>
                <a:cubicBezTo>
                  <a:pt x="349" y="159"/>
                  <a:pt x="349" y="159"/>
                  <a:pt x="349" y="160"/>
                </a:cubicBezTo>
                <a:cubicBezTo>
                  <a:pt x="348" y="162"/>
                  <a:pt x="348" y="162"/>
                  <a:pt x="348" y="162"/>
                </a:cubicBezTo>
                <a:cubicBezTo>
                  <a:pt x="348" y="162"/>
                  <a:pt x="349" y="162"/>
                  <a:pt x="349" y="162"/>
                </a:cubicBezTo>
                <a:cubicBezTo>
                  <a:pt x="350" y="162"/>
                  <a:pt x="350" y="162"/>
                  <a:pt x="351" y="162"/>
                </a:cubicBezTo>
                <a:close/>
                <a:moveTo>
                  <a:pt x="224" y="118"/>
                </a:moveTo>
                <a:cubicBezTo>
                  <a:pt x="224" y="118"/>
                  <a:pt x="224" y="118"/>
                  <a:pt x="224" y="119"/>
                </a:cubicBezTo>
                <a:cubicBezTo>
                  <a:pt x="224" y="119"/>
                  <a:pt x="224" y="119"/>
                  <a:pt x="224" y="119"/>
                </a:cubicBezTo>
                <a:cubicBezTo>
                  <a:pt x="224" y="120"/>
                  <a:pt x="224" y="120"/>
                  <a:pt x="224" y="120"/>
                </a:cubicBezTo>
                <a:cubicBezTo>
                  <a:pt x="224" y="121"/>
                  <a:pt x="224" y="121"/>
                  <a:pt x="224" y="121"/>
                </a:cubicBezTo>
                <a:cubicBezTo>
                  <a:pt x="224" y="122"/>
                  <a:pt x="224" y="122"/>
                  <a:pt x="224" y="122"/>
                </a:cubicBezTo>
                <a:cubicBezTo>
                  <a:pt x="224" y="122"/>
                  <a:pt x="224" y="123"/>
                  <a:pt x="224" y="123"/>
                </a:cubicBezTo>
                <a:cubicBezTo>
                  <a:pt x="224" y="123"/>
                  <a:pt x="224" y="123"/>
                  <a:pt x="224" y="123"/>
                </a:cubicBezTo>
                <a:cubicBezTo>
                  <a:pt x="224" y="123"/>
                  <a:pt x="224" y="124"/>
                  <a:pt x="224" y="124"/>
                </a:cubicBezTo>
                <a:cubicBezTo>
                  <a:pt x="223" y="125"/>
                  <a:pt x="223" y="126"/>
                  <a:pt x="222" y="127"/>
                </a:cubicBezTo>
                <a:cubicBezTo>
                  <a:pt x="222" y="128"/>
                  <a:pt x="221" y="129"/>
                  <a:pt x="220" y="130"/>
                </a:cubicBezTo>
                <a:cubicBezTo>
                  <a:pt x="219" y="131"/>
                  <a:pt x="218" y="131"/>
                  <a:pt x="216" y="131"/>
                </a:cubicBezTo>
                <a:cubicBezTo>
                  <a:pt x="216" y="131"/>
                  <a:pt x="216" y="131"/>
                  <a:pt x="216" y="131"/>
                </a:cubicBezTo>
                <a:cubicBezTo>
                  <a:pt x="216" y="131"/>
                  <a:pt x="215" y="131"/>
                  <a:pt x="215" y="131"/>
                </a:cubicBezTo>
                <a:cubicBezTo>
                  <a:pt x="215" y="131"/>
                  <a:pt x="215" y="131"/>
                  <a:pt x="214" y="131"/>
                </a:cubicBezTo>
                <a:cubicBezTo>
                  <a:pt x="214" y="131"/>
                  <a:pt x="214" y="131"/>
                  <a:pt x="214" y="131"/>
                </a:cubicBezTo>
                <a:cubicBezTo>
                  <a:pt x="211" y="131"/>
                  <a:pt x="210" y="130"/>
                  <a:pt x="208" y="128"/>
                </a:cubicBezTo>
                <a:cubicBezTo>
                  <a:pt x="204" y="122"/>
                  <a:pt x="204" y="122"/>
                  <a:pt x="204" y="122"/>
                </a:cubicBezTo>
                <a:cubicBezTo>
                  <a:pt x="204" y="122"/>
                  <a:pt x="204" y="121"/>
                  <a:pt x="205" y="120"/>
                </a:cubicBezTo>
                <a:cubicBezTo>
                  <a:pt x="205" y="119"/>
                  <a:pt x="206" y="118"/>
                  <a:pt x="207" y="116"/>
                </a:cubicBezTo>
                <a:cubicBezTo>
                  <a:pt x="207" y="115"/>
                  <a:pt x="208" y="114"/>
                  <a:pt x="209" y="113"/>
                </a:cubicBezTo>
                <a:cubicBezTo>
                  <a:pt x="210" y="112"/>
                  <a:pt x="211" y="112"/>
                  <a:pt x="213" y="112"/>
                </a:cubicBezTo>
                <a:cubicBezTo>
                  <a:pt x="213" y="112"/>
                  <a:pt x="213" y="112"/>
                  <a:pt x="214" y="112"/>
                </a:cubicBezTo>
                <a:cubicBezTo>
                  <a:pt x="214" y="112"/>
                  <a:pt x="215" y="113"/>
                  <a:pt x="215" y="113"/>
                </a:cubicBezTo>
                <a:cubicBezTo>
                  <a:pt x="216" y="113"/>
                  <a:pt x="216" y="112"/>
                  <a:pt x="217" y="112"/>
                </a:cubicBezTo>
                <a:cubicBezTo>
                  <a:pt x="217" y="112"/>
                  <a:pt x="217" y="112"/>
                  <a:pt x="218" y="112"/>
                </a:cubicBezTo>
                <a:cubicBezTo>
                  <a:pt x="218" y="113"/>
                  <a:pt x="219" y="114"/>
                  <a:pt x="219" y="114"/>
                </a:cubicBezTo>
                <a:cubicBezTo>
                  <a:pt x="220" y="114"/>
                  <a:pt x="220" y="114"/>
                  <a:pt x="220" y="113"/>
                </a:cubicBezTo>
                <a:cubicBezTo>
                  <a:pt x="220" y="113"/>
                  <a:pt x="220" y="113"/>
                  <a:pt x="220" y="113"/>
                </a:cubicBezTo>
                <a:cubicBezTo>
                  <a:pt x="221" y="113"/>
                  <a:pt x="221" y="114"/>
                  <a:pt x="222" y="114"/>
                </a:cubicBezTo>
                <a:cubicBezTo>
                  <a:pt x="222" y="115"/>
                  <a:pt x="223" y="115"/>
                  <a:pt x="223" y="116"/>
                </a:cubicBezTo>
                <a:cubicBezTo>
                  <a:pt x="223" y="116"/>
                  <a:pt x="222" y="117"/>
                  <a:pt x="222" y="117"/>
                </a:cubicBezTo>
                <a:cubicBezTo>
                  <a:pt x="223" y="117"/>
                  <a:pt x="223" y="117"/>
                  <a:pt x="223" y="117"/>
                </a:cubicBezTo>
                <a:cubicBezTo>
                  <a:pt x="224" y="117"/>
                  <a:pt x="224" y="118"/>
                  <a:pt x="224" y="118"/>
                </a:cubicBezTo>
                <a:close/>
                <a:moveTo>
                  <a:pt x="232" y="289"/>
                </a:moveTo>
                <a:cubicBezTo>
                  <a:pt x="232" y="289"/>
                  <a:pt x="232" y="289"/>
                  <a:pt x="233" y="289"/>
                </a:cubicBezTo>
                <a:cubicBezTo>
                  <a:pt x="233" y="289"/>
                  <a:pt x="233" y="289"/>
                  <a:pt x="233" y="289"/>
                </a:cubicBezTo>
                <a:cubicBezTo>
                  <a:pt x="234" y="289"/>
                  <a:pt x="234" y="289"/>
                  <a:pt x="235" y="290"/>
                </a:cubicBezTo>
                <a:cubicBezTo>
                  <a:pt x="234" y="290"/>
                  <a:pt x="233" y="290"/>
                  <a:pt x="233" y="290"/>
                </a:cubicBezTo>
                <a:cubicBezTo>
                  <a:pt x="232" y="290"/>
                  <a:pt x="231" y="290"/>
                  <a:pt x="231" y="290"/>
                </a:cubicBezTo>
                <a:lnTo>
                  <a:pt x="232" y="289"/>
                </a:lnTo>
                <a:close/>
                <a:moveTo>
                  <a:pt x="233" y="139"/>
                </a:moveTo>
                <a:cubicBezTo>
                  <a:pt x="232" y="141"/>
                  <a:pt x="231" y="141"/>
                  <a:pt x="229" y="141"/>
                </a:cubicBezTo>
                <a:cubicBezTo>
                  <a:pt x="229" y="141"/>
                  <a:pt x="228" y="141"/>
                  <a:pt x="227" y="140"/>
                </a:cubicBezTo>
                <a:cubicBezTo>
                  <a:pt x="227" y="140"/>
                  <a:pt x="227" y="139"/>
                  <a:pt x="227" y="138"/>
                </a:cubicBezTo>
                <a:cubicBezTo>
                  <a:pt x="227" y="136"/>
                  <a:pt x="228" y="134"/>
                  <a:pt x="229" y="134"/>
                </a:cubicBezTo>
                <a:cubicBezTo>
                  <a:pt x="230" y="134"/>
                  <a:pt x="231" y="135"/>
                  <a:pt x="232" y="135"/>
                </a:cubicBezTo>
                <a:cubicBezTo>
                  <a:pt x="233" y="136"/>
                  <a:pt x="233" y="137"/>
                  <a:pt x="233" y="138"/>
                </a:cubicBezTo>
                <a:cubicBezTo>
                  <a:pt x="233" y="139"/>
                  <a:pt x="233" y="139"/>
                  <a:pt x="233" y="139"/>
                </a:cubicBezTo>
                <a:close/>
                <a:moveTo>
                  <a:pt x="214" y="336"/>
                </a:moveTo>
                <a:cubicBezTo>
                  <a:pt x="215" y="336"/>
                  <a:pt x="215" y="337"/>
                  <a:pt x="216" y="337"/>
                </a:cubicBezTo>
                <a:cubicBezTo>
                  <a:pt x="215" y="337"/>
                  <a:pt x="215" y="337"/>
                  <a:pt x="214" y="336"/>
                </a:cubicBezTo>
                <a:cubicBezTo>
                  <a:pt x="214" y="336"/>
                  <a:pt x="213" y="336"/>
                  <a:pt x="213" y="335"/>
                </a:cubicBezTo>
                <a:cubicBezTo>
                  <a:pt x="214" y="335"/>
                  <a:pt x="214" y="335"/>
                  <a:pt x="214" y="336"/>
                </a:cubicBezTo>
                <a:close/>
                <a:moveTo>
                  <a:pt x="216" y="234"/>
                </a:moveTo>
                <a:cubicBezTo>
                  <a:pt x="216" y="234"/>
                  <a:pt x="216" y="234"/>
                  <a:pt x="216" y="235"/>
                </a:cubicBezTo>
                <a:cubicBezTo>
                  <a:pt x="216" y="235"/>
                  <a:pt x="215" y="235"/>
                  <a:pt x="214" y="235"/>
                </a:cubicBezTo>
                <a:cubicBezTo>
                  <a:pt x="211" y="234"/>
                  <a:pt x="211" y="234"/>
                  <a:pt x="211" y="234"/>
                </a:cubicBezTo>
                <a:cubicBezTo>
                  <a:pt x="210" y="234"/>
                  <a:pt x="209" y="234"/>
                  <a:pt x="209" y="234"/>
                </a:cubicBezTo>
                <a:cubicBezTo>
                  <a:pt x="208" y="234"/>
                  <a:pt x="207" y="234"/>
                  <a:pt x="207" y="233"/>
                </a:cubicBezTo>
                <a:cubicBezTo>
                  <a:pt x="208" y="233"/>
                  <a:pt x="208" y="233"/>
                  <a:pt x="208" y="233"/>
                </a:cubicBezTo>
                <a:cubicBezTo>
                  <a:pt x="209" y="233"/>
                  <a:pt x="210" y="233"/>
                  <a:pt x="212" y="233"/>
                </a:cubicBezTo>
                <a:cubicBezTo>
                  <a:pt x="213" y="233"/>
                  <a:pt x="215" y="234"/>
                  <a:pt x="216" y="234"/>
                </a:cubicBezTo>
                <a:close/>
                <a:moveTo>
                  <a:pt x="282" y="231"/>
                </a:moveTo>
                <a:cubicBezTo>
                  <a:pt x="282" y="231"/>
                  <a:pt x="282" y="231"/>
                  <a:pt x="281" y="231"/>
                </a:cubicBezTo>
                <a:cubicBezTo>
                  <a:pt x="280" y="232"/>
                  <a:pt x="279" y="232"/>
                  <a:pt x="279" y="232"/>
                </a:cubicBezTo>
                <a:cubicBezTo>
                  <a:pt x="279" y="232"/>
                  <a:pt x="279" y="232"/>
                  <a:pt x="279" y="231"/>
                </a:cubicBezTo>
                <a:cubicBezTo>
                  <a:pt x="279" y="231"/>
                  <a:pt x="280" y="230"/>
                  <a:pt x="281" y="230"/>
                </a:cubicBezTo>
                <a:cubicBezTo>
                  <a:pt x="282" y="230"/>
                  <a:pt x="282" y="230"/>
                  <a:pt x="282" y="230"/>
                </a:cubicBezTo>
                <a:lnTo>
                  <a:pt x="282" y="231"/>
                </a:lnTo>
                <a:close/>
                <a:moveTo>
                  <a:pt x="259" y="148"/>
                </a:moveTo>
                <a:cubicBezTo>
                  <a:pt x="259" y="148"/>
                  <a:pt x="259" y="148"/>
                  <a:pt x="259" y="148"/>
                </a:cubicBezTo>
                <a:cubicBezTo>
                  <a:pt x="260" y="147"/>
                  <a:pt x="260" y="147"/>
                  <a:pt x="260" y="147"/>
                </a:cubicBezTo>
                <a:cubicBezTo>
                  <a:pt x="261" y="147"/>
                  <a:pt x="263" y="148"/>
                  <a:pt x="263" y="149"/>
                </a:cubicBezTo>
                <a:cubicBezTo>
                  <a:pt x="264" y="150"/>
                  <a:pt x="265" y="151"/>
                  <a:pt x="265" y="152"/>
                </a:cubicBezTo>
                <a:cubicBezTo>
                  <a:pt x="265" y="153"/>
                  <a:pt x="264" y="154"/>
                  <a:pt x="263" y="155"/>
                </a:cubicBezTo>
                <a:cubicBezTo>
                  <a:pt x="263" y="156"/>
                  <a:pt x="262" y="157"/>
                  <a:pt x="260" y="157"/>
                </a:cubicBezTo>
                <a:cubicBezTo>
                  <a:pt x="259" y="157"/>
                  <a:pt x="258" y="156"/>
                  <a:pt x="257" y="156"/>
                </a:cubicBezTo>
                <a:cubicBezTo>
                  <a:pt x="257" y="155"/>
                  <a:pt x="256" y="154"/>
                  <a:pt x="255" y="152"/>
                </a:cubicBezTo>
                <a:cubicBezTo>
                  <a:pt x="255" y="151"/>
                  <a:pt x="256" y="150"/>
                  <a:pt x="256" y="149"/>
                </a:cubicBezTo>
                <a:cubicBezTo>
                  <a:pt x="257" y="148"/>
                  <a:pt x="257" y="148"/>
                  <a:pt x="259" y="148"/>
                </a:cubicBezTo>
                <a:close/>
                <a:moveTo>
                  <a:pt x="269" y="167"/>
                </a:moveTo>
                <a:cubicBezTo>
                  <a:pt x="270" y="167"/>
                  <a:pt x="271" y="167"/>
                  <a:pt x="271" y="168"/>
                </a:cubicBezTo>
                <a:cubicBezTo>
                  <a:pt x="271" y="168"/>
                  <a:pt x="270" y="169"/>
                  <a:pt x="269" y="169"/>
                </a:cubicBezTo>
                <a:cubicBezTo>
                  <a:pt x="269" y="169"/>
                  <a:pt x="268" y="168"/>
                  <a:pt x="268" y="168"/>
                </a:cubicBezTo>
                <a:cubicBezTo>
                  <a:pt x="268" y="168"/>
                  <a:pt x="269" y="168"/>
                  <a:pt x="269" y="167"/>
                </a:cubicBezTo>
                <a:close/>
                <a:moveTo>
                  <a:pt x="233" y="272"/>
                </a:moveTo>
                <a:cubicBezTo>
                  <a:pt x="233" y="272"/>
                  <a:pt x="233" y="272"/>
                  <a:pt x="233" y="272"/>
                </a:cubicBezTo>
                <a:cubicBezTo>
                  <a:pt x="233" y="272"/>
                  <a:pt x="233" y="272"/>
                  <a:pt x="234" y="272"/>
                </a:cubicBezTo>
                <a:cubicBezTo>
                  <a:pt x="234" y="272"/>
                  <a:pt x="235" y="272"/>
                  <a:pt x="236" y="273"/>
                </a:cubicBezTo>
                <a:cubicBezTo>
                  <a:pt x="236" y="274"/>
                  <a:pt x="236" y="274"/>
                  <a:pt x="235" y="274"/>
                </a:cubicBezTo>
                <a:cubicBezTo>
                  <a:pt x="235" y="274"/>
                  <a:pt x="234" y="274"/>
                  <a:pt x="234" y="274"/>
                </a:cubicBezTo>
                <a:cubicBezTo>
                  <a:pt x="233" y="273"/>
                  <a:pt x="233" y="273"/>
                  <a:pt x="233" y="272"/>
                </a:cubicBezTo>
                <a:close/>
                <a:moveTo>
                  <a:pt x="242" y="159"/>
                </a:moveTo>
                <a:cubicBezTo>
                  <a:pt x="242" y="159"/>
                  <a:pt x="241" y="160"/>
                  <a:pt x="241" y="160"/>
                </a:cubicBezTo>
                <a:cubicBezTo>
                  <a:pt x="240" y="160"/>
                  <a:pt x="239" y="160"/>
                  <a:pt x="239" y="160"/>
                </a:cubicBezTo>
                <a:cubicBezTo>
                  <a:pt x="238" y="160"/>
                  <a:pt x="238" y="160"/>
                  <a:pt x="238" y="160"/>
                </a:cubicBezTo>
                <a:cubicBezTo>
                  <a:pt x="238" y="160"/>
                  <a:pt x="239" y="159"/>
                  <a:pt x="240" y="159"/>
                </a:cubicBezTo>
                <a:cubicBezTo>
                  <a:pt x="241" y="159"/>
                  <a:pt x="241" y="159"/>
                  <a:pt x="242" y="159"/>
                </a:cubicBezTo>
                <a:close/>
                <a:moveTo>
                  <a:pt x="252" y="184"/>
                </a:moveTo>
                <a:cubicBezTo>
                  <a:pt x="253" y="184"/>
                  <a:pt x="253" y="184"/>
                  <a:pt x="253" y="185"/>
                </a:cubicBezTo>
                <a:cubicBezTo>
                  <a:pt x="253" y="185"/>
                  <a:pt x="253" y="185"/>
                  <a:pt x="252" y="185"/>
                </a:cubicBezTo>
                <a:cubicBezTo>
                  <a:pt x="248" y="186"/>
                  <a:pt x="248" y="186"/>
                  <a:pt x="248" y="186"/>
                </a:cubicBezTo>
                <a:cubicBezTo>
                  <a:pt x="247" y="186"/>
                  <a:pt x="245" y="186"/>
                  <a:pt x="244" y="186"/>
                </a:cubicBezTo>
                <a:cubicBezTo>
                  <a:pt x="241" y="186"/>
                  <a:pt x="241" y="186"/>
                  <a:pt x="241" y="186"/>
                </a:cubicBezTo>
                <a:cubicBezTo>
                  <a:pt x="241" y="186"/>
                  <a:pt x="241" y="186"/>
                  <a:pt x="241" y="186"/>
                </a:cubicBezTo>
                <a:cubicBezTo>
                  <a:pt x="241" y="185"/>
                  <a:pt x="241" y="185"/>
                  <a:pt x="242" y="185"/>
                </a:cubicBezTo>
                <a:cubicBezTo>
                  <a:pt x="243" y="185"/>
                  <a:pt x="244" y="185"/>
                  <a:pt x="245" y="185"/>
                </a:cubicBezTo>
                <a:cubicBezTo>
                  <a:pt x="249" y="184"/>
                  <a:pt x="249" y="184"/>
                  <a:pt x="249" y="184"/>
                </a:cubicBezTo>
                <a:cubicBezTo>
                  <a:pt x="250" y="184"/>
                  <a:pt x="251" y="184"/>
                  <a:pt x="252" y="184"/>
                </a:cubicBezTo>
                <a:close/>
                <a:moveTo>
                  <a:pt x="258" y="181"/>
                </a:moveTo>
                <a:cubicBezTo>
                  <a:pt x="258" y="181"/>
                  <a:pt x="259" y="181"/>
                  <a:pt x="259" y="181"/>
                </a:cubicBezTo>
                <a:cubicBezTo>
                  <a:pt x="259" y="182"/>
                  <a:pt x="258" y="182"/>
                  <a:pt x="256" y="182"/>
                </a:cubicBezTo>
                <a:cubicBezTo>
                  <a:pt x="254" y="182"/>
                  <a:pt x="253" y="182"/>
                  <a:pt x="252" y="182"/>
                </a:cubicBezTo>
                <a:cubicBezTo>
                  <a:pt x="252" y="182"/>
                  <a:pt x="253" y="182"/>
                  <a:pt x="255" y="181"/>
                </a:cubicBezTo>
                <a:cubicBezTo>
                  <a:pt x="256" y="181"/>
                  <a:pt x="257" y="181"/>
                  <a:pt x="258" y="181"/>
                </a:cubicBezTo>
                <a:close/>
                <a:moveTo>
                  <a:pt x="113" y="189"/>
                </a:moveTo>
                <a:cubicBezTo>
                  <a:pt x="112" y="189"/>
                  <a:pt x="112" y="189"/>
                  <a:pt x="112" y="188"/>
                </a:cubicBezTo>
                <a:cubicBezTo>
                  <a:pt x="112" y="188"/>
                  <a:pt x="112" y="188"/>
                  <a:pt x="112" y="188"/>
                </a:cubicBezTo>
                <a:cubicBezTo>
                  <a:pt x="112" y="188"/>
                  <a:pt x="112" y="188"/>
                  <a:pt x="112" y="188"/>
                </a:cubicBezTo>
                <a:cubicBezTo>
                  <a:pt x="113" y="188"/>
                  <a:pt x="113" y="188"/>
                  <a:pt x="113" y="189"/>
                </a:cubicBezTo>
                <a:close/>
                <a:moveTo>
                  <a:pt x="103" y="238"/>
                </a:moveTo>
                <a:cubicBezTo>
                  <a:pt x="104" y="238"/>
                  <a:pt x="104" y="239"/>
                  <a:pt x="104" y="240"/>
                </a:cubicBezTo>
                <a:cubicBezTo>
                  <a:pt x="104" y="241"/>
                  <a:pt x="104" y="241"/>
                  <a:pt x="104" y="242"/>
                </a:cubicBezTo>
                <a:cubicBezTo>
                  <a:pt x="104" y="243"/>
                  <a:pt x="104" y="244"/>
                  <a:pt x="103" y="244"/>
                </a:cubicBezTo>
                <a:cubicBezTo>
                  <a:pt x="103" y="244"/>
                  <a:pt x="103" y="243"/>
                  <a:pt x="103" y="242"/>
                </a:cubicBezTo>
                <a:cubicBezTo>
                  <a:pt x="102" y="242"/>
                  <a:pt x="102" y="241"/>
                  <a:pt x="102" y="240"/>
                </a:cubicBezTo>
                <a:cubicBezTo>
                  <a:pt x="102" y="239"/>
                  <a:pt x="102" y="239"/>
                  <a:pt x="103" y="238"/>
                </a:cubicBezTo>
                <a:close/>
                <a:moveTo>
                  <a:pt x="130" y="134"/>
                </a:moveTo>
                <a:cubicBezTo>
                  <a:pt x="129" y="134"/>
                  <a:pt x="129" y="134"/>
                  <a:pt x="129" y="134"/>
                </a:cubicBezTo>
                <a:cubicBezTo>
                  <a:pt x="129" y="134"/>
                  <a:pt x="129" y="133"/>
                  <a:pt x="129" y="133"/>
                </a:cubicBezTo>
                <a:cubicBezTo>
                  <a:pt x="126" y="130"/>
                  <a:pt x="126" y="130"/>
                  <a:pt x="126" y="130"/>
                </a:cubicBezTo>
                <a:cubicBezTo>
                  <a:pt x="126" y="130"/>
                  <a:pt x="126" y="130"/>
                  <a:pt x="126" y="130"/>
                </a:cubicBezTo>
                <a:cubicBezTo>
                  <a:pt x="129" y="133"/>
                  <a:pt x="129" y="133"/>
                  <a:pt x="129" y="133"/>
                </a:cubicBezTo>
                <a:lnTo>
                  <a:pt x="130" y="134"/>
                </a:lnTo>
                <a:close/>
                <a:moveTo>
                  <a:pt x="118" y="145"/>
                </a:moveTo>
                <a:cubicBezTo>
                  <a:pt x="118" y="145"/>
                  <a:pt x="118" y="145"/>
                  <a:pt x="118" y="145"/>
                </a:cubicBezTo>
                <a:cubicBezTo>
                  <a:pt x="117" y="145"/>
                  <a:pt x="117" y="145"/>
                  <a:pt x="117" y="145"/>
                </a:cubicBezTo>
                <a:cubicBezTo>
                  <a:pt x="118" y="145"/>
                  <a:pt x="118" y="145"/>
                  <a:pt x="118" y="145"/>
                </a:cubicBezTo>
                <a:close/>
                <a:moveTo>
                  <a:pt x="138" y="182"/>
                </a:moveTo>
                <a:cubicBezTo>
                  <a:pt x="139" y="182"/>
                  <a:pt x="139" y="182"/>
                  <a:pt x="139" y="182"/>
                </a:cubicBezTo>
                <a:cubicBezTo>
                  <a:pt x="140" y="182"/>
                  <a:pt x="140" y="182"/>
                  <a:pt x="140" y="182"/>
                </a:cubicBezTo>
                <a:cubicBezTo>
                  <a:pt x="140" y="183"/>
                  <a:pt x="140" y="183"/>
                  <a:pt x="139" y="183"/>
                </a:cubicBezTo>
                <a:cubicBezTo>
                  <a:pt x="138" y="183"/>
                  <a:pt x="138" y="183"/>
                  <a:pt x="138" y="182"/>
                </a:cubicBezTo>
                <a:cubicBezTo>
                  <a:pt x="138" y="182"/>
                  <a:pt x="138" y="182"/>
                  <a:pt x="138" y="182"/>
                </a:cubicBezTo>
                <a:close/>
                <a:moveTo>
                  <a:pt x="122" y="193"/>
                </a:moveTo>
                <a:cubicBezTo>
                  <a:pt x="121" y="193"/>
                  <a:pt x="121" y="192"/>
                  <a:pt x="121" y="192"/>
                </a:cubicBezTo>
                <a:cubicBezTo>
                  <a:pt x="123" y="191"/>
                  <a:pt x="125" y="191"/>
                  <a:pt x="126" y="190"/>
                </a:cubicBezTo>
                <a:cubicBezTo>
                  <a:pt x="130" y="189"/>
                  <a:pt x="130" y="189"/>
                  <a:pt x="130" y="189"/>
                </a:cubicBezTo>
                <a:cubicBezTo>
                  <a:pt x="131" y="189"/>
                  <a:pt x="132" y="188"/>
                  <a:pt x="132" y="188"/>
                </a:cubicBezTo>
                <a:cubicBezTo>
                  <a:pt x="132" y="188"/>
                  <a:pt x="132" y="189"/>
                  <a:pt x="131" y="189"/>
                </a:cubicBezTo>
                <a:cubicBezTo>
                  <a:pt x="130" y="189"/>
                  <a:pt x="129" y="190"/>
                  <a:pt x="128" y="190"/>
                </a:cubicBezTo>
                <a:cubicBezTo>
                  <a:pt x="127" y="191"/>
                  <a:pt x="126" y="191"/>
                  <a:pt x="125" y="192"/>
                </a:cubicBezTo>
                <a:cubicBezTo>
                  <a:pt x="123" y="192"/>
                  <a:pt x="123" y="192"/>
                  <a:pt x="122" y="193"/>
                </a:cubicBezTo>
                <a:close/>
                <a:moveTo>
                  <a:pt x="100" y="142"/>
                </a:moveTo>
                <a:cubicBezTo>
                  <a:pt x="100" y="142"/>
                  <a:pt x="100" y="141"/>
                  <a:pt x="100" y="141"/>
                </a:cubicBezTo>
                <a:cubicBezTo>
                  <a:pt x="102" y="141"/>
                  <a:pt x="103" y="142"/>
                  <a:pt x="105" y="143"/>
                </a:cubicBezTo>
                <a:lnTo>
                  <a:pt x="100" y="142"/>
                </a:lnTo>
                <a:close/>
                <a:moveTo>
                  <a:pt x="113" y="187"/>
                </a:moveTo>
                <a:cubicBezTo>
                  <a:pt x="112" y="186"/>
                  <a:pt x="112" y="186"/>
                  <a:pt x="112" y="185"/>
                </a:cubicBezTo>
                <a:cubicBezTo>
                  <a:pt x="112" y="185"/>
                  <a:pt x="112" y="185"/>
                  <a:pt x="112" y="184"/>
                </a:cubicBezTo>
                <a:cubicBezTo>
                  <a:pt x="112" y="184"/>
                  <a:pt x="113" y="183"/>
                  <a:pt x="114" y="183"/>
                </a:cubicBezTo>
                <a:cubicBezTo>
                  <a:pt x="115" y="184"/>
                  <a:pt x="115" y="184"/>
                  <a:pt x="115" y="184"/>
                </a:cubicBezTo>
                <a:cubicBezTo>
                  <a:pt x="116" y="185"/>
                  <a:pt x="117" y="185"/>
                  <a:pt x="117" y="185"/>
                </a:cubicBezTo>
                <a:cubicBezTo>
                  <a:pt x="117" y="186"/>
                  <a:pt x="116" y="186"/>
                  <a:pt x="116" y="186"/>
                </a:cubicBezTo>
                <a:cubicBezTo>
                  <a:pt x="115" y="187"/>
                  <a:pt x="114" y="187"/>
                  <a:pt x="113" y="187"/>
                </a:cubicBezTo>
                <a:close/>
                <a:moveTo>
                  <a:pt x="83" y="172"/>
                </a:moveTo>
                <a:cubicBezTo>
                  <a:pt x="83" y="172"/>
                  <a:pt x="84" y="171"/>
                  <a:pt x="84" y="170"/>
                </a:cubicBezTo>
                <a:cubicBezTo>
                  <a:pt x="85" y="170"/>
                  <a:pt x="85" y="169"/>
                  <a:pt x="86" y="169"/>
                </a:cubicBezTo>
                <a:cubicBezTo>
                  <a:pt x="86" y="169"/>
                  <a:pt x="86" y="169"/>
                  <a:pt x="86" y="169"/>
                </a:cubicBezTo>
                <a:cubicBezTo>
                  <a:pt x="86" y="170"/>
                  <a:pt x="86" y="170"/>
                  <a:pt x="85" y="171"/>
                </a:cubicBezTo>
                <a:cubicBezTo>
                  <a:pt x="84" y="171"/>
                  <a:pt x="84" y="172"/>
                  <a:pt x="84" y="172"/>
                </a:cubicBezTo>
                <a:lnTo>
                  <a:pt x="83" y="172"/>
                </a:lnTo>
                <a:close/>
                <a:moveTo>
                  <a:pt x="84" y="178"/>
                </a:moveTo>
                <a:cubicBezTo>
                  <a:pt x="83" y="178"/>
                  <a:pt x="83" y="178"/>
                  <a:pt x="83" y="177"/>
                </a:cubicBezTo>
                <a:cubicBezTo>
                  <a:pt x="83" y="177"/>
                  <a:pt x="83" y="177"/>
                  <a:pt x="84" y="176"/>
                </a:cubicBezTo>
                <a:cubicBezTo>
                  <a:pt x="84" y="176"/>
                  <a:pt x="85" y="176"/>
                  <a:pt x="86" y="175"/>
                </a:cubicBezTo>
                <a:cubicBezTo>
                  <a:pt x="87" y="175"/>
                  <a:pt x="87" y="175"/>
                  <a:pt x="88" y="174"/>
                </a:cubicBezTo>
                <a:cubicBezTo>
                  <a:pt x="88" y="174"/>
                  <a:pt x="89" y="174"/>
                  <a:pt x="88" y="174"/>
                </a:cubicBezTo>
                <a:cubicBezTo>
                  <a:pt x="89" y="174"/>
                  <a:pt x="89" y="174"/>
                  <a:pt x="89" y="174"/>
                </a:cubicBezTo>
                <a:cubicBezTo>
                  <a:pt x="89" y="175"/>
                  <a:pt x="88" y="175"/>
                  <a:pt x="87" y="176"/>
                </a:cubicBezTo>
                <a:cubicBezTo>
                  <a:pt x="86" y="177"/>
                  <a:pt x="85" y="177"/>
                  <a:pt x="84" y="178"/>
                </a:cubicBezTo>
                <a:close/>
                <a:moveTo>
                  <a:pt x="90" y="135"/>
                </a:moveTo>
                <a:cubicBezTo>
                  <a:pt x="89" y="135"/>
                  <a:pt x="89" y="135"/>
                  <a:pt x="89" y="134"/>
                </a:cubicBezTo>
                <a:cubicBezTo>
                  <a:pt x="89" y="134"/>
                  <a:pt x="89" y="134"/>
                  <a:pt x="90" y="134"/>
                </a:cubicBezTo>
                <a:cubicBezTo>
                  <a:pt x="91" y="134"/>
                  <a:pt x="91" y="134"/>
                  <a:pt x="91" y="134"/>
                </a:cubicBezTo>
                <a:cubicBezTo>
                  <a:pt x="91" y="135"/>
                  <a:pt x="91" y="135"/>
                  <a:pt x="90" y="135"/>
                </a:cubicBezTo>
                <a:close/>
                <a:moveTo>
                  <a:pt x="131" y="183"/>
                </a:moveTo>
                <a:cubicBezTo>
                  <a:pt x="131" y="183"/>
                  <a:pt x="131" y="183"/>
                  <a:pt x="130" y="183"/>
                </a:cubicBezTo>
                <a:cubicBezTo>
                  <a:pt x="130" y="182"/>
                  <a:pt x="131" y="182"/>
                  <a:pt x="132" y="181"/>
                </a:cubicBezTo>
                <a:cubicBezTo>
                  <a:pt x="132" y="180"/>
                  <a:pt x="133" y="180"/>
                  <a:pt x="134" y="179"/>
                </a:cubicBezTo>
                <a:cubicBezTo>
                  <a:pt x="135" y="178"/>
                  <a:pt x="136" y="178"/>
                  <a:pt x="137" y="177"/>
                </a:cubicBezTo>
                <a:cubicBezTo>
                  <a:pt x="138" y="177"/>
                  <a:pt x="139" y="177"/>
                  <a:pt x="139" y="177"/>
                </a:cubicBezTo>
                <a:cubicBezTo>
                  <a:pt x="140" y="177"/>
                  <a:pt x="140" y="177"/>
                  <a:pt x="140" y="177"/>
                </a:cubicBezTo>
                <a:cubicBezTo>
                  <a:pt x="140" y="178"/>
                  <a:pt x="140" y="178"/>
                  <a:pt x="141" y="178"/>
                </a:cubicBezTo>
                <a:cubicBezTo>
                  <a:pt x="138" y="181"/>
                  <a:pt x="135" y="182"/>
                  <a:pt x="131" y="183"/>
                </a:cubicBezTo>
                <a:close/>
                <a:moveTo>
                  <a:pt x="246" y="12"/>
                </a:moveTo>
                <a:cubicBezTo>
                  <a:pt x="246" y="12"/>
                  <a:pt x="245" y="12"/>
                  <a:pt x="245" y="12"/>
                </a:cubicBezTo>
                <a:cubicBezTo>
                  <a:pt x="245" y="12"/>
                  <a:pt x="245" y="12"/>
                  <a:pt x="245" y="12"/>
                </a:cubicBezTo>
                <a:cubicBezTo>
                  <a:pt x="244" y="12"/>
                  <a:pt x="244" y="11"/>
                  <a:pt x="244" y="11"/>
                </a:cubicBezTo>
                <a:cubicBezTo>
                  <a:pt x="244" y="10"/>
                  <a:pt x="244" y="8"/>
                  <a:pt x="245" y="7"/>
                </a:cubicBezTo>
                <a:cubicBezTo>
                  <a:pt x="246" y="6"/>
                  <a:pt x="247" y="5"/>
                  <a:pt x="248" y="3"/>
                </a:cubicBezTo>
                <a:cubicBezTo>
                  <a:pt x="250" y="2"/>
                  <a:pt x="251" y="1"/>
                  <a:pt x="252" y="1"/>
                </a:cubicBezTo>
                <a:cubicBezTo>
                  <a:pt x="253" y="0"/>
                  <a:pt x="253" y="0"/>
                  <a:pt x="253" y="0"/>
                </a:cubicBezTo>
                <a:cubicBezTo>
                  <a:pt x="254" y="0"/>
                  <a:pt x="254" y="0"/>
                  <a:pt x="254" y="1"/>
                </a:cubicBezTo>
                <a:cubicBezTo>
                  <a:pt x="254" y="2"/>
                  <a:pt x="254" y="3"/>
                  <a:pt x="253" y="4"/>
                </a:cubicBezTo>
                <a:cubicBezTo>
                  <a:pt x="253" y="5"/>
                  <a:pt x="252" y="6"/>
                  <a:pt x="251" y="7"/>
                </a:cubicBezTo>
                <a:cubicBezTo>
                  <a:pt x="250" y="8"/>
                  <a:pt x="249" y="9"/>
                  <a:pt x="248" y="10"/>
                </a:cubicBezTo>
                <a:cubicBezTo>
                  <a:pt x="247" y="11"/>
                  <a:pt x="246" y="11"/>
                  <a:pt x="246" y="12"/>
                </a:cubicBezTo>
                <a:close/>
                <a:moveTo>
                  <a:pt x="79" y="176"/>
                </a:moveTo>
                <a:cubicBezTo>
                  <a:pt x="80" y="175"/>
                  <a:pt x="80" y="175"/>
                  <a:pt x="80" y="175"/>
                </a:cubicBezTo>
                <a:cubicBezTo>
                  <a:pt x="80" y="176"/>
                  <a:pt x="79" y="177"/>
                  <a:pt x="79" y="178"/>
                </a:cubicBezTo>
                <a:cubicBezTo>
                  <a:pt x="79" y="179"/>
                  <a:pt x="79" y="180"/>
                  <a:pt x="78" y="180"/>
                </a:cubicBezTo>
                <a:cubicBezTo>
                  <a:pt x="78" y="180"/>
                  <a:pt x="78" y="180"/>
                  <a:pt x="78" y="180"/>
                </a:cubicBezTo>
                <a:cubicBezTo>
                  <a:pt x="78" y="178"/>
                  <a:pt x="79" y="176"/>
                  <a:pt x="79" y="176"/>
                </a:cubicBezTo>
                <a:close/>
                <a:moveTo>
                  <a:pt x="267" y="82"/>
                </a:moveTo>
                <a:cubicBezTo>
                  <a:pt x="269" y="82"/>
                  <a:pt x="269" y="83"/>
                  <a:pt x="269" y="85"/>
                </a:cubicBezTo>
                <a:cubicBezTo>
                  <a:pt x="269" y="85"/>
                  <a:pt x="269" y="86"/>
                  <a:pt x="269" y="86"/>
                </a:cubicBezTo>
                <a:cubicBezTo>
                  <a:pt x="267" y="86"/>
                  <a:pt x="266" y="85"/>
                  <a:pt x="266" y="83"/>
                </a:cubicBezTo>
                <a:cubicBezTo>
                  <a:pt x="266" y="83"/>
                  <a:pt x="267" y="82"/>
                  <a:pt x="267" y="82"/>
                </a:cubicBezTo>
                <a:close/>
                <a:moveTo>
                  <a:pt x="265" y="52"/>
                </a:moveTo>
                <a:cubicBezTo>
                  <a:pt x="264" y="52"/>
                  <a:pt x="264" y="52"/>
                  <a:pt x="264" y="51"/>
                </a:cubicBezTo>
                <a:cubicBezTo>
                  <a:pt x="264" y="51"/>
                  <a:pt x="264" y="50"/>
                  <a:pt x="265" y="50"/>
                </a:cubicBezTo>
                <a:cubicBezTo>
                  <a:pt x="266" y="49"/>
                  <a:pt x="267" y="48"/>
                  <a:pt x="268" y="48"/>
                </a:cubicBezTo>
                <a:cubicBezTo>
                  <a:pt x="268" y="47"/>
                  <a:pt x="270" y="46"/>
                  <a:pt x="271" y="45"/>
                </a:cubicBezTo>
                <a:cubicBezTo>
                  <a:pt x="271" y="45"/>
                  <a:pt x="272" y="46"/>
                  <a:pt x="272" y="46"/>
                </a:cubicBezTo>
                <a:cubicBezTo>
                  <a:pt x="272" y="46"/>
                  <a:pt x="272" y="46"/>
                  <a:pt x="271" y="47"/>
                </a:cubicBezTo>
                <a:cubicBezTo>
                  <a:pt x="271" y="48"/>
                  <a:pt x="270" y="48"/>
                  <a:pt x="269" y="49"/>
                </a:cubicBezTo>
                <a:cubicBezTo>
                  <a:pt x="269" y="50"/>
                  <a:pt x="268" y="51"/>
                  <a:pt x="267" y="51"/>
                </a:cubicBezTo>
                <a:cubicBezTo>
                  <a:pt x="266" y="52"/>
                  <a:pt x="265" y="52"/>
                  <a:pt x="265" y="52"/>
                </a:cubicBezTo>
                <a:close/>
                <a:moveTo>
                  <a:pt x="331" y="94"/>
                </a:moveTo>
                <a:cubicBezTo>
                  <a:pt x="331" y="93"/>
                  <a:pt x="331" y="93"/>
                  <a:pt x="331" y="92"/>
                </a:cubicBezTo>
                <a:cubicBezTo>
                  <a:pt x="332" y="91"/>
                  <a:pt x="333" y="90"/>
                  <a:pt x="334" y="90"/>
                </a:cubicBezTo>
                <a:cubicBezTo>
                  <a:pt x="335" y="90"/>
                  <a:pt x="336" y="91"/>
                  <a:pt x="337" y="92"/>
                </a:cubicBezTo>
                <a:cubicBezTo>
                  <a:pt x="337" y="92"/>
                  <a:pt x="338" y="93"/>
                  <a:pt x="338" y="94"/>
                </a:cubicBezTo>
                <a:cubicBezTo>
                  <a:pt x="338" y="95"/>
                  <a:pt x="337" y="95"/>
                  <a:pt x="336" y="96"/>
                </a:cubicBezTo>
                <a:cubicBezTo>
                  <a:pt x="336" y="97"/>
                  <a:pt x="335" y="97"/>
                  <a:pt x="334" y="97"/>
                </a:cubicBezTo>
                <a:cubicBezTo>
                  <a:pt x="332" y="97"/>
                  <a:pt x="331" y="96"/>
                  <a:pt x="331" y="94"/>
                </a:cubicBezTo>
                <a:close/>
                <a:moveTo>
                  <a:pt x="137" y="140"/>
                </a:moveTo>
                <a:cubicBezTo>
                  <a:pt x="137" y="140"/>
                  <a:pt x="137" y="140"/>
                  <a:pt x="137" y="140"/>
                </a:cubicBezTo>
                <a:cubicBezTo>
                  <a:pt x="137" y="140"/>
                  <a:pt x="137" y="140"/>
                  <a:pt x="138" y="141"/>
                </a:cubicBezTo>
                <a:cubicBezTo>
                  <a:pt x="138" y="141"/>
                  <a:pt x="139" y="142"/>
                  <a:pt x="140" y="143"/>
                </a:cubicBezTo>
                <a:cubicBezTo>
                  <a:pt x="139" y="142"/>
                  <a:pt x="139" y="142"/>
                  <a:pt x="138" y="141"/>
                </a:cubicBezTo>
                <a:cubicBezTo>
                  <a:pt x="138" y="141"/>
                  <a:pt x="137" y="141"/>
                  <a:pt x="137" y="140"/>
                </a:cubicBezTo>
                <a:close/>
                <a:moveTo>
                  <a:pt x="215" y="97"/>
                </a:moveTo>
                <a:cubicBezTo>
                  <a:pt x="215" y="97"/>
                  <a:pt x="215" y="97"/>
                  <a:pt x="215" y="97"/>
                </a:cubicBezTo>
                <a:cubicBezTo>
                  <a:pt x="215" y="97"/>
                  <a:pt x="215" y="98"/>
                  <a:pt x="214" y="98"/>
                </a:cubicBezTo>
                <a:cubicBezTo>
                  <a:pt x="213" y="99"/>
                  <a:pt x="212" y="99"/>
                  <a:pt x="211" y="99"/>
                </a:cubicBezTo>
                <a:cubicBezTo>
                  <a:pt x="213" y="98"/>
                  <a:pt x="213" y="98"/>
                  <a:pt x="213" y="98"/>
                </a:cubicBezTo>
                <a:cubicBezTo>
                  <a:pt x="213" y="97"/>
                  <a:pt x="214" y="97"/>
                  <a:pt x="215" y="97"/>
                </a:cubicBezTo>
                <a:close/>
                <a:moveTo>
                  <a:pt x="142" y="145"/>
                </a:moveTo>
                <a:cubicBezTo>
                  <a:pt x="142" y="145"/>
                  <a:pt x="141" y="145"/>
                  <a:pt x="141" y="144"/>
                </a:cubicBezTo>
                <a:cubicBezTo>
                  <a:pt x="141" y="144"/>
                  <a:pt x="140" y="144"/>
                  <a:pt x="140" y="144"/>
                </a:cubicBezTo>
                <a:cubicBezTo>
                  <a:pt x="141" y="144"/>
                  <a:pt x="141" y="144"/>
                  <a:pt x="141" y="144"/>
                </a:cubicBezTo>
                <a:cubicBezTo>
                  <a:pt x="142" y="144"/>
                  <a:pt x="142" y="145"/>
                  <a:pt x="142" y="145"/>
                </a:cubicBezTo>
                <a:close/>
                <a:moveTo>
                  <a:pt x="141" y="151"/>
                </a:moveTo>
                <a:cubicBezTo>
                  <a:pt x="141" y="151"/>
                  <a:pt x="141" y="151"/>
                  <a:pt x="140" y="151"/>
                </a:cubicBezTo>
                <a:cubicBezTo>
                  <a:pt x="140" y="151"/>
                  <a:pt x="140" y="150"/>
                  <a:pt x="140" y="150"/>
                </a:cubicBezTo>
                <a:cubicBezTo>
                  <a:pt x="140" y="149"/>
                  <a:pt x="140" y="148"/>
                  <a:pt x="141" y="147"/>
                </a:cubicBezTo>
                <a:cubicBezTo>
                  <a:pt x="143" y="145"/>
                  <a:pt x="144" y="145"/>
                  <a:pt x="145" y="145"/>
                </a:cubicBezTo>
                <a:cubicBezTo>
                  <a:pt x="146" y="145"/>
                  <a:pt x="146" y="145"/>
                  <a:pt x="146" y="146"/>
                </a:cubicBezTo>
                <a:cubicBezTo>
                  <a:pt x="146" y="146"/>
                  <a:pt x="146" y="147"/>
                  <a:pt x="145" y="148"/>
                </a:cubicBezTo>
                <a:cubicBezTo>
                  <a:pt x="143" y="150"/>
                  <a:pt x="142" y="150"/>
                  <a:pt x="141" y="151"/>
                </a:cubicBezTo>
                <a:close/>
                <a:moveTo>
                  <a:pt x="157" y="26"/>
                </a:moveTo>
                <a:cubicBezTo>
                  <a:pt x="156" y="26"/>
                  <a:pt x="156" y="26"/>
                  <a:pt x="156" y="26"/>
                </a:cubicBezTo>
                <a:cubicBezTo>
                  <a:pt x="155" y="26"/>
                  <a:pt x="155" y="26"/>
                  <a:pt x="155" y="26"/>
                </a:cubicBezTo>
                <a:cubicBezTo>
                  <a:pt x="155" y="26"/>
                  <a:pt x="155" y="25"/>
                  <a:pt x="156" y="25"/>
                </a:cubicBezTo>
                <a:cubicBezTo>
                  <a:pt x="157" y="24"/>
                  <a:pt x="158" y="24"/>
                  <a:pt x="159" y="23"/>
                </a:cubicBezTo>
                <a:cubicBezTo>
                  <a:pt x="160" y="22"/>
                  <a:pt x="161" y="22"/>
                  <a:pt x="162" y="22"/>
                </a:cubicBezTo>
                <a:cubicBezTo>
                  <a:pt x="163" y="21"/>
                  <a:pt x="164" y="21"/>
                  <a:pt x="164" y="21"/>
                </a:cubicBezTo>
                <a:cubicBezTo>
                  <a:pt x="165" y="21"/>
                  <a:pt x="165" y="21"/>
                  <a:pt x="165" y="21"/>
                </a:cubicBezTo>
                <a:cubicBezTo>
                  <a:pt x="164" y="22"/>
                  <a:pt x="163" y="23"/>
                  <a:pt x="162" y="23"/>
                </a:cubicBezTo>
                <a:cubicBezTo>
                  <a:pt x="159" y="25"/>
                  <a:pt x="159" y="25"/>
                  <a:pt x="159" y="25"/>
                </a:cubicBezTo>
                <a:lnTo>
                  <a:pt x="157" y="26"/>
                </a:lnTo>
                <a:close/>
                <a:moveTo>
                  <a:pt x="196" y="79"/>
                </a:moveTo>
                <a:cubicBezTo>
                  <a:pt x="196" y="79"/>
                  <a:pt x="195" y="79"/>
                  <a:pt x="195" y="78"/>
                </a:cubicBezTo>
                <a:cubicBezTo>
                  <a:pt x="195" y="76"/>
                  <a:pt x="196" y="76"/>
                  <a:pt x="199" y="76"/>
                </a:cubicBezTo>
                <a:cubicBezTo>
                  <a:pt x="199" y="76"/>
                  <a:pt x="198" y="77"/>
                  <a:pt x="198" y="78"/>
                </a:cubicBezTo>
                <a:cubicBezTo>
                  <a:pt x="197" y="78"/>
                  <a:pt x="197" y="79"/>
                  <a:pt x="196" y="79"/>
                </a:cubicBezTo>
                <a:close/>
                <a:moveTo>
                  <a:pt x="146" y="160"/>
                </a:moveTo>
                <a:cubicBezTo>
                  <a:pt x="146" y="160"/>
                  <a:pt x="147" y="160"/>
                  <a:pt x="147" y="160"/>
                </a:cubicBezTo>
                <a:cubicBezTo>
                  <a:pt x="147" y="161"/>
                  <a:pt x="147" y="161"/>
                  <a:pt x="146" y="161"/>
                </a:cubicBezTo>
                <a:cubicBezTo>
                  <a:pt x="146" y="161"/>
                  <a:pt x="145" y="160"/>
                  <a:pt x="145" y="160"/>
                </a:cubicBezTo>
                <a:lnTo>
                  <a:pt x="146" y="160"/>
                </a:lnTo>
                <a:close/>
                <a:moveTo>
                  <a:pt x="154" y="141"/>
                </a:moveTo>
                <a:cubicBezTo>
                  <a:pt x="154" y="141"/>
                  <a:pt x="154" y="141"/>
                  <a:pt x="154" y="141"/>
                </a:cubicBezTo>
                <a:cubicBezTo>
                  <a:pt x="154" y="141"/>
                  <a:pt x="153" y="140"/>
                  <a:pt x="153" y="140"/>
                </a:cubicBezTo>
                <a:cubicBezTo>
                  <a:pt x="153" y="139"/>
                  <a:pt x="154" y="137"/>
                  <a:pt x="155" y="137"/>
                </a:cubicBezTo>
                <a:cubicBezTo>
                  <a:pt x="156" y="136"/>
                  <a:pt x="157" y="135"/>
                  <a:pt x="158" y="135"/>
                </a:cubicBezTo>
                <a:cubicBezTo>
                  <a:pt x="159" y="135"/>
                  <a:pt x="160" y="136"/>
                  <a:pt x="160" y="137"/>
                </a:cubicBezTo>
                <a:cubicBezTo>
                  <a:pt x="161" y="137"/>
                  <a:pt x="161" y="138"/>
                  <a:pt x="161" y="140"/>
                </a:cubicBezTo>
                <a:cubicBezTo>
                  <a:pt x="161" y="142"/>
                  <a:pt x="160" y="143"/>
                  <a:pt x="157" y="143"/>
                </a:cubicBezTo>
                <a:cubicBezTo>
                  <a:pt x="155" y="143"/>
                  <a:pt x="154" y="143"/>
                  <a:pt x="154" y="141"/>
                </a:cubicBezTo>
                <a:close/>
                <a:moveTo>
                  <a:pt x="121" y="147"/>
                </a:moveTo>
                <a:cubicBezTo>
                  <a:pt x="120" y="147"/>
                  <a:pt x="119" y="146"/>
                  <a:pt x="119" y="146"/>
                </a:cubicBezTo>
                <a:cubicBezTo>
                  <a:pt x="119" y="146"/>
                  <a:pt x="119" y="146"/>
                  <a:pt x="120" y="146"/>
                </a:cubicBezTo>
                <a:cubicBezTo>
                  <a:pt x="121" y="147"/>
                  <a:pt x="121" y="147"/>
                  <a:pt x="122" y="147"/>
                </a:cubicBezTo>
                <a:lnTo>
                  <a:pt x="121" y="147"/>
                </a:lnTo>
                <a:close/>
                <a:moveTo>
                  <a:pt x="73" y="269"/>
                </a:moveTo>
                <a:cubicBezTo>
                  <a:pt x="74" y="269"/>
                  <a:pt x="74" y="269"/>
                  <a:pt x="74" y="270"/>
                </a:cubicBezTo>
                <a:cubicBezTo>
                  <a:pt x="75" y="270"/>
                  <a:pt x="75" y="271"/>
                  <a:pt x="75" y="272"/>
                </a:cubicBezTo>
                <a:cubicBezTo>
                  <a:pt x="75" y="272"/>
                  <a:pt x="75" y="273"/>
                  <a:pt x="75" y="273"/>
                </a:cubicBezTo>
                <a:cubicBezTo>
                  <a:pt x="74" y="274"/>
                  <a:pt x="74" y="275"/>
                  <a:pt x="73" y="275"/>
                </a:cubicBezTo>
                <a:cubicBezTo>
                  <a:pt x="73" y="275"/>
                  <a:pt x="73" y="274"/>
                  <a:pt x="72" y="274"/>
                </a:cubicBezTo>
                <a:cubicBezTo>
                  <a:pt x="72" y="273"/>
                  <a:pt x="72" y="273"/>
                  <a:pt x="72" y="272"/>
                </a:cubicBezTo>
                <a:cubicBezTo>
                  <a:pt x="72" y="271"/>
                  <a:pt x="73" y="270"/>
                  <a:pt x="73" y="269"/>
                </a:cubicBezTo>
                <a:close/>
                <a:moveTo>
                  <a:pt x="116" y="285"/>
                </a:moveTo>
                <a:cubicBezTo>
                  <a:pt x="116" y="285"/>
                  <a:pt x="116" y="285"/>
                  <a:pt x="117" y="285"/>
                </a:cubicBezTo>
                <a:cubicBezTo>
                  <a:pt x="117" y="285"/>
                  <a:pt x="117" y="286"/>
                  <a:pt x="117" y="286"/>
                </a:cubicBezTo>
                <a:cubicBezTo>
                  <a:pt x="117" y="286"/>
                  <a:pt x="117" y="287"/>
                  <a:pt x="116" y="287"/>
                </a:cubicBezTo>
                <a:cubicBezTo>
                  <a:pt x="116" y="287"/>
                  <a:pt x="116" y="287"/>
                  <a:pt x="116" y="286"/>
                </a:cubicBezTo>
                <a:cubicBezTo>
                  <a:pt x="115" y="285"/>
                  <a:pt x="115" y="285"/>
                  <a:pt x="115" y="284"/>
                </a:cubicBezTo>
                <a:cubicBezTo>
                  <a:pt x="115" y="284"/>
                  <a:pt x="115" y="284"/>
                  <a:pt x="115" y="284"/>
                </a:cubicBezTo>
                <a:cubicBezTo>
                  <a:pt x="116" y="284"/>
                  <a:pt x="116" y="284"/>
                  <a:pt x="116" y="284"/>
                </a:cubicBezTo>
                <a:lnTo>
                  <a:pt x="116" y="285"/>
                </a:lnTo>
                <a:close/>
                <a:moveTo>
                  <a:pt x="74" y="258"/>
                </a:moveTo>
                <a:cubicBezTo>
                  <a:pt x="75" y="258"/>
                  <a:pt x="75" y="258"/>
                  <a:pt x="75" y="259"/>
                </a:cubicBezTo>
                <a:cubicBezTo>
                  <a:pt x="75" y="260"/>
                  <a:pt x="75" y="260"/>
                  <a:pt x="74" y="260"/>
                </a:cubicBezTo>
                <a:cubicBezTo>
                  <a:pt x="73" y="260"/>
                  <a:pt x="73" y="260"/>
                  <a:pt x="73" y="259"/>
                </a:cubicBezTo>
                <a:cubicBezTo>
                  <a:pt x="73" y="259"/>
                  <a:pt x="73" y="258"/>
                  <a:pt x="73" y="258"/>
                </a:cubicBezTo>
                <a:lnTo>
                  <a:pt x="74" y="258"/>
                </a:lnTo>
                <a:close/>
                <a:moveTo>
                  <a:pt x="122" y="271"/>
                </a:moveTo>
                <a:cubicBezTo>
                  <a:pt x="121" y="271"/>
                  <a:pt x="121" y="271"/>
                  <a:pt x="121" y="270"/>
                </a:cubicBezTo>
                <a:cubicBezTo>
                  <a:pt x="120" y="269"/>
                  <a:pt x="120" y="269"/>
                  <a:pt x="120" y="269"/>
                </a:cubicBezTo>
                <a:cubicBezTo>
                  <a:pt x="120" y="269"/>
                  <a:pt x="121" y="269"/>
                  <a:pt x="121" y="270"/>
                </a:cubicBezTo>
                <a:cubicBezTo>
                  <a:pt x="121" y="270"/>
                  <a:pt x="122" y="271"/>
                  <a:pt x="122" y="271"/>
                </a:cubicBezTo>
                <a:close/>
                <a:moveTo>
                  <a:pt x="97" y="293"/>
                </a:moveTo>
                <a:cubicBezTo>
                  <a:pt x="97" y="293"/>
                  <a:pt x="97" y="293"/>
                  <a:pt x="97" y="293"/>
                </a:cubicBezTo>
                <a:cubicBezTo>
                  <a:pt x="97" y="293"/>
                  <a:pt x="97" y="293"/>
                  <a:pt x="97" y="293"/>
                </a:cubicBezTo>
                <a:cubicBezTo>
                  <a:pt x="97" y="293"/>
                  <a:pt x="98" y="293"/>
                  <a:pt x="98" y="294"/>
                </a:cubicBezTo>
                <a:cubicBezTo>
                  <a:pt x="98" y="294"/>
                  <a:pt x="97" y="295"/>
                  <a:pt x="97" y="297"/>
                </a:cubicBezTo>
                <a:cubicBezTo>
                  <a:pt x="97" y="298"/>
                  <a:pt x="97" y="298"/>
                  <a:pt x="96" y="298"/>
                </a:cubicBezTo>
                <a:cubicBezTo>
                  <a:pt x="96" y="298"/>
                  <a:pt x="96" y="298"/>
                  <a:pt x="96" y="298"/>
                </a:cubicBezTo>
                <a:cubicBezTo>
                  <a:pt x="96" y="297"/>
                  <a:pt x="96" y="296"/>
                  <a:pt x="97" y="296"/>
                </a:cubicBezTo>
                <a:cubicBezTo>
                  <a:pt x="97" y="295"/>
                  <a:pt x="97" y="294"/>
                  <a:pt x="97" y="293"/>
                </a:cubicBezTo>
                <a:close/>
                <a:moveTo>
                  <a:pt x="114" y="236"/>
                </a:moveTo>
                <a:cubicBezTo>
                  <a:pt x="115" y="236"/>
                  <a:pt x="115" y="236"/>
                  <a:pt x="115" y="237"/>
                </a:cubicBezTo>
                <a:cubicBezTo>
                  <a:pt x="115" y="237"/>
                  <a:pt x="115" y="236"/>
                  <a:pt x="114" y="236"/>
                </a:cubicBezTo>
                <a:cubicBezTo>
                  <a:pt x="114" y="236"/>
                  <a:pt x="114" y="236"/>
                  <a:pt x="114" y="236"/>
                </a:cubicBezTo>
                <a:close/>
                <a:moveTo>
                  <a:pt x="69" y="264"/>
                </a:moveTo>
                <a:cubicBezTo>
                  <a:pt x="69" y="264"/>
                  <a:pt x="69" y="264"/>
                  <a:pt x="69" y="263"/>
                </a:cubicBezTo>
                <a:cubicBezTo>
                  <a:pt x="69" y="263"/>
                  <a:pt x="69" y="263"/>
                  <a:pt x="69" y="263"/>
                </a:cubicBezTo>
                <a:cubicBezTo>
                  <a:pt x="69" y="263"/>
                  <a:pt x="69" y="262"/>
                  <a:pt x="69" y="262"/>
                </a:cubicBezTo>
                <a:cubicBezTo>
                  <a:pt x="70" y="263"/>
                  <a:pt x="71" y="264"/>
                  <a:pt x="71" y="264"/>
                </a:cubicBezTo>
                <a:cubicBezTo>
                  <a:pt x="70" y="264"/>
                  <a:pt x="70" y="264"/>
                  <a:pt x="70" y="264"/>
                </a:cubicBezTo>
                <a:cubicBezTo>
                  <a:pt x="70" y="264"/>
                  <a:pt x="70" y="264"/>
                  <a:pt x="70" y="264"/>
                </a:cubicBezTo>
                <a:cubicBezTo>
                  <a:pt x="70" y="264"/>
                  <a:pt x="70" y="264"/>
                  <a:pt x="69" y="264"/>
                </a:cubicBezTo>
                <a:close/>
                <a:moveTo>
                  <a:pt x="105" y="245"/>
                </a:moveTo>
                <a:cubicBezTo>
                  <a:pt x="106" y="245"/>
                  <a:pt x="106" y="245"/>
                  <a:pt x="106" y="245"/>
                </a:cubicBezTo>
                <a:cubicBezTo>
                  <a:pt x="107" y="245"/>
                  <a:pt x="107" y="245"/>
                  <a:pt x="107" y="245"/>
                </a:cubicBezTo>
                <a:cubicBezTo>
                  <a:pt x="107" y="246"/>
                  <a:pt x="107" y="246"/>
                  <a:pt x="107" y="246"/>
                </a:cubicBezTo>
                <a:cubicBezTo>
                  <a:pt x="106" y="246"/>
                  <a:pt x="106" y="246"/>
                  <a:pt x="106" y="246"/>
                </a:cubicBezTo>
                <a:cubicBezTo>
                  <a:pt x="105" y="246"/>
                  <a:pt x="105" y="246"/>
                  <a:pt x="105" y="245"/>
                </a:cubicBezTo>
                <a:cubicBezTo>
                  <a:pt x="105" y="245"/>
                  <a:pt x="105" y="245"/>
                  <a:pt x="105" y="245"/>
                </a:cubicBezTo>
                <a:close/>
                <a:moveTo>
                  <a:pt x="122" y="312"/>
                </a:moveTo>
                <a:cubicBezTo>
                  <a:pt x="123" y="312"/>
                  <a:pt x="123" y="313"/>
                  <a:pt x="124" y="313"/>
                </a:cubicBezTo>
                <a:cubicBezTo>
                  <a:pt x="125" y="314"/>
                  <a:pt x="125" y="315"/>
                  <a:pt x="125" y="317"/>
                </a:cubicBezTo>
                <a:cubicBezTo>
                  <a:pt x="125" y="318"/>
                  <a:pt x="125" y="318"/>
                  <a:pt x="125" y="318"/>
                </a:cubicBezTo>
                <a:cubicBezTo>
                  <a:pt x="124" y="318"/>
                  <a:pt x="124" y="317"/>
                  <a:pt x="124" y="316"/>
                </a:cubicBezTo>
                <a:cubicBezTo>
                  <a:pt x="123" y="315"/>
                  <a:pt x="123" y="314"/>
                  <a:pt x="123" y="313"/>
                </a:cubicBezTo>
                <a:lnTo>
                  <a:pt x="122" y="312"/>
                </a:lnTo>
                <a:close/>
                <a:moveTo>
                  <a:pt x="78" y="248"/>
                </a:moveTo>
                <a:cubicBezTo>
                  <a:pt x="78" y="248"/>
                  <a:pt x="78" y="248"/>
                  <a:pt x="78" y="248"/>
                </a:cubicBezTo>
                <a:cubicBezTo>
                  <a:pt x="77" y="248"/>
                  <a:pt x="77" y="248"/>
                  <a:pt x="77" y="248"/>
                </a:cubicBezTo>
                <a:cubicBezTo>
                  <a:pt x="77" y="247"/>
                  <a:pt x="77" y="247"/>
                  <a:pt x="77" y="247"/>
                </a:cubicBezTo>
                <a:cubicBezTo>
                  <a:pt x="78" y="247"/>
                  <a:pt x="78" y="247"/>
                  <a:pt x="78" y="248"/>
                </a:cubicBezTo>
                <a:close/>
                <a:moveTo>
                  <a:pt x="79" y="170"/>
                </a:moveTo>
                <a:cubicBezTo>
                  <a:pt x="79" y="170"/>
                  <a:pt x="79" y="170"/>
                  <a:pt x="79" y="170"/>
                </a:cubicBezTo>
                <a:cubicBezTo>
                  <a:pt x="79" y="170"/>
                  <a:pt x="79" y="170"/>
                  <a:pt x="79" y="170"/>
                </a:cubicBezTo>
                <a:cubicBezTo>
                  <a:pt x="79" y="169"/>
                  <a:pt x="79" y="169"/>
                  <a:pt x="79" y="169"/>
                </a:cubicBezTo>
                <a:cubicBezTo>
                  <a:pt x="79" y="168"/>
                  <a:pt x="79" y="168"/>
                  <a:pt x="79" y="168"/>
                </a:cubicBezTo>
                <a:cubicBezTo>
                  <a:pt x="80" y="168"/>
                  <a:pt x="80" y="168"/>
                  <a:pt x="80" y="169"/>
                </a:cubicBezTo>
                <a:cubicBezTo>
                  <a:pt x="80" y="170"/>
                  <a:pt x="80" y="170"/>
                  <a:pt x="80" y="170"/>
                </a:cubicBezTo>
                <a:cubicBezTo>
                  <a:pt x="80" y="170"/>
                  <a:pt x="80" y="170"/>
                  <a:pt x="79" y="170"/>
                </a:cubicBezTo>
                <a:close/>
                <a:moveTo>
                  <a:pt x="72" y="131"/>
                </a:moveTo>
                <a:cubicBezTo>
                  <a:pt x="72" y="131"/>
                  <a:pt x="72" y="131"/>
                  <a:pt x="72" y="131"/>
                </a:cubicBezTo>
                <a:cubicBezTo>
                  <a:pt x="72" y="131"/>
                  <a:pt x="72" y="131"/>
                  <a:pt x="72" y="131"/>
                </a:cubicBezTo>
                <a:cubicBezTo>
                  <a:pt x="77" y="133"/>
                  <a:pt x="77" y="133"/>
                  <a:pt x="77" y="133"/>
                </a:cubicBezTo>
                <a:cubicBezTo>
                  <a:pt x="77" y="133"/>
                  <a:pt x="77" y="133"/>
                  <a:pt x="77" y="133"/>
                </a:cubicBezTo>
                <a:cubicBezTo>
                  <a:pt x="76" y="133"/>
                  <a:pt x="75" y="132"/>
                  <a:pt x="74" y="132"/>
                </a:cubicBezTo>
                <a:cubicBezTo>
                  <a:pt x="74" y="132"/>
                  <a:pt x="73" y="131"/>
                  <a:pt x="72" y="131"/>
                </a:cubicBezTo>
                <a:close/>
                <a:moveTo>
                  <a:pt x="32" y="166"/>
                </a:moveTo>
                <a:cubicBezTo>
                  <a:pt x="32" y="166"/>
                  <a:pt x="31" y="166"/>
                  <a:pt x="31" y="166"/>
                </a:cubicBezTo>
                <a:cubicBezTo>
                  <a:pt x="30" y="166"/>
                  <a:pt x="30" y="166"/>
                  <a:pt x="30" y="165"/>
                </a:cubicBezTo>
                <a:cubicBezTo>
                  <a:pt x="30" y="165"/>
                  <a:pt x="30" y="165"/>
                  <a:pt x="31" y="165"/>
                </a:cubicBezTo>
                <a:cubicBezTo>
                  <a:pt x="32" y="165"/>
                  <a:pt x="32" y="165"/>
                  <a:pt x="32" y="164"/>
                </a:cubicBezTo>
                <a:cubicBezTo>
                  <a:pt x="32" y="161"/>
                  <a:pt x="32" y="161"/>
                  <a:pt x="32" y="161"/>
                </a:cubicBezTo>
                <a:cubicBezTo>
                  <a:pt x="32" y="160"/>
                  <a:pt x="32" y="160"/>
                  <a:pt x="32" y="160"/>
                </a:cubicBezTo>
                <a:cubicBezTo>
                  <a:pt x="32" y="160"/>
                  <a:pt x="31" y="160"/>
                  <a:pt x="31" y="160"/>
                </a:cubicBezTo>
                <a:cubicBezTo>
                  <a:pt x="32" y="158"/>
                  <a:pt x="33" y="157"/>
                  <a:pt x="35" y="156"/>
                </a:cubicBezTo>
                <a:cubicBezTo>
                  <a:pt x="36" y="156"/>
                  <a:pt x="37" y="155"/>
                  <a:pt x="37" y="155"/>
                </a:cubicBezTo>
                <a:cubicBezTo>
                  <a:pt x="37" y="155"/>
                  <a:pt x="37" y="154"/>
                  <a:pt x="37" y="154"/>
                </a:cubicBezTo>
                <a:cubicBezTo>
                  <a:pt x="37" y="154"/>
                  <a:pt x="37" y="153"/>
                  <a:pt x="38" y="153"/>
                </a:cubicBezTo>
                <a:cubicBezTo>
                  <a:pt x="38" y="153"/>
                  <a:pt x="38" y="153"/>
                  <a:pt x="38" y="154"/>
                </a:cubicBezTo>
                <a:cubicBezTo>
                  <a:pt x="39" y="154"/>
                  <a:pt x="39" y="154"/>
                  <a:pt x="39" y="154"/>
                </a:cubicBezTo>
                <a:cubicBezTo>
                  <a:pt x="39" y="154"/>
                  <a:pt x="40" y="154"/>
                  <a:pt x="41" y="153"/>
                </a:cubicBezTo>
                <a:cubicBezTo>
                  <a:pt x="41" y="152"/>
                  <a:pt x="42" y="152"/>
                  <a:pt x="44" y="152"/>
                </a:cubicBezTo>
                <a:cubicBezTo>
                  <a:pt x="45" y="152"/>
                  <a:pt x="45" y="152"/>
                  <a:pt x="45" y="152"/>
                </a:cubicBezTo>
                <a:cubicBezTo>
                  <a:pt x="45" y="152"/>
                  <a:pt x="46" y="152"/>
                  <a:pt x="46" y="152"/>
                </a:cubicBezTo>
                <a:cubicBezTo>
                  <a:pt x="46" y="152"/>
                  <a:pt x="46" y="152"/>
                  <a:pt x="47" y="152"/>
                </a:cubicBezTo>
                <a:cubicBezTo>
                  <a:pt x="47" y="152"/>
                  <a:pt x="47" y="152"/>
                  <a:pt x="48" y="152"/>
                </a:cubicBezTo>
                <a:cubicBezTo>
                  <a:pt x="48" y="153"/>
                  <a:pt x="48" y="154"/>
                  <a:pt x="49" y="154"/>
                </a:cubicBezTo>
                <a:cubicBezTo>
                  <a:pt x="51" y="154"/>
                  <a:pt x="51" y="154"/>
                  <a:pt x="51" y="154"/>
                </a:cubicBezTo>
                <a:cubicBezTo>
                  <a:pt x="51" y="155"/>
                  <a:pt x="50" y="156"/>
                  <a:pt x="50" y="157"/>
                </a:cubicBezTo>
                <a:cubicBezTo>
                  <a:pt x="50" y="157"/>
                  <a:pt x="50" y="157"/>
                  <a:pt x="51" y="158"/>
                </a:cubicBezTo>
                <a:cubicBezTo>
                  <a:pt x="51" y="158"/>
                  <a:pt x="51" y="158"/>
                  <a:pt x="51" y="158"/>
                </a:cubicBezTo>
                <a:cubicBezTo>
                  <a:pt x="51" y="159"/>
                  <a:pt x="51" y="159"/>
                  <a:pt x="50" y="159"/>
                </a:cubicBezTo>
                <a:cubicBezTo>
                  <a:pt x="51" y="160"/>
                  <a:pt x="52" y="161"/>
                  <a:pt x="53" y="161"/>
                </a:cubicBezTo>
                <a:cubicBezTo>
                  <a:pt x="54" y="162"/>
                  <a:pt x="55" y="162"/>
                  <a:pt x="56" y="163"/>
                </a:cubicBezTo>
                <a:cubicBezTo>
                  <a:pt x="57" y="163"/>
                  <a:pt x="58" y="164"/>
                  <a:pt x="59" y="164"/>
                </a:cubicBezTo>
                <a:cubicBezTo>
                  <a:pt x="60" y="165"/>
                  <a:pt x="60" y="166"/>
                  <a:pt x="60" y="167"/>
                </a:cubicBezTo>
                <a:cubicBezTo>
                  <a:pt x="60" y="167"/>
                  <a:pt x="60" y="168"/>
                  <a:pt x="59" y="168"/>
                </a:cubicBezTo>
                <a:cubicBezTo>
                  <a:pt x="59" y="169"/>
                  <a:pt x="58" y="170"/>
                  <a:pt x="57" y="170"/>
                </a:cubicBezTo>
                <a:cubicBezTo>
                  <a:pt x="56" y="171"/>
                  <a:pt x="56" y="171"/>
                  <a:pt x="55" y="172"/>
                </a:cubicBezTo>
                <a:cubicBezTo>
                  <a:pt x="54" y="172"/>
                  <a:pt x="54" y="173"/>
                  <a:pt x="54" y="173"/>
                </a:cubicBezTo>
                <a:cubicBezTo>
                  <a:pt x="54" y="174"/>
                  <a:pt x="53" y="174"/>
                  <a:pt x="53" y="174"/>
                </a:cubicBezTo>
                <a:cubicBezTo>
                  <a:pt x="53" y="174"/>
                  <a:pt x="52" y="174"/>
                  <a:pt x="52" y="174"/>
                </a:cubicBezTo>
                <a:cubicBezTo>
                  <a:pt x="52" y="174"/>
                  <a:pt x="52" y="173"/>
                  <a:pt x="52" y="173"/>
                </a:cubicBezTo>
                <a:cubicBezTo>
                  <a:pt x="50" y="173"/>
                  <a:pt x="49" y="174"/>
                  <a:pt x="49" y="176"/>
                </a:cubicBezTo>
                <a:cubicBezTo>
                  <a:pt x="49" y="176"/>
                  <a:pt x="50" y="177"/>
                  <a:pt x="50" y="177"/>
                </a:cubicBezTo>
                <a:cubicBezTo>
                  <a:pt x="51" y="178"/>
                  <a:pt x="51" y="178"/>
                  <a:pt x="51" y="179"/>
                </a:cubicBezTo>
                <a:cubicBezTo>
                  <a:pt x="51" y="180"/>
                  <a:pt x="51" y="180"/>
                  <a:pt x="50" y="180"/>
                </a:cubicBezTo>
                <a:cubicBezTo>
                  <a:pt x="49" y="180"/>
                  <a:pt x="49" y="179"/>
                  <a:pt x="49" y="178"/>
                </a:cubicBezTo>
                <a:cubicBezTo>
                  <a:pt x="48" y="177"/>
                  <a:pt x="48" y="176"/>
                  <a:pt x="48" y="176"/>
                </a:cubicBezTo>
                <a:cubicBezTo>
                  <a:pt x="47" y="176"/>
                  <a:pt x="47" y="176"/>
                  <a:pt x="47" y="176"/>
                </a:cubicBezTo>
                <a:cubicBezTo>
                  <a:pt x="47" y="176"/>
                  <a:pt x="47" y="176"/>
                  <a:pt x="47" y="176"/>
                </a:cubicBezTo>
                <a:cubicBezTo>
                  <a:pt x="46" y="176"/>
                  <a:pt x="45" y="176"/>
                  <a:pt x="45" y="176"/>
                </a:cubicBezTo>
                <a:cubicBezTo>
                  <a:pt x="44" y="175"/>
                  <a:pt x="44" y="175"/>
                  <a:pt x="43" y="175"/>
                </a:cubicBezTo>
                <a:cubicBezTo>
                  <a:pt x="43" y="175"/>
                  <a:pt x="42" y="175"/>
                  <a:pt x="42" y="176"/>
                </a:cubicBezTo>
                <a:cubicBezTo>
                  <a:pt x="42" y="176"/>
                  <a:pt x="41" y="176"/>
                  <a:pt x="41" y="176"/>
                </a:cubicBezTo>
                <a:cubicBezTo>
                  <a:pt x="40" y="176"/>
                  <a:pt x="39" y="176"/>
                  <a:pt x="39" y="175"/>
                </a:cubicBezTo>
                <a:cubicBezTo>
                  <a:pt x="38" y="175"/>
                  <a:pt x="37" y="175"/>
                  <a:pt x="37" y="175"/>
                </a:cubicBezTo>
                <a:cubicBezTo>
                  <a:pt x="36" y="175"/>
                  <a:pt x="36" y="175"/>
                  <a:pt x="36" y="175"/>
                </a:cubicBezTo>
                <a:cubicBezTo>
                  <a:pt x="35" y="175"/>
                  <a:pt x="35" y="176"/>
                  <a:pt x="34" y="176"/>
                </a:cubicBezTo>
                <a:cubicBezTo>
                  <a:pt x="35" y="174"/>
                  <a:pt x="35" y="174"/>
                  <a:pt x="35" y="174"/>
                </a:cubicBezTo>
                <a:cubicBezTo>
                  <a:pt x="36" y="173"/>
                  <a:pt x="36" y="173"/>
                  <a:pt x="36" y="173"/>
                </a:cubicBezTo>
                <a:cubicBezTo>
                  <a:pt x="34" y="173"/>
                  <a:pt x="34" y="173"/>
                  <a:pt x="34" y="173"/>
                </a:cubicBezTo>
                <a:cubicBezTo>
                  <a:pt x="34" y="171"/>
                  <a:pt x="34" y="171"/>
                  <a:pt x="33" y="171"/>
                </a:cubicBezTo>
                <a:cubicBezTo>
                  <a:pt x="32" y="171"/>
                  <a:pt x="32" y="171"/>
                  <a:pt x="32" y="170"/>
                </a:cubicBezTo>
                <a:cubicBezTo>
                  <a:pt x="32" y="170"/>
                  <a:pt x="32" y="170"/>
                  <a:pt x="32" y="170"/>
                </a:cubicBezTo>
                <a:cubicBezTo>
                  <a:pt x="32" y="169"/>
                  <a:pt x="32" y="169"/>
                  <a:pt x="32" y="168"/>
                </a:cubicBezTo>
                <a:cubicBezTo>
                  <a:pt x="32" y="167"/>
                  <a:pt x="32" y="167"/>
                  <a:pt x="32" y="166"/>
                </a:cubicBezTo>
                <a:close/>
                <a:moveTo>
                  <a:pt x="59" y="184"/>
                </a:moveTo>
                <a:cubicBezTo>
                  <a:pt x="59" y="184"/>
                  <a:pt x="59" y="184"/>
                  <a:pt x="59" y="184"/>
                </a:cubicBezTo>
                <a:cubicBezTo>
                  <a:pt x="59" y="184"/>
                  <a:pt x="59" y="184"/>
                  <a:pt x="59" y="184"/>
                </a:cubicBezTo>
                <a:cubicBezTo>
                  <a:pt x="59" y="184"/>
                  <a:pt x="60" y="184"/>
                  <a:pt x="60" y="184"/>
                </a:cubicBezTo>
                <a:cubicBezTo>
                  <a:pt x="60" y="185"/>
                  <a:pt x="60" y="185"/>
                  <a:pt x="60" y="185"/>
                </a:cubicBezTo>
                <a:cubicBezTo>
                  <a:pt x="60" y="186"/>
                  <a:pt x="60" y="186"/>
                  <a:pt x="59" y="186"/>
                </a:cubicBezTo>
                <a:cubicBezTo>
                  <a:pt x="59" y="187"/>
                  <a:pt x="59" y="187"/>
                  <a:pt x="59" y="187"/>
                </a:cubicBezTo>
                <a:cubicBezTo>
                  <a:pt x="58" y="187"/>
                  <a:pt x="58" y="187"/>
                  <a:pt x="58" y="187"/>
                </a:cubicBezTo>
                <a:cubicBezTo>
                  <a:pt x="58" y="186"/>
                  <a:pt x="58" y="186"/>
                  <a:pt x="58" y="186"/>
                </a:cubicBezTo>
                <a:cubicBezTo>
                  <a:pt x="58" y="185"/>
                  <a:pt x="58" y="185"/>
                  <a:pt x="59" y="184"/>
                </a:cubicBezTo>
                <a:close/>
                <a:moveTo>
                  <a:pt x="79" y="133"/>
                </a:moveTo>
                <a:cubicBezTo>
                  <a:pt x="78" y="133"/>
                  <a:pt x="77" y="133"/>
                  <a:pt x="77" y="133"/>
                </a:cubicBezTo>
                <a:cubicBezTo>
                  <a:pt x="77" y="133"/>
                  <a:pt x="78" y="133"/>
                  <a:pt x="79" y="133"/>
                </a:cubicBezTo>
                <a:close/>
                <a:moveTo>
                  <a:pt x="1" y="343"/>
                </a:moveTo>
                <a:cubicBezTo>
                  <a:pt x="1" y="343"/>
                  <a:pt x="1" y="343"/>
                  <a:pt x="1" y="343"/>
                </a:cubicBezTo>
                <a:cubicBezTo>
                  <a:pt x="2" y="343"/>
                  <a:pt x="2" y="343"/>
                  <a:pt x="2" y="344"/>
                </a:cubicBezTo>
                <a:cubicBezTo>
                  <a:pt x="2" y="344"/>
                  <a:pt x="2" y="346"/>
                  <a:pt x="1" y="348"/>
                </a:cubicBezTo>
                <a:cubicBezTo>
                  <a:pt x="0" y="346"/>
                  <a:pt x="0" y="346"/>
                  <a:pt x="0" y="346"/>
                </a:cubicBezTo>
                <a:cubicBezTo>
                  <a:pt x="0" y="346"/>
                  <a:pt x="0" y="345"/>
                  <a:pt x="0" y="345"/>
                </a:cubicBezTo>
                <a:cubicBezTo>
                  <a:pt x="0" y="344"/>
                  <a:pt x="0" y="344"/>
                  <a:pt x="1" y="343"/>
                </a:cubicBezTo>
                <a:close/>
                <a:moveTo>
                  <a:pt x="36" y="227"/>
                </a:moveTo>
                <a:cubicBezTo>
                  <a:pt x="36" y="227"/>
                  <a:pt x="36" y="227"/>
                  <a:pt x="37" y="226"/>
                </a:cubicBezTo>
                <a:cubicBezTo>
                  <a:pt x="37" y="225"/>
                  <a:pt x="37" y="225"/>
                  <a:pt x="37" y="224"/>
                </a:cubicBezTo>
                <a:cubicBezTo>
                  <a:pt x="37" y="224"/>
                  <a:pt x="37" y="224"/>
                  <a:pt x="37" y="224"/>
                </a:cubicBezTo>
                <a:cubicBezTo>
                  <a:pt x="36" y="224"/>
                  <a:pt x="35" y="225"/>
                  <a:pt x="35" y="226"/>
                </a:cubicBezTo>
                <a:cubicBezTo>
                  <a:pt x="35" y="227"/>
                  <a:pt x="35" y="227"/>
                  <a:pt x="36" y="227"/>
                </a:cubicBezTo>
                <a:close/>
                <a:moveTo>
                  <a:pt x="131" y="203"/>
                </a:moveTo>
                <a:cubicBezTo>
                  <a:pt x="130" y="203"/>
                  <a:pt x="129" y="204"/>
                  <a:pt x="128" y="207"/>
                </a:cubicBezTo>
                <a:cubicBezTo>
                  <a:pt x="126" y="209"/>
                  <a:pt x="126" y="211"/>
                  <a:pt x="125" y="213"/>
                </a:cubicBezTo>
                <a:cubicBezTo>
                  <a:pt x="126" y="214"/>
                  <a:pt x="127" y="214"/>
                  <a:pt x="128" y="214"/>
                </a:cubicBezTo>
                <a:cubicBezTo>
                  <a:pt x="130" y="214"/>
                  <a:pt x="130" y="214"/>
                  <a:pt x="131" y="214"/>
                </a:cubicBezTo>
                <a:cubicBezTo>
                  <a:pt x="131" y="214"/>
                  <a:pt x="131" y="215"/>
                  <a:pt x="130" y="215"/>
                </a:cubicBezTo>
                <a:cubicBezTo>
                  <a:pt x="130" y="215"/>
                  <a:pt x="129" y="215"/>
                  <a:pt x="129" y="214"/>
                </a:cubicBezTo>
                <a:cubicBezTo>
                  <a:pt x="129" y="214"/>
                  <a:pt x="128" y="215"/>
                  <a:pt x="128" y="215"/>
                </a:cubicBezTo>
                <a:cubicBezTo>
                  <a:pt x="129" y="215"/>
                  <a:pt x="129" y="215"/>
                  <a:pt x="129" y="215"/>
                </a:cubicBezTo>
                <a:cubicBezTo>
                  <a:pt x="129" y="215"/>
                  <a:pt x="129" y="216"/>
                  <a:pt x="128" y="216"/>
                </a:cubicBezTo>
                <a:cubicBezTo>
                  <a:pt x="127" y="217"/>
                  <a:pt x="127" y="218"/>
                  <a:pt x="127" y="220"/>
                </a:cubicBezTo>
                <a:cubicBezTo>
                  <a:pt x="127" y="222"/>
                  <a:pt x="128" y="223"/>
                  <a:pt x="129" y="224"/>
                </a:cubicBezTo>
                <a:cubicBezTo>
                  <a:pt x="130" y="225"/>
                  <a:pt x="131" y="226"/>
                  <a:pt x="131" y="227"/>
                </a:cubicBezTo>
                <a:cubicBezTo>
                  <a:pt x="131" y="228"/>
                  <a:pt x="130" y="229"/>
                  <a:pt x="129" y="230"/>
                </a:cubicBezTo>
                <a:cubicBezTo>
                  <a:pt x="128" y="230"/>
                  <a:pt x="127" y="230"/>
                  <a:pt x="126" y="230"/>
                </a:cubicBezTo>
                <a:cubicBezTo>
                  <a:pt x="125" y="230"/>
                  <a:pt x="125" y="230"/>
                  <a:pt x="124" y="230"/>
                </a:cubicBezTo>
                <a:cubicBezTo>
                  <a:pt x="124" y="230"/>
                  <a:pt x="123" y="230"/>
                  <a:pt x="123" y="230"/>
                </a:cubicBezTo>
                <a:cubicBezTo>
                  <a:pt x="122" y="230"/>
                  <a:pt x="120" y="230"/>
                  <a:pt x="119" y="231"/>
                </a:cubicBezTo>
                <a:cubicBezTo>
                  <a:pt x="117" y="231"/>
                  <a:pt x="116" y="232"/>
                  <a:pt x="116" y="232"/>
                </a:cubicBezTo>
                <a:cubicBezTo>
                  <a:pt x="116" y="232"/>
                  <a:pt x="117" y="233"/>
                  <a:pt x="117" y="233"/>
                </a:cubicBezTo>
                <a:cubicBezTo>
                  <a:pt x="116" y="233"/>
                  <a:pt x="116" y="233"/>
                  <a:pt x="116" y="233"/>
                </a:cubicBezTo>
                <a:cubicBezTo>
                  <a:pt x="115" y="232"/>
                  <a:pt x="115" y="232"/>
                  <a:pt x="114" y="232"/>
                </a:cubicBezTo>
                <a:cubicBezTo>
                  <a:pt x="114" y="232"/>
                  <a:pt x="113" y="233"/>
                  <a:pt x="112" y="234"/>
                </a:cubicBezTo>
                <a:cubicBezTo>
                  <a:pt x="111" y="235"/>
                  <a:pt x="109" y="236"/>
                  <a:pt x="108" y="236"/>
                </a:cubicBezTo>
                <a:cubicBezTo>
                  <a:pt x="107" y="236"/>
                  <a:pt x="106" y="236"/>
                  <a:pt x="105" y="236"/>
                </a:cubicBezTo>
                <a:cubicBezTo>
                  <a:pt x="105" y="235"/>
                  <a:pt x="104" y="235"/>
                  <a:pt x="102" y="235"/>
                </a:cubicBezTo>
                <a:cubicBezTo>
                  <a:pt x="102" y="236"/>
                  <a:pt x="102" y="236"/>
                  <a:pt x="102" y="236"/>
                </a:cubicBezTo>
                <a:cubicBezTo>
                  <a:pt x="101" y="236"/>
                  <a:pt x="101" y="236"/>
                  <a:pt x="100" y="235"/>
                </a:cubicBezTo>
                <a:cubicBezTo>
                  <a:pt x="100" y="235"/>
                  <a:pt x="100" y="235"/>
                  <a:pt x="100" y="235"/>
                </a:cubicBezTo>
                <a:cubicBezTo>
                  <a:pt x="100" y="235"/>
                  <a:pt x="100" y="235"/>
                  <a:pt x="100" y="235"/>
                </a:cubicBezTo>
                <a:cubicBezTo>
                  <a:pt x="100" y="235"/>
                  <a:pt x="100" y="235"/>
                  <a:pt x="100" y="235"/>
                </a:cubicBezTo>
                <a:cubicBezTo>
                  <a:pt x="100" y="235"/>
                  <a:pt x="100" y="235"/>
                  <a:pt x="99" y="235"/>
                </a:cubicBezTo>
                <a:cubicBezTo>
                  <a:pt x="99" y="235"/>
                  <a:pt x="99" y="235"/>
                  <a:pt x="99" y="235"/>
                </a:cubicBezTo>
                <a:cubicBezTo>
                  <a:pt x="99" y="235"/>
                  <a:pt x="99" y="235"/>
                  <a:pt x="98" y="235"/>
                </a:cubicBezTo>
                <a:cubicBezTo>
                  <a:pt x="98" y="235"/>
                  <a:pt x="98" y="235"/>
                  <a:pt x="97" y="235"/>
                </a:cubicBezTo>
                <a:cubicBezTo>
                  <a:pt x="97" y="235"/>
                  <a:pt x="97" y="235"/>
                  <a:pt x="97" y="235"/>
                </a:cubicBezTo>
                <a:cubicBezTo>
                  <a:pt x="96" y="235"/>
                  <a:pt x="95" y="235"/>
                  <a:pt x="95" y="235"/>
                </a:cubicBezTo>
                <a:cubicBezTo>
                  <a:pt x="95" y="236"/>
                  <a:pt x="95" y="236"/>
                  <a:pt x="94" y="236"/>
                </a:cubicBezTo>
                <a:cubicBezTo>
                  <a:pt x="94" y="238"/>
                  <a:pt x="94" y="239"/>
                  <a:pt x="94" y="240"/>
                </a:cubicBezTo>
                <a:cubicBezTo>
                  <a:pt x="94" y="241"/>
                  <a:pt x="94" y="243"/>
                  <a:pt x="94" y="244"/>
                </a:cubicBezTo>
                <a:cubicBezTo>
                  <a:pt x="94" y="244"/>
                  <a:pt x="94" y="243"/>
                  <a:pt x="94" y="243"/>
                </a:cubicBezTo>
                <a:cubicBezTo>
                  <a:pt x="94" y="240"/>
                  <a:pt x="94" y="240"/>
                  <a:pt x="94" y="240"/>
                </a:cubicBezTo>
                <a:cubicBezTo>
                  <a:pt x="94" y="239"/>
                  <a:pt x="94" y="238"/>
                  <a:pt x="93" y="237"/>
                </a:cubicBezTo>
                <a:cubicBezTo>
                  <a:pt x="93" y="236"/>
                  <a:pt x="92" y="236"/>
                  <a:pt x="91" y="236"/>
                </a:cubicBezTo>
                <a:cubicBezTo>
                  <a:pt x="91" y="236"/>
                  <a:pt x="91" y="236"/>
                  <a:pt x="91" y="236"/>
                </a:cubicBezTo>
                <a:cubicBezTo>
                  <a:pt x="91" y="237"/>
                  <a:pt x="91" y="237"/>
                  <a:pt x="91" y="237"/>
                </a:cubicBezTo>
                <a:cubicBezTo>
                  <a:pt x="92" y="237"/>
                  <a:pt x="92" y="238"/>
                  <a:pt x="92" y="238"/>
                </a:cubicBezTo>
                <a:cubicBezTo>
                  <a:pt x="92" y="239"/>
                  <a:pt x="92" y="240"/>
                  <a:pt x="91" y="240"/>
                </a:cubicBezTo>
                <a:cubicBezTo>
                  <a:pt x="91" y="240"/>
                  <a:pt x="91" y="239"/>
                  <a:pt x="91" y="239"/>
                </a:cubicBezTo>
                <a:cubicBezTo>
                  <a:pt x="90" y="239"/>
                  <a:pt x="90" y="239"/>
                  <a:pt x="90" y="239"/>
                </a:cubicBezTo>
                <a:cubicBezTo>
                  <a:pt x="89" y="239"/>
                  <a:pt x="89" y="239"/>
                  <a:pt x="89" y="239"/>
                </a:cubicBezTo>
                <a:cubicBezTo>
                  <a:pt x="89" y="239"/>
                  <a:pt x="89" y="240"/>
                  <a:pt x="89" y="240"/>
                </a:cubicBezTo>
                <a:cubicBezTo>
                  <a:pt x="89" y="240"/>
                  <a:pt x="89" y="240"/>
                  <a:pt x="89" y="240"/>
                </a:cubicBezTo>
                <a:cubicBezTo>
                  <a:pt x="89" y="241"/>
                  <a:pt x="89" y="241"/>
                  <a:pt x="89" y="242"/>
                </a:cubicBezTo>
                <a:cubicBezTo>
                  <a:pt x="88" y="242"/>
                  <a:pt x="88" y="243"/>
                  <a:pt x="88" y="243"/>
                </a:cubicBezTo>
                <a:cubicBezTo>
                  <a:pt x="87" y="243"/>
                  <a:pt x="86" y="242"/>
                  <a:pt x="86" y="241"/>
                </a:cubicBezTo>
                <a:cubicBezTo>
                  <a:pt x="86" y="241"/>
                  <a:pt x="86" y="240"/>
                  <a:pt x="84" y="240"/>
                </a:cubicBezTo>
                <a:cubicBezTo>
                  <a:pt x="84" y="241"/>
                  <a:pt x="83" y="241"/>
                  <a:pt x="83" y="241"/>
                </a:cubicBezTo>
                <a:cubicBezTo>
                  <a:pt x="83" y="241"/>
                  <a:pt x="83" y="242"/>
                  <a:pt x="84" y="242"/>
                </a:cubicBezTo>
                <a:cubicBezTo>
                  <a:pt x="82" y="243"/>
                  <a:pt x="81" y="244"/>
                  <a:pt x="79" y="244"/>
                </a:cubicBezTo>
                <a:cubicBezTo>
                  <a:pt x="79" y="244"/>
                  <a:pt x="78" y="243"/>
                  <a:pt x="78" y="243"/>
                </a:cubicBezTo>
                <a:cubicBezTo>
                  <a:pt x="77" y="242"/>
                  <a:pt x="77" y="242"/>
                  <a:pt x="76" y="241"/>
                </a:cubicBezTo>
                <a:cubicBezTo>
                  <a:pt x="77" y="241"/>
                  <a:pt x="77" y="241"/>
                  <a:pt x="77" y="241"/>
                </a:cubicBezTo>
                <a:cubicBezTo>
                  <a:pt x="77" y="241"/>
                  <a:pt x="77" y="241"/>
                  <a:pt x="77" y="242"/>
                </a:cubicBezTo>
                <a:cubicBezTo>
                  <a:pt x="78" y="242"/>
                  <a:pt x="78" y="242"/>
                  <a:pt x="79" y="242"/>
                </a:cubicBezTo>
                <a:cubicBezTo>
                  <a:pt x="79" y="240"/>
                  <a:pt x="79" y="239"/>
                  <a:pt x="81" y="239"/>
                </a:cubicBezTo>
                <a:cubicBezTo>
                  <a:pt x="82" y="239"/>
                  <a:pt x="83" y="239"/>
                  <a:pt x="84" y="240"/>
                </a:cubicBezTo>
                <a:cubicBezTo>
                  <a:pt x="85" y="240"/>
                  <a:pt x="86" y="240"/>
                  <a:pt x="87" y="241"/>
                </a:cubicBezTo>
                <a:cubicBezTo>
                  <a:pt x="87" y="240"/>
                  <a:pt x="87" y="240"/>
                  <a:pt x="87" y="239"/>
                </a:cubicBezTo>
                <a:cubicBezTo>
                  <a:pt x="87" y="238"/>
                  <a:pt x="87" y="237"/>
                  <a:pt x="86" y="236"/>
                </a:cubicBezTo>
                <a:cubicBezTo>
                  <a:pt x="86" y="236"/>
                  <a:pt x="85" y="235"/>
                  <a:pt x="85" y="235"/>
                </a:cubicBezTo>
                <a:cubicBezTo>
                  <a:pt x="86" y="234"/>
                  <a:pt x="86" y="234"/>
                  <a:pt x="86" y="234"/>
                </a:cubicBezTo>
                <a:cubicBezTo>
                  <a:pt x="86" y="235"/>
                  <a:pt x="86" y="235"/>
                  <a:pt x="87" y="235"/>
                </a:cubicBezTo>
                <a:cubicBezTo>
                  <a:pt x="87" y="235"/>
                  <a:pt x="87" y="235"/>
                  <a:pt x="88" y="235"/>
                </a:cubicBezTo>
                <a:cubicBezTo>
                  <a:pt x="87" y="234"/>
                  <a:pt x="87" y="234"/>
                  <a:pt x="87" y="234"/>
                </a:cubicBezTo>
                <a:cubicBezTo>
                  <a:pt x="86" y="234"/>
                  <a:pt x="86" y="233"/>
                  <a:pt x="85" y="233"/>
                </a:cubicBezTo>
                <a:cubicBezTo>
                  <a:pt x="84" y="233"/>
                  <a:pt x="84" y="232"/>
                  <a:pt x="83" y="232"/>
                </a:cubicBezTo>
                <a:cubicBezTo>
                  <a:pt x="83" y="232"/>
                  <a:pt x="82" y="232"/>
                  <a:pt x="82" y="232"/>
                </a:cubicBezTo>
                <a:cubicBezTo>
                  <a:pt x="81" y="232"/>
                  <a:pt x="81" y="231"/>
                  <a:pt x="81" y="231"/>
                </a:cubicBezTo>
                <a:cubicBezTo>
                  <a:pt x="80" y="231"/>
                  <a:pt x="79" y="232"/>
                  <a:pt x="78" y="232"/>
                </a:cubicBezTo>
                <a:cubicBezTo>
                  <a:pt x="78" y="233"/>
                  <a:pt x="78" y="234"/>
                  <a:pt x="78" y="235"/>
                </a:cubicBezTo>
                <a:cubicBezTo>
                  <a:pt x="78" y="235"/>
                  <a:pt x="78" y="236"/>
                  <a:pt x="78" y="236"/>
                </a:cubicBezTo>
                <a:cubicBezTo>
                  <a:pt x="78" y="236"/>
                  <a:pt x="78" y="237"/>
                  <a:pt x="77" y="237"/>
                </a:cubicBezTo>
                <a:cubicBezTo>
                  <a:pt x="77" y="237"/>
                  <a:pt x="77" y="236"/>
                  <a:pt x="76" y="236"/>
                </a:cubicBezTo>
                <a:cubicBezTo>
                  <a:pt x="76" y="235"/>
                  <a:pt x="76" y="234"/>
                  <a:pt x="76" y="234"/>
                </a:cubicBezTo>
                <a:cubicBezTo>
                  <a:pt x="76" y="234"/>
                  <a:pt x="76" y="234"/>
                  <a:pt x="76" y="233"/>
                </a:cubicBezTo>
                <a:cubicBezTo>
                  <a:pt x="77" y="233"/>
                  <a:pt x="77" y="233"/>
                  <a:pt x="77" y="233"/>
                </a:cubicBezTo>
                <a:cubicBezTo>
                  <a:pt x="76" y="233"/>
                  <a:pt x="75" y="233"/>
                  <a:pt x="75" y="234"/>
                </a:cubicBezTo>
                <a:cubicBezTo>
                  <a:pt x="74" y="235"/>
                  <a:pt x="74" y="235"/>
                  <a:pt x="74" y="236"/>
                </a:cubicBezTo>
                <a:cubicBezTo>
                  <a:pt x="74" y="236"/>
                  <a:pt x="74" y="236"/>
                  <a:pt x="74" y="236"/>
                </a:cubicBezTo>
                <a:cubicBezTo>
                  <a:pt x="74" y="236"/>
                  <a:pt x="74" y="237"/>
                  <a:pt x="74" y="237"/>
                </a:cubicBezTo>
                <a:cubicBezTo>
                  <a:pt x="74" y="237"/>
                  <a:pt x="74" y="237"/>
                  <a:pt x="73" y="237"/>
                </a:cubicBezTo>
                <a:cubicBezTo>
                  <a:pt x="73" y="238"/>
                  <a:pt x="73" y="238"/>
                  <a:pt x="73" y="238"/>
                </a:cubicBezTo>
                <a:cubicBezTo>
                  <a:pt x="73" y="238"/>
                  <a:pt x="74" y="238"/>
                  <a:pt x="74" y="239"/>
                </a:cubicBezTo>
                <a:cubicBezTo>
                  <a:pt x="74" y="238"/>
                  <a:pt x="74" y="238"/>
                  <a:pt x="75" y="238"/>
                </a:cubicBezTo>
                <a:cubicBezTo>
                  <a:pt x="75" y="238"/>
                  <a:pt x="75" y="238"/>
                  <a:pt x="75" y="239"/>
                </a:cubicBezTo>
                <a:cubicBezTo>
                  <a:pt x="76" y="240"/>
                  <a:pt x="76" y="240"/>
                  <a:pt x="77" y="240"/>
                </a:cubicBezTo>
                <a:cubicBezTo>
                  <a:pt x="77" y="240"/>
                  <a:pt x="77" y="240"/>
                  <a:pt x="77" y="240"/>
                </a:cubicBezTo>
                <a:cubicBezTo>
                  <a:pt x="77" y="240"/>
                  <a:pt x="77" y="240"/>
                  <a:pt x="78" y="240"/>
                </a:cubicBezTo>
                <a:cubicBezTo>
                  <a:pt x="77" y="240"/>
                  <a:pt x="77" y="241"/>
                  <a:pt x="76" y="241"/>
                </a:cubicBezTo>
                <a:cubicBezTo>
                  <a:pt x="76" y="241"/>
                  <a:pt x="75" y="241"/>
                  <a:pt x="75" y="241"/>
                </a:cubicBezTo>
                <a:cubicBezTo>
                  <a:pt x="75" y="241"/>
                  <a:pt x="75" y="241"/>
                  <a:pt x="75" y="241"/>
                </a:cubicBezTo>
                <a:cubicBezTo>
                  <a:pt x="74" y="241"/>
                  <a:pt x="74" y="241"/>
                  <a:pt x="73" y="242"/>
                </a:cubicBezTo>
                <a:cubicBezTo>
                  <a:pt x="76" y="243"/>
                  <a:pt x="76" y="243"/>
                  <a:pt x="76" y="243"/>
                </a:cubicBezTo>
                <a:cubicBezTo>
                  <a:pt x="77" y="243"/>
                  <a:pt x="77" y="244"/>
                  <a:pt x="78" y="244"/>
                </a:cubicBezTo>
                <a:cubicBezTo>
                  <a:pt x="78" y="244"/>
                  <a:pt x="79" y="245"/>
                  <a:pt x="79" y="245"/>
                </a:cubicBezTo>
                <a:cubicBezTo>
                  <a:pt x="79" y="245"/>
                  <a:pt x="79" y="246"/>
                  <a:pt x="78" y="246"/>
                </a:cubicBezTo>
                <a:cubicBezTo>
                  <a:pt x="78" y="246"/>
                  <a:pt x="78" y="246"/>
                  <a:pt x="77" y="246"/>
                </a:cubicBezTo>
                <a:cubicBezTo>
                  <a:pt x="77" y="246"/>
                  <a:pt x="77" y="246"/>
                  <a:pt x="76" y="245"/>
                </a:cubicBezTo>
                <a:cubicBezTo>
                  <a:pt x="75" y="244"/>
                  <a:pt x="75" y="243"/>
                  <a:pt x="74" y="243"/>
                </a:cubicBezTo>
                <a:cubicBezTo>
                  <a:pt x="73" y="243"/>
                  <a:pt x="73" y="243"/>
                  <a:pt x="73" y="244"/>
                </a:cubicBezTo>
                <a:cubicBezTo>
                  <a:pt x="72" y="245"/>
                  <a:pt x="72" y="245"/>
                  <a:pt x="72" y="245"/>
                </a:cubicBezTo>
                <a:cubicBezTo>
                  <a:pt x="73" y="245"/>
                  <a:pt x="73" y="245"/>
                  <a:pt x="73" y="245"/>
                </a:cubicBezTo>
                <a:cubicBezTo>
                  <a:pt x="74" y="244"/>
                  <a:pt x="74" y="244"/>
                  <a:pt x="74" y="244"/>
                </a:cubicBezTo>
                <a:cubicBezTo>
                  <a:pt x="74" y="245"/>
                  <a:pt x="75" y="246"/>
                  <a:pt x="75" y="246"/>
                </a:cubicBezTo>
                <a:cubicBezTo>
                  <a:pt x="76" y="246"/>
                  <a:pt x="77" y="247"/>
                  <a:pt x="77" y="247"/>
                </a:cubicBezTo>
                <a:cubicBezTo>
                  <a:pt x="77" y="247"/>
                  <a:pt x="76" y="247"/>
                  <a:pt x="76" y="248"/>
                </a:cubicBezTo>
                <a:cubicBezTo>
                  <a:pt x="76" y="248"/>
                  <a:pt x="75" y="247"/>
                  <a:pt x="75" y="247"/>
                </a:cubicBezTo>
                <a:cubicBezTo>
                  <a:pt x="75" y="246"/>
                  <a:pt x="74" y="246"/>
                  <a:pt x="73" y="246"/>
                </a:cubicBezTo>
                <a:cubicBezTo>
                  <a:pt x="73" y="246"/>
                  <a:pt x="72" y="247"/>
                  <a:pt x="72" y="248"/>
                </a:cubicBezTo>
                <a:cubicBezTo>
                  <a:pt x="72" y="248"/>
                  <a:pt x="72" y="249"/>
                  <a:pt x="72" y="250"/>
                </a:cubicBezTo>
                <a:cubicBezTo>
                  <a:pt x="77" y="255"/>
                  <a:pt x="77" y="255"/>
                  <a:pt x="77" y="255"/>
                </a:cubicBezTo>
                <a:cubicBezTo>
                  <a:pt x="78" y="255"/>
                  <a:pt x="78" y="256"/>
                  <a:pt x="79" y="256"/>
                </a:cubicBezTo>
                <a:cubicBezTo>
                  <a:pt x="80" y="256"/>
                  <a:pt x="81" y="257"/>
                  <a:pt x="82" y="257"/>
                </a:cubicBezTo>
                <a:cubicBezTo>
                  <a:pt x="82" y="257"/>
                  <a:pt x="83" y="257"/>
                  <a:pt x="84" y="256"/>
                </a:cubicBezTo>
                <a:cubicBezTo>
                  <a:pt x="85" y="256"/>
                  <a:pt x="85" y="256"/>
                  <a:pt x="85" y="255"/>
                </a:cubicBezTo>
                <a:cubicBezTo>
                  <a:pt x="85" y="255"/>
                  <a:pt x="85" y="255"/>
                  <a:pt x="85" y="255"/>
                </a:cubicBezTo>
                <a:cubicBezTo>
                  <a:pt x="85" y="255"/>
                  <a:pt x="85" y="255"/>
                  <a:pt x="85" y="254"/>
                </a:cubicBezTo>
                <a:cubicBezTo>
                  <a:pt x="85" y="254"/>
                  <a:pt x="85" y="254"/>
                  <a:pt x="85" y="254"/>
                </a:cubicBezTo>
                <a:cubicBezTo>
                  <a:pt x="86" y="254"/>
                  <a:pt x="86" y="254"/>
                  <a:pt x="86" y="253"/>
                </a:cubicBezTo>
                <a:cubicBezTo>
                  <a:pt x="85" y="253"/>
                  <a:pt x="84" y="252"/>
                  <a:pt x="84" y="251"/>
                </a:cubicBezTo>
                <a:cubicBezTo>
                  <a:pt x="84" y="250"/>
                  <a:pt x="84" y="250"/>
                  <a:pt x="84" y="250"/>
                </a:cubicBezTo>
                <a:cubicBezTo>
                  <a:pt x="84" y="249"/>
                  <a:pt x="85" y="249"/>
                  <a:pt x="85" y="249"/>
                </a:cubicBezTo>
                <a:cubicBezTo>
                  <a:pt x="86" y="249"/>
                  <a:pt x="87" y="249"/>
                  <a:pt x="87" y="250"/>
                </a:cubicBezTo>
                <a:cubicBezTo>
                  <a:pt x="88" y="250"/>
                  <a:pt x="89" y="250"/>
                  <a:pt x="89" y="251"/>
                </a:cubicBezTo>
                <a:cubicBezTo>
                  <a:pt x="91" y="253"/>
                  <a:pt x="91" y="253"/>
                  <a:pt x="91" y="253"/>
                </a:cubicBezTo>
                <a:cubicBezTo>
                  <a:pt x="91" y="254"/>
                  <a:pt x="91" y="254"/>
                  <a:pt x="90" y="254"/>
                </a:cubicBezTo>
                <a:cubicBezTo>
                  <a:pt x="90" y="255"/>
                  <a:pt x="89" y="255"/>
                  <a:pt x="89" y="255"/>
                </a:cubicBezTo>
                <a:cubicBezTo>
                  <a:pt x="89" y="255"/>
                  <a:pt x="88" y="255"/>
                  <a:pt x="88" y="254"/>
                </a:cubicBezTo>
                <a:cubicBezTo>
                  <a:pt x="87" y="254"/>
                  <a:pt x="87" y="254"/>
                  <a:pt x="87" y="254"/>
                </a:cubicBezTo>
                <a:cubicBezTo>
                  <a:pt x="87" y="254"/>
                  <a:pt x="86" y="254"/>
                  <a:pt x="86" y="254"/>
                </a:cubicBezTo>
                <a:cubicBezTo>
                  <a:pt x="86" y="254"/>
                  <a:pt x="86" y="255"/>
                  <a:pt x="87" y="256"/>
                </a:cubicBezTo>
                <a:cubicBezTo>
                  <a:pt x="88" y="257"/>
                  <a:pt x="89" y="258"/>
                  <a:pt x="91" y="260"/>
                </a:cubicBezTo>
                <a:cubicBezTo>
                  <a:pt x="93" y="261"/>
                  <a:pt x="95" y="263"/>
                  <a:pt x="97" y="264"/>
                </a:cubicBezTo>
                <a:cubicBezTo>
                  <a:pt x="100" y="266"/>
                  <a:pt x="102" y="267"/>
                  <a:pt x="105" y="268"/>
                </a:cubicBezTo>
                <a:cubicBezTo>
                  <a:pt x="112" y="271"/>
                  <a:pt x="112" y="271"/>
                  <a:pt x="112" y="271"/>
                </a:cubicBezTo>
                <a:cubicBezTo>
                  <a:pt x="112" y="271"/>
                  <a:pt x="112" y="272"/>
                  <a:pt x="112" y="272"/>
                </a:cubicBezTo>
                <a:cubicBezTo>
                  <a:pt x="112" y="272"/>
                  <a:pt x="112" y="272"/>
                  <a:pt x="112" y="272"/>
                </a:cubicBezTo>
                <a:cubicBezTo>
                  <a:pt x="109" y="272"/>
                  <a:pt x="106" y="272"/>
                  <a:pt x="104" y="271"/>
                </a:cubicBezTo>
                <a:cubicBezTo>
                  <a:pt x="102" y="270"/>
                  <a:pt x="100" y="268"/>
                  <a:pt x="99" y="266"/>
                </a:cubicBezTo>
                <a:cubicBezTo>
                  <a:pt x="96" y="265"/>
                  <a:pt x="94" y="264"/>
                  <a:pt x="91" y="263"/>
                </a:cubicBezTo>
                <a:cubicBezTo>
                  <a:pt x="89" y="262"/>
                  <a:pt x="86" y="261"/>
                  <a:pt x="84" y="260"/>
                </a:cubicBezTo>
                <a:cubicBezTo>
                  <a:pt x="81" y="259"/>
                  <a:pt x="79" y="258"/>
                  <a:pt x="76" y="257"/>
                </a:cubicBezTo>
                <a:cubicBezTo>
                  <a:pt x="74" y="255"/>
                  <a:pt x="72" y="254"/>
                  <a:pt x="71" y="252"/>
                </a:cubicBezTo>
                <a:cubicBezTo>
                  <a:pt x="71" y="252"/>
                  <a:pt x="71" y="253"/>
                  <a:pt x="70" y="253"/>
                </a:cubicBezTo>
                <a:cubicBezTo>
                  <a:pt x="70" y="253"/>
                  <a:pt x="70" y="254"/>
                  <a:pt x="70" y="254"/>
                </a:cubicBezTo>
                <a:cubicBezTo>
                  <a:pt x="70" y="253"/>
                  <a:pt x="70" y="253"/>
                  <a:pt x="70" y="253"/>
                </a:cubicBezTo>
                <a:cubicBezTo>
                  <a:pt x="69" y="253"/>
                  <a:pt x="69" y="254"/>
                  <a:pt x="68" y="255"/>
                </a:cubicBezTo>
                <a:cubicBezTo>
                  <a:pt x="68" y="256"/>
                  <a:pt x="67" y="257"/>
                  <a:pt x="67" y="259"/>
                </a:cubicBezTo>
                <a:cubicBezTo>
                  <a:pt x="67" y="259"/>
                  <a:pt x="68" y="260"/>
                  <a:pt x="68" y="261"/>
                </a:cubicBezTo>
                <a:cubicBezTo>
                  <a:pt x="69" y="261"/>
                  <a:pt x="69" y="262"/>
                  <a:pt x="69" y="262"/>
                </a:cubicBezTo>
                <a:cubicBezTo>
                  <a:pt x="69" y="262"/>
                  <a:pt x="68" y="261"/>
                  <a:pt x="67" y="260"/>
                </a:cubicBezTo>
                <a:cubicBezTo>
                  <a:pt x="67" y="260"/>
                  <a:pt x="66" y="259"/>
                  <a:pt x="65" y="259"/>
                </a:cubicBezTo>
                <a:cubicBezTo>
                  <a:pt x="64" y="260"/>
                  <a:pt x="63" y="261"/>
                  <a:pt x="62" y="261"/>
                </a:cubicBezTo>
                <a:cubicBezTo>
                  <a:pt x="61" y="261"/>
                  <a:pt x="60" y="260"/>
                  <a:pt x="59" y="260"/>
                </a:cubicBezTo>
                <a:cubicBezTo>
                  <a:pt x="56" y="259"/>
                  <a:pt x="56" y="259"/>
                  <a:pt x="56" y="259"/>
                </a:cubicBezTo>
                <a:cubicBezTo>
                  <a:pt x="55" y="259"/>
                  <a:pt x="55" y="259"/>
                  <a:pt x="55" y="259"/>
                </a:cubicBezTo>
                <a:cubicBezTo>
                  <a:pt x="55" y="259"/>
                  <a:pt x="55" y="259"/>
                  <a:pt x="54" y="259"/>
                </a:cubicBezTo>
                <a:cubicBezTo>
                  <a:pt x="54" y="259"/>
                  <a:pt x="54" y="259"/>
                  <a:pt x="54" y="258"/>
                </a:cubicBezTo>
                <a:cubicBezTo>
                  <a:pt x="53" y="258"/>
                  <a:pt x="53" y="257"/>
                  <a:pt x="52" y="257"/>
                </a:cubicBezTo>
                <a:cubicBezTo>
                  <a:pt x="52" y="257"/>
                  <a:pt x="52" y="257"/>
                  <a:pt x="52" y="257"/>
                </a:cubicBezTo>
                <a:cubicBezTo>
                  <a:pt x="51" y="258"/>
                  <a:pt x="51" y="258"/>
                  <a:pt x="51" y="258"/>
                </a:cubicBezTo>
                <a:cubicBezTo>
                  <a:pt x="51" y="258"/>
                  <a:pt x="51" y="258"/>
                  <a:pt x="50" y="257"/>
                </a:cubicBezTo>
                <a:cubicBezTo>
                  <a:pt x="50" y="253"/>
                  <a:pt x="50" y="253"/>
                  <a:pt x="50" y="253"/>
                </a:cubicBezTo>
                <a:cubicBezTo>
                  <a:pt x="50" y="253"/>
                  <a:pt x="50" y="253"/>
                  <a:pt x="49" y="253"/>
                </a:cubicBezTo>
                <a:cubicBezTo>
                  <a:pt x="49" y="253"/>
                  <a:pt x="49" y="253"/>
                  <a:pt x="48" y="253"/>
                </a:cubicBezTo>
                <a:cubicBezTo>
                  <a:pt x="48" y="253"/>
                  <a:pt x="49" y="252"/>
                  <a:pt x="49" y="252"/>
                </a:cubicBezTo>
                <a:cubicBezTo>
                  <a:pt x="49" y="252"/>
                  <a:pt x="48" y="251"/>
                  <a:pt x="48" y="251"/>
                </a:cubicBezTo>
                <a:cubicBezTo>
                  <a:pt x="48" y="251"/>
                  <a:pt x="48" y="250"/>
                  <a:pt x="48" y="250"/>
                </a:cubicBezTo>
                <a:cubicBezTo>
                  <a:pt x="48" y="249"/>
                  <a:pt x="48" y="249"/>
                  <a:pt x="48" y="249"/>
                </a:cubicBezTo>
                <a:cubicBezTo>
                  <a:pt x="48" y="249"/>
                  <a:pt x="48" y="249"/>
                  <a:pt x="48" y="248"/>
                </a:cubicBezTo>
                <a:cubicBezTo>
                  <a:pt x="48" y="247"/>
                  <a:pt x="48" y="247"/>
                  <a:pt x="48" y="247"/>
                </a:cubicBezTo>
                <a:cubicBezTo>
                  <a:pt x="48" y="247"/>
                  <a:pt x="48" y="246"/>
                  <a:pt x="48" y="246"/>
                </a:cubicBezTo>
                <a:cubicBezTo>
                  <a:pt x="48" y="246"/>
                  <a:pt x="48" y="246"/>
                  <a:pt x="48" y="245"/>
                </a:cubicBezTo>
                <a:cubicBezTo>
                  <a:pt x="48" y="245"/>
                  <a:pt x="49" y="245"/>
                  <a:pt x="49" y="245"/>
                </a:cubicBezTo>
                <a:cubicBezTo>
                  <a:pt x="49" y="244"/>
                  <a:pt x="48" y="244"/>
                  <a:pt x="48" y="244"/>
                </a:cubicBezTo>
                <a:cubicBezTo>
                  <a:pt x="48" y="244"/>
                  <a:pt x="48" y="243"/>
                  <a:pt x="48" y="243"/>
                </a:cubicBezTo>
                <a:cubicBezTo>
                  <a:pt x="48" y="243"/>
                  <a:pt x="48" y="243"/>
                  <a:pt x="48" y="242"/>
                </a:cubicBezTo>
                <a:cubicBezTo>
                  <a:pt x="48" y="242"/>
                  <a:pt x="48" y="242"/>
                  <a:pt x="48" y="242"/>
                </a:cubicBezTo>
                <a:cubicBezTo>
                  <a:pt x="48" y="242"/>
                  <a:pt x="48" y="242"/>
                  <a:pt x="48" y="242"/>
                </a:cubicBezTo>
                <a:cubicBezTo>
                  <a:pt x="47" y="242"/>
                  <a:pt x="46" y="242"/>
                  <a:pt x="45" y="242"/>
                </a:cubicBezTo>
                <a:cubicBezTo>
                  <a:pt x="45" y="243"/>
                  <a:pt x="44" y="244"/>
                  <a:pt x="44" y="244"/>
                </a:cubicBezTo>
                <a:cubicBezTo>
                  <a:pt x="44" y="245"/>
                  <a:pt x="44" y="246"/>
                  <a:pt x="44" y="246"/>
                </a:cubicBezTo>
                <a:cubicBezTo>
                  <a:pt x="44" y="247"/>
                  <a:pt x="43" y="247"/>
                  <a:pt x="43" y="247"/>
                </a:cubicBezTo>
                <a:cubicBezTo>
                  <a:pt x="42" y="247"/>
                  <a:pt x="42" y="247"/>
                  <a:pt x="42" y="246"/>
                </a:cubicBezTo>
                <a:cubicBezTo>
                  <a:pt x="42" y="245"/>
                  <a:pt x="42" y="244"/>
                  <a:pt x="43" y="243"/>
                </a:cubicBezTo>
                <a:cubicBezTo>
                  <a:pt x="43" y="242"/>
                  <a:pt x="43" y="241"/>
                  <a:pt x="43" y="239"/>
                </a:cubicBezTo>
                <a:cubicBezTo>
                  <a:pt x="43" y="236"/>
                  <a:pt x="43" y="234"/>
                  <a:pt x="42" y="232"/>
                </a:cubicBezTo>
                <a:cubicBezTo>
                  <a:pt x="42" y="230"/>
                  <a:pt x="40" y="228"/>
                  <a:pt x="37" y="228"/>
                </a:cubicBezTo>
                <a:cubicBezTo>
                  <a:pt x="37" y="228"/>
                  <a:pt x="37" y="228"/>
                  <a:pt x="36" y="228"/>
                </a:cubicBezTo>
                <a:cubicBezTo>
                  <a:pt x="36" y="229"/>
                  <a:pt x="36" y="229"/>
                  <a:pt x="35" y="229"/>
                </a:cubicBezTo>
                <a:cubicBezTo>
                  <a:pt x="36" y="231"/>
                  <a:pt x="37" y="231"/>
                  <a:pt x="38" y="232"/>
                </a:cubicBezTo>
                <a:cubicBezTo>
                  <a:pt x="39" y="232"/>
                  <a:pt x="40" y="233"/>
                  <a:pt x="40" y="234"/>
                </a:cubicBezTo>
                <a:cubicBezTo>
                  <a:pt x="40" y="234"/>
                  <a:pt x="39" y="235"/>
                  <a:pt x="39" y="235"/>
                </a:cubicBezTo>
                <a:cubicBezTo>
                  <a:pt x="38" y="235"/>
                  <a:pt x="37" y="235"/>
                  <a:pt x="37" y="235"/>
                </a:cubicBezTo>
                <a:cubicBezTo>
                  <a:pt x="36" y="236"/>
                  <a:pt x="36" y="236"/>
                  <a:pt x="35" y="236"/>
                </a:cubicBezTo>
                <a:cubicBezTo>
                  <a:pt x="35" y="236"/>
                  <a:pt x="35" y="236"/>
                  <a:pt x="34" y="236"/>
                </a:cubicBezTo>
                <a:cubicBezTo>
                  <a:pt x="34" y="235"/>
                  <a:pt x="34" y="235"/>
                  <a:pt x="34" y="235"/>
                </a:cubicBezTo>
                <a:cubicBezTo>
                  <a:pt x="33" y="236"/>
                  <a:pt x="31" y="236"/>
                  <a:pt x="30" y="236"/>
                </a:cubicBezTo>
                <a:cubicBezTo>
                  <a:pt x="30" y="236"/>
                  <a:pt x="30" y="236"/>
                  <a:pt x="30" y="235"/>
                </a:cubicBezTo>
                <a:cubicBezTo>
                  <a:pt x="30" y="235"/>
                  <a:pt x="31" y="235"/>
                  <a:pt x="32" y="235"/>
                </a:cubicBezTo>
                <a:cubicBezTo>
                  <a:pt x="32" y="235"/>
                  <a:pt x="33" y="235"/>
                  <a:pt x="33" y="235"/>
                </a:cubicBezTo>
                <a:cubicBezTo>
                  <a:pt x="33" y="235"/>
                  <a:pt x="33" y="234"/>
                  <a:pt x="32" y="233"/>
                </a:cubicBezTo>
                <a:cubicBezTo>
                  <a:pt x="32" y="232"/>
                  <a:pt x="32" y="232"/>
                  <a:pt x="32" y="232"/>
                </a:cubicBezTo>
                <a:cubicBezTo>
                  <a:pt x="31" y="232"/>
                  <a:pt x="31" y="232"/>
                  <a:pt x="30" y="232"/>
                </a:cubicBezTo>
                <a:cubicBezTo>
                  <a:pt x="29" y="232"/>
                  <a:pt x="28" y="232"/>
                  <a:pt x="27" y="231"/>
                </a:cubicBezTo>
                <a:cubicBezTo>
                  <a:pt x="26" y="231"/>
                  <a:pt x="25" y="230"/>
                  <a:pt x="24" y="229"/>
                </a:cubicBezTo>
                <a:cubicBezTo>
                  <a:pt x="23" y="229"/>
                  <a:pt x="23" y="227"/>
                  <a:pt x="23" y="225"/>
                </a:cubicBezTo>
                <a:cubicBezTo>
                  <a:pt x="23" y="223"/>
                  <a:pt x="24" y="222"/>
                  <a:pt x="25" y="221"/>
                </a:cubicBezTo>
                <a:cubicBezTo>
                  <a:pt x="27" y="221"/>
                  <a:pt x="28" y="220"/>
                  <a:pt x="29" y="220"/>
                </a:cubicBezTo>
                <a:cubicBezTo>
                  <a:pt x="30" y="220"/>
                  <a:pt x="31" y="220"/>
                  <a:pt x="32" y="221"/>
                </a:cubicBezTo>
                <a:cubicBezTo>
                  <a:pt x="33" y="221"/>
                  <a:pt x="34" y="222"/>
                  <a:pt x="35" y="223"/>
                </a:cubicBezTo>
                <a:cubicBezTo>
                  <a:pt x="35" y="223"/>
                  <a:pt x="36" y="223"/>
                  <a:pt x="36" y="222"/>
                </a:cubicBezTo>
                <a:cubicBezTo>
                  <a:pt x="36" y="222"/>
                  <a:pt x="37" y="222"/>
                  <a:pt x="37" y="221"/>
                </a:cubicBezTo>
                <a:cubicBezTo>
                  <a:pt x="37" y="221"/>
                  <a:pt x="36" y="221"/>
                  <a:pt x="36" y="221"/>
                </a:cubicBezTo>
                <a:cubicBezTo>
                  <a:pt x="36" y="220"/>
                  <a:pt x="36" y="220"/>
                  <a:pt x="36" y="220"/>
                </a:cubicBezTo>
                <a:cubicBezTo>
                  <a:pt x="36" y="219"/>
                  <a:pt x="36" y="219"/>
                  <a:pt x="37" y="218"/>
                </a:cubicBezTo>
                <a:cubicBezTo>
                  <a:pt x="37" y="218"/>
                  <a:pt x="37" y="218"/>
                  <a:pt x="37" y="217"/>
                </a:cubicBezTo>
                <a:cubicBezTo>
                  <a:pt x="37" y="217"/>
                  <a:pt x="37" y="217"/>
                  <a:pt x="36" y="216"/>
                </a:cubicBezTo>
                <a:cubicBezTo>
                  <a:pt x="36" y="216"/>
                  <a:pt x="36" y="216"/>
                  <a:pt x="36" y="215"/>
                </a:cubicBezTo>
                <a:cubicBezTo>
                  <a:pt x="36" y="215"/>
                  <a:pt x="36" y="215"/>
                  <a:pt x="37" y="214"/>
                </a:cubicBezTo>
                <a:cubicBezTo>
                  <a:pt x="37" y="214"/>
                  <a:pt x="37" y="213"/>
                  <a:pt x="36" y="213"/>
                </a:cubicBezTo>
                <a:cubicBezTo>
                  <a:pt x="36" y="213"/>
                  <a:pt x="35" y="212"/>
                  <a:pt x="35" y="212"/>
                </a:cubicBezTo>
                <a:cubicBezTo>
                  <a:pt x="35" y="211"/>
                  <a:pt x="35" y="211"/>
                  <a:pt x="36" y="211"/>
                </a:cubicBezTo>
                <a:cubicBezTo>
                  <a:pt x="36" y="211"/>
                  <a:pt x="36" y="210"/>
                  <a:pt x="36" y="210"/>
                </a:cubicBezTo>
                <a:cubicBezTo>
                  <a:pt x="36" y="210"/>
                  <a:pt x="36" y="210"/>
                  <a:pt x="36" y="210"/>
                </a:cubicBezTo>
                <a:cubicBezTo>
                  <a:pt x="36" y="210"/>
                  <a:pt x="36" y="210"/>
                  <a:pt x="36" y="210"/>
                </a:cubicBezTo>
                <a:cubicBezTo>
                  <a:pt x="37" y="209"/>
                  <a:pt x="37" y="209"/>
                  <a:pt x="37" y="209"/>
                </a:cubicBezTo>
                <a:cubicBezTo>
                  <a:pt x="37" y="210"/>
                  <a:pt x="37" y="210"/>
                  <a:pt x="37" y="210"/>
                </a:cubicBezTo>
                <a:cubicBezTo>
                  <a:pt x="38" y="210"/>
                  <a:pt x="38" y="210"/>
                  <a:pt x="38" y="210"/>
                </a:cubicBezTo>
                <a:cubicBezTo>
                  <a:pt x="39" y="210"/>
                  <a:pt x="39" y="209"/>
                  <a:pt x="39" y="209"/>
                </a:cubicBezTo>
                <a:cubicBezTo>
                  <a:pt x="39" y="209"/>
                  <a:pt x="39" y="208"/>
                  <a:pt x="39" y="208"/>
                </a:cubicBezTo>
                <a:cubicBezTo>
                  <a:pt x="39" y="207"/>
                  <a:pt x="39" y="206"/>
                  <a:pt x="40" y="206"/>
                </a:cubicBezTo>
                <a:cubicBezTo>
                  <a:pt x="41" y="206"/>
                  <a:pt x="41" y="206"/>
                  <a:pt x="41" y="206"/>
                </a:cubicBezTo>
                <a:cubicBezTo>
                  <a:pt x="41" y="206"/>
                  <a:pt x="41" y="205"/>
                  <a:pt x="41" y="204"/>
                </a:cubicBezTo>
                <a:cubicBezTo>
                  <a:pt x="41" y="204"/>
                  <a:pt x="40" y="203"/>
                  <a:pt x="40" y="203"/>
                </a:cubicBezTo>
                <a:cubicBezTo>
                  <a:pt x="40" y="202"/>
                  <a:pt x="41" y="201"/>
                  <a:pt x="41" y="201"/>
                </a:cubicBezTo>
                <a:cubicBezTo>
                  <a:pt x="42" y="201"/>
                  <a:pt x="42" y="200"/>
                  <a:pt x="43" y="200"/>
                </a:cubicBezTo>
                <a:cubicBezTo>
                  <a:pt x="44" y="199"/>
                  <a:pt x="45" y="199"/>
                  <a:pt x="46" y="198"/>
                </a:cubicBezTo>
                <a:cubicBezTo>
                  <a:pt x="47" y="198"/>
                  <a:pt x="48" y="197"/>
                  <a:pt x="48" y="196"/>
                </a:cubicBezTo>
                <a:cubicBezTo>
                  <a:pt x="48" y="195"/>
                  <a:pt x="48" y="195"/>
                  <a:pt x="48" y="194"/>
                </a:cubicBezTo>
                <a:cubicBezTo>
                  <a:pt x="48" y="194"/>
                  <a:pt x="48" y="194"/>
                  <a:pt x="48" y="193"/>
                </a:cubicBezTo>
                <a:cubicBezTo>
                  <a:pt x="48" y="192"/>
                  <a:pt x="48" y="192"/>
                  <a:pt x="48" y="192"/>
                </a:cubicBezTo>
                <a:cubicBezTo>
                  <a:pt x="48" y="192"/>
                  <a:pt x="48" y="192"/>
                  <a:pt x="48" y="192"/>
                </a:cubicBezTo>
                <a:cubicBezTo>
                  <a:pt x="49" y="192"/>
                  <a:pt x="49" y="192"/>
                  <a:pt x="49" y="193"/>
                </a:cubicBezTo>
                <a:cubicBezTo>
                  <a:pt x="49" y="193"/>
                  <a:pt x="49" y="193"/>
                  <a:pt x="49" y="194"/>
                </a:cubicBezTo>
                <a:cubicBezTo>
                  <a:pt x="49" y="194"/>
                  <a:pt x="49" y="194"/>
                  <a:pt x="49" y="194"/>
                </a:cubicBezTo>
                <a:cubicBezTo>
                  <a:pt x="49" y="195"/>
                  <a:pt x="49" y="196"/>
                  <a:pt x="50" y="196"/>
                </a:cubicBezTo>
                <a:cubicBezTo>
                  <a:pt x="51" y="196"/>
                  <a:pt x="51" y="196"/>
                  <a:pt x="52" y="196"/>
                </a:cubicBezTo>
                <a:cubicBezTo>
                  <a:pt x="53" y="195"/>
                  <a:pt x="53" y="195"/>
                  <a:pt x="53" y="195"/>
                </a:cubicBezTo>
                <a:cubicBezTo>
                  <a:pt x="54" y="195"/>
                  <a:pt x="54" y="195"/>
                  <a:pt x="55" y="195"/>
                </a:cubicBezTo>
                <a:cubicBezTo>
                  <a:pt x="55" y="196"/>
                  <a:pt x="55" y="196"/>
                  <a:pt x="55" y="196"/>
                </a:cubicBezTo>
                <a:cubicBezTo>
                  <a:pt x="56" y="196"/>
                  <a:pt x="57" y="195"/>
                  <a:pt x="57" y="195"/>
                </a:cubicBezTo>
                <a:cubicBezTo>
                  <a:pt x="58" y="194"/>
                  <a:pt x="58" y="193"/>
                  <a:pt x="58" y="193"/>
                </a:cubicBezTo>
                <a:cubicBezTo>
                  <a:pt x="59" y="190"/>
                  <a:pt x="59" y="190"/>
                  <a:pt x="59" y="190"/>
                </a:cubicBezTo>
                <a:cubicBezTo>
                  <a:pt x="59" y="190"/>
                  <a:pt x="59" y="189"/>
                  <a:pt x="60" y="189"/>
                </a:cubicBezTo>
                <a:cubicBezTo>
                  <a:pt x="60" y="189"/>
                  <a:pt x="60" y="190"/>
                  <a:pt x="60" y="190"/>
                </a:cubicBezTo>
                <a:cubicBezTo>
                  <a:pt x="60" y="190"/>
                  <a:pt x="60" y="190"/>
                  <a:pt x="61" y="190"/>
                </a:cubicBezTo>
                <a:cubicBezTo>
                  <a:pt x="61" y="189"/>
                  <a:pt x="62" y="188"/>
                  <a:pt x="63" y="186"/>
                </a:cubicBezTo>
                <a:cubicBezTo>
                  <a:pt x="63" y="184"/>
                  <a:pt x="64" y="184"/>
                  <a:pt x="66" y="184"/>
                </a:cubicBezTo>
                <a:cubicBezTo>
                  <a:pt x="66" y="184"/>
                  <a:pt x="67" y="184"/>
                  <a:pt x="67" y="184"/>
                </a:cubicBezTo>
                <a:cubicBezTo>
                  <a:pt x="67" y="185"/>
                  <a:pt x="66" y="185"/>
                  <a:pt x="66" y="186"/>
                </a:cubicBezTo>
                <a:cubicBezTo>
                  <a:pt x="66" y="186"/>
                  <a:pt x="65" y="186"/>
                  <a:pt x="65" y="187"/>
                </a:cubicBezTo>
                <a:cubicBezTo>
                  <a:pt x="62" y="189"/>
                  <a:pt x="62" y="189"/>
                  <a:pt x="62" y="189"/>
                </a:cubicBezTo>
                <a:cubicBezTo>
                  <a:pt x="62" y="189"/>
                  <a:pt x="62" y="189"/>
                  <a:pt x="62" y="189"/>
                </a:cubicBezTo>
                <a:cubicBezTo>
                  <a:pt x="62" y="190"/>
                  <a:pt x="62" y="190"/>
                  <a:pt x="62" y="190"/>
                </a:cubicBezTo>
                <a:cubicBezTo>
                  <a:pt x="61" y="191"/>
                  <a:pt x="61" y="191"/>
                  <a:pt x="61" y="191"/>
                </a:cubicBezTo>
                <a:cubicBezTo>
                  <a:pt x="61" y="192"/>
                  <a:pt x="62" y="192"/>
                  <a:pt x="62" y="192"/>
                </a:cubicBezTo>
                <a:cubicBezTo>
                  <a:pt x="62" y="192"/>
                  <a:pt x="63" y="192"/>
                  <a:pt x="63" y="192"/>
                </a:cubicBezTo>
                <a:cubicBezTo>
                  <a:pt x="64" y="192"/>
                  <a:pt x="66" y="191"/>
                  <a:pt x="66" y="191"/>
                </a:cubicBezTo>
                <a:cubicBezTo>
                  <a:pt x="67" y="191"/>
                  <a:pt x="68" y="190"/>
                  <a:pt x="70" y="189"/>
                </a:cubicBezTo>
                <a:cubicBezTo>
                  <a:pt x="70" y="189"/>
                  <a:pt x="70" y="188"/>
                  <a:pt x="69" y="188"/>
                </a:cubicBezTo>
                <a:cubicBezTo>
                  <a:pt x="70" y="187"/>
                  <a:pt x="71" y="185"/>
                  <a:pt x="71" y="183"/>
                </a:cubicBezTo>
                <a:cubicBezTo>
                  <a:pt x="72" y="184"/>
                  <a:pt x="72" y="184"/>
                  <a:pt x="73" y="184"/>
                </a:cubicBezTo>
                <a:cubicBezTo>
                  <a:pt x="73" y="184"/>
                  <a:pt x="74" y="183"/>
                  <a:pt x="75" y="182"/>
                </a:cubicBezTo>
                <a:cubicBezTo>
                  <a:pt x="76" y="181"/>
                  <a:pt x="77" y="181"/>
                  <a:pt x="78" y="181"/>
                </a:cubicBezTo>
                <a:cubicBezTo>
                  <a:pt x="78" y="181"/>
                  <a:pt x="78" y="181"/>
                  <a:pt x="78" y="181"/>
                </a:cubicBezTo>
                <a:cubicBezTo>
                  <a:pt x="78" y="181"/>
                  <a:pt x="79" y="180"/>
                  <a:pt x="79" y="180"/>
                </a:cubicBezTo>
                <a:cubicBezTo>
                  <a:pt x="79" y="179"/>
                  <a:pt x="79" y="178"/>
                  <a:pt x="80" y="178"/>
                </a:cubicBezTo>
                <a:cubicBezTo>
                  <a:pt x="80" y="180"/>
                  <a:pt x="80" y="180"/>
                  <a:pt x="80" y="180"/>
                </a:cubicBezTo>
                <a:cubicBezTo>
                  <a:pt x="80" y="181"/>
                  <a:pt x="80" y="182"/>
                  <a:pt x="81" y="182"/>
                </a:cubicBezTo>
                <a:cubicBezTo>
                  <a:pt x="82" y="182"/>
                  <a:pt x="82" y="181"/>
                  <a:pt x="82" y="181"/>
                </a:cubicBezTo>
                <a:cubicBezTo>
                  <a:pt x="82" y="180"/>
                  <a:pt x="83" y="180"/>
                  <a:pt x="83" y="180"/>
                </a:cubicBezTo>
                <a:cubicBezTo>
                  <a:pt x="84" y="180"/>
                  <a:pt x="84" y="180"/>
                  <a:pt x="84" y="180"/>
                </a:cubicBezTo>
                <a:cubicBezTo>
                  <a:pt x="84" y="180"/>
                  <a:pt x="84" y="181"/>
                  <a:pt x="84" y="181"/>
                </a:cubicBezTo>
                <a:cubicBezTo>
                  <a:pt x="85" y="181"/>
                  <a:pt x="85" y="180"/>
                  <a:pt x="85" y="180"/>
                </a:cubicBezTo>
                <a:cubicBezTo>
                  <a:pt x="86" y="180"/>
                  <a:pt x="86" y="180"/>
                  <a:pt x="87" y="180"/>
                </a:cubicBezTo>
                <a:cubicBezTo>
                  <a:pt x="87" y="180"/>
                  <a:pt x="87" y="180"/>
                  <a:pt x="88" y="180"/>
                </a:cubicBezTo>
                <a:cubicBezTo>
                  <a:pt x="88" y="180"/>
                  <a:pt x="88" y="180"/>
                  <a:pt x="88" y="181"/>
                </a:cubicBezTo>
                <a:cubicBezTo>
                  <a:pt x="88" y="181"/>
                  <a:pt x="88" y="181"/>
                  <a:pt x="87" y="182"/>
                </a:cubicBezTo>
                <a:cubicBezTo>
                  <a:pt x="87" y="182"/>
                  <a:pt x="87" y="182"/>
                  <a:pt x="87" y="182"/>
                </a:cubicBezTo>
                <a:cubicBezTo>
                  <a:pt x="87" y="183"/>
                  <a:pt x="87" y="183"/>
                  <a:pt x="88" y="184"/>
                </a:cubicBezTo>
                <a:cubicBezTo>
                  <a:pt x="88" y="184"/>
                  <a:pt x="89" y="184"/>
                  <a:pt x="90" y="184"/>
                </a:cubicBezTo>
                <a:cubicBezTo>
                  <a:pt x="91" y="183"/>
                  <a:pt x="91" y="183"/>
                  <a:pt x="91" y="183"/>
                </a:cubicBezTo>
                <a:cubicBezTo>
                  <a:pt x="91" y="182"/>
                  <a:pt x="91" y="182"/>
                  <a:pt x="92" y="182"/>
                </a:cubicBezTo>
                <a:cubicBezTo>
                  <a:pt x="92" y="182"/>
                  <a:pt x="93" y="182"/>
                  <a:pt x="93" y="182"/>
                </a:cubicBezTo>
                <a:cubicBezTo>
                  <a:pt x="94" y="182"/>
                  <a:pt x="94" y="182"/>
                  <a:pt x="95" y="182"/>
                </a:cubicBezTo>
                <a:cubicBezTo>
                  <a:pt x="95" y="182"/>
                  <a:pt x="95" y="182"/>
                  <a:pt x="96" y="182"/>
                </a:cubicBezTo>
                <a:cubicBezTo>
                  <a:pt x="96" y="182"/>
                  <a:pt x="96" y="182"/>
                  <a:pt x="96" y="182"/>
                </a:cubicBezTo>
                <a:cubicBezTo>
                  <a:pt x="96" y="182"/>
                  <a:pt x="96" y="182"/>
                  <a:pt x="96" y="182"/>
                </a:cubicBezTo>
                <a:cubicBezTo>
                  <a:pt x="96" y="182"/>
                  <a:pt x="96" y="182"/>
                  <a:pt x="97" y="182"/>
                </a:cubicBezTo>
                <a:cubicBezTo>
                  <a:pt x="98" y="182"/>
                  <a:pt x="99" y="182"/>
                  <a:pt x="100" y="181"/>
                </a:cubicBezTo>
                <a:cubicBezTo>
                  <a:pt x="101" y="180"/>
                  <a:pt x="102" y="178"/>
                  <a:pt x="102" y="177"/>
                </a:cubicBezTo>
                <a:cubicBezTo>
                  <a:pt x="103" y="176"/>
                  <a:pt x="104" y="174"/>
                  <a:pt x="105" y="173"/>
                </a:cubicBezTo>
                <a:cubicBezTo>
                  <a:pt x="106" y="172"/>
                  <a:pt x="107" y="171"/>
                  <a:pt x="109" y="171"/>
                </a:cubicBezTo>
                <a:cubicBezTo>
                  <a:pt x="109" y="171"/>
                  <a:pt x="110" y="172"/>
                  <a:pt x="110" y="173"/>
                </a:cubicBezTo>
                <a:cubicBezTo>
                  <a:pt x="110" y="174"/>
                  <a:pt x="109" y="175"/>
                  <a:pt x="109" y="176"/>
                </a:cubicBezTo>
                <a:cubicBezTo>
                  <a:pt x="105" y="180"/>
                  <a:pt x="105" y="180"/>
                  <a:pt x="105" y="180"/>
                </a:cubicBezTo>
                <a:cubicBezTo>
                  <a:pt x="104" y="181"/>
                  <a:pt x="103" y="183"/>
                  <a:pt x="102" y="184"/>
                </a:cubicBezTo>
                <a:cubicBezTo>
                  <a:pt x="101" y="185"/>
                  <a:pt x="101" y="185"/>
                  <a:pt x="101" y="186"/>
                </a:cubicBezTo>
                <a:cubicBezTo>
                  <a:pt x="102" y="186"/>
                  <a:pt x="102" y="186"/>
                  <a:pt x="102" y="187"/>
                </a:cubicBezTo>
                <a:cubicBezTo>
                  <a:pt x="102" y="187"/>
                  <a:pt x="102" y="187"/>
                  <a:pt x="102" y="188"/>
                </a:cubicBezTo>
                <a:cubicBezTo>
                  <a:pt x="101" y="188"/>
                  <a:pt x="101" y="188"/>
                  <a:pt x="101" y="189"/>
                </a:cubicBezTo>
                <a:cubicBezTo>
                  <a:pt x="101" y="189"/>
                  <a:pt x="101" y="189"/>
                  <a:pt x="102" y="190"/>
                </a:cubicBezTo>
                <a:cubicBezTo>
                  <a:pt x="102" y="190"/>
                  <a:pt x="103" y="191"/>
                  <a:pt x="104" y="191"/>
                </a:cubicBezTo>
                <a:cubicBezTo>
                  <a:pt x="104" y="191"/>
                  <a:pt x="105" y="190"/>
                  <a:pt x="105" y="190"/>
                </a:cubicBezTo>
                <a:cubicBezTo>
                  <a:pt x="105" y="189"/>
                  <a:pt x="106" y="189"/>
                  <a:pt x="107" y="189"/>
                </a:cubicBezTo>
                <a:cubicBezTo>
                  <a:pt x="107" y="189"/>
                  <a:pt x="108" y="190"/>
                  <a:pt x="109" y="190"/>
                </a:cubicBezTo>
                <a:cubicBezTo>
                  <a:pt x="110" y="191"/>
                  <a:pt x="111" y="191"/>
                  <a:pt x="111" y="191"/>
                </a:cubicBezTo>
                <a:cubicBezTo>
                  <a:pt x="111" y="190"/>
                  <a:pt x="111" y="190"/>
                  <a:pt x="111" y="189"/>
                </a:cubicBezTo>
                <a:cubicBezTo>
                  <a:pt x="112" y="189"/>
                  <a:pt x="112" y="189"/>
                  <a:pt x="112" y="189"/>
                </a:cubicBezTo>
                <a:cubicBezTo>
                  <a:pt x="112" y="190"/>
                  <a:pt x="112" y="191"/>
                  <a:pt x="112" y="191"/>
                </a:cubicBezTo>
                <a:cubicBezTo>
                  <a:pt x="112" y="190"/>
                  <a:pt x="111" y="190"/>
                  <a:pt x="111" y="191"/>
                </a:cubicBezTo>
                <a:cubicBezTo>
                  <a:pt x="111" y="191"/>
                  <a:pt x="112" y="192"/>
                  <a:pt x="112" y="192"/>
                </a:cubicBezTo>
                <a:cubicBezTo>
                  <a:pt x="113" y="192"/>
                  <a:pt x="113" y="193"/>
                  <a:pt x="114" y="193"/>
                </a:cubicBezTo>
                <a:cubicBezTo>
                  <a:pt x="115" y="193"/>
                  <a:pt x="115" y="193"/>
                  <a:pt x="116" y="194"/>
                </a:cubicBezTo>
                <a:cubicBezTo>
                  <a:pt x="117" y="194"/>
                  <a:pt x="117" y="194"/>
                  <a:pt x="117" y="194"/>
                </a:cubicBezTo>
                <a:cubicBezTo>
                  <a:pt x="117" y="194"/>
                  <a:pt x="118" y="194"/>
                  <a:pt x="118" y="193"/>
                </a:cubicBezTo>
                <a:cubicBezTo>
                  <a:pt x="118" y="193"/>
                  <a:pt x="119" y="193"/>
                  <a:pt x="120" y="193"/>
                </a:cubicBezTo>
                <a:cubicBezTo>
                  <a:pt x="120" y="193"/>
                  <a:pt x="120" y="193"/>
                  <a:pt x="120" y="193"/>
                </a:cubicBezTo>
                <a:cubicBezTo>
                  <a:pt x="120" y="194"/>
                  <a:pt x="120" y="194"/>
                  <a:pt x="120" y="194"/>
                </a:cubicBezTo>
                <a:cubicBezTo>
                  <a:pt x="120" y="194"/>
                  <a:pt x="120" y="194"/>
                  <a:pt x="120" y="194"/>
                </a:cubicBezTo>
                <a:cubicBezTo>
                  <a:pt x="121" y="194"/>
                  <a:pt x="123" y="193"/>
                  <a:pt x="126" y="192"/>
                </a:cubicBezTo>
                <a:cubicBezTo>
                  <a:pt x="132" y="190"/>
                  <a:pt x="132" y="190"/>
                  <a:pt x="132" y="190"/>
                </a:cubicBezTo>
                <a:cubicBezTo>
                  <a:pt x="130" y="191"/>
                  <a:pt x="128" y="192"/>
                  <a:pt x="126" y="192"/>
                </a:cubicBezTo>
                <a:cubicBezTo>
                  <a:pt x="124" y="193"/>
                  <a:pt x="122" y="194"/>
                  <a:pt x="120" y="194"/>
                </a:cubicBezTo>
                <a:cubicBezTo>
                  <a:pt x="121" y="194"/>
                  <a:pt x="122" y="195"/>
                  <a:pt x="123" y="195"/>
                </a:cubicBezTo>
                <a:cubicBezTo>
                  <a:pt x="124" y="195"/>
                  <a:pt x="124" y="195"/>
                  <a:pt x="125" y="195"/>
                </a:cubicBezTo>
                <a:cubicBezTo>
                  <a:pt x="126" y="195"/>
                  <a:pt x="128" y="195"/>
                  <a:pt x="129" y="194"/>
                </a:cubicBezTo>
                <a:cubicBezTo>
                  <a:pt x="130" y="194"/>
                  <a:pt x="131" y="194"/>
                  <a:pt x="133" y="194"/>
                </a:cubicBezTo>
                <a:cubicBezTo>
                  <a:pt x="133" y="194"/>
                  <a:pt x="132" y="194"/>
                  <a:pt x="132" y="194"/>
                </a:cubicBezTo>
                <a:cubicBezTo>
                  <a:pt x="132" y="193"/>
                  <a:pt x="133" y="192"/>
                  <a:pt x="133" y="191"/>
                </a:cubicBezTo>
                <a:cubicBezTo>
                  <a:pt x="134" y="191"/>
                  <a:pt x="135" y="190"/>
                  <a:pt x="136" y="190"/>
                </a:cubicBezTo>
                <a:cubicBezTo>
                  <a:pt x="136" y="191"/>
                  <a:pt x="136" y="192"/>
                  <a:pt x="135" y="192"/>
                </a:cubicBezTo>
                <a:cubicBezTo>
                  <a:pt x="134" y="193"/>
                  <a:pt x="134" y="193"/>
                  <a:pt x="134" y="194"/>
                </a:cubicBezTo>
                <a:cubicBezTo>
                  <a:pt x="135" y="194"/>
                  <a:pt x="136" y="193"/>
                  <a:pt x="137" y="193"/>
                </a:cubicBezTo>
                <a:cubicBezTo>
                  <a:pt x="138" y="192"/>
                  <a:pt x="139" y="192"/>
                  <a:pt x="139" y="192"/>
                </a:cubicBezTo>
                <a:cubicBezTo>
                  <a:pt x="140" y="192"/>
                  <a:pt x="141" y="192"/>
                  <a:pt x="141" y="193"/>
                </a:cubicBezTo>
                <a:cubicBezTo>
                  <a:pt x="141" y="193"/>
                  <a:pt x="141" y="193"/>
                  <a:pt x="140" y="194"/>
                </a:cubicBezTo>
                <a:cubicBezTo>
                  <a:pt x="139" y="194"/>
                  <a:pt x="138" y="194"/>
                  <a:pt x="137" y="194"/>
                </a:cubicBezTo>
                <a:cubicBezTo>
                  <a:pt x="136" y="195"/>
                  <a:pt x="135" y="195"/>
                  <a:pt x="134" y="195"/>
                </a:cubicBezTo>
                <a:cubicBezTo>
                  <a:pt x="133" y="196"/>
                  <a:pt x="133" y="196"/>
                  <a:pt x="133" y="196"/>
                </a:cubicBezTo>
                <a:cubicBezTo>
                  <a:pt x="133" y="197"/>
                  <a:pt x="133" y="197"/>
                  <a:pt x="133" y="197"/>
                </a:cubicBezTo>
                <a:cubicBezTo>
                  <a:pt x="134" y="197"/>
                  <a:pt x="134" y="197"/>
                  <a:pt x="134" y="197"/>
                </a:cubicBezTo>
                <a:cubicBezTo>
                  <a:pt x="134" y="196"/>
                  <a:pt x="135" y="196"/>
                  <a:pt x="135" y="196"/>
                </a:cubicBezTo>
                <a:cubicBezTo>
                  <a:pt x="135" y="196"/>
                  <a:pt x="135" y="196"/>
                  <a:pt x="135" y="197"/>
                </a:cubicBezTo>
                <a:cubicBezTo>
                  <a:pt x="135" y="197"/>
                  <a:pt x="135" y="197"/>
                  <a:pt x="134" y="198"/>
                </a:cubicBezTo>
                <a:cubicBezTo>
                  <a:pt x="135" y="199"/>
                  <a:pt x="135" y="199"/>
                  <a:pt x="136" y="200"/>
                </a:cubicBezTo>
                <a:cubicBezTo>
                  <a:pt x="137" y="201"/>
                  <a:pt x="137" y="202"/>
                  <a:pt x="139" y="202"/>
                </a:cubicBezTo>
                <a:cubicBezTo>
                  <a:pt x="140" y="202"/>
                  <a:pt x="141" y="201"/>
                  <a:pt x="142" y="201"/>
                </a:cubicBezTo>
                <a:cubicBezTo>
                  <a:pt x="144" y="200"/>
                  <a:pt x="144" y="200"/>
                  <a:pt x="144" y="200"/>
                </a:cubicBezTo>
                <a:cubicBezTo>
                  <a:pt x="145" y="200"/>
                  <a:pt x="146" y="200"/>
                  <a:pt x="146" y="201"/>
                </a:cubicBezTo>
                <a:cubicBezTo>
                  <a:pt x="146" y="202"/>
                  <a:pt x="147" y="202"/>
                  <a:pt x="147" y="202"/>
                </a:cubicBezTo>
                <a:cubicBezTo>
                  <a:pt x="147" y="203"/>
                  <a:pt x="146" y="204"/>
                  <a:pt x="146" y="204"/>
                </a:cubicBezTo>
                <a:cubicBezTo>
                  <a:pt x="145" y="205"/>
                  <a:pt x="144" y="205"/>
                  <a:pt x="144" y="205"/>
                </a:cubicBezTo>
                <a:cubicBezTo>
                  <a:pt x="143" y="205"/>
                  <a:pt x="143" y="205"/>
                  <a:pt x="142" y="205"/>
                </a:cubicBezTo>
                <a:cubicBezTo>
                  <a:pt x="142" y="204"/>
                  <a:pt x="141" y="204"/>
                  <a:pt x="141" y="204"/>
                </a:cubicBezTo>
                <a:cubicBezTo>
                  <a:pt x="140" y="204"/>
                  <a:pt x="140" y="204"/>
                  <a:pt x="140" y="205"/>
                </a:cubicBezTo>
                <a:cubicBezTo>
                  <a:pt x="139" y="205"/>
                  <a:pt x="139" y="205"/>
                  <a:pt x="139" y="205"/>
                </a:cubicBezTo>
                <a:cubicBezTo>
                  <a:pt x="138" y="205"/>
                  <a:pt x="138" y="205"/>
                  <a:pt x="138" y="205"/>
                </a:cubicBezTo>
                <a:cubicBezTo>
                  <a:pt x="138" y="204"/>
                  <a:pt x="138" y="204"/>
                  <a:pt x="138" y="204"/>
                </a:cubicBezTo>
                <a:cubicBezTo>
                  <a:pt x="139" y="204"/>
                  <a:pt x="139" y="204"/>
                  <a:pt x="139" y="204"/>
                </a:cubicBezTo>
                <a:cubicBezTo>
                  <a:pt x="138" y="204"/>
                  <a:pt x="138" y="203"/>
                  <a:pt x="138" y="203"/>
                </a:cubicBezTo>
                <a:cubicBezTo>
                  <a:pt x="137" y="203"/>
                  <a:pt x="137" y="203"/>
                  <a:pt x="137" y="203"/>
                </a:cubicBezTo>
                <a:cubicBezTo>
                  <a:pt x="136" y="202"/>
                  <a:pt x="136" y="202"/>
                  <a:pt x="136" y="202"/>
                </a:cubicBezTo>
                <a:cubicBezTo>
                  <a:pt x="135" y="202"/>
                  <a:pt x="134" y="203"/>
                  <a:pt x="133" y="203"/>
                </a:cubicBezTo>
                <a:cubicBezTo>
                  <a:pt x="133" y="203"/>
                  <a:pt x="132" y="203"/>
                  <a:pt x="131" y="203"/>
                </a:cubicBezTo>
                <a:close/>
                <a:moveTo>
                  <a:pt x="40" y="325"/>
                </a:moveTo>
                <a:cubicBezTo>
                  <a:pt x="40" y="325"/>
                  <a:pt x="41" y="326"/>
                  <a:pt x="41" y="326"/>
                </a:cubicBezTo>
                <a:cubicBezTo>
                  <a:pt x="41" y="327"/>
                  <a:pt x="41" y="327"/>
                  <a:pt x="40" y="327"/>
                </a:cubicBezTo>
                <a:cubicBezTo>
                  <a:pt x="40" y="327"/>
                  <a:pt x="39" y="327"/>
                  <a:pt x="39" y="326"/>
                </a:cubicBezTo>
                <a:cubicBezTo>
                  <a:pt x="39" y="326"/>
                  <a:pt x="39" y="325"/>
                  <a:pt x="40" y="325"/>
                </a:cubicBezTo>
                <a:close/>
                <a:moveTo>
                  <a:pt x="49" y="321"/>
                </a:moveTo>
                <a:cubicBezTo>
                  <a:pt x="49" y="322"/>
                  <a:pt x="49" y="323"/>
                  <a:pt x="49" y="323"/>
                </a:cubicBezTo>
                <a:cubicBezTo>
                  <a:pt x="49" y="324"/>
                  <a:pt x="49" y="324"/>
                  <a:pt x="49" y="325"/>
                </a:cubicBezTo>
                <a:cubicBezTo>
                  <a:pt x="49" y="326"/>
                  <a:pt x="49" y="326"/>
                  <a:pt x="49" y="326"/>
                </a:cubicBezTo>
                <a:cubicBezTo>
                  <a:pt x="49" y="327"/>
                  <a:pt x="49" y="327"/>
                  <a:pt x="48" y="327"/>
                </a:cubicBezTo>
                <a:cubicBezTo>
                  <a:pt x="48" y="327"/>
                  <a:pt x="48" y="327"/>
                  <a:pt x="48" y="326"/>
                </a:cubicBezTo>
                <a:cubicBezTo>
                  <a:pt x="48" y="325"/>
                  <a:pt x="48" y="325"/>
                  <a:pt x="48" y="325"/>
                </a:cubicBezTo>
                <a:cubicBezTo>
                  <a:pt x="48" y="324"/>
                  <a:pt x="48" y="323"/>
                  <a:pt x="48" y="322"/>
                </a:cubicBezTo>
                <a:cubicBezTo>
                  <a:pt x="48" y="321"/>
                  <a:pt x="48" y="320"/>
                  <a:pt x="49" y="320"/>
                </a:cubicBezTo>
                <a:cubicBezTo>
                  <a:pt x="49" y="320"/>
                  <a:pt x="49" y="321"/>
                  <a:pt x="49" y="321"/>
                </a:cubicBezTo>
                <a:close/>
                <a:moveTo>
                  <a:pt x="51" y="260"/>
                </a:moveTo>
                <a:cubicBezTo>
                  <a:pt x="51" y="260"/>
                  <a:pt x="51" y="261"/>
                  <a:pt x="51" y="262"/>
                </a:cubicBezTo>
                <a:cubicBezTo>
                  <a:pt x="51" y="263"/>
                  <a:pt x="51" y="264"/>
                  <a:pt x="52" y="264"/>
                </a:cubicBezTo>
                <a:cubicBezTo>
                  <a:pt x="52" y="265"/>
                  <a:pt x="52" y="266"/>
                  <a:pt x="52" y="267"/>
                </a:cubicBezTo>
                <a:cubicBezTo>
                  <a:pt x="52" y="267"/>
                  <a:pt x="52" y="268"/>
                  <a:pt x="52" y="268"/>
                </a:cubicBezTo>
                <a:cubicBezTo>
                  <a:pt x="51" y="269"/>
                  <a:pt x="51" y="269"/>
                  <a:pt x="51" y="269"/>
                </a:cubicBezTo>
                <a:cubicBezTo>
                  <a:pt x="50" y="269"/>
                  <a:pt x="50" y="269"/>
                  <a:pt x="50" y="268"/>
                </a:cubicBezTo>
                <a:cubicBezTo>
                  <a:pt x="50" y="268"/>
                  <a:pt x="49" y="267"/>
                  <a:pt x="49" y="267"/>
                </a:cubicBezTo>
                <a:cubicBezTo>
                  <a:pt x="49" y="266"/>
                  <a:pt x="50" y="266"/>
                  <a:pt x="50" y="266"/>
                </a:cubicBezTo>
                <a:cubicBezTo>
                  <a:pt x="50" y="266"/>
                  <a:pt x="50" y="266"/>
                  <a:pt x="50" y="265"/>
                </a:cubicBezTo>
                <a:cubicBezTo>
                  <a:pt x="50" y="262"/>
                  <a:pt x="50" y="262"/>
                  <a:pt x="50" y="262"/>
                </a:cubicBezTo>
                <a:cubicBezTo>
                  <a:pt x="50" y="262"/>
                  <a:pt x="50" y="261"/>
                  <a:pt x="50" y="261"/>
                </a:cubicBezTo>
                <a:cubicBezTo>
                  <a:pt x="50" y="260"/>
                  <a:pt x="50" y="260"/>
                  <a:pt x="50" y="260"/>
                </a:cubicBezTo>
                <a:cubicBezTo>
                  <a:pt x="51" y="260"/>
                  <a:pt x="51" y="260"/>
                  <a:pt x="51" y="260"/>
                </a:cubicBezTo>
                <a:cubicBezTo>
                  <a:pt x="51" y="260"/>
                  <a:pt x="51" y="260"/>
                  <a:pt x="51" y="260"/>
                </a:cubicBezTo>
                <a:close/>
                <a:moveTo>
                  <a:pt x="33" y="248"/>
                </a:moveTo>
                <a:cubicBezTo>
                  <a:pt x="33" y="249"/>
                  <a:pt x="33" y="250"/>
                  <a:pt x="34" y="250"/>
                </a:cubicBezTo>
                <a:cubicBezTo>
                  <a:pt x="35" y="250"/>
                  <a:pt x="35" y="251"/>
                  <a:pt x="35" y="251"/>
                </a:cubicBezTo>
                <a:cubicBezTo>
                  <a:pt x="35" y="252"/>
                  <a:pt x="35" y="253"/>
                  <a:pt x="34" y="255"/>
                </a:cubicBezTo>
                <a:cubicBezTo>
                  <a:pt x="34" y="256"/>
                  <a:pt x="33" y="257"/>
                  <a:pt x="31" y="257"/>
                </a:cubicBezTo>
                <a:cubicBezTo>
                  <a:pt x="29" y="257"/>
                  <a:pt x="28" y="256"/>
                  <a:pt x="27" y="255"/>
                </a:cubicBezTo>
                <a:cubicBezTo>
                  <a:pt x="26" y="254"/>
                  <a:pt x="26" y="253"/>
                  <a:pt x="26" y="252"/>
                </a:cubicBezTo>
                <a:cubicBezTo>
                  <a:pt x="26" y="250"/>
                  <a:pt x="27" y="249"/>
                  <a:pt x="28" y="248"/>
                </a:cubicBezTo>
                <a:cubicBezTo>
                  <a:pt x="30" y="248"/>
                  <a:pt x="31" y="248"/>
                  <a:pt x="33" y="248"/>
                </a:cubicBezTo>
                <a:close/>
                <a:moveTo>
                  <a:pt x="32" y="258"/>
                </a:moveTo>
                <a:cubicBezTo>
                  <a:pt x="33" y="259"/>
                  <a:pt x="33" y="259"/>
                  <a:pt x="33" y="260"/>
                </a:cubicBezTo>
                <a:cubicBezTo>
                  <a:pt x="33" y="261"/>
                  <a:pt x="32" y="261"/>
                  <a:pt x="31" y="261"/>
                </a:cubicBezTo>
                <a:cubicBezTo>
                  <a:pt x="30" y="261"/>
                  <a:pt x="30" y="260"/>
                  <a:pt x="30" y="260"/>
                </a:cubicBezTo>
                <a:cubicBezTo>
                  <a:pt x="30" y="259"/>
                  <a:pt x="30" y="259"/>
                  <a:pt x="30" y="259"/>
                </a:cubicBezTo>
                <a:cubicBezTo>
                  <a:pt x="30" y="258"/>
                  <a:pt x="31" y="258"/>
                  <a:pt x="32" y="258"/>
                </a:cubicBezTo>
                <a:close/>
                <a:moveTo>
                  <a:pt x="61" y="296"/>
                </a:moveTo>
                <a:cubicBezTo>
                  <a:pt x="62" y="296"/>
                  <a:pt x="62" y="296"/>
                  <a:pt x="62" y="296"/>
                </a:cubicBezTo>
                <a:cubicBezTo>
                  <a:pt x="65" y="296"/>
                  <a:pt x="65" y="296"/>
                  <a:pt x="65" y="296"/>
                </a:cubicBezTo>
                <a:cubicBezTo>
                  <a:pt x="66" y="296"/>
                  <a:pt x="66" y="297"/>
                  <a:pt x="67" y="297"/>
                </a:cubicBezTo>
                <a:cubicBezTo>
                  <a:pt x="68" y="297"/>
                  <a:pt x="68" y="297"/>
                  <a:pt x="68" y="297"/>
                </a:cubicBezTo>
                <a:cubicBezTo>
                  <a:pt x="68" y="298"/>
                  <a:pt x="68" y="298"/>
                  <a:pt x="68" y="298"/>
                </a:cubicBezTo>
                <a:cubicBezTo>
                  <a:pt x="64" y="298"/>
                  <a:pt x="64" y="298"/>
                  <a:pt x="64" y="298"/>
                </a:cubicBezTo>
                <a:cubicBezTo>
                  <a:pt x="62" y="298"/>
                  <a:pt x="61" y="297"/>
                  <a:pt x="60" y="297"/>
                </a:cubicBezTo>
                <a:lnTo>
                  <a:pt x="61" y="2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75" name="Freeform 75">
            <a:extLst>
              <a:ext uri="{FF2B5EF4-FFF2-40B4-BE49-F238E27FC236}">
                <a16:creationId xmlns:a16="http://schemas.microsoft.com/office/drawing/2014/main" xmlns="" id="{154DC97E-5CC9-41C2-A011-2CBCBE5C2F92}"/>
              </a:ext>
            </a:extLst>
          </p:cNvPr>
          <p:cNvSpPr>
            <a:spLocks noEditPoints="1"/>
          </p:cNvSpPr>
          <p:nvPr/>
        </p:nvSpPr>
        <p:spPr bwMode="auto">
          <a:xfrm>
            <a:off x="4811647" y="3842464"/>
            <a:ext cx="244094" cy="241239"/>
          </a:xfrm>
          <a:custGeom>
            <a:avLst/>
            <a:gdLst>
              <a:gd name="T0" fmla="*/ 49 w 117"/>
              <a:gd name="T1" fmla="*/ 52 h 116"/>
              <a:gd name="T2" fmla="*/ 41 w 117"/>
              <a:gd name="T3" fmla="*/ 55 h 116"/>
              <a:gd name="T4" fmla="*/ 33 w 117"/>
              <a:gd name="T5" fmla="*/ 54 h 116"/>
              <a:gd name="T6" fmla="*/ 28 w 117"/>
              <a:gd name="T7" fmla="*/ 51 h 116"/>
              <a:gd name="T8" fmla="*/ 26 w 117"/>
              <a:gd name="T9" fmla="*/ 50 h 116"/>
              <a:gd name="T10" fmla="*/ 21 w 117"/>
              <a:gd name="T11" fmla="*/ 43 h 116"/>
              <a:gd name="T12" fmla="*/ 19 w 117"/>
              <a:gd name="T13" fmla="*/ 36 h 116"/>
              <a:gd name="T14" fmla="*/ 18 w 117"/>
              <a:gd name="T15" fmla="*/ 32 h 116"/>
              <a:gd name="T16" fmla="*/ 20 w 117"/>
              <a:gd name="T17" fmla="*/ 21 h 116"/>
              <a:gd name="T18" fmla="*/ 14 w 117"/>
              <a:gd name="T19" fmla="*/ 16 h 116"/>
              <a:gd name="T20" fmla="*/ 21 w 117"/>
              <a:gd name="T21" fmla="*/ 17 h 116"/>
              <a:gd name="T22" fmla="*/ 24 w 117"/>
              <a:gd name="T23" fmla="*/ 10 h 116"/>
              <a:gd name="T24" fmla="*/ 32 w 117"/>
              <a:gd name="T25" fmla="*/ 7 h 116"/>
              <a:gd name="T26" fmla="*/ 41 w 117"/>
              <a:gd name="T27" fmla="*/ 4 h 116"/>
              <a:gd name="T28" fmla="*/ 50 w 117"/>
              <a:gd name="T29" fmla="*/ 2 h 116"/>
              <a:gd name="T30" fmla="*/ 51 w 117"/>
              <a:gd name="T31" fmla="*/ 7 h 116"/>
              <a:gd name="T32" fmla="*/ 72 w 117"/>
              <a:gd name="T33" fmla="*/ 1 h 116"/>
              <a:gd name="T34" fmla="*/ 61 w 117"/>
              <a:gd name="T35" fmla="*/ 10 h 116"/>
              <a:gd name="T36" fmla="*/ 63 w 117"/>
              <a:gd name="T37" fmla="*/ 20 h 116"/>
              <a:gd name="T38" fmla="*/ 65 w 117"/>
              <a:gd name="T39" fmla="*/ 23 h 116"/>
              <a:gd name="T40" fmla="*/ 65 w 117"/>
              <a:gd name="T41" fmla="*/ 27 h 116"/>
              <a:gd name="T42" fmla="*/ 66 w 117"/>
              <a:gd name="T43" fmla="*/ 35 h 116"/>
              <a:gd name="T44" fmla="*/ 109 w 117"/>
              <a:gd name="T45" fmla="*/ 78 h 116"/>
              <a:gd name="T46" fmla="*/ 105 w 117"/>
              <a:gd name="T47" fmla="*/ 79 h 116"/>
              <a:gd name="T48" fmla="*/ 95 w 117"/>
              <a:gd name="T49" fmla="*/ 85 h 116"/>
              <a:gd name="T50" fmla="*/ 77 w 117"/>
              <a:gd name="T51" fmla="*/ 82 h 116"/>
              <a:gd name="T52" fmla="*/ 73 w 117"/>
              <a:gd name="T53" fmla="*/ 77 h 116"/>
              <a:gd name="T54" fmla="*/ 68 w 117"/>
              <a:gd name="T55" fmla="*/ 67 h 116"/>
              <a:gd name="T56" fmla="*/ 69 w 117"/>
              <a:gd name="T57" fmla="*/ 59 h 116"/>
              <a:gd name="T58" fmla="*/ 63 w 117"/>
              <a:gd name="T59" fmla="*/ 51 h 116"/>
              <a:gd name="T60" fmla="*/ 77 w 117"/>
              <a:gd name="T61" fmla="*/ 49 h 116"/>
              <a:gd name="T62" fmla="*/ 86 w 117"/>
              <a:gd name="T63" fmla="*/ 46 h 116"/>
              <a:gd name="T64" fmla="*/ 94 w 117"/>
              <a:gd name="T65" fmla="*/ 47 h 116"/>
              <a:gd name="T66" fmla="*/ 102 w 117"/>
              <a:gd name="T67" fmla="*/ 50 h 116"/>
              <a:gd name="T68" fmla="*/ 107 w 117"/>
              <a:gd name="T69" fmla="*/ 59 h 116"/>
              <a:gd name="T70" fmla="*/ 108 w 117"/>
              <a:gd name="T71" fmla="*/ 71 h 116"/>
              <a:gd name="T72" fmla="*/ 111 w 117"/>
              <a:gd name="T73" fmla="*/ 64 h 116"/>
              <a:gd name="T74" fmla="*/ 115 w 117"/>
              <a:gd name="T75" fmla="*/ 64 h 116"/>
              <a:gd name="T76" fmla="*/ 42 w 117"/>
              <a:gd name="T77" fmla="*/ 62 h 116"/>
              <a:gd name="T78" fmla="*/ 104 w 117"/>
              <a:gd name="T79" fmla="*/ 112 h 116"/>
              <a:gd name="T80" fmla="*/ 104 w 117"/>
              <a:gd name="T81" fmla="*/ 112 h 116"/>
              <a:gd name="T82" fmla="*/ 82 w 117"/>
              <a:gd name="T83" fmla="*/ 1 h 116"/>
              <a:gd name="T84" fmla="*/ 77 w 117"/>
              <a:gd name="T85" fmla="*/ 8 h 116"/>
              <a:gd name="T86" fmla="*/ 43 w 117"/>
              <a:gd name="T87" fmla="*/ 66 h 116"/>
              <a:gd name="T88" fmla="*/ 43 w 117"/>
              <a:gd name="T89" fmla="*/ 71 h 116"/>
              <a:gd name="T90" fmla="*/ 90 w 117"/>
              <a:gd name="T91" fmla="*/ 3 h 116"/>
              <a:gd name="T92" fmla="*/ 85 w 117"/>
              <a:gd name="T93" fmla="*/ 5 h 116"/>
              <a:gd name="T94" fmla="*/ 3 w 117"/>
              <a:gd name="T95" fmla="*/ 5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 h="116">
                <a:moveTo>
                  <a:pt x="63" y="40"/>
                </a:moveTo>
                <a:cubicBezTo>
                  <a:pt x="63" y="44"/>
                  <a:pt x="62" y="46"/>
                  <a:pt x="59" y="47"/>
                </a:cubicBezTo>
                <a:cubicBezTo>
                  <a:pt x="57" y="48"/>
                  <a:pt x="54" y="50"/>
                  <a:pt x="51" y="53"/>
                </a:cubicBezTo>
                <a:cubicBezTo>
                  <a:pt x="50" y="53"/>
                  <a:pt x="50" y="52"/>
                  <a:pt x="49" y="52"/>
                </a:cubicBezTo>
                <a:cubicBezTo>
                  <a:pt x="48" y="52"/>
                  <a:pt x="48" y="52"/>
                  <a:pt x="47" y="52"/>
                </a:cubicBezTo>
                <a:cubicBezTo>
                  <a:pt x="46" y="52"/>
                  <a:pt x="45" y="52"/>
                  <a:pt x="45" y="54"/>
                </a:cubicBezTo>
                <a:cubicBezTo>
                  <a:pt x="45" y="55"/>
                  <a:pt x="44" y="56"/>
                  <a:pt x="43" y="56"/>
                </a:cubicBezTo>
                <a:cubicBezTo>
                  <a:pt x="42" y="56"/>
                  <a:pt x="41" y="55"/>
                  <a:pt x="41" y="55"/>
                </a:cubicBezTo>
                <a:cubicBezTo>
                  <a:pt x="40" y="55"/>
                  <a:pt x="40" y="55"/>
                  <a:pt x="39" y="54"/>
                </a:cubicBezTo>
                <a:cubicBezTo>
                  <a:pt x="37" y="54"/>
                  <a:pt x="37" y="54"/>
                  <a:pt x="36" y="55"/>
                </a:cubicBezTo>
                <a:cubicBezTo>
                  <a:pt x="36" y="56"/>
                  <a:pt x="36" y="56"/>
                  <a:pt x="35" y="56"/>
                </a:cubicBezTo>
                <a:cubicBezTo>
                  <a:pt x="34" y="56"/>
                  <a:pt x="33" y="56"/>
                  <a:pt x="33" y="54"/>
                </a:cubicBezTo>
                <a:cubicBezTo>
                  <a:pt x="34" y="52"/>
                  <a:pt x="33" y="51"/>
                  <a:pt x="32" y="51"/>
                </a:cubicBezTo>
                <a:cubicBezTo>
                  <a:pt x="31" y="51"/>
                  <a:pt x="31" y="52"/>
                  <a:pt x="30" y="52"/>
                </a:cubicBezTo>
                <a:cubicBezTo>
                  <a:pt x="30" y="53"/>
                  <a:pt x="29" y="53"/>
                  <a:pt x="29" y="53"/>
                </a:cubicBezTo>
                <a:cubicBezTo>
                  <a:pt x="28" y="53"/>
                  <a:pt x="28" y="53"/>
                  <a:pt x="28" y="51"/>
                </a:cubicBezTo>
                <a:cubicBezTo>
                  <a:pt x="28" y="51"/>
                  <a:pt x="28" y="51"/>
                  <a:pt x="28" y="51"/>
                </a:cubicBezTo>
                <a:cubicBezTo>
                  <a:pt x="28" y="50"/>
                  <a:pt x="28" y="50"/>
                  <a:pt x="28" y="50"/>
                </a:cubicBezTo>
                <a:cubicBezTo>
                  <a:pt x="28" y="50"/>
                  <a:pt x="28" y="50"/>
                  <a:pt x="28" y="49"/>
                </a:cubicBezTo>
                <a:cubicBezTo>
                  <a:pt x="27" y="50"/>
                  <a:pt x="27" y="50"/>
                  <a:pt x="26" y="50"/>
                </a:cubicBezTo>
                <a:cubicBezTo>
                  <a:pt x="25" y="50"/>
                  <a:pt x="25" y="50"/>
                  <a:pt x="24" y="49"/>
                </a:cubicBezTo>
                <a:cubicBezTo>
                  <a:pt x="24" y="49"/>
                  <a:pt x="24" y="48"/>
                  <a:pt x="24" y="48"/>
                </a:cubicBezTo>
                <a:cubicBezTo>
                  <a:pt x="24" y="46"/>
                  <a:pt x="24" y="45"/>
                  <a:pt x="23" y="44"/>
                </a:cubicBezTo>
                <a:cubicBezTo>
                  <a:pt x="22" y="44"/>
                  <a:pt x="22" y="43"/>
                  <a:pt x="21" y="43"/>
                </a:cubicBezTo>
                <a:cubicBezTo>
                  <a:pt x="21" y="42"/>
                  <a:pt x="20" y="42"/>
                  <a:pt x="19" y="42"/>
                </a:cubicBezTo>
                <a:cubicBezTo>
                  <a:pt x="19" y="42"/>
                  <a:pt x="18" y="41"/>
                  <a:pt x="18" y="40"/>
                </a:cubicBezTo>
                <a:cubicBezTo>
                  <a:pt x="18" y="39"/>
                  <a:pt x="18" y="39"/>
                  <a:pt x="18" y="38"/>
                </a:cubicBezTo>
                <a:cubicBezTo>
                  <a:pt x="19" y="37"/>
                  <a:pt x="19" y="37"/>
                  <a:pt x="19" y="36"/>
                </a:cubicBezTo>
                <a:cubicBezTo>
                  <a:pt x="19" y="36"/>
                  <a:pt x="18" y="35"/>
                  <a:pt x="18" y="35"/>
                </a:cubicBezTo>
                <a:cubicBezTo>
                  <a:pt x="17" y="35"/>
                  <a:pt x="17" y="34"/>
                  <a:pt x="17" y="34"/>
                </a:cubicBezTo>
                <a:cubicBezTo>
                  <a:pt x="17" y="33"/>
                  <a:pt x="17" y="33"/>
                  <a:pt x="17" y="33"/>
                </a:cubicBezTo>
                <a:cubicBezTo>
                  <a:pt x="17" y="33"/>
                  <a:pt x="18" y="32"/>
                  <a:pt x="18" y="32"/>
                </a:cubicBezTo>
                <a:cubicBezTo>
                  <a:pt x="18" y="29"/>
                  <a:pt x="17" y="28"/>
                  <a:pt x="16" y="28"/>
                </a:cubicBezTo>
                <a:cubicBezTo>
                  <a:pt x="15" y="29"/>
                  <a:pt x="14" y="28"/>
                  <a:pt x="14" y="27"/>
                </a:cubicBezTo>
                <a:cubicBezTo>
                  <a:pt x="14" y="26"/>
                  <a:pt x="15" y="26"/>
                  <a:pt x="17" y="25"/>
                </a:cubicBezTo>
                <a:cubicBezTo>
                  <a:pt x="19" y="24"/>
                  <a:pt x="20" y="23"/>
                  <a:pt x="20" y="21"/>
                </a:cubicBezTo>
                <a:cubicBezTo>
                  <a:pt x="20" y="21"/>
                  <a:pt x="20" y="21"/>
                  <a:pt x="20" y="20"/>
                </a:cubicBezTo>
                <a:cubicBezTo>
                  <a:pt x="20" y="20"/>
                  <a:pt x="20" y="20"/>
                  <a:pt x="20" y="20"/>
                </a:cubicBezTo>
                <a:cubicBezTo>
                  <a:pt x="16" y="17"/>
                  <a:pt x="16" y="17"/>
                  <a:pt x="16" y="17"/>
                </a:cubicBezTo>
                <a:cubicBezTo>
                  <a:pt x="15" y="17"/>
                  <a:pt x="15" y="16"/>
                  <a:pt x="14" y="16"/>
                </a:cubicBezTo>
                <a:cubicBezTo>
                  <a:pt x="13" y="16"/>
                  <a:pt x="13" y="16"/>
                  <a:pt x="13" y="15"/>
                </a:cubicBezTo>
                <a:cubicBezTo>
                  <a:pt x="13" y="15"/>
                  <a:pt x="13" y="15"/>
                  <a:pt x="13" y="15"/>
                </a:cubicBezTo>
                <a:cubicBezTo>
                  <a:pt x="15" y="15"/>
                  <a:pt x="16" y="15"/>
                  <a:pt x="17" y="16"/>
                </a:cubicBezTo>
                <a:cubicBezTo>
                  <a:pt x="18" y="16"/>
                  <a:pt x="19" y="17"/>
                  <a:pt x="21" y="17"/>
                </a:cubicBezTo>
                <a:cubicBezTo>
                  <a:pt x="22" y="17"/>
                  <a:pt x="23" y="16"/>
                  <a:pt x="23" y="15"/>
                </a:cubicBezTo>
                <a:cubicBezTo>
                  <a:pt x="24" y="15"/>
                  <a:pt x="25" y="14"/>
                  <a:pt x="25" y="12"/>
                </a:cubicBezTo>
                <a:cubicBezTo>
                  <a:pt x="25" y="12"/>
                  <a:pt x="25" y="12"/>
                  <a:pt x="25" y="11"/>
                </a:cubicBezTo>
                <a:cubicBezTo>
                  <a:pt x="24" y="11"/>
                  <a:pt x="24" y="11"/>
                  <a:pt x="24" y="10"/>
                </a:cubicBezTo>
                <a:cubicBezTo>
                  <a:pt x="24" y="10"/>
                  <a:pt x="25" y="9"/>
                  <a:pt x="26" y="9"/>
                </a:cubicBezTo>
                <a:cubicBezTo>
                  <a:pt x="26" y="9"/>
                  <a:pt x="26" y="9"/>
                  <a:pt x="26" y="9"/>
                </a:cubicBezTo>
                <a:cubicBezTo>
                  <a:pt x="27" y="9"/>
                  <a:pt x="27" y="10"/>
                  <a:pt x="27" y="10"/>
                </a:cubicBezTo>
                <a:cubicBezTo>
                  <a:pt x="30" y="10"/>
                  <a:pt x="32" y="9"/>
                  <a:pt x="32" y="7"/>
                </a:cubicBezTo>
                <a:cubicBezTo>
                  <a:pt x="33" y="6"/>
                  <a:pt x="33" y="5"/>
                  <a:pt x="34" y="5"/>
                </a:cubicBezTo>
                <a:cubicBezTo>
                  <a:pt x="34" y="6"/>
                  <a:pt x="36" y="6"/>
                  <a:pt x="37" y="6"/>
                </a:cubicBezTo>
                <a:cubicBezTo>
                  <a:pt x="39" y="6"/>
                  <a:pt x="39" y="6"/>
                  <a:pt x="39" y="6"/>
                </a:cubicBezTo>
                <a:cubicBezTo>
                  <a:pt x="39" y="5"/>
                  <a:pt x="40" y="4"/>
                  <a:pt x="41" y="4"/>
                </a:cubicBezTo>
                <a:cubicBezTo>
                  <a:pt x="41" y="5"/>
                  <a:pt x="42" y="6"/>
                  <a:pt x="43" y="6"/>
                </a:cubicBezTo>
                <a:cubicBezTo>
                  <a:pt x="45" y="6"/>
                  <a:pt x="47" y="5"/>
                  <a:pt x="47" y="5"/>
                </a:cubicBezTo>
                <a:cubicBezTo>
                  <a:pt x="48" y="4"/>
                  <a:pt x="49" y="4"/>
                  <a:pt x="49" y="3"/>
                </a:cubicBezTo>
                <a:cubicBezTo>
                  <a:pt x="50" y="3"/>
                  <a:pt x="50" y="2"/>
                  <a:pt x="50" y="2"/>
                </a:cubicBezTo>
                <a:cubicBezTo>
                  <a:pt x="50" y="1"/>
                  <a:pt x="51" y="1"/>
                  <a:pt x="52" y="1"/>
                </a:cubicBezTo>
                <a:cubicBezTo>
                  <a:pt x="52" y="1"/>
                  <a:pt x="53" y="2"/>
                  <a:pt x="53" y="3"/>
                </a:cubicBezTo>
                <a:cubicBezTo>
                  <a:pt x="53" y="3"/>
                  <a:pt x="53" y="4"/>
                  <a:pt x="52" y="5"/>
                </a:cubicBezTo>
                <a:cubicBezTo>
                  <a:pt x="51" y="7"/>
                  <a:pt x="51" y="7"/>
                  <a:pt x="51" y="7"/>
                </a:cubicBezTo>
                <a:cubicBezTo>
                  <a:pt x="53" y="9"/>
                  <a:pt x="53" y="9"/>
                  <a:pt x="53" y="9"/>
                </a:cubicBezTo>
                <a:cubicBezTo>
                  <a:pt x="53" y="10"/>
                  <a:pt x="54" y="11"/>
                  <a:pt x="55" y="11"/>
                </a:cubicBezTo>
                <a:cubicBezTo>
                  <a:pt x="58" y="10"/>
                  <a:pt x="61" y="8"/>
                  <a:pt x="65" y="5"/>
                </a:cubicBezTo>
                <a:cubicBezTo>
                  <a:pt x="68" y="3"/>
                  <a:pt x="71" y="1"/>
                  <a:pt x="72" y="1"/>
                </a:cubicBezTo>
                <a:cubicBezTo>
                  <a:pt x="72" y="1"/>
                  <a:pt x="72" y="1"/>
                  <a:pt x="72" y="1"/>
                </a:cubicBezTo>
                <a:cubicBezTo>
                  <a:pt x="72" y="2"/>
                  <a:pt x="72" y="3"/>
                  <a:pt x="71" y="4"/>
                </a:cubicBezTo>
                <a:cubicBezTo>
                  <a:pt x="71" y="4"/>
                  <a:pt x="70" y="5"/>
                  <a:pt x="69" y="5"/>
                </a:cubicBezTo>
                <a:cubicBezTo>
                  <a:pt x="61" y="10"/>
                  <a:pt x="61" y="10"/>
                  <a:pt x="61" y="10"/>
                </a:cubicBezTo>
                <a:cubicBezTo>
                  <a:pt x="61" y="11"/>
                  <a:pt x="61" y="11"/>
                  <a:pt x="61" y="11"/>
                </a:cubicBezTo>
                <a:cubicBezTo>
                  <a:pt x="60" y="12"/>
                  <a:pt x="60" y="12"/>
                  <a:pt x="60" y="13"/>
                </a:cubicBezTo>
                <a:cubicBezTo>
                  <a:pt x="60" y="16"/>
                  <a:pt x="60" y="17"/>
                  <a:pt x="61" y="18"/>
                </a:cubicBezTo>
                <a:cubicBezTo>
                  <a:pt x="61" y="19"/>
                  <a:pt x="62" y="20"/>
                  <a:pt x="63" y="20"/>
                </a:cubicBezTo>
                <a:cubicBezTo>
                  <a:pt x="63" y="20"/>
                  <a:pt x="64" y="20"/>
                  <a:pt x="64" y="20"/>
                </a:cubicBezTo>
                <a:cubicBezTo>
                  <a:pt x="65" y="20"/>
                  <a:pt x="65" y="20"/>
                  <a:pt x="65" y="21"/>
                </a:cubicBezTo>
                <a:cubicBezTo>
                  <a:pt x="65" y="22"/>
                  <a:pt x="65" y="22"/>
                  <a:pt x="65" y="22"/>
                </a:cubicBezTo>
                <a:cubicBezTo>
                  <a:pt x="65" y="23"/>
                  <a:pt x="65" y="23"/>
                  <a:pt x="65" y="23"/>
                </a:cubicBezTo>
                <a:cubicBezTo>
                  <a:pt x="65" y="23"/>
                  <a:pt x="65" y="24"/>
                  <a:pt x="65" y="24"/>
                </a:cubicBezTo>
                <a:cubicBezTo>
                  <a:pt x="66" y="24"/>
                  <a:pt x="66" y="25"/>
                  <a:pt x="66" y="25"/>
                </a:cubicBezTo>
                <a:cubicBezTo>
                  <a:pt x="66" y="25"/>
                  <a:pt x="66" y="25"/>
                  <a:pt x="65" y="26"/>
                </a:cubicBezTo>
                <a:cubicBezTo>
                  <a:pt x="65" y="26"/>
                  <a:pt x="65" y="27"/>
                  <a:pt x="65" y="27"/>
                </a:cubicBezTo>
                <a:cubicBezTo>
                  <a:pt x="65" y="28"/>
                  <a:pt x="65" y="29"/>
                  <a:pt x="66" y="29"/>
                </a:cubicBezTo>
                <a:cubicBezTo>
                  <a:pt x="66" y="29"/>
                  <a:pt x="67" y="30"/>
                  <a:pt x="67" y="30"/>
                </a:cubicBezTo>
                <a:cubicBezTo>
                  <a:pt x="67" y="31"/>
                  <a:pt x="66" y="32"/>
                  <a:pt x="65" y="33"/>
                </a:cubicBezTo>
                <a:cubicBezTo>
                  <a:pt x="65" y="34"/>
                  <a:pt x="65" y="35"/>
                  <a:pt x="66" y="35"/>
                </a:cubicBezTo>
                <a:cubicBezTo>
                  <a:pt x="66" y="36"/>
                  <a:pt x="66" y="37"/>
                  <a:pt x="66" y="38"/>
                </a:cubicBezTo>
                <a:cubicBezTo>
                  <a:pt x="64" y="38"/>
                  <a:pt x="63" y="39"/>
                  <a:pt x="63" y="40"/>
                </a:cubicBezTo>
                <a:close/>
                <a:moveTo>
                  <a:pt x="108" y="76"/>
                </a:moveTo>
                <a:cubicBezTo>
                  <a:pt x="108" y="77"/>
                  <a:pt x="109" y="77"/>
                  <a:pt x="109" y="78"/>
                </a:cubicBezTo>
                <a:cubicBezTo>
                  <a:pt x="110" y="79"/>
                  <a:pt x="110" y="79"/>
                  <a:pt x="110" y="80"/>
                </a:cubicBezTo>
                <a:cubicBezTo>
                  <a:pt x="110" y="80"/>
                  <a:pt x="110" y="81"/>
                  <a:pt x="109" y="81"/>
                </a:cubicBezTo>
                <a:cubicBezTo>
                  <a:pt x="109" y="81"/>
                  <a:pt x="108" y="80"/>
                  <a:pt x="107" y="80"/>
                </a:cubicBezTo>
                <a:cubicBezTo>
                  <a:pt x="106" y="80"/>
                  <a:pt x="106" y="79"/>
                  <a:pt x="105" y="79"/>
                </a:cubicBezTo>
                <a:cubicBezTo>
                  <a:pt x="103" y="79"/>
                  <a:pt x="102" y="80"/>
                  <a:pt x="101" y="83"/>
                </a:cubicBezTo>
                <a:cubicBezTo>
                  <a:pt x="100" y="85"/>
                  <a:pt x="99" y="86"/>
                  <a:pt x="98" y="86"/>
                </a:cubicBezTo>
                <a:cubicBezTo>
                  <a:pt x="97" y="86"/>
                  <a:pt x="97" y="85"/>
                  <a:pt x="96" y="85"/>
                </a:cubicBezTo>
                <a:cubicBezTo>
                  <a:pt x="96" y="85"/>
                  <a:pt x="95" y="85"/>
                  <a:pt x="95" y="85"/>
                </a:cubicBezTo>
                <a:cubicBezTo>
                  <a:pt x="93" y="85"/>
                  <a:pt x="92" y="85"/>
                  <a:pt x="92" y="86"/>
                </a:cubicBezTo>
                <a:cubicBezTo>
                  <a:pt x="93" y="87"/>
                  <a:pt x="92" y="87"/>
                  <a:pt x="91" y="87"/>
                </a:cubicBezTo>
                <a:cubicBezTo>
                  <a:pt x="89" y="87"/>
                  <a:pt x="86" y="86"/>
                  <a:pt x="84" y="85"/>
                </a:cubicBezTo>
                <a:cubicBezTo>
                  <a:pt x="81" y="84"/>
                  <a:pt x="79" y="83"/>
                  <a:pt x="77" y="82"/>
                </a:cubicBezTo>
                <a:cubicBezTo>
                  <a:pt x="76" y="82"/>
                  <a:pt x="75" y="82"/>
                  <a:pt x="75" y="80"/>
                </a:cubicBezTo>
                <a:cubicBezTo>
                  <a:pt x="75" y="79"/>
                  <a:pt x="75" y="78"/>
                  <a:pt x="74" y="77"/>
                </a:cubicBezTo>
                <a:cubicBezTo>
                  <a:pt x="74" y="77"/>
                  <a:pt x="74" y="77"/>
                  <a:pt x="73" y="77"/>
                </a:cubicBezTo>
                <a:cubicBezTo>
                  <a:pt x="73" y="77"/>
                  <a:pt x="73" y="77"/>
                  <a:pt x="73" y="77"/>
                </a:cubicBezTo>
                <a:cubicBezTo>
                  <a:pt x="73" y="77"/>
                  <a:pt x="72" y="76"/>
                  <a:pt x="71" y="74"/>
                </a:cubicBezTo>
                <a:cubicBezTo>
                  <a:pt x="70" y="73"/>
                  <a:pt x="69" y="71"/>
                  <a:pt x="68" y="71"/>
                </a:cubicBezTo>
                <a:cubicBezTo>
                  <a:pt x="69" y="70"/>
                  <a:pt x="69" y="69"/>
                  <a:pt x="69" y="68"/>
                </a:cubicBezTo>
                <a:cubicBezTo>
                  <a:pt x="69" y="67"/>
                  <a:pt x="69" y="67"/>
                  <a:pt x="68" y="67"/>
                </a:cubicBezTo>
                <a:cubicBezTo>
                  <a:pt x="68" y="66"/>
                  <a:pt x="68" y="66"/>
                  <a:pt x="68" y="65"/>
                </a:cubicBezTo>
                <a:cubicBezTo>
                  <a:pt x="68" y="64"/>
                  <a:pt x="68" y="64"/>
                  <a:pt x="69" y="63"/>
                </a:cubicBezTo>
                <a:cubicBezTo>
                  <a:pt x="70" y="63"/>
                  <a:pt x="71" y="63"/>
                  <a:pt x="71" y="62"/>
                </a:cubicBezTo>
                <a:cubicBezTo>
                  <a:pt x="71" y="61"/>
                  <a:pt x="70" y="60"/>
                  <a:pt x="69" y="59"/>
                </a:cubicBezTo>
                <a:cubicBezTo>
                  <a:pt x="68" y="58"/>
                  <a:pt x="67" y="58"/>
                  <a:pt x="66" y="57"/>
                </a:cubicBezTo>
                <a:cubicBezTo>
                  <a:pt x="65" y="56"/>
                  <a:pt x="64" y="56"/>
                  <a:pt x="63" y="55"/>
                </a:cubicBezTo>
                <a:cubicBezTo>
                  <a:pt x="62" y="55"/>
                  <a:pt x="61" y="54"/>
                  <a:pt x="61" y="54"/>
                </a:cubicBezTo>
                <a:cubicBezTo>
                  <a:pt x="61" y="52"/>
                  <a:pt x="62" y="51"/>
                  <a:pt x="63" y="51"/>
                </a:cubicBezTo>
                <a:cubicBezTo>
                  <a:pt x="64" y="51"/>
                  <a:pt x="66" y="52"/>
                  <a:pt x="66" y="52"/>
                </a:cubicBezTo>
                <a:cubicBezTo>
                  <a:pt x="67" y="52"/>
                  <a:pt x="69" y="53"/>
                  <a:pt x="70" y="53"/>
                </a:cubicBezTo>
                <a:cubicBezTo>
                  <a:pt x="72" y="53"/>
                  <a:pt x="73" y="52"/>
                  <a:pt x="74" y="51"/>
                </a:cubicBezTo>
                <a:cubicBezTo>
                  <a:pt x="75" y="51"/>
                  <a:pt x="76" y="50"/>
                  <a:pt x="77" y="49"/>
                </a:cubicBezTo>
                <a:cubicBezTo>
                  <a:pt x="78" y="48"/>
                  <a:pt x="79" y="47"/>
                  <a:pt x="80" y="46"/>
                </a:cubicBezTo>
                <a:cubicBezTo>
                  <a:pt x="80" y="46"/>
                  <a:pt x="81" y="45"/>
                  <a:pt x="82" y="45"/>
                </a:cubicBezTo>
                <a:cubicBezTo>
                  <a:pt x="83" y="45"/>
                  <a:pt x="84" y="45"/>
                  <a:pt x="84" y="45"/>
                </a:cubicBezTo>
                <a:cubicBezTo>
                  <a:pt x="85" y="46"/>
                  <a:pt x="86" y="46"/>
                  <a:pt x="86" y="46"/>
                </a:cubicBezTo>
                <a:cubicBezTo>
                  <a:pt x="87" y="46"/>
                  <a:pt x="87" y="46"/>
                  <a:pt x="88" y="45"/>
                </a:cubicBezTo>
                <a:cubicBezTo>
                  <a:pt x="88" y="45"/>
                  <a:pt x="88" y="45"/>
                  <a:pt x="89" y="45"/>
                </a:cubicBezTo>
                <a:cubicBezTo>
                  <a:pt x="89" y="45"/>
                  <a:pt x="89" y="45"/>
                  <a:pt x="90" y="46"/>
                </a:cubicBezTo>
                <a:cubicBezTo>
                  <a:pt x="94" y="47"/>
                  <a:pt x="94" y="47"/>
                  <a:pt x="94" y="47"/>
                </a:cubicBezTo>
                <a:cubicBezTo>
                  <a:pt x="95" y="48"/>
                  <a:pt x="96" y="48"/>
                  <a:pt x="98" y="49"/>
                </a:cubicBezTo>
                <a:cubicBezTo>
                  <a:pt x="99" y="49"/>
                  <a:pt x="100" y="49"/>
                  <a:pt x="100" y="49"/>
                </a:cubicBezTo>
                <a:cubicBezTo>
                  <a:pt x="101" y="49"/>
                  <a:pt x="102" y="49"/>
                  <a:pt x="102" y="48"/>
                </a:cubicBezTo>
                <a:cubicBezTo>
                  <a:pt x="102" y="49"/>
                  <a:pt x="102" y="49"/>
                  <a:pt x="102" y="50"/>
                </a:cubicBezTo>
                <a:cubicBezTo>
                  <a:pt x="102" y="52"/>
                  <a:pt x="102" y="52"/>
                  <a:pt x="103" y="53"/>
                </a:cubicBezTo>
                <a:cubicBezTo>
                  <a:pt x="103" y="54"/>
                  <a:pt x="104" y="54"/>
                  <a:pt x="104" y="55"/>
                </a:cubicBezTo>
                <a:cubicBezTo>
                  <a:pt x="105" y="55"/>
                  <a:pt x="106" y="56"/>
                  <a:pt x="106" y="57"/>
                </a:cubicBezTo>
                <a:cubicBezTo>
                  <a:pt x="107" y="57"/>
                  <a:pt x="107" y="58"/>
                  <a:pt x="107" y="59"/>
                </a:cubicBezTo>
                <a:cubicBezTo>
                  <a:pt x="107" y="60"/>
                  <a:pt x="107" y="62"/>
                  <a:pt x="107" y="63"/>
                </a:cubicBezTo>
                <a:cubicBezTo>
                  <a:pt x="108" y="65"/>
                  <a:pt x="109" y="66"/>
                  <a:pt x="109" y="67"/>
                </a:cubicBezTo>
                <a:cubicBezTo>
                  <a:pt x="109" y="68"/>
                  <a:pt x="109" y="69"/>
                  <a:pt x="109" y="69"/>
                </a:cubicBezTo>
                <a:cubicBezTo>
                  <a:pt x="108" y="70"/>
                  <a:pt x="108" y="70"/>
                  <a:pt x="108" y="71"/>
                </a:cubicBezTo>
                <a:cubicBezTo>
                  <a:pt x="108" y="71"/>
                  <a:pt x="108" y="72"/>
                  <a:pt x="108" y="72"/>
                </a:cubicBezTo>
                <a:cubicBezTo>
                  <a:pt x="108" y="72"/>
                  <a:pt x="109" y="73"/>
                  <a:pt x="109" y="73"/>
                </a:cubicBezTo>
                <a:cubicBezTo>
                  <a:pt x="109" y="74"/>
                  <a:pt x="108" y="75"/>
                  <a:pt x="108" y="76"/>
                </a:cubicBezTo>
                <a:close/>
                <a:moveTo>
                  <a:pt x="111" y="64"/>
                </a:moveTo>
                <a:cubicBezTo>
                  <a:pt x="111" y="64"/>
                  <a:pt x="112" y="64"/>
                  <a:pt x="112" y="63"/>
                </a:cubicBezTo>
                <a:cubicBezTo>
                  <a:pt x="113" y="63"/>
                  <a:pt x="114" y="63"/>
                  <a:pt x="114" y="63"/>
                </a:cubicBezTo>
                <a:cubicBezTo>
                  <a:pt x="115" y="63"/>
                  <a:pt x="116" y="63"/>
                  <a:pt x="117" y="64"/>
                </a:cubicBezTo>
                <a:cubicBezTo>
                  <a:pt x="116" y="64"/>
                  <a:pt x="115" y="64"/>
                  <a:pt x="115" y="64"/>
                </a:cubicBezTo>
                <a:cubicBezTo>
                  <a:pt x="114" y="64"/>
                  <a:pt x="114" y="64"/>
                  <a:pt x="113" y="64"/>
                </a:cubicBezTo>
                <a:cubicBezTo>
                  <a:pt x="112" y="64"/>
                  <a:pt x="111" y="64"/>
                  <a:pt x="111" y="64"/>
                </a:cubicBezTo>
                <a:close/>
                <a:moveTo>
                  <a:pt x="43" y="62"/>
                </a:moveTo>
                <a:cubicBezTo>
                  <a:pt x="42" y="62"/>
                  <a:pt x="42" y="62"/>
                  <a:pt x="42" y="62"/>
                </a:cubicBezTo>
                <a:cubicBezTo>
                  <a:pt x="42" y="59"/>
                  <a:pt x="42" y="59"/>
                  <a:pt x="42" y="59"/>
                </a:cubicBezTo>
                <a:cubicBezTo>
                  <a:pt x="43" y="59"/>
                  <a:pt x="43" y="60"/>
                  <a:pt x="43" y="61"/>
                </a:cubicBezTo>
                <a:lnTo>
                  <a:pt x="43" y="62"/>
                </a:lnTo>
                <a:close/>
                <a:moveTo>
                  <a:pt x="104" y="112"/>
                </a:moveTo>
                <a:cubicBezTo>
                  <a:pt x="106" y="112"/>
                  <a:pt x="107" y="113"/>
                  <a:pt x="107" y="114"/>
                </a:cubicBezTo>
                <a:cubicBezTo>
                  <a:pt x="107" y="115"/>
                  <a:pt x="106" y="116"/>
                  <a:pt x="105" y="116"/>
                </a:cubicBezTo>
                <a:cubicBezTo>
                  <a:pt x="104" y="116"/>
                  <a:pt x="104" y="115"/>
                  <a:pt x="104" y="112"/>
                </a:cubicBezTo>
                <a:cubicBezTo>
                  <a:pt x="104" y="112"/>
                  <a:pt x="104" y="112"/>
                  <a:pt x="104" y="112"/>
                </a:cubicBezTo>
                <a:close/>
                <a:moveTo>
                  <a:pt x="77" y="8"/>
                </a:moveTo>
                <a:cubicBezTo>
                  <a:pt x="76" y="7"/>
                  <a:pt x="75" y="6"/>
                  <a:pt x="75" y="4"/>
                </a:cubicBezTo>
                <a:cubicBezTo>
                  <a:pt x="75" y="1"/>
                  <a:pt x="76" y="0"/>
                  <a:pt x="79" y="0"/>
                </a:cubicBezTo>
                <a:cubicBezTo>
                  <a:pt x="80" y="0"/>
                  <a:pt x="81" y="0"/>
                  <a:pt x="82" y="1"/>
                </a:cubicBezTo>
                <a:cubicBezTo>
                  <a:pt x="83" y="3"/>
                  <a:pt x="84" y="4"/>
                  <a:pt x="84" y="6"/>
                </a:cubicBezTo>
                <a:cubicBezTo>
                  <a:pt x="84" y="6"/>
                  <a:pt x="83" y="7"/>
                  <a:pt x="82" y="7"/>
                </a:cubicBezTo>
                <a:cubicBezTo>
                  <a:pt x="81" y="8"/>
                  <a:pt x="80" y="8"/>
                  <a:pt x="79" y="8"/>
                </a:cubicBezTo>
                <a:cubicBezTo>
                  <a:pt x="79" y="8"/>
                  <a:pt x="78" y="8"/>
                  <a:pt x="77" y="8"/>
                </a:cubicBezTo>
                <a:close/>
                <a:moveTo>
                  <a:pt x="43" y="64"/>
                </a:moveTo>
                <a:cubicBezTo>
                  <a:pt x="43" y="63"/>
                  <a:pt x="43" y="63"/>
                  <a:pt x="43" y="63"/>
                </a:cubicBezTo>
                <a:cubicBezTo>
                  <a:pt x="43" y="64"/>
                  <a:pt x="43" y="64"/>
                  <a:pt x="43" y="64"/>
                </a:cubicBezTo>
                <a:cubicBezTo>
                  <a:pt x="43" y="65"/>
                  <a:pt x="43" y="65"/>
                  <a:pt x="43" y="66"/>
                </a:cubicBezTo>
                <a:cubicBezTo>
                  <a:pt x="44" y="66"/>
                  <a:pt x="44" y="67"/>
                  <a:pt x="44" y="67"/>
                </a:cubicBezTo>
                <a:cubicBezTo>
                  <a:pt x="44" y="71"/>
                  <a:pt x="44" y="71"/>
                  <a:pt x="44" y="71"/>
                </a:cubicBezTo>
                <a:cubicBezTo>
                  <a:pt x="44" y="70"/>
                  <a:pt x="44" y="70"/>
                  <a:pt x="44" y="70"/>
                </a:cubicBezTo>
                <a:cubicBezTo>
                  <a:pt x="44" y="70"/>
                  <a:pt x="44" y="71"/>
                  <a:pt x="43" y="71"/>
                </a:cubicBezTo>
                <a:lnTo>
                  <a:pt x="43" y="64"/>
                </a:lnTo>
                <a:close/>
                <a:moveTo>
                  <a:pt x="85" y="5"/>
                </a:moveTo>
                <a:cubicBezTo>
                  <a:pt x="85" y="5"/>
                  <a:pt x="86" y="4"/>
                  <a:pt x="88" y="4"/>
                </a:cubicBezTo>
                <a:cubicBezTo>
                  <a:pt x="89" y="3"/>
                  <a:pt x="90" y="3"/>
                  <a:pt x="90" y="3"/>
                </a:cubicBezTo>
                <a:cubicBezTo>
                  <a:pt x="89" y="4"/>
                  <a:pt x="89" y="4"/>
                  <a:pt x="89" y="4"/>
                </a:cubicBezTo>
                <a:cubicBezTo>
                  <a:pt x="88" y="5"/>
                  <a:pt x="87" y="5"/>
                  <a:pt x="86" y="5"/>
                </a:cubicBezTo>
                <a:cubicBezTo>
                  <a:pt x="86" y="5"/>
                  <a:pt x="86" y="5"/>
                  <a:pt x="86" y="5"/>
                </a:cubicBezTo>
                <a:lnTo>
                  <a:pt x="85" y="5"/>
                </a:lnTo>
                <a:close/>
                <a:moveTo>
                  <a:pt x="1" y="47"/>
                </a:moveTo>
                <a:cubicBezTo>
                  <a:pt x="2" y="47"/>
                  <a:pt x="2" y="46"/>
                  <a:pt x="3" y="46"/>
                </a:cubicBezTo>
                <a:cubicBezTo>
                  <a:pt x="5" y="46"/>
                  <a:pt x="6" y="47"/>
                  <a:pt x="6" y="49"/>
                </a:cubicBezTo>
                <a:cubicBezTo>
                  <a:pt x="6" y="51"/>
                  <a:pt x="5" y="52"/>
                  <a:pt x="3" y="52"/>
                </a:cubicBezTo>
                <a:cubicBezTo>
                  <a:pt x="1" y="52"/>
                  <a:pt x="0" y="51"/>
                  <a:pt x="0" y="49"/>
                </a:cubicBezTo>
                <a:cubicBezTo>
                  <a:pt x="0" y="49"/>
                  <a:pt x="0" y="48"/>
                  <a:pt x="0" y="48"/>
                </a:cubicBezTo>
                <a:cubicBezTo>
                  <a:pt x="0" y="47"/>
                  <a:pt x="1" y="47"/>
                  <a:pt x="1" y="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76" name="Freeform 76">
            <a:extLst>
              <a:ext uri="{FF2B5EF4-FFF2-40B4-BE49-F238E27FC236}">
                <a16:creationId xmlns:a16="http://schemas.microsoft.com/office/drawing/2014/main" xmlns="" id="{99EECAAF-90B9-4F51-AF04-BFBFC184E78C}"/>
              </a:ext>
            </a:extLst>
          </p:cNvPr>
          <p:cNvSpPr>
            <a:spLocks noEditPoints="1"/>
          </p:cNvSpPr>
          <p:nvPr/>
        </p:nvSpPr>
        <p:spPr bwMode="auto">
          <a:xfrm>
            <a:off x="5542504" y="3562684"/>
            <a:ext cx="655199" cy="646636"/>
          </a:xfrm>
          <a:custGeom>
            <a:avLst/>
            <a:gdLst>
              <a:gd name="T0" fmla="*/ 158 w 315"/>
              <a:gd name="T1" fmla="*/ 285 h 311"/>
              <a:gd name="T2" fmla="*/ 170 w 315"/>
              <a:gd name="T3" fmla="*/ 243 h 311"/>
              <a:gd name="T4" fmla="*/ 109 w 315"/>
              <a:gd name="T5" fmla="*/ 204 h 311"/>
              <a:gd name="T6" fmla="*/ 119 w 315"/>
              <a:gd name="T7" fmla="*/ 196 h 311"/>
              <a:gd name="T8" fmla="*/ 115 w 315"/>
              <a:gd name="T9" fmla="*/ 261 h 311"/>
              <a:gd name="T10" fmla="*/ 217 w 315"/>
              <a:gd name="T11" fmla="*/ 195 h 311"/>
              <a:gd name="T12" fmla="*/ 210 w 315"/>
              <a:gd name="T13" fmla="*/ 196 h 311"/>
              <a:gd name="T14" fmla="*/ 242 w 315"/>
              <a:gd name="T15" fmla="*/ 179 h 311"/>
              <a:gd name="T16" fmla="*/ 223 w 315"/>
              <a:gd name="T17" fmla="*/ 205 h 311"/>
              <a:gd name="T18" fmla="*/ 213 w 315"/>
              <a:gd name="T19" fmla="*/ 220 h 311"/>
              <a:gd name="T20" fmla="*/ 202 w 315"/>
              <a:gd name="T21" fmla="*/ 216 h 311"/>
              <a:gd name="T22" fmla="*/ 168 w 315"/>
              <a:gd name="T23" fmla="*/ 204 h 311"/>
              <a:gd name="T24" fmla="*/ 154 w 315"/>
              <a:gd name="T25" fmla="*/ 168 h 311"/>
              <a:gd name="T26" fmla="*/ 145 w 315"/>
              <a:gd name="T27" fmla="*/ 175 h 311"/>
              <a:gd name="T28" fmla="*/ 159 w 315"/>
              <a:gd name="T29" fmla="*/ 204 h 311"/>
              <a:gd name="T30" fmla="*/ 149 w 315"/>
              <a:gd name="T31" fmla="*/ 211 h 311"/>
              <a:gd name="T32" fmla="*/ 139 w 315"/>
              <a:gd name="T33" fmla="*/ 214 h 311"/>
              <a:gd name="T34" fmla="*/ 125 w 315"/>
              <a:gd name="T35" fmla="*/ 185 h 311"/>
              <a:gd name="T36" fmla="*/ 86 w 315"/>
              <a:gd name="T37" fmla="*/ 152 h 311"/>
              <a:gd name="T38" fmla="*/ 112 w 315"/>
              <a:gd name="T39" fmla="*/ 121 h 311"/>
              <a:gd name="T40" fmla="*/ 109 w 315"/>
              <a:gd name="T41" fmla="*/ 110 h 311"/>
              <a:gd name="T42" fmla="*/ 118 w 315"/>
              <a:gd name="T43" fmla="*/ 99 h 311"/>
              <a:gd name="T44" fmla="*/ 130 w 315"/>
              <a:gd name="T45" fmla="*/ 92 h 311"/>
              <a:gd name="T46" fmla="*/ 147 w 315"/>
              <a:gd name="T47" fmla="*/ 95 h 311"/>
              <a:gd name="T48" fmla="*/ 157 w 315"/>
              <a:gd name="T49" fmla="*/ 105 h 311"/>
              <a:gd name="T50" fmla="*/ 170 w 315"/>
              <a:gd name="T51" fmla="*/ 103 h 311"/>
              <a:gd name="T52" fmla="*/ 183 w 315"/>
              <a:gd name="T53" fmla="*/ 105 h 311"/>
              <a:gd name="T54" fmla="*/ 209 w 315"/>
              <a:gd name="T55" fmla="*/ 92 h 311"/>
              <a:gd name="T56" fmla="*/ 231 w 315"/>
              <a:gd name="T57" fmla="*/ 96 h 311"/>
              <a:gd name="T58" fmla="*/ 221 w 315"/>
              <a:gd name="T59" fmla="*/ 123 h 311"/>
              <a:gd name="T60" fmla="*/ 223 w 315"/>
              <a:gd name="T61" fmla="*/ 131 h 311"/>
              <a:gd name="T62" fmla="*/ 221 w 315"/>
              <a:gd name="T63" fmla="*/ 148 h 311"/>
              <a:gd name="T64" fmla="*/ 276 w 315"/>
              <a:gd name="T65" fmla="*/ 280 h 311"/>
              <a:gd name="T66" fmla="*/ 306 w 315"/>
              <a:gd name="T67" fmla="*/ 159 h 311"/>
              <a:gd name="T68" fmla="*/ 137 w 315"/>
              <a:gd name="T69" fmla="*/ 170 h 311"/>
              <a:gd name="T70" fmla="*/ 233 w 315"/>
              <a:gd name="T71" fmla="*/ 304 h 311"/>
              <a:gd name="T72" fmla="*/ 226 w 315"/>
              <a:gd name="T73" fmla="*/ 151 h 311"/>
              <a:gd name="T74" fmla="*/ 234 w 315"/>
              <a:gd name="T75" fmla="*/ 143 h 311"/>
              <a:gd name="T76" fmla="*/ 160 w 315"/>
              <a:gd name="T77" fmla="*/ 88 h 311"/>
              <a:gd name="T78" fmla="*/ 177 w 315"/>
              <a:gd name="T79" fmla="*/ 63 h 311"/>
              <a:gd name="T80" fmla="*/ 156 w 315"/>
              <a:gd name="T81" fmla="*/ 2 h 311"/>
              <a:gd name="T82" fmla="*/ 196 w 315"/>
              <a:gd name="T83" fmla="*/ 74 h 311"/>
              <a:gd name="T84" fmla="*/ 206 w 315"/>
              <a:gd name="T85" fmla="*/ 78 h 311"/>
              <a:gd name="T86" fmla="*/ 63 w 315"/>
              <a:gd name="T87" fmla="*/ 167 h 311"/>
              <a:gd name="T88" fmla="*/ 35 w 315"/>
              <a:gd name="T89" fmla="*/ 198 h 311"/>
              <a:gd name="T90" fmla="*/ 9 w 315"/>
              <a:gd name="T91" fmla="*/ 161 h 311"/>
              <a:gd name="T92" fmla="*/ 18 w 315"/>
              <a:gd name="T93" fmla="*/ 143 h 311"/>
              <a:gd name="T94" fmla="*/ 40 w 315"/>
              <a:gd name="T95" fmla="*/ 129 h 311"/>
              <a:gd name="T96" fmla="*/ 50 w 315"/>
              <a:gd name="T97" fmla="*/ 145 h 311"/>
              <a:gd name="T98" fmla="*/ 61 w 315"/>
              <a:gd name="T99" fmla="*/ 151 h 311"/>
              <a:gd name="T100" fmla="*/ 7 w 315"/>
              <a:gd name="T101" fmla="*/ 91 h 311"/>
              <a:gd name="T102" fmla="*/ 153 w 315"/>
              <a:gd name="T103" fmla="*/ 76 h 311"/>
              <a:gd name="T104" fmla="*/ 54 w 315"/>
              <a:gd name="T105" fmla="*/ 125 h 311"/>
              <a:gd name="T106" fmla="*/ 53 w 315"/>
              <a:gd name="T107" fmla="*/ 98 h 311"/>
              <a:gd name="T108" fmla="*/ 83 w 315"/>
              <a:gd name="T109" fmla="*/ 46 h 311"/>
              <a:gd name="T110" fmla="*/ 98 w 315"/>
              <a:gd name="T111" fmla="*/ 61 h 311"/>
              <a:gd name="T112" fmla="*/ 91 w 315"/>
              <a:gd name="T113" fmla="*/ 80 h 311"/>
              <a:gd name="T114" fmla="*/ 105 w 315"/>
              <a:gd name="T115" fmla="*/ 100 h 311"/>
              <a:gd name="T116" fmla="*/ 97 w 315"/>
              <a:gd name="T117" fmla="*/ 280 h 311"/>
              <a:gd name="T118" fmla="*/ 148 w 315"/>
              <a:gd name="T119" fmla="*/ 34 h 311"/>
              <a:gd name="T120" fmla="*/ 116 w 315"/>
              <a:gd name="T121" fmla="*/ 4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311">
                <a:moveTo>
                  <a:pt x="217" y="229"/>
                </a:moveTo>
                <a:cubicBezTo>
                  <a:pt x="219" y="229"/>
                  <a:pt x="220" y="230"/>
                  <a:pt x="222" y="231"/>
                </a:cubicBezTo>
                <a:cubicBezTo>
                  <a:pt x="224" y="232"/>
                  <a:pt x="225" y="233"/>
                  <a:pt x="225" y="234"/>
                </a:cubicBezTo>
                <a:cubicBezTo>
                  <a:pt x="225" y="235"/>
                  <a:pt x="224" y="235"/>
                  <a:pt x="224" y="235"/>
                </a:cubicBezTo>
                <a:cubicBezTo>
                  <a:pt x="223" y="235"/>
                  <a:pt x="223" y="236"/>
                  <a:pt x="222" y="236"/>
                </a:cubicBezTo>
                <a:cubicBezTo>
                  <a:pt x="221" y="236"/>
                  <a:pt x="220" y="235"/>
                  <a:pt x="219" y="234"/>
                </a:cubicBezTo>
                <a:cubicBezTo>
                  <a:pt x="217" y="233"/>
                  <a:pt x="216" y="231"/>
                  <a:pt x="216" y="230"/>
                </a:cubicBezTo>
                <a:cubicBezTo>
                  <a:pt x="216" y="230"/>
                  <a:pt x="217" y="229"/>
                  <a:pt x="217" y="229"/>
                </a:cubicBezTo>
                <a:close/>
                <a:moveTo>
                  <a:pt x="155" y="284"/>
                </a:moveTo>
                <a:cubicBezTo>
                  <a:pt x="155" y="284"/>
                  <a:pt x="156" y="284"/>
                  <a:pt x="157" y="284"/>
                </a:cubicBezTo>
                <a:cubicBezTo>
                  <a:pt x="158" y="284"/>
                  <a:pt x="158" y="284"/>
                  <a:pt x="158" y="284"/>
                </a:cubicBezTo>
                <a:cubicBezTo>
                  <a:pt x="158" y="285"/>
                  <a:pt x="158" y="285"/>
                  <a:pt x="158" y="285"/>
                </a:cubicBezTo>
                <a:cubicBezTo>
                  <a:pt x="158" y="285"/>
                  <a:pt x="157" y="284"/>
                  <a:pt x="156" y="284"/>
                </a:cubicBezTo>
                <a:cubicBezTo>
                  <a:pt x="156" y="284"/>
                  <a:pt x="155" y="284"/>
                  <a:pt x="155" y="284"/>
                </a:cubicBezTo>
                <a:close/>
                <a:moveTo>
                  <a:pt x="162" y="248"/>
                </a:moveTo>
                <a:cubicBezTo>
                  <a:pt x="165" y="248"/>
                  <a:pt x="166" y="249"/>
                  <a:pt x="166" y="251"/>
                </a:cubicBezTo>
                <a:cubicBezTo>
                  <a:pt x="166" y="253"/>
                  <a:pt x="166" y="255"/>
                  <a:pt x="165" y="257"/>
                </a:cubicBezTo>
                <a:cubicBezTo>
                  <a:pt x="164" y="259"/>
                  <a:pt x="162" y="260"/>
                  <a:pt x="160" y="260"/>
                </a:cubicBezTo>
                <a:cubicBezTo>
                  <a:pt x="158" y="260"/>
                  <a:pt x="157" y="259"/>
                  <a:pt x="157" y="257"/>
                </a:cubicBezTo>
                <a:cubicBezTo>
                  <a:pt x="157" y="252"/>
                  <a:pt x="159" y="249"/>
                  <a:pt x="162" y="248"/>
                </a:cubicBezTo>
                <a:close/>
                <a:moveTo>
                  <a:pt x="173" y="237"/>
                </a:moveTo>
                <a:cubicBezTo>
                  <a:pt x="173" y="237"/>
                  <a:pt x="174" y="238"/>
                  <a:pt x="174" y="239"/>
                </a:cubicBezTo>
                <a:cubicBezTo>
                  <a:pt x="174" y="241"/>
                  <a:pt x="173" y="242"/>
                  <a:pt x="172" y="242"/>
                </a:cubicBezTo>
                <a:cubicBezTo>
                  <a:pt x="171" y="243"/>
                  <a:pt x="170" y="243"/>
                  <a:pt x="170" y="243"/>
                </a:cubicBezTo>
                <a:cubicBezTo>
                  <a:pt x="169" y="243"/>
                  <a:pt x="168" y="243"/>
                  <a:pt x="168" y="242"/>
                </a:cubicBezTo>
                <a:cubicBezTo>
                  <a:pt x="168" y="241"/>
                  <a:pt x="169" y="239"/>
                  <a:pt x="169" y="238"/>
                </a:cubicBezTo>
                <a:cubicBezTo>
                  <a:pt x="169" y="237"/>
                  <a:pt x="170" y="236"/>
                  <a:pt x="170" y="236"/>
                </a:cubicBezTo>
                <a:cubicBezTo>
                  <a:pt x="171" y="236"/>
                  <a:pt x="172" y="236"/>
                  <a:pt x="173" y="237"/>
                </a:cubicBezTo>
                <a:close/>
                <a:moveTo>
                  <a:pt x="160" y="300"/>
                </a:moveTo>
                <a:cubicBezTo>
                  <a:pt x="160" y="300"/>
                  <a:pt x="161" y="300"/>
                  <a:pt x="161" y="300"/>
                </a:cubicBezTo>
                <a:cubicBezTo>
                  <a:pt x="162" y="300"/>
                  <a:pt x="162" y="300"/>
                  <a:pt x="162" y="301"/>
                </a:cubicBezTo>
                <a:cubicBezTo>
                  <a:pt x="162" y="301"/>
                  <a:pt x="161" y="302"/>
                  <a:pt x="160" y="302"/>
                </a:cubicBezTo>
                <a:cubicBezTo>
                  <a:pt x="160" y="301"/>
                  <a:pt x="160" y="301"/>
                  <a:pt x="160" y="301"/>
                </a:cubicBezTo>
                <a:cubicBezTo>
                  <a:pt x="160" y="301"/>
                  <a:pt x="160" y="300"/>
                  <a:pt x="160" y="300"/>
                </a:cubicBezTo>
                <a:close/>
                <a:moveTo>
                  <a:pt x="100" y="197"/>
                </a:moveTo>
                <a:cubicBezTo>
                  <a:pt x="105" y="197"/>
                  <a:pt x="108" y="200"/>
                  <a:pt x="109" y="204"/>
                </a:cubicBezTo>
                <a:cubicBezTo>
                  <a:pt x="108" y="207"/>
                  <a:pt x="108" y="209"/>
                  <a:pt x="107" y="210"/>
                </a:cubicBezTo>
                <a:cubicBezTo>
                  <a:pt x="107" y="210"/>
                  <a:pt x="106" y="211"/>
                  <a:pt x="105" y="212"/>
                </a:cubicBezTo>
                <a:cubicBezTo>
                  <a:pt x="105" y="212"/>
                  <a:pt x="104" y="212"/>
                  <a:pt x="104" y="213"/>
                </a:cubicBezTo>
                <a:cubicBezTo>
                  <a:pt x="103" y="213"/>
                  <a:pt x="102" y="214"/>
                  <a:pt x="102" y="216"/>
                </a:cubicBezTo>
                <a:cubicBezTo>
                  <a:pt x="98" y="214"/>
                  <a:pt x="96" y="213"/>
                  <a:pt x="94" y="212"/>
                </a:cubicBezTo>
                <a:cubicBezTo>
                  <a:pt x="93" y="211"/>
                  <a:pt x="92" y="208"/>
                  <a:pt x="92" y="204"/>
                </a:cubicBezTo>
                <a:cubicBezTo>
                  <a:pt x="92" y="202"/>
                  <a:pt x="93" y="200"/>
                  <a:pt x="95" y="199"/>
                </a:cubicBezTo>
                <a:cubicBezTo>
                  <a:pt x="97" y="197"/>
                  <a:pt x="98" y="197"/>
                  <a:pt x="100" y="197"/>
                </a:cubicBezTo>
                <a:close/>
                <a:moveTo>
                  <a:pt x="117" y="196"/>
                </a:moveTo>
                <a:cubicBezTo>
                  <a:pt x="117" y="196"/>
                  <a:pt x="117" y="196"/>
                  <a:pt x="117" y="196"/>
                </a:cubicBezTo>
                <a:cubicBezTo>
                  <a:pt x="117" y="196"/>
                  <a:pt x="117" y="196"/>
                  <a:pt x="118" y="196"/>
                </a:cubicBezTo>
                <a:cubicBezTo>
                  <a:pt x="119" y="196"/>
                  <a:pt x="119" y="196"/>
                  <a:pt x="119" y="196"/>
                </a:cubicBezTo>
                <a:cubicBezTo>
                  <a:pt x="119" y="196"/>
                  <a:pt x="119" y="197"/>
                  <a:pt x="119" y="197"/>
                </a:cubicBezTo>
                <a:cubicBezTo>
                  <a:pt x="118" y="197"/>
                  <a:pt x="117" y="197"/>
                  <a:pt x="117" y="196"/>
                </a:cubicBezTo>
                <a:close/>
                <a:moveTo>
                  <a:pt x="107" y="232"/>
                </a:moveTo>
                <a:cubicBezTo>
                  <a:pt x="107" y="231"/>
                  <a:pt x="107" y="230"/>
                  <a:pt x="108" y="229"/>
                </a:cubicBezTo>
                <a:cubicBezTo>
                  <a:pt x="108" y="230"/>
                  <a:pt x="109" y="230"/>
                  <a:pt x="109" y="231"/>
                </a:cubicBezTo>
                <a:cubicBezTo>
                  <a:pt x="109" y="231"/>
                  <a:pt x="108" y="232"/>
                  <a:pt x="108" y="232"/>
                </a:cubicBezTo>
                <a:cubicBezTo>
                  <a:pt x="108" y="233"/>
                  <a:pt x="108" y="233"/>
                  <a:pt x="107" y="233"/>
                </a:cubicBezTo>
                <a:cubicBezTo>
                  <a:pt x="107" y="233"/>
                  <a:pt x="107" y="233"/>
                  <a:pt x="107" y="232"/>
                </a:cubicBezTo>
                <a:close/>
                <a:moveTo>
                  <a:pt x="112" y="259"/>
                </a:moveTo>
                <a:cubicBezTo>
                  <a:pt x="112" y="259"/>
                  <a:pt x="112" y="259"/>
                  <a:pt x="112" y="259"/>
                </a:cubicBezTo>
                <a:cubicBezTo>
                  <a:pt x="112" y="259"/>
                  <a:pt x="113" y="259"/>
                  <a:pt x="113" y="259"/>
                </a:cubicBezTo>
                <a:cubicBezTo>
                  <a:pt x="114" y="259"/>
                  <a:pt x="115" y="259"/>
                  <a:pt x="115" y="261"/>
                </a:cubicBezTo>
                <a:cubicBezTo>
                  <a:pt x="115" y="262"/>
                  <a:pt x="114" y="263"/>
                  <a:pt x="112" y="263"/>
                </a:cubicBezTo>
                <a:cubicBezTo>
                  <a:pt x="111" y="263"/>
                  <a:pt x="110" y="262"/>
                  <a:pt x="110" y="260"/>
                </a:cubicBezTo>
                <a:cubicBezTo>
                  <a:pt x="110" y="260"/>
                  <a:pt x="110" y="260"/>
                  <a:pt x="111" y="260"/>
                </a:cubicBezTo>
                <a:cubicBezTo>
                  <a:pt x="111" y="259"/>
                  <a:pt x="111" y="259"/>
                  <a:pt x="112" y="259"/>
                </a:cubicBezTo>
                <a:close/>
                <a:moveTo>
                  <a:pt x="216" y="191"/>
                </a:moveTo>
                <a:cubicBezTo>
                  <a:pt x="217" y="192"/>
                  <a:pt x="218" y="192"/>
                  <a:pt x="219" y="193"/>
                </a:cubicBezTo>
                <a:cubicBezTo>
                  <a:pt x="219" y="194"/>
                  <a:pt x="220" y="195"/>
                  <a:pt x="221" y="196"/>
                </a:cubicBezTo>
                <a:cubicBezTo>
                  <a:pt x="221" y="194"/>
                  <a:pt x="220" y="193"/>
                  <a:pt x="219" y="192"/>
                </a:cubicBezTo>
                <a:cubicBezTo>
                  <a:pt x="218" y="191"/>
                  <a:pt x="217" y="191"/>
                  <a:pt x="216" y="191"/>
                </a:cubicBezTo>
                <a:cubicBezTo>
                  <a:pt x="216" y="191"/>
                  <a:pt x="216" y="191"/>
                  <a:pt x="216" y="191"/>
                </a:cubicBezTo>
                <a:close/>
                <a:moveTo>
                  <a:pt x="215" y="195"/>
                </a:moveTo>
                <a:cubicBezTo>
                  <a:pt x="215" y="195"/>
                  <a:pt x="216" y="195"/>
                  <a:pt x="217" y="195"/>
                </a:cubicBezTo>
                <a:cubicBezTo>
                  <a:pt x="217" y="195"/>
                  <a:pt x="217" y="195"/>
                  <a:pt x="216" y="194"/>
                </a:cubicBezTo>
                <a:cubicBezTo>
                  <a:pt x="216" y="194"/>
                  <a:pt x="216" y="193"/>
                  <a:pt x="216" y="193"/>
                </a:cubicBezTo>
                <a:cubicBezTo>
                  <a:pt x="215" y="193"/>
                  <a:pt x="215" y="193"/>
                  <a:pt x="215" y="193"/>
                </a:cubicBezTo>
                <a:cubicBezTo>
                  <a:pt x="216" y="193"/>
                  <a:pt x="216" y="193"/>
                  <a:pt x="216" y="193"/>
                </a:cubicBezTo>
                <a:cubicBezTo>
                  <a:pt x="215" y="194"/>
                  <a:pt x="215" y="194"/>
                  <a:pt x="215" y="195"/>
                </a:cubicBezTo>
                <a:close/>
                <a:moveTo>
                  <a:pt x="214" y="192"/>
                </a:moveTo>
                <a:cubicBezTo>
                  <a:pt x="214" y="191"/>
                  <a:pt x="214" y="190"/>
                  <a:pt x="214" y="190"/>
                </a:cubicBezTo>
                <a:cubicBezTo>
                  <a:pt x="213" y="189"/>
                  <a:pt x="213" y="189"/>
                  <a:pt x="213" y="188"/>
                </a:cubicBezTo>
                <a:cubicBezTo>
                  <a:pt x="212" y="188"/>
                  <a:pt x="210" y="188"/>
                  <a:pt x="209" y="189"/>
                </a:cubicBezTo>
                <a:cubicBezTo>
                  <a:pt x="207" y="189"/>
                  <a:pt x="205" y="192"/>
                  <a:pt x="204" y="195"/>
                </a:cubicBezTo>
                <a:cubicBezTo>
                  <a:pt x="205" y="195"/>
                  <a:pt x="206" y="196"/>
                  <a:pt x="207" y="196"/>
                </a:cubicBezTo>
                <a:cubicBezTo>
                  <a:pt x="208" y="196"/>
                  <a:pt x="209" y="196"/>
                  <a:pt x="210" y="196"/>
                </a:cubicBezTo>
                <a:cubicBezTo>
                  <a:pt x="211" y="196"/>
                  <a:pt x="213" y="196"/>
                  <a:pt x="214" y="196"/>
                </a:cubicBezTo>
                <a:cubicBezTo>
                  <a:pt x="214" y="195"/>
                  <a:pt x="214" y="195"/>
                  <a:pt x="214" y="195"/>
                </a:cubicBezTo>
                <a:cubicBezTo>
                  <a:pt x="213" y="194"/>
                  <a:pt x="213" y="194"/>
                  <a:pt x="213" y="193"/>
                </a:cubicBezTo>
                <a:cubicBezTo>
                  <a:pt x="213" y="193"/>
                  <a:pt x="213" y="193"/>
                  <a:pt x="214" y="193"/>
                </a:cubicBezTo>
                <a:cubicBezTo>
                  <a:pt x="214" y="193"/>
                  <a:pt x="214" y="192"/>
                  <a:pt x="214" y="192"/>
                </a:cubicBezTo>
                <a:close/>
                <a:moveTo>
                  <a:pt x="234" y="163"/>
                </a:moveTo>
                <a:cubicBezTo>
                  <a:pt x="236" y="164"/>
                  <a:pt x="238" y="166"/>
                  <a:pt x="240" y="168"/>
                </a:cubicBezTo>
                <a:cubicBezTo>
                  <a:pt x="243" y="171"/>
                  <a:pt x="243" y="171"/>
                  <a:pt x="243" y="171"/>
                </a:cubicBezTo>
                <a:cubicBezTo>
                  <a:pt x="243" y="172"/>
                  <a:pt x="242" y="172"/>
                  <a:pt x="242" y="172"/>
                </a:cubicBezTo>
                <a:cubicBezTo>
                  <a:pt x="241" y="172"/>
                  <a:pt x="240" y="173"/>
                  <a:pt x="240" y="173"/>
                </a:cubicBezTo>
                <a:cubicBezTo>
                  <a:pt x="240" y="174"/>
                  <a:pt x="241" y="175"/>
                  <a:pt x="241" y="176"/>
                </a:cubicBezTo>
                <a:cubicBezTo>
                  <a:pt x="242" y="176"/>
                  <a:pt x="242" y="177"/>
                  <a:pt x="242" y="179"/>
                </a:cubicBezTo>
                <a:cubicBezTo>
                  <a:pt x="242" y="182"/>
                  <a:pt x="241" y="184"/>
                  <a:pt x="238" y="186"/>
                </a:cubicBezTo>
                <a:cubicBezTo>
                  <a:pt x="235" y="188"/>
                  <a:pt x="234" y="190"/>
                  <a:pt x="234" y="190"/>
                </a:cubicBezTo>
                <a:cubicBezTo>
                  <a:pt x="234" y="191"/>
                  <a:pt x="234" y="191"/>
                  <a:pt x="234" y="191"/>
                </a:cubicBezTo>
                <a:cubicBezTo>
                  <a:pt x="234" y="192"/>
                  <a:pt x="234" y="192"/>
                  <a:pt x="234" y="193"/>
                </a:cubicBezTo>
                <a:cubicBezTo>
                  <a:pt x="234" y="193"/>
                  <a:pt x="234" y="193"/>
                  <a:pt x="234" y="193"/>
                </a:cubicBezTo>
                <a:cubicBezTo>
                  <a:pt x="233" y="193"/>
                  <a:pt x="232" y="193"/>
                  <a:pt x="232" y="192"/>
                </a:cubicBezTo>
                <a:cubicBezTo>
                  <a:pt x="232" y="191"/>
                  <a:pt x="231" y="191"/>
                  <a:pt x="230" y="191"/>
                </a:cubicBezTo>
                <a:cubicBezTo>
                  <a:pt x="229" y="191"/>
                  <a:pt x="228" y="191"/>
                  <a:pt x="228" y="193"/>
                </a:cubicBezTo>
                <a:cubicBezTo>
                  <a:pt x="226" y="198"/>
                  <a:pt x="226" y="198"/>
                  <a:pt x="226" y="198"/>
                </a:cubicBezTo>
                <a:cubicBezTo>
                  <a:pt x="226" y="200"/>
                  <a:pt x="226" y="200"/>
                  <a:pt x="226" y="200"/>
                </a:cubicBezTo>
                <a:cubicBezTo>
                  <a:pt x="226" y="201"/>
                  <a:pt x="226" y="202"/>
                  <a:pt x="225" y="203"/>
                </a:cubicBezTo>
                <a:cubicBezTo>
                  <a:pt x="225" y="204"/>
                  <a:pt x="224" y="205"/>
                  <a:pt x="223" y="205"/>
                </a:cubicBezTo>
                <a:cubicBezTo>
                  <a:pt x="220" y="205"/>
                  <a:pt x="218" y="204"/>
                  <a:pt x="218" y="201"/>
                </a:cubicBezTo>
                <a:cubicBezTo>
                  <a:pt x="218" y="200"/>
                  <a:pt x="218" y="199"/>
                  <a:pt x="219" y="198"/>
                </a:cubicBezTo>
                <a:cubicBezTo>
                  <a:pt x="217" y="198"/>
                  <a:pt x="217" y="198"/>
                  <a:pt x="217" y="198"/>
                </a:cubicBezTo>
                <a:cubicBezTo>
                  <a:pt x="216" y="198"/>
                  <a:pt x="215" y="198"/>
                  <a:pt x="214" y="199"/>
                </a:cubicBezTo>
                <a:cubicBezTo>
                  <a:pt x="214" y="206"/>
                  <a:pt x="214" y="206"/>
                  <a:pt x="214" y="206"/>
                </a:cubicBezTo>
                <a:cubicBezTo>
                  <a:pt x="215" y="207"/>
                  <a:pt x="215" y="208"/>
                  <a:pt x="216" y="209"/>
                </a:cubicBezTo>
                <a:cubicBezTo>
                  <a:pt x="216" y="210"/>
                  <a:pt x="217" y="211"/>
                  <a:pt x="217" y="212"/>
                </a:cubicBezTo>
                <a:cubicBezTo>
                  <a:pt x="217" y="213"/>
                  <a:pt x="217" y="213"/>
                  <a:pt x="216" y="213"/>
                </a:cubicBezTo>
                <a:cubicBezTo>
                  <a:pt x="216" y="213"/>
                  <a:pt x="216" y="213"/>
                  <a:pt x="215" y="212"/>
                </a:cubicBezTo>
                <a:cubicBezTo>
                  <a:pt x="215" y="211"/>
                  <a:pt x="215" y="211"/>
                  <a:pt x="215" y="211"/>
                </a:cubicBezTo>
                <a:cubicBezTo>
                  <a:pt x="214" y="211"/>
                  <a:pt x="214" y="212"/>
                  <a:pt x="213" y="215"/>
                </a:cubicBezTo>
                <a:cubicBezTo>
                  <a:pt x="213" y="217"/>
                  <a:pt x="213" y="219"/>
                  <a:pt x="213" y="220"/>
                </a:cubicBezTo>
                <a:cubicBezTo>
                  <a:pt x="213" y="222"/>
                  <a:pt x="213" y="223"/>
                  <a:pt x="213" y="224"/>
                </a:cubicBezTo>
                <a:cubicBezTo>
                  <a:pt x="213" y="224"/>
                  <a:pt x="213" y="225"/>
                  <a:pt x="212" y="225"/>
                </a:cubicBezTo>
                <a:cubicBezTo>
                  <a:pt x="212" y="225"/>
                  <a:pt x="211" y="225"/>
                  <a:pt x="211" y="225"/>
                </a:cubicBezTo>
                <a:cubicBezTo>
                  <a:pt x="211" y="225"/>
                  <a:pt x="211" y="224"/>
                  <a:pt x="211" y="223"/>
                </a:cubicBezTo>
                <a:cubicBezTo>
                  <a:pt x="212" y="207"/>
                  <a:pt x="212" y="207"/>
                  <a:pt x="212" y="207"/>
                </a:cubicBezTo>
                <a:cubicBezTo>
                  <a:pt x="213" y="203"/>
                  <a:pt x="213" y="203"/>
                  <a:pt x="213" y="203"/>
                </a:cubicBezTo>
                <a:cubicBezTo>
                  <a:pt x="213" y="201"/>
                  <a:pt x="213" y="200"/>
                  <a:pt x="213" y="198"/>
                </a:cubicBezTo>
                <a:cubicBezTo>
                  <a:pt x="210" y="198"/>
                  <a:pt x="207" y="199"/>
                  <a:pt x="206" y="201"/>
                </a:cubicBezTo>
                <a:cubicBezTo>
                  <a:pt x="206" y="204"/>
                  <a:pt x="207" y="206"/>
                  <a:pt x="207" y="207"/>
                </a:cubicBezTo>
                <a:cubicBezTo>
                  <a:pt x="208" y="209"/>
                  <a:pt x="209" y="211"/>
                  <a:pt x="209" y="213"/>
                </a:cubicBezTo>
                <a:cubicBezTo>
                  <a:pt x="209" y="214"/>
                  <a:pt x="208" y="214"/>
                  <a:pt x="207" y="214"/>
                </a:cubicBezTo>
                <a:cubicBezTo>
                  <a:pt x="206" y="215"/>
                  <a:pt x="204" y="215"/>
                  <a:pt x="202" y="216"/>
                </a:cubicBezTo>
                <a:cubicBezTo>
                  <a:pt x="201" y="217"/>
                  <a:pt x="199" y="218"/>
                  <a:pt x="197" y="219"/>
                </a:cubicBezTo>
                <a:cubicBezTo>
                  <a:pt x="196" y="220"/>
                  <a:pt x="195" y="222"/>
                  <a:pt x="194" y="224"/>
                </a:cubicBezTo>
                <a:cubicBezTo>
                  <a:pt x="193" y="224"/>
                  <a:pt x="193" y="224"/>
                  <a:pt x="192" y="223"/>
                </a:cubicBezTo>
                <a:cubicBezTo>
                  <a:pt x="190" y="222"/>
                  <a:pt x="190" y="222"/>
                  <a:pt x="190" y="222"/>
                </a:cubicBezTo>
                <a:cubicBezTo>
                  <a:pt x="189" y="222"/>
                  <a:pt x="188" y="221"/>
                  <a:pt x="187" y="221"/>
                </a:cubicBezTo>
                <a:cubicBezTo>
                  <a:pt x="186" y="221"/>
                  <a:pt x="185" y="221"/>
                  <a:pt x="183" y="222"/>
                </a:cubicBezTo>
                <a:cubicBezTo>
                  <a:pt x="182" y="222"/>
                  <a:pt x="180" y="222"/>
                  <a:pt x="179" y="222"/>
                </a:cubicBezTo>
                <a:cubicBezTo>
                  <a:pt x="178" y="222"/>
                  <a:pt x="177" y="220"/>
                  <a:pt x="176" y="218"/>
                </a:cubicBezTo>
                <a:cubicBezTo>
                  <a:pt x="175" y="217"/>
                  <a:pt x="174" y="215"/>
                  <a:pt x="173" y="213"/>
                </a:cubicBezTo>
                <a:cubicBezTo>
                  <a:pt x="172" y="211"/>
                  <a:pt x="171" y="209"/>
                  <a:pt x="171" y="208"/>
                </a:cubicBezTo>
                <a:cubicBezTo>
                  <a:pt x="170" y="207"/>
                  <a:pt x="168" y="206"/>
                  <a:pt x="167" y="206"/>
                </a:cubicBezTo>
                <a:cubicBezTo>
                  <a:pt x="167" y="205"/>
                  <a:pt x="167" y="204"/>
                  <a:pt x="168" y="204"/>
                </a:cubicBezTo>
                <a:cubicBezTo>
                  <a:pt x="169" y="204"/>
                  <a:pt x="169" y="204"/>
                  <a:pt x="169" y="204"/>
                </a:cubicBezTo>
                <a:cubicBezTo>
                  <a:pt x="169" y="203"/>
                  <a:pt x="169" y="203"/>
                  <a:pt x="168" y="202"/>
                </a:cubicBezTo>
                <a:cubicBezTo>
                  <a:pt x="168" y="201"/>
                  <a:pt x="168" y="201"/>
                  <a:pt x="168" y="200"/>
                </a:cubicBezTo>
                <a:cubicBezTo>
                  <a:pt x="168" y="199"/>
                  <a:pt x="168" y="198"/>
                  <a:pt x="168" y="198"/>
                </a:cubicBezTo>
                <a:cubicBezTo>
                  <a:pt x="168" y="197"/>
                  <a:pt x="168" y="196"/>
                  <a:pt x="168" y="195"/>
                </a:cubicBezTo>
                <a:cubicBezTo>
                  <a:pt x="168" y="194"/>
                  <a:pt x="168" y="193"/>
                  <a:pt x="167" y="192"/>
                </a:cubicBezTo>
                <a:cubicBezTo>
                  <a:pt x="167" y="192"/>
                  <a:pt x="166" y="191"/>
                  <a:pt x="165" y="191"/>
                </a:cubicBezTo>
                <a:cubicBezTo>
                  <a:pt x="164" y="190"/>
                  <a:pt x="163" y="189"/>
                  <a:pt x="163" y="188"/>
                </a:cubicBezTo>
                <a:cubicBezTo>
                  <a:pt x="162" y="187"/>
                  <a:pt x="162" y="185"/>
                  <a:pt x="162" y="183"/>
                </a:cubicBezTo>
                <a:cubicBezTo>
                  <a:pt x="162" y="180"/>
                  <a:pt x="161" y="176"/>
                  <a:pt x="161" y="173"/>
                </a:cubicBezTo>
                <a:cubicBezTo>
                  <a:pt x="160" y="169"/>
                  <a:pt x="158" y="167"/>
                  <a:pt x="156" y="167"/>
                </a:cubicBezTo>
                <a:cubicBezTo>
                  <a:pt x="155" y="167"/>
                  <a:pt x="154" y="167"/>
                  <a:pt x="154" y="168"/>
                </a:cubicBezTo>
                <a:cubicBezTo>
                  <a:pt x="154" y="168"/>
                  <a:pt x="154" y="169"/>
                  <a:pt x="153" y="170"/>
                </a:cubicBezTo>
                <a:cubicBezTo>
                  <a:pt x="153" y="171"/>
                  <a:pt x="153" y="171"/>
                  <a:pt x="152" y="172"/>
                </a:cubicBezTo>
                <a:cubicBezTo>
                  <a:pt x="151" y="173"/>
                  <a:pt x="150" y="173"/>
                  <a:pt x="149" y="173"/>
                </a:cubicBezTo>
                <a:cubicBezTo>
                  <a:pt x="148" y="173"/>
                  <a:pt x="147" y="172"/>
                  <a:pt x="145" y="169"/>
                </a:cubicBezTo>
                <a:cubicBezTo>
                  <a:pt x="144" y="167"/>
                  <a:pt x="143" y="165"/>
                  <a:pt x="142" y="163"/>
                </a:cubicBezTo>
                <a:cubicBezTo>
                  <a:pt x="141" y="163"/>
                  <a:pt x="139" y="164"/>
                  <a:pt x="138" y="164"/>
                </a:cubicBezTo>
                <a:cubicBezTo>
                  <a:pt x="136" y="165"/>
                  <a:pt x="136" y="166"/>
                  <a:pt x="135" y="168"/>
                </a:cubicBezTo>
                <a:cubicBezTo>
                  <a:pt x="138" y="175"/>
                  <a:pt x="138" y="175"/>
                  <a:pt x="138" y="175"/>
                </a:cubicBezTo>
                <a:cubicBezTo>
                  <a:pt x="138" y="175"/>
                  <a:pt x="139" y="175"/>
                  <a:pt x="140" y="175"/>
                </a:cubicBezTo>
                <a:cubicBezTo>
                  <a:pt x="140" y="176"/>
                  <a:pt x="141" y="176"/>
                  <a:pt x="142" y="176"/>
                </a:cubicBezTo>
                <a:cubicBezTo>
                  <a:pt x="142" y="176"/>
                  <a:pt x="143" y="176"/>
                  <a:pt x="143" y="176"/>
                </a:cubicBezTo>
                <a:cubicBezTo>
                  <a:pt x="144" y="175"/>
                  <a:pt x="144" y="175"/>
                  <a:pt x="145" y="175"/>
                </a:cubicBezTo>
                <a:cubicBezTo>
                  <a:pt x="147" y="175"/>
                  <a:pt x="149" y="175"/>
                  <a:pt x="150" y="176"/>
                </a:cubicBezTo>
                <a:cubicBezTo>
                  <a:pt x="151" y="176"/>
                  <a:pt x="152" y="176"/>
                  <a:pt x="153" y="177"/>
                </a:cubicBezTo>
                <a:cubicBezTo>
                  <a:pt x="153" y="177"/>
                  <a:pt x="154" y="178"/>
                  <a:pt x="154" y="179"/>
                </a:cubicBezTo>
                <a:cubicBezTo>
                  <a:pt x="154" y="179"/>
                  <a:pt x="154" y="180"/>
                  <a:pt x="155" y="181"/>
                </a:cubicBezTo>
                <a:cubicBezTo>
                  <a:pt x="156" y="181"/>
                  <a:pt x="157" y="181"/>
                  <a:pt x="157" y="180"/>
                </a:cubicBezTo>
                <a:cubicBezTo>
                  <a:pt x="157" y="179"/>
                  <a:pt x="158" y="178"/>
                  <a:pt x="160" y="178"/>
                </a:cubicBezTo>
                <a:cubicBezTo>
                  <a:pt x="160" y="178"/>
                  <a:pt x="161" y="179"/>
                  <a:pt x="161" y="179"/>
                </a:cubicBezTo>
                <a:cubicBezTo>
                  <a:pt x="161" y="181"/>
                  <a:pt x="160" y="182"/>
                  <a:pt x="159" y="183"/>
                </a:cubicBezTo>
                <a:cubicBezTo>
                  <a:pt x="157" y="184"/>
                  <a:pt x="156" y="185"/>
                  <a:pt x="156" y="188"/>
                </a:cubicBezTo>
                <a:cubicBezTo>
                  <a:pt x="161" y="191"/>
                  <a:pt x="163" y="196"/>
                  <a:pt x="163" y="203"/>
                </a:cubicBezTo>
                <a:cubicBezTo>
                  <a:pt x="163" y="204"/>
                  <a:pt x="162" y="205"/>
                  <a:pt x="160" y="205"/>
                </a:cubicBezTo>
                <a:cubicBezTo>
                  <a:pt x="160" y="205"/>
                  <a:pt x="159" y="205"/>
                  <a:pt x="159" y="204"/>
                </a:cubicBezTo>
                <a:cubicBezTo>
                  <a:pt x="159" y="204"/>
                  <a:pt x="159" y="204"/>
                  <a:pt x="158" y="204"/>
                </a:cubicBezTo>
                <a:cubicBezTo>
                  <a:pt x="158" y="204"/>
                  <a:pt x="157" y="205"/>
                  <a:pt x="156" y="207"/>
                </a:cubicBezTo>
                <a:cubicBezTo>
                  <a:pt x="155" y="208"/>
                  <a:pt x="154" y="209"/>
                  <a:pt x="154" y="210"/>
                </a:cubicBezTo>
                <a:cubicBezTo>
                  <a:pt x="155" y="211"/>
                  <a:pt x="156" y="213"/>
                  <a:pt x="158" y="214"/>
                </a:cubicBezTo>
                <a:cubicBezTo>
                  <a:pt x="161" y="215"/>
                  <a:pt x="162" y="216"/>
                  <a:pt x="162" y="217"/>
                </a:cubicBezTo>
                <a:cubicBezTo>
                  <a:pt x="162" y="218"/>
                  <a:pt x="161" y="218"/>
                  <a:pt x="161" y="219"/>
                </a:cubicBezTo>
                <a:cubicBezTo>
                  <a:pt x="161" y="219"/>
                  <a:pt x="160" y="220"/>
                  <a:pt x="159" y="220"/>
                </a:cubicBezTo>
                <a:cubicBezTo>
                  <a:pt x="158" y="220"/>
                  <a:pt x="157" y="219"/>
                  <a:pt x="157" y="218"/>
                </a:cubicBezTo>
                <a:cubicBezTo>
                  <a:pt x="156" y="217"/>
                  <a:pt x="155" y="216"/>
                  <a:pt x="155" y="215"/>
                </a:cubicBezTo>
                <a:cubicBezTo>
                  <a:pt x="153" y="213"/>
                  <a:pt x="152" y="212"/>
                  <a:pt x="151" y="211"/>
                </a:cubicBezTo>
                <a:cubicBezTo>
                  <a:pt x="151" y="210"/>
                  <a:pt x="151" y="210"/>
                  <a:pt x="151" y="209"/>
                </a:cubicBezTo>
                <a:cubicBezTo>
                  <a:pt x="150" y="210"/>
                  <a:pt x="149" y="210"/>
                  <a:pt x="149" y="211"/>
                </a:cubicBezTo>
                <a:cubicBezTo>
                  <a:pt x="149" y="211"/>
                  <a:pt x="149" y="211"/>
                  <a:pt x="150" y="212"/>
                </a:cubicBezTo>
                <a:cubicBezTo>
                  <a:pt x="150" y="212"/>
                  <a:pt x="150" y="212"/>
                  <a:pt x="150" y="212"/>
                </a:cubicBezTo>
                <a:cubicBezTo>
                  <a:pt x="150" y="214"/>
                  <a:pt x="150" y="214"/>
                  <a:pt x="148" y="215"/>
                </a:cubicBezTo>
                <a:cubicBezTo>
                  <a:pt x="147" y="215"/>
                  <a:pt x="146" y="216"/>
                  <a:pt x="146" y="217"/>
                </a:cubicBezTo>
                <a:cubicBezTo>
                  <a:pt x="146" y="219"/>
                  <a:pt x="147" y="220"/>
                  <a:pt x="148" y="220"/>
                </a:cubicBezTo>
                <a:cubicBezTo>
                  <a:pt x="149" y="220"/>
                  <a:pt x="150" y="221"/>
                  <a:pt x="150" y="223"/>
                </a:cubicBezTo>
                <a:cubicBezTo>
                  <a:pt x="150" y="224"/>
                  <a:pt x="149" y="225"/>
                  <a:pt x="148" y="225"/>
                </a:cubicBezTo>
                <a:cubicBezTo>
                  <a:pt x="147" y="225"/>
                  <a:pt x="147" y="225"/>
                  <a:pt x="146" y="224"/>
                </a:cubicBezTo>
                <a:cubicBezTo>
                  <a:pt x="145" y="224"/>
                  <a:pt x="145" y="223"/>
                  <a:pt x="145" y="222"/>
                </a:cubicBezTo>
                <a:cubicBezTo>
                  <a:pt x="145" y="222"/>
                  <a:pt x="145" y="222"/>
                  <a:pt x="145" y="221"/>
                </a:cubicBezTo>
                <a:cubicBezTo>
                  <a:pt x="145" y="221"/>
                  <a:pt x="145" y="220"/>
                  <a:pt x="145" y="220"/>
                </a:cubicBezTo>
                <a:cubicBezTo>
                  <a:pt x="145" y="217"/>
                  <a:pt x="143" y="215"/>
                  <a:pt x="139" y="214"/>
                </a:cubicBezTo>
                <a:cubicBezTo>
                  <a:pt x="136" y="212"/>
                  <a:pt x="133" y="211"/>
                  <a:pt x="130" y="211"/>
                </a:cubicBezTo>
                <a:cubicBezTo>
                  <a:pt x="130" y="211"/>
                  <a:pt x="130" y="211"/>
                  <a:pt x="129" y="211"/>
                </a:cubicBezTo>
                <a:cubicBezTo>
                  <a:pt x="129" y="211"/>
                  <a:pt x="129" y="211"/>
                  <a:pt x="129" y="211"/>
                </a:cubicBezTo>
                <a:cubicBezTo>
                  <a:pt x="126" y="211"/>
                  <a:pt x="124" y="210"/>
                  <a:pt x="123" y="207"/>
                </a:cubicBezTo>
                <a:cubicBezTo>
                  <a:pt x="122" y="204"/>
                  <a:pt x="121" y="201"/>
                  <a:pt x="121" y="199"/>
                </a:cubicBezTo>
                <a:cubicBezTo>
                  <a:pt x="121" y="198"/>
                  <a:pt x="122" y="196"/>
                  <a:pt x="124" y="195"/>
                </a:cubicBezTo>
                <a:cubicBezTo>
                  <a:pt x="125" y="194"/>
                  <a:pt x="126" y="193"/>
                  <a:pt x="127" y="191"/>
                </a:cubicBezTo>
                <a:cubicBezTo>
                  <a:pt x="127" y="191"/>
                  <a:pt x="127" y="191"/>
                  <a:pt x="127" y="190"/>
                </a:cubicBezTo>
                <a:cubicBezTo>
                  <a:pt x="127" y="190"/>
                  <a:pt x="127" y="190"/>
                  <a:pt x="127" y="189"/>
                </a:cubicBezTo>
                <a:cubicBezTo>
                  <a:pt x="127" y="189"/>
                  <a:pt x="127" y="188"/>
                  <a:pt x="127" y="187"/>
                </a:cubicBezTo>
                <a:cubicBezTo>
                  <a:pt x="127" y="187"/>
                  <a:pt x="127" y="186"/>
                  <a:pt x="127" y="186"/>
                </a:cubicBezTo>
                <a:cubicBezTo>
                  <a:pt x="126" y="185"/>
                  <a:pt x="125" y="185"/>
                  <a:pt x="125" y="185"/>
                </a:cubicBezTo>
                <a:cubicBezTo>
                  <a:pt x="123" y="185"/>
                  <a:pt x="121" y="186"/>
                  <a:pt x="120" y="189"/>
                </a:cubicBezTo>
                <a:cubicBezTo>
                  <a:pt x="119" y="191"/>
                  <a:pt x="117" y="193"/>
                  <a:pt x="114" y="195"/>
                </a:cubicBezTo>
                <a:cubicBezTo>
                  <a:pt x="113" y="195"/>
                  <a:pt x="112" y="195"/>
                  <a:pt x="112" y="194"/>
                </a:cubicBezTo>
                <a:cubicBezTo>
                  <a:pt x="112" y="189"/>
                  <a:pt x="111" y="186"/>
                  <a:pt x="109" y="184"/>
                </a:cubicBezTo>
                <a:cubicBezTo>
                  <a:pt x="107" y="182"/>
                  <a:pt x="105" y="181"/>
                  <a:pt x="103" y="181"/>
                </a:cubicBezTo>
                <a:cubicBezTo>
                  <a:pt x="100" y="181"/>
                  <a:pt x="98" y="181"/>
                  <a:pt x="96" y="181"/>
                </a:cubicBezTo>
                <a:cubicBezTo>
                  <a:pt x="94" y="181"/>
                  <a:pt x="93" y="180"/>
                  <a:pt x="93" y="179"/>
                </a:cubicBezTo>
                <a:cubicBezTo>
                  <a:pt x="93" y="177"/>
                  <a:pt x="93" y="175"/>
                  <a:pt x="94" y="174"/>
                </a:cubicBezTo>
                <a:cubicBezTo>
                  <a:pt x="94" y="172"/>
                  <a:pt x="94" y="170"/>
                  <a:pt x="95" y="168"/>
                </a:cubicBezTo>
                <a:cubicBezTo>
                  <a:pt x="93" y="164"/>
                  <a:pt x="91" y="161"/>
                  <a:pt x="89" y="159"/>
                </a:cubicBezTo>
                <a:cubicBezTo>
                  <a:pt x="86" y="158"/>
                  <a:pt x="85" y="156"/>
                  <a:pt x="85" y="154"/>
                </a:cubicBezTo>
                <a:cubicBezTo>
                  <a:pt x="85" y="153"/>
                  <a:pt x="86" y="153"/>
                  <a:pt x="86" y="152"/>
                </a:cubicBezTo>
                <a:cubicBezTo>
                  <a:pt x="87" y="152"/>
                  <a:pt x="88" y="151"/>
                  <a:pt x="89" y="150"/>
                </a:cubicBezTo>
                <a:cubicBezTo>
                  <a:pt x="90" y="150"/>
                  <a:pt x="91" y="149"/>
                  <a:pt x="92" y="148"/>
                </a:cubicBezTo>
                <a:cubicBezTo>
                  <a:pt x="93" y="147"/>
                  <a:pt x="94" y="146"/>
                  <a:pt x="94" y="145"/>
                </a:cubicBezTo>
                <a:cubicBezTo>
                  <a:pt x="94" y="144"/>
                  <a:pt x="93" y="144"/>
                  <a:pt x="93" y="144"/>
                </a:cubicBezTo>
                <a:cubicBezTo>
                  <a:pt x="93" y="144"/>
                  <a:pt x="93" y="144"/>
                  <a:pt x="93" y="143"/>
                </a:cubicBezTo>
                <a:cubicBezTo>
                  <a:pt x="93" y="144"/>
                  <a:pt x="94" y="143"/>
                  <a:pt x="95" y="141"/>
                </a:cubicBezTo>
                <a:cubicBezTo>
                  <a:pt x="95" y="139"/>
                  <a:pt x="96" y="136"/>
                  <a:pt x="98" y="134"/>
                </a:cubicBezTo>
                <a:cubicBezTo>
                  <a:pt x="99" y="132"/>
                  <a:pt x="100" y="128"/>
                  <a:pt x="102" y="124"/>
                </a:cubicBezTo>
                <a:cubicBezTo>
                  <a:pt x="103" y="124"/>
                  <a:pt x="104" y="124"/>
                  <a:pt x="105" y="125"/>
                </a:cubicBezTo>
                <a:cubicBezTo>
                  <a:pt x="106" y="126"/>
                  <a:pt x="108" y="126"/>
                  <a:pt x="109" y="126"/>
                </a:cubicBezTo>
                <a:cubicBezTo>
                  <a:pt x="111" y="125"/>
                  <a:pt x="112" y="124"/>
                  <a:pt x="113" y="123"/>
                </a:cubicBezTo>
                <a:cubicBezTo>
                  <a:pt x="112" y="122"/>
                  <a:pt x="112" y="122"/>
                  <a:pt x="112" y="121"/>
                </a:cubicBezTo>
                <a:cubicBezTo>
                  <a:pt x="111" y="120"/>
                  <a:pt x="111" y="120"/>
                  <a:pt x="110" y="120"/>
                </a:cubicBezTo>
                <a:cubicBezTo>
                  <a:pt x="110" y="120"/>
                  <a:pt x="109" y="120"/>
                  <a:pt x="109" y="121"/>
                </a:cubicBezTo>
                <a:cubicBezTo>
                  <a:pt x="108" y="121"/>
                  <a:pt x="108" y="121"/>
                  <a:pt x="107" y="121"/>
                </a:cubicBezTo>
                <a:cubicBezTo>
                  <a:pt x="106" y="121"/>
                  <a:pt x="106" y="121"/>
                  <a:pt x="105" y="121"/>
                </a:cubicBezTo>
                <a:cubicBezTo>
                  <a:pt x="104" y="121"/>
                  <a:pt x="104" y="120"/>
                  <a:pt x="104" y="120"/>
                </a:cubicBezTo>
                <a:cubicBezTo>
                  <a:pt x="104" y="119"/>
                  <a:pt x="105" y="119"/>
                  <a:pt x="106" y="119"/>
                </a:cubicBezTo>
                <a:cubicBezTo>
                  <a:pt x="106" y="119"/>
                  <a:pt x="107" y="119"/>
                  <a:pt x="108" y="119"/>
                </a:cubicBezTo>
                <a:cubicBezTo>
                  <a:pt x="110" y="119"/>
                  <a:pt x="112" y="118"/>
                  <a:pt x="113" y="116"/>
                </a:cubicBezTo>
                <a:cubicBezTo>
                  <a:pt x="114" y="115"/>
                  <a:pt x="115" y="114"/>
                  <a:pt x="115" y="113"/>
                </a:cubicBezTo>
                <a:cubicBezTo>
                  <a:pt x="115" y="113"/>
                  <a:pt x="115" y="113"/>
                  <a:pt x="115" y="113"/>
                </a:cubicBezTo>
                <a:cubicBezTo>
                  <a:pt x="109" y="110"/>
                  <a:pt x="109" y="110"/>
                  <a:pt x="109" y="110"/>
                </a:cubicBezTo>
                <a:cubicBezTo>
                  <a:pt x="109" y="110"/>
                  <a:pt x="109" y="110"/>
                  <a:pt x="109" y="110"/>
                </a:cubicBezTo>
                <a:cubicBezTo>
                  <a:pt x="109" y="109"/>
                  <a:pt x="109" y="109"/>
                  <a:pt x="110" y="109"/>
                </a:cubicBezTo>
                <a:cubicBezTo>
                  <a:pt x="111" y="109"/>
                  <a:pt x="112" y="109"/>
                  <a:pt x="113" y="110"/>
                </a:cubicBezTo>
                <a:cubicBezTo>
                  <a:pt x="114" y="111"/>
                  <a:pt x="115" y="112"/>
                  <a:pt x="117" y="112"/>
                </a:cubicBezTo>
                <a:cubicBezTo>
                  <a:pt x="118" y="112"/>
                  <a:pt x="119" y="111"/>
                  <a:pt x="119" y="110"/>
                </a:cubicBezTo>
                <a:cubicBezTo>
                  <a:pt x="119" y="109"/>
                  <a:pt x="119" y="108"/>
                  <a:pt x="118" y="107"/>
                </a:cubicBezTo>
                <a:cubicBezTo>
                  <a:pt x="118" y="106"/>
                  <a:pt x="118" y="106"/>
                  <a:pt x="117" y="105"/>
                </a:cubicBezTo>
                <a:cubicBezTo>
                  <a:pt x="117" y="105"/>
                  <a:pt x="116" y="106"/>
                  <a:pt x="115" y="106"/>
                </a:cubicBezTo>
                <a:cubicBezTo>
                  <a:pt x="113" y="106"/>
                  <a:pt x="112" y="105"/>
                  <a:pt x="112" y="104"/>
                </a:cubicBezTo>
                <a:cubicBezTo>
                  <a:pt x="111" y="103"/>
                  <a:pt x="111" y="103"/>
                  <a:pt x="111" y="102"/>
                </a:cubicBezTo>
                <a:cubicBezTo>
                  <a:pt x="111" y="101"/>
                  <a:pt x="111" y="101"/>
                  <a:pt x="111" y="99"/>
                </a:cubicBezTo>
                <a:cubicBezTo>
                  <a:pt x="112" y="98"/>
                  <a:pt x="113" y="98"/>
                  <a:pt x="115" y="98"/>
                </a:cubicBezTo>
                <a:cubicBezTo>
                  <a:pt x="116" y="98"/>
                  <a:pt x="117" y="98"/>
                  <a:pt x="118" y="99"/>
                </a:cubicBezTo>
                <a:cubicBezTo>
                  <a:pt x="119" y="100"/>
                  <a:pt x="119" y="101"/>
                  <a:pt x="119" y="102"/>
                </a:cubicBezTo>
                <a:cubicBezTo>
                  <a:pt x="119" y="102"/>
                  <a:pt x="119" y="102"/>
                  <a:pt x="119" y="103"/>
                </a:cubicBezTo>
                <a:cubicBezTo>
                  <a:pt x="119" y="103"/>
                  <a:pt x="119" y="104"/>
                  <a:pt x="119" y="104"/>
                </a:cubicBezTo>
                <a:cubicBezTo>
                  <a:pt x="119" y="106"/>
                  <a:pt x="120" y="107"/>
                  <a:pt x="122" y="107"/>
                </a:cubicBezTo>
                <a:cubicBezTo>
                  <a:pt x="121" y="106"/>
                  <a:pt x="121" y="105"/>
                  <a:pt x="121" y="103"/>
                </a:cubicBezTo>
                <a:cubicBezTo>
                  <a:pt x="121" y="102"/>
                  <a:pt x="120" y="100"/>
                  <a:pt x="120" y="99"/>
                </a:cubicBezTo>
                <a:cubicBezTo>
                  <a:pt x="120" y="99"/>
                  <a:pt x="121" y="98"/>
                  <a:pt x="123" y="97"/>
                </a:cubicBezTo>
                <a:cubicBezTo>
                  <a:pt x="122" y="97"/>
                  <a:pt x="121" y="96"/>
                  <a:pt x="121" y="95"/>
                </a:cubicBezTo>
                <a:cubicBezTo>
                  <a:pt x="121" y="93"/>
                  <a:pt x="122" y="92"/>
                  <a:pt x="124" y="92"/>
                </a:cubicBezTo>
                <a:cubicBezTo>
                  <a:pt x="125" y="92"/>
                  <a:pt x="125" y="92"/>
                  <a:pt x="126" y="92"/>
                </a:cubicBezTo>
                <a:cubicBezTo>
                  <a:pt x="126" y="92"/>
                  <a:pt x="127" y="93"/>
                  <a:pt x="127" y="93"/>
                </a:cubicBezTo>
                <a:cubicBezTo>
                  <a:pt x="129" y="93"/>
                  <a:pt x="130" y="93"/>
                  <a:pt x="130" y="92"/>
                </a:cubicBezTo>
                <a:cubicBezTo>
                  <a:pt x="131" y="92"/>
                  <a:pt x="131" y="92"/>
                  <a:pt x="132" y="92"/>
                </a:cubicBezTo>
                <a:cubicBezTo>
                  <a:pt x="134" y="92"/>
                  <a:pt x="135" y="93"/>
                  <a:pt x="136" y="94"/>
                </a:cubicBezTo>
                <a:cubicBezTo>
                  <a:pt x="138" y="95"/>
                  <a:pt x="139" y="96"/>
                  <a:pt x="140" y="97"/>
                </a:cubicBezTo>
                <a:cubicBezTo>
                  <a:pt x="140" y="97"/>
                  <a:pt x="140" y="97"/>
                  <a:pt x="140" y="98"/>
                </a:cubicBezTo>
                <a:cubicBezTo>
                  <a:pt x="140" y="99"/>
                  <a:pt x="140" y="100"/>
                  <a:pt x="141" y="100"/>
                </a:cubicBezTo>
                <a:cubicBezTo>
                  <a:pt x="143" y="100"/>
                  <a:pt x="143" y="101"/>
                  <a:pt x="143" y="101"/>
                </a:cubicBezTo>
                <a:cubicBezTo>
                  <a:pt x="143" y="102"/>
                  <a:pt x="143" y="103"/>
                  <a:pt x="142" y="103"/>
                </a:cubicBezTo>
                <a:cubicBezTo>
                  <a:pt x="141" y="104"/>
                  <a:pt x="141" y="104"/>
                  <a:pt x="141" y="105"/>
                </a:cubicBezTo>
                <a:cubicBezTo>
                  <a:pt x="141" y="106"/>
                  <a:pt x="142" y="106"/>
                  <a:pt x="144" y="106"/>
                </a:cubicBezTo>
                <a:cubicBezTo>
                  <a:pt x="144" y="106"/>
                  <a:pt x="145" y="106"/>
                  <a:pt x="146" y="106"/>
                </a:cubicBezTo>
                <a:cubicBezTo>
                  <a:pt x="146" y="106"/>
                  <a:pt x="147" y="105"/>
                  <a:pt x="147" y="104"/>
                </a:cubicBezTo>
                <a:cubicBezTo>
                  <a:pt x="147" y="95"/>
                  <a:pt x="147" y="95"/>
                  <a:pt x="147" y="95"/>
                </a:cubicBezTo>
                <a:cubicBezTo>
                  <a:pt x="147" y="93"/>
                  <a:pt x="147" y="92"/>
                  <a:pt x="149" y="92"/>
                </a:cubicBezTo>
                <a:cubicBezTo>
                  <a:pt x="150" y="92"/>
                  <a:pt x="150" y="92"/>
                  <a:pt x="151" y="92"/>
                </a:cubicBezTo>
                <a:cubicBezTo>
                  <a:pt x="151" y="92"/>
                  <a:pt x="152" y="93"/>
                  <a:pt x="152" y="93"/>
                </a:cubicBezTo>
                <a:cubicBezTo>
                  <a:pt x="152" y="92"/>
                  <a:pt x="152" y="92"/>
                  <a:pt x="153" y="91"/>
                </a:cubicBezTo>
                <a:cubicBezTo>
                  <a:pt x="154" y="91"/>
                  <a:pt x="155" y="92"/>
                  <a:pt x="155" y="92"/>
                </a:cubicBezTo>
                <a:cubicBezTo>
                  <a:pt x="155" y="93"/>
                  <a:pt x="154" y="94"/>
                  <a:pt x="153" y="94"/>
                </a:cubicBezTo>
                <a:cubicBezTo>
                  <a:pt x="153" y="94"/>
                  <a:pt x="153" y="94"/>
                  <a:pt x="153" y="94"/>
                </a:cubicBezTo>
                <a:cubicBezTo>
                  <a:pt x="152" y="94"/>
                  <a:pt x="152" y="93"/>
                  <a:pt x="152" y="93"/>
                </a:cubicBezTo>
                <a:cubicBezTo>
                  <a:pt x="152" y="94"/>
                  <a:pt x="152" y="95"/>
                  <a:pt x="152" y="96"/>
                </a:cubicBezTo>
                <a:cubicBezTo>
                  <a:pt x="152" y="99"/>
                  <a:pt x="152" y="99"/>
                  <a:pt x="152" y="99"/>
                </a:cubicBezTo>
                <a:cubicBezTo>
                  <a:pt x="152" y="100"/>
                  <a:pt x="152" y="102"/>
                  <a:pt x="152" y="103"/>
                </a:cubicBezTo>
                <a:cubicBezTo>
                  <a:pt x="153" y="104"/>
                  <a:pt x="154" y="105"/>
                  <a:pt x="157" y="105"/>
                </a:cubicBezTo>
                <a:cubicBezTo>
                  <a:pt x="157" y="105"/>
                  <a:pt x="158" y="105"/>
                  <a:pt x="158" y="105"/>
                </a:cubicBezTo>
                <a:cubicBezTo>
                  <a:pt x="159" y="105"/>
                  <a:pt x="159" y="104"/>
                  <a:pt x="159" y="103"/>
                </a:cubicBezTo>
                <a:cubicBezTo>
                  <a:pt x="158" y="102"/>
                  <a:pt x="158" y="101"/>
                  <a:pt x="158" y="99"/>
                </a:cubicBezTo>
                <a:cubicBezTo>
                  <a:pt x="158" y="96"/>
                  <a:pt x="159" y="95"/>
                  <a:pt x="162" y="95"/>
                </a:cubicBezTo>
                <a:cubicBezTo>
                  <a:pt x="164" y="95"/>
                  <a:pt x="164" y="95"/>
                  <a:pt x="164" y="97"/>
                </a:cubicBezTo>
                <a:cubicBezTo>
                  <a:pt x="164" y="97"/>
                  <a:pt x="164" y="98"/>
                  <a:pt x="163" y="98"/>
                </a:cubicBezTo>
                <a:cubicBezTo>
                  <a:pt x="163" y="99"/>
                  <a:pt x="163" y="100"/>
                  <a:pt x="163" y="102"/>
                </a:cubicBezTo>
                <a:cubicBezTo>
                  <a:pt x="163" y="102"/>
                  <a:pt x="163" y="101"/>
                  <a:pt x="163" y="101"/>
                </a:cubicBezTo>
                <a:cubicBezTo>
                  <a:pt x="164" y="100"/>
                  <a:pt x="164" y="100"/>
                  <a:pt x="165" y="100"/>
                </a:cubicBezTo>
                <a:cubicBezTo>
                  <a:pt x="165" y="101"/>
                  <a:pt x="165" y="102"/>
                  <a:pt x="165" y="103"/>
                </a:cubicBezTo>
                <a:cubicBezTo>
                  <a:pt x="165" y="105"/>
                  <a:pt x="166" y="105"/>
                  <a:pt x="167" y="105"/>
                </a:cubicBezTo>
                <a:cubicBezTo>
                  <a:pt x="169" y="105"/>
                  <a:pt x="169" y="105"/>
                  <a:pt x="170" y="103"/>
                </a:cubicBezTo>
                <a:cubicBezTo>
                  <a:pt x="170" y="102"/>
                  <a:pt x="171" y="101"/>
                  <a:pt x="172" y="101"/>
                </a:cubicBezTo>
                <a:cubicBezTo>
                  <a:pt x="172" y="101"/>
                  <a:pt x="173" y="102"/>
                  <a:pt x="173" y="102"/>
                </a:cubicBezTo>
                <a:cubicBezTo>
                  <a:pt x="173" y="103"/>
                  <a:pt x="172" y="103"/>
                  <a:pt x="172" y="104"/>
                </a:cubicBezTo>
                <a:cubicBezTo>
                  <a:pt x="172" y="104"/>
                  <a:pt x="172" y="105"/>
                  <a:pt x="172" y="105"/>
                </a:cubicBezTo>
                <a:cubicBezTo>
                  <a:pt x="172" y="106"/>
                  <a:pt x="172" y="107"/>
                  <a:pt x="173" y="107"/>
                </a:cubicBezTo>
                <a:cubicBezTo>
                  <a:pt x="174" y="107"/>
                  <a:pt x="175" y="106"/>
                  <a:pt x="176" y="104"/>
                </a:cubicBezTo>
                <a:cubicBezTo>
                  <a:pt x="176" y="104"/>
                  <a:pt x="176" y="105"/>
                  <a:pt x="176" y="105"/>
                </a:cubicBezTo>
                <a:cubicBezTo>
                  <a:pt x="175" y="105"/>
                  <a:pt x="175" y="105"/>
                  <a:pt x="175" y="106"/>
                </a:cubicBezTo>
                <a:cubicBezTo>
                  <a:pt x="175" y="106"/>
                  <a:pt x="176" y="107"/>
                  <a:pt x="177" y="107"/>
                </a:cubicBezTo>
                <a:cubicBezTo>
                  <a:pt x="178" y="108"/>
                  <a:pt x="178" y="109"/>
                  <a:pt x="178" y="109"/>
                </a:cubicBezTo>
                <a:cubicBezTo>
                  <a:pt x="179" y="109"/>
                  <a:pt x="180" y="108"/>
                  <a:pt x="181" y="107"/>
                </a:cubicBezTo>
                <a:cubicBezTo>
                  <a:pt x="181" y="106"/>
                  <a:pt x="182" y="105"/>
                  <a:pt x="183" y="105"/>
                </a:cubicBezTo>
                <a:cubicBezTo>
                  <a:pt x="183" y="105"/>
                  <a:pt x="183" y="105"/>
                  <a:pt x="183" y="106"/>
                </a:cubicBezTo>
                <a:cubicBezTo>
                  <a:pt x="183" y="106"/>
                  <a:pt x="183" y="107"/>
                  <a:pt x="183" y="107"/>
                </a:cubicBezTo>
                <a:cubicBezTo>
                  <a:pt x="183" y="107"/>
                  <a:pt x="183" y="107"/>
                  <a:pt x="183" y="107"/>
                </a:cubicBezTo>
                <a:cubicBezTo>
                  <a:pt x="184" y="107"/>
                  <a:pt x="185" y="106"/>
                  <a:pt x="185" y="105"/>
                </a:cubicBezTo>
                <a:cubicBezTo>
                  <a:pt x="186" y="103"/>
                  <a:pt x="186" y="103"/>
                  <a:pt x="186" y="103"/>
                </a:cubicBezTo>
                <a:cubicBezTo>
                  <a:pt x="187" y="103"/>
                  <a:pt x="188" y="104"/>
                  <a:pt x="190" y="105"/>
                </a:cubicBezTo>
                <a:cubicBezTo>
                  <a:pt x="192" y="107"/>
                  <a:pt x="193" y="108"/>
                  <a:pt x="193" y="108"/>
                </a:cubicBezTo>
                <a:cubicBezTo>
                  <a:pt x="195" y="108"/>
                  <a:pt x="196" y="107"/>
                  <a:pt x="197" y="106"/>
                </a:cubicBezTo>
                <a:cubicBezTo>
                  <a:pt x="199" y="104"/>
                  <a:pt x="200" y="102"/>
                  <a:pt x="201" y="100"/>
                </a:cubicBezTo>
                <a:cubicBezTo>
                  <a:pt x="202" y="98"/>
                  <a:pt x="203" y="96"/>
                  <a:pt x="204" y="94"/>
                </a:cubicBezTo>
                <a:cubicBezTo>
                  <a:pt x="205" y="93"/>
                  <a:pt x="206" y="92"/>
                  <a:pt x="208" y="92"/>
                </a:cubicBezTo>
                <a:cubicBezTo>
                  <a:pt x="209" y="92"/>
                  <a:pt x="209" y="92"/>
                  <a:pt x="209" y="92"/>
                </a:cubicBezTo>
                <a:cubicBezTo>
                  <a:pt x="210" y="92"/>
                  <a:pt x="210" y="92"/>
                  <a:pt x="210" y="92"/>
                </a:cubicBezTo>
                <a:cubicBezTo>
                  <a:pt x="214" y="88"/>
                  <a:pt x="214" y="88"/>
                  <a:pt x="214" y="88"/>
                </a:cubicBezTo>
                <a:cubicBezTo>
                  <a:pt x="214" y="88"/>
                  <a:pt x="214" y="88"/>
                  <a:pt x="214" y="88"/>
                </a:cubicBezTo>
                <a:cubicBezTo>
                  <a:pt x="215" y="87"/>
                  <a:pt x="215" y="87"/>
                  <a:pt x="215" y="87"/>
                </a:cubicBezTo>
                <a:cubicBezTo>
                  <a:pt x="216" y="87"/>
                  <a:pt x="217" y="88"/>
                  <a:pt x="217" y="88"/>
                </a:cubicBezTo>
                <a:cubicBezTo>
                  <a:pt x="218" y="89"/>
                  <a:pt x="218" y="89"/>
                  <a:pt x="220" y="89"/>
                </a:cubicBezTo>
                <a:cubicBezTo>
                  <a:pt x="220" y="89"/>
                  <a:pt x="221" y="89"/>
                  <a:pt x="223" y="88"/>
                </a:cubicBezTo>
                <a:cubicBezTo>
                  <a:pt x="224" y="89"/>
                  <a:pt x="224" y="90"/>
                  <a:pt x="225" y="91"/>
                </a:cubicBezTo>
                <a:cubicBezTo>
                  <a:pt x="225" y="92"/>
                  <a:pt x="226" y="93"/>
                  <a:pt x="228" y="93"/>
                </a:cubicBezTo>
                <a:cubicBezTo>
                  <a:pt x="230" y="93"/>
                  <a:pt x="230" y="93"/>
                  <a:pt x="230" y="93"/>
                </a:cubicBezTo>
                <a:cubicBezTo>
                  <a:pt x="231" y="93"/>
                  <a:pt x="232" y="94"/>
                  <a:pt x="232" y="95"/>
                </a:cubicBezTo>
                <a:cubicBezTo>
                  <a:pt x="231" y="96"/>
                  <a:pt x="231" y="96"/>
                  <a:pt x="231" y="96"/>
                </a:cubicBezTo>
                <a:cubicBezTo>
                  <a:pt x="231" y="97"/>
                  <a:pt x="231" y="97"/>
                  <a:pt x="231" y="98"/>
                </a:cubicBezTo>
                <a:cubicBezTo>
                  <a:pt x="231" y="98"/>
                  <a:pt x="231" y="99"/>
                  <a:pt x="231" y="99"/>
                </a:cubicBezTo>
                <a:cubicBezTo>
                  <a:pt x="232" y="99"/>
                  <a:pt x="232" y="99"/>
                  <a:pt x="232" y="99"/>
                </a:cubicBezTo>
                <a:cubicBezTo>
                  <a:pt x="232" y="98"/>
                  <a:pt x="232" y="98"/>
                  <a:pt x="233" y="98"/>
                </a:cubicBezTo>
                <a:cubicBezTo>
                  <a:pt x="234" y="107"/>
                  <a:pt x="234" y="107"/>
                  <a:pt x="234" y="107"/>
                </a:cubicBezTo>
                <a:cubicBezTo>
                  <a:pt x="235" y="109"/>
                  <a:pt x="236" y="112"/>
                  <a:pt x="237" y="113"/>
                </a:cubicBezTo>
                <a:cubicBezTo>
                  <a:pt x="233" y="114"/>
                  <a:pt x="231" y="116"/>
                  <a:pt x="229" y="118"/>
                </a:cubicBezTo>
                <a:cubicBezTo>
                  <a:pt x="228" y="121"/>
                  <a:pt x="227" y="122"/>
                  <a:pt x="226" y="122"/>
                </a:cubicBezTo>
                <a:cubicBezTo>
                  <a:pt x="226" y="122"/>
                  <a:pt x="225" y="122"/>
                  <a:pt x="225" y="121"/>
                </a:cubicBezTo>
                <a:cubicBezTo>
                  <a:pt x="224" y="120"/>
                  <a:pt x="223" y="120"/>
                  <a:pt x="222" y="120"/>
                </a:cubicBezTo>
                <a:cubicBezTo>
                  <a:pt x="221" y="120"/>
                  <a:pt x="221" y="120"/>
                  <a:pt x="221" y="121"/>
                </a:cubicBezTo>
                <a:cubicBezTo>
                  <a:pt x="221" y="122"/>
                  <a:pt x="221" y="122"/>
                  <a:pt x="221" y="123"/>
                </a:cubicBezTo>
                <a:cubicBezTo>
                  <a:pt x="222" y="124"/>
                  <a:pt x="222" y="124"/>
                  <a:pt x="222" y="125"/>
                </a:cubicBezTo>
                <a:cubicBezTo>
                  <a:pt x="222" y="125"/>
                  <a:pt x="222" y="125"/>
                  <a:pt x="222" y="125"/>
                </a:cubicBezTo>
                <a:cubicBezTo>
                  <a:pt x="222" y="125"/>
                  <a:pt x="222" y="125"/>
                  <a:pt x="221" y="125"/>
                </a:cubicBezTo>
                <a:cubicBezTo>
                  <a:pt x="221" y="125"/>
                  <a:pt x="220" y="124"/>
                  <a:pt x="220" y="123"/>
                </a:cubicBezTo>
                <a:cubicBezTo>
                  <a:pt x="220" y="121"/>
                  <a:pt x="219" y="120"/>
                  <a:pt x="218" y="120"/>
                </a:cubicBezTo>
                <a:cubicBezTo>
                  <a:pt x="217" y="121"/>
                  <a:pt x="216" y="122"/>
                  <a:pt x="216" y="124"/>
                </a:cubicBezTo>
                <a:cubicBezTo>
                  <a:pt x="215" y="125"/>
                  <a:pt x="214" y="127"/>
                  <a:pt x="214" y="129"/>
                </a:cubicBezTo>
                <a:cubicBezTo>
                  <a:pt x="214" y="130"/>
                  <a:pt x="214" y="130"/>
                  <a:pt x="215" y="130"/>
                </a:cubicBezTo>
                <a:cubicBezTo>
                  <a:pt x="216" y="129"/>
                  <a:pt x="217" y="128"/>
                  <a:pt x="218" y="128"/>
                </a:cubicBezTo>
                <a:cubicBezTo>
                  <a:pt x="219" y="127"/>
                  <a:pt x="221" y="126"/>
                  <a:pt x="223" y="126"/>
                </a:cubicBezTo>
                <a:cubicBezTo>
                  <a:pt x="223" y="126"/>
                  <a:pt x="224" y="127"/>
                  <a:pt x="224" y="128"/>
                </a:cubicBezTo>
                <a:cubicBezTo>
                  <a:pt x="224" y="129"/>
                  <a:pt x="223" y="130"/>
                  <a:pt x="223" y="131"/>
                </a:cubicBezTo>
                <a:cubicBezTo>
                  <a:pt x="222" y="132"/>
                  <a:pt x="222" y="133"/>
                  <a:pt x="222" y="134"/>
                </a:cubicBezTo>
                <a:cubicBezTo>
                  <a:pt x="222" y="135"/>
                  <a:pt x="223" y="135"/>
                  <a:pt x="224" y="135"/>
                </a:cubicBezTo>
                <a:cubicBezTo>
                  <a:pt x="226" y="136"/>
                  <a:pt x="226" y="136"/>
                  <a:pt x="226" y="136"/>
                </a:cubicBezTo>
                <a:cubicBezTo>
                  <a:pt x="227" y="136"/>
                  <a:pt x="228" y="137"/>
                  <a:pt x="229" y="137"/>
                </a:cubicBezTo>
                <a:cubicBezTo>
                  <a:pt x="230" y="137"/>
                  <a:pt x="230" y="137"/>
                  <a:pt x="230" y="138"/>
                </a:cubicBezTo>
                <a:cubicBezTo>
                  <a:pt x="230" y="138"/>
                  <a:pt x="230" y="139"/>
                  <a:pt x="228" y="139"/>
                </a:cubicBezTo>
                <a:cubicBezTo>
                  <a:pt x="228" y="139"/>
                  <a:pt x="227" y="139"/>
                  <a:pt x="226" y="138"/>
                </a:cubicBezTo>
                <a:cubicBezTo>
                  <a:pt x="225" y="138"/>
                  <a:pt x="225" y="138"/>
                  <a:pt x="224" y="138"/>
                </a:cubicBezTo>
                <a:cubicBezTo>
                  <a:pt x="222" y="139"/>
                  <a:pt x="221" y="140"/>
                  <a:pt x="220" y="141"/>
                </a:cubicBezTo>
                <a:cubicBezTo>
                  <a:pt x="219" y="141"/>
                  <a:pt x="218" y="142"/>
                  <a:pt x="218" y="143"/>
                </a:cubicBezTo>
                <a:cubicBezTo>
                  <a:pt x="218" y="144"/>
                  <a:pt x="220" y="145"/>
                  <a:pt x="222" y="145"/>
                </a:cubicBezTo>
                <a:cubicBezTo>
                  <a:pt x="222" y="147"/>
                  <a:pt x="221" y="147"/>
                  <a:pt x="221" y="148"/>
                </a:cubicBezTo>
                <a:cubicBezTo>
                  <a:pt x="220" y="148"/>
                  <a:pt x="220" y="148"/>
                  <a:pt x="220" y="150"/>
                </a:cubicBezTo>
                <a:cubicBezTo>
                  <a:pt x="220" y="152"/>
                  <a:pt x="220" y="153"/>
                  <a:pt x="221" y="153"/>
                </a:cubicBezTo>
                <a:cubicBezTo>
                  <a:pt x="222" y="154"/>
                  <a:pt x="224" y="154"/>
                  <a:pt x="225" y="154"/>
                </a:cubicBezTo>
                <a:cubicBezTo>
                  <a:pt x="225" y="154"/>
                  <a:pt x="226" y="154"/>
                  <a:pt x="226" y="154"/>
                </a:cubicBezTo>
                <a:cubicBezTo>
                  <a:pt x="227" y="153"/>
                  <a:pt x="227" y="153"/>
                  <a:pt x="228" y="153"/>
                </a:cubicBezTo>
                <a:cubicBezTo>
                  <a:pt x="229" y="153"/>
                  <a:pt x="230" y="155"/>
                  <a:pt x="232" y="157"/>
                </a:cubicBezTo>
                <a:cubicBezTo>
                  <a:pt x="233" y="159"/>
                  <a:pt x="234" y="161"/>
                  <a:pt x="234" y="163"/>
                </a:cubicBezTo>
                <a:close/>
                <a:moveTo>
                  <a:pt x="274" y="274"/>
                </a:moveTo>
                <a:cubicBezTo>
                  <a:pt x="279" y="277"/>
                  <a:pt x="279" y="277"/>
                  <a:pt x="279" y="277"/>
                </a:cubicBezTo>
                <a:cubicBezTo>
                  <a:pt x="280" y="278"/>
                  <a:pt x="281" y="280"/>
                  <a:pt x="281" y="282"/>
                </a:cubicBezTo>
                <a:cubicBezTo>
                  <a:pt x="281" y="283"/>
                  <a:pt x="281" y="283"/>
                  <a:pt x="280" y="283"/>
                </a:cubicBezTo>
                <a:cubicBezTo>
                  <a:pt x="279" y="283"/>
                  <a:pt x="277" y="282"/>
                  <a:pt x="276" y="280"/>
                </a:cubicBezTo>
                <a:cubicBezTo>
                  <a:pt x="274" y="278"/>
                  <a:pt x="273" y="276"/>
                  <a:pt x="273" y="274"/>
                </a:cubicBezTo>
                <a:cubicBezTo>
                  <a:pt x="273" y="274"/>
                  <a:pt x="274" y="274"/>
                  <a:pt x="274" y="274"/>
                </a:cubicBezTo>
                <a:close/>
                <a:moveTo>
                  <a:pt x="254" y="164"/>
                </a:moveTo>
                <a:cubicBezTo>
                  <a:pt x="255" y="164"/>
                  <a:pt x="255" y="164"/>
                  <a:pt x="255" y="164"/>
                </a:cubicBezTo>
                <a:cubicBezTo>
                  <a:pt x="255" y="165"/>
                  <a:pt x="254" y="165"/>
                  <a:pt x="254" y="165"/>
                </a:cubicBezTo>
                <a:cubicBezTo>
                  <a:pt x="252" y="165"/>
                  <a:pt x="251" y="164"/>
                  <a:pt x="250" y="164"/>
                </a:cubicBezTo>
                <a:cubicBezTo>
                  <a:pt x="249" y="163"/>
                  <a:pt x="248" y="162"/>
                  <a:pt x="247" y="162"/>
                </a:cubicBezTo>
                <a:cubicBezTo>
                  <a:pt x="248" y="162"/>
                  <a:pt x="249" y="162"/>
                  <a:pt x="250" y="162"/>
                </a:cubicBezTo>
                <a:lnTo>
                  <a:pt x="254" y="164"/>
                </a:lnTo>
                <a:close/>
                <a:moveTo>
                  <a:pt x="311" y="158"/>
                </a:moveTo>
                <a:cubicBezTo>
                  <a:pt x="310" y="159"/>
                  <a:pt x="309" y="159"/>
                  <a:pt x="308" y="159"/>
                </a:cubicBezTo>
                <a:cubicBezTo>
                  <a:pt x="307" y="159"/>
                  <a:pt x="306" y="159"/>
                  <a:pt x="306" y="159"/>
                </a:cubicBezTo>
                <a:cubicBezTo>
                  <a:pt x="306" y="158"/>
                  <a:pt x="307" y="157"/>
                  <a:pt x="309" y="157"/>
                </a:cubicBezTo>
                <a:cubicBezTo>
                  <a:pt x="311" y="157"/>
                  <a:pt x="313" y="157"/>
                  <a:pt x="315" y="157"/>
                </a:cubicBezTo>
                <a:cubicBezTo>
                  <a:pt x="314" y="157"/>
                  <a:pt x="314" y="158"/>
                  <a:pt x="313" y="158"/>
                </a:cubicBezTo>
                <a:cubicBezTo>
                  <a:pt x="312" y="158"/>
                  <a:pt x="311" y="158"/>
                  <a:pt x="311" y="158"/>
                </a:cubicBezTo>
                <a:close/>
                <a:moveTo>
                  <a:pt x="311" y="190"/>
                </a:moveTo>
                <a:cubicBezTo>
                  <a:pt x="312" y="190"/>
                  <a:pt x="313" y="190"/>
                  <a:pt x="313" y="190"/>
                </a:cubicBezTo>
                <a:cubicBezTo>
                  <a:pt x="314" y="190"/>
                  <a:pt x="315" y="190"/>
                  <a:pt x="315" y="191"/>
                </a:cubicBezTo>
                <a:cubicBezTo>
                  <a:pt x="315" y="191"/>
                  <a:pt x="314" y="191"/>
                  <a:pt x="314" y="191"/>
                </a:cubicBezTo>
                <a:cubicBezTo>
                  <a:pt x="313" y="191"/>
                  <a:pt x="313" y="191"/>
                  <a:pt x="312" y="191"/>
                </a:cubicBezTo>
                <a:cubicBezTo>
                  <a:pt x="312" y="190"/>
                  <a:pt x="312" y="190"/>
                  <a:pt x="311" y="190"/>
                </a:cubicBezTo>
                <a:cubicBezTo>
                  <a:pt x="311" y="190"/>
                  <a:pt x="311" y="190"/>
                  <a:pt x="311" y="190"/>
                </a:cubicBezTo>
                <a:close/>
                <a:moveTo>
                  <a:pt x="137" y="170"/>
                </a:moveTo>
                <a:cubicBezTo>
                  <a:pt x="137" y="170"/>
                  <a:pt x="137" y="170"/>
                  <a:pt x="138" y="170"/>
                </a:cubicBezTo>
                <a:cubicBezTo>
                  <a:pt x="138" y="170"/>
                  <a:pt x="139" y="170"/>
                  <a:pt x="139" y="171"/>
                </a:cubicBezTo>
                <a:cubicBezTo>
                  <a:pt x="139" y="171"/>
                  <a:pt x="139" y="171"/>
                  <a:pt x="139" y="171"/>
                </a:cubicBezTo>
                <a:cubicBezTo>
                  <a:pt x="139" y="171"/>
                  <a:pt x="139" y="172"/>
                  <a:pt x="138" y="172"/>
                </a:cubicBezTo>
                <a:cubicBezTo>
                  <a:pt x="138" y="172"/>
                  <a:pt x="137" y="171"/>
                  <a:pt x="137" y="170"/>
                </a:cubicBezTo>
                <a:close/>
                <a:moveTo>
                  <a:pt x="233" y="300"/>
                </a:moveTo>
                <a:cubicBezTo>
                  <a:pt x="233" y="302"/>
                  <a:pt x="233" y="304"/>
                  <a:pt x="234" y="306"/>
                </a:cubicBezTo>
                <a:cubicBezTo>
                  <a:pt x="235" y="308"/>
                  <a:pt x="235" y="309"/>
                  <a:pt x="235" y="310"/>
                </a:cubicBezTo>
                <a:cubicBezTo>
                  <a:pt x="235" y="311"/>
                  <a:pt x="235" y="311"/>
                  <a:pt x="234" y="311"/>
                </a:cubicBezTo>
                <a:cubicBezTo>
                  <a:pt x="233" y="311"/>
                  <a:pt x="233" y="310"/>
                  <a:pt x="233" y="310"/>
                </a:cubicBezTo>
                <a:cubicBezTo>
                  <a:pt x="233" y="309"/>
                  <a:pt x="233" y="309"/>
                  <a:pt x="233" y="309"/>
                </a:cubicBezTo>
                <a:cubicBezTo>
                  <a:pt x="233" y="308"/>
                  <a:pt x="233" y="306"/>
                  <a:pt x="233" y="304"/>
                </a:cubicBezTo>
                <a:cubicBezTo>
                  <a:pt x="232" y="302"/>
                  <a:pt x="232" y="301"/>
                  <a:pt x="231" y="301"/>
                </a:cubicBezTo>
                <a:cubicBezTo>
                  <a:pt x="231" y="301"/>
                  <a:pt x="232" y="300"/>
                  <a:pt x="232" y="301"/>
                </a:cubicBezTo>
                <a:cubicBezTo>
                  <a:pt x="232" y="301"/>
                  <a:pt x="232" y="301"/>
                  <a:pt x="233" y="300"/>
                </a:cubicBezTo>
                <a:close/>
                <a:moveTo>
                  <a:pt x="232" y="255"/>
                </a:moveTo>
                <a:cubicBezTo>
                  <a:pt x="232" y="256"/>
                  <a:pt x="232" y="257"/>
                  <a:pt x="231" y="257"/>
                </a:cubicBezTo>
                <a:cubicBezTo>
                  <a:pt x="231" y="257"/>
                  <a:pt x="231" y="257"/>
                  <a:pt x="231" y="256"/>
                </a:cubicBezTo>
                <a:cubicBezTo>
                  <a:pt x="227" y="247"/>
                  <a:pt x="227" y="247"/>
                  <a:pt x="227" y="247"/>
                </a:cubicBezTo>
                <a:cubicBezTo>
                  <a:pt x="227" y="247"/>
                  <a:pt x="227" y="246"/>
                  <a:pt x="228" y="246"/>
                </a:cubicBezTo>
                <a:cubicBezTo>
                  <a:pt x="228" y="246"/>
                  <a:pt x="229" y="247"/>
                  <a:pt x="230" y="250"/>
                </a:cubicBezTo>
                <a:cubicBezTo>
                  <a:pt x="231" y="252"/>
                  <a:pt x="232" y="254"/>
                  <a:pt x="232" y="255"/>
                </a:cubicBezTo>
                <a:close/>
                <a:moveTo>
                  <a:pt x="224" y="151"/>
                </a:moveTo>
                <a:cubicBezTo>
                  <a:pt x="226" y="151"/>
                  <a:pt x="226" y="151"/>
                  <a:pt x="226" y="151"/>
                </a:cubicBezTo>
                <a:cubicBezTo>
                  <a:pt x="226" y="151"/>
                  <a:pt x="227" y="152"/>
                  <a:pt x="227" y="152"/>
                </a:cubicBezTo>
                <a:cubicBezTo>
                  <a:pt x="227" y="152"/>
                  <a:pt x="226" y="153"/>
                  <a:pt x="225" y="153"/>
                </a:cubicBezTo>
                <a:cubicBezTo>
                  <a:pt x="223" y="153"/>
                  <a:pt x="223" y="153"/>
                  <a:pt x="223" y="153"/>
                </a:cubicBezTo>
                <a:cubicBezTo>
                  <a:pt x="222" y="153"/>
                  <a:pt x="221" y="152"/>
                  <a:pt x="221" y="152"/>
                </a:cubicBezTo>
                <a:cubicBezTo>
                  <a:pt x="221" y="152"/>
                  <a:pt x="221" y="151"/>
                  <a:pt x="222" y="151"/>
                </a:cubicBezTo>
                <a:lnTo>
                  <a:pt x="224" y="151"/>
                </a:lnTo>
                <a:close/>
                <a:moveTo>
                  <a:pt x="245" y="143"/>
                </a:moveTo>
                <a:cubicBezTo>
                  <a:pt x="246" y="143"/>
                  <a:pt x="247" y="143"/>
                  <a:pt x="247" y="145"/>
                </a:cubicBezTo>
                <a:cubicBezTo>
                  <a:pt x="247" y="146"/>
                  <a:pt x="246" y="146"/>
                  <a:pt x="245" y="146"/>
                </a:cubicBezTo>
                <a:cubicBezTo>
                  <a:pt x="243" y="146"/>
                  <a:pt x="241" y="146"/>
                  <a:pt x="239" y="145"/>
                </a:cubicBezTo>
                <a:cubicBezTo>
                  <a:pt x="238" y="145"/>
                  <a:pt x="237" y="145"/>
                  <a:pt x="236" y="144"/>
                </a:cubicBezTo>
                <a:cubicBezTo>
                  <a:pt x="235" y="144"/>
                  <a:pt x="234" y="143"/>
                  <a:pt x="234" y="143"/>
                </a:cubicBezTo>
                <a:cubicBezTo>
                  <a:pt x="234" y="142"/>
                  <a:pt x="235" y="141"/>
                  <a:pt x="236" y="141"/>
                </a:cubicBezTo>
                <a:cubicBezTo>
                  <a:pt x="237" y="141"/>
                  <a:pt x="239" y="142"/>
                  <a:pt x="241" y="142"/>
                </a:cubicBezTo>
                <a:cubicBezTo>
                  <a:pt x="242" y="142"/>
                  <a:pt x="244" y="142"/>
                  <a:pt x="245" y="143"/>
                </a:cubicBezTo>
                <a:close/>
                <a:moveTo>
                  <a:pt x="306" y="183"/>
                </a:moveTo>
                <a:cubicBezTo>
                  <a:pt x="307" y="183"/>
                  <a:pt x="307" y="183"/>
                  <a:pt x="308" y="183"/>
                </a:cubicBezTo>
                <a:cubicBezTo>
                  <a:pt x="309" y="183"/>
                  <a:pt x="309" y="184"/>
                  <a:pt x="310" y="184"/>
                </a:cubicBezTo>
                <a:cubicBezTo>
                  <a:pt x="310" y="185"/>
                  <a:pt x="310" y="185"/>
                  <a:pt x="309" y="185"/>
                </a:cubicBezTo>
                <a:cubicBezTo>
                  <a:pt x="309" y="185"/>
                  <a:pt x="308" y="185"/>
                  <a:pt x="307" y="184"/>
                </a:cubicBezTo>
                <a:cubicBezTo>
                  <a:pt x="306" y="184"/>
                  <a:pt x="306" y="183"/>
                  <a:pt x="306" y="183"/>
                </a:cubicBezTo>
                <a:close/>
                <a:moveTo>
                  <a:pt x="159" y="89"/>
                </a:moveTo>
                <a:cubicBezTo>
                  <a:pt x="159" y="89"/>
                  <a:pt x="159" y="89"/>
                  <a:pt x="159" y="88"/>
                </a:cubicBezTo>
                <a:cubicBezTo>
                  <a:pt x="159" y="88"/>
                  <a:pt x="159" y="88"/>
                  <a:pt x="160" y="88"/>
                </a:cubicBezTo>
                <a:cubicBezTo>
                  <a:pt x="160" y="88"/>
                  <a:pt x="160" y="88"/>
                  <a:pt x="160" y="88"/>
                </a:cubicBezTo>
                <a:cubicBezTo>
                  <a:pt x="160" y="89"/>
                  <a:pt x="160" y="89"/>
                  <a:pt x="160" y="89"/>
                </a:cubicBezTo>
                <a:cubicBezTo>
                  <a:pt x="160" y="89"/>
                  <a:pt x="159" y="89"/>
                  <a:pt x="159" y="89"/>
                </a:cubicBezTo>
                <a:close/>
                <a:moveTo>
                  <a:pt x="185" y="75"/>
                </a:moveTo>
                <a:cubicBezTo>
                  <a:pt x="185" y="74"/>
                  <a:pt x="185" y="74"/>
                  <a:pt x="185" y="74"/>
                </a:cubicBezTo>
                <a:cubicBezTo>
                  <a:pt x="185" y="73"/>
                  <a:pt x="185" y="73"/>
                  <a:pt x="186" y="73"/>
                </a:cubicBezTo>
                <a:cubicBezTo>
                  <a:pt x="187" y="73"/>
                  <a:pt x="187" y="73"/>
                  <a:pt x="187" y="74"/>
                </a:cubicBezTo>
                <a:cubicBezTo>
                  <a:pt x="187" y="74"/>
                  <a:pt x="186" y="75"/>
                  <a:pt x="185" y="75"/>
                </a:cubicBezTo>
                <a:close/>
                <a:moveTo>
                  <a:pt x="171" y="69"/>
                </a:moveTo>
                <a:cubicBezTo>
                  <a:pt x="170" y="68"/>
                  <a:pt x="170" y="67"/>
                  <a:pt x="170" y="66"/>
                </a:cubicBezTo>
                <a:cubicBezTo>
                  <a:pt x="170" y="63"/>
                  <a:pt x="171" y="61"/>
                  <a:pt x="174" y="61"/>
                </a:cubicBezTo>
                <a:cubicBezTo>
                  <a:pt x="175" y="61"/>
                  <a:pt x="177" y="62"/>
                  <a:pt x="177" y="63"/>
                </a:cubicBezTo>
                <a:cubicBezTo>
                  <a:pt x="178" y="63"/>
                  <a:pt x="179" y="64"/>
                  <a:pt x="179" y="65"/>
                </a:cubicBezTo>
                <a:cubicBezTo>
                  <a:pt x="179" y="67"/>
                  <a:pt x="178" y="69"/>
                  <a:pt x="177" y="69"/>
                </a:cubicBezTo>
                <a:cubicBezTo>
                  <a:pt x="176" y="70"/>
                  <a:pt x="175" y="70"/>
                  <a:pt x="174" y="70"/>
                </a:cubicBezTo>
                <a:cubicBezTo>
                  <a:pt x="172" y="70"/>
                  <a:pt x="171" y="70"/>
                  <a:pt x="171" y="69"/>
                </a:cubicBezTo>
                <a:close/>
                <a:moveTo>
                  <a:pt x="156" y="2"/>
                </a:moveTo>
                <a:cubicBezTo>
                  <a:pt x="155" y="1"/>
                  <a:pt x="155" y="1"/>
                  <a:pt x="155" y="0"/>
                </a:cubicBezTo>
                <a:cubicBezTo>
                  <a:pt x="159" y="0"/>
                  <a:pt x="159" y="0"/>
                  <a:pt x="159" y="0"/>
                </a:cubicBezTo>
                <a:cubicBezTo>
                  <a:pt x="159" y="1"/>
                  <a:pt x="159" y="1"/>
                  <a:pt x="159" y="1"/>
                </a:cubicBezTo>
                <a:cubicBezTo>
                  <a:pt x="159" y="1"/>
                  <a:pt x="159" y="1"/>
                  <a:pt x="159" y="1"/>
                </a:cubicBezTo>
                <a:cubicBezTo>
                  <a:pt x="159" y="2"/>
                  <a:pt x="159" y="2"/>
                  <a:pt x="159" y="2"/>
                </a:cubicBezTo>
                <a:cubicBezTo>
                  <a:pt x="158" y="2"/>
                  <a:pt x="158" y="2"/>
                  <a:pt x="157" y="2"/>
                </a:cubicBezTo>
                <a:cubicBezTo>
                  <a:pt x="157" y="2"/>
                  <a:pt x="156" y="2"/>
                  <a:pt x="156" y="2"/>
                </a:cubicBezTo>
                <a:close/>
                <a:moveTo>
                  <a:pt x="158" y="92"/>
                </a:moveTo>
                <a:cubicBezTo>
                  <a:pt x="158" y="92"/>
                  <a:pt x="158" y="92"/>
                  <a:pt x="158" y="93"/>
                </a:cubicBezTo>
                <a:cubicBezTo>
                  <a:pt x="158" y="94"/>
                  <a:pt x="158" y="94"/>
                  <a:pt x="158" y="94"/>
                </a:cubicBezTo>
                <a:cubicBezTo>
                  <a:pt x="158" y="94"/>
                  <a:pt x="158" y="95"/>
                  <a:pt x="158" y="95"/>
                </a:cubicBezTo>
                <a:cubicBezTo>
                  <a:pt x="157" y="95"/>
                  <a:pt x="156" y="94"/>
                  <a:pt x="156" y="93"/>
                </a:cubicBezTo>
                <a:cubicBezTo>
                  <a:pt x="156" y="92"/>
                  <a:pt x="157" y="92"/>
                  <a:pt x="157" y="92"/>
                </a:cubicBezTo>
                <a:lnTo>
                  <a:pt x="158" y="92"/>
                </a:lnTo>
                <a:close/>
                <a:moveTo>
                  <a:pt x="196" y="75"/>
                </a:moveTo>
                <a:cubicBezTo>
                  <a:pt x="196" y="76"/>
                  <a:pt x="196" y="77"/>
                  <a:pt x="195" y="78"/>
                </a:cubicBezTo>
                <a:cubicBezTo>
                  <a:pt x="195" y="77"/>
                  <a:pt x="194" y="77"/>
                  <a:pt x="194" y="77"/>
                </a:cubicBezTo>
                <a:cubicBezTo>
                  <a:pt x="194" y="76"/>
                  <a:pt x="194" y="76"/>
                  <a:pt x="194" y="75"/>
                </a:cubicBezTo>
                <a:cubicBezTo>
                  <a:pt x="194" y="75"/>
                  <a:pt x="194" y="74"/>
                  <a:pt x="196" y="74"/>
                </a:cubicBezTo>
                <a:cubicBezTo>
                  <a:pt x="196" y="74"/>
                  <a:pt x="196" y="74"/>
                  <a:pt x="196" y="75"/>
                </a:cubicBezTo>
                <a:close/>
                <a:moveTo>
                  <a:pt x="227" y="44"/>
                </a:moveTo>
                <a:cubicBezTo>
                  <a:pt x="226" y="43"/>
                  <a:pt x="225" y="42"/>
                  <a:pt x="225" y="42"/>
                </a:cubicBezTo>
                <a:cubicBezTo>
                  <a:pt x="225" y="41"/>
                  <a:pt x="225" y="41"/>
                  <a:pt x="226" y="40"/>
                </a:cubicBezTo>
                <a:cubicBezTo>
                  <a:pt x="226" y="40"/>
                  <a:pt x="226" y="39"/>
                  <a:pt x="227" y="39"/>
                </a:cubicBezTo>
                <a:cubicBezTo>
                  <a:pt x="229" y="39"/>
                  <a:pt x="230" y="40"/>
                  <a:pt x="230" y="42"/>
                </a:cubicBezTo>
                <a:cubicBezTo>
                  <a:pt x="230" y="42"/>
                  <a:pt x="230" y="42"/>
                  <a:pt x="229" y="43"/>
                </a:cubicBezTo>
                <a:cubicBezTo>
                  <a:pt x="229" y="44"/>
                  <a:pt x="228" y="44"/>
                  <a:pt x="228" y="44"/>
                </a:cubicBezTo>
                <a:cubicBezTo>
                  <a:pt x="228" y="44"/>
                  <a:pt x="228" y="44"/>
                  <a:pt x="227" y="44"/>
                </a:cubicBezTo>
                <a:cubicBezTo>
                  <a:pt x="227" y="44"/>
                  <a:pt x="227" y="44"/>
                  <a:pt x="227" y="44"/>
                </a:cubicBezTo>
                <a:close/>
                <a:moveTo>
                  <a:pt x="208" y="77"/>
                </a:moveTo>
                <a:cubicBezTo>
                  <a:pt x="207" y="77"/>
                  <a:pt x="207" y="78"/>
                  <a:pt x="206" y="78"/>
                </a:cubicBezTo>
                <a:cubicBezTo>
                  <a:pt x="206" y="79"/>
                  <a:pt x="205" y="79"/>
                  <a:pt x="205" y="80"/>
                </a:cubicBezTo>
                <a:cubicBezTo>
                  <a:pt x="206" y="77"/>
                  <a:pt x="207" y="75"/>
                  <a:pt x="208" y="74"/>
                </a:cubicBezTo>
                <a:cubicBezTo>
                  <a:pt x="208" y="74"/>
                  <a:pt x="208" y="75"/>
                  <a:pt x="208" y="75"/>
                </a:cubicBezTo>
                <a:cubicBezTo>
                  <a:pt x="208" y="76"/>
                  <a:pt x="208" y="77"/>
                  <a:pt x="208" y="77"/>
                </a:cubicBezTo>
                <a:close/>
                <a:moveTo>
                  <a:pt x="201" y="80"/>
                </a:moveTo>
                <a:cubicBezTo>
                  <a:pt x="202" y="81"/>
                  <a:pt x="202" y="81"/>
                  <a:pt x="202" y="81"/>
                </a:cubicBezTo>
                <a:cubicBezTo>
                  <a:pt x="202" y="81"/>
                  <a:pt x="202" y="81"/>
                  <a:pt x="201" y="81"/>
                </a:cubicBezTo>
                <a:cubicBezTo>
                  <a:pt x="201" y="81"/>
                  <a:pt x="201" y="81"/>
                  <a:pt x="201" y="81"/>
                </a:cubicBezTo>
                <a:cubicBezTo>
                  <a:pt x="201" y="80"/>
                  <a:pt x="201" y="80"/>
                  <a:pt x="201" y="80"/>
                </a:cubicBezTo>
                <a:cubicBezTo>
                  <a:pt x="201" y="80"/>
                  <a:pt x="201" y="80"/>
                  <a:pt x="201" y="80"/>
                </a:cubicBezTo>
                <a:close/>
                <a:moveTo>
                  <a:pt x="62" y="166"/>
                </a:moveTo>
                <a:cubicBezTo>
                  <a:pt x="62" y="167"/>
                  <a:pt x="62" y="167"/>
                  <a:pt x="63" y="167"/>
                </a:cubicBezTo>
                <a:cubicBezTo>
                  <a:pt x="64" y="167"/>
                  <a:pt x="64" y="168"/>
                  <a:pt x="65" y="168"/>
                </a:cubicBezTo>
                <a:cubicBezTo>
                  <a:pt x="63" y="168"/>
                  <a:pt x="61" y="169"/>
                  <a:pt x="58" y="171"/>
                </a:cubicBezTo>
                <a:cubicBezTo>
                  <a:pt x="56" y="173"/>
                  <a:pt x="54" y="175"/>
                  <a:pt x="54" y="176"/>
                </a:cubicBezTo>
                <a:cubicBezTo>
                  <a:pt x="54" y="177"/>
                  <a:pt x="55" y="179"/>
                  <a:pt x="55" y="180"/>
                </a:cubicBezTo>
                <a:cubicBezTo>
                  <a:pt x="55" y="182"/>
                  <a:pt x="55" y="183"/>
                  <a:pt x="56" y="184"/>
                </a:cubicBezTo>
                <a:cubicBezTo>
                  <a:pt x="56" y="186"/>
                  <a:pt x="55" y="188"/>
                  <a:pt x="53" y="188"/>
                </a:cubicBezTo>
                <a:cubicBezTo>
                  <a:pt x="52" y="188"/>
                  <a:pt x="51" y="188"/>
                  <a:pt x="49" y="187"/>
                </a:cubicBezTo>
                <a:cubicBezTo>
                  <a:pt x="48" y="187"/>
                  <a:pt x="47" y="186"/>
                  <a:pt x="46" y="186"/>
                </a:cubicBezTo>
                <a:cubicBezTo>
                  <a:pt x="45" y="187"/>
                  <a:pt x="44" y="188"/>
                  <a:pt x="43" y="189"/>
                </a:cubicBezTo>
                <a:cubicBezTo>
                  <a:pt x="43" y="190"/>
                  <a:pt x="42" y="192"/>
                  <a:pt x="42" y="193"/>
                </a:cubicBezTo>
                <a:cubicBezTo>
                  <a:pt x="41" y="194"/>
                  <a:pt x="40" y="195"/>
                  <a:pt x="39" y="196"/>
                </a:cubicBezTo>
                <a:cubicBezTo>
                  <a:pt x="38" y="197"/>
                  <a:pt x="37" y="198"/>
                  <a:pt x="35" y="198"/>
                </a:cubicBezTo>
                <a:cubicBezTo>
                  <a:pt x="32" y="198"/>
                  <a:pt x="31" y="197"/>
                  <a:pt x="30" y="195"/>
                </a:cubicBezTo>
                <a:cubicBezTo>
                  <a:pt x="29" y="193"/>
                  <a:pt x="28" y="191"/>
                  <a:pt x="27" y="189"/>
                </a:cubicBezTo>
                <a:cubicBezTo>
                  <a:pt x="26" y="186"/>
                  <a:pt x="25" y="184"/>
                  <a:pt x="24" y="183"/>
                </a:cubicBezTo>
                <a:cubicBezTo>
                  <a:pt x="23" y="181"/>
                  <a:pt x="21" y="180"/>
                  <a:pt x="18" y="180"/>
                </a:cubicBezTo>
                <a:cubicBezTo>
                  <a:pt x="17" y="180"/>
                  <a:pt x="16" y="180"/>
                  <a:pt x="14" y="179"/>
                </a:cubicBezTo>
                <a:cubicBezTo>
                  <a:pt x="13" y="179"/>
                  <a:pt x="12" y="178"/>
                  <a:pt x="12" y="176"/>
                </a:cubicBezTo>
                <a:cubicBezTo>
                  <a:pt x="12" y="175"/>
                  <a:pt x="12" y="173"/>
                  <a:pt x="13" y="171"/>
                </a:cubicBezTo>
                <a:cubicBezTo>
                  <a:pt x="12" y="170"/>
                  <a:pt x="11" y="169"/>
                  <a:pt x="11" y="168"/>
                </a:cubicBezTo>
                <a:cubicBezTo>
                  <a:pt x="11" y="167"/>
                  <a:pt x="12" y="167"/>
                  <a:pt x="12" y="166"/>
                </a:cubicBezTo>
                <a:cubicBezTo>
                  <a:pt x="13" y="164"/>
                  <a:pt x="13" y="164"/>
                  <a:pt x="13" y="164"/>
                </a:cubicBezTo>
                <a:cubicBezTo>
                  <a:pt x="12" y="163"/>
                  <a:pt x="11" y="163"/>
                  <a:pt x="10" y="162"/>
                </a:cubicBezTo>
                <a:cubicBezTo>
                  <a:pt x="9" y="162"/>
                  <a:pt x="9" y="161"/>
                  <a:pt x="9" y="161"/>
                </a:cubicBezTo>
                <a:cubicBezTo>
                  <a:pt x="9" y="160"/>
                  <a:pt x="9" y="159"/>
                  <a:pt x="10" y="159"/>
                </a:cubicBezTo>
                <a:cubicBezTo>
                  <a:pt x="11" y="159"/>
                  <a:pt x="11" y="158"/>
                  <a:pt x="11" y="157"/>
                </a:cubicBezTo>
                <a:cubicBezTo>
                  <a:pt x="11" y="156"/>
                  <a:pt x="11" y="155"/>
                  <a:pt x="10" y="155"/>
                </a:cubicBezTo>
                <a:cubicBezTo>
                  <a:pt x="9" y="155"/>
                  <a:pt x="9" y="154"/>
                  <a:pt x="8" y="154"/>
                </a:cubicBezTo>
                <a:cubicBezTo>
                  <a:pt x="9" y="152"/>
                  <a:pt x="10" y="151"/>
                  <a:pt x="11" y="150"/>
                </a:cubicBezTo>
                <a:cubicBezTo>
                  <a:pt x="12" y="149"/>
                  <a:pt x="13" y="147"/>
                  <a:pt x="13" y="146"/>
                </a:cubicBezTo>
                <a:cubicBezTo>
                  <a:pt x="14" y="145"/>
                  <a:pt x="15" y="144"/>
                  <a:pt x="15" y="143"/>
                </a:cubicBezTo>
                <a:cubicBezTo>
                  <a:pt x="15" y="142"/>
                  <a:pt x="14" y="142"/>
                  <a:pt x="14" y="142"/>
                </a:cubicBezTo>
                <a:cubicBezTo>
                  <a:pt x="13" y="142"/>
                  <a:pt x="13" y="141"/>
                  <a:pt x="12" y="141"/>
                </a:cubicBezTo>
                <a:cubicBezTo>
                  <a:pt x="12" y="140"/>
                  <a:pt x="12" y="140"/>
                  <a:pt x="13" y="140"/>
                </a:cubicBezTo>
                <a:cubicBezTo>
                  <a:pt x="13" y="140"/>
                  <a:pt x="14" y="140"/>
                  <a:pt x="15" y="141"/>
                </a:cubicBezTo>
                <a:cubicBezTo>
                  <a:pt x="16" y="142"/>
                  <a:pt x="17" y="143"/>
                  <a:pt x="18" y="143"/>
                </a:cubicBezTo>
                <a:cubicBezTo>
                  <a:pt x="20" y="143"/>
                  <a:pt x="21" y="143"/>
                  <a:pt x="21" y="142"/>
                </a:cubicBezTo>
                <a:cubicBezTo>
                  <a:pt x="22" y="141"/>
                  <a:pt x="23" y="141"/>
                  <a:pt x="24" y="140"/>
                </a:cubicBezTo>
                <a:cubicBezTo>
                  <a:pt x="24" y="138"/>
                  <a:pt x="23" y="136"/>
                  <a:pt x="22" y="135"/>
                </a:cubicBezTo>
                <a:cubicBezTo>
                  <a:pt x="21" y="133"/>
                  <a:pt x="21" y="131"/>
                  <a:pt x="21" y="129"/>
                </a:cubicBezTo>
                <a:cubicBezTo>
                  <a:pt x="21" y="128"/>
                  <a:pt x="21" y="128"/>
                  <a:pt x="22" y="128"/>
                </a:cubicBezTo>
                <a:cubicBezTo>
                  <a:pt x="23" y="128"/>
                  <a:pt x="24" y="129"/>
                  <a:pt x="25" y="130"/>
                </a:cubicBezTo>
                <a:cubicBezTo>
                  <a:pt x="25" y="131"/>
                  <a:pt x="26" y="132"/>
                  <a:pt x="27" y="134"/>
                </a:cubicBezTo>
                <a:cubicBezTo>
                  <a:pt x="27" y="135"/>
                  <a:pt x="28" y="136"/>
                  <a:pt x="29" y="137"/>
                </a:cubicBezTo>
                <a:cubicBezTo>
                  <a:pt x="30" y="139"/>
                  <a:pt x="31" y="139"/>
                  <a:pt x="33" y="139"/>
                </a:cubicBezTo>
                <a:cubicBezTo>
                  <a:pt x="35" y="139"/>
                  <a:pt x="36" y="139"/>
                  <a:pt x="37" y="137"/>
                </a:cubicBezTo>
                <a:cubicBezTo>
                  <a:pt x="37" y="136"/>
                  <a:pt x="38" y="135"/>
                  <a:pt x="38" y="133"/>
                </a:cubicBezTo>
                <a:cubicBezTo>
                  <a:pt x="39" y="132"/>
                  <a:pt x="39" y="130"/>
                  <a:pt x="40" y="129"/>
                </a:cubicBezTo>
                <a:cubicBezTo>
                  <a:pt x="40" y="128"/>
                  <a:pt x="41" y="128"/>
                  <a:pt x="41" y="128"/>
                </a:cubicBezTo>
                <a:cubicBezTo>
                  <a:pt x="42" y="128"/>
                  <a:pt x="42" y="129"/>
                  <a:pt x="42" y="129"/>
                </a:cubicBezTo>
                <a:cubicBezTo>
                  <a:pt x="43" y="130"/>
                  <a:pt x="43" y="130"/>
                  <a:pt x="43" y="131"/>
                </a:cubicBezTo>
                <a:cubicBezTo>
                  <a:pt x="43" y="131"/>
                  <a:pt x="43" y="132"/>
                  <a:pt x="42" y="132"/>
                </a:cubicBezTo>
                <a:cubicBezTo>
                  <a:pt x="42" y="132"/>
                  <a:pt x="41" y="133"/>
                  <a:pt x="41" y="133"/>
                </a:cubicBezTo>
                <a:cubicBezTo>
                  <a:pt x="41" y="134"/>
                  <a:pt x="42" y="135"/>
                  <a:pt x="42" y="135"/>
                </a:cubicBezTo>
                <a:cubicBezTo>
                  <a:pt x="44" y="135"/>
                  <a:pt x="45" y="134"/>
                  <a:pt x="45" y="133"/>
                </a:cubicBezTo>
                <a:cubicBezTo>
                  <a:pt x="46" y="132"/>
                  <a:pt x="47" y="131"/>
                  <a:pt x="48" y="131"/>
                </a:cubicBezTo>
                <a:cubicBezTo>
                  <a:pt x="50" y="131"/>
                  <a:pt x="51" y="132"/>
                  <a:pt x="51" y="135"/>
                </a:cubicBezTo>
                <a:cubicBezTo>
                  <a:pt x="50" y="136"/>
                  <a:pt x="50" y="137"/>
                  <a:pt x="50" y="139"/>
                </a:cubicBezTo>
                <a:cubicBezTo>
                  <a:pt x="50" y="140"/>
                  <a:pt x="50" y="141"/>
                  <a:pt x="50" y="142"/>
                </a:cubicBezTo>
                <a:cubicBezTo>
                  <a:pt x="50" y="143"/>
                  <a:pt x="50" y="144"/>
                  <a:pt x="50" y="145"/>
                </a:cubicBezTo>
                <a:cubicBezTo>
                  <a:pt x="50" y="146"/>
                  <a:pt x="51" y="146"/>
                  <a:pt x="51" y="146"/>
                </a:cubicBezTo>
                <a:cubicBezTo>
                  <a:pt x="52" y="146"/>
                  <a:pt x="52" y="146"/>
                  <a:pt x="52" y="146"/>
                </a:cubicBezTo>
                <a:cubicBezTo>
                  <a:pt x="52" y="146"/>
                  <a:pt x="52" y="146"/>
                  <a:pt x="52" y="147"/>
                </a:cubicBezTo>
                <a:cubicBezTo>
                  <a:pt x="52" y="147"/>
                  <a:pt x="52" y="147"/>
                  <a:pt x="52" y="147"/>
                </a:cubicBezTo>
                <a:cubicBezTo>
                  <a:pt x="53" y="147"/>
                  <a:pt x="53" y="147"/>
                  <a:pt x="53" y="147"/>
                </a:cubicBezTo>
                <a:cubicBezTo>
                  <a:pt x="53" y="147"/>
                  <a:pt x="54" y="147"/>
                  <a:pt x="55" y="146"/>
                </a:cubicBezTo>
                <a:cubicBezTo>
                  <a:pt x="60" y="144"/>
                  <a:pt x="60" y="144"/>
                  <a:pt x="60" y="144"/>
                </a:cubicBezTo>
                <a:cubicBezTo>
                  <a:pt x="60" y="144"/>
                  <a:pt x="61" y="144"/>
                  <a:pt x="61" y="145"/>
                </a:cubicBezTo>
                <a:cubicBezTo>
                  <a:pt x="61" y="146"/>
                  <a:pt x="60" y="146"/>
                  <a:pt x="58" y="146"/>
                </a:cubicBezTo>
                <a:cubicBezTo>
                  <a:pt x="57" y="146"/>
                  <a:pt x="56" y="147"/>
                  <a:pt x="56" y="148"/>
                </a:cubicBezTo>
                <a:cubicBezTo>
                  <a:pt x="56" y="150"/>
                  <a:pt x="57" y="150"/>
                  <a:pt x="58" y="150"/>
                </a:cubicBezTo>
                <a:cubicBezTo>
                  <a:pt x="60" y="150"/>
                  <a:pt x="61" y="150"/>
                  <a:pt x="61" y="151"/>
                </a:cubicBezTo>
                <a:cubicBezTo>
                  <a:pt x="61" y="152"/>
                  <a:pt x="60" y="152"/>
                  <a:pt x="60" y="152"/>
                </a:cubicBezTo>
                <a:cubicBezTo>
                  <a:pt x="60" y="152"/>
                  <a:pt x="59" y="152"/>
                  <a:pt x="59" y="153"/>
                </a:cubicBezTo>
                <a:cubicBezTo>
                  <a:pt x="59" y="153"/>
                  <a:pt x="60" y="153"/>
                  <a:pt x="60" y="154"/>
                </a:cubicBezTo>
                <a:cubicBezTo>
                  <a:pt x="60" y="154"/>
                  <a:pt x="60" y="154"/>
                  <a:pt x="59" y="154"/>
                </a:cubicBezTo>
                <a:cubicBezTo>
                  <a:pt x="59" y="154"/>
                  <a:pt x="59" y="155"/>
                  <a:pt x="59" y="155"/>
                </a:cubicBezTo>
                <a:cubicBezTo>
                  <a:pt x="59" y="157"/>
                  <a:pt x="60" y="159"/>
                  <a:pt x="61" y="160"/>
                </a:cubicBezTo>
                <a:cubicBezTo>
                  <a:pt x="62" y="162"/>
                  <a:pt x="62" y="164"/>
                  <a:pt x="62" y="166"/>
                </a:cubicBezTo>
                <a:close/>
                <a:moveTo>
                  <a:pt x="6" y="92"/>
                </a:moveTo>
                <a:cubicBezTo>
                  <a:pt x="5" y="91"/>
                  <a:pt x="4" y="91"/>
                  <a:pt x="4" y="90"/>
                </a:cubicBezTo>
                <a:cubicBezTo>
                  <a:pt x="4" y="89"/>
                  <a:pt x="5" y="88"/>
                  <a:pt x="6" y="88"/>
                </a:cubicBezTo>
                <a:cubicBezTo>
                  <a:pt x="7" y="88"/>
                  <a:pt x="7" y="89"/>
                  <a:pt x="7" y="90"/>
                </a:cubicBezTo>
                <a:cubicBezTo>
                  <a:pt x="7" y="90"/>
                  <a:pt x="7" y="90"/>
                  <a:pt x="7" y="91"/>
                </a:cubicBezTo>
                <a:lnTo>
                  <a:pt x="6" y="92"/>
                </a:lnTo>
                <a:close/>
                <a:moveTo>
                  <a:pt x="39" y="28"/>
                </a:moveTo>
                <a:cubicBezTo>
                  <a:pt x="37" y="28"/>
                  <a:pt x="37" y="28"/>
                  <a:pt x="37" y="28"/>
                </a:cubicBezTo>
                <a:cubicBezTo>
                  <a:pt x="37" y="27"/>
                  <a:pt x="37" y="27"/>
                  <a:pt x="37" y="27"/>
                </a:cubicBezTo>
                <a:cubicBezTo>
                  <a:pt x="39" y="27"/>
                  <a:pt x="39" y="27"/>
                  <a:pt x="39" y="27"/>
                </a:cubicBezTo>
                <a:lnTo>
                  <a:pt x="39" y="28"/>
                </a:lnTo>
                <a:close/>
                <a:moveTo>
                  <a:pt x="148" y="83"/>
                </a:moveTo>
                <a:cubicBezTo>
                  <a:pt x="148" y="82"/>
                  <a:pt x="148" y="81"/>
                  <a:pt x="148" y="79"/>
                </a:cubicBezTo>
                <a:cubicBezTo>
                  <a:pt x="148" y="78"/>
                  <a:pt x="148" y="77"/>
                  <a:pt x="148" y="75"/>
                </a:cubicBezTo>
                <a:cubicBezTo>
                  <a:pt x="149" y="74"/>
                  <a:pt x="150" y="73"/>
                  <a:pt x="151" y="73"/>
                </a:cubicBezTo>
                <a:cubicBezTo>
                  <a:pt x="151" y="73"/>
                  <a:pt x="152" y="74"/>
                  <a:pt x="153" y="74"/>
                </a:cubicBezTo>
                <a:cubicBezTo>
                  <a:pt x="153" y="75"/>
                  <a:pt x="153" y="75"/>
                  <a:pt x="153" y="76"/>
                </a:cubicBezTo>
                <a:cubicBezTo>
                  <a:pt x="153" y="77"/>
                  <a:pt x="153" y="79"/>
                  <a:pt x="152" y="81"/>
                </a:cubicBezTo>
                <a:cubicBezTo>
                  <a:pt x="151" y="82"/>
                  <a:pt x="150" y="83"/>
                  <a:pt x="149" y="83"/>
                </a:cubicBezTo>
                <a:cubicBezTo>
                  <a:pt x="149" y="83"/>
                  <a:pt x="148" y="83"/>
                  <a:pt x="148" y="83"/>
                </a:cubicBezTo>
                <a:close/>
                <a:moveTo>
                  <a:pt x="90" y="128"/>
                </a:moveTo>
                <a:cubicBezTo>
                  <a:pt x="89" y="127"/>
                  <a:pt x="88" y="127"/>
                  <a:pt x="88" y="127"/>
                </a:cubicBezTo>
                <a:cubicBezTo>
                  <a:pt x="85" y="127"/>
                  <a:pt x="83" y="127"/>
                  <a:pt x="81" y="129"/>
                </a:cubicBezTo>
                <a:cubicBezTo>
                  <a:pt x="79" y="130"/>
                  <a:pt x="77" y="131"/>
                  <a:pt x="77" y="131"/>
                </a:cubicBezTo>
                <a:cubicBezTo>
                  <a:pt x="75" y="129"/>
                  <a:pt x="74" y="127"/>
                  <a:pt x="72" y="126"/>
                </a:cubicBezTo>
                <a:cubicBezTo>
                  <a:pt x="71" y="125"/>
                  <a:pt x="70" y="124"/>
                  <a:pt x="68" y="123"/>
                </a:cubicBezTo>
                <a:cubicBezTo>
                  <a:pt x="66" y="122"/>
                  <a:pt x="64" y="121"/>
                  <a:pt x="62" y="121"/>
                </a:cubicBezTo>
                <a:cubicBezTo>
                  <a:pt x="60" y="121"/>
                  <a:pt x="58" y="121"/>
                  <a:pt x="57" y="122"/>
                </a:cubicBezTo>
                <a:cubicBezTo>
                  <a:pt x="56" y="123"/>
                  <a:pt x="55" y="124"/>
                  <a:pt x="54" y="125"/>
                </a:cubicBezTo>
                <a:cubicBezTo>
                  <a:pt x="52" y="127"/>
                  <a:pt x="52" y="127"/>
                  <a:pt x="52" y="127"/>
                </a:cubicBezTo>
                <a:cubicBezTo>
                  <a:pt x="51" y="128"/>
                  <a:pt x="50" y="128"/>
                  <a:pt x="49" y="128"/>
                </a:cubicBezTo>
                <a:cubicBezTo>
                  <a:pt x="48" y="128"/>
                  <a:pt x="47" y="128"/>
                  <a:pt x="46" y="127"/>
                </a:cubicBezTo>
                <a:cubicBezTo>
                  <a:pt x="45" y="126"/>
                  <a:pt x="44" y="125"/>
                  <a:pt x="44" y="124"/>
                </a:cubicBezTo>
                <a:cubicBezTo>
                  <a:pt x="44" y="121"/>
                  <a:pt x="46" y="119"/>
                  <a:pt x="50" y="118"/>
                </a:cubicBezTo>
                <a:cubicBezTo>
                  <a:pt x="50" y="118"/>
                  <a:pt x="50" y="118"/>
                  <a:pt x="51" y="118"/>
                </a:cubicBezTo>
                <a:cubicBezTo>
                  <a:pt x="51" y="119"/>
                  <a:pt x="52" y="119"/>
                  <a:pt x="52" y="119"/>
                </a:cubicBezTo>
                <a:cubicBezTo>
                  <a:pt x="55" y="119"/>
                  <a:pt x="57" y="118"/>
                  <a:pt x="59" y="115"/>
                </a:cubicBezTo>
                <a:cubicBezTo>
                  <a:pt x="60" y="113"/>
                  <a:pt x="61" y="111"/>
                  <a:pt x="62" y="108"/>
                </a:cubicBezTo>
                <a:cubicBezTo>
                  <a:pt x="62" y="107"/>
                  <a:pt x="61" y="106"/>
                  <a:pt x="59" y="104"/>
                </a:cubicBezTo>
                <a:cubicBezTo>
                  <a:pt x="58" y="103"/>
                  <a:pt x="56" y="101"/>
                  <a:pt x="56" y="99"/>
                </a:cubicBezTo>
                <a:cubicBezTo>
                  <a:pt x="53" y="98"/>
                  <a:pt x="53" y="98"/>
                  <a:pt x="53" y="98"/>
                </a:cubicBezTo>
                <a:cubicBezTo>
                  <a:pt x="53" y="94"/>
                  <a:pt x="52" y="89"/>
                  <a:pt x="52" y="85"/>
                </a:cubicBezTo>
                <a:cubicBezTo>
                  <a:pt x="51" y="80"/>
                  <a:pt x="51" y="76"/>
                  <a:pt x="51" y="72"/>
                </a:cubicBezTo>
                <a:cubicBezTo>
                  <a:pt x="51" y="66"/>
                  <a:pt x="51" y="62"/>
                  <a:pt x="52" y="58"/>
                </a:cubicBezTo>
                <a:cubicBezTo>
                  <a:pt x="53" y="54"/>
                  <a:pt x="56" y="51"/>
                  <a:pt x="59" y="50"/>
                </a:cubicBezTo>
                <a:cubicBezTo>
                  <a:pt x="61" y="50"/>
                  <a:pt x="63" y="48"/>
                  <a:pt x="65" y="47"/>
                </a:cubicBezTo>
                <a:cubicBezTo>
                  <a:pt x="67" y="45"/>
                  <a:pt x="69" y="44"/>
                  <a:pt x="72" y="44"/>
                </a:cubicBezTo>
                <a:cubicBezTo>
                  <a:pt x="73" y="44"/>
                  <a:pt x="74" y="44"/>
                  <a:pt x="74" y="45"/>
                </a:cubicBezTo>
                <a:cubicBezTo>
                  <a:pt x="75" y="45"/>
                  <a:pt x="75" y="45"/>
                  <a:pt x="76" y="45"/>
                </a:cubicBezTo>
                <a:cubicBezTo>
                  <a:pt x="76" y="45"/>
                  <a:pt x="77" y="45"/>
                  <a:pt x="77" y="45"/>
                </a:cubicBezTo>
                <a:cubicBezTo>
                  <a:pt x="77" y="45"/>
                  <a:pt x="78" y="45"/>
                  <a:pt x="78" y="45"/>
                </a:cubicBezTo>
                <a:cubicBezTo>
                  <a:pt x="79" y="45"/>
                  <a:pt x="81" y="45"/>
                  <a:pt x="81" y="47"/>
                </a:cubicBezTo>
                <a:cubicBezTo>
                  <a:pt x="82" y="47"/>
                  <a:pt x="82" y="47"/>
                  <a:pt x="83" y="46"/>
                </a:cubicBezTo>
                <a:cubicBezTo>
                  <a:pt x="84" y="46"/>
                  <a:pt x="85" y="46"/>
                  <a:pt x="85" y="46"/>
                </a:cubicBezTo>
                <a:cubicBezTo>
                  <a:pt x="86" y="46"/>
                  <a:pt x="86" y="47"/>
                  <a:pt x="86" y="47"/>
                </a:cubicBezTo>
                <a:cubicBezTo>
                  <a:pt x="86" y="48"/>
                  <a:pt x="87" y="48"/>
                  <a:pt x="87" y="49"/>
                </a:cubicBezTo>
                <a:cubicBezTo>
                  <a:pt x="87" y="49"/>
                  <a:pt x="87" y="49"/>
                  <a:pt x="87" y="50"/>
                </a:cubicBezTo>
                <a:cubicBezTo>
                  <a:pt x="87" y="51"/>
                  <a:pt x="87" y="52"/>
                  <a:pt x="88" y="53"/>
                </a:cubicBezTo>
                <a:cubicBezTo>
                  <a:pt x="89" y="54"/>
                  <a:pt x="90" y="55"/>
                  <a:pt x="90" y="55"/>
                </a:cubicBezTo>
                <a:cubicBezTo>
                  <a:pt x="93" y="54"/>
                  <a:pt x="95" y="54"/>
                  <a:pt x="97" y="53"/>
                </a:cubicBezTo>
                <a:cubicBezTo>
                  <a:pt x="99" y="53"/>
                  <a:pt x="101" y="52"/>
                  <a:pt x="103" y="52"/>
                </a:cubicBezTo>
                <a:cubicBezTo>
                  <a:pt x="104" y="52"/>
                  <a:pt x="105" y="53"/>
                  <a:pt x="105" y="54"/>
                </a:cubicBezTo>
                <a:cubicBezTo>
                  <a:pt x="103" y="55"/>
                  <a:pt x="102" y="56"/>
                  <a:pt x="100" y="57"/>
                </a:cubicBezTo>
                <a:cubicBezTo>
                  <a:pt x="99" y="57"/>
                  <a:pt x="98" y="58"/>
                  <a:pt x="98" y="60"/>
                </a:cubicBezTo>
                <a:cubicBezTo>
                  <a:pt x="98" y="60"/>
                  <a:pt x="98" y="61"/>
                  <a:pt x="98" y="61"/>
                </a:cubicBezTo>
                <a:cubicBezTo>
                  <a:pt x="98" y="61"/>
                  <a:pt x="99" y="61"/>
                  <a:pt x="99" y="62"/>
                </a:cubicBezTo>
                <a:cubicBezTo>
                  <a:pt x="99" y="62"/>
                  <a:pt x="98" y="63"/>
                  <a:pt x="98" y="63"/>
                </a:cubicBezTo>
                <a:cubicBezTo>
                  <a:pt x="98" y="64"/>
                  <a:pt x="97" y="65"/>
                  <a:pt x="97" y="65"/>
                </a:cubicBezTo>
                <a:cubicBezTo>
                  <a:pt x="97" y="68"/>
                  <a:pt x="98" y="69"/>
                  <a:pt x="99" y="71"/>
                </a:cubicBezTo>
                <a:cubicBezTo>
                  <a:pt x="101" y="72"/>
                  <a:pt x="102" y="73"/>
                  <a:pt x="103" y="73"/>
                </a:cubicBezTo>
                <a:cubicBezTo>
                  <a:pt x="105" y="74"/>
                  <a:pt x="106" y="74"/>
                  <a:pt x="107" y="75"/>
                </a:cubicBezTo>
                <a:cubicBezTo>
                  <a:pt x="109" y="76"/>
                  <a:pt x="109" y="76"/>
                  <a:pt x="109" y="77"/>
                </a:cubicBezTo>
                <a:cubicBezTo>
                  <a:pt x="109" y="77"/>
                  <a:pt x="109" y="78"/>
                  <a:pt x="109" y="78"/>
                </a:cubicBezTo>
                <a:cubicBezTo>
                  <a:pt x="109" y="79"/>
                  <a:pt x="108" y="79"/>
                  <a:pt x="108" y="80"/>
                </a:cubicBezTo>
                <a:cubicBezTo>
                  <a:pt x="103" y="79"/>
                  <a:pt x="103" y="79"/>
                  <a:pt x="103" y="79"/>
                </a:cubicBezTo>
                <a:cubicBezTo>
                  <a:pt x="102" y="79"/>
                  <a:pt x="100" y="78"/>
                  <a:pt x="99" y="78"/>
                </a:cubicBezTo>
                <a:cubicBezTo>
                  <a:pt x="95" y="78"/>
                  <a:pt x="92" y="79"/>
                  <a:pt x="91" y="80"/>
                </a:cubicBezTo>
                <a:cubicBezTo>
                  <a:pt x="88" y="85"/>
                  <a:pt x="88" y="85"/>
                  <a:pt x="88" y="85"/>
                </a:cubicBezTo>
                <a:cubicBezTo>
                  <a:pt x="87" y="85"/>
                  <a:pt x="86" y="86"/>
                  <a:pt x="84" y="86"/>
                </a:cubicBezTo>
                <a:cubicBezTo>
                  <a:pt x="82" y="87"/>
                  <a:pt x="82" y="88"/>
                  <a:pt x="82" y="89"/>
                </a:cubicBezTo>
                <a:cubicBezTo>
                  <a:pt x="82" y="90"/>
                  <a:pt x="82" y="91"/>
                  <a:pt x="83" y="92"/>
                </a:cubicBezTo>
                <a:cubicBezTo>
                  <a:pt x="84" y="92"/>
                  <a:pt x="85" y="92"/>
                  <a:pt x="86" y="92"/>
                </a:cubicBezTo>
                <a:cubicBezTo>
                  <a:pt x="86" y="92"/>
                  <a:pt x="87" y="92"/>
                  <a:pt x="88" y="92"/>
                </a:cubicBezTo>
                <a:cubicBezTo>
                  <a:pt x="88" y="92"/>
                  <a:pt x="89" y="92"/>
                  <a:pt x="89" y="92"/>
                </a:cubicBezTo>
                <a:cubicBezTo>
                  <a:pt x="90" y="92"/>
                  <a:pt x="91" y="92"/>
                  <a:pt x="91" y="93"/>
                </a:cubicBezTo>
                <a:cubicBezTo>
                  <a:pt x="91" y="95"/>
                  <a:pt x="92" y="96"/>
                  <a:pt x="92" y="97"/>
                </a:cubicBezTo>
                <a:cubicBezTo>
                  <a:pt x="93" y="98"/>
                  <a:pt x="94" y="98"/>
                  <a:pt x="96" y="99"/>
                </a:cubicBezTo>
                <a:cubicBezTo>
                  <a:pt x="97" y="99"/>
                  <a:pt x="99" y="99"/>
                  <a:pt x="100" y="99"/>
                </a:cubicBezTo>
                <a:cubicBezTo>
                  <a:pt x="102" y="100"/>
                  <a:pt x="103" y="100"/>
                  <a:pt x="105" y="100"/>
                </a:cubicBezTo>
                <a:cubicBezTo>
                  <a:pt x="106" y="101"/>
                  <a:pt x="107" y="102"/>
                  <a:pt x="107" y="103"/>
                </a:cubicBezTo>
                <a:cubicBezTo>
                  <a:pt x="107" y="104"/>
                  <a:pt x="106" y="105"/>
                  <a:pt x="105" y="105"/>
                </a:cubicBezTo>
                <a:cubicBezTo>
                  <a:pt x="102" y="106"/>
                  <a:pt x="102" y="106"/>
                  <a:pt x="102" y="106"/>
                </a:cubicBezTo>
                <a:cubicBezTo>
                  <a:pt x="101" y="106"/>
                  <a:pt x="100" y="106"/>
                  <a:pt x="100" y="107"/>
                </a:cubicBezTo>
                <a:cubicBezTo>
                  <a:pt x="99" y="108"/>
                  <a:pt x="98" y="109"/>
                  <a:pt x="98" y="110"/>
                </a:cubicBezTo>
                <a:cubicBezTo>
                  <a:pt x="98" y="112"/>
                  <a:pt x="98" y="113"/>
                  <a:pt x="99" y="114"/>
                </a:cubicBezTo>
                <a:cubicBezTo>
                  <a:pt x="99" y="114"/>
                  <a:pt x="100" y="115"/>
                  <a:pt x="100" y="116"/>
                </a:cubicBezTo>
                <a:cubicBezTo>
                  <a:pt x="100" y="117"/>
                  <a:pt x="99" y="118"/>
                  <a:pt x="96" y="121"/>
                </a:cubicBezTo>
                <a:cubicBezTo>
                  <a:pt x="94" y="123"/>
                  <a:pt x="92" y="124"/>
                  <a:pt x="91" y="125"/>
                </a:cubicBezTo>
                <a:cubicBezTo>
                  <a:pt x="91" y="127"/>
                  <a:pt x="91" y="128"/>
                  <a:pt x="90" y="128"/>
                </a:cubicBezTo>
                <a:close/>
                <a:moveTo>
                  <a:pt x="96" y="281"/>
                </a:moveTo>
                <a:cubicBezTo>
                  <a:pt x="96" y="281"/>
                  <a:pt x="96" y="280"/>
                  <a:pt x="97" y="280"/>
                </a:cubicBezTo>
                <a:cubicBezTo>
                  <a:pt x="97" y="280"/>
                  <a:pt x="97" y="281"/>
                  <a:pt x="97" y="282"/>
                </a:cubicBezTo>
                <a:cubicBezTo>
                  <a:pt x="97" y="283"/>
                  <a:pt x="97" y="283"/>
                  <a:pt x="96" y="283"/>
                </a:cubicBezTo>
                <a:cubicBezTo>
                  <a:pt x="96" y="283"/>
                  <a:pt x="95" y="283"/>
                  <a:pt x="95" y="282"/>
                </a:cubicBezTo>
                <a:cubicBezTo>
                  <a:pt x="95" y="281"/>
                  <a:pt x="96" y="281"/>
                  <a:pt x="96" y="281"/>
                </a:cubicBezTo>
                <a:cubicBezTo>
                  <a:pt x="96" y="281"/>
                  <a:pt x="96" y="281"/>
                  <a:pt x="96" y="281"/>
                </a:cubicBezTo>
                <a:close/>
                <a:moveTo>
                  <a:pt x="11" y="168"/>
                </a:moveTo>
                <a:cubicBezTo>
                  <a:pt x="9" y="168"/>
                  <a:pt x="7" y="169"/>
                  <a:pt x="5" y="171"/>
                </a:cubicBezTo>
                <a:cubicBezTo>
                  <a:pt x="3" y="172"/>
                  <a:pt x="1" y="173"/>
                  <a:pt x="0" y="173"/>
                </a:cubicBezTo>
                <a:cubicBezTo>
                  <a:pt x="0" y="172"/>
                  <a:pt x="1" y="172"/>
                  <a:pt x="4" y="170"/>
                </a:cubicBezTo>
                <a:cubicBezTo>
                  <a:pt x="6" y="169"/>
                  <a:pt x="8" y="168"/>
                  <a:pt x="9" y="168"/>
                </a:cubicBezTo>
                <a:lnTo>
                  <a:pt x="11" y="168"/>
                </a:lnTo>
                <a:close/>
                <a:moveTo>
                  <a:pt x="148" y="34"/>
                </a:moveTo>
                <a:cubicBezTo>
                  <a:pt x="146" y="34"/>
                  <a:pt x="145" y="33"/>
                  <a:pt x="145" y="31"/>
                </a:cubicBezTo>
                <a:cubicBezTo>
                  <a:pt x="145" y="31"/>
                  <a:pt x="146" y="30"/>
                  <a:pt x="147" y="30"/>
                </a:cubicBezTo>
                <a:cubicBezTo>
                  <a:pt x="148" y="30"/>
                  <a:pt x="148" y="31"/>
                  <a:pt x="148" y="32"/>
                </a:cubicBezTo>
                <a:cubicBezTo>
                  <a:pt x="148" y="33"/>
                  <a:pt x="148" y="33"/>
                  <a:pt x="148" y="34"/>
                </a:cubicBezTo>
                <a:close/>
                <a:moveTo>
                  <a:pt x="109" y="11"/>
                </a:moveTo>
                <a:cubicBezTo>
                  <a:pt x="108" y="11"/>
                  <a:pt x="108" y="10"/>
                  <a:pt x="108" y="9"/>
                </a:cubicBezTo>
                <a:cubicBezTo>
                  <a:pt x="108" y="9"/>
                  <a:pt x="108" y="8"/>
                  <a:pt x="109" y="7"/>
                </a:cubicBezTo>
                <a:cubicBezTo>
                  <a:pt x="111" y="7"/>
                  <a:pt x="112" y="8"/>
                  <a:pt x="112" y="9"/>
                </a:cubicBezTo>
                <a:cubicBezTo>
                  <a:pt x="112" y="10"/>
                  <a:pt x="112" y="11"/>
                  <a:pt x="111" y="11"/>
                </a:cubicBezTo>
                <a:cubicBezTo>
                  <a:pt x="110" y="11"/>
                  <a:pt x="109" y="12"/>
                  <a:pt x="109" y="11"/>
                </a:cubicBezTo>
                <a:close/>
                <a:moveTo>
                  <a:pt x="117" y="7"/>
                </a:moveTo>
                <a:cubicBezTo>
                  <a:pt x="116" y="6"/>
                  <a:pt x="116" y="5"/>
                  <a:pt x="116" y="4"/>
                </a:cubicBezTo>
                <a:cubicBezTo>
                  <a:pt x="116" y="4"/>
                  <a:pt x="116" y="4"/>
                  <a:pt x="116" y="4"/>
                </a:cubicBezTo>
                <a:cubicBezTo>
                  <a:pt x="117" y="4"/>
                  <a:pt x="117" y="4"/>
                  <a:pt x="117" y="5"/>
                </a:cubicBezTo>
                <a:lnTo>
                  <a:pt x="117" y="7"/>
                </a:lnTo>
                <a:close/>
                <a:moveTo>
                  <a:pt x="47" y="21"/>
                </a:moveTo>
                <a:cubicBezTo>
                  <a:pt x="46" y="22"/>
                  <a:pt x="46" y="22"/>
                  <a:pt x="46" y="22"/>
                </a:cubicBezTo>
                <a:cubicBezTo>
                  <a:pt x="45" y="22"/>
                  <a:pt x="44" y="21"/>
                  <a:pt x="44" y="20"/>
                </a:cubicBezTo>
                <a:cubicBezTo>
                  <a:pt x="44" y="19"/>
                  <a:pt x="45" y="19"/>
                  <a:pt x="46" y="19"/>
                </a:cubicBezTo>
                <a:cubicBezTo>
                  <a:pt x="47" y="19"/>
                  <a:pt x="47" y="19"/>
                  <a:pt x="47" y="20"/>
                </a:cubicBezTo>
                <a:cubicBezTo>
                  <a:pt x="47" y="20"/>
                  <a:pt x="47" y="21"/>
                  <a:pt x="47"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77" name="Freeform 77">
            <a:extLst>
              <a:ext uri="{FF2B5EF4-FFF2-40B4-BE49-F238E27FC236}">
                <a16:creationId xmlns:a16="http://schemas.microsoft.com/office/drawing/2014/main" xmlns="" id="{E036B5C5-7E92-4E83-9ECB-AE035BC117D8}"/>
              </a:ext>
            </a:extLst>
          </p:cNvPr>
          <p:cNvSpPr>
            <a:spLocks noEditPoints="1"/>
          </p:cNvSpPr>
          <p:nvPr/>
        </p:nvSpPr>
        <p:spPr bwMode="auto">
          <a:xfrm>
            <a:off x="6341163" y="1299272"/>
            <a:ext cx="206980" cy="296910"/>
          </a:xfrm>
          <a:custGeom>
            <a:avLst/>
            <a:gdLst>
              <a:gd name="T0" fmla="*/ 29 w 100"/>
              <a:gd name="T1" fmla="*/ 129 h 143"/>
              <a:gd name="T2" fmla="*/ 28 w 100"/>
              <a:gd name="T3" fmla="*/ 131 h 143"/>
              <a:gd name="T4" fmla="*/ 92 w 100"/>
              <a:gd name="T5" fmla="*/ 67 h 143"/>
              <a:gd name="T6" fmla="*/ 99 w 100"/>
              <a:gd name="T7" fmla="*/ 74 h 143"/>
              <a:gd name="T8" fmla="*/ 95 w 100"/>
              <a:gd name="T9" fmla="*/ 86 h 143"/>
              <a:gd name="T10" fmla="*/ 95 w 100"/>
              <a:gd name="T11" fmla="*/ 99 h 143"/>
              <a:gd name="T12" fmla="*/ 93 w 100"/>
              <a:gd name="T13" fmla="*/ 105 h 143"/>
              <a:gd name="T14" fmla="*/ 88 w 100"/>
              <a:gd name="T15" fmla="*/ 106 h 143"/>
              <a:gd name="T16" fmla="*/ 86 w 100"/>
              <a:gd name="T17" fmla="*/ 113 h 143"/>
              <a:gd name="T18" fmla="*/ 78 w 100"/>
              <a:gd name="T19" fmla="*/ 120 h 143"/>
              <a:gd name="T20" fmla="*/ 79 w 100"/>
              <a:gd name="T21" fmla="*/ 127 h 143"/>
              <a:gd name="T22" fmla="*/ 85 w 100"/>
              <a:gd name="T23" fmla="*/ 132 h 143"/>
              <a:gd name="T24" fmla="*/ 78 w 100"/>
              <a:gd name="T25" fmla="*/ 132 h 143"/>
              <a:gd name="T26" fmla="*/ 73 w 100"/>
              <a:gd name="T27" fmla="*/ 137 h 143"/>
              <a:gd name="T28" fmla="*/ 68 w 100"/>
              <a:gd name="T29" fmla="*/ 143 h 143"/>
              <a:gd name="T30" fmla="*/ 59 w 100"/>
              <a:gd name="T31" fmla="*/ 141 h 143"/>
              <a:gd name="T32" fmla="*/ 56 w 100"/>
              <a:gd name="T33" fmla="*/ 139 h 143"/>
              <a:gd name="T34" fmla="*/ 49 w 100"/>
              <a:gd name="T35" fmla="*/ 131 h 143"/>
              <a:gd name="T36" fmla="*/ 44 w 100"/>
              <a:gd name="T37" fmla="*/ 128 h 143"/>
              <a:gd name="T38" fmla="*/ 42 w 100"/>
              <a:gd name="T39" fmla="*/ 132 h 143"/>
              <a:gd name="T40" fmla="*/ 37 w 100"/>
              <a:gd name="T41" fmla="*/ 123 h 143"/>
              <a:gd name="T42" fmla="*/ 31 w 100"/>
              <a:gd name="T43" fmla="*/ 127 h 143"/>
              <a:gd name="T44" fmla="*/ 31 w 100"/>
              <a:gd name="T45" fmla="*/ 125 h 143"/>
              <a:gd name="T46" fmla="*/ 21 w 100"/>
              <a:gd name="T47" fmla="*/ 115 h 143"/>
              <a:gd name="T48" fmla="*/ 19 w 100"/>
              <a:gd name="T49" fmla="*/ 103 h 143"/>
              <a:gd name="T50" fmla="*/ 13 w 100"/>
              <a:gd name="T51" fmla="*/ 88 h 143"/>
              <a:gd name="T52" fmla="*/ 15 w 100"/>
              <a:gd name="T53" fmla="*/ 81 h 143"/>
              <a:gd name="T54" fmla="*/ 18 w 100"/>
              <a:gd name="T55" fmla="*/ 68 h 143"/>
              <a:gd name="T56" fmla="*/ 22 w 100"/>
              <a:gd name="T57" fmla="*/ 58 h 143"/>
              <a:gd name="T58" fmla="*/ 28 w 100"/>
              <a:gd name="T59" fmla="*/ 52 h 143"/>
              <a:gd name="T60" fmla="*/ 33 w 100"/>
              <a:gd name="T61" fmla="*/ 52 h 143"/>
              <a:gd name="T62" fmla="*/ 35 w 100"/>
              <a:gd name="T63" fmla="*/ 43 h 143"/>
              <a:gd name="T64" fmla="*/ 37 w 100"/>
              <a:gd name="T65" fmla="*/ 42 h 143"/>
              <a:gd name="T66" fmla="*/ 48 w 100"/>
              <a:gd name="T67" fmla="*/ 44 h 143"/>
              <a:gd name="T68" fmla="*/ 55 w 100"/>
              <a:gd name="T69" fmla="*/ 40 h 143"/>
              <a:gd name="T70" fmla="*/ 58 w 100"/>
              <a:gd name="T71" fmla="*/ 43 h 143"/>
              <a:gd name="T72" fmla="*/ 70 w 100"/>
              <a:gd name="T73" fmla="*/ 46 h 143"/>
              <a:gd name="T74" fmla="*/ 79 w 100"/>
              <a:gd name="T75" fmla="*/ 46 h 143"/>
              <a:gd name="T76" fmla="*/ 81 w 100"/>
              <a:gd name="T77" fmla="*/ 54 h 143"/>
              <a:gd name="T78" fmla="*/ 85 w 100"/>
              <a:gd name="T79" fmla="*/ 57 h 143"/>
              <a:gd name="T80" fmla="*/ 89 w 100"/>
              <a:gd name="T81" fmla="*/ 58 h 143"/>
              <a:gd name="T82" fmla="*/ 94 w 100"/>
              <a:gd name="T83" fmla="*/ 63 h 143"/>
              <a:gd name="T84" fmla="*/ 94 w 100"/>
              <a:gd name="T85" fmla="*/ 65 h 143"/>
              <a:gd name="T86" fmla="*/ 7 w 100"/>
              <a:gd name="T87" fmla="*/ 69 h 143"/>
              <a:gd name="T88" fmla="*/ 10 w 100"/>
              <a:gd name="T89" fmla="*/ 69 h 143"/>
              <a:gd name="T90" fmla="*/ 42 w 100"/>
              <a:gd name="T91" fmla="*/ 138 h 143"/>
              <a:gd name="T92" fmla="*/ 31 w 100"/>
              <a:gd name="T93" fmla="*/ 29 h 143"/>
              <a:gd name="T94" fmla="*/ 40 w 100"/>
              <a:gd name="T95" fmla="*/ 2 h 143"/>
              <a:gd name="T96" fmla="*/ 47 w 100"/>
              <a:gd name="T97" fmla="*/ 15 h 143"/>
              <a:gd name="T98" fmla="*/ 65 w 100"/>
              <a:gd name="T99" fmla="*/ 0 h 143"/>
              <a:gd name="T100" fmla="*/ 71 w 100"/>
              <a:gd name="T101" fmla="*/ 4 h 143"/>
              <a:gd name="T102" fmla="*/ 52 w 100"/>
              <a:gd name="T103" fmla="*/ 15 h 143"/>
              <a:gd name="T104" fmla="*/ 34 w 100"/>
              <a:gd name="T105" fmla="*/ 35 h 143"/>
              <a:gd name="T106" fmla="*/ 19 w 100"/>
              <a:gd name="T107" fmla="*/ 59 h 143"/>
              <a:gd name="T108" fmla="*/ 7 w 100"/>
              <a:gd name="T109" fmla="*/ 100 h 143"/>
              <a:gd name="T110" fmla="*/ 26 w 100"/>
              <a:gd name="T111" fmla="*/ 1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 h="143">
                <a:moveTo>
                  <a:pt x="28" y="131"/>
                </a:moveTo>
                <a:cubicBezTo>
                  <a:pt x="29" y="131"/>
                  <a:pt x="29" y="131"/>
                  <a:pt x="29" y="131"/>
                </a:cubicBezTo>
                <a:cubicBezTo>
                  <a:pt x="29" y="131"/>
                  <a:pt x="28" y="131"/>
                  <a:pt x="29" y="131"/>
                </a:cubicBezTo>
                <a:cubicBezTo>
                  <a:pt x="29" y="131"/>
                  <a:pt x="29" y="131"/>
                  <a:pt x="28" y="131"/>
                </a:cubicBezTo>
                <a:close/>
                <a:moveTo>
                  <a:pt x="29" y="129"/>
                </a:moveTo>
                <a:cubicBezTo>
                  <a:pt x="30" y="130"/>
                  <a:pt x="30" y="130"/>
                  <a:pt x="30" y="130"/>
                </a:cubicBezTo>
                <a:cubicBezTo>
                  <a:pt x="29" y="130"/>
                  <a:pt x="29" y="129"/>
                  <a:pt x="29" y="129"/>
                </a:cubicBezTo>
                <a:cubicBezTo>
                  <a:pt x="29" y="129"/>
                  <a:pt x="29" y="129"/>
                  <a:pt x="29" y="129"/>
                </a:cubicBezTo>
                <a:close/>
                <a:moveTo>
                  <a:pt x="28" y="131"/>
                </a:moveTo>
                <a:cubicBezTo>
                  <a:pt x="28" y="133"/>
                  <a:pt x="28" y="133"/>
                  <a:pt x="28" y="133"/>
                </a:cubicBezTo>
                <a:cubicBezTo>
                  <a:pt x="28" y="133"/>
                  <a:pt x="28" y="133"/>
                  <a:pt x="28" y="133"/>
                </a:cubicBezTo>
                <a:cubicBezTo>
                  <a:pt x="27" y="133"/>
                  <a:pt x="27" y="133"/>
                  <a:pt x="27" y="134"/>
                </a:cubicBezTo>
                <a:cubicBezTo>
                  <a:pt x="27" y="133"/>
                  <a:pt x="27" y="133"/>
                  <a:pt x="27" y="133"/>
                </a:cubicBezTo>
                <a:lnTo>
                  <a:pt x="28" y="131"/>
                </a:lnTo>
                <a:close/>
                <a:moveTo>
                  <a:pt x="45" y="126"/>
                </a:moveTo>
                <a:cubicBezTo>
                  <a:pt x="45" y="126"/>
                  <a:pt x="46" y="126"/>
                  <a:pt x="46" y="126"/>
                </a:cubicBezTo>
                <a:cubicBezTo>
                  <a:pt x="46" y="125"/>
                  <a:pt x="46" y="125"/>
                  <a:pt x="46" y="125"/>
                </a:cubicBezTo>
                <a:cubicBezTo>
                  <a:pt x="45" y="125"/>
                  <a:pt x="45" y="126"/>
                  <a:pt x="45" y="127"/>
                </a:cubicBezTo>
                <a:lnTo>
                  <a:pt x="45" y="126"/>
                </a:lnTo>
                <a:close/>
                <a:moveTo>
                  <a:pt x="93" y="67"/>
                </a:moveTo>
                <a:cubicBezTo>
                  <a:pt x="92" y="67"/>
                  <a:pt x="92" y="67"/>
                  <a:pt x="92" y="67"/>
                </a:cubicBezTo>
                <a:cubicBezTo>
                  <a:pt x="92" y="68"/>
                  <a:pt x="92" y="68"/>
                  <a:pt x="92" y="68"/>
                </a:cubicBezTo>
                <a:cubicBezTo>
                  <a:pt x="92" y="68"/>
                  <a:pt x="93" y="69"/>
                  <a:pt x="93" y="70"/>
                </a:cubicBezTo>
                <a:cubicBezTo>
                  <a:pt x="93" y="71"/>
                  <a:pt x="94" y="72"/>
                  <a:pt x="95" y="72"/>
                </a:cubicBezTo>
                <a:cubicBezTo>
                  <a:pt x="95" y="72"/>
                  <a:pt x="95" y="72"/>
                  <a:pt x="95" y="72"/>
                </a:cubicBezTo>
                <a:cubicBezTo>
                  <a:pt x="95" y="72"/>
                  <a:pt x="96" y="72"/>
                  <a:pt x="97" y="72"/>
                </a:cubicBezTo>
                <a:cubicBezTo>
                  <a:pt x="98" y="72"/>
                  <a:pt x="98" y="72"/>
                  <a:pt x="99" y="72"/>
                </a:cubicBezTo>
                <a:cubicBezTo>
                  <a:pt x="99" y="74"/>
                  <a:pt x="99" y="74"/>
                  <a:pt x="99" y="74"/>
                </a:cubicBezTo>
                <a:cubicBezTo>
                  <a:pt x="96" y="74"/>
                  <a:pt x="95" y="75"/>
                  <a:pt x="94" y="77"/>
                </a:cubicBezTo>
                <a:cubicBezTo>
                  <a:pt x="95" y="77"/>
                  <a:pt x="96" y="77"/>
                  <a:pt x="96" y="78"/>
                </a:cubicBezTo>
                <a:cubicBezTo>
                  <a:pt x="96" y="78"/>
                  <a:pt x="96" y="78"/>
                  <a:pt x="97" y="79"/>
                </a:cubicBezTo>
                <a:cubicBezTo>
                  <a:pt x="97" y="79"/>
                  <a:pt x="97" y="80"/>
                  <a:pt x="96" y="80"/>
                </a:cubicBezTo>
                <a:cubicBezTo>
                  <a:pt x="96" y="81"/>
                  <a:pt x="95" y="81"/>
                  <a:pt x="95" y="82"/>
                </a:cubicBezTo>
                <a:cubicBezTo>
                  <a:pt x="95" y="86"/>
                  <a:pt x="95" y="86"/>
                  <a:pt x="95" y="86"/>
                </a:cubicBezTo>
                <a:cubicBezTo>
                  <a:pt x="95" y="86"/>
                  <a:pt x="95" y="86"/>
                  <a:pt x="95" y="86"/>
                </a:cubicBezTo>
                <a:cubicBezTo>
                  <a:pt x="99" y="87"/>
                  <a:pt x="99" y="87"/>
                  <a:pt x="99" y="87"/>
                </a:cubicBezTo>
                <a:cubicBezTo>
                  <a:pt x="99" y="90"/>
                  <a:pt x="99" y="90"/>
                  <a:pt x="99" y="90"/>
                </a:cubicBezTo>
                <a:cubicBezTo>
                  <a:pt x="95" y="91"/>
                  <a:pt x="95" y="91"/>
                  <a:pt x="95" y="91"/>
                </a:cubicBezTo>
                <a:cubicBezTo>
                  <a:pt x="94" y="91"/>
                  <a:pt x="94" y="92"/>
                  <a:pt x="94" y="95"/>
                </a:cubicBezTo>
                <a:cubicBezTo>
                  <a:pt x="94" y="95"/>
                  <a:pt x="95" y="96"/>
                  <a:pt x="95" y="96"/>
                </a:cubicBezTo>
                <a:cubicBezTo>
                  <a:pt x="96" y="97"/>
                  <a:pt x="96" y="97"/>
                  <a:pt x="96" y="97"/>
                </a:cubicBezTo>
                <a:cubicBezTo>
                  <a:pt x="96" y="98"/>
                  <a:pt x="95" y="99"/>
                  <a:pt x="95" y="99"/>
                </a:cubicBezTo>
                <a:cubicBezTo>
                  <a:pt x="93" y="99"/>
                  <a:pt x="93" y="99"/>
                  <a:pt x="93" y="99"/>
                </a:cubicBezTo>
                <a:cubicBezTo>
                  <a:pt x="93" y="99"/>
                  <a:pt x="93" y="99"/>
                  <a:pt x="93" y="99"/>
                </a:cubicBezTo>
                <a:cubicBezTo>
                  <a:pt x="92" y="99"/>
                  <a:pt x="91" y="100"/>
                  <a:pt x="91" y="101"/>
                </a:cubicBezTo>
                <a:cubicBezTo>
                  <a:pt x="91" y="101"/>
                  <a:pt x="91" y="101"/>
                  <a:pt x="91" y="101"/>
                </a:cubicBezTo>
                <a:cubicBezTo>
                  <a:pt x="91" y="103"/>
                  <a:pt x="90" y="104"/>
                  <a:pt x="90" y="105"/>
                </a:cubicBezTo>
                <a:cubicBezTo>
                  <a:pt x="92" y="105"/>
                  <a:pt x="92" y="105"/>
                  <a:pt x="92" y="105"/>
                </a:cubicBezTo>
                <a:cubicBezTo>
                  <a:pt x="92" y="105"/>
                  <a:pt x="93" y="105"/>
                  <a:pt x="93" y="105"/>
                </a:cubicBezTo>
                <a:cubicBezTo>
                  <a:pt x="94" y="106"/>
                  <a:pt x="94" y="106"/>
                  <a:pt x="94" y="108"/>
                </a:cubicBezTo>
                <a:cubicBezTo>
                  <a:pt x="94" y="108"/>
                  <a:pt x="94" y="108"/>
                  <a:pt x="93" y="108"/>
                </a:cubicBezTo>
                <a:cubicBezTo>
                  <a:pt x="93" y="108"/>
                  <a:pt x="93" y="108"/>
                  <a:pt x="93" y="108"/>
                </a:cubicBezTo>
                <a:cubicBezTo>
                  <a:pt x="93" y="108"/>
                  <a:pt x="93" y="108"/>
                  <a:pt x="93" y="108"/>
                </a:cubicBezTo>
                <a:cubicBezTo>
                  <a:pt x="92" y="107"/>
                  <a:pt x="91" y="107"/>
                  <a:pt x="90" y="107"/>
                </a:cubicBezTo>
                <a:cubicBezTo>
                  <a:pt x="90" y="107"/>
                  <a:pt x="89" y="106"/>
                  <a:pt x="88" y="106"/>
                </a:cubicBezTo>
                <a:cubicBezTo>
                  <a:pt x="88" y="106"/>
                  <a:pt x="88" y="106"/>
                  <a:pt x="88" y="106"/>
                </a:cubicBezTo>
                <a:cubicBezTo>
                  <a:pt x="87" y="107"/>
                  <a:pt x="86" y="108"/>
                  <a:pt x="86" y="110"/>
                </a:cubicBezTo>
                <a:cubicBezTo>
                  <a:pt x="86" y="110"/>
                  <a:pt x="86" y="110"/>
                  <a:pt x="87" y="110"/>
                </a:cubicBezTo>
                <a:cubicBezTo>
                  <a:pt x="87" y="110"/>
                  <a:pt x="87" y="110"/>
                  <a:pt x="87" y="110"/>
                </a:cubicBezTo>
                <a:cubicBezTo>
                  <a:pt x="87" y="111"/>
                  <a:pt x="87" y="111"/>
                  <a:pt x="87" y="111"/>
                </a:cubicBezTo>
                <a:cubicBezTo>
                  <a:pt x="87" y="111"/>
                  <a:pt x="87" y="111"/>
                  <a:pt x="87" y="111"/>
                </a:cubicBezTo>
                <a:cubicBezTo>
                  <a:pt x="87" y="111"/>
                  <a:pt x="86" y="112"/>
                  <a:pt x="86" y="112"/>
                </a:cubicBezTo>
                <a:cubicBezTo>
                  <a:pt x="86" y="112"/>
                  <a:pt x="86" y="112"/>
                  <a:pt x="86" y="113"/>
                </a:cubicBezTo>
                <a:cubicBezTo>
                  <a:pt x="84" y="113"/>
                  <a:pt x="84" y="113"/>
                  <a:pt x="84" y="113"/>
                </a:cubicBezTo>
                <a:cubicBezTo>
                  <a:pt x="83" y="113"/>
                  <a:pt x="83" y="113"/>
                  <a:pt x="82" y="114"/>
                </a:cubicBezTo>
                <a:cubicBezTo>
                  <a:pt x="82" y="115"/>
                  <a:pt x="82" y="116"/>
                  <a:pt x="83" y="117"/>
                </a:cubicBezTo>
                <a:cubicBezTo>
                  <a:pt x="83" y="118"/>
                  <a:pt x="83" y="119"/>
                  <a:pt x="83" y="120"/>
                </a:cubicBezTo>
                <a:cubicBezTo>
                  <a:pt x="82" y="120"/>
                  <a:pt x="82" y="120"/>
                  <a:pt x="82" y="121"/>
                </a:cubicBezTo>
                <a:cubicBezTo>
                  <a:pt x="80" y="121"/>
                  <a:pt x="80" y="121"/>
                  <a:pt x="80" y="121"/>
                </a:cubicBezTo>
                <a:cubicBezTo>
                  <a:pt x="80" y="120"/>
                  <a:pt x="79" y="120"/>
                  <a:pt x="78" y="120"/>
                </a:cubicBezTo>
                <a:cubicBezTo>
                  <a:pt x="78" y="121"/>
                  <a:pt x="78" y="121"/>
                  <a:pt x="78" y="121"/>
                </a:cubicBezTo>
                <a:cubicBezTo>
                  <a:pt x="79" y="121"/>
                  <a:pt x="79" y="122"/>
                  <a:pt x="80" y="122"/>
                </a:cubicBezTo>
                <a:cubicBezTo>
                  <a:pt x="80" y="123"/>
                  <a:pt x="80" y="123"/>
                  <a:pt x="80" y="123"/>
                </a:cubicBezTo>
                <a:cubicBezTo>
                  <a:pt x="79" y="123"/>
                  <a:pt x="79" y="123"/>
                  <a:pt x="79" y="123"/>
                </a:cubicBezTo>
                <a:cubicBezTo>
                  <a:pt x="79" y="123"/>
                  <a:pt x="79" y="124"/>
                  <a:pt x="79" y="124"/>
                </a:cubicBezTo>
                <a:cubicBezTo>
                  <a:pt x="78" y="125"/>
                  <a:pt x="78" y="126"/>
                  <a:pt x="78" y="126"/>
                </a:cubicBezTo>
                <a:cubicBezTo>
                  <a:pt x="78" y="126"/>
                  <a:pt x="78" y="127"/>
                  <a:pt x="79" y="127"/>
                </a:cubicBezTo>
                <a:cubicBezTo>
                  <a:pt x="79" y="127"/>
                  <a:pt x="79" y="127"/>
                  <a:pt x="79" y="128"/>
                </a:cubicBezTo>
                <a:cubicBezTo>
                  <a:pt x="79" y="128"/>
                  <a:pt x="79" y="128"/>
                  <a:pt x="79" y="128"/>
                </a:cubicBezTo>
                <a:cubicBezTo>
                  <a:pt x="79" y="129"/>
                  <a:pt x="79" y="129"/>
                  <a:pt x="79" y="130"/>
                </a:cubicBezTo>
                <a:cubicBezTo>
                  <a:pt x="79" y="130"/>
                  <a:pt x="79" y="130"/>
                  <a:pt x="79" y="130"/>
                </a:cubicBezTo>
                <a:cubicBezTo>
                  <a:pt x="80" y="130"/>
                  <a:pt x="81" y="130"/>
                  <a:pt x="81" y="131"/>
                </a:cubicBezTo>
                <a:cubicBezTo>
                  <a:pt x="81" y="131"/>
                  <a:pt x="81" y="131"/>
                  <a:pt x="81" y="131"/>
                </a:cubicBezTo>
                <a:cubicBezTo>
                  <a:pt x="85" y="132"/>
                  <a:pt x="85" y="132"/>
                  <a:pt x="85" y="132"/>
                </a:cubicBezTo>
                <a:cubicBezTo>
                  <a:pt x="87" y="132"/>
                  <a:pt x="89" y="132"/>
                  <a:pt x="90" y="133"/>
                </a:cubicBezTo>
                <a:cubicBezTo>
                  <a:pt x="90" y="133"/>
                  <a:pt x="90" y="133"/>
                  <a:pt x="90" y="133"/>
                </a:cubicBezTo>
                <a:cubicBezTo>
                  <a:pt x="88" y="133"/>
                  <a:pt x="88" y="133"/>
                  <a:pt x="88" y="133"/>
                </a:cubicBezTo>
                <a:cubicBezTo>
                  <a:pt x="88" y="133"/>
                  <a:pt x="86" y="133"/>
                  <a:pt x="84" y="132"/>
                </a:cubicBezTo>
                <a:cubicBezTo>
                  <a:pt x="81" y="132"/>
                  <a:pt x="79" y="131"/>
                  <a:pt x="79" y="131"/>
                </a:cubicBezTo>
                <a:cubicBezTo>
                  <a:pt x="79" y="132"/>
                  <a:pt x="79" y="132"/>
                  <a:pt x="79" y="132"/>
                </a:cubicBezTo>
                <a:cubicBezTo>
                  <a:pt x="78" y="132"/>
                  <a:pt x="78" y="132"/>
                  <a:pt x="78" y="132"/>
                </a:cubicBezTo>
                <a:cubicBezTo>
                  <a:pt x="77" y="133"/>
                  <a:pt x="77" y="133"/>
                  <a:pt x="76" y="134"/>
                </a:cubicBezTo>
                <a:cubicBezTo>
                  <a:pt x="76" y="134"/>
                  <a:pt x="76" y="135"/>
                  <a:pt x="76" y="136"/>
                </a:cubicBezTo>
                <a:cubicBezTo>
                  <a:pt x="76" y="136"/>
                  <a:pt x="77" y="137"/>
                  <a:pt x="77" y="138"/>
                </a:cubicBezTo>
                <a:cubicBezTo>
                  <a:pt x="76" y="138"/>
                  <a:pt x="76" y="138"/>
                  <a:pt x="76" y="138"/>
                </a:cubicBezTo>
                <a:cubicBezTo>
                  <a:pt x="75" y="137"/>
                  <a:pt x="74" y="137"/>
                  <a:pt x="74" y="137"/>
                </a:cubicBezTo>
                <a:cubicBezTo>
                  <a:pt x="74" y="137"/>
                  <a:pt x="74" y="137"/>
                  <a:pt x="74" y="137"/>
                </a:cubicBezTo>
                <a:cubicBezTo>
                  <a:pt x="73" y="137"/>
                  <a:pt x="73" y="137"/>
                  <a:pt x="73" y="137"/>
                </a:cubicBezTo>
                <a:cubicBezTo>
                  <a:pt x="73" y="138"/>
                  <a:pt x="73" y="138"/>
                  <a:pt x="73" y="139"/>
                </a:cubicBezTo>
                <a:cubicBezTo>
                  <a:pt x="73" y="139"/>
                  <a:pt x="73" y="139"/>
                  <a:pt x="73" y="140"/>
                </a:cubicBezTo>
                <a:cubicBezTo>
                  <a:pt x="70" y="140"/>
                  <a:pt x="70" y="140"/>
                  <a:pt x="70" y="140"/>
                </a:cubicBezTo>
                <a:cubicBezTo>
                  <a:pt x="70" y="140"/>
                  <a:pt x="70" y="140"/>
                  <a:pt x="70" y="140"/>
                </a:cubicBezTo>
                <a:cubicBezTo>
                  <a:pt x="70" y="141"/>
                  <a:pt x="69" y="141"/>
                  <a:pt x="69" y="141"/>
                </a:cubicBezTo>
                <a:cubicBezTo>
                  <a:pt x="69" y="141"/>
                  <a:pt x="69" y="141"/>
                  <a:pt x="69" y="141"/>
                </a:cubicBezTo>
                <a:cubicBezTo>
                  <a:pt x="68" y="142"/>
                  <a:pt x="68" y="143"/>
                  <a:pt x="68" y="143"/>
                </a:cubicBezTo>
                <a:cubicBezTo>
                  <a:pt x="67" y="143"/>
                  <a:pt x="67" y="143"/>
                  <a:pt x="67" y="143"/>
                </a:cubicBezTo>
                <a:cubicBezTo>
                  <a:pt x="67" y="143"/>
                  <a:pt x="66" y="142"/>
                  <a:pt x="66" y="141"/>
                </a:cubicBezTo>
                <a:cubicBezTo>
                  <a:pt x="64" y="141"/>
                  <a:pt x="64" y="141"/>
                  <a:pt x="64" y="141"/>
                </a:cubicBezTo>
                <a:cubicBezTo>
                  <a:pt x="64" y="142"/>
                  <a:pt x="64" y="142"/>
                  <a:pt x="64" y="142"/>
                </a:cubicBezTo>
                <a:cubicBezTo>
                  <a:pt x="63" y="142"/>
                  <a:pt x="63" y="142"/>
                  <a:pt x="62" y="142"/>
                </a:cubicBezTo>
                <a:cubicBezTo>
                  <a:pt x="62" y="142"/>
                  <a:pt x="61" y="141"/>
                  <a:pt x="60" y="141"/>
                </a:cubicBezTo>
                <a:cubicBezTo>
                  <a:pt x="59" y="141"/>
                  <a:pt x="59" y="141"/>
                  <a:pt x="59" y="141"/>
                </a:cubicBezTo>
                <a:cubicBezTo>
                  <a:pt x="59" y="142"/>
                  <a:pt x="58" y="143"/>
                  <a:pt x="58" y="143"/>
                </a:cubicBezTo>
                <a:cubicBezTo>
                  <a:pt x="58" y="143"/>
                  <a:pt x="58" y="143"/>
                  <a:pt x="58" y="143"/>
                </a:cubicBezTo>
                <a:cubicBezTo>
                  <a:pt x="58" y="143"/>
                  <a:pt x="58" y="143"/>
                  <a:pt x="58" y="143"/>
                </a:cubicBezTo>
                <a:cubicBezTo>
                  <a:pt x="58" y="143"/>
                  <a:pt x="58" y="143"/>
                  <a:pt x="58" y="143"/>
                </a:cubicBezTo>
                <a:cubicBezTo>
                  <a:pt x="57" y="141"/>
                  <a:pt x="57" y="141"/>
                  <a:pt x="57" y="141"/>
                </a:cubicBezTo>
                <a:cubicBezTo>
                  <a:pt x="57" y="141"/>
                  <a:pt x="58" y="141"/>
                  <a:pt x="58" y="140"/>
                </a:cubicBezTo>
                <a:cubicBezTo>
                  <a:pt x="57" y="140"/>
                  <a:pt x="56" y="139"/>
                  <a:pt x="56" y="139"/>
                </a:cubicBezTo>
                <a:cubicBezTo>
                  <a:pt x="55" y="138"/>
                  <a:pt x="55" y="138"/>
                  <a:pt x="53" y="138"/>
                </a:cubicBezTo>
                <a:cubicBezTo>
                  <a:pt x="53" y="138"/>
                  <a:pt x="52" y="138"/>
                  <a:pt x="52" y="139"/>
                </a:cubicBezTo>
                <a:cubicBezTo>
                  <a:pt x="52" y="137"/>
                  <a:pt x="52" y="137"/>
                  <a:pt x="52" y="137"/>
                </a:cubicBezTo>
                <a:cubicBezTo>
                  <a:pt x="52" y="137"/>
                  <a:pt x="53" y="136"/>
                  <a:pt x="53" y="135"/>
                </a:cubicBezTo>
                <a:cubicBezTo>
                  <a:pt x="51" y="134"/>
                  <a:pt x="51" y="133"/>
                  <a:pt x="51" y="132"/>
                </a:cubicBezTo>
                <a:cubicBezTo>
                  <a:pt x="50" y="131"/>
                  <a:pt x="50" y="131"/>
                  <a:pt x="50" y="131"/>
                </a:cubicBezTo>
                <a:cubicBezTo>
                  <a:pt x="49" y="131"/>
                  <a:pt x="49" y="131"/>
                  <a:pt x="49" y="131"/>
                </a:cubicBezTo>
                <a:cubicBezTo>
                  <a:pt x="49" y="133"/>
                  <a:pt x="49" y="133"/>
                  <a:pt x="49" y="133"/>
                </a:cubicBezTo>
                <a:cubicBezTo>
                  <a:pt x="48" y="133"/>
                  <a:pt x="48" y="133"/>
                  <a:pt x="48" y="133"/>
                </a:cubicBezTo>
                <a:cubicBezTo>
                  <a:pt x="48" y="131"/>
                  <a:pt x="48" y="129"/>
                  <a:pt x="48" y="128"/>
                </a:cubicBezTo>
                <a:cubicBezTo>
                  <a:pt x="45" y="128"/>
                  <a:pt x="45" y="128"/>
                  <a:pt x="45" y="128"/>
                </a:cubicBezTo>
                <a:cubicBezTo>
                  <a:pt x="46" y="128"/>
                  <a:pt x="46" y="128"/>
                  <a:pt x="46" y="128"/>
                </a:cubicBezTo>
                <a:cubicBezTo>
                  <a:pt x="45" y="127"/>
                  <a:pt x="45" y="127"/>
                  <a:pt x="44" y="127"/>
                </a:cubicBezTo>
                <a:cubicBezTo>
                  <a:pt x="44" y="128"/>
                  <a:pt x="44" y="128"/>
                  <a:pt x="44" y="128"/>
                </a:cubicBezTo>
                <a:cubicBezTo>
                  <a:pt x="44" y="128"/>
                  <a:pt x="44" y="128"/>
                  <a:pt x="44" y="129"/>
                </a:cubicBezTo>
                <a:cubicBezTo>
                  <a:pt x="43" y="129"/>
                  <a:pt x="43" y="129"/>
                  <a:pt x="43" y="129"/>
                </a:cubicBezTo>
                <a:cubicBezTo>
                  <a:pt x="43" y="133"/>
                  <a:pt x="43" y="133"/>
                  <a:pt x="43" y="133"/>
                </a:cubicBezTo>
                <a:cubicBezTo>
                  <a:pt x="43" y="133"/>
                  <a:pt x="42" y="134"/>
                  <a:pt x="42" y="134"/>
                </a:cubicBezTo>
                <a:cubicBezTo>
                  <a:pt x="42" y="135"/>
                  <a:pt x="42" y="136"/>
                  <a:pt x="42" y="136"/>
                </a:cubicBezTo>
                <a:cubicBezTo>
                  <a:pt x="41" y="135"/>
                  <a:pt x="41" y="135"/>
                  <a:pt x="41" y="135"/>
                </a:cubicBezTo>
                <a:cubicBezTo>
                  <a:pt x="42" y="135"/>
                  <a:pt x="42" y="134"/>
                  <a:pt x="42" y="132"/>
                </a:cubicBezTo>
                <a:cubicBezTo>
                  <a:pt x="42" y="129"/>
                  <a:pt x="42" y="129"/>
                  <a:pt x="42" y="129"/>
                </a:cubicBezTo>
                <a:cubicBezTo>
                  <a:pt x="42" y="128"/>
                  <a:pt x="42" y="128"/>
                  <a:pt x="41" y="128"/>
                </a:cubicBezTo>
                <a:cubicBezTo>
                  <a:pt x="41" y="128"/>
                  <a:pt x="40" y="128"/>
                  <a:pt x="40" y="128"/>
                </a:cubicBezTo>
                <a:cubicBezTo>
                  <a:pt x="40" y="125"/>
                  <a:pt x="40" y="125"/>
                  <a:pt x="40" y="125"/>
                </a:cubicBezTo>
                <a:cubicBezTo>
                  <a:pt x="39" y="124"/>
                  <a:pt x="39" y="124"/>
                  <a:pt x="39" y="124"/>
                </a:cubicBezTo>
                <a:cubicBezTo>
                  <a:pt x="38" y="123"/>
                  <a:pt x="38" y="123"/>
                  <a:pt x="38" y="123"/>
                </a:cubicBezTo>
                <a:cubicBezTo>
                  <a:pt x="37" y="123"/>
                  <a:pt x="37" y="123"/>
                  <a:pt x="37" y="123"/>
                </a:cubicBezTo>
                <a:cubicBezTo>
                  <a:pt x="37" y="122"/>
                  <a:pt x="37" y="122"/>
                  <a:pt x="37" y="122"/>
                </a:cubicBezTo>
                <a:cubicBezTo>
                  <a:pt x="35" y="121"/>
                  <a:pt x="35" y="121"/>
                  <a:pt x="35" y="121"/>
                </a:cubicBezTo>
                <a:cubicBezTo>
                  <a:pt x="34" y="122"/>
                  <a:pt x="34" y="122"/>
                  <a:pt x="34" y="123"/>
                </a:cubicBezTo>
                <a:cubicBezTo>
                  <a:pt x="33" y="124"/>
                  <a:pt x="33" y="124"/>
                  <a:pt x="33" y="124"/>
                </a:cubicBezTo>
                <a:cubicBezTo>
                  <a:pt x="33" y="125"/>
                  <a:pt x="32" y="125"/>
                  <a:pt x="32" y="126"/>
                </a:cubicBezTo>
                <a:cubicBezTo>
                  <a:pt x="31" y="126"/>
                  <a:pt x="31" y="126"/>
                  <a:pt x="31" y="126"/>
                </a:cubicBezTo>
                <a:cubicBezTo>
                  <a:pt x="31" y="126"/>
                  <a:pt x="31" y="127"/>
                  <a:pt x="31" y="127"/>
                </a:cubicBezTo>
                <a:cubicBezTo>
                  <a:pt x="31" y="127"/>
                  <a:pt x="30" y="128"/>
                  <a:pt x="30" y="128"/>
                </a:cubicBezTo>
                <a:cubicBezTo>
                  <a:pt x="30" y="127"/>
                  <a:pt x="30" y="127"/>
                  <a:pt x="30" y="127"/>
                </a:cubicBezTo>
                <a:cubicBezTo>
                  <a:pt x="30" y="127"/>
                  <a:pt x="31" y="126"/>
                  <a:pt x="31" y="126"/>
                </a:cubicBezTo>
                <a:cubicBezTo>
                  <a:pt x="30" y="126"/>
                  <a:pt x="30" y="126"/>
                  <a:pt x="31" y="126"/>
                </a:cubicBezTo>
                <a:cubicBezTo>
                  <a:pt x="31" y="126"/>
                  <a:pt x="31" y="126"/>
                  <a:pt x="31" y="126"/>
                </a:cubicBezTo>
                <a:cubicBezTo>
                  <a:pt x="31" y="125"/>
                  <a:pt x="31" y="125"/>
                  <a:pt x="31" y="125"/>
                </a:cubicBezTo>
                <a:cubicBezTo>
                  <a:pt x="31" y="125"/>
                  <a:pt x="31" y="125"/>
                  <a:pt x="31" y="125"/>
                </a:cubicBezTo>
                <a:cubicBezTo>
                  <a:pt x="31" y="124"/>
                  <a:pt x="32" y="123"/>
                  <a:pt x="32" y="122"/>
                </a:cubicBezTo>
                <a:cubicBezTo>
                  <a:pt x="32" y="121"/>
                  <a:pt x="32" y="120"/>
                  <a:pt x="32" y="120"/>
                </a:cubicBezTo>
                <a:cubicBezTo>
                  <a:pt x="32" y="120"/>
                  <a:pt x="32" y="120"/>
                  <a:pt x="32" y="120"/>
                </a:cubicBezTo>
                <a:cubicBezTo>
                  <a:pt x="31" y="118"/>
                  <a:pt x="31" y="117"/>
                  <a:pt x="29" y="117"/>
                </a:cubicBezTo>
                <a:cubicBezTo>
                  <a:pt x="28" y="116"/>
                  <a:pt x="27" y="116"/>
                  <a:pt x="27" y="115"/>
                </a:cubicBezTo>
                <a:cubicBezTo>
                  <a:pt x="23" y="115"/>
                  <a:pt x="23" y="115"/>
                  <a:pt x="23" y="115"/>
                </a:cubicBezTo>
                <a:cubicBezTo>
                  <a:pt x="23" y="115"/>
                  <a:pt x="22" y="115"/>
                  <a:pt x="21" y="115"/>
                </a:cubicBezTo>
                <a:cubicBezTo>
                  <a:pt x="19" y="114"/>
                  <a:pt x="18" y="114"/>
                  <a:pt x="18" y="114"/>
                </a:cubicBezTo>
                <a:cubicBezTo>
                  <a:pt x="18" y="112"/>
                  <a:pt x="19" y="112"/>
                  <a:pt x="19" y="111"/>
                </a:cubicBezTo>
                <a:cubicBezTo>
                  <a:pt x="20" y="110"/>
                  <a:pt x="20" y="109"/>
                  <a:pt x="21" y="108"/>
                </a:cubicBezTo>
                <a:cubicBezTo>
                  <a:pt x="20" y="108"/>
                  <a:pt x="19" y="107"/>
                  <a:pt x="19" y="107"/>
                </a:cubicBezTo>
                <a:cubicBezTo>
                  <a:pt x="18" y="107"/>
                  <a:pt x="18" y="106"/>
                  <a:pt x="18" y="105"/>
                </a:cubicBezTo>
                <a:cubicBezTo>
                  <a:pt x="18" y="104"/>
                  <a:pt x="18" y="104"/>
                  <a:pt x="18" y="104"/>
                </a:cubicBezTo>
                <a:cubicBezTo>
                  <a:pt x="19" y="103"/>
                  <a:pt x="19" y="103"/>
                  <a:pt x="19" y="103"/>
                </a:cubicBezTo>
                <a:cubicBezTo>
                  <a:pt x="18" y="101"/>
                  <a:pt x="18" y="100"/>
                  <a:pt x="17" y="100"/>
                </a:cubicBezTo>
                <a:cubicBezTo>
                  <a:pt x="17" y="100"/>
                  <a:pt x="16" y="100"/>
                  <a:pt x="15" y="99"/>
                </a:cubicBezTo>
                <a:cubicBezTo>
                  <a:pt x="15" y="98"/>
                  <a:pt x="15" y="98"/>
                  <a:pt x="15" y="98"/>
                </a:cubicBezTo>
                <a:cubicBezTo>
                  <a:pt x="15" y="97"/>
                  <a:pt x="16" y="97"/>
                  <a:pt x="16" y="96"/>
                </a:cubicBezTo>
                <a:cubicBezTo>
                  <a:pt x="16" y="95"/>
                  <a:pt x="15" y="94"/>
                  <a:pt x="15" y="93"/>
                </a:cubicBezTo>
                <a:cubicBezTo>
                  <a:pt x="14" y="92"/>
                  <a:pt x="14" y="91"/>
                  <a:pt x="14" y="91"/>
                </a:cubicBezTo>
                <a:cubicBezTo>
                  <a:pt x="14" y="89"/>
                  <a:pt x="13" y="88"/>
                  <a:pt x="13" y="88"/>
                </a:cubicBezTo>
                <a:cubicBezTo>
                  <a:pt x="12" y="88"/>
                  <a:pt x="12" y="88"/>
                  <a:pt x="12" y="88"/>
                </a:cubicBezTo>
                <a:cubicBezTo>
                  <a:pt x="12" y="88"/>
                  <a:pt x="11" y="88"/>
                  <a:pt x="11" y="88"/>
                </a:cubicBezTo>
                <a:cubicBezTo>
                  <a:pt x="11" y="88"/>
                  <a:pt x="11" y="88"/>
                  <a:pt x="11" y="88"/>
                </a:cubicBezTo>
                <a:cubicBezTo>
                  <a:pt x="9" y="88"/>
                  <a:pt x="9" y="87"/>
                  <a:pt x="9" y="86"/>
                </a:cubicBezTo>
                <a:cubicBezTo>
                  <a:pt x="11" y="85"/>
                  <a:pt x="12" y="85"/>
                  <a:pt x="13" y="85"/>
                </a:cubicBezTo>
                <a:cubicBezTo>
                  <a:pt x="14" y="86"/>
                  <a:pt x="14" y="85"/>
                  <a:pt x="14" y="82"/>
                </a:cubicBezTo>
                <a:cubicBezTo>
                  <a:pt x="15" y="81"/>
                  <a:pt x="15" y="81"/>
                  <a:pt x="15" y="81"/>
                </a:cubicBezTo>
                <a:cubicBezTo>
                  <a:pt x="15" y="80"/>
                  <a:pt x="15" y="79"/>
                  <a:pt x="15" y="78"/>
                </a:cubicBezTo>
                <a:cubicBezTo>
                  <a:pt x="15" y="74"/>
                  <a:pt x="15" y="74"/>
                  <a:pt x="15" y="74"/>
                </a:cubicBezTo>
                <a:cubicBezTo>
                  <a:pt x="14" y="73"/>
                  <a:pt x="14" y="73"/>
                  <a:pt x="14" y="73"/>
                </a:cubicBezTo>
                <a:cubicBezTo>
                  <a:pt x="14" y="72"/>
                  <a:pt x="13" y="72"/>
                  <a:pt x="13" y="71"/>
                </a:cubicBezTo>
                <a:cubicBezTo>
                  <a:pt x="14" y="71"/>
                  <a:pt x="14" y="71"/>
                  <a:pt x="14" y="70"/>
                </a:cubicBezTo>
                <a:cubicBezTo>
                  <a:pt x="16" y="70"/>
                  <a:pt x="16" y="70"/>
                  <a:pt x="16" y="70"/>
                </a:cubicBezTo>
                <a:cubicBezTo>
                  <a:pt x="17" y="70"/>
                  <a:pt x="17" y="69"/>
                  <a:pt x="18" y="68"/>
                </a:cubicBezTo>
                <a:cubicBezTo>
                  <a:pt x="19" y="67"/>
                  <a:pt x="20" y="66"/>
                  <a:pt x="20" y="65"/>
                </a:cubicBezTo>
                <a:cubicBezTo>
                  <a:pt x="19" y="64"/>
                  <a:pt x="18" y="63"/>
                  <a:pt x="18" y="62"/>
                </a:cubicBezTo>
                <a:cubicBezTo>
                  <a:pt x="18" y="61"/>
                  <a:pt x="19" y="61"/>
                  <a:pt x="21" y="61"/>
                </a:cubicBezTo>
                <a:cubicBezTo>
                  <a:pt x="21" y="60"/>
                  <a:pt x="21" y="60"/>
                  <a:pt x="21" y="60"/>
                </a:cubicBezTo>
                <a:cubicBezTo>
                  <a:pt x="22" y="60"/>
                  <a:pt x="22" y="60"/>
                  <a:pt x="22" y="60"/>
                </a:cubicBezTo>
                <a:cubicBezTo>
                  <a:pt x="23" y="60"/>
                  <a:pt x="23" y="60"/>
                  <a:pt x="23" y="60"/>
                </a:cubicBezTo>
                <a:cubicBezTo>
                  <a:pt x="22" y="58"/>
                  <a:pt x="22" y="58"/>
                  <a:pt x="22" y="58"/>
                </a:cubicBezTo>
                <a:cubicBezTo>
                  <a:pt x="22" y="57"/>
                  <a:pt x="23" y="56"/>
                  <a:pt x="23" y="56"/>
                </a:cubicBezTo>
                <a:cubicBezTo>
                  <a:pt x="25" y="57"/>
                  <a:pt x="25" y="57"/>
                  <a:pt x="25" y="57"/>
                </a:cubicBezTo>
                <a:cubicBezTo>
                  <a:pt x="25" y="57"/>
                  <a:pt x="26" y="57"/>
                  <a:pt x="26" y="57"/>
                </a:cubicBezTo>
                <a:cubicBezTo>
                  <a:pt x="26" y="57"/>
                  <a:pt x="26" y="57"/>
                  <a:pt x="26" y="57"/>
                </a:cubicBezTo>
                <a:cubicBezTo>
                  <a:pt x="27" y="57"/>
                  <a:pt x="27" y="56"/>
                  <a:pt x="28" y="55"/>
                </a:cubicBezTo>
                <a:cubicBezTo>
                  <a:pt x="27" y="55"/>
                  <a:pt x="27" y="54"/>
                  <a:pt x="27" y="52"/>
                </a:cubicBezTo>
                <a:cubicBezTo>
                  <a:pt x="27" y="52"/>
                  <a:pt x="28" y="52"/>
                  <a:pt x="28" y="52"/>
                </a:cubicBezTo>
                <a:cubicBezTo>
                  <a:pt x="28" y="52"/>
                  <a:pt x="28" y="52"/>
                  <a:pt x="29" y="52"/>
                </a:cubicBezTo>
                <a:cubicBezTo>
                  <a:pt x="29" y="52"/>
                  <a:pt x="29" y="52"/>
                  <a:pt x="30" y="52"/>
                </a:cubicBezTo>
                <a:cubicBezTo>
                  <a:pt x="30" y="53"/>
                  <a:pt x="30" y="53"/>
                  <a:pt x="30" y="53"/>
                </a:cubicBezTo>
                <a:cubicBezTo>
                  <a:pt x="30" y="53"/>
                  <a:pt x="30" y="53"/>
                  <a:pt x="31" y="53"/>
                </a:cubicBezTo>
                <a:cubicBezTo>
                  <a:pt x="31" y="53"/>
                  <a:pt x="31" y="53"/>
                  <a:pt x="31" y="53"/>
                </a:cubicBezTo>
                <a:cubicBezTo>
                  <a:pt x="32" y="53"/>
                  <a:pt x="32" y="53"/>
                  <a:pt x="32" y="53"/>
                </a:cubicBezTo>
                <a:cubicBezTo>
                  <a:pt x="32" y="53"/>
                  <a:pt x="32" y="53"/>
                  <a:pt x="33" y="52"/>
                </a:cubicBezTo>
                <a:cubicBezTo>
                  <a:pt x="33" y="52"/>
                  <a:pt x="33" y="52"/>
                  <a:pt x="33" y="52"/>
                </a:cubicBezTo>
                <a:cubicBezTo>
                  <a:pt x="33" y="52"/>
                  <a:pt x="34" y="51"/>
                  <a:pt x="34" y="49"/>
                </a:cubicBezTo>
                <a:cubicBezTo>
                  <a:pt x="35" y="49"/>
                  <a:pt x="35" y="49"/>
                  <a:pt x="35" y="49"/>
                </a:cubicBezTo>
                <a:cubicBezTo>
                  <a:pt x="35" y="49"/>
                  <a:pt x="35" y="48"/>
                  <a:pt x="36" y="48"/>
                </a:cubicBezTo>
                <a:cubicBezTo>
                  <a:pt x="36" y="48"/>
                  <a:pt x="36" y="48"/>
                  <a:pt x="36" y="48"/>
                </a:cubicBezTo>
                <a:cubicBezTo>
                  <a:pt x="36" y="45"/>
                  <a:pt x="36" y="45"/>
                  <a:pt x="36" y="45"/>
                </a:cubicBezTo>
                <a:cubicBezTo>
                  <a:pt x="36" y="44"/>
                  <a:pt x="35" y="44"/>
                  <a:pt x="35" y="43"/>
                </a:cubicBezTo>
                <a:cubicBezTo>
                  <a:pt x="35" y="43"/>
                  <a:pt x="35" y="42"/>
                  <a:pt x="36" y="42"/>
                </a:cubicBezTo>
                <a:cubicBezTo>
                  <a:pt x="36" y="42"/>
                  <a:pt x="36" y="42"/>
                  <a:pt x="36" y="42"/>
                </a:cubicBezTo>
                <a:cubicBezTo>
                  <a:pt x="36" y="41"/>
                  <a:pt x="36" y="41"/>
                  <a:pt x="36" y="41"/>
                </a:cubicBezTo>
                <a:cubicBezTo>
                  <a:pt x="36" y="41"/>
                  <a:pt x="36" y="41"/>
                  <a:pt x="36" y="41"/>
                </a:cubicBezTo>
                <a:cubicBezTo>
                  <a:pt x="35" y="41"/>
                  <a:pt x="35" y="41"/>
                  <a:pt x="35" y="40"/>
                </a:cubicBezTo>
                <a:cubicBezTo>
                  <a:pt x="36" y="40"/>
                  <a:pt x="36" y="40"/>
                  <a:pt x="36" y="40"/>
                </a:cubicBezTo>
                <a:cubicBezTo>
                  <a:pt x="36" y="41"/>
                  <a:pt x="37" y="41"/>
                  <a:pt x="37" y="42"/>
                </a:cubicBezTo>
                <a:cubicBezTo>
                  <a:pt x="37" y="42"/>
                  <a:pt x="38" y="43"/>
                  <a:pt x="38" y="44"/>
                </a:cubicBezTo>
                <a:cubicBezTo>
                  <a:pt x="40" y="44"/>
                  <a:pt x="40" y="44"/>
                  <a:pt x="40" y="44"/>
                </a:cubicBezTo>
                <a:cubicBezTo>
                  <a:pt x="41" y="46"/>
                  <a:pt x="41" y="46"/>
                  <a:pt x="41" y="46"/>
                </a:cubicBezTo>
                <a:cubicBezTo>
                  <a:pt x="41" y="46"/>
                  <a:pt x="42" y="47"/>
                  <a:pt x="43" y="47"/>
                </a:cubicBezTo>
                <a:cubicBezTo>
                  <a:pt x="44" y="45"/>
                  <a:pt x="44" y="45"/>
                  <a:pt x="44" y="45"/>
                </a:cubicBezTo>
                <a:cubicBezTo>
                  <a:pt x="46" y="44"/>
                  <a:pt x="46" y="44"/>
                  <a:pt x="46" y="44"/>
                </a:cubicBezTo>
                <a:cubicBezTo>
                  <a:pt x="46" y="44"/>
                  <a:pt x="47" y="44"/>
                  <a:pt x="48" y="44"/>
                </a:cubicBezTo>
                <a:cubicBezTo>
                  <a:pt x="48" y="44"/>
                  <a:pt x="49" y="44"/>
                  <a:pt x="50" y="44"/>
                </a:cubicBezTo>
                <a:cubicBezTo>
                  <a:pt x="50" y="43"/>
                  <a:pt x="50" y="43"/>
                  <a:pt x="50" y="43"/>
                </a:cubicBezTo>
                <a:cubicBezTo>
                  <a:pt x="51" y="43"/>
                  <a:pt x="52" y="43"/>
                  <a:pt x="52" y="43"/>
                </a:cubicBezTo>
                <a:cubicBezTo>
                  <a:pt x="53" y="43"/>
                  <a:pt x="53" y="43"/>
                  <a:pt x="55" y="42"/>
                </a:cubicBezTo>
                <a:cubicBezTo>
                  <a:pt x="55" y="42"/>
                  <a:pt x="55" y="42"/>
                  <a:pt x="55" y="42"/>
                </a:cubicBezTo>
                <a:cubicBezTo>
                  <a:pt x="55" y="41"/>
                  <a:pt x="55" y="41"/>
                  <a:pt x="55" y="41"/>
                </a:cubicBezTo>
                <a:cubicBezTo>
                  <a:pt x="55" y="41"/>
                  <a:pt x="55" y="41"/>
                  <a:pt x="55" y="40"/>
                </a:cubicBezTo>
                <a:cubicBezTo>
                  <a:pt x="56" y="37"/>
                  <a:pt x="56" y="37"/>
                  <a:pt x="56" y="37"/>
                </a:cubicBezTo>
                <a:cubicBezTo>
                  <a:pt x="56" y="37"/>
                  <a:pt x="56" y="37"/>
                  <a:pt x="56" y="37"/>
                </a:cubicBezTo>
                <a:cubicBezTo>
                  <a:pt x="57" y="37"/>
                  <a:pt x="57" y="37"/>
                  <a:pt x="57" y="37"/>
                </a:cubicBezTo>
                <a:cubicBezTo>
                  <a:pt x="57" y="37"/>
                  <a:pt x="57" y="37"/>
                  <a:pt x="57" y="37"/>
                </a:cubicBezTo>
                <a:cubicBezTo>
                  <a:pt x="57" y="37"/>
                  <a:pt x="57" y="37"/>
                  <a:pt x="57" y="38"/>
                </a:cubicBezTo>
                <a:cubicBezTo>
                  <a:pt x="58" y="38"/>
                  <a:pt x="58" y="38"/>
                  <a:pt x="58" y="38"/>
                </a:cubicBezTo>
                <a:cubicBezTo>
                  <a:pt x="58" y="41"/>
                  <a:pt x="58" y="43"/>
                  <a:pt x="58" y="43"/>
                </a:cubicBezTo>
                <a:cubicBezTo>
                  <a:pt x="59" y="44"/>
                  <a:pt x="59" y="44"/>
                  <a:pt x="60" y="44"/>
                </a:cubicBezTo>
                <a:cubicBezTo>
                  <a:pt x="62" y="45"/>
                  <a:pt x="62" y="45"/>
                  <a:pt x="62" y="45"/>
                </a:cubicBezTo>
                <a:cubicBezTo>
                  <a:pt x="63" y="45"/>
                  <a:pt x="63" y="44"/>
                  <a:pt x="64" y="43"/>
                </a:cubicBezTo>
                <a:cubicBezTo>
                  <a:pt x="65" y="43"/>
                  <a:pt x="66" y="42"/>
                  <a:pt x="67" y="42"/>
                </a:cubicBezTo>
                <a:cubicBezTo>
                  <a:pt x="67" y="43"/>
                  <a:pt x="67" y="44"/>
                  <a:pt x="67" y="45"/>
                </a:cubicBezTo>
                <a:cubicBezTo>
                  <a:pt x="67" y="46"/>
                  <a:pt x="68" y="47"/>
                  <a:pt x="69" y="47"/>
                </a:cubicBezTo>
                <a:cubicBezTo>
                  <a:pt x="69" y="46"/>
                  <a:pt x="70" y="46"/>
                  <a:pt x="70" y="46"/>
                </a:cubicBezTo>
                <a:cubicBezTo>
                  <a:pt x="71" y="46"/>
                  <a:pt x="71" y="46"/>
                  <a:pt x="72" y="47"/>
                </a:cubicBezTo>
                <a:cubicBezTo>
                  <a:pt x="72" y="47"/>
                  <a:pt x="73" y="47"/>
                  <a:pt x="73" y="48"/>
                </a:cubicBezTo>
                <a:cubicBezTo>
                  <a:pt x="73" y="47"/>
                  <a:pt x="74" y="47"/>
                  <a:pt x="74" y="47"/>
                </a:cubicBezTo>
                <a:cubicBezTo>
                  <a:pt x="75" y="47"/>
                  <a:pt x="75" y="47"/>
                  <a:pt x="75" y="47"/>
                </a:cubicBezTo>
                <a:cubicBezTo>
                  <a:pt x="77" y="46"/>
                  <a:pt x="77" y="46"/>
                  <a:pt x="77" y="46"/>
                </a:cubicBezTo>
                <a:cubicBezTo>
                  <a:pt x="78" y="45"/>
                  <a:pt x="78" y="45"/>
                  <a:pt x="79" y="45"/>
                </a:cubicBezTo>
                <a:cubicBezTo>
                  <a:pt x="79" y="46"/>
                  <a:pt x="79" y="46"/>
                  <a:pt x="79" y="46"/>
                </a:cubicBezTo>
                <a:cubicBezTo>
                  <a:pt x="78" y="47"/>
                  <a:pt x="78" y="48"/>
                  <a:pt x="78" y="48"/>
                </a:cubicBezTo>
                <a:cubicBezTo>
                  <a:pt x="78" y="49"/>
                  <a:pt x="78" y="49"/>
                  <a:pt x="78" y="49"/>
                </a:cubicBezTo>
                <a:cubicBezTo>
                  <a:pt x="78" y="49"/>
                  <a:pt x="78" y="49"/>
                  <a:pt x="79" y="49"/>
                </a:cubicBezTo>
                <a:cubicBezTo>
                  <a:pt x="79" y="49"/>
                  <a:pt x="80" y="49"/>
                  <a:pt x="80" y="49"/>
                </a:cubicBezTo>
                <a:cubicBezTo>
                  <a:pt x="81" y="49"/>
                  <a:pt x="81" y="49"/>
                  <a:pt x="82" y="49"/>
                </a:cubicBezTo>
                <a:cubicBezTo>
                  <a:pt x="82" y="49"/>
                  <a:pt x="82" y="50"/>
                  <a:pt x="82" y="51"/>
                </a:cubicBezTo>
                <a:cubicBezTo>
                  <a:pt x="82" y="52"/>
                  <a:pt x="81" y="53"/>
                  <a:pt x="81" y="54"/>
                </a:cubicBezTo>
                <a:cubicBezTo>
                  <a:pt x="82" y="54"/>
                  <a:pt x="82" y="54"/>
                  <a:pt x="82" y="54"/>
                </a:cubicBezTo>
                <a:cubicBezTo>
                  <a:pt x="82" y="55"/>
                  <a:pt x="82" y="55"/>
                  <a:pt x="82" y="55"/>
                </a:cubicBezTo>
                <a:cubicBezTo>
                  <a:pt x="83" y="55"/>
                  <a:pt x="83" y="55"/>
                  <a:pt x="83" y="55"/>
                </a:cubicBezTo>
                <a:cubicBezTo>
                  <a:pt x="83" y="55"/>
                  <a:pt x="83" y="55"/>
                  <a:pt x="83" y="55"/>
                </a:cubicBezTo>
                <a:cubicBezTo>
                  <a:pt x="84" y="55"/>
                  <a:pt x="84" y="55"/>
                  <a:pt x="84" y="55"/>
                </a:cubicBezTo>
                <a:cubicBezTo>
                  <a:pt x="84" y="56"/>
                  <a:pt x="84" y="56"/>
                  <a:pt x="84" y="56"/>
                </a:cubicBezTo>
                <a:cubicBezTo>
                  <a:pt x="84" y="57"/>
                  <a:pt x="85" y="57"/>
                  <a:pt x="85" y="57"/>
                </a:cubicBezTo>
                <a:cubicBezTo>
                  <a:pt x="85" y="57"/>
                  <a:pt x="86" y="57"/>
                  <a:pt x="87" y="58"/>
                </a:cubicBezTo>
                <a:cubicBezTo>
                  <a:pt x="88" y="55"/>
                  <a:pt x="89" y="54"/>
                  <a:pt x="91" y="54"/>
                </a:cubicBezTo>
                <a:cubicBezTo>
                  <a:pt x="91" y="55"/>
                  <a:pt x="91" y="56"/>
                  <a:pt x="91" y="57"/>
                </a:cubicBezTo>
                <a:cubicBezTo>
                  <a:pt x="91" y="57"/>
                  <a:pt x="91" y="57"/>
                  <a:pt x="91" y="57"/>
                </a:cubicBezTo>
                <a:cubicBezTo>
                  <a:pt x="90" y="58"/>
                  <a:pt x="90" y="58"/>
                  <a:pt x="90" y="58"/>
                </a:cubicBezTo>
                <a:cubicBezTo>
                  <a:pt x="89" y="58"/>
                  <a:pt x="89" y="58"/>
                  <a:pt x="89" y="58"/>
                </a:cubicBezTo>
                <a:cubicBezTo>
                  <a:pt x="89" y="58"/>
                  <a:pt x="89" y="58"/>
                  <a:pt x="89" y="58"/>
                </a:cubicBezTo>
                <a:cubicBezTo>
                  <a:pt x="88" y="58"/>
                  <a:pt x="88" y="58"/>
                  <a:pt x="88" y="58"/>
                </a:cubicBezTo>
                <a:cubicBezTo>
                  <a:pt x="88" y="60"/>
                  <a:pt x="88" y="61"/>
                  <a:pt x="88" y="62"/>
                </a:cubicBezTo>
                <a:cubicBezTo>
                  <a:pt x="89" y="63"/>
                  <a:pt x="90" y="63"/>
                  <a:pt x="91" y="63"/>
                </a:cubicBezTo>
                <a:cubicBezTo>
                  <a:pt x="91" y="63"/>
                  <a:pt x="91" y="63"/>
                  <a:pt x="91" y="63"/>
                </a:cubicBezTo>
                <a:cubicBezTo>
                  <a:pt x="92" y="63"/>
                  <a:pt x="92" y="63"/>
                  <a:pt x="93" y="63"/>
                </a:cubicBezTo>
                <a:cubicBezTo>
                  <a:pt x="93" y="63"/>
                  <a:pt x="94" y="63"/>
                  <a:pt x="94" y="63"/>
                </a:cubicBezTo>
                <a:cubicBezTo>
                  <a:pt x="94" y="63"/>
                  <a:pt x="94" y="63"/>
                  <a:pt x="94" y="63"/>
                </a:cubicBezTo>
                <a:cubicBezTo>
                  <a:pt x="95" y="63"/>
                  <a:pt x="96" y="63"/>
                  <a:pt x="96" y="62"/>
                </a:cubicBezTo>
                <a:cubicBezTo>
                  <a:pt x="97" y="62"/>
                  <a:pt x="98" y="62"/>
                  <a:pt x="100" y="62"/>
                </a:cubicBezTo>
                <a:cubicBezTo>
                  <a:pt x="100" y="62"/>
                  <a:pt x="100" y="62"/>
                  <a:pt x="100" y="62"/>
                </a:cubicBezTo>
                <a:cubicBezTo>
                  <a:pt x="100" y="62"/>
                  <a:pt x="99" y="62"/>
                  <a:pt x="99" y="62"/>
                </a:cubicBezTo>
                <a:cubicBezTo>
                  <a:pt x="99" y="63"/>
                  <a:pt x="99" y="63"/>
                  <a:pt x="99" y="63"/>
                </a:cubicBezTo>
                <a:cubicBezTo>
                  <a:pt x="98" y="63"/>
                  <a:pt x="98" y="63"/>
                  <a:pt x="98" y="63"/>
                </a:cubicBezTo>
                <a:cubicBezTo>
                  <a:pt x="97" y="63"/>
                  <a:pt x="95" y="64"/>
                  <a:pt x="94" y="65"/>
                </a:cubicBezTo>
                <a:cubicBezTo>
                  <a:pt x="93" y="66"/>
                  <a:pt x="93" y="66"/>
                  <a:pt x="93" y="66"/>
                </a:cubicBezTo>
                <a:lnTo>
                  <a:pt x="93" y="67"/>
                </a:lnTo>
                <a:close/>
                <a:moveTo>
                  <a:pt x="85" y="115"/>
                </a:moveTo>
                <a:cubicBezTo>
                  <a:pt x="85" y="114"/>
                  <a:pt x="86" y="113"/>
                  <a:pt x="88" y="113"/>
                </a:cubicBezTo>
                <a:cubicBezTo>
                  <a:pt x="87" y="114"/>
                  <a:pt x="87" y="115"/>
                  <a:pt x="85" y="115"/>
                </a:cubicBezTo>
                <a:close/>
                <a:moveTo>
                  <a:pt x="9" y="70"/>
                </a:moveTo>
                <a:cubicBezTo>
                  <a:pt x="8" y="69"/>
                  <a:pt x="8" y="69"/>
                  <a:pt x="7" y="69"/>
                </a:cubicBezTo>
                <a:cubicBezTo>
                  <a:pt x="2" y="68"/>
                  <a:pt x="2" y="68"/>
                  <a:pt x="2" y="68"/>
                </a:cubicBezTo>
                <a:cubicBezTo>
                  <a:pt x="2" y="67"/>
                  <a:pt x="2" y="67"/>
                  <a:pt x="1" y="67"/>
                </a:cubicBezTo>
                <a:cubicBezTo>
                  <a:pt x="1" y="67"/>
                  <a:pt x="1" y="67"/>
                  <a:pt x="0" y="67"/>
                </a:cubicBezTo>
                <a:cubicBezTo>
                  <a:pt x="1" y="67"/>
                  <a:pt x="1" y="66"/>
                  <a:pt x="1" y="66"/>
                </a:cubicBezTo>
                <a:cubicBezTo>
                  <a:pt x="2" y="66"/>
                  <a:pt x="4" y="67"/>
                  <a:pt x="6" y="67"/>
                </a:cubicBezTo>
                <a:cubicBezTo>
                  <a:pt x="8" y="67"/>
                  <a:pt x="10" y="68"/>
                  <a:pt x="10" y="69"/>
                </a:cubicBezTo>
                <a:cubicBezTo>
                  <a:pt x="10" y="69"/>
                  <a:pt x="10" y="69"/>
                  <a:pt x="10" y="69"/>
                </a:cubicBezTo>
                <a:cubicBezTo>
                  <a:pt x="10" y="70"/>
                  <a:pt x="10" y="70"/>
                  <a:pt x="10" y="70"/>
                </a:cubicBezTo>
                <a:lnTo>
                  <a:pt x="9" y="70"/>
                </a:lnTo>
                <a:close/>
                <a:moveTo>
                  <a:pt x="30" y="128"/>
                </a:moveTo>
                <a:cubicBezTo>
                  <a:pt x="30" y="129"/>
                  <a:pt x="30" y="129"/>
                  <a:pt x="30" y="129"/>
                </a:cubicBezTo>
                <a:cubicBezTo>
                  <a:pt x="30" y="129"/>
                  <a:pt x="30" y="129"/>
                  <a:pt x="30" y="129"/>
                </a:cubicBezTo>
                <a:cubicBezTo>
                  <a:pt x="30" y="129"/>
                  <a:pt x="30" y="129"/>
                  <a:pt x="30" y="128"/>
                </a:cubicBezTo>
                <a:close/>
                <a:moveTo>
                  <a:pt x="42" y="138"/>
                </a:moveTo>
                <a:cubicBezTo>
                  <a:pt x="42" y="138"/>
                  <a:pt x="41" y="139"/>
                  <a:pt x="41" y="139"/>
                </a:cubicBezTo>
                <a:cubicBezTo>
                  <a:pt x="41" y="139"/>
                  <a:pt x="40" y="139"/>
                  <a:pt x="40" y="138"/>
                </a:cubicBezTo>
                <a:cubicBezTo>
                  <a:pt x="41" y="138"/>
                  <a:pt x="41" y="138"/>
                  <a:pt x="41" y="138"/>
                </a:cubicBezTo>
                <a:cubicBezTo>
                  <a:pt x="41" y="138"/>
                  <a:pt x="41" y="137"/>
                  <a:pt x="41" y="137"/>
                </a:cubicBezTo>
                <a:lnTo>
                  <a:pt x="42" y="138"/>
                </a:lnTo>
                <a:close/>
                <a:moveTo>
                  <a:pt x="33" y="33"/>
                </a:moveTo>
                <a:cubicBezTo>
                  <a:pt x="32" y="32"/>
                  <a:pt x="32" y="31"/>
                  <a:pt x="31" y="29"/>
                </a:cubicBezTo>
                <a:cubicBezTo>
                  <a:pt x="30" y="28"/>
                  <a:pt x="30" y="27"/>
                  <a:pt x="30" y="25"/>
                </a:cubicBezTo>
                <a:cubicBezTo>
                  <a:pt x="31" y="26"/>
                  <a:pt x="31" y="26"/>
                  <a:pt x="31" y="26"/>
                </a:cubicBezTo>
                <a:cubicBezTo>
                  <a:pt x="31" y="27"/>
                  <a:pt x="31" y="27"/>
                  <a:pt x="31" y="28"/>
                </a:cubicBezTo>
                <a:cubicBezTo>
                  <a:pt x="32" y="31"/>
                  <a:pt x="32" y="31"/>
                  <a:pt x="32" y="31"/>
                </a:cubicBezTo>
                <a:cubicBezTo>
                  <a:pt x="33" y="31"/>
                  <a:pt x="33" y="32"/>
                  <a:pt x="33" y="33"/>
                </a:cubicBezTo>
                <a:close/>
                <a:moveTo>
                  <a:pt x="42" y="6"/>
                </a:moveTo>
                <a:cubicBezTo>
                  <a:pt x="41" y="6"/>
                  <a:pt x="40" y="4"/>
                  <a:pt x="40" y="2"/>
                </a:cubicBezTo>
                <a:cubicBezTo>
                  <a:pt x="40" y="1"/>
                  <a:pt x="40" y="0"/>
                  <a:pt x="41" y="0"/>
                </a:cubicBezTo>
                <a:cubicBezTo>
                  <a:pt x="42" y="0"/>
                  <a:pt x="42" y="0"/>
                  <a:pt x="42" y="0"/>
                </a:cubicBezTo>
                <a:cubicBezTo>
                  <a:pt x="42" y="0"/>
                  <a:pt x="43" y="1"/>
                  <a:pt x="43" y="1"/>
                </a:cubicBezTo>
                <a:cubicBezTo>
                  <a:pt x="43" y="1"/>
                  <a:pt x="43" y="2"/>
                  <a:pt x="43" y="4"/>
                </a:cubicBezTo>
                <a:cubicBezTo>
                  <a:pt x="42" y="4"/>
                  <a:pt x="42" y="5"/>
                  <a:pt x="42" y="6"/>
                </a:cubicBezTo>
                <a:close/>
                <a:moveTo>
                  <a:pt x="49" y="15"/>
                </a:moveTo>
                <a:cubicBezTo>
                  <a:pt x="47" y="15"/>
                  <a:pt x="47" y="15"/>
                  <a:pt x="47" y="15"/>
                </a:cubicBezTo>
                <a:cubicBezTo>
                  <a:pt x="49" y="14"/>
                  <a:pt x="49" y="14"/>
                  <a:pt x="49" y="14"/>
                </a:cubicBezTo>
                <a:lnTo>
                  <a:pt x="49" y="15"/>
                </a:lnTo>
                <a:close/>
                <a:moveTo>
                  <a:pt x="67" y="2"/>
                </a:moveTo>
                <a:cubicBezTo>
                  <a:pt x="66" y="2"/>
                  <a:pt x="66" y="2"/>
                  <a:pt x="66" y="2"/>
                </a:cubicBezTo>
                <a:cubicBezTo>
                  <a:pt x="65" y="2"/>
                  <a:pt x="65" y="1"/>
                  <a:pt x="64" y="1"/>
                </a:cubicBezTo>
                <a:cubicBezTo>
                  <a:pt x="64" y="1"/>
                  <a:pt x="65" y="0"/>
                  <a:pt x="65" y="0"/>
                </a:cubicBezTo>
                <a:cubicBezTo>
                  <a:pt x="65" y="0"/>
                  <a:pt x="65" y="0"/>
                  <a:pt x="65" y="0"/>
                </a:cubicBezTo>
                <a:cubicBezTo>
                  <a:pt x="66" y="0"/>
                  <a:pt x="68" y="0"/>
                  <a:pt x="69" y="0"/>
                </a:cubicBezTo>
                <a:cubicBezTo>
                  <a:pt x="71" y="1"/>
                  <a:pt x="72" y="2"/>
                  <a:pt x="72" y="2"/>
                </a:cubicBezTo>
                <a:cubicBezTo>
                  <a:pt x="73" y="2"/>
                  <a:pt x="73" y="2"/>
                  <a:pt x="73" y="2"/>
                </a:cubicBezTo>
                <a:cubicBezTo>
                  <a:pt x="73" y="3"/>
                  <a:pt x="73" y="3"/>
                  <a:pt x="73" y="3"/>
                </a:cubicBezTo>
                <a:cubicBezTo>
                  <a:pt x="73" y="4"/>
                  <a:pt x="73" y="4"/>
                  <a:pt x="73" y="4"/>
                </a:cubicBezTo>
                <a:cubicBezTo>
                  <a:pt x="73" y="4"/>
                  <a:pt x="72" y="4"/>
                  <a:pt x="71" y="4"/>
                </a:cubicBezTo>
                <a:cubicBezTo>
                  <a:pt x="71" y="4"/>
                  <a:pt x="71" y="4"/>
                  <a:pt x="71" y="4"/>
                </a:cubicBezTo>
                <a:cubicBezTo>
                  <a:pt x="70" y="4"/>
                  <a:pt x="70" y="4"/>
                  <a:pt x="69" y="4"/>
                </a:cubicBezTo>
                <a:cubicBezTo>
                  <a:pt x="67" y="3"/>
                  <a:pt x="67" y="3"/>
                  <a:pt x="67" y="3"/>
                </a:cubicBezTo>
                <a:cubicBezTo>
                  <a:pt x="67" y="3"/>
                  <a:pt x="67" y="3"/>
                  <a:pt x="67" y="2"/>
                </a:cubicBezTo>
                <a:close/>
                <a:moveTo>
                  <a:pt x="52" y="15"/>
                </a:moveTo>
                <a:cubicBezTo>
                  <a:pt x="52" y="15"/>
                  <a:pt x="51" y="15"/>
                  <a:pt x="51" y="15"/>
                </a:cubicBezTo>
                <a:cubicBezTo>
                  <a:pt x="50" y="15"/>
                  <a:pt x="50" y="15"/>
                  <a:pt x="49" y="15"/>
                </a:cubicBezTo>
                <a:cubicBezTo>
                  <a:pt x="50" y="15"/>
                  <a:pt x="51" y="15"/>
                  <a:pt x="52" y="15"/>
                </a:cubicBezTo>
                <a:cubicBezTo>
                  <a:pt x="53" y="15"/>
                  <a:pt x="53" y="15"/>
                  <a:pt x="55" y="15"/>
                </a:cubicBezTo>
                <a:cubicBezTo>
                  <a:pt x="55" y="16"/>
                  <a:pt x="55" y="16"/>
                  <a:pt x="55" y="16"/>
                </a:cubicBezTo>
                <a:cubicBezTo>
                  <a:pt x="53" y="16"/>
                  <a:pt x="53" y="16"/>
                  <a:pt x="53" y="16"/>
                </a:cubicBezTo>
                <a:cubicBezTo>
                  <a:pt x="53" y="16"/>
                  <a:pt x="52" y="16"/>
                  <a:pt x="52" y="15"/>
                </a:cubicBezTo>
                <a:close/>
                <a:moveTo>
                  <a:pt x="33" y="35"/>
                </a:moveTo>
                <a:cubicBezTo>
                  <a:pt x="34" y="35"/>
                  <a:pt x="34" y="35"/>
                  <a:pt x="34" y="35"/>
                </a:cubicBezTo>
                <a:cubicBezTo>
                  <a:pt x="34" y="35"/>
                  <a:pt x="34" y="35"/>
                  <a:pt x="34" y="35"/>
                </a:cubicBezTo>
                <a:cubicBezTo>
                  <a:pt x="34" y="35"/>
                  <a:pt x="34" y="36"/>
                  <a:pt x="35" y="36"/>
                </a:cubicBezTo>
                <a:cubicBezTo>
                  <a:pt x="33" y="35"/>
                  <a:pt x="33" y="35"/>
                  <a:pt x="33" y="35"/>
                </a:cubicBezTo>
                <a:cubicBezTo>
                  <a:pt x="33" y="35"/>
                  <a:pt x="33" y="35"/>
                  <a:pt x="33" y="35"/>
                </a:cubicBezTo>
                <a:close/>
                <a:moveTo>
                  <a:pt x="20" y="60"/>
                </a:moveTo>
                <a:cubicBezTo>
                  <a:pt x="20" y="60"/>
                  <a:pt x="20" y="60"/>
                  <a:pt x="20" y="60"/>
                </a:cubicBezTo>
                <a:cubicBezTo>
                  <a:pt x="20" y="60"/>
                  <a:pt x="19" y="60"/>
                  <a:pt x="19" y="60"/>
                </a:cubicBezTo>
                <a:cubicBezTo>
                  <a:pt x="19" y="59"/>
                  <a:pt x="19" y="59"/>
                  <a:pt x="19" y="59"/>
                </a:cubicBezTo>
                <a:cubicBezTo>
                  <a:pt x="20" y="59"/>
                  <a:pt x="20" y="59"/>
                  <a:pt x="20" y="59"/>
                </a:cubicBezTo>
                <a:cubicBezTo>
                  <a:pt x="20" y="59"/>
                  <a:pt x="20" y="60"/>
                  <a:pt x="21" y="60"/>
                </a:cubicBezTo>
                <a:lnTo>
                  <a:pt x="20" y="60"/>
                </a:lnTo>
                <a:close/>
                <a:moveTo>
                  <a:pt x="8" y="99"/>
                </a:moveTo>
                <a:cubicBezTo>
                  <a:pt x="8" y="99"/>
                  <a:pt x="8" y="100"/>
                  <a:pt x="8" y="100"/>
                </a:cubicBezTo>
                <a:cubicBezTo>
                  <a:pt x="8" y="100"/>
                  <a:pt x="8" y="100"/>
                  <a:pt x="8" y="100"/>
                </a:cubicBezTo>
                <a:cubicBezTo>
                  <a:pt x="8" y="100"/>
                  <a:pt x="7" y="100"/>
                  <a:pt x="7" y="100"/>
                </a:cubicBezTo>
                <a:cubicBezTo>
                  <a:pt x="7" y="100"/>
                  <a:pt x="7" y="100"/>
                  <a:pt x="7" y="100"/>
                </a:cubicBezTo>
                <a:lnTo>
                  <a:pt x="8" y="99"/>
                </a:lnTo>
                <a:close/>
                <a:moveTo>
                  <a:pt x="27" y="15"/>
                </a:moveTo>
                <a:cubicBezTo>
                  <a:pt x="26" y="15"/>
                  <a:pt x="25" y="15"/>
                  <a:pt x="25" y="14"/>
                </a:cubicBezTo>
                <a:cubicBezTo>
                  <a:pt x="24" y="14"/>
                  <a:pt x="24" y="13"/>
                  <a:pt x="24" y="12"/>
                </a:cubicBezTo>
                <a:cubicBezTo>
                  <a:pt x="25" y="11"/>
                  <a:pt x="25" y="11"/>
                  <a:pt x="25" y="11"/>
                </a:cubicBezTo>
                <a:cubicBezTo>
                  <a:pt x="25" y="12"/>
                  <a:pt x="26" y="13"/>
                  <a:pt x="26" y="13"/>
                </a:cubicBezTo>
                <a:cubicBezTo>
                  <a:pt x="27" y="13"/>
                  <a:pt x="27" y="14"/>
                  <a:pt x="27"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78" name="Freeform 78">
            <a:extLst>
              <a:ext uri="{FF2B5EF4-FFF2-40B4-BE49-F238E27FC236}">
                <a16:creationId xmlns:a16="http://schemas.microsoft.com/office/drawing/2014/main" xmlns="" id="{7319055D-E602-436C-A5CA-8CAC9C6E0D45}"/>
              </a:ext>
            </a:extLst>
          </p:cNvPr>
          <p:cNvSpPr>
            <a:spLocks noEditPoints="1"/>
          </p:cNvSpPr>
          <p:nvPr/>
        </p:nvSpPr>
        <p:spPr bwMode="auto">
          <a:xfrm>
            <a:off x="7117697" y="1275007"/>
            <a:ext cx="486760" cy="373992"/>
          </a:xfrm>
          <a:custGeom>
            <a:avLst/>
            <a:gdLst>
              <a:gd name="T0" fmla="*/ 138 w 234"/>
              <a:gd name="T1" fmla="*/ 165 h 180"/>
              <a:gd name="T2" fmla="*/ 137 w 234"/>
              <a:gd name="T3" fmla="*/ 180 h 180"/>
              <a:gd name="T4" fmla="*/ 205 w 234"/>
              <a:gd name="T5" fmla="*/ 127 h 180"/>
              <a:gd name="T6" fmla="*/ 203 w 234"/>
              <a:gd name="T7" fmla="*/ 130 h 180"/>
              <a:gd name="T8" fmla="*/ 203 w 234"/>
              <a:gd name="T9" fmla="*/ 147 h 180"/>
              <a:gd name="T10" fmla="*/ 197 w 234"/>
              <a:gd name="T11" fmla="*/ 151 h 180"/>
              <a:gd name="T12" fmla="*/ 193 w 234"/>
              <a:gd name="T13" fmla="*/ 158 h 180"/>
              <a:gd name="T14" fmla="*/ 183 w 234"/>
              <a:gd name="T15" fmla="*/ 169 h 180"/>
              <a:gd name="T16" fmla="*/ 173 w 234"/>
              <a:gd name="T17" fmla="*/ 170 h 180"/>
              <a:gd name="T18" fmla="*/ 162 w 234"/>
              <a:gd name="T19" fmla="*/ 169 h 180"/>
              <a:gd name="T20" fmla="*/ 156 w 234"/>
              <a:gd name="T21" fmla="*/ 171 h 180"/>
              <a:gd name="T22" fmla="*/ 146 w 234"/>
              <a:gd name="T23" fmla="*/ 165 h 180"/>
              <a:gd name="T24" fmla="*/ 136 w 234"/>
              <a:gd name="T25" fmla="*/ 162 h 180"/>
              <a:gd name="T26" fmla="*/ 129 w 234"/>
              <a:gd name="T27" fmla="*/ 154 h 180"/>
              <a:gd name="T28" fmla="*/ 122 w 234"/>
              <a:gd name="T29" fmla="*/ 150 h 180"/>
              <a:gd name="T30" fmla="*/ 114 w 234"/>
              <a:gd name="T31" fmla="*/ 148 h 180"/>
              <a:gd name="T32" fmla="*/ 115 w 234"/>
              <a:gd name="T33" fmla="*/ 140 h 180"/>
              <a:gd name="T34" fmla="*/ 111 w 234"/>
              <a:gd name="T35" fmla="*/ 131 h 180"/>
              <a:gd name="T36" fmla="*/ 106 w 234"/>
              <a:gd name="T37" fmla="*/ 127 h 180"/>
              <a:gd name="T38" fmla="*/ 110 w 234"/>
              <a:gd name="T39" fmla="*/ 122 h 180"/>
              <a:gd name="T40" fmla="*/ 110 w 234"/>
              <a:gd name="T41" fmla="*/ 113 h 180"/>
              <a:gd name="T42" fmla="*/ 112 w 234"/>
              <a:gd name="T43" fmla="*/ 106 h 180"/>
              <a:gd name="T44" fmla="*/ 123 w 234"/>
              <a:gd name="T45" fmla="*/ 102 h 180"/>
              <a:gd name="T46" fmla="*/ 129 w 234"/>
              <a:gd name="T47" fmla="*/ 87 h 180"/>
              <a:gd name="T48" fmla="*/ 136 w 234"/>
              <a:gd name="T49" fmla="*/ 86 h 180"/>
              <a:gd name="T50" fmla="*/ 134 w 234"/>
              <a:gd name="T51" fmla="*/ 67 h 180"/>
              <a:gd name="T52" fmla="*/ 144 w 234"/>
              <a:gd name="T53" fmla="*/ 61 h 180"/>
              <a:gd name="T54" fmla="*/ 154 w 234"/>
              <a:gd name="T55" fmla="*/ 66 h 180"/>
              <a:gd name="T56" fmla="*/ 157 w 234"/>
              <a:gd name="T57" fmla="*/ 71 h 180"/>
              <a:gd name="T58" fmla="*/ 166 w 234"/>
              <a:gd name="T59" fmla="*/ 72 h 180"/>
              <a:gd name="T60" fmla="*/ 176 w 234"/>
              <a:gd name="T61" fmla="*/ 82 h 180"/>
              <a:gd name="T62" fmla="*/ 176 w 234"/>
              <a:gd name="T63" fmla="*/ 91 h 180"/>
              <a:gd name="T64" fmla="*/ 186 w 234"/>
              <a:gd name="T65" fmla="*/ 95 h 180"/>
              <a:gd name="T66" fmla="*/ 192 w 234"/>
              <a:gd name="T67" fmla="*/ 96 h 180"/>
              <a:gd name="T68" fmla="*/ 201 w 234"/>
              <a:gd name="T69" fmla="*/ 103 h 180"/>
              <a:gd name="T70" fmla="*/ 203 w 234"/>
              <a:gd name="T71" fmla="*/ 109 h 180"/>
              <a:gd name="T72" fmla="*/ 200 w 234"/>
              <a:gd name="T73" fmla="*/ 118 h 180"/>
              <a:gd name="T74" fmla="*/ 206 w 234"/>
              <a:gd name="T75" fmla="*/ 123 h 180"/>
              <a:gd name="T76" fmla="*/ 80 w 234"/>
              <a:gd name="T77" fmla="*/ 101 h 180"/>
              <a:gd name="T78" fmla="*/ 68 w 234"/>
              <a:gd name="T79" fmla="*/ 100 h 180"/>
              <a:gd name="T80" fmla="*/ 80 w 234"/>
              <a:gd name="T81" fmla="*/ 94 h 180"/>
              <a:gd name="T82" fmla="*/ 207 w 234"/>
              <a:gd name="T83" fmla="*/ 98 h 180"/>
              <a:gd name="T84" fmla="*/ 195 w 234"/>
              <a:gd name="T85" fmla="*/ 97 h 180"/>
              <a:gd name="T86" fmla="*/ 207 w 234"/>
              <a:gd name="T87" fmla="*/ 92 h 180"/>
              <a:gd name="T88" fmla="*/ 234 w 234"/>
              <a:gd name="T89" fmla="*/ 112 h 180"/>
              <a:gd name="T90" fmla="*/ 224 w 234"/>
              <a:gd name="T91" fmla="*/ 113 h 180"/>
              <a:gd name="T92" fmla="*/ 181 w 234"/>
              <a:gd name="T93" fmla="*/ 5 h 180"/>
              <a:gd name="T94" fmla="*/ 183 w 234"/>
              <a:gd name="T95" fmla="*/ 2 h 180"/>
              <a:gd name="T96" fmla="*/ 186 w 234"/>
              <a:gd name="T97" fmla="*/ 8 h 180"/>
              <a:gd name="T98" fmla="*/ 169 w 234"/>
              <a:gd name="T99" fmla="*/ 51 h 180"/>
              <a:gd name="T100" fmla="*/ 173 w 234"/>
              <a:gd name="T101" fmla="*/ 49 h 180"/>
              <a:gd name="T102" fmla="*/ 40 w 234"/>
              <a:gd name="T103" fmla="*/ 46 h 180"/>
              <a:gd name="T104" fmla="*/ 52 w 234"/>
              <a:gd name="T105" fmla="*/ 82 h 180"/>
              <a:gd name="T106" fmla="*/ 49 w 234"/>
              <a:gd name="T107" fmla="*/ 84 h 180"/>
              <a:gd name="T108" fmla="*/ 58 w 234"/>
              <a:gd name="T109" fmla="*/ 64 h 180"/>
              <a:gd name="T110" fmla="*/ 51 w 234"/>
              <a:gd name="T111" fmla="*/ 57 h 180"/>
              <a:gd name="T112" fmla="*/ 2 w 234"/>
              <a:gd name="T113" fmla="*/ 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 h="180">
                <a:moveTo>
                  <a:pt x="138" y="165"/>
                </a:moveTo>
                <a:cubicBezTo>
                  <a:pt x="138" y="166"/>
                  <a:pt x="137" y="166"/>
                  <a:pt x="137" y="166"/>
                </a:cubicBezTo>
                <a:cubicBezTo>
                  <a:pt x="137" y="167"/>
                  <a:pt x="137" y="167"/>
                  <a:pt x="136" y="167"/>
                </a:cubicBezTo>
                <a:cubicBezTo>
                  <a:pt x="136" y="166"/>
                  <a:pt x="136" y="166"/>
                  <a:pt x="135" y="165"/>
                </a:cubicBezTo>
                <a:cubicBezTo>
                  <a:pt x="136" y="165"/>
                  <a:pt x="137" y="165"/>
                  <a:pt x="137" y="164"/>
                </a:cubicBezTo>
                <a:cubicBezTo>
                  <a:pt x="138" y="164"/>
                  <a:pt x="138" y="164"/>
                  <a:pt x="138" y="164"/>
                </a:cubicBezTo>
                <a:lnTo>
                  <a:pt x="138" y="165"/>
                </a:lnTo>
                <a:close/>
                <a:moveTo>
                  <a:pt x="139" y="180"/>
                </a:moveTo>
                <a:cubicBezTo>
                  <a:pt x="139" y="180"/>
                  <a:pt x="139" y="180"/>
                  <a:pt x="139" y="180"/>
                </a:cubicBezTo>
                <a:cubicBezTo>
                  <a:pt x="139" y="180"/>
                  <a:pt x="139" y="180"/>
                  <a:pt x="139" y="180"/>
                </a:cubicBezTo>
                <a:cubicBezTo>
                  <a:pt x="139" y="180"/>
                  <a:pt x="139" y="180"/>
                  <a:pt x="139" y="180"/>
                </a:cubicBezTo>
                <a:cubicBezTo>
                  <a:pt x="138" y="180"/>
                  <a:pt x="138" y="180"/>
                  <a:pt x="138" y="180"/>
                </a:cubicBezTo>
                <a:cubicBezTo>
                  <a:pt x="138" y="180"/>
                  <a:pt x="137" y="180"/>
                  <a:pt x="137" y="180"/>
                </a:cubicBezTo>
                <a:cubicBezTo>
                  <a:pt x="137" y="180"/>
                  <a:pt x="137" y="180"/>
                  <a:pt x="137" y="180"/>
                </a:cubicBezTo>
                <a:cubicBezTo>
                  <a:pt x="137" y="179"/>
                  <a:pt x="137" y="179"/>
                  <a:pt x="137" y="179"/>
                </a:cubicBezTo>
                <a:cubicBezTo>
                  <a:pt x="137" y="179"/>
                  <a:pt x="137" y="179"/>
                  <a:pt x="137" y="179"/>
                </a:cubicBezTo>
                <a:cubicBezTo>
                  <a:pt x="139" y="179"/>
                  <a:pt x="139" y="179"/>
                  <a:pt x="139" y="179"/>
                </a:cubicBezTo>
                <a:lnTo>
                  <a:pt x="139" y="180"/>
                </a:lnTo>
                <a:close/>
                <a:moveTo>
                  <a:pt x="206" y="123"/>
                </a:moveTo>
                <a:cubicBezTo>
                  <a:pt x="205" y="123"/>
                  <a:pt x="205" y="124"/>
                  <a:pt x="205" y="125"/>
                </a:cubicBezTo>
                <a:cubicBezTo>
                  <a:pt x="205" y="125"/>
                  <a:pt x="205" y="126"/>
                  <a:pt x="205" y="127"/>
                </a:cubicBezTo>
                <a:cubicBezTo>
                  <a:pt x="208" y="129"/>
                  <a:pt x="208" y="129"/>
                  <a:pt x="208" y="129"/>
                </a:cubicBezTo>
                <a:cubicBezTo>
                  <a:pt x="208" y="130"/>
                  <a:pt x="208" y="130"/>
                  <a:pt x="208" y="130"/>
                </a:cubicBezTo>
                <a:cubicBezTo>
                  <a:pt x="207" y="131"/>
                  <a:pt x="206" y="131"/>
                  <a:pt x="205" y="131"/>
                </a:cubicBezTo>
                <a:cubicBezTo>
                  <a:pt x="204" y="131"/>
                  <a:pt x="204" y="131"/>
                  <a:pt x="204" y="130"/>
                </a:cubicBezTo>
                <a:cubicBezTo>
                  <a:pt x="204" y="130"/>
                  <a:pt x="204" y="130"/>
                  <a:pt x="203" y="130"/>
                </a:cubicBezTo>
                <a:cubicBezTo>
                  <a:pt x="203" y="130"/>
                  <a:pt x="203" y="130"/>
                  <a:pt x="203" y="130"/>
                </a:cubicBezTo>
                <a:cubicBezTo>
                  <a:pt x="203" y="130"/>
                  <a:pt x="203" y="130"/>
                  <a:pt x="203" y="130"/>
                </a:cubicBezTo>
                <a:cubicBezTo>
                  <a:pt x="203" y="131"/>
                  <a:pt x="203" y="131"/>
                  <a:pt x="202" y="131"/>
                </a:cubicBezTo>
                <a:cubicBezTo>
                  <a:pt x="202" y="132"/>
                  <a:pt x="202" y="132"/>
                  <a:pt x="202" y="133"/>
                </a:cubicBezTo>
                <a:cubicBezTo>
                  <a:pt x="204" y="133"/>
                  <a:pt x="205" y="134"/>
                  <a:pt x="206" y="135"/>
                </a:cubicBezTo>
                <a:cubicBezTo>
                  <a:pt x="205" y="137"/>
                  <a:pt x="204" y="137"/>
                  <a:pt x="203" y="138"/>
                </a:cubicBezTo>
                <a:cubicBezTo>
                  <a:pt x="202" y="139"/>
                  <a:pt x="201" y="140"/>
                  <a:pt x="201" y="141"/>
                </a:cubicBezTo>
                <a:cubicBezTo>
                  <a:pt x="201" y="143"/>
                  <a:pt x="201" y="144"/>
                  <a:pt x="202" y="145"/>
                </a:cubicBezTo>
                <a:cubicBezTo>
                  <a:pt x="202" y="146"/>
                  <a:pt x="203" y="147"/>
                  <a:pt x="203" y="147"/>
                </a:cubicBezTo>
                <a:cubicBezTo>
                  <a:pt x="203" y="147"/>
                  <a:pt x="203" y="147"/>
                  <a:pt x="203" y="147"/>
                </a:cubicBezTo>
                <a:cubicBezTo>
                  <a:pt x="202" y="148"/>
                  <a:pt x="202" y="149"/>
                  <a:pt x="201" y="149"/>
                </a:cubicBezTo>
                <a:cubicBezTo>
                  <a:pt x="201" y="149"/>
                  <a:pt x="201" y="149"/>
                  <a:pt x="201" y="149"/>
                </a:cubicBezTo>
                <a:cubicBezTo>
                  <a:pt x="201" y="149"/>
                  <a:pt x="200" y="149"/>
                  <a:pt x="200" y="149"/>
                </a:cubicBezTo>
                <a:cubicBezTo>
                  <a:pt x="200" y="149"/>
                  <a:pt x="199" y="149"/>
                  <a:pt x="199" y="149"/>
                </a:cubicBezTo>
                <a:cubicBezTo>
                  <a:pt x="199" y="149"/>
                  <a:pt x="199" y="149"/>
                  <a:pt x="199" y="149"/>
                </a:cubicBezTo>
                <a:cubicBezTo>
                  <a:pt x="199" y="149"/>
                  <a:pt x="198" y="150"/>
                  <a:pt x="197" y="151"/>
                </a:cubicBezTo>
                <a:cubicBezTo>
                  <a:pt x="197" y="152"/>
                  <a:pt x="197" y="153"/>
                  <a:pt x="197" y="153"/>
                </a:cubicBezTo>
                <a:cubicBezTo>
                  <a:pt x="197" y="153"/>
                  <a:pt x="197" y="154"/>
                  <a:pt x="197" y="154"/>
                </a:cubicBezTo>
                <a:cubicBezTo>
                  <a:pt x="197" y="154"/>
                  <a:pt x="197" y="154"/>
                  <a:pt x="197" y="155"/>
                </a:cubicBezTo>
                <a:cubicBezTo>
                  <a:pt x="197" y="155"/>
                  <a:pt x="197" y="155"/>
                  <a:pt x="197" y="155"/>
                </a:cubicBezTo>
                <a:cubicBezTo>
                  <a:pt x="197" y="156"/>
                  <a:pt x="197" y="156"/>
                  <a:pt x="197" y="156"/>
                </a:cubicBezTo>
                <a:cubicBezTo>
                  <a:pt x="197" y="156"/>
                  <a:pt x="197" y="156"/>
                  <a:pt x="197" y="156"/>
                </a:cubicBezTo>
                <a:cubicBezTo>
                  <a:pt x="196" y="157"/>
                  <a:pt x="195" y="158"/>
                  <a:pt x="193" y="158"/>
                </a:cubicBezTo>
                <a:cubicBezTo>
                  <a:pt x="191" y="159"/>
                  <a:pt x="191" y="159"/>
                  <a:pt x="191" y="159"/>
                </a:cubicBezTo>
                <a:cubicBezTo>
                  <a:pt x="191" y="159"/>
                  <a:pt x="190" y="159"/>
                  <a:pt x="190" y="159"/>
                </a:cubicBezTo>
                <a:cubicBezTo>
                  <a:pt x="190" y="160"/>
                  <a:pt x="190" y="160"/>
                  <a:pt x="190" y="160"/>
                </a:cubicBezTo>
                <a:cubicBezTo>
                  <a:pt x="189" y="162"/>
                  <a:pt x="188" y="163"/>
                  <a:pt x="187" y="164"/>
                </a:cubicBezTo>
                <a:cubicBezTo>
                  <a:pt x="186" y="165"/>
                  <a:pt x="186" y="166"/>
                  <a:pt x="185" y="168"/>
                </a:cubicBezTo>
                <a:cubicBezTo>
                  <a:pt x="184" y="168"/>
                  <a:pt x="184" y="168"/>
                  <a:pt x="184" y="168"/>
                </a:cubicBezTo>
                <a:cubicBezTo>
                  <a:pt x="184" y="168"/>
                  <a:pt x="184" y="169"/>
                  <a:pt x="183" y="169"/>
                </a:cubicBezTo>
                <a:cubicBezTo>
                  <a:pt x="183" y="169"/>
                  <a:pt x="183" y="169"/>
                  <a:pt x="183" y="169"/>
                </a:cubicBezTo>
                <a:cubicBezTo>
                  <a:pt x="182" y="168"/>
                  <a:pt x="181" y="168"/>
                  <a:pt x="181" y="167"/>
                </a:cubicBezTo>
                <a:cubicBezTo>
                  <a:pt x="180" y="167"/>
                  <a:pt x="179" y="167"/>
                  <a:pt x="178" y="167"/>
                </a:cubicBezTo>
                <a:cubicBezTo>
                  <a:pt x="178" y="167"/>
                  <a:pt x="177" y="167"/>
                  <a:pt x="177" y="167"/>
                </a:cubicBezTo>
                <a:cubicBezTo>
                  <a:pt x="177" y="167"/>
                  <a:pt x="176" y="168"/>
                  <a:pt x="176" y="168"/>
                </a:cubicBezTo>
                <a:cubicBezTo>
                  <a:pt x="174" y="170"/>
                  <a:pt x="174" y="170"/>
                  <a:pt x="174" y="170"/>
                </a:cubicBezTo>
                <a:cubicBezTo>
                  <a:pt x="173" y="170"/>
                  <a:pt x="173" y="170"/>
                  <a:pt x="173" y="170"/>
                </a:cubicBezTo>
                <a:cubicBezTo>
                  <a:pt x="172" y="172"/>
                  <a:pt x="172" y="172"/>
                  <a:pt x="172" y="172"/>
                </a:cubicBezTo>
                <a:cubicBezTo>
                  <a:pt x="172" y="172"/>
                  <a:pt x="172" y="173"/>
                  <a:pt x="172" y="173"/>
                </a:cubicBezTo>
                <a:cubicBezTo>
                  <a:pt x="171" y="174"/>
                  <a:pt x="171" y="174"/>
                  <a:pt x="171" y="174"/>
                </a:cubicBezTo>
                <a:cubicBezTo>
                  <a:pt x="170" y="174"/>
                  <a:pt x="170" y="174"/>
                  <a:pt x="170" y="174"/>
                </a:cubicBezTo>
                <a:cubicBezTo>
                  <a:pt x="169" y="173"/>
                  <a:pt x="168" y="173"/>
                  <a:pt x="167" y="172"/>
                </a:cubicBezTo>
                <a:cubicBezTo>
                  <a:pt x="164" y="170"/>
                  <a:pt x="164" y="170"/>
                  <a:pt x="164" y="170"/>
                </a:cubicBezTo>
                <a:cubicBezTo>
                  <a:pt x="164" y="170"/>
                  <a:pt x="163" y="169"/>
                  <a:pt x="162" y="169"/>
                </a:cubicBezTo>
                <a:cubicBezTo>
                  <a:pt x="161" y="169"/>
                  <a:pt x="161" y="169"/>
                  <a:pt x="161" y="169"/>
                </a:cubicBezTo>
                <a:cubicBezTo>
                  <a:pt x="160" y="169"/>
                  <a:pt x="160" y="170"/>
                  <a:pt x="160" y="170"/>
                </a:cubicBezTo>
                <a:cubicBezTo>
                  <a:pt x="159" y="171"/>
                  <a:pt x="159" y="171"/>
                  <a:pt x="159" y="171"/>
                </a:cubicBezTo>
                <a:cubicBezTo>
                  <a:pt x="159" y="172"/>
                  <a:pt x="159" y="172"/>
                  <a:pt x="159" y="173"/>
                </a:cubicBezTo>
                <a:cubicBezTo>
                  <a:pt x="159" y="173"/>
                  <a:pt x="159" y="173"/>
                  <a:pt x="158" y="173"/>
                </a:cubicBezTo>
                <a:cubicBezTo>
                  <a:pt x="156" y="174"/>
                  <a:pt x="156" y="174"/>
                  <a:pt x="156" y="174"/>
                </a:cubicBezTo>
                <a:cubicBezTo>
                  <a:pt x="156" y="173"/>
                  <a:pt x="156" y="172"/>
                  <a:pt x="156" y="171"/>
                </a:cubicBezTo>
                <a:cubicBezTo>
                  <a:pt x="155" y="171"/>
                  <a:pt x="155" y="171"/>
                  <a:pt x="155" y="171"/>
                </a:cubicBezTo>
                <a:cubicBezTo>
                  <a:pt x="156" y="171"/>
                  <a:pt x="156" y="171"/>
                  <a:pt x="156" y="170"/>
                </a:cubicBezTo>
                <a:cubicBezTo>
                  <a:pt x="156" y="169"/>
                  <a:pt x="156" y="169"/>
                  <a:pt x="156" y="169"/>
                </a:cubicBezTo>
                <a:cubicBezTo>
                  <a:pt x="156" y="168"/>
                  <a:pt x="155" y="168"/>
                  <a:pt x="153" y="168"/>
                </a:cubicBezTo>
                <a:cubicBezTo>
                  <a:pt x="153" y="169"/>
                  <a:pt x="152" y="169"/>
                  <a:pt x="151" y="169"/>
                </a:cubicBezTo>
                <a:cubicBezTo>
                  <a:pt x="150" y="167"/>
                  <a:pt x="150" y="166"/>
                  <a:pt x="149" y="166"/>
                </a:cubicBezTo>
                <a:cubicBezTo>
                  <a:pt x="148" y="166"/>
                  <a:pt x="147" y="165"/>
                  <a:pt x="146" y="165"/>
                </a:cubicBezTo>
                <a:cubicBezTo>
                  <a:pt x="145" y="164"/>
                  <a:pt x="145" y="164"/>
                  <a:pt x="145" y="164"/>
                </a:cubicBezTo>
                <a:cubicBezTo>
                  <a:pt x="145" y="162"/>
                  <a:pt x="145" y="162"/>
                  <a:pt x="144" y="162"/>
                </a:cubicBezTo>
                <a:cubicBezTo>
                  <a:pt x="143" y="162"/>
                  <a:pt x="143" y="162"/>
                  <a:pt x="143" y="162"/>
                </a:cubicBezTo>
                <a:cubicBezTo>
                  <a:pt x="142" y="162"/>
                  <a:pt x="142" y="162"/>
                  <a:pt x="142" y="162"/>
                </a:cubicBezTo>
                <a:cubicBezTo>
                  <a:pt x="141" y="162"/>
                  <a:pt x="140" y="162"/>
                  <a:pt x="140" y="161"/>
                </a:cubicBezTo>
                <a:cubicBezTo>
                  <a:pt x="137" y="161"/>
                  <a:pt x="137" y="161"/>
                  <a:pt x="137" y="161"/>
                </a:cubicBezTo>
                <a:cubicBezTo>
                  <a:pt x="137" y="161"/>
                  <a:pt x="136" y="162"/>
                  <a:pt x="136" y="162"/>
                </a:cubicBezTo>
                <a:cubicBezTo>
                  <a:pt x="134" y="162"/>
                  <a:pt x="134" y="162"/>
                  <a:pt x="134" y="162"/>
                </a:cubicBezTo>
                <a:cubicBezTo>
                  <a:pt x="134" y="161"/>
                  <a:pt x="133" y="161"/>
                  <a:pt x="133" y="161"/>
                </a:cubicBezTo>
                <a:cubicBezTo>
                  <a:pt x="133" y="161"/>
                  <a:pt x="132" y="160"/>
                  <a:pt x="132" y="160"/>
                </a:cubicBezTo>
                <a:cubicBezTo>
                  <a:pt x="132" y="160"/>
                  <a:pt x="131" y="159"/>
                  <a:pt x="131" y="159"/>
                </a:cubicBezTo>
                <a:cubicBezTo>
                  <a:pt x="130" y="155"/>
                  <a:pt x="130" y="155"/>
                  <a:pt x="130" y="155"/>
                </a:cubicBezTo>
                <a:cubicBezTo>
                  <a:pt x="130" y="155"/>
                  <a:pt x="130" y="155"/>
                  <a:pt x="130" y="155"/>
                </a:cubicBezTo>
                <a:cubicBezTo>
                  <a:pt x="130" y="155"/>
                  <a:pt x="130" y="154"/>
                  <a:pt x="129" y="154"/>
                </a:cubicBezTo>
                <a:cubicBezTo>
                  <a:pt x="129" y="154"/>
                  <a:pt x="129" y="154"/>
                  <a:pt x="128" y="153"/>
                </a:cubicBezTo>
                <a:cubicBezTo>
                  <a:pt x="126" y="152"/>
                  <a:pt x="126" y="152"/>
                  <a:pt x="126" y="152"/>
                </a:cubicBezTo>
                <a:cubicBezTo>
                  <a:pt x="124" y="152"/>
                  <a:pt x="124" y="152"/>
                  <a:pt x="124" y="152"/>
                </a:cubicBezTo>
                <a:cubicBezTo>
                  <a:pt x="124" y="152"/>
                  <a:pt x="124" y="152"/>
                  <a:pt x="124" y="152"/>
                </a:cubicBezTo>
                <a:cubicBezTo>
                  <a:pt x="124" y="151"/>
                  <a:pt x="123" y="151"/>
                  <a:pt x="123" y="151"/>
                </a:cubicBezTo>
                <a:cubicBezTo>
                  <a:pt x="123" y="150"/>
                  <a:pt x="123" y="150"/>
                  <a:pt x="123" y="150"/>
                </a:cubicBezTo>
                <a:cubicBezTo>
                  <a:pt x="122" y="150"/>
                  <a:pt x="122" y="150"/>
                  <a:pt x="122" y="150"/>
                </a:cubicBezTo>
                <a:cubicBezTo>
                  <a:pt x="122" y="150"/>
                  <a:pt x="122" y="150"/>
                  <a:pt x="121" y="150"/>
                </a:cubicBezTo>
                <a:cubicBezTo>
                  <a:pt x="121" y="150"/>
                  <a:pt x="121" y="150"/>
                  <a:pt x="121" y="150"/>
                </a:cubicBezTo>
                <a:cubicBezTo>
                  <a:pt x="121" y="150"/>
                  <a:pt x="121" y="150"/>
                  <a:pt x="121" y="149"/>
                </a:cubicBezTo>
                <a:cubicBezTo>
                  <a:pt x="121" y="149"/>
                  <a:pt x="120" y="149"/>
                  <a:pt x="120" y="149"/>
                </a:cubicBezTo>
                <a:cubicBezTo>
                  <a:pt x="120" y="149"/>
                  <a:pt x="119" y="149"/>
                  <a:pt x="119" y="150"/>
                </a:cubicBezTo>
                <a:cubicBezTo>
                  <a:pt x="118" y="150"/>
                  <a:pt x="118" y="150"/>
                  <a:pt x="117" y="150"/>
                </a:cubicBezTo>
                <a:cubicBezTo>
                  <a:pt x="115" y="149"/>
                  <a:pt x="114" y="148"/>
                  <a:pt x="114" y="148"/>
                </a:cubicBezTo>
                <a:cubicBezTo>
                  <a:pt x="114" y="147"/>
                  <a:pt x="113" y="146"/>
                  <a:pt x="113" y="144"/>
                </a:cubicBezTo>
                <a:cubicBezTo>
                  <a:pt x="114" y="144"/>
                  <a:pt x="114" y="144"/>
                  <a:pt x="114" y="144"/>
                </a:cubicBezTo>
                <a:cubicBezTo>
                  <a:pt x="115" y="143"/>
                  <a:pt x="115" y="143"/>
                  <a:pt x="115" y="143"/>
                </a:cubicBezTo>
                <a:cubicBezTo>
                  <a:pt x="115" y="143"/>
                  <a:pt x="115" y="143"/>
                  <a:pt x="115" y="143"/>
                </a:cubicBezTo>
                <a:cubicBezTo>
                  <a:pt x="115" y="143"/>
                  <a:pt x="116" y="143"/>
                  <a:pt x="116" y="142"/>
                </a:cubicBezTo>
                <a:cubicBezTo>
                  <a:pt x="116" y="142"/>
                  <a:pt x="116" y="142"/>
                  <a:pt x="116" y="142"/>
                </a:cubicBezTo>
                <a:cubicBezTo>
                  <a:pt x="116" y="142"/>
                  <a:pt x="115" y="141"/>
                  <a:pt x="115" y="140"/>
                </a:cubicBezTo>
                <a:cubicBezTo>
                  <a:pt x="114" y="139"/>
                  <a:pt x="114" y="139"/>
                  <a:pt x="114" y="139"/>
                </a:cubicBezTo>
                <a:cubicBezTo>
                  <a:pt x="114" y="139"/>
                  <a:pt x="114" y="139"/>
                  <a:pt x="114" y="139"/>
                </a:cubicBezTo>
                <a:cubicBezTo>
                  <a:pt x="113" y="137"/>
                  <a:pt x="113" y="137"/>
                  <a:pt x="113" y="137"/>
                </a:cubicBezTo>
                <a:cubicBezTo>
                  <a:pt x="114" y="133"/>
                  <a:pt x="114" y="133"/>
                  <a:pt x="114" y="133"/>
                </a:cubicBezTo>
                <a:cubicBezTo>
                  <a:pt x="113" y="132"/>
                  <a:pt x="113" y="132"/>
                  <a:pt x="113" y="132"/>
                </a:cubicBezTo>
                <a:cubicBezTo>
                  <a:pt x="113" y="131"/>
                  <a:pt x="113" y="131"/>
                  <a:pt x="113" y="131"/>
                </a:cubicBezTo>
                <a:cubicBezTo>
                  <a:pt x="113" y="131"/>
                  <a:pt x="112" y="131"/>
                  <a:pt x="111" y="131"/>
                </a:cubicBezTo>
                <a:cubicBezTo>
                  <a:pt x="111" y="130"/>
                  <a:pt x="111" y="130"/>
                  <a:pt x="111" y="130"/>
                </a:cubicBezTo>
                <a:cubicBezTo>
                  <a:pt x="110" y="130"/>
                  <a:pt x="109" y="130"/>
                  <a:pt x="109" y="130"/>
                </a:cubicBezTo>
                <a:cubicBezTo>
                  <a:pt x="108" y="130"/>
                  <a:pt x="108" y="129"/>
                  <a:pt x="108" y="128"/>
                </a:cubicBezTo>
                <a:cubicBezTo>
                  <a:pt x="108" y="128"/>
                  <a:pt x="108" y="128"/>
                  <a:pt x="108" y="128"/>
                </a:cubicBezTo>
                <a:cubicBezTo>
                  <a:pt x="107" y="125"/>
                  <a:pt x="107" y="125"/>
                  <a:pt x="107" y="125"/>
                </a:cubicBezTo>
                <a:cubicBezTo>
                  <a:pt x="107" y="126"/>
                  <a:pt x="107" y="127"/>
                  <a:pt x="107" y="127"/>
                </a:cubicBezTo>
                <a:cubicBezTo>
                  <a:pt x="107" y="127"/>
                  <a:pt x="107" y="127"/>
                  <a:pt x="106" y="127"/>
                </a:cubicBezTo>
                <a:cubicBezTo>
                  <a:pt x="105" y="127"/>
                  <a:pt x="105" y="127"/>
                  <a:pt x="104" y="127"/>
                </a:cubicBezTo>
                <a:cubicBezTo>
                  <a:pt x="104" y="127"/>
                  <a:pt x="104" y="127"/>
                  <a:pt x="104" y="127"/>
                </a:cubicBezTo>
                <a:cubicBezTo>
                  <a:pt x="104" y="126"/>
                  <a:pt x="104" y="126"/>
                  <a:pt x="104" y="126"/>
                </a:cubicBezTo>
                <a:cubicBezTo>
                  <a:pt x="104" y="124"/>
                  <a:pt x="105" y="123"/>
                  <a:pt x="107" y="123"/>
                </a:cubicBezTo>
                <a:cubicBezTo>
                  <a:pt x="108" y="124"/>
                  <a:pt x="108" y="124"/>
                  <a:pt x="108" y="124"/>
                </a:cubicBezTo>
                <a:cubicBezTo>
                  <a:pt x="108" y="124"/>
                  <a:pt x="109" y="123"/>
                  <a:pt x="110" y="123"/>
                </a:cubicBezTo>
                <a:cubicBezTo>
                  <a:pt x="110" y="122"/>
                  <a:pt x="110" y="122"/>
                  <a:pt x="110" y="122"/>
                </a:cubicBezTo>
                <a:cubicBezTo>
                  <a:pt x="110" y="122"/>
                  <a:pt x="110" y="122"/>
                  <a:pt x="111" y="122"/>
                </a:cubicBezTo>
                <a:cubicBezTo>
                  <a:pt x="112" y="121"/>
                  <a:pt x="112" y="121"/>
                  <a:pt x="112" y="121"/>
                </a:cubicBezTo>
                <a:cubicBezTo>
                  <a:pt x="113" y="121"/>
                  <a:pt x="113" y="120"/>
                  <a:pt x="113" y="120"/>
                </a:cubicBezTo>
                <a:cubicBezTo>
                  <a:pt x="112" y="120"/>
                  <a:pt x="113" y="120"/>
                  <a:pt x="113" y="119"/>
                </a:cubicBezTo>
                <a:cubicBezTo>
                  <a:pt x="112" y="119"/>
                  <a:pt x="112" y="119"/>
                  <a:pt x="111" y="119"/>
                </a:cubicBezTo>
                <a:cubicBezTo>
                  <a:pt x="109" y="118"/>
                  <a:pt x="109" y="117"/>
                  <a:pt x="109" y="116"/>
                </a:cubicBezTo>
                <a:cubicBezTo>
                  <a:pt x="109" y="115"/>
                  <a:pt x="109" y="114"/>
                  <a:pt x="110" y="113"/>
                </a:cubicBezTo>
                <a:cubicBezTo>
                  <a:pt x="111" y="113"/>
                  <a:pt x="112" y="112"/>
                  <a:pt x="112" y="112"/>
                </a:cubicBezTo>
                <a:cubicBezTo>
                  <a:pt x="112" y="111"/>
                  <a:pt x="112" y="111"/>
                  <a:pt x="112" y="111"/>
                </a:cubicBezTo>
                <a:cubicBezTo>
                  <a:pt x="112" y="111"/>
                  <a:pt x="112" y="110"/>
                  <a:pt x="112" y="110"/>
                </a:cubicBezTo>
                <a:cubicBezTo>
                  <a:pt x="112" y="110"/>
                  <a:pt x="113" y="110"/>
                  <a:pt x="113" y="110"/>
                </a:cubicBezTo>
                <a:cubicBezTo>
                  <a:pt x="113" y="109"/>
                  <a:pt x="113" y="109"/>
                  <a:pt x="113" y="109"/>
                </a:cubicBezTo>
                <a:cubicBezTo>
                  <a:pt x="113" y="109"/>
                  <a:pt x="113" y="108"/>
                  <a:pt x="113" y="108"/>
                </a:cubicBezTo>
                <a:cubicBezTo>
                  <a:pt x="113" y="107"/>
                  <a:pt x="112" y="107"/>
                  <a:pt x="112" y="106"/>
                </a:cubicBezTo>
                <a:cubicBezTo>
                  <a:pt x="113" y="105"/>
                  <a:pt x="114" y="105"/>
                  <a:pt x="116" y="105"/>
                </a:cubicBezTo>
                <a:cubicBezTo>
                  <a:pt x="116" y="106"/>
                  <a:pt x="116" y="106"/>
                  <a:pt x="116" y="106"/>
                </a:cubicBezTo>
                <a:cubicBezTo>
                  <a:pt x="117" y="106"/>
                  <a:pt x="117" y="106"/>
                  <a:pt x="117" y="106"/>
                </a:cubicBezTo>
                <a:cubicBezTo>
                  <a:pt x="118" y="106"/>
                  <a:pt x="118" y="106"/>
                  <a:pt x="119" y="106"/>
                </a:cubicBezTo>
                <a:cubicBezTo>
                  <a:pt x="120" y="106"/>
                  <a:pt x="120" y="105"/>
                  <a:pt x="121" y="105"/>
                </a:cubicBezTo>
                <a:cubicBezTo>
                  <a:pt x="122" y="103"/>
                  <a:pt x="122" y="103"/>
                  <a:pt x="122" y="103"/>
                </a:cubicBezTo>
                <a:cubicBezTo>
                  <a:pt x="123" y="102"/>
                  <a:pt x="123" y="102"/>
                  <a:pt x="123" y="102"/>
                </a:cubicBezTo>
                <a:cubicBezTo>
                  <a:pt x="124" y="101"/>
                  <a:pt x="125" y="100"/>
                  <a:pt x="126" y="100"/>
                </a:cubicBezTo>
                <a:cubicBezTo>
                  <a:pt x="128" y="100"/>
                  <a:pt x="128" y="98"/>
                  <a:pt x="129" y="94"/>
                </a:cubicBezTo>
                <a:cubicBezTo>
                  <a:pt x="125" y="92"/>
                  <a:pt x="125" y="92"/>
                  <a:pt x="125" y="92"/>
                </a:cubicBezTo>
                <a:cubicBezTo>
                  <a:pt x="125" y="89"/>
                  <a:pt x="125" y="89"/>
                  <a:pt x="125" y="89"/>
                </a:cubicBezTo>
                <a:cubicBezTo>
                  <a:pt x="126" y="89"/>
                  <a:pt x="126" y="89"/>
                  <a:pt x="126" y="89"/>
                </a:cubicBezTo>
                <a:cubicBezTo>
                  <a:pt x="126" y="89"/>
                  <a:pt x="126" y="88"/>
                  <a:pt x="127" y="88"/>
                </a:cubicBezTo>
                <a:cubicBezTo>
                  <a:pt x="129" y="87"/>
                  <a:pt x="129" y="87"/>
                  <a:pt x="129" y="87"/>
                </a:cubicBezTo>
                <a:cubicBezTo>
                  <a:pt x="130" y="88"/>
                  <a:pt x="130" y="89"/>
                  <a:pt x="131" y="89"/>
                </a:cubicBezTo>
                <a:cubicBezTo>
                  <a:pt x="131" y="90"/>
                  <a:pt x="132" y="90"/>
                  <a:pt x="132" y="91"/>
                </a:cubicBezTo>
                <a:cubicBezTo>
                  <a:pt x="134" y="91"/>
                  <a:pt x="135" y="90"/>
                  <a:pt x="136" y="90"/>
                </a:cubicBezTo>
                <a:cubicBezTo>
                  <a:pt x="137" y="90"/>
                  <a:pt x="137" y="90"/>
                  <a:pt x="137" y="89"/>
                </a:cubicBezTo>
                <a:cubicBezTo>
                  <a:pt x="137" y="87"/>
                  <a:pt x="137" y="87"/>
                  <a:pt x="137" y="87"/>
                </a:cubicBezTo>
                <a:cubicBezTo>
                  <a:pt x="137" y="87"/>
                  <a:pt x="137" y="87"/>
                  <a:pt x="136" y="87"/>
                </a:cubicBezTo>
                <a:cubicBezTo>
                  <a:pt x="136" y="86"/>
                  <a:pt x="136" y="86"/>
                  <a:pt x="136" y="86"/>
                </a:cubicBezTo>
                <a:cubicBezTo>
                  <a:pt x="137" y="85"/>
                  <a:pt x="137" y="85"/>
                  <a:pt x="137" y="85"/>
                </a:cubicBezTo>
                <a:cubicBezTo>
                  <a:pt x="137" y="84"/>
                  <a:pt x="136" y="83"/>
                  <a:pt x="134" y="81"/>
                </a:cubicBezTo>
                <a:cubicBezTo>
                  <a:pt x="133" y="79"/>
                  <a:pt x="132" y="78"/>
                  <a:pt x="131" y="78"/>
                </a:cubicBezTo>
                <a:cubicBezTo>
                  <a:pt x="131" y="77"/>
                  <a:pt x="131" y="77"/>
                  <a:pt x="131" y="76"/>
                </a:cubicBezTo>
                <a:cubicBezTo>
                  <a:pt x="132" y="75"/>
                  <a:pt x="132" y="75"/>
                  <a:pt x="132" y="75"/>
                </a:cubicBezTo>
                <a:cubicBezTo>
                  <a:pt x="131" y="69"/>
                  <a:pt x="131" y="69"/>
                  <a:pt x="131" y="69"/>
                </a:cubicBezTo>
                <a:cubicBezTo>
                  <a:pt x="133" y="69"/>
                  <a:pt x="133" y="68"/>
                  <a:pt x="134" y="67"/>
                </a:cubicBezTo>
                <a:cubicBezTo>
                  <a:pt x="134" y="66"/>
                  <a:pt x="134" y="65"/>
                  <a:pt x="135" y="64"/>
                </a:cubicBezTo>
                <a:cubicBezTo>
                  <a:pt x="136" y="64"/>
                  <a:pt x="136" y="64"/>
                  <a:pt x="136" y="64"/>
                </a:cubicBezTo>
                <a:cubicBezTo>
                  <a:pt x="138" y="63"/>
                  <a:pt x="138" y="63"/>
                  <a:pt x="138" y="63"/>
                </a:cubicBezTo>
                <a:cubicBezTo>
                  <a:pt x="139" y="63"/>
                  <a:pt x="139" y="62"/>
                  <a:pt x="139" y="62"/>
                </a:cubicBezTo>
                <a:cubicBezTo>
                  <a:pt x="140" y="62"/>
                  <a:pt x="140" y="62"/>
                  <a:pt x="140" y="62"/>
                </a:cubicBezTo>
                <a:cubicBezTo>
                  <a:pt x="140" y="61"/>
                  <a:pt x="140" y="61"/>
                  <a:pt x="140" y="61"/>
                </a:cubicBezTo>
                <a:cubicBezTo>
                  <a:pt x="144" y="61"/>
                  <a:pt x="144" y="61"/>
                  <a:pt x="144" y="61"/>
                </a:cubicBezTo>
                <a:cubicBezTo>
                  <a:pt x="145" y="61"/>
                  <a:pt x="146" y="61"/>
                  <a:pt x="147" y="61"/>
                </a:cubicBezTo>
                <a:cubicBezTo>
                  <a:pt x="148" y="61"/>
                  <a:pt x="149" y="61"/>
                  <a:pt x="150" y="62"/>
                </a:cubicBezTo>
                <a:cubicBezTo>
                  <a:pt x="152" y="64"/>
                  <a:pt x="152" y="64"/>
                  <a:pt x="152" y="64"/>
                </a:cubicBezTo>
                <a:cubicBezTo>
                  <a:pt x="152" y="64"/>
                  <a:pt x="152" y="64"/>
                  <a:pt x="152" y="64"/>
                </a:cubicBezTo>
                <a:cubicBezTo>
                  <a:pt x="153" y="65"/>
                  <a:pt x="153" y="65"/>
                  <a:pt x="153" y="65"/>
                </a:cubicBezTo>
                <a:cubicBezTo>
                  <a:pt x="153" y="66"/>
                  <a:pt x="153" y="66"/>
                  <a:pt x="153" y="66"/>
                </a:cubicBezTo>
                <a:cubicBezTo>
                  <a:pt x="154" y="66"/>
                  <a:pt x="154" y="66"/>
                  <a:pt x="154" y="66"/>
                </a:cubicBezTo>
                <a:cubicBezTo>
                  <a:pt x="154" y="67"/>
                  <a:pt x="154" y="67"/>
                  <a:pt x="154" y="67"/>
                </a:cubicBezTo>
                <a:cubicBezTo>
                  <a:pt x="154" y="67"/>
                  <a:pt x="155" y="67"/>
                  <a:pt x="155" y="68"/>
                </a:cubicBezTo>
                <a:cubicBezTo>
                  <a:pt x="155" y="68"/>
                  <a:pt x="155" y="68"/>
                  <a:pt x="155" y="68"/>
                </a:cubicBezTo>
                <a:cubicBezTo>
                  <a:pt x="155" y="68"/>
                  <a:pt x="155" y="68"/>
                  <a:pt x="155" y="69"/>
                </a:cubicBezTo>
                <a:cubicBezTo>
                  <a:pt x="155" y="69"/>
                  <a:pt x="155" y="69"/>
                  <a:pt x="155" y="69"/>
                </a:cubicBezTo>
                <a:cubicBezTo>
                  <a:pt x="156" y="70"/>
                  <a:pt x="156" y="70"/>
                  <a:pt x="156" y="70"/>
                </a:cubicBezTo>
                <a:cubicBezTo>
                  <a:pt x="157" y="71"/>
                  <a:pt x="157" y="71"/>
                  <a:pt x="157" y="71"/>
                </a:cubicBezTo>
                <a:cubicBezTo>
                  <a:pt x="157" y="72"/>
                  <a:pt x="157" y="72"/>
                  <a:pt x="157" y="72"/>
                </a:cubicBezTo>
                <a:cubicBezTo>
                  <a:pt x="158" y="72"/>
                  <a:pt x="158" y="72"/>
                  <a:pt x="158" y="72"/>
                </a:cubicBezTo>
                <a:cubicBezTo>
                  <a:pt x="158" y="72"/>
                  <a:pt x="158" y="73"/>
                  <a:pt x="158" y="73"/>
                </a:cubicBezTo>
                <a:cubicBezTo>
                  <a:pt x="158" y="73"/>
                  <a:pt x="158" y="73"/>
                  <a:pt x="158" y="73"/>
                </a:cubicBezTo>
                <a:cubicBezTo>
                  <a:pt x="161" y="73"/>
                  <a:pt x="161" y="73"/>
                  <a:pt x="161" y="73"/>
                </a:cubicBezTo>
                <a:cubicBezTo>
                  <a:pt x="161" y="72"/>
                  <a:pt x="163" y="72"/>
                  <a:pt x="166" y="72"/>
                </a:cubicBezTo>
                <a:cubicBezTo>
                  <a:pt x="166" y="72"/>
                  <a:pt x="166" y="72"/>
                  <a:pt x="166" y="72"/>
                </a:cubicBezTo>
                <a:cubicBezTo>
                  <a:pt x="170" y="74"/>
                  <a:pt x="173" y="76"/>
                  <a:pt x="174" y="79"/>
                </a:cubicBezTo>
                <a:cubicBezTo>
                  <a:pt x="175" y="80"/>
                  <a:pt x="175" y="80"/>
                  <a:pt x="175" y="80"/>
                </a:cubicBezTo>
                <a:cubicBezTo>
                  <a:pt x="175" y="80"/>
                  <a:pt x="175" y="81"/>
                  <a:pt x="175" y="81"/>
                </a:cubicBezTo>
                <a:cubicBezTo>
                  <a:pt x="175" y="81"/>
                  <a:pt x="175" y="81"/>
                  <a:pt x="175" y="81"/>
                </a:cubicBezTo>
                <a:cubicBezTo>
                  <a:pt x="176" y="81"/>
                  <a:pt x="176" y="81"/>
                  <a:pt x="176" y="82"/>
                </a:cubicBezTo>
                <a:cubicBezTo>
                  <a:pt x="176" y="82"/>
                  <a:pt x="176" y="82"/>
                  <a:pt x="176" y="82"/>
                </a:cubicBezTo>
                <a:cubicBezTo>
                  <a:pt x="176" y="82"/>
                  <a:pt x="176" y="82"/>
                  <a:pt x="176" y="82"/>
                </a:cubicBezTo>
                <a:cubicBezTo>
                  <a:pt x="176" y="82"/>
                  <a:pt x="177" y="83"/>
                  <a:pt x="177" y="83"/>
                </a:cubicBezTo>
                <a:cubicBezTo>
                  <a:pt x="177" y="83"/>
                  <a:pt x="177" y="83"/>
                  <a:pt x="177" y="83"/>
                </a:cubicBezTo>
                <a:cubicBezTo>
                  <a:pt x="177" y="84"/>
                  <a:pt x="177" y="84"/>
                  <a:pt x="177" y="84"/>
                </a:cubicBezTo>
                <a:cubicBezTo>
                  <a:pt x="177" y="84"/>
                  <a:pt x="178" y="85"/>
                  <a:pt x="178" y="85"/>
                </a:cubicBezTo>
                <a:cubicBezTo>
                  <a:pt x="178" y="86"/>
                  <a:pt x="178" y="86"/>
                  <a:pt x="177" y="87"/>
                </a:cubicBezTo>
                <a:cubicBezTo>
                  <a:pt x="177" y="87"/>
                  <a:pt x="177" y="87"/>
                  <a:pt x="177" y="87"/>
                </a:cubicBezTo>
                <a:cubicBezTo>
                  <a:pt x="176" y="91"/>
                  <a:pt x="176" y="91"/>
                  <a:pt x="176" y="91"/>
                </a:cubicBezTo>
                <a:cubicBezTo>
                  <a:pt x="176" y="91"/>
                  <a:pt x="176" y="92"/>
                  <a:pt x="176" y="92"/>
                </a:cubicBezTo>
                <a:cubicBezTo>
                  <a:pt x="176" y="94"/>
                  <a:pt x="177" y="95"/>
                  <a:pt x="178" y="95"/>
                </a:cubicBezTo>
                <a:cubicBezTo>
                  <a:pt x="180" y="96"/>
                  <a:pt x="182" y="96"/>
                  <a:pt x="183" y="96"/>
                </a:cubicBezTo>
                <a:cubicBezTo>
                  <a:pt x="184" y="95"/>
                  <a:pt x="184" y="95"/>
                  <a:pt x="184" y="95"/>
                </a:cubicBezTo>
                <a:cubicBezTo>
                  <a:pt x="184" y="95"/>
                  <a:pt x="184" y="95"/>
                  <a:pt x="184" y="94"/>
                </a:cubicBezTo>
                <a:cubicBezTo>
                  <a:pt x="186" y="94"/>
                  <a:pt x="186" y="94"/>
                  <a:pt x="186" y="94"/>
                </a:cubicBezTo>
                <a:cubicBezTo>
                  <a:pt x="186" y="95"/>
                  <a:pt x="186" y="95"/>
                  <a:pt x="186" y="95"/>
                </a:cubicBezTo>
                <a:cubicBezTo>
                  <a:pt x="187" y="95"/>
                  <a:pt x="187" y="95"/>
                  <a:pt x="187" y="95"/>
                </a:cubicBezTo>
                <a:cubicBezTo>
                  <a:pt x="187" y="96"/>
                  <a:pt x="187" y="96"/>
                  <a:pt x="187" y="96"/>
                </a:cubicBezTo>
                <a:cubicBezTo>
                  <a:pt x="187" y="96"/>
                  <a:pt x="187" y="96"/>
                  <a:pt x="187" y="96"/>
                </a:cubicBezTo>
                <a:cubicBezTo>
                  <a:pt x="187" y="96"/>
                  <a:pt x="188" y="96"/>
                  <a:pt x="188" y="97"/>
                </a:cubicBezTo>
                <a:cubicBezTo>
                  <a:pt x="190" y="97"/>
                  <a:pt x="190" y="97"/>
                  <a:pt x="190" y="97"/>
                </a:cubicBezTo>
                <a:cubicBezTo>
                  <a:pt x="190" y="97"/>
                  <a:pt x="190" y="97"/>
                  <a:pt x="190" y="97"/>
                </a:cubicBezTo>
                <a:cubicBezTo>
                  <a:pt x="191" y="96"/>
                  <a:pt x="191" y="96"/>
                  <a:pt x="192" y="96"/>
                </a:cubicBezTo>
                <a:cubicBezTo>
                  <a:pt x="194" y="96"/>
                  <a:pt x="195" y="97"/>
                  <a:pt x="195" y="98"/>
                </a:cubicBezTo>
                <a:cubicBezTo>
                  <a:pt x="195" y="100"/>
                  <a:pt x="195" y="100"/>
                  <a:pt x="195" y="100"/>
                </a:cubicBezTo>
                <a:cubicBezTo>
                  <a:pt x="195" y="100"/>
                  <a:pt x="195" y="101"/>
                  <a:pt x="195" y="101"/>
                </a:cubicBezTo>
                <a:cubicBezTo>
                  <a:pt x="195" y="101"/>
                  <a:pt x="195" y="101"/>
                  <a:pt x="195" y="101"/>
                </a:cubicBezTo>
                <a:cubicBezTo>
                  <a:pt x="196" y="101"/>
                  <a:pt x="197" y="101"/>
                  <a:pt x="197" y="101"/>
                </a:cubicBezTo>
                <a:cubicBezTo>
                  <a:pt x="198" y="101"/>
                  <a:pt x="199" y="102"/>
                  <a:pt x="200" y="102"/>
                </a:cubicBezTo>
                <a:cubicBezTo>
                  <a:pt x="201" y="103"/>
                  <a:pt x="201" y="103"/>
                  <a:pt x="201" y="103"/>
                </a:cubicBezTo>
                <a:cubicBezTo>
                  <a:pt x="201" y="103"/>
                  <a:pt x="202" y="103"/>
                  <a:pt x="202" y="103"/>
                </a:cubicBezTo>
                <a:cubicBezTo>
                  <a:pt x="202" y="104"/>
                  <a:pt x="202" y="104"/>
                  <a:pt x="202" y="104"/>
                </a:cubicBezTo>
                <a:cubicBezTo>
                  <a:pt x="202" y="104"/>
                  <a:pt x="202" y="104"/>
                  <a:pt x="203" y="105"/>
                </a:cubicBezTo>
                <a:cubicBezTo>
                  <a:pt x="203" y="106"/>
                  <a:pt x="203" y="106"/>
                  <a:pt x="203" y="106"/>
                </a:cubicBezTo>
                <a:cubicBezTo>
                  <a:pt x="203" y="106"/>
                  <a:pt x="203" y="106"/>
                  <a:pt x="203" y="106"/>
                </a:cubicBezTo>
                <a:cubicBezTo>
                  <a:pt x="203" y="107"/>
                  <a:pt x="203" y="107"/>
                  <a:pt x="203" y="107"/>
                </a:cubicBezTo>
                <a:cubicBezTo>
                  <a:pt x="203" y="108"/>
                  <a:pt x="203" y="109"/>
                  <a:pt x="203" y="109"/>
                </a:cubicBezTo>
                <a:cubicBezTo>
                  <a:pt x="202" y="110"/>
                  <a:pt x="202" y="111"/>
                  <a:pt x="202" y="111"/>
                </a:cubicBezTo>
                <a:cubicBezTo>
                  <a:pt x="201" y="111"/>
                  <a:pt x="201" y="111"/>
                  <a:pt x="201" y="111"/>
                </a:cubicBezTo>
                <a:cubicBezTo>
                  <a:pt x="201" y="112"/>
                  <a:pt x="201" y="112"/>
                  <a:pt x="201" y="112"/>
                </a:cubicBezTo>
                <a:cubicBezTo>
                  <a:pt x="200" y="114"/>
                  <a:pt x="200" y="114"/>
                  <a:pt x="200" y="114"/>
                </a:cubicBezTo>
                <a:cubicBezTo>
                  <a:pt x="200" y="114"/>
                  <a:pt x="200" y="115"/>
                  <a:pt x="200" y="115"/>
                </a:cubicBezTo>
                <a:cubicBezTo>
                  <a:pt x="201" y="116"/>
                  <a:pt x="201" y="117"/>
                  <a:pt x="201" y="117"/>
                </a:cubicBezTo>
                <a:cubicBezTo>
                  <a:pt x="201" y="118"/>
                  <a:pt x="201" y="118"/>
                  <a:pt x="200" y="118"/>
                </a:cubicBezTo>
                <a:cubicBezTo>
                  <a:pt x="201" y="118"/>
                  <a:pt x="201" y="118"/>
                  <a:pt x="201" y="118"/>
                </a:cubicBezTo>
                <a:cubicBezTo>
                  <a:pt x="201" y="119"/>
                  <a:pt x="201" y="119"/>
                  <a:pt x="201" y="120"/>
                </a:cubicBezTo>
                <a:cubicBezTo>
                  <a:pt x="201" y="121"/>
                  <a:pt x="202" y="121"/>
                  <a:pt x="203" y="121"/>
                </a:cubicBezTo>
                <a:cubicBezTo>
                  <a:pt x="205" y="122"/>
                  <a:pt x="205" y="122"/>
                  <a:pt x="205" y="122"/>
                </a:cubicBezTo>
                <a:cubicBezTo>
                  <a:pt x="205" y="122"/>
                  <a:pt x="205" y="122"/>
                  <a:pt x="205" y="122"/>
                </a:cubicBezTo>
                <a:cubicBezTo>
                  <a:pt x="205" y="122"/>
                  <a:pt x="205" y="123"/>
                  <a:pt x="205" y="123"/>
                </a:cubicBezTo>
                <a:lnTo>
                  <a:pt x="206" y="123"/>
                </a:lnTo>
                <a:close/>
                <a:moveTo>
                  <a:pt x="81" y="96"/>
                </a:moveTo>
                <a:cubicBezTo>
                  <a:pt x="81" y="96"/>
                  <a:pt x="81" y="96"/>
                  <a:pt x="81" y="96"/>
                </a:cubicBezTo>
                <a:cubicBezTo>
                  <a:pt x="81" y="99"/>
                  <a:pt x="81" y="99"/>
                  <a:pt x="81" y="99"/>
                </a:cubicBezTo>
                <a:cubicBezTo>
                  <a:pt x="81" y="99"/>
                  <a:pt x="81" y="99"/>
                  <a:pt x="81" y="99"/>
                </a:cubicBezTo>
                <a:cubicBezTo>
                  <a:pt x="81" y="99"/>
                  <a:pt x="81" y="100"/>
                  <a:pt x="81" y="100"/>
                </a:cubicBezTo>
                <a:cubicBezTo>
                  <a:pt x="80" y="100"/>
                  <a:pt x="80" y="100"/>
                  <a:pt x="80" y="100"/>
                </a:cubicBezTo>
                <a:cubicBezTo>
                  <a:pt x="80" y="101"/>
                  <a:pt x="80" y="101"/>
                  <a:pt x="80" y="101"/>
                </a:cubicBezTo>
                <a:cubicBezTo>
                  <a:pt x="79" y="101"/>
                  <a:pt x="79" y="101"/>
                  <a:pt x="79" y="101"/>
                </a:cubicBezTo>
                <a:cubicBezTo>
                  <a:pt x="79" y="103"/>
                  <a:pt x="77" y="104"/>
                  <a:pt x="74" y="104"/>
                </a:cubicBezTo>
                <a:cubicBezTo>
                  <a:pt x="72" y="104"/>
                  <a:pt x="71" y="104"/>
                  <a:pt x="71" y="104"/>
                </a:cubicBezTo>
                <a:cubicBezTo>
                  <a:pt x="71" y="103"/>
                  <a:pt x="71" y="103"/>
                  <a:pt x="70" y="102"/>
                </a:cubicBezTo>
                <a:cubicBezTo>
                  <a:pt x="69" y="102"/>
                  <a:pt x="69" y="102"/>
                  <a:pt x="69" y="102"/>
                </a:cubicBezTo>
                <a:cubicBezTo>
                  <a:pt x="69" y="101"/>
                  <a:pt x="69" y="101"/>
                  <a:pt x="68" y="101"/>
                </a:cubicBezTo>
                <a:cubicBezTo>
                  <a:pt x="68" y="101"/>
                  <a:pt x="68" y="100"/>
                  <a:pt x="68" y="100"/>
                </a:cubicBezTo>
                <a:cubicBezTo>
                  <a:pt x="68" y="95"/>
                  <a:pt x="68" y="95"/>
                  <a:pt x="68" y="95"/>
                </a:cubicBezTo>
                <a:cubicBezTo>
                  <a:pt x="69" y="94"/>
                  <a:pt x="70" y="93"/>
                  <a:pt x="71" y="92"/>
                </a:cubicBezTo>
                <a:cubicBezTo>
                  <a:pt x="71" y="91"/>
                  <a:pt x="73" y="91"/>
                  <a:pt x="76" y="91"/>
                </a:cubicBezTo>
                <a:cubicBezTo>
                  <a:pt x="77" y="91"/>
                  <a:pt x="77" y="91"/>
                  <a:pt x="77" y="91"/>
                </a:cubicBezTo>
                <a:cubicBezTo>
                  <a:pt x="78" y="92"/>
                  <a:pt x="78" y="92"/>
                  <a:pt x="78" y="92"/>
                </a:cubicBezTo>
                <a:cubicBezTo>
                  <a:pt x="78" y="92"/>
                  <a:pt x="79" y="92"/>
                  <a:pt x="79" y="94"/>
                </a:cubicBezTo>
                <a:cubicBezTo>
                  <a:pt x="80" y="94"/>
                  <a:pt x="80" y="94"/>
                  <a:pt x="80" y="94"/>
                </a:cubicBezTo>
                <a:cubicBezTo>
                  <a:pt x="80" y="94"/>
                  <a:pt x="81" y="95"/>
                  <a:pt x="81" y="95"/>
                </a:cubicBezTo>
                <a:lnTo>
                  <a:pt x="81" y="96"/>
                </a:lnTo>
                <a:close/>
                <a:moveTo>
                  <a:pt x="208" y="94"/>
                </a:moveTo>
                <a:cubicBezTo>
                  <a:pt x="208" y="94"/>
                  <a:pt x="208" y="94"/>
                  <a:pt x="208" y="94"/>
                </a:cubicBezTo>
                <a:cubicBezTo>
                  <a:pt x="208" y="94"/>
                  <a:pt x="208" y="94"/>
                  <a:pt x="208" y="94"/>
                </a:cubicBezTo>
                <a:cubicBezTo>
                  <a:pt x="208" y="95"/>
                  <a:pt x="208" y="96"/>
                  <a:pt x="208" y="97"/>
                </a:cubicBezTo>
                <a:cubicBezTo>
                  <a:pt x="207" y="98"/>
                  <a:pt x="207" y="98"/>
                  <a:pt x="207" y="98"/>
                </a:cubicBezTo>
                <a:cubicBezTo>
                  <a:pt x="206" y="99"/>
                  <a:pt x="206" y="99"/>
                  <a:pt x="205" y="100"/>
                </a:cubicBezTo>
                <a:cubicBezTo>
                  <a:pt x="204" y="100"/>
                  <a:pt x="203" y="100"/>
                  <a:pt x="203" y="101"/>
                </a:cubicBezTo>
                <a:cubicBezTo>
                  <a:pt x="200" y="101"/>
                  <a:pt x="200" y="101"/>
                  <a:pt x="200" y="101"/>
                </a:cubicBezTo>
                <a:cubicBezTo>
                  <a:pt x="198" y="100"/>
                  <a:pt x="198" y="100"/>
                  <a:pt x="198" y="100"/>
                </a:cubicBezTo>
                <a:cubicBezTo>
                  <a:pt x="198" y="100"/>
                  <a:pt x="198" y="100"/>
                  <a:pt x="198" y="99"/>
                </a:cubicBezTo>
                <a:cubicBezTo>
                  <a:pt x="197" y="99"/>
                  <a:pt x="197" y="99"/>
                  <a:pt x="197" y="99"/>
                </a:cubicBezTo>
                <a:cubicBezTo>
                  <a:pt x="197" y="99"/>
                  <a:pt x="196" y="98"/>
                  <a:pt x="195" y="97"/>
                </a:cubicBezTo>
                <a:cubicBezTo>
                  <a:pt x="195" y="92"/>
                  <a:pt x="195" y="92"/>
                  <a:pt x="195" y="92"/>
                </a:cubicBezTo>
                <a:cubicBezTo>
                  <a:pt x="196" y="91"/>
                  <a:pt x="196" y="91"/>
                  <a:pt x="197" y="90"/>
                </a:cubicBezTo>
                <a:cubicBezTo>
                  <a:pt x="197" y="89"/>
                  <a:pt x="198" y="89"/>
                  <a:pt x="200" y="88"/>
                </a:cubicBezTo>
                <a:cubicBezTo>
                  <a:pt x="200" y="87"/>
                  <a:pt x="200" y="87"/>
                  <a:pt x="200" y="87"/>
                </a:cubicBezTo>
                <a:cubicBezTo>
                  <a:pt x="201" y="88"/>
                  <a:pt x="202" y="88"/>
                  <a:pt x="203" y="89"/>
                </a:cubicBezTo>
                <a:cubicBezTo>
                  <a:pt x="207" y="90"/>
                  <a:pt x="207" y="90"/>
                  <a:pt x="207" y="90"/>
                </a:cubicBezTo>
                <a:cubicBezTo>
                  <a:pt x="207" y="92"/>
                  <a:pt x="207" y="92"/>
                  <a:pt x="207" y="92"/>
                </a:cubicBezTo>
                <a:cubicBezTo>
                  <a:pt x="207" y="92"/>
                  <a:pt x="207" y="92"/>
                  <a:pt x="207" y="92"/>
                </a:cubicBezTo>
                <a:cubicBezTo>
                  <a:pt x="208" y="92"/>
                  <a:pt x="208" y="92"/>
                  <a:pt x="208" y="92"/>
                </a:cubicBezTo>
                <a:lnTo>
                  <a:pt x="208" y="94"/>
                </a:lnTo>
                <a:close/>
                <a:moveTo>
                  <a:pt x="230" y="105"/>
                </a:moveTo>
                <a:cubicBezTo>
                  <a:pt x="231" y="106"/>
                  <a:pt x="232" y="107"/>
                  <a:pt x="233" y="107"/>
                </a:cubicBezTo>
                <a:cubicBezTo>
                  <a:pt x="234" y="108"/>
                  <a:pt x="234" y="109"/>
                  <a:pt x="234" y="111"/>
                </a:cubicBezTo>
                <a:cubicBezTo>
                  <a:pt x="234" y="111"/>
                  <a:pt x="234" y="111"/>
                  <a:pt x="234" y="112"/>
                </a:cubicBezTo>
                <a:cubicBezTo>
                  <a:pt x="233" y="112"/>
                  <a:pt x="233" y="112"/>
                  <a:pt x="233" y="112"/>
                </a:cubicBezTo>
                <a:cubicBezTo>
                  <a:pt x="233" y="114"/>
                  <a:pt x="233" y="114"/>
                  <a:pt x="233" y="114"/>
                </a:cubicBezTo>
                <a:cubicBezTo>
                  <a:pt x="232" y="114"/>
                  <a:pt x="232" y="114"/>
                  <a:pt x="231" y="114"/>
                </a:cubicBezTo>
                <a:cubicBezTo>
                  <a:pt x="231" y="115"/>
                  <a:pt x="231" y="115"/>
                  <a:pt x="231" y="115"/>
                </a:cubicBezTo>
                <a:cubicBezTo>
                  <a:pt x="231" y="115"/>
                  <a:pt x="230" y="115"/>
                  <a:pt x="230" y="115"/>
                </a:cubicBezTo>
                <a:cubicBezTo>
                  <a:pt x="229" y="115"/>
                  <a:pt x="229" y="116"/>
                  <a:pt x="228" y="116"/>
                </a:cubicBezTo>
                <a:cubicBezTo>
                  <a:pt x="226" y="116"/>
                  <a:pt x="225" y="115"/>
                  <a:pt x="224" y="113"/>
                </a:cubicBezTo>
                <a:cubicBezTo>
                  <a:pt x="224" y="112"/>
                  <a:pt x="223" y="110"/>
                  <a:pt x="223" y="109"/>
                </a:cubicBezTo>
                <a:cubicBezTo>
                  <a:pt x="223" y="107"/>
                  <a:pt x="224" y="106"/>
                  <a:pt x="226" y="106"/>
                </a:cubicBezTo>
                <a:cubicBezTo>
                  <a:pt x="227" y="105"/>
                  <a:pt x="229" y="105"/>
                  <a:pt x="230" y="105"/>
                </a:cubicBezTo>
                <a:close/>
                <a:moveTo>
                  <a:pt x="178" y="11"/>
                </a:moveTo>
                <a:cubicBezTo>
                  <a:pt x="178" y="11"/>
                  <a:pt x="178" y="10"/>
                  <a:pt x="178" y="10"/>
                </a:cubicBezTo>
                <a:cubicBezTo>
                  <a:pt x="178" y="9"/>
                  <a:pt x="178" y="9"/>
                  <a:pt x="178" y="8"/>
                </a:cubicBezTo>
                <a:cubicBezTo>
                  <a:pt x="178" y="7"/>
                  <a:pt x="179" y="6"/>
                  <a:pt x="181" y="5"/>
                </a:cubicBezTo>
                <a:cubicBezTo>
                  <a:pt x="181" y="6"/>
                  <a:pt x="181" y="6"/>
                  <a:pt x="181" y="6"/>
                </a:cubicBezTo>
                <a:cubicBezTo>
                  <a:pt x="181" y="6"/>
                  <a:pt x="181" y="6"/>
                  <a:pt x="181" y="6"/>
                </a:cubicBezTo>
                <a:cubicBezTo>
                  <a:pt x="182" y="7"/>
                  <a:pt x="182" y="7"/>
                  <a:pt x="182" y="7"/>
                </a:cubicBezTo>
                <a:cubicBezTo>
                  <a:pt x="182" y="5"/>
                  <a:pt x="182" y="5"/>
                  <a:pt x="182" y="5"/>
                </a:cubicBezTo>
                <a:cubicBezTo>
                  <a:pt x="182" y="4"/>
                  <a:pt x="182" y="4"/>
                  <a:pt x="182" y="3"/>
                </a:cubicBezTo>
                <a:cubicBezTo>
                  <a:pt x="183" y="2"/>
                  <a:pt x="183" y="2"/>
                  <a:pt x="183" y="2"/>
                </a:cubicBezTo>
                <a:cubicBezTo>
                  <a:pt x="183" y="2"/>
                  <a:pt x="183" y="2"/>
                  <a:pt x="183" y="2"/>
                </a:cubicBezTo>
                <a:cubicBezTo>
                  <a:pt x="183" y="1"/>
                  <a:pt x="183" y="1"/>
                  <a:pt x="183" y="1"/>
                </a:cubicBezTo>
                <a:cubicBezTo>
                  <a:pt x="184" y="1"/>
                  <a:pt x="184" y="1"/>
                  <a:pt x="184" y="1"/>
                </a:cubicBezTo>
                <a:cubicBezTo>
                  <a:pt x="185" y="1"/>
                  <a:pt x="185" y="1"/>
                  <a:pt x="185" y="0"/>
                </a:cubicBezTo>
                <a:cubicBezTo>
                  <a:pt x="185" y="0"/>
                  <a:pt x="185" y="0"/>
                  <a:pt x="185" y="0"/>
                </a:cubicBezTo>
                <a:cubicBezTo>
                  <a:pt x="187" y="1"/>
                  <a:pt x="188" y="2"/>
                  <a:pt x="188" y="3"/>
                </a:cubicBezTo>
                <a:cubicBezTo>
                  <a:pt x="188" y="4"/>
                  <a:pt x="187" y="4"/>
                  <a:pt x="187" y="6"/>
                </a:cubicBezTo>
                <a:cubicBezTo>
                  <a:pt x="187" y="7"/>
                  <a:pt x="186" y="8"/>
                  <a:pt x="186" y="8"/>
                </a:cubicBezTo>
                <a:cubicBezTo>
                  <a:pt x="185" y="8"/>
                  <a:pt x="185" y="8"/>
                  <a:pt x="185" y="8"/>
                </a:cubicBezTo>
                <a:cubicBezTo>
                  <a:pt x="184" y="8"/>
                  <a:pt x="184" y="8"/>
                  <a:pt x="183" y="8"/>
                </a:cubicBezTo>
                <a:cubicBezTo>
                  <a:pt x="183" y="8"/>
                  <a:pt x="182" y="7"/>
                  <a:pt x="182" y="7"/>
                </a:cubicBezTo>
                <a:cubicBezTo>
                  <a:pt x="182" y="10"/>
                  <a:pt x="181" y="12"/>
                  <a:pt x="179" y="12"/>
                </a:cubicBezTo>
                <a:cubicBezTo>
                  <a:pt x="179" y="12"/>
                  <a:pt x="178" y="11"/>
                  <a:pt x="178" y="11"/>
                </a:cubicBezTo>
                <a:close/>
                <a:moveTo>
                  <a:pt x="170" y="51"/>
                </a:moveTo>
                <a:cubicBezTo>
                  <a:pt x="169" y="51"/>
                  <a:pt x="169" y="51"/>
                  <a:pt x="169" y="51"/>
                </a:cubicBezTo>
                <a:cubicBezTo>
                  <a:pt x="169" y="50"/>
                  <a:pt x="169" y="50"/>
                  <a:pt x="168" y="50"/>
                </a:cubicBezTo>
                <a:cubicBezTo>
                  <a:pt x="168" y="48"/>
                  <a:pt x="168" y="48"/>
                  <a:pt x="168" y="48"/>
                </a:cubicBezTo>
                <a:cubicBezTo>
                  <a:pt x="169" y="47"/>
                  <a:pt x="169" y="47"/>
                  <a:pt x="169" y="47"/>
                </a:cubicBezTo>
                <a:cubicBezTo>
                  <a:pt x="170" y="47"/>
                  <a:pt x="170" y="47"/>
                  <a:pt x="172" y="47"/>
                </a:cubicBezTo>
                <a:cubicBezTo>
                  <a:pt x="172" y="47"/>
                  <a:pt x="172" y="47"/>
                  <a:pt x="172" y="47"/>
                </a:cubicBezTo>
                <a:cubicBezTo>
                  <a:pt x="172" y="48"/>
                  <a:pt x="172" y="48"/>
                  <a:pt x="172" y="48"/>
                </a:cubicBezTo>
                <a:cubicBezTo>
                  <a:pt x="173" y="48"/>
                  <a:pt x="173" y="48"/>
                  <a:pt x="173" y="49"/>
                </a:cubicBezTo>
                <a:cubicBezTo>
                  <a:pt x="173" y="50"/>
                  <a:pt x="173" y="51"/>
                  <a:pt x="172" y="51"/>
                </a:cubicBezTo>
                <a:cubicBezTo>
                  <a:pt x="171" y="51"/>
                  <a:pt x="171" y="51"/>
                  <a:pt x="171" y="51"/>
                </a:cubicBezTo>
                <a:cubicBezTo>
                  <a:pt x="171" y="52"/>
                  <a:pt x="171" y="52"/>
                  <a:pt x="170" y="52"/>
                </a:cubicBezTo>
                <a:lnTo>
                  <a:pt x="170" y="51"/>
                </a:lnTo>
                <a:close/>
                <a:moveTo>
                  <a:pt x="39" y="42"/>
                </a:moveTo>
                <a:cubicBezTo>
                  <a:pt x="39" y="43"/>
                  <a:pt x="40" y="43"/>
                  <a:pt x="40" y="43"/>
                </a:cubicBezTo>
                <a:cubicBezTo>
                  <a:pt x="40" y="43"/>
                  <a:pt x="40" y="44"/>
                  <a:pt x="40" y="46"/>
                </a:cubicBezTo>
                <a:cubicBezTo>
                  <a:pt x="39" y="46"/>
                  <a:pt x="38" y="47"/>
                  <a:pt x="37" y="47"/>
                </a:cubicBezTo>
                <a:cubicBezTo>
                  <a:pt x="37" y="46"/>
                  <a:pt x="36" y="46"/>
                  <a:pt x="36" y="46"/>
                </a:cubicBezTo>
                <a:cubicBezTo>
                  <a:pt x="36" y="45"/>
                  <a:pt x="36" y="45"/>
                  <a:pt x="36" y="43"/>
                </a:cubicBezTo>
                <a:cubicBezTo>
                  <a:pt x="37" y="43"/>
                  <a:pt x="37" y="43"/>
                  <a:pt x="37" y="43"/>
                </a:cubicBezTo>
                <a:cubicBezTo>
                  <a:pt x="37" y="43"/>
                  <a:pt x="38" y="42"/>
                  <a:pt x="39" y="42"/>
                </a:cubicBezTo>
                <a:close/>
                <a:moveTo>
                  <a:pt x="50" y="82"/>
                </a:moveTo>
                <a:cubicBezTo>
                  <a:pt x="52" y="82"/>
                  <a:pt x="52" y="82"/>
                  <a:pt x="52" y="82"/>
                </a:cubicBezTo>
                <a:cubicBezTo>
                  <a:pt x="52" y="85"/>
                  <a:pt x="52" y="85"/>
                  <a:pt x="52" y="85"/>
                </a:cubicBezTo>
                <a:cubicBezTo>
                  <a:pt x="51" y="85"/>
                  <a:pt x="51" y="85"/>
                  <a:pt x="51" y="85"/>
                </a:cubicBezTo>
                <a:cubicBezTo>
                  <a:pt x="51" y="86"/>
                  <a:pt x="51" y="86"/>
                  <a:pt x="51" y="86"/>
                </a:cubicBezTo>
                <a:cubicBezTo>
                  <a:pt x="50" y="86"/>
                  <a:pt x="50" y="86"/>
                  <a:pt x="50" y="86"/>
                </a:cubicBezTo>
                <a:cubicBezTo>
                  <a:pt x="50" y="86"/>
                  <a:pt x="49" y="86"/>
                  <a:pt x="48" y="87"/>
                </a:cubicBezTo>
                <a:cubicBezTo>
                  <a:pt x="48" y="86"/>
                  <a:pt x="48" y="86"/>
                  <a:pt x="48" y="85"/>
                </a:cubicBezTo>
                <a:cubicBezTo>
                  <a:pt x="48" y="85"/>
                  <a:pt x="48" y="84"/>
                  <a:pt x="49" y="84"/>
                </a:cubicBezTo>
                <a:cubicBezTo>
                  <a:pt x="49" y="84"/>
                  <a:pt x="49" y="84"/>
                  <a:pt x="49" y="84"/>
                </a:cubicBezTo>
                <a:cubicBezTo>
                  <a:pt x="49" y="84"/>
                  <a:pt x="49" y="84"/>
                  <a:pt x="49" y="83"/>
                </a:cubicBezTo>
                <a:cubicBezTo>
                  <a:pt x="49" y="83"/>
                  <a:pt x="50" y="83"/>
                  <a:pt x="50" y="83"/>
                </a:cubicBezTo>
                <a:lnTo>
                  <a:pt x="50" y="82"/>
                </a:lnTo>
                <a:close/>
                <a:moveTo>
                  <a:pt x="56" y="58"/>
                </a:moveTo>
                <a:cubicBezTo>
                  <a:pt x="58" y="59"/>
                  <a:pt x="58" y="61"/>
                  <a:pt x="58" y="63"/>
                </a:cubicBezTo>
                <a:cubicBezTo>
                  <a:pt x="58" y="64"/>
                  <a:pt x="58" y="64"/>
                  <a:pt x="58" y="64"/>
                </a:cubicBezTo>
                <a:cubicBezTo>
                  <a:pt x="57" y="65"/>
                  <a:pt x="56" y="66"/>
                  <a:pt x="55" y="66"/>
                </a:cubicBezTo>
                <a:cubicBezTo>
                  <a:pt x="51" y="66"/>
                  <a:pt x="51" y="66"/>
                  <a:pt x="51" y="66"/>
                </a:cubicBezTo>
                <a:cubicBezTo>
                  <a:pt x="50" y="65"/>
                  <a:pt x="49" y="64"/>
                  <a:pt x="48" y="63"/>
                </a:cubicBezTo>
                <a:cubicBezTo>
                  <a:pt x="48" y="62"/>
                  <a:pt x="48" y="61"/>
                  <a:pt x="48" y="60"/>
                </a:cubicBezTo>
                <a:cubicBezTo>
                  <a:pt x="49" y="59"/>
                  <a:pt x="49" y="58"/>
                  <a:pt x="51" y="58"/>
                </a:cubicBezTo>
                <a:cubicBezTo>
                  <a:pt x="51" y="57"/>
                  <a:pt x="51" y="57"/>
                  <a:pt x="51" y="57"/>
                </a:cubicBezTo>
                <a:cubicBezTo>
                  <a:pt x="51" y="57"/>
                  <a:pt x="51" y="57"/>
                  <a:pt x="51" y="57"/>
                </a:cubicBezTo>
                <a:cubicBezTo>
                  <a:pt x="51" y="57"/>
                  <a:pt x="51" y="57"/>
                  <a:pt x="52" y="56"/>
                </a:cubicBezTo>
                <a:cubicBezTo>
                  <a:pt x="52" y="57"/>
                  <a:pt x="53" y="57"/>
                  <a:pt x="53" y="57"/>
                </a:cubicBezTo>
                <a:cubicBezTo>
                  <a:pt x="54" y="56"/>
                  <a:pt x="55" y="57"/>
                  <a:pt x="55" y="57"/>
                </a:cubicBezTo>
                <a:lnTo>
                  <a:pt x="56" y="58"/>
                </a:lnTo>
                <a:close/>
                <a:moveTo>
                  <a:pt x="4" y="5"/>
                </a:moveTo>
                <a:cubicBezTo>
                  <a:pt x="4" y="7"/>
                  <a:pt x="4" y="7"/>
                  <a:pt x="4" y="7"/>
                </a:cubicBezTo>
                <a:cubicBezTo>
                  <a:pt x="4" y="7"/>
                  <a:pt x="3" y="8"/>
                  <a:pt x="2" y="8"/>
                </a:cubicBezTo>
                <a:cubicBezTo>
                  <a:pt x="1" y="8"/>
                  <a:pt x="1" y="7"/>
                  <a:pt x="1" y="6"/>
                </a:cubicBezTo>
                <a:cubicBezTo>
                  <a:pt x="0" y="5"/>
                  <a:pt x="0" y="5"/>
                  <a:pt x="0" y="5"/>
                </a:cubicBezTo>
                <a:cubicBezTo>
                  <a:pt x="1" y="5"/>
                  <a:pt x="1" y="5"/>
                  <a:pt x="1" y="5"/>
                </a:cubicBezTo>
                <a:cubicBezTo>
                  <a:pt x="2" y="5"/>
                  <a:pt x="2" y="5"/>
                  <a:pt x="2" y="5"/>
                </a:cubicBez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79" name="Freeform 79">
            <a:extLst>
              <a:ext uri="{FF2B5EF4-FFF2-40B4-BE49-F238E27FC236}">
                <a16:creationId xmlns:a16="http://schemas.microsoft.com/office/drawing/2014/main" xmlns="" id="{E5D84606-0FFE-42A5-9D9B-150DFBBAB082}"/>
              </a:ext>
            </a:extLst>
          </p:cNvPr>
          <p:cNvSpPr>
            <a:spLocks noEditPoints="1"/>
          </p:cNvSpPr>
          <p:nvPr/>
        </p:nvSpPr>
        <p:spPr bwMode="auto">
          <a:xfrm>
            <a:off x="7982732" y="1289281"/>
            <a:ext cx="570980" cy="423954"/>
          </a:xfrm>
          <a:custGeom>
            <a:avLst/>
            <a:gdLst>
              <a:gd name="T0" fmla="*/ 181 w 274"/>
              <a:gd name="T1" fmla="*/ 100 h 204"/>
              <a:gd name="T2" fmla="*/ 172 w 274"/>
              <a:gd name="T3" fmla="*/ 73 h 204"/>
              <a:gd name="T4" fmla="*/ 156 w 274"/>
              <a:gd name="T5" fmla="*/ 66 h 204"/>
              <a:gd name="T6" fmla="*/ 144 w 274"/>
              <a:gd name="T7" fmla="*/ 69 h 204"/>
              <a:gd name="T8" fmla="*/ 129 w 274"/>
              <a:gd name="T9" fmla="*/ 75 h 204"/>
              <a:gd name="T10" fmla="*/ 129 w 274"/>
              <a:gd name="T11" fmla="*/ 92 h 204"/>
              <a:gd name="T12" fmla="*/ 148 w 274"/>
              <a:gd name="T13" fmla="*/ 105 h 204"/>
              <a:gd name="T14" fmla="*/ 135 w 274"/>
              <a:gd name="T15" fmla="*/ 115 h 204"/>
              <a:gd name="T16" fmla="*/ 133 w 274"/>
              <a:gd name="T17" fmla="*/ 138 h 204"/>
              <a:gd name="T18" fmla="*/ 120 w 274"/>
              <a:gd name="T19" fmla="*/ 156 h 204"/>
              <a:gd name="T20" fmla="*/ 105 w 274"/>
              <a:gd name="T21" fmla="*/ 174 h 204"/>
              <a:gd name="T22" fmla="*/ 94 w 274"/>
              <a:gd name="T23" fmla="*/ 182 h 204"/>
              <a:gd name="T24" fmla="*/ 74 w 274"/>
              <a:gd name="T25" fmla="*/ 189 h 204"/>
              <a:gd name="T26" fmla="*/ 51 w 274"/>
              <a:gd name="T27" fmla="*/ 191 h 204"/>
              <a:gd name="T28" fmla="*/ 40 w 274"/>
              <a:gd name="T29" fmla="*/ 186 h 204"/>
              <a:gd name="T30" fmla="*/ 23 w 274"/>
              <a:gd name="T31" fmla="*/ 177 h 204"/>
              <a:gd name="T32" fmla="*/ 8 w 274"/>
              <a:gd name="T33" fmla="*/ 171 h 204"/>
              <a:gd name="T34" fmla="*/ 5 w 274"/>
              <a:gd name="T35" fmla="*/ 149 h 204"/>
              <a:gd name="T36" fmla="*/ 1 w 274"/>
              <a:gd name="T37" fmla="*/ 131 h 204"/>
              <a:gd name="T38" fmla="*/ 8 w 274"/>
              <a:gd name="T39" fmla="*/ 111 h 204"/>
              <a:gd name="T40" fmla="*/ 5 w 274"/>
              <a:gd name="T41" fmla="*/ 97 h 204"/>
              <a:gd name="T42" fmla="*/ 17 w 274"/>
              <a:gd name="T43" fmla="*/ 81 h 204"/>
              <a:gd name="T44" fmla="*/ 38 w 274"/>
              <a:gd name="T45" fmla="*/ 61 h 204"/>
              <a:gd name="T46" fmla="*/ 63 w 274"/>
              <a:gd name="T47" fmla="*/ 52 h 204"/>
              <a:gd name="T48" fmla="*/ 83 w 274"/>
              <a:gd name="T49" fmla="*/ 48 h 204"/>
              <a:gd name="T50" fmla="*/ 97 w 274"/>
              <a:gd name="T51" fmla="*/ 36 h 204"/>
              <a:gd name="T52" fmla="*/ 108 w 274"/>
              <a:gd name="T53" fmla="*/ 23 h 204"/>
              <a:gd name="T54" fmla="*/ 86 w 274"/>
              <a:gd name="T55" fmla="*/ 16 h 204"/>
              <a:gd name="T56" fmla="*/ 95 w 274"/>
              <a:gd name="T57" fmla="*/ 1 h 204"/>
              <a:gd name="T58" fmla="*/ 110 w 274"/>
              <a:gd name="T59" fmla="*/ 15 h 204"/>
              <a:gd name="T60" fmla="*/ 125 w 274"/>
              <a:gd name="T61" fmla="*/ 21 h 204"/>
              <a:gd name="T62" fmla="*/ 137 w 274"/>
              <a:gd name="T63" fmla="*/ 23 h 204"/>
              <a:gd name="T64" fmla="*/ 153 w 274"/>
              <a:gd name="T65" fmla="*/ 29 h 204"/>
              <a:gd name="T66" fmla="*/ 172 w 274"/>
              <a:gd name="T67" fmla="*/ 16 h 204"/>
              <a:gd name="T68" fmla="*/ 195 w 274"/>
              <a:gd name="T69" fmla="*/ 23 h 204"/>
              <a:gd name="T70" fmla="*/ 205 w 274"/>
              <a:gd name="T71" fmla="*/ 25 h 204"/>
              <a:gd name="T72" fmla="*/ 207 w 274"/>
              <a:gd name="T73" fmla="*/ 50 h 204"/>
              <a:gd name="T74" fmla="*/ 198 w 274"/>
              <a:gd name="T75" fmla="*/ 68 h 204"/>
              <a:gd name="T76" fmla="*/ 186 w 274"/>
              <a:gd name="T77" fmla="*/ 75 h 204"/>
              <a:gd name="T78" fmla="*/ 193 w 274"/>
              <a:gd name="T79" fmla="*/ 84 h 204"/>
              <a:gd name="T80" fmla="*/ 214 w 274"/>
              <a:gd name="T81" fmla="*/ 81 h 204"/>
              <a:gd name="T82" fmla="*/ 271 w 274"/>
              <a:gd name="T83" fmla="*/ 49 h 204"/>
              <a:gd name="T84" fmla="*/ 239 w 274"/>
              <a:gd name="T85" fmla="*/ 71 h 204"/>
              <a:gd name="T86" fmla="*/ 225 w 274"/>
              <a:gd name="T87" fmla="*/ 66 h 204"/>
              <a:gd name="T88" fmla="*/ 219 w 274"/>
              <a:gd name="T89" fmla="*/ 59 h 204"/>
              <a:gd name="T90" fmla="*/ 218 w 274"/>
              <a:gd name="T91" fmla="*/ 39 h 204"/>
              <a:gd name="T92" fmla="*/ 229 w 274"/>
              <a:gd name="T93" fmla="*/ 20 h 204"/>
              <a:gd name="T94" fmla="*/ 251 w 274"/>
              <a:gd name="T95" fmla="*/ 13 h 204"/>
              <a:gd name="T96" fmla="*/ 264 w 274"/>
              <a:gd name="T97" fmla="*/ 18 h 204"/>
              <a:gd name="T98" fmla="*/ 274 w 274"/>
              <a:gd name="T99" fmla="*/ 33 h 204"/>
              <a:gd name="T100" fmla="*/ 235 w 274"/>
              <a:gd name="T101" fmla="*/ 134 h 204"/>
              <a:gd name="T102" fmla="*/ 217 w 274"/>
              <a:gd name="T103" fmla="*/ 135 h 204"/>
              <a:gd name="T104" fmla="*/ 213 w 274"/>
              <a:gd name="T105" fmla="*/ 113 h 204"/>
              <a:gd name="T106" fmla="*/ 236 w 274"/>
              <a:gd name="T107" fmla="*/ 114 h 204"/>
              <a:gd name="T108" fmla="*/ 229 w 274"/>
              <a:gd name="T109" fmla="*/ 75 h 204"/>
              <a:gd name="T110" fmla="*/ 23 w 274"/>
              <a:gd name="T111" fmla="*/ 186 h 204"/>
              <a:gd name="T112" fmla="*/ 19 w 274"/>
              <a:gd name="T113" fmla="*/ 192 h 204"/>
              <a:gd name="T114" fmla="*/ 178 w 274"/>
              <a:gd name="T115" fmla="*/ 78 h 204"/>
              <a:gd name="T116" fmla="*/ 141 w 274"/>
              <a:gd name="T117" fmla="*/ 14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204">
                <a:moveTo>
                  <a:pt x="206" y="64"/>
                </a:moveTo>
                <a:cubicBezTo>
                  <a:pt x="207" y="65"/>
                  <a:pt x="208" y="65"/>
                  <a:pt x="208" y="65"/>
                </a:cubicBezTo>
                <a:cubicBezTo>
                  <a:pt x="207" y="65"/>
                  <a:pt x="207" y="65"/>
                  <a:pt x="207" y="65"/>
                </a:cubicBezTo>
                <a:cubicBezTo>
                  <a:pt x="207" y="65"/>
                  <a:pt x="206" y="65"/>
                  <a:pt x="206" y="64"/>
                </a:cubicBezTo>
                <a:close/>
                <a:moveTo>
                  <a:pt x="181" y="100"/>
                </a:moveTo>
                <a:cubicBezTo>
                  <a:pt x="181" y="100"/>
                  <a:pt x="183" y="100"/>
                  <a:pt x="185" y="99"/>
                </a:cubicBezTo>
                <a:cubicBezTo>
                  <a:pt x="187" y="99"/>
                  <a:pt x="189" y="98"/>
                  <a:pt x="191" y="98"/>
                </a:cubicBezTo>
                <a:cubicBezTo>
                  <a:pt x="192" y="98"/>
                  <a:pt x="194" y="99"/>
                  <a:pt x="194" y="100"/>
                </a:cubicBezTo>
                <a:cubicBezTo>
                  <a:pt x="186" y="100"/>
                  <a:pt x="186" y="100"/>
                  <a:pt x="186" y="100"/>
                </a:cubicBezTo>
                <a:cubicBezTo>
                  <a:pt x="186" y="100"/>
                  <a:pt x="185" y="101"/>
                  <a:pt x="184" y="101"/>
                </a:cubicBezTo>
                <a:cubicBezTo>
                  <a:pt x="182" y="101"/>
                  <a:pt x="182" y="101"/>
                  <a:pt x="182" y="101"/>
                </a:cubicBezTo>
                <a:cubicBezTo>
                  <a:pt x="181" y="101"/>
                  <a:pt x="181" y="101"/>
                  <a:pt x="181" y="100"/>
                </a:cubicBezTo>
                <a:close/>
                <a:moveTo>
                  <a:pt x="185" y="73"/>
                </a:moveTo>
                <a:cubicBezTo>
                  <a:pt x="185" y="73"/>
                  <a:pt x="184" y="73"/>
                  <a:pt x="183" y="73"/>
                </a:cubicBezTo>
                <a:cubicBezTo>
                  <a:pt x="183" y="72"/>
                  <a:pt x="182" y="72"/>
                  <a:pt x="182" y="72"/>
                </a:cubicBezTo>
                <a:cubicBezTo>
                  <a:pt x="181" y="72"/>
                  <a:pt x="180" y="73"/>
                  <a:pt x="179" y="73"/>
                </a:cubicBezTo>
                <a:cubicBezTo>
                  <a:pt x="178" y="74"/>
                  <a:pt x="178" y="74"/>
                  <a:pt x="178" y="75"/>
                </a:cubicBezTo>
                <a:cubicBezTo>
                  <a:pt x="178" y="75"/>
                  <a:pt x="178" y="76"/>
                  <a:pt x="178" y="76"/>
                </a:cubicBezTo>
                <a:cubicBezTo>
                  <a:pt x="178" y="76"/>
                  <a:pt x="178" y="76"/>
                  <a:pt x="178" y="77"/>
                </a:cubicBezTo>
                <a:cubicBezTo>
                  <a:pt x="178" y="77"/>
                  <a:pt x="178" y="77"/>
                  <a:pt x="178" y="77"/>
                </a:cubicBezTo>
                <a:cubicBezTo>
                  <a:pt x="177" y="77"/>
                  <a:pt x="176" y="77"/>
                  <a:pt x="176" y="75"/>
                </a:cubicBezTo>
                <a:cubicBezTo>
                  <a:pt x="175" y="73"/>
                  <a:pt x="174" y="72"/>
                  <a:pt x="174" y="72"/>
                </a:cubicBezTo>
                <a:cubicBezTo>
                  <a:pt x="173" y="72"/>
                  <a:pt x="173" y="72"/>
                  <a:pt x="173" y="72"/>
                </a:cubicBezTo>
                <a:cubicBezTo>
                  <a:pt x="172" y="73"/>
                  <a:pt x="172" y="73"/>
                  <a:pt x="172" y="73"/>
                </a:cubicBezTo>
                <a:cubicBezTo>
                  <a:pt x="171" y="73"/>
                  <a:pt x="171" y="73"/>
                  <a:pt x="171" y="72"/>
                </a:cubicBezTo>
                <a:cubicBezTo>
                  <a:pt x="171" y="72"/>
                  <a:pt x="171" y="72"/>
                  <a:pt x="170" y="72"/>
                </a:cubicBezTo>
                <a:cubicBezTo>
                  <a:pt x="170" y="72"/>
                  <a:pt x="169" y="73"/>
                  <a:pt x="168" y="73"/>
                </a:cubicBezTo>
                <a:cubicBezTo>
                  <a:pt x="168" y="74"/>
                  <a:pt x="167" y="75"/>
                  <a:pt x="167" y="75"/>
                </a:cubicBezTo>
                <a:cubicBezTo>
                  <a:pt x="167" y="75"/>
                  <a:pt x="166" y="75"/>
                  <a:pt x="166" y="74"/>
                </a:cubicBezTo>
                <a:cubicBezTo>
                  <a:pt x="165" y="74"/>
                  <a:pt x="165" y="74"/>
                  <a:pt x="165" y="74"/>
                </a:cubicBezTo>
                <a:cubicBezTo>
                  <a:pt x="165" y="70"/>
                  <a:pt x="165" y="70"/>
                  <a:pt x="165" y="70"/>
                </a:cubicBezTo>
                <a:cubicBezTo>
                  <a:pt x="165" y="70"/>
                  <a:pt x="164" y="69"/>
                  <a:pt x="164" y="69"/>
                </a:cubicBezTo>
                <a:cubicBezTo>
                  <a:pt x="163" y="68"/>
                  <a:pt x="162" y="68"/>
                  <a:pt x="161" y="68"/>
                </a:cubicBezTo>
                <a:cubicBezTo>
                  <a:pt x="160" y="68"/>
                  <a:pt x="160" y="68"/>
                  <a:pt x="159" y="68"/>
                </a:cubicBezTo>
                <a:cubicBezTo>
                  <a:pt x="159" y="68"/>
                  <a:pt x="158" y="68"/>
                  <a:pt x="158" y="68"/>
                </a:cubicBezTo>
                <a:cubicBezTo>
                  <a:pt x="157" y="67"/>
                  <a:pt x="157" y="66"/>
                  <a:pt x="156" y="66"/>
                </a:cubicBezTo>
                <a:cubicBezTo>
                  <a:pt x="156" y="66"/>
                  <a:pt x="155" y="66"/>
                  <a:pt x="153" y="65"/>
                </a:cubicBezTo>
                <a:cubicBezTo>
                  <a:pt x="153" y="66"/>
                  <a:pt x="153" y="66"/>
                  <a:pt x="152" y="66"/>
                </a:cubicBezTo>
                <a:cubicBezTo>
                  <a:pt x="151" y="66"/>
                  <a:pt x="150" y="66"/>
                  <a:pt x="150" y="66"/>
                </a:cubicBezTo>
                <a:cubicBezTo>
                  <a:pt x="149" y="66"/>
                  <a:pt x="149" y="66"/>
                  <a:pt x="149" y="66"/>
                </a:cubicBezTo>
                <a:cubicBezTo>
                  <a:pt x="148" y="65"/>
                  <a:pt x="148" y="65"/>
                  <a:pt x="148" y="64"/>
                </a:cubicBezTo>
                <a:cubicBezTo>
                  <a:pt x="148" y="64"/>
                  <a:pt x="148" y="63"/>
                  <a:pt x="147" y="63"/>
                </a:cubicBezTo>
                <a:cubicBezTo>
                  <a:pt x="147" y="63"/>
                  <a:pt x="146" y="63"/>
                  <a:pt x="145" y="63"/>
                </a:cubicBezTo>
                <a:cubicBezTo>
                  <a:pt x="145" y="63"/>
                  <a:pt x="145" y="63"/>
                  <a:pt x="144" y="64"/>
                </a:cubicBezTo>
                <a:cubicBezTo>
                  <a:pt x="144" y="65"/>
                  <a:pt x="144" y="65"/>
                  <a:pt x="144" y="66"/>
                </a:cubicBezTo>
                <a:cubicBezTo>
                  <a:pt x="144" y="67"/>
                  <a:pt x="144" y="67"/>
                  <a:pt x="145" y="68"/>
                </a:cubicBezTo>
                <a:cubicBezTo>
                  <a:pt x="145" y="68"/>
                  <a:pt x="146" y="68"/>
                  <a:pt x="146" y="69"/>
                </a:cubicBezTo>
                <a:cubicBezTo>
                  <a:pt x="145" y="69"/>
                  <a:pt x="144" y="69"/>
                  <a:pt x="144" y="69"/>
                </a:cubicBezTo>
                <a:cubicBezTo>
                  <a:pt x="143" y="68"/>
                  <a:pt x="142" y="68"/>
                  <a:pt x="141" y="68"/>
                </a:cubicBezTo>
                <a:cubicBezTo>
                  <a:pt x="141" y="68"/>
                  <a:pt x="140" y="69"/>
                  <a:pt x="140" y="70"/>
                </a:cubicBezTo>
                <a:cubicBezTo>
                  <a:pt x="140" y="71"/>
                  <a:pt x="139" y="72"/>
                  <a:pt x="139" y="72"/>
                </a:cubicBezTo>
                <a:cubicBezTo>
                  <a:pt x="139" y="72"/>
                  <a:pt x="138" y="72"/>
                  <a:pt x="138" y="72"/>
                </a:cubicBezTo>
                <a:cubicBezTo>
                  <a:pt x="138" y="72"/>
                  <a:pt x="138" y="72"/>
                  <a:pt x="138" y="72"/>
                </a:cubicBezTo>
                <a:cubicBezTo>
                  <a:pt x="138" y="72"/>
                  <a:pt x="137" y="72"/>
                  <a:pt x="137" y="72"/>
                </a:cubicBezTo>
                <a:cubicBezTo>
                  <a:pt x="136" y="72"/>
                  <a:pt x="136" y="72"/>
                  <a:pt x="135" y="72"/>
                </a:cubicBezTo>
                <a:cubicBezTo>
                  <a:pt x="135" y="72"/>
                  <a:pt x="134" y="73"/>
                  <a:pt x="134" y="73"/>
                </a:cubicBezTo>
                <a:cubicBezTo>
                  <a:pt x="133" y="74"/>
                  <a:pt x="133" y="74"/>
                  <a:pt x="133" y="74"/>
                </a:cubicBezTo>
                <a:cubicBezTo>
                  <a:pt x="132" y="75"/>
                  <a:pt x="132" y="75"/>
                  <a:pt x="131" y="75"/>
                </a:cubicBezTo>
                <a:cubicBezTo>
                  <a:pt x="131" y="75"/>
                  <a:pt x="130" y="75"/>
                  <a:pt x="130" y="75"/>
                </a:cubicBezTo>
                <a:cubicBezTo>
                  <a:pt x="129" y="75"/>
                  <a:pt x="129" y="75"/>
                  <a:pt x="129" y="75"/>
                </a:cubicBezTo>
                <a:cubicBezTo>
                  <a:pt x="128" y="75"/>
                  <a:pt x="127" y="76"/>
                  <a:pt x="126" y="77"/>
                </a:cubicBezTo>
                <a:cubicBezTo>
                  <a:pt x="127" y="77"/>
                  <a:pt x="128" y="78"/>
                  <a:pt x="129" y="79"/>
                </a:cubicBezTo>
                <a:cubicBezTo>
                  <a:pt x="129" y="80"/>
                  <a:pt x="130" y="81"/>
                  <a:pt x="131" y="81"/>
                </a:cubicBezTo>
                <a:cubicBezTo>
                  <a:pt x="131" y="82"/>
                  <a:pt x="131" y="83"/>
                  <a:pt x="130" y="84"/>
                </a:cubicBezTo>
                <a:cubicBezTo>
                  <a:pt x="129" y="84"/>
                  <a:pt x="129" y="85"/>
                  <a:pt x="129" y="86"/>
                </a:cubicBezTo>
                <a:cubicBezTo>
                  <a:pt x="129" y="86"/>
                  <a:pt x="129" y="87"/>
                  <a:pt x="129" y="87"/>
                </a:cubicBezTo>
                <a:cubicBezTo>
                  <a:pt x="130" y="88"/>
                  <a:pt x="130" y="89"/>
                  <a:pt x="130" y="89"/>
                </a:cubicBezTo>
                <a:cubicBezTo>
                  <a:pt x="130" y="89"/>
                  <a:pt x="129" y="89"/>
                  <a:pt x="129" y="90"/>
                </a:cubicBezTo>
                <a:cubicBezTo>
                  <a:pt x="129" y="90"/>
                  <a:pt x="129" y="90"/>
                  <a:pt x="130" y="90"/>
                </a:cubicBezTo>
                <a:cubicBezTo>
                  <a:pt x="130" y="90"/>
                  <a:pt x="130" y="90"/>
                  <a:pt x="130" y="91"/>
                </a:cubicBezTo>
                <a:cubicBezTo>
                  <a:pt x="130" y="91"/>
                  <a:pt x="130" y="91"/>
                  <a:pt x="130" y="91"/>
                </a:cubicBezTo>
                <a:cubicBezTo>
                  <a:pt x="129" y="91"/>
                  <a:pt x="129" y="91"/>
                  <a:pt x="129" y="92"/>
                </a:cubicBezTo>
                <a:cubicBezTo>
                  <a:pt x="129" y="92"/>
                  <a:pt x="130" y="93"/>
                  <a:pt x="130" y="94"/>
                </a:cubicBezTo>
                <a:cubicBezTo>
                  <a:pt x="130" y="96"/>
                  <a:pt x="130" y="96"/>
                  <a:pt x="130" y="96"/>
                </a:cubicBezTo>
                <a:cubicBezTo>
                  <a:pt x="130" y="97"/>
                  <a:pt x="129" y="98"/>
                  <a:pt x="129" y="99"/>
                </a:cubicBezTo>
                <a:cubicBezTo>
                  <a:pt x="131" y="100"/>
                  <a:pt x="132" y="101"/>
                  <a:pt x="134" y="102"/>
                </a:cubicBezTo>
                <a:cubicBezTo>
                  <a:pt x="135" y="102"/>
                  <a:pt x="136" y="103"/>
                  <a:pt x="138" y="103"/>
                </a:cubicBezTo>
                <a:cubicBezTo>
                  <a:pt x="139" y="104"/>
                  <a:pt x="141" y="104"/>
                  <a:pt x="142" y="104"/>
                </a:cubicBezTo>
                <a:cubicBezTo>
                  <a:pt x="143" y="104"/>
                  <a:pt x="144" y="104"/>
                  <a:pt x="144" y="104"/>
                </a:cubicBezTo>
                <a:cubicBezTo>
                  <a:pt x="145" y="103"/>
                  <a:pt x="147" y="103"/>
                  <a:pt x="149" y="103"/>
                </a:cubicBezTo>
                <a:cubicBezTo>
                  <a:pt x="150" y="103"/>
                  <a:pt x="151" y="103"/>
                  <a:pt x="151" y="103"/>
                </a:cubicBezTo>
                <a:cubicBezTo>
                  <a:pt x="152" y="103"/>
                  <a:pt x="152" y="104"/>
                  <a:pt x="152" y="104"/>
                </a:cubicBezTo>
                <a:cubicBezTo>
                  <a:pt x="152" y="104"/>
                  <a:pt x="151" y="104"/>
                  <a:pt x="151" y="104"/>
                </a:cubicBezTo>
                <a:cubicBezTo>
                  <a:pt x="150" y="105"/>
                  <a:pt x="149" y="105"/>
                  <a:pt x="148" y="105"/>
                </a:cubicBezTo>
                <a:cubicBezTo>
                  <a:pt x="148" y="105"/>
                  <a:pt x="147" y="105"/>
                  <a:pt x="147" y="105"/>
                </a:cubicBezTo>
                <a:cubicBezTo>
                  <a:pt x="146" y="105"/>
                  <a:pt x="145" y="105"/>
                  <a:pt x="145" y="105"/>
                </a:cubicBezTo>
                <a:cubicBezTo>
                  <a:pt x="144" y="105"/>
                  <a:pt x="143" y="105"/>
                  <a:pt x="141" y="105"/>
                </a:cubicBezTo>
                <a:cubicBezTo>
                  <a:pt x="140" y="106"/>
                  <a:pt x="139" y="106"/>
                  <a:pt x="139" y="106"/>
                </a:cubicBezTo>
                <a:cubicBezTo>
                  <a:pt x="138" y="106"/>
                  <a:pt x="138" y="106"/>
                  <a:pt x="137" y="106"/>
                </a:cubicBezTo>
                <a:cubicBezTo>
                  <a:pt x="137" y="106"/>
                  <a:pt x="137" y="107"/>
                  <a:pt x="137" y="107"/>
                </a:cubicBezTo>
                <a:cubicBezTo>
                  <a:pt x="137" y="107"/>
                  <a:pt x="136" y="107"/>
                  <a:pt x="136" y="106"/>
                </a:cubicBezTo>
                <a:cubicBezTo>
                  <a:pt x="135" y="106"/>
                  <a:pt x="135" y="106"/>
                  <a:pt x="134" y="106"/>
                </a:cubicBezTo>
                <a:cubicBezTo>
                  <a:pt x="134" y="106"/>
                  <a:pt x="134" y="106"/>
                  <a:pt x="133" y="107"/>
                </a:cubicBezTo>
                <a:cubicBezTo>
                  <a:pt x="133" y="107"/>
                  <a:pt x="132" y="108"/>
                  <a:pt x="132" y="109"/>
                </a:cubicBezTo>
                <a:cubicBezTo>
                  <a:pt x="132" y="111"/>
                  <a:pt x="132" y="112"/>
                  <a:pt x="133" y="113"/>
                </a:cubicBezTo>
                <a:cubicBezTo>
                  <a:pt x="134" y="113"/>
                  <a:pt x="134" y="114"/>
                  <a:pt x="135" y="115"/>
                </a:cubicBezTo>
                <a:cubicBezTo>
                  <a:pt x="135" y="115"/>
                  <a:pt x="136" y="116"/>
                  <a:pt x="136" y="116"/>
                </a:cubicBezTo>
                <a:cubicBezTo>
                  <a:pt x="137" y="116"/>
                  <a:pt x="137" y="117"/>
                  <a:pt x="137" y="118"/>
                </a:cubicBezTo>
                <a:cubicBezTo>
                  <a:pt x="137" y="119"/>
                  <a:pt x="136" y="120"/>
                  <a:pt x="136" y="121"/>
                </a:cubicBezTo>
                <a:cubicBezTo>
                  <a:pt x="135" y="121"/>
                  <a:pt x="134" y="122"/>
                  <a:pt x="134" y="123"/>
                </a:cubicBezTo>
                <a:cubicBezTo>
                  <a:pt x="134" y="124"/>
                  <a:pt x="134" y="125"/>
                  <a:pt x="135" y="125"/>
                </a:cubicBezTo>
                <a:cubicBezTo>
                  <a:pt x="135" y="126"/>
                  <a:pt x="135" y="127"/>
                  <a:pt x="135" y="128"/>
                </a:cubicBezTo>
                <a:cubicBezTo>
                  <a:pt x="135" y="127"/>
                  <a:pt x="135" y="127"/>
                  <a:pt x="135" y="127"/>
                </a:cubicBezTo>
                <a:cubicBezTo>
                  <a:pt x="135" y="127"/>
                  <a:pt x="135" y="128"/>
                  <a:pt x="134" y="129"/>
                </a:cubicBezTo>
                <a:cubicBezTo>
                  <a:pt x="134" y="131"/>
                  <a:pt x="133" y="131"/>
                  <a:pt x="132" y="131"/>
                </a:cubicBezTo>
                <a:cubicBezTo>
                  <a:pt x="132" y="132"/>
                  <a:pt x="133" y="133"/>
                  <a:pt x="133" y="134"/>
                </a:cubicBezTo>
                <a:cubicBezTo>
                  <a:pt x="133" y="134"/>
                  <a:pt x="133" y="135"/>
                  <a:pt x="133" y="136"/>
                </a:cubicBezTo>
                <a:cubicBezTo>
                  <a:pt x="133" y="137"/>
                  <a:pt x="133" y="138"/>
                  <a:pt x="133" y="138"/>
                </a:cubicBezTo>
                <a:cubicBezTo>
                  <a:pt x="132" y="139"/>
                  <a:pt x="132" y="139"/>
                  <a:pt x="131" y="140"/>
                </a:cubicBezTo>
                <a:cubicBezTo>
                  <a:pt x="130" y="140"/>
                  <a:pt x="130" y="140"/>
                  <a:pt x="129" y="141"/>
                </a:cubicBezTo>
                <a:cubicBezTo>
                  <a:pt x="129" y="141"/>
                  <a:pt x="129" y="142"/>
                  <a:pt x="129" y="143"/>
                </a:cubicBezTo>
                <a:cubicBezTo>
                  <a:pt x="129" y="144"/>
                  <a:pt x="129" y="144"/>
                  <a:pt x="129" y="144"/>
                </a:cubicBezTo>
                <a:cubicBezTo>
                  <a:pt x="129" y="145"/>
                  <a:pt x="129" y="147"/>
                  <a:pt x="128" y="148"/>
                </a:cubicBezTo>
                <a:cubicBezTo>
                  <a:pt x="127" y="149"/>
                  <a:pt x="126" y="149"/>
                  <a:pt x="125" y="150"/>
                </a:cubicBezTo>
                <a:cubicBezTo>
                  <a:pt x="125" y="151"/>
                  <a:pt x="125" y="151"/>
                  <a:pt x="126" y="152"/>
                </a:cubicBezTo>
                <a:cubicBezTo>
                  <a:pt x="126" y="152"/>
                  <a:pt x="126" y="153"/>
                  <a:pt x="126" y="153"/>
                </a:cubicBezTo>
                <a:cubicBezTo>
                  <a:pt x="126" y="155"/>
                  <a:pt x="126" y="156"/>
                  <a:pt x="125" y="156"/>
                </a:cubicBezTo>
                <a:cubicBezTo>
                  <a:pt x="125" y="156"/>
                  <a:pt x="124" y="157"/>
                  <a:pt x="123" y="157"/>
                </a:cubicBezTo>
                <a:cubicBezTo>
                  <a:pt x="123" y="157"/>
                  <a:pt x="122" y="156"/>
                  <a:pt x="122" y="156"/>
                </a:cubicBezTo>
                <a:cubicBezTo>
                  <a:pt x="121" y="156"/>
                  <a:pt x="120" y="156"/>
                  <a:pt x="120" y="156"/>
                </a:cubicBezTo>
                <a:cubicBezTo>
                  <a:pt x="119" y="157"/>
                  <a:pt x="119" y="157"/>
                  <a:pt x="119" y="158"/>
                </a:cubicBezTo>
                <a:cubicBezTo>
                  <a:pt x="119" y="158"/>
                  <a:pt x="118" y="159"/>
                  <a:pt x="118" y="160"/>
                </a:cubicBezTo>
                <a:cubicBezTo>
                  <a:pt x="119" y="160"/>
                  <a:pt x="120" y="160"/>
                  <a:pt x="121" y="161"/>
                </a:cubicBezTo>
                <a:cubicBezTo>
                  <a:pt x="122" y="162"/>
                  <a:pt x="123" y="163"/>
                  <a:pt x="123" y="163"/>
                </a:cubicBezTo>
                <a:cubicBezTo>
                  <a:pt x="123" y="164"/>
                  <a:pt x="123" y="164"/>
                  <a:pt x="122" y="165"/>
                </a:cubicBezTo>
                <a:cubicBezTo>
                  <a:pt x="121" y="165"/>
                  <a:pt x="121" y="166"/>
                  <a:pt x="120" y="166"/>
                </a:cubicBezTo>
                <a:cubicBezTo>
                  <a:pt x="120" y="166"/>
                  <a:pt x="119" y="166"/>
                  <a:pt x="118" y="165"/>
                </a:cubicBezTo>
                <a:cubicBezTo>
                  <a:pt x="118" y="165"/>
                  <a:pt x="117" y="164"/>
                  <a:pt x="116" y="164"/>
                </a:cubicBezTo>
                <a:cubicBezTo>
                  <a:pt x="115" y="164"/>
                  <a:pt x="114" y="165"/>
                  <a:pt x="114" y="167"/>
                </a:cubicBezTo>
                <a:cubicBezTo>
                  <a:pt x="113" y="168"/>
                  <a:pt x="112" y="170"/>
                  <a:pt x="110" y="173"/>
                </a:cubicBezTo>
                <a:cubicBezTo>
                  <a:pt x="110" y="173"/>
                  <a:pt x="109" y="173"/>
                  <a:pt x="108" y="173"/>
                </a:cubicBezTo>
                <a:cubicBezTo>
                  <a:pt x="107" y="173"/>
                  <a:pt x="106" y="174"/>
                  <a:pt x="105" y="174"/>
                </a:cubicBezTo>
                <a:cubicBezTo>
                  <a:pt x="104" y="174"/>
                  <a:pt x="103" y="175"/>
                  <a:pt x="102" y="175"/>
                </a:cubicBezTo>
                <a:cubicBezTo>
                  <a:pt x="101" y="176"/>
                  <a:pt x="101" y="177"/>
                  <a:pt x="101" y="178"/>
                </a:cubicBezTo>
                <a:cubicBezTo>
                  <a:pt x="101" y="179"/>
                  <a:pt x="101" y="180"/>
                  <a:pt x="102" y="181"/>
                </a:cubicBezTo>
                <a:cubicBezTo>
                  <a:pt x="102" y="182"/>
                  <a:pt x="102" y="183"/>
                  <a:pt x="102" y="185"/>
                </a:cubicBezTo>
                <a:cubicBezTo>
                  <a:pt x="102" y="185"/>
                  <a:pt x="102" y="186"/>
                  <a:pt x="102" y="186"/>
                </a:cubicBezTo>
                <a:cubicBezTo>
                  <a:pt x="102" y="186"/>
                  <a:pt x="102" y="186"/>
                  <a:pt x="102" y="187"/>
                </a:cubicBezTo>
                <a:cubicBezTo>
                  <a:pt x="102" y="187"/>
                  <a:pt x="102" y="187"/>
                  <a:pt x="103" y="188"/>
                </a:cubicBezTo>
                <a:cubicBezTo>
                  <a:pt x="102" y="188"/>
                  <a:pt x="101" y="187"/>
                  <a:pt x="101" y="187"/>
                </a:cubicBezTo>
                <a:cubicBezTo>
                  <a:pt x="100" y="186"/>
                  <a:pt x="100" y="185"/>
                  <a:pt x="99" y="184"/>
                </a:cubicBezTo>
                <a:cubicBezTo>
                  <a:pt x="99" y="183"/>
                  <a:pt x="98" y="182"/>
                  <a:pt x="97" y="181"/>
                </a:cubicBezTo>
                <a:cubicBezTo>
                  <a:pt x="97" y="180"/>
                  <a:pt x="96" y="180"/>
                  <a:pt x="95" y="180"/>
                </a:cubicBezTo>
                <a:cubicBezTo>
                  <a:pt x="94" y="180"/>
                  <a:pt x="94" y="181"/>
                  <a:pt x="94" y="182"/>
                </a:cubicBezTo>
                <a:cubicBezTo>
                  <a:pt x="94" y="183"/>
                  <a:pt x="93" y="184"/>
                  <a:pt x="93" y="185"/>
                </a:cubicBezTo>
                <a:cubicBezTo>
                  <a:pt x="92" y="186"/>
                  <a:pt x="91" y="186"/>
                  <a:pt x="90" y="186"/>
                </a:cubicBezTo>
                <a:cubicBezTo>
                  <a:pt x="89" y="187"/>
                  <a:pt x="88" y="187"/>
                  <a:pt x="87" y="187"/>
                </a:cubicBezTo>
                <a:cubicBezTo>
                  <a:pt x="86" y="188"/>
                  <a:pt x="86" y="188"/>
                  <a:pt x="86" y="189"/>
                </a:cubicBezTo>
                <a:cubicBezTo>
                  <a:pt x="86" y="189"/>
                  <a:pt x="86" y="190"/>
                  <a:pt x="85" y="190"/>
                </a:cubicBezTo>
                <a:cubicBezTo>
                  <a:pt x="85" y="190"/>
                  <a:pt x="85" y="191"/>
                  <a:pt x="84" y="191"/>
                </a:cubicBezTo>
                <a:cubicBezTo>
                  <a:pt x="83" y="191"/>
                  <a:pt x="82" y="191"/>
                  <a:pt x="82" y="190"/>
                </a:cubicBezTo>
                <a:cubicBezTo>
                  <a:pt x="81" y="190"/>
                  <a:pt x="81" y="190"/>
                  <a:pt x="81" y="189"/>
                </a:cubicBezTo>
                <a:cubicBezTo>
                  <a:pt x="80" y="189"/>
                  <a:pt x="80" y="188"/>
                  <a:pt x="80" y="187"/>
                </a:cubicBezTo>
                <a:cubicBezTo>
                  <a:pt x="79" y="187"/>
                  <a:pt x="79" y="187"/>
                  <a:pt x="78" y="186"/>
                </a:cubicBezTo>
                <a:cubicBezTo>
                  <a:pt x="78" y="187"/>
                  <a:pt x="77" y="187"/>
                  <a:pt x="76" y="187"/>
                </a:cubicBezTo>
                <a:cubicBezTo>
                  <a:pt x="74" y="188"/>
                  <a:pt x="74" y="188"/>
                  <a:pt x="74" y="189"/>
                </a:cubicBezTo>
                <a:cubicBezTo>
                  <a:pt x="73" y="189"/>
                  <a:pt x="72" y="189"/>
                  <a:pt x="71" y="189"/>
                </a:cubicBezTo>
                <a:cubicBezTo>
                  <a:pt x="71" y="190"/>
                  <a:pt x="70" y="190"/>
                  <a:pt x="70" y="191"/>
                </a:cubicBezTo>
                <a:cubicBezTo>
                  <a:pt x="70" y="191"/>
                  <a:pt x="70" y="192"/>
                  <a:pt x="69" y="192"/>
                </a:cubicBezTo>
                <a:cubicBezTo>
                  <a:pt x="69" y="193"/>
                  <a:pt x="69" y="193"/>
                  <a:pt x="68" y="193"/>
                </a:cubicBezTo>
                <a:cubicBezTo>
                  <a:pt x="66" y="193"/>
                  <a:pt x="65" y="193"/>
                  <a:pt x="65" y="193"/>
                </a:cubicBezTo>
                <a:cubicBezTo>
                  <a:pt x="64" y="192"/>
                  <a:pt x="63" y="192"/>
                  <a:pt x="63" y="191"/>
                </a:cubicBezTo>
                <a:cubicBezTo>
                  <a:pt x="62" y="191"/>
                  <a:pt x="61" y="190"/>
                  <a:pt x="61" y="190"/>
                </a:cubicBezTo>
                <a:cubicBezTo>
                  <a:pt x="60" y="190"/>
                  <a:pt x="59" y="190"/>
                  <a:pt x="57" y="190"/>
                </a:cubicBezTo>
                <a:cubicBezTo>
                  <a:pt x="57" y="190"/>
                  <a:pt x="56" y="190"/>
                  <a:pt x="55" y="190"/>
                </a:cubicBezTo>
                <a:cubicBezTo>
                  <a:pt x="55" y="190"/>
                  <a:pt x="54" y="190"/>
                  <a:pt x="54" y="190"/>
                </a:cubicBezTo>
                <a:cubicBezTo>
                  <a:pt x="53" y="190"/>
                  <a:pt x="53" y="190"/>
                  <a:pt x="53" y="190"/>
                </a:cubicBezTo>
                <a:cubicBezTo>
                  <a:pt x="52" y="190"/>
                  <a:pt x="51" y="190"/>
                  <a:pt x="51" y="191"/>
                </a:cubicBezTo>
                <a:cubicBezTo>
                  <a:pt x="49" y="192"/>
                  <a:pt x="49" y="192"/>
                  <a:pt x="49" y="192"/>
                </a:cubicBezTo>
                <a:cubicBezTo>
                  <a:pt x="49" y="193"/>
                  <a:pt x="48" y="193"/>
                  <a:pt x="47" y="194"/>
                </a:cubicBezTo>
                <a:cubicBezTo>
                  <a:pt x="47" y="195"/>
                  <a:pt x="46" y="197"/>
                  <a:pt x="45" y="198"/>
                </a:cubicBezTo>
                <a:cubicBezTo>
                  <a:pt x="45" y="199"/>
                  <a:pt x="44" y="200"/>
                  <a:pt x="44" y="202"/>
                </a:cubicBezTo>
                <a:cubicBezTo>
                  <a:pt x="45" y="202"/>
                  <a:pt x="45" y="202"/>
                  <a:pt x="45" y="202"/>
                </a:cubicBezTo>
                <a:cubicBezTo>
                  <a:pt x="45" y="202"/>
                  <a:pt x="45" y="203"/>
                  <a:pt x="45" y="203"/>
                </a:cubicBezTo>
                <a:cubicBezTo>
                  <a:pt x="45" y="204"/>
                  <a:pt x="45" y="204"/>
                  <a:pt x="44" y="204"/>
                </a:cubicBezTo>
                <a:cubicBezTo>
                  <a:pt x="44" y="204"/>
                  <a:pt x="43" y="204"/>
                  <a:pt x="43" y="204"/>
                </a:cubicBezTo>
                <a:cubicBezTo>
                  <a:pt x="43" y="202"/>
                  <a:pt x="44" y="199"/>
                  <a:pt x="45" y="198"/>
                </a:cubicBezTo>
                <a:cubicBezTo>
                  <a:pt x="46" y="196"/>
                  <a:pt x="47" y="194"/>
                  <a:pt x="47" y="191"/>
                </a:cubicBezTo>
                <a:cubicBezTo>
                  <a:pt x="47" y="188"/>
                  <a:pt x="46" y="187"/>
                  <a:pt x="45" y="187"/>
                </a:cubicBezTo>
                <a:cubicBezTo>
                  <a:pt x="43" y="187"/>
                  <a:pt x="42" y="186"/>
                  <a:pt x="40" y="186"/>
                </a:cubicBezTo>
                <a:cubicBezTo>
                  <a:pt x="40" y="187"/>
                  <a:pt x="39" y="188"/>
                  <a:pt x="37" y="188"/>
                </a:cubicBezTo>
                <a:cubicBezTo>
                  <a:pt x="35" y="188"/>
                  <a:pt x="34" y="188"/>
                  <a:pt x="33" y="187"/>
                </a:cubicBezTo>
                <a:cubicBezTo>
                  <a:pt x="32" y="186"/>
                  <a:pt x="32" y="185"/>
                  <a:pt x="32" y="184"/>
                </a:cubicBezTo>
                <a:cubicBezTo>
                  <a:pt x="32" y="183"/>
                  <a:pt x="31" y="183"/>
                  <a:pt x="31" y="182"/>
                </a:cubicBezTo>
                <a:cubicBezTo>
                  <a:pt x="31" y="181"/>
                  <a:pt x="30" y="180"/>
                  <a:pt x="28" y="180"/>
                </a:cubicBezTo>
                <a:cubicBezTo>
                  <a:pt x="27" y="180"/>
                  <a:pt x="26" y="181"/>
                  <a:pt x="26" y="181"/>
                </a:cubicBezTo>
                <a:cubicBezTo>
                  <a:pt x="25" y="182"/>
                  <a:pt x="24" y="182"/>
                  <a:pt x="24" y="183"/>
                </a:cubicBezTo>
                <a:cubicBezTo>
                  <a:pt x="24" y="183"/>
                  <a:pt x="24" y="183"/>
                  <a:pt x="24" y="183"/>
                </a:cubicBezTo>
                <a:cubicBezTo>
                  <a:pt x="24" y="182"/>
                  <a:pt x="24" y="182"/>
                  <a:pt x="24" y="181"/>
                </a:cubicBezTo>
                <a:cubicBezTo>
                  <a:pt x="23" y="179"/>
                  <a:pt x="23" y="179"/>
                  <a:pt x="23" y="179"/>
                </a:cubicBezTo>
                <a:cubicBezTo>
                  <a:pt x="23" y="178"/>
                  <a:pt x="23" y="178"/>
                  <a:pt x="23" y="178"/>
                </a:cubicBezTo>
                <a:cubicBezTo>
                  <a:pt x="23" y="178"/>
                  <a:pt x="23" y="177"/>
                  <a:pt x="23" y="177"/>
                </a:cubicBezTo>
                <a:cubicBezTo>
                  <a:pt x="23" y="177"/>
                  <a:pt x="23" y="177"/>
                  <a:pt x="23" y="177"/>
                </a:cubicBezTo>
                <a:cubicBezTo>
                  <a:pt x="23" y="176"/>
                  <a:pt x="23" y="176"/>
                  <a:pt x="23" y="175"/>
                </a:cubicBezTo>
                <a:cubicBezTo>
                  <a:pt x="24" y="174"/>
                  <a:pt x="24" y="174"/>
                  <a:pt x="24" y="174"/>
                </a:cubicBezTo>
                <a:cubicBezTo>
                  <a:pt x="23" y="174"/>
                  <a:pt x="23" y="174"/>
                  <a:pt x="23" y="173"/>
                </a:cubicBezTo>
                <a:cubicBezTo>
                  <a:pt x="22" y="172"/>
                  <a:pt x="22" y="170"/>
                  <a:pt x="21" y="169"/>
                </a:cubicBezTo>
                <a:cubicBezTo>
                  <a:pt x="20" y="168"/>
                  <a:pt x="20" y="167"/>
                  <a:pt x="19" y="166"/>
                </a:cubicBezTo>
                <a:cubicBezTo>
                  <a:pt x="18" y="165"/>
                  <a:pt x="17" y="164"/>
                  <a:pt x="16" y="164"/>
                </a:cubicBezTo>
                <a:cubicBezTo>
                  <a:pt x="15" y="164"/>
                  <a:pt x="14" y="165"/>
                  <a:pt x="13" y="165"/>
                </a:cubicBezTo>
                <a:cubicBezTo>
                  <a:pt x="13" y="166"/>
                  <a:pt x="13" y="167"/>
                  <a:pt x="12" y="167"/>
                </a:cubicBezTo>
                <a:cubicBezTo>
                  <a:pt x="12" y="169"/>
                  <a:pt x="12" y="169"/>
                  <a:pt x="12" y="169"/>
                </a:cubicBezTo>
                <a:cubicBezTo>
                  <a:pt x="11" y="169"/>
                  <a:pt x="11" y="169"/>
                  <a:pt x="10" y="170"/>
                </a:cubicBezTo>
                <a:cubicBezTo>
                  <a:pt x="10" y="170"/>
                  <a:pt x="9" y="171"/>
                  <a:pt x="8" y="171"/>
                </a:cubicBezTo>
                <a:cubicBezTo>
                  <a:pt x="7" y="171"/>
                  <a:pt x="7" y="171"/>
                  <a:pt x="7" y="171"/>
                </a:cubicBezTo>
                <a:cubicBezTo>
                  <a:pt x="7" y="170"/>
                  <a:pt x="6" y="170"/>
                  <a:pt x="6" y="169"/>
                </a:cubicBezTo>
                <a:cubicBezTo>
                  <a:pt x="6" y="167"/>
                  <a:pt x="7" y="166"/>
                  <a:pt x="8" y="165"/>
                </a:cubicBezTo>
                <a:cubicBezTo>
                  <a:pt x="10" y="164"/>
                  <a:pt x="11" y="162"/>
                  <a:pt x="12" y="160"/>
                </a:cubicBezTo>
                <a:cubicBezTo>
                  <a:pt x="12" y="159"/>
                  <a:pt x="12" y="158"/>
                  <a:pt x="11" y="158"/>
                </a:cubicBezTo>
                <a:cubicBezTo>
                  <a:pt x="11" y="157"/>
                  <a:pt x="11" y="156"/>
                  <a:pt x="11" y="156"/>
                </a:cubicBezTo>
                <a:cubicBezTo>
                  <a:pt x="11" y="155"/>
                  <a:pt x="11" y="155"/>
                  <a:pt x="11" y="154"/>
                </a:cubicBezTo>
                <a:cubicBezTo>
                  <a:pt x="11" y="154"/>
                  <a:pt x="11" y="153"/>
                  <a:pt x="11" y="153"/>
                </a:cubicBezTo>
                <a:cubicBezTo>
                  <a:pt x="11" y="153"/>
                  <a:pt x="11" y="153"/>
                  <a:pt x="10" y="152"/>
                </a:cubicBezTo>
                <a:cubicBezTo>
                  <a:pt x="8" y="152"/>
                  <a:pt x="8" y="152"/>
                  <a:pt x="8" y="152"/>
                </a:cubicBezTo>
                <a:cubicBezTo>
                  <a:pt x="8" y="152"/>
                  <a:pt x="7" y="151"/>
                  <a:pt x="6" y="151"/>
                </a:cubicBezTo>
                <a:cubicBezTo>
                  <a:pt x="6" y="151"/>
                  <a:pt x="5" y="150"/>
                  <a:pt x="5" y="149"/>
                </a:cubicBezTo>
                <a:cubicBezTo>
                  <a:pt x="5" y="148"/>
                  <a:pt x="6" y="147"/>
                  <a:pt x="7" y="147"/>
                </a:cubicBezTo>
                <a:cubicBezTo>
                  <a:pt x="7" y="146"/>
                  <a:pt x="8" y="145"/>
                  <a:pt x="8" y="143"/>
                </a:cubicBezTo>
                <a:cubicBezTo>
                  <a:pt x="8" y="143"/>
                  <a:pt x="7" y="143"/>
                  <a:pt x="7" y="142"/>
                </a:cubicBezTo>
                <a:cubicBezTo>
                  <a:pt x="7" y="141"/>
                  <a:pt x="6" y="141"/>
                  <a:pt x="5" y="141"/>
                </a:cubicBezTo>
                <a:cubicBezTo>
                  <a:pt x="5" y="141"/>
                  <a:pt x="4" y="141"/>
                  <a:pt x="4" y="141"/>
                </a:cubicBezTo>
                <a:cubicBezTo>
                  <a:pt x="4" y="141"/>
                  <a:pt x="3" y="141"/>
                  <a:pt x="3" y="141"/>
                </a:cubicBezTo>
                <a:cubicBezTo>
                  <a:pt x="2" y="141"/>
                  <a:pt x="2" y="141"/>
                  <a:pt x="2" y="140"/>
                </a:cubicBezTo>
                <a:cubicBezTo>
                  <a:pt x="2" y="138"/>
                  <a:pt x="1" y="137"/>
                  <a:pt x="1" y="136"/>
                </a:cubicBezTo>
                <a:cubicBezTo>
                  <a:pt x="1" y="136"/>
                  <a:pt x="1" y="135"/>
                  <a:pt x="1" y="135"/>
                </a:cubicBezTo>
                <a:cubicBezTo>
                  <a:pt x="0" y="134"/>
                  <a:pt x="0" y="134"/>
                  <a:pt x="0" y="134"/>
                </a:cubicBezTo>
                <a:cubicBezTo>
                  <a:pt x="0" y="133"/>
                  <a:pt x="0" y="133"/>
                  <a:pt x="0" y="133"/>
                </a:cubicBezTo>
                <a:cubicBezTo>
                  <a:pt x="0" y="132"/>
                  <a:pt x="0" y="131"/>
                  <a:pt x="1" y="131"/>
                </a:cubicBezTo>
                <a:cubicBezTo>
                  <a:pt x="2" y="131"/>
                  <a:pt x="2" y="131"/>
                  <a:pt x="2" y="130"/>
                </a:cubicBezTo>
                <a:cubicBezTo>
                  <a:pt x="4" y="130"/>
                  <a:pt x="4" y="130"/>
                  <a:pt x="5" y="130"/>
                </a:cubicBezTo>
                <a:cubicBezTo>
                  <a:pt x="5" y="129"/>
                  <a:pt x="5" y="129"/>
                  <a:pt x="5" y="129"/>
                </a:cubicBezTo>
                <a:cubicBezTo>
                  <a:pt x="6" y="128"/>
                  <a:pt x="6" y="127"/>
                  <a:pt x="6" y="126"/>
                </a:cubicBezTo>
                <a:cubicBezTo>
                  <a:pt x="6" y="125"/>
                  <a:pt x="6" y="124"/>
                  <a:pt x="6" y="123"/>
                </a:cubicBezTo>
                <a:cubicBezTo>
                  <a:pt x="6" y="123"/>
                  <a:pt x="5" y="122"/>
                  <a:pt x="3" y="121"/>
                </a:cubicBezTo>
                <a:cubicBezTo>
                  <a:pt x="2" y="120"/>
                  <a:pt x="1" y="119"/>
                  <a:pt x="1" y="118"/>
                </a:cubicBezTo>
                <a:cubicBezTo>
                  <a:pt x="1" y="117"/>
                  <a:pt x="1" y="117"/>
                  <a:pt x="2" y="116"/>
                </a:cubicBezTo>
                <a:cubicBezTo>
                  <a:pt x="3" y="116"/>
                  <a:pt x="4" y="116"/>
                  <a:pt x="4" y="116"/>
                </a:cubicBezTo>
                <a:cubicBezTo>
                  <a:pt x="5" y="116"/>
                  <a:pt x="6" y="116"/>
                  <a:pt x="6" y="116"/>
                </a:cubicBezTo>
                <a:cubicBezTo>
                  <a:pt x="7" y="116"/>
                  <a:pt x="7" y="115"/>
                  <a:pt x="8" y="114"/>
                </a:cubicBezTo>
                <a:cubicBezTo>
                  <a:pt x="8" y="113"/>
                  <a:pt x="8" y="112"/>
                  <a:pt x="8" y="111"/>
                </a:cubicBezTo>
                <a:cubicBezTo>
                  <a:pt x="8" y="111"/>
                  <a:pt x="7" y="110"/>
                  <a:pt x="6" y="110"/>
                </a:cubicBezTo>
                <a:cubicBezTo>
                  <a:pt x="6" y="110"/>
                  <a:pt x="5" y="109"/>
                  <a:pt x="4" y="109"/>
                </a:cubicBezTo>
                <a:cubicBezTo>
                  <a:pt x="4" y="108"/>
                  <a:pt x="3" y="107"/>
                  <a:pt x="3" y="106"/>
                </a:cubicBezTo>
                <a:cubicBezTo>
                  <a:pt x="3" y="106"/>
                  <a:pt x="4" y="105"/>
                  <a:pt x="4" y="105"/>
                </a:cubicBezTo>
                <a:cubicBezTo>
                  <a:pt x="5" y="105"/>
                  <a:pt x="5" y="105"/>
                  <a:pt x="5" y="105"/>
                </a:cubicBezTo>
                <a:cubicBezTo>
                  <a:pt x="6" y="105"/>
                  <a:pt x="6" y="105"/>
                  <a:pt x="7" y="105"/>
                </a:cubicBezTo>
                <a:cubicBezTo>
                  <a:pt x="7" y="105"/>
                  <a:pt x="7" y="105"/>
                  <a:pt x="8" y="105"/>
                </a:cubicBezTo>
                <a:cubicBezTo>
                  <a:pt x="9" y="105"/>
                  <a:pt x="10" y="105"/>
                  <a:pt x="10" y="104"/>
                </a:cubicBezTo>
                <a:cubicBezTo>
                  <a:pt x="10" y="103"/>
                  <a:pt x="11" y="102"/>
                  <a:pt x="11" y="102"/>
                </a:cubicBezTo>
                <a:cubicBezTo>
                  <a:pt x="11" y="101"/>
                  <a:pt x="10" y="100"/>
                  <a:pt x="10" y="99"/>
                </a:cubicBezTo>
                <a:cubicBezTo>
                  <a:pt x="9" y="99"/>
                  <a:pt x="8" y="99"/>
                  <a:pt x="7" y="98"/>
                </a:cubicBezTo>
                <a:cubicBezTo>
                  <a:pt x="7" y="98"/>
                  <a:pt x="6" y="98"/>
                  <a:pt x="5" y="97"/>
                </a:cubicBezTo>
                <a:cubicBezTo>
                  <a:pt x="5" y="97"/>
                  <a:pt x="5" y="96"/>
                  <a:pt x="5" y="95"/>
                </a:cubicBezTo>
                <a:cubicBezTo>
                  <a:pt x="6" y="95"/>
                  <a:pt x="6" y="95"/>
                  <a:pt x="7" y="95"/>
                </a:cubicBezTo>
                <a:cubicBezTo>
                  <a:pt x="10" y="95"/>
                  <a:pt x="10" y="95"/>
                  <a:pt x="10" y="95"/>
                </a:cubicBezTo>
                <a:cubicBezTo>
                  <a:pt x="10" y="95"/>
                  <a:pt x="10" y="96"/>
                  <a:pt x="11" y="96"/>
                </a:cubicBezTo>
                <a:cubicBezTo>
                  <a:pt x="12" y="96"/>
                  <a:pt x="13" y="96"/>
                  <a:pt x="13" y="96"/>
                </a:cubicBezTo>
                <a:cubicBezTo>
                  <a:pt x="14" y="95"/>
                  <a:pt x="14" y="94"/>
                  <a:pt x="15" y="92"/>
                </a:cubicBezTo>
                <a:cubicBezTo>
                  <a:pt x="16" y="91"/>
                  <a:pt x="17" y="90"/>
                  <a:pt x="17" y="90"/>
                </a:cubicBezTo>
                <a:cubicBezTo>
                  <a:pt x="17" y="89"/>
                  <a:pt x="16" y="89"/>
                  <a:pt x="16" y="89"/>
                </a:cubicBezTo>
                <a:cubicBezTo>
                  <a:pt x="17" y="88"/>
                  <a:pt x="18" y="88"/>
                  <a:pt x="18" y="87"/>
                </a:cubicBezTo>
                <a:cubicBezTo>
                  <a:pt x="19" y="86"/>
                  <a:pt x="19" y="86"/>
                  <a:pt x="19" y="85"/>
                </a:cubicBezTo>
                <a:cubicBezTo>
                  <a:pt x="19" y="84"/>
                  <a:pt x="19" y="84"/>
                  <a:pt x="18" y="83"/>
                </a:cubicBezTo>
                <a:cubicBezTo>
                  <a:pt x="18" y="82"/>
                  <a:pt x="17" y="81"/>
                  <a:pt x="17" y="81"/>
                </a:cubicBezTo>
                <a:cubicBezTo>
                  <a:pt x="17" y="80"/>
                  <a:pt x="18" y="79"/>
                  <a:pt x="18" y="79"/>
                </a:cubicBezTo>
                <a:cubicBezTo>
                  <a:pt x="19" y="78"/>
                  <a:pt x="20" y="78"/>
                  <a:pt x="21" y="78"/>
                </a:cubicBezTo>
                <a:cubicBezTo>
                  <a:pt x="22" y="77"/>
                  <a:pt x="22" y="77"/>
                  <a:pt x="23" y="77"/>
                </a:cubicBezTo>
                <a:cubicBezTo>
                  <a:pt x="24" y="76"/>
                  <a:pt x="24" y="76"/>
                  <a:pt x="24" y="75"/>
                </a:cubicBezTo>
                <a:cubicBezTo>
                  <a:pt x="24" y="75"/>
                  <a:pt x="24" y="75"/>
                  <a:pt x="24" y="75"/>
                </a:cubicBezTo>
                <a:cubicBezTo>
                  <a:pt x="24" y="74"/>
                  <a:pt x="24" y="74"/>
                  <a:pt x="24" y="74"/>
                </a:cubicBezTo>
                <a:cubicBezTo>
                  <a:pt x="24" y="73"/>
                  <a:pt x="24" y="73"/>
                  <a:pt x="25" y="73"/>
                </a:cubicBezTo>
                <a:cubicBezTo>
                  <a:pt x="26" y="72"/>
                  <a:pt x="26" y="72"/>
                  <a:pt x="27" y="72"/>
                </a:cubicBezTo>
                <a:cubicBezTo>
                  <a:pt x="29" y="72"/>
                  <a:pt x="30" y="72"/>
                  <a:pt x="31" y="70"/>
                </a:cubicBezTo>
                <a:cubicBezTo>
                  <a:pt x="32" y="69"/>
                  <a:pt x="33" y="68"/>
                  <a:pt x="33" y="67"/>
                </a:cubicBezTo>
                <a:cubicBezTo>
                  <a:pt x="34" y="65"/>
                  <a:pt x="34" y="64"/>
                  <a:pt x="35" y="63"/>
                </a:cubicBezTo>
                <a:cubicBezTo>
                  <a:pt x="35" y="62"/>
                  <a:pt x="36" y="61"/>
                  <a:pt x="38" y="61"/>
                </a:cubicBezTo>
                <a:cubicBezTo>
                  <a:pt x="38" y="61"/>
                  <a:pt x="38" y="61"/>
                  <a:pt x="39" y="62"/>
                </a:cubicBezTo>
                <a:cubicBezTo>
                  <a:pt x="39" y="62"/>
                  <a:pt x="40" y="63"/>
                  <a:pt x="41" y="63"/>
                </a:cubicBezTo>
                <a:cubicBezTo>
                  <a:pt x="42" y="63"/>
                  <a:pt x="44" y="62"/>
                  <a:pt x="45" y="61"/>
                </a:cubicBezTo>
                <a:cubicBezTo>
                  <a:pt x="46" y="59"/>
                  <a:pt x="48" y="57"/>
                  <a:pt x="52" y="55"/>
                </a:cubicBezTo>
                <a:cubicBezTo>
                  <a:pt x="52" y="55"/>
                  <a:pt x="52" y="55"/>
                  <a:pt x="52" y="55"/>
                </a:cubicBezTo>
                <a:cubicBezTo>
                  <a:pt x="52" y="54"/>
                  <a:pt x="52" y="54"/>
                  <a:pt x="52" y="54"/>
                </a:cubicBezTo>
                <a:cubicBezTo>
                  <a:pt x="52" y="54"/>
                  <a:pt x="52" y="53"/>
                  <a:pt x="54" y="52"/>
                </a:cubicBezTo>
                <a:cubicBezTo>
                  <a:pt x="55" y="51"/>
                  <a:pt x="55" y="50"/>
                  <a:pt x="55" y="50"/>
                </a:cubicBezTo>
                <a:cubicBezTo>
                  <a:pt x="55" y="50"/>
                  <a:pt x="55" y="50"/>
                  <a:pt x="55" y="50"/>
                </a:cubicBezTo>
                <a:cubicBezTo>
                  <a:pt x="57" y="50"/>
                  <a:pt x="57" y="50"/>
                  <a:pt x="57" y="50"/>
                </a:cubicBezTo>
                <a:cubicBezTo>
                  <a:pt x="58" y="50"/>
                  <a:pt x="58" y="50"/>
                  <a:pt x="59" y="51"/>
                </a:cubicBezTo>
                <a:cubicBezTo>
                  <a:pt x="60" y="51"/>
                  <a:pt x="61" y="52"/>
                  <a:pt x="63" y="52"/>
                </a:cubicBezTo>
                <a:cubicBezTo>
                  <a:pt x="63" y="52"/>
                  <a:pt x="64" y="52"/>
                  <a:pt x="64" y="51"/>
                </a:cubicBezTo>
                <a:cubicBezTo>
                  <a:pt x="64" y="51"/>
                  <a:pt x="65" y="51"/>
                  <a:pt x="65" y="51"/>
                </a:cubicBezTo>
                <a:cubicBezTo>
                  <a:pt x="65" y="51"/>
                  <a:pt x="65" y="51"/>
                  <a:pt x="66" y="50"/>
                </a:cubicBezTo>
                <a:cubicBezTo>
                  <a:pt x="66" y="50"/>
                  <a:pt x="67" y="50"/>
                  <a:pt x="68" y="50"/>
                </a:cubicBezTo>
                <a:cubicBezTo>
                  <a:pt x="68" y="50"/>
                  <a:pt x="68" y="50"/>
                  <a:pt x="68" y="50"/>
                </a:cubicBezTo>
                <a:cubicBezTo>
                  <a:pt x="68" y="50"/>
                  <a:pt x="68" y="50"/>
                  <a:pt x="68" y="50"/>
                </a:cubicBezTo>
                <a:cubicBezTo>
                  <a:pt x="69" y="49"/>
                  <a:pt x="69" y="49"/>
                  <a:pt x="70" y="49"/>
                </a:cubicBezTo>
                <a:cubicBezTo>
                  <a:pt x="71" y="49"/>
                  <a:pt x="71" y="50"/>
                  <a:pt x="73" y="50"/>
                </a:cubicBezTo>
                <a:cubicBezTo>
                  <a:pt x="74" y="50"/>
                  <a:pt x="75" y="51"/>
                  <a:pt x="76" y="51"/>
                </a:cubicBezTo>
                <a:cubicBezTo>
                  <a:pt x="77" y="51"/>
                  <a:pt x="78" y="50"/>
                  <a:pt x="78" y="49"/>
                </a:cubicBezTo>
                <a:cubicBezTo>
                  <a:pt x="79" y="48"/>
                  <a:pt x="80" y="47"/>
                  <a:pt x="81" y="47"/>
                </a:cubicBezTo>
                <a:cubicBezTo>
                  <a:pt x="82" y="47"/>
                  <a:pt x="82" y="47"/>
                  <a:pt x="83" y="48"/>
                </a:cubicBezTo>
                <a:cubicBezTo>
                  <a:pt x="83" y="48"/>
                  <a:pt x="84" y="48"/>
                  <a:pt x="84" y="49"/>
                </a:cubicBezTo>
                <a:cubicBezTo>
                  <a:pt x="85" y="49"/>
                  <a:pt x="86" y="48"/>
                  <a:pt x="87" y="47"/>
                </a:cubicBezTo>
                <a:cubicBezTo>
                  <a:pt x="88" y="47"/>
                  <a:pt x="89" y="46"/>
                  <a:pt x="90" y="46"/>
                </a:cubicBezTo>
                <a:cubicBezTo>
                  <a:pt x="91" y="46"/>
                  <a:pt x="91" y="47"/>
                  <a:pt x="92" y="47"/>
                </a:cubicBezTo>
                <a:cubicBezTo>
                  <a:pt x="92" y="48"/>
                  <a:pt x="92" y="48"/>
                  <a:pt x="92" y="49"/>
                </a:cubicBezTo>
                <a:cubicBezTo>
                  <a:pt x="93" y="49"/>
                  <a:pt x="94" y="49"/>
                  <a:pt x="94" y="48"/>
                </a:cubicBezTo>
                <a:cubicBezTo>
                  <a:pt x="94" y="47"/>
                  <a:pt x="94" y="47"/>
                  <a:pt x="94" y="46"/>
                </a:cubicBezTo>
                <a:cubicBezTo>
                  <a:pt x="94" y="45"/>
                  <a:pt x="94" y="44"/>
                  <a:pt x="94" y="43"/>
                </a:cubicBezTo>
                <a:cubicBezTo>
                  <a:pt x="94" y="42"/>
                  <a:pt x="95" y="42"/>
                  <a:pt x="95" y="42"/>
                </a:cubicBezTo>
                <a:cubicBezTo>
                  <a:pt x="95" y="41"/>
                  <a:pt x="95" y="40"/>
                  <a:pt x="94" y="40"/>
                </a:cubicBezTo>
                <a:cubicBezTo>
                  <a:pt x="94" y="40"/>
                  <a:pt x="93" y="39"/>
                  <a:pt x="93" y="38"/>
                </a:cubicBezTo>
                <a:cubicBezTo>
                  <a:pt x="95" y="37"/>
                  <a:pt x="96" y="37"/>
                  <a:pt x="97" y="36"/>
                </a:cubicBezTo>
                <a:cubicBezTo>
                  <a:pt x="98" y="35"/>
                  <a:pt x="98" y="34"/>
                  <a:pt x="98" y="33"/>
                </a:cubicBezTo>
                <a:cubicBezTo>
                  <a:pt x="98" y="33"/>
                  <a:pt x="98" y="33"/>
                  <a:pt x="98" y="32"/>
                </a:cubicBezTo>
                <a:cubicBezTo>
                  <a:pt x="98" y="31"/>
                  <a:pt x="98" y="31"/>
                  <a:pt x="99" y="30"/>
                </a:cubicBezTo>
                <a:cubicBezTo>
                  <a:pt x="99" y="30"/>
                  <a:pt x="100" y="30"/>
                  <a:pt x="101" y="30"/>
                </a:cubicBezTo>
                <a:cubicBezTo>
                  <a:pt x="101" y="30"/>
                  <a:pt x="102" y="29"/>
                  <a:pt x="102" y="29"/>
                </a:cubicBezTo>
                <a:cubicBezTo>
                  <a:pt x="103" y="29"/>
                  <a:pt x="103" y="29"/>
                  <a:pt x="103" y="28"/>
                </a:cubicBezTo>
                <a:cubicBezTo>
                  <a:pt x="103" y="27"/>
                  <a:pt x="103" y="27"/>
                  <a:pt x="103" y="26"/>
                </a:cubicBezTo>
                <a:cubicBezTo>
                  <a:pt x="103" y="26"/>
                  <a:pt x="104" y="26"/>
                  <a:pt x="105" y="26"/>
                </a:cubicBezTo>
                <a:cubicBezTo>
                  <a:pt x="106" y="26"/>
                  <a:pt x="106" y="26"/>
                  <a:pt x="106" y="26"/>
                </a:cubicBezTo>
                <a:cubicBezTo>
                  <a:pt x="107" y="26"/>
                  <a:pt x="108" y="26"/>
                  <a:pt x="108" y="25"/>
                </a:cubicBezTo>
                <a:cubicBezTo>
                  <a:pt x="108" y="25"/>
                  <a:pt x="109" y="25"/>
                  <a:pt x="109" y="24"/>
                </a:cubicBezTo>
                <a:cubicBezTo>
                  <a:pt x="108" y="24"/>
                  <a:pt x="108" y="23"/>
                  <a:pt x="108" y="23"/>
                </a:cubicBezTo>
                <a:cubicBezTo>
                  <a:pt x="108" y="22"/>
                  <a:pt x="108" y="22"/>
                  <a:pt x="108" y="22"/>
                </a:cubicBezTo>
                <a:cubicBezTo>
                  <a:pt x="108" y="22"/>
                  <a:pt x="108" y="21"/>
                  <a:pt x="108" y="21"/>
                </a:cubicBezTo>
                <a:cubicBezTo>
                  <a:pt x="107" y="21"/>
                  <a:pt x="106" y="22"/>
                  <a:pt x="105" y="23"/>
                </a:cubicBezTo>
                <a:cubicBezTo>
                  <a:pt x="105" y="24"/>
                  <a:pt x="104" y="24"/>
                  <a:pt x="104" y="25"/>
                </a:cubicBezTo>
                <a:cubicBezTo>
                  <a:pt x="103" y="25"/>
                  <a:pt x="102" y="25"/>
                  <a:pt x="101" y="25"/>
                </a:cubicBezTo>
                <a:cubicBezTo>
                  <a:pt x="101" y="25"/>
                  <a:pt x="100" y="25"/>
                  <a:pt x="99" y="26"/>
                </a:cubicBezTo>
                <a:cubicBezTo>
                  <a:pt x="98" y="26"/>
                  <a:pt x="98" y="26"/>
                  <a:pt x="97" y="26"/>
                </a:cubicBezTo>
                <a:cubicBezTo>
                  <a:pt x="95" y="26"/>
                  <a:pt x="94" y="26"/>
                  <a:pt x="92" y="25"/>
                </a:cubicBezTo>
                <a:cubicBezTo>
                  <a:pt x="91" y="24"/>
                  <a:pt x="90" y="23"/>
                  <a:pt x="89" y="22"/>
                </a:cubicBezTo>
                <a:cubicBezTo>
                  <a:pt x="88" y="21"/>
                  <a:pt x="88" y="20"/>
                  <a:pt x="87" y="19"/>
                </a:cubicBezTo>
                <a:cubicBezTo>
                  <a:pt x="86" y="18"/>
                  <a:pt x="86" y="17"/>
                  <a:pt x="86" y="17"/>
                </a:cubicBezTo>
                <a:cubicBezTo>
                  <a:pt x="86" y="17"/>
                  <a:pt x="86" y="17"/>
                  <a:pt x="86" y="16"/>
                </a:cubicBezTo>
                <a:cubicBezTo>
                  <a:pt x="86" y="16"/>
                  <a:pt x="86" y="15"/>
                  <a:pt x="86" y="15"/>
                </a:cubicBezTo>
                <a:cubicBezTo>
                  <a:pt x="86" y="14"/>
                  <a:pt x="86" y="13"/>
                  <a:pt x="85" y="13"/>
                </a:cubicBezTo>
                <a:cubicBezTo>
                  <a:pt x="85" y="13"/>
                  <a:pt x="85" y="13"/>
                  <a:pt x="85" y="12"/>
                </a:cubicBezTo>
                <a:cubicBezTo>
                  <a:pt x="85" y="11"/>
                  <a:pt x="85" y="11"/>
                  <a:pt x="86" y="11"/>
                </a:cubicBezTo>
                <a:cubicBezTo>
                  <a:pt x="86" y="8"/>
                  <a:pt x="86" y="8"/>
                  <a:pt x="86" y="8"/>
                </a:cubicBezTo>
                <a:cubicBezTo>
                  <a:pt x="86" y="8"/>
                  <a:pt x="87" y="8"/>
                  <a:pt x="87" y="7"/>
                </a:cubicBezTo>
                <a:cubicBezTo>
                  <a:pt x="87" y="6"/>
                  <a:pt x="87" y="6"/>
                  <a:pt x="87" y="5"/>
                </a:cubicBezTo>
                <a:cubicBezTo>
                  <a:pt x="88" y="5"/>
                  <a:pt x="88" y="4"/>
                  <a:pt x="88" y="4"/>
                </a:cubicBezTo>
                <a:cubicBezTo>
                  <a:pt x="88" y="4"/>
                  <a:pt x="89" y="3"/>
                  <a:pt x="90" y="3"/>
                </a:cubicBezTo>
                <a:cubicBezTo>
                  <a:pt x="90" y="3"/>
                  <a:pt x="91" y="2"/>
                  <a:pt x="92" y="2"/>
                </a:cubicBezTo>
                <a:cubicBezTo>
                  <a:pt x="92" y="2"/>
                  <a:pt x="93" y="2"/>
                  <a:pt x="93" y="1"/>
                </a:cubicBezTo>
                <a:cubicBezTo>
                  <a:pt x="94" y="1"/>
                  <a:pt x="94" y="1"/>
                  <a:pt x="95" y="1"/>
                </a:cubicBezTo>
                <a:cubicBezTo>
                  <a:pt x="96" y="1"/>
                  <a:pt x="96" y="1"/>
                  <a:pt x="97" y="1"/>
                </a:cubicBezTo>
                <a:cubicBezTo>
                  <a:pt x="97" y="1"/>
                  <a:pt x="98" y="1"/>
                  <a:pt x="98" y="0"/>
                </a:cubicBezTo>
                <a:cubicBezTo>
                  <a:pt x="98" y="0"/>
                  <a:pt x="99" y="0"/>
                  <a:pt x="99" y="0"/>
                </a:cubicBezTo>
                <a:cubicBezTo>
                  <a:pt x="100" y="0"/>
                  <a:pt x="100" y="0"/>
                  <a:pt x="101" y="1"/>
                </a:cubicBezTo>
                <a:cubicBezTo>
                  <a:pt x="101" y="2"/>
                  <a:pt x="102" y="2"/>
                  <a:pt x="103" y="2"/>
                </a:cubicBezTo>
                <a:cubicBezTo>
                  <a:pt x="103" y="2"/>
                  <a:pt x="104" y="2"/>
                  <a:pt x="104" y="2"/>
                </a:cubicBezTo>
                <a:cubicBezTo>
                  <a:pt x="104" y="2"/>
                  <a:pt x="105" y="2"/>
                  <a:pt x="105" y="2"/>
                </a:cubicBezTo>
                <a:cubicBezTo>
                  <a:pt x="105" y="2"/>
                  <a:pt x="105" y="3"/>
                  <a:pt x="106" y="4"/>
                </a:cubicBezTo>
                <a:cubicBezTo>
                  <a:pt x="107" y="4"/>
                  <a:pt x="107" y="5"/>
                  <a:pt x="108" y="6"/>
                </a:cubicBezTo>
                <a:cubicBezTo>
                  <a:pt x="109" y="7"/>
                  <a:pt x="110" y="7"/>
                  <a:pt x="110" y="8"/>
                </a:cubicBezTo>
                <a:cubicBezTo>
                  <a:pt x="111" y="9"/>
                  <a:pt x="111" y="10"/>
                  <a:pt x="111" y="10"/>
                </a:cubicBezTo>
                <a:cubicBezTo>
                  <a:pt x="110" y="15"/>
                  <a:pt x="110" y="15"/>
                  <a:pt x="110" y="15"/>
                </a:cubicBezTo>
                <a:cubicBezTo>
                  <a:pt x="110" y="16"/>
                  <a:pt x="110" y="17"/>
                  <a:pt x="110" y="18"/>
                </a:cubicBezTo>
                <a:cubicBezTo>
                  <a:pt x="109" y="19"/>
                  <a:pt x="109" y="20"/>
                  <a:pt x="109" y="20"/>
                </a:cubicBezTo>
                <a:cubicBezTo>
                  <a:pt x="109" y="21"/>
                  <a:pt x="109" y="21"/>
                  <a:pt x="110" y="22"/>
                </a:cubicBezTo>
                <a:cubicBezTo>
                  <a:pt x="111" y="22"/>
                  <a:pt x="112" y="23"/>
                  <a:pt x="112" y="23"/>
                </a:cubicBezTo>
                <a:cubicBezTo>
                  <a:pt x="114" y="23"/>
                  <a:pt x="115" y="23"/>
                  <a:pt x="115" y="22"/>
                </a:cubicBezTo>
                <a:cubicBezTo>
                  <a:pt x="115" y="22"/>
                  <a:pt x="116" y="22"/>
                  <a:pt x="118" y="22"/>
                </a:cubicBezTo>
                <a:cubicBezTo>
                  <a:pt x="118" y="21"/>
                  <a:pt x="118" y="21"/>
                  <a:pt x="118" y="20"/>
                </a:cubicBezTo>
                <a:cubicBezTo>
                  <a:pt x="118" y="19"/>
                  <a:pt x="118" y="19"/>
                  <a:pt x="118" y="18"/>
                </a:cubicBezTo>
                <a:cubicBezTo>
                  <a:pt x="118" y="17"/>
                  <a:pt x="118" y="17"/>
                  <a:pt x="118" y="17"/>
                </a:cubicBezTo>
                <a:cubicBezTo>
                  <a:pt x="118" y="17"/>
                  <a:pt x="119" y="17"/>
                  <a:pt x="119" y="17"/>
                </a:cubicBezTo>
                <a:cubicBezTo>
                  <a:pt x="119" y="18"/>
                  <a:pt x="120" y="19"/>
                  <a:pt x="121" y="20"/>
                </a:cubicBezTo>
                <a:cubicBezTo>
                  <a:pt x="123" y="21"/>
                  <a:pt x="124" y="21"/>
                  <a:pt x="125" y="21"/>
                </a:cubicBezTo>
                <a:cubicBezTo>
                  <a:pt x="125" y="21"/>
                  <a:pt x="126" y="21"/>
                  <a:pt x="126" y="21"/>
                </a:cubicBezTo>
                <a:cubicBezTo>
                  <a:pt x="126" y="20"/>
                  <a:pt x="127" y="20"/>
                  <a:pt x="127" y="20"/>
                </a:cubicBezTo>
                <a:cubicBezTo>
                  <a:pt x="128" y="20"/>
                  <a:pt x="129" y="21"/>
                  <a:pt x="130" y="21"/>
                </a:cubicBezTo>
                <a:cubicBezTo>
                  <a:pt x="130" y="22"/>
                  <a:pt x="131" y="23"/>
                  <a:pt x="132" y="23"/>
                </a:cubicBezTo>
                <a:cubicBezTo>
                  <a:pt x="134" y="23"/>
                  <a:pt x="135" y="22"/>
                  <a:pt x="135" y="22"/>
                </a:cubicBezTo>
                <a:cubicBezTo>
                  <a:pt x="135" y="21"/>
                  <a:pt x="136" y="20"/>
                  <a:pt x="136" y="19"/>
                </a:cubicBezTo>
                <a:cubicBezTo>
                  <a:pt x="136" y="18"/>
                  <a:pt x="136" y="17"/>
                  <a:pt x="137" y="16"/>
                </a:cubicBezTo>
                <a:cubicBezTo>
                  <a:pt x="137" y="15"/>
                  <a:pt x="138" y="15"/>
                  <a:pt x="140" y="14"/>
                </a:cubicBezTo>
                <a:cubicBezTo>
                  <a:pt x="139" y="15"/>
                  <a:pt x="139" y="17"/>
                  <a:pt x="138" y="19"/>
                </a:cubicBezTo>
                <a:cubicBezTo>
                  <a:pt x="137" y="21"/>
                  <a:pt x="136" y="22"/>
                  <a:pt x="136" y="22"/>
                </a:cubicBezTo>
                <a:cubicBezTo>
                  <a:pt x="136" y="23"/>
                  <a:pt x="137" y="24"/>
                  <a:pt x="137" y="24"/>
                </a:cubicBezTo>
                <a:cubicBezTo>
                  <a:pt x="137" y="24"/>
                  <a:pt x="137" y="23"/>
                  <a:pt x="137" y="23"/>
                </a:cubicBezTo>
                <a:cubicBezTo>
                  <a:pt x="137" y="23"/>
                  <a:pt x="137" y="23"/>
                  <a:pt x="138" y="23"/>
                </a:cubicBezTo>
                <a:cubicBezTo>
                  <a:pt x="138" y="23"/>
                  <a:pt x="139" y="24"/>
                  <a:pt x="139" y="24"/>
                </a:cubicBezTo>
                <a:cubicBezTo>
                  <a:pt x="139" y="24"/>
                  <a:pt x="139" y="24"/>
                  <a:pt x="139" y="24"/>
                </a:cubicBezTo>
                <a:cubicBezTo>
                  <a:pt x="139" y="24"/>
                  <a:pt x="139" y="25"/>
                  <a:pt x="140" y="27"/>
                </a:cubicBezTo>
                <a:cubicBezTo>
                  <a:pt x="140" y="29"/>
                  <a:pt x="141" y="30"/>
                  <a:pt x="142" y="30"/>
                </a:cubicBezTo>
                <a:cubicBezTo>
                  <a:pt x="143" y="30"/>
                  <a:pt x="144" y="30"/>
                  <a:pt x="144" y="29"/>
                </a:cubicBezTo>
                <a:cubicBezTo>
                  <a:pt x="145" y="28"/>
                  <a:pt x="146" y="28"/>
                  <a:pt x="147" y="28"/>
                </a:cubicBezTo>
                <a:cubicBezTo>
                  <a:pt x="147" y="29"/>
                  <a:pt x="146" y="30"/>
                  <a:pt x="146" y="31"/>
                </a:cubicBezTo>
                <a:cubicBezTo>
                  <a:pt x="145" y="32"/>
                  <a:pt x="145" y="33"/>
                  <a:pt x="145" y="34"/>
                </a:cubicBezTo>
                <a:cubicBezTo>
                  <a:pt x="146" y="34"/>
                  <a:pt x="148" y="33"/>
                  <a:pt x="150" y="33"/>
                </a:cubicBezTo>
                <a:cubicBezTo>
                  <a:pt x="152" y="33"/>
                  <a:pt x="153" y="32"/>
                  <a:pt x="154" y="29"/>
                </a:cubicBezTo>
                <a:cubicBezTo>
                  <a:pt x="153" y="29"/>
                  <a:pt x="153" y="29"/>
                  <a:pt x="153" y="29"/>
                </a:cubicBezTo>
                <a:cubicBezTo>
                  <a:pt x="153" y="28"/>
                  <a:pt x="153" y="28"/>
                  <a:pt x="153" y="28"/>
                </a:cubicBezTo>
                <a:cubicBezTo>
                  <a:pt x="153" y="28"/>
                  <a:pt x="153" y="28"/>
                  <a:pt x="153" y="28"/>
                </a:cubicBezTo>
                <a:cubicBezTo>
                  <a:pt x="153" y="27"/>
                  <a:pt x="153" y="27"/>
                  <a:pt x="153" y="26"/>
                </a:cubicBezTo>
                <a:cubicBezTo>
                  <a:pt x="154" y="26"/>
                  <a:pt x="154" y="26"/>
                  <a:pt x="155" y="27"/>
                </a:cubicBezTo>
                <a:cubicBezTo>
                  <a:pt x="155" y="27"/>
                  <a:pt x="156" y="27"/>
                  <a:pt x="157" y="27"/>
                </a:cubicBezTo>
                <a:cubicBezTo>
                  <a:pt x="158" y="26"/>
                  <a:pt x="159" y="24"/>
                  <a:pt x="161" y="22"/>
                </a:cubicBezTo>
                <a:cubicBezTo>
                  <a:pt x="162" y="20"/>
                  <a:pt x="164" y="19"/>
                  <a:pt x="167" y="19"/>
                </a:cubicBezTo>
                <a:cubicBezTo>
                  <a:pt x="167" y="20"/>
                  <a:pt x="168" y="20"/>
                  <a:pt x="169" y="20"/>
                </a:cubicBezTo>
                <a:cubicBezTo>
                  <a:pt x="168" y="20"/>
                  <a:pt x="169" y="20"/>
                  <a:pt x="171" y="20"/>
                </a:cubicBezTo>
                <a:cubicBezTo>
                  <a:pt x="172" y="19"/>
                  <a:pt x="173" y="18"/>
                  <a:pt x="173" y="17"/>
                </a:cubicBezTo>
                <a:cubicBezTo>
                  <a:pt x="173" y="16"/>
                  <a:pt x="173" y="16"/>
                  <a:pt x="172" y="16"/>
                </a:cubicBezTo>
                <a:cubicBezTo>
                  <a:pt x="172" y="16"/>
                  <a:pt x="172" y="16"/>
                  <a:pt x="172" y="16"/>
                </a:cubicBezTo>
                <a:cubicBezTo>
                  <a:pt x="172" y="15"/>
                  <a:pt x="172" y="15"/>
                  <a:pt x="173" y="14"/>
                </a:cubicBezTo>
                <a:cubicBezTo>
                  <a:pt x="173" y="14"/>
                  <a:pt x="173" y="14"/>
                  <a:pt x="173" y="13"/>
                </a:cubicBezTo>
                <a:cubicBezTo>
                  <a:pt x="174" y="13"/>
                  <a:pt x="174" y="14"/>
                  <a:pt x="175" y="15"/>
                </a:cubicBezTo>
                <a:cubicBezTo>
                  <a:pt x="175" y="16"/>
                  <a:pt x="175" y="17"/>
                  <a:pt x="175" y="18"/>
                </a:cubicBezTo>
                <a:cubicBezTo>
                  <a:pt x="176" y="18"/>
                  <a:pt x="177" y="17"/>
                  <a:pt x="179" y="17"/>
                </a:cubicBezTo>
                <a:cubicBezTo>
                  <a:pt x="180" y="17"/>
                  <a:pt x="181" y="16"/>
                  <a:pt x="182" y="16"/>
                </a:cubicBezTo>
                <a:cubicBezTo>
                  <a:pt x="184" y="16"/>
                  <a:pt x="185" y="17"/>
                  <a:pt x="185" y="18"/>
                </a:cubicBezTo>
                <a:cubicBezTo>
                  <a:pt x="186" y="19"/>
                  <a:pt x="187" y="20"/>
                  <a:pt x="188" y="20"/>
                </a:cubicBezTo>
                <a:cubicBezTo>
                  <a:pt x="189" y="20"/>
                  <a:pt x="190" y="19"/>
                  <a:pt x="190" y="19"/>
                </a:cubicBezTo>
                <a:cubicBezTo>
                  <a:pt x="190" y="18"/>
                  <a:pt x="191" y="18"/>
                  <a:pt x="192" y="18"/>
                </a:cubicBezTo>
                <a:cubicBezTo>
                  <a:pt x="192" y="18"/>
                  <a:pt x="192" y="19"/>
                  <a:pt x="192" y="20"/>
                </a:cubicBezTo>
                <a:cubicBezTo>
                  <a:pt x="192" y="22"/>
                  <a:pt x="193" y="23"/>
                  <a:pt x="195" y="23"/>
                </a:cubicBezTo>
                <a:cubicBezTo>
                  <a:pt x="195" y="23"/>
                  <a:pt x="195" y="22"/>
                  <a:pt x="196" y="22"/>
                </a:cubicBezTo>
                <a:cubicBezTo>
                  <a:pt x="196" y="21"/>
                  <a:pt x="197" y="21"/>
                  <a:pt x="197" y="21"/>
                </a:cubicBezTo>
                <a:cubicBezTo>
                  <a:pt x="197" y="21"/>
                  <a:pt x="197" y="21"/>
                  <a:pt x="198" y="21"/>
                </a:cubicBezTo>
                <a:cubicBezTo>
                  <a:pt x="198" y="22"/>
                  <a:pt x="198" y="22"/>
                  <a:pt x="198" y="22"/>
                </a:cubicBezTo>
                <a:cubicBezTo>
                  <a:pt x="198" y="23"/>
                  <a:pt x="198" y="23"/>
                  <a:pt x="198" y="24"/>
                </a:cubicBezTo>
                <a:cubicBezTo>
                  <a:pt x="197" y="24"/>
                  <a:pt x="197" y="25"/>
                  <a:pt x="197" y="26"/>
                </a:cubicBezTo>
                <a:cubicBezTo>
                  <a:pt x="198" y="27"/>
                  <a:pt x="198" y="27"/>
                  <a:pt x="198" y="27"/>
                </a:cubicBezTo>
                <a:cubicBezTo>
                  <a:pt x="199" y="28"/>
                  <a:pt x="199" y="28"/>
                  <a:pt x="199" y="28"/>
                </a:cubicBezTo>
                <a:cubicBezTo>
                  <a:pt x="200" y="27"/>
                  <a:pt x="201" y="27"/>
                  <a:pt x="202" y="26"/>
                </a:cubicBezTo>
                <a:cubicBezTo>
                  <a:pt x="203" y="25"/>
                  <a:pt x="204" y="25"/>
                  <a:pt x="205" y="25"/>
                </a:cubicBezTo>
                <a:cubicBezTo>
                  <a:pt x="205" y="25"/>
                  <a:pt x="205" y="25"/>
                  <a:pt x="205" y="25"/>
                </a:cubicBezTo>
                <a:cubicBezTo>
                  <a:pt x="205" y="25"/>
                  <a:pt x="205" y="25"/>
                  <a:pt x="205" y="25"/>
                </a:cubicBezTo>
                <a:cubicBezTo>
                  <a:pt x="205" y="26"/>
                  <a:pt x="204" y="27"/>
                  <a:pt x="204" y="28"/>
                </a:cubicBezTo>
                <a:cubicBezTo>
                  <a:pt x="203" y="28"/>
                  <a:pt x="202" y="29"/>
                  <a:pt x="202" y="31"/>
                </a:cubicBezTo>
                <a:cubicBezTo>
                  <a:pt x="204" y="32"/>
                  <a:pt x="205" y="33"/>
                  <a:pt x="205" y="34"/>
                </a:cubicBezTo>
                <a:cubicBezTo>
                  <a:pt x="205" y="35"/>
                  <a:pt x="206" y="36"/>
                  <a:pt x="207" y="37"/>
                </a:cubicBezTo>
                <a:cubicBezTo>
                  <a:pt x="207" y="38"/>
                  <a:pt x="207" y="39"/>
                  <a:pt x="206" y="40"/>
                </a:cubicBezTo>
                <a:cubicBezTo>
                  <a:pt x="206" y="41"/>
                  <a:pt x="206" y="41"/>
                  <a:pt x="205" y="43"/>
                </a:cubicBezTo>
                <a:cubicBezTo>
                  <a:pt x="206" y="43"/>
                  <a:pt x="207" y="43"/>
                  <a:pt x="208" y="43"/>
                </a:cubicBezTo>
                <a:cubicBezTo>
                  <a:pt x="209" y="43"/>
                  <a:pt x="210" y="43"/>
                  <a:pt x="210" y="43"/>
                </a:cubicBezTo>
                <a:cubicBezTo>
                  <a:pt x="211" y="43"/>
                  <a:pt x="211" y="43"/>
                  <a:pt x="211" y="44"/>
                </a:cubicBezTo>
                <a:cubicBezTo>
                  <a:pt x="211" y="44"/>
                  <a:pt x="210" y="44"/>
                  <a:pt x="208" y="45"/>
                </a:cubicBezTo>
                <a:cubicBezTo>
                  <a:pt x="207" y="45"/>
                  <a:pt x="206" y="46"/>
                  <a:pt x="205" y="47"/>
                </a:cubicBezTo>
                <a:cubicBezTo>
                  <a:pt x="206" y="47"/>
                  <a:pt x="206" y="48"/>
                  <a:pt x="207" y="50"/>
                </a:cubicBezTo>
                <a:cubicBezTo>
                  <a:pt x="207" y="52"/>
                  <a:pt x="208" y="53"/>
                  <a:pt x="208" y="53"/>
                </a:cubicBezTo>
                <a:cubicBezTo>
                  <a:pt x="208" y="54"/>
                  <a:pt x="207" y="54"/>
                  <a:pt x="205" y="55"/>
                </a:cubicBezTo>
                <a:cubicBezTo>
                  <a:pt x="203" y="56"/>
                  <a:pt x="202" y="57"/>
                  <a:pt x="202" y="59"/>
                </a:cubicBezTo>
                <a:cubicBezTo>
                  <a:pt x="202" y="60"/>
                  <a:pt x="203" y="61"/>
                  <a:pt x="203" y="61"/>
                </a:cubicBezTo>
                <a:cubicBezTo>
                  <a:pt x="204" y="61"/>
                  <a:pt x="205" y="62"/>
                  <a:pt x="206" y="64"/>
                </a:cubicBezTo>
                <a:cubicBezTo>
                  <a:pt x="206" y="64"/>
                  <a:pt x="205" y="64"/>
                  <a:pt x="205" y="64"/>
                </a:cubicBezTo>
                <a:cubicBezTo>
                  <a:pt x="205" y="63"/>
                  <a:pt x="204" y="63"/>
                  <a:pt x="202" y="63"/>
                </a:cubicBezTo>
                <a:cubicBezTo>
                  <a:pt x="202" y="63"/>
                  <a:pt x="201" y="63"/>
                  <a:pt x="200" y="63"/>
                </a:cubicBezTo>
                <a:cubicBezTo>
                  <a:pt x="199" y="63"/>
                  <a:pt x="198" y="64"/>
                  <a:pt x="198" y="65"/>
                </a:cubicBezTo>
                <a:cubicBezTo>
                  <a:pt x="198" y="65"/>
                  <a:pt x="198" y="65"/>
                  <a:pt x="199" y="65"/>
                </a:cubicBezTo>
                <a:cubicBezTo>
                  <a:pt x="199" y="66"/>
                  <a:pt x="199" y="66"/>
                  <a:pt x="199" y="67"/>
                </a:cubicBezTo>
                <a:cubicBezTo>
                  <a:pt x="199" y="67"/>
                  <a:pt x="198" y="68"/>
                  <a:pt x="198" y="68"/>
                </a:cubicBezTo>
                <a:cubicBezTo>
                  <a:pt x="198" y="68"/>
                  <a:pt x="197" y="68"/>
                  <a:pt x="197" y="68"/>
                </a:cubicBezTo>
                <a:cubicBezTo>
                  <a:pt x="196" y="68"/>
                  <a:pt x="195" y="67"/>
                  <a:pt x="195" y="67"/>
                </a:cubicBezTo>
                <a:cubicBezTo>
                  <a:pt x="194" y="67"/>
                  <a:pt x="194" y="68"/>
                  <a:pt x="193" y="68"/>
                </a:cubicBezTo>
                <a:cubicBezTo>
                  <a:pt x="193" y="69"/>
                  <a:pt x="193" y="69"/>
                  <a:pt x="193" y="70"/>
                </a:cubicBezTo>
                <a:cubicBezTo>
                  <a:pt x="192" y="71"/>
                  <a:pt x="192" y="71"/>
                  <a:pt x="192" y="72"/>
                </a:cubicBezTo>
                <a:cubicBezTo>
                  <a:pt x="192" y="73"/>
                  <a:pt x="192" y="73"/>
                  <a:pt x="192" y="73"/>
                </a:cubicBezTo>
                <a:cubicBezTo>
                  <a:pt x="191" y="73"/>
                  <a:pt x="190" y="73"/>
                  <a:pt x="190" y="72"/>
                </a:cubicBezTo>
                <a:cubicBezTo>
                  <a:pt x="189" y="72"/>
                  <a:pt x="189" y="71"/>
                  <a:pt x="189" y="71"/>
                </a:cubicBezTo>
                <a:cubicBezTo>
                  <a:pt x="188" y="71"/>
                  <a:pt x="187" y="71"/>
                  <a:pt x="187" y="72"/>
                </a:cubicBezTo>
                <a:cubicBezTo>
                  <a:pt x="187" y="72"/>
                  <a:pt x="187" y="73"/>
                  <a:pt x="187" y="73"/>
                </a:cubicBezTo>
                <a:cubicBezTo>
                  <a:pt x="187" y="74"/>
                  <a:pt x="187" y="74"/>
                  <a:pt x="187" y="74"/>
                </a:cubicBezTo>
                <a:cubicBezTo>
                  <a:pt x="187" y="75"/>
                  <a:pt x="186" y="75"/>
                  <a:pt x="186" y="75"/>
                </a:cubicBezTo>
                <a:cubicBezTo>
                  <a:pt x="185" y="75"/>
                  <a:pt x="185" y="74"/>
                  <a:pt x="185" y="74"/>
                </a:cubicBezTo>
                <a:cubicBezTo>
                  <a:pt x="185" y="74"/>
                  <a:pt x="185" y="74"/>
                  <a:pt x="185" y="73"/>
                </a:cubicBezTo>
                <a:close/>
                <a:moveTo>
                  <a:pt x="213" y="87"/>
                </a:moveTo>
                <a:cubicBezTo>
                  <a:pt x="213" y="88"/>
                  <a:pt x="212" y="90"/>
                  <a:pt x="211" y="91"/>
                </a:cubicBezTo>
                <a:cubicBezTo>
                  <a:pt x="210" y="93"/>
                  <a:pt x="208" y="94"/>
                  <a:pt x="205" y="94"/>
                </a:cubicBezTo>
                <a:cubicBezTo>
                  <a:pt x="204" y="94"/>
                  <a:pt x="203" y="94"/>
                  <a:pt x="203" y="93"/>
                </a:cubicBezTo>
                <a:cubicBezTo>
                  <a:pt x="202" y="94"/>
                  <a:pt x="201" y="94"/>
                  <a:pt x="201" y="94"/>
                </a:cubicBezTo>
                <a:cubicBezTo>
                  <a:pt x="200" y="94"/>
                  <a:pt x="199" y="93"/>
                  <a:pt x="199" y="92"/>
                </a:cubicBezTo>
                <a:cubicBezTo>
                  <a:pt x="197" y="92"/>
                  <a:pt x="196" y="91"/>
                  <a:pt x="196" y="91"/>
                </a:cubicBezTo>
                <a:cubicBezTo>
                  <a:pt x="195" y="90"/>
                  <a:pt x="195" y="89"/>
                  <a:pt x="194" y="88"/>
                </a:cubicBezTo>
                <a:cubicBezTo>
                  <a:pt x="194" y="87"/>
                  <a:pt x="194" y="86"/>
                  <a:pt x="194" y="86"/>
                </a:cubicBezTo>
                <a:cubicBezTo>
                  <a:pt x="194" y="85"/>
                  <a:pt x="193" y="84"/>
                  <a:pt x="193" y="84"/>
                </a:cubicBezTo>
                <a:cubicBezTo>
                  <a:pt x="194" y="79"/>
                  <a:pt x="196" y="76"/>
                  <a:pt x="200" y="74"/>
                </a:cubicBezTo>
                <a:cubicBezTo>
                  <a:pt x="200" y="74"/>
                  <a:pt x="200" y="74"/>
                  <a:pt x="200" y="74"/>
                </a:cubicBezTo>
                <a:cubicBezTo>
                  <a:pt x="201" y="74"/>
                  <a:pt x="201" y="74"/>
                  <a:pt x="201" y="74"/>
                </a:cubicBezTo>
                <a:cubicBezTo>
                  <a:pt x="201" y="74"/>
                  <a:pt x="202" y="74"/>
                  <a:pt x="202" y="73"/>
                </a:cubicBezTo>
                <a:cubicBezTo>
                  <a:pt x="203" y="73"/>
                  <a:pt x="203" y="73"/>
                  <a:pt x="204" y="73"/>
                </a:cubicBezTo>
                <a:cubicBezTo>
                  <a:pt x="205" y="73"/>
                  <a:pt x="205" y="73"/>
                  <a:pt x="206" y="74"/>
                </a:cubicBezTo>
                <a:cubicBezTo>
                  <a:pt x="206" y="74"/>
                  <a:pt x="207" y="74"/>
                  <a:pt x="209" y="74"/>
                </a:cubicBezTo>
                <a:cubicBezTo>
                  <a:pt x="209" y="74"/>
                  <a:pt x="210" y="75"/>
                  <a:pt x="210" y="75"/>
                </a:cubicBezTo>
                <a:cubicBezTo>
                  <a:pt x="211" y="77"/>
                  <a:pt x="211" y="77"/>
                  <a:pt x="211" y="77"/>
                </a:cubicBezTo>
                <a:cubicBezTo>
                  <a:pt x="212" y="78"/>
                  <a:pt x="213" y="79"/>
                  <a:pt x="214" y="80"/>
                </a:cubicBezTo>
                <a:cubicBezTo>
                  <a:pt x="214" y="80"/>
                  <a:pt x="214" y="80"/>
                  <a:pt x="214" y="80"/>
                </a:cubicBezTo>
                <a:cubicBezTo>
                  <a:pt x="214" y="81"/>
                  <a:pt x="214" y="81"/>
                  <a:pt x="214" y="81"/>
                </a:cubicBezTo>
                <a:cubicBezTo>
                  <a:pt x="214" y="82"/>
                  <a:pt x="214" y="82"/>
                  <a:pt x="214" y="83"/>
                </a:cubicBezTo>
                <a:cubicBezTo>
                  <a:pt x="214" y="84"/>
                  <a:pt x="214" y="84"/>
                  <a:pt x="214" y="85"/>
                </a:cubicBezTo>
                <a:cubicBezTo>
                  <a:pt x="214" y="86"/>
                  <a:pt x="214" y="86"/>
                  <a:pt x="213" y="87"/>
                </a:cubicBezTo>
                <a:close/>
                <a:moveTo>
                  <a:pt x="274" y="35"/>
                </a:moveTo>
                <a:cubicBezTo>
                  <a:pt x="274" y="36"/>
                  <a:pt x="274" y="37"/>
                  <a:pt x="273" y="38"/>
                </a:cubicBezTo>
                <a:cubicBezTo>
                  <a:pt x="272" y="38"/>
                  <a:pt x="272" y="40"/>
                  <a:pt x="271" y="43"/>
                </a:cubicBezTo>
                <a:cubicBezTo>
                  <a:pt x="272" y="43"/>
                  <a:pt x="272" y="43"/>
                  <a:pt x="273" y="44"/>
                </a:cubicBezTo>
                <a:cubicBezTo>
                  <a:pt x="273" y="44"/>
                  <a:pt x="273" y="45"/>
                  <a:pt x="273" y="45"/>
                </a:cubicBezTo>
                <a:cubicBezTo>
                  <a:pt x="273" y="45"/>
                  <a:pt x="273" y="46"/>
                  <a:pt x="272" y="46"/>
                </a:cubicBezTo>
                <a:cubicBezTo>
                  <a:pt x="271" y="46"/>
                  <a:pt x="271" y="47"/>
                  <a:pt x="270" y="47"/>
                </a:cubicBezTo>
                <a:cubicBezTo>
                  <a:pt x="270" y="47"/>
                  <a:pt x="270" y="48"/>
                  <a:pt x="271" y="48"/>
                </a:cubicBezTo>
                <a:cubicBezTo>
                  <a:pt x="271" y="49"/>
                  <a:pt x="271" y="49"/>
                  <a:pt x="271" y="49"/>
                </a:cubicBezTo>
                <a:cubicBezTo>
                  <a:pt x="271" y="50"/>
                  <a:pt x="272" y="50"/>
                  <a:pt x="272" y="50"/>
                </a:cubicBezTo>
                <a:cubicBezTo>
                  <a:pt x="270" y="50"/>
                  <a:pt x="269" y="51"/>
                  <a:pt x="269" y="51"/>
                </a:cubicBezTo>
                <a:cubicBezTo>
                  <a:pt x="269" y="52"/>
                  <a:pt x="268" y="53"/>
                  <a:pt x="268" y="54"/>
                </a:cubicBezTo>
                <a:cubicBezTo>
                  <a:pt x="268" y="57"/>
                  <a:pt x="268" y="57"/>
                  <a:pt x="268" y="57"/>
                </a:cubicBezTo>
                <a:cubicBezTo>
                  <a:pt x="268" y="57"/>
                  <a:pt x="267" y="58"/>
                  <a:pt x="267" y="58"/>
                </a:cubicBezTo>
                <a:cubicBezTo>
                  <a:pt x="266" y="58"/>
                  <a:pt x="265" y="58"/>
                  <a:pt x="263" y="59"/>
                </a:cubicBezTo>
                <a:cubicBezTo>
                  <a:pt x="262" y="60"/>
                  <a:pt x="260" y="62"/>
                  <a:pt x="259" y="63"/>
                </a:cubicBezTo>
                <a:cubicBezTo>
                  <a:pt x="257" y="65"/>
                  <a:pt x="255" y="66"/>
                  <a:pt x="254" y="68"/>
                </a:cubicBezTo>
                <a:cubicBezTo>
                  <a:pt x="252" y="69"/>
                  <a:pt x="250" y="70"/>
                  <a:pt x="248" y="70"/>
                </a:cubicBezTo>
                <a:cubicBezTo>
                  <a:pt x="248" y="69"/>
                  <a:pt x="247" y="68"/>
                  <a:pt x="247" y="68"/>
                </a:cubicBezTo>
                <a:cubicBezTo>
                  <a:pt x="246" y="68"/>
                  <a:pt x="244" y="68"/>
                  <a:pt x="243" y="70"/>
                </a:cubicBezTo>
                <a:cubicBezTo>
                  <a:pt x="241" y="71"/>
                  <a:pt x="240" y="71"/>
                  <a:pt x="239" y="71"/>
                </a:cubicBezTo>
                <a:cubicBezTo>
                  <a:pt x="239" y="71"/>
                  <a:pt x="238" y="71"/>
                  <a:pt x="238" y="71"/>
                </a:cubicBezTo>
                <a:cubicBezTo>
                  <a:pt x="237" y="71"/>
                  <a:pt x="237" y="71"/>
                  <a:pt x="236" y="71"/>
                </a:cubicBezTo>
                <a:cubicBezTo>
                  <a:pt x="236" y="71"/>
                  <a:pt x="236" y="71"/>
                  <a:pt x="235" y="72"/>
                </a:cubicBezTo>
                <a:cubicBezTo>
                  <a:pt x="234" y="73"/>
                  <a:pt x="234" y="73"/>
                  <a:pt x="233" y="73"/>
                </a:cubicBezTo>
                <a:cubicBezTo>
                  <a:pt x="233" y="73"/>
                  <a:pt x="233" y="73"/>
                  <a:pt x="232" y="73"/>
                </a:cubicBezTo>
                <a:cubicBezTo>
                  <a:pt x="232" y="73"/>
                  <a:pt x="231" y="73"/>
                  <a:pt x="231" y="72"/>
                </a:cubicBezTo>
                <a:cubicBezTo>
                  <a:pt x="231" y="72"/>
                  <a:pt x="232" y="71"/>
                  <a:pt x="232" y="71"/>
                </a:cubicBezTo>
                <a:cubicBezTo>
                  <a:pt x="232" y="71"/>
                  <a:pt x="232" y="70"/>
                  <a:pt x="232" y="70"/>
                </a:cubicBezTo>
                <a:cubicBezTo>
                  <a:pt x="232" y="70"/>
                  <a:pt x="232" y="69"/>
                  <a:pt x="231" y="69"/>
                </a:cubicBezTo>
                <a:cubicBezTo>
                  <a:pt x="231" y="69"/>
                  <a:pt x="230" y="68"/>
                  <a:pt x="229" y="68"/>
                </a:cubicBezTo>
                <a:cubicBezTo>
                  <a:pt x="228" y="67"/>
                  <a:pt x="227" y="67"/>
                  <a:pt x="227" y="66"/>
                </a:cubicBezTo>
                <a:cubicBezTo>
                  <a:pt x="226" y="66"/>
                  <a:pt x="225" y="66"/>
                  <a:pt x="225" y="66"/>
                </a:cubicBezTo>
                <a:cubicBezTo>
                  <a:pt x="225" y="66"/>
                  <a:pt x="225" y="67"/>
                  <a:pt x="224" y="68"/>
                </a:cubicBezTo>
                <a:cubicBezTo>
                  <a:pt x="224" y="69"/>
                  <a:pt x="224" y="69"/>
                  <a:pt x="223" y="69"/>
                </a:cubicBezTo>
                <a:cubicBezTo>
                  <a:pt x="222" y="69"/>
                  <a:pt x="222" y="69"/>
                  <a:pt x="222" y="68"/>
                </a:cubicBezTo>
                <a:cubicBezTo>
                  <a:pt x="222" y="67"/>
                  <a:pt x="223" y="66"/>
                  <a:pt x="224" y="66"/>
                </a:cubicBezTo>
                <a:cubicBezTo>
                  <a:pt x="225" y="66"/>
                  <a:pt x="225" y="65"/>
                  <a:pt x="225" y="64"/>
                </a:cubicBezTo>
                <a:cubicBezTo>
                  <a:pt x="225" y="63"/>
                  <a:pt x="225" y="62"/>
                  <a:pt x="224" y="61"/>
                </a:cubicBezTo>
                <a:cubicBezTo>
                  <a:pt x="223" y="60"/>
                  <a:pt x="222" y="59"/>
                  <a:pt x="222" y="58"/>
                </a:cubicBezTo>
                <a:cubicBezTo>
                  <a:pt x="221" y="58"/>
                  <a:pt x="221" y="58"/>
                  <a:pt x="221" y="60"/>
                </a:cubicBezTo>
                <a:cubicBezTo>
                  <a:pt x="220" y="61"/>
                  <a:pt x="220" y="61"/>
                  <a:pt x="218" y="61"/>
                </a:cubicBezTo>
                <a:cubicBezTo>
                  <a:pt x="218" y="61"/>
                  <a:pt x="218" y="61"/>
                  <a:pt x="218" y="61"/>
                </a:cubicBezTo>
                <a:cubicBezTo>
                  <a:pt x="218" y="61"/>
                  <a:pt x="218" y="61"/>
                  <a:pt x="218" y="61"/>
                </a:cubicBezTo>
                <a:cubicBezTo>
                  <a:pt x="219" y="59"/>
                  <a:pt x="219" y="59"/>
                  <a:pt x="219" y="59"/>
                </a:cubicBezTo>
                <a:cubicBezTo>
                  <a:pt x="219" y="58"/>
                  <a:pt x="219" y="57"/>
                  <a:pt x="220" y="56"/>
                </a:cubicBezTo>
                <a:cubicBezTo>
                  <a:pt x="220" y="55"/>
                  <a:pt x="220" y="54"/>
                  <a:pt x="220" y="53"/>
                </a:cubicBezTo>
                <a:cubicBezTo>
                  <a:pt x="220" y="52"/>
                  <a:pt x="219" y="51"/>
                  <a:pt x="218" y="51"/>
                </a:cubicBezTo>
                <a:cubicBezTo>
                  <a:pt x="217" y="51"/>
                  <a:pt x="216" y="50"/>
                  <a:pt x="216" y="49"/>
                </a:cubicBezTo>
                <a:cubicBezTo>
                  <a:pt x="216" y="49"/>
                  <a:pt x="216" y="49"/>
                  <a:pt x="217" y="49"/>
                </a:cubicBezTo>
                <a:cubicBezTo>
                  <a:pt x="217" y="48"/>
                  <a:pt x="217" y="48"/>
                  <a:pt x="217" y="48"/>
                </a:cubicBezTo>
                <a:cubicBezTo>
                  <a:pt x="215" y="48"/>
                  <a:pt x="214" y="48"/>
                  <a:pt x="212" y="48"/>
                </a:cubicBezTo>
                <a:cubicBezTo>
                  <a:pt x="212" y="48"/>
                  <a:pt x="213" y="47"/>
                  <a:pt x="215" y="47"/>
                </a:cubicBezTo>
                <a:cubicBezTo>
                  <a:pt x="217" y="47"/>
                  <a:pt x="218" y="46"/>
                  <a:pt x="218" y="45"/>
                </a:cubicBezTo>
                <a:cubicBezTo>
                  <a:pt x="217" y="45"/>
                  <a:pt x="217" y="44"/>
                  <a:pt x="216" y="44"/>
                </a:cubicBezTo>
                <a:cubicBezTo>
                  <a:pt x="216" y="44"/>
                  <a:pt x="216" y="43"/>
                  <a:pt x="215" y="42"/>
                </a:cubicBezTo>
                <a:cubicBezTo>
                  <a:pt x="216" y="41"/>
                  <a:pt x="217" y="40"/>
                  <a:pt x="218" y="39"/>
                </a:cubicBezTo>
                <a:cubicBezTo>
                  <a:pt x="219" y="38"/>
                  <a:pt x="220" y="38"/>
                  <a:pt x="221" y="37"/>
                </a:cubicBezTo>
                <a:cubicBezTo>
                  <a:pt x="221" y="36"/>
                  <a:pt x="221" y="35"/>
                  <a:pt x="221" y="34"/>
                </a:cubicBezTo>
                <a:cubicBezTo>
                  <a:pt x="221" y="33"/>
                  <a:pt x="221" y="33"/>
                  <a:pt x="220" y="32"/>
                </a:cubicBezTo>
                <a:cubicBezTo>
                  <a:pt x="219" y="32"/>
                  <a:pt x="219" y="31"/>
                  <a:pt x="218" y="30"/>
                </a:cubicBezTo>
                <a:cubicBezTo>
                  <a:pt x="219" y="30"/>
                  <a:pt x="220" y="30"/>
                  <a:pt x="222" y="29"/>
                </a:cubicBezTo>
                <a:cubicBezTo>
                  <a:pt x="223" y="29"/>
                  <a:pt x="224" y="28"/>
                  <a:pt x="224" y="26"/>
                </a:cubicBezTo>
                <a:cubicBezTo>
                  <a:pt x="224" y="25"/>
                  <a:pt x="223" y="25"/>
                  <a:pt x="223" y="25"/>
                </a:cubicBezTo>
                <a:cubicBezTo>
                  <a:pt x="223" y="24"/>
                  <a:pt x="223" y="23"/>
                  <a:pt x="224" y="23"/>
                </a:cubicBezTo>
                <a:cubicBezTo>
                  <a:pt x="224" y="23"/>
                  <a:pt x="225" y="23"/>
                  <a:pt x="225" y="23"/>
                </a:cubicBezTo>
                <a:cubicBezTo>
                  <a:pt x="225" y="23"/>
                  <a:pt x="225" y="24"/>
                  <a:pt x="226" y="24"/>
                </a:cubicBezTo>
                <a:cubicBezTo>
                  <a:pt x="226" y="24"/>
                  <a:pt x="226" y="23"/>
                  <a:pt x="227" y="22"/>
                </a:cubicBezTo>
                <a:cubicBezTo>
                  <a:pt x="227" y="22"/>
                  <a:pt x="228" y="21"/>
                  <a:pt x="229" y="20"/>
                </a:cubicBezTo>
                <a:cubicBezTo>
                  <a:pt x="230" y="19"/>
                  <a:pt x="230" y="18"/>
                  <a:pt x="232" y="17"/>
                </a:cubicBezTo>
                <a:cubicBezTo>
                  <a:pt x="233" y="17"/>
                  <a:pt x="235" y="16"/>
                  <a:pt x="236" y="15"/>
                </a:cubicBezTo>
                <a:cubicBezTo>
                  <a:pt x="238" y="14"/>
                  <a:pt x="239" y="14"/>
                  <a:pt x="239" y="13"/>
                </a:cubicBezTo>
                <a:cubicBezTo>
                  <a:pt x="239" y="13"/>
                  <a:pt x="240" y="13"/>
                  <a:pt x="240" y="14"/>
                </a:cubicBezTo>
                <a:cubicBezTo>
                  <a:pt x="241" y="14"/>
                  <a:pt x="241" y="14"/>
                  <a:pt x="241" y="15"/>
                </a:cubicBezTo>
                <a:cubicBezTo>
                  <a:pt x="243" y="14"/>
                  <a:pt x="243" y="14"/>
                  <a:pt x="244" y="14"/>
                </a:cubicBezTo>
                <a:cubicBezTo>
                  <a:pt x="244" y="14"/>
                  <a:pt x="245" y="13"/>
                  <a:pt x="245" y="12"/>
                </a:cubicBezTo>
                <a:cubicBezTo>
                  <a:pt x="247" y="12"/>
                  <a:pt x="247" y="12"/>
                  <a:pt x="247" y="12"/>
                </a:cubicBezTo>
                <a:cubicBezTo>
                  <a:pt x="247" y="12"/>
                  <a:pt x="247" y="13"/>
                  <a:pt x="247" y="13"/>
                </a:cubicBezTo>
                <a:cubicBezTo>
                  <a:pt x="247" y="13"/>
                  <a:pt x="247" y="13"/>
                  <a:pt x="248" y="13"/>
                </a:cubicBezTo>
                <a:cubicBezTo>
                  <a:pt x="248" y="13"/>
                  <a:pt x="248" y="13"/>
                  <a:pt x="249" y="13"/>
                </a:cubicBezTo>
                <a:cubicBezTo>
                  <a:pt x="250" y="13"/>
                  <a:pt x="250" y="13"/>
                  <a:pt x="251" y="13"/>
                </a:cubicBezTo>
                <a:cubicBezTo>
                  <a:pt x="251" y="13"/>
                  <a:pt x="252" y="13"/>
                  <a:pt x="252" y="14"/>
                </a:cubicBezTo>
                <a:cubicBezTo>
                  <a:pt x="253" y="15"/>
                  <a:pt x="254" y="15"/>
                  <a:pt x="255" y="16"/>
                </a:cubicBezTo>
                <a:cubicBezTo>
                  <a:pt x="255" y="16"/>
                  <a:pt x="256" y="15"/>
                  <a:pt x="256" y="15"/>
                </a:cubicBezTo>
                <a:cubicBezTo>
                  <a:pt x="257" y="14"/>
                  <a:pt x="257" y="14"/>
                  <a:pt x="258" y="14"/>
                </a:cubicBezTo>
                <a:cubicBezTo>
                  <a:pt x="258" y="15"/>
                  <a:pt x="258" y="15"/>
                  <a:pt x="258" y="15"/>
                </a:cubicBezTo>
                <a:cubicBezTo>
                  <a:pt x="258" y="15"/>
                  <a:pt x="258" y="15"/>
                  <a:pt x="258" y="15"/>
                </a:cubicBezTo>
                <a:cubicBezTo>
                  <a:pt x="258" y="15"/>
                  <a:pt x="258" y="15"/>
                  <a:pt x="258" y="15"/>
                </a:cubicBezTo>
                <a:cubicBezTo>
                  <a:pt x="258" y="15"/>
                  <a:pt x="258" y="15"/>
                  <a:pt x="259" y="15"/>
                </a:cubicBezTo>
                <a:cubicBezTo>
                  <a:pt x="259" y="16"/>
                  <a:pt x="259" y="17"/>
                  <a:pt x="259" y="17"/>
                </a:cubicBezTo>
                <a:cubicBezTo>
                  <a:pt x="259" y="18"/>
                  <a:pt x="260" y="19"/>
                  <a:pt x="261" y="19"/>
                </a:cubicBezTo>
                <a:cubicBezTo>
                  <a:pt x="262" y="19"/>
                  <a:pt x="262" y="19"/>
                  <a:pt x="263" y="19"/>
                </a:cubicBezTo>
                <a:cubicBezTo>
                  <a:pt x="263" y="19"/>
                  <a:pt x="264" y="18"/>
                  <a:pt x="264" y="18"/>
                </a:cubicBezTo>
                <a:cubicBezTo>
                  <a:pt x="265" y="18"/>
                  <a:pt x="265" y="19"/>
                  <a:pt x="266" y="20"/>
                </a:cubicBezTo>
                <a:cubicBezTo>
                  <a:pt x="266" y="22"/>
                  <a:pt x="266" y="23"/>
                  <a:pt x="266" y="23"/>
                </a:cubicBezTo>
                <a:cubicBezTo>
                  <a:pt x="267" y="23"/>
                  <a:pt x="267" y="23"/>
                  <a:pt x="267" y="23"/>
                </a:cubicBezTo>
                <a:cubicBezTo>
                  <a:pt x="267" y="23"/>
                  <a:pt x="267" y="23"/>
                  <a:pt x="268" y="23"/>
                </a:cubicBezTo>
                <a:cubicBezTo>
                  <a:pt x="268" y="23"/>
                  <a:pt x="268" y="23"/>
                  <a:pt x="269" y="24"/>
                </a:cubicBezTo>
                <a:cubicBezTo>
                  <a:pt x="269" y="24"/>
                  <a:pt x="269" y="24"/>
                  <a:pt x="269" y="24"/>
                </a:cubicBezTo>
                <a:cubicBezTo>
                  <a:pt x="269" y="24"/>
                  <a:pt x="269" y="25"/>
                  <a:pt x="269" y="25"/>
                </a:cubicBezTo>
                <a:cubicBezTo>
                  <a:pt x="269" y="25"/>
                  <a:pt x="269" y="25"/>
                  <a:pt x="269" y="25"/>
                </a:cubicBezTo>
                <a:cubicBezTo>
                  <a:pt x="269" y="26"/>
                  <a:pt x="269" y="26"/>
                  <a:pt x="269" y="26"/>
                </a:cubicBezTo>
                <a:cubicBezTo>
                  <a:pt x="269" y="26"/>
                  <a:pt x="269" y="26"/>
                  <a:pt x="269" y="27"/>
                </a:cubicBezTo>
                <a:cubicBezTo>
                  <a:pt x="270" y="28"/>
                  <a:pt x="271" y="29"/>
                  <a:pt x="272" y="30"/>
                </a:cubicBezTo>
                <a:cubicBezTo>
                  <a:pt x="272" y="31"/>
                  <a:pt x="273" y="32"/>
                  <a:pt x="274" y="33"/>
                </a:cubicBezTo>
                <a:cubicBezTo>
                  <a:pt x="274" y="34"/>
                  <a:pt x="274" y="35"/>
                  <a:pt x="274" y="35"/>
                </a:cubicBezTo>
                <a:close/>
                <a:moveTo>
                  <a:pt x="239" y="117"/>
                </a:moveTo>
                <a:cubicBezTo>
                  <a:pt x="239" y="117"/>
                  <a:pt x="239" y="117"/>
                  <a:pt x="239" y="117"/>
                </a:cubicBezTo>
                <a:cubicBezTo>
                  <a:pt x="239" y="118"/>
                  <a:pt x="239" y="118"/>
                  <a:pt x="240" y="118"/>
                </a:cubicBezTo>
                <a:cubicBezTo>
                  <a:pt x="240" y="117"/>
                  <a:pt x="240" y="117"/>
                  <a:pt x="240" y="117"/>
                </a:cubicBezTo>
                <a:cubicBezTo>
                  <a:pt x="240" y="118"/>
                  <a:pt x="239" y="119"/>
                  <a:pt x="239" y="119"/>
                </a:cubicBezTo>
                <a:cubicBezTo>
                  <a:pt x="239" y="120"/>
                  <a:pt x="238" y="120"/>
                  <a:pt x="238" y="120"/>
                </a:cubicBezTo>
                <a:cubicBezTo>
                  <a:pt x="238" y="121"/>
                  <a:pt x="239" y="122"/>
                  <a:pt x="239" y="122"/>
                </a:cubicBezTo>
                <a:cubicBezTo>
                  <a:pt x="239" y="123"/>
                  <a:pt x="240" y="123"/>
                  <a:pt x="240" y="124"/>
                </a:cubicBezTo>
                <a:cubicBezTo>
                  <a:pt x="239" y="124"/>
                  <a:pt x="239" y="125"/>
                  <a:pt x="238" y="126"/>
                </a:cubicBezTo>
                <a:cubicBezTo>
                  <a:pt x="237" y="130"/>
                  <a:pt x="237" y="130"/>
                  <a:pt x="237" y="130"/>
                </a:cubicBezTo>
                <a:cubicBezTo>
                  <a:pt x="236" y="131"/>
                  <a:pt x="236" y="133"/>
                  <a:pt x="235" y="134"/>
                </a:cubicBezTo>
                <a:cubicBezTo>
                  <a:pt x="234" y="135"/>
                  <a:pt x="233" y="135"/>
                  <a:pt x="231" y="135"/>
                </a:cubicBezTo>
                <a:cubicBezTo>
                  <a:pt x="231" y="135"/>
                  <a:pt x="230" y="135"/>
                  <a:pt x="230" y="135"/>
                </a:cubicBezTo>
                <a:cubicBezTo>
                  <a:pt x="230" y="135"/>
                  <a:pt x="229" y="135"/>
                  <a:pt x="229" y="135"/>
                </a:cubicBezTo>
                <a:cubicBezTo>
                  <a:pt x="228" y="135"/>
                  <a:pt x="228" y="136"/>
                  <a:pt x="227" y="136"/>
                </a:cubicBezTo>
                <a:cubicBezTo>
                  <a:pt x="226" y="137"/>
                  <a:pt x="225" y="137"/>
                  <a:pt x="224" y="137"/>
                </a:cubicBezTo>
                <a:cubicBezTo>
                  <a:pt x="224" y="137"/>
                  <a:pt x="223" y="137"/>
                  <a:pt x="222" y="136"/>
                </a:cubicBezTo>
                <a:cubicBezTo>
                  <a:pt x="221" y="135"/>
                  <a:pt x="220" y="135"/>
                  <a:pt x="220" y="135"/>
                </a:cubicBezTo>
                <a:cubicBezTo>
                  <a:pt x="219" y="135"/>
                  <a:pt x="219" y="135"/>
                  <a:pt x="219" y="135"/>
                </a:cubicBezTo>
                <a:cubicBezTo>
                  <a:pt x="218" y="135"/>
                  <a:pt x="218" y="135"/>
                  <a:pt x="218" y="135"/>
                </a:cubicBezTo>
                <a:cubicBezTo>
                  <a:pt x="217" y="135"/>
                  <a:pt x="217" y="135"/>
                  <a:pt x="217" y="135"/>
                </a:cubicBezTo>
                <a:cubicBezTo>
                  <a:pt x="217" y="135"/>
                  <a:pt x="217" y="135"/>
                  <a:pt x="217" y="135"/>
                </a:cubicBezTo>
                <a:cubicBezTo>
                  <a:pt x="217" y="135"/>
                  <a:pt x="217" y="135"/>
                  <a:pt x="217" y="135"/>
                </a:cubicBezTo>
                <a:cubicBezTo>
                  <a:pt x="217" y="134"/>
                  <a:pt x="216" y="133"/>
                  <a:pt x="215" y="132"/>
                </a:cubicBezTo>
                <a:cubicBezTo>
                  <a:pt x="214" y="130"/>
                  <a:pt x="213" y="130"/>
                  <a:pt x="212" y="130"/>
                </a:cubicBezTo>
                <a:cubicBezTo>
                  <a:pt x="212" y="127"/>
                  <a:pt x="212" y="127"/>
                  <a:pt x="212" y="127"/>
                </a:cubicBezTo>
                <a:cubicBezTo>
                  <a:pt x="211" y="127"/>
                  <a:pt x="211" y="126"/>
                  <a:pt x="211" y="126"/>
                </a:cubicBezTo>
                <a:cubicBezTo>
                  <a:pt x="210" y="125"/>
                  <a:pt x="210" y="124"/>
                  <a:pt x="210" y="124"/>
                </a:cubicBezTo>
                <a:cubicBezTo>
                  <a:pt x="210" y="123"/>
                  <a:pt x="210" y="123"/>
                  <a:pt x="210" y="123"/>
                </a:cubicBezTo>
                <a:cubicBezTo>
                  <a:pt x="211" y="122"/>
                  <a:pt x="211" y="122"/>
                  <a:pt x="211" y="121"/>
                </a:cubicBezTo>
                <a:cubicBezTo>
                  <a:pt x="211" y="121"/>
                  <a:pt x="211" y="120"/>
                  <a:pt x="211" y="120"/>
                </a:cubicBezTo>
                <a:cubicBezTo>
                  <a:pt x="211" y="119"/>
                  <a:pt x="211" y="119"/>
                  <a:pt x="211" y="118"/>
                </a:cubicBezTo>
                <a:cubicBezTo>
                  <a:pt x="211" y="118"/>
                  <a:pt x="212" y="118"/>
                  <a:pt x="212" y="117"/>
                </a:cubicBezTo>
                <a:cubicBezTo>
                  <a:pt x="212" y="116"/>
                  <a:pt x="213" y="116"/>
                  <a:pt x="213" y="115"/>
                </a:cubicBezTo>
                <a:cubicBezTo>
                  <a:pt x="213" y="114"/>
                  <a:pt x="213" y="113"/>
                  <a:pt x="213" y="113"/>
                </a:cubicBezTo>
                <a:cubicBezTo>
                  <a:pt x="213" y="112"/>
                  <a:pt x="214" y="112"/>
                  <a:pt x="215" y="112"/>
                </a:cubicBezTo>
                <a:cubicBezTo>
                  <a:pt x="216" y="112"/>
                  <a:pt x="217" y="111"/>
                  <a:pt x="217" y="110"/>
                </a:cubicBezTo>
                <a:cubicBezTo>
                  <a:pt x="218" y="110"/>
                  <a:pt x="219" y="109"/>
                  <a:pt x="221" y="108"/>
                </a:cubicBezTo>
                <a:cubicBezTo>
                  <a:pt x="221" y="109"/>
                  <a:pt x="221" y="109"/>
                  <a:pt x="222" y="109"/>
                </a:cubicBezTo>
                <a:cubicBezTo>
                  <a:pt x="223" y="109"/>
                  <a:pt x="224" y="109"/>
                  <a:pt x="224" y="108"/>
                </a:cubicBezTo>
                <a:cubicBezTo>
                  <a:pt x="225" y="108"/>
                  <a:pt x="225" y="108"/>
                  <a:pt x="226" y="108"/>
                </a:cubicBezTo>
                <a:cubicBezTo>
                  <a:pt x="226" y="108"/>
                  <a:pt x="227" y="108"/>
                  <a:pt x="228" y="108"/>
                </a:cubicBezTo>
                <a:cubicBezTo>
                  <a:pt x="230" y="109"/>
                  <a:pt x="231" y="109"/>
                  <a:pt x="232" y="109"/>
                </a:cubicBezTo>
                <a:cubicBezTo>
                  <a:pt x="233" y="110"/>
                  <a:pt x="234" y="110"/>
                  <a:pt x="235" y="111"/>
                </a:cubicBezTo>
                <a:cubicBezTo>
                  <a:pt x="236" y="112"/>
                  <a:pt x="236" y="112"/>
                  <a:pt x="236" y="113"/>
                </a:cubicBezTo>
                <a:cubicBezTo>
                  <a:pt x="236" y="113"/>
                  <a:pt x="236" y="113"/>
                  <a:pt x="236" y="113"/>
                </a:cubicBezTo>
                <a:cubicBezTo>
                  <a:pt x="236" y="114"/>
                  <a:pt x="236" y="114"/>
                  <a:pt x="236" y="114"/>
                </a:cubicBezTo>
                <a:cubicBezTo>
                  <a:pt x="236" y="114"/>
                  <a:pt x="236" y="114"/>
                  <a:pt x="236" y="114"/>
                </a:cubicBezTo>
                <a:cubicBezTo>
                  <a:pt x="236" y="114"/>
                  <a:pt x="237" y="115"/>
                  <a:pt x="237" y="116"/>
                </a:cubicBezTo>
                <a:cubicBezTo>
                  <a:pt x="237" y="117"/>
                  <a:pt x="237" y="117"/>
                  <a:pt x="238" y="117"/>
                </a:cubicBezTo>
                <a:cubicBezTo>
                  <a:pt x="238" y="117"/>
                  <a:pt x="239" y="117"/>
                  <a:pt x="239" y="117"/>
                </a:cubicBezTo>
                <a:close/>
                <a:moveTo>
                  <a:pt x="229" y="75"/>
                </a:moveTo>
                <a:cubicBezTo>
                  <a:pt x="229" y="75"/>
                  <a:pt x="230" y="74"/>
                  <a:pt x="230" y="74"/>
                </a:cubicBezTo>
                <a:cubicBezTo>
                  <a:pt x="230" y="74"/>
                  <a:pt x="230" y="75"/>
                  <a:pt x="231" y="75"/>
                </a:cubicBezTo>
                <a:cubicBezTo>
                  <a:pt x="231" y="76"/>
                  <a:pt x="231" y="76"/>
                  <a:pt x="231" y="77"/>
                </a:cubicBezTo>
                <a:cubicBezTo>
                  <a:pt x="231" y="77"/>
                  <a:pt x="231" y="77"/>
                  <a:pt x="231" y="77"/>
                </a:cubicBezTo>
                <a:cubicBezTo>
                  <a:pt x="231" y="78"/>
                  <a:pt x="231" y="78"/>
                  <a:pt x="231" y="78"/>
                </a:cubicBezTo>
                <a:cubicBezTo>
                  <a:pt x="229" y="78"/>
                  <a:pt x="229" y="77"/>
                  <a:pt x="229" y="76"/>
                </a:cubicBezTo>
                <a:cubicBezTo>
                  <a:pt x="229" y="76"/>
                  <a:pt x="229" y="75"/>
                  <a:pt x="229" y="75"/>
                </a:cubicBezTo>
                <a:close/>
                <a:moveTo>
                  <a:pt x="222" y="96"/>
                </a:moveTo>
                <a:cubicBezTo>
                  <a:pt x="222" y="96"/>
                  <a:pt x="222" y="96"/>
                  <a:pt x="221" y="96"/>
                </a:cubicBezTo>
                <a:cubicBezTo>
                  <a:pt x="221" y="97"/>
                  <a:pt x="220" y="97"/>
                  <a:pt x="220" y="97"/>
                </a:cubicBezTo>
                <a:cubicBezTo>
                  <a:pt x="220" y="96"/>
                  <a:pt x="220" y="96"/>
                  <a:pt x="220" y="95"/>
                </a:cubicBezTo>
                <a:cubicBezTo>
                  <a:pt x="220" y="95"/>
                  <a:pt x="220" y="94"/>
                  <a:pt x="221" y="93"/>
                </a:cubicBezTo>
                <a:cubicBezTo>
                  <a:pt x="222" y="93"/>
                  <a:pt x="222" y="93"/>
                  <a:pt x="222" y="94"/>
                </a:cubicBezTo>
                <a:cubicBezTo>
                  <a:pt x="222" y="94"/>
                  <a:pt x="222" y="94"/>
                  <a:pt x="222" y="95"/>
                </a:cubicBezTo>
                <a:cubicBezTo>
                  <a:pt x="222" y="95"/>
                  <a:pt x="222" y="95"/>
                  <a:pt x="222" y="96"/>
                </a:cubicBezTo>
                <a:close/>
                <a:moveTo>
                  <a:pt x="22" y="188"/>
                </a:moveTo>
                <a:cubicBezTo>
                  <a:pt x="22" y="188"/>
                  <a:pt x="22" y="187"/>
                  <a:pt x="22" y="187"/>
                </a:cubicBezTo>
                <a:cubicBezTo>
                  <a:pt x="22" y="186"/>
                  <a:pt x="22" y="186"/>
                  <a:pt x="22" y="186"/>
                </a:cubicBezTo>
                <a:cubicBezTo>
                  <a:pt x="23" y="186"/>
                  <a:pt x="23" y="186"/>
                  <a:pt x="23" y="186"/>
                </a:cubicBezTo>
                <a:cubicBezTo>
                  <a:pt x="23" y="186"/>
                  <a:pt x="23" y="186"/>
                  <a:pt x="23" y="187"/>
                </a:cubicBezTo>
                <a:cubicBezTo>
                  <a:pt x="23" y="188"/>
                  <a:pt x="22" y="188"/>
                  <a:pt x="22" y="188"/>
                </a:cubicBezTo>
                <a:close/>
                <a:moveTo>
                  <a:pt x="23" y="183"/>
                </a:moveTo>
                <a:cubicBezTo>
                  <a:pt x="24" y="183"/>
                  <a:pt x="24" y="183"/>
                  <a:pt x="24" y="184"/>
                </a:cubicBezTo>
                <a:cubicBezTo>
                  <a:pt x="24" y="185"/>
                  <a:pt x="24" y="186"/>
                  <a:pt x="23" y="186"/>
                </a:cubicBezTo>
                <a:cubicBezTo>
                  <a:pt x="23" y="185"/>
                  <a:pt x="23" y="184"/>
                  <a:pt x="23" y="184"/>
                </a:cubicBezTo>
                <a:lnTo>
                  <a:pt x="23" y="183"/>
                </a:lnTo>
                <a:close/>
                <a:moveTo>
                  <a:pt x="21" y="188"/>
                </a:moveTo>
                <a:cubicBezTo>
                  <a:pt x="22" y="188"/>
                  <a:pt x="22" y="188"/>
                  <a:pt x="22" y="189"/>
                </a:cubicBezTo>
                <a:cubicBezTo>
                  <a:pt x="22" y="190"/>
                  <a:pt x="22" y="192"/>
                  <a:pt x="21" y="194"/>
                </a:cubicBezTo>
                <a:cubicBezTo>
                  <a:pt x="19" y="196"/>
                  <a:pt x="18" y="197"/>
                  <a:pt x="17" y="197"/>
                </a:cubicBezTo>
                <a:cubicBezTo>
                  <a:pt x="18" y="195"/>
                  <a:pt x="18" y="194"/>
                  <a:pt x="19" y="192"/>
                </a:cubicBezTo>
                <a:cubicBezTo>
                  <a:pt x="20" y="191"/>
                  <a:pt x="21" y="190"/>
                  <a:pt x="21" y="188"/>
                </a:cubicBezTo>
                <a:close/>
                <a:moveTo>
                  <a:pt x="153" y="26"/>
                </a:moveTo>
                <a:cubicBezTo>
                  <a:pt x="152" y="26"/>
                  <a:pt x="152" y="26"/>
                  <a:pt x="152" y="26"/>
                </a:cubicBezTo>
                <a:cubicBezTo>
                  <a:pt x="152" y="26"/>
                  <a:pt x="152" y="26"/>
                  <a:pt x="152" y="26"/>
                </a:cubicBezTo>
                <a:cubicBezTo>
                  <a:pt x="152" y="26"/>
                  <a:pt x="152" y="26"/>
                  <a:pt x="152" y="25"/>
                </a:cubicBezTo>
                <a:cubicBezTo>
                  <a:pt x="152" y="26"/>
                  <a:pt x="153" y="26"/>
                  <a:pt x="153" y="26"/>
                </a:cubicBezTo>
                <a:close/>
                <a:moveTo>
                  <a:pt x="178" y="83"/>
                </a:moveTo>
                <a:cubicBezTo>
                  <a:pt x="179" y="83"/>
                  <a:pt x="179" y="84"/>
                  <a:pt x="179" y="84"/>
                </a:cubicBezTo>
                <a:cubicBezTo>
                  <a:pt x="179" y="84"/>
                  <a:pt x="178" y="84"/>
                  <a:pt x="178" y="84"/>
                </a:cubicBezTo>
                <a:cubicBezTo>
                  <a:pt x="178" y="84"/>
                  <a:pt x="177" y="84"/>
                  <a:pt x="177" y="84"/>
                </a:cubicBezTo>
                <a:cubicBezTo>
                  <a:pt x="177" y="84"/>
                  <a:pt x="177" y="83"/>
                  <a:pt x="177" y="81"/>
                </a:cubicBezTo>
                <a:cubicBezTo>
                  <a:pt x="177" y="80"/>
                  <a:pt x="178" y="79"/>
                  <a:pt x="178" y="78"/>
                </a:cubicBezTo>
                <a:cubicBezTo>
                  <a:pt x="178" y="78"/>
                  <a:pt x="178" y="79"/>
                  <a:pt x="178" y="79"/>
                </a:cubicBezTo>
                <a:cubicBezTo>
                  <a:pt x="178" y="80"/>
                  <a:pt x="178" y="81"/>
                  <a:pt x="178" y="81"/>
                </a:cubicBezTo>
                <a:cubicBezTo>
                  <a:pt x="178" y="83"/>
                  <a:pt x="178" y="83"/>
                  <a:pt x="178" y="83"/>
                </a:cubicBezTo>
                <a:close/>
                <a:moveTo>
                  <a:pt x="147" y="144"/>
                </a:moveTo>
                <a:cubicBezTo>
                  <a:pt x="147" y="144"/>
                  <a:pt x="147" y="145"/>
                  <a:pt x="147" y="145"/>
                </a:cubicBezTo>
                <a:cubicBezTo>
                  <a:pt x="147" y="145"/>
                  <a:pt x="148" y="145"/>
                  <a:pt x="148" y="145"/>
                </a:cubicBezTo>
                <a:cubicBezTo>
                  <a:pt x="148" y="144"/>
                  <a:pt x="148" y="144"/>
                  <a:pt x="148" y="144"/>
                </a:cubicBezTo>
                <a:cubicBezTo>
                  <a:pt x="148" y="145"/>
                  <a:pt x="148" y="145"/>
                  <a:pt x="148" y="145"/>
                </a:cubicBezTo>
                <a:cubicBezTo>
                  <a:pt x="148" y="145"/>
                  <a:pt x="149" y="146"/>
                  <a:pt x="149" y="146"/>
                </a:cubicBezTo>
                <a:cubicBezTo>
                  <a:pt x="148" y="146"/>
                  <a:pt x="148" y="146"/>
                  <a:pt x="148" y="146"/>
                </a:cubicBezTo>
                <a:cubicBezTo>
                  <a:pt x="147" y="146"/>
                  <a:pt x="146" y="146"/>
                  <a:pt x="144" y="145"/>
                </a:cubicBezTo>
                <a:cubicBezTo>
                  <a:pt x="143" y="144"/>
                  <a:pt x="142" y="143"/>
                  <a:pt x="141" y="143"/>
                </a:cubicBezTo>
                <a:cubicBezTo>
                  <a:pt x="142" y="143"/>
                  <a:pt x="143" y="143"/>
                  <a:pt x="144" y="143"/>
                </a:cubicBezTo>
                <a:cubicBezTo>
                  <a:pt x="145" y="143"/>
                  <a:pt x="146" y="144"/>
                  <a:pt x="147" y="144"/>
                </a:cubicBezTo>
                <a:close/>
                <a:moveTo>
                  <a:pt x="153" y="104"/>
                </a:moveTo>
                <a:cubicBezTo>
                  <a:pt x="153" y="103"/>
                  <a:pt x="153" y="103"/>
                  <a:pt x="153" y="103"/>
                </a:cubicBezTo>
                <a:cubicBezTo>
                  <a:pt x="154" y="103"/>
                  <a:pt x="154" y="103"/>
                  <a:pt x="155" y="102"/>
                </a:cubicBezTo>
                <a:cubicBezTo>
                  <a:pt x="156" y="102"/>
                  <a:pt x="157" y="103"/>
                  <a:pt x="157" y="103"/>
                </a:cubicBezTo>
                <a:cubicBezTo>
                  <a:pt x="157" y="103"/>
                  <a:pt x="157" y="103"/>
                  <a:pt x="157" y="103"/>
                </a:cubicBezTo>
                <a:cubicBezTo>
                  <a:pt x="157" y="103"/>
                  <a:pt x="157" y="103"/>
                  <a:pt x="157" y="103"/>
                </a:cubicBezTo>
                <a:cubicBezTo>
                  <a:pt x="157" y="104"/>
                  <a:pt x="157" y="104"/>
                  <a:pt x="157" y="104"/>
                </a:cubicBezTo>
                <a:lnTo>
                  <a:pt x="153"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80" name="Freeform 80">
            <a:extLst>
              <a:ext uri="{FF2B5EF4-FFF2-40B4-BE49-F238E27FC236}">
                <a16:creationId xmlns:a16="http://schemas.microsoft.com/office/drawing/2014/main" xmlns="" id="{9E1146CF-AFF5-4C32-98C9-BEF4CF32D96F}"/>
              </a:ext>
            </a:extLst>
          </p:cNvPr>
          <p:cNvSpPr>
            <a:spLocks noEditPoints="1"/>
          </p:cNvSpPr>
          <p:nvPr/>
        </p:nvSpPr>
        <p:spPr bwMode="auto">
          <a:xfrm>
            <a:off x="8782105" y="1320685"/>
            <a:ext cx="606666" cy="375420"/>
          </a:xfrm>
          <a:custGeom>
            <a:avLst/>
            <a:gdLst>
              <a:gd name="T0" fmla="*/ 58 w 292"/>
              <a:gd name="T1" fmla="*/ 174 h 181"/>
              <a:gd name="T2" fmla="*/ 58 w 292"/>
              <a:gd name="T3" fmla="*/ 171 h 181"/>
              <a:gd name="T4" fmla="*/ 31 w 292"/>
              <a:gd name="T5" fmla="*/ 134 h 181"/>
              <a:gd name="T6" fmla="*/ 145 w 292"/>
              <a:gd name="T7" fmla="*/ 124 h 181"/>
              <a:gd name="T8" fmla="*/ 133 w 292"/>
              <a:gd name="T9" fmla="*/ 139 h 181"/>
              <a:gd name="T10" fmla="*/ 113 w 292"/>
              <a:gd name="T11" fmla="*/ 146 h 181"/>
              <a:gd name="T12" fmla="*/ 112 w 292"/>
              <a:gd name="T13" fmla="*/ 158 h 181"/>
              <a:gd name="T14" fmla="*/ 111 w 292"/>
              <a:gd name="T15" fmla="*/ 146 h 181"/>
              <a:gd name="T16" fmla="*/ 108 w 292"/>
              <a:gd name="T17" fmla="*/ 165 h 181"/>
              <a:gd name="T18" fmla="*/ 87 w 292"/>
              <a:gd name="T19" fmla="*/ 160 h 181"/>
              <a:gd name="T20" fmla="*/ 80 w 292"/>
              <a:gd name="T21" fmla="*/ 162 h 181"/>
              <a:gd name="T22" fmla="*/ 78 w 292"/>
              <a:gd name="T23" fmla="*/ 159 h 181"/>
              <a:gd name="T24" fmla="*/ 49 w 292"/>
              <a:gd name="T25" fmla="*/ 153 h 181"/>
              <a:gd name="T26" fmla="*/ 38 w 292"/>
              <a:gd name="T27" fmla="*/ 139 h 181"/>
              <a:gd name="T28" fmla="*/ 19 w 292"/>
              <a:gd name="T29" fmla="*/ 125 h 181"/>
              <a:gd name="T30" fmla="*/ 17 w 292"/>
              <a:gd name="T31" fmla="*/ 107 h 181"/>
              <a:gd name="T32" fmla="*/ 18 w 292"/>
              <a:gd name="T33" fmla="*/ 88 h 181"/>
              <a:gd name="T34" fmla="*/ 32 w 292"/>
              <a:gd name="T35" fmla="*/ 73 h 181"/>
              <a:gd name="T36" fmla="*/ 45 w 292"/>
              <a:gd name="T37" fmla="*/ 70 h 181"/>
              <a:gd name="T38" fmla="*/ 68 w 292"/>
              <a:gd name="T39" fmla="*/ 62 h 181"/>
              <a:gd name="T40" fmla="*/ 86 w 292"/>
              <a:gd name="T41" fmla="*/ 66 h 181"/>
              <a:gd name="T42" fmla="*/ 106 w 292"/>
              <a:gd name="T43" fmla="*/ 67 h 181"/>
              <a:gd name="T44" fmla="*/ 115 w 292"/>
              <a:gd name="T45" fmla="*/ 75 h 181"/>
              <a:gd name="T46" fmla="*/ 135 w 292"/>
              <a:gd name="T47" fmla="*/ 92 h 181"/>
              <a:gd name="T48" fmla="*/ 144 w 292"/>
              <a:gd name="T49" fmla="*/ 105 h 181"/>
              <a:gd name="T50" fmla="*/ 265 w 292"/>
              <a:gd name="T51" fmla="*/ 105 h 181"/>
              <a:gd name="T52" fmla="*/ 170 w 292"/>
              <a:gd name="T53" fmla="*/ 34 h 181"/>
              <a:gd name="T54" fmla="*/ 157 w 292"/>
              <a:gd name="T55" fmla="*/ 56 h 181"/>
              <a:gd name="T56" fmla="*/ 140 w 292"/>
              <a:gd name="T57" fmla="*/ 76 h 181"/>
              <a:gd name="T58" fmla="*/ 125 w 292"/>
              <a:gd name="T59" fmla="*/ 72 h 181"/>
              <a:gd name="T60" fmla="*/ 117 w 292"/>
              <a:gd name="T61" fmla="*/ 48 h 181"/>
              <a:gd name="T62" fmla="*/ 135 w 292"/>
              <a:gd name="T63" fmla="*/ 36 h 181"/>
              <a:gd name="T64" fmla="*/ 133 w 292"/>
              <a:gd name="T65" fmla="*/ 17 h 181"/>
              <a:gd name="T66" fmla="*/ 139 w 292"/>
              <a:gd name="T67" fmla="*/ 5 h 181"/>
              <a:gd name="T68" fmla="*/ 162 w 292"/>
              <a:gd name="T69" fmla="*/ 4 h 181"/>
              <a:gd name="T70" fmla="*/ 172 w 292"/>
              <a:gd name="T71" fmla="*/ 17 h 181"/>
              <a:gd name="T72" fmla="*/ 289 w 292"/>
              <a:gd name="T73" fmla="*/ 68 h 181"/>
              <a:gd name="T74" fmla="*/ 273 w 292"/>
              <a:gd name="T75" fmla="*/ 91 h 181"/>
              <a:gd name="T76" fmla="*/ 253 w 292"/>
              <a:gd name="T77" fmla="*/ 96 h 181"/>
              <a:gd name="T78" fmla="*/ 231 w 292"/>
              <a:gd name="T79" fmla="*/ 96 h 181"/>
              <a:gd name="T80" fmla="*/ 220 w 292"/>
              <a:gd name="T81" fmla="*/ 96 h 181"/>
              <a:gd name="T82" fmla="*/ 207 w 292"/>
              <a:gd name="T83" fmla="*/ 78 h 181"/>
              <a:gd name="T84" fmla="*/ 201 w 292"/>
              <a:gd name="T85" fmla="*/ 73 h 181"/>
              <a:gd name="T86" fmla="*/ 200 w 292"/>
              <a:gd name="T87" fmla="*/ 59 h 181"/>
              <a:gd name="T88" fmla="*/ 205 w 292"/>
              <a:gd name="T89" fmla="*/ 38 h 181"/>
              <a:gd name="T90" fmla="*/ 209 w 292"/>
              <a:gd name="T91" fmla="*/ 24 h 181"/>
              <a:gd name="T92" fmla="*/ 230 w 292"/>
              <a:gd name="T93" fmla="*/ 19 h 181"/>
              <a:gd name="T94" fmla="*/ 252 w 292"/>
              <a:gd name="T95" fmla="*/ 14 h 181"/>
              <a:gd name="T96" fmla="*/ 273 w 292"/>
              <a:gd name="T97" fmla="*/ 27 h 181"/>
              <a:gd name="T98" fmla="*/ 276 w 292"/>
              <a:gd name="T99" fmla="*/ 34 h 181"/>
              <a:gd name="T100" fmla="*/ 290 w 292"/>
              <a:gd name="T101" fmla="*/ 48 h 181"/>
              <a:gd name="T102" fmla="*/ 46 w 292"/>
              <a:gd name="T103" fmla="*/ 47 h 181"/>
              <a:gd name="T104" fmla="*/ 46 w 292"/>
              <a:gd name="T105" fmla="*/ 47 h 181"/>
              <a:gd name="T106" fmla="*/ 286 w 292"/>
              <a:gd name="T107" fmla="*/ 30 h 181"/>
              <a:gd name="T108" fmla="*/ 12 w 292"/>
              <a:gd name="T109" fmla="*/ 62 h 181"/>
              <a:gd name="T110" fmla="*/ 277 w 292"/>
              <a:gd name="T111" fmla="*/ 19 h 181"/>
              <a:gd name="T112" fmla="*/ 47 w 292"/>
              <a:gd name="T113" fmla="*/ 25 h 181"/>
              <a:gd name="T114" fmla="*/ 57 w 292"/>
              <a:gd name="T115" fmla="*/ 35 h 181"/>
              <a:gd name="T116" fmla="*/ 14 w 292"/>
              <a:gd name="T117" fmla="*/ 135 h 181"/>
              <a:gd name="T118" fmla="*/ 12 w 292"/>
              <a:gd name="T119" fmla="*/ 86 h 181"/>
              <a:gd name="T120" fmla="*/ 1 w 292"/>
              <a:gd name="T121" fmla="*/ 15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181">
                <a:moveTo>
                  <a:pt x="42" y="153"/>
                </a:moveTo>
                <a:cubicBezTo>
                  <a:pt x="43" y="152"/>
                  <a:pt x="43" y="151"/>
                  <a:pt x="43" y="150"/>
                </a:cubicBezTo>
                <a:cubicBezTo>
                  <a:pt x="44" y="150"/>
                  <a:pt x="44" y="149"/>
                  <a:pt x="45" y="149"/>
                </a:cubicBezTo>
                <a:cubicBezTo>
                  <a:pt x="45" y="150"/>
                  <a:pt x="45" y="150"/>
                  <a:pt x="44" y="151"/>
                </a:cubicBezTo>
                <a:cubicBezTo>
                  <a:pt x="44" y="151"/>
                  <a:pt x="43" y="152"/>
                  <a:pt x="43" y="152"/>
                </a:cubicBezTo>
                <a:cubicBezTo>
                  <a:pt x="43" y="154"/>
                  <a:pt x="43" y="154"/>
                  <a:pt x="43" y="154"/>
                </a:cubicBezTo>
                <a:cubicBezTo>
                  <a:pt x="43" y="154"/>
                  <a:pt x="43" y="155"/>
                  <a:pt x="43" y="155"/>
                </a:cubicBezTo>
                <a:cubicBezTo>
                  <a:pt x="43" y="156"/>
                  <a:pt x="42" y="156"/>
                  <a:pt x="42" y="157"/>
                </a:cubicBezTo>
                <a:cubicBezTo>
                  <a:pt x="40" y="159"/>
                  <a:pt x="40" y="159"/>
                  <a:pt x="40" y="159"/>
                </a:cubicBezTo>
                <a:cubicBezTo>
                  <a:pt x="40" y="159"/>
                  <a:pt x="40" y="159"/>
                  <a:pt x="40" y="159"/>
                </a:cubicBezTo>
                <a:cubicBezTo>
                  <a:pt x="40" y="158"/>
                  <a:pt x="40" y="157"/>
                  <a:pt x="41" y="155"/>
                </a:cubicBezTo>
                <a:cubicBezTo>
                  <a:pt x="41" y="154"/>
                  <a:pt x="41" y="153"/>
                  <a:pt x="42" y="153"/>
                </a:cubicBezTo>
                <a:close/>
                <a:moveTo>
                  <a:pt x="58" y="173"/>
                </a:moveTo>
                <a:cubicBezTo>
                  <a:pt x="58" y="173"/>
                  <a:pt x="58" y="174"/>
                  <a:pt x="58" y="174"/>
                </a:cubicBezTo>
                <a:cubicBezTo>
                  <a:pt x="58" y="174"/>
                  <a:pt x="58" y="174"/>
                  <a:pt x="58" y="174"/>
                </a:cubicBezTo>
                <a:cubicBezTo>
                  <a:pt x="58" y="175"/>
                  <a:pt x="58" y="175"/>
                  <a:pt x="58" y="176"/>
                </a:cubicBezTo>
                <a:cubicBezTo>
                  <a:pt x="58" y="177"/>
                  <a:pt x="58" y="178"/>
                  <a:pt x="58" y="178"/>
                </a:cubicBezTo>
                <a:cubicBezTo>
                  <a:pt x="57" y="179"/>
                  <a:pt x="57" y="180"/>
                  <a:pt x="56" y="180"/>
                </a:cubicBezTo>
                <a:cubicBezTo>
                  <a:pt x="55" y="181"/>
                  <a:pt x="54" y="181"/>
                  <a:pt x="52" y="181"/>
                </a:cubicBezTo>
                <a:cubicBezTo>
                  <a:pt x="48" y="181"/>
                  <a:pt x="45" y="180"/>
                  <a:pt x="45" y="176"/>
                </a:cubicBezTo>
                <a:cubicBezTo>
                  <a:pt x="45" y="175"/>
                  <a:pt x="46" y="175"/>
                  <a:pt x="46" y="175"/>
                </a:cubicBezTo>
                <a:cubicBezTo>
                  <a:pt x="45" y="174"/>
                  <a:pt x="45" y="174"/>
                  <a:pt x="45" y="173"/>
                </a:cubicBezTo>
                <a:cubicBezTo>
                  <a:pt x="45" y="172"/>
                  <a:pt x="46" y="171"/>
                  <a:pt x="46" y="171"/>
                </a:cubicBezTo>
                <a:cubicBezTo>
                  <a:pt x="47" y="170"/>
                  <a:pt x="48" y="169"/>
                  <a:pt x="49" y="169"/>
                </a:cubicBezTo>
                <a:cubicBezTo>
                  <a:pt x="50" y="169"/>
                  <a:pt x="50" y="169"/>
                  <a:pt x="51" y="168"/>
                </a:cubicBezTo>
                <a:cubicBezTo>
                  <a:pt x="52" y="168"/>
                  <a:pt x="53" y="168"/>
                  <a:pt x="53" y="168"/>
                </a:cubicBezTo>
                <a:cubicBezTo>
                  <a:pt x="53" y="169"/>
                  <a:pt x="54" y="169"/>
                  <a:pt x="55" y="169"/>
                </a:cubicBezTo>
                <a:cubicBezTo>
                  <a:pt x="56" y="169"/>
                  <a:pt x="57" y="170"/>
                  <a:pt x="58" y="171"/>
                </a:cubicBezTo>
                <a:cubicBezTo>
                  <a:pt x="58" y="172"/>
                  <a:pt x="58" y="172"/>
                  <a:pt x="58" y="172"/>
                </a:cubicBezTo>
                <a:cubicBezTo>
                  <a:pt x="58" y="173"/>
                  <a:pt x="58" y="173"/>
                  <a:pt x="58" y="173"/>
                </a:cubicBezTo>
                <a:close/>
                <a:moveTo>
                  <a:pt x="29" y="134"/>
                </a:moveTo>
                <a:cubicBezTo>
                  <a:pt x="29" y="134"/>
                  <a:pt x="29" y="133"/>
                  <a:pt x="30" y="133"/>
                </a:cubicBezTo>
                <a:cubicBezTo>
                  <a:pt x="30" y="133"/>
                  <a:pt x="30" y="134"/>
                  <a:pt x="30" y="134"/>
                </a:cubicBezTo>
                <a:cubicBezTo>
                  <a:pt x="30" y="135"/>
                  <a:pt x="30" y="135"/>
                  <a:pt x="29" y="135"/>
                </a:cubicBezTo>
                <a:cubicBezTo>
                  <a:pt x="27" y="135"/>
                  <a:pt x="27" y="135"/>
                  <a:pt x="27" y="135"/>
                </a:cubicBezTo>
                <a:cubicBezTo>
                  <a:pt x="27" y="134"/>
                  <a:pt x="27" y="134"/>
                  <a:pt x="27" y="134"/>
                </a:cubicBezTo>
                <a:lnTo>
                  <a:pt x="29" y="134"/>
                </a:lnTo>
                <a:close/>
                <a:moveTo>
                  <a:pt x="31" y="134"/>
                </a:moveTo>
                <a:cubicBezTo>
                  <a:pt x="31" y="133"/>
                  <a:pt x="31" y="133"/>
                  <a:pt x="31" y="133"/>
                </a:cubicBezTo>
                <a:cubicBezTo>
                  <a:pt x="31" y="133"/>
                  <a:pt x="31" y="133"/>
                  <a:pt x="31" y="133"/>
                </a:cubicBezTo>
                <a:cubicBezTo>
                  <a:pt x="32" y="133"/>
                  <a:pt x="32" y="133"/>
                  <a:pt x="32" y="133"/>
                </a:cubicBezTo>
                <a:cubicBezTo>
                  <a:pt x="31" y="134"/>
                  <a:pt x="31" y="134"/>
                  <a:pt x="31" y="134"/>
                </a:cubicBezTo>
                <a:cubicBezTo>
                  <a:pt x="31" y="133"/>
                  <a:pt x="31" y="133"/>
                  <a:pt x="31" y="134"/>
                </a:cubicBezTo>
                <a:close/>
                <a:moveTo>
                  <a:pt x="21" y="139"/>
                </a:moveTo>
                <a:cubicBezTo>
                  <a:pt x="21" y="139"/>
                  <a:pt x="20" y="139"/>
                  <a:pt x="20" y="139"/>
                </a:cubicBezTo>
                <a:cubicBezTo>
                  <a:pt x="20" y="139"/>
                  <a:pt x="20" y="139"/>
                  <a:pt x="20" y="139"/>
                </a:cubicBezTo>
                <a:cubicBezTo>
                  <a:pt x="20" y="139"/>
                  <a:pt x="20" y="139"/>
                  <a:pt x="20" y="139"/>
                </a:cubicBezTo>
                <a:cubicBezTo>
                  <a:pt x="20" y="139"/>
                  <a:pt x="20" y="139"/>
                  <a:pt x="20" y="139"/>
                </a:cubicBezTo>
                <a:cubicBezTo>
                  <a:pt x="21" y="139"/>
                  <a:pt x="21" y="139"/>
                  <a:pt x="21" y="139"/>
                </a:cubicBezTo>
                <a:close/>
                <a:moveTo>
                  <a:pt x="147" y="115"/>
                </a:moveTo>
                <a:cubicBezTo>
                  <a:pt x="148" y="115"/>
                  <a:pt x="149" y="115"/>
                  <a:pt x="149" y="116"/>
                </a:cubicBezTo>
                <a:cubicBezTo>
                  <a:pt x="149" y="117"/>
                  <a:pt x="148" y="118"/>
                  <a:pt x="147" y="118"/>
                </a:cubicBezTo>
                <a:cubicBezTo>
                  <a:pt x="146" y="118"/>
                  <a:pt x="145" y="119"/>
                  <a:pt x="145" y="120"/>
                </a:cubicBezTo>
                <a:cubicBezTo>
                  <a:pt x="145" y="120"/>
                  <a:pt x="145" y="120"/>
                  <a:pt x="145" y="120"/>
                </a:cubicBezTo>
                <a:cubicBezTo>
                  <a:pt x="145" y="120"/>
                  <a:pt x="146" y="120"/>
                  <a:pt x="146" y="121"/>
                </a:cubicBezTo>
                <a:cubicBezTo>
                  <a:pt x="146" y="122"/>
                  <a:pt x="146" y="123"/>
                  <a:pt x="145" y="124"/>
                </a:cubicBezTo>
                <a:cubicBezTo>
                  <a:pt x="145" y="124"/>
                  <a:pt x="145" y="125"/>
                  <a:pt x="145" y="125"/>
                </a:cubicBezTo>
                <a:cubicBezTo>
                  <a:pt x="145" y="125"/>
                  <a:pt x="145" y="126"/>
                  <a:pt x="146" y="126"/>
                </a:cubicBezTo>
                <a:cubicBezTo>
                  <a:pt x="146" y="127"/>
                  <a:pt x="146" y="128"/>
                  <a:pt x="147" y="129"/>
                </a:cubicBezTo>
                <a:cubicBezTo>
                  <a:pt x="146" y="129"/>
                  <a:pt x="146" y="129"/>
                  <a:pt x="145" y="129"/>
                </a:cubicBezTo>
                <a:cubicBezTo>
                  <a:pt x="145" y="129"/>
                  <a:pt x="144" y="129"/>
                  <a:pt x="144" y="129"/>
                </a:cubicBezTo>
                <a:cubicBezTo>
                  <a:pt x="144" y="129"/>
                  <a:pt x="143" y="129"/>
                  <a:pt x="143" y="130"/>
                </a:cubicBezTo>
                <a:cubicBezTo>
                  <a:pt x="142" y="130"/>
                  <a:pt x="141" y="131"/>
                  <a:pt x="141" y="132"/>
                </a:cubicBezTo>
                <a:cubicBezTo>
                  <a:pt x="140" y="132"/>
                  <a:pt x="139" y="133"/>
                  <a:pt x="138" y="134"/>
                </a:cubicBezTo>
                <a:cubicBezTo>
                  <a:pt x="138" y="135"/>
                  <a:pt x="137" y="136"/>
                  <a:pt x="137" y="137"/>
                </a:cubicBezTo>
                <a:cubicBezTo>
                  <a:pt x="138" y="137"/>
                  <a:pt x="138" y="137"/>
                  <a:pt x="138" y="137"/>
                </a:cubicBezTo>
                <a:cubicBezTo>
                  <a:pt x="137" y="138"/>
                  <a:pt x="137" y="138"/>
                  <a:pt x="137" y="138"/>
                </a:cubicBezTo>
                <a:cubicBezTo>
                  <a:pt x="137" y="138"/>
                  <a:pt x="137" y="139"/>
                  <a:pt x="136" y="139"/>
                </a:cubicBezTo>
                <a:cubicBezTo>
                  <a:pt x="135" y="139"/>
                  <a:pt x="134" y="139"/>
                  <a:pt x="133" y="138"/>
                </a:cubicBezTo>
                <a:cubicBezTo>
                  <a:pt x="133" y="139"/>
                  <a:pt x="133" y="139"/>
                  <a:pt x="133" y="139"/>
                </a:cubicBezTo>
                <a:cubicBezTo>
                  <a:pt x="133" y="139"/>
                  <a:pt x="133" y="139"/>
                  <a:pt x="132" y="139"/>
                </a:cubicBezTo>
                <a:cubicBezTo>
                  <a:pt x="132" y="138"/>
                  <a:pt x="132" y="138"/>
                  <a:pt x="132" y="138"/>
                </a:cubicBezTo>
                <a:cubicBezTo>
                  <a:pt x="131" y="138"/>
                  <a:pt x="131" y="139"/>
                  <a:pt x="131" y="139"/>
                </a:cubicBezTo>
                <a:cubicBezTo>
                  <a:pt x="131" y="140"/>
                  <a:pt x="131" y="140"/>
                  <a:pt x="131" y="140"/>
                </a:cubicBezTo>
                <a:cubicBezTo>
                  <a:pt x="131" y="139"/>
                  <a:pt x="131" y="139"/>
                  <a:pt x="131" y="139"/>
                </a:cubicBezTo>
                <a:cubicBezTo>
                  <a:pt x="131" y="140"/>
                  <a:pt x="131" y="140"/>
                  <a:pt x="131" y="141"/>
                </a:cubicBezTo>
                <a:cubicBezTo>
                  <a:pt x="130" y="142"/>
                  <a:pt x="129" y="142"/>
                  <a:pt x="128" y="142"/>
                </a:cubicBezTo>
                <a:cubicBezTo>
                  <a:pt x="128" y="142"/>
                  <a:pt x="127" y="142"/>
                  <a:pt x="127" y="141"/>
                </a:cubicBezTo>
                <a:cubicBezTo>
                  <a:pt x="127" y="141"/>
                  <a:pt x="126" y="141"/>
                  <a:pt x="125" y="141"/>
                </a:cubicBezTo>
                <a:cubicBezTo>
                  <a:pt x="125" y="141"/>
                  <a:pt x="124" y="141"/>
                  <a:pt x="123" y="142"/>
                </a:cubicBezTo>
                <a:cubicBezTo>
                  <a:pt x="121" y="143"/>
                  <a:pt x="120" y="144"/>
                  <a:pt x="119" y="144"/>
                </a:cubicBezTo>
                <a:cubicBezTo>
                  <a:pt x="118" y="144"/>
                  <a:pt x="118" y="144"/>
                  <a:pt x="117" y="143"/>
                </a:cubicBezTo>
                <a:cubicBezTo>
                  <a:pt x="117" y="143"/>
                  <a:pt x="116" y="143"/>
                  <a:pt x="116" y="143"/>
                </a:cubicBezTo>
                <a:cubicBezTo>
                  <a:pt x="114" y="143"/>
                  <a:pt x="113" y="144"/>
                  <a:pt x="113" y="146"/>
                </a:cubicBezTo>
                <a:cubicBezTo>
                  <a:pt x="113" y="146"/>
                  <a:pt x="113" y="146"/>
                  <a:pt x="113" y="146"/>
                </a:cubicBezTo>
                <a:cubicBezTo>
                  <a:pt x="113" y="147"/>
                  <a:pt x="113" y="147"/>
                  <a:pt x="113" y="148"/>
                </a:cubicBezTo>
                <a:cubicBezTo>
                  <a:pt x="112" y="148"/>
                  <a:pt x="112" y="149"/>
                  <a:pt x="112" y="149"/>
                </a:cubicBezTo>
                <a:cubicBezTo>
                  <a:pt x="112" y="149"/>
                  <a:pt x="112" y="149"/>
                  <a:pt x="112" y="149"/>
                </a:cubicBezTo>
                <a:cubicBezTo>
                  <a:pt x="112" y="149"/>
                  <a:pt x="112" y="150"/>
                  <a:pt x="112" y="150"/>
                </a:cubicBezTo>
                <a:cubicBezTo>
                  <a:pt x="111" y="151"/>
                  <a:pt x="111" y="151"/>
                  <a:pt x="111" y="152"/>
                </a:cubicBezTo>
                <a:cubicBezTo>
                  <a:pt x="111" y="152"/>
                  <a:pt x="111" y="152"/>
                  <a:pt x="111" y="152"/>
                </a:cubicBezTo>
                <a:cubicBezTo>
                  <a:pt x="111" y="152"/>
                  <a:pt x="111" y="153"/>
                  <a:pt x="111" y="153"/>
                </a:cubicBezTo>
                <a:cubicBezTo>
                  <a:pt x="111" y="153"/>
                  <a:pt x="111" y="153"/>
                  <a:pt x="111" y="153"/>
                </a:cubicBezTo>
                <a:cubicBezTo>
                  <a:pt x="111" y="153"/>
                  <a:pt x="111" y="154"/>
                  <a:pt x="112" y="154"/>
                </a:cubicBezTo>
                <a:cubicBezTo>
                  <a:pt x="112" y="155"/>
                  <a:pt x="112" y="156"/>
                  <a:pt x="112" y="156"/>
                </a:cubicBezTo>
                <a:cubicBezTo>
                  <a:pt x="112" y="157"/>
                  <a:pt x="112" y="157"/>
                  <a:pt x="112" y="157"/>
                </a:cubicBezTo>
                <a:cubicBezTo>
                  <a:pt x="111" y="157"/>
                  <a:pt x="111" y="157"/>
                  <a:pt x="111" y="158"/>
                </a:cubicBezTo>
                <a:cubicBezTo>
                  <a:pt x="111" y="158"/>
                  <a:pt x="111" y="158"/>
                  <a:pt x="112" y="158"/>
                </a:cubicBezTo>
                <a:cubicBezTo>
                  <a:pt x="111" y="159"/>
                  <a:pt x="111" y="160"/>
                  <a:pt x="111" y="161"/>
                </a:cubicBezTo>
                <a:cubicBezTo>
                  <a:pt x="110" y="162"/>
                  <a:pt x="110" y="163"/>
                  <a:pt x="110" y="163"/>
                </a:cubicBezTo>
                <a:cubicBezTo>
                  <a:pt x="109" y="163"/>
                  <a:pt x="109" y="163"/>
                  <a:pt x="109" y="163"/>
                </a:cubicBezTo>
                <a:cubicBezTo>
                  <a:pt x="108" y="163"/>
                  <a:pt x="108" y="162"/>
                  <a:pt x="108" y="162"/>
                </a:cubicBezTo>
                <a:cubicBezTo>
                  <a:pt x="108" y="162"/>
                  <a:pt x="108" y="161"/>
                  <a:pt x="108" y="161"/>
                </a:cubicBezTo>
                <a:cubicBezTo>
                  <a:pt x="108" y="161"/>
                  <a:pt x="108" y="160"/>
                  <a:pt x="108" y="160"/>
                </a:cubicBezTo>
                <a:cubicBezTo>
                  <a:pt x="108" y="160"/>
                  <a:pt x="108" y="160"/>
                  <a:pt x="108" y="159"/>
                </a:cubicBezTo>
                <a:cubicBezTo>
                  <a:pt x="109" y="155"/>
                  <a:pt x="109" y="155"/>
                  <a:pt x="109" y="155"/>
                </a:cubicBezTo>
                <a:cubicBezTo>
                  <a:pt x="110" y="154"/>
                  <a:pt x="110" y="154"/>
                  <a:pt x="110" y="154"/>
                </a:cubicBezTo>
                <a:cubicBezTo>
                  <a:pt x="111" y="154"/>
                  <a:pt x="111" y="154"/>
                  <a:pt x="111" y="152"/>
                </a:cubicBezTo>
                <a:cubicBezTo>
                  <a:pt x="111" y="151"/>
                  <a:pt x="111" y="151"/>
                  <a:pt x="111" y="150"/>
                </a:cubicBezTo>
                <a:cubicBezTo>
                  <a:pt x="110" y="150"/>
                  <a:pt x="110" y="149"/>
                  <a:pt x="110" y="149"/>
                </a:cubicBezTo>
                <a:cubicBezTo>
                  <a:pt x="110" y="148"/>
                  <a:pt x="110" y="148"/>
                  <a:pt x="111" y="147"/>
                </a:cubicBezTo>
                <a:cubicBezTo>
                  <a:pt x="111" y="147"/>
                  <a:pt x="111" y="146"/>
                  <a:pt x="111" y="146"/>
                </a:cubicBezTo>
                <a:cubicBezTo>
                  <a:pt x="111" y="145"/>
                  <a:pt x="110" y="145"/>
                  <a:pt x="110" y="144"/>
                </a:cubicBezTo>
                <a:cubicBezTo>
                  <a:pt x="110" y="143"/>
                  <a:pt x="109" y="143"/>
                  <a:pt x="109" y="143"/>
                </a:cubicBezTo>
                <a:cubicBezTo>
                  <a:pt x="108" y="143"/>
                  <a:pt x="106" y="144"/>
                  <a:pt x="105" y="144"/>
                </a:cubicBezTo>
                <a:cubicBezTo>
                  <a:pt x="104" y="145"/>
                  <a:pt x="103" y="145"/>
                  <a:pt x="102" y="146"/>
                </a:cubicBezTo>
                <a:cubicBezTo>
                  <a:pt x="101" y="147"/>
                  <a:pt x="101" y="147"/>
                  <a:pt x="101" y="148"/>
                </a:cubicBezTo>
                <a:cubicBezTo>
                  <a:pt x="101" y="148"/>
                  <a:pt x="101" y="149"/>
                  <a:pt x="101" y="149"/>
                </a:cubicBezTo>
                <a:cubicBezTo>
                  <a:pt x="101" y="150"/>
                  <a:pt x="101" y="150"/>
                  <a:pt x="101" y="150"/>
                </a:cubicBezTo>
                <a:cubicBezTo>
                  <a:pt x="101" y="151"/>
                  <a:pt x="101" y="151"/>
                  <a:pt x="101" y="151"/>
                </a:cubicBezTo>
                <a:cubicBezTo>
                  <a:pt x="101" y="152"/>
                  <a:pt x="101" y="152"/>
                  <a:pt x="101" y="152"/>
                </a:cubicBezTo>
                <a:cubicBezTo>
                  <a:pt x="101" y="153"/>
                  <a:pt x="101" y="154"/>
                  <a:pt x="102" y="155"/>
                </a:cubicBezTo>
                <a:cubicBezTo>
                  <a:pt x="102" y="156"/>
                  <a:pt x="103" y="158"/>
                  <a:pt x="104" y="159"/>
                </a:cubicBezTo>
                <a:cubicBezTo>
                  <a:pt x="106" y="162"/>
                  <a:pt x="106" y="162"/>
                  <a:pt x="106" y="162"/>
                </a:cubicBezTo>
                <a:cubicBezTo>
                  <a:pt x="107" y="163"/>
                  <a:pt x="108" y="164"/>
                  <a:pt x="108" y="164"/>
                </a:cubicBezTo>
                <a:cubicBezTo>
                  <a:pt x="108" y="164"/>
                  <a:pt x="108" y="165"/>
                  <a:pt x="108" y="165"/>
                </a:cubicBezTo>
                <a:cubicBezTo>
                  <a:pt x="108" y="165"/>
                  <a:pt x="108" y="165"/>
                  <a:pt x="107" y="165"/>
                </a:cubicBezTo>
                <a:cubicBezTo>
                  <a:pt x="107" y="165"/>
                  <a:pt x="106" y="165"/>
                  <a:pt x="106" y="164"/>
                </a:cubicBezTo>
                <a:cubicBezTo>
                  <a:pt x="103" y="160"/>
                  <a:pt x="103" y="160"/>
                  <a:pt x="103" y="160"/>
                </a:cubicBezTo>
                <a:cubicBezTo>
                  <a:pt x="103" y="158"/>
                  <a:pt x="102" y="157"/>
                  <a:pt x="101" y="156"/>
                </a:cubicBezTo>
                <a:cubicBezTo>
                  <a:pt x="101" y="154"/>
                  <a:pt x="100" y="154"/>
                  <a:pt x="100" y="154"/>
                </a:cubicBezTo>
                <a:cubicBezTo>
                  <a:pt x="100" y="154"/>
                  <a:pt x="100" y="154"/>
                  <a:pt x="100" y="154"/>
                </a:cubicBezTo>
                <a:cubicBezTo>
                  <a:pt x="100" y="154"/>
                  <a:pt x="100" y="154"/>
                  <a:pt x="100" y="154"/>
                </a:cubicBezTo>
                <a:cubicBezTo>
                  <a:pt x="100" y="154"/>
                  <a:pt x="99" y="153"/>
                  <a:pt x="98" y="152"/>
                </a:cubicBezTo>
                <a:cubicBezTo>
                  <a:pt x="98" y="150"/>
                  <a:pt x="97" y="149"/>
                  <a:pt x="95" y="149"/>
                </a:cubicBezTo>
                <a:cubicBezTo>
                  <a:pt x="95" y="149"/>
                  <a:pt x="95" y="149"/>
                  <a:pt x="95" y="149"/>
                </a:cubicBezTo>
                <a:cubicBezTo>
                  <a:pt x="93" y="149"/>
                  <a:pt x="92" y="150"/>
                  <a:pt x="91" y="151"/>
                </a:cubicBezTo>
                <a:cubicBezTo>
                  <a:pt x="90" y="152"/>
                  <a:pt x="90" y="153"/>
                  <a:pt x="90" y="154"/>
                </a:cubicBezTo>
                <a:cubicBezTo>
                  <a:pt x="89" y="158"/>
                  <a:pt x="89" y="158"/>
                  <a:pt x="89" y="158"/>
                </a:cubicBezTo>
                <a:cubicBezTo>
                  <a:pt x="89" y="159"/>
                  <a:pt x="88" y="160"/>
                  <a:pt x="87" y="160"/>
                </a:cubicBezTo>
                <a:cubicBezTo>
                  <a:pt x="86" y="160"/>
                  <a:pt x="86" y="159"/>
                  <a:pt x="86" y="158"/>
                </a:cubicBezTo>
                <a:cubicBezTo>
                  <a:pt x="86" y="158"/>
                  <a:pt x="86" y="157"/>
                  <a:pt x="85" y="156"/>
                </a:cubicBezTo>
                <a:cubicBezTo>
                  <a:pt x="85" y="155"/>
                  <a:pt x="85" y="154"/>
                  <a:pt x="84" y="153"/>
                </a:cubicBezTo>
                <a:cubicBezTo>
                  <a:pt x="84" y="152"/>
                  <a:pt x="83" y="152"/>
                  <a:pt x="81" y="152"/>
                </a:cubicBezTo>
                <a:cubicBezTo>
                  <a:pt x="80" y="152"/>
                  <a:pt x="79" y="152"/>
                  <a:pt x="79" y="153"/>
                </a:cubicBezTo>
                <a:cubicBezTo>
                  <a:pt x="79" y="153"/>
                  <a:pt x="78" y="154"/>
                  <a:pt x="78" y="155"/>
                </a:cubicBezTo>
                <a:cubicBezTo>
                  <a:pt x="78" y="155"/>
                  <a:pt x="79" y="156"/>
                  <a:pt x="79" y="157"/>
                </a:cubicBezTo>
                <a:cubicBezTo>
                  <a:pt x="78" y="158"/>
                  <a:pt x="79" y="159"/>
                  <a:pt x="79" y="159"/>
                </a:cubicBezTo>
                <a:cubicBezTo>
                  <a:pt x="79" y="159"/>
                  <a:pt x="79" y="159"/>
                  <a:pt x="79" y="159"/>
                </a:cubicBezTo>
                <a:cubicBezTo>
                  <a:pt x="79" y="159"/>
                  <a:pt x="79" y="159"/>
                  <a:pt x="79" y="160"/>
                </a:cubicBezTo>
                <a:cubicBezTo>
                  <a:pt x="79" y="160"/>
                  <a:pt x="79" y="160"/>
                  <a:pt x="79" y="160"/>
                </a:cubicBezTo>
                <a:cubicBezTo>
                  <a:pt x="79" y="160"/>
                  <a:pt x="79" y="160"/>
                  <a:pt x="79" y="161"/>
                </a:cubicBezTo>
                <a:cubicBezTo>
                  <a:pt x="79" y="161"/>
                  <a:pt x="80" y="161"/>
                  <a:pt x="80" y="161"/>
                </a:cubicBezTo>
                <a:cubicBezTo>
                  <a:pt x="80" y="162"/>
                  <a:pt x="80" y="162"/>
                  <a:pt x="80" y="162"/>
                </a:cubicBezTo>
                <a:cubicBezTo>
                  <a:pt x="80" y="162"/>
                  <a:pt x="80" y="162"/>
                  <a:pt x="80" y="162"/>
                </a:cubicBezTo>
                <a:cubicBezTo>
                  <a:pt x="80" y="162"/>
                  <a:pt x="80" y="163"/>
                  <a:pt x="80" y="163"/>
                </a:cubicBezTo>
                <a:cubicBezTo>
                  <a:pt x="80" y="163"/>
                  <a:pt x="80" y="163"/>
                  <a:pt x="80" y="163"/>
                </a:cubicBezTo>
                <a:cubicBezTo>
                  <a:pt x="80" y="163"/>
                  <a:pt x="80" y="163"/>
                  <a:pt x="80" y="163"/>
                </a:cubicBezTo>
                <a:cubicBezTo>
                  <a:pt x="80" y="163"/>
                  <a:pt x="80" y="163"/>
                  <a:pt x="80" y="163"/>
                </a:cubicBezTo>
                <a:cubicBezTo>
                  <a:pt x="80" y="164"/>
                  <a:pt x="80" y="164"/>
                  <a:pt x="80" y="165"/>
                </a:cubicBezTo>
                <a:cubicBezTo>
                  <a:pt x="80" y="165"/>
                  <a:pt x="80" y="165"/>
                  <a:pt x="81" y="166"/>
                </a:cubicBezTo>
                <a:cubicBezTo>
                  <a:pt x="81" y="166"/>
                  <a:pt x="81" y="167"/>
                  <a:pt x="81" y="167"/>
                </a:cubicBezTo>
                <a:cubicBezTo>
                  <a:pt x="81" y="167"/>
                  <a:pt x="81" y="168"/>
                  <a:pt x="81" y="168"/>
                </a:cubicBezTo>
                <a:cubicBezTo>
                  <a:pt x="81" y="168"/>
                  <a:pt x="81" y="169"/>
                  <a:pt x="81" y="169"/>
                </a:cubicBezTo>
                <a:cubicBezTo>
                  <a:pt x="80" y="169"/>
                  <a:pt x="80" y="168"/>
                  <a:pt x="79" y="167"/>
                </a:cubicBezTo>
                <a:cubicBezTo>
                  <a:pt x="79" y="166"/>
                  <a:pt x="79" y="165"/>
                  <a:pt x="78" y="164"/>
                </a:cubicBezTo>
                <a:cubicBezTo>
                  <a:pt x="78" y="163"/>
                  <a:pt x="78" y="162"/>
                  <a:pt x="78" y="160"/>
                </a:cubicBezTo>
                <a:cubicBezTo>
                  <a:pt x="78" y="159"/>
                  <a:pt x="78" y="159"/>
                  <a:pt x="78" y="159"/>
                </a:cubicBezTo>
                <a:cubicBezTo>
                  <a:pt x="78" y="158"/>
                  <a:pt x="77" y="158"/>
                  <a:pt x="77" y="157"/>
                </a:cubicBezTo>
                <a:cubicBezTo>
                  <a:pt x="76" y="157"/>
                  <a:pt x="76" y="156"/>
                  <a:pt x="75" y="155"/>
                </a:cubicBezTo>
                <a:cubicBezTo>
                  <a:pt x="74" y="154"/>
                  <a:pt x="73" y="154"/>
                  <a:pt x="72" y="153"/>
                </a:cubicBezTo>
                <a:cubicBezTo>
                  <a:pt x="71" y="152"/>
                  <a:pt x="69" y="152"/>
                  <a:pt x="68" y="152"/>
                </a:cubicBezTo>
                <a:cubicBezTo>
                  <a:pt x="67" y="152"/>
                  <a:pt x="67" y="152"/>
                  <a:pt x="66" y="152"/>
                </a:cubicBezTo>
                <a:cubicBezTo>
                  <a:pt x="66" y="152"/>
                  <a:pt x="65" y="152"/>
                  <a:pt x="65" y="152"/>
                </a:cubicBezTo>
                <a:cubicBezTo>
                  <a:pt x="64" y="152"/>
                  <a:pt x="62" y="152"/>
                  <a:pt x="61" y="151"/>
                </a:cubicBezTo>
                <a:cubicBezTo>
                  <a:pt x="60" y="150"/>
                  <a:pt x="58" y="149"/>
                  <a:pt x="56" y="149"/>
                </a:cubicBezTo>
                <a:cubicBezTo>
                  <a:pt x="56" y="149"/>
                  <a:pt x="55" y="150"/>
                  <a:pt x="55" y="151"/>
                </a:cubicBezTo>
                <a:cubicBezTo>
                  <a:pt x="55" y="151"/>
                  <a:pt x="54" y="152"/>
                  <a:pt x="53" y="152"/>
                </a:cubicBezTo>
                <a:cubicBezTo>
                  <a:pt x="53" y="152"/>
                  <a:pt x="54" y="151"/>
                  <a:pt x="54" y="151"/>
                </a:cubicBezTo>
                <a:cubicBezTo>
                  <a:pt x="54" y="150"/>
                  <a:pt x="54" y="150"/>
                  <a:pt x="54" y="150"/>
                </a:cubicBezTo>
                <a:cubicBezTo>
                  <a:pt x="53" y="150"/>
                  <a:pt x="52" y="150"/>
                  <a:pt x="51" y="150"/>
                </a:cubicBezTo>
                <a:cubicBezTo>
                  <a:pt x="51" y="150"/>
                  <a:pt x="50" y="151"/>
                  <a:pt x="49" y="153"/>
                </a:cubicBezTo>
                <a:cubicBezTo>
                  <a:pt x="48" y="154"/>
                  <a:pt x="48" y="155"/>
                  <a:pt x="47" y="155"/>
                </a:cubicBezTo>
                <a:cubicBezTo>
                  <a:pt x="47" y="155"/>
                  <a:pt x="47" y="155"/>
                  <a:pt x="46" y="155"/>
                </a:cubicBezTo>
                <a:cubicBezTo>
                  <a:pt x="47" y="154"/>
                  <a:pt x="47" y="153"/>
                  <a:pt x="48" y="152"/>
                </a:cubicBezTo>
                <a:cubicBezTo>
                  <a:pt x="49" y="151"/>
                  <a:pt x="49" y="150"/>
                  <a:pt x="50" y="148"/>
                </a:cubicBezTo>
                <a:cubicBezTo>
                  <a:pt x="50" y="148"/>
                  <a:pt x="49" y="148"/>
                  <a:pt x="48" y="147"/>
                </a:cubicBezTo>
                <a:cubicBezTo>
                  <a:pt x="48" y="147"/>
                  <a:pt x="47" y="147"/>
                  <a:pt x="47" y="147"/>
                </a:cubicBezTo>
                <a:cubicBezTo>
                  <a:pt x="47" y="147"/>
                  <a:pt x="46" y="147"/>
                  <a:pt x="46" y="148"/>
                </a:cubicBezTo>
                <a:cubicBezTo>
                  <a:pt x="46" y="149"/>
                  <a:pt x="46" y="149"/>
                  <a:pt x="46" y="149"/>
                </a:cubicBezTo>
                <a:cubicBezTo>
                  <a:pt x="46" y="149"/>
                  <a:pt x="45" y="149"/>
                  <a:pt x="45" y="148"/>
                </a:cubicBezTo>
                <a:cubicBezTo>
                  <a:pt x="46" y="147"/>
                  <a:pt x="46" y="147"/>
                  <a:pt x="46" y="147"/>
                </a:cubicBezTo>
                <a:cubicBezTo>
                  <a:pt x="46" y="146"/>
                  <a:pt x="46" y="145"/>
                  <a:pt x="46" y="145"/>
                </a:cubicBezTo>
                <a:cubicBezTo>
                  <a:pt x="46" y="143"/>
                  <a:pt x="45" y="142"/>
                  <a:pt x="44" y="142"/>
                </a:cubicBezTo>
                <a:cubicBezTo>
                  <a:pt x="43" y="141"/>
                  <a:pt x="42" y="141"/>
                  <a:pt x="41" y="140"/>
                </a:cubicBezTo>
                <a:cubicBezTo>
                  <a:pt x="40" y="140"/>
                  <a:pt x="39" y="139"/>
                  <a:pt x="38" y="139"/>
                </a:cubicBezTo>
                <a:cubicBezTo>
                  <a:pt x="37" y="138"/>
                  <a:pt x="37" y="138"/>
                  <a:pt x="37" y="136"/>
                </a:cubicBezTo>
                <a:cubicBezTo>
                  <a:pt x="37" y="135"/>
                  <a:pt x="37" y="135"/>
                  <a:pt x="36" y="135"/>
                </a:cubicBezTo>
                <a:cubicBezTo>
                  <a:pt x="35" y="134"/>
                  <a:pt x="35" y="134"/>
                  <a:pt x="34" y="134"/>
                </a:cubicBezTo>
                <a:cubicBezTo>
                  <a:pt x="32" y="133"/>
                  <a:pt x="32" y="133"/>
                  <a:pt x="32" y="133"/>
                </a:cubicBezTo>
                <a:cubicBezTo>
                  <a:pt x="32" y="133"/>
                  <a:pt x="32" y="133"/>
                  <a:pt x="32" y="132"/>
                </a:cubicBezTo>
                <a:cubicBezTo>
                  <a:pt x="32" y="131"/>
                  <a:pt x="32" y="131"/>
                  <a:pt x="32" y="130"/>
                </a:cubicBezTo>
                <a:cubicBezTo>
                  <a:pt x="32" y="130"/>
                  <a:pt x="32" y="129"/>
                  <a:pt x="32" y="129"/>
                </a:cubicBezTo>
                <a:cubicBezTo>
                  <a:pt x="32" y="129"/>
                  <a:pt x="32" y="128"/>
                  <a:pt x="31" y="128"/>
                </a:cubicBezTo>
                <a:cubicBezTo>
                  <a:pt x="30" y="127"/>
                  <a:pt x="30" y="127"/>
                  <a:pt x="29" y="126"/>
                </a:cubicBezTo>
                <a:cubicBezTo>
                  <a:pt x="28" y="126"/>
                  <a:pt x="27" y="126"/>
                  <a:pt x="26" y="125"/>
                </a:cubicBezTo>
                <a:cubicBezTo>
                  <a:pt x="25" y="125"/>
                  <a:pt x="25" y="125"/>
                  <a:pt x="25" y="125"/>
                </a:cubicBezTo>
                <a:cubicBezTo>
                  <a:pt x="24" y="125"/>
                  <a:pt x="23" y="125"/>
                  <a:pt x="21" y="126"/>
                </a:cubicBezTo>
                <a:cubicBezTo>
                  <a:pt x="20" y="127"/>
                  <a:pt x="19" y="127"/>
                  <a:pt x="17" y="127"/>
                </a:cubicBezTo>
                <a:cubicBezTo>
                  <a:pt x="17" y="126"/>
                  <a:pt x="18" y="126"/>
                  <a:pt x="19" y="125"/>
                </a:cubicBezTo>
                <a:cubicBezTo>
                  <a:pt x="20" y="125"/>
                  <a:pt x="20" y="124"/>
                  <a:pt x="22" y="123"/>
                </a:cubicBezTo>
                <a:cubicBezTo>
                  <a:pt x="23" y="122"/>
                  <a:pt x="24" y="121"/>
                  <a:pt x="25" y="120"/>
                </a:cubicBezTo>
                <a:cubicBezTo>
                  <a:pt x="26" y="119"/>
                  <a:pt x="26" y="118"/>
                  <a:pt x="27" y="116"/>
                </a:cubicBezTo>
                <a:cubicBezTo>
                  <a:pt x="26" y="116"/>
                  <a:pt x="26" y="116"/>
                  <a:pt x="26" y="115"/>
                </a:cubicBezTo>
                <a:cubicBezTo>
                  <a:pt x="26" y="114"/>
                  <a:pt x="26" y="114"/>
                  <a:pt x="26" y="113"/>
                </a:cubicBezTo>
                <a:cubicBezTo>
                  <a:pt x="26" y="113"/>
                  <a:pt x="26" y="113"/>
                  <a:pt x="26" y="113"/>
                </a:cubicBezTo>
                <a:cubicBezTo>
                  <a:pt x="26" y="113"/>
                  <a:pt x="26" y="113"/>
                  <a:pt x="25" y="112"/>
                </a:cubicBezTo>
                <a:cubicBezTo>
                  <a:pt x="24" y="110"/>
                  <a:pt x="24" y="110"/>
                  <a:pt x="24" y="110"/>
                </a:cubicBezTo>
                <a:cubicBezTo>
                  <a:pt x="24" y="110"/>
                  <a:pt x="23" y="109"/>
                  <a:pt x="23" y="108"/>
                </a:cubicBezTo>
                <a:cubicBezTo>
                  <a:pt x="22" y="108"/>
                  <a:pt x="22" y="107"/>
                  <a:pt x="22" y="107"/>
                </a:cubicBezTo>
                <a:cubicBezTo>
                  <a:pt x="22" y="107"/>
                  <a:pt x="21" y="107"/>
                  <a:pt x="21" y="107"/>
                </a:cubicBezTo>
                <a:cubicBezTo>
                  <a:pt x="20" y="107"/>
                  <a:pt x="20" y="107"/>
                  <a:pt x="19" y="107"/>
                </a:cubicBezTo>
                <a:cubicBezTo>
                  <a:pt x="18" y="107"/>
                  <a:pt x="18" y="107"/>
                  <a:pt x="18" y="107"/>
                </a:cubicBezTo>
                <a:cubicBezTo>
                  <a:pt x="18" y="107"/>
                  <a:pt x="18" y="107"/>
                  <a:pt x="17" y="107"/>
                </a:cubicBezTo>
                <a:cubicBezTo>
                  <a:pt x="17" y="107"/>
                  <a:pt x="17" y="107"/>
                  <a:pt x="16" y="107"/>
                </a:cubicBezTo>
                <a:cubicBezTo>
                  <a:pt x="16" y="106"/>
                  <a:pt x="15" y="106"/>
                  <a:pt x="15" y="106"/>
                </a:cubicBezTo>
                <a:cubicBezTo>
                  <a:pt x="15" y="105"/>
                  <a:pt x="16" y="105"/>
                  <a:pt x="17" y="104"/>
                </a:cubicBezTo>
                <a:cubicBezTo>
                  <a:pt x="18" y="104"/>
                  <a:pt x="19" y="104"/>
                  <a:pt x="20" y="104"/>
                </a:cubicBezTo>
                <a:cubicBezTo>
                  <a:pt x="21" y="103"/>
                  <a:pt x="21" y="103"/>
                  <a:pt x="22" y="102"/>
                </a:cubicBezTo>
                <a:cubicBezTo>
                  <a:pt x="23" y="101"/>
                  <a:pt x="23" y="100"/>
                  <a:pt x="23" y="99"/>
                </a:cubicBezTo>
                <a:cubicBezTo>
                  <a:pt x="23" y="98"/>
                  <a:pt x="23" y="98"/>
                  <a:pt x="24" y="97"/>
                </a:cubicBezTo>
                <a:cubicBezTo>
                  <a:pt x="24" y="97"/>
                  <a:pt x="24" y="97"/>
                  <a:pt x="24" y="97"/>
                </a:cubicBezTo>
                <a:cubicBezTo>
                  <a:pt x="25" y="97"/>
                  <a:pt x="25" y="96"/>
                  <a:pt x="25" y="96"/>
                </a:cubicBezTo>
                <a:cubicBezTo>
                  <a:pt x="25" y="96"/>
                  <a:pt x="26" y="95"/>
                  <a:pt x="26" y="93"/>
                </a:cubicBezTo>
                <a:cubicBezTo>
                  <a:pt x="26" y="92"/>
                  <a:pt x="25" y="92"/>
                  <a:pt x="24" y="91"/>
                </a:cubicBezTo>
                <a:cubicBezTo>
                  <a:pt x="23" y="91"/>
                  <a:pt x="23" y="91"/>
                  <a:pt x="22" y="91"/>
                </a:cubicBezTo>
                <a:cubicBezTo>
                  <a:pt x="21" y="90"/>
                  <a:pt x="20" y="90"/>
                  <a:pt x="19" y="90"/>
                </a:cubicBezTo>
                <a:cubicBezTo>
                  <a:pt x="18" y="90"/>
                  <a:pt x="18" y="89"/>
                  <a:pt x="18" y="88"/>
                </a:cubicBezTo>
                <a:cubicBezTo>
                  <a:pt x="18" y="88"/>
                  <a:pt x="18" y="87"/>
                  <a:pt x="19" y="87"/>
                </a:cubicBezTo>
                <a:cubicBezTo>
                  <a:pt x="21" y="87"/>
                  <a:pt x="23" y="88"/>
                  <a:pt x="24" y="89"/>
                </a:cubicBezTo>
                <a:cubicBezTo>
                  <a:pt x="24" y="89"/>
                  <a:pt x="24" y="88"/>
                  <a:pt x="25" y="88"/>
                </a:cubicBezTo>
                <a:cubicBezTo>
                  <a:pt x="25" y="88"/>
                  <a:pt x="26" y="88"/>
                  <a:pt x="26" y="89"/>
                </a:cubicBezTo>
                <a:cubicBezTo>
                  <a:pt x="26" y="89"/>
                  <a:pt x="27" y="89"/>
                  <a:pt x="27" y="89"/>
                </a:cubicBezTo>
                <a:cubicBezTo>
                  <a:pt x="28" y="89"/>
                  <a:pt x="28" y="88"/>
                  <a:pt x="28" y="88"/>
                </a:cubicBezTo>
                <a:cubicBezTo>
                  <a:pt x="29" y="87"/>
                  <a:pt x="29" y="87"/>
                  <a:pt x="29" y="86"/>
                </a:cubicBezTo>
                <a:cubicBezTo>
                  <a:pt x="30" y="85"/>
                  <a:pt x="30" y="85"/>
                  <a:pt x="30" y="85"/>
                </a:cubicBezTo>
                <a:cubicBezTo>
                  <a:pt x="30" y="85"/>
                  <a:pt x="30" y="84"/>
                  <a:pt x="30" y="84"/>
                </a:cubicBezTo>
                <a:cubicBezTo>
                  <a:pt x="30" y="85"/>
                  <a:pt x="31" y="84"/>
                  <a:pt x="32" y="83"/>
                </a:cubicBezTo>
                <a:cubicBezTo>
                  <a:pt x="33" y="83"/>
                  <a:pt x="33" y="81"/>
                  <a:pt x="33" y="79"/>
                </a:cubicBezTo>
                <a:cubicBezTo>
                  <a:pt x="33" y="78"/>
                  <a:pt x="33" y="77"/>
                  <a:pt x="32" y="77"/>
                </a:cubicBezTo>
                <a:cubicBezTo>
                  <a:pt x="31" y="76"/>
                  <a:pt x="30" y="75"/>
                  <a:pt x="30" y="73"/>
                </a:cubicBezTo>
                <a:cubicBezTo>
                  <a:pt x="30" y="73"/>
                  <a:pt x="31" y="73"/>
                  <a:pt x="32" y="73"/>
                </a:cubicBezTo>
                <a:cubicBezTo>
                  <a:pt x="33" y="72"/>
                  <a:pt x="33" y="72"/>
                  <a:pt x="33" y="72"/>
                </a:cubicBezTo>
                <a:cubicBezTo>
                  <a:pt x="34" y="72"/>
                  <a:pt x="35" y="73"/>
                  <a:pt x="36" y="73"/>
                </a:cubicBezTo>
                <a:cubicBezTo>
                  <a:pt x="36" y="73"/>
                  <a:pt x="37" y="73"/>
                  <a:pt x="38" y="73"/>
                </a:cubicBezTo>
                <a:cubicBezTo>
                  <a:pt x="38" y="73"/>
                  <a:pt x="38" y="73"/>
                  <a:pt x="39" y="72"/>
                </a:cubicBezTo>
                <a:cubicBezTo>
                  <a:pt x="39" y="72"/>
                  <a:pt x="39" y="71"/>
                  <a:pt x="40" y="71"/>
                </a:cubicBezTo>
                <a:cubicBezTo>
                  <a:pt x="40" y="71"/>
                  <a:pt x="40" y="71"/>
                  <a:pt x="40" y="71"/>
                </a:cubicBezTo>
                <a:cubicBezTo>
                  <a:pt x="40" y="71"/>
                  <a:pt x="40" y="71"/>
                  <a:pt x="41" y="71"/>
                </a:cubicBezTo>
                <a:cubicBezTo>
                  <a:pt x="41" y="70"/>
                  <a:pt x="41" y="70"/>
                  <a:pt x="41" y="70"/>
                </a:cubicBezTo>
                <a:cubicBezTo>
                  <a:pt x="41" y="70"/>
                  <a:pt x="42" y="70"/>
                  <a:pt x="42" y="70"/>
                </a:cubicBezTo>
                <a:cubicBezTo>
                  <a:pt x="42" y="71"/>
                  <a:pt x="43" y="71"/>
                  <a:pt x="43" y="71"/>
                </a:cubicBezTo>
                <a:cubicBezTo>
                  <a:pt x="43" y="71"/>
                  <a:pt x="43" y="71"/>
                  <a:pt x="43" y="70"/>
                </a:cubicBezTo>
                <a:cubicBezTo>
                  <a:pt x="44" y="70"/>
                  <a:pt x="44" y="70"/>
                  <a:pt x="44" y="70"/>
                </a:cubicBezTo>
                <a:cubicBezTo>
                  <a:pt x="45" y="70"/>
                  <a:pt x="45" y="70"/>
                  <a:pt x="45" y="70"/>
                </a:cubicBezTo>
                <a:cubicBezTo>
                  <a:pt x="45" y="70"/>
                  <a:pt x="45" y="70"/>
                  <a:pt x="45" y="70"/>
                </a:cubicBezTo>
                <a:cubicBezTo>
                  <a:pt x="46" y="70"/>
                  <a:pt x="47" y="69"/>
                  <a:pt x="48" y="69"/>
                </a:cubicBezTo>
                <a:cubicBezTo>
                  <a:pt x="50" y="69"/>
                  <a:pt x="50" y="68"/>
                  <a:pt x="50" y="67"/>
                </a:cubicBezTo>
                <a:cubicBezTo>
                  <a:pt x="50" y="66"/>
                  <a:pt x="50" y="66"/>
                  <a:pt x="50" y="66"/>
                </a:cubicBezTo>
                <a:cubicBezTo>
                  <a:pt x="50" y="66"/>
                  <a:pt x="50" y="65"/>
                  <a:pt x="50" y="65"/>
                </a:cubicBezTo>
                <a:cubicBezTo>
                  <a:pt x="50" y="65"/>
                  <a:pt x="50" y="65"/>
                  <a:pt x="50" y="65"/>
                </a:cubicBezTo>
                <a:cubicBezTo>
                  <a:pt x="50" y="65"/>
                  <a:pt x="51" y="65"/>
                  <a:pt x="51" y="64"/>
                </a:cubicBezTo>
                <a:cubicBezTo>
                  <a:pt x="51" y="63"/>
                  <a:pt x="51" y="62"/>
                  <a:pt x="53" y="62"/>
                </a:cubicBezTo>
                <a:cubicBezTo>
                  <a:pt x="53" y="62"/>
                  <a:pt x="54" y="63"/>
                  <a:pt x="54" y="63"/>
                </a:cubicBezTo>
                <a:cubicBezTo>
                  <a:pt x="56" y="64"/>
                  <a:pt x="56" y="64"/>
                  <a:pt x="56" y="64"/>
                </a:cubicBezTo>
                <a:cubicBezTo>
                  <a:pt x="56" y="64"/>
                  <a:pt x="57" y="65"/>
                  <a:pt x="58" y="65"/>
                </a:cubicBezTo>
                <a:cubicBezTo>
                  <a:pt x="59" y="65"/>
                  <a:pt x="61" y="66"/>
                  <a:pt x="63" y="66"/>
                </a:cubicBezTo>
                <a:cubicBezTo>
                  <a:pt x="64" y="66"/>
                  <a:pt x="65" y="65"/>
                  <a:pt x="66" y="64"/>
                </a:cubicBezTo>
                <a:cubicBezTo>
                  <a:pt x="66" y="62"/>
                  <a:pt x="67" y="62"/>
                  <a:pt x="68" y="62"/>
                </a:cubicBezTo>
                <a:cubicBezTo>
                  <a:pt x="68" y="62"/>
                  <a:pt x="68" y="62"/>
                  <a:pt x="68" y="62"/>
                </a:cubicBezTo>
                <a:cubicBezTo>
                  <a:pt x="68" y="62"/>
                  <a:pt x="68" y="62"/>
                  <a:pt x="68" y="62"/>
                </a:cubicBezTo>
                <a:cubicBezTo>
                  <a:pt x="68" y="61"/>
                  <a:pt x="68" y="61"/>
                  <a:pt x="69" y="61"/>
                </a:cubicBezTo>
                <a:cubicBezTo>
                  <a:pt x="69" y="60"/>
                  <a:pt x="70" y="60"/>
                  <a:pt x="71" y="59"/>
                </a:cubicBezTo>
                <a:cubicBezTo>
                  <a:pt x="71" y="60"/>
                  <a:pt x="71" y="61"/>
                  <a:pt x="71" y="62"/>
                </a:cubicBezTo>
                <a:cubicBezTo>
                  <a:pt x="72" y="62"/>
                  <a:pt x="73" y="63"/>
                  <a:pt x="74" y="63"/>
                </a:cubicBezTo>
                <a:cubicBezTo>
                  <a:pt x="75" y="63"/>
                  <a:pt x="75" y="63"/>
                  <a:pt x="76" y="64"/>
                </a:cubicBezTo>
                <a:cubicBezTo>
                  <a:pt x="76" y="64"/>
                  <a:pt x="77" y="64"/>
                  <a:pt x="77" y="65"/>
                </a:cubicBezTo>
                <a:cubicBezTo>
                  <a:pt x="77" y="66"/>
                  <a:pt x="78" y="66"/>
                  <a:pt x="78" y="66"/>
                </a:cubicBezTo>
                <a:cubicBezTo>
                  <a:pt x="79" y="67"/>
                  <a:pt x="80" y="67"/>
                  <a:pt x="81" y="67"/>
                </a:cubicBezTo>
                <a:cubicBezTo>
                  <a:pt x="82" y="67"/>
                  <a:pt x="83" y="67"/>
                  <a:pt x="83" y="66"/>
                </a:cubicBezTo>
                <a:cubicBezTo>
                  <a:pt x="84" y="66"/>
                  <a:pt x="84" y="67"/>
                  <a:pt x="85" y="67"/>
                </a:cubicBezTo>
                <a:cubicBezTo>
                  <a:pt x="85" y="67"/>
                  <a:pt x="85" y="67"/>
                  <a:pt x="86" y="67"/>
                </a:cubicBezTo>
                <a:cubicBezTo>
                  <a:pt x="86" y="67"/>
                  <a:pt x="86" y="67"/>
                  <a:pt x="86" y="66"/>
                </a:cubicBezTo>
                <a:cubicBezTo>
                  <a:pt x="86" y="66"/>
                  <a:pt x="86" y="66"/>
                  <a:pt x="86" y="66"/>
                </a:cubicBezTo>
                <a:cubicBezTo>
                  <a:pt x="86" y="66"/>
                  <a:pt x="87" y="66"/>
                  <a:pt x="87" y="66"/>
                </a:cubicBezTo>
                <a:cubicBezTo>
                  <a:pt x="87" y="66"/>
                  <a:pt x="87" y="66"/>
                  <a:pt x="87" y="66"/>
                </a:cubicBezTo>
                <a:cubicBezTo>
                  <a:pt x="87" y="66"/>
                  <a:pt x="87" y="66"/>
                  <a:pt x="88" y="66"/>
                </a:cubicBezTo>
                <a:cubicBezTo>
                  <a:pt x="88" y="66"/>
                  <a:pt x="88" y="66"/>
                  <a:pt x="88" y="66"/>
                </a:cubicBezTo>
                <a:cubicBezTo>
                  <a:pt x="89" y="66"/>
                  <a:pt x="90" y="66"/>
                  <a:pt x="90" y="66"/>
                </a:cubicBezTo>
                <a:cubicBezTo>
                  <a:pt x="91" y="67"/>
                  <a:pt x="92" y="67"/>
                  <a:pt x="92" y="67"/>
                </a:cubicBezTo>
                <a:cubicBezTo>
                  <a:pt x="92" y="67"/>
                  <a:pt x="93" y="67"/>
                  <a:pt x="93" y="66"/>
                </a:cubicBezTo>
                <a:cubicBezTo>
                  <a:pt x="94" y="66"/>
                  <a:pt x="94" y="67"/>
                  <a:pt x="94" y="67"/>
                </a:cubicBezTo>
                <a:cubicBezTo>
                  <a:pt x="94" y="68"/>
                  <a:pt x="94" y="68"/>
                  <a:pt x="93" y="69"/>
                </a:cubicBezTo>
                <a:cubicBezTo>
                  <a:pt x="94" y="69"/>
                  <a:pt x="95" y="70"/>
                  <a:pt x="95" y="70"/>
                </a:cubicBezTo>
                <a:cubicBezTo>
                  <a:pt x="96" y="70"/>
                  <a:pt x="97" y="70"/>
                  <a:pt x="98" y="71"/>
                </a:cubicBezTo>
                <a:cubicBezTo>
                  <a:pt x="99" y="71"/>
                  <a:pt x="100" y="70"/>
                  <a:pt x="101" y="70"/>
                </a:cubicBezTo>
                <a:cubicBezTo>
                  <a:pt x="102" y="69"/>
                  <a:pt x="104" y="69"/>
                  <a:pt x="105" y="68"/>
                </a:cubicBezTo>
                <a:cubicBezTo>
                  <a:pt x="106" y="68"/>
                  <a:pt x="106" y="68"/>
                  <a:pt x="106" y="67"/>
                </a:cubicBezTo>
                <a:cubicBezTo>
                  <a:pt x="106" y="66"/>
                  <a:pt x="107" y="65"/>
                  <a:pt x="108" y="65"/>
                </a:cubicBezTo>
                <a:cubicBezTo>
                  <a:pt x="109" y="65"/>
                  <a:pt x="109" y="66"/>
                  <a:pt x="109" y="67"/>
                </a:cubicBezTo>
                <a:cubicBezTo>
                  <a:pt x="109" y="67"/>
                  <a:pt x="109" y="68"/>
                  <a:pt x="109" y="68"/>
                </a:cubicBezTo>
                <a:cubicBezTo>
                  <a:pt x="108" y="68"/>
                  <a:pt x="108" y="68"/>
                  <a:pt x="108" y="68"/>
                </a:cubicBezTo>
                <a:cubicBezTo>
                  <a:pt x="108" y="69"/>
                  <a:pt x="108" y="69"/>
                  <a:pt x="108" y="69"/>
                </a:cubicBezTo>
                <a:cubicBezTo>
                  <a:pt x="109" y="69"/>
                  <a:pt x="109" y="70"/>
                  <a:pt x="109" y="70"/>
                </a:cubicBezTo>
                <a:cubicBezTo>
                  <a:pt x="109" y="70"/>
                  <a:pt x="110" y="69"/>
                  <a:pt x="110" y="69"/>
                </a:cubicBezTo>
                <a:cubicBezTo>
                  <a:pt x="111" y="69"/>
                  <a:pt x="111" y="68"/>
                  <a:pt x="112" y="68"/>
                </a:cubicBezTo>
                <a:cubicBezTo>
                  <a:pt x="112" y="68"/>
                  <a:pt x="113" y="69"/>
                  <a:pt x="113" y="69"/>
                </a:cubicBezTo>
                <a:cubicBezTo>
                  <a:pt x="114" y="71"/>
                  <a:pt x="115" y="72"/>
                  <a:pt x="115" y="72"/>
                </a:cubicBezTo>
                <a:cubicBezTo>
                  <a:pt x="116" y="71"/>
                  <a:pt x="117" y="72"/>
                  <a:pt x="117" y="72"/>
                </a:cubicBezTo>
                <a:cubicBezTo>
                  <a:pt x="117" y="73"/>
                  <a:pt x="117" y="73"/>
                  <a:pt x="117" y="74"/>
                </a:cubicBezTo>
                <a:cubicBezTo>
                  <a:pt x="117" y="75"/>
                  <a:pt x="116" y="75"/>
                  <a:pt x="116" y="75"/>
                </a:cubicBezTo>
                <a:cubicBezTo>
                  <a:pt x="116" y="75"/>
                  <a:pt x="115" y="75"/>
                  <a:pt x="115" y="75"/>
                </a:cubicBezTo>
                <a:cubicBezTo>
                  <a:pt x="116" y="76"/>
                  <a:pt x="117" y="77"/>
                  <a:pt x="118" y="78"/>
                </a:cubicBezTo>
                <a:cubicBezTo>
                  <a:pt x="119" y="79"/>
                  <a:pt x="121" y="80"/>
                  <a:pt x="124" y="80"/>
                </a:cubicBezTo>
                <a:cubicBezTo>
                  <a:pt x="124" y="81"/>
                  <a:pt x="124" y="81"/>
                  <a:pt x="124" y="82"/>
                </a:cubicBezTo>
                <a:cubicBezTo>
                  <a:pt x="124" y="82"/>
                  <a:pt x="124" y="83"/>
                  <a:pt x="123" y="83"/>
                </a:cubicBezTo>
                <a:cubicBezTo>
                  <a:pt x="124" y="83"/>
                  <a:pt x="125" y="83"/>
                  <a:pt x="126" y="84"/>
                </a:cubicBezTo>
                <a:cubicBezTo>
                  <a:pt x="126" y="85"/>
                  <a:pt x="127" y="86"/>
                  <a:pt x="127" y="87"/>
                </a:cubicBezTo>
                <a:cubicBezTo>
                  <a:pt x="127" y="87"/>
                  <a:pt x="127" y="88"/>
                  <a:pt x="127" y="88"/>
                </a:cubicBezTo>
                <a:cubicBezTo>
                  <a:pt x="127" y="88"/>
                  <a:pt x="127" y="88"/>
                  <a:pt x="127" y="89"/>
                </a:cubicBezTo>
                <a:cubicBezTo>
                  <a:pt x="127" y="89"/>
                  <a:pt x="127" y="90"/>
                  <a:pt x="127" y="91"/>
                </a:cubicBezTo>
                <a:cubicBezTo>
                  <a:pt x="128" y="91"/>
                  <a:pt x="129" y="91"/>
                  <a:pt x="130" y="92"/>
                </a:cubicBezTo>
                <a:cubicBezTo>
                  <a:pt x="130" y="92"/>
                  <a:pt x="131" y="92"/>
                  <a:pt x="132" y="92"/>
                </a:cubicBezTo>
                <a:cubicBezTo>
                  <a:pt x="133" y="92"/>
                  <a:pt x="133" y="92"/>
                  <a:pt x="134" y="92"/>
                </a:cubicBezTo>
                <a:cubicBezTo>
                  <a:pt x="134" y="92"/>
                  <a:pt x="134" y="92"/>
                  <a:pt x="135" y="92"/>
                </a:cubicBezTo>
                <a:cubicBezTo>
                  <a:pt x="135" y="92"/>
                  <a:pt x="135" y="92"/>
                  <a:pt x="135" y="92"/>
                </a:cubicBezTo>
                <a:cubicBezTo>
                  <a:pt x="135" y="92"/>
                  <a:pt x="136" y="92"/>
                  <a:pt x="136" y="92"/>
                </a:cubicBezTo>
                <a:cubicBezTo>
                  <a:pt x="136" y="92"/>
                  <a:pt x="136" y="92"/>
                  <a:pt x="137" y="92"/>
                </a:cubicBezTo>
                <a:cubicBezTo>
                  <a:pt x="137" y="91"/>
                  <a:pt x="137" y="91"/>
                  <a:pt x="138" y="91"/>
                </a:cubicBezTo>
                <a:cubicBezTo>
                  <a:pt x="138" y="91"/>
                  <a:pt x="138" y="92"/>
                  <a:pt x="138" y="92"/>
                </a:cubicBezTo>
                <a:cubicBezTo>
                  <a:pt x="138" y="93"/>
                  <a:pt x="138" y="93"/>
                  <a:pt x="138" y="94"/>
                </a:cubicBezTo>
                <a:cubicBezTo>
                  <a:pt x="138" y="94"/>
                  <a:pt x="138" y="94"/>
                  <a:pt x="138" y="94"/>
                </a:cubicBezTo>
                <a:cubicBezTo>
                  <a:pt x="138" y="96"/>
                  <a:pt x="139" y="97"/>
                  <a:pt x="139" y="98"/>
                </a:cubicBezTo>
                <a:cubicBezTo>
                  <a:pt x="139" y="99"/>
                  <a:pt x="140" y="99"/>
                  <a:pt x="140" y="100"/>
                </a:cubicBezTo>
                <a:cubicBezTo>
                  <a:pt x="141" y="101"/>
                  <a:pt x="141" y="101"/>
                  <a:pt x="141" y="101"/>
                </a:cubicBezTo>
                <a:cubicBezTo>
                  <a:pt x="142" y="101"/>
                  <a:pt x="142" y="101"/>
                  <a:pt x="143" y="100"/>
                </a:cubicBezTo>
                <a:cubicBezTo>
                  <a:pt x="143" y="100"/>
                  <a:pt x="144" y="100"/>
                  <a:pt x="145" y="100"/>
                </a:cubicBezTo>
                <a:cubicBezTo>
                  <a:pt x="145" y="100"/>
                  <a:pt x="146" y="100"/>
                  <a:pt x="146" y="101"/>
                </a:cubicBezTo>
                <a:cubicBezTo>
                  <a:pt x="146" y="102"/>
                  <a:pt x="145" y="102"/>
                  <a:pt x="145" y="103"/>
                </a:cubicBezTo>
                <a:cubicBezTo>
                  <a:pt x="144" y="104"/>
                  <a:pt x="144" y="104"/>
                  <a:pt x="144" y="105"/>
                </a:cubicBezTo>
                <a:cubicBezTo>
                  <a:pt x="144" y="106"/>
                  <a:pt x="144" y="107"/>
                  <a:pt x="146" y="108"/>
                </a:cubicBezTo>
                <a:cubicBezTo>
                  <a:pt x="147" y="108"/>
                  <a:pt x="148" y="109"/>
                  <a:pt x="148" y="110"/>
                </a:cubicBezTo>
                <a:cubicBezTo>
                  <a:pt x="148" y="111"/>
                  <a:pt x="147" y="112"/>
                  <a:pt x="147" y="112"/>
                </a:cubicBezTo>
                <a:cubicBezTo>
                  <a:pt x="146" y="112"/>
                  <a:pt x="146" y="112"/>
                  <a:pt x="146" y="113"/>
                </a:cubicBezTo>
                <a:cubicBezTo>
                  <a:pt x="146" y="113"/>
                  <a:pt x="146" y="114"/>
                  <a:pt x="146" y="114"/>
                </a:cubicBezTo>
                <a:cubicBezTo>
                  <a:pt x="147" y="114"/>
                  <a:pt x="147" y="114"/>
                  <a:pt x="147" y="114"/>
                </a:cubicBezTo>
                <a:cubicBezTo>
                  <a:pt x="147" y="115"/>
                  <a:pt x="147" y="115"/>
                  <a:pt x="147" y="115"/>
                </a:cubicBezTo>
                <a:close/>
                <a:moveTo>
                  <a:pt x="265" y="105"/>
                </a:moveTo>
                <a:cubicBezTo>
                  <a:pt x="265" y="105"/>
                  <a:pt x="266" y="106"/>
                  <a:pt x="266" y="107"/>
                </a:cubicBezTo>
                <a:cubicBezTo>
                  <a:pt x="266" y="107"/>
                  <a:pt x="266" y="108"/>
                  <a:pt x="266" y="108"/>
                </a:cubicBezTo>
                <a:cubicBezTo>
                  <a:pt x="265" y="108"/>
                  <a:pt x="264" y="107"/>
                  <a:pt x="263" y="106"/>
                </a:cubicBezTo>
                <a:cubicBezTo>
                  <a:pt x="263" y="104"/>
                  <a:pt x="263" y="102"/>
                  <a:pt x="263" y="101"/>
                </a:cubicBezTo>
                <a:cubicBezTo>
                  <a:pt x="263" y="101"/>
                  <a:pt x="263" y="102"/>
                  <a:pt x="264" y="103"/>
                </a:cubicBezTo>
                <a:cubicBezTo>
                  <a:pt x="264" y="104"/>
                  <a:pt x="265" y="105"/>
                  <a:pt x="265" y="105"/>
                </a:cubicBezTo>
                <a:close/>
                <a:moveTo>
                  <a:pt x="263" y="100"/>
                </a:moveTo>
                <a:cubicBezTo>
                  <a:pt x="263" y="101"/>
                  <a:pt x="263" y="101"/>
                  <a:pt x="263" y="101"/>
                </a:cubicBezTo>
                <a:cubicBezTo>
                  <a:pt x="263" y="101"/>
                  <a:pt x="263" y="101"/>
                  <a:pt x="262" y="101"/>
                </a:cubicBezTo>
                <a:cubicBezTo>
                  <a:pt x="263" y="101"/>
                  <a:pt x="263" y="101"/>
                  <a:pt x="263" y="101"/>
                </a:cubicBezTo>
                <a:lnTo>
                  <a:pt x="263" y="100"/>
                </a:lnTo>
                <a:close/>
                <a:moveTo>
                  <a:pt x="172" y="20"/>
                </a:moveTo>
                <a:cubicBezTo>
                  <a:pt x="172" y="20"/>
                  <a:pt x="173" y="21"/>
                  <a:pt x="173" y="21"/>
                </a:cubicBezTo>
                <a:cubicBezTo>
                  <a:pt x="173" y="20"/>
                  <a:pt x="173" y="20"/>
                  <a:pt x="173" y="21"/>
                </a:cubicBezTo>
                <a:cubicBezTo>
                  <a:pt x="173" y="21"/>
                  <a:pt x="173" y="22"/>
                  <a:pt x="172" y="24"/>
                </a:cubicBezTo>
                <a:cubicBezTo>
                  <a:pt x="172" y="24"/>
                  <a:pt x="172" y="25"/>
                  <a:pt x="172" y="26"/>
                </a:cubicBezTo>
                <a:cubicBezTo>
                  <a:pt x="172" y="26"/>
                  <a:pt x="172" y="27"/>
                  <a:pt x="171" y="28"/>
                </a:cubicBezTo>
                <a:cubicBezTo>
                  <a:pt x="170" y="28"/>
                  <a:pt x="170" y="29"/>
                  <a:pt x="170" y="31"/>
                </a:cubicBezTo>
                <a:cubicBezTo>
                  <a:pt x="170" y="32"/>
                  <a:pt x="170" y="32"/>
                  <a:pt x="170" y="32"/>
                </a:cubicBezTo>
                <a:cubicBezTo>
                  <a:pt x="170" y="33"/>
                  <a:pt x="170" y="34"/>
                  <a:pt x="170" y="34"/>
                </a:cubicBezTo>
                <a:cubicBezTo>
                  <a:pt x="169" y="34"/>
                  <a:pt x="168" y="34"/>
                  <a:pt x="167" y="35"/>
                </a:cubicBezTo>
                <a:cubicBezTo>
                  <a:pt x="166" y="36"/>
                  <a:pt x="165" y="37"/>
                  <a:pt x="165" y="38"/>
                </a:cubicBezTo>
                <a:cubicBezTo>
                  <a:pt x="165" y="38"/>
                  <a:pt x="165" y="38"/>
                  <a:pt x="166" y="38"/>
                </a:cubicBezTo>
                <a:cubicBezTo>
                  <a:pt x="165" y="39"/>
                  <a:pt x="165" y="39"/>
                  <a:pt x="164" y="39"/>
                </a:cubicBezTo>
                <a:cubicBezTo>
                  <a:pt x="163" y="39"/>
                  <a:pt x="163" y="39"/>
                  <a:pt x="163" y="39"/>
                </a:cubicBezTo>
                <a:cubicBezTo>
                  <a:pt x="163" y="39"/>
                  <a:pt x="162" y="38"/>
                  <a:pt x="162" y="38"/>
                </a:cubicBezTo>
                <a:cubicBezTo>
                  <a:pt x="161" y="38"/>
                  <a:pt x="160" y="39"/>
                  <a:pt x="160" y="40"/>
                </a:cubicBezTo>
                <a:cubicBezTo>
                  <a:pt x="159" y="41"/>
                  <a:pt x="159" y="42"/>
                  <a:pt x="158" y="42"/>
                </a:cubicBezTo>
                <a:cubicBezTo>
                  <a:pt x="157" y="42"/>
                  <a:pt x="155" y="42"/>
                  <a:pt x="155" y="41"/>
                </a:cubicBezTo>
                <a:cubicBezTo>
                  <a:pt x="154" y="42"/>
                  <a:pt x="154" y="42"/>
                  <a:pt x="154" y="42"/>
                </a:cubicBezTo>
                <a:cubicBezTo>
                  <a:pt x="153" y="42"/>
                  <a:pt x="153" y="42"/>
                  <a:pt x="153" y="42"/>
                </a:cubicBezTo>
                <a:cubicBezTo>
                  <a:pt x="153" y="45"/>
                  <a:pt x="154" y="47"/>
                  <a:pt x="155" y="49"/>
                </a:cubicBezTo>
                <a:cubicBezTo>
                  <a:pt x="157" y="50"/>
                  <a:pt x="157" y="52"/>
                  <a:pt x="157" y="54"/>
                </a:cubicBezTo>
                <a:cubicBezTo>
                  <a:pt x="157" y="54"/>
                  <a:pt x="157" y="55"/>
                  <a:pt x="157" y="56"/>
                </a:cubicBezTo>
                <a:cubicBezTo>
                  <a:pt x="156" y="59"/>
                  <a:pt x="156" y="59"/>
                  <a:pt x="156" y="59"/>
                </a:cubicBezTo>
                <a:cubicBezTo>
                  <a:pt x="156" y="60"/>
                  <a:pt x="155" y="62"/>
                  <a:pt x="155" y="64"/>
                </a:cubicBezTo>
                <a:cubicBezTo>
                  <a:pt x="155" y="64"/>
                  <a:pt x="155" y="64"/>
                  <a:pt x="155" y="64"/>
                </a:cubicBezTo>
                <a:cubicBezTo>
                  <a:pt x="155" y="64"/>
                  <a:pt x="155" y="65"/>
                  <a:pt x="155" y="65"/>
                </a:cubicBezTo>
                <a:cubicBezTo>
                  <a:pt x="155" y="66"/>
                  <a:pt x="155" y="67"/>
                  <a:pt x="154" y="67"/>
                </a:cubicBezTo>
                <a:cubicBezTo>
                  <a:pt x="152" y="68"/>
                  <a:pt x="152" y="68"/>
                  <a:pt x="151" y="69"/>
                </a:cubicBezTo>
                <a:cubicBezTo>
                  <a:pt x="151" y="69"/>
                  <a:pt x="151" y="69"/>
                  <a:pt x="151" y="69"/>
                </a:cubicBezTo>
                <a:cubicBezTo>
                  <a:pt x="151" y="69"/>
                  <a:pt x="151" y="69"/>
                  <a:pt x="150" y="70"/>
                </a:cubicBezTo>
                <a:cubicBezTo>
                  <a:pt x="150" y="70"/>
                  <a:pt x="150" y="71"/>
                  <a:pt x="149" y="72"/>
                </a:cubicBezTo>
                <a:cubicBezTo>
                  <a:pt x="149" y="73"/>
                  <a:pt x="148" y="73"/>
                  <a:pt x="147" y="74"/>
                </a:cubicBezTo>
                <a:cubicBezTo>
                  <a:pt x="146" y="75"/>
                  <a:pt x="145" y="75"/>
                  <a:pt x="144" y="75"/>
                </a:cubicBezTo>
                <a:cubicBezTo>
                  <a:pt x="144" y="75"/>
                  <a:pt x="143" y="75"/>
                  <a:pt x="143" y="75"/>
                </a:cubicBezTo>
                <a:cubicBezTo>
                  <a:pt x="142" y="75"/>
                  <a:pt x="142" y="75"/>
                  <a:pt x="142" y="75"/>
                </a:cubicBezTo>
                <a:cubicBezTo>
                  <a:pt x="141" y="75"/>
                  <a:pt x="140" y="75"/>
                  <a:pt x="140" y="76"/>
                </a:cubicBezTo>
                <a:cubicBezTo>
                  <a:pt x="139" y="77"/>
                  <a:pt x="139" y="77"/>
                  <a:pt x="138" y="77"/>
                </a:cubicBezTo>
                <a:cubicBezTo>
                  <a:pt x="137" y="77"/>
                  <a:pt x="137" y="77"/>
                  <a:pt x="137" y="77"/>
                </a:cubicBezTo>
                <a:cubicBezTo>
                  <a:pt x="137" y="77"/>
                  <a:pt x="137" y="76"/>
                  <a:pt x="137" y="76"/>
                </a:cubicBezTo>
                <a:cubicBezTo>
                  <a:pt x="136" y="76"/>
                  <a:pt x="136" y="75"/>
                  <a:pt x="136" y="75"/>
                </a:cubicBezTo>
                <a:cubicBezTo>
                  <a:pt x="136" y="75"/>
                  <a:pt x="135" y="75"/>
                  <a:pt x="135" y="75"/>
                </a:cubicBezTo>
                <a:cubicBezTo>
                  <a:pt x="134" y="75"/>
                  <a:pt x="133" y="75"/>
                  <a:pt x="133" y="75"/>
                </a:cubicBezTo>
                <a:cubicBezTo>
                  <a:pt x="133" y="76"/>
                  <a:pt x="132" y="76"/>
                  <a:pt x="131" y="77"/>
                </a:cubicBezTo>
                <a:cubicBezTo>
                  <a:pt x="131" y="77"/>
                  <a:pt x="131" y="76"/>
                  <a:pt x="130" y="76"/>
                </a:cubicBezTo>
                <a:cubicBezTo>
                  <a:pt x="130" y="76"/>
                  <a:pt x="130" y="75"/>
                  <a:pt x="130" y="75"/>
                </a:cubicBezTo>
                <a:cubicBezTo>
                  <a:pt x="130" y="75"/>
                  <a:pt x="130" y="74"/>
                  <a:pt x="130" y="74"/>
                </a:cubicBezTo>
                <a:cubicBezTo>
                  <a:pt x="130" y="74"/>
                  <a:pt x="129" y="73"/>
                  <a:pt x="129" y="73"/>
                </a:cubicBezTo>
                <a:cubicBezTo>
                  <a:pt x="128" y="73"/>
                  <a:pt x="128" y="74"/>
                  <a:pt x="127" y="74"/>
                </a:cubicBezTo>
                <a:cubicBezTo>
                  <a:pt x="127" y="74"/>
                  <a:pt x="126" y="74"/>
                  <a:pt x="126" y="74"/>
                </a:cubicBezTo>
                <a:cubicBezTo>
                  <a:pt x="126" y="74"/>
                  <a:pt x="126" y="74"/>
                  <a:pt x="125" y="72"/>
                </a:cubicBezTo>
                <a:cubicBezTo>
                  <a:pt x="124" y="71"/>
                  <a:pt x="122" y="70"/>
                  <a:pt x="121" y="70"/>
                </a:cubicBezTo>
                <a:cubicBezTo>
                  <a:pt x="121" y="68"/>
                  <a:pt x="120" y="67"/>
                  <a:pt x="120" y="67"/>
                </a:cubicBezTo>
                <a:cubicBezTo>
                  <a:pt x="120" y="66"/>
                  <a:pt x="119" y="66"/>
                  <a:pt x="119" y="66"/>
                </a:cubicBezTo>
                <a:cubicBezTo>
                  <a:pt x="118" y="65"/>
                  <a:pt x="118" y="65"/>
                  <a:pt x="117" y="65"/>
                </a:cubicBezTo>
                <a:cubicBezTo>
                  <a:pt x="117" y="65"/>
                  <a:pt x="117" y="65"/>
                  <a:pt x="117" y="64"/>
                </a:cubicBezTo>
                <a:cubicBezTo>
                  <a:pt x="117" y="64"/>
                  <a:pt x="117" y="63"/>
                  <a:pt x="117" y="63"/>
                </a:cubicBezTo>
                <a:cubicBezTo>
                  <a:pt x="118" y="62"/>
                  <a:pt x="118" y="61"/>
                  <a:pt x="118" y="61"/>
                </a:cubicBezTo>
                <a:cubicBezTo>
                  <a:pt x="118" y="60"/>
                  <a:pt x="118" y="59"/>
                  <a:pt x="117" y="59"/>
                </a:cubicBezTo>
                <a:cubicBezTo>
                  <a:pt x="116" y="58"/>
                  <a:pt x="115" y="58"/>
                  <a:pt x="115" y="57"/>
                </a:cubicBezTo>
                <a:cubicBezTo>
                  <a:pt x="115" y="57"/>
                  <a:pt x="115" y="56"/>
                  <a:pt x="116" y="55"/>
                </a:cubicBezTo>
                <a:cubicBezTo>
                  <a:pt x="116" y="55"/>
                  <a:pt x="117" y="55"/>
                  <a:pt x="117" y="55"/>
                </a:cubicBezTo>
                <a:cubicBezTo>
                  <a:pt x="117" y="54"/>
                  <a:pt x="117" y="54"/>
                  <a:pt x="117" y="54"/>
                </a:cubicBezTo>
                <a:cubicBezTo>
                  <a:pt x="117" y="52"/>
                  <a:pt x="117" y="52"/>
                  <a:pt x="117" y="52"/>
                </a:cubicBezTo>
                <a:cubicBezTo>
                  <a:pt x="117" y="51"/>
                  <a:pt x="117" y="50"/>
                  <a:pt x="117" y="48"/>
                </a:cubicBezTo>
                <a:cubicBezTo>
                  <a:pt x="118" y="47"/>
                  <a:pt x="119" y="46"/>
                  <a:pt x="121" y="45"/>
                </a:cubicBezTo>
                <a:cubicBezTo>
                  <a:pt x="121" y="44"/>
                  <a:pt x="120" y="43"/>
                  <a:pt x="120" y="42"/>
                </a:cubicBezTo>
                <a:cubicBezTo>
                  <a:pt x="120" y="42"/>
                  <a:pt x="120" y="42"/>
                  <a:pt x="120" y="42"/>
                </a:cubicBezTo>
                <a:cubicBezTo>
                  <a:pt x="120" y="41"/>
                  <a:pt x="121" y="41"/>
                  <a:pt x="121" y="41"/>
                </a:cubicBezTo>
                <a:cubicBezTo>
                  <a:pt x="122" y="41"/>
                  <a:pt x="122" y="41"/>
                  <a:pt x="122" y="41"/>
                </a:cubicBezTo>
                <a:cubicBezTo>
                  <a:pt x="122" y="42"/>
                  <a:pt x="123" y="42"/>
                  <a:pt x="123" y="42"/>
                </a:cubicBezTo>
                <a:cubicBezTo>
                  <a:pt x="124" y="42"/>
                  <a:pt x="124" y="41"/>
                  <a:pt x="125" y="40"/>
                </a:cubicBezTo>
                <a:cubicBezTo>
                  <a:pt x="125" y="40"/>
                  <a:pt x="125" y="40"/>
                  <a:pt x="125" y="41"/>
                </a:cubicBezTo>
                <a:cubicBezTo>
                  <a:pt x="125" y="41"/>
                  <a:pt x="125" y="41"/>
                  <a:pt x="125" y="41"/>
                </a:cubicBezTo>
                <a:cubicBezTo>
                  <a:pt x="126" y="40"/>
                  <a:pt x="126" y="40"/>
                  <a:pt x="126" y="40"/>
                </a:cubicBezTo>
                <a:cubicBezTo>
                  <a:pt x="127" y="40"/>
                  <a:pt x="127" y="39"/>
                  <a:pt x="127" y="39"/>
                </a:cubicBezTo>
                <a:cubicBezTo>
                  <a:pt x="127" y="38"/>
                  <a:pt x="127" y="38"/>
                  <a:pt x="127" y="37"/>
                </a:cubicBezTo>
                <a:cubicBezTo>
                  <a:pt x="127" y="36"/>
                  <a:pt x="129" y="36"/>
                  <a:pt x="131" y="36"/>
                </a:cubicBezTo>
                <a:cubicBezTo>
                  <a:pt x="133" y="36"/>
                  <a:pt x="135" y="36"/>
                  <a:pt x="135" y="36"/>
                </a:cubicBezTo>
                <a:cubicBezTo>
                  <a:pt x="135" y="36"/>
                  <a:pt x="136" y="36"/>
                  <a:pt x="136" y="36"/>
                </a:cubicBezTo>
                <a:cubicBezTo>
                  <a:pt x="136" y="36"/>
                  <a:pt x="137" y="36"/>
                  <a:pt x="137" y="36"/>
                </a:cubicBezTo>
                <a:cubicBezTo>
                  <a:pt x="138" y="36"/>
                  <a:pt x="138" y="36"/>
                  <a:pt x="138" y="35"/>
                </a:cubicBezTo>
                <a:cubicBezTo>
                  <a:pt x="135" y="33"/>
                  <a:pt x="135" y="33"/>
                  <a:pt x="135" y="33"/>
                </a:cubicBezTo>
                <a:cubicBezTo>
                  <a:pt x="134" y="33"/>
                  <a:pt x="133" y="32"/>
                  <a:pt x="133" y="30"/>
                </a:cubicBezTo>
                <a:cubicBezTo>
                  <a:pt x="133" y="30"/>
                  <a:pt x="133" y="30"/>
                  <a:pt x="134" y="30"/>
                </a:cubicBezTo>
                <a:cubicBezTo>
                  <a:pt x="134" y="29"/>
                  <a:pt x="134" y="29"/>
                  <a:pt x="134" y="29"/>
                </a:cubicBezTo>
                <a:cubicBezTo>
                  <a:pt x="134" y="29"/>
                  <a:pt x="133" y="28"/>
                  <a:pt x="132" y="27"/>
                </a:cubicBezTo>
                <a:cubicBezTo>
                  <a:pt x="131" y="27"/>
                  <a:pt x="131" y="26"/>
                  <a:pt x="131" y="25"/>
                </a:cubicBezTo>
                <a:cubicBezTo>
                  <a:pt x="131" y="25"/>
                  <a:pt x="131" y="24"/>
                  <a:pt x="132" y="23"/>
                </a:cubicBezTo>
                <a:cubicBezTo>
                  <a:pt x="133" y="23"/>
                  <a:pt x="133" y="22"/>
                  <a:pt x="133" y="21"/>
                </a:cubicBezTo>
                <a:cubicBezTo>
                  <a:pt x="133" y="21"/>
                  <a:pt x="133" y="20"/>
                  <a:pt x="132" y="20"/>
                </a:cubicBezTo>
                <a:cubicBezTo>
                  <a:pt x="132" y="19"/>
                  <a:pt x="132" y="19"/>
                  <a:pt x="132" y="19"/>
                </a:cubicBezTo>
                <a:cubicBezTo>
                  <a:pt x="133" y="18"/>
                  <a:pt x="133" y="18"/>
                  <a:pt x="133" y="17"/>
                </a:cubicBezTo>
                <a:cubicBezTo>
                  <a:pt x="133" y="17"/>
                  <a:pt x="132" y="16"/>
                  <a:pt x="132" y="16"/>
                </a:cubicBezTo>
                <a:cubicBezTo>
                  <a:pt x="132" y="16"/>
                  <a:pt x="131" y="16"/>
                  <a:pt x="131" y="16"/>
                </a:cubicBezTo>
                <a:cubicBezTo>
                  <a:pt x="130" y="16"/>
                  <a:pt x="130" y="16"/>
                  <a:pt x="129" y="16"/>
                </a:cubicBezTo>
                <a:cubicBezTo>
                  <a:pt x="129" y="15"/>
                  <a:pt x="129" y="15"/>
                  <a:pt x="129" y="15"/>
                </a:cubicBezTo>
                <a:cubicBezTo>
                  <a:pt x="129" y="14"/>
                  <a:pt x="130" y="14"/>
                  <a:pt x="131" y="14"/>
                </a:cubicBezTo>
                <a:cubicBezTo>
                  <a:pt x="133" y="14"/>
                  <a:pt x="133" y="14"/>
                  <a:pt x="134" y="13"/>
                </a:cubicBezTo>
                <a:cubicBezTo>
                  <a:pt x="134" y="13"/>
                  <a:pt x="134" y="12"/>
                  <a:pt x="134" y="11"/>
                </a:cubicBezTo>
                <a:cubicBezTo>
                  <a:pt x="135" y="10"/>
                  <a:pt x="135" y="9"/>
                  <a:pt x="136" y="9"/>
                </a:cubicBezTo>
                <a:cubicBezTo>
                  <a:pt x="136" y="10"/>
                  <a:pt x="136" y="10"/>
                  <a:pt x="136" y="10"/>
                </a:cubicBezTo>
                <a:cubicBezTo>
                  <a:pt x="136" y="9"/>
                  <a:pt x="136" y="9"/>
                  <a:pt x="136" y="9"/>
                </a:cubicBezTo>
                <a:cubicBezTo>
                  <a:pt x="136" y="9"/>
                  <a:pt x="136" y="9"/>
                  <a:pt x="136" y="9"/>
                </a:cubicBezTo>
                <a:cubicBezTo>
                  <a:pt x="136" y="9"/>
                  <a:pt x="136" y="9"/>
                  <a:pt x="136" y="9"/>
                </a:cubicBezTo>
                <a:cubicBezTo>
                  <a:pt x="136" y="8"/>
                  <a:pt x="136" y="7"/>
                  <a:pt x="137" y="7"/>
                </a:cubicBezTo>
                <a:cubicBezTo>
                  <a:pt x="137" y="6"/>
                  <a:pt x="138" y="5"/>
                  <a:pt x="139" y="5"/>
                </a:cubicBezTo>
                <a:cubicBezTo>
                  <a:pt x="140" y="5"/>
                  <a:pt x="140" y="5"/>
                  <a:pt x="141" y="6"/>
                </a:cubicBezTo>
                <a:cubicBezTo>
                  <a:pt x="141" y="5"/>
                  <a:pt x="141" y="5"/>
                  <a:pt x="141" y="5"/>
                </a:cubicBezTo>
                <a:cubicBezTo>
                  <a:pt x="141" y="5"/>
                  <a:pt x="141" y="5"/>
                  <a:pt x="141" y="5"/>
                </a:cubicBezTo>
                <a:cubicBezTo>
                  <a:pt x="142" y="4"/>
                  <a:pt x="142" y="3"/>
                  <a:pt x="143" y="3"/>
                </a:cubicBezTo>
                <a:cubicBezTo>
                  <a:pt x="144" y="2"/>
                  <a:pt x="144" y="2"/>
                  <a:pt x="145" y="1"/>
                </a:cubicBezTo>
                <a:cubicBezTo>
                  <a:pt x="146" y="1"/>
                  <a:pt x="147" y="0"/>
                  <a:pt x="148" y="0"/>
                </a:cubicBezTo>
                <a:cubicBezTo>
                  <a:pt x="149" y="0"/>
                  <a:pt x="149" y="0"/>
                  <a:pt x="149" y="0"/>
                </a:cubicBezTo>
                <a:cubicBezTo>
                  <a:pt x="149" y="1"/>
                  <a:pt x="150" y="1"/>
                  <a:pt x="150" y="1"/>
                </a:cubicBezTo>
                <a:cubicBezTo>
                  <a:pt x="151" y="2"/>
                  <a:pt x="152" y="2"/>
                  <a:pt x="154" y="2"/>
                </a:cubicBezTo>
                <a:cubicBezTo>
                  <a:pt x="155" y="2"/>
                  <a:pt x="155" y="2"/>
                  <a:pt x="155" y="1"/>
                </a:cubicBezTo>
                <a:cubicBezTo>
                  <a:pt x="156" y="1"/>
                  <a:pt x="156" y="1"/>
                  <a:pt x="157" y="0"/>
                </a:cubicBezTo>
                <a:cubicBezTo>
                  <a:pt x="158" y="0"/>
                  <a:pt x="158" y="1"/>
                  <a:pt x="159" y="2"/>
                </a:cubicBezTo>
                <a:cubicBezTo>
                  <a:pt x="159" y="3"/>
                  <a:pt x="160" y="4"/>
                  <a:pt x="162" y="4"/>
                </a:cubicBezTo>
                <a:cubicBezTo>
                  <a:pt x="162" y="4"/>
                  <a:pt x="162" y="4"/>
                  <a:pt x="162" y="4"/>
                </a:cubicBezTo>
                <a:cubicBezTo>
                  <a:pt x="162" y="4"/>
                  <a:pt x="162" y="3"/>
                  <a:pt x="163" y="3"/>
                </a:cubicBezTo>
                <a:cubicBezTo>
                  <a:pt x="163" y="3"/>
                  <a:pt x="163" y="4"/>
                  <a:pt x="163" y="4"/>
                </a:cubicBezTo>
                <a:cubicBezTo>
                  <a:pt x="163" y="5"/>
                  <a:pt x="163" y="6"/>
                  <a:pt x="164" y="6"/>
                </a:cubicBezTo>
                <a:cubicBezTo>
                  <a:pt x="164" y="7"/>
                  <a:pt x="164" y="8"/>
                  <a:pt x="165" y="8"/>
                </a:cubicBezTo>
                <a:cubicBezTo>
                  <a:pt x="165" y="9"/>
                  <a:pt x="166" y="9"/>
                  <a:pt x="167" y="9"/>
                </a:cubicBezTo>
                <a:cubicBezTo>
                  <a:pt x="167" y="9"/>
                  <a:pt x="168" y="9"/>
                  <a:pt x="168" y="9"/>
                </a:cubicBezTo>
                <a:cubicBezTo>
                  <a:pt x="168" y="9"/>
                  <a:pt x="168" y="9"/>
                  <a:pt x="168" y="9"/>
                </a:cubicBezTo>
                <a:cubicBezTo>
                  <a:pt x="169" y="9"/>
                  <a:pt x="169" y="9"/>
                  <a:pt x="169" y="9"/>
                </a:cubicBezTo>
                <a:cubicBezTo>
                  <a:pt x="169" y="9"/>
                  <a:pt x="169" y="9"/>
                  <a:pt x="170" y="10"/>
                </a:cubicBezTo>
                <a:cubicBezTo>
                  <a:pt x="169" y="10"/>
                  <a:pt x="169" y="10"/>
                  <a:pt x="169" y="11"/>
                </a:cubicBezTo>
                <a:cubicBezTo>
                  <a:pt x="169" y="11"/>
                  <a:pt x="169" y="12"/>
                  <a:pt x="169" y="12"/>
                </a:cubicBezTo>
                <a:cubicBezTo>
                  <a:pt x="169" y="13"/>
                  <a:pt x="169" y="14"/>
                  <a:pt x="170" y="14"/>
                </a:cubicBezTo>
                <a:cubicBezTo>
                  <a:pt x="170" y="15"/>
                  <a:pt x="171" y="15"/>
                  <a:pt x="172" y="16"/>
                </a:cubicBezTo>
                <a:cubicBezTo>
                  <a:pt x="172" y="16"/>
                  <a:pt x="172" y="16"/>
                  <a:pt x="172" y="17"/>
                </a:cubicBezTo>
                <a:cubicBezTo>
                  <a:pt x="172" y="18"/>
                  <a:pt x="172" y="18"/>
                  <a:pt x="172" y="18"/>
                </a:cubicBezTo>
                <a:cubicBezTo>
                  <a:pt x="173" y="18"/>
                  <a:pt x="173" y="18"/>
                  <a:pt x="173" y="19"/>
                </a:cubicBezTo>
                <a:cubicBezTo>
                  <a:pt x="173" y="19"/>
                  <a:pt x="173" y="19"/>
                  <a:pt x="173" y="19"/>
                </a:cubicBezTo>
                <a:cubicBezTo>
                  <a:pt x="173" y="20"/>
                  <a:pt x="172" y="20"/>
                  <a:pt x="172" y="20"/>
                </a:cubicBezTo>
                <a:close/>
                <a:moveTo>
                  <a:pt x="262" y="99"/>
                </a:moveTo>
                <a:cubicBezTo>
                  <a:pt x="262" y="99"/>
                  <a:pt x="262" y="99"/>
                  <a:pt x="262" y="99"/>
                </a:cubicBezTo>
                <a:cubicBezTo>
                  <a:pt x="262" y="100"/>
                  <a:pt x="262" y="100"/>
                  <a:pt x="262" y="100"/>
                </a:cubicBezTo>
                <a:cubicBezTo>
                  <a:pt x="261" y="99"/>
                  <a:pt x="261" y="99"/>
                  <a:pt x="261" y="99"/>
                </a:cubicBezTo>
                <a:lnTo>
                  <a:pt x="262" y="99"/>
                </a:lnTo>
                <a:close/>
                <a:moveTo>
                  <a:pt x="291" y="66"/>
                </a:moveTo>
                <a:cubicBezTo>
                  <a:pt x="292" y="67"/>
                  <a:pt x="292" y="67"/>
                  <a:pt x="292" y="68"/>
                </a:cubicBezTo>
                <a:cubicBezTo>
                  <a:pt x="292" y="68"/>
                  <a:pt x="292" y="69"/>
                  <a:pt x="292" y="69"/>
                </a:cubicBezTo>
                <a:cubicBezTo>
                  <a:pt x="291" y="69"/>
                  <a:pt x="291" y="68"/>
                  <a:pt x="290" y="68"/>
                </a:cubicBezTo>
                <a:cubicBezTo>
                  <a:pt x="290" y="68"/>
                  <a:pt x="289" y="68"/>
                  <a:pt x="289" y="68"/>
                </a:cubicBezTo>
                <a:cubicBezTo>
                  <a:pt x="287" y="68"/>
                  <a:pt x="287" y="68"/>
                  <a:pt x="287" y="68"/>
                </a:cubicBezTo>
                <a:cubicBezTo>
                  <a:pt x="287" y="69"/>
                  <a:pt x="286" y="69"/>
                  <a:pt x="284" y="69"/>
                </a:cubicBezTo>
                <a:cubicBezTo>
                  <a:pt x="284" y="70"/>
                  <a:pt x="283" y="70"/>
                  <a:pt x="282" y="71"/>
                </a:cubicBezTo>
                <a:cubicBezTo>
                  <a:pt x="281" y="71"/>
                  <a:pt x="281" y="72"/>
                  <a:pt x="280" y="73"/>
                </a:cubicBezTo>
                <a:cubicBezTo>
                  <a:pt x="280" y="74"/>
                  <a:pt x="280" y="75"/>
                  <a:pt x="280" y="77"/>
                </a:cubicBezTo>
                <a:cubicBezTo>
                  <a:pt x="280" y="77"/>
                  <a:pt x="280" y="77"/>
                  <a:pt x="280" y="78"/>
                </a:cubicBezTo>
                <a:cubicBezTo>
                  <a:pt x="280" y="78"/>
                  <a:pt x="281" y="79"/>
                  <a:pt x="281" y="79"/>
                </a:cubicBezTo>
                <a:cubicBezTo>
                  <a:pt x="281" y="80"/>
                  <a:pt x="280" y="81"/>
                  <a:pt x="279" y="81"/>
                </a:cubicBezTo>
                <a:cubicBezTo>
                  <a:pt x="278" y="82"/>
                  <a:pt x="278" y="82"/>
                  <a:pt x="277" y="82"/>
                </a:cubicBezTo>
                <a:cubicBezTo>
                  <a:pt x="277" y="82"/>
                  <a:pt x="277" y="82"/>
                  <a:pt x="277" y="82"/>
                </a:cubicBezTo>
                <a:cubicBezTo>
                  <a:pt x="277" y="82"/>
                  <a:pt x="276" y="82"/>
                  <a:pt x="275" y="83"/>
                </a:cubicBezTo>
                <a:cubicBezTo>
                  <a:pt x="274" y="84"/>
                  <a:pt x="273" y="86"/>
                  <a:pt x="273" y="88"/>
                </a:cubicBezTo>
                <a:cubicBezTo>
                  <a:pt x="273" y="88"/>
                  <a:pt x="273" y="88"/>
                  <a:pt x="273" y="88"/>
                </a:cubicBezTo>
                <a:cubicBezTo>
                  <a:pt x="273" y="89"/>
                  <a:pt x="273" y="90"/>
                  <a:pt x="273" y="91"/>
                </a:cubicBezTo>
                <a:cubicBezTo>
                  <a:pt x="273" y="92"/>
                  <a:pt x="273" y="92"/>
                  <a:pt x="273" y="93"/>
                </a:cubicBezTo>
                <a:cubicBezTo>
                  <a:pt x="272" y="93"/>
                  <a:pt x="270" y="92"/>
                  <a:pt x="269" y="91"/>
                </a:cubicBezTo>
                <a:cubicBezTo>
                  <a:pt x="269" y="90"/>
                  <a:pt x="268" y="90"/>
                  <a:pt x="268" y="90"/>
                </a:cubicBezTo>
                <a:cubicBezTo>
                  <a:pt x="267" y="90"/>
                  <a:pt x="266" y="90"/>
                  <a:pt x="266" y="90"/>
                </a:cubicBezTo>
                <a:cubicBezTo>
                  <a:pt x="265" y="91"/>
                  <a:pt x="265" y="91"/>
                  <a:pt x="264" y="92"/>
                </a:cubicBezTo>
                <a:cubicBezTo>
                  <a:pt x="264" y="92"/>
                  <a:pt x="263" y="93"/>
                  <a:pt x="263" y="93"/>
                </a:cubicBezTo>
                <a:cubicBezTo>
                  <a:pt x="263" y="94"/>
                  <a:pt x="262" y="94"/>
                  <a:pt x="262" y="94"/>
                </a:cubicBezTo>
                <a:cubicBezTo>
                  <a:pt x="262" y="95"/>
                  <a:pt x="262" y="96"/>
                  <a:pt x="262" y="96"/>
                </a:cubicBezTo>
                <a:cubicBezTo>
                  <a:pt x="261" y="97"/>
                  <a:pt x="261" y="97"/>
                  <a:pt x="261" y="97"/>
                </a:cubicBezTo>
                <a:cubicBezTo>
                  <a:pt x="261" y="97"/>
                  <a:pt x="261" y="97"/>
                  <a:pt x="260" y="97"/>
                </a:cubicBezTo>
                <a:cubicBezTo>
                  <a:pt x="260" y="98"/>
                  <a:pt x="260" y="98"/>
                  <a:pt x="260" y="98"/>
                </a:cubicBezTo>
                <a:cubicBezTo>
                  <a:pt x="258" y="97"/>
                  <a:pt x="257" y="96"/>
                  <a:pt x="257" y="95"/>
                </a:cubicBezTo>
                <a:cubicBezTo>
                  <a:pt x="255" y="96"/>
                  <a:pt x="255" y="96"/>
                  <a:pt x="255" y="96"/>
                </a:cubicBezTo>
                <a:cubicBezTo>
                  <a:pt x="253" y="96"/>
                  <a:pt x="253" y="96"/>
                  <a:pt x="253" y="96"/>
                </a:cubicBezTo>
                <a:cubicBezTo>
                  <a:pt x="252" y="96"/>
                  <a:pt x="252" y="96"/>
                  <a:pt x="252" y="96"/>
                </a:cubicBezTo>
                <a:cubicBezTo>
                  <a:pt x="251" y="96"/>
                  <a:pt x="251" y="97"/>
                  <a:pt x="250" y="97"/>
                </a:cubicBezTo>
                <a:cubicBezTo>
                  <a:pt x="250" y="98"/>
                  <a:pt x="250" y="98"/>
                  <a:pt x="250" y="99"/>
                </a:cubicBezTo>
                <a:cubicBezTo>
                  <a:pt x="249" y="100"/>
                  <a:pt x="249" y="100"/>
                  <a:pt x="249" y="101"/>
                </a:cubicBezTo>
                <a:cubicBezTo>
                  <a:pt x="249" y="101"/>
                  <a:pt x="248" y="102"/>
                  <a:pt x="248" y="102"/>
                </a:cubicBezTo>
                <a:cubicBezTo>
                  <a:pt x="247" y="102"/>
                  <a:pt x="247" y="101"/>
                  <a:pt x="247" y="100"/>
                </a:cubicBezTo>
                <a:cubicBezTo>
                  <a:pt x="247" y="98"/>
                  <a:pt x="246" y="97"/>
                  <a:pt x="245" y="96"/>
                </a:cubicBezTo>
                <a:cubicBezTo>
                  <a:pt x="244" y="96"/>
                  <a:pt x="243" y="96"/>
                  <a:pt x="242" y="96"/>
                </a:cubicBezTo>
                <a:cubicBezTo>
                  <a:pt x="241" y="96"/>
                  <a:pt x="241" y="96"/>
                  <a:pt x="241" y="96"/>
                </a:cubicBezTo>
                <a:cubicBezTo>
                  <a:pt x="241" y="97"/>
                  <a:pt x="240" y="97"/>
                  <a:pt x="240" y="97"/>
                </a:cubicBezTo>
                <a:cubicBezTo>
                  <a:pt x="240" y="97"/>
                  <a:pt x="240" y="97"/>
                  <a:pt x="240" y="97"/>
                </a:cubicBezTo>
                <a:cubicBezTo>
                  <a:pt x="240" y="98"/>
                  <a:pt x="239" y="99"/>
                  <a:pt x="236" y="99"/>
                </a:cubicBezTo>
                <a:cubicBezTo>
                  <a:pt x="235" y="98"/>
                  <a:pt x="234" y="98"/>
                  <a:pt x="233" y="98"/>
                </a:cubicBezTo>
                <a:cubicBezTo>
                  <a:pt x="232" y="97"/>
                  <a:pt x="232" y="97"/>
                  <a:pt x="231" y="96"/>
                </a:cubicBezTo>
                <a:cubicBezTo>
                  <a:pt x="231" y="96"/>
                  <a:pt x="230" y="95"/>
                  <a:pt x="230" y="94"/>
                </a:cubicBezTo>
                <a:cubicBezTo>
                  <a:pt x="230" y="94"/>
                  <a:pt x="230" y="94"/>
                  <a:pt x="229" y="93"/>
                </a:cubicBezTo>
                <a:cubicBezTo>
                  <a:pt x="227" y="93"/>
                  <a:pt x="227" y="93"/>
                  <a:pt x="227" y="93"/>
                </a:cubicBezTo>
                <a:cubicBezTo>
                  <a:pt x="227" y="93"/>
                  <a:pt x="226" y="92"/>
                  <a:pt x="225" y="92"/>
                </a:cubicBezTo>
                <a:cubicBezTo>
                  <a:pt x="224" y="92"/>
                  <a:pt x="223" y="93"/>
                  <a:pt x="223" y="94"/>
                </a:cubicBezTo>
                <a:cubicBezTo>
                  <a:pt x="222" y="96"/>
                  <a:pt x="222" y="96"/>
                  <a:pt x="222" y="96"/>
                </a:cubicBezTo>
                <a:cubicBezTo>
                  <a:pt x="222" y="96"/>
                  <a:pt x="221" y="97"/>
                  <a:pt x="221" y="97"/>
                </a:cubicBezTo>
                <a:cubicBezTo>
                  <a:pt x="220" y="98"/>
                  <a:pt x="220" y="99"/>
                  <a:pt x="219" y="100"/>
                </a:cubicBezTo>
                <a:cubicBezTo>
                  <a:pt x="218" y="100"/>
                  <a:pt x="217" y="101"/>
                  <a:pt x="216" y="102"/>
                </a:cubicBezTo>
                <a:cubicBezTo>
                  <a:pt x="215" y="103"/>
                  <a:pt x="214" y="103"/>
                  <a:pt x="213" y="103"/>
                </a:cubicBezTo>
                <a:cubicBezTo>
                  <a:pt x="214" y="102"/>
                  <a:pt x="214" y="102"/>
                  <a:pt x="215" y="101"/>
                </a:cubicBezTo>
                <a:cubicBezTo>
                  <a:pt x="215" y="101"/>
                  <a:pt x="216" y="100"/>
                  <a:pt x="217" y="100"/>
                </a:cubicBezTo>
                <a:cubicBezTo>
                  <a:pt x="218" y="99"/>
                  <a:pt x="218" y="99"/>
                  <a:pt x="219" y="98"/>
                </a:cubicBezTo>
                <a:cubicBezTo>
                  <a:pt x="219" y="98"/>
                  <a:pt x="220" y="97"/>
                  <a:pt x="220" y="96"/>
                </a:cubicBezTo>
                <a:cubicBezTo>
                  <a:pt x="220" y="95"/>
                  <a:pt x="219" y="95"/>
                  <a:pt x="219" y="94"/>
                </a:cubicBezTo>
                <a:cubicBezTo>
                  <a:pt x="218" y="94"/>
                  <a:pt x="218" y="92"/>
                  <a:pt x="218" y="90"/>
                </a:cubicBezTo>
                <a:cubicBezTo>
                  <a:pt x="218" y="90"/>
                  <a:pt x="218" y="89"/>
                  <a:pt x="218" y="87"/>
                </a:cubicBezTo>
                <a:cubicBezTo>
                  <a:pt x="218" y="87"/>
                  <a:pt x="218" y="86"/>
                  <a:pt x="217" y="86"/>
                </a:cubicBezTo>
                <a:cubicBezTo>
                  <a:pt x="216" y="86"/>
                  <a:pt x="216" y="85"/>
                  <a:pt x="216" y="85"/>
                </a:cubicBezTo>
                <a:cubicBezTo>
                  <a:pt x="215" y="85"/>
                  <a:pt x="215" y="86"/>
                  <a:pt x="215" y="86"/>
                </a:cubicBezTo>
                <a:cubicBezTo>
                  <a:pt x="214" y="86"/>
                  <a:pt x="214" y="86"/>
                  <a:pt x="213" y="86"/>
                </a:cubicBezTo>
                <a:cubicBezTo>
                  <a:pt x="213" y="86"/>
                  <a:pt x="213" y="86"/>
                  <a:pt x="213" y="85"/>
                </a:cubicBezTo>
                <a:cubicBezTo>
                  <a:pt x="213" y="85"/>
                  <a:pt x="213" y="85"/>
                  <a:pt x="212" y="85"/>
                </a:cubicBezTo>
                <a:cubicBezTo>
                  <a:pt x="212" y="85"/>
                  <a:pt x="212" y="85"/>
                  <a:pt x="212" y="85"/>
                </a:cubicBezTo>
                <a:cubicBezTo>
                  <a:pt x="212" y="85"/>
                  <a:pt x="212" y="85"/>
                  <a:pt x="212" y="85"/>
                </a:cubicBezTo>
                <a:cubicBezTo>
                  <a:pt x="211" y="84"/>
                  <a:pt x="210" y="84"/>
                  <a:pt x="210" y="83"/>
                </a:cubicBezTo>
                <a:cubicBezTo>
                  <a:pt x="208" y="82"/>
                  <a:pt x="207" y="80"/>
                  <a:pt x="207" y="79"/>
                </a:cubicBezTo>
                <a:cubicBezTo>
                  <a:pt x="207" y="79"/>
                  <a:pt x="207" y="79"/>
                  <a:pt x="207" y="78"/>
                </a:cubicBezTo>
                <a:cubicBezTo>
                  <a:pt x="207" y="78"/>
                  <a:pt x="207" y="78"/>
                  <a:pt x="207" y="77"/>
                </a:cubicBezTo>
                <a:cubicBezTo>
                  <a:pt x="207" y="77"/>
                  <a:pt x="207" y="77"/>
                  <a:pt x="207" y="77"/>
                </a:cubicBezTo>
                <a:cubicBezTo>
                  <a:pt x="207" y="77"/>
                  <a:pt x="207" y="77"/>
                  <a:pt x="207" y="77"/>
                </a:cubicBezTo>
                <a:cubicBezTo>
                  <a:pt x="207" y="76"/>
                  <a:pt x="207" y="76"/>
                  <a:pt x="207" y="76"/>
                </a:cubicBezTo>
                <a:cubicBezTo>
                  <a:pt x="207" y="76"/>
                  <a:pt x="207" y="75"/>
                  <a:pt x="207" y="75"/>
                </a:cubicBezTo>
                <a:cubicBezTo>
                  <a:pt x="207" y="75"/>
                  <a:pt x="207" y="75"/>
                  <a:pt x="207" y="75"/>
                </a:cubicBezTo>
                <a:cubicBezTo>
                  <a:pt x="206" y="74"/>
                  <a:pt x="205" y="74"/>
                  <a:pt x="204" y="74"/>
                </a:cubicBezTo>
                <a:cubicBezTo>
                  <a:pt x="203" y="74"/>
                  <a:pt x="203" y="74"/>
                  <a:pt x="203" y="74"/>
                </a:cubicBezTo>
                <a:cubicBezTo>
                  <a:pt x="203" y="74"/>
                  <a:pt x="202" y="74"/>
                  <a:pt x="202" y="74"/>
                </a:cubicBezTo>
                <a:cubicBezTo>
                  <a:pt x="201" y="74"/>
                  <a:pt x="201" y="74"/>
                  <a:pt x="201" y="74"/>
                </a:cubicBezTo>
                <a:cubicBezTo>
                  <a:pt x="200" y="74"/>
                  <a:pt x="199" y="74"/>
                  <a:pt x="198" y="75"/>
                </a:cubicBezTo>
                <a:cubicBezTo>
                  <a:pt x="197" y="75"/>
                  <a:pt x="197" y="76"/>
                  <a:pt x="196" y="76"/>
                </a:cubicBezTo>
                <a:cubicBezTo>
                  <a:pt x="196" y="75"/>
                  <a:pt x="196" y="74"/>
                  <a:pt x="197" y="74"/>
                </a:cubicBezTo>
                <a:cubicBezTo>
                  <a:pt x="198" y="74"/>
                  <a:pt x="200" y="73"/>
                  <a:pt x="201" y="73"/>
                </a:cubicBezTo>
                <a:cubicBezTo>
                  <a:pt x="202" y="73"/>
                  <a:pt x="203" y="72"/>
                  <a:pt x="205" y="72"/>
                </a:cubicBezTo>
                <a:cubicBezTo>
                  <a:pt x="206" y="71"/>
                  <a:pt x="206" y="70"/>
                  <a:pt x="206" y="68"/>
                </a:cubicBezTo>
                <a:cubicBezTo>
                  <a:pt x="206" y="67"/>
                  <a:pt x="206" y="66"/>
                  <a:pt x="205" y="66"/>
                </a:cubicBezTo>
                <a:cubicBezTo>
                  <a:pt x="202" y="65"/>
                  <a:pt x="202" y="65"/>
                  <a:pt x="202" y="65"/>
                </a:cubicBezTo>
                <a:cubicBezTo>
                  <a:pt x="202" y="65"/>
                  <a:pt x="202" y="65"/>
                  <a:pt x="201" y="65"/>
                </a:cubicBezTo>
                <a:cubicBezTo>
                  <a:pt x="201" y="66"/>
                  <a:pt x="200" y="66"/>
                  <a:pt x="199" y="66"/>
                </a:cubicBezTo>
                <a:cubicBezTo>
                  <a:pt x="198" y="66"/>
                  <a:pt x="198" y="66"/>
                  <a:pt x="198" y="65"/>
                </a:cubicBezTo>
                <a:cubicBezTo>
                  <a:pt x="198" y="64"/>
                  <a:pt x="199" y="63"/>
                  <a:pt x="200" y="63"/>
                </a:cubicBezTo>
                <a:cubicBezTo>
                  <a:pt x="201" y="63"/>
                  <a:pt x="201" y="62"/>
                  <a:pt x="202" y="61"/>
                </a:cubicBezTo>
                <a:cubicBezTo>
                  <a:pt x="201" y="61"/>
                  <a:pt x="201" y="61"/>
                  <a:pt x="201" y="61"/>
                </a:cubicBezTo>
                <a:cubicBezTo>
                  <a:pt x="201" y="61"/>
                  <a:pt x="201" y="61"/>
                  <a:pt x="201" y="61"/>
                </a:cubicBezTo>
                <a:cubicBezTo>
                  <a:pt x="201" y="60"/>
                  <a:pt x="201" y="60"/>
                  <a:pt x="201" y="60"/>
                </a:cubicBezTo>
                <a:cubicBezTo>
                  <a:pt x="201" y="60"/>
                  <a:pt x="201" y="60"/>
                  <a:pt x="201" y="60"/>
                </a:cubicBezTo>
                <a:cubicBezTo>
                  <a:pt x="201" y="60"/>
                  <a:pt x="201" y="59"/>
                  <a:pt x="200" y="59"/>
                </a:cubicBezTo>
                <a:cubicBezTo>
                  <a:pt x="199" y="59"/>
                  <a:pt x="199" y="59"/>
                  <a:pt x="199" y="59"/>
                </a:cubicBezTo>
                <a:cubicBezTo>
                  <a:pt x="199" y="59"/>
                  <a:pt x="199" y="59"/>
                  <a:pt x="199" y="58"/>
                </a:cubicBezTo>
                <a:cubicBezTo>
                  <a:pt x="199" y="58"/>
                  <a:pt x="199" y="58"/>
                  <a:pt x="199" y="58"/>
                </a:cubicBezTo>
                <a:cubicBezTo>
                  <a:pt x="199" y="58"/>
                  <a:pt x="198" y="57"/>
                  <a:pt x="198" y="57"/>
                </a:cubicBezTo>
                <a:cubicBezTo>
                  <a:pt x="198" y="56"/>
                  <a:pt x="199" y="56"/>
                  <a:pt x="199" y="56"/>
                </a:cubicBezTo>
                <a:cubicBezTo>
                  <a:pt x="199" y="56"/>
                  <a:pt x="200" y="56"/>
                  <a:pt x="200" y="56"/>
                </a:cubicBezTo>
                <a:cubicBezTo>
                  <a:pt x="202" y="55"/>
                  <a:pt x="204" y="54"/>
                  <a:pt x="204" y="53"/>
                </a:cubicBezTo>
                <a:cubicBezTo>
                  <a:pt x="204" y="52"/>
                  <a:pt x="205" y="50"/>
                  <a:pt x="205" y="49"/>
                </a:cubicBezTo>
                <a:cubicBezTo>
                  <a:pt x="205" y="47"/>
                  <a:pt x="204" y="45"/>
                  <a:pt x="203" y="44"/>
                </a:cubicBezTo>
                <a:cubicBezTo>
                  <a:pt x="202" y="43"/>
                  <a:pt x="201" y="43"/>
                  <a:pt x="201" y="42"/>
                </a:cubicBezTo>
                <a:cubicBezTo>
                  <a:pt x="201" y="42"/>
                  <a:pt x="201" y="42"/>
                  <a:pt x="201" y="41"/>
                </a:cubicBezTo>
                <a:cubicBezTo>
                  <a:pt x="201" y="41"/>
                  <a:pt x="201" y="41"/>
                  <a:pt x="201" y="40"/>
                </a:cubicBezTo>
                <a:cubicBezTo>
                  <a:pt x="202" y="40"/>
                  <a:pt x="203" y="40"/>
                  <a:pt x="204" y="40"/>
                </a:cubicBezTo>
                <a:cubicBezTo>
                  <a:pt x="204" y="39"/>
                  <a:pt x="204" y="39"/>
                  <a:pt x="205" y="38"/>
                </a:cubicBezTo>
                <a:cubicBezTo>
                  <a:pt x="206" y="36"/>
                  <a:pt x="206" y="36"/>
                  <a:pt x="206" y="36"/>
                </a:cubicBezTo>
                <a:cubicBezTo>
                  <a:pt x="206" y="36"/>
                  <a:pt x="206" y="36"/>
                  <a:pt x="207" y="36"/>
                </a:cubicBezTo>
                <a:cubicBezTo>
                  <a:pt x="207" y="36"/>
                  <a:pt x="207" y="36"/>
                  <a:pt x="207" y="36"/>
                </a:cubicBezTo>
                <a:cubicBezTo>
                  <a:pt x="207" y="36"/>
                  <a:pt x="207" y="36"/>
                  <a:pt x="208" y="36"/>
                </a:cubicBezTo>
                <a:cubicBezTo>
                  <a:pt x="209" y="36"/>
                  <a:pt x="210" y="35"/>
                  <a:pt x="211" y="34"/>
                </a:cubicBezTo>
                <a:cubicBezTo>
                  <a:pt x="212" y="33"/>
                  <a:pt x="213" y="32"/>
                  <a:pt x="213" y="31"/>
                </a:cubicBezTo>
                <a:cubicBezTo>
                  <a:pt x="213" y="31"/>
                  <a:pt x="212" y="30"/>
                  <a:pt x="211" y="30"/>
                </a:cubicBezTo>
                <a:cubicBezTo>
                  <a:pt x="209" y="27"/>
                  <a:pt x="209" y="27"/>
                  <a:pt x="209" y="27"/>
                </a:cubicBezTo>
                <a:cubicBezTo>
                  <a:pt x="207" y="25"/>
                  <a:pt x="207" y="25"/>
                  <a:pt x="207" y="25"/>
                </a:cubicBezTo>
                <a:cubicBezTo>
                  <a:pt x="206" y="25"/>
                  <a:pt x="206" y="24"/>
                  <a:pt x="206" y="23"/>
                </a:cubicBezTo>
                <a:cubicBezTo>
                  <a:pt x="206" y="23"/>
                  <a:pt x="206" y="23"/>
                  <a:pt x="207" y="23"/>
                </a:cubicBezTo>
                <a:cubicBezTo>
                  <a:pt x="207" y="23"/>
                  <a:pt x="208" y="23"/>
                  <a:pt x="208" y="23"/>
                </a:cubicBezTo>
                <a:cubicBezTo>
                  <a:pt x="208" y="23"/>
                  <a:pt x="208" y="23"/>
                  <a:pt x="208" y="23"/>
                </a:cubicBezTo>
                <a:cubicBezTo>
                  <a:pt x="208" y="23"/>
                  <a:pt x="208" y="23"/>
                  <a:pt x="209" y="24"/>
                </a:cubicBezTo>
                <a:cubicBezTo>
                  <a:pt x="209" y="24"/>
                  <a:pt x="210" y="25"/>
                  <a:pt x="210" y="26"/>
                </a:cubicBezTo>
                <a:cubicBezTo>
                  <a:pt x="211" y="26"/>
                  <a:pt x="212" y="27"/>
                  <a:pt x="213" y="27"/>
                </a:cubicBezTo>
                <a:cubicBezTo>
                  <a:pt x="213" y="28"/>
                  <a:pt x="214" y="28"/>
                  <a:pt x="215" y="28"/>
                </a:cubicBezTo>
                <a:cubicBezTo>
                  <a:pt x="216" y="28"/>
                  <a:pt x="217" y="28"/>
                  <a:pt x="217" y="27"/>
                </a:cubicBezTo>
                <a:cubicBezTo>
                  <a:pt x="218" y="26"/>
                  <a:pt x="218" y="25"/>
                  <a:pt x="218" y="25"/>
                </a:cubicBezTo>
                <a:cubicBezTo>
                  <a:pt x="218" y="25"/>
                  <a:pt x="218" y="24"/>
                  <a:pt x="218" y="23"/>
                </a:cubicBezTo>
                <a:cubicBezTo>
                  <a:pt x="218" y="23"/>
                  <a:pt x="218" y="22"/>
                  <a:pt x="219" y="22"/>
                </a:cubicBezTo>
                <a:cubicBezTo>
                  <a:pt x="220" y="21"/>
                  <a:pt x="220" y="20"/>
                  <a:pt x="221" y="20"/>
                </a:cubicBezTo>
                <a:cubicBezTo>
                  <a:pt x="222" y="19"/>
                  <a:pt x="223" y="19"/>
                  <a:pt x="224" y="19"/>
                </a:cubicBezTo>
                <a:cubicBezTo>
                  <a:pt x="225" y="18"/>
                  <a:pt x="225" y="18"/>
                  <a:pt x="226" y="18"/>
                </a:cubicBezTo>
                <a:cubicBezTo>
                  <a:pt x="226" y="18"/>
                  <a:pt x="226" y="18"/>
                  <a:pt x="227" y="18"/>
                </a:cubicBezTo>
                <a:cubicBezTo>
                  <a:pt x="227" y="18"/>
                  <a:pt x="228" y="19"/>
                  <a:pt x="228" y="19"/>
                </a:cubicBezTo>
                <a:cubicBezTo>
                  <a:pt x="228" y="19"/>
                  <a:pt x="228" y="19"/>
                  <a:pt x="228" y="19"/>
                </a:cubicBezTo>
                <a:cubicBezTo>
                  <a:pt x="229" y="19"/>
                  <a:pt x="230" y="19"/>
                  <a:pt x="230" y="19"/>
                </a:cubicBezTo>
                <a:cubicBezTo>
                  <a:pt x="230" y="19"/>
                  <a:pt x="231" y="19"/>
                  <a:pt x="231" y="19"/>
                </a:cubicBezTo>
                <a:cubicBezTo>
                  <a:pt x="231" y="17"/>
                  <a:pt x="231" y="17"/>
                  <a:pt x="231" y="17"/>
                </a:cubicBezTo>
                <a:cubicBezTo>
                  <a:pt x="231" y="17"/>
                  <a:pt x="231" y="17"/>
                  <a:pt x="231" y="16"/>
                </a:cubicBezTo>
                <a:cubicBezTo>
                  <a:pt x="231" y="16"/>
                  <a:pt x="231" y="15"/>
                  <a:pt x="232" y="15"/>
                </a:cubicBezTo>
                <a:cubicBezTo>
                  <a:pt x="233" y="14"/>
                  <a:pt x="233" y="14"/>
                  <a:pt x="234" y="14"/>
                </a:cubicBezTo>
                <a:cubicBezTo>
                  <a:pt x="236" y="14"/>
                  <a:pt x="237" y="14"/>
                  <a:pt x="238" y="15"/>
                </a:cubicBezTo>
                <a:cubicBezTo>
                  <a:pt x="239" y="16"/>
                  <a:pt x="240" y="16"/>
                  <a:pt x="242" y="16"/>
                </a:cubicBezTo>
                <a:cubicBezTo>
                  <a:pt x="242" y="16"/>
                  <a:pt x="242" y="16"/>
                  <a:pt x="243" y="15"/>
                </a:cubicBezTo>
                <a:cubicBezTo>
                  <a:pt x="243" y="14"/>
                  <a:pt x="244" y="13"/>
                  <a:pt x="244" y="13"/>
                </a:cubicBezTo>
                <a:cubicBezTo>
                  <a:pt x="245" y="13"/>
                  <a:pt x="245" y="13"/>
                  <a:pt x="246" y="14"/>
                </a:cubicBezTo>
                <a:cubicBezTo>
                  <a:pt x="246" y="14"/>
                  <a:pt x="246" y="14"/>
                  <a:pt x="246" y="15"/>
                </a:cubicBezTo>
                <a:cubicBezTo>
                  <a:pt x="247" y="15"/>
                  <a:pt x="247" y="16"/>
                  <a:pt x="247" y="16"/>
                </a:cubicBezTo>
                <a:cubicBezTo>
                  <a:pt x="248" y="16"/>
                  <a:pt x="248" y="16"/>
                  <a:pt x="249" y="16"/>
                </a:cubicBezTo>
                <a:cubicBezTo>
                  <a:pt x="251" y="16"/>
                  <a:pt x="251" y="16"/>
                  <a:pt x="252" y="14"/>
                </a:cubicBezTo>
                <a:cubicBezTo>
                  <a:pt x="251" y="14"/>
                  <a:pt x="251" y="14"/>
                  <a:pt x="251" y="14"/>
                </a:cubicBezTo>
                <a:cubicBezTo>
                  <a:pt x="251" y="13"/>
                  <a:pt x="252" y="12"/>
                  <a:pt x="253" y="12"/>
                </a:cubicBezTo>
                <a:cubicBezTo>
                  <a:pt x="254" y="13"/>
                  <a:pt x="254" y="13"/>
                  <a:pt x="254" y="14"/>
                </a:cubicBezTo>
                <a:cubicBezTo>
                  <a:pt x="254" y="14"/>
                  <a:pt x="254" y="14"/>
                  <a:pt x="254" y="15"/>
                </a:cubicBezTo>
                <a:cubicBezTo>
                  <a:pt x="254" y="15"/>
                  <a:pt x="254" y="16"/>
                  <a:pt x="254" y="16"/>
                </a:cubicBezTo>
                <a:cubicBezTo>
                  <a:pt x="254" y="17"/>
                  <a:pt x="255" y="18"/>
                  <a:pt x="257" y="18"/>
                </a:cubicBezTo>
                <a:cubicBezTo>
                  <a:pt x="259" y="19"/>
                  <a:pt x="259" y="19"/>
                  <a:pt x="259" y="19"/>
                </a:cubicBezTo>
                <a:cubicBezTo>
                  <a:pt x="260" y="19"/>
                  <a:pt x="261" y="19"/>
                  <a:pt x="262" y="18"/>
                </a:cubicBezTo>
                <a:cubicBezTo>
                  <a:pt x="262" y="17"/>
                  <a:pt x="263" y="17"/>
                  <a:pt x="264" y="17"/>
                </a:cubicBezTo>
                <a:cubicBezTo>
                  <a:pt x="264" y="17"/>
                  <a:pt x="265" y="18"/>
                  <a:pt x="265" y="19"/>
                </a:cubicBezTo>
                <a:cubicBezTo>
                  <a:pt x="265" y="20"/>
                  <a:pt x="265" y="21"/>
                  <a:pt x="265" y="22"/>
                </a:cubicBezTo>
                <a:cubicBezTo>
                  <a:pt x="268" y="25"/>
                  <a:pt x="268" y="25"/>
                  <a:pt x="268" y="25"/>
                </a:cubicBezTo>
                <a:cubicBezTo>
                  <a:pt x="269" y="25"/>
                  <a:pt x="270" y="26"/>
                  <a:pt x="271" y="27"/>
                </a:cubicBezTo>
                <a:cubicBezTo>
                  <a:pt x="272" y="27"/>
                  <a:pt x="272" y="27"/>
                  <a:pt x="273" y="27"/>
                </a:cubicBezTo>
                <a:cubicBezTo>
                  <a:pt x="274" y="27"/>
                  <a:pt x="274" y="27"/>
                  <a:pt x="275" y="27"/>
                </a:cubicBezTo>
                <a:cubicBezTo>
                  <a:pt x="275" y="26"/>
                  <a:pt x="276" y="26"/>
                  <a:pt x="276" y="25"/>
                </a:cubicBezTo>
                <a:cubicBezTo>
                  <a:pt x="276" y="24"/>
                  <a:pt x="277" y="24"/>
                  <a:pt x="277" y="23"/>
                </a:cubicBezTo>
                <a:cubicBezTo>
                  <a:pt x="278" y="22"/>
                  <a:pt x="278" y="22"/>
                  <a:pt x="279" y="22"/>
                </a:cubicBezTo>
                <a:cubicBezTo>
                  <a:pt x="280" y="22"/>
                  <a:pt x="280" y="22"/>
                  <a:pt x="281" y="22"/>
                </a:cubicBezTo>
                <a:cubicBezTo>
                  <a:pt x="282" y="22"/>
                  <a:pt x="282" y="22"/>
                  <a:pt x="282" y="23"/>
                </a:cubicBezTo>
                <a:cubicBezTo>
                  <a:pt x="282" y="24"/>
                  <a:pt x="282" y="25"/>
                  <a:pt x="281" y="25"/>
                </a:cubicBezTo>
                <a:cubicBezTo>
                  <a:pt x="280" y="26"/>
                  <a:pt x="279" y="26"/>
                  <a:pt x="278" y="26"/>
                </a:cubicBezTo>
                <a:cubicBezTo>
                  <a:pt x="277" y="27"/>
                  <a:pt x="276" y="27"/>
                  <a:pt x="276" y="28"/>
                </a:cubicBezTo>
                <a:cubicBezTo>
                  <a:pt x="275" y="28"/>
                  <a:pt x="274" y="29"/>
                  <a:pt x="274" y="30"/>
                </a:cubicBezTo>
                <a:cubicBezTo>
                  <a:pt x="274" y="30"/>
                  <a:pt x="275" y="31"/>
                  <a:pt x="275" y="32"/>
                </a:cubicBezTo>
                <a:cubicBezTo>
                  <a:pt x="276" y="32"/>
                  <a:pt x="276" y="33"/>
                  <a:pt x="277" y="33"/>
                </a:cubicBezTo>
                <a:cubicBezTo>
                  <a:pt x="277" y="33"/>
                  <a:pt x="277" y="33"/>
                  <a:pt x="277" y="34"/>
                </a:cubicBezTo>
                <a:cubicBezTo>
                  <a:pt x="276" y="34"/>
                  <a:pt x="276" y="34"/>
                  <a:pt x="276" y="34"/>
                </a:cubicBezTo>
                <a:cubicBezTo>
                  <a:pt x="277" y="34"/>
                  <a:pt x="278" y="35"/>
                  <a:pt x="278" y="35"/>
                </a:cubicBezTo>
                <a:cubicBezTo>
                  <a:pt x="278" y="35"/>
                  <a:pt x="278" y="35"/>
                  <a:pt x="278" y="35"/>
                </a:cubicBezTo>
                <a:cubicBezTo>
                  <a:pt x="279" y="35"/>
                  <a:pt x="279" y="35"/>
                  <a:pt x="280" y="35"/>
                </a:cubicBezTo>
                <a:cubicBezTo>
                  <a:pt x="280" y="35"/>
                  <a:pt x="281" y="34"/>
                  <a:pt x="282" y="34"/>
                </a:cubicBezTo>
                <a:cubicBezTo>
                  <a:pt x="283" y="34"/>
                  <a:pt x="283" y="35"/>
                  <a:pt x="283" y="36"/>
                </a:cubicBezTo>
                <a:cubicBezTo>
                  <a:pt x="283" y="37"/>
                  <a:pt x="283" y="37"/>
                  <a:pt x="282" y="38"/>
                </a:cubicBezTo>
                <a:cubicBezTo>
                  <a:pt x="281" y="38"/>
                  <a:pt x="280" y="39"/>
                  <a:pt x="280" y="40"/>
                </a:cubicBezTo>
                <a:cubicBezTo>
                  <a:pt x="281" y="41"/>
                  <a:pt x="282" y="42"/>
                  <a:pt x="282" y="43"/>
                </a:cubicBezTo>
                <a:cubicBezTo>
                  <a:pt x="283" y="45"/>
                  <a:pt x="284" y="46"/>
                  <a:pt x="285" y="46"/>
                </a:cubicBezTo>
                <a:cubicBezTo>
                  <a:pt x="286" y="45"/>
                  <a:pt x="286" y="45"/>
                  <a:pt x="288" y="44"/>
                </a:cubicBezTo>
                <a:cubicBezTo>
                  <a:pt x="289" y="43"/>
                  <a:pt x="290" y="43"/>
                  <a:pt x="290" y="43"/>
                </a:cubicBezTo>
                <a:cubicBezTo>
                  <a:pt x="291" y="43"/>
                  <a:pt x="291" y="43"/>
                  <a:pt x="291" y="44"/>
                </a:cubicBezTo>
                <a:cubicBezTo>
                  <a:pt x="292" y="44"/>
                  <a:pt x="292" y="45"/>
                  <a:pt x="292" y="47"/>
                </a:cubicBezTo>
                <a:cubicBezTo>
                  <a:pt x="292" y="47"/>
                  <a:pt x="291" y="48"/>
                  <a:pt x="290" y="48"/>
                </a:cubicBezTo>
                <a:cubicBezTo>
                  <a:pt x="289" y="49"/>
                  <a:pt x="288" y="49"/>
                  <a:pt x="288" y="49"/>
                </a:cubicBezTo>
                <a:cubicBezTo>
                  <a:pt x="287" y="49"/>
                  <a:pt x="287" y="49"/>
                  <a:pt x="287" y="49"/>
                </a:cubicBezTo>
                <a:cubicBezTo>
                  <a:pt x="286" y="49"/>
                  <a:pt x="285" y="50"/>
                  <a:pt x="285" y="50"/>
                </a:cubicBezTo>
                <a:cubicBezTo>
                  <a:pt x="285" y="50"/>
                  <a:pt x="285" y="51"/>
                  <a:pt x="284" y="52"/>
                </a:cubicBezTo>
                <a:cubicBezTo>
                  <a:pt x="284" y="53"/>
                  <a:pt x="285" y="53"/>
                  <a:pt x="285" y="53"/>
                </a:cubicBezTo>
                <a:cubicBezTo>
                  <a:pt x="285" y="54"/>
                  <a:pt x="286" y="54"/>
                  <a:pt x="286" y="54"/>
                </a:cubicBezTo>
                <a:cubicBezTo>
                  <a:pt x="286" y="54"/>
                  <a:pt x="287" y="55"/>
                  <a:pt x="287" y="55"/>
                </a:cubicBezTo>
                <a:cubicBezTo>
                  <a:pt x="287" y="55"/>
                  <a:pt x="288" y="56"/>
                  <a:pt x="288" y="57"/>
                </a:cubicBezTo>
                <a:cubicBezTo>
                  <a:pt x="288" y="57"/>
                  <a:pt x="287" y="58"/>
                  <a:pt x="286" y="59"/>
                </a:cubicBezTo>
                <a:cubicBezTo>
                  <a:pt x="285" y="60"/>
                  <a:pt x="285" y="61"/>
                  <a:pt x="285" y="63"/>
                </a:cubicBezTo>
                <a:cubicBezTo>
                  <a:pt x="285" y="64"/>
                  <a:pt x="286" y="65"/>
                  <a:pt x="287" y="66"/>
                </a:cubicBezTo>
                <a:cubicBezTo>
                  <a:pt x="288" y="67"/>
                  <a:pt x="289" y="67"/>
                  <a:pt x="290" y="67"/>
                </a:cubicBezTo>
                <a:cubicBezTo>
                  <a:pt x="290" y="67"/>
                  <a:pt x="290" y="67"/>
                  <a:pt x="291" y="66"/>
                </a:cubicBezTo>
                <a:close/>
                <a:moveTo>
                  <a:pt x="46" y="47"/>
                </a:moveTo>
                <a:cubicBezTo>
                  <a:pt x="46" y="46"/>
                  <a:pt x="46" y="46"/>
                  <a:pt x="46" y="46"/>
                </a:cubicBezTo>
                <a:cubicBezTo>
                  <a:pt x="46" y="45"/>
                  <a:pt x="45" y="45"/>
                  <a:pt x="45" y="43"/>
                </a:cubicBezTo>
                <a:cubicBezTo>
                  <a:pt x="45" y="43"/>
                  <a:pt x="46" y="43"/>
                  <a:pt x="46" y="44"/>
                </a:cubicBezTo>
                <a:cubicBezTo>
                  <a:pt x="47" y="45"/>
                  <a:pt x="47" y="46"/>
                  <a:pt x="48" y="47"/>
                </a:cubicBezTo>
                <a:cubicBezTo>
                  <a:pt x="48" y="48"/>
                  <a:pt x="49" y="49"/>
                  <a:pt x="50" y="51"/>
                </a:cubicBezTo>
                <a:cubicBezTo>
                  <a:pt x="50" y="52"/>
                  <a:pt x="51" y="54"/>
                  <a:pt x="51" y="55"/>
                </a:cubicBezTo>
                <a:cubicBezTo>
                  <a:pt x="51" y="55"/>
                  <a:pt x="51" y="55"/>
                  <a:pt x="51" y="55"/>
                </a:cubicBezTo>
                <a:cubicBezTo>
                  <a:pt x="50" y="55"/>
                  <a:pt x="50" y="55"/>
                  <a:pt x="50" y="55"/>
                </a:cubicBezTo>
                <a:cubicBezTo>
                  <a:pt x="51" y="56"/>
                  <a:pt x="51" y="56"/>
                  <a:pt x="51" y="56"/>
                </a:cubicBezTo>
                <a:cubicBezTo>
                  <a:pt x="51" y="56"/>
                  <a:pt x="51" y="57"/>
                  <a:pt x="51" y="57"/>
                </a:cubicBezTo>
                <a:cubicBezTo>
                  <a:pt x="51" y="57"/>
                  <a:pt x="51" y="57"/>
                  <a:pt x="50" y="56"/>
                </a:cubicBezTo>
                <a:cubicBezTo>
                  <a:pt x="50" y="55"/>
                  <a:pt x="49" y="54"/>
                  <a:pt x="48" y="53"/>
                </a:cubicBezTo>
                <a:cubicBezTo>
                  <a:pt x="48" y="51"/>
                  <a:pt x="47" y="50"/>
                  <a:pt x="47" y="49"/>
                </a:cubicBezTo>
                <a:cubicBezTo>
                  <a:pt x="47" y="48"/>
                  <a:pt x="46" y="47"/>
                  <a:pt x="46" y="47"/>
                </a:cubicBezTo>
                <a:close/>
                <a:moveTo>
                  <a:pt x="44" y="41"/>
                </a:moveTo>
                <a:cubicBezTo>
                  <a:pt x="44" y="41"/>
                  <a:pt x="44" y="41"/>
                  <a:pt x="44" y="41"/>
                </a:cubicBezTo>
                <a:cubicBezTo>
                  <a:pt x="43" y="41"/>
                  <a:pt x="43" y="41"/>
                  <a:pt x="43" y="40"/>
                </a:cubicBezTo>
                <a:cubicBezTo>
                  <a:pt x="43" y="40"/>
                  <a:pt x="43" y="40"/>
                  <a:pt x="43" y="40"/>
                </a:cubicBezTo>
                <a:cubicBezTo>
                  <a:pt x="43" y="39"/>
                  <a:pt x="44" y="39"/>
                  <a:pt x="44" y="39"/>
                </a:cubicBezTo>
                <a:cubicBezTo>
                  <a:pt x="45" y="39"/>
                  <a:pt x="45" y="40"/>
                  <a:pt x="45" y="40"/>
                </a:cubicBezTo>
                <a:cubicBezTo>
                  <a:pt x="45" y="41"/>
                  <a:pt x="45" y="42"/>
                  <a:pt x="45" y="43"/>
                </a:cubicBezTo>
                <a:cubicBezTo>
                  <a:pt x="45" y="43"/>
                  <a:pt x="45" y="43"/>
                  <a:pt x="44" y="42"/>
                </a:cubicBezTo>
                <a:cubicBezTo>
                  <a:pt x="44" y="42"/>
                  <a:pt x="44" y="42"/>
                  <a:pt x="44" y="42"/>
                </a:cubicBezTo>
                <a:cubicBezTo>
                  <a:pt x="44" y="41"/>
                  <a:pt x="44" y="41"/>
                  <a:pt x="44" y="41"/>
                </a:cubicBezTo>
                <a:cubicBezTo>
                  <a:pt x="44" y="41"/>
                  <a:pt x="44" y="41"/>
                  <a:pt x="44" y="41"/>
                </a:cubicBezTo>
                <a:close/>
                <a:moveTo>
                  <a:pt x="288" y="29"/>
                </a:moveTo>
                <a:cubicBezTo>
                  <a:pt x="288" y="30"/>
                  <a:pt x="288" y="30"/>
                  <a:pt x="287" y="30"/>
                </a:cubicBezTo>
                <a:cubicBezTo>
                  <a:pt x="287" y="30"/>
                  <a:pt x="287" y="30"/>
                  <a:pt x="286" y="30"/>
                </a:cubicBezTo>
                <a:cubicBezTo>
                  <a:pt x="286" y="30"/>
                  <a:pt x="286" y="29"/>
                  <a:pt x="286" y="29"/>
                </a:cubicBezTo>
                <a:cubicBezTo>
                  <a:pt x="286" y="29"/>
                  <a:pt x="286" y="29"/>
                  <a:pt x="286" y="28"/>
                </a:cubicBezTo>
                <a:cubicBezTo>
                  <a:pt x="287" y="28"/>
                  <a:pt x="287" y="28"/>
                  <a:pt x="287" y="28"/>
                </a:cubicBezTo>
                <a:cubicBezTo>
                  <a:pt x="288" y="28"/>
                  <a:pt x="288" y="29"/>
                  <a:pt x="288" y="29"/>
                </a:cubicBezTo>
                <a:close/>
                <a:moveTo>
                  <a:pt x="20" y="140"/>
                </a:moveTo>
                <a:cubicBezTo>
                  <a:pt x="20" y="140"/>
                  <a:pt x="20" y="139"/>
                  <a:pt x="21" y="139"/>
                </a:cubicBezTo>
                <a:cubicBezTo>
                  <a:pt x="22" y="139"/>
                  <a:pt x="22" y="139"/>
                  <a:pt x="22" y="139"/>
                </a:cubicBezTo>
                <a:cubicBezTo>
                  <a:pt x="21" y="141"/>
                  <a:pt x="21" y="141"/>
                  <a:pt x="21" y="141"/>
                </a:cubicBezTo>
                <a:cubicBezTo>
                  <a:pt x="20" y="142"/>
                  <a:pt x="19" y="142"/>
                  <a:pt x="19" y="142"/>
                </a:cubicBezTo>
                <a:cubicBezTo>
                  <a:pt x="19" y="142"/>
                  <a:pt x="19" y="142"/>
                  <a:pt x="19" y="142"/>
                </a:cubicBezTo>
                <a:cubicBezTo>
                  <a:pt x="19" y="141"/>
                  <a:pt x="19" y="141"/>
                  <a:pt x="19" y="141"/>
                </a:cubicBezTo>
                <a:cubicBezTo>
                  <a:pt x="20" y="141"/>
                  <a:pt x="20" y="141"/>
                  <a:pt x="20" y="140"/>
                </a:cubicBezTo>
                <a:close/>
                <a:moveTo>
                  <a:pt x="14" y="63"/>
                </a:moveTo>
                <a:cubicBezTo>
                  <a:pt x="13" y="63"/>
                  <a:pt x="13" y="62"/>
                  <a:pt x="12" y="62"/>
                </a:cubicBezTo>
                <a:cubicBezTo>
                  <a:pt x="11" y="61"/>
                  <a:pt x="11" y="60"/>
                  <a:pt x="10" y="57"/>
                </a:cubicBezTo>
                <a:cubicBezTo>
                  <a:pt x="10" y="56"/>
                  <a:pt x="11" y="55"/>
                  <a:pt x="13" y="55"/>
                </a:cubicBezTo>
                <a:cubicBezTo>
                  <a:pt x="14" y="55"/>
                  <a:pt x="15" y="55"/>
                  <a:pt x="16" y="55"/>
                </a:cubicBezTo>
                <a:cubicBezTo>
                  <a:pt x="17" y="56"/>
                  <a:pt x="18" y="56"/>
                  <a:pt x="18" y="57"/>
                </a:cubicBezTo>
                <a:cubicBezTo>
                  <a:pt x="19" y="57"/>
                  <a:pt x="19" y="58"/>
                  <a:pt x="19" y="59"/>
                </a:cubicBezTo>
                <a:cubicBezTo>
                  <a:pt x="19" y="60"/>
                  <a:pt x="19" y="61"/>
                  <a:pt x="18" y="62"/>
                </a:cubicBezTo>
                <a:cubicBezTo>
                  <a:pt x="18" y="63"/>
                  <a:pt x="17" y="63"/>
                  <a:pt x="15" y="63"/>
                </a:cubicBezTo>
                <a:cubicBezTo>
                  <a:pt x="14" y="63"/>
                  <a:pt x="14" y="63"/>
                  <a:pt x="14" y="63"/>
                </a:cubicBezTo>
                <a:cubicBezTo>
                  <a:pt x="14" y="63"/>
                  <a:pt x="14" y="63"/>
                  <a:pt x="14" y="63"/>
                </a:cubicBezTo>
                <a:close/>
                <a:moveTo>
                  <a:pt x="276" y="23"/>
                </a:moveTo>
                <a:cubicBezTo>
                  <a:pt x="275" y="23"/>
                  <a:pt x="275" y="22"/>
                  <a:pt x="275" y="22"/>
                </a:cubicBezTo>
                <a:cubicBezTo>
                  <a:pt x="275" y="21"/>
                  <a:pt x="275" y="21"/>
                  <a:pt x="276" y="20"/>
                </a:cubicBezTo>
                <a:cubicBezTo>
                  <a:pt x="277" y="19"/>
                  <a:pt x="277" y="19"/>
                  <a:pt x="277" y="19"/>
                </a:cubicBezTo>
                <a:cubicBezTo>
                  <a:pt x="277" y="19"/>
                  <a:pt x="277" y="19"/>
                  <a:pt x="277" y="19"/>
                </a:cubicBezTo>
                <a:cubicBezTo>
                  <a:pt x="277" y="19"/>
                  <a:pt x="278" y="18"/>
                  <a:pt x="278" y="17"/>
                </a:cubicBezTo>
                <a:cubicBezTo>
                  <a:pt x="279" y="16"/>
                  <a:pt x="279" y="15"/>
                  <a:pt x="280" y="14"/>
                </a:cubicBezTo>
                <a:cubicBezTo>
                  <a:pt x="281" y="13"/>
                  <a:pt x="282" y="12"/>
                  <a:pt x="283" y="11"/>
                </a:cubicBezTo>
                <a:cubicBezTo>
                  <a:pt x="283" y="11"/>
                  <a:pt x="283" y="11"/>
                  <a:pt x="284" y="11"/>
                </a:cubicBezTo>
                <a:cubicBezTo>
                  <a:pt x="283" y="12"/>
                  <a:pt x="283" y="13"/>
                  <a:pt x="282" y="14"/>
                </a:cubicBezTo>
                <a:cubicBezTo>
                  <a:pt x="282" y="15"/>
                  <a:pt x="281" y="15"/>
                  <a:pt x="281" y="16"/>
                </a:cubicBezTo>
                <a:cubicBezTo>
                  <a:pt x="280" y="17"/>
                  <a:pt x="279" y="18"/>
                  <a:pt x="279" y="18"/>
                </a:cubicBezTo>
                <a:cubicBezTo>
                  <a:pt x="278" y="19"/>
                  <a:pt x="278" y="20"/>
                  <a:pt x="278" y="20"/>
                </a:cubicBezTo>
                <a:cubicBezTo>
                  <a:pt x="278" y="20"/>
                  <a:pt x="278" y="20"/>
                  <a:pt x="278" y="20"/>
                </a:cubicBezTo>
                <a:cubicBezTo>
                  <a:pt x="277" y="21"/>
                  <a:pt x="277" y="21"/>
                  <a:pt x="277" y="21"/>
                </a:cubicBezTo>
                <a:cubicBezTo>
                  <a:pt x="277" y="21"/>
                  <a:pt x="276" y="22"/>
                  <a:pt x="276" y="23"/>
                </a:cubicBezTo>
                <a:close/>
                <a:moveTo>
                  <a:pt x="45" y="27"/>
                </a:moveTo>
                <a:cubicBezTo>
                  <a:pt x="45" y="27"/>
                  <a:pt x="45" y="27"/>
                  <a:pt x="45" y="27"/>
                </a:cubicBezTo>
                <a:cubicBezTo>
                  <a:pt x="45" y="26"/>
                  <a:pt x="45" y="25"/>
                  <a:pt x="47" y="25"/>
                </a:cubicBezTo>
                <a:cubicBezTo>
                  <a:pt x="48" y="25"/>
                  <a:pt x="49" y="26"/>
                  <a:pt x="50" y="26"/>
                </a:cubicBezTo>
                <a:cubicBezTo>
                  <a:pt x="51" y="27"/>
                  <a:pt x="52" y="27"/>
                  <a:pt x="52" y="28"/>
                </a:cubicBezTo>
                <a:cubicBezTo>
                  <a:pt x="52" y="28"/>
                  <a:pt x="52" y="28"/>
                  <a:pt x="52" y="28"/>
                </a:cubicBezTo>
                <a:cubicBezTo>
                  <a:pt x="53" y="28"/>
                  <a:pt x="53" y="27"/>
                  <a:pt x="53" y="27"/>
                </a:cubicBezTo>
                <a:cubicBezTo>
                  <a:pt x="53" y="28"/>
                  <a:pt x="53" y="28"/>
                  <a:pt x="54" y="28"/>
                </a:cubicBezTo>
                <a:cubicBezTo>
                  <a:pt x="55" y="29"/>
                  <a:pt x="55" y="29"/>
                  <a:pt x="55" y="29"/>
                </a:cubicBezTo>
                <a:cubicBezTo>
                  <a:pt x="54" y="29"/>
                  <a:pt x="54" y="29"/>
                  <a:pt x="54" y="29"/>
                </a:cubicBezTo>
                <a:cubicBezTo>
                  <a:pt x="54" y="29"/>
                  <a:pt x="55" y="29"/>
                  <a:pt x="56" y="30"/>
                </a:cubicBezTo>
                <a:cubicBezTo>
                  <a:pt x="58" y="30"/>
                  <a:pt x="59" y="31"/>
                  <a:pt x="59" y="32"/>
                </a:cubicBezTo>
                <a:cubicBezTo>
                  <a:pt x="59" y="32"/>
                  <a:pt x="59" y="32"/>
                  <a:pt x="59" y="32"/>
                </a:cubicBezTo>
                <a:cubicBezTo>
                  <a:pt x="59" y="33"/>
                  <a:pt x="59" y="33"/>
                  <a:pt x="59" y="33"/>
                </a:cubicBezTo>
                <a:cubicBezTo>
                  <a:pt x="59" y="33"/>
                  <a:pt x="59" y="34"/>
                  <a:pt x="59" y="35"/>
                </a:cubicBezTo>
                <a:cubicBezTo>
                  <a:pt x="59" y="35"/>
                  <a:pt x="59" y="35"/>
                  <a:pt x="58" y="35"/>
                </a:cubicBezTo>
                <a:cubicBezTo>
                  <a:pt x="58" y="35"/>
                  <a:pt x="57" y="35"/>
                  <a:pt x="57" y="35"/>
                </a:cubicBezTo>
                <a:cubicBezTo>
                  <a:pt x="56" y="34"/>
                  <a:pt x="56" y="34"/>
                  <a:pt x="56" y="34"/>
                </a:cubicBezTo>
                <a:cubicBezTo>
                  <a:pt x="55" y="34"/>
                  <a:pt x="55" y="34"/>
                  <a:pt x="54" y="34"/>
                </a:cubicBezTo>
                <a:cubicBezTo>
                  <a:pt x="49" y="31"/>
                  <a:pt x="49" y="31"/>
                  <a:pt x="49" y="31"/>
                </a:cubicBezTo>
                <a:cubicBezTo>
                  <a:pt x="49" y="32"/>
                  <a:pt x="49" y="32"/>
                  <a:pt x="49" y="32"/>
                </a:cubicBezTo>
                <a:cubicBezTo>
                  <a:pt x="49" y="32"/>
                  <a:pt x="48" y="31"/>
                  <a:pt x="47" y="30"/>
                </a:cubicBezTo>
                <a:cubicBezTo>
                  <a:pt x="47" y="28"/>
                  <a:pt x="46" y="27"/>
                  <a:pt x="45" y="27"/>
                </a:cubicBezTo>
                <a:close/>
                <a:moveTo>
                  <a:pt x="14" y="144"/>
                </a:moveTo>
                <a:cubicBezTo>
                  <a:pt x="14" y="143"/>
                  <a:pt x="15" y="143"/>
                  <a:pt x="16" y="143"/>
                </a:cubicBezTo>
                <a:cubicBezTo>
                  <a:pt x="15" y="143"/>
                  <a:pt x="15" y="143"/>
                  <a:pt x="15" y="144"/>
                </a:cubicBezTo>
                <a:cubicBezTo>
                  <a:pt x="15" y="144"/>
                  <a:pt x="15" y="144"/>
                  <a:pt x="15" y="144"/>
                </a:cubicBezTo>
                <a:lnTo>
                  <a:pt x="14" y="144"/>
                </a:lnTo>
                <a:close/>
                <a:moveTo>
                  <a:pt x="13" y="135"/>
                </a:moveTo>
                <a:cubicBezTo>
                  <a:pt x="14" y="134"/>
                  <a:pt x="14" y="134"/>
                  <a:pt x="14" y="134"/>
                </a:cubicBezTo>
                <a:cubicBezTo>
                  <a:pt x="14" y="134"/>
                  <a:pt x="14" y="135"/>
                  <a:pt x="14" y="135"/>
                </a:cubicBezTo>
                <a:cubicBezTo>
                  <a:pt x="14" y="135"/>
                  <a:pt x="14" y="135"/>
                  <a:pt x="14" y="135"/>
                </a:cubicBezTo>
                <a:lnTo>
                  <a:pt x="13" y="135"/>
                </a:lnTo>
                <a:close/>
                <a:moveTo>
                  <a:pt x="16" y="143"/>
                </a:moveTo>
                <a:cubicBezTo>
                  <a:pt x="17" y="142"/>
                  <a:pt x="18" y="142"/>
                  <a:pt x="19" y="142"/>
                </a:cubicBezTo>
                <a:cubicBezTo>
                  <a:pt x="19" y="142"/>
                  <a:pt x="18" y="143"/>
                  <a:pt x="18" y="143"/>
                </a:cubicBezTo>
                <a:lnTo>
                  <a:pt x="16" y="143"/>
                </a:lnTo>
                <a:close/>
                <a:moveTo>
                  <a:pt x="8" y="88"/>
                </a:moveTo>
                <a:cubicBezTo>
                  <a:pt x="8" y="88"/>
                  <a:pt x="8" y="88"/>
                  <a:pt x="7" y="88"/>
                </a:cubicBezTo>
                <a:cubicBezTo>
                  <a:pt x="6" y="88"/>
                  <a:pt x="6" y="88"/>
                  <a:pt x="5" y="87"/>
                </a:cubicBezTo>
                <a:cubicBezTo>
                  <a:pt x="5" y="86"/>
                  <a:pt x="4" y="86"/>
                  <a:pt x="4" y="86"/>
                </a:cubicBezTo>
                <a:cubicBezTo>
                  <a:pt x="4" y="83"/>
                  <a:pt x="4" y="82"/>
                  <a:pt x="6" y="82"/>
                </a:cubicBezTo>
                <a:cubicBezTo>
                  <a:pt x="7" y="83"/>
                  <a:pt x="8" y="83"/>
                  <a:pt x="9" y="83"/>
                </a:cubicBezTo>
                <a:cubicBezTo>
                  <a:pt x="10" y="84"/>
                  <a:pt x="11" y="84"/>
                  <a:pt x="11" y="84"/>
                </a:cubicBezTo>
                <a:cubicBezTo>
                  <a:pt x="12" y="85"/>
                  <a:pt x="12" y="85"/>
                  <a:pt x="12" y="86"/>
                </a:cubicBezTo>
                <a:cubicBezTo>
                  <a:pt x="12" y="86"/>
                  <a:pt x="12" y="86"/>
                  <a:pt x="12" y="86"/>
                </a:cubicBezTo>
                <a:cubicBezTo>
                  <a:pt x="12" y="87"/>
                  <a:pt x="11" y="87"/>
                  <a:pt x="11" y="87"/>
                </a:cubicBezTo>
                <a:cubicBezTo>
                  <a:pt x="11" y="87"/>
                  <a:pt x="10" y="87"/>
                  <a:pt x="10" y="87"/>
                </a:cubicBezTo>
                <a:cubicBezTo>
                  <a:pt x="10" y="87"/>
                  <a:pt x="10" y="87"/>
                  <a:pt x="10" y="87"/>
                </a:cubicBezTo>
                <a:cubicBezTo>
                  <a:pt x="10" y="87"/>
                  <a:pt x="9" y="87"/>
                  <a:pt x="9" y="87"/>
                </a:cubicBezTo>
                <a:cubicBezTo>
                  <a:pt x="9" y="87"/>
                  <a:pt x="9" y="88"/>
                  <a:pt x="8" y="88"/>
                </a:cubicBezTo>
                <a:close/>
                <a:moveTo>
                  <a:pt x="9" y="146"/>
                </a:moveTo>
                <a:cubicBezTo>
                  <a:pt x="9" y="146"/>
                  <a:pt x="9" y="146"/>
                  <a:pt x="10" y="146"/>
                </a:cubicBezTo>
                <a:cubicBezTo>
                  <a:pt x="10" y="146"/>
                  <a:pt x="10" y="146"/>
                  <a:pt x="11" y="146"/>
                </a:cubicBezTo>
                <a:cubicBezTo>
                  <a:pt x="11" y="147"/>
                  <a:pt x="10" y="147"/>
                  <a:pt x="8" y="148"/>
                </a:cubicBezTo>
                <a:cubicBezTo>
                  <a:pt x="7" y="149"/>
                  <a:pt x="6" y="149"/>
                  <a:pt x="5" y="149"/>
                </a:cubicBezTo>
                <a:cubicBezTo>
                  <a:pt x="4" y="149"/>
                  <a:pt x="4" y="150"/>
                  <a:pt x="3" y="150"/>
                </a:cubicBezTo>
                <a:cubicBezTo>
                  <a:pt x="3" y="151"/>
                  <a:pt x="2" y="151"/>
                  <a:pt x="2" y="151"/>
                </a:cubicBezTo>
                <a:cubicBezTo>
                  <a:pt x="1" y="151"/>
                  <a:pt x="1" y="151"/>
                  <a:pt x="1" y="151"/>
                </a:cubicBezTo>
                <a:cubicBezTo>
                  <a:pt x="1" y="151"/>
                  <a:pt x="1" y="151"/>
                  <a:pt x="0" y="151"/>
                </a:cubicBezTo>
                <a:cubicBezTo>
                  <a:pt x="0" y="151"/>
                  <a:pt x="1" y="150"/>
                  <a:pt x="1" y="150"/>
                </a:cubicBezTo>
                <a:cubicBezTo>
                  <a:pt x="2" y="149"/>
                  <a:pt x="3" y="149"/>
                  <a:pt x="4" y="148"/>
                </a:cubicBezTo>
                <a:cubicBezTo>
                  <a:pt x="5" y="148"/>
                  <a:pt x="6" y="147"/>
                  <a:pt x="6" y="147"/>
                </a:cubicBezTo>
                <a:cubicBezTo>
                  <a:pt x="7" y="146"/>
                  <a:pt x="7" y="146"/>
                  <a:pt x="8" y="146"/>
                </a:cubicBezTo>
                <a:lnTo>
                  <a:pt x="9" y="146"/>
                </a:lnTo>
                <a:close/>
                <a:moveTo>
                  <a:pt x="11" y="146"/>
                </a:moveTo>
                <a:cubicBezTo>
                  <a:pt x="11" y="145"/>
                  <a:pt x="11" y="144"/>
                  <a:pt x="12" y="144"/>
                </a:cubicBezTo>
                <a:cubicBezTo>
                  <a:pt x="13" y="144"/>
                  <a:pt x="13" y="144"/>
                  <a:pt x="14" y="144"/>
                </a:cubicBezTo>
                <a:cubicBezTo>
                  <a:pt x="14" y="144"/>
                  <a:pt x="14" y="145"/>
                  <a:pt x="13" y="145"/>
                </a:cubicBezTo>
                <a:cubicBezTo>
                  <a:pt x="12" y="145"/>
                  <a:pt x="11" y="145"/>
                  <a:pt x="11" y="14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81" name="Freeform 81">
            <a:extLst>
              <a:ext uri="{FF2B5EF4-FFF2-40B4-BE49-F238E27FC236}">
                <a16:creationId xmlns:a16="http://schemas.microsoft.com/office/drawing/2014/main" xmlns="" id="{FECBC804-B69E-4E92-8599-8981354D4607}"/>
              </a:ext>
            </a:extLst>
          </p:cNvPr>
          <p:cNvSpPr>
            <a:spLocks noEditPoints="1"/>
          </p:cNvSpPr>
          <p:nvPr/>
        </p:nvSpPr>
        <p:spPr bwMode="auto">
          <a:xfrm>
            <a:off x="9632865" y="1362080"/>
            <a:ext cx="619514" cy="432518"/>
          </a:xfrm>
          <a:custGeom>
            <a:avLst/>
            <a:gdLst>
              <a:gd name="T0" fmla="*/ 161 w 298"/>
              <a:gd name="T1" fmla="*/ 142 h 208"/>
              <a:gd name="T2" fmla="*/ 160 w 298"/>
              <a:gd name="T3" fmla="*/ 141 h 208"/>
              <a:gd name="T4" fmla="*/ 58 w 298"/>
              <a:gd name="T5" fmla="*/ 128 h 208"/>
              <a:gd name="T6" fmla="*/ 56 w 298"/>
              <a:gd name="T7" fmla="*/ 75 h 208"/>
              <a:gd name="T8" fmla="*/ 174 w 298"/>
              <a:gd name="T9" fmla="*/ 172 h 208"/>
              <a:gd name="T10" fmla="*/ 69 w 298"/>
              <a:gd name="T11" fmla="*/ 81 h 208"/>
              <a:gd name="T12" fmla="*/ 172 w 298"/>
              <a:gd name="T13" fmla="*/ 107 h 208"/>
              <a:gd name="T14" fmla="*/ 160 w 298"/>
              <a:gd name="T15" fmla="*/ 60 h 208"/>
              <a:gd name="T16" fmla="*/ 76 w 298"/>
              <a:gd name="T17" fmla="*/ 108 h 208"/>
              <a:gd name="T18" fmla="*/ 72 w 298"/>
              <a:gd name="T19" fmla="*/ 104 h 208"/>
              <a:gd name="T20" fmla="*/ 72 w 298"/>
              <a:gd name="T21" fmla="*/ 98 h 208"/>
              <a:gd name="T22" fmla="*/ 253 w 298"/>
              <a:gd name="T23" fmla="*/ 76 h 208"/>
              <a:gd name="T24" fmla="*/ 242 w 298"/>
              <a:gd name="T25" fmla="*/ 95 h 208"/>
              <a:gd name="T26" fmla="*/ 230 w 298"/>
              <a:gd name="T27" fmla="*/ 113 h 208"/>
              <a:gd name="T28" fmla="*/ 216 w 298"/>
              <a:gd name="T29" fmla="*/ 121 h 208"/>
              <a:gd name="T30" fmla="*/ 214 w 298"/>
              <a:gd name="T31" fmla="*/ 118 h 208"/>
              <a:gd name="T32" fmla="*/ 199 w 298"/>
              <a:gd name="T33" fmla="*/ 115 h 208"/>
              <a:gd name="T34" fmla="*/ 195 w 298"/>
              <a:gd name="T35" fmla="*/ 115 h 208"/>
              <a:gd name="T36" fmla="*/ 172 w 298"/>
              <a:gd name="T37" fmla="*/ 114 h 208"/>
              <a:gd name="T38" fmla="*/ 153 w 298"/>
              <a:gd name="T39" fmla="*/ 129 h 208"/>
              <a:gd name="T40" fmla="*/ 147 w 298"/>
              <a:gd name="T41" fmla="*/ 132 h 208"/>
              <a:gd name="T42" fmla="*/ 140 w 298"/>
              <a:gd name="T43" fmla="*/ 136 h 208"/>
              <a:gd name="T44" fmla="*/ 120 w 298"/>
              <a:gd name="T45" fmla="*/ 145 h 208"/>
              <a:gd name="T46" fmla="*/ 106 w 298"/>
              <a:gd name="T47" fmla="*/ 136 h 208"/>
              <a:gd name="T48" fmla="*/ 93 w 298"/>
              <a:gd name="T49" fmla="*/ 130 h 208"/>
              <a:gd name="T50" fmla="*/ 81 w 298"/>
              <a:gd name="T51" fmla="*/ 120 h 208"/>
              <a:gd name="T52" fmla="*/ 70 w 298"/>
              <a:gd name="T53" fmla="*/ 100 h 208"/>
              <a:gd name="T54" fmla="*/ 76 w 298"/>
              <a:gd name="T55" fmla="*/ 87 h 208"/>
              <a:gd name="T56" fmla="*/ 74 w 298"/>
              <a:gd name="T57" fmla="*/ 60 h 208"/>
              <a:gd name="T58" fmla="*/ 103 w 298"/>
              <a:gd name="T59" fmla="*/ 48 h 208"/>
              <a:gd name="T60" fmla="*/ 115 w 298"/>
              <a:gd name="T61" fmla="*/ 38 h 208"/>
              <a:gd name="T62" fmla="*/ 122 w 298"/>
              <a:gd name="T63" fmla="*/ 45 h 208"/>
              <a:gd name="T64" fmla="*/ 141 w 298"/>
              <a:gd name="T65" fmla="*/ 44 h 208"/>
              <a:gd name="T66" fmla="*/ 156 w 298"/>
              <a:gd name="T67" fmla="*/ 57 h 208"/>
              <a:gd name="T68" fmla="*/ 166 w 298"/>
              <a:gd name="T69" fmla="*/ 35 h 208"/>
              <a:gd name="T70" fmla="*/ 176 w 298"/>
              <a:gd name="T71" fmla="*/ 21 h 208"/>
              <a:gd name="T72" fmla="*/ 190 w 298"/>
              <a:gd name="T73" fmla="*/ 20 h 208"/>
              <a:gd name="T74" fmla="*/ 218 w 298"/>
              <a:gd name="T75" fmla="*/ 4 h 208"/>
              <a:gd name="T76" fmla="*/ 221 w 298"/>
              <a:gd name="T77" fmla="*/ 25 h 208"/>
              <a:gd name="T78" fmla="*/ 245 w 298"/>
              <a:gd name="T79" fmla="*/ 41 h 208"/>
              <a:gd name="T80" fmla="*/ 249 w 298"/>
              <a:gd name="T81" fmla="*/ 50 h 208"/>
              <a:gd name="T82" fmla="*/ 73 w 298"/>
              <a:gd name="T83" fmla="*/ 83 h 208"/>
              <a:gd name="T84" fmla="*/ 295 w 298"/>
              <a:gd name="T85" fmla="*/ 93 h 208"/>
              <a:gd name="T86" fmla="*/ 48 w 298"/>
              <a:gd name="T87" fmla="*/ 4 h 208"/>
              <a:gd name="T88" fmla="*/ 276 w 298"/>
              <a:gd name="T89" fmla="*/ 89 h 208"/>
              <a:gd name="T90" fmla="*/ 268 w 298"/>
              <a:gd name="T91" fmla="*/ 8 h 208"/>
              <a:gd name="T92" fmla="*/ 192 w 298"/>
              <a:gd name="T93" fmla="*/ 140 h 208"/>
              <a:gd name="T94" fmla="*/ 191 w 298"/>
              <a:gd name="T95" fmla="*/ 142 h 208"/>
              <a:gd name="T96" fmla="*/ 244 w 298"/>
              <a:gd name="T97" fmla="*/ 133 h 208"/>
              <a:gd name="T98" fmla="*/ 155 w 298"/>
              <a:gd name="T99" fmla="*/ 51 h 208"/>
              <a:gd name="T100" fmla="*/ 172 w 298"/>
              <a:gd name="T101" fmla="*/ 9 h 208"/>
              <a:gd name="T102" fmla="*/ 142 w 298"/>
              <a:gd name="T103" fmla="*/ 37 h 208"/>
              <a:gd name="T104" fmla="*/ 200 w 298"/>
              <a:gd name="T105" fmla="*/ 8 h 208"/>
              <a:gd name="T106" fmla="*/ 114 w 298"/>
              <a:gd name="T107" fmla="*/ 29 h 208"/>
              <a:gd name="T108" fmla="*/ 186 w 298"/>
              <a:gd name="T109" fmla="*/ 8 h 208"/>
              <a:gd name="T110" fmla="*/ 115 w 298"/>
              <a:gd name="T111" fmla="*/ 31 h 208"/>
              <a:gd name="T112" fmla="*/ 1 w 298"/>
              <a:gd name="T113" fmla="*/ 90 h 208"/>
              <a:gd name="T114" fmla="*/ 60 w 298"/>
              <a:gd name="T115" fmla="*/ 47 h 208"/>
              <a:gd name="T116" fmla="*/ 63 w 298"/>
              <a:gd name="T117" fmla="*/ 49 h 208"/>
              <a:gd name="T118" fmla="*/ 27 w 298"/>
              <a:gd name="T119" fmla="*/ 131 h 208"/>
              <a:gd name="T120" fmla="*/ 93 w 298"/>
              <a:gd name="T121" fmla="*/ 49 h 208"/>
              <a:gd name="T122" fmla="*/ 43 w 298"/>
              <a:gd name="T123" fmla="*/ 123 h 208"/>
              <a:gd name="T124" fmla="*/ 85 w 298"/>
              <a:gd name="T125" fmla="*/ 6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8" h="208">
                <a:moveTo>
                  <a:pt x="69" y="84"/>
                </a:moveTo>
                <a:cubicBezTo>
                  <a:pt x="69" y="84"/>
                  <a:pt x="70" y="84"/>
                  <a:pt x="71" y="83"/>
                </a:cubicBezTo>
                <a:cubicBezTo>
                  <a:pt x="71" y="84"/>
                  <a:pt x="70" y="84"/>
                  <a:pt x="70" y="84"/>
                </a:cubicBezTo>
                <a:cubicBezTo>
                  <a:pt x="70" y="84"/>
                  <a:pt x="69" y="84"/>
                  <a:pt x="69" y="84"/>
                </a:cubicBezTo>
                <a:close/>
                <a:moveTo>
                  <a:pt x="69" y="171"/>
                </a:moveTo>
                <a:cubicBezTo>
                  <a:pt x="70" y="171"/>
                  <a:pt x="71" y="172"/>
                  <a:pt x="71" y="173"/>
                </a:cubicBezTo>
                <a:cubicBezTo>
                  <a:pt x="72" y="174"/>
                  <a:pt x="72" y="175"/>
                  <a:pt x="72" y="176"/>
                </a:cubicBezTo>
                <a:cubicBezTo>
                  <a:pt x="72" y="177"/>
                  <a:pt x="72" y="178"/>
                  <a:pt x="71" y="178"/>
                </a:cubicBezTo>
                <a:cubicBezTo>
                  <a:pt x="70" y="178"/>
                  <a:pt x="70" y="178"/>
                  <a:pt x="69" y="177"/>
                </a:cubicBezTo>
                <a:cubicBezTo>
                  <a:pt x="69" y="176"/>
                  <a:pt x="69" y="174"/>
                  <a:pt x="69" y="173"/>
                </a:cubicBezTo>
                <a:cubicBezTo>
                  <a:pt x="69" y="172"/>
                  <a:pt x="69" y="171"/>
                  <a:pt x="69" y="171"/>
                </a:cubicBezTo>
                <a:close/>
                <a:moveTo>
                  <a:pt x="164" y="144"/>
                </a:moveTo>
                <a:cubicBezTo>
                  <a:pt x="162" y="144"/>
                  <a:pt x="162" y="144"/>
                  <a:pt x="161" y="142"/>
                </a:cubicBezTo>
                <a:cubicBezTo>
                  <a:pt x="162" y="142"/>
                  <a:pt x="162" y="142"/>
                  <a:pt x="162" y="143"/>
                </a:cubicBezTo>
                <a:cubicBezTo>
                  <a:pt x="163" y="143"/>
                  <a:pt x="163" y="143"/>
                  <a:pt x="164" y="144"/>
                </a:cubicBezTo>
                <a:close/>
                <a:moveTo>
                  <a:pt x="92" y="142"/>
                </a:moveTo>
                <a:cubicBezTo>
                  <a:pt x="92" y="142"/>
                  <a:pt x="91" y="141"/>
                  <a:pt x="91" y="139"/>
                </a:cubicBezTo>
                <a:cubicBezTo>
                  <a:pt x="92" y="139"/>
                  <a:pt x="93" y="139"/>
                  <a:pt x="95" y="139"/>
                </a:cubicBezTo>
                <a:cubicBezTo>
                  <a:pt x="94" y="139"/>
                  <a:pt x="94" y="140"/>
                  <a:pt x="94" y="141"/>
                </a:cubicBezTo>
                <a:cubicBezTo>
                  <a:pt x="93" y="141"/>
                  <a:pt x="93" y="142"/>
                  <a:pt x="92" y="142"/>
                </a:cubicBezTo>
                <a:close/>
                <a:moveTo>
                  <a:pt x="68" y="80"/>
                </a:moveTo>
                <a:cubicBezTo>
                  <a:pt x="69" y="80"/>
                  <a:pt x="69" y="80"/>
                  <a:pt x="69" y="80"/>
                </a:cubicBezTo>
                <a:cubicBezTo>
                  <a:pt x="70" y="80"/>
                  <a:pt x="70" y="80"/>
                  <a:pt x="70" y="81"/>
                </a:cubicBezTo>
                <a:cubicBezTo>
                  <a:pt x="69" y="81"/>
                  <a:pt x="69" y="80"/>
                  <a:pt x="68" y="80"/>
                </a:cubicBezTo>
                <a:close/>
                <a:moveTo>
                  <a:pt x="159" y="140"/>
                </a:moveTo>
                <a:cubicBezTo>
                  <a:pt x="160" y="140"/>
                  <a:pt x="160" y="140"/>
                  <a:pt x="160" y="141"/>
                </a:cubicBezTo>
                <a:cubicBezTo>
                  <a:pt x="160" y="141"/>
                  <a:pt x="160" y="141"/>
                  <a:pt x="160" y="141"/>
                </a:cubicBezTo>
                <a:cubicBezTo>
                  <a:pt x="160" y="141"/>
                  <a:pt x="159" y="141"/>
                  <a:pt x="159" y="140"/>
                </a:cubicBezTo>
                <a:close/>
                <a:moveTo>
                  <a:pt x="63" y="53"/>
                </a:moveTo>
                <a:cubicBezTo>
                  <a:pt x="64" y="53"/>
                  <a:pt x="65" y="53"/>
                  <a:pt x="65" y="53"/>
                </a:cubicBezTo>
                <a:cubicBezTo>
                  <a:pt x="65" y="54"/>
                  <a:pt x="65" y="54"/>
                  <a:pt x="65" y="55"/>
                </a:cubicBezTo>
                <a:cubicBezTo>
                  <a:pt x="65" y="55"/>
                  <a:pt x="64" y="55"/>
                  <a:pt x="64" y="55"/>
                </a:cubicBezTo>
                <a:cubicBezTo>
                  <a:pt x="63" y="54"/>
                  <a:pt x="63" y="54"/>
                  <a:pt x="63" y="53"/>
                </a:cubicBezTo>
                <a:close/>
                <a:moveTo>
                  <a:pt x="61" y="127"/>
                </a:moveTo>
                <a:cubicBezTo>
                  <a:pt x="61" y="127"/>
                  <a:pt x="61" y="127"/>
                  <a:pt x="61" y="127"/>
                </a:cubicBezTo>
                <a:cubicBezTo>
                  <a:pt x="61" y="127"/>
                  <a:pt x="62" y="127"/>
                  <a:pt x="62" y="127"/>
                </a:cubicBezTo>
                <a:cubicBezTo>
                  <a:pt x="61" y="128"/>
                  <a:pt x="61" y="128"/>
                  <a:pt x="61" y="128"/>
                </a:cubicBezTo>
                <a:cubicBezTo>
                  <a:pt x="60" y="128"/>
                  <a:pt x="60" y="128"/>
                  <a:pt x="59" y="128"/>
                </a:cubicBezTo>
                <a:cubicBezTo>
                  <a:pt x="58" y="128"/>
                  <a:pt x="58" y="128"/>
                  <a:pt x="58" y="128"/>
                </a:cubicBezTo>
                <a:cubicBezTo>
                  <a:pt x="58" y="127"/>
                  <a:pt x="58" y="127"/>
                  <a:pt x="58" y="126"/>
                </a:cubicBezTo>
                <a:cubicBezTo>
                  <a:pt x="59" y="126"/>
                  <a:pt x="59" y="126"/>
                  <a:pt x="60" y="126"/>
                </a:cubicBezTo>
                <a:cubicBezTo>
                  <a:pt x="60" y="126"/>
                  <a:pt x="61" y="126"/>
                  <a:pt x="61" y="127"/>
                </a:cubicBezTo>
                <a:close/>
                <a:moveTo>
                  <a:pt x="56" y="75"/>
                </a:moveTo>
                <a:cubicBezTo>
                  <a:pt x="57" y="75"/>
                  <a:pt x="57" y="75"/>
                  <a:pt x="57" y="75"/>
                </a:cubicBezTo>
                <a:cubicBezTo>
                  <a:pt x="57" y="75"/>
                  <a:pt x="58" y="75"/>
                  <a:pt x="58" y="76"/>
                </a:cubicBezTo>
                <a:cubicBezTo>
                  <a:pt x="57" y="76"/>
                  <a:pt x="56" y="76"/>
                  <a:pt x="54" y="75"/>
                </a:cubicBezTo>
                <a:cubicBezTo>
                  <a:pt x="53" y="75"/>
                  <a:pt x="52" y="74"/>
                  <a:pt x="52" y="74"/>
                </a:cubicBezTo>
                <a:cubicBezTo>
                  <a:pt x="53" y="74"/>
                  <a:pt x="53" y="74"/>
                  <a:pt x="53" y="74"/>
                </a:cubicBezTo>
                <a:cubicBezTo>
                  <a:pt x="54" y="74"/>
                  <a:pt x="54" y="74"/>
                  <a:pt x="55" y="74"/>
                </a:cubicBezTo>
                <a:cubicBezTo>
                  <a:pt x="55" y="74"/>
                  <a:pt x="55" y="74"/>
                  <a:pt x="55" y="74"/>
                </a:cubicBezTo>
                <a:cubicBezTo>
                  <a:pt x="55" y="74"/>
                  <a:pt x="55" y="74"/>
                  <a:pt x="55" y="74"/>
                </a:cubicBezTo>
                <a:cubicBezTo>
                  <a:pt x="55" y="74"/>
                  <a:pt x="56" y="74"/>
                  <a:pt x="56" y="75"/>
                </a:cubicBezTo>
                <a:close/>
                <a:moveTo>
                  <a:pt x="60" y="111"/>
                </a:moveTo>
                <a:cubicBezTo>
                  <a:pt x="60" y="110"/>
                  <a:pt x="60" y="110"/>
                  <a:pt x="61" y="110"/>
                </a:cubicBezTo>
                <a:cubicBezTo>
                  <a:pt x="62" y="110"/>
                  <a:pt x="63" y="109"/>
                  <a:pt x="64" y="109"/>
                </a:cubicBezTo>
                <a:cubicBezTo>
                  <a:pt x="63" y="110"/>
                  <a:pt x="63" y="110"/>
                  <a:pt x="63" y="111"/>
                </a:cubicBezTo>
                <a:cubicBezTo>
                  <a:pt x="62" y="111"/>
                  <a:pt x="62" y="111"/>
                  <a:pt x="61" y="111"/>
                </a:cubicBezTo>
                <a:cubicBezTo>
                  <a:pt x="60" y="111"/>
                  <a:pt x="60" y="111"/>
                  <a:pt x="60" y="111"/>
                </a:cubicBezTo>
                <a:close/>
                <a:moveTo>
                  <a:pt x="67" y="108"/>
                </a:moveTo>
                <a:cubicBezTo>
                  <a:pt x="68" y="108"/>
                  <a:pt x="68" y="108"/>
                  <a:pt x="68" y="108"/>
                </a:cubicBezTo>
                <a:cubicBezTo>
                  <a:pt x="68" y="108"/>
                  <a:pt x="68" y="108"/>
                  <a:pt x="67" y="108"/>
                </a:cubicBezTo>
                <a:cubicBezTo>
                  <a:pt x="67" y="109"/>
                  <a:pt x="67" y="109"/>
                  <a:pt x="67" y="109"/>
                </a:cubicBezTo>
                <a:cubicBezTo>
                  <a:pt x="66" y="109"/>
                  <a:pt x="66" y="109"/>
                  <a:pt x="66" y="109"/>
                </a:cubicBezTo>
                <a:cubicBezTo>
                  <a:pt x="66" y="108"/>
                  <a:pt x="67" y="108"/>
                  <a:pt x="67" y="108"/>
                </a:cubicBezTo>
                <a:close/>
                <a:moveTo>
                  <a:pt x="174" y="172"/>
                </a:moveTo>
                <a:cubicBezTo>
                  <a:pt x="175" y="172"/>
                  <a:pt x="175" y="172"/>
                  <a:pt x="175" y="173"/>
                </a:cubicBezTo>
                <a:cubicBezTo>
                  <a:pt x="175" y="174"/>
                  <a:pt x="175" y="176"/>
                  <a:pt x="174" y="179"/>
                </a:cubicBezTo>
                <a:cubicBezTo>
                  <a:pt x="174" y="181"/>
                  <a:pt x="173" y="184"/>
                  <a:pt x="173" y="185"/>
                </a:cubicBezTo>
                <a:cubicBezTo>
                  <a:pt x="173" y="185"/>
                  <a:pt x="172" y="185"/>
                  <a:pt x="172" y="185"/>
                </a:cubicBezTo>
                <a:cubicBezTo>
                  <a:pt x="172" y="183"/>
                  <a:pt x="173" y="182"/>
                  <a:pt x="173" y="181"/>
                </a:cubicBezTo>
                <a:cubicBezTo>
                  <a:pt x="173" y="179"/>
                  <a:pt x="174" y="178"/>
                  <a:pt x="174" y="176"/>
                </a:cubicBezTo>
                <a:cubicBezTo>
                  <a:pt x="174" y="175"/>
                  <a:pt x="174" y="174"/>
                  <a:pt x="173" y="174"/>
                </a:cubicBezTo>
                <a:cubicBezTo>
                  <a:pt x="174" y="174"/>
                  <a:pt x="174" y="173"/>
                  <a:pt x="174" y="173"/>
                </a:cubicBezTo>
                <a:cubicBezTo>
                  <a:pt x="174" y="173"/>
                  <a:pt x="174" y="172"/>
                  <a:pt x="174" y="172"/>
                </a:cubicBezTo>
                <a:close/>
                <a:moveTo>
                  <a:pt x="70" y="83"/>
                </a:moveTo>
                <a:cubicBezTo>
                  <a:pt x="70" y="82"/>
                  <a:pt x="69" y="82"/>
                  <a:pt x="69" y="82"/>
                </a:cubicBezTo>
                <a:cubicBezTo>
                  <a:pt x="68" y="82"/>
                  <a:pt x="68" y="82"/>
                  <a:pt x="68" y="81"/>
                </a:cubicBezTo>
                <a:cubicBezTo>
                  <a:pt x="69" y="81"/>
                  <a:pt x="69" y="81"/>
                  <a:pt x="69" y="81"/>
                </a:cubicBezTo>
                <a:cubicBezTo>
                  <a:pt x="70" y="81"/>
                  <a:pt x="70" y="82"/>
                  <a:pt x="70" y="83"/>
                </a:cubicBezTo>
                <a:close/>
                <a:moveTo>
                  <a:pt x="173" y="104"/>
                </a:moveTo>
                <a:cubicBezTo>
                  <a:pt x="174" y="104"/>
                  <a:pt x="174" y="103"/>
                  <a:pt x="174" y="102"/>
                </a:cubicBezTo>
                <a:cubicBezTo>
                  <a:pt x="174" y="102"/>
                  <a:pt x="173" y="101"/>
                  <a:pt x="173" y="100"/>
                </a:cubicBezTo>
                <a:cubicBezTo>
                  <a:pt x="172" y="98"/>
                  <a:pt x="171" y="97"/>
                  <a:pt x="170" y="97"/>
                </a:cubicBezTo>
                <a:cubicBezTo>
                  <a:pt x="170" y="98"/>
                  <a:pt x="170" y="98"/>
                  <a:pt x="169" y="99"/>
                </a:cubicBezTo>
                <a:cubicBezTo>
                  <a:pt x="169" y="99"/>
                  <a:pt x="169" y="100"/>
                  <a:pt x="169" y="100"/>
                </a:cubicBezTo>
                <a:cubicBezTo>
                  <a:pt x="169" y="100"/>
                  <a:pt x="169" y="101"/>
                  <a:pt x="169" y="101"/>
                </a:cubicBezTo>
                <a:cubicBezTo>
                  <a:pt x="169" y="101"/>
                  <a:pt x="169" y="101"/>
                  <a:pt x="169" y="101"/>
                </a:cubicBezTo>
                <a:cubicBezTo>
                  <a:pt x="169" y="101"/>
                  <a:pt x="169" y="101"/>
                  <a:pt x="169" y="102"/>
                </a:cubicBezTo>
                <a:cubicBezTo>
                  <a:pt x="168" y="103"/>
                  <a:pt x="168" y="103"/>
                  <a:pt x="168" y="104"/>
                </a:cubicBezTo>
                <a:cubicBezTo>
                  <a:pt x="168" y="104"/>
                  <a:pt x="169" y="104"/>
                  <a:pt x="169" y="105"/>
                </a:cubicBezTo>
                <a:cubicBezTo>
                  <a:pt x="170" y="106"/>
                  <a:pt x="171" y="107"/>
                  <a:pt x="172" y="107"/>
                </a:cubicBezTo>
                <a:cubicBezTo>
                  <a:pt x="172" y="106"/>
                  <a:pt x="172" y="106"/>
                  <a:pt x="173" y="105"/>
                </a:cubicBezTo>
                <a:cubicBezTo>
                  <a:pt x="173" y="105"/>
                  <a:pt x="173" y="104"/>
                  <a:pt x="173" y="104"/>
                </a:cubicBezTo>
                <a:close/>
                <a:moveTo>
                  <a:pt x="163" y="54"/>
                </a:moveTo>
                <a:cubicBezTo>
                  <a:pt x="163" y="52"/>
                  <a:pt x="163" y="52"/>
                  <a:pt x="163" y="52"/>
                </a:cubicBezTo>
                <a:cubicBezTo>
                  <a:pt x="163" y="52"/>
                  <a:pt x="163" y="51"/>
                  <a:pt x="162" y="51"/>
                </a:cubicBezTo>
                <a:cubicBezTo>
                  <a:pt x="161" y="52"/>
                  <a:pt x="161" y="53"/>
                  <a:pt x="160" y="53"/>
                </a:cubicBezTo>
                <a:cubicBezTo>
                  <a:pt x="160" y="54"/>
                  <a:pt x="159" y="55"/>
                  <a:pt x="159" y="56"/>
                </a:cubicBezTo>
                <a:cubicBezTo>
                  <a:pt x="159" y="56"/>
                  <a:pt x="160" y="56"/>
                  <a:pt x="160" y="56"/>
                </a:cubicBezTo>
                <a:cubicBezTo>
                  <a:pt x="160" y="56"/>
                  <a:pt x="160" y="56"/>
                  <a:pt x="160" y="56"/>
                </a:cubicBezTo>
                <a:cubicBezTo>
                  <a:pt x="162" y="56"/>
                  <a:pt x="162" y="56"/>
                  <a:pt x="162" y="56"/>
                </a:cubicBezTo>
                <a:cubicBezTo>
                  <a:pt x="163" y="55"/>
                  <a:pt x="163" y="55"/>
                  <a:pt x="163" y="54"/>
                </a:cubicBezTo>
                <a:close/>
                <a:moveTo>
                  <a:pt x="160" y="63"/>
                </a:moveTo>
                <a:cubicBezTo>
                  <a:pt x="160" y="62"/>
                  <a:pt x="160" y="61"/>
                  <a:pt x="160" y="60"/>
                </a:cubicBezTo>
                <a:cubicBezTo>
                  <a:pt x="160" y="60"/>
                  <a:pt x="159" y="60"/>
                  <a:pt x="159" y="60"/>
                </a:cubicBezTo>
                <a:cubicBezTo>
                  <a:pt x="158" y="60"/>
                  <a:pt x="158" y="60"/>
                  <a:pt x="158" y="61"/>
                </a:cubicBezTo>
                <a:cubicBezTo>
                  <a:pt x="158" y="61"/>
                  <a:pt x="158" y="62"/>
                  <a:pt x="158" y="62"/>
                </a:cubicBezTo>
                <a:cubicBezTo>
                  <a:pt x="158" y="62"/>
                  <a:pt x="158" y="62"/>
                  <a:pt x="158" y="62"/>
                </a:cubicBezTo>
                <a:cubicBezTo>
                  <a:pt x="158" y="62"/>
                  <a:pt x="158" y="62"/>
                  <a:pt x="158" y="63"/>
                </a:cubicBezTo>
                <a:cubicBezTo>
                  <a:pt x="158" y="63"/>
                  <a:pt x="159" y="63"/>
                  <a:pt x="159" y="63"/>
                </a:cubicBezTo>
                <a:lnTo>
                  <a:pt x="160" y="63"/>
                </a:lnTo>
                <a:close/>
                <a:moveTo>
                  <a:pt x="152" y="58"/>
                </a:moveTo>
                <a:cubicBezTo>
                  <a:pt x="152" y="59"/>
                  <a:pt x="152" y="59"/>
                  <a:pt x="152" y="60"/>
                </a:cubicBezTo>
                <a:cubicBezTo>
                  <a:pt x="152" y="60"/>
                  <a:pt x="153" y="60"/>
                  <a:pt x="153" y="60"/>
                </a:cubicBezTo>
                <a:cubicBezTo>
                  <a:pt x="153" y="59"/>
                  <a:pt x="153" y="58"/>
                  <a:pt x="153" y="58"/>
                </a:cubicBezTo>
                <a:cubicBezTo>
                  <a:pt x="153" y="58"/>
                  <a:pt x="153" y="58"/>
                  <a:pt x="152" y="58"/>
                </a:cubicBezTo>
                <a:close/>
                <a:moveTo>
                  <a:pt x="76" y="108"/>
                </a:moveTo>
                <a:cubicBezTo>
                  <a:pt x="77" y="108"/>
                  <a:pt x="77" y="108"/>
                  <a:pt x="77" y="108"/>
                </a:cubicBezTo>
                <a:cubicBezTo>
                  <a:pt x="78" y="108"/>
                  <a:pt x="78" y="107"/>
                  <a:pt x="78" y="106"/>
                </a:cubicBezTo>
                <a:cubicBezTo>
                  <a:pt x="77" y="106"/>
                  <a:pt x="77" y="106"/>
                  <a:pt x="77" y="106"/>
                </a:cubicBezTo>
                <a:cubicBezTo>
                  <a:pt x="77" y="106"/>
                  <a:pt x="77" y="106"/>
                  <a:pt x="76" y="106"/>
                </a:cubicBezTo>
                <a:cubicBezTo>
                  <a:pt x="76" y="107"/>
                  <a:pt x="75" y="107"/>
                  <a:pt x="73" y="107"/>
                </a:cubicBezTo>
                <a:cubicBezTo>
                  <a:pt x="73" y="107"/>
                  <a:pt x="72" y="107"/>
                  <a:pt x="71" y="106"/>
                </a:cubicBezTo>
                <a:cubicBezTo>
                  <a:pt x="71" y="107"/>
                  <a:pt x="71" y="107"/>
                  <a:pt x="71" y="107"/>
                </a:cubicBezTo>
                <a:cubicBezTo>
                  <a:pt x="71" y="108"/>
                  <a:pt x="71" y="108"/>
                  <a:pt x="71" y="108"/>
                </a:cubicBezTo>
                <a:cubicBezTo>
                  <a:pt x="71" y="109"/>
                  <a:pt x="71" y="109"/>
                  <a:pt x="71" y="109"/>
                </a:cubicBezTo>
                <a:cubicBezTo>
                  <a:pt x="71" y="110"/>
                  <a:pt x="71" y="110"/>
                  <a:pt x="71" y="110"/>
                </a:cubicBezTo>
                <a:cubicBezTo>
                  <a:pt x="72" y="110"/>
                  <a:pt x="73" y="109"/>
                  <a:pt x="74" y="109"/>
                </a:cubicBezTo>
                <a:cubicBezTo>
                  <a:pt x="74" y="109"/>
                  <a:pt x="75" y="108"/>
                  <a:pt x="76" y="108"/>
                </a:cubicBezTo>
                <a:close/>
                <a:moveTo>
                  <a:pt x="72" y="104"/>
                </a:moveTo>
                <a:cubicBezTo>
                  <a:pt x="72" y="104"/>
                  <a:pt x="71" y="104"/>
                  <a:pt x="71" y="104"/>
                </a:cubicBezTo>
                <a:cubicBezTo>
                  <a:pt x="71" y="104"/>
                  <a:pt x="72" y="105"/>
                  <a:pt x="72" y="105"/>
                </a:cubicBezTo>
                <a:cubicBezTo>
                  <a:pt x="72" y="105"/>
                  <a:pt x="72" y="104"/>
                  <a:pt x="73" y="104"/>
                </a:cubicBezTo>
                <a:cubicBezTo>
                  <a:pt x="73" y="104"/>
                  <a:pt x="74" y="103"/>
                  <a:pt x="75" y="103"/>
                </a:cubicBezTo>
                <a:cubicBezTo>
                  <a:pt x="75" y="102"/>
                  <a:pt x="76" y="102"/>
                  <a:pt x="77" y="101"/>
                </a:cubicBezTo>
                <a:cubicBezTo>
                  <a:pt x="77" y="101"/>
                  <a:pt x="77" y="100"/>
                  <a:pt x="77" y="98"/>
                </a:cubicBezTo>
                <a:cubicBezTo>
                  <a:pt x="77" y="97"/>
                  <a:pt x="77" y="96"/>
                  <a:pt x="76" y="95"/>
                </a:cubicBezTo>
                <a:cubicBezTo>
                  <a:pt x="76" y="95"/>
                  <a:pt x="75" y="94"/>
                  <a:pt x="74" y="94"/>
                </a:cubicBezTo>
                <a:cubicBezTo>
                  <a:pt x="73" y="94"/>
                  <a:pt x="73" y="95"/>
                  <a:pt x="73" y="95"/>
                </a:cubicBezTo>
                <a:cubicBezTo>
                  <a:pt x="72" y="95"/>
                  <a:pt x="72" y="95"/>
                  <a:pt x="72" y="96"/>
                </a:cubicBezTo>
                <a:cubicBezTo>
                  <a:pt x="72" y="97"/>
                  <a:pt x="72" y="97"/>
                  <a:pt x="72" y="97"/>
                </a:cubicBezTo>
                <a:cubicBezTo>
                  <a:pt x="72" y="97"/>
                  <a:pt x="72" y="97"/>
                  <a:pt x="72" y="97"/>
                </a:cubicBezTo>
                <a:cubicBezTo>
                  <a:pt x="72" y="97"/>
                  <a:pt x="72" y="98"/>
                  <a:pt x="72" y="98"/>
                </a:cubicBezTo>
                <a:cubicBezTo>
                  <a:pt x="72" y="98"/>
                  <a:pt x="72" y="99"/>
                  <a:pt x="72" y="99"/>
                </a:cubicBezTo>
                <a:cubicBezTo>
                  <a:pt x="72" y="99"/>
                  <a:pt x="72" y="99"/>
                  <a:pt x="72" y="100"/>
                </a:cubicBezTo>
                <a:cubicBezTo>
                  <a:pt x="72" y="101"/>
                  <a:pt x="72" y="101"/>
                  <a:pt x="72" y="102"/>
                </a:cubicBezTo>
                <a:cubicBezTo>
                  <a:pt x="72" y="102"/>
                  <a:pt x="72" y="103"/>
                  <a:pt x="72" y="103"/>
                </a:cubicBezTo>
                <a:cubicBezTo>
                  <a:pt x="72" y="104"/>
                  <a:pt x="72" y="104"/>
                  <a:pt x="72" y="104"/>
                </a:cubicBezTo>
                <a:close/>
                <a:moveTo>
                  <a:pt x="254" y="63"/>
                </a:moveTo>
                <a:cubicBezTo>
                  <a:pt x="254" y="63"/>
                  <a:pt x="255" y="63"/>
                  <a:pt x="256" y="63"/>
                </a:cubicBezTo>
                <a:cubicBezTo>
                  <a:pt x="257" y="63"/>
                  <a:pt x="257" y="64"/>
                  <a:pt x="257" y="65"/>
                </a:cubicBezTo>
                <a:cubicBezTo>
                  <a:pt x="257" y="65"/>
                  <a:pt x="256" y="66"/>
                  <a:pt x="254" y="66"/>
                </a:cubicBezTo>
                <a:cubicBezTo>
                  <a:pt x="253" y="67"/>
                  <a:pt x="251" y="67"/>
                  <a:pt x="251" y="67"/>
                </a:cubicBezTo>
                <a:cubicBezTo>
                  <a:pt x="251" y="69"/>
                  <a:pt x="251" y="70"/>
                  <a:pt x="252" y="71"/>
                </a:cubicBezTo>
                <a:cubicBezTo>
                  <a:pt x="253" y="72"/>
                  <a:pt x="253" y="73"/>
                  <a:pt x="253" y="74"/>
                </a:cubicBezTo>
                <a:cubicBezTo>
                  <a:pt x="253" y="74"/>
                  <a:pt x="253" y="74"/>
                  <a:pt x="253" y="76"/>
                </a:cubicBezTo>
                <a:cubicBezTo>
                  <a:pt x="252" y="77"/>
                  <a:pt x="252" y="78"/>
                  <a:pt x="252" y="79"/>
                </a:cubicBezTo>
                <a:cubicBezTo>
                  <a:pt x="252" y="79"/>
                  <a:pt x="252" y="80"/>
                  <a:pt x="252" y="80"/>
                </a:cubicBezTo>
                <a:cubicBezTo>
                  <a:pt x="253" y="80"/>
                  <a:pt x="253" y="81"/>
                  <a:pt x="253" y="82"/>
                </a:cubicBezTo>
                <a:cubicBezTo>
                  <a:pt x="253" y="83"/>
                  <a:pt x="253" y="83"/>
                  <a:pt x="253" y="83"/>
                </a:cubicBezTo>
                <a:cubicBezTo>
                  <a:pt x="252" y="82"/>
                  <a:pt x="252" y="83"/>
                  <a:pt x="252" y="83"/>
                </a:cubicBezTo>
                <a:cubicBezTo>
                  <a:pt x="252" y="83"/>
                  <a:pt x="251" y="83"/>
                  <a:pt x="251" y="83"/>
                </a:cubicBezTo>
                <a:cubicBezTo>
                  <a:pt x="251" y="83"/>
                  <a:pt x="251" y="83"/>
                  <a:pt x="251" y="83"/>
                </a:cubicBezTo>
                <a:cubicBezTo>
                  <a:pt x="249" y="83"/>
                  <a:pt x="249" y="83"/>
                  <a:pt x="249" y="84"/>
                </a:cubicBezTo>
                <a:cubicBezTo>
                  <a:pt x="249" y="85"/>
                  <a:pt x="249" y="86"/>
                  <a:pt x="248" y="86"/>
                </a:cubicBezTo>
                <a:cubicBezTo>
                  <a:pt x="248" y="86"/>
                  <a:pt x="248" y="86"/>
                  <a:pt x="249" y="86"/>
                </a:cubicBezTo>
                <a:cubicBezTo>
                  <a:pt x="248" y="87"/>
                  <a:pt x="248" y="88"/>
                  <a:pt x="247" y="89"/>
                </a:cubicBezTo>
                <a:cubicBezTo>
                  <a:pt x="246" y="89"/>
                  <a:pt x="245" y="90"/>
                  <a:pt x="244" y="91"/>
                </a:cubicBezTo>
                <a:cubicBezTo>
                  <a:pt x="243" y="93"/>
                  <a:pt x="242" y="94"/>
                  <a:pt x="242" y="95"/>
                </a:cubicBezTo>
                <a:cubicBezTo>
                  <a:pt x="241" y="96"/>
                  <a:pt x="240" y="97"/>
                  <a:pt x="240" y="98"/>
                </a:cubicBezTo>
                <a:cubicBezTo>
                  <a:pt x="240" y="99"/>
                  <a:pt x="241" y="99"/>
                  <a:pt x="241" y="100"/>
                </a:cubicBezTo>
                <a:cubicBezTo>
                  <a:pt x="242" y="100"/>
                  <a:pt x="242" y="101"/>
                  <a:pt x="242" y="102"/>
                </a:cubicBezTo>
                <a:cubicBezTo>
                  <a:pt x="242" y="102"/>
                  <a:pt x="242" y="102"/>
                  <a:pt x="242" y="103"/>
                </a:cubicBezTo>
                <a:cubicBezTo>
                  <a:pt x="241" y="103"/>
                  <a:pt x="241" y="104"/>
                  <a:pt x="240" y="104"/>
                </a:cubicBezTo>
                <a:cubicBezTo>
                  <a:pt x="240" y="104"/>
                  <a:pt x="239" y="104"/>
                  <a:pt x="239" y="103"/>
                </a:cubicBezTo>
                <a:cubicBezTo>
                  <a:pt x="238" y="103"/>
                  <a:pt x="238" y="103"/>
                  <a:pt x="237" y="103"/>
                </a:cubicBezTo>
                <a:cubicBezTo>
                  <a:pt x="233" y="104"/>
                  <a:pt x="233" y="104"/>
                  <a:pt x="233" y="104"/>
                </a:cubicBezTo>
                <a:cubicBezTo>
                  <a:pt x="232" y="105"/>
                  <a:pt x="231" y="105"/>
                  <a:pt x="230" y="105"/>
                </a:cubicBezTo>
                <a:cubicBezTo>
                  <a:pt x="229" y="106"/>
                  <a:pt x="229" y="106"/>
                  <a:pt x="229" y="107"/>
                </a:cubicBezTo>
                <a:cubicBezTo>
                  <a:pt x="229" y="108"/>
                  <a:pt x="229" y="109"/>
                  <a:pt x="230" y="109"/>
                </a:cubicBezTo>
                <a:cubicBezTo>
                  <a:pt x="231" y="110"/>
                  <a:pt x="231" y="110"/>
                  <a:pt x="231" y="111"/>
                </a:cubicBezTo>
                <a:cubicBezTo>
                  <a:pt x="231" y="112"/>
                  <a:pt x="231" y="113"/>
                  <a:pt x="230" y="113"/>
                </a:cubicBezTo>
                <a:cubicBezTo>
                  <a:pt x="229" y="113"/>
                  <a:pt x="228" y="112"/>
                  <a:pt x="228" y="112"/>
                </a:cubicBezTo>
                <a:cubicBezTo>
                  <a:pt x="227" y="111"/>
                  <a:pt x="226" y="110"/>
                  <a:pt x="224" y="110"/>
                </a:cubicBezTo>
                <a:cubicBezTo>
                  <a:pt x="224" y="110"/>
                  <a:pt x="223" y="111"/>
                  <a:pt x="222" y="111"/>
                </a:cubicBezTo>
                <a:cubicBezTo>
                  <a:pt x="221" y="112"/>
                  <a:pt x="220" y="112"/>
                  <a:pt x="220" y="112"/>
                </a:cubicBezTo>
                <a:cubicBezTo>
                  <a:pt x="220" y="112"/>
                  <a:pt x="219" y="112"/>
                  <a:pt x="219" y="112"/>
                </a:cubicBezTo>
                <a:cubicBezTo>
                  <a:pt x="218" y="112"/>
                  <a:pt x="217" y="112"/>
                  <a:pt x="217" y="112"/>
                </a:cubicBezTo>
                <a:cubicBezTo>
                  <a:pt x="216" y="112"/>
                  <a:pt x="216" y="112"/>
                  <a:pt x="216" y="112"/>
                </a:cubicBezTo>
                <a:cubicBezTo>
                  <a:pt x="215" y="113"/>
                  <a:pt x="215" y="114"/>
                  <a:pt x="215" y="115"/>
                </a:cubicBezTo>
                <a:cubicBezTo>
                  <a:pt x="215" y="116"/>
                  <a:pt x="215" y="116"/>
                  <a:pt x="216" y="116"/>
                </a:cubicBezTo>
                <a:cubicBezTo>
                  <a:pt x="216" y="116"/>
                  <a:pt x="216" y="117"/>
                  <a:pt x="216" y="117"/>
                </a:cubicBezTo>
                <a:cubicBezTo>
                  <a:pt x="216" y="118"/>
                  <a:pt x="216" y="118"/>
                  <a:pt x="216" y="118"/>
                </a:cubicBezTo>
                <a:cubicBezTo>
                  <a:pt x="216" y="119"/>
                  <a:pt x="215" y="119"/>
                  <a:pt x="215" y="119"/>
                </a:cubicBezTo>
                <a:cubicBezTo>
                  <a:pt x="215" y="120"/>
                  <a:pt x="216" y="121"/>
                  <a:pt x="216" y="121"/>
                </a:cubicBezTo>
                <a:cubicBezTo>
                  <a:pt x="217" y="121"/>
                  <a:pt x="217" y="122"/>
                  <a:pt x="217" y="122"/>
                </a:cubicBezTo>
                <a:cubicBezTo>
                  <a:pt x="217" y="123"/>
                  <a:pt x="217" y="123"/>
                  <a:pt x="216" y="123"/>
                </a:cubicBezTo>
                <a:cubicBezTo>
                  <a:pt x="216" y="124"/>
                  <a:pt x="216" y="124"/>
                  <a:pt x="215" y="125"/>
                </a:cubicBezTo>
                <a:cubicBezTo>
                  <a:pt x="216" y="130"/>
                  <a:pt x="216" y="130"/>
                  <a:pt x="216" y="130"/>
                </a:cubicBezTo>
                <a:cubicBezTo>
                  <a:pt x="215" y="130"/>
                  <a:pt x="215" y="130"/>
                  <a:pt x="215" y="130"/>
                </a:cubicBezTo>
                <a:cubicBezTo>
                  <a:pt x="215" y="130"/>
                  <a:pt x="215" y="130"/>
                  <a:pt x="215" y="129"/>
                </a:cubicBezTo>
                <a:cubicBezTo>
                  <a:pt x="215" y="129"/>
                  <a:pt x="215" y="128"/>
                  <a:pt x="215" y="128"/>
                </a:cubicBezTo>
                <a:cubicBezTo>
                  <a:pt x="215" y="128"/>
                  <a:pt x="215" y="127"/>
                  <a:pt x="215" y="127"/>
                </a:cubicBezTo>
                <a:cubicBezTo>
                  <a:pt x="215" y="126"/>
                  <a:pt x="214" y="125"/>
                  <a:pt x="214" y="124"/>
                </a:cubicBezTo>
                <a:cubicBezTo>
                  <a:pt x="214" y="122"/>
                  <a:pt x="214" y="122"/>
                  <a:pt x="214" y="122"/>
                </a:cubicBezTo>
                <a:cubicBezTo>
                  <a:pt x="214" y="122"/>
                  <a:pt x="213" y="122"/>
                  <a:pt x="213" y="122"/>
                </a:cubicBezTo>
                <a:cubicBezTo>
                  <a:pt x="213" y="121"/>
                  <a:pt x="213" y="120"/>
                  <a:pt x="214" y="120"/>
                </a:cubicBezTo>
                <a:cubicBezTo>
                  <a:pt x="214" y="119"/>
                  <a:pt x="214" y="118"/>
                  <a:pt x="214" y="118"/>
                </a:cubicBezTo>
                <a:cubicBezTo>
                  <a:pt x="214" y="117"/>
                  <a:pt x="214" y="116"/>
                  <a:pt x="213" y="114"/>
                </a:cubicBezTo>
                <a:cubicBezTo>
                  <a:pt x="213" y="113"/>
                  <a:pt x="212" y="112"/>
                  <a:pt x="211" y="112"/>
                </a:cubicBezTo>
                <a:cubicBezTo>
                  <a:pt x="211" y="113"/>
                  <a:pt x="211" y="113"/>
                  <a:pt x="211" y="113"/>
                </a:cubicBezTo>
                <a:cubicBezTo>
                  <a:pt x="211" y="113"/>
                  <a:pt x="211" y="113"/>
                  <a:pt x="211" y="113"/>
                </a:cubicBezTo>
                <a:cubicBezTo>
                  <a:pt x="209" y="113"/>
                  <a:pt x="209" y="113"/>
                  <a:pt x="208" y="114"/>
                </a:cubicBezTo>
                <a:cubicBezTo>
                  <a:pt x="208" y="114"/>
                  <a:pt x="208" y="115"/>
                  <a:pt x="208" y="116"/>
                </a:cubicBezTo>
                <a:cubicBezTo>
                  <a:pt x="207" y="116"/>
                  <a:pt x="207" y="117"/>
                  <a:pt x="207" y="118"/>
                </a:cubicBezTo>
                <a:cubicBezTo>
                  <a:pt x="207" y="118"/>
                  <a:pt x="206" y="119"/>
                  <a:pt x="205" y="119"/>
                </a:cubicBezTo>
                <a:cubicBezTo>
                  <a:pt x="205" y="119"/>
                  <a:pt x="205" y="118"/>
                  <a:pt x="204" y="118"/>
                </a:cubicBezTo>
                <a:cubicBezTo>
                  <a:pt x="204" y="117"/>
                  <a:pt x="204" y="117"/>
                  <a:pt x="204" y="116"/>
                </a:cubicBezTo>
                <a:cubicBezTo>
                  <a:pt x="204" y="115"/>
                  <a:pt x="203" y="114"/>
                  <a:pt x="203" y="114"/>
                </a:cubicBezTo>
                <a:cubicBezTo>
                  <a:pt x="202" y="113"/>
                  <a:pt x="202" y="113"/>
                  <a:pt x="201" y="113"/>
                </a:cubicBezTo>
                <a:cubicBezTo>
                  <a:pt x="201" y="113"/>
                  <a:pt x="200" y="114"/>
                  <a:pt x="199" y="115"/>
                </a:cubicBezTo>
                <a:cubicBezTo>
                  <a:pt x="198" y="116"/>
                  <a:pt x="198" y="116"/>
                  <a:pt x="198" y="117"/>
                </a:cubicBezTo>
                <a:cubicBezTo>
                  <a:pt x="197" y="117"/>
                  <a:pt x="197" y="118"/>
                  <a:pt x="196" y="119"/>
                </a:cubicBezTo>
                <a:cubicBezTo>
                  <a:pt x="196" y="120"/>
                  <a:pt x="196" y="122"/>
                  <a:pt x="195" y="123"/>
                </a:cubicBezTo>
                <a:cubicBezTo>
                  <a:pt x="195" y="125"/>
                  <a:pt x="195" y="126"/>
                  <a:pt x="195" y="128"/>
                </a:cubicBezTo>
                <a:cubicBezTo>
                  <a:pt x="194" y="130"/>
                  <a:pt x="194" y="132"/>
                  <a:pt x="193" y="133"/>
                </a:cubicBezTo>
                <a:cubicBezTo>
                  <a:pt x="193" y="133"/>
                  <a:pt x="193" y="133"/>
                  <a:pt x="193" y="132"/>
                </a:cubicBezTo>
                <a:cubicBezTo>
                  <a:pt x="193" y="130"/>
                  <a:pt x="193" y="128"/>
                  <a:pt x="194" y="127"/>
                </a:cubicBezTo>
                <a:cubicBezTo>
                  <a:pt x="194" y="126"/>
                  <a:pt x="195" y="123"/>
                  <a:pt x="195" y="121"/>
                </a:cubicBezTo>
                <a:cubicBezTo>
                  <a:pt x="195" y="120"/>
                  <a:pt x="195" y="120"/>
                  <a:pt x="195" y="119"/>
                </a:cubicBezTo>
                <a:cubicBezTo>
                  <a:pt x="196" y="119"/>
                  <a:pt x="196" y="119"/>
                  <a:pt x="196" y="118"/>
                </a:cubicBezTo>
                <a:cubicBezTo>
                  <a:pt x="196" y="118"/>
                  <a:pt x="196" y="117"/>
                  <a:pt x="195" y="117"/>
                </a:cubicBezTo>
                <a:cubicBezTo>
                  <a:pt x="195" y="116"/>
                  <a:pt x="195" y="116"/>
                  <a:pt x="195" y="115"/>
                </a:cubicBezTo>
                <a:cubicBezTo>
                  <a:pt x="195" y="115"/>
                  <a:pt x="195" y="115"/>
                  <a:pt x="195" y="115"/>
                </a:cubicBezTo>
                <a:cubicBezTo>
                  <a:pt x="195" y="114"/>
                  <a:pt x="195" y="113"/>
                  <a:pt x="194" y="112"/>
                </a:cubicBezTo>
                <a:cubicBezTo>
                  <a:pt x="193" y="112"/>
                  <a:pt x="192" y="112"/>
                  <a:pt x="191" y="112"/>
                </a:cubicBezTo>
                <a:cubicBezTo>
                  <a:pt x="189" y="112"/>
                  <a:pt x="188" y="112"/>
                  <a:pt x="187" y="113"/>
                </a:cubicBezTo>
                <a:cubicBezTo>
                  <a:pt x="187" y="114"/>
                  <a:pt x="186" y="115"/>
                  <a:pt x="185" y="115"/>
                </a:cubicBezTo>
                <a:cubicBezTo>
                  <a:pt x="184" y="115"/>
                  <a:pt x="184" y="115"/>
                  <a:pt x="183" y="114"/>
                </a:cubicBezTo>
                <a:cubicBezTo>
                  <a:pt x="184" y="114"/>
                  <a:pt x="184" y="113"/>
                  <a:pt x="184" y="112"/>
                </a:cubicBezTo>
                <a:cubicBezTo>
                  <a:pt x="184" y="111"/>
                  <a:pt x="184" y="111"/>
                  <a:pt x="185" y="111"/>
                </a:cubicBezTo>
                <a:cubicBezTo>
                  <a:pt x="185" y="109"/>
                  <a:pt x="184" y="108"/>
                  <a:pt x="183" y="107"/>
                </a:cubicBezTo>
                <a:cubicBezTo>
                  <a:pt x="181" y="106"/>
                  <a:pt x="180" y="105"/>
                  <a:pt x="178" y="104"/>
                </a:cubicBezTo>
                <a:cubicBezTo>
                  <a:pt x="177" y="104"/>
                  <a:pt x="176" y="105"/>
                  <a:pt x="175" y="105"/>
                </a:cubicBezTo>
                <a:cubicBezTo>
                  <a:pt x="175" y="106"/>
                  <a:pt x="174" y="107"/>
                  <a:pt x="173" y="107"/>
                </a:cubicBezTo>
                <a:cubicBezTo>
                  <a:pt x="173" y="108"/>
                  <a:pt x="172" y="109"/>
                  <a:pt x="172" y="110"/>
                </a:cubicBezTo>
                <a:cubicBezTo>
                  <a:pt x="172" y="111"/>
                  <a:pt x="172" y="112"/>
                  <a:pt x="172" y="114"/>
                </a:cubicBezTo>
                <a:cubicBezTo>
                  <a:pt x="172" y="115"/>
                  <a:pt x="171" y="116"/>
                  <a:pt x="170" y="117"/>
                </a:cubicBezTo>
                <a:cubicBezTo>
                  <a:pt x="170" y="117"/>
                  <a:pt x="169" y="118"/>
                  <a:pt x="168" y="119"/>
                </a:cubicBezTo>
                <a:cubicBezTo>
                  <a:pt x="168" y="120"/>
                  <a:pt x="168" y="120"/>
                  <a:pt x="167" y="121"/>
                </a:cubicBezTo>
                <a:cubicBezTo>
                  <a:pt x="166" y="122"/>
                  <a:pt x="165" y="122"/>
                  <a:pt x="164" y="123"/>
                </a:cubicBezTo>
                <a:cubicBezTo>
                  <a:pt x="160" y="124"/>
                  <a:pt x="160" y="124"/>
                  <a:pt x="160" y="124"/>
                </a:cubicBezTo>
                <a:cubicBezTo>
                  <a:pt x="159" y="124"/>
                  <a:pt x="159" y="125"/>
                  <a:pt x="159" y="125"/>
                </a:cubicBezTo>
                <a:cubicBezTo>
                  <a:pt x="159" y="125"/>
                  <a:pt x="159" y="126"/>
                  <a:pt x="159" y="126"/>
                </a:cubicBezTo>
                <a:cubicBezTo>
                  <a:pt x="159" y="127"/>
                  <a:pt x="159" y="127"/>
                  <a:pt x="159" y="128"/>
                </a:cubicBezTo>
                <a:cubicBezTo>
                  <a:pt x="157" y="128"/>
                  <a:pt x="157" y="128"/>
                  <a:pt x="157" y="128"/>
                </a:cubicBezTo>
                <a:cubicBezTo>
                  <a:pt x="157" y="128"/>
                  <a:pt x="157" y="128"/>
                  <a:pt x="156" y="127"/>
                </a:cubicBezTo>
                <a:cubicBezTo>
                  <a:pt x="156" y="127"/>
                  <a:pt x="156" y="127"/>
                  <a:pt x="155" y="127"/>
                </a:cubicBezTo>
                <a:cubicBezTo>
                  <a:pt x="154" y="127"/>
                  <a:pt x="154" y="127"/>
                  <a:pt x="153" y="128"/>
                </a:cubicBezTo>
                <a:cubicBezTo>
                  <a:pt x="153" y="128"/>
                  <a:pt x="153" y="128"/>
                  <a:pt x="153" y="129"/>
                </a:cubicBezTo>
                <a:cubicBezTo>
                  <a:pt x="153" y="130"/>
                  <a:pt x="153" y="131"/>
                  <a:pt x="154" y="132"/>
                </a:cubicBezTo>
                <a:cubicBezTo>
                  <a:pt x="156" y="133"/>
                  <a:pt x="156" y="134"/>
                  <a:pt x="156" y="135"/>
                </a:cubicBezTo>
                <a:cubicBezTo>
                  <a:pt x="156" y="136"/>
                  <a:pt x="156" y="137"/>
                  <a:pt x="157" y="137"/>
                </a:cubicBezTo>
                <a:cubicBezTo>
                  <a:pt x="157" y="137"/>
                  <a:pt x="157" y="137"/>
                  <a:pt x="157" y="137"/>
                </a:cubicBezTo>
                <a:cubicBezTo>
                  <a:pt x="157" y="138"/>
                  <a:pt x="157" y="138"/>
                  <a:pt x="158" y="139"/>
                </a:cubicBezTo>
                <a:cubicBezTo>
                  <a:pt x="158" y="139"/>
                  <a:pt x="159" y="139"/>
                  <a:pt x="159" y="140"/>
                </a:cubicBezTo>
                <a:cubicBezTo>
                  <a:pt x="158" y="140"/>
                  <a:pt x="157" y="140"/>
                  <a:pt x="156" y="139"/>
                </a:cubicBezTo>
                <a:cubicBezTo>
                  <a:pt x="156" y="138"/>
                  <a:pt x="155" y="137"/>
                  <a:pt x="154" y="136"/>
                </a:cubicBezTo>
                <a:cubicBezTo>
                  <a:pt x="154" y="135"/>
                  <a:pt x="153" y="134"/>
                  <a:pt x="152" y="133"/>
                </a:cubicBezTo>
                <a:cubicBezTo>
                  <a:pt x="151" y="132"/>
                  <a:pt x="150" y="131"/>
                  <a:pt x="149" y="131"/>
                </a:cubicBezTo>
                <a:cubicBezTo>
                  <a:pt x="149" y="132"/>
                  <a:pt x="149" y="132"/>
                  <a:pt x="149" y="132"/>
                </a:cubicBezTo>
                <a:cubicBezTo>
                  <a:pt x="148" y="132"/>
                  <a:pt x="148" y="132"/>
                  <a:pt x="148" y="132"/>
                </a:cubicBezTo>
                <a:cubicBezTo>
                  <a:pt x="148" y="132"/>
                  <a:pt x="148" y="132"/>
                  <a:pt x="147" y="132"/>
                </a:cubicBezTo>
                <a:cubicBezTo>
                  <a:pt x="147" y="132"/>
                  <a:pt x="147" y="132"/>
                  <a:pt x="146" y="133"/>
                </a:cubicBezTo>
                <a:cubicBezTo>
                  <a:pt x="146" y="133"/>
                  <a:pt x="145" y="133"/>
                  <a:pt x="145" y="134"/>
                </a:cubicBezTo>
                <a:cubicBezTo>
                  <a:pt x="145" y="135"/>
                  <a:pt x="145" y="136"/>
                  <a:pt x="145" y="136"/>
                </a:cubicBezTo>
                <a:cubicBezTo>
                  <a:pt x="146" y="136"/>
                  <a:pt x="146" y="136"/>
                  <a:pt x="146" y="137"/>
                </a:cubicBezTo>
                <a:cubicBezTo>
                  <a:pt x="146" y="138"/>
                  <a:pt x="146" y="139"/>
                  <a:pt x="145" y="139"/>
                </a:cubicBezTo>
                <a:cubicBezTo>
                  <a:pt x="145" y="139"/>
                  <a:pt x="144" y="138"/>
                  <a:pt x="144" y="138"/>
                </a:cubicBezTo>
                <a:cubicBezTo>
                  <a:pt x="143" y="137"/>
                  <a:pt x="143" y="137"/>
                  <a:pt x="142" y="136"/>
                </a:cubicBezTo>
                <a:cubicBezTo>
                  <a:pt x="142" y="136"/>
                  <a:pt x="142" y="136"/>
                  <a:pt x="142" y="136"/>
                </a:cubicBezTo>
                <a:cubicBezTo>
                  <a:pt x="142" y="136"/>
                  <a:pt x="142" y="136"/>
                  <a:pt x="142" y="136"/>
                </a:cubicBezTo>
                <a:cubicBezTo>
                  <a:pt x="141" y="136"/>
                  <a:pt x="141" y="136"/>
                  <a:pt x="141" y="136"/>
                </a:cubicBezTo>
                <a:cubicBezTo>
                  <a:pt x="141" y="136"/>
                  <a:pt x="141" y="136"/>
                  <a:pt x="141" y="136"/>
                </a:cubicBezTo>
                <a:cubicBezTo>
                  <a:pt x="142" y="136"/>
                  <a:pt x="142" y="136"/>
                  <a:pt x="142" y="135"/>
                </a:cubicBezTo>
                <a:cubicBezTo>
                  <a:pt x="141" y="135"/>
                  <a:pt x="140" y="136"/>
                  <a:pt x="140" y="136"/>
                </a:cubicBezTo>
                <a:cubicBezTo>
                  <a:pt x="140" y="136"/>
                  <a:pt x="140" y="137"/>
                  <a:pt x="139" y="137"/>
                </a:cubicBezTo>
                <a:cubicBezTo>
                  <a:pt x="139" y="138"/>
                  <a:pt x="140" y="139"/>
                  <a:pt x="140" y="140"/>
                </a:cubicBezTo>
                <a:cubicBezTo>
                  <a:pt x="140" y="141"/>
                  <a:pt x="139" y="141"/>
                  <a:pt x="138" y="141"/>
                </a:cubicBezTo>
                <a:cubicBezTo>
                  <a:pt x="137" y="140"/>
                  <a:pt x="137" y="140"/>
                  <a:pt x="136" y="139"/>
                </a:cubicBezTo>
                <a:cubicBezTo>
                  <a:pt x="136" y="138"/>
                  <a:pt x="135" y="138"/>
                  <a:pt x="134" y="138"/>
                </a:cubicBezTo>
                <a:cubicBezTo>
                  <a:pt x="132" y="138"/>
                  <a:pt x="131" y="138"/>
                  <a:pt x="130" y="139"/>
                </a:cubicBezTo>
                <a:cubicBezTo>
                  <a:pt x="130" y="139"/>
                  <a:pt x="129" y="140"/>
                  <a:pt x="129" y="141"/>
                </a:cubicBezTo>
                <a:cubicBezTo>
                  <a:pt x="126" y="141"/>
                  <a:pt x="126" y="141"/>
                  <a:pt x="126" y="141"/>
                </a:cubicBezTo>
                <a:cubicBezTo>
                  <a:pt x="126" y="141"/>
                  <a:pt x="126" y="141"/>
                  <a:pt x="125" y="141"/>
                </a:cubicBezTo>
                <a:cubicBezTo>
                  <a:pt x="124" y="141"/>
                  <a:pt x="123" y="141"/>
                  <a:pt x="123" y="142"/>
                </a:cubicBezTo>
                <a:cubicBezTo>
                  <a:pt x="123" y="142"/>
                  <a:pt x="122" y="143"/>
                  <a:pt x="122" y="143"/>
                </a:cubicBezTo>
                <a:cubicBezTo>
                  <a:pt x="121" y="144"/>
                  <a:pt x="121" y="144"/>
                  <a:pt x="121" y="144"/>
                </a:cubicBezTo>
                <a:cubicBezTo>
                  <a:pt x="121" y="145"/>
                  <a:pt x="121" y="145"/>
                  <a:pt x="120" y="145"/>
                </a:cubicBezTo>
                <a:cubicBezTo>
                  <a:pt x="120" y="145"/>
                  <a:pt x="120" y="145"/>
                  <a:pt x="120" y="145"/>
                </a:cubicBezTo>
                <a:cubicBezTo>
                  <a:pt x="119" y="145"/>
                  <a:pt x="119" y="145"/>
                  <a:pt x="119" y="144"/>
                </a:cubicBezTo>
                <a:cubicBezTo>
                  <a:pt x="117" y="141"/>
                  <a:pt x="117" y="141"/>
                  <a:pt x="117" y="141"/>
                </a:cubicBezTo>
                <a:cubicBezTo>
                  <a:pt x="116" y="141"/>
                  <a:pt x="116" y="141"/>
                  <a:pt x="115" y="141"/>
                </a:cubicBezTo>
                <a:cubicBezTo>
                  <a:pt x="114" y="140"/>
                  <a:pt x="113" y="140"/>
                  <a:pt x="113" y="140"/>
                </a:cubicBezTo>
                <a:cubicBezTo>
                  <a:pt x="113" y="140"/>
                  <a:pt x="112" y="140"/>
                  <a:pt x="112" y="140"/>
                </a:cubicBezTo>
                <a:cubicBezTo>
                  <a:pt x="112" y="140"/>
                  <a:pt x="112" y="140"/>
                  <a:pt x="112" y="140"/>
                </a:cubicBezTo>
                <a:cubicBezTo>
                  <a:pt x="111" y="140"/>
                  <a:pt x="111" y="140"/>
                  <a:pt x="111" y="140"/>
                </a:cubicBezTo>
                <a:cubicBezTo>
                  <a:pt x="111" y="140"/>
                  <a:pt x="111" y="140"/>
                  <a:pt x="110" y="140"/>
                </a:cubicBezTo>
                <a:cubicBezTo>
                  <a:pt x="110" y="140"/>
                  <a:pt x="110" y="140"/>
                  <a:pt x="110" y="140"/>
                </a:cubicBezTo>
                <a:cubicBezTo>
                  <a:pt x="110" y="140"/>
                  <a:pt x="110" y="140"/>
                  <a:pt x="109" y="140"/>
                </a:cubicBezTo>
                <a:cubicBezTo>
                  <a:pt x="109" y="139"/>
                  <a:pt x="108" y="139"/>
                  <a:pt x="108" y="138"/>
                </a:cubicBezTo>
                <a:cubicBezTo>
                  <a:pt x="107" y="137"/>
                  <a:pt x="106" y="137"/>
                  <a:pt x="106" y="136"/>
                </a:cubicBezTo>
                <a:cubicBezTo>
                  <a:pt x="105" y="136"/>
                  <a:pt x="104" y="136"/>
                  <a:pt x="104" y="136"/>
                </a:cubicBezTo>
                <a:cubicBezTo>
                  <a:pt x="103" y="137"/>
                  <a:pt x="103" y="137"/>
                  <a:pt x="103" y="137"/>
                </a:cubicBezTo>
                <a:cubicBezTo>
                  <a:pt x="103" y="137"/>
                  <a:pt x="103" y="137"/>
                  <a:pt x="103" y="137"/>
                </a:cubicBezTo>
                <a:cubicBezTo>
                  <a:pt x="103" y="137"/>
                  <a:pt x="103" y="137"/>
                  <a:pt x="103" y="136"/>
                </a:cubicBezTo>
                <a:cubicBezTo>
                  <a:pt x="102" y="136"/>
                  <a:pt x="100" y="136"/>
                  <a:pt x="99" y="137"/>
                </a:cubicBezTo>
                <a:cubicBezTo>
                  <a:pt x="98" y="137"/>
                  <a:pt x="97" y="137"/>
                  <a:pt x="95" y="138"/>
                </a:cubicBezTo>
                <a:cubicBezTo>
                  <a:pt x="95" y="137"/>
                  <a:pt x="95" y="137"/>
                  <a:pt x="95" y="136"/>
                </a:cubicBezTo>
                <a:cubicBezTo>
                  <a:pt x="95" y="136"/>
                  <a:pt x="95" y="135"/>
                  <a:pt x="95" y="135"/>
                </a:cubicBezTo>
                <a:cubicBezTo>
                  <a:pt x="95" y="134"/>
                  <a:pt x="95" y="134"/>
                  <a:pt x="95" y="134"/>
                </a:cubicBezTo>
                <a:cubicBezTo>
                  <a:pt x="95" y="134"/>
                  <a:pt x="95" y="133"/>
                  <a:pt x="95" y="133"/>
                </a:cubicBezTo>
                <a:cubicBezTo>
                  <a:pt x="95" y="132"/>
                  <a:pt x="95" y="132"/>
                  <a:pt x="94" y="132"/>
                </a:cubicBezTo>
                <a:cubicBezTo>
                  <a:pt x="94" y="132"/>
                  <a:pt x="94" y="132"/>
                  <a:pt x="94" y="132"/>
                </a:cubicBezTo>
                <a:cubicBezTo>
                  <a:pt x="94" y="132"/>
                  <a:pt x="93" y="131"/>
                  <a:pt x="93" y="130"/>
                </a:cubicBezTo>
                <a:cubicBezTo>
                  <a:pt x="92" y="129"/>
                  <a:pt x="91" y="128"/>
                  <a:pt x="90" y="128"/>
                </a:cubicBezTo>
                <a:cubicBezTo>
                  <a:pt x="90" y="128"/>
                  <a:pt x="89" y="128"/>
                  <a:pt x="89" y="128"/>
                </a:cubicBezTo>
                <a:cubicBezTo>
                  <a:pt x="88" y="129"/>
                  <a:pt x="87" y="129"/>
                  <a:pt x="87" y="129"/>
                </a:cubicBezTo>
                <a:cubicBezTo>
                  <a:pt x="86" y="129"/>
                  <a:pt x="86" y="128"/>
                  <a:pt x="86" y="128"/>
                </a:cubicBezTo>
                <a:cubicBezTo>
                  <a:pt x="86" y="127"/>
                  <a:pt x="86" y="127"/>
                  <a:pt x="86" y="126"/>
                </a:cubicBezTo>
                <a:cubicBezTo>
                  <a:pt x="86" y="126"/>
                  <a:pt x="86" y="125"/>
                  <a:pt x="86" y="125"/>
                </a:cubicBezTo>
                <a:cubicBezTo>
                  <a:pt x="86" y="125"/>
                  <a:pt x="86" y="125"/>
                  <a:pt x="86" y="124"/>
                </a:cubicBezTo>
                <a:cubicBezTo>
                  <a:pt x="86" y="123"/>
                  <a:pt x="86" y="122"/>
                  <a:pt x="85" y="122"/>
                </a:cubicBezTo>
                <a:cubicBezTo>
                  <a:pt x="83" y="121"/>
                  <a:pt x="83" y="121"/>
                  <a:pt x="83" y="120"/>
                </a:cubicBezTo>
                <a:cubicBezTo>
                  <a:pt x="83" y="120"/>
                  <a:pt x="83" y="120"/>
                  <a:pt x="82" y="120"/>
                </a:cubicBezTo>
                <a:cubicBezTo>
                  <a:pt x="82" y="120"/>
                  <a:pt x="82" y="120"/>
                  <a:pt x="82" y="120"/>
                </a:cubicBezTo>
                <a:cubicBezTo>
                  <a:pt x="82" y="120"/>
                  <a:pt x="82" y="120"/>
                  <a:pt x="82" y="120"/>
                </a:cubicBezTo>
                <a:cubicBezTo>
                  <a:pt x="82" y="120"/>
                  <a:pt x="82" y="120"/>
                  <a:pt x="81" y="120"/>
                </a:cubicBezTo>
                <a:cubicBezTo>
                  <a:pt x="81" y="120"/>
                  <a:pt x="81" y="120"/>
                  <a:pt x="80" y="121"/>
                </a:cubicBezTo>
                <a:cubicBezTo>
                  <a:pt x="79" y="121"/>
                  <a:pt x="78" y="122"/>
                  <a:pt x="77" y="122"/>
                </a:cubicBezTo>
                <a:cubicBezTo>
                  <a:pt x="77" y="122"/>
                  <a:pt x="77" y="122"/>
                  <a:pt x="77" y="122"/>
                </a:cubicBezTo>
                <a:cubicBezTo>
                  <a:pt x="77" y="120"/>
                  <a:pt x="77" y="118"/>
                  <a:pt x="79" y="118"/>
                </a:cubicBezTo>
                <a:cubicBezTo>
                  <a:pt x="80" y="117"/>
                  <a:pt x="81" y="116"/>
                  <a:pt x="81" y="116"/>
                </a:cubicBezTo>
                <a:cubicBezTo>
                  <a:pt x="81" y="114"/>
                  <a:pt x="80" y="113"/>
                  <a:pt x="79" y="112"/>
                </a:cubicBezTo>
                <a:cubicBezTo>
                  <a:pt x="78" y="111"/>
                  <a:pt x="77" y="111"/>
                  <a:pt x="76" y="111"/>
                </a:cubicBezTo>
                <a:cubicBezTo>
                  <a:pt x="74" y="111"/>
                  <a:pt x="73" y="111"/>
                  <a:pt x="72" y="111"/>
                </a:cubicBezTo>
                <a:cubicBezTo>
                  <a:pt x="71" y="112"/>
                  <a:pt x="70" y="112"/>
                  <a:pt x="70" y="113"/>
                </a:cubicBezTo>
                <a:cubicBezTo>
                  <a:pt x="70" y="112"/>
                  <a:pt x="69" y="112"/>
                  <a:pt x="69" y="111"/>
                </a:cubicBezTo>
                <a:cubicBezTo>
                  <a:pt x="69" y="109"/>
                  <a:pt x="69" y="108"/>
                  <a:pt x="70" y="107"/>
                </a:cubicBezTo>
                <a:cubicBezTo>
                  <a:pt x="70" y="106"/>
                  <a:pt x="70" y="104"/>
                  <a:pt x="70" y="103"/>
                </a:cubicBezTo>
                <a:cubicBezTo>
                  <a:pt x="70" y="102"/>
                  <a:pt x="70" y="101"/>
                  <a:pt x="70" y="100"/>
                </a:cubicBezTo>
                <a:cubicBezTo>
                  <a:pt x="70" y="99"/>
                  <a:pt x="71" y="99"/>
                  <a:pt x="71" y="99"/>
                </a:cubicBezTo>
                <a:cubicBezTo>
                  <a:pt x="71" y="98"/>
                  <a:pt x="71" y="97"/>
                  <a:pt x="71" y="97"/>
                </a:cubicBezTo>
                <a:cubicBezTo>
                  <a:pt x="71" y="97"/>
                  <a:pt x="71" y="96"/>
                  <a:pt x="71" y="94"/>
                </a:cubicBezTo>
                <a:cubicBezTo>
                  <a:pt x="71" y="94"/>
                  <a:pt x="71" y="93"/>
                  <a:pt x="71" y="93"/>
                </a:cubicBezTo>
                <a:cubicBezTo>
                  <a:pt x="71" y="93"/>
                  <a:pt x="71" y="92"/>
                  <a:pt x="71" y="92"/>
                </a:cubicBezTo>
                <a:cubicBezTo>
                  <a:pt x="71" y="91"/>
                  <a:pt x="71" y="91"/>
                  <a:pt x="72" y="91"/>
                </a:cubicBezTo>
                <a:cubicBezTo>
                  <a:pt x="73" y="91"/>
                  <a:pt x="73" y="91"/>
                  <a:pt x="74" y="91"/>
                </a:cubicBezTo>
                <a:cubicBezTo>
                  <a:pt x="74" y="91"/>
                  <a:pt x="75" y="91"/>
                  <a:pt x="75" y="91"/>
                </a:cubicBezTo>
                <a:cubicBezTo>
                  <a:pt x="76" y="91"/>
                  <a:pt x="76" y="91"/>
                  <a:pt x="77" y="90"/>
                </a:cubicBezTo>
                <a:cubicBezTo>
                  <a:pt x="77" y="90"/>
                  <a:pt x="77" y="89"/>
                  <a:pt x="77" y="89"/>
                </a:cubicBezTo>
                <a:cubicBezTo>
                  <a:pt x="77" y="88"/>
                  <a:pt x="77" y="87"/>
                  <a:pt x="76" y="87"/>
                </a:cubicBezTo>
                <a:cubicBezTo>
                  <a:pt x="76" y="87"/>
                  <a:pt x="75" y="87"/>
                  <a:pt x="75" y="87"/>
                </a:cubicBezTo>
                <a:cubicBezTo>
                  <a:pt x="75" y="87"/>
                  <a:pt x="76" y="87"/>
                  <a:pt x="76" y="87"/>
                </a:cubicBezTo>
                <a:cubicBezTo>
                  <a:pt x="76" y="87"/>
                  <a:pt x="76" y="86"/>
                  <a:pt x="76" y="86"/>
                </a:cubicBezTo>
                <a:cubicBezTo>
                  <a:pt x="75" y="86"/>
                  <a:pt x="74" y="86"/>
                  <a:pt x="74" y="85"/>
                </a:cubicBezTo>
                <a:cubicBezTo>
                  <a:pt x="74" y="84"/>
                  <a:pt x="75" y="83"/>
                  <a:pt x="76" y="82"/>
                </a:cubicBezTo>
                <a:cubicBezTo>
                  <a:pt x="77" y="81"/>
                  <a:pt x="78" y="80"/>
                  <a:pt x="78" y="77"/>
                </a:cubicBezTo>
                <a:cubicBezTo>
                  <a:pt x="77" y="77"/>
                  <a:pt x="77" y="76"/>
                  <a:pt x="76" y="76"/>
                </a:cubicBezTo>
                <a:cubicBezTo>
                  <a:pt x="76" y="75"/>
                  <a:pt x="76" y="74"/>
                  <a:pt x="76" y="74"/>
                </a:cubicBezTo>
                <a:cubicBezTo>
                  <a:pt x="77" y="74"/>
                  <a:pt x="78" y="73"/>
                  <a:pt x="79" y="72"/>
                </a:cubicBezTo>
                <a:cubicBezTo>
                  <a:pt x="79" y="71"/>
                  <a:pt x="80" y="70"/>
                  <a:pt x="80" y="68"/>
                </a:cubicBezTo>
                <a:cubicBezTo>
                  <a:pt x="80" y="67"/>
                  <a:pt x="80" y="67"/>
                  <a:pt x="79" y="66"/>
                </a:cubicBezTo>
                <a:cubicBezTo>
                  <a:pt x="78" y="65"/>
                  <a:pt x="77" y="65"/>
                  <a:pt x="76" y="64"/>
                </a:cubicBezTo>
                <a:cubicBezTo>
                  <a:pt x="75" y="63"/>
                  <a:pt x="74" y="62"/>
                  <a:pt x="73" y="61"/>
                </a:cubicBezTo>
                <a:cubicBezTo>
                  <a:pt x="72" y="61"/>
                  <a:pt x="72" y="60"/>
                  <a:pt x="71" y="58"/>
                </a:cubicBezTo>
                <a:cubicBezTo>
                  <a:pt x="71" y="58"/>
                  <a:pt x="72" y="59"/>
                  <a:pt x="74" y="60"/>
                </a:cubicBezTo>
                <a:cubicBezTo>
                  <a:pt x="78" y="63"/>
                  <a:pt x="78" y="63"/>
                  <a:pt x="78" y="63"/>
                </a:cubicBezTo>
                <a:cubicBezTo>
                  <a:pt x="79" y="64"/>
                  <a:pt x="80" y="65"/>
                  <a:pt x="82" y="66"/>
                </a:cubicBezTo>
                <a:cubicBezTo>
                  <a:pt x="83" y="67"/>
                  <a:pt x="84" y="67"/>
                  <a:pt x="84" y="67"/>
                </a:cubicBezTo>
                <a:cubicBezTo>
                  <a:pt x="85" y="67"/>
                  <a:pt x="86" y="67"/>
                  <a:pt x="87" y="65"/>
                </a:cubicBezTo>
                <a:cubicBezTo>
                  <a:pt x="88" y="64"/>
                  <a:pt x="88" y="63"/>
                  <a:pt x="88" y="63"/>
                </a:cubicBezTo>
                <a:cubicBezTo>
                  <a:pt x="88" y="63"/>
                  <a:pt x="88" y="63"/>
                  <a:pt x="88" y="63"/>
                </a:cubicBezTo>
                <a:cubicBezTo>
                  <a:pt x="91" y="60"/>
                  <a:pt x="91" y="60"/>
                  <a:pt x="91" y="60"/>
                </a:cubicBezTo>
                <a:cubicBezTo>
                  <a:pt x="93" y="57"/>
                  <a:pt x="93" y="57"/>
                  <a:pt x="93" y="57"/>
                </a:cubicBezTo>
                <a:cubicBezTo>
                  <a:pt x="93" y="56"/>
                  <a:pt x="93" y="56"/>
                  <a:pt x="93" y="56"/>
                </a:cubicBezTo>
                <a:cubicBezTo>
                  <a:pt x="93" y="55"/>
                  <a:pt x="94" y="54"/>
                  <a:pt x="95" y="54"/>
                </a:cubicBezTo>
                <a:cubicBezTo>
                  <a:pt x="96" y="54"/>
                  <a:pt x="97" y="53"/>
                  <a:pt x="98" y="53"/>
                </a:cubicBezTo>
                <a:cubicBezTo>
                  <a:pt x="99" y="53"/>
                  <a:pt x="100" y="52"/>
                  <a:pt x="101" y="52"/>
                </a:cubicBezTo>
                <a:cubicBezTo>
                  <a:pt x="102" y="51"/>
                  <a:pt x="103" y="50"/>
                  <a:pt x="103" y="48"/>
                </a:cubicBezTo>
                <a:cubicBezTo>
                  <a:pt x="103" y="47"/>
                  <a:pt x="103" y="46"/>
                  <a:pt x="103" y="45"/>
                </a:cubicBezTo>
                <a:cubicBezTo>
                  <a:pt x="102" y="44"/>
                  <a:pt x="102" y="43"/>
                  <a:pt x="102" y="42"/>
                </a:cubicBezTo>
                <a:cubicBezTo>
                  <a:pt x="103" y="42"/>
                  <a:pt x="103" y="42"/>
                  <a:pt x="104" y="43"/>
                </a:cubicBezTo>
                <a:cubicBezTo>
                  <a:pt x="104" y="44"/>
                  <a:pt x="104" y="45"/>
                  <a:pt x="105" y="46"/>
                </a:cubicBezTo>
                <a:cubicBezTo>
                  <a:pt x="105" y="47"/>
                  <a:pt x="105" y="47"/>
                  <a:pt x="105" y="48"/>
                </a:cubicBezTo>
                <a:cubicBezTo>
                  <a:pt x="106" y="49"/>
                  <a:pt x="106" y="49"/>
                  <a:pt x="107" y="49"/>
                </a:cubicBezTo>
                <a:cubicBezTo>
                  <a:pt x="109" y="49"/>
                  <a:pt x="111" y="49"/>
                  <a:pt x="112" y="47"/>
                </a:cubicBezTo>
                <a:cubicBezTo>
                  <a:pt x="113" y="46"/>
                  <a:pt x="114" y="45"/>
                  <a:pt x="114" y="44"/>
                </a:cubicBezTo>
                <a:cubicBezTo>
                  <a:pt x="114" y="44"/>
                  <a:pt x="114" y="43"/>
                  <a:pt x="114" y="42"/>
                </a:cubicBezTo>
                <a:cubicBezTo>
                  <a:pt x="114" y="41"/>
                  <a:pt x="113" y="40"/>
                  <a:pt x="113" y="40"/>
                </a:cubicBezTo>
                <a:cubicBezTo>
                  <a:pt x="114" y="38"/>
                  <a:pt x="114" y="38"/>
                  <a:pt x="114" y="38"/>
                </a:cubicBezTo>
                <a:cubicBezTo>
                  <a:pt x="114" y="38"/>
                  <a:pt x="114" y="38"/>
                  <a:pt x="115" y="38"/>
                </a:cubicBezTo>
                <a:cubicBezTo>
                  <a:pt x="115" y="38"/>
                  <a:pt x="115" y="38"/>
                  <a:pt x="115" y="38"/>
                </a:cubicBezTo>
                <a:cubicBezTo>
                  <a:pt x="115" y="38"/>
                  <a:pt x="115" y="39"/>
                  <a:pt x="115" y="39"/>
                </a:cubicBezTo>
                <a:cubicBezTo>
                  <a:pt x="116" y="39"/>
                  <a:pt x="116" y="39"/>
                  <a:pt x="116" y="39"/>
                </a:cubicBezTo>
                <a:cubicBezTo>
                  <a:pt x="116" y="38"/>
                  <a:pt x="116" y="37"/>
                  <a:pt x="115" y="38"/>
                </a:cubicBezTo>
                <a:cubicBezTo>
                  <a:pt x="115" y="38"/>
                  <a:pt x="115" y="38"/>
                  <a:pt x="115" y="37"/>
                </a:cubicBezTo>
                <a:cubicBezTo>
                  <a:pt x="115" y="36"/>
                  <a:pt x="115" y="36"/>
                  <a:pt x="115" y="36"/>
                </a:cubicBezTo>
                <a:cubicBezTo>
                  <a:pt x="116" y="36"/>
                  <a:pt x="116" y="37"/>
                  <a:pt x="116" y="38"/>
                </a:cubicBezTo>
                <a:cubicBezTo>
                  <a:pt x="117" y="39"/>
                  <a:pt x="117" y="39"/>
                  <a:pt x="117" y="39"/>
                </a:cubicBezTo>
                <a:cubicBezTo>
                  <a:pt x="115" y="39"/>
                  <a:pt x="115" y="39"/>
                  <a:pt x="115" y="39"/>
                </a:cubicBezTo>
                <a:cubicBezTo>
                  <a:pt x="115" y="40"/>
                  <a:pt x="115" y="40"/>
                  <a:pt x="115" y="40"/>
                </a:cubicBezTo>
                <a:cubicBezTo>
                  <a:pt x="115" y="40"/>
                  <a:pt x="115" y="40"/>
                  <a:pt x="115" y="40"/>
                </a:cubicBezTo>
                <a:cubicBezTo>
                  <a:pt x="116" y="43"/>
                  <a:pt x="117" y="45"/>
                  <a:pt x="117" y="45"/>
                </a:cubicBezTo>
                <a:cubicBezTo>
                  <a:pt x="118" y="45"/>
                  <a:pt x="119" y="46"/>
                  <a:pt x="120" y="46"/>
                </a:cubicBezTo>
                <a:cubicBezTo>
                  <a:pt x="121" y="46"/>
                  <a:pt x="121" y="46"/>
                  <a:pt x="122" y="45"/>
                </a:cubicBezTo>
                <a:cubicBezTo>
                  <a:pt x="122" y="45"/>
                  <a:pt x="123" y="45"/>
                  <a:pt x="123" y="45"/>
                </a:cubicBezTo>
                <a:cubicBezTo>
                  <a:pt x="124" y="45"/>
                  <a:pt x="124" y="45"/>
                  <a:pt x="125" y="45"/>
                </a:cubicBezTo>
                <a:cubicBezTo>
                  <a:pt x="126" y="46"/>
                  <a:pt x="127" y="46"/>
                  <a:pt x="128" y="46"/>
                </a:cubicBezTo>
                <a:cubicBezTo>
                  <a:pt x="129" y="47"/>
                  <a:pt x="130" y="47"/>
                  <a:pt x="132" y="47"/>
                </a:cubicBezTo>
                <a:cubicBezTo>
                  <a:pt x="133" y="48"/>
                  <a:pt x="134" y="48"/>
                  <a:pt x="135" y="48"/>
                </a:cubicBezTo>
                <a:cubicBezTo>
                  <a:pt x="135" y="48"/>
                  <a:pt x="136" y="47"/>
                  <a:pt x="137" y="46"/>
                </a:cubicBezTo>
                <a:cubicBezTo>
                  <a:pt x="137" y="45"/>
                  <a:pt x="138" y="44"/>
                  <a:pt x="139" y="43"/>
                </a:cubicBezTo>
                <a:cubicBezTo>
                  <a:pt x="140" y="42"/>
                  <a:pt x="141" y="41"/>
                  <a:pt x="141" y="39"/>
                </a:cubicBezTo>
                <a:cubicBezTo>
                  <a:pt x="142" y="38"/>
                  <a:pt x="142" y="38"/>
                  <a:pt x="142" y="38"/>
                </a:cubicBezTo>
                <a:cubicBezTo>
                  <a:pt x="142" y="38"/>
                  <a:pt x="142" y="39"/>
                  <a:pt x="142" y="40"/>
                </a:cubicBezTo>
                <a:cubicBezTo>
                  <a:pt x="142" y="40"/>
                  <a:pt x="141" y="41"/>
                  <a:pt x="141" y="41"/>
                </a:cubicBezTo>
                <a:cubicBezTo>
                  <a:pt x="141" y="42"/>
                  <a:pt x="141" y="43"/>
                  <a:pt x="141" y="43"/>
                </a:cubicBezTo>
                <a:cubicBezTo>
                  <a:pt x="141" y="43"/>
                  <a:pt x="141" y="44"/>
                  <a:pt x="141" y="44"/>
                </a:cubicBezTo>
                <a:cubicBezTo>
                  <a:pt x="141" y="44"/>
                  <a:pt x="141" y="44"/>
                  <a:pt x="141" y="44"/>
                </a:cubicBezTo>
                <a:cubicBezTo>
                  <a:pt x="141" y="46"/>
                  <a:pt x="141" y="47"/>
                  <a:pt x="140" y="47"/>
                </a:cubicBezTo>
                <a:cubicBezTo>
                  <a:pt x="140" y="50"/>
                  <a:pt x="140" y="50"/>
                  <a:pt x="140" y="50"/>
                </a:cubicBezTo>
                <a:cubicBezTo>
                  <a:pt x="140" y="50"/>
                  <a:pt x="141" y="50"/>
                  <a:pt x="142" y="51"/>
                </a:cubicBezTo>
                <a:cubicBezTo>
                  <a:pt x="143" y="52"/>
                  <a:pt x="144" y="53"/>
                  <a:pt x="144" y="53"/>
                </a:cubicBezTo>
                <a:cubicBezTo>
                  <a:pt x="145" y="53"/>
                  <a:pt x="146" y="52"/>
                  <a:pt x="147" y="51"/>
                </a:cubicBezTo>
                <a:cubicBezTo>
                  <a:pt x="148" y="49"/>
                  <a:pt x="149" y="49"/>
                  <a:pt x="150" y="49"/>
                </a:cubicBezTo>
                <a:cubicBezTo>
                  <a:pt x="151" y="49"/>
                  <a:pt x="151" y="49"/>
                  <a:pt x="151" y="50"/>
                </a:cubicBezTo>
                <a:cubicBezTo>
                  <a:pt x="151" y="51"/>
                  <a:pt x="151" y="52"/>
                  <a:pt x="150" y="53"/>
                </a:cubicBezTo>
                <a:cubicBezTo>
                  <a:pt x="149" y="54"/>
                  <a:pt x="149" y="55"/>
                  <a:pt x="149" y="56"/>
                </a:cubicBezTo>
                <a:cubicBezTo>
                  <a:pt x="149" y="56"/>
                  <a:pt x="149" y="57"/>
                  <a:pt x="150" y="57"/>
                </a:cubicBezTo>
                <a:cubicBezTo>
                  <a:pt x="151" y="57"/>
                  <a:pt x="153" y="58"/>
                  <a:pt x="154" y="58"/>
                </a:cubicBezTo>
                <a:cubicBezTo>
                  <a:pt x="155" y="58"/>
                  <a:pt x="155" y="57"/>
                  <a:pt x="156" y="57"/>
                </a:cubicBezTo>
                <a:cubicBezTo>
                  <a:pt x="156" y="56"/>
                  <a:pt x="157" y="55"/>
                  <a:pt x="158" y="54"/>
                </a:cubicBezTo>
                <a:cubicBezTo>
                  <a:pt x="158" y="53"/>
                  <a:pt x="159" y="52"/>
                  <a:pt x="160" y="51"/>
                </a:cubicBezTo>
                <a:cubicBezTo>
                  <a:pt x="160" y="51"/>
                  <a:pt x="161" y="50"/>
                  <a:pt x="162" y="50"/>
                </a:cubicBezTo>
                <a:cubicBezTo>
                  <a:pt x="162" y="50"/>
                  <a:pt x="163" y="50"/>
                  <a:pt x="163" y="49"/>
                </a:cubicBezTo>
                <a:cubicBezTo>
                  <a:pt x="164" y="49"/>
                  <a:pt x="165" y="48"/>
                  <a:pt x="165" y="47"/>
                </a:cubicBezTo>
                <a:cubicBezTo>
                  <a:pt x="166" y="46"/>
                  <a:pt x="167" y="45"/>
                  <a:pt x="167" y="45"/>
                </a:cubicBezTo>
                <a:cubicBezTo>
                  <a:pt x="168" y="44"/>
                  <a:pt x="168" y="43"/>
                  <a:pt x="168" y="42"/>
                </a:cubicBezTo>
                <a:cubicBezTo>
                  <a:pt x="168" y="42"/>
                  <a:pt x="168" y="42"/>
                  <a:pt x="168" y="42"/>
                </a:cubicBezTo>
                <a:cubicBezTo>
                  <a:pt x="168" y="41"/>
                  <a:pt x="168" y="41"/>
                  <a:pt x="168" y="41"/>
                </a:cubicBezTo>
                <a:cubicBezTo>
                  <a:pt x="168" y="40"/>
                  <a:pt x="168" y="40"/>
                  <a:pt x="169" y="40"/>
                </a:cubicBezTo>
                <a:cubicBezTo>
                  <a:pt x="168" y="38"/>
                  <a:pt x="167" y="37"/>
                  <a:pt x="166" y="37"/>
                </a:cubicBezTo>
                <a:cubicBezTo>
                  <a:pt x="166" y="37"/>
                  <a:pt x="165" y="36"/>
                  <a:pt x="165" y="34"/>
                </a:cubicBezTo>
                <a:cubicBezTo>
                  <a:pt x="165" y="34"/>
                  <a:pt x="166" y="35"/>
                  <a:pt x="166" y="35"/>
                </a:cubicBezTo>
                <a:cubicBezTo>
                  <a:pt x="167" y="36"/>
                  <a:pt x="167" y="36"/>
                  <a:pt x="167" y="37"/>
                </a:cubicBezTo>
                <a:cubicBezTo>
                  <a:pt x="167" y="37"/>
                  <a:pt x="168" y="37"/>
                  <a:pt x="168" y="36"/>
                </a:cubicBezTo>
                <a:cubicBezTo>
                  <a:pt x="168" y="36"/>
                  <a:pt x="168" y="36"/>
                  <a:pt x="168" y="36"/>
                </a:cubicBezTo>
                <a:cubicBezTo>
                  <a:pt x="168" y="36"/>
                  <a:pt x="168" y="37"/>
                  <a:pt x="168" y="37"/>
                </a:cubicBezTo>
                <a:cubicBezTo>
                  <a:pt x="168" y="37"/>
                  <a:pt x="169" y="37"/>
                  <a:pt x="169" y="37"/>
                </a:cubicBezTo>
                <a:cubicBezTo>
                  <a:pt x="170" y="37"/>
                  <a:pt x="171" y="37"/>
                  <a:pt x="171" y="36"/>
                </a:cubicBezTo>
                <a:cubicBezTo>
                  <a:pt x="173" y="34"/>
                  <a:pt x="173" y="34"/>
                  <a:pt x="173" y="34"/>
                </a:cubicBezTo>
                <a:cubicBezTo>
                  <a:pt x="175" y="34"/>
                  <a:pt x="177" y="34"/>
                  <a:pt x="178" y="33"/>
                </a:cubicBezTo>
                <a:cubicBezTo>
                  <a:pt x="179" y="32"/>
                  <a:pt x="180" y="31"/>
                  <a:pt x="180" y="31"/>
                </a:cubicBezTo>
                <a:cubicBezTo>
                  <a:pt x="180" y="29"/>
                  <a:pt x="180" y="29"/>
                  <a:pt x="180" y="29"/>
                </a:cubicBezTo>
                <a:cubicBezTo>
                  <a:pt x="179" y="28"/>
                  <a:pt x="179" y="27"/>
                  <a:pt x="179" y="27"/>
                </a:cubicBezTo>
                <a:cubicBezTo>
                  <a:pt x="179" y="25"/>
                  <a:pt x="178" y="24"/>
                  <a:pt x="177" y="23"/>
                </a:cubicBezTo>
                <a:cubicBezTo>
                  <a:pt x="176" y="21"/>
                  <a:pt x="176" y="21"/>
                  <a:pt x="176" y="21"/>
                </a:cubicBezTo>
                <a:cubicBezTo>
                  <a:pt x="176" y="20"/>
                  <a:pt x="176" y="19"/>
                  <a:pt x="176" y="19"/>
                </a:cubicBezTo>
                <a:cubicBezTo>
                  <a:pt x="176" y="19"/>
                  <a:pt x="176" y="19"/>
                  <a:pt x="176" y="19"/>
                </a:cubicBezTo>
                <a:cubicBezTo>
                  <a:pt x="176" y="19"/>
                  <a:pt x="176" y="18"/>
                  <a:pt x="176" y="18"/>
                </a:cubicBezTo>
                <a:cubicBezTo>
                  <a:pt x="175" y="18"/>
                  <a:pt x="175" y="17"/>
                  <a:pt x="175" y="17"/>
                </a:cubicBezTo>
                <a:cubicBezTo>
                  <a:pt x="175" y="16"/>
                  <a:pt x="175" y="16"/>
                  <a:pt x="174" y="15"/>
                </a:cubicBezTo>
                <a:cubicBezTo>
                  <a:pt x="175" y="15"/>
                  <a:pt x="176" y="16"/>
                  <a:pt x="176" y="17"/>
                </a:cubicBezTo>
                <a:cubicBezTo>
                  <a:pt x="177" y="19"/>
                  <a:pt x="178" y="20"/>
                  <a:pt x="178" y="20"/>
                </a:cubicBezTo>
                <a:cubicBezTo>
                  <a:pt x="178" y="21"/>
                  <a:pt x="178" y="21"/>
                  <a:pt x="178" y="22"/>
                </a:cubicBezTo>
                <a:cubicBezTo>
                  <a:pt x="179" y="23"/>
                  <a:pt x="179" y="23"/>
                  <a:pt x="180" y="24"/>
                </a:cubicBezTo>
                <a:cubicBezTo>
                  <a:pt x="181" y="25"/>
                  <a:pt x="181" y="26"/>
                  <a:pt x="182" y="27"/>
                </a:cubicBezTo>
                <a:cubicBezTo>
                  <a:pt x="183" y="27"/>
                  <a:pt x="184" y="28"/>
                  <a:pt x="184" y="28"/>
                </a:cubicBezTo>
                <a:cubicBezTo>
                  <a:pt x="187" y="28"/>
                  <a:pt x="188" y="27"/>
                  <a:pt x="189" y="25"/>
                </a:cubicBezTo>
                <a:cubicBezTo>
                  <a:pt x="189" y="24"/>
                  <a:pt x="190" y="22"/>
                  <a:pt x="190" y="20"/>
                </a:cubicBezTo>
                <a:cubicBezTo>
                  <a:pt x="190" y="21"/>
                  <a:pt x="191" y="22"/>
                  <a:pt x="192" y="22"/>
                </a:cubicBezTo>
                <a:cubicBezTo>
                  <a:pt x="193" y="23"/>
                  <a:pt x="194" y="23"/>
                  <a:pt x="195" y="23"/>
                </a:cubicBezTo>
                <a:cubicBezTo>
                  <a:pt x="196" y="23"/>
                  <a:pt x="198" y="23"/>
                  <a:pt x="198" y="22"/>
                </a:cubicBezTo>
                <a:cubicBezTo>
                  <a:pt x="199" y="22"/>
                  <a:pt x="199" y="21"/>
                  <a:pt x="199" y="20"/>
                </a:cubicBezTo>
                <a:cubicBezTo>
                  <a:pt x="200" y="18"/>
                  <a:pt x="200" y="18"/>
                  <a:pt x="200" y="18"/>
                </a:cubicBezTo>
                <a:cubicBezTo>
                  <a:pt x="200" y="17"/>
                  <a:pt x="200" y="17"/>
                  <a:pt x="201" y="17"/>
                </a:cubicBezTo>
                <a:cubicBezTo>
                  <a:pt x="203" y="20"/>
                  <a:pt x="203" y="20"/>
                  <a:pt x="203" y="20"/>
                </a:cubicBezTo>
                <a:cubicBezTo>
                  <a:pt x="204" y="21"/>
                  <a:pt x="204" y="22"/>
                  <a:pt x="205" y="22"/>
                </a:cubicBezTo>
                <a:cubicBezTo>
                  <a:pt x="206" y="23"/>
                  <a:pt x="206" y="24"/>
                  <a:pt x="207" y="24"/>
                </a:cubicBezTo>
                <a:cubicBezTo>
                  <a:pt x="209" y="24"/>
                  <a:pt x="211" y="23"/>
                  <a:pt x="213" y="21"/>
                </a:cubicBezTo>
                <a:cubicBezTo>
                  <a:pt x="214" y="20"/>
                  <a:pt x="215" y="18"/>
                  <a:pt x="216" y="16"/>
                </a:cubicBezTo>
                <a:cubicBezTo>
                  <a:pt x="217" y="14"/>
                  <a:pt x="217" y="12"/>
                  <a:pt x="218" y="10"/>
                </a:cubicBezTo>
                <a:cubicBezTo>
                  <a:pt x="218" y="7"/>
                  <a:pt x="218" y="6"/>
                  <a:pt x="218" y="4"/>
                </a:cubicBezTo>
                <a:cubicBezTo>
                  <a:pt x="218" y="4"/>
                  <a:pt x="218" y="4"/>
                  <a:pt x="218" y="3"/>
                </a:cubicBezTo>
                <a:cubicBezTo>
                  <a:pt x="218" y="3"/>
                  <a:pt x="218" y="3"/>
                  <a:pt x="218" y="2"/>
                </a:cubicBezTo>
                <a:cubicBezTo>
                  <a:pt x="218" y="1"/>
                  <a:pt x="218" y="1"/>
                  <a:pt x="219" y="0"/>
                </a:cubicBezTo>
                <a:cubicBezTo>
                  <a:pt x="219" y="1"/>
                  <a:pt x="219" y="1"/>
                  <a:pt x="219" y="2"/>
                </a:cubicBezTo>
                <a:cubicBezTo>
                  <a:pt x="219" y="3"/>
                  <a:pt x="219" y="3"/>
                  <a:pt x="218" y="3"/>
                </a:cubicBezTo>
                <a:cubicBezTo>
                  <a:pt x="218" y="7"/>
                  <a:pt x="218" y="7"/>
                  <a:pt x="218" y="7"/>
                </a:cubicBezTo>
                <a:cubicBezTo>
                  <a:pt x="217" y="12"/>
                  <a:pt x="217" y="12"/>
                  <a:pt x="217" y="12"/>
                </a:cubicBezTo>
                <a:cubicBezTo>
                  <a:pt x="217" y="13"/>
                  <a:pt x="217" y="14"/>
                  <a:pt x="217" y="15"/>
                </a:cubicBezTo>
                <a:cubicBezTo>
                  <a:pt x="217" y="17"/>
                  <a:pt x="217" y="17"/>
                  <a:pt x="217" y="17"/>
                </a:cubicBezTo>
                <a:cubicBezTo>
                  <a:pt x="217" y="17"/>
                  <a:pt x="217" y="18"/>
                  <a:pt x="217" y="18"/>
                </a:cubicBezTo>
                <a:cubicBezTo>
                  <a:pt x="218" y="19"/>
                  <a:pt x="218" y="19"/>
                  <a:pt x="218" y="20"/>
                </a:cubicBezTo>
                <a:cubicBezTo>
                  <a:pt x="218" y="21"/>
                  <a:pt x="218" y="22"/>
                  <a:pt x="219" y="22"/>
                </a:cubicBezTo>
                <a:cubicBezTo>
                  <a:pt x="219" y="23"/>
                  <a:pt x="220" y="24"/>
                  <a:pt x="221" y="25"/>
                </a:cubicBezTo>
                <a:cubicBezTo>
                  <a:pt x="222" y="26"/>
                  <a:pt x="223" y="26"/>
                  <a:pt x="225" y="26"/>
                </a:cubicBezTo>
                <a:cubicBezTo>
                  <a:pt x="225" y="26"/>
                  <a:pt x="226" y="25"/>
                  <a:pt x="226" y="24"/>
                </a:cubicBezTo>
                <a:cubicBezTo>
                  <a:pt x="227" y="23"/>
                  <a:pt x="228" y="23"/>
                  <a:pt x="230" y="23"/>
                </a:cubicBezTo>
                <a:cubicBezTo>
                  <a:pt x="230" y="23"/>
                  <a:pt x="230" y="24"/>
                  <a:pt x="230" y="24"/>
                </a:cubicBezTo>
                <a:cubicBezTo>
                  <a:pt x="230" y="25"/>
                  <a:pt x="230" y="25"/>
                  <a:pt x="230" y="25"/>
                </a:cubicBezTo>
                <a:cubicBezTo>
                  <a:pt x="230" y="26"/>
                  <a:pt x="230" y="26"/>
                  <a:pt x="230" y="27"/>
                </a:cubicBezTo>
                <a:cubicBezTo>
                  <a:pt x="230" y="29"/>
                  <a:pt x="230" y="30"/>
                  <a:pt x="232" y="31"/>
                </a:cubicBezTo>
                <a:cubicBezTo>
                  <a:pt x="234" y="31"/>
                  <a:pt x="238" y="32"/>
                  <a:pt x="243" y="33"/>
                </a:cubicBezTo>
                <a:cubicBezTo>
                  <a:pt x="243" y="33"/>
                  <a:pt x="244" y="33"/>
                  <a:pt x="244" y="33"/>
                </a:cubicBezTo>
                <a:cubicBezTo>
                  <a:pt x="244" y="33"/>
                  <a:pt x="245" y="33"/>
                  <a:pt x="245" y="33"/>
                </a:cubicBezTo>
                <a:cubicBezTo>
                  <a:pt x="245" y="33"/>
                  <a:pt x="244" y="34"/>
                  <a:pt x="243" y="36"/>
                </a:cubicBezTo>
                <a:cubicBezTo>
                  <a:pt x="242" y="37"/>
                  <a:pt x="241" y="38"/>
                  <a:pt x="241" y="39"/>
                </a:cubicBezTo>
                <a:cubicBezTo>
                  <a:pt x="241" y="41"/>
                  <a:pt x="243" y="41"/>
                  <a:pt x="245" y="41"/>
                </a:cubicBezTo>
                <a:cubicBezTo>
                  <a:pt x="246" y="40"/>
                  <a:pt x="247" y="40"/>
                  <a:pt x="247" y="39"/>
                </a:cubicBezTo>
                <a:cubicBezTo>
                  <a:pt x="248" y="39"/>
                  <a:pt x="248" y="38"/>
                  <a:pt x="250" y="38"/>
                </a:cubicBezTo>
                <a:cubicBezTo>
                  <a:pt x="250" y="38"/>
                  <a:pt x="251" y="39"/>
                  <a:pt x="251" y="39"/>
                </a:cubicBezTo>
                <a:cubicBezTo>
                  <a:pt x="251" y="40"/>
                  <a:pt x="250" y="40"/>
                  <a:pt x="250" y="41"/>
                </a:cubicBezTo>
                <a:cubicBezTo>
                  <a:pt x="249" y="41"/>
                  <a:pt x="249" y="42"/>
                  <a:pt x="248" y="42"/>
                </a:cubicBezTo>
                <a:cubicBezTo>
                  <a:pt x="248" y="42"/>
                  <a:pt x="247" y="43"/>
                  <a:pt x="247" y="43"/>
                </a:cubicBezTo>
                <a:cubicBezTo>
                  <a:pt x="246" y="44"/>
                  <a:pt x="246" y="45"/>
                  <a:pt x="246" y="45"/>
                </a:cubicBezTo>
                <a:cubicBezTo>
                  <a:pt x="246" y="46"/>
                  <a:pt x="246" y="46"/>
                  <a:pt x="246" y="47"/>
                </a:cubicBezTo>
                <a:cubicBezTo>
                  <a:pt x="246" y="47"/>
                  <a:pt x="247" y="48"/>
                  <a:pt x="247" y="48"/>
                </a:cubicBezTo>
                <a:cubicBezTo>
                  <a:pt x="247" y="47"/>
                  <a:pt x="247" y="47"/>
                  <a:pt x="247" y="47"/>
                </a:cubicBezTo>
                <a:cubicBezTo>
                  <a:pt x="247" y="48"/>
                  <a:pt x="248" y="48"/>
                  <a:pt x="248" y="48"/>
                </a:cubicBezTo>
                <a:cubicBezTo>
                  <a:pt x="248" y="48"/>
                  <a:pt x="248" y="49"/>
                  <a:pt x="248" y="49"/>
                </a:cubicBezTo>
                <a:cubicBezTo>
                  <a:pt x="248" y="50"/>
                  <a:pt x="249" y="50"/>
                  <a:pt x="249" y="50"/>
                </a:cubicBezTo>
                <a:cubicBezTo>
                  <a:pt x="250" y="51"/>
                  <a:pt x="251" y="51"/>
                  <a:pt x="252" y="51"/>
                </a:cubicBezTo>
                <a:cubicBezTo>
                  <a:pt x="252" y="51"/>
                  <a:pt x="253" y="51"/>
                  <a:pt x="253" y="52"/>
                </a:cubicBezTo>
                <a:cubicBezTo>
                  <a:pt x="254" y="52"/>
                  <a:pt x="254" y="52"/>
                  <a:pt x="254" y="53"/>
                </a:cubicBezTo>
                <a:cubicBezTo>
                  <a:pt x="254" y="53"/>
                  <a:pt x="254" y="54"/>
                  <a:pt x="253" y="54"/>
                </a:cubicBezTo>
                <a:cubicBezTo>
                  <a:pt x="253" y="55"/>
                  <a:pt x="252" y="55"/>
                  <a:pt x="251" y="55"/>
                </a:cubicBezTo>
                <a:cubicBezTo>
                  <a:pt x="250" y="61"/>
                  <a:pt x="250" y="61"/>
                  <a:pt x="250" y="61"/>
                </a:cubicBezTo>
                <a:cubicBezTo>
                  <a:pt x="250" y="61"/>
                  <a:pt x="250" y="61"/>
                  <a:pt x="251" y="61"/>
                </a:cubicBezTo>
                <a:cubicBezTo>
                  <a:pt x="251" y="62"/>
                  <a:pt x="251" y="62"/>
                  <a:pt x="251" y="62"/>
                </a:cubicBezTo>
                <a:cubicBezTo>
                  <a:pt x="251" y="62"/>
                  <a:pt x="251" y="62"/>
                  <a:pt x="252" y="62"/>
                </a:cubicBezTo>
                <a:cubicBezTo>
                  <a:pt x="253" y="63"/>
                  <a:pt x="253" y="63"/>
                  <a:pt x="253" y="63"/>
                </a:cubicBezTo>
                <a:cubicBezTo>
                  <a:pt x="253" y="63"/>
                  <a:pt x="254" y="63"/>
                  <a:pt x="254" y="63"/>
                </a:cubicBezTo>
                <a:close/>
                <a:moveTo>
                  <a:pt x="73" y="83"/>
                </a:moveTo>
                <a:cubicBezTo>
                  <a:pt x="73" y="83"/>
                  <a:pt x="73" y="83"/>
                  <a:pt x="73" y="83"/>
                </a:cubicBezTo>
                <a:cubicBezTo>
                  <a:pt x="72" y="83"/>
                  <a:pt x="72" y="83"/>
                  <a:pt x="71" y="83"/>
                </a:cubicBezTo>
                <a:cubicBezTo>
                  <a:pt x="71" y="82"/>
                  <a:pt x="71" y="82"/>
                  <a:pt x="71" y="82"/>
                </a:cubicBezTo>
                <a:cubicBezTo>
                  <a:pt x="72" y="83"/>
                  <a:pt x="73" y="83"/>
                  <a:pt x="73" y="83"/>
                </a:cubicBezTo>
                <a:close/>
                <a:moveTo>
                  <a:pt x="151" y="56"/>
                </a:moveTo>
                <a:cubicBezTo>
                  <a:pt x="151" y="56"/>
                  <a:pt x="151" y="56"/>
                  <a:pt x="151" y="56"/>
                </a:cubicBezTo>
                <a:cubicBezTo>
                  <a:pt x="151" y="56"/>
                  <a:pt x="151" y="56"/>
                  <a:pt x="151" y="55"/>
                </a:cubicBezTo>
                <a:cubicBezTo>
                  <a:pt x="151" y="56"/>
                  <a:pt x="151" y="56"/>
                  <a:pt x="151" y="56"/>
                </a:cubicBezTo>
                <a:cubicBezTo>
                  <a:pt x="151" y="56"/>
                  <a:pt x="151" y="56"/>
                  <a:pt x="151" y="56"/>
                </a:cubicBezTo>
                <a:cubicBezTo>
                  <a:pt x="151" y="56"/>
                  <a:pt x="151" y="56"/>
                  <a:pt x="151" y="56"/>
                </a:cubicBezTo>
                <a:close/>
                <a:moveTo>
                  <a:pt x="297" y="90"/>
                </a:moveTo>
                <a:cubicBezTo>
                  <a:pt x="297" y="90"/>
                  <a:pt x="297" y="90"/>
                  <a:pt x="298" y="90"/>
                </a:cubicBezTo>
                <a:cubicBezTo>
                  <a:pt x="298" y="90"/>
                  <a:pt x="297" y="91"/>
                  <a:pt x="297" y="91"/>
                </a:cubicBezTo>
                <a:cubicBezTo>
                  <a:pt x="297" y="92"/>
                  <a:pt x="296" y="93"/>
                  <a:pt x="295" y="93"/>
                </a:cubicBezTo>
                <a:cubicBezTo>
                  <a:pt x="295" y="92"/>
                  <a:pt x="296" y="91"/>
                  <a:pt x="296" y="91"/>
                </a:cubicBezTo>
                <a:cubicBezTo>
                  <a:pt x="296" y="90"/>
                  <a:pt x="296" y="90"/>
                  <a:pt x="296" y="89"/>
                </a:cubicBezTo>
                <a:cubicBezTo>
                  <a:pt x="297" y="89"/>
                  <a:pt x="297" y="89"/>
                  <a:pt x="297" y="89"/>
                </a:cubicBezTo>
                <a:lnTo>
                  <a:pt x="297" y="90"/>
                </a:lnTo>
                <a:close/>
                <a:moveTo>
                  <a:pt x="49" y="2"/>
                </a:moveTo>
                <a:cubicBezTo>
                  <a:pt x="49" y="3"/>
                  <a:pt x="50" y="3"/>
                  <a:pt x="50" y="3"/>
                </a:cubicBezTo>
                <a:cubicBezTo>
                  <a:pt x="50" y="3"/>
                  <a:pt x="51" y="4"/>
                  <a:pt x="51" y="4"/>
                </a:cubicBezTo>
                <a:cubicBezTo>
                  <a:pt x="51" y="5"/>
                  <a:pt x="50" y="5"/>
                  <a:pt x="50" y="6"/>
                </a:cubicBezTo>
                <a:cubicBezTo>
                  <a:pt x="49" y="6"/>
                  <a:pt x="49" y="6"/>
                  <a:pt x="49" y="6"/>
                </a:cubicBezTo>
                <a:cubicBezTo>
                  <a:pt x="49" y="5"/>
                  <a:pt x="48" y="5"/>
                  <a:pt x="48" y="5"/>
                </a:cubicBezTo>
                <a:cubicBezTo>
                  <a:pt x="48" y="5"/>
                  <a:pt x="48" y="5"/>
                  <a:pt x="48" y="4"/>
                </a:cubicBezTo>
                <a:cubicBezTo>
                  <a:pt x="48" y="4"/>
                  <a:pt x="48" y="4"/>
                  <a:pt x="48" y="4"/>
                </a:cubicBezTo>
                <a:cubicBezTo>
                  <a:pt x="48" y="4"/>
                  <a:pt x="48" y="4"/>
                  <a:pt x="48" y="4"/>
                </a:cubicBezTo>
                <a:cubicBezTo>
                  <a:pt x="48" y="3"/>
                  <a:pt x="48" y="3"/>
                  <a:pt x="48" y="3"/>
                </a:cubicBezTo>
                <a:cubicBezTo>
                  <a:pt x="48" y="3"/>
                  <a:pt x="49" y="2"/>
                  <a:pt x="49" y="2"/>
                </a:cubicBezTo>
                <a:close/>
                <a:moveTo>
                  <a:pt x="181" y="200"/>
                </a:moveTo>
                <a:cubicBezTo>
                  <a:pt x="182" y="200"/>
                  <a:pt x="182" y="200"/>
                  <a:pt x="182" y="202"/>
                </a:cubicBezTo>
                <a:cubicBezTo>
                  <a:pt x="182" y="203"/>
                  <a:pt x="182" y="204"/>
                  <a:pt x="182" y="206"/>
                </a:cubicBezTo>
                <a:cubicBezTo>
                  <a:pt x="181" y="207"/>
                  <a:pt x="181" y="208"/>
                  <a:pt x="181" y="208"/>
                </a:cubicBezTo>
                <a:cubicBezTo>
                  <a:pt x="180" y="208"/>
                  <a:pt x="179" y="207"/>
                  <a:pt x="179" y="205"/>
                </a:cubicBezTo>
                <a:cubicBezTo>
                  <a:pt x="179" y="205"/>
                  <a:pt x="179" y="203"/>
                  <a:pt x="180" y="202"/>
                </a:cubicBezTo>
                <a:cubicBezTo>
                  <a:pt x="180" y="200"/>
                  <a:pt x="180" y="200"/>
                  <a:pt x="181" y="200"/>
                </a:cubicBezTo>
                <a:close/>
                <a:moveTo>
                  <a:pt x="276" y="85"/>
                </a:moveTo>
                <a:cubicBezTo>
                  <a:pt x="276" y="86"/>
                  <a:pt x="276" y="86"/>
                  <a:pt x="276" y="87"/>
                </a:cubicBezTo>
                <a:cubicBezTo>
                  <a:pt x="276" y="88"/>
                  <a:pt x="276" y="89"/>
                  <a:pt x="276" y="89"/>
                </a:cubicBezTo>
                <a:cubicBezTo>
                  <a:pt x="276" y="89"/>
                  <a:pt x="276" y="89"/>
                  <a:pt x="276" y="89"/>
                </a:cubicBezTo>
                <a:cubicBezTo>
                  <a:pt x="276" y="90"/>
                  <a:pt x="276" y="90"/>
                  <a:pt x="276" y="90"/>
                </a:cubicBezTo>
                <a:cubicBezTo>
                  <a:pt x="276" y="90"/>
                  <a:pt x="276" y="90"/>
                  <a:pt x="276" y="90"/>
                </a:cubicBezTo>
                <a:cubicBezTo>
                  <a:pt x="276" y="90"/>
                  <a:pt x="276" y="90"/>
                  <a:pt x="276" y="90"/>
                </a:cubicBezTo>
                <a:cubicBezTo>
                  <a:pt x="276" y="90"/>
                  <a:pt x="276" y="90"/>
                  <a:pt x="276" y="90"/>
                </a:cubicBezTo>
                <a:cubicBezTo>
                  <a:pt x="276" y="90"/>
                  <a:pt x="275" y="91"/>
                  <a:pt x="274" y="92"/>
                </a:cubicBezTo>
                <a:cubicBezTo>
                  <a:pt x="272" y="93"/>
                  <a:pt x="271" y="93"/>
                  <a:pt x="270" y="93"/>
                </a:cubicBezTo>
                <a:cubicBezTo>
                  <a:pt x="269" y="93"/>
                  <a:pt x="268" y="93"/>
                  <a:pt x="267" y="91"/>
                </a:cubicBezTo>
                <a:cubicBezTo>
                  <a:pt x="266" y="90"/>
                  <a:pt x="265" y="88"/>
                  <a:pt x="265" y="88"/>
                </a:cubicBezTo>
                <a:cubicBezTo>
                  <a:pt x="265" y="86"/>
                  <a:pt x="266" y="85"/>
                  <a:pt x="267" y="84"/>
                </a:cubicBezTo>
                <a:cubicBezTo>
                  <a:pt x="268" y="83"/>
                  <a:pt x="269" y="82"/>
                  <a:pt x="270" y="82"/>
                </a:cubicBezTo>
                <a:cubicBezTo>
                  <a:pt x="272" y="82"/>
                  <a:pt x="274" y="83"/>
                  <a:pt x="276" y="85"/>
                </a:cubicBezTo>
                <a:close/>
                <a:moveTo>
                  <a:pt x="268" y="5"/>
                </a:moveTo>
                <a:cubicBezTo>
                  <a:pt x="268" y="6"/>
                  <a:pt x="268" y="7"/>
                  <a:pt x="268" y="8"/>
                </a:cubicBezTo>
                <a:cubicBezTo>
                  <a:pt x="267" y="9"/>
                  <a:pt x="266" y="9"/>
                  <a:pt x="265" y="9"/>
                </a:cubicBezTo>
                <a:cubicBezTo>
                  <a:pt x="265" y="9"/>
                  <a:pt x="264" y="9"/>
                  <a:pt x="264" y="8"/>
                </a:cubicBezTo>
                <a:cubicBezTo>
                  <a:pt x="264" y="7"/>
                  <a:pt x="265" y="6"/>
                  <a:pt x="266" y="6"/>
                </a:cubicBezTo>
                <a:cubicBezTo>
                  <a:pt x="267" y="6"/>
                  <a:pt x="267" y="6"/>
                  <a:pt x="268" y="5"/>
                </a:cubicBezTo>
                <a:close/>
                <a:moveTo>
                  <a:pt x="67" y="55"/>
                </a:moveTo>
                <a:cubicBezTo>
                  <a:pt x="69" y="55"/>
                  <a:pt x="71" y="56"/>
                  <a:pt x="71" y="58"/>
                </a:cubicBezTo>
                <a:cubicBezTo>
                  <a:pt x="69" y="58"/>
                  <a:pt x="67" y="57"/>
                  <a:pt x="67" y="55"/>
                </a:cubicBezTo>
                <a:close/>
                <a:moveTo>
                  <a:pt x="191" y="139"/>
                </a:moveTo>
                <a:cubicBezTo>
                  <a:pt x="191" y="138"/>
                  <a:pt x="191" y="138"/>
                  <a:pt x="192" y="137"/>
                </a:cubicBezTo>
                <a:cubicBezTo>
                  <a:pt x="192" y="136"/>
                  <a:pt x="192" y="135"/>
                  <a:pt x="192" y="134"/>
                </a:cubicBezTo>
                <a:cubicBezTo>
                  <a:pt x="192" y="135"/>
                  <a:pt x="193" y="135"/>
                  <a:pt x="193" y="136"/>
                </a:cubicBezTo>
                <a:cubicBezTo>
                  <a:pt x="193" y="137"/>
                  <a:pt x="193" y="138"/>
                  <a:pt x="192" y="138"/>
                </a:cubicBezTo>
                <a:cubicBezTo>
                  <a:pt x="192" y="140"/>
                  <a:pt x="192" y="140"/>
                  <a:pt x="192" y="140"/>
                </a:cubicBezTo>
                <a:cubicBezTo>
                  <a:pt x="191" y="140"/>
                  <a:pt x="191" y="140"/>
                  <a:pt x="191" y="139"/>
                </a:cubicBezTo>
                <a:close/>
                <a:moveTo>
                  <a:pt x="190" y="197"/>
                </a:moveTo>
                <a:cubicBezTo>
                  <a:pt x="190" y="196"/>
                  <a:pt x="190" y="196"/>
                  <a:pt x="191" y="196"/>
                </a:cubicBezTo>
                <a:cubicBezTo>
                  <a:pt x="191" y="196"/>
                  <a:pt x="191" y="196"/>
                  <a:pt x="191" y="197"/>
                </a:cubicBezTo>
                <a:cubicBezTo>
                  <a:pt x="191" y="198"/>
                  <a:pt x="190" y="198"/>
                  <a:pt x="190" y="198"/>
                </a:cubicBezTo>
                <a:cubicBezTo>
                  <a:pt x="190" y="198"/>
                  <a:pt x="190" y="198"/>
                  <a:pt x="190" y="197"/>
                </a:cubicBezTo>
                <a:cubicBezTo>
                  <a:pt x="190" y="197"/>
                  <a:pt x="190" y="197"/>
                  <a:pt x="190" y="197"/>
                </a:cubicBezTo>
                <a:close/>
                <a:moveTo>
                  <a:pt x="191" y="142"/>
                </a:moveTo>
                <a:cubicBezTo>
                  <a:pt x="191" y="142"/>
                  <a:pt x="191" y="142"/>
                  <a:pt x="191" y="143"/>
                </a:cubicBezTo>
                <a:cubicBezTo>
                  <a:pt x="191" y="144"/>
                  <a:pt x="191" y="145"/>
                  <a:pt x="191" y="145"/>
                </a:cubicBezTo>
                <a:cubicBezTo>
                  <a:pt x="191" y="145"/>
                  <a:pt x="191" y="145"/>
                  <a:pt x="190" y="146"/>
                </a:cubicBezTo>
                <a:cubicBezTo>
                  <a:pt x="190" y="145"/>
                  <a:pt x="190" y="144"/>
                  <a:pt x="190" y="144"/>
                </a:cubicBezTo>
                <a:cubicBezTo>
                  <a:pt x="191" y="143"/>
                  <a:pt x="191" y="143"/>
                  <a:pt x="191" y="142"/>
                </a:cubicBezTo>
                <a:close/>
                <a:moveTo>
                  <a:pt x="202" y="194"/>
                </a:moveTo>
                <a:cubicBezTo>
                  <a:pt x="202" y="194"/>
                  <a:pt x="202" y="195"/>
                  <a:pt x="202" y="196"/>
                </a:cubicBezTo>
                <a:cubicBezTo>
                  <a:pt x="202" y="196"/>
                  <a:pt x="202" y="196"/>
                  <a:pt x="202" y="196"/>
                </a:cubicBezTo>
                <a:cubicBezTo>
                  <a:pt x="202" y="198"/>
                  <a:pt x="202" y="198"/>
                  <a:pt x="202" y="198"/>
                </a:cubicBezTo>
                <a:cubicBezTo>
                  <a:pt x="202" y="198"/>
                  <a:pt x="202" y="199"/>
                  <a:pt x="201" y="200"/>
                </a:cubicBezTo>
                <a:cubicBezTo>
                  <a:pt x="201" y="200"/>
                  <a:pt x="201" y="200"/>
                  <a:pt x="200" y="200"/>
                </a:cubicBezTo>
                <a:cubicBezTo>
                  <a:pt x="200" y="200"/>
                  <a:pt x="200" y="200"/>
                  <a:pt x="200" y="199"/>
                </a:cubicBezTo>
                <a:cubicBezTo>
                  <a:pt x="200" y="199"/>
                  <a:pt x="200" y="199"/>
                  <a:pt x="200" y="198"/>
                </a:cubicBezTo>
                <a:cubicBezTo>
                  <a:pt x="200" y="197"/>
                  <a:pt x="200" y="196"/>
                  <a:pt x="201" y="196"/>
                </a:cubicBezTo>
                <a:cubicBezTo>
                  <a:pt x="201" y="195"/>
                  <a:pt x="201" y="195"/>
                  <a:pt x="202" y="194"/>
                </a:cubicBezTo>
                <a:close/>
                <a:moveTo>
                  <a:pt x="242" y="134"/>
                </a:moveTo>
                <a:cubicBezTo>
                  <a:pt x="242" y="134"/>
                  <a:pt x="242" y="134"/>
                  <a:pt x="241" y="133"/>
                </a:cubicBezTo>
                <a:cubicBezTo>
                  <a:pt x="244" y="133"/>
                  <a:pt x="244" y="133"/>
                  <a:pt x="244" y="133"/>
                </a:cubicBezTo>
                <a:cubicBezTo>
                  <a:pt x="244" y="134"/>
                  <a:pt x="244" y="134"/>
                  <a:pt x="243" y="134"/>
                </a:cubicBezTo>
                <a:cubicBezTo>
                  <a:pt x="243" y="134"/>
                  <a:pt x="242" y="134"/>
                  <a:pt x="242" y="134"/>
                </a:cubicBezTo>
                <a:close/>
                <a:moveTo>
                  <a:pt x="24" y="131"/>
                </a:moveTo>
                <a:cubicBezTo>
                  <a:pt x="25" y="131"/>
                  <a:pt x="26" y="131"/>
                  <a:pt x="26" y="131"/>
                </a:cubicBezTo>
                <a:cubicBezTo>
                  <a:pt x="25" y="131"/>
                  <a:pt x="25" y="131"/>
                  <a:pt x="25" y="131"/>
                </a:cubicBezTo>
                <a:cubicBezTo>
                  <a:pt x="25" y="132"/>
                  <a:pt x="25" y="132"/>
                  <a:pt x="25" y="132"/>
                </a:cubicBezTo>
                <a:cubicBezTo>
                  <a:pt x="24" y="132"/>
                  <a:pt x="24" y="132"/>
                  <a:pt x="24" y="132"/>
                </a:cubicBezTo>
                <a:cubicBezTo>
                  <a:pt x="24" y="131"/>
                  <a:pt x="24" y="131"/>
                  <a:pt x="24" y="131"/>
                </a:cubicBezTo>
                <a:close/>
                <a:moveTo>
                  <a:pt x="164" y="34"/>
                </a:moveTo>
                <a:cubicBezTo>
                  <a:pt x="163" y="34"/>
                  <a:pt x="163" y="33"/>
                  <a:pt x="163" y="33"/>
                </a:cubicBezTo>
                <a:cubicBezTo>
                  <a:pt x="164" y="33"/>
                  <a:pt x="164" y="33"/>
                  <a:pt x="164" y="34"/>
                </a:cubicBezTo>
                <a:close/>
                <a:moveTo>
                  <a:pt x="157" y="48"/>
                </a:moveTo>
                <a:cubicBezTo>
                  <a:pt x="157" y="50"/>
                  <a:pt x="156" y="51"/>
                  <a:pt x="155" y="51"/>
                </a:cubicBezTo>
                <a:cubicBezTo>
                  <a:pt x="155" y="52"/>
                  <a:pt x="154" y="53"/>
                  <a:pt x="153" y="53"/>
                </a:cubicBezTo>
                <a:cubicBezTo>
                  <a:pt x="153" y="53"/>
                  <a:pt x="153" y="52"/>
                  <a:pt x="154" y="51"/>
                </a:cubicBezTo>
                <a:cubicBezTo>
                  <a:pt x="155" y="50"/>
                  <a:pt x="155" y="49"/>
                  <a:pt x="157" y="48"/>
                </a:cubicBezTo>
                <a:close/>
                <a:moveTo>
                  <a:pt x="137" y="8"/>
                </a:moveTo>
                <a:cubicBezTo>
                  <a:pt x="137" y="8"/>
                  <a:pt x="136" y="8"/>
                  <a:pt x="136" y="9"/>
                </a:cubicBezTo>
                <a:cubicBezTo>
                  <a:pt x="136" y="8"/>
                  <a:pt x="135" y="8"/>
                  <a:pt x="135" y="8"/>
                </a:cubicBezTo>
                <a:cubicBezTo>
                  <a:pt x="135" y="7"/>
                  <a:pt x="135" y="7"/>
                  <a:pt x="135" y="6"/>
                </a:cubicBezTo>
                <a:cubicBezTo>
                  <a:pt x="135" y="6"/>
                  <a:pt x="135" y="6"/>
                  <a:pt x="136" y="6"/>
                </a:cubicBezTo>
                <a:cubicBezTo>
                  <a:pt x="137" y="6"/>
                  <a:pt x="137" y="7"/>
                  <a:pt x="137" y="8"/>
                </a:cubicBezTo>
                <a:close/>
                <a:moveTo>
                  <a:pt x="171" y="8"/>
                </a:moveTo>
                <a:cubicBezTo>
                  <a:pt x="170" y="8"/>
                  <a:pt x="170" y="7"/>
                  <a:pt x="170" y="7"/>
                </a:cubicBezTo>
                <a:cubicBezTo>
                  <a:pt x="170" y="6"/>
                  <a:pt x="170" y="6"/>
                  <a:pt x="170" y="6"/>
                </a:cubicBezTo>
                <a:cubicBezTo>
                  <a:pt x="171" y="6"/>
                  <a:pt x="172" y="7"/>
                  <a:pt x="172" y="9"/>
                </a:cubicBezTo>
                <a:cubicBezTo>
                  <a:pt x="173" y="10"/>
                  <a:pt x="173" y="11"/>
                  <a:pt x="173" y="12"/>
                </a:cubicBezTo>
                <a:cubicBezTo>
                  <a:pt x="173" y="12"/>
                  <a:pt x="173" y="11"/>
                  <a:pt x="172" y="11"/>
                </a:cubicBezTo>
                <a:cubicBezTo>
                  <a:pt x="172" y="10"/>
                  <a:pt x="171" y="9"/>
                  <a:pt x="171" y="8"/>
                </a:cubicBezTo>
                <a:close/>
                <a:moveTo>
                  <a:pt x="153" y="53"/>
                </a:moveTo>
                <a:cubicBezTo>
                  <a:pt x="153" y="54"/>
                  <a:pt x="153" y="55"/>
                  <a:pt x="152" y="55"/>
                </a:cubicBezTo>
                <a:cubicBezTo>
                  <a:pt x="152" y="55"/>
                  <a:pt x="152" y="54"/>
                  <a:pt x="153" y="53"/>
                </a:cubicBezTo>
                <a:close/>
                <a:moveTo>
                  <a:pt x="142" y="37"/>
                </a:moveTo>
                <a:cubicBezTo>
                  <a:pt x="142" y="37"/>
                  <a:pt x="142" y="37"/>
                  <a:pt x="142" y="37"/>
                </a:cubicBezTo>
                <a:cubicBezTo>
                  <a:pt x="142" y="36"/>
                  <a:pt x="142" y="36"/>
                  <a:pt x="143" y="34"/>
                </a:cubicBezTo>
                <a:cubicBezTo>
                  <a:pt x="144" y="32"/>
                  <a:pt x="144" y="32"/>
                  <a:pt x="144" y="32"/>
                </a:cubicBezTo>
                <a:cubicBezTo>
                  <a:pt x="144" y="32"/>
                  <a:pt x="144" y="33"/>
                  <a:pt x="144" y="33"/>
                </a:cubicBezTo>
                <a:cubicBezTo>
                  <a:pt x="144" y="34"/>
                  <a:pt x="144" y="34"/>
                  <a:pt x="143" y="35"/>
                </a:cubicBezTo>
                <a:cubicBezTo>
                  <a:pt x="143" y="36"/>
                  <a:pt x="143" y="37"/>
                  <a:pt x="142" y="37"/>
                </a:cubicBezTo>
                <a:close/>
                <a:moveTo>
                  <a:pt x="197" y="12"/>
                </a:moveTo>
                <a:cubicBezTo>
                  <a:pt x="197" y="12"/>
                  <a:pt x="197" y="12"/>
                  <a:pt x="196" y="11"/>
                </a:cubicBezTo>
                <a:cubicBezTo>
                  <a:pt x="196" y="10"/>
                  <a:pt x="196" y="9"/>
                  <a:pt x="196" y="9"/>
                </a:cubicBezTo>
                <a:cubicBezTo>
                  <a:pt x="197" y="10"/>
                  <a:pt x="197" y="11"/>
                  <a:pt x="197" y="12"/>
                </a:cubicBezTo>
                <a:close/>
                <a:moveTo>
                  <a:pt x="201" y="15"/>
                </a:moveTo>
                <a:cubicBezTo>
                  <a:pt x="200" y="15"/>
                  <a:pt x="200" y="14"/>
                  <a:pt x="200" y="13"/>
                </a:cubicBezTo>
                <a:cubicBezTo>
                  <a:pt x="200" y="10"/>
                  <a:pt x="200" y="10"/>
                  <a:pt x="200" y="10"/>
                </a:cubicBezTo>
                <a:cubicBezTo>
                  <a:pt x="201" y="11"/>
                  <a:pt x="201" y="12"/>
                  <a:pt x="201" y="13"/>
                </a:cubicBezTo>
                <a:lnTo>
                  <a:pt x="201" y="15"/>
                </a:lnTo>
                <a:close/>
                <a:moveTo>
                  <a:pt x="200" y="8"/>
                </a:moveTo>
                <a:cubicBezTo>
                  <a:pt x="200" y="8"/>
                  <a:pt x="200" y="9"/>
                  <a:pt x="200" y="9"/>
                </a:cubicBezTo>
                <a:cubicBezTo>
                  <a:pt x="199" y="9"/>
                  <a:pt x="199" y="9"/>
                  <a:pt x="199" y="9"/>
                </a:cubicBezTo>
                <a:cubicBezTo>
                  <a:pt x="199" y="9"/>
                  <a:pt x="199" y="9"/>
                  <a:pt x="200" y="8"/>
                </a:cubicBezTo>
                <a:close/>
                <a:moveTo>
                  <a:pt x="198" y="17"/>
                </a:moveTo>
                <a:cubicBezTo>
                  <a:pt x="198" y="16"/>
                  <a:pt x="198" y="16"/>
                  <a:pt x="198" y="16"/>
                </a:cubicBezTo>
                <a:cubicBezTo>
                  <a:pt x="197" y="16"/>
                  <a:pt x="197" y="16"/>
                  <a:pt x="197" y="16"/>
                </a:cubicBezTo>
                <a:cubicBezTo>
                  <a:pt x="198" y="15"/>
                  <a:pt x="198" y="15"/>
                  <a:pt x="198" y="15"/>
                </a:cubicBezTo>
                <a:cubicBezTo>
                  <a:pt x="198" y="16"/>
                  <a:pt x="198" y="17"/>
                  <a:pt x="198" y="17"/>
                </a:cubicBezTo>
                <a:close/>
                <a:moveTo>
                  <a:pt x="114" y="29"/>
                </a:moveTo>
                <a:cubicBezTo>
                  <a:pt x="115" y="29"/>
                  <a:pt x="115" y="29"/>
                  <a:pt x="115" y="28"/>
                </a:cubicBezTo>
                <a:cubicBezTo>
                  <a:pt x="115" y="27"/>
                  <a:pt x="115" y="26"/>
                  <a:pt x="114" y="25"/>
                </a:cubicBezTo>
                <a:cubicBezTo>
                  <a:pt x="114" y="25"/>
                  <a:pt x="114" y="25"/>
                  <a:pt x="114" y="24"/>
                </a:cubicBezTo>
                <a:cubicBezTo>
                  <a:pt x="114" y="23"/>
                  <a:pt x="114" y="23"/>
                  <a:pt x="114" y="22"/>
                </a:cubicBezTo>
                <a:cubicBezTo>
                  <a:pt x="114" y="22"/>
                  <a:pt x="115" y="22"/>
                  <a:pt x="115" y="22"/>
                </a:cubicBezTo>
                <a:cubicBezTo>
                  <a:pt x="115" y="29"/>
                  <a:pt x="115" y="29"/>
                  <a:pt x="115" y="29"/>
                </a:cubicBezTo>
                <a:cubicBezTo>
                  <a:pt x="115" y="29"/>
                  <a:pt x="115" y="29"/>
                  <a:pt x="114" y="29"/>
                </a:cubicBezTo>
                <a:close/>
                <a:moveTo>
                  <a:pt x="196" y="8"/>
                </a:moveTo>
                <a:cubicBezTo>
                  <a:pt x="196" y="8"/>
                  <a:pt x="195" y="8"/>
                  <a:pt x="195" y="7"/>
                </a:cubicBezTo>
                <a:cubicBezTo>
                  <a:pt x="196" y="7"/>
                  <a:pt x="196" y="7"/>
                  <a:pt x="196" y="7"/>
                </a:cubicBezTo>
                <a:cubicBezTo>
                  <a:pt x="196" y="8"/>
                  <a:pt x="196" y="8"/>
                  <a:pt x="196" y="8"/>
                </a:cubicBezTo>
                <a:close/>
                <a:moveTo>
                  <a:pt x="187" y="12"/>
                </a:moveTo>
                <a:cubicBezTo>
                  <a:pt x="187" y="12"/>
                  <a:pt x="186" y="11"/>
                  <a:pt x="186" y="11"/>
                </a:cubicBezTo>
                <a:cubicBezTo>
                  <a:pt x="186" y="12"/>
                  <a:pt x="186" y="12"/>
                  <a:pt x="187" y="12"/>
                </a:cubicBezTo>
                <a:close/>
                <a:moveTo>
                  <a:pt x="184" y="8"/>
                </a:moveTo>
                <a:cubicBezTo>
                  <a:pt x="184" y="8"/>
                  <a:pt x="183" y="7"/>
                  <a:pt x="183" y="7"/>
                </a:cubicBezTo>
                <a:cubicBezTo>
                  <a:pt x="183" y="6"/>
                  <a:pt x="183" y="5"/>
                  <a:pt x="183" y="5"/>
                </a:cubicBezTo>
                <a:cubicBezTo>
                  <a:pt x="183" y="5"/>
                  <a:pt x="183" y="5"/>
                  <a:pt x="183" y="5"/>
                </a:cubicBezTo>
                <a:cubicBezTo>
                  <a:pt x="183" y="4"/>
                  <a:pt x="183" y="4"/>
                  <a:pt x="183" y="4"/>
                </a:cubicBezTo>
                <a:cubicBezTo>
                  <a:pt x="184" y="4"/>
                  <a:pt x="185" y="6"/>
                  <a:pt x="186" y="8"/>
                </a:cubicBezTo>
                <a:cubicBezTo>
                  <a:pt x="187" y="10"/>
                  <a:pt x="188" y="13"/>
                  <a:pt x="189" y="16"/>
                </a:cubicBezTo>
                <a:cubicBezTo>
                  <a:pt x="188" y="16"/>
                  <a:pt x="187" y="16"/>
                  <a:pt x="187" y="15"/>
                </a:cubicBezTo>
                <a:cubicBezTo>
                  <a:pt x="186" y="15"/>
                  <a:pt x="186" y="14"/>
                  <a:pt x="186" y="13"/>
                </a:cubicBezTo>
                <a:cubicBezTo>
                  <a:pt x="185" y="10"/>
                  <a:pt x="185" y="10"/>
                  <a:pt x="185" y="10"/>
                </a:cubicBezTo>
                <a:cubicBezTo>
                  <a:pt x="185" y="9"/>
                  <a:pt x="185" y="9"/>
                  <a:pt x="184" y="8"/>
                </a:cubicBezTo>
                <a:close/>
                <a:moveTo>
                  <a:pt x="80" y="17"/>
                </a:moveTo>
                <a:cubicBezTo>
                  <a:pt x="80" y="17"/>
                  <a:pt x="80" y="17"/>
                  <a:pt x="79" y="16"/>
                </a:cubicBezTo>
                <a:cubicBezTo>
                  <a:pt x="79" y="15"/>
                  <a:pt x="78" y="14"/>
                  <a:pt x="78" y="14"/>
                </a:cubicBezTo>
                <a:cubicBezTo>
                  <a:pt x="79" y="14"/>
                  <a:pt x="80" y="15"/>
                  <a:pt x="80" y="17"/>
                </a:cubicBezTo>
                <a:close/>
                <a:moveTo>
                  <a:pt x="115" y="31"/>
                </a:moveTo>
                <a:cubicBezTo>
                  <a:pt x="115" y="31"/>
                  <a:pt x="115" y="30"/>
                  <a:pt x="115" y="30"/>
                </a:cubicBezTo>
                <a:cubicBezTo>
                  <a:pt x="115" y="30"/>
                  <a:pt x="115" y="30"/>
                  <a:pt x="115" y="30"/>
                </a:cubicBezTo>
                <a:cubicBezTo>
                  <a:pt x="115" y="30"/>
                  <a:pt x="115" y="30"/>
                  <a:pt x="115" y="31"/>
                </a:cubicBezTo>
                <a:close/>
                <a:moveTo>
                  <a:pt x="62" y="78"/>
                </a:moveTo>
                <a:cubicBezTo>
                  <a:pt x="62" y="78"/>
                  <a:pt x="61" y="77"/>
                  <a:pt x="61" y="77"/>
                </a:cubicBezTo>
                <a:cubicBezTo>
                  <a:pt x="61" y="77"/>
                  <a:pt x="61" y="77"/>
                  <a:pt x="60" y="76"/>
                </a:cubicBezTo>
                <a:cubicBezTo>
                  <a:pt x="62" y="77"/>
                  <a:pt x="62" y="77"/>
                  <a:pt x="62" y="77"/>
                </a:cubicBezTo>
                <a:cubicBezTo>
                  <a:pt x="62" y="77"/>
                  <a:pt x="62" y="78"/>
                  <a:pt x="62" y="77"/>
                </a:cubicBezTo>
                <a:cubicBezTo>
                  <a:pt x="62" y="77"/>
                  <a:pt x="62" y="77"/>
                  <a:pt x="62" y="78"/>
                </a:cubicBezTo>
                <a:close/>
                <a:moveTo>
                  <a:pt x="0" y="87"/>
                </a:moveTo>
                <a:cubicBezTo>
                  <a:pt x="1" y="87"/>
                  <a:pt x="2" y="87"/>
                  <a:pt x="3" y="88"/>
                </a:cubicBezTo>
                <a:cubicBezTo>
                  <a:pt x="5" y="88"/>
                  <a:pt x="5" y="89"/>
                  <a:pt x="5" y="90"/>
                </a:cubicBezTo>
                <a:cubicBezTo>
                  <a:pt x="5" y="90"/>
                  <a:pt x="5" y="91"/>
                  <a:pt x="4" y="91"/>
                </a:cubicBezTo>
                <a:cubicBezTo>
                  <a:pt x="4" y="90"/>
                  <a:pt x="4" y="90"/>
                  <a:pt x="3" y="90"/>
                </a:cubicBezTo>
                <a:cubicBezTo>
                  <a:pt x="3" y="90"/>
                  <a:pt x="2" y="90"/>
                  <a:pt x="2" y="90"/>
                </a:cubicBezTo>
                <a:cubicBezTo>
                  <a:pt x="2" y="90"/>
                  <a:pt x="1" y="90"/>
                  <a:pt x="1" y="90"/>
                </a:cubicBezTo>
                <a:cubicBezTo>
                  <a:pt x="1" y="90"/>
                  <a:pt x="0" y="90"/>
                  <a:pt x="0" y="89"/>
                </a:cubicBezTo>
                <a:cubicBezTo>
                  <a:pt x="0" y="89"/>
                  <a:pt x="0" y="89"/>
                  <a:pt x="0" y="88"/>
                </a:cubicBezTo>
                <a:cubicBezTo>
                  <a:pt x="0" y="88"/>
                  <a:pt x="0" y="87"/>
                  <a:pt x="0" y="87"/>
                </a:cubicBezTo>
                <a:close/>
                <a:moveTo>
                  <a:pt x="58" y="46"/>
                </a:moveTo>
                <a:cubicBezTo>
                  <a:pt x="57" y="46"/>
                  <a:pt x="56" y="45"/>
                  <a:pt x="55" y="45"/>
                </a:cubicBezTo>
                <a:cubicBezTo>
                  <a:pt x="54" y="44"/>
                  <a:pt x="54" y="43"/>
                  <a:pt x="53" y="42"/>
                </a:cubicBezTo>
                <a:cubicBezTo>
                  <a:pt x="54" y="43"/>
                  <a:pt x="55" y="43"/>
                  <a:pt x="55" y="43"/>
                </a:cubicBezTo>
                <a:cubicBezTo>
                  <a:pt x="56" y="44"/>
                  <a:pt x="56" y="44"/>
                  <a:pt x="57" y="44"/>
                </a:cubicBezTo>
                <a:cubicBezTo>
                  <a:pt x="57" y="44"/>
                  <a:pt x="57" y="44"/>
                  <a:pt x="57" y="44"/>
                </a:cubicBezTo>
                <a:cubicBezTo>
                  <a:pt x="57" y="44"/>
                  <a:pt x="57" y="44"/>
                  <a:pt x="57" y="44"/>
                </a:cubicBezTo>
                <a:cubicBezTo>
                  <a:pt x="58" y="45"/>
                  <a:pt x="58" y="45"/>
                  <a:pt x="58" y="45"/>
                </a:cubicBezTo>
                <a:cubicBezTo>
                  <a:pt x="58" y="45"/>
                  <a:pt x="58" y="45"/>
                  <a:pt x="59" y="45"/>
                </a:cubicBezTo>
                <a:cubicBezTo>
                  <a:pt x="59" y="46"/>
                  <a:pt x="60" y="46"/>
                  <a:pt x="60" y="47"/>
                </a:cubicBezTo>
                <a:cubicBezTo>
                  <a:pt x="61" y="47"/>
                  <a:pt x="62" y="48"/>
                  <a:pt x="63" y="48"/>
                </a:cubicBezTo>
                <a:cubicBezTo>
                  <a:pt x="65" y="49"/>
                  <a:pt x="65" y="49"/>
                  <a:pt x="65" y="49"/>
                </a:cubicBezTo>
                <a:cubicBezTo>
                  <a:pt x="66" y="50"/>
                  <a:pt x="67" y="50"/>
                  <a:pt x="67" y="50"/>
                </a:cubicBezTo>
                <a:cubicBezTo>
                  <a:pt x="67" y="51"/>
                  <a:pt x="67" y="51"/>
                  <a:pt x="68" y="52"/>
                </a:cubicBezTo>
                <a:cubicBezTo>
                  <a:pt x="71" y="53"/>
                  <a:pt x="71" y="53"/>
                  <a:pt x="71" y="53"/>
                </a:cubicBezTo>
                <a:cubicBezTo>
                  <a:pt x="72" y="53"/>
                  <a:pt x="73" y="53"/>
                  <a:pt x="74" y="54"/>
                </a:cubicBezTo>
                <a:cubicBezTo>
                  <a:pt x="74" y="55"/>
                  <a:pt x="75" y="55"/>
                  <a:pt x="75" y="56"/>
                </a:cubicBezTo>
                <a:cubicBezTo>
                  <a:pt x="75" y="56"/>
                  <a:pt x="74" y="56"/>
                  <a:pt x="73" y="55"/>
                </a:cubicBezTo>
                <a:cubicBezTo>
                  <a:pt x="73" y="55"/>
                  <a:pt x="72" y="54"/>
                  <a:pt x="72" y="54"/>
                </a:cubicBezTo>
                <a:cubicBezTo>
                  <a:pt x="70" y="54"/>
                  <a:pt x="70" y="54"/>
                  <a:pt x="70" y="54"/>
                </a:cubicBezTo>
                <a:cubicBezTo>
                  <a:pt x="69" y="53"/>
                  <a:pt x="68" y="52"/>
                  <a:pt x="67" y="51"/>
                </a:cubicBezTo>
                <a:cubicBezTo>
                  <a:pt x="66" y="51"/>
                  <a:pt x="65" y="51"/>
                  <a:pt x="64" y="50"/>
                </a:cubicBezTo>
                <a:cubicBezTo>
                  <a:pt x="64" y="50"/>
                  <a:pt x="63" y="50"/>
                  <a:pt x="63" y="49"/>
                </a:cubicBezTo>
                <a:cubicBezTo>
                  <a:pt x="62" y="49"/>
                  <a:pt x="61" y="49"/>
                  <a:pt x="61" y="48"/>
                </a:cubicBezTo>
                <a:cubicBezTo>
                  <a:pt x="59" y="47"/>
                  <a:pt x="59" y="47"/>
                  <a:pt x="59" y="47"/>
                </a:cubicBezTo>
                <a:cubicBezTo>
                  <a:pt x="58" y="46"/>
                  <a:pt x="58" y="46"/>
                  <a:pt x="58" y="46"/>
                </a:cubicBezTo>
                <a:close/>
                <a:moveTo>
                  <a:pt x="37" y="131"/>
                </a:moveTo>
                <a:cubicBezTo>
                  <a:pt x="37" y="131"/>
                  <a:pt x="37" y="131"/>
                  <a:pt x="37" y="132"/>
                </a:cubicBezTo>
                <a:cubicBezTo>
                  <a:pt x="37" y="132"/>
                  <a:pt x="37" y="132"/>
                  <a:pt x="37" y="132"/>
                </a:cubicBezTo>
                <a:cubicBezTo>
                  <a:pt x="37" y="132"/>
                  <a:pt x="37" y="133"/>
                  <a:pt x="37" y="133"/>
                </a:cubicBezTo>
                <a:cubicBezTo>
                  <a:pt x="37" y="134"/>
                  <a:pt x="37" y="134"/>
                  <a:pt x="37" y="134"/>
                </a:cubicBezTo>
                <a:cubicBezTo>
                  <a:pt x="36" y="134"/>
                  <a:pt x="36" y="134"/>
                  <a:pt x="36" y="132"/>
                </a:cubicBezTo>
                <a:cubicBezTo>
                  <a:pt x="35" y="131"/>
                  <a:pt x="35" y="131"/>
                  <a:pt x="35" y="130"/>
                </a:cubicBezTo>
                <a:cubicBezTo>
                  <a:pt x="35" y="130"/>
                  <a:pt x="35" y="130"/>
                  <a:pt x="36" y="130"/>
                </a:cubicBezTo>
                <a:cubicBezTo>
                  <a:pt x="36" y="130"/>
                  <a:pt x="36" y="130"/>
                  <a:pt x="37" y="131"/>
                </a:cubicBezTo>
                <a:close/>
                <a:moveTo>
                  <a:pt x="27" y="131"/>
                </a:moveTo>
                <a:cubicBezTo>
                  <a:pt x="26" y="131"/>
                  <a:pt x="26" y="131"/>
                  <a:pt x="26" y="130"/>
                </a:cubicBezTo>
                <a:cubicBezTo>
                  <a:pt x="27" y="130"/>
                  <a:pt x="27" y="130"/>
                  <a:pt x="27" y="130"/>
                </a:cubicBezTo>
                <a:cubicBezTo>
                  <a:pt x="27" y="130"/>
                  <a:pt x="28" y="130"/>
                  <a:pt x="28" y="130"/>
                </a:cubicBezTo>
                <a:cubicBezTo>
                  <a:pt x="28" y="131"/>
                  <a:pt x="28" y="131"/>
                  <a:pt x="27" y="131"/>
                </a:cubicBezTo>
                <a:close/>
                <a:moveTo>
                  <a:pt x="60" y="76"/>
                </a:moveTo>
                <a:cubicBezTo>
                  <a:pt x="59" y="76"/>
                  <a:pt x="59" y="76"/>
                  <a:pt x="59" y="76"/>
                </a:cubicBezTo>
                <a:cubicBezTo>
                  <a:pt x="60" y="76"/>
                  <a:pt x="60" y="76"/>
                  <a:pt x="60" y="76"/>
                </a:cubicBezTo>
                <a:close/>
                <a:moveTo>
                  <a:pt x="86" y="26"/>
                </a:moveTo>
                <a:cubicBezTo>
                  <a:pt x="85" y="26"/>
                  <a:pt x="84" y="25"/>
                  <a:pt x="83" y="23"/>
                </a:cubicBezTo>
                <a:cubicBezTo>
                  <a:pt x="82" y="21"/>
                  <a:pt x="81" y="19"/>
                  <a:pt x="81" y="18"/>
                </a:cubicBezTo>
                <a:cubicBezTo>
                  <a:pt x="82" y="19"/>
                  <a:pt x="83" y="20"/>
                  <a:pt x="84" y="22"/>
                </a:cubicBezTo>
                <a:cubicBezTo>
                  <a:pt x="85" y="23"/>
                  <a:pt x="85" y="25"/>
                  <a:pt x="86" y="26"/>
                </a:cubicBezTo>
                <a:close/>
                <a:moveTo>
                  <a:pt x="93" y="49"/>
                </a:moveTo>
                <a:cubicBezTo>
                  <a:pt x="92" y="49"/>
                  <a:pt x="91" y="49"/>
                  <a:pt x="91" y="48"/>
                </a:cubicBezTo>
                <a:cubicBezTo>
                  <a:pt x="91" y="48"/>
                  <a:pt x="91" y="48"/>
                  <a:pt x="91" y="48"/>
                </a:cubicBezTo>
                <a:cubicBezTo>
                  <a:pt x="92" y="48"/>
                  <a:pt x="92" y="48"/>
                  <a:pt x="92" y="48"/>
                </a:cubicBezTo>
                <a:cubicBezTo>
                  <a:pt x="92" y="48"/>
                  <a:pt x="93" y="48"/>
                  <a:pt x="93" y="48"/>
                </a:cubicBezTo>
                <a:lnTo>
                  <a:pt x="93" y="49"/>
                </a:lnTo>
                <a:close/>
                <a:moveTo>
                  <a:pt x="85" y="27"/>
                </a:moveTo>
                <a:cubicBezTo>
                  <a:pt x="85" y="26"/>
                  <a:pt x="85" y="26"/>
                  <a:pt x="85" y="26"/>
                </a:cubicBezTo>
                <a:cubicBezTo>
                  <a:pt x="86" y="26"/>
                  <a:pt x="86" y="26"/>
                  <a:pt x="86" y="26"/>
                </a:cubicBezTo>
                <a:cubicBezTo>
                  <a:pt x="86" y="26"/>
                  <a:pt x="86" y="26"/>
                  <a:pt x="86" y="27"/>
                </a:cubicBezTo>
                <a:cubicBezTo>
                  <a:pt x="86" y="27"/>
                  <a:pt x="86" y="27"/>
                  <a:pt x="86" y="27"/>
                </a:cubicBezTo>
                <a:cubicBezTo>
                  <a:pt x="86" y="27"/>
                  <a:pt x="86" y="27"/>
                  <a:pt x="86" y="27"/>
                </a:cubicBezTo>
                <a:lnTo>
                  <a:pt x="85" y="27"/>
                </a:lnTo>
                <a:close/>
                <a:moveTo>
                  <a:pt x="43" y="123"/>
                </a:moveTo>
                <a:cubicBezTo>
                  <a:pt x="44" y="123"/>
                  <a:pt x="45" y="123"/>
                  <a:pt x="45" y="123"/>
                </a:cubicBezTo>
                <a:cubicBezTo>
                  <a:pt x="45" y="123"/>
                  <a:pt x="44" y="124"/>
                  <a:pt x="43" y="124"/>
                </a:cubicBezTo>
                <a:cubicBezTo>
                  <a:pt x="42" y="124"/>
                  <a:pt x="42" y="124"/>
                  <a:pt x="42" y="123"/>
                </a:cubicBezTo>
                <a:cubicBezTo>
                  <a:pt x="42" y="123"/>
                  <a:pt x="43" y="123"/>
                  <a:pt x="43" y="123"/>
                </a:cubicBezTo>
                <a:close/>
                <a:moveTo>
                  <a:pt x="81" y="18"/>
                </a:moveTo>
                <a:cubicBezTo>
                  <a:pt x="81" y="18"/>
                  <a:pt x="81" y="18"/>
                  <a:pt x="81" y="18"/>
                </a:cubicBezTo>
                <a:cubicBezTo>
                  <a:pt x="81" y="18"/>
                  <a:pt x="81" y="18"/>
                  <a:pt x="81" y="18"/>
                </a:cubicBezTo>
                <a:cubicBezTo>
                  <a:pt x="81" y="18"/>
                  <a:pt x="81" y="18"/>
                  <a:pt x="81" y="18"/>
                </a:cubicBezTo>
                <a:cubicBezTo>
                  <a:pt x="81" y="18"/>
                  <a:pt x="81" y="18"/>
                  <a:pt x="81" y="18"/>
                </a:cubicBezTo>
                <a:close/>
                <a:moveTo>
                  <a:pt x="81" y="60"/>
                </a:moveTo>
                <a:cubicBezTo>
                  <a:pt x="82" y="60"/>
                  <a:pt x="82" y="60"/>
                  <a:pt x="82" y="61"/>
                </a:cubicBezTo>
                <a:cubicBezTo>
                  <a:pt x="84" y="62"/>
                  <a:pt x="84" y="62"/>
                  <a:pt x="84" y="62"/>
                </a:cubicBezTo>
                <a:cubicBezTo>
                  <a:pt x="85" y="64"/>
                  <a:pt x="85" y="64"/>
                  <a:pt x="85" y="64"/>
                </a:cubicBezTo>
                <a:cubicBezTo>
                  <a:pt x="84" y="64"/>
                  <a:pt x="84" y="63"/>
                  <a:pt x="83" y="62"/>
                </a:cubicBezTo>
                <a:cubicBezTo>
                  <a:pt x="82" y="61"/>
                  <a:pt x="81" y="60"/>
                  <a:pt x="81"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82" name="Freeform 82">
            <a:extLst>
              <a:ext uri="{FF2B5EF4-FFF2-40B4-BE49-F238E27FC236}">
                <a16:creationId xmlns:a16="http://schemas.microsoft.com/office/drawing/2014/main" xmlns="" id="{7D0ABDA0-F119-4AC2-8410-1575AA5B69C2}"/>
              </a:ext>
            </a:extLst>
          </p:cNvPr>
          <p:cNvSpPr>
            <a:spLocks noEditPoints="1"/>
          </p:cNvSpPr>
          <p:nvPr/>
        </p:nvSpPr>
        <p:spPr bwMode="auto">
          <a:xfrm>
            <a:off x="10393698" y="1243602"/>
            <a:ext cx="708016" cy="423954"/>
          </a:xfrm>
          <a:custGeom>
            <a:avLst/>
            <a:gdLst>
              <a:gd name="T0" fmla="*/ 251 w 341"/>
              <a:gd name="T1" fmla="*/ 166 h 204"/>
              <a:gd name="T2" fmla="*/ 275 w 341"/>
              <a:gd name="T3" fmla="*/ 152 h 204"/>
              <a:gd name="T4" fmla="*/ 253 w 341"/>
              <a:gd name="T5" fmla="*/ 132 h 204"/>
              <a:gd name="T6" fmla="*/ 241 w 341"/>
              <a:gd name="T7" fmla="*/ 145 h 204"/>
              <a:gd name="T8" fmla="*/ 230 w 341"/>
              <a:gd name="T9" fmla="*/ 145 h 204"/>
              <a:gd name="T10" fmla="*/ 213 w 341"/>
              <a:gd name="T11" fmla="*/ 159 h 204"/>
              <a:gd name="T12" fmla="*/ 206 w 341"/>
              <a:gd name="T13" fmla="*/ 199 h 204"/>
              <a:gd name="T14" fmla="*/ 206 w 341"/>
              <a:gd name="T15" fmla="*/ 186 h 204"/>
              <a:gd name="T16" fmla="*/ 211 w 341"/>
              <a:gd name="T17" fmla="*/ 152 h 204"/>
              <a:gd name="T18" fmla="*/ 201 w 341"/>
              <a:gd name="T19" fmla="*/ 136 h 204"/>
              <a:gd name="T20" fmla="*/ 193 w 341"/>
              <a:gd name="T21" fmla="*/ 131 h 204"/>
              <a:gd name="T22" fmla="*/ 190 w 341"/>
              <a:gd name="T23" fmla="*/ 130 h 204"/>
              <a:gd name="T24" fmla="*/ 191 w 341"/>
              <a:gd name="T25" fmla="*/ 122 h 204"/>
              <a:gd name="T26" fmla="*/ 188 w 341"/>
              <a:gd name="T27" fmla="*/ 116 h 204"/>
              <a:gd name="T28" fmla="*/ 182 w 341"/>
              <a:gd name="T29" fmla="*/ 114 h 204"/>
              <a:gd name="T30" fmla="*/ 178 w 341"/>
              <a:gd name="T31" fmla="*/ 102 h 204"/>
              <a:gd name="T32" fmla="*/ 171 w 341"/>
              <a:gd name="T33" fmla="*/ 98 h 204"/>
              <a:gd name="T34" fmla="*/ 169 w 341"/>
              <a:gd name="T35" fmla="*/ 87 h 204"/>
              <a:gd name="T36" fmla="*/ 150 w 341"/>
              <a:gd name="T37" fmla="*/ 86 h 204"/>
              <a:gd name="T38" fmla="*/ 138 w 341"/>
              <a:gd name="T39" fmla="*/ 82 h 204"/>
              <a:gd name="T40" fmla="*/ 153 w 341"/>
              <a:gd name="T41" fmla="*/ 82 h 204"/>
              <a:gd name="T42" fmla="*/ 169 w 341"/>
              <a:gd name="T43" fmla="*/ 81 h 204"/>
              <a:gd name="T44" fmla="*/ 178 w 341"/>
              <a:gd name="T45" fmla="*/ 66 h 204"/>
              <a:gd name="T46" fmla="*/ 193 w 341"/>
              <a:gd name="T47" fmla="*/ 53 h 204"/>
              <a:gd name="T48" fmla="*/ 199 w 341"/>
              <a:gd name="T49" fmla="*/ 49 h 204"/>
              <a:gd name="T50" fmla="*/ 221 w 341"/>
              <a:gd name="T51" fmla="*/ 40 h 204"/>
              <a:gd name="T52" fmla="*/ 234 w 341"/>
              <a:gd name="T53" fmla="*/ 28 h 204"/>
              <a:gd name="T54" fmla="*/ 255 w 341"/>
              <a:gd name="T55" fmla="*/ 46 h 204"/>
              <a:gd name="T56" fmla="*/ 275 w 341"/>
              <a:gd name="T57" fmla="*/ 22 h 204"/>
              <a:gd name="T58" fmla="*/ 259 w 341"/>
              <a:gd name="T59" fmla="*/ 57 h 204"/>
              <a:gd name="T60" fmla="*/ 261 w 341"/>
              <a:gd name="T61" fmla="*/ 83 h 204"/>
              <a:gd name="T62" fmla="*/ 276 w 341"/>
              <a:gd name="T63" fmla="*/ 84 h 204"/>
              <a:gd name="T64" fmla="*/ 252 w 341"/>
              <a:gd name="T65" fmla="*/ 96 h 204"/>
              <a:gd name="T66" fmla="*/ 262 w 341"/>
              <a:gd name="T67" fmla="*/ 130 h 204"/>
              <a:gd name="T68" fmla="*/ 273 w 341"/>
              <a:gd name="T69" fmla="*/ 147 h 204"/>
              <a:gd name="T70" fmla="*/ 275 w 341"/>
              <a:gd name="T71" fmla="*/ 31 h 204"/>
              <a:gd name="T72" fmla="*/ 182 w 341"/>
              <a:gd name="T73" fmla="*/ 120 h 204"/>
              <a:gd name="T74" fmla="*/ 185 w 341"/>
              <a:gd name="T75" fmla="*/ 159 h 204"/>
              <a:gd name="T76" fmla="*/ 186 w 341"/>
              <a:gd name="T77" fmla="*/ 161 h 204"/>
              <a:gd name="T78" fmla="*/ 323 w 341"/>
              <a:gd name="T79" fmla="*/ 91 h 204"/>
              <a:gd name="T80" fmla="*/ 335 w 341"/>
              <a:gd name="T81" fmla="*/ 176 h 204"/>
              <a:gd name="T82" fmla="*/ 339 w 341"/>
              <a:gd name="T83" fmla="*/ 0 h 204"/>
              <a:gd name="T84" fmla="*/ 273 w 341"/>
              <a:gd name="T85" fmla="*/ 172 h 204"/>
              <a:gd name="T86" fmla="*/ 277 w 341"/>
              <a:gd name="T87" fmla="*/ 111 h 204"/>
              <a:gd name="T88" fmla="*/ 297 w 341"/>
              <a:gd name="T89" fmla="*/ 138 h 204"/>
              <a:gd name="T90" fmla="*/ 264 w 341"/>
              <a:gd name="T91" fmla="*/ 51 h 204"/>
              <a:gd name="T92" fmla="*/ 316 w 341"/>
              <a:gd name="T93" fmla="*/ 200 h 204"/>
              <a:gd name="T94" fmla="*/ 160 w 341"/>
              <a:gd name="T95" fmla="*/ 35 h 204"/>
              <a:gd name="T96" fmla="*/ 50 w 341"/>
              <a:gd name="T97" fmla="*/ 80 h 204"/>
              <a:gd name="T98" fmla="*/ 23 w 341"/>
              <a:gd name="T99" fmla="*/ 75 h 204"/>
              <a:gd name="T100" fmla="*/ 44 w 341"/>
              <a:gd name="T101" fmla="*/ 70 h 204"/>
              <a:gd name="T102" fmla="*/ 178 w 341"/>
              <a:gd name="T103" fmla="*/ 34 h 204"/>
              <a:gd name="T104" fmla="*/ 175 w 341"/>
              <a:gd name="T105" fmla="*/ 19 h 204"/>
              <a:gd name="T106" fmla="*/ 170 w 341"/>
              <a:gd name="T107" fmla="*/ 64 h 204"/>
              <a:gd name="T108" fmla="*/ 4 w 341"/>
              <a:gd name="T109" fmla="*/ 74 h 204"/>
              <a:gd name="T110" fmla="*/ 157 w 341"/>
              <a:gd name="T111" fmla="*/ 134 h 204"/>
              <a:gd name="T112" fmla="*/ 177 w 341"/>
              <a:gd name="T113" fmla="*/ 184 h 204"/>
              <a:gd name="T114" fmla="*/ 88 w 341"/>
              <a:gd name="T115" fmla="*/ 81 h 204"/>
              <a:gd name="T116" fmla="*/ 117 w 341"/>
              <a:gd name="T117" fmla="*/ 82 h 204"/>
              <a:gd name="T118" fmla="*/ 113 w 341"/>
              <a:gd name="T119" fmla="*/ 5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1" h="204">
                <a:moveTo>
                  <a:pt x="191" y="145"/>
                </a:moveTo>
                <a:cubicBezTo>
                  <a:pt x="191" y="145"/>
                  <a:pt x="191" y="144"/>
                  <a:pt x="191" y="144"/>
                </a:cubicBezTo>
                <a:cubicBezTo>
                  <a:pt x="192" y="143"/>
                  <a:pt x="192" y="143"/>
                  <a:pt x="192" y="142"/>
                </a:cubicBezTo>
                <a:cubicBezTo>
                  <a:pt x="193" y="142"/>
                  <a:pt x="193" y="142"/>
                  <a:pt x="193" y="142"/>
                </a:cubicBezTo>
                <a:cubicBezTo>
                  <a:pt x="192" y="143"/>
                  <a:pt x="192" y="144"/>
                  <a:pt x="192" y="145"/>
                </a:cubicBezTo>
                <a:cubicBezTo>
                  <a:pt x="192" y="146"/>
                  <a:pt x="191" y="146"/>
                  <a:pt x="191" y="146"/>
                </a:cubicBezTo>
                <a:cubicBezTo>
                  <a:pt x="191" y="146"/>
                  <a:pt x="191" y="146"/>
                  <a:pt x="191" y="145"/>
                </a:cubicBezTo>
                <a:close/>
                <a:moveTo>
                  <a:pt x="250" y="166"/>
                </a:moveTo>
                <a:cubicBezTo>
                  <a:pt x="250" y="166"/>
                  <a:pt x="250" y="165"/>
                  <a:pt x="251" y="165"/>
                </a:cubicBezTo>
                <a:cubicBezTo>
                  <a:pt x="251" y="165"/>
                  <a:pt x="252" y="165"/>
                  <a:pt x="252" y="165"/>
                </a:cubicBezTo>
                <a:cubicBezTo>
                  <a:pt x="252" y="165"/>
                  <a:pt x="252" y="166"/>
                  <a:pt x="251" y="166"/>
                </a:cubicBezTo>
                <a:cubicBezTo>
                  <a:pt x="251" y="167"/>
                  <a:pt x="251" y="167"/>
                  <a:pt x="250" y="168"/>
                </a:cubicBezTo>
                <a:cubicBezTo>
                  <a:pt x="248" y="169"/>
                  <a:pt x="248" y="169"/>
                  <a:pt x="248" y="169"/>
                </a:cubicBezTo>
                <a:cubicBezTo>
                  <a:pt x="248" y="169"/>
                  <a:pt x="248" y="169"/>
                  <a:pt x="248" y="169"/>
                </a:cubicBezTo>
                <a:cubicBezTo>
                  <a:pt x="248" y="169"/>
                  <a:pt x="248" y="169"/>
                  <a:pt x="248" y="169"/>
                </a:cubicBezTo>
                <a:cubicBezTo>
                  <a:pt x="248" y="169"/>
                  <a:pt x="248" y="168"/>
                  <a:pt x="249" y="168"/>
                </a:cubicBezTo>
                <a:cubicBezTo>
                  <a:pt x="249" y="168"/>
                  <a:pt x="250" y="167"/>
                  <a:pt x="250" y="166"/>
                </a:cubicBezTo>
                <a:close/>
                <a:moveTo>
                  <a:pt x="178" y="73"/>
                </a:moveTo>
                <a:cubicBezTo>
                  <a:pt x="178" y="74"/>
                  <a:pt x="178" y="75"/>
                  <a:pt x="178" y="76"/>
                </a:cubicBezTo>
                <a:cubicBezTo>
                  <a:pt x="179" y="76"/>
                  <a:pt x="179" y="77"/>
                  <a:pt x="180" y="77"/>
                </a:cubicBezTo>
                <a:cubicBezTo>
                  <a:pt x="180" y="75"/>
                  <a:pt x="179" y="73"/>
                  <a:pt x="178" y="73"/>
                </a:cubicBezTo>
                <a:close/>
                <a:moveTo>
                  <a:pt x="275" y="152"/>
                </a:moveTo>
                <a:cubicBezTo>
                  <a:pt x="274" y="152"/>
                  <a:pt x="273" y="151"/>
                  <a:pt x="273" y="150"/>
                </a:cubicBezTo>
                <a:cubicBezTo>
                  <a:pt x="272" y="149"/>
                  <a:pt x="272" y="149"/>
                  <a:pt x="271" y="149"/>
                </a:cubicBezTo>
                <a:cubicBezTo>
                  <a:pt x="269" y="149"/>
                  <a:pt x="268" y="148"/>
                  <a:pt x="266" y="146"/>
                </a:cubicBezTo>
                <a:cubicBezTo>
                  <a:pt x="264" y="143"/>
                  <a:pt x="262" y="140"/>
                  <a:pt x="261" y="137"/>
                </a:cubicBezTo>
                <a:cubicBezTo>
                  <a:pt x="260" y="137"/>
                  <a:pt x="260" y="136"/>
                  <a:pt x="260" y="135"/>
                </a:cubicBezTo>
                <a:cubicBezTo>
                  <a:pt x="260" y="134"/>
                  <a:pt x="260" y="133"/>
                  <a:pt x="260" y="132"/>
                </a:cubicBezTo>
                <a:cubicBezTo>
                  <a:pt x="259" y="131"/>
                  <a:pt x="259" y="130"/>
                  <a:pt x="258" y="129"/>
                </a:cubicBezTo>
                <a:cubicBezTo>
                  <a:pt x="258" y="129"/>
                  <a:pt x="257" y="128"/>
                  <a:pt x="255" y="128"/>
                </a:cubicBezTo>
                <a:cubicBezTo>
                  <a:pt x="254" y="128"/>
                  <a:pt x="254" y="128"/>
                  <a:pt x="254" y="129"/>
                </a:cubicBezTo>
                <a:cubicBezTo>
                  <a:pt x="253" y="130"/>
                  <a:pt x="253" y="131"/>
                  <a:pt x="253" y="131"/>
                </a:cubicBezTo>
                <a:cubicBezTo>
                  <a:pt x="253" y="132"/>
                  <a:pt x="253" y="132"/>
                  <a:pt x="253" y="132"/>
                </a:cubicBezTo>
                <a:cubicBezTo>
                  <a:pt x="254" y="132"/>
                  <a:pt x="254" y="133"/>
                  <a:pt x="254" y="133"/>
                </a:cubicBezTo>
                <a:cubicBezTo>
                  <a:pt x="254" y="134"/>
                  <a:pt x="254" y="134"/>
                  <a:pt x="253" y="135"/>
                </a:cubicBezTo>
                <a:cubicBezTo>
                  <a:pt x="253" y="135"/>
                  <a:pt x="252" y="135"/>
                  <a:pt x="251" y="135"/>
                </a:cubicBezTo>
                <a:cubicBezTo>
                  <a:pt x="251" y="135"/>
                  <a:pt x="250" y="135"/>
                  <a:pt x="250" y="134"/>
                </a:cubicBezTo>
                <a:cubicBezTo>
                  <a:pt x="249" y="134"/>
                  <a:pt x="249" y="134"/>
                  <a:pt x="248" y="134"/>
                </a:cubicBezTo>
                <a:cubicBezTo>
                  <a:pt x="247" y="134"/>
                  <a:pt x="246" y="134"/>
                  <a:pt x="245" y="136"/>
                </a:cubicBezTo>
                <a:cubicBezTo>
                  <a:pt x="244" y="137"/>
                  <a:pt x="244" y="138"/>
                  <a:pt x="244" y="139"/>
                </a:cubicBezTo>
                <a:cubicBezTo>
                  <a:pt x="244" y="140"/>
                  <a:pt x="244" y="140"/>
                  <a:pt x="244" y="141"/>
                </a:cubicBezTo>
                <a:cubicBezTo>
                  <a:pt x="244" y="143"/>
                  <a:pt x="244" y="143"/>
                  <a:pt x="244" y="143"/>
                </a:cubicBezTo>
                <a:cubicBezTo>
                  <a:pt x="244" y="144"/>
                  <a:pt x="244" y="145"/>
                  <a:pt x="243" y="145"/>
                </a:cubicBezTo>
                <a:cubicBezTo>
                  <a:pt x="242" y="145"/>
                  <a:pt x="242" y="145"/>
                  <a:pt x="241" y="145"/>
                </a:cubicBezTo>
                <a:cubicBezTo>
                  <a:pt x="241" y="144"/>
                  <a:pt x="240" y="143"/>
                  <a:pt x="239" y="141"/>
                </a:cubicBezTo>
                <a:cubicBezTo>
                  <a:pt x="238" y="140"/>
                  <a:pt x="237" y="139"/>
                  <a:pt x="236" y="139"/>
                </a:cubicBezTo>
                <a:cubicBezTo>
                  <a:pt x="236" y="140"/>
                  <a:pt x="236" y="140"/>
                  <a:pt x="236" y="140"/>
                </a:cubicBezTo>
                <a:cubicBezTo>
                  <a:pt x="235" y="140"/>
                  <a:pt x="235" y="140"/>
                  <a:pt x="235" y="140"/>
                </a:cubicBezTo>
                <a:cubicBezTo>
                  <a:pt x="235" y="140"/>
                  <a:pt x="235" y="140"/>
                  <a:pt x="234" y="140"/>
                </a:cubicBezTo>
                <a:cubicBezTo>
                  <a:pt x="234" y="140"/>
                  <a:pt x="234" y="141"/>
                  <a:pt x="234" y="142"/>
                </a:cubicBezTo>
                <a:cubicBezTo>
                  <a:pt x="234" y="142"/>
                  <a:pt x="234" y="143"/>
                  <a:pt x="234" y="144"/>
                </a:cubicBezTo>
                <a:cubicBezTo>
                  <a:pt x="234" y="145"/>
                  <a:pt x="234" y="146"/>
                  <a:pt x="234" y="146"/>
                </a:cubicBezTo>
                <a:cubicBezTo>
                  <a:pt x="234" y="146"/>
                  <a:pt x="234" y="146"/>
                  <a:pt x="234" y="146"/>
                </a:cubicBezTo>
                <a:cubicBezTo>
                  <a:pt x="231" y="146"/>
                  <a:pt x="231" y="146"/>
                  <a:pt x="231" y="146"/>
                </a:cubicBezTo>
                <a:cubicBezTo>
                  <a:pt x="231" y="146"/>
                  <a:pt x="230" y="145"/>
                  <a:pt x="230" y="145"/>
                </a:cubicBezTo>
                <a:cubicBezTo>
                  <a:pt x="230" y="144"/>
                  <a:pt x="230" y="144"/>
                  <a:pt x="230" y="143"/>
                </a:cubicBezTo>
                <a:cubicBezTo>
                  <a:pt x="230" y="143"/>
                  <a:pt x="229" y="142"/>
                  <a:pt x="229" y="142"/>
                </a:cubicBezTo>
                <a:cubicBezTo>
                  <a:pt x="229" y="142"/>
                  <a:pt x="228" y="141"/>
                  <a:pt x="227" y="141"/>
                </a:cubicBezTo>
                <a:cubicBezTo>
                  <a:pt x="227" y="142"/>
                  <a:pt x="226" y="142"/>
                  <a:pt x="225" y="142"/>
                </a:cubicBezTo>
                <a:cubicBezTo>
                  <a:pt x="224" y="143"/>
                  <a:pt x="222" y="143"/>
                  <a:pt x="220" y="144"/>
                </a:cubicBezTo>
                <a:cubicBezTo>
                  <a:pt x="218" y="144"/>
                  <a:pt x="217" y="145"/>
                  <a:pt x="215" y="147"/>
                </a:cubicBezTo>
                <a:cubicBezTo>
                  <a:pt x="214" y="148"/>
                  <a:pt x="213" y="150"/>
                  <a:pt x="213" y="153"/>
                </a:cubicBezTo>
                <a:cubicBezTo>
                  <a:pt x="213" y="154"/>
                  <a:pt x="213" y="154"/>
                  <a:pt x="214" y="155"/>
                </a:cubicBezTo>
                <a:cubicBezTo>
                  <a:pt x="214" y="155"/>
                  <a:pt x="214" y="155"/>
                  <a:pt x="214" y="156"/>
                </a:cubicBezTo>
                <a:cubicBezTo>
                  <a:pt x="214" y="156"/>
                  <a:pt x="214" y="156"/>
                  <a:pt x="214" y="156"/>
                </a:cubicBezTo>
                <a:cubicBezTo>
                  <a:pt x="214" y="156"/>
                  <a:pt x="214" y="157"/>
                  <a:pt x="213" y="159"/>
                </a:cubicBezTo>
                <a:cubicBezTo>
                  <a:pt x="213" y="161"/>
                  <a:pt x="212" y="164"/>
                  <a:pt x="212" y="168"/>
                </a:cubicBezTo>
                <a:cubicBezTo>
                  <a:pt x="211" y="171"/>
                  <a:pt x="210" y="175"/>
                  <a:pt x="210" y="178"/>
                </a:cubicBezTo>
                <a:cubicBezTo>
                  <a:pt x="210" y="182"/>
                  <a:pt x="209" y="186"/>
                  <a:pt x="209" y="189"/>
                </a:cubicBezTo>
                <a:cubicBezTo>
                  <a:pt x="209" y="189"/>
                  <a:pt x="210" y="190"/>
                  <a:pt x="210" y="191"/>
                </a:cubicBezTo>
                <a:cubicBezTo>
                  <a:pt x="210" y="191"/>
                  <a:pt x="211" y="192"/>
                  <a:pt x="211" y="193"/>
                </a:cubicBezTo>
                <a:cubicBezTo>
                  <a:pt x="211" y="193"/>
                  <a:pt x="211" y="193"/>
                  <a:pt x="210" y="193"/>
                </a:cubicBezTo>
                <a:cubicBezTo>
                  <a:pt x="210" y="193"/>
                  <a:pt x="210" y="193"/>
                  <a:pt x="210" y="193"/>
                </a:cubicBezTo>
                <a:cubicBezTo>
                  <a:pt x="210" y="193"/>
                  <a:pt x="210" y="193"/>
                  <a:pt x="210" y="193"/>
                </a:cubicBezTo>
                <a:cubicBezTo>
                  <a:pt x="210" y="193"/>
                  <a:pt x="210" y="193"/>
                  <a:pt x="210" y="193"/>
                </a:cubicBezTo>
                <a:cubicBezTo>
                  <a:pt x="210" y="194"/>
                  <a:pt x="210" y="195"/>
                  <a:pt x="209" y="197"/>
                </a:cubicBezTo>
                <a:cubicBezTo>
                  <a:pt x="208" y="198"/>
                  <a:pt x="207" y="199"/>
                  <a:pt x="206" y="199"/>
                </a:cubicBezTo>
                <a:cubicBezTo>
                  <a:pt x="206" y="199"/>
                  <a:pt x="205" y="199"/>
                  <a:pt x="205" y="198"/>
                </a:cubicBezTo>
                <a:cubicBezTo>
                  <a:pt x="205" y="197"/>
                  <a:pt x="204" y="196"/>
                  <a:pt x="204" y="195"/>
                </a:cubicBezTo>
                <a:cubicBezTo>
                  <a:pt x="205" y="195"/>
                  <a:pt x="205" y="195"/>
                  <a:pt x="205" y="194"/>
                </a:cubicBezTo>
                <a:cubicBezTo>
                  <a:pt x="205" y="194"/>
                  <a:pt x="205" y="194"/>
                  <a:pt x="205" y="193"/>
                </a:cubicBezTo>
                <a:cubicBezTo>
                  <a:pt x="205" y="193"/>
                  <a:pt x="204" y="192"/>
                  <a:pt x="204" y="192"/>
                </a:cubicBezTo>
                <a:cubicBezTo>
                  <a:pt x="204" y="192"/>
                  <a:pt x="204" y="192"/>
                  <a:pt x="205" y="192"/>
                </a:cubicBezTo>
                <a:cubicBezTo>
                  <a:pt x="205" y="192"/>
                  <a:pt x="205" y="192"/>
                  <a:pt x="205" y="191"/>
                </a:cubicBezTo>
                <a:cubicBezTo>
                  <a:pt x="205" y="191"/>
                  <a:pt x="205" y="191"/>
                  <a:pt x="205" y="191"/>
                </a:cubicBezTo>
                <a:cubicBezTo>
                  <a:pt x="205" y="191"/>
                  <a:pt x="205" y="191"/>
                  <a:pt x="205" y="190"/>
                </a:cubicBezTo>
                <a:cubicBezTo>
                  <a:pt x="205" y="189"/>
                  <a:pt x="205" y="189"/>
                  <a:pt x="205" y="188"/>
                </a:cubicBezTo>
                <a:cubicBezTo>
                  <a:pt x="206" y="188"/>
                  <a:pt x="206" y="187"/>
                  <a:pt x="206" y="186"/>
                </a:cubicBezTo>
                <a:cubicBezTo>
                  <a:pt x="206" y="184"/>
                  <a:pt x="206" y="184"/>
                  <a:pt x="206" y="184"/>
                </a:cubicBezTo>
                <a:cubicBezTo>
                  <a:pt x="207" y="179"/>
                  <a:pt x="207" y="179"/>
                  <a:pt x="207" y="179"/>
                </a:cubicBezTo>
                <a:cubicBezTo>
                  <a:pt x="207" y="177"/>
                  <a:pt x="207" y="175"/>
                  <a:pt x="208" y="173"/>
                </a:cubicBezTo>
                <a:cubicBezTo>
                  <a:pt x="208" y="170"/>
                  <a:pt x="208" y="168"/>
                  <a:pt x="209" y="166"/>
                </a:cubicBezTo>
                <a:cubicBezTo>
                  <a:pt x="209" y="164"/>
                  <a:pt x="209" y="162"/>
                  <a:pt x="210" y="161"/>
                </a:cubicBezTo>
                <a:cubicBezTo>
                  <a:pt x="210" y="159"/>
                  <a:pt x="210" y="159"/>
                  <a:pt x="210" y="159"/>
                </a:cubicBezTo>
                <a:cubicBezTo>
                  <a:pt x="210" y="158"/>
                  <a:pt x="210" y="158"/>
                  <a:pt x="210" y="158"/>
                </a:cubicBezTo>
                <a:cubicBezTo>
                  <a:pt x="210" y="158"/>
                  <a:pt x="210" y="158"/>
                  <a:pt x="210" y="157"/>
                </a:cubicBezTo>
                <a:cubicBezTo>
                  <a:pt x="210" y="156"/>
                  <a:pt x="210" y="156"/>
                  <a:pt x="210" y="155"/>
                </a:cubicBezTo>
                <a:cubicBezTo>
                  <a:pt x="211" y="155"/>
                  <a:pt x="211" y="154"/>
                  <a:pt x="211" y="154"/>
                </a:cubicBezTo>
                <a:cubicBezTo>
                  <a:pt x="211" y="153"/>
                  <a:pt x="211" y="152"/>
                  <a:pt x="211" y="152"/>
                </a:cubicBezTo>
                <a:cubicBezTo>
                  <a:pt x="211" y="152"/>
                  <a:pt x="210" y="151"/>
                  <a:pt x="210" y="150"/>
                </a:cubicBezTo>
                <a:cubicBezTo>
                  <a:pt x="210" y="150"/>
                  <a:pt x="211" y="150"/>
                  <a:pt x="211" y="150"/>
                </a:cubicBezTo>
                <a:cubicBezTo>
                  <a:pt x="211" y="150"/>
                  <a:pt x="211" y="150"/>
                  <a:pt x="211" y="149"/>
                </a:cubicBezTo>
                <a:cubicBezTo>
                  <a:pt x="211" y="148"/>
                  <a:pt x="211" y="147"/>
                  <a:pt x="210" y="147"/>
                </a:cubicBezTo>
                <a:cubicBezTo>
                  <a:pt x="209" y="146"/>
                  <a:pt x="209" y="145"/>
                  <a:pt x="208" y="144"/>
                </a:cubicBezTo>
                <a:cubicBezTo>
                  <a:pt x="208" y="144"/>
                  <a:pt x="208" y="144"/>
                  <a:pt x="208" y="144"/>
                </a:cubicBezTo>
                <a:cubicBezTo>
                  <a:pt x="208" y="144"/>
                  <a:pt x="208" y="143"/>
                  <a:pt x="208" y="142"/>
                </a:cubicBezTo>
                <a:cubicBezTo>
                  <a:pt x="208" y="141"/>
                  <a:pt x="207" y="141"/>
                  <a:pt x="207" y="140"/>
                </a:cubicBezTo>
                <a:cubicBezTo>
                  <a:pt x="207" y="139"/>
                  <a:pt x="206" y="138"/>
                  <a:pt x="206" y="137"/>
                </a:cubicBezTo>
                <a:cubicBezTo>
                  <a:pt x="205" y="136"/>
                  <a:pt x="204" y="136"/>
                  <a:pt x="203" y="136"/>
                </a:cubicBezTo>
                <a:cubicBezTo>
                  <a:pt x="202" y="136"/>
                  <a:pt x="202" y="136"/>
                  <a:pt x="201" y="136"/>
                </a:cubicBezTo>
                <a:cubicBezTo>
                  <a:pt x="200" y="138"/>
                  <a:pt x="200" y="138"/>
                  <a:pt x="200" y="138"/>
                </a:cubicBezTo>
                <a:cubicBezTo>
                  <a:pt x="200" y="138"/>
                  <a:pt x="199" y="139"/>
                  <a:pt x="198" y="139"/>
                </a:cubicBezTo>
                <a:cubicBezTo>
                  <a:pt x="197" y="140"/>
                  <a:pt x="195" y="141"/>
                  <a:pt x="193" y="141"/>
                </a:cubicBezTo>
                <a:cubicBezTo>
                  <a:pt x="193" y="141"/>
                  <a:pt x="193" y="140"/>
                  <a:pt x="194" y="139"/>
                </a:cubicBezTo>
                <a:cubicBezTo>
                  <a:pt x="195" y="139"/>
                  <a:pt x="195" y="138"/>
                  <a:pt x="196" y="138"/>
                </a:cubicBezTo>
                <a:cubicBezTo>
                  <a:pt x="197" y="137"/>
                  <a:pt x="197" y="137"/>
                  <a:pt x="198" y="136"/>
                </a:cubicBezTo>
                <a:cubicBezTo>
                  <a:pt x="199" y="136"/>
                  <a:pt x="199" y="136"/>
                  <a:pt x="199" y="136"/>
                </a:cubicBezTo>
                <a:cubicBezTo>
                  <a:pt x="199" y="135"/>
                  <a:pt x="199" y="134"/>
                  <a:pt x="198" y="134"/>
                </a:cubicBezTo>
                <a:cubicBezTo>
                  <a:pt x="197" y="133"/>
                  <a:pt x="197" y="133"/>
                  <a:pt x="196" y="133"/>
                </a:cubicBezTo>
                <a:cubicBezTo>
                  <a:pt x="195" y="133"/>
                  <a:pt x="194" y="133"/>
                  <a:pt x="194" y="133"/>
                </a:cubicBezTo>
                <a:cubicBezTo>
                  <a:pt x="193" y="132"/>
                  <a:pt x="193" y="132"/>
                  <a:pt x="193" y="131"/>
                </a:cubicBezTo>
                <a:cubicBezTo>
                  <a:pt x="193" y="131"/>
                  <a:pt x="193" y="131"/>
                  <a:pt x="193" y="131"/>
                </a:cubicBezTo>
                <a:cubicBezTo>
                  <a:pt x="193" y="130"/>
                  <a:pt x="192" y="130"/>
                  <a:pt x="192" y="130"/>
                </a:cubicBezTo>
                <a:cubicBezTo>
                  <a:pt x="191" y="130"/>
                  <a:pt x="191" y="130"/>
                  <a:pt x="190" y="131"/>
                </a:cubicBezTo>
                <a:cubicBezTo>
                  <a:pt x="190" y="132"/>
                  <a:pt x="189" y="133"/>
                  <a:pt x="189" y="134"/>
                </a:cubicBezTo>
                <a:cubicBezTo>
                  <a:pt x="188" y="135"/>
                  <a:pt x="187" y="136"/>
                  <a:pt x="187" y="137"/>
                </a:cubicBezTo>
                <a:cubicBezTo>
                  <a:pt x="186" y="138"/>
                  <a:pt x="185" y="139"/>
                  <a:pt x="183" y="140"/>
                </a:cubicBezTo>
                <a:cubicBezTo>
                  <a:pt x="183" y="139"/>
                  <a:pt x="183" y="138"/>
                  <a:pt x="184" y="138"/>
                </a:cubicBezTo>
                <a:cubicBezTo>
                  <a:pt x="184" y="137"/>
                  <a:pt x="184" y="137"/>
                  <a:pt x="184" y="137"/>
                </a:cubicBezTo>
                <a:cubicBezTo>
                  <a:pt x="184" y="137"/>
                  <a:pt x="185" y="137"/>
                  <a:pt x="185" y="136"/>
                </a:cubicBezTo>
                <a:cubicBezTo>
                  <a:pt x="188" y="133"/>
                  <a:pt x="188" y="133"/>
                  <a:pt x="188" y="133"/>
                </a:cubicBezTo>
                <a:cubicBezTo>
                  <a:pt x="189" y="132"/>
                  <a:pt x="189" y="131"/>
                  <a:pt x="190" y="130"/>
                </a:cubicBezTo>
                <a:cubicBezTo>
                  <a:pt x="191" y="129"/>
                  <a:pt x="191" y="129"/>
                  <a:pt x="191" y="128"/>
                </a:cubicBezTo>
                <a:cubicBezTo>
                  <a:pt x="192" y="128"/>
                  <a:pt x="192" y="129"/>
                  <a:pt x="193" y="129"/>
                </a:cubicBezTo>
                <a:cubicBezTo>
                  <a:pt x="194" y="130"/>
                  <a:pt x="195" y="131"/>
                  <a:pt x="196" y="131"/>
                </a:cubicBezTo>
                <a:cubicBezTo>
                  <a:pt x="197" y="132"/>
                  <a:pt x="197" y="133"/>
                  <a:pt x="198" y="133"/>
                </a:cubicBezTo>
                <a:cubicBezTo>
                  <a:pt x="199" y="134"/>
                  <a:pt x="200" y="134"/>
                  <a:pt x="201" y="134"/>
                </a:cubicBezTo>
                <a:cubicBezTo>
                  <a:pt x="201" y="133"/>
                  <a:pt x="201" y="132"/>
                  <a:pt x="201" y="133"/>
                </a:cubicBezTo>
                <a:cubicBezTo>
                  <a:pt x="200" y="133"/>
                  <a:pt x="200" y="132"/>
                  <a:pt x="199" y="132"/>
                </a:cubicBezTo>
                <a:cubicBezTo>
                  <a:pt x="198" y="130"/>
                  <a:pt x="198" y="130"/>
                  <a:pt x="198" y="130"/>
                </a:cubicBezTo>
                <a:cubicBezTo>
                  <a:pt x="198" y="129"/>
                  <a:pt x="197" y="128"/>
                  <a:pt x="196" y="126"/>
                </a:cubicBezTo>
                <a:cubicBezTo>
                  <a:pt x="195" y="125"/>
                  <a:pt x="195" y="124"/>
                  <a:pt x="194" y="123"/>
                </a:cubicBezTo>
                <a:cubicBezTo>
                  <a:pt x="193" y="122"/>
                  <a:pt x="192" y="122"/>
                  <a:pt x="191" y="122"/>
                </a:cubicBezTo>
                <a:cubicBezTo>
                  <a:pt x="191" y="122"/>
                  <a:pt x="191" y="122"/>
                  <a:pt x="192" y="123"/>
                </a:cubicBezTo>
                <a:cubicBezTo>
                  <a:pt x="192" y="123"/>
                  <a:pt x="192" y="124"/>
                  <a:pt x="192" y="124"/>
                </a:cubicBezTo>
                <a:cubicBezTo>
                  <a:pt x="192" y="125"/>
                  <a:pt x="192" y="125"/>
                  <a:pt x="192" y="124"/>
                </a:cubicBezTo>
                <a:cubicBezTo>
                  <a:pt x="192" y="124"/>
                  <a:pt x="192" y="124"/>
                  <a:pt x="192" y="125"/>
                </a:cubicBezTo>
                <a:cubicBezTo>
                  <a:pt x="192" y="125"/>
                  <a:pt x="192" y="125"/>
                  <a:pt x="192" y="125"/>
                </a:cubicBezTo>
                <a:cubicBezTo>
                  <a:pt x="190" y="125"/>
                  <a:pt x="190" y="125"/>
                  <a:pt x="190" y="125"/>
                </a:cubicBezTo>
                <a:cubicBezTo>
                  <a:pt x="189" y="123"/>
                  <a:pt x="189" y="122"/>
                  <a:pt x="188" y="121"/>
                </a:cubicBezTo>
                <a:cubicBezTo>
                  <a:pt x="188" y="119"/>
                  <a:pt x="187" y="118"/>
                  <a:pt x="187" y="117"/>
                </a:cubicBezTo>
                <a:cubicBezTo>
                  <a:pt x="187" y="117"/>
                  <a:pt x="187" y="117"/>
                  <a:pt x="187" y="117"/>
                </a:cubicBezTo>
                <a:cubicBezTo>
                  <a:pt x="187" y="117"/>
                  <a:pt x="187" y="117"/>
                  <a:pt x="187" y="117"/>
                </a:cubicBezTo>
                <a:cubicBezTo>
                  <a:pt x="187" y="117"/>
                  <a:pt x="187" y="116"/>
                  <a:pt x="188" y="116"/>
                </a:cubicBezTo>
                <a:cubicBezTo>
                  <a:pt x="188" y="115"/>
                  <a:pt x="189" y="114"/>
                  <a:pt x="189" y="112"/>
                </a:cubicBezTo>
                <a:cubicBezTo>
                  <a:pt x="189" y="112"/>
                  <a:pt x="188" y="111"/>
                  <a:pt x="188" y="111"/>
                </a:cubicBezTo>
                <a:cubicBezTo>
                  <a:pt x="187" y="109"/>
                  <a:pt x="187" y="108"/>
                  <a:pt x="187" y="106"/>
                </a:cubicBezTo>
                <a:cubicBezTo>
                  <a:pt x="184" y="106"/>
                  <a:pt x="184" y="106"/>
                  <a:pt x="184" y="106"/>
                </a:cubicBezTo>
                <a:cubicBezTo>
                  <a:pt x="184" y="107"/>
                  <a:pt x="184" y="108"/>
                  <a:pt x="185" y="108"/>
                </a:cubicBezTo>
                <a:cubicBezTo>
                  <a:pt x="185" y="109"/>
                  <a:pt x="186" y="109"/>
                  <a:pt x="186" y="110"/>
                </a:cubicBezTo>
                <a:cubicBezTo>
                  <a:pt x="186" y="110"/>
                  <a:pt x="187" y="110"/>
                  <a:pt x="187" y="111"/>
                </a:cubicBezTo>
                <a:cubicBezTo>
                  <a:pt x="188" y="111"/>
                  <a:pt x="188" y="112"/>
                  <a:pt x="188" y="113"/>
                </a:cubicBezTo>
                <a:cubicBezTo>
                  <a:pt x="188" y="113"/>
                  <a:pt x="188" y="113"/>
                  <a:pt x="187" y="114"/>
                </a:cubicBezTo>
                <a:cubicBezTo>
                  <a:pt x="187" y="115"/>
                  <a:pt x="186" y="115"/>
                  <a:pt x="185" y="115"/>
                </a:cubicBezTo>
                <a:cubicBezTo>
                  <a:pt x="183" y="115"/>
                  <a:pt x="182" y="115"/>
                  <a:pt x="182" y="114"/>
                </a:cubicBezTo>
                <a:cubicBezTo>
                  <a:pt x="182" y="112"/>
                  <a:pt x="182" y="112"/>
                  <a:pt x="182" y="112"/>
                </a:cubicBezTo>
                <a:cubicBezTo>
                  <a:pt x="182" y="113"/>
                  <a:pt x="182" y="113"/>
                  <a:pt x="182" y="113"/>
                </a:cubicBezTo>
                <a:cubicBezTo>
                  <a:pt x="182" y="113"/>
                  <a:pt x="182" y="112"/>
                  <a:pt x="182" y="112"/>
                </a:cubicBezTo>
                <a:cubicBezTo>
                  <a:pt x="183" y="112"/>
                  <a:pt x="183" y="112"/>
                  <a:pt x="183" y="112"/>
                </a:cubicBezTo>
                <a:cubicBezTo>
                  <a:pt x="184" y="112"/>
                  <a:pt x="184" y="112"/>
                  <a:pt x="184" y="112"/>
                </a:cubicBezTo>
                <a:cubicBezTo>
                  <a:pt x="184" y="110"/>
                  <a:pt x="184" y="110"/>
                  <a:pt x="184" y="110"/>
                </a:cubicBezTo>
                <a:cubicBezTo>
                  <a:pt x="183" y="110"/>
                  <a:pt x="182" y="109"/>
                  <a:pt x="181" y="108"/>
                </a:cubicBezTo>
                <a:cubicBezTo>
                  <a:pt x="180" y="107"/>
                  <a:pt x="179" y="107"/>
                  <a:pt x="179" y="106"/>
                </a:cubicBezTo>
                <a:cubicBezTo>
                  <a:pt x="179" y="105"/>
                  <a:pt x="180" y="105"/>
                  <a:pt x="180" y="104"/>
                </a:cubicBezTo>
                <a:cubicBezTo>
                  <a:pt x="180" y="103"/>
                  <a:pt x="179" y="102"/>
                  <a:pt x="179" y="102"/>
                </a:cubicBezTo>
                <a:cubicBezTo>
                  <a:pt x="178" y="102"/>
                  <a:pt x="178" y="102"/>
                  <a:pt x="178" y="102"/>
                </a:cubicBezTo>
                <a:cubicBezTo>
                  <a:pt x="178" y="101"/>
                  <a:pt x="178" y="100"/>
                  <a:pt x="179" y="100"/>
                </a:cubicBezTo>
                <a:cubicBezTo>
                  <a:pt x="179" y="100"/>
                  <a:pt x="180" y="99"/>
                  <a:pt x="180" y="98"/>
                </a:cubicBezTo>
                <a:cubicBezTo>
                  <a:pt x="180" y="98"/>
                  <a:pt x="180" y="98"/>
                  <a:pt x="179" y="98"/>
                </a:cubicBezTo>
                <a:cubicBezTo>
                  <a:pt x="179" y="98"/>
                  <a:pt x="179" y="97"/>
                  <a:pt x="179" y="97"/>
                </a:cubicBezTo>
                <a:cubicBezTo>
                  <a:pt x="177" y="97"/>
                  <a:pt x="176" y="98"/>
                  <a:pt x="175" y="98"/>
                </a:cubicBezTo>
                <a:cubicBezTo>
                  <a:pt x="173" y="99"/>
                  <a:pt x="173" y="100"/>
                  <a:pt x="173" y="102"/>
                </a:cubicBezTo>
                <a:cubicBezTo>
                  <a:pt x="173" y="102"/>
                  <a:pt x="173" y="103"/>
                  <a:pt x="173" y="103"/>
                </a:cubicBezTo>
                <a:cubicBezTo>
                  <a:pt x="173" y="104"/>
                  <a:pt x="173" y="104"/>
                  <a:pt x="173" y="105"/>
                </a:cubicBezTo>
                <a:cubicBezTo>
                  <a:pt x="173" y="105"/>
                  <a:pt x="172" y="104"/>
                  <a:pt x="172" y="103"/>
                </a:cubicBezTo>
                <a:cubicBezTo>
                  <a:pt x="171" y="101"/>
                  <a:pt x="170" y="100"/>
                  <a:pt x="170" y="100"/>
                </a:cubicBezTo>
                <a:cubicBezTo>
                  <a:pt x="170" y="100"/>
                  <a:pt x="171" y="100"/>
                  <a:pt x="171" y="98"/>
                </a:cubicBezTo>
                <a:cubicBezTo>
                  <a:pt x="172" y="97"/>
                  <a:pt x="172" y="97"/>
                  <a:pt x="173" y="96"/>
                </a:cubicBezTo>
                <a:cubicBezTo>
                  <a:pt x="173" y="96"/>
                  <a:pt x="174" y="96"/>
                  <a:pt x="174" y="95"/>
                </a:cubicBezTo>
                <a:cubicBezTo>
                  <a:pt x="175" y="95"/>
                  <a:pt x="175" y="95"/>
                  <a:pt x="175" y="95"/>
                </a:cubicBezTo>
                <a:cubicBezTo>
                  <a:pt x="176" y="95"/>
                  <a:pt x="176" y="94"/>
                  <a:pt x="176" y="94"/>
                </a:cubicBezTo>
                <a:cubicBezTo>
                  <a:pt x="177" y="94"/>
                  <a:pt x="177" y="94"/>
                  <a:pt x="177" y="94"/>
                </a:cubicBezTo>
                <a:cubicBezTo>
                  <a:pt x="178" y="94"/>
                  <a:pt x="178" y="94"/>
                  <a:pt x="178" y="94"/>
                </a:cubicBezTo>
                <a:cubicBezTo>
                  <a:pt x="178" y="94"/>
                  <a:pt x="178" y="93"/>
                  <a:pt x="178" y="92"/>
                </a:cubicBezTo>
                <a:cubicBezTo>
                  <a:pt x="177" y="92"/>
                  <a:pt x="177" y="91"/>
                  <a:pt x="176" y="91"/>
                </a:cubicBezTo>
                <a:cubicBezTo>
                  <a:pt x="176" y="91"/>
                  <a:pt x="175" y="91"/>
                  <a:pt x="174" y="90"/>
                </a:cubicBezTo>
                <a:cubicBezTo>
                  <a:pt x="174" y="90"/>
                  <a:pt x="173" y="89"/>
                  <a:pt x="172" y="89"/>
                </a:cubicBezTo>
                <a:cubicBezTo>
                  <a:pt x="171" y="88"/>
                  <a:pt x="170" y="87"/>
                  <a:pt x="169" y="87"/>
                </a:cubicBezTo>
                <a:cubicBezTo>
                  <a:pt x="168" y="86"/>
                  <a:pt x="167" y="86"/>
                  <a:pt x="165" y="86"/>
                </a:cubicBezTo>
                <a:cubicBezTo>
                  <a:pt x="163" y="86"/>
                  <a:pt x="163" y="86"/>
                  <a:pt x="163" y="86"/>
                </a:cubicBezTo>
                <a:cubicBezTo>
                  <a:pt x="162" y="86"/>
                  <a:pt x="161" y="86"/>
                  <a:pt x="160" y="86"/>
                </a:cubicBezTo>
                <a:cubicBezTo>
                  <a:pt x="160" y="86"/>
                  <a:pt x="159" y="85"/>
                  <a:pt x="159" y="85"/>
                </a:cubicBezTo>
                <a:cubicBezTo>
                  <a:pt x="159" y="85"/>
                  <a:pt x="158" y="85"/>
                  <a:pt x="158" y="85"/>
                </a:cubicBezTo>
                <a:cubicBezTo>
                  <a:pt x="157" y="85"/>
                  <a:pt x="156" y="86"/>
                  <a:pt x="155" y="86"/>
                </a:cubicBezTo>
                <a:cubicBezTo>
                  <a:pt x="154" y="86"/>
                  <a:pt x="153" y="85"/>
                  <a:pt x="153" y="85"/>
                </a:cubicBezTo>
                <a:cubicBezTo>
                  <a:pt x="152" y="85"/>
                  <a:pt x="152" y="85"/>
                  <a:pt x="151" y="85"/>
                </a:cubicBezTo>
                <a:cubicBezTo>
                  <a:pt x="151" y="85"/>
                  <a:pt x="151" y="85"/>
                  <a:pt x="151" y="85"/>
                </a:cubicBezTo>
                <a:cubicBezTo>
                  <a:pt x="151" y="85"/>
                  <a:pt x="150" y="85"/>
                  <a:pt x="150" y="85"/>
                </a:cubicBezTo>
                <a:cubicBezTo>
                  <a:pt x="150" y="85"/>
                  <a:pt x="150" y="86"/>
                  <a:pt x="150" y="86"/>
                </a:cubicBezTo>
                <a:cubicBezTo>
                  <a:pt x="149" y="86"/>
                  <a:pt x="149" y="85"/>
                  <a:pt x="149" y="85"/>
                </a:cubicBezTo>
                <a:cubicBezTo>
                  <a:pt x="148" y="85"/>
                  <a:pt x="148" y="85"/>
                  <a:pt x="148" y="85"/>
                </a:cubicBezTo>
                <a:cubicBezTo>
                  <a:pt x="148" y="85"/>
                  <a:pt x="148" y="85"/>
                  <a:pt x="147" y="85"/>
                </a:cubicBezTo>
                <a:cubicBezTo>
                  <a:pt x="147" y="85"/>
                  <a:pt x="147" y="85"/>
                  <a:pt x="147" y="85"/>
                </a:cubicBezTo>
                <a:cubicBezTo>
                  <a:pt x="146" y="85"/>
                  <a:pt x="146" y="86"/>
                  <a:pt x="146" y="86"/>
                </a:cubicBezTo>
                <a:cubicBezTo>
                  <a:pt x="146" y="86"/>
                  <a:pt x="146" y="86"/>
                  <a:pt x="146" y="86"/>
                </a:cubicBezTo>
                <a:cubicBezTo>
                  <a:pt x="146" y="86"/>
                  <a:pt x="146" y="86"/>
                  <a:pt x="145" y="86"/>
                </a:cubicBezTo>
                <a:cubicBezTo>
                  <a:pt x="145" y="86"/>
                  <a:pt x="144" y="86"/>
                  <a:pt x="143" y="86"/>
                </a:cubicBezTo>
                <a:cubicBezTo>
                  <a:pt x="142" y="86"/>
                  <a:pt x="141" y="86"/>
                  <a:pt x="139" y="86"/>
                </a:cubicBezTo>
                <a:cubicBezTo>
                  <a:pt x="138" y="85"/>
                  <a:pt x="137" y="84"/>
                  <a:pt x="137" y="83"/>
                </a:cubicBezTo>
                <a:cubicBezTo>
                  <a:pt x="137" y="82"/>
                  <a:pt x="138" y="82"/>
                  <a:pt x="138" y="82"/>
                </a:cubicBezTo>
                <a:cubicBezTo>
                  <a:pt x="139" y="82"/>
                  <a:pt x="139" y="81"/>
                  <a:pt x="139" y="81"/>
                </a:cubicBezTo>
                <a:cubicBezTo>
                  <a:pt x="139" y="81"/>
                  <a:pt x="140" y="81"/>
                  <a:pt x="141" y="81"/>
                </a:cubicBezTo>
                <a:cubicBezTo>
                  <a:pt x="144" y="81"/>
                  <a:pt x="144" y="81"/>
                  <a:pt x="144" y="81"/>
                </a:cubicBezTo>
                <a:cubicBezTo>
                  <a:pt x="145" y="81"/>
                  <a:pt x="146" y="82"/>
                  <a:pt x="147" y="82"/>
                </a:cubicBezTo>
                <a:cubicBezTo>
                  <a:pt x="148" y="82"/>
                  <a:pt x="148" y="82"/>
                  <a:pt x="148" y="82"/>
                </a:cubicBezTo>
                <a:cubicBezTo>
                  <a:pt x="149" y="82"/>
                  <a:pt x="149" y="82"/>
                  <a:pt x="150" y="82"/>
                </a:cubicBezTo>
                <a:cubicBezTo>
                  <a:pt x="150" y="82"/>
                  <a:pt x="150" y="82"/>
                  <a:pt x="151" y="82"/>
                </a:cubicBezTo>
                <a:cubicBezTo>
                  <a:pt x="151" y="82"/>
                  <a:pt x="151" y="82"/>
                  <a:pt x="151" y="82"/>
                </a:cubicBezTo>
                <a:cubicBezTo>
                  <a:pt x="152" y="82"/>
                  <a:pt x="152" y="82"/>
                  <a:pt x="152" y="82"/>
                </a:cubicBezTo>
                <a:cubicBezTo>
                  <a:pt x="152" y="82"/>
                  <a:pt x="152" y="82"/>
                  <a:pt x="152" y="82"/>
                </a:cubicBezTo>
                <a:cubicBezTo>
                  <a:pt x="152" y="82"/>
                  <a:pt x="153" y="82"/>
                  <a:pt x="153" y="82"/>
                </a:cubicBezTo>
                <a:cubicBezTo>
                  <a:pt x="154" y="82"/>
                  <a:pt x="154" y="83"/>
                  <a:pt x="156" y="83"/>
                </a:cubicBezTo>
                <a:cubicBezTo>
                  <a:pt x="156" y="83"/>
                  <a:pt x="157" y="82"/>
                  <a:pt x="157" y="82"/>
                </a:cubicBezTo>
                <a:cubicBezTo>
                  <a:pt x="157" y="82"/>
                  <a:pt x="157" y="82"/>
                  <a:pt x="157" y="82"/>
                </a:cubicBezTo>
                <a:cubicBezTo>
                  <a:pt x="158" y="82"/>
                  <a:pt x="158" y="82"/>
                  <a:pt x="158" y="82"/>
                </a:cubicBezTo>
                <a:cubicBezTo>
                  <a:pt x="158" y="82"/>
                  <a:pt x="158" y="82"/>
                  <a:pt x="159" y="82"/>
                </a:cubicBezTo>
                <a:cubicBezTo>
                  <a:pt x="159" y="82"/>
                  <a:pt x="159" y="82"/>
                  <a:pt x="160" y="82"/>
                </a:cubicBezTo>
                <a:cubicBezTo>
                  <a:pt x="161" y="82"/>
                  <a:pt x="162" y="81"/>
                  <a:pt x="162" y="81"/>
                </a:cubicBezTo>
                <a:cubicBezTo>
                  <a:pt x="166" y="81"/>
                  <a:pt x="166" y="81"/>
                  <a:pt x="166" y="81"/>
                </a:cubicBezTo>
                <a:cubicBezTo>
                  <a:pt x="166" y="81"/>
                  <a:pt x="167" y="81"/>
                  <a:pt x="167" y="81"/>
                </a:cubicBezTo>
                <a:cubicBezTo>
                  <a:pt x="168" y="81"/>
                  <a:pt x="168" y="81"/>
                  <a:pt x="169" y="81"/>
                </a:cubicBezTo>
                <a:cubicBezTo>
                  <a:pt x="169" y="81"/>
                  <a:pt x="169" y="81"/>
                  <a:pt x="169" y="81"/>
                </a:cubicBezTo>
                <a:cubicBezTo>
                  <a:pt x="170" y="81"/>
                  <a:pt x="171" y="80"/>
                  <a:pt x="173" y="79"/>
                </a:cubicBezTo>
                <a:cubicBezTo>
                  <a:pt x="174" y="79"/>
                  <a:pt x="175" y="79"/>
                  <a:pt x="176" y="78"/>
                </a:cubicBezTo>
                <a:cubicBezTo>
                  <a:pt x="177" y="77"/>
                  <a:pt x="177" y="77"/>
                  <a:pt x="177" y="76"/>
                </a:cubicBezTo>
                <a:cubicBezTo>
                  <a:pt x="177" y="76"/>
                  <a:pt x="177" y="75"/>
                  <a:pt x="176" y="75"/>
                </a:cubicBezTo>
                <a:cubicBezTo>
                  <a:pt x="175" y="74"/>
                  <a:pt x="175" y="74"/>
                  <a:pt x="175" y="74"/>
                </a:cubicBezTo>
                <a:cubicBezTo>
                  <a:pt x="175" y="73"/>
                  <a:pt x="175" y="73"/>
                  <a:pt x="176" y="72"/>
                </a:cubicBezTo>
                <a:cubicBezTo>
                  <a:pt x="176" y="72"/>
                  <a:pt x="177" y="71"/>
                  <a:pt x="177" y="70"/>
                </a:cubicBezTo>
                <a:cubicBezTo>
                  <a:pt x="177" y="68"/>
                  <a:pt x="176" y="68"/>
                  <a:pt x="175" y="67"/>
                </a:cubicBezTo>
                <a:cubicBezTo>
                  <a:pt x="174" y="66"/>
                  <a:pt x="173" y="66"/>
                  <a:pt x="173" y="65"/>
                </a:cubicBezTo>
                <a:cubicBezTo>
                  <a:pt x="173" y="64"/>
                  <a:pt x="173" y="64"/>
                  <a:pt x="174" y="64"/>
                </a:cubicBezTo>
                <a:cubicBezTo>
                  <a:pt x="176" y="64"/>
                  <a:pt x="177" y="64"/>
                  <a:pt x="178" y="66"/>
                </a:cubicBezTo>
                <a:cubicBezTo>
                  <a:pt x="181" y="66"/>
                  <a:pt x="181" y="66"/>
                  <a:pt x="181" y="66"/>
                </a:cubicBezTo>
                <a:cubicBezTo>
                  <a:pt x="181" y="65"/>
                  <a:pt x="181" y="65"/>
                  <a:pt x="181" y="64"/>
                </a:cubicBezTo>
                <a:cubicBezTo>
                  <a:pt x="183" y="62"/>
                  <a:pt x="183" y="62"/>
                  <a:pt x="183" y="62"/>
                </a:cubicBezTo>
                <a:cubicBezTo>
                  <a:pt x="185" y="59"/>
                  <a:pt x="185" y="59"/>
                  <a:pt x="185" y="59"/>
                </a:cubicBezTo>
                <a:cubicBezTo>
                  <a:pt x="185" y="58"/>
                  <a:pt x="184" y="58"/>
                  <a:pt x="184" y="57"/>
                </a:cubicBezTo>
                <a:cubicBezTo>
                  <a:pt x="183" y="56"/>
                  <a:pt x="182" y="56"/>
                  <a:pt x="182" y="55"/>
                </a:cubicBezTo>
                <a:cubicBezTo>
                  <a:pt x="182" y="54"/>
                  <a:pt x="183" y="54"/>
                  <a:pt x="183" y="54"/>
                </a:cubicBezTo>
                <a:cubicBezTo>
                  <a:pt x="183" y="54"/>
                  <a:pt x="184" y="54"/>
                  <a:pt x="184" y="54"/>
                </a:cubicBezTo>
                <a:cubicBezTo>
                  <a:pt x="185" y="56"/>
                  <a:pt x="186" y="56"/>
                  <a:pt x="188" y="56"/>
                </a:cubicBezTo>
                <a:cubicBezTo>
                  <a:pt x="189" y="56"/>
                  <a:pt x="190" y="56"/>
                  <a:pt x="191" y="56"/>
                </a:cubicBezTo>
                <a:cubicBezTo>
                  <a:pt x="192" y="55"/>
                  <a:pt x="193" y="54"/>
                  <a:pt x="193" y="53"/>
                </a:cubicBezTo>
                <a:cubicBezTo>
                  <a:pt x="193" y="53"/>
                  <a:pt x="193" y="53"/>
                  <a:pt x="193" y="52"/>
                </a:cubicBezTo>
                <a:cubicBezTo>
                  <a:pt x="192" y="52"/>
                  <a:pt x="192" y="51"/>
                  <a:pt x="192" y="51"/>
                </a:cubicBezTo>
                <a:cubicBezTo>
                  <a:pt x="192" y="51"/>
                  <a:pt x="193" y="51"/>
                  <a:pt x="194" y="50"/>
                </a:cubicBezTo>
                <a:cubicBezTo>
                  <a:pt x="194" y="51"/>
                  <a:pt x="194" y="51"/>
                  <a:pt x="195" y="51"/>
                </a:cubicBezTo>
                <a:cubicBezTo>
                  <a:pt x="195" y="51"/>
                  <a:pt x="196" y="51"/>
                  <a:pt x="196" y="51"/>
                </a:cubicBezTo>
                <a:cubicBezTo>
                  <a:pt x="196" y="50"/>
                  <a:pt x="197" y="50"/>
                  <a:pt x="197" y="49"/>
                </a:cubicBezTo>
                <a:cubicBezTo>
                  <a:pt x="197" y="49"/>
                  <a:pt x="196" y="48"/>
                  <a:pt x="195" y="47"/>
                </a:cubicBezTo>
                <a:cubicBezTo>
                  <a:pt x="194" y="45"/>
                  <a:pt x="193" y="44"/>
                  <a:pt x="193" y="43"/>
                </a:cubicBezTo>
                <a:cubicBezTo>
                  <a:pt x="193" y="43"/>
                  <a:pt x="193" y="43"/>
                  <a:pt x="194" y="44"/>
                </a:cubicBezTo>
                <a:cubicBezTo>
                  <a:pt x="195" y="45"/>
                  <a:pt x="196" y="46"/>
                  <a:pt x="197" y="47"/>
                </a:cubicBezTo>
                <a:cubicBezTo>
                  <a:pt x="197" y="47"/>
                  <a:pt x="198" y="48"/>
                  <a:pt x="199" y="49"/>
                </a:cubicBezTo>
                <a:cubicBezTo>
                  <a:pt x="200" y="50"/>
                  <a:pt x="201" y="50"/>
                  <a:pt x="201" y="50"/>
                </a:cubicBezTo>
                <a:cubicBezTo>
                  <a:pt x="202" y="50"/>
                  <a:pt x="202" y="50"/>
                  <a:pt x="202" y="50"/>
                </a:cubicBezTo>
                <a:cubicBezTo>
                  <a:pt x="203" y="50"/>
                  <a:pt x="203" y="50"/>
                  <a:pt x="204" y="50"/>
                </a:cubicBezTo>
                <a:cubicBezTo>
                  <a:pt x="204" y="50"/>
                  <a:pt x="204" y="49"/>
                  <a:pt x="205" y="48"/>
                </a:cubicBezTo>
                <a:cubicBezTo>
                  <a:pt x="208" y="45"/>
                  <a:pt x="208" y="45"/>
                  <a:pt x="208" y="45"/>
                </a:cubicBezTo>
                <a:cubicBezTo>
                  <a:pt x="212" y="41"/>
                  <a:pt x="212" y="41"/>
                  <a:pt x="212" y="41"/>
                </a:cubicBezTo>
                <a:cubicBezTo>
                  <a:pt x="213" y="41"/>
                  <a:pt x="213" y="41"/>
                  <a:pt x="214" y="41"/>
                </a:cubicBezTo>
                <a:cubicBezTo>
                  <a:pt x="215" y="42"/>
                  <a:pt x="216" y="42"/>
                  <a:pt x="217" y="42"/>
                </a:cubicBezTo>
                <a:cubicBezTo>
                  <a:pt x="217" y="42"/>
                  <a:pt x="218" y="42"/>
                  <a:pt x="218" y="41"/>
                </a:cubicBezTo>
                <a:cubicBezTo>
                  <a:pt x="218" y="42"/>
                  <a:pt x="218" y="42"/>
                  <a:pt x="218" y="42"/>
                </a:cubicBezTo>
                <a:cubicBezTo>
                  <a:pt x="219" y="42"/>
                  <a:pt x="219" y="41"/>
                  <a:pt x="221" y="40"/>
                </a:cubicBezTo>
                <a:cubicBezTo>
                  <a:pt x="222" y="38"/>
                  <a:pt x="223" y="38"/>
                  <a:pt x="223" y="38"/>
                </a:cubicBezTo>
                <a:cubicBezTo>
                  <a:pt x="223" y="38"/>
                  <a:pt x="223" y="38"/>
                  <a:pt x="223" y="38"/>
                </a:cubicBezTo>
                <a:cubicBezTo>
                  <a:pt x="223" y="38"/>
                  <a:pt x="223" y="38"/>
                  <a:pt x="223" y="38"/>
                </a:cubicBezTo>
                <a:cubicBezTo>
                  <a:pt x="223" y="38"/>
                  <a:pt x="223" y="38"/>
                  <a:pt x="223" y="38"/>
                </a:cubicBezTo>
                <a:cubicBezTo>
                  <a:pt x="223" y="38"/>
                  <a:pt x="223" y="37"/>
                  <a:pt x="224" y="37"/>
                </a:cubicBezTo>
                <a:cubicBezTo>
                  <a:pt x="225" y="36"/>
                  <a:pt x="226" y="35"/>
                  <a:pt x="226" y="33"/>
                </a:cubicBezTo>
                <a:cubicBezTo>
                  <a:pt x="226" y="33"/>
                  <a:pt x="226" y="33"/>
                  <a:pt x="226" y="33"/>
                </a:cubicBezTo>
                <a:cubicBezTo>
                  <a:pt x="226" y="33"/>
                  <a:pt x="225" y="33"/>
                  <a:pt x="225" y="33"/>
                </a:cubicBezTo>
                <a:cubicBezTo>
                  <a:pt x="225" y="32"/>
                  <a:pt x="225" y="32"/>
                  <a:pt x="226" y="31"/>
                </a:cubicBezTo>
                <a:cubicBezTo>
                  <a:pt x="227" y="30"/>
                  <a:pt x="228" y="30"/>
                  <a:pt x="229" y="29"/>
                </a:cubicBezTo>
                <a:cubicBezTo>
                  <a:pt x="231" y="29"/>
                  <a:pt x="232" y="28"/>
                  <a:pt x="234" y="28"/>
                </a:cubicBezTo>
                <a:cubicBezTo>
                  <a:pt x="236" y="28"/>
                  <a:pt x="237" y="29"/>
                  <a:pt x="237" y="30"/>
                </a:cubicBezTo>
                <a:cubicBezTo>
                  <a:pt x="237" y="31"/>
                  <a:pt x="236" y="32"/>
                  <a:pt x="236" y="32"/>
                </a:cubicBezTo>
                <a:cubicBezTo>
                  <a:pt x="236" y="32"/>
                  <a:pt x="236" y="33"/>
                  <a:pt x="236" y="34"/>
                </a:cubicBezTo>
                <a:cubicBezTo>
                  <a:pt x="236" y="35"/>
                  <a:pt x="236" y="36"/>
                  <a:pt x="237" y="36"/>
                </a:cubicBezTo>
                <a:cubicBezTo>
                  <a:pt x="239" y="37"/>
                  <a:pt x="239" y="37"/>
                  <a:pt x="240" y="37"/>
                </a:cubicBezTo>
                <a:cubicBezTo>
                  <a:pt x="241" y="37"/>
                  <a:pt x="243" y="37"/>
                  <a:pt x="244" y="37"/>
                </a:cubicBezTo>
                <a:cubicBezTo>
                  <a:pt x="245" y="36"/>
                  <a:pt x="246" y="36"/>
                  <a:pt x="247" y="36"/>
                </a:cubicBezTo>
                <a:cubicBezTo>
                  <a:pt x="248" y="36"/>
                  <a:pt x="249" y="37"/>
                  <a:pt x="250" y="37"/>
                </a:cubicBezTo>
                <a:cubicBezTo>
                  <a:pt x="250" y="38"/>
                  <a:pt x="250" y="40"/>
                  <a:pt x="250" y="41"/>
                </a:cubicBezTo>
                <a:cubicBezTo>
                  <a:pt x="251" y="42"/>
                  <a:pt x="251" y="43"/>
                  <a:pt x="252" y="44"/>
                </a:cubicBezTo>
                <a:cubicBezTo>
                  <a:pt x="252" y="45"/>
                  <a:pt x="253" y="46"/>
                  <a:pt x="255" y="46"/>
                </a:cubicBezTo>
                <a:cubicBezTo>
                  <a:pt x="256" y="46"/>
                  <a:pt x="258" y="45"/>
                  <a:pt x="260" y="42"/>
                </a:cubicBezTo>
                <a:cubicBezTo>
                  <a:pt x="261" y="40"/>
                  <a:pt x="262" y="37"/>
                  <a:pt x="263" y="34"/>
                </a:cubicBezTo>
                <a:cubicBezTo>
                  <a:pt x="264" y="34"/>
                  <a:pt x="264" y="33"/>
                  <a:pt x="265" y="31"/>
                </a:cubicBezTo>
                <a:cubicBezTo>
                  <a:pt x="267" y="30"/>
                  <a:pt x="267" y="28"/>
                  <a:pt x="267" y="27"/>
                </a:cubicBezTo>
                <a:cubicBezTo>
                  <a:pt x="268" y="27"/>
                  <a:pt x="268" y="27"/>
                  <a:pt x="268" y="26"/>
                </a:cubicBezTo>
                <a:cubicBezTo>
                  <a:pt x="268" y="25"/>
                  <a:pt x="269" y="24"/>
                  <a:pt x="269" y="23"/>
                </a:cubicBezTo>
                <a:cubicBezTo>
                  <a:pt x="270" y="22"/>
                  <a:pt x="270" y="21"/>
                  <a:pt x="271" y="20"/>
                </a:cubicBezTo>
                <a:cubicBezTo>
                  <a:pt x="272" y="19"/>
                  <a:pt x="273" y="19"/>
                  <a:pt x="274" y="19"/>
                </a:cubicBezTo>
                <a:cubicBezTo>
                  <a:pt x="275" y="19"/>
                  <a:pt x="275" y="19"/>
                  <a:pt x="275" y="20"/>
                </a:cubicBezTo>
                <a:cubicBezTo>
                  <a:pt x="276" y="20"/>
                  <a:pt x="276" y="21"/>
                  <a:pt x="276" y="21"/>
                </a:cubicBezTo>
                <a:cubicBezTo>
                  <a:pt x="276" y="22"/>
                  <a:pt x="276" y="22"/>
                  <a:pt x="275" y="22"/>
                </a:cubicBezTo>
                <a:cubicBezTo>
                  <a:pt x="275" y="23"/>
                  <a:pt x="275" y="23"/>
                  <a:pt x="275" y="23"/>
                </a:cubicBezTo>
                <a:cubicBezTo>
                  <a:pt x="275" y="23"/>
                  <a:pt x="275" y="24"/>
                  <a:pt x="275" y="24"/>
                </a:cubicBezTo>
                <a:cubicBezTo>
                  <a:pt x="275" y="24"/>
                  <a:pt x="275" y="24"/>
                  <a:pt x="275" y="24"/>
                </a:cubicBezTo>
                <a:cubicBezTo>
                  <a:pt x="275" y="25"/>
                  <a:pt x="275" y="25"/>
                  <a:pt x="274" y="26"/>
                </a:cubicBezTo>
                <a:cubicBezTo>
                  <a:pt x="274" y="26"/>
                  <a:pt x="273" y="27"/>
                  <a:pt x="273" y="27"/>
                </a:cubicBezTo>
                <a:cubicBezTo>
                  <a:pt x="272" y="27"/>
                  <a:pt x="271" y="28"/>
                  <a:pt x="270" y="30"/>
                </a:cubicBezTo>
                <a:cubicBezTo>
                  <a:pt x="269" y="31"/>
                  <a:pt x="268" y="33"/>
                  <a:pt x="267" y="34"/>
                </a:cubicBezTo>
                <a:cubicBezTo>
                  <a:pt x="266" y="36"/>
                  <a:pt x="265" y="38"/>
                  <a:pt x="264" y="40"/>
                </a:cubicBezTo>
                <a:cubicBezTo>
                  <a:pt x="263" y="42"/>
                  <a:pt x="263" y="43"/>
                  <a:pt x="263" y="44"/>
                </a:cubicBezTo>
                <a:cubicBezTo>
                  <a:pt x="262" y="47"/>
                  <a:pt x="261" y="50"/>
                  <a:pt x="260" y="52"/>
                </a:cubicBezTo>
                <a:cubicBezTo>
                  <a:pt x="259" y="53"/>
                  <a:pt x="259" y="55"/>
                  <a:pt x="259" y="57"/>
                </a:cubicBezTo>
                <a:cubicBezTo>
                  <a:pt x="258" y="59"/>
                  <a:pt x="257" y="61"/>
                  <a:pt x="256" y="62"/>
                </a:cubicBezTo>
                <a:cubicBezTo>
                  <a:pt x="255" y="63"/>
                  <a:pt x="254" y="65"/>
                  <a:pt x="254" y="67"/>
                </a:cubicBezTo>
                <a:cubicBezTo>
                  <a:pt x="253" y="69"/>
                  <a:pt x="253" y="71"/>
                  <a:pt x="253" y="73"/>
                </a:cubicBezTo>
                <a:cubicBezTo>
                  <a:pt x="253" y="75"/>
                  <a:pt x="253" y="75"/>
                  <a:pt x="253" y="75"/>
                </a:cubicBezTo>
                <a:cubicBezTo>
                  <a:pt x="252" y="76"/>
                  <a:pt x="252" y="76"/>
                  <a:pt x="252" y="77"/>
                </a:cubicBezTo>
                <a:cubicBezTo>
                  <a:pt x="252" y="79"/>
                  <a:pt x="252" y="79"/>
                  <a:pt x="252" y="79"/>
                </a:cubicBezTo>
                <a:cubicBezTo>
                  <a:pt x="252" y="79"/>
                  <a:pt x="252" y="79"/>
                  <a:pt x="252" y="79"/>
                </a:cubicBezTo>
                <a:cubicBezTo>
                  <a:pt x="252" y="78"/>
                  <a:pt x="252" y="78"/>
                  <a:pt x="252" y="78"/>
                </a:cubicBezTo>
                <a:cubicBezTo>
                  <a:pt x="253" y="78"/>
                  <a:pt x="254" y="79"/>
                  <a:pt x="256" y="79"/>
                </a:cubicBezTo>
                <a:cubicBezTo>
                  <a:pt x="258" y="80"/>
                  <a:pt x="259" y="81"/>
                  <a:pt x="260" y="83"/>
                </a:cubicBezTo>
                <a:cubicBezTo>
                  <a:pt x="260" y="83"/>
                  <a:pt x="261" y="83"/>
                  <a:pt x="261" y="83"/>
                </a:cubicBezTo>
                <a:cubicBezTo>
                  <a:pt x="264" y="83"/>
                  <a:pt x="264" y="83"/>
                  <a:pt x="264" y="83"/>
                </a:cubicBezTo>
                <a:cubicBezTo>
                  <a:pt x="264" y="84"/>
                  <a:pt x="264" y="84"/>
                  <a:pt x="265" y="84"/>
                </a:cubicBezTo>
                <a:cubicBezTo>
                  <a:pt x="266" y="84"/>
                  <a:pt x="266" y="84"/>
                  <a:pt x="266" y="84"/>
                </a:cubicBezTo>
                <a:cubicBezTo>
                  <a:pt x="266" y="84"/>
                  <a:pt x="266" y="84"/>
                  <a:pt x="266" y="84"/>
                </a:cubicBezTo>
                <a:cubicBezTo>
                  <a:pt x="266" y="84"/>
                  <a:pt x="267" y="84"/>
                  <a:pt x="267" y="84"/>
                </a:cubicBezTo>
                <a:cubicBezTo>
                  <a:pt x="267" y="84"/>
                  <a:pt x="267" y="84"/>
                  <a:pt x="267" y="84"/>
                </a:cubicBezTo>
                <a:cubicBezTo>
                  <a:pt x="267" y="84"/>
                  <a:pt x="268" y="84"/>
                  <a:pt x="268" y="84"/>
                </a:cubicBezTo>
                <a:cubicBezTo>
                  <a:pt x="269" y="84"/>
                  <a:pt x="269" y="84"/>
                  <a:pt x="270" y="84"/>
                </a:cubicBezTo>
                <a:cubicBezTo>
                  <a:pt x="270" y="84"/>
                  <a:pt x="271" y="84"/>
                  <a:pt x="271" y="84"/>
                </a:cubicBezTo>
                <a:cubicBezTo>
                  <a:pt x="272" y="84"/>
                  <a:pt x="272" y="84"/>
                  <a:pt x="273" y="84"/>
                </a:cubicBezTo>
                <a:cubicBezTo>
                  <a:pt x="273" y="84"/>
                  <a:pt x="275" y="84"/>
                  <a:pt x="276" y="84"/>
                </a:cubicBezTo>
                <a:cubicBezTo>
                  <a:pt x="277" y="84"/>
                  <a:pt x="278" y="84"/>
                  <a:pt x="278" y="85"/>
                </a:cubicBezTo>
                <a:cubicBezTo>
                  <a:pt x="278" y="86"/>
                  <a:pt x="278" y="86"/>
                  <a:pt x="277" y="86"/>
                </a:cubicBezTo>
                <a:cubicBezTo>
                  <a:pt x="276" y="87"/>
                  <a:pt x="275" y="87"/>
                  <a:pt x="274" y="87"/>
                </a:cubicBezTo>
                <a:cubicBezTo>
                  <a:pt x="273" y="87"/>
                  <a:pt x="273" y="87"/>
                  <a:pt x="272" y="87"/>
                </a:cubicBezTo>
                <a:cubicBezTo>
                  <a:pt x="271" y="86"/>
                  <a:pt x="270" y="86"/>
                  <a:pt x="269" y="86"/>
                </a:cubicBezTo>
                <a:cubicBezTo>
                  <a:pt x="269" y="87"/>
                  <a:pt x="268" y="87"/>
                  <a:pt x="267" y="87"/>
                </a:cubicBezTo>
                <a:cubicBezTo>
                  <a:pt x="265" y="87"/>
                  <a:pt x="263" y="87"/>
                  <a:pt x="260" y="88"/>
                </a:cubicBezTo>
                <a:cubicBezTo>
                  <a:pt x="258" y="88"/>
                  <a:pt x="256" y="88"/>
                  <a:pt x="254" y="89"/>
                </a:cubicBezTo>
                <a:cubicBezTo>
                  <a:pt x="252" y="90"/>
                  <a:pt x="251" y="91"/>
                  <a:pt x="251" y="93"/>
                </a:cubicBezTo>
                <a:cubicBezTo>
                  <a:pt x="251" y="93"/>
                  <a:pt x="251" y="93"/>
                  <a:pt x="251" y="94"/>
                </a:cubicBezTo>
                <a:cubicBezTo>
                  <a:pt x="252" y="95"/>
                  <a:pt x="252" y="96"/>
                  <a:pt x="252" y="96"/>
                </a:cubicBezTo>
                <a:cubicBezTo>
                  <a:pt x="252" y="97"/>
                  <a:pt x="253" y="98"/>
                  <a:pt x="253" y="98"/>
                </a:cubicBezTo>
                <a:cubicBezTo>
                  <a:pt x="253" y="99"/>
                  <a:pt x="254" y="99"/>
                  <a:pt x="254" y="99"/>
                </a:cubicBezTo>
                <a:cubicBezTo>
                  <a:pt x="254" y="101"/>
                  <a:pt x="254" y="101"/>
                  <a:pt x="254" y="101"/>
                </a:cubicBezTo>
                <a:cubicBezTo>
                  <a:pt x="254" y="102"/>
                  <a:pt x="254" y="102"/>
                  <a:pt x="254" y="102"/>
                </a:cubicBezTo>
                <a:cubicBezTo>
                  <a:pt x="255" y="104"/>
                  <a:pt x="255" y="104"/>
                  <a:pt x="255" y="104"/>
                </a:cubicBezTo>
                <a:cubicBezTo>
                  <a:pt x="255" y="106"/>
                  <a:pt x="255" y="106"/>
                  <a:pt x="255" y="106"/>
                </a:cubicBezTo>
                <a:cubicBezTo>
                  <a:pt x="255" y="107"/>
                  <a:pt x="255" y="107"/>
                  <a:pt x="255" y="107"/>
                </a:cubicBezTo>
                <a:cubicBezTo>
                  <a:pt x="255" y="109"/>
                  <a:pt x="256" y="111"/>
                  <a:pt x="256" y="113"/>
                </a:cubicBezTo>
                <a:cubicBezTo>
                  <a:pt x="257" y="114"/>
                  <a:pt x="258" y="116"/>
                  <a:pt x="258" y="118"/>
                </a:cubicBezTo>
                <a:cubicBezTo>
                  <a:pt x="259" y="120"/>
                  <a:pt x="260" y="122"/>
                  <a:pt x="261" y="124"/>
                </a:cubicBezTo>
                <a:cubicBezTo>
                  <a:pt x="261" y="126"/>
                  <a:pt x="262" y="128"/>
                  <a:pt x="262" y="130"/>
                </a:cubicBezTo>
                <a:cubicBezTo>
                  <a:pt x="263" y="134"/>
                  <a:pt x="263" y="134"/>
                  <a:pt x="263" y="134"/>
                </a:cubicBezTo>
                <a:cubicBezTo>
                  <a:pt x="265" y="137"/>
                  <a:pt x="265" y="137"/>
                  <a:pt x="265" y="137"/>
                </a:cubicBezTo>
                <a:cubicBezTo>
                  <a:pt x="265" y="138"/>
                  <a:pt x="265" y="138"/>
                  <a:pt x="265" y="138"/>
                </a:cubicBezTo>
                <a:cubicBezTo>
                  <a:pt x="265" y="138"/>
                  <a:pt x="265" y="138"/>
                  <a:pt x="265" y="138"/>
                </a:cubicBezTo>
                <a:cubicBezTo>
                  <a:pt x="265" y="139"/>
                  <a:pt x="265" y="139"/>
                  <a:pt x="265" y="139"/>
                </a:cubicBezTo>
                <a:cubicBezTo>
                  <a:pt x="265" y="139"/>
                  <a:pt x="265" y="139"/>
                  <a:pt x="266" y="139"/>
                </a:cubicBezTo>
                <a:cubicBezTo>
                  <a:pt x="266" y="140"/>
                  <a:pt x="267" y="140"/>
                  <a:pt x="267" y="140"/>
                </a:cubicBezTo>
                <a:cubicBezTo>
                  <a:pt x="267" y="141"/>
                  <a:pt x="267" y="142"/>
                  <a:pt x="268" y="142"/>
                </a:cubicBezTo>
                <a:cubicBezTo>
                  <a:pt x="269" y="143"/>
                  <a:pt x="269" y="143"/>
                  <a:pt x="270" y="144"/>
                </a:cubicBezTo>
                <a:cubicBezTo>
                  <a:pt x="271" y="144"/>
                  <a:pt x="271" y="145"/>
                  <a:pt x="272" y="145"/>
                </a:cubicBezTo>
                <a:cubicBezTo>
                  <a:pt x="272" y="146"/>
                  <a:pt x="273" y="147"/>
                  <a:pt x="273" y="147"/>
                </a:cubicBezTo>
                <a:cubicBezTo>
                  <a:pt x="274" y="148"/>
                  <a:pt x="274" y="149"/>
                  <a:pt x="275" y="150"/>
                </a:cubicBezTo>
                <a:cubicBezTo>
                  <a:pt x="276" y="151"/>
                  <a:pt x="276" y="151"/>
                  <a:pt x="277" y="152"/>
                </a:cubicBezTo>
                <a:cubicBezTo>
                  <a:pt x="277" y="153"/>
                  <a:pt x="278" y="154"/>
                  <a:pt x="278" y="154"/>
                </a:cubicBezTo>
                <a:cubicBezTo>
                  <a:pt x="277" y="154"/>
                  <a:pt x="277" y="154"/>
                  <a:pt x="277" y="154"/>
                </a:cubicBezTo>
                <a:cubicBezTo>
                  <a:pt x="277" y="155"/>
                  <a:pt x="277" y="155"/>
                  <a:pt x="277" y="155"/>
                </a:cubicBezTo>
                <a:cubicBezTo>
                  <a:pt x="277" y="155"/>
                  <a:pt x="277" y="155"/>
                  <a:pt x="277" y="155"/>
                </a:cubicBezTo>
                <a:cubicBezTo>
                  <a:pt x="277" y="155"/>
                  <a:pt x="276" y="154"/>
                  <a:pt x="276" y="154"/>
                </a:cubicBezTo>
                <a:lnTo>
                  <a:pt x="275" y="152"/>
                </a:lnTo>
                <a:close/>
                <a:moveTo>
                  <a:pt x="271" y="40"/>
                </a:moveTo>
                <a:cubicBezTo>
                  <a:pt x="271" y="39"/>
                  <a:pt x="271" y="37"/>
                  <a:pt x="272" y="35"/>
                </a:cubicBezTo>
                <a:cubicBezTo>
                  <a:pt x="272" y="33"/>
                  <a:pt x="273" y="32"/>
                  <a:pt x="275" y="31"/>
                </a:cubicBezTo>
                <a:cubicBezTo>
                  <a:pt x="274" y="33"/>
                  <a:pt x="274" y="35"/>
                  <a:pt x="274" y="37"/>
                </a:cubicBezTo>
                <a:cubicBezTo>
                  <a:pt x="273" y="39"/>
                  <a:pt x="272" y="40"/>
                  <a:pt x="271" y="40"/>
                </a:cubicBezTo>
                <a:close/>
                <a:moveTo>
                  <a:pt x="182" y="120"/>
                </a:moveTo>
                <a:cubicBezTo>
                  <a:pt x="182" y="120"/>
                  <a:pt x="182" y="120"/>
                  <a:pt x="181" y="120"/>
                </a:cubicBezTo>
                <a:cubicBezTo>
                  <a:pt x="181" y="121"/>
                  <a:pt x="181" y="121"/>
                  <a:pt x="180" y="121"/>
                </a:cubicBezTo>
                <a:cubicBezTo>
                  <a:pt x="180" y="121"/>
                  <a:pt x="179" y="121"/>
                  <a:pt x="179" y="120"/>
                </a:cubicBezTo>
                <a:cubicBezTo>
                  <a:pt x="179" y="120"/>
                  <a:pt x="178" y="119"/>
                  <a:pt x="178" y="118"/>
                </a:cubicBezTo>
                <a:cubicBezTo>
                  <a:pt x="178" y="118"/>
                  <a:pt x="179" y="118"/>
                  <a:pt x="179" y="118"/>
                </a:cubicBezTo>
                <a:cubicBezTo>
                  <a:pt x="179" y="118"/>
                  <a:pt x="180" y="118"/>
                  <a:pt x="180" y="118"/>
                </a:cubicBezTo>
                <a:cubicBezTo>
                  <a:pt x="181" y="118"/>
                  <a:pt x="181" y="118"/>
                  <a:pt x="181" y="118"/>
                </a:cubicBezTo>
                <a:cubicBezTo>
                  <a:pt x="182" y="119"/>
                  <a:pt x="182" y="119"/>
                  <a:pt x="182" y="120"/>
                </a:cubicBezTo>
                <a:close/>
                <a:moveTo>
                  <a:pt x="191" y="147"/>
                </a:moveTo>
                <a:cubicBezTo>
                  <a:pt x="190" y="150"/>
                  <a:pt x="190" y="150"/>
                  <a:pt x="190" y="150"/>
                </a:cubicBezTo>
                <a:cubicBezTo>
                  <a:pt x="190" y="151"/>
                  <a:pt x="190" y="151"/>
                  <a:pt x="189" y="151"/>
                </a:cubicBezTo>
                <a:cubicBezTo>
                  <a:pt x="189" y="151"/>
                  <a:pt x="189" y="152"/>
                  <a:pt x="189" y="152"/>
                </a:cubicBezTo>
                <a:cubicBezTo>
                  <a:pt x="190" y="152"/>
                  <a:pt x="190" y="153"/>
                  <a:pt x="190" y="153"/>
                </a:cubicBezTo>
                <a:cubicBezTo>
                  <a:pt x="189" y="153"/>
                  <a:pt x="189" y="153"/>
                  <a:pt x="189" y="153"/>
                </a:cubicBezTo>
                <a:cubicBezTo>
                  <a:pt x="189" y="153"/>
                  <a:pt x="189" y="153"/>
                  <a:pt x="189" y="154"/>
                </a:cubicBezTo>
                <a:cubicBezTo>
                  <a:pt x="189" y="154"/>
                  <a:pt x="189" y="154"/>
                  <a:pt x="189" y="155"/>
                </a:cubicBezTo>
                <a:cubicBezTo>
                  <a:pt x="188" y="155"/>
                  <a:pt x="188" y="156"/>
                  <a:pt x="188" y="156"/>
                </a:cubicBezTo>
                <a:cubicBezTo>
                  <a:pt x="188" y="156"/>
                  <a:pt x="188" y="156"/>
                  <a:pt x="188" y="156"/>
                </a:cubicBezTo>
                <a:cubicBezTo>
                  <a:pt x="187" y="157"/>
                  <a:pt x="186" y="158"/>
                  <a:pt x="185" y="159"/>
                </a:cubicBezTo>
                <a:cubicBezTo>
                  <a:pt x="185" y="160"/>
                  <a:pt x="184" y="161"/>
                  <a:pt x="183" y="161"/>
                </a:cubicBezTo>
                <a:cubicBezTo>
                  <a:pt x="183" y="160"/>
                  <a:pt x="183" y="160"/>
                  <a:pt x="182" y="160"/>
                </a:cubicBezTo>
                <a:cubicBezTo>
                  <a:pt x="182" y="160"/>
                  <a:pt x="183" y="160"/>
                  <a:pt x="183" y="159"/>
                </a:cubicBezTo>
                <a:cubicBezTo>
                  <a:pt x="183" y="159"/>
                  <a:pt x="183" y="158"/>
                  <a:pt x="183" y="157"/>
                </a:cubicBezTo>
                <a:cubicBezTo>
                  <a:pt x="184" y="156"/>
                  <a:pt x="184" y="156"/>
                  <a:pt x="185" y="155"/>
                </a:cubicBezTo>
                <a:cubicBezTo>
                  <a:pt x="185" y="154"/>
                  <a:pt x="186" y="154"/>
                  <a:pt x="186" y="154"/>
                </a:cubicBezTo>
                <a:cubicBezTo>
                  <a:pt x="186" y="153"/>
                  <a:pt x="187" y="153"/>
                  <a:pt x="188" y="152"/>
                </a:cubicBezTo>
                <a:cubicBezTo>
                  <a:pt x="189" y="151"/>
                  <a:pt x="190" y="149"/>
                  <a:pt x="190" y="147"/>
                </a:cubicBezTo>
                <a:lnTo>
                  <a:pt x="191" y="147"/>
                </a:lnTo>
                <a:close/>
                <a:moveTo>
                  <a:pt x="186" y="163"/>
                </a:moveTo>
                <a:cubicBezTo>
                  <a:pt x="186" y="162"/>
                  <a:pt x="186" y="161"/>
                  <a:pt x="186" y="161"/>
                </a:cubicBezTo>
                <a:cubicBezTo>
                  <a:pt x="188" y="160"/>
                  <a:pt x="188" y="160"/>
                  <a:pt x="188" y="160"/>
                </a:cubicBezTo>
                <a:cubicBezTo>
                  <a:pt x="188" y="161"/>
                  <a:pt x="187" y="162"/>
                  <a:pt x="186" y="163"/>
                </a:cubicBezTo>
                <a:close/>
                <a:moveTo>
                  <a:pt x="174" y="110"/>
                </a:moveTo>
                <a:cubicBezTo>
                  <a:pt x="174" y="109"/>
                  <a:pt x="175" y="108"/>
                  <a:pt x="175" y="108"/>
                </a:cubicBezTo>
                <a:cubicBezTo>
                  <a:pt x="176" y="108"/>
                  <a:pt x="177" y="108"/>
                  <a:pt x="178" y="108"/>
                </a:cubicBezTo>
                <a:cubicBezTo>
                  <a:pt x="178" y="108"/>
                  <a:pt x="178" y="109"/>
                  <a:pt x="178" y="110"/>
                </a:cubicBezTo>
                <a:cubicBezTo>
                  <a:pt x="177" y="110"/>
                  <a:pt x="177" y="110"/>
                  <a:pt x="175" y="110"/>
                </a:cubicBezTo>
                <a:cubicBezTo>
                  <a:pt x="175" y="110"/>
                  <a:pt x="175" y="110"/>
                  <a:pt x="174" y="110"/>
                </a:cubicBezTo>
                <a:close/>
                <a:moveTo>
                  <a:pt x="323" y="91"/>
                </a:moveTo>
                <a:cubicBezTo>
                  <a:pt x="323" y="90"/>
                  <a:pt x="324" y="89"/>
                  <a:pt x="325" y="89"/>
                </a:cubicBezTo>
                <a:cubicBezTo>
                  <a:pt x="325" y="91"/>
                  <a:pt x="324" y="91"/>
                  <a:pt x="323" y="91"/>
                </a:cubicBezTo>
                <a:close/>
                <a:moveTo>
                  <a:pt x="338" y="175"/>
                </a:moveTo>
                <a:cubicBezTo>
                  <a:pt x="338" y="175"/>
                  <a:pt x="339" y="175"/>
                  <a:pt x="339" y="176"/>
                </a:cubicBezTo>
                <a:cubicBezTo>
                  <a:pt x="339" y="175"/>
                  <a:pt x="338" y="176"/>
                  <a:pt x="338" y="176"/>
                </a:cubicBezTo>
                <a:cubicBezTo>
                  <a:pt x="338" y="177"/>
                  <a:pt x="337" y="178"/>
                  <a:pt x="337" y="179"/>
                </a:cubicBezTo>
                <a:cubicBezTo>
                  <a:pt x="336" y="180"/>
                  <a:pt x="335" y="180"/>
                  <a:pt x="334" y="181"/>
                </a:cubicBezTo>
                <a:cubicBezTo>
                  <a:pt x="333" y="182"/>
                  <a:pt x="331" y="183"/>
                  <a:pt x="329" y="183"/>
                </a:cubicBezTo>
                <a:cubicBezTo>
                  <a:pt x="329" y="183"/>
                  <a:pt x="330" y="182"/>
                  <a:pt x="330" y="182"/>
                </a:cubicBezTo>
                <a:cubicBezTo>
                  <a:pt x="330" y="182"/>
                  <a:pt x="331" y="181"/>
                  <a:pt x="331" y="181"/>
                </a:cubicBezTo>
                <a:cubicBezTo>
                  <a:pt x="331" y="181"/>
                  <a:pt x="332" y="181"/>
                  <a:pt x="332" y="180"/>
                </a:cubicBezTo>
                <a:cubicBezTo>
                  <a:pt x="333" y="179"/>
                  <a:pt x="333" y="179"/>
                  <a:pt x="334" y="178"/>
                </a:cubicBezTo>
                <a:cubicBezTo>
                  <a:pt x="334" y="177"/>
                  <a:pt x="335" y="176"/>
                  <a:pt x="335" y="176"/>
                </a:cubicBezTo>
                <a:cubicBezTo>
                  <a:pt x="336" y="175"/>
                  <a:pt x="337" y="175"/>
                  <a:pt x="337" y="175"/>
                </a:cubicBezTo>
                <a:cubicBezTo>
                  <a:pt x="338" y="175"/>
                  <a:pt x="338" y="175"/>
                  <a:pt x="338" y="175"/>
                </a:cubicBezTo>
                <a:close/>
                <a:moveTo>
                  <a:pt x="339" y="0"/>
                </a:moveTo>
                <a:cubicBezTo>
                  <a:pt x="341" y="0"/>
                  <a:pt x="341" y="0"/>
                  <a:pt x="341" y="1"/>
                </a:cubicBezTo>
                <a:cubicBezTo>
                  <a:pt x="341" y="2"/>
                  <a:pt x="341" y="2"/>
                  <a:pt x="341" y="4"/>
                </a:cubicBezTo>
                <a:cubicBezTo>
                  <a:pt x="341" y="5"/>
                  <a:pt x="340" y="6"/>
                  <a:pt x="339" y="7"/>
                </a:cubicBezTo>
                <a:cubicBezTo>
                  <a:pt x="339" y="8"/>
                  <a:pt x="338" y="9"/>
                  <a:pt x="337" y="9"/>
                </a:cubicBezTo>
                <a:cubicBezTo>
                  <a:pt x="337" y="10"/>
                  <a:pt x="336" y="10"/>
                  <a:pt x="335" y="10"/>
                </a:cubicBezTo>
                <a:cubicBezTo>
                  <a:pt x="334" y="10"/>
                  <a:pt x="334" y="10"/>
                  <a:pt x="334" y="9"/>
                </a:cubicBezTo>
                <a:cubicBezTo>
                  <a:pt x="334" y="8"/>
                  <a:pt x="335" y="6"/>
                  <a:pt x="336" y="5"/>
                </a:cubicBezTo>
                <a:cubicBezTo>
                  <a:pt x="337" y="3"/>
                  <a:pt x="338" y="1"/>
                  <a:pt x="339" y="0"/>
                </a:cubicBezTo>
                <a:close/>
                <a:moveTo>
                  <a:pt x="285" y="160"/>
                </a:moveTo>
                <a:cubicBezTo>
                  <a:pt x="286" y="160"/>
                  <a:pt x="286" y="160"/>
                  <a:pt x="287" y="160"/>
                </a:cubicBezTo>
                <a:cubicBezTo>
                  <a:pt x="287" y="160"/>
                  <a:pt x="288" y="161"/>
                  <a:pt x="288" y="162"/>
                </a:cubicBezTo>
                <a:cubicBezTo>
                  <a:pt x="288" y="163"/>
                  <a:pt x="287" y="163"/>
                  <a:pt x="286" y="165"/>
                </a:cubicBezTo>
                <a:cubicBezTo>
                  <a:pt x="285" y="166"/>
                  <a:pt x="283" y="168"/>
                  <a:pt x="282" y="169"/>
                </a:cubicBezTo>
                <a:cubicBezTo>
                  <a:pt x="280" y="170"/>
                  <a:pt x="279" y="172"/>
                  <a:pt x="277" y="173"/>
                </a:cubicBezTo>
                <a:cubicBezTo>
                  <a:pt x="276" y="174"/>
                  <a:pt x="274" y="175"/>
                  <a:pt x="274" y="175"/>
                </a:cubicBezTo>
                <a:cubicBezTo>
                  <a:pt x="273" y="175"/>
                  <a:pt x="272" y="174"/>
                  <a:pt x="272" y="173"/>
                </a:cubicBezTo>
                <a:cubicBezTo>
                  <a:pt x="272" y="173"/>
                  <a:pt x="272" y="173"/>
                  <a:pt x="272" y="173"/>
                </a:cubicBezTo>
                <a:cubicBezTo>
                  <a:pt x="273" y="173"/>
                  <a:pt x="273" y="173"/>
                  <a:pt x="273" y="172"/>
                </a:cubicBezTo>
                <a:cubicBezTo>
                  <a:pt x="273" y="172"/>
                  <a:pt x="273" y="172"/>
                  <a:pt x="273" y="172"/>
                </a:cubicBezTo>
                <a:cubicBezTo>
                  <a:pt x="273" y="172"/>
                  <a:pt x="273" y="171"/>
                  <a:pt x="273" y="171"/>
                </a:cubicBezTo>
                <a:cubicBezTo>
                  <a:pt x="274" y="170"/>
                  <a:pt x="275" y="169"/>
                  <a:pt x="275" y="169"/>
                </a:cubicBezTo>
                <a:cubicBezTo>
                  <a:pt x="276" y="168"/>
                  <a:pt x="276" y="167"/>
                  <a:pt x="277" y="166"/>
                </a:cubicBezTo>
                <a:cubicBezTo>
                  <a:pt x="277" y="165"/>
                  <a:pt x="277" y="164"/>
                  <a:pt x="277" y="163"/>
                </a:cubicBezTo>
                <a:cubicBezTo>
                  <a:pt x="278" y="163"/>
                  <a:pt x="279" y="163"/>
                  <a:pt x="279" y="163"/>
                </a:cubicBezTo>
                <a:cubicBezTo>
                  <a:pt x="279" y="163"/>
                  <a:pt x="280" y="164"/>
                  <a:pt x="281" y="164"/>
                </a:cubicBezTo>
                <a:cubicBezTo>
                  <a:pt x="281" y="163"/>
                  <a:pt x="281" y="163"/>
                  <a:pt x="282" y="162"/>
                </a:cubicBezTo>
                <a:cubicBezTo>
                  <a:pt x="284" y="161"/>
                  <a:pt x="285" y="160"/>
                  <a:pt x="285" y="160"/>
                </a:cubicBezTo>
                <a:close/>
                <a:moveTo>
                  <a:pt x="274" y="113"/>
                </a:moveTo>
                <a:cubicBezTo>
                  <a:pt x="274" y="112"/>
                  <a:pt x="274" y="111"/>
                  <a:pt x="275" y="111"/>
                </a:cubicBezTo>
                <a:cubicBezTo>
                  <a:pt x="276" y="111"/>
                  <a:pt x="276" y="111"/>
                  <a:pt x="277" y="111"/>
                </a:cubicBezTo>
                <a:cubicBezTo>
                  <a:pt x="277" y="112"/>
                  <a:pt x="277" y="112"/>
                  <a:pt x="276" y="112"/>
                </a:cubicBezTo>
                <a:cubicBezTo>
                  <a:pt x="275" y="113"/>
                  <a:pt x="274" y="113"/>
                  <a:pt x="274" y="113"/>
                </a:cubicBezTo>
                <a:close/>
                <a:moveTo>
                  <a:pt x="295" y="134"/>
                </a:moveTo>
                <a:cubicBezTo>
                  <a:pt x="296" y="134"/>
                  <a:pt x="296" y="134"/>
                  <a:pt x="297" y="134"/>
                </a:cubicBezTo>
                <a:cubicBezTo>
                  <a:pt x="297" y="133"/>
                  <a:pt x="298" y="133"/>
                  <a:pt x="298" y="133"/>
                </a:cubicBezTo>
                <a:cubicBezTo>
                  <a:pt x="299" y="134"/>
                  <a:pt x="299" y="135"/>
                  <a:pt x="299" y="135"/>
                </a:cubicBezTo>
                <a:cubicBezTo>
                  <a:pt x="298" y="135"/>
                  <a:pt x="298" y="135"/>
                  <a:pt x="298" y="135"/>
                </a:cubicBezTo>
                <a:cubicBezTo>
                  <a:pt x="298" y="135"/>
                  <a:pt x="298" y="135"/>
                  <a:pt x="298" y="135"/>
                </a:cubicBezTo>
                <a:cubicBezTo>
                  <a:pt x="298" y="135"/>
                  <a:pt x="298" y="135"/>
                  <a:pt x="298" y="135"/>
                </a:cubicBezTo>
                <a:cubicBezTo>
                  <a:pt x="298" y="135"/>
                  <a:pt x="298" y="136"/>
                  <a:pt x="298" y="136"/>
                </a:cubicBezTo>
                <a:cubicBezTo>
                  <a:pt x="298" y="137"/>
                  <a:pt x="298" y="137"/>
                  <a:pt x="297" y="138"/>
                </a:cubicBezTo>
                <a:cubicBezTo>
                  <a:pt x="296" y="139"/>
                  <a:pt x="296" y="139"/>
                  <a:pt x="296" y="139"/>
                </a:cubicBezTo>
                <a:cubicBezTo>
                  <a:pt x="296" y="140"/>
                  <a:pt x="296" y="140"/>
                  <a:pt x="296" y="140"/>
                </a:cubicBezTo>
                <a:cubicBezTo>
                  <a:pt x="295" y="140"/>
                  <a:pt x="295" y="140"/>
                  <a:pt x="295" y="140"/>
                </a:cubicBezTo>
                <a:cubicBezTo>
                  <a:pt x="295" y="140"/>
                  <a:pt x="295" y="140"/>
                  <a:pt x="295" y="140"/>
                </a:cubicBezTo>
                <a:cubicBezTo>
                  <a:pt x="295" y="141"/>
                  <a:pt x="295" y="141"/>
                  <a:pt x="294" y="142"/>
                </a:cubicBezTo>
                <a:cubicBezTo>
                  <a:pt x="292" y="142"/>
                  <a:pt x="292" y="142"/>
                  <a:pt x="291" y="143"/>
                </a:cubicBezTo>
                <a:cubicBezTo>
                  <a:pt x="290" y="142"/>
                  <a:pt x="290" y="141"/>
                  <a:pt x="290" y="141"/>
                </a:cubicBezTo>
                <a:cubicBezTo>
                  <a:pt x="290" y="139"/>
                  <a:pt x="291" y="138"/>
                  <a:pt x="292" y="137"/>
                </a:cubicBezTo>
                <a:lnTo>
                  <a:pt x="295" y="134"/>
                </a:lnTo>
                <a:close/>
                <a:moveTo>
                  <a:pt x="264" y="53"/>
                </a:moveTo>
                <a:cubicBezTo>
                  <a:pt x="264" y="52"/>
                  <a:pt x="264" y="52"/>
                  <a:pt x="264" y="51"/>
                </a:cubicBezTo>
                <a:cubicBezTo>
                  <a:pt x="264" y="51"/>
                  <a:pt x="265" y="50"/>
                  <a:pt x="265" y="50"/>
                </a:cubicBezTo>
                <a:cubicBezTo>
                  <a:pt x="265" y="50"/>
                  <a:pt x="265" y="50"/>
                  <a:pt x="265" y="51"/>
                </a:cubicBezTo>
                <a:cubicBezTo>
                  <a:pt x="265" y="52"/>
                  <a:pt x="265" y="53"/>
                  <a:pt x="264" y="53"/>
                </a:cubicBezTo>
                <a:close/>
                <a:moveTo>
                  <a:pt x="316" y="200"/>
                </a:moveTo>
                <a:cubicBezTo>
                  <a:pt x="317" y="200"/>
                  <a:pt x="318" y="201"/>
                  <a:pt x="318" y="203"/>
                </a:cubicBezTo>
                <a:cubicBezTo>
                  <a:pt x="318" y="203"/>
                  <a:pt x="317" y="203"/>
                  <a:pt x="316" y="203"/>
                </a:cubicBezTo>
                <a:cubicBezTo>
                  <a:pt x="315" y="204"/>
                  <a:pt x="315" y="204"/>
                  <a:pt x="314" y="204"/>
                </a:cubicBezTo>
                <a:cubicBezTo>
                  <a:pt x="313" y="204"/>
                  <a:pt x="313" y="204"/>
                  <a:pt x="312" y="203"/>
                </a:cubicBezTo>
                <a:cubicBezTo>
                  <a:pt x="311" y="203"/>
                  <a:pt x="311" y="202"/>
                  <a:pt x="311" y="202"/>
                </a:cubicBezTo>
                <a:cubicBezTo>
                  <a:pt x="311" y="201"/>
                  <a:pt x="312" y="200"/>
                  <a:pt x="313" y="200"/>
                </a:cubicBezTo>
                <a:cubicBezTo>
                  <a:pt x="315" y="200"/>
                  <a:pt x="315" y="200"/>
                  <a:pt x="316" y="200"/>
                </a:cubicBezTo>
                <a:close/>
                <a:moveTo>
                  <a:pt x="179" y="142"/>
                </a:moveTo>
                <a:cubicBezTo>
                  <a:pt x="179" y="142"/>
                  <a:pt x="179" y="142"/>
                  <a:pt x="179" y="142"/>
                </a:cubicBezTo>
                <a:cubicBezTo>
                  <a:pt x="178" y="142"/>
                  <a:pt x="178" y="141"/>
                  <a:pt x="178" y="140"/>
                </a:cubicBezTo>
                <a:cubicBezTo>
                  <a:pt x="178" y="140"/>
                  <a:pt x="178" y="140"/>
                  <a:pt x="178" y="139"/>
                </a:cubicBezTo>
                <a:cubicBezTo>
                  <a:pt x="178" y="139"/>
                  <a:pt x="178" y="138"/>
                  <a:pt x="178" y="138"/>
                </a:cubicBezTo>
                <a:cubicBezTo>
                  <a:pt x="179" y="138"/>
                  <a:pt x="179" y="139"/>
                  <a:pt x="179" y="140"/>
                </a:cubicBezTo>
                <a:cubicBezTo>
                  <a:pt x="179" y="140"/>
                  <a:pt x="179" y="141"/>
                  <a:pt x="179" y="142"/>
                </a:cubicBezTo>
                <a:close/>
                <a:moveTo>
                  <a:pt x="162" y="32"/>
                </a:moveTo>
                <a:cubicBezTo>
                  <a:pt x="162" y="33"/>
                  <a:pt x="162" y="34"/>
                  <a:pt x="162" y="34"/>
                </a:cubicBezTo>
                <a:cubicBezTo>
                  <a:pt x="162" y="35"/>
                  <a:pt x="162" y="36"/>
                  <a:pt x="161" y="37"/>
                </a:cubicBezTo>
                <a:cubicBezTo>
                  <a:pt x="161" y="36"/>
                  <a:pt x="160" y="36"/>
                  <a:pt x="160" y="35"/>
                </a:cubicBezTo>
                <a:cubicBezTo>
                  <a:pt x="160" y="35"/>
                  <a:pt x="161" y="34"/>
                  <a:pt x="161" y="34"/>
                </a:cubicBezTo>
                <a:cubicBezTo>
                  <a:pt x="161" y="33"/>
                  <a:pt x="161" y="33"/>
                  <a:pt x="161" y="32"/>
                </a:cubicBezTo>
                <a:lnTo>
                  <a:pt x="162" y="32"/>
                </a:lnTo>
                <a:close/>
                <a:moveTo>
                  <a:pt x="56" y="73"/>
                </a:moveTo>
                <a:cubicBezTo>
                  <a:pt x="58" y="73"/>
                  <a:pt x="58" y="74"/>
                  <a:pt x="58" y="76"/>
                </a:cubicBezTo>
                <a:cubicBezTo>
                  <a:pt x="58" y="77"/>
                  <a:pt x="58" y="77"/>
                  <a:pt x="57" y="77"/>
                </a:cubicBezTo>
                <a:cubicBezTo>
                  <a:pt x="56" y="78"/>
                  <a:pt x="56" y="78"/>
                  <a:pt x="55" y="79"/>
                </a:cubicBezTo>
                <a:cubicBezTo>
                  <a:pt x="55" y="79"/>
                  <a:pt x="55" y="79"/>
                  <a:pt x="54" y="79"/>
                </a:cubicBezTo>
                <a:cubicBezTo>
                  <a:pt x="54" y="79"/>
                  <a:pt x="53" y="79"/>
                  <a:pt x="53" y="79"/>
                </a:cubicBezTo>
                <a:cubicBezTo>
                  <a:pt x="52" y="79"/>
                  <a:pt x="52" y="79"/>
                  <a:pt x="51" y="79"/>
                </a:cubicBezTo>
                <a:cubicBezTo>
                  <a:pt x="51" y="80"/>
                  <a:pt x="50" y="80"/>
                  <a:pt x="50" y="80"/>
                </a:cubicBezTo>
                <a:cubicBezTo>
                  <a:pt x="49" y="80"/>
                  <a:pt x="49" y="80"/>
                  <a:pt x="48" y="79"/>
                </a:cubicBezTo>
                <a:cubicBezTo>
                  <a:pt x="48" y="79"/>
                  <a:pt x="48" y="79"/>
                  <a:pt x="47" y="79"/>
                </a:cubicBezTo>
                <a:cubicBezTo>
                  <a:pt x="47" y="80"/>
                  <a:pt x="47" y="80"/>
                  <a:pt x="46" y="80"/>
                </a:cubicBezTo>
                <a:cubicBezTo>
                  <a:pt x="46" y="80"/>
                  <a:pt x="45" y="80"/>
                  <a:pt x="44" y="80"/>
                </a:cubicBezTo>
                <a:cubicBezTo>
                  <a:pt x="43" y="80"/>
                  <a:pt x="43" y="80"/>
                  <a:pt x="42" y="80"/>
                </a:cubicBezTo>
                <a:cubicBezTo>
                  <a:pt x="41" y="80"/>
                  <a:pt x="41" y="80"/>
                  <a:pt x="40" y="80"/>
                </a:cubicBezTo>
                <a:cubicBezTo>
                  <a:pt x="40" y="80"/>
                  <a:pt x="40" y="80"/>
                  <a:pt x="39" y="80"/>
                </a:cubicBezTo>
                <a:cubicBezTo>
                  <a:pt x="39" y="80"/>
                  <a:pt x="38" y="80"/>
                  <a:pt x="38" y="80"/>
                </a:cubicBezTo>
                <a:cubicBezTo>
                  <a:pt x="35" y="80"/>
                  <a:pt x="32" y="80"/>
                  <a:pt x="30" y="79"/>
                </a:cubicBezTo>
                <a:cubicBezTo>
                  <a:pt x="29" y="79"/>
                  <a:pt x="27" y="79"/>
                  <a:pt x="25" y="78"/>
                </a:cubicBezTo>
                <a:cubicBezTo>
                  <a:pt x="24" y="77"/>
                  <a:pt x="23" y="76"/>
                  <a:pt x="23" y="75"/>
                </a:cubicBezTo>
                <a:cubicBezTo>
                  <a:pt x="23" y="75"/>
                  <a:pt x="23" y="74"/>
                  <a:pt x="24" y="73"/>
                </a:cubicBezTo>
                <a:cubicBezTo>
                  <a:pt x="24" y="73"/>
                  <a:pt x="26" y="72"/>
                  <a:pt x="27" y="71"/>
                </a:cubicBezTo>
                <a:cubicBezTo>
                  <a:pt x="28" y="71"/>
                  <a:pt x="28" y="71"/>
                  <a:pt x="28" y="72"/>
                </a:cubicBezTo>
                <a:cubicBezTo>
                  <a:pt x="28" y="71"/>
                  <a:pt x="29" y="71"/>
                  <a:pt x="30" y="71"/>
                </a:cubicBezTo>
                <a:cubicBezTo>
                  <a:pt x="31" y="71"/>
                  <a:pt x="32" y="70"/>
                  <a:pt x="34" y="70"/>
                </a:cubicBezTo>
                <a:cubicBezTo>
                  <a:pt x="35" y="70"/>
                  <a:pt x="37" y="70"/>
                  <a:pt x="38" y="70"/>
                </a:cubicBezTo>
                <a:cubicBezTo>
                  <a:pt x="40" y="69"/>
                  <a:pt x="40" y="69"/>
                  <a:pt x="41" y="69"/>
                </a:cubicBezTo>
                <a:cubicBezTo>
                  <a:pt x="41" y="69"/>
                  <a:pt x="42" y="70"/>
                  <a:pt x="42" y="70"/>
                </a:cubicBezTo>
                <a:cubicBezTo>
                  <a:pt x="43" y="70"/>
                  <a:pt x="43" y="71"/>
                  <a:pt x="43" y="71"/>
                </a:cubicBezTo>
                <a:cubicBezTo>
                  <a:pt x="43" y="71"/>
                  <a:pt x="43" y="70"/>
                  <a:pt x="44" y="70"/>
                </a:cubicBezTo>
                <a:cubicBezTo>
                  <a:pt x="44" y="70"/>
                  <a:pt x="44" y="70"/>
                  <a:pt x="44" y="70"/>
                </a:cubicBezTo>
                <a:cubicBezTo>
                  <a:pt x="46" y="70"/>
                  <a:pt x="47" y="71"/>
                  <a:pt x="48" y="71"/>
                </a:cubicBezTo>
                <a:cubicBezTo>
                  <a:pt x="49" y="72"/>
                  <a:pt x="50" y="72"/>
                  <a:pt x="52" y="72"/>
                </a:cubicBezTo>
                <a:cubicBezTo>
                  <a:pt x="52" y="72"/>
                  <a:pt x="52" y="72"/>
                  <a:pt x="52" y="72"/>
                </a:cubicBezTo>
                <a:cubicBezTo>
                  <a:pt x="52" y="72"/>
                  <a:pt x="52" y="72"/>
                  <a:pt x="53" y="72"/>
                </a:cubicBezTo>
                <a:cubicBezTo>
                  <a:pt x="53" y="72"/>
                  <a:pt x="53" y="72"/>
                  <a:pt x="54" y="72"/>
                </a:cubicBezTo>
                <a:cubicBezTo>
                  <a:pt x="55" y="73"/>
                  <a:pt x="55" y="73"/>
                  <a:pt x="55" y="73"/>
                </a:cubicBezTo>
                <a:cubicBezTo>
                  <a:pt x="55" y="73"/>
                  <a:pt x="56" y="73"/>
                  <a:pt x="56" y="73"/>
                </a:cubicBezTo>
                <a:close/>
                <a:moveTo>
                  <a:pt x="181" y="37"/>
                </a:moveTo>
                <a:cubicBezTo>
                  <a:pt x="180" y="39"/>
                  <a:pt x="179" y="40"/>
                  <a:pt x="178" y="40"/>
                </a:cubicBezTo>
                <a:cubicBezTo>
                  <a:pt x="178" y="40"/>
                  <a:pt x="178" y="39"/>
                  <a:pt x="178" y="38"/>
                </a:cubicBezTo>
                <a:cubicBezTo>
                  <a:pt x="178" y="37"/>
                  <a:pt x="178" y="36"/>
                  <a:pt x="178" y="34"/>
                </a:cubicBezTo>
                <a:cubicBezTo>
                  <a:pt x="178" y="33"/>
                  <a:pt x="179" y="31"/>
                  <a:pt x="179" y="30"/>
                </a:cubicBezTo>
                <a:cubicBezTo>
                  <a:pt x="180" y="28"/>
                  <a:pt x="181" y="27"/>
                  <a:pt x="181" y="26"/>
                </a:cubicBezTo>
                <a:cubicBezTo>
                  <a:pt x="182" y="24"/>
                  <a:pt x="183" y="24"/>
                  <a:pt x="183" y="24"/>
                </a:cubicBezTo>
                <a:cubicBezTo>
                  <a:pt x="183" y="24"/>
                  <a:pt x="184" y="25"/>
                  <a:pt x="184" y="26"/>
                </a:cubicBezTo>
                <a:cubicBezTo>
                  <a:pt x="184" y="28"/>
                  <a:pt x="183" y="30"/>
                  <a:pt x="183" y="32"/>
                </a:cubicBezTo>
                <a:cubicBezTo>
                  <a:pt x="182" y="33"/>
                  <a:pt x="182" y="35"/>
                  <a:pt x="181" y="37"/>
                </a:cubicBezTo>
                <a:close/>
                <a:moveTo>
                  <a:pt x="62" y="62"/>
                </a:moveTo>
                <a:cubicBezTo>
                  <a:pt x="63" y="61"/>
                  <a:pt x="63" y="61"/>
                  <a:pt x="63" y="61"/>
                </a:cubicBezTo>
                <a:cubicBezTo>
                  <a:pt x="64" y="61"/>
                  <a:pt x="64" y="60"/>
                  <a:pt x="66" y="60"/>
                </a:cubicBezTo>
                <a:cubicBezTo>
                  <a:pt x="65" y="62"/>
                  <a:pt x="64" y="62"/>
                  <a:pt x="62" y="62"/>
                </a:cubicBezTo>
                <a:close/>
                <a:moveTo>
                  <a:pt x="175" y="19"/>
                </a:moveTo>
                <a:cubicBezTo>
                  <a:pt x="175" y="19"/>
                  <a:pt x="175" y="19"/>
                  <a:pt x="175" y="18"/>
                </a:cubicBezTo>
                <a:cubicBezTo>
                  <a:pt x="175" y="17"/>
                  <a:pt x="175" y="17"/>
                  <a:pt x="176" y="16"/>
                </a:cubicBezTo>
                <a:cubicBezTo>
                  <a:pt x="176" y="15"/>
                  <a:pt x="177" y="14"/>
                  <a:pt x="177" y="14"/>
                </a:cubicBezTo>
                <a:cubicBezTo>
                  <a:pt x="177" y="15"/>
                  <a:pt x="177" y="16"/>
                  <a:pt x="176" y="17"/>
                </a:cubicBezTo>
                <a:cubicBezTo>
                  <a:pt x="176" y="17"/>
                  <a:pt x="176" y="18"/>
                  <a:pt x="175" y="19"/>
                </a:cubicBezTo>
                <a:close/>
                <a:moveTo>
                  <a:pt x="167" y="63"/>
                </a:moveTo>
                <a:cubicBezTo>
                  <a:pt x="167" y="63"/>
                  <a:pt x="167" y="63"/>
                  <a:pt x="167" y="62"/>
                </a:cubicBezTo>
                <a:cubicBezTo>
                  <a:pt x="167" y="62"/>
                  <a:pt x="167" y="62"/>
                  <a:pt x="167" y="61"/>
                </a:cubicBezTo>
                <a:cubicBezTo>
                  <a:pt x="168" y="61"/>
                  <a:pt x="169" y="62"/>
                  <a:pt x="169" y="62"/>
                </a:cubicBezTo>
                <a:cubicBezTo>
                  <a:pt x="170" y="62"/>
                  <a:pt x="170" y="62"/>
                  <a:pt x="170" y="63"/>
                </a:cubicBezTo>
                <a:cubicBezTo>
                  <a:pt x="170" y="63"/>
                  <a:pt x="170" y="63"/>
                  <a:pt x="170" y="64"/>
                </a:cubicBezTo>
                <a:cubicBezTo>
                  <a:pt x="170" y="64"/>
                  <a:pt x="170" y="63"/>
                  <a:pt x="170" y="63"/>
                </a:cubicBezTo>
                <a:lnTo>
                  <a:pt x="167" y="63"/>
                </a:lnTo>
                <a:close/>
                <a:moveTo>
                  <a:pt x="4" y="74"/>
                </a:moveTo>
                <a:cubicBezTo>
                  <a:pt x="4" y="74"/>
                  <a:pt x="5" y="75"/>
                  <a:pt x="5" y="74"/>
                </a:cubicBezTo>
                <a:cubicBezTo>
                  <a:pt x="6" y="74"/>
                  <a:pt x="6" y="75"/>
                  <a:pt x="6" y="75"/>
                </a:cubicBezTo>
                <a:cubicBezTo>
                  <a:pt x="6" y="76"/>
                  <a:pt x="6" y="77"/>
                  <a:pt x="5" y="77"/>
                </a:cubicBezTo>
                <a:cubicBezTo>
                  <a:pt x="5" y="77"/>
                  <a:pt x="4" y="77"/>
                  <a:pt x="3" y="77"/>
                </a:cubicBezTo>
                <a:cubicBezTo>
                  <a:pt x="3" y="77"/>
                  <a:pt x="2" y="77"/>
                  <a:pt x="1" y="77"/>
                </a:cubicBezTo>
                <a:cubicBezTo>
                  <a:pt x="1" y="77"/>
                  <a:pt x="0" y="76"/>
                  <a:pt x="0" y="75"/>
                </a:cubicBezTo>
                <a:cubicBezTo>
                  <a:pt x="0" y="75"/>
                  <a:pt x="1" y="74"/>
                  <a:pt x="2" y="74"/>
                </a:cubicBezTo>
                <a:cubicBezTo>
                  <a:pt x="3" y="74"/>
                  <a:pt x="4" y="74"/>
                  <a:pt x="4" y="74"/>
                </a:cubicBezTo>
                <a:close/>
                <a:moveTo>
                  <a:pt x="163" y="132"/>
                </a:moveTo>
                <a:cubicBezTo>
                  <a:pt x="164" y="132"/>
                  <a:pt x="165" y="132"/>
                  <a:pt x="165" y="133"/>
                </a:cubicBezTo>
                <a:cubicBezTo>
                  <a:pt x="165" y="133"/>
                  <a:pt x="164" y="134"/>
                  <a:pt x="163" y="134"/>
                </a:cubicBezTo>
                <a:cubicBezTo>
                  <a:pt x="161" y="134"/>
                  <a:pt x="161" y="133"/>
                  <a:pt x="160" y="133"/>
                </a:cubicBezTo>
                <a:cubicBezTo>
                  <a:pt x="161" y="133"/>
                  <a:pt x="161" y="133"/>
                  <a:pt x="161" y="133"/>
                </a:cubicBezTo>
                <a:cubicBezTo>
                  <a:pt x="161" y="133"/>
                  <a:pt x="161" y="133"/>
                  <a:pt x="161" y="132"/>
                </a:cubicBezTo>
                <a:lnTo>
                  <a:pt x="163" y="132"/>
                </a:lnTo>
                <a:close/>
                <a:moveTo>
                  <a:pt x="156" y="133"/>
                </a:moveTo>
                <a:cubicBezTo>
                  <a:pt x="156" y="133"/>
                  <a:pt x="156" y="133"/>
                  <a:pt x="157" y="132"/>
                </a:cubicBezTo>
                <a:cubicBezTo>
                  <a:pt x="157" y="132"/>
                  <a:pt x="157" y="132"/>
                  <a:pt x="157" y="132"/>
                </a:cubicBezTo>
                <a:cubicBezTo>
                  <a:pt x="157" y="133"/>
                  <a:pt x="157" y="134"/>
                  <a:pt x="157" y="134"/>
                </a:cubicBezTo>
                <a:cubicBezTo>
                  <a:pt x="157" y="134"/>
                  <a:pt x="156" y="134"/>
                  <a:pt x="156" y="134"/>
                </a:cubicBezTo>
                <a:cubicBezTo>
                  <a:pt x="157" y="134"/>
                  <a:pt x="157" y="134"/>
                  <a:pt x="157" y="134"/>
                </a:cubicBezTo>
                <a:cubicBezTo>
                  <a:pt x="157" y="134"/>
                  <a:pt x="157" y="133"/>
                  <a:pt x="156" y="133"/>
                </a:cubicBezTo>
                <a:close/>
                <a:moveTo>
                  <a:pt x="182" y="182"/>
                </a:moveTo>
                <a:cubicBezTo>
                  <a:pt x="182" y="182"/>
                  <a:pt x="182" y="182"/>
                  <a:pt x="182" y="182"/>
                </a:cubicBezTo>
                <a:cubicBezTo>
                  <a:pt x="183" y="182"/>
                  <a:pt x="183" y="182"/>
                  <a:pt x="183" y="182"/>
                </a:cubicBezTo>
                <a:cubicBezTo>
                  <a:pt x="183" y="183"/>
                  <a:pt x="182" y="183"/>
                  <a:pt x="182" y="183"/>
                </a:cubicBezTo>
                <a:cubicBezTo>
                  <a:pt x="180" y="183"/>
                  <a:pt x="180" y="183"/>
                  <a:pt x="180" y="184"/>
                </a:cubicBezTo>
                <a:cubicBezTo>
                  <a:pt x="180" y="184"/>
                  <a:pt x="180" y="184"/>
                  <a:pt x="179" y="184"/>
                </a:cubicBezTo>
                <a:cubicBezTo>
                  <a:pt x="179" y="184"/>
                  <a:pt x="179" y="183"/>
                  <a:pt x="178" y="183"/>
                </a:cubicBezTo>
                <a:cubicBezTo>
                  <a:pt x="178" y="183"/>
                  <a:pt x="177" y="183"/>
                  <a:pt x="177" y="184"/>
                </a:cubicBezTo>
                <a:cubicBezTo>
                  <a:pt x="176" y="184"/>
                  <a:pt x="175" y="184"/>
                  <a:pt x="175" y="184"/>
                </a:cubicBezTo>
                <a:cubicBezTo>
                  <a:pt x="174" y="184"/>
                  <a:pt x="174" y="183"/>
                  <a:pt x="174" y="183"/>
                </a:cubicBezTo>
                <a:cubicBezTo>
                  <a:pt x="174" y="183"/>
                  <a:pt x="175" y="183"/>
                  <a:pt x="176" y="183"/>
                </a:cubicBezTo>
                <a:cubicBezTo>
                  <a:pt x="177" y="183"/>
                  <a:pt x="177" y="182"/>
                  <a:pt x="177" y="182"/>
                </a:cubicBezTo>
                <a:cubicBezTo>
                  <a:pt x="180" y="182"/>
                  <a:pt x="180" y="182"/>
                  <a:pt x="180" y="182"/>
                </a:cubicBezTo>
                <a:cubicBezTo>
                  <a:pt x="180" y="182"/>
                  <a:pt x="181" y="182"/>
                  <a:pt x="181" y="182"/>
                </a:cubicBezTo>
                <a:cubicBezTo>
                  <a:pt x="181" y="182"/>
                  <a:pt x="182" y="182"/>
                  <a:pt x="182" y="182"/>
                </a:cubicBezTo>
                <a:close/>
                <a:moveTo>
                  <a:pt x="90" y="77"/>
                </a:moveTo>
                <a:cubicBezTo>
                  <a:pt x="90" y="78"/>
                  <a:pt x="90" y="78"/>
                  <a:pt x="90" y="78"/>
                </a:cubicBezTo>
                <a:cubicBezTo>
                  <a:pt x="90" y="79"/>
                  <a:pt x="90" y="79"/>
                  <a:pt x="90" y="80"/>
                </a:cubicBezTo>
                <a:cubicBezTo>
                  <a:pt x="90" y="81"/>
                  <a:pt x="89" y="81"/>
                  <a:pt x="88" y="81"/>
                </a:cubicBezTo>
                <a:cubicBezTo>
                  <a:pt x="87" y="81"/>
                  <a:pt x="87" y="81"/>
                  <a:pt x="86" y="81"/>
                </a:cubicBezTo>
                <a:cubicBezTo>
                  <a:pt x="85" y="80"/>
                  <a:pt x="85" y="80"/>
                  <a:pt x="85" y="79"/>
                </a:cubicBezTo>
                <a:cubicBezTo>
                  <a:pt x="85" y="77"/>
                  <a:pt x="86" y="77"/>
                  <a:pt x="87" y="77"/>
                </a:cubicBezTo>
                <a:cubicBezTo>
                  <a:pt x="88" y="77"/>
                  <a:pt x="88" y="77"/>
                  <a:pt x="89" y="77"/>
                </a:cubicBezTo>
                <a:cubicBezTo>
                  <a:pt x="89" y="77"/>
                  <a:pt x="90" y="77"/>
                  <a:pt x="90" y="77"/>
                </a:cubicBezTo>
                <a:close/>
                <a:moveTo>
                  <a:pt x="116" y="79"/>
                </a:moveTo>
                <a:cubicBezTo>
                  <a:pt x="117" y="79"/>
                  <a:pt x="117" y="79"/>
                  <a:pt x="117" y="79"/>
                </a:cubicBezTo>
                <a:cubicBezTo>
                  <a:pt x="118" y="79"/>
                  <a:pt x="118" y="79"/>
                  <a:pt x="119" y="80"/>
                </a:cubicBezTo>
                <a:cubicBezTo>
                  <a:pt x="119" y="81"/>
                  <a:pt x="119" y="81"/>
                  <a:pt x="119" y="82"/>
                </a:cubicBezTo>
                <a:cubicBezTo>
                  <a:pt x="119" y="82"/>
                  <a:pt x="118" y="82"/>
                  <a:pt x="118" y="82"/>
                </a:cubicBezTo>
                <a:cubicBezTo>
                  <a:pt x="118" y="82"/>
                  <a:pt x="117" y="82"/>
                  <a:pt x="117" y="82"/>
                </a:cubicBezTo>
                <a:cubicBezTo>
                  <a:pt x="117" y="82"/>
                  <a:pt x="117" y="82"/>
                  <a:pt x="116" y="81"/>
                </a:cubicBezTo>
                <a:cubicBezTo>
                  <a:pt x="116" y="81"/>
                  <a:pt x="116" y="81"/>
                  <a:pt x="116" y="80"/>
                </a:cubicBezTo>
                <a:cubicBezTo>
                  <a:pt x="116" y="80"/>
                  <a:pt x="116" y="80"/>
                  <a:pt x="116" y="79"/>
                </a:cubicBezTo>
                <a:close/>
                <a:moveTo>
                  <a:pt x="106" y="70"/>
                </a:moveTo>
                <a:cubicBezTo>
                  <a:pt x="106" y="69"/>
                  <a:pt x="107" y="69"/>
                  <a:pt x="108" y="69"/>
                </a:cubicBezTo>
                <a:cubicBezTo>
                  <a:pt x="109" y="69"/>
                  <a:pt x="110" y="69"/>
                  <a:pt x="110" y="69"/>
                </a:cubicBezTo>
                <a:cubicBezTo>
                  <a:pt x="110" y="70"/>
                  <a:pt x="110" y="70"/>
                  <a:pt x="109" y="70"/>
                </a:cubicBezTo>
                <a:cubicBezTo>
                  <a:pt x="109" y="70"/>
                  <a:pt x="109" y="70"/>
                  <a:pt x="109" y="71"/>
                </a:cubicBezTo>
                <a:cubicBezTo>
                  <a:pt x="108" y="71"/>
                  <a:pt x="108" y="71"/>
                  <a:pt x="107" y="71"/>
                </a:cubicBezTo>
                <a:cubicBezTo>
                  <a:pt x="107" y="71"/>
                  <a:pt x="107" y="70"/>
                  <a:pt x="106" y="70"/>
                </a:cubicBezTo>
                <a:close/>
                <a:moveTo>
                  <a:pt x="113" y="55"/>
                </a:moveTo>
                <a:cubicBezTo>
                  <a:pt x="113" y="55"/>
                  <a:pt x="113" y="55"/>
                  <a:pt x="113" y="56"/>
                </a:cubicBezTo>
                <a:cubicBezTo>
                  <a:pt x="113" y="56"/>
                  <a:pt x="113" y="56"/>
                  <a:pt x="114" y="56"/>
                </a:cubicBezTo>
                <a:cubicBezTo>
                  <a:pt x="114" y="56"/>
                  <a:pt x="113" y="57"/>
                  <a:pt x="113" y="57"/>
                </a:cubicBezTo>
                <a:cubicBezTo>
                  <a:pt x="112" y="58"/>
                  <a:pt x="112" y="58"/>
                  <a:pt x="111" y="58"/>
                </a:cubicBezTo>
                <a:cubicBezTo>
                  <a:pt x="111" y="58"/>
                  <a:pt x="111" y="58"/>
                  <a:pt x="111" y="58"/>
                </a:cubicBezTo>
                <a:cubicBezTo>
                  <a:pt x="111" y="58"/>
                  <a:pt x="111" y="58"/>
                  <a:pt x="111" y="58"/>
                </a:cubicBezTo>
                <a:cubicBezTo>
                  <a:pt x="111" y="55"/>
                  <a:pt x="111" y="55"/>
                  <a:pt x="111" y="55"/>
                </a:cubicBezTo>
                <a:lnTo>
                  <a:pt x="11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83" name="Freeform 83">
            <a:extLst>
              <a:ext uri="{FF2B5EF4-FFF2-40B4-BE49-F238E27FC236}">
                <a16:creationId xmlns:a16="http://schemas.microsoft.com/office/drawing/2014/main" xmlns="" id="{4A1CA054-7C31-490A-986D-838DED3AB3A0}"/>
              </a:ext>
            </a:extLst>
          </p:cNvPr>
          <p:cNvSpPr>
            <a:spLocks noEditPoints="1"/>
          </p:cNvSpPr>
          <p:nvPr/>
        </p:nvSpPr>
        <p:spPr bwMode="auto">
          <a:xfrm>
            <a:off x="6157021" y="1894519"/>
            <a:ext cx="792235" cy="739420"/>
          </a:xfrm>
          <a:custGeom>
            <a:avLst/>
            <a:gdLst>
              <a:gd name="T0" fmla="*/ 139 w 381"/>
              <a:gd name="T1" fmla="*/ 252 h 356"/>
              <a:gd name="T2" fmla="*/ 120 w 381"/>
              <a:gd name="T3" fmla="*/ 228 h 356"/>
              <a:gd name="T4" fmla="*/ 179 w 381"/>
              <a:gd name="T5" fmla="*/ 216 h 356"/>
              <a:gd name="T6" fmla="*/ 159 w 381"/>
              <a:gd name="T7" fmla="*/ 220 h 356"/>
              <a:gd name="T8" fmla="*/ 68 w 381"/>
              <a:gd name="T9" fmla="*/ 171 h 356"/>
              <a:gd name="T10" fmla="*/ 50 w 381"/>
              <a:gd name="T11" fmla="*/ 46 h 356"/>
              <a:gd name="T12" fmla="*/ 47 w 381"/>
              <a:gd name="T13" fmla="*/ 40 h 356"/>
              <a:gd name="T14" fmla="*/ 78 w 381"/>
              <a:gd name="T15" fmla="*/ 188 h 356"/>
              <a:gd name="T16" fmla="*/ 76 w 381"/>
              <a:gd name="T17" fmla="*/ 172 h 356"/>
              <a:gd name="T18" fmla="*/ 376 w 381"/>
              <a:gd name="T19" fmla="*/ 190 h 356"/>
              <a:gd name="T20" fmla="*/ 206 w 381"/>
              <a:gd name="T21" fmla="*/ 252 h 356"/>
              <a:gd name="T22" fmla="*/ 209 w 381"/>
              <a:gd name="T23" fmla="*/ 238 h 356"/>
              <a:gd name="T24" fmla="*/ 195 w 381"/>
              <a:gd name="T25" fmla="*/ 243 h 356"/>
              <a:gd name="T26" fmla="*/ 160 w 381"/>
              <a:gd name="T27" fmla="*/ 154 h 356"/>
              <a:gd name="T28" fmla="*/ 341 w 381"/>
              <a:gd name="T29" fmla="*/ 213 h 356"/>
              <a:gd name="T30" fmla="*/ 320 w 381"/>
              <a:gd name="T31" fmla="*/ 229 h 356"/>
              <a:gd name="T32" fmla="*/ 302 w 381"/>
              <a:gd name="T33" fmla="*/ 218 h 356"/>
              <a:gd name="T34" fmla="*/ 284 w 381"/>
              <a:gd name="T35" fmla="*/ 236 h 356"/>
              <a:gd name="T36" fmla="*/ 263 w 381"/>
              <a:gd name="T37" fmla="*/ 225 h 356"/>
              <a:gd name="T38" fmla="*/ 249 w 381"/>
              <a:gd name="T39" fmla="*/ 214 h 356"/>
              <a:gd name="T40" fmla="*/ 224 w 381"/>
              <a:gd name="T41" fmla="*/ 221 h 356"/>
              <a:gd name="T42" fmla="*/ 200 w 381"/>
              <a:gd name="T43" fmla="*/ 222 h 356"/>
              <a:gd name="T44" fmla="*/ 182 w 381"/>
              <a:gd name="T45" fmla="*/ 205 h 356"/>
              <a:gd name="T46" fmla="*/ 161 w 381"/>
              <a:gd name="T47" fmla="*/ 185 h 356"/>
              <a:gd name="T48" fmla="*/ 142 w 381"/>
              <a:gd name="T49" fmla="*/ 203 h 356"/>
              <a:gd name="T50" fmla="*/ 106 w 381"/>
              <a:gd name="T51" fmla="*/ 201 h 356"/>
              <a:gd name="T52" fmla="*/ 87 w 381"/>
              <a:gd name="T53" fmla="*/ 186 h 356"/>
              <a:gd name="T54" fmla="*/ 80 w 381"/>
              <a:gd name="T55" fmla="*/ 150 h 356"/>
              <a:gd name="T56" fmla="*/ 82 w 381"/>
              <a:gd name="T57" fmla="*/ 135 h 356"/>
              <a:gd name="T58" fmla="*/ 102 w 381"/>
              <a:gd name="T59" fmla="*/ 116 h 356"/>
              <a:gd name="T60" fmla="*/ 101 w 381"/>
              <a:gd name="T61" fmla="*/ 137 h 356"/>
              <a:gd name="T62" fmla="*/ 131 w 381"/>
              <a:gd name="T63" fmla="*/ 123 h 356"/>
              <a:gd name="T64" fmla="*/ 135 w 381"/>
              <a:gd name="T65" fmla="*/ 113 h 356"/>
              <a:gd name="T66" fmla="*/ 144 w 381"/>
              <a:gd name="T67" fmla="*/ 126 h 356"/>
              <a:gd name="T68" fmla="*/ 149 w 381"/>
              <a:gd name="T69" fmla="*/ 128 h 356"/>
              <a:gd name="T70" fmla="*/ 152 w 381"/>
              <a:gd name="T71" fmla="*/ 132 h 356"/>
              <a:gd name="T72" fmla="*/ 149 w 381"/>
              <a:gd name="T73" fmla="*/ 141 h 356"/>
              <a:gd name="T74" fmla="*/ 162 w 381"/>
              <a:gd name="T75" fmla="*/ 138 h 356"/>
              <a:gd name="T76" fmla="*/ 184 w 381"/>
              <a:gd name="T77" fmla="*/ 114 h 356"/>
              <a:gd name="T78" fmla="*/ 203 w 381"/>
              <a:gd name="T79" fmla="*/ 102 h 356"/>
              <a:gd name="T80" fmla="*/ 223 w 381"/>
              <a:gd name="T81" fmla="*/ 105 h 356"/>
              <a:gd name="T82" fmla="*/ 242 w 381"/>
              <a:gd name="T83" fmla="*/ 121 h 356"/>
              <a:gd name="T84" fmla="*/ 260 w 381"/>
              <a:gd name="T85" fmla="*/ 139 h 356"/>
              <a:gd name="T86" fmla="*/ 255 w 381"/>
              <a:gd name="T87" fmla="*/ 184 h 356"/>
              <a:gd name="T88" fmla="*/ 269 w 381"/>
              <a:gd name="T89" fmla="*/ 193 h 356"/>
              <a:gd name="T90" fmla="*/ 296 w 381"/>
              <a:gd name="T91" fmla="*/ 192 h 356"/>
              <a:gd name="T92" fmla="*/ 308 w 381"/>
              <a:gd name="T93" fmla="*/ 190 h 356"/>
              <a:gd name="T94" fmla="*/ 334 w 381"/>
              <a:gd name="T95" fmla="*/ 189 h 356"/>
              <a:gd name="T96" fmla="*/ 329 w 381"/>
              <a:gd name="T97" fmla="*/ 345 h 356"/>
              <a:gd name="T98" fmla="*/ 226 w 381"/>
              <a:gd name="T99" fmla="*/ 59 h 356"/>
              <a:gd name="T100" fmla="*/ 274 w 381"/>
              <a:gd name="T101" fmla="*/ 68 h 356"/>
              <a:gd name="T102" fmla="*/ 170 w 381"/>
              <a:gd name="T103" fmla="*/ 99 h 356"/>
              <a:gd name="T104" fmla="*/ 167 w 381"/>
              <a:gd name="T105" fmla="*/ 107 h 356"/>
              <a:gd name="T106" fmla="*/ 186 w 381"/>
              <a:gd name="T107" fmla="*/ 24 h 356"/>
              <a:gd name="T108" fmla="*/ 277 w 381"/>
              <a:gd name="T109" fmla="*/ 186 h 356"/>
              <a:gd name="T110" fmla="*/ 5 w 381"/>
              <a:gd name="T111" fmla="*/ 206 h 356"/>
              <a:gd name="T112" fmla="*/ 2 w 381"/>
              <a:gd name="T113" fmla="*/ 277 h 356"/>
              <a:gd name="T114" fmla="*/ 117 w 381"/>
              <a:gd name="T115" fmla="*/ 120 h 356"/>
              <a:gd name="T116" fmla="*/ 117 w 381"/>
              <a:gd name="T117" fmla="*/ 96 h 356"/>
              <a:gd name="T118" fmla="*/ 155 w 381"/>
              <a:gd name="T119" fmla="*/ 137 h 356"/>
              <a:gd name="T120" fmla="*/ 133 w 381"/>
              <a:gd name="T121" fmla="*/ 10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1" h="356">
                <a:moveTo>
                  <a:pt x="142" y="247"/>
                </a:moveTo>
                <a:cubicBezTo>
                  <a:pt x="142" y="248"/>
                  <a:pt x="142" y="249"/>
                  <a:pt x="142" y="249"/>
                </a:cubicBezTo>
                <a:cubicBezTo>
                  <a:pt x="141" y="249"/>
                  <a:pt x="141" y="249"/>
                  <a:pt x="140" y="249"/>
                </a:cubicBezTo>
                <a:cubicBezTo>
                  <a:pt x="140" y="248"/>
                  <a:pt x="140" y="248"/>
                  <a:pt x="141" y="248"/>
                </a:cubicBezTo>
                <a:cubicBezTo>
                  <a:pt x="141" y="248"/>
                  <a:pt x="141" y="248"/>
                  <a:pt x="142" y="247"/>
                </a:cubicBezTo>
                <a:close/>
                <a:moveTo>
                  <a:pt x="132" y="213"/>
                </a:moveTo>
                <a:cubicBezTo>
                  <a:pt x="132" y="213"/>
                  <a:pt x="132" y="213"/>
                  <a:pt x="132" y="213"/>
                </a:cubicBezTo>
                <a:cubicBezTo>
                  <a:pt x="132" y="213"/>
                  <a:pt x="132" y="214"/>
                  <a:pt x="133" y="214"/>
                </a:cubicBezTo>
                <a:cubicBezTo>
                  <a:pt x="133" y="214"/>
                  <a:pt x="132" y="214"/>
                  <a:pt x="132" y="214"/>
                </a:cubicBezTo>
                <a:cubicBezTo>
                  <a:pt x="132" y="214"/>
                  <a:pt x="132" y="214"/>
                  <a:pt x="132" y="214"/>
                </a:cubicBezTo>
                <a:lnTo>
                  <a:pt x="132" y="213"/>
                </a:lnTo>
                <a:close/>
                <a:moveTo>
                  <a:pt x="143" y="251"/>
                </a:moveTo>
                <a:cubicBezTo>
                  <a:pt x="143" y="252"/>
                  <a:pt x="143" y="253"/>
                  <a:pt x="142" y="253"/>
                </a:cubicBezTo>
                <a:cubicBezTo>
                  <a:pt x="142" y="254"/>
                  <a:pt x="141" y="254"/>
                  <a:pt x="141" y="254"/>
                </a:cubicBezTo>
                <a:cubicBezTo>
                  <a:pt x="140" y="255"/>
                  <a:pt x="140" y="255"/>
                  <a:pt x="139" y="255"/>
                </a:cubicBezTo>
                <a:cubicBezTo>
                  <a:pt x="138" y="255"/>
                  <a:pt x="137" y="255"/>
                  <a:pt x="137" y="255"/>
                </a:cubicBezTo>
                <a:cubicBezTo>
                  <a:pt x="137" y="255"/>
                  <a:pt x="137" y="255"/>
                  <a:pt x="136" y="255"/>
                </a:cubicBezTo>
                <a:cubicBezTo>
                  <a:pt x="136" y="255"/>
                  <a:pt x="136" y="255"/>
                  <a:pt x="136" y="255"/>
                </a:cubicBezTo>
                <a:cubicBezTo>
                  <a:pt x="136" y="254"/>
                  <a:pt x="136" y="254"/>
                  <a:pt x="136" y="254"/>
                </a:cubicBezTo>
                <a:cubicBezTo>
                  <a:pt x="136" y="253"/>
                  <a:pt x="137" y="253"/>
                  <a:pt x="139" y="252"/>
                </a:cubicBezTo>
                <a:cubicBezTo>
                  <a:pt x="141" y="251"/>
                  <a:pt x="142" y="251"/>
                  <a:pt x="143" y="251"/>
                </a:cubicBezTo>
                <a:close/>
                <a:moveTo>
                  <a:pt x="124" y="275"/>
                </a:moveTo>
                <a:cubicBezTo>
                  <a:pt x="124" y="276"/>
                  <a:pt x="124" y="276"/>
                  <a:pt x="124" y="276"/>
                </a:cubicBezTo>
                <a:cubicBezTo>
                  <a:pt x="124" y="276"/>
                  <a:pt x="124" y="276"/>
                  <a:pt x="124" y="276"/>
                </a:cubicBezTo>
                <a:cubicBezTo>
                  <a:pt x="124" y="277"/>
                  <a:pt x="124" y="277"/>
                  <a:pt x="124" y="277"/>
                </a:cubicBezTo>
                <a:cubicBezTo>
                  <a:pt x="124" y="277"/>
                  <a:pt x="123" y="277"/>
                  <a:pt x="123" y="278"/>
                </a:cubicBezTo>
                <a:cubicBezTo>
                  <a:pt x="123" y="277"/>
                  <a:pt x="122" y="277"/>
                  <a:pt x="122" y="277"/>
                </a:cubicBezTo>
                <a:cubicBezTo>
                  <a:pt x="121" y="277"/>
                  <a:pt x="121" y="277"/>
                  <a:pt x="121" y="277"/>
                </a:cubicBezTo>
                <a:cubicBezTo>
                  <a:pt x="122" y="276"/>
                  <a:pt x="122" y="276"/>
                  <a:pt x="122" y="276"/>
                </a:cubicBezTo>
                <a:cubicBezTo>
                  <a:pt x="123" y="275"/>
                  <a:pt x="123" y="275"/>
                  <a:pt x="124" y="275"/>
                </a:cubicBezTo>
                <a:close/>
                <a:moveTo>
                  <a:pt x="111" y="205"/>
                </a:moveTo>
                <a:cubicBezTo>
                  <a:pt x="110" y="205"/>
                  <a:pt x="110" y="205"/>
                  <a:pt x="109" y="205"/>
                </a:cubicBezTo>
                <a:cubicBezTo>
                  <a:pt x="111" y="205"/>
                  <a:pt x="111" y="205"/>
                  <a:pt x="111" y="205"/>
                </a:cubicBezTo>
                <a:close/>
                <a:moveTo>
                  <a:pt x="113" y="209"/>
                </a:moveTo>
                <a:cubicBezTo>
                  <a:pt x="114" y="209"/>
                  <a:pt x="114" y="209"/>
                  <a:pt x="114" y="210"/>
                </a:cubicBezTo>
                <a:cubicBezTo>
                  <a:pt x="114" y="211"/>
                  <a:pt x="114" y="211"/>
                  <a:pt x="113" y="211"/>
                </a:cubicBezTo>
                <a:lnTo>
                  <a:pt x="113" y="209"/>
                </a:lnTo>
                <a:close/>
                <a:moveTo>
                  <a:pt x="118" y="227"/>
                </a:moveTo>
                <a:cubicBezTo>
                  <a:pt x="119" y="227"/>
                  <a:pt x="119" y="227"/>
                  <a:pt x="119" y="227"/>
                </a:cubicBezTo>
                <a:cubicBezTo>
                  <a:pt x="120" y="227"/>
                  <a:pt x="120" y="227"/>
                  <a:pt x="120" y="228"/>
                </a:cubicBezTo>
                <a:cubicBezTo>
                  <a:pt x="120" y="229"/>
                  <a:pt x="120" y="229"/>
                  <a:pt x="120" y="229"/>
                </a:cubicBezTo>
                <a:cubicBezTo>
                  <a:pt x="119" y="229"/>
                  <a:pt x="119" y="229"/>
                  <a:pt x="119" y="230"/>
                </a:cubicBezTo>
                <a:cubicBezTo>
                  <a:pt x="118" y="230"/>
                  <a:pt x="118" y="230"/>
                  <a:pt x="118" y="229"/>
                </a:cubicBezTo>
                <a:lnTo>
                  <a:pt x="118" y="227"/>
                </a:lnTo>
                <a:close/>
                <a:moveTo>
                  <a:pt x="182" y="345"/>
                </a:moveTo>
                <a:cubicBezTo>
                  <a:pt x="183" y="345"/>
                  <a:pt x="184" y="346"/>
                  <a:pt x="184" y="348"/>
                </a:cubicBezTo>
                <a:cubicBezTo>
                  <a:pt x="184" y="349"/>
                  <a:pt x="184" y="349"/>
                  <a:pt x="184" y="349"/>
                </a:cubicBezTo>
                <a:cubicBezTo>
                  <a:pt x="183" y="349"/>
                  <a:pt x="182" y="349"/>
                  <a:pt x="182" y="348"/>
                </a:cubicBezTo>
                <a:cubicBezTo>
                  <a:pt x="181" y="348"/>
                  <a:pt x="181" y="347"/>
                  <a:pt x="181" y="347"/>
                </a:cubicBezTo>
                <a:cubicBezTo>
                  <a:pt x="181" y="346"/>
                  <a:pt x="181" y="346"/>
                  <a:pt x="182" y="345"/>
                </a:cubicBezTo>
                <a:close/>
                <a:moveTo>
                  <a:pt x="193" y="282"/>
                </a:moveTo>
                <a:cubicBezTo>
                  <a:pt x="193" y="282"/>
                  <a:pt x="193" y="283"/>
                  <a:pt x="193" y="284"/>
                </a:cubicBezTo>
                <a:cubicBezTo>
                  <a:pt x="193" y="285"/>
                  <a:pt x="193" y="286"/>
                  <a:pt x="193" y="288"/>
                </a:cubicBezTo>
                <a:cubicBezTo>
                  <a:pt x="193" y="289"/>
                  <a:pt x="192" y="290"/>
                  <a:pt x="192" y="290"/>
                </a:cubicBezTo>
                <a:cubicBezTo>
                  <a:pt x="192" y="290"/>
                  <a:pt x="191" y="290"/>
                  <a:pt x="191" y="290"/>
                </a:cubicBezTo>
                <a:cubicBezTo>
                  <a:pt x="191" y="290"/>
                  <a:pt x="191" y="290"/>
                  <a:pt x="191" y="290"/>
                </a:cubicBezTo>
                <a:cubicBezTo>
                  <a:pt x="191" y="288"/>
                  <a:pt x="191" y="287"/>
                  <a:pt x="192" y="286"/>
                </a:cubicBezTo>
                <a:cubicBezTo>
                  <a:pt x="192" y="285"/>
                  <a:pt x="193" y="283"/>
                  <a:pt x="193" y="282"/>
                </a:cubicBezTo>
                <a:close/>
                <a:moveTo>
                  <a:pt x="179" y="214"/>
                </a:moveTo>
                <a:cubicBezTo>
                  <a:pt x="179" y="215"/>
                  <a:pt x="179" y="216"/>
                  <a:pt x="179" y="216"/>
                </a:cubicBezTo>
                <a:cubicBezTo>
                  <a:pt x="179" y="217"/>
                  <a:pt x="178" y="217"/>
                  <a:pt x="177" y="217"/>
                </a:cubicBezTo>
                <a:cubicBezTo>
                  <a:pt x="177" y="217"/>
                  <a:pt x="177" y="216"/>
                  <a:pt x="176" y="216"/>
                </a:cubicBezTo>
                <a:cubicBezTo>
                  <a:pt x="176" y="216"/>
                  <a:pt x="176" y="215"/>
                  <a:pt x="176" y="215"/>
                </a:cubicBezTo>
                <a:cubicBezTo>
                  <a:pt x="176" y="214"/>
                  <a:pt x="177" y="213"/>
                  <a:pt x="178" y="213"/>
                </a:cubicBezTo>
                <a:cubicBezTo>
                  <a:pt x="178" y="213"/>
                  <a:pt x="178" y="213"/>
                  <a:pt x="178" y="213"/>
                </a:cubicBezTo>
                <a:cubicBezTo>
                  <a:pt x="179" y="213"/>
                  <a:pt x="179" y="213"/>
                  <a:pt x="179" y="214"/>
                </a:cubicBezTo>
                <a:close/>
                <a:moveTo>
                  <a:pt x="185" y="264"/>
                </a:moveTo>
                <a:cubicBezTo>
                  <a:pt x="186" y="264"/>
                  <a:pt x="186" y="265"/>
                  <a:pt x="186" y="265"/>
                </a:cubicBezTo>
                <a:cubicBezTo>
                  <a:pt x="186" y="265"/>
                  <a:pt x="185" y="266"/>
                  <a:pt x="184" y="266"/>
                </a:cubicBezTo>
                <a:cubicBezTo>
                  <a:pt x="184" y="266"/>
                  <a:pt x="184" y="266"/>
                  <a:pt x="184" y="265"/>
                </a:cubicBezTo>
                <a:cubicBezTo>
                  <a:pt x="184" y="264"/>
                  <a:pt x="184" y="264"/>
                  <a:pt x="185" y="264"/>
                </a:cubicBezTo>
                <a:close/>
                <a:moveTo>
                  <a:pt x="163" y="225"/>
                </a:moveTo>
                <a:cubicBezTo>
                  <a:pt x="163" y="225"/>
                  <a:pt x="164" y="225"/>
                  <a:pt x="164" y="226"/>
                </a:cubicBezTo>
                <a:cubicBezTo>
                  <a:pt x="163" y="227"/>
                  <a:pt x="164" y="227"/>
                  <a:pt x="164" y="228"/>
                </a:cubicBezTo>
                <a:cubicBezTo>
                  <a:pt x="163" y="228"/>
                  <a:pt x="163" y="229"/>
                  <a:pt x="163" y="229"/>
                </a:cubicBezTo>
                <a:cubicBezTo>
                  <a:pt x="162" y="229"/>
                  <a:pt x="162" y="229"/>
                  <a:pt x="162" y="230"/>
                </a:cubicBezTo>
                <a:cubicBezTo>
                  <a:pt x="161" y="229"/>
                  <a:pt x="160" y="229"/>
                  <a:pt x="159" y="228"/>
                </a:cubicBezTo>
                <a:cubicBezTo>
                  <a:pt x="158" y="227"/>
                  <a:pt x="157" y="225"/>
                  <a:pt x="157" y="223"/>
                </a:cubicBezTo>
                <a:cubicBezTo>
                  <a:pt x="157" y="222"/>
                  <a:pt x="157" y="221"/>
                  <a:pt x="158" y="221"/>
                </a:cubicBezTo>
                <a:cubicBezTo>
                  <a:pt x="158" y="220"/>
                  <a:pt x="159" y="220"/>
                  <a:pt x="159" y="220"/>
                </a:cubicBezTo>
                <a:cubicBezTo>
                  <a:pt x="161" y="220"/>
                  <a:pt x="162" y="221"/>
                  <a:pt x="163" y="222"/>
                </a:cubicBezTo>
                <a:cubicBezTo>
                  <a:pt x="163" y="223"/>
                  <a:pt x="163" y="224"/>
                  <a:pt x="163" y="225"/>
                </a:cubicBezTo>
                <a:close/>
                <a:moveTo>
                  <a:pt x="152" y="346"/>
                </a:moveTo>
                <a:cubicBezTo>
                  <a:pt x="152" y="346"/>
                  <a:pt x="152" y="345"/>
                  <a:pt x="152" y="344"/>
                </a:cubicBezTo>
                <a:cubicBezTo>
                  <a:pt x="153" y="343"/>
                  <a:pt x="153" y="343"/>
                  <a:pt x="154" y="343"/>
                </a:cubicBezTo>
                <a:cubicBezTo>
                  <a:pt x="153" y="344"/>
                  <a:pt x="153" y="345"/>
                  <a:pt x="152" y="347"/>
                </a:cubicBezTo>
                <a:cubicBezTo>
                  <a:pt x="152" y="348"/>
                  <a:pt x="152" y="350"/>
                  <a:pt x="151" y="351"/>
                </a:cubicBezTo>
                <a:cubicBezTo>
                  <a:pt x="151" y="352"/>
                  <a:pt x="150" y="354"/>
                  <a:pt x="150" y="355"/>
                </a:cubicBezTo>
                <a:cubicBezTo>
                  <a:pt x="149" y="355"/>
                  <a:pt x="149" y="356"/>
                  <a:pt x="148" y="356"/>
                </a:cubicBezTo>
                <a:cubicBezTo>
                  <a:pt x="148" y="355"/>
                  <a:pt x="148" y="354"/>
                  <a:pt x="148" y="353"/>
                </a:cubicBezTo>
                <a:cubicBezTo>
                  <a:pt x="149" y="352"/>
                  <a:pt x="149" y="351"/>
                  <a:pt x="150" y="349"/>
                </a:cubicBezTo>
                <a:cubicBezTo>
                  <a:pt x="151" y="348"/>
                  <a:pt x="151" y="347"/>
                  <a:pt x="152" y="346"/>
                </a:cubicBezTo>
                <a:close/>
                <a:moveTo>
                  <a:pt x="72" y="167"/>
                </a:moveTo>
                <a:cubicBezTo>
                  <a:pt x="72" y="168"/>
                  <a:pt x="72" y="168"/>
                  <a:pt x="72" y="169"/>
                </a:cubicBezTo>
                <a:cubicBezTo>
                  <a:pt x="72" y="169"/>
                  <a:pt x="72" y="169"/>
                  <a:pt x="72" y="169"/>
                </a:cubicBezTo>
                <a:cubicBezTo>
                  <a:pt x="72" y="170"/>
                  <a:pt x="72" y="170"/>
                  <a:pt x="72" y="170"/>
                </a:cubicBezTo>
                <a:cubicBezTo>
                  <a:pt x="72" y="170"/>
                  <a:pt x="72" y="170"/>
                  <a:pt x="72" y="169"/>
                </a:cubicBezTo>
                <a:cubicBezTo>
                  <a:pt x="72" y="169"/>
                  <a:pt x="71" y="169"/>
                  <a:pt x="71" y="169"/>
                </a:cubicBezTo>
                <a:cubicBezTo>
                  <a:pt x="71" y="169"/>
                  <a:pt x="70" y="169"/>
                  <a:pt x="70" y="170"/>
                </a:cubicBezTo>
                <a:cubicBezTo>
                  <a:pt x="70" y="171"/>
                  <a:pt x="69" y="171"/>
                  <a:pt x="68" y="171"/>
                </a:cubicBezTo>
                <a:cubicBezTo>
                  <a:pt x="67" y="171"/>
                  <a:pt x="67" y="171"/>
                  <a:pt x="67" y="170"/>
                </a:cubicBezTo>
                <a:cubicBezTo>
                  <a:pt x="66" y="169"/>
                  <a:pt x="66" y="168"/>
                  <a:pt x="66" y="168"/>
                </a:cubicBezTo>
                <a:cubicBezTo>
                  <a:pt x="66" y="167"/>
                  <a:pt x="67" y="167"/>
                  <a:pt x="68" y="167"/>
                </a:cubicBezTo>
                <a:cubicBezTo>
                  <a:pt x="69" y="167"/>
                  <a:pt x="70" y="166"/>
                  <a:pt x="70" y="166"/>
                </a:cubicBezTo>
                <a:cubicBezTo>
                  <a:pt x="71" y="166"/>
                  <a:pt x="71" y="167"/>
                  <a:pt x="71" y="167"/>
                </a:cubicBezTo>
                <a:cubicBezTo>
                  <a:pt x="71" y="167"/>
                  <a:pt x="72" y="167"/>
                  <a:pt x="72" y="167"/>
                </a:cubicBezTo>
                <a:close/>
                <a:moveTo>
                  <a:pt x="53" y="95"/>
                </a:moveTo>
                <a:cubicBezTo>
                  <a:pt x="53" y="95"/>
                  <a:pt x="53" y="96"/>
                  <a:pt x="54" y="96"/>
                </a:cubicBezTo>
                <a:cubicBezTo>
                  <a:pt x="54" y="96"/>
                  <a:pt x="54" y="96"/>
                  <a:pt x="55" y="97"/>
                </a:cubicBezTo>
                <a:cubicBezTo>
                  <a:pt x="53" y="96"/>
                  <a:pt x="52" y="96"/>
                  <a:pt x="50" y="95"/>
                </a:cubicBezTo>
                <a:cubicBezTo>
                  <a:pt x="49" y="94"/>
                  <a:pt x="48" y="94"/>
                  <a:pt x="47" y="92"/>
                </a:cubicBezTo>
                <a:cubicBezTo>
                  <a:pt x="45" y="91"/>
                  <a:pt x="44" y="90"/>
                  <a:pt x="43" y="88"/>
                </a:cubicBezTo>
                <a:cubicBezTo>
                  <a:pt x="44" y="88"/>
                  <a:pt x="44" y="88"/>
                  <a:pt x="45" y="88"/>
                </a:cubicBezTo>
                <a:cubicBezTo>
                  <a:pt x="46" y="89"/>
                  <a:pt x="47" y="89"/>
                  <a:pt x="48" y="90"/>
                </a:cubicBezTo>
                <a:cubicBezTo>
                  <a:pt x="48" y="91"/>
                  <a:pt x="49" y="91"/>
                  <a:pt x="50" y="92"/>
                </a:cubicBezTo>
                <a:cubicBezTo>
                  <a:pt x="51" y="93"/>
                  <a:pt x="52" y="94"/>
                  <a:pt x="52" y="94"/>
                </a:cubicBezTo>
                <a:lnTo>
                  <a:pt x="53" y="95"/>
                </a:lnTo>
                <a:close/>
                <a:moveTo>
                  <a:pt x="49" y="42"/>
                </a:moveTo>
                <a:cubicBezTo>
                  <a:pt x="49" y="43"/>
                  <a:pt x="49" y="43"/>
                  <a:pt x="50" y="44"/>
                </a:cubicBezTo>
                <a:cubicBezTo>
                  <a:pt x="50" y="44"/>
                  <a:pt x="50" y="45"/>
                  <a:pt x="50" y="46"/>
                </a:cubicBezTo>
                <a:cubicBezTo>
                  <a:pt x="49" y="46"/>
                  <a:pt x="49" y="45"/>
                  <a:pt x="48" y="44"/>
                </a:cubicBezTo>
                <a:cubicBezTo>
                  <a:pt x="48" y="43"/>
                  <a:pt x="47" y="43"/>
                  <a:pt x="47" y="43"/>
                </a:cubicBezTo>
                <a:cubicBezTo>
                  <a:pt x="46" y="43"/>
                  <a:pt x="46" y="43"/>
                  <a:pt x="46" y="42"/>
                </a:cubicBezTo>
                <a:cubicBezTo>
                  <a:pt x="46" y="42"/>
                  <a:pt x="46" y="42"/>
                  <a:pt x="46" y="42"/>
                </a:cubicBezTo>
                <a:cubicBezTo>
                  <a:pt x="47" y="42"/>
                  <a:pt x="47" y="42"/>
                  <a:pt x="47" y="42"/>
                </a:cubicBezTo>
                <a:cubicBezTo>
                  <a:pt x="46" y="42"/>
                  <a:pt x="46" y="41"/>
                  <a:pt x="45" y="41"/>
                </a:cubicBezTo>
                <a:cubicBezTo>
                  <a:pt x="44" y="40"/>
                  <a:pt x="43" y="39"/>
                  <a:pt x="42" y="37"/>
                </a:cubicBezTo>
                <a:cubicBezTo>
                  <a:pt x="41" y="36"/>
                  <a:pt x="40" y="34"/>
                  <a:pt x="39" y="33"/>
                </a:cubicBezTo>
                <a:cubicBezTo>
                  <a:pt x="38" y="32"/>
                  <a:pt x="38" y="30"/>
                  <a:pt x="38" y="29"/>
                </a:cubicBezTo>
                <a:cubicBezTo>
                  <a:pt x="38" y="29"/>
                  <a:pt x="38" y="29"/>
                  <a:pt x="38" y="29"/>
                </a:cubicBezTo>
                <a:cubicBezTo>
                  <a:pt x="38" y="29"/>
                  <a:pt x="38" y="29"/>
                  <a:pt x="38" y="28"/>
                </a:cubicBezTo>
                <a:cubicBezTo>
                  <a:pt x="39" y="29"/>
                  <a:pt x="40" y="29"/>
                  <a:pt x="40" y="29"/>
                </a:cubicBezTo>
                <a:cubicBezTo>
                  <a:pt x="41" y="30"/>
                  <a:pt x="42" y="30"/>
                  <a:pt x="42" y="31"/>
                </a:cubicBezTo>
                <a:cubicBezTo>
                  <a:pt x="42" y="30"/>
                  <a:pt x="42" y="30"/>
                  <a:pt x="42" y="30"/>
                </a:cubicBezTo>
                <a:cubicBezTo>
                  <a:pt x="41" y="31"/>
                  <a:pt x="41" y="31"/>
                  <a:pt x="41" y="31"/>
                </a:cubicBezTo>
                <a:cubicBezTo>
                  <a:pt x="41" y="31"/>
                  <a:pt x="42" y="33"/>
                  <a:pt x="42" y="34"/>
                </a:cubicBezTo>
                <a:cubicBezTo>
                  <a:pt x="43" y="36"/>
                  <a:pt x="45" y="38"/>
                  <a:pt x="47" y="39"/>
                </a:cubicBezTo>
                <a:cubicBezTo>
                  <a:pt x="47" y="39"/>
                  <a:pt x="47" y="39"/>
                  <a:pt x="47" y="39"/>
                </a:cubicBezTo>
                <a:cubicBezTo>
                  <a:pt x="47" y="40"/>
                  <a:pt x="47" y="40"/>
                  <a:pt x="48" y="40"/>
                </a:cubicBezTo>
                <a:cubicBezTo>
                  <a:pt x="47" y="40"/>
                  <a:pt x="47" y="40"/>
                  <a:pt x="47" y="40"/>
                </a:cubicBezTo>
                <a:cubicBezTo>
                  <a:pt x="48" y="41"/>
                  <a:pt x="48" y="41"/>
                  <a:pt x="48" y="41"/>
                </a:cubicBezTo>
                <a:cubicBezTo>
                  <a:pt x="48" y="42"/>
                  <a:pt x="48" y="42"/>
                  <a:pt x="49" y="42"/>
                </a:cubicBezTo>
                <a:close/>
                <a:moveTo>
                  <a:pt x="27" y="124"/>
                </a:moveTo>
                <a:cubicBezTo>
                  <a:pt x="28" y="124"/>
                  <a:pt x="29" y="124"/>
                  <a:pt x="29" y="124"/>
                </a:cubicBezTo>
                <a:cubicBezTo>
                  <a:pt x="30" y="124"/>
                  <a:pt x="30" y="125"/>
                  <a:pt x="30" y="126"/>
                </a:cubicBezTo>
                <a:cubicBezTo>
                  <a:pt x="29" y="126"/>
                  <a:pt x="28" y="126"/>
                  <a:pt x="28" y="126"/>
                </a:cubicBezTo>
                <a:cubicBezTo>
                  <a:pt x="27" y="126"/>
                  <a:pt x="27" y="125"/>
                  <a:pt x="27" y="124"/>
                </a:cubicBezTo>
                <a:close/>
                <a:moveTo>
                  <a:pt x="40" y="175"/>
                </a:moveTo>
                <a:cubicBezTo>
                  <a:pt x="40" y="176"/>
                  <a:pt x="39" y="176"/>
                  <a:pt x="38" y="176"/>
                </a:cubicBezTo>
                <a:cubicBezTo>
                  <a:pt x="37" y="176"/>
                  <a:pt x="37" y="176"/>
                  <a:pt x="37" y="174"/>
                </a:cubicBezTo>
                <a:cubicBezTo>
                  <a:pt x="37" y="173"/>
                  <a:pt x="37" y="173"/>
                  <a:pt x="38" y="173"/>
                </a:cubicBezTo>
                <a:cubicBezTo>
                  <a:pt x="39" y="173"/>
                  <a:pt x="39" y="173"/>
                  <a:pt x="39" y="174"/>
                </a:cubicBezTo>
                <a:cubicBezTo>
                  <a:pt x="40" y="174"/>
                  <a:pt x="40" y="174"/>
                  <a:pt x="40" y="175"/>
                </a:cubicBezTo>
                <a:close/>
                <a:moveTo>
                  <a:pt x="68" y="176"/>
                </a:moveTo>
                <a:cubicBezTo>
                  <a:pt x="68" y="177"/>
                  <a:pt x="67" y="177"/>
                  <a:pt x="66" y="177"/>
                </a:cubicBezTo>
                <a:cubicBezTo>
                  <a:pt x="65" y="177"/>
                  <a:pt x="65" y="177"/>
                  <a:pt x="64" y="177"/>
                </a:cubicBezTo>
                <a:cubicBezTo>
                  <a:pt x="64" y="177"/>
                  <a:pt x="65" y="176"/>
                  <a:pt x="65" y="176"/>
                </a:cubicBezTo>
                <a:cubicBezTo>
                  <a:pt x="67" y="176"/>
                  <a:pt x="67" y="176"/>
                  <a:pt x="67" y="176"/>
                </a:cubicBezTo>
                <a:lnTo>
                  <a:pt x="68" y="176"/>
                </a:lnTo>
                <a:close/>
                <a:moveTo>
                  <a:pt x="78" y="188"/>
                </a:moveTo>
                <a:cubicBezTo>
                  <a:pt x="78" y="189"/>
                  <a:pt x="78" y="189"/>
                  <a:pt x="77" y="190"/>
                </a:cubicBezTo>
                <a:cubicBezTo>
                  <a:pt x="76" y="190"/>
                  <a:pt x="75" y="190"/>
                  <a:pt x="74" y="190"/>
                </a:cubicBezTo>
                <a:cubicBezTo>
                  <a:pt x="74" y="190"/>
                  <a:pt x="73" y="190"/>
                  <a:pt x="73" y="190"/>
                </a:cubicBezTo>
                <a:cubicBezTo>
                  <a:pt x="73" y="189"/>
                  <a:pt x="74" y="188"/>
                  <a:pt x="75" y="188"/>
                </a:cubicBezTo>
                <a:cubicBezTo>
                  <a:pt x="75" y="188"/>
                  <a:pt x="76" y="188"/>
                  <a:pt x="77" y="188"/>
                </a:cubicBezTo>
                <a:cubicBezTo>
                  <a:pt x="78" y="188"/>
                  <a:pt x="78" y="188"/>
                  <a:pt x="78" y="188"/>
                </a:cubicBezTo>
                <a:close/>
                <a:moveTo>
                  <a:pt x="80" y="204"/>
                </a:moveTo>
                <a:cubicBezTo>
                  <a:pt x="81" y="203"/>
                  <a:pt x="81" y="202"/>
                  <a:pt x="82" y="202"/>
                </a:cubicBezTo>
                <a:cubicBezTo>
                  <a:pt x="82" y="202"/>
                  <a:pt x="83" y="202"/>
                  <a:pt x="84" y="202"/>
                </a:cubicBezTo>
                <a:cubicBezTo>
                  <a:pt x="84" y="204"/>
                  <a:pt x="83" y="205"/>
                  <a:pt x="82" y="206"/>
                </a:cubicBezTo>
                <a:cubicBezTo>
                  <a:pt x="81" y="206"/>
                  <a:pt x="80" y="207"/>
                  <a:pt x="78" y="207"/>
                </a:cubicBezTo>
                <a:cubicBezTo>
                  <a:pt x="78" y="205"/>
                  <a:pt x="79" y="204"/>
                  <a:pt x="80" y="204"/>
                </a:cubicBezTo>
                <a:close/>
                <a:moveTo>
                  <a:pt x="86" y="192"/>
                </a:moveTo>
                <a:cubicBezTo>
                  <a:pt x="86" y="192"/>
                  <a:pt x="87" y="192"/>
                  <a:pt x="88" y="192"/>
                </a:cubicBezTo>
                <a:cubicBezTo>
                  <a:pt x="88" y="192"/>
                  <a:pt x="88" y="193"/>
                  <a:pt x="88" y="193"/>
                </a:cubicBezTo>
                <a:cubicBezTo>
                  <a:pt x="88" y="193"/>
                  <a:pt x="87" y="193"/>
                  <a:pt x="87" y="193"/>
                </a:cubicBezTo>
                <a:lnTo>
                  <a:pt x="86" y="192"/>
                </a:lnTo>
                <a:close/>
                <a:moveTo>
                  <a:pt x="74" y="172"/>
                </a:moveTo>
                <a:cubicBezTo>
                  <a:pt x="74" y="172"/>
                  <a:pt x="74" y="172"/>
                  <a:pt x="75" y="172"/>
                </a:cubicBezTo>
                <a:cubicBezTo>
                  <a:pt x="76" y="172"/>
                  <a:pt x="76" y="172"/>
                  <a:pt x="76" y="172"/>
                </a:cubicBezTo>
                <a:cubicBezTo>
                  <a:pt x="77" y="172"/>
                  <a:pt x="77" y="172"/>
                  <a:pt x="78" y="173"/>
                </a:cubicBezTo>
                <a:cubicBezTo>
                  <a:pt x="78" y="174"/>
                  <a:pt x="78" y="175"/>
                  <a:pt x="78" y="176"/>
                </a:cubicBezTo>
                <a:cubicBezTo>
                  <a:pt x="77" y="176"/>
                  <a:pt x="76" y="177"/>
                  <a:pt x="75" y="177"/>
                </a:cubicBezTo>
                <a:cubicBezTo>
                  <a:pt x="74" y="177"/>
                  <a:pt x="74" y="176"/>
                  <a:pt x="74" y="176"/>
                </a:cubicBezTo>
                <a:cubicBezTo>
                  <a:pt x="74" y="175"/>
                  <a:pt x="73" y="175"/>
                  <a:pt x="73" y="174"/>
                </a:cubicBezTo>
                <a:cubicBezTo>
                  <a:pt x="73" y="173"/>
                  <a:pt x="74" y="173"/>
                  <a:pt x="74" y="172"/>
                </a:cubicBezTo>
                <a:close/>
                <a:moveTo>
                  <a:pt x="192" y="255"/>
                </a:moveTo>
                <a:cubicBezTo>
                  <a:pt x="192" y="254"/>
                  <a:pt x="192" y="254"/>
                  <a:pt x="193" y="254"/>
                </a:cubicBezTo>
                <a:cubicBezTo>
                  <a:pt x="193" y="254"/>
                  <a:pt x="192" y="255"/>
                  <a:pt x="192" y="257"/>
                </a:cubicBezTo>
                <a:cubicBezTo>
                  <a:pt x="192" y="258"/>
                  <a:pt x="192" y="259"/>
                  <a:pt x="191" y="259"/>
                </a:cubicBezTo>
                <a:cubicBezTo>
                  <a:pt x="191" y="259"/>
                  <a:pt x="191" y="259"/>
                  <a:pt x="191" y="258"/>
                </a:cubicBezTo>
                <a:cubicBezTo>
                  <a:pt x="191" y="258"/>
                  <a:pt x="191" y="257"/>
                  <a:pt x="190" y="257"/>
                </a:cubicBezTo>
                <a:cubicBezTo>
                  <a:pt x="191" y="257"/>
                  <a:pt x="191" y="256"/>
                  <a:pt x="191" y="256"/>
                </a:cubicBezTo>
                <a:cubicBezTo>
                  <a:pt x="192" y="256"/>
                  <a:pt x="192" y="255"/>
                  <a:pt x="192" y="255"/>
                </a:cubicBezTo>
                <a:close/>
                <a:moveTo>
                  <a:pt x="377" y="187"/>
                </a:moveTo>
                <a:cubicBezTo>
                  <a:pt x="378" y="187"/>
                  <a:pt x="379" y="187"/>
                  <a:pt x="379" y="187"/>
                </a:cubicBezTo>
                <a:cubicBezTo>
                  <a:pt x="380" y="188"/>
                  <a:pt x="380" y="188"/>
                  <a:pt x="381" y="189"/>
                </a:cubicBezTo>
                <a:cubicBezTo>
                  <a:pt x="381" y="189"/>
                  <a:pt x="380" y="190"/>
                  <a:pt x="379" y="190"/>
                </a:cubicBezTo>
                <a:cubicBezTo>
                  <a:pt x="379" y="190"/>
                  <a:pt x="378" y="191"/>
                  <a:pt x="377" y="191"/>
                </a:cubicBezTo>
                <a:cubicBezTo>
                  <a:pt x="377" y="191"/>
                  <a:pt x="376" y="191"/>
                  <a:pt x="376" y="190"/>
                </a:cubicBezTo>
                <a:cubicBezTo>
                  <a:pt x="376" y="190"/>
                  <a:pt x="375" y="190"/>
                  <a:pt x="375" y="190"/>
                </a:cubicBezTo>
                <a:cubicBezTo>
                  <a:pt x="375" y="189"/>
                  <a:pt x="375" y="188"/>
                  <a:pt x="375" y="188"/>
                </a:cubicBezTo>
                <a:cubicBezTo>
                  <a:pt x="375" y="188"/>
                  <a:pt x="375" y="187"/>
                  <a:pt x="376" y="187"/>
                </a:cubicBezTo>
                <a:cubicBezTo>
                  <a:pt x="376" y="187"/>
                  <a:pt x="376" y="187"/>
                  <a:pt x="376" y="187"/>
                </a:cubicBezTo>
                <a:cubicBezTo>
                  <a:pt x="377" y="187"/>
                  <a:pt x="377" y="187"/>
                  <a:pt x="377" y="187"/>
                </a:cubicBezTo>
                <a:close/>
                <a:moveTo>
                  <a:pt x="105" y="124"/>
                </a:moveTo>
                <a:cubicBezTo>
                  <a:pt x="106" y="125"/>
                  <a:pt x="106" y="125"/>
                  <a:pt x="106" y="127"/>
                </a:cubicBezTo>
                <a:cubicBezTo>
                  <a:pt x="105" y="126"/>
                  <a:pt x="105" y="126"/>
                  <a:pt x="105" y="124"/>
                </a:cubicBezTo>
                <a:close/>
                <a:moveTo>
                  <a:pt x="233" y="304"/>
                </a:moveTo>
                <a:cubicBezTo>
                  <a:pt x="234" y="304"/>
                  <a:pt x="234" y="305"/>
                  <a:pt x="234" y="306"/>
                </a:cubicBezTo>
                <a:cubicBezTo>
                  <a:pt x="234" y="307"/>
                  <a:pt x="234" y="308"/>
                  <a:pt x="233" y="308"/>
                </a:cubicBezTo>
                <a:cubicBezTo>
                  <a:pt x="232" y="308"/>
                  <a:pt x="231" y="308"/>
                  <a:pt x="230" y="307"/>
                </a:cubicBezTo>
                <a:cubicBezTo>
                  <a:pt x="229" y="306"/>
                  <a:pt x="228" y="305"/>
                  <a:pt x="228" y="304"/>
                </a:cubicBezTo>
                <a:cubicBezTo>
                  <a:pt x="228" y="303"/>
                  <a:pt x="229" y="303"/>
                  <a:pt x="229" y="302"/>
                </a:cubicBezTo>
                <a:cubicBezTo>
                  <a:pt x="229" y="301"/>
                  <a:pt x="230" y="301"/>
                  <a:pt x="231" y="301"/>
                </a:cubicBezTo>
                <a:cubicBezTo>
                  <a:pt x="232" y="301"/>
                  <a:pt x="233" y="302"/>
                  <a:pt x="233" y="304"/>
                </a:cubicBezTo>
                <a:close/>
                <a:moveTo>
                  <a:pt x="213" y="241"/>
                </a:moveTo>
                <a:cubicBezTo>
                  <a:pt x="214" y="242"/>
                  <a:pt x="214" y="243"/>
                  <a:pt x="214" y="244"/>
                </a:cubicBezTo>
                <a:cubicBezTo>
                  <a:pt x="214" y="247"/>
                  <a:pt x="214" y="248"/>
                  <a:pt x="212" y="250"/>
                </a:cubicBezTo>
                <a:cubicBezTo>
                  <a:pt x="211" y="251"/>
                  <a:pt x="209" y="252"/>
                  <a:pt x="206" y="252"/>
                </a:cubicBezTo>
                <a:cubicBezTo>
                  <a:pt x="206" y="252"/>
                  <a:pt x="206" y="252"/>
                  <a:pt x="206" y="252"/>
                </a:cubicBezTo>
                <a:cubicBezTo>
                  <a:pt x="205" y="252"/>
                  <a:pt x="203" y="251"/>
                  <a:pt x="202" y="250"/>
                </a:cubicBezTo>
                <a:cubicBezTo>
                  <a:pt x="202" y="250"/>
                  <a:pt x="201" y="249"/>
                  <a:pt x="200" y="248"/>
                </a:cubicBezTo>
                <a:cubicBezTo>
                  <a:pt x="199" y="247"/>
                  <a:pt x="199" y="245"/>
                  <a:pt x="199" y="244"/>
                </a:cubicBezTo>
                <a:cubicBezTo>
                  <a:pt x="199" y="244"/>
                  <a:pt x="199" y="243"/>
                  <a:pt x="200" y="242"/>
                </a:cubicBezTo>
                <a:cubicBezTo>
                  <a:pt x="201" y="241"/>
                  <a:pt x="202" y="240"/>
                  <a:pt x="204" y="238"/>
                </a:cubicBezTo>
                <a:cubicBezTo>
                  <a:pt x="204" y="237"/>
                  <a:pt x="204" y="237"/>
                  <a:pt x="204" y="237"/>
                </a:cubicBezTo>
                <a:cubicBezTo>
                  <a:pt x="204" y="236"/>
                  <a:pt x="204" y="236"/>
                  <a:pt x="204" y="235"/>
                </a:cubicBezTo>
                <a:cubicBezTo>
                  <a:pt x="204" y="235"/>
                  <a:pt x="205" y="235"/>
                  <a:pt x="205" y="234"/>
                </a:cubicBezTo>
                <a:cubicBezTo>
                  <a:pt x="205" y="233"/>
                  <a:pt x="205" y="233"/>
                  <a:pt x="206" y="233"/>
                </a:cubicBezTo>
                <a:cubicBezTo>
                  <a:pt x="206" y="233"/>
                  <a:pt x="206" y="233"/>
                  <a:pt x="206" y="233"/>
                </a:cubicBezTo>
                <a:cubicBezTo>
                  <a:pt x="206" y="233"/>
                  <a:pt x="206" y="233"/>
                  <a:pt x="206" y="234"/>
                </a:cubicBezTo>
                <a:cubicBezTo>
                  <a:pt x="206" y="234"/>
                  <a:pt x="206" y="234"/>
                  <a:pt x="206" y="234"/>
                </a:cubicBezTo>
                <a:cubicBezTo>
                  <a:pt x="206" y="234"/>
                  <a:pt x="206" y="234"/>
                  <a:pt x="206" y="234"/>
                </a:cubicBezTo>
                <a:cubicBezTo>
                  <a:pt x="206" y="234"/>
                  <a:pt x="206" y="234"/>
                  <a:pt x="206" y="235"/>
                </a:cubicBezTo>
                <a:cubicBezTo>
                  <a:pt x="206" y="235"/>
                  <a:pt x="206" y="235"/>
                  <a:pt x="206" y="235"/>
                </a:cubicBezTo>
                <a:cubicBezTo>
                  <a:pt x="206" y="236"/>
                  <a:pt x="206" y="236"/>
                  <a:pt x="206" y="236"/>
                </a:cubicBezTo>
                <a:cubicBezTo>
                  <a:pt x="206" y="237"/>
                  <a:pt x="206" y="237"/>
                  <a:pt x="206" y="237"/>
                </a:cubicBezTo>
                <a:cubicBezTo>
                  <a:pt x="206" y="237"/>
                  <a:pt x="205" y="237"/>
                  <a:pt x="205" y="238"/>
                </a:cubicBezTo>
                <a:cubicBezTo>
                  <a:pt x="206" y="238"/>
                  <a:pt x="208" y="238"/>
                  <a:pt x="209" y="238"/>
                </a:cubicBezTo>
                <a:cubicBezTo>
                  <a:pt x="211" y="239"/>
                  <a:pt x="212" y="240"/>
                  <a:pt x="213" y="241"/>
                </a:cubicBezTo>
                <a:close/>
                <a:moveTo>
                  <a:pt x="193" y="282"/>
                </a:moveTo>
                <a:cubicBezTo>
                  <a:pt x="193" y="281"/>
                  <a:pt x="193" y="281"/>
                  <a:pt x="193" y="281"/>
                </a:cubicBezTo>
                <a:cubicBezTo>
                  <a:pt x="193" y="281"/>
                  <a:pt x="193" y="281"/>
                  <a:pt x="193" y="281"/>
                </a:cubicBezTo>
                <a:cubicBezTo>
                  <a:pt x="193" y="280"/>
                  <a:pt x="193" y="280"/>
                  <a:pt x="193" y="280"/>
                </a:cubicBezTo>
                <a:cubicBezTo>
                  <a:pt x="194" y="280"/>
                  <a:pt x="194" y="280"/>
                  <a:pt x="194" y="280"/>
                </a:cubicBezTo>
                <a:cubicBezTo>
                  <a:pt x="194" y="281"/>
                  <a:pt x="194" y="281"/>
                  <a:pt x="194" y="281"/>
                </a:cubicBezTo>
                <a:cubicBezTo>
                  <a:pt x="194" y="281"/>
                  <a:pt x="194" y="281"/>
                  <a:pt x="194" y="281"/>
                </a:cubicBezTo>
                <a:cubicBezTo>
                  <a:pt x="194" y="281"/>
                  <a:pt x="194" y="282"/>
                  <a:pt x="193" y="282"/>
                </a:cubicBezTo>
                <a:close/>
                <a:moveTo>
                  <a:pt x="210" y="235"/>
                </a:moveTo>
                <a:cubicBezTo>
                  <a:pt x="210" y="237"/>
                  <a:pt x="210" y="237"/>
                  <a:pt x="210" y="237"/>
                </a:cubicBezTo>
                <a:cubicBezTo>
                  <a:pt x="210" y="237"/>
                  <a:pt x="210" y="238"/>
                  <a:pt x="209" y="238"/>
                </a:cubicBezTo>
                <a:cubicBezTo>
                  <a:pt x="208" y="238"/>
                  <a:pt x="208" y="237"/>
                  <a:pt x="208" y="237"/>
                </a:cubicBezTo>
                <a:cubicBezTo>
                  <a:pt x="208" y="237"/>
                  <a:pt x="208" y="236"/>
                  <a:pt x="208" y="236"/>
                </a:cubicBezTo>
                <a:cubicBezTo>
                  <a:pt x="208" y="236"/>
                  <a:pt x="209" y="235"/>
                  <a:pt x="210" y="235"/>
                </a:cubicBezTo>
                <a:close/>
                <a:moveTo>
                  <a:pt x="194" y="244"/>
                </a:moveTo>
                <a:cubicBezTo>
                  <a:pt x="194" y="244"/>
                  <a:pt x="193" y="244"/>
                  <a:pt x="193" y="244"/>
                </a:cubicBezTo>
                <a:cubicBezTo>
                  <a:pt x="193" y="244"/>
                  <a:pt x="193" y="244"/>
                  <a:pt x="193" y="244"/>
                </a:cubicBezTo>
                <a:cubicBezTo>
                  <a:pt x="193" y="243"/>
                  <a:pt x="194" y="243"/>
                  <a:pt x="195" y="243"/>
                </a:cubicBezTo>
                <a:cubicBezTo>
                  <a:pt x="195" y="243"/>
                  <a:pt x="195" y="243"/>
                  <a:pt x="195" y="243"/>
                </a:cubicBezTo>
                <a:cubicBezTo>
                  <a:pt x="194" y="244"/>
                  <a:pt x="194" y="244"/>
                  <a:pt x="194" y="244"/>
                </a:cubicBezTo>
                <a:close/>
                <a:moveTo>
                  <a:pt x="260" y="209"/>
                </a:moveTo>
                <a:cubicBezTo>
                  <a:pt x="260" y="208"/>
                  <a:pt x="259" y="208"/>
                  <a:pt x="259" y="208"/>
                </a:cubicBezTo>
                <a:cubicBezTo>
                  <a:pt x="259" y="208"/>
                  <a:pt x="259" y="208"/>
                  <a:pt x="259" y="208"/>
                </a:cubicBezTo>
                <a:cubicBezTo>
                  <a:pt x="258" y="208"/>
                  <a:pt x="258" y="208"/>
                  <a:pt x="258" y="208"/>
                </a:cubicBezTo>
                <a:cubicBezTo>
                  <a:pt x="258" y="209"/>
                  <a:pt x="258" y="209"/>
                  <a:pt x="258" y="209"/>
                </a:cubicBezTo>
                <a:cubicBezTo>
                  <a:pt x="258" y="209"/>
                  <a:pt x="259" y="209"/>
                  <a:pt x="260" y="209"/>
                </a:cubicBezTo>
                <a:close/>
                <a:moveTo>
                  <a:pt x="163" y="149"/>
                </a:moveTo>
                <a:cubicBezTo>
                  <a:pt x="162" y="149"/>
                  <a:pt x="161" y="149"/>
                  <a:pt x="160" y="149"/>
                </a:cubicBezTo>
                <a:cubicBezTo>
                  <a:pt x="159" y="149"/>
                  <a:pt x="159" y="148"/>
                  <a:pt x="159" y="148"/>
                </a:cubicBezTo>
                <a:cubicBezTo>
                  <a:pt x="159" y="147"/>
                  <a:pt x="159" y="146"/>
                  <a:pt x="159" y="146"/>
                </a:cubicBezTo>
                <a:cubicBezTo>
                  <a:pt x="159" y="146"/>
                  <a:pt x="160" y="146"/>
                  <a:pt x="161" y="146"/>
                </a:cubicBezTo>
                <a:cubicBezTo>
                  <a:pt x="161" y="146"/>
                  <a:pt x="161" y="146"/>
                  <a:pt x="162" y="146"/>
                </a:cubicBezTo>
                <a:cubicBezTo>
                  <a:pt x="163" y="146"/>
                  <a:pt x="163" y="146"/>
                  <a:pt x="163" y="146"/>
                </a:cubicBezTo>
                <a:cubicBezTo>
                  <a:pt x="163" y="145"/>
                  <a:pt x="163" y="145"/>
                  <a:pt x="163" y="145"/>
                </a:cubicBezTo>
                <a:cubicBezTo>
                  <a:pt x="164" y="143"/>
                  <a:pt x="164" y="143"/>
                  <a:pt x="164" y="143"/>
                </a:cubicBezTo>
                <a:cubicBezTo>
                  <a:pt x="162" y="143"/>
                  <a:pt x="160" y="144"/>
                  <a:pt x="158" y="146"/>
                </a:cubicBezTo>
                <a:cubicBezTo>
                  <a:pt x="156" y="148"/>
                  <a:pt x="155" y="149"/>
                  <a:pt x="155" y="150"/>
                </a:cubicBezTo>
                <a:cubicBezTo>
                  <a:pt x="155" y="151"/>
                  <a:pt x="156" y="152"/>
                  <a:pt x="157" y="153"/>
                </a:cubicBezTo>
                <a:cubicBezTo>
                  <a:pt x="158" y="153"/>
                  <a:pt x="159" y="154"/>
                  <a:pt x="160" y="154"/>
                </a:cubicBezTo>
                <a:cubicBezTo>
                  <a:pt x="161" y="153"/>
                  <a:pt x="161" y="152"/>
                  <a:pt x="162" y="152"/>
                </a:cubicBezTo>
                <a:cubicBezTo>
                  <a:pt x="163" y="152"/>
                  <a:pt x="163" y="152"/>
                  <a:pt x="163" y="151"/>
                </a:cubicBezTo>
                <a:cubicBezTo>
                  <a:pt x="163" y="150"/>
                  <a:pt x="163" y="150"/>
                  <a:pt x="163" y="150"/>
                </a:cubicBezTo>
                <a:cubicBezTo>
                  <a:pt x="163" y="150"/>
                  <a:pt x="163" y="149"/>
                  <a:pt x="163" y="149"/>
                </a:cubicBezTo>
                <a:close/>
                <a:moveTo>
                  <a:pt x="164" y="175"/>
                </a:moveTo>
                <a:cubicBezTo>
                  <a:pt x="163" y="175"/>
                  <a:pt x="163" y="175"/>
                  <a:pt x="163" y="176"/>
                </a:cubicBezTo>
                <a:cubicBezTo>
                  <a:pt x="163" y="176"/>
                  <a:pt x="163" y="177"/>
                  <a:pt x="163" y="177"/>
                </a:cubicBezTo>
                <a:cubicBezTo>
                  <a:pt x="163" y="177"/>
                  <a:pt x="164" y="177"/>
                  <a:pt x="164" y="176"/>
                </a:cubicBezTo>
                <a:lnTo>
                  <a:pt x="164" y="175"/>
                </a:lnTo>
                <a:close/>
                <a:moveTo>
                  <a:pt x="343" y="206"/>
                </a:moveTo>
                <a:cubicBezTo>
                  <a:pt x="342" y="206"/>
                  <a:pt x="341" y="207"/>
                  <a:pt x="341" y="207"/>
                </a:cubicBezTo>
                <a:cubicBezTo>
                  <a:pt x="341" y="207"/>
                  <a:pt x="341" y="208"/>
                  <a:pt x="341" y="209"/>
                </a:cubicBezTo>
                <a:cubicBezTo>
                  <a:pt x="342" y="209"/>
                  <a:pt x="342" y="209"/>
                  <a:pt x="342" y="209"/>
                </a:cubicBezTo>
                <a:cubicBezTo>
                  <a:pt x="342" y="209"/>
                  <a:pt x="342" y="209"/>
                  <a:pt x="342" y="209"/>
                </a:cubicBezTo>
                <a:cubicBezTo>
                  <a:pt x="341" y="210"/>
                  <a:pt x="341" y="210"/>
                  <a:pt x="341" y="210"/>
                </a:cubicBezTo>
                <a:cubicBezTo>
                  <a:pt x="341" y="211"/>
                  <a:pt x="342" y="211"/>
                  <a:pt x="342" y="211"/>
                </a:cubicBezTo>
                <a:cubicBezTo>
                  <a:pt x="343" y="211"/>
                  <a:pt x="343" y="212"/>
                  <a:pt x="343" y="213"/>
                </a:cubicBezTo>
                <a:cubicBezTo>
                  <a:pt x="343" y="213"/>
                  <a:pt x="343" y="214"/>
                  <a:pt x="343" y="214"/>
                </a:cubicBezTo>
                <a:cubicBezTo>
                  <a:pt x="342" y="214"/>
                  <a:pt x="342" y="213"/>
                  <a:pt x="342" y="213"/>
                </a:cubicBezTo>
                <a:cubicBezTo>
                  <a:pt x="341" y="213"/>
                  <a:pt x="341" y="213"/>
                  <a:pt x="341" y="213"/>
                </a:cubicBezTo>
                <a:cubicBezTo>
                  <a:pt x="340" y="214"/>
                  <a:pt x="340" y="214"/>
                  <a:pt x="340" y="215"/>
                </a:cubicBezTo>
                <a:cubicBezTo>
                  <a:pt x="340" y="216"/>
                  <a:pt x="340" y="217"/>
                  <a:pt x="340" y="218"/>
                </a:cubicBezTo>
                <a:cubicBezTo>
                  <a:pt x="340" y="219"/>
                  <a:pt x="339" y="219"/>
                  <a:pt x="339" y="220"/>
                </a:cubicBezTo>
                <a:cubicBezTo>
                  <a:pt x="338" y="220"/>
                  <a:pt x="338" y="220"/>
                  <a:pt x="337" y="220"/>
                </a:cubicBezTo>
                <a:cubicBezTo>
                  <a:pt x="336" y="221"/>
                  <a:pt x="336" y="221"/>
                  <a:pt x="336" y="221"/>
                </a:cubicBezTo>
                <a:cubicBezTo>
                  <a:pt x="336" y="221"/>
                  <a:pt x="335" y="221"/>
                  <a:pt x="335" y="222"/>
                </a:cubicBezTo>
                <a:cubicBezTo>
                  <a:pt x="335" y="222"/>
                  <a:pt x="336" y="222"/>
                  <a:pt x="336" y="222"/>
                </a:cubicBezTo>
                <a:cubicBezTo>
                  <a:pt x="336" y="222"/>
                  <a:pt x="336" y="223"/>
                  <a:pt x="336" y="224"/>
                </a:cubicBezTo>
                <a:cubicBezTo>
                  <a:pt x="335" y="224"/>
                  <a:pt x="335" y="224"/>
                  <a:pt x="335" y="224"/>
                </a:cubicBezTo>
                <a:cubicBezTo>
                  <a:pt x="334" y="223"/>
                  <a:pt x="334" y="223"/>
                  <a:pt x="333" y="223"/>
                </a:cubicBezTo>
                <a:cubicBezTo>
                  <a:pt x="332" y="224"/>
                  <a:pt x="332" y="224"/>
                  <a:pt x="331" y="224"/>
                </a:cubicBezTo>
                <a:cubicBezTo>
                  <a:pt x="330" y="225"/>
                  <a:pt x="329" y="226"/>
                  <a:pt x="329" y="227"/>
                </a:cubicBezTo>
                <a:cubicBezTo>
                  <a:pt x="329" y="227"/>
                  <a:pt x="329" y="227"/>
                  <a:pt x="329" y="227"/>
                </a:cubicBezTo>
                <a:cubicBezTo>
                  <a:pt x="329" y="228"/>
                  <a:pt x="329" y="228"/>
                  <a:pt x="330" y="228"/>
                </a:cubicBezTo>
                <a:cubicBezTo>
                  <a:pt x="329" y="229"/>
                  <a:pt x="329" y="229"/>
                  <a:pt x="329" y="229"/>
                </a:cubicBezTo>
                <a:cubicBezTo>
                  <a:pt x="329" y="229"/>
                  <a:pt x="328" y="228"/>
                  <a:pt x="327" y="228"/>
                </a:cubicBezTo>
                <a:cubicBezTo>
                  <a:pt x="326" y="227"/>
                  <a:pt x="325" y="227"/>
                  <a:pt x="323" y="227"/>
                </a:cubicBezTo>
                <a:cubicBezTo>
                  <a:pt x="322" y="227"/>
                  <a:pt x="322" y="227"/>
                  <a:pt x="322" y="229"/>
                </a:cubicBezTo>
                <a:cubicBezTo>
                  <a:pt x="322" y="230"/>
                  <a:pt x="322" y="231"/>
                  <a:pt x="321" y="231"/>
                </a:cubicBezTo>
                <a:cubicBezTo>
                  <a:pt x="321" y="231"/>
                  <a:pt x="321" y="230"/>
                  <a:pt x="320" y="229"/>
                </a:cubicBezTo>
                <a:cubicBezTo>
                  <a:pt x="320" y="228"/>
                  <a:pt x="320" y="228"/>
                  <a:pt x="319" y="228"/>
                </a:cubicBezTo>
                <a:cubicBezTo>
                  <a:pt x="318" y="228"/>
                  <a:pt x="318" y="228"/>
                  <a:pt x="317" y="229"/>
                </a:cubicBezTo>
                <a:cubicBezTo>
                  <a:pt x="317" y="228"/>
                  <a:pt x="317" y="228"/>
                  <a:pt x="317" y="228"/>
                </a:cubicBezTo>
                <a:cubicBezTo>
                  <a:pt x="316" y="227"/>
                  <a:pt x="316" y="227"/>
                  <a:pt x="316" y="226"/>
                </a:cubicBezTo>
                <a:cubicBezTo>
                  <a:pt x="316" y="226"/>
                  <a:pt x="316" y="226"/>
                  <a:pt x="316" y="225"/>
                </a:cubicBezTo>
                <a:cubicBezTo>
                  <a:pt x="316" y="225"/>
                  <a:pt x="315" y="225"/>
                  <a:pt x="315" y="225"/>
                </a:cubicBezTo>
                <a:cubicBezTo>
                  <a:pt x="315" y="225"/>
                  <a:pt x="314" y="225"/>
                  <a:pt x="314" y="226"/>
                </a:cubicBezTo>
                <a:cubicBezTo>
                  <a:pt x="313" y="226"/>
                  <a:pt x="313" y="227"/>
                  <a:pt x="312" y="227"/>
                </a:cubicBezTo>
                <a:cubicBezTo>
                  <a:pt x="312" y="224"/>
                  <a:pt x="312" y="224"/>
                  <a:pt x="312" y="224"/>
                </a:cubicBezTo>
                <a:cubicBezTo>
                  <a:pt x="312" y="224"/>
                  <a:pt x="311" y="224"/>
                  <a:pt x="311" y="224"/>
                </a:cubicBezTo>
                <a:cubicBezTo>
                  <a:pt x="311" y="224"/>
                  <a:pt x="310" y="224"/>
                  <a:pt x="310" y="224"/>
                </a:cubicBezTo>
                <a:cubicBezTo>
                  <a:pt x="309" y="224"/>
                  <a:pt x="309" y="224"/>
                  <a:pt x="309" y="224"/>
                </a:cubicBezTo>
                <a:cubicBezTo>
                  <a:pt x="309" y="223"/>
                  <a:pt x="309" y="223"/>
                  <a:pt x="309" y="222"/>
                </a:cubicBezTo>
                <a:cubicBezTo>
                  <a:pt x="309" y="222"/>
                  <a:pt x="309" y="222"/>
                  <a:pt x="308" y="221"/>
                </a:cubicBezTo>
                <a:cubicBezTo>
                  <a:pt x="308" y="221"/>
                  <a:pt x="308" y="220"/>
                  <a:pt x="307" y="220"/>
                </a:cubicBezTo>
                <a:cubicBezTo>
                  <a:pt x="306" y="220"/>
                  <a:pt x="306" y="220"/>
                  <a:pt x="305" y="221"/>
                </a:cubicBezTo>
                <a:cubicBezTo>
                  <a:pt x="305" y="221"/>
                  <a:pt x="304" y="221"/>
                  <a:pt x="303" y="221"/>
                </a:cubicBezTo>
                <a:cubicBezTo>
                  <a:pt x="303" y="221"/>
                  <a:pt x="303" y="220"/>
                  <a:pt x="303" y="220"/>
                </a:cubicBezTo>
                <a:cubicBezTo>
                  <a:pt x="304" y="220"/>
                  <a:pt x="304" y="220"/>
                  <a:pt x="304" y="219"/>
                </a:cubicBezTo>
                <a:cubicBezTo>
                  <a:pt x="304" y="219"/>
                  <a:pt x="303" y="218"/>
                  <a:pt x="302" y="218"/>
                </a:cubicBezTo>
                <a:cubicBezTo>
                  <a:pt x="301" y="218"/>
                  <a:pt x="301" y="219"/>
                  <a:pt x="301" y="220"/>
                </a:cubicBezTo>
                <a:cubicBezTo>
                  <a:pt x="301" y="221"/>
                  <a:pt x="301" y="222"/>
                  <a:pt x="301" y="222"/>
                </a:cubicBezTo>
                <a:cubicBezTo>
                  <a:pt x="301" y="222"/>
                  <a:pt x="301" y="223"/>
                  <a:pt x="301" y="223"/>
                </a:cubicBezTo>
                <a:cubicBezTo>
                  <a:pt x="301" y="224"/>
                  <a:pt x="301" y="224"/>
                  <a:pt x="301" y="225"/>
                </a:cubicBezTo>
                <a:cubicBezTo>
                  <a:pt x="301" y="225"/>
                  <a:pt x="300" y="225"/>
                  <a:pt x="300" y="225"/>
                </a:cubicBezTo>
                <a:cubicBezTo>
                  <a:pt x="299" y="225"/>
                  <a:pt x="299" y="225"/>
                  <a:pt x="299" y="225"/>
                </a:cubicBezTo>
                <a:cubicBezTo>
                  <a:pt x="298" y="226"/>
                  <a:pt x="298" y="226"/>
                  <a:pt x="298" y="226"/>
                </a:cubicBezTo>
                <a:cubicBezTo>
                  <a:pt x="298" y="227"/>
                  <a:pt x="298" y="227"/>
                  <a:pt x="298" y="228"/>
                </a:cubicBezTo>
                <a:cubicBezTo>
                  <a:pt x="298" y="228"/>
                  <a:pt x="298" y="228"/>
                  <a:pt x="298" y="228"/>
                </a:cubicBezTo>
                <a:cubicBezTo>
                  <a:pt x="298" y="228"/>
                  <a:pt x="297" y="228"/>
                  <a:pt x="297" y="229"/>
                </a:cubicBezTo>
                <a:cubicBezTo>
                  <a:pt x="296" y="231"/>
                  <a:pt x="296" y="231"/>
                  <a:pt x="296" y="231"/>
                </a:cubicBezTo>
                <a:cubicBezTo>
                  <a:pt x="295" y="231"/>
                  <a:pt x="295" y="232"/>
                  <a:pt x="294" y="232"/>
                </a:cubicBezTo>
                <a:cubicBezTo>
                  <a:pt x="294" y="233"/>
                  <a:pt x="293" y="233"/>
                  <a:pt x="293" y="233"/>
                </a:cubicBezTo>
                <a:cubicBezTo>
                  <a:pt x="293" y="233"/>
                  <a:pt x="293" y="233"/>
                  <a:pt x="293" y="233"/>
                </a:cubicBezTo>
                <a:cubicBezTo>
                  <a:pt x="293" y="232"/>
                  <a:pt x="292" y="232"/>
                  <a:pt x="292" y="232"/>
                </a:cubicBezTo>
                <a:cubicBezTo>
                  <a:pt x="291" y="232"/>
                  <a:pt x="290" y="233"/>
                  <a:pt x="289" y="233"/>
                </a:cubicBezTo>
                <a:cubicBezTo>
                  <a:pt x="289" y="233"/>
                  <a:pt x="288" y="234"/>
                  <a:pt x="288" y="235"/>
                </a:cubicBezTo>
                <a:cubicBezTo>
                  <a:pt x="287" y="236"/>
                  <a:pt x="287" y="236"/>
                  <a:pt x="287" y="236"/>
                </a:cubicBezTo>
                <a:cubicBezTo>
                  <a:pt x="286" y="237"/>
                  <a:pt x="286" y="237"/>
                  <a:pt x="285" y="237"/>
                </a:cubicBezTo>
                <a:cubicBezTo>
                  <a:pt x="285" y="237"/>
                  <a:pt x="284" y="237"/>
                  <a:pt x="284" y="236"/>
                </a:cubicBezTo>
                <a:cubicBezTo>
                  <a:pt x="284" y="235"/>
                  <a:pt x="284" y="235"/>
                  <a:pt x="283" y="235"/>
                </a:cubicBezTo>
                <a:cubicBezTo>
                  <a:pt x="282" y="235"/>
                  <a:pt x="281" y="235"/>
                  <a:pt x="280" y="235"/>
                </a:cubicBezTo>
                <a:cubicBezTo>
                  <a:pt x="279" y="236"/>
                  <a:pt x="278" y="236"/>
                  <a:pt x="276" y="236"/>
                </a:cubicBezTo>
                <a:cubicBezTo>
                  <a:pt x="276" y="236"/>
                  <a:pt x="276" y="235"/>
                  <a:pt x="276" y="235"/>
                </a:cubicBezTo>
                <a:cubicBezTo>
                  <a:pt x="275" y="234"/>
                  <a:pt x="275" y="234"/>
                  <a:pt x="275" y="234"/>
                </a:cubicBezTo>
                <a:cubicBezTo>
                  <a:pt x="275" y="234"/>
                  <a:pt x="275" y="234"/>
                  <a:pt x="275" y="234"/>
                </a:cubicBezTo>
                <a:cubicBezTo>
                  <a:pt x="274" y="234"/>
                  <a:pt x="273" y="235"/>
                  <a:pt x="273" y="235"/>
                </a:cubicBezTo>
                <a:cubicBezTo>
                  <a:pt x="271" y="236"/>
                  <a:pt x="270" y="238"/>
                  <a:pt x="270" y="241"/>
                </a:cubicBezTo>
                <a:cubicBezTo>
                  <a:pt x="270" y="241"/>
                  <a:pt x="270" y="240"/>
                  <a:pt x="269" y="240"/>
                </a:cubicBezTo>
                <a:cubicBezTo>
                  <a:pt x="269" y="240"/>
                  <a:pt x="269" y="240"/>
                  <a:pt x="269" y="240"/>
                </a:cubicBezTo>
                <a:cubicBezTo>
                  <a:pt x="269" y="240"/>
                  <a:pt x="269" y="239"/>
                  <a:pt x="270" y="239"/>
                </a:cubicBezTo>
                <a:cubicBezTo>
                  <a:pt x="271" y="238"/>
                  <a:pt x="271" y="237"/>
                  <a:pt x="271" y="236"/>
                </a:cubicBezTo>
                <a:cubicBezTo>
                  <a:pt x="271" y="235"/>
                  <a:pt x="271" y="234"/>
                  <a:pt x="270" y="233"/>
                </a:cubicBezTo>
                <a:cubicBezTo>
                  <a:pt x="269" y="232"/>
                  <a:pt x="269" y="232"/>
                  <a:pt x="268" y="231"/>
                </a:cubicBezTo>
                <a:cubicBezTo>
                  <a:pt x="267" y="231"/>
                  <a:pt x="266" y="231"/>
                  <a:pt x="265" y="231"/>
                </a:cubicBezTo>
                <a:cubicBezTo>
                  <a:pt x="265" y="231"/>
                  <a:pt x="265" y="231"/>
                  <a:pt x="265" y="231"/>
                </a:cubicBezTo>
                <a:cubicBezTo>
                  <a:pt x="264" y="231"/>
                  <a:pt x="264" y="231"/>
                  <a:pt x="264" y="231"/>
                </a:cubicBezTo>
                <a:cubicBezTo>
                  <a:pt x="264" y="231"/>
                  <a:pt x="264" y="231"/>
                  <a:pt x="264" y="231"/>
                </a:cubicBezTo>
                <a:cubicBezTo>
                  <a:pt x="264" y="229"/>
                  <a:pt x="265" y="228"/>
                  <a:pt x="265" y="228"/>
                </a:cubicBezTo>
                <a:cubicBezTo>
                  <a:pt x="264" y="228"/>
                  <a:pt x="264" y="227"/>
                  <a:pt x="263" y="225"/>
                </a:cubicBezTo>
                <a:cubicBezTo>
                  <a:pt x="262" y="224"/>
                  <a:pt x="260" y="223"/>
                  <a:pt x="258" y="223"/>
                </a:cubicBezTo>
                <a:cubicBezTo>
                  <a:pt x="256" y="223"/>
                  <a:pt x="256" y="223"/>
                  <a:pt x="256" y="223"/>
                </a:cubicBezTo>
                <a:cubicBezTo>
                  <a:pt x="255" y="223"/>
                  <a:pt x="255" y="223"/>
                  <a:pt x="254" y="223"/>
                </a:cubicBezTo>
                <a:cubicBezTo>
                  <a:pt x="254" y="223"/>
                  <a:pt x="255" y="222"/>
                  <a:pt x="256" y="222"/>
                </a:cubicBezTo>
                <a:cubicBezTo>
                  <a:pt x="256" y="222"/>
                  <a:pt x="257" y="222"/>
                  <a:pt x="258" y="222"/>
                </a:cubicBezTo>
                <a:cubicBezTo>
                  <a:pt x="258" y="221"/>
                  <a:pt x="259" y="221"/>
                  <a:pt x="259" y="221"/>
                </a:cubicBezTo>
                <a:cubicBezTo>
                  <a:pt x="260" y="220"/>
                  <a:pt x="260" y="220"/>
                  <a:pt x="260" y="220"/>
                </a:cubicBezTo>
                <a:cubicBezTo>
                  <a:pt x="260" y="220"/>
                  <a:pt x="260" y="220"/>
                  <a:pt x="260" y="220"/>
                </a:cubicBezTo>
                <a:cubicBezTo>
                  <a:pt x="260" y="219"/>
                  <a:pt x="260" y="219"/>
                  <a:pt x="261" y="219"/>
                </a:cubicBezTo>
                <a:cubicBezTo>
                  <a:pt x="261" y="219"/>
                  <a:pt x="260" y="218"/>
                  <a:pt x="259" y="218"/>
                </a:cubicBezTo>
                <a:cubicBezTo>
                  <a:pt x="257" y="217"/>
                  <a:pt x="256" y="217"/>
                  <a:pt x="256" y="217"/>
                </a:cubicBezTo>
                <a:cubicBezTo>
                  <a:pt x="256" y="216"/>
                  <a:pt x="257" y="215"/>
                  <a:pt x="257" y="215"/>
                </a:cubicBezTo>
                <a:cubicBezTo>
                  <a:pt x="258" y="215"/>
                  <a:pt x="258" y="215"/>
                  <a:pt x="258" y="215"/>
                </a:cubicBezTo>
                <a:cubicBezTo>
                  <a:pt x="259" y="215"/>
                  <a:pt x="259" y="215"/>
                  <a:pt x="259" y="215"/>
                </a:cubicBezTo>
                <a:cubicBezTo>
                  <a:pt x="260" y="215"/>
                  <a:pt x="260" y="214"/>
                  <a:pt x="260" y="214"/>
                </a:cubicBezTo>
                <a:cubicBezTo>
                  <a:pt x="260" y="212"/>
                  <a:pt x="259" y="211"/>
                  <a:pt x="258" y="211"/>
                </a:cubicBezTo>
                <a:cubicBezTo>
                  <a:pt x="255" y="212"/>
                  <a:pt x="254" y="213"/>
                  <a:pt x="254" y="214"/>
                </a:cubicBezTo>
                <a:cubicBezTo>
                  <a:pt x="253" y="214"/>
                  <a:pt x="253" y="215"/>
                  <a:pt x="251" y="215"/>
                </a:cubicBezTo>
                <a:cubicBezTo>
                  <a:pt x="251" y="215"/>
                  <a:pt x="250" y="215"/>
                  <a:pt x="250" y="214"/>
                </a:cubicBezTo>
                <a:cubicBezTo>
                  <a:pt x="250" y="214"/>
                  <a:pt x="250" y="214"/>
                  <a:pt x="249" y="214"/>
                </a:cubicBezTo>
                <a:cubicBezTo>
                  <a:pt x="249" y="214"/>
                  <a:pt x="249" y="214"/>
                  <a:pt x="248" y="214"/>
                </a:cubicBezTo>
                <a:cubicBezTo>
                  <a:pt x="248" y="215"/>
                  <a:pt x="248" y="215"/>
                  <a:pt x="248" y="215"/>
                </a:cubicBezTo>
                <a:cubicBezTo>
                  <a:pt x="247" y="215"/>
                  <a:pt x="247" y="215"/>
                  <a:pt x="247" y="214"/>
                </a:cubicBezTo>
                <a:cubicBezTo>
                  <a:pt x="246" y="214"/>
                  <a:pt x="246" y="214"/>
                  <a:pt x="245" y="214"/>
                </a:cubicBezTo>
                <a:cubicBezTo>
                  <a:pt x="245" y="214"/>
                  <a:pt x="244" y="214"/>
                  <a:pt x="244" y="214"/>
                </a:cubicBezTo>
                <a:cubicBezTo>
                  <a:pt x="244" y="213"/>
                  <a:pt x="243" y="212"/>
                  <a:pt x="243" y="211"/>
                </a:cubicBezTo>
                <a:cubicBezTo>
                  <a:pt x="242" y="211"/>
                  <a:pt x="241" y="210"/>
                  <a:pt x="240" y="210"/>
                </a:cubicBezTo>
                <a:cubicBezTo>
                  <a:pt x="239" y="209"/>
                  <a:pt x="239" y="209"/>
                  <a:pt x="239" y="208"/>
                </a:cubicBezTo>
                <a:cubicBezTo>
                  <a:pt x="239" y="208"/>
                  <a:pt x="239" y="207"/>
                  <a:pt x="239" y="207"/>
                </a:cubicBezTo>
                <a:cubicBezTo>
                  <a:pt x="239" y="206"/>
                  <a:pt x="239" y="205"/>
                  <a:pt x="239" y="204"/>
                </a:cubicBezTo>
                <a:cubicBezTo>
                  <a:pt x="238" y="204"/>
                  <a:pt x="238" y="205"/>
                  <a:pt x="238" y="205"/>
                </a:cubicBezTo>
                <a:cubicBezTo>
                  <a:pt x="238" y="206"/>
                  <a:pt x="238" y="207"/>
                  <a:pt x="237" y="208"/>
                </a:cubicBezTo>
                <a:cubicBezTo>
                  <a:pt x="237" y="208"/>
                  <a:pt x="237" y="209"/>
                  <a:pt x="236" y="210"/>
                </a:cubicBezTo>
                <a:cubicBezTo>
                  <a:pt x="236" y="210"/>
                  <a:pt x="235" y="211"/>
                  <a:pt x="232" y="211"/>
                </a:cubicBezTo>
                <a:cubicBezTo>
                  <a:pt x="233" y="210"/>
                  <a:pt x="233" y="210"/>
                  <a:pt x="233" y="210"/>
                </a:cubicBezTo>
                <a:cubicBezTo>
                  <a:pt x="232" y="210"/>
                  <a:pt x="231" y="210"/>
                  <a:pt x="230" y="210"/>
                </a:cubicBezTo>
                <a:cubicBezTo>
                  <a:pt x="229" y="211"/>
                  <a:pt x="228" y="212"/>
                  <a:pt x="227" y="212"/>
                </a:cubicBezTo>
                <a:cubicBezTo>
                  <a:pt x="227" y="212"/>
                  <a:pt x="226" y="212"/>
                  <a:pt x="226" y="214"/>
                </a:cubicBezTo>
                <a:cubicBezTo>
                  <a:pt x="226" y="215"/>
                  <a:pt x="226" y="216"/>
                  <a:pt x="226" y="218"/>
                </a:cubicBezTo>
                <a:cubicBezTo>
                  <a:pt x="226" y="220"/>
                  <a:pt x="225" y="221"/>
                  <a:pt x="224" y="221"/>
                </a:cubicBezTo>
                <a:cubicBezTo>
                  <a:pt x="224" y="221"/>
                  <a:pt x="223" y="221"/>
                  <a:pt x="222" y="220"/>
                </a:cubicBezTo>
                <a:cubicBezTo>
                  <a:pt x="222" y="219"/>
                  <a:pt x="221" y="219"/>
                  <a:pt x="221" y="218"/>
                </a:cubicBezTo>
                <a:cubicBezTo>
                  <a:pt x="221" y="217"/>
                  <a:pt x="220" y="217"/>
                  <a:pt x="220" y="216"/>
                </a:cubicBezTo>
                <a:cubicBezTo>
                  <a:pt x="220" y="215"/>
                  <a:pt x="220" y="215"/>
                  <a:pt x="219" y="215"/>
                </a:cubicBezTo>
                <a:cubicBezTo>
                  <a:pt x="219" y="215"/>
                  <a:pt x="219" y="215"/>
                  <a:pt x="218" y="215"/>
                </a:cubicBezTo>
                <a:cubicBezTo>
                  <a:pt x="216" y="215"/>
                  <a:pt x="216" y="215"/>
                  <a:pt x="216" y="215"/>
                </a:cubicBezTo>
                <a:cubicBezTo>
                  <a:pt x="216" y="216"/>
                  <a:pt x="216" y="216"/>
                  <a:pt x="217" y="216"/>
                </a:cubicBezTo>
                <a:cubicBezTo>
                  <a:pt x="217" y="216"/>
                  <a:pt x="217" y="216"/>
                  <a:pt x="217" y="216"/>
                </a:cubicBezTo>
                <a:cubicBezTo>
                  <a:pt x="217" y="215"/>
                  <a:pt x="217" y="215"/>
                  <a:pt x="216" y="215"/>
                </a:cubicBezTo>
                <a:cubicBezTo>
                  <a:pt x="216" y="215"/>
                  <a:pt x="216" y="216"/>
                  <a:pt x="215" y="217"/>
                </a:cubicBezTo>
                <a:cubicBezTo>
                  <a:pt x="214" y="217"/>
                  <a:pt x="214" y="218"/>
                  <a:pt x="213" y="219"/>
                </a:cubicBezTo>
                <a:cubicBezTo>
                  <a:pt x="212" y="220"/>
                  <a:pt x="212" y="221"/>
                  <a:pt x="211" y="222"/>
                </a:cubicBezTo>
                <a:cubicBezTo>
                  <a:pt x="211" y="223"/>
                  <a:pt x="210" y="223"/>
                  <a:pt x="210" y="223"/>
                </a:cubicBezTo>
                <a:cubicBezTo>
                  <a:pt x="209" y="223"/>
                  <a:pt x="209" y="223"/>
                  <a:pt x="209" y="222"/>
                </a:cubicBezTo>
                <a:cubicBezTo>
                  <a:pt x="209" y="220"/>
                  <a:pt x="209" y="220"/>
                  <a:pt x="208" y="219"/>
                </a:cubicBezTo>
                <a:cubicBezTo>
                  <a:pt x="208" y="219"/>
                  <a:pt x="208" y="218"/>
                  <a:pt x="209" y="218"/>
                </a:cubicBezTo>
                <a:cubicBezTo>
                  <a:pt x="208" y="218"/>
                  <a:pt x="207" y="217"/>
                  <a:pt x="206" y="217"/>
                </a:cubicBezTo>
                <a:cubicBezTo>
                  <a:pt x="205" y="217"/>
                  <a:pt x="204" y="217"/>
                  <a:pt x="203" y="216"/>
                </a:cubicBezTo>
                <a:cubicBezTo>
                  <a:pt x="203" y="217"/>
                  <a:pt x="203" y="219"/>
                  <a:pt x="202" y="220"/>
                </a:cubicBezTo>
                <a:cubicBezTo>
                  <a:pt x="201" y="221"/>
                  <a:pt x="201" y="222"/>
                  <a:pt x="200" y="222"/>
                </a:cubicBezTo>
                <a:cubicBezTo>
                  <a:pt x="198" y="222"/>
                  <a:pt x="197" y="221"/>
                  <a:pt x="197" y="219"/>
                </a:cubicBezTo>
                <a:cubicBezTo>
                  <a:pt x="197" y="218"/>
                  <a:pt x="198" y="218"/>
                  <a:pt x="198" y="218"/>
                </a:cubicBezTo>
                <a:cubicBezTo>
                  <a:pt x="198" y="219"/>
                  <a:pt x="198" y="218"/>
                  <a:pt x="198" y="218"/>
                </a:cubicBezTo>
                <a:cubicBezTo>
                  <a:pt x="198" y="217"/>
                  <a:pt x="198" y="216"/>
                  <a:pt x="198" y="216"/>
                </a:cubicBezTo>
                <a:cubicBezTo>
                  <a:pt x="198" y="215"/>
                  <a:pt x="198" y="215"/>
                  <a:pt x="197" y="215"/>
                </a:cubicBezTo>
                <a:cubicBezTo>
                  <a:pt x="197" y="215"/>
                  <a:pt x="197" y="215"/>
                  <a:pt x="196" y="215"/>
                </a:cubicBezTo>
                <a:cubicBezTo>
                  <a:pt x="196" y="215"/>
                  <a:pt x="196" y="214"/>
                  <a:pt x="196" y="214"/>
                </a:cubicBezTo>
                <a:cubicBezTo>
                  <a:pt x="195" y="214"/>
                  <a:pt x="195" y="214"/>
                  <a:pt x="194" y="215"/>
                </a:cubicBezTo>
                <a:cubicBezTo>
                  <a:pt x="193" y="215"/>
                  <a:pt x="192" y="215"/>
                  <a:pt x="192" y="215"/>
                </a:cubicBezTo>
                <a:cubicBezTo>
                  <a:pt x="191" y="215"/>
                  <a:pt x="191" y="214"/>
                  <a:pt x="190" y="214"/>
                </a:cubicBezTo>
                <a:cubicBezTo>
                  <a:pt x="189" y="211"/>
                  <a:pt x="189" y="211"/>
                  <a:pt x="189" y="211"/>
                </a:cubicBezTo>
                <a:cubicBezTo>
                  <a:pt x="189" y="210"/>
                  <a:pt x="189" y="209"/>
                  <a:pt x="188" y="208"/>
                </a:cubicBezTo>
                <a:cubicBezTo>
                  <a:pt x="188" y="208"/>
                  <a:pt x="187" y="207"/>
                  <a:pt x="186" y="207"/>
                </a:cubicBezTo>
                <a:cubicBezTo>
                  <a:pt x="185" y="208"/>
                  <a:pt x="184" y="209"/>
                  <a:pt x="184" y="210"/>
                </a:cubicBezTo>
                <a:cubicBezTo>
                  <a:pt x="183" y="211"/>
                  <a:pt x="183" y="212"/>
                  <a:pt x="182" y="212"/>
                </a:cubicBezTo>
                <a:cubicBezTo>
                  <a:pt x="181" y="213"/>
                  <a:pt x="181" y="213"/>
                  <a:pt x="180" y="213"/>
                </a:cubicBezTo>
                <a:cubicBezTo>
                  <a:pt x="180" y="213"/>
                  <a:pt x="180" y="213"/>
                  <a:pt x="179" y="213"/>
                </a:cubicBezTo>
                <a:cubicBezTo>
                  <a:pt x="179" y="212"/>
                  <a:pt x="179" y="212"/>
                  <a:pt x="179" y="211"/>
                </a:cubicBezTo>
                <a:cubicBezTo>
                  <a:pt x="179" y="210"/>
                  <a:pt x="179" y="210"/>
                  <a:pt x="180" y="208"/>
                </a:cubicBezTo>
                <a:cubicBezTo>
                  <a:pt x="181" y="207"/>
                  <a:pt x="182" y="206"/>
                  <a:pt x="182" y="205"/>
                </a:cubicBezTo>
                <a:cubicBezTo>
                  <a:pt x="182" y="204"/>
                  <a:pt x="181" y="204"/>
                  <a:pt x="181" y="203"/>
                </a:cubicBezTo>
                <a:cubicBezTo>
                  <a:pt x="180" y="202"/>
                  <a:pt x="180" y="201"/>
                  <a:pt x="179" y="201"/>
                </a:cubicBezTo>
                <a:cubicBezTo>
                  <a:pt x="179" y="200"/>
                  <a:pt x="178" y="200"/>
                  <a:pt x="176" y="200"/>
                </a:cubicBezTo>
                <a:cubicBezTo>
                  <a:pt x="176" y="200"/>
                  <a:pt x="175" y="200"/>
                  <a:pt x="174" y="201"/>
                </a:cubicBezTo>
                <a:cubicBezTo>
                  <a:pt x="173" y="201"/>
                  <a:pt x="172" y="202"/>
                  <a:pt x="171" y="202"/>
                </a:cubicBezTo>
                <a:cubicBezTo>
                  <a:pt x="171" y="202"/>
                  <a:pt x="171" y="201"/>
                  <a:pt x="171" y="201"/>
                </a:cubicBezTo>
                <a:cubicBezTo>
                  <a:pt x="171" y="201"/>
                  <a:pt x="171" y="200"/>
                  <a:pt x="171" y="200"/>
                </a:cubicBezTo>
                <a:cubicBezTo>
                  <a:pt x="171" y="199"/>
                  <a:pt x="171" y="199"/>
                  <a:pt x="172" y="198"/>
                </a:cubicBezTo>
                <a:cubicBezTo>
                  <a:pt x="172" y="197"/>
                  <a:pt x="173" y="197"/>
                  <a:pt x="173" y="196"/>
                </a:cubicBezTo>
                <a:cubicBezTo>
                  <a:pt x="173" y="195"/>
                  <a:pt x="172" y="195"/>
                  <a:pt x="172" y="194"/>
                </a:cubicBezTo>
                <a:cubicBezTo>
                  <a:pt x="171" y="193"/>
                  <a:pt x="170" y="192"/>
                  <a:pt x="170" y="192"/>
                </a:cubicBezTo>
                <a:cubicBezTo>
                  <a:pt x="170" y="192"/>
                  <a:pt x="170" y="192"/>
                  <a:pt x="169" y="192"/>
                </a:cubicBezTo>
                <a:cubicBezTo>
                  <a:pt x="169" y="192"/>
                  <a:pt x="169" y="192"/>
                  <a:pt x="169" y="192"/>
                </a:cubicBezTo>
                <a:cubicBezTo>
                  <a:pt x="169" y="192"/>
                  <a:pt x="168" y="192"/>
                  <a:pt x="167" y="191"/>
                </a:cubicBezTo>
                <a:cubicBezTo>
                  <a:pt x="167" y="191"/>
                  <a:pt x="166" y="191"/>
                  <a:pt x="166" y="190"/>
                </a:cubicBezTo>
                <a:cubicBezTo>
                  <a:pt x="166" y="189"/>
                  <a:pt x="166" y="189"/>
                  <a:pt x="167" y="189"/>
                </a:cubicBezTo>
                <a:cubicBezTo>
                  <a:pt x="167" y="188"/>
                  <a:pt x="167" y="188"/>
                  <a:pt x="167" y="187"/>
                </a:cubicBezTo>
                <a:cubicBezTo>
                  <a:pt x="167" y="183"/>
                  <a:pt x="166" y="182"/>
                  <a:pt x="163" y="182"/>
                </a:cubicBezTo>
                <a:cubicBezTo>
                  <a:pt x="162" y="182"/>
                  <a:pt x="162" y="182"/>
                  <a:pt x="161" y="183"/>
                </a:cubicBezTo>
                <a:cubicBezTo>
                  <a:pt x="161" y="184"/>
                  <a:pt x="161" y="184"/>
                  <a:pt x="161" y="185"/>
                </a:cubicBezTo>
                <a:cubicBezTo>
                  <a:pt x="161" y="188"/>
                  <a:pt x="161" y="190"/>
                  <a:pt x="160" y="191"/>
                </a:cubicBezTo>
                <a:cubicBezTo>
                  <a:pt x="159" y="193"/>
                  <a:pt x="158" y="193"/>
                  <a:pt x="157" y="194"/>
                </a:cubicBezTo>
                <a:cubicBezTo>
                  <a:pt x="156" y="194"/>
                  <a:pt x="155" y="195"/>
                  <a:pt x="154" y="195"/>
                </a:cubicBezTo>
                <a:cubicBezTo>
                  <a:pt x="153" y="196"/>
                  <a:pt x="153" y="197"/>
                  <a:pt x="153" y="199"/>
                </a:cubicBezTo>
                <a:cubicBezTo>
                  <a:pt x="153" y="199"/>
                  <a:pt x="153" y="200"/>
                  <a:pt x="153" y="200"/>
                </a:cubicBezTo>
                <a:cubicBezTo>
                  <a:pt x="153" y="201"/>
                  <a:pt x="153" y="201"/>
                  <a:pt x="153" y="201"/>
                </a:cubicBezTo>
                <a:cubicBezTo>
                  <a:pt x="153" y="202"/>
                  <a:pt x="153" y="202"/>
                  <a:pt x="153" y="203"/>
                </a:cubicBezTo>
                <a:cubicBezTo>
                  <a:pt x="152" y="204"/>
                  <a:pt x="152" y="204"/>
                  <a:pt x="152" y="205"/>
                </a:cubicBezTo>
                <a:cubicBezTo>
                  <a:pt x="153" y="205"/>
                  <a:pt x="153" y="206"/>
                  <a:pt x="153" y="206"/>
                </a:cubicBezTo>
                <a:cubicBezTo>
                  <a:pt x="154" y="207"/>
                  <a:pt x="154" y="207"/>
                  <a:pt x="154" y="208"/>
                </a:cubicBezTo>
                <a:cubicBezTo>
                  <a:pt x="154" y="210"/>
                  <a:pt x="154" y="210"/>
                  <a:pt x="154" y="210"/>
                </a:cubicBezTo>
                <a:cubicBezTo>
                  <a:pt x="154" y="210"/>
                  <a:pt x="154" y="211"/>
                  <a:pt x="154" y="211"/>
                </a:cubicBezTo>
                <a:cubicBezTo>
                  <a:pt x="152" y="211"/>
                  <a:pt x="151" y="211"/>
                  <a:pt x="151" y="210"/>
                </a:cubicBezTo>
                <a:cubicBezTo>
                  <a:pt x="150" y="209"/>
                  <a:pt x="150" y="208"/>
                  <a:pt x="150" y="208"/>
                </a:cubicBezTo>
                <a:cubicBezTo>
                  <a:pt x="150" y="209"/>
                  <a:pt x="150" y="209"/>
                  <a:pt x="150" y="209"/>
                </a:cubicBezTo>
                <a:cubicBezTo>
                  <a:pt x="150" y="209"/>
                  <a:pt x="150" y="208"/>
                  <a:pt x="150" y="208"/>
                </a:cubicBezTo>
                <a:cubicBezTo>
                  <a:pt x="149" y="207"/>
                  <a:pt x="149" y="206"/>
                  <a:pt x="149" y="205"/>
                </a:cubicBezTo>
                <a:cubicBezTo>
                  <a:pt x="148" y="205"/>
                  <a:pt x="148" y="204"/>
                  <a:pt x="147" y="203"/>
                </a:cubicBezTo>
                <a:cubicBezTo>
                  <a:pt x="147" y="203"/>
                  <a:pt x="146" y="202"/>
                  <a:pt x="145" y="202"/>
                </a:cubicBezTo>
                <a:cubicBezTo>
                  <a:pt x="144" y="202"/>
                  <a:pt x="143" y="202"/>
                  <a:pt x="142" y="203"/>
                </a:cubicBezTo>
                <a:cubicBezTo>
                  <a:pt x="141" y="203"/>
                  <a:pt x="140" y="203"/>
                  <a:pt x="138" y="204"/>
                </a:cubicBezTo>
                <a:cubicBezTo>
                  <a:pt x="137" y="204"/>
                  <a:pt x="136" y="205"/>
                  <a:pt x="136" y="205"/>
                </a:cubicBezTo>
                <a:cubicBezTo>
                  <a:pt x="135" y="206"/>
                  <a:pt x="134" y="207"/>
                  <a:pt x="134" y="208"/>
                </a:cubicBezTo>
                <a:cubicBezTo>
                  <a:pt x="134" y="208"/>
                  <a:pt x="134" y="208"/>
                  <a:pt x="135" y="208"/>
                </a:cubicBezTo>
                <a:cubicBezTo>
                  <a:pt x="135" y="209"/>
                  <a:pt x="134" y="210"/>
                  <a:pt x="133" y="210"/>
                </a:cubicBezTo>
                <a:cubicBezTo>
                  <a:pt x="132" y="210"/>
                  <a:pt x="132" y="210"/>
                  <a:pt x="132" y="210"/>
                </a:cubicBezTo>
                <a:cubicBezTo>
                  <a:pt x="132" y="211"/>
                  <a:pt x="132" y="211"/>
                  <a:pt x="132" y="211"/>
                </a:cubicBezTo>
                <a:cubicBezTo>
                  <a:pt x="132" y="212"/>
                  <a:pt x="131" y="212"/>
                  <a:pt x="131" y="212"/>
                </a:cubicBezTo>
                <a:cubicBezTo>
                  <a:pt x="131" y="212"/>
                  <a:pt x="131" y="211"/>
                  <a:pt x="130" y="210"/>
                </a:cubicBezTo>
                <a:cubicBezTo>
                  <a:pt x="130" y="208"/>
                  <a:pt x="130" y="208"/>
                  <a:pt x="129" y="208"/>
                </a:cubicBezTo>
                <a:cubicBezTo>
                  <a:pt x="129" y="208"/>
                  <a:pt x="129" y="208"/>
                  <a:pt x="128" y="208"/>
                </a:cubicBezTo>
                <a:cubicBezTo>
                  <a:pt x="128" y="209"/>
                  <a:pt x="128" y="209"/>
                  <a:pt x="128" y="209"/>
                </a:cubicBezTo>
                <a:cubicBezTo>
                  <a:pt x="127" y="208"/>
                  <a:pt x="127" y="207"/>
                  <a:pt x="126" y="206"/>
                </a:cubicBezTo>
                <a:cubicBezTo>
                  <a:pt x="126" y="205"/>
                  <a:pt x="125" y="205"/>
                  <a:pt x="123" y="205"/>
                </a:cubicBezTo>
                <a:cubicBezTo>
                  <a:pt x="121" y="205"/>
                  <a:pt x="119" y="205"/>
                  <a:pt x="117" y="205"/>
                </a:cubicBezTo>
                <a:cubicBezTo>
                  <a:pt x="115" y="206"/>
                  <a:pt x="114" y="207"/>
                  <a:pt x="114" y="209"/>
                </a:cubicBezTo>
                <a:cubicBezTo>
                  <a:pt x="114" y="207"/>
                  <a:pt x="113" y="206"/>
                  <a:pt x="113" y="205"/>
                </a:cubicBezTo>
                <a:cubicBezTo>
                  <a:pt x="112" y="204"/>
                  <a:pt x="112" y="203"/>
                  <a:pt x="111" y="202"/>
                </a:cubicBezTo>
                <a:cubicBezTo>
                  <a:pt x="110" y="201"/>
                  <a:pt x="109" y="201"/>
                  <a:pt x="108" y="201"/>
                </a:cubicBezTo>
                <a:cubicBezTo>
                  <a:pt x="107" y="201"/>
                  <a:pt x="106" y="201"/>
                  <a:pt x="106" y="201"/>
                </a:cubicBezTo>
                <a:cubicBezTo>
                  <a:pt x="105" y="201"/>
                  <a:pt x="104" y="201"/>
                  <a:pt x="104" y="201"/>
                </a:cubicBezTo>
                <a:cubicBezTo>
                  <a:pt x="104" y="200"/>
                  <a:pt x="104" y="199"/>
                  <a:pt x="103" y="199"/>
                </a:cubicBezTo>
                <a:cubicBezTo>
                  <a:pt x="102" y="198"/>
                  <a:pt x="102" y="197"/>
                  <a:pt x="101" y="197"/>
                </a:cubicBezTo>
                <a:cubicBezTo>
                  <a:pt x="100" y="196"/>
                  <a:pt x="100" y="196"/>
                  <a:pt x="99" y="195"/>
                </a:cubicBezTo>
                <a:cubicBezTo>
                  <a:pt x="98" y="195"/>
                  <a:pt x="98" y="195"/>
                  <a:pt x="98" y="195"/>
                </a:cubicBezTo>
                <a:cubicBezTo>
                  <a:pt x="98" y="195"/>
                  <a:pt x="98" y="196"/>
                  <a:pt x="98" y="196"/>
                </a:cubicBezTo>
                <a:cubicBezTo>
                  <a:pt x="97" y="196"/>
                  <a:pt x="97" y="195"/>
                  <a:pt x="96" y="194"/>
                </a:cubicBezTo>
                <a:cubicBezTo>
                  <a:pt x="96" y="193"/>
                  <a:pt x="96" y="192"/>
                  <a:pt x="95" y="192"/>
                </a:cubicBezTo>
                <a:cubicBezTo>
                  <a:pt x="95" y="192"/>
                  <a:pt x="95" y="192"/>
                  <a:pt x="95" y="193"/>
                </a:cubicBezTo>
                <a:cubicBezTo>
                  <a:pt x="95" y="193"/>
                  <a:pt x="95" y="193"/>
                  <a:pt x="95" y="193"/>
                </a:cubicBezTo>
                <a:cubicBezTo>
                  <a:pt x="94" y="193"/>
                  <a:pt x="94" y="193"/>
                  <a:pt x="94" y="193"/>
                </a:cubicBezTo>
                <a:cubicBezTo>
                  <a:pt x="94" y="192"/>
                  <a:pt x="93" y="192"/>
                  <a:pt x="92" y="192"/>
                </a:cubicBezTo>
                <a:cubicBezTo>
                  <a:pt x="92" y="192"/>
                  <a:pt x="91" y="192"/>
                  <a:pt x="91" y="192"/>
                </a:cubicBezTo>
                <a:cubicBezTo>
                  <a:pt x="90" y="192"/>
                  <a:pt x="90" y="192"/>
                  <a:pt x="90" y="192"/>
                </a:cubicBezTo>
                <a:cubicBezTo>
                  <a:pt x="89" y="192"/>
                  <a:pt x="89" y="191"/>
                  <a:pt x="89" y="191"/>
                </a:cubicBezTo>
                <a:cubicBezTo>
                  <a:pt x="91" y="190"/>
                  <a:pt x="91" y="190"/>
                  <a:pt x="91" y="190"/>
                </a:cubicBezTo>
                <a:cubicBezTo>
                  <a:pt x="91" y="189"/>
                  <a:pt x="92" y="189"/>
                  <a:pt x="92" y="188"/>
                </a:cubicBezTo>
                <a:cubicBezTo>
                  <a:pt x="91" y="188"/>
                  <a:pt x="91" y="188"/>
                  <a:pt x="91" y="187"/>
                </a:cubicBezTo>
                <a:cubicBezTo>
                  <a:pt x="91" y="186"/>
                  <a:pt x="91" y="186"/>
                  <a:pt x="90" y="186"/>
                </a:cubicBezTo>
                <a:cubicBezTo>
                  <a:pt x="89" y="186"/>
                  <a:pt x="88" y="186"/>
                  <a:pt x="87" y="186"/>
                </a:cubicBezTo>
                <a:cubicBezTo>
                  <a:pt x="86" y="187"/>
                  <a:pt x="85" y="187"/>
                  <a:pt x="85" y="187"/>
                </a:cubicBezTo>
                <a:cubicBezTo>
                  <a:pt x="85" y="186"/>
                  <a:pt x="85" y="186"/>
                  <a:pt x="85" y="186"/>
                </a:cubicBezTo>
                <a:cubicBezTo>
                  <a:pt x="86" y="185"/>
                  <a:pt x="86" y="185"/>
                  <a:pt x="87" y="185"/>
                </a:cubicBezTo>
                <a:cubicBezTo>
                  <a:pt x="87" y="185"/>
                  <a:pt x="88" y="184"/>
                  <a:pt x="88" y="184"/>
                </a:cubicBezTo>
                <a:cubicBezTo>
                  <a:pt x="88" y="184"/>
                  <a:pt x="89" y="183"/>
                  <a:pt x="89" y="182"/>
                </a:cubicBezTo>
                <a:cubicBezTo>
                  <a:pt x="89" y="181"/>
                  <a:pt x="88" y="181"/>
                  <a:pt x="87" y="180"/>
                </a:cubicBezTo>
                <a:cubicBezTo>
                  <a:pt x="86" y="180"/>
                  <a:pt x="85" y="179"/>
                  <a:pt x="84" y="179"/>
                </a:cubicBezTo>
                <a:cubicBezTo>
                  <a:pt x="81" y="178"/>
                  <a:pt x="81" y="178"/>
                  <a:pt x="81" y="178"/>
                </a:cubicBezTo>
                <a:cubicBezTo>
                  <a:pt x="81" y="178"/>
                  <a:pt x="80" y="178"/>
                  <a:pt x="80" y="177"/>
                </a:cubicBezTo>
                <a:cubicBezTo>
                  <a:pt x="81" y="177"/>
                  <a:pt x="81" y="177"/>
                  <a:pt x="81" y="176"/>
                </a:cubicBezTo>
                <a:cubicBezTo>
                  <a:pt x="82" y="176"/>
                  <a:pt x="83" y="176"/>
                  <a:pt x="83" y="176"/>
                </a:cubicBezTo>
                <a:cubicBezTo>
                  <a:pt x="85" y="176"/>
                  <a:pt x="85" y="175"/>
                  <a:pt x="85" y="174"/>
                </a:cubicBezTo>
                <a:cubicBezTo>
                  <a:pt x="85" y="174"/>
                  <a:pt x="85" y="173"/>
                  <a:pt x="86" y="172"/>
                </a:cubicBezTo>
                <a:cubicBezTo>
                  <a:pt x="86" y="172"/>
                  <a:pt x="85" y="171"/>
                  <a:pt x="84" y="169"/>
                </a:cubicBezTo>
                <a:cubicBezTo>
                  <a:pt x="82" y="168"/>
                  <a:pt x="81" y="166"/>
                  <a:pt x="81" y="164"/>
                </a:cubicBezTo>
                <a:cubicBezTo>
                  <a:pt x="81" y="161"/>
                  <a:pt x="81" y="161"/>
                  <a:pt x="81" y="161"/>
                </a:cubicBezTo>
                <a:cubicBezTo>
                  <a:pt x="81" y="160"/>
                  <a:pt x="81" y="159"/>
                  <a:pt x="81" y="159"/>
                </a:cubicBezTo>
                <a:cubicBezTo>
                  <a:pt x="81" y="155"/>
                  <a:pt x="81" y="155"/>
                  <a:pt x="81" y="155"/>
                </a:cubicBezTo>
                <a:cubicBezTo>
                  <a:pt x="81" y="154"/>
                  <a:pt x="81" y="153"/>
                  <a:pt x="81" y="152"/>
                </a:cubicBezTo>
                <a:cubicBezTo>
                  <a:pt x="80" y="152"/>
                  <a:pt x="80" y="152"/>
                  <a:pt x="80" y="150"/>
                </a:cubicBezTo>
                <a:cubicBezTo>
                  <a:pt x="80" y="151"/>
                  <a:pt x="79" y="151"/>
                  <a:pt x="78" y="151"/>
                </a:cubicBezTo>
                <a:cubicBezTo>
                  <a:pt x="76" y="151"/>
                  <a:pt x="74" y="150"/>
                  <a:pt x="72" y="148"/>
                </a:cubicBezTo>
                <a:cubicBezTo>
                  <a:pt x="71" y="146"/>
                  <a:pt x="69" y="145"/>
                  <a:pt x="68" y="144"/>
                </a:cubicBezTo>
                <a:cubicBezTo>
                  <a:pt x="69" y="144"/>
                  <a:pt x="70" y="144"/>
                  <a:pt x="71" y="145"/>
                </a:cubicBezTo>
                <a:cubicBezTo>
                  <a:pt x="72" y="145"/>
                  <a:pt x="73" y="146"/>
                  <a:pt x="74" y="146"/>
                </a:cubicBezTo>
                <a:cubicBezTo>
                  <a:pt x="75" y="146"/>
                  <a:pt x="75" y="146"/>
                  <a:pt x="76" y="145"/>
                </a:cubicBezTo>
                <a:cubicBezTo>
                  <a:pt x="76" y="145"/>
                  <a:pt x="77" y="145"/>
                  <a:pt x="77" y="144"/>
                </a:cubicBezTo>
                <a:cubicBezTo>
                  <a:pt x="78" y="144"/>
                  <a:pt x="78" y="144"/>
                  <a:pt x="78" y="145"/>
                </a:cubicBezTo>
                <a:cubicBezTo>
                  <a:pt x="79" y="146"/>
                  <a:pt x="79" y="146"/>
                  <a:pt x="79" y="147"/>
                </a:cubicBezTo>
                <a:cubicBezTo>
                  <a:pt x="80" y="148"/>
                  <a:pt x="80" y="148"/>
                  <a:pt x="81" y="149"/>
                </a:cubicBezTo>
                <a:cubicBezTo>
                  <a:pt x="81" y="149"/>
                  <a:pt x="82" y="149"/>
                  <a:pt x="83" y="149"/>
                </a:cubicBezTo>
                <a:cubicBezTo>
                  <a:pt x="84" y="149"/>
                  <a:pt x="84" y="149"/>
                  <a:pt x="84" y="149"/>
                </a:cubicBezTo>
                <a:cubicBezTo>
                  <a:pt x="84" y="149"/>
                  <a:pt x="85" y="148"/>
                  <a:pt x="85" y="148"/>
                </a:cubicBezTo>
                <a:cubicBezTo>
                  <a:pt x="84" y="147"/>
                  <a:pt x="83" y="146"/>
                  <a:pt x="83" y="146"/>
                </a:cubicBezTo>
                <a:cubicBezTo>
                  <a:pt x="83" y="145"/>
                  <a:pt x="83" y="145"/>
                  <a:pt x="83" y="145"/>
                </a:cubicBezTo>
                <a:cubicBezTo>
                  <a:pt x="83" y="144"/>
                  <a:pt x="83" y="144"/>
                  <a:pt x="83" y="144"/>
                </a:cubicBezTo>
                <a:cubicBezTo>
                  <a:pt x="83" y="143"/>
                  <a:pt x="83" y="143"/>
                  <a:pt x="83" y="143"/>
                </a:cubicBezTo>
                <a:cubicBezTo>
                  <a:pt x="83" y="144"/>
                  <a:pt x="83" y="144"/>
                  <a:pt x="83" y="144"/>
                </a:cubicBezTo>
                <a:cubicBezTo>
                  <a:pt x="83" y="140"/>
                  <a:pt x="83" y="140"/>
                  <a:pt x="83" y="140"/>
                </a:cubicBezTo>
                <a:cubicBezTo>
                  <a:pt x="83" y="139"/>
                  <a:pt x="83" y="137"/>
                  <a:pt x="82" y="135"/>
                </a:cubicBezTo>
                <a:cubicBezTo>
                  <a:pt x="83" y="135"/>
                  <a:pt x="83" y="135"/>
                  <a:pt x="83" y="134"/>
                </a:cubicBezTo>
                <a:cubicBezTo>
                  <a:pt x="83" y="133"/>
                  <a:pt x="83" y="132"/>
                  <a:pt x="83" y="132"/>
                </a:cubicBezTo>
                <a:cubicBezTo>
                  <a:pt x="82" y="131"/>
                  <a:pt x="82" y="130"/>
                  <a:pt x="82" y="129"/>
                </a:cubicBezTo>
                <a:cubicBezTo>
                  <a:pt x="82" y="129"/>
                  <a:pt x="82" y="129"/>
                  <a:pt x="82" y="128"/>
                </a:cubicBezTo>
                <a:cubicBezTo>
                  <a:pt x="83" y="127"/>
                  <a:pt x="83" y="127"/>
                  <a:pt x="83" y="127"/>
                </a:cubicBezTo>
                <a:cubicBezTo>
                  <a:pt x="83" y="126"/>
                  <a:pt x="83" y="126"/>
                  <a:pt x="84" y="125"/>
                </a:cubicBezTo>
                <a:cubicBezTo>
                  <a:pt x="84" y="126"/>
                  <a:pt x="84" y="126"/>
                  <a:pt x="84" y="126"/>
                </a:cubicBezTo>
                <a:cubicBezTo>
                  <a:pt x="84" y="126"/>
                  <a:pt x="84" y="125"/>
                  <a:pt x="84" y="125"/>
                </a:cubicBezTo>
                <a:cubicBezTo>
                  <a:pt x="85" y="124"/>
                  <a:pt x="85" y="123"/>
                  <a:pt x="86" y="123"/>
                </a:cubicBezTo>
                <a:cubicBezTo>
                  <a:pt x="87" y="122"/>
                  <a:pt x="88" y="121"/>
                  <a:pt x="89" y="120"/>
                </a:cubicBezTo>
                <a:cubicBezTo>
                  <a:pt x="91" y="120"/>
                  <a:pt x="92" y="119"/>
                  <a:pt x="94" y="119"/>
                </a:cubicBezTo>
                <a:cubicBezTo>
                  <a:pt x="95" y="119"/>
                  <a:pt x="95" y="119"/>
                  <a:pt x="95" y="120"/>
                </a:cubicBezTo>
                <a:cubicBezTo>
                  <a:pt x="95" y="120"/>
                  <a:pt x="95" y="120"/>
                  <a:pt x="95" y="120"/>
                </a:cubicBezTo>
                <a:cubicBezTo>
                  <a:pt x="95" y="120"/>
                  <a:pt x="96" y="120"/>
                  <a:pt x="96" y="120"/>
                </a:cubicBezTo>
                <a:cubicBezTo>
                  <a:pt x="96" y="120"/>
                  <a:pt x="97" y="119"/>
                  <a:pt x="97" y="117"/>
                </a:cubicBezTo>
                <a:cubicBezTo>
                  <a:pt x="98" y="116"/>
                  <a:pt x="98" y="115"/>
                  <a:pt x="98" y="115"/>
                </a:cubicBezTo>
                <a:cubicBezTo>
                  <a:pt x="99" y="115"/>
                  <a:pt x="100" y="116"/>
                  <a:pt x="100" y="116"/>
                </a:cubicBezTo>
                <a:cubicBezTo>
                  <a:pt x="100" y="116"/>
                  <a:pt x="100" y="117"/>
                  <a:pt x="100" y="117"/>
                </a:cubicBezTo>
                <a:cubicBezTo>
                  <a:pt x="101" y="117"/>
                  <a:pt x="101" y="117"/>
                  <a:pt x="101" y="117"/>
                </a:cubicBezTo>
                <a:cubicBezTo>
                  <a:pt x="101" y="117"/>
                  <a:pt x="102" y="117"/>
                  <a:pt x="102" y="116"/>
                </a:cubicBezTo>
                <a:cubicBezTo>
                  <a:pt x="103" y="116"/>
                  <a:pt x="104" y="117"/>
                  <a:pt x="105" y="117"/>
                </a:cubicBezTo>
                <a:cubicBezTo>
                  <a:pt x="106" y="117"/>
                  <a:pt x="106" y="118"/>
                  <a:pt x="107" y="119"/>
                </a:cubicBezTo>
                <a:cubicBezTo>
                  <a:pt x="108" y="119"/>
                  <a:pt x="108" y="120"/>
                  <a:pt x="108" y="121"/>
                </a:cubicBezTo>
                <a:cubicBezTo>
                  <a:pt x="108" y="121"/>
                  <a:pt x="108" y="121"/>
                  <a:pt x="108" y="122"/>
                </a:cubicBezTo>
                <a:cubicBezTo>
                  <a:pt x="107" y="122"/>
                  <a:pt x="107" y="122"/>
                  <a:pt x="107" y="122"/>
                </a:cubicBezTo>
                <a:cubicBezTo>
                  <a:pt x="106" y="122"/>
                  <a:pt x="106" y="122"/>
                  <a:pt x="106" y="122"/>
                </a:cubicBezTo>
                <a:cubicBezTo>
                  <a:pt x="105" y="122"/>
                  <a:pt x="105" y="122"/>
                  <a:pt x="105" y="122"/>
                </a:cubicBezTo>
                <a:cubicBezTo>
                  <a:pt x="104" y="122"/>
                  <a:pt x="104" y="122"/>
                  <a:pt x="104" y="122"/>
                </a:cubicBezTo>
                <a:cubicBezTo>
                  <a:pt x="104" y="122"/>
                  <a:pt x="104" y="122"/>
                  <a:pt x="104" y="122"/>
                </a:cubicBezTo>
                <a:cubicBezTo>
                  <a:pt x="103" y="122"/>
                  <a:pt x="103" y="122"/>
                  <a:pt x="103" y="122"/>
                </a:cubicBezTo>
                <a:cubicBezTo>
                  <a:pt x="104" y="122"/>
                  <a:pt x="104" y="122"/>
                  <a:pt x="104" y="122"/>
                </a:cubicBezTo>
                <a:cubicBezTo>
                  <a:pt x="104" y="123"/>
                  <a:pt x="104" y="123"/>
                  <a:pt x="104" y="123"/>
                </a:cubicBezTo>
                <a:cubicBezTo>
                  <a:pt x="104" y="123"/>
                  <a:pt x="104" y="123"/>
                  <a:pt x="104" y="123"/>
                </a:cubicBezTo>
                <a:cubicBezTo>
                  <a:pt x="104" y="123"/>
                  <a:pt x="103" y="123"/>
                  <a:pt x="103" y="123"/>
                </a:cubicBezTo>
                <a:cubicBezTo>
                  <a:pt x="102" y="123"/>
                  <a:pt x="101" y="124"/>
                  <a:pt x="101" y="126"/>
                </a:cubicBezTo>
                <a:cubicBezTo>
                  <a:pt x="103" y="132"/>
                  <a:pt x="103" y="132"/>
                  <a:pt x="103" y="132"/>
                </a:cubicBezTo>
                <a:cubicBezTo>
                  <a:pt x="103" y="132"/>
                  <a:pt x="102" y="132"/>
                  <a:pt x="101" y="134"/>
                </a:cubicBezTo>
                <a:cubicBezTo>
                  <a:pt x="100" y="135"/>
                  <a:pt x="99" y="137"/>
                  <a:pt x="99" y="138"/>
                </a:cubicBezTo>
                <a:cubicBezTo>
                  <a:pt x="99" y="138"/>
                  <a:pt x="99" y="138"/>
                  <a:pt x="100" y="138"/>
                </a:cubicBezTo>
                <a:cubicBezTo>
                  <a:pt x="100" y="138"/>
                  <a:pt x="100" y="137"/>
                  <a:pt x="101" y="137"/>
                </a:cubicBezTo>
                <a:cubicBezTo>
                  <a:pt x="102" y="136"/>
                  <a:pt x="102" y="136"/>
                  <a:pt x="103" y="136"/>
                </a:cubicBezTo>
                <a:cubicBezTo>
                  <a:pt x="103" y="136"/>
                  <a:pt x="103" y="136"/>
                  <a:pt x="103" y="136"/>
                </a:cubicBezTo>
                <a:cubicBezTo>
                  <a:pt x="104" y="135"/>
                  <a:pt x="105" y="135"/>
                  <a:pt x="106" y="134"/>
                </a:cubicBezTo>
                <a:cubicBezTo>
                  <a:pt x="106" y="134"/>
                  <a:pt x="107" y="133"/>
                  <a:pt x="107" y="133"/>
                </a:cubicBezTo>
                <a:cubicBezTo>
                  <a:pt x="108" y="134"/>
                  <a:pt x="108" y="134"/>
                  <a:pt x="108" y="134"/>
                </a:cubicBezTo>
                <a:cubicBezTo>
                  <a:pt x="108" y="134"/>
                  <a:pt x="108" y="134"/>
                  <a:pt x="109" y="134"/>
                </a:cubicBezTo>
                <a:cubicBezTo>
                  <a:pt x="109" y="134"/>
                  <a:pt x="110" y="134"/>
                  <a:pt x="110" y="133"/>
                </a:cubicBezTo>
                <a:cubicBezTo>
                  <a:pt x="110" y="133"/>
                  <a:pt x="110" y="133"/>
                  <a:pt x="110" y="133"/>
                </a:cubicBezTo>
                <a:cubicBezTo>
                  <a:pt x="110" y="133"/>
                  <a:pt x="110" y="133"/>
                  <a:pt x="111" y="132"/>
                </a:cubicBezTo>
                <a:cubicBezTo>
                  <a:pt x="112" y="132"/>
                  <a:pt x="113" y="132"/>
                  <a:pt x="113" y="132"/>
                </a:cubicBezTo>
                <a:cubicBezTo>
                  <a:pt x="114" y="131"/>
                  <a:pt x="115" y="131"/>
                  <a:pt x="116" y="130"/>
                </a:cubicBezTo>
                <a:cubicBezTo>
                  <a:pt x="117" y="130"/>
                  <a:pt x="117" y="129"/>
                  <a:pt x="117" y="128"/>
                </a:cubicBezTo>
                <a:cubicBezTo>
                  <a:pt x="118" y="128"/>
                  <a:pt x="118" y="129"/>
                  <a:pt x="118" y="129"/>
                </a:cubicBezTo>
                <a:cubicBezTo>
                  <a:pt x="119" y="130"/>
                  <a:pt x="119" y="130"/>
                  <a:pt x="120" y="131"/>
                </a:cubicBezTo>
                <a:cubicBezTo>
                  <a:pt x="120" y="131"/>
                  <a:pt x="121" y="131"/>
                  <a:pt x="123" y="132"/>
                </a:cubicBezTo>
                <a:cubicBezTo>
                  <a:pt x="124" y="132"/>
                  <a:pt x="127" y="132"/>
                  <a:pt x="130" y="132"/>
                </a:cubicBezTo>
                <a:cubicBezTo>
                  <a:pt x="130" y="132"/>
                  <a:pt x="130" y="131"/>
                  <a:pt x="130" y="130"/>
                </a:cubicBezTo>
                <a:cubicBezTo>
                  <a:pt x="130" y="129"/>
                  <a:pt x="131" y="128"/>
                  <a:pt x="132" y="128"/>
                </a:cubicBezTo>
                <a:cubicBezTo>
                  <a:pt x="132" y="127"/>
                  <a:pt x="131" y="126"/>
                  <a:pt x="131" y="126"/>
                </a:cubicBezTo>
                <a:cubicBezTo>
                  <a:pt x="131" y="125"/>
                  <a:pt x="131" y="124"/>
                  <a:pt x="131" y="123"/>
                </a:cubicBezTo>
                <a:cubicBezTo>
                  <a:pt x="131" y="123"/>
                  <a:pt x="131" y="123"/>
                  <a:pt x="131" y="122"/>
                </a:cubicBezTo>
                <a:cubicBezTo>
                  <a:pt x="132" y="120"/>
                  <a:pt x="132" y="120"/>
                  <a:pt x="132" y="120"/>
                </a:cubicBezTo>
                <a:cubicBezTo>
                  <a:pt x="132" y="117"/>
                  <a:pt x="132" y="117"/>
                  <a:pt x="132" y="117"/>
                </a:cubicBezTo>
                <a:cubicBezTo>
                  <a:pt x="132" y="117"/>
                  <a:pt x="133" y="116"/>
                  <a:pt x="133" y="116"/>
                </a:cubicBezTo>
                <a:cubicBezTo>
                  <a:pt x="133" y="116"/>
                  <a:pt x="133" y="115"/>
                  <a:pt x="133" y="114"/>
                </a:cubicBezTo>
                <a:cubicBezTo>
                  <a:pt x="132" y="114"/>
                  <a:pt x="132" y="113"/>
                  <a:pt x="132" y="113"/>
                </a:cubicBezTo>
                <a:cubicBezTo>
                  <a:pt x="132" y="113"/>
                  <a:pt x="132" y="113"/>
                  <a:pt x="132" y="113"/>
                </a:cubicBezTo>
                <a:cubicBezTo>
                  <a:pt x="132" y="113"/>
                  <a:pt x="133" y="113"/>
                  <a:pt x="133" y="113"/>
                </a:cubicBezTo>
                <a:cubicBezTo>
                  <a:pt x="133" y="113"/>
                  <a:pt x="133" y="112"/>
                  <a:pt x="133" y="112"/>
                </a:cubicBezTo>
                <a:cubicBezTo>
                  <a:pt x="133" y="112"/>
                  <a:pt x="133" y="112"/>
                  <a:pt x="134" y="112"/>
                </a:cubicBezTo>
                <a:cubicBezTo>
                  <a:pt x="134" y="111"/>
                  <a:pt x="134" y="111"/>
                  <a:pt x="134" y="111"/>
                </a:cubicBezTo>
                <a:cubicBezTo>
                  <a:pt x="134" y="110"/>
                  <a:pt x="134" y="109"/>
                  <a:pt x="134" y="108"/>
                </a:cubicBezTo>
                <a:cubicBezTo>
                  <a:pt x="134" y="108"/>
                  <a:pt x="134" y="107"/>
                  <a:pt x="134" y="107"/>
                </a:cubicBezTo>
                <a:cubicBezTo>
                  <a:pt x="134" y="107"/>
                  <a:pt x="134" y="106"/>
                  <a:pt x="134" y="106"/>
                </a:cubicBezTo>
                <a:cubicBezTo>
                  <a:pt x="135" y="106"/>
                  <a:pt x="135" y="106"/>
                  <a:pt x="136" y="106"/>
                </a:cubicBezTo>
                <a:cubicBezTo>
                  <a:pt x="136" y="106"/>
                  <a:pt x="136" y="106"/>
                  <a:pt x="136" y="106"/>
                </a:cubicBezTo>
                <a:cubicBezTo>
                  <a:pt x="136" y="106"/>
                  <a:pt x="136" y="106"/>
                  <a:pt x="136" y="106"/>
                </a:cubicBezTo>
                <a:cubicBezTo>
                  <a:pt x="136" y="106"/>
                  <a:pt x="136" y="107"/>
                  <a:pt x="136" y="107"/>
                </a:cubicBezTo>
                <a:cubicBezTo>
                  <a:pt x="136" y="108"/>
                  <a:pt x="136" y="109"/>
                  <a:pt x="136" y="110"/>
                </a:cubicBezTo>
                <a:cubicBezTo>
                  <a:pt x="135" y="113"/>
                  <a:pt x="135" y="113"/>
                  <a:pt x="135" y="113"/>
                </a:cubicBezTo>
                <a:cubicBezTo>
                  <a:pt x="135" y="113"/>
                  <a:pt x="135" y="113"/>
                  <a:pt x="135" y="113"/>
                </a:cubicBezTo>
                <a:cubicBezTo>
                  <a:pt x="135" y="113"/>
                  <a:pt x="135" y="114"/>
                  <a:pt x="135" y="114"/>
                </a:cubicBezTo>
                <a:cubicBezTo>
                  <a:pt x="135" y="114"/>
                  <a:pt x="135" y="114"/>
                  <a:pt x="135" y="114"/>
                </a:cubicBezTo>
                <a:cubicBezTo>
                  <a:pt x="135" y="115"/>
                  <a:pt x="135" y="117"/>
                  <a:pt x="135" y="118"/>
                </a:cubicBezTo>
                <a:cubicBezTo>
                  <a:pt x="134" y="121"/>
                  <a:pt x="134" y="121"/>
                  <a:pt x="134" y="121"/>
                </a:cubicBezTo>
                <a:cubicBezTo>
                  <a:pt x="133" y="125"/>
                  <a:pt x="133" y="125"/>
                  <a:pt x="133" y="125"/>
                </a:cubicBezTo>
                <a:cubicBezTo>
                  <a:pt x="133" y="126"/>
                  <a:pt x="133" y="127"/>
                  <a:pt x="133" y="128"/>
                </a:cubicBezTo>
                <a:cubicBezTo>
                  <a:pt x="133" y="129"/>
                  <a:pt x="133" y="129"/>
                  <a:pt x="133" y="129"/>
                </a:cubicBezTo>
                <a:cubicBezTo>
                  <a:pt x="134" y="129"/>
                  <a:pt x="134" y="130"/>
                  <a:pt x="134" y="130"/>
                </a:cubicBezTo>
                <a:cubicBezTo>
                  <a:pt x="134" y="130"/>
                  <a:pt x="134" y="131"/>
                  <a:pt x="133" y="131"/>
                </a:cubicBezTo>
                <a:cubicBezTo>
                  <a:pt x="133" y="132"/>
                  <a:pt x="133" y="132"/>
                  <a:pt x="133" y="132"/>
                </a:cubicBezTo>
                <a:cubicBezTo>
                  <a:pt x="133" y="132"/>
                  <a:pt x="133" y="132"/>
                  <a:pt x="134" y="132"/>
                </a:cubicBezTo>
                <a:cubicBezTo>
                  <a:pt x="135" y="133"/>
                  <a:pt x="135" y="133"/>
                  <a:pt x="136" y="134"/>
                </a:cubicBezTo>
                <a:cubicBezTo>
                  <a:pt x="137" y="134"/>
                  <a:pt x="138" y="135"/>
                  <a:pt x="139" y="135"/>
                </a:cubicBezTo>
                <a:cubicBezTo>
                  <a:pt x="140" y="136"/>
                  <a:pt x="141" y="136"/>
                  <a:pt x="141" y="136"/>
                </a:cubicBezTo>
                <a:cubicBezTo>
                  <a:pt x="143" y="136"/>
                  <a:pt x="143" y="135"/>
                  <a:pt x="143" y="134"/>
                </a:cubicBezTo>
                <a:cubicBezTo>
                  <a:pt x="143" y="133"/>
                  <a:pt x="143" y="132"/>
                  <a:pt x="143" y="132"/>
                </a:cubicBezTo>
                <a:cubicBezTo>
                  <a:pt x="143" y="131"/>
                  <a:pt x="142" y="130"/>
                  <a:pt x="142" y="129"/>
                </a:cubicBezTo>
                <a:cubicBezTo>
                  <a:pt x="142" y="129"/>
                  <a:pt x="143" y="128"/>
                  <a:pt x="143" y="128"/>
                </a:cubicBezTo>
                <a:cubicBezTo>
                  <a:pt x="143" y="127"/>
                  <a:pt x="144" y="127"/>
                  <a:pt x="144" y="126"/>
                </a:cubicBezTo>
                <a:cubicBezTo>
                  <a:pt x="145" y="126"/>
                  <a:pt x="145" y="125"/>
                  <a:pt x="145" y="124"/>
                </a:cubicBezTo>
                <a:cubicBezTo>
                  <a:pt x="146" y="124"/>
                  <a:pt x="146" y="123"/>
                  <a:pt x="146" y="122"/>
                </a:cubicBezTo>
                <a:cubicBezTo>
                  <a:pt x="146" y="121"/>
                  <a:pt x="146" y="121"/>
                  <a:pt x="146" y="121"/>
                </a:cubicBezTo>
                <a:cubicBezTo>
                  <a:pt x="145" y="121"/>
                  <a:pt x="145" y="121"/>
                  <a:pt x="145" y="120"/>
                </a:cubicBezTo>
                <a:cubicBezTo>
                  <a:pt x="145" y="120"/>
                  <a:pt x="145" y="119"/>
                  <a:pt x="146" y="117"/>
                </a:cubicBezTo>
                <a:cubicBezTo>
                  <a:pt x="147" y="116"/>
                  <a:pt x="147" y="115"/>
                  <a:pt x="148" y="113"/>
                </a:cubicBezTo>
                <a:cubicBezTo>
                  <a:pt x="149" y="112"/>
                  <a:pt x="150" y="111"/>
                  <a:pt x="151" y="109"/>
                </a:cubicBezTo>
                <a:cubicBezTo>
                  <a:pt x="152" y="108"/>
                  <a:pt x="153" y="108"/>
                  <a:pt x="153" y="107"/>
                </a:cubicBezTo>
                <a:cubicBezTo>
                  <a:pt x="153" y="109"/>
                  <a:pt x="152" y="110"/>
                  <a:pt x="152" y="112"/>
                </a:cubicBezTo>
                <a:cubicBezTo>
                  <a:pt x="152" y="113"/>
                  <a:pt x="151" y="114"/>
                  <a:pt x="150" y="115"/>
                </a:cubicBezTo>
                <a:cubicBezTo>
                  <a:pt x="150" y="115"/>
                  <a:pt x="150" y="115"/>
                  <a:pt x="150" y="115"/>
                </a:cubicBezTo>
                <a:cubicBezTo>
                  <a:pt x="150" y="115"/>
                  <a:pt x="150" y="115"/>
                  <a:pt x="150" y="115"/>
                </a:cubicBezTo>
                <a:cubicBezTo>
                  <a:pt x="149" y="116"/>
                  <a:pt x="149" y="116"/>
                  <a:pt x="148" y="117"/>
                </a:cubicBezTo>
                <a:cubicBezTo>
                  <a:pt x="148" y="118"/>
                  <a:pt x="147" y="119"/>
                  <a:pt x="147" y="120"/>
                </a:cubicBezTo>
                <a:cubicBezTo>
                  <a:pt x="146" y="122"/>
                  <a:pt x="146" y="124"/>
                  <a:pt x="146" y="126"/>
                </a:cubicBezTo>
                <a:cubicBezTo>
                  <a:pt x="146" y="126"/>
                  <a:pt x="146" y="126"/>
                  <a:pt x="147" y="125"/>
                </a:cubicBezTo>
                <a:cubicBezTo>
                  <a:pt x="147" y="125"/>
                  <a:pt x="147" y="125"/>
                  <a:pt x="147" y="125"/>
                </a:cubicBezTo>
                <a:cubicBezTo>
                  <a:pt x="148" y="125"/>
                  <a:pt x="149" y="125"/>
                  <a:pt x="149" y="126"/>
                </a:cubicBezTo>
                <a:cubicBezTo>
                  <a:pt x="149" y="126"/>
                  <a:pt x="150" y="126"/>
                  <a:pt x="150" y="127"/>
                </a:cubicBezTo>
                <a:cubicBezTo>
                  <a:pt x="150" y="127"/>
                  <a:pt x="149" y="127"/>
                  <a:pt x="149" y="128"/>
                </a:cubicBezTo>
                <a:cubicBezTo>
                  <a:pt x="148" y="128"/>
                  <a:pt x="148" y="128"/>
                  <a:pt x="147" y="128"/>
                </a:cubicBezTo>
                <a:cubicBezTo>
                  <a:pt x="147" y="128"/>
                  <a:pt x="146" y="128"/>
                  <a:pt x="146" y="127"/>
                </a:cubicBezTo>
                <a:cubicBezTo>
                  <a:pt x="146" y="127"/>
                  <a:pt x="146" y="127"/>
                  <a:pt x="146" y="127"/>
                </a:cubicBezTo>
                <a:cubicBezTo>
                  <a:pt x="146" y="127"/>
                  <a:pt x="146" y="127"/>
                  <a:pt x="146" y="127"/>
                </a:cubicBezTo>
                <a:cubicBezTo>
                  <a:pt x="146" y="128"/>
                  <a:pt x="146" y="129"/>
                  <a:pt x="146" y="129"/>
                </a:cubicBezTo>
                <a:cubicBezTo>
                  <a:pt x="147" y="129"/>
                  <a:pt x="147" y="129"/>
                  <a:pt x="147" y="130"/>
                </a:cubicBezTo>
                <a:cubicBezTo>
                  <a:pt x="147" y="131"/>
                  <a:pt x="146" y="131"/>
                  <a:pt x="145" y="131"/>
                </a:cubicBezTo>
                <a:cubicBezTo>
                  <a:pt x="145" y="130"/>
                  <a:pt x="145" y="129"/>
                  <a:pt x="145" y="129"/>
                </a:cubicBezTo>
                <a:cubicBezTo>
                  <a:pt x="144" y="129"/>
                  <a:pt x="144" y="130"/>
                  <a:pt x="144" y="131"/>
                </a:cubicBezTo>
                <a:cubicBezTo>
                  <a:pt x="144" y="132"/>
                  <a:pt x="144" y="132"/>
                  <a:pt x="145" y="132"/>
                </a:cubicBezTo>
                <a:cubicBezTo>
                  <a:pt x="145" y="133"/>
                  <a:pt x="145" y="133"/>
                  <a:pt x="145" y="134"/>
                </a:cubicBezTo>
                <a:cubicBezTo>
                  <a:pt x="145" y="135"/>
                  <a:pt x="145" y="135"/>
                  <a:pt x="145" y="135"/>
                </a:cubicBezTo>
                <a:cubicBezTo>
                  <a:pt x="145" y="135"/>
                  <a:pt x="145" y="136"/>
                  <a:pt x="145" y="137"/>
                </a:cubicBezTo>
                <a:cubicBezTo>
                  <a:pt x="146" y="138"/>
                  <a:pt x="147" y="139"/>
                  <a:pt x="147" y="139"/>
                </a:cubicBezTo>
                <a:cubicBezTo>
                  <a:pt x="148" y="139"/>
                  <a:pt x="148" y="138"/>
                  <a:pt x="149" y="138"/>
                </a:cubicBezTo>
                <a:cubicBezTo>
                  <a:pt x="149" y="138"/>
                  <a:pt x="149" y="137"/>
                  <a:pt x="148" y="137"/>
                </a:cubicBezTo>
                <a:cubicBezTo>
                  <a:pt x="148" y="137"/>
                  <a:pt x="148" y="137"/>
                  <a:pt x="148" y="137"/>
                </a:cubicBezTo>
                <a:cubicBezTo>
                  <a:pt x="148" y="137"/>
                  <a:pt x="148" y="136"/>
                  <a:pt x="149" y="136"/>
                </a:cubicBezTo>
                <a:cubicBezTo>
                  <a:pt x="149" y="136"/>
                  <a:pt x="150" y="135"/>
                  <a:pt x="150" y="134"/>
                </a:cubicBezTo>
                <a:cubicBezTo>
                  <a:pt x="151" y="134"/>
                  <a:pt x="152" y="133"/>
                  <a:pt x="152" y="132"/>
                </a:cubicBezTo>
                <a:cubicBezTo>
                  <a:pt x="153" y="132"/>
                  <a:pt x="153" y="131"/>
                  <a:pt x="153" y="131"/>
                </a:cubicBezTo>
                <a:cubicBezTo>
                  <a:pt x="153" y="130"/>
                  <a:pt x="153" y="130"/>
                  <a:pt x="153" y="130"/>
                </a:cubicBezTo>
                <a:cubicBezTo>
                  <a:pt x="153" y="130"/>
                  <a:pt x="153" y="130"/>
                  <a:pt x="153" y="130"/>
                </a:cubicBezTo>
                <a:cubicBezTo>
                  <a:pt x="152" y="130"/>
                  <a:pt x="152" y="131"/>
                  <a:pt x="152" y="131"/>
                </a:cubicBezTo>
                <a:cubicBezTo>
                  <a:pt x="151" y="131"/>
                  <a:pt x="151" y="132"/>
                  <a:pt x="150" y="132"/>
                </a:cubicBezTo>
                <a:cubicBezTo>
                  <a:pt x="152" y="130"/>
                  <a:pt x="152" y="130"/>
                  <a:pt x="152" y="130"/>
                </a:cubicBezTo>
                <a:cubicBezTo>
                  <a:pt x="152" y="130"/>
                  <a:pt x="152" y="129"/>
                  <a:pt x="153" y="128"/>
                </a:cubicBezTo>
                <a:cubicBezTo>
                  <a:pt x="153" y="127"/>
                  <a:pt x="154" y="126"/>
                  <a:pt x="155" y="125"/>
                </a:cubicBezTo>
                <a:cubicBezTo>
                  <a:pt x="155" y="124"/>
                  <a:pt x="156" y="124"/>
                  <a:pt x="157" y="123"/>
                </a:cubicBezTo>
                <a:cubicBezTo>
                  <a:pt x="158" y="122"/>
                  <a:pt x="159" y="122"/>
                  <a:pt x="160" y="122"/>
                </a:cubicBezTo>
                <a:cubicBezTo>
                  <a:pt x="160" y="123"/>
                  <a:pt x="160" y="123"/>
                  <a:pt x="159" y="124"/>
                </a:cubicBezTo>
                <a:cubicBezTo>
                  <a:pt x="159" y="124"/>
                  <a:pt x="158" y="125"/>
                  <a:pt x="157" y="127"/>
                </a:cubicBezTo>
                <a:cubicBezTo>
                  <a:pt x="157" y="127"/>
                  <a:pt x="157" y="127"/>
                  <a:pt x="158" y="127"/>
                </a:cubicBezTo>
                <a:cubicBezTo>
                  <a:pt x="159" y="127"/>
                  <a:pt x="159" y="127"/>
                  <a:pt x="159" y="127"/>
                </a:cubicBezTo>
                <a:cubicBezTo>
                  <a:pt x="159" y="129"/>
                  <a:pt x="159" y="130"/>
                  <a:pt x="158" y="131"/>
                </a:cubicBezTo>
                <a:cubicBezTo>
                  <a:pt x="157" y="132"/>
                  <a:pt x="156" y="133"/>
                  <a:pt x="155" y="134"/>
                </a:cubicBezTo>
                <a:cubicBezTo>
                  <a:pt x="151" y="137"/>
                  <a:pt x="151" y="137"/>
                  <a:pt x="151" y="137"/>
                </a:cubicBezTo>
                <a:cubicBezTo>
                  <a:pt x="150" y="138"/>
                  <a:pt x="149" y="139"/>
                  <a:pt x="149" y="140"/>
                </a:cubicBezTo>
                <a:cubicBezTo>
                  <a:pt x="149" y="141"/>
                  <a:pt x="149" y="141"/>
                  <a:pt x="149" y="141"/>
                </a:cubicBezTo>
                <a:cubicBezTo>
                  <a:pt x="149" y="141"/>
                  <a:pt x="149" y="141"/>
                  <a:pt x="149" y="141"/>
                </a:cubicBezTo>
                <a:cubicBezTo>
                  <a:pt x="149" y="141"/>
                  <a:pt x="149" y="141"/>
                  <a:pt x="149" y="141"/>
                </a:cubicBezTo>
                <a:cubicBezTo>
                  <a:pt x="149" y="142"/>
                  <a:pt x="149" y="142"/>
                  <a:pt x="149" y="142"/>
                </a:cubicBezTo>
                <a:cubicBezTo>
                  <a:pt x="149" y="143"/>
                  <a:pt x="149" y="144"/>
                  <a:pt x="151" y="144"/>
                </a:cubicBezTo>
                <a:cubicBezTo>
                  <a:pt x="151" y="144"/>
                  <a:pt x="151" y="144"/>
                  <a:pt x="152" y="144"/>
                </a:cubicBezTo>
                <a:cubicBezTo>
                  <a:pt x="152" y="144"/>
                  <a:pt x="152" y="144"/>
                  <a:pt x="152" y="144"/>
                </a:cubicBezTo>
                <a:cubicBezTo>
                  <a:pt x="152" y="144"/>
                  <a:pt x="153" y="144"/>
                  <a:pt x="153" y="144"/>
                </a:cubicBezTo>
                <a:cubicBezTo>
                  <a:pt x="153" y="146"/>
                  <a:pt x="153" y="146"/>
                  <a:pt x="153" y="146"/>
                </a:cubicBezTo>
                <a:cubicBezTo>
                  <a:pt x="153" y="146"/>
                  <a:pt x="153" y="147"/>
                  <a:pt x="153" y="147"/>
                </a:cubicBezTo>
                <a:cubicBezTo>
                  <a:pt x="153" y="147"/>
                  <a:pt x="154" y="148"/>
                  <a:pt x="154" y="148"/>
                </a:cubicBezTo>
                <a:cubicBezTo>
                  <a:pt x="155" y="148"/>
                  <a:pt x="155" y="148"/>
                  <a:pt x="155" y="147"/>
                </a:cubicBezTo>
                <a:cubicBezTo>
                  <a:pt x="156" y="147"/>
                  <a:pt x="156" y="147"/>
                  <a:pt x="156" y="146"/>
                </a:cubicBezTo>
                <a:cubicBezTo>
                  <a:pt x="156" y="146"/>
                  <a:pt x="156" y="145"/>
                  <a:pt x="156" y="145"/>
                </a:cubicBezTo>
                <a:cubicBezTo>
                  <a:pt x="155" y="145"/>
                  <a:pt x="155" y="145"/>
                  <a:pt x="155" y="144"/>
                </a:cubicBezTo>
                <a:cubicBezTo>
                  <a:pt x="155" y="143"/>
                  <a:pt x="156" y="143"/>
                  <a:pt x="157" y="143"/>
                </a:cubicBezTo>
                <a:cubicBezTo>
                  <a:pt x="157" y="143"/>
                  <a:pt x="158" y="144"/>
                  <a:pt x="158" y="144"/>
                </a:cubicBezTo>
                <a:cubicBezTo>
                  <a:pt x="158" y="144"/>
                  <a:pt x="158" y="144"/>
                  <a:pt x="159" y="144"/>
                </a:cubicBezTo>
                <a:cubicBezTo>
                  <a:pt x="159" y="144"/>
                  <a:pt x="159" y="143"/>
                  <a:pt x="160" y="143"/>
                </a:cubicBezTo>
                <a:cubicBezTo>
                  <a:pt x="160" y="143"/>
                  <a:pt x="161" y="142"/>
                  <a:pt x="161" y="142"/>
                </a:cubicBezTo>
                <a:cubicBezTo>
                  <a:pt x="162" y="141"/>
                  <a:pt x="163" y="141"/>
                  <a:pt x="164" y="140"/>
                </a:cubicBezTo>
                <a:cubicBezTo>
                  <a:pt x="164" y="139"/>
                  <a:pt x="163" y="139"/>
                  <a:pt x="162" y="138"/>
                </a:cubicBezTo>
                <a:cubicBezTo>
                  <a:pt x="161" y="138"/>
                  <a:pt x="161" y="137"/>
                  <a:pt x="161" y="136"/>
                </a:cubicBezTo>
                <a:cubicBezTo>
                  <a:pt x="161" y="135"/>
                  <a:pt x="162" y="135"/>
                  <a:pt x="163" y="135"/>
                </a:cubicBezTo>
                <a:cubicBezTo>
                  <a:pt x="165" y="135"/>
                  <a:pt x="165" y="135"/>
                  <a:pt x="165" y="135"/>
                </a:cubicBezTo>
                <a:cubicBezTo>
                  <a:pt x="165" y="135"/>
                  <a:pt x="165" y="136"/>
                  <a:pt x="166" y="136"/>
                </a:cubicBezTo>
                <a:cubicBezTo>
                  <a:pt x="167" y="136"/>
                  <a:pt x="167" y="135"/>
                  <a:pt x="168" y="134"/>
                </a:cubicBezTo>
                <a:cubicBezTo>
                  <a:pt x="168" y="133"/>
                  <a:pt x="168" y="133"/>
                  <a:pt x="168" y="132"/>
                </a:cubicBezTo>
                <a:cubicBezTo>
                  <a:pt x="168" y="132"/>
                  <a:pt x="168" y="132"/>
                  <a:pt x="167" y="131"/>
                </a:cubicBezTo>
                <a:cubicBezTo>
                  <a:pt x="167" y="131"/>
                  <a:pt x="167" y="130"/>
                  <a:pt x="167" y="129"/>
                </a:cubicBezTo>
                <a:cubicBezTo>
                  <a:pt x="167" y="128"/>
                  <a:pt x="167" y="128"/>
                  <a:pt x="167" y="128"/>
                </a:cubicBezTo>
                <a:cubicBezTo>
                  <a:pt x="167" y="128"/>
                  <a:pt x="167" y="128"/>
                  <a:pt x="167" y="127"/>
                </a:cubicBezTo>
                <a:cubicBezTo>
                  <a:pt x="168" y="128"/>
                  <a:pt x="169" y="128"/>
                  <a:pt x="170" y="128"/>
                </a:cubicBezTo>
                <a:cubicBezTo>
                  <a:pt x="171" y="128"/>
                  <a:pt x="171" y="128"/>
                  <a:pt x="172" y="128"/>
                </a:cubicBezTo>
                <a:cubicBezTo>
                  <a:pt x="172" y="127"/>
                  <a:pt x="172" y="127"/>
                  <a:pt x="172" y="126"/>
                </a:cubicBezTo>
                <a:cubicBezTo>
                  <a:pt x="173" y="124"/>
                  <a:pt x="173" y="124"/>
                  <a:pt x="173" y="124"/>
                </a:cubicBezTo>
                <a:cubicBezTo>
                  <a:pt x="173" y="123"/>
                  <a:pt x="173" y="123"/>
                  <a:pt x="174" y="123"/>
                </a:cubicBezTo>
                <a:cubicBezTo>
                  <a:pt x="174" y="123"/>
                  <a:pt x="174" y="122"/>
                  <a:pt x="175" y="121"/>
                </a:cubicBezTo>
                <a:cubicBezTo>
                  <a:pt x="175" y="120"/>
                  <a:pt x="176" y="119"/>
                  <a:pt x="177" y="118"/>
                </a:cubicBezTo>
                <a:cubicBezTo>
                  <a:pt x="178" y="117"/>
                  <a:pt x="179" y="116"/>
                  <a:pt x="180" y="115"/>
                </a:cubicBezTo>
                <a:cubicBezTo>
                  <a:pt x="181" y="114"/>
                  <a:pt x="182" y="114"/>
                  <a:pt x="182" y="114"/>
                </a:cubicBezTo>
                <a:cubicBezTo>
                  <a:pt x="183" y="114"/>
                  <a:pt x="184" y="114"/>
                  <a:pt x="184" y="114"/>
                </a:cubicBezTo>
                <a:cubicBezTo>
                  <a:pt x="184" y="115"/>
                  <a:pt x="185" y="115"/>
                  <a:pt x="185" y="115"/>
                </a:cubicBezTo>
                <a:cubicBezTo>
                  <a:pt x="185" y="114"/>
                  <a:pt x="186" y="114"/>
                  <a:pt x="186" y="114"/>
                </a:cubicBezTo>
                <a:cubicBezTo>
                  <a:pt x="187" y="113"/>
                  <a:pt x="187" y="113"/>
                  <a:pt x="188" y="113"/>
                </a:cubicBezTo>
                <a:cubicBezTo>
                  <a:pt x="188" y="113"/>
                  <a:pt x="189" y="112"/>
                  <a:pt x="190" y="112"/>
                </a:cubicBezTo>
                <a:cubicBezTo>
                  <a:pt x="190" y="112"/>
                  <a:pt x="190" y="111"/>
                  <a:pt x="190" y="110"/>
                </a:cubicBezTo>
                <a:cubicBezTo>
                  <a:pt x="190" y="110"/>
                  <a:pt x="190" y="110"/>
                  <a:pt x="190" y="110"/>
                </a:cubicBezTo>
                <a:cubicBezTo>
                  <a:pt x="191" y="110"/>
                  <a:pt x="191" y="110"/>
                  <a:pt x="191" y="109"/>
                </a:cubicBezTo>
                <a:cubicBezTo>
                  <a:pt x="192" y="108"/>
                  <a:pt x="193" y="107"/>
                  <a:pt x="193" y="107"/>
                </a:cubicBezTo>
                <a:cubicBezTo>
                  <a:pt x="194" y="107"/>
                  <a:pt x="194" y="108"/>
                  <a:pt x="195" y="108"/>
                </a:cubicBezTo>
                <a:cubicBezTo>
                  <a:pt x="196" y="109"/>
                  <a:pt x="196" y="110"/>
                  <a:pt x="197" y="110"/>
                </a:cubicBezTo>
                <a:cubicBezTo>
                  <a:pt x="198" y="110"/>
                  <a:pt x="199" y="109"/>
                  <a:pt x="199" y="109"/>
                </a:cubicBezTo>
                <a:cubicBezTo>
                  <a:pt x="200" y="108"/>
                  <a:pt x="200" y="108"/>
                  <a:pt x="201" y="108"/>
                </a:cubicBezTo>
                <a:cubicBezTo>
                  <a:pt x="201" y="108"/>
                  <a:pt x="201" y="108"/>
                  <a:pt x="201" y="108"/>
                </a:cubicBezTo>
                <a:cubicBezTo>
                  <a:pt x="201" y="108"/>
                  <a:pt x="201" y="108"/>
                  <a:pt x="201" y="108"/>
                </a:cubicBezTo>
                <a:cubicBezTo>
                  <a:pt x="201" y="108"/>
                  <a:pt x="201" y="108"/>
                  <a:pt x="202" y="108"/>
                </a:cubicBezTo>
                <a:cubicBezTo>
                  <a:pt x="202" y="108"/>
                  <a:pt x="203" y="108"/>
                  <a:pt x="203" y="108"/>
                </a:cubicBezTo>
                <a:cubicBezTo>
                  <a:pt x="203" y="108"/>
                  <a:pt x="203" y="108"/>
                  <a:pt x="204" y="108"/>
                </a:cubicBezTo>
                <a:cubicBezTo>
                  <a:pt x="204" y="108"/>
                  <a:pt x="205" y="108"/>
                  <a:pt x="205" y="107"/>
                </a:cubicBezTo>
                <a:cubicBezTo>
                  <a:pt x="205" y="106"/>
                  <a:pt x="204" y="106"/>
                  <a:pt x="204" y="105"/>
                </a:cubicBezTo>
                <a:cubicBezTo>
                  <a:pt x="204" y="105"/>
                  <a:pt x="203" y="104"/>
                  <a:pt x="203" y="102"/>
                </a:cubicBezTo>
                <a:cubicBezTo>
                  <a:pt x="203" y="102"/>
                  <a:pt x="204" y="101"/>
                  <a:pt x="205" y="101"/>
                </a:cubicBezTo>
                <a:cubicBezTo>
                  <a:pt x="205" y="101"/>
                  <a:pt x="206" y="101"/>
                  <a:pt x="206" y="102"/>
                </a:cubicBezTo>
                <a:cubicBezTo>
                  <a:pt x="207" y="102"/>
                  <a:pt x="208" y="103"/>
                  <a:pt x="208" y="104"/>
                </a:cubicBezTo>
                <a:cubicBezTo>
                  <a:pt x="209" y="103"/>
                  <a:pt x="209" y="103"/>
                  <a:pt x="209" y="102"/>
                </a:cubicBezTo>
                <a:cubicBezTo>
                  <a:pt x="210" y="101"/>
                  <a:pt x="210" y="101"/>
                  <a:pt x="211" y="101"/>
                </a:cubicBezTo>
                <a:cubicBezTo>
                  <a:pt x="211" y="101"/>
                  <a:pt x="212" y="101"/>
                  <a:pt x="212" y="102"/>
                </a:cubicBezTo>
                <a:cubicBezTo>
                  <a:pt x="213" y="102"/>
                  <a:pt x="213" y="103"/>
                  <a:pt x="213" y="103"/>
                </a:cubicBezTo>
                <a:cubicBezTo>
                  <a:pt x="213" y="104"/>
                  <a:pt x="212" y="105"/>
                  <a:pt x="211" y="105"/>
                </a:cubicBezTo>
                <a:cubicBezTo>
                  <a:pt x="209" y="105"/>
                  <a:pt x="209" y="106"/>
                  <a:pt x="209" y="106"/>
                </a:cubicBezTo>
                <a:cubicBezTo>
                  <a:pt x="209" y="107"/>
                  <a:pt x="210" y="108"/>
                  <a:pt x="212" y="108"/>
                </a:cubicBezTo>
                <a:cubicBezTo>
                  <a:pt x="214" y="108"/>
                  <a:pt x="215" y="109"/>
                  <a:pt x="217" y="109"/>
                </a:cubicBezTo>
                <a:cubicBezTo>
                  <a:pt x="217" y="109"/>
                  <a:pt x="218" y="108"/>
                  <a:pt x="218" y="107"/>
                </a:cubicBezTo>
                <a:cubicBezTo>
                  <a:pt x="219" y="107"/>
                  <a:pt x="219" y="106"/>
                  <a:pt x="219" y="105"/>
                </a:cubicBezTo>
                <a:cubicBezTo>
                  <a:pt x="220" y="104"/>
                  <a:pt x="220" y="103"/>
                  <a:pt x="220" y="102"/>
                </a:cubicBezTo>
                <a:cubicBezTo>
                  <a:pt x="221" y="101"/>
                  <a:pt x="222" y="101"/>
                  <a:pt x="223" y="101"/>
                </a:cubicBezTo>
                <a:cubicBezTo>
                  <a:pt x="223" y="101"/>
                  <a:pt x="223" y="101"/>
                  <a:pt x="223" y="101"/>
                </a:cubicBezTo>
                <a:cubicBezTo>
                  <a:pt x="223" y="102"/>
                  <a:pt x="224" y="102"/>
                  <a:pt x="224" y="102"/>
                </a:cubicBezTo>
                <a:cubicBezTo>
                  <a:pt x="224" y="102"/>
                  <a:pt x="224" y="102"/>
                  <a:pt x="224" y="102"/>
                </a:cubicBezTo>
                <a:cubicBezTo>
                  <a:pt x="224" y="103"/>
                  <a:pt x="224" y="103"/>
                  <a:pt x="224" y="104"/>
                </a:cubicBezTo>
                <a:cubicBezTo>
                  <a:pt x="224" y="104"/>
                  <a:pt x="223" y="104"/>
                  <a:pt x="223" y="105"/>
                </a:cubicBezTo>
                <a:cubicBezTo>
                  <a:pt x="223" y="105"/>
                  <a:pt x="224" y="105"/>
                  <a:pt x="224" y="105"/>
                </a:cubicBezTo>
                <a:cubicBezTo>
                  <a:pt x="224" y="105"/>
                  <a:pt x="224" y="105"/>
                  <a:pt x="224" y="105"/>
                </a:cubicBezTo>
                <a:cubicBezTo>
                  <a:pt x="224" y="105"/>
                  <a:pt x="224" y="105"/>
                  <a:pt x="224" y="106"/>
                </a:cubicBezTo>
                <a:cubicBezTo>
                  <a:pt x="224" y="106"/>
                  <a:pt x="223" y="107"/>
                  <a:pt x="222" y="107"/>
                </a:cubicBezTo>
                <a:cubicBezTo>
                  <a:pt x="221" y="108"/>
                  <a:pt x="221" y="108"/>
                  <a:pt x="221" y="109"/>
                </a:cubicBezTo>
                <a:cubicBezTo>
                  <a:pt x="222" y="110"/>
                  <a:pt x="222" y="110"/>
                  <a:pt x="222" y="110"/>
                </a:cubicBezTo>
                <a:cubicBezTo>
                  <a:pt x="224" y="111"/>
                  <a:pt x="224" y="111"/>
                  <a:pt x="224" y="111"/>
                </a:cubicBezTo>
                <a:cubicBezTo>
                  <a:pt x="224" y="111"/>
                  <a:pt x="225" y="111"/>
                  <a:pt x="225" y="111"/>
                </a:cubicBezTo>
                <a:cubicBezTo>
                  <a:pt x="226" y="112"/>
                  <a:pt x="227" y="112"/>
                  <a:pt x="228" y="113"/>
                </a:cubicBezTo>
                <a:cubicBezTo>
                  <a:pt x="229" y="113"/>
                  <a:pt x="230" y="112"/>
                  <a:pt x="231" y="110"/>
                </a:cubicBezTo>
                <a:cubicBezTo>
                  <a:pt x="232" y="110"/>
                  <a:pt x="232" y="109"/>
                  <a:pt x="233" y="108"/>
                </a:cubicBezTo>
                <a:cubicBezTo>
                  <a:pt x="233" y="108"/>
                  <a:pt x="233" y="108"/>
                  <a:pt x="234" y="108"/>
                </a:cubicBezTo>
                <a:cubicBezTo>
                  <a:pt x="234" y="108"/>
                  <a:pt x="234" y="109"/>
                  <a:pt x="234" y="109"/>
                </a:cubicBezTo>
                <a:cubicBezTo>
                  <a:pt x="235" y="109"/>
                  <a:pt x="235" y="109"/>
                  <a:pt x="235" y="109"/>
                </a:cubicBezTo>
                <a:cubicBezTo>
                  <a:pt x="235" y="110"/>
                  <a:pt x="235" y="111"/>
                  <a:pt x="235" y="112"/>
                </a:cubicBezTo>
                <a:cubicBezTo>
                  <a:pt x="234" y="113"/>
                  <a:pt x="234" y="114"/>
                  <a:pt x="234" y="115"/>
                </a:cubicBezTo>
                <a:cubicBezTo>
                  <a:pt x="235" y="115"/>
                  <a:pt x="235" y="116"/>
                  <a:pt x="236" y="116"/>
                </a:cubicBezTo>
                <a:cubicBezTo>
                  <a:pt x="237" y="117"/>
                  <a:pt x="237" y="118"/>
                  <a:pt x="238" y="118"/>
                </a:cubicBezTo>
                <a:cubicBezTo>
                  <a:pt x="238" y="119"/>
                  <a:pt x="239" y="119"/>
                  <a:pt x="239" y="120"/>
                </a:cubicBezTo>
                <a:cubicBezTo>
                  <a:pt x="240" y="121"/>
                  <a:pt x="241" y="121"/>
                  <a:pt x="242" y="121"/>
                </a:cubicBezTo>
                <a:cubicBezTo>
                  <a:pt x="242" y="120"/>
                  <a:pt x="243" y="120"/>
                  <a:pt x="244" y="119"/>
                </a:cubicBezTo>
                <a:cubicBezTo>
                  <a:pt x="245" y="119"/>
                  <a:pt x="246" y="120"/>
                  <a:pt x="246" y="121"/>
                </a:cubicBezTo>
                <a:cubicBezTo>
                  <a:pt x="247" y="122"/>
                  <a:pt x="248" y="123"/>
                  <a:pt x="248" y="124"/>
                </a:cubicBezTo>
                <a:cubicBezTo>
                  <a:pt x="248" y="125"/>
                  <a:pt x="249" y="126"/>
                  <a:pt x="249" y="128"/>
                </a:cubicBezTo>
                <a:cubicBezTo>
                  <a:pt x="249" y="128"/>
                  <a:pt x="249" y="127"/>
                  <a:pt x="249" y="127"/>
                </a:cubicBezTo>
                <a:cubicBezTo>
                  <a:pt x="250" y="126"/>
                  <a:pt x="250" y="126"/>
                  <a:pt x="251" y="125"/>
                </a:cubicBezTo>
                <a:cubicBezTo>
                  <a:pt x="251" y="124"/>
                  <a:pt x="252" y="124"/>
                  <a:pt x="253" y="123"/>
                </a:cubicBezTo>
                <a:cubicBezTo>
                  <a:pt x="253" y="122"/>
                  <a:pt x="254" y="122"/>
                  <a:pt x="255" y="122"/>
                </a:cubicBezTo>
                <a:cubicBezTo>
                  <a:pt x="255" y="122"/>
                  <a:pt x="256" y="122"/>
                  <a:pt x="256" y="122"/>
                </a:cubicBezTo>
                <a:cubicBezTo>
                  <a:pt x="257" y="122"/>
                  <a:pt x="257" y="123"/>
                  <a:pt x="258" y="123"/>
                </a:cubicBezTo>
                <a:cubicBezTo>
                  <a:pt x="258" y="122"/>
                  <a:pt x="259" y="122"/>
                  <a:pt x="260" y="122"/>
                </a:cubicBezTo>
                <a:cubicBezTo>
                  <a:pt x="260" y="122"/>
                  <a:pt x="261" y="122"/>
                  <a:pt x="262" y="123"/>
                </a:cubicBezTo>
                <a:cubicBezTo>
                  <a:pt x="264" y="124"/>
                  <a:pt x="265" y="127"/>
                  <a:pt x="267" y="131"/>
                </a:cubicBezTo>
                <a:cubicBezTo>
                  <a:pt x="267" y="132"/>
                  <a:pt x="267" y="133"/>
                  <a:pt x="266" y="133"/>
                </a:cubicBezTo>
                <a:cubicBezTo>
                  <a:pt x="265" y="133"/>
                  <a:pt x="265" y="134"/>
                  <a:pt x="265" y="136"/>
                </a:cubicBezTo>
                <a:cubicBezTo>
                  <a:pt x="265" y="136"/>
                  <a:pt x="265" y="136"/>
                  <a:pt x="265" y="136"/>
                </a:cubicBezTo>
                <a:cubicBezTo>
                  <a:pt x="265" y="136"/>
                  <a:pt x="265" y="136"/>
                  <a:pt x="265" y="136"/>
                </a:cubicBezTo>
                <a:cubicBezTo>
                  <a:pt x="266" y="136"/>
                  <a:pt x="266" y="136"/>
                  <a:pt x="266" y="136"/>
                </a:cubicBezTo>
                <a:cubicBezTo>
                  <a:pt x="265" y="136"/>
                  <a:pt x="264" y="137"/>
                  <a:pt x="263" y="137"/>
                </a:cubicBezTo>
                <a:cubicBezTo>
                  <a:pt x="262" y="138"/>
                  <a:pt x="261" y="138"/>
                  <a:pt x="260" y="139"/>
                </a:cubicBezTo>
                <a:cubicBezTo>
                  <a:pt x="259" y="140"/>
                  <a:pt x="258" y="141"/>
                  <a:pt x="258" y="142"/>
                </a:cubicBezTo>
                <a:cubicBezTo>
                  <a:pt x="257" y="143"/>
                  <a:pt x="257" y="144"/>
                  <a:pt x="257" y="145"/>
                </a:cubicBezTo>
                <a:cubicBezTo>
                  <a:pt x="257" y="146"/>
                  <a:pt x="257" y="146"/>
                  <a:pt x="258" y="147"/>
                </a:cubicBezTo>
                <a:cubicBezTo>
                  <a:pt x="258" y="147"/>
                  <a:pt x="258" y="147"/>
                  <a:pt x="258" y="147"/>
                </a:cubicBezTo>
                <a:cubicBezTo>
                  <a:pt x="258" y="148"/>
                  <a:pt x="258" y="148"/>
                  <a:pt x="258" y="148"/>
                </a:cubicBezTo>
                <a:cubicBezTo>
                  <a:pt x="258" y="149"/>
                  <a:pt x="258" y="150"/>
                  <a:pt x="259" y="150"/>
                </a:cubicBezTo>
                <a:cubicBezTo>
                  <a:pt x="260" y="151"/>
                  <a:pt x="260" y="152"/>
                  <a:pt x="260" y="153"/>
                </a:cubicBezTo>
                <a:cubicBezTo>
                  <a:pt x="259" y="155"/>
                  <a:pt x="258" y="155"/>
                  <a:pt x="258" y="156"/>
                </a:cubicBezTo>
                <a:cubicBezTo>
                  <a:pt x="258" y="156"/>
                  <a:pt x="258" y="157"/>
                  <a:pt x="258" y="158"/>
                </a:cubicBezTo>
                <a:cubicBezTo>
                  <a:pt x="258" y="159"/>
                  <a:pt x="258" y="160"/>
                  <a:pt x="258" y="161"/>
                </a:cubicBezTo>
                <a:cubicBezTo>
                  <a:pt x="259" y="161"/>
                  <a:pt x="259" y="162"/>
                  <a:pt x="260" y="162"/>
                </a:cubicBezTo>
                <a:cubicBezTo>
                  <a:pt x="260" y="162"/>
                  <a:pt x="260" y="163"/>
                  <a:pt x="261" y="163"/>
                </a:cubicBezTo>
                <a:cubicBezTo>
                  <a:pt x="261" y="164"/>
                  <a:pt x="261" y="164"/>
                  <a:pt x="261" y="165"/>
                </a:cubicBezTo>
                <a:cubicBezTo>
                  <a:pt x="259" y="165"/>
                  <a:pt x="258" y="166"/>
                  <a:pt x="258" y="167"/>
                </a:cubicBezTo>
                <a:cubicBezTo>
                  <a:pt x="258" y="168"/>
                  <a:pt x="257" y="169"/>
                  <a:pt x="257" y="169"/>
                </a:cubicBezTo>
                <a:cubicBezTo>
                  <a:pt x="258" y="172"/>
                  <a:pt x="258" y="172"/>
                  <a:pt x="258" y="172"/>
                </a:cubicBezTo>
                <a:cubicBezTo>
                  <a:pt x="259" y="173"/>
                  <a:pt x="259" y="174"/>
                  <a:pt x="259" y="175"/>
                </a:cubicBezTo>
                <a:cubicBezTo>
                  <a:pt x="259" y="175"/>
                  <a:pt x="258" y="176"/>
                  <a:pt x="257" y="177"/>
                </a:cubicBezTo>
                <a:cubicBezTo>
                  <a:pt x="255" y="179"/>
                  <a:pt x="254" y="181"/>
                  <a:pt x="254" y="183"/>
                </a:cubicBezTo>
                <a:cubicBezTo>
                  <a:pt x="254" y="183"/>
                  <a:pt x="255" y="184"/>
                  <a:pt x="255" y="184"/>
                </a:cubicBezTo>
                <a:cubicBezTo>
                  <a:pt x="256" y="185"/>
                  <a:pt x="256" y="186"/>
                  <a:pt x="256" y="187"/>
                </a:cubicBezTo>
                <a:cubicBezTo>
                  <a:pt x="256" y="187"/>
                  <a:pt x="256" y="188"/>
                  <a:pt x="255" y="188"/>
                </a:cubicBezTo>
                <a:cubicBezTo>
                  <a:pt x="254" y="189"/>
                  <a:pt x="254" y="189"/>
                  <a:pt x="253" y="190"/>
                </a:cubicBezTo>
                <a:cubicBezTo>
                  <a:pt x="252" y="190"/>
                  <a:pt x="251" y="191"/>
                  <a:pt x="250" y="192"/>
                </a:cubicBezTo>
                <a:cubicBezTo>
                  <a:pt x="250" y="192"/>
                  <a:pt x="249" y="193"/>
                  <a:pt x="249" y="194"/>
                </a:cubicBezTo>
                <a:cubicBezTo>
                  <a:pt x="251" y="194"/>
                  <a:pt x="253" y="194"/>
                  <a:pt x="253" y="195"/>
                </a:cubicBezTo>
                <a:cubicBezTo>
                  <a:pt x="254" y="196"/>
                  <a:pt x="255" y="197"/>
                  <a:pt x="255" y="197"/>
                </a:cubicBezTo>
                <a:cubicBezTo>
                  <a:pt x="256" y="197"/>
                  <a:pt x="256" y="197"/>
                  <a:pt x="256" y="196"/>
                </a:cubicBezTo>
                <a:cubicBezTo>
                  <a:pt x="257" y="196"/>
                  <a:pt x="257" y="197"/>
                  <a:pt x="258" y="198"/>
                </a:cubicBezTo>
                <a:cubicBezTo>
                  <a:pt x="258" y="199"/>
                  <a:pt x="258" y="199"/>
                  <a:pt x="259" y="200"/>
                </a:cubicBezTo>
                <a:cubicBezTo>
                  <a:pt x="259" y="201"/>
                  <a:pt x="259" y="202"/>
                  <a:pt x="259" y="203"/>
                </a:cubicBezTo>
                <a:cubicBezTo>
                  <a:pt x="260" y="204"/>
                  <a:pt x="260" y="204"/>
                  <a:pt x="261" y="204"/>
                </a:cubicBezTo>
                <a:cubicBezTo>
                  <a:pt x="262" y="204"/>
                  <a:pt x="262" y="204"/>
                  <a:pt x="262" y="202"/>
                </a:cubicBezTo>
                <a:cubicBezTo>
                  <a:pt x="262" y="202"/>
                  <a:pt x="262" y="201"/>
                  <a:pt x="262" y="201"/>
                </a:cubicBezTo>
                <a:cubicBezTo>
                  <a:pt x="262" y="200"/>
                  <a:pt x="262" y="200"/>
                  <a:pt x="262" y="199"/>
                </a:cubicBezTo>
                <a:cubicBezTo>
                  <a:pt x="262" y="198"/>
                  <a:pt x="262" y="198"/>
                  <a:pt x="263" y="198"/>
                </a:cubicBezTo>
                <a:cubicBezTo>
                  <a:pt x="263" y="198"/>
                  <a:pt x="264" y="198"/>
                  <a:pt x="264" y="198"/>
                </a:cubicBezTo>
                <a:cubicBezTo>
                  <a:pt x="264" y="198"/>
                  <a:pt x="264" y="198"/>
                  <a:pt x="265" y="198"/>
                </a:cubicBezTo>
                <a:cubicBezTo>
                  <a:pt x="266" y="197"/>
                  <a:pt x="267" y="196"/>
                  <a:pt x="268" y="196"/>
                </a:cubicBezTo>
                <a:cubicBezTo>
                  <a:pt x="269" y="195"/>
                  <a:pt x="269" y="194"/>
                  <a:pt x="269" y="193"/>
                </a:cubicBezTo>
                <a:cubicBezTo>
                  <a:pt x="269" y="193"/>
                  <a:pt x="269" y="192"/>
                  <a:pt x="269" y="191"/>
                </a:cubicBezTo>
                <a:cubicBezTo>
                  <a:pt x="268" y="190"/>
                  <a:pt x="268" y="190"/>
                  <a:pt x="268" y="189"/>
                </a:cubicBezTo>
                <a:cubicBezTo>
                  <a:pt x="269" y="189"/>
                  <a:pt x="270" y="190"/>
                  <a:pt x="271" y="191"/>
                </a:cubicBezTo>
                <a:cubicBezTo>
                  <a:pt x="271" y="193"/>
                  <a:pt x="272" y="193"/>
                  <a:pt x="272" y="193"/>
                </a:cubicBezTo>
                <a:cubicBezTo>
                  <a:pt x="273" y="193"/>
                  <a:pt x="274" y="193"/>
                  <a:pt x="275" y="193"/>
                </a:cubicBezTo>
                <a:cubicBezTo>
                  <a:pt x="277" y="192"/>
                  <a:pt x="277" y="191"/>
                  <a:pt x="277" y="190"/>
                </a:cubicBezTo>
                <a:cubicBezTo>
                  <a:pt x="277" y="189"/>
                  <a:pt x="277" y="189"/>
                  <a:pt x="277" y="189"/>
                </a:cubicBezTo>
                <a:cubicBezTo>
                  <a:pt x="276" y="188"/>
                  <a:pt x="276" y="188"/>
                  <a:pt x="276" y="188"/>
                </a:cubicBezTo>
                <a:cubicBezTo>
                  <a:pt x="277" y="188"/>
                  <a:pt x="277" y="189"/>
                  <a:pt x="278" y="190"/>
                </a:cubicBezTo>
                <a:cubicBezTo>
                  <a:pt x="278" y="191"/>
                  <a:pt x="280" y="192"/>
                  <a:pt x="281" y="192"/>
                </a:cubicBezTo>
                <a:cubicBezTo>
                  <a:pt x="282" y="192"/>
                  <a:pt x="283" y="191"/>
                  <a:pt x="284" y="191"/>
                </a:cubicBezTo>
                <a:cubicBezTo>
                  <a:pt x="284" y="191"/>
                  <a:pt x="284" y="191"/>
                  <a:pt x="285" y="191"/>
                </a:cubicBezTo>
                <a:cubicBezTo>
                  <a:pt x="286" y="190"/>
                  <a:pt x="286" y="190"/>
                  <a:pt x="286" y="190"/>
                </a:cubicBezTo>
                <a:cubicBezTo>
                  <a:pt x="286" y="190"/>
                  <a:pt x="287" y="190"/>
                  <a:pt x="288" y="190"/>
                </a:cubicBezTo>
                <a:cubicBezTo>
                  <a:pt x="288" y="191"/>
                  <a:pt x="288" y="192"/>
                  <a:pt x="289" y="193"/>
                </a:cubicBezTo>
                <a:cubicBezTo>
                  <a:pt x="290" y="193"/>
                  <a:pt x="290" y="194"/>
                  <a:pt x="292" y="194"/>
                </a:cubicBezTo>
                <a:cubicBezTo>
                  <a:pt x="292" y="194"/>
                  <a:pt x="292" y="193"/>
                  <a:pt x="293" y="192"/>
                </a:cubicBezTo>
                <a:cubicBezTo>
                  <a:pt x="293" y="193"/>
                  <a:pt x="294" y="193"/>
                  <a:pt x="295" y="193"/>
                </a:cubicBezTo>
                <a:cubicBezTo>
                  <a:pt x="295" y="193"/>
                  <a:pt x="295" y="193"/>
                  <a:pt x="295" y="193"/>
                </a:cubicBezTo>
                <a:cubicBezTo>
                  <a:pt x="296" y="192"/>
                  <a:pt x="296" y="192"/>
                  <a:pt x="296" y="192"/>
                </a:cubicBezTo>
                <a:cubicBezTo>
                  <a:pt x="296" y="193"/>
                  <a:pt x="296" y="193"/>
                  <a:pt x="296" y="193"/>
                </a:cubicBezTo>
                <a:cubicBezTo>
                  <a:pt x="296" y="193"/>
                  <a:pt x="296" y="194"/>
                  <a:pt x="295" y="194"/>
                </a:cubicBezTo>
                <a:cubicBezTo>
                  <a:pt x="295" y="195"/>
                  <a:pt x="294" y="195"/>
                  <a:pt x="294" y="196"/>
                </a:cubicBezTo>
                <a:cubicBezTo>
                  <a:pt x="295" y="198"/>
                  <a:pt x="296" y="199"/>
                  <a:pt x="297" y="200"/>
                </a:cubicBezTo>
                <a:cubicBezTo>
                  <a:pt x="298" y="201"/>
                  <a:pt x="299" y="202"/>
                  <a:pt x="300" y="203"/>
                </a:cubicBezTo>
                <a:cubicBezTo>
                  <a:pt x="301" y="204"/>
                  <a:pt x="301" y="204"/>
                  <a:pt x="302" y="204"/>
                </a:cubicBezTo>
                <a:cubicBezTo>
                  <a:pt x="303" y="204"/>
                  <a:pt x="303" y="203"/>
                  <a:pt x="304" y="202"/>
                </a:cubicBezTo>
                <a:cubicBezTo>
                  <a:pt x="304" y="201"/>
                  <a:pt x="304" y="200"/>
                  <a:pt x="304" y="199"/>
                </a:cubicBezTo>
                <a:cubicBezTo>
                  <a:pt x="304" y="199"/>
                  <a:pt x="303" y="198"/>
                  <a:pt x="302" y="198"/>
                </a:cubicBezTo>
                <a:cubicBezTo>
                  <a:pt x="301" y="198"/>
                  <a:pt x="300" y="198"/>
                  <a:pt x="300" y="197"/>
                </a:cubicBezTo>
                <a:cubicBezTo>
                  <a:pt x="300" y="197"/>
                  <a:pt x="300" y="196"/>
                  <a:pt x="300" y="196"/>
                </a:cubicBezTo>
                <a:cubicBezTo>
                  <a:pt x="300" y="196"/>
                  <a:pt x="300" y="196"/>
                  <a:pt x="301" y="196"/>
                </a:cubicBezTo>
                <a:cubicBezTo>
                  <a:pt x="301" y="196"/>
                  <a:pt x="302" y="196"/>
                  <a:pt x="303" y="197"/>
                </a:cubicBezTo>
                <a:cubicBezTo>
                  <a:pt x="303" y="197"/>
                  <a:pt x="304" y="197"/>
                  <a:pt x="305" y="197"/>
                </a:cubicBezTo>
                <a:cubicBezTo>
                  <a:pt x="304" y="197"/>
                  <a:pt x="304" y="197"/>
                  <a:pt x="304" y="197"/>
                </a:cubicBezTo>
                <a:cubicBezTo>
                  <a:pt x="305" y="197"/>
                  <a:pt x="306" y="197"/>
                  <a:pt x="306" y="196"/>
                </a:cubicBezTo>
                <a:cubicBezTo>
                  <a:pt x="307" y="196"/>
                  <a:pt x="307" y="196"/>
                  <a:pt x="308" y="195"/>
                </a:cubicBezTo>
                <a:cubicBezTo>
                  <a:pt x="308" y="195"/>
                  <a:pt x="309" y="194"/>
                  <a:pt x="309" y="193"/>
                </a:cubicBezTo>
                <a:cubicBezTo>
                  <a:pt x="309" y="193"/>
                  <a:pt x="309" y="192"/>
                  <a:pt x="308" y="192"/>
                </a:cubicBezTo>
                <a:cubicBezTo>
                  <a:pt x="308" y="190"/>
                  <a:pt x="308" y="190"/>
                  <a:pt x="308" y="190"/>
                </a:cubicBezTo>
                <a:cubicBezTo>
                  <a:pt x="309" y="190"/>
                  <a:pt x="309" y="190"/>
                  <a:pt x="310" y="191"/>
                </a:cubicBezTo>
                <a:cubicBezTo>
                  <a:pt x="310" y="191"/>
                  <a:pt x="311" y="192"/>
                  <a:pt x="312" y="192"/>
                </a:cubicBezTo>
                <a:cubicBezTo>
                  <a:pt x="312" y="191"/>
                  <a:pt x="313" y="190"/>
                  <a:pt x="314" y="189"/>
                </a:cubicBezTo>
                <a:cubicBezTo>
                  <a:pt x="315" y="188"/>
                  <a:pt x="315" y="188"/>
                  <a:pt x="316" y="188"/>
                </a:cubicBezTo>
                <a:cubicBezTo>
                  <a:pt x="316" y="187"/>
                  <a:pt x="316" y="186"/>
                  <a:pt x="316" y="185"/>
                </a:cubicBezTo>
                <a:cubicBezTo>
                  <a:pt x="316" y="183"/>
                  <a:pt x="316" y="183"/>
                  <a:pt x="316" y="183"/>
                </a:cubicBezTo>
                <a:cubicBezTo>
                  <a:pt x="316" y="183"/>
                  <a:pt x="317" y="183"/>
                  <a:pt x="317" y="184"/>
                </a:cubicBezTo>
                <a:cubicBezTo>
                  <a:pt x="317" y="185"/>
                  <a:pt x="317" y="185"/>
                  <a:pt x="317" y="186"/>
                </a:cubicBezTo>
                <a:cubicBezTo>
                  <a:pt x="317" y="188"/>
                  <a:pt x="317" y="188"/>
                  <a:pt x="317" y="188"/>
                </a:cubicBezTo>
                <a:cubicBezTo>
                  <a:pt x="318" y="189"/>
                  <a:pt x="318" y="189"/>
                  <a:pt x="318" y="189"/>
                </a:cubicBezTo>
                <a:cubicBezTo>
                  <a:pt x="319" y="189"/>
                  <a:pt x="320" y="188"/>
                  <a:pt x="320" y="188"/>
                </a:cubicBezTo>
                <a:cubicBezTo>
                  <a:pt x="321" y="187"/>
                  <a:pt x="321" y="187"/>
                  <a:pt x="322" y="187"/>
                </a:cubicBezTo>
                <a:cubicBezTo>
                  <a:pt x="322" y="187"/>
                  <a:pt x="323" y="187"/>
                  <a:pt x="323" y="188"/>
                </a:cubicBezTo>
                <a:cubicBezTo>
                  <a:pt x="323" y="188"/>
                  <a:pt x="324" y="188"/>
                  <a:pt x="326" y="188"/>
                </a:cubicBezTo>
                <a:cubicBezTo>
                  <a:pt x="326" y="188"/>
                  <a:pt x="327" y="188"/>
                  <a:pt x="327" y="188"/>
                </a:cubicBezTo>
                <a:cubicBezTo>
                  <a:pt x="327" y="187"/>
                  <a:pt x="327" y="187"/>
                  <a:pt x="327" y="187"/>
                </a:cubicBezTo>
                <a:cubicBezTo>
                  <a:pt x="329" y="187"/>
                  <a:pt x="330" y="187"/>
                  <a:pt x="330" y="189"/>
                </a:cubicBezTo>
                <a:cubicBezTo>
                  <a:pt x="330" y="190"/>
                  <a:pt x="331" y="191"/>
                  <a:pt x="332" y="191"/>
                </a:cubicBezTo>
                <a:cubicBezTo>
                  <a:pt x="332" y="191"/>
                  <a:pt x="333" y="191"/>
                  <a:pt x="333" y="190"/>
                </a:cubicBezTo>
                <a:cubicBezTo>
                  <a:pt x="334" y="190"/>
                  <a:pt x="334" y="189"/>
                  <a:pt x="334" y="189"/>
                </a:cubicBezTo>
                <a:cubicBezTo>
                  <a:pt x="335" y="188"/>
                  <a:pt x="335" y="187"/>
                  <a:pt x="336" y="187"/>
                </a:cubicBezTo>
                <a:cubicBezTo>
                  <a:pt x="336" y="186"/>
                  <a:pt x="337" y="186"/>
                  <a:pt x="337" y="186"/>
                </a:cubicBezTo>
                <a:cubicBezTo>
                  <a:pt x="337" y="187"/>
                  <a:pt x="336" y="188"/>
                  <a:pt x="336" y="190"/>
                </a:cubicBezTo>
                <a:cubicBezTo>
                  <a:pt x="335" y="191"/>
                  <a:pt x="335" y="192"/>
                  <a:pt x="335" y="192"/>
                </a:cubicBezTo>
                <a:cubicBezTo>
                  <a:pt x="336" y="193"/>
                  <a:pt x="337" y="195"/>
                  <a:pt x="339" y="196"/>
                </a:cubicBezTo>
                <a:cubicBezTo>
                  <a:pt x="340" y="197"/>
                  <a:pt x="341" y="197"/>
                  <a:pt x="341" y="198"/>
                </a:cubicBezTo>
                <a:cubicBezTo>
                  <a:pt x="341" y="198"/>
                  <a:pt x="341" y="199"/>
                  <a:pt x="340" y="199"/>
                </a:cubicBezTo>
                <a:cubicBezTo>
                  <a:pt x="340" y="200"/>
                  <a:pt x="341" y="202"/>
                  <a:pt x="342" y="203"/>
                </a:cubicBezTo>
                <a:cubicBezTo>
                  <a:pt x="343" y="205"/>
                  <a:pt x="344" y="205"/>
                  <a:pt x="344" y="205"/>
                </a:cubicBezTo>
                <a:cubicBezTo>
                  <a:pt x="345" y="205"/>
                  <a:pt x="345" y="205"/>
                  <a:pt x="345" y="205"/>
                </a:cubicBezTo>
                <a:cubicBezTo>
                  <a:pt x="345" y="205"/>
                  <a:pt x="345" y="205"/>
                  <a:pt x="345" y="205"/>
                </a:cubicBezTo>
                <a:cubicBezTo>
                  <a:pt x="345" y="205"/>
                  <a:pt x="345" y="206"/>
                  <a:pt x="344" y="206"/>
                </a:cubicBezTo>
                <a:cubicBezTo>
                  <a:pt x="344" y="206"/>
                  <a:pt x="343" y="206"/>
                  <a:pt x="343" y="206"/>
                </a:cubicBezTo>
                <a:close/>
                <a:moveTo>
                  <a:pt x="330" y="345"/>
                </a:moveTo>
                <a:cubicBezTo>
                  <a:pt x="331" y="346"/>
                  <a:pt x="331" y="346"/>
                  <a:pt x="331" y="347"/>
                </a:cubicBezTo>
                <a:cubicBezTo>
                  <a:pt x="331" y="347"/>
                  <a:pt x="330" y="347"/>
                  <a:pt x="330" y="347"/>
                </a:cubicBezTo>
                <a:cubicBezTo>
                  <a:pt x="329" y="348"/>
                  <a:pt x="328" y="348"/>
                  <a:pt x="328" y="348"/>
                </a:cubicBezTo>
                <a:cubicBezTo>
                  <a:pt x="328" y="347"/>
                  <a:pt x="328" y="347"/>
                  <a:pt x="328" y="347"/>
                </a:cubicBezTo>
                <a:cubicBezTo>
                  <a:pt x="328" y="347"/>
                  <a:pt x="328" y="347"/>
                  <a:pt x="328" y="347"/>
                </a:cubicBezTo>
                <a:cubicBezTo>
                  <a:pt x="328" y="346"/>
                  <a:pt x="328" y="345"/>
                  <a:pt x="329" y="345"/>
                </a:cubicBezTo>
                <a:cubicBezTo>
                  <a:pt x="329" y="345"/>
                  <a:pt x="330" y="345"/>
                  <a:pt x="330" y="345"/>
                </a:cubicBezTo>
                <a:close/>
                <a:moveTo>
                  <a:pt x="311" y="267"/>
                </a:moveTo>
                <a:cubicBezTo>
                  <a:pt x="311" y="267"/>
                  <a:pt x="311" y="268"/>
                  <a:pt x="312" y="268"/>
                </a:cubicBezTo>
                <a:cubicBezTo>
                  <a:pt x="312" y="268"/>
                  <a:pt x="312" y="268"/>
                  <a:pt x="312" y="268"/>
                </a:cubicBezTo>
                <a:cubicBezTo>
                  <a:pt x="311" y="267"/>
                  <a:pt x="310" y="266"/>
                  <a:pt x="309" y="265"/>
                </a:cubicBezTo>
                <a:cubicBezTo>
                  <a:pt x="307" y="265"/>
                  <a:pt x="305" y="264"/>
                  <a:pt x="305" y="263"/>
                </a:cubicBezTo>
                <a:cubicBezTo>
                  <a:pt x="305" y="262"/>
                  <a:pt x="305" y="262"/>
                  <a:pt x="305" y="262"/>
                </a:cubicBezTo>
                <a:cubicBezTo>
                  <a:pt x="305" y="262"/>
                  <a:pt x="305" y="262"/>
                  <a:pt x="305" y="262"/>
                </a:cubicBezTo>
                <a:cubicBezTo>
                  <a:pt x="306" y="262"/>
                  <a:pt x="307" y="263"/>
                  <a:pt x="308" y="264"/>
                </a:cubicBezTo>
                <a:cubicBezTo>
                  <a:pt x="309" y="265"/>
                  <a:pt x="310" y="266"/>
                  <a:pt x="311" y="267"/>
                </a:cubicBezTo>
                <a:close/>
                <a:moveTo>
                  <a:pt x="277" y="174"/>
                </a:moveTo>
                <a:cubicBezTo>
                  <a:pt x="277" y="174"/>
                  <a:pt x="277" y="175"/>
                  <a:pt x="277" y="175"/>
                </a:cubicBezTo>
                <a:cubicBezTo>
                  <a:pt x="277" y="176"/>
                  <a:pt x="277" y="176"/>
                  <a:pt x="277" y="176"/>
                </a:cubicBezTo>
                <a:cubicBezTo>
                  <a:pt x="277" y="176"/>
                  <a:pt x="277" y="176"/>
                  <a:pt x="277" y="176"/>
                </a:cubicBezTo>
                <a:cubicBezTo>
                  <a:pt x="277" y="175"/>
                  <a:pt x="277" y="175"/>
                  <a:pt x="277" y="175"/>
                </a:cubicBezTo>
                <a:cubicBezTo>
                  <a:pt x="276" y="175"/>
                  <a:pt x="276" y="175"/>
                  <a:pt x="276" y="175"/>
                </a:cubicBezTo>
                <a:cubicBezTo>
                  <a:pt x="276" y="175"/>
                  <a:pt x="276" y="174"/>
                  <a:pt x="277" y="174"/>
                </a:cubicBezTo>
                <a:close/>
                <a:moveTo>
                  <a:pt x="223" y="56"/>
                </a:moveTo>
                <a:cubicBezTo>
                  <a:pt x="223" y="56"/>
                  <a:pt x="224" y="56"/>
                  <a:pt x="224" y="57"/>
                </a:cubicBezTo>
                <a:cubicBezTo>
                  <a:pt x="225" y="58"/>
                  <a:pt x="226" y="59"/>
                  <a:pt x="226" y="59"/>
                </a:cubicBezTo>
                <a:cubicBezTo>
                  <a:pt x="227" y="60"/>
                  <a:pt x="228" y="61"/>
                  <a:pt x="228" y="62"/>
                </a:cubicBezTo>
                <a:cubicBezTo>
                  <a:pt x="229" y="63"/>
                  <a:pt x="229" y="64"/>
                  <a:pt x="230" y="64"/>
                </a:cubicBezTo>
                <a:cubicBezTo>
                  <a:pt x="229" y="64"/>
                  <a:pt x="228" y="63"/>
                  <a:pt x="227" y="62"/>
                </a:cubicBezTo>
                <a:cubicBezTo>
                  <a:pt x="225" y="61"/>
                  <a:pt x="223" y="59"/>
                  <a:pt x="223" y="56"/>
                </a:cubicBezTo>
                <a:close/>
                <a:moveTo>
                  <a:pt x="232" y="92"/>
                </a:moveTo>
                <a:cubicBezTo>
                  <a:pt x="233" y="92"/>
                  <a:pt x="233" y="92"/>
                  <a:pt x="234" y="92"/>
                </a:cubicBezTo>
                <a:cubicBezTo>
                  <a:pt x="234" y="93"/>
                  <a:pt x="234" y="94"/>
                  <a:pt x="234" y="95"/>
                </a:cubicBezTo>
                <a:cubicBezTo>
                  <a:pt x="233" y="95"/>
                  <a:pt x="233" y="95"/>
                  <a:pt x="233" y="96"/>
                </a:cubicBezTo>
                <a:cubicBezTo>
                  <a:pt x="232" y="96"/>
                  <a:pt x="231" y="97"/>
                  <a:pt x="231" y="97"/>
                </a:cubicBezTo>
                <a:cubicBezTo>
                  <a:pt x="230" y="96"/>
                  <a:pt x="230" y="96"/>
                  <a:pt x="229" y="96"/>
                </a:cubicBezTo>
                <a:cubicBezTo>
                  <a:pt x="229" y="95"/>
                  <a:pt x="229" y="95"/>
                  <a:pt x="229" y="94"/>
                </a:cubicBezTo>
                <a:cubicBezTo>
                  <a:pt x="229" y="93"/>
                  <a:pt x="229" y="93"/>
                  <a:pt x="230" y="93"/>
                </a:cubicBezTo>
                <a:cubicBezTo>
                  <a:pt x="231" y="92"/>
                  <a:pt x="231" y="92"/>
                  <a:pt x="232" y="92"/>
                </a:cubicBezTo>
                <a:close/>
                <a:moveTo>
                  <a:pt x="226" y="87"/>
                </a:moveTo>
                <a:cubicBezTo>
                  <a:pt x="225" y="87"/>
                  <a:pt x="225" y="86"/>
                  <a:pt x="225" y="86"/>
                </a:cubicBezTo>
                <a:cubicBezTo>
                  <a:pt x="225" y="85"/>
                  <a:pt x="225" y="85"/>
                  <a:pt x="226" y="85"/>
                </a:cubicBezTo>
                <a:cubicBezTo>
                  <a:pt x="226" y="86"/>
                  <a:pt x="226" y="86"/>
                  <a:pt x="226" y="87"/>
                </a:cubicBezTo>
                <a:close/>
                <a:moveTo>
                  <a:pt x="271" y="70"/>
                </a:moveTo>
                <a:cubicBezTo>
                  <a:pt x="271" y="69"/>
                  <a:pt x="271" y="69"/>
                  <a:pt x="272" y="68"/>
                </a:cubicBezTo>
                <a:cubicBezTo>
                  <a:pt x="272" y="68"/>
                  <a:pt x="272" y="68"/>
                  <a:pt x="274" y="68"/>
                </a:cubicBezTo>
                <a:cubicBezTo>
                  <a:pt x="274" y="69"/>
                  <a:pt x="273" y="70"/>
                  <a:pt x="271" y="70"/>
                </a:cubicBezTo>
                <a:close/>
                <a:moveTo>
                  <a:pt x="253" y="0"/>
                </a:moveTo>
                <a:cubicBezTo>
                  <a:pt x="254" y="0"/>
                  <a:pt x="254" y="0"/>
                  <a:pt x="254" y="0"/>
                </a:cubicBezTo>
                <a:cubicBezTo>
                  <a:pt x="254" y="0"/>
                  <a:pt x="254" y="0"/>
                  <a:pt x="254" y="1"/>
                </a:cubicBezTo>
                <a:cubicBezTo>
                  <a:pt x="254" y="2"/>
                  <a:pt x="254" y="2"/>
                  <a:pt x="253" y="2"/>
                </a:cubicBezTo>
                <a:cubicBezTo>
                  <a:pt x="253" y="2"/>
                  <a:pt x="252" y="2"/>
                  <a:pt x="252" y="2"/>
                </a:cubicBezTo>
                <a:cubicBezTo>
                  <a:pt x="252" y="1"/>
                  <a:pt x="252" y="1"/>
                  <a:pt x="252" y="1"/>
                </a:cubicBezTo>
                <a:cubicBezTo>
                  <a:pt x="252" y="0"/>
                  <a:pt x="252" y="0"/>
                  <a:pt x="253" y="0"/>
                </a:cubicBezTo>
                <a:close/>
                <a:moveTo>
                  <a:pt x="174" y="106"/>
                </a:moveTo>
                <a:cubicBezTo>
                  <a:pt x="175" y="110"/>
                  <a:pt x="175" y="110"/>
                  <a:pt x="175" y="110"/>
                </a:cubicBezTo>
                <a:cubicBezTo>
                  <a:pt x="175" y="112"/>
                  <a:pt x="176" y="113"/>
                  <a:pt x="176" y="115"/>
                </a:cubicBezTo>
                <a:cubicBezTo>
                  <a:pt x="175" y="115"/>
                  <a:pt x="175" y="114"/>
                  <a:pt x="174" y="113"/>
                </a:cubicBezTo>
                <a:cubicBezTo>
                  <a:pt x="174" y="113"/>
                  <a:pt x="174" y="112"/>
                  <a:pt x="174" y="111"/>
                </a:cubicBezTo>
                <a:cubicBezTo>
                  <a:pt x="173" y="109"/>
                  <a:pt x="173" y="109"/>
                  <a:pt x="173" y="109"/>
                </a:cubicBezTo>
                <a:cubicBezTo>
                  <a:pt x="173" y="108"/>
                  <a:pt x="173" y="108"/>
                  <a:pt x="173" y="108"/>
                </a:cubicBezTo>
                <a:cubicBezTo>
                  <a:pt x="173" y="108"/>
                  <a:pt x="173" y="108"/>
                  <a:pt x="173" y="108"/>
                </a:cubicBezTo>
                <a:cubicBezTo>
                  <a:pt x="173" y="107"/>
                  <a:pt x="173" y="107"/>
                  <a:pt x="172" y="106"/>
                </a:cubicBezTo>
                <a:cubicBezTo>
                  <a:pt x="171" y="105"/>
                  <a:pt x="170" y="103"/>
                  <a:pt x="169" y="99"/>
                </a:cubicBezTo>
                <a:cubicBezTo>
                  <a:pt x="169" y="99"/>
                  <a:pt x="169" y="99"/>
                  <a:pt x="169" y="99"/>
                </a:cubicBezTo>
                <a:cubicBezTo>
                  <a:pt x="170" y="99"/>
                  <a:pt x="170" y="99"/>
                  <a:pt x="170" y="99"/>
                </a:cubicBezTo>
                <a:cubicBezTo>
                  <a:pt x="171" y="100"/>
                  <a:pt x="171" y="100"/>
                  <a:pt x="171" y="100"/>
                </a:cubicBezTo>
                <a:cubicBezTo>
                  <a:pt x="171" y="99"/>
                  <a:pt x="171" y="99"/>
                  <a:pt x="171" y="99"/>
                </a:cubicBezTo>
                <a:cubicBezTo>
                  <a:pt x="171" y="99"/>
                  <a:pt x="171" y="99"/>
                  <a:pt x="172" y="100"/>
                </a:cubicBezTo>
                <a:cubicBezTo>
                  <a:pt x="172" y="102"/>
                  <a:pt x="172" y="102"/>
                  <a:pt x="172" y="102"/>
                </a:cubicBezTo>
                <a:cubicBezTo>
                  <a:pt x="173" y="103"/>
                  <a:pt x="173" y="104"/>
                  <a:pt x="173" y="105"/>
                </a:cubicBezTo>
                <a:cubicBezTo>
                  <a:pt x="174" y="106"/>
                  <a:pt x="174" y="106"/>
                  <a:pt x="174" y="106"/>
                </a:cubicBezTo>
                <a:close/>
                <a:moveTo>
                  <a:pt x="223" y="52"/>
                </a:moveTo>
                <a:cubicBezTo>
                  <a:pt x="225" y="52"/>
                  <a:pt x="225" y="53"/>
                  <a:pt x="225" y="53"/>
                </a:cubicBezTo>
                <a:cubicBezTo>
                  <a:pt x="225" y="54"/>
                  <a:pt x="225" y="54"/>
                  <a:pt x="223" y="54"/>
                </a:cubicBezTo>
                <a:cubicBezTo>
                  <a:pt x="222" y="54"/>
                  <a:pt x="222" y="54"/>
                  <a:pt x="222" y="54"/>
                </a:cubicBezTo>
                <a:cubicBezTo>
                  <a:pt x="222" y="54"/>
                  <a:pt x="222" y="53"/>
                  <a:pt x="222" y="53"/>
                </a:cubicBezTo>
                <a:cubicBezTo>
                  <a:pt x="222" y="53"/>
                  <a:pt x="222" y="52"/>
                  <a:pt x="223" y="52"/>
                </a:cubicBezTo>
                <a:close/>
                <a:moveTo>
                  <a:pt x="172" y="87"/>
                </a:moveTo>
                <a:cubicBezTo>
                  <a:pt x="173" y="87"/>
                  <a:pt x="173" y="87"/>
                  <a:pt x="173" y="87"/>
                </a:cubicBezTo>
                <a:cubicBezTo>
                  <a:pt x="172" y="87"/>
                  <a:pt x="173" y="87"/>
                  <a:pt x="173" y="88"/>
                </a:cubicBezTo>
                <a:cubicBezTo>
                  <a:pt x="173" y="88"/>
                  <a:pt x="172" y="87"/>
                  <a:pt x="172" y="87"/>
                </a:cubicBezTo>
                <a:close/>
                <a:moveTo>
                  <a:pt x="169" y="106"/>
                </a:moveTo>
                <a:cubicBezTo>
                  <a:pt x="169" y="108"/>
                  <a:pt x="169" y="108"/>
                  <a:pt x="169" y="108"/>
                </a:cubicBezTo>
                <a:cubicBezTo>
                  <a:pt x="168" y="108"/>
                  <a:pt x="168" y="108"/>
                  <a:pt x="167" y="109"/>
                </a:cubicBezTo>
                <a:cubicBezTo>
                  <a:pt x="167" y="108"/>
                  <a:pt x="167" y="107"/>
                  <a:pt x="167" y="107"/>
                </a:cubicBezTo>
                <a:cubicBezTo>
                  <a:pt x="167" y="107"/>
                  <a:pt x="168" y="106"/>
                  <a:pt x="169" y="106"/>
                </a:cubicBezTo>
                <a:close/>
                <a:moveTo>
                  <a:pt x="155" y="140"/>
                </a:moveTo>
                <a:cubicBezTo>
                  <a:pt x="155" y="141"/>
                  <a:pt x="155" y="141"/>
                  <a:pt x="155" y="141"/>
                </a:cubicBezTo>
                <a:cubicBezTo>
                  <a:pt x="155" y="141"/>
                  <a:pt x="155" y="142"/>
                  <a:pt x="155" y="142"/>
                </a:cubicBezTo>
                <a:cubicBezTo>
                  <a:pt x="155" y="143"/>
                  <a:pt x="154" y="143"/>
                  <a:pt x="154" y="143"/>
                </a:cubicBezTo>
                <a:cubicBezTo>
                  <a:pt x="154" y="143"/>
                  <a:pt x="154" y="143"/>
                  <a:pt x="154" y="143"/>
                </a:cubicBezTo>
                <a:cubicBezTo>
                  <a:pt x="154" y="142"/>
                  <a:pt x="153" y="142"/>
                  <a:pt x="153" y="142"/>
                </a:cubicBezTo>
                <a:cubicBezTo>
                  <a:pt x="153" y="142"/>
                  <a:pt x="154" y="141"/>
                  <a:pt x="155" y="140"/>
                </a:cubicBezTo>
                <a:close/>
                <a:moveTo>
                  <a:pt x="187" y="26"/>
                </a:moveTo>
                <a:cubicBezTo>
                  <a:pt x="187" y="27"/>
                  <a:pt x="188" y="29"/>
                  <a:pt x="188" y="30"/>
                </a:cubicBezTo>
                <a:cubicBezTo>
                  <a:pt x="188" y="31"/>
                  <a:pt x="188" y="32"/>
                  <a:pt x="189" y="33"/>
                </a:cubicBezTo>
                <a:cubicBezTo>
                  <a:pt x="188" y="33"/>
                  <a:pt x="188" y="33"/>
                  <a:pt x="188" y="33"/>
                </a:cubicBezTo>
                <a:cubicBezTo>
                  <a:pt x="187" y="33"/>
                  <a:pt x="187" y="32"/>
                  <a:pt x="187" y="32"/>
                </a:cubicBezTo>
                <a:cubicBezTo>
                  <a:pt x="187" y="32"/>
                  <a:pt x="187" y="31"/>
                  <a:pt x="187" y="31"/>
                </a:cubicBezTo>
                <a:cubicBezTo>
                  <a:pt x="188" y="31"/>
                  <a:pt x="188" y="31"/>
                  <a:pt x="188" y="30"/>
                </a:cubicBezTo>
                <a:cubicBezTo>
                  <a:pt x="187" y="31"/>
                  <a:pt x="187" y="31"/>
                  <a:pt x="187" y="31"/>
                </a:cubicBezTo>
                <a:cubicBezTo>
                  <a:pt x="187" y="30"/>
                  <a:pt x="187" y="29"/>
                  <a:pt x="187" y="29"/>
                </a:cubicBezTo>
                <a:cubicBezTo>
                  <a:pt x="187" y="29"/>
                  <a:pt x="187" y="29"/>
                  <a:pt x="187" y="29"/>
                </a:cubicBezTo>
                <a:cubicBezTo>
                  <a:pt x="186" y="29"/>
                  <a:pt x="186" y="28"/>
                  <a:pt x="186" y="28"/>
                </a:cubicBezTo>
                <a:cubicBezTo>
                  <a:pt x="186" y="27"/>
                  <a:pt x="186" y="26"/>
                  <a:pt x="186" y="24"/>
                </a:cubicBezTo>
                <a:cubicBezTo>
                  <a:pt x="187" y="24"/>
                  <a:pt x="187" y="24"/>
                  <a:pt x="187" y="24"/>
                </a:cubicBezTo>
                <a:cubicBezTo>
                  <a:pt x="187" y="25"/>
                  <a:pt x="187" y="26"/>
                  <a:pt x="187" y="26"/>
                </a:cubicBezTo>
                <a:close/>
                <a:moveTo>
                  <a:pt x="326" y="107"/>
                </a:moveTo>
                <a:cubicBezTo>
                  <a:pt x="327" y="107"/>
                  <a:pt x="327" y="108"/>
                  <a:pt x="327" y="108"/>
                </a:cubicBezTo>
                <a:cubicBezTo>
                  <a:pt x="327" y="109"/>
                  <a:pt x="327" y="109"/>
                  <a:pt x="327" y="110"/>
                </a:cubicBezTo>
                <a:cubicBezTo>
                  <a:pt x="327" y="110"/>
                  <a:pt x="326" y="110"/>
                  <a:pt x="326" y="110"/>
                </a:cubicBezTo>
                <a:cubicBezTo>
                  <a:pt x="324" y="110"/>
                  <a:pt x="324" y="110"/>
                  <a:pt x="324" y="110"/>
                </a:cubicBezTo>
                <a:cubicBezTo>
                  <a:pt x="324" y="110"/>
                  <a:pt x="323" y="109"/>
                  <a:pt x="323" y="109"/>
                </a:cubicBezTo>
                <a:cubicBezTo>
                  <a:pt x="323" y="108"/>
                  <a:pt x="324" y="108"/>
                  <a:pt x="324" y="108"/>
                </a:cubicBezTo>
                <a:cubicBezTo>
                  <a:pt x="325" y="107"/>
                  <a:pt x="325" y="107"/>
                  <a:pt x="326" y="107"/>
                </a:cubicBezTo>
                <a:close/>
                <a:moveTo>
                  <a:pt x="294" y="89"/>
                </a:moveTo>
                <a:cubicBezTo>
                  <a:pt x="295" y="90"/>
                  <a:pt x="295" y="90"/>
                  <a:pt x="295" y="91"/>
                </a:cubicBezTo>
                <a:cubicBezTo>
                  <a:pt x="295" y="92"/>
                  <a:pt x="295" y="93"/>
                  <a:pt x="293" y="93"/>
                </a:cubicBezTo>
                <a:cubicBezTo>
                  <a:pt x="292" y="93"/>
                  <a:pt x="292" y="92"/>
                  <a:pt x="292" y="90"/>
                </a:cubicBezTo>
                <a:cubicBezTo>
                  <a:pt x="292" y="89"/>
                  <a:pt x="292" y="89"/>
                  <a:pt x="292" y="89"/>
                </a:cubicBezTo>
                <a:cubicBezTo>
                  <a:pt x="294" y="89"/>
                  <a:pt x="294" y="89"/>
                  <a:pt x="294" y="89"/>
                </a:cubicBezTo>
                <a:cubicBezTo>
                  <a:pt x="294" y="89"/>
                  <a:pt x="294" y="89"/>
                  <a:pt x="294" y="89"/>
                </a:cubicBezTo>
                <a:cubicBezTo>
                  <a:pt x="294" y="89"/>
                  <a:pt x="294" y="89"/>
                  <a:pt x="294" y="89"/>
                </a:cubicBezTo>
                <a:close/>
                <a:moveTo>
                  <a:pt x="276" y="184"/>
                </a:moveTo>
                <a:cubicBezTo>
                  <a:pt x="276" y="185"/>
                  <a:pt x="277" y="185"/>
                  <a:pt x="277" y="186"/>
                </a:cubicBezTo>
                <a:cubicBezTo>
                  <a:pt x="277" y="188"/>
                  <a:pt x="277" y="188"/>
                  <a:pt x="277" y="188"/>
                </a:cubicBezTo>
                <a:cubicBezTo>
                  <a:pt x="276" y="188"/>
                  <a:pt x="276" y="187"/>
                  <a:pt x="276" y="186"/>
                </a:cubicBezTo>
                <a:cubicBezTo>
                  <a:pt x="276" y="185"/>
                  <a:pt x="276" y="185"/>
                  <a:pt x="276" y="184"/>
                </a:cubicBezTo>
                <a:close/>
                <a:moveTo>
                  <a:pt x="279" y="151"/>
                </a:moveTo>
                <a:cubicBezTo>
                  <a:pt x="280" y="151"/>
                  <a:pt x="282" y="151"/>
                  <a:pt x="283" y="151"/>
                </a:cubicBezTo>
                <a:cubicBezTo>
                  <a:pt x="285" y="151"/>
                  <a:pt x="286" y="151"/>
                  <a:pt x="287" y="152"/>
                </a:cubicBezTo>
                <a:cubicBezTo>
                  <a:pt x="285" y="152"/>
                  <a:pt x="284" y="152"/>
                  <a:pt x="283" y="152"/>
                </a:cubicBezTo>
                <a:cubicBezTo>
                  <a:pt x="279" y="152"/>
                  <a:pt x="279" y="152"/>
                  <a:pt x="279" y="152"/>
                </a:cubicBezTo>
                <a:lnTo>
                  <a:pt x="279" y="151"/>
                </a:lnTo>
                <a:close/>
                <a:moveTo>
                  <a:pt x="276" y="182"/>
                </a:moveTo>
                <a:cubicBezTo>
                  <a:pt x="276" y="182"/>
                  <a:pt x="276" y="183"/>
                  <a:pt x="276" y="183"/>
                </a:cubicBezTo>
                <a:cubicBezTo>
                  <a:pt x="276" y="183"/>
                  <a:pt x="276" y="183"/>
                  <a:pt x="276" y="183"/>
                </a:cubicBezTo>
                <a:cubicBezTo>
                  <a:pt x="276" y="184"/>
                  <a:pt x="276" y="184"/>
                  <a:pt x="276" y="184"/>
                </a:cubicBezTo>
                <a:cubicBezTo>
                  <a:pt x="276" y="184"/>
                  <a:pt x="275" y="184"/>
                  <a:pt x="275" y="183"/>
                </a:cubicBezTo>
                <a:cubicBezTo>
                  <a:pt x="275" y="182"/>
                  <a:pt x="276" y="182"/>
                  <a:pt x="276" y="182"/>
                </a:cubicBezTo>
                <a:close/>
                <a:moveTo>
                  <a:pt x="10" y="204"/>
                </a:moveTo>
                <a:cubicBezTo>
                  <a:pt x="10" y="204"/>
                  <a:pt x="11" y="205"/>
                  <a:pt x="11" y="205"/>
                </a:cubicBezTo>
                <a:cubicBezTo>
                  <a:pt x="11" y="208"/>
                  <a:pt x="9" y="209"/>
                  <a:pt x="6" y="209"/>
                </a:cubicBezTo>
                <a:cubicBezTo>
                  <a:pt x="6" y="209"/>
                  <a:pt x="6" y="208"/>
                  <a:pt x="5" y="207"/>
                </a:cubicBezTo>
                <a:cubicBezTo>
                  <a:pt x="5" y="207"/>
                  <a:pt x="5" y="206"/>
                  <a:pt x="5" y="206"/>
                </a:cubicBezTo>
                <a:cubicBezTo>
                  <a:pt x="5" y="205"/>
                  <a:pt x="5" y="204"/>
                  <a:pt x="6" y="204"/>
                </a:cubicBezTo>
                <a:cubicBezTo>
                  <a:pt x="7" y="204"/>
                  <a:pt x="8" y="204"/>
                  <a:pt x="8" y="203"/>
                </a:cubicBezTo>
                <a:cubicBezTo>
                  <a:pt x="8" y="203"/>
                  <a:pt x="8" y="203"/>
                  <a:pt x="9" y="203"/>
                </a:cubicBezTo>
                <a:cubicBezTo>
                  <a:pt x="10" y="203"/>
                  <a:pt x="10" y="203"/>
                  <a:pt x="10" y="204"/>
                </a:cubicBezTo>
                <a:close/>
                <a:moveTo>
                  <a:pt x="14" y="111"/>
                </a:moveTo>
                <a:cubicBezTo>
                  <a:pt x="14" y="114"/>
                  <a:pt x="13" y="116"/>
                  <a:pt x="12" y="116"/>
                </a:cubicBezTo>
                <a:cubicBezTo>
                  <a:pt x="11" y="116"/>
                  <a:pt x="10" y="117"/>
                  <a:pt x="9" y="117"/>
                </a:cubicBezTo>
                <a:cubicBezTo>
                  <a:pt x="8" y="117"/>
                  <a:pt x="8" y="117"/>
                  <a:pt x="7" y="116"/>
                </a:cubicBezTo>
                <a:cubicBezTo>
                  <a:pt x="6" y="115"/>
                  <a:pt x="5" y="114"/>
                  <a:pt x="5" y="114"/>
                </a:cubicBezTo>
                <a:cubicBezTo>
                  <a:pt x="5" y="110"/>
                  <a:pt x="7" y="108"/>
                  <a:pt x="10" y="108"/>
                </a:cubicBezTo>
                <a:cubicBezTo>
                  <a:pt x="11" y="108"/>
                  <a:pt x="12" y="109"/>
                  <a:pt x="13" y="110"/>
                </a:cubicBezTo>
                <a:cubicBezTo>
                  <a:pt x="13" y="110"/>
                  <a:pt x="14" y="111"/>
                  <a:pt x="14" y="111"/>
                </a:cubicBezTo>
                <a:close/>
                <a:moveTo>
                  <a:pt x="5" y="277"/>
                </a:moveTo>
                <a:cubicBezTo>
                  <a:pt x="5" y="277"/>
                  <a:pt x="5" y="277"/>
                  <a:pt x="6" y="277"/>
                </a:cubicBezTo>
                <a:cubicBezTo>
                  <a:pt x="6" y="278"/>
                  <a:pt x="6" y="278"/>
                  <a:pt x="6" y="278"/>
                </a:cubicBezTo>
                <a:cubicBezTo>
                  <a:pt x="6" y="278"/>
                  <a:pt x="6" y="279"/>
                  <a:pt x="5" y="279"/>
                </a:cubicBezTo>
                <a:cubicBezTo>
                  <a:pt x="3" y="280"/>
                  <a:pt x="3" y="280"/>
                  <a:pt x="2" y="280"/>
                </a:cubicBezTo>
                <a:cubicBezTo>
                  <a:pt x="1" y="280"/>
                  <a:pt x="1" y="280"/>
                  <a:pt x="0" y="280"/>
                </a:cubicBezTo>
                <a:cubicBezTo>
                  <a:pt x="0" y="280"/>
                  <a:pt x="0" y="279"/>
                  <a:pt x="0" y="279"/>
                </a:cubicBezTo>
                <a:cubicBezTo>
                  <a:pt x="0" y="278"/>
                  <a:pt x="1" y="278"/>
                  <a:pt x="2" y="277"/>
                </a:cubicBezTo>
                <a:cubicBezTo>
                  <a:pt x="3" y="277"/>
                  <a:pt x="4" y="277"/>
                  <a:pt x="5" y="277"/>
                </a:cubicBezTo>
                <a:close/>
                <a:moveTo>
                  <a:pt x="97" y="105"/>
                </a:moveTo>
                <a:cubicBezTo>
                  <a:pt x="98" y="105"/>
                  <a:pt x="98" y="105"/>
                  <a:pt x="98" y="106"/>
                </a:cubicBezTo>
                <a:cubicBezTo>
                  <a:pt x="98" y="106"/>
                  <a:pt x="98" y="106"/>
                  <a:pt x="98" y="106"/>
                </a:cubicBezTo>
                <a:cubicBezTo>
                  <a:pt x="98" y="106"/>
                  <a:pt x="98" y="106"/>
                  <a:pt x="98" y="106"/>
                </a:cubicBezTo>
                <a:cubicBezTo>
                  <a:pt x="97" y="106"/>
                  <a:pt x="97" y="105"/>
                  <a:pt x="97" y="105"/>
                </a:cubicBezTo>
                <a:close/>
                <a:moveTo>
                  <a:pt x="114" y="127"/>
                </a:moveTo>
                <a:cubicBezTo>
                  <a:pt x="114" y="126"/>
                  <a:pt x="114" y="126"/>
                  <a:pt x="115" y="126"/>
                </a:cubicBezTo>
                <a:cubicBezTo>
                  <a:pt x="116" y="126"/>
                  <a:pt x="116" y="126"/>
                  <a:pt x="116" y="127"/>
                </a:cubicBezTo>
                <a:cubicBezTo>
                  <a:pt x="116" y="127"/>
                  <a:pt x="116" y="128"/>
                  <a:pt x="116" y="128"/>
                </a:cubicBezTo>
                <a:cubicBezTo>
                  <a:pt x="115" y="128"/>
                  <a:pt x="114" y="128"/>
                  <a:pt x="114" y="128"/>
                </a:cubicBezTo>
                <a:cubicBezTo>
                  <a:pt x="114" y="128"/>
                  <a:pt x="114" y="127"/>
                  <a:pt x="114" y="127"/>
                </a:cubicBezTo>
                <a:close/>
                <a:moveTo>
                  <a:pt x="98" y="106"/>
                </a:moveTo>
                <a:cubicBezTo>
                  <a:pt x="98" y="107"/>
                  <a:pt x="98" y="107"/>
                  <a:pt x="98" y="107"/>
                </a:cubicBezTo>
                <a:cubicBezTo>
                  <a:pt x="98" y="107"/>
                  <a:pt x="98" y="107"/>
                  <a:pt x="98" y="107"/>
                </a:cubicBezTo>
                <a:cubicBezTo>
                  <a:pt x="98" y="107"/>
                  <a:pt x="98" y="107"/>
                  <a:pt x="98" y="106"/>
                </a:cubicBezTo>
                <a:close/>
                <a:moveTo>
                  <a:pt x="119" y="112"/>
                </a:moveTo>
                <a:cubicBezTo>
                  <a:pt x="119" y="113"/>
                  <a:pt x="119" y="113"/>
                  <a:pt x="119" y="114"/>
                </a:cubicBezTo>
                <a:cubicBezTo>
                  <a:pt x="119" y="114"/>
                  <a:pt x="119" y="115"/>
                  <a:pt x="119" y="116"/>
                </a:cubicBezTo>
                <a:cubicBezTo>
                  <a:pt x="119" y="117"/>
                  <a:pt x="118" y="119"/>
                  <a:pt x="117" y="120"/>
                </a:cubicBezTo>
                <a:cubicBezTo>
                  <a:pt x="117" y="121"/>
                  <a:pt x="116" y="122"/>
                  <a:pt x="114" y="123"/>
                </a:cubicBezTo>
                <a:cubicBezTo>
                  <a:pt x="113" y="124"/>
                  <a:pt x="112" y="124"/>
                  <a:pt x="110" y="124"/>
                </a:cubicBezTo>
                <a:cubicBezTo>
                  <a:pt x="110" y="124"/>
                  <a:pt x="109" y="124"/>
                  <a:pt x="109" y="124"/>
                </a:cubicBezTo>
                <a:cubicBezTo>
                  <a:pt x="111" y="124"/>
                  <a:pt x="112" y="124"/>
                  <a:pt x="112" y="123"/>
                </a:cubicBezTo>
                <a:cubicBezTo>
                  <a:pt x="113" y="123"/>
                  <a:pt x="113" y="122"/>
                  <a:pt x="114" y="121"/>
                </a:cubicBezTo>
                <a:cubicBezTo>
                  <a:pt x="114" y="120"/>
                  <a:pt x="114" y="120"/>
                  <a:pt x="115" y="119"/>
                </a:cubicBezTo>
                <a:cubicBezTo>
                  <a:pt x="115" y="118"/>
                  <a:pt x="116" y="117"/>
                  <a:pt x="116" y="116"/>
                </a:cubicBezTo>
                <a:cubicBezTo>
                  <a:pt x="116" y="112"/>
                  <a:pt x="116" y="112"/>
                  <a:pt x="116" y="112"/>
                </a:cubicBezTo>
                <a:cubicBezTo>
                  <a:pt x="116" y="111"/>
                  <a:pt x="116" y="110"/>
                  <a:pt x="116" y="108"/>
                </a:cubicBezTo>
                <a:cubicBezTo>
                  <a:pt x="116" y="108"/>
                  <a:pt x="116" y="108"/>
                  <a:pt x="116" y="108"/>
                </a:cubicBezTo>
                <a:cubicBezTo>
                  <a:pt x="117" y="107"/>
                  <a:pt x="117" y="107"/>
                  <a:pt x="117" y="106"/>
                </a:cubicBezTo>
                <a:cubicBezTo>
                  <a:pt x="117" y="105"/>
                  <a:pt x="117" y="103"/>
                  <a:pt x="117" y="101"/>
                </a:cubicBezTo>
                <a:cubicBezTo>
                  <a:pt x="116" y="100"/>
                  <a:pt x="116" y="99"/>
                  <a:pt x="116" y="97"/>
                </a:cubicBezTo>
                <a:cubicBezTo>
                  <a:pt x="115" y="96"/>
                  <a:pt x="115" y="95"/>
                  <a:pt x="114" y="95"/>
                </a:cubicBezTo>
                <a:cubicBezTo>
                  <a:pt x="114" y="94"/>
                  <a:pt x="115" y="93"/>
                  <a:pt x="114" y="92"/>
                </a:cubicBezTo>
                <a:cubicBezTo>
                  <a:pt x="114" y="90"/>
                  <a:pt x="115" y="89"/>
                  <a:pt x="115" y="89"/>
                </a:cubicBezTo>
                <a:cubicBezTo>
                  <a:pt x="116" y="89"/>
                  <a:pt x="117" y="89"/>
                  <a:pt x="117" y="91"/>
                </a:cubicBezTo>
                <a:cubicBezTo>
                  <a:pt x="118" y="92"/>
                  <a:pt x="118" y="93"/>
                  <a:pt x="118" y="94"/>
                </a:cubicBezTo>
                <a:cubicBezTo>
                  <a:pt x="118" y="94"/>
                  <a:pt x="118" y="95"/>
                  <a:pt x="118" y="95"/>
                </a:cubicBezTo>
                <a:cubicBezTo>
                  <a:pt x="117" y="95"/>
                  <a:pt x="117" y="95"/>
                  <a:pt x="117" y="96"/>
                </a:cubicBezTo>
                <a:cubicBezTo>
                  <a:pt x="117" y="96"/>
                  <a:pt x="117" y="97"/>
                  <a:pt x="118" y="97"/>
                </a:cubicBezTo>
                <a:cubicBezTo>
                  <a:pt x="118" y="97"/>
                  <a:pt x="118" y="97"/>
                  <a:pt x="118" y="98"/>
                </a:cubicBezTo>
                <a:cubicBezTo>
                  <a:pt x="118" y="99"/>
                  <a:pt x="119" y="101"/>
                  <a:pt x="119" y="103"/>
                </a:cubicBezTo>
                <a:cubicBezTo>
                  <a:pt x="119" y="105"/>
                  <a:pt x="119" y="108"/>
                  <a:pt x="119" y="112"/>
                </a:cubicBezTo>
                <a:close/>
                <a:moveTo>
                  <a:pt x="99" y="109"/>
                </a:moveTo>
                <a:cubicBezTo>
                  <a:pt x="99" y="109"/>
                  <a:pt x="100" y="110"/>
                  <a:pt x="100" y="111"/>
                </a:cubicBezTo>
                <a:cubicBezTo>
                  <a:pt x="100" y="111"/>
                  <a:pt x="99" y="111"/>
                  <a:pt x="99" y="110"/>
                </a:cubicBezTo>
                <a:cubicBezTo>
                  <a:pt x="99" y="110"/>
                  <a:pt x="99" y="109"/>
                  <a:pt x="99" y="109"/>
                </a:cubicBezTo>
                <a:close/>
                <a:moveTo>
                  <a:pt x="160" y="140"/>
                </a:moveTo>
                <a:cubicBezTo>
                  <a:pt x="160" y="142"/>
                  <a:pt x="160" y="142"/>
                  <a:pt x="158" y="142"/>
                </a:cubicBezTo>
                <a:cubicBezTo>
                  <a:pt x="158" y="142"/>
                  <a:pt x="158" y="142"/>
                  <a:pt x="157" y="142"/>
                </a:cubicBezTo>
                <a:cubicBezTo>
                  <a:pt x="157" y="142"/>
                  <a:pt x="157" y="141"/>
                  <a:pt x="157" y="141"/>
                </a:cubicBezTo>
                <a:cubicBezTo>
                  <a:pt x="157" y="140"/>
                  <a:pt x="157" y="140"/>
                  <a:pt x="157" y="140"/>
                </a:cubicBezTo>
                <a:cubicBezTo>
                  <a:pt x="158" y="140"/>
                  <a:pt x="158" y="140"/>
                  <a:pt x="159" y="140"/>
                </a:cubicBezTo>
                <a:cubicBezTo>
                  <a:pt x="159" y="140"/>
                  <a:pt x="160" y="140"/>
                  <a:pt x="160" y="140"/>
                </a:cubicBezTo>
                <a:close/>
                <a:moveTo>
                  <a:pt x="157" y="135"/>
                </a:moveTo>
                <a:cubicBezTo>
                  <a:pt x="157" y="135"/>
                  <a:pt x="158" y="136"/>
                  <a:pt x="158" y="136"/>
                </a:cubicBezTo>
                <a:cubicBezTo>
                  <a:pt x="158" y="137"/>
                  <a:pt x="158" y="138"/>
                  <a:pt x="158" y="138"/>
                </a:cubicBezTo>
                <a:cubicBezTo>
                  <a:pt x="157" y="139"/>
                  <a:pt x="157" y="139"/>
                  <a:pt x="156" y="139"/>
                </a:cubicBezTo>
                <a:cubicBezTo>
                  <a:pt x="155" y="139"/>
                  <a:pt x="155" y="138"/>
                  <a:pt x="155" y="137"/>
                </a:cubicBezTo>
                <a:cubicBezTo>
                  <a:pt x="155" y="137"/>
                  <a:pt x="156" y="137"/>
                  <a:pt x="155" y="136"/>
                </a:cubicBezTo>
                <a:cubicBezTo>
                  <a:pt x="155" y="135"/>
                  <a:pt x="156" y="135"/>
                  <a:pt x="157" y="135"/>
                </a:cubicBezTo>
                <a:close/>
                <a:moveTo>
                  <a:pt x="120" y="97"/>
                </a:moveTo>
                <a:cubicBezTo>
                  <a:pt x="120" y="97"/>
                  <a:pt x="120" y="97"/>
                  <a:pt x="120" y="97"/>
                </a:cubicBezTo>
                <a:cubicBezTo>
                  <a:pt x="121" y="97"/>
                  <a:pt x="121" y="97"/>
                  <a:pt x="121" y="97"/>
                </a:cubicBezTo>
                <a:cubicBezTo>
                  <a:pt x="121" y="97"/>
                  <a:pt x="122" y="97"/>
                  <a:pt x="122" y="97"/>
                </a:cubicBezTo>
                <a:cubicBezTo>
                  <a:pt x="121" y="97"/>
                  <a:pt x="121" y="97"/>
                  <a:pt x="121" y="97"/>
                </a:cubicBezTo>
                <a:cubicBezTo>
                  <a:pt x="121" y="98"/>
                  <a:pt x="121" y="98"/>
                  <a:pt x="120" y="98"/>
                </a:cubicBezTo>
                <a:cubicBezTo>
                  <a:pt x="120" y="98"/>
                  <a:pt x="120" y="98"/>
                  <a:pt x="120" y="98"/>
                </a:cubicBezTo>
                <a:cubicBezTo>
                  <a:pt x="120" y="98"/>
                  <a:pt x="120" y="97"/>
                  <a:pt x="120" y="97"/>
                </a:cubicBezTo>
                <a:close/>
                <a:moveTo>
                  <a:pt x="129" y="47"/>
                </a:moveTo>
                <a:cubicBezTo>
                  <a:pt x="129" y="48"/>
                  <a:pt x="129" y="49"/>
                  <a:pt x="129" y="51"/>
                </a:cubicBezTo>
                <a:cubicBezTo>
                  <a:pt x="129" y="53"/>
                  <a:pt x="129" y="54"/>
                  <a:pt x="128" y="54"/>
                </a:cubicBezTo>
                <a:cubicBezTo>
                  <a:pt x="128" y="54"/>
                  <a:pt x="128" y="52"/>
                  <a:pt x="127" y="50"/>
                </a:cubicBezTo>
                <a:cubicBezTo>
                  <a:pt x="127" y="48"/>
                  <a:pt x="126" y="46"/>
                  <a:pt x="126" y="45"/>
                </a:cubicBezTo>
                <a:cubicBezTo>
                  <a:pt x="126" y="43"/>
                  <a:pt x="127" y="42"/>
                  <a:pt x="127" y="42"/>
                </a:cubicBezTo>
                <a:cubicBezTo>
                  <a:pt x="128" y="42"/>
                  <a:pt x="129" y="43"/>
                  <a:pt x="129" y="44"/>
                </a:cubicBezTo>
                <a:cubicBezTo>
                  <a:pt x="129" y="45"/>
                  <a:pt x="129" y="46"/>
                  <a:pt x="129" y="47"/>
                </a:cubicBezTo>
                <a:close/>
                <a:moveTo>
                  <a:pt x="132" y="102"/>
                </a:moveTo>
                <a:cubicBezTo>
                  <a:pt x="133" y="102"/>
                  <a:pt x="133" y="103"/>
                  <a:pt x="133" y="103"/>
                </a:cubicBezTo>
                <a:cubicBezTo>
                  <a:pt x="133" y="104"/>
                  <a:pt x="133" y="104"/>
                  <a:pt x="133" y="105"/>
                </a:cubicBezTo>
                <a:cubicBezTo>
                  <a:pt x="133" y="105"/>
                  <a:pt x="132" y="106"/>
                  <a:pt x="132" y="106"/>
                </a:cubicBezTo>
                <a:cubicBezTo>
                  <a:pt x="131" y="106"/>
                  <a:pt x="131" y="106"/>
                  <a:pt x="131" y="106"/>
                </a:cubicBezTo>
                <a:cubicBezTo>
                  <a:pt x="130" y="105"/>
                  <a:pt x="129" y="104"/>
                  <a:pt x="129" y="104"/>
                </a:cubicBezTo>
                <a:cubicBezTo>
                  <a:pt x="129" y="103"/>
                  <a:pt x="130" y="103"/>
                  <a:pt x="130" y="103"/>
                </a:cubicBezTo>
                <a:cubicBezTo>
                  <a:pt x="131" y="102"/>
                  <a:pt x="131" y="102"/>
                  <a:pt x="132" y="102"/>
                </a:cubicBezTo>
                <a:close/>
                <a:moveTo>
                  <a:pt x="93" y="96"/>
                </a:moveTo>
                <a:cubicBezTo>
                  <a:pt x="94" y="96"/>
                  <a:pt x="94" y="97"/>
                  <a:pt x="94" y="97"/>
                </a:cubicBezTo>
                <a:cubicBezTo>
                  <a:pt x="94" y="97"/>
                  <a:pt x="94" y="98"/>
                  <a:pt x="94" y="98"/>
                </a:cubicBezTo>
                <a:cubicBezTo>
                  <a:pt x="94" y="98"/>
                  <a:pt x="94" y="98"/>
                  <a:pt x="94" y="97"/>
                </a:cubicBezTo>
                <a:cubicBezTo>
                  <a:pt x="94" y="97"/>
                  <a:pt x="93" y="96"/>
                  <a:pt x="93" y="96"/>
                </a:cubicBezTo>
                <a:close/>
                <a:moveTo>
                  <a:pt x="94" y="98"/>
                </a:moveTo>
                <a:cubicBezTo>
                  <a:pt x="95" y="99"/>
                  <a:pt x="96" y="100"/>
                  <a:pt x="96" y="101"/>
                </a:cubicBezTo>
                <a:cubicBezTo>
                  <a:pt x="97" y="103"/>
                  <a:pt x="97" y="104"/>
                  <a:pt x="97" y="105"/>
                </a:cubicBezTo>
                <a:cubicBezTo>
                  <a:pt x="96" y="102"/>
                  <a:pt x="96" y="102"/>
                  <a:pt x="96" y="102"/>
                </a:cubicBezTo>
                <a:cubicBezTo>
                  <a:pt x="95" y="101"/>
                  <a:pt x="95" y="100"/>
                  <a:pt x="94" y="9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84" name="Freeform 84">
            <a:extLst>
              <a:ext uri="{FF2B5EF4-FFF2-40B4-BE49-F238E27FC236}">
                <a16:creationId xmlns:a16="http://schemas.microsoft.com/office/drawing/2014/main" xmlns="" id="{9EFC765D-70B5-40E3-95F4-B84F1802FE30}"/>
              </a:ext>
            </a:extLst>
          </p:cNvPr>
          <p:cNvSpPr>
            <a:spLocks noEditPoints="1"/>
          </p:cNvSpPr>
          <p:nvPr/>
        </p:nvSpPr>
        <p:spPr bwMode="auto">
          <a:xfrm>
            <a:off x="6893585" y="1963039"/>
            <a:ext cx="1046321" cy="616659"/>
          </a:xfrm>
          <a:custGeom>
            <a:avLst/>
            <a:gdLst>
              <a:gd name="T0" fmla="*/ 190 w 503"/>
              <a:gd name="T1" fmla="*/ 159 h 297"/>
              <a:gd name="T2" fmla="*/ 277 w 503"/>
              <a:gd name="T3" fmla="*/ 224 h 297"/>
              <a:gd name="T4" fmla="*/ 289 w 503"/>
              <a:gd name="T5" fmla="*/ 138 h 297"/>
              <a:gd name="T6" fmla="*/ 503 w 503"/>
              <a:gd name="T7" fmla="*/ 90 h 297"/>
              <a:gd name="T8" fmla="*/ 485 w 503"/>
              <a:gd name="T9" fmla="*/ 81 h 297"/>
              <a:gd name="T10" fmla="*/ 410 w 503"/>
              <a:gd name="T11" fmla="*/ 86 h 297"/>
              <a:gd name="T12" fmla="*/ 390 w 503"/>
              <a:gd name="T13" fmla="*/ 105 h 297"/>
              <a:gd name="T14" fmla="*/ 364 w 503"/>
              <a:gd name="T15" fmla="*/ 103 h 297"/>
              <a:gd name="T16" fmla="*/ 362 w 503"/>
              <a:gd name="T17" fmla="*/ 80 h 297"/>
              <a:gd name="T18" fmla="*/ 392 w 503"/>
              <a:gd name="T19" fmla="*/ 72 h 297"/>
              <a:gd name="T20" fmla="*/ 337 w 503"/>
              <a:gd name="T21" fmla="*/ 117 h 297"/>
              <a:gd name="T22" fmla="*/ 305 w 503"/>
              <a:gd name="T23" fmla="*/ 126 h 297"/>
              <a:gd name="T24" fmla="*/ 286 w 503"/>
              <a:gd name="T25" fmla="*/ 146 h 297"/>
              <a:gd name="T26" fmla="*/ 265 w 503"/>
              <a:gd name="T27" fmla="*/ 176 h 297"/>
              <a:gd name="T28" fmla="*/ 245 w 503"/>
              <a:gd name="T29" fmla="*/ 197 h 297"/>
              <a:gd name="T30" fmla="*/ 222 w 503"/>
              <a:gd name="T31" fmla="*/ 206 h 297"/>
              <a:gd name="T32" fmla="*/ 200 w 503"/>
              <a:gd name="T33" fmla="*/ 205 h 297"/>
              <a:gd name="T34" fmla="*/ 195 w 503"/>
              <a:gd name="T35" fmla="*/ 175 h 297"/>
              <a:gd name="T36" fmla="*/ 198 w 503"/>
              <a:gd name="T37" fmla="*/ 139 h 297"/>
              <a:gd name="T38" fmla="*/ 191 w 503"/>
              <a:gd name="T39" fmla="*/ 111 h 297"/>
              <a:gd name="T40" fmla="*/ 189 w 503"/>
              <a:gd name="T41" fmla="*/ 90 h 297"/>
              <a:gd name="T42" fmla="*/ 185 w 503"/>
              <a:gd name="T43" fmla="*/ 80 h 297"/>
              <a:gd name="T44" fmla="*/ 198 w 503"/>
              <a:gd name="T45" fmla="*/ 63 h 297"/>
              <a:gd name="T46" fmla="*/ 216 w 503"/>
              <a:gd name="T47" fmla="*/ 71 h 297"/>
              <a:gd name="T48" fmla="*/ 228 w 503"/>
              <a:gd name="T49" fmla="*/ 89 h 297"/>
              <a:gd name="T50" fmla="*/ 250 w 503"/>
              <a:gd name="T51" fmla="*/ 91 h 297"/>
              <a:gd name="T52" fmla="*/ 277 w 503"/>
              <a:gd name="T53" fmla="*/ 86 h 297"/>
              <a:gd name="T54" fmla="*/ 322 w 503"/>
              <a:gd name="T55" fmla="*/ 88 h 297"/>
              <a:gd name="T56" fmla="*/ 349 w 503"/>
              <a:gd name="T57" fmla="*/ 99 h 297"/>
              <a:gd name="T58" fmla="*/ 170 w 503"/>
              <a:gd name="T59" fmla="*/ 161 h 297"/>
              <a:gd name="T60" fmla="*/ 154 w 503"/>
              <a:gd name="T61" fmla="*/ 178 h 297"/>
              <a:gd name="T62" fmla="*/ 137 w 503"/>
              <a:gd name="T63" fmla="*/ 185 h 297"/>
              <a:gd name="T64" fmla="*/ 119 w 503"/>
              <a:gd name="T65" fmla="*/ 184 h 297"/>
              <a:gd name="T66" fmla="*/ 94 w 503"/>
              <a:gd name="T67" fmla="*/ 164 h 297"/>
              <a:gd name="T68" fmla="*/ 92 w 503"/>
              <a:gd name="T69" fmla="*/ 143 h 297"/>
              <a:gd name="T70" fmla="*/ 99 w 503"/>
              <a:gd name="T71" fmla="*/ 124 h 297"/>
              <a:gd name="T72" fmla="*/ 120 w 503"/>
              <a:gd name="T73" fmla="*/ 106 h 297"/>
              <a:gd name="T74" fmla="*/ 141 w 503"/>
              <a:gd name="T75" fmla="*/ 111 h 297"/>
              <a:gd name="T76" fmla="*/ 161 w 503"/>
              <a:gd name="T77" fmla="*/ 120 h 297"/>
              <a:gd name="T78" fmla="*/ 167 w 503"/>
              <a:gd name="T79" fmla="*/ 140 h 297"/>
              <a:gd name="T80" fmla="*/ 278 w 503"/>
              <a:gd name="T81" fmla="*/ 69 h 297"/>
              <a:gd name="T82" fmla="*/ 258 w 503"/>
              <a:gd name="T83" fmla="*/ 60 h 297"/>
              <a:gd name="T84" fmla="*/ 340 w 503"/>
              <a:gd name="T85" fmla="*/ 65 h 297"/>
              <a:gd name="T86" fmla="*/ 135 w 503"/>
              <a:gd name="T87" fmla="*/ 56 h 297"/>
              <a:gd name="T88" fmla="*/ 154 w 503"/>
              <a:gd name="T89" fmla="*/ 42 h 297"/>
              <a:gd name="T90" fmla="*/ 175 w 503"/>
              <a:gd name="T91" fmla="*/ 58 h 297"/>
              <a:gd name="T92" fmla="*/ 158 w 503"/>
              <a:gd name="T93" fmla="*/ 83 h 297"/>
              <a:gd name="T94" fmla="*/ 135 w 503"/>
              <a:gd name="T95" fmla="*/ 74 h 297"/>
              <a:gd name="T96" fmla="*/ 51 w 503"/>
              <a:gd name="T97" fmla="*/ 81 h 297"/>
              <a:gd name="T98" fmla="*/ 6 w 503"/>
              <a:gd name="T99" fmla="*/ 91 h 297"/>
              <a:gd name="T100" fmla="*/ 256 w 503"/>
              <a:gd name="T101" fmla="*/ 248 h 297"/>
              <a:gd name="T102" fmla="*/ 241 w 503"/>
              <a:gd name="T103" fmla="*/ 267 h 297"/>
              <a:gd name="T104" fmla="*/ 225 w 503"/>
              <a:gd name="T105" fmla="*/ 275 h 297"/>
              <a:gd name="T106" fmla="*/ 200 w 503"/>
              <a:gd name="T107" fmla="*/ 283 h 297"/>
              <a:gd name="T108" fmla="*/ 177 w 503"/>
              <a:gd name="T109" fmla="*/ 261 h 297"/>
              <a:gd name="T110" fmla="*/ 174 w 503"/>
              <a:gd name="T111" fmla="*/ 247 h 297"/>
              <a:gd name="T112" fmla="*/ 183 w 503"/>
              <a:gd name="T113" fmla="*/ 237 h 297"/>
              <a:gd name="T114" fmla="*/ 192 w 503"/>
              <a:gd name="T115" fmla="*/ 222 h 297"/>
              <a:gd name="T116" fmla="*/ 206 w 503"/>
              <a:gd name="T117" fmla="*/ 216 h 297"/>
              <a:gd name="T118" fmla="*/ 236 w 503"/>
              <a:gd name="T119" fmla="*/ 219 h 297"/>
              <a:gd name="T120" fmla="*/ 252 w 503"/>
              <a:gd name="T121" fmla="*/ 24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3" h="297">
                <a:moveTo>
                  <a:pt x="313" y="263"/>
                </a:moveTo>
                <a:cubicBezTo>
                  <a:pt x="313" y="263"/>
                  <a:pt x="313" y="263"/>
                  <a:pt x="314" y="263"/>
                </a:cubicBezTo>
                <a:cubicBezTo>
                  <a:pt x="314" y="263"/>
                  <a:pt x="315" y="263"/>
                  <a:pt x="315" y="263"/>
                </a:cubicBezTo>
                <a:cubicBezTo>
                  <a:pt x="317" y="263"/>
                  <a:pt x="317" y="264"/>
                  <a:pt x="317" y="266"/>
                </a:cubicBezTo>
                <a:cubicBezTo>
                  <a:pt x="317" y="267"/>
                  <a:pt x="317" y="267"/>
                  <a:pt x="316" y="268"/>
                </a:cubicBezTo>
                <a:cubicBezTo>
                  <a:pt x="315" y="268"/>
                  <a:pt x="315" y="268"/>
                  <a:pt x="314" y="268"/>
                </a:cubicBezTo>
                <a:cubicBezTo>
                  <a:pt x="313" y="268"/>
                  <a:pt x="313" y="268"/>
                  <a:pt x="313" y="267"/>
                </a:cubicBezTo>
                <a:cubicBezTo>
                  <a:pt x="312" y="267"/>
                  <a:pt x="312" y="267"/>
                  <a:pt x="312" y="266"/>
                </a:cubicBezTo>
                <a:cubicBezTo>
                  <a:pt x="312" y="265"/>
                  <a:pt x="312" y="264"/>
                  <a:pt x="313" y="263"/>
                </a:cubicBezTo>
                <a:close/>
                <a:moveTo>
                  <a:pt x="188" y="159"/>
                </a:moveTo>
                <a:cubicBezTo>
                  <a:pt x="187" y="159"/>
                  <a:pt x="186" y="158"/>
                  <a:pt x="186" y="157"/>
                </a:cubicBezTo>
                <a:cubicBezTo>
                  <a:pt x="187" y="156"/>
                  <a:pt x="188" y="156"/>
                  <a:pt x="190" y="155"/>
                </a:cubicBezTo>
                <a:cubicBezTo>
                  <a:pt x="191" y="155"/>
                  <a:pt x="192" y="155"/>
                  <a:pt x="193" y="155"/>
                </a:cubicBezTo>
                <a:cubicBezTo>
                  <a:pt x="194" y="155"/>
                  <a:pt x="195" y="156"/>
                  <a:pt x="195" y="157"/>
                </a:cubicBezTo>
                <a:cubicBezTo>
                  <a:pt x="194" y="158"/>
                  <a:pt x="194" y="158"/>
                  <a:pt x="194" y="158"/>
                </a:cubicBezTo>
                <a:cubicBezTo>
                  <a:pt x="193" y="158"/>
                  <a:pt x="193" y="159"/>
                  <a:pt x="192" y="159"/>
                </a:cubicBezTo>
                <a:cubicBezTo>
                  <a:pt x="190" y="159"/>
                  <a:pt x="190" y="159"/>
                  <a:pt x="190" y="159"/>
                </a:cubicBezTo>
                <a:lnTo>
                  <a:pt x="188" y="159"/>
                </a:lnTo>
                <a:close/>
                <a:moveTo>
                  <a:pt x="300" y="141"/>
                </a:moveTo>
                <a:cubicBezTo>
                  <a:pt x="301" y="141"/>
                  <a:pt x="301" y="141"/>
                  <a:pt x="302" y="141"/>
                </a:cubicBezTo>
                <a:cubicBezTo>
                  <a:pt x="302" y="142"/>
                  <a:pt x="303" y="142"/>
                  <a:pt x="303" y="144"/>
                </a:cubicBezTo>
                <a:cubicBezTo>
                  <a:pt x="303" y="144"/>
                  <a:pt x="302" y="144"/>
                  <a:pt x="302" y="144"/>
                </a:cubicBezTo>
                <a:cubicBezTo>
                  <a:pt x="301" y="145"/>
                  <a:pt x="301" y="145"/>
                  <a:pt x="301" y="145"/>
                </a:cubicBezTo>
                <a:cubicBezTo>
                  <a:pt x="300" y="145"/>
                  <a:pt x="299" y="145"/>
                  <a:pt x="298" y="144"/>
                </a:cubicBezTo>
                <a:cubicBezTo>
                  <a:pt x="297" y="144"/>
                  <a:pt x="297" y="143"/>
                  <a:pt x="297" y="143"/>
                </a:cubicBezTo>
                <a:cubicBezTo>
                  <a:pt x="297" y="142"/>
                  <a:pt x="297" y="141"/>
                  <a:pt x="298" y="141"/>
                </a:cubicBezTo>
                <a:cubicBezTo>
                  <a:pt x="298" y="141"/>
                  <a:pt x="299" y="141"/>
                  <a:pt x="299" y="141"/>
                </a:cubicBezTo>
                <a:lnTo>
                  <a:pt x="300" y="141"/>
                </a:lnTo>
                <a:close/>
                <a:moveTo>
                  <a:pt x="196" y="222"/>
                </a:moveTo>
                <a:cubicBezTo>
                  <a:pt x="195" y="222"/>
                  <a:pt x="195" y="222"/>
                  <a:pt x="195" y="222"/>
                </a:cubicBezTo>
                <a:cubicBezTo>
                  <a:pt x="195" y="222"/>
                  <a:pt x="195" y="221"/>
                  <a:pt x="194" y="221"/>
                </a:cubicBezTo>
                <a:cubicBezTo>
                  <a:pt x="195" y="221"/>
                  <a:pt x="195" y="221"/>
                  <a:pt x="195" y="221"/>
                </a:cubicBezTo>
                <a:cubicBezTo>
                  <a:pt x="195" y="221"/>
                  <a:pt x="196" y="222"/>
                  <a:pt x="196" y="222"/>
                </a:cubicBezTo>
                <a:close/>
                <a:moveTo>
                  <a:pt x="277" y="224"/>
                </a:moveTo>
                <a:cubicBezTo>
                  <a:pt x="277" y="224"/>
                  <a:pt x="277" y="224"/>
                  <a:pt x="277" y="224"/>
                </a:cubicBezTo>
                <a:cubicBezTo>
                  <a:pt x="277" y="225"/>
                  <a:pt x="277" y="225"/>
                  <a:pt x="277" y="225"/>
                </a:cubicBezTo>
                <a:cubicBezTo>
                  <a:pt x="277" y="225"/>
                  <a:pt x="277" y="226"/>
                  <a:pt x="277" y="226"/>
                </a:cubicBezTo>
                <a:cubicBezTo>
                  <a:pt x="277" y="226"/>
                  <a:pt x="277" y="226"/>
                  <a:pt x="277" y="226"/>
                </a:cubicBezTo>
                <a:cubicBezTo>
                  <a:pt x="277" y="228"/>
                  <a:pt x="276" y="229"/>
                  <a:pt x="276" y="229"/>
                </a:cubicBezTo>
                <a:cubicBezTo>
                  <a:pt x="275" y="229"/>
                  <a:pt x="274" y="229"/>
                  <a:pt x="273" y="228"/>
                </a:cubicBezTo>
                <a:cubicBezTo>
                  <a:pt x="272" y="226"/>
                  <a:pt x="272" y="225"/>
                  <a:pt x="272" y="223"/>
                </a:cubicBezTo>
                <a:cubicBezTo>
                  <a:pt x="272" y="222"/>
                  <a:pt x="272" y="221"/>
                  <a:pt x="272" y="220"/>
                </a:cubicBezTo>
                <a:cubicBezTo>
                  <a:pt x="272" y="220"/>
                  <a:pt x="272" y="219"/>
                  <a:pt x="273" y="219"/>
                </a:cubicBezTo>
                <a:cubicBezTo>
                  <a:pt x="274" y="219"/>
                  <a:pt x="275" y="220"/>
                  <a:pt x="275" y="221"/>
                </a:cubicBezTo>
                <a:cubicBezTo>
                  <a:pt x="275" y="222"/>
                  <a:pt x="276" y="223"/>
                  <a:pt x="277" y="224"/>
                </a:cubicBezTo>
                <a:close/>
                <a:moveTo>
                  <a:pt x="289" y="138"/>
                </a:moveTo>
                <a:cubicBezTo>
                  <a:pt x="289" y="138"/>
                  <a:pt x="290" y="138"/>
                  <a:pt x="290" y="138"/>
                </a:cubicBezTo>
                <a:cubicBezTo>
                  <a:pt x="291" y="138"/>
                  <a:pt x="291" y="138"/>
                  <a:pt x="291" y="138"/>
                </a:cubicBezTo>
                <a:cubicBezTo>
                  <a:pt x="291" y="138"/>
                  <a:pt x="290" y="138"/>
                  <a:pt x="290" y="138"/>
                </a:cubicBezTo>
                <a:cubicBezTo>
                  <a:pt x="290" y="139"/>
                  <a:pt x="290" y="139"/>
                  <a:pt x="289" y="139"/>
                </a:cubicBezTo>
                <a:lnTo>
                  <a:pt x="289" y="138"/>
                </a:lnTo>
                <a:close/>
                <a:moveTo>
                  <a:pt x="471" y="27"/>
                </a:moveTo>
                <a:cubicBezTo>
                  <a:pt x="473" y="28"/>
                  <a:pt x="474" y="29"/>
                  <a:pt x="474" y="30"/>
                </a:cubicBezTo>
                <a:cubicBezTo>
                  <a:pt x="474" y="32"/>
                  <a:pt x="473" y="33"/>
                  <a:pt x="472" y="34"/>
                </a:cubicBezTo>
                <a:cubicBezTo>
                  <a:pt x="471" y="35"/>
                  <a:pt x="470" y="35"/>
                  <a:pt x="469" y="35"/>
                </a:cubicBezTo>
                <a:cubicBezTo>
                  <a:pt x="468" y="35"/>
                  <a:pt x="467" y="35"/>
                  <a:pt x="466" y="34"/>
                </a:cubicBezTo>
                <a:cubicBezTo>
                  <a:pt x="465" y="33"/>
                  <a:pt x="464" y="32"/>
                  <a:pt x="464" y="31"/>
                </a:cubicBezTo>
                <a:cubicBezTo>
                  <a:pt x="464" y="30"/>
                  <a:pt x="464" y="30"/>
                  <a:pt x="464" y="30"/>
                </a:cubicBezTo>
                <a:cubicBezTo>
                  <a:pt x="464" y="29"/>
                  <a:pt x="464" y="29"/>
                  <a:pt x="465" y="29"/>
                </a:cubicBezTo>
                <a:cubicBezTo>
                  <a:pt x="465" y="30"/>
                  <a:pt x="465" y="30"/>
                  <a:pt x="465" y="30"/>
                </a:cubicBezTo>
                <a:cubicBezTo>
                  <a:pt x="465" y="28"/>
                  <a:pt x="466" y="27"/>
                  <a:pt x="466" y="27"/>
                </a:cubicBezTo>
                <a:cubicBezTo>
                  <a:pt x="467" y="26"/>
                  <a:pt x="468" y="26"/>
                  <a:pt x="469" y="26"/>
                </a:cubicBezTo>
                <a:cubicBezTo>
                  <a:pt x="470" y="26"/>
                  <a:pt x="470" y="26"/>
                  <a:pt x="470" y="26"/>
                </a:cubicBezTo>
                <a:cubicBezTo>
                  <a:pt x="471" y="26"/>
                  <a:pt x="471" y="26"/>
                  <a:pt x="471" y="26"/>
                </a:cubicBezTo>
                <a:cubicBezTo>
                  <a:pt x="472" y="27"/>
                  <a:pt x="472" y="27"/>
                  <a:pt x="472" y="27"/>
                </a:cubicBezTo>
                <a:cubicBezTo>
                  <a:pt x="471" y="27"/>
                  <a:pt x="471" y="27"/>
                  <a:pt x="471" y="27"/>
                </a:cubicBezTo>
                <a:cubicBezTo>
                  <a:pt x="471" y="27"/>
                  <a:pt x="471" y="27"/>
                  <a:pt x="471" y="27"/>
                </a:cubicBezTo>
                <a:close/>
                <a:moveTo>
                  <a:pt x="503" y="90"/>
                </a:moveTo>
                <a:cubicBezTo>
                  <a:pt x="503" y="91"/>
                  <a:pt x="503" y="91"/>
                  <a:pt x="503" y="92"/>
                </a:cubicBezTo>
                <a:cubicBezTo>
                  <a:pt x="503" y="92"/>
                  <a:pt x="503" y="92"/>
                  <a:pt x="502" y="93"/>
                </a:cubicBezTo>
                <a:cubicBezTo>
                  <a:pt x="502" y="94"/>
                  <a:pt x="501" y="95"/>
                  <a:pt x="501" y="96"/>
                </a:cubicBezTo>
                <a:cubicBezTo>
                  <a:pt x="500" y="97"/>
                  <a:pt x="499" y="97"/>
                  <a:pt x="499" y="98"/>
                </a:cubicBezTo>
                <a:cubicBezTo>
                  <a:pt x="498" y="99"/>
                  <a:pt x="497" y="99"/>
                  <a:pt x="495" y="99"/>
                </a:cubicBezTo>
                <a:cubicBezTo>
                  <a:pt x="495" y="99"/>
                  <a:pt x="495" y="99"/>
                  <a:pt x="495" y="99"/>
                </a:cubicBezTo>
                <a:cubicBezTo>
                  <a:pt x="495" y="99"/>
                  <a:pt x="495" y="99"/>
                  <a:pt x="495" y="100"/>
                </a:cubicBezTo>
                <a:cubicBezTo>
                  <a:pt x="491" y="99"/>
                  <a:pt x="491" y="99"/>
                  <a:pt x="491" y="99"/>
                </a:cubicBezTo>
                <a:cubicBezTo>
                  <a:pt x="491" y="100"/>
                  <a:pt x="491" y="100"/>
                  <a:pt x="491" y="100"/>
                </a:cubicBezTo>
                <a:cubicBezTo>
                  <a:pt x="489" y="100"/>
                  <a:pt x="488" y="99"/>
                  <a:pt x="488" y="98"/>
                </a:cubicBezTo>
                <a:cubicBezTo>
                  <a:pt x="487" y="98"/>
                  <a:pt x="487" y="98"/>
                  <a:pt x="487" y="98"/>
                </a:cubicBezTo>
                <a:cubicBezTo>
                  <a:pt x="487" y="98"/>
                  <a:pt x="487" y="98"/>
                  <a:pt x="487" y="98"/>
                </a:cubicBezTo>
                <a:cubicBezTo>
                  <a:pt x="486" y="98"/>
                  <a:pt x="485" y="98"/>
                  <a:pt x="484" y="97"/>
                </a:cubicBezTo>
                <a:cubicBezTo>
                  <a:pt x="484" y="96"/>
                  <a:pt x="483" y="95"/>
                  <a:pt x="483" y="94"/>
                </a:cubicBezTo>
                <a:cubicBezTo>
                  <a:pt x="482" y="93"/>
                  <a:pt x="482" y="92"/>
                  <a:pt x="482" y="91"/>
                </a:cubicBezTo>
                <a:cubicBezTo>
                  <a:pt x="482" y="90"/>
                  <a:pt x="482" y="89"/>
                  <a:pt x="482" y="88"/>
                </a:cubicBezTo>
                <a:cubicBezTo>
                  <a:pt x="482" y="85"/>
                  <a:pt x="483" y="82"/>
                  <a:pt x="485" y="81"/>
                </a:cubicBezTo>
                <a:cubicBezTo>
                  <a:pt x="487" y="80"/>
                  <a:pt x="489" y="79"/>
                  <a:pt x="490" y="79"/>
                </a:cubicBezTo>
                <a:cubicBezTo>
                  <a:pt x="490" y="79"/>
                  <a:pt x="490" y="79"/>
                  <a:pt x="491" y="78"/>
                </a:cubicBezTo>
                <a:cubicBezTo>
                  <a:pt x="491" y="78"/>
                  <a:pt x="491" y="78"/>
                  <a:pt x="492" y="78"/>
                </a:cubicBezTo>
                <a:cubicBezTo>
                  <a:pt x="493" y="78"/>
                  <a:pt x="493" y="78"/>
                  <a:pt x="494" y="79"/>
                </a:cubicBezTo>
                <a:cubicBezTo>
                  <a:pt x="496" y="79"/>
                  <a:pt x="496" y="79"/>
                  <a:pt x="496" y="79"/>
                </a:cubicBezTo>
                <a:cubicBezTo>
                  <a:pt x="496" y="79"/>
                  <a:pt x="497" y="79"/>
                  <a:pt x="498" y="80"/>
                </a:cubicBezTo>
                <a:cubicBezTo>
                  <a:pt x="498" y="81"/>
                  <a:pt x="499" y="81"/>
                  <a:pt x="499" y="82"/>
                </a:cubicBezTo>
                <a:cubicBezTo>
                  <a:pt x="500" y="83"/>
                  <a:pt x="500" y="83"/>
                  <a:pt x="501" y="84"/>
                </a:cubicBezTo>
                <a:cubicBezTo>
                  <a:pt x="502" y="84"/>
                  <a:pt x="502" y="85"/>
                  <a:pt x="503" y="85"/>
                </a:cubicBezTo>
                <a:cubicBezTo>
                  <a:pt x="503" y="86"/>
                  <a:pt x="503" y="86"/>
                  <a:pt x="503" y="87"/>
                </a:cubicBezTo>
                <a:cubicBezTo>
                  <a:pt x="503" y="88"/>
                  <a:pt x="503" y="89"/>
                  <a:pt x="503" y="90"/>
                </a:cubicBezTo>
                <a:close/>
                <a:moveTo>
                  <a:pt x="410" y="75"/>
                </a:moveTo>
                <a:cubicBezTo>
                  <a:pt x="410" y="76"/>
                  <a:pt x="410" y="77"/>
                  <a:pt x="410" y="78"/>
                </a:cubicBezTo>
                <a:cubicBezTo>
                  <a:pt x="411" y="79"/>
                  <a:pt x="411" y="80"/>
                  <a:pt x="411" y="82"/>
                </a:cubicBezTo>
                <a:cubicBezTo>
                  <a:pt x="411" y="82"/>
                  <a:pt x="411" y="82"/>
                  <a:pt x="411" y="82"/>
                </a:cubicBezTo>
                <a:cubicBezTo>
                  <a:pt x="411" y="83"/>
                  <a:pt x="410" y="83"/>
                  <a:pt x="410" y="84"/>
                </a:cubicBezTo>
                <a:cubicBezTo>
                  <a:pt x="410" y="86"/>
                  <a:pt x="410" y="86"/>
                  <a:pt x="410" y="86"/>
                </a:cubicBezTo>
                <a:cubicBezTo>
                  <a:pt x="409" y="87"/>
                  <a:pt x="409" y="87"/>
                  <a:pt x="409" y="87"/>
                </a:cubicBezTo>
                <a:cubicBezTo>
                  <a:pt x="409" y="87"/>
                  <a:pt x="409" y="87"/>
                  <a:pt x="409" y="87"/>
                </a:cubicBezTo>
                <a:cubicBezTo>
                  <a:pt x="409" y="87"/>
                  <a:pt x="408" y="88"/>
                  <a:pt x="407" y="89"/>
                </a:cubicBezTo>
                <a:cubicBezTo>
                  <a:pt x="406" y="91"/>
                  <a:pt x="405" y="92"/>
                  <a:pt x="405" y="93"/>
                </a:cubicBezTo>
                <a:cubicBezTo>
                  <a:pt x="405" y="93"/>
                  <a:pt x="405" y="93"/>
                  <a:pt x="405" y="94"/>
                </a:cubicBezTo>
                <a:cubicBezTo>
                  <a:pt x="406" y="94"/>
                  <a:pt x="406" y="95"/>
                  <a:pt x="406" y="95"/>
                </a:cubicBezTo>
                <a:cubicBezTo>
                  <a:pt x="406" y="97"/>
                  <a:pt x="405" y="99"/>
                  <a:pt x="403" y="100"/>
                </a:cubicBezTo>
                <a:cubicBezTo>
                  <a:pt x="401" y="100"/>
                  <a:pt x="400" y="101"/>
                  <a:pt x="398" y="101"/>
                </a:cubicBezTo>
                <a:cubicBezTo>
                  <a:pt x="398" y="101"/>
                  <a:pt x="398" y="100"/>
                  <a:pt x="397" y="100"/>
                </a:cubicBezTo>
                <a:cubicBezTo>
                  <a:pt x="396" y="99"/>
                  <a:pt x="395" y="99"/>
                  <a:pt x="395" y="99"/>
                </a:cubicBezTo>
                <a:cubicBezTo>
                  <a:pt x="395" y="99"/>
                  <a:pt x="394" y="99"/>
                  <a:pt x="394" y="100"/>
                </a:cubicBezTo>
                <a:cubicBezTo>
                  <a:pt x="394" y="100"/>
                  <a:pt x="394" y="101"/>
                  <a:pt x="394" y="101"/>
                </a:cubicBezTo>
                <a:cubicBezTo>
                  <a:pt x="393" y="101"/>
                  <a:pt x="393" y="101"/>
                  <a:pt x="393" y="102"/>
                </a:cubicBezTo>
                <a:cubicBezTo>
                  <a:pt x="393" y="102"/>
                  <a:pt x="393" y="102"/>
                  <a:pt x="393" y="102"/>
                </a:cubicBezTo>
                <a:cubicBezTo>
                  <a:pt x="393" y="102"/>
                  <a:pt x="393" y="102"/>
                  <a:pt x="393" y="102"/>
                </a:cubicBezTo>
                <a:cubicBezTo>
                  <a:pt x="393" y="102"/>
                  <a:pt x="393" y="103"/>
                  <a:pt x="392" y="103"/>
                </a:cubicBezTo>
                <a:cubicBezTo>
                  <a:pt x="390" y="105"/>
                  <a:pt x="390" y="105"/>
                  <a:pt x="390" y="105"/>
                </a:cubicBezTo>
                <a:cubicBezTo>
                  <a:pt x="389" y="106"/>
                  <a:pt x="388" y="106"/>
                  <a:pt x="387" y="107"/>
                </a:cubicBezTo>
                <a:cubicBezTo>
                  <a:pt x="386" y="107"/>
                  <a:pt x="386" y="107"/>
                  <a:pt x="386" y="107"/>
                </a:cubicBezTo>
                <a:cubicBezTo>
                  <a:pt x="385" y="107"/>
                  <a:pt x="385" y="107"/>
                  <a:pt x="385" y="108"/>
                </a:cubicBezTo>
                <a:cubicBezTo>
                  <a:pt x="385" y="108"/>
                  <a:pt x="384" y="108"/>
                  <a:pt x="384" y="108"/>
                </a:cubicBezTo>
                <a:cubicBezTo>
                  <a:pt x="383" y="108"/>
                  <a:pt x="383" y="108"/>
                  <a:pt x="383" y="107"/>
                </a:cubicBezTo>
                <a:cubicBezTo>
                  <a:pt x="383" y="107"/>
                  <a:pt x="382" y="107"/>
                  <a:pt x="382" y="108"/>
                </a:cubicBezTo>
                <a:cubicBezTo>
                  <a:pt x="383" y="108"/>
                  <a:pt x="383" y="108"/>
                  <a:pt x="383" y="108"/>
                </a:cubicBezTo>
                <a:cubicBezTo>
                  <a:pt x="382" y="108"/>
                  <a:pt x="382" y="108"/>
                  <a:pt x="382" y="108"/>
                </a:cubicBezTo>
                <a:cubicBezTo>
                  <a:pt x="382" y="108"/>
                  <a:pt x="381" y="108"/>
                  <a:pt x="381" y="108"/>
                </a:cubicBezTo>
                <a:cubicBezTo>
                  <a:pt x="381" y="107"/>
                  <a:pt x="381" y="107"/>
                  <a:pt x="381" y="107"/>
                </a:cubicBezTo>
                <a:cubicBezTo>
                  <a:pt x="381" y="107"/>
                  <a:pt x="380" y="108"/>
                  <a:pt x="380" y="108"/>
                </a:cubicBezTo>
                <a:cubicBezTo>
                  <a:pt x="379" y="108"/>
                  <a:pt x="378" y="107"/>
                  <a:pt x="377" y="107"/>
                </a:cubicBezTo>
                <a:cubicBezTo>
                  <a:pt x="376" y="106"/>
                  <a:pt x="375" y="105"/>
                  <a:pt x="375" y="105"/>
                </a:cubicBezTo>
                <a:cubicBezTo>
                  <a:pt x="374" y="104"/>
                  <a:pt x="373" y="103"/>
                  <a:pt x="372" y="103"/>
                </a:cubicBezTo>
                <a:cubicBezTo>
                  <a:pt x="371" y="102"/>
                  <a:pt x="370" y="102"/>
                  <a:pt x="369" y="102"/>
                </a:cubicBezTo>
                <a:cubicBezTo>
                  <a:pt x="368" y="102"/>
                  <a:pt x="367" y="102"/>
                  <a:pt x="367" y="102"/>
                </a:cubicBezTo>
                <a:cubicBezTo>
                  <a:pt x="366" y="103"/>
                  <a:pt x="365" y="103"/>
                  <a:pt x="364" y="103"/>
                </a:cubicBezTo>
                <a:cubicBezTo>
                  <a:pt x="363" y="103"/>
                  <a:pt x="363" y="103"/>
                  <a:pt x="363" y="103"/>
                </a:cubicBezTo>
                <a:cubicBezTo>
                  <a:pt x="363" y="102"/>
                  <a:pt x="363" y="102"/>
                  <a:pt x="363" y="102"/>
                </a:cubicBezTo>
                <a:cubicBezTo>
                  <a:pt x="362" y="102"/>
                  <a:pt x="361" y="102"/>
                  <a:pt x="360" y="100"/>
                </a:cubicBezTo>
                <a:cubicBezTo>
                  <a:pt x="359" y="99"/>
                  <a:pt x="358" y="99"/>
                  <a:pt x="357" y="99"/>
                </a:cubicBezTo>
                <a:cubicBezTo>
                  <a:pt x="357" y="99"/>
                  <a:pt x="356" y="98"/>
                  <a:pt x="355" y="96"/>
                </a:cubicBezTo>
                <a:cubicBezTo>
                  <a:pt x="354" y="95"/>
                  <a:pt x="354" y="92"/>
                  <a:pt x="354" y="88"/>
                </a:cubicBezTo>
                <a:cubicBezTo>
                  <a:pt x="354" y="87"/>
                  <a:pt x="354" y="87"/>
                  <a:pt x="355" y="86"/>
                </a:cubicBezTo>
                <a:cubicBezTo>
                  <a:pt x="356" y="85"/>
                  <a:pt x="357" y="84"/>
                  <a:pt x="357" y="83"/>
                </a:cubicBezTo>
                <a:cubicBezTo>
                  <a:pt x="357" y="83"/>
                  <a:pt x="356" y="82"/>
                  <a:pt x="355" y="81"/>
                </a:cubicBezTo>
                <a:cubicBezTo>
                  <a:pt x="354" y="81"/>
                  <a:pt x="354" y="80"/>
                  <a:pt x="354" y="78"/>
                </a:cubicBezTo>
                <a:cubicBezTo>
                  <a:pt x="354" y="77"/>
                  <a:pt x="355" y="77"/>
                  <a:pt x="355" y="77"/>
                </a:cubicBezTo>
                <a:cubicBezTo>
                  <a:pt x="356" y="76"/>
                  <a:pt x="356" y="76"/>
                  <a:pt x="357" y="76"/>
                </a:cubicBezTo>
                <a:cubicBezTo>
                  <a:pt x="358" y="76"/>
                  <a:pt x="359" y="76"/>
                  <a:pt x="359" y="77"/>
                </a:cubicBezTo>
                <a:cubicBezTo>
                  <a:pt x="359" y="77"/>
                  <a:pt x="360" y="78"/>
                  <a:pt x="360" y="78"/>
                </a:cubicBezTo>
                <a:cubicBezTo>
                  <a:pt x="360" y="79"/>
                  <a:pt x="360" y="80"/>
                  <a:pt x="360" y="80"/>
                </a:cubicBezTo>
                <a:cubicBezTo>
                  <a:pt x="361" y="81"/>
                  <a:pt x="361" y="81"/>
                  <a:pt x="361" y="81"/>
                </a:cubicBezTo>
                <a:cubicBezTo>
                  <a:pt x="362" y="81"/>
                  <a:pt x="362" y="81"/>
                  <a:pt x="362" y="80"/>
                </a:cubicBezTo>
                <a:cubicBezTo>
                  <a:pt x="363" y="80"/>
                  <a:pt x="363" y="80"/>
                  <a:pt x="363" y="80"/>
                </a:cubicBezTo>
                <a:cubicBezTo>
                  <a:pt x="365" y="80"/>
                  <a:pt x="367" y="80"/>
                  <a:pt x="368" y="80"/>
                </a:cubicBezTo>
                <a:cubicBezTo>
                  <a:pt x="370" y="81"/>
                  <a:pt x="371" y="81"/>
                  <a:pt x="372" y="81"/>
                </a:cubicBezTo>
                <a:cubicBezTo>
                  <a:pt x="373" y="82"/>
                  <a:pt x="373" y="83"/>
                  <a:pt x="374" y="84"/>
                </a:cubicBezTo>
                <a:cubicBezTo>
                  <a:pt x="374" y="84"/>
                  <a:pt x="374" y="84"/>
                  <a:pt x="374" y="84"/>
                </a:cubicBezTo>
                <a:cubicBezTo>
                  <a:pt x="374" y="84"/>
                  <a:pt x="375" y="84"/>
                  <a:pt x="376" y="84"/>
                </a:cubicBezTo>
                <a:cubicBezTo>
                  <a:pt x="376" y="83"/>
                  <a:pt x="377" y="83"/>
                  <a:pt x="377" y="83"/>
                </a:cubicBezTo>
                <a:cubicBezTo>
                  <a:pt x="377" y="83"/>
                  <a:pt x="378" y="82"/>
                  <a:pt x="379" y="82"/>
                </a:cubicBezTo>
                <a:cubicBezTo>
                  <a:pt x="380" y="82"/>
                  <a:pt x="381" y="82"/>
                  <a:pt x="383" y="82"/>
                </a:cubicBezTo>
                <a:cubicBezTo>
                  <a:pt x="383" y="82"/>
                  <a:pt x="383" y="82"/>
                  <a:pt x="384" y="82"/>
                </a:cubicBezTo>
                <a:cubicBezTo>
                  <a:pt x="384" y="82"/>
                  <a:pt x="384" y="82"/>
                  <a:pt x="384" y="82"/>
                </a:cubicBezTo>
                <a:cubicBezTo>
                  <a:pt x="384" y="82"/>
                  <a:pt x="384" y="82"/>
                  <a:pt x="385" y="82"/>
                </a:cubicBezTo>
                <a:cubicBezTo>
                  <a:pt x="385" y="82"/>
                  <a:pt x="386" y="82"/>
                  <a:pt x="386" y="83"/>
                </a:cubicBezTo>
                <a:cubicBezTo>
                  <a:pt x="387" y="83"/>
                  <a:pt x="388" y="84"/>
                  <a:pt x="388" y="84"/>
                </a:cubicBezTo>
                <a:cubicBezTo>
                  <a:pt x="388" y="80"/>
                  <a:pt x="389" y="77"/>
                  <a:pt x="390" y="75"/>
                </a:cubicBezTo>
                <a:cubicBezTo>
                  <a:pt x="392" y="74"/>
                  <a:pt x="392" y="73"/>
                  <a:pt x="392" y="73"/>
                </a:cubicBezTo>
                <a:cubicBezTo>
                  <a:pt x="392" y="72"/>
                  <a:pt x="392" y="72"/>
                  <a:pt x="392" y="72"/>
                </a:cubicBezTo>
                <a:cubicBezTo>
                  <a:pt x="393" y="71"/>
                  <a:pt x="395" y="71"/>
                  <a:pt x="397" y="70"/>
                </a:cubicBezTo>
                <a:cubicBezTo>
                  <a:pt x="399" y="69"/>
                  <a:pt x="400" y="69"/>
                  <a:pt x="400" y="69"/>
                </a:cubicBezTo>
                <a:cubicBezTo>
                  <a:pt x="401" y="69"/>
                  <a:pt x="401" y="69"/>
                  <a:pt x="401" y="70"/>
                </a:cubicBezTo>
                <a:cubicBezTo>
                  <a:pt x="401" y="70"/>
                  <a:pt x="402" y="71"/>
                  <a:pt x="402" y="71"/>
                </a:cubicBezTo>
                <a:cubicBezTo>
                  <a:pt x="405" y="71"/>
                  <a:pt x="406" y="71"/>
                  <a:pt x="407" y="73"/>
                </a:cubicBezTo>
                <a:cubicBezTo>
                  <a:pt x="408" y="74"/>
                  <a:pt x="409" y="75"/>
                  <a:pt x="409" y="75"/>
                </a:cubicBezTo>
                <a:cubicBezTo>
                  <a:pt x="409" y="75"/>
                  <a:pt x="409" y="75"/>
                  <a:pt x="410" y="75"/>
                </a:cubicBezTo>
                <a:cubicBezTo>
                  <a:pt x="410" y="75"/>
                  <a:pt x="410" y="75"/>
                  <a:pt x="410" y="75"/>
                </a:cubicBezTo>
                <a:close/>
                <a:moveTo>
                  <a:pt x="349" y="99"/>
                </a:moveTo>
                <a:cubicBezTo>
                  <a:pt x="350" y="99"/>
                  <a:pt x="350" y="100"/>
                  <a:pt x="350" y="101"/>
                </a:cubicBezTo>
                <a:cubicBezTo>
                  <a:pt x="350" y="102"/>
                  <a:pt x="350" y="102"/>
                  <a:pt x="351" y="103"/>
                </a:cubicBezTo>
                <a:cubicBezTo>
                  <a:pt x="351" y="104"/>
                  <a:pt x="351" y="106"/>
                  <a:pt x="350" y="108"/>
                </a:cubicBezTo>
                <a:cubicBezTo>
                  <a:pt x="350" y="109"/>
                  <a:pt x="350" y="111"/>
                  <a:pt x="349" y="112"/>
                </a:cubicBezTo>
                <a:cubicBezTo>
                  <a:pt x="348" y="113"/>
                  <a:pt x="347" y="114"/>
                  <a:pt x="346" y="115"/>
                </a:cubicBezTo>
                <a:cubicBezTo>
                  <a:pt x="344" y="116"/>
                  <a:pt x="342" y="117"/>
                  <a:pt x="340" y="117"/>
                </a:cubicBezTo>
                <a:cubicBezTo>
                  <a:pt x="339" y="117"/>
                  <a:pt x="339" y="117"/>
                  <a:pt x="339" y="117"/>
                </a:cubicBezTo>
                <a:cubicBezTo>
                  <a:pt x="338" y="117"/>
                  <a:pt x="338" y="117"/>
                  <a:pt x="337" y="117"/>
                </a:cubicBezTo>
                <a:cubicBezTo>
                  <a:pt x="337" y="117"/>
                  <a:pt x="337" y="116"/>
                  <a:pt x="336" y="116"/>
                </a:cubicBezTo>
                <a:cubicBezTo>
                  <a:pt x="334" y="113"/>
                  <a:pt x="334" y="113"/>
                  <a:pt x="334" y="113"/>
                </a:cubicBezTo>
                <a:cubicBezTo>
                  <a:pt x="333" y="113"/>
                  <a:pt x="332" y="112"/>
                  <a:pt x="331" y="111"/>
                </a:cubicBezTo>
                <a:cubicBezTo>
                  <a:pt x="330" y="111"/>
                  <a:pt x="329" y="110"/>
                  <a:pt x="328" y="110"/>
                </a:cubicBezTo>
                <a:cubicBezTo>
                  <a:pt x="328" y="110"/>
                  <a:pt x="328" y="111"/>
                  <a:pt x="328" y="111"/>
                </a:cubicBezTo>
                <a:cubicBezTo>
                  <a:pt x="324" y="114"/>
                  <a:pt x="324" y="114"/>
                  <a:pt x="324" y="114"/>
                </a:cubicBezTo>
                <a:cubicBezTo>
                  <a:pt x="323" y="116"/>
                  <a:pt x="321" y="116"/>
                  <a:pt x="320" y="117"/>
                </a:cubicBezTo>
                <a:cubicBezTo>
                  <a:pt x="319" y="118"/>
                  <a:pt x="317" y="119"/>
                  <a:pt x="316" y="119"/>
                </a:cubicBezTo>
                <a:cubicBezTo>
                  <a:pt x="315" y="119"/>
                  <a:pt x="315" y="119"/>
                  <a:pt x="315" y="119"/>
                </a:cubicBezTo>
                <a:cubicBezTo>
                  <a:pt x="314" y="119"/>
                  <a:pt x="314" y="119"/>
                  <a:pt x="314" y="119"/>
                </a:cubicBezTo>
                <a:cubicBezTo>
                  <a:pt x="314" y="119"/>
                  <a:pt x="314" y="119"/>
                  <a:pt x="313" y="120"/>
                </a:cubicBezTo>
                <a:cubicBezTo>
                  <a:pt x="313" y="120"/>
                  <a:pt x="312" y="120"/>
                  <a:pt x="310" y="120"/>
                </a:cubicBezTo>
                <a:cubicBezTo>
                  <a:pt x="310" y="120"/>
                  <a:pt x="310" y="120"/>
                  <a:pt x="309" y="120"/>
                </a:cubicBezTo>
                <a:cubicBezTo>
                  <a:pt x="309" y="120"/>
                  <a:pt x="308" y="120"/>
                  <a:pt x="307" y="121"/>
                </a:cubicBezTo>
                <a:cubicBezTo>
                  <a:pt x="306" y="122"/>
                  <a:pt x="306" y="123"/>
                  <a:pt x="305" y="123"/>
                </a:cubicBezTo>
                <a:cubicBezTo>
                  <a:pt x="305" y="124"/>
                  <a:pt x="305" y="124"/>
                  <a:pt x="305" y="124"/>
                </a:cubicBezTo>
                <a:cubicBezTo>
                  <a:pt x="305" y="125"/>
                  <a:pt x="305" y="126"/>
                  <a:pt x="305" y="126"/>
                </a:cubicBezTo>
                <a:cubicBezTo>
                  <a:pt x="305" y="129"/>
                  <a:pt x="305" y="129"/>
                  <a:pt x="305" y="129"/>
                </a:cubicBezTo>
                <a:cubicBezTo>
                  <a:pt x="305" y="129"/>
                  <a:pt x="305" y="129"/>
                  <a:pt x="305" y="130"/>
                </a:cubicBezTo>
                <a:cubicBezTo>
                  <a:pt x="305" y="130"/>
                  <a:pt x="304" y="130"/>
                  <a:pt x="303" y="130"/>
                </a:cubicBezTo>
                <a:cubicBezTo>
                  <a:pt x="303" y="130"/>
                  <a:pt x="303" y="130"/>
                  <a:pt x="303" y="130"/>
                </a:cubicBezTo>
                <a:cubicBezTo>
                  <a:pt x="302" y="130"/>
                  <a:pt x="302" y="130"/>
                  <a:pt x="301" y="130"/>
                </a:cubicBezTo>
                <a:cubicBezTo>
                  <a:pt x="301" y="130"/>
                  <a:pt x="300" y="130"/>
                  <a:pt x="300" y="130"/>
                </a:cubicBezTo>
                <a:cubicBezTo>
                  <a:pt x="299" y="130"/>
                  <a:pt x="298" y="131"/>
                  <a:pt x="297" y="131"/>
                </a:cubicBezTo>
                <a:cubicBezTo>
                  <a:pt x="296" y="132"/>
                  <a:pt x="296" y="132"/>
                  <a:pt x="295" y="133"/>
                </a:cubicBezTo>
                <a:cubicBezTo>
                  <a:pt x="294" y="134"/>
                  <a:pt x="294" y="134"/>
                  <a:pt x="294" y="135"/>
                </a:cubicBezTo>
                <a:cubicBezTo>
                  <a:pt x="293" y="135"/>
                  <a:pt x="292" y="134"/>
                  <a:pt x="292" y="134"/>
                </a:cubicBezTo>
                <a:cubicBezTo>
                  <a:pt x="291" y="133"/>
                  <a:pt x="290" y="133"/>
                  <a:pt x="290" y="133"/>
                </a:cubicBezTo>
                <a:cubicBezTo>
                  <a:pt x="289" y="133"/>
                  <a:pt x="288" y="134"/>
                  <a:pt x="287" y="135"/>
                </a:cubicBezTo>
                <a:cubicBezTo>
                  <a:pt x="285" y="136"/>
                  <a:pt x="284" y="137"/>
                  <a:pt x="284" y="138"/>
                </a:cubicBezTo>
                <a:cubicBezTo>
                  <a:pt x="284" y="139"/>
                  <a:pt x="284" y="139"/>
                  <a:pt x="285" y="140"/>
                </a:cubicBezTo>
                <a:cubicBezTo>
                  <a:pt x="285" y="143"/>
                  <a:pt x="285" y="143"/>
                  <a:pt x="285" y="143"/>
                </a:cubicBezTo>
                <a:cubicBezTo>
                  <a:pt x="285" y="143"/>
                  <a:pt x="286" y="144"/>
                  <a:pt x="286" y="145"/>
                </a:cubicBezTo>
                <a:cubicBezTo>
                  <a:pt x="286" y="146"/>
                  <a:pt x="286" y="146"/>
                  <a:pt x="286" y="146"/>
                </a:cubicBezTo>
                <a:cubicBezTo>
                  <a:pt x="287" y="146"/>
                  <a:pt x="287" y="146"/>
                  <a:pt x="287" y="146"/>
                </a:cubicBezTo>
                <a:cubicBezTo>
                  <a:pt x="287" y="146"/>
                  <a:pt x="287" y="147"/>
                  <a:pt x="287" y="148"/>
                </a:cubicBezTo>
                <a:cubicBezTo>
                  <a:pt x="287" y="150"/>
                  <a:pt x="286" y="151"/>
                  <a:pt x="286" y="153"/>
                </a:cubicBezTo>
                <a:cubicBezTo>
                  <a:pt x="285" y="154"/>
                  <a:pt x="285" y="155"/>
                  <a:pt x="284" y="156"/>
                </a:cubicBezTo>
                <a:cubicBezTo>
                  <a:pt x="283" y="157"/>
                  <a:pt x="282" y="158"/>
                  <a:pt x="281" y="158"/>
                </a:cubicBezTo>
                <a:cubicBezTo>
                  <a:pt x="281" y="158"/>
                  <a:pt x="281" y="157"/>
                  <a:pt x="280" y="157"/>
                </a:cubicBezTo>
                <a:cubicBezTo>
                  <a:pt x="280" y="157"/>
                  <a:pt x="280" y="157"/>
                  <a:pt x="280" y="157"/>
                </a:cubicBezTo>
                <a:cubicBezTo>
                  <a:pt x="279" y="157"/>
                  <a:pt x="279" y="158"/>
                  <a:pt x="278" y="158"/>
                </a:cubicBezTo>
                <a:cubicBezTo>
                  <a:pt x="278" y="159"/>
                  <a:pt x="278" y="159"/>
                  <a:pt x="277" y="159"/>
                </a:cubicBezTo>
                <a:cubicBezTo>
                  <a:pt x="275" y="159"/>
                  <a:pt x="275" y="159"/>
                  <a:pt x="275" y="159"/>
                </a:cubicBezTo>
                <a:cubicBezTo>
                  <a:pt x="273" y="160"/>
                  <a:pt x="272" y="160"/>
                  <a:pt x="271" y="161"/>
                </a:cubicBezTo>
                <a:cubicBezTo>
                  <a:pt x="270" y="162"/>
                  <a:pt x="269" y="163"/>
                  <a:pt x="269" y="164"/>
                </a:cubicBezTo>
                <a:cubicBezTo>
                  <a:pt x="268" y="166"/>
                  <a:pt x="267" y="167"/>
                  <a:pt x="267" y="169"/>
                </a:cubicBezTo>
                <a:cubicBezTo>
                  <a:pt x="268" y="169"/>
                  <a:pt x="268" y="169"/>
                  <a:pt x="268" y="170"/>
                </a:cubicBezTo>
                <a:cubicBezTo>
                  <a:pt x="268" y="171"/>
                  <a:pt x="268" y="172"/>
                  <a:pt x="268" y="173"/>
                </a:cubicBezTo>
                <a:cubicBezTo>
                  <a:pt x="267" y="173"/>
                  <a:pt x="267" y="174"/>
                  <a:pt x="266" y="174"/>
                </a:cubicBezTo>
                <a:cubicBezTo>
                  <a:pt x="266" y="175"/>
                  <a:pt x="265" y="175"/>
                  <a:pt x="265" y="176"/>
                </a:cubicBezTo>
                <a:cubicBezTo>
                  <a:pt x="264" y="176"/>
                  <a:pt x="264" y="178"/>
                  <a:pt x="264" y="179"/>
                </a:cubicBezTo>
                <a:cubicBezTo>
                  <a:pt x="264" y="179"/>
                  <a:pt x="264" y="179"/>
                  <a:pt x="264" y="179"/>
                </a:cubicBezTo>
                <a:cubicBezTo>
                  <a:pt x="265" y="180"/>
                  <a:pt x="265" y="180"/>
                  <a:pt x="265" y="181"/>
                </a:cubicBezTo>
                <a:cubicBezTo>
                  <a:pt x="265" y="182"/>
                  <a:pt x="264" y="183"/>
                  <a:pt x="264" y="183"/>
                </a:cubicBezTo>
                <a:cubicBezTo>
                  <a:pt x="263" y="183"/>
                  <a:pt x="262" y="183"/>
                  <a:pt x="260" y="183"/>
                </a:cubicBezTo>
                <a:cubicBezTo>
                  <a:pt x="259" y="183"/>
                  <a:pt x="258" y="184"/>
                  <a:pt x="257" y="184"/>
                </a:cubicBezTo>
                <a:cubicBezTo>
                  <a:pt x="255" y="185"/>
                  <a:pt x="255" y="186"/>
                  <a:pt x="254" y="188"/>
                </a:cubicBezTo>
                <a:cubicBezTo>
                  <a:pt x="254" y="188"/>
                  <a:pt x="254" y="188"/>
                  <a:pt x="254" y="188"/>
                </a:cubicBezTo>
                <a:cubicBezTo>
                  <a:pt x="254" y="188"/>
                  <a:pt x="253" y="188"/>
                  <a:pt x="253" y="188"/>
                </a:cubicBezTo>
                <a:cubicBezTo>
                  <a:pt x="253" y="189"/>
                  <a:pt x="253" y="189"/>
                  <a:pt x="252" y="190"/>
                </a:cubicBezTo>
                <a:cubicBezTo>
                  <a:pt x="252" y="190"/>
                  <a:pt x="252" y="191"/>
                  <a:pt x="251" y="191"/>
                </a:cubicBezTo>
                <a:cubicBezTo>
                  <a:pt x="251" y="191"/>
                  <a:pt x="250" y="192"/>
                  <a:pt x="250" y="193"/>
                </a:cubicBezTo>
                <a:cubicBezTo>
                  <a:pt x="250" y="194"/>
                  <a:pt x="250" y="195"/>
                  <a:pt x="250" y="196"/>
                </a:cubicBezTo>
                <a:cubicBezTo>
                  <a:pt x="250" y="196"/>
                  <a:pt x="251" y="196"/>
                  <a:pt x="251" y="196"/>
                </a:cubicBezTo>
                <a:cubicBezTo>
                  <a:pt x="251" y="197"/>
                  <a:pt x="250" y="198"/>
                  <a:pt x="249" y="198"/>
                </a:cubicBezTo>
                <a:cubicBezTo>
                  <a:pt x="248" y="198"/>
                  <a:pt x="248" y="198"/>
                  <a:pt x="247" y="197"/>
                </a:cubicBezTo>
                <a:cubicBezTo>
                  <a:pt x="246" y="197"/>
                  <a:pt x="245" y="197"/>
                  <a:pt x="245" y="197"/>
                </a:cubicBezTo>
                <a:cubicBezTo>
                  <a:pt x="245" y="197"/>
                  <a:pt x="244" y="198"/>
                  <a:pt x="243" y="198"/>
                </a:cubicBezTo>
                <a:cubicBezTo>
                  <a:pt x="242" y="199"/>
                  <a:pt x="242" y="201"/>
                  <a:pt x="242" y="202"/>
                </a:cubicBezTo>
                <a:cubicBezTo>
                  <a:pt x="242" y="202"/>
                  <a:pt x="242" y="202"/>
                  <a:pt x="242" y="202"/>
                </a:cubicBezTo>
                <a:cubicBezTo>
                  <a:pt x="242" y="202"/>
                  <a:pt x="242" y="203"/>
                  <a:pt x="242" y="203"/>
                </a:cubicBezTo>
                <a:cubicBezTo>
                  <a:pt x="242" y="203"/>
                  <a:pt x="242" y="203"/>
                  <a:pt x="242" y="203"/>
                </a:cubicBezTo>
                <a:cubicBezTo>
                  <a:pt x="242" y="204"/>
                  <a:pt x="242" y="205"/>
                  <a:pt x="241" y="205"/>
                </a:cubicBezTo>
                <a:cubicBezTo>
                  <a:pt x="241" y="205"/>
                  <a:pt x="240" y="205"/>
                  <a:pt x="239" y="205"/>
                </a:cubicBezTo>
                <a:cubicBezTo>
                  <a:pt x="238" y="205"/>
                  <a:pt x="238" y="205"/>
                  <a:pt x="238" y="204"/>
                </a:cubicBezTo>
                <a:cubicBezTo>
                  <a:pt x="237" y="203"/>
                  <a:pt x="237" y="202"/>
                  <a:pt x="237" y="202"/>
                </a:cubicBezTo>
                <a:cubicBezTo>
                  <a:pt x="236" y="202"/>
                  <a:pt x="236" y="202"/>
                  <a:pt x="235" y="203"/>
                </a:cubicBezTo>
                <a:cubicBezTo>
                  <a:pt x="235" y="203"/>
                  <a:pt x="234" y="203"/>
                  <a:pt x="233" y="203"/>
                </a:cubicBezTo>
                <a:cubicBezTo>
                  <a:pt x="233" y="203"/>
                  <a:pt x="232" y="203"/>
                  <a:pt x="232" y="204"/>
                </a:cubicBezTo>
                <a:cubicBezTo>
                  <a:pt x="231" y="205"/>
                  <a:pt x="230" y="205"/>
                  <a:pt x="230" y="206"/>
                </a:cubicBezTo>
                <a:cubicBezTo>
                  <a:pt x="229" y="206"/>
                  <a:pt x="228" y="207"/>
                  <a:pt x="227" y="208"/>
                </a:cubicBezTo>
                <a:cubicBezTo>
                  <a:pt x="227" y="208"/>
                  <a:pt x="226" y="208"/>
                  <a:pt x="225" y="208"/>
                </a:cubicBezTo>
                <a:cubicBezTo>
                  <a:pt x="224" y="208"/>
                  <a:pt x="224" y="208"/>
                  <a:pt x="223" y="208"/>
                </a:cubicBezTo>
                <a:cubicBezTo>
                  <a:pt x="222" y="206"/>
                  <a:pt x="222" y="206"/>
                  <a:pt x="222" y="206"/>
                </a:cubicBezTo>
                <a:cubicBezTo>
                  <a:pt x="222" y="205"/>
                  <a:pt x="221" y="205"/>
                  <a:pt x="221" y="204"/>
                </a:cubicBezTo>
                <a:cubicBezTo>
                  <a:pt x="220" y="204"/>
                  <a:pt x="219" y="204"/>
                  <a:pt x="218" y="204"/>
                </a:cubicBezTo>
                <a:cubicBezTo>
                  <a:pt x="216" y="204"/>
                  <a:pt x="216" y="204"/>
                  <a:pt x="215" y="206"/>
                </a:cubicBezTo>
                <a:cubicBezTo>
                  <a:pt x="215" y="207"/>
                  <a:pt x="214" y="208"/>
                  <a:pt x="213" y="208"/>
                </a:cubicBezTo>
                <a:cubicBezTo>
                  <a:pt x="213" y="208"/>
                  <a:pt x="212" y="208"/>
                  <a:pt x="212" y="208"/>
                </a:cubicBezTo>
                <a:cubicBezTo>
                  <a:pt x="212" y="207"/>
                  <a:pt x="212" y="207"/>
                  <a:pt x="211" y="207"/>
                </a:cubicBezTo>
                <a:cubicBezTo>
                  <a:pt x="211" y="205"/>
                  <a:pt x="211" y="205"/>
                  <a:pt x="211" y="205"/>
                </a:cubicBezTo>
                <a:cubicBezTo>
                  <a:pt x="211" y="205"/>
                  <a:pt x="211" y="205"/>
                  <a:pt x="211" y="205"/>
                </a:cubicBezTo>
                <a:cubicBezTo>
                  <a:pt x="211" y="205"/>
                  <a:pt x="211" y="205"/>
                  <a:pt x="211" y="205"/>
                </a:cubicBezTo>
                <a:cubicBezTo>
                  <a:pt x="211" y="205"/>
                  <a:pt x="211" y="205"/>
                  <a:pt x="211" y="205"/>
                </a:cubicBezTo>
                <a:cubicBezTo>
                  <a:pt x="211" y="205"/>
                  <a:pt x="211" y="204"/>
                  <a:pt x="211" y="204"/>
                </a:cubicBezTo>
                <a:cubicBezTo>
                  <a:pt x="211" y="204"/>
                  <a:pt x="211" y="203"/>
                  <a:pt x="211" y="203"/>
                </a:cubicBezTo>
                <a:cubicBezTo>
                  <a:pt x="211" y="202"/>
                  <a:pt x="211" y="201"/>
                  <a:pt x="210" y="200"/>
                </a:cubicBezTo>
                <a:cubicBezTo>
                  <a:pt x="208" y="199"/>
                  <a:pt x="207" y="198"/>
                  <a:pt x="205" y="198"/>
                </a:cubicBezTo>
                <a:cubicBezTo>
                  <a:pt x="205" y="199"/>
                  <a:pt x="204" y="201"/>
                  <a:pt x="204" y="202"/>
                </a:cubicBezTo>
                <a:cubicBezTo>
                  <a:pt x="203" y="203"/>
                  <a:pt x="203" y="203"/>
                  <a:pt x="202" y="204"/>
                </a:cubicBezTo>
                <a:cubicBezTo>
                  <a:pt x="202" y="205"/>
                  <a:pt x="201" y="205"/>
                  <a:pt x="200" y="205"/>
                </a:cubicBezTo>
                <a:cubicBezTo>
                  <a:pt x="200" y="205"/>
                  <a:pt x="200" y="205"/>
                  <a:pt x="200" y="204"/>
                </a:cubicBezTo>
                <a:cubicBezTo>
                  <a:pt x="200" y="202"/>
                  <a:pt x="200" y="201"/>
                  <a:pt x="202" y="200"/>
                </a:cubicBezTo>
                <a:cubicBezTo>
                  <a:pt x="203" y="199"/>
                  <a:pt x="204" y="198"/>
                  <a:pt x="204" y="198"/>
                </a:cubicBezTo>
                <a:cubicBezTo>
                  <a:pt x="204" y="198"/>
                  <a:pt x="204" y="198"/>
                  <a:pt x="204" y="198"/>
                </a:cubicBezTo>
                <a:cubicBezTo>
                  <a:pt x="204" y="198"/>
                  <a:pt x="204" y="198"/>
                  <a:pt x="204" y="198"/>
                </a:cubicBezTo>
                <a:cubicBezTo>
                  <a:pt x="203" y="198"/>
                  <a:pt x="203" y="198"/>
                  <a:pt x="202" y="197"/>
                </a:cubicBezTo>
                <a:cubicBezTo>
                  <a:pt x="202" y="197"/>
                  <a:pt x="201" y="196"/>
                  <a:pt x="201" y="195"/>
                </a:cubicBezTo>
                <a:cubicBezTo>
                  <a:pt x="201" y="194"/>
                  <a:pt x="200" y="193"/>
                  <a:pt x="200" y="192"/>
                </a:cubicBezTo>
                <a:cubicBezTo>
                  <a:pt x="199" y="192"/>
                  <a:pt x="199" y="191"/>
                  <a:pt x="199" y="191"/>
                </a:cubicBezTo>
                <a:cubicBezTo>
                  <a:pt x="198" y="191"/>
                  <a:pt x="198" y="191"/>
                  <a:pt x="198" y="191"/>
                </a:cubicBezTo>
                <a:cubicBezTo>
                  <a:pt x="198" y="190"/>
                  <a:pt x="198" y="189"/>
                  <a:pt x="198" y="189"/>
                </a:cubicBezTo>
                <a:cubicBezTo>
                  <a:pt x="198" y="188"/>
                  <a:pt x="198" y="187"/>
                  <a:pt x="199" y="187"/>
                </a:cubicBezTo>
                <a:cubicBezTo>
                  <a:pt x="197" y="186"/>
                  <a:pt x="196" y="185"/>
                  <a:pt x="195" y="185"/>
                </a:cubicBezTo>
                <a:cubicBezTo>
                  <a:pt x="194" y="185"/>
                  <a:pt x="193" y="184"/>
                  <a:pt x="193" y="183"/>
                </a:cubicBezTo>
                <a:cubicBezTo>
                  <a:pt x="193" y="182"/>
                  <a:pt x="194" y="182"/>
                  <a:pt x="195" y="181"/>
                </a:cubicBezTo>
                <a:cubicBezTo>
                  <a:pt x="195" y="180"/>
                  <a:pt x="196" y="179"/>
                  <a:pt x="196" y="178"/>
                </a:cubicBezTo>
                <a:cubicBezTo>
                  <a:pt x="195" y="178"/>
                  <a:pt x="195" y="177"/>
                  <a:pt x="195" y="175"/>
                </a:cubicBezTo>
                <a:cubicBezTo>
                  <a:pt x="194" y="174"/>
                  <a:pt x="194" y="172"/>
                  <a:pt x="194" y="171"/>
                </a:cubicBezTo>
                <a:cubicBezTo>
                  <a:pt x="194" y="169"/>
                  <a:pt x="194" y="167"/>
                  <a:pt x="194" y="166"/>
                </a:cubicBezTo>
                <a:cubicBezTo>
                  <a:pt x="194" y="165"/>
                  <a:pt x="193" y="164"/>
                  <a:pt x="193" y="164"/>
                </a:cubicBezTo>
                <a:cubicBezTo>
                  <a:pt x="193" y="164"/>
                  <a:pt x="194" y="163"/>
                  <a:pt x="194" y="163"/>
                </a:cubicBezTo>
                <a:cubicBezTo>
                  <a:pt x="195" y="162"/>
                  <a:pt x="195" y="162"/>
                  <a:pt x="196" y="161"/>
                </a:cubicBezTo>
                <a:cubicBezTo>
                  <a:pt x="197" y="160"/>
                  <a:pt x="197" y="160"/>
                  <a:pt x="198" y="159"/>
                </a:cubicBezTo>
                <a:cubicBezTo>
                  <a:pt x="198" y="158"/>
                  <a:pt x="199" y="157"/>
                  <a:pt x="199" y="156"/>
                </a:cubicBezTo>
                <a:cubicBezTo>
                  <a:pt x="199" y="154"/>
                  <a:pt x="198" y="153"/>
                  <a:pt x="198" y="152"/>
                </a:cubicBezTo>
                <a:cubicBezTo>
                  <a:pt x="198" y="151"/>
                  <a:pt x="197" y="151"/>
                  <a:pt x="197" y="151"/>
                </a:cubicBezTo>
                <a:cubicBezTo>
                  <a:pt x="197" y="150"/>
                  <a:pt x="196" y="150"/>
                  <a:pt x="196" y="149"/>
                </a:cubicBezTo>
                <a:cubicBezTo>
                  <a:pt x="195" y="148"/>
                  <a:pt x="195" y="147"/>
                  <a:pt x="195" y="145"/>
                </a:cubicBezTo>
                <a:cubicBezTo>
                  <a:pt x="195" y="145"/>
                  <a:pt x="195" y="145"/>
                  <a:pt x="195" y="145"/>
                </a:cubicBezTo>
                <a:cubicBezTo>
                  <a:pt x="195" y="145"/>
                  <a:pt x="196" y="144"/>
                  <a:pt x="196" y="142"/>
                </a:cubicBezTo>
                <a:cubicBezTo>
                  <a:pt x="196" y="141"/>
                  <a:pt x="197" y="140"/>
                  <a:pt x="197" y="140"/>
                </a:cubicBezTo>
                <a:cubicBezTo>
                  <a:pt x="197" y="140"/>
                  <a:pt x="198" y="140"/>
                  <a:pt x="198" y="140"/>
                </a:cubicBezTo>
                <a:cubicBezTo>
                  <a:pt x="198" y="140"/>
                  <a:pt x="198" y="140"/>
                  <a:pt x="198" y="140"/>
                </a:cubicBezTo>
                <a:cubicBezTo>
                  <a:pt x="198" y="139"/>
                  <a:pt x="198" y="139"/>
                  <a:pt x="198" y="139"/>
                </a:cubicBezTo>
                <a:cubicBezTo>
                  <a:pt x="198" y="139"/>
                  <a:pt x="198" y="139"/>
                  <a:pt x="198" y="139"/>
                </a:cubicBezTo>
                <a:cubicBezTo>
                  <a:pt x="198" y="138"/>
                  <a:pt x="198" y="138"/>
                  <a:pt x="198" y="138"/>
                </a:cubicBezTo>
                <a:cubicBezTo>
                  <a:pt x="198" y="137"/>
                  <a:pt x="198" y="137"/>
                  <a:pt x="198" y="137"/>
                </a:cubicBezTo>
                <a:cubicBezTo>
                  <a:pt x="198" y="136"/>
                  <a:pt x="198" y="135"/>
                  <a:pt x="199" y="134"/>
                </a:cubicBezTo>
                <a:cubicBezTo>
                  <a:pt x="198" y="133"/>
                  <a:pt x="198" y="132"/>
                  <a:pt x="197" y="131"/>
                </a:cubicBezTo>
                <a:cubicBezTo>
                  <a:pt x="196" y="131"/>
                  <a:pt x="196" y="131"/>
                  <a:pt x="195" y="130"/>
                </a:cubicBezTo>
                <a:cubicBezTo>
                  <a:pt x="194" y="130"/>
                  <a:pt x="194" y="130"/>
                  <a:pt x="193" y="130"/>
                </a:cubicBezTo>
                <a:cubicBezTo>
                  <a:pt x="193" y="130"/>
                  <a:pt x="192" y="129"/>
                  <a:pt x="192" y="129"/>
                </a:cubicBezTo>
                <a:cubicBezTo>
                  <a:pt x="192" y="128"/>
                  <a:pt x="193" y="128"/>
                  <a:pt x="193" y="127"/>
                </a:cubicBezTo>
                <a:cubicBezTo>
                  <a:pt x="193" y="126"/>
                  <a:pt x="194" y="126"/>
                  <a:pt x="194" y="125"/>
                </a:cubicBezTo>
                <a:cubicBezTo>
                  <a:pt x="194" y="124"/>
                  <a:pt x="193" y="123"/>
                  <a:pt x="193" y="123"/>
                </a:cubicBezTo>
                <a:cubicBezTo>
                  <a:pt x="192" y="122"/>
                  <a:pt x="192" y="122"/>
                  <a:pt x="192" y="122"/>
                </a:cubicBezTo>
                <a:cubicBezTo>
                  <a:pt x="191" y="121"/>
                  <a:pt x="191" y="121"/>
                  <a:pt x="190" y="120"/>
                </a:cubicBezTo>
                <a:cubicBezTo>
                  <a:pt x="190" y="119"/>
                  <a:pt x="189" y="118"/>
                  <a:pt x="189" y="117"/>
                </a:cubicBezTo>
                <a:cubicBezTo>
                  <a:pt x="190" y="117"/>
                  <a:pt x="190" y="116"/>
                  <a:pt x="190" y="116"/>
                </a:cubicBezTo>
                <a:cubicBezTo>
                  <a:pt x="190" y="113"/>
                  <a:pt x="190" y="113"/>
                  <a:pt x="190" y="113"/>
                </a:cubicBezTo>
                <a:cubicBezTo>
                  <a:pt x="191" y="113"/>
                  <a:pt x="191" y="112"/>
                  <a:pt x="191" y="111"/>
                </a:cubicBezTo>
                <a:cubicBezTo>
                  <a:pt x="192" y="110"/>
                  <a:pt x="192" y="109"/>
                  <a:pt x="192" y="109"/>
                </a:cubicBezTo>
                <a:cubicBezTo>
                  <a:pt x="192" y="109"/>
                  <a:pt x="192" y="108"/>
                  <a:pt x="191" y="107"/>
                </a:cubicBezTo>
                <a:cubicBezTo>
                  <a:pt x="190" y="106"/>
                  <a:pt x="189" y="105"/>
                  <a:pt x="189" y="103"/>
                </a:cubicBezTo>
                <a:cubicBezTo>
                  <a:pt x="189" y="102"/>
                  <a:pt x="190" y="101"/>
                  <a:pt x="191" y="99"/>
                </a:cubicBezTo>
                <a:cubicBezTo>
                  <a:pt x="192" y="98"/>
                  <a:pt x="194" y="97"/>
                  <a:pt x="195" y="97"/>
                </a:cubicBezTo>
                <a:cubicBezTo>
                  <a:pt x="195" y="97"/>
                  <a:pt x="195" y="98"/>
                  <a:pt x="196" y="98"/>
                </a:cubicBezTo>
                <a:cubicBezTo>
                  <a:pt x="196" y="98"/>
                  <a:pt x="196" y="98"/>
                  <a:pt x="197" y="98"/>
                </a:cubicBezTo>
                <a:cubicBezTo>
                  <a:pt x="198" y="98"/>
                  <a:pt x="198" y="98"/>
                  <a:pt x="199" y="97"/>
                </a:cubicBezTo>
                <a:cubicBezTo>
                  <a:pt x="199" y="97"/>
                  <a:pt x="200" y="96"/>
                  <a:pt x="200" y="96"/>
                </a:cubicBezTo>
                <a:cubicBezTo>
                  <a:pt x="199" y="96"/>
                  <a:pt x="199" y="96"/>
                  <a:pt x="198" y="96"/>
                </a:cubicBezTo>
                <a:cubicBezTo>
                  <a:pt x="197" y="95"/>
                  <a:pt x="197" y="95"/>
                  <a:pt x="197" y="95"/>
                </a:cubicBezTo>
                <a:cubicBezTo>
                  <a:pt x="197" y="95"/>
                  <a:pt x="196" y="95"/>
                  <a:pt x="195" y="96"/>
                </a:cubicBezTo>
                <a:cubicBezTo>
                  <a:pt x="195" y="96"/>
                  <a:pt x="194" y="96"/>
                  <a:pt x="193" y="96"/>
                </a:cubicBezTo>
                <a:cubicBezTo>
                  <a:pt x="193" y="96"/>
                  <a:pt x="193" y="95"/>
                  <a:pt x="193" y="94"/>
                </a:cubicBezTo>
                <a:cubicBezTo>
                  <a:pt x="193" y="93"/>
                  <a:pt x="192" y="92"/>
                  <a:pt x="191" y="92"/>
                </a:cubicBezTo>
                <a:cubicBezTo>
                  <a:pt x="190" y="91"/>
                  <a:pt x="189" y="91"/>
                  <a:pt x="189" y="90"/>
                </a:cubicBezTo>
                <a:cubicBezTo>
                  <a:pt x="189" y="90"/>
                  <a:pt x="189" y="90"/>
                  <a:pt x="189" y="90"/>
                </a:cubicBezTo>
                <a:cubicBezTo>
                  <a:pt x="189" y="90"/>
                  <a:pt x="188" y="90"/>
                  <a:pt x="188" y="91"/>
                </a:cubicBezTo>
                <a:cubicBezTo>
                  <a:pt x="188" y="91"/>
                  <a:pt x="188" y="91"/>
                  <a:pt x="188" y="91"/>
                </a:cubicBezTo>
                <a:cubicBezTo>
                  <a:pt x="187" y="91"/>
                  <a:pt x="187" y="91"/>
                  <a:pt x="187" y="91"/>
                </a:cubicBezTo>
                <a:cubicBezTo>
                  <a:pt x="186" y="90"/>
                  <a:pt x="186" y="90"/>
                  <a:pt x="186" y="90"/>
                </a:cubicBezTo>
                <a:cubicBezTo>
                  <a:pt x="187" y="89"/>
                  <a:pt x="187" y="89"/>
                  <a:pt x="187" y="89"/>
                </a:cubicBezTo>
                <a:cubicBezTo>
                  <a:pt x="187" y="88"/>
                  <a:pt x="187" y="88"/>
                  <a:pt x="187" y="87"/>
                </a:cubicBezTo>
                <a:cubicBezTo>
                  <a:pt x="187" y="87"/>
                  <a:pt x="187" y="87"/>
                  <a:pt x="187" y="86"/>
                </a:cubicBezTo>
                <a:cubicBezTo>
                  <a:pt x="186" y="86"/>
                  <a:pt x="186" y="85"/>
                  <a:pt x="186" y="85"/>
                </a:cubicBezTo>
                <a:cubicBezTo>
                  <a:pt x="186" y="85"/>
                  <a:pt x="186" y="85"/>
                  <a:pt x="186" y="85"/>
                </a:cubicBezTo>
                <a:cubicBezTo>
                  <a:pt x="185" y="86"/>
                  <a:pt x="185" y="86"/>
                  <a:pt x="185" y="86"/>
                </a:cubicBezTo>
                <a:cubicBezTo>
                  <a:pt x="185" y="86"/>
                  <a:pt x="184" y="86"/>
                  <a:pt x="184" y="85"/>
                </a:cubicBezTo>
                <a:cubicBezTo>
                  <a:pt x="184" y="85"/>
                  <a:pt x="183" y="85"/>
                  <a:pt x="183" y="84"/>
                </a:cubicBezTo>
                <a:cubicBezTo>
                  <a:pt x="183" y="84"/>
                  <a:pt x="184" y="84"/>
                  <a:pt x="184" y="83"/>
                </a:cubicBezTo>
                <a:cubicBezTo>
                  <a:pt x="185" y="83"/>
                  <a:pt x="185" y="82"/>
                  <a:pt x="185" y="82"/>
                </a:cubicBezTo>
                <a:cubicBezTo>
                  <a:pt x="185" y="81"/>
                  <a:pt x="185" y="81"/>
                  <a:pt x="185" y="81"/>
                </a:cubicBezTo>
                <a:cubicBezTo>
                  <a:pt x="185" y="81"/>
                  <a:pt x="185" y="81"/>
                  <a:pt x="185" y="80"/>
                </a:cubicBezTo>
                <a:cubicBezTo>
                  <a:pt x="185" y="80"/>
                  <a:pt x="185" y="80"/>
                  <a:pt x="185" y="80"/>
                </a:cubicBezTo>
                <a:cubicBezTo>
                  <a:pt x="184" y="79"/>
                  <a:pt x="184" y="79"/>
                  <a:pt x="184" y="79"/>
                </a:cubicBezTo>
                <a:cubicBezTo>
                  <a:pt x="184" y="78"/>
                  <a:pt x="183" y="78"/>
                  <a:pt x="182" y="78"/>
                </a:cubicBezTo>
                <a:cubicBezTo>
                  <a:pt x="182" y="77"/>
                  <a:pt x="182" y="77"/>
                  <a:pt x="182" y="77"/>
                </a:cubicBezTo>
                <a:cubicBezTo>
                  <a:pt x="182" y="76"/>
                  <a:pt x="183" y="76"/>
                  <a:pt x="184" y="76"/>
                </a:cubicBezTo>
                <a:cubicBezTo>
                  <a:pt x="185" y="76"/>
                  <a:pt x="185" y="76"/>
                  <a:pt x="185" y="75"/>
                </a:cubicBezTo>
                <a:cubicBezTo>
                  <a:pt x="185" y="75"/>
                  <a:pt x="185" y="74"/>
                  <a:pt x="186" y="74"/>
                </a:cubicBezTo>
                <a:cubicBezTo>
                  <a:pt x="186" y="73"/>
                  <a:pt x="185" y="72"/>
                  <a:pt x="185" y="72"/>
                </a:cubicBezTo>
                <a:cubicBezTo>
                  <a:pt x="185" y="72"/>
                  <a:pt x="185" y="72"/>
                  <a:pt x="185" y="71"/>
                </a:cubicBezTo>
                <a:cubicBezTo>
                  <a:pt x="185" y="71"/>
                  <a:pt x="185" y="71"/>
                  <a:pt x="185" y="71"/>
                </a:cubicBezTo>
                <a:cubicBezTo>
                  <a:pt x="185" y="70"/>
                  <a:pt x="185" y="70"/>
                  <a:pt x="185" y="70"/>
                </a:cubicBezTo>
                <a:cubicBezTo>
                  <a:pt x="185" y="70"/>
                  <a:pt x="185" y="70"/>
                  <a:pt x="185" y="69"/>
                </a:cubicBezTo>
                <a:cubicBezTo>
                  <a:pt x="185" y="69"/>
                  <a:pt x="185" y="69"/>
                  <a:pt x="185" y="69"/>
                </a:cubicBezTo>
                <a:cubicBezTo>
                  <a:pt x="185" y="69"/>
                  <a:pt x="186" y="69"/>
                  <a:pt x="187" y="68"/>
                </a:cubicBezTo>
                <a:cubicBezTo>
                  <a:pt x="188" y="67"/>
                  <a:pt x="189" y="67"/>
                  <a:pt x="190" y="66"/>
                </a:cubicBezTo>
                <a:cubicBezTo>
                  <a:pt x="191" y="65"/>
                  <a:pt x="193" y="64"/>
                  <a:pt x="194" y="63"/>
                </a:cubicBezTo>
                <a:cubicBezTo>
                  <a:pt x="195" y="63"/>
                  <a:pt x="196" y="62"/>
                  <a:pt x="196" y="62"/>
                </a:cubicBezTo>
                <a:cubicBezTo>
                  <a:pt x="197" y="62"/>
                  <a:pt x="197" y="63"/>
                  <a:pt x="198" y="63"/>
                </a:cubicBezTo>
                <a:cubicBezTo>
                  <a:pt x="199" y="63"/>
                  <a:pt x="200" y="63"/>
                  <a:pt x="200" y="63"/>
                </a:cubicBezTo>
                <a:cubicBezTo>
                  <a:pt x="200" y="62"/>
                  <a:pt x="201" y="61"/>
                  <a:pt x="202" y="61"/>
                </a:cubicBezTo>
                <a:cubicBezTo>
                  <a:pt x="203" y="61"/>
                  <a:pt x="203" y="62"/>
                  <a:pt x="204" y="63"/>
                </a:cubicBezTo>
                <a:cubicBezTo>
                  <a:pt x="204" y="64"/>
                  <a:pt x="205" y="64"/>
                  <a:pt x="206" y="64"/>
                </a:cubicBezTo>
                <a:cubicBezTo>
                  <a:pt x="207" y="64"/>
                  <a:pt x="208" y="64"/>
                  <a:pt x="209" y="65"/>
                </a:cubicBezTo>
                <a:cubicBezTo>
                  <a:pt x="210" y="65"/>
                  <a:pt x="210" y="65"/>
                  <a:pt x="210" y="66"/>
                </a:cubicBezTo>
                <a:cubicBezTo>
                  <a:pt x="210" y="67"/>
                  <a:pt x="211" y="67"/>
                  <a:pt x="211" y="67"/>
                </a:cubicBezTo>
                <a:cubicBezTo>
                  <a:pt x="211" y="68"/>
                  <a:pt x="211" y="68"/>
                  <a:pt x="212" y="68"/>
                </a:cubicBezTo>
                <a:cubicBezTo>
                  <a:pt x="213" y="68"/>
                  <a:pt x="213" y="67"/>
                  <a:pt x="213" y="67"/>
                </a:cubicBezTo>
                <a:cubicBezTo>
                  <a:pt x="213" y="65"/>
                  <a:pt x="213" y="65"/>
                  <a:pt x="213" y="65"/>
                </a:cubicBezTo>
                <a:cubicBezTo>
                  <a:pt x="213" y="65"/>
                  <a:pt x="213" y="65"/>
                  <a:pt x="213" y="65"/>
                </a:cubicBezTo>
                <a:cubicBezTo>
                  <a:pt x="214" y="65"/>
                  <a:pt x="214" y="65"/>
                  <a:pt x="214" y="65"/>
                </a:cubicBezTo>
                <a:cubicBezTo>
                  <a:pt x="215" y="65"/>
                  <a:pt x="215" y="66"/>
                  <a:pt x="215" y="66"/>
                </a:cubicBezTo>
                <a:cubicBezTo>
                  <a:pt x="215" y="67"/>
                  <a:pt x="215" y="67"/>
                  <a:pt x="215" y="67"/>
                </a:cubicBezTo>
                <a:cubicBezTo>
                  <a:pt x="215" y="68"/>
                  <a:pt x="215" y="68"/>
                  <a:pt x="215" y="68"/>
                </a:cubicBezTo>
                <a:cubicBezTo>
                  <a:pt x="216" y="68"/>
                  <a:pt x="216" y="68"/>
                  <a:pt x="216" y="68"/>
                </a:cubicBezTo>
                <a:cubicBezTo>
                  <a:pt x="216" y="69"/>
                  <a:pt x="216" y="70"/>
                  <a:pt x="216" y="71"/>
                </a:cubicBezTo>
                <a:cubicBezTo>
                  <a:pt x="215" y="72"/>
                  <a:pt x="215" y="72"/>
                  <a:pt x="215" y="72"/>
                </a:cubicBezTo>
                <a:cubicBezTo>
                  <a:pt x="215" y="72"/>
                  <a:pt x="215" y="72"/>
                  <a:pt x="215" y="72"/>
                </a:cubicBezTo>
                <a:cubicBezTo>
                  <a:pt x="215" y="72"/>
                  <a:pt x="215" y="73"/>
                  <a:pt x="215" y="73"/>
                </a:cubicBezTo>
                <a:cubicBezTo>
                  <a:pt x="215" y="75"/>
                  <a:pt x="216" y="76"/>
                  <a:pt x="216" y="76"/>
                </a:cubicBezTo>
                <a:cubicBezTo>
                  <a:pt x="217" y="76"/>
                  <a:pt x="217" y="77"/>
                  <a:pt x="217" y="77"/>
                </a:cubicBezTo>
                <a:cubicBezTo>
                  <a:pt x="217" y="78"/>
                  <a:pt x="217" y="78"/>
                  <a:pt x="217" y="78"/>
                </a:cubicBezTo>
                <a:cubicBezTo>
                  <a:pt x="217" y="79"/>
                  <a:pt x="217" y="79"/>
                  <a:pt x="217" y="80"/>
                </a:cubicBezTo>
                <a:cubicBezTo>
                  <a:pt x="217" y="81"/>
                  <a:pt x="217" y="81"/>
                  <a:pt x="217" y="82"/>
                </a:cubicBezTo>
                <a:cubicBezTo>
                  <a:pt x="217" y="83"/>
                  <a:pt x="217" y="84"/>
                  <a:pt x="216" y="84"/>
                </a:cubicBezTo>
                <a:cubicBezTo>
                  <a:pt x="216" y="85"/>
                  <a:pt x="215" y="86"/>
                  <a:pt x="215" y="87"/>
                </a:cubicBezTo>
                <a:cubicBezTo>
                  <a:pt x="216" y="87"/>
                  <a:pt x="216" y="87"/>
                  <a:pt x="216" y="87"/>
                </a:cubicBezTo>
                <a:cubicBezTo>
                  <a:pt x="216" y="87"/>
                  <a:pt x="216" y="87"/>
                  <a:pt x="216" y="86"/>
                </a:cubicBezTo>
                <a:cubicBezTo>
                  <a:pt x="218" y="87"/>
                  <a:pt x="218" y="88"/>
                  <a:pt x="219" y="90"/>
                </a:cubicBezTo>
                <a:cubicBezTo>
                  <a:pt x="219" y="91"/>
                  <a:pt x="219" y="91"/>
                  <a:pt x="220" y="91"/>
                </a:cubicBezTo>
                <a:cubicBezTo>
                  <a:pt x="221" y="91"/>
                  <a:pt x="222" y="92"/>
                  <a:pt x="223" y="92"/>
                </a:cubicBezTo>
                <a:cubicBezTo>
                  <a:pt x="224" y="92"/>
                  <a:pt x="225" y="91"/>
                  <a:pt x="226" y="90"/>
                </a:cubicBezTo>
                <a:cubicBezTo>
                  <a:pt x="227" y="89"/>
                  <a:pt x="227" y="89"/>
                  <a:pt x="228" y="89"/>
                </a:cubicBezTo>
                <a:cubicBezTo>
                  <a:pt x="229" y="89"/>
                  <a:pt x="229" y="89"/>
                  <a:pt x="229" y="89"/>
                </a:cubicBezTo>
                <a:cubicBezTo>
                  <a:pt x="229" y="90"/>
                  <a:pt x="230" y="90"/>
                  <a:pt x="230" y="90"/>
                </a:cubicBezTo>
                <a:cubicBezTo>
                  <a:pt x="231" y="90"/>
                  <a:pt x="232" y="90"/>
                  <a:pt x="233" y="89"/>
                </a:cubicBezTo>
                <a:cubicBezTo>
                  <a:pt x="233" y="89"/>
                  <a:pt x="234" y="88"/>
                  <a:pt x="234" y="87"/>
                </a:cubicBezTo>
                <a:cubicBezTo>
                  <a:pt x="234" y="88"/>
                  <a:pt x="234" y="88"/>
                  <a:pt x="234" y="88"/>
                </a:cubicBezTo>
                <a:cubicBezTo>
                  <a:pt x="234" y="87"/>
                  <a:pt x="234" y="87"/>
                  <a:pt x="234" y="86"/>
                </a:cubicBezTo>
                <a:cubicBezTo>
                  <a:pt x="235" y="85"/>
                  <a:pt x="235" y="85"/>
                  <a:pt x="235" y="85"/>
                </a:cubicBezTo>
                <a:cubicBezTo>
                  <a:pt x="236" y="85"/>
                  <a:pt x="236" y="85"/>
                  <a:pt x="237" y="85"/>
                </a:cubicBezTo>
                <a:cubicBezTo>
                  <a:pt x="237" y="85"/>
                  <a:pt x="237" y="85"/>
                  <a:pt x="237" y="85"/>
                </a:cubicBezTo>
                <a:cubicBezTo>
                  <a:pt x="237" y="86"/>
                  <a:pt x="237" y="87"/>
                  <a:pt x="236" y="88"/>
                </a:cubicBezTo>
                <a:cubicBezTo>
                  <a:pt x="235" y="89"/>
                  <a:pt x="235" y="90"/>
                  <a:pt x="235" y="91"/>
                </a:cubicBezTo>
                <a:cubicBezTo>
                  <a:pt x="235" y="92"/>
                  <a:pt x="235" y="92"/>
                  <a:pt x="236" y="92"/>
                </a:cubicBezTo>
                <a:cubicBezTo>
                  <a:pt x="237" y="93"/>
                  <a:pt x="237" y="93"/>
                  <a:pt x="238" y="93"/>
                </a:cubicBezTo>
                <a:cubicBezTo>
                  <a:pt x="239" y="92"/>
                  <a:pt x="239" y="91"/>
                  <a:pt x="240" y="91"/>
                </a:cubicBezTo>
                <a:cubicBezTo>
                  <a:pt x="241" y="91"/>
                  <a:pt x="242" y="91"/>
                  <a:pt x="244" y="91"/>
                </a:cubicBezTo>
                <a:cubicBezTo>
                  <a:pt x="245" y="92"/>
                  <a:pt x="246" y="93"/>
                  <a:pt x="247" y="93"/>
                </a:cubicBezTo>
                <a:cubicBezTo>
                  <a:pt x="249" y="93"/>
                  <a:pt x="250" y="92"/>
                  <a:pt x="250" y="91"/>
                </a:cubicBezTo>
                <a:cubicBezTo>
                  <a:pt x="251" y="90"/>
                  <a:pt x="252" y="90"/>
                  <a:pt x="253" y="89"/>
                </a:cubicBezTo>
                <a:cubicBezTo>
                  <a:pt x="254" y="89"/>
                  <a:pt x="255" y="90"/>
                  <a:pt x="256" y="90"/>
                </a:cubicBezTo>
                <a:cubicBezTo>
                  <a:pt x="257" y="90"/>
                  <a:pt x="258" y="91"/>
                  <a:pt x="258" y="91"/>
                </a:cubicBezTo>
                <a:cubicBezTo>
                  <a:pt x="258" y="91"/>
                  <a:pt x="258" y="91"/>
                  <a:pt x="258" y="91"/>
                </a:cubicBezTo>
                <a:cubicBezTo>
                  <a:pt x="258" y="91"/>
                  <a:pt x="259" y="91"/>
                  <a:pt x="260" y="92"/>
                </a:cubicBezTo>
                <a:cubicBezTo>
                  <a:pt x="261" y="92"/>
                  <a:pt x="263" y="93"/>
                  <a:pt x="263" y="93"/>
                </a:cubicBezTo>
                <a:cubicBezTo>
                  <a:pt x="264" y="93"/>
                  <a:pt x="264" y="93"/>
                  <a:pt x="264" y="93"/>
                </a:cubicBezTo>
                <a:cubicBezTo>
                  <a:pt x="265" y="93"/>
                  <a:pt x="265" y="93"/>
                  <a:pt x="266" y="93"/>
                </a:cubicBezTo>
                <a:cubicBezTo>
                  <a:pt x="266" y="92"/>
                  <a:pt x="266" y="92"/>
                  <a:pt x="266" y="92"/>
                </a:cubicBezTo>
                <a:cubicBezTo>
                  <a:pt x="267" y="92"/>
                  <a:pt x="268" y="92"/>
                  <a:pt x="269" y="91"/>
                </a:cubicBezTo>
                <a:cubicBezTo>
                  <a:pt x="269" y="91"/>
                  <a:pt x="270" y="91"/>
                  <a:pt x="271" y="90"/>
                </a:cubicBezTo>
                <a:cubicBezTo>
                  <a:pt x="272" y="89"/>
                  <a:pt x="272" y="89"/>
                  <a:pt x="272" y="89"/>
                </a:cubicBezTo>
                <a:cubicBezTo>
                  <a:pt x="273" y="89"/>
                  <a:pt x="273" y="89"/>
                  <a:pt x="273" y="89"/>
                </a:cubicBezTo>
                <a:cubicBezTo>
                  <a:pt x="273" y="88"/>
                  <a:pt x="273" y="88"/>
                  <a:pt x="273" y="88"/>
                </a:cubicBezTo>
                <a:cubicBezTo>
                  <a:pt x="273" y="88"/>
                  <a:pt x="273" y="88"/>
                  <a:pt x="273" y="88"/>
                </a:cubicBezTo>
                <a:cubicBezTo>
                  <a:pt x="273" y="88"/>
                  <a:pt x="274" y="87"/>
                  <a:pt x="275" y="87"/>
                </a:cubicBezTo>
                <a:cubicBezTo>
                  <a:pt x="276" y="87"/>
                  <a:pt x="277" y="87"/>
                  <a:pt x="277" y="86"/>
                </a:cubicBezTo>
                <a:cubicBezTo>
                  <a:pt x="278" y="86"/>
                  <a:pt x="280" y="86"/>
                  <a:pt x="283" y="87"/>
                </a:cubicBezTo>
                <a:cubicBezTo>
                  <a:pt x="286" y="87"/>
                  <a:pt x="288" y="87"/>
                  <a:pt x="290" y="87"/>
                </a:cubicBezTo>
                <a:cubicBezTo>
                  <a:pt x="290" y="87"/>
                  <a:pt x="291" y="87"/>
                  <a:pt x="291" y="86"/>
                </a:cubicBezTo>
                <a:cubicBezTo>
                  <a:pt x="291" y="85"/>
                  <a:pt x="291" y="85"/>
                  <a:pt x="291" y="85"/>
                </a:cubicBezTo>
                <a:cubicBezTo>
                  <a:pt x="291" y="84"/>
                  <a:pt x="290" y="84"/>
                  <a:pt x="290" y="83"/>
                </a:cubicBezTo>
                <a:cubicBezTo>
                  <a:pt x="290" y="82"/>
                  <a:pt x="291" y="81"/>
                  <a:pt x="291" y="81"/>
                </a:cubicBezTo>
                <a:cubicBezTo>
                  <a:pt x="292" y="80"/>
                  <a:pt x="292" y="78"/>
                  <a:pt x="293" y="78"/>
                </a:cubicBezTo>
                <a:cubicBezTo>
                  <a:pt x="293" y="77"/>
                  <a:pt x="294" y="76"/>
                  <a:pt x="295" y="76"/>
                </a:cubicBezTo>
                <a:cubicBezTo>
                  <a:pt x="296" y="75"/>
                  <a:pt x="297" y="75"/>
                  <a:pt x="298" y="75"/>
                </a:cubicBezTo>
                <a:cubicBezTo>
                  <a:pt x="300" y="75"/>
                  <a:pt x="302" y="75"/>
                  <a:pt x="303" y="76"/>
                </a:cubicBezTo>
                <a:cubicBezTo>
                  <a:pt x="304" y="77"/>
                  <a:pt x="305" y="78"/>
                  <a:pt x="305" y="79"/>
                </a:cubicBezTo>
                <a:cubicBezTo>
                  <a:pt x="306" y="80"/>
                  <a:pt x="307" y="81"/>
                  <a:pt x="307" y="82"/>
                </a:cubicBezTo>
                <a:cubicBezTo>
                  <a:pt x="307" y="83"/>
                  <a:pt x="308" y="83"/>
                  <a:pt x="309" y="83"/>
                </a:cubicBezTo>
                <a:cubicBezTo>
                  <a:pt x="312" y="83"/>
                  <a:pt x="314" y="84"/>
                  <a:pt x="316" y="85"/>
                </a:cubicBezTo>
                <a:cubicBezTo>
                  <a:pt x="318" y="86"/>
                  <a:pt x="320" y="87"/>
                  <a:pt x="322" y="89"/>
                </a:cubicBezTo>
                <a:cubicBezTo>
                  <a:pt x="322" y="88"/>
                  <a:pt x="322" y="88"/>
                  <a:pt x="322" y="88"/>
                </a:cubicBezTo>
                <a:cubicBezTo>
                  <a:pt x="322" y="88"/>
                  <a:pt x="322" y="88"/>
                  <a:pt x="322" y="88"/>
                </a:cubicBezTo>
                <a:cubicBezTo>
                  <a:pt x="322" y="88"/>
                  <a:pt x="322" y="88"/>
                  <a:pt x="323" y="86"/>
                </a:cubicBezTo>
                <a:cubicBezTo>
                  <a:pt x="324" y="85"/>
                  <a:pt x="326" y="84"/>
                  <a:pt x="328" y="84"/>
                </a:cubicBezTo>
                <a:cubicBezTo>
                  <a:pt x="329" y="84"/>
                  <a:pt x="330" y="85"/>
                  <a:pt x="331" y="86"/>
                </a:cubicBezTo>
                <a:cubicBezTo>
                  <a:pt x="333" y="86"/>
                  <a:pt x="333" y="88"/>
                  <a:pt x="333" y="89"/>
                </a:cubicBezTo>
                <a:cubicBezTo>
                  <a:pt x="333" y="91"/>
                  <a:pt x="333" y="92"/>
                  <a:pt x="332" y="93"/>
                </a:cubicBezTo>
                <a:cubicBezTo>
                  <a:pt x="332" y="94"/>
                  <a:pt x="331" y="94"/>
                  <a:pt x="330" y="94"/>
                </a:cubicBezTo>
                <a:cubicBezTo>
                  <a:pt x="330" y="95"/>
                  <a:pt x="329" y="95"/>
                  <a:pt x="328" y="95"/>
                </a:cubicBezTo>
                <a:cubicBezTo>
                  <a:pt x="328" y="96"/>
                  <a:pt x="327" y="96"/>
                  <a:pt x="327" y="96"/>
                </a:cubicBezTo>
                <a:cubicBezTo>
                  <a:pt x="327" y="97"/>
                  <a:pt x="327" y="98"/>
                  <a:pt x="328" y="100"/>
                </a:cubicBezTo>
                <a:cubicBezTo>
                  <a:pt x="328" y="101"/>
                  <a:pt x="328" y="102"/>
                  <a:pt x="329" y="102"/>
                </a:cubicBezTo>
                <a:cubicBezTo>
                  <a:pt x="329" y="100"/>
                  <a:pt x="330" y="98"/>
                  <a:pt x="332" y="97"/>
                </a:cubicBezTo>
                <a:cubicBezTo>
                  <a:pt x="333" y="95"/>
                  <a:pt x="335" y="94"/>
                  <a:pt x="337" y="94"/>
                </a:cubicBezTo>
                <a:cubicBezTo>
                  <a:pt x="337" y="94"/>
                  <a:pt x="338" y="94"/>
                  <a:pt x="338" y="94"/>
                </a:cubicBezTo>
                <a:cubicBezTo>
                  <a:pt x="341" y="94"/>
                  <a:pt x="342" y="94"/>
                  <a:pt x="343" y="94"/>
                </a:cubicBezTo>
                <a:cubicBezTo>
                  <a:pt x="345" y="95"/>
                  <a:pt x="345" y="95"/>
                  <a:pt x="346" y="96"/>
                </a:cubicBezTo>
                <a:cubicBezTo>
                  <a:pt x="346" y="96"/>
                  <a:pt x="347" y="97"/>
                  <a:pt x="347" y="97"/>
                </a:cubicBezTo>
                <a:cubicBezTo>
                  <a:pt x="347" y="98"/>
                  <a:pt x="348" y="98"/>
                  <a:pt x="349" y="99"/>
                </a:cubicBezTo>
                <a:close/>
                <a:moveTo>
                  <a:pt x="458" y="78"/>
                </a:moveTo>
                <a:cubicBezTo>
                  <a:pt x="458" y="79"/>
                  <a:pt x="458" y="79"/>
                  <a:pt x="459" y="80"/>
                </a:cubicBezTo>
                <a:cubicBezTo>
                  <a:pt x="459" y="80"/>
                  <a:pt x="459" y="81"/>
                  <a:pt x="459" y="81"/>
                </a:cubicBezTo>
                <a:cubicBezTo>
                  <a:pt x="459" y="83"/>
                  <a:pt x="459" y="84"/>
                  <a:pt x="457" y="85"/>
                </a:cubicBezTo>
                <a:cubicBezTo>
                  <a:pt x="456" y="85"/>
                  <a:pt x="455" y="86"/>
                  <a:pt x="454" y="86"/>
                </a:cubicBezTo>
                <a:cubicBezTo>
                  <a:pt x="454" y="86"/>
                  <a:pt x="453" y="86"/>
                  <a:pt x="452" y="85"/>
                </a:cubicBezTo>
                <a:cubicBezTo>
                  <a:pt x="451" y="84"/>
                  <a:pt x="450" y="83"/>
                  <a:pt x="450" y="81"/>
                </a:cubicBezTo>
                <a:cubicBezTo>
                  <a:pt x="450" y="80"/>
                  <a:pt x="451" y="79"/>
                  <a:pt x="452" y="78"/>
                </a:cubicBezTo>
                <a:cubicBezTo>
                  <a:pt x="453" y="78"/>
                  <a:pt x="454" y="78"/>
                  <a:pt x="454" y="78"/>
                </a:cubicBezTo>
                <a:cubicBezTo>
                  <a:pt x="456" y="78"/>
                  <a:pt x="457" y="78"/>
                  <a:pt x="458" y="78"/>
                </a:cubicBezTo>
                <a:close/>
                <a:moveTo>
                  <a:pt x="168" y="155"/>
                </a:moveTo>
                <a:cubicBezTo>
                  <a:pt x="168" y="155"/>
                  <a:pt x="168" y="156"/>
                  <a:pt x="168" y="156"/>
                </a:cubicBezTo>
                <a:cubicBezTo>
                  <a:pt x="168" y="155"/>
                  <a:pt x="168" y="155"/>
                  <a:pt x="168" y="155"/>
                </a:cubicBezTo>
                <a:cubicBezTo>
                  <a:pt x="168" y="156"/>
                  <a:pt x="168" y="156"/>
                  <a:pt x="168" y="156"/>
                </a:cubicBezTo>
                <a:cubicBezTo>
                  <a:pt x="168" y="156"/>
                  <a:pt x="168" y="157"/>
                  <a:pt x="169" y="158"/>
                </a:cubicBezTo>
                <a:cubicBezTo>
                  <a:pt x="170" y="159"/>
                  <a:pt x="171" y="160"/>
                  <a:pt x="171" y="161"/>
                </a:cubicBezTo>
                <a:cubicBezTo>
                  <a:pt x="171" y="161"/>
                  <a:pt x="170" y="161"/>
                  <a:pt x="170" y="161"/>
                </a:cubicBezTo>
                <a:cubicBezTo>
                  <a:pt x="169" y="161"/>
                  <a:pt x="168" y="161"/>
                  <a:pt x="168" y="162"/>
                </a:cubicBezTo>
                <a:cubicBezTo>
                  <a:pt x="167" y="162"/>
                  <a:pt x="166" y="162"/>
                  <a:pt x="166" y="163"/>
                </a:cubicBezTo>
                <a:cubicBezTo>
                  <a:pt x="165" y="163"/>
                  <a:pt x="165" y="164"/>
                  <a:pt x="165" y="165"/>
                </a:cubicBezTo>
                <a:cubicBezTo>
                  <a:pt x="165" y="165"/>
                  <a:pt x="165" y="166"/>
                  <a:pt x="166" y="166"/>
                </a:cubicBezTo>
                <a:cubicBezTo>
                  <a:pt x="166" y="166"/>
                  <a:pt x="166" y="167"/>
                  <a:pt x="166" y="167"/>
                </a:cubicBezTo>
                <a:cubicBezTo>
                  <a:pt x="166" y="168"/>
                  <a:pt x="166" y="169"/>
                  <a:pt x="165" y="169"/>
                </a:cubicBezTo>
                <a:cubicBezTo>
                  <a:pt x="165" y="169"/>
                  <a:pt x="165" y="170"/>
                  <a:pt x="164" y="170"/>
                </a:cubicBezTo>
                <a:cubicBezTo>
                  <a:pt x="163" y="170"/>
                  <a:pt x="163" y="170"/>
                  <a:pt x="163" y="170"/>
                </a:cubicBezTo>
                <a:cubicBezTo>
                  <a:pt x="162" y="171"/>
                  <a:pt x="162" y="171"/>
                  <a:pt x="162" y="172"/>
                </a:cubicBezTo>
                <a:cubicBezTo>
                  <a:pt x="162" y="173"/>
                  <a:pt x="162" y="173"/>
                  <a:pt x="162" y="173"/>
                </a:cubicBezTo>
                <a:cubicBezTo>
                  <a:pt x="162" y="174"/>
                  <a:pt x="163" y="174"/>
                  <a:pt x="163" y="175"/>
                </a:cubicBezTo>
                <a:cubicBezTo>
                  <a:pt x="163" y="175"/>
                  <a:pt x="162" y="175"/>
                  <a:pt x="162" y="176"/>
                </a:cubicBezTo>
                <a:cubicBezTo>
                  <a:pt x="162" y="176"/>
                  <a:pt x="162" y="176"/>
                  <a:pt x="162" y="177"/>
                </a:cubicBezTo>
                <a:cubicBezTo>
                  <a:pt x="160" y="177"/>
                  <a:pt x="159" y="176"/>
                  <a:pt x="159" y="176"/>
                </a:cubicBezTo>
                <a:cubicBezTo>
                  <a:pt x="159" y="176"/>
                  <a:pt x="158" y="175"/>
                  <a:pt x="158" y="175"/>
                </a:cubicBezTo>
                <a:cubicBezTo>
                  <a:pt x="156" y="175"/>
                  <a:pt x="155" y="176"/>
                  <a:pt x="155" y="176"/>
                </a:cubicBezTo>
                <a:cubicBezTo>
                  <a:pt x="154" y="176"/>
                  <a:pt x="154" y="177"/>
                  <a:pt x="154" y="178"/>
                </a:cubicBezTo>
                <a:cubicBezTo>
                  <a:pt x="154" y="179"/>
                  <a:pt x="154" y="179"/>
                  <a:pt x="155" y="180"/>
                </a:cubicBezTo>
                <a:cubicBezTo>
                  <a:pt x="155" y="182"/>
                  <a:pt x="154" y="183"/>
                  <a:pt x="153" y="183"/>
                </a:cubicBezTo>
                <a:cubicBezTo>
                  <a:pt x="152" y="183"/>
                  <a:pt x="152" y="183"/>
                  <a:pt x="151" y="183"/>
                </a:cubicBezTo>
                <a:cubicBezTo>
                  <a:pt x="151" y="182"/>
                  <a:pt x="151" y="182"/>
                  <a:pt x="151" y="182"/>
                </a:cubicBezTo>
                <a:cubicBezTo>
                  <a:pt x="151" y="182"/>
                  <a:pt x="151" y="182"/>
                  <a:pt x="150" y="181"/>
                </a:cubicBezTo>
                <a:cubicBezTo>
                  <a:pt x="150" y="181"/>
                  <a:pt x="149" y="181"/>
                  <a:pt x="147" y="181"/>
                </a:cubicBezTo>
                <a:cubicBezTo>
                  <a:pt x="147" y="181"/>
                  <a:pt x="146" y="182"/>
                  <a:pt x="146" y="182"/>
                </a:cubicBezTo>
                <a:cubicBezTo>
                  <a:pt x="146" y="183"/>
                  <a:pt x="145" y="183"/>
                  <a:pt x="145" y="183"/>
                </a:cubicBezTo>
                <a:cubicBezTo>
                  <a:pt x="144" y="183"/>
                  <a:pt x="144" y="183"/>
                  <a:pt x="144" y="183"/>
                </a:cubicBezTo>
                <a:cubicBezTo>
                  <a:pt x="143" y="183"/>
                  <a:pt x="143" y="183"/>
                  <a:pt x="143" y="184"/>
                </a:cubicBezTo>
                <a:cubicBezTo>
                  <a:pt x="143" y="184"/>
                  <a:pt x="143" y="185"/>
                  <a:pt x="143" y="186"/>
                </a:cubicBezTo>
                <a:cubicBezTo>
                  <a:pt x="143" y="187"/>
                  <a:pt x="143" y="188"/>
                  <a:pt x="143" y="189"/>
                </a:cubicBezTo>
                <a:cubicBezTo>
                  <a:pt x="142" y="189"/>
                  <a:pt x="142" y="190"/>
                  <a:pt x="141" y="190"/>
                </a:cubicBezTo>
                <a:cubicBezTo>
                  <a:pt x="141" y="190"/>
                  <a:pt x="140" y="189"/>
                  <a:pt x="140" y="189"/>
                </a:cubicBezTo>
                <a:cubicBezTo>
                  <a:pt x="139" y="187"/>
                  <a:pt x="139" y="187"/>
                  <a:pt x="139" y="187"/>
                </a:cubicBezTo>
                <a:cubicBezTo>
                  <a:pt x="139" y="187"/>
                  <a:pt x="139" y="186"/>
                  <a:pt x="138" y="186"/>
                </a:cubicBezTo>
                <a:cubicBezTo>
                  <a:pt x="138" y="185"/>
                  <a:pt x="138" y="185"/>
                  <a:pt x="137" y="185"/>
                </a:cubicBezTo>
                <a:cubicBezTo>
                  <a:pt x="137" y="185"/>
                  <a:pt x="136" y="185"/>
                  <a:pt x="136" y="185"/>
                </a:cubicBezTo>
                <a:cubicBezTo>
                  <a:pt x="136" y="185"/>
                  <a:pt x="135" y="185"/>
                  <a:pt x="135" y="185"/>
                </a:cubicBezTo>
                <a:cubicBezTo>
                  <a:pt x="134" y="185"/>
                  <a:pt x="134" y="185"/>
                  <a:pt x="133" y="185"/>
                </a:cubicBezTo>
                <a:cubicBezTo>
                  <a:pt x="133" y="185"/>
                  <a:pt x="132" y="185"/>
                  <a:pt x="131" y="185"/>
                </a:cubicBezTo>
                <a:cubicBezTo>
                  <a:pt x="130" y="188"/>
                  <a:pt x="130" y="188"/>
                  <a:pt x="130" y="188"/>
                </a:cubicBezTo>
                <a:cubicBezTo>
                  <a:pt x="129" y="189"/>
                  <a:pt x="129" y="190"/>
                  <a:pt x="128" y="190"/>
                </a:cubicBezTo>
                <a:cubicBezTo>
                  <a:pt x="127" y="190"/>
                  <a:pt x="127" y="190"/>
                  <a:pt x="127" y="189"/>
                </a:cubicBezTo>
                <a:cubicBezTo>
                  <a:pt x="126" y="187"/>
                  <a:pt x="126" y="187"/>
                  <a:pt x="126" y="187"/>
                </a:cubicBezTo>
                <a:cubicBezTo>
                  <a:pt x="126" y="186"/>
                  <a:pt x="126" y="186"/>
                  <a:pt x="126" y="185"/>
                </a:cubicBezTo>
                <a:cubicBezTo>
                  <a:pt x="126" y="184"/>
                  <a:pt x="125" y="184"/>
                  <a:pt x="124" y="184"/>
                </a:cubicBezTo>
                <a:cubicBezTo>
                  <a:pt x="123" y="184"/>
                  <a:pt x="123" y="184"/>
                  <a:pt x="122" y="185"/>
                </a:cubicBezTo>
                <a:cubicBezTo>
                  <a:pt x="122" y="185"/>
                  <a:pt x="122" y="186"/>
                  <a:pt x="121" y="186"/>
                </a:cubicBezTo>
                <a:cubicBezTo>
                  <a:pt x="121" y="187"/>
                  <a:pt x="121" y="187"/>
                  <a:pt x="121" y="188"/>
                </a:cubicBezTo>
                <a:cubicBezTo>
                  <a:pt x="120" y="188"/>
                  <a:pt x="120" y="188"/>
                  <a:pt x="119" y="188"/>
                </a:cubicBezTo>
                <a:cubicBezTo>
                  <a:pt x="119" y="188"/>
                  <a:pt x="118" y="188"/>
                  <a:pt x="118" y="187"/>
                </a:cubicBezTo>
                <a:cubicBezTo>
                  <a:pt x="118" y="186"/>
                  <a:pt x="118" y="186"/>
                  <a:pt x="118" y="186"/>
                </a:cubicBezTo>
                <a:cubicBezTo>
                  <a:pt x="118" y="185"/>
                  <a:pt x="118" y="184"/>
                  <a:pt x="119" y="184"/>
                </a:cubicBezTo>
                <a:cubicBezTo>
                  <a:pt x="118" y="184"/>
                  <a:pt x="118" y="184"/>
                  <a:pt x="118" y="183"/>
                </a:cubicBezTo>
                <a:cubicBezTo>
                  <a:pt x="117" y="183"/>
                  <a:pt x="117" y="182"/>
                  <a:pt x="116" y="182"/>
                </a:cubicBezTo>
                <a:cubicBezTo>
                  <a:pt x="116" y="182"/>
                  <a:pt x="116" y="183"/>
                  <a:pt x="115" y="183"/>
                </a:cubicBezTo>
                <a:cubicBezTo>
                  <a:pt x="114" y="183"/>
                  <a:pt x="114" y="183"/>
                  <a:pt x="114" y="183"/>
                </a:cubicBezTo>
                <a:cubicBezTo>
                  <a:pt x="113" y="183"/>
                  <a:pt x="112" y="183"/>
                  <a:pt x="111" y="183"/>
                </a:cubicBezTo>
                <a:cubicBezTo>
                  <a:pt x="111" y="182"/>
                  <a:pt x="111" y="181"/>
                  <a:pt x="111" y="180"/>
                </a:cubicBezTo>
                <a:cubicBezTo>
                  <a:pt x="111" y="180"/>
                  <a:pt x="110" y="179"/>
                  <a:pt x="110" y="178"/>
                </a:cubicBezTo>
                <a:cubicBezTo>
                  <a:pt x="110" y="178"/>
                  <a:pt x="109" y="177"/>
                  <a:pt x="108" y="177"/>
                </a:cubicBezTo>
                <a:cubicBezTo>
                  <a:pt x="106" y="177"/>
                  <a:pt x="106" y="177"/>
                  <a:pt x="106" y="177"/>
                </a:cubicBezTo>
                <a:cubicBezTo>
                  <a:pt x="106" y="177"/>
                  <a:pt x="105" y="177"/>
                  <a:pt x="105" y="177"/>
                </a:cubicBezTo>
                <a:cubicBezTo>
                  <a:pt x="105" y="177"/>
                  <a:pt x="105" y="177"/>
                  <a:pt x="105" y="177"/>
                </a:cubicBezTo>
                <a:cubicBezTo>
                  <a:pt x="103" y="177"/>
                  <a:pt x="103" y="177"/>
                  <a:pt x="103" y="177"/>
                </a:cubicBezTo>
                <a:cubicBezTo>
                  <a:pt x="101" y="177"/>
                  <a:pt x="101" y="176"/>
                  <a:pt x="100" y="175"/>
                </a:cubicBezTo>
                <a:cubicBezTo>
                  <a:pt x="100" y="173"/>
                  <a:pt x="100" y="172"/>
                  <a:pt x="100" y="170"/>
                </a:cubicBezTo>
                <a:cubicBezTo>
                  <a:pt x="100" y="169"/>
                  <a:pt x="99" y="167"/>
                  <a:pt x="99" y="166"/>
                </a:cubicBezTo>
                <a:cubicBezTo>
                  <a:pt x="99" y="164"/>
                  <a:pt x="98" y="164"/>
                  <a:pt x="96" y="164"/>
                </a:cubicBezTo>
                <a:cubicBezTo>
                  <a:pt x="96" y="164"/>
                  <a:pt x="95" y="164"/>
                  <a:pt x="94" y="164"/>
                </a:cubicBezTo>
                <a:cubicBezTo>
                  <a:pt x="94" y="164"/>
                  <a:pt x="93" y="164"/>
                  <a:pt x="92" y="164"/>
                </a:cubicBezTo>
                <a:cubicBezTo>
                  <a:pt x="92" y="164"/>
                  <a:pt x="92" y="164"/>
                  <a:pt x="91" y="164"/>
                </a:cubicBezTo>
                <a:cubicBezTo>
                  <a:pt x="91" y="164"/>
                  <a:pt x="91" y="164"/>
                  <a:pt x="91" y="164"/>
                </a:cubicBezTo>
                <a:cubicBezTo>
                  <a:pt x="91" y="163"/>
                  <a:pt x="91" y="162"/>
                  <a:pt x="92" y="162"/>
                </a:cubicBezTo>
                <a:cubicBezTo>
                  <a:pt x="92" y="161"/>
                  <a:pt x="93" y="161"/>
                  <a:pt x="93" y="161"/>
                </a:cubicBezTo>
                <a:cubicBezTo>
                  <a:pt x="94" y="161"/>
                  <a:pt x="95" y="160"/>
                  <a:pt x="95" y="160"/>
                </a:cubicBezTo>
                <a:cubicBezTo>
                  <a:pt x="96" y="160"/>
                  <a:pt x="96" y="159"/>
                  <a:pt x="96" y="159"/>
                </a:cubicBezTo>
                <a:cubicBezTo>
                  <a:pt x="96" y="157"/>
                  <a:pt x="96" y="156"/>
                  <a:pt x="95" y="155"/>
                </a:cubicBezTo>
                <a:cubicBezTo>
                  <a:pt x="95" y="154"/>
                  <a:pt x="94" y="154"/>
                  <a:pt x="94" y="154"/>
                </a:cubicBezTo>
                <a:cubicBezTo>
                  <a:pt x="92" y="153"/>
                  <a:pt x="92" y="153"/>
                  <a:pt x="92" y="153"/>
                </a:cubicBezTo>
                <a:cubicBezTo>
                  <a:pt x="92" y="153"/>
                  <a:pt x="92" y="152"/>
                  <a:pt x="92" y="151"/>
                </a:cubicBezTo>
                <a:cubicBezTo>
                  <a:pt x="92" y="150"/>
                  <a:pt x="92" y="150"/>
                  <a:pt x="92" y="150"/>
                </a:cubicBezTo>
                <a:cubicBezTo>
                  <a:pt x="93" y="150"/>
                  <a:pt x="93" y="150"/>
                  <a:pt x="93" y="150"/>
                </a:cubicBezTo>
                <a:cubicBezTo>
                  <a:pt x="93" y="150"/>
                  <a:pt x="93" y="149"/>
                  <a:pt x="94" y="149"/>
                </a:cubicBezTo>
                <a:cubicBezTo>
                  <a:pt x="94" y="149"/>
                  <a:pt x="94" y="148"/>
                  <a:pt x="94" y="147"/>
                </a:cubicBezTo>
                <a:cubicBezTo>
                  <a:pt x="94" y="146"/>
                  <a:pt x="94" y="146"/>
                  <a:pt x="93" y="145"/>
                </a:cubicBezTo>
                <a:cubicBezTo>
                  <a:pt x="92" y="145"/>
                  <a:pt x="92" y="144"/>
                  <a:pt x="92" y="143"/>
                </a:cubicBezTo>
                <a:cubicBezTo>
                  <a:pt x="92" y="143"/>
                  <a:pt x="92" y="143"/>
                  <a:pt x="92" y="143"/>
                </a:cubicBezTo>
                <a:cubicBezTo>
                  <a:pt x="93" y="142"/>
                  <a:pt x="93" y="141"/>
                  <a:pt x="94" y="141"/>
                </a:cubicBezTo>
                <a:cubicBezTo>
                  <a:pt x="94" y="141"/>
                  <a:pt x="95" y="141"/>
                  <a:pt x="95" y="140"/>
                </a:cubicBezTo>
                <a:cubicBezTo>
                  <a:pt x="95" y="140"/>
                  <a:pt x="95" y="140"/>
                  <a:pt x="96" y="139"/>
                </a:cubicBezTo>
                <a:cubicBezTo>
                  <a:pt x="96" y="139"/>
                  <a:pt x="96" y="138"/>
                  <a:pt x="96" y="136"/>
                </a:cubicBezTo>
                <a:cubicBezTo>
                  <a:pt x="95" y="136"/>
                  <a:pt x="95" y="136"/>
                  <a:pt x="95" y="136"/>
                </a:cubicBezTo>
                <a:cubicBezTo>
                  <a:pt x="95" y="135"/>
                  <a:pt x="94" y="135"/>
                  <a:pt x="94" y="134"/>
                </a:cubicBezTo>
                <a:cubicBezTo>
                  <a:pt x="94" y="133"/>
                  <a:pt x="94" y="133"/>
                  <a:pt x="94" y="133"/>
                </a:cubicBezTo>
                <a:cubicBezTo>
                  <a:pt x="94" y="133"/>
                  <a:pt x="94" y="132"/>
                  <a:pt x="94" y="132"/>
                </a:cubicBezTo>
                <a:cubicBezTo>
                  <a:pt x="95" y="132"/>
                  <a:pt x="95" y="132"/>
                  <a:pt x="95" y="132"/>
                </a:cubicBezTo>
                <a:cubicBezTo>
                  <a:pt x="96" y="132"/>
                  <a:pt x="96" y="132"/>
                  <a:pt x="96" y="132"/>
                </a:cubicBezTo>
                <a:cubicBezTo>
                  <a:pt x="97" y="132"/>
                  <a:pt x="97" y="132"/>
                  <a:pt x="97" y="132"/>
                </a:cubicBezTo>
                <a:cubicBezTo>
                  <a:pt x="98" y="132"/>
                  <a:pt x="99" y="132"/>
                  <a:pt x="99" y="131"/>
                </a:cubicBezTo>
                <a:cubicBezTo>
                  <a:pt x="100" y="131"/>
                  <a:pt x="100" y="130"/>
                  <a:pt x="100" y="129"/>
                </a:cubicBezTo>
                <a:cubicBezTo>
                  <a:pt x="100" y="128"/>
                  <a:pt x="100" y="127"/>
                  <a:pt x="99" y="126"/>
                </a:cubicBezTo>
                <a:cubicBezTo>
                  <a:pt x="98" y="126"/>
                  <a:pt x="97" y="125"/>
                  <a:pt x="97" y="125"/>
                </a:cubicBezTo>
                <a:cubicBezTo>
                  <a:pt x="97" y="125"/>
                  <a:pt x="98" y="124"/>
                  <a:pt x="99" y="124"/>
                </a:cubicBezTo>
                <a:cubicBezTo>
                  <a:pt x="100" y="124"/>
                  <a:pt x="101" y="124"/>
                  <a:pt x="101" y="124"/>
                </a:cubicBezTo>
                <a:cubicBezTo>
                  <a:pt x="101" y="124"/>
                  <a:pt x="102" y="124"/>
                  <a:pt x="102" y="124"/>
                </a:cubicBezTo>
                <a:cubicBezTo>
                  <a:pt x="103" y="124"/>
                  <a:pt x="104" y="124"/>
                  <a:pt x="105" y="122"/>
                </a:cubicBezTo>
                <a:cubicBezTo>
                  <a:pt x="106" y="120"/>
                  <a:pt x="107" y="119"/>
                  <a:pt x="107" y="119"/>
                </a:cubicBezTo>
                <a:cubicBezTo>
                  <a:pt x="106" y="119"/>
                  <a:pt x="106" y="119"/>
                  <a:pt x="106" y="118"/>
                </a:cubicBezTo>
                <a:cubicBezTo>
                  <a:pt x="106" y="118"/>
                  <a:pt x="107" y="117"/>
                  <a:pt x="107" y="116"/>
                </a:cubicBezTo>
                <a:cubicBezTo>
                  <a:pt x="108" y="115"/>
                  <a:pt x="109" y="115"/>
                  <a:pt x="109" y="115"/>
                </a:cubicBezTo>
                <a:cubicBezTo>
                  <a:pt x="110" y="115"/>
                  <a:pt x="110" y="115"/>
                  <a:pt x="110" y="116"/>
                </a:cubicBezTo>
                <a:cubicBezTo>
                  <a:pt x="111" y="116"/>
                  <a:pt x="111" y="116"/>
                  <a:pt x="112" y="116"/>
                </a:cubicBezTo>
                <a:cubicBezTo>
                  <a:pt x="112" y="115"/>
                  <a:pt x="113" y="115"/>
                  <a:pt x="114" y="115"/>
                </a:cubicBezTo>
                <a:cubicBezTo>
                  <a:pt x="115" y="115"/>
                  <a:pt x="116" y="115"/>
                  <a:pt x="116" y="116"/>
                </a:cubicBezTo>
                <a:cubicBezTo>
                  <a:pt x="116" y="115"/>
                  <a:pt x="117" y="115"/>
                  <a:pt x="118" y="115"/>
                </a:cubicBezTo>
                <a:cubicBezTo>
                  <a:pt x="118" y="115"/>
                  <a:pt x="119" y="114"/>
                  <a:pt x="119" y="113"/>
                </a:cubicBezTo>
                <a:cubicBezTo>
                  <a:pt x="119" y="113"/>
                  <a:pt x="119" y="112"/>
                  <a:pt x="118" y="111"/>
                </a:cubicBezTo>
                <a:cubicBezTo>
                  <a:pt x="118" y="110"/>
                  <a:pt x="118" y="110"/>
                  <a:pt x="118" y="109"/>
                </a:cubicBezTo>
                <a:cubicBezTo>
                  <a:pt x="118" y="107"/>
                  <a:pt x="118" y="107"/>
                  <a:pt x="118" y="107"/>
                </a:cubicBezTo>
                <a:cubicBezTo>
                  <a:pt x="120" y="106"/>
                  <a:pt x="120" y="106"/>
                  <a:pt x="120" y="106"/>
                </a:cubicBezTo>
                <a:cubicBezTo>
                  <a:pt x="121" y="107"/>
                  <a:pt x="121" y="107"/>
                  <a:pt x="121" y="108"/>
                </a:cubicBezTo>
                <a:cubicBezTo>
                  <a:pt x="121" y="108"/>
                  <a:pt x="121" y="109"/>
                  <a:pt x="121" y="109"/>
                </a:cubicBezTo>
                <a:cubicBezTo>
                  <a:pt x="121" y="110"/>
                  <a:pt x="121" y="110"/>
                  <a:pt x="121" y="111"/>
                </a:cubicBezTo>
                <a:cubicBezTo>
                  <a:pt x="121" y="111"/>
                  <a:pt x="121" y="111"/>
                  <a:pt x="122" y="112"/>
                </a:cubicBezTo>
                <a:cubicBezTo>
                  <a:pt x="123" y="113"/>
                  <a:pt x="123" y="113"/>
                  <a:pt x="124" y="113"/>
                </a:cubicBezTo>
                <a:cubicBezTo>
                  <a:pt x="124" y="113"/>
                  <a:pt x="124" y="113"/>
                  <a:pt x="125" y="112"/>
                </a:cubicBezTo>
                <a:cubicBezTo>
                  <a:pt x="125" y="112"/>
                  <a:pt x="126" y="112"/>
                  <a:pt x="126" y="112"/>
                </a:cubicBezTo>
                <a:cubicBezTo>
                  <a:pt x="127" y="112"/>
                  <a:pt x="127" y="112"/>
                  <a:pt x="127" y="112"/>
                </a:cubicBezTo>
                <a:cubicBezTo>
                  <a:pt x="127" y="112"/>
                  <a:pt x="127" y="112"/>
                  <a:pt x="127" y="112"/>
                </a:cubicBezTo>
                <a:cubicBezTo>
                  <a:pt x="129" y="112"/>
                  <a:pt x="130" y="112"/>
                  <a:pt x="131" y="112"/>
                </a:cubicBezTo>
                <a:cubicBezTo>
                  <a:pt x="132" y="111"/>
                  <a:pt x="132" y="111"/>
                  <a:pt x="132" y="110"/>
                </a:cubicBezTo>
                <a:cubicBezTo>
                  <a:pt x="133" y="109"/>
                  <a:pt x="133" y="108"/>
                  <a:pt x="133" y="108"/>
                </a:cubicBezTo>
                <a:cubicBezTo>
                  <a:pt x="133" y="107"/>
                  <a:pt x="134" y="107"/>
                  <a:pt x="135" y="106"/>
                </a:cubicBezTo>
                <a:cubicBezTo>
                  <a:pt x="136" y="107"/>
                  <a:pt x="136" y="109"/>
                  <a:pt x="136" y="110"/>
                </a:cubicBezTo>
                <a:cubicBezTo>
                  <a:pt x="136" y="110"/>
                  <a:pt x="136" y="110"/>
                  <a:pt x="136" y="110"/>
                </a:cubicBezTo>
                <a:cubicBezTo>
                  <a:pt x="136" y="112"/>
                  <a:pt x="137" y="113"/>
                  <a:pt x="139" y="113"/>
                </a:cubicBezTo>
                <a:cubicBezTo>
                  <a:pt x="140" y="113"/>
                  <a:pt x="140" y="112"/>
                  <a:pt x="141" y="111"/>
                </a:cubicBezTo>
                <a:cubicBezTo>
                  <a:pt x="142" y="109"/>
                  <a:pt x="142" y="108"/>
                  <a:pt x="143" y="108"/>
                </a:cubicBezTo>
                <a:cubicBezTo>
                  <a:pt x="143" y="108"/>
                  <a:pt x="144" y="109"/>
                  <a:pt x="144" y="110"/>
                </a:cubicBezTo>
                <a:cubicBezTo>
                  <a:pt x="144" y="111"/>
                  <a:pt x="144" y="111"/>
                  <a:pt x="144" y="111"/>
                </a:cubicBezTo>
                <a:cubicBezTo>
                  <a:pt x="144" y="112"/>
                  <a:pt x="144" y="112"/>
                  <a:pt x="144" y="112"/>
                </a:cubicBezTo>
                <a:cubicBezTo>
                  <a:pt x="144" y="113"/>
                  <a:pt x="144" y="113"/>
                  <a:pt x="144" y="113"/>
                </a:cubicBezTo>
                <a:cubicBezTo>
                  <a:pt x="144" y="114"/>
                  <a:pt x="144" y="114"/>
                  <a:pt x="145" y="114"/>
                </a:cubicBezTo>
                <a:cubicBezTo>
                  <a:pt x="146" y="115"/>
                  <a:pt x="147" y="115"/>
                  <a:pt x="147" y="115"/>
                </a:cubicBezTo>
                <a:cubicBezTo>
                  <a:pt x="149" y="115"/>
                  <a:pt x="150" y="114"/>
                  <a:pt x="150" y="113"/>
                </a:cubicBezTo>
                <a:cubicBezTo>
                  <a:pt x="151" y="112"/>
                  <a:pt x="152" y="111"/>
                  <a:pt x="153" y="111"/>
                </a:cubicBezTo>
                <a:cubicBezTo>
                  <a:pt x="154" y="111"/>
                  <a:pt x="154" y="112"/>
                  <a:pt x="154" y="113"/>
                </a:cubicBezTo>
                <a:cubicBezTo>
                  <a:pt x="154" y="113"/>
                  <a:pt x="154" y="114"/>
                  <a:pt x="153" y="115"/>
                </a:cubicBezTo>
                <a:cubicBezTo>
                  <a:pt x="152" y="116"/>
                  <a:pt x="152" y="117"/>
                  <a:pt x="152" y="119"/>
                </a:cubicBezTo>
                <a:cubicBezTo>
                  <a:pt x="153" y="119"/>
                  <a:pt x="154" y="120"/>
                  <a:pt x="155" y="120"/>
                </a:cubicBezTo>
                <a:cubicBezTo>
                  <a:pt x="156" y="120"/>
                  <a:pt x="156" y="120"/>
                  <a:pt x="156" y="120"/>
                </a:cubicBezTo>
                <a:cubicBezTo>
                  <a:pt x="157" y="120"/>
                  <a:pt x="157" y="120"/>
                  <a:pt x="158" y="120"/>
                </a:cubicBezTo>
                <a:cubicBezTo>
                  <a:pt x="159" y="120"/>
                  <a:pt x="159" y="119"/>
                  <a:pt x="160" y="119"/>
                </a:cubicBezTo>
                <a:cubicBezTo>
                  <a:pt x="160" y="119"/>
                  <a:pt x="160" y="120"/>
                  <a:pt x="161" y="120"/>
                </a:cubicBezTo>
                <a:cubicBezTo>
                  <a:pt x="161" y="120"/>
                  <a:pt x="161" y="120"/>
                  <a:pt x="161" y="121"/>
                </a:cubicBezTo>
                <a:cubicBezTo>
                  <a:pt x="161" y="121"/>
                  <a:pt x="161" y="122"/>
                  <a:pt x="161" y="122"/>
                </a:cubicBezTo>
                <a:cubicBezTo>
                  <a:pt x="160" y="123"/>
                  <a:pt x="160" y="124"/>
                  <a:pt x="160" y="125"/>
                </a:cubicBezTo>
                <a:cubicBezTo>
                  <a:pt x="160" y="125"/>
                  <a:pt x="160" y="126"/>
                  <a:pt x="161" y="126"/>
                </a:cubicBezTo>
                <a:cubicBezTo>
                  <a:pt x="162" y="127"/>
                  <a:pt x="163" y="127"/>
                  <a:pt x="163" y="127"/>
                </a:cubicBezTo>
                <a:cubicBezTo>
                  <a:pt x="164" y="127"/>
                  <a:pt x="164" y="127"/>
                  <a:pt x="164" y="127"/>
                </a:cubicBezTo>
                <a:cubicBezTo>
                  <a:pt x="165" y="126"/>
                  <a:pt x="165" y="126"/>
                  <a:pt x="166" y="126"/>
                </a:cubicBezTo>
                <a:cubicBezTo>
                  <a:pt x="166" y="126"/>
                  <a:pt x="167" y="127"/>
                  <a:pt x="167" y="127"/>
                </a:cubicBezTo>
                <a:cubicBezTo>
                  <a:pt x="168" y="127"/>
                  <a:pt x="168" y="128"/>
                  <a:pt x="168" y="128"/>
                </a:cubicBezTo>
                <a:cubicBezTo>
                  <a:pt x="168" y="129"/>
                  <a:pt x="167" y="129"/>
                  <a:pt x="166" y="130"/>
                </a:cubicBezTo>
                <a:cubicBezTo>
                  <a:pt x="165" y="130"/>
                  <a:pt x="164" y="131"/>
                  <a:pt x="164" y="132"/>
                </a:cubicBezTo>
                <a:cubicBezTo>
                  <a:pt x="164" y="133"/>
                  <a:pt x="165" y="133"/>
                  <a:pt x="165" y="134"/>
                </a:cubicBezTo>
                <a:cubicBezTo>
                  <a:pt x="166" y="134"/>
                  <a:pt x="166" y="134"/>
                  <a:pt x="167" y="134"/>
                </a:cubicBezTo>
                <a:cubicBezTo>
                  <a:pt x="169" y="135"/>
                  <a:pt x="169" y="135"/>
                  <a:pt x="169" y="135"/>
                </a:cubicBezTo>
                <a:cubicBezTo>
                  <a:pt x="169" y="135"/>
                  <a:pt x="170" y="135"/>
                  <a:pt x="170" y="136"/>
                </a:cubicBezTo>
                <a:cubicBezTo>
                  <a:pt x="170" y="136"/>
                  <a:pt x="169" y="137"/>
                  <a:pt x="169" y="138"/>
                </a:cubicBezTo>
                <a:cubicBezTo>
                  <a:pt x="168" y="139"/>
                  <a:pt x="167" y="139"/>
                  <a:pt x="167" y="140"/>
                </a:cubicBezTo>
                <a:cubicBezTo>
                  <a:pt x="167" y="141"/>
                  <a:pt x="168" y="142"/>
                  <a:pt x="168" y="143"/>
                </a:cubicBezTo>
                <a:cubicBezTo>
                  <a:pt x="169" y="143"/>
                  <a:pt x="170" y="144"/>
                  <a:pt x="170" y="144"/>
                </a:cubicBezTo>
                <a:cubicBezTo>
                  <a:pt x="171" y="144"/>
                  <a:pt x="172" y="144"/>
                  <a:pt x="172" y="145"/>
                </a:cubicBezTo>
                <a:cubicBezTo>
                  <a:pt x="173" y="145"/>
                  <a:pt x="173" y="145"/>
                  <a:pt x="173" y="146"/>
                </a:cubicBezTo>
                <a:cubicBezTo>
                  <a:pt x="173" y="146"/>
                  <a:pt x="173" y="147"/>
                  <a:pt x="173" y="148"/>
                </a:cubicBezTo>
                <a:cubicBezTo>
                  <a:pt x="172" y="148"/>
                  <a:pt x="172" y="149"/>
                  <a:pt x="171" y="149"/>
                </a:cubicBezTo>
                <a:cubicBezTo>
                  <a:pt x="171" y="149"/>
                  <a:pt x="170" y="150"/>
                  <a:pt x="170" y="150"/>
                </a:cubicBezTo>
                <a:cubicBezTo>
                  <a:pt x="169" y="151"/>
                  <a:pt x="169" y="152"/>
                  <a:pt x="169" y="152"/>
                </a:cubicBezTo>
                <a:cubicBezTo>
                  <a:pt x="169" y="154"/>
                  <a:pt x="169" y="154"/>
                  <a:pt x="169" y="154"/>
                </a:cubicBezTo>
                <a:cubicBezTo>
                  <a:pt x="169" y="154"/>
                  <a:pt x="169" y="155"/>
                  <a:pt x="169" y="155"/>
                </a:cubicBezTo>
                <a:cubicBezTo>
                  <a:pt x="169" y="155"/>
                  <a:pt x="168" y="155"/>
                  <a:pt x="168" y="155"/>
                </a:cubicBezTo>
                <a:close/>
                <a:moveTo>
                  <a:pt x="280" y="64"/>
                </a:moveTo>
                <a:cubicBezTo>
                  <a:pt x="280" y="64"/>
                  <a:pt x="279" y="64"/>
                  <a:pt x="279" y="64"/>
                </a:cubicBezTo>
                <a:cubicBezTo>
                  <a:pt x="279" y="64"/>
                  <a:pt x="280" y="63"/>
                  <a:pt x="281" y="63"/>
                </a:cubicBezTo>
                <a:cubicBezTo>
                  <a:pt x="281" y="64"/>
                  <a:pt x="280" y="64"/>
                  <a:pt x="280" y="64"/>
                </a:cubicBezTo>
                <a:close/>
                <a:moveTo>
                  <a:pt x="280" y="65"/>
                </a:moveTo>
                <a:cubicBezTo>
                  <a:pt x="279" y="67"/>
                  <a:pt x="279" y="68"/>
                  <a:pt x="278" y="69"/>
                </a:cubicBezTo>
                <a:cubicBezTo>
                  <a:pt x="277" y="69"/>
                  <a:pt x="276" y="69"/>
                  <a:pt x="275" y="69"/>
                </a:cubicBezTo>
                <a:cubicBezTo>
                  <a:pt x="275" y="68"/>
                  <a:pt x="275" y="67"/>
                  <a:pt x="276" y="66"/>
                </a:cubicBezTo>
                <a:cubicBezTo>
                  <a:pt x="276" y="65"/>
                  <a:pt x="277" y="64"/>
                  <a:pt x="279" y="64"/>
                </a:cubicBezTo>
                <a:cubicBezTo>
                  <a:pt x="279" y="64"/>
                  <a:pt x="280" y="65"/>
                  <a:pt x="280" y="64"/>
                </a:cubicBezTo>
                <a:cubicBezTo>
                  <a:pt x="280" y="64"/>
                  <a:pt x="280" y="65"/>
                  <a:pt x="280" y="65"/>
                </a:cubicBezTo>
                <a:close/>
                <a:moveTo>
                  <a:pt x="282" y="4"/>
                </a:moveTo>
                <a:cubicBezTo>
                  <a:pt x="282" y="4"/>
                  <a:pt x="281" y="4"/>
                  <a:pt x="281" y="4"/>
                </a:cubicBezTo>
                <a:cubicBezTo>
                  <a:pt x="280" y="3"/>
                  <a:pt x="280" y="2"/>
                  <a:pt x="280" y="2"/>
                </a:cubicBezTo>
                <a:cubicBezTo>
                  <a:pt x="280" y="1"/>
                  <a:pt x="280" y="1"/>
                  <a:pt x="281" y="1"/>
                </a:cubicBezTo>
                <a:cubicBezTo>
                  <a:pt x="283" y="0"/>
                  <a:pt x="283" y="0"/>
                  <a:pt x="283" y="0"/>
                </a:cubicBezTo>
                <a:cubicBezTo>
                  <a:pt x="283" y="1"/>
                  <a:pt x="283" y="2"/>
                  <a:pt x="283" y="2"/>
                </a:cubicBezTo>
                <a:cubicBezTo>
                  <a:pt x="283" y="3"/>
                  <a:pt x="283" y="4"/>
                  <a:pt x="282" y="4"/>
                </a:cubicBezTo>
                <a:close/>
                <a:moveTo>
                  <a:pt x="260" y="62"/>
                </a:moveTo>
                <a:cubicBezTo>
                  <a:pt x="260" y="63"/>
                  <a:pt x="259" y="63"/>
                  <a:pt x="259" y="63"/>
                </a:cubicBezTo>
                <a:cubicBezTo>
                  <a:pt x="259" y="63"/>
                  <a:pt x="258" y="63"/>
                  <a:pt x="258" y="63"/>
                </a:cubicBezTo>
                <a:cubicBezTo>
                  <a:pt x="258" y="63"/>
                  <a:pt x="257" y="63"/>
                  <a:pt x="257" y="63"/>
                </a:cubicBezTo>
                <a:cubicBezTo>
                  <a:pt x="257" y="62"/>
                  <a:pt x="257" y="61"/>
                  <a:pt x="258" y="60"/>
                </a:cubicBezTo>
                <a:cubicBezTo>
                  <a:pt x="259" y="59"/>
                  <a:pt x="260" y="58"/>
                  <a:pt x="260" y="58"/>
                </a:cubicBezTo>
                <a:cubicBezTo>
                  <a:pt x="260" y="57"/>
                  <a:pt x="261" y="56"/>
                  <a:pt x="262" y="55"/>
                </a:cubicBezTo>
                <a:cubicBezTo>
                  <a:pt x="262" y="55"/>
                  <a:pt x="263" y="54"/>
                  <a:pt x="264" y="53"/>
                </a:cubicBezTo>
                <a:cubicBezTo>
                  <a:pt x="265" y="53"/>
                  <a:pt x="266" y="52"/>
                  <a:pt x="267" y="52"/>
                </a:cubicBezTo>
                <a:cubicBezTo>
                  <a:pt x="268" y="52"/>
                  <a:pt x="268" y="53"/>
                  <a:pt x="268" y="54"/>
                </a:cubicBezTo>
                <a:cubicBezTo>
                  <a:pt x="268" y="54"/>
                  <a:pt x="268" y="55"/>
                  <a:pt x="267" y="55"/>
                </a:cubicBezTo>
                <a:cubicBezTo>
                  <a:pt x="267" y="56"/>
                  <a:pt x="266" y="56"/>
                  <a:pt x="265" y="57"/>
                </a:cubicBezTo>
                <a:cubicBezTo>
                  <a:pt x="264" y="57"/>
                  <a:pt x="263" y="58"/>
                  <a:pt x="263" y="58"/>
                </a:cubicBezTo>
                <a:cubicBezTo>
                  <a:pt x="262" y="59"/>
                  <a:pt x="262" y="60"/>
                  <a:pt x="262" y="60"/>
                </a:cubicBezTo>
                <a:cubicBezTo>
                  <a:pt x="262" y="61"/>
                  <a:pt x="262" y="61"/>
                  <a:pt x="262" y="61"/>
                </a:cubicBezTo>
                <a:cubicBezTo>
                  <a:pt x="262" y="62"/>
                  <a:pt x="261" y="62"/>
                  <a:pt x="260" y="62"/>
                </a:cubicBezTo>
                <a:close/>
                <a:moveTo>
                  <a:pt x="336" y="74"/>
                </a:moveTo>
                <a:cubicBezTo>
                  <a:pt x="335" y="74"/>
                  <a:pt x="335" y="73"/>
                  <a:pt x="335" y="73"/>
                </a:cubicBezTo>
                <a:cubicBezTo>
                  <a:pt x="335" y="71"/>
                  <a:pt x="335" y="70"/>
                  <a:pt x="335" y="69"/>
                </a:cubicBezTo>
                <a:cubicBezTo>
                  <a:pt x="336" y="68"/>
                  <a:pt x="336" y="67"/>
                  <a:pt x="337" y="67"/>
                </a:cubicBezTo>
                <a:cubicBezTo>
                  <a:pt x="338" y="67"/>
                  <a:pt x="338" y="66"/>
                  <a:pt x="339" y="66"/>
                </a:cubicBezTo>
                <a:cubicBezTo>
                  <a:pt x="339" y="66"/>
                  <a:pt x="340" y="66"/>
                  <a:pt x="340" y="65"/>
                </a:cubicBezTo>
                <a:cubicBezTo>
                  <a:pt x="343" y="66"/>
                  <a:pt x="344" y="67"/>
                  <a:pt x="346" y="67"/>
                </a:cubicBezTo>
                <a:cubicBezTo>
                  <a:pt x="347" y="68"/>
                  <a:pt x="347" y="69"/>
                  <a:pt x="347" y="71"/>
                </a:cubicBezTo>
                <a:cubicBezTo>
                  <a:pt x="347" y="73"/>
                  <a:pt x="347" y="74"/>
                  <a:pt x="346" y="75"/>
                </a:cubicBezTo>
                <a:cubicBezTo>
                  <a:pt x="346" y="76"/>
                  <a:pt x="345" y="76"/>
                  <a:pt x="344" y="77"/>
                </a:cubicBezTo>
                <a:cubicBezTo>
                  <a:pt x="343" y="77"/>
                  <a:pt x="342" y="78"/>
                  <a:pt x="341" y="78"/>
                </a:cubicBezTo>
                <a:cubicBezTo>
                  <a:pt x="340" y="78"/>
                  <a:pt x="340" y="78"/>
                  <a:pt x="339" y="78"/>
                </a:cubicBezTo>
                <a:cubicBezTo>
                  <a:pt x="339" y="77"/>
                  <a:pt x="339" y="77"/>
                  <a:pt x="338" y="77"/>
                </a:cubicBezTo>
                <a:cubicBezTo>
                  <a:pt x="337" y="77"/>
                  <a:pt x="336" y="76"/>
                  <a:pt x="336" y="75"/>
                </a:cubicBezTo>
                <a:cubicBezTo>
                  <a:pt x="336" y="75"/>
                  <a:pt x="336" y="75"/>
                  <a:pt x="336" y="75"/>
                </a:cubicBezTo>
                <a:lnTo>
                  <a:pt x="336" y="74"/>
                </a:lnTo>
                <a:close/>
                <a:moveTo>
                  <a:pt x="134" y="68"/>
                </a:moveTo>
                <a:cubicBezTo>
                  <a:pt x="134" y="67"/>
                  <a:pt x="133" y="67"/>
                  <a:pt x="133" y="66"/>
                </a:cubicBezTo>
                <a:cubicBezTo>
                  <a:pt x="132" y="66"/>
                  <a:pt x="132" y="66"/>
                  <a:pt x="131" y="64"/>
                </a:cubicBezTo>
                <a:cubicBezTo>
                  <a:pt x="133" y="64"/>
                  <a:pt x="134" y="62"/>
                  <a:pt x="134" y="61"/>
                </a:cubicBezTo>
                <a:cubicBezTo>
                  <a:pt x="133" y="61"/>
                  <a:pt x="133" y="60"/>
                  <a:pt x="133" y="60"/>
                </a:cubicBezTo>
                <a:cubicBezTo>
                  <a:pt x="133" y="59"/>
                  <a:pt x="133" y="58"/>
                  <a:pt x="134" y="57"/>
                </a:cubicBezTo>
                <a:cubicBezTo>
                  <a:pt x="134" y="57"/>
                  <a:pt x="135" y="56"/>
                  <a:pt x="135" y="56"/>
                </a:cubicBezTo>
                <a:cubicBezTo>
                  <a:pt x="137" y="55"/>
                  <a:pt x="137" y="55"/>
                  <a:pt x="137" y="55"/>
                </a:cubicBezTo>
                <a:cubicBezTo>
                  <a:pt x="137" y="55"/>
                  <a:pt x="137" y="54"/>
                  <a:pt x="137" y="54"/>
                </a:cubicBezTo>
                <a:cubicBezTo>
                  <a:pt x="137" y="53"/>
                  <a:pt x="137" y="53"/>
                  <a:pt x="136" y="53"/>
                </a:cubicBezTo>
                <a:cubicBezTo>
                  <a:pt x="135" y="53"/>
                  <a:pt x="135" y="52"/>
                  <a:pt x="135" y="51"/>
                </a:cubicBezTo>
                <a:cubicBezTo>
                  <a:pt x="136" y="51"/>
                  <a:pt x="137" y="51"/>
                  <a:pt x="138" y="51"/>
                </a:cubicBezTo>
                <a:cubicBezTo>
                  <a:pt x="138" y="51"/>
                  <a:pt x="139" y="51"/>
                  <a:pt x="140" y="50"/>
                </a:cubicBezTo>
                <a:cubicBezTo>
                  <a:pt x="141" y="49"/>
                  <a:pt x="141" y="48"/>
                  <a:pt x="141" y="48"/>
                </a:cubicBezTo>
                <a:cubicBezTo>
                  <a:pt x="141" y="47"/>
                  <a:pt x="141" y="47"/>
                  <a:pt x="141" y="46"/>
                </a:cubicBezTo>
                <a:cubicBezTo>
                  <a:pt x="141" y="46"/>
                  <a:pt x="141" y="45"/>
                  <a:pt x="141" y="45"/>
                </a:cubicBezTo>
                <a:cubicBezTo>
                  <a:pt x="141" y="44"/>
                  <a:pt x="142" y="44"/>
                  <a:pt x="143" y="44"/>
                </a:cubicBezTo>
                <a:cubicBezTo>
                  <a:pt x="143" y="44"/>
                  <a:pt x="143" y="45"/>
                  <a:pt x="144" y="45"/>
                </a:cubicBezTo>
                <a:cubicBezTo>
                  <a:pt x="144" y="45"/>
                  <a:pt x="145" y="45"/>
                  <a:pt x="145" y="44"/>
                </a:cubicBezTo>
                <a:cubicBezTo>
                  <a:pt x="146" y="44"/>
                  <a:pt x="147" y="45"/>
                  <a:pt x="147" y="45"/>
                </a:cubicBezTo>
                <a:cubicBezTo>
                  <a:pt x="148" y="45"/>
                  <a:pt x="149" y="44"/>
                  <a:pt x="150" y="42"/>
                </a:cubicBezTo>
                <a:cubicBezTo>
                  <a:pt x="151" y="41"/>
                  <a:pt x="152" y="40"/>
                  <a:pt x="152" y="40"/>
                </a:cubicBezTo>
                <a:cubicBezTo>
                  <a:pt x="153" y="40"/>
                  <a:pt x="153" y="40"/>
                  <a:pt x="154" y="41"/>
                </a:cubicBezTo>
                <a:cubicBezTo>
                  <a:pt x="154" y="42"/>
                  <a:pt x="154" y="42"/>
                  <a:pt x="154" y="42"/>
                </a:cubicBezTo>
                <a:cubicBezTo>
                  <a:pt x="154" y="42"/>
                  <a:pt x="154" y="43"/>
                  <a:pt x="155" y="43"/>
                </a:cubicBezTo>
                <a:cubicBezTo>
                  <a:pt x="155" y="44"/>
                  <a:pt x="156" y="44"/>
                  <a:pt x="156" y="44"/>
                </a:cubicBezTo>
                <a:cubicBezTo>
                  <a:pt x="157" y="44"/>
                  <a:pt x="157" y="43"/>
                  <a:pt x="157" y="43"/>
                </a:cubicBezTo>
                <a:cubicBezTo>
                  <a:pt x="157" y="43"/>
                  <a:pt x="158" y="42"/>
                  <a:pt x="158" y="42"/>
                </a:cubicBezTo>
                <a:cubicBezTo>
                  <a:pt x="159" y="42"/>
                  <a:pt x="160" y="43"/>
                  <a:pt x="160" y="45"/>
                </a:cubicBezTo>
                <a:cubicBezTo>
                  <a:pt x="161" y="45"/>
                  <a:pt x="162" y="44"/>
                  <a:pt x="162" y="44"/>
                </a:cubicBezTo>
                <a:cubicBezTo>
                  <a:pt x="163" y="44"/>
                  <a:pt x="164" y="43"/>
                  <a:pt x="165" y="43"/>
                </a:cubicBezTo>
                <a:cubicBezTo>
                  <a:pt x="165" y="44"/>
                  <a:pt x="166" y="45"/>
                  <a:pt x="166" y="46"/>
                </a:cubicBezTo>
                <a:cubicBezTo>
                  <a:pt x="166" y="46"/>
                  <a:pt x="166" y="46"/>
                  <a:pt x="167" y="47"/>
                </a:cubicBezTo>
                <a:cubicBezTo>
                  <a:pt x="167" y="47"/>
                  <a:pt x="167" y="47"/>
                  <a:pt x="167" y="47"/>
                </a:cubicBezTo>
                <a:cubicBezTo>
                  <a:pt x="167" y="47"/>
                  <a:pt x="168" y="47"/>
                  <a:pt x="169" y="47"/>
                </a:cubicBezTo>
                <a:cubicBezTo>
                  <a:pt x="169" y="47"/>
                  <a:pt x="170" y="48"/>
                  <a:pt x="170" y="48"/>
                </a:cubicBezTo>
                <a:cubicBezTo>
                  <a:pt x="170" y="50"/>
                  <a:pt x="170" y="50"/>
                  <a:pt x="170" y="50"/>
                </a:cubicBezTo>
                <a:cubicBezTo>
                  <a:pt x="170" y="51"/>
                  <a:pt x="170" y="51"/>
                  <a:pt x="171" y="52"/>
                </a:cubicBezTo>
                <a:cubicBezTo>
                  <a:pt x="171" y="52"/>
                  <a:pt x="172" y="53"/>
                  <a:pt x="174" y="53"/>
                </a:cubicBezTo>
                <a:cubicBezTo>
                  <a:pt x="173" y="56"/>
                  <a:pt x="173" y="56"/>
                  <a:pt x="173" y="56"/>
                </a:cubicBezTo>
                <a:cubicBezTo>
                  <a:pt x="173" y="57"/>
                  <a:pt x="174" y="58"/>
                  <a:pt x="175" y="58"/>
                </a:cubicBezTo>
                <a:cubicBezTo>
                  <a:pt x="175" y="58"/>
                  <a:pt x="176" y="58"/>
                  <a:pt x="176" y="59"/>
                </a:cubicBezTo>
                <a:cubicBezTo>
                  <a:pt x="176" y="59"/>
                  <a:pt x="176" y="60"/>
                  <a:pt x="175" y="60"/>
                </a:cubicBezTo>
                <a:cubicBezTo>
                  <a:pt x="175" y="60"/>
                  <a:pt x="174" y="61"/>
                  <a:pt x="174" y="61"/>
                </a:cubicBezTo>
                <a:cubicBezTo>
                  <a:pt x="174" y="61"/>
                  <a:pt x="174" y="62"/>
                  <a:pt x="174" y="62"/>
                </a:cubicBezTo>
                <a:cubicBezTo>
                  <a:pt x="175" y="63"/>
                  <a:pt x="175" y="64"/>
                  <a:pt x="175" y="65"/>
                </a:cubicBezTo>
                <a:cubicBezTo>
                  <a:pt x="175" y="65"/>
                  <a:pt x="175" y="66"/>
                  <a:pt x="175" y="67"/>
                </a:cubicBezTo>
                <a:cubicBezTo>
                  <a:pt x="175" y="69"/>
                  <a:pt x="175" y="69"/>
                  <a:pt x="175" y="69"/>
                </a:cubicBezTo>
                <a:cubicBezTo>
                  <a:pt x="174" y="69"/>
                  <a:pt x="174" y="70"/>
                  <a:pt x="173" y="71"/>
                </a:cubicBezTo>
                <a:cubicBezTo>
                  <a:pt x="171" y="75"/>
                  <a:pt x="171" y="75"/>
                  <a:pt x="171" y="75"/>
                </a:cubicBezTo>
                <a:cubicBezTo>
                  <a:pt x="170" y="76"/>
                  <a:pt x="170" y="78"/>
                  <a:pt x="169" y="79"/>
                </a:cubicBezTo>
                <a:cubicBezTo>
                  <a:pt x="169" y="80"/>
                  <a:pt x="168" y="81"/>
                  <a:pt x="168" y="81"/>
                </a:cubicBezTo>
                <a:cubicBezTo>
                  <a:pt x="167" y="81"/>
                  <a:pt x="166" y="81"/>
                  <a:pt x="165" y="81"/>
                </a:cubicBezTo>
                <a:cubicBezTo>
                  <a:pt x="164" y="82"/>
                  <a:pt x="164" y="82"/>
                  <a:pt x="163" y="83"/>
                </a:cubicBezTo>
                <a:cubicBezTo>
                  <a:pt x="163" y="84"/>
                  <a:pt x="163" y="84"/>
                  <a:pt x="163" y="84"/>
                </a:cubicBezTo>
                <a:cubicBezTo>
                  <a:pt x="162" y="85"/>
                  <a:pt x="162" y="85"/>
                  <a:pt x="162" y="85"/>
                </a:cubicBezTo>
                <a:cubicBezTo>
                  <a:pt x="161" y="85"/>
                  <a:pt x="161" y="85"/>
                  <a:pt x="160" y="84"/>
                </a:cubicBezTo>
                <a:cubicBezTo>
                  <a:pt x="159" y="84"/>
                  <a:pt x="159" y="83"/>
                  <a:pt x="158" y="83"/>
                </a:cubicBezTo>
                <a:cubicBezTo>
                  <a:pt x="158" y="83"/>
                  <a:pt x="157" y="84"/>
                  <a:pt x="156" y="85"/>
                </a:cubicBezTo>
                <a:cubicBezTo>
                  <a:pt x="155" y="85"/>
                  <a:pt x="154" y="86"/>
                  <a:pt x="153" y="86"/>
                </a:cubicBezTo>
                <a:cubicBezTo>
                  <a:pt x="153" y="86"/>
                  <a:pt x="153" y="85"/>
                  <a:pt x="152" y="84"/>
                </a:cubicBezTo>
                <a:cubicBezTo>
                  <a:pt x="152" y="84"/>
                  <a:pt x="151" y="83"/>
                  <a:pt x="150" y="83"/>
                </a:cubicBezTo>
                <a:cubicBezTo>
                  <a:pt x="149" y="83"/>
                  <a:pt x="148" y="84"/>
                  <a:pt x="148" y="84"/>
                </a:cubicBezTo>
                <a:cubicBezTo>
                  <a:pt x="147" y="85"/>
                  <a:pt x="147" y="85"/>
                  <a:pt x="146" y="85"/>
                </a:cubicBezTo>
                <a:cubicBezTo>
                  <a:pt x="145" y="85"/>
                  <a:pt x="144" y="85"/>
                  <a:pt x="144" y="84"/>
                </a:cubicBezTo>
                <a:cubicBezTo>
                  <a:pt x="143" y="84"/>
                  <a:pt x="143" y="83"/>
                  <a:pt x="143" y="82"/>
                </a:cubicBezTo>
                <a:cubicBezTo>
                  <a:pt x="143" y="82"/>
                  <a:pt x="142" y="81"/>
                  <a:pt x="142" y="81"/>
                </a:cubicBezTo>
                <a:cubicBezTo>
                  <a:pt x="142" y="80"/>
                  <a:pt x="141" y="80"/>
                  <a:pt x="141" y="80"/>
                </a:cubicBezTo>
                <a:cubicBezTo>
                  <a:pt x="139" y="80"/>
                  <a:pt x="139" y="80"/>
                  <a:pt x="139" y="80"/>
                </a:cubicBezTo>
                <a:cubicBezTo>
                  <a:pt x="139" y="79"/>
                  <a:pt x="139" y="79"/>
                  <a:pt x="138" y="79"/>
                </a:cubicBezTo>
                <a:cubicBezTo>
                  <a:pt x="138" y="78"/>
                  <a:pt x="138" y="78"/>
                  <a:pt x="138" y="77"/>
                </a:cubicBezTo>
                <a:cubicBezTo>
                  <a:pt x="138" y="77"/>
                  <a:pt x="138" y="76"/>
                  <a:pt x="137" y="75"/>
                </a:cubicBezTo>
                <a:cubicBezTo>
                  <a:pt x="137" y="75"/>
                  <a:pt x="137" y="74"/>
                  <a:pt x="137" y="74"/>
                </a:cubicBezTo>
                <a:cubicBezTo>
                  <a:pt x="136" y="74"/>
                  <a:pt x="136" y="74"/>
                  <a:pt x="136" y="74"/>
                </a:cubicBezTo>
                <a:cubicBezTo>
                  <a:pt x="135" y="74"/>
                  <a:pt x="135" y="74"/>
                  <a:pt x="135" y="74"/>
                </a:cubicBezTo>
                <a:cubicBezTo>
                  <a:pt x="134" y="74"/>
                  <a:pt x="134" y="74"/>
                  <a:pt x="134" y="73"/>
                </a:cubicBezTo>
                <a:cubicBezTo>
                  <a:pt x="134" y="72"/>
                  <a:pt x="134" y="72"/>
                  <a:pt x="134" y="72"/>
                </a:cubicBezTo>
                <a:cubicBezTo>
                  <a:pt x="134" y="72"/>
                  <a:pt x="134" y="72"/>
                  <a:pt x="134" y="71"/>
                </a:cubicBezTo>
                <a:cubicBezTo>
                  <a:pt x="135" y="69"/>
                  <a:pt x="135" y="69"/>
                  <a:pt x="135" y="69"/>
                </a:cubicBezTo>
                <a:cubicBezTo>
                  <a:pt x="134" y="69"/>
                  <a:pt x="134" y="69"/>
                  <a:pt x="134" y="68"/>
                </a:cubicBezTo>
                <a:cubicBezTo>
                  <a:pt x="134" y="68"/>
                  <a:pt x="134" y="68"/>
                  <a:pt x="134" y="68"/>
                </a:cubicBezTo>
                <a:close/>
                <a:moveTo>
                  <a:pt x="57" y="73"/>
                </a:moveTo>
                <a:cubicBezTo>
                  <a:pt x="57" y="73"/>
                  <a:pt x="58" y="73"/>
                  <a:pt x="58" y="74"/>
                </a:cubicBezTo>
                <a:cubicBezTo>
                  <a:pt x="58" y="74"/>
                  <a:pt x="59" y="74"/>
                  <a:pt x="59" y="75"/>
                </a:cubicBezTo>
                <a:cubicBezTo>
                  <a:pt x="60" y="75"/>
                  <a:pt x="60" y="76"/>
                  <a:pt x="61" y="76"/>
                </a:cubicBezTo>
                <a:cubicBezTo>
                  <a:pt x="61" y="77"/>
                  <a:pt x="61" y="78"/>
                  <a:pt x="61" y="79"/>
                </a:cubicBezTo>
                <a:cubicBezTo>
                  <a:pt x="61" y="79"/>
                  <a:pt x="61" y="79"/>
                  <a:pt x="61" y="80"/>
                </a:cubicBezTo>
                <a:cubicBezTo>
                  <a:pt x="61" y="81"/>
                  <a:pt x="61" y="82"/>
                  <a:pt x="60" y="82"/>
                </a:cubicBezTo>
                <a:cubicBezTo>
                  <a:pt x="60" y="83"/>
                  <a:pt x="59" y="83"/>
                  <a:pt x="58" y="83"/>
                </a:cubicBezTo>
                <a:cubicBezTo>
                  <a:pt x="57" y="83"/>
                  <a:pt x="57" y="84"/>
                  <a:pt x="56" y="84"/>
                </a:cubicBezTo>
                <a:cubicBezTo>
                  <a:pt x="55" y="84"/>
                  <a:pt x="55" y="84"/>
                  <a:pt x="54" y="84"/>
                </a:cubicBezTo>
                <a:cubicBezTo>
                  <a:pt x="53" y="84"/>
                  <a:pt x="51" y="83"/>
                  <a:pt x="51" y="81"/>
                </a:cubicBezTo>
                <a:cubicBezTo>
                  <a:pt x="50" y="80"/>
                  <a:pt x="50" y="78"/>
                  <a:pt x="50" y="78"/>
                </a:cubicBezTo>
                <a:cubicBezTo>
                  <a:pt x="50" y="77"/>
                  <a:pt x="50" y="76"/>
                  <a:pt x="51" y="76"/>
                </a:cubicBezTo>
                <a:cubicBezTo>
                  <a:pt x="51" y="75"/>
                  <a:pt x="51" y="74"/>
                  <a:pt x="51" y="74"/>
                </a:cubicBezTo>
                <a:cubicBezTo>
                  <a:pt x="52" y="74"/>
                  <a:pt x="52" y="74"/>
                  <a:pt x="52" y="74"/>
                </a:cubicBezTo>
                <a:cubicBezTo>
                  <a:pt x="52" y="74"/>
                  <a:pt x="52" y="74"/>
                  <a:pt x="52" y="74"/>
                </a:cubicBezTo>
                <a:cubicBezTo>
                  <a:pt x="53" y="74"/>
                  <a:pt x="53" y="74"/>
                  <a:pt x="54" y="73"/>
                </a:cubicBezTo>
                <a:cubicBezTo>
                  <a:pt x="55" y="73"/>
                  <a:pt x="55" y="73"/>
                  <a:pt x="55" y="73"/>
                </a:cubicBezTo>
                <a:cubicBezTo>
                  <a:pt x="56" y="73"/>
                  <a:pt x="56" y="73"/>
                  <a:pt x="57" y="73"/>
                </a:cubicBezTo>
                <a:close/>
                <a:moveTo>
                  <a:pt x="232" y="291"/>
                </a:moveTo>
                <a:cubicBezTo>
                  <a:pt x="232" y="291"/>
                  <a:pt x="233" y="291"/>
                  <a:pt x="233" y="291"/>
                </a:cubicBezTo>
                <a:cubicBezTo>
                  <a:pt x="233" y="291"/>
                  <a:pt x="233" y="291"/>
                  <a:pt x="233" y="291"/>
                </a:cubicBezTo>
                <a:cubicBezTo>
                  <a:pt x="233" y="296"/>
                  <a:pt x="233" y="296"/>
                  <a:pt x="233" y="296"/>
                </a:cubicBezTo>
                <a:cubicBezTo>
                  <a:pt x="232" y="296"/>
                  <a:pt x="232" y="297"/>
                  <a:pt x="232" y="297"/>
                </a:cubicBezTo>
                <a:cubicBezTo>
                  <a:pt x="232" y="295"/>
                  <a:pt x="232" y="293"/>
                  <a:pt x="232" y="291"/>
                </a:cubicBezTo>
                <a:close/>
                <a:moveTo>
                  <a:pt x="1" y="90"/>
                </a:moveTo>
                <a:cubicBezTo>
                  <a:pt x="2" y="90"/>
                  <a:pt x="3" y="90"/>
                  <a:pt x="3" y="90"/>
                </a:cubicBezTo>
                <a:cubicBezTo>
                  <a:pt x="4" y="90"/>
                  <a:pt x="5" y="90"/>
                  <a:pt x="6" y="91"/>
                </a:cubicBezTo>
                <a:cubicBezTo>
                  <a:pt x="6" y="91"/>
                  <a:pt x="6" y="92"/>
                  <a:pt x="6" y="93"/>
                </a:cubicBezTo>
                <a:cubicBezTo>
                  <a:pt x="6" y="94"/>
                  <a:pt x="6" y="94"/>
                  <a:pt x="5" y="95"/>
                </a:cubicBezTo>
                <a:cubicBezTo>
                  <a:pt x="5" y="95"/>
                  <a:pt x="4" y="96"/>
                  <a:pt x="3" y="96"/>
                </a:cubicBezTo>
                <a:cubicBezTo>
                  <a:pt x="2" y="96"/>
                  <a:pt x="1" y="95"/>
                  <a:pt x="1" y="95"/>
                </a:cubicBezTo>
                <a:cubicBezTo>
                  <a:pt x="1" y="94"/>
                  <a:pt x="0" y="93"/>
                  <a:pt x="0" y="92"/>
                </a:cubicBezTo>
                <a:cubicBezTo>
                  <a:pt x="0" y="92"/>
                  <a:pt x="1" y="92"/>
                  <a:pt x="1" y="92"/>
                </a:cubicBezTo>
                <a:cubicBezTo>
                  <a:pt x="1" y="91"/>
                  <a:pt x="1" y="91"/>
                  <a:pt x="1" y="90"/>
                </a:cubicBezTo>
                <a:close/>
                <a:moveTo>
                  <a:pt x="183" y="171"/>
                </a:moveTo>
                <a:cubicBezTo>
                  <a:pt x="182" y="170"/>
                  <a:pt x="182" y="170"/>
                  <a:pt x="181" y="170"/>
                </a:cubicBezTo>
                <a:cubicBezTo>
                  <a:pt x="181" y="170"/>
                  <a:pt x="181" y="169"/>
                  <a:pt x="181" y="169"/>
                </a:cubicBezTo>
                <a:cubicBezTo>
                  <a:pt x="182" y="169"/>
                  <a:pt x="182" y="168"/>
                  <a:pt x="183" y="168"/>
                </a:cubicBezTo>
                <a:cubicBezTo>
                  <a:pt x="183" y="168"/>
                  <a:pt x="183" y="169"/>
                  <a:pt x="183" y="169"/>
                </a:cubicBezTo>
                <a:cubicBezTo>
                  <a:pt x="183" y="169"/>
                  <a:pt x="183" y="170"/>
                  <a:pt x="184" y="170"/>
                </a:cubicBezTo>
                <a:cubicBezTo>
                  <a:pt x="183" y="170"/>
                  <a:pt x="183" y="170"/>
                  <a:pt x="183" y="170"/>
                </a:cubicBezTo>
                <a:lnTo>
                  <a:pt x="183" y="171"/>
                </a:lnTo>
                <a:close/>
                <a:moveTo>
                  <a:pt x="254" y="246"/>
                </a:moveTo>
                <a:cubicBezTo>
                  <a:pt x="255" y="246"/>
                  <a:pt x="256" y="246"/>
                  <a:pt x="256" y="248"/>
                </a:cubicBezTo>
                <a:cubicBezTo>
                  <a:pt x="256" y="250"/>
                  <a:pt x="255" y="250"/>
                  <a:pt x="254" y="250"/>
                </a:cubicBezTo>
                <a:cubicBezTo>
                  <a:pt x="252" y="250"/>
                  <a:pt x="251" y="251"/>
                  <a:pt x="250" y="252"/>
                </a:cubicBezTo>
                <a:cubicBezTo>
                  <a:pt x="250" y="253"/>
                  <a:pt x="249" y="253"/>
                  <a:pt x="249" y="254"/>
                </a:cubicBezTo>
                <a:cubicBezTo>
                  <a:pt x="249" y="255"/>
                  <a:pt x="249" y="256"/>
                  <a:pt x="249" y="257"/>
                </a:cubicBezTo>
                <a:cubicBezTo>
                  <a:pt x="249" y="258"/>
                  <a:pt x="248" y="258"/>
                  <a:pt x="247" y="258"/>
                </a:cubicBezTo>
                <a:cubicBezTo>
                  <a:pt x="247" y="259"/>
                  <a:pt x="247" y="259"/>
                  <a:pt x="247" y="259"/>
                </a:cubicBezTo>
                <a:cubicBezTo>
                  <a:pt x="247" y="259"/>
                  <a:pt x="247" y="259"/>
                  <a:pt x="247" y="259"/>
                </a:cubicBezTo>
                <a:cubicBezTo>
                  <a:pt x="247" y="260"/>
                  <a:pt x="247" y="260"/>
                  <a:pt x="247" y="260"/>
                </a:cubicBezTo>
                <a:cubicBezTo>
                  <a:pt x="247" y="260"/>
                  <a:pt x="247" y="260"/>
                  <a:pt x="247" y="260"/>
                </a:cubicBezTo>
                <a:cubicBezTo>
                  <a:pt x="246" y="261"/>
                  <a:pt x="245" y="262"/>
                  <a:pt x="245" y="262"/>
                </a:cubicBezTo>
                <a:cubicBezTo>
                  <a:pt x="245" y="263"/>
                  <a:pt x="244" y="263"/>
                  <a:pt x="243" y="264"/>
                </a:cubicBezTo>
                <a:cubicBezTo>
                  <a:pt x="243" y="264"/>
                  <a:pt x="243" y="264"/>
                  <a:pt x="244" y="264"/>
                </a:cubicBezTo>
                <a:cubicBezTo>
                  <a:pt x="244" y="265"/>
                  <a:pt x="244" y="265"/>
                  <a:pt x="244" y="265"/>
                </a:cubicBezTo>
                <a:cubicBezTo>
                  <a:pt x="244" y="265"/>
                  <a:pt x="243" y="265"/>
                  <a:pt x="243" y="265"/>
                </a:cubicBezTo>
                <a:cubicBezTo>
                  <a:pt x="243" y="266"/>
                  <a:pt x="243" y="266"/>
                  <a:pt x="243" y="266"/>
                </a:cubicBezTo>
                <a:cubicBezTo>
                  <a:pt x="243" y="266"/>
                  <a:pt x="243" y="266"/>
                  <a:pt x="243" y="267"/>
                </a:cubicBezTo>
                <a:cubicBezTo>
                  <a:pt x="242" y="267"/>
                  <a:pt x="242" y="267"/>
                  <a:pt x="241" y="267"/>
                </a:cubicBezTo>
                <a:cubicBezTo>
                  <a:pt x="238" y="267"/>
                  <a:pt x="238" y="267"/>
                  <a:pt x="238" y="267"/>
                </a:cubicBezTo>
                <a:cubicBezTo>
                  <a:pt x="238" y="269"/>
                  <a:pt x="238" y="269"/>
                  <a:pt x="238" y="269"/>
                </a:cubicBezTo>
                <a:cubicBezTo>
                  <a:pt x="238" y="269"/>
                  <a:pt x="238" y="269"/>
                  <a:pt x="238" y="269"/>
                </a:cubicBezTo>
                <a:cubicBezTo>
                  <a:pt x="238" y="269"/>
                  <a:pt x="238" y="269"/>
                  <a:pt x="238" y="269"/>
                </a:cubicBezTo>
                <a:cubicBezTo>
                  <a:pt x="237" y="269"/>
                  <a:pt x="237" y="270"/>
                  <a:pt x="237" y="270"/>
                </a:cubicBezTo>
                <a:cubicBezTo>
                  <a:pt x="237" y="271"/>
                  <a:pt x="237" y="271"/>
                  <a:pt x="236" y="272"/>
                </a:cubicBezTo>
                <a:cubicBezTo>
                  <a:pt x="236" y="274"/>
                  <a:pt x="235" y="276"/>
                  <a:pt x="234" y="276"/>
                </a:cubicBezTo>
                <a:cubicBezTo>
                  <a:pt x="233" y="276"/>
                  <a:pt x="231" y="277"/>
                  <a:pt x="229" y="278"/>
                </a:cubicBezTo>
                <a:cubicBezTo>
                  <a:pt x="229" y="280"/>
                  <a:pt x="229" y="280"/>
                  <a:pt x="229" y="280"/>
                </a:cubicBezTo>
                <a:cubicBezTo>
                  <a:pt x="230" y="282"/>
                  <a:pt x="230" y="282"/>
                  <a:pt x="230" y="282"/>
                </a:cubicBezTo>
                <a:cubicBezTo>
                  <a:pt x="229" y="282"/>
                  <a:pt x="229" y="282"/>
                  <a:pt x="229" y="282"/>
                </a:cubicBezTo>
                <a:cubicBezTo>
                  <a:pt x="228" y="282"/>
                  <a:pt x="228" y="281"/>
                  <a:pt x="228" y="281"/>
                </a:cubicBezTo>
                <a:cubicBezTo>
                  <a:pt x="228" y="280"/>
                  <a:pt x="228" y="280"/>
                  <a:pt x="228" y="280"/>
                </a:cubicBezTo>
                <a:cubicBezTo>
                  <a:pt x="228" y="279"/>
                  <a:pt x="228" y="279"/>
                  <a:pt x="228" y="279"/>
                </a:cubicBezTo>
                <a:cubicBezTo>
                  <a:pt x="228" y="278"/>
                  <a:pt x="228" y="278"/>
                  <a:pt x="228" y="276"/>
                </a:cubicBezTo>
                <a:cubicBezTo>
                  <a:pt x="227" y="275"/>
                  <a:pt x="226" y="275"/>
                  <a:pt x="226" y="274"/>
                </a:cubicBezTo>
                <a:cubicBezTo>
                  <a:pt x="226" y="275"/>
                  <a:pt x="226" y="275"/>
                  <a:pt x="225" y="275"/>
                </a:cubicBezTo>
                <a:cubicBezTo>
                  <a:pt x="224" y="275"/>
                  <a:pt x="224" y="275"/>
                  <a:pt x="223" y="276"/>
                </a:cubicBezTo>
                <a:cubicBezTo>
                  <a:pt x="223" y="277"/>
                  <a:pt x="222" y="277"/>
                  <a:pt x="222" y="278"/>
                </a:cubicBezTo>
                <a:cubicBezTo>
                  <a:pt x="222" y="279"/>
                  <a:pt x="221" y="280"/>
                  <a:pt x="221" y="280"/>
                </a:cubicBezTo>
                <a:cubicBezTo>
                  <a:pt x="221" y="281"/>
                  <a:pt x="221" y="282"/>
                  <a:pt x="221" y="282"/>
                </a:cubicBezTo>
                <a:cubicBezTo>
                  <a:pt x="220" y="282"/>
                  <a:pt x="220" y="281"/>
                  <a:pt x="219" y="280"/>
                </a:cubicBezTo>
                <a:cubicBezTo>
                  <a:pt x="219" y="280"/>
                  <a:pt x="218" y="279"/>
                  <a:pt x="218" y="279"/>
                </a:cubicBezTo>
                <a:cubicBezTo>
                  <a:pt x="217" y="279"/>
                  <a:pt x="217" y="280"/>
                  <a:pt x="216" y="280"/>
                </a:cubicBezTo>
                <a:cubicBezTo>
                  <a:pt x="215" y="282"/>
                  <a:pt x="215" y="282"/>
                  <a:pt x="215" y="282"/>
                </a:cubicBezTo>
                <a:cubicBezTo>
                  <a:pt x="215" y="283"/>
                  <a:pt x="214" y="284"/>
                  <a:pt x="213" y="285"/>
                </a:cubicBezTo>
                <a:cubicBezTo>
                  <a:pt x="212" y="285"/>
                  <a:pt x="211" y="285"/>
                  <a:pt x="210" y="285"/>
                </a:cubicBezTo>
                <a:cubicBezTo>
                  <a:pt x="209" y="285"/>
                  <a:pt x="208" y="286"/>
                  <a:pt x="207" y="286"/>
                </a:cubicBezTo>
                <a:cubicBezTo>
                  <a:pt x="207" y="287"/>
                  <a:pt x="206" y="287"/>
                  <a:pt x="205" y="288"/>
                </a:cubicBezTo>
                <a:cubicBezTo>
                  <a:pt x="205" y="287"/>
                  <a:pt x="205" y="286"/>
                  <a:pt x="204" y="286"/>
                </a:cubicBezTo>
                <a:cubicBezTo>
                  <a:pt x="204" y="285"/>
                  <a:pt x="204" y="285"/>
                  <a:pt x="202" y="285"/>
                </a:cubicBezTo>
                <a:cubicBezTo>
                  <a:pt x="202" y="285"/>
                  <a:pt x="202" y="286"/>
                  <a:pt x="202" y="286"/>
                </a:cubicBezTo>
                <a:cubicBezTo>
                  <a:pt x="202" y="286"/>
                  <a:pt x="201" y="285"/>
                  <a:pt x="201" y="285"/>
                </a:cubicBezTo>
                <a:cubicBezTo>
                  <a:pt x="200" y="284"/>
                  <a:pt x="200" y="283"/>
                  <a:pt x="200" y="283"/>
                </a:cubicBezTo>
                <a:cubicBezTo>
                  <a:pt x="200" y="282"/>
                  <a:pt x="200" y="281"/>
                  <a:pt x="199" y="280"/>
                </a:cubicBezTo>
                <a:cubicBezTo>
                  <a:pt x="198" y="280"/>
                  <a:pt x="198" y="280"/>
                  <a:pt x="197" y="280"/>
                </a:cubicBezTo>
                <a:cubicBezTo>
                  <a:pt x="196" y="279"/>
                  <a:pt x="195" y="279"/>
                  <a:pt x="195" y="279"/>
                </a:cubicBezTo>
                <a:cubicBezTo>
                  <a:pt x="194" y="279"/>
                  <a:pt x="193" y="278"/>
                  <a:pt x="193" y="277"/>
                </a:cubicBezTo>
                <a:cubicBezTo>
                  <a:pt x="193" y="276"/>
                  <a:pt x="192" y="275"/>
                  <a:pt x="192" y="274"/>
                </a:cubicBezTo>
                <a:cubicBezTo>
                  <a:pt x="191" y="273"/>
                  <a:pt x="191" y="273"/>
                  <a:pt x="190" y="272"/>
                </a:cubicBezTo>
                <a:cubicBezTo>
                  <a:pt x="190" y="271"/>
                  <a:pt x="189" y="271"/>
                  <a:pt x="188" y="270"/>
                </a:cubicBezTo>
                <a:cubicBezTo>
                  <a:pt x="188" y="271"/>
                  <a:pt x="187" y="272"/>
                  <a:pt x="185" y="274"/>
                </a:cubicBezTo>
                <a:cubicBezTo>
                  <a:pt x="183" y="275"/>
                  <a:pt x="181" y="276"/>
                  <a:pt x="180" y="276"/>
                </a:cubicBezTo>
                <a:cubicBezTo>
                  <a:pt x="180" y="275"/>
                  <a:pt x="180" y="275"/>
                  <a:pt x="180" y="275"/>
                </a:cubicBezTo>
                <a:cubicBezTo>
                  <a:pt x="180" y="274"/>
                  <a:pt x="181" y="272"/>
                  <a:pt x="183" y="271"/>
                </a:cubicBezTo>
                <a:cubicBezTo>
                  <a:pt x="184" y="269"/>
                  <a:pt x="185" y="267"/>
                  <a:pt x="185" y="264"/>
                </a:cubicBezTo>
                <a:cubicBezTo>
                  <a:pt x="185" y="263"/>
                  <a:pt x="185" y="262"/>
                  <a:pt x="184" y="262"/>
                </a:cubicBezTo>
                <a:cubicBezTo>
                  <a:pt x="183" y="261"/>
                  <a:pt x="182" y="261"/>
                  <a:pt x="181" y="261"/>
                </a:cubicBezTo>
                <a:cubicBezTo>
                  <a:pt x="181" y="261"/>
                  <a:pt x="181" y="261"/>
                  <a:pt x="180" y="261"/>
                </a:cubicBezTo>
                <a:cubicBezTo>
                  <a:pt x="179" y="261"/>
                  <a:pt x="178" y="262"/>
                  <a:pt x="178" y="262"/>
                </a:cubicBezTo>
                <a:cubicBezTo>
                  <a:pt x="177" y="262"/>
                  <a:pt x="177" y="261"/>
                  <a:pt x="177" y="261"/>
                </a:cubicBezTo>
                <a:cubicBezTo>
                  <a:pt x="177" y="260"/>
                  <a:pt x="177" y="260"/>
                  <a:pt x="177" y="260"/>
                </a:cubicBezTo>
                <a:cubicBezTo>
                  <a:pt x="177" y="260"/>
                  <a:pt x="178" y="260"/>
                  <a:pt x="178" y="260"/>
                </a:cubicBezTo>
                <a:cubicBezTo>
                  <a:pt x="178" y="259"/>
                  <a:pt x="178" y="259"/>
                  <a:pt x="178" y="259"/>
                </a:cubicBezTo>
                <a:cubicBezTo>
                  <a:pt x="178" y="259"/>
                  <a:pt x="178" y="259"/>
                  <a:pt x="178" y="259"/>
                </a:cubicBezTo>
                <a:cubicBezTo>
                  <a:pt x="180" y="259"/>
                  <a:pt x="180" y="259"/>
                  <a:pt x="180" y="259"/>
                </a:cubicBezTo>
                <a:cubicBezTo>
                  <a:pt x="181" y="259"/>
                  <a:pt x="182" y="259"/>
                  <a:pt x="183" y="258"/>
                </a:cubicBezTo>
                <a:cubicBezTo>
                  <a:pt x="184" y="257"/>
                  <a:pt x="184" y="256"/>
                  <a:pt x="184" y="255"/>
                </a:cubicBezTo>
                <a:cubicBezTo>
                  <a:pt x="184" y="253"/>
                  <a:pt x="184" y="253"/>
                  <a:pt x="183" y="253"/>
                </a:cubicBezTo>
                <a:cubicBezTo>
                  <a:pt x="183" y="253"/>
                  <a:pt x="182" y="253"/>
                  <a:pt x="182" y="252"/>
                </a:cubicBezTo>
                <a:cubicBezTo>
                  <a:pt x="182" y="252"/>
                  <a:pt x="182" y="252"/>
                  <a:pt x="181" y="252"/>
                </a:cubicBezTo>
                <a:cubicBezTo>
                  <a:pt x="180" y="252"/>
                  <a:pt x="180" y="252"/>
                  <a:pt x="180" y="251"/>
                </a:cubicBezTo>
                <a:cubicBezTo>
                  <a:pt x="180" y="251"/>
                  <a:pt x="180" y="251"/>
                  <a:pt x="181" y="250"/>
                </a:cubicBezTo>
                <a:cubicBezTo>
                  <a:pt x="182" y="250"/>
                  <a:pt x="182" y="249"/>
                  <a:pt x="183" y="248"/>
                </a:cubicBezTo>
                <a:cubicBezTo>
                  <a:pt x="182" y="248"/>
                  <a:pt x="182" y="248"/>
                  <a:pt x="181" y="247"/>
                </a:cubicBezTo>
                <a:cubicBezTo>
                  <a:pt x="181" y="247"/>
                  <a:pt x="180" y="246"/>
                  <a:pt x="180" y="246"/>
                </a:cubicBezTo>
                <a:cubicBezTo>
                  <a:pt x="179" y="246"/>
                  <a:pt x="178" y="247"/>
                  <a:pt x="177" y="247"/>
                </a:cubicBezTo>
                <a:cubicBezTo>
                  <a:pt x="177" y="247"/>
                  <a:pt x="176" y="247"/>
                  <a:pt x="174" y="247"/>
                </a:cubicBezTo>
                <a:cubicBezTo>
                  <a:pt x="173" y="247"/>
                  <a:pt x="173" y="247"/>
                  <a:pt x="172" y="246"/>
                </a:cubicBezTo>
                <a:cubicBezTo>
                  <a:pt x="173" y="246"/>
                  <a:pt x="174" y="246"/>
                  <a:pt x="175" y="246"/>
                </a:cubicBezTo>
                <a:cubicBezTo>
                  <a:pt x="176" y="246"/>
                  <a:pt x="177" y="246"/>
                  <a:pt x="177" y="245"/>
                </a:cubicBezTo>
                <a:cubicBezTo>
                  <a:pt x="177" y="245"/>
                  <a:pt x="178" y="245"/>
                  <a:pt x="178" y="246"/>
                </a:cubicBezTo>
                <a:cubicBezTo>
                  <a:pt x="179" y="246"/>
                  <a:pt x="179" y="245"/>
                  <a:pt x="179" y="245"/>
                </a:cubicBezTo>
                <a:cubicBezTo>
                  <a:pt x="180" y="245"/>
                  <a:pt x="180" y="245"/>
                  <a:pt x="181" y="245"/>
                </a:cubicBezTo>
                <a:cubicBezTo>
                  <a:pt x="181" y="245"/>
                  <a:pt x="181" y="245"/>
                  <a:pt x="181" y="245"/>
                </a:cubicBezTo>
                <a:cubicBezTo>
                  <a:pt x="182" y="245"/>
                  <a:pt x="182" y="246"/>
                  <a:pt x="183" y="246"/>
                </a:cubicBezTo>
                <a:cubicBezTo>
                  <a:pt x="185" y="246"/>
                  <a:pt x="185" y="245"/>
                  <a:pt x="185" y="244"/>
                </a:cubicBezTo>
                <a:cubicBezTo>
                  <a:pt x="186" y="243"/>
                  <a:pt x="186" y="242"/>
                  <a:pt x="186" y="241"/>
                </a:cubicBezTo>
                <a:cubicBezTo>
                  <a:pt x="185" y="241"/>
                  <a:pt x="185" y="241"/>
                  <a:pt x="185" y="241"/>
                </a:cubicBezTo>
                <a:cubicBezTo>
                  <a:pt x="185" y="240"/>
                  <a:pt x="185" y="240"/>
                  <a:pt x="185" y="240"/>
                </a:cubicBezTo>
                <a:cubicBezTo>
                  <a:pt x="184" y="239"/>
                  <a:pt x="184" y="239"/>
                  <a:pt x="184" y="239"/>
                </a:cubicBezTo>
                <a:cubicBezTo>
                  <a:pt x="184" y="239"/>
                  <a:pt x="184" y="239"/>
                  <a:pt x="184" y="239"/>
                </a:cubicBezTo>
                <a:cubicBezTo>
                  <a:pt x="184" y="239"/>
                  <a:pt x="183" y="239"/>
                  <a:pt x="183" y="239"/>
                </a:cubicBezTo>
                <a:cubicBezTo>
                  <a:pt x="182" y="239"/>
                  <a:pt x="181" y="238"/>
                  <a:pt x="181" y="237"/>
                </a:cubicBezTo>
                <a:cubicBezTo>
                  <a:pt x="181" y="237"/>
                  <a:pt x="182" y="237"/>
                  <a:pt x="183" y="237"/>
                </a:cubicBezTo>
                <a:cubicBezTo>
                  <a:pt x="185" y="237"/>
                  <a:pt x="186" y="237"/>
                  <a:pt x="186" y="237"/>
                </a:cubicBezTo>
                <a:cubicBezTo>
                  <a:pt x="186" y="237"/>
                  <a:pt x="186" y="237"/>
                  <a:pt x="186" y="237"/>
                </a:cubicBezTo>
                <a:cubicBezTo>
                  <a:pt x="186" y="237"/>
                  <a:pt x="186" y="237"/>
                  <a:pt x="186" y="237"/>
                </a:cubicBezTo>
                <a:cubicBezTo>
                  <a:pt x="187" y="237"/>
                  <a:pt x="187" y="236"/>
                  <a:pt x="188" y="236"/>
                </a:cubicBezTo>
                <a:cubicBezTo>
                  <a:pt x="189" y="235"/>
                  <a:pt x="189" y="235"/>
                  <a:pt x="189" y="234"/>
                </a:cubicBezTo>
                <a:cubicBezTo>
                  <a:pt x="189" y="233"/>
                  <a:pt x="188" y="233"/>
                  <a:pt x="187" y="232"/>
                </a:cubicBezTo>
                <a:cubicBezTo>
                  <a:pt x="186" y="231"/>
                  <a:pt x="185" y="231"/>
                  <a:pt x="184" y="231"/>
                </a:cubicBezTo>
                <a:cubicBezTo>
                  <a:pt x="184" y="230"/>
                  <a:pt x="184" y="230"/>
                  <a:pt x="184" y="230"/>
                </a:cubicBezTo>
                <a:cubicBezTo>
                  <a:pt x="185" y="230"/>
                  <a:pt x="185" y="230"/>
                  <a:pt x="186" y="230"/>
                </a:cubicBezTo>
                <a:cubicBezTo>
                  <a:pt x="186" y="230"/>
                  <a:pt x="187" y="230"/>
                  <a:pt x="187" y="230"/>
                </a:cubicBezTo>
                <a:cubicBezTo>
                  <a:pt x="188" y="230"/>
                  <a:pt x="188" y="230"/>
                  <a:pt x="189" y="230"/>
                </a:cubicBezTo>
                <a:cubicBezTo>
                  <a:pt x="190" y="230"/>
                  <a:pt x="190" y="229"/>
                  <a:pt x="191" y="229"/>
                </a:cubicBezTo>
                <a:cubicBezTo>
                  <a:pt x="192" y="228"/>
                  <a:pt x="193" y="228"/>
                  <a:pt x="193" y="227"/>
                </a:cubicBezTo>
                <a:cubicBezTo>
                  <a:pt x="194" y="227"/>
                  <a:pt x="194" y="226"/>
                  <a:pt x="194" y="226"/>
                </a:cubicBezTo>
                <a:cubicBezTo>
                  <a:pt x="194" y="225"/>
                  <a:pt x="194" y="224"/>
                  <a:pt x="192" y="224"/>
                </a:cubicBezTo>
                <a:cubicBezTo>
                  <a:pt x="191" y="224"/>
                  <a:pt x="190" y="223"/>
                  <a:pt x="190" y="221"/>
                </a:cubicBezTo>
                <a:cubicBezTo>
                  <a:pt x="191" y="221"/>
                  <a:pt x="192" y="221"/>
                  <a:pt x="192" y="222"/>
                </a:cubicBezTo>
                <a:cubicBezTo>
                  <a:pt x="193" y="222"/>
                  <a:pt x="193" y="222"/>
                  <a:pt x="193" y="223"/>
                </a:cubicBezTo>
                <a:cubicBezTo>
                  <a:pt x="194" y="223"/>
                  <a:pt x="194" y="223"/>
                  <a:pt x="194" y="224"/>
                </a:cubicBezTo>
                <a:cubicBezTo>
                  <a:pt x="194" y="224"/>
                  <a:pt x="195" y="224"/>
                  <a:pt x="195" y="224"/>
                </a:cubicBezTo>
                <a:cubicBezTo>
                  <a:pt x="197" y="224"/>
                  <a:pt x="197" y="223"/>
                  <a:pt x="197" y="222"/>
                </a:cubicBezTo>
                <a:cubicBezTo>
                  <a:pt x="197" y="222"/>
                  <a:pt x="197" y="222"/>
                  <a:pt x="197" y="222"/>
                </a:cubicBezTo>
                <a:cubicBezTo>
                  <a:pt x="197" y="221"/>
                  <a:pt x="197" y="221"/>
                  <a:pt x="197" y="220"/>
                </a:cubicBezTo>
                <a:cubicBezTo>
                  <a:pt x="197" y="219"/>
                  <a:pt x="198" y="218"/>
                  <a:pt x="199" y="218"/>
                </a:cubicBezTo>
                <a:cubicBezTo>
                  <a:pt x="199" y="219"/>
                  <a:pt x="199" y="219"/>
                  <a:pt x="199" y="219"/>
                </a:cubicBezTo>
                <a:cubicBezTo>
                  <a:pt x="200" y="219"/>
                  <a:pt x="200" y="219"/>
                  <a:pt x="200" y="219"/>
                </a:cubicBezTo>
                <a:cubicBezTo>
                  <a:pt x="202" y="219"/>
                  <a:pt x="202" y="219"/>
                  <a:pt x="202" y="219"/>
                </a:cubicBezTo>
                <a:cubicBezTo>
                  <a:pt x="202" y="219"/>
                  <a:pt x="203" y="218"/>
                  <a:pt x="203" y="218"/>
                </a:cubicBezTo>
                <a:cubicBezTo>
                  <a:pt x="203" y="218"/>
                  <a:pt x="203" y="217"/>
                  <a:pt x="203" y="217"/>
                </a:cubicBezTo>
                <a:cubicBezTo>
                  <a:pt x="202" y="217"/>
                  <a:pt x="202" y="217"/>
                  <a:pt x="202" y="216"/>
                </a:cubicBezTo>
                <a:cubicBezTo>
                  <a:pt x="202" y="215"/>
                  <a:pt x="202" y="215"/>
                  <a:pt x="203" y="214"/>
                </a:cubicBezTo>
                <a:cubicBezTo>
                  <a:pt x="203" y="214"/>
                  <a:pt x="204" y="214"/>
                  <a:pt x="204" y="214"/>
                </a:cubicBezTo>
                <a:cubicBezTo>
                  <a:pt x="204" y="214"/>
                  <a:pt x="204" y="214"/>
                  <a:pt x="204" y="214"/>
                </a:cubicBezTo>
                <a:cubicBezTo>
                  <a:pt x="204" y="214"/>
                  <a:pt x="205" y="215"/>
                  <a:pt x="206" y="216"/>
                </a:cubicBezTo>
                <a:cubicBezTo>
                  <a:pt x="206" y="216"/>
                  <a:pt x="207" y="216"/>
                  <a:pt x="208" y="216"/>
                </a:cubicBezTo>
                <a:cubicBezTo>
                  <a:pt x="209" y="216"/>
                  <a:pt x="210" y="216"/>
                  <a:pt x="211" y="216"/>
                </a:cubicBezTo>
                <a:cubicBezTo>
                  <a:pt x="211" y="216"/>
                  <a:pt x="212" y="216"/>
                  <a:pt x="212" y="215"/>
                </a:cubicBezTo>
                <a:cubicBezTo>
                  <a:pt x="212" y="214"/>
                  <a:pt x="212" y="213"/>
                  <a:pt x="212" y="212"/>
                </a:cubicBezTo>
                <a:cubicBezTo>
                  <a:pt x="211" y="211"/>
                  <a:pt x="211" y="210"/>
                  <a:pt x="211" y="209"/>
                </a:cubicBezTo>
                <a:cubicBezTo>
                  <a:pt x="213" y="209"/>
                  <a:pt x="213" y="210"/>
                  <a:pt x="214" y="211"/>
                </a:cubicBezTo>
                <a:cubicBezTo>
                  <a:pt x="214" y="212"/>
                  <a:pt x="215" y="213"/>
                  <a:pt x="217" y="214"/>
                </a:cubicBezTo>
                <a:cubicBezTo>
                  <a:pt x="219" y="212"/>
                  <a:pt x="219" y="212"/>
                  <a:pt x="219" y="212"/>
                </a:cubicBezTo>
                <a:cubicBezTo>
                  <a:pt x="220" y="211"/>
                  <a:pt x="221" y="211"/>
                  <a:pt x="222" y="211"/>
                </a:cubicBezTo>
                <a:cubicBezTo>
                  <a:pt x="223" y="211"/>
                  <a:pt x="224" y="211"/>
                  <a:pt x="225" y="212"/>
                </a:cubicBezTo>
                <a:cubicBezTo>
                  <a:pt x="226" y="214"/>
                  <a:pt x="227" y="215"/>
                  <a:pt x="229" y="215"/>
                </a:cubicBezTo>
                <a:cubicBezTo>
                  <a:pt x="229" y="215"/>
                  <a:pt x="230" y="214"/>
                  <a:pt x="230" y="214"/>
                </a:cubicBezTo>
                <a:cubicBezTo>
                  <a:pt x="231" y="213"/>
                  <a:pt x="231" y="213"/>
                  <a:pt x="232" y="213"/>
                </a:cubicBezTo>
                <a:cubicBezTo>
                  <a:pt x="233" y="213"/>
                  <a:pt x="233" y="213"/>
                  <a:pt x="233" y="214"/>
                </a:cubicBezTo>
                <a:cubicBezTo>
                  <a:pt x="233" y="214"/>
                  <a:pt x="233" y="215"/>
                  <a:pt x="233" y="215"/>
                </a:cubicBezTo>
                <a:cubicBezTo>
                  <a:pt x="234" y="216"/>
                  <a:pt x="234" y="217"/>
                  <a:pt x="234" y="217"/>
                </a:cubicBezTo>
                <a:cubicBezTo>
                  <a:pt x="235" y="218"/>
                  <a:pt x="235" y="219"/>
                  <a:pt x="236" y="219"/>
                </a:cubicBezTo>
                <a:cubicBezTo>
                  <a:pt x="237" y="219"/>
                  <a:pt x="237" y="219"/>
                  <a:pt x="238" y="219"/>
                </a:cubicBezTo>
                <a:cubicBezTo>
                  <a:pt x="238" y="218"/>
                  <a:pt x="239" y="218"/>
                  <a:pt x="240" y="218"/>
                </a:cubicBezTo>
                <a:cubicBezTo>
                  <a:pt x="241" y="218"/>
                  <a:pt x="243" y="219"/>
                  <a:pt x="243" y="219"/>
                </a:cubicBezTo>
                <a:cubicBezTo>
                  <a:pt x="243" y="220"/>
                  <a:pt x="244" y="221"/>
                  <a:pt x="244" y="221"/>
                </a:cubicBezTo>
                <a:cubicBezTo>
                  <a:pt x="244" y="222"/>
                  <a:pt x="245" y="223"/>
                  <a:pt x="245" y="224"/>
                </a:cubicBezTo>
                <a:cubicBezTo>
                  <a:pt x="245" y="225"/>
                  <a:pt x="245" y="225"/>
                  <a:pt x="245" y="225"/>
                </a:cubicBezTo>
                <a:cubicBezTo>
                  <a:pt x="245" y="226"/>
                  <a:pt x="245" y="226"/>
                  <a:pt x="245" y="226"/>
                </a:cubicBezTo>
                <a:cubicBezTo>
                  <a:pt x="246" y="226"/>
                  <a:pt x="246" y="226"/>
                  <a:pt x="247" y="227"/>
                </a:cubicBezTo>
                <a:cubicBezTo>
                  <a:pt x="248" y="227"/>
                  <a:pt x="248" y="227"/>
                  <a:pt x="249" y="228"/>
                </a:cubicBezTo>
                <a:cubicBezTo>
                  <a:pt x="249" y="229"/>
                  <a:pt x="249" y="229"/>
                  <a:pt x="249" y="230"/>
                </a:cubicBezTo>
                <a:cubicBezTo>
                  <a:pt x="249" y="231"/>
                  <a:pt x="249" y="232"/>
                  <a:pt x="249" y="233"/>
                </a:cubicBezTo>
                <a:cubicBezTo>
                  <a:pt x="250" y="233"/>
                  <a:pt x="250" y="234"/>
                  <a:pt x="251" y="234"/>
                </a:cubicBezTo>
                <a:cubicBezTo>
                  <a:pt x="251" y="234"/>
                  <a:pt x="251" y="234"/>
                  <a:pt x="251" y="234"/>
                </a:cubicBezTo>
                <a:cubicBezTo>
                  <a:pt x="251" y="235"/>
                  <a:pt x="251" y="235"/>
                  <a:pt x="253" y="235"/>
                </a:cubicBezTo>
                <a:cubicBezTo>
                  <a:pt x="254" y="235"/>
                  <a:pt x="254" y="235"/>
                  <a:pt x="254" y="236"/>
                </a:cubicBezTo>
                <a:cubicBezTo>
                  <a:pt x="254" y="238"/>
                  <a:pt x="254" y="239"/>
                  <a:pt x="253" y="239"/>
                </a:cubicBezTo>
                <a:cubicBezTo>
                  <a:pt x="252" y="240"/>
                  <a:pt x="252" y="241"/>
                  <a:pt x="252" y="242"/>
                </a:cubicBezTo>
                <a:cubicBezTo>
                  <a:pt x="252" y="242"/>
                  <a:pt x="252" y="242"/>
                  <a:pt x="252" y="243"/>
                </a:cubicBezTo>
                <a:cubicBezTo>
                  <a:pt x="253" y="243"/>
                  <a:pt x="253" y="243"/>
                  <a:pt x="253" y="243"/>
                </a:cubicBezTo>
                <a:cubicBezTo>
                  <a:pt x="253" y="245"/>
                  <a:pt x="252" y="246"/>
                  <a:pt x="252" y="247"/>
                </a:cubicBezTo>
                <a:cubicBezTo>
                  <a:pt x="251" y="247"/>
                  <a:pt x="251" y="248"/>
                  <a:pt x="251" y="249"/>
                </a:cubicBezTo>
                <a:cubicBezTo>
                  <a:pt x="251" y="249"/>
                  <a:pt x="252" y="249"/>
                  <a:pt x="252" y="249"/>
                </a:cubicBezTo>
                <a:cubicBezTo>
                  <a:pt x="252" y="249"/>
                  <a:pt x="252" y="248"/>
                  <a:pt x="252" y="248"/>
                </a:cubicBezTo>
                <a:cubicBezTo>
                  <a:pt x="253" y="247"/>
                  <a:pt x="253" y="247"/>
                  <a:pt x="253" y="247"/>
                </a:cubicBezTo>
                <a:cubicBezTo>
                  <a:pt x="253" y="246"/>
                  <a:pt x="253" y="246"/>
                  <a:pt x="254" y="24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85" name="Freeform 85">
            <a:extLst>
              <a:ext uri="{FF2B5EF4-FFF2-40B4-BE49-F238E27FC236}">
                <a16:creationId xmlns:a16="http://schemas.microsoft.com/office/drawing/2014/main" xmlns="" id="{6A2A3EAF-C397-49B0-9ADE-D12BA6E5CBB6}"/>
              </a:ext>
            </a:extLst>
          </p:cNvPr>
          <p:cNvSpPr>
            <a:spLocks noEditPoints="1"/>
          </p:cNvSpPr>
          <p:nvPr/>
        </p:nvSpPr>
        <p:spPr bwMode="auto">
          <a:xfrm>
            <a:off x="7962748" y="2041548"/>
            <a:ext cx="451074" cy="411106"/>
          </a:xfrm>
          <a:custGeom>
            <a:avLst/>
            <a:gdLst>
              <a:gd name="T0" fmla="*/ 125 w 217"/>
              <a:gd name="T1" fmla="*/ 131 h 198"/>
              <a:gd name="T2" fmla="*/ 109 w 217"/>
              <a:gd name="T3" fmla="*/ 152 h 198"/>
              <a:gd name="T4" fmla="*/ 95 w 217"/>
              <a:gd name="T5" fmla="*/ 150 h 198"/>
              <a:gd name="T6" fmla="*/ 88 w 217"/>
              <a:gd name="T7" fmla="*/ 142 h 198"/>
              <a:gd name="T8" fmla="*/ 86 w 217"/>
              <a:gd name="T9" fmla="*/ 130 h 198"/>
              <a:gd name="T10" fmla="*/ 71 w 217"/>
              <a:gd name="T11" fmla="*/ 118 h 198"/>
              <a:gd name="T12" fmla="*/ 77 w 217"/>
              <a:gd name="T13" fmla="*/ 100 h 198"/>
              <a:gd name="T14" fmla="*/ 87 w 217"/>
              <a:gd name="T15" fmla="*/ 103 h 198"/>
              <a:gd name="T16" fmla="*/ 94 w 217"/>
              <a:gd name="T17" fmla="*/ 117 h 198"/>
              <a:gd name="T18" fmla="*/ 110 w 217"/>
              <a:gd name="T19" fmla="*/ 115 h 198"/>
              <a:gd name="T20" fmla="*/ 119 w 217"/>
              <a:gd name="T21" fmla="*/ 117 h 198"/>
              <a:gd name="T22" fmla="*/ 124 w 217"/>
              <a:gd name="T23" fmla="*/ 119 h 198"/>
              <a:gd name="T24" fmla="*/ 88 w 217"/>
              <a:gd name="T25" fmla="*/ 177 h 198"/>
              <a:gd name="T26" fmla="*/ 85 w 217"/>
              <a:gd name="T27" fmla="*/ 193 h 198"/>
              <a:gd name="T28" fmla="*/ 72 w 217"/>
              <a:gd name="T29" fmla="*/ 192 h 198"/>
              <a:gd name="T30" fmla="*/ 67 w 217"/>
              <a:gd name="T31" fmla="*/ 176 h 198"/>
              <a:gd name="T32" fmla="*/ 77 w 217"/>
              <a:gd name="T33" fmla="*/ 170 h 198"/>
              <a:gd name="T34" fmla="*/ 132 w 217"/>
              <a:gd name="T35" fmla="*/ 84 h 198"/>
              <a:gd name="T36" fmla="*/ 217 w 217"/>
              <a:gd name="T37" fmla="*/ 141 h 198"/>
              <a:gd name="T38" fmla="*/ 205 w 217"/>
              <a:gd name="T39" fmla="*/ 161 h 198"/>
              <a:gd name="T40" fmla="*/ 198 w 217"/>
              <a:gd name="T41" fmla="*/ 164 h 198"/>
              <a:gd name="T42" fmla="*/ 190 w 217"/>
              <a:gd name="T43" fmla="*/ 167 h 198"/>
              <a:gd name="T44" fmla="*/ 175 w 217"/>
              <a:gd name="T45" fmla="*/ 160 h 198"/>
              <a:gd name="T46" fmla="*/ 167 w 217"/>
              <a:gd name="T47" fmla="*/ 155 h 198"/>
              <a:gd name="T48" fmla="*/ 160 w 217"/>
              <a:gd name="T49" fmla="*/ 143 h 198"/>
              <a:gd name="T50" fmla="*/ 152 w 217"/>
              <a:gd name="T51" fmla="*/ 126 h 198"/>
              <a:gd name="T52" fmla="*/ 146 w 217"/>
              <a:gd name="T53" fmla="*/ 114 h 198"/>
              <a:gd name="T54" fmla="*/ 134 w 217"/>
              <a:gd name="T55" fmla="*/ 110 h 198"/>
              <a:gd name="T56" fmla="*/ 144 w 217"/>
              <a:gd name="T57" fmla="*/ 106 h 198"/>
              <a:gd name="T58" fmla="*/ 150 w 217"/>
              <a:gd name="T59" fmla="*/ 99 h 198"/>
              <a:gd name="T60" fmla="*/ 158 w 217"/>
              <a:gd name="T61" fmla="*/ 81 h 198"/>
              <a:gd name="T62" fmla="*/ 168 w 217"/>
              <a:gd name="T63" fmla="*/ 77 h 198"/>
              <a:gd name="T64" fmla="*/ 158 w 217"/>
              <a:gd name="T65" fmla="*/ 76 h 198"/>
              <a:gd name="T66" fmla="*/ 165 w 217"/>
              <a:gd name="T67" fmla="*/ 62 h 198"/>
              <a:gd name="T68" fmla="*/ 153 w 217"/>
              <a:gd name="T69" fmla="*/ 57 h 198"/>
              <a:gd name="T70" fmla="*/ 143 w 217"/>
              <a:gd name="T71" fmla="*/ 56 h 198"/>
              <a:gd name="T72" fmla="*/ 139 w 217"/>
              <a:gd name="T73" fmla="*/ 47 h 198"/>
              <a:gd name="T74" fmla="*/ 128 w 217"/>
              <a:gd name="T75" fmla="*/ 39 h 198"/>
              <a:gd name="T76" fmla="*/ 112 w 217"/>
              <a:gd name="T77" fmla="*/ 35 h 198"/>
              <a:gd name="T78" fmla="*/ 141 w 217"/>
              <a:gd name="T79" fmla="*/ 28 h 198"/>
              <a:gd name="T80" fmla="*/ 149 w 217"/>
              <a:gd name="T81" fmla="*/ 18 h 198"/>
              <a:gd name="T82" fmla="*/ 157 w 217"/>
              <a:gd name="T83" fmla="*/ 24 h 198"/>
              <a:gd name="T84" fmla="*/ 162 w 217"/>
              <a:gd name="T85" fmla="*/ 23 h 198"/>
              <a:gd name="T86" fmla="*/ 173 w 217"/>
              <a:gd name="T87" fmla="*/ 26 h 198"/>
              <a:gd name="T88" fmla="*/ 173 w 217"/>
              <a:gd name="T89" fmla="*/ 35 h 198"/>
              <a:gd name="T90" fmla="*/ 173 w 217"/>
              <a:gd name="T91" fmla="*/ 47 h 198"/>
              <a:gd name="T92" fmla="*/ 170 w 217"/>
              <a:gd name="T93" fmla="*/ 58 h 198"/>
              <a:gd name="T94" fmla="*/ 179 w 217"/>
              <a:gd name="T95" fmla="*/ 48 h 198"/>
              <a:gd name="T96" fmla="*/ 193 w 217"/>
              <a:gd name="T97" fmla="*/ 50 h 198"/>
              <a:gd name="T98" fmla="*/ 203 w 217"/>
              <a:gd name="T99" fmla="*/ 55 h 198"/>
              <a:gd name="T100" fmla="*/ 201 w 217"/>
              <a:gd name="T101" fmla="*/ 63 h 198"/>
              <a:gd name="T102" fmla="*/ 207 w 217"/>
              <a:gd name="T103" fmla="*/ 73 h 198"/>
              <a:gd name="T104" fmla="*/ 198 w 217"/>
              <a:gd name="T105" fmla="*/ 83 h 198"/>
              <a:gd name="T106" fmla="*/ 195 w 217"/>
              <a:gd name="T107" fmla="*/ 95 h 198"/>
              <a:gd name="T108" fmla="*/ 192 w 217"/>
              <a:gd name="T109" fmla="*/ 106 h 198"/>
              <a:gd name="T110" fmla="*/ 192 w 217"/>
              <a:gd name="T111" fmla="*/ 116 h 198"/>
              <a:gd name="T112" fmla="*/ 194 w 217"/>
              <a:gd name="T113" fmla="*/ 121 h 198"/>
              <a:gd name="T114" fmla="*/ 200 w 217"/>
              <a:gd name="T115" fmla="*/ 125 h 198"/>
              <a:gd name="T116" fmla="*/ 209 w 217"/>
              <a:gd name="T117" fmla="*/ 132 h 198"/>
              <a:gd name="T118" fmla="*/ 47 w 217"/>
              <a:gd name="T119" fmla="*/ 46 h 198"/>
              <a:gd name="T120" fmla="*/ 3 w 217"/>
              <a:gd name="T121" fmla="*/ 0 h 198"/>
              <a:gd name="T122" fmla="*/ 59 w 217"/>
              <a:gd name="T123" fmla="*/ 195 h 198"/>
              <a:gd name="T124" fmla="*/ 185 w 217"/>
              <a:gd name="T125" fmla="*/ 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198">
                <a:moveTo>
                  <a:pt x="125" y="125"/>
                </a:moveTo>
                <a:cubicBezTo>
                  <a:pt x="125" y="125"/>
                  <a:pt x="125" y="125"/>
                  <a:pt x="126" y="125"/>
                </a:cubicBezTo>
                <a:cubicBezTo>
                  <a:pt x="126" y="125"/>
                  <a:pt x="126" y="125"/>
                  <a:pt x="126" y="126"/>
                </a:cubicBezTo>
                <a:cubicBezTo>
                  <a:pt x="126" y="126"/>
                  <a:pt x="126" y="127"/>
                  <a:pt x="125" y="127"/>
                </a:cubicBezTo>
                <a:cubicBezTo>
                  <a:pt x="125" y="127"/>
                  <a:pt x="125" y="127"/>
                  <a:pt x="125" y="128"/>
                </a:cubicBezTo>
                <a:cubicBezTo>
                  <a:pt x="125" y="130"/>
                  <a:pt x="125" y="130"/>
                  <a:pt x="125" y="130"/>
                </a:cubicBezTo>
                <a:cubicBezTo>
                  <a:pt x="125" y="130"/>
                  <a:pt x="125" y="130"/>
                  <a:pt x="125" y="131"/>
                </a:cubicBezTo>
                <a:cubicBezTo>
                  <a:pt x="125" y="133"/>
                  <a:pt x="125" y="135"/>
                  <a:pt x="124" y="137"/>
                </a:cubicBezTo>
                <a:cubicBezTo>
                  <a:pt x="123" y="138"/>
                  <a:pt x="122" y="139"/>
                  <a:pt x="120" y="140"/>
                </a:cubicBezTo>
                <a:cubicBezTo>
                  <a:pt x="120" y="142"/>
                  <a:pt x="120" y="143"/>
                  <a:pt x="120" y="145"/>
                </a:cubicBezTo>
                <a:cubicBezTo>
                  <a:pt x="119" y="146"/>
                  <a:pt x="119" y="148"/>
                  <a:pt x="118" y="149"/>
                </a:cubicBezTo>
                <a:cubicBezTo>
                  <a:pt x="117" y="150"/>
                  <a:pt x="116" y="151"/>
                  <a:pt x="115" y="152"/>
                </a:cubicBezTo>
                <a:cubicBezTo>
                  <a:pt x="114" y="153"/>
                  <a:pt x="113" y="154"/>
                  <a:pt x="112" y="154"/>
                </a:cubicBezTo>
                <a:cubicBezTo>
                  <a:pt x="111" y="154"/>
                  <a:pt x="110" y="153"/>
                  <a:pt x="109" y="152"/>
                </a:cubicBezTo>
                <a:cubicBezTo>
                  <a:pt x="109" y="151"/>
                  <a:pt x="108" y="151"/>
                  <a:pt x="106" y="151"/>
                </a:cubicBezTo>
                <a:cubicBezTo>
                  <a:pt x="104" y="151"/>
                  <a:pt x="103" y="150"/>
                  <a:pt x="103" y="150"/>
                </a:cubicBezTo>
                <a:cubicBezTo>
                  <a:pt x="102" y="150"/>
                  <a:pt x="102" y="149"/>
                  <a:pt x="101" y="149"/>
                </a:cubicBezTo>
                <a:cubicBezTo>
                  <a:pt x="101" y="149"/>
                  <a:pt x="100" y="150"/>
                  <a:pt x="100" y="150"/>
                </a:cubicBezTo>
                <a:cubicBezTo>
                  <a:pt x="99" y="150"/>
                  <a:pt x="99" y="150"/>
                  <a:pt x="99" y="151"/>
                </a:cubicBezTo>
                <a:cubicBezTo>
                  <a:pt x="98" y="151"/>
                  <a:pt x="97" y="151"/>
                  <a:pt x="97" y="151"/>
                </a:cubicBezTo>
                <a:cubicBezTo>
                  <a:pt x="97" y="151"/>
                  <a:pt x="96" y="151"/>
                  <a:pt x="95" y="150"/>
                </a:cubicBezTo>
                <a:cubicBezTo>
                  <a:pt x="94" y="150"/>
                  <a:pt x="93" y="149"/>
                  <a:pt x="93" y="149"/>
                </a:cubicBezTo>
                <a:cubicBezTo>
                  <a:pt x="93" y="149"/>
                  <a:pt x="92" y="149"/>
                  <a:pt x="92" y="149"/>
                </a:cubicBezTo>
                <a:cubicBezTo>
                  <a:pt x="91" y="149"/>
                  <a:pt x="91" y="149"/>
                  <a:pt x="90" y="149"/>
                </a:cubicBezTo>
                <a:cubicBezTo>
                  <a:pt x="90" y="149"/>
                  <a:pt x="90" y="148"/>
                  <a:pt x="90" y="147"/>
                </a:cubicBezTo>
                <a:cubicBezTo>
                  <a:pt x="90" y="146"/>
                  <a:pt x="91" y="145"/>
                  <a:pt x="91" y="145"/>
                </a:cubicBezTo>
                <a:cubicBezTo>
                  <a:pt x="90" y="145"/>
                  <a:pt x="90" y="144"/>
                  <a:pt x="89" y="144"/>
                </a:cubicBezTo>
                <a:cubicBezTo>
                  <a:pt x="89" y="143"/>
                  <a:pt x="89" y="143"/>
                  <a:pt x="88" y="142"/>
                </a:cubicBezTo>
                <a:cubicBezTo>
                  <a:pt x="87" y="143"/>
                  <a:pt x="87" y="144"/>
                  <a:pt x="87" y="144"/>
                </a:cubicBezTo>
                <a:cubicBezTo>
                  <a:pt x="86" y="144"/>
                  <a:pt x="86" y="143"/>
                  <a:pt x="86" y="142"/>
                </a:cubicBezTo>
                <a:cubicBezTo>
                  <a:pt x="84" y="139"/>
                  <a:pt x="84" y="139"/>
                  <a:pt x="84" y="139"/>
                </a:cubicBezTo>
                <a:cubicBezTo>
                  <a:pt x="83" y="138"/>
                  <a:pt x="83" y="137"/>
                  <a:pt x="82" y="136"/>
                </a:cubicBezTo>
                <a:cubicBezTo>
                  <a:pt x="82" y="135"/>
                  <a:pt x="82" y="134"/>
                  <a:pt x="82" y="134"/>
                </a:cubicBezTo>
                <a:cubicBezTo>
                  <a:pt x="83" y="133"/>
                  <a:pt x="84" y="133"/>
                  <a:pt x="84" y="132"/>
                </a:cubicBezTo>
                <a:cubicBezTo>
                  <a:pt x="86" y="130"/>
                  <a:pt x="86" y="130"/>
                  <a:pt x="86" y="130"/>
                </a:cubicBezTo>
                <a:cubicBezTo>
                  <a:pt x="86" y="130"/>
                  <a:pt x="87" y="129"/>
                  <a:pt x="87" y="129"/>
                </a:cubicBezTo>
                <a:cubicBezTo>
                  <a:pt x="87" y="129"/>
                  <a:pt x="86" y="128"/>
                  <a:pt x="85" y="127"/>
                </a:cubicBezTo>
                <a:cubicBezTo>
                  <a:pt x="85" y="126"/>
                  <a:pt x="84" y="126"/>
                  <a:pt x="83" y="126"/>
                </a:cubicBezTo>
                <a:cubicBezTo>
                  <a:pt x="82" y="126"/>
                  <a:pt x="82" y="126"/>
                  <a:pt x="82" y="126"/>
                </a:cubicBezTo>
                <a:cubicBezTo>
                  <a:pt x="81" y="126"/>
                  <a:pt x="80" y="126"/>
                  <a:pt x="78" y="126"/>
                </a:cubicBezTo>
                <a:cubicBezTo>
                  <a:pt x="76" y="125"/>
                  <a:pt x="75" y="124"/>
                  <a:pt x="73" y="122"/>
                </a:cubicBezTo>
                <a:cubicBezTo>
                  <a:pt x="71" y="118"/>
                  <a:pt x="71" y="118"/>
                  <a:pt x="71" y="118"/>
                </a:cubicBezTo>
                <a:cubicBezTo>
                  <a:pt x="70" y="117"/>
                  <a:pt x="69" y="116"/>
                  <a:pt x="69" y="116"/>
                </a:cubicBezTo>
                <a:cubicBezTo>
                  <a:pt x="68" y="115"/>
                  <a:pt x="68" y="114"/>
                  <a:pt x="67" y="114"/>
                </a:cubicBezTo>
                <a:cubicBezTo>
                  <a:pt x="68" y="113"/>
                  <a:pt x="69" y="111"/>
                  <a:pt x="70" y="110"/>
                </a:cubicBezTo>
                <a:cubicBezTo>
                  <a:pt x="71" y="109"/>
                  <a:pt x="71" y="107"/>
                  <a:pt x="72" y="107"/>
                </a:cubicBezTo>
                <a:cubicBezTo>
                  <a:pt x="72" y="106"/>
                  <a:pt x="73" y="105"/>
                  <a:pt x="73" y="105"/>
                </a:cubicBezTo>
                <a:cubicBezTo>
                  <a:pt x="74" y="104"/>
                  <a:pt x="76" y="103"/>
                  <a:pt x="76" y="102"/>
                </a:cubicBezTo>
                <a:cubicBezTo>
                  <a:pt x="77" y="102"/>
                  <a:pt x="77" y="101"/>
                  <a:pt x="77" y="100"/>
                </a:cubicBezTo>
                <a:cubicBezTo>
                  <a:pt x="78" y="99"/>
                  <a:pt x="78" y="99"/>
                  <a:pt x="79" y="98"/>
                </a:cubicBezTo>
                <a:cubicBezTo>
                  <a:pt x="79" y="98"/>
                  <a:pt x="80" y="97"/>
                  <a:pt x="81" y="97"/>
                </a:cubicBezTo>
                <a:cubicBezTo>
                  <a:pt x="82" y="97"/>
                  <a:pt x="83" y="98"/>
                  <a:pt x="84" y="98"/>
                </a:cubicBezTo>
                <a:cubicBezTo>
                  <a:pt x="85" y="98"/>
                  <a:pt x="86" y="99"/>
                  <a:pt x="86" y="100"/>
                </a:cubicBezTo>
                <a:cubicBezTo>
                  <a:pt x="86" y="100"/>
                  <a:pt x="85" y="100"/>
                  <a:pt x="85" y="101"/>
                </a:cubicBezTo>
                <a:cubicBezTo>
                  <a:pt x="85" y="102"/>
                  <a:pt x="85" y="102"/>
                  <a:pt x="85" y="102"/>
                </a:cubicBezTo>
                <a:cubicBezTo>
                  <a:pt x="87" y="103"/>
                  <a:pt x="87" y="103"/>
                  <a:pt x="87" y="103"/>
                </a:cubicBezTo>
                <a:cubicBezTo>
                  <a:pt x="88" y="104"/>
                  <a:pt x="88" y="104"/>
                  <a:pt x="89" y="105"/>
                </a:cubicBezTo>
                <a:cubicBezTo>
                  <a:pt x="92" y="107"/>
                  <a:pt x="92" y="107"/>
                  <a:pt x="92" y="107"/>
                </a:cubicBezTo>
                <a:cubicBezTo>
                  <a:pt x="92" y="109"/>
                  <a:pt x="92" y="109"/>
                  <a:pt x="92" y="109"/>
                </a:cubicBezTo>
                <a:cubicBezTo>
                  <a:pt x="92" y="109"/>
                  <a:pt x="93" y="110"/>
                  <a:pt x="93" y="111"/>
                </a:cubicBezTo>
                <a:cubicBezTo>
                  <a:pt x="94" y="112"/>
                  <a:pt x="95" y="114"/>
                  <a:pt x="95" y="115"/>
                </a:cubicBezTo>
                <a:cubicBezTo>
                  <a:pt x="95" y="115"/>
                  <a:pt x="95" y="116"/>
                  <a:pt x="95" y="116"/>
                </a:cubicBezTo>
                <a:cubicBezTo>
                  <a:pt x="94" y="116"/>
                  <a:pt x="94" y="117"/>
                  <a:pt x="94" y="117"/>
                </a:cubicBezTo>
                <a:cubicBezTo>
                  <a:pt x="95" y="117"/>
                  <a:pt x="97" y="117"/>
                  <a:pt x="98" y="116"/>
                </a:cubicBezTo>
                <a:cubicBezTo>
                  <a:pt x="99" y="116"/>
                  <a:pt x="100" y="116"/>
                  <a:pt x="101" y="115"/>
                </a:cubicBezTo>
                <a:cubicBezTo>
                  <a:pt x="106" y="115"/>
                  <a:pt x="106" y="115"/>
                  <a:pt x="106" y="115"/>
                </a:cubicBezTo>
                <a:cubicBezTo>
                  <a:pt x="106" y="115"/>
                  <a:pt x="106" y="115"/>
                  <a:pt x="106" y="115"/>
                </a:cubicBezTo>
                <a:cubicBezTo>
                  <a:pt x="108" y="115"/>
                  <a:pt x="108" y="115"/>
                  <a:pt x="108" y="115"/>
                </a:cubicBezTo>
                <a:cubicBezTo>
                  <a:pt x="108" y="115"/>
                  <a:pt x="108" y="114"/>
                  <a:pt x="109" y="114"/>
                </a:cubicBezTo>
                <a:cubicBezTo>
                  <a:pt x="109" y="115"/>
                  <a:pt x="110" y="115"/>
                  <a:pt x="110" y="115"/>
                </a:cubicBezTo>
                <a:cubicBezTo>
                  <a:pt x="110" y="115"/>
                  <a:pt x="111" y="116"/>
                  <a:pt x="111" y="116"/>
                </a:cubicBezTo>
                <a:cubicBezTo>
                  <a:pt x="112" y="116"/>
                  <a:pt x="113" y="115"/>
                  <a:pt x="114" y="114"/>
                </a:cubicBezTo>
                <a:cubicBezTo>
                  <a:pt x="115" y="112"/>
                  <a:pt x="115" y="112"/>
                  <a:pt x="116" y="112"/>
                </a:cubicBezTo>
                <a:cubicBezTo>
                  <a:pt x="116" y="112"/>
                  <a:pt x="116" y="112"/>
                  <a:pt x="116" y="112"/>
                </a:cubicBezTo>
                <a:cubicBezTo>
                  <a:pt x="117" y="113"/>
                  <a:pt x="117" y="114"/>
                  <a:pt x="117" y="114"/>
                </a:cubicBezTo>
                <a:cubicBezTo>
                  <a:pt x="117" y="115"/>
                  <a:pt x="117" y="116"/>
                  <a:pt x="118" y="116"/>
                </a:cubicBezTo>
                <a:cubicBezTo>
                  <a:pt x="118" y="117"/>
                  <a:pt x="118" y="117"/>
                  <a:pt x="119" y="117"/>
                </a:cubicBezTo>
                <a:cubicBezTo>
                  <a:pt x="119" y="117"/>
                  <a:pt x="119" y="117"/>
                  <a:pt x="119" y="117"/>
                </a:cubicBezTo>
                <a:cubicBezTo>
                  <a:pt x="120" y="117"/>
                  <a:pt x="120" y="117"/>
                  <a:pt x="120" y="117"/>
                </a:cubicBezTo>
                <a:cubicBezTo>
                  <a:pt x="120" y="117"/>
                  <a:pt x="120" y="117"/>
                  <a:pt x="120" y="118"/>
                </a:cubicBezTo>
                <a:cubicBezTo>
                  <a:pt x="121" y="118"/>
                  <a:pt x="121" y="119"/>
                  <a:pt x="121" y="119"/>
                </a:cubicBezTo>
                <a:cubicBezTo>
                  <a:pt x="122" y="119"/>
                  <a:pt x="122" y="119"/>
                  <a:pt x="122" y="119"/>
                </a:cubicBezTo>
                <a:cubicBezTo>
                  <a:pt x="122" y="118"/>
                  <a:pt x="123" y="118"/>
                  <a:pt x="123" y="118"/>
                </a:cubicBezTo>
                <a:cubicBezTo>
                  <a:pt x="123" y="118"/>
                  <a:pt x="124" y="119"/>
                  <a:pt x="124" y="119"/>
                </a:cubicBezTo>
                <a:cubicBezTo>
                  <a:pt x="124" y="120"/>
                  <a:pt x="124" y="120"/>
                  <a:pt x="124" y="121"/>
                </a:cubicBezTo>
                <a:cubicBezTo>
                  <a:pt x="124" y="121"/>
                  <a:pt x="124" y="121"/>
                  <a:pt x="124" y="122"/>
                </a:cubicBezTo>
                <a:cubicBezTo>
                  <a:pt x="124" y="123"/>
                  <a:pt x="124" y="123"/>
                  <a:pt x="124" y="123"/>
                </a:cubicBezTo>
                <a:cubicBezTo>
                  <a:pt x="124" y="124"/>
                  <a:pt x="124" y="124"/>
                  <a:pt x="124" y="124"/>
                </a:cubicBezTo>
                <a:cubicBezTo>
                  <a:pt x="125" y="124"/>
                  <a:pt x="125" y="124"/>
                  <a:pt x="125" y="125"/>
                </a:cubicBezTo>
                <a:close/>
                <a:moveTo>
                  <a:pt x="88" y="176"/>
                </a:moveTo>
                <a:cubicBezTo>
                  <a:pt x="88" y="176"/>
                  <a:pt x="88" y="176"/>
                  <a:pt x="88" y="177"/>
                </a:cubicBezTo>
                <a:cubicBezTo>
                  <a:pt x="88" y="177"/>
                  <a:pt x="88" y="177"/>
                  <a:pt x="88" y="177"/>
                </a:cubicBezTo>
                <a:cubicBezTo>
                  <a:pt x="88" y="177"/>
                  <a:pt x="88" y="177"/>
                  <a:pt x="88" y="177"/>
                </a:cubicBezTo>
                <a:cubicBezTo>
                  <a:pt x="88" y="178"/>
                  <a:pt x="88" y="179"/>
                  <a:pt x="89" y="179"/>
                </a:cubicBezTo>
                <a:cubicBezTo>
                  <a:pt x="90" y="179"/>
                  <a:pt x="90" y="180"/>
                  <a:pt x="90" y="181"/>
                </a:cubicBezTo>
                <a:cubicBezTo>
                  <a:pt x="90" y="185"/>
                  <a:pt x="90" y="185"/>
                  <a:pt x="90" y="185"/>
                </a:cubicBezTo>
                <a:cubicBezTo>
                  <a:pt x="90" y="187"/>
                  <a:pt x="89" y="188"/>
                  <a:pt x="87" y="189"/>
                </a:cubicBezTo>
                <a:cubicBezTo>
                  <a:pt x="86" y="191"/>
                  <a:pt x="85" y="192"/>
                  <a:pt x="85" y="193"/>
                </a:cubicBezTo>
                <a:cubicBezTo>
                  <a:pt x="81" y="194"/>
                  <a:pt x="81" y="194"/>
                  <a:pt x="81" y="194"/>
                </a:cubicBezTo>
                <a:cubicBezTo>
                  <a:pt x="80" y="194"/>
                  <a:pt x="80" y="194"/>
                  <a:pt x="80" y="194"/>
                </a:cubicBezTo>
                <a:cubicBezTo>
                  <a:pt x="80" y="195"/>
                  <a:pt x="80" y="195"/>
                  <a:pt x="79" y="195"/>
                </a:cubicBezTo>
                <a:cubicBezTo>
                  <a:pt x="79" y="195"/>
                  <a:pt x="79" y="195"/>
                  <a:pt x="79" y="195"/>
                </a:cubicBezTo>
                <a:cubicBezTo>
                  <a:pt x="79" y="194"/>
                  <a:pt x="79" y="194"/>
                  <a:pt x="79" y="194"/>
                </a:cubicBezTo>
                <a:cubicBezTo>
                  <a:pt x="76" y="194"/>
                  <a:pt x="76" y="194"/>
                  <a:pt x="76" y="194"/>
                </a:cubicBezTo>
                <a:cubicBezTo>
                  <a:pt x="75" y="193"/>
                  <a:pt x="73" y="193"/>
                  <a:pt x="72" y="192"/>
                </a:cubicBezTo>
                <a:cubicBezTo>
                  <a:pt x="70" y="191"/>
                  <a:pt x="69" y="190"/>
                  <a:pt x="68" y="188"/>
                </a:cubicBezTo>
                <a:cubicBezTo>
                  <a:pt x="66" y="187"/>
                  <a:pt x="66" y="185"/>
                  <a:pt x="66" y="183"/>
                </a:cubicBezTo>
                <a:cubicBezTo>
                  <a:pt x="66" y="183"/>
                  <a:pt x="66" y="183"/>
                  <a:pt x="66" y="182"/>
                </a:cubicBezTo>
                <a:cubicBezTo>
                  <a:pt x="66" y="182"/>
                  <a:pt x="66" y="182"/>
                  <a:pt x="66" y="181"/>
                </a:cubicBezTo>
                <a:cubicBezTo>
                  <a:pt x="65" y="180"/>
                  <a:pt x="65" y="180"/>
                  <a:pt x="65" y="179"/>
                </a:cubicBezTo>
                <a:cubicBezTo>
                  <a:pt x="66" y="179"/>
                  <a:pt x="66" y="179"/>
                  <a:pt x="66" y="178"/>
                </a:cubicBezTo>
                <a:cubicBezTo>
                  <a:pt x="66" y="177"/>
                  <a:pt x="66" y="177"/>
                  <a:pt x="67" y="176"/>
                </a:cubicBezTo>
                <a:cubicBezTo>
                  <a:pt x="67" y="175"/>
                  <a:pt x="67" y="174"/>
                  <a:pt x="68" y="173"/>
                </a:cubicBezTo>
                <a:cubicBezTo>
                  <a:pt x="68" y="172"/>
                  <a:pt x="69" y="172"/>
                  <a:pt x="70" y="172"/>
                </a:cubicBezTo>
                <a:cubicBezTo>
                  <a:pt x="71" y="172"/>
                  <a:pt x="72" y="172"/>
                  <a:pt x="72" y="171"/>
                </a:cubicBezTo>
                <a:cubicBezTo>
                  <a:pt x="73" y="171"/>
                  <a:pt x="73" y="171"/>
                  <a:pt x="73" y="171"/>
                </a:cubicBezTo>
                <a:cubicBezTo>
                  <a:pt x="73" y="170"/>
                  <a:pt x="74" y="170"/>
                  <a:pt x="74" y="170"/>
                </a:cubicBezTo>
                <a:cubicBezTo>
                  <a:pt x="75" y="170"/>
                  <a:pt x="75" y="169"/>
                  <a:pt x="76" y="169"/>
                </a:cubicBezTo>
                <a:cubicBezTo>
                  <a:pt x="76" y="169"/>
                  <a:pt x="77" y="170"/>
                  <a:pt x="77" y="170"/>
                </a:cubicBezTo>
                <a:cubicBezTo>
                  <a:pt x="78" y="170"/>
                  <a:pt x="79" y="170"/>
                  <a:pt x="79" y="170"/>
                </a:cubicBezTo>
                <a:cubicBezTo>
                  <a:pt x="80" y="170"/>
                  <a:pt x="80" y="170"/>
                  <a:pt x="80" y="170"/>
                </a:cubicBezTo>
                <a:cubicBezTo>
                  <a:pt x="81" y="170"/>
                  <a:pt x="82" y="171"/>
                  <a:pt x="84" y="172"/>
                </a:cubicBezTo>
                <a:cubicBezTo>
                  <a:pt x="86" y="173"/>
                  <a:pt x="87" y="175"/>
                  <a:pt x="88" y="176"/>
                </a:cubicBezTo>
                <a:close/>
                <a:moveTo>
                  <a:pt x="134" y="82"/>
                </a:moveTo>
                <a:cubicBezTo>
                  <a:pt x="134" y="82"/>
                  <a:pt x="134" y="82"/>
                  <a:pt x="133" y="83"/>
                </a:cubicBezTo>
                <a:cubicBezTo>
                  <a:pt x="133" y="83"/>
                  <a:pt x="132" y="84"/>
                  <a:pt x="132" y="84"/>
                </a:cubicBezTo>
                <a:cubicBezTo>
                  <a:pt x="132" y="84"/>
                  <a:pt x="131" y="83"/>
                  <a:pt x="131" y="82"/>
                </a:cubicBezTo>
                <a:cubicBezTo>
                  <a:pt x="130" y="82"/>
                  <a:pt x="130" y="81"/>
                  <a:pt x="130" y="81"/>
                </a:cubicBezTo>
                <a:cubicBezTo>
                  <a:pt x="130" y="80"/>
                  <a:pt x="130" y="80"/>
                  <a:pt x="131" y="80"/>
                </a:cubicBezTo>
                <a:cubicBezTo>
                  <a:pt x="132" y="80"/>
                  <a:pt x="132" y="80"/>
                  <a:pt x="132" y="79"/>
                </a:cubicBezTo>
                <a:cubicBezTo>
                  <a:pt x="132" y="80"/>
                  <a:pt x="133" y="80"/>
                  <a:pt x="133" y="80"/>
                </a:cubicBezTo>
                <a:cubicBezTo>
                  <a:pt x="134" y="80"/>
                  <a:pt x="134" y="81"/>
                  <a:pt x="134" y="82"/>
                </a:cubicBezTo>
                <a:close/>
                <a:moveTo>
                  <a:pt x="217" y="141"/>
                </a:moveTo>
                <a:cubicBezTo>
                  <a:pt x="217" y="142"/>
                  <a:pt x="217" y="142"/>
                  <a:pt x="217" y="142"/>
                </a:cubicBezTo>
                <a:cubicBezTo>
                  <a:pt x="214" y="149"/>
                  <a:pt x="214" y="149"/>
                  <a:pt x="214" y="149"/>
                </a:cubicBezTo>
                <a:cubicBezTo>
                  <a:pt x="213" y="151"/>
                  <a:pt x="212" y="152"/>
                  <a:pt x="211" y="154"/>
                </a:cubicBezTo>
                <a:cubicBezTo>
                  <a:pt x="211" y="155"/>
                  <a:pt x="210" y="156"/>
                  <a:pt x="210" y="156"/>
                </a:cubicBezTo>
                <a:cubicBezTo>
                  <a:pt x="210" y="157"/>
                  <a:pt x="210" y="158"/>
                  <a:pt x="209" y="159"/>
                </a:cubicBezTo>
                <a:cubicBezTo>
                  <a:pt x="208" y="159"/>
                  <a:pt x="207" y="160"/>
                  <a:pt x="206" y="161"/>
                </a:cubicBezTo>
                <a:cubicBezTo>
                  <a:pt x="206" y="161"/>
                  <a:pt x="205" y="161"/>
                  <a:pt x="205" y="161"/>
                </a:cubicBezTo>
                <a:cubicBezTo>
                  <a:pt x="205" y="160"/>
                  <a:pt x="204" y="160"/>
                  <a:pt x="204" y="160"/>
                </a:cubicBezTo>
                <a:cubicBezTo>
                  <a:pt x="203" y="160"/>
                  <a:pt x="203" y="160"/>
                  <a:pt x="203" y="161"/>
                </a:cubicBezTo>
                <a:cubicBezTo>
                  <a:pt x="202" y="162"/>
                  <a:pt x="202" y="163"/>
                  <a:pt x="202" y="163"/>
                </a:cubicBezTo>
                <a:cubicBezTo>
                  <a:pt x="201" y="163"/>
                  <a:pt x="201" y="163"/>
                  <a:pt x="201" y="164"/>
                </a:cubicBezTo>
                <a:cubicBezTo>
                  <a:pt x="200" y="163"/>
                  <a:pt x="200" y="163"/>
                  <a:pt x="200" y="163"/>
                </a:cubicBezTo>
                <a:cubicBezTo>
                  <a:pt x="200" y="163"/>
                  <a:pt x="200" y="163"/>
                  <a:pt x="200" y="163"/>
                </a:cubicBezTo>
                <a:cubicBezTo>
                  <a:pt x="200" y="163"/>
                  <a:pt x="199" y="163"/>
                  <a:pt x="198" y="164"/>
                </a:cubicBezTo>
                <a:cubicBezTo>
                  <a:pt x="198" y="165"/>
                  <a:pt x="197" y="165"/>
                  <a:pt x="198" y="165"/>
                </a:cubicBezTo>
                <a:cubicBezTo>
                  <a:pt x="197" y="165"/>
                  <a:pt x="196" y="165"/>
                  <a:pt x="196" y="164"/>
                </a:cubicBezTo>
                <a:cubicBezTo>
                  <a:pt x="196" y="163"/>
                  <a:pt x="195" y="163"/>
                  <a:pt x="194" y="163"/>
                </a:cubicBezTo>
                <a:cubicBezTo>
                  <a:pt x="194" y="163"/>
                  <a:pt x="194" y="164"/>
                  <a:pt x="193" y="165"/>
                </a:cubicBezTo>
                <a:cubicBezTo>
                  <a:pt x="192" y="165"/>
                  <a:pt x="191" y="166"/>
                  <a:pt x="191" y="168"/>
                </a:cubicBezTo>
                <a:cubicBezTo>
                  <a:pt x="191" y="168"/>
                  <a:pt x="190" y="168"/>
                  <a:pt x="190" y="168"/>
                </a:cubicBezTo>
                <a:cubicBezTo>
                  <a:pt x="190" y="168"/>
                  <a:pt x="190" y="167"/>
                  <a:pt x="190" y="167"/>
                </a:cubicBezTo>
                <a:cubicBezTo>
                  <a:pt x="190" y="167"/>
                  <a:pt x="190" y="166"/>
                  <a:pt x="190" y="166"/>
                </a:cubicBezTo>
                <a:cubicBezTo>
                  <a:pt x="190" y="165"/>
                  <a:pt x="190" y="164"/>
                  <a:pt x="190" y="164"/>
                </a:cubicBezTo>
                <a:cubicBezTo>
                  <a:pt x="191" y="164"/>
                  <a:pt x="191" y="164"/>
                  <a:pt x="191" y="163"/>
                </a:cubicBezTo>
                <a:cubicBezTo>
                  <a:pt x="191" y="161"/>
                  <a:pt x="190" y="160"/>
                  <a:pt x="189" y="159"/>
                </a:cubicBezTo>
                <a:cubicBezTo>
                  <a:pt x="187" y="159"/>
                  <a:pt x="186" y="158"/>
                  <a:pt x="184" y="158"/>
                </a:cubicBezTo>
                <a:cubicBezTo>
                  <a:pt x="182" y="158"/>
                  <a:pt x="181" y="159"/>
                  <a:pt x="179" y="159"/>
                </a:cubicBezTo>
                <a:cubicBezTo>
                  <a:pt x="178" y="160"/>
                  <a:pt x="176" y="160"/>
                  <a:pt x="175" y="160"/>
                </a:cubicBezTo>
                <a:cubicBezTo>
                  <a:pt x="174" y="160"/>
                  <a:pt x="173" y="160"/>
                  <a:pt x="173" y="160"/>
                </a:cubicBezTo>
                <a:cubicBezTo>
                  <a:pt x="173" y="159"/>
                  <a:pt x="173" y="159"/>
                  <a:pt x="173" y="159"/>
                </a:cubicBezTo>
                <a:cubicBezTo>
                  <a:pt x="173" y="158"/>
                  <a:pt x="172" y="158"/>
                  <a:pt x="172" y="157"/>
                </a:cubicBezTo>
                <a:cubicBezTo>
                  <a:pt x="172" y="157"/>
                  <a:pt x="171" y="157"/>
                  <a:pt x="170" y="157"/>
                </a:cubicBezTo>
                <a:cubicBezTo>
                  <a:pt x="170" y="157"/>
                  <a:pt x="170" y="157"/>
                  <a:pt x="170" y="157"/>
                </a:cubicBezTo>
                <a:cubicBezTo>
                  <a:pt x="169" y="157"/>
                  <a:pt x="168" y="157"/>
                  <a:pt x="168" y="157"/>
                </a:cubicBezTo>
                <a:cubicBezTo>
                  <a:pt x="167" y="157"/>
                  <a:pt x="167" y="156"/>
                  <a:pt x="167" y="155"/>
                </a:cubicBezTo>
                <a:cubicBezTo>
                  <a:pt x="167" y="154"/>
                  <a:pt x="167" y="154"/>
                  <a:pt x="167" y="153"/>
                </a:cubicBezTo>
                <a:cubicBezTo>
                  <a:pt x="167" y="153"/>
                  <a:pt x="168" y="153"/>
                  <a:pt x="168" y="152"/>
                </a:cubicBezTo>
                <a:cubicBezTo>
                  <a:pt x="167" y="150"/>
                  <a:pt x="167" y="150"/>
                  <a:pt x="167" y="150"/>
                </a:cubicBezTo>
                <a:cubicBezTo>
                  <a:pt x="167" y="149"/>
                  <a:pt x="167" y="148"/>
                  <a:pt x="166" y="148"/>
                </a:cubicBezTo>
                <a:cubicBezTo>
                  <a:pt x="165" y="148"/>
                  <a:pt x="164" y="148"/>
                  <a:pt x="163" y="148"/>
                </a:cubicBezTo>
                <a:cubicBezTo>
                  <a:pt x="162" y="149"/>
                  <a:pt x="161" y="149"/>
                  <a:pt x="160" y="149"/>
                </a:cubicBezTo>
                <a:cubicBezTo>
                  <a:pt x="160" y="143"/>
                  <a:pt x="160" y="143"/>
                  <a:pt x="160" y="143"/>
                </a:cubicBezTo>
                <a:cubicBezTo>
                  <a:pt x="159" y="143"/>
                  <a:pt x="157" y="142"/>
                  <a:pt x="156" y="141"/>
                </a:cubicBezTo>
                <a:cubicBezTo>
                  <a:pt x="154" y="139"/>
                  <a:pt x="153" y="137"/>
                  <a:pt x="153" y="136"/>
                </a:cubicBezTo>
                <a:cubicBezTo>
                  <a:pt x="154" y="134"/>
                  <a:pt x="154" y="134"/>
                  <a:pt x="154" y="134"/>
                </a:cubicBezTo>
                <a:cubicBezTo>
                  <a:pt x="154" y="133"/>
                  <a:pt x="154" y="133"/>
                  <a:pt x="154" y="132"/>
                </a:cubicBezTo>
                <a:cubicBezTo>
                  <a:pt x="154" y="132"/>
                  <a:pt x="155" y="131"/>
                  <a:pt x="155" y="131"/>
                </a:cubicBezTo>
                <a:cubicBezTo>
                  <a:pt x="155" y="130"/>
                  <a:pt x="155" y="129"/>
                  <a:pt x="154" y="128"/>
                </a:cubicBezTo>
                <a:cubicBezTo>
                  <a:pt x="154" y="127"/>
                  <a:pt x="153" y="127"/>
                  <a:pt x="152" y="126"/>
                </a:cubicBezTo>
                <a:cubicBezTo>
                  <a:pt x="152" y="126"/>
                  <a:pt x="151" y="125"/>
                  <a:pt x="151" y="125"/>
                </a:cubicBezTo>
                <a:cubicBezTo>
                  <a:pt x="151" y="125"/>
                  <a:pt x="150" y="124"/>
                  <a:pt x="150" y="123"/>
                </a:cubicBezTo>
                <a:cubicBezTo>
                  <a:pt x="150" y="123"/>
                  <a:pt x="150" y="122"/>
                  <a:pt x="150" y="122"/>
                </a:cubicBezTo>
                <a:cubicBezTo>
                  <a:pt x="150" y="122"/>
                  <a:pt x="149" y="121"/>
                  <a:pt x="149" y="120"/>
                </a:cubicBezTo>
                <a:cubicBezTo>
                  <a:pt x="149" y="119"/>
                  <a:pt x="149" y="119"/>
                  <a:pt x="148" y="118"/>
                </a:cubicBezTo>
                <a:cubicBezTo>
                  <a:pt x="148" y="117"/>
                  <a:pt x="148" y="116"/>
                  <a:pt x="147" y="115"/>
                </a:cubicBezTo>
                <a:cubicBezTo>
                  <a:pt x="147" y="114"/>
                  <a:pt x="146" y="114"/>
                  <a:pt x="146" y="114"/>
                </a:cubicBezTo>
                <a:cubicBezTo>
                  <a:pt x="145" y="113"/>
                  <a:pt x="145" y="113"/>
                  <a:pt x="145" y="112"/>
                </a:cubicBezTo>
                <a:cubicBezTo>
                  <a:pt x="144" y="110"/>
                  <a:pt x="144" y="110"/>
                  <a:pt x="144" y="110"/>
                </a:cubicBezTo>
                <a:cubicBezTo>
                  <a:pt x="144" y="110"/>
                  <a:pt x="143" y="109"/>
                  <a:pt x="143" y="109"/>
                </a:cubicBezTo>
                <a:cubicBezTo>
                  <a:pt x="142" y="108"/>
                  <a:pt x="142" y="108"/>
                  <a:pt x="141" y="108"/>
                </a:cubicBezTo>
                <a:cubicBezTo>
                  <a:pt x="139" y="108"/>
                  <a:pt x="139" y="108"/>
                  <a:pt x="138" y="109"/>
                </a:cubicBezTo>
                <a:cubicBezTo>
                  <a:pt x="138" y="111"/>
                  <a:pt x="137" y="111"/>
                  <a:pt x="136" y="111"/>
                </a:cubicBezTo>
                <a:cubicBezTo>
                  <a:pt x="135" y="111"/>
                  <a:pt x="134" y="111"/>
                  <a:pt x="134" y="110"/>
                </a:cubicBezTo>
                <a:cubicBezTo>
                  <a:pt x="133" y="109"/>
                  <a:pt x="133" y="108"/>
                  <a:pt x="133" y="107"/>
                </a:cubicBezTo>
                <a:cubicBezTo>
                  <a:pt x="133" y="107"/>
                  <a:pt x="134" y="106"/>
                  <a:pt x="134" y="106"/>
                </a:cubicBezTo>
                <a:cubicBezTo>
                  <a:pt x="134" y="106"/>
                  <a:pt x="135" y="106"/>
                  <a:pt x="135" y="106"/>
                </a:cubicBezTo>
                <a:cubicBezTo>
                  <a:pt x="135" y="106"/>
                  <a:pt x="136" y="106"/>
                  <a:pt x="136" y="106"/>
                </a:cubicBezTo>
                <a:cubicBezTo>
                  <a:pt x="137" y="106"/>
                  <a:pt x="137" y="107"/>
                  <a:pt x="138" y="107"/>
                </a:cubicBezTo>
                <a:cubicBezTo>
                  <a:pt x="142" y="106"/>
                  <a:pt x="142" y="106"/>
                  <a:pt x="142" y="106"/>
                </a:cubicBezTo>
                <a:cubicBezTo>
                  <a:pt x="143" y="106"/>
                  <a:pt x="144" y="106"/>
                  <a:pt x="144" y="106"/>
                </a:cubicBezTo>
                <a:cubicBezTo>
                  <a:pt x="144" y="106"/>
                  <a:pt x="144" y="105"/>
                  <a:pt x="144" y="105"/>
                </a:cubicBezTo>
                <a:cubicBezTo>
                  <a:pt x="144" y="105"/>
                  <a:pt x="145" y="105"/>
                  <a:pt x="145" y="104"/>
                </a:cubicBezTo>
                <a:cubicBezTo>
                  <a:pt x="145" y="104"/>
                  <a:pt x="145" y="104"/>
                  <a:pt x="145" y="104"/>
                </a:cubicBezTo>
                <a:cubicBezTo>
                  <a:pt x="146" y="104"/>
                  <a:pt x="147" y="104"/>
                  <a:pt x="148" y="103"/>
                </a:cubicBezTo>
                <a:cubicBezTo>
                  <a:pt x="149" y="103"/>
                  <a:pt x="149" y="102"/>
                  <a:pt x="150" y="101"/>
                </a:cubicBezTo>
                <a:cubicBezTo>
                  <a:pt x="150" y="101"/>
                  <a:pt x="150" y="100"/>
                  <a:pt x="150" y="99"/>
                </a:cubicBezTo>
                <a:cubicBezTo>
                  <a:pt x="150" y="99"/>
                  <a:pt x="150" y="99"/>
                  <a:pt x="150" y="99"/>
                </a:cubicBezTo>
                <a:cubicBezTo>
                  <a:pt x="150" y="99"/>
                  <a:pt x="151" y="98"/>
                  <a:pt x="152" y="97"/>
                </a:cubicBezTo>
                <a:cubicBezTo>
                  <a:pt x="154" y="96"/>
                  <a:pt x="154" y="94"/>
                  <a:pt x="154" y="93"/>
                </a:cubicBezTo>
                <a:cubicBezTo>
                  <a:pt x="154" y="92"/>
                  <a:pt x="154" y="91"/>
                  <a:pt x="153" y="90"/>
                </a:cubicBezTo>
                <a:cubicBezTo>
                  <a:pt x="152" y="89"/>
                  <a:pt x="151" y="88"/>
                  <a:pt x="151" y="87"/>
                </a:cubicBezTo>
                <a:cubicBezTo>
                  <a:pt x="151" y="86"/>
                  <a:pt x="152" y="86"/>
                  <a:pt x="152" y="85"/>
                </a:cubicBezTo>
                <a:cubicBezTo>
                  <a:pt x="153" y="84"/>
                  <a:pt x="154" y="83"/>
                  <a:pt x="155" y="83"/>
                </a:cubicBezTo>
                <a:cubicBezTo>
                  <a:pt x="156" y="82"/>
                  <a:pt x="157" y="81"/>
                  <a:pt x="158" y="81"/>
                </a:cubicBezTo>
                <a:cubicBezTo>
                  <a:pt x="160" y="80"/>
                  <a:pt x="161" y="80"/>
                  <a:pt x="163" y="80"/>
                </a:cubicBezTo>
                <a:cubicBezTo>
                  <a:pt x="164" y="80"/>
                  <a:pt x="164" y="80"/>
                  <a:pt x="165" y="80"/>
                </a:cubicBezTo>
                <a:cubicBezTo>
                  <a:pt x="165" y="80"/>
                  <a:pt x="166" y="81"/>
                  <a:pt x="167" y="81"/>
                </a:cubicBezTo>
                <a:cubicBezTo>
                  <a:pt x="167" y="80"/>
                  <a:pt x="167" y="80"/>
                  <a:pt x="169" y="80"/>
                </a:cubicBezTo>
                <a:cubicBezTo>
                  <a:pt x="170" y="79"/>
                  <a:pt x="170" y="79"/>
                  <a:pt x="170" y="79"/>
                </a:cubicBezTo>
                <a:cubicBezTo>
                  <a:pt x="170" y="78"/>
                  <a:pt x="170" y="78"/>
                  <a:pt x="169" y="77"/>
                </a:cubicBezTo>
                <a:cubicBezTo>
                  <a:pt x="169" y="77"/>
                  <a:pt x="168" y="77"/>
                  <a:pt x="168" y="77"/>
                </a:cubicBezTo>
                <a:cubicBezTo>
                  <a:pt x="166" y="76"/>
                  <a:pt x="166" y="76"/>
                  <a:pt x="166" y="76"/>
                </a:cubicBezTo>
                <a:cubicBezTo>
                  <a:pt x="165" y="76"/>
                  <a:pt x="164" y="76"/>
                  <a:pt x="164" y="75"/>
                </a:cubicBezTo>
                <a:cubicBezTo>
                  <a:pt x="164" y="75"/>
                  <a:pt x="164" y="75"/>
                  <a:pt x="163" y="75"/>
                </a:cubicBezTo>
                <a:cubicBezTo>
                  <a:pt x="163" y="75"/>
                  <a:pt x="163" y="76"/>
                  <a:pt x="163" y="76"/>
                </a:cubicBezTo>
                <a:cubicBezTo>
                  <a:pt x="163" y="75"/>
                  <a:pt x="162" y="75"/>
                  <a:pt x="162" y="75"/>
                </a:cubicBezTo>
                <a:cubicBezTo>
                  <a:pt x="161" y="75"/>
                  <a:pt x="161" y="75"/>
                  <a:pt x="160" y="76"/>
                </a:cubicBezTo>
                <a:cubicBezTo>
                  <a:pt x="159" y="76"/>
                  <a:pt x="158" y="76"/>
                  <a:pt x="158" y="76"/>
                </a:cubicBezTo>
                <a:cubicBezTo>
                  <a:pt x="156" y="76"/>
                  <a:pt x="155" y="76"/>
                  <a:pt x="153" y="76"/>
                </a:cubicBezTo>
                <a:cubicBezTo>
                  <a:pt x="151" y="75"/>
                  <a:pt x="150" y="75"/>
                  <a:pt x="150" y="73"/>
                </a:cubicBezTo>
                <a:cubicBezTo>
                  <a:pt x="150" y="72"/>
                  <a:pt x="151" y="71"/>
                  <a:pt x="153" y="70"/>
                </a:cubicBezTo>
                <a:cubicBezTo>
                  <a:pt x="155" y="70"/>
                  <a:pt x="157" y="70"/>
                  <a:pt x="159" y="70"/>
                </a:cubicBezTo>
                <a:cubicBezTo>
                  <a:pt x="161" y="70"/>
                  <a:pt x="163" y="69"/>
                  <a:pt x="164" y="68"/>
                </a:cubicBezTo>
                <a:cubicBezTo>
                  <a:pt x="166" y="68"/>
                  <a:pt x="167" y="66"/>
                  <a:pt x="167" y="64"/>
                </a:cubicBezTo>
                <a:cubicBezTo>
                  <a:pt x="167" y="63"/>
                  <a:pt x="166" y="62"/>
                  <a:pt x="165" y="62"/>
                </a:cubicBezTo>
                <a:cubicBezTo>
                  <a:pt x="163" y="61"/>
                  <a:pt x="163" y="60"/>
                  <a:pt x="163" y="59"/>
                </a:cubicBezTo>
                <a:cubicBezTo>
                  <a:pt x="163" y="58"/>
                  <a:pt x="162" y="58"/>
                  <a:pt x="161" y="58"/>
                </a:cubicBezTo>
                <a:cubicBezTo>
                  <a:pt x="160" y="58"/>
                  <a:pt x="159" y="58"/>
                  <a:pt x="159" y="58"/>
                </a:cubicBezTo>
                <a:cubicBezTo>
                  <a:pt x="159" y="59"/>
                  <a:pt x="158" y="59"/>
                  <a:pt x="158" y="60"/>
                </a:cubicBezTo>
                <a:cubicBezTo>
                  <a:pt x="158" y="59"/>
                  <a:pt x="157" y="58"/>
                  <a:pt x="157" y="57"/>
                </a:cubicBezTo>
                <a:cubicBezTo>
                  <a:pt x="156" y="57"/>
                  <a:pt x="155" y="56"/>
                  <a:pt x="154" y="56"/>
                </a:cubicBezTo>
                <a:cubicBezTo>
                  <a:pt x="154" y="56"/>
                  <a:pt x="153" y="57"/>
                  <a:pt x="153" y="57"/>
                </a:cubicBezTo>
                <a:cubicBezTo>
                  <a:pt x="153" y="58"/>
                  <a:pt x="152" y="58"/>
                  <a:pt x="151" y="58"/>
                </a:cubicBezTo>
                <a:cubicBezTo>
                  <a:pt x="151" y="58"/>
                  <a:pt x="150" y="58"/>
                  <a:pt x="150" y="57"/>
                </a:cubicBezTo>
                <a:cubicBezTo>
                  <a:pt x="150" y="57"/>
                  <a:pt x="149" y="57"/>
                  <a:pt x="148" y="57"/>
                </a:cubicBezTo>
                <a:cubicBezTo>
                  <a:pt x="148" y="57"/>
                  <a:pt x="147" y="57"/>
                  <a:pt x="147" y="58"/>
                </a:cubicBezTo>
                <a:cubicBezTo>
                  <a:pt x="147" y="58"/>
                  <a:pt x="146" y="58"/>
                  <a:pt x="144" y="58"/>
                </a:cubicBezTo>
                <a:cubicBezTo>
                  <a:pt x="144" y="58"/>
                  <a:pt x="143" y="58"/>
                  <a:pt x="143" y="58"/>
                </a:cubicBezTo>
                <a:cubicBezTo>
                  <a:pt x="143" y="56"/>
                  <a:pt x="143" y="56"/>
                  <a:pt x="143" y="56"/>
                </a:cubicBezTo>
                <a:cubicBezTo>
                  <a:pt x="143" y="55"/>
                  <a:pt x="143" y="55"/>
                  <a:pt x="142" y="55"/>
                </a:cubicBezTo>
                <a:cubicBezTo>
                  <a:pt x="142" y="55"/>
                  <a:pt x="141" y="54"/>
                  <a:pt x="141" y="54"/>
                </a:cubicBezTo>
                <a:cubicBezTo>
                  <a:pt x="140" y="54"/>
                  <a:pt x="140" y="54"/>
                  <a:pt x="140" y="54"/>
                </a:cubicBezTo>
                <a:cubicBezTo>
                  <a:pt x="139" y="54"/>
                  <a:pt x="139" y="53"/>
                  <a:pt x="139" y="52"/>
                </a:cubicBezTo>
                <a:cubicBezTo>
                  <a:pt x="139" y="52"/>
                  <a:pt x="139" y="52"/>
                  <a:pt x="139" y="52"/>
                </a:cubicBezTo>
                <a:cubicBezTo>
                  <a:pt x="139" y="51"/>
                  <a:pt x="139" y="51"/>
                  <a:pt x="140" y="51"/>
                </a:cubicBezTo>
                <a:cubicBezTo>
                  <a:pt x="139" y="50"/>
                  <a:pt x="139" y="49"/>
                  <a:pt x="139" y="47"/>
                </a:cubicBezTo>
                <a:cubicBezTo>
                  <a:pt x="139" y="45"/>
                  <a:pt x="138" y="44"/>
                  <a:pt x="137" y="43"/>
                </a:cubicBezTo>
                <a:cubicBezTo>
                  <a:pt x="137" y="43"/>
                  <a:pt x="136" y="43"/>
                  <a:pt x="135" y="42"/>
                </a:cubicBezTo>
                <a:cubicBezTo>
                  <a:pt x="133" y="41"/>
                  <a:pt x="133" y="41"/>
                  <a:pt x="133" y="41"/>
                </a:cubicBezTo>
                <a:cubicBezTo>
                  <a:pt x="131" y="39"/>
                  <a:pt x="131" y="39"/>
                  <a:pt x="131" y="39"/>
                </a:cubicBezTo>
                <a:cubicBezTo>
                  <a:pt x="130" y="39"/>
                  <a:pt x="129" y="39"/>
                  <a:pt x="129" y="39"/>
                </a:cubicBezTo>
                <a:cubicBezTo>
                  <a:pt x="129" y="39"/>
                  <a:pt x="128" y="39"/>
                  <a:pt x="128" y="39"/>
                </a:cubicBezTo>
                <a:cubicBezTo>
                  <a:pt x="128" y="39"/>
                  <a:pt x="128" y="39"/>
                  <a:pt x="128" y="39"/>
                </a:cubicBezTo>
                <a:cubicBezTo>
                  <a:pt x="127" y="39"/>
                  <a:pt x="127" y="39"/>
                  <a:pt x="127" y="39"/>
                </a:cubicBezTo>
                <a:cubicBezTo>
                  <a:pt x="126" y="39"/>
                  <a:pt x="124" y="39"/>
                  <a:pt x="123" y="39"/>
                </a:cubicBezTo>
                <a:cubicBezTo>
                  <a:pt x="121" y="39"/>
                  <a:pt x="120" y="39"/>
                  <a:pt x="118" y="39"/>
                </a:cubicBezTo>
                <a:cubicBezTo>
                  <a:pt x="118" y="38"/>
                  <a:pt x="118" y="38"/>
                  <a:pt x="117" y="38"/>
                </a:cubicBezTo>
                <a:cubicBezTo>
                  <a:pt x="115" y="38"/>
                  <a:pt x="115" y="38"/>
                  <a:pt x="115" y="38"/>
                </a:cubicBezTo>
                <a:cubicBezTo>
                  <a:pt x="114" y="37"/>
                  <a:pt x="113" y="37"/>
                  <a:pt x="113" y="37"/>
                </a:cubicBezTo>
                <a:cubicBezTo>
                  <a:pt x="112" y="37"/>
                  <a:pt x="112" y="36"/>
                  <a:pt x="112" y="35"/>
                </a:cubicBezTo>
                <a:cubicBezTo>
                  <a:pt x="112" y="35"/>
                  <a:pt x="112" y="34"/>
                  <a:pt x="114" y="34"/>
                </a:cubicBezTo>
                <a:cubicBezTo>
                  <a:pt x="115" y="34"/>
                  <a:pt x="116" y="34"/>
                  <a:pt x="117" y="33"/>
                </a:cubicBezTo>
                <a:cubicBezTo>
                  <a:pt x="120" y="33"/>
                  <a:pt x="123" y="34"/>
                  <a:pt x="124" y="35"/>
                </a:cubicBezTo>
                <a:cubicBezTo>
                  <a:pt x="126" y="35"/>
                  <a:pt x="129" y="36"/>
                  <a:pt x="131" y="36"/>
                </a:cubicBezTo>
                <a:cubicBezTo>
                  <a:pt x="134" y="36"/>
                  <a:pt x="136" y="35"/>
                  <a:pt x="137" y="34"/>
                </a:cubicBezTo>
                <a:cubicBezTo>
                  <a:pt x="138" y="33"/>
                  <a:pt x="139" y="32"/>
                  <a:pt x="140" y="31"/>
                </a:cubicBezTo>
                <a:cubicBezTo>
                  <a:pt x="140" y="30"/>
                  <a:pt x="140" y="29"/>
                  <a:pt x="141" y="28"/>
                </a:cubicBezTo>
                <a:cubicBezTo>
                  <a:pt x="141" y="27"/>
                  <a:pt x="141" y="26"/>
                  <a:pt x="143" y="26"/>
                </a:cubicBezTo>
                <a:cubicBezTo>
                  <a:pt x="143" y="26"/>
                  <a:pt x="143" y="26"/>
                  <a:pt x="144" y="26"/>
                </a:cubicBezTo>
                <a:cubicBezTo>
                  <a:pt x="144" y="26"/>
                  <a:pt x="145" y="26"/>
                  <a:pt x="145" y="26"/>
                </a:cubicBezTo>
                <a:cubicBezTo>
                  <a:pt x="147" y="26"/>
                  <a:pt x="149" y="26"/>
                  <a:pt x="149" y="24"/>
                </a:cubicBezTo>
                <a:cubicBezTo>
                  <a:pt x="150" y="23"/>
                  <a:pt x="150" y="22"/>
                  <a:pt x="150" y="21"/>
                </a:cubicBezTo>
                <a:cubicBezTo>
                  <a:pt x="150" y="20"/>
                  <a:pt x="150" y="20"/>
                  <a:pt x="150" y="19"/>
                </a:cubicBezTo>
                <a:cubicBezTo>
                  <a:pt x="150" y="19"/>
                  <a:pt x="149" y="18"/>
                  <a:pt x="149" y="18"/>
                </a:cubicBezTo>
                <a:cubicBezTo>
                  <a:pt x="149" y="18"/>
                  <a:pt x="148" y="17"/>
                  <a:pt x="148" y="17"/>
                </a:cubicBezTo>
                <a:cubicBezTo>
                  <a:pt x="148" y="17"/>
                  <a:pt x="148" y="16"/>
                  <a:pt x="148" y="15"/>
                </a:cubicBezTo>
                <a:cubicBezTo>
                  <a:pt x="148" y="15"/>
                  <a:pt x="148" y="15"/>
                  <a:pt x="149" y="14"/>
                </a:cubicBezTo>
                <a:cubicBezTo>
                  <a:pt x="149" y="14"/>
                  <a:pt x="150" y="15"/>
                  <a:pt x="150" y="16"/>
                </a:cubicBezTo>
                <a:cubicBezTo>
                  <a:pt x="151" y="17"/>
                  <a:pt x="152" y="18"/>
                  <a:pt x="152" y="19"/>
                </a:cubicBezTo>
                <a:cubicBezTo>
                  <a:pt x="153" y="20"/>
                  <a:pt x="153" y="21"/>
                  <a:pt x="154" y="22"/>
                </a:cubicBezTo>
                <a:cubicBezTo>
                  <a:pt x="155" y="23"/>
                  <a:pt x="156" y="24"/>
                  <a:pt x="157" y="24"/>
                </a:cubicBezTo>
                <a:cubicBezTo>
                  <a:pt x="158" y="24"/>
                  <a:pt x="158" y="23"/>
                  <a:pt x="158" y="23"/>
                </a:cubicBezTo>
                <a:cubicBezTo>
                  <a:pt x="158" y="23"/>
                  <a:pt x="158" y="22"/>
                  <a:pt x="158" y="22"/>
                </a:cubicBezTo>
                <a:cubicBezTo>
                  <a:pt x="158" y="22"/>
                  <a:pt x="159" y="22"/>
                  <a:pt x="159" y="23"/>
                </a:cubicBezTo>
                <a:cubicBezTo>
                  <a:pt x="159" y="23"/>
                  <a:pt x="159" y="23"/>
                  <a:pt x="159" y="23"/>
                </a:cubicBezTo>
                <a:cubicBezTo>
                  <a:pt x="159" y="22"/>
                  <a:pt x="159" y="22"/>
                  <a:pt x="160" y="22"/>
                </a:cubicBezTo>
                <a:cubicBezTo>
                  <a:pt x="161" y="22"/>
                  <a:pt x="162" y="22"/>
                  <a:pt x="161" y="22"/>
                </a:cubicBezTo>
                <a:cubicBezTo>
                  <a:pt x="161" y="23"/>
                  <a:pt x="161" y="23"/>
                  <a:pt x="162" y="23"/>
                </a:cubicBezTo>
                <a:cubicBezTo>
                  <a:pt x="162" y="23"/>
                  <a:pt x="162" y="24"/>
                  <a:pt x="162" y="24"/>
                </a:cubicBezTo>
                <a:cubicBezTo>
                  <a:pt x="162" y="24"/>
                  <a:pt x="163" y="25"/>
                  <a:pt x="164" y="26"/>
                </a:cubicBezTo>
                <a:cubicBezTo>
                  <a:pt x="164" y="27"/>
                  <a:pt x="165" y="27"/>
                  <a:pt x="166" y="27"/>
                </a:cubicBezTo>
                <a:cubicBezTo>
                  <a:pt x="166" y="27"/>
                  <a:pt x="167" y="27"/>
                  <a:pt x="168" y="26"/>
                </a:cubicBezTo>
                <a:cubicBezTo>
                  <a:pt x="169" y="25"/>
                  <a:pt x="170" y="25"/>
                  <a:pt x="171" y="25"/>
                </a:cubicBezTo>
                <a:cubicBezTo>
                  <a:pt x="172" y="25"/>
                  <a:pt x="172" y="25"/>
                  <a:pt x="172" y="26"/>
                </a:cubicBezTo>
                <a:cubicBezTo>
                  <a:pt x="172" y="26"/>
                  <a:pt x="172" y="26"/>
                  <a:pt x="173" y="26"/>
                </a:cubicBezTo>
                <a:cubicBezTo>
                  <a:pt x="172" y="27"/>
                  <a:pt x="172" y="27"/>
                  <a:pt x="172" y="27"/>
                </a:cubicBezTo>
                <a:cubicBezTo>
                  <a:pt x="172" y="28"/>
                  <a:pt x="172" y="28"/>
                  <a:pt x="172" y="28"/>
                </a:cubicBezTo>
                <a:cubicBezTo>
                  <a:pt x="172" y="29"/>
                  <a:pt x="172" y="30"/>
                  <a:pt x="173" y="30"/>
                </a:cubicBezTo>
                <a:cubicBezTo>
                  <a:pt x="173" y="31"/>
                  <a:pt x="174" y="31"/>
                  <a:pt x="174" y="32"/>
                </a:cubicBezTo>
                <a:cubicBezTo>
                  <a:pt x="174" y="32"/>
                  <a:pt x="173" y="33"/>
                  <a:pt x="173" y="33"/>
                </a:cubicBezTo>
                <a:cubicBezTo>
                  <a:pt x="173" y="33"/>
                  <a:pt x="172" y="33"/>
                  <a:pt x="172" y="34"/>
                </a:cubicBezTo>
                <a:cubicBezTo>
                  <a:pt x="172" y="34"/>
                  <a:pt x="172" y="34"/>
                  <a:pt x="173" y="35"/>
                </a:cubicBezTo>
                <a:cubicBezTo>
                  <a:pt x="173" y="35"/>
                  <a:pt x="173" y="35"/>
                  <a:pt x="173" y="35"/>
                </a:cubicBezTo>
                <a:cubicBezTo>
                  <a:pt x="173" y="35"/>
                  <a:pt x="173" y="36"/>
                  <a:pt x="173" y="36"/>
                </a:cubicBezTo>
                <a:cubicBezTo>
                  <a:pt x="172" y="36"/>
                  <a:pt x="172" y="36"/>
                  <a:pt x="172" y="37"/>
                </a:cubicBezTo>
                <a:cubicBezTo>
                  <a:pt x="173" y="38"/>
                  <a:pt x="173" y="39"/>
                  <a:pt x="174" y="40"/>
                </a:cubicBezTo>
                <a:cubicBezTo>
                  <a:pt x="174" y="41"/>
                  <a:pt x="174" y="41"/>
                  <a:pt x="175" y="42"/>
                </a:cubicBezTo>
                <a:cubicBezTo>
                  <a:pt x="175" y="43"/>
                  <a:pt x="175" y="44"/>
                  <a:pt x="175" y="45"/>
                </a:cubicBezTo>
                <a:cubicBezTo>
                  <a:pt x="174" y="45"/>
                  <a:pt x="174" y="46"/>
                  <a:pt x="173" y="47"/>
                </a:cubicBezTo>
                <a:cubicBezTo>
                  <a:pt x="173" y="48"/>
                  <a:pt x="173" y="48"/>
                  <a:pt x="172" y="48"/>
                </a:cubicBezTo>
                <a:cubicBezTo>
                  <a:pt x="172" y="49"/>
                  <a:pt x="171" y="50"/>
                  <a:pt x="170" y="51"/>
                </a:cubicBezTo>
                <a:cubicBezTo>
                  <a:pt x="169" y="52"/>
                  <a:pt x="169" y="53"/>
                  <a:pt x="168" y="54"/>
                </a:cubicBezTo>
                <a:cubicBezTo>
                  <a:pt x="167" y="54"/>
                  <a:pt x="166" y="55"/>
                  <a:pt x="165" y="56"/>
                </a:cubicBezTo>
                <a:cubicBezTo>
                  <a:pt x="164" y="57"/>
                  <a:pt x="164" y="58"/>
                  <a:pt x="164" y="58"/>
                </a:cubicBezTo>
                <a:cubicBezTo>
                  <a:pt x="164" y="59"/>
                  <a:pt x="164" y="60"/>
                  <a:pt x="165" y="60"/>
                </a:cubicBezTo>
                <a:cubicBezTo>
                  <a:pt x="168" y="60"/>
                  <a:pt x="169" y="59"/>
                  <a:pt x="170" y="58"/>
                </a:cubicBezTo>
                <a:cubicBezTo>
                  <a:pt x="171" y="58"/>
                  <a:pt x="171" y="57"/>
                  <a:pt x="172" y="56"/>
                </a:cubicBezTo>
                <a:cubicBezTo>
                  <a:pt x="172" y="55"/>
                  <a:pt x="172" y="54"/>
                  <a:pt x="172" y="53"/>
                </a:cubicBezTo>
                <a:cubicBezTo>
                  <a:pt x="172" y="52"/>
                  <a:pt x="173" y="52"/>
                  <a:pt x="174" y="52"/>
                </a:cubicBezTo>
                <a:cubicBezTo>
                  <a:pt x="175" y="52"/>
                  <a:pt x="175" y="52"/>
                  <a:pt x="176" y="51"/>
                </a:cubicBezTo>
                <a:cubicBezTo>
                  <a:pt x="176" y="51"/>
                  <a:pt x="176" y="50"/>
                  <a:pt x="176" y="50"/>
                </a:cubicBezTo>
                <a:cubicBezTo>
                  <a:pt x="177" y="50"/>
                  <a:pt x="177" y="49"/>
                  <a:pt x="177" y="49"/>
                </a:cubicBezTo>
                <a:cubicBezTo>
                  <a:pt x="177" y="49"/>
                  <a:pt x="178" y="48"/>
                  <a:pt x="179" y="48"/>
                </a:cubicBezTo>
                <a:cubicBezTo>
                  <a:pt x="178" y="48"/>
                  <a:pt x="178" y="48"/>
                  <a:pt x="178" y="48"/>
                </a:cubicBezTo>
                <a:cubicBezTo>
                  <a:pt x="178" y="49"/>
                  <a:pt x="179" y="49"/>
                  <a:pt x="180" y="49"/>
                </a:cubicBezTo>
                <a:cubicBezTo>
                  <a:pt x="181" y="50"/>
                  <a:pt x="182" y="50"/>
                  <a:pt x="183" y="50"/>
                </a:cubicBezTo>
                <a:cubicBezTo>
                  <a:pt x="184" y="51"/>
                  <a:pt x="186" y="51"/>
                  <a:pt x="187" y="51"/>
                </a:cubicBezTo>
                <a:cubicBezTo>
                  <a:pt x="188" y="52"/>
                  <a:pt x="189" y="52"/>
                  <a:pt x="189" y="52"/>
                </a:cubicBezTo>
                <a:cubicBezTo>
                  <a:pt x="190" y="52"/>
                  <a:pt x="190" y="52"/>
                  <a:pt x="191" y="51"/>
                </a:cubicBezTo>
                <a:cubicBezTo>
                  <a:pt x="191" y="51"/>
                  <a:pt x="192" y="50"/>
                  <a:pt x="193" y="50"/>
                </a:cubicBezTo>
                <a:cubicBezTo>
                  <a:pt x="194" y="50"/>
                  <a:pt x="195" y="51"/>
                  <a:pt x="196" y="53"/>
                </a:cubicBezTo>
                <a:cubicBezTo>
                  <a:pt x="198" y="54"/>
                  <a:pt x="199" y="55"/>
                  <a:pt x="201" y="55"/>
                </a:cubicBezTo>
                <a:cubicBezTo>
                  <a:pt x="201" y="55"/>
                  <a:pt x="202" y="54"/>
                  <a:pt x="202" y="53"/>
                </a:cubicBezTo>
                <a:cubicBezTo>
                  <a:pt x="202" y="52"/>
                  <a:pt x="202" y="51"/>
                  <a:pt x="203" y="51"/>
                </a:cubicBezTo>
                <a:cubicBezTo>
                  <a:pt x="203" y="51"/>
                  <a:pt x="203" y="51"/>
                  <a:pt x="204" y="52"/>
                </a:cubicBezTo>
                <a:cubicBezTo>
                  <a:pt x="204" y="52"/>
                  <a:pt x="204" y="53"/>
                  <a:pt x="204" y="53"/>
                </a:cubicBezTo>
                <a:cubicBezTo>
                  <a:pt x="204" y="54"/>
                  <a:pt x="204" y="54"/>
                  <a:pt x="203" y="55"/>
                </a:cubicBezTo>
                <a:cubicBezTo>
                  <a:pt x="202" y="56"/>
                  <a:pt x="201" y="57"/>
                  <a:pt x="201" y="58"/>
                </a:cubicBezTo>
                <a:cubicBezTo>
                  <a:pt x="202" y="58"/>
                  <a:pt x="203" y="57"/>
                  <a:pt x="204" y="57"/>
                </a:cubicBezTo>
                <a:cubicBezTo>
                  <a:pt x="205" y="56"/>
                  <a:pt x="206" y="56"/>
                  <a:pt x="207" y="56"/>
                </a:cubicBezTo>
                <a:cubicBezTo>
                  <a:pt x="207" y="56"/>
                  <a:pt x="208" y="56"/>
                  <a:pt x="208" y="57"/>
                </a:cubicBezTo>
                <a:cubicBezTo>
                  <a:pt x="206" y="58"/>
                  <a:pt x="205" y="59"/>
                  <a:pt x="203" y="59"/>
                </a:cubicBezTo>
                <a:cubicBezTo>
                  <a:pt x="202" y="60"/>
                  <a:pt x="201" y="61"/>
                  <a:pt x="201" y="61"/>
                </a:cubicBezTo>
                <a:cubicBezTo>
                  <a:pt x="201" y="62"/>
                  <a:pt x="201" y="62"/>
                  <a:pt x="201" y="63"/>
                </a:cubicBezTo>
                <a:cubicBezTo>
                  <a:pt x="202" y="63"/>
                  <a:pt x="203" y="64"/>
                  <a:pt x="203" y="64"/>
                </a:cubicBezTo>
                <a:cubicBezTo>
                  <a:pt x="204" y="65"/>
                  <a:pt x="205" y="65"/>
                  <a:pt x="205" y="65"/>
                </a:cubicBezTo>
                <a:cubicBezTo>
                  <a:pt x="206" y="66"/>
                  <a:pt x="206" y="66"/>
                  <a:pt x="206" y="66"/>
                </a:cubicBezTo>
                <a:cubicBezTo>
                  <a:pt x="206" y="67"/>
                  <a:pt x="205" y="68"/>
                  <a:pt x="204" y="69"/>
                </a:cubicBezTo>
                <a:cubicBezTo>
                  <a:pt x="205" y="70"/>
                  <a:pt x="205" y="71"/>
                  <a:pt x="206" y="71"/>
                </a:cubicBezTo>
                <a:cubicBezTo>
                  <a:pt x="207" y="72"/>
                  <a:pt x="207" y="72"/>
                  <a:pt x="207" y="73"/>
                </a:cubicBezTo>
                <a:cubicBezTo>
                  <a:pt x="207" y="73"/>
                  <a:pt x="207" y="73"/>
                  <a:pt x="207" y="73"/>
                </a:cubicBezTo>
                <a:cubicBezTo>
                  <a:pt x="207" y="73"/>
                  <a:pt x="206" y="73"/>
                  <a:pt x="205" y="74"/>
                </a:cubicBezTo>
                <a:cubicBezTo>
                  <a:pt x="202" y="77"/>
                  <a:pt x="202" y="77"/>
                  <a:pt x="202" y="77"/>
                </a:cubicBezTo>
                <a:cubicBezTo>
                  <a:pt x="201" y="78"/>
                  <a:pt x="201" y="79"/>
                  <a:pt x="200" y="81"/>
                </a:cubicBezTo>
                <a:cubicBezTo>
                  <a:pt x="199" y="82"/>
                  <a:pt x="199" y="83"/>
                  <a:pt x="199" y="83"/>
                </a:cubicBezTo>
                <a:cubicBezTo>
                  <a:pt x="199" y="83"/>
                  <a:pt x="199" y="83"/>
                  <a:pt x="199" y="83"/>
                </a:cubicBezTo>
                <a:cubicBezTo>
                  <a:pt x="199" y="83"/>
                  <a:pt x="199" y="83"/>
                  <a:pt x="198" y="83"/>
                </a:cubicBezTo>
                <a:cubicBezTo>
                  <a:pt x="198" y="83"/>
                  <a:pt x="198" y="83"/>
                  <a:pt x="198" y="83"/>
                </a:cubicBezTo>
                <a:cubicBezTo>
                  <a:pt x="195" y="83"/>
                  <a:pt x="193" y="85"/>
                  <a:pt x="193" y="87"/>
                </a:cubicBezTo>
                <a:cubicBezTo>
                  <a:pt x="193" y="87"/>
                  <a:pt x="194" y="88"/>
                  <a:pt x="194" y="88"/>
                </a:cubicBezTo>
                <a:cubicBezTo>
                  <a:pt x="194" y="89"/>
                  <a:pt x="194" y="90"/>
                  <a:pt x="195" y="90"/>
                </a:cubicBezTo>
                <a:cubicBezTo>
                  <a:pt x="196" y="90"/>
                  <a:pt x="197" y="91"/>
                  <a:pt x="197" y="91"/>
                </a:cubicBezTo>
                <a:cubicBezTo>
                  <a:pt x="198" y="91"/>
                  <a:pt x="198" y="91"/>
                  <a:pt x="198" y="91"/>
                </a:cubicBezTo>
                <a:cubicBezTo>
                  <a:pt x="198" y="92"/>
                  <a:pt x="198" y="93"/>
                  <a:pt x="197" y="93"/>
                </a:cubicBezTo>
                <a:cubicBezTo>
                  <a:pt x="196" y="94"/>
                  <a:pt x="196" y="94"/>
                  <a:pt x="195" y="95"/>
                </a:cubicBezTo>
                <a:cubicBezTo>
                  <a:pt x="195" y="96"/>
                  <a:pt x="194" y="96"/>
                  <a:pt x="194" y="97"/>
                </a:cubicBezTo>
                <a:cubicBezTo>
                  <a:pt x="193" y="98"/>
                  <a:pt x="193" y="99"/>
                  <a:pt x="193" y="100"/>
                </a:cubicBezTo>
                <a:cubicBezTo>
                  <a:pt x="193" y="100"/>
                  <a:pt x="193" y="100"/>
                  <a:pt x="193" y="100"/>
                </a:cubicBezTo>
                <a:cubicBezTo>
                  <a:pt x="193" y="100"/>
                  <a:pt x="193" y="100"/>
                  <a:pt x="193" y="101"/>
                </a:cubicBezTo>
                <a:cubicBezTo>
                  <a:pt x="193" y="101"/>
                  <a:pt x="193" y="102"/>
                  <a:pt x="192" y="103"/>
                </a:cubicBezTo>
                <a:cubicBezTo>
                  <a:pt x="192" y="104"/>
                  <a:pt x="192" y="104"/>
                  <a:pt x="192" y="105"/>
                </a:cubicBezTo>
                <a:cubicBezTo>
                  <a:pt x="192" y="105"/>
                  <a:pt x="192" y="105"/>
                  <a:pt x="192" y="106"/>
                </a:cubicBezTo>
                <a:cubicBezTo>
                  <a:pt x="192" y="107"/>
                  <a:pt x="192" y="108"/>
                  <a:pt x="193" y="108"/>
                </a:cubicBezTo>
                <a:cubicBezTo>
                  <a:pt x="193" y="109"/>
                  <a:pt x="193" y="110"/>
                  <a:pt x="193" y="111"/>
                </a:cubicBezTo>
                <a:cubicBezTo>
                  <a:pt x="194" y="112"/>
                  <a:pt x="194" y="113"/>
                  <a:pt x="194" y="113"/>
                </a:cubicBezTo>
                <a:cubicBezTo>
                  <a:pt x="194" y="114"/>
                  <a:pt x="194" y="114"/>
                  <a:pt x="193" y="114"/>
                </a:cubicBezTo>
                <a:cubicBezTo>
                  <a:pt x="193" y="114"/>
                  <a:pt x="193" y="114"/>
                  <a:pt x="193" y="115"/>
                </a:cubicBezTo>
                <a:cubicBezTo>
                  <a:pt x="193" y="115"/>
                  <a:pt x="193" y="116"/>
                  <a:pt x="193" y="116"/>
                </a:cubicBezTo>
                <a:cubicBezTo>
                  <a:pt x="193" y="116"/>
                  <a:pt x="193" y="116"/>
                  <a:pt x="192" y="116"/>
                </a:cubicBezTo>
                <a:cubicBezTo>
                  <a:pt x="192" y="117"/>
                  <a:pt x="192" y="117"/>
                  <a:pt x="192" y="118"/>
                </a:cubicBezTo>
                <a:cubicBezTo>
                  <a:pt x="192" y="119"/>
                  <a:pt x="192" y="119"/>
                  <a:pt x="192" y="119"/>
                </a:cubicBezTo>
                <a:cubicBezTo>
                  <a:pt x="192" y="119"/>
                  <a:pt x="192" y="119"/>
                  <a:pt x="193" y="120"/>
                </a:cubicBezTo>
                <a:cubicBezTo>
                  <a:pt x="193" y="120"/>
                  <a:pt x="193" y="120"/>
                  <a:pt x="193" y="120"/>
                </a:cubicBezTo>
                <a:cubicBezTo>
                  <a:pt x="193" y="119"/>
                  <a:pt x="193" y="119"/>
                  <a:pt x="193" y="119"/>
                </a:cubicBezTo>
                <a:cubicBezTo>
                  <a:pt x="194" y="119"/>
                  <a:pt x="194" y="120"/>
                  <a:pt x="194" y="120"/>
                </a:cubicBezTo>
                <a:cubicBezTo>
                  <a:pt x="194" y="120"/>
                  <a:pt x="194" y="120"/>
                  <a:pt x="194" y="121"/>
                </a:cubicBezTo>
                <a:cubicBezTo>
                  <a:pt x="194" y="121"/>
                  <a:pt x="194" y="121"/>
                  <a:pt x="194" y="122"/>
                </a:cubicBezTo>
                <a:cubicBezTo>
                  <a:pt x="194" y="123"/>
                  <a:pt x="194" y="123"/>
                  <a:pt x="194" y="124"/>
                </a:cubicBezTo>
                <a:cubicBezTo>
                  <a:pt x="194" y="124"/>
                  <a:pt x="195" y="125"/>
                  <a:pt x="196" y="125"/>
                </a:cubicBezTo>
                <a:cubicBezTo>
                  <a:pt x="198" y="125"/>
                  <a:pt x="198" y="125"/>
                  <a:pt x="199" y="125"/>
                </a:cubicBezTo>
                <a:cubicBezTo>
                  <a:pt x="199" y="125"/>
                  <a:pt x="199" y="125"/>
                  <a:pt x="199" y="125"/>
                </a:cubicBezTo>
                <a:cubicBezTo>
                  <a:pt x="199" y="125"/>
                  <a:pt x="199" y="125"/>
                  <a:pt x="199" y="125"/>
                </a:cubicBezTo>
                <a:cubicBezTo>
                  <a:pt x="199" y="125"/>
                  <a:pt x="200" y="125"/>
                  <a:pt x="200" y="125"/>
                </a:cubicBezTo>
                <a:cubicBezTo>
                  <a:pt x="200" y="125"/>
                  <a:pt x="201" y="125"/>
                  <a:pt x="201" y="126"/>
                </a:cubicBezTo>
                <a:cubicBezTo>
                  <a:pt x="202" y="127"/>
                  <a:pt x="203" y="128"/>
                  <a:pt x="205" y="128"/>
                </a:cubicBezTo>
                <a:cubicBezTo>
                  <a:pt x="205" y="128"/>
                  <a:pt x="205" y="128"/>
                  <a:pt x="206" y="128"/>
                </a:cubicBezTo>
                <a:cubicBezTo>
                  <a:pt x="207" y="128"/>
                  <a:pt x="207" y="128"/>
                  <a:pt x="208" y="127"/>
                </a:cubicBezTo>
                <a:cubicBezTo>
                  <a:pt x="208" y="127"/>
                  <a:pt x="209" y="128"/>
                  <a:pt x="209" y="129"/>
                </a:cubicBezTo>
                <a:cubicBezTo>
                  <a:pt x="209" y="130"/>
                  <a:pt x="209" y="130"/>
                  <a:pt x="209" y="131"/>
                </a:cubicBezTo>
                <a:cubicBezTo>
                  <a:pt x="209" y="132"/>
                  <a:pt x="209" y="132"/>
                  <a:pt x="209" y="132"/>
                </a:cubicBezTo>
                <a:cubicBezTo>
                  <a:pt x="209" y="133"/>
                  <a:pt x="209" y="133"/>
                  <a:pt x="209" y="134"/>
                </a:cubicBezTo>
                <a:cubicBezTo>
                  <a:pt x="209" y="134"/>
                  <a:pt x="209" y="135"/>
                  <a:pt x="210" y="136"/>
                </a:cubicBezTo>
                <a:cubicBezTo>
                  <a:pt x="211" y="137"/>
                  <a:pt x="211" y="137"/>
                  <a:pt x="212" y="138"/>
                </a:cubicBezTo>
                <a:cubicBezTo>
                  <a:pt x="215" y="140"/>
                  <a:pt x="215" y="140"/>
                  <a:pt x="215" y="140"/>
                </a:cubicBezTo>
                <a:cubicBezTo>
                  <a:pt x="216" y="140"/>
                  <a:pt x="217" y="141"/>
                  <a:pt x="217" y="141"/>
                </a:cubicBezTo>
                <a:close/>
                <a:moveTo>
                  <a:pt x="45" y="45"/>
                </a:moveTo>
                <a:cubicBezTo>
                  <a:pt x="46" y="45"/>
                  <a:pt x="46" y="45"/>
                  <a:pt x="47" y="46"/>
                </a:cubicBezTo>
                <a:cubicBezTo>
                  <a:pt x="47" y="46"/>
                  <a:pt x="47" y="47"/>
                  <a:pt x="47" y="48"/>
                </a:cubicBezTo>
                <a:cubicBezTo>
                  <a:pt x="46" y="48"/>
                  <a:pt x="46" y="48"/>
                  <a:pt x="45" y="47"/>
                </a:cubicBezTo>
                <a:cubicBezTo>
                  <a:pt x="44" y="46"/>
                  <a:pt x="43" y="46"/>
                  <a:pt x="43" y="45"/>
                </a:cubicBezTo>
                <a:cubicBezTo>
                  <a:pt x="44" y="45"/>
                  <a:pt x="44" y="45"/>
                  <a:pt x="44" y="45"/>
                </a:cubicBezTo>
                <a:cubicBezTo>
                  <a:pt x="44" y="45"/>
                  <a:pt x="45" y="45"/>
                  <a:pt x="45" y="45"/>
                </a:cubicBezTo>
                <a:close/>
                <a:moveTo>
                  <a:pt x="0" y="1"/>
                </a:moveTo>
                <a:cubicBezTo>
                  <a:pt x="3" y="0"/>
                  <a:pt x="3" y="0"/>
                  <a:pt x="3" y="0"/>
                </a:cubicBezTo>
                <a:cubicBezTo>
                  <a:pt x="3" y="3"/>
                  <a:pt x="3" y="3"/>
                  <a:pt x="3" y="3"/>
                </a:cubicBezTo>
                <a:cubicBezTo>
                  <a:pt x="3" y="3"/>
                  <a:pt x="3" y="3"/>
                  <a:pt x="3" y="4"/>
                </a:cubicBezTo>
                <a:cubicBezTo>
                  <a:pt x="0" y="4"/>
                  <a:pt x="0" y="4"/>
                  <a:pt x="0" y="4"/>
                </a:cubicBezTo>
                <a:lnTo>
                  <a:pt x="0" y="1"/>
                </a:lnTo>
                <a:close/>
                <a:moveTo>
                  <a:pt x="58" y="198"/>
                </a:moveTo>
                <a:cubicBezTo>
                  <a:pt x="58" y="197"/>
                  <a:pt x="58" y="197"/>
                  <a:pt x="58" y="196"/>
                </a:cubicBezTo>
                <a:cubicBezTo>
                  <a:pt x="58" y="196"/>
                  <a:pt x="58" y="195"/>
                  <a:pt x="59" y="195"/>
                </a:cubicBezTo>
                <a:cubicBezTo>
                  <a:pt x="59" y="195"/>
                  <a:pt x="60" y="195"/>
                  <a:pt x="60" y="195"/>
                </a:cubicBezTo>
                <a:cubicBezTo>
                  <a:pt x="61" y="195"/>
                  <a:pt x="62" y="196"/>
                  <a:pt x="62" y="197"/>
                </a:cubicBezTo>
                <a:cubicBezTo>
                  <a:pt x="62" y="198"/>
                  <a:pt x="61" y="198"/>
                  <a:pt x="61" y="198"/>
                </a:cubicBezTo>
                <a:cubicBezTo>
                  <a:pt x="60" y="198"/>
                  <a:pt x="60" y="198"/>
                  <a:pt x="60" y="198"/>
                </a:cubicBezTo>
                <a:cubicBezTo>
                  <a:pt x="59" y="198"/>
                  <a:pt x="59" y="198"/>
                  <a:pt x="58" y="198"/>
                </a:cubicBezTo>
                <a:close/>
                <a:moveTo>
                  <a:pt x="187" y="5"/>
                </a:moveTo>
                <a:cubicBezTo>
                  <a:pt x="187" y="6"/>
                  <a:pt x="186" y="6"/>
                  <a:pt x="185" y="6"/>
                </a:cubicBezTo>
                <a:cubicBezTo>
                  <a:pt x="185" y="6"/>
                  <a:pt x="184" y="6"/>
                  <a:pt x="184" y="5"/>
                </a:cubicBezTo>
                <a:cubicBezTo>
                  <a:pt x="184" y="5"/>
                  <a:pt x="184" y="4"/>
                  <a:pt x="184" y="4"/>
                </a:cubicBezTo>
                <a:cubicBezTo>
                  <a:pt x="184" y="4"/>
                  <a:pt x="185" y="4"/>
                  <a:pt x="186" y="4"/>
                </a:cubicBezTo>
                <a:cubicBezTo>
                  <a:pt x="186" y="4"/>
                  <a:pt x="186" y="4"/>
                  <a:pt x="187"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86" name="Freeform 86">
            <a:extLst>
              <a:ext uri="{FF2B5EF4-FFF2-40B4-BE49-F238E27FC236}">
                <a16:creationId xmlns:a16="http://schemas.microsoft.com/office/drawing/2014/main" xmlns="" id="{6B87134A-F5B5-40F6-A27B-EDA4517AAD54}"/>
              </a:ext>
            </a:extLst>
          </p:cNvPr>
          <p:cNvSpPr>
            <a:spLocks noEditPoints="1"/>
          </p:cNvSpPr>
          <p:nvPr/>
        </p:nvSpPr>
        <p:spPr bwMode="auto">
          <a:xfrm>
            <a:off x="8824929" y="2072949"/>
            <a:ext cx="543859" cy="422526"/>
          </a:xfrm>
          <a:custGeom>
            <a:avLst/>
            <a:gdLst>
              <a:gd name="T0" fmla="*/ 123 w 261"/>
              <a:gd name="T1" fmla="*/ 85 h 203"/>
              <a:gd name="T2" fmla="*/ 116 w 261"/>
              <a:gd name="T3" fmla="*/ 83 h 203"/>
              <a:gd name="T4" fmla="*/ 108 w 261"/>
              <a:gd name="T5" fmla="*/ 181 h 203"/>
              <a:gd name="T6" fmla="*/ 85 w 261"/>
              <a:gd name="T7" fmla="*/ 199 h 203"/>
              <a:gd name="T8" fmla="*/ 65 w 261"/>
              <a:gd name="T9" fmla="*/ 201 h 203"/>
              <a:gd name="T10" fmla="*/ 50 w 261"/>
              <a:gd name="T11" fmla="*/ 175 h 203"/>
              <a:gd name="T12" fmla="*/ 56 w 261"/>
              <a:gd name="T13" fmla="*/ 160 h 203"/>
              <a:gd name="T14" fmla="*/ 81 w 261"/>
              <a:gd name="T15" fmla="*/ 144 h 203"/>
              <a:gd name="T16" fmla="*/ 96 w 261"/>
              <a:gd name="T17" fmla="*/ 146 h 203"/>
              <a:gd name="T18" fmla="*/ 108 w 261"/>
              <a:gd name="T19" fmla="*/ 157 h 203"/>
              <a:gd name="T20" fmla="*/ 54 w 261"/>
              <a:gd name="T21" fmla="*/ 155 h 203"/>
              <a:gd name="T22" fmla="*/ 30 w 261"/>
              <a:gd name="T23" fmla="*/ 19 h 203"/>
              <a:gd name="T24" fmla="*/ 260 w 261"/>
              <a:gd name="T25" fmla="*/ 89 h 203"/>
              <a:gd name="T26" fmla="*/ 244 w 261"/>
              <a:gd name="T27" fmla="*/ 81 h 203"/>
              <a:gd name="T28" fmla="*/ 240 w 261"/>
              <a:gd name="T29" fmla="*/ 79 h 203"/>
              <a:gd name="T30" fmla="*/ 222 w 261"/>
              <a:gd name="T31" fmla="*/ 88 h 203"/>
              <a:gd name="T32" fmla="*/ 201 w 261"/>
              <a:gd name="T33" fmla="*/ 78 h 203"/>
              <a:gd name="T34" fmla="*/ 211 w 261"/>
              <a:gd name="T35" fmla="*/ 58 h 203"/>
              <a:gd name="T36" fmla="*/ 237 w 261"/>
              <a:gd name="T37" fmla="*/ 62 h 203"/>
              <a:gd name="T38" fmla="*/ 247 w 261"/>
              <a:gd name="T39" fmla="*/ 73 h 203"/>
              <a:gd name="T40" fmla="*/ 260 w 261"/>
              <a:gd name="T41" fmla="*/ 80 h 203"/>
              <a:gd name="T42" fmla="*/ 208 w 261"/>
              <a:gd name="T43" fmla="*/ 97 h 203"/>
              <a:gd name="T44" fmla="*/ 224 w 261"/>
              <a:gd name="T45" fmla="*/ 92 h 203"/>
              <a:gd name="T46" fmla="*/ 136 w 261"/>
              <a:gd name="T47" fmla="*/ 100 h 203"/>
              <a:gd name="T48" fmla="*/ 143 w 261"/>
              <a:gd name="T49" fmla="*/ 97 h 203"/>
              <a:gd name="T50" fmla="*/ 193 w 261"/>
              <a:gd name="T51" fmla="*/ 74 h 203"/>
              <a:gd name="T52" fmla="*/ 160 w 261"/>
              <a:gd name="T53" fmla="*/ 79 h 203"/>
              <a:gd name="T54" fmla="*/ 147 w 261"/>
              <a:gd name="T55" fmla="*/ 85 h 203"/>
              <a:gd name="T56" fmla="*/ 122 w 261"/>
              <a:gd name="T57" fmla="*/ 74 h 203"/>
              <a:gd name="T58" fmla="*/ 118 w 261"/>
              <a:gd name="T59" fmla="*/ 71 h 203"/>
              <a:gd name="T60" fmla="*/ 114 w 261"/>
              <a:gd name="T61" fmla="*/ 61 h 203"/>
              <a:gd name="T62" fmla="*/ 121 w 261"/>
              <a:gd name="T63" fmla="*/ 58 h 203"/>
              <a:gd name="T64" fmla="*/ 146 w 261"/>
              <a:gd name="T65" fmla="*/ 50 h 203"/>
              <a:gd name="T66" fmla="*/ 166 w 261"/>
              <a:gd name="T67" fmla="*/ 52 h 203"/>
              <a:gd name="T68" fmla="*/ 50 w 261"/>
              <a:gd name="T69" fmla="*/ 144 h 203"/>
              <a:gd name="T70" fmla="*/ 33 w 261"/>
              <a:gd name="T71" fmla="*/ 128 h 203"/>
              <a:gd name="T72" fmla="*/ 36 w 261"/>
              <a:gd name="T73" fmla="*/ 114 h 203"/>
              <a:gd name="T74" fmla="*/ 35 w 261"/>
              <a:gd name="T75" fmla="*/ 97 h 203"/>
              <a:gd name="T76" fmla="*/ 35 w 261"/>
              <a:gd name="T77" fmla="*/ 75 h 203"/>
              <a:gd name="T78" fmla="*/ 46 w 261"/>
              <a:gd name="T79" fmla="*/ 45 h 203"/>
              <a:gd name="T80" fmla="*/ 68 w 261"/>
              <a:gd name="T81" fmla="*/ 47 h 203"/>
              <a:gd name="T82" fmla="*/ 76 w 261"/>
              <a:gd name="T83" fmla="*/ 58 h 203"/>
              <a:gd name="T84" fmla="*/ 74 w 261"/>
              <a:gd name="T85" fmla="*/ 73 h 203"/>
              <a:gd name="T86" fmla="*/ 72 w 261"/>
              <a:gd name="T87" fmla="*/ 86 h 203"/>
              <a:gd name="T88" fmla="*/ 66 w 261"/>
              <a:gd name="T89" fmla="*/ 111 h 203"/>
              <a:gd name="T90" fmla="*/ 65 w 261"/>
              <a:gd name="T91" fmla="*/ 136 h 203"/>
              <a:gd name="T92" fmla="*/ 132 w 261"/>
              <a:gd name="T93" fmla="*/ 41 h 203"/>
              <a:gd name="T94" fmla="*/ 158 w 261"/>
              <a:gd name="T95" fmla="*/ 37 h 203"/>
              <a:gd name="T96" fmla="*/ 180 w 261"/>
              <a:gd name="T97" fmla="*/ 5 h 203"/>
              <a:gd name="T98" fmla="*/ 220 w 261"/>
              <a:gd name="T99" fmla="*/ 27 h 203"/>
              <a:gd name="T100" fmla="*/ 238 w 261"/>
              <a:gd name="T101" fmla="*/ 46 h 203"/>
              <a:gd name="T102" fmla="*/ 242 w 261"/>
              <a:gd name="T103" fmla="*/ 53 h 203"/>
              <a:gd name="T104" fmla="*/ 223 w 261"/>
              <a:gd name="T105" fmla="*/ 32 h 203"/>
              <a:gd name="T106" fmla="*/ 203 w 261"/>
              <a:gd name="T107" fmla="*/ 47 h 203"/>
              <a:gd name="T108" fmla="*/ 29 w 261"/>
              <a:gd name="T109" fmla="*/ 81 h 203"/>
              <a:gd name="T110" fmla="*/ 86 w 261"/>
              <a:gd name="T111" fmla="*/ 63 h 203"/>
              <a:gd name="T112" fmla="*/ 102 w 261"/>
              <a:gd name="T113" fmla="*/ 46 h 203"/>
              <a:gd name="T114" fmla="*/ 109 w 261"/>
              <a:gd name="T115" fmla="*/ 62 h 203"/>
              <a:gd name="T116" fmla="*/ 87 w 261"/>
              <a:gd name="T117" fmla="*/ 64 h 203"/>
              <a:gd name="T118" fmla="*/ 22 w 261"/>
              <a:gd name="T119" fmla="*/ 65 h 203"/>
              <a:gd name="T120" fmla="*/ 75 w 261"/>
              <a:gd name="T121" fmla="*/ 33 h 203"/>
              <a:gd name="T122" fmla="*/ 78 w 261"/>
              <a:gd name="T123" fmla="*/ 3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1" h="203">
                <a:moveTo>
                  <a:pt x="127" y="135"/>
                </a:moveTo>
                <a:cubicBezTo>
                  <a:pt x="128" y="133"/>
                  <a:pt x="128" y="132"/>
                  <a:pt x="128" y="131"/>
                </a:cubicBezTo>
                <a:cubicBezTo>
                  <a:pt x="128" y="130"/>
                  <a:pt x="129" y="130"/>
                  <a:pt x="130" y="129"/>
                </a:cubicBezTo>
                <a:cubicBezTo>
                  <a:pt x="130" y="131"/>
                  <a:pt x="130" y="133"/>
                  <a:pt x="129" y="134"/>
                </a:cubicBezTo>
                <a:cubicBezTo>
                  <a:pt x="128" y="135"/>
                  <a:pt x="127" y="136"/>
                  <a:pt x="127" y="137"/>
                </a:cubicBezTo>
                <a:cubicBezTo>
                  <a:pt x="127" y="137"/>
                  <a:pt x="126" y="137"/>
                  <a:pt x="126" y="136"/>
                </a:cubicBezTo>
                <a:cubicBezTo>
                  <a:pt x="126" y="136"/>
                  <a:pt x="127" y="135"/>
                  <a:pt x="127" y="135"/>
                </a:cubicBezTo>
                <a:close/>
                <a:moveTo>
                  <a:pt x="120" y="84"/>
                </a:moveTo>
                <a:cubicBezTo>
                  <a:pt x="121" y="84"/>
                  <a:pt x="122" y="84"/>
                  <a:pt x="123" y="85"/>
                </a:cubicBezTo>
                <a:cubicBezTo>
                  <a:pt x="124" y="85"/>
                  <a:pt x="125" y="87"/>
                  <a:pt x="125" y="88"/>
                </a:cubicBezTo>
                <a:cubicBezTo>
                  <a:pt x="124" y="89"/>
                  <a:pt x="124" y="90"/>
                  <a:pt x="123" y="90"/>
                </a:cubicBezTo>
                <a:cubicBezTo>
                  <a:pt x="123" y="91"/>
                  <a:pt x="122" y="91"/>
                  <a:pt x="121" y="91"/>
                </a:cubicBezTo>
                <a:cubicBezTo>
                  <a:pt x="120" y="91"/>
                  <a:pt x="119" y="91"/>
                  <a:pt x="119" y="90"/>
                </a:cubicBezTo>
                <a:cubicBezTo>
                  <a:pt x="118" y="89"/>
                  <a:pt x="118" y="89"/>
                  <a:pt x="118" y="88"/>
                </a:cubicBezTo>
                <a:cubicBezTo>
                  <a:pt x="118" y="87"/>
                  <a:pt x="118" y="86"/>
                  <a:pt x="119" y="86"/>
                </a:cubicBezTo>
                <a:cubicBezTo>
                  <a:pt x="119" y="85"/>
                  <a:pt x="119" y="85"/>
                  <a:pt x="120" y="84"/>
                </a:cubicBezTo>
                <a:close/>
                <a:moveTo>
                  <a:pt x="115" y="82"/>
                </a:moveTo>
                <a:cubicBezTo>
                  <a:pt x="115" y="82"/>
                  <a:pt x="116" y="82"/>
                  <a:pt x="116" y="83"/>
                </a:cubicBezTo>
                <a:cubicBezTo>
                  <a:pt x="115" y="83"/>
                  <a:pt x="115" y="83"/>
                  <a:pt x="115" y="83"/>
                </a:cubicBezTo>
                <a:cubicBezTo>
                  <a:pt x="115" y="83"/>
                  <a:pt x="115" y="82"/>
                  <a:pt x="115" y="82"/>
                </a:cubicBezTo>
                <a:close/>
                <a:moveTo>
                  <a:pt x="109" y="168"/>
                </a:moveTo>
                <a:cubicBezTo>
                  <a:pt x="110" y="168"/>
                  <a:pt x="110" y="168"/>
                  <a:pt x="110" y="170"/>
                </a:cubicBezTo>
                <a:cubicBezTo>
                  <a:pt x="110" y="170"/>
                  <a:pt x="110" y="171"/>
                  <a:pt x="109" y="172"/>
                </a:cubicBezTo>
                <a:cubicBezTo>
                  <a:pt x="108" y="172"/>
                  <a:pt x="108" y="174"/>
                  <a:pt x="108" y="176"/>
                </a:cubicBezTo>
                <a:cubicBezTo>
                  <a:pt x="108" y="176"/>
                  <a:pt x="108" y="177"/>
                  <a:pt x="108" y="177"/>
                </a:cubicBezTo>
                <a:cubicBezTo>
                  <a:pt x="108" y="178"/>
                  <a:pt x="109" y="179"/>
                  <a:pt x="109" y="179"/>
                </a:cubicBezTo>
                <a:cubicBezTo>
                  <a:pt x="109" y="179"/>
                  <a:pt x="108" y="180"/>
                  <a:pt x="108" y="181"/>
                </a:cubicBezTo>
                <a:cubicBezTo>
                  <a:pt x="107" y="182"/>
                  <a:pt x="107" y="183"/>
                  <a:pt x="106" y="185"/>
                </a:cubicBezTo>
                <a:cubicBezTo>
                  <a:pt x="106" y="186"/>
                  <a:pt x="105" y="187"/>
                  <a:pt x="104" y="188"/>
                </a:cubicBezTo>
                <a:cubicBezTo>
                  <a:pt x="103" y="190"/>
                  <a:pt x="102" y="190"/>
                  <a:pt x="102" y="191"/>
                </a:cubicBezTo>
                <a:cubicBezTo>
                  <a:pt x="102" y="191"/>
                  <a:pt x="101" y="191"/>
                  <a:pt x="100" y="192"/>
                </a:cubicBezTo>
                <a:cubicBezTo>
                  <a:pt x="100" y="193"/>
                  <a:pt x="99" y="194"/>
                  <a:pt x="97" y="195"/>
                </a:cubicBezTo>
                <a:cubicBezTo>
                  <a:pt x="96" y="196"/>
                  <a:pt x="95" y="197"/>
                  <a:pt x="93" y="198"/>
                </a:cubicBezTo>
                <a:cubicBezTo>
                  <a:pt x="92" y="199"/>
                  <a:pt x="91" y="200"/>
                  <a:pt x="89" y="200"/>
                </a:cubicBezTo>
                <a:cubicBezTo>
                  <a:pt x="88" y="200"/>
                  <a:pt x="88" y="199"/>
                  <a:pt x="88" y="199"/>
                </a:cubicBezTo>
                <a:cubicBezTo>
                  <a:pt x="85" y="199"/>
                  <a:pt x="85" y="199"/>
                  <a:pt x="85" y="199"/>
                </a:cubicBezTo>
                <a:cubicBezTo>
                  <a:pt x="84" y="200"/>
                  <a:pt x="84" y="200"/>
                  <a:pt x="84" y="201"/>
                </a:cubicBezTo>
                <a:cubicBezTo>
                  <a:pt x="83" y="201"/>
                  <a:pt x="83" y="202"/>
                  <a:pt x="82" y="203"/>
                </a:cubicBezTo>
                <a:cubicBezTo>
                  <a:pt x="81" y="203"/>
                  <a:pt x="80" y="202"/>
                  <a:pt x="79" y="202"/>
                </a:cubicBezTo>
                <a:cubicBezTo>
                  <a:pt x="78" y="201"/>
                  <a:pt x="77" y="200"/>
                  <a:pt x="76" y="200"/>
                </a:cubicBezTo>
                <a:cubicBezTo>
                  <a:pt x="75" y="201"/>
                  <a:pt x="75" y="201"/>
                  <a:pt x="75" y="201"/>
                </a:cubicBezTo>
                <a:cubicBezTo>
                  <a:pt x="75" y="201"/>
                  <a:pt x="74" y="202"/>
                  <a:pt x="72" y="202"/>
                </a:cubicBezTo>
                <a:cubicBezTo>
                  <a:pt x="71" y="202"/>
                  <a:pt x="70" y="202"/>
                  <a:pt x="68" y="201"/>
                </a:cubicBezTo>
                <a:cubicBezTo>
                  <a:pt x="68" y="201"/>
                  <a:pt x="67" y="201"/>
                  <a:pt x="67" y="200"/>
                </a:cubicBezTo>
                <a:cubicBezTo>
                  <a:pt x="67" y="200"/>
                  <a:pt x="66" y="201"/>
                  <a:pt x="65" y="201"/>
                </a:cubicBezTo>
                <a:cubicBezTo>
                  <a:pt x="65" y="201"/>
                  <a:pt x="64" y="201"/>
                  <a:pt x="63" y="201"/>
                </a:cubicBezTo>
                <a:cubicBezTo>
                  <a:pt x="60" y="201"/>
                  <a:pt x="59" y="200"/>
                  <a:pt x="59" y="197"/>
                </a:cubicBezTo>
                <a:cubicBezTo>
                  <a:pt x="59" y="196"/>
                  <a:pt x="58" y="196"/>
                  <a:pt x="57" y="195"/>
                </a:cubicBezTo>
                <a:cubicBezTo>
                  <a:pt x="57" y="195"/>
                  <a:pt x="56" y="195"/>
                  <a:pt x="55" y="194"/>
                </a:cubicBezTo>
                <a:cubicBezTo>
                  <a:pt x="54" y="193"/>
                  <a:pt x="53" y="193"/>
                  <a:pt x="52" y="192"/>
                </a:cubicBezTo>
                <a:cubicBezTo>
                  <a:pt x="51" y="191"/>
                  <a:pt x="50" y="190"/>
                  <a:pt x="50" y="188"/>
                </a:cubicBezTo>
                <a:cubicBezTo>
                  <a:pt x="50" y="187"/>
                  <a:pt x="51" y="186"/>
                  <a:pt x="51" y="184"/>
                </a:cubicBezTo>
                <a:cubicBezTo>
                  <a:pt x="53" y="180"/>
                  <a:pt x="53" y="180"/>
                  <a:pt x="53" y="180"/>
                </a:cubicBezTo>
                <a:cubicBezTo>
                  <a:pt x="51" y="179"/>
                  <a:pt x="50" y="177"/>
                  <a:pt x="50" y="175"/>
                </a:cubicBezTo>
                <a:cubicBezTo>
                  <a:pt x="50" y="175"/>
                  <a:pt x="50" y="175"/>
                  <a:pt x="50" y="174"/>
                </a:cubicBezTo>
                <a:cubicBezTo>
                  <a:pt x="50" y="174"/>
                  <a:pt x="50" y="174"/>
                  <a:pt x="50" y="174"/>
                </a:cubicBezTo>
                <a:cubicBezTo>
                  <a:pt x="50" y="174"/>
                  <a:pt x="50" y="174"/>
                  <a:pt x="51" y="174"/>
                </a:cubicBezTo>
                <a:cubicBezTo>
                  <a:pt x="52" y="173"/>
                  <a:pt x="52" y="173"/>
                  <a:pt x="53" y="172"/>
                </a:cubicBezTo>
                <a:cubicBezTo>
                  <a:pt x="54" y="171"/>
                  <a:pt x="54" y="169"/>
                  <a:pt x="55" y="168"/>
                </a:cubicBezTo>
                <a:cubicBezTo>
                  <a:pt x="55" y="166"/>
                  <a:pt x="56" y="164"/>
                  <a:pt x="56" y="161"/>
                </a:cubicBezTo>
                <a:cubicBezTo>
                  <a:pt x="56" y="161"/>
                  <a:pt x="56" y="161"/>
                  <a:pt x="56" y="161"/>
                </a:cubicBezTo>
                <a:cubicBezTo>
                  <a:pt x="56" y="161"/>
                  <a:pt x="56" y="161"/>
                  <a:pt x="56" y="161"/>
                </a:cubicBezTo>
                <a:cubicBezTo>
                  <a:pt x="56" y="161"/>
                  <a:pt x="56" y="161"/>
                  <a:pt x="56" y="160"/>
                </a:cubicBezTo>
                <a:cubicBezTo>
                  <a:pt x="57" y="160"/>
                  <a:pt x="58" y="159"/>
                  <a:pt x="58" y="158"/>
                </a:cubicBezTo>
                <a:cubicBezTo>
                  <a:pt x="59" y="158"/>
                  <a:pt x="60" y="157"/>
                  <a:pt x="61" y="156"/>
                </a:cubicBezTo>
                <a:cubicBezTo>
                  <a:pt x="61" y="156"/>
                  <a:pt x="62" y="156"/>
                  <a:pt x="62" y="156"/>
                </a:cubicBezTo>
                <a:cubicBezTo>
                  <a:pt x="62" y="156"/>
                  <a:pt x="62" y="155"/>
                  <a:pt x="64" y="154"/>
                </a:cubicBezTo>
                <a:cubicBezTo>
                  <a:pt x="65" y="153"/>
                  <a:pt x="66" y="152"/>
                  <a:pt x="67" y="150"/>
                </a:cubicBezTo>
                <a:cubicBezTo>
                  <a:pt x="67" y="150"/>
                  <a:pt x="68" y="150"/>
                  <a:pt x="68" y="150"/>
                </a:cubicBezTo>
                <a:cubicBezTo>
                  <a:pt x="69" y="150"/>
                  <a:pt x="69" y="150"/>
                  <a:pt x="70" y="150"/>
                </a:cubicBezTo>
                <a:cubicBezTo>
                  <a:pt x="71" y="150"/>
                  <a:pt x="73" y="150"/>
                  <a:pt x="75" y="148"/>
                </a:cubicBezTo>
                <a:cubicBezTo>
                  <a:pt x="77" y="147"/>
                  <a:pt x="79" y="146"/>
                  <a:pt x="81" y="144"/>
                </a:cubicBezTo>
                <a:cubicBezTo>
                  <a:pt x="82" y="144"/>
                  <a:pt x="83" y="145"/>
                  <a:pt x="84" y="145"/>
                </a:cubicBezTo>
                <a:cubicBezTo>
                  <a:pt x="86" y="146"/>
                  <a:pt x="87" y="146"/>
                  <a:pt x="87" y="146"/>
                </a:cubicBezTo>
                <a:cubicBezTo>
                  <a:pt x="87" y="146"/>
                  <a:pt x="87" y="146"/>
                  <a:pt x="87" y="146"/>
                </a:cubicBezTo>
                <a:cubicBezTo>
                  <a:pt x="87" y="146"/>
                  <a:pt x="87" y="146"/>
                  <a:pt x="87" y="146"/>
                </a:cubicBezTo>
                <a:cubicBezTo>
                  <a:pt x="87" y="147"/>
                  <a:pt x="87" y="147"/>
                  <a:pt x="88" y="147"/>
                </a:cubicBezTo>
                <a:cubicBezTo>
                  <a:pt x="88" y="147"/>
                  <a:pt x="89" y="147"/>
                  <a:pt x="89" y="147"/>
                </a:cubicBezTo>
                <a:cubicBezTo>
                  <a:pt x="91" y="147"/>
                  <a:pt x="93" y="147"/>
                  <a:pt x="94" y="147"/>
                </a:cubicBezTo>
                <a:cubicBezTo>
                  <a:pt x="96" y="146"/>
                  <a:pt x="96" y="146"/>
                  <a:pt x="96" y="146"/>
                </a:cubicBezTo>
                <a:cubicBezTo>
                  <a:pt x="96" y="146"/>
                  <a:pt x="96" y="146"/>
                  <a:pt x="96" y="146"/>
                </a:cubicBezTo>
                <a:cubicBezTo>
                  <a:pt x="97" y="146"/>
                  <a:pt x="97" y="146"/>
                  <a:pt x="97" y="146"/>
                </a:cubicBezTo>
                <a:cubicBezTo>
                  <a:pt x="97" y="146"/>
                  <a:pt x="98" y="147"/>
                  <a:pt x="98" y="147"/>
                </a:cubicBezTo>
                <a:cubicBezTo>
                  <a:pt x="99" y="147"/>
                  <a:pt x="99" y="148"/>
                  <a:pt x="100" y="149"/>
                </a:cubicBezTo>
                <a:cubicBezTo>
                  <a:pt x="100" y="150"/>
                  <a:pt x="100" y="151"/>
                  <a:pt x="100" y="152"/>
                </a:cubicBezTo>
                <a:cubicBezTo>
                  <a:pt x="100" y="152"/>
                  <a:pt x="100" y="152"/>
                  <a:pt x="100" y="152"/>
                </a:cubicBezTo>
                <a:cubicBezTo>
                  <a:pt x="100" y="152"/>
                  <a:pt x="100" y="153"/>
                  <a:pt x="101" y="153"/>
                </a:cubicBezTo>
                <a:cubicBezTo>
                  <a:pt x="102" y="153"/>
                  <a:pt x="103" y="154"/>
                  <a:pt x="104" y="154"/>
                </a:cubicBezTo>
                <a:cubicBezTo>
                  <a:pt x="105" y="155"/>
                  <a:pt x="106" y="155"/>
                  <a:pt x="106" y="156"/>
                </a:cubicBezTo>
                <a:cubicBezTo>
                  <a:pt x="107" y="156"/>
                  <a:pt x="108" y="157"/>
                  <a:pt x="108" y="157"/>
                </a:cubicBezTo>
                <a:cubicBezTo>
                  <a:pt x="108" y="158"/>
                  <a:pt x="107" y="158"/>
                  <a:pt x="107" y="159"/>
                </a:cubicBezTo>
                <a:cubicBezTo>
                  <a:pt x="107" y="159"/>
                  <a:pt x="107" y="159"/>
                  <a:pt x="107" y="160"/>
                </a:cubicBezTo>
                <a:cubicBezTo>
                  <a:pt x="107" y="160"/>
                  <a:pt x="107" y="161"/>
                  <a:pt x="108" y="161"/>
                </a:cubicBezTo>
                <a:cubicBezTo>
                  <a:pt x="108" y="162"/>
                  <a:pt x="109" y="162"/>
                  <a:pt x="109" y="163"/>
                </a:cubicBezTo>
                <a:cubicBezTo>
                  <a:pt x="109" y="163"/>
                  <a:pt x="109" y="163"/>
                  <a:pt x="109" y="164"/>
                </a:cubicBezTo>
                <a:cubicBezTo>
                  <a:pt x="109" y="165"/>
                  <a:pt x="109" y="165"/>
                  <a:pt x="109" y="165"/>
                </a:cubicBezTo>
                <a:lnTo>
                  <a:pt x="109" y="168"/>
                </a:lnTo>
                <a:close/>
                <a:moveTo>
                  <a:pt x="53" y="158"/>
                </a:moveTo>
                <a:cubicBezTo>
                  <a:pt x="53" y="157"/>
                  <a:pt x="54" y="156"/>
                  <a:pt x="54" y="155"/>
                </a:cubicBezTo>
                <a:cubicBezTo>
                  <a:pt x="54" y="154"/>
                  <a:pt x="54" y="153"/>
                  <a:pt x="55" y="153"/>
                </a:cubicBezTo>
                <a:cubicBezTo>
                  <a:pt x="55" y="154"/>
                  <a:pt x="55" y="155"/>
                  <a:pt x="56" y="156"/>
                </a:cubicBezTo>
                <a:cubicBezTo>
                  <a:pt x="55" y="156"/>
                  <a:pt x="55" y="156"/>
                  <a:pt x="55" y="157"/>
                </a:cubicBezTo>
                <a:cubicBezTo>
                  <a:pt x="54" y="157"/>
                  <a:pt x="54" y="158"/>
                  <a:pt x="54" y="158"/>
                </a:cubicBezTo>
                <a:lnTo>
                  <a:pt x="53" y="158"/>
                </a:lnTo>
                <a:close/>
                <a:moveTo>
                  <a:pt x="28" y="29"/>
                </a:moveTo>
                <a:cubicBezTo>
                  <a:pt x="29" y="27"/>
                  <a:pt x="29" y="25"/>
                  <a:pt x="29" y="24"/>
                </a:cubicBezTo>
                <a:cubicBezTo>
                  <a:pt x="29" y="22"/>
                  <a:pt x="29" y="21"/>
                  <a:pt x="29" y="19"/>
                </a:cubicBezTo>
                <a:cubicBezTo>
                  <a:pt x="30" y="19"/>
                  <a:pt x="30" y="19"/>
                  <a:pt x="30" y="19"/>
                </a:cubicBezTo>
                <a:cubicBezTo>
                  <a:pt x="30" y="19"/>
                  <a:pt x="30" y="20"/>
                  <a:pt x="30" y="21"/>
                </a:cubicBezTo>
                <a:cubicBezTo>
                  <a:pt x="30" y="22"/>
                  <a:pt x="30" y="23"/>
                  <a:pt x="29" y="25"/>
                </a:cubicBezTo>
                <a:cubicBezTo>
                  <a:pt x="29" y="28"/>
                  <a:pt x="29" y="28"/>
                  <a:pt x="29" y="28"/>
                </a:cubicBezTo>
                <a:cubicBezTo>
                  <a:pt x="29" y="28"/>
                  <a:pt x="28" y="29"/>
                  <a:pt x="28" y="29"/>
                </a:cubicBezTo>
                <a:close/>
                <a:moveTo>
                  <a:pt x="260" y="80"/>
                </a:moveTo>
                <a:cubicBezTo>
                  <a:pt x="261" y="80"/>
                  <a:pt x="261" y="80"/>
                  <a:pt x="261" y="81"/>
                </a:cubicBezTo>
                <a:cubicBezTo>
                  <a:pt x="261" y="82"/>
                  <a:pt x="261" y="82"/>
                  <a:pt x="261" y="82"/>
                </a:cubicBezTo>
                <a:cubicBezTo>
                  <a:pt x="261" y="83"/>
                  <a:pt x="261" y="84"/>
                  <a:pt x="261" y="85"/>
                </a:cubicBezTo>
                <a:cubicBezTo>
                  <a:pt x="260" y="87"/>
                  <a:pt x="260" y="88"/>
                  <a:pt x="260" y="89"/>
                </a:cubicBezTo>
                <a:cubicBezTo>
                  <a:pt x="259" y="90"/>
                  <a:pt x="258" y="91"/>
                  <a:pt x="257" y="91"/>
                </a:cubicBezTo>
                <a:cubicBezTo>
                  <a:pt x="256" y="92"/>
                  <a:pt x="254" y="93"/>
                  <a:pt x="252" y="93"/>
                </a:cubicBezTo>
                <a:cubicBezTo>
                  <a:pt x="252" y="92"/>
                  <a:pt x="252" y="92"/>
                  <a:pt x="251" y="92"/>
                </a:cubicBezTo>
                <a:cubicBezTo>
                  <a:pt x="250" y="92"/>
                  <a:pt x="249" y="91"/>
                  <a:pt x="249" y="91"/>
                </a:cubicBezTo>
                <a:cubicBezTo>
                  <a:pt x="248" y="91"/>
                  <a:pt x="247" y="90"/>
                  <a:pt x="246" y="90"/>
                </a:cubicBezTo>
                <a:cubicBezTo>
                  <a:pt x="245" y="89"/>
                  <a:pt x="245" y="88"/>
                  <a:pt x="245" y="87"/>
                </a:cubicBezTo>
                <a:cubicBezTo>
                  <a:pt x="244" y="86"/>
                  <a:pt x="244" y="86"/>
                  <a:pt x="244" y="85"/>
                </a:cubicBezTo>
                <a:cubicBezTo>
                  <a:pt x="243" y="84"/>
                  <a:pt x="243" y="84"/>
                  <a:pt x="243" y="84"/>
                </a:cubicBezTo>
                <a:cubicBezTo>
                  <a:pt x="243" y="83"/>
                  <a:pt x="243" y="82"/>
                  <a:pt x="244" y="81"/>
                </a:cubicBezTo>
                <a:cubicBezTo>
                  <a:pt x="244" y="80"/>
                  <a:pt x="244" y="79"/>
                  <a:pt x="244" y="78"/>
                </a:cubicBezTo>
                <a:cubicBezTo>
                  <a:pt x="243" y="78"/>
                  <a:pt x="243" y="78"/>
                  <a:pt x="242" y="78"/>
                </a:cubicBezTo>
                <a:cubicBezTo>
                  <a:pt x="242" y="79"/>
                  <a:pt x="242" y="79"/>
                  <a:pt x="241" y="79"/>
                </a:cubicBezTo>
                <a:cubicBezTo>
                  <a:pt x="241" y="79"/>
                  <a:pt x="241" y="79"/>
                  <a:pt x="241" y="78"/>
                </a:cubicBezTo>
                <a:cubicBezTo>
                  <a:pt x="241" y="78"/>
                  <a:pt x="241" y="78"/>
                  <a:pt x="240" y="78"/>
                </a:cubicBezTo>
                <a:cubicBezTo>
                  <a:pt x="240" y="78"/>
                  <a:pt x="240" y="78"/>
                  <a:pt x="240" y="79"/>
                </a:cubicBezTo>
                <a:cubicBezTo>
                  <a:pt x="240" y="79"/>
                  <a:pt x="240" y="79"/>
                  <a:pt x="240" y="79"/>
                </a:cubicBezTo>
                <a:cubicBezTo>
                  <a:pt x="240" y="79"/>
                  <a:pt x="240" y="79"/>
                  <a:pt x="240" y="79"/>
                </a:cubicBezTo>
                <a:cubicBezTo>
                  <a:pt x="240" y="79"/>
                  <a:pt x="240" y="79"/>
                  <a:pt x="240" y="79"/>
                </a:cubicBezTo>
                <a:cubicBezTo>
                  <a:pt x="239" y="79"/>
                  <a:pt x="239" y="79"/>
                  <a:pt x="239" y="79"/>
                </a:cubicBezTo>
                <a:cubicBezTo>
                  <a:pt x="239" y="79"/>
                  <a:pt x="239" y="79"/>
                  <a:pt x="239" y="79"/>
                </a:cubicBezTo>
                <a:cubicBezTo>
                  <a:pt x="238" y="79"/>
                  <a:pt x="238" y="79"/>
                  <a:pt x="237" y="79"/>
                </a:cubicBezTo>
                <a:cubicBezTo>
                  <a:pt x="237" y="79"/>
                  <a:pt x="237" y="80"/>
                  <a:pt x="236" y="81"/>
                </a:cubicBezTo>
                <a:cubicBezTo>
                  <a:pt x="236" y="82"/>
                  <a:pt x="235" y="83"/>
                  <a:pt x="234" y="84"/>
                </a:cubicBezTo>
                <a:cubicBezTo>
                  <a:pt x="233" y="85"/>
                  <a:pt x="231" y="86"/>
                  <a:pt x="230" y="87"/>
                </a:cubicBezTo>
                <a:cubicBezTo>
                  <a:pt x="229" y="88"/>
                  <a:pt x="227" y="88"/>
                  <a:pt x="225" y="88"/>
                </a:cubicBezTo>
                <a:cubicBezTo>
                  <a:pt x="223" y="88"/>
                  <a:pt x="223" y="88"/>
                  <a:pt x="223" y="88"/>
                </a:cubicBezTo>
                <a:cubicBezTo>
                  <a:pt x="223" y="88"/>
                  <a:pt x="222" y="88"/>
                  <a:pt x="222" y="88"/>
                </a:cubicBezTo>
                <a:cubicBezTo>
                  <a:pt x="222" y="88"/>
                  <a:pt x="222" y="88"/>
                  <a:pt x="222" y="88"/>
                </a:cubicBezTo>
                <a:cubicBezTo>
                  <a:pt x="221" y="88"/>
                  <a:pt x="221" y="88"/>
                  <a:pt x="221" y="88"/>
                </a:cubicBezTo>
                <a:cubicBezTo>
                  <a:pt x="221" y="88"/>
                  <a:pt x="221" y="88"/>
                  <a:pt x="221" y="88"/>
                </a:cubicBezTo>
                <a:cubicBezTo>
                  <a:pt x="220" y="88"/>
                  <a:pt x="219" y="88"/>
                  <a:pt x="218" y="87"/>
                </a:cubicBezTo>
                <a:cubicBezTo>
                  <a:pt x="218" y="86"/>
                  <a:pt x="217" y="85"/>
                  <a:pt x="217" y="84"/>
                </a:cubicBezTo>
                <a:cubicBezTo>
                  <a:pt x="216" y="83"/>
                  <a:pt x="215" y="82"/>
                  <a:pt x="214" y="82"/>
                </a:cubicBezTo>
                <a:cubicBezTo>
                  <a:pt x="214" y="81"/>
                  <a:pt x="212" y="80"/>
                  <a:pt x="210" y="80"/>
                </a:cubicBezTo>
                <a:cubicBezTo>
                  <a:pt x="208" y="80"/>
                  <a:pt x="207" y="80"/>
                  <a:pt x="205" y="80"/>
                </a:cubicBezTo>
                <a:cubicBezTo>
                  <a:pt x="204" y="79"/>
                  <a:pt x="203" y="78"/>
                  <a:pt x="201" y="78"/>
                </a:cubicBezTo>
                <a:cubicBezTo>
                  <a:pt x="200" y="77"/>
                  <a:pt x="200" y="76"/>
                  <a:pt x="200" y="74"/>
                </a:cubicBezTo>
                <a:cubicBezTo>
                  <a:pt x="199" y="74"/>
                  <a:pt x="199" y="74"/>
                  <a:pt x="199" y="73"/>
                </a:cubicBezTo>
                <a:cubicBezTo>
                  <a:pt x="200" y="72"/>
                  <a:pt x="199" y="71"/>
                  <a:pt x="199" y="71"/>
                </a:cubicBezTo>
                <a:cubicBezTo>
                  <a:pt x="199" y="69"/>
                  <a:pt x="199" y="67"/>
                  <a:pt x="199" y="66"/>
                </a:cubicBezTo>
                <a:cubicBezTo>
                  <a:pt x="199" y="65"/>
                  <a:pt x="200" y="64"/>
                  <a:pt x="202" y="62"/>
                </a:cubicBezTo>
                <a:cubicBezTo>
                  <a:pt x="202" y="62"/>
                  <a:pt x="202" y="62"/>
                  <a:pt x="202" y="62"/>
                </a:cubicBezTo>
                <a:cubicBezTo>
                  <a:pt x="202" y="61"/>
                  <a:pt x="202" y="60"/>
                  <a:pt x="203" y="60"/>
                </a:cubicBezTo>
                <a:cubicBezTo>
                  <a:pt x="204" y="59"/>
                  <a:pt x="205" y="59"/>
                  <a:pt x="206" y="59"/>
                </a:cubicBezTo>
                <a:cubicBezTo>
                  <a:pt x="208" y="58"/>
                  <a:pt x="209" y="58"/>
                  <a:pt x="211" y="58"/>
                </a:cubicBezTo>
                <a:cubicBezTo>
                  <a:pt x="212" y="58"/>
                  <a:pt x="213" y="58"/>
                  <a:pt x="215" y="59"/>
                </a:cubicBezTo>
                <a:cubicBezTo>
                  <a:pt x="217" y="59"/>
                  <a:pt x="218" y="59"/>
                  <a:pt x="218" y="59"/>
                </a:cubicBezTo>
                <a:cubicBezTo>
                  <a:pt x="218" y="59"/>
                  <a:pt x="218" y="59"/>
                  <a:pt x="218" y="59"/>
                </a:cubicBezTo>
                <a:cubicBezTo>
                  <a:pt x="219" y="60"/>
                  <a:pt x="221" y="62"/>
                  <a:pt x="222" y="62"/>
                </a:cubicBezTo>
                <a:cubicBezTo>
                  <a:pt x="223" y="63"/>
                  <a:pt x="225" y="64"/>
                  <a:pt x="226" y="65"/>
                </a:cubicBezTo>
                <a:cubicBezTo>
                  <a:pt x="228" y="65"/>
                  <a:pt x="229" y="66"/>
                  <a:pt x="231" y="66"/>
                </a:cubicBezTo>
                <a:cubicBezTo>
                  <a:pt x="232" y="66"/>
                  <a:pt x="233" y="65"/>
                  <a:pt x="234" y="64"/>
                </a:cubicBezTo>
                <a:cubicBezTo>
                  <a:pt x="234" y="63"/>
                  <a:pt x="235" y="63"/>
                  <a:pt x="237" y="63"/>
                </a:cubicBezTo>
                <a:cubicBezTo>
                  <a:pt x="237" y="62"/>
                  <a:pt x="237" y="62"/>
                  <a:pt x="237" y="62"/>
                </a:cubicBezTo>
                <a:cubicBezTo>
                  <a:pt x="237" y="62"/>
                  <a:pt x="238" y="62"/>
                  <a:pt x="238" y="62"/>
                </a:cubicBezTo>
                <a:cubicBezTo>
                  <a:pt x="238" y="62"/>
                  <a:pt x="238" y="62"/>
                  <a:pt x="238" y="62"/>
                </a:cubicBezTo>
                <a:cubicBezTo>
                  <a:pt x="238" y="62"/>
                  <a:pt x="238" y="62"/>
                  <a:pt x="238" y="62"/>
                </a:cubicBezTo>
                <a:cubicBezTo>
                  <a:pt x="238" y="62"/>
                  <a:pt x="239" y="62"/>
                  <a:pt x="239" y="62"/>
                </a:cubicBezTo>
                <a:cubicBezTo>
                  <a:pt x="241" y="62"/>
                  <a:pt x="242" y="62"/>
                  <a:pt x="244" y="63"/>
                </a:cubicBezTo>
                <a:cubicBezTo>
                  <a:pt x="246" y="64"/>
                  <a:pt x="247" y="66"/>
                  <a:pt x="248" y="69"/>
                </a:cubicBezTo>
                <a:cubicBezTo>
                  <a:pt x="248" y="70"/>
                  <a:pt x="248" y="71"/>
                  <a:pt x="248" y="71"/>
                </a:cubicBezTo>
                <a:cubicBezTo>
                  <a:pt x="248" y="72"/>
                  <a:pt x="248" y="72"/>
                  <a:pt x="247" y="72"/>
                </a:cubicBezTo>
                <a:cubicBezTo>
                  <a:pt x="247" y="72"/>
                  <a:pt x="247" y="73"/>
                  <a:pt x="247" y="73"/>
                </a:cubicBezTo>
                <a:cubicBezTo>
                  <a:pt x="247" y="73"/>
                  <a:pt x="247" y="73"/>
                  <a:pt x="247" y="74"/>
                </a:cubicBezTo>
                <a:cubicBezTo>
                  <a:pt x="248" y="74"/>
                  <a:pt x="249" y="74"/>
                  <a:pt x="250" y="73"/>
                </a:cubicBezTo>
                <a:cubicBezTo>
                  <a:pt x="250" y="73"/>
                  <a:pt x="251" y="73"/>
                  <a:pt x="253" y="73"/>
                </a:cubicBezTo>
                <a:cubicBezTo>
                  <a:pt x="253" y="73"/>
                  <a:pt x="253" y="73"/>
                  <a:pt x="253" y="73"/>
                </a:cubicBezTo>
                <a:cubicBezTo>
                  <a:pt x="253" y="73"/>
                  <a:pt x="253" y="73"/>
                  <a:pt x="253" y="73"/>
                </a:cubicBezTo>
                <a:cubicBezTo>
                  <a:pt x="253" y="73"/>
                  <a:pt x="253" y="73"/>
                  <a:pt x="253" y="72"/>
                </a:cubicBezTo>
                <a:cubicBezTo>
                  <a:pt x="253" y="72"/>
                  <a:pt x="254" y="72"/>
                  <a:pt x="254" y="72"/>
                </a:cubicBezTo>
                <a:cubicBezTo>
                  <a:pt x="254" y="72"/>
                  <a:pt x="255" y="73"/>
                  <a:pt x="257" y="74"/>
                </a:cubicBezTo>
                <a:cubicBezTo>
                  <a:pt x="258" y="75"/>
                  <a:pt x="259" y="77"/>
                  <a:pt x="260" y="80"/>
                </a:cubicBezTo>
                <a:close/>
                <a:moveTo>
                  <a:pt x="225" y="93"/>
                </a:moveTo>
                <a:cubicBezTo>
                  <a:pt x="225" y="95"/>
                  <a:pt x="225" y="95"/>
                  <a:pt x="225" y="95"/>
                </a:cubicBezTo>
                <a:cubicBezTo>
                  <a:pt x="225" y="96"/>
                  <a:pt x="225" y="97"/>
                  <a:pt x="225" y="97"/>
                </a:cubicBezTo>
                <a:cubicBezTo>
                  <a:pt x="225" y="99"/>
                  <a:pt x="224" y="101"/>
                  <a:pt x="222" y="103"/>
                </a:cubicBezTo>
                <a:cubicBezTo>
                  <a:pt x="220" y="105"/>
                  <a:pt x="218" y="106"/>
                  <a:pt x="215" y="106"/>
                </a:cubicBezTo>
                <a:cubicBezTo>
                  <a:pt x="215" y="106"/>
                  <a:pt x="214" y="106"/>
                  <a:pt x="212" y="104"/>
                </a:cubicBezTo>
                <a:cubicBezTo>
                  <a:pt x="210" y="103"/>
                  <a:pt x="208" y="100"/>
                  <a:pt x="207" y="97"/>
                </a:cubicBezTo>
                <a:cubicBezTo>
                  <a:pt x="207" y="97"/>
                  <a:pt x="207" y="97"/>
                  <a:pt x="207" y="97"/>
                </a:cubicBezTo>
                <a:cubicBezTo>
                  <a:pt x="207" y="97"/>
                  <a:pt x="207" y="97"/>
                  <a:pt x="208" y="97"/>
                </a:cubicBezTo>
                <a:cubicBezTo>
                  <a:pt x="208" y="97"/>
                  <a:pt x="208" y="97"/>
                  <a:pt x="207" y="97"/>
                </a:cubicBezTo>
                <a:cubicBezTo>
                  <a:pt x="207" y="96"/>
                  <a:pt x="207" y="96"/>
                  <a:pt x="207" y="96"/>
                </a:cubicBezTo>
                <a:cubicBezTo>
                  <a:pt x="208" y="96"/>
                  <a:pt x="208" y="95"/>
                  <a:pt x="208" y="94"/>
                </a:cubicBezTo>
                <a:cubicBezTo>
                  <a:pt x="208" y="94"/>
                  <a:pt x="209" y="93"/>
                  <a:pt x="209" y="92"/>
                </a:cubicBezTo>
                <a:cubicBezTo>
                  <a:pt x="209" y="91"/>
                  <a:pt x="210" y="90"/>
                  <a:pt x="211" y="89"/>
                </a:cubicBezTo>
                <a:cubicBezTo>
                  <a:pt x="212" y="88"/>
                  <a:pt x="214" y="88"/>
                  <a:pt x="217" y="88"/>
                </a:cubicBezTo>
                <a:cubicBezTo>
                  <a:pt x="218" y="88"/>
                  <a:pt x="219" y="88"/>
                  <a:pt x="221" y="89"/>
                </a:cubicBezTo>
                <a:cubicBezTo>
                  <a:pt x="222" y="89"/>
                  <a:pt x="223" y="90"/>
                  <a:pt x="224" y="91"/>
                </a:cubicBezTo>
                <a:cubicBezTo>
                  <a:pt x="224" y="91"/>
                  <a:pt x="224" y="92"/>
                  <a:pt x="224" y="92"/>
                </a:cubicBezTo>
                <a:cubicBezTo>
                  <a:pt x="224" y="93"/>
                  <a:pt x="224" y="93"/>
                  <a:pt x="225" y="93"/>
                </a:cubicBezTo>
                <a:close/>
                <a:moveTo>
                  <a:pt x="140" y="102"/>
                </a:moveTo>
                <a:cubicBezTo>
                  <a:pt x="140" y="102"/>
                  <a:pt x="140" y="102"/>
                  <a:pt x="140" y="103"/>
                </a:cubicBezTo>
                <a:cubicBezTo>
                  <a:pt x="140" y="103"/>
                  <a:pt x="140" y="103"/>
                  <a:pt x="140" y="103"/>
                </a:cubicBezTo>
                <a:cubicBezTo>
                  <a:pt x="140" y="104"/>
                  <a:pt x="140" y="105"/>
                  <a:pt x="139" y="106"/>
                </a:cubicBezTo>
                <a:cubicBezTo>
                  <a:pt x="138" y="106"/>
                  <a:pt x="138" y="106"/>
                  <a:pt x="137" y="106"/>
                </a:cubicBezTo>
                <a:cubicBezTo>
                  <a:pt x="136" y="106"/>
                  <a:pt x="136" y="106"/>
                  <a:pt x="135" y="105"/>
                </a:cubicBezTo>
                <a:cubicBezTo>
                  <a:pt x="135" y="105"/>
                  <a:pt x="135" y="104"/>
                  <a:pt x="135" y="103"/>
                </a:cubicBezTo>
                <a:cubicBezTo>
                  <a:pt x="135" y="103"/>
                  <a:pt x="135" y="101"/>
                  <a:pt x="136" y="100"/>
                </a:cubicBezTo>
                <a:cubicBezTo>
                  <a:pt x="138" y="100"/>
                  <a:pt x="139" y="101"/>
                  <a:pt x="140" y="102"/>
                </a:cubicBezTo>
                <a:close/>
                <a:moveTo>
                  <a:pt x="144" y="95"/>
                </a:moveTo>
                <a:cubicBezTo>
                  <a:pt x="144" y="94"/>
                  <a:pt x="145" y="93"/>
                  <a:pt x="146" y="93"/>
                </a:cubicBezTo>
                <a:cubicBezTo>
                  <a:pt x="148" y="93"/>
                  <a:pt x="149" y="94"/>
                  <a:pt x="149" y="95"/>
                </a:cubicBezTo>
                <a:cubicBezTo>
                  <a:pt x="150" y="95"/>
                  <a:pt x="150" y="97"/>
                  <a:pt x="150" y="98"/>
                </a:cubicBezTo>
                <a:cubicBezTo>
                  <a:pt x="150" y="99"/>
                  <a:pt x="150" y="99"/>
                  <a:pt x="149" y="100"/>
                </a:cubicBezTo>
                <a:cubicBezTo>
                  <a:pt x="148" y="100"/>
                  <a:pt x="147" y="100"/>
                  <a:pt x="146" y="100"/>
                </a:cubicBezTo>
                <a:cubicBezTo>
                  <a:pt x="146" y="100"/>
                  <a:pt x="145" y="100"/>
                  <a:pt x="144" y="99"/>
                </a:cubicBezTo>
                <a:cubicBezTo>
                  <a:pt x="144" y="99"/>
                  <a:pt x="143" y="98"/>
                  <a:pt x="143" y="97"/>
                </a:cubicBezTo>
                <a:cubicBezTo>
                  <a:pt x="143" y="97"/>
                  <a:pt x="144" y="96"/>
                  <a:pt x="144" y="96"/>
                </a:cubicBezTo>
                <a:cubicBezTo>
                  <a:pt x="144" y="96"/>
                  <a:pt x="144" y="96"/>
                  <a:pt x="144" y="95"/>
                </a:cubicBezTo>
                <a:close/>
                <a:moveTo>
                  <a:pt x="195" y="62"/>
                </a:moveTo>
                <a:cubicBezTo>
                  <a:pt x="195" y="63"/>
                  <a:pt x="196" y="64"/>
                  <a:pt x="196" y="65"/>
                </a:cubicBezTo>
                <a:cubicBezTo>
                  <a:pt x="196" y="66"/>
                  <a:pt x="197" y="68"/>
                  <a:pt x="197" y="68"/>
                </a:cubicBezTo>
                <a:cubicBezTo>
                  <a:pt x="197" y="68"/>
                  <a:pt x="197" y="69"/>
                  <a:pt x="197" y="69"/>
                </a:cubicBezTo>
                <a:cubicBezTo>
                  <a:pt x="196" y="70"/>
                  <a:pt x="196" y="70"/>
                  <a:pt x="195" y="71"/>
                </a:cubicBezTo>
                <a:cubicBezTo>
                  <a:pt x="194" y="73"/>
                  <a:pt x="194" y="73"/>
                  <a:pt x="194" y="73"/>
                </a:cubicBezTo>
                <a:cubicBezTo>
                  <a:pt x="193" y="73"/>
                  <a:pt x="193" y="74"/>
                  <a:pt x="193" y="74"/>
                </a:cubicBezTo>
                <a:cubicBezTo>
                  <a:pt x="193" y="74"/>
                  <a:pt x="192" y="75"/>
                  <a:pt x="191" y="76"/>
                </a:cubicBezTo>
                <a:cubicBezTo>
                  <a:pt x="186" y="78"/>
                  <a:pt x="186" y="78"/>
                  <a:pt x="186" y="78"/>
                </a:cubicBezTo>
                <a:cubicBezTo>
                  <a:pt x="184" y="79"/>
                  <a:pt x="182" y="80"/>
                  <a:pt x="180" y="81"/>
                </a:cubicBezTo>
                <a:cubicBezTo>
                  <a:pt x="179" y="82"/>
                  <a:pt x="178" y="82"/>
                  <a:pt x="178" y="83"/>
                </a:cubicBezTo>
                <a:cubicBezTo>
                  <a:pt x="176" y="83"/>
                  <a:pt x="174" y="83"/>
                  <a:pt x="173" y="84"/>
                </a:cubicBezTo>
                <a:cubicBezTo>
                  <a:pt x="172" y="84"/>
                  <a:pt x="170" y="84"/>
                  <a:pt x="168" y="84"/>
                </a:cubicBezTo>
                <a:cubicBezTo>
                  <a:pt x="167" y="84"/>
                  <a:pt x="166" y="84"/>
                  <a:pt x="165" y="83"/>
                </a:cubicBezTo>
                <a:cubicBezTo>
                  <a:pt x="163" y="81"/>
                  <a:pt x="163" y="81"/>
                  <a:pt x="163" y="81"/>
                </a:cubicBezTo>
                <a:cubicBezTo>
                  <a:pt x="162" y="80"/>
                  <a:pt x="161" y="80"/>
                  <a:pt x="160" y="79"/>
                </a:cubicBezTo>
                <a:cubicBezTo>
                  <a:pt x="159" y="78"/>
                  <a:pt x="158" y="78"/>
                  <a:pt x="156" y="78"/>
                </a:cubicBezTo>
                <a:cubicBezTo>
                  <a:pt x="156" y="78"/>
                  <a:pt x="156" y="78"/>
                  <a:pt x="156" y="79"/>
                </a:cubicBezTo>
                <a:cubicBezTo>
                  <a:pt x="155" y="80"/>
                  <a:pt x="155" y="80"/>
                  <a:pt x="154" y="80"/>
                </a:cubicBezTo>
                <a:cubicBezTo>
                  <a:pt x="154" y="80"/>
                  <a:pt x="154" y="80"/>
                  <a:pt x="154" y="80"/>
                </a:cubicBezTo>
                <a:cubicBezTo>
                  <a:pt x="154" y="81"/>
                  <a:pt x="155" y="81"/>
                  <a:pt x="155" y="81"/>
                </a:cubicBezTo>
                <a:cubicBezTo>
                  <a:pt x="155" y="81"/>
                  <a:pt x="154" y="81"/>
                  <a:pt x="154" y="82"/>
                </a:cubicBezTo>
                <a:cubicBezTo>
                  <a:pt x="152" y="83"/>
                  <a:pt x="152" y="83"/>
                  <a:pt x="152" y="83"/>
                </a:cubicBezTo>
                <a:cubicBezTo>
                  <a:pt x="151" y="84"/>
                  <a:pt x="150" y="84"/>
                  <a:pt x="149" y="85"/>
                </a:cubicBezTo>
                <a:cubicBezTo>
                  <a:pt x="148" y="85"/>
                  <a:pt x="148" y="85"/>
                  <a:pt x="147" y="85"/>
                </a:cubicBezTo>
                <a:cubicBezTo>
                  <a:pt x="146" y="85"/>
                  <a:pt x="146" y="85"/>
                  <a:pt x="146" y="84"/>
                </a:cubicBezTo>
                <a:cubicBezTo>
                  <a:pt x="143" y="84"/>
                  <a:pt x="143" y="84"/>
                  <a:pt x="143" y="84"/>
                </a:cubicBezTo>
                <a:cubicBezTo>
                  <a:pt x="143" y="85"/>
                  <a:pt x="143" y="85"/>
                  <a:pt x="143" y="85"/>
                </a:cubicBezTo>
                <a:cubicBezTo>
                  <a:pt x="143" y="85"/>
                  <a:pt x="142" y="85"/>
                  <a:pt x="142" y="84"/>
                </a:cubicBezTo>
                <a:cubicBezTo>
                  <a:pt x="141" y="83"/>
                  <a:pt x="140" y="82"/>
                  <a:pt x="139" y="81"/>
                </a:cubicBezTo>
                <a:cubicBezTo>
                  <a:pt x="138" y="80"/>
                  <a:pt x="136" y="79"/>
                  <a:pt x="134" y="78"/>
                </a:cubicBezTo>
                <a:cubicBezTo>
                  <a:pt x="132" y="77"/>
                  <a:pt x="130" y="75"/>
                  <a:pt x="127" y="75"/>
                </a:cubicBezTo>
                <a:cubicBezTo>
                  <a:pt x="122" y="75"/>
                  <a:pt x="122" y="75"/>
                  <a:pt x="122" y="75"/>
                </a:cubicBezTo>
                <a:cubicBezTo>
                  <a:pt x="122" y="74"/>
                  <a:pt x="122" y="74"/>
                  <a:pt x="122" y="74"/>
                </a:cubicBezTo>
                <a:cubicBezTo>
                  <a:pt x="121" y="74"/>
                  <a:pt x="121" y="74"/>
                  <a:pt x="121" y="74"/>
                </a:cubicBezTo>
                <a:cubicBezTo>
                  <a:pt x="120" y="74"/>
                  <a:pt x="119" y="75"/>
                  <a:pt x="119" y="75"/>
                </a:cubicBezTo>
                <a:cubicBezTo>
                  <a:pt x="118" y="76"/>
                  <a:pt x="117" y="77"/>
                  <a:pt x="116" y="77"/>
                </a:cubicBezTo>
                <a:cubicBezTo>
                  <a:pt x="115" y="77"/>
                  <a:pt x="114" y="76"/>
                  <a:pt x="114" y="74"/>
                </a:cubicBezTo>
                <a:cubicBezTo>
                  <a:pt x="114" y="73"/>
                  <a:pt x="114" y="73"/>
                  <a:pt x="115" y="73"/>
                </a:cubicBezTo>
                <a:cubicBezTo>
                  <a:pt x="115" y="72"/>
                  <a:pt x="116" y="72"/>
                  <a:pt x="116" y="72"/>
                </a:cubicBezTo>
                <a:cubicBezTo>
                  <a:pt x="117" y="72"/>
                  <a:pt x="118" y="72"/>
                  <a:pt x="118" y="72"/>
                </a:cubicBezTo>
                <a:cubicBezTo>
                  <a:pt x="119" y="72"/>
                  <a:pt x="119" y="71"/>
                  <a:pt x="119" y="71"/>
                </a:cubicBezTo>
                <a:cubicBezTo>
                  <a:pt x="118" y="71"/>
                  <a:pt x="118" y="71"/>
                  <a:pt x="118" y="71"/>
                </a:cubicBezTo>
                <a:cubicBezTo>
                  <a:pt x="119" y="70"/>
                  <a:pt x="119" y="70"/>
                  <a:pt x="119" y="70"/>
                </a:cubicBezTo>
                <a:cubicBezTo>
                  <a:pt x="118" y="70"/>
                  <a:pt x="117" y="71"/>
                  <a:pt x="117" y="71"/>
                </a:cubicBezTo>
                <a:cubicBezTo>
                  <a:pt x="116" y="71"/>
                  <a:pt x="115" y="71"/>
                  <a:pt x="114" y="71"/>
                </a:cubicBezTo>
                <a:cubicBezTo>
                  <a:pt x="115" y="71"/>
                  <a:pt x="115" y="71"/>
                  <a:pt x="115" y="71"/>
                </a:cubicBezTo>
                <a:cubicBezTo>
                  <a:pt x="114" y="71"/>
                  <a:pt x="113" y="71"/>
                  <a:pt x="112" y="70"/>
                </a:cubicBezTo>
                <a:cubicBezTo>
                  <a:pt x="112" y="70"/>
                  <a:pt x="111" y="70"/>
                  <a:pt x="111" y="69"/>
                </a:cubicBezTo>
                <a:cubicBezTo>
                  <a:pt x="110" y="68"/>
                  <a:pt x="110" y="67"/>
                  <a:pt x="110" y="66"/>
                </a:cubicBezTo>
                <a:cubicBezTo>
                  <a:pt x="110" y="65"/>
                  <a:pt x="110" y="64"/>
                  <a:pt x="111" y="63"/>
                </a:cubicBezTo>
                <a:cubicBezTo>
                  <a:pt x="112" y="62"/>
                  <a:pt x="113" y="61"/>
                  <a:pt x="114" y="61"/>
                </a:cubicBezTo>
                <a:cubicBezTo>
                  <a:pt x="114" y="61"/>
                  <a:pt x="114" y="61"/>
                  <a:pt x="114" y="61"/>
                </a:cubicBezTo>
                <a:cubicBezTo>
                  <a:pt x="114" y="62"/>
                  <a:pt x="114" y="62"/>
                  <a:pt x="114" y="62"/>
                </a:cubicBezTo>
                <a:cubicBezTo>
                  <a:pt x="115" y="61"/>
                  <a:pt x="115" y="61"/>
                  <a:pt x="115" y="61"/>
                </a:cubicBezTo>
                <a:cubicBezTo>
                  <a:pt x="116" y="61"/>
                  <a:pt x="116" y="61"/>
                  <a:pt x="116" y="61"/>
                </a:cubicBezTo>
                <a:cubicBezTo>
                  <a:pt x="116" y="62"/>
                  <a:pt x="117" y="62"/>
                  <a:pt x="118" y="62"/>
                </a:cubicBezTo>
                <a:cubicBezTo>
                  <a:pt x="119" y="62"/>
                  <a:pt x="119" y="62"/>
                  <a:pt x="120" y="62"/>
                </a:cubicBezTo>
                <a:cubicBezTo>
                  <a:pt x="120" y="61"/>
                  <a:pt x="120" y="60"/>
                  <a:pt x="120" y="59"/>
                </a:cubicBezTo>
                <a:cubicBezTo>
                  <a:pt x="120" y="58"/>
                  <a:pt x="120" y="58"/>
                  <a:pt x="121" y="58"/>
                </a:cubicBezTo>
                <a:cubicBezTo>
                  <a:pt x="121" y="58"/>
                  <a:pt x="121" y="58"/>
                  <a:pt x="121" y="58"/>
                </a:cubicBezTo>
                <a:cubicBezTo>
                  <a:pt x="121" y="58"/>
                  <a:pt x="121" y="58"/>
                  <a:pt x="121" y="57"/>
                </a:cubicBezTo>
                <a:cubicBezTo>
                  <a:pt x="121" y="56"/>
                  <a:pt x="121" y="55"/>
                  <a:pt x="122" y="54"/>
                </a:cubicBezTo>
                <a:cubicBezTo>
                  <a:pt x="123" y="53"/>
                  <a:pt x="124" y="52"/>
                  <a:pt x="126" y="52"/>
                </a:cubicBezTo>
                <a:cubicBezTo>
                  <a:pt x="127" y="51"/>
                  <a:pt x="130" y="50"/>
                  <a:pt x="132" y="50"/>
                </a:cubicBezTo>
                <a:cubicBezTo>
                  <a:pt x="133" y="50"/>
                  <a:pt x="134" y="51"/>
                  <a:pt x="134" y="51"/>
                </a:cubicBezTo>
                <a:cubicBezTo>
                  <a:pt x="135" y="51"/>
                  <a:pt x="136" y="51"/>
                  <a:pt x="137" y="51"/>
                </a:cubicBezTo>
                <a:cubicBezTo>
                  <a:pt x="138" y="51"/>
                  <a:pt x="139" y="51"/>
                  <a:pt x="140" y="50"/>
                </a:cubicBezTo>
                <a:cubicBezTo>
                  <a:pt x="141" y="50"/>
                  <a:pt x="143" y="49"/>
                  <a:pt x="144" y="49"/>
                </a:cubicBezTo>
                <a:cubicBezTo>
                  <a:pt x="145" y="49"/>
                  <a:pt x="145" y="50"/>
                  <a:pt x="146" y="50"/>
                </a:cubicBezTo>
                <a:cubicBezTo>
                  <a:pt x="146" y="50"/>
                  <a:pt x="146" y="50"/>
                  <a:pt x="147" y="50"/>
                </a:cubicBezTo>
                <a:cubicBezTo>
                  <a:pt x="148" y="51"/>
                  <a:pt x="149" y="51"/>
                  <a:pt x="150" y="52"/>
                </a:cubicBezTo>
                <a:cubicBezTo>
                  <a:pt x="152" y="52"/>
                  <a:pt x="153" y="53"/>
                  <a:pt x="154" y="54"/>
                </a:cubicBezTo>
                <a:cubicBezTo>
                  <a:pt x="155" y="55"/>
                  <a:pt x="156" y="56"/>
                  <a:pt x="157" y="58"/>
                </a:cubicBezTo>
                <a:cubicBezTo>
                  <a:pt x="160" y="58"/>
                  <a:pt x="160" y="58"/>
                  <a:pt x="160" y="58"/>
                </a:cubicBezTo>
                <a:cubicBezTo>
                  <a:pt x="162" y="55"/>
                  <a:pt x="162" y="55"/>
                  <a:pt x="162" y="55"/>
                </a:cubicBezTo>
                <a:cubicBezTo>
                  <a:pt x="162" y="55"/>
                  <a:pt x="162" y="55"/>
                  <a:pt x="162" y="55"/>
                </a:cubicBezTo>
                <a:cubicBezTo>
                  <a:pt x="162" y="55"/>
                  <a:pt x="163" y="55"/>
                  <a:pt x="163" y="54"/>
                </a:cubicBezTo>
                <a:cubicBezTo>
                  <a:pt x="164" y="53"/>
                  <a:pt x="165" y="52"/>
                  <a:pt x="166" y="52"/>
                </a:cubicBezTo>
                <a:cubicBezTo>
                  <a:pt x="167" y="51"/>
                  <a:pt x="168" y="50"/>
                  <a:pt x="169" y="49"/>
                </a:cubicBezTo>
                <a:cubicBezTo>
                  <a:pt x="170" y="49"/>
                  <a:pt x="171" y="48"/>
                  <a:pt x="172" y="48"/>
                </a:cubicBezTo>
                <a:cubicBezTo>
                  <a:pt x="174" y="48"/>
                  <a:pt x="176" y="48"/>
                  <a:pt x="178" y="49"/>
                </a:cubicBezTo>
                <a:cubicBezTo>
                  <a:pt x="179" y="50"/>
                  <a:pt x="182" y="51"/>
                  <a:pt x="185" y="51"/>
                </a:cubicBezTo>
                <a:cubicBezTo>
                  <a:pt x="185" y="51"/>
                  <a:pt x="185" y="51"/>
                  <a:pt x="186" y="51"/>
                </a:cubicBezTo>
                <a:cubicBezTo>
                  <a:pt x="189" y="51"/>
                  <a:pt x="191" y="52"/>
                  <a:pt x="193" y="55"/>
                </a:cubicBezTo>
                <a:cubicBezTo>
                  <a:pt x="194" y="57"/>
                  <a:pt x="195" y="60"/>
                  <a:pt x="195" y="62"/>
                </a:cubicBezTo>
                <a:close/>
                <a:moveTo>
                  <a:pt x="51" y="143"/>
                </a:moveTo>
                <a:cubicBezTo>
                  <a:pt x="51" y="143"/>
                  <a:pt x="51" y="144"/>
                  <a:pt x="50" y="144"/>
                </a:cubicBezTo>
                <a:cubicBezTo>
                  <a:pt x="49" y="144"/>
                  <a:pt x="48" y="144"/>
                  <a:pt x="49" y="144"/>
                </a:cubicBezTo>
                <a:cubicBezTo>
                  <a:pt x="48" y="144"/>
                  <a:pt x="47" y="144"/>
                  <a:pt x="45" y="143"/>
                </a:cubicBezTo>
                <a:cubicBezTo>
                  <a:pt x="44" y="142"/>
                  <a:pt x="43" y="141"/>
                  <a:pt x="41" y="140"/>
                </a:cubicBezTo>
                <a:cubicBezTo>
                  <a:pt x="40" y="139"/>
                  <a:pt x="39" y="138"/>
                  <a:pt x="38" y="137"/>
                </a:cubicBezTo>
                <a:cubicBezTo>
                  <a:pt x="36" y="136"/>
                  <a:pt x="35" y="135"/>
                  <a:pt x="34" y="135"/>
                </a:cubicBezTo>
                <a:cubicBezTo>
                  <a:pt x="34" y="134"/>
                  <a:pt x="34" y="134"/>
                  <a:pt x="34" y="133"/>
                </a:cubicBezTo>
                <a:cubicBezTo>
                  <a:pt x="34" y="133"/>
                  <a:pt x="33" y="133"/>
                  <a:pt x="33" y="132"/>
                </a:cubicBezTo>
                <a:cubicBezTo>
                  <a:pt x="33" y="132"/>
                  <a:pt x="33" y="131"/>
                  <a:pt x="33" y="131"/>
                </a:cubicBezTo>
                <a:cubicBezTo>
                  <a:pt x="33" y="129"/>
                  <a:pt x="33" y="128"/>
                  <a:pt x="33" y="128"/>
                </a:cubicBezTo>
                <a:cubicBezTo>
                  <a:pt x="33" y="127"/>
                  <a:pt x="33" y="126"/>
                  <a:pt x="34" y="125"/>
                </a:cubicBezTo>
                <a:cubicBezTo>
                  <a:pt x="34" y="125"/>
                  <a:pt x="33" y="124"/>
                  <a:pt x="33" y="124"/>
                </a:cubicBezTo>
                <a:cubicBezTo>
                  <a:pt x="33" y="124"/>
                  <a:pt x="32" y="123"/>
                  <a:pt x="32" y="123"/>
                </a:cubicBezTo>
                <a:cubicBezTo>
                  <a:pt x="32" y="122"/>
                  <a:pt x="32" y="122"/>
                  <a:pt x="33" y="121"/>
                </a:cubicBezTo>
                <a:cubicBezTo>
                  <a:pt x="33" y="120"/>
                  <a:pt x="33" y="120"/>
                  <a:pt x="34" y="119"/>
                </a:cubicBezTo>
                <a:cubicBezTo>
                  <a:pt x="34" y="118"/>
                  <a:pt x="34" y="118"/>
                  <a:pt x="34" y="118"/>
                </a:cubicBezTo>
                <a:cubicBezTo>
                  <a:pt x="34" y="118"/>
                  <a:pt x="34" y="118"/>
                  <a:pt x="34" y="117"/>
                </a:cubicBezTo>
                <a:cubicBezTo>
                  <a:pt x="34" y="117"/>
                  <a:pt x="34" y="117"/>
                  <a:pt x="35" y="116"/>
                </a:cubicBezTo>
                <a:cubicBezTo>
                  <a:pt x="35" y="116"/>
                  <a:pt x="36" y="115"/>
                  <a:pt x="36" y="114"/>
                </a:cubicBezTo>
                <a:cubicBezTo>
                  <a:pt x="37" y="113"/>
                  <a:pt x="38" y="113"/>
                  <a:pt x="39" y="112"/>
                </a:cubicBezTo>
                <a:cubicBezTo>
                  <a:pt x="39" y="111"/>
                  <a:pt x="40" y="110"/>
                  <a:pt x="40" y="110"/>
                </a:cubicBezTo>
                <a:cubicBezTo>
                  <a:pt x="39" y="110"/>
                  <a:pt x="38" y="109"/>
                  <a:pt x="37" y="108"/>
                </a:cubicBezTo>
                <a:cubicBezTo>
                  <a:pt x="35" y="108"/>
                  <a:pt x="34" y="106"/>
                  <a:pt x="34" y="103"/>
                </a:cubicBezTo>
                <a:cubicBezTo>
                  <a:pt x="34" y="101"/>
                  <a:pt x="34" y="101"/>
                  <a:pt x="34" y="101"/>
                </a:cubicBezTo>
                <a:cubicBezTo>
                  <a:pt x="34" y="101"/>
                  <a:pt x="34" y="100"/>
                  <a:pt x="34" y="99"/>
                </a:cubicBezTo>
                <a:cubicBezTo>
                  <a:pt x="34" y="98"/>
                  <a:pt x="34" y="98"/>
                  <a:pt x="35" y="97"/>
                </a:cubicBezTo>
                <a:cubicBezTo>
                  <a:pt x="35" y="97"/>
                  <a:pt x="35" y="97"/>
                  <a:pt x="35" y="97"/>
                </a:cubicBezTo>
                <a:cubicBezTo>
                  <a:pt x="35" y="97"/>
                  <a:pt x="35" y="97"/>
                  <a:pt x="35" y="97"/>
                </a:cubicBezTo>
                <a:cubicBezTo>
                  <a:pt x="35" y="97"/>
                  <a:pt x="35" y="96"/>
                  <a:pt x="35" y="96"/>
                </a:cubicBezTo>
                <a:cubicBezTo>
                  <a:pt x="35" y="95"/>
                  <a:pt x="36" y="95"/>
                  <a:pt x="36" y="94"/>
                </a:cubicBezTo>
                <a:cubicBezTo>
                  <a:pt x="36" y="94"/>
                  <a:pt x="35" y="94"/>
                  <a:pt x="35" y="93"/>
                </a:cubicBezTo>
                <a:cubicBezTo>
                  <a:pt x="34" y="92"/>
                  <a:pt x="33" y="91"/>
                  <a:pt x="33" y="89"/>
                </a:cubicBezTo>
                <a:cubicBezTo>
                  <a:pt x="33" y="88"/>
                  <a:pt x="34" y="86"/>
                  <a:pt x="35" y="85"/>
                </a:cubicBezTo>
                <a:cubicBezTo>
                  <a:pt x="36" y="84"/>
                  <a:pt x="36" y="83"/>
                  <a:pt x="36" y="81"/>
                </a:cubicBezTo>
                <a:cubicBezTo>
                  <a:pt x="36" y="80"/>
                  <a:pt x="36" y="79"/>
                  <a:pt x="35" y="79"/>
                </a:cubicBezTo>
                <a:cubicBezTo>
                  <a:pt x="35" y="78"/>
                  <a:pt x="35" y="78"/>
                  <a:pt x="35" y="77"/>
                </a:cubicBezTo>
                <a:cubicBezTo>
                  <a:pt x="35" y="77"/>
                  <a:pt x="35" y="76"/>
                  <a:pt x="35" y="75"/>
                </a:cubicBezTo>
                <a:cubicBezTo>
                  <a:pt x="36" y="74"/>
                  <a:pt x="36" y="73"/>
                  <a:pt x="37" y="72"/>
                </a:cubicBezTo>
                <a:cubicBezTo>
                  <a:pt x="39" y="70"/>
                  <a:pt x="39" y="70"/>
                  <a:pt x="39" y="70"/>
                </a:cubicBezTo>
                <a:cubicBezTo>
                  <a:pt x="39" y="69"/>
                  <a:pt x="39" y="68"/>
                  <a:pt x="40" y="68"/>
                </a:cubicBezTo>
                <a:cubicBezTo>
                  <a:pt x="40" y="68"/>
                  <a:pt x="40" y="68"/>
                  <a:pt x="41" y="68"/>
                </a:cubicBezTo>
                <a:cubicBezTo>
                  <a:pt x="41" y="68"/>
                  <a:pt x="42" y="67"/>
                  <a:pt x="43" y="66"/>
                </a:cubicBezTo>
                <a:cubicBezTo>
                  <a:pt x="44" y="65"/>
                  <a:pt x="44" y="63"/>
                  <a:pt x="45" y="61"/>
                </a:cubicBezTo>
                <a:cubicBezTo>
                  <a:pt x="46" y="58"/>
                  <a:pt x="46" y="55"/>
                  <a:pt x="46" y="51"/>
                </a:cubicBezTo>
                <a:cubicBezTo>
                  <a:pt x="46" y="50"/>
                  <a:pt x="46" y="49"/>
                  <a:pt x="45" y="49"/>
                </a:cubicBezTo>
                <a:cubicBezTo>
                  <a:pt x="45" y="47"/>
                  <a:pt x="46" y="46"/>
                  <a:pt x="46" y="45"/>
                </a:cubicBezTo>
                <a:cubicBezTo>
                  <a:pt x="46" y="44"/>
                  <a:pt x="47" y="43"/>
                  <a:pt x="49" y="43"/>
                </a:cubicBezTo>
                <a:cubicBezTo>
                  <a:pt x="50" y="43"/>
                  <a:pt x="51" y="44"/>
                  <a:pt x="51" y="44"/>
                </a:cubicBezTo>
                <a:cubicBezTo>
                  <a:pt x="52" y="45"/>
                  <a:pt x="53" y="45"/>
                  <a:pt x="53" y="45"/>
                </a:cubicBezTo>
                <a:cubicBezTo>
                  <a:pt x="54" y="45"/>
                  <a:pt x="55" y="45"/>
                  <a:pt x="56" y="44"/>
                </a:cubicBezTo>
                <a:cubicBezTo>
                  <a:pt x="57" y="43"/>
                  <a:pt x="59" y="42"/>
                  <a:pt x="60" y="42"/>
                </a:cubicBezTo>
                <a:cubicBezTo>
                  <a:pt x="61" y="42"/>
                  <a:pt x="61" y="43"/>
                  <a:pt x="61" y="43"/>
                </a:cubicBezTo>
                <a:cubicBezTo>
                  <a:pt x="64" y="43"/>
                  <a:pt x="65" y="43"/>
                  <a:pt x="66" y="44"/>
                </a:cubicBezTo>
                <a:cubicBezTo>
                  <a:pt x="66" y="45"/>
                  <a:pt x="66" y="45"/>
                  <a:pt x="67" y="46"/>
                </a:cubicBezTo>
                <a:cubicBezTo>
                  <a:pt x="67" y="46"/>
                  <a:pt x="67" y="47"/>
                  <a:pt x="68" y="47"/>
                </a:cubicBezTo>
                <a:cubicBezTo>
                  <a:pt x="69" y="48"/>
                  <a:pt x="71" y="48"/>
                  <a:pt x="74" y="48"/>
                </a:cubicBezTo>
                <a:cubicBezTo>
                  <a:pt x="75" y="48"/>
                  <a:pt x="76" y="48"/>
                  <a:pt x="77" y="47"/>
                </a:cubicBezTo>
                <a:cubicBezTo>
                  <a:pt x="78" y="47"/>
                  <a:pt x="79" y="47"/>
                  <a:pt x="80" y="46"/>
                </a:cubicBezTo>
                <a:cubicBezTo>
                  <a:pt x="80" y="46"/>
                  <a:pt x="81" y="47"/>
                  <a:pt x="81" y="47"/>
                </a:cubicBezTo>
                <a:cubicBezTo>
                  <a:pt x="81" y="49"/>
                  <a:pt x="80" y="51"/>
                  <a:pt x="79" y="52"/>
                </a:cubicBezTo>
                <a:cubicBezTo>
                  <a:pt x="78" y="52"/>
                  <a:pt x="77" y="53"/>
                  <a:pt x="77" y="54"/>
                </a:cubicBezTo>
                <a:cubicBezTo>
                  <a:pt x="77" y="55"/>
                  <a:pt x="77" y="55"/>
                  <a:pt x="77" y="56"/>
                </a:cubicBezTo>
                <a:cubicBezTo>
                  <a:pt x="77" y="57"/>
                  <a:pt x="77" y="58"/>
                  <a:pt x="76" y="58"/>
                </a:cubicBezTo>
                <a:cubicBezTo>
                  <a:pt x="76" y="58"/>
                  <a:pt x="76" y="58"/>
                  <a:pt x="76" y="58"/>
                </a:cubicBezTo>
                <a:cubicBezTo>
                  <a:pt x="76" y="59"/>
                  <a:pt x="76" y="59"/>
                  <a:pt x="77" y="59"/>
                </a:cubicBezTo>
                <a:cubicBezTo>
                  <a:pt x="77" y="59"/>
                  <a:pt x="76" y="59"/>
                  <a:pt x="76" y="60"/>
                </a:cubicBezTo>
                <a:cubicBezTo>
                  <a:pt x="76" y="60"/>
                  <a:pt x="76" y="60"/>
                  <a:pt x="76" y="60"/>
                </a:cubicBezTo>
                <a:cubicBezTo>
                  <a:pt x="76" y="60"/>
                  <a:pt x="76" y="61"/>
                  <a:pt x="77" y="61"/>
                </a:cubicBezTo>
                <a:cubicBezTo>
                  <a:pt x="77" y="62"/>
                  <a:pt x="77" y="62"/>
                  <a:pt x="77" y="62"/>
                </a:cubicBezTo>
                <a:cubicBezTo>
                  <a:pt x="77" y="66"/>
                  <a:pt x="77" y="66"/>
                  <a:pt x="77" y="66"/>
                </a:cubicBezTo>
                <a:cubicBezTo>
                  <a:pt x="76" y="66"/>
                  <a:pt x="76" y="66"/>
                  <a:pt x="76" y="67"/>
                </a:cubicBezTo>
                <a:cubicBezTo>
                  <a:pt x="75" y="68"/>
                  <a:pt x="75" y="69"/>
                  <a:pt x="75" y="70"/>
                </a:cubicBezTo>
                <a:cubicBezTo>
                  <a:pt x="75" y="71"/>
                  <a:pt x="74" y="72"/>
                  <a:pt x="74" y="73"/>
                </a:cubicBezTo>
                <a:cubicBezTo>
                  <a:pt x="74" y="74"/>
                  <a:pt x="73" y="74"/>
                  <a:pt x="73" y="74"/>
                </a:cubicBezTo>
                <a:cubicBezTo>
                  <a:pt x="73" y="75"/>
                  <a:pt x="73" y="75"/>
                  <a:pt x="74" y="75"/>
                </a:cubicBezTo>
                <a:cubicBezTo>
                  <a:pt x="74" y="76"/>
                  <a:pt x="74" y="76"/>
                  <a:pt x="74" y="76"/>
                </a:cubicBezTo>
                <a:cubicBezTo>
                  <a:pt x="76" y="76"/>
                  <a:pt x="76" y="76"/>
                  <a:pt x="76" y="76"/>
                </a:cubicBezTo>
                <a:cubicBezTo>
                  <a:pt x="76" y="77"/>
                  <a:pt x="76" y="77"/>
                  <a:pt x="77" y="77"/>
                </a:cubicBezTo>
                <a:cubicBezTo>
                  <a:pt x="77" y="76"/>
                  <a:pt x="77" y="77"/>
                  <a:pt x="77" y="77"/>
                </a:cubicBezTo>
                <a:cubicBezTo>
                  <a:pt x="77" y="79"/>
                  <a:pt x="76" y="80"/>
                  <a:pt x="75" y="80"/>
                </a:cubicBezTo>
                <a:cubicBezTo>
                  <a:pt x="73" y="80"/>
                  <a:pt x="73" y="81"/>
                  <a:pt x="73" y="82"/>
                </a:cubicBezTo>
                <a:cubicBezTo>
                  <a:pt x="73" y="84"/>
                  <a:pt x="73" y="85"/>
                  <a:pt x="72" y="86"/>
                </a:cubicBezTo>
                <a:cubicBezTo>
                  <a:pt x="72" y="87"/>
                  <a:pt x="71" y="88"/>
                  <a:pt x="71" y="89"/>
                </a:cubicBezTo>
                <a:cubicBezTo>
                  <a:pt x="70" y="89"/>
                  <a:pt x="70" y="90"/>
                  <a:pt x="70" y="90"/>
                </a:cubicBezTo>
                <a:cubicBezTo>
                  <a:pt x="69" y="91"/>
                  <a:pt x="69" y="91"/>
                  <a:pt x="69" y="91"/>
                </a:cubicBezTo>
                <a:cubicBezTo>
                  <a:pt x="71" y="96"/>
                  <a:pt x="71" y="96"/>
                  <a:pt x="71" y="96"/>
                </a:cubicBezTo>
                <a:cubicBezTo>
                  <a:pt x="71" y="98"/>
                  <a:pt x="71" y="100"/>
                  <a:pt x="70" y="101"/>
                </a:cubicBezTo>
                <a:cubicBezTo>
                  <a:pt x="69" y="102"/>
                  <a:pt x="68" y="103"/>
                  <a:pt x="68" y="104"/>
                </a:cubicBezTo>
                <a:cubicBezTo>
                  <a:pt x="67" y="104"/>
                  <a:pt x="66" y="105"/>
                  <a:pt x="65" y="106"/>
                </a:cubicBezTo>
                <a:cubicBezTo>
                  <a:pt x="65" y="106"/>
                  <a:pt x="64" y="108"/>
                  <a:pt x="64" y="109"/>
                </a:cubicBezTo>
                <a:cubicBezTo>
                  <a:pt x="64" y="109"/>
                  <a:pt x="65" y="110"/>
                  <a:pt x="66" y="111"/>
                </a:cubicBezTo>
                <a:cubicBezTo>
                  <a:pt x="66" y="112"/>
                  <a:pt x="67" y="113"/>
                  <a:pt x="67" y="113"/>
                </a:cubicBezTo>
                <a:cubicBezTo>
                  <a:pt x="67" y="116"/>
                  <a:pt x="67" y="116"/>
                  <a:pt x="67" y="116"/>
                </a:cubicBezTo>
                <a:cubicBezTo>
                  <a:pt x="67" y="116"/>
                  <a:pt x="67" y="117"/>
                  <a:pt x="67" y="118"/>
                </a:cubicBezTo>
                <a:cubicBezTo>
                  <a:pt x="67" y="118"/>
                  <a:pt x="68" y="119"/>
                  <a:pt x="68" y="120"/>
                </a:cubicBezTo>
                <a:cubicBezTo>
                  <a:pt x="69" y="120"/>
                  <a:pt x="69" y="121"/>
                  <a:pt x="69" y="122"/>
                </a:cubicBezTo>
                <a:cubicBezTo>
                  <a:pt x="69" y="123"/>
                  <a:pt x="69" y="123"/>
                  <a:pt x="69" y="124"/>
                </a:cubicBezTo>
                <a:cubicBezTo>
                  <a:pt x="68" y="125"/>
                  <a:pt x="68" y="126"/>
                  <a:pt x="68" y="127"/>
                </a:cubicBezTo>
                <a:cubicBezTo>
                  <a:pt x="68" y="128"/>
                  <a:pt x="67" y="130"/>
                  <a:pt x="67" y="131"/>
                </a:cubicBezTo>
                <a:cubicBezTo>
                  <a:pt x="66" y="133"/>
                  <a:pt x="66" y="134"/>
                  <a:pt x="65" y="136"/>
                </a:cubicBezTo>
                <a:cubicBezTo>
                  <a:pt x="64" y="137"/>
                  <a:pt x="63" y="138"/>
                  <a:pt x="62" y="140"/>
                </a:cubicBezTo>
                <a:cubicBezTo>
                  <a:pt x="61" y="140"/>
                  <a:pt x="60" y="140"/>
                  <a:pt x="59" y="141"/>
                </a:cubicBezTo>
                <a:cubicBezTo>
                  <a:pt x="59" y="142"/>
                  <a:pt x="59" y="143"/>
                  <a:pt x="58" y="143"/>
                </a:cubicBezTo>
                <a:cubicBezTo>
                  <a:pt x="57" y="143"/>
                  <a:pt x="57" y="143"/>
                  <a:pt x="57" y="143"/>
                </a:cubicBezTo>
                <a:cubicBezTo>
                  <a:pt x="54" y="143"/>
                  <a:pt x="54" y="143"/>
                  <a:pt x="54" y="143"/>
                </a:cubicBezTo>
                <a:cubicBezTo>
                  <a:pt x="53" y="143"/>
                  <a:pt x="52" y="143"/>
                  <a:pt x="51" y="143"/>
                </a:cubicBezTo>
                <a:close/>
                <a:moveTo>
                  <a:pt x="133" y="38"/>
                </a:moveTo>
                <a:cubicBezTo>
                  <a:pt x="133" y="39"/>
                  <a:pt x="133" y="39"/>
                  <a:pt x="133" y="40"/>
                </a:cubicBezTo>
                <a:cubicBezTo>
                  <a:pt x="133" y="40"/>
                  <a:pt x="133" y="40"/>
                  <a:pt x="132" y="41"/>
                </a:cubicBezTo>
                <a:cubicBezTo>
                  <a:pt x="132" y="40"/>
                  <a:pt x="132" y="39"/>
                  <a:pt x="132" y="39"/>
                </a:cubicBezTo>
                <a:cubicBezTo>
                  <a:pt x="132" y="38"/>
                  <a:pt x="132" y="38"/>
                  <a:pt x="133" y="38"/>
                </a:cubicBezTo>
                <a:close/>
                <a:moveTo>
                  <a:pt x="156" y="37"/>
                </a:moveTo>
                <a:cubicBezTo>
                  <a:pt x="156" y="37"/>
                  <a:pt x="156" y="37"/>
                  <a:pt x="156" y="37"/>
                </a:cubicBezTo>
                <a:cubicBezTo>
                  <a:pt x="155" y="36"/>
                  <a:pt x="155" y="36"/>
                  <a:pt x="155" y="35"/>
                </a:cubicBezTo>
                <a:cubicBezTo>
                  <a:pt x="155" y="35"/>
                  <a:pt x="155" y="35"/>
                  <a:pt x="156" y="35"/>
                </a:cubicBezTo>
                <a:cubicBezTo>
                  <a:pt x="156" y="35"/>
                  <a:pt x="156" y="35"/>
                  <a:pt x="156" y="35"/>
                </a:cubicBezTo>
                <a:cubicBezTo>
                  <a:pt x="157" y="35"/>
                  <a:pt x="158" y="35"/>
                  <a:pt x="158" y="35"/>
                </a:cubicBezTo>
                <a:cubicBezTo>
                  <a:pt x="158" y="36"/>
                  <a:pt x="158" y="37"/>
                  <a:pt x="158" y="37"/>
                </a:cubicBezTo>
                <a:cubicBezTo>
                  <a:pt x="158" y="37"/>
                  <a:pt x="158" y="37"/>
                  <a:pt x="157" y="37"/>
                </a:cubicBezTo>
                <a:cubicBezTo>
                  <a:pt x="157" y="37"/>
                  <a:pt x="157" y="37"/>
                  <a:pt x="156" y="37"/>
                </a:cubicBezTo>
                <a:close/>
                <a:moveTo>
                  <a:pt x="173" y="9"/>
                </a:moveTo>
                <a:cubicBezTo>
                  <a:pt x="173" y="8"/>
                  <a:pt x="172" y="7"/>
                  <a:pt x="172" y="7"/>
                </a:cubicBezTo>
                <a:cubicBezTo>
                  <a:pt x="171" y="6"/>
                  <a:pt x="171" y="6"/>
                  <a:pt x="171" y="4"/>
                </a:cubicBezTo>
                <a:cubicBezTo>
                  <a:pt x="171" y="3"/>
                  <a:pt x="172" y="3"/>
                  <a:pt x="172" y="2"/>
                </a:cubicBezTo>
                <a:cubicBezTo>
                  <a:pt x="173" y="2"/>
                  <a:pt x="174" y="1"/>
                  <a:pt x="174" y="0"/>
                </a:cubicBezTo>
                <a:cubicBezTo>
                  <a:pt x="177" y="1"/>
                  <a:pt x="178" y="2"/>
                  <a:pt x="179" y="2"/>
                </a:cubicBezTo>
                <a:cubicBezTo>
                  <a:pt x="179" y="3"/>
                  <a:pt x="180" y="4"/>
                  <a:pt x="180" y="5"/>
                </a:cubicBezTo>
                <a:cubicBezTo>
                  <a:pt x="180" y="6"/>
                  <a:pt x="179" y="7"/>
                  <a:pt x="178" y="8"/>
                </a:cubicBezTo>
                <a:cubicBezTo>
                  <a:pt x="177" y="9"/>
                  <a:pt x="176" y="9"/>
                  <a:pt x="175" y="10"/>
                </a:cubicBezTo>
                <a:cubicBezTo>
                  <a:pt x="175" y="9"/>
                  <a:pt x="175" y="9"/>
                  <a:pt x="175" y="9"/>
                </a:cubicBezTo>
                <a:cubicBezTo>
                  <a:pt x="174" y="9"/>
                  <a:pt x="174" y="9"/>
                  <a:pt x="174" y="9"/>
                </a:cubicBezTo>
                <a:lnTo>
                  <a:pt x="173" y="9"/>
                </a:lnTo>
                <a:close/>
                <a:moveTo>
                  <a:pt x="221" y="30"/>
                </a:moveTo>
                <a:cubicBezTo>
                  <a:pt x="221" y="29"/>
                  <a:pt x="221" y="29"/>
                  <a:pt x="221" y="29"/>
                </a:cubicBezTo>
                <a:cubicBezTo>
                  <a:pt x="220" y="28"/>
                  <a:pt x="220" y="27"/>
                  <a:pt x="220" y="27"/>
                </a:cubicBezTo>
                <a:cubicBezTo>
                  <a:pt x="220" y="27"/>
                  <a:pt x="220" y="27"/>
                  <a:pt x="220" y="27"/>
                </a:cubicBezTo>
                <a:cubicBezTo>
                  <a:pt x="220" y="27"/>
                  <a:pt x="220" y="27"/>
                  <a:pt x="221" y="26"/>
                </a:cubicBezTo>
                <a:cubicBezTo>
                  <a:pt x="221" y="26"/>
                  <a:pt x="221" y="26"/>
                  <a:pt x="221" y="26"/>
                </a:cubicBezTo>
                <a:cubicBezTo>
                  <a:pt x="222" y="26"/>
                  <a:pt x="223" y="26"/>
                  <a:pt x="224" y="27"/>
                </a:cubicBezTo>
                <a:cubicBezTo>
                  <a:pt x="225" y="28"/>
                  <a:pt x="226" y="29"/>
                  <a:pt x="227" y="31"/>
                </a:cubicBezTo>
                <a:cubicBezTo>
                  <a:pt x="229" y="35"/>
                  <a:pt x="229" y="35"/>
                  <a:pt x="229" y="35"/>
                </a:cubicBezTo>
                <a:cubicBezTo>
                  <a:pt x="230" y="36"/>
                  <a:pt x="231" y="38"/>
                  <a:pt x="233" y="39"/>
                </a:cubicBezTo>
                <a:cubicBezTo>
                  <a:pt x="233" y="39"/>
                  <a:pt x="233" y="39"/>
                  <a:pt x="234" y="40"/>
                </a:cubicBezTo>
                <a:cubicBezTo>
                  <a:pt x="234" y="41"/>
                  <a:pt x="235" y="42"/>
                  <a:pt x="236" y="43"/>
                </a:cubicBezTo>
                <a:cubicBezTo>
                  <a:pt x="237" y="44"/>
                  <a:pt x="237" y="45"/>
                  <a:pt x="238" y="46"/>
                </a:cubicBezTo>
                <a:cubicBezTo>
                  <a:pt x="239" y="47"/>
                  <a:pt x="240" y="48"/>
                  <a:pt x="240" y="48"/>
                </a:cubicBezTo>
                <a:cubicBezTo>
                  <a:pt x="240" y="48"/>
                  <a:pt x="240" y="47"/>
                  <a:pt x="240" y="47"/>
                </a:cubicBezTo>
                <a:cubicBezTo>
                  <a:pt x="240" y="47"/>
                  <a:pt x="241" y="47"/>
                  <a:pt x="242" y="48"/>
                </a:cubicBezTo>
                <a:cubicBezTo>
                  <a:pt x="243" y="49"/>
                  <a:pt x="244" y="50"/>
                  <a:pt x="245" y="51"/>
                </a:cubicBezTo>
                <a:cubicBezTo>
                  <a:pt x="246" y="52"/>
                  <a:pt x="247" y="53"/>
                  <a:pt x="249" y="54"/>
                </a:cubicBezTo>
                <a:cubicBezTo>
                  <a:pt x="250" y="55"/>
                  <a:pt x="250" y="57"/>
                  <a:pt x="250" y="58"/>
                </a:cubicBezTo>
                <a:cubicBezTo>
                  <a:pt x="249" y="58"/>
                  <a:pt x="248" y="57"/>
                  <a:pt x="247" y="57"/>
                </a:cubicBezTo>
                <a:cubicBezTo>
                  <a:pt x="246" y="56"/>
                  <a:pt x="246" y="55"/>
                  <a:pt x="245" y="55"/>
                </a:cubicBezTo>
                <a:cubicBezTo>
                  <a:pt x="244" y="54"/>
                  <a:pt x="243" y="53"/>
                  <a:pt x="242" y="53"/>
                </a:cubicBezTo>
                <a:cubicBezTo>
                  <a:pt x="242" y="52"/>
                  <a:pt x="241" y="52"/>
                  <a:pt x="240" y="52"/>
                </a:cubicBezTo>
                <a:cubicBezTo>
                  <a:pt x="240" y="52"/>
                  <a:pt x="240" y="52"/>
                  <a:pt x="240" y="52"/>
                </a:cubicBezTo>
                <a:cubicBezTo>
                  <a:pt x="240" y="52"/>
                  <a:pt x="241" y="52"/>
                  <a:pt x="241" y="52"/>
                </a:cubicBezTo>
                <a:cubicBezTo>
                  <a:pt x="240" y="52"/>
                  <a:pt x="239" y="52"/>
                  <a:pt x="238" y="51"/>
                </a:cubicBezTo>
                <a:cubicBezTo>
                  <a:pt x="237" y="50"/>
                  <a:pt x="236" y="49"/>
                  <a:pt x="235" y="47"/>
                </a:cubicBezTo>
                <a:cubicBezTo>
                  <a:pt x="234" y="46"/>
                  <a:pt x="233" y="45"/>
                  <a:pt x="232" y="44"/>
                </a:cubicBezTo>
                <a:cubicBezTo>
                  <a:pt x="231" y="42"/>
                  <a:pt x="231" y="41"/>
                  <a:pt x="231" y="41"/>
                </a:cubicBezTo>
                <a:cubicBezTo>
                  <a:pt x="229" y="39"/>
                  <a:pt x="227" y="37"/>
                  <a:pt x="226" y="36"/>
                </a:cubicBezTo>
                <a:cubicBezTo>
                  <a:pt x="225" y="34"/>
                  <a:pt x="224" y="33"/>
                  <a:pt x="223" y="32"/>
                </a:cubicBezTo>
                <a:cubicBezTo>
                  <a:pt x="222" y="31"/>
                  <a:pt x="221" y="30"/>
                  <a:pt x="221" y="30"/>
                </a:cubicBezTo>
                <a:close/>
                <a:moveTo>
                  <a:pt x="196" y="51"/>
                </a:moveTo>
                <a:cubicBezTo>
                  <a:pt x="195" y="51"/>
                  <a:pt x="194" y="50"/>
                  <a:pt x="194" y="49"/>
                </a:cubicBezTo>
                <a:cubicBezTo>
                  <a:pt x="194" y="47"/>
                  <a:pt x="194" y="46"/>
                  <a:pt x="194" y="45"/>
                </a:cubicBezTo>
                <a:cubicBezTo>
                  <a:pt x="195" y="45"/>
                  <a:pt x="195" y="45"/>
                  <a:pt x="196" y="44"/>
                </a:cubicBezTo>
                <a:cubicBezTo>
                  <a:pt x="196" y="43"/>
                  <a:pt x="197" y="42"/>
                  <a:pt x="199" y="42"/>
                </a:cubicBezTo>
                <a:cubicBezTo>
                  <a:pt x="200" y="42"/>
                  <a:pt x="201" y="43"/>
                  <a:pt x="201" y="43"/>
                </a:cubicBezTo>
                <a:cubicBezTo>
                  <a:pt x="202" y="44"/>
                  <a:pt x="203" y="44"/>
                  <a:pt x="203" y="45"/>
                </a:cubicBezTo>
                <a:cubicBezTo>
                  <a:pt x="203" y="46"/>
                  <a:pt x="203" y="46"/>
                  <a:pt x="203" y="47"/>
                </a:cubicBezTo>
                <a:cubicBezTo>
                  <a:pt x="203" y="48"/>
                  <a:pt x="204" y="48"/>
                  <a:pt x="204" y="49"/>
                </a:cubicBezTo>
                <a:cubicBezTo>
                  <a:pt x="203" y="49"/>
                  <a:pt x="203" y="50"/>
                  <a:pt x="203" y="50"/>
                </a:cubicBezTo>
                <a:cubicBezTo>
                  <a:pt x="202" y="51"/>
                  <a:pt x="201" y="52"/>
                  <a:pt x="200" y="52"/>
                </a:cubicBezTo>
                <a:cubicBezTo>
                  <a:pt x="198" y="52"/>
                  <a:pt x="198" y="52"/>
                  <a:pt x="198" y="52"/>
                </a:cubicBezTo>
                <a:cubicBezTo>
                  <a:pt x="198" y="52"/>
                  <a:pt x="197" y="52"/>
                  <a:pt x="196" y="51"/>
                </a:cubicBezTo>
                <a:close/>
                <a:moveTo>
                  <a:pt x="26" y="80"/>
                </a:moveTo>
                <a:cubicBezTo>
                  <a:pt x="28" y="80"/>
                  <a:pt x="28" y="79"/>
                  <a:pt x="28" y="79"/>
                </a:cubicBezTo>
                <a:cubicBezTo>
                  <a:pt x="29" y="79"/>
                  <a:pt x="29" y="79"/>
                  <a:pt x="30" y="79"/>
                </a:cubicBezTo>
                <a:cubicBezTo>
                  <a:pt x="30" y="80"/>
                  <a:pt x="30" y="80"/>
                  <a:pt x="29" y="81"/>
                </a:cubicBezTo>
                <a:cubicBezTo>
                  <a:pt x="29" y="81"/>
                  <a:pt x="29" y="82"/>
                  <a:pt x="28" y="82"/>
                </a:cubicBezTo>
                <a:cubicBezTo>
                  <a:pt x="27" y="82"/>
                  <a:pt x="26" y="81"/>
                  <a:pt x="26" y="80"/>
                </a:cubicBezTo>
                <a:close/>
                <a:moveTo>
                  <a:pt x="1" y="138"/>
                </a:moveTo>
                <a:cubicBezTo>
                  <a:pt x="0" y="138"/>
                  <a:pt x="0" y="138"/>
                  <a:pt x="0" y="138"/>
                </a:cubicBezTo>
                <a:cubicBezTo>
                  <a:pt x="0" y="138"/>
                  <a:pt x="0" y="138"/>
                  <a:pt x="0" y="138"/>
                </a:cubicBezTo>
                <a:cubicBezTo>
                  <a:pt x="0" y="138"/>
                  <a:pt x="0" y="138"/>
                  <a:pt x="0" y="137"/>
                </a:cubicBezTo>
                <a:cubicBezTo>
                  <a:pt x="1" y="137"/>
                  <a:pt x="1" y="137"/>
                  <a:pt x="1" y="137"/>
                </a:cubicBezTo>
                <a:lnTo>
                  <a:pt x="1" y="138"/>
                </a:lnTo>
                <a:close/>
                <a:moveTo>
                  <a:pt x="86" y="63"/>
                </a:moveTo>
                <a:cubicBezTo>
                  <a:pt x="85" y="63"/>
                  <a:pt x="85" y="62"/>
                  <a:pt x="85" y="60"/>
                </a:cubicBezTo>
                <a:cubicBezTo>
                  <a:pt x="84" y="59"/>
                  <a:pt x="84" y="58"/>
                  <a:pt x="84" y="57"/>
                </a:cubicBezTo>
                <a:cubicBezTo>
                  <a:pt x="84" y="54"/>
                  <a:pt x="85" y="52"/>
                  <a:pt x="86" y="51"/>
                </a:cubicBezTo>
                <a:cubicBezTo>
                  <a:pt x="87" y="49"/>
                  <a:pt x="88" y="48"/>
                  <a:pt x="89" y="48"/>
                </a:cubicBezTo>
                <a:cubicBezTo>
                  <a:pt x="90" y="47"/>
                  <a:pt x="92" y="47"/>
                  <a:pt x="93" y="46"/>
                </a:cubicBezTo>
                <a:cubicBezTo>
                  <a:pt x="94" y="46"/>
                  <a:pt x="95" y="45"/>
                  <a:pt x="96" y="45"/>
                </a:cubicBezTo>
                <a:cubicBezTo>
                  <a:pt x="96" y="45"/>
                  <a:pt x="97" y="45"/>
                  <a:pt x="98" y="45"/>
                </a:cubicBezTo>
                <a:cubicBezTo>
                  <a:pt x="100" y="45"/>
                  <a:pt x="100" y="45"/>
                  <a:pt x="100" y="46"/>
                </a:cubicBezTo>
                <a:cubicBezTo>
                  <a:pt x="102" y="46"/>
                  <a:pt x="102" y="46"/>
                  <a:pt x="102" y="46"/>
                </a:cubicBezTo>
                <a:cubicBezTo>
                  <a:pt x="102" y="46"/>
                  <a:pt x="102" y="47"/>
                  <a:pt x="103" y="47"/>
                </a:cubicBezTo>
                <a:cubicBezTo>
                  <a:pt x="104" y="47"/>
                  <a:pt x="105" y="47"/>
                  <a:pt x="105" y="47"/>
                </a:cubicBezTo>
                <a:cubicBezTo>
                  <a:pt x="105" y="47"/>
                  <a:pt x="105" y="47"/>
                  <a:pt x="105" y="47"/>
                </a:cubicBezTo>
                <a:cubicBezTo>
                  <a:pt x="106" y="49"/>
                  <a:pt x="106" y="50"/>
                  <a:pt x="107" y="51"/>
                </a:cubicBezTo>
                <a:cubicBezTo>
                  <a:pt x="108" y="52"/>
                  <a:pt x="109" y="54"/>
                  <a:pt x="109" y="55"/>
                </a:cubicBezTo>
                <a:cubicBezTo>
                  <a:pt x="110" y="56"/>
                  <a:pt x="110" y="56"/>
                  <a:pt x="110" y="56"/>
                </a:cubicBezTo>
                <a:cubicBezTo>
                  <a:pt x="110" y="57"/>
                  <a:pt x="110" y="58"/>
                  <a:pt x="110" y="59"/>
                </a:cubicBezTo>
                <a:cubicBezTo>
                  <a:pt x="109" y="60"/>
                  <a:pt x="109" y="61"/>
                  <a:pt x="109" y="62"/>
                </a:cubicBezTo>
                <a:cubicBezTo>
                  <a:pt x="109" y="62"/>
                  <a:pt x="109" y="62"/>
                  <a:pt x="109" y="62"/>
                </a:cubicBezTo>
                <a:cubicBezTo>
                  <a:pt x="109" y="62"/>
                  <a:pt x="109" y="62"/>
                  <a:pt x="109" y="62"/>
                </a:cubicBezTo>
                <a:cubicBezTo>
                  <a:pt x="109" y="62"/>
                  <a:pt x="109" y="62"/>
                  <a:pt x="109" y="62"/>
                </a:cubicBezTo>
                <a:cubicBezTo>
                  <a:pt x="109" y="63"/>
                  <a:pt x="109" y="63"/>
                  <a:pt x="108" y="64"/>
                </a:cubicBezTo>
                <a:cubicBezTo>
                  <a:pt x="108" y="65"/>
                  <a:pt x="107" y="66"/>
                  <a:pt x="106" y="67"/>
                </a:cubicBezTo>
                <a:cubicBezTo>
                  <a:pt x="105" y="67"/>
                  <a:pt x="104" y="68"/>
                  <a:pt x="103" y="69"/>
                </a:cubicBezTo>
                <a:cubicBezTo>
                  <a:pt x="101" y="69"/>
                  <a:pt x="100" y="70"/>
                  <a:pt x="98" y="70"/>
                </a:cubicBezTo>
                <a:cubicBezTo>
                  <a:pt x="97" y="70"/>
                  <a:pt x="95" y="69"/>
                  <a:pt x="93" y="69"/>
                </a:cubicBezTo>
                <a:cubicBezTo>
                  <a:pt x="91" y="68"/>
                  <a:pt x="90" y="67"/>
                  <a:pt x="88" y="65"/>
                </a:cubicBezTo>
                <a:cubicBezTo>
                  <a:pt x="87" y="65"/>
                  <a:pt x="87" y="64"/>
                  <a:pt x="87" y="64"/>
                </a:cubicBezTo>
                <a:cubicBezTo>
                  <a:pt x="87" y="64"/>
                  <a:pt x="87" y="64"/>
                  <a:pt x="86" y="63"/>
                </a:cubicBezTo>
                <a:close/>
                <a:moveTo>
                  <a:pt x="30" y="72"/>
                </a:moveTo>
                <a:cubicBezTo>
                  <a:pt x="28" y="72"/>
                  <a:pt x="28" y="72"/>
                  <a:pt x="27" y="73"/>
                </a:cubicBezTo>
                <a:cubicBezTo>
                  <a:pt x="26" y="74"/>
                  <a:pt x="26" y="75"/>
                  <a:pt x="24" y="75"/>
                </a:cubicBezTo>
                <a:cubicBezTo>
                  <a:pt x="23" y="74"/>
                  <a:pt x="22" y="74"/>
                  <a:pt x="21" y="73"/>
                </a:cubicBezTo>
                <a:cubicBezTo>
                  <a:pt x="20" y="72"/>
                  <a:pt x="19" y="71"/>
                  <a:pt x="19" y="70"/>
                </a:cubicBezTo>
                <a:cubicBezTo>
                  <a:pt x="19" y="69"/>
                  <a:pt x="20" y="68"/>
                  <a:pt x="20" y="67"/>
                </a:cubicBezTo>
                <a:cubicBezTo>
                  <a:pt x="20" y="65"/>
                  <a:pt x="21" y="65"/>
                  <a:pt x="22" y="65"/>
                </a:cubicBezTo>
                <a:cubicBezTo>
                  <a:pt x="22" y="65"/>
                  <a:pt x="22" y="65"/>
                  <a:pt x="22" y="65"/>
                </a:cubicBezTo>
                <a:cubicBezTo>
                  <a:pt x="22" y="65"/>
                  <a:pt x="22" y="65"/>
                  <a:pt x="22" y="65"/>
                </a:cubicBezTo>
                <a:cubicBezTo>
                  <a:pt x="23" y="65"/>
                  <a:pt x="23" y="65"/>
                  <a:pt x="23" y="65"/>
                </a:cubicBezTo>
                <a:cubicBezTo>
                  <a:pt x="23" y="65"/>
                  <a:pt x="23" y="65"/>
                  <a:pt x="23" y="65"/>
                </a:cubicBezTo>
                <a:cubicBezTo>
                  <a:pt x="24" y="65"/>
                  <a:pt x="24" y="65"/>
                  <a:pt x="24" y="65"/>
                </a:cubicBezTo>
                <a:cubicBezTo>
                  <a:pt x="25" y="65"/>
                  <a:pt x="26" y="65"/>
                  <a:pt x="26" y="65"/>
                </a:cubicBezTo>
                <a:cubicBezTo>
                  <a:pt x="27" y="65"/>
                  <a:pt x="27" y="65"/>
                  <a:pt x="27" y="66"/>
                </a:cubicBezTo>
                <a:cubicBezTo>
                  <a:pt x="28" y="66"/>
                  <a:pt x="28" y="67"/>
                  <a:pt x="28" y="68"/>
                </a:cubicBezTo>
                <a:cubicBezTo>
                  <a:pt x="29" y="69"/>
                  <a:pt x="29" y="70"/>
                  <a:pt x="30" y="72"/>
                </a:cubicBezTo>
                <a:close/>
                <a:moveTo>
                  <a:pt x="75" y="33"/>
                </a:moveTo>
                <a:cubicBezTo>
                  <a:pt x="74" y="33"/>
                  <a:pt x="73" y="32"/>
                  <a:pt x="73" y="31"/>
                </a:cubicBezTo>
                <a:cubicBezTo>
                  <a:pt x="72" y="29"/>
                  <a:pt x="72" y="28"/>
                  <a:pt x="72" y="27"/>
                </a:cubicBezTo>
                <a:cubicBezTo>
                  <a:pt x="72" y="26"/>
                  <a:pt x="72" y="26"/>
                  <a:pt x="73" y="25"/>
                </a:cubicBezTo>
                <a:cubicBezTo>
                  <a:pt x="75" y="23"/>
                  <a:pt x="75" y="23"/>
                  <a:pt x="75" y="23"/>
                </a:cubicBezTo>
                <a:cubicBezTo>
                  <a:pt x="77" y="23"/>
                  <a:pt x="79" y="24"/>
                  <a:pt x="81" y="25"/>
                </a:cubicBezTo>
                <a:cubicBezTo>
                  <a:pt x="82" y="25"/>
                  <a:pt x="83" y="27"/>
                  <a:pt x="83" y="28"/>
                </a:cubicBezTo>
                <a:cubicBezTo>
                  <a:pt x="83" y="30"/>
                  <a:pt x="82" y="30"/>
                  <a:pt x="82" y="31"/>
                </a:cubicBezTo>
                <a:cubicBezTo>
                  <a:pt x="82" y="32"/>
                  <a:pt x="81" y="32"/>
                  <a:pt x="79" y="34"/>
                </a:cubicBezTo>
                <a:cubicBezTo>
                  <a:pt x="79" y="34"/>
                  <a:pt x="78" y="34"/>
                  <a:pt x="78" y="34"/>
                </a:cubicBezTo>
                <a:cubicBezTo>
                  <a:pt x="77" y="33"/>
                  <a:pt x="76" y="33"/>
                  <a:pt x="75" y="33"/>
                </a:cubicBezTo>
                <a:close/>
                <a:moveTo>
                  <a:pt x="22" y="40"/>
                </a:moveTo>
                <a:cubicBezTo>
                  <a:pt x="21" y="40"/>
                  <a:pt x="21" y="41"/>
                  <a:pt x="21" y="41"/>
                </a:cubicBezTo>
                <a:cubicBezTo>
                  <a:pt x="21" y="38"/>
                  <a:pt x="21" y="38"/>
                  <a:pt x="21" y="38"/>
                </a:cubicBezTo>
                <a:cubicBezTo>
                  <a:pt x="21" y="38"/>
                  <a:pt x="21" y="38"/>
                  <a:pt x="22" y="39"/>
                </a:cubicBezTo>
                <a:cubicBezTo>
                  <a:pt x="22" y="39"/>
                  <a:pt x="22" y="39"/>
                  <a:pt x="22" y="39"/>
                </a:cubicBezTo>
                <a:cubicBezTo>
                  <a:pt x="22" y="39"/>
                  <a:pt x="22" y="39"/>
                  <a:pt x="22" y="40"/>
                </a:cubicBezTo>
                <a:cubicBezTo>
                  <a:pt x="22" y="40"/>
                  <a:pt x="22" y="40"/>
                  <a:pt x="22" y="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87" name="Freeform 87">
            <a:extLst>
              <a:ext uri="{FF2B5EF4-FFF2-40B4-BE49-F238E27FC236}">
                <a16:creationId xmlns:a16="http://schemas.microsoft.com/office/drawing/2014/main" xmlns="" id="{5BF35B4E-AF23-4179-83EE-3C7FF5FB98B1}"/>
              </a:ext>
            </a:extLst>
          </p:cNvPr>
          <p:cNvSpPr>
            <a:spLocks noEditPoints="1"/>
          </p:cNvSpPr>
          <p:nvPr/>
        </p:nvSpPr>
        <p:spPr bwMode="auto">
          <a:xfrm>
            <a:off x="9661414" y="2071524"/>
            <a:ext cx="625223" cy="431091"/>
          </a:xfrm>
          <a:custGeom>
            <a:avLst/>
            <a:gdLst>
              <a:gd name="T0" fmla="*/ 241 w 301"/>
              <a:gd name="T1" fmla="*/ 100 h 208"/>
              <a:gd name="T2" fmla="*/ 165 w 301"/>
              <a:gd name="T3" fmla="*/ 103 h 208"/>
              <a:gd name="T4" fmla="*/ 149 w 301"/>
              <a:gd name="T5" fmla="*/ 123 h 208"/>
              <a:gd name="T6" fmla="*/ 139 w 301"/>
              <a:gd name="T7" fmla="*/ 132 h 208"/>
              <a:gd name="T8" fmla="*/ 117 w 301"/>
              <a:gd name="T9" fmla="*/ 139 h 208"/>
              <a:gd name="T10" fmla="*/ 113 w 301"/>
              <a:gd name="T11" fmla="*/ 143 h 208"/>
              <a:gd name="T12" fmla="*/ 110 w 301"/>
              <a:gd name="T13" fmla="*/ 133 h 208"/>
              <a:gd name="T14" fmla="*/ 96 w 301"/>
              <a:gd name="T15" fmla="*/ 128 h 208"/>
              <a:gd name="T16" fmla="*/ 101 w 301"/>
              <a:gd name="T17" fmla="*/ 111 h 208"/>
              <a:gd name="T18" fmla="*/ 108 w 301"/>
              <a:gd name="T19" fmla="*/ 101 h 208"/>
              <a:gd name="T20" fmla="*/ 117 w 301"/>
              <a:gd name="T21" fmla="*/ 96 h 208"/>
              <a:gd name="T22" fmla="*/ 126 w 301"/>
              <a:gd name="T23" fmla="*/ 76 h 208"/>
              <a:gd name="T24" fmla="*/ 134 w 301"/>
              <a:gd name="T25" fmla="*/ 97 h 208"/>
              <a:gd name="T26" fmla="*/ 275 w 301"/>
              <a:gd name="T27" fmla="*/ 85 h 208"/>
              <a:gd name="T28" fmla="*/ 295 w 301"/>
              <a:gd name="T29" fmla="*/ 21 h 208"/>
              <a:gd name="T30" fmla="*/ 283 w 301"/>
              <a:gd name="T31" fmla="*/ 46 h 208"/>
              <a:gd name="T32" fmla="*/ 258 w 301"/>
              <a:gd name="T33" fmla="*/ 60 h 208"/>
              <a:gd name="T34" fmla="*/ 240 w 301"/>
              <a:gd name="T35" fmla="*/ 68 h 208"/>
              <a:gd name="T36" fmla="*/ 237 w 301"/>
              <a:gd name="T37" fmla="*/ 67 h 208"/>
              <a:gd name="T38" fmla="*/ 249 w 301"/>
              <a:gd name="T39" fmla="*/ 46 h 208"/>
              <a:gd name="T40" fmla="*/ 269 w 301"/>
              <a:gd name="T41" fmla="*/ 31 h 208"/>
              <a:gd name="T42" fmla="*/ 281 w 301"/>
              <a:gd name="T43" fmla="*/ 25 h 208"/>
              <a:gd name="T44" fmla="*/ 77 w 301"/>
              <a:gd name="T45" fmla="*/ 10 h 208"/>
              <a:gd name="T46" fmla="*/ 81 w 301"/>
              <a:gd name="T47" fmla="*/ 26 h 208"/>
              <a:gd name="T48" fmla="*/ 55 w 301"/>
              <a:gd name="T49" fmla="*/ 36 h 208"/>
              <a:gd name="T50" fmla="*/ 46 w 301"/>
              <a:gd name="T51" fmla="*/ 24 h 208"/>
              <a:gd name="T52" fmla="*/ 51 w 301"/>
              <a:gd name="T53" fmla="*/ 5 h 208"/>
              <a:gd name="T54" fmla="*/ 136 w 301"/>
              <a:gd name="T55" fmla="*/ 13 h 208"/>
              <a:gd name="T56" fmla="*/ 300 w 301"/>
              <a:gd name="T57" fmla="*/ 57 h 208"/>
              <a:gd name="T58" fmla="*/ 201 w 301"/>
              <a:gd name="T59" fmla="*/ 104 h 208"/>
              <a:gd name="T60" fmla="*/ 219 w 301"/>
              <a:gd name="T61" fmla="*/ 86 h 208"/>
              <a:gd name="T62" fmla="*/ 195 w 301"/>
              <a:gd name="T63" fmla="*/ 74 h 208"/>
              <a:gd name="T64" fmla="*/ 209 w 301"/>
              <a:gd name="T65" fmla="*/ 68 h 208"/>
              <a:gd name="T66" fmla="*/ 231 w 301"/>
              <a:gd name="T67" fmla="*/ 77 h 208"/>
              <a:gd name="T68" fmla="*/ 214 w 301"/>
              <a:gd name="T69" fmla="*/ 61 h 208"/>
              <a:gd name="T70" fmla="*/ 158 w 301"/>
              <a:gd name="T71" fmla="*/ 60 h 208"/>
              <a:gd name="T72" fmla="*/ 167 w 301"/>
              <a:gd name="T73" fmla="*/ 48 h 208"/>
              <a:gd name="T74" fmla="*/ 195 w 301"/>
              <a:gd name="T75" fmla="*/ 67 h 208"/>
              <a:gd name="T76" fmla="*/ 219 w 301"/>
              <a:gd name="T77" fmla="*/ 60 h 208"/>
              <a:gd name="T78" fmla="*/ 10 w 301"/>
              <a:gd name="T79" fmla="*/ 62 h 208"/>
              <a:gd name="T80" fmla="*/ 10 w 301"/>
              <a:gd name="T81" fmla="*/ 63 h 208"/>
              <a:gd name="T82" fmla="*/ 16 w 301"/>
              <a:gd name="T83" fmla="*/ 106 h 208"/>
              <a:gd name="T84" fmla="*/ 64 w 301"/>
              <a:gd name="T85" fmla="*/ 167 h 208"/>
              <a:gd name="T86" fmla="*/ 55 w 301"/>
              <a:gd name="T87" fmla="*/ 176 h 208"/>
              <a:gd name="T88" fmla="*/ 43 w 301"/>
              <a:gd name="T89" fmla="*/ 182 h 208"/>
              <a:gd name="T90" fmla="*/ 40 w 301"/>
              <a:gd name="T91" fmla="*/ 183 h 208"/>
              <a:gd name="T92" fmla="*/ 24 w 301"/>
              <a:gd name="T93" fmla="*/ 183 h 208"/>
              <a:gd name="T94" fmla="*/ 17 w 301"/>
              <a:gd name="T95" fmla="*/ 176 h 208"/>
              <a:gd name="T96" fmla="*/ 4 w 301"/>
              <a:gd name="T97" fmla="*/ 166 h 208"/>
              <a:gd name="T98" fmla="*/ 1 w 301"/>
              <a:gd name="T99" fmla="*/ 149 h 208"/>
              <a:gd name="T100" fmla="*/ 10 w 301"/>
              <a:gd name="T101" fmla="*/ 128 h 208"/>
              <a:gd name="T102" fmla="*/ 17 w 301"/>
              <a:gd name="T103" fmla="*/ 121 h 208"/>
              <a:gd name="T104" fmla="*/ 25 w 301"/>
              <a:gd name="T105" fmla="*/ 114 h 208"/>
              <a:gd name="T106" fmla="*/ 36 w 301"/>
              <a:gd name="T107" fmla="*/ 106 h 208"/>
              <a:gd name="T108" fmla="*/ 50 w 301"/>
              <a:gd name="T109" fmla="*/ 108 h 208"/>
              <a:gd name="T110" fmla="*/ 59 w 301"/>
              <a:gd name="T111" fmla="*/ 113 h 208"/>
              <a:gd name="T112" fmla="*/ 68 w 301"/>
              <a:gd name="T113" fmla="*/ 114 h 208"/>
              <a:gd name="T114" fmla="*/ 72 w 301"/>
              <a:gd name="T115" fmla="*/ 124 h 208"/>
              <a:gd name="T116" fmla="*/ 78 w 301"/>
              <a:gd name="T117" fmla="*/ 144 h 208"/>
              <a:gd name="T118" fmla="*/ 78 w 301"/>
              <a:gd name="T119" fmla="*/ 15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1" h="208">
                <a:moveTo>
                  <a:pt x="203" y="95"/>
                </a:moveTo>
                <a:cubicBezTo>
                  <a:pt x="203" y="94"/>
                  <a:pt x="203" y="94"/>
                  <a:pt x="203" y="94"/>
                </a:cubicBezTo>
                <a:cubicBezTo>
                  <a:pt x="203" y="94"/>
                  <a:pt x="203" y="94"/>
                  <a:pt x="203" y="94"/>
                </a:cubicBezTo>
                <a:cubicBezTo>
                  <a:pt x="204" y="94"/>
                  <a:pt x="204" y="95"/>
                  <a:pt x="204" y="95"/>
                </a:cubicBezTo>
                <a:cubicBezTo>
                  <a:pt x="204" y="96"/>
                  <a:pt x="204" y="96"/>
                  <a:pt x="204" y="96"/>
                </a:cubicBezTo>
                <a:cubicBezTo>
                  <a:pt x="203" y="96"/>
                  <a:pt x="203" y="96"/>
                  <a:pt x="203" y="95"/>
                </a:cubicBezTo>
                <a:close/>
                <a:moveTo>
                  <a:pt x="238" y="100"/>
                </a:moveTo>
                <a:cubicBezTo>
                  <a:pt x="238" y="99"/>
                  <a:pt x="238" y="99"/>
                  <a:pt x="239" y="98"/>
                </a:cubicBezTo>
                <a:cubicBezTo>
                  <a:pt x="239" y="98"/>
                  <a:pt x="240" y="98"/>
                  <a:pt x="240" y="98"/>
                </a:cubicBezTo>
                <a:cubicBezTo>
                  <a:pt x="241" y="98"/>
                  <a:pt x="241" y="98"/>
                  <a:pt x="241" y="99"/>
                </a:cubicBezTo>
                <a:cubicBezTo>
                  <a:pt x="241" y="99"/>
                  <a:pt x="241" y="99"/>
                  <a:pt x="241" y="100"/>
                </a:cubicBezTo>
                <a:cubicBezTo>
                  <a:pt x="241" y="101"/>
                  <a:pt x="241" y="102"/>
                  <a:pt x="240" y="102"/>
                </a:cubicBezTo>
                <a:cubicBezTo>
                  <a:pt x="239" y="102"/>
                  <a:pt x="239" y="101"/>
                  <a:pt x="239" y="100"/>
                </a:cubicBezTo>
                <a:lnTo>
                  <a:pt x="238" y="100"/>
                </a:lnTo>
                <a:close/>
                <a:moveTo>
                  <a:pt x="156" y="95"/>
                </a:moveTo>
                <a:cubicBezTo>
                  <a:pt x="157" y="95"/>
                  <a:pt x="157" y="95"/>
                  <a:pt x="158" y="95"/>
                </a:cubicBezTo>
                <a:cubicBezTo>
                  <a:pt x="158" y="95"/>
                  <a:pt x="158" y="95"/>
                  <a:pt x="158" y="95"/>
                </a:cubicBezTo>
                <a:cubicBezTo>
                  <a:pt x="159" y="96"/>
                  <a:pt x="159" y="96"/>
                  <a:pt x="159" y="96"/>
                </a:cubicBezTo>
                <a:cubicBezTo>
                  <a:pt x="160" y="97"/>
                  <a:pt x="160" y="97"/>
                  <a:pt x="161" y="97"/>
                </a:cubicBezTo>
                <a:cubicBezTo>
                  <a:pt x="161" y="98"/>
                  <a:pt x="162" y="98"/>
                  <a:pt x="164" y="98"/>
                </a:cubicBezTo>
                <a:cubicBezTo>
                  <a:pt x="163" y="98"/>
                  <a:pt x="163" y="99"/>
                  <a:pt x="163" y="100"/>
                </a:cubicBezTo>
                <a:cubicBezTo>
                  <a:pt x="163" y="101"/>
                  <a:pt x="164" y="102"/>
                  <a:pt x="165" y="103"/>
                </a:cubicBezTo>
                <a:cubicBezTo>
                  <a:pt x="166" y="104"/>
                  <a:pt x="166" y="104"/>
                  <a:pt x="166" y="104"/>
                </a:cubicBezTo>
                <a:cubicBezTo>
                  <a:pt x="166" y="105"/>
                  <a:pt x="166" y="105"/>
                  <a:pt x="166" y="105"/>
                </a:cubicBezTo>
                <a:cubicBezTo>
                  <a:pt x="165" y="106"/>
                  <a:pt x="165" y="106"/>
                  <a:pt x="165" y="106"/>
                </a:cubicBezTo>
                <a:cubicBezTo>
                  <a:pt x="165" y="107"/>
                  <a:pt x="165" y="108"/>
                  <a:pt x="166" y="108"/>
                </a:cubicBezTo>
                <a:cubicBezTo>
                  <a:pt x="167" y="108"/>
                  <a:pt x="167" y="108"/>
                  <a:pt x="167" y="109"/>
                </a:cubicBezTo>
                <a:cubicBezTo>
                  <a:pt x="167" y="108"/>
                  <a:pt x="167" y="108"/>
                  <a:pt x="167" y="108"/>
                </a:cubicBezTo>
                <a:cubicBezTo>
                  <a:pt x="166" y="108"/>
                  <a:pt x="166" y="109"/>
                  <a:pt x="166" y="111"/>
                </a:cubicBezTo>
                <a:cubicBezTo>
                  <a:pt x="165" y="112"/>
                  <a:pt x="165" y="114"/>
                  <a:pt x="164" y="116"/>
                </a:cubicBezTo>
                <a:cubicBezTo>
                  <a:pt x="163" y="118"/>
                  <a:pt x="162" y="119"/>
                  <a:pt x="160" y="121"/>
                </a:cubicBezTo>
                <a:cubicBezTo>
                  <a:pt x="158" y="122"/>
                  <a:pt x="155" y="123"/>
                  <a:pt x="151" y="123"/>
                </a:cubicBezTo>
                <a:cubicBezTo>
                  <a:pt x="150" y="123"/>
                  <a:pt x="150" y="123"/>
                  <a:pt x="149" y="123"/>
                </a:cubicBezTo>
                <a:cubicBezTo>
                  <a:pt x="148" y="122"/>
                  <a:pt x="147" y="122"/>
                  <a:pt x="146" y="121"/>
                </a:cubicBezTo>
                <a:cubicBezTo>
                  <a:pt x="146" y="122"/>
                  <a:pt x="146" y="122"/>
                  <a:pt x="147" y="123"/>
                </a:cubicBezTo>
                <a:cubicBezTo>
                  <a:pt x="147" y="123"/>
                  <a:pt x="148" y="123"/>
                  <a:pt x="148" y="124"/>
                </a:cubicBezTo>
                <a:cubicBezTo>
                  <a:pt x="148" y="124"/>
                  <a:pt x="148" y="123"/>
                  <a:pt x="147" y="123"/>
                </a:cubicBezTo>
                <a:cubicBezTo>
                  <a:pt x="146" y="123"/>
                  <a:pt x="145" y="124"/>
                  <a:pt x="144" y="124"/>
                </a:cubicBezTo>
                <a:cubicBezTo>
                  <a:pt x="144" y="125"/>
                  <a:pt x="144" y="126"/>
                  <a:pt x="144" y="128"/>
                </a:cubicBezTo>
                <a:cubicBezTo>
                  <a:pt x="144" y="128"/>
                  <a:pt x="144" y="128"/>
                  <a:pt x="144" y="128"/>
                </a:cubicBezTo>
                <a:cubicBezTo>
                  <a:pt x="144" y="128"/>
                  <a:pt x="144" y="129"/>
                  <a:pt x="144" y="129"/>
                </a:cubicBezTo>
                <a:cubicBezTo>
                  <a:pt x="144" y="129"/>
                  <a:pt x="144" y="130"/>
                  <a:pt x="143" y="130"/>
                </a:cubicBezTo>
                <a:cubicBezTo>
                  <a:pt x="141" y="130"/>
                  <a:pt x="141" y="130"/>
                  <a:pt x="141" y="130"/>
                </a:cubicBezTo>
                <a:cubicBezTo>
                  <a:pt x="140" y="131"/>
                  <a:pt x="139" y="131"/>
                  <a:pt x="139" y="132"/>
                </a:cubicBezTo>
                <a:cubicBezTo>
                  <a:pt x="138" y="132"/>
                  <a:pt x="137" y="133"/>
                  <a:pt x="136" y="135"/>
                </a:cubicBezTo>
                <a:cubicBezTo>
                  <a:pt x="137" y="135"/>
                  <a:pt x="137" y="135"/>
                  <a:pt x="137" y="136"/>
                </a:cubicBezTo>
                <a:cubicBezTo>
                  <a:pt x="137" y="136"/>
                  <a:pt x="137" y="137"/>
                  <a:pt x="136" y="137"/>
                </a:cubicBezTo>
                <a:cubicBezTo>
                  <a:pt x="136" y="137"/>
                  <a:pt x="136" y="137"/>
                  <a:pt x="136" y="137"/>
                </a:cubicBezTo>
                <a:cubicBezTo>
                  <a:pt x="130" y="137"/>
                  <a:pt x="130" y="137"/>
                  <a:pt x="130" y="137"/>
                </a:cubicBezTo>
                <a:cubicBezTo>
                  <a:pt x="129" y="137"/>
                  <a:pt x="128" y="137"/>
                  <a:pt x="127" y="138"/>
                </a:cubicBezTo>
                <a:cubicBezTo>
                  <a:pt x="127" y="139"/>
                  <a:pt x="126" y="139"/>
                  <a:pt x="126" y="140"/>
                </a:cubicBezTo>
                <a:cubicBezTo>
                  <a:pt x="125" y="140"/>
                  <a:pt x="125" y="139"/>
                  <a:pt x="124" y="138"/>
                </a:cubicBezTo>
                <a:cubicBezTo>
                  <a:pt x="120" y="138"/>
                  <a:pt x="120" y="138"/>
                  <a:pt x="120" y="138"/>
                </a:cubicBezTo>
                <a:cubicBezTo>
                  <a:pt x="120" y="137"/>
                  <a:pt x="120" y="137"/>
                  <a:pt x="119" y="137"/>
                </a:cubicBezTo>
                <a:cubicBezTo>
                  <a:pt x="118" y="137"/>
                  <a:pt x="118" y="138"/>
                  <a:pt x="117" y="139"/>
                </a:cubicBezTo>
                <a:cubicBezTo>
                  <a:pt x="116" y="141"/>
                  <a:pt x="115" y="143"/>
                  <a:pt x="113" y="145"/>
                </a:cubicBezTo>
                <a:cubicBezTo>
                  <a:pt x="109" y="153"/>
                  <a:pt x="109" y="153"/>
                  <a:pt x="109" y="153"/>
                </a:cubicBezTo>
                <a:cubicBezTo>
                  <a:pt x="108" y="156"/>
                  <a:pt x="106" y="159"/>
                  <a:pt x="105" y="162"/>
                </a:cubicBezTo>
                <a:cubicBezTo>
                  <a:pt x="103" y="164"/>
                  <a:pt x="102" y="167"/>
                  <a:pt x="101" y="169"/>
                </a:cubicBezTo>
                <a:cubicBezTo>
                  <a:pt x="100" y="171"/>
                  <a:pt x="99" y="172"/>
                  <a:pt x="98" y="172"/>
                </a:cubicBezTo>
                <a:cubicBezTo>
                  <a:pt x="98" y="172"/>
                  <a:pt x="99" y="172"/>
                  <a:pt x="99" y="170"/>
                </a:cubicBezTo>
                <a:cubicBezTo>
                  <a:pt x="100" y="169"/>
                  <a:pt x="101" y="167"/>
                  <a:pt x="102" y="165"/>
                </a:cubicBezTo>
                <a:cubicBezTo>
                  <a:pt x="103" y="163"/>
                  <a:pt x="104" y="160"/>
                  <a:pt x="106" y="158"/>
                </a:cubicBezTo>
                <a:cubicBezTo>
                  <a:pt x="107" y="155"/>
                  <a:pt x="108" y="153"/>
                  <a:pt x="109" y="151"/>
                </a:cubicBezTo>
                <a:cubicBezTo>
                  <a:pt x="112" y="146"/>
                  <a:pt x="112" y="146"/>
                  <a:pt x="112" y="146"/>
                </a:cubicBezTo>
                <a:cubicBezTo>
                  <a:pt x="113" y="144"/>
                  <a:pt x="113" y="143"/>
                  <a:pt x="113" y="143"/>
                </a:cubicBezTo>
                <a:cubicBezTo>
                  <a:pt x="113" y="143"/>
                  <a:pt x="114" y="142"/>
                  <a:pt x="114" y="141"/>
                </a:cubicBezTo>
                <a:cubicBezTo>
                  <a:pt x="115" y="140"/>
                  <a:pt x="115" y="139"/>
                  <a:pt x="116" y="138"/>
                </a:cubicBezTo>
                <a:cubicBezTo>
                  <a:pt x="116" y="138"/>
                  <a:pt x="116" y="138"/>
                  <a:pt x="115" y="138"/>
                </a:cubicBezTo>
                <a:cubicBezTo>
                  <a:pt x="115" y="138"/>
                  <a:pt x="115" y="138"/>
                  <a:pt x="116" y="138"/>
                </a:cubicBezTo>
                <a:cubicBezTo>
                  <a:pt x="116" y="138"/>
                  <a:pt x="116" y="137"/>
                  <a:pt x="116" y="137"/>
                </a:cubicBezTo>
                <a:cubicBezTo>
                  <a:pt x="116" y="136"/>
                  <a:pt x="115" y="136"/>
                  <a:pt x="115" y="135"/>
                </a:cubicBezTo>
                <a:cubicBezTo>
                  <a:pt x="114" y="135"/>
                  <a:pt x="114" y="134"/>
                  <a:pt x="113" y="134"/>
                </a:cubicBezTo>
                <a:cubicBezTo>
                  <a:pt x="112" y="134"/>
                  <a:pt x="112" y="134"/>
                  <a:pt x="111" y="134"/>
                </a:cubicBezTo>
                <a:cubicBezTo>
                  <a:pt x="111" y="135"/>
                  <a:pt x="111" y="135"/>
                  <a:pt x="110" y="135"/>
                </a:cubicBezTo>
                <a:cubicBezTo>
                  <a:pt x="110" y="135"/>
                  <a:pt x="110" y="134"/>
                  <a:pt x="110" y="134"/>
                </a:cubicBezTo>
                <a:cubicBezTo>
                  <a:pt x="110" y="133"/>
                  <a:pt x="110" y="133"/>
                  <a:pt x="110" y="133"/>
                </a:cubicBezTo>
                <a:cubicBezTo>
                  <a:pt x="110" y="133"/>
                  <a:pt x="110" y="133"/>
                  <a:pt x="110" y="132"/>
                </a:cubicBezTo>
                <a:cubicBezTo>
                  <a:pt x="110" y="133"/>
                  <a:pt x="110" y="132"/>
                  <a:pt x="109" y="132"/>
                </a:cubicBezTo>
                <a:cubicBezTo>
                  <a:pt x="109" y="131"/>
                  <a:pt x="108" y="130"/>
                  <a:pt x="108" y="129"/>
                </a:cubicBezTo>
                <a:cubicBezTo>
                  <a:pt x="106" y="127"/>
                  <a:pt x="106" y="127"/>
                  <a:pt x="106" y="127"/>
                </a:cubicBezTo>
                <a:cubicBezTo>
                  <a:pt x="106" y="126"/>
                  <a:pt x="105" y="126"/>
                  <a:pt x="105" y="126"/>
                </a:cubicBezTo>
                <a:cubicBezTo>
                  <a:pt x="105" y="126"/>
                  <a:pt x="104" y="126"/>
                  <a:pt x="102" y="127"/>
                </a:cubicBezTo>
                <a:cubicBezTo>
                  <a:pt x="101" y="127"/>
                  <a:pt x="100" y="128"/>
                  <a:pt x="98" y="128"/>
                </a:cubicBezTo>
                <a:cubicBezTo>
                  <a:pt x="97" y="129"/>
                  <a:pt x="95" y="129"/>
                  <a:pt x="94" y="130"/>
                </a:cubicBezTo>
                <a:cubicBezTo>
                  <a:pt x="93" y="130"/>
                  <a:pt x="92" y="130"/>
                  <a:pt x="91" y="130"/>
                </a:cubicBezTo>
                <a:cubicBezTo>
                  <a:pt x="91" y="130"/>
                  <a:pt x="92" y="130"/>
                  <a:pt x="93" y="129"/>
                </a:cubicBezTo>
                <a:cubicBezTo>
                  <a:pt x="94" y="129"/>
                  <a:pt x="95" y="129"/>
                  <a:pt x="96" y="128"/>
                </a:cubicBezTo>
                <a:cubicBezTo>
                  <a:pt x="98" y="128"/>
                  <a:pt x="99" y="127"/>
                  <a:pt x="100" y="127"/>
                </a:cubicBezTo>
                <a:cubicBezTo>
                  <a:pt x="102" y="126"/>
                  <a:pt x="102" y="126"/>
                  <a:pt x="102" y="126"/>
                </a:cubicBezTo>
                <a:cubicBezTo>
                  <a:pt x="101" y="125"/>
                  <a:pt x="100" y="123"/>
                  <a:pt x="99" y="122"/>
                </a:cubicBezTo>
                <a:cubicBezTo>
                  <a:pt x="97" y="122"/>
                  <a:pt x="96" y="121"/>
                  <a:pt x="96" y="120"/>
                </a:cubicBezTo>
                <a:cubicBezTo>
                  <a:pt x="96" y="119"/>
                  <a:pt x="97" y="119"/>
                  <a:pt x="98" y="118"/>
                </a:cubicBezTo>
                <a:cubicBezTo>
                  <a:pt x="99" y="118"/>
                  <a:pt x="100" y="118"/>
                  <a:pt x="100" y="118"/>
                </a:cubicBezTo>
                <a:cubicBezTo>
                  <a:pt x="100" y="117"/>
                  <a:pt x="99" y="116"/>
                  <a:pt x="99" y="115"/>
                </a:cubicBezTo>
                <a:cubicBezTo>
                  <a:pt x="99" y="115"/>
                  <a:pt x="99" y="114"/>
                  <a:pt x="99" y="113"/>
                </a:cubicBezTo>
                <a:cubicBezTo>
                  <a:pt x="99" y="113"/>
                  <a:pt x="100" y="112"/>
                  <a:pt x="100" y="112"/>
                </a:cubicBezTo>
                <a:cubicBezTo>
                  <a:pt x="100" y="112"/>
                  <a:pt x="101" y="112"/>
                  <a:pt x="101" y="111"/>
                </a:cubicBezTo>
                <a:cubicBezTo>
                  <a:pt x="101" y="111"/>
                  <a:pt x="101" y="111"/>
                  <a:pt x="101" y="111"/>
                </a:cubicBezTo>
                <a:cubicBezTo>
                  <a:pt x="101" y="110"/>
                  <a:pt x="101" y="110"/>
                  <a:pt x="101" y="110"/>
                </a:cubicBezTo>
                <a:cubicBezTo>
                  <a:pt x="102" y="110"/>
                  <a:pt x="102" y="110"/>
                  <a:pt x="102" y="110"/>
                </a:cubicBezTo>
                <a:cubicBezTo>
                  <a:pt x="102" y="110"/>
                  <a:pt x="103" y="111"/>
                  <a:pt x="103" y="111"/>
                </a:cubicBezTo>
                <a:cubicBezTo>
                  <a:pt x="103" y="110"/>
                  <a:pt x="104" y="110"/>
                  <a:pt x="104" y="110"/>
                </a:cubicBezTo>
                <a:cubicBezTo>
                  <a:pt x="104" y="109"/>
                  <a:pt x="105" y="109"/>
                  <a:pt x="105" y="108"/>
                </a:cubicBezTo>
                <a:cubicBezTo>
                  <a:pt x="105" y="108"/>
                  <a:pt x="105" y="107"/>
                  <a:pt x="104" y="107"/>
                </a:cubicBezTo>
                <a:cubicBezTo>
                  <a:pt x="103" y="107"/>
                  <a:pt x="103" y="106"/>
                  <a:pt x="103" y="105"/>
                </a:cubicBezTo>
                <a:cubicBezTo>
                  <a:pt x="104" y="105"/>
                  <a:pt x="104" y="105"/>
                  <a:pt x="105" y="105"/>
                </a:cubicBezTo>
                <a:cubicBezTo>
                  <a:pt x="106" y="105"/>
                  <a:pt x="106" y="105"/>
                  <a:pt x="107" y="104"/>
                </a:cubicBezTo>
                <a:cubicBezTo>
                  <a:pt x="108" y="104"/>
                  <a:pt x="108" y="103"/>
                  <a:pt x="108" y="102"/>
                </a:cubicBezTo>
                <a:cubicBezTo>
                  <a:pt x="108" y="102"/>
                  <a:pt x="108" y="102"/>
                  <a:pt x="108" y="101"/>
                </a:cubicBezTo>
                <a:cubicBezTo>
                  <a:pt x="107" y="101"/>
                  <a:pt x="107" y="101"/>
                  <a:pt x="107" y="100"/>
                </a:cubicBezTo>
                <a:cubicBezTo>
                  <a:pt x="107" y="100"/>
                  <a:pt x="107" y="100"/>
                  <a:pt x="107" y="99"/>
                </a:cubicBezTo>
                <a:cubicBezTo>
                  <a:pt x="107" y="99"/>
                  <a:pt x="108" y="99"/>
                  <a:pt x="108" y="99"/>
                </a:cubicBezTo>
                <a:cubicBezTo>
                  <a:pt x="108" y="100"/>
                  <a:pt x="109" y="100"/>
                  <a:pt x="110" y="100"/>
                </a:cubicBezTo>
                <a:cubicBezTo>
                  <a:pt x="111" y="100"/>
                  <a:pt x="111" y="100"/>
                  <a:pt x="112" y="99"/>
                </a:cubicBezTo>
                <a:cubicBezTo>
                  <a:pt x="112" y="99"/>
                  <a:pt x="112" y="99"/>
                  <a:pt x="112" y="98"/>
                </a:cubicBezTo>
                <a:cubicBezTo>
                  <a:pt x="112" y="97"/>
                  <a:pt x="112" y="97"/>
                  <a:pt x="112" y="96"/>
                </a:cubicBezTo>
                <a:cubicBezTo>
                  <a:pt x="112" y="96"/>
                  <a:pt x="112" y="96"/>
                  <a:pt x="113" y="96"/>
                </a:cubicBezTo>
                <a:cubicBezTo>
                  <a:pt x="113" y="96"/>
                  <a:pt x="113" y="96"/>
                  <a:pt x="114" y="96"/>
                </a:cubicBezTo>
                <a:cubicBezTo>
                  <a:pt x="114" y="97"/>
                  <a:pt x="114" y="97"/>
                  <a:pt x="115" y="97"/>
                </a:cubicBezTo>
                <a:cubicBezTo>
                  <a:pt x="116" y="97"/>
                  <a:pt x="117" y="97"/>
                  <a:pt x="117" y="96"/>
                </a:cubicBezTo>
                <a:cubicBezTo>
                  <a:pt x="117" y="96"/>
                  <a:pt x="117" y="95"/>
                  <a:pt x="117" y="95"/>
                </a:cubicBezTo>
                <a:cubicBezTo>
                  <a:pt x="117" y="95"/>
                  <a:pt x="117" y="95"/>
                  <a:pt x="117" y="94"/>
                </a:cubicBezTo>
                <a:cubicBezTo>
                  <a:pt x="117" y="94"/>
                  <a:pt x="117" y="94"/>
                  <a:pt x="117" y="94"/>
                </a:cubicBezTo>
                <a:cubicBezTo>
                  <a:pt x="117" y="93"/>
                  <a:pt x="117" y="93"/>
                  <a:pt x="118" y="93"/>
                </a:cubicBezTo>
                <a:cubicBezTo>
                  <a:pt x="118" y="93"/>
                  <a:pt x="119" y="94"/>
                  <a:pt x="119" y="95"/>
                </a:cubicBezTo>
                <a:cubicBezTo>
                  <a:pt x="119" y="95"/>
                  <a:pt x="119" y="96"/>
                  <a:pt x="120" y="96"/>
                </a:cubicBezTo>
                <a:cubicBezTo>
                  <a:pt x="122" y="96"/>
                  <a:pt x="123" y="95"/>
                  <a:pt x="123" y="94"/>
                </a:cubicBezTo>
                <a:cubicBezTo>
                  <a:pt x="124" y="93"/>
                  <a:pt x="125" y="92"/>
                  <a:pt x="125" y="90"/>
                </a:cubicBezTo>
                <a:cubicBezTo>
                  <a:pt x="126" y="89"/>
                  <a:pt x="126" y="87"/>
                  <a:pt x="126" y="85"/>
                </a:cubicBezTo>
                <a:cubicBezTo>
                  <a:pt x="126" y="80"/>
                  <a:pt x="126" y="80"/>
                  <a:pt x="126" y="80"/>
                </a:cubicBezTo>
                <a:cubicBezTo>
                  <a:pt x="126" y="78"/>
                  <a:pt x="126" y="77"/>
                  <a:pt x="126" y="76"/>
                </a:cubicBezTo>
                <a:cubicBezTo>
                  <a:pt x="126" y="75"/>
                  <a:pt x="126" y="74"/>
                  <a:pt x="127" y="74"/>
                </a:cubicBezTo>
                <a:cubicBezTo>
                  <a:pt x="128" y="74"/>
                  <a:pt x="128" y="74"/>
                  <a:pt x="128" y="75"/>
                </a:cubicBezTo>
                <a:cubicBezTo>
                  <a:pt x="128" y="75"/>
                  <a:pt x="128" y="76"/>
                  <a:pt x="127" y="77"/>
                </a:cubicBezTo>
                <a:cubicBezTo>
                  <a:pt x="127" y="82"/>
                  <a:pt x="127" y="82"/>
                  <a:pt x="127" y="82"/>
                </a:cubicBezTo>
                <a:cubicBezTo>
                  <a:pt x="127" y="84"/>
                  <a:pt x="127" y="86"/>
                  <a:pt x="127" y="88"/>
                </a:cubicBezTo>
                <a:cubicBezTo>
                  <a:pt x="127" y="90"/>
                  <a:pt x="127" y="91"/>
                  <a:pt x="127" y="93"/>
                </a:cubicBezTo>
                <a:cubicBezTo>
                  <a:pt x="127" y="95"/>
                  <a:pt x="127" y="96"/>
                  <a:pt x="127" y="96"/>
                </a:cubicBezTo>
                <a:cubicBezTo>
                  <a:pt x="127" y="97"/>
                  <a:pt x="128" y="97"/>
                  <a:pt x="129" y="97"/>
                </a:cubicBezTo>
                <a:cubicBezTo>
                  <a:pt x="130" y="97"/>
                  <a:pt x="130" y="96"/>
                  <a:pt x="131" y="96"/>
                </a:cubicBezTo>
                <a:cubicBezTo>
                  <a:pt x="131" y="95"/>
                  <a:pt x="131" y="95"/>
                  <a:pt x="132" y="95"/>
                </a:cubicBezTo>
                <a:cubicBezTo>
                  <a:pt x="133" y="95"/>
                  <a:pt x="133" y="96"/>
                  <a:pt x="134" y="97"/>
                </a:cubicBezTo>
                <a:cubicBezTo>
                  <a:pt x="134" y="98"/>
                  <a:pt x="135" y="99"/>
                  <a:pt x="136" y="99"/>
                </a:cubicBezTo>
                <a:cubicBezTo>
                  <a:pt x="138" y="99"/>
                  <a:pt x="138" y="99"/>
                  <a:pt x="138" y="100"/>
                </a:cubicBezTo>
                <a:cubicBezTo>
                  <a:pt x="138" y="100"/>
                  <a:pt x="138" y="101"/>
                  <a:pt x="139" y="101"/>
                </a:cubicBezTo>
                <a:cubicBezTo>
                  <a:pt x="139" y="101"/>
                  <a:pt x="139" y="100"/>
                  <a:pt x="140" y="100"/>
                </a:cubicBezTo>
                <a:cubicBezTo>
                  <a:pt x="141" y="99"/>
                  <a:pt x="143" y="98"/>
                  <a:pt x="144" y="97"/>
                </a:cubicBezTo>
                <a:cubicBezTo>
                  <a:pt x="146" y="96"/>
                  <a:pt x="148" y="95"/>
                  <a:pt x="149" y="94"/>
                </a:cubicBezTo>
                <a:cubicBezTo>
                  <a:pt x="151" y="93"/>
                  <a:pt x="152" y="93"/>
                  <a:pt x="153" y="93"/>
                </a:cubicBezTo>
                <a:cubicBezTo>
                  <a:pt x="153" y="93"/>
                  <a:pt x="154" y="93"/>
                  <a:pt x="154" y="94"/>
                </a:cubicBezTo>
                <a:cubicBezTo>
                  <a:pt x="155" y="95"/>
                  <a:pt x="156" y="95"/>
                  <a:pt x="156" y="95"/>
                </a:cubicBezTo>
                <a:close/>
                <a:moveTo>
                  <a:pt x="274" y="86"/>
                </a:moveTo>
                <a:cubicBezTo>
                  <a:pt x="274" y="85"/>
                  <a:pt x="274" y="85"/>
                  <a:pt x="275" y="85"/>
                </a:cubicBezTo>
                <a:cubicBezTo>
                  <a:pt x="276" y="85"/>
                  <a:pt x="276" y="85"/>
                  <a:pt x="276" y="85"/>
                </a:cubicBezTo>
                <a:cubicBezTo>
                  <a:pt x="276" y="85"/>
                  <a:pt x="276" y="85"/>
                  <a:pt x="276" y="86"/>
                </a:cubicBezTo>
                <a:cubicBezTo>
                  <a:pt x="276" y="86"/>
                  <a:pt x="276" y="86"/>
                  <a:pt x="276" y="86"/>
                </a:cubicBezTo>
                <a:cubicBezTo>
                  <a:pt x="276" y="87"/>
                  <a:pt x="276" y="87"/>
                  <a:pt x="275" y="87"/>
                </a:cubicBezTo>
                <a:cubicBezTo>
                  <a:pt x="275" y="87"/>
                  <a:pt x="275" y="87"/>
                  <a:pt x="274" y="87"/>
                </a:cubicBezTo>
                <a:cubicBezTo>
                  <a:pt x="274" y="87"/>
                  <a:pt x="274" y="86"/>
                  <a:pt x="274" y="86"/>
                </a:cubicBezTo>
                <a:close/>
                <a:moveTo>
                  <a:pt x="285" y="22"/>
                </a:moveTo>
                <a:cubicBezTo>
                  <a:pt x="285" y="22"/>
                  <a:pt x="286" y="22"/>
                  <a:pt x="286" y="21"/>
                </a:cubicBezTo>
                <a:cubicBezTo>
                  <a:pt x="287" y="21"/>
                  <a:pt x="287" y="21"/>
                  <a:pt x="287" y="20"/>
                </a:cubicBezTo>
                <a:cubicBezTo>
                  <a:pt x="288" y="21"/>
                  <a:pt x="290" y="21"/>
                  <a:pt x="291" y="21"/>
                </a:cubicBezTo>
                <a:cubicBezTo>
                  <a:pt x="293" y="21"/>
                  <a:pt x="294" y="21"/>
                  <a:pt x="295" y="21"/>
                </a:cubicBezTo>
                <a:cubicBezTo>
                  <a:pt x="296" y="23"/>
                  <a:pt x="297" y="24"/>
                  <a:pt x="297" y="25"/>
                </a:cubicBezTo>
                <a:cubicBezTo>
                  <a:pt x="299" y="27"/>
                  <a:pt x="299" y="27"/>
                  <a:pt x="299" y="27"/>
                </a:cubicBezTo>
                <a:cubicBezTo>
                  <a:pt x="300" y="28"/>
                  <a:pt x="300" y="29"/>
                  <a:pt x="301" y="30"/>
                </a:cubicBezTo>
                <a:cubicBezTo>
                  <a:pt x="301" y="31"/>
                  <a:pt x="301" y="32"/>
                  <a:pt x="301" y="33"/>
                </a:cubicBezTo>
                <a:cubicBezTo>
                  <a:pt x="301" y="34"/>
                  <a:pt x="301" y="36"/>
                  <a:pt x="300" y="37"/>
                </a:cubicBezTo>
                <a:cubicBezTo>
                  <a:pt x="299" y="38"/>
                  <a:pt x="298" y="39"/>
                  <a:pt x="297" y="40"/>
                </a:cubicBezTo>
                <a:cubicBezTo>
                  <a:pt x="296" y="41"/>
                  <a:pt x="294" y="42"/>
                  <a:pt x="293" y="42"/>
                </a:cubicBezTo>
                <a:cubicBezTo>
                  <a:pt x="292" y="43"/>
                  <a:pt x="291" y="43"/>
                  <a:pt x="290" y="43"/>
                </a:cubicBezTo>
                <a:cubicBezTo>
                  <a:pt x="287" y="42"/>
                  <a:pt x="287" y="42"/>
                  <a:pt x="287" y="42"/>
                </a:cubicBezTo>
                <a:cubicBezTo>
                  <a:pt x="286" y="42"/>
                  <a:pt x="285" y="41"/>
                  <a:pt x="284" y="40"/>
                </a:cubicBezTo>
                <a:cubicBezTo>
                  <a:pt x="284" y="43"/>
                  <a:pt x="283" y="45"/>
                  <a:pt x="283" y="46"/>
                </a:cubicBezTo>
                <a:cubicBezTo>
                  <a:pt x="282" y="47"/>
                  <a:pt x="281" y="48"/>
                  <a:pt x="279" y="49"/>
                </a:cubicBezTo>
                <a:cubicBezTo>
                  <a:pt x="278" y="50"/>
                  <a:pt x="277" y="50"/>
                  <a:pt x="276" y="50"/>
                </a:cubicBezTo>
                <a:cubicBezTo>
                  <a:pt x="274" y="50"/>
                  <a:pt x="273" y="51"/>
                  <a:pt x="272" y="51"/>
                </a:cubicBezTo>
                <a:cubicBezTo>
                  <a:pt x="271" y="51"/>
                  <a:pt x="271" y="51"/>
                  <a:pt x="271" y="50"/>
                </a:cubicBezTo>
                <a:cubicBezTo>
                  <a:pt x="270" y="50"/>
                  <a:pt x="270" y="49"/>
                  <a:pt x="270" y="49"/>
                </a:cubicBezTo>
                <a:cubicBezTo>
                  <a:pt x="269" y="49"/>
                  <a:pt x="269" y="50"/>
                  <a:pt x="268" y="50"/>
                </a:cubicBezTo>
                <a:cubicBezTo>
                  <a:pt x="268" y="51"/>
                  <a:pt x="268" y="52"/>
                  <a:pt x="268" y="52"/>
                </a:cubicBezTo>
                <a:cubicBezTo>
                  <a:pt x="268" y="53"/>
                  <a:pt x="268" y="53"/>
                  <a:pt x="268" y="53"/>
                </a:cubicBezTo>
                <a:cubicBezTo>
                  <a:pt x="268" y="54"/>
                  <a:pt x="268" y="54"/>
                  <a:pt x="268" y="54"/>
                </a:cubicBezTo>
                <a:cubicBezTo>
                  <a:pt x="266" y="55"/>
                  <a:pt x="265" y="57"/>
                  <a:pt x="264" y="58"/>
                </a:cubicBezTo>
                <a:cubicBezTo>
                  <a:pt x="263" y="60"/>
                  <a:pt x="261" y="60"/>
                  <a:pt x="258" y="60"/>
                </a:cubicBezTo>
                <a:cubicBezTo>
                  <a:pt x="257" y="60"/>
                  <a:pt x="256" y="60"/>
                  <a:pt x="255" y="60"/>
                </a:cubicBezTo>
                <a:cubicBezTo>
                  <a:pt x="255" y="61"/>
                  <a:pt x="254" y="62"/>
                  <a:pt x="253" y="63"/>
                </a:cubicBezTo>
                <a:cubicBezTo>
                  <a:pt x="252" y="64"/>
                  <a:pt x="251" y="65"/>
                  <a:pt x="250" y="66"/>
                </a:cubicBezTo>
                <a:cubicBezTo>
                  <a:pt x="247" y="69"/>
                  <a:pt x="247" y="69"/>
                  <a:pt x="247" y="69"/>
                </a:cubicBezTo>
                <a:cubicBezTo>
                  <a:pt x="246" y="69"/>
                  <a:pt x="246" y="70"/>
                  <a:pt x="246" y="70"/>
                </a:cubicBezTo>
                <a:cubicBezTo>
                  <a:pt x="246" y="70"/>
                  <a:pt x="245" y="70"/>
                  <a:pt x="245" y="69"/>
                </a:cubicBezTo>
                <a:cubicBezTo>
                  <a:pt x="245" y="69"/>
                  <a:pt x="244" y="69"/>
                  <a:pt x="244" y="69"/>
                </a:cubicBezTo>
                <a:cubicBezTo>
                  <a:pt x="243" y="69"/>
                  <a:pt x="243" y="69"/>
                  <a:pt x="243" y="69"/>
                </a:cubicBezTo>
                <a:cubicBezTo>
                  <a:pt x="243" y="69"/>
                  <a:pt x="242" y="69"/>
                  <a:pt x="242" y="69"/>
                </a:cubicBezTo>
                <a:cubicBezTo>
                  <a:pt x="241" y="69"/>
                  <a:pt x="241" y="69"/>
                  <a:pt x="241" y="69"/>
                </a:cubicBezTo>
                <a:cubicBezTo>
                  <a:pt x="241" y="68"/>
                  <a:pt x="241" y="68"/>
                  <a:pt x="240" y="68"/>
                </a:cubicBezTo>
                <a:cubicBezTo>
                  <a:pt x="239" y="68"/>
                  <a:pt x="238" y="68"/>
                  <a:pt x="238" y="69"/>
                </a:cubicBezTo>
                <a:cubicBezTo>
                  <a:pt x="237" y="69"/>
                  <a:pt x="237" y="70"/>
                  <a:pt x="237" y="70"/>
                </a:cubicBezTo>
                <a:cubicBezTo>
                  <a:pt x="237" y="71"/>
                  <a:pt x="236" y="71"/>
                  <a:pt x="236" y="72"/>
                </a:cubicBezTo>
                <a:cubicBezTo>
                  <a:pt x="236" y="72"/>
                  <a:pt x="235" y="73"/>
                  <a:pt x="234" y="73"/>
                </a:cubicBezTo>
                <a:cubicBezTo>
                  <a:pt x="231" y="72"/>
                  <a:pt x="230" y="71"/>
                  <a:pt x="230" y="69"/>
                </a:cubicBezTo>
                <a:cubicBezTo>
                  <a:pt x="230" y="68"/>
                  <a:pt x="231" y="67"/>
                  <a:pt x="231" y="67"/>
                </a:cubicBezTo>
                <a:cubicBezTo>
                  <a:pt x="232" y="66"/>
                  <a:pt x="232" y="66"/>
                  <a:pt x="233" y="66"/>
                </a:cubicBezTo>
                <a:cubicBezTo>
                  <a:pt x="234" y="66"/>
                  <a:pt x="234" y="66"/>
                  <a:pt x="235" y="66"/>
                </a:cubicBezTo>
                <a:cubicBezTo>
                  <a:pt x="236" y="66"/>
                  <a:pt x="236" y="67"/>
                  <a:pt x="237" y="67"/>
                </a:cubicBezTo>
                <a:cubicBezTo>
                  <a:pt x="238" y="69"/>
                  <a:pt x="238" y="69"/>
                  <a:pt x="238" y="69"/>
                </a:cubicBezTo>
                <a:cubicBezTo>
                  <a:pt x="238" y="68"/>
                  <a:pt x="238" y="68"/>
                  <a:pt x="237" y="67"/>
                </a:cubicBezTo>
                <a:cubicBezTo>
                  <a:pt x="237" y="66"/>
                  <a:pt x="236" y="65"/>
                  <a:pt x="235" y="63"/>
                </a:cubicBezTo>
                <a:cubicBezTo>
                  <a:pt x="235" y="62"/>
                  <a:pt x="234" y="60"/>
                  <a:pt x="233" y="59"/>
                </a:cubicBezTo>
                <a:cubicBezTo>
                  <a:pt x="234" y="56"/>
                  <a:pt x="235" y="53"/>
                  <a:pt x="237" y="51"/>
                </a:cubicBezTo>
                <a:cubicBezTo>
                  <a:pt x="239" y="49"/>
                  <a:pt x="240" y="48"/>
                  <a:pt x="242" y="48"/>
                </a:cubicBezTo>
                <a:cubicBezTo>
                  <a:pt x="242" y="48"/>
                  <a:pt x="243" y="48"/>
                  <a:pt x="243" y="48"/>
                </a:cubicBezTo>
                <a:cubicBezTo>
                  <a:pt x="244" y="49"/>
                  <a:pt x="244" y="49"/>
                  <a:pt x="245" y="49"/>
                </a:cubicBezTo>
                <a:cubicBezTo>
                  <a:pt x="246" y="49"/>
                  <a:pt x="246" y="49"/>
                  <a:pt x="247" y="48"/>
                </a:cubicBezTo>
                <a:cubicBezTo>
                  <a:pt x="248" y="49"/>
                  <a:pt x="248" y="49"/>
                  <a:pt x="249" y="49"/>
                </a:cubicBezTo>
                <a:cubicBezTo>
                  <a:pt x="249" y="49"/>
                  <a:pt x="249" y="49"/>
                  <a:pt x="249" y="48"/>
                </a:cubicBezTo>
                <a:cubicBezTo>
                  <a:pt x="249" y="48"/>
                  <a:pt x="249" y="47"/>
                  <a:pt x="249" y="47"/>
                </a:cubicBezTo>
                <a:cubicBezTo>
                  <a:pt x="249" y="47"/>
                  <a:pt x="249" y="47"/>
                  <a:pt x="249" y="46"/>
                </a:cubicBezTo>
                <a:cubicBezTo>
                  <a:pt x="249" y="46"/>
                  <a:pt x="249" y="45"/>
                  <a:pt x="250" y="44"/>
                </a:cubicBezTo>
                <a:cubicBezTo>
                  <a:pt x="251" y="44"/>
                  <a:pt x="252" y="43"/>
                  <a:pt x="253" y="42"/>
                </a:cubicBezTo>
                <a:cubicBezTo>
                  <a:pt x="256" y="41"/>
                  <a:pt x="256" y="41"/>
                  <a:pt x="256" y="41"/>
                </a:cubicBezTo>
                <a:cubicBezTo>
                  <a:pt x="257" y="40"/>
                  <a:pt x="258" y="40"/>
                  <a:pt x="258" y="39"/>
                </a:cubicBezTo>
                <a:cubicBezTo>
                  <a:pt x="258" y="40"/>
                  <a:pt x="259" y="40"/>
                  <a:pt x="260" y="40"/>
                </a:cubicBezTo>
                <a:cubicBezTo>
                  <a:pt x="261" y="41"/>
                  <a:pt x="261" y="41"/>
                  <a:pt x="262" y="41"/>
                </a:cubicBezTo>
                <a:cubicBezTo>
                  <a:pt x="262" y="41"/>
                  <a:pt x="262" y="41"/>
                  <a:pt x="263" y="41"/>
                </a:cubicBezTo>
                <a:cubicBezTo>
                  <a:pt x="263" y="40"/>
                  <a:pt x="263" y="40"/>
                  <a:pt x="263" y="40"/>
                </a:cubicBezTo>
                <a:cubicBezTo>
                  <a:pt x="263" y="38"/>
                  <a:pt x="263" y="36"/>
                  <a:pt x="264" y="35"/>
                </a:cubicBezTo>
                <a:cubicBezTo>
                  <a:pt x="265" y="34"/>
                  <a:pt x="266" y="33"/>
                  <a:pt x="267" y="33"/>
                </a:cubicBezTo>
                <a:cubicBezTo>
                  <a:pt x="267" y="32"/>
                  <a:pt x="268" y="32"/>
                  <a:pt x="269" y="31"/>
                </a:cubicBezTo>
                <a:cubicBezTo>
                  <a:pt x="270" y="31"/>
                  <a:pt x="270" y="31"/>
                  <a:pt x="271" y="30"/>
                </a:cubicBezTo>
                <a:cubicBezTo>
                  <a:pt x="271" y="30"/>
                  <a:pt x="271" y="30"/>
                  <a:pt x="271" y="30"/>
                </a:cubicBezTo>
                <a:cubicBezTo>
                  <a:pt x="271" y="29"/>
                  <a:pt x="271" y="29"/>
                  <a:pt x="271" y="29"/>
                </a:cubicBezTo>
                <a:cubicBezTo>
                  <a:pt x="271" y="29"/>
                  <a:pt x="271" y="30"/>
                  <a:pt x="272" y="30"/>
                </a:cubicBezTo>
                <a:cubicBezTo>
                  <a:pt x="272" y="30"/>
                  <a:pt x="273" y="30"/>
                  <a:pt x="273" y="30"/>
                </a:cubicBezTo>
                <a:cubicBezTo>
                  <a:pt x="273" y="30"/>
                  <a:pt x="274" y="30"/>
                  <a:pt x="274" y="30"/>
                </a:cubicBezTo>
                <a:cubicBezTo>
                  <a:pt x="274" y="30"/>
                  <a:pt x="274" y="29"/>
                  <a:pt x="274" y="28"/>
                </a:cubicBezTo>
                <a:cubicBezTo>
                  <a:pt x="275" y="29"/>
                  <a:pt x="275" y="29"/>
                  <a:pt x="276" y="30"/>
                </a:cubicBezTo>
                <a:cubicBezTo>
                  <a:pt x="276" y="30"/>
                  <a:pt x="276" y="31"/>
                  <a:pt x="277" y="31"/>
                </a:cubicBezTo>
                <a:cubicBezTo>
                  <a:pt x="278" y="30"/>
                  <a:pt x="279" y="29"/>
                  <a:pt x="279" y="28"/>
                </a:cubicBezTo>
                <a:cubicBezTo>
                  <a:pt x="280" y="27"/>
                  <a:pt x="281" y="26"/>
                  <a:pt x="281" y="25"/>
                </a:cubicBezTo>
                <a:cubicBezTo>
                  <a:pt x="282" y="24"/>
                  <a:pt x="282" y="23"/>
                  <a:pt x="282" y="22"/>
                </a:cubicBezTo>
                <a:cubicBezTo>
                  <a:pt x="283" y="22"/>
                  <a:pt x="283" y="22"/>
                  <a:pt x="283" y="23"/>
                </a:cubicBezTo>
                <a:cubicBezTo>
                  <a:pt x="284" y="23"/>
                  <a:pt x="284" y="23"/>
                  <a:pt x="284" y="23"/>
                </a:cubicBezTo>
                <a:cubicBezTo>
                  <a:pt x="285" y="23"/>
                  <a:pt x="285" y="23"/>
                  <a:pt x="285" y="22"/>
                </a:cubicBezTo>
                <a:close/>
                <a:moveTo>
                  <a:pt x="63" y="2"/>
                </a:moveTo>
                <a:cubicBezTo>
                  <a:pt x="64" y="1"/>
                  <a:pt x="65" y="1"/>
                  <a:pt x="65" y="0"/>
                </a:cubicBezTo>
                <a:cubicBezTo>
                  <a:pt x="66" y="0"/>
                  <a:pt x="67" y="0"/>
                  <a:pt x="69" y="0"/>
                </a:cubicBezTo>
                <a:cubicBezTo>
                  <a:pt x="70" y="0"/>
                  <a:pt x="72" y="0"/>
                  <a:pt x="73" y="1"/>
                </a:cubicBezTo>
                <a:cubicBezTo>
                  <a:pt x="74" y="2"/>
                  <a:pt x="76" y="3"/>
                  <a:pt x="77" y="6"/>
                </a:cubicBezTo>
                <a:cubicBezTo>
                  <a:pt x="77" y="6"/>
                  <a:pt x="77" y="7"/>
                  <a:pt x="77" y="8"/>
                </a:cubicBezTo>
                <a:cubicBezTo>
                  <a:pt x="77" y="9"/>
                  <a:pt x="77" y="9"/>
                  <a:pt x="77" y="10"/>
                </a:cubicBezTo>
                <a:cubicBezTo>
                  <a:pt x="78" y="11"/>
                  <a:pt x="78" y="11"/>
                  <a:pt x="79" y="11"/>
                </a:cubicBezTo>
                <a:cubicBezTo>
                  <a:pt x="79" y="11"/>
                  <a:pt x="80" y="11"/>
                  <a:pt x="80" y="11"/>
                </a:cubicBezTo>
                <a:cubicBezTo>
                  <a:pt x="80" y="11"/>
                  <a:pt x="80" y="11"/>
                  <a:pt x="81" y="11"/>
                </a:cubicBezTo>
                <a:cubicBezTo>
                  <a:pt x="81" y="11"/>
                  <a:pt x="80" y="12"/>
                  <a:pt x="80" y="12"/>
                </a:cubicBezTo>
                <a:cubicBezTo>
                  <a:pt x="80" y="13"/>
                  <a:pt x="80" y="13"/>
                  <a:pt x="80" y="13"/>
                </a:cubicBezTo>
                <a:cubicBezTo>
                  <a:pt x="80" y="15"/>
                  <a:pt x="80" y="16"/>
                  <a:pt x="80" y="16"/>
                </a:cubicBezTo>
                <a:cubicBezTo>
                  <a:pt x="81" y="17"/>
                  <a:pt x="81" y="18"/>
                  <a:pt x="82" y="19"/>
                </a:cubicBezTo>
                <a:cubicBezTo>
                  <a:pt x="82" y="19"/>
                  <a:pt x="82" y="20"/>
                  <a:pt x="81" y="21"/>
                </a:cubicBezTo>
                <a:cubicBezTo>
                  <a:pt x="80" y="21"/>
                  <a:pt x="80" y="22"/>
                  <a:pt x="80" y="23"/>
                </a:cubicBezTo>
                <a:cubicBezTo>
                  <a:pt x="80" y="24"/>
                  <a:pt x="80" y="25"/>
                  <a:pt x="81" y="25"/>
                </a:cubicBezTo>
                <a:cubicBezTo>
                  <a:pt x="81" y="26"/>
                  <a:pt x="81" y="26"/>
                  <a:pt x="81" y="26"/>
                </a:cubicBezTo>
                <a:cubicBezTo>
                  <a:pt x="81" y="26"/>
                  <a:pt x="80" y="27"/>
                  <a:pt x="80" y="28"/>
                </a:cubicBezTo>
                <a:cubicBezTo>
                  <a:pt x="79" y="29"/>
                  <a:pt x="78" y="30"/>
                  <a:pt x="76" y="32"/>
                </a:cubicBezTo>
                <a:cubicBezTo>
                  <a:pt x="75" y="33"/>
                  <a:pt x="74" y="34"/>
                  <a:pt x="73" y="35"/>
                </a:cubicBezTo>
                <a:cubicBezTo>
                  <a:pt x="71" y="36"/>
                  <a:pt x="70" y="37"/>
                  <a:pt x="69" y="37"/>
                </a:cubicBezTo>
                <a:cubicBezTo>
                  <a:pt x="69" y="37"/>
                  <a:pt x="68" y="37"/>
                  <a:pt x="67" y="36"/>
                </a:cubicBezTo>
                <a:cubicBezTo>
                  <a:pt x="66" y="36"/>
                  <a:pt x="65" y="36"/>
                  <a:pt x="64" y="36"/>
                </a:cubicBezTo>
                <a:cubicBezTo>
                  <a:pt x="64" y="36"/>
                  <a:pt x="64" y="37"/>
                  <a:pt x="64" y="37"/>
                </a:cubicBezTo>
                <a:cubicBezTo>
                  <a:pt x="63" y="38"/>
                  <a:pt x="63" y="38"/>
                  <a:pt x="62" y="38"/>
                </a:cubicBezTo>
                <a:cubicBezTo>
                  <a:pt x="61" y="38"/>
                  <a:pt x="61" y="38"/>
                  <a:pt x="60" y="37"/>
                </a:cubicBezTo>
                <a:cubicBezTo>
                  <a:pt x="60" y="36"/>
                  <a:pt x="58" y="35"/>
                  <a:pt x="57" y="35"/>
                </a:cubicBezTo>
                <a:cubicBezTo>
                  <a:pt x="56" y="35"/>
                  <a:pt x="56" y="36"/>
                  <a:pt x="55" y="36"/>
                </a:cubicBezTo>
                <a:cubicBezTo>
                  <a:pt x="55" y="36"/>
                  <a:pt x="55" y="37"/>
                  <a:pt x="54" y="37"/>
                </a:cubicBezTo>
                <a:cubicBezTo>
                  <a:pt x="53" y="37"/>
                  <a:pt x="53" y="37"/>
                  <a:pt x="53" y="36"/>
                </a:cubicBezTo>
                <a:cubicBezTo>
                  <a:pt x="53" y="36"/>
                  <a:pt x="54" y="35"/>
                  <a:pt x="54" y="35"/>
                </a:cubicBezTo>
                <a:cubicBezTo>
                  <a:pt x="54" y="35"/>
                  <a:pt x="54" y="34"/>
                  <a:pt x="54" y="33"/>
                </a:cubicBezTo>
                <a:cubicBezTo>
                  <a:pt x="53" y="32"/>
                  <a:pt x="51" y="32"/>
                  <a:pt x="50" y="31"/>
                </a:cubicBezTo>
                <a:cubicBezTo>
                  <a:pt x="49" y="31"/>
                  <a:pt x="49" y="31"/>
                  <a:pt x="49" y="30"/>
                </a:cubicBezTo>
                <a:cubicBezTo>
                  <a:pt x="49" y="30"/>
                  <a:pt x="49" y="29"/>
                  <a:pt x="49" y="29"/>
                </a:cubicBezTo>
                <a:cubicBezTo>
                  <a:pt x="49" y="29"/>
                  <a:pt x="49" y="28"/>
                  <a:pt x="50" y="28"/>
                </a:cubicBezTo>
                <a:cubicBezTo>
                  <a:pt x="49" y="27"/>
                  <a:pt x="48" y="27"/>
                  <a:pt x="48" y="26"/>
                </a:cubicBezTo>
                <a:cubicBezTo>
                  <a:pt x="48" y="26"/>
                  <a:pt x="48" y="25"/>
                  <a:pt x="47" y="25"/>
                </a:cubicBezTo>
                <a:cubicBezTo>
                  <a:pt x="47" y="25"/>
                  <a:pt x="46" y="24"/>
                  <a:pt x="46" y="24"/>
                </a:cubicBezTo>
                <a:cubicBezTo>
                  <a:pt x="46" y="24"/>
                  <a:pt x="46" y="24"/>
                  <a:pt x="46" y="24"/>
                </a:cubicBezTo>
                <a:cubicBezTo>
                  <a:pt x="46" y="24"/>
                  <a:pt x="46" y="23"/>
                  <a:pt x="46" y="22"/>
                </a:cubicBezTo>
                <a:cubicBezTo>
                  <a:pt x="46" y="21"/>
                  <a:pt x="46" y="21"/>
                  <a:pt x="46" y="20"/>
                </a:cubicBezTo>
                <a:cubicBezTo>
                  <a:pt x="46" y="18"/>
                  <a:pt x="46" y="17"/>
                  <a:pt x="45" y="15"/>
                </a:cubicBezTo>
                <a:cubicBezTo>
                  <a:pt x="46" y="15"/>
                  <a:pt x="46" y="15"/>
                  <a:pt x="47" y="14"/>
                </a:cubicBezTo>
                <a:cubicBezTo>
                  <a:pt x="47" y="13"/>
                  <a:pt x="48" y="12"/>
                  <a:pt x="49" y="12"/>
                </a:cubicBezTo>
                <a:cubicBezTo>
                  <a:pt x="50" y="9"/>
                  <a:pt x="50" y="9"/>
                  <a:pt x="50" y="9"/>
                </a:cubicBezTo>
                <a:cubicBezTo>
                  <a:pt x="51" y="8"/>
                  <a:pt x="51" y="8"/>
                  <a:pt x="51" y="8"/>
                </a:cubicBezTo>
                <a:cubicBezTo>
                  <a:pt x="51" y="8"/>
                  <a:pt x="51" y="7"/>
                  <a:pt x="51" y="7"/>
                </a:cubicBezTo>
                <a:cubicBezTo>
                  <a:pt x="50" y="6"/>
                  <a:pt x="50" y="6"/>
                  <a:pt x="50" y="5"/>
                </a:cubicBezTo>
                <a:cubicBezTo>
                  <a:pt x="51" y="5"/>
                  <a:pt x="51" y="5"/>
                  <a:pt x="51" y="5"/>
                </a:cubicBezTo>
                <a:cubicBezTo>
                  <a:pt x="51" y="6"/>
                  <a:pt x="52" y="6"/>
                  <a:pt x="52" y="6"/>
                </a:cubicBezTo>
                <a:cubicBezTo>
                  <a:pt x="53" y="6"/>
                  <a:pt x="54" y="6"/>
                  <a:pt x="55" y="5"/>
                </a:cubicBezTo>
                <a:cubicBezTo>
                  <a:pt x="55" y="5"/>
                  <a:pt x="56" y="4"/>
                  <a:pt x="56" y="3"/>
                </a:cubicBezTo>
                <a:cubicBezTo>
                  <a:pt x="57" y="2"/>
                  <a:pt x="57" y="2"/>
                  <a:pt x="57" y="2"/>
                </a:cubicBezTo>
                <a:cubicBezTo>
                  <a:pt x="58" y="1"/>
                  <a:pt x="58" y="1"/>
                  <a:pt x="59" y="1"/>
                </a:cubicBezTo>
                <a:cubicBezTo>
                  <a:pt x="59" y="1"/>
                  <a:pt x="60" y="1"/>
                  <a:pt x="60" y="2"/>
                </a:cubicBezTo>
                <a:cubicBezTo>
                  <a:pt x="60" y="3"/>
                  <a:pt x="60" y="3"/>
                  <a:pt x="61" y="3"/>
                </a:cubicBezTo>
                <a:cubicBezTo>
                  <a:pt x="61" y="3"/>
                  <a:pt x="62" y="3"/>
                  <a:pt x="62" y="3"/>
                </a:cubicBezTo>
                <a:cubicBezTo>
                  <a:pt x="62" y="2"/>
                  <a:pt x="63" y="2"/>
                  <a:pt x="63" y="2"/>
                </a:cubicBezTo>
                <a:close/>
                <a:moveTo>
                  <a:pt x="136" y="13"/>
                </a:moveTo>
                <a:cubicBezTo>
                  <a:pt x="136" y="13"/>
                  <a:pt x="136" y="13"/>
                  <a:pt x="136" y="13"/>
                </a:cubicBezTo>
                <a:cubicBezTo>
                  <a:pt x="136" y="12"/>
                  <a:pt x="136" y="12"/>
                  <a:pt x="137" y="12"/>
                </a:cubicBezTo>
                <a:cubicBezTo>
                  <a:pt x="137" y="12"/>
                  <a:pt x="137" y="13"/>
                  <a:pt x="138" y="13"/>
                </a:cubicBezTo>
                <a:cubicBezTo>
                  <a:pt x="139" y="14"/>
                  <a:pt x="139" y="14"/>
                  <a:pt x="139" y="15"/>
                </a:cubicBezTo>
                <a:cubicBezTo>
                  <a:pt x="139" y="15"/>
                  <a:pt x="139" y="15"/>
                  <a:pt x="138" y="15"/>
                </a:cubicBezTo>
                <a:cubicBezTo>
                  <a:pt x="138" y="15"/>
                  <a:pt x="138" y="15"/>
                  <a:pt x="137" y="15"/>
                </a:cubicBezTo>
                <a:cubicBezTo>
                  <a:pt x="137" y="14"/>
                  <a:pt x="136" y="14"/>
                  <a:pt x="136" y="13"/>
                </a:cubicBezTo>
                <a:close/>
                <a:moveTo>
                  <a:pt x="294" y="57"/>
                </a:moveTo>
                <a:cubicBezTo>
                  <a:pt x="294" y="57"/>
                  <a:pt x="294" y="56"/>
                  <a:pt x="295" y="55"/>
                </a:cubicBezTo>
                <a:cubicBezTo>
                  <a:pt x="295" y="54"/>
                  <a:pt x="296" y="54"/>
                  <a:pt x="297" y="54"/>
                </a:cubicBezTo>
                <a:cubicBezTo>
                  <a:pt x="297" y="54"/>
                  <a:pt x="298" y="54"/>
                  <a:pt x="299" y="55"/>
                </a:cubicBezTo>
                <a:cubicBezTo>
                  <a:pt x="300" y="55"/>
                  <a:pt x="300" y="56"/>
                  <a:pt x="300" y="57"/>
                </a:cubicBezTo>
                <a:cubicBezTo>
                  <a:pt x="300" y="58"/>
                  <a:pt x="300" y="59"/>
                  <a:pt x="300" y="60"/>
                </a:cubicBezTo>
                <a:cubicBezTo>
                  <a:pt x="299" y="60"/>
                  <a:pt x="298" y="60"/>
                  <a:pt x="297" y="60"/>
                </a:cubicBezTo>
                <a:cubicBezTo>
                  <a:pt x="297" y="60"/>
                  <a:pt x="296" y="60"/>
                  <a:pt x="295" y="60"/>
                </a:cubicBezTo>
                <a:cubicBezTo>
                  <a:pt x="294" y="59"/>
                  <a:pt x="294" y="58"/>
                  <a:pt x="294" y="57"/>
                </a:cubicBezTo>
                <a:close/>
                <a:moveTo>
                  <a:pt x="199" y="104"/>
                </a:moveTo>
                <a:cubicBezTo>
                  <a:pt x="199" y="103"/>
                  <a:pt x="199" y="103"/>
                  <a:pt x="199" y="102"/>
                </a:cubicBezTo>
                <a:cubicBezTo>
                  <a:pt x="200" y="102"/>
                  <a:pt x="200" y="101"/>
                  <a:pt x="201" y="101"/>
                </a:cubicBezTo>
                <a:cubicBezTo>
                  <a:pt x="201" y="101"/>
                  <a:pt x="201" y="101"/>
                  <a:pt x="202" y="102"/>
                </a:cubicBezTo>
                <a:cubicBezTo>
                  <a:pt x="202" y="102"/>
                  <a:pt x="202" y="103"/>
                  <a:pt x="202" y="103"/>
                </a:cubicBezTo>
                <a:cubicBezTo>
                  <a:pt x="202" y="103"/>
                  <a:pt x="202" y="103"/>
                  <a:pt x="202" y="104"/>
                </a:cubicBezTo>
                <a:cubicBezTo>
                  <a:pt x="202" y="104"/>
                  <a:pt x="202" y="104"/>
                  <a:pt x="201" y="104"/>
                </a:cubicBezTo>
                <a:cubicBezTo>
                  <a:pt x="201" y="104"/>
                  <a:pt x="201" y="104"/>
                  <a:pt x="200" y="104"/>
                </a:cubicBezTo>
                <a:cubicBezTo>
                  <a:pt x="200" y="104"/>
                  <a:pt x="200" y="104"/>
                  <a:pt x="199" y="104"/>
                </a:cubicBezTo>
                <a:close/>
                <a:moveTo>
                  <a:pt x="226" y="76"/>
                </a:moveTo>
                <a:cubicBezTo>
                  <a:pt x="226" y="76"/>
                  <a:pt x="226" y="76"/>
                  <a:pt x="227" y="77"/>
                </a:cubicBezTo>
                <a:cubicBezTo>
                  <a:pt x="227" y="77"/>
                  <a:pt x="227" y="77"/>
                  <a:pt x="227" y="77"/>
                </a:cubicBezTo>
                <a:cubicBezTo>
                  <a:pt x="227" y="78"/>
                  <a:pt x="227" y="78"/>
                  <a:pt x="226" y="78"/>
                </a:cubicBezTo>
                <a:cubicBezTo>
                  <a:pt x="226" y="78"/>
                  <a:pt x="225" y="78"/>
                  <a:pt x="225" y="78"/>
                </a:cubicBezTo>
                <a:cubicBezTo>
                  <a:pt x="225" y="78"/>
                  <a:pt x="224" y="78"/>
                  <a:pt x="223" y="78"/>
                </a:cubicBezTo>
                <a:cubicBezTo>
                  <a:pt x="222" y="77"/>
                  <a:pt x="222" y="77"/>
                  <a:pt x="222" y="77"/>
                </a:cubicBezTo>
                <a:cubicBezTo>
                  <a:pt x="221" y="77"/>
                  <a:pt x="221" y="78"/>
                  <a:pt x="221" y="80"/>
                </a:cubicBezTo>
                <a:cubicBezTo>
                  <a:pt x="220" y="82"/>
                  <a:pt x="219" y="84"/>
                  <a:pt x="219" y="86"/>
                </a:cubicBezTo>
                <a:cubicBezTo>
                  <a:pt x="218" y="87"/>
                  <a:pt x="217" y="89"/>
                  <a:pt x="216" y="91"/>
                </a:cubicBezTo>
                <a:cubicBezTo>
                  <a:pt x="215" y="92"/>
                  <a:pt x="214" y="93"/>
                  <a:pt x="213" y="93"/>
                </a:cubicBezTo>
                <a:cubicBezTo>
                  <a:pt x="213" y="93"/>
                  <a:pt x="212" y="93"/>
                  <a:pt x="212" y="92"/>
                </a:cubicBezTo>
                <a:cubicBezTo>
                  <a:pt x="211" y="91"/>
                  <a:pt x="211" y="91"/>
                  <a:pt x="211" y="91"/>
                </a:cubicBezTo>
                <a:cubicBezTo>
                  <a:pt x="211" y="91"/>
                  <a:pt x="210" y="92"/>
                  <a:pt x="208" y="92"/>
                </a:cubicBezTo>
                <a:cubicBezTo>
                  <a:pt x="207" y="93"/>
                  <a:pt x="205" y="94"/>
                  <a:pt x="203" y="94"/>
                </a:cubicBezTo>
                <a:cubicBezTo>
                  <a:pt x="203" y="92"/>
                  <a:pt x="202" y="90"/>
                  <a:pt x="201" y="89"/>
                </a:cubicBezTo>
                <a:cubicBezTo>
                  <a:pt x="200" y="88"/>
                  <a:pt x="199" y="87"/>
                  <a:pt x="198" y="86"/>
                </a:cubicBezTo>
                <a:cubicBezTo>
                  <a:pt x="197" y="85"/>
                  <a:pt x="196" y="84"/>
                  <a:pt x="196" y="82"/>
                </a:cubicBezTo>
                <a:cubicBezTo>
                  <a:pt x="196" y="80"/>
                  <a:pt x="195" y="78"/>
                  <a:pt x="194" y="76"/>
                </a:cubicBezTo>
                <a:cubicBezTo>
                  <a:pt x="194" y="75"/>
                  <a:pt x="195" y="74"/>
                  <a:pt x="195" y="74"/>
                </a:cubicBezTo>
                <a:cubicBezTo>
                  <a:pt x="196" y="73"/>
                  <a:pt x="196" y="72"/>
                  <a:pt x="196" y="71"/>
                </a:cubicBezTo>
                <a:cubicBezTo>
                  <a:pt x="197" y="71"/>
                  <a:pt x="198" y="71"/>
                  <a:pt x="198" y="71"/>
                </a:cubicBezTo>
                <a:cubicBezTo>
                  <a:pt x="198" y="72"/>
                  <a:pt x="199" y="72"/>
                  <a:pt x="199" y="72"/>
                </a:cubicBezTo>
                <a:cubicBezTo>
                  <a:pt x="200" y="72"/>
                  <a:pt x="200" y="71"/>
                  <a:pt x="200" y="71"/>
                </a:cubicBezTo>
                <a:cubicBezTo>
                  <a:pt x="201" y="71"/>
                  <a:pt x="201" y="70"/>
                  <a:pt x="201" y="70"/>
                </a:cubicBezTo>
                <a:cubicBezTo>
                  <a:pt x="201" y="70"/>
                  <a:pt x="201" y="69"/>
                  <a:pt x="200" y="69"/>
                </a:cubicBezTo>
                <a:cubicBezTo>
                  <a:pt x="200" y="68"/>
                  <a:pt x="199" y="68"/>
                  <a:pt x="199" y="67"/>
                </a:cubicBezTo>
                <a:cubicBezTo>
                  <a:pt x="199" y="67"/>
                  <a:pt x="200" y="67"/>
                  <a:pt x="200" y="67"/>
                </a:cubicBezTo>
                <a:cubicBezTo>
                  <a:pt x="200" y="67"/>
                  <a:pt x="200" y="67"/>
                  <a:pt x="200" y="67"/>
                </a:cubicBezTo>
                <a:cubicBezTo>
                  <a:pt x="200" y="67"/>
                  <a:pt x="201" y="67"/>
                  <a:pt x="202" y="67"/>
                </a:cubicBezTo>
                <a:cubicBezTo>
                  <a:pt x="209" y="68"/>
                  <a:pt x="209" y="68"/>
                  <a:pt x="209" y="68"/>
                </a:cubicBezTo>
                <a:cubicBezTo>
                  <a:pt x="211" y="68"/>
                  <a:pt x="213" y="69"/>
                  <a:pt x="215" y="69"/>
                </a:cubicBezTo>
                <a:cubicBezTo>
                  <a:pt x="217" y="69"/>
                  <a:pt x="219" y="70"/>
                  <a:pt x="219" y="70"/>
                </a:cubicBezTo>
                <a:cubicBezTo>
                  <a:pt x="222" y="76"/>
                  <a:pt x="222" y="76"/>
                  <a:pt x="222" y="76"/>
                </a:cubicBezTo>
                <a:cubicBezTo>
                  <a:pt x="222" y="75"/>
                  <a:pt x="223" y="75"/>
                  <a:pt x="224" y="75"/>
                </a:cubicBezTo>
                <a:cubicBezTo>
                  <a:pt x="225" y="75"/>
                  <a:pt x="226" y="75"/>
                  <a:pt x="226" y="76"/>
                </a:cubicBezTo>
                <a:close/>
                <a:moveTo>
                  <a:pt x="229" y="76"/>
                </a:moveTo>
                <a:cubicBezTo>
                  <a:pt x="229" y="76"/>
                  <a:pt x="229" y="76"/>
                  <a:pt x="229" y="76"/>
                </a:cubicBezTo>
                <a:cubicBezTo>
                  <a:pt x="229" y="75"/>
                  <a:pt x="229" y="75"/>
                  <a:pt x="229" y="75"/>
                </a:cubicBezTo>
                <a:cubicBezTo>
                  <a:pt x="229" y="75"/>
                  <a:pt x="230" y="75"/>
                  <a:pt x="230" y="75"/>
                </a:cubicBezTo>
                <a:cubicBezTo>
                  <a:pt x="231" y="75"/>
                  <a:pt x="231" y="75"/>
                  <a:pt x="231" y="76"/>
                </a:cubicBezTo>
                <a:cubicBezTo>
                  <a:pt x="231" y="77"/>
                  <a:pt x="231" y="77"/>
                  <a:pt x="231" y="77"/>
                </a:cubicBezTo>
                <a:cubicBezTo>
                  <a:pt x="230" y="77"/>
                  <a:pt x="230" y="77"/>
                  <a:pt x="230" y="77"/>
                </a:cubicBezTo>
                <a:cubicBezTo>
                  <a:pt x="229" y="77"/>
                  <a:pt x="229" y="77"/>
                  <a:pt x="229" y="76"/>
                </a:cubicBezTo>
                <a:close/>
                <a:moveTo>
                  <a:pt x="213" y="66"/>
                </a:moveTo>
                <a:cubicBezTo>
                  <a:pt x="212" y="66"/>
                  <a:pt x="212" y="66"/>
                  <a:pt x="211" y="66"/>
                </a:cubicBezTo>
                <a:cubicBezTo>
                  <a:pt x="211" y="66"/>
                  <a:pt x="210" y="66"/>
                  <a:pt x="210" y="66"/>
                </a:cubicBezTo>
                <a:cubicBezTo>
                  <a:pt x="209" y="66"/>
                  <a:pt x="208" y="66"/>
                  <a:pt x="207" y="65"/>
                </a:cubicBezTo>
                <a:cubicBezTo>
                  <a:pt x="207" y="64"/>
                  <a:pt x="206" y="63"/>
                  <a:pt x="206" y="62"/>
                </a:cubicBezTo>
                <a:cubicBezTo>
                  <a:pt x="206" y="61"/>
                  <a:pt x="207" y="60"/>
                  <a:pt x="207" y="59"/>
                </a:cubicBezTo>
                <a:cubicBezTo>
                  <a:pt x="208" y="59"/>
                  <a:pt x="209" y="58"/>
                  <a:pt x="210" y="58"/>
                </a:cubicBezTo>
                <a:cubicBezTo>
                  <a:pt x="211" y="58"/>
                  <a:pt x="211" y="59"/>
                  <a:pt x="212" y="59"/>
                </a:cubicBezTo>
                <a:cubicBezTo>
                  <a:pt x="213" y="60"/>
                  <a:pt x="213" y="60"/>
                  <a:pt x="214" y="61"/>
                </a:cubicBezTo>
                <a:cubicBezTo>
                  <a:pt x="215" y="61"/>
                  <a:pt x="215" y="62"/>
                  <a:pt x="215" y="62"/>
                </a:cubicBezTo>
                <a:cubicBezTo>
                  <a:pt x="216" y="63"/>
                  <a:pt x="216" y="63"/>
                  <a:pt x="216" y="64"/>
                </a:cubicBezTo>
                <a:cubicBezTo>
                  <a:pt x="216" y="64"/>
                  <a:pt x="216" y="64"/>
                  <a:pt x="215" y="64"/>
                </a:cubicBezTo>
                <a:cubicBezTo>
                  <a:pt x="215" y="64"/>
                  <a:pt x="215" y="64"/>
                  <a:pt x="215" y="64"/>
                </a:cubicBezTo>
                <a:cubicBezTo>
                  <a:pt x="215" y="64"/>
                  <a:pt x="214" y="64"/>
                  <a:pt x="214" y="64"/>
                </a:cubicBezTo>
                <a:cubicBezTo>
                  <a:pt x="214" y="64"/>
                  <a:pt x="214" y="64"/>
                  <a:pt x="214" y="65"/>
                </a:cubicBezTo>
                <a:cubicBezTo>
                  <a:pt x="214" y="65"/>
                  <a:pt x="213" y="66"/>
                  <a:pt x="213" y="66"/>
                </a:cubicBezTo>
                <a:close/>
                <a:moveTo>
                  <a:pt x="161" y="59"/>
                </a:moveTo>
                <a:cubicBezTo>
                  <a:pt x="161" y="60"/>
                  <a:pt x="161" y="60"/>
                  <a:pt x="160" y="60"/>
                </a:cubicBezTo>
                <a:cubicBezTo>
                  <a:pt x="160" y="61"/>
                  <a:pt x="159" y="61"/>
                  <a:pt x="159" y="61"/>
                </a:cubicBezTo>
                <a:cubicBezTo>
                  <a:pt x="159" y="61"/>
                  <a:pt x="158" y="61"/>
                  <a:pt x="158" y="60"/>
                </a:cubicBezTo>
                <a:cubicBezTo>
                  <a:pt x="157" y="60"/>
                  <a:pt x="157" y="59"/>
                  <a:pt x="157" y="59"/>
                </a:cubicBezTo>
                <a:cubicBezTo>
                  <a:pt x="157" y="59"/>
                  <a:pt x="157" y="59"/>
                  <a:pt x="158" y="58"/>
                </a:cubicBezTo>
                <a:cubicBezTo>
                  <a:pt x="158" y="58"/>
                  <a:pt x="159" y="58"/>
                  <a:pt x="159" y="58"/>
                </a:cubicBezTo>
                <a:cubicBezTo>
                  <a:pt x="159" y="58"/>
                  <a:pt x="160" y="58"/>
                  <a:pt x="160" y="58"/>
                </a:cubicBezTo>
                <a:cubicBezTo>
                  <a:pt x="160" y="59"/>
                  <a:pt x="160" y="59"/>
                  <a:pt x="161" y="59"/>
                </a:cubicBezTo>
                <a:close/>
                <a:moveTo>
                  <a:pt x="180" y="55"/>
                </a:moveTo>
                <a:cubicBezTo>
                  <a:pt x="179" y="57"/>
                  <a:pt x="178" y="57"/>
                  <a:pt x="177" y="58"/>
                </a:cubicBezTo>
                <a:cubicBezTo>
                  <a:pt x="175" y="58"/>
                  <a:pt x="174" y="59"/>
                  <a:pt x="173" y="59"/>
                </a:cubicBezTo>
                <a:cubicBezTo>
                  <a:pt x="171" y="58"/>
                  <a:pt x="169" y="57"/>
                  <a:pt x="168" y="56"/>
                </a:cubicBezTo>
                <a:cubicBezTo>
                  <a:pt x="167" y="55"/>
                  <a:pt x="166" y="53"/>
                  <a:pt x="166" y="51"/>
                </a:cubicBezTo>
                <a:cubicBezTo>
                  <a:pt x="166" y="50"/>
                  <a:pt x="166" y="49"/>
                  <a:pt x="167" y="48"/>
                </a:cubicBezTo>
                <a:cubicBezTo>
                  <a:pt x="167" y="47"/>
                  <a:pt x="168" y="47"/>
                  <a:pt x="168" y="46"/>
                </a:cubicBezTo>
                <a:cubicBezTo>
                  <a:pt x="169" y="45"/>
                  <a:pt x="169" y="45"/>
                  <a:pt x="169" y="45"/>
                </a:cubicBezTo>
                <a:cubicBezTo>
                  <a:pt x="170" y="44"/>
                  <a:pt x="170" y="44"/>
                  <a:pt x="171" y="43"/>
                </a:cubicBezTo>
                <a:cubicBezTo>
                  <a:pt x="171" y="43"/>
                  <a:pt x="171" y="43"/>
                  <a:pt x="172" y="43"/>
                </a:cubicBezTo>
                <a:cubicBezTo>
                  <a:pt x="172" y="43"/>
                  <a:pt x="172" y="43"/>
                  <a:pt x="173" y="43"/>
                </a:cubicBezTo>
                <a:cubicBezTo>
                  <a:pt x="173" y="43"/>
                  <a:pt x="173" y="42"/>
                  <a:pt x="174" y="42"/>
                </a:cubicBezTo>
                <a:cubicBezTo>
                  <a:pt x="176" y="42"/>
                  <a:pt x="178" y="43"/>
                  <a:pt x="179" y="45"/>
                </a:cubicBezTo>
                <a:cubicBezTo>
                  <a:pt x="181" y="47"/>
                  <a:pt x="181" y="49"/>
                  <a:pt x="181" y="51"/>
                </a:cubicBezTo>
                <a:cubicBezTo>
                  <a:pt x="181" y="53"/>
                  <a:pt x="181" y="54"/>
                  <a:pt x="180" y="55"/>
                </a:cubicBezTo>
                <a:close/>
                <a:moveTo>
                  <a:pt x="195" y="66"/>
                </a:moveTo>
                <a:cubicBezTo>
                  <a:pt x="195" y="67"/>
                  <a:pt x="195" y="67"/>
                  <a:pt x="195" y="67"/>
                </a:cubicBezTo>
                <a:cubicBezTo>
                  <a:pt x="194" y="67"/>
                  <a:pt x="193" y="67"/>
                  <a:pt x="193" y="67"/>
                </a:cubicBezTo>
                <a:cubicBezTo>
                  <a:pt x="193" y="66"/>
                  <a:pt x="193" y="66"/>
                  <a:pt x="193" y="66"/>
                </a:cubicBezTo>
                <a:cubicBezTo>
                  <a:pt x="193" y="65"/>
                  <a:pt x="193" y="65"/>
                  <a:pt x="194" y="65"/>
                </a:cubicBezTo>
                <a:cubicBezTo>
                  <a:pt x="194" y="65"/>
                  <a:pt x="194" y="64"/>
                  <a:pt x="195" y="64"/>
                </a:cubicBezTo>
                <a:cubicBezTo>
                  <a:pt x="195" y="65"/>
                  <a:pt x="195" y="65"/>
                  <a:pt x="195" y="66"/>
                </a:cubicBezTo>
                <a:close/>
                <a:moveTo>
                  <a:pt x="217" y="59"/>
                </a:moveTo>
                <a:cubicBezTo>
                  <a:pt x="217" y="58"/>
                  <a:pt x="217" y="58"/>
                  <a:pt x="218" y="58"/>
                </a:cubicBezTo>
                <a:cubicBezTo>
                  <a:pt x="218" y="57"/>
                  <a:pt x="219" y="57"/>
                  <a:pt x="219" y="57"/>
                </a:cubicBezTo>
                <a:cubicBezTo>
                  <a:pt x="220" y="57"/>
                  <a:pt x="220" y="57"/>
                  <a:pt x="221" y="58"/>
                </a:cubicBezTo>
                <a:cubicBezTo>
                  <a:pt x="221" y="58"/>
                  <a:pt x="221" y="58"/>
                  <a:pt x="221" y="59"/>
                </a:cubicBezTo>
                <a:cubicBezTo>
                  <a:pt x="221" y="60"/>
                  <a:pt x="220" y="60"/>
                  <a:pt x="219" y="60"/>
                </a:cubicBezTo>
                <a:cubicBezTo>
                  <a:pt x="219" y="60"/>
                  <a:pt x="218" y="60"/>
                  <a:pt x="218" y="60"/>
                </a:cubicBezTo>
                <a:cubicBezTo>
                  <a:pt x="218" y="60"/>
                  <a:pt x="217" y="59"/>
                  <a:pt x="217" y="59"/>
                </a:cubicBezTo>
                <a:close/>
                <a:moveTo>
                  <a:pt x="81" y="97"/>
                </a:moveTo>
                <a:cubicBezTo>
                  <a:pt x="81" y="97"/>
                  <a:pt x="81" y="96"/>
                  <a:pt x="81" y="95"/>
                </a:cubicBezTo>
                <a:cubicBezTo>
                  <a:pt x="81" y="92"/>
                  <a:pt x="82" y="90"/>
                  <a:pt x="85" y="90"/>
                </a:cubicBezTo>
                <a:cubicBezTo>
                  <a:pt x="87" y="90"/>
                  <a:pt x="88" y="91"/>
                  <a:pt x="89" y="92"/>
                </a:cubicBezTo>
                <a:cubicBezTo>
                  <a:pt x="90" y="93"/>
                  <a:pt x="90" y="94"/>
                  <a:pt x="90" y="95"/>
                </a:cubicBezTo>
                <a:cubicBezTo>
                  <a:pt x="90" y="97"/>
                  <a:pt x="89" y="98"/>
                  <a:pt x="88" y="99"/>
                </a:cubicBezTo>
                <a:cubicBezTo>
                  <a:pt x="88" y="99"/>
                  <a:pt x="87" y="100"/>
                  <a:pt x="85" y="100"/>
                </a:cubicBezTo>
                <a:cubicBezTo>
                  <a:pt x="83" y="100"/>
                  <a:pt x="82" y="99"/>
                  <a:pt x="81" y="97"/>
                </a:cubicBezTo>
                <a:close/>
                <a:moveTo>
                  <a:pt x="10" y="62"/>
                </a:moveTo>
                <a:cubicBezTo>
                  <a:pt x="12" y="65"/>
                  <a:pt x="13" y="68"/>
                  <a:pt x="14" y="71"/>
                </a:cubicBezTo>
                <a:cubicBezTo>
                  <a:pt x="14" y="73"/>
                  <a:pt x="15" y="76"/>
                  <a:pt x="17" y="79"/>
                </a:cubicBezTo>
                <a:cubicBezTo>
                  <a:pt x="20" y="88"/>
                  <a:pt x="20" y="88"/>
                  <a:pt x="20" y="88"/>
                </a:cubicBezTo>
                <a:cubicBezTo>
                  <a:pt x="21" y="91"/>
                  <a:pt x="22" y="93"/>
                  <a:pt x="22" y="95"/>
                </a:cubicBezTo>
                <a:cubicBezTo>
                  <a:pt x="23" y="98"/>
                  <a:pt x="24" y="99"/>
                  <a:pt x="24" y="100"/>
                </a:cubicBezTo>
                <a:cubicBezTo>
                  <a:pt x="24" y="100"/>
                  <a:pt x="24" y="99"/>
                  <a:pt x="23" y="97"/>
                </a:cubicBezTo>
                <a:cubicBezTo>
                  <a:pt x="22" y="95"/>
                  <a:pt x="21" y="93"/>
                  <a:pt x="20" y="90"/>
                </a:cubicBezTo>
                <a:cubicBezTo>
                  <a:pt x="17" y="81"/>
                  <a:pt x="17" y="81"/>
                  <a:pt x="17" y="81"/>
                </a:cubicBezTo>
                <a:cubicBezTo>
                  <a:pt x="14" y="73"/>
                  <a:pt x="14" y="73"/>
                  <a:pt x="14" y="73"/>
                </a:cubicBezTo>
                <a:cubicBezTo>
                  <a:pt x="11" y="66"/>
                  <a:pt x="11" y="66"/>
                  <a:pt x="11" y="66"/>
                </a:cubicBezTo>
                <a:cubicBezTo>
                  <a:pt x="11" y="64"/>
                  <a:pt x="10" y="63"/>
                  <a:pt x="10" y="63"/>
                </a:cubicBezTo>
                <a:lnTo>
                  <a:pt x="10" y="62"/>
                </a:lnTo>
                <a:close/>
                <a:moveTo>
                  <a:pt x="7" y="117"/>
                </a:moveTo>
                <a:cubicBezTo>
                  <a:pt x="8" y="118"/>
                  <a:pt x="8" y="118"/>
                  <a:pt x="8" y="119"/>
                </a:cubicBezTo>
                <a:cubicBezTo>
                  <a:pt x="9" y="119"/>
                  <a:pt x="9" y="120"/>
                  <a:pt x="10" y="120"/>
                </a:cubicBezTo>
                <a:cubicBezTo>
                  <a:pt x="8" y="120"/>
                  <a:pt x="6" y="119"/>
                  <a:pt x="5" y="117"/>
                </a:cubicBezTo>
                <a:cubicBezTo>
                  <a:pt x="5" y="117"/>
                  <a:pt x="5" y="117"/>
                  <a:pt x="6" y="117"/>
                </a:cubicBezTo>
                <a:cubicBezTo>
                  <a:pt x="6" y="117"/>
                  <a:pt x="7" y="117"/>
                  <a:pt x="7" y="117"/>
                </a:cubicBezTo>
                <a:close/>
                <a:moveTo>
                  <a:pt x="15" y="105"/>
                </a:moveTo>
                <a:cubicBezTo>
                  <a:pt x="16" y="105"/>
                  <a:pt x="16" y="105"/>
                  <a:pt x="17" y="106"/>
                </a:cubicBezTo>
                <a:cubicBezTo>
                  <a:pt x="17" y="106"/>
                  <a:pt x="17" y="107"/>
                  <a:pt x="17" y="107"/>
                </a:cubicBezTo>
                <a:cubicBezTo>
                  <a:pt x="17" y="107"/>
                  <a:pt x="16" y="107"/>
                  <a:pt x="16" y="106"/>
                </a:cubicBezTo>
                <a:cubicBezTo>
                  <a:pt x="15" y="106"/>
                  <a:pt x="15" y="105"/>
                  <a:pt x="15" y="105"/>
                </a:cubicBezTo>
                <a:close/>
                <a:moveTo>
                  <a:pt x="2" y="146"/>
                </a:moveTo>
                <a:cubicBezTo>
                  <a:pt x="2" y="146"/>
                  <a:pt x="1" y="146"/>
                  <a:pt x="1" y="146"/>
                </a:cubicBezTo>
                <a:cubicBezTo>
                  <a:pt x="1" y="147"/>
                  <a:pt x="1" y="147"/>
                  <a:pt x="1" y="147"/>
                </a:cubicBezTo>
                <a:cubicBezTo>
                  <a:pt x="1" y="147"/>
                  <a:pt x="2" y="147"/>
                  <a:pt x="2" y="147"/>
                </a:cubicBezTo>
                <a:cubicBezTo>
                  <a:pt x="2" y="147"/>
                  <a:pt x="2" y="147"/>
                  <a:pt x="2" y="147"/>
                </a:cubicBezTo>
                <a:cubicBezTo>
                  <a:pt x="2" y="147"/>
                  <a:pt x="2" y="147"/>
                  <a:pt x="2" y="147"/>
                </a:cubicBezTo>
                <a:cubicBezTo>
                  <a:pt x="2" y="146"/>
                  <a:pt x="2" y="146"/>
                  <a:pt x="2" y="146"/>
                </a:cubicBezTo>
                <a:cubicBezTo>
                  <a:pt x="2" y="146"/>
                  <a:pt x="2" y="146"/>
                  <a:pt x="2" y="146"/>
                </a:cubicBezTo>
                <a:close/>
                <a:moveTo>
                  <a:pt x="67" y="166"/>
                </a:moveTo>
                <a:cubicBezTo>
                  <a:pt x="66" y="166"/>
                  <a:pt x="65" y="166"/>
                  <a:pt x="64" y="167"/>
                </a:cubicBezTo>
                <a:cubicBezTo>
                  <a:pt x="64" y="168"/>
                  <a:pt x="63" y="169"/>
                  <a:pt x="63" y="171"/>
                </a:cubicBezTo>
                <a:cubicBezTo>
                  <a:pt x="63" y="171"/>
                  <a:pt x="63" y="171"/>
                  <a:pt x="63" y="171"/>
                </a:cubicBezTo>
                <a:cubicBezTo>
                  <a:pt x="63" y="171"/>
                  <a:pt x="63" y="171"/>
                  <a:pt x="63" y="171"/>
                </a:cubicBezTo>
                <a:cubicBezTo>
                  <a:pt x="64" y="171"/>
                  <a:pt x="64" y="172"/>
                  <a:pt x="64" y="172"/>
                </a:cubicBezTo>
                <a:cubicBezTo>
                  <a:pt x="64" y="172"/>
                  <a:pt x="63" y="172"/>
                  <a:pt x="63" y="173"/>
                </a:cubicBezTo>
                <a:cubicBezTo>
                  <a:pt x="63" y="173"/>
                  <a:pt x="62" y="174"/>
                  <a:pt x="62" y="174"/>
                </a:cubicBezTo>
                <a:cubicBezTo>
                  <a:pt x="61" y="174"/>
                  <a:pt x="61" y="173"/>
                  <a:pt x="61" y="173"/>
                </a:cubicBezTo>
                <a:cubicBezTo>
                  <a:pt x="61" y="173"/>
                  <a:pt x="60" y="173"/>
                  <a:pt x="60" y="173"/>
                </a:cubicBezTo>
                <a:cubicBezTo>
                  <a:pt x="59" y="173"/>
                  <a:pt x="58" y="173"/>
                  <a:pt x="57" y="174"/>
                </a:cubicBezTo>
                <a:cubicBezTo>
                  <a:pt x="56" y="174"/>
                  <a:pt x="55" y="175"/>
                  <a:pt x="55" y="175"/>
                </a:cubicBezTo>
                <a:cubicBezTo>
                  <a:pt x="55" y="175"/>
                  <a:pt x="55" y="176"/>
                  <a:pt x="55" y="176"/>
                </a:cubicBezTo>
                <a:cubicBezTo>
                  <a:pt x="56" y="176"/>
                  <a:pt x="56" y="177"/>
                  <a:pt x="56" y="177"/>
                </a:cubicBezTo>
                <a:cubicBezTo>
                  <a:pt x="56" y="178"/>
                  <a:pt x="55" y="179"/>
                  <a:pt x="54" y="179"/>
                </a:cubicBezTo>
                <a:cubicBezTo>
                  <a:pt x="54" y="179"/>
                  <a:pt x="53" y="178"/>
                  <a:pt x="53" y="178"/>
                </a:cubicBezTo>
                <a:cubicBezTo>
                  <a:pt x="53" y="177"/>
                  <a:pt x="52" y="177"/>
                  <a:pt x="52" y="177"/>
                </a:cubicBezTo>
                <a:cubicBezTo>
                  <a:pt x="51" y="177"/>
                  <a:pt x="50" y="177"/>
                  <a:pt x="50" y="178"/>
                </a:cubicBezTo>
                <a:cubicBezTo>
                  <a:pt x="50" y="178"/>
                  <a:pt x="50" y="179"/>
                  <a:pt x="50" y="180"/>
                </a:cubicBezTo>
                <a:cubicBezTo>
                  <a:pt x="49" y="180"/>
                  <a:pt x="49" y="181"/>
                  <a:pt x="49" y="181"/>
                </a:cubicBezTo>
                <a:cubicBezTo>
                  <a:pt x="49" y="182"/>
                  <a:pt x="48" y="182"/>
                  <a:pt x="47" y="182"/>
                </a:cubicBezTo>
                <a:cubicBezTo>
                  <a:pt x="47" y="182"/>
                  <a:pt x="46" y="181"/>
                  <a:pt x="46" y="181"/>
                </a:cubicBezTo>
                <a:cubicBezTo>
                  <a:pt x="45" y="180"/>
                  <a:pt x="45" y="180"/>
                  <a:pt x="44" y="180"/>
                </a:cubicBezTo>
                <a:cubicBezTo>
                  <a:pt x="44" y="180"/>
                  <a:pt x="43" y="180"/>
                  <a:pt x="43" y="182"/>
                </a:cubicBezTo>
                <a:cubicBezTo>
                  <a:pt x="43" y="183"/>
                  <a:pt x="43" y="185"/>
                  <a:pt x="42" y="187"/>
                </a:cubicBezTo>
                <a:cubicBezTo>
                  <a:pt x="42" y="194"/>
                  <a:pt x="42" y="194"/>
                  <a:pt x="42" y="194"/>
                </a:cubicBezTo>
                <a:cubicBezTo>
                  <a:pt x="41" y="200"/>
                  <a:pt x="41" y="200"/>
                  <a:pt x="41" y="200"/>
                </a:cubicBezTo>
                <a:cubicBezTo>
                  <a:pt x="41" y="203"/>
                  <a:pt x="41" y="204"/>
                  <a:pt x="40" y="206"/>
                </a:cubicBezTo>
                <a:cubicBezTo>
                  <a:pt x="40" y="207"/>
                  <a:pt x="40" y="208"/>
                  <a:pt x="40" y="208"/>
                </a:cubicBezTo>
                <a:cubicBezTo>
                  <a:pt x="40" y="208"/>
                  <a:pt x="39" y="208"/>
                  <a:pt x="39" y="207"/>
                </a:cubicBezTo>
                <a:cubicBezTo>
                  <a:pt x="39" y="207"/>
                  <a:pt x="39" y="206"/>
                  <a:pt x="39" y="204"/>
                </a:cubicBezTo>
                <a:cubicBezTo>
                  <a:pt x="39" y="202"/>
                  <a:pt x="39" y="200"/>
                  <a:pt x="39" y="198"/>
                </a:cubicBezTo>
                <a:cubicBezTo>
                  <a:pt x="39" y="196"/>
                  <a:pt x="39" y="194"/>
                  <a:pt x="39" y="191"/>
                </a:cubicBezTo>
                <a:cubicBezTo>
                  <a:pt x="40" y="186"/>
                  <a:pt x="40" y="186"/>
                  <a:pt x="40" y="186"/>
                </a:cubicBezTo>
                <a:cubicBezTo>
                  <a:pt x="40" y="183"/>
                  <a:pt x="40" y="183"/>
                  <a:pt x="40" y="183"/>
                </a:cubicBezTo>
                <a:cubicBezTo>
                  <a:pt x="40" y="183"/>
                  <a:pt x="40" y="182"/>
                  <a:pt x="40" y="182"/>
                </a:cubicBezTo>
                <a:cubicBezTo>
                  <a:pt x="40" y="181"/>
                  <a:pt x="39" y="181"/>
                  <a:pt x="39" y="180"/>
                </a:cubicBezTo>
                <a:cubicBezTo>
                  <a:pt x="37" y="180"/>
                  <a:pt x="36" y="181"/>
                  <a:pt x="36" y="181"/>
                </a:cubicBezTo>
                <a:cubicBezTo>
                  <a:pt x="35" y="181"/>
                  <a:pt x="34" y="182"/>
                  <a:pt x="34" y="182"/>
                </a:cubicBezTo>
                <a:cubicBezTo>
                  <a:pt x="33" y="182"/>
                  <a:pt x="33" y="183"/>
                  <a:pt x="33" y="184"/>
                </a:cubicBezTo>
                <a:cubicBezTo>
                  <a:pt x="32" y="184"/>
                  <a:pt x="32" y="185"/>
                  <a:pt x="31" y="185"/>
                </a:cubicBezTo>
                <a:cubicBezTo>
                  <a:pt x="30" y="181"/>
                  <a:pt x="30" y="181"/>
                  <a:pt x="30" y="181"/>
                </a:cubicBezTo>
                <a:cubicBezTo>
                  <a:pt x="29" y="181"/>
                  <a:pt x="28" y="182"/>
                  <a:pt x="27" y="183"/>
                </a:cubicBezTo>
                <a:cubicBezTo>
                  <a:pt x="27" y="184"/>
                  <a:pt x="26" y="184"/>
                  <a:pt x="25" y="184"/>
                </a:cubicBezTo>
                <a:cubicBezTo>
                  <a:pt x="25" y="184"/>
                  <a:pt x="25" y="184"/>
                  <a:pt x="25" y="184"/>
                </a:cubicBezTo>
                <a:cubicBezTo>
                  <a:pt x="24" y="183"/>
                  <a:pt x="24" y="183"/>
                  <a:pt x="24" y="183"/>
                </a:cubicBezTo>
                <a:cubicBezTo>
                  <a:pt x="24" y="182"/>
                  <a:pt x="24" y="182"/>
                  <a:pt x="25" y="182"/>
                </a:cubicBezTo>
                <a:cubicBezTo>
                  <a:pt x="25" y="181"/>
                  <a:pt x="25" y="181"/>
                  <a:pt x="25" y="181"/>
                </a:cubicBezTo>
                <a:cubicBezTo>
                  <a:pt x="25" y="180"/>
                  <a:pt x="25" y="180"/>
                  <a:pt x="25" y="180"/>
                </a:cubicBezTo>
                <a:cubicBezTo>
                  <a:pt x="24" y="180"/>
                  <a:pt x="24" y="180"/>
                  <a:pt x="24" y="180"/>
                </a:cubicBezTo>
                <a:cubicBezTo>
                  <a:pt x="23" y="180"/>
                  <a:pt x="22" y="180"/>
                  <a:pt x="22" y="181"/>
                </a:cubicBezTo>
                <a:cubicBezTo>
                  <a:pt x="21" y="182"/>
                  <a:pt x="20" y="183"/>
                  <a:pt x="19" y="183"/>
                </a:cubicBezTo>
                <a:cubicBezTo>
                  <a:pt x="19" y="183"/>
                  <a:pt x="19" y="183"/>
                  <a:pt x="19" y="183"/>
                </a:cubicBezTo>
                <a:cubicBezTo>
                  <a:pt x="19" y="182"/>
                  <a:pt x="19" y="182"/>
                  <a:pt x="19" y="182"/>
                </a:cubicBezTo>
                <a:cubicBezTo>
                  <a:pt x="19" y="181"/>
                  <a:pt x="19" y="181"/>
                  <a:pt x="19" y="180"/>
                </a:cubicBezTo>
                <a:cubicBezTo>
                  <a:pt x="19" y="180"/>
                  <a:pt x="20" y="179"/>
                  <a:pt x="20" y="179"/>
                </a:cubicBezTo>
                <a:cubicBezTo>
                  <a:pt x="20" y="178"/>
                  <a:pt x="19" y="177"/>
                  <a:pt x="17" y="176"/>
                </a:cubicBezTo>
                <a:cubicBezTo>
                  <a:pt x="16" y="175"/>
                  <a:pt x="15" y="175"/>
                  <a:pt x="14" y="174"/>
                </a:cubicBezTo>
                <a:cubicBezTo>
                  <a:pt x="13" y="175"/>
                  <a:pt x="12" y="176"/>
                  <a:pt x="11" y="176"/>
                </a:cubicBezTo>
                <a:cubicBezTo>
                  <a:pt x="10" y="176"/>
                  <a:pt x="10" y="176"/>
                  <a:pt x="9" y="175"/>
                </a:cubicBezTo>
                <a:cubicBezTo>
                  <a:pt x="9" y="175"/>
                  <a:pt x="9" y="175"/>
                  <a:pt x="9" y="175"/>
                </a:cubicBezTo>
                <a:cubicBezTo>
                  <a:pt x="9" y="174"/>
                  <a:pt x="9" y="174"/>
                  <a:pt x="10" y="173"/>
                </a:cubicBezTo>
                <a:cubicBezTo>
                  <a:pt x="10" y="172"/>
                  <a:pt x="10" y="172"/>
                  <a:pt x="10" y="171"/>
                </a:cubicBezTo>
                <a:cubicBezTo>
                  <a:pt x="10" y="170"/>
                  <a:pt x="10" y="169"/>
                  <a:pt x="10" y="168"/>
                </a:cubicBezTo>
                <a:cubicBezTo>
                  <a:pt x="10" y="167"/>
                  <a:pt x="9" y="167"/>
                  <a:pt x="8" y="167"/>
                </a:cubicBezTo>
                <a:cubicBezTo>
                  <a:pt x="6" y="167"/>
                  <a:pt x="5" y="167"/>
                  <a:pt x="5" y="168"/>
                </a:cubicBezTo>
                <a:cubicBezTo>
                  <a:pt x="4" y="168"/>
                  <a:pt x="3" y="168"/>
                  <a:pt x="1" y="168"/>
                </a:cubicBezTo>
                <a:cubicBezTo>
                  <a:pt x="2" y="167"/>
                  <a:pt x="3" y="167"/>
                  <a:pt x="4" y="166"/>
                </a:cubicBezTo>
                <a:cubicBezTo>
                  <a:pt x="5" y="166"/>
                  <a:pt x="6" y="165"/>
                  <a:pt x="7" y="165"/>
                </a:cubicBezTo>
                <a:cubicBezTo>
                  <a:pt x="7" y="164"/>
                  <a:pt x="7" y="163"/>
                  <a:pt x="7" y="163"/>
                </a:cubicBezTo>
                <a:cubicBezTo>
                  <a:pt x="6" y="162"/>
                  <a:pt x="6" y="161"/>
                  <a:pt x="6" y="161"/>
                </a:cubicBezTo>
                <a:cubicBezTo>
                  <a:pt x="6" y="160"/>
                  <a:pt x="6" y="160"/>
                  <a:pt x="7" y="159"/>
                </a:cubicBezTo>
                <a:cubicBezTo>
                  <a:pt x="6" y="159"/>
                  <a:pt x="5" y="159"/>
                  <a:pt x="4" y="159"/>
                </a:cubicBezTo>
                <a:cubicBezTo>
                  <a:pt x="4" y="158"/>
                  <a:pt x="3" y="158"/>
                  <a:pt x="3" y="157"/>
                </a:cubicBezTo>
                <a:cubicBezTo>
                  <a:pt x="3" y="156"/>
                  <a:pt x="3" y="155"/>
                  <a:pt x="4" y="154"/>
                </a:cubicBezTo>
                <a:cubicBezTo>
                  <a:pt x="4" y="154"/>
                  <a:pt x="5" y="153"/>
                  <a:pt x="5" y="152"/>
                </a:cubicBezTo>
                <a:cubicBezTo>
                  <a:pt x="5" y="151"/>
                  <a:pt x="4" y="151"/>
                  <a:pt x="4" y="150"/>
                </a:cubicBezTo>
                <a:cubicBezTo>
                  <a:pt x="3" y="150"/>
                  <a:pt x="3" y="150"/>
                  <a:pt x="2" y="149"/>
                </a:cubicBezTo>
                <a:cubicBezTo>
                  <a:pt x="2" y="149"/>
                  <a:pt x="1" y="149"/>
                  <a:pt x="1" y="149"/>
                </a:cubicBezTo>
                <a:cubicBezTo>
                  <a:pt x="0" y="148"/>
                  <a:pt x="0" y="148"/>
                  <a:pt x="0" y="147"/>
                </a:cubicBezTo>
                <a:cubicBezTo>
                  <a:pt x="0" y="146"/>
                  <a:pt x="0" y="146"/>
                  <a:pt x="1" y="145"/>
                </a:cubicBezTo>
                <a:cubicBezTo>
                  <a:pt x="1" y="145"/>
                  <a:pt x="2" y="145"/>
                  <a:pt x="2" y="145"/>
                </a:cubicBezTo>
                <a:cubicBezTo>
                  <a:pt x="3" y="145"/>
                  <a:pt x="4" y="144"/>
                  <a:pt x="4" y="144"/>
                </a:cubicBezTo>
                <a:cubicBezTo>
                  <a:pt x="5" y="144"/>
                  <a:pt x="5" y="143"/>
                  <a:pt x="5" y="142"/>
                </a:cubicBezTo>
                <a:cubicBezTo>
                  <a:pt x="5" y="141"/>
                  <a:pt x="5" y="140"/>
                  <a:pt x="4" y="140"/>
                </a:cubicBezTo>
                <a:cubicBezTo>
                  <a:pt x="4" y="139"/>
                  <a:pt x="3" y="138"/>
                  <a:pt x="3" y="138"/>
                </a:cubicBezTo>
                <a:cubicBezTo>
                  <a:pt x="3" y="136"/>
                  <a:pt x="4" y="136"/>
                  <a:pt x="4" y="135"/>
                </a:cubicBezTo>
                <a:cubicBezTo>
                  <a:pt x="5" y="135"/>
                  <a:pt x="6" y="134"/>
                  <a:pt x="6" y="134"/>
                </a:cubicBezTo>
                <a:cubicBezTo>
                  <a:pt x="7" y="133"/>
                  <a:pt x="8" y="133"/>
                  <a:pt x="9" y="132"/>
                </a:cubicBezTo>
                <a:cubicBezTo>
                  <a:pt x="9" y="131"/>
                  <a:pt x="10" y="130"/>
                  <a:pt x="10" y="128"/>
                </a:cubicBezTo>
                <a:cubicBezTo>
                  <a:pt x="9" y="127"/>
                  <a:pt x="8" y="126"/>
                  <a:pt x="7" y="126"/>
                </a:cubicBezTo>
                <a:cubicBezTo>
                  <a:pt x="6" y="125"/>
                  <a:pt x="5" y="124"/>
                  <a:pt x="3" y="123"/>
                </a:cubicBezTo>
                <a:cubicBezTo>
                  <a:pt x="4" y="123"/>
                  <a:pt x="4" y="123"/>
                  <a:pt x="4" y="123"/>
                </a:cubicBezTo>
                <a:cubicBezTo>
                  <a:pt x="5" y="123"/>
                  <a:pt x="5" y="123"/>
                  <a:pt x="6" y="124"/>
                </a:cubicBezTo>
                <a:cubicBezTo>
                  <a:pt x="7" y="125"/>
                  <a:pt x="8" y="125"/>
                  <a:pt x="9" y="125"/>
                </a:cubicBezTo>
                <a:cubicBezTo>
                  <a:pt x="9" y="125"/>
                  <a:pt x="10" y="125"/>
                  <a:pt x="10" y="125"/>
                </a:cubicBezTo>
                <a:cubicBezTo>
                  <a:pt x="11" y="124"/>
                  <a:pt x="11" y="124"/>
                  <a:pt x="11" y="123"/>
                </a:cubicBezTo>
                <a:cubicBezTo>
                  <a:pt x="11" y="123"/>
                  <a:pt x="12" y="123"/>
                  <a:pt x="12" y="123"/>
                </a:cubicBezTo>
                <a:cubicBezTo>
                  <a:pt x="13" y="123"/>
                  <a:pt x="13" y="123"/>
                  <a:pt x="14" y="123"/>
                </a:cubicBezTo>
                <a:cubicBezTo>
                  <a:pt x="14" y="123"/>
                  <a:pt x="15" y="123"/>
                  <a:pt x="15" y="122"/>
                </a:cubicBezTo>
                <a:cubicBezTo>
                  <a:pt x="16" y="122"/>
                  <a:pt x="16" y="121"/>
                  <a:pt x="17" y="121"/>
                </a:cubicBezTo>
                <a:cubicBezTo>
                  <a:pt x="17" y="120"/>
                  <a:pt x="16" y="120"/>
                  <a:pt x="16" y="120"/>
                </a:cubicBezTo>
                <a:cubicBezTo>
                  <a:pt x="16" y="119"/>
                  <a:pt x="16" y="119"/>
                  <a:pt x="16" y="119"/>
                </a:cubicBezTo>
                <a:cubicBezTo>
                  <a:pt x="16" y="119"/>
                  <a:pt x="17" y="118"/>
                  <a:pt x="17" y="117"/>
                </a:cubicBezTo>
                <a:cubicBezTo>
                  <a:pt x="17" y="117"/>
                  <a:pt x="17" y="117"/>
                  <a:pt x="18" y="117"/>
                </a:cubicBezTo>
                <a:cubicBezTo>
                  <a:pt x="18" y="117"/>
                  <a:pt x="19" y="117"/>
                  <a:pt x="19" y="118"/>
                </a:cubicBezTo>
                <a:cubicBezTo>
                  <a:pt x="19" y="118"/>
                  <a:pt x="20" y="118"/>
                  <a:pt x="20" y="118"/>
                </a:cubicBezTo>
                <a:cubicBezTo>
                  <a:pt x="21" y="118"/>
                  <a:pt x="21" y="117"/>
                  <a:pt x="21" y="116"/>
                </a:cubicBezTo>
                <a:cubicBezTo>
                  <a:pt x="21" y="115"/>
                  <a:pt x="21" y="114"/>
                  <a:pt x="20" y="112"/>
                </a:cubicBezTo>
                <a:cubicBezTo>
                  <a:pt x="19" y="110"/>
                  <a:pt x="18" y="109"/>
                  <a:pt x="17" y="107"/>
                </a:cubicBezTo>
                <a:cubicBezTo>
                  <a:pt x="18" y="108"/>
                  <a:pt x="19" y="110"/>
                  <a:pt x="20" y="111"/>
                </a:cubicBezTo>
                <a:cubicBezTo>
                  <a:pt x="22" y="113"/>
                  <a:pt x="23" y="114"/>
                  <a:pt x="25" y="114"/>
                </a:cubicBezTo>
                <a:cubicBezTo>
                  <a:pt x="26" y="114"/>
                  <a:pt x="26" y="114"/>
                  <a:pt x="27" y="113"/>
                </a:cubicBezTo>
                <a:cubicBezTo>
                  <a:pt x="27" y="113"/>
                  <a:pt x="28" y="112"/>
                  <a:pt x="28" y="112"/>
                </a:cubicBezTo>
                <a:cubicBezTo>
                  <a:pt x="28" y="110"/>
                  <a:pt x="27" y="108"/>
                  <a:pt x="26" y="106"/>
                </a:cubicBezTo>
                <a:cubicBezTo>
                  <a:pt x="25" y="104"/>
                  <a:pt x="25" y="102"/>
                  <a:pt x="24" y="100"/>
                </a:cubicBezTo>
                <a:cubicBezTo>
                  <a:pt x="25" y="101"/>
                  <a:pt x="25" y="102"/>
                  <a:pt x="26" y="104"/>
                </a:cubicBezTo>
                <a:cubicBezTo>
                  <a:pt x="28" y="109"/>
                  <a:pt x="28" y="109"/>
                  <a:pt x="28" y="109"/>
                </a:cubicBezTo>
                <a:cubicBezTo>
                  <a:pt x="30" y="109"/>
                  <a:pt x="30" y="109"/>
                  <a:pt x="30" y="109"/>
                </a:cubicBezTo>
                <a:cubicBezTo>
                  <a:pt x="31" y="110"/>
                  <a:pt x="32" y="111"/>
                  <a:pt x="33" y="111"/>
                </a:cubicBezTo>
                <a:cubicBezTo>
                  <a:pt x="34" y="111"/>
                  <a:pt x="34" y="110"/>
                  <a:pt x="35" y="110"/>
                </a:cubicBezTo>
                <a:cubicBezTo>
                  <a:pt x="36" y="109"/>
                  <a:pt x="37" y="109"/>
                  <a:pt x="37" y="108"/>
                </a:cubicBezTo>
                <a:cubicBezTo>
                  <a:pt x="36" y="107"/>
                  <a:pt x="36" y="107"/>
                  <a:pt x="36" y="106"/>
                </a:cubicBezTo>
                <a:cubicBezTo>
                  <a:pt x="36" y="105"/>
                  <a:pt x="36" y="105"/>
                  <a:pt x="37" y="104"/>
                </a:cubicBezTo>
                <a:cubicBezTo>
                  <a:pt x="37" y="103"/>
                  <a:pt x="37" y="103"/>
                  <a:pt x="37" y="103"/>
                </a:cubicBezTo>
                <a:cubicBezTo>
                  <a:pt x="38" y="103"/>
                  <a:pt x="38" y="103"/>
                  <a:pt x="38" y="104"/>
                </a:cubicBezTo>
                <a:cubicBezTo>
                  <a:pt x="38" y="105"/>
                  <a:pt x="38" y="105"/>
                  <a:pt x="38" y="106"/>
                </a:cubicBezTo>
                <a:cubicBezTo>
                  <a:pt x="38" y="108"/>
                  <a:pt x="38" y="108"/>
                  <a:pt x="38" y="108"/>
                </a:cubicBezTo>
                <a:cubicBezTo>
                  <a:pt x="38" y="109"/>
                  <a:pt x="39" y="109"/>
                  <a:pt x="40" y="109"/>
                </a:cubicBezTo>
                <a:cubicBezTo>
                  <a:pt x="41" y="109"/>
                  <a:pt x="42" y="109"/>
                  <a:pt x="43" y="109"/>
                </a:cubicBezTo>
                <a:cubicBezTo>
                  <a:pt x="44" y="108"/>
                  <a:pt x="44" y="108"/>
                  <a:pt x="45" y="107"/>
                </a:cubicBezTo>
                <a:cubicBezTo>
                  <a:pt x="46" y="107"/>
                  <a:pt x="47" y="106"/>
                  <a:pt x="47" y="105"/>
                </a:cubicBezTo>
                <a:cubicBezTo>
                  <a:pt x="49" y="105"/>
                  <a:pt x="49" y="105"/>
                  <a:pt x="50" y="106"/>
                </a:cubicBezTo>
                <a:cubicBezTo>
                  <a:pt x="50" y="106"/>
                  <a:pt x="50" y="107"/>
                  <a:pt x="50" y="108"/>
                </a:cubicBezTo>
                <a:cubicBezTo>
                  <a:pt x="50" y="109"/>
                  <a:pt x="50" y="109"/>
                  <a:pt x="50" y="110"/>
                </a:cubicBezTo>
                <a:cubicBezTo>
                  <a:pt x="51" y="110"/>
                  <a:pt x="51" y="111"/>
                  <a:pt x="53" y="111"/>
                </a:cubicBezTo>
                <a:cubicBezTo>
                  <a:pt x="53" y="111"/>
                  <a:pt x="54" y="110"/>
                  <a:pt x="54" y="110"/>
                </a:cubicBezTo>
                <a:cubicBezTo>
                  <a:pt x="55" y="109"/>
                  <a:pt x="55" y="109"/>
                  <a:pt x="55" y="108"/>
                </a:cubicBezTo>
                <a:cubicBezTo>
                  <a:pt x="56" y="107"/>
                  <a:pt x="56" y="106"/>
                  <a:pt x="57" y="106"/>
                </a:cubicBezTo>
                <a:cubicBezTo>
                  <a:pt x="57" y="105"/>
                  <a:pt x="57" y="105"/>
                  <a:pt x="58" y="105"/>
                </a:cubicBezTo>
                <a:cubicBezTo>
                  <a:pt x="58" y="105"/>
                  <a:pt x="58" y="105"/>
                  <a:pt x="59" y="105"/>
                </a:cubicBezTo>
                <a:cubicBezTo>
                  <a:pt x="59" y="106"/>
                  <a:pt x="59" y="106"/>
                  <a:pt x="59" y="106"/>
                </a:cubicBezTo>
                <a:cubicBezTo>
                  <a:pt x="59" y="107"/>
                  <a:pt x="59" y="108"/>
                  <a:pt x="58" y="108"/>
                </a:cubicBezTo>
                <a:cubicBezTo>
                  <a:pt x="58" y="109"/>
                  <a:pt x="57" y="109"/>
                  <a:pt x="57" y="109"/>
                </a:cubicBezTo>
                <a:cubicBezTo>
                  <a:pt x="58" y="111"/>
                  <a:pt x="58" y="112"/>
                  <a:pt x="59" y="113"/>
                </a:cubicBezTo>
                <a:cubicBezTo>
                  <a:pt x="59" y="114"/>
                  <a:pt x="60" y="114"/>
                  <a:pt x="62" y="114"/>
                </a:cubicBezTo>
                <a:cubicBezTo>
                  <a:pt x="62" y="114"/>
                  <a:pt x="63" y="114"/>
                  <a:pt x="63" y="114"/>
                </a:cubicBezTo>
                <a:cubicBezTo>
                  <a:pt x="63" y="113"/>
                  <a:pt x="64" y="113"/>
                  <a:pt x="64" y="112"/>
                </a:cubicBezTo>
                <a:cubicBezTo>
                  <a:pt x="65" y="111"/>
                  <a:pt x="65" y="111"/>
                  <a:pt x="65" y="111"/>
                </a:cubicBezTo>
                <a:cubicBezTo>
                  <a:pt x="65" y="110"/>
                  <a:pt x="66" y="110"/>
                  <a:pt x="66" y="110"/>
                </a:cubicBezTo>
                <a:cubicBezTo>
                  <a:pt x="66" y="110"/>
                  <a:pt x="66" y="110"/>
                  <a:pt x="66" y="111"/>
                </a:cubicBezTo>
                <a:cubicBezTo>
                  <a:pt x="66" y="111"/>
                  <a:pt x="66" y="112"/>
                  <a:pt x="66" y="112"/>
                </a:cubicBezTo>
                <a:cubicBezTo>
                  <a:pt x="66" y="113"/>
                  <a:pt x="65" y="113"/>
                  <a:pt x="65" y="114"/>
                </a:cubicBezTo>
                <a:cubicBezTo>
                  <a:pt x="65" y="114"/>
                  <a:pt x="65" y="115"/>
                  <a:pt x="65" y="115"/>
                </a:cubicBezTo>
                <a:cubicBezTo>
                  <a:pt x="66" y="115"/>
                  <a:pt x="66" y="116"/>
                  <a:pt x="66" y="116"/>
                </a:cubicBezTo>
                <a:cubicBezTo>
                  <a:pt x="67" y="115"/>
                  <a:pt x="68" y="115"/>
                  <a:pt x="68" y="114"/>
                </a:cubicBezTo>
                <a:cubicBezTo>
                  <a:pt x="68" y="114"/>
                  <a:pt x="69" y="114"/>
                  <a:pt x="69" y="114"/>
                </a:cubicBezTo>
                <a:cubicBezTo>
                  <a:pt x="69" y="114"/>
                  <a:pt x="69" y="114"/>
                  <a:pt x="70" y="114"/>
                </a:cubicBezTo>
                <a:cubicBezTo>
                  <a:pt x="70" y="114"/>
                  <a:pt x="70" y="114"/>
                  <a:pt x="70" y="114"/>
                </a:cubicBezTo>
                <a:cubicBezTo>
                  <a:pt x="70" y="115"/>
                  <a:pt x="70" y="116"/>
                  <a:pt x="69" y="117"/>
                </a:cubicBezTo>
                <a:cubicBezTo>
                  <a:pt x="68" y="118"/>
                  <a:pt x="67" y="119"/>
                  <a:pt x="67" y="120"/>
                </a:cubicBezTo>
                <a:cubicBezTo>
                  <a:pt x="67" y="120"/>
                  <a:pt x="67" y="120"/>
                  <a:pt x="68" y="120"/>
                </a:cubicBezTo>
                <a:cubicBezTo>
                  <a:pt x="68" y="121"/>
                  <a:pt x="68" y="121"/>
                  <a:pt x="69" y="121"/>
                </a:cubicBezTo>
                <a:cubicBezTo>
                  <a:pt x="71" y="120"/>
                  <a:pt x="71" y="120"/>
                  <a:pt x="71" y="120"/>
                </a:cubicBezTo>
                <a:cubicBezTo>
                  <a:pt x="71" y="120"/>
                  <a:pt x="72" y="120"/>
                  <a:pt x="74" y="120"/>
                </a:cubicBezTo>
                <a:cubicBezTo>
                  <a:pt x="74" y="121"/>
                  <a:pt x="74" y="122"/>
                  <a:pt x="73" y="123"/>
                </a:cubicBezTo>
                <a:cubicBezTo>
                  <a:pt x="72" y="123"/>
                  <a:pt x="72" y="123"/>
                  <a:pt x="72" y="124"/>
                </a:cubicBezTo>
                <a:cubicBezTo>
                  <a:pt x="72" y="126"/>
                  <a:pt x="72" y="128"/>
                  <a:pt x="73" y="129"/>
                </a:cubicBezTo>
                <a:cubicBezTo>
                  <a:pt x="74" y="130"/>
                  <a:pt x="74" y="131"/>
                  <a:pt x="75" y="131"/>
                </a:cubicBezTo>
                <a:cubicBezTo>
                  <a:pt x="76" y="132"/>
                  <a:pt x="77" y="132"/>
                  <a:pt x="78" y="132"/>
                </a:cubicBezTo>
                <a:cubicBezTo>
                  <a:pt x="78" y="132"/>
                  <a:pt x="79" y="133"/>
                  <a:pt x="79" y="133"/>
                </a:cubicBezTo>
                <a:cubicBezTo>
                  <a:pt x="79" y="134"/>
                  <a:pt x="78" y="134"/>
                  <a:pt x="78" y="135"/>
                </a:cubicBezTo>
                <a:cubicBezTo>
                  <a:pt x="76" y="136"/>
                  <a:pt x="76" y="136"/>
                  <a:pt x="76" y="136"/>
                </a:cubicBezTo>
                <a:cubicBezTo>
                  <a:pt x="76" y="136"/>
                  <a:pt x="75" y="137"/>
                  <a:pt x="75" y="138"/>
                </a:cubicBezTo>
                <a:cubicBezTo>
                  <a:pt x="75" y="138"/>
                  <a:pt x="74" y="140"/>
                  <a:pt x="74" y="141"/>
                </a:cubicBezTo>
                <a:cubicBezTo>
                  <a:pt x="77" y="142"/>
                  <a:pt x="77" y="142"/>
                  <a:pt x="77" y="142"/>
                </a:cubicBezTo>
                <a:cubicBezTo>
                  <a:pt x="78" y="142"/>
                  <a:pt x="78" y="143"/>
                  <a:pt x="78" y="144"/>
                </a:cubicBezTo>
                <a:cubicBezTo>
                  <a:pt x="78" y="144"/>
                  <a:pt x="78" y="144"/>
                  <a:pt x="78" y="144"/>
                </a:cubicBezTo>
                <a:cubicBezTo>
                  <a:pt x="77" y="144"/>
                  <a:pt x="77" y="145"/>
                  <a:pt x="76" y="146"/>
                </a:cubicBezTo>
                <a:cubicBezTo>
                  <a:pt x="75" y="146"/>
                  <a:pt x="75" y="147"/>
                  <a:pt x="74" y="148"/>
                </a:cubicBezTo>
                <a:cubicBezTo>
                  <a:pt x="73" y="150"/>
                  <a:pt x="73" y="151"/>
                  <a:pt x="73" y="153"/>
                </a:cubicBezTo>
                <a:cubicBezTo>
                  <a:pt x="72" y="153"/>
                  <a:pt x="74" y="154"/>
                  <a:pt x="76" y="155"/>
                </a:cubicBezTo>
                <a:cubicBezTo>
                  <a:pt x="79" y="155"/>
                  <a:pt x="82" y="156"/>
                  <a:pt x="85" y="157"/>
                </a:cubicBezTo>
                <a:cubicBezTo>
                  <a:pt x="93" y="159"/>
                  <a:pt x="93" y="159"/>
                  <a:pt x="93" y="159"/>
                </a:cubicBezTo>
                <a:cubicBezTo>
                  <a:pt x="96" y="159"/>
                  <a:pt x="97" y="160"/>
                  <a:pt x="97" y="160"/>
                </a:cubicBezTo>
                <a:cubicBezTo>
                  <a:pt x="97" y="160"/>
                  <a:pt x="97" y="160"/>
                  <a:pt x="97" y="160"/>
                </a:cubicBezTo>
                <a:cubicBezTo>
                  <a:pt x="96" y="160"/>
                  <a:pt x="95" y="160"/>
                  <a:pt x="92" y="160"/>
                </a:cubicBezTo>
                <a:cubicBezTo>
                  <a:pt x="85" y="159"/>
                  <a:pt x="85" y="159"/>
                  <a:pt x="85" y="159"/>
                </a:cubicBezTo>
                <a:cubicBezTo>
                  <a:pt x="78" y="158"/>
                  <a:pt x="78" y="158"/>
                  <a:pt x="78" y="158"/>
                </a:cubicBezTo>
                <a:cubicBezTo>
                  <a:pt x="76" y="158"/>
                  <a:pt x="74" y="158"/>
                  <a:pt x="74" y="158"/>
                </a:cubicBezTo>
                <a:cubicBezTo>
                  <a:pt x="72" y="158"/>
                  <a:pt x="72" y="158"/>
                  <a:pt x="71" y="159"/>
                </a:cubicBezTo>
                <a:cubicBezTo>
                  <a:pt x="70" y="160"/>
                  <a:pt x="70" y="161"/>
                  <a:pt x="70" y="162"/>
                </a:cubicBezTo>
                <a:cubicBezTo>
                  <a:pt x="69" y="164"/>
                  <a:pt x="69" y="164"/>
                  <a:pt x="69" y="164"/>
                </a:cubicBezTo>
                <a:cubicBezTo>
                  <a:pt x="68" y="165"/>
                  <a:pt x="68" y="166"/>
                  <a:pt x="67"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88" name="Freeform 88">
            <a:extLst>
              <a:ext uri="{FF2B5EF4-FFF2-40B4-BE49-F238E27FC236}">
                <a16:creationId xmlns:a16="http://schemas.microsoft.com/office/drawing/2014/main" xmlns="" id="{BAB45C0F-DAC0-41C6-B3DB-0B01C21F5B97}"/>
              </a:ext>
            </a:extLst>
          </p:cNvPr>
          <p:cNvSpPr>
            <a:spLocks noEditPoints="1"/>
          </p:cNvSpPr>
          <p:nvPr/>
        </p:nvSpPr>
        <p:spPr bwMode="auto">
          <a:xfrm>
            <a:off x="10485053" y="2045829"/>
            <a:ext cx="585255" cy="526730"/>
          </a:xfrm>
          <a:custGeom>
            <a:avLst/>
            <a:gdLst>
              <a:gd name="T0" fmla="*/ 174 w 282"/>
              <a:gd name="T1" fmla="*/ 206 h 253"/>
              <a:gd name="T2" fmla="*/ 164 w 282"/>
              <a:gd name="T3" fmla="*/ 154 h 253"/>
              <a:gd name="T4" fmla="*/ 190 w 282"/>
              <a:gd name="T5" fmla="*/ 182 h 253"/>
              <a:gd name="T6" fmla="*/ 168 w 282"/>
              <a:gd name="T7" fmla="*/ 175 h 253"/>
              <a:gd name="T8" fmla="*/ 146 w 282"/>
              <a:gd name="T9" fmla="*/ 171 h 253"/>
              <a:gd name="T10" fmla="*/ 127 w 282"/>
              <a:gd name="T11" fmla="*/ 160 h 253"/>
              <a:gd name="T12" fmla="*/ 99 w 282"/>
              <a:gd name="T13" fmla="*/ 145 h 253"/>
              <a:gd name="T14" fmla="*/ 68 w 282"/>
              <a:gd name="T15" fmla="*/ 144 h 253"/>
              <a:gd name="T16" fmla="*/ 47 w 282"/>
              <a:gd name="T17" fmla="*/ 128 h 253"/>
              <a:gd name="T18" fmla="*/ 63 w 282"/>
              <a:gd name="T19" fmla="*/ 110 h 253"/>
              <a:gd name="T20" fmla="*/ 62 w 282"/>
              <a:gd name="T21" fmla="*/ 91 h 253"/>
              <a:gd name="T22" fmla="*/ 88 w 282"/>
              <a:gd name="T23" fmla="*/ 98 h 253"/>
              <a:gd name="T24" fmla="*/ 108 w 282"/>
              <a:gd name="T25" fmla="*/ 88 h 253"/>
              <a:gd name="T26" fmla="*/ 116 w 282"/>
              <a:gd name="T27" fmla="*/ 114 h 253"/>
              <a:gd name="T28" fmla="*/ 114 w 282"/>
              <a:gd name="T29" fmla="*/ 131 h 253"/>
              <a:gd name="T30" fmla="*/ 128 w 282"/>
              <a:gd name="T31" fmla="*/ 100 h 253"/>
              <a:gd name="T32" fmla="*/ 124 w 282"/>
              <a:gd name="T33" fmla="*/ 79 h 253"/>
              <a:gd name="T34" fmla="*/ 151 w 282"/>
              <a:gd name="T35" fmla="*/ 69 h 253"/>
              <a:gd name="T36" fmla="*/ 160 w 282"/>
              <a:gd name="T37" fmla="*/ 101 h 253"/>
              <a:gd name="T38" fmla="*/ 162 w 282"/>
              <a:gd name="T39" fmla="*/ 117 h 253"/>
              <a:gd name="T40" fmla="*/ 176 w 282"/>
              <a:gd name="T41" fmla="*/ 136 h 253"/>
              <a:gd name="T42" fmla="*/ 187 w 282"/>
              <a:gd name="T43" fmla="*/ 139 h 253"/>
              <a:gd name="T44" fmla="*/ 36 w 282"/>
              <a:gd name="T45" fmla="*/ 103 h 253"/>
              <a:gd name="T46" fmla="*/ 35 w 282"/>
              <a:gd name="T47" fmla="*/ 103 h 253"/>
              <a:gd name="T48" fmla="*/ 157 w 282"/>
              <a:gd name="T49" fmla="*/ 166 h 253"/>
              <a:gd name="T50" fmla="*/ 114 w 282"/>
              <a:gd name="T51" fmla="*/ 208 h 253"/>
              <a:gd name="T52" fmla="*/ 90 w 282"/>
              <a:gd name="T53" fmla="*/ 201 h 253"/>
              <a:gd name="T54" fmla="*/ 224 w 282"/>
              <a:gd name="T55" fmla="*/ 192 h 253"/>
              <a:gd name="T56" fmla="*/ 210 w 282"/>
              <a:gd name="T57" fmla="*/ 175 h 253"/>
              <a:gd name="T58" fmla="*/ 264 w 282"/>
              <a:gd name="T59" fmla="*/ 79 h 253"/>
              <a:gd name="T60" fmla="*/ 246 w 282"/>
              <a:gd name="T61" fmla="*/ 67 h 253"/>
              <a:gd name="T62" fmla="*/ 278 w 282"/>
              <a:gd name="T63" fmla="*/ 44 h 253"/>
              <a:gd name="T64" fmla="*/ 240 w 282"/>
              <a:gd name="T65" fmla="*/ 115 h 253"/>
              <a:gd name="T66" fmla="*/ 211 w 282"/>
              <a:gd name="T67" fmla="*/ 134 h 253"/>
              <a:gd name="T68" fmla="*/ 186 w 282"/>
              <a:gd name="T69" fmla="*/ 124 h 253"/>
              <a:gd name="T70" fmla="*/ 172 w 282"/>
              <a:gd name="T71" fmla="*/ 105 h 253"/>
              <a:gd name="T72" fmla="*/ 158 w 282"/>
              <a:gd name="T73" fmla="*/ 88 h 253"/>
              <a:gd name="T74" fmla="*/ 165 w 282"/>
              <a:gd name="T75" fmla="*/ 68 h 253"/>
              <a:gd name="T76" fmla="*/ 191 w 282"/>
              <a:gd name="T77" fmla="*/ 92 h 253"/>
              <a:gd name="T78" fmla="*/ 212 w 282"/>
              <a:gd name="T79" fmla="*/ 82 h 253"/>
              <a:gd name="T80" fmla="*/ 236 w 282"/>
              <a:gd name="T81" fmla="*/ 101 h 253"/>
              <a:gd name="T82" fmla="*/ 177 w 282"/>
              <a:gd name="T83" fmla="*/ 123 h 253"/>
              <a:gd name="T84" fmla="*/ 177 w 282"/>
              <a:gd name="T85" fmla="*/ 107 h 253"/>
              <a:gd name="T86" fmla="*/ 229 w 282"/>
              <a:gd name="T87" fmla="*/ 146 h 253"/>
              <a:gd name="T88" fmla="*/ 77 w 282"/>
              <a:gd name="T89" fmla="*/ 211 h 253"/>
              <a:gd name="T90" fmla="*/ 135 w 282"/>
              <a:gd name="T91" fmla="*/ 9 h 253"/>
              <a:gd name="T92" fmla="*/ 111 w 282"/>
              <a:gd name="T93" fmla="*/ 74 h 253"/>
              <a:gd name="T94" fmla="*/ 230 w 282"/>
              <a:gd name="T95" fmla="*/ 48 h 253"/>
              <a:gd name="T96" fmla="*/ 248 w 282"/>
              <a:gd name="T97" fmla="*/ 6 h 253"/>
              <a:gd name="T98" fmla="*/ 164 w 282"/>
              <a:gd name="T99" fmla="*/ 52 h 253"/>
              <a:gd name="T100" fmla="*/ 186 w 282"/>
              <a:gd name="T101" fmla="*/ 28 h 253"/>
              <a:gd name="T102" fmla="*/ 27 w 282"/>
              <a:gd name="T103" fmla="*/ 76 h 253"/>
              <a:gd name="T104" fmla="*/ 50 w 282"/>
              <a:gd name="T105" fmla="*/ 54 h 253"/>
              <a:gd name="T106" fmla="*/ 36 w 282"/>
              <a:gd name="T107" fmla="*/ 34 h 253"/>
              <a:gd name="T108" fmla="*/ 59 w 282"/>
              <a:gd name="T109" fmla="*/ 19 h 253"/>
              <a:gd name="T110" fmla="*/ 87 w 282"/>
              <a:gd name="T111" fmla="*/ 36 h 253"/>
              <a:gd name="T112" fmla="*/ 77 w 282"/>
              <a:gd name="T113" fmla="*/ 63 h 253"/>
              <a:gd name="T114" fmla="*/ 61 w 282"/>
              <a:gd name="T115" fmla="*/ 53 h 253"/>
              <a:gd name="T116" fmla="*/ 58 w 282"/>
              <a:gd name="T117" fmla="*/ 82 h 253"/>
              <a:gd name="T118" fmla="*/ 35 w 282"/>
              <a:gd name="T119" fmla="*/ 86 h 253"/>
              <a:gd name="T120" fmla="*/ 65 w 282"/>
              <a:gd name="T121" fmla="*/ 15 h 253"/>
              <a:gd name="T122" fmla="*/ 19 w 282"/>
              <a:gd name="T123" fmla="*/ 79 h 253"/>
              <a:gd name="T124" fmla="*/ 25 w 282"/>
              <a:gd name="T125" fmla="*/ 1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253">
                <a:moveTo>
                  <a:pt x="50" y="111"/>
                </a:moveTo>
                <a:cubicBezTo>
                  <a:pt x="51" y="111"/>
                  <a:pt x="51" y="111"/>
                  <a:pt x="51" y="112"/>
                </a:cubicBezTo>
                <a:cubicBezTo>
                  <a:pt x="51" y="112"/>
                  <a:pt x="51" y="112"/>
                  <a:pt x="51" y="112"/>
                </a:cubicBezTo>
                <a:cubicBezTo>
                  <a:pt x="50" y="112"/>
                  <a:pt x="50" y="111"/>
                  <a:pt x="50" y="111"/>
                </a:cubicBezTo>
                <a:close/>
                <a:moveTo>
                  <a:pt x="162" y="160"/>
                </a:moveTo>
                <a:cubicBezTo>
                  <a:pt x="162" y="160"/>
                  <a:pt x="162" y="160"/>
                  <a:pt x="162" y="160"/>
                </a:cubicBezTo>
                <a:cubicBezTo>
                  <a:pt x="162" y="161"/>
                  <a:pt x="162" y="161"/>
                  <a:pt x="162" y="161"/>
                </a:cubicBezTo>
                <a:lnTo>
                  <a:pt x="162" y="160"/>
                </a:lnTo>
                <a:close/>
                <a:moveTo>
                  <a:pt x="162" y="160"/>
                </a:moveTo>
                <a:cubicBezTo>
                  <a:pt x="161" y="159"/>
                  <a:pt x="161" y="159"/>
                  <a:pt x="161" y="159"/>
                </a:cubicBezTo>
                <a:cubicBezTo>
                  <a:pt x="162" y="159"/>
                  <a:pt x="162" y="159"/>
                  <a:pt x="162" y="159"/>
                </a:cubicBezTo>
                <a:lnTo>
                  <a:pt x="162" y="160"/>
                </a:lnTo>
                <a:close/>
                <a:moveTo>
                  <a:pt x="168" y="106"/>
                </a:moveTo>
                <a:cubicBezTo>
                  <a:pt x="168" y="107"/>
                  <a:pt x="167" y="107"/>
                  <a:pt x="167" y="107"/>
                </a:cubicBezTo>
                <a:cubicBezTo>
                  <a:pt x="167" y="107"/>
                  <a:pt x="167" y="107"/>
                  <a:pt x="167" y="107"/>
                </a:cubicBezTo>
                <a:cubicBezTo>
                  <a:pt x="167" y="106"/>
                  <a:pt x="167" y="106"/>
                  <a:pt x="168" y="105"/>
                </a:cubicBezTo>
                <a:cubicBezTo>
                  <a:pt x="168" y="105"/>
                  <a:pt x="168" y="105"/>
                  <a:pt x="168" y="105"/>
                </a:cubicBezTo>
                <a:cubicBezTo>
                  <a:pt x="168" y="105"/>
                  <a:pt x="168" y="106"/>
                  <a:pt x="168" y="106"/>
                </a:cubicBezTo>
                <a:close/>
                <a:moveTo>
                  <a:pt x="181" y="210"/>
                </a:moveTo>
                <a:cubicBezTo>
                  <a:pt x="181" y="210"/>
                  <a:pt x="181" y="210"/>
                  <a:pt x="181" y="210"/>
                </a:cubicBezTo>
                <a:cubicBezTo>
                  <a:pt x="181" y="212"/>
                  <a:pt x="180" y="213"/>
                  <a:pt x="180" y="213"/>
                </a:cubicBezTo>
                <a:cubicBezTo>
                  <a:pt x="179" y="213"/>
                  <a:pt x="178" y="213"/>
                  <a:pt x="177" y="215"/>
                </a:cubicBezTo>
                <a:cubicBezTo>
                  <a:pt x="177" y="215"/>
                  <a:pt x="177" y="215"/>
                  <a:pt x="177" y="215"/>
                </a:cubicBezTo>
                <a:cubicBezTo>
                  <a:pt x="174" y="215"/>
                  <a:pt x="174" y="215"/>
                  <a:pt x="174" y="215"/>
                </a:cubicBezTo>
                <a:cubicBezTo>
                  <a:pt x="174" y="215"/>
                  <a:pt x="174" y="214"/>
                  <a:pt x="174" y="214"/>
                </a:cubicBezTo>
                <a:cubicBezTo>
                  <a:pt x="173" y="214"/>
                  <a:pt x="173" y="214"/>
                  <a:pt x="173" y="214"/>
                </a:cubicBezTo>
                <a:cubicBezTo>
                  <a:pt x="173" y="214"/>
                  <a:pt x="173" y="214"/>
                  <a:pt x="173" y="214"/>
                </a:cubicBezTo>
                <a:cubicBezTo>
                  <a:pt x="173" y="213"/>
                  <a:pt x="173" y="213"/>
                  <a:pt x="173" y="213"/>
                </a:cubicBezTo>
                <a:cubicBezTo>
                  <a:pt x="172" y="212"/>
                  <a:pt x="172" y="212"/>
                  <a:pt x="172" y="211"/>
                </a:cubicBezTo>
                <a:cubicBezTo>
                  <a:pt x="172" y="211"/>
                  <a:pt x="172" y="210"/>
                  <a:pt x="171" y="209"/>
                </a:cubicBezTo>
                <a:cubicBezTo>
                  <a:pt x="172" y="209"/>
                  <a:pt x="172" y="209"/>
                  <a:pt x="172" y="209"/>
                </a:cubicBezTo>
                <a:cubicBezTo>
                  <a:pt x="172" y="209"/>
                  <a:pt x="172" y="208"/>
                  <a:pt x="172" y="208"/>
                </a:cubicBezTo>
                <a:cubicBezTo>
                  <a:pt x="172" y="208"/>
                  <a:pt x="172" y="208"/>
                  <a:pt x="172" y="208"/>
                </a:cubicBezTo>
                <a:cubicBezTo>
                  <a:pt x="173" y="207"/>
                  <a:pt x="174" y="207"/>
                  <a:pt x="174" y="206"/>
                </a:cubicBezTo>
                <a:cubicBezTo>
                  <a:pt x="176" y="206"/>
                  <a:pt x="176" y="206"/>
                  <a:pt x="176" y="206"/>
                </a:cubicBezTo>
                <a:cubicBezTo>
                  <a:pt x="177" y="206"/>
                  <a:pt x="178" y="206"/>
                  <a:pt x="178" y="207"/>
                </a:cubicBezTo>
                <a:cubicBezTo>
                  <a:pt x="179" y="207"/>
                  <a:pt x="180" y="208"/>
                  <a:pt x="181" y="209"/>
                </a:cubicBezTo>
                <a:lnTo>
                  <a:pt x="181" y="210"/>
                </a:lnTo>
                <a:close/>
                <a:moveTo>
                  <a:pt x="171" y="116"/>
                </a:moveTo>
                <a:cubicBezTo>
                  <a:pt x="170" y="116"/>
                  <a:pt x="169" y="117"/>
                  <a:pt x="169" y="118"/>
                </a:cubicBezTo>
                <a:cubicBezTo>
                  <a:pt x="169" y="119"/>
                  <a:pt x="168" y="119"/>
                  <a:pt x="167" y="119"/>
                </a:cubicBezTo>
                <a:cubicBezTo>
                  <a:pt x="167" y="119"/>
                  <a:pt x="168" y="119"/>
                  <a:pt x="168" y="118"/>
                </a:cubicBezTo>
                <a:cubicBezTo>
                  <a:pt x="169" y="117"/>
                  <a:pt x="169" y="117"/>
                  <a:pt x="169" y="117"/>
                </a:cubicBezTo>
                <a:cubicBezTo>
                  <a:pt x="169" y="117"/>
                  <a:pt x="169" y="117"/>
                  <a:pt x="169" y="117"/>
                </a:cubicBezTo>
                <a:cubicBezTo>
                  <a:pt x="170" y="116"/>
                  <a:pt x="170" y="116"/>
                  <a:pt x="170" y="115"/>
                </a:cubicBezTo>
                <a:lnTo>
                  <a:pt x="171" y="116"/>
                </a:lnTo>
                <a:close/>
                <a:moveTo>
                  <a:pt x="88" y="100"/>
                </a:moveTo>
                <a:cubicBezTo>
                  <a:pt x="87" y="100"/>
                  <a:pt x="87" y="100"/>
                  <a:pt x="87" y="99"/>
                </a:cubicBezTo>
                <a:cubicBezTo>
                  <a:pt x="88" y="99"/>
                  <a:pt x="88" y="99"/>
                  <a:pt x="88" y="99"/>
                </a:cubicBezTo>
                <a:lnTo>
                  <a:pt x="88" y="100"/>
                </a:lnTo>
                <a:close/>
                <a:moveTo>
                  <a:pt x="122" y="100"/>
                </a:moveTo>
                <a:cubicBezTo>
                  <a:pt x="123" y="100"/>
                  <a:pt x="123" y="100"/>
                  <a:pt x="124" y="100"/>
                </a:cubicBezTo>
                <a:cubicBezTo>
                  <a:pt x="124" y="100"/>
                  <a:pt x="124" y="100"/>
                  <a:pt x="125" y="100"/>
                </a:cubicBezTo>
                <a:cubicBezTo>
                  <a:pt x="125" y="100"/>
                  <a:pt x="125" y="100"/>
                  <a:pt x="125" y="100"/>
                </a:cubicBezTo>
                <a:cubicBezTo>
                  <a:pt x="125" y="100"/>
                  <a:pt x="125" y="101"/>
                  <a:pt x="126" y="101"/>
                </a:cubicBezTo>
                <a:cubicBezTo>
                  <a:pt x="126" y="101"/>
                  <a:pt x="126" y="101"/>
                  <a:pt x="126" y="101"/>
                </a:cubicBezTo>
                <a:cubicBezTo>
                  <a:pt x="126" y="102"/>
                  <a:pt x="126" y="102"/>
                  <a:pt x="126" y="102"/>
                </a:cubicBezTo>
                <a:cubicBezTo>
                  <a:pt x="127" y="102"/>
                  <a:pt x="127" y="102"/>
                  <a:pt x="127" y="102"/>
                </a:cubicBezTo>
                <a:cubicBezTo>
                  <a:pt x="127" y="103"/>
                  <a:pt x="127" y="103"/>
                  <a:pt x="127" y="103"/>
                </a:cubicBezTo>
                <a:cubicBezTo>
                  <a:pt x="127" y="102"/>
                  <a:pt x="127" y="102"/>
                  <a:pt x="127" y="102"/>
                </a:cubicBezTo>
                <a:cubicBezTo>
                  <a:pt x="126" y="102"/>
                  <a:pt x="126" y="102"/>
                  <a:pt x="125" y="102"/>
                </a:cubicBezTo>
                <a:cubicBezTo>
                  <a:pt x="125" y="102"/>
                  <a:pt x="125" y="102"/>
                  <a:pt x="125" y="102"/>
                </a:cubicBezTo>
                <a:cubicBezTo>
                  <a:pt x="125" y="102"/>
                  <a:pt x="124" y="101"/>
                  <a:pt x="124" y="101"/>
                </a:cubicBezTo>
                <a:cubicBezTo>
                  <a:pt x="124" y="101"/>
                  <a:pt x="124" y="101"/>
                  <a:pt x="124" y="101"/>
                </a:cubicBezTo>
                <a:cubicBezTo>
                  <a:pt x="123" y="101"/>
                  <a:pt x="123" y="101"/>
                  <a:pt x="123" y="101"/>
                </a:cubicBezTo>
                <a:cubicBezTo>
                  <a:pt x="123" y="101"/>
                  <a:pt x="123" y="100"/>
                  <a:pt x="122" y="100"/>
                </a:cubicBezTo>
                <a:close/>
                <a:moveTo>
                  <a:pt x="165" y="154"/>
                </a:moveTo>
                <a:cubicBezTo>
                  <a:pt x="164" y="154"/>
                  <a:pt x="164" y="154"/>
                  <a:pt x="164" y="154"/>
                </a:cubicBezTo>
                <a:cubicBezTo>
                  <a:pt x="163" y="154"/>
                  <a:pt x="163" y="155"/>
                  <a:pt x="163" y="155"/>
                </a:cubicBezTo>
                <a:cubicBezTo>
                  <a:pt x="163" y="156"/>
                  <a:pt x="163" y="156"/>
                  <a:pt x="163" y="156"/>
                </a:cubicBezTo>
                <a:cubicBezTo>
                  <a:pt x="164" y="156"/>
                  <a:pt x="164" y="156"/>
                  <a:pt x="164" y="156"/>
                </a:cubicBezTo>
                <a:cubicBezTo>
                  <a:pt x="164" y="155"/>
                  <a:pt x="165" y="155"/>
                  <a:pt x="165" y="155"/>
                </a:cubicBezTo>
                <a:lnTo>
                  <a:pt x="165" y="154"/>
                </a:lnTo>
                <a:close/>
                <a:moveTo>
                  <a:pt x="206" y="153"/>
                </a:moveTo>
                <a:cubicBezTo>
                  <a:pt x="206" y="153"/>
                  <a:pt x="205" y="153"/>
                  <a:pt x="204" y="153"/>
                </a:cubicBezTo>
                <a:cubicBezTo>
                  <a:pt x="202" y="154"/>
                  <a:pt x="202" y="154"/>
                  <a:pt x="202" y="154"/>
                </a:cubicBezTo>
                <a:cubicBezTo>
                  <a:pt x="201" y="154"/>
                  <a:pt x="201" y="154"/>
                  <a:pt x="201" y="154"/>
                </a:cubicBezTo>
                <a:cubicBezTo>
                  <a:pt x="201" y="155"/>
                  <a:pt x="201" y="156"/>
                  <a:pt x="201" y="156"/>
                </a:cubicBezTo>
                <a:cubicBezTo>
                  <a:pt x="200" y="157"/>
                  <a:pt x="200" y="157"/>
                  <a:pt x="200" y="158"/>
                </a:cubicBezTo>
                <a:cubicBezTo>
                  <a:pt x="200" y="159"/>
                  <a:pt x="200" y="159"/>
                  <a:pt x="200" y="160"/>
                </a:cubicBezTo>
                <a:cubicBezTo>
                  <a:pt x="200" y="160"/>
                  <a:pt x="201" y="161"/>
                  <a:pt x="201" y="161"/>
                </a:cubicBezTo>
                <a:cubicBezTo>
                  <a:pt x="202" y="161"/>
                  <a:pt x="202" y="161"/>
                  <a:pt x="202" y="161"/>
                </a:cubicBezTo>
                <a:cubicBezTo>
                  <a:pt x="203" y="161"/>
                  <a:pt x="203" y="162"/>
                  <a:pt x="203" y="163"/>
                </a:cubicBezTo>
                <a:cubicBezTo>
                  <a:pt x="201" y="163"/>
                  <a:pt x="201" y="164"/>
                  <a:pt x="200" y="164"/>
                </a:cubicBezTo>
                <a:cubicBezTo>
                  <a:pt x="199" y="164"/>
                  <a:pt x="199" y="165"/>
                  <a:pt x="199" y="167"/>
                </a:cubicBezTo>
                <a:cubicBezTo>
                  <a:pt x="199" y="167"/>
                  <a:pt x="199" y="168"/>
                  <a:pt x="200" y="169"/>
                </a:cubicBezTo>
                <a:cubicBezTo>
                  <a:pt x="201" y="170"/>
                  <a:pt x="201" y="171"/>
                  <a:pt x="201" y="172"/>
                </a:cubicBezTo>
                <a:cubicBezTo>
                  <a:pt x="201" y="172"/>
                  <a:pt x="200" y="173"/>
                  <a:pt x="200" y="173"/>
                </a:cubicBezTo>
                <a:cubicBezTo>
                  <a:pt x="199" y="173"/>
                  <a:pt x="199" y="174"/>
                  <a:pt x="197" y="174"/>
                </a:cubicBezTo>
                <a:cubicBezTo>
                  <a:pt x="195" y="174"/>
                  <a:pt x="195" y="174"/>
                  <a:pt x="195" y="174"/>
                </a:cubicBezTo>
                <a:cubicBezTo>
                  <a:pt x="195" y="175"/>
                  <a:pt x="195" y="175"/>
                  <a:pt x="195" y="175"/>
                </a:cubicBezTo>
                <a:cubicBezTo>
                  <a:pt x="195" y="175"/>
                  <a:pt x="195" y="175"/>
                  <a:pt x="195" y="175"/>
                </a:cubicBezTo>
                <a:cubicBezTo>
                  <a:pt x="194" y="177"/>
                  <a:pt x="194" y="177"/>
                  <a:pt x="194" y="177"/>
                </a:cubicBezTo>
                <a:cubicBezTo>
                  <a:pt x="194" y="178"/>
                  <a:pt x="194" y="179"/>
                  <a:pt x="194" y="179"/>
                </a:cubicBezTo>
                <a:cubicBezTo>
                  <a:pt x="194" y="179"/>
                  <a:pt x="194" y="179"/>
                  <a:pt x="193" y="179"/>
                </a:cubicBezTo>
                <a:cubicBezTo>
                  <a:pt x="192" y="179"/>
                  <a:pt x="192" y="179"/>
                  <a:pt x="192" y="179"/>
                </a:cubicBezTo>
                <a:cubicBezTo>
                  <a:pt x="192" y="180"/>
                  <a:pt x="192" y="180"/>
                  <a:pt x="191" y="180"/>
                </a:cubicBezTo>
                <a:cubicBezTo>
                  <a:pt x="191" y="180"/>
                  <a:pt x="191" y="181"/>
                  <a:pt x="191" y="181"/>
                </a:cubicBezTo>
                <a:cubicBezTo>
                  <a:pt x="191" y="181"/>
                  <a:pt x="191" y="181"/>
                  <a:pt x="191" y="181"/>
                </a:cubicBezTo>
                <a:cubicBezTo>
                  <a:pt x="191" y="181"/>
                  <a:pt x="191" y="182"/>
                  <a:pt x="191" y="182"/>
                </a:cubicBezTo>
                <a:cubicBezTo>
                  <a:pt x="190" y="182"/>
                  <a:pt x="190" y="182"/>
                  <a:pt x="190" y="182"/>
                </a:cubicBezTo>
                <a:cubicBezTo>
                  <a:pt x="190" y="182"/>
                  <a:pt x="190" y="182"/>
                  <a:pt x="190" y="182"/>
                </a:cubicBezTo>
                <a:cubicBezTo>
                  <a:pt x="189" y="182"/>
                  <a:pt x="189" y="182"/>
                  <a:pt x="189" y="182"/>
                </a:cubicBezTo>
                <a:cubicBezTo>
                  <a:pt x="189" y="183"/>
                  <a:pt x="189" y="183"/>
                  <a:pt x="189" y="183"/>
                </a:cubicBezTo>
                <a:cubicBezTo>
                  <a:pt x="189" y="183"/>
                  <a:pt x="189" y="183"/>
                  <a:pt x="189" y="183"/>
                </a:cubicBezTo>
                <a:cubicBezTo>
                  <a:pt x="188" y="184"/>
                  <a:pt x="187" y="184"/>
                  <a:pt x="186" y="184"/>
                </a:cubicBezTo>
                <a:cubicBezTo>
                  <a:pt x="186" y="184"/>
                  <a:pt x="186" y="183"/>
                  <a:pt x="185" y="183"/>
                </a:cubicBezTo>
                <a:cubicBezTo>
                  <a:pt x="185" y="184"/>
                  <a:pt x="185" y="184"/>
                  <a:pt x="185" y="185"/>
                </a:cubicBezTo>
                <a:cubicBezTo>
                  <a:pt x="184" y="185"/>
                  <a:pt x="184" y="185"/>
                  <a:pt x="184" y="186"/>
                </a:cubicBezTo>
                <a:cubicBezTo>
                  <a:pt x="184" y="186"/>
                  <a:pt x="184" y="186"/>
                  <a:pt x="184" y="186"/>
                </a:cubicBezTo>
                <a:cubicBezTo>
                  <a:pt x="182" y="197"/>
                  <a:pt x="182" y="197"/>
                  <a:pt x="182" y="197"/>
                </a:cubicBezTo>
                <a:cubicBezTo>
                  <a:pt x="182" y="198"/>
                  <a:pt x="181" y="198"/>
                  <a:pt x="181" y="198"/>
                </a:cubicBezTo>
                <a:cubicBezTo>
                  <a:pt x="181" y="199"/>
                  <a:pt x="182" y="199"/>
                  <a:pt x="182" y="199"/>
                </a:cubicBezTo>
                <a:cubicBezTo>
                  <a:pt x="182" y="199"/>
                  <a:pt x="182" y="199"/>
                  <a:pt x="182" y="200"/>
                </a:cubicBezTo>
                <a:cubicBezTo>
                  <a:pt x="182" y="200"/>
                  <a:pt x="181" y="201"/>
                  <a:pt x="181" y="201"/>
                </a:cubicBezTo>
                <a:cubicBezTo>
                  <a:pt x="180" y="201"/>
                  <a:pt x="180" y="201"/>
                  <a:pt x="180" y="201"/>
                </a:cubicBezTo>
                <a:cubicBezTo>
                  <a:pt x="180" y="200"/>
                  <a:pt x="180" y="199"/>
                  <a:pt x="180" y="199"/>
                </a:cubicBezTo>
                <a:cubicBezTo>
                  <a:pt x="181" y="197"/>
                  <a:pt x="181" y="197"/>
                  <a:pt x="181" y="197"/>
                </a:cubicBezTo>
                <a:cubicBezTo>
                  <a:pt x="182" y="192"/>
                  <a:pt x="182" y="192"/>
                  <a:pt x="182" y="192"/>
                </a:cubicBezTo>
                <a:cubicBezTo>
                  <a:pt x="182" y="191"/>
                  <a:pt x="182" y="190"/>
                  <a:pt x="182" y="189"/>
                </a:cubicBezTo>
                <a:cubicBezTo>
                  <a:pt x="182" y="189"/>
                  <a:pt x="182" y="189"/>
                  <a:pt x="182" y="189"/>
                </a:cubicBezTo>
                <a:cubicBezTo>
                  <a:pt x="182" y="188"/>
                  <a:pt x="182" y="188"/>
                  <a:pt x="183" y="187"/>
                </a:cubicBezTo>
                <a:cubicBezTo>
                  <a:pt x="183" y="186"/>
                  <a:pt x="183" y="186"/>
                  <a:pt x="183" y="185"/>
                </a:cubicBezTo>
                <a:cubicBezTo>
                  <a:pt x="183" y="184"/>
                  <a:pt x="182" y="183"/>
                  <a:pt x="182" y="183"/>
                </a:cubicBezTo>
                <a:cubicBezTo>
                  <a:pt x="181" y="183"/>
                  <a:pt x="180" y="182"/>
                  <a:pt x="178" y="182"/>
                </a:cubicBezTo>
                <a:cubicBezTo>
                  <a:pt x="177" y="183"/>
                  <a:pt x="177" y="183"/>
                  <a:pt x="177" y="183"/>
                </a:cubicBezTo>
                <a:cubicBezTo>
                  <a:pt x="177" y="183"/>
                  <a:pt x="177" y="184"/>
                  <a:pt x="176" y="184"/>
                </a:cubicBezTo>
                <a:cubicBezTo>
                  <a:pt x="176" y="184"/>
                  <a:pt x="176" y="185"/>
                  <a:pt x="176" y="186"/>
                </a:cubicBezTo>
                <a:cubicBezTo>
                  <a:pt x="175" y="186"/>
                  <a:pt x="175" y="186"/>
                  <a:pt x="175" y="186"/>
                </a:cubicBezTo>
                <a:cubicBezTo>
                  <a:pt x="174" y="184"/>
                  <a:pt x="174" y="183"/>
                  <a:pt x="173" y="183"/>
                </a:cubicBezTo>
                <a:cubicBezTo>
                  <a:pt x="173" y="182"/>
                  <a:pt x="172" y="182"/>
                  <a:pt x="171" y="182"/>
                </a:cubicBezTo>
                <a:cubicBezTo>
                  <a:pt x="171" y="182"/>
                  <a:pt x="170" y="181"/>
                  <a:pt x="170" y="181"/>
                </a:cubicBezTo>
                <a:cubicBezTo>
                  <a:pt x="169" y="180"/>
                  <a:pt x="169" y="180"/>
                  <a:pt x="169" y="178"/>
                </a:cubicBezTo>
                <a:cubicBezTo>
                  <a:pt x="169" y="178"/>
                  <a:pt x="169" y="177"/>
                  <a:pt x="169" y="177"/>
                </a:cubicBezTo>
                <a:cubicBezTo>
                  <a:pt x="169" y="176"/>
                  <a:pt x="168" y="176"/>
                  <a:pt x="168" y="176"/>
                </a:cubicBezTo>
                <a:cubicBezTo>
                  <a:pt x="168" y="176"/>
                  <a:pt x="168" y="176"/>
                  <a:pt x="168" y="175"/>
                </a:cubicBezTo>
                <a:cubicBezTo>
                  <a:pt x="167" y="175"/>
                  <a:pt x="167" y="175"/>
                  <a:pt x="167" y="175"/>
                </a:cubicBezTo>
                <a:cubicBezTo>
                  <a:pt x="166" y="175"/>
                  <a:pt x="165" y="175"/>
                  <a:pt x="165" y="174"/>
                </a:cubicBezTo>
                <a:cubicBezTo>
                  <a:pt x="165" y="174"/>
                  <a:pt x="165" y="174"/>
                  <a:pt x="165" y="174"/>
                </a:cubicBezTo>
                <a:cubicBezTo>
                  <a:pt x="165" y="173"/>
                  <a:pt x="165" y="172"/>
                  <a:pt x="164" y="173"/>
                </a:cubicBezTo>
                <a:cubicBezTo>
                  <a:pt x="164" y="173"/>
                  <a:pt x="163" y="172"/>
                  <a:pt x="163" y="170"/>
                </a:cubicBezTo>
                <a:cubicBezTo>
                  <a:pt x="163" y="169"/>
                  <a:pt x="164" y="169"/>
                  <a:pt x="165" y="168"/>
                </a:cubicBezTo>
                <a:cubicBezTo>
                  <a:pt x="165" y="168"/>
                  <a:pt x="166" y="168"/>
                  <a:pt x="166" y="167"/>
                </a:cubicBezTo>
                <a:cubicBezTo>
                  <a:pt x="165" y="167"/>
                  <a:pt x="165" y="167"/>
                  <a:pt x="165" y="167"/>
                </a:cubicBezTo>
                <a:cubicBezTo>
                  <a:pt x="165" y="166"/>
                  <a:pt x="165" y="165"/>
                  <a:pt x="163" y="165"/>
                </a:cubicBezTo>
                <a:cubicBezTo>
                  <a:pt x="162" y="166"/>
                  <a:pt x="162" y="166"/>
                  <a:pt x="162" y="166"/>
                </a:cubicBezTo>
                <a:cubicBezTo>
                  <a:pt x="162" y="165"/>
                  <a:pt x="162" y="165"/>
                  <a:pt x="162" y="165"/>
                </a:cubicBezTo>
                <a:cubicBezTo>
                  <a:pt x="163" y="165"/>
                  <a:pt x="163" y="165"/>
                  <a:pt x="163" y="165"/>
                </a:cubicBezTo>
                <a:cubicBezTo>
                  <a:pt x="163" y="165"/>
                  <a:pt x="163" y="165"/>
                  <a:pt x="163" y="164"/>
                </a:cubicBezTo>
                <a:cubicBezTo>
                  <a:pt x="163" y="163"/>
                  <a:pt x="163" y="163"/>
                  <a:pt x="163" y="163"/>
                </a:cubicBezTo>
                <a:cubicBezTo>
                  <a:pt x="164" y="163"/>
                  <a:pt x="164" y="163"/>
                  <a:pt x="165" y="163"/>
                </a:cubicBezTo>
                <a:cubicBezTo>
                  <a:pt x="165" y="160"/>
                  <a:pt x="165" y="160"/>
                  <a:pt x="165" y="160"/>
                </a:cubicBezTo>
                <a:cubicBezTo>
                  <a:pt x="165" y="160"/>
                  <a:pt x="165" y="159"/>
                  <a:pt x="165" y="159"/>
                </a:cubicBezTo>
                <a:cubicBezTo>
                  <a:pt x="165" y="158"/>
                  <a:pt x="165" y="158"/>
                  <a:pt x="165" y="157"/>
                </a:cubicBezTo>
                <a:cubicBezTo>
                  <a:pt x="165" y="157"/>
                  <a:pt x="164" y="157"/>
                  <a:pt x="164" y="157"/>
                </a:cubicBezTo>
                <a:cubicBezTo>
                  <a:pt x="162" y="157"/>
                  <a:pt x="162" y="157"/>
                  <a:pt x="162" y="157"/>
                </a:cubicBezTo>
                <a:cubicBezTo>
                  <a:pt x="162" y="157"/>
                  <a:pt x="162" y="157"/>
                  <a:pt x="162" y="157"/>
                </a:cubicBezTo>
                <a:cubicBezTo>
                  <a:pt x="161" y="158"/>
                  <a:pt x="161" y="158"/>
                  <a:pt x="161" y="158"/>
                </a:cubicBezTo>
                <a:cubicBezTo>
                  <a:pt x="160" y="160"/>
                  <a:pt x="160" y="160"/>
                  <a:pt x="160" y="160"/>
                </a:cubicBezTo>
                <a:cubicBezTo>
                  <a:pt x="159" y="160"/>
                  <a:pt x="158" y="161"/>
                  <a:pt x="157" y="161"/>
                </a:cubicBezTo>
                <a:cubicBezTo>
                  <a:pt x="157" y="162"/>
                  <a:pt x="157" y="162"/>
                  <a:pt x="157" y="162"/>
                </a:cubicBezTo>
                <a:cubicBezTo>
                  <a:pt x="156" y="162"/>
                  <a:pt x="156" y="162"/>
                  <a:pt x="156" y="162"/>
                </a:cubicBezTo>
                <a:cubicBezTo>
                  <a:pt x="156" y="163"/>
                  <a:pt x="157" y="163"/>
                  <a:pt x="157" y="163"/>
                </a:cubicBezTo>
                <a:cubicBezTo>
                  <a:pt x="155" y="163"/>
                  <a:pt x="154" y="164"/>
                  <a:pt x="154" y="165"/>
                </a:cubicBezTo>
                <a:cubicBezTo>
                  <a:pt x="153" y="166"/>
                  <a:pt x="152" y="166"/>
                  <a:pt x="151" y="166"/>
                </a:cubicBezTo>
                <a:cubicBezTo>
                  <a:pt x="150" y="167"/>
                  <a:pt x="150" y="167"/>
                  <a:pt x="150" y="167"/>
                </a:cubicBezTo>
                <a:cubicBezTo>
                  <a:pt x="150" y="167"/>
                  <a:pt x="149" y="167"/>
                  <a:pt x="148" y="167"/>
                </a:cubicBezTo>
                <a:cubicBezTo>
                  <a:pt x="148" y="168"/>
                  <a:pt x="147" y="168"/>
                  <a:pt x="147" y="169"/>
                </a:cubicBezTo>
                <a:cubicBezTo>
                  <a:pt x="146" y="169"/>
                  <a:pt x="146" y="169"/>
                  <a:pt x="146" y="169"/>
                </a:cubicBezTo>
                <a:cubicBezTo>
                  <a:pt x="146" y="170"/>
                  <a:pt x="146" y="170"/>
                  <a:pt x="146" y="171"/>
                </a:cubicBezTo>
                <a:cubicBezTo>
                  <a:pt x="145" y="171"/>
                  <a:pt x="145" y="171"/>
                  <a:pt x="145" y="171"/>
                </a:cubicBezTo>
                <a:cubicBezTo>
                  <a:pt x="145" y="171"/>
                  <a:pt x="145" y="172"/>
                  <a:pt x="145" y="172"/>
                </a:cubicBezTo>
                <a:cubicBezTo>
                  <a:pt x="145" y="173"/>
                  <a:pt x="145" y="173"/>
                  <a:pt x="144" y="173"/>
                </a:cubicBezTo>
                <a:cubicBezTo>
                  <a:pt x="144" y="173"/>
                  <a:pt x="144" y="173"/>
                  <a:pt x="143" y="173"/>
                </a:cubicBezTo>
                <a:cubicBezTo>
                  <a:pt x="143" y="173"/>
                  <a:pt x="143" y="172"/>
                  <a:pt x="143" y="172"/>
                </a:cubicBezTo>
                <a:cubicBezTo>
                  <a:pt x="143" y="172"/>
                  <a:pt x="143" y="171"/>
                  <a:pt x="143" y="171"/>
                </a:cubicBezTo>
                <a:cubicBezTo>
                  <a:pt x="144" y="170"/>
                  <a:pt x="144" y="170"/>
                  <a:pt x="144" y="169"/>
                </a:cubicBezTo>
                <a:cubicBezTo>
                  <a:pt x="142" y="169"/>
                  <a:pt x="142" y="169"/>
                  <a:pt x="142" y="169"/>
                </a:cubicBezTo>
                <a:cubicBezTo>
                  <a:pt x="141" y="169"/>
                  <a:pt x="141" y="170"/>
                  <a:pt x="141" y="170"/>
                </a:cubicBezTo>
                <a:cubicBezTo>
                  <a:pt x="140" y="170"/>
                  <a:pt x="140" y="170"/>
                  <a:pt x="140" y="171"/>
                </a:cubicBezTo>
                <a:cubicBezTo>
                  <a:pt x="138" y="171"/>
                  <a:pt x="138" y="171"/>
                  <a:pt x="138" y="171"/>
                </a:cubicBezTo>
                <a:cubicBezTo>
                  <a:pt x="138" y="170"/>
                  <a:pt x="137" y="170"/>
                  <a:pt x="137" y="169"/>
                </a:cubicBezTo>
                <a:cubicBezTo>
                  <a:pt x="137" y="169"/>
                  <a:pt x="137" y="169"/>
                  <a:pt x="137" y="169"/>
                </a:cubicBezTo>
                <a:cubicBezTo>
                  <a:pt x="137" y="168"/>
                  <a:pt x="137" y="168"/>
                  <a:pt x="137" y="168"/>
                </a:cubicBezTo>
                <a:cubicBezTo>
                  <a:pt x="137" y="167"/>
                  <a:pt x="136" y="167"/>
                  <a:pt x="135" y="167"/>
                </a:cubicBezTo>
                <a:cubicBezTo>
                  <a:pt x="135" y="168"/>
                  <a:pt x="134" y="169"/>
                  <a:pt x="133" y="170"/>
                </a:cubicBezTo>
                <a:cubicBezTo>
                  <a:pt x="132" y="170"/>
                  <a:pt x="132" y="170"/>
                  <a:pt x="132" y="170"/>
                </a:cubicBezTo>
                <a:cubicBezTo>
                  <a:pt x="132" y="170"/>
                  <a:pt x="132" y="169"/>
                  <a:pt x="132" y="169"/>
                </a:cubicBezTo>
                <a:cubicBezTo>
                  <a:pt x="132" y="168"/>
                  <a:pt x="132" y="168"/>
                  <a:pt x="132" y="168"/>
                </a:cubicBezTo>
                <a:cubicBezTo>
                  <a:pt x="132" y="168"/>
                  <a:pt x="132" y="168"/>
                  <a:pt x="132" y="167"/>
                </a:cubicBezTo>
                <a:cubicBezTo>
                  <a:pt x="133" y="167"/>
                  <a:pt x="133" y="167"/>
                  <a:pt x="133" y="166"/>
                </a:cubicBezTo>
                <a:cubicBezTo>
                  <a:pt x="132" y="165"/>
                  <a:pt x="132" y="165"/>
                  <a:pt x="132" y="165"/>
                </a:cubicBezTo>
                <a:cubicBezTo>
                  <a:pt x="132" y="165"/>
                  <a:pt x="132" y="165"/>
                  <a:pt x="132" y="165"/>
                </a:cubicBezTo>
                <a:cubicBezTo>
                  <a:pt x="131" y="164"/>
                  <a:pt x="131" y="164"/>
                  <a:pt x="131" y="164"/>
                </a:cubicBezTo>
                <a:cubicBezTo>
                  <a:pt x="130" y="164"/>
                  <a:pt x="130" y="164"/>
                  <a:pt x="130" y="164"/>
                </a:cubicBezTo>
                <a:cubicBezTo>
                  <a:pt x="130" y="165"/>
                  <a:pt x="129" y="165"/>
                  <a:pt x="129" y="165"/>
                </a:cubicBezTo>
                <a:cubicBezTo>
                  <a:pt x="128" y="166"/>
                  <a:pt x="128" y="166"/>
                  <a:pt x="128" y="166"/>
                </a:cubicBezTo>
                <a:cubicBezTo>
                  <a:pt x="126" y="166"/>
                  <a:pt x="126" y="166"/>
                  <a:pt x="126" y="166"/>
                </a:cubicBezTo>
                <a:cubicBezTo>
                  <a:pt x="126" y="165"/>
                  <a:pt x="126" y="165"/>
                  <a:pt x="126" y="165"/>
                </a:cubicBezTo>
                <a:cubicBezTo>
                  <a:pt x="126" y="164"/>
                  <a:pt x="126" y="164"/>
                  <a:pt x="126" y="164"/>
                </a:cubicBezTo>
                <a:cubicBezTo>
                  <a:pt x="127" y="164"/>
                  <a:pt x="127" y="164"/>
                  <a:pt x="127" y="164"/>
                </a:cubicBezTo>
                <a:cubicBezTo>
                  <a:pt x="127" y="163"/>
                  <a:pt x="127" y="163"/>
                  <a:pt x="127" y="163"/>
                </a:cubicBezTo>
                <a:cubicBezTo>
                  <a:pt x="128" y="163"/>
                  <a:pt x="128" y="163"/>
                  <a:pt x="128" y="163"/>
                </a:cubicBezTo>
                <a:cubicBezTo>
                  <a:pt x="127" y="162"/>
                  <a:pt x="127" y="161"/>
                  <a:pt x="127" y="160"/>
                </a:cubicBezTo>
                <a:cubicBezTo>
                  <a:pt x="127" y="160"/>
                  <a:pt x="126" y="159"/>
                  <a:pt x="125" y="159"/>
                </a:cubicBezTo>
                <a:cubicBezTo>
                  <a:pt x="124" y="160"/>
                  <a:pt x="122" y="161"/>
                  <a:pt x="121" y="161"/>
                </a:cubicBezTo>
                <a:cubicBezTo>
                  <a:pt x="121" y="160"/>
                  <a:pt x="120" y="160"/>
                  <a:pt x="120" y="160"/>
                </a:cubicBezTo>
                <a:cubicBezTo>
                  <a:pt x="120" y="160"/>
                  <a:pt x="120" y="160"/>
                  <a:pt x="120" y="159"/>
                </a:cubicBezTo>
                <a:cubicBezTo>
                  <a:pt x="120" y="159"/>
                  <a:pt x="121" y="159"/>
                  <a:pt x="121" y="158"/>
                </a:cubicBezTo>
                <a:cubicBezTo>
                  <a:pt x="121" y="158"/>
                  <a:pt x="121" y="158"/>
                  <a:pt x="121" y="157"/>
                </a:cubicBezTo>
                <a:cubicBezTo>
                  <a:pt x="122" y="157"/>
                  <a:pt x="122" y="157"/>
                  <a:pt x="122" y="157"/>
                </a:cubicBezTo>
                <a:cubicBezTo>
                  <a:pt x="122" y="157"/>
                  <a:pt x="122" y="157"/>
                  <a:pt x="122" y="157"/>
                </a:cubicBezTo>
                <a:cubicBezTo>
                  <a:pt x="122" y="157"/>
                  <a:pt x="122" y="156"/>
                  <a:pt x="122" y="156"/>
                </a:cubicBezTo>
                <a:cubicBezTo>
                  <a:pt x="124" y="152"/>
                  <a:pt x="124" y="152"/>
                  <a:pt x="124" y="152"/>
                </a:cubicBezTo>
                <a:cubicBezTo>
                  <a:pt x="124" y="151"/>
                  <a:pt x="123" y="150"/>
                  <a:pt x="123" y="149"/>
                </a:cubicBezTo>
                <a:cubicBezTo>
                  <a:pt x="123" y="149"/>
                  <a:pt x="123" y="148"/>
                  <a:pt x="123" y="147"/>
                </a:cubicBezTo>
                <a:cubicBezTo>
                  <a:pt x="123" y="147"/>
                  <a:pt x="123" y="147"/>
                  <a:pt x="123" y="147"/>
                </a:cubicBezTo>
                <a:cubicBezTo>
                  <a:pt x="123" y="146"/>
                  <a:pt x="123" y="145"/>
                  <a:pt x="124" y="143"/>
                </a:cubicBezTo>
                <a:cubicBezTo>
                  <a:pt x="123" y="142"/>
                  <a:pt x="122" y="141"/>
                  <a:pt x="120" y="140"/>
                </a:cubicBezTo>
                <a:cubicBezTo>
                  <a:pt x="120" y="139"/>
                  <a:pt x="119" y="138"/>
                  <a:pt x="118" y="138"/>
                </a:cubicBezTo>
                <a:cubicBezTo>
                  <a:pt x="116" y="137"/>
                  <a:pt x="116" y="137"/>
                  <a:pt x="116" y="137"/>
                </a:cubicBezTo>
                <a:cubicBezTo>
                  <a:pt x="116" y="137"/>
                  <a:pt x="115" y="137"/>
                  <a:pt x="115" y="137"/>
                </a:cubicBezTo>
                <a:cubicBezTo>
                  <a:pt x="115" y="136"/>
                  <a:pt x="115" y="136"/>
                  <a:pt x="115" y="136"/>
                </a:cubicBezTo>
                <a:cubicBezTo>
                  <a:pt x="114" y="136"/>
                  <a:pt x="114" y="136"/>
                  <a:pt x="114" y="136"/>
                </a:cubicBezTo>
                <a:cubicBezTo>
                  <a:pt x="107" y="135"/>
                  <a:pt x="107" y="135"/>
                  <a:pt x="107" y="135"/>
                </a:cubicBezTo>
                <a:cubicBezTo>
                  <a:pt x="106" y="135"/>
                  <a:pt x="105" y="136"/>
                  <a:pt x="106" y="136"/>
                </a:cubicBezTo>
                <a:cubicBezTo>
                  <a:pt x="106" y="137"/>
                  <a:pt x="105" y="137"/>
                  <a:pt x="105" y="138"/>
                </a:cubicBezTo>
                <a:cubicBezTo>
                  <a:pt x="104" y="138"/>
                  <a:pt x="104" y="138"/>
                  <a:pt x="104" y="138"/>
                </a:cubicBezTo>
                <a:cubicBezTo>
                  <a:pt x="104" y="139"/>
                  <a:pt x="104" y="139"/>
                  <a:pt x="104" y="139"/>
                </a:cubicBezTo>
                <a:cubicBezTo>
                  <a:pt x="104" y="139"/>
                  <a:pt x="105" y="139"/>
                  <a:pt x="105" y="139"/>
                </a:cubicBezTo>
                <a:cubicBezTo>
                  <a:pt x="105" y="140"/>
                  <a:pt x="105" y="141"/>
                  <a:pt x="104" y="141"/>
                </a:cubicBezTo>
                <a:cubicBezTo>
                  <a:pt x="106" y="143"/>
                  <a:pt x="107" y="144"/>
                  <a:pt x="107" y="145"/>
                </a:cubicBezTo>
                <a:cubicBezTo>
                  <a:pt x="106" y="145"/>
                  <a:pt x="106" y="145"/>
                  <a:pt x="106" y="145"/>
                </a:cubicBezTo>
                <a:cubicBezTo>
                  <a:pt x="105" y="144"/>
                  <a:pt x="105" y="144"/>
                  <a:pt x="105" y="144"/>
                </a:cubicBezTo>
                <a:cubicBezTo>
                  <a:pt x="104" y="143"/>
                  <a:pt x="104" y="143"/>
                  <a:pt x="103" y="143"/>
                </a:cubicBezTo>
                <a:cubicBezTo>
                  <a:pt x="102" y="143"/>
                  <a:pt x="101" y="143"/>
                  <a:pt x="100" y="144"/>
                </a:cubicBezTo>
                <a:cubicBezTo>
                  <a:pt x="100" y="145"/>
                  <a:pt x="100" y="145"/>
                  <a:pt x="99" y="145"/>
                </a:cubicBezTo>
                <a:cubicBezTo>
                  <a:pt x="99" y="145"/>
                  <a:pt x="99" y="145"/>
                  <a:pt x="99" y="145"/>
                </a:cubicBezTo>
                <a:cubicBezTo>
                  <a:pt x="98" y="146"/>
                  <a:pt x="98" y="146"/>
                  <a:pt x="97" y="146"/>
                </a:cubicBezTo>
                <a:cubicBezTo>
                  <a:pt x="96" y="146"/>
                  <a:pt x="96" y="146"/>
                  <a:pt x="95" y="146"/>
                </a:cubicBezTo>
                <a:cubicBezTo>
                  <a:pt x="93" y="146"/>
                  <a:pt x="93" y="146"/>
                  <a:pt x="93" y="146"/>
                </a:cubicBezTo>
                <a:cubicBezTo>
                  <a:pt x="89" y="147"/>
                  <a:pt x="89" y="147"/>
                  <a:pt x="89" y="147"/>
                </a:cubicBezTo>
                <a:cubicBezTo>
                  <a:pt x="89" y="148"/>
                  <a:pt x="89" y="148"/>
                  <a:pt x="89" y="148"/>
                </a:cubicBezTo>
                <a:cubicBezTo>
                  <a:pt x="88" y="148"/>
                  <a:pt x="88" y="148"/>
                  <a:pt x="88" y="148"/>
                </a:cubicBezTo>
                <a:cubicBezTo>
                  <a:pt x="88" y="147"/>
                  <a:pt x="87" y="147"/>
                  <a:pt x="87" y="146"/>
                </a:cubicBezTo>
                <a:cubicBezTo>
                  <a:pt x="87" y="146"/>
                  <a:pt x="87" y="146"/>
                  <a:pt x="87" y="146"/>
                </a:cubicBezTo>
                <a:cubicBezTo>
                  <a:pt x="87" y="146"/>
                  <a:pt x="88" y="146"/>
                  <a:pt x="88" y="145"/>
                </a:cubicBezTo>
                <a:cubicBezTo>
                  <a:pt x="88" y="144"/>
                  <a:pt x="88" y="144"/>
                  <a:pt x="88" y="144"/>
                </a:cubicBezTo>
                <a:cubicBezTo>
                  <a:pt x="87" y="144"/>
                  <a:pt x="87" y="144"/>
                  <a:pt x="87" y="144"/>
                </a:cubicBezTo>
                <a:cubicBezTo>
                  <a:pt x="87" y="144"/>
                  <a:pt x="87" y="144"/>
                  <a:pt x="87" y="144"/>
                </a:cubicBezTo>
                <a:cubicBezTo>
                  <a:pt x="86" y="145"/>
                  <a:pt x="86" y="145"/>
                  <a:pt x="86" y="145"/>
                </a:cubicBezTo>
                <a:cubicBezTo>
                  <a:pt x="86" y="145"/>
                  <a:pt x="86" y="145"/>
                  <a:pt x="86" y="145"/>
                </a:cubicBezTo>
                <a:cubicBezTo>
                  <a:pt x="85" y="146"/>
                  <a:pt x="85" y="146"/>
                  <a:pt x="84" y="146"/>
                </a:cubicBezTo>
                <a:cubicBezTo>
                  <a:pt x="84" y="145"/>
                  <a:pt x="84" y="145"/>
                  <a:pt x="84" y="145"/>
                </a:cubicBezTo>
                <a:cubicBezTo>
                  <a:pt x="84" y="145"/>
                  <a:pt x="83" y="145"/>
                  <a:pt x="83" y="144"/>
                </a:cubicBezTo>
                <a:cubicBezTo>
                  <a:pt x="83" y="144"/>
                  <a:pt x="83" y="144"/>
                  <a:pt x="83" y="144"/>
                </a:cubicBezTo>
                <a:cubicBezTo>
                  <a:pt x="83" y="144"/>
                  <a:pt x="83" y="144"/>
                  <a:pt x="83" y="144"/>
                </a:cubicBezTo>
                <a:cubicBezTo>
                  <a:pt x="83" y="144"/>
                  <a:pt x="82" y="143"/>
                  <a:pt x="82" y="141"/>
                </a:cubicBezTo>
                <a:cubicBezTo>
                  <a:pt x="81" y="141"/>
                  <a:pt x="81" y="141"/>
                  <a:pt x="81" y="141"/>
                </a:cubicBezTo>
                <a:cubicBezTo>
                  <a:pt x="81" y="141"/>
                  <a:pt x="81" y="141"/>
                  <a:pt x="81" y="141"/>
                </a:cubicBezTo>
                <a:cubicBezTo>
                  <a:pt x="78" y="141"/>
                  <a:pt x="78" y="141"/>
                  <a:pt x="78" y="141"/>
                </a:cubicBezTo>
                <a:cubicBezTo>
                  <a:pt x="77" y="141"/>
                  <a:pt x="76" y="141"/>
                  <a:pt x="75" y="142"/>
                </a:cubicBezTo>
                <a:cubicBezTo>
                  <a:pt x="75" y="143"/>
                  <a:pt x="75" y="143"/>
                  <a:pt x="75" y="143"/>
                </a:cubicBezTo>
                <a:cubicBezTo>
                  <a:pt x="74" y="144"/>
                  <a:pt x="73" y="145"/>
                  <a:pt x="73" y="145"/>
                </a:cubicBezTo>
                <a:cubicBezTo>
                  <a:pt x="73" y="146"/>
                  <a:pt x="73" y="146"/>
                  <a:pt x="72" y="147"/>
                </a:cubicBezTo>
                <a:cubicBezTo>
                  <a:pt x="70" y="147"/>
                  <a:pt x="70" y="147"/>
                  <a:pt x="70" y="147"/>
                </a:cubicBezTo>
                <a:cubicBezTo>
                  <a:pt x="70" y="144"/>
                  <a:pt x="70" y="144"/>
                  <a:pt x="70" y="144"/>
                </a:cubicBezTo>
                <a:cubicBezTo>
                  <a:pt x="70" y="144"/>
                  <a:pt x="70" y="144"/>
                  <a:pt x="70" y="144"/>
                </a:cubicBezTo>
                <a:cubicBezTo>
                  <a:pt x="70" y="144"/>
                  <a:pt x="69" y="144"/>
                  <a:pt x="69" y="144"/>
                </a:cubicBezTo>
                <a:cubicBezTo>
                  <a:pt x="68" y="145"/>
                  <a:pt x="68" y="145"/>
                  <a:pt x="68" y="145"/>
                </a:cubicBezTo>
                <a:cubicBezTo>
                  <a:pt x="68" y="145"/>
                  <a:pt x="68" y="145"/>
                  <a:pt x="68" y="145"/>
                </a:cubicBezTo>
                <a:cubicBezTo>
                  <a:pt x="68" y="144"/>
                  <a:pt x="68" y="144"/>
                  <a:pt x="68" y="144"/>
                </a:cubicBezTo>
                <a:cubicBezTo>
                  <a:pt x="68" y="143"/>
                  <a:pt x="68" y="143"/>
                  <a:pt x="68" y="142"/>
                </a:cubicBezTo>
                <a:cubicBezTo>
                  <a:pt x="68" y="142"/>
                  <a:pt x="68" y="142"/>
                  <a:pt x="68" y="141"/>
                </a:cubicBezTo>
                <a:cubicBezTo>
                  <a:pt x="67" y="141"/>
                  <a:pt x="67" y="141"/>
                  <a:pt x="67" y="141"/>
                </a:cubicBezTo>
                <a:cubicBezTo>
                  <a:pt x="64" y="141"/>
                  <a:pt x="64" y="141"/>
                  <a:pt x="64" y="141"/>
                </a:cubicBezTo>
                <a:cubicBezTo>
                  <a:pt x="63" y="140"/>
                  <a:pt x="63" y="140"/>
                  <a:pt x="63" y="140"/>
                </a:cubicBezTo>
                <a:cubicBezTo>
                  <a:pt x="63" y="141"/>
                  <a:pt x="63" y="141"/>
                  <a:pt x="63" y="141"/>
                </a:cubicBezTo>
                <a:cubicBezTo>
                  <a:pt x="63" y="141"/>
                  <a:pt x="63" y="141"/>
                  <a:pt x="62" y="142"/>
                </a:cubicBezTo>
                <a:cubicBezTo>
                  <a:pt x="62" y="142"/>
                  <a:pt x="61" y="143"/>
                  <a:pt x="59" y="143"/>
                </a:cubicBezTo>
                <a:cubicBezTo>
                  <a:pt x="59" y="142"/>
                  <a:pt x="59" y="142"/>
                  <a:pt x="59" y="143"/>
                </a:cubicBezTo>
                <a:cubicBezTo>
                  <a:pt x="59" y="143"/>
                  <a:pt x="59" y="143"/>
                  <a:pt x="59" y="142"/>
                </a:cubicBezTo>
                <a:cubicBezTo>
                  <a:pt x="59" y="142"/>
                  <a:pt x="59" y="142"/>
                  <a:pt x="59" y="142"/>
                </a:cubicBezTo>
                <a:cubicBezTo>
                  <a:pt x="59" y="142"/>
                  <a:pt x="59" y="141"/>
                  <a:pt x="59" y="141"/>
                </a:cubicBezTo>
                <a:cubicBezTo>
                  <a:pt x="59" y="141"/>
                  <a:pt x="59" y="140"/>
                  <a:pt x="59" y="140"/>
                </a:cubicBezTo>
                <a:cubicBezTo>
                  <a:pt x="58" y="140"/>
                  <a:pt x="58" y="140"/>
                  <a:pt x="58" y="141"/>
                </a:cubicBezTo>
                <a:cubicBezTo>
                  <a:pt x="58" y="140"/>
                  <a:pt x="58" y="140"/>
                  <a:pt x="58" y="140"/>
                </a:cubicBezTo>
                <a:cubicBezTo>
                  <a:pt x="58" y="140"/>
                  <a:pt x="58" y="140"/>
                  <a:pt x="58" y="140"/>
                </a:cubicBezTo>
                <a:cubicBezTo>
                  <a:pt x="58" y="140"/>
                  <a:pt x="58" y="140"/>
                  <a:pt x="57" y="140"/>
                </a:cubicBezTo>
                <a:cubicBezTo>
                  <a:pt x="54" y="141"/>
                  <a:pt x="54" y="141"/>
                  <a:pt x="54" y="141"/>
                </a:cubicBezTo>
                <a:cubicBezTo>
                  <a:pt x="54" y="141"/>
                  <a:pt x="53" y="141"/>
                  <a:pt x="53" y="141"/>
                </a:cubicBezTo>
                <a:cubicBezTo>
                  <a:pt x="52" y="141"/>
                  <a:pt x="52" y="141"/>
                  <a:pt x="52" y="141"/>
                </a:cubicBezTo>
                <a:cubicBezTo>
                  <a:pt x="51" y="141"/>
                  <a:pt x="51" y="141"/>
                  <a:pt x="50" y="141"/>
                </a:cubicBezTo>
                <a:cubicBezTo>
                  <a:pt x="50" y="141"/>
                  <a:pt x="50" y="141"/>
                  <a:pt x="50" y="140"/>
                </a:cubicBezTo>
                <a:cubicBezTo>
                  <a:pt x="50" y="139"/>
                  <a:pt x="50" y="139"/>
                  <a:pt x="50" y="138"/>
                </a:cubicBezTo>
                <a:cubicBezTo>
                  <a:pt x="50" y="137"/>
                  <a:pt x="50" y="137"/>
                  <a:pt x="50" y="137"/>
                </a:cubicBezTo>
                <a:cubicBezTo>
                  <a:pt x="50" y="137"/>
                  <a:pt x="51" y="137"/>
                  <a:pt x="51" y="137"/>
                </a:cubicBezTo>
                <a:cubicBezTo>
                  <a:pt x="51" y="136"/>
                  <a:pt x="51" y="136"/>
                  <a:pt x="51" y="136"/>
                </a:cubicBezTo>
                <a:cubicBezTo>
                  <a:pt x="51" y="136"/>
                  <a:pt x="52" y="136"/>
                  <a:pt x="52" y="136"/>
                </a:cubicBezTo>
                <a:cubicBezTo>
                  <a:pt x="52" y="136"/>
                  <a:pt x="52" y="135"/>
                  <a:pt x="52" y="135"/>
                </a:cubicBezTo>
                <a:cubicBezTo>
                  <a:pt x="53" y="135"/>
                  <a:pt x="53" y="135"/>
                  <a:pt x="53" y="135"/>
                </a:cubicBezTo>
                <a:cubicBezTo>
                  <a:pt x="53" y="134"/>
                  <a:pt x="53" y="134"/>
                  <a:pt x="53" y="134"/>
                </a:cubicBezTo>
                <a:cubicBezTo>
                  <a:pt x="54" y="131"/>
                  <a:pt x="54" y="131"/>
                  <a:pt x="54" y="131"/>
                </a:cubicBezTo>
                <a:cubicBezTo>
                  <a:pt x="54" y="130"/>
                  <a:pt x="54" y="129"/>
                  <a:pt x="53" y="128"/>
                </a:cubicBezTo>
                <a:cubicBezTo>
                  <a:pt x="53" y="128"/>
                  <a:pt x="51" y="129"/>
                  <a:pt x="50" y="129"/>
                </a:cubicBezTo>
                <a:cubicBezTo>
                  <a:pt x="49" y="129"/>
                  <a:pt x="48" y="128"/>
                  <a:pt x="47" y="128"/>
                </a:cubicBezTo>
                <a:cubicBezTo>
                  <a:pt x="46" y="128"/>
                  <a:pt x="46" y="127"/>
                  <a:pt x="46" y="126"/>
                </a:cubicBezTo>
                <a:cubicBezTo>
                  <a:pt x="47" y="126"/>
                  <a:pt x="48" y="125"/>
                  <a:pt x="47" y="125"/>
                </a:cubicBezTo>
                <a:cubicBezTo>
                  <a:pt x="47" y="124"/>
                  <a:pt x="47" y="124"/>
                  <a:pt x="48" y="123"/>
                </a:cubicBezTo>
                <a:cubicBezTo>
                  <a:pt x="48" y="123"/>
                  <a:pt x="48" y="123"/>
                  <a:pt x="48" y="123"/>
                </a:cubicBezTo>
                <a:cubicBezTo>
                  <a:pt x="49" y="123"/>
                  <a:pt x="49" y="122"/>
                  <a:pt x="49" y="122"/>
                </a:cubicBezTo>
                <a:cubicBezTo>
                  <a:pt x="49" y="122"/>
                  <a:pt x="49" y="122"/>
                  <a:pt x="49" y="121"/>
                </a:cubicBezTo>
                <a:cubicBezTo>
                  <a:pt x="49" y="121"/>
                  <a:pt x="49" y="121"/>
                  <a:pt x="49" y="121"/>
                </a:cubicBezTo>
                <a:cubicBezTo>
                  <a:pt x="48" y="121"/>
                  <a:pt x="48" y="121"/>
                  <a:pt x="48" y="121"/>
                </a:cubicBezTo>
                <a:cubicBezTo>
                  <a:pt x="48" y="120"/>
                  <a:pt x="48" y="120"/>
                  <a:pt x="48" y="120"/>
                </a:cubicBezTo>
                <a:cubicBezTo>
                  <a:pt x="48" y="120"/>
                  <a:pt x="47" y="120"/>
                  <a:pt x="46" y="120"/>
                </a:cubicBezTo>
                <a:cubicBezTo>
                  <a:pt x="44" y="119"/>
                  <a:pt x="44" y="119"/>
                  <a:pt x="44" y="119"/>
                </a:cubicBezTo>
                <a:cubicBezTo>
                  <a:pt x="39" y="119"/>
                  <a:pt x="39" y="119"/>
                  <a:pt x="39" y="119"/>
                </a:cubicBezTo>
                <a:cubicBezTo>
                  <a:pt x="39" y="118"/>
                  <a:pt x="39" y="118"/>
                  <a:pt x="39" y="118"/>
                </a:cubicBezTo>
                <a:cubicBezTo>
                  <a:pt x="38" y="118"/>
                  <a:pt x="36" y="118"/>
                  <a:pt x="36" y="118"/>
                </a:cubicBezTo>
                <a:cubicBezTo>
                  <a:pt x="36" y="118"/>
                  <a:pt x="35" y="118"/>
                  <a:pt x="35" y="118"/>
                </a:cubicBezTo>
                <a:cubicBezTo>
                  <a:pt x="33" y="117"/>
                  <a:pt x="33" y="117"/>
                  <a:pt x="33" y="117"/>
                </a:cubicBezTo>
                <a:cubicBezTo>
                  <a:pt x="33" y="117"/>
                  <a:pt x="32" y="117"/>
                  <a:pt x="32" y="117"/>
                </a:cubicBezTo>
                <a:cubicBezTo>
                  <a:pt x="32" y="116"/>
                  <a:pt x="32" y="116"/>
                  <a:pt x="32" y="116"/>
                </a:cubicBezTo>
                <a:cubicBezTo>
                  <a:pt x="33" y="115"/>
                  <a:pt x="34" y="115"/>
                  <a:pt x="36" y="115"/>
                </a:cubicBezTo>
                <a:cubicBezTo>
                  <a:pt x="37" y="116"/>
                  <a:pt x="37" y="116"/>
                  <a:pt x="37" y="116"/>
                </a:cubicBezTo>
                <a:cubicBezTo>
                  <a:pt x="38" y="116"/>
                  <a:pt x="38" y="116"/>
                  <a:pt x="38" y="116"/>
                </a:cubicBezTo>
                <a:cubicBezTo>
                  <a:pt x="44" y="117"/>
                  <a:pt x="44" y="117"/>
                  <a:pt x="44" y="117"/>
                </a:cubicBezTo>
                <a:cubicBezTo>
                  <a:pt x="45" y="117"/>
                  <a:pt x="46" y="118"/>
                  <a:pt x="47" y="118"/>
                </a:cubicBezTo>
                <a:cubicBezTo>
                  <a:pt x="48" y="118"/>
                  <a:pt x="49" y="118"/>
                  <a:pt x="50" y="118"/>
                </a:cubicBezTo>
                <a:cubicBezTo>
                  <a:pt x="50" y="118"/>
                  <a:pt x="50" y="117"/>
                  <a:pt x="50" y="117"/>
                </a:cubicBezTo>
                <a:cubicBezTo>
                  <a:pt x="51" y="113"/>
                  <a:pt x="51" y="113"/>
                  <a:pt x="51" y="113"/>
                </a:cubicBezTo>
                <a:cubicBezTo>
                  <a:pt x="51" y="113"/>
                  <a:pt x="51" y="112"/>
                  <a:pt x="51" y="112"/>
                </a:cubicBezTo>
                <a:cubicBezTo>
                  <a:pt x="51" y="112"/>
                  <a:pt x="52" y="112"/>
                  <a:pt x="53" y="112"/>
                </a:cubicBezTo>
                <a:cubicBezTo>
                  <a:pt x="53" y="111"/>
                  <a:pt x="53" y="111"/>
                  <a:pt x="53" y="111"/>
                </a:cubicBezTo>
                <a:cubicBezTo>
                  <a:pt x="54" y="110"/>
                  <a:pt x="54" y="110"/>
                  <a:pt x="54" y="109"/>
                </a:cubicBezTo>
                <a:cubicBezTo>
                  <a:pt x="54" y="109"/>
                  <a:pt x="55" y="108"/>
                  <a:pt x="56" y="108"/>
                </a:cubicBezTo>
                <a:cubicBezTo>
                  <a:pt x="56" y="109"/>
                  <a:pt x="56" y="109"/>
                  <a:pt x="56" y="109"/>
                </a:cubicBezTo>
                <a:cubicBezTo>
                  <a:pt x="58" y="109"/>
                  <a:pt x="59" y="109"/>
                  <a:pt x="59" y="109"/>
                </a:cubicBezTo>
                <a:cubicBezTo>
                  <a:pt x="60" y="109"/>
                  <a:pt x="61" y="110"/>
                  <a:pt x="63" y="110"/>
                </a:cubicBezTo>
                <a:cubicBezTo>
                  <a:pt x="63" y="110"/>
                  <a:pt x="63" y="110"/>
                  <a:pt x="63" y="110"/>
                </a:cubicBezTo>
                <a:cubicBezTo>
                  <a:pt x="63" y="110"/>
                  <a:pt x="63" y="109"/>
                  <a:pt x="64" y="109"/>
                </a:cubicBezTo>
                <a:cubicBezTo>
                  <a:pt x="64" y="109"/>
                  <a:pt x="64" y="109"/>
                  <a:pt x="64" y="109"/>
                </a:cubicBezTo>
                <a:cubicBezTo>
                  <a:pt x="64" y="109"/>
                  <a:pt x="64" y="109"/>
                  <a:pt x="64" y="109"/>
                </a:cubicBezTo>
                <a:cubicBezTo>
                  <a:pt x="64" y="108"/>
                  <a:pt x="64" y="108"/>
                  <a:pt x="65" y="108"/>
                </a:cubicBezTo>
                <a:cubicBezTo>
                  <a:pt x="65" y="107"/>
                  <a:pt x="65" y="107"/>
                  <a:pt x="65" y="107"/>
                </a:cubicBezTo>
                <a:cubicBezTo>
                  <a:pt x="64" y="107"/>
                  <a:pt x="64" y="106"/>
                  <a:pt x="64" y="106"/>
                </a:cubicBezTo>
                <a:cubicBezTo>
                  <a:pt x="63" y="106"/>
                  <a:pt x="63" y="106"/>
                  <a:pt x="63" y="106"/>
                </a:cubicBezTo>
                <a:cubicBezTo>
                  <a:pt x="64" y="106"/>
                  <a:pt x="64" y="106"/>
                  <a:pt x="64" y="106"/>
                </a:cubicBezTo>
                <a:cubicBezTo>
                  <a:pt x="64" y="105"/>
                  <a:pt x="63" y="105"/>
                  <a:pt x="63" y="105"/>
                </a:cubicBezTo>
                <a:cubicBezTo>
                  <a:pt x="60" y="104"/>
                  <a:pt x="60" y="104"/>
                  <a:pt x="60" y="104"/>
                </a:cubicBezTo>
                <a:cubicBezTo>
                  <a:pt x="60" y="104"/>
                  <a:pt x="59" y="104"/>
                  <a:pt x="58" y="103"/>
                </a:cubicBezTo>
                <a:cubicBezTo>
                  <a:pt x="57" y="103"/>
                  <a:pt x="57" y="102"/>
                  <a:pt x="57" y="101"/>
                </a:cubicBezTo>
                <a:cubicBezTo>
                  <a:pt x="58" y="101"/>
                  <a:pt x="58" y="101"/>
                  <a:pt x="58" y="101"/>
                </a:cubicBezTo>
                <a:cubicBezTo>
                  <a:pt x="58" y="102"/>
                  <a:pt x="59" y="102"/>
                  <a:pt x="59" y="102"/>
                </a:cubicBezTo>
                <a:cubicBezTo>
                  <a:pt x="59" y="102"/>
                  <a:pt x="59" y="102"/>
                  <a:pt x="59" y="102"/>
                </a:cubicBezTo>
                <a:cubicBezTo>
                  <a:pt x="61" y="102"/>
                  <a:pt x="62" y="102"/>
                  <a:pt x="62" y="103"/>
                </a:cubicBezTo>
                <a:cubicBezTo>
                  <a:pt x="63" y="104"/>
                  <a:pt x="63" y="104"/>
                  <a:pt x="64" y="104"/>
                </a:cubicBezTo>
                <a:cubicBezTo>
                  <a:pt x="64" y="105"/>
                  <a:pt x="64" y="105"/>
                  <a:pt x="64" y="105"/>
                </a:cubicBezTo>
                <a:cubicBezTo>
                  <a:pt x="65" y="105"/>
                  <a:pt x="65" y="105"/>
                  <a:pt x="65" y="105"/>
                </a:cubicBezTo>
                <a:cubicBezTo>
                  <a:pt x="65" y="105"/>
                  <a:pt x="65" y="105"/>
                  <a:pt x="65" y="105"/>
                </a:cubicBezTo>
                <a:cubicBezTo>
                  <a:pt x="66" y="105"/>
                  <a:pt x="67" y="105"/>
                  <a:pt x="68" y="104"/>
                </a:cubicBezTo>
                <a:cubicBezTo>
                  <a:pt x="69" y="104"/>
                  <a:pt x="70" y="103"/>
                  <a:pt x="70" y="103"/>
                </a:cubicBezTo>
                <a:cubicBezTo>
                  <a:pt x="68" y="102"/>
                  <a:pt x="68" y="102"/>
                  <a:pt x="68" y="102"/>
                </a:cubicBezTo>
                <a:cubicBezTo>
                  <a:pt x="67" y="101"/>
                  <a:pt x="67" y="101"/>
                  <a:pt x="67" y="101"/>
                </a:cubicBezTo>
                <a:cubicBezTo>
                  <a:pt x="67" y="101"/>
                  <a:pt x="67" y="101"/>
                  <a:pt x="67" y="101"/>
                </a:cubicBezTo>
                <a:cubicBezTo>
                  <a:pt x="67" y="102"/>
                  <a:pt x="66" y="102"/>
                  <a:pt x="66" y="102"/>
                </a:cubicBezTo>
                <a:cubicBezTo>
                  <a:pt x="66" y="101"/>
                  <a:pt x="66" y="101"/>
                  <a:pt x="66" y="101"/>
                </a:cubicBezTo>
                <a:cubicBezTo>
                  <a:pt x="66" y="101"/>
                  <a:pt x="66" y="100"/>
                  <a:pt x="65" y="100"/>
                </a:cubicBezTo>
                <a:cubicBezTo>
                  <a:pt x="65" y="100"/>
                  <a:pt x="65" y="99"/>
                  <a:pt x="64" y="99"/>
                </a:cubicBezTo>
                <a:cubicBezTo>
                  <a:pt x="64" y="98"/>
                  <a:pt x="64" y="98"/>
                  <a:pt x="64" y="98"/>
                </a:cubicBezTo>
                <a:cubicBezTo>
                  <a:pt x="64" y="98"/>
                  <a:pt x="63" y="97"/>
                  <a:pt x="63" y="96"/>
                </a:cubicBezTo>
                <a:cubicBezTo>
                  <a:pt x="63" y="96"/>
                  <a:pt x="63" y="96"/>
                  <a:pt x="63" y="96"/>
                </a:cubicBezTo>
                <a:cubicBezTo>
                  <a:pt x="62" y="95"/>
                  <a:pt x="62" y="93"/>
                  <a:pt x="62" y="91"/>
                </a:cubicBezTo>
                <a:cubicBezTo>
                  <a:pt x="62" y="91"/>
                  <a:pt x="62" y="91"/>
                  <a:pt x="62" y="91"/>
                </a:cubicBezTo>
                <a:cubicBezTo>
                  <a:pt x="63" y="91"/>
                  <a:pt x="63" y="91"/>
                  <a:pt x="63" y="91"/>
                </a:cubicBezTo>
                <a:cubicBezTo>
                  <a:pt x="63" y="91"/>
                  <a:pt x="63" y="93"/>
                  <a:pt x="64" y="94"/>
                </a:cubicBezTo>
                <a:cubicBezTo>
                  <a:pt x="64" y="96"/>
                  <a:pt x="65" y="96"/>
                  <a:pt x="67" y="96"/>
                </a:cubicBezTo>
                <a:cubicBezTo>
                  <a:pt x="67" y="96"/>
                  <a:pt x="67" y="96"/>
                  <a:pt x="67" y="96"/>
                </a:cubicBezTo>
                <a:cubicBezTo>
                  <a:pt x="67" y="96"/>
                  <a:pt x="68" y="96"/>
                  <a:pt x="68" y="96"/>
                </a:cubicBezTo>
                <a:cubicBezTo>
                  <a:pt x="69" y="96"/>
                  <a:pt x="69" y="96"/>
                  <a:pt x="69" y="96"/>
                </a:cubicBezTo>
                <a:cubicBezTo>
                  <a:pt x="69" y="97"/>
                  <a:pt x="69" y="97"/>
                  <a:pt x="70" y="97"/>
                </a:cubicBezTo>
                <a:cubicBezTo>
                  <a:pt x="71" y="99"/>
                  <a:pt x="71" y="99"/>
                  <a:pt x="71" y="99"/>
                </a:cubicBezTo>
                <a:cubicBezTo>
                  <a:pt x="71" y="99"/>
                  <a:pt x="71" y="99"/>
                  <a:pt x="72" y="99"/>
                </a:cubicBezTo>
                <a:cubicBezTo>
                  <a:pt x="72" y="99"/>
                  <a:pt x="72" y="99"/>
                  <a:pt x="72" y="99"/>
                </a:cubicBezTo>
                <a:cubicBezTo>
                  <a:pt x="72" y="100"/>
                  <a:pt x="74" y="100"/>
                  <a:pt x="76" y="100"/>
                </a:cubicBezTo>
                <a:cubicBezTo>
                  <a:pt x="77" y="100"/>
                  <a:pt x="78" y="100"/>
                  <a:pt x="78" y="100"/>
                </a:cubicBezTo>
                <a:cubicBezTo>
                  <a:pt x="78" y="99"/>
                  <a:pt x="79" y="99"/>
                  <a:pt x="79" y="98"/>
                </a:cubicBezTo>
                <a:cubicBezTo>
                  <a:pt x="80" y="97"/>
                  <a:pt x="80" y="97"/>
                  <a:pt x="80" y="97"/>
                </a:cubicBezTo>
                <a:cubicBezTo>
                  <a:pt x="80" y="96"/>
                  <a:pt x="80" y="96"/>
                  <a:pt x="82" y="96"/>
                </a:cubicBezTo>
                <a:cubicBezTo>
                  <a:pt x="82" y="96"/>
                  <a:pt x="82" y="96"/>
                  <a:pt x="82" y="96"/>
                </a:cubicBezTo>
                <a:cubicBezTo>
                  <a:pt x="83" y="97"/>
                  <a:pt x="83" y="97"/>
                  <a:pt x="83" y="97"/>
                </a:cubicBezTo>
                <a:cubicBezTo>
                  <a:pt x="83" y="97"/>
                  <a:pt x="83" y="97"/>
                  <a:pt x="83" y="98"/>
                </a:cubicBezTo>
                <a:cubicBezTo>
                  <a:pt x="83" y="98"/>
                  <a:pt x="83" y="98"/>
                  <a:pt x="83" y="98"/>
                </a:cubicBezTo>
                <a:cubicBezTo>
                  <a:pt x="83" y="98"/>
                  <a:pt x="83" y="99"/>
                  <a:pt x="83" y="99"/>
                </a:cubicBezTo>
                <a:cubicBezTo>
                  <a:pt x="83" y="99"/>
                  <a:pt x="83" y="99"/>
                  <a:pt x="83" y="100"/>
                </a:cubicBezTo>
                <a:cubicBezTo>
                  <a:pt x="83" y="100"/>
                  <a:pt x="83" y="100"/>
                  <a:pt x="83" y="101"/>
                </a:cubicBezTo>
                <a:cubicBezTo>
                  <a:pt x="84" y="102"/>
                  <a:pt x="84" y="102"/>
                  <a:pt x="86" y="102"/>
                </a:cubicBezTo>
                <a:cubicBezTo>
                  <a:pt x="86" y="102"/>
                  <a:pt x="86" y="102"/>
                  <a:pt x="86" y="102"/>
                </a:cubicBezTo>
                <a:cubicBezTo>
                  <a:pt x="86" y="102"/>
                  <a:pt x="86" y="102"/>
                  <a:pt x="86" y="102"/>
                </a:cubicBezTo>
                <a:cubicBezTo>
                  <a:pt x="86" y="102"/>
                  <a:pt x="86" y="102"/>
                  <a:pt x="86" y="102"/>
                </a:cubicBezTo>
                <a:cubicBezTo>
                  <a:pt x="87" y="102"/>
                  <a:pt x="87" y="102"/>
                  <a:pt x="87" y="102"/>
                </a:cubicBezTo>
                <a:cubicBezTo>
                  <a:pt x="88" y="102"/>
                  <a:pt x="88" y="102"/>
                  <a:pt x="88" y="102"/>
                </a:cubicBezTo>
                <a:cubicBezTo>
                  <a:pt x="88" y="102"/>
                  <a:pt x="89" y="101"/>
                  <a:pt x="90" y="101"/>
                </a:cubicBezTo>
                <a:cubicBezTo>
                  <a:pt x="91" y="100"/>
                  <a:pt x="92" y="100"/>
                  <a:pt x="92" y="99"/>
                </a:cubicBezTo>
                <a:cubicBezTo>
                  <a:pt x="91" y="99"/>
                  <a:pt x="91" y="98"/>
                  <a:pt x="90" y="98"/>
                </a:cubicBezTo>
                <a:cubicBezTo>
                  <a:pt x="89" y="99"/>
                  <a:pt x="89" y="99"/>
                  <a:pt x="88" y="98"/>
                </a:cubicBezTo>
                <a:cubicBezTo>
                  <a:pt x="88" y="98"/>
                  <a:pt x="88" y="98"/>
                  <a:pt x="88" y="98"/>
                </a:cubicBezTo>
                <a:cubicBezTo>
                  <a:pt x="86" y="97"/>
                  <a:pt x="85" y="96"/>
                  <a:pt x="85" y="94"/>
                </a:cubicBezTo>
                <a:cubicBezTo>
                  <a:pt x="86" y="94"/>
                  <a:pt x="86" y="94"/>
                  <a:pt x="87" y="94"/>
                </a:cubicBezTo>
                <a:cubicBezTo>
                  <a:pt x="87" y="94"/>
                  <a:pt x="87" y="94"/>
                  <a:pt x="88" y="95"/>
                </a:cubicBezTo>
                <a:cubicBezTo>
                  <a:pt x="88" y="95"/>
                  <a:pt x="88" y="95"/>
                  <a:pt x="88" y="95"/>
                </a:cubicBezTo>
                <a:cubicBezTo>
                  <a:pt x="89" y="96"/>
                  <a:pt x="89" y="96"/>
                  <a:pt x="89" y="96"/>
                </a:cubicBezTo>
                <a:cubicBezTo>
                  <a:pt x="89" y="96"/>
                  <a:pt x="89" y="96"/>
                  <a:pt x="90" y="96"/>
                </a:cubicBezTo>
                <a:cubicBezTo>
                  <a:pt x="91" y="96"/>
                  <a:pt x="91" y="95"/>
                  <a:pt x="92" y="94"/>
                </a:cubicBezTo>
                <a:cubicBezTo>
                  <a:pt x="92" y="94"/>
                  <a:pt x="93" y="93"/>
                  <a:pt x="94" y="92"/>
                </a:cubicBezTo>
                <a:cubicBezTo>
                  <a:pt x="94" y="92"/>
                  <a:pt x="94" y="92"/>
                  <a:pt x="94" y="92"/>
                </a:cubicBezTo>
                <a:cubicBezTo>
                  <a:pt x="95" y="93"/>
                  <a:pt x="95" y="93"/>
                  <a:pt x="95" y="93"/>
                </a:cubicBezTo>
                <a:cubicBezTo>
                  <a:pt x="95" y="93"/>
                  <a:pt x="95" y="94"/>
                  <a:pt x="95" y="94"/>
                </a:cubicBezTo>
                <a:cubicBezTo>
                  <a:pt x="95" y="97"/>
                  <a:pt x="95" y="97"/>
                  <a:pt x="95" y="97"/>
                </a:cubicBezTo>
                <a:cubicBezTo>
                  <a:pt x="96" y="97"/>
                  <a:pt x="96" y="97"/>
                  <a:pt x="96" y="97"/>
                </a:cubicBezTo>
                <a:cubicBezTo>
                  <a:pt x="98" y="97"/>
                  <a:pt x="98" y="97"/>
                  <a:pt x="98" y="97"/>
                </a:cubicBezTo>
                <a:cubicBezTo>
                  <a:pt x="98" y="97"/>
                  <a:pt x="99" y="97"/>
                  <a:pt x="100" y="97"/>
                </a:cubicBezTo>
                <a:cubicBezTo>
                  <a:pt x="100" y="97"/>
                  <a:pt x="100" y="97"/>
                  <a:pt x="100" y="97"/>
                </a:cubicBezTo>
                <a:cubicBezTo>
                  <a:pt x="100" y="97"/>
                  <a:pt x="100" y="96"/>
                  <a:pt x="100" y="96"/>
                </a:cubicBezTo>
                <a:cubicBezTo>
                  <a:pt x="100" y="96"/>
                  <a:pt x="100" y="96"/>
                  <a:pt x="100" y="96"/>
                </a:cubicBezTo>
                <a:cubicBezTo>
                  <a:pt x="100" y="95"/>
                  <a:pt x="101" y="95"/>
                  <a:pt x="101" y="95"/>
                </a:cubicBezTo>
                <a:cubicBezTo>
                  <a:pt x="101" y="95"/>
                  <a:pt x="101" y="95"/>
                  <a:pt x="101" y="95"/>
                </a:cubicBezTo>
                <a:cubicBezTo>
                  <a:pt x="102" y="95"/>
                  <a:pt x="102" y="95"/>
                  <a:pt x="102" y="96"/>
                </a:cubicBezTo>
                <a:cubicBezTo>
                  <a:pt x="102" y="97"/>
                  <a:pt x="103" y="97"/>
                  <a:pt x="104" y="97"/>
                </a:cubicBezTo>
                <a:cubicBezTo>
                  <a:pt x="104" y="97"/>
                  <a:pt x="105" y="97"/>
                  <a:pt x="105" y="97"/>
                </a:cubicBezTo>
                <a:cubicBezTo>
                  <a:pt x="105" y="96"/>
                  <a:pt x="105" y="96"/>
                  <a:pt x="105" y="96"/>
                </a:cubicBezTo>
                <a:cubicBezTo>
                  <a:pt x="104" y="96"/>
                  <a:pt x="104" y="95"/>
                  <a:pt x="104" y="95"/>
                </a:cubicBezTo>
                <a:cubicBezTo>
                  <a:pt x="104" y="95"/>
                  <a:pt x="104" y="95"/>
                  <a:pt x="104" y="95"/>
                </a:cubicBezTo>
                <a:cubicBezTo>
                  <a:pt x="104" y="94"/>
                  <a:pt x="103" y="94"/>
                  <a:pt x="103" y="93"/>
                </a:cubicBezTo>
                <a:cubicBezTo>
                  <a:pt x="103" y="92"/>
                  <a:pt x="103" y="91"/>
                  <a:pt x="103" y="91"/>
                </a:cubicBezTo>
                <a:cubicBezTo>
                  <a:pt x="103" y="91"/>
                  <a:pt x="103" y="91"/>
                  <a:pt x="103" y="91"/>
                </a:cubicBezTo>
                <a:cubicBezTo>
                  <a:pt x="103" y="90"/>
                  <a:pt x="103" y="90"/>
                  <a:pt x="103" y="90"/>
                </a:cubicBezTo>
                <a:cubicBezTo>
                  <a:pt x="104" y="90"/>
                  <a:pt x="104" y="90"/>
                  <a:pt x="104" y="90"/>
                </a:cubicBezTo>
                <a:cubicBezTo>
                  <a:pt x="104" y="90"/>
                  <a:pt x="104" y="89"/>
                  <a:pt x="104" y="89"/>
                </a:cubicBezTo>
                <a:cubicBezTo>
                  <a:pt x="104" y="89"/>
                  <a:pt x="104" y="89"/>
                  <a:pt x="104" y="89"/>
                </a:cubicBezTo>
                <a:cubicBezTo>
                  <a:pt x="108" y="88"/>
                  <a:pt x="108" y="88"/>
                  <a:pt x="108" y="88"/>
                </a:cubicBezTo>
                <a:cubicBezTo>
                  <a:pt x="108" y="88"/>
                  <a:pt x="108" y="88"/>
                  <a:pt x="108" y="88"/>
                </a:cubicBezTo>
                <a:cubicBezTo>
                  <a:pt x="110" y="88"/>
                  <a:pt x="110" y="88"/>
                  <a:pt x="110" y="88"/>
                </a:cubicBezTo>
                <a:cubicBezTo>
                  <a:pt x="110" y="89"/>
                  <a:pt x="111" y="89"/>
                  <a:pt x="111" y="90"/>
                </a:cubicBezTo>
                <a:cubicBezTo>
                  <a:pt x="112" y="90"/>
                  <a:pt x="112" y="91"/>
                  <a:pt x="112" y="92"/>
                </a:cubicBezTo>
                <a:cubicBezTo>
                  <a:pt x="112" y="92"/>
                  <a:pt x="112" y="92"/>
                  <a:pt x="112" y="92"/>
                </a:cubicBezTo>
                <a:cubicBezTo>
                  <a:pt x="112" y="92"/>
                  <a:pt x="112" y="93"/>
                  <a:pt x="112" y="93"/>
                </a:cubicBezTo>
                <a:cubicBezTo>
                  <a:pt x="112" y="94"/>
                  <a:pt x="112" y="94"/>
                  <a:pt x="112" y="94"/>
                </a:cubicBezTo>
                <a:cubicBezTo>
                  <a:pt x="112" y="94"/>
                  <a:pt x="112" y="95"/>
                  <a:pt x="111" y="96"/>
                </a:cubicBezTo>
                <a:cubicBezTo>
                  <a:pt x="111" y="96"/>
                  <a:pt x="110" y="97"/>
                  <a:pt x="110" y="97"/>
                </a:cubicBezTo>
                <a:cubicBezTo>
                  <a:pt x="108" y="97"/>
                  <a:pt x="108" y="97"/>
                  <a:pt x="108" y="97"/>
                </a:cubicBezTo>
                <a:cubicBezTo>
                  <a:pt x="109" y="98"/>
                  <a:pt x="110" y="98"/>
                  <a:pt x="110" y="99"/>
                </a:cubicBezTo>
                <a:cubicBezTo>
                  <a:pt x="110" y="100"/>
                  <a:pt x="110" y="100"/>
                  <a:pt x="110" y="100"/>
                </a:cubicBezTo>
                <a:cubicBezTo>
                  <a:pt x="110" y="100"/>
                  <a:pt x="110" y="100"/>
                  <a:pt x="110" y="100"/>
                </a:cubicBezTo>
                <a:cubicBezTo>
                  <a:pt x="110" y="100"/>
                  <a:pt x="110" y="100"/>
                  <a:pt x="110" y="100"/>
                </a:cubicBezTo>
                <a:cubicBezTo>
                  <a:pt x="111" y="101"/>
                  <a:pt x="111" y="101"/>
                  <a:pt x="112" y="101"/>
                </a:cubicBezTo>
                <a:cubicBezTo>
                  <a:pt x="112" y="102"/>
                  <a:pt x="112" y="102"/>
                  <a:pt x="112" y="102"/>
                </a:cubicBezTo>
                <a:cubicBezTo>
                  <a:pt x="113" y="102"/>
                  <a:pt x="114" y="104"/>
                  <a:pt x="115" y="108"/>
                </a:cubicBezTo>
                <a:cubicBezTo>
                  <a:pt x="115" y="108"/>
                  <a:pt x="115" y="108"/>
                  <a:pt x="115" y="109"/>
                </a:cubicBezTo>
                <a:cubicBezTo>
                  <a:pt x="116" y="109"/>
                  <a:pt x="116" y="108"/>
                  <a:pt x="117" y="108"/>
                </a:cubicBezTo>
                <a:cubicBezTo>
                  <a:pt x="117" y="108"/>
                  <a:pt x="118" y="108"/>
                  <a:pt x="118" y="108"/>
                </a:cubicBezTo>
                <a:cubicBezTo>
                  <a:pt x="122" y="108"/>
                  <a:pt x="122" y="108"/>
                  <a:pt x="122" y="108"/>
                </a:cubicBezTo>
                <a:cubicBezTo>
                  <a:pt x="122" y="108"/>
                  <a:pt x="123" y="108"/>
                  <a:pt x="123" y="107"/>
                </a:cubicBezTo>
                <a:cubicBezTo>
                  <a:pt x="123" y="107"/>
                  <a:pt x="123" y="107"/>
                  <a:pt x="124" y="107"/>
                </a:cubicBezTo>
                <a:cubicBezTo>
                  <a:pt x="125" y="107"/>
                  <a:pt x="125" y="108"/>
                  <a:pt x="125" y="109"/>
                </a:cubicBezTo>
                <a:cubicBezTo>
                  <a:pt x="124" y="109"/>
                  <a:pt x="123" y="109"/>
                  <a:pt x="122" y="109"/>
                </a:cubicBezTo>
                <a:cubicBezTo>
                  <a:pt x="121" y="110"/>
                  <a:pt x="120" y="110"/>
                  <a:pt x="120" y="111"/>
                </a:cubicBezTo>
                <a:cubicBezTo>
                  <a:pt x="119" y="112"/>
                  <a:pt x="119" y="112"/>
                  <a:pt x="119" y="112"/>
                </a:cubicBezTo>
                <a:cubicBezTo>
                  <a:pt x="119" y="111"/>
                  <a:pt x="119" y="111"/>
                  <a:pt x="119" y="111"/>
                </a:cubicBezTo>
                <a:cubicBezTo>
                  <a:pt x="119" y="111"/>
                  <a:pt x="119" y="110"/>
                  <a:pt x="119" y="110"/>
                </a:cubicBezTo>
                <a:cubicBezTo>
                  <a:pt x="119" y="110"/>
                  <a:pt x="118" y="109"/>
                  <a:pt x="117" y="109"/>
                </a:cubicBezTo>
                <a:cubicBezTo>
                  <a:pt x="117" y="110"/>
                  <a:pt x="117" y="110"/>
                  <a:pt x="117" y="110"/>
                </a:cubicBezTo>
                <a:cubicBezTo>
                  <a:pt x="116" y="110"/>
                  <a:pt x="115" y="110"/>
                  <a:pt x="115" y="110"/>
                </a:cubicBezTo>
                <a:cubicBezTo>
                  <a:pt x="115" y="112"/>
                  <a:pt x="116" y="113"/>
                  <a:pt x="117" y="113"/>
                </a:cubicBezTo>
                <a:cubicBezTo>
                  <a:pt x="116" y="114"/>
                  <a:pt x="116" y="114"/>
                  <a:pt x="116" y="114"/>
                </a:cubicBezTo>
                <a:cubicBezTo>
                  <a:pt x="117" y="114"/>
                  <a:pt x="117" y="114"/>
                  <a:pt x="117" y="114"/>
                </a:cubicBezTo>
                <a:cubicBezTo>
                  <a:pt x="116" y="114"/>
                  <a:pt x="116" y="114"/>
                  <a:pt x="116" y="114"/>
                </a:cubicBezTo>
                <a:cubicBezTo>
                  <a:pt x="116" y="114"/>
                  <a:pt x="115" y="115"/>
                  <a:pt x="114" y="115"/>
                </a:cubicBezTo>
                <a:cubicBezTo>
                  <a:pt x="113" y="115"/>
                  <a:pt x="112" y="117"/>
                  <a:pt x="112" y="119"/>
                </a:cubicBezTo>
                <a:cubicBezTo>
                  <a:pt x="113" y="119"/>
                  <a:pt x="113" y="119"/>
                  <a:pt x="113" y="119"/>
                </a:cubicBezTo>
                <a:cubicBezTo>
                  <a:pt x="113" y="119"/>
                  <a:pt x="113" y="120"/>
                  <a:pt x="113" y="120"/>
                </a:cubicBezTo>
                <a:cubicBezTo>
                  <a:pt x="113" y="120"/>
                  <a:pt x="113" y="120"/>
                  <a:pt x="113" y="121"/>
                </a:cubicBezTo>
                <a:cubicBezTo>
                  <a:pt x="113" y="121"/>
                  <a:pt x="112" y="121"/>
                  <a:pt x="112" y="121"/>
                </a:cubicBezTo>
                <a:cubicBezTo>
                  <a:pt x="112" y="122"/>
                  <a:pt x="112" y="122"/>
                  <a:pt x="112" y="124"/>
                </a:cubicBezTo>
                <a:cubicBezTo>
                  <a:pt x="111" y="124"/>
                  <a:pt x="111" y="124"/>
                  <a:pt x="111" y="124"/>
                </a:cubicBezTo>
                <a:cubicBezTo>
                  <a:pt x="110" y="124"/>
                  <a:pt x="110" y="123"/>
                  <a:pt x="110" y="122"/>
                </a:cubicBezTo>
                <a:cubicBezTo>
                  <a:pt x="110" y="120"/>
                  <a:pt x="110" y="120"/>
                  <a:pt x="110" y="120"/>
                </a:cubicBezTo>
                <a:cubicBezTo>
                  <a:pt x="109" y="121"/>
                  <a:pt x="108" y="121"/>
                  <a:pt x="108" y="123"/>
                </a:cubicBezTo>
                <a:cubicBezTo>
                  <a:pt x="108" y="124"/>
                  <a:pt x="109" y="125"/>
                  <a:pt x="110" y="125"/>
                </a:cubicBezTo>
                <a:cubicBezTo>
                  <a:pt x="110" y="126"/>
                  <a:pt x="110" y="126"/>
                  <a:pt x="110" y="126"/>
                </a:cubicBezTo>
                <a:cubicBezTo>
                  <a:pt x="110" y="127"/>
                  <a:pt x="109" y="128"/>
                  <a:pt x="109" y="128"/>
                </a:cubicBezTo>
                <a:cubicBezTo>
                  <a:pt x="108" y="128"/>
                  <a:pt x="108" y="128"/>
                  <a:pt x="108" y="128"/>
                </a:cubicBezTo>
                <a:cubicBezTo>
                  <a:pt x="108" y="127"/>
                  <a:pt x="108" y="127"/>
                  <a:pt x="108" y="126"/>
                </a:cubicBezTo>
                <a:cubicBezTo>
                  <a:pt x="108" y="126"/>
                  <a:pt x="108" y="126"/>
                  <a:pt x="108" y="126"/>
                </a:cubicBezTo>
                <a:cubicBezTo>
                  <a:pt x="108" y="126"/>
                  <a:pt x="108" y="126"/>
                  <a:pt x="108" y="125"/>
                </a:cubicBezTo>
                <a:cubicBezTo>
                  <a:pt x="108" y="124"/>
                  <a:pt x="108" y="124"/>
                  <a:pt x="108" y="123"/>
                </a:cubicBezTo>
                <a:cubicBezTo>
                  <a:pt x="108" y="123"/>
                  <a:pt x="108" y="123"/>
                  <a:pt x="108" y="123"/>
                </a:cubicBezTo>
                <a:cubicBezTo>
                  <a:pt x="107" y="123"/>
                  <a:pt x="107" y="123"/>
                  <a:pt x="107" y="123"/>
                </a:cubicBezTo>
                <a:cubicBezTo>
                  <a:pt x="106" y="123"/>
                  <a:pt x="105" y="123"/>
                  <a:pt x="105" y="124"/>
                </a:cubicBezTo>
                <a:cubicBezTo>
                  <a:pt x="104" y="124"/>
                  <a:pt x="104" y="124"/>
                  <a:pt x="104" y="124"/>
                </a:cubicBezTo>
                <a:cubicBezTo>
                  <a:pt x="104" y="124"/>
                  <a:pt x="104" y="125"/>
                  <a:pt x="104" y="126"/>
                </a:cubicBezTo>
                <a:cubicBezTo>
                  <a:pt x="104" y="127"/>
                  <a:pt x="105" y="127"/>
                  <a:pt x="105" y="128"/>
                </a:cubicBezTo>
                <a:cubicBezTo>
                  <a:pt x="106" y="128"/>
                  <a:pt x="107" y="129"/>
                  <a:pt x="108" y="129"/>
                </a:cubicBezTo>
                <a:cubicBezTo>
                  <a:pt x="108" y="129"/>
                  <a:pt x="108" y="129"/>
                  <a:pt x="108" y="129"/>
                </a:cubicBezTo>
                <a:cubicBezTo>
                  <a:pt x="108" y="130"/>
                  <a:pt x="109" y="130"/>
                  <a:pt x="109" y="130"/>
                </a:cubicBezTo>
                <a:cubicBezTo>
                  <a:pt x="109" y="130"/>
                  <a:pt x="109" y="130"/>
                  <a:pt x="109" y="131"/>
                </a:cubicBezTo>
                <a:cubicBezTo>
                  <a:pt x="113" y="131"/>
                  <a:pt x="113" y="131"/>
                  <a:pt x="113" y="131"/>
                </a:cubicBezTo>
                <a:cubicBezTo>
                  <a:pt x="113" y="131"/>
                  <a:pt x="113" y="131"/>
                  <a:pt x="113" y="131"/>
                </a:cubicBezTo>
                <a:cubicBezTo>
                  <a:pt x="113" y="131"/>
                  <a:pt x="113" y="131"/>
                  <a:pt x="114" y="131"/>
                </a:cubicBezTo>
                <a:cubicBezTo>
                  <a:pt x="114" y="131"/>
                  <a:pt x="114" y="131"/>
                  <a:pt x="114" y="131"/>
                </a:cubicBezTo>
                <a:cubicBezTo>
                  <a:pt x="114" y="131"/>
                  <a:pt x="114" y="131"/>
                  <a:pt x="114" y="132"/>
                </a:cubicBezTo>
                <a:cubicBezTo>
                  <a:pt x="118" y="132"/>
                  <a:pt x="118" y="132"/>
                  <a:pt x="118" y="132"/>
                </a:cubicBezTo>
                <a:cubicBezTo>
                  <a:pt x="119" y="131"/>
                  <a:pt x="120" y="131"/>
                  <a:pt x="121" y="130"/>
                </a:cubicBezTo>
                <a:cubicBezTo>
                  <a:pt x="123" y="129"/>
                  <a:pt x="123" y="127"/>
                  <a:pt x="124" y="126"/>
                </a:cubicBezTo>
                <a:cubicBezTo>
                  <a:pt x="123" y="126"/>
                  <a:pt x="123" y="125"/>
                  <a:pt x="123" y="125"/>
                </a:cubicBezTo>
                <a:cubicBezTo>
                  <a:pt x="123" y="124"/>
                  <a:pt x="123" y="124"/>
                  <a:pt x="122" y="124"/>
                </a:cubicBezTo>
                <a:cubicBezTo>
                  <a:pt x="122" y="123"/>
                  <a:pt x="122" y="123"/>
                  <a:pt x="122" y="123"/>
                </a:cubicBezTo>
                <a:cubicBezTo>
                  <a:pt x="122" y="123"/>
                  <a:pt x="122" y="123"/>
                  <a:pt x="122" y="123"/>
                </a:cubicBezTo>
                <a:cubicBezTo>
                  <a:pt x="122" y="123"/>
                  <a:pt x="122" y="123"/>
                  <a:pt x="121" y="123"/>
                </a:cubicBezTo>
                <a:cubicBezTo>
                  <a:pt x="121" y="122"/>
                  <a:pt x="121" y="122"/>
                  <a:pt x="121" y="122"/>
                </a:cubicBezTo>
                <a:cubicBezTo>
                  <a:pt x="120" y="122"/>
                  <a:pt x="120" y="121"/>
                  <a:pt x="120" y="119"/>
                </a:cubicBezTo>
                <a:cubicBezTo>
                  <a:pt x="120" y="119"/>
                  <a:pt x="121" y="119"/>
                  <a:pt x="122" y="119"/>
                </a:cubicBezTo>
                <a:cubicBezTo>
                  <a:pt x="123" y="119"/>
                  <a:pt x="123" y="119"/>
                  <a:pt x="123" y="119"/>
                </a:cubicBezTo>
                <a:cubicBezTo>
                  <a:pt x="124" y="119"/>
                  <a:pt x="124" y="119"/>
                  <a:pt x="124" y="119"/>
                </a:cubicBezTo>
                <a:cubicBezTo>
                  <a:pt x="125" y="118"/>
                  <a:pt x="125" y="118"/>
                  <a:pt x="126" y="118"/>
                </a:cubicBezTo>
                <a:cubicBezTo>
                  <a:pt x="127" y="118"/>
                  <a:pt x="127" y="118"/>
                  <a:pt x="127" y="118"/>
                </a:cubicBezTo>
                <a:cubicBezTo>
                  <a:pt x="127" y="117"/>
                  <a:pt x="127" y="117"/>
                  <a:pt x="127" y="117"/>
                </a:cubicBezTo>
                <a:cubicBezTo>
                  <a:pt x="127" y="117"/>
                  <a:pt x="127" y="117"/>
                  <a:pt x="128" y="117"/>
                </a:cubicBezTo>
                <a:cubicBezTo>
                  <a:pt x="128" y="116"/>
                  <a:pt x="128" y="116"/>
                  <a:pt x="128" y="116"/>
                </a:cubicBezTo>
                <a:cubicBezTo>
                  <a:pt x="128" y="116"/>
                  <a:pt x="128" y="116"/>
                  <a:pt x="128" y="115"/>
                </a:cubicBezTo>
                <a:cubicBezTo>
                  <a:pt x="128" y="115"/>
                  <a:pt x="129" y="115"/>
                  <a:pt x="129" y="115"/>
                </a:cubicBezTo>
                <a:cubicBezTo>
                  <a:pt x="129" y="115"/>
                  <a:pt x="129" y="115"/>
                  <a:pt x="129" y="115"/>
                </a:cubicBezTo>
                <a:cubicBezTo>
                  <a:pt x="129" y="114"/>
                  <a:pt x="129" y="114"/>
                  <a:pt x="129" y="113"/>
                </a:cubicBezTo>
                <a:cubicBezTo>
                  <a:pt x="129" y="113"/>
                  <a:pt x="129" y="112"/>
                  <a:pt x="129" y="112"/>
                </a:cubicBezTo>
                <a:cubicBezTo>
                  <a:pt x="129" y="110"/>
                  <a:pt x="128" y="109"/>
                  <a:pt x="127" y="108"/>
                </a:cubicBezTo>
                <a:cubicBezTo>
                  <a:pt x="126" y="108"/>
                  <a:pt x="126" y="108"/>
                  <a:pt x="125" y="107"/>
                </a:cubicBezTo>
                <a:cubicBezTo>
                  <a:pt x="125" y="106"/>
                  <a:pt x="125" y="106"/>
                  <a:pt x="125" y="106"/>
                </a:cubicBezTo>
                <a:cubicBezTo>
                  <a:pt x="125" y="106"/>
                  <a:pt x="126" y="105"/>
                  <a:pt x="126" y="105"/>
                </a:cubicBezTo>
                <a:cubicBezTo>
                  <a:pt x="126" y="104"/>
                  <a:pt x="126" y="104"/>
                  <a:pt x="126" y="104"/>
                </a:cubicBezTo>
                <a:cubicBezTo>
                  <a:pt x="127" y="103"/>
                  <a:pt x="127" y="103"/>
                  <a:pt x="127" y="103"/>
                </a:cubicBezTo>
                <a:cubicBezTo>
                  <a:pt x="128" y="102"/>
                  <a:pt x="128" y="102"/>
                  <a:pt x="128" y="101"/>
                </a:cubicBezTo>
                <a:cubicBezTo>
                  <a:pt x="128" y="101"/>
                  <a:pt x="128" y="101"/>
                  <a:pt x="128" y="101"/>
                </a:cubicBezTo>
                <a:cubicBezTo>
                  <a:pt x="128" y="101"/>
                  <a:pt x="128" y="100"/>
                  <a:pt x="128" y="100"/>
                </a:cubicBezTo>
                <a:cubicBezTo>
                  <a:pt x="128" y="99"/>
                  <a:pt x="128" y="99"/>
                  <a:pt x="128" y="99"/>
                </a:cubicBezTo>
                <a:cubicBezTo>
                  <a:pt x="127" y="98"/>
                  <a:pt x="127" y="98"/>
                  <a:pt x="127" y="97"/>
                </a:cubicBezTo>
                <a:cubicBezTo>
                  <a:pt x="126" y="98"/>
                  <a:pt x="126" y="98"/>
                  <a:pt x="124" y="98"/>
                </a:cubicBezTo>
                <a:cubicBezTo>
                  <a:pt x="124" y="97"/>
                  <a:pt x="124" y="97"/>
                  <a:pt x="124" y="97"/>
                </a:cubicBezTo>
                <a:cubicBezTo>
                  <a:pt x="124" y="97"/>
                  <a:pt x="124" y="97"/>
                  <a:pt x="124" y="97"/>
                </a:cubicBezTo>
                <a:cubicBezTo>
                  <a:pt x="123" y="97"/>
                  <a:pt x="123" y="97"/>
                  <a:pt x="123" y="97"/>
                </a:cubicBezTo>
                <a:cubicBezTo>
                  <a:pt x="122" y="97"/>
                  <a:pt x="122" y="97"/>
                  <a:pt x="122" y="96"/>
                </a:cubicBezTo>
                <a:cubicBezTo>
                  <a:pt x="122" y="96"/>
                  <a:pt x="122" y="96"/>
                  <a:pt x="122" y="96"/>
                </a:cubicBezTo>
                <a:cubicBezTo>
                  <a:pt x="121" y="96"/>
                  <a:pt x="121" y="96"/>
                  <a:pt x="121" y="96"/>
                </a:cubicBezTo>
                <a:cubicBezTo>
                  <a:pt x="121" y="96"/>
                  <a:pt x="121" y="96"/>
                  <a:pt x="120" y="96"/>
                </a:cubicBezTo>
                <a:cubicBezTo>
                  <a:pt x="120" y="96"/>
                  <a:pt x="120" y="96"/>
                  <a:pt x="120" y="96"/>
                </a:cubicBezTo>
                <a:cubicBezTo>
                  <a:pt x="119" y="96"/>
                  <a:pt x="119" y="96"/>
                  <a:pt x="119" y="96"/>
                </a:cubicBezTo>
                <a:cubicBezTo>
                  <a:pt x="118" y="96"/>
                  <a:pt x="117" y="95"/>
                  <a:pt x="117" y="94"/>
                </a:cubicBezTo>
                <a:cubicBezTo>
                  <a:pt x="117" y="94"/>
                  <a:pt x="118" y="94"/>
                  <a:pt x="119" y="94"/>
                </a:cubicBezTo>
                <a:cubicBezTo>
                  <a:pt x="124" y="95"/>
                  <a:pt x="124" y="95"/>
                  <a:pt x="124" y="95"/>
                </a:cubicBezTo>
                <a:cubicBezTo>
                  <a:pt x="126" y="95"/>
                  <a:pt x="126" y="95"/>
                  <a:pt x="126" y="95"/>
                </a:cubicBezTo>
                <a:cubicBezTo>
                  <a:pt x="126" y="95"/>
                  <a:pt x="127" y="95"/>
                  <a:pt x="128" y="95"/>
                </a:cubicBezTo>
                <a:cubicBezTo>
                  <a:pt x="128" y="95"/>
                  <a:pt x="128" y="94"/>
                  <a:pt x="129" y="94"/>
                </a:cubicBezTo>
                <a:cubicBezTo>
                  <a:pt x="129" y="94"/>
                  <a:pt x="129" y="94"/>
                  <a:pt x="129" y="92"/>
                </a:cubicBezTo>
                <a:cubicBezTo>
                  <a:pt x="129" y="92"/>
                  <a:pt x="129" y="92"/>
                  <a:pt x="129" y="92"/>
                </a:cubicBezTo>
                <a:cubicBezTo>
                  <a:pt x="129" y="92"/>
                  <a:pt x="128" y="92"/>
                  <a:pt x="128" y="92"/>
                </a:cubicBezTo>
                <a:cubicBezTo>
                  <a:pt x="127" y="92"/>
                  <a:pt x="127" y="92"/>
                  <a:pt x="127" y="92"/>
                </a:cubicBezTo>
                <a:cubicBezTo>
                  <a:pt x="127" y="91"/>
                  <a:pt x="127" y="91"/>
                  <a:pt x="126" y="90"/>
                </a:cubicBezTo>
                <a:cubicBezTo>
                  <a:pt x="125" y="89"/>
                  <a:pt x="125" y="89"/>
                  <a:pt x="125" y="89"/>
                </a:cubicBezTo>
                <a:cubicBezTo>
                  <a:pt x="125" y="89"/>
                  <a:pt x="125" y="89"/>
                  <a:pt x="125" y="89"/>
                </a:cubicBezTo>
                <a:cubicBezTo>
                  <a:pt x="125" y="89"/>
                  <a:pt x="125" y="89"/>
                  <a:pt x="125" y="89"/>
                </a:cubicBezTo>
                <a:cubicBezTo>
                  <a:pt x="124" y="89"/>
                  <a:pt x="124" y="88"/>
                  <a:pt x="123" y="88"/>
                </a:cubicBezTo>
                <a:cubicBezTo>
                  <a:pt x="124" y="86"/>
                  <a:pt x="124" y="86"/>
                  <a:pt x="124" y="86"/>
                </a:cubicBezTo>
                <a:cubicBezTo>
                  <a:pt x="123" y="86"/>
                  <a:pt x="123" y="85"/>
                  <a:pt x="122" y="84"/>
                </a:cubicBezTo>
                <a:cubicBezTo>
                  <a:pt x="122" y="83"/>
                  <a:pt x="122" y="82"/>
                  <a:pt x="122" y="81"/>
                </a:cubicBezTo>
                <a:cubicBezTo>
                  <a:pt x="122" y="81"/>
                  <a:pt x="122" y="81"/>
                  <a:pt x="122" y="81"/>
                </a:cubicBezTo>
                <a:cubicBezTo>
                  <a:pt x="123" y="81"/>
                  <a:pt x="123" y="81"/>
                  <a:pt x="123" y="81"/>
                </a:cubicBezTo>
                <a:cubicBezTo>
                  <a:pt x="124" y="80"/>
                  <a:pt x="124" y="80"/>
                  <a:pt x="124" y="80"/>
                </a:cubicBezTo>
                <a:cubicBezTo>
                  <a:pt x="124" y="80"/>
                  <a:pt x="124" y="79"/>
                  <a:pt x="124" y="79"/>
                </a:cubicBezTo>
                <a:cubicBezTo>
                  <a:pt x="124" y="79"/>
                  <a:pt x="125" y="79"/>
                  <a:pt x="125" y="78"/>
                </a:cubicBezTo>
                <a:cubicBezTo>
                  <a:pt x="125" y="78"/>
                  <a:pt x="125" y="78"/>
                  <a:pt x="125" y="78"/>
                </a:cubicBezTo>
                <a:cubicBezTo>
                  <a:pt x="126" y="78"/>
                  <a:pt x="126" y="77"/>
                  <a:pt x="126" y="75"/>
                </a:cubicBezTo>
                <a:cubicBezTo>
                  <a:pt x="126" y="75"/>
                  <a:pt x="126" y="75"/>
                  <a:pt x="126" y="75"/>
                </a:cubicBezTo>
                <a:cubicBezTo>
                  <a:pt x="126" y="74"/>
                  <a:pt x="126" y="73"/>
                  <a:pt x="126" y="73"/>
                </a:cubicBezTo>
                <a:cubicBezTo>
                  <a:pt x="126" y="73"/>
                  <a:pt x="126" y="73"/>
                  <a:pt x="126" y="72"/>
                </a:cubicBezTo>
                <a:cubicBezTo>
                  <a:pt x="125" y="70"/>
                  <a:pt x="125" y="70"/>
                  <a:pt x="125" y="70"/>
                </a:cubicBezTo>
                <a:cubicBezTo>
                  <a:pt x="125" y="69"/>
                  <a:pt x="125" y="68"/>
                  <a:pt x="125" y="68"/>
                </a:cubicBezTo>
                <a:cubicBezTo>
                  <a:pt x="125" y="68"/>
                  <a:pt x="126" y="68"/>
                  <a:pt x="126" y="68"/>
                </a:cubicBezTo>
                <a:cubicBezTo>
                  <a:pt x="126" y="68"/>
                  <a:pt x="127" y="68"/>
                  <a:pt x="127" y="68"/>
                </a:cubicBezTo>
                <a:cubicBezTo>
                  <a:pt x="127" y="68"/>
                  <a:pt x="128" y="68"/>
                  <a:pt x="128" y="68"/>
                </a:cubicBezTo>
                <a:cubicBezTo>
                  <a:pt x="129" y="68"/>
                  <a:pt x="130" y="67"/>
                  <a:pt x="130" y="67"/>
                </a:cubicBezTo>
                <a:cubicBezTo>
                  <a:pt x="130" y="66"/>
                  <a:pt x="131" y="66"/>
                  <a:pt x="132" y="66"/>
                </a:cubicBezTo>
                <a:cubicBezTo>
                  <a:pt x="132" y="66"/>
                  <a:pt x="133" y="66"/>
                  <a:pt x="134" y="66"/>
                </a:cubicBezTo>
                <a:cubicBezTo>
                  <a:pt x="134" y="66"/>
                  <a:pt x="135" y="66"/>
                  <a:pt x="135" y="66"/>
                </a:cubicBezTo>
                <a:cubicBezTo>
                  <a:pt x="135" y="66"/>
                  <a:pt x="135" y="65"/>
                  <a:pt x="135" y="65"/>
                </a:cubicBezTo>
                <a:cubicBezTo>
                  <a:pt x="136" y="65"/>
                  <a:pt x="136" y="65"/>
                  <a:pt x="136" y="65"/>
                </a:cubicBezTo>
                <a:cubicBezTo>
                  <a:pt x="136" y="65"/>
                  <a:pt x="137" y="65"/>
                  <a:pt x="137" y="65"/>
                </a:cubicBezTo>
                <a:cubicBezTo>
                  <a:pt x="137" y="65"/>
                  <a:pt x="137" y="64"/>
                  <a:pt x="137" y="64"/>
                </a:cubicBezTo>
                <a:cubicBezTo>
                  <a:pt x="140" y="65"/>
                  <a:pt x="140" y="65"/>
                  <a:pt x="140" y="65"/>
                </a:cubicBezTo>
                <a:cubicBezTo>
                  <a:pt x="140" y="66"/>
                  <a:pt x="140" y="66"/>
                  <a:pt x="140" y="66"/>
                </a:cubicBezTo>
                <a:cubicBezTo>
                  <a:pt x="141" y="66"/>
                  <a:pt x="141" y="66"/>
                  <a:pt x="141" y="66"/>
                </a:cubicBezTo>
                <a:cubicBezTo>
                  <a:pt x="142" y="66"/>
                  <a:pt x="142" y="66"/>
                  <a:pt x="142" y="67"/>
                </a:cubicBezTo>
                <a:cubicBezTo>
                  <a:pt x="142" y="67"/>
                  <a:pt x="142" y="67"/>
                  <a:pt x="142" y="67"/>
                </a:cubicBezTo>
                <a:cubicBezTo>
                  <a:pt x="143" y="68"/>
                  <a:pt x="143" y="68"/>
                  <a:pt x="143" y="68"/>
                </a:cubicBezTo>
                <a:cubicBezTo>
                  <a:pt x="143" y="68"/>
                  <a:pt x="144" y="67"/>
                  <a:pt x="144" y="67"/>
                </a:cubicBezTo>
                <a:cubicBezTo>
                  <a:pt x="145" y="67"/>
                  <a:pt x="145" y="67"/>
                  <a:pt x="146" y="67"/>
                </a:cubicBezTo>
                <a:cubicBezTo>
                  <a:pt x="146" y="67"/>
                  <a:pt x="145" y="67"/>
                  <a:pt x="145" y="66"/>
                </a:cubicBezTo>
                <a:cubicBezTo>
                  <a:pt x="146" y="66"/>
                  <a:pt x="146" y="66"/>
                  <a:pt x="146" y="66"/>
                </a:cubicBezTo>
                <a:cubicBezTo>
                  <a:pt x="146" y="65"/>
                  <a:pt x="148" y="64"/>
                  <a:pt x="150" y="64"/>
                </a:cubicBezTo>
                <a:cubicBezTo>
                  <a:pt x="150" y="64"/>
                  <a:pt x="151" y="65"/>
                  <a:pt x="151" y="65"/>
                </a:cubicBezTo>
                <a:cubicBezTo>
                  <a:pt x="152" y="66"/>
                  <a:pt x="153" y="66"/>
                  <a:pt x="153" y="67"/>
                </a:cubicBezTo>
                <a:cubicBezTo>
                  <a:pt x="152" y="67"/>
                  <a:pt x="152" y="67"/>
                  <a:pt x="152" y="67"/>
                </a:cubicBezTo>
                <a:cubicBezTo>
                  <a:pt x="152" y="69"/>
                  <a:pt x="151" y="69"/>
                  <a:pt x="151" y="69"/>
                </a:cubicBezTo>
                <a:cubicBezTo>
                  <a:pt x="151" y="69"/>
                  <a:pt x="151" y="70"/>
                  <a:pt x="150" y="70"/>
                </a:cubicBezTo>
                <a:cubicBezTo>
                  <a:pt x="149" y="70"/>
                  <a:pt x="149" y="70"/>
                  <a:pt x="149" y="70"/>
                </a:cubicBezTo>
                <a:cubicBezTo>
                  <a:pt x="149" y="71"/>
                  <a:pt x="149" y="72"/>
                  <a:pt x="150" y="72"/>
                </a:cubicBezTo>
                <a:cubicBezTo>
                  <a:pt x="151" y="74"/>
                  <a:pt x="151" y="74"/>
                  <a:pt x="151" y="74"/>
                </a:cubicBezTo>
                <a:cubicBezTo>
                  <a:pt x="151" y="74"/>
                  <a:pt x="151" y="74"/>
                  <a:pt x="151" y="74"/>
                </a:cubicBezTo>
                <a:cubicBezTo>
                  <a:pt x="151" y="75"/>
                  <a:pt x="151" y="75"/>
                  <a:pt x="152" y="76"/>
                </a:cubicBezTo>
                <a:cubicBezTo>
                  <a:pt x="152" y="76"/>
                  <a:pt x="152" y="76"/>
                  <a:pt x="152" y="76"/>
                </a:cubicBezTo>
                <a:cubicBezTo>
                  <a:pt x="152" y="76"/>
                  <a:pt x="152" y="77"/>
                  <a:pt x="151" y="77"/>
                </a:cubicBezTo>
                <a:cubicBezTo>
                  <a:pt x="151" y="78"/>
                  <a:pt x="151" y="78"/>
                  <a:pt x="151" y="79"/>
                </a:cubicBezTo>
                <a:cubicBezTo>
                  <a:pt x="151" y="79"/>
                  <a:pt x="151" y="80"/>
                  <a:pt x="152" y="80"/>
                </a:cubicBezTo>
                <a:cubicBezTo>
                  <a:pt x="152" y="80"/>
                  <a:pt x="152" y="81"/>
                  <a:pt x="152" y="82"/>
                </a:cubicBezTo>
                <a:cubicBezTo>
                  <a:pt x="152" y="82"/>
                  <a:pt x="152" y="82"/>
                  <a:pt x="152" y="82"/>
                </a:cubicBezTo>
                <a:cubicBezTo>
                  <a:pt x="152" y="82"/>
                  <a:pt x="152" y="82"/>
                  <a:pt x="152" y="82"/>
                </a:cubicBezTo>
                <a:cubicBezTo>
                  <a:pt x="152" y="83"/>
                  <a:pt x="152" y="83"/>
                  <a:pt x="152" y="83"/>
                </a:cubicBezTo>
                <a:cubicBezTo>
                  <a:pt x="151" y="86"/>
                  <a:pt x="151" y="86"/>
                  <a:pt x="151" y="86"/>
                </a:cubicBezTo>
                <a:cubicBezTo>
                  <a:pt x="150" y="86"/>
                  <a:pt x="150" y="86"/>
                  <a:pt x="150" y="86"/>
                </a:cubicBezTo>
                <a:cubicBezTo>
                  <a:pt x="150" y="87"/>
                  <a:pt x="150" y="88"/>
                  <a:pt x="150" y="89"/>
                </a:cubicBezTo>
                <a:cubicBezTo>
                  <a:pt x="150" y="90"/>
                  <a:pt x="151" y="90"/>
                  <a:pt x="151" y="90"/>
                </a:cubicBezTo>
                <a:cubicBezTo>
                  <a:pt x="152" y="90"/>
                  <a:pt x="152" y="90"/>
                  <a:pt x="153" y="90"/>
                </a:cubicBezTo>
                <a:cubicBezTo>
                  <a:pt x="155" y="90"/>
                  <a:pt x="155" y="90"/>
                  <a:pt x="155" y="90"/>
                </a:cubicBezTo>
                <a:cubicBezTo>
                  <a:pt x="155" y="91"/>
                  <a:pt x="155" y="91"/>
                  <a:pt x="155" y="92"/>
                </a:cubicBezTo>
                <a:cubicBezTo>
                  <a:pt x="155" y="92"/>
                  <a:pt x="155" y="92"/>
                  <a:pt x="155" y="92"/>
                </a:cubicBezTo>
                <a:cubicBezTo>
                  <a:pt x="156" y="92"/>
                  <a:pt x="156" y="92"/>
                  <a:pt x="156" y="92"/>
                </a:cubicBezTo>
                <a:cubicBezTo>
                  <a:pt x="157" y="92"/>
                  <a:pt x="157" y="92"/>
                  <a:pt x="157" y="92"/>
                </a:cubicBezTo>
                <a:cubicBezTo>
                  <a:pt x="158" y="93"/>
                  <a:pt x="158" y="93"/>
                  <a:pt x="158" y="93"/>
                </a:cubicBezTo>
                <a:cubicBezTo>
                  <a:pt x="158" y="94"/>
                  <a:pt x="158" y="94"/>
                  <a:pt x="158" y="94"/>
                </a:cubicBezTo>
                <a:cubicBezTo>
                  <a:pt x="158" y="94"/>
                  <a:pt x="158" y="94"/>
                  <a:pt x="158" y="94"/>
                </a:cubicBezTo>
                <a:cubicBezTo>
                  <a:pt x="158" y="95"/>
                  <a:pt x="158" y="95"/>
                  <a:pt x="158" y="95"/>
                </a:cubicBezTo>
                <a:cubicBezTo>
                  <a:pt x="158" y="95"/>
                  <a:pt x="158" y="95"/>
                  <a:pt x="158" y="95"/>
                </a:cubicBezTo>
                <a:cubicBezTo>
                  <a:pt x="159" y="96"/>
                  <a:pt x="159" y="96"/>
                  <a:pt x="159" y="96"/>
                </a:cubicBezTo>
                <a:cubicBezTo>
                  <a:pt x="160" y="96"/>
                  <a:pt x="160" y="96"/>
                  <a:pt x="160" y="96"/>
                </a:cubicBezTo>
                <a:cubicBezTo>
                  <a:pt x="160" y="97"/>
                  <a:pt x="160" y="97"/>
                  <a:pt x="161" y="97"/>
                </a:cubicBezTo>
                <a:cubicBezTo>
                  <a:pt x="161" y="99"/>
                  <a:pt x="161" y="99"/>
                  <a:pt x="161" y="99"/>
                </a:cubicBezTo>
                <a:cubicBezTo>
                  <a:pt x="160" y="99"/>
                  <a:pt x="160" y="100"/>
                  <a:pt x="160" y="101"/>
                </a:cubicBezTo>
                <a:cubicBezTo>
                  <a:pt x="160" y="101"/>
                  <a:pt x="160" y="101"/>
                  <a:pt x="160" y="101"/>
                </a:cubicBezTo>
                <a:cubicBezTo>
                  <a:pt x="160" y="102"/>
                  <a:pt x="160" y="102"/>
                  <a:pt x="160" y="102"/>
                </a:cubicBezTo>
                <a:cubicBezTo>
                  <a:pt x="160" y="102"/>
                  <a:pt x="160" y="103"/>
                  <a:pt x="161" y="103"/>
                </a:cubicBezTo>
                <a:cubicBezTo>
                  <a:pt x="161" y="104"/>
                  <a:pt x="161" y="104"/>
                  <a:pt x="161" y="104"/>
                </a:cubicBezTo>
                <a:cubicBezTo>
                  <a:pt x="161" y="104"/>
                  <a:pt x="161" y="104"/>
                  <a:pt x="161" y="104"/>
                </a:cubicBezTo>
                <a:cubicBezTo>
                  <a:pt x="162" y="104"/>
                  <a:pt x="162" y="104"/>
                  <a:pt x="162" y="105"/>
                </a:cubicBezTo>
                <a:cubicBezTo>
                  <a:pt x="162" y="105"/>
                  <a:pt x="162" y="105"/>
                  <a:pt x="162" y="105"/>
                </a:cubicBezTo>
                <a:cubicBezTo>
                  <a:pt x="162" y="106"/>
                  <a:pt x="162" y="106"/>
                  <a:pt x="162" y="107"/>
                </a:cubicBezTo>
                <a:cubicBezTo>
                  <a:pt x="162" y="107"/>
                  <a:pt x="162" y="107"/>
                  <a:pt x="162" y="108"/>
                </a:cubicBezTo>
                <a:cubicBezTo>
                  <a:pt x="162" y="108"/>
                  <a:pt x="162" y="109"/>
                  <a:pt x="163" y="109"/>
                </a:cubicBezTo>
                <a:cubicBezTo>
                  <a:pt x="164" y="109"/>
                  <a:pt x="164" y="109"/>
                  <a:pt x="164" y="109"/>
                </a:cubicBezTo>
                <a:cubicBezTo>
                  <a:pt x="164" y="109"/>
                  <a:pt x="164" y="109"/>
                  <a:pt x="165" y="109"/>
                </a:cubicBezTo>
                <a:cubicBezTo>
                  <a:pt x="165" y="108"/>
                  <a:pt x="165" y="108"/>
                  <a:pt x="165" y="108"/>
                </a:cubicBezTo>
                <a:cubicBezTo>
                  <a:pt x="165" y="108"/>
                  <a:pt x="165" y="108"/>
                  <a:pt x="165" y="108"/>
                </a:cubicBezTo>
                <a:cubicBezTo>
                  <a:pt x="165" y="108"/>
                  <a:pt x="166" y="109"/>
                  <a:pt x="166" y="109"/>
                </a:cubicBezTo>
                <a:cubicBezTo>
                  <a:pt x="166" y="108"/>
                  <a:pt x="166" y="108"/>
                  <a:pt x="166" y="108"/>
                </a:cubicBezTo>
                <a:cubicBezTo>
                  <a:pt x="166" y="108"/>
                  <a:pt x="166" y="108"/>
                  <a:pt x="166" y="107"/>
                </a:cubicBezTo>
                <a:cubicBezTo>
                  <a:pt x="167" y="108"/>
                  <a:pt x="167" y="108"/>
                  <a:pt x="167" y="108"/>
                </a:cubicBezTo>
                <a:cubicBezTo>
                  <a:pt x="166" y="108"/>
                  <a:pt x="166" y="109"/>
                  <a:pt x="166" y="109"/>
                </a:cubicBezTo>
                <a:cubicBezTo>
                  <a:pt x="166" y="109"/>
                  <a:pt x="166" y="109"/>
                  <a:pt x="166" y="109"/>
                </a:cubicBezTo>
                <a:cubicBezTo>
                  <a:pt x="166" y="109"/>
                  <a:pt x="166" y="110"/>
                  <a:pt x="166" y="110"/>
                </a:cubicBezTo>
                <a:cubicBezTo>
                  <a:pt x="166" y="110"/>
                  <a:pt x="166" y="110"/>
                  <a:pt x="166" y="110"/>
                </a:cubicBezTo>
                <a:cubicBezTo>
                  <a:pt x="166" y="111"/>
                  <a:pt x="166" y="111"/>
                  <a:pt x="166" y="111"/>
                </a:cubicBezTo>
                <a:cubicBezTo>
                  <a:pt x="165" y="111"/>
                  <a:pt x="165" y="111"/>
                  <a:pt x="165" y="111"/>
                </a:cubicBezTo>
                <a:cubicBezTo>
                  <a:pt x="164" y="111"/>
                  <a:pt x="164" y="111"/>
                  <a:pt x="163" y="112"/>
                </a:cubicBezTo>
                <a:cubicBezTo>
                  <a:pt x="163" y="111"/>
                  <a:pt x="163" y="111"/>
                  <a:pt x="163" y="111"/>
                </a:cubicBezTo>
                <a:cubicBezTo>
                  <a:pt x="163" y="111"/>
                  <a:pt x="163" y="111"/>
                  <a:pt x="163" y="111"/>
                </a:cubicBezTo>
                <a:cubicBezTo>
                  <a:pt x="163" y="111"/>
                  <a:pt x="163" y="111"/>
                  <a:pt x="163" y="111"/>
                </a:cubicBezTo>
                <a:cubicBezTo>
                  <a:pt x="163" y="111"/>
                  <a:pt x="163" y="111"/>
                  <a:pt x="163" y="111"/>
                </a:cubicBezTo>
                <a:cubicBezTo>
                  <a:pt x="163" y="110"/>
                  <a:pt x="163" y="110"/>
                  <a:pt x="163" y="110"/>
                </a:cubicBezTo>
                <a:cubicBezTo>
                  <a:pt x="162" y="111"/>
                  <a:pt x="162" y="111"/>
                  <a:pt x="162" y="111"/>
                </a:cubicBezTo>
                <a:cubicBezTo>
                  <a:pt x="161" y="111"/>
                  <a:pt x="161" y="111"/>
                  <a:pt x="161" y="113"/>
                </a:cubicBezTo>
                <a:cubicBezTo>
                  <a:pt x="162" y="113"/>
                  <a:pt x="162" y="114"/>
                  <a:pt x="162" y="115"/>
                </a:cubicBezTo>
                <a:cubicBezTo>
                  <a:pt x="162" y="116"/>
                  <a:pt x="162" y="117"/>
                  <a:pt x="162" y="117"/>
                </a:cubicBezTo>
                <a:cubicBezTo>
                  <a:pt x="164" y="117"/>
                  <a:pt x="164" y="117"/>
                  <a:pt x="164" y="117"/>
                </a:cubicBezTo>
                <a:cubicBezTo>
                  <a:pt x="164" y="117"/>
                  <a:pt x="165" y="117"/>
                  <a:pt x="165" y="117"/>
                </a:cubicBezTo>
                <a:cubicBezTo>
                  <a:pt x="165" y="117"/>
                  <a:pt x="165" y="117"/>
                  <a:pt x="165" y="117"/>
                </a:cubicBezTo>
                <a:cubicBezTo>
                  <a:pt x="165" y="118"/>
                  <a:pt x="165" y="118"/>
                  <a:pt x="165" y="118"/>
                </a:cubicBezTo>
                <a:cubicBezTo>
                  <a:pt x="165" y="119"/>
                  <a:pt x="165" y="119"/>
                  <a:pt x="166" y="120"/>
                </a:cubicBezTo>
                <a:cubicBezTo>
                  <a:pt x="167" y="120"/>
                  <a:pt x="167" y="120"/>
                  <a:pt x="167" y="120"/>
                </a:cubicBezTo>
                <a:cubicBezTo>
                  <a:pt x="167" y="119"/>
                  <a:pt x="167" y="119"/>
                  <a:pt x="167" y="119"/>
                </a:cubicBezTo>
                <a:cubicBezTo>
                  <a:pt x="167" y="120"/>
                  <a:pt x="167" y="120"/>
                  <a:pt x="167" y="120"/>
                </a:cubicBezTo>
                <a:cubicBezTo>
                  <a:pt x="167" y="120"/>
                  <a:pt x="167" y="120"/>
                  <a:pt x="167" y="120"/>
                </a:cubicBezTo>
                <a:cubicBezTo>
                  <a:pt x="167" y="122"/>
                  <a:pt x="167" y="123"/>
                  <a:pt x="168" y="123"/>
                </a:cubicBezTo>
                <a:cubicBezTo>
                  <a:pt x="169" y="124"/>
                  <a:pt x="169" y="124"/>
                  <a:pt x="169" y="124"/>
                </a:cubicBezTo>
                <a:cubicBezTo>
                  <a:pt x="169" y="124"/>
                  <a:pt x="169" y="125"/>
                  <a:pt x="169" y="125"/>
                </a:cubicBezTo>
                <a:cubicBezTo>
                  <a:pt x="169" y="125"/>
                  <a:pt x="169" y="125"/>
                  <a:pt x="169" y="125"/>
                </a:cubicBezTo>
                <a:cubicBezTo>
                  <a:pt x="169" y="126"/>
                  <a:pt x="169" y="126"/>
                  <a:pt x="169" y="126"/>
                </a:cubicBezTo>
                <a:cubicBezTo>
                  <a:pt x="169" y="126"/>
                  <a:pt x="169" y="126"/>
                  <a:pt x="169" y="126"/>
                </a:cubicBezTo>
                <a:cubicBezTo>
                  <a:pt x="169" y="127"/>
                  <a:pt x="169" y="127"/>
                  <a:pt x="169" y="127"/>
                </a:cubicBezTo>
                <a:cubicBezTo>
                  <a:pt x="169" y="127"/>
                  <a:pt x="169" y="127"/>
                  <a:pt x="169" y="127"/>
                </a:cubicBezTo>
                <a:cubicBezTo>
                  <a:pt x="169" y="128"/>
                  <a:pt x="169" y="128"/>
                  <a:pt x="169" y="129"/>
                </a:cubicBezTo>
                <a:cubicBezTo>
                  <a:pt x="169" y="129"/>
                  <a:pt x="169" y="130"/>
                  <a:pt x="169" y="130"/>
                </a:cubicBezTo>
                <a:cubicBezTo>
                  <a:pt x="170" y="130"/>
                  <a:pt x="170" y="130"/>
                  <a:pt x="170" y="130"/>
                </a:cubicBezTo>
                <a:cubicBezTo>
                  <a:pt x="171" y="131"/>
                  <a:pt x="171" y="131"/>
                  <a:pt x="171" y="131"/>
                </a:cubicBezTo>
                <a:cubicBezTo>
                  <a:pt x="171" y="132"/>
                  <a:pt x="171" y="132"/>
                  <a:pt x="172" y="132"/>
                </a:cubicBezTo>
                <a:cubicBezTo>
                  <a:pt x="172" y="132"/>
                  <a:pt x="172" y="132"/>
                  <a:pt x="172" y="131"/>
                </a:cubicBezTo>
                <a:cubicBezTo>
                  <a:pt x="172" y="131"/>
                  <a:pt x="173" y="131"/>
                  <a:pt x="173" y="131"/>
                </a:cubicBezTo>
                <a:cubicBezTo>
                  <a:pt x="173" y="132"/>
                  <a:pt x="173" y="132"/>
                  <a:pt x="173" y="132"/>
                </a:cubicBezTo>
                <a:cubicBezTo>
                  <a:pt x="172" y="132"/>
                  <a:pt x="172" y="132"/>
                  <a:pt x="171" y="132"/>
                </a:cubicBezTo>
                <a:cubicBezTo>
                  <a:pt x="170" y="132"/>
                  <a:pt x="170" y="133"/>
                  <a:pt x="170" y="135"/>
                </a:cubicBezTo>
                <a:cubicBezTo>
                  <a:pt x="170" y="135"/>
                  <a:pt x="171" y="135"/>
                  <a:pt x="171" y="135"/>
                </a:cubicBezTo>
                <a:cubicBezTo>
                  <a:pt x="171" y="136"/>
                  <a:pt x="172" y="136"/>
                  <a:pt x="172" y="136"/>
                </a:cubicBezTo>
                <a:cubicBezTo>
                  <a:pt x="173" y="136"/>
                  <a:pt x="173" y="136"/>
                  <a:pt x="173" y="136"/>
                </a:cubicBezTo>
                <a:cubicBezTo>
                  <a:pt x="175" y="136"/>
                  <a:pt x="175" y="136"/>
                  <a:pt x="175" y="136"/>
                </a:cubicBezTo>
                <a:cubicBezTo>
                  <a:pt x="176" y="136"/>
                  <a:pt x="176" y="136"/>
                  <a:pt x="177" y="135"/>
                </a:cubicBezTo>
                <a:cubicBezTo>
                  <a:pt x="177" y="136"/>
                  <a:pt x="177" y="136"/>
                  <a:pt x="177" y="136"/>
                </a:cubicBezTo>
                <a:cubicBezTo>
                  <a:pt x="176" y="136"/>
                  <a:pt x="176" y="136"/>
                  <a:pt x="176" y="136"/>
                </a:cubicBezTo>
                <a:cubicBezTo>
                  <a:pt x="176" y="137"/>
                  <a:pt x="176" y="137"/>
                  <a:pt x="176" y="137"/>
                </a:cubicBezTo>
                <a:cubicBezTo>
                  <a:pt x="176" y="137"/>
                  <a:pt x="176" y="137"/>
                  <a:pt x="176" y="137"/>
                </a:cubicBezTo>
                <a:cubicBezTo>
                  <a:pt x="176" y="137"/>
                  <a:pt x="176" y="137"/>
                  <a:pt x="176" y="137"/>
                </a:cubicBezTo>
                <a:cubicBezTo>
                  <a:pt x="175" y="137"/>
                  <a:pt x="175" y="137"/>
                  <a:pt x="175" y="137"/>
                </a:cubicBezTo>
                <a:cubicBezTo>
                  <a:pt x="175" y="137"/>
                  <a:pt x="175" y="137"/>
                  <a:pt x="175" y="137"/>
                </a:cubicBezTo>
                <a:cubicBezTo>
                  <a:pt x="172" y="137"/>
                  <a:pt x="172" y="137"/>
                  <a:pt x="172" y="137"/>
                </a:cubicBezTo>
                <a:cubicBezTo>
                  <a:pt x="172" y="137"/>
                  <a:pt x="172" y="137"/>
                  <a:pt x="171" y="137"/>
                </a:cubicBezTo>
                <a:cubicBezTo>
                  <a:pt x="171" y="138"/>
                  <a:pt x="171" y="138"/>
                  <a:pt x="171" y="138"/>
                </a:cubicBezTo>
                <a:cubicBezTo>
                  <a:pt x="170" y="139"/>
                  <a:pt x="170" y="139"/>
                  <a:pt x="170" y="139"/>
                </a:cubicBezTo>
                <a:cubicBezTo>
                  <a:pt x="170" y="139"/>
                  <a:pt x="170" y="140"/>
                  <a:pt x="170" y="141"/>
                </a:cubicBezTo>
                <a:cubicBezTo>
                  <a:pt x="169" y="141"/>
                  <a:pt x="169" y="141"/>
                  <a:pt x="169" y="141"/>
                </a:cubicBezTo>
                <a:cubicBezTo>
                  <a:pt x="169" y="141"/>
                  <a:pt x="169" y="141"/>
                  <a:pt x="169" y="141"/>
                </a:cubicBezTo>
                <a:cubicBezTo>
                  <a:pt x="169" y="141"/>
                  <a:pt x="169" y="141"/>
                  <a:pt x="169" y="141"/>
                </a:cubicBezTo>
                <a:cubicBezTo>
                  <a:pt x="169" y="142"/>
                  <a:pt x="169" y="142"/>
                  <a:pt x="169" y="143"/>
                </a:cubicBezTo>
                <a:cubicBezTo>
                  <a:pt x="169" y="143"/>
                  <a:pt x="169" y="144"/>
                  <a:pt x="169" y="144"/>
                </a:cubicBezTo>
                <a:cubicBezTo>
                  <a:pt x="170" y="144"/>
                  <a:pt x="170" y="144"/>
                  <a:pt x="170" y="144"/>
                </a:cubicBezTo>
                <a:cubicBezTo>
                  <a:pt x="171" y="143"/>
                  <a:pt x="172" y="143"/>
                  <a:pt x="171" y="142"/>
                </a:cubicBezTo>
                <a:cubicBezTo>
                  <a:pt x="171" y="142"/>
                  <a:pt x="172" y="141"/>
                  <a:pt x="174" y="141"/>
                </a:cubicBezTo>
                <a:cubicBezTo>
                  <a:pt x="174" y="141"/>
                  <a:pt x="174" y="141"/>
                  <a:pt x="174" y="141"/>
                </a:cubicBezTo>
                <a:cubicBezTo>
                  <a:pt x="175" y="142"/>
                  <a:pt x="177" y="142"/>
                  <a:pt x="177" y="142"/>
                </a:cubicBezTo>
                <a:cubicBezTo>
                  <a:pt x="179" y="143"/>
                  <a:pt x="179" y="143"/>
                  <a:pt x="179" y="143"/>
                </a:cubicBezTo>
                <a:cubicBezTo>
                  <a:pt x="180" y="143"/>
                  <a:pt x="182" y="143"/>
                  <a:pt x="182" y="142"/>
                </a:cubicBezTo>
                <a:cubicBezTo>
                  <a:pt x="182" y="142"/>
                  <a:pt x="182" y="142"/>
                  <a:pt x="182" y="142"/>
                </a:cubicBezTo>
                <a:cubicBezTo>
                  <a:pt x="183" y="142"/>
                  <a:pt x="183" y="142"/>
                  <a:pt x="184" y="142"/>
                </a:cubicBezTo>
                <a:cubicBezTo>
                  <a:pt x="185" y="142"/>
                  <a:pt x="185" y="141"/>
                  <a:pt x="185" y="139"/>
                </a:cubicBezTo>
                <a:cubicBezTo>
                  <a:pt x="184" y="137"/>
                  <a:pt x="184" y="137"/>
                  <a:pt x="184" y="137"/>
                </a:cubicBezTo>
                <a:cubicBezTo>
                  <a:pt x="184" y="137"/>
                  <a:pt x="184" y="137"/>
                  <a:pt x="184" y="137"/>
                </a:cubicBezTo>
                <a:cubicBezTo>
                  <a:pt x="184" y="137"/>
                  <a:pt x="184" y="136"/>
                  <a:pt x="184" y="136"/>
                </a:cubicBezTo>
                <a:cubicBezTo>
                  <a:pt x="184" y="136"/>
                  <a:pt x="184" y="136"/>
                  <a:pt x="184" y="136"/>
                </a:cubicBezTo>
                <a:cubicBezTo>
                  <a:pt x="184" y="136"/>
                  <a:pt x="184" y="136"/>
                  <a:pt x="185" y="135"/>
                </a:cubicBezTo>
                <a:cubicBezTo>
                  <a:pt x="186" y="135"/>
                  <a:pt x="186" y="135"/>
                  <a:pt x="186" y="135"/>
                </a:cubicBezTo>
                <a:cubicBezTo>
                  <a:pt x="186" y="135"/>
                  <a:pt x="186" y="136"/>
                  <a:pt x="187" y="136"/>
                </a:cubicBezTo>
                <a:cubicBezTo>
                  <a:pt x="187" y="136"/>
                  <a:pt x="187" y="137"/>
                  <a:pt x="187" y="138"/>
                </a:cubicBezTo>
                <a:cubicBezTo>
                  <a:pt x="187" y="138"/>
                  <a:pt x="187" y="139"/>
                  <a:pt x="187" y="139"/>
                </a:cubicBezTo>
                <a:cubicBezTo>
                  <a:pt x="187" y="139"/>
                  <a:pt x="187" y="140"/>
                  <a:pt x="187" y="140"/>
                </a:cubicBezTo>
                <a:cubicBezTo>
                  <a:pt x="187" y="140"/>
                  <a:pt x="187" y="140"/>
                  <a:pt x="187" y="141"/>
                </a:cubicBezTo>
                <a:cubicBezTo>
                  <a:pt x="188" y="141"/>
                  <a:pt x="188" y="141"/>
                  <a:pt x="188" y="141"/>
                </a:cubicBezTo>
                <a:cubicBezTo>
                  <a:pt x="188" y="141"/>
                  <a:pt x="188" y="141"/>
                  <a:pt x="189" y="141"/>
                </a:cubicBezTo>
                <a:cubicBezTo>
                  <a:pt x="189" y="141"/>
                  <a:pt x="189" y="141"/>
                  <a:pt x="189" y="141"/>
                </a:cubicBezTo>
                <a:cubicBezTo>
                  <a:pt x="190" y="141"/>
                  <a:pt x="190" y="141"/>
                  <a:pt x="190" y="141"/>
                </a:cubicBezTo>
                <a:cubicBezTo>
                  <a:pt x="190" y="141"/>
                  <a:pt x="190" y="141"/>
                  <a:pt x="190" y="141"/>
                </a:cubicBezTo>
                <a:cubicBezTo>
                  <a:pt x="190" y="141"/>
                  <a:pt x="190" y="141"/>
                  <a:pt x="190" y="141"/>
                </a:cubicBezTo>
                <a:cubicBezTo>
                  <a:pt x="191" y="142"/>
                  <a:pt x="192" y="142"/>
                  <a:pt x="192" y="143"/>
                </a:cubicBezTo>
                <a:cubicBezTo>
                  <a:pt x="193" y="144"/>
                  <a:pt x="193" y="144"/>
                  <a:pt x="193" y="144"/>
                </a:cubicBezTo>
                <a:cubicBezTo>
                  <a:pt x="193" y="144"/>
                  <a:pt x="194" y="145"/>
                  <a:pt x="194" y="145"/>
                </a:cubicBezTo>
                <a:cubicBezTo>
                  <a:pt x="195" y="145"/>
                  <a:pt x="196" y="145"/>
                  <a:pt x="197" y="145"/>
                </a:cubicBezTo>
                <a:cubicBezTo>
                  <a:pt x="197" y="145"/>
                  <a:pt x="197" y="145"/>
                  <a:pt x="198" y="145"/>
                </a:cubicBezTo>
                <a:cubicBezTo>
                  <a:pt x="198" y="145"/>
                  <a:pt x="198" y="144"/>
                  <a:pt x="199" y="143"/>
                </a:cubicBezTo>
                <a:cubicBezTo>
                  <a:pt x="202" y="142"/>
                  <a:pt x="202" y="142"/>
                  <a:pt x="202" y="142"/>
                </a:cubicBezTo>
                <a:cubicBezTo>
                  <a:pt x="204" y="143"/>
                  <a:pt x="204" y="143"/>
                  <a:pt x="204" y="143"/>
                </a:cubicBezTo>
                <a:cubicBezTo>
                  <a:pt x="205" y="143"/>
                  <a:pt x="206" y="144"/>
                  <a:pt x="207" y="145"/>
                </a:cubicBezTo>
                <a:cubicBezTo>
                  <a:pt x="208" y="146"/>
                  <a:pt x="208" y="147"/>
                  <a:pt x="208" y="148"/>
                </a:cubicBezTo>
                <a:cubicBezTo>
                  <a:pt x="208" y="149"/>
                  <a:pt x="208" y="150"/>
                  <a:pt x="207" y="151"/>
                </a:cubicBezTo>
                <a:cubicBezTo>
                  <a:pt x="207" y="151"/>
                  <a:pt x="207" y="152"/>
                  <a:pt x="206" y="152"/>
                </a:cubicBezTo>
                <a:lnTo>
                  <a:pt x="206" y="153"/>
                </a:lnTo>
                <a:close/>
                <a:moveTo>
                  <a:pt x="163" y="162"/>
                </a:moveTo>
                <a:cubicBezTo>
                  <a:pt x="162" y="162"/>
                  <a:pt x="162" y="162"/>
                  <a:pt x="162" y="162"/>
                </a:cubicBezTo>
                <a:cubicBezTo>
                  <a:pt x="162" y="162"/>
                  <a:pt x="162" y="162"/>
                  <a:pt x="162" y="162"/>
                </a:cubicBezTo>
                <a:cubicBezTo>
                  <a:pt x="163" y="162"/>
                  <a:pt x="163" y="162"/>
                  <a:pt x="163" y="162"/>
                </a:cubicBezTo>
                <a:close/>
                <a:moveTo>
                  <a:pt x="106" y="142"/>
                </a:moveTo>
                <a:cubicBezTo>
                  <a:pt x="106" y="142"/>
                  <a:pt x="106" y="142"/>
                  <a:pt x="106" y="142"/>
                </a:cubicBezTo>
                <a:cubicBezTo>
                  <a:pt x="106" y="142"/>
                  <a:pt x="106" y="142"/>
                  <a:pt x="106" y="142"/>
                </a:cubicBezTo>
                <a:close/>
                <a:moveTo>
                  <a:pt x="36" y="104"/>
                </a:moveTo>
                <a:cubicBezTo>
                  <a:pt x="36" y="103"/>
                  <a:pt x="36" y="103"/>
                  <a:pt x="36" y="103"/>
                </a:cubicBezTo>
                <a:cubicBezTo>
                  <a:pt x="36" y="103"/>
                  <a:pt x="36" y="103"/>
                  <a:pt x="36" y="103"/>
                </a:cubicBezTo>
                <a:cubicBezTo>
                  <a:pt x="36" y="103"/>
                  <a:pt x="36" y="103"/>
                  <a:pt x="36" y="103"/>
                </a:cubicBezTo>
                <a:cubicBezTo>
                  <a:pt x="35" y="103"/>
                  <a:pt x="35" y="103"/>
                  <a:pt x="35" y="103"/>
                </a:cubicBezTo>
                <a:cubicBezTo>
                  <a:pt x="36" y="103"/>
                  <a:pt x="36" y="103"/>
                  <a:pt x="36" y="103"/>
                </a:cubicBezTo>
                <a:cubicBezTo>
                  <a:pt x="36" y="103"/>
                  <a:pt x="37" y="103"/>
                  <a:pt x="37" y="103"/>
                </a:cubicBezTo>
                <a:cubicBezTo>
                  <a:pt x="37" y="104"/>
                  <a:pt x="37" y="104"/>
                  <a:pt x="37" y="104"/>
                </a:cubicBezTo>
                <a:lnTo>
                  <a:pt x="36" y="104"/>
                </a:lnTo>
                <a:close/>
                <a:moveTo>
                  <a:pt x="54" y="141"/>
                </a:moveTo>
                <a:cubicBezTo>
                  <a:pt x="55" y="141"/>
                  <a:pt x="55" y="141"/>
                  <a:pt x="55" y="141"/>
                </a:cubicBezTo>
                <a:cubicBezTo>
                  <a:pt x="55" y="141"/>
                  <a:pt x="55" y="141"/>
                  <a:pt x="56" y="141"/>
                </a:cubicBezTo>
                <a:cubicBezTo>
                  <a:pt x="56" y="141"/>
                  <a:pt x="56" y="141"/>
                  <a:pt x="56" y="141"/>
                </a:cubicBezTo>
                <a:cubicBezTo>
                  <a:pt x="55" y="142"/>
                  <a:pt x="55" y="142"/>
                  <a:pt x="53" y="142"/>
                </a:cubicBezTo>
                <a:cubicBezTo>
                  <a:pt x="53" y="143"/>
                  <a:pt x="53" y="143"/>
                  <a:pt x="53" y="143"/>
                </a:cubicBezTo>
                <a:cubicBezTo>
                  <a:pt x="52" y="143"/>
                  <a:pt x="52" y="143"/>
                  <a:pt x="52" y="143"/>
                </a:cubicBezTo>
                <a:cubicBezTo>
                  <a:pt x="52" y="143"/>
                  <a:pt x="52" y="144"/>
                  <a:pt x="52" y="144"/>
                </a:cubicBezTo>
                <a:cubicBezTo>
                  <a:pt x="51" y="144"/>
                  <a:pt x="51" y="144"/>
                  <a:pt x="51" y="144"/>
                </a:cubicBezTo>
                <a:cubicBezTo>
                  <a:pt x="50" y="145"/>
                  <a:pt x="50" y="145"/>
                  <a:pt x="50" y="145"/>
                </a:cubicBezTo>
                <a:cubicBezTo>
                  <a:pt x="50" y="145"/>
                  <a:pt x="49" y="146"/>
                  <a:pt x="48" y="146"/>
                </a:cubicBezTo>
                <a:cubicBezTo>
                  <a:pt x="48" y="145"/>
                  <a:pt x="48" y="145"/>
                  <a:pt x="48" y="145"/>
                </a:cubicBezTo>
                <a:cubicBezTo>
                  <a:pt x="48" y="145"/>
                  <a:pt x="48" y="145"/>
                  <a:pt x="48" y="145"/>
                </a:cubicBezTo>
                <a:cubicBezTo>
                  <a:pt x="49" y="145"/>
                  <a:pt x="49" y="145"/>
                  <a:pt x="49" y="145"/>
                </a:cubicBezTo>
                <a:cubicBezTo>
                  <a:pt x="49" y="145"/>
                  <a:pt x="49" y="144"/>
                  <a:pt x="50" y="144"/>
                </a:cubicBezTo>
                <a:cubicBezTo>
                  <a:pt x="50" y="144"/>
                  <a:pt x="50" y="144"/>
                  <a:pt x="50" y="144"/>
                </a:cubicBezTo>
                <a:cubicBezTo>
                  <a:pt x="51" y="144"/>
                  <a:pt x="51" y="143"/>
                  <a:pt x="51" y="143"/>
                </a:cubicBezTo>
                <a:cubicBezTo>
                  <a:pt x="51" y="143"/>
                  <a:pt x="51" y="143"/>
                  <a:pt x="51" y="143"/>
                </a:cubicBezTo>
                <a:cubicBezTo>
                  <a:pt x="52" y="142"/>
                  <a:pt x="52" y="142"/>
                  <a:pt x="52" y="142"/>
                </a:cubicBezTo>
                <a:cubicBezTo>
                  <a:pt x="53" y="141"/>
                  <a:pt x="53" y="141"/>
                  <a:pt x="53" y="141"/>
                </a:cubicBezTo>
                <a:lnTo>
                  <a:pt x="54" y="141"/>
                </a:lnTo>
                <a:close/>
                <a:moveTo>
                  <a:pt x="34" y="90"/>
                </a:moveTo>
                <a:cubicBezTo>
                  <a:pt x="34" y="89"/>
                  <a:pt x="34" y="89"/>
                  <a:pt x="34" y="89"/>
                </a:cubicBezTo>
                <a:lnTo>
                  <a:pt x="34" y="90"/>
                </a:lnTo>
                <a:close/>
                <a:moveTo>
                  <a:pt x="38" y="104"/>
                </a:moveTo>
                <a:cubicBezTo>
                  <a:pt x="37" y="104"/>
                  <a:pt x="37" y="104"/>
                  <a:pt x="37" y="104"/>
                </a:cubicBezTo>
                <a:lnTo>
                  <a:pt x="38" y="104"/>
                </a:lnTo>
                <a:close/>
                <a:moveTo>
                  <a:pt x="35" y="103"/>
                </a:moveTo>
                <a:cubicBezTo>
                  <a:pt x="35" y="103"/>
                  <a:pt x="35" y="103"/>
                  <a:pt x="35" y="103"/>
                </a:cubicBezTo>
                <a:cubicBezTo>
                  <a:pt x="35" y="102"/>
                  <a:pt x="35" y="102"/>
                  <a:pt x="35" y="102"/>
                </a:cubicBezTo>
                <a:lnTo>
                  <a:pt x="35" y="103"/>
                </a:lnTo>
                <a:close/>
                <a:moveTo>
                  <a:pt x="138" y="251"/>
                </a:moveTo>
                <a:cubicBezTo>
                  <a:pt x="138" y="252"/>
                  <a:pt x="139" y="252"/>
                  <a:pt x="139" y="252"/>
                </a:cubicBezTo>
                <a:cubicBezTo>
                  <a:pt x="139" y="252"/>
                  <a:pt x="139" y="252"/>
                  <a:pt x="139" y="252"/>
                </a:cubicBezTo>
                <a:cubicBezTo>
                  <a:pt x="139" y="253"/>
                  <a:pt x="139" y="253"/>
                  <a:pt x="139" y="253"/>
                </a:cubicBezTo>
                <a:cubicBezTo>
                  <a:pt x="138" y="253"/>
                  <a:pt x="138" y="253"/>
                  <a:pt x="137" y="253"/>
                </a:cubicBezTo>
                <a:cubicBezTo>
                  <a:pt x="137" y="253"/>
                  <a:pt x="137" y="253"/>
                  <a:pt x="137" y="253"/>
                </a:cubicBezTo>
                <a:cubicBezTo>
                  <a:pt x="137" y="253"/>
                  <a:pt x="137" y="253"/>
                  <a:pt x="136" y="252"/>
                </a:cubicBezTo>
                <a:cubicBezTo>
                  <a:pt x="136" y="252"/>
                  <a:pt x="137" y="252"/>
                  <a:pt x="137" y="252"/>
                </a:cubicBezTo>
                <a:cubicBezTo>
                  <a:pt x="137" y="252"/>
                  <a:pt x="137" y="252"/>
                  <a:pt x="137" y="251"/>
                </a:cubicBezTo>
                <a:lnTo>
                  <a:pt x="138" y="251"/>
                </a:lnTo>
                <a:close/>
                <a:moveTo>
                  <a:pt x="95" y="166"/>
                </a:moveTo>
                <a:cubicBezTo>
                  <a:pt x="95" y="166"/>
                  <a:pt x="96" y="166"/>
                  <a:pt x="96" y="167"/>
                </a:cubicBezTo>
                <a:cubicBezTo>
                  <a:pt x="97" y="169"/>
                  <a:pt x="97" y="170"/>
                  <a:pt x="98" y="171"/>
                </a:cubicBezTo>
                <a:cubicBezTo>
                  <a:pt x="97" y="171"/>
                  <a:pt x="97" y="171"/>
                  <a:pt x="97" y="171"/>
                </a:cubicBezTo>
                <a:cubicBezTo>
                  <a:pt x="97" y="171"/>
                  <a:pt x="97" y="171"/>
                  <a:pt x="96" y="171"/>
                </a:cubicBezTo>
                <a:cubicBezTo>
                  <a:pt x="96" y="170"/>
                  <a:pt x="95" y="170"/>
                  <a:pt x="95" y="169"/>
                </a:cubicBezTo>
                <a:cubicBezTo>
                  <a:pt x="95" y="167"/>
                  <a:pt x="95" y="167"/>
                  <a:pt x="95" y="167"/>
                </a:cubicBezTo>
                <a:cubicBezTo>
                  <a:pt x="95" y="167"/>
                  <a:pt x="95" y="166"/>
                  <a:pt x="95" y="166"/>
                </a:cubicBezTo>
                <a:close/>
                <a:moveTo>
                  <a:pt x="88" y="223"/>
                </a:moveTo>
                <a:cubicBezTo>
                  <a:pt x="89" y="224"/>
                  <a:pt x="89" y="224"/>
                  <a:pt x="89" y="224"/>
                </a:cubicBezTo>
                <a:cubicBezTo>
                  <a:pt x="89" y="225"/>
                  <a:pt x="88" y="225"/>
                  <a:pt x="88" y="225"/>
                </a:cubicBezTo>
                <a:cubicBezTo>
                  <a:pt x="88" y="224"/>
                  <a:pt x="88" y="224"/>
                  <a:pt x="88" y="224"/>
                </a:cubicBezTo>
                <a:cubicBezTo>
                  <a:pt x="88" y="224"/>
                  <a:pt x="88" y="223"/>
                  <a:pt x="88" y="223"/>
                </a:cubicBezTo>
                <a:cubicBezTo>
                  <a:pt x="88" y="223"/>
                  <a:pt x="88" y="223"/>
                  <a:pt x="88" y="223"/>
                </a:cubicBezTo>
                <a:close/>
                <a:moveTo>
                  <a:pt x="158" y="167"/>
                </a:moveTo>
                <a:cubicBezTo>
                  <a:pt x="158" y="169"/>
                  <a:pt x="159" y="171"/>
                  <a:pt x="160" y="173"/>
                </a:cubicBezTo>
                <a:cubicBezTo>
                  <a:pt x="159" y="173"/>
                  <a:pt x="159" y="173"/>
                  <a:pt x="159" y="173"/>
                </a:cubicBezTo>
                <a:cubicBezTo>
                  <a:pt x="159" y="172"/>
                  <a:pt x="159" y="172"/>
                  <a:pt x="159" y="171"/>
                </a:cubicBezTo>
                <a:cubicBezTo>
                  <a:pt x="158" y="170"/>
                  <a:pt x="158" y="169"/>
                  <a:pt x="158" y="169"/>
                </a:cubicBezTo>
                <a:cubicBezTo>
                  <a:pt x="158" y="169"/>
                  <a:pt x="158" y="169"/>
                  <a:pt x="158" y="169"/>
                </a:cubicBezTo>
                <a:cubicBezTo>
                  <a:pt x="157" y="168"/>
                  <a:pt x="157" y="168"/>
                  <a:pt x="157" y="167"/>
                </a:cubicBezTo>
                <a:cubicBezTo>
                  <a:pt x="157" y="167"/>
                  <a:pt x="157" y="166"/>
                  <a:pt x="157" y="166"/>
                </a:cubicBezTo>
                <a:cubicBezTo>
                  <a:pt x="157" y="166"/>
                  <a:pt x="157" y="166"/>
                  <a:pt x="157" y="166"/>
                </a:cubicBezTo>
                <a:cubicBezTo>
                  <a:pt x="157" y="166"/>
                  <a:pt x="157" y="166"/>
                  <a:pt x="157" y="166"/>
                </a:cubicBezTo>
                <a:cubicBezTo>
                  <a:pt x="157" y="165"/>
                  <a:pt x="157" y="165"/>
                  <a:pt x="157" y="165"/>
                </a:cubicBezTo>
                <a:cubicBezTo>
                  <a:pt x="157" y="165"/>
                  <a:pt x="157" y="165"/>
                  <a:pt x="157" y="165"/>
                </a:cubicBezTo>
                <a:cubicBezTo>
                  <a:pt x="156" y="165"/>
                  <a:pt x="156" y="165"/>
                  <a:pt x="157" y="164"/>
                </a:cubicBezTo>
                <a:cubicBezTo>
                  <a:pt x="157" y="163"/>
                  <a:pt x="157" y="163"/>
                  <a:pt x="157" y="162"/>
                </a:cubicBezTo>
                <a:cubicBezTo>
                  <a:pt x="157" y="163"/>
                  <a:pt x="157" y="163"/>
                  <a:pt x="157" y="164"/>
                </a:cubicBezTo>
                <a:cubicBezTo>
                  <a:pt x="158" y="165"/>
                  <a:pt x="158" y="165"/>
                  <a:pt x="158" y="165"/>
                </a:cubicBezTo>
                <a:cubicBezTo>
                  <a:pt x="158" y="164"/>
                  <a:pt x="158" y="164"/>
                  <a:pt x="158" y="164"/>
                </a:cubicBezTo>
                <a:lnTo>
                  <a:pt x="158" y="167"/>
                </a:lnTo>
                <a:close/>
                <a:moveTo>
                  <a:pt x="98" y="164"/>
                </a:moveTo>
                <a:cubicBezTo>
                  <a:pt x="97" y="161"/>
                  <a:pt x="97" y="161"/>
                  <a:pt x="97" y="161"/>
                </a:cubicBezTo>
                <a:cubicBezTo>
                  <a:pt x="98" y="160"/>
                  <a:pt x="99" y="160"/>
                  <a:pt x="100" y="159"/>
                </a:cubicBezTo>
                <a:cubicBezTo>
                  <a:pt x="100" y="158"/>
                  <a:pt x="101" y="157"/>
                  <a:pt x="102" y="156"/>
                </a:cubicBezTo>
                <a:cubicBezTo>
                  <a:pt x="103" y="156"/>
                  <a:pt x="103" y="156"/>
                  <a:pt x="103" y="156"/>
                </a:cubicBezTo>
                <a:cubicBezTo>
                  <a:pt x="105" y="156"/>
                  <a:pt x="106" y="156"/>
                  <a:pt x="107" y="157"/>
                </a:cubicBezTo>
                <a:cubicBezTo>
                  <a:pt x="107" y="157"/>
                  <a:pt x="108" y="158"/>
                  <a:pt x="109" y="158"/>
                </a:cubicBezTo>
                <a:cubicBezTo>
                  <a:pt x="109" y="159"/>
                  <a:pt x="109" y="159"/>
                  <a:pt x="109" y="159"/>
                </a:cubicBezTo>
                <a:cubicBezTo>
                  <a:pt x="110" y="159"/>
                  <a:pt x="110" y="161"/>
                  <a:pt x="110" y="163"/>
                </a:cubicBezTo>
                <a:cubicBezTo>
                  <a:pt x="110" y="164"/>
                  <a:pt x="110" y="164"/>
                  <a:pt x="110" y="165"/>
                </a:cubicBezTo>
                <a:cubicBezTo>
                  <a:pt x="109" y="167"/>
                  <a:pt x="109" y="167"/>
                  <a:pt x="109" y="167"/>
                </a:cubicBezTo>
                <a:cubicBezTo>
                  <a:pt x="109" y="168"/>
                  <a:pt x="108" y="168"/>
                  <a:pt x="108" y="168"/>
                </a:cubicBezTo>
                <a:cubicBezTo>
                  <a:pt x="107" y="169"/>
                  <a:pt x="107" y="169"/>
                  <a:pt x="107" y="169"/>
                </a:cubicBezTo>
                <a:cubicBezTo>
                  <a:pt x="107" y="169"/>
                  <a:pt x="106" y="169"/>
                  <a:pt x="105" y="169"/>
                </a:cubicBezTo>
                <a:cubicBezTo>
                  <a:pt x="105" y="169"/>
                  <a:pt x="104" y="170"/>
                  <a:pt x="103" y="170"/>
                </a:cubicBezTo>
                <a:cubicBezTo>
                  <a:pt x="103" y="169"/>
                  <a:pt x="103" y="169"/>
                  <a:pt x="103" y="169"/>
                </a:cubicBezTo>
                <a:cubicBezTo>
                  <a:pt x="102" y="169"/>
                  <a:pt x="102" y="169"/>
                  <a:pt x="102" y="169"/>
                </a:cubicBezTo>
                <a:cubicBezTo>
                  <a:pt x="101" y="168"/>
                  <a:pt x="101" y="168"/>
                  <a:pt x="101" y="168"/>
                </a:cubicBezTo>
                <a:cubicBezTo>
                  <a:pt x="100" y="168"/>
                  <a:pt x="100" y="168"/>
                  <a:pt x="100" y="167"/>
                </a:cubicBezTo>
                <a:cubicBezTo>
                  <a:pt x="99" y="167"/>
                  <a:pt x="99" y="167"/>
                  <a:pt x="99" y="167"/>
                </a:cubicBezTo>
                <a:cubicBezTo>
                  <a:pt x="99" y="167"/>
                  <a:pt x="99" y="167"/>
                  <a:pt x="98" y="166"/>
                </a:cubicBezTo>
                <a:cubicBezTo>
                  <a:pt x="98" y="166"/>
                  <a:pt x="98" y="166"/>
                  <a:pt x="97" y="165"/>
                </a:cubicBezTo>
                <a:cubicBezTo>
                  <a:pt x="97" y="164"/>
                  <a:pt x="97" y="164"/>
                  <a:pt x="97" y="164"/>
                </a:cubicBezTo>
                <a:lnTo>
                  <a:pt x="98" y="164"/>
                </a:lnTo>
                <a:close/>
                <a:moveTo>
                  <a:pt x="113" y="206"/>
                </a:moveTo>
                <a:cubicBezTo>
                  <a:pt x="113" y="206"/>
                  <a:pt x="114" y="207"/>
                  <a:pt x="114" y="208"/>
                </a:cubicBezTo>
                <a:cubicBezTo>
                  <a:pt x="113" y="208"/>
                  <a:pt x="113" y="209"/>
                  <a:pt x="113" y="209"/>
                </a:cubicBezTo>
                <a:cubicBezTo>
                  <a:pt x="113" y="210"/>
                  <a:pt x="113" y="211"/>
                  <a:pt x="112" y="212"/>
                </a:cubicBezTo>
                <a:cubicBezTo>
                  <a:pt x="112" y="212"/>
                  <a:pt x="111" y="214"/>
                  <a:pt x="111" y="215"/>
                </a:cubicBezTo>
                <a:cubicBezTo>
                  <a:pt x="110" y="216"/>
                  <a:pt x="109" y="217"/>
                  <a:pt x="107" y="219"/>
                </a:cubicBezTo>
                <a:cubicBezTo>
                  <a:pt x="106" y="220"/>
                  <a:pt x="106" y="220"/>
                  <a:pt x="106" y="220"/>
                </a:cubicBezTo>
                <a:cubicBezTo>
                  <a:pt x="105" y="220"/>
                  <a:pt x="104" y="221"/>
                  <a:pt x="104" y="222"/>
                </a:cubicBezTo>
                <a:cubicBezTo>
                  <a:pt x="103" y="224"/>
                  <a:pt x="102" y="226"/>
                  <a:pt x="101" y="227"/>
                </a:cubicBezTo>
                <a:cubicBezTo>
                  <a:pt x="100" y="226"/>
                  <a:pt x="100" y="226"/>
                  <a:pt x="100" y="224"/>
                </a:cubicBezTo>
                <a:cubicBezTo>
                  <a:pt x="100" y="224"/>
                  <a:pt x="100" y="224"/>
                  <a:pt x="100" y="224"/>
                </a:cubicBezTo>
                <a:cubicBezTo>
                  <a:pt x="100" y="224"/>
                  <a:pt x="100" y="223"/>
                  <a:pt x="100" y="222"/>
                </a:cubicBezTo>
                <a:cubicBezTo>
                  <a:pt x="101" y="221"/>
                  <a:pt x="101" y="221"/>
                  <a:pt x="102" y="220"/>
                </a:cubicBezTo>
                <a:cubicBezTo>
                  <a:pt x="99" y="220"/>
                  <a:pt x="99" y="220"/>
                  <a:pt x="99" y="220"/>
                </a:cubicBezTo>
                <a:cubicBezTo>
                  <a:pt x="99" y="219"/>
                  <a:pt x="98" y="219"/>
                  <a:pt x="98" y="219"/>
                </a:cubicBezTo>
                <a:cubicBezTo>
                  <a:pt x="98" y="218"/>
                  <a:pt x="97" y="218"/>
                  <a:pt x="96" y="218"/>
                </a:cubicBezTo>
                <a:cubicBezTo>
                  <a:pt x="96" y="218"/>
                  <a:pt x="95" y="218"/>
                  <a:pt x="94" y="219"/>
                </a:cubicBezTo>
                <a:cubicBezTo>
                  <a:pt x="94" y="218"/>
                  <a:pt x="94" y="218"/>
                  <a:pt x="94" y="218"/>
                </a:cubicBezTo>
                <a:cubicBezTo>
                  <a:pt x="94" y="218"/>
                  <a:pt x="94" y="217"/>
                  <a:pt x="95" y="217"/>
                </a:cubicBezTo>
                <a:cubicBezTo>
                  <a:pt x="93" y="217"/>
                  <a:pt x="92" y="216"/>
                  <a:pt x="92" y="214"/>
                </a:cubicBezTo>
                <a:cubicBezTo>
                  <a:pt x="89" y="213"/>
                  <a:pt x="89" y="213"/>
                  <a:pt x="89" y="213"/>
                </a:cubicBezTo>
                <a:cubicBezTo>
                  <a:pt x="89" y="214"/>
                  <a:pt x="89" y="214"/>
                  <a:pt x="89" y="214"/>
                </a:cubicBezTo>
                <a:cubicBezTo>
                  <a:pt x="88" y="214"/>
                  <a:pt x="88" y="214"/>
                  <a:pt x="88" y="214"/>
                </a:cubicBezTo>
                <a:cubicBezTo>
                  <a:pt x="88" y="213"/>
                  <a:pt x="88" y="213"/>
                  <a:pt x="88" y="213"/>
                </a:cubicBezTo>
                <a:cubicBezTo>
                  <a:pt x="88" y="214"/>
                  <a:pt x="88" y="214"/>
                  <a:pt x="88" y="214"/>
                </a:cubicBezTo>
                <a:cubicBezTo>
                  <a:pt x="87" y="214"/>
                  <a:pt x="87" y="214"/>
                  <a:pt x="87" y="214"/>
                </a:cubicBezTo>
                <a:cubicBezTo>
                  <a:pt x="87" y="214"/>
                  <a:pt x="87" y="214"/>
                  <a:pt x="86" y="214"/>
                </a:cubicBezTo>
                <a:cubicBezTo>
                  <a:pt x="84" y="214"/>
                  <a:pt x="83" y="213"/>
                  <a:pt x="83" y="211"/>
                </a:cubicBezTo>
                <a:cubicBezTo>
                  <a:pt x="83" y="210"/>
                  <a:pt x="83" y="210"/>
                  <a:pt x="83" y="210"/>
                </a:cubicBezTo>
                <a:cubicBezTo>
                  <a:pt x="87" y="208"/>
                  <a:pt x="87" y="208"/>
                  <a:pt x="87" y="208"/>
                </a:cubicBezTo>
                <a:cubicBezTo>
                  <a:pt x="89" y="208"/>
                  <a:pt x="90" y="207"/>
                  <a:pt x="90" y="206"/>
                </a:cubicBezTo>
                <a:cubicBezTo>
                  <a:pt x="90" y="206"/>
                  <a:pt x="90" y="205"/>
                  <a:pt x="89" y="205"/>
                </a:cubicBezTo>
                <a:cubicBezTo>
                  <a:pt x="89" y="205"/>
                  <a:pt x="89" y="205"/>
                  <a:pt x="88" y="205"/>
                </a:cubicBezTo>
                <a:cubicBezTo>
                  <a:pt x="89" y="204"/>
                  <a:pt x="89" y="204"/>
                  <a:pt x="90" y="204"/>
                </a:cubicBezTo>
                <a:cubicBezTo>
                  <a:pt x="90" y="204"/>
                  <a:pt x="90" y="203"/>
                  <a:pt x="91" y="202"/>
                </a:cubicBezTo>
                <a:cubicBezTo>
                  <a:pt x="90" y="201"/>
                  <a:pt x="90" y="201"/>
                  <a:pt x="90" y="201"/>
                </a:cubicBezTo>
                <a:cubicBezTo>
                  <a:pt x="90" y="201"/>
                  <a:pt x="90" y="201"/>
                  <a:pt x="90" y="201"/>
                </a:cubicBezTo>
                <a:cubicBezTo>
                  <a:pt x="89" y="201"/>
                  <a:pt x="89" y="201"/>
                  <a:pt x="89" y="200"/>
                </a:cubicBezTo>
                <a:cubicBezTo>
                  <a:pt x="90" y="200"/>
                  <a:pt x="90" y="200"/>
                  <a:pt x="91" y="200"/>
                </a:cubicBezTo>
                <a:cubicBezTo>
                  <a:pt x="92" y="200"/>
                  <a:pt x="92" y="200"/>
                  <a:pt x="92" y="200"/>
                </a:cubicBezTo>
                <a:cubicBezTo>
                  <a:pt x="93" y="199"/>
                  <a:pt x="94" y="198"/>
                  <a:pt x="95" y="197"/>
                </a:cubicBezTo>
                <a:cubicBezTo>
                  <a:pt x="96" y="197"/>
                  <a:pt x="96" y="197"/>
                  <a:pt x="96" y="197"/>
                </a:cubicBezTo>
                <a:cubicBezTo>
                  <a:pt x="97" y="197"/>
                  <a:pt x="97" y="196"/>
                  <a:pt x="97" y="196"/>
                </a:cubicBezTo>
                <a:cubicBezTo>
                  <a:pt x="97" y="196"/>
                  <a:pt x="97" y="196"/>
                  <a:pt x="97" y="196"/>
                </a:cubicBezTo>
                <a:cubicBezTo>
                  <a:pt x="97" y="195"/>
                  <a:pt x="98" y="195"/>
                  <a:pt x="99" y="195"/>
                </a:cubicBezTo>
                <a:cubicBezTo>
                  <a:pt x="103" y="196"/>
                  <a:pt x="103" y="196"/>
                  <a:pt x="103" y="196"/>
                </a:cubicBezTo>
                <a:cubicBezTo>
                  <a:pt x="103" y="196"/>
                  <a:pt x="103" y="196"/>
                  <a:pt x="103" y="196"/>
                </a:cubicBezTo>
                <a:cubicBezTo>
                  <a:pt x="103" y="196"/>
                  <a:pt x="103" y="196"/>
                  <a:pt x="103" y="196"/>
                </a:cubicBezTo>
                <a:cubicBezTo>
                  <a:pt x="103" y="196"/>
                  <a:pt x="103" y="196"/>
                  <a:pt x="103" y="196"/>
                </a:cubicBezTo>
                <a:cubicBezTo>
                  <a:pt x="104" y="196"/>
                  <a:pt x="104" y="196"/>
                  <a:pt x="105" y="196"/>
                </a:cubicBezTo>
                <a:cubicBezTo>
                  <a:pt x="105" y="196"/>
                  <a:pt x="105" y="196"/>
                  <a:pt x="105" y="197"/>
                </a:cubicBezTo>
                <a:cubicBezTo>
                  <a:pt x="106" y="197"/>
                  <a:pt x="106" y="197"/>
                  <a:pt x="106" y="197"/>
                </a:cubicBezTo>
                <a:cubicBezTo>
                  <a:pt x="106" y="197"/>
                  <a:pt x="106" y="197"/>
                  <a:pt x="106" y="198"/>
                </a:cubicBezTo>
                <a:cubicBezTo>
                  <a:pt x="107" y="198"/>
                  <a:pt x="107" y="198"/>
                  <a:pt x="107" y="198"/>
                </a:cubicBezTo>
                <a:cubicBezTo>
                  <a:pt x="109" y="198"/>
                  <a:pt x="109" y="198"/>
                  <a:pt x="109" y="198"/>
                </a:cubicBezTo>
                <a:cubicBezTo>
                  <a:pt x="110" y="200"/>
                  <a:pt x="110" y="200"/>
                  <a:pt x="110" y="200"/>
                </a:cubicBezTo>
                <a:cubicBezTo>
                  <a:pt x="111" y="201"/>
                  <a:pt x="111" y="201"/>
                  <a:pt x="111" y="201"/>
                </a:cubicBezTo>
                <a:cubicBezTo>
                  <a:pt x="111" y="203"/>
                  <a:pt x="111" y="203"/>
                  <a:pt x="111" y="203"/>
                </a:cubicBezTo>
                <a:cubicBezTo>
                  <a:pt x="111" y="204"/>
                  <a:pt x="111" y="204"/>
                  <a:pt x="111" y="204"/>
                </a:cubicBezTo>
                <a:cubicBezTo>
                  <a:pt x="111" y="204"/>
                  <a:pt x="112" y="204"/>
                  <a:pt x="112" y="204"/>
                </a:cubicBezTo>
                <a:cubicBezTo>
                  <a:pt x="112" y="204"/>
                  <a:pt x="112" y="204"/>
                  <a:pt x="112" y="204"/>
                </a:cubicBezTo>
                <a:cubicBezTo>
                  <a:pt x="112" y="204"/>
                  <a:pt x="112" y="204"/>
                  <a:pt x="112" y="205"/>
                </a:cubicBezTo>
                <a:cubicBezTo>
                  <a:pt x="112" y="205"/>
                  <a:pt x="112" y="205"/>
                  <a:pt x="112" y="205"/>
                </a:cubicBezTo>
                <a:cubicBezTo>
                  <a:pt x="113" y="205"/>
                  <a:pt x="113" y="205"/>
                  <a:pt x="113" y="206"/>
                </a:cubicBezTo>
                <a:close/>
                <a:moveTo>
                  <a:pt x="229" y="183"/>
                </a:moveTo>
                <a:cubicBezTo>
                  <a:pt x="230" y="183"/>
                  <a:pt x="230" y="184"/>
                  <a:pt x="230" y="185"/>
                </a:cubicBezTo>
                <a:cubicBezTo>
                  <a:pt x="228" y="185"/>
                  <a:pt x="227" y="186"/>
                  <a:pt x="228" y="188"/>
                </a:cubicBezTo>
                <a:cubicBezTo>
                  <a:pt x="228" y="189"/>
                  <a:pt x="227" y="190"/>
                  <a:pt x="226" y="191"/>
                </a:cubicBezTo>
                <a:cubicBezTo>
                  <a:pt x="225" y="192"/>
                  <a:pt x="225" y="192"/>
                  <a:pt x="225" y="192"/>
                </a:cubicBezTo>
                <a:cubicBezTo>
                  <a:pt x="225" y="192"/>
                  <a:pt x="225" y="192"/>
                  <a:pt x="224" y="192"/>
                </a:cubicBezTo>
                <a:cubicBezTo>
                  <a:pt x="224" y="193"/>
                  <a:pt x="224" y="193"/>
                  <a:pt x="224" y="193"/>
                </a:cubicBezTo>
                <a:cubicBezTo>
                  <a:pt x="224" y="194"/>
                  <a:pt x="224" y="194"/>
                  <a:pt x="224" y="194"/>
                </a:cubicBezTo>
                <a:cubicBezTo>
                  <a:pt x="223" y="194"/>
                  <a:pt x="222" y="193"/>
                  <a:pt x="221" y="193"/>
                </a:cubicBezTo>
                <a:cubicBezTo>
                  <a:pt x="220" y="193"/>
                  <a:pt x="219" y="193"/>
                  <a:pt x="219" y="194"/>
                </a:cubicBezTo>
                <a:cubicBezTo>
                  <a:pt x="219" y="194"/>
                  <a:pt x="218" y="195"/>
                  <a:pt x="217" y="195"/>
                </a:cubicBezTo>
                <a:cubicBezTo>
                  <a:pt x="217" y="195"/>
                  <a:pt x="216" y="195"/>
                  <a:pt x="216" y="194"/>
                </a:cubicBezTo>
                <a:cubicBezTo>
                  <a:pt x="213" y="194"/>
                  <a:pt x="213" y="194"/>
                  <a:pt x="213" y="194"/>
                </a:cubicBezTo>
                <a:cubicBezTo>
                  <a:pt x="213" y="194"/>
                  <a:pt x="213" y="193"/>
                  <a:pt x="213" y="193"/>
                </a:cubicBezTo>
                <a:cubicBezTo>
                  <a:pt x="213" y="193"/>
                  <a:pt x="212" y="193"/>
                  <a:pt x="212" y="193"/>
                </a:cubicBezTo>
                <a:cubicBezTo>
                  <a:pt x="210" y="193"/>
                  <a:pt x="210" y="193"/>
                  <a:pt x="210" y="193"/>
                </a:cubicBezTo>
                <a:cubicBezTo>
                  <a:pt x="209" y="192"/>
                  <a:pt x="209" y="191"/>
                  <a:pt x="208" y="190"/>
                </a:cubicBezTo>
                <a:cubicBezTo>
                  <a:pt x="208" y="189"/>
                  <a:pt x="208" y="189"/>
                  <a:pt x="208" y="189"/>
                </a:cubicBezTo>
                <a:cubicBezTo>
                  <a:pt x="209" y="189"/>
                  <a:pt x="209" y="189"/>
                  <a:pt x="209" y="189"/>
                </a:cubicBezTo>
                <a:cubicBezTo>
                  <a:pt x="208" y="189"/>
                  <a:pt x="208" y="189"/>
                  <a:pt x="208" y="189"/>
                </a:cubicBezTo>
                <a:cubicBezTo>
                  <a:pt x="208" y="189"/>
                  <a:pt x="209" y="188"/>
                  <a:pt x="209" y="188"/>
                </a:cubicBezTo>
                <a:cubicBezTo>
                  <a:pt x="208" y="188"/>
                  <a:pt x="208" y="188"/>
                  <a:pt x="208" y="188"/>
                </a:cubicBezTo>
                <a:cubicBezTo>
                  <a:pt x="208" y="187"/>
                  <a:pt x="208" y="187"/>
                  <a:pt x="208" y="187"/>
                </a:cubicBezTo>
                <a:cubicBezTo>
                  <a:pt x="208" y="187"/>
                  <a:pt x="208" y="187"/>
                  <a:pt x="208" y="187"/>
                </a:cubicBezTo>
                <a:cubicBezTo>
                  <a:pt x="207" y="187"/>
                  <a:pt x="207" y="187"/>
                  <a:pt x="207" y="187"/>
                </a:cubicBezTo>
                <a:cubicBezTo>
                  <a:pt x="207" y="186"/>
                  <a:pt x="206" y="186"/>
                  <a:pt x="206" y="185"/>
                </a:cubicBezTo>
                <a:cubicBezTo>
                  <a:pt x="207" y="184"/>
                  <a:pt x="207" y="184"/>
                  <a:pt x="207" y="183"/>
                </a:cubicBezTo>
                <a:cubicBezTo>
                  <a:pt x="207" y="182"/>
                  <a:pt x="207" y="182"/>
                  <a:pt x="207" y="182"/>
                </a:cubicBezTo>
                <a:cubicBezTo>
                  <a:pt x="207" y="182"/>
                  <a:pt x="207" y="181"/>
                  <a:pt x="207" y="181"/>
                </a:cubicBezTo>
                <a:cubicBezTo>
                  <a:pt x="207" y="181"/>
                  <a:pt x="207" y="181"/>
                  <a:pt x="207" y="181"/>
                </a:cubicBezTo>
                <a:cubicBezTo>
                  <a:pt x="207" y="181"/>
                  <a:pt x="207" y="181"/>
                  <a:pt x="207" y="181"/>
                </a:cubicBezTo>
                <a:cubicBezTo>
                  <a:pt x="207" y="180"/>
                  <a:pt x="208" y="179"/>
                  <a:pt x="208" y="179"/>
                </a:cubicBezTo>
                <a:cubicBezTo>
                  <a:pt x="208" y="179"/>
                  <a:pt x="208" y="179"/>
                  <a:pt x="208" y="179"/>
                </a:cubicBezTo>
                <a:cubicBezTo>
                  <a:pt x="208" y="178"/>
                  <a:pt x="208" y="178"/>
                  <a:pt x="208" y="178"/>
                </a:cubicBezTo>
                <a:cubicBezTo>
                  <a:pt x="208" y="178"/>
                  <a:pt x="208" y="177"/>
                  <a:pt x="208" y="177"/>
                </a:cubicBezTo>
                <a:cubicBezTo>
                  <a:pt x="208" y="176"/>
                  <a:pt x="208" y="176"/>
                  <a:pt x="208" y="176"/>
                </a:cubicBezTo>
                <a:cubicBezTo>
                  <a:pt x="211" y="176"/>
                  <a:pt x="211" y="176"/>
                  <a:pt x="211" y="176"/>
                </a:cubicBezTo>
                <a:cubicBezTo>
                  <a:pt x="211" y="176"/>
                  <a:pt x="211" y="176"/>
                  <a:pt x="211" y="175"/>
                </a:cubicBezTo>
                <a:cubicBezTo>
                  <a:pt x="210" y="175"/>
                  <a:pt x="210" y="175"/>
                  <a:pt x="210" y="175"/>
                </a:cubicBezTo>
                <a:cubicBezTo>
                  <a:pt x="210" y="175"/>
                  <a:pt x="210" y="175"/>
                  <a:pt x="210" y="175"/>
                </a:cubicBezTo>
                <a:cubicBezTo>
                  <a:pt x="211" y="173"/>
                  <a:pt x="211" y="173"/>
                  <a:pt x="211" y="173"/>
                </a:cubicBezTo>
                <a:cubicBezTo>
                  <a:pt x="211" y="173"/>
                  <a:pt x="212" y="173"/>
                  <a:pt x="212" y="173"/>
                </a:cubicBezTo>
                <a:cubicBezTo>
                  <a:pt x="212" y="173"/>
                  <a:pt x="213" y="173"/>
                  <a:pt x="213" y="173"/>
                </a:cubicBezTo>
                <a:cubicBezTo>
                  <a:pt x="213" y="173"/>
                  <a:pt x="214" y="173"/>
                  <a:pt x="214" y="173"/>
                </a:cubicBezTo>
                <a:cubicBezTo>
                  <a:pt x="215" y="173"/>
                  <a:pt x="215" y="173"/>
                  <a:pt x="215" y="173"/>
                </a:cubicBezTo>
                <a:cubicBezTo>
                  <a:pt x="215" y="173"/>
                  <a:pt x="215" y="173"/>
                  <a:pt x="215" y="173"/>
                </a:cubicBezTo>
                <a:cubicBezTo>
                  <a:pt x="216" y="173"/>
                  <a:pt x="216" y="172"/>
                  <a:pt x="216" y="172"/>
                </a:cubicBezTo>
                <a:cubicBezTo>
                  <a:pt x="216" y="171"/>
                  <a:pt x="216" y="171"/>
                  <a:pt x="216" y="171"/>
                </a:cubicBezTo>
                <a:cubicBezTo>
                  <a:pt x="216" y="171"/>
                  <a:pt x="217" y="171"/>
                  <a:pt x="217" y="171"/>
                </a:cubicBezTo>
                <a:cubicBezTo>
                  <a:pt x="217" y="171"/>
                  <a:pt x="217" y="171"/>
                  <a:pt x="217" y="171"/>
                </a:cubicBezTo>
                <a:cubicBezTo>
                  <a:pt x="218" y="172"/>
                  <a:pt x="219" y="172"/>
                  <a:pt x="219" y="172"/>
                </a:cubicBezTo>
                <a:cubicBezTo>
                  <a:pt x="219" y="172"/>
                  <a:pt x="220" y="172"/>
                  <a:pt x="220" y="172"/>
                </a:cubicBezTo>
                <a:cubicBezTo>
                  <a:pt x="220" y="172"/>
                  <a:pt x="220" y="172"/>
                  <a:pt x="221" y="172"/>
                </a:cubicBezTo>
                <a:cubicBezTo>
                  <a:pt x="222" y="173"/>
                  <a:pt x="222" y="173"/>
                  <a:pt x="222" y="173"/>
                </a:cubicBezTo>
                <a:cubicBezTo>
                  <a:pt x="223" y="173"/>
                  <a:pt x="223" y="173"/>
                  <a:pt x="223" y="173"/>
                </a:cubicBezTo>
                <a:cubicBezTo>
                  <a:pt x="223" y="173"/>
                  <a:pt x="223" y="173"/>
                  <a:pt x="223" y="173"/>
                </a:cubicBezTo>
                <a:cubicBezTo>
                  <a:pt x="224" y="173"/>
                  <a:pt x="224" y="174"/>
                  <a:pt x="224" y="174"/>
                </a:cubicBezTo>
                <a:cubicBezTo>
                  <a:pt x="224" y="174"/>
                  <a:pt x="224" y="174"/>
                  <a:pt x="224" y="174"/>
                </a:cubicBezTo>
                <a:cubicBezTo>
                  <a:pt x="225" y="174"/>
                  <a:pt x="225" y="174"/>
                  <a:pt x="225" y="174"/>
                </a:cubicBezTo>
                <a:cubicBezTo>
                  <a:pt x="225" y="174"/>
                  <a:pt x="225" y="175"/>
                  <a:pt x="226" y="175"/>
                </a:cubicBezTo>
                <a:cubicBezTo>
                  <a:pt x="226" y="175"/>
                  <a:pt x="227" y="176"/>
                  <a:pt x="227" y="177"/>
                </a:cubicBezTo>
                <a:cubicBezTo>
                  <a:pt x="228" y="177"/>
                  <a:pt x="228" y="177"/>
                  <a:pt x="228" y="177"/>
                </a:cubicBezTo>
                <a:cubicBezTo>
                  <a:pt x="227" y="177"/>
                  <a:pt x="227" y="177"/>
                  <a:pt x="227" y="178"/>
                </a:cubicBezTo>
                <a:cubicBezTo>
                  <a:pt x="228" y="179"/>
                  <a:pt x="228" y="179"/>
                  <a:pt x="228" y="179"/>
                </a:cubicBezTo>
                <a:cubicBezTo>
                  <a:pt x="228" y="179"/>
                  <a:pt x="229" y="179"/>
                  <a:pt x="229" y="180"/>
                </a:cubicBezTo>
                <a:cubicBezTo>
                  <a:pt x="229" y="180"/>
                  <a:pt x="229" y="180"/>
                  <a:pt x="228" y="180"/>
                </a:cubicBezTo>
                <a:cubicBezTo>
                  <a:pt x="228" y="181"/>
                  <a:pt x="228" y="181"/>
                  <a:pt x="228" y="181"/>
                </a:cubicBezTo>
                <a:cubicBezTo>
                  <a:pt x="229" y="182"/>
                  <a:pt x="229" y="182"/>
                  <a:pt x="229" y="182"/>
                </a:cubicBezTo>
                <a:cubicBezTo>
                  <a:pt x="229" y="182"/>
                  <a:pt x="229" y="182"/>
                  <a:pt x="229" y="182"/>
                </a:cubicBezTo>
                <a:cubicBezTo>
                  <a:pt x="229" y="182"/>
                  <a:pt x="229" y="183"/>
                  <a:pt x="229" y="183"/>
                </a:cubicBezTo>
                <a:close/>
                <a:moveTo>
                  <a:pt x="265" y="75"/>
                </a:moveTo>
                <a:cubicBezTo>
                  <a:pt x="265" y="75"/>
                  <a:pt x="265" y="76"/>
                  <a:pt x="265" y="76"/>
                </a:cubicBezTo>
                <a:cubicBezTo>
                  <a:pt x="265" y="76"/>
                  <a:pt x="266" y="77"/>
                  <a:pt x="266" y="77"/>
                </a:cubicBezTo>
                <a:cubicBezTo>
                  <a:pt x="264" y="79"/>
                  <a:pt x="264" y="79"/>
                  <a:pt x="264" y="79"/>
                </a:cubicBezTo>
                <a:cubicBezTo>
                  <a:pt x="263" y="78"/>
                  <a:pt x="262" y="78"/>
                  <a:pt x="262" y="76"/>
                </a:cubicBezTo>
                <a:cubicBezTo>
                  <a:pt x="262" y="76"/>
                  <a:pt x="263" y="76"/>
                  <a:pt x="265" y="75"/>
                </a:cubicBezTo>
                <a:close/>
                <a:moveTo>
                  <a:pt x="260" y="42"/>
                </a:moveTo>
                <a:cubicBezTo>
                  <a:pt x="261" y="42"/>
                  <a:pt x="261" y="42"/>
                  <a:pt x="261" y="42"/>
                </a:cubicBezTo>
                <a:cubicBezTo>
                  <a:pt x="261" y="44"/>
                  <a:pt x="261" y="44"/>
                  <a:pt x="261" y="44"/>
                </a:cubicBezTo>
                <a:cubicBezTo>
                  <a:pt x="260" y="44"/>
                  <a:pt x="260" y="44"/>
                  <a:pt x="260" y="44"/>
                </a:cubicBezTo>
                <a:cubicBezTo>
                  <a:pt x="259" y="44"/>
                  <a:pt x="259" y="44"/>
                  <a:pt x="258" y="44"/>
                </a:cubicBezTo>
                <a:cubicBezTo>
                  <a:pt x="258" y="44"/>
                  <a:pt x="258" y="44"/>
                  <a:pt x="258" y="43"/>
                </a:cubicBezTo>
                <a:cubicBezTo>
                  <a:pt x="258" y="43"/>
                  <a:pt x="258" y="42"/>
                  <a:pt x="258" y="42"/>
                </a:cubicBezTo>
                <a:cubicBezTo>
                  <a:pt x="258" y="42"/>
                  <a:pt x="258" y="42"/>
                  <a:pt x="258" y="41"/>
                </a:cubicBezTo>
                <a:cubicBezTo>
                  <a:pt x="260" y="41"/>
                  <a:pt x="260" y="41"/>
                  <a:pt x="260" y="41"/>
                </a:cubicBezTo>
                <a:lnTo>
                  <a:pt x="260" y="42"/>
                </a:lnTo>
                <a:close/>
                <a:moveTo>
                  <a:pt x="251" y="67"/>
                </a:moveTo>
                <a:cubicBezTo>
                  <a:pt x="251" y="67"/>
                  <a:pt x="252" y="68"/>
                  <a:pt x="252" y="69"/>
                </a:cubicBezTo>
                <a:cubicBezTo>
                  <a:pt x="253" y="70"/>
                  <a:pt x="253" y="71"/>
                  <a:pt x="253" y="71"/>
                </a:cubicBezTo>
                <a:cubicBezTo>
                  <a:pt x="253" y="71"/>
                  <a:pt x="253" y="72"/>
                  <a:pt x="252" y="73"/>
                </a:cubicBezTo>
                <a:cubicBezTo>
                  <a:pt x="252" y="73"/>
                  <a:pt x="252" y="73"/>
                  <a:pt x="252" y="73"/>
                </a:cubicBezTo>
                <a:cubicBezTo>
                  <a:pt x="252" y="74"/>
                  <a:pt x="251" y="74"/>
                  <a:pt x="250" y="74"/>
                </a:cubicBezTo>
                <a:cubicBezTo>
                  <a:pt x="250" y="75"/>
                  <a:pt x="250" y="75"/>
                  <a:pt x="250" y="75"/>
                </a:cubicBezTo>
                <a:cubicBezTo>
                  <a:pt x="249" y="75"/>
                  <a:pt x="249" y="75"/>
                  <a:pt x="249" y="75"/>
                </a:cubicBezTo>
                <a:cubicBezTo>
                  <a:pt x="248" y="75"/>
                  <a:pt x="247" y="75"/>
                  <a:pt x="246" y="75"/>
                </a:cubicBezTo>
                <a:cubicBezTo>
                  <a:pt x="246" y="76"/>
                  <a:pt x="246" y="76"/>
                  <a:pt x="246" y="76"/>
                </a:cubicBezTo>
                <a:cubicBezTo>
                  <a:pt x="245" y="76"/>
                  <a:pt x="245" y="76"/>
                  <a:pt x="244" y="76"/>
                </a:cubicBezTo>
                <a:cubicBezTo>
                  <a:pt x="244" y="76"/>
                  <a:pt x="244" y="76"/>
                  <a:pt x="244" y="76"/>
                </a:cubicBezTo>
                <a:cubicBezTo>
                  <a:pt x="243" y="76"/>
                  <a:pt x="243" y="76"/>
                  <a:pt x="243" y="75"/>
                </a:cubicBezTo>
                <a:cubicBezTo>
                  <a:pt x="243" y="75"/>
                  <a:pt x="244" y="74"/>
                  <a:pt x="244" y="74"/>
                </a:cubicBezTo>
                <a:cubicBezTo>
                  <a:pt x="245" y="74"/>
                  <a:pt x="245" y="74"/>
                  <a:pt x="245" y="74"/>
                </a:cubicBezTo>
                <a:cubicBezTo>
                  <a:pt x="245" y="73"/>
                  <a:pt x="245" y="73"/>
                  <a:pt x="244" y="73"/>
                </a:cubicBezTo>
                <a:cubicBezTo>
                  <a:pt x="244" y="72"/>
                  <a:pt x="244" y="72"/>
                  <a:pt x="244" y="72"/>
                </a:cubicBezTo>
                <a:cubicBezTo>
                  <a:pt x="243" y="72"/>
                  <a:pt x="243" y="72"/>
                  <a:pt x="243" y="72"/>
                </a:cubicBezTo>
                <a:cubicBezTo>
                  <a:pt x="243" y="72"/>
                  <a:pt x="243" y="72"/>
                  <a:pt x="243" y="71"/>
                </a:cubicBezTo>
                <a:cubicBezTo>
                  <a:pt x="243" y="70"/>
                  <a:pt x="243" y="69"/>
                  <a:pt x="244" y="68"/>
                </a:cubicBezTo>
                <a:cubicBezTo>
                  <a:pt x="246" y="67"/>
                  <a:pt x="246" y="67"/>
                  <a:pt x="246" y="67"/>
                </a:cubicBezTo>
                <a:cubicBezTo>
                  <a:pt x="246" y="67"/>
                  <a:pt x="246" y="67"/>
                  <a:pt x="246" y="67"/>
                </a:cubicBezTo>
                <a:cubicBezTo>
                  <a:pt x="246" y="66"/>
                  <a:pt x="247" y="66"/>
                  <a:pt x="249" y="66"/>
                </a:cubicBezTo>
                <a:cubicBezTo>
                  <a:pt x="250" y="66"/>
                  <a:pt x="250" y="66"/>
                  <a:pt x="250" y="66"/>
                </a:cubicBezTo>
                <a:cubicBezTo>
                  <a:pt x="250" y="67"/>
                  <a:pt x="250" y="67"/>
                  <a:pt x="250" y="67"/>
                </a:cubicBezTo>
                <a:lnTo>
                  <a:pt x="251" y="67"/>
                </a:lnTo>
                <a:close/>
                <a:moveTo>
                  <a:pt x="250" y="154"/>
                </a:moveTo>
                <a:cubicBezTo>
                  <a:pt x="251" y="155"/>
                  <a:pt x="251" y="155"/>
                  <a:pt x="252" y="155"/>
                </a:cubicBezTo>
                <a:cubicBezTo>
                  <a:pt x="252" y="156"/>
                  <a:pt x="253" y="156"/>
                  <a:pt x="253" y="157"/>
                </a:cubicBezTo>
                <a:cubicBezTo>
                  <a:pt x="253" y="158"/>
                  <a:pt x="252" y="159"/>
                  <a:pt x="252" y="159"/>
                </a:cubicBezTo>
                <a:cubicBezTo>
                  <a:pt x="251" y="159"/>
                  <a:pt x="251" y="159"/>
                  <a:pt x="251" y="159"/>
                </a:cubicBezTo>
                <a:cubicBezTo>
                  <a:pt x="251" y="160"/>
                  <a:pt x="251" y="160"/>
                  <a:pt x="251" y="160"/>
                </a:cubicBezTo>
                <a:cubicBezTo>
                  <a:pt x="248" y="160"/>
                  <a:pt x="248" y="160"/>
                  <a:pt x="248" y="160"/>
                </a:cubicBezTo>
                <a:cubicBezTo>
                  <a:pt x="248" y="160"/>
                  <a:pt x="247" y="159"/>
                  <a:pt x="247" y="159"/>
                </a:cubicBezTo>
                <a:cubicBezTo>
                  <a:pt x="247" y="159"/>
                  <a:pt x="247" y="159"/>
                  <a:pt x="246" y="159"/>
                </a:cubicBezTo>
                <a:cubicBezTo>
                  <a:pt x="246" y="158"/>
                  <a:pt x="246" y="158"/>
                  <a:pt x="246" y="158"/>
                </a:cubicBezTo>
                <a:cubicBezTo>
                  <a:pt x="246" y="158"/>
                  <a:pt x="246" y="158"/>
                  <a:pt x="246" y="157"/>
                </a:cubicBezTo>
                <a:cubicBezTo>
                  <a:pt x="246" y="156"/>
                  <a:pt x="246" y="156"/>
                  <a:pt x="246" y="156"/>
                </a:cubicBezTo>
                <a:cubicBezTo>
                  <a:pt x="247" y="156"/>
                  <a:pt x="248" y="155"/>
                  <a:pt x="248" y="155"/>
                </a:cubicBezTo>
                <a:cubicBezTo>
                  <a:pt x="248" y="155"/>
                  <a:pt x="249" y="154"/>
                  <a:pt x="250" y="154"/>
                </a:cubicBezTo>
                <a:close/>
                <a:moveTo>
                  <a:pt x="158" y="76"/>
                </a:moveTo>
                <a:cubicBezTo>
                  <a:pt x="157" y="76"/>
                  <a:pt x="157" y="76"/>
                  <a:pt x="157" y="76"/>
                </a:cubicBezTo>
                <a:cubicBezTo>
                  <a:pt x="158" y="76"/>
                  <a:pt x="158" y="76"/>
                  <a:pt x="158" y="76"/>
                </a:cubicBezTo>
                <a:cubicBezTo>
                  <a:pt x="158" y="76"/>
                  <a:pt x="158" y="76"/>
                  <a:pt x="158" y="76"/>
                </a:cubicBezTo>
                <a:close/>
                <a:moveTo>
                  <a:pt x="268" y="157"/>
                </a:moveTo>
                <a:cubicBezTo>
                  <a:pt x="268" y="157"/>
                  <a:pt x="268" y="157"/>
                  <a:pt x="269" y="157"/>
                </a:cubicBezTo>
                <a:cubicBezTo>
                  <a:pt x="269" y="157"/>
                  <a:pt x="269" y="157"/>
                  <a:pt x="270" y="157"/>
                </a:cubicBezTo>
                <a:cubicBezTo>
                  <a:pt x="270" y="158"/>
                  <a:pt x="270" y="158"/>
                  <a:pt x="270" y="158"/>
                </a:cubicBezTo>
                <a:cubicBezTo>
                  <a:pt x="270" y="158"/>
                  <a:pt x="270" y="158"/>
                  <a:pt x="270" y="158"/>
                </a:cubicBezTo>
                <a:cubicBezTo>
                  <a:pt x="270" y="158"/>
                  <a:pt x="270" y="158"/>
                  <a:pt x="270" y="158"/>
                </a:cubicBezTo>
                <a:cubicBezTo>
                  <a:pt x="269" y="159"/>
                  <a:pt x="269" y="159"/>
                  <a:pt x="268" y="159"/>
                </a:cubicBezTo>
                <a:cubicBezTo>
                  <a:pt x="268" y="159"/>
                  <a:pt x="268" y="158"/>
                  <a:pt x="268" y="157"/>
                </a:cubicBezTo>
                <a:close/>
                <a:moveTo>
                  <a:pt x="279" y="38"/>
                </a:moveTo>
                <a:cubicBezTo>
                  <a:pt x="280" y="38"/>
                  <a:pt x="281" y="39"/>
                  <a:pt x="281" y="40"/>
                </a:cubicBezTo>
                <a:cubicBezTo>
                  <a:pt x="281" y="41"/>
                  <a:pt x="280" y="42"/>
                  <a:pt x="280" y="43"/>
                </a:cubicBezTo>
                <a:cubicBezTo>
                  <a:pt x="279" y="43"/>
                  <a:pt x="279" y="43"/>
                  <a:pt x="278" y="44"/>
                </a:cubicBezTo>
                <a:cubicBezTo>
                  <a:pt x="278" y="44"/>
                  <a:pt x="278" y="44"/>
                  <a:pt x="278" y="44"/>
                </a:cubicBezTo>
                <a:cubicBezTo>
                  <a:pt x="277" y="43"/>
                  <a:pt x="276" y="43"/>
                  <a:pt x="276" y="43"/>
                </a:cubicBezTo>
                <a:cubicBezTo>
                  <a:pt x="275" y="43"/>
                  <a:pt x="275" y="43"/>
                  <a:pt x="274" y="42"/>
                </a:cubicBezTo>
                <a:cubicBezTo>
                  <a:pt x="274" y="39"/>
                  <a:pt x="274" y="39"/>
                  <a:pt x="274" y="39"/>
                </a:cubicBezTo>
                <a:cubicBezTo>
                  <a:pt x="275" y="38"/>
                  <a:pt x="275" y="38"/>
                  <a:pt x="276" y="38"/>
                </a:cubicBezTo>
                <a:cubicBezTo>
                  <a:pt x="276" y="37"/>
                  <a:pt x="277" y="37"/>
                  <a:pt x="278" y="37"/>
                </a:cubicBezTo>
                <a:cubicBezTo>
                  <a:pt x="278" y="37"/>
                  <a:pt x="278" y="37"/>
                  <a:pt x="278" y="37"/>
                </a:cubicBezTo>
                <a:cubicBezTo>
                  <a:pt x="279" y="37"/>
                  <a:pt x="279" y="37"/>
                  <a:pt x="279" y="37"/>
                </a:cubicBezTo>
                <a:cubicBezTo>
                  <a:pt x="279" y="37"/>
                  <a:pt x="280" y="37"/>
                  <a:pt x="282" y="37"/>
                </a:cubicBezTo>
                <a:lnTo>
                  <a:pt x="279" y="38"/>
                </a:lnTo>
                <a:close/>
                <a:moveTo>
                  <a:pt x="282" y="91"/>
                </a:moveTo>
                <a:cubicBezTo>
                  <a:pt x="282" y="92"/>
                  <a:pt x="282" y="92"/>
                  <a:pt x="282" y="92"/>
                </a:cubicBezTo>
                <a:cubicBezTo>
                  <a:pt x="281" y="93"/>
                  <a:pt x="281" y="93"/>
                  <a:pt x="281" y="93"/>
                </a:cubicBezTo>
                <a:cubicBezTo>
                  <a:pt x="282" y="94"/>
                  <a:pt x="281" y="94"/>
                  <a:pt x="280" y="95"/>
                </a:cubicBezTo>
                <a:cubicBezTo>
                  <a:pt x="280" y="93"/>
                  <a:pt x="280" y="93"/>
                  <a:pt x="280" y="93"/>
                </a:cubicBezTo>
                <a:cubicBezTo>
                  <a:pt x="281" y="93"/>
                  <a:pt x="281" y="92"/>
                  <a:pt x="281" y="92"/>
                </a:cubicBezTo>
                <a:cubicBezTo>
                  <a:pt x="281" y="92"/>
                  <a:pt x="281" y="91"/>
                  <a:pt x="282" y="91"/>
                </a:cubicBezTo>
                <a:close/>
                <a:moveTo>
                  <a:pt x="267" y="184"/>
                </a:moveTo>
                <a:cubicBezTo>
                  <a:pt x="267" y="184"/>
                  <a:pt x="268" y="184"/>
                  <a:pt x="268" y="184"/>
                </a:cubicBezTo>
                <a:cubicBezTo>
                  <a:pt x="269" y="184"/>
                  <a:pt x="269" y="184"/>
                  <a:pt x="269" y="185"/>
                </a:cubicBezTo>
                <a:cubicBezTo>
                  <a:pt x="268" y="185"/>
                  <a:pt x="268" y="185"/>
                  <a:pt x="268" y="185"/>
                </a:cubicBezTo>
                <a:cubicBezTo>
                  <a:pt x="269" y="185"/>
                  <a:pt x="269" y="185"/>
                  <a:pt x="268" y="186"/>
                </a:cubicBezTo>
                <a:cubicBezTo>
                  <a:pt x="267" y="186"/>
                  <a:pt x="267" y="186"/>
                  <a:pt x="267" y="186"/>
                </a:cubicBezTo>
                <a:cubicBezTo>
                  <a:pt x="267" y="185"/>
                  <a:pt x="267" y="185"/>
                  <a:pt x="266" y="185"/>
                </a:cubicBezTo>
                <a:cubicBezTo>
                  <a:pt x="267" y="185"/>
                  <a:pt x="267" y="184"/>
                  <a:pt x="267" y="184"/>
                </a:cubicBezTo>
                <a:close/>
                <a:moveTo>
                  <a:pt x="270" y="62"/>
                </a:moveTo>
                <a:cubicBezTo>
                  <a:pt x="271" y="62"/>
                  <a:pt x="271" y="61"/>
                  <a:pt x="271" y="61"/>
                </a:cubicBezTo>
                <a:cubicBezTo>
                  <a:pt x="272" y="61"/>
                  <a:pt x="272" y="61"/>
                  <a:pt x="272" y="61"/>
                </a:cubicBezTo>
                <a:cubicBezTo>
                  <a:pt x="272" y="62"/>
                  <a:pt x="271" y="63"/>
                  <a:pt x="270" y="63"/>
                </a:cubicBezTo>
                <a:lnTo>
                  <a:pt x="270" y="62"/>
                </a:lnTo>
                <a:close/>
                <a:moveTo>
                  <a:pt x="246" y="113"/>
                </a:moveTo>
                <a:cubicBezTo>
                  <a:pt x="246" y="113"/>
                  <a:pt x="246" y="113"/>
                  <a:pt x="246" y="113"/>
                </a:cubicBezTo>
                <a:cubicBezTo>
                  <a:pt x="246" y="114"/>
                  <a:pt x="245" y="114"/>
                  <a:pt x="245" y="114"/>
                </a:cubicBezTo>
                <a:cubicBezTo>
                  <a:pt x="240" y="115"/>
                  <a:pt x="240" y="115"/>
                  <a:pt x="240" y="115"/>
                </a:cubicBezTo>
                <a:cubicBezTo>
                  <a:pt x="237" y="116"/>
                  <a:pt x="237" y="116"/>
                  <a:pt x="237" y="116"/>
                </a:cubicBezTo>
                <a:cubicBezTo>
                  <a:pt x="237" y="116"/>
                  <a:pt x="236" y="117"/>
                  <a:pt x="236" y="117"/>
                </a:cubicBezTo>
                <a:cubicBezTo>
                  <a:pt x="236" y="117"/>
                  <a:pt x="236" y="117"/>
                  <a:pt x="236" y="117"/>
                </a:cubicBezTo>
                <a:cubicBezTo>
                  <a:pt x="235" y="118"/>
                  <a:pt x="235" y="118"/>
                  <a:pt x="235" y="118"/>
                </a:cubicBezTo>
                <a:cubicBezTo>
                  <a:pt x="234" y="118"/>
                  <a:pt x="234" y="118"/>
                  <a:pt x="234" y="118"/>
                </a:cubicBezTo>
                <a:cubicBezTo>
                  <a:pt x="235" y="120"/>
                  <a:pt x="235" y="120"/>
                  <a:pt x="235" y="120"/>
                </a:cubicBezTo>
                <a:cubicBezTo>
                  <a:pt x="235" y="121"/>
                  <a:pt x="235" y="121"/>
                  <a:pt x="235" y="121"/>
                </a:cubicBezTo>
                <a:cubicBezTo>
                  <a:pt x="235" y="121"/>
                  <a:pt x="235" y="122"/>
                  <a:pt x="235" y="122"/>
                </a:cubicBezTo>
                <a:cubicBezTo>
                  <a:pt x="235" y="122"/>
                  <a:pt x="235" y="122"/>
                  <a:pt x="234" y="122"/>
                </a:cubicBezTo>
                <a:cubicBezTo>
                  <a:pt x="234" y="122"/>
                  <a:pt x="234" y="122"/>
                  <a:pt x="234" y="122"/>
                </a:cubicBezTo>
                <a:cubicBezTo>
                  <a:pt x="233" y="123"/>
                  <a:pt x="232" y="125"/>
                  <a:pt x="232" y="127"/>
                </a:cubicBezTo>
                <a:cubicBezTo>
                  <a:pt x="231" y="129"/>
                  <a:pt x="230" y="130"/>
                  <a:pt x="229" y="130"/>
                </a:cubicBezTo>
                <a:cubicBezTo>
                  <a:pt x="229" y="129"/>
                  <a:pt x="229" y="129"/>
                  <a:pt x="229" y="129"/>
                </a:cubicBezTo>
                <a:cubicBezTo>
                  <a:pt x="229" y="129"/>
                  <a:pt x="228" y="129"/>
                  <a:pt x="228" y="129"/>
                </a:cubicBezTo>
                <a:cubicBezTo>
                  <a:pt x="228" y="129"/>
                  <a:pt x="228" y="129"/>
                  <a:pt x="228" y="129"/>
                </a:cubicBezTo>
                <a:cubicBezTo>
                  <a:pt x="228" y="128"/>
                  <a:pt x="227" y="128"/>
                  <a:pt x="226" y="128"/>
                </a:cubicBezTo>
                <a:cubicBezTo>
                  <a:pt x="226" y="129"/>
                  <a:pt x="226" y="129"/>
                  <a:pt x="226" y="129"/>
                </a:cubicBezTo>
                <a:cubicBezTo>
                  <a:pt x="226" y="129"/>
                  <a:pt x="225" y="129"/>
                  <a:pt x="225" y="129"/>
                </a:cubicBezTo>
                <a:cubicBezTo>
                  <a:pt x="223" y="130"/>
                  <a:pt x="223" y="130"/>
                  <a:pt x="223" y="130"/>
                </a:cubicBezTo>
                <a:cubicBezTo>
                  <a:pt x="223" y="130"/>
                  <a:pt x="223" y="130"/>
                  <a:pt x="223" y="130"/>
                </a:cubicBezTo>
                <a:cubicBezTo>
                  <a:pt x="223" y="130"/>
                  <a:pt x="223" y="130"/>
                  <a:pt x="223" y="131"/>
                </a:cubicBezTo>
                <a:cubicBezTo>
                  <a:pt x="222" y="131"/>
                  <a:pt x="222" y="131"/>
                  <a:pt x="222" y="131"/>
                </a:cubicBezTo>
                <a:cubicBezTo>
                  <a:pt x="222" y="132"/>
                  <a:pt x="222" y="132"/>
                  <a:pt x="221" y="132"/>
                </a:cubicBezTo>
                <a:cubicBezTo>
                  <a:pt x="221" y="133"/>
                  <a:pt x="221" y="133"/>
                  <a:pt x="221" y="133"/>
                </a:cubicBezTo>
                <a:cubicBezTo>
                  <a:pt x="221" y="133"/>
                  <a:pt x="221" y="133"/>
                  <a:pt x="220" y="133"/>
                </a:cubicBezTo>
                <a:cubicBezTo>
                  <a:pt x="219" y="133"/>
                  <a:pt x="218" y="134"/>
                  <a:pt x="219" y="135"/>
                </a:cubicBezTo>
                <a:cubicBezTo>
                  <a:pt x="219" y="136"/>
                  <a:pt x="218" y="137"/>
                  <a:pt x="217" y="137"/>
                </a:cubicBezTo>
                <a:cubicBezTo>
                  <a:pt x="217" y="137"/>
                  <a:pt x="217" y="137"/>
                  <a:pt x="217" y="137"/>
                </a:cubicBezTo>
                <a:cubicBezTo>
                  <a:pt x="216" y="136"/>
                  <a:pt x="216" y="135"/>
                  <a:pt x="216" y="134"/>
                </a:cubicBezTo>
                <a:cubicBezTo>
                  <a:pt x="217" y="133"/>
                  <a:pt x="216" y="133"/>
                  <a:pt x="214" y="133"/>
                </a:cubicBezTo>
                <a:cubicBezTo>
                  <a:pt x="214" y="133"/>
                  <a:pt x="214" y="133"/>
                  <a:pt x="214" y="133"/>
                </a:cubicBezTo>
                <a:cubicBezTo>
                  <a:pt x="212" y="133"/>
                  <a:pt x="212" y="133"/>
                  <a:pt x="212" y="133"/>
                </a:cubicBezTo>
                <a:cubicBezTo>
                  <a:pt x="212" y="133"/>
                  <a:pt x="212" y="133"/>
                  <a:pt x="212" y="134"/>
                </a:cubicBezTo>
                <a:cubicBezTo>
                  <a:pt x="211" y="134"/>
                  <a:pt x="211" y="134"/>
                  <a:pt x="211" y="134"/>
                </a:cubicBezTo>
                <a:cubicBezTo>
                  <a:pt x="210" y="134"/>
                  <a:pt x="210" y="134"/>
                  <a:pt x="210" y="134"/>
                </a:cubicBezTo>
                <a:cubicBezTo>
                  <a:pt x="210" y="134"/>
                  <a:pt x="210" y="134"/>
                  <a:pt x="210" y="134"/>
                </a:cubicBezTo>
                <a:cubicBezTo>
                  <a:pt x="210" y="135"/>
                  <a:pt x="210" y="135"/>
                  <a:pt x="210" y="135"/>
                </a:cubicBezTo>
                <a:cubicBezTo>
                  <a:pt x="209" y="135"/>
                  <a:pt x="209" y="135"/>
                  <a:pt x="209" y="135"/>
                </a:cubicBezTo>
                <a:cubicBezTo>
                  <a:pt x="209" y="136"/>
                  <a:pt x="208" y="136"/>
                  <a:pt x="208" y="136"/>
                </a:cubicBezTo>
                <a:cubicBezTo>
                  <a:pt x="206" y="136"/>
                  <a:pt x="206" y="136"/>
                  <a:pt x="206" y="136"/>
                </a:cubicBezTo>
                <a:cubicBezTo>
                  <a:pt x="206" y="136"/>
                  <a:pt x="206" y="135"/>
                  <a:pt x="205" y="135"/>
                </a:cubicBezTo>
                <a:cubicBezTo>
                  <a:pt x="206" y="134"/>
                  <a:pt x="206" y="133"/>
                  <a:pt x="206" y="131"/>
                </a:cubicBezTo>
                <a:cubicBezTo>
                  <a:pt x="206" y="131"/>
                  <a:pt x="205" y="131"/>
                  <a:pt x="205" y="131"/>
                </a:cubicBezTo>
                <a:cubicBezTo>
                  <a:pt x="205" y="131"/>
                  <a:pt x="205" y="131"/>
                  <a:pt x="205" y="131"/>
                </a:cubicBezTo>
                <a:cubicBezTo>
                  <a:pt x="205" y="131"/>
                  <a:pt x="205" y="131"/>
                  <a:pt x="205" y="131"/>
                </a:cubicBezTo>
                <a:cubicBezTo>
                  <a:pt x="200" y="132"/>
                  <a:pt x="200" y="132"/>
                  <a:pt x="200" y="132"/>
                </a:cubicBezTo>
                <a:cubicBezTo>
                  <a:pt x="195" y="132"/>
                  <a:pt x="195" y="132"/>
                  <a:pt x="195" y="132"/>
                </a:cubicBezTo>
                <a:cubicBezTo>
                  <a:pt x="195" y="132"/>
                  <a:pt x="195" y="133"/>
                  <a:pt x="194" y="133"/>
                </a:cubicBezTo>
                <a:cubicBezTo>
                  <a:pt x="193" y="133"/>
                  <a:pt x="193" y="133"/>
                  <a:pt x="193" y="133"/>
                </a:cubicBezTo>
                <a:cubicBezTo>
                  <a:pt x="193" y="133"/>
                  <a:pt x="192" y="133"/>
                  <a:pt x="192" y="133"/>
                </a:cubicBezTo>
                <a:cubicBezTo>
                  <a:pt x="192" y="132"/>
                  <a:pt x="192" y="132"/>
                  <a:pt x="192" y="132"/>
                </a:cubicBezTo>
                <a:cubicBezTo>
                  <a:pt x="192" y="132"/>
                  <a:pt x="192" y="132"/>
                  <a:pt x="192" y="132"/>
                </a:cubicBezTo>
                <a:cubicBezTo>
                  <a:pt x="192" y="130"/>
                  <a:pt x="192" y="130"/>
                  <a:pt x="192" y="130"/>
                </a:cubicBezTo>
                <a:cubicBezTo>
                  <a:pt x="192" y="130"/>
                  <a:pt x="192" y="130"/>
                  <a:pt x="192" y="130"/>
                </a:cubicBezTo>
                <a:cubicBezTo>
                  <a:pt x="192" y="130"/>
                  <a:pt x="192" y="130"/>
                  <a:pt x="192" y="130"/>
                </a:cubicBezTo>
                <a:cubicBezTo>
                  <a:pt x="193" y="129"/>
                  <a:pt x="193" y="129"/>
                  <a:pt x="193" y="129"/>
                </a:cubicBezTo>
                <a:cubicBezTo>
                  <a:pt x="193" y="129"/>
                  <a:pt x="193" y="129"/>
                  <a:pt x="193" y="129"/>
                </a:cubicBezTo>
                <a:cubicBezTo>
                  <a:pt x="193" y="129"/>
                  <a:pt x="193" y="129"/>
                  <a:pt x="193" y="128"/>
                </a:cubicBezTo>
                <a:cubicBezTo>
                  <a:pt x="194" y="128"/>
                  <a:pt x="194" y="128"/>
                  <a:pt x="194" y="128"/>
                </a:cubicBezTo>
                <a:cubicBezTo>
                  <a:pt x="194" y="128"/>
                  <a:pt x="194" y="128"/>
                  <a:pt x="195" y="128"/>
                </a:cubicBezTo>
                <a:cubicBezTo>
                  <a:pt x="195" y="127"/>
                  <a:pt x="195" y="127"/>
                  <a:pt x="195" y="127"/>
                </a:cubicBezTo>
                <a:cubicBezTo>
                  <a:pt x="194" y="126"/>
                  <a:pt x="194" y="126"/>
                  <a:pt x="193" y="125"/>
                </a:cubicBezTo>
                <a:cubicBezTo>
                  <a:pt x="193" y="125"/>
                  <a:pt x="192" y="125"/>
                  <a:pt x="192" y="124"/>
                </a:cubicBezTo>
                <a:cubicBezTo>
                  <a:pt x="191" y="124"/>
                  <a:pt x="191" y="124"/>
                  <a:pt x="191" y="124"/>
                </a:cubicBezTo>
                <a:cubicBezTo>
                  <a:pt x="191" y="123"/>
                  <a:pt x="191" y="123"/>
                  <a:pt x="191" y="123"/>
                </a:cubicBezTo>
                <a:cubicBezTo>
                  <a:pt x="189" y="123"/>
                  <a:pt x="189" y="123"/>
                  <a:pt x="189" y="123"/>
                </a:cubicBezTo>
                <a:cubicBezTo>
                  <a:pt x="189" y="124"/>
                  <a:pt x="188" y="124"/>
                  <a:pt x="187" y="124"/>
                </a:cubicBezTo>
                <a:cubicBezTo>
                  <a:pt x="186" y="124"/>
                  <a:pt x="186" y="124"/>
                  <a:pt x="186" y="124"/>
                </a:cubicBezTo>
                <a:cubicBezTo>
                  <a:pt x="186" y="122"/>
                  <a:pt x="186" y="122"/>
                  <a:pt x="186" y="122"/>
                </a:cubicBezTo>
                <a:cubicBezTo>
                  <a:pt x="186" y="122"/>
                  <a:pt x="187" y="122"/>
                  <a:pt x="188" y="121"/>
                </a:cubicBezTo>
                <a:cubicBezTo>
                  <a:pt x="189" y="121"/>
                  <a:pt x="189" y="120"/>
                  <a:pt x="189" y="120"/>
                </a:cubicBezTo>
                <a:cubicBezTo>
                  <a:pt x="189" y="119"/>
                  <a:pt x="189" y="119"/>
                  <a:pt x="189" y="119"/>
                </a:cubicBezTo>
                <a:cubicBezTo>
                  <a:pt x="189" y="119"/>
                  <a:pt x="189" y="119"/>
                  <a:pt x="189" y="119"/>
                </a:cubicBezTo>
                <a:cubicBezTo>
                  <a:pt x="188" y="119"/>
                  <a:pt x="188" y="119"/>
                  <a:pt x="188" y="119"/>
                </a:cubicBezTo>
                <a:cubicBezTo>
                  <a:pt x="187" y="119"/>
                  <a:pt x="187" y="119"/>
                  <a:pt x="187" y="119"/>
                </a:cubicBezTo>
                <a:cubicBezTo>
                  <a:pt x="187" y="118"/>
                  <a:pt x="187" y="118"/>
                  <a:pt x="187" y="118"/>
                </a:cubicBezTo>
                <a:cubicBezTo>
                  <a:pt x="187" y="119"/>
                  <a:pt x="187" y="119"/>
                  <a:pt x="187" y="119"/>
                </a:cubicBezTo>
                <a:cubicBezTo>
                  <a:pt x="186" y="118"/>
                  <a:pt x="186" y="118"/>
                  <a:pt x="186" y="118"/>
                </a:cubicBezTo>
                <a:cubicBezTo>
                  <a:pt x="186" y="117"/>
                  <a:pt x="186" y="117"/>
                  <a:pt x="186" y="117"/>
                </a:cubicBezTo>
                <a:cubicBezTo>
                  <a:pt x="186" y="117"/>
                  <a:pt x="186" y="117"/>
                  <a:pt x="186" y="117"/>
                </a:cubicBezTo>
                <a:cubicBezTo>
                  <a:pt x="186" y="117"/>
                  <a:pt x="186" y="117"/>
                  <a:pt x="186" y="117"/>
                </a:cubicBezTo>
                <a:cubicBezTo>
                  <a:pt x="186" y="116"/>
                  <a:pt x="186" y="116"/>
                  <a:pt x="186" y="116"/>
                </a:cubicBezTo>
                <a:cubicBezTo>
                  <a:pt x="186" y="115"/>
                  <a:pt x="186" y="115"/>
                  <a:pt x="187" y="115"/>
                </a:cubicBezTo>
                <a:cubicBezTo>
                  <a:pt x="187" y="115"/>
                  <a:pt x="187" y="115"/>
                  <a:pt x="187" y="114"/>
                </a:cubicBezTo>
                <a:cubicBezTo>
                  <a:pt x="186" y="114"/>
                  <a:pt x="186" y="114"/>
                  <a:pt x="186" y="114"/>
                </a:cubicBezTo>
                <a:cubicBezTo>
                  <a:pt x="188" y="113"/>
                  <a:pt x="188" y="113"/>
                  <a:pt x="188" y="113"/>
                </a:cubicBezTo>
                <a:cubicBezTo>
                  <a:pt x="189" y="113"/>
                  <a:pt x="189" y="111"/>
                  <a:pt x="189" y="108"/>
                </a:cubicBezTo>
                <a:cubicBezTo>
                  <a:pt x="188" y="108"/>
                  <a:pt x="188" y="108"/>
                  <a:pt x="188" y="108"/>
                </a:cubicBezTo>
                <a:cubicBezTo>
                  <a:pt x="187" y="108"/>
                  <a:pt x="187" y="108"/>
                  <a:pt x="186" y="108"/>
                </a:cubicBezTo>
                <a:cubicBezTo>
                  <a:pt x="186" y="108"/>
                  <a:pt x="186" y="107"/>
                  <a:pt x="185" y="106"/>
                </a:cubicBezTo>
                <a:cubicBezTo>
                  <a:pt x="185" y="106"/>
                  <a:pt x="185" y="106"/>
                  <a:pt x="185" y="106"/>
                </a:cubicBezTo>
                <a:cubicBezTo>
                  <a:pt x="184" y="106"/>
                  <a:pt x="184" y="106"/>
                  <a:pt x="184" y="105"/>
                </a:cubicBezTo>
                <a:cubicBezTo>
                  <a:pt x="183" y="103"/>
                  <a:pt x="183" y="103"/>
                  <a:pt x="183" y="103"/>
                </a:cubicBezTo>
                <a:cubicBezTo>
                  <a:pt x="182" y="102"/>
                  <a:pt x="181" y="102"/>
                  <a:pt x="181" y="103"/>
                </a:cubicBezTo>
                <a:cubicBezTo>
                  <a:pt x="181" y="103"/>
                  <a:pt x="181" y="103"/>
                  <a:pt x="181" y="102"/>
                </a:cubicBezTo>
                <a:cubicBezTo>
                  <a:pt x="180" y="101"/>
                  <a:pt x="180" y="101"/>
                  <a:pt x="180" y="101"/>
                </a:cubicBezTo>
                <a:cubicBezTo>
                  <a:pt x="179" y="101"/>
                  <a:pt x="177" y="101"/>
                  <a:pt x="176" y="102"/>
                </a:cubicBezTo>
                <a:cubicBezTo>
                  <a:pt x="176" y="102"/>
                  <a:pt x="176" y="102"/>
                  <a:pt x="176" y="102"/>
                </a:cubicBezTo>
                <a:cubicBezTo>
                  <a:pt x="176" y="102"/>
                  <a:pt x="175" y="103"/>
                  <a:pt x="174" y="104"/>
                </a:cubicBezTo>
                <a:cubicBezTo>
                  <a:pt x="174" y="105"/>
                  <a:pt x="173" y="106"/>
                  <a:pt x="172" y="106"/>
                </a:cubicBezTo>
                <a:cubicBezTo>
                  <a:pt x="172" y="106"/>
                  <a:pt x="172" y="106"/>
                  <a:pt x="172" y="106"/>
                </a:cubicBezTo>
                <a:cubicBezTo>
                  <a:pt x="172" y="106"/>
                  <a:pt x="172" y="105"/>
                  <a:pt x="172" y="105"/>
                </a:cubicBezTo>
                <a:cubicBezTo>
                  <a:pt x="172" y="105"/>
                  <a:pt x="172" y="105"/>
                  <a:pt x="172" y="105"/>
                </a:cubicBezTo>
                <a:cubicBezTo>
                  <a:pt x="172" y="105"/>
                  <a:pt x="172" y="105"/>
                  <a:pt x="172" y="105"/>
                </a:cubicBezTo>
                <a:cubicBezTo>
                  <a:pt x="172" y="105"/>
                  <a:pt x="172" y="105"/>
                  <a:pt x="172" y="106"/>
                </a:cubicBezTo>
                <a:cubicBezTo>
                  <a:pt x="172" y="106"/>
                  <a:pt x="172" y="106"/>
                  <a:pt x="171" y="106"/>
                </a:cubicBezTo>
                <a:cubicBezTo>
                  <a:pt x="171" y="105"/>
                  <a:pt x="171" y="105"/>
                  <a:pt x="171" y="105"/>
                </a:cubicBezTo>
                <a:cubicBezTo>
                  <a:pt x="171" y="105"/>
                  <a:pt x="171" y="105"/>
                  <a:pt x="171" y="105"/>
                </a:cubicBezTo>
                <a:cubicBezTo>
                  <a:pt x="172" y="105"/>
                  <a:pt x="172" y="104"/>
                  <a:pt x="173" y="103"/>
                </a:cubicBezTo>
                <a:cubicBezTo>
                  <a:pt x="173" y="104"/>
                  <a:pt x="173" y="104"/>
                  <a:pt x="173" y="104"/>
                </a:cubicBezTo>
                <a:cubicBezTo>
                  <a:pt x="173" y="104"/>
                  <a:pt x="172" y="104"/>
                  <a:pt x="172" y="105"/>
                </a:cubicBezTo>
                <a:cubicBezTo>
                  <a:pt x="173" y="104"/>
                  <a:pt x="173" y="104"/>
                  <a:pt x="173" y="104"/>
                </a:cubicBezTo>
                <a:cubicBezTo>
                  <a:pt x="173" y="103"/>
                  <a:pt x="173" y="103"/>
                  <a:pt x="173" y="103"/>
                </a:cubicBezTo>
                <a:cubicBezTo>
                  <a:pt x="174" y="103"/>
                  <a:pt x="174" y="103"/>
                  <a:pt x="174" y="103"/>
                </a:cubicBezTo>
                <a:cubicBezTo>
                  <a:pt x="173" y="103"/>
                  <a:pt x="173" y="103"/>
                  <a:pt x="173" y="103"/>
                </a:cubicBezTo>
                <a:cubicBezTo>
                  <a:pt x="173" y="102"/>
                  <a:pt x="173" y="102"/>
                  <a:pt x="172" y="102"/>
                </a:cubicBezTo>
                <a:cubicBezTo>
                  <a:pt x="171" y="102"/>
                  <a:pt x="171" y="102"/>
                  <a:pt x="171" y="102"/>
                </a:cubicBezTo>
                <a:cubicBezTo>
                  <a:pt x="171" y="102"/>
                  <a:pt x="171" y="102"/>
                  <a:pt x="171" y="102"/>
                </a:cubicBezTo>
                <a:cubicBezTo>
                  <a:pt x="171" y="102"/>
                  <a:pt x="171" y="101"/>
                  <a:pt x="171" y="101"/>
                </a:cubicBezTo>
                <a:cubicBezTo>
                  <a:pt x="170" y="102"/>
                  <a:pt x="170" y="102"/>
                  <a:pt x="169" y="101"/>
                </a:cubicBezTo>
                <a:cubicBezTo>
                  <a:pt x="168" y="100"/>
                  <a:pt x="168" y="100"/>
                  <a:pt x="168" y="100"/>
                </a:cubicBezTo>
                <a:cubicBezTo>
                  <a:pt x="167" y="99"/>
                  <a:pt x="166" y="99"/>
                  <a:pt x="166" y="99"/>
                </a:cubicBezTo>
                <a:cubicBezTo>
                  <a:pt x="166" y="99"/>
                  <a:pt x="165" y="99"/>
                  <a:pt x="164" y="98"/>
                </a:cubicBezTo>
                <a:cubicBezTo>
                  <a:pt x="164" y="98"/>
                  <a:pt x="164" y="98"/>
                  <a:pt x="164" y="98"/>
                </a:cubicBezTo>
                <a:cubicBezTo>
                  <a:pt x="164" y="98"/>
                  <a:pt x="163" y="98"/>
                  <a:pt x="163" y="97"/>
                </a:cubicBezTo>
                <a:cubicBezTo>
                  <a:pt x="162" y="97"/>
                  <a:pt x="162" y="97"/>
                  <a:pt x="162" y="97"/>
                </a:cubicBezTo>
                <a:cubicBezTo>
                  <a:pt x="162" y="97"/>
                  <a:pt x="162" y="97"/>
                  <a:pt x="162" y="97"/>
                </a:cubicBezTo>
                <a:cubicBezTo>
                  <a:pt x="162" y="97"/>
                  <a:pt x="162" y="97"/>
                  <a:pt x="162" y="97"/>
                </a:cubicBezTo>
                <a:cubicBezTo>
                  <a:pt x="161" y="96"/>
                  <a:pt x="160" y="95"/>
                  <a:pt x="160" y="95"/>
                </a:cubicBezTo>
                <a:cubicBezTo>
                  <a:pt x="160" y="94"/>
                  <a:pt x="160" y="94"/>
                  <a:pt x="160" y="94"/>
                </a:cubicBezTo>
                <a:cubicBezTo>
                  <a:pt x="160" y="94"/>
                  <a:pt x="160" y="94"/>
                  <a:pt x="160" y="94"/>
                </a:cubicBezTo>
                <a:cubicBezTo>
                  <a:pt x="160" y="94"/>
                  <a:pt x="160" y="93"/>
                  <a:pt x="160" y="92"/>
                </a:cubicBezTo>
                <a:cubicBezTo>
                  <a:pt x="159" y="92"/>
                  <a:pt x="159" y="92"/>
                  <a:pt x="159" y="92"/>
                </a:cubicBezTo>
                <a:cubicBezTo>
                  <a:pt x="159" y="92"/>
                  <a:pt x="159" y="92"/>
                  <a:pt x="159" y="92"/>
                </a:cubicBezTo>
                <a:cubicBezTo>
                  <a:pt x="159" y="92"/>
                  <a:pt x="159" y="91"/>
                  <a:pt x="159" y="91"/>
                </a:cubicBezTo>
                <a:cubicBezTo>
                  <a:pt x="158" y="88"/>
                  <a:pt x="158" y="88"/>
                  <a:pt x="158" y="88"/>
                </a:cubicBezTo>
                <a:cubicBezTo>
                  <a:pt x="158" y="87"/>
                  <a:pt x="157" y="87"/>
                  <a:pt x="157" y="87"/>
                </a:cubicBezTo>
                <a:cubicBezTo>
                  <a:pt x="157" y="87"/>
                  <a:pt x="157" y="86"/>
                  <a:pt x="157" y="86"/>
                </a:cubicBezTo>
                <a:cubicBezTo>
                  <a:pt x="157" y="84"/>
                  <a:pt x="157" y="84"/>
                  <a:pt x="157" y="84"/>
                </a:cubicBezTo>
                <a:cubicBezTo>
                  <a:pt x="158" y="84"/>
                  <a:pt x="158" y="84"/>
                  <a:pt x="158" y="84"/>
                </a:cubicBezTo>
                <a:cubicBezTo>
                  <a:pt x="158" y="84"/>
                  <a:pt x="158" y="84"/>
                  <a:pt x="158" y="84"/>
                </a:cubicBezTo>
                <a:cubicBezTo>
                  <a:pt x="159" y="82"/>
                  <a:pt x="160" y="80"/>
                  <a:pt x="162" y="80"/>
                </a:cubicBezTo>
                <a:cubicBezTo>
                  <a:pt x="162" y="77"/>
                  <a:pt x="162" y="77"/>
                  <a:pt x="162" y="77"/>
                </a:cubicBezTo>
                <a:cubicBezTo>
                  <a:pt x="161" y="76"/>
                  <a:pt x="161" y="76"/>
                  <a:pt x="161" y="76"/>
                </a:cubicBezTo>
                <a:cubicBezTo>
                  <a:pt x="160" y="76"/>
                  <a:pt x="160" y="76"/>
                  <a:pt x="160" y="76"/>
                </a:cubicBezTo>
                <a:cubicBezTo>
                  <a:pt x="160" y="76"/>
                  <a:pt x="160" y="77"/>
                  <a:pt x="160" y="77"/>
                </a:cubicBezTo>
                <a:cubicBezTo>
                  <a:pt x="160" y="76"/>
                  <a:pt x="160" y="76"/>
                  <a:pt x="160" y="76"/>
                </a:cubicBezTo>
                <a:cubicBezTo>
                  <a:pt x="160" y="76"/>
                  <a:pt x="160" y="76"/>
                  <a:pt x="160" y="76"/>
                </a:cubicBezTo>
                <a:cubicBezTo>
                  <a:pt x="159" y="76"/>
                  <a:pt x="159" y="76"/>
                  <a:pt x="159" y="76"/>
                </a:cubicBezTo>
                <a:cubicBezTo>
                  <a:pt x="160" y="76"/>
                  <a:pt x="160" y="75"/>
                  <a:pt x="161" y="75"/>
                </a:cubicBezTo>
                <a:cubicBezTo>
                  <a:pt x="162" y="75"/>
                  <a:pt x="162" y="74"/>
                  <a:pt x="162" y="72"/>
                </a:cubicBezTo>
                <a:cubicBezTo>
                  <a:pt x="162" y="72"/>
                  <a:pt x="162" y="72"/>
                  <a:pt x="161" y="72"/>
                </a:cubicBezTo>
                <a:cubicBezTo>
                  <a:pt x="161" y="72"/>
                  <a:pt x="161" y="72"/>
                  <a:pt x="161" y="72"/>
                </a:cubicBezTo>
                <a:cubicBezTo>
                  <a:pt x="161" y="72"/>
                  <a:pt x="161" y="72"/>
                  <a:pt x="160" y="72"/>
                </a:cubicBezTo>
                <a:cubicBezTo>
                  <a:pt x="160" y="72"/>
                  <a:pt x="160" y="72"/>
                  <a:pt x="160" y="72"/>
                </a:cubicBezTo>
                <a:cubicBezTo>
                  <a:pt x="159" y="72"/>
                  <a:pt x="158" y="71"/>
                  <a:pt x="158" y="71"/>
                </a:cubicBezTo>
                <a:cubicBezTo>
                  <a:pt x="158" y="70"/>
                  <a:pt x="157" y="69"/>
                  <a:pt x="157" y="68"/>
                </a:cubicBezTo>
                <a:cubicBezTo>
                  <a:pt x="157" y="68"/>
                  <a:pt x="157" y="68"/>
                  <a:pt x="157" y="68"/>
                </a:cubicBezTo>
                <a:cubicBezTo>
                  <a:pt x="156" y="68"/>
                  <a:pt x="156" y="68"/>
                  <a:pt x="156" y="68"/>
                </a:cubicBezTo>
                <a:cubicBezTo>
                  <a:pt x="155" y="67"/>
                  <a:pt x="155" y="67"/>
                  <a:pt x="155" y="67"/>
                </a:cubicBezTo>
                <a:cubicBezTo>
                  <a:pt x="155" y="66"/>
                  <a:pt x="154" y="66"/>
                  <a:pt x="154" y="65"/>
                </a:cubicBezTo>
                <a:cubicBezTo>
                  <a:pt x="153" y="65"/>
                  <a:pt x="153" y="64"/>
                  <a:pt x="153" y="63"/>
                </a:cubicBezTo>
                <a:cubicBezTo>
                  <a:pt x="153" y="63"/>
                  <a:pt x="153" y="63"/>
                  <a:pt x="153" y="63"/>
                </a:cubicBezTo>
                <a:cubicBezTo>
                  <a:pt x="153" y="64"/>
                  <a:pt x="154" y="64"/>
                  <a:pt x="154" y="64"/>
                </a:cubicBezTo>
                <a:cubicBezTo>
                  <a:pt x="154" y="64"/>
                  <a:pt x="155" y="65"/>
                  <a:pt x="155" y="65"/>
                </a:cubicBezTo>
                <a:cubicBezTo>
                  <a:pt x="158" y="65"/>
                  <a:pt x="158" y="65"/>
                  <a:pt x="158" y="65"/>
                </a:cubicBezTo>
                <a:cubicBezTo>
                  <a:pt x="159" y="65"/>
                  <a:pt x="160" y="66"/>
                  <a:pt x="160" y="66"/>
                </a:cubicBezTo>
                <a:cubicBezTo>
                  <a:pt x="160" y="67"/>
                  <a:pt x="161" y="68"/>
                  <a:pt x="161" y="70"/>
                </a:cubicBezTo>
                <a:cubicBezTo>
                  <a:pt x="161" y="70"/>
                  <a:pt x="162" y="70"/>
                  <a:pt x="163" y="69"/>
                </a:cubicBezTo>
                <a:cubicBezTo>
                  <a:pt x="164" y="69"/>
                  <a:pt x="165" y="69"/>
                  <a:pt x="165" y="68"/>
                </a:cubicBezTo>
                <a:cubicBezTo>
                  <a:pt x="166" y="68"/>
                  <a:pt x="166" y="68"/>
                  <a:pt x="166" y="68"/>
                </a:cubicBezTo>
                <a:cubicBezTo>
                  <a:pt x="167" y="68"/>
                  <a:pt x="167" y="68"/>
                  <a:pt x="167" y="68"/>
                </a:cubicBezTo>
                <a:cubicBezTo>
                  <a:pt x="167" y="67"/>
                  <a:pt x="167" y="67"/>
                  <a:pt x="167" y="67"/>
                </a:cubicBezTo>
                <a:cubicBezTo>
                  <a:pt x="167" y="67"/>
                  <a:pt x="167" y="67"/>
                  <a:pt x="168" y="67"/>
                </a:cubicBezTo>
                <a:cubicBezTo>
                  <a:pt x="169" y="64"/>
                  <a:pt x="169" y="64"/>
                  <a:pt x="169" y="64"/>
                </a:cubicBezTo>
                <a:cubicBezTo>
                  <a:pt x="169" y="63"/>
                  <a:pt x="169" y="62"/>
                  <a:pt x="170" y="62"/>
                </a:cubicBezTo>
                <a:cubicBezTo>
                  <a:pt x="171" y="62"/>
                  <a:pt x="172" y="62"/>
                  <a:pt x="172" y="61"/>
                </a:cubicBezTo>
                <a:cubicBezTo>
                  <a:pt x="173" y="59"/>
                  <a:pt x="173" y="59"/>
                  <a:pt x="173" y="59"/>
                </a:cubicBezTo>
                <a:cubicBezTo>
                  <a:pt x="174" y="59"/>
                  <a:pt x="174" y="59"/>
                  <a:pt x="174" y="59"/>
                </a:cubicBezTo>
                <a:cubicBezTo>
                  <a:pt x="175" y="59"/>
                  <a:pt x="175" y="59"/>
                  <a:pt x="175" y="60"/>
                </a:cubicBezTo>
                <a:cubicBezTo>
                  <a:pt x="175" y="60"/>
                  <a:pt x="175" y="60"/>
                  <a:pt x="176" y="60"/>
                </a:cubicBezTo>
                <a:cubicBezTo>
                  <a:pt x="176" y="60"/>
                  <a:pt x="176" y="60"/>
                  <a:pt x="176" y="60"/>
                </a:cubicBezTo>
                <a:cubicBezTo>
                  <a:pt x="176" y="60"/>
                  <a:pt x="176" y="59"/>
                  <a:pt x="177" y="59"/>
                </a:cubicBezTo>
                <a:cubicBezTo>
                  <a:pt x="177" y="59"/>
                  <a:pt x="177" y="58"/>
                  <a:pt x="178" y="58"/>
                </a:cubicBezTo>
                <a:cubicBezTo>
                  <a:pt x="179" y="58"/>
                  <a:pt x="180" y="57"/>
                  <a:pt x="182" y="57"/>
                </a:cubicBezTo>
                <a:cubicBezTo>
                  <a:pt x="183" y="57"/>
                  <a:pt x="184" y="58"/>
                  <a:pt x="185" y="59"/>
                </a:cubicBezTo>
                <a:cubicBezTo>
                  <a:pt x="186" y="60"/>
                  <a:pt x="186" y="61"/>
                  <a:pt x="187" y="61"/>
                </a:cubicBezTo>
                <a:cubicBezTo>
                  <a:pt x="189" y="62"/>
                  <a:pt x="189" y="62"/>
                  <a:pt x="189" y="62"/>
                </a:cubicBezTo>
                <a:cubicBezTo>
                  <a:pt x="190" y="63"/>
                  <a:pt x="191" y="64"/>
                  <a:pt x="192" y="66"/>
                </a:cubicBezTo>
                <a:cubicBezTo>
                  <a:pt x="193" y="67"/>
                  <a:pt x="194" y="67"/>
                  <a:pt x="194" y="68"/>
                </a:cubicBezTo>
                <a:cubicBezTo>
                  <a:pt x="195" y="72"/>
                  <a:pt x="195" y="72"/>
                  <a:pt x="195" y="72"/>
                </a:cubicBezTo>
                <a:cubicBezTo>
                  <a:pt x="195" y="72"/>
                  <a:pt x="196" y="72"/>
                  <a:pt x="196" y="73"/>
                </a:cubicBezTo>
                <a:cubicBezTo>
                  <a:pt x="197" y="73"/>
                  <a:pt x="197" y="73"/>
                  <a:pt x="197" y="73"/>
                </a:cubicBezTo>
                <a:cubicBezTo>
                  <a:pt x="197" y="74"/>
                  <a:pt x="196" y="75"/>
                  <a:pt x="196" y="76"/>
                </a:cubicBezTo>
                <a:cubicBezTo>
                  <a:pt x="196" y="77"/>
                  <a:pt x="196" y="78"/>
                  <a:pt x="196" y="78"/>
                </a:cubicBezTo>
                <a:cubicBezTo>
                  <a:pt x="195" y="79"/>
                  <a:pt x="195" y="79"/>
                  <a:pt x="195" y="79"/>
                </a:cubicBezTo>
                <a:cubicBezTo>
                  <a:pt x="195" y="81"/>
                  <a:pt x="195" y="81"/>
                  <a:pt x="195" y="81"/>
                </a:cubicBezTo>
                <a:cubicBezTo>
                  <a:pt x="197" y="82"/>
                  <a:pt x="197" y="82"/>
                  <a:pt x="197" y="82"/>
                </a:cubicBezTo>
                <a:cubicBezTo>
                  <a:pt x="197" y="82"/>
                  <a:pt x="197" y="83"/>
                  <a:pt x="197" y="84"/>
                </a:cubicBezTo>
                <a:cubicBezTo>
                  <a:pt x="195" y="86"/>
                  <a:pt x="195" y="86"/>
                  <a:pt x="195" y="86"/>
                </a:cubicBezTo>
                <a:cubicBezTo>
                  <a:pt x="194" y="87"/>
                  <a:pt x="194" y="87"/>
                  <a:pt x="194" y="88"/>
                </a:cubicBezTo>
                <a:cubicBezTo>
                  <a:pt x="193" y="88"/>
                  <a:pt x="193" y="88"/>
                  <a:pt x="193" y="88"/>
                </a:cubicBezTo>
                <a:cubicBezTo>
                  <a:pt x="193" y="89"/>
                  <a:pt x="193" y="89"/>
                  <a:pt x="192" y="90"/>
                </a:cubicBezTo>
                <a:cubicBezTo>
                  <a:pt x="192" y="90"/>
                  <a:pt x="192" y="91"/>
                  <a:pt x="191" y="92"/>
                </a:cubicBezTo>
                <a:cubicBezTo>
                  <a:pt x="192" y="92"/>
                  <a:pt x="192" y="92"/>
                  <a:pt x="192" y="92"/>
                </a:cubicBezTo>
                <a:cubicBezTo>
                  <a:pt x="192" y="92"/>
                  <a:pt x="192" y="92"/>
                  <a:pt x="193" y="92"/>
                </a:cubicBezTo>
                <a:cubicBezTo>
                  <a:pt x="193" y="92"/>
                  <a:pt x="194" y="91"/>
                  <a:pt x="195" y="90"/>
                </a:cubicBezTo>
                <a:cubicBezTo>
                  <a:pt x="196" y="89"/>
                  <a:pt x="196" y="88"/>
                  <a:pt x="196" y="88"/>
                </a:cubicBezTo>
                <a:cubicBezTo>
                  <a:pt x="197" y="88"/>
                  <a:pt x="197" y="88"/>
                  <a:pt x="197" y="88"/>
                </a:cubicBezTo>
                <a:cubicBezTo>
                  <a:pt x="197" y="85"/>
                  <a:pt x="198" y="83"/>
                  <a:pt x="199" y="82"/>
                </a:cubicBezTo>
                <a:cubicBezTo>
                  <a:pt x="199" y="80"/>
                  <a:pt x="200" y="79"/>
                  <a:pt x="200" y="78"/>
                </a:cubicBezTo>
                <a:cubicBezTo>
                  <a:pt x="200" y="78"/>
                  <a:pt x="199" y="77"/>
                  <a:pt x="199" y="75"/>
                </a:cubicBezTo>
                <a:cubicBezTo>
                  <a:pt x="198" y="74"/>
                  <a:pt x="198" y="73"/>
                  <a:pt x="198" y="72"/>
                </a:cubicBezTo>
                <a:cubicBezTo>
                  <a:pt x="199" y="71"/>
                  <a:pt x="199" y="71"/>
                  <a:pt x="199" y="71"/>
                </a:cubicBezTo>
                <a:cubicBezTo>
                  <a:pt x="199" y="71"/>
                  <a:pt x="199" y="71"/>
                  <a:pt x="200" y="71"/>
                </a:cubicBezTo>
                <a:cubicBezTo>
                  <a:pt x="200" y="71"/>
                  <a:pt x="200" y="71"/>
                  <a:pt x="200" y="71"/>
                </a:cubicBezTo>
                <a:cubicBezTo>
                  <a:pt x="200" y="72"/>
                  <a:pt x="200" y="72"/>
                  <a:pt x="200" y="72"/>
                </a:cubicBezTo>
                <a:cubicBezTo>
                  <a:pt x="201" y="72"/>
                  <a:pt x="201" y="72"/>
                  <a:pt x="202" y="73"/>
                </a:cubicBezTo>
                <a:cubicBezTo>
                  <a:pt x="203" y="74"/>
                  <a:pt x="203" y="74"/>
                  <a:pt x="203" y="75"/>
                </a:cubicBezTo>
                <a:cubicBezTo>
                  <a:pt x="203" y="75"/>
                  <a:pt x="203" y="75"/>
                  <a:pt x="203" y="75"/>
                </a:cubicBezTo>
                <a:cubicBezTo>
                  <a:pt x="203" y="75"/>
                  <a:pt x="203" y="76"/>
                  <a:pt x="203" y="76"/>
                </a:cubicBezTo>
                <a:cubicBezTo>
                  <a:pt x="203" y="77"/>
                  <a:pt x="203" y="77"/>
                  <a:pt x="203" y="78"/>
                </a:cubicBezTo>
                <a:cubicBezTo>
                  <a:pt x="202" y="78"/>
                  <a:pt x="202" y="78"/>
                  <a:pt x="202" y="78"/>
                </a:cubicBezTo>
                <a:cubicBezTo>
                  <a:pt x="203" y="80"/>
                  <a:pt x="203" y="80"/>
                  <a:pt x="203" y="80"/>
                </a:cubicBezTo>
                <a:cubicBezTo>
                  <a:pt x="203" y="80"/>
                  <a:pt x="204" y="81"/>
                  <a:pt x="204" y="81"/>
                </a:cubicBezTo>
                <a:cubicBezTo>
                  <a:pt x="205" y="82"/>
                  <a:pt x="205" y="82"/>
                  <a:pt x="205" y="82"/>
                </a:cubicBezTo>
                <a:cubicBezTo>
                  <a:pt x="205" y="82"/>
                  <a:pt x="205" y="82"/>
                  <a:pt x="205" y="82"/>
                </a:cubicBezTo>
                <a:cubicBezTo>
                  <a:pt x="206" y="82"/>
                  <a:pt x="206" y="82"/>
                  <a:pt x="206" y="82"/>
                </a:cubicBezTo>
                <a:cubicBezTo>
                  <a:pt x="206" y="83"/>
                  <a:pt x="206" y="83"/>
                  <a:pt x="206" y="83"/>
                </a:cubicBezTo>
                <a:cubicBezTo>
                  <a:pt x="207" y="83"/>
                  <a:pt x="207" y="83"/>
                  <a:pt x="207" y="83"/>
                </a:cubicBezTo>
                <a:cubicBezTo>
                  <a:pt x="207" y="83"/>
                  <a:pt x="207" y="84"/>
                  <a:pt x="207" y="84"/>
                </a:cubicBezTo>
                <a:cubicBezTo>
                  <a:pt x="208" y="84"/>
                  <a:pt x="208" y="84"/>
                  <a:pt x="208" y="84"/>
                </a:cubicBezTo>
                <a:cubicBezTo>
                  <a:pt x="209" y="85"/>
                  <a:pt x="209" y="86"/>
                  <a:pt x="209" y="86"/>
                </a:cubicBezTo>
                <a:cubicBezTo>
                  <a:pt x="210" y="86"/>
                  <a:pt x="210" y="86"/>
                  <a:pt x="212" y="86"/>
                </a:cubicBezTo>
                <a:cubicBezTo>
                  <a:pt x="212" y="86"/>
                  <a:pt x="212" y="86"/>
                  <a:pt x="212" y="86"/>
                </a:cubicBezTo>
                <a:cubicBezTo>
                  <a:pt x="212" y="85"/>
                  <a:pt x="212" y="85"/>
                  <a:pt x="212" y="85"/>
                </a:cubicBezTo>
                <a:cubicBezTo>
                  <a:pt x="213" y="84"/>
                  <a:pt x="213" y="84"/>
                  <a:pt x="213" y="84"/>
                </a:cubicBezTo>
                <a:cubicBezTo>
                  <a:pt x="212" y="84"/>
                  <a:pt x="212" y="83"/>
                  <a:pt x="212" y="82"/>
                </a:cubicBezTo>
                <a:cubicBezTo>
                  <a:pt x="213" y="80"/>
                  <a:pt x="213" y="80"/>
                  <a:pt x="213" y="80"/>
                </a:cubicBezTo>
                <a:cubicBezTo>
                  <a:pt x="213" y="79"/>
                  <a:pt x="213" y="79"/>
                  <a:pt x="213" y="78"/>
                </a:cubicBezTo>
                <a:cubicBezTo>
                  <a:pt x="215" y="78"/>
                  <a:pt x="215" y="78"/>
                  <a:pt x="215" y="78"/>
                </a:cubicBezTo>
                <a:cubicBezTo>
                  <a:pt x="215" y="79"/>
                  <a:pt x="215" y="80"/>
                  <a:pt x="216" y="82"/>
                </a:cubicBezTo>
                <a:cubicBezTo>
                  <a:pt x="216" y="83"/>
                  <a:pt x="217" y="84"/>
                  <a:pt x="217" y="84"/>
                </a:cubicBezTo>
                <a:cubicBezTo>
                  <a:pt x="217" y="84"/>
                  <a:pt x="217" y="84"/>
                  <a:pt x="217" y="84"/>
                </a:cubicBezTo>
                <a:cubicBezTo>
                  <a:pt x="218" y="84"/>
                  <a:pt x="218" y="85"/>
                  <a:pt x="218" y="86"/>
                </a:cubicBezTo>
                <a:cubicBezTo>
                  <a:pt x="219" y="87"/>
                  <a:pt x="219" y="87"/>
                  <a:pt x="220" y="87"/>
                </a:cubicBezTo>
                <a:cubicBezTo>
                  <a:pt x="220" y="87"/>
                  <a:pt x="220" y="87"/>
                  <a:pt x="220" y="87"/>
                </a:cubicBezTo>
                <a:cubicBezTo>
                  <a:pt x="220" y="87"/>
                  <a:pt x="220" y="87"/>
                  <a:pt x="221" y="87"/>
                </a:cubicBezTo>
                <a:cubicBezTo>
                  <a:pt x="221" y="86"/>
                  <a:pt x="221" y="86"/>
                  <a:pt x="221" y="86"/>
                </a:cubicBezTo>
                <a:cubicBezTo>
                  <a:pt x="222" y="87"/>
                  <a:pt x="222" y="87"/>
                  <a:pt x="222" y="87"/>
                </a:cubicBezTo>
                <a:cubicBezTo>
                  <a:pt x="223" y="87"/>
                  <a:pt x="223" y="87"/>
                  <a:pt x="223" y="87"/>
                </a:cubicBezTo>
                <a:cubicBezTo>
                  <a:pt x="223" y="88"/>
                  <a:pt x="223" y="88"/>
                  <a:pt x="223" y="88"/>
                </a:cubicBezTo>
                <a:cubicBezTo>
                  <a:pt x="223" y="87"/>
                  <a:pt x="223" y="87"/>
                  <a:pt x="223" y="87"/>
                </a:cubicBezTo>
                <a:cubicBezTo>
                  <a:pt x="224" y="87"/>
                  <a:pt x="224" y="87"/>
                  <a:pt x="224" y="87"/>
                </a:cubicBezTo>
                <a:cubicBezTo>
                  <a:pt x="225" y="88"/>
                  <a:pt x="225" y="88"/>
                  <a:pt x="225" y="88"/>
                </a:cubicBezTo>
                <a:cubicBezTo>
                  <a:pt x="226" y="88"/>
                  <a:pt x="226" y="88"/>
                  <a:pt x="226" y="88"/>
                </a:cubicBezTo>
                <a:cubicBezTo>
                  <a:pt x="226" y="88"/>
                  <a:pt x="226" y="87"/>
                  <a:pt x="226" y="87"/>
                </a:cubicBezTo>
                <a:cubicBezTo>
                  <a:pt x="226" y="88"/>
                  <a:pt x="226" y="88"/>
                  <a:pt x="226" y="88"/>
                </a:cubicBezTo>
                <a:cubicBezTo>
                  <a:pt x="227" y="89"/>
                  <a:pt x="227" y="89"/>
                  <a:pt x="227" y="89"/>
                </a:cubicBezTo>
                <a:cubicBezTo>
                  <a:pt x="226" y="89"/>
                  <a:pt x="226" y="90"/>
                  <a:pt x="226" y="90"/>
                </a:cubicBezTo>
                <a:cubicBezTo>
                  <a:pt x="226" y="91"/>
                  <a:pt x="226" y="91"/>
                  <a:pt x="227" y="91"/>
                </a:cubicBezTo>
                <a:cubicBezTo>
                  <a:pt x="227" y="91"/>
                  <a:pt x="228" y="91"/>
                  <a:pt x="229" y="91"/>
                </a:cubicBezTo>
                <a:cubicBezTo>
                  <a:pt x="230" y="91"/>
                  <a:pt x="230" y="91"/>
                  <a:pt x="230" y="91"/>
                </a:cubicBezTo>
                <a:cubicBezTo>
                  <a:pt x="229" y="91"/>
                  <a:pt x="229" y="91"/>
                  <a:pt x="229" y="91"/>
                </a:cubicBezTo>
                <a:cubicBezTo>
                  <a:pt x="229" y="91"/>
                  <a:pt x="230" y="91"/>
                  <a:pt x="231" y="91"/>
                </a:cubicBezTo>
                <a:cubicBezTo>
                  <a:pt x="232" y="92"/>
                  <a:pt x="233" y="93"/>
                  <a:pt x="234" y="95"/>
                </a:cubicBezTo>
                <a:cubicBezTo>
                  <a:pt x="234" y="95"/>
                  <a:pt x="234" y="96"/>
                  <a:pt x="234" y="96"/>
                </a:cubicBezTo>
                <a:cubicBezTo>
                  <a:pt x="234" y="99"/>
                  <a:pt x="234" y="99"/>
                  <a:pt x="234" y="99"/>
                </a:cubicBezTo>
                <a:cubicBezTo>
                  <a:pt x="234" y="99"/>
                  <a:pt x="234" y="99"/>
                  <a:pt x="235" y="100"/>
                </a:cubicBezTo>
                <a:cubicBezTo>
                  <a:pt x="235" y="100"/>
                  <a:pt x="236" y="100"/>
                  <a:pt x="236" y="101"/>
                </a:cubicBezTo>
                <a:cubicBezTo>
                  <a:pt x="236" y="101"/>
                  <a:pt x="236" y="101"/>
                  <a:pt x="236" y="101"/>
                </a:cubicBezTo>
                <a:cubicBezTo>
                  <a:pt x="236" y="101"/>
                  <a:pt x="236" y="101"/>
                  <a:pt x="236" y="101"/>
                </a:cubicBezTo>
                <a:cubicBezTo>
                  <a:pt x="236" y="104"/>
                  <a:pt x="236" y="104"/>
                  <a:pt x="236" y="104"/>
                </a:cubicBezTo>
                <a:cubicBezTo>
                  <a:pt x="236" y="104"/>
                  <a:pt x="237" y="105"/>
                  <a:pt x="238" y="106"/>
                </a:cubicBezTo>
                <a:cubicBezTo>
                  <a:pt x="239" y="108"/>
                  <a:pt x="239" y="108"/>
                  <a:pt x="239" y="108"/>
                </a:cubicBezTo>
                <a:cubicBezTo>
                  <a:pt x="239" y="108"/>
                  <a:pt x="240" y="108"/>
                  <a:pt x="240" y="109"/>
                </a:cubicBezTo>
                <a:cubicBezTo>
                  <a:pt x="240" y="109"/>
                  <a:pt x="240" y="109"/>
                  <a:pt x="241" y="109"/>
                </a:cubicBezTo>
                <a:cubicBezTo>
                  <a:pt x="243" y="110"/>
                  <a:pt x="243" y="110"/>
                  <a:pt x="243" y="110"/>
                </a:cubicBezTo>
                <a:cubicBezTo>
                  <a:pt x="243" y="110"/>
                  <a:pt x="244" y="110"/>
                  <a:pt x="245" y="110"/>
                </a:cubicBezTo>
                <a:cubicBezTo>
                  <a:pt x="245" y="110"/>
                  <a:pt x="245" y="110"/>
                  <a:pt x="245" y="110"/>
                </a:cubicBezTo>
                <a:cubicBezTo>
                  <a:pt x="245" y="110"/>
                  <a:pt x="246" y="111"/>
                  <a:pt x="246" y="111"/>
                </a:cubicBezTo>
                <a:cubicBezTo>
                  <a:pt x="247" y="111"/>
                  <a:pt x="247" y="111"/>
                  <a:pt x="247" y="113"/>
                </a:cubicBezTo>
                <a:cubicBezTo>
                  <a:pt x="247" y="113"/>
                  <a:pt x="246" y="113"/>
                  <a:pt x="246" y="113"/>
                </a:cubicBezTo>
                <a:close/>
                <a:moveTo>
                  <a:pt x="239" y="204"/>
                </a:moveTo>
                <a:cubicBezTo>
                  <a:pt x="237" y="204"/>
                  <a:pt x="237" y="204"/>
                  <a:pt x="237" y="204"/>
                </a:cubicBezTo>
                <a:cubicBezTo>
                  <a:pt x="237" y="203"/>
                  <a:pt x="237" y="203"/>
                  <a:pt x="237" y="202"/>
                </a:cubicBezTo>
                <a:cubicBezTo>
                  <a:pt x="237" y="202"/>
                  <a:pt x="237" y="202"/>
                  <a:pt x="237" y="202"/>
                </a:cubicBezTo>
                <a:cubicBezTo>
                  <a:pt x="237" y="202"/>
                  <a:pt x="238" y="201"/>
                  <a:pt x="239" y="201"/>
                </a:cubicBezTo>
                <a:cubicBezTo>
                  <a:pt x="239" y="201"/>
                  <a:pt x="240" y="202"/>
                  <a:pt x="240" y="202"/>
                </a:cubicBezTo>
                <a:cubicBezTo>
                  <a:pt x="240" y="204"/>
                  <a:pt x="240" y="204"/>
                  <a:pt x="240" y="204"/>
                </a:cubicBezTo>
                <a:cubicBezTo>
                  <a:pt x="240" y="204"/>
                  <a:pt x="240" y="204"/>
                  <a:pt x="240" y="204"/>
                </a:cubicBezTo>
                <a:cubicBezTo>
                  <a:pt x="239" y="204"/>
                  <a:pt x="239" y="204"/>
                  <a:pt x="239" y="204"/>
                </a:cubicBezTo>
                <a:close/>
                <a:moveTo>
                  <a:pt x="176" y="137"/>
                </a:moveTo>
                <a:cubicBezTo>
                  <a:pt x="176" y="137"/>
                  <a:pt x="177" y="137"/>
                  <a:pt x="177" y="137"/>
                </a:cubicBezTo>
                <a:cubicBezTo>
                  <a:pt x="177" y="137"/>
                  <a:pt x="177" y="137"/>
                  <a:pt x="178" y="137"/>
                </a:cubicBezTo>
                <a:cubicBezTo>
                  <a:pt x="178" y="137"/>
                  <a:pt x="178" y="137"/>
                  <a:pt x="178" y="137"/>
                </a:cubicBezTo>
                <a:cubicBezTo>
                  <a:pt x="176" y="137"/>
                  <a:pt x="176" y="137"/>
                  <a:pt x="176" y="137"/>
                </a:cubicBezTo>
                <a:close/>
                <a:moveTo>
                  <a:pt x="174" y="124"/>
                </a:moveTo>
                <a:cubicBezTo>
                  <a:pt x="175" y="123"/>
                  <a:pt x="176" y="122"/>
                  <a:pt x="177" y="122"/>
                </a:cubicBezTo>
                <a:cubicBezTo>
                  <a:pt x="178" y="122"/>
                  <a:pt x="178" y="121"/>
                  <a:pt x="179" y="120"/>
                </a:cubicBezTo>
                <a:cubicBezTo>
                  <a:pt x="180" y="120"/>
                  <a:pt x="180" y="120"/>
                  <a:pt x="180" y="120"/>
                </a:cubicBezTo>
                <a:cubicBezTo>
                  <a:pt x="179" y="121"/>
                  <a:pt x="179" y="121"/>
                  <a:pt x="179" y="121"/>
                </a:cubicBezTo>
                <a:cubicBezTo>
                  <a:pt x="179" y="121"/>
                  <a:pt x="178" y="121"/>
                  <a:pt x="178" y="122"/>
                </a:cubicBezTo>
                <a:cubicBezTo>
                  <a:pt x="177" y="122"/>
                  <a:pt x="177" y="122"/>
                  <a:pt x="177" y="122"/>
                </a:cubicBezTo>
                <a:cubicBezTo>
                  <a:pt x="177" y="122"/>
                  <a:pt x="177" y="123"/>
                  <a:pt x="177" y="123"/>
                </a:cubicBezTo>
                <a:cubicBezTo>
                  <a:pt x="177" y="123"/>
                  <a:pt x="177" y="123"/>
                  <a:pt x="177" y="123"/>
                </a:cubicBezTo>
                <a:cubicBezTo>
                  <a:pt x="175" y="123"/>
                  <a:pt x="175" y="123"/>
                  <a:pt x="175" y="124"/>
                </a:cubicBezTo>
                <a:cubicBezTo>
                  <a:pt x="174" y="124"/>
                  <a:pt x="174" y="124"/>
                  <a:pt x="174" y="124"/>
                </a:cubicBezTo>
                <a:cubicBezTo>
                  <a:pt x="174" y="124"/>
                  <a:pt x="174" y="125"/>
                  <a:pt x="174" y="125"/>
                </a:cubicBezTo>
                <a:cubicBezTo>
                  <a:pt x="174" y="125"/>
                  <a:pt x="174" y="125"/>
                  <a:pt x="173" y="125"/>
                </a:cubicBezTo>
                <a:cubicBezTo>
                  <a:pt x="172" y="126"/>
                  <a:pt x="172" y="126"/>
                  <a:pt x="172" y="126"/>
                </a:cubicBezTo>
                <a:cubicBezTo>
                  <a:pt x="172" y="125"/>
                  <a:pt x="172" y="125"/>
                  <a:pt x="172" y="125"/>
                </a:cubicBezTo>
                <a:cubicBezTo>
                  <a:pt x="172" y="125"/>
                  <a:pt x="173" y="124"/>
                  <a:pt x="174" y="124"/>
                </a:cubicBezTo>
                <a:close/>
                <a:moveTo>
                  <a:pt x="179" y="136"/>
                </a:moveTo>
                <a:cubicBezTo>
                  <a:pt x="181" y="137"/>
                  <a:pt x="181" y="137"/>
                  <a:pt x="181" y="137"/>
                </a:cubicBezTo>
                <a:cubicBezTo>
                  <a:pt x="181" y="137"/>
                  <a:pt x="180" y="137"/>
                  <a:pt x="180" y="137"/>
                </a:cubicBezTo>
                <a:cubicBezTo>
                  <a:pt x="179" y="137"/>
                  <a:pt x="178" y="137"/>
                  <a:pt x="178" y="137"/>
                </a:cubicBezTo>
                <a:cubicBezTo>
                  <a:pt x="178" y="137"/>
                  <a:pt x="178" y="136"/>
                  <a:pt x="179" y="136"/>
                </a:cubicBezTo>
                <a:close/>
                <a:moveTo>
                  <a:pt x="177" y="107"/>
                </a:moveTo>
                <a:cubicBezTo>
                  <a:pt x="177" y="106"/>
                  <a:pt x="178" y="106"/>
                  <a:pt x="178" y="106"/>
                </a:cubicBezTo>
                <a:cubicBezTo>
                  <a:pt x="178" y="106"/>
                  <a:pt x="178" y="106"/>
                  <a:pt x="178" y="105"/>
                </a:cubicBezTo>
                <a:cubicBezTo>
                  <a:pt x="178" y="105"/>
                  <a:pt x="178" y="105"/>
                  <a:pt x="178" y="105"/>
                </a:cubicBezTo>
                <a:cubicBezTo>
                  <a:pt x="177" y="104"/>
                  <a:pt x="177" y="104"/>
                  <a:pt x="177" y="104"/>
                </a:cubicBezTo>
                <a:cubicBezTo>
                  <a:pt x="178" y="104"/>
                  <a:pt x="178" y="104"/>
                  <a:pt x="178" y="104"/>
                </a:cubicBezTo>
                <a:cubicBezTo>
                  <a:pt x="178" y="104"/>
                  <a:pt x="178" y="104"/>
                  <a:pt x="178" y="104"/>
                </a:cubicBezTo>
                <a:cubicBezTo>
                  <a:pt x="178" y="104"/>
                  <a:pt x="178" y="104"/>
                  <a:pt x="178" y="104"/>
                </a:cubicBezTo>
                <a:cubicBezTo>
                  <a:pt x="178" y="104"/>
                  <a:pt x="178" y="104"/>
                  <a:pt x="179" y="104"/>
                </a:cubicBezTo>
                <a:cubicBezTo>
                  <a:pt x="179" y="104"/>
                  <a:pt x="179" y="104"/>
                  <a:pt x="180" y="104"/>
                </a:cubicBezTo>
                <a:cubicBezTo>
                  <a:pt x="180" y="104"/>
                  <a:pt x="180" y="104"/>
                  <a:pt x="181" y="104"/>
                </a:cubicBezTo>
                <a:cubicBezTo>
                  <a:pt x="181" y="104"/>
                  <a:pt x="181" y="104"/>
                  <a:pt x="181" y="104"/>
                </a:cubicBezTo>
                <a:cubicBezTo>
                  <a:pt x="181" y="104"/>
                  <a:pt x="181" y="104"/>
                  <a:pt x="181" y="105"/>
                </a:cubicBezTo>
                <a:cubicBezTo>
                  <a:pt x="181" y="105"/>
                  <a:pt x="181" y="105"/>
                  <a:pt x="181" y="105"/>
                </a:cubicBezTo>
                <a:cubicBezTo>
                  <a:pt x="181" y="105"/>
                  <a:pt x="181" y="105"/>
                  <a:pt x="181" y="105"/>
                </a:cubicBezTo>
                <a:cubicBezTo>
                  <a:pt x="181" y="105"/>
                  <a:pt x="181" y="105"/>
                  <a:pt x="181" y="105"/>
                </a:cubicBezTo>
                <a:cubicBezTo>
                  <a:pt x="180" y="105"/>
                  <a:pt x="180" y="105"/>
                  <a:pt x="180" y="105"/>
                </a:cubicBezTo>
                <a:cubicBezTo>
                  <a:pt x="179" y="104"/>
                  <a:pt x="179" y="104"/>
                  <a:pt x="179" y="104"/>
                </a:cubicBezTo>
                <a:cubicBezTo>
                  <a:pt x="179" y="104"/>
                  <a:pt x="179" y="104"/>
                  <a:pt x="179" y="104"/>
                </a:cubicBezTo>
                <a:cubicBezTo>
                  <a:pt x="179" y="105"/>
                  <a:pt x="179" y="105"/>
                  <a:pt x="179" y="106"/>
                </a:cubicBezTo>
                <a:cubicBezTo>
                  <a:pt x="178" y="106"/>
                  <a:pt x="178" y="107"/>
                  <a:pt x="178" y="107"/>
                </a:cubicBezTo>
                <a:lnTo>
                  <a:pt x="177" y="107"/>
                </a:lnTo>
                <a:close/>
                <a:moveTo>
                  <a:pt x="239" y="209"/>
                </a:moveTo>
                <a:cubicBezTo>
                  <a:pt x="240" y="209"/>
                  <a:pt x="240" y="209"/>
                  <a:pt x="241" y="209"/>
                </a:cubicBezTo>
                <a:cubicBezTo>
                  <a:pt x="241" y="210"/>
                  <a:pt x="241" y="210"/>
                  <a:pt x="240" y="210"/>
                </a:cubicBezTo>
                <a:cubicBezTo>
                  <a:pt x="240" y="210"/>
                  <a:pt x="240" y="210"/>
                  <a:pt x="240" y="210"/>
                </a:cubicBezTo>
                <a:cubicBezTo>
                  <a:pt x="239" y="210"/>
                  <a:pt x="239" y="210"/>
                  <a:pt x="239" y="210"/>
                </a:cubicBezTo>
                <a:cubicBezTo>
                  <a:pt x="239" y="210"/>
                  <a:pt x="239" y="210"/>
                  <a:pt x="239" y="210"/>
                </a:cubicBezTo>
                <a:cubicBezTo>
                  <a:pt x="239" y="210"/>
                  <a:pt x="239" y="209"/>
                  <a:pt x="239" y="209"/>
                </a:cubicBezTo>
                <a:cubicBezTo>
                  <a:pt x="239" y="209"/>
                  <a:pt x="239" y="209"/>
                  <a:pt x="239" y="209"/>
                </a:cubicBezTo>
                <a:close/>
                <a:moveTo>
                  <a:pt x="170" y="105"/>
                </a:moveTo>
                <a:cubicBezTo>
                  <a:pt x="170" y="105"/>
                  <a:pt x="170" y="105"/>
                  <a:pt x="170" y="105"/>
                </a:cubicBezTo>
                <a:cubicBezTo>
                  <a:pt x="170" y="105"/>
                  <a:pt x="170" y="105"/>
                  <a:pt x="170" y="105"/>
                </a:cubicBezTo>
                <a:close/>
                <a:moveTo>
                  <a:pt x="118" y="125"/>
                </a:moveTo>
                <a:cubicBezTo>
                  <a:pt x="118" y="124"/>
                  <a:pt x="119" y="124"/>
                  <a:pt x="119" y="124"/>
                </a:cubicBezTo>
                <a:cubicBezTo>
                  <a:pt x="120" y="124"/>
                  <a:pt x="120" y="124"/>
                  <a:pt x="120" y="124"/>
                </a:cubicBezTo>
                <a:cubicBezTo>
                  <a:pt x="121" y="125"/>
                  <a:pt x="121" y="125"/>
                  <a:pt x="121" y="125"/>
                </a:cubicBezTo>
                <a:cubicBezTo>
                  <a:pt x="121" y="125"/>
                  <a:pt x="120" y="126"/>
                  <a:pt x="120" y="126"/>
                </a:cubicBezTo>
                <a:cubicBezTo>
                  <a:pt x="120" y="126"/>
                  <a:pt x="120" y="126"/>
                  <a:pt x="119" y="126"/>
                </a:cubicBezTo>
                <a:cubicBezTo>
                  <a:pt x="118" y="126"/>
                  <a:pt x="118" y="125"/>
                  <a:pt x="118" y="125"/>
                </a:cubicBezTo>
                <a:close/>
                <a:moveTo>
                  <a:pt x="183" y="137"/>
                </a:moveTo>
                <a:cubicBezTo>
                  <a:pt x="183" y="137"/>
                  <a:pt x="183" y="136"/>
                  <a:pt x="183" y="136"/>
                </a:cubicBezTo>
                <a:cubicBezTo>
                  <a:pt x="183" y="136"/>
                  <a:pt x="183" y="136"/>
                  <a:pt x="183" y="136"/>
                </a:cubicBezTo>
                <a:lnTo>
                  <a:pt x="183" y="137"/>
                </a:lnTo>
                <a:close/>
                <a:moveTo>
                  <a:pt x="237" y="153"/>
                </a:moveTo>
                <a:cubicBezTo>
                  <a:pt x="237" y="153"/>
                  <a:pt x="236" y="154"/>
                  <a:pt x="236" y="154"/>
                </a:cubicBezTo>
                <a:cubicBezTo>
                  <a:pt x="235" y="154"/>
                  <a:pt x="235" y="154"/>
                  <a:pt x="235" y="154"/>
                </a:cubicBezTo>
                <a:cubicBezTo>
                  <a:pt x="235" y="154"/>
                  <a:pt x="235" y="154"/>
                  <a:pt x="234" y="154"/>
                </a:cubicBezTo>
                <a:cubicBezTo>
                  <a:pt x="232" y="154"/>
                  <a:pt x="230" y="153"/>
                  <a:pt x="229" y="150"/>
                </a:cubicBezTo>
                <a:cubicBezTo>
                  <a:pt x="229" y="150"/>
                  <a:pt x="229" y="150"/>
                  <a:pt x="229" y="150"/>
                </a:cubicBezTo>
                <a:cubicBezTo>
                  <a:pt x="229" y="150"/>
                  <a:pt x="229" y="150"/>
                  <a:pt x="229" y="149"/>
                </a:cubicBezTo>
                <a:cubicBezTo>
                  <a:pt x="229" y="149"/>
                  <a:pt x="229" y="148"/>
                  <a:pt x="228" y="148"/>
                </a:cubicBezTo>
                <a:cubicBezTo>
                  <a:pt x="227" y="148"/>
                  <a:pt x="227" y="148"/>
                  <a:pt x="227" y="147"/>
                </a:cubicBezTo>
                <a:cubicBezTo>
                  <a:pt x="227" y="146"/>
                  <a:pt x="227" y="146"/>
                  <a:pt x="227" y="146"/>
                </a:cubicBezTo>
                <a:cubicBezTo>
                  <a:pt x="227" y="146"/>
                  <a:pt x="228" y="145"/>
                  <a:pt x="229" y="145"/>
                </a:cubicBezTo>
                <a:cubicBezTo>
                  <a:pt x="229" y="146"/>
                  <a:pt x="229" y="146"/>
                  <a:pt x="229" y="146"/>
                </a:cubicBezTo>
                <a:cubicBezTo>
                  <a:pt x="229" y="146"/>
                  <a:pt x="229" y="146"/>
                  <a:pt x="230" y="146"/>
                </a:cubicBezTo>
                <a:cubicBezTo>
                  <a:pt x="230" y="147"/>
                  <a:pt x="230" y="147"/>
                  <a:pt x="230" y="147"/>
                </a:cubicBezTo>
                <a:cubicBezTo>
                  <a:pt x="230" y="147"/>
                  <a:pt x="230" y="147"/>
                  <a:pt x="230" y="147"/>
                </a:cubicBezTo>
                <a:cubicBezTo>
                  <a:pt x="230" y="145"/>
                  <a:pt x="230" y="145"/>
                  <a:pt x="230" y="145"/>
                </a:cubicBezTo>
                <a:cubicBezTo>
                  <a:pt x="231" y="145"/>
                  <a:pt x="231" y="145"/>
                  <a:pt x="231" y="145"/>
                </a:cubicBezTo>
                <a:cubicBezTo>
                  <a:pt x="231" y="145"/>
                  <a:pt x="232" y="145"/>
                  <a:pt x="234" y="145"/>
                </a:cubicBezTo>
                <a:cubicBezTo>
                  <a:pt x="235" y="145"/>
                  <a:pt x="236" y="145"/>
                  <a:pt x="236" y="145"/>
                </a:cubicBezTo>
                <a:cubicBezTo>
                  <a:pt x="237" y="145"/>
                  <a:pt x="237" y="145"/>
                  <a:pt x="237" y="145"/>
                </a:cubicBezTo>
                <a:cubicBezTo>
                  <a:pt x="237" y="146"/>
                  <a:pt x="238" y="146"/>
                  <a:pt x="238" y="146"/>
                </a:cubicBezTo>
                <a:cubicBezTo>
                  <a:pt x="238" y="146"/>
                  <a:pt x="238" y="146"/>
                  <a:pt x="238" y="147"/>
                </a:cubicBezTo>
                <a:cubicBezTo>
                  <a:pt x="239" y="148"/>
                  <a:pt x="239" y="148"/>
                  <a:pt x="239" y="148"/>
                </a:cubicBezTo>
                <a:cubicBezTo>
                  <a:pt x="239" y="148"/>
                  <a:pt x="239" y="148"/>
                  <a:pt x="239" y="148"/>
                </a:cubicBezTo>
                <a:cubicBezTo>
                  <a:pt x="239" y="151"/>
                  <a:pt x="239" y="151"/>
                  <a:pt x="239" y="151"/>
                </a:cubicBezTo>
                <a:cubicBezTo>
                  <a:pt x="239" y="151"/>
                  <a:pt x="239" y="151"/>
                  <a:pt x="239" y="152"/>
                </a:cubicBezTo>
                <a:cubicBezTo>
                  <a:pt x="238" y="152"/>
                  <a:pt x="238" y="152"/>
                  <a:pt x="238" y="152"/>
                </a:cubicBezTo>
                <a:cubicBezTo>
                  <a:pt x="238" y="152"/>
                  <a:pt x="238" y="153"/>
                  <a:pt x="238" y="153"/>
                </a:cubicBezTo>
                <a:lnTo>
                  <a:pt x="237" y="153"/>
                </a:lnTo>
                <a:close/>
                <a:moveTo>
                  <a:pt x="217" y="146"/>
                </a:moveTo>
                <a:cubicBezTo>
                  <a:pt x="217" y="146"/>
                  <a:pt x="217" y="146"/>
                  <a:pt x="216" y="146"/>
                </a:cubicBezTo>
                <a:cubicBezTo>
                  <a:pt x="216" y="147"/>
                  <a:pt x="216" y="147"/>
                  <a:pt x="216" y="147"/>
                </a:cubicBezTo>
                <a:cubicBezTo>
                  <a:pt x="215" y="147"/>
                  <a:pt x="215" y="147"/>
                  <a:pt x="215" y="147"/>
                </a:cubicBezTo>
                <a:cubicBezTo>
                  <a:pt x="215" y="147"/>
                  <a:pt x="215" y="146"/>
                  <a:pt x="214" y="146"/>
                </a:cubicBezTo>
                <a:cubicBezTo>
                  <a:pt x="215" y="146"/>
                  <a:pt x="216" y="146"/>
                  <a:pt x="217" y="146"/>
                </a:cubicBezTo>
                <a:close/>
                <a:moveTo>
                  <a:pt x="35" y="102"/>
                </a:moveTo>
                <a:cubicBezTo>
                  <a:pt x="35" y="102"/>
                  <a:pt x="35" y="102"/>
                  <a:pt x="35" y="102"/>
                </a:cubicBezTo>
                <a:cubicBezTo>
                  <a:pt x="34" y="102"/>
                  <a:pt x="34" y="102"/>
                  <a:pt x="34" y="102"/>
                </a:cubicBezTo>
                <a:lnTo>
                  <a:pt x="35" y="102"/>
                </a:lnTo>
                <a:close/>
                <a:moveTo>
                  <a:pt x="77" y="211"/>
                </a:moveTo>
                <a:cubicBezTo>
                  <a:pt x="77" y="212"/>
                  <a:pt x="77" y="212"/>
                  <a:pt x="78" y="212"/>
                </a:cubicBezTo>
                <a:cubicBezTo>
                  <a:pt x="78" y="212"/>
                  <a:pt x="78" y="212"/>
                  <a:pt x="78" y="212"/>
                </a:cubicBezTo>
                <a:cubicBezTo>
                  <a:pt x="78" y="213"/>
                  <a:pt x="78" y="213"/>
                  <a:pt x="77" y="213"/>
                </a:cubicBezTo>
                <a:cubicBezTo>
                  <a:pt x="77" y="213"/>
                  <a:pt x="77" y="213"/>
                  <a:pt x="76" y="213"/>
                </a:cubicBezTo>
                <a:cubicBezTo>
                  <a:pt x="76" y="212"/>
                  <a:pt x="76" y="212"/>
                  <a:pt x="76" y="212"/>
                </a:cubicBezTo>
                <a:cubicBezTo>
                  <a:pt x="77" y="211"/>
                  <a:pt x="77" y="211"/>
                  <a:pt x="77" y="211"/>
                </a:cubicBezTo>
                <a:close/>
                <a:moveTo>
                  <a:pt x="113" y="36"/>
                </a:moveTo>
                <a:cubicBezTo>
                  <a:pt x="113" y="35"/>
                  <a:pt x="114" y="34"/>
                  <a:pt x="114" y="32"/>
                </a:cubicBezTo>
                <a:cubicBezTo>
                  <a:pt x="115" y="30"/>
                  <a:pt x="116" y="30"/>
                  <a:pt x="120" y="30"/>
                </a:cubicBezTo>
                <a:cubicBezTo>
                  <a:pt x="120" y="30"/>
                  <a:pt x="120" y="30"/>
                  <a:pt x="120" y="30"/>
                </a:cubicBezTo>
                <a:cubicBezTo>
                  <a:pt x="120" y="30"/>
                  <a:pt x="121" y="30"/>
                  <a:pt x="121" y="30"/>
                </a:cubicBezTo>
                <a:cubicBezTo>
                  <a:pt x="121" y="30"/>
                  <a:pt x="121" y="30"/>
                  <a:pt x="121" y="30"/>
                </a:cubicBezTo>
                <a:cubicBezTo>
                  <a:pt x="121" y="30"/>
                  <a:pt x="121" y="30"/>
                  <a:pt x="121" y="30"/>
                </a:cubicBezTo>
                <a:cubicBezTo>
                  <a:pt x="122" y="30"/>
                  <a:pt x="122" y="31"/>
                  <a:pt x="123" y="31"/>
                </a:cubicBezTo>
                <a:cubicBezTo>
                  <a:pt x="124" y="32"/>
                  <a:pt x="124" y="32"/>
                  <a:pt x="124" y="32"/>
                </a:cubicBezTo>
                <a:cubicBezTo>
                  <a:pt x="125" y="35"/>
                  <a:pt x="125" y="35"/>
                  <a:pt x="125" y="35"/>
                </a:cubicBezTo>
                <a:cubicBezTo>
                  <a:pt x="125" y="37"/>
                  <a:pt x="124" y="38"/>
                  <a:pt x="124" y="38"/>
                </a:cubicBezTo>
                <a:cubicBezTo>
                  <a:pt x="123" y="38"/>
                  <a:pt x="122" y="39"/>
                  <a:pt x="122" y="40"/>
                </a:cubicBezTo>
                <a:cubicBezTo>
                  <a:pt x="122" y="40"/>
                  <a:pt x="122" y="40"/>
                  <a:pt x="122" y="40"/>
                </a:cubicBezTo>
                <a:cubicBezTo>
                  <a:pt x="122" y="40"/>
                  <a:pt x="121" y="40"/>
                  <a:pt x="121" y="40"/>
                </a:cubicBezTo>
                <a:cubicBezTo>
                  <a:pt x="119" y="40"/>
                  <a:pt x="119" y="40"/>
                  <a:pt x="119" y="40"/>
                </a:cubicBezTo>
                <a:cubicBezTo>
                  <a:pt x="119" y="40"/>
                  <a:pt x="119" y="40"/>
                  <a:pt x="119" y="40"/>
                </a:cubicBezTo>
                <a:cubicBezTo>
                  <a:pt x="119" y="40"/>
                  <a:pt x="119" y="40"/>
                  <a:pt x="118" y="40"/>
                </a:cubicBezTo>
                <a:cubicBezTo>
                  <a:pt x="117" y="40"/>
                  <a:pt x="117" y="40"/>
                  <a:pt x="117" y="40"/>
                </a:cubicBezTo>
                <a:cubicBezTo>
                  <a:pt x="117" y="40"/>
                  <a:pt x="117" y="40"/>
                  <a:pt x="117" y="39"/>
                </a:cubicBezTo>
                <a:cubicBezTo>
                  <a:pt x="116" y="39"/>
                  <a:pt x="116" y="39"/>
                  <a:pt x="116" y="39"/>
                </a:cubicBezTo>
                <a:cubicBezTo>
                  <a:pt x="115" y="39"/>
                  <a:pt x="115" y="38"/>
                  <a:pt x="115" y="38"/>
                </a:cubicBezTo>
                <a:cubicBezTo>
                  <a:pt x="115" y="38"/>
                  <a:pt x="115" y="38"/>
                  <a:pt x="115" y="38"/>
                </a:cubicBezTo>
                <a:cubicBezTo>
                  <a:pt x="114" y="38"/>
                  <a:pt x="114" y="38"/>
                  <a:pt x="114" y="38"/>
                </a:cubicBezTo>
                <a:cubicBezTo>
                  <a:pt x="114" y="36"/>
                  <a:pt x="114" y="36"/>
                  <a:pt x="114" y="36"/>
                </a:cubicBezTo>
                <a:lnTo>
                  <a:pt x="113" y="36"/>
                </a:lnTo>
                <a:close/>
                <a:moveTo>
                  <a:pt x="134" y="11"/>
                </a:moveTo>
                <a:cubicBezTo>
                  <a:pt x="134" y="12"/>
                  <a:pt x="134" y="12"/>
                  <a:pt x="134" y="12"/>
                </a:cubicBezTo>
                <a:cubicBezTo>
                  <a:pt x="134" y="12"/>
                  <a:pt x="134" y="13"/>
                  <a:pt x="133" y="13"/>
                </a:cubicBezTo>
                <a:cubicBezTo>
                  <a:pt x="133" y="12"/>
                  <a:pt x="134" y="10"/>
                  <a:pt x="134" y="8"/>
                </a:cubicBezTo>
                <a:cubicBezTo>
                  <a:pt x="135" y="7"/>
                  <a:pt x="136" y="6"/>
                  <a:pt x="137" y="6"/>
                </a:cubicBezTo>
                <a:cubicBezTo>
                  <a:pt x="137" y="7"/>
                  <a:pt x="137" y="7"/>
                  <a:pt x="137" y="7"/>
                </a:cubicBezTo>
                <a:cubicBezTo>
                  <a:pt x="137" y="7"/>
                  <a:pt x="137" y="8"/>
                  <a:pt x="136" y="8"/>
                </a:cubicBezTo>
                <a:cubicBezTo>
                  <a:pt x="136" y="8"/>
                  <a:pt x="136" y="8"/>
                  <a:pt x="136" y="8"/>
                </a:cubicBezTo>
                <a:cubicBezTo>
                  <a:pt x="136" y="9"/>
                  <a:pt x="135" y="9"/>
                  <a:pt x="135" y="9"/>
                </a:cubicBezTo>
                <a:lnTo>
                  <a:pt x="134" y="11"/>
                </a:lnTo>
                <a:close/>
                <a:moveTo>
                  <a:pt x="144" y="58"/>
                </a:moveTo>
                <a:cubicBezTo>
                  <a:pt x="143" y="57"/>
                  <a:pt x="143" y="57"/>
                  <a:pt x="143" y="56"/>
                </a:cubicBezTo>
                <a:cubicBezTo>
                  <a:pt x="143" y="55"/>
                  <a:pt x="143" y="55"/>
                  <a:pt x="143" y="55"/>
                </a:cubicBezTo>
                <a:cubicBezTo>
                  <a:pt x="143" y="55"/>
                  <a:pt x="143" y="55"/>
                  <a:pt x="143" y="55"/>
                </a:cubicBezTo>
                <a:cubicBezTo>
                  <a:pt x="144" y="55"/>
                  <a:pt x="144" y="55"/>
                  <a:pt x="144" y="55"/>
                </a:cubicBezTo>
                <a:cubicBezTo>
                  <a:pt x="146" y="55"/>
                  <a:pt x="147" y="56"/>
                  <a:pt x="147" y="58"/>
                </a:cubicBezTo>
                <a:cubicBezTo>
                  <a:pt x="147" y="58"/>
                  <a:pt x="146" y="58"/>
                  <a:pt x="146" y="58"/>
                </a:cubicBezTo>
                <a:cubicBezTo>
                  <a:pt x="146" y="59"/>
                  <a:pt x="145" y="59"/>
                  <a:pt x="145" y="59"/>
                </a:cubicBezTo>
                <a:cubicBezTo>
                  <a:pt x="145" y="58"/>
                  <a:pt x="145" y="58"/>
                  <a:pt x="145" y="58"/>
                </a:cubicBezTo>
                <a:cubicBezTo>
                  <a:pt x="144" y="58"/>
                  <a:pt x="144" y="58"/>
                  <a:pt x="144" y="58"/>
                </a:cubicBezTo>
                <a:close/>
                <a:moveTo>
                  <a:pt x="149" y="2"/>
                </a:moveTo>
                <a:cubicBezTo>
                  <a:pt x="149" y="2"/>
                  <a:pt x="148" y="2"/>
                  <a:pt x="148" y="3"/>
                </a:cubicBezTo>
                <a:cubicBezTo>
                  <a:pt x="148" y="3"/>
                  <a:pt x="147" y="3"/>
                  <a:pt x="147" y="3"/>
                </a:cubicBezTo>
                <a:cubicBezTo>
                  <a:pt x="145" y="3"/>
                  <a:pt x="145" y="3"/>
                  <a:pt x="145" y="3"/>
                </a:cubicBezTo>
                <a:cubicBezTo>
                  <a:pt x="145" y="3"/>
                  <a:pt x="145" y="3"/>
                  <a:pt x="145" y="3"/>
                </a:cubicBezTo>
                <a:cubicBezTo>
                  <a:pt x="145" y="2"/>
                  <a:pt x="146" y="2"/>
                  <a:pt x="146" y="1"/>
                </a:cubicBezTo>
                <a:cubicBezTo>
                  <a:pt x="147" y="1"/>
                  <a:pt x="147" y="0"/>
                  <a:pt x="149" y="0"/>
                </a:cubicBezTo>
                <a:cubicBezTo>
                  <a:pt x="149" y="1"/>
                  <a:pt x="149" y="1"/>
                  <a:pt x="149" y="1"/>
                </a:cubicBezTo>
                <a:cubicBezTo>
                  <a:pt x="149" y="1"/>
                  <a:pt x="149" y="1"/>
                  <a:pt x="149" y="2"/>
                </a:cubicBezTo>
                <a:close/>
                <a:moveTo>
                  <a:pt x="62" y="13"/>
                </a:moveTo>
                <a:cubicBezTo>
                  <a:pt x="62" y="13"/>
                  <a:pt x="62" y="13"/>
                  <a:pt x="62" y="13"/>
                </a:cubicBezTo>
                <a:cubicBezTo>
                  <a:pt x="62" y="13"/>
                  <a:pt x="62" y="13"/>
                  <a:pt x="62" y="13"/>
                </a:cubicBezTo>
                <a:cubicBezTo>
                  <a:pt x="62" y="13"/>
                  <a:pt x="62" y="13"/>
                  <a:pt x="62" y="13"/>
                </a:cubicBezTo>
                <a:close/>
                <a:moveTo>
                  <a:pt x="33" y="101"/>
                </a:moveTo>
                <a:cubicBezTo>
                  <a:pt x="33" y="101"/>
                  <a:pt x="33" y="101"/>
                  <a:pt x="33" y="102"/>
                </a:cubicBezTo>
                <a:cubicBezTo>
                  <a:pt x="34" y="102"/>
                  <a:pt x="34" y="102"/>
                  <a:pt x="34" y="102"/>
                </a:cubicBezTo>
                <a:cubicBezTo>
                  <a:pt x="34" y="102"/>
                  <a:pt x="34" y="102"/>
                  <a:pt x="34" y="102"/>
                </a:cubicBezTo>
                <a:cubicBezTo>
                  <a:pt x="34" y="102"/>
                  <a:pt x="33" y="102"/>
                  <a:pt x="33" y="101"/>
                </a:cubicBezTo>
                <a:close/>
                <a:moveTo>
                  <a:pt x="110" y="75"/>
                </a:moveTo>
                <a:cubicBezTo>
                  <a:pt x="109" y="75"/>
                  <a:pt x="108" y="74"/>
                  <a:pt x="108" y="74"/>
                </a:cubicBezTo>
                <a:cubicBezTo>
                  <a:pt x="108" y="74"/>
                  <a:pt x="109" y="73"/>
                  <a:pt x="109" y="73"/>
                </a:cubicBezTo>
                <a:cubicBezTo>
                  <a:pt x="110" y="73"/>
                  <a:pt x="110" y="73"/>
                  <a:pt x="110" y="73"/>
                </a:cubicBezTo>
                <a:cubicBezTo>
                  <a:pt x="111" y="73"/>
                  <a:pt x="111" y="73"/>
                  <a:pt x="111" y="74"/>
                </a:cubicBezTo>
                <a:cubicBezTo>
                  <a:pt x="110" y="74"/>
                  <a:pt x="110" y="74"/>
                  <a:pt x="110" y="75"/>
                </a:cubicBezTo>
                <a:close/>
                <a:moveTo>
                  <a:pt x="62" y="18"/>
                </a:moveTo>
                <a:cubicBezTo>
                  <a:pt x="62" y="18"/>
                  <a:pt x="62" y="18"/>
                  <a:pt x="62" y="18"/>
                </a:cubicBezTo>
                <a:cubicBezTo>
                  <a:pt x="62" y="18"/>
                  <a:pt x="62" y="18"/>
                  <a:pt x="62" y="18"/>
                </a:cubicBezTo>
                <a:cubicBezTo>
                  <a:pt x="62" y="18"/>
                  <a:pt x="62" y="18"/>
                  <a:pt x="62" y="18"/>
                </a:cubicBezTo>
                <a:close/>
                <a:moveTo>
                  <a:pt x="65" y="14"/>
                </a:moveTo>
                <a:cubicBezTo>
                  <a:pt x="64" y="13"/>
                  <a:pt x="64" y="13"/>
                  <a:pt x="64" y="13"/>
                </a:cubicBezTo>
                <a:cubicBezTo>
                  <a:pt x="65" y="13"/>
                  <a:pt x="65" y="13"/>
                  <a:pt x="65" y="13"/>
                </a:cubicBezTo>
                <a:cubicBezTo>
                  <a:pt x="65" y="15"/>
                  <a:pt x="65" y="15"/>
                  <a:pt x="65" y="15"/>
                </a:cubicBezTo>
                <a:lnTo>
                  <a:pt x="65" y="14"/>
                </a:lnTo>
                <a:close/>
                <a:moveTo>
                  <a:pt x="98" y="64"/>
                </a:moveTo>
                <a:cubicBezTo>
                  <a:pt x="97" y="64"/>
                  <a:pt x="97" y="64"/>
                  <a:pt x="97" y="64"/>
                </a:cubicBezTo>
                <a:cubicBezTo>
                  <a:pt x="97" y="63"/>
                  <a:pt x="97" y="63"/>
                  <a:pt x="97" y="63"/>
                </a:cubicBezTo>
                <a:cubicBezTo>
                  <a:pt x="98" y="63"/>
                  <a:pt x="98" y="63"/>
                  <a:pt x="98" y="63"/>
                </a:cubicBezTo>
                <a:cubicBezTo>
                  <a:pt x="98" y="63"/>
                  <a:pt x="98" y="64"/>
                  <a:pt x="98" y="64"/>
                </a:cubicBezTo>
                <a:close/>
                <a:moveTo>
                  <a:pt x="92" y="81"/>
                </a:moveTo>
                <a:cubicBezTo>
                  <a:pt x="93" y="82"/>
                  <a:pt x="93" y="82"/>
                  <a:pt x="93" y="82"/>
                </a:cubicBezTo>
                <a:cubicBezTo>
                  <a:pt x="94" y="83"/>
                  <a:pt x="94" y="83"/>
                  <a:pt x="94" y="84"/>
                </a:cubicBezTo>
                <a:cubicBezTo>
                  <a:pt x="94" y="85"/>
                  <a:pt x="94" y="85"/>
                  <a:pt x="94" y="85"/>
                </a:cubicBezTo>
                <a:cubicBezTo>
                  <a:pt x="93" y="85"/>
                  <a:pt x="92" y="85"/>
                  <a:pt x="92" y="84"/>
                </a:cubicBezTo>
                <a:cubicBezTo>
                  <a:pt x="92" y="84"/>
                  <a:pt x="92" y="84"/>
                  <a:pt x="92" y="84"/>
                </a:cubicBezTo>
                <a:cubicBezTo>
                  <a:pt x="92" y="83"/>
                  <a:pt x="91" y="83"/>
                  <a:pt x="91" y="83"/>
                </a:cubicBezTo>
                <a:cubicBezTo>
                  <a:pt x="91" y="83"/>
                  <a:pt x="91" y="82"/>
                  <a:pt x="91" y="82"/>
                </a:cubicBezTo>
                <a:cubicBezTo>
                  <a:pt x="92" y="81"/>
                  <a:pt x="92" y="81"/>
                  <a:pt x="92" y="81"/>
                </a:cubicBezTo>
                <a:close/>
                <a:moveTo>
                  <a:pt x="154" y="78"/>
                </a:moveTo>
                <a:cubicBezTo>
                  <a:pt x="153" y="78"/>
                  <a:pt x="153" y="78"/>
                  <a:pt x="153" y="77"/>
                </a:cubicBezTo>
                <a:cubicBezTo>
                  <a:pt x="153" y="76"/>
                  <a:pt x="153" y="76"/>
                  <a:pt x="153" y="76"/>
                </a:cubicBezTo>
                <a:cubicBezTo>
                  <a:pt x="153" y="76"/>
                  <a:pt x="153" y="76"/>
                  <a:pt x="153" y="76"/>
                </a:cubicBezTo>
                <a:cubicBezTo>
                  <a:pt x="155" y="76"/>
                  <a:pt x="155" y="76"/>
                  <a:pt x="155" y="76"/>
                </a:cubicBezTo>
                <a:cubicBezTo>
                  <a:pt x="155" y="76"/>
                  <a:pt x="155" y="77"/>
                  <a:pt x="155" y="78"/>
                </a:cubicBezTo>
                <a:cubicBezTo>
                  <a:pt x="155" y="78"/>
                  <a:pt x="155" y="78"/>
                  <a:pt x="154" y="78"/>
                </a:cubicBezTo>
                <a:cubicBezTo>
                  <a:pt x="154" y="79"/>
                  <a:pt x="154" y="79"/>
                  <a:pt x="154" y="79"/>
                </a:cubicBezTo>
                <a:lnTo>
                  <a:pt x="154" y="78"/>
                </a:lnTo>
                <a:close/>
                <a:moveTo>
                  <a:pt x="230" y="48"/>
                </a:moveTo>
                <a:cubicBezTo>
                  <a:pt x="230" y="48"/>
                  <a:pt x="230" y="48"/>
                  <a:pt x="229" y="48"/>
                </a:cubicBezTo>
                <a:cubicBezTo>
                  <a:pt x="229" y="48"/>
                  <a:pt x="229" y="48"/>
                  <a:pt x="229" y="48"/>
                </a:cubicBezTo>
                <a:cubicBezTo>
                  <a:pt x="229" y="48"/>
                  <a:pt x="229" y="47"/>
                  <a:pt x="229" y="47"/>
                </a:cubicBezTo>
                <a:cubicBezTo>
                  <a:pt x="230" y="47"/>
                  <a:pt x="230" y="47"/>
                  <a:pt x="230" y="47"/>
                </a:cubicBezTo>
                <a:lnTo>
                  <a:pt x="230" y="48"/>
                </a:lnTo>
                <a:close/>
                <a:moveTo>
                  <a:pt x="236" y="77"/>
                </a:moveTo>
                <a:cubicBezTo>
                  <a:pt x="235" y="77"/>
                  <a:pt x="235" y="77"/>
                  <a:pt x="235" y="76"/>
                </a:cubicBezTo>
                <a:cubicBezTo>
                  <a:pt x="235" y="77"/>
                  <a:pt x="236" y="76"/>
                  <a:pt x="236" y="75"/>
                </a:cubicBezTo>
                <a:cubicBezTo>
                  <a:pt x="236" y="74"/>
                  <a:pt x="237" y="74"/>
                  <a:pt x="239" y="74"/>
                </a:cubicBezTo>
                <a:cubicBezTo>
                  <a:pt x="240" y="74"/>
                  <a:pt x="240" y="74"/>
                  <a:pt x="242" y="74"/>
                </a:cubicBezTo>
                <a:cubicBezTo>
                  <a:pt x="243" y="75"/>
                  <a:pt x="243" y="76"/>
                  <a:pt x="243" y="78"/>
                </a:cubicBezTo>
                <a:cubicBezTo>
                  <a:pt x="243" y="78"/>
                  <a:pt x="243" y="78"/>
                  <a:pt x="243" y="78"/>
                </a:cubicBezTo>
                <a:cubicBezTo>
                  <a:pt x="242" y="79"/>
                  <a:pt x="242" y="79"/>
                  <a:pt x="242" y="79"/>
                </a:cubicBezTo>
                <a:cubicBezTo>
                  <a:pt x="242" y="79"/>
                  <a:pt x="242" y="80"/>
                  <a:pt x="241" y="80"/>
                </a:cubicBezTo>
                <a:cubicBezTo>
                  <a:pt x="240" y="81"/>
                  <a:pt x="240" y="81"/>
                  <a:pt x="240" y="81"/>
                </a:cubicBezTo>
                <a:cubicBezTo>
                  <a:pt x="238" y="81"/>
                  <a:pt x="238" y="81"/>
                  <a:pt x="238" y="81"/>
                </a:cubicBezTo>
                <a:cubicBezTo>
                  <a:pt x="238" y="80"/>
                  <a:pt x="237" y="80"/>
                  <a:pt x="237" y="80"/>
                </a:cubicBezTo>
                <a:cubicBezTo>
                  <a:pt x="237" y="80"/>
                  <a:pt x="237" y="80"/>
                  <a:pt x="237" y="80"/>
                </a:cubicBezTo>
                <a:cubicBezTo>
                  <a:pt x="236" y="79"/>
                  <a:pt x="236" y="79"/>
                  <a:pt x="236" y="79"/>
                </a:cubicBezTo>
                <a:lnTo>
                  <a:pt x="236" y="77"/>
                </a:lnTo>
                <a:close/>
                <a:moveTo>
                  <a:pt x="250" y="61"/>
                </a:moveTo>
                <a:cubicBezTo>
                  <a:pt x="249" y="61"/>
                  <a:pt x="249" y="60"/>
                  <a:pt x="248" y="60"/>
                </a:cubicBezTo>
                <a:cubicBezTo>
                  <a:pt x="247" y="60"/>
                  <a:pt x="247" y="59"/>
                  <a:pt x="247" y="58"/>
                </a:cubicBezTo>
                <a:cubicBezTo>
                  <a:pt x="248" y="58"/>
                  <a:pt x="248" y="58"/>
                  <a:pt x="248" y="58"/>
                </a:cubicBezTo>
                <a:cubicBezTo>
                  <a:pt x="248" y="59"/>
                  <a:pt x="249" y="59"/>
                  <a:pt x="249" y="60"/>
                </a:cubicBezTo>
                <a:cubicBezTo>
                  <a:pt x="250" y="60"/>
                  <a:pt x="250" y="61"/>
                  <a:pt x="250" y="61"/>
                </a:cubicBezTo>
                <a:close/>
                <a:moveTo>
                  <a:pt x="160" y="12"/>
                </a:moveTo>
                <a:cubicBezTo>
                  <a:pt x="159" y="11"/>
                  <a:pt x="159" y="11"/>
                  <a:pt x="159" y="10"/>
                </a:cubicBezTo>
                <a:cubicBezTo>
                  <a:pt x="159" y="10"/>
                  <a:pt x="159" y="10"/>
                  <a:pt x="159" y="9"/>
                </a:cubicBezTo>
                <a:cubicBezTo>
                  <a:pt x="159" y="9"/>
                  <a:pt x="159" y="9"/>
                  <a:pt x="159" y="8"/>
                </a:cubicBezTo>
                <a:cubicBezTo>
                  <a:pt x="160" y="9"/>
                  <a:pt x="161" y="10"/>
                  <a:pt x="162" y="12"/>
                </a:cubicBezTo>
                <a:cubicBezTo>
                  <a:pt x="162" y="13"/>
                  <a:pt x="162" y="15"/>
                  <a:pt x="162" y="17"/>
                </a:cubicBezTo>
                <a:cubicBezTo>
                  <a:pt x="162" y="17"/>
                  <a:pt x="161" y="15"/>
                  <a:pt x="160" y="12"/>
                </a:cubicBezTo>
                <a:close/>
                <a:moveTo>
                  <a:pt x="248" y="6"/>
                </a:moveTo>
                <a:cubicBezTo>
                  <a:pt x="248" y="5"/>
                  <a:pt x="248" y="4"/>
                  <a:pt x="247" y="4"/>
                </a:cubicBezTo>
                <a:cubicBezTo>
                  <a:pt x="247" y="3"/>
                  <a:pt x="247" y="3"/>
                  <a:pt x="247" y="2"/>
                </a:cubicBezTo>
                <a:cubicBezTo>
                  <a:pt x="248" y="2"/>
                  <a:pt x="248" y="2"/>
                  <a:pt x="248" y="2"/>
                </a:cubicBezTo>
                <a:cubicBezTo>
                  <a:pt x="248" y="2"/>
                  <a:pt x="248" y="2"/>
                  <a:pt x="248" y="2"/>
                </a:cubicBezTo>
                <a:cubicBezTo>
                  <a:pt x="248" y="2"/>
                  <a:pt x="248" y="2"/>
                  <a:pt x="248" y="3"/>
                </a:cubicBezTo>
                <a:cubicBezTo>
                  <a:pt x="249" y="4"/>
                  <a:pt x="249" y="4"/>
                  <a:pt x="249" y="4"/>
                </a:cubicBezTo>
                <a:cubicBezTo>
                  <a:pt x="249" y="4"/>
                  <a:pt x="249" y="4"/>
                  <a:pt x="249" y="4"/>
                </a:cubicBezTo>
                <a:cubicBezTo>
                  <a:pt x="250" y="6"/>
                  <a:pt x="250" y="6"/>
                  <a:pt x="250" y="6"/>
                </a:cubicBezTo>
                <a:cubicBezTo>
                  <a:pt x="249" y="6"/>
                  <a:pt x="249" y="6"/>
                  <a:pt x="249" y="6"/>
                </a:cubicBezTo>
                <a:cubicBezTo>
                  <a:pt x="249" y="6"/>
                  <a:pt x="249" y="6"/>
                  <a:pt x="248" y="6"/>
                </a:cubicBezTo>
                <a:close/>
                <a:moveTo>
                  <a:pt x="270" y="28"/>
                </a:moveTo>
                <a:cubicBezTo>
                  <a:pt x="270" y="28"/>
                  <a:pt x="269" y="28"/>
                  <a:pt x="268" y="28"/>
                </a:cubicBezTo>
                <a:cubicBezTo>
                  <a:pt x="268" y="28"/>
                  <a:pt x="268" y="28"/>
                  <a:pt x="268" y="27"/>
                </a:cubicBezTo>
                <a:cubicBezTo>
                  <a:pt x="268" y="27"/>
                  <a:pt x="268" y="26"/>
                  <a:pt x="268" y="26"/>
                </a:cubicBezTo>
                <a:cubicBezTo>
                  <a:pt x="270" y="26"/>
                  <a:pt x="270" y="26"/>
                  <a:pt x="270" y="26"/>
                </a:cubicBezTo>
                <a:cubicBezTo>
                  <a:pt x="270" y="26"/>
                  <a:pt x="270" y="26"/>
                  <a:pt x="270" y="26"/>
                </a:cubicBezTo>
                <a:cubicBezTo>
                  <a:pt x="270" y="27"/>
                  <a:pt x="270" y="27"/>
                  <a:pt x="270" y="28"/>
                </a:cubicBezTo>
                <a:close/>
                <a:moveTo>
                  <a:pt x="216" y="32"/>
                </a:moveTo>
                <a:cubicBezTo>
                  <a:pt x="216" y="32"/>
                  <a:pt x="216" y="32"/>
                  <a:pt x="216" y="32"/>
                </a:cubicBezTo>
                <a:cubicBezTo>
                  <a:pt x="216" y="32"/>
                  <a:pt x="217" y="31"/>
                  <a:pt x="217" y="31"/>
                </a:cubicBezTo>
                <a:cubicBezTo>
                  <a:pt x="217" y="32"/>
                  <a:pt x="217" y="32"/>
                  <a:pt x="217" y="32"/>
                </a:cubicBezTo>
                <a:cubicBezTo>
                  <a:pt x="217" y="33"/>
                  <a:pt x="217" y="33"/>
                  <a:pt x="216" y="33"/>
                </a:cubicBezTo>
                <a:lnTo>
                  <a:pt x="216" y="32"/>
                </a:lnTo>
                <a:close/>
                <a:moveTo>
                  <a:pt x="169" y="56"/>
                </a:moveTo>
                <a:cubicBezTo>
                  <a:pt x="169" y="56"/>
                  <a:pt x="169" y="56"/>
                  <a:pt x="169" y="55"/>
                </a:cubicBezTo>
                <a:cubicBezTo>
                  <a:pt x="170" y="55"/>
                  <a:pt x="170" y="55"/>
                  <a:pt x="170" y="55"/>
                </a:cubicBezTo>
                <a:cubicBezTo>
                  <a:pt x="170" y="56"/>
                  <a:pt x="170" y="56"/>
                  <a:pt x="171" y="56"/>
                </a:cubicBezTo>
                <a:cubicBezTo>
                  <a:pt x="171" y="56"/>
                  <a:pt x="171" y="56"/>
                  <a:pt x="171" y="56"/>
                </a:cubicBezTo>
                <a:cubicBezTo>
                  <a:pt x="171" y="57"/>
                  <a:pt x="171" y="57"/>
                  <a:pt x="171" y="57"/>
                </a:cubicBezTo>
                <a:cubicBezTo>
                  <a:pt x="171" y="57"/>
                  <a:pt x="171" y="57"/>
                  <a:pt x="171" y="57"/>
                </a:cubicBezTo>
                <a:cubicBezTo>
                  <a:pt x="170" y="57"/>
                  <a:pt x="170" y="57"/>
                  <a:pt x="170" y="57"/>
                </a:cubicBezTo>
                <a:lnTo>
                  <a:pt x="169" y="56"/>
                </a:lnTo>
                <a:close/>
                <a:moveTo>
                  <a:pt x="164" y="52"/>
                </a:moveTo>
                <a:cubicBezTo>
                  <a:pt x="164" y="52"/>
                  <a:pt x="164" y="52"/>
                  <a:pt x="164" y="52"/>
                </a:cubicBezTo>
                <a:cubicBezTo>
                  <a:pt x="164" y="52"/>
                  <a:pt x="165" y="51"/>
                  <a:pt x="165" y="51"/>
                </a:cubicBezTo>
                <a:cubicBezTo>
                  <a:pt x="165" y="51"/>
                  <a:pt x="165" y="51"/>
                  <a:pt x="165" y="51"/>
                </a:cubicBezTo>
                <a:cubicBezTo>
                  <a:pt x="166" y="52"/>
                  <a:pt x="166" y="52"/>
                  <a:pt x="166" y="52"/>
                </a:cubicBezTo>
                <a:cubicBezTo>
                  <a:pt x="166" y="52"/>
                  <a:pt x="166" y="52"/>
                  <a:pt x="166" y="53"/>
                </a:cubicBezTo>
                <a:cubicBezTo>
                  <a:pt x="166" y="53"/>
                  <a:pt x="166" y="53"/>
                  <a:pt x="165" y="53"/>
                </a:cubicBezTo>
                <a:cubicBezTo>
                  <a:pt x="165" y="53"/>
                  <a:pt x="165" y="53"/>
                  <a:pt x="165" y="52"/>
                </a:cubicBezTo>
                <a:lnTo>
                  <a:pt x="164" y="52"/>
                </a:lnTo>
                <a:close/>
                <a:moveTo>
                  <a:pt x="182" y="49"/>
                </a:moveTo>
                <a:cubicBezTo>
                  <a:pt x="182" y="49"/>
                  <a:pt x="182" y="48"/>
                  <a:pt x="182" y="48"/>
                </a:cubicBezTo>
                <a:cubicBezTo>
                  <a:pt x="182" y="47"/>
                  <a:pt x="182" y="47"/>
                  <a:pt x="182" y="46"/>
                </a:cubicBezTo>
                <a:cubicBezTo>
                  <a:pt x="182" y="45"/>
                  <a:pt x="182" y="45"/>
                  <a:pt x="183" y="45"/>
                </a:cubicBezTo>
                <a:cubicBezTo>
                  <a:pt x="184" y="45"/>
                  <a:pt x="184" y="45"/>
                  <a:pt x="184" y="45"/>
                </a:cubicBezTo>
                <a:cubicBezTo>
                  <a:pt x="184" y="44"/>
                  <a:pt x="184" y="44"/>
                  <a:pt x="184" y="44"/>
                </a:cubicBezTo>
                <a:cubicBezTo>
                  <a:pt x="186" y="44"/>
                  <a:pt x="186" y="44"/>
                  <a:pt x="186" y="44"/>
                </a:cubicBezTo>
                <a:cubicBezTo>
                  <a:pt x="187" y="44"/>
                  <a:pt x="187" y="44"/>
                  <a:pt x="187" y="45"/>
                </a:cubicBezTo>
                <a:cubicBezTo>
                  <a:pt x="188" y="45"/>
                  <a:pt x="188" y="45"/>
                  <a:pt x="188" y="45"/>
                </a:cubicBezTo>
                <a:cubicBezTo>
                  <a:pt x="188" y="45"/>
                  <a:pt x="188" y="46"/>
                  <a:pt x="189" y="46"/>
                </a:cubicBezTo>
                <a:cubicBezTo>
                  <a:pt x="189" y="46"/>
                  <a:pt x="189" y="47"/>
                  <a:pt x="189" y="48"/>
                </a:cubicBezTo>
                <a:cubicBezTo>
                  <a:pt x="189" y="49"/>
                  <a:pt x="189" y="50"/>
                  <a:pt x="188" y="50"/>
                </a:cubicBezTo>
                <a:cubicBezTo>
                  <a:pt x="188" y="50"/>
                  <a:pt x="187" y="51"/>
                  <a:pt x="187" y="51"/>
                </a:cubicBezTo>
                <a:cubicBezTo>
                  <a:pt x="185" y="51"/>
                  <a:pt x="184" y="51"/>
                  <a:pt x="184" y="51"/>
                </a:cubicBezTo>
                <a:cubicBezTo>
                  <a:pt x="184" y="50"/>
                  <a:pt x="184" y="50"/>
                  <a:pt x="184" y="50"/>
                </a:cubicBezTo>
                <a:cubicBezTo>
                  <a:pt x="183" y="50"/>
                  <a:pt x="183" y="50"/>
                  <a:pt x="183" y="50"/>
                </a:cubicBezTo>
                <a:cubicBezTo>
                  <a:pt x="182" y="50"/>
                  <a:pt x="182" y="50"/>
                  <a:pt x="182" y="49"/>
                </a:cubicBezTo>
                <a:close/>
                <a:moveTo>
                  <a:pt x="185" y="27"/>
                </a:moveTo>
                <a:cubicBezTo>
                  <a:pt x="185" y="26"/>
                  <a:pt x="185" y="26"/>
                  <a:pt x="185" y="26"/>
                </a:cubicBezTo>
                <a:cubicBezTo>
                  <a:pt x="185" y="26"/>
                  <a:pt x="186" y="26"/>
                  <a:pt x="186" y="25"/>
                </a:cubicBezTo>
                <a:cubicBezTo>
                  <a:pt x="187" y="25"/>
                  <a:pt x="188" y="25"/>
                  <a:pt x="188" y="25"/>
                </a:cubicBezTo>
                <a:cubicBezTo>
                  <a:pt x="189" y="25"/>
                  <a:pt x="189" y="25"/>
                  <a:pt x="189" y="26"/>
                </a:cubicBezTo>
                <a:cubicBezTo>
                  <a:pt x="190" y="27"/>
                  <a:pt x="190" y="27"/>
                  <a:pt x="190" y="27"/>
                </a:cubicBezTo>
                <a:cubicBezTo>
                  <a:pt x="188" y="28"/>
                  <a:pt x="188" y="28"/>
                  <a:pt x="188" y="28"/>
                </a:cubicBezTo>
                <a:cubicBezTo>
                  <a:pt x="188" y="28"/>
                  <a:pt x="188" y="28"/>
                  <a:pt x="187" y="28"/>
                </a:cubicBezTo>
                <a:cubicBezTo>
                  <a:pt x="187" y="28"/>
                  <a:pt x="187" y="28"/>
                  <a:pt x="187" y="28"/>
                </a:cubicBezTo>
                <a:cubicBezTo>
                  <a:pt x="187" y="28"/>
                  <a:pt x="187" y="28"/>
                  <a:pt x="186" y="28"/>
                </a:cubicBezTo>
                <a:cubicBezTo>
                  <a:pt x="185" y="28"/>
                  <a:pt x="185" y="28"/>
                  <a:pt x="185" y="28"/>
                </a:cubicBezTo>
                <a:lnTo>
                  <a:pt x="185" y="27"/>
                </a:lnTo>
                <a:close/>
                <a:moveTo>
                  <a:pt x="149" y="59"/>
                </a:moveTo>
                <a:cubicBezTo>
                  <a:pt x="149" y="59"/>
                  <a:pt x="149" y="59"/>
                  <a:pt x="149" y="59"/>
                </a:cubicBezTo>
                <a:cubicBezTo>
                  <a:pt x="149" y="59"/>
                  <a:pt x="149" y="58"/>
                  <a:pt x="149" y="58"/>
                </a:cubicBezTo>
                <a:cubicBezTo>
                  <a:pt x="149" y="58"/>
                  <a:pt x="149" y="58"/>
                  <a:pt x="149" y="58"/>
                </a:cubicBezTo>
                <a:cubicBezTo>
                  <a:pt x="149" y="57"/>
                  <a:pt x="149" y="57"/>
                  <a:pt x="150" y="57"/>
                </a:cubicBezTo>
                <a:cubicBezTo>
                  <a:pt x="150" y="58"/>
                  <a:pt x="150" y="58"/>
                  <a:pt x="150" y="58"/>
                </a:cubicBezTo>
                <a:cubicBezTo>
                  <a:pt x="150" y="59"/>
                  <a:pt x="150" y="59"/>
                  <a:pt x="150" y="59"/>
                </a:cubicBezTo>
                <a:cubicBezTo>
                  <a:pt x="150" y="59"/>
                  <a:pt x="150" y="59"/>
                  <a:pt x="150" y="59"/>
                </a:cubicBezTo>
                <a:lnTo>
                  <a:pt x="149" y="59"/>
                </a:lnTo>
                <a:close/>
                <a:moveTo>
                  <a:pt x="85" y="88"/>
                </a:moveTo>
                <a:cubicBezTo>
                  <a:pt x="86" y="88"/>
                  <a:pt x="88" y="88"/>
                  <a:pt x="90" y="89"/>
                </a:cubicBezTo>
                <a:cubicBezTo>
                  <a:pt x="88" y="89"/>
                  <a:pt x="88" y="89"/>
                  <a:pt x="88" y="89"/>
                </a:cubicBezTo>
                <a:cubicBezTo>
                  <a:pt x="88" y="89"/>
                  <a:pt x="88" y="89"/>
                  <a:pt x="87" y="89"/>
                </a:cubicBezTo>
                <a:cubicBezTo>
                  <a:pt x="86" y="89"/>
                  <a:pt x="85" y="88"/>
                  <a:pt x="85" y="88"/>
                </a:cubicBezTo>
                <a:close/>
                <a:moveTo>
                  <a:pt x="84" y="86"/>
                </a:moveTo>
                <a:cubicBezTo>
                  <a:pt x="84" y="86"/>
                  <a:pt x="84" y="86"/>
                  <a:pt x="84" y="86"/>
                </a:cubicBezTo>
                <a:cubicBezTo>
                  <a:pt x="84" y="87"/>
                  <a:pt x="84" y="87"/>
                  <a:pt x="84" y="87"/>
                </a:cubicBezTo>
                <a:cubicBezTo>
                  <a:pt x="84" y="88"/>
                  <a:pt x="84" y="88"/>
                  <a:pt x="84" y="88"/>
                </a:cubicBezTo>
                <a:cubicBezTo>
                  <a:pt x="83" y="88"/>
                  <a:pt x="83" y="87"/>
                  <a:pt x="83" y="87"/>
                </a:cubicBezTo>
                <a:cubicBezTo>
                  <a:pt x="83" y="86"/>
                  <a:pt x="83" y="86"/>
                  <a:pt x="84" y="85"/>
                </a:cubicBezTo>
                <a:lnTo>
                  <a:pt x="84" y="86"/>
                </a:lnTo>
                <a:close/>
                <a:moveTo>
                  <a:pt x="33" y="82"/>
                </a:moveTo>
                <a:cubicBezTo>
                  <a:pt x="32" y="82"/>
                  <a:pt x="31" y="82"/>
                  <a:pt x="31" y="82"/>
                </a:cubicBezTo>
                <a:cubicBezTo>
                  <a:pt x="31" y="83"/>
                  <a:pt x="30" y="83"/>
                  <a:pt x="30" y="83"/>
                </a:cubicBezTo>
                <a:cubicBezTo>
                  <a:pt x="30" y="83"/>
                  <a:pt x="29" y="83"/>
                  <a:pt x="29" y="82"/>
                </a:cubicBezTo>
                <a:cubicBezTo>
                  <a:pt x="29" y="82"/>
                  <a:pt x="29" y="82"/>
                  <a:pt x="29" y="82"/>
                </a:cubicBezTo>
                <a:cubicBezTo>
                  <a:pt x="30" y="81"/>
                  <a:pt x="30" y="81"/>
                  <a:pt x="30" y="81"/>
                </a:cubicBezTo>
                <a:cubicBezTo>
                  <a:pt x="30" y="81"/>
                  <a:pt x="31" y="80"/>
                  <a:pt x="31" y="80"/>
                </a:cubicBezTo>
                <a:cubicBezTo>
                  <a:pt x="31" y="80"/>
                  <a:pt x="31" y="80"/>
                  <a:pt x="31" y="80"/>
                </a:cubicBezTo>
                <a:cubicBezTo>
                  <a:pt x="31" y="80"/>
                  <a:pt x="31" y="80"/>
                  <a:pt x="31" y="80"/>
                </a:cubicBezTo>
                <a:cubicBezTo>
                  <a:pt x="30" y="79"/>
                  <a:pt x="30" y="78"/>
                  <a:pt x="29" y="78"/>
                </a:cubicBezTo>
                <a:cubicBezTo>
                  <a:pt x="28" y="78"/>
                  <a:pt x="28" y="77"/>
                  <a:pt x="27" y="76"/>
                </a:cubicBezTo>
                <a:cubicBezTo>
                  <a:pt x="27" y="75"/>
                  <a:pt x="27" y="75"/>
                  <a:pt x="27" y="75"/>
                </a:cubicBezTo>
                <a:cubicBezTo>
                  <a:pt x="27" y="75"/>
                  <a:pt x="27" y="75"/>
                  <a:pt x="27" y="74"/>
                </a:cubicBezTo>
                <a:cubicBezTo>
                  <a:pt x="27" y="74"/>
                  <a:pt x="27" y="74"/>
                  <a:pt x="27" y="74"/>
                </a:cubicBezTo>
                <a:cubicBezTo>
                  <a:pt x="27" y="74"/>
                  <a:pt x="27" y="74"/>
                  <a:pt x="27" y="73"/>
                </a:cubicBezTo>
                <a:cubicBezTo>
                  <a:pt x="27" y="73"/>
                  <a:pt x="27" y="73"/>
                  <a:pt x="27" y="73"/>
                </a:cubicBezTo>
                <a:cubicBezTo>
                  <a:pt x="27" y="73"/>
                  <a:pt x="27" y="73"/>
                  <a:pt x="27" y="73"/>
                </a:cubicBezTo>
                <a:cubicBezTo>
                  <a:pt x="27" y="73"/>
                  <a:pt x="27" y="73"/>
                  <a:pt x="27" y="73"/>
                </a:cubicBezTo>
                <a:cubicBezTo>
                  <a:pt x="28" y="72"/>
                  <a:pt x="28" y="72"/>
                  <a:pt x="28" y="72"/>
                </a:cubicBezTo>
                <a:cubicBezTo>
                  <a:pt x="28" y="72"/>
                  <a:pt x="28" y="71"/>
                  <a:pt x="29" y="70"/>
                </a:cubicBezTo>
                <a:cubicBezTo>
                  <a:pt x="28" y="68"/>
                  <a:pt x="28" y="68"/>
                  <a:pt x="28" y="68"/>
                </a:cubicBezTo>
                <a:cubicBezTo>
                  <a:pt x="29" y="68"/>
                  <a:pt x="29" y="68"/>
                  <a:pt x="29" y="68"/>
                </a:cubicBezTo>
                <a:cubicBezTo>
                  <a:pt x="30" y="67"/>
                  <a:pt x="30" y="67"/>
                  <a:pt x="30" y="66"/>
                </a:cubicBezTo>
                <a:cubicBezTo>
                  <a:pt x="29" y="66"/>
                  <a:pt x="29" y="66"/>
                  <a:pt x="29" y="66"/>
                </a:cubicBezTo>
                <a:cubicBezTo>
                  <a:pt x="29" y="66"/>
                  <a:pt x="29" y="66"/>
                  <a:pt x="29" y="66"/>
                </a:cubicBezTo>
                <a:cubicBezTo>
                  <a:pt x="29" y="64"/>
                  <a:pt x="29" y="64"/>
                  <a:pt x="29" y="64"/>
                </a:cubicBezTo>
                <a:cubicBezTo>
                  <a:pt x="30" y="64"/>
                  <a:pt x="30" y="64"/>
                  <a:pt x="30" y="64"/>
                </a:cubicBezTo>
                <a:cubicBezTo>
                  <a:pt x="30" y="64"/>
                  <a:pt x="30" y="64"/>
                  <a:pt x="31" y="64"/>
                </a:cubicBezTo>
                <a:cubicBezTo>
                  <a:pt x="33" y="63"/>
                  <a:pt x="33" y="63"/>
                  <a:pt x="33" y="63"/>
                </a:cubicBezTo>
                <a:cubicBezTo>
                  <a:pt x="34" y="63"/>
                  <a:pt x="34" y="63"/>
                  <a:pt x="34" y="63"/>
                </a:cubicBezTo>
                <a:cubicBezTo>
                  <a:pt x="34" y="63"/>
                  <a:pt x="34" y="63"/>
                  <a:pt x="34" y="63"/>
                </a:cubicBezTo>
                <a:cubicBezTo>
                  <a:pt x="34" y="62"/>
                  <a:pt x="34" y="62"/>
                  <a:pt x="34" y="62"/>
                </a:cubicBezTo>
                <a:cubicBezTo>
                  <a:pt x="35" y="62"/>
                  <a:pt x="35" y="62"/>
                  <a:pt x="35" y="62"/>
                </a:cubicBezTo>
                <a:cubicBezTo>
                  <a:pt x="35" y="60"/>
                  <a:pt x="35" y="60"/>
                  <a:pt x="35" y="60"/>
                </a:cubicBezTo>
                <a:cubicBezTo>
                  <a:pt x="34" y="60"/>
                  <a:pt x="34" y="60"/>
                  <a:pt x="34" y="60"/>
                </a:cubicBezTo>
                <a:cubicBezTo>
                  <a:pt x="34" y="59"/>
                  <a:pt x="34" y="59"/>
                  <a:pt x="34" y="59"/>
                </a:cubicBezTo>
                <a:cubicBezTo>
                  <a:pt x="35" y="58"/>
                  <a:pt x="35" y="58"/>
                  <a:pt x="35" y="58"/>
                </a:cubicBezTo>
                <a:cubicBezTo>
                  <a:pt x="36" y="59"/>
                  <a:pt x="37" y="59"/>
                  <a:pt x="39" y="60"/>
                </a:cubicBezTo>
                <a:cubicBezTo>
                  <a:pt x="41" y="60"/>
                  <a:pt x="42" y="60"/>
                  <a:pt x="44" y="60"/>
                </a:cubicBezTo>
                <a:cubicBezTo>
                  <a:pt x="44" y="59"/>
                  <a:pt x="44" y="59"/>
                  <a:pt x="44" y="59"/>
                </a:cubicBezTo>
                <a:cubicBezTo>
                  <a:pt x="44" y="59"/>
                  <a:pt x="44" y="59"/>
                  <a:pt x="44" y="59"/>
                </a:cubicBezTo>
                <a:cubicBezTo>
                  <a:pt x="46" y="59"/>
                  <a:pt x="46" y="59"/>
                  <a:pt x="46" y="59"/>
                </a:cubicBezTo>
                <a:cubicBezTo>
                  <a:pt x="46" y="58"/>
                  <a:pt x="47" y="58"/>
                  <a:pt x="48" y="57"/>
                </a:cubicBezTo>
                <a:cubicBezTo>
                  <a:pt x="49" y="56"/>
                  <a:pt x="49" y="55"/>
                  <a:pt x="50" y="55"/>
                </a:cubicBezTo>
                <a:cubicBezTo>
                  <a:pt x="50" y="54"/>
                  <a:pt x="50" y="54"/>
                  <a:pt x="50" y="54"/>
                </a:cubicBezTo>
                <a:cubicBezTo>
                  <a:pt x="51" y="54"/>
                  <a:pt x="51" y="54"/>
                  <a:pt x="51" y="54"/>
                </a:cubicBezTo>
                <a:cubicBezTo>
                  <a:pt x="51" y="54"/>
                  <a:pt x="51" y="54"/>
                  <a:pt x="51" y="53"/>
                </a:cubicBezTo>
                <a:cubicBezTo>
                  <a:pt x="52" y="53"/>
                  <a:pt x="52" y="53"/>
                  <a:pt x="52" y="53"/>
                </a:cubicBezTo>
                <a:cubicBezTo>
                  <a:pt x="52" y="53"/>
                  <a:pt x="53" y="53"/>
                  <a:pt x="53" y="52"/>
                </a:cubicBezTo>
                <a:cubicBezTo>
                  <a:pt x="53" y="52"/>
                  <a:pt x="53" y="52"/>
                  <a:pt x="52" y="52"/>
                </a:cubicBezTo>
                <a:cubicBezTo>
                  <a:pt x="51" y="52"/>
                  <a:pt x="51" y="52"/>
                  <a:pt x="51" y="52"/>
                </a:cubicBezTo>
                <a:cubicBezTo>
                  <a:pt x="50" y="51"/>
                  <a:pt x="50" y="51"/>
                  <a:pt x="49" y="51"/>
                </a:cubicBezTo>
                <a:cubicBezTo>
                  <a:pt x="48" y="48"/>
                  <a:pt x="48" y="48"/>
                  <a:pt x="48" y="48"/>
                </a:cubicBezTo>
                <a:cubicBezTo>
                  <a:pt x="45" y="48"/>
                  <a:pt x="45" y="48"/>
                  <a:pt x="45" y="48"/>
                </a:cubicBezTo>
                <a:cubicBezTo>
                  <a:pt x="45" y="46"/>
                  <a:pt x="45" y="46"/>
                  <a:pt x="44" y="45"/>
                </a:cubicBezTo>
                <a:cubicBezTo>
                  <a:pt x="44" y="45"/>
                  <a:pt x="44" y="45"/>
                  <a:pt x="44" y="45"/>
                </a:cubicBezTo>
                <a:cubicBezTo>
                  <a:pt x="44" y="44"/>
                  <a:pt x="44" y="43"/>
                  <a:pt x="44" y="42"/>
                </a:cubicBezTo>
                <a:cubicBezTo>
                  <a:pt x="44" y="42"/>
                  <a:pt x="44" y="42"/>
                  <a:pt x="44" y="42"/>
                </a:cubicBezTo>
                <a:cubicBezTo>
                  <a:pt x="44" y="42"/>
                  <a:pt x="44" y="41"/>
                  <a:pt x="43" y="41"/>
                </a:cubicBezTo>
                <a:cubicBezTo>
                  <a:pt x="43" y="40"/>
                  <a:pt x="43" y="40"/>
                  <a:pt x="43" y="40"/>
                </a:cubicBezTo>
                <a:cubicBezTo>
                  <a:pt x="43" y="39"/>
                  <a:pt x="43" y="39"/>
                  <a:pt x="43" y="39"/>
                </a:cubicBezTo>
                <a:cubicBezTo>
                  <a:pt x="42" y="38"/>
                  <a:pt x="42" y="38"/>
                  <a:pt x="42" y="38"/>
                </a:cubicBezTo>
                <a:cubicBezTo>
                  <a:pt x="41" y="38"/>
                  <a:pt x="41" y="38"/>
                  <a:pt x="41" y="38"/>
                </a:cubicBezTo>
                <a:cubicBezTo>
                  <a:pt x="41" y="38"/>
                  <a:pt x="41" y="38"/>
                  <a:pt x="41" y="38"/>
                </a:cubicBezTo>
                <a:cubicBezTo>
                  <a:pt x="41" y="37"/>
                  <a:pt x="42" y="37"/>
                  <a:pt x="43" y="37"/>
                </a:cubicBezTo>
                <a:cubicBezTo>
                  <a:pt x="43" y="36"/>
                  <a:pt x="43" y="36"/>
                  <a:pt x="43" y="36"/>
                </a:cubicBezTo>
                <a:cubicBezTo>
                  <a:pt x="42" y="36"/>
                  <a:pt x="42" y="36"/>
                  <a:pt x="42" y="36"/>
                </a:cubicBezTo>
                <a:cubicBezTo>
                  <a:pt x="42" y="36"/>
                  <a:pt x="42" y="36"/>
                  <a:pt x="41" y="36"/>
                </a:cubicBezTo>
                <a:cubicBezTo>
                  <a:pt x="41" y="36"/>
                  <a:pt x="41" y="36"/>
                  <a:pt x="41" y="36"/>
                </a:cubicBezTo>
                <a:cubicBezTo>
                  <a:pt x="40" y="36"/>
                  <a:pt x="40" y="36"/>
                  <a:pt x="40" y="36"/>
                </a:cubicBezTo>
                <a:cubicBezTo>
                  <a:pt x="40" y="36"/>
                  <a:pt x="40" y="36"/>
                  <a:pt x="40" y="36"/>
                </a:cubicBezTo>
                <a:cubicBezTo>
                  <a:pt x="40" y="35"/>
                  <a:pt x="40" y="35"/>
                  <a:pt x="40" y="35"/>
                </a:cubicBezTo>
                <a:cubicBezTo>
                  <a:pt x="40" y="35"/>
                  <a:pt x="39" y="35"/>
                  <a:pt x="39" y="35"/>
                </a:cubicBezTo>
                <a:cubicBezTo>
                  <a:pt x="38" y="35"/>
                  <a:pt x="38" y="35"/>
                  <a:pt x="38" y="35"/>
                </a:cubicBezTo>
                <a:cubicBezTo>
                  <a:pt x="38" y="35"/>
                  <a:pt x="38" y="35"/>
                  <a:pt x="38" y="35"/>
                </a:cubicBezTo>
                <a:cubicBezTo>
                  <a:pt x="37" y="35"/>
                  <a:pt x="37" y="35"/>
                  <a:pt x="37" y="35"/>
                </a:cubicBezTo>
                <a:cubicBezTo>
                  <a:pt x="37" y="35"/>
                  <a:pt x="37" y="35"/>
                  <a:pt x="37" y="35"/>
                </a:cubicBezTo>
                <a:cubicBezTo>
                  <a:pt x="36" y="35"/>
                  <a:pt x="36" y="35"/>
                  <a:pt x="36" y="35"/>
                </a:cubicBezTo>
                <a:cubicBezTo>
                  <a:pt x="36" y="34"/>
                  <a:pt x="36" y="34"/>
                  <a:pt x="36" y="34"/>
                </a:cubicBezTo>
                <a:cubicBezTo>
                  <a:pt x="38" y="34"/>
                  <a:pt x="38" y="34"/>
                  <a:pt x="38" y="34"/>
                </a:cubicBezTo>
                <a:cubicBezTo>
                  <a:pt x="38" y="34"/>
                  <a:pt x="39" y="34"/>
                  <a:pt x="39" y="34"/>
                </a:cubicBezTo>
                <a:cubicBezTo>
                  <a:pt x="39" y="35"/>
                  <a:pt x="40" y="35"/>
                  <a:pt x="40" y="35"/>
                </a:cubicBezTo>
                <a:cubicBezTo>
                  <a:pt x="40" y="34"/>
                  <a:pt x="40" y="34"/>
                  <a:pt x="40" y="34"/>
                </a:cubicBezTo>
                <a:cubicBezTo>
                  <a:pt x="41" y="34"/>
                  <a:pt x="42" y="34"/>
                  <a:pt x="41" y="35"/>
                </a:cubicBezTo>
                <a:cubicBezTo>
                  <a:pt x="41" y="35"/>
                  <a:pt x="42" y="35"/>
                  <a:pt x="42" y="35"/>
                </a:cubicBezTo>
                <a:cubicBezTo>
                  <a:pt x="42" y="35"/>
                  <a:pt x="42" y="35"/>
                  <a:pt x="42" y="35"/>
                </a:cubicBezTo>
                <a:cubicBezTo>
                  <a:pt x="43" y="35"/>
                  <a:pt x="44" y="34"/>
                  <a:pt x="44" y="33"/>
                </a:cubicBezTo>
                <a:cubicBezTo>
                  <a:pt x="44" y="32"/>
                  <a:pt x="44" y="31"/>
                  <a:pt x="45" y="30"/>
                </a:cubicBezTo>
                <a:cubicBezTo>
                  <a:pt x="45" y="28"/>
                  <a:pt x="45" y="28"/>
                  <a:pt x="45" y="28"/>
                </a:cubicBezTo>
                <a:cubicBezTo>
                  <a:pt x="44" y="26"/>
                  <a:pt x="44" y="26"/>
                  <a:pt x="44" y="26"/>
                </a:cubicBezTo>
                <a:cubicBezTo>
                  <a:pt x="44" y="26"/>
                  <a:pt x="44" y="26"/>
                  <a:pt x="43" y="25"/>
                </a:cubicBezTo>
                <a:cubicBezTo>
                  <a:pt x="44" y="25"/>
                  <a:pt x="44" y="25"/>
                  <a:pt x="44" y="25"/>
                </a:cubicBezTo>
                <a:cubicBezTo>
                  <a:pt x="44" y="25"/>
                  <a:pt x="45" y="25"/>
                  <a:pt x="46" y="26"/>
                </a:cubicBezTo>
                <a:cubicBezTo>
                  <a:pt x="46" y="26"/>
                  <a:pt x="46" y="26"/>
                  <a:pt x="46" y="26"/>
                </a:cubicBezTo>
                <a:cubicBezTo>
                  <a:pt x="46" y="26"/>
                  <a:pt x="47" y="26"/>
                  <a:pt x="47" y="26"/>
                </a:cubicBezTo>
                <a:cubicBezTo>
                  <a:pt x="47" y="27"/>
                  <a:pt x="47" y="27"/>
                  <a:pt x="47" y="27"/>
                </a:cubicBezTo>
                <a:cubicBezTo>
                  <a:pt x="48" y="27"/>
                  <a:pt x="48" y="27"/>
                  <a:pt x="48" y="27"/>
                </a:cubicBezTo>
                <a:cubicBezTo>
                  <a:pt x="48" y="26"/>
                  <a:pt x="48" y="26"/>
                  <a:pt x="48" y="26"/>
                </a:cubicBezTo>
                <a:cubicBezTo>
                  <a:pt x="48" y="25"/>
                  <a:pt x="48" y="25"/>
                  <a:pt x="48" y="25"/>
                </a:cubicBezTo>
                <a:cubicBezTo>
                  <a:pt x="48" y="25"/>
                  <a:pt x="48" y="25"/>
                  <a:pt x="48" y="24"/>
                </a:cubicBezTo>
                <a:cubicBezTo>
                  <a:pt x="48" y="24"/>
                  <a:pt x="48" y="24"/>
                  <a:pt x="48" y="23"/>
                </a:cubicBezTo>
                <a:cubicBezTo>
                  <a:pt x="48" y="23"/>
                  <a:pt x="48" y="23"/>
                  <a:pt x="48" y="23"/>
                </a:cubicBezTo>
                <a:cubicBezTo>
                  <a:pt x="49" y="23"/>
                  <a:pt x="49" y="23"/>
                  <a:pt x="49" y="23"/>
                </a:cubicBezTo>
                <a:cubicBezTo>
                  <a:pt x="49" y="23"/>
                  <a:pt x="49" y="23"/>
                  <a:pt x="49" y="23"/>
                </a:cubicBezTo>
                <a:cubicBezTo>
                  <a:pt x="50" y="22"/>
                  <a:pt x="50" y="22"/>
                  <a:pt x="50" y="22"/>
                </a:cubicBezTo>
                <a:cubicBezTo>
                  <a:pt x="50" y="21"/>
                  <a:pt x="51" y="21"/>
                  <a:pt x="52" y="21"/>
                </a:cubicBezTo>
                <a:cubicBezTo>
                  <a:pt x="53" y="21"/>
                  <a:pt x="53" y="21"/>
                  <a:pt x="53" y="22"/>
                </a:cubicBezTo>
                <a:cubicBezTo>
                  <a:pt x="54" y="22"/>
                  <a:pt x="54" y="22"/>
                  <a:pt x="55" y="22"/>
                </a:cubicBezTo>
                <a:cubicBezTo>
                  <a:pt x="55" y="22"/>
                  <a:pt x="55" y="22"/>
                  <a:pt x="55" y="21"/>
                </a:cubicBezTo>
                <a:cubicBezTo>
                  <a:pt x="55" y="21"/>
                  <a:pt x="55" y="21"/>
                  <a:pt x="55" y="21"/>
                </a:cubicBezTo>
                <a:cubicBezTo>
                  <a:pt x="56" y="20"/>
                  <a:pt x="56" y="20"/>
                  <a:pt x="56" y="20"/>
                </a:cubicBezTo>
                <a:cubicBezTo>
                  <a:pt x="58" y="20"/>
                  <a:pt x="59" y="20"/>
                  <a:pt x="59" y="19"/>
                </a:cubicBezTo>
                <a:cubicBezTo>
                  <a:pt x="59" y="19"/>
                  <a:pt x="59" y="19"/>
                  <a:pt x="59" y="19"/>
                </a:cubicBezTo>
                <a:cubicBezTo>
                  <a:pt x="60" y="20"/>
                  <a:pt x="60" y="20"/>
                  <a:pt x="60" y="20"/>
                </a:cubicBezTo>
                <a:cubicBezTo>
                  <a:pt x="60" y="21"/>
                  <a:pt x="60" y="21"/>
                  <a:pt x="60" y="21"/>
                </a:cubicBezTo>
                <a:cubicBezTo>
                  <a:pt x="61" y="21"/>
                  <a:pt x="61" y="20"/>
                  <a:pt x="62" y="20"/>
                </a:cubicBezTo>
                <a:cubicBezTo>
                  <a:pt x="63" y="18"/>
                  <a:pt x="63" y="18"/>
                  <a:pt x="63" y="18"/>
                </a:cubicBezTo>
                <a:cubicBezTo>
                  <a:pt x="63" y="18"/>
                  <a:pt x="63" y="18"/>
                  <a:pt x="63" y="18"/>
                </a:cubicBezTo>
                <a:cubicBezTo>
                  <a:pt x="63" y="20"/>
                  <a:pt x="63" y="20"/>
                  <a:pt x="63" y="20"/>
                </a:cubicBezTo>
                <a:cubicBezTo>
                  <a:pt x="64" y="21"/>
                  <a:pt x="64" y="21"/>
                  <a:pt x="66" y="21"/>
                </a:cubicBezTo>
                <a:cubicBezTo>
                  <a:pt x="65" y="20"/>
                  <a:pt x="65" y="20"/>
                  <a:pt x="65" y="20"/>
                </a:cubicBezTo>
                <a:cubicBezTo>
                  <a:pt x="65" y="19"/>
                  <a:pt x="65" y="17"/>
                  <a:pt x="65" y="16"/>
                </a:cubicBezTo>
                <a:cubicBezTo>
                  <a:pt x="66" y="16"/>
                  <a:pt x="66" y="16"/>
                  <a:pt x="66" y="16"/>
                </a:cubicBezTo>
                <a:cubicBezTo>
                  <a:pt x="66" y="17"/>
                  <a:pt x="66" y="18"/>
                  <a:pt x="66" y="19"/>
                </a:cubicBezTo>
                <a:cubicBezTo>
                  <a:pt x="66" y="20"/>
                  <a:pt x="66" y="21"/>
                  <a:pt x="67" y="22"/>
                </a:cubicBezTo>
                <a:cubicBezTo>
                  <a:pt x="68" y="22"/>
                  <a:pt x="68" y="22"/>
                  <a:pt x="68" y="22"/>
                </a:cubicBezTo>
                <a:cubicBezTo>
                  <a:pt x="68" y="22"/>
                  <a:pt x="68" y="21"/>
                  <a:pt x="68" y="21"/>
                </a:cubicBezTo>
                <a:cubicBezTo>
                  <a:pt x="68" y="20"/>
                  <a:pt x="68" y="20"/>
                  <a:pt x="68" y="19"/>
                </a:cubicBezTo>
                <a:cubicBezTo>
                  <a:pt x="70" y="19"/>
                  <a:pt x="70" y="19"/>
                  <a:pt x="70" y="19"/>
                </a:cubicBezTo>
                <a:cubicBezTo>
                  <a:pt x="70" y="20"/>
                  <a:pt x="71" y="21"/>
                  <a:pt x="71" y="22"/>
                </a:cubicBezTo>
                <a:cubicBezTo>
                  <a:pt x="71" y="23"/>
                  <a:pt x="71" y="24"/>
                  <a:pt x="72" y="25"/>
                </a:cubicBezTo>
                <a:cubicBezTo>
                  <a:pt x="74" y="25"/>
                  <a:pt x="74" y="25"/>
                  <a:pt x="74" y="25"/>
                </a:cubicBezTo>
                <a:cubicBezTo>
                  <a:pt x="74" y="25"/>
                  <a:pt x="74" y="25"/>
                  <a:pt x="74" y="26"/>
                </a:cubicBezTo>
                <a:cubicBezTo>
                  <a:pt x="75" y="26"/>
                  <a:pt x="75" y="26"/>
                  <a:pt x="75" y="26"/>
                </a:cubicBezTo>
                <a:cubicBezTo>
                  <a:pt x="75" y="26"/>
                  <a:pt x="76" y="26"/>
                  <a:pt x="76" y="27"/>
                </a:cubicBezTo>
                <a:cubicBezTo>
                  <a:pt x="76" y="27"/>
                  <a:pt x="76" y="27"/>
                  <a:pt x="77" y="27"/>
                </a:cubicBezTo>
                <a:cubicBezTo>
                  <a:pt x="77" y="28"/>
                  <a:pt x="77" y="28"/>
                  <a:pt x="77" y="28"/>
                </a:cubicBezTo>
                <a:cubicBezTo>
                  <a:pt x="78" y="28"/>
                  <a:pt x="79" y="28"/>
                  <a:pt x="79" y="29"/>
                </a:cubicBezTo>
                <a:cubicBezTo>
                  <a:pt x="80" y="31"/>
                  <a:pt x="80" y="31"/>
                  <a:pt x="80" y="31"/>
                </a:cubicBezTo>
                <a:cubicBezTo>
                  <a:pt x="80" y="32"/>
                  <a:pt x="80" y="32"/>
                  <a:pt x="81" y="33"/>
                </a:cubicBezTo>
                <a:cubicBezTo>
                  <a:pt x="81" y="33"/>
                  <a:pt x="82" y="33"/>
                  <a:pt x="84" y="33"/>
                </a:cubicBezTo>
                <a:cubicBezTo>
                  <a:pt x="84" y="34"/>
                  <a:pt x="84" y="34"/>
                  <a:pt x="84" y="34"/>
                </a:cubicBezTo>
                <a:cubicBezTo>
                  <a:pt x="84" y="34"/>
                  <a:pt x="85" y="34"/>
                  <a:pt x="85" y="34"/>
                </a:cubicBezTo>
                <a:cubicBezTo>
                  <a:pt x="85" y="34"/>
                  <a:pt x="85" y="34"/>
                  <a:pt x="86" y="34"/>
                </a:cubicBezTo>
                <a:cubicBezTo>
                  <a:pt x="86" y="35"/>
                  <a:pt x="86" y="35"/>
                  <a:pt x="86" y="35"/>
                </a:cubicBezTo>
                <a:cubicBezTo>
                  <a:pt x="86" y="35"/>
                  <a:pt x="86" y="35"/>
                  <a:pt x="86" y="35"/>
                </a:cubicBezTo>
                <a:cubicBezTo>
                  <a:pt x="86" y="35"/>
                  <a:pt x="86" y="36"/>
                  <a:pt x="87" y="36"/>
                </a:cubicBezTo>
                <a:cubicBezTo>
                  <a:pt x="88" y="36"/>
                  <a:pt x="88" y="36"/>
                  <a:pt x="88" y="36"/>
                </a:cubicBezTo>
                <a:cubicBezTo>
                  <a:pt x="88" y="36"/>
                  <a:pt x="88" y="36"/>
                  <a:pt x="88" y="36"/>
                </a:cubicBezTo>
                <a:cubicBezTo>
                  <a:pt x="89" y="36"/>
                  <a:pt x="89" y="37"/>
                  <a:pt x="89" y="37"/>
                </a:cubicBezTo>
                <a:cubicBezTo>
                  <a:pt x="89" y="38"/>
                  <a:pt x="89" y="38"/>
                  <a:pt x="89" y="38"/>
                </a:cubicBezTo>
                <a:cubicBezTo>
                  <a:pt x="90" y="38"/>
                  <a:pt x="90" y="38"/>
                  <a:pt x="90" y="38"/>
                </a:cubicBezTo>
                <a:cubicBezTo>
                  <a:pt x="90" y="38"/>
                  <a:pt x="90" y="38"/>
                  <a:pt x="90" y="38"/>
                </a:cubicBezTo>
                <a:cubicBezTo>
                  <a:pt x="90" y="39"/>
                  <a:pt x="91" y="39"/>
                  <a:pt x="91" y="40"/>
                </a:cubicBezTo>
                <a:cubicBezTo>
                  <a:pt x="91" y="40"/>
                  <a:pt x="91" y="40"/>
                  <a:pt x="91" y="40"/>
                </a:cubicBezTo>
                <a:cubicBezTo>
                  <a:pt x="91" y="41"/>
                  <a:pt x="91" y="41"/>
                  <a:pt x="91" y="41"/>
                </a:cubicBezTo>
                <a:cubicBezTo>
                  <a:pt x="91" y="41"/>
                  <a:pt x="92" y="41"/>
                  <a:pt x="92" y="41"/>
                </a:cubicBezTo>
                <a:cubicBezTo>
                  <a:pt x="92" y="41"/>
                  <a:pt x="92" y="41"/>
                  <a:pt x="92" y="41"/>
                </a:cubicBezTo>
                <a:cubicBezTo>
                  <a:pt x="92" y="44"/>
                  <a:pt x="92" y="44"/>
                  <a:pt x="92" y="44"/>
                </a:cubicBezTo>
                <a:cubicBezTo>
                  <a:pt x="93" y="44"/>
                  <a:pt x="93" y="45"/>
                  <a:pt x="93" y="45"/>
                </a:cubicBezTo>
                <a:cubicBezTo>
                  <a:pt x="93" y="46"/>
                  <a:pt x="93" y="46"/>
                  <a:pt x="93" y="46"/>
                </a:cubicBezTo>
                <a:cubicBezTo>
                  <a:pt x="93" y="47"/>
                  <a:pt x="93" y="47"/>
                  <a:pt x="93" y="47"/>
                </a:cubicBezTo>
                <a:cubicBezTo>
                  <a:pt x="93" y="48"/>
                  <a:pt x="93" y="48"/>
                  <a:pt x="93" y="49"/>
                </a:cubicBezTo>
                <a:cubicBezTo>
                  <a:pt x="93" y="49"/>
                  <a:pt x="93" y="50"/>
                  <a:pt x="93" y="50"/>
                </a:cubicBezTo>
                <a:cubicBezTo>
                  <a:pt x="93" y="51"/>
                  <a:pt x="93" y="52"/>
                  <a:pt x="93" y="52"/>
                </a:cubicBezTo>
                <a:cubicBezTo>
                  <a:pt x="92" y="53"/>
                  <a:pt x="92" y="53"/>
                  <a:pt x="92" y="54"/>
                </a:cubicBezTo>
                <a:cubicBezTo>
                  <a:pt x="90" y="56"/>
                  <a:pt x="90" y="56"/>
                  <a:pt x="90" y="56"/>
                </a:cubicBezTo>
                <a:cubicBezTo>
                  <a:pt x="90" y="56"/>
                  <a:pt x="90" y="57"/>
                  <a:pt x="90" y="57"/>
                </a:cubicBezTo>
                <a:cubicBezTo>
                  <a:pt x="90" y="57"/>
                  <a:pt x="89" y="57"/>
                  <a:pt x="89" y="57"/>
                </a:cubicBezTo>
                <a:cubicBezTo>
                  <a:pt x="89" y="58"/>
                  <a:pt x="89" y="58"/>
                  <a:pt x="89" y="58"/>
                </a:cubicBezTo>
                <a:cubicBezTo>
                  <a:pt x="88" y="59"/>
                  <a:pt x="87" y="59"/>
                  <a:pt x="86" y="60"/>
                </a:cubicBezTo>
                <a:cubicBezTo>
                  <a:pt x="85" y="60"/>
                  <a:pt x="84" y="60"/>
                  <a:pt x="84" y="60"/>
                </a:cubicBezTo>
                <a:cubicBezTo>
                  <a:pt x="83" y="61"/>
                  <a:pt x="83" y="61"/>
                  <a:pt x="83" y="61"/>
                </a:cubicBezTo>
                <a:cubicBezTo>
                  <a:pt x="83" y="61"/>
                  <a:pt x="83" y="61"/>
                  <a:pt x="83" y="62"/>
                </a:cubicBezTo>
                <a:cubicBezTo>
                  <a:pt x="83" y="61"/>
                  <a:pt x="83" y="61"/>
                  <a:pt x="83" y="61"/>
                </a:cubicBezTo>
                <a:cubicBezTo>
                  <a:pt x="81" y="62"/>
                  <a:pt x="81" y="62"/>
                  <a:pt x="81" y="62"/>
                </a:cubicBezTo>
                <a:cubicBezTo>
                  <a:pt x="79" y="62"/>
                  <a:pt x="79" y="62"/>
                  <a:pt x="79" y="62"/>
                </a:cubicBezTo>
                <a:cubicBezTo>
                  <a:pt x="78" y="62"/>
                  <a:pt x="78" y="62"/>
                  <a:pt x="78" y="62"/>
                </a:cubicBezTo>
                <a:cubicBezTo>
                  <a:pt x="78" y="62"/>
                  <a:pt x="78" y="62"/>
                  <a:pt x="78" y="62"/>
                </a:cubicBezTo>
                <a:cubicBezTo>
                  <a:pt x="78" y="63"/>
                  <a:pt x="78" y="63"/>
                  <a:pt x="78" y="63"/>
                </a:cubicBezTo>
                <a:cubicBezTo>
                  <a:pt x="77" y="63"/>
                  <a:pt x="77" y="63"/>
                  <a:pt x="77" y="63"/>
                </a:cubicBezTo>
                <a:cubicBezTo>
                  <a:pt x="77" y="63"/>
                  <a:pt x="77" y="62"/>
                  <a:pt x="77" y="62"/>
                </a:cubicBezTo>
                <a:cubicBezTo>
                  <a:pt x="76" y="62"/>
                  <a:pt x="76" y="61"/>
                  <a:pt x="76" y="61"/>
                </a:cubicBezTo>
                <a:cubicBezTo>
                  <a:pt x="73" y="60"/>
                  <a:pt x="73" y="60"/>
                  <a:pt x="73" y="60"/>
                </a:cubicBezTo>
                <a:cubicBezTo>
                  <a:pt x="72" y="60"/>
                  <a:pt x="72" y="60"/>
                  <a:pt x="72" y="60"/>
                </a:cubicBezTo>
                <a:cubicBezTo>
                  <a:pt x="72" y="59"/>
                  <a:pt x="71" y="59"/>
                  <a:pt x="71" y="59"/>
                </a:cubicBezTo>
                <a:cubicBezTo>
                  <a:pt x="71" y="59"/>
                  <a:pt x="71" y="59"/>
                  <a:pt x="71" y="59"/>
                </a:cubicBezTo>
                <a:cubicBezTo>
                  <a:pt x="70" y="59"/>
                  <a:pt x="70" y="60"/>
                  <a:pt x="70" y="60"/>
                </a:cubicBezTo>
                <a:cubicBezTo>
                  <a:pt x="70" y="61"/>
                  <a:pt x="71" y="61"/>
                  <a:pt x="71" y="61"/>
                </a:cubicBezTo>
                <a:cubicBezTo>
                  <a:pt x="71" y="61"/>
                  <a:pt x="71" y="62"/>
                  <a:pt x="71" y="62"/>
                </a:cubicBezTo>
                <a:cubicBezTo>
                  <a:pt x="70" y="62"/>
                  <a:pt x="70" y="62"/>
                  <a:pt x="70" y="62"/>
                </a:cubicBezTo>
                <a:cubicBezTo>
                  <a:pt x="70" y="63"/>
                  <a:pt x="70" y="63"/>
                  <a:pt x="69" y="63"/>
                </a:cubicBezTo>
                <a:cubicBezTo>
                  <a:pt x="69" y="62"/>
                  <a:pt x="69" y="62"/>
                  <a:pt x="69" y="62"/>
                </a:cubicBezTo>
                <a:cubicBezTo>
                  <a:pt x="69" y="62"/>
                  <a:pt x="69" y="62"/>
                  <a:pt x="69" y="62"/>
                </a:cubicBezTo>
                <a:cubicBezTo>
                  <a:pt x="70" y="61"/>
                  <a:pt x="70" y="61"/>
                  <a:pt x="70" y="60"/>
                </a:cubicBezTo>
                <a:cubicBezTo>
                  <a:pt x="70" y="59"/>
                  <a:pt x="69" y="59"/>
                  <a:pt x="69" y="59"/>
                </a:cubicBezTo>
                <a:cubicBezTo>
                  <a:pt x="68" y="58"/>
                  <a:pt x="68" y="58"/>
                  <a:pt x="68" y="58"/>
                </a:cubicBezTo>
                <a:cubicBezTo>
                  <a:pt x="67" y="58"/>
                  <a:pt x="67" y="58"/>
                  <a:pt x="67" y="58"/>
                </a:cubicBezTo>
                <a:cubicBezTo>
                  <a:pt x="67" y="57"/>
                  <a:pt x="67" y="57"/>
                  <a:pt x="67" y="57"/>
                </a:cubicBezTo>
                <a:cubicBezTo>
                  <a:pt x="67" y="57"/>
                  <a:pt x="67" y="57"/>
                  <a:pt x="67" y="57"/>
                </a:cubicBezTo>
                <a:cubicBezTo>
                  <a:pt x="66" y="56"/>
                  <a:pt x="66" y="56"/>
                  <a:pt x="65" y="56"/>
                </a:cubicBezTo>
                <a:cubicBezTo>
                  <a:pt x="65" y="56"/>
                  <a:pt x="65" y="56"/>
                  <a:pt x="65" y="57"/>
                </a:cubicBezTo>
                <a:cubicBezTo>
                  <a:pt x="64" y="59"/>
                  <a:pt x="64" y="59"/>
                  <a:pt x="64" y="59"/>
                </a:cubicBezTo>
                <a:cubicBezTo>
                  <a:pt x="64" y="60"/>
                  <a:pt x="64" y="61"/>
                  <a:pt x="64" y="62"/>
                </a:cubicBezTo>
                <a:cubicBezTo>
                  <a:pt x="63" y="62"/>
                  <a:pt x="63" y="62"/>
                  <a:pt x="63" y="62"/>
                </a:cubicBezTo>
                <a:cubicBezTo>
                  <a:pt x="63" y="63"/>
                  <a:pt x="63" y="63"/>
                  <a:pt x="63" y="63"/>
                </a:cubicBezTo>
                <a:cubicBezTo>
                  <a:pt x="63" y="64"/>
                  <a:pt x="63" y="64"/>
                  <a:pt x="63" y="64"/>
                </a:cubicBezTo>
                <a:cubicBezTo>
                  <a:pt x="64" y="65"/>
                  <a:pt x="64" y="65"/>
                  <a:pt x="64" y="65"/>
                </a:cubicBezTo>
                <a:cubicBezTo>
                  <a:pt x="63" y="66"/>
                  <a:pt x="63" y="66"/>
                  <a:pt x="63" y="66"/>
                </a:cubicBezTo>
                <a:cubicBezTo>
                  <a:pt x="63" y="65"/>
                  <a:pt x="63" y="65"/>
                  <a:pt x="63" y="65"/>
                </a:cubicBezTo>
                <a:cubicBezTo>
                  <a:pt x="63" y="65"/>
                  <a:pt x="63" y="65"/>
                  <a:pt x="63" y="64"/>
                </a:cubicBezTo>
                <a:cubicBezTo>
                  <a:pt x="63" y="59"/>
                  <a:pt x="63" y="59"/>
                  <a:pt x="63" y="59"/>
                </a:cubicBezTo>
                <a:cubicBezTo>
                  <a:pt x="63" y="58"/>
                  <a:pt x="63" y="57"/>
                  <a:pt x="63" y="56"/>
                </a:cubicBezTo>
                <a:cubicBezTo>
                  <a:pt x="63" y="55"/>
                  <a:pt x="63" y="55"/>
                  <a:pt x="62" y="55"/>
                </a:cubicBezTo>
                <a:cubicBezTo>
                  <a:pt x="62" y="55"/>
                  <a:pt x="61" y="54"/>
                  <a:pt x="61" y="53"/>
                </a:cubicBezTo>
                <a:cubicBezTo>
                  <a:pt x="61" y="53"/>
                  <a:pt x="61" y="53"/>
                  <a:pt x="61" y="53"/>
                </a:cubicBezTo>
                <a:cubicBezTo>
                  <a:pt x="60" y="53"/>
                  <a:pt x="59" y="53"/>
                  <a:pt x="58" y="53"/>
                </a:cubicBezTo>
                <a:cubicBezTo>
                  <a:pt x="57" y="53"/>
                  <a:pt x="57" y="54"/>
                  <a:pt x="56" y="54"/>
                </a:cubicBezTo>
                <a:cubicBezTo>
                  <a:pt x="52" y="55"/>
                  <a:pt x="52" y="55"/>
                  <a:pt x="52" y="55"/>
                </a:cubicBezTo>
                <a:cubicBezTo>
                  <a:pt x="50" y="56"/>
                  <a:pt x="50" y="56"/>
                  <a:pt x="50" y="56"/>
                </a:cubicBezTo>
                <a:cubicBezTo>
                  <a:pt x="50" y="57"/>
                  <a:pt x="49" y="57"/>
                  <a:pt x="49" y="58"/>
                </a:cubicBezTo>
                <a:cubicBezTo>
                  <a:pt x="48" y="58"/>
                  <a:pt x="47" y="59"/>
                  <a:pt x="47" y="60"/>
                </a:cubicBezTo>
                <a:cubicBezTo>
                  <a:pt x="48" y="60"/>
                  <a:pt x="49" y="60"/>
                  <a:pt x="49" y="60"/>
                </a:cubicBezTo>
                <a:cubicBezTo>
                  <a:pt x="49" y="60"/>
                  <a:pt x="49" y="61"/>
                  <a:pt x="50" y="61"/>
                </a:cubicBezTo>
                <a:cubicBezTo>
                  <a:pt x="50" y="61"/>
                  <a:pt x="50" y="61"/>
                  <a:pt x="50" y="61"/>
                </a:cubicBezTo>
                <a:cubicBezTo>
                  <a:pt x="51" y="62"/>
                  <a:pt x="51" y="62"/>
                  <a:pt x="52" y="62"/>
                </a:cubicBezTo>
                <a:cubicBezTo>
                  <a:pt x="52" y="62"/>
                  <a:pt x="52" y="62"/>
                  <a:pt x="52" y="62"/>
                </a:cubicBezTo>
                <a:cubicBezTo>
                  <a:pt x="52" y="62"/>
                  <a:pt x="52" y="62"/>
                  <a:pt x="52" y="62"/>
                </a:cubicBezTo>
                <a:cubicBezTo>
                  <a:pt x="52" y="61"/>
                  <a:pt x="53" y="61"/>
                  <a:pt x="53" y="61"/>
                </a:cubicBezTo>
                <a:cubicBezTo>
                  <a:pt x="53" y="62"/>
                  <a:pt x="53" y="62"/>
                  <a:pt x="53" y="62"/>
                </a:cubicBezTo>
                <a:cubicBezTo>
                  <a:pt x="54" y="63"/>
                  <a:pt x="54" y="63"/>
                  <a:pt x="54" y="63"/>
                </a:cubicBezTo>
                <a:cubicBezTo>
                  <a:pt x="55" y="63"/>
                  <a:pt x="55" y="63"/>
                  <a:pt x="55" y="63"/>
                </a:cubicBezTo>
                <a:cubicBezTo>
                  <a:pt x="55" y="63"/>
                  <a:pt x="55" y="64"/>
                  <a:pt x="55" y="64"/>
                </a:cubicBezTo>
                <a:cubicBezTo>
                  <a:pt x="55" y="64"/>
                  <a:pt x="55" y="64"/>
                  <a:pt x="55" y="64"/>
                </a:cubicBezTo>
                <a:cubicBezTo>
                  <a:pt x="56" y="64"/>
                  <a:pt x="56" y="64"/>
                  <a:pt x="56" y="64"/>
                </a:cubicBezTo>
                <a:cubicBezTo>
                  <a:pt x="56" y="64"/>
                  <a:pt x="56" y="64"/>
                  <a:pt x="56" y="64"/>
                </a:cubicBezTo>
                <a:cubicBezTo>
                  <a:pt x="56" y="65"/>
                  <a:pt x="57" y="65"/>
                  <a:pt x="57" y="65"/>
                </a:cubicBezTo>
                <a:cubicBezTo>
                  <a:pt x="57" y="66"/>
                  <a:pt x="57" y="66"/>
                  <a:pt x="57" y="66"/>
                </a:cubicBezTo>
                <a:cubicBezTo>
                  <a:pt x="57" y="66"/>
                  <a:pt x="58" y="66"/>
                  <a:pt x="58" y="67"/>
                </a:cubicBezTo>
                <a:cubicBezTo>
                  <a:pt x="58" y="67"/>
                  <a:pt x="58" y="68"/>
                  <a:pt x="59" y="68"/>
                </a:cubicBezTo>
                <a:cubicBezTo>
                  <a:pt x="59" y="72"/>
                  <a:pt x="59" y="72"/>
                  <a:pt x="59" y="72"/>
                </a:cubicBezTo>
                <a:cubicBezTo>
                  <a:pt x="59" y="72"/>
                  <a:pt x="60" y="72"/>
                  <a:pt x="60" y="72"/>
                </a:cubicBezTo>
                <a:cubicBezTo>
                  <a:pt x="60" y="73"/>
                  <a:pt x="60" y="73"/>
                  <a:pt x="60" y="74"/>
                </a:cubicBezTo>
                <a:cubicBezTo>
                  <a:pt x="60" y="75"/>
                  <a:pt x="59" y="75"/>
                  <a:pt x="59" y="76"/>
                </a:cubicBezTo>
                <a:cubicBezTo>
                  <a:pt x="59" y="76"/>
                  <a:pt x="59" y="77"/>
                  <a:pt x="59" y="77"/>
                </a:cubicBezTo>
                <a:cubicBezTo>
                  <a:pt x="59" y="77"/>
                  <a:pt x="59" y="78"/>
                  <a:pt x="59" y="78"/>
                </a:cubicBezTo>
                <a:cubicBezTo>
                  <a:pt x="59" y="81"/>
                  <a:pt x="59" y="81"/>
                  <a:pt x="59" y="81"/>
                </a:cubicBezTo>
                <a:cubicBezTo>
                  <a:pt x="58" y="82"/>
                  <a:pt x="58" y="82"/>
                  <a:pt x="58" y="82"/>
                </a:cubicBezTo>
                <a:cubicBezTo>
                  <a:pt x="58" y="82"/>
                  <a:pt x="58" y="82"/>
                  <a:pt x="58" y="82"/>
                </a:cubicBezTo>
                <a:cubicBezTo>
                  <a:pt x="57" y="82"/>
                  <a:pt x="57" y="82"/>
                  <a:pt x="57" y="82"/>
                </a:cubicBezTo>
                <a:cubicBezTo>
                  <a:pt x="57" y="84"/>
                  <a:pt x="57" y="84"/>
                  <a:pt x="57" y="84"/>
                </a:cubicBezTo>
                <a:cubicBezTo>
                  <a:pt x="55" y="86"/>
                  <a:pt x="55" y="86"/>
                  <a:pt x="55" y="86"/>
                </a:cubicBezTo>
                <a:cubicBezTo>
                  <a:pt x="53" y="86"/>
                  <a:pt x="53" y="86"/>
                  <a:pt x="53" y="86"/>
                </a:cubicBezTo>
                <a:cubicBezTo>
                  <a:pt x="52" y="86"/>
                  <a:pt x="52" y="87"/>
                  <a:pt x="52" y="87"/>
                </a:cubicBezTo>
                <a:cubicBezTo>
                  <a:pt x="52" y="87"/>
                  <a:pt x="51" y="88"/>
                  <a:pt x="51" y="88"/>
                </a:cubicBezTo>
                <a:cubicBezTo>
                  <a:pt x="50" y="88"/>
                  <a:pt x="50" y="88"/>
                  <a:pt x="50" y="88"/>
                </a:cubicBezTo>
                <a:cubicBezTo>
                  <a:pt x="49" y="89"/>
                  <a:pt x="48" y="89"/>
                  <a:pt x="47" y="89"/>
                </a:cubicBezTo>
                <a:cubicBezTo>
                  <a:pt x="43" y="89"/>
                  <a:pt x="43" y="89"/>
                  <a:pt x="43" y="89"/>
                </a:cubicBezTo>
                <a:cubicBezTo>
                  <a:pt x="42" y="88"/>
                  <a:pt x="41" y="87"/>
                  <a:pt x="41" y="87"/>
                </a:cubicBezTo>
                <a:cubicBezTo>
                  <a:pt x="40" y="87"/>
                  <a:pt x="40" y="86"/>
                  <a:pt x="39" y="85"/>
                </a:cubicBezTo>
                <a:cubicBezTo>
                  <a:pt x="38" y="86"/>
                  <a:pt x="38" y="86"/>
                  <a:pt x="37" y="86"/>
                </a:cubicBezTo>
                <a:cubicBezTo>
                  <a:pt x="37" y="86"/>
                  <a:pt x="37" y="86"/>
                  <a:pt x="37" y="85"/>
                </a:cubicBezTo>
                <a:cubicBezTo>
                  <a:pt x="36" y="85"/>
                  <a:pt x="36" y="85"/>
                  <a:pt x="36" y="85"/>
                </a:cubicBezTo>
                <a:cubicBezTo>
                  <a:pt x="36" y="85"/>
                  <a:pt x="36" y="85"/>
                  <a:pt x="36" y="85"/>
                </a:cubicBezTo>
                <a:cubicBezTo>
                  <a:pt x="35" y="85"/>
                  <a:pt x="35" y="85"/>
                  <a:pt x="35" y="86"/>
                </a:cubicBezTo>
                <a:cubicBezTo>
                  <a:pt x="35" y="86"/>
                  <a:pt x="35" y="86"/>
                  <a:pt x="35" y="86"/>
                </a:cubicBezTo>
                <a:cubicBezTo>
                  <a:pt x="35" y="85"/>
                  <a:pt x="35" y="85"/>
                  <a:pt x="35" y="85"/>
                </a:cubicBezTo>
                <a:cubicBezTo>
                  <a:pt x="35" y="85"/>
                  <a:pt x="35" y="85"/>
                  <a:pt x="35" y="85"/>
                </a:cubicBezTo>
                <a:cubicBezTo>
                  <a:pt x="34" y="84"/>
                  <a:pt x="33" y="84"/>
                  <a:pt x="33" y="84"/>
                </a:cubicBezTo>
                <a:cubicBezTo>
                  <a:pt x="34" y="83"/>
                  <a:pt x="33" y="83"/>
                  <a:pt x="33" y="82"/>
                </a:cubicBezTo>
                <a:close/>
                <a:moveTo>
                  <a:pt x="77" y="68"/>
                </a:moveTo>
                <a:cubicBezTo>
                  <a:pt x="79" y="69"/>
                  <a:pt x="79" y="69"/>
                  <a:pt x="79" y="69"/>
                </a:cubicBezTo>
                <a:cubicBezTo>
                  <a:pt x="79" y="69"/>
                  <a:pt x="79" y="69"/>
                  <a:pt x="80" y="69"/>
                </a:cubicBezTo>
                <a:cubicBezTo>
                  <a:pt x="80" y="70"/>
                  <a:pt x="80" y="70"/>
                  <a:pt x="80" y="70"/>
                </a:cubicBezTo>
                <a:cubicBezTo>
                  <a:pt x="80" y="70"/>
                  <a:pt x="80" y="70"/>
                  <a:pt x="80" y="70"/>
                </a:cubicBezTo>
                <a:cubicBezTo>
                  <a:pt x="80" y="71"/>
                  <a:pt x="80" y="71"/>
                  <a:pt x="80" y="71"/>
                </a:cubicBezTo>
                <a:cubicBezTo>
                  <a:pt x="80" y="71"/>
                  <a:pt x="79" y="72"/>
                  <a:pt x="78" y="72"/>
                </a:cubicBezTo>
                <a:cubicBezTo>
                  <a:pt x="77" y="72"/>
                  <a:pt x="77" y="71"/>
                  <a:pt x="76" y="71"/>
                </a:cubicBezTo>
                <a:cubicBezTo>
                  <a:pt x="75" y="71"/>
                  <a:pt x="75" y="70"/>
                  <a:pt x="75" y="69"/>
                </a:cubicBezTo>
                <a:lnTo>
                  <a:pt x="77" y="68"/>
                </a:lnTo>
                <a:close/>
                <a:moveTo>
                  <a:pt x="34" y="87"/>
                </a:moveTo>
                <a:cubicBezTo>
                  <a:pt x="34" y="86"/>
                  <a:pt x="34" y="86"/>
                  <a:pt x="34" y="86"/>
                </a:cubicBezTo>
                <a:cubicBezTo>
                  <a:pt x="35" y="86"/>
                  <a:pt x="35" y="86"/>
                  <a:pt x="35" y="86"/>
                </a:cubicBezTo>
                <a:lnTo>
                  <a:pt x="34" y="87"/>
                </a:lnTo>
                <a:close/>
                <a:moveTo>
                  <a:pt x="60" y="8"/>
                </a:moveTo>
                <a:cubicBezTo>
                  <a:pt x="60" y="7"/>
                  <a:pt x="60" y="7"/>
                  <a:pt x="59" y="6"/>
                </a:cubicBezTo>
                <a:cubicBezTo>
                  <a:pt x="59" y="6"/>
                  <a:pt x="59" y="5"/>
                  <a:pt x="58" y="3"/>
                </a:cubicBezTo>
                <a:cubicBezTo>
                  <a:pt x="59" y="3"/>
                  <a:pt x="59" y="3"/>
                  <a:pt x="59" y="3"/>
                </a:cubicBezTo>
                <a:cubicBezTo>
                  <a:pt x="59" y="4"/>
                  <a:pt x="59" y="5"/>
                  <a:pt x="59" y="5"/>
                </a:cubicBezTo>
                <a:cubicBezTo>
                  <a:pt x="60" y="6"/>
                  <a:pt x="60" y="6"/>
                  <a:pt x="60" y="7"/>
                </a:cubicBezTo>
                <a:cubicBezTo>
                  <a:pt x="61" y="9"/>
                  <a:pt x="61" y="9"/>
                  <a:pt x="61" y="9"/>
                </a:cubicBezTo>
                <a:cubicBezTo>
                  <a:pt x="61" y="10"/>
                  <a:pt x="62" y="11"/>
                  <a:pt x="62" y="12"/>
                </a:cubicBezTo>
                <a:cubicBezTo>
                  <a:pt x="61" y="12"/>
                  <a:pt x="61" y="12"/>
                  <a:pt x="61" y="12"/>
                </a:cubicBezTo>
                <a:cubicBezTo>
                  <a:pt x="61" y="11"/>
                  <a:pt x="61" y="11"/>
                  <a:pt x="61" y="11"/>
                </a:cubicBezTo>
                <a:cubicBezTo>
                  <a:pt x="61" y="11"/>
                  <a:pt x="61" y="11"/>
                  <a:pt x="61" y="10"/>
                </a:cubicBezTo>
                <a:lnTo>
                  <a:pt x="60" y="8"/>
                </a:lnTo>
                <a:close/>
                <a:moveTo>
                  <a:pt x="42" y="106"/>
                </a:moveTo>
                <a:cubicBezTo>
                  <a:pt x="42" y="106"/>
                  <a:pt x="41" y="105"/>
                  <a:pt x="41" y="105"/>
                </a:cubicBezTo>
                <a:cubicBezTo>
                  <a:pt x="41" y="105"/>
                  <a:pt x="40" y="105"/>
                  <a:pt x="40" y="105"/>
                </a:cubicBezTo>
                <a:cubicBezTo>
                  <a:pt x="40" y="105"/>
                  <a:pt x="41" y="105"/>
                  <a:pt x="41" y="105"/>
                </a:cubicBezTo>
                <a:cubicBezTo>
                  <a:pt x="43" y="106"/>
                  <a:pt x="43" y="106"/>
                  <a:pt x="43" y="106"/>
                </a:cubicBezTo>
                <a:lnTo>
                  <a:pt x="42" y="106"/>
                </a:lnTo>
                <a:close/>
                <a:moveTo>
                  <a:pt x="79" y="73"/>
                </a:moveTo>
                <a:cubicBezTo>
                  <a:pt x="79" y="72"/>
                  <a:pt x="79" y="72"/>
                  <a:pt x="80" y="72"/>
                </a:cubicBezTo>
                <a:cubicBezTo>
                  <a:pt x="80" y="72"/>
                  <a:pt x="80" y="73"/>
                  <a:pt x="80" y="73"/>
                </a:cubicBezTo>
                <a:cubicBezTo>
                  <a:pt x="80" y="74"/>
                  <a:pt x="80" y="74"/>
                  <a:pt x="80" y="74"/>
                </a:cubicBezTo>
                <a:cubicBezTo>
                  <a:pt x="80" y="73"/>
                  <a:pt x="80" y="73"/>
                  <a:pt x="80" y="73"/>
                </a:cubicBezTo>
                <a:lnTo>
                  <a:pt x="79" y="73"/>
                </a:lnTo>
                <a:close/>
                <a:moveTo>
                  <a:pt x="43" y="108"/>
                </a:moveTo>
                <a:cubicBezTo>
                  <a:pt x="44" y="108"/>
                  <a:pt x="45" y="108"/>
                  <a:pt x="46" y="109"/>
                </a:cubicBezTo>
                <a:cubicBezTo>
                  <a:pt x="47" y="109"/>
                  <a:pt x="47" y="109"/>
                  <a:pt x="48" y="110"/>
                </a:cubicBezTo>
                <a:cubicBezTo>
                  <a:pt x="47" y="110"/>
                  <a:pt x="47" y="110"/>
                  <a:pt x="47" y="110"/>
                </a:cubicBezTo>
                <a:cubicBezTo>
                  <a:pt x="47" y="110"/>
                  <a:pt x="46" y="109"/>
                  <a:pt x="46" y="109"/>
                </a:cubicBezTo>
                <a:cubicBezTo>
                  <a:pt x="45" y="108"/>
                  <a:pt x="44" y="108"/>
                  <a:pt x="43" y="108"/>
                </a:cubicBezTo>
                <a:close/>
                <a:moveTo>
                  <a:pt x="65" y="15"/>
                </a:moveTo>
                <a:cubicBezTo>
                  <a:pt x="65" y="16"/>
                  <a:pt x="65" y="16"/>
                  <a:pt x="65" y="16"/>
                </a:cubicBezTo>
                <a:cubicBezTo>
                  <a:pt x="65" y="15"/>
                  <a:pt x="65" y="15"/>
                  <a:pt x="65" y="15"/>
                </a:cubicBezTo>
                <a:close/>
                <a:moveTo>
                  <a:pt x="65" y="76"/>
                </a:moveTo>
                <a:cubicBezTo>
                  <a:pt x="64" y="75"/>
                  <a:pt x="64" y="75"/>
                  <a:pt x="64" y="75"/>
                </a:cubicBezTo>
                <a:cubicBezTo>
                  <a:pt x="64" y="75"/>
                  <a:pt x="64" y="75"/>
                  <a:pt x="64" y="75"/>
                </a:cubicBezTo>
                <a:cubicBezTo>
                  <a:pt x="64" y="74"/>
                  <a:pt x="64" y="74"/>
                  <a:pt x="64" y="73"/>
                </a:cubicBezTo>
                <a:cubicBezTo>
                  <a:pt x="63" y="73"/>
                  <a:pt x="63" y="73"/>
                  <a:pt x="63" y="73"/>
                </a:cubicBezTo>
                <a:cubicBezTo>
                  <a:pt x="63" y="72"/>
                  <a:pt x="64" y="71"/>
                  <a:pt x="64" y="70"/>
                </a:cubicBezTo>
                <a:cubicBezTo>
                  <a:pt x="64" y="70"/>
                  <a:pt x="64" y="70"/>
                  <a:pt x="64" y="70"/>
                </a:cubicBezTo>
                <a:cubicBezTo>
                  <a:pt x="65" y="70"/>
                  <a:pt x="65" y="70"/>
                  <a:pt x="65" y="70"/>
                </a:cubicBezTo>
                <a:cubicBezTo>
                  <a:pt x="65" y="71"/>
                  <a:pt x="65" y="71"/>
                  <a:pt x="66" y="71"/>
                </a:cubicBezTo>
                <a:cubicBezTo>
                  <a:pt x="66" y="73"/>
                  <a:pt x="66" y="73"/>
                  <a:pt x="66" y="73"/>
                </a:cubicBezTo>
                <a:cubicBezTo>
                  <a:pt x="66" y="73"/>
                  <a:pt x="67" y="74"/>
                  <a:pt x="67" y="74"/>
                </a:cubicBezTo>
                <a:cubicBezTo>
                  <a:pt x="67" y="75"/>
                  <a:pt x="66" y="76"/>
                  <a:pt x="65" y="76"/>
                </a:cubicBezTo>
                <a:close/>
                <a:moveTo>
                  <a:pt x="49" y="111"/>
                </a:moveTo>
                <a:cubicBezTo>
                  <a:pt x="49" y="111"/>
                  <a:pt x="49" y="111"/>
                  <a:pt x="49" y="111"/>
                </a:cubicBezTo>
                <a:cubicBezTo>
                  <a:pt x="48" y="110"/>
                  <a:pt x="48" y="110"/>
                  <a:pt x="48" y="110"/>
                </a:cubicBezTo>
                <a:cubicBezTo>
                  <a:pt x="49" y="110"/>
                  <a:pt x="49" y="110"/>
                  <a:pt x="49" y="111"/>
                </a:cubicBezTo>
                <a:close/>
                <a:moveTo>
                  <a:pt x="42" y="24"/>
                </a:moveTo>
                <a:cubicBezTo>
                  <a:pt x="42" y="24"/>
                  <a:pt x="42" y="24"/>
                  <a:pt x="42" y="24"/>
                </a:cubicBezTo>
                <a:cubicBezTo>
                  <a:pt x="42" y="24"/>
                  <a:pt x="42" y="24"/>
                  <a:pt x="42" y="24"/>
                </a:cubicBezTo>
                <a:cubicBezTo>
                  <a:pt x="43" y="24"/>
                  <a:pt x="43" y="24"/>
                  <a:pt x="43" y="24"/>
                </a:cubicBezTo>
                <a:lnTo>
                  <a:pt x="42" y="24"/>
                </a:lnTo>
                <a:close/>
                <a:moveTo>
                  <a:pt x="42" y="24"/>
                </a:moveTo>
                <a:cubicBezTo>
                  <a:pt x="41" y="24"/>
                  <a:pt x="41" y="24"/>
                  <a:pt x="41" y="23"/>
                </a:cubicBezTo>
                <a:lnTo>
                  <a:pt x="42" y="24"/>
                </a:lnTo>
                <a:close/>
                <a:moveTo>
                  <a:pt x="45" y="23"/>
                </a:moveTo>
                <a:cubicBezTo>
                  <a:pt x="45" y="22"/>
                  <a:pt x="45" y="22"/>
                  <a:pt x="45" y="22"/>
                </a:cubicBezTo>
                <a:cubicBezTo>
                  <a:pt x="45" y="22"/>
                  <a:pt x="45" y="22"/>
                  <a:pt x="44" y="22"/>
                </a:cubicBezTo>
                <a:cubicBezTo>
                  <a:pt x="45" y="22"/>
                  <a:pt x="45" y="22"/>
                  <a:pt x="45" y="22"/>
                </a:cubicBezTo>
                <a:cubicBezTo>
                  <a:pt x="45" y="22"/>
                  <a:pt x="46" y="22"/>
                  <a:pt x="46" y="22"/>
                </a:cubicBezTo>
                <a:lnTo>
                  <a:pt x="45" y="23"/>
                </a:lnTo>
                <a:close/>
                <a:moveTo>
                  <a:pt x="44" y="21"/>
                </a:moveTo>
                <a:cubicBezTo>
                  <a:pt x="43" y="21"/>
                  <a:pt x="43" y="21"/>
                  <a:pt x="43" y="21"/>
                </a:cubicBezTo>
                <a:cubicBezTo>
                  <a:pt x="44" y="21"/>
                  <a:pt x="44" y="21"/>
                  <a:pt x="44" y="21"/>
                </a:cubicBezTo>
                <a:close/>
                <a:moveTo>
                  <a:pt x="19" y="79"/>
                </a:moveTo>
                <a:cubicBezTo>
                  <a:pt x="19" y="79"/>
                  <a:pt x="20" y="80"/>
                  <a:pt x="20" y="80"/>
                </a:cubicBezTo>
                <a:cubicBezTo>
                  <a:pt x="20" y="80"/>
                  <a:pt x="20" y="80"/>
                  <a:pt x="21" y="81"/>
                </a:cubicBezTo>
                <a:cubicBezTo>
                  <a:pt x="19" y="81"/>
                  <a:pt x="19" y="81"/>
                  <a:pt x="19" y="81"/>
                </a:cubicBezTo>
                <a:cubicBezTo>
                  <a:pt x="19" y="80"/>
                  <a:pt x="19" y="80"/>
                  <a:pt x="18" y="80"/>
                </a:cubicBezTo>
                <a:cubicBezTo>
                  <a:pt x="17" y="80"/>
                  <a:pt x="17" y="80"/>
                  <a:pt x="17" y="79"/>
                </a:cubicBezTo>
                <a:cubicBezTo>
                  <a:pt x="16" y="79"/>
                  <a:pt x="16" y="79"/>
                  <a:pt x="16" y="79"/>
                </a:cubicBezTo>
                <a:cubicBezTo>
                  <a:pt x="16" y="79"/>
                  <a:pt x="16" y="79"/>
                  <a:pt x="16" y="79"/>
                </a:cubicBezTo>
                <a:cubicBezTo>
                  <a:pt x="15" y="78"/>
                  <a:pt x="15" y="78"/>
                  <a:pt x="15" y="78"/>
                </a:cubicBezTo>
                <a:cubicBezTo>
                  <a:pt x="14" y="78"/>
                  <a:pt x="14" y="78"/>
                  <a:pt x="14" y="78"/>
                </a:cubicBezTo>
                <a:cubicBezTo>
                  <a:pt x="14" y="78"/>
                  <a:pt x="14" y="78"/>
                  <a:pt x="14" y="78"/>
                </a:cubicBezTo>
                <a:cubicBezTo>
                  <a:pt x="12" y="78"/>
                  <a:pt x="12" y="78"/>
                  <a:pt x="12" y="78"/>
                </a:cubicBezTo>
                <a:cubicBezTo>
                  <a:pt x="12" y="77"/>
                  <a:pt x="12" y="77"/>
                  <a:pt x="12" y="77"/>
                </a:cubicBezTo>
                <a:cubicBezTo>
                  <a:pt x="10" y="76"/>
                  <a:pt x="10" y="76"/>
                  <a:pt x="10" y="76"/>
                </a:cubicBezTo>
                <a:cubicBezTo>
                  <a:pt x="9" y="75"/>
                  <a:pt x="9" y="75"/>
                  <a:pt x="9" y="75"/>
                </a:cubicBezTo>
                <a:cubicBezTo>
                  <a:pt x="10" y="74"/>
                  <a:pt x="11" y="74"/>
                  <a:pt x="12" y="74"/>
                </a:cubicBezTo>
                <a:cubicBezTo>
                  <a:pt x="13" y="76"/>
                  <a:pt x="14" y="77"/>
                  <a:pt x="15" y="76"/>
                </a:cubicBezTo>
                <a:cubicBezTo>
                  <a:pt x="16" y="76"/>
                  <a:pt x="16" y="77"/>
                  <a:pt x="16" y="77"/>
                </a:cubicBezTo>
                <a:cubicBezTo>
                  <a:pt x="17" y="77"/>
                  <a:pt x="17" y="77"/>
                  <a:pt x="17" y="77"/>
                </a:cubicBezTo>
                <a:cubicBezTo>
                  <a:pt x="17" y="78"/>
                  <a:pt x="17" y="78"/>
                  <a:pt x="17" y="78"/>
                </a:cubicBezTo>
                <a:cubicBezTo>
                  <a:pt x="17" y="78"/>
                  <a:pt x="17" y="78"/>
                  <a:pt x="17" y="78"/>
                </a:cubicBezTo>
                <a:cubicBezTo>
                  <a:pt x="18" y="78"/>
                  <a:pt x="18" y="78"/>
                  <a:pt x="18" y="78"/>
                </a:cubicBezTo>
                <a:cubicBezTo>
                  <a:pt x="18" y="78"/>
                  <a:pt x="18" y="78"/>
                  <a:pt x="18" y="78"/>
                </a:cubicBezTo>
                <a:cubicBezTo>
                  <a:pt x="18" y="78"/>
                  <a:pt x="18" y="78"/>
                  <a:pt x="18" y="79"/>
                </a:cubicBezTo>
                <a:lnTo>
                  <a:pt x="19" y="79"/>
                </a:lnTo>
                <a:close/>
                <a:moveTo>
                  <a:pt x="4" y="228"/>
                </a:moveTo>
                <a:cubicBezTo>
                  <a:pt x="3" y="229"/>
                  <a:pt x="3" y="229"/>
                  <a:pt x="3" y="230"/>
                </a:cubicBezTo>
                <a:cubicBezTo>
                  <a:pt x="3" y="230"/>
                  <a:pt x="3" y="230"/>
                  <a:pt x="3" y="230"/>
                </a:cubicBezTo>
                <a:cubicBezTo>
                  <a:pt x="1" y="230"/>
                  <a:pt x="1" y="230"/>
                  <a:pt x="1" y="230"/>
                </a:cubicBezTo>
                <a:cubicBezTo>
                  <a:pt x="0" y="230"/>
                  <a:pt x="0" y="230"/>
                  <a:pt x="0" y="230"/>
                </a:cubicBezTo>
                <a:cubicBezTo>
                  <a:pt x="1" y="229"/>
                  <a:pt x="1" y="228"/>
                  <a:pt x="1" y="228"/>
                </a:cubicBezTo>
                <a:cubicBezTo>
                  <a:pt x="3" y="227"/>
                  <a:pt x="3" y="227"/>
                  <a:pt x="3" y="227"/>
                </a:cubicBezTo>
                <a:lnTo>
                  <a:pt x="4" y="228"/>
                </a:lnTo>
                <a:close/>
                <a:moveTo>
                  <a:pt x="27" y="14"/>
                </a:moveTo>
                <a:cubicBezTo>
                  <a:pt x="26" y="14"/>
                  <a:pt x="25" y="14"/>
                  <a:pt x="25" y="13"/>
                </a:cubicBezTo>
                <a:cubicBezTo>
                  <a:pt x="25" y="13"/>
                  <a:pt x="24" y="13"/>
                  <a:pt x="23" y="12"/>
                </a:cubicBezTo>
                <a:cubicBezTo>
                  <a:pt x="23" y="12"/>
                  <a:pt x="23" y="12"/>
                  <a:pt x="23" y="12"/>
                </a:cubicBezTo>
                <a:cubicBezTo>
                  <a:pt x="24" y="12"/>
                  <a:pt x="24" y="12"/>
                  <a:pt x="24" y="12"/>
                </a:cubicBezTo>
                <a:cubicBezTo>
                  <a:pt x="24" y="12"/>
                  <a:pt x="24" y="12"/>
                  <a:pt x="24" y="12"/>
                </a:cubicBezTo>
                <a:cubicBezTo>
                  <a:pt x="25" y="12"/>
                  <a:pt x="25" y="12"/>
                  <a:pt x="25" y="12"/>
                </a:cubicBezTo>
                <a:cubicBezTo>
                  <a:pt x="25" y="13"/>
                  <a:pt x="25" y="13"/>
                  <a:pt x="25" y="13"/>
                </a:cubicBezTo>
                <a:cubicBezTo>
                  <a:pt x="25" y="13"/>
                  <a:pt x="25" y="13"/>
                  <a:pt x="25" y="13"/>
                </a:cubicBezTo>
                <a:cubicBezTo>
                  <a:pt x="26" y="13"/>
                  <a:pt x="26" y="13"/>
                  <a:pt x="26" y="13"/>
                </a:cubicBezTo>
                <a:cubicBezTo>
                  <a:pt x="26" y="14"/>
                  <a:pt x="26" y="14"/>
                  <a:pt x="26" y="14"/>
                </a:cubicBezTo>
                <a:cubicBezTo>
                  <a:pt x="27" y="14"/>
                  <a:pt x="27" y="14"/>
                  <a:pt x="27" y="14"/>
                </a:cubicBezTo>
                <a:cubicBezTo>
                  <a:pt x="27" y="14"/>
                  <a:pt x="27" y="14"/>
                  <a:pt x="28" y="15"/>
                </a:cubicBezTo>
                <a:cubicBezTo>
                  <a:pt x="29" y="15"/>
                  <a:pt x="29" y="15"/>
                  <a:pt x="29" y="15"/>
                </a:cubicBezTo>
                <a:cubicBezTo>
                  <a:pt x="28" y="15"/>
                  <a:pt x="28" y="15"/>
                  <a:pt x="28" y="15"/>
                </a:cubicBezTo>
                <a:cubicBezTo>
                  <a:pt x="29" y="15"/>
                  <a:pt x="29" y="15"/>
                  <a:pt x="29" y="15"/>
                </a:cubicBezTo>
                <a:cubicBezTo>
                  <a:pt x="29" y="16"/>
                  <a:pt x="29" y="16"/>
                  <a:pt x="30" y="16"/>
                </a:cubicBezTo>
                <a:cubicBezTo>
                  <a:pt x="30" y="16"/>
                  <a:pt x="30" y="16"/>
                  <a:pt x="30" y="16"/>
                </a:cubicBezTo>
                <a:cubicBezTo>
                  <a:pt x="30" y="16"/>
                  <a:pt x="30" y="16"/>
                  <a:pt x="30" y="16"/>
                </a:cubicBezTo>
                <a:cubicBezTo>
                  <a:pt x="29" y="15"/>
                  <a:pt x="28" y="15"/>
                  <a:pt x="27" y="15"/>
                </a:cubicBezTo>
                <a:lnTo>
                  <a:pt x="27" y="14"/>
                </a:lnTo>
                <a:close/>
                <a:moveTo>
                  <a:pt x="39" y="23"/>
                </a:moveTo>
                <a:cubicBezTo>
                  <a:pt x="38" y="22"/>
                  <a:pt x="38" y="22"/>
                  <a:pt x="38" y="22"/>
                </a:cubicBezTo>
                <a:lnTo>
                  <a:pt x="39" y="23"/>
                </a:lnTo>
                <a:close/>
                <a:moveTo>
                  <a:pt x="33" y="19"/>
                </a:moveTo>
                <a:cubicBezTo>
                  <a:pt x="32" y="18"/>
                  <a:pt x="32" y="18"/>
                  <a:pt x="31" y="18"/>
                </a:cubicBezTo>
                <a:cubicBezTo>
                  <a:pt x="31" y="17"/>
                  <a:pt x="31" y="17"/>
                  <a:pt x="30" y="16"/>
                </a:cubicBezTo>
                <a:cubicBezTo>
                  <a:pt x="30" y="17"/>
                  <a:pt x="31" y="17"/>
                  <a:pt x="31" y="17"/>
                </a:cubicBezTo>
                <a:cubicBezTo>
                  <a:pt x="32" y="18"/>
                  <a:pt x="32" y="18"/>
                  <a:pt x="32" y="18"/>
                </a:cubicBezTo>
                <a:cubicBezTo>
                  <a:pt x="33" y="18"/>
                  <a:pt x="33" y="18"/>
                  <a:pt x="34" y="18"/>
                </a:cubicBezTo>
                <a:lnTo>
                  <a:pt x="33" y="19"/>
                </a:lnTo>
                <a:close/>
                <a:moveTo>
                  <a:pt x="37" y="21"/>
                </a:moveTo>
                <a:cubicBezTo>
                  <a:pt x="36" y="21"/>
                  <a:pt x="36" y="21"/>
                  <a:pt x="36" y="21"/>
                </a:cubicBezTo>
                <a:cubicBezTo>
                  <a:pt x="36" y="21"/>
                  <a:pt x="36" y="21"/>
                  <a:pt x="36" y="20"/>
                </a:cubicBezTo>
                <a:cubicBezTo>
                  <a:pt x="36" y="20"/>
                  <a:pt x="37" y="20"/>
                  <a:pt x="37"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89" name="Freeform 89">
            <a:extLst>
              <a:ext uri="{FF2B5EF4-FFF2-40B4-BE49-F238E27FC236}">
                <a16:creationId xmlns:a16="http://schemas.microsoft.com/office/drawing/2014/main" xmlns="" id="{7A74F83A-CD10-4D72-BB00-7CD6ACBFF96D}"/>
              </a:ext>
            </a:extLst>
          </p:cNvPr>
          <p:cNvSpPr>
            <a:spLocks noEditPoints="1"/>
          </p:cNvSpPr>
          <p:nvPr/>
        </p:nvSpPr>
        <p:spPr bwMode="auto">
          <a:xfrm>
            <a:off x="6142747" y="2739571"/>
            <a:ext cx="767968" cy="705160"/>
          </a:xfrm>
          <a:custGeom>
            <a:avLst/>
            <a:gdLst>
              <a:gd name="T0" fmla="*/ 236 w 369"/>
              <a:gd name="T1" fmla="*/ 269 h 339"/>
              <a:gd name="T2" fmla="*/ 260 w 369"/>
              <a:gd name="T3" fmla="*/ 316 h 339"/>
              <a:gd name="T4" fmla="*/ 123 w 369"/>
              <a:gd name="T5" fmla="*/ 250 h 339"/>
              <a:gd name="T6" fmla="*/ 163 w 369"/>
              <a:gd name="T7" fmla="*/ 269 h 339"/>
              <a:gd name="T8" fmla="*/ 222 w 369"/>
              <a:gd name="T9" fmla="*/ 267 h 339"/>
              <a:gd name="T10" fmla="*/ 284 w 369"/>
              <a:gd name="T11" fmla="*/ 254 h 339"/>
              <a:gd name="T12" fmla="*/ 302 w 369"/>
              <a:gd name="T13" fmla="*/ 243 h 339"/>
              <a:gd name="T14" fmla="*/ 365 w 369"/>
              <a:gd name="T15" fmla="*/ 269 h 339"/>
              <a:gd name="T16" fmla="*/ 305 w 369"/>
              <a:gd name="T17" fmla="*/ 214 h 339"/>
              <a:gd name="T18" fmla="*/ 208 w 369"/>
              <a:gd name="T19" fmla="*/ 226 h 339"/>
              <a:gd name="T20" fmla="*/ 179 w 369"/>
              <a:gd name="T21" fmla="*/ 252 h 339"/>
              <a:gd name="T22" fmla="*/ 296 w 369"/>
              <a:gd name="T23" fmla="*/ 234 h 339"/>
              <a:gd name="T24" fmla="*/ 275 w 369"/>
              <a:gd name="T25" fmla="*/ 253 h 339"/>
              <a:gd name="T26" fmla="*/ 243 w 369"/>
              <a:gd name="T27" fmla="*/ 257 h 339"/>
              <a:gd name="T28" fmla="*/ 227 w 369"/>
              <a:gd name="T29" fmla="*/ 253 h 339"/>
              <a:gd name="T30" fmla="*/ 214 w 369"/>
              <a:gd name="T31" fmla="*/ 270 h 339"/>
              <a:gd name="T32" fmla="*/ 185 w 369"/>
              <a:gd name="T33" fmla="*/ 265 h 339"/>
              <a:gd name="T34" fmla="*/ 148 w 369"/>
              <a:gd name="T35" fmla="*/ 254 h 339"/>
              <a:gd name="T36" fmla="*/ 110 w 369"/>
              <a:gd name="T37" fmla="*/ 244 h 339"/>
              <a:gd name="T38" fmla="*/ 84 w 369"/>
              <a:gd name="T39" fmla="*/ 229 h 339"/>
              <a:gd name="T40" fmla="*/ 77 w 369"/>
              <a:gd name="T41" fmla="*/ 199 h 339"/>
              <a:gd name="T42" fmla="*/ 79 w 369"/>
              <a:gd name="T43" fmla="*/ 160 h 339"/>
              <a:gd name="T44" fmla="*/ 118 w 369"/>
              <a:gd name="T45" fmla="*/ 173 h 339"/>
              <a:gd name="T46" fmla="*/ 137 w 369"/>
              <a:gd name="T47" fmla="*/ 185 h 339"/>
              <a:gd name="T48" fmla="*/ 165 w 369"/>
              <a:gd name="T49" fmla="*/ 207 h 339"/>
              <a:gd name="T50" fmla="*/ 192 w 369"/>
              <a:gd name="T51" fmla="*/ 228 h 339"/>
              <a:gd name="T52" fmla="*/ 212 w 369"/>
              <a:gd name="T53" fmla="*/ 215 h 339"/>
              <a:gd name="T54" fmla="*/ 225 w 369"/>
              <a:gd name="T55" fmla="*/ 184 h 339"/>
              <a:gd name="T56" fmla="*/ 234 w 369"/>
              <a:gd name="T57" fmla="*/ 174 h 339"/>
              <a:gd name="T58" fmla="*/ 259 w 369"/>
              <a:gd name="T59" fmla="*/ 165 h 339"/>
              <a:gd name="T60" fmla="*/ 286 w 369"/>
              <a:gd name="T61" fmla="*/ 165 h 339"/>
              <a:gd name="T62" fmla="*/ 297 w 369"/>
              <a:gd name="T63" fmla="*/ 189 h 339"/>
              <a:gd name="T64" fmla="*/ 296 w 369"/>
              <a:gd name="T65" fmla="*/ 228 h 339"/>
              <a:gd name="T66" fmla="*/ 275 w 369"/>
              <a:gd name="T67" fmla="*/ 266 h 339"/>
              <a:gd name="T68" fmla="*/ 291 w 369"/>
              <a:gd name="T69" fmla="*/ 246 h 339"/>
              <a:gd name="T70" fmla="*/ 151 w 369"/>
              <a:gd name="T71" fmla="*/ 284 h 339"/>
              <a:gd name="T72" fmla="*/ 124 w 369"/>
              <a:gd name="T73" fmla="*/ 294 h 339"/>
              <a:gd name="T74" fmla="*/ 114 w 369"/>
              <a:gd name="T75" fmla="*/ 264 h 339"/>
              <a:gd name="T76" fmla="*/ 153 w 369"/>
              <a:gd name="T77" fmla="*/ 263 h 339"/>
              <a:gd name="T78" fmla="*/ 198 w 369"/>
              <a:gd name="T79" fmla="*/ 202 h 339"/>
              <a:gd name="T80" fmla="*/ 211 w 369"/>
              <a:gd name="T81" fmla="*/ 175 h 339"/>
              <a:gd name="T82" fmla="*/ 219 w 369"/>
              <a:gd name="T83" fmla="*/ 90 h 339"/>
              <a:gd name="T84" fmla="*/ 369 w 369"/>
              <a:gd name="T85" fmla="*/ 21 h 339"/>
              <a:gd name="T86" fmla="*/ 246 w 369"/>
              <a:gd name="T87" fmla="*/ 107 h 339"/>
              <a:gd name="T88" fmla="*/ 167 w 369"/>
              <a:gd name="T89" fmla="*/ 65 h 339"/>
              <a:gd name="T90" fmla="*/ 189 w 369"/>
              <a:gd name="T91" fmla="*/ 42 h 339"/>
              <a:gd name="T92" fmla="*/ 221 w 369"/>
              <a:gd name="T93" fmla="*/ 68 h 339"/>
              <a:gd name="T94" fmla="*/ 242 w 369"/>
              <a:gd name="T95" fmla="*/ 110 h 339"/>
              <a:gd name="T96" fmla="*/ 203 w 369"/>
              <a:gd name="T97" fmla="*/ 120 h 339"/>
              <a:gd name="T98" fmla="*/ 196 w 369"/>
              <a:gd name="T99" fmla="*/ 94 h 339"/>
              <a:gd name="T100" fmla="*/ 167 w 369"/>
              <a:gd name="T101" fmla="*/ 79 h 339"/>
              <a:gd name="T102" fmla="*/ 62 w 369"/>
              <a:gd name="T103" fmla="*/ 329 h 339"/>
              <a:gd name="T104" fmla="*/ 9 w 369"/>
              <a:gd name="T105" fmla="*/ 325 h 339"/>
              <a:gd name="T106" fmla="*/ 102 w 369"/>
              <a:gd name="T107" fmla="*/ 311 h 339"/>
              <a:gd name="T108" fmla="*/ 114 w 369"/>
              <a:gd name="T109" fmla="*/ 154 h 339"/>
              <a:gd name="T110" fmla="*/ 183 w 369"/>
              <a:gd name="T111" fmla="*/ 212 h 339"/>
              <a:gd name="T112" fmla="*/ 136 w 369"/>
              <a:gd name="T113" fmla="*/ 71 h 339"/>
              <a:gd name="T114" fmla="*/ 148 w 369"/>
              <a:gd name="T115" fmla="*/ 120 h 339"/>
              <a:gd name="T116" fmla="*/ 134 w 369"/>
              <a:gd name="T117" fmla="*/ 148 h 339"/>
              <a:gd name="T118" fmla="*/ 111 w 369"/>
              <a:gd name="T119" fmla="*/ 145 h 339"/>
              <a:gd name="T120" fmla="*/ 102 w 369"/>
              <a:gd name="T121" fmla="*/ 101 h 339"/>
              <a:gd name="T122" fmla="*/ 180 w 369"/>
              <a:gd name="T123" fmla="*/ 132 h 339"/>
              <a:gd name="T124" fmla="*/ 142 w 369"/>
              <a:gd name="T125" fmla="*/ 5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39">
                <a:moveTo>
                  <a:pt x="235" y="282"/>
                </a:moveTo>
                <a:cubicBezTo>
                  <a:pt x="235" y="282"/>
                  <a:pt x="236" y="281"/>
                  <a:pt x="236" y="281"/>
                </a:cubicBezTo>
                <a:cubicBezTo>
                  <a:pt x="236" y="281"/>
                  <a:pt x="236" y="281"/>
                  <a:pt x="236" y="281"/>
                </a:cubicBezTo>
                <a:cubicBezTo>
                  <a:pt x="236" y="282"/>
                  <a:pt x="236" y="282"/>
                  <a:pt x="236" y="282"/>
                </a:cubicBezTo>
                <a:cubicBezTo>
                  <a:pt x="236" y="282"/>
                  <a:pt x="236" y="282"/>
                  <a:pt x="236" y="282"/>
                </a:cubicBezTo>
                <a:cubicBezTo>
                  <a:pt x="236" y="282"/>
                  <a:pt x="237" y="282"/>
                  <a:pt x="237" y="283"/>
                </a:cubicBezTo>
                <a:cubicBezTo>
                  <a:pt x="236" y="283"/>
                  <a:pt x="236" y="283"/>
                  <a:pt x="236" y="284"/>
                </a:cubicBezTo>
                <a:cubicBezTo>
                  <a:pt x="236" y="286"/>
                  <a:pt x="236" y="286"/>
                  <a:pt x="236" y="286"/>
                </a:cubicBezTo>
                <a:cubicBezTo>
                  <a:pt x="235" y="286"/>
                  <a:pt x="234" y="285"/>
                  <a:pt x="234" y="284"/>
                </a:cubicBezTo>
                <a:cubicBezTo>
                  <a:pt x="234" y="283"/>
                  <a:pt x="235" y="283"/>
                  <a:pt x="235" y="282"/>
                </a:cubicBezTo>
                <a:close/>
                <a:moveTo>
                  <a:pt x="237" y="272"/>
                </a:moveTo>
                <a:cubicBezTo>
                  <a:pt x="237" y="272"/>
                  <a:pt x="236" y="273"/>
                  <a:pt x="236" y="273"/>
                </a:cubicBezTo>
                <a:cubicBezTo>
                  <a:pt x="236" y="274"/>
                  <a:pt x="236" y="275"/>
                  <a:pt x="236" y="275"/>
                </a:cubicBezTo>
                <a:cubicBezTo>
                  <a:pt x="234" y="275"/>
                  <a:pt x="234" y="275"/>
                  <a:pt x="234" y="275"/>
                </a:cubicBezTo>
                <a:cubicBezTo>
                  <a:pt x="234" y="274"/>
                  <a:pt x="234" y="274"/>
                  <a:pt x="233" y="273"/>
                </a:cubicBezTo>
                <a:cubicBezTo>
                  <a:pt x="233" y="273"/>
                  <a:pt x="233" y="272"/>
                  <a:pt x="233" y="272"/>
                </a:cubicBezTo>
                <a:cubicBezTo>
                  <a:pt x="233" y="271"/>
                  <a:pt x="233" y="270"/>
                  <a:pt x="233" y="270"/>
                </a:cubicBezTo>
                <a:cubicBezTo>
                  <a:pt x="234" y="269"/>
                  <a:pt x="234" y="268"/>
                  <a:pt x="234" y="268"/>
                </a:cubicBezTo>
                <a:cubicBezTo>
                  <a:pt x="234" y="268"/>
                  <a:pt x="235" y="269"/>
                  <a:pt x="236" y="269"/>
                </a:cubicBezTo>
                <a:cubicBezTo>
                  <a:pt x="236" y="270"/>
                  <a:pt x="237" y="271"/>
                  <a:pt x="237" y="272"/>
                </a:cubicBezTo>
                <a:close/>
                <a:moveTo>
                  <a:pt x="260" y="294"/>
                </a:moveTo>
                <a:cubicBezTo>
                  <a:pt x="262" y="294"/>
                  <a:pt x="263" y="296"/>
                  <a:pt x="263" y="298"/>
                </a:cubicBezTo>
                <a:cubicBezTo>
                  <a:pt x="264" y="301"/>
                  <a:pt x="264" y="303"/>
                  <a:pt x="264" y="305"/>
                </a:cubicBezTo>
                <a:cubicBezTo>
                  <a:pt x="262" y="304"/>
                  <a:pt x="261" y="302"/>
                  <a:pt x="261" y="300"/>
                </a:cubicBezTo>
                <a:cubicBezTo>
                  <a:pt x="261" y="299"/>
                  <a:pt x="261" y="297"/>
                  <a:pt x="260" y="295"/>
                </a:cubicBezTo>
                <a:lnTo>
                  <a:pt x="260" y="294"/>
                </a:lnTo>
                <a:close/>
                <a:moveTo>
                  <a:pt x="234" y="266"/>
                </a:moveTo>
                <a:cubicBezTo>
                  <a:pt x="233" y="266"/>
                  <a:pt x="233" y="265"/>
                  <a:pt x="233" y="265"/>
                </a:cubicBezTo>
                <a:cubicBezTo>
                  <a:pt x="232" y="264"/>
                  <a:pt x="232" y="264"/>
                  <a:pt x="232" y="263"/>
                </a:cubicBezTo>
                <a:cubicBezTo>
                  <a:pt x="232" y="263"/>
                  <a:pt x="233" y="262"/>
                  <a:pt x="233" y="262"/>
                </a:cubicBezTo>
                <a:cubicBezTo>
                  <a:pt x="234" y="262"/>
                  <a:pt x="235" y="261"/>
                  <a:pt x="235" y="260"/>
                </a:cubicBezTo>
                <a:cubicBezTo>
                  <a:pt x="235" y="263"/>
                  <a:pt x="235" y="263"/>
                  <a:pt x="235" y="263"/>
                </a:cubicBezTo>
                <a:cubicBezTo>
                  <a:pt x="235" y="264"/>
                  <a:pt x="235" y="265"/>
                  <a:pt x="234" y="265"/>
                </a:cubicBezTo>
                <a:lnTo>
                  <a:pt x="234" y="266"/>
                </a:lnTo>
                <a:close/>
                <a:moveTo>
                  <a:pt x="259" y="317"/>
                </a:moveTo>
                <a:cubicBezTo>
                  <a:pt x="259" y="317"/>
                  <a:pt x="259" y="317"/>
                  <a:pt x="259" y="317"/>
                </a:cubicBezTo>
                <a:cubicBezTo>
                  <a:pt x="260" y="317"/>
                  <a:pt x="260" y="316"/>
                  <a:pt x="260" y="316"/>
                </a:cubicBezTo>
                <a:cubicBezTo>
                  <a:pt x="260" y="316"/>
                  <a:pt x="260" y="316"/>
                  <a:pt x="260" y="316"/>
                </a:cubicBezTo>
                <a:cubicBezTo>
                  <a:pt x="261" y="316"/>
                  <a:pt x="262" y="317"/>
                  <a:pt x="263" y="317"/>
                </a:cubicBezTo>
                <a:cubicBezTo>
                  <a:pt x="263" y="319"/>
                  <a:pt x="262" y="320"/>
                  <a:pt x="262" y="320"/>
                </a:cubicBezTo>
                <a:cubicBezTo>
                  <a:pt x="261" y="320"/>
                  <a:pt x="261" y="319"/>
                  <a:pt x="260" y="319"/>
                </a:cubicBezTo>
                <a:lnTo>
                  <a:pt x="259" y="317"/>
                </a:lnTo>
                <a:close/>
                <a:moveTo>
                  <a:pt x="255" y="262"/>
                </a:moveTo>
                <a:cubicBezTo>
                  <a:pt x="255" y="262"/>
                  <a:pt x="256" y="262"/>
                  <a:pt x="256" y="261"/>
                </a:cubicBezTo>
                <a:cubicBezTo>
                  <a:pt x="256" y="261"/>
                  <a:pt x="256" y="261"/>
                  <a:pt x="256" y="261"/>
                </a:cubicBezTo>
                <a:cubicBezTo>
                  <a:pt x="257" y="261"/>
                  <a:pt x="258" y="262"/>
                  <a:pt x="258" y="263"/>
                </a:cubicBezTo>
                <a:cubicBezTo>
                  <a:pt x="258" y="264"/>
                  <a:pt x="257" y="265"/>
                  <a:pt x="256" y="265"/>
                </a:cubicBezTo>
                <a:cubicBezTo>
                  <a:pt x="256" y="265"/>
                  <a:pt x="255" y="264"/>
                  <a:pt x="255" y="264"/>
                </a:cubicBezTo>
                <a:cubicBezTo>
                  <a:pt x="255" y="263"/>
                  <a:pt x="254" y="263"/>
                  <a:pt x="254" y="262"/>
                </a:cubicBezTo>
                <a:cubicBezTo>
                  <a:pt x="255" y="262"/>
                  <a:pt x="255" y="262"/>
                  <a:pt x="255" y="262"/>
                </a:cubicBezTo>
                <a:cubicBezTo>
                  <a:pt x="255" y="262"/>
                  <a:pt x="255" y="262"/>
                  <a:pt x="255" y="262"/>
                </a:cubicBezTo>
                <a:close/>
                <a:moveTo>
                  <a:pt x="123" y="250"/>
                </a:moveTo>
                <a:cubicBezTo>
                  <a:pt x="123" y="251"/>
                  <a:pt x="122" y="251"/>
                  <a:pt x="122" y="251"/>
                </a:cubicBezTo>
                <a:cubicBezTo>
                  <a:pt x="122" y="250"/>
                  <a:pt x="122" y="249"/>
                  <a:pt x="122" y="248"/>
                </a:cubicBezTo>
                <a:cubicBezTo>
                  <a:pt x="122" y="246"/>
                  <a:pt x="123" y="245"/>
                  <a:pt x="124" y="244"/>
                </a:cubicBezTo>
                <a:cubicBezTo>
                  <a:pt x="124" y="246"/>
                  <a:pt x="123" y="246"/>
                  <a:pt x="123" y="247"/>
                </a:cubicBezTo>
                <a:cubicBezTo>
                  <a:pt x="123" y="248"/>
                  <a:pt x="123" y="249"/>
                  <a:pt x="123" y="250"/>
                </a:cubicBezTo>
                <a:close/>
                <a:moveTo>
                  <a:pt x="183" y="327"/>
                </a:moveTo>
                <a:cubicBezTo>
                  <a:pt x="184" y="327"/>
                  <a:pt x="184" y="327"/>
                  <a:pt x="184" y="327"/>
                </a:cubicBezTo>
                <a:cubicBezTo>
                  <a:pt x="184" y="328"/>
                  <a:pt x="184" y="328"/>
                  <a:pt x="184" y="328"/>
                </a:cubicBezTo>
                <a:cubicBezTo>
                  <a:pt x="183" y="329"/>
                  <a:pt x="183" y="331"/>
                  <a:pt x="182" y="333"/>
                </a:cubicBezTo>
                <a:cubicBezTo>
                  <a:pt x="181" y="334"/>
                  <a:pt x="180" y="335"/>
                  <a:pt x="180" y="335"/>
                </a:cubicBezTo>
                <a:cubicBezTo>
                  <a:pt x="180" y="335"/>
                  <a:pt x="179" y="335"/>
                  <a:pt x="179" y="335"/>
                </a:cubicBezTo>
                <a:cubicBezTo>
                  <a:pt x="179" y="335"/>
                  <a:pt x="179" y="335"/>
                  <a:pt x="179" y="335"/>
                </a:cubicBezTo>
                <a:cubicBezTo>
                  <a:pt x="179" y="333"/>
                  <a:pt x="180" y="332"/>
                  <a:pt x="181" y="331"/>
                </a:cubicBezTo>
                <a:cubicBezTo>
                  <a:pt x="182" y="330"/>
                  <a:pt x="183" y="329"/>
                  <a:pt x="183" y="327"/>
                </a:cubicBezTo>
                <a:close/>
                <a:moveTo>
                  <a:pt x="164" y="270"/>
                </a:moveTo>
                <a:cubicBezTo>
                  <a:pt x="165" y="272"/>
                  <a:pt x="166" y="274"/>
                  <a:pt x="167" y="277"/>
                </a:cubicBezTo>
                <a:cubicBezTo>
                  <a:pt x="167" y="280"/>
                  <a:pt x="168" y="283"/>
                  <a:pt x="170" y="285"/>
                </a:cubicBezTo>
                <a:cubicBezTo>
                  <a:pt x="170" y="286"/>
                  <a:pt x="169" y="286"/>
                  <a:pt x="169" y="286"/>
                </a:cubicBezTo>
                <a:cubicBezTo>
                  <a:pt x="168" y="286"/>
                  <a:pt x="168" y="285"/>
                  <a:pt x="167" y="284"/>
                </a:cubicBezTo>
                <a:cubicBezTo>
                  <a:pt x="166" y="283"/>
                  <a:pt x="166" y="282"/>
                  <a:pt x="165" y="280"/>
                </a:cubicBezTo>
                <a:cubicBezTo>
                  <a:pt x="164" y="278"/>
                  <a:pt x="164" y="277"/>
                  <a:pt x="163" y="275"/>
                </a:cubicBezTo>
                <a:cubicBezTo>
                  <a:pt x="163" y="274"/>
                  <a:pt x="162" y="272"/>
                  <a:pt x="162" y="271"/>
                </a:cubicBezTo>
                <a:cubicBezTo>
                  <a:pt x="162" y="270"/>
                  <a:pt x="162" y="270"/>
                  <a:pt x="162" y="270"/>
                </a:cubicBezTo>
                <a:cubicBezTo>
                  <a:pt x="162" y="270"/>
                  <a:pt x="162" y="269"/>
                  <a:pt x="163" y="269"/>
                </a:cubicBezTo>
                <a:cubicBezTo>
                  <a:pt x="163" y="269"/>
                  <a:pt x="163" y="270"/>
                  <a:pt x="164" y="270"/>
                </a:cubicBezTo>
                <a:close/>
                <a:moveTo>
                  <a:pt x="264" y="274"/>
                </a:moveTo>
                <a:cubicBezTo>
                  <a:pt x="264" y="274"/>
                  <a:pt x="263" y="273"/>
                  <a:pt x="263" y="273"/>
                </a:cubicBezTo>
                <a:cubicBezTo>
                  <a:pt x="263" y="273"/>
                  <a:pt x="263" y="273"/>
                  <a:pt x="263" y="272"/>
                </a:cubicBezTo>
                <a:cubicBezTo>
                  <a:pt x="263" y="272"/>
                  <a:pt x="263" y="272"/>
                  <a:pt x="263" y="272"/>
                </a:cubicBezTo>
                <a:cubicBezTo>
                  <a:pt x="264" y="272"/>
                  <a:pt x="264" y="272"/>
                  <a:pt x="264" y="272"/>
                </a:cubicBezTo>
                <a:cubicBezTo>
                  <a:pt x="265" y="272"/>
                  <a:pt x="265" y="272"/>
                  <a:pt x="266" y="273"/>
                </a:cubicBezTo>
                <a:cubicBezTo>
                  <a:pt x="266" y="274"/>
                  <a:pt x="267" y="275"/>
                  <a:pt x="267" y="275"/>
                </a:cubicBezTo>
                <a:cubicBezTo>
                  <a:pt x="266" y="275"/>
                  <a:pt x="265" y="275"/>
                  <a:pt x="265" y="275"/>
                </a:cubicBezTo>
                <a:lnTo>
                  <a:pt x="264" y="274"/>
                </a:lnTo>
                <a:close/>
                <a:moveTo>
                  <a:pt x="225" y="336"/>
                </a:moveTo>
                <a:cubicBezTo>
                  <a:pt x="225" y="336"/>
                  <a:pt x="225" y="337"/>
                  <a:pt x="225" y="337"/>
                </a:cubicBezTo>
                <a:cubicBezTo>
                  <a:pt x="225" y="337"/>
                  <a:pt x="225" y="338"/>
                  <a:pt x="225" y="338"/>
                </a:cubicBezTo>
                <a:cubicBezTo>
                  <a:pt x="224" y="336"/>
                  <a:pt x="224" y="336"/>
                  <a:pt x="224" y="336"/>
                </a:cubicBezTo>
                <a:lnTo>
                  <a:pt x="225" y="336"/>
                </a:lnTo>
                <a:close/>
                <a:moveTo>
                  <a:pt x="220" y="269"/>
                </a:moveTo>
                <a:cubicBezTo>
                  <a:pt x="220" y="269"/>
                  <a:pt x="220" y="268"/>
                  <a:pt x="220" y="268"/>
                </a:cubicBezTo>
                <a:cubicBezTo>
                  <a:pt x="220" y="267"/>
                  <a:pt x="221" y="267"/>
                  <a:pt x="221" y="267"/>
                </a:cubicBezTo>
                <a:cubicBezTo>
                  <a:pt x="222" y="267"/>
                  <a:pt x="222" y="267"/>
                  <a:pt x="222" y="267"/>
                </a:cubicBezTo>
                <a:cubicBezTo>
                  <a:pt x="222" y="267"/>
                  <a:pt x="222" y="267"/>
                  <a:pt x="222" y="268"/>
                </a:cubicBezTo>
                <a:cubicBezTo>
                  <a:pt x="222" y="269"/>
                  <a:pt x="222" y="269"/>
                  <a:pt x="222" y="269"/>
                </a:cubicBezTo>
                <a:cubicBezTo>
                  <a:pt x="221" y="270"/>
                  <a:pt x="221" y="270"/>
                  <a:pt x="221" y="270"/>
                </a:cubicBezTo>
                <a:cubicBezTo>
                  <a:pt x="221" y="270"/>
                  <a:pt x="221" y="270"/>
                  <a:pt x="221" y="270"/>
                </a:cubicBezTo>
                <a:cubicBezTo>
                  <a:pt x="221" y="270"/>
                  <a:pt x="221" y="269"/>
                  <a:pt x="220" y="269"/>
                </a:cubicBezTo>
                <a:close/>
                <a:moveTo>
                  <a:pt x="182" y="262"/>
                </a:moveTo>
                <a:cubicBezTo>
                  <a:pt x="182" y="263"/>
                  <a:pt x="181" y="264"/>
                  <a:pt x="181" y="265"/>
                </a:cubicBezTo>
                <a:cubicBezTo>
                  <a:pt x="180" y="265"/>
                  <a:pt x="179" y="266"/>
                  <a:pt x="178" y="266"/>
                </a:cubicBezTo>
                <a:cubicBezTo>
                  <a:pt x="178" y="264"/>
                  <a:pt x="180" y="263"/>
                  <a:pt x="182" y="262"/>
                </a:cubicBezTo>
                <a:close/>
                <a:moveTo>
                  <a:pt x="205" y="294"/>
                </a:moveTo>
                <a:cubicBezTo>
                  <a:pt x="206" y="294"/>
                  <a:pt x="206" y="295"/>
                  <a:pt x="206" y="296"/>
                </a:cubicBezTo>
                <a:cubicBezTo>
                  <a:pt x="206" y="296"/>
                  <a:pt x="207" y="297"/>
                  <a:pt x="207" y="297"/>
                </a:cubicBezTo>
                <a:cubicBezTo>
                  <a:pt x="207" y="298"/>
                  <a:pt x="206" y="298"/>
                  <a:pt x="206" y="298"/>
                </a:cubicBezTo>
                <a:cubicBezTo>
                  <a:pt x="205" y="299"/>
                  <a:pt x="205" y="299"/>
                  <a:pt x="204" y="299"/>
                </a:cubicBezTo>
                <a:cubicBezTo>
                  <a:pt x="204" y="299"/>
                  <a:pt x="203" y="298"/>
                  <a:pt x="203" y="298"/>
                </a:cubicBezTo>
                <a:cubicBezTo>
                  <a:pt x="202" y="297"/>
                  <a:pt x="202" y="296"/>
                  <a:pt x="202" y="296"/>
                </a:cubicBezTo>
                <a:cubicBezTo>
                  <a:pt x="202" y="295"/>
                  <a:pt x="203" y="294"/>
                  <a:pt x="205" y="294"/>
                </a:cubicBezTo>
                <a:close/>
                <a:moveTo>
                  <a:pt x="287" y="255"/>
                </a:moveTo>
                <a:cubicBezTo>
                  <a:pt x="285" y="255"/>
                  <a:pt x="285" y="255"/>
                  <a:pt x="284" y="254"/>
                </a:cubicBezTo>
                <a:cubicBezTo>
                  <a:pt x="284" y="254"/>
                  <a:pt x="284" y="253"/>
                  <a:pt x="284" y="252"/>
                </a:cubicBezTo>
                <a:cubicBezTo>
                  <a:pt x="285" y="252"/>
                  <a:pt x="286" y="252"/>
                  <a:pt x="286" y="252"/>
                </a:cubicBezTo>
                <a:cubicBezTo>
                  <a:pt x="286" y="252"/>
                  <a:pt x="287" y="253"/>
                  <a:pt x="287" y="255"/>
                </a:cubicBezTo>
                <a:close/>
                <a:moveTo>
                  <a:pt x="307" y="241"/>
                </a:moveTo>
                <a:cubicBezTo>
                  <a:pt x="308" y="241"/>
                  <a:pt x="309" y="242"/>
                  <a:pt x="310" y="243"/>
                </a:cubicBezTo>
                <a:cubicBezTo>
                  <a:pt x="309" y="243"/>
                  <a:pt x="308" y="243"/>
                  <a:pt x="307" y="242"/>
                </a:cubicBezTo>
                <a:cubicBezTo>
                  <a:pt x="306" y="242"/>
                  <a:pt x="305" y="242"/>
                  <a:pt x="305" y="241"/>
                </a:cubicBezTo>
                <a:cubicBezTo>
                  <a:pt x="305" y="240"/>
                  <a:pt x="305" y="239"/>
                  <a:pt x="305" y="239"/>
                </a:cubicBezTo>
                <a:cubicBezTo>
                  <a:pt x="306" y="239"/>
                  <a:pt x="306" y="239"/>
                  <a:pt x="306" y="240"/>
                </a:cubicBezTo>
                <a:cubicBezTo>
                  <a:pt x="307" y="240"/>
                  <a:pt x="307" y="240"/>
                  <a:pt x="307" y="241"/>
                </a:cubicBezTo>
                <a:close/>
                <a:moveTo>
                  <a:pt x="266" y="260"/>
                </a:moveTo>
                <a:cubicBezTo>
                  <a:pt x="266" y="261"/>
                  <a:pt x="267" y="261"/>
                  <a:pt x="268" y="261"/>
                </a:cubicBezTo>
                <a:cubicBezTo>
                  <a:pt x="269" y="262"/>
                  <a:pt x="269" y="263"/>
                  <a:pt x="269" y="263"/>
                </a:cubicBezTo>
                <a:cubicBezTo>
                  <a:pt x="269" y="264"/>
                  <a:pt x="269" y="265"/>
                  <a:pt x="268" y="265"/>
                </a:cubicBezTo>
                <a:cubicBezTo>
                  <a:pt x="267" y="265"/>
                  <a:pt x="267" y="264"/>
                  <a:pt x="266" y="264"/>
                </a:cubicBezTo>
                <a:cubicBezTo>
                  <a:pt x="265" y="264"/>
                  <a:pt x="265" y="263"/>
                  <a:pt x="265" y="262"/>
                </a:cubicBezTo>
                <a:cubicBezTo>
                  <a:pt x="265" y="262"/>
                  <a:pt x="265" y="261"/>
                  <a:pt x="266" y="260"/>
                </a:cubicBezTo>
                <a:close/>
                <a:moveTo>
                  <a:pt x="301" y="243"/>
                </a:moveTo>
                <a:cubicBezTo>
                  <a:pt x="301" y="243"/>
                  <a:pt x="301" y="243"/>
                  <a:pt x="302" y="243"/>
                </a:cubicBezTo>
                <a:cubicBezTo>
                  <a:pt x="303" y="243"/>
                  <a:pt x="304" y="243"/>
                  <a:pt x="305" y="244"/>
                </a:cubicBezTo>
                <a:cubicBezTo>
                  <a:pt x="306" y="245"/>
                  <a:pt x="306" y="246"/>
                  <a:pt x="306" y="247"/>
                </a:cubicBezTo>
                <a:cubicBezTo>
                  <a:pt x="306" y="247"/>
                  <a:pt x="306" y="247"/>
                  <a:pt x="306" y="247"/>
                </a:cubicBezTo>
                <a:cubicBezTo>
                  <a:pt x="306" y="247"/>
                  <a:pt x="306" y="247"/>
                  <a:pt x="306" y="247"/>
                </a:cubicBezTo>
                <a:cubicBezTo>
                  <a:pt x="305" y="247"/>
                  <a:pt x="303" y="247"/>
                  <a:pt x="302" y="247"/>
                </a:cubicBezTo>
                <a:cubicBezTo>
                  <a:pt x="301" y="246"/>
                  <a:pt x="301" y="245"/>
                  <a:pt x="300" y="244"/>
                </a:cubicBezTo>
                <a:cubicBezTo>
                  <a:pt x="300" y="244"/>
                  <a:pt x="300" y="243"/>
                  <a:pt x="301" y="243"/>
                </a:cubicBezTo>
                <a:close/>
                <a:moveTo>
                  <a:pt x="297" y="246"/>
                </a:moveTo>
                <a:cubicBezTo>
                  <a:pt x="298" y="246"/>
                  <a:pt x="299" y="246"/>
                  <a:pt x="300" y="247"/>
                </a:cubicBezTo>
                <a:cubicBezTo>
                  <a:pt x="300" y="248"/>
                  <a:pt x="301" y="249"/>
                  <a:pt x="301" y="250"/>
                </a:cubicBezTo>
                <a:cubicBezTo>
                  <a:pt x="299" y="250"/>
                  <a:pt x="298" y="250"/>
                  <a:pt x="298" y="249"/>
                </a:cubicBezTo>
                <a:cubicBezTo>
                  <a:pt x="298" y="249"/>
                  <a:pt x="297" y="248"/>
                  <a:pt x="296" y="247"/>
                </a:cubicBezTo>
                <a:cubicBezTo>
                  <a:pt x="296" y="246"/>
                  <a:pt x="297" y="246"/>
                  <a:pt x="297" y="246"/>
                </a:cubicBezTo>
                <a:close/>
                <a:moveTo>
                  <a:pt x="366" y="266"/>
                </a:moveTo>
                <a:cubicBezTo>
                  <a:pt x="367" y="266"/>
                  <a:pt x="368" y="266"/>
                  <a:pt x="368" y="266"/>
                </a:cubicBezTo>
                <a:cubicBezTo>
                  <a:pt x="369" y="266"/>
                  <a:pt x="369" y="267"/>
                  <a:pt x="369" y="268"/>
                </a:cubicBezTo>
                <a:cubicBezTo>
                  <a:pt x="369" y="268"/>
                  <a:pt x="369" y="269"/>
                  <a:pt x="368" y="270"/>
                </a:cubicBezTo>
                <a:cubicBezTo>
                  <a:pt x="368" y="270"/>
                  <a:pt x="368" y="271"/>
                  <a:pt x="367" y="271"/>
                </a:cubicBezTo>
                <a:cubicBezTo>
                  <a:pt x="366" y="271"/>
                  <a:pt x="366" y="270"/>
                  <a:pt x="365" y="269"/>
                </a:cubicBezTo>
                <a:cubicBezTo>
                  <a:pt x="365" y="269"/>
                  <a:pt x="364" y="268"/>
                  <a:pt x="364" y="268"/>
                </a:cubicBezTo>
                <a:cubicBezTo>
                  <a:pt x="364" y="267"/>
                  <a:pt x="365" y="267"/>
                  <a:pt x="365" y="267"/>
                </a:cubicBezTo>
                <a:cubicBezTo>
                  <a:pt x="366" y="267"/>
                  <a:pt x="366" y="267"/>
                  <a:pt x="366" y="266"/>
                </a:cubicBezTo>
                <a:close/>
                <a:moveTo>
                  <a:pt x="315" y="234"/>
                </a:moveTo>
                <a:cubicBezTo>
                  <a:pt x="316" y="234"/>
                  <a:pt x="317" y="234"/>
                  <a:pt x="317" y="235"/>
                </a:cubicBezTo>
                <a:cubicBezTo>
                  <a:pt x="318" y="235"/>
                  <a:pt x="318" y="236"/>
                  <a:pt x="318" y="237"/>
                </a:cubicBezTo>
                <a:cubicBezTo>
                  <a:pt x="318" y="237"/>
                  <a:pt x="317" y="237"/>
                  <a:pt x="316" y="236"/>
                </a:cubicBezTo>
                <a:cubicBezTo>
                  <a:pt x="314" y="236"/>
                  <a:pt x="314" y="236"/>
                  <a:pt x="314" y="235"/>
                </a:cubicBezTo>
                <a:cubicBezTo>
                  <a:pt x="314" y="234"/>
                  <a:pt x="314" y="234"/>
                  <a:pt x="315" y="234"/>
                </a:cubicBezTo>
                <a:close/>
                <a:moveTo>
                  <a:pt x="365" y="303"/>
                </a:moveTo>
                <a:cubicBezTo>
                  <a:pt x="366" y="304"/>
                  <a:pt x="366" y="304"/>
                  <a:pt x="366" y="305"/>
                </a:cubicBezTo>
                <a:cubicBezTo>
                  <a:pt x="366" y="305"/>
                  <a:pt x="366" y="305"/>
                  <a:pt x="365" y="305"/>
                </a:cubicBezTo>
                <a:cubicBezTo>
                  <a:pt x="363" y="305"/>
                  <a:pt x="362" y="303"/>
                  <a:pt x="361" y="301"/>
                </a:cubicBezTo>
                <a:cubicBezTo>
                  <a:pt x="361" y="301"/>
                  <a:pt x="362" y="302"/>
                  <a:pt x="363" y="302"/>
                </a:cubicBezTo>
                <a:cubicBezTo>
                  <a:pt x="363" y="302"/>
                  <a:pt x="364" y="303"/>
                  <a:pt x="365" y="303"/>
                </a:cubicBezTo>
                <a:close/>
                <a:moveTo>
                  <a:pt x="310" y="213"/>
                </a:moveTo>
                <a:cubicBezTo>
                  <a:pt x="310" y="214"/>
                  <a:pt x="311" y="214"/>
                  <a:pt x="311" y="215"/>
                </a:cubicBezTo>
                <a:cubicBezTo>
                  <a:pt x="311" y="215"/>
                  <a:pt x="310" y="216"/>
                  <a:pt x="310" y="216"/>
                </a:cubicBezTo>
                <a:cubicBezTo>
                  <a:pt x="308" y="216"/>
                  <a:pt x="307" y="215"/>
                  <a:pt x="305" y="214"/>
                </a:cubicBezTo>
                <a:cubicBezTo>
                  <a:pt x="305" y="213"/>
                  <a:pt x="305" y="213"/>
                  <a:pt x="305" y="213"/>
                </a:cubicBezTo>
                <a:cubicBezTo>
                  <a:pt x="305" y="213"/>
                  <a:pt x="306" y="213"/>
                  <a:pt x="306" y="213"/>
                </a:cubicBezTo>
                <a:cubicBezTo>
                  <a:pt x="307" y="213"/>
                  <a:pt x="307" y="213"/>
                  <a:pt x="307" y="213"/>
                </a:cubicBezTo>
                <a:cubicBezTo>
                  <a:pt x="308" y="213"/>
                  <a:pt x="308" y="213"/>
                  <a:pt x="309" y="213"/>
                </a:cubicBezTo>
                <a:cubicBezTo>
                  <a:pt x="309" y="213"/>
                  <a:pt x="309" y="213"/>
                  <a:pt x="310" y="213"/>
                </a:cubicBezTo>
                <a:close/>
                <a:moveTo>
                  <a:pt x="283" y="285"/>
                </a:moveTo>
                <a:cubicBezTo>
                  <a:pt x="283" y="285"/>
                  <a:pt x="283" y="284"/>
                  <a:pt x="283" y="284"/>
                </a:cubicBezTo>
                <a:cubicBezTo>
                  <a:pt x="284" y="284"/>
                  <a:pt x="285" y="285"/>
                  <a:pt x="285" y="286"/>
                </a:cubicBezTo>
                <a:cubicBezTo>
                  <a:pt x="286" y="288"/>
                  <a:pt x="286" y="289"/>
                  <a:pt x="286" y="290"/>
                </a:cubicBezTo>
                <a:cubicBezTo>
                  <a:pt x="286" y="290"/>
                  <a:pt x="286" y="290"/>
                  <a:pt x="286" y="290"/>
                </a:cubicBezTo>
                <a:cubicBezTo>
                  <a:pt x="286" y="291"/>
                  <a:pt x="285" y="291"/>
                  <a:pt x="285" y="291"/>
                </a:cubicBezTo>
                <a:cubicBezTo>
                  <a:pt x="284" y="288"/>
                  <a:pt x="284" y="288"/>
                  <a:pt x="284" y="288"/>
                </a:cubicBezTo>
                <a:cubicBezTo>
                  <a:pt x="283" y="287"/>
                  <a:pt x="283" y="286"/>
                  <a:pt x="283" y="285"/>
                </a:cubicBezTo>
                <a:close/>
                <a:moveTo>
                  <a:pt x="216" y="234"/>
                </a:moveTo>
                <a:cubicBezTo>
                  <a:pt x="215" y="232"/>
                  <a:pt x="214" y="230"/>
                  <a:pt x="213" y="229"/>
                </a:cubicBezTo>
                <a:cubicBezTo>
                  <a:pt x="212" y="227"/>
                  <a:pt x="211" y="226"/>
                  <a:pt x="211" y="224"/>
                </a:cubicBezTo>
                <a:cubicBezTo>
                  <a:pt x="211" y="223"/>
                  <a:pt x="211" y="222"/>
                  <a:pt x="210" y="222"/>
                </a:cubicBezTo>
                <a:cubicBezTo>
                  <a:pt x="210" y="222"/>
                  <a:pt x="209" y="223"/>
                  <a:pt x="209" y="224"/>
                </a:cubicBezTo>
                <a:cubicBezTo>
                  <a:pt x="209" y="225"/>
                  <a:pt x="209" y="226"/>
                  <a:pt x="208" y="226"/>
                </a:cubicBezTo>
                <a:cubicBezTo>
                  <a:pt x="208" y="226"/>
                  <a:pt x="208" y="226"/>
                  <a:pt x="208" y="226"/>
                </a:cubicBezTo>
                <a:cubicBezTo>
                  <a:pt x="208" y="225"/>
                  <a:pt x="208" y="225"/>
                  <a:pt x="208" y="225"/>
                </a:cubicBezTo>
                <a:cubicBezTo>
                  <a:pt x="208" y="224"/>
                  <a:pt x="208" y="224"/>
                  <a:pt x="208" y="224"/>
                </a:cubicBezTo>
                <a:cubicBezTo>
                  <a:pt x="208" y="223"/>
                  <a:pt x="208" y="223"/>
                  <a:pt x="209" y="222"/>
                </a:cubicBezTo>
                <a:cubicBezTo>
                  <a:pt x="205" y="222"/>
                  <a:pt x="205" y="222"/>
                  <a:pt x="205" y="222"/>
                </a:cubicBezTo>
                <a:cubicBezTo>
                  <a:pt x="205" y="223"/>
                  <a:pt x="205" y="223"/>
                  <a:pt x="205" y="224"/>
                </a:cubicBezTo>
                <a:cubicBezTo>
                  <a:pt x="205" y="224"/>
                  <a:pt x="206" y="225"/>
                  <a:pt x="206" y="225"/>
                </a:cubicBezTo>
                <a:cubicBezTo>
                  <a:pt x="204" y="225"/>
                  <a:pt x="204" y="226"/>
                  <a:pt x="203" y="226"/>
                </a:cubicBezTo>
                <a:cubicBezTo>
                  <a:pt x="202" y="227"/>
                  <a:pt x="202" y="228"/>
                  <a:pt x="201" y="229"/>
                </a:cubicBezTo>
                <a:cubicBezTo>
                  <a:pt x="203" y="227"/>
                  <a:pt x="203" y="227"/>
                  <a:pt x="203" y="227"/>
                </a:cubicBezTo>
                <a:cubicBezTo>
                  <a:pt x="203" y="228"/>
                  <a:pt x="203" y="228"/>
                  <a:pt x="204" y="229"/>
                </a:cubicBezTo>
                <a:cubicBezTo>
                  <a:pt x="204" y="229"/>
                  <a:pt x="204" y="230"/>
                  <a:pt x="205" y="230"/>
                </a:cubicBezTo>
                <a:cubicBezTo>
                  <a:pt x="206" y="230"/>
                  <a:pt x="207" y="229"/>
                  <a:pt x="206" y="228"/>
                </a:cubicBezTo>
                <a:cubicBezTo>
                  <a:pt x="206" y="227"/>
                  <a:pt x="207" y="227"/>
                  <a:pt x="208" y="226"/>
                </a:cubicBezTo>
                <a:cubicBezTo>
                  <a:pt x="209" y="228"/>
                  <a:pt x="210" y="229"/>
                  <a:pt x="211" y="229"/>
                </a:cubicBezTo>
                <a:cubicBezTo>
                  <a:pt x="212" y="230"/>
                  <a:pt x="214" y="232"/>
                  <a:pt x="216" y="234"/>
                </a:cubicBezTo>
                <a:close/>
                <a:moveTo>
                  <a:pt x="180" y="254"/>
                </a:moveTo>
                <a:cubicBezTo>
                  <a:pt x="180" y="253"/>
                  <a:pt x="180" y="253"/>
                  <a:pt x="180" y="253"/>
                </a:cubicBezTo>
                <a:cubicBezTo>
                  <a:pt x="180" y="252"/>
                  <a:pt x="179" y="252"/>
                  <a:pt x="179" y="252"/>
                </a:cubicBezTo>
                <a:cubicBezTo>
                  <a:pt x="179" y="251"/>
                  <a:pt x="179" y="251"/>
                  <a:pt x="179" y="251"/>
                </a:cubicBezTo>
                <a:cubicBezTo>
                  <a:pt x="178" y="251"/>
                  <a:pt x="178" y="251"/>
                  <a:pt x="178" y="251"/>
                </a:cubicBezTo>
                <a:cubicBezTo>
                  <a:pt x="177" y="251"/>
                  <a:pt x="177" y="251"/>
                  <a:pt x="177" y="252"/>
                </a:cubicBezTo>
                <a:cubicBezTo>
                  <a:pt x="177" y="253"/>
                  <a:pt x="178" y="254"/>
                  <a:pt x="180" y="254"/>
                </a:cubicBezTo>
                <a:close/>
                <a:moveTo>
                  <a:pt x="176" y="249"/>
                </a:moveTo>
                <a:cubicBezTo>
                  <a:pt x="177" y="249"/>
                  <a:pt x="177" y="249"/>
                  <a:pt x="178" y="249"/>
                </a:cubicBezTo>
                <a:cubicBezTo>
                  <a:pt x="179" y="249"/>
                  <a:pt x="179" y="248"/>
                  <a:pt x="179" y="248"/>
                </a:cubicBezTo>
                <a:cubicBezTo>
                  <a:pt x="179" y="248"/>
                  <a:pt x="179" y="248"/>
                  <a:pt x="179" y="248"/>
                </a:cubicBezTo>
                <a:cubicBezTo>
                  <a:pt x="179" y="248"/>
                  <a:pt x="179" y="247"/>
                  <a:pt x="179" y="246"/>
                </a:cubicBezTo>
                <a:cubicBezTo>
                  <a:pt x="179" y="245"/>
                  <a:pt x="179" y="245"/>
                  <a:pt x="178" y="245"/>
                </a:cubicBezTo>
                <a:cubicBezTo>
                  <a:pt x="179" y="245"/>
                  <a:pt x="179" y="245"/>
                  <a:pt x="179" y="245"/>
                </a:cubicBezTo>
                <a:cubicBezTo>
                  <a:pt x="178" y="245"/>
                  <a:pt x="178" y="245"/>
                  <a:pt x="177" y="246"/>
                </a:cubicBezTo>
                <a:cubicBezTo>
                  <a:pt x="176" y="247"/>
                  <a:pt x="175" y="247"/>
                  <a:pt x="175" y="248"/>
                </a:cubicBezTo>
                <a:cubicBezTo>
                  <a:pt x="175" y="248"/>
                  <a:pt x="175" y="249"/>
                  <a:pt x="176" y="249"/>
                </a:cubicBezTo>
                <a:close/>
                <a:moveTo>
                  <a:pt x="304" y="237"/>
                </a:moveTo>
                <a:cubicBezTo>
                  <a:pt x="303" y="237"/>
                  <a:pt x="302" y="237"/>
                  <a:pt x="300" y="237"/>
                </a:cubicBezTo>
                <a:cubicBezTo>
                  <a:pt x="298" y="237"/>
                  <a:pt x="297" y="237"/>
                  <a:pt x="296" y="236"/>
                </a:cubicBezTo>
                <a:cubicBezTo>
                  <a:pt x="297" y="235"/>
                  <a:pt x="297" y="235"/>
                  <a:pt x="297" y="235"/>
                </a:cubicBezTo>
                <a:cubicBezTo>
                  <a:pt x="297" y="234"/>
                  <a:pt x="297" y="234"/>
                  <a:pt x="296" y="234"/>
                </a:cubicBezTo>
                <a:cubicBezTo>
                  <a:pt x="295" y="234"/>
                  <a:pt x="295" y="234"/>
                  <a:pt x="295" y="234"/>
                </a:cubicBezTo>
                <a:cubicBezTo>
                  <a:pt x="295" y="234"/>
                  <a:pt x="295" y="235"/>
                  <a:pt x="295" y="235"/>
                </a:cubicBezTo>
                <a:cubicBezTo>
                  <a:pt x="295" y="235"/>
                  <a:pt x="295" y="236"/>
                  <a:pt x="295" y="236"/>
                </a:cubicBezTo>
                <a:cubicBezTo>
                  <a:pt x="295" y="237"/>
                  <a:pt x="295" y="237"/>
                  <a:pt x="294" y="237"/>
                </a:cubicBezTo>
                <a:cubicBezTo>
                  <a:pt x="293" y="237"/>
                  <a:pt x="292" y="237"/>
                  <a:pt x="292" y="237"/>
                </a:cubicBezTo>
                <a:cubicBezTo>
                  <a:pt x="291" y="236"/>
                  <a:pt x="290" y="236"/>
                  <a:pt x="290" y="236"/>
                </a:cubicBezTo>
                <a:cubicBezTo>
                  <a:pt x="290" y="237"/>
                  <a:pt x="290" y="237"/>
                  <a:pt x="290" y="237"/>
                </a:cubicBezTo>
                <a:cubicBezTo>
                  <a:pt x="289" y="237"/>
                  <a:pt x="289" y="238"/>
                  <a:pt x="289" y="238"/>
                </a:cubicBezTo>
                <a:cubicBezTo>
                  <a:pt x="289" y="238"/>
                  <a:pt x="290" y="239"/>
                  <a:pt x="290" y="241"/>
                </a:cubicBezTo>
                <a:cubicBezTo>
                  <a:pt x="289" y="241"/>
                  <a:pt x="288" y="242"/>
                  <a:pt x="287" y="242"/>
                </a:cubicBezTo>
                <a:cubicBezTo>
                  <a:pt x="286" y="243"/>
                  <a:pt x="285" y="243"/>
                  <a:pt x="285" y="244"/>
                </a:cubicBezTo>
                <a:cubicBezTo>
                  <a:pt x="285" y="246"/>
                  <a:pt x="286" y="246"/>
                  <a:pt x="287" y="247"/>
                </a:cubicBezTo>
                <a:cubicBezTo>
                  <a:pt x="288" y="248"/>
                  <a:pt x="288" y="249"/>
                  <a:pt x="288" y="250"/>
                </a:cubicBezTo>
                <a:cubicBezTo>
                  <a:pt x="288" y="250"/>
                  <a:pt x="287" y="250"/>
                  <a:pt x="287" y="249"/>
                </a:cubicBezTo>
                <a:cubicBezTo>
                  <a:pt x="286" y="248"/>
                  <a:pt x="285" y="248"/>
                  <a:pt x="284" y="248"/>
                </a:cubicBezTo>
                <a:cubicBezTo>
                  <a:pt x="284" y="248"/>
                  <a:pt x="283" y="248"/>
                  <a:pt x="283" y="248"/>
                </a:cubicBezTo>
                <a:cubicBezTo>
                  <a:pt x="282" y="248"/>
                  <a:pt x="282" y="248"/>
                  <a:pt x="281" y="248"/>
                </a:cubicBezTo>
                <a:cubicBezTo>
                  <a:pt x="281" y="247"/>
                  <a:pt x="280" y="247"/>
                  <a:pt x="280" y="247"/>
                </a:cubicBezTo>
                <a:cubicBezTo>
                  <a:pt x="275" y="253"/>
                  <a:pt x="275" y="253"/>
                  <a:pt x="275" y="253"/>
                </a:cubicBezTo>
                <a:cubicBezTo>
                  <a:pt x="275" y="254"/>
                  <a:pt x="275" y="254"/>
                  <a:pt x="275" y="254"/>
                </a:cubicBezTo>
                <a:cubicBezTo>
                  <a:pt x="275" y="255"/>
                  <a:pt x="274" y="256"/>
                  <a:pt x="273" y="256"/>
                </a:cubicBezTo>
                <a:cubicBezTo>
                  <a:pt x="272" y="256"/>
                  <a:pt x="271" y="255"/>
                  <a:pt x="270" y="254"/>
                </a:cubicBezTo>
                <a:cubicBezTo>
                  <a:pt x="270" y="256"/>
                  <a:pt x="269" y="257"/>
                  <a:pt x="268" y="258"/>
                </a:cubicBezTo>
                <a:cubicBezTo>
                  <a:pt x="267" y="260"/>
                  <a:pt x="265" y="260"/>
                  <a:pt x="262" y="260"/>
                </a:cubicBezTo>
                <a:cubicBezTo>
                  <a:pt x="260" y="260"/>
                  <a:pt x="259" y="260"/>
                  <a:pt x="258" y="259"/>
                </a:cubicBezTo>
                <a:cubicBezTo>
                  <a:pt x="257" y="258"/>
                  <a:pt x="256" y="257"/>
                  <a:pt x="254" y="257"/>
                </a:cubicBezTo>
                <a:cubicBezTo>
                  <a:pt x="253" y="257"/>
                  <a:pt x="253" y="257"/>
                  <a:pt x="252" y="258"/>
                </a:cubicBezTo>
                <a:cubicBezTo>
                  <a:pt x="251" y="258"/>
                  <a:pt x="250" y="259"/>
                  <a:pt x="250" y="259"/>
                </a:cubicBezTo>
                <a:cubicBezTo>
                  <a:pt x="250" y="259"/>
                  <a:pt x="250" y="259"/>
                  <a:pt x="250" y="258"/>
                </a:cubicBezTo>
                <a:cubicBezTo>
                  <a:pt x="250" y="258"/>
                  <a:pt x="249" y="258"/>
                  <a:pt x="249" y="258"/>
                </a:cubicBezTo>
                <a:cubicBezTo>
                  <a:pt x="246" y="257"/>
                  <a:pt x="246" y="257"/>
                  <a:pt x="246" y="257"/>
                </a:cubicBezTo>
                <a:cubicBezTo>
                  <a:pt x="245" y="258"/>
                  <a:pt x="245" y="259"/>
                  <a:pt x="245" y="260"/>
                </a:cubicBezTo>
                <a:cubicBezTo>
                  <a:pt x="245" y="263"/>
                  <a:pt x="245" y="263"/>
                  <a:pt x="245" y="263"/>
                </a:cubicBezTo>
                <a:cubicBezTo>
                  <a:pt x="245" y="264"/>
                  <a:pt x="245" y="264"/>
                  <a:pt x="244" y="265"/>
                </a:cubicBezTo>
                <a:cubicBezTo>
                  <a:pt x="244" y="265"/>
                  <a:pt x="243" y="266"/>
                  <a:pt x="242" y="266"/>
                </a:cubicBezTo>
                <a:cubicBezTo>
                  <a:pt x="242" y="265"/>
                  <a:pt x="242" y="263"/>
                  <a:pt x="243" y="262"/>
                </a:cubicBezTo>
                <a:cubicBezTo>
                  <a:pt x="243" y="261"/>
                  <a:pt x="243" y="260"/>
                  <a:pt x="243" y="259"/>
                </a:cubicBezTo>
                <a:cubicBezTo>
                  <a:pt x="243" y="259"/>
                  <a:pt x="243" y="258"/>
                  <a:pt x="243" y="257"/>
                </a:cubicBezTo>
                <a:cubicBezTo>
                  <a:pt x="242" y="256"/>
                  <a:pt x="242" y="255"/>
                  <a:pt x="241" y="255"/>
                </a:cubicBezTo>
                <a:cubicBezTo>
                  <a:pt x="239" y="255"/>
                  <a:pt x="238" y="256"/>
                  <a:pt x="238" y="256"/>
                </a:cubicBezTo>
                <a:cubicBezTo>
                  <a:pt x="238" y="257"/>
                  <a:pt x="237" y="258"/>
                  <a:pt x="237" y="258"/>
                </a:cubicBezTo>
                <a:cubicBezTo>
                  <a:pt x="236" y="258"/>
                  <a:pt x="236" y="257"/>
                  <a:pt x="236" y="256"/>
                </a:cubicBezTo>
                <a:cubicBezTo>
                  <a:pt x="236" y="256"/>
                  <a:pt x="236" y="255"/>
                  <a:pt x="235" y="255"/>
                </a:cubicBezTo>
                <a:cubicBezTo>
                  <a:pt x="234" y="255"/>
                  <a:pt x="233" y="255"/>
                  <a:pt x="233" y="256"/>
                </a:cubicBezTo>
                <a:cubicBezTo>
                  <a:pt x="232" y="256"/>
                  <a:pt x="231" y="257"/>
                  <a:pt x="231" y="258"/>
                </a:cubicBezTo>
                <a:cubicBezTo>
                  <a:pt x="230" y="259"/>
                  <a:pt x="230" y="259"/>
                  <a:pt x="229" y="260"/>
                </a:cubicBezTo>
                <a:cubicBezTo>
                  <a:pt x="228" y="260"/>
                  <a:pt x="227" y="261"/>
                  <a:pt x="226" y="261"/>
                </a:cubicBezTo>
                <a:cubicBezTo>
                  <a:pt x="225" y="261"/>
                  <a:pt x="225" y="260"/>
                  <a:pt x="225" y="260"/>
                </a:cubicBezTo>
                <a:cubicBezTo>
                  <a:pt x="225" y="259"/>
                  <a:pt x="225" y="259"/>
                  <a:pt x="225" y="259"/>
                </a:cubicBezTo>
                <a:cubicBezTo>
                  <a:pt x="226" y="259"/>
                  <a:pt x="226" y="259"/>
                  <a:pt x="226" y="259"/>
                </a:cubicBezTo>
                <a:cubicBezTo>
                  <a:pt x="226" y="259"/>
                  <a:pt x="226" y="259"/>
                  <a:pt x="225" y="259"/>
                </a:cubicBezTo>
                <a:cubicBezTo>
                  <a:pt x="225" y="259"/>
                  <a:pt x="225" y="258"/>
                  <a:pt x="225" y="258"/>
                </a:cubicBezTo>
                <a:cubicBezTo>
                  <a:pt x="225" y="257"/>
                  <a:pt x="225" y="257"/>
                  <a:pt x="226" y="257"/>
                </a:cubicBezTo>
                <a:cubicBezTo>
                  <a:pt x="226" y="256"/>
                  <a:pt x="227" y="256"/>
                  <a:pt x="227" y="256"/>
                </a:cubicBezTo>
                <a:cubicBezTo>
                  <a:pt x="229" y="256"/>
                  <a:pt x="229" y="256"/>
                  <a:pt x="229" y="256"/>
                </a:cubicBezTo>
                <a:cubicBezTo>
                  <a:pt x="229" y="256"/>
                  <a:pt x="229" y="255"/>
                  <a:pt x="229" y="255"/>
                </a:cubicBezTo>
                <a:cubicBezTo>
                  <a:pt x="229" y="253"/>
                  <a:pt x="229" y="253"/>
                  <a:pt x="227" y="253"/>
                </a:cubicBezTo>
                <a:cubicBezTo>
                  <a:pt x="227" y="253"/>
                  <a:pt x="226" y="253"/>
                  <a:pt x="224" y="253"/>
                </a:cubicBezTo>
                <a:cubicBezTo>
                  <a:pt x="223" y="254"/>
                  <a:pt x="222" y="254"/>
                  <a:pt x="222" y="255"/>
                </a:cubicBezTo>
                <a:cubicBezTo>
                  <a:pt x="222" y="255"/>
                  <a:pt x="222" y="256"/>
                  <a:pt x="223" y="256"/>
                </a:cubicBezTo>
                <a:cubicBezTo>
                  <a:pt x="223" y="257"/>
                  <a:pt x="224" y="257"/>
                  <a:pt x="225" y="257"/>
                </a:cubicBezTo>
                <a:cubicBezTo>
                  <a:pt x="225" y="258"/>
                  <a:pt x="225" y="258"/>
                  <a:pt x="225" y="258"/>
                </a:cubicBezTo>
                <a:cubicBezTo>
                  <a:pt x="225" y="258"/>
                  <a:pt x="224" y="259"/>
                  <a:pt x="224" y="259"/>
                </a:cubicBezTo>
                <a:cubicBezTo>
                  <a:pt x="223" y="258"/>
                  <a:pt x="223" y="258"/>
                  <a:pt x="222" y="258"/>
                </a:cubicBezTo>
                <a:cubicBezTo>
                  <a:pt x="221" y="258"/>
                  <a:pt x="221" y="259"/>
                  <a:pt x="220" y="260"/>
                </a:cubicBezTo>
                <a:cubicBezTo>
                  <a:pt x="219" y="261"/>
                  <a:pt x="218" y="262"/>
                  <a:pt x="218" y="264"/>
                </a:cubicBezTo>
                <a:cubicBezTo>
                  <a:pt x="218" y="264"/>
                  <a:pt x="218" y="265"/>
                  <a:pt x="218" y="265"/>
                </a:cubicBezTo>
                <a:cubicBezTo>
                  <a:pt x="218" y="265"/>
                  <a:pt x="219" y="266"/>
                  <a:pt x="219" y="266"/>
                </a:cubicBezTo>
                <a:cubicBezTo>
                  <a:pt x="219" y="267"/>
                  <a:pt x="218" y="267"/>
                  <a:pt x="217" y="267"/>
                </a:cubicBezTo>
                <a:cubicBezTo>
                  <a:pt x="217" y="267"/>
                  <a:pt x="217" y="267"/>
                  <a:pt x="217" y="267"/>
                </a:cubicBezTo>
                <a:cubicBezTo>
                  <a:pt x="216" y="267"/>
                  <a:pt x="216" y="267"/>
                  <a:pt x="216" y="267"/>
                </a:cubicBezTo>
                <a:cubicBezTo>
                  <a:pt x="216" y="267"/>
                  <a:pt x="215" y="267"/>
                  <a:pt x="215" y="268"/>
                </a:cubicBezTo>
                <a:cubicBezTo>
                  <a:pt x="215" y="269"/>
                  <a:pt x="216" y="269"/>
                  <a:pt x="216" y="270"/>
                </a:cubicBezTo>
                <a:cubicBezTo>
                  <a:pt x="216" y="270"/>
                  <a:pt x="216" y="271"/>
                  <a:pt x="216" y="271"/>
                </a:cubicBezTo>
                <a:cubicBezTo>
                  <a:pt x="216" y="271"/>
                  <a:pt x="216" y="272"/>
                  <a:pt x="215" y="272"/>
                </a:cubicBezTo>
                <a:cubicBezTo>
                  <a:pt x="214" y="272"/>
                  <a:pt x="214" y="271"/>
                  <a:pt x="214" y="270"/>
                </a:cubicBezTo>
                <a:cubicBezTo>
                  <a:pt x="214" y="269"/>
                  <a:pt x="214" y="268"/>
                  <a:pt x="213" y="268"/>
                </a:cubicBezTo>
                <a:cubicBezTo>
                  <a:pt x="212" y="268"/>
                  <a:pt x="211" y="268"/>
                  <a:pt x="210" y="269"/>
                </a:cubicBezTo>
                <a:cubicBezTo>
                  <a:pt x="210" y="269"/>
                  <a:pt x="210" y="270"/>
                  <a:pt x="209" y="271"/>
                </a:cubicBezTo>
                <a:cubicBezTo>
                  <a:pt x="209" y="272"/>
                  <a:pt x="209" y="272"/>
                  <a:pt x="208" y="273"/>
                </a:cubicBezTo>
                <a:cubicBezTo>
                  <a:pt x="208" y="274"/>
                  <a:pt x="207" y="275"/>
                  <a:pt x="205" y="277"/>
                </a:cubicBezTo>
                <a:cubicBezTo>
                  <a:pt x="204" y="276"/>
                  <a:pt x="204" y="275"/>
                  <a:pt x="204" y="274"/>
                </a:cubicBezTo>
                <a:cubicBezTo>
                  <a:pt x="205" y="273"/>
                  <a:pt x="204" y="272"/>
                  <a:pt x="203" y="271"/>
                </a:cubicBezTo>
                <a:cubicBezTo>
                  <a:pt x="202" y="272"/>
                  <a:pt x="201" y="272"/>
                  <a:pt x="200" y="272"/>
                </a:cubicBezTo>
                <a:cubicBezTo>
                  <a:pt x="199" y="272"/>
                  <a:pt x="198" y="272"/>
                  <a:pt x="197" y="273"/>
                </a:cubicBezTo>
                <a:cubicBezTo>
                  <a:pt x="196" y="274"/>
                  <a:pt x="196" y="274"/>
                  <a:pt x="196" y="274"/>
                </a:cubicBezTo>
                <a:cubicBezTo>
                  <a:pt x="195" y="274"/>
                  <a:pt x="195" y="274"/>
                  <a:pt x="195" y="274"/>
                </a:cubicBezTo>
                <a:cubicBezTo>
                  <a:pt x="194" y="273"/>
                  <a:pt x="194" y="272"/>
                  <a:pt x="194" y="271"/>
                </a:cubicBezTo>
                <a:cubicBezTo>
                  <a:pt x="193" y="269"/>
                  <a:pt x="192" y="269"/>
                  <a:pt x="191" y="269"/>
                </a:cubicBezTo>
                <a:cubicBezTo>
                  <a:pt x="190" y="269"/>
                  <a:pt x="189" y="269"/>
                  <a:pt x="189" y="270"/>
                </a:cubicBezTo>
                <a:cubicBezTo>
                  <a:pt x="189" y="270"/>
                  <a:pt x="188" y="271"/>
                  <a:pt x="188" y="271"/>
                </a:cubicBezTo>
                <a:cubicBezTo>
                  <a:pt x="187" y="271"/>
                  <a:pt x="186" y="270"/>
                  <a:pt x="186" y="269"/>
                </a:cubicBezTo>
                <a:cubicBezTo>
                  <a:pt x="186" y="269"/>
                  <a:pt x="187" y="268"/>
                  <a:pt x="187" y="268"/>
                </a:cubicBezTo>
                <a:cubicBezTo>
                  <a:pt x="187" y="267"/>
                  <a:pt x="187" y="267"/>
                  <a:pt x="187" y="267"/>
                </a:cubicBezTo>
                <a:cubicBezTo>
                  <a:pt x="186" y="267"/>
                  <a:pt x="186" y="266"/>
                  <a:pt x="185" y="265"/>
                </a:cubicBezTo>
                <a:cubicBezTo>
                  <a:pt x="181" y="260"/>
                  <a:pt x="181" y="260"/>
                  <a:pt x="181" y="260"/>
                </a:cubicBezTo>
                <a:cubicBezTo>
                  <a:pt x="180" y="258"/>
                  <a:pt x="178" y="256"/>
                  <a:pt x="177" y="255"/>
                </a:cubicBezTo>
                <a:cubicBezTo>
                  <a:pt x="175" y="253"/>
                  <a:pt x="173" y="253"/>
                  <a:pt x="172" y="253"/>
                </a:cubicBezTo>
                <a:cubicBezTo>
                  <a:pt x="171" y="253"/>
                  <a:pt x="170" y="253"/>
                  <a:pt x="170" y="253"/>
                </a:cubicBezTo>
                <a:cubicBezTo>
                  <a:pt x="170" y="254"/>
                  <a:pt x="170" y="255"/>
                  <a:pt x="170" y="255"/>
                </a:cubicBezTo>
                <a:cubicBezTo>
                  <a:pt x="170" y="256"/>
                  <a:pt x="169" y="256"/>
                  <a:pt x="169" y="257"/>
                </a:cubicBezTo>
                <a:cubicBezTo>
                  <a:pt x="169" y="257"/>
                  <a:pt x="168" y="258"/>
                  <a:pt x="167" y="258"/>
                </a:cubicBezTo>
                <a:cubicBezTo>
                  <a:pt x="167" y="258"/>
                  <a:pt x="166" y="257"/>
                  <a:pt x="165" y="257"/>
                </a:cubicBezTo>
                <a:cubicBezTo>
                  <a:pt x="164" y="257"/>
                  <a:pt x="163" y="256"/>
                  <a:pt x="163" y="256"/>
                </a:cubicBezTo>
                <a:cubicBezTo>
                  <a:pt x="162" y="256"/>
                  <a:pt x="162" y="256"/>
                  <a:pt x="162" y="257"/>
                </a:cubicBezTo>
                <a:cubicBezTo>
                  <a:pt x="162" y="258"/>
                  <a:pt x="162" y="259"/>
                  <a:pt x="161" y="259"/>
                </a:cubicBezTo>
                <a:cubicBezTo>
                  <a:pt x="160" y="259"/>
                  <a:pt x="160" y="259"/>
                  <a:pt x="159" y="258"/>
                </a:cubicBezTo>
                <a:cubicBezTo>
                  <a:pt x="159" y="257"/>
                  <a:pt x="157" y="257"/>
                  <a:pt x="155" y="257"/>
                </a:cubicBezTo>
                <a:cubicBezTo>
                  <a:pt x="153" y="257"/>
                  <a:pt x="152" y="258"/>
                  <a:pt x="152" y="259"/>
                </a:cubicBezTo>
                <a:cubicBezTo>
                  <a:pt x="152" y="260"/>
                  <a:pt x="151" y="261"/>
                  <a:pt x="150" y="261"/>
                </a:cubicBezTo>
                <a:cubicBezTo>
                  <a:pt x="150" y="260"/>
                  <a:pt x="150" y="259"/>
                  <a:pt x="150" y="258"/>
                </a:cubicBezTo>
                <a:cubicBezTo>
                  <a:pt x="150" y="258"/>
                  <a:pt x="151" y="257"/>
                  <a:pt x="151" y="256"/>
                </a:cubicBezTo>
                <a:cubicBezTo>
                  <a:pt x="151" y="255"/>
                  <a:pt x="151" y="255"/>
                  <a:pt x="150" y="255"/>
                </a:cubicBezTo>
                <a:cubicBezTo>
                  <a:pt x="149" y="255"/>
                  <a:pt x="149" y="255"/>
                  <a:pt x="148" y="254"/>
                </a:cubicBezTo>
                <a:cubicBezTo>
                  <a:pt x="148" y="254"/>
                  <a:pt x="147" y="254"/>
                  <a:pt x="147" y="255"/>
                </a:cubicBezTo>
                <a:cubicBezTo>
                  <a:pt x="146" y="255"/>
                  <a:pt x="146" y="255"/>
                  <a:pt x="146" y="255"/>
                </a:cubicBezTo>
                <a:cubicBezTo>
                  <a:pt x="146" y="255"/>
                  <a:pt x="146" y="254"/>
                  <a:pt x="145" y="254"/>
                </a:cubicBezTo>
                <a:cubicBezTo>
                  <a:pt x="143" y="251"/>
                  <a:pt x="143" y="251"/>
                  <a:pt x="143" y="251"/>
                </a:cubicBezTo>
                <a:cubicBezTo>
                  <a:pt x="142" y="251"/>
                  <a:pt x="141" y="250"/>
                  <a:pt x="140" y="249"/>
                </a:cubicBezTo>
                <a:cubicBezTo>
                  <a:pt x="139" y="248"/>
                  <a:pt x="139" y="248"/>
                  <a:pt x="139" y="248"/>
                </a:cubicBezTo>
                <a:cubicBezTo>
                  <a:pt x="139" y="246"/>
                  <a:pt x="138" y="244"/>
                  <a:pt x="138" y="243"/>
                </a:cubicBezTo>
                <a:cubicBezTo>
                  <a:pt x="137" y="242"/>
                  <a:pt x="136" y="242"/>
                  <a:pt x="135" y="241"/>
                </a:cubicBezTo>
                <a:cubicBezTo>
                  <a:pt x="134" y="241"/>
                  <a:pt x="133" y="240"/>
                  <a:pt x="132" y="240"/>
                </a:cubicBezTo>
                <a:cubicBezTo>
                  <a:pt x="130" y="240"/>
                  <a:pt x="129" y="240"/>
                  <a:pt x="128" y="240"/>
                </a:cubicBezTo>
                <a:cubicBezTo>
                  <a:pt x="127" y="240"/>
                  <a:pt x="127" y="240"/>
                  <a:pt x="127" y="241"/>
                </a:cubicBezTo>
                <a:cubicBezTo>
                  <a:pt x="126" y="243"/>
                  <a:pt x="126" y="243"/>
                  <a:pt x="124" y="243"/>
                </a:cubicBezTo>
                <a:cubicBezTo>
                  <a:pt x="124" y="243"/>
                  <a:pt x="124" y="243"/>
                  <a:pt x="124" y="242"/>
                </a:cubicBezTo>
                <a:cubicBezTo>
                  <a:pt x="124" y="242"/>
                  <a:pt x="124" y="241"/>
                  <a:pt x="124" y="241"/>
                </a:cubicBezTo>
                <a:cubicBezTo>
                  <a:pt x="124" y="240"/>
                  <a:pt x="124" y="239"/>
                  <a:pt x="124" y="238"/>
                </a:cubicBezTo>
                <a:cubicBezTo>
                  <a:pt x="124" y="238"/>
                  <a:pt x="124" y="237"/>
                  <a:pt x="123" y="237"/>
                </a:cubicBezTo>
                <a:cubicBezTo>
                  <a:pt x="122" y="237"/>
                  <a:pt x="120" y="237"/>
                  <a:pt x="119" y="237"/>
                </a:cubicBezTo>
                <a:cubicBezTo>
                  <a:pt x="115" y="237"/>
                  <a:pt x="112" y="237"/>
                  <a:pt x="111" y="238"/>
                </a:cubicBezTo>
                <a:cubicBezTo>
                  <a:pt x="110" y="239"/>
                  <a:pt x="110" y="241"/>
                  <a:pt x="110" y="244"/>
                </a:cubicBezTo>
                <a:cubicBezTo>
                  <a:pt x="110" y="248"/>
                  <a:pt x="109" y="251"/>
                  <a:pt x="108" y="252"/>
                </a:cubicBezTo>
                <a:cubicBezTo>
                  <a:pt x="108" y="254"/>
                  <a:pt x="107" y="255"/>
                  <a:pt x="107" y="257"/>
                </a:cubicBezTo>
                <a:cubicBezTo>
                  <a:pt x="107" y="258"/>
                  <a:pt x="107" y="259"/>
                  <a:pt x="107" y="259"/>
                </a:cubicBezTo>
                <a:cubicBezTo>
                  <a:pt x="107" y="259"/>
                  <a:pt x="107" y="260"/>
                  <a:pt x="108" y="260"/>
                </a:cubicBezTo>
                <a:cubicBezTo>
                  <a:pt x="107" y="261"/>
                  <a:pt x="107" y="262"/>
                  <a:pt x="107" y="262"/>
                </a:cubicBezTo>
                <a:cubicBezTo>
                  <a:pt x="106" y="262"/>
                  <a:pt x="106" y="262"/>
                  <a:pt x="106" y="261"/>
                </a:cubicBezTo>
                <a:cubicBezTo>
                  <a:pt x="106" y="260"/>
                  <a:pt x="106" y="260"/>
                  <a:pt x="106" y="260"/>
                </a:cubicBezTo>
                <a:cubicBezTo>
                  <a:pt x="106" y="253"/>
                  <a:pt x="107" y="246"/>
                  <a:pt x="108" y="239"/>
                </a:cubicBezTo>
                <a:cubicBezTo>
                  <a:pt x="108" y="238"/>
                  <a:pt x="107" y="237"/>
                  <a:pt x="107" y="237"/>
                </a:cubicBezTo>
                <a:cubicBezTo>
                  <a:pt x="106" y="236"/>
                  <a:pt x="105" y="236"/>
                  <a:pt x="104" y="236"/>
                </a:cubicBezTo>
                <a:cubicBezTo>
                  <a:pt x="104" y="236"/>
                  <a:pt x="104" y="236"/>
                  <a:pt x="103" y="236"/>
                </a:cubicBezTo>
                <a:cubicBezTo>
                  <a:pt x="103" y="237"/>
                  <a:pt x="103" y="237"/>
                  <a:pt x="102" y="237"/>
                </a:cubicBezTo>
                <a:cubicBezTo>
                  <a:pt x="102" y="235"/>
                  <a:pt x="102" y="234"/>
                  <a:pt x="101" y="233"/>
                </a:cubicBezTo>
                <a:cubicBezTo>
                  <a:pt x="99" y="233"/>
                  <a:pt x="98" y="232"/>
                  <a:pt x="97" y="231"/>
                </a:cubicBezTo>
                <a:cubicBezTo>
                  <a:pt x="96" y="231"/>
                  <a:pt x="94" y="230"/>
                  <a:pt x="93" y="229"/>
                </a:cubicBezTo>
                <a:cubicBezTo>
                  <a:pt x="92" y="228"/>
                  <a:pt x="91" y="227"/>
                  <a:pt x="90" y="225"/>
                </a:cubicBezTo>
                <a:cubicBezTo>
                  <a:pt x="90" y="225"/>
                  <a:pt x="89" y="224"/>
                  <a:pt x="89" y="224"/>
                </a:cubicBezTo>
                <a:cubicBezTo>
                  <a:pt x="88" y="224"/>
                  <a:pt x="87" y="225"/>
                  <a:pt x="87" y="226"/>
                </a:cubicBezTo>
                <a:cubicBezTo>
                  <a:pt x="86" y="227"/>
                  <a:pt x="85" y="228"/>
                  <a:pt x="84" y="229"/>
                </a:cubicBezTo>
                <a:cubicBezTo>
                  <a:pt x="84" y="230"/>
                  <a:pt x="83" y="231"/>
                  <a:pt x="82" y="232"/>
                </a:cubicBezTo>
                <a:cubicBezTo>
                  <a:pt x="81" y="233"/>
                  <a:pt x="80" y="234"/>
                  <a:pt x="78" y="234"/>
                </a:cubicBezTo>
                <a:cubicBezTo>
                  <a:pt x="77" y="234"/>
                  <a:pt x="77" y="233"/>
                  <a:pt x="76" y="233"/>
                </a:cubicBezTo>
                <a:cubicBezTo>
                  <a:pt x="76" y="232"/>
                  <a:pt x="76" y="232"/>
                  <a:pt x="76" y="231"/>
                </a:cubicBezTo>
                <a:cubicBezTo>
                  <a:pt x="76" y="229"/>
                  <a:pt x="78" y="228"/>
                  <a:pt x="79" y="227"/>
                </a:cubicBezTo>
                <a:cubicBezTo>
                  <a:pt x="81" y="225"/>
                  <a:pt x="82" y="224"/>
                  <a:pt x="82" y="223"/>
                </a:cubicBezTo>
                <a:cubicBezTo>
                  <a:pt x="82" y="222"/>
                  <a:pt x="82" y="221"/>
                  <a:pt x="81" y="221"/>
                </a:cubicBezTo>
                <a:cubicBezTo>
                  <a:pt x="80" y="220"/>
                  <a:pt x="79" y="219"/>
                  <a:pt x="79" y="218"/>
                </a:cubicBezTo>
                <a:cubicBezTo>
                  <a:pt x="80" y="217"/>
                  <a:pt x="80" y="216"/>
                  <a:pt x="80" y="215"/>
                </a:cubicBezTo>
                <a:cubicBezTo>
                  <a:pt x="80" y="214"/>
                  <a:pt x="80" y="214"/>
                  <a:pt x="79" y="213"/>
                </a:cubicBezTo>
                <a:cubicBezTo>
                  <a:pt x="79" y="213"/>
                  <a:pt x="79" y="212"/>
                  <a:pt x="78" y="212"/>
                </a:cubicBezTo>
                <a:cubicBezTo>
                  <a:pt x="77" y="212"/>
                  <a:pt x="77" y="212"/>
                  <a:pt x="77" y="211"/>
                </a:cubicBezTo>
                <a:cubicBezTo>
                  <a:pt x="76" y="211"/>
                  <a:pt x="76" y="210"/>
                  <a:pt x="76" y="210"/>
                </a:cubicBezTo>
                <a:cubicBezTo>
                  <a:pt x="76" y="209"/>
                  <a:pt x="76" y="209"/>
                  <a:pt x="77" y="208"/>
                </a:cubicBezTo>
                <a:cubicBezTo>
                  <a:pt x="77" y="208"/>
                  <a:pt x="78" y="207"/>
                  <a:pt x="78" y="206"/>
                </a:cubicBezTo>
                <a:cubicBezTo>
                  <a:pt x="77" y="205"/>
                  <a:pt x="77" y="204"/>
                  <a:pt x="76" y="204"/>
                </a:cubicBezTo>
                <a:cubicBezTo>
                  <a:pt x="76" y="203"/>
                  <a:pt x="75" y="202"/>
                  <a:pt x="75" y="201"/>
                </a:cubicBezTo>
                <a:cubicBezTo>
                  <a:pt x="75" y="201"/>
                  <a:pt x="76" y="200"/>
                  <a:pt x="76" y="200"/>
                </a:cubicBezTo>
                <a:cubicBezTo>
                  <a:pt x="77" y="200"/>
                  <a:pt x="77" y="199"/>
                  <a:pt x="77" y="199"/>
                </a:cubicBezTo>
                <a:cubicBezTo>
                  <a:pt x="77" y="198"/>
                  <a:pt x="77" y="198"/>
                  <a:pt x="76" y="198"/>
                </a:cubicBezTo>
                <a:cubicBezTo>
                  <a:pt x="75" y="198"/>
                  <a:pt x="74" y="198"/>
                  <a:pt x="74" y="198"/>
                </a:cubicBezTo>
                <a:cubicBezTo>
                  <a:pt x="73" y="198"/>
                  <a:pt x="73" y="199"/>
                  <a:pt x="73" y="199"/>
                </a:cubicBezTo>
                <a:cubicBezTo>
                  <a:pt x="70" y="198"/>
                  <a:pt x="68" y="197"/>
                  <a:pt x="66" y="196"/>
                </a:cubicBezTo>
                <a:cubicBezTo>
                  <a:pt x="64" y="194"/>
                  <a:pt x="64" y="192"/>
                  <a:pt x="64" y="190"/>
                </a:cubicBezTo>
                <a:cubicBezTo>
                  <a:pt x="64" y="187"/>
                  <a:pt x="64" y="185"/>
                  <a:pt x="65" y="184"/>
                </a:cubicBezTo>
                <a:cubicBezTo>
                  <a:pt x="67" y="183"/>
                  <a:pt x="68" y="182"/>
                  <a:pt x="70" y="182"/>
                </a:cubicBezTo>
                <a:cubicBezTo>
                  <a:pt x="71" y="182"/>
                  <a:pt x="72" y="181"/>
                  <a:pt x="74" y="181"/>
                </a:cubicBezTo>
                <a:cubicBezTo>
                  <a:pt x="75" y="181"/>
                  <a:pt x="76" y="180"/>
                  <a:pt x="76" y="179"/>
                </a:cubicBezTo>
                <a:cubicBezTo>
                  <a:pt x="76" y="178"/>
                  <a:pt x="75" y="177"/>
                  <a:pt x="73" y="177"/>
                </a:cubicBezTo>
                <a:cubicBezTo>
                  <a:pt x="72" y="177"/>
                  <a:pt x="71" y="176"/>
                  <a:pt x="71" y="175"/>
                </a:cubicBezTo>
                <a:cubicBezTo>
                  <a:pt x="71" y="175"/>
                  <a:pt x="72" y="175"/>
                  <a:pt x="73" y="175"/>
                </a:cubicBezTo>
                <a:cubicBezTo>
                  <a:pt x="74" y="175"/>
                  <a:pt x="75" y="174"/>
                  <a:pt x="75" y="173"/>
                </a:cubicBezTo>
                <a:cubicBezTo>
                  <a:pt x="75" y="172"/>
                  <a:pt x="75" y="171"/>
                  <a:pt x="74" y="171"/>
                </a:cubicBezTo>
                <a:cubicBezTo>
                  <a:pt x="73" y="170"/>
                  <a:pt x="72" y="170"/>
                  <a:pt x="72" y="169"/>
                </a:cubicBezTo>
                <a:cubicBezTo>
                  <a:pt x="72" y="169"/>
                  <a:pt x="72" y="169"/>
                  <a:pt x="72" y="169"/>
                </a:cubicBezTo>
                <a:cubicBezTo>
                  <a:pt x="73" y="169"/>
                  <a:pt x="73" y="169"/>
                  <a:pt x="73" y="169"/>
                </a:cubicBezTo>
                <a:cubicBezTo>
                  <a:pt x="79" y="161"/>
                  <a:pt x="79" y="161"/>
                  <a:pt x="79" y="161"/>
                </a:cubicBezTo>
                <a:cubicBezTo>
                  <a:pt x="79" y="161"/>
                  <a:pt x="79" y="160"/>
                  <a:pt x="79" y="160"/>
                </a:cubicBezTo>
                <a:cubicBezTo>
                  <a:pt x="80" y="159"/>
                  <a:pt x="80" y="158"/>
                  <a:pt x="80" y="158"/>
                </a:cubicBezTo>
                <a:cubicBezTo>
                  <a:pt x="81" y="158"/>
                  <a:pt x="82" y="159"/>
                  <a:pt x="82" y="159"/>
                </a:cubicBezTo>
                <a:cubicBezTo>
                  <a:pt x="83" y="158"/>
                  <a:pt x="85" y="157"/>
                  <a:pt x="87" y="155"/>
                </a:cubicBezTo>
                <a:cubicBezTo>
                  <a:pt x="90" y="153"/>
                  <a:pt x="91" y="151"/>
                  <a:pt x="91" y="149"/>
                </a:cubicBezTo>
                <a:cubicBezTo>
                  <a:pt x="92" y="150"/>
                  <a:pt x="92" y="151"/>
                  <a:pt x="93" y="152"/>
                </a:cubicBezTo>
                <a:cubicBezTo>
                  <a:pt x="93" y="153"/>
                  <a:pt x="93" y="153"/>
                  <a:pt x="94" y="153"/>
                </a:cubicBezTo>
                <a:cubicBezTo>
                  <a:pt x="95" y="153"/>
                  <a:pt x="96" y="153"/>
                  <a:pt x="96" y="153"/>
                </a:cubicBezTo>
                <a:cubicBezTo>
                  <a:pt x="97" y="153"/>
                  <a:pt x="98" y="153"/>
                  <a:pt x="99" y="153"/>
                </a:cubicBezTo>
                <a:cubicBezTo>
                  <a:pt x="100" y="153"/>
                  <a:pt x="102" y="153"/>
                  <a:pt x="104" y="155"/>
                </a:cubicBezTo>
                <a:cubicBezTo>
                  <a:pt x="106" y="156"/>
                  <a:pt x="109" y="157"/>
                  <a:pt x="111" y="157"/>
                </a:cubicBezTo>
                <a:cubicBezTo>
                  <a:pt x="111" y="157"/>
                  <a:pt x="111" y="158"/>
                  <a:pt x="111" y="158"/>
                </a:cubicBezTo>
                <a:cubicBezTo>
                  <a:pt x="111" y="159"/>
                  <a:pt x="111" y="159"/>
                  <a:pt x="111" y="159"/>
                </a:cubicBezTo>
                <a:cubicBezTo>
                  <a:pt x="111" y="160"/>
                  <a:pt x="111" y="161"/>
                  <a:pt x="113" y="161"/>
                </a:cubicBezTo>
                <a:cubicBezTo>
                  <a:pt x="113" y="161"/>
                  <a:pt x="114" y="161"/>
                  <a:pt x="114" y="161"/>
                </a:cubicBezTo>
                <a:cubicBezTo>
                  <a:pt x="115" y="160"/>
                  <a:pt x="115" y="160"/>
                  <a:pt x="116" y="160"/>
                </a:cubicBezTo>
                <a:cubicBezTo>
                  <a:pt x="116" y="161"/>
                  <a:pt x="116" y="162"/>
                  <a:pt x="116" y="162"/>
                </a:cubicBezTo>
                <a:cubicBezTo>
                  <a:pt x="115" y="164"/>
                  <a:pt x="115" y="164"/>
                  <a:pt x="115" y="164"/>
                </a:cubicBezTo>
                <a:cubicBezTo>
                  <a:pt x="116" y="166"/>
                  <a:pt x="117" y="168"/>
                  <a:pt x="117" y="169"/>
                </a:cubicBezTo>
                <a:cubicBezTo>
                  <a:pt x="118" y="170"/>
                  <a:pt x="118" y="171"/>
                  <a:pt x="118" y="173"/>
                </a:cubicBezTo>
                <a:cubicBezTo>
                  <a:pt x="118" y="174"/>
                  <a:pt x="118" y="175"/>
                  <a:pt x="118" y="176"/>
                </a:cubicBezTo>
                <a:cubicBezTo>
                  <a:pt x="117" y="177"/>
                  <a:pt x="117" y="178"/>
                  <a:pt x="117" y="178"/>
                </a:cubicBezTo>
                <a:cubicBezTo>
                  <a:pt x="117" y="179"/>
                  <a:pt x="117" y="180"/>
                  <a:pt x="118" y="181"/>
                </a:cubicBezTo>
                <a:cubicBezTo>
                  <a:pt x="119" y="182"/>
                  <a:pt x="120" y="182"/>
                  <a:pt x="120" y="183"/>
                </a:cubicBezTo>
                <a:cubicBezTo>
                  <a:pt x="119" y="184"/>
                  <a:pt x="119" y="184"/>
                  <a:pt x="119" y="184"/>
                </a:cubicBezTo>
                <a:cubicBezTo>
                  <a:pt x="119" y="184"/>
                  <a:pt x="118" y="185"/>
                  <a:pt x="118" y="185"/>
                </a:cubicBezTo>
                <a:cubicBezTo>
                  <a:pt x="119" y="186"/>
                  <a:pt x="119" y="186"/>
                  <a:pt x="119" y="186"/>
                </a:cubicBezTo>
                <a:cubicBezTo>
                  <a:pt x="119" y="186"/>
                  <a:pt x="120" y="186"/>
                  <a:pt x="120" y="185"/>
                </a:cubicBezTo>
                <a:cubicBezTo>
                  <a:pt x="121" y="185"/>
                  <a:pt x="121" y="185"/>
                  <a:pt x="121" y="185"/>
                </a:cubicBezTo>
                <a:cubicBezTo>
                  <a:pt x="121" y="185"/>
                  <a:pt x="122" y="185"/>
                  <a:pt x="122" y="185"/>
                </a:cubicBezTo>
                <a:cubicBezTo>
                  <a:pt x="123" y="186"/>
                  <a:pt x="124" y="186"/>
                  <a:pt x="125" y="186"/>
                </a:cubicBezTo>
                <a:cubicBezTo>
                  <a:pt x="129" y="186"/>
                  <a:pt x="132" y="186"/>
                  <a:pt x="133" y="185"/>
                </a:cubicBezTo>
                <a:cubicBezTo>
                  <a:pt x="135" y="184"/>
                  <a:pt x="135" y="183"/>
                  <a:pt x="135" y="181"/>
                </a:cubicBezTo>
                <a:cubicBezTo>
                  <a:pt x="135" y="180"/>
                  <a:pt x="135" y="180"/>
                  <a:pt x="135" y="180"/>
                </a:cubicBezTo>
                <a:cubicBezTo>
                  <a:pt x="135" y="180"/>
                  <a:pt x="135" y="180"/>
                  <a:pt x="135" y="179"/>
                </a:cubicBezTo>
                <a:cubicBezTo>
                  <a:pt x="136" y="179"/>
                  <a:pt x="136" y="179"/>
                  <a:pt x="136" y="179"/>
                </a:cubicBezTo>
                <a:cubicBezTo>
                  <a:pt x="136" y="180"/>
                  <a:pt x="136" y="180"/>
                  <a:pt x="136" y="180"/>
                </a:cubicBezTo>
                <a:cubicBezTo>
                  <a:pt x="136" y="180"/>
                  <a:pt x="136" y="180"/>
                  <a:pt x="136" y="181"/>
                </a:cubicBezTo>
                <a:cubicBezTo>
                  <a:pt x="136" y="182"/>
                  <a:pt x="136" y="183"/>
                  <a:pt x="137" y="185"/>
                </a:cubicBezTo>
                <a:cubicBezTo>
                  <a:pt x="138" y="187"/>
                  <a:pt x="139" y="187"/>
                  <a:pt x="140" y="187"/>
                </a:cubicBezTo>
                <a:cubicBezTo>
                  <a:pt x="141" y="187"/>
                  <a:pt x="142" y="187"/>
                  <a:pt x="143" y="186"/>
                </a:cubicBezTo>
                <a:cubicBezTo>
                  <a:pt x="144" y="186"/>
                  <a:pt x="145" y="185"/>
                  <a:pt x="146" y="185"/>
                </a:cubicBezTo>
                <a:cubicBezTo>
                  <a:pt x="146" y="186"/>
                  <a:pt x="146" y="186"/>
                  <a:pt x="146" y="186"/>
                </a:cubicBezTo>
                <a:cubicBezTo>
                  <a:pt x="146" y="187"/>
                  <a:pt x="146" y="187"/>
                  <a:pt x="146" y="187"/>
                </a:cubicBezTo>
                <a:cubicBezTo>
                  <a:pt x="146" y="188"/>
                  <a:pt x="146" y="188"/>
                  <a:pt x="147" y="189"/>
                </a:cubicBezTo>
                <a:cubicBezTo>
                  <a:pt x="147" y="189"/>
                  <a:pt x="148" y="190"/>
                  <a:pt x="148" y="190"/>
                </a:cubicBezTo>
                <a:cubicBezTo>
                  <a:pt x="149" y="190"/>
                  <a:pt x="150" y="189"/>
                  <a:pt x="152" y="189"/>
                </a:cubicBezTo>
                <a:cubicBezTo>
                  <a:pt x="153" y="189"/>
                  <a:pt x="154" y="188"/>
                  <a:pt x="154" y="187"/>
                </a:cubicBezTo>
                <a:cubicBezTo>
                  <a:pt x="154" y="188"/>
                  <a:pt x="154" y="188"/>
                  <a:pt x="153" y="189"/>
                </a:cubicBezTo>
                <a:cubicBezTo>
                  <a:pt x="153" y="190"/>
                  <a:pt x="153" y="190"/>
                  <a:pt x="153" y="191"/>
                </a:cubicBezTo>
                <a:cubicBezTo>
                  <a:pt x="153" y="192"/>
                  <a:pt x="153" y="193"/>
                  <a:pt x="154" y="194"/>
                </a:cubicBezTo>
                <a:cubicBezTo>
                  <a:pt x="155" y="195"/>
                  <a:pt x="157" y="195"/>
                  <a:pt x="158" y="195"/>
                </a:cubicBezTo>
                <a:cubicBezTo>
                  <a:pt x="159" y="195"/>
                  <a:pt x="159" y="195"/>
                  <a:pt x="161" y="194"/>
                </a:cubicBezTo>
                <a:cubicBezTo>
                  <a:pt x="161" y="195"/>
                  <a:pt x="160" y="196"/>
                  <a:pt x="160" y="196"/>
                </a:cubicBezTo>
                <a:cubicBezTo>
                  <a:pt x="160" y="198"/>
                  <a:pt x="160" y="198"/>
                  <a:pt x="160" y="198"/>
                </a:cubicBezTo>
                <a:cubicBezTo>
                  <a:pt x="160" y="200"/>
                  <a:pt x="161" y="202"/>
                  <a:pt x="161" y="203"/>
                </a:cubicBezTo>
                <a:cubicBezTo>
                  <a:pt x="162" y="204"/>
                  <a:pt x="162" y="205"/>
                  <a:pt x="163" y="206"/>
                </a:cubicBezTo>
                <a:cubicBezTo>
                  <a:pt x="164" y="207"/>
                  <a:pt x="164" y="207"/>
                  <a:pt x="165" y="207"/>
                </a:cubicBezTo>
                <a:cubicBezTo>
                  <a:pt x="166" y="208"/>
                  <a:pt x="166" y="208"/>
                  <a:pt x="166" y="209"/>
                </a:cubicBezTo>
                <a:cubicBezTo>
                  <a:pt x="166" y="209"/>
                  <a:pt x="165" y="210"/>
                  <a:pt x="164" y="211"/>
                </a:cubicBezTo>
                <a:cubicBezTo>
                  <a:pt x="164" y="215"/>
                  <a:pt x="164" y="215"/>
                  <a:pt x="164" y="215"/>
                </a:cubicBezTo>
                <a:cubicBezTo>
                  <a:pt x="166" y="215"/>
                  <a:pt x="167" y="215"/>
                  <a:pt x="167" y="216"/>
                </a:cubicBezTo>
                <a:cubicBezTo>
                  <a:pt x="167" y="217"/>
                  <a:pt x="168" y="217"/>
                  <a:pt x="169" y="217"/>
                </a:cubicBezTo>
                <a:cubicBezTo>
                  <a:pt x="169" y="217"/>
                  <a:pt x="170" y="217"/>
                  <a:pt x="170" y="217"/>
                </a:cubicBezTo>
                <a:cubicBezTo>
                  <a:pt x="170" y="217"/>
                  <a:pt x="170" y="217"/>
                  <a:pt x="170" y="217"/>
                </a:cubicBezTo>
                <a:cubicBezTo>
                  <a:pt x="170" y="217"/>
                  <a:pt x="170" y="217"/>
                  <a:pt x="170" y="216"/>
                </a:cubicBezTo>
                <a:cubicBezTo>
                  <a:pt x="170" y="217"/>
                  <a:pt x="170" y="217"/>
                  <a:pt x="170" y="217"/>
                </a:cubicBezTo>
                <a:cubicBezTo>
                  <a:pt x="170" y="217"/>
                  <a:pt x="170" y="218"/>
                  <a:pt x="171" y="219"/>
                </a:cubicBezTo>
                <a:cubicBezTo>
                  <a:pt x="171" y="220"/>
                  <a:pt x="172" y="221"/>
                  <a:pt x="173" y="223"/>
                </a:cubicBezTo>
                <a:cubicBezTo>
                  <a:pt x="177" y="227"/>
                  <a:pt x="177" y="227"/>
                  <a:pt x="177" y="227"/>
                </a:cubicBezTo>
                <a:cubicBezTo>
                  <a:pt x="178" y="229"/>
                  <a:pt x="179" y="231"/>
                  <a:pt x="180" y="232"/>
                </a:cubicBezTo>
                <a:cubicBezTo>
                  <a:pt x="180" y="232"/>
                  <a:pt x="179" y="233"/>
                  <a:pt x="179" y="234"/>
                </a:cubicBezTo>
                <a:cubicBezTo>
                  <a:pt x="179" y="234"/>
                  <a:pt x="180" y="234"/>
                  <a:pt x="180" y="234"/>
                </a:cubicBezTo>
                <a:cubicBezTo>
                  <a:pt x="181" y="232"/>
                  <a:pt x="182" y="230"/>
                  <a:pt x="185" y="229"/>
                </a:cubicBezTo>
                <a:cubicBezTo>
                  <a:pt x="187" y="228"/>
                  <a:pt x="189" y="227"/>
                  <a:pt x="191" y="227"/>
                </a:cubicBezTo>
                <a:cubicBezTo>
                  <a:pt x="191" y="227"/>
                  <a:pt x="191" y="227"/>
                  <a:pt x="192" y="227"/>
                </a:cubicBezTo>
                <a:cubicBezTo>
                  <a:pt x="192" y="227"/>
                  <a:pt x="192" y="228"/>
                  <a:pt x="192" y="228"/>
                </a:cubicBezTo>
                <a:cubicBezTo>
                  <a:pt x="193" y="228"/>
                  <a:pt x="194" y="227"/>
                  <a:pt x="195" y="227"/>
                </a:cubicBezTo>
                <a:cubicBezTo>
                  <a:pt x="196" y="227"/>
                  <a:pt x="197" y="227"/>
                  <a:pt x="197" y="227"/>
                </a:cubicBezTo>
                <a:cubicBezTo>
                  <a:pt x="195" y="223"/>
                  <a:pt x="195" y="223"/>
                  <a:pt x="195" y="223"/>
                </a:cubicBezTo>
                <a:cubicBezTo>
                  <a:pt x="195" y="222"/>
                  <a:pt x="194" y="221"/>
                  <a:pt x="193" y="221"/>
                </a:cubicBezTo>
                <a:cubicBezTo>
                  <a:pt x="193" y="220"/>
                  <a:pt x="192" y="219"/>
                  <a:pt x="192" y="219"/>
                </a:cubicBezTo>
                <a:cubicBezTo>
                  <a:pt x="192" y="219"/>
                  <a:pt x="192" y="219"/>
                  <a:pt x="192" y="218"/>
                </a:cubicBezTo>
                <a:cubicBezTo>
                  <a:pt x="192" y="218"/>
                  <a:pt x="192" y="218"/>
                  <a:pt x="192" y="217"/>
                </a:cubicBezTo>
                <a:cubicBezTo>
                  <a:pt x="192" y="216"/>
                  <a:pt x="192" y="216"/>
                  <a:pt x="191" y="215"/>
                </a:cubicBezTo>
                <a:cubicBezTo>
                  <a:pt x="190" y="215"/>
                  <a:pt x="190" y="215"/>
                  <a:pt x="190" y="215"/>
                </a:cubicBezTo>
                <a:cubicBezTo>
                  <a:pt x="190" y="216"/>
                  <a:pt x="190" y="216"/>
                  <a:pt x="190" y="216"/>
                </a:cubicBezTo>
                <a:cubicBezTo>
                  <a:pt x="190" y="214"/>
                  <a:pt x="191" y="213"/>
                  <a:pt x="192" y="211"/>
                </a:cubicBezTo>
                <a:cubicBezTo>
                  <a:pt x="193" y="210"/>
                  <a:pt x="194" y="209"/>
                  <a:pt x="196" y="208"/>
                </a:cubicBezTo>
                <a:cubicBezTo>
                  <a:pt x="197" y="207"/>
                  <a:pt x="199" y="207"/>
                  <a:pt x="202" y="207"/>
                </a:cubicBezTo>
                <a:cubicBezTo>
                  <a:pt x="203" y="207"/>
                  <a:pt x="205" y="207"/>
                  <a:pt x="206" y="208"/>
                </a:cubicBezTo>
                <a:cubicBezTo>
                  <a:pt x="208" y="209"/>
                  <a:pt x="209" y="210"/>
                  <a:pt x="210" y="211"/>
                </a:cubicBezTo>
                <a:cubicBezTo>
                  <a:pt x="209" y="212"/>
                  <a:pt x="209" y="213"/>
                  <a:pt x="209" y="213"/>
                </a:cubicBezTo>
                <a:cubicBezTo>
                  <a:pt x="210" y="213"/>
                  <a:pt x="210" y="214"/>
                  <a:pt x="210" y="215"/>
                </a:cubicBezTo>
                <a:cubicBezTo>
                  <a:pt x="210" y="216"/>
                  <a:pt x="210" y="216"/>
                  <a:pt x="210" y="216"/>
                </a:cubicBezTo>
                <a:cubicBezTo>
                  <a:pt x="211" y="216"/>
                  <a:pt x="211" y="215"/>
                  <a:pt x="212" y="215"/>
                </a:cubicBezTo>
                <a:cubicBezTo>
                  <a:pt x="212" y="214"/>
                  <a:pt x="213" y="213"/>
                  <a:pt x="213" y="212"/>
                </a:cubicBezTo>
                <a:cubicBezTo>
                  <a:pt x="212" y="212"/>
                  <a:pt x="211" y="211"/>
                  <a:pt x="211" y="211"/>
                </a:cubicBezTo>
                <a:cubicBezTo>
                  <a:pt x="211" y="208"/>
                  <a:pt x="211" y="208"/>
                  <a:pt x="211" y="208"/>
                </a:cubicBezTo>
                <a:cubicBezTo>
                  <a:pt x="211" y="208"/>
                  <a:pt x="211" y="207"/>
                  <a:pt x="210" y="206"/>
                </a:cubicBezTo>
                <a:cubicBezTo>
                  <a:pt x="210" y="206"/>
                  <a:pt x="209" y="205"/>
                  <a:pt x="208" y="205"/>
                </a:cubicBezTo>
                <a:cubicBezTo>
                  <a:pt x="217" y="195"/>
                  <a:pt x="217" y="195"/>
                  <a:pt x="217" y="195"/>
                </a:cubicBezTo>
                <a:cubicBezTo>
                  <a:pt x="217" y="195"/>
                  <a:pt x="216" y="195"/>
                  <a:pt x="216" y="194"/>
                </a:cubicBezTo>
                <a:cubicBezTo>
                  <a:pt x="216" y="194"/>
                  <a:pt x="215" y="193"/>
                  <a:pt x="215" y="193"/>
                </a:cubicBezTo>
                <a:cubicBezTo>
                  <a:pt x="219" y="193"/>
                  <a:pt x="219" y="193"/>
                  <a:pt x="219" y="193"/>
                </a:cubicBezTo>
                <a:cubicBezTo>
                  <a:pt x="218" y="192"/>
                  <a:pt x="217" y="191"/>
                  <a:pt x="217" y="190"/>
                </a:cubicBezTo>
                <a:cubicBezTo>
                  <a:pt x="217" y="189"/>
                  <a:pt x="218" y="189"/>
                  <a:pt x="219" y="189"/>
                </a:cubicBezTo>
                <a:cubicBezTo>
                  <a:pt x="220" y="189"/>
                  <a:pt x="220" y="188"/>
                  <a:pt x="220" y="186"/>
                </a:cubicBezTo>
                <a:cubicBezTo>
                  <a:pt x="220" y="185"/>
                  <a:pt x="220" y="185"/>
                  <a:pt x="218" y="185"/>
                </a:cubicBezTo>
                <a:cubicBezTo>
                  <a:pt x="217" y="185"/>
                  <a:pt x="216" y="185"/>
                  <a:pt x="216" y="185"/>
                </a:cubicBezTo>
                <a:cubicBezTo>
                  <a:pt x="216" y="184"/>
                  <a:pt x="216" y="184"/>
                  <a:pt x="216" y="184"/>
                </a:cubicBezTo>
                <a:cubicBezTo>
                  <a:pt x="216" y="183"/>
                  <a:pt x="216" y="183"/>
                  <a:pt x="216" y="183"/>
                </a:cubicBezTo>
                <a:cubicBezTo>
                  <a:pt x="217" y="183"/>
                  <a:pt x="219" y="184"/>
                  <a:pt x="220" y="184"/>
                </a:cubicBezTo>
                <a:cubicBezTo>
                  <a:pt x="221" y="185"/>
                  <a:pt x="222" y="185"/>
                  <a:pt x="223" y="185"/>
                </a:cubicBezTo>
                <a:cubicBezTo>
                  <a:pt x="224" y="185"/>
                  <a:pt x="225" y="185"/>
                  <a:pt x="225" y="184"/>
                </a:cubicBezTo>
                <a:cubicBezTo>
                  <a:pt x="225" y="184"/>
                  <a:pt x="224" y="183"/>
                  <a:pt x="224" y="183"/>
                </a:cubicBezTo>
                <a:cubicBezTo>
                  <a:pt x="224" y="183"/>
                  <a:pt x="224" y="183"/>
                  <a:pt x="224" y="182"/>
                </a:cubicBezTo>
                <a:cubicBezTo>
                  <a:pt x="225" y="183"/>
                  <a:pt x="225" y="183"/>
                  <a:pt x="225" y="183"/>
                </a:cubicBezTo>
                <a:cubicBezTo>
                  <a:pt x="226" y="183"/>
                  <a:pt x="226" y="182"/>
                  <a:pt x="226" y="181"/>
                </a:cubicBezTo>
                <a:cubicBezTo>
                  <a:pt x="226" y="180"/>
                  <a:pt x="225" y="180"/>
                  <a:pt x="225" y="179"/>
                </a:cubicBezTo>
                <a:cubicBezTo>
                  <a:pt x="224" y="178"/>
                  <a:pt x="224" y="178"/>
                  <a:pt x="224" y="178"/>
                </a:cubicBezTo>
                <a:cubicBezTo>
                  <a:pt x="224" y="178"/>
                  <a:pt x="224" y="178"/>
                  <a:pt x="223" y="178"/>
                </a:cubicBezTo>
                <a:cubicBezTo>
                  <a:pt x="223" y="178"/>
                  <a:pt x="223" y="178"/>
                  <a:pt x="223" y="178"/>
                </a:cubicBezTo>
                <a:cubicBezTo>
                  <a:pt x="222" y="179"/>
                  <a:pt x="222" y="179"/>
                  <a:pt x="222" y="179"/>
                </a:cubicBezTo>
                <a:cubicBezTo>
                  <a:pt x="221" y="179"/>
                  <a:pt x="221" y="178"/>
                  <a:pt x="221" y="178"/>
                </a:cubicBezTo>
                <a:cubicBezTo>
                  <a:pt x="221" y="177"/>
                  <a:pt x="221" y="177"/>
                  <a:pt x="221" y="177"/>
                </a:cubicBezTo>
                <a:cubicBezTo>
                  <a:pt x="221" y="177"/>
                  <a:pt x="221" y="177"/>
                  <a:pt x="221" y="177"/>
                </a:cubicBezTo>
                <a:cubicBezTo>
                  <a:pt x="222" y="177"/>
                  <a:pt x="222" y="177"/>
                  <a:pt x="222" y="177"/>
                </a:cubicBezTo>
                <a:cubicBezTo>
                  <a:pt x="221" y="176"/>
                  <a:pt x="220" y="175"/>
                  <a:pt x="219" y="175"/>
                </a:cubicBezTo>
                <a:cubicBezTo>
                  <a:pt x="218" y="174"/>
                  <a:pt x="217" y="173"/>
                  <a:pt x="217" y="172"/>
                </a:cubicBezTo>
                <a:cubicBezTo>
                  <a:pt x="219" y="173"/>
                  <a:pt x="221" y="174"/>
                  <a:pt x="222" y="175"/>
                </a:cubicBezTo>
                <a:cubicBezTo>
                  <a:pt x="223" y="177"/>
                  <a:pt x="225" y="178"/>
                  <a:pt x="228" y="179"/>
                </a:cubicBezTo>
                <a:cubicBezTo>
                  <a:pt x="228" y="179"/>
                  <a:pt x="230" y="178"/>
                  <a:pt x="231" y="177"/>
                </a:cubicBezTo>
                <a:cubicBezTo>
                  <a:pt x="233" y="176"/>
                  <a:pt x="234" y="175"/>
                  <a:pt x="234" y="174"/>
                </a:cubicBezTo>
                <a:cubicBezTo>
                  <a:pt x="234" y="172"/>
                  <a:pt x="233" y="171"/>
                  <a:pt x="232" y="169"/>
                </a:cubicBezTo>
                <a:cubicBezTo>
                  <a:pt x="230" y="167"/>
                  <a:pt x="229" y="166"/>
                  <a:pt x="229" y="164"/>
                </a:cubicBezTo>
                <a:cubicBezTo>
                  <a:pt x="229" y="164"/>
                  <a:pt x="229" y="164"/>
                  <a:pt x="229" y="164"/>
                </a:cubicBezTo>
                <a:cubicBezTo>
                  <a:pt x="230" y="164"/>
                  <a:pt x="230" y="164"/>
                  <a:pt x="230" y="164"/>
                </a:cubicBezTo>
                <a:cubicBezTo>
                  <a:pt x="231" y="165"/>
                  <a:pt x="233" y="166"/>
                  <a:pt x="233" y="168"/>
                </a:cubicBezTo>
                <a:cubicBezTo>
                  <a:pt x="234" y="170"/>
                  <a:pt x="235" y="172"/>
                  <a:pt x="237" y="173"/>
                </a:cubicBezTo>
                <a:cubicBezTo>
                  <a:pt x="240" y="172"/>
                  <a:pt x="242" y="171"/>
                  <a:pt x="244" y="169"/>
                </a:cubicBezTo>
                <a:cubicBezTo>
                  <a:pt x="246" y="167"/>
                  <a:pt x="248" y="166"/>
                  <a:pt x="250" y="163"/>
                </a:cubicBezTo>
                <a:cubicBezTo>
                  <a:pt x="251" y="163"/>
                  <a:pt x="251" y="164"/>
                  <a:pt x="252" y="164"/>
                </a:cubicBezTo>
                <a:cubicBezTo>
                  <a:pt x="252" y="165"/>
                  <a:pt x="253" y="165"/>
                  <a:pt x="254" y="165"/>
                </a:cubicBezTo>
                <a:cubicBezTo>
                  <a:pt x="255" y="165"/>
                  <a:pt x="255" y="165"/>
                  <a:pt x="255" y="164"/>
                </a:cubicBezTo>
                <a:cubicBezTo>
                  <a:pt x="256" y="164"/>
                  <a:pt x="256" y="163"/>
                  <a:pt x="256" y="162"/>
                </a:cubicBezTo>
                <a:cubicBezTo>
                  <a:pt x="257" y="162"/>
                  <a:pt x="257" y="161"/>
                  <a:pt x="257" y="160"/>
                </a:cubicBezTo>
                <a:cubicBezTo>
                  <a:pt x="257" y="160"/>
                  <a:pt x="258" y="160"/>
                  <a:pt x="258" y="160"/>
                </a:cubicBezTo>
                <a:cubicBezTo>
                  <a:pt x="259" y="160"/>
                  <a:pt x="259" y="160"/>
                  <a:pt x="259" y="160"/>
                </a:cubicBezTo>
                <a:cubicBezTo>
                  <a:pt x="259" y="161"/>
                  <a:pt x="259" y="161"/>
                  <a:pt x="259" y="161"/>
                </a:cubicBezTo>
                <a:cubicBezTo>
                  <a:pt x="259" y="162"/>
                  <a:pt x="259" y="162"/>
                  <a:pt x="259" y="162"/>
                </a:cubicBezTo>
                <a:cubicBezTo>
                  <a:pt x="258" y="162"/>
                  <a:pt x="258" y="162"/>
                  <a:pt x="258" y="163"/>
                </a:cubicBezTo>
                <a:cubicBezTo>
                  <a:pt x="258" y="164"/>
                  <a:pt x="258" y="165"/>
                  <a:pt x="259" y="165"/>
                </a:cubicBezTo>
                <a:cubicBezTo>
                  <a:pt x="259" y="166"/>
                  <a:pt x="260" y="166"/>
                  <a:pt x="261" y="167"/>
                </a:cubicBezTo>
                <a:cubicBezTo>
                  <a:pt x="261" y="166"/>
                  <a:pt x="262" y="166"/>
                  <a:pt x="262" y="166"/>
                </a:cubicBezTo>
                <a:cubicBezTo>
                  <a:pt x="263" y="165"/>
                  <a:pt x="263" y="165"/>
                  <a:pt x="264" y="165"/>
                </a:cubicBezTo>
                <a:cubicBezTo>
                  <a:pt x="264" y="165"/>
                  <a:pt x="265" y="165"/>
                  <a:pt x="266" y="166"/>
                </a:cubicBezTo>
                <a:cubicBezTo>
                  <a:pt x="266" y="166"/>
                  <a:pt x="267" y="167"/>
                  <a:pt x="268" y="167"/>
                </a:cubicBezTo>
                <a:cubicBezTo>
                  <a:pt x="270" y="167"/>
                  <a:pt x="272" y="166"/>
                  <a:pt x="273" y="165"/>
                </a:cubicBezTo>
                <a:cubicBezTo>
                  <a:pt x="274" y="163"/>
                  <a:pt x="275" y="163"/>
                  <a:pt x="276" y="163"/>
                </a:cubicBezTo>
                <a:cubicBezTo>
                  <a:pt x="277" y="163"/>
                  <a:pt x="277" y="163"/>
                  <a:pt x="277" y="163"/>
                </a:cubicBezTo>
                <a:cubicBezTo>
                  <a:pt x="277" y="164"/>
                  <a:pt x="277" y="165"/>
                  <a:pt x="276" y="166"/>
                </a:cubicBezTo>
                <a:cubicBezTo>
                  <a:pt x="275" y="167"/>
                  <a:pt x="274" y="168"/>
                  <a:pt x="274" y="169"/>
                </a:cubicBezTo>
                <a:cubicBezTo>
                  <a:pt x="274" y="169"/>
                  <a:pt x="274" y="169"/>
                  <a:pt x="274" y="169"/>
                </a:cubicBezTo>
                <a:cubicBezTo>
                  <a:pt x="275" y="169"/>
                  <a:pt x="275" y="170"/>
                  <a:pt x="275" y="170"/>
                </a:cubicBezTo>
                <a:cubicBezTo>
                  <a:pt x="276" y="170"/>
                  <a:pt x="278" y="170"/>
                  <a:pt x="279" y="169"/>
                </a:cubicBezTo>
                <a:cubicBezTo>
                  <a:pt x="280" y="168"/>
                  <a:pt x="281" y="167"/>
                  <a:pt x="282" y="166"/>
                </a:cubicBezTo>
                <a:cubicBezTo>
                  <a:pt x="284" y="164"/>
                  <a:pt x="284" y="164"/>
                  <a:pt x="284" y="164"/>
                </a:cubicBezTo>
                <a:cubicBezTo>
                  <a:pt x="285" y="163"/>
                  <a:pt x="286" y="162"/>
                  <a:pt x="287" y="162"/>
                </a:cubicBezTo>
                <a:cubicBezTo>
                  <a:pt x="287" y="162"/>
                  <a:pt x="287" y="162"/>
                  <a:pt x="288" y="163"/>
                </a:cubicBezTo>
                <a:cubicBezTo>
                  <a:pt x="288" y="163"/>
                  <a:pt x="288" y="164"/>
                  <a:pt x="288" y="164"/>
                </a:cubicBezTo>
                <a:cubicBezTo>
                  <a:pt x="287" y="164"/>
                  <a:pt x="287" y="165"/>
                  <a:pt x="286" y="165"/>
                </a:cubicBezTo>
                <a:cubicBezTo>
                  <a:pt x="285" y="166"/>
                  <a:pt x="284" y="168"/>
                  <a:pt x="284" y="169"/>
                </a:cubicBezTo>
                <a:cubicBezTo>
                  <a:pt x="284" y="169"/>
                  <a:pt x="284" y="169"/>
                  <a:pt x="284" y="170"/>
                </a:cubicBezTo>
                <a:cubicBezTo>
                  <a:pt x="284" y="171"/>
                  <a:pt x="285" y="172"/>
                  <a:pt x="285" y="173"/>
                </a:cubicBezTo>
                <a:cubicBezTo>
                  <a:pt x="286" y="173"/>
                  <a:pt x="286" y="174"/>
                  <a:pt x="287" y="175"/>
                </a:cubicBezTo>
                <a:cubicBezTo>
                  <a:pt x="288" y="176"/>
                  <a:pt x="289" y="176"/>
                  <a:pt x="290" y="176"/>
                </a:cubicBezTo>
                <a:cubicBezTo>
                  <a:pt x="291" y="176"/>
                  <a:pt x="292" y="176"/>
                  <a:pt x="293" y="175"/>
                </a:cubicBezTo>
                <a:cubicBezTo>
                  <a:pt x="293" y="174"/>
                  <a:pt x="294" y="174"/>
                  <a:pt x="295" y="174"/>
                </a:cubicBezTo>
                <a:cubicBezTo>
                  <a:pt x="295" y="174"/>
                  <a:pt x="295" y="174"/>
                  <a:pt x="295" y="174"/>
                </a:cubicBezTo>
                <a:cubicBezTo>
                  <a:pt x="295" y="174"/>
                  <a:pt x="295" y="174"/>
                  <a:pt x="295" y="174"/>
                </a:cubicBezTo>
                <a:cubicBezTo>
                  <a:pt x="295" y="175"/>
                  <a:pt x="295" y="176"/>
                  <a:pt x="294" y="177"/>
                </a:cubicBezTo>
                <a:cubicBezTo>
                  <a:pt x="294" y="178"/>
                  <a:pt x="293" y="179"/>
                  <a:pt x="293" y="180"/>
                </a:cubicBezTo>
                <a:cubicBezTo>
                  <a:pt x="293" y="181"/>
                  <a:pt x="293" y="182"/>
                  <a:pt x="294" y="183"/>
                </a:cubicBezTo>
                <a:cubicBezTo>
                  <a:pt x="294" y="184"/>
                  <a:pt x="294" y="184"/>
                  <a:pt x="295" y="185"/>
                </a:cubicBezTo>
                <a:cubicBezTo>
                  <a:pt x="295" y="186"/>
                  <a:pt x="296" y="186"/>
                  <a:pt x="296" y="186"/>
                </a:cubicBezTo>
                <a:cubicBezTo>
                  <a:pt x="297" y="186"/>
                  <a:pt x="298" y="186"/>
                  <a:pt x="299" y="185"/>
                </a:cubicBezTo>
                <a:cubicBezTo>
                  <a:pt x="300" y="185"/>
                  <a:pt x="301" y="185"/>
                  <a:pt x="302" y="185"/>
                </a:cubicBezTo>
                <a:cubicBezTo>
                  <a:pt x="303" y="185"/>
                  <a:pt x="303" y="185"/>
                  <a:pt x="303" y="186"/>
                </a:cubicBezTo>
                <a:cubicBezTo>
                  <a:pt x="303" y="188"/>
                  <a:pt x="303" y="188"/>
                  <a:pt x="301" y="188"/>
                </a:cubicBezTo>
                <a:cubicBezTo>
                  <a:pt x="300" y="188"/>
                  <a:pt x="298" y="189"/>
                  <a:pt x="297" y="189"/>
                </a:cubicBezTo>
                <a:cubicBezTo>
                  <a:pt x="297" y="191"/>
                  <a:pt x="298" y="193"/>
                  <a:pt x="298" y="195"/>
                </a:cubicBezTo>
                <a:cubicBezTo>
                  <a:pt x="299" y="198"/>
                  <a:pt x="300" y="199"/>
                  <a:pt x="302" y="199"/>
                </a:cubicBezTo>
                <a:cubicBezTo>
                  <a:pt x="302" y="198"/>
                  <a:pt x="302" y="198"/>
                  <a:pt x="302" y="198"/>
                </a:cubicBezTo>
                <a:cubicBezTo>
                  <a:pt x="302" y="198"/>
                  <a:pt x="302" y="198"/>
                  <a:pt x="302" y="198"/>
                </a:cubicBezTo>
                <a:cubicBezTo>
                  <a:pt x="303" y="198"/>
                  <a:pt x="303" y="198"/>
                  <a:pt x="303" y="198"/>
                </a:cubicBezTo>
                <a:cubicBezTo>
                  <a:pt x="303" y="198"/>
                  <a:pt x="304" y="198"/>
                  <a:pt x="304" y="199"/>
                </a:cubicBezTo>
                <a:cubicBezTo>
                  <a:pt x="304" y="199"/>
                  <a:pt x="305" y="199"/>
                  <a:pt x="305" y="200"/>
                </a:cubicBezTo>
                <a:cubicBezTo>
                  <a:pt x="305" y="201"/>
                  <a:pt x="304" y="201"/>
                  <a:pt x="304" y="201"/>
                </a:cubicBezTo>
                <a:cubicBezTo>
                  <a:pt x="303" y="201"/>
                  <a:pt x="302" y="202"/>
                  <a:pt x="302" y="202"/>
                </a:cubicBezTo>
                <a:cubicBezTo>
                  <a:pt x="301" y="203"/>
                  <a:pt x="300" y="204"/>
                  <a:pt x="300" y="205"/>
                </a:cubicBezTo>
                <a:cubicBezTo>
                  <a:pt x="299" y="206"/>
                  <a:pt x="299" y="208"/>
                  <a:pt x="299" y="211"/>
                </a:cubicBezTo>
                <a:cubicBezTo>
                  <a:pt x="299" y="212"/>
                  <a:pt x="299" y="213"/>
                  <a:pt x="301" y="214"/>
                </a:cubicBezTo>
                <a:cubicBezTo>
                  <a:pt x="302" y="215"/>
                  <a:pt x="303" y="216"/>
                  <a:pt x="303" y="218"/>
                </a:cubicBezTo>
                <a:cubicBezTo>
                  <a:pt x="303" y="219"/>
                  <a:pt x="302" y="220"/>
                  <a:pt x="300" y="221"/>
                </a:cubicBezTo>
                <a:cubicBezTo>
                  <a:pt x="301" y="221"/>
                  <a:pt x="301" y="221"/>
                  <a:pt x="301" y="222"/>
                </a:cubicBezTo>
                <a:cubicBezTo>
                  <a:pt x="301" y="223"/>
                  <a:pt x="301" y="223"/>
                  <a:pt x="301" y="223"/>
                </a:cubicBezTo>
                <a:cubicBezTo>
                  <a:pt x="301" y="224"/>
                  <a:pt x="300" y="225"/>
                  <a:pt x="300" y="226"/>
                </a:cubicBezTo>
                <a:cubicBezTo>
                  <a:pt x="299" y="226"/>
                  <a:pt x="299" y="226"/>
                  <a:pt x="298" y="227"/>
                </a:cubicBezTo>
                <a:cubicBezTo>
                  <a:pt x="297" y="227"/>
                  <a:pt x="297" y="227"/>
                  <a:pt x="296" y="228"/>
                </a:cubicBezTo>
                <a:cubicBezTo>
                  <a:pt x="296" y="228"/>
                  <a:pt x="295" y="229"/>
                  <a:pt x="295" y="230"/>
                </a:cubicBezTo>
                <a:cubicBezTo>
                  <a:pt x="296" y="230"/>
                  <a:pt x="297" y="231"/>
                  <a:pt x="298" y="232"/>
                </a:cubicBezTo>
                <a:cubicBezTo>
                  <a:pt x="300" y="233"/>
                  <a:pt x="301" y="233"/>
                  <a:pt x="301" y="233"/>
                </a:cubicBezTo>
                <a:cubicBezTo>
                  <a:pt x="302" y="233"/>
                  <a:pt x="302" y="233"/>
                  <a:pt x="302" y="232"/>
                </a:cubicBezTo>
                <a:cubicBezTo>
                  <a:pt x="302" y="232"/>
                  <a:pt x="303" y="232"/>
                  <a:pt x="303" y="232"/>
                </a:cubicBezTo>
                <a:cubicBezTo>
                  <a:pt x="303" y="232"/>
                  <a:pt x="304" y="232"/>
                  <a:pt x="304" y="233"/>
                </a:cubicBezTo>
                <a:cubicBezTo>
                  <a:pt x="305" y="234"/>
                  <a:pt x="305" y="235"/>
                  <a:pt x="305" y="235"/>
                </a:cubicBezTo>
                <a:cubicBezTo>
                  <a:pt x="305" y="236"/>
                  <a:pt x="305" y="237"/>
                  <a:pt x="304" y="237"/>
                </a:cubicBezTo>
                <a:close/>
                <a:moveTo>
                  <a:pt x="289" y="272"/>
                </a:moveTo>
                <a:cubicBezTo>
                  <a:pt x="289" y="273"/>
                  <a:pt x="288" y="274"/>
                  <a:pt x="287" y="274"/>
                </a:cubicBezTo>
                <a:cubicBezTo>
                  <a:pt x="286" y="274"/>
                  <a:pt x="285" y="275"/>
                  <a:pt x="285" y="276"/>
                </a:cubicBezTo>
                <a:cubicBezTo>
                  <a:pt x="285" y="277"/>
                  <a:pt x="286" y="277"/>
                  <a:pt x="286" y="278"/>
                </a:cubicBezTo>
                <a:cubicBezTo>
                  <a:pt x="286" y="278"/>
                  <a:pt x="287" y="279"/>
                  <a:pt x="287" y="279"/>
                </a:cubicBezTo>
                <a:cubicBezTo>
                  <a:pt x="287" y="279"/>
                  <a:pt x="287" y="280"/>
                  <a:pt x="286" y="280"/>
                </a:cubicBezTo>
                <a:cubicBezTo>
                  <a:pt x="286" y="280"/>
                  <a:pt x="286" y="280"/>
                  <a:pt x="286" y="280"/>
                </a:cubicBezTo>
                <a:cubicBezTo>
                  <a:pt x="286" y="280"/>
                  <a:pt x="286" y="280"/>
                  <a:pt x="286" y="280"/>
                </a:cubicBezTo>
                <a:cubicBezTo>
                  <a:pt x="283" y="280"/>
                  <a:pt x="281" y="280"/>
                  <a:pt x="278" y="278"/>
                </a:cubicBezTo>
                <a:cubicBezTo>
                  <a:pt x="275" y="276"/>
                  <a:pt x="274" y="274"/>
                  <a:pt x="274" y="270"/>
                </a:cubicBezTo>
                <a:cubicBezTo>
                  <a:pt x="274" y="268"/>
                  <a:pt x="274" y="267"/>
                  <a:pt x="275" y="266"/>
                </a:cubicBezTo>
                <a:cubicBezTo>
                  <a:pt x="276" y="265"/>
                  <a:pt x="278" y="264"/>
                  <a:pt x="280" y="264"/>
                </a:cubicBezTo>
                <a:cubicBezTo>
                  <a:pt x="282" y="264"/>
                  <a:pt x="283" y="264"/>
                  <a:pt x="284" y="265"/>
                </a:cubicBezTo>
                <a:cubicBezTo>
                  <a:pt x="284" y="266"/>
                  <a:pt x="285" y="267"/>
                  <a:pt x="285" y="268"/>
                </a:cubicBezTo>
                <a:cubicBezTo>
                  <a:pt x="287" y="270"/>
                  <a:pt x="287" y="270"/>
                  <a:pt x="287" y="270"/>
                </a:cubicBezTo>
                <a:cubicBezTo>
                  <a:pt x="287" y="271"/>
                  <a:pt x="288" y="272"/>
                  <a:pt x="289" y="272"/>
                </a:cubicBezTo>
                <a:close/>
                <a:moveTo>
                  <a:pt x="270" y="258"/>
                </a:moveTo>
                <a:cubicBezTo>
                  <a:pt x="271" y="258"/>
                  <a:pt x="271" y="258"/>
                  <a:pt x="271" y="258"/>
                </a:cubicBezTo>
                <a:cubicBezTo>
                  <a:pt x="272" y="258"/>
                  <a:pt x="273" y="258"/>
                  <a:pt x="273" y="260"/>
                </a:cubicBezTo>
                <a:cubicBezTo>
                  <a:pt x="273" y="260"/>
                  <a:pt x="273" y="261"/>
                  <a:pt x="272" y="261"/>
                </a:cubicBezTo>
                <a:cubicBezTo>
                  <a:pt x="272" y="261"/>
                  <a:pt x="271" y="261"/>
                  <a:pt x="271" y="260"/>
                </a:cubicBezTo>
                <a:cubicBezTo>
                  <a:pt x="271" y="260"/>
                  <a:pt x="270" y="259"/>
                  <a:pt x="270" y="258"/>
                </a:cubicBezTo>
                <a:close/>
                <a:moveTo>
                  <a:pt x="294" y="250"/>
                </a:moveTo>
                <a:cubicBezTo>
                  <a:pt x="295" y="252"/>
                  <a:pt x="295" y="253"/>
                  <a:pt x="295" y="254"/>
                </a:cubicBezTo>
                <a:cubicBezTo>
                  <a:pt x="295" y="254"/>
                  <a:pt x="295" y="254"/>
                  <a:pt x="295" y="254"/>
                </a:cubicBezTo>
                <a:cubicBezTo>
                  <a:pt x="295" y="254"/>
                  <a:pt x="295" y="254"/>
                  <a:pt x="295" y="254"/>
                </a:cubicBezTo>
                <a:cubicBezTo>
                  <a:pt x="294" y="254"/>
                  <a:pt x="293" y="253"/>
                  <a:pt x="292" y="251"/>
                </a:cubicBezTo>
                <a:cubicBezTo>
                  <a:pt x="291" y="249"/>
                  <a:pt x="291" y="248"/>
                  <a:pt x="290" y="246"/>
                </a:cubicBezTo>
                <a:cubicBezTo>
                  <a:pt x="290" y="246"/>
                  <a:pt x="290" y="246"/>
                  <a:pt x="290" y="246"/>
                </a:cubicBezTo>
                <a:cubicBezTo>
                  <a:pt x="291" y="246"/>
                  <a:pt x="291" y="246"/>
                  <a:pt x="291" y="246"/>
                </a:cubicBezTo>
                <a:cubicBezTo>
                  <a:pt x="292" y="246"/>
                  <a:pt x="293" y="246"/>
                  <a:pt x="293" y="247"/>
                </a:cubicBezTo>
                <a:cubicBezTo>
                  <a:pt x="294" y="248"/>
                  <a:pt x="294" y="248"/>
                  <a:pt x="294" y="249"/>
                </a:cubicBezTo>
                <a:cubicBezTo>
                  <a:pt x="294" y="249"/>
                  <a:pt x="294" y="249"/>
                  <a:pt x="294" y="250"/>
                </a:cubicBezTo>
                <a:cubicBezTo>
                  <a:pt x="294" y="250"/>
                  <a:pt x="294" y="250"/>
                  <a:pt x="294" y="250"/>
                </a:cubicBezTo>
                <a:close/>
                <a:moveTo>
                  <a:pt x="288" y="312"/>
                </a:moveTo>
                <a:cubicBezTo>
                  <a:pt x="288" y="311"/>
                  <a:pt x="288" y="311"/>
                  <a:pt x="288" y="311"/>
                </a:cubicBezTo>
                <a:cubicBezTo>
                  <a:pt x="288" y="310"/>
                  <a:pt x="288" y="310"/>
                  <a:pt x="289" y="310"/>
                </a:cubicBezTo>
                <a:cubicBezTo>
                  <a:pt x="289" y="310"/>
                  <a:pt x="290" y="311"/>
                  <a:pt x="290" y="312"/>
                </a:cubicBezTo>
                <a:cubicBezTo>
                  <a:pt x="290" y="313"/>
                  <a:pt x="290" y="314"/>
                  <a:pt x="290" y="315"/>
                </a:cubicBezTo>
                <a:cubicBezTo>
                  <a:pt x="289" y="315"/>
                  <a:pt x="289" y="314"/>
                  <a:pt x="289" y="314"/>
                </a:cubicBezTo>
                <a:cubicBezTo>
                  <a:pt x="289" y="313"/>
                  <a:pt x="289" y="312"/>
                  <a:pt x="288" y="312"/>
                </a:cubicBezTo>
                <a:close/>
                <a:moveTo>
                  <a:pt x="154" y="277"/>
                </a:moveTo>
                <a:cubicBezTo>
                  <a:pt x="154" y="277"/>
                  <a:pt x="155" y="277"/>
                  <a:pt x="155" y="277"/>
                </a:cubicBezTo>
                <a:cubicBezTo>
                  <a:pt x="156" y="277"/>
                  <a:pt x="156" y="278"/>
                  <a:pt x="157" y="278"/>
                </a:cubicBezTo>
                <a:cubicBezTo>
                  <a:pt x="157" y="279"/>
                  <a:pt x="156" y="279"/>
                  <a:pt x="154" y="279"/>
                </a:cubicBezTo>
                <a:cubicBezTo>
                  <a:pt x="152" y="279"/>
                  <a:pt x="152" y="279"/>
                  <a:pt x="152" y="280"/>
                </a:cubicBezTo>
                <a:cubicBezTo>
                  <a:pt x="152" y="280"/>
                  <a:pt x="152" y="281"/>
                  <a:pt x="152" y="281"/>
                </a:cubicBezTo>
                <a:cubicBezTo>
                  <a:pt x="153" y="281"/>
                  <a:pt x="153" y="282"/>
                  <a:pt x="153" y="283"/>
                </a:cubicBezTo>
                <a:cubicBezTo>
                  <a:pt x="153" y="283"/>
                  <a:pt x="152" y="284"/>
                  <a:pt x="151" y="284"/>
                </a:cubicBezTo>
                <a:cubicBezTo>
                  <a:pt x="150" y="283"/>
                  <a:pt x="150" y="284"/>
                  <a:pt x="150" y="285"/>
                </a:cubicBezTo>
                <a:cubicBezTo>
                  <a:pt x="150" y="285"/>
                  <a:pt x="150" y="286"/>
                  <a:pt x="150" y="286"/>
                </a:cubicBezTo>
                <a:cubicBezTo>
                  <a:pt x="150" y="287"/>
                  <a:pt x="151" y="287"/>
                  <a:pt x="151" y="288"/>
                </a:cubicBezTo>
                <a:cubicBezTo>
                  <a:pt x="150" y="289"/>
                  <a:pt x="150" y="289"/>
                  <a:pt x="150" y="289"/>
                </a:cubicBezTo>
                <a:cubicBezTo>
                  <a:pt x="148" y="291"/>
                  <a:pt x="148" y="291"/>
                  <a:pt x="148" y="291"/>
                </a:cubicBezTo>
                <a:cubicBezTo>
                  <a:pt x="148" y="291"/>
                  <a:pt x="147" y="292"/>
                  <a:pt x="146" y="293"/>
                </a:cubicBezTo>
                <a:cubicBezTo>
                  <a:pt x="145" y="293"/>
                  <a:pt x="145" y="293"/>
                  <a:pt x="144" y="293"/>
                </a:cubicBezTo>
                <a:cubicBezTo>
                  <a:pt x="144" y="293"/>
                  <a:pt x="143" y="292"/>
                  <a:pt x="142" y="292"/>
                </a:cubicBezTo>
                <a:cubicBezTo>
                  <a:pt x="141" y="294"/>
                  <a:pt x="139" y="296"/>
                  <a:pt x="138" y="296"/>
                </a:cubicBezTo>
                <a:cubicBezTo>
                  <a:pt x="137" y="296"/>
                  <a:pt x="136" y="296"/>
                  <a:pt x="135" y="296"/>
                </a:cubicBezTo>
                <a:cubicBezTo>
                  <a:pt x="134" y="296"/>
                  <a:pt x="133" y="296"/>
                  <a:pt x="133" y="296"/>
                </a:cubicBezTo>
                <a:cubicBezTo>
                  <a:pt x="132" y="296"/>
                  <a:pt x="132" y="296"/>
                  <a:pt x="132" y="297"/>
                </a:cubicBezTo>
                <a:cubicBezTo>
                  <a:pt x="132" y="297"/>
                  <a:pt x="131" y="297"/>
                  <a:pt x="131" y="298"/>
                </a:cubicBezTo>
                <a:cubicBezTo>
                  <a:pt x="131" y="299"/>
                  <a:pt x="131" y="299"/>
                  <a:pt x="130" y="300"/>
                </a:cubicBezTo>
                <a:cubicBezTo>
                  <a:pt x="130" y="299"/>
                  <a:pt x="129" y="299"/>
                  <a:pt x="129" y="298"/>
                </a:cubicBezTo>
                <a:cubicBezTo>
                  <a:pt x="129" y="297"/>
                  <a:pt x="129" y="297"/>
                  <a:pt x="129" y="296"/>
                </a:cubicBezTo>
                <a:cubicBezTo>
                  <a:pt x="128" y="296"/>
                  <a:pt x="128" y="295"/>
                  <a:pt x="128" y="295"/>
                </a:cubicBezTo>
                <a:cubicBezTo>
                  <a:pt x="127" y="294"/>
                  <a:pt x="126" y="294"/>
                  <a:pt x="125" y="294"/>
                </a:cubicBezTo>
                <a:cubicBezTo>
                  <a:pt x="124" y="294"/>
                  <a:pt x="124" y="294"/>
                  <a:pt x="124" y="294"/>
                </a:cubicBezTo>
                <a:cubicBezTo>
                  <a:pt x="124" y="295"/>
                  <a:pt x="123" y="295"/>
                  <a:pt x="123" y="295"/>
                </a:cubicBezTo>
                <a:cubicBezTo>
                  <a:pt x="124" y="295"/>
                  <a:pt x="124" y="295"/>
                  <a:pt x="124" y="295"/>
                </a:cubicBezTo>
                <a:cubicBezTo>
                  <a:pt x="124" y="295"/>
                  <a:pt x="123" y="295"/>
                  <a:pt x="122" y="294"/>
                </a:cubicBezTo>
                <a:cubicBezTo>
                  <a:pt x="121" y="294"/>
                  <a:pt x="119" y="293"/>
                  <a:pt x="118" y="292"/>
                </a:cubicBezTo>
                <a:cubicBezTo>
                  <a:pt x="116" y="291"/>
                  <a:pt x="115" y="289"/>
                  <a:pt x="113" y="287"/>
                </a:cubicBezTo>
                <a:cubicBezTo>
                  <a:pt x="112" y="286"/>
                  <a:pt x="111" y="283"/>
                  <a:pt x="111" y="281"/>
                </a:cubicBezTo>
                <a:cubicBezTo>
                  <a:pt x="111" y="281"/>
                  <a:pt x="112" y="280"/>
                  <a:pt x="112" y="280"/>
                </a:cubicBezTo>
                <a:cubicBezTo>
                  <a:pt x="112" y="279"/>
                  <a:pt x="113" y="279"/>
                  <a:pt x="113" y="279"/>
                </a:cubicBezTo>
                <a:cubicBezTo>
                  <a:pt x="113" y="278"/>
                  <a:pt x="112" y="278"/>
                  <a:pt x="112" y="277"/>
                </a:cubicBezTo>
                <a:cubicBezTo>
                  <a:pt x="112" y="277"/>
                  <a:pt x="111" y="276"/>
                  <a:pt x="111" y="275"/>
                </a:cubicBezTo>
                <a:cubicBezTo>
                  <a:pt x="111" y="274"/>
                  <a:pt x="112" y="273"/>
                  <a:pt x="113" y="273"/>
                </a:cubicBezTo>
                <a:cubicBezTo>
                  <a:pt x="112" y="272"/>
                  <a:pt x="112" y="272"/>
                  <a:pt x="111" y="272"/>
                </a:cubicBezTo>
                <a:cubicBezTo>
                  <a:pt x="110" y="272"/>
                  <a:pt x="110" y="271"/>
                  <a:pt x="109" y="271"/>
                </a:cubicBezTo>
                <a:cubicBezTo>
                  <a:pt x="109" y="270"/>
                  <a:pt x="110" y="270"/>
                  <a:pt x="110" y="270"/>
                </a:cubicBezTo>
                <a:cubicBezTo>
                  <a:pt x="111" y="270"/>
                  <a:pt x="111" y="270"/>
                  <a:pt x="112" y="270"/>
                </a:cubicBezTo>
                <a:cubicBezTo>
                  <a:pt x="113" y="270"/>
                  <a:pt x="113" y="270"/>
                  <a:pt x="113" y="269"/>
                </a:cubicBezTo>
                <a:cubicBezTo>
                  <a:pt x="114" y="269"/>
                  <a:pt x="114" y="268"/>
                  <a:pt x="114" y="267"/>
                </a:cubicBezTo>
                <a:cubicBezTo>
                  <a:pt x="114" y="266"/>
                  <a:pt x="114" y="266"/>
                  <a:pt x="114" y="265"/>
                </a:cubicBezTo>
                <a:cubicBezTo>
                  <a:pt x="114" y="265"/>
                  <a:pt x="114" y="265"/>
                  <a:pt x="114" y="264"/>
                </a:cubicBezTo>
                <a:cubicBezTo>
                  <a:pt x="115" y="264"/>
                  <a:pt x="116" y="264"/>
                  <a:pt x="117" y="263"/>
                </a:cubicBezTo>
                <a:cubicBezTo>
                  <a:pt x="117" y="262"/>
                  <a:pt x="117" y="261"/>
                  <a:pt x="117" y="260"/>
                </a:cubicBezTo>
                <a:cubicBezTo>
                  <a:pt x="118" y="260"/>
                  <a:pt x="118" y="260"/>
                  <a:pt x="118" y="260"/>
                </a:cubicBezTo>
                <a:cubicBezTo>
                  <a:pt x="118" y="260"/>
                  <a:pt x="119" y="260"/>
                  <a:pt x="119" y="260"/>
                </a:cubicBezTo>
                <a:cubicBezTo>
                  <a:pt x="118" y="260"/>
                  <a:pt x="118" y="260"/>
                  <a:pt x="118" y="260"/>
                </a:cubicBezTo>
                <a:cubicBezTo>
                  <a:pt x="118" y="260"/>
                  <a:pt x="119" y="260"/>
                  <a:pt x="120" y="259"/>
                </a:cubicBezTo>
                <a:cubicBezTo>
                  <a:pt x="121" y="259"/>
                  <a:pt x="122" y="258"/>
                  <a:pt x="123" y="258"/>
                </a:cubicBezTo>
                <a:cubicBezTo>
                  <a:pt x="124" y="257"/>
                  <a:pt x="125" y="257"/>
                  <a:pt x="126" y="256"/>
                </a:cubicBezTo>
                <a:cubicBezTo>
                  <a:pt x="127" y="255"/>
                  <a:pt x="128" y="255"/>
                  <a:pt x="128" y="254"/>
                </a:cubicBezTo>
                <a:cubicBezTo>
                  <a:pt x="128" y="255"/>
                  <a:pt x="129" y="255"/>
                  <a:pt x="130" y="255"/>
                </a:cubicBezTo>
                <a:cubicBezTo>
                  <a:pt x="131" y="255"/>
                  <a:pt x="132" y="255"/>
                  <a:pt x="132" y="255"/>
                </a:cubicBezTo>
                <a:cubicBezTo>
                  <a:pt x="132" y="254"/>
                  <a:pt x="133" y="254"/>
                  <a:pt x="134" y="254"/>
                </a:cubicBezTo>
                <a:cubicBezTo>
                  <a:pt x="135" y="254"/>
                  <a:pt x="135" y="254"/>
                  <a:pt x="135" y="255"/>
                </a:cubicBezTo>
                <a:cubicBezTo>
                  <a:pt x="136" y="256"/>
                  <a:pt x="137" y="256"/>
                  <a:pt x="138" y="256"/>
                </a:cubicBezTo>
                <a:cubicBezTo>
                  <a:pt x="138" y="255"/>
                  <a:pt x="139" y="254"/>
                  <a:pt x="140" y="254"/>
                </a:cubicBezTo>
                <a:cubicBezTo>
                  <a:pt x="140" y="254"/>
                  <a:pt x="140" y="255"/>
                  <a:pt x="141" y="256"/>
                </a:cubicBezTo>
                <a:cubicBezTo>
                  <a:pt x="142" y="257"/>
                  <a:pt x="143" y="258"/>
                  <a:pt x="144" y="259"/>
                </a:cubicBezTo>
                <a:cubicBezTo>
                  <a:pt x="145" y="260"/>
                  <a:pt x="146" y="261"/>
                  <a:pt x="148" y="262"/>
                </a:cubicBezTo>
                <a:cubicBezTo>
                  <a:pt x="149" y="263"/>
                  <a:pt x="151" y="263"/>
                  <a:pt x="153" y="263"/>
                </a:cubicBezTo>
                <a:cubicBezTo>
                  <a:pt x="152" y="265"/>
                  <a:pt x="151" y="267"/>
                  <a:pt x="151" y="268"/>
                </a:cubicBezTo>
                <a:cubicBezTo>
                  <a:pt x="151" y="269"/>
                  <a:pt x="151" y="271"/>
                  <a:pt x="152" y="273"/>
                </a:cubicBezTo>
                <a:cubicBezTo>
                  <a:pt x="153" y="275"/>
                  <a:pt x="153" y="277"/>
                  <a:pt x="154" y="277"/>
                </a:cubicBezTo>
                <a:close/>
                <a:moveTo>
                  <a:pt x="303" y="169"/>
                </a:moveTo>
                <a:cubicBezTo>
                  <a:pt x="303" y="169"/>
                  <a:pt x="302" y="169"/>
                  <a:pt x="302" y="169"/>
                </a:cubicBezTo>
                <a:cubicBezTo>
                  <a:pt x="302" y="169"/>
                  <a:pt x="302" y="169"/>
                  <a:pt x="302" y="169"/>
                </a:cubicBezTo>
                <a:cubicBezTo>
                  <a:pt x="301" y="169"/>
                  <a:pt x="301" y="169"/>
                  <a:pt x="301" y="169"/>
                </a:cubicBezTo>
                <a:cubicBezTo>
                  <a:pt x="302" y="168"/>
                  <a:pt x="303" y="168"/>
                  <a:pt x="303" y="168"/>
                </a:cubicBezTo>
                <a:cubicBezTo>
                  <a:pt x="304" y="168"/>
                  <a:pt x="304" y="168"/>
                  <a:pt x="304" y="168"/>
                </a:cubicBezTo>
                <a:cubicBezTo>
                  <a:pt x="304" y="168"/>
                  <a:pt x="304" y="168"/>
                  <a:pt x="304" y="168"/>
                </a:cubicBezTo>
                <a:cubicBezTo>
                  <a:pt x="304" y="168"/>
                  <a:pt x="304" y="169"/>
                  <a:pt x="304" y="169"/>
                </a:cubicBezTo>
                <a:cubicBezTo>
                  <a:pt x="304" y="169"/>
                  <a:pt x="303" y="169"/>
                  <a:pt x="303" y="169"/>
                </a:cubicBezTo>
                <a:close/>
                <a:moveTo>
                  <a:pt x="198" y="203"/>
                </a:moveTo>
                <a:cubicBezTo>
                  <a:pt x="196" y="203"/>
                  <a:pt x="196" y="204"/>
                  <a:pt x="195" y="204"/>
                </a:cubicBezTo>
                <a:cubicBezTo>
                  <a:pt x="194" y="204"/>
                  <a:pt x="194" y="204"/>
                  <a:pt x="193" y="203"/>
                </a:cubicBezTo>
                <a:cubicBezTo>
                  <a:pt x="192" y="203"/>
                  <a:pt x="192" y="203"/>
                  <a:pt x="191" y="203"/>
                </a:cubicBezTo>
                <a:cubicBezTo>
                  <a:pt x="191" y="202"/>
                  <a:pt x="192" y="201"/>
                  <a:pt x="192" y="200"/>
                </a:cubicBezTo>
                <a:cubicBezTo>
                  <a:pt x="193" y="200"/>
                  <a:pt x="195" y="201"/>
                  <a:pt x="196" y="201"/>
                </a:cubicBezTo>
                <a:cubicBezTo>
                  <a:pt x="197" y="201"/>
                  <a:pt x="198" y="202"/>
                  <a:pt x="198" y="202"/>
                </a:cubicBezTo>
                <a:lnTo>
                  <a:pt x="198" y="203"/>
                </a:lnTo>
                <a:close/>
                <a:moveTo>
                  <a:pt x="212" y="187"/>
                </a:moveTo>
                <a:cubicBezTo>
                  <a:pt x="213" y="187"/>
                  <a:pt x="214" y="188"/>
                  <a:pt x="215" y="188"/>
                </a:cubicBezTo>
                <a:cubicBezTo>
                  <a:pt x="215" y="189"/>
                  <a:pt x="215" y="189"/>
                  <a:pt x="215" y="189"/>
                </a:cubicBezTo>
                <a:cubicBezTo>
                  <a:pt x="214" y="189"/>
                  <a:pt x="214" y="189"/>
                  <a:pt x="214" y="189"/>
                </a:cubicBezTo>
                <a:cubicBezTo>
                  <a:pt x="213" y="189"/>
                  <a:pt x="213" y="189"/>
                  <a:pt x="212" y="188"/>
                </a:cubicBezTo>
                <a:cubicBezTo>
                  <a:pt x="212" y="188"/>
                  <a:pt x="212" y="188"/>
                  <a:pt x="212" y="187"/>
                </a:cubicBezTo>
                <a:close/>
                <a:moveTo>
                  <a:pt x="189" y="190"/>
                </a:moveTo>
                <a:cubicBezTo>
                  <a:pt x="189" y="190"/>
                  <a:pt x="189" y="189"/>
                  <a:pt x="190" y="189"/>
                </a:cubicBezTo>
                <a:cubicBezTo>
                  <a:pt x="191" y="189"/>
                  <a:pt x="191" y="189"/>
                  <a:pt x="192" y="189"/>
                </a:cubicBezTo>
                <a:cubicBezTo>
                  <a:pt x="193" y="189"/>
                  <a:pt x="194" y="190"/>
                  <a:pt x="194" y="191"/>
                </a:cubicBezTo>
                <a:cubicBezTo>
                  <a:pt x="194" y="192"/>
                  <a:pt x="194" y="192"/>
                  <a:pt x="193" y="192"/>
                </a:cubicBezTo>
                <a:cubicBezTo>
                  <a:pt x="193" y="192"/>
                  <a:pt x="192" y="192"/>
                  <a:pt x="192" y="192"/>
                </a:cubicBezTo>
                <a:cubicBezTo>
                  <a:pt x="191" y="192"/>
                  <a:pt x="190" y="191"/>
                  <a:pt x="189" y="190"/>
                </a:cubicBezTo>
                <a:close/>
                <a:moveTo>
                  <a:pt x="207" y="171"/>
                </a:moveTo>
                <a:cubicBezTo>
                  <a:pt x="207" y="171"/>
                  <a:pt x="208" y="171"/>
                  <a:pt x="210" y="172"/>
                </a:cubicBezTo>
                <a:cubicBezTo>
                  <a:pt x="211" y="173"/>
                  <a:pt x="212" y="174"/>
                  <a:pt x="212" y="175"/>
                </a:cubicBezTo>
                <a:cubicBezTo>
                  <a:pt x="212" y="175"/>
                  <a:pt x="211" y="175"/>
                  <a:pt x="211" y="175"/>
                </a:cubicBezTo>
                <a:cubicBezTo>
                  <a:pt x="211" y="175"/>
                  <a:pt x="211" y="175"/>
                  <a:pt x="211" y="175"/>
                </a:cubicBezTo>
                <a:cubicBezTo>
                  <a:pt x="210" y="175"/>
                  <a:pt x="209" y="175"/>
                  <a:pt x="208" y="174"/>
                </a:cubicBezTo>
                <a:cubicBezTo>
                  <a:pt x="208" y="173"/>
                  <a:pt x="207" y="172"/>
                  <a:pt x="207" y="171"/>
                </a:cubicBezTo>
                <a:close/>
                <a:moveTo>
                  <a:pt x="197" y="186"/>
                </a:moveTo>
                <a:cubicBezTo>
                  <a:pt x="196" y="186"/>
                  <a:pt x="195" y="185"/>
                  <a:pt x="194" y="184"/>
                </a:cubicBezTo>
                <a:cubicBezTo>
                  <a:pt x="193" y="184"/>
                  <a:pt x="192" y="183"/>
                  <a:pt x="191" y="182"/>
                </a:cubicBezTo>
                <a:cubicBezTo>
                  <a:pt x="191" y="182"/>
                  <a:pt x="192" y="181"/>
                  <a:pt x="192" y="181"/>
                </a:cubicBezTo>
                <a:cubicBezTo>
                  <a:pt x="194" y="181"/>
                  <a:pt x="195" y="182"/>
                  <a:pt x="196" y="183"/>
                </a:cubicBezTo>
                <a:cubicBezTo>
                  <a:pt x="197" y="184"/>
                  <a:pt x="197" y="185"/>
                  <a:pt x="197" y="186"/>
                </a:cubicBezTo>
                <a:close/>
                <a:moveTo>
                  <a:pt x="221" y="154"/>
                </a:moveTo>
                <a:cubicBezTo>
                  <a:pt x="222" y="155"/>
                  <a:pt x="222" y="155"/>
                  <a:pt x="223" y="156"/>
                </a:cubicBezTo>
                <a:cubicBezTo>
                  <a:pt x="224" y="157"/>
                  <a:pt x="225" y="158"/>
                  <a:pt x="225" y="160"/>
                </a:cubicBezTo>
                <a:cubicBezTo>
                  <a:pt x="225" y="160"/>
                  <a:pt x="225" y="160"/>
                  <a:pt x="224" y="160"/>
                </a:cubicBezTo>
                <a:cubicBezTo>
                  <a:pt x="224" y="160"/>
                  <a:pt x="224" y="160"/>
                  <a:pt x="224" y="160"/>
                </a:cubicBezTo>
                <a:cubicBezTo>
                  <a:pt x="224" y="161"/>
                  <a:pt x="224" y="161"/>
                  <a:pt x="224" y="161"/>
                </a:cubicBezTo>
                <a:cubicBezTo>
                  <a:pt x="223" y="161"/>
                  <a:pt x="223" y="160"/>
                  <a:pt x="222" y="159"/>
                </a:cubicBezTo>
                <a:cubicBezTo>
                  <a:pt x="221" y="157"/>
                  <a:pt x="221" y="156"/>
                  <a:pt x="221" y="155"/>
                </a:cubicBezTo>
                <a:cubicBezTo>
                  <a:pt x="221" y="155"/>
                  <a:pt x="221" y="155"/>
                  <a:pt x="221" y="155"/>
                </a:cubicBezTo>
                <a:cubicBezTo>
                  <a:pt x="221" y="155"/>
                  <a:pt x="221" y="155"/>
                  <a:pt x="221" y="154"/>
                </a:cubicBezTo>
                <a:close/>
                <a:moveTo>
                  <a:pt x="219" y="90"/>
                </a:moveTo>
                <a:cubicBezTo>
                  <a:pt x="219" y="90"/>
                  <a:pt x="220" y="91"/>
                  <a:pt x="220" y="91"/>
                </a:cubicBezTo>
                <a:cubicBezTo>
                  <a:pt x="220" y="91"/>
                  <a:pt x="220" y="92"/>
                  <a:pt x="220" y="92"/>
                </a:cubicBezTo>
                <a:cubicBezTo>
                  <a:pt x="219" y="92"/>
                  <a:pt x="219" y="92"/>
                  <a:pt x="218" y="91"/>
                </a:cubicBezTo>
                <a:cubicBezTo>
                  <a:pt x="218" y="90"/>
                  <a:pt x="218" y="90"/>
                  <a:pt x="217" y="89"/>
                </a:cubicBezTo>
                <a:cubicBezTo>
                  <a:pt x="218" y="89"/>
                  <a:pt x="218" y="89"/>
                  <a:pt x="218" y="90"/>
                </a:cubicBezTo>
                <a:cubicBezTo>
                  <a:pt x="218" y="90"/>
                  <a:pt x="218" y="90"/>
                  <a:pt x="219" y="90"/>
                </a:cubicBezTo>
                <a:close/>
                <a:moveTo>
                  <a:pt x="306" y="182"/>
                </a:moveTo>
                <a:cubicBezTo>
                  <a:pt x="306" y="180"/>
                  <a:pt x="306" y="180"/>
                  <a:pt x="307" y="179"/>
                </a:cubicBezTo>
                <a:cubicBezTo>
                  <a:pt x="315" y="177"/>
                  <a:pt x="315" y="177"/>
                  <a:pt x="315" y="177"/>
                </a:cubicBezTo>
                <a:cubicBezTo>
                  <a:pt x="311" y="180"/>
                  <a:pt x="311" y="180"/>
                  <a:pt x="311" y="180"/>
                </a:cubicBezTo>
                <a:cubicBezTo>
                  <a:pt x="310" y="181"/>
                  <a:pt x="308" y="182"/>
                  <a:pt x="307" y="182"/>
                </a:cubicBezTo>
                <a:lnTo>
                  <a:pt x="306" y="182"/>
                </a:lnTo>
                <a:close/>
                <a:moveTo>
                  <a:pt x="368" y="24"/>
                </a:moveTo>
                <a:cubicBezTo>
                  <a:pt x="367" y="24"/>
                  <a:pt x="367" y="24"/>
                  <a:pt x="367" y="24"/>
                </a:cubicBezTo>
                <a:cubicBezTo>
                  <a:pt x="367" y="24"/>
                  <a:pt x="367" y="24"/>
                  <a:pt x="367" y="24"/>
                </a:cubicBezTo>
                <a:cubicBezTo>
                  <a:pt x="366" y="24"/>
                  <a:pt x="365" y="24"/>
                  <a:pt x="365" y="23"/>
                </a:cubicBezTo>
                <a:cubicBezTo>
                  <a:pt x="364" y="23"/>
                  <a:pt x="364" y="22"/>
                  <a:pt x="364" y="21"/>
                </a:cubicBezTo>
                <a:cubicBezTo>
                  <a:pt x="364" y="20"/>
                  <a:pt x="365" y="19"/>
                  <a:pt x="367" y="19"/>
                </a:cubicBezTo>
                <a:cubicBezTo>
                  <a:pt x="368" y="19"/>
                  <a:pt x="369" y="19"/>
                  <a:pt x="369" y="21"/>
                </a:cubicBezTo>
                <a:cubicBezTo>
                  <a:pt x="369" y="22"/>
                  <a:pt x="369" y="23"/>
                  <a:pt x="368" y="24"/>
                </a:cubicBezTo>
                <a:close/>
                <a:moveTo>
                  <a:pt x="307" y="190"/>
                </a:moveTo>
                <a:cubicBezTo>
                  <a:pt x="307" y="190"/>
                  <a:pt x="308" y="190"/>
                  <a:pt x="308" y="190"/>
                </a:cubicBezTo>
                <a:cubicBezTo>
                  <a:pt x="309" y="190"/>
                  <a:pt x="309" y="191"/>
                  <a:pt x="309" y="191"/>
                </a:cubicBezTo>
                <a:cubicBezTo>
                  <a:pt x="309" y="192"/>
                  <a:pt x="309" y="192"/>
                  <a:pt x="309" y="193"/>
                </a:cubicBezTo>
                <a:cubicBezTo>
                  <a:pt x="308" y="193"/>
                  <a:pt x="307" y="193"/>
                  <a:pt x="307" y="192"/>
                </a:cubicBezTo>
                <a:cubicBezTo>
                  <a:pt x="306" y="192"/>
                  <a:pt x="306" y="191"/>
                  <a:pt x="306" y="190"/>
                </a:cubicBezTo>
                <a:lnTo>
                  <a:pt x="307" y="190"/>
                </a:lnTo>
                <a:close/>
                <a:moveTo>
                  <a:pt x="193" y="15"/>
                </a:moveTo>
                <a:cubicBezTo>
                  <a:pt x="192" y="14"/>
                  <a:pt x="191" y="13"/>
                  <a:pt x="190" y="13"/>
                </a:cubicBezTo>
                <a:cubicBezTo>
                  <a:pt x="189" y="12"/>
                  <a:pt x="188" y="11"/>
                  <a:pt x="188" y="9"/>
                </a:cubicBezTo>
                <a:cubicBezTo>
                  <a:pt x="188" y="7"/>
                  <a:pt x="189" y="5"/>
                  <a:pt x="190" y="3"/>
                </a:cubicBezTo>
                <a:cubicBezTo>
                  <a:pt x="191" y="1"/>
                  <a:pt x="193" y="0"/>
                  <a:pt x="196" y="0"/>
                </a:cubicBezTo>
                <a:cubicBezTo>
                  <a:pt x="198" y="0"/>
                  <a:pt x="200" y="1"/>
                  <a:pt x="202" y="3"/>
                </a:cubicBezTo>
                <a:cubicBezTo>
                  <a:pt x="203" y="5"/>
                  <a:pt x="204" y="6"/>
                  <a:pt x="204" y="7"/>
                </a:cubicBezTo>
                <a:cubicBezTo>
                  <a:pt x="204" y="9"/>
                  <a:pt x="203" y="11"/>
                  <a:pt x="202" y="13"/>
                </a:cubicBezTo>
                <a:cubicBezTo>
                  <a:pt x="200" y="15"/>
                  <a:pt x="198" y="16"/>
                  <a:pt x="195" y="16"/>
                </a:cubicBezTo>
                <a:cubicBezTo>
                  <a:pt x="194" y="16"/>
                  <a:pt x="193" y="16"/>
                  <a:pt x="193" y="15"/>
                </a:cubicBezTo>
                <a:close/>
                <a:moveTo>
                  <a:pt x="246" y="107"/>
                </a:moveTo>
                <a:cubicBezTo>
                  <a:pt x="247" y="107"/>
                  <a:pt x="247" y="108"/>
                  <a:pt x="247" y="109"/>
                </a:cubicBezTo>
                <a:cubicBezTo>
                  <a:pt x="247" y="110"/>
                  <a:pt x="247" y="111"/>
                  <a:pt x="247" y="112"/>
                </a:cubicBezTo>
                <a:cubicBezTo>
                  <a:pt x="247" y="112"/>
                  <a:pt x="247" y="111"/>
                  <a:pt x="246" y="110"/>
                </a:cubicBezTo>
                <a:cubicBezTo>
                  <a:pt x="246" y="110"/>
                  <a:pt x="246" y="109"/>
                  <a:pt x="246" y="108"/>
                </a:cubicBezTo>
                <a:cubicBezTo>
                  <a:pt x="246" y="108"/>
                  <a:pt x="246" y="108"/>
                  <a:pt x="246" y="108"/>
                </a:cubicBezTo>
                <a:cubicBezTo>
                  <a:pt x="246" y="108"/>
                  <a:pt x="246" y="108"/>
                  <a:pt x="246" y="108"/>
                </a:cubicBezTo>
                <a:cubicBezTo>
                  <a:pt x="246" y="108"/>
                  <a:pt x="246" y="108"/>
                  <a:pt x="246" y="107"/>
                </a:cubicBezTo>
                <a:close/>
                <a:moveTo>
                  <a:pt x="287" y="169"/>
                </a:moveTo>
                <a:cubicBezTo>
                  <a:pt x="287" y="169"/>
                  <a:pt x="287" y="169"/>
                  <a:pt x="287" y="169"/>
                </a:cubicBezTo>
                <a:cubicBezTo>
                  <a:pt x="287" y="168"/>
                  <a:pt x="287" y="167"/>
                  <a:pt x="289" y="165"/>
                </a:cubicBezTo>
                <a:cubicBezTo>
                  <a:pt x="291" y="164"/>
                  <a:pt x="292" y="163"/>
                  <a:pt x="294" y="163"/>
                </a:cubicBezTo>
                <a:cubicBezTo>
                  <a:pt x="294" y="163"/>
                  <a:pt x="294" y="163"/>
                  <a:pt x="294" y="163"/>
                </a:cubicBezTo>
                <a:cubicBezTo>
                  <a:pt x="294" y="164"/>
                  <a:pt x="294" y="164"/>
                  <a:pt x="294" y="164"/>
                </a:cubicBezTo>
                <a:cubicBezTo>
                  <a:pt x="294" y="164"/>
                  <a:pt x="293" y="165"/>
                  <a:pt x="292" y="167"/>
                </a:cubicBezTo>
                <a:cubicBezTo>
                  <a:pt x="290" y="168"/>
                  <a:pt x="289" y="169"/>
                  <a:pt x="287" y="169"/>
                </a:cubicBezTo>
                <a:close/>
                <a:moveTo>
                  <a:pt x="169" y="70"/>
                </a:moveTo>
                <a:cubicBezTo>
                  <a:pt x="169" y="69"/>
                  <a:pt x="168" y="69"/>
                  <a:pt x="167" y="69"/>
                </a:cubicBezTo>
                <a:cubicBezTo>
                  <a:pt x="166" y="69"/>
                  <a:pt x="166" y="68"/>
                  <a:pt x="165" y="68"/>
                </a:cubicBezTo>
                <a:cubicBezTo>
                  <a:pt x="165" y="67"/>
                  <a:pt x="166" y="66"/>
                  <a:pt x="167" y="65"/>
                </a:cubicBezTo>
                <a:cubicBezTo>
                  <a:pt x="168" y="65"/>
                  <a:pt x="169" y="64"/>
                  <a:pt x="169" y="63"/>
                </a:cubicBezTo>
                <a:cubicBezTo>
                  <a:pt x="169" y="62"/>
                  <a:pt x="169" y="62"/>
                  <a:pt x="169" y="61"/>
                </a:cubicBezTo>
                <a:cubicBezTo>
                  <a:pt x="168" y="60"/>
                  <a:pt x="168" y="59"/>
                  <a:pt x="168" y="58"/>
                </a:cubicBezTo>
                <a:cubicBezTo>
                  <a:pt x="169" y="58"/>
                  <a:pt x="170" y="58"/>
                  <a:pt x="170" y="57"/>
                </a:cubicBezTo>
                <a:cubicBezTo>
                  <a:pt x="171" y="57"/>
                  <a:pt x="171" y="56"/>
                  <a:pt x="171" y="55"/>
                </a:cubicBezTo>
                <a:cubicBezTo>
                  <a:pt x="171" y="55"/>
                  <a:pt x="171" y="55"/>
                  <a:pt x="171" y="54"/>
                </a:cubicBezTo>
                <a:cubicBezTo>
                  <a:pt x="171" y="54"/>
                  <a:pt x="171" y="54"/>
                  <a:pt x="171" y="54"/>
                </a:cubicBezTo>
                <a:cubicBezTo>
                  <a:pt x="171" y="54"/>
                  <a:pt x="171" y="54"/>
                  <a:pt x="172" y="54"/>
                </a:cubicBezTo>
                <a:cubicBezTo>
                  <a:pt x="172" y="53"/>
                  <a:pt x="173" y="53"/>
                  <a:pt x="173" y="53"/>
                </a:cubicBezTo>
                <a:cubicBezTo>
                  <a:pt x="174" y="52"/>
                  <a:pt x="174" y="51"/>
                  <a:pt x="175" y="51"/>
                </a:cubicBezTo>
                <a:cubicBezTo>
                  <a:pt x="175" y="50"/>
                  <a:pt x="176" y="49"/>
                  <a:pt x="176" y="47"/>
                </a:cubicBezTo>
                <a:cubicBezTo>
                  <a:pt x="177" y="47"/>
                  <a:pt x="177" y="47"/>
                  <a:pt x="178" y="48"/>
                </a:cubicBezTo>
                <a:cubicBezTo>
                  <a:pt x="178" y="48"/>
                  <a:pt x="178" y="48"/>
                  <a:pt x="179" y="48"/>
                </a:cubicBezTo>
                <a:cubicBezTo>
                  <a:pt x="180" y="48"/>
                  <a:pt x="181" y="47"/>
                  <a:pt x="181" y="46"/>
                </a:cubicBezTo>
                <a:cubicBezTo>
                  <a:pt x="181" y="45"/>
                  <a:pt x="181" y="45"/>
                  <a:pt x="182" y="44"/>
                </a:cubicBezTo>
                <a:cubicBezTo>
                  <a:pt x="182" y="44"/>
                  <a:pt x="183" y="44"/>
                  <a:pt x="183" y="45"/>
                </a:cubicBezTo>
                <a:cubicBezTo>
                  <a:pt x="184" y="45"/>
                  <a:pt x="184" y="45"/>
                  <a:pt x="185" y="45"/>
                </a:cubicBezTo>
                <a:cubicBezTo>
                  <a:pt x="187" y="45"/>
                  <a:pt x="188" y="44"/>
                  <a:pt x="187" y="44"/>
                </a:cubicBezTo>
                <a:cubicBezTo>
                  <a:pt x="187" y="43"/>
                  <a:pt x="188" y="42"/>
                  <a:pt x="189" y="42"/>
                </a:cubicBezTo>
                <a:cubicBezTo>
                  <a:pt x="191" y="43"/>
                  <a:pt x="193" y="43"/>
                  <a:pt x="195" y="43"/>
                </a:cubicBezTo>
                <a:cubicBezTo>
                  <a:pt x="197" y="43"/>
                  <a:pt x="198" y="43"/>
                  <a:pt x="199" y="42"/>
                </a:cubicBezTo>
                <a:cubicBezTo>
                  <a:pt x="199" y="41"/>
                  <a:pt x="200" y="41"/>
                  <a:pt x="200" y="41"/>
                </a:cubicBezTo>
                <a:cubicBezTo>
                  <a:pt x="200" y="41"/>
                  <a:pt x="201" y="41"/>
                  <a:pt x="201" y="42"/>
                </a:cubicBezTo>
                <a:cubicBezTo>
                  <a:pt x="202" y="43"/>
                  <a:pt x="203" y="44"/>
                  <a:pt x="203" y="45"/>
                </a:cubicBezTo>
                <a:cubicBezTo>
                  <a:pt x="204" y="45"/>
                  <a:pt x="205" y="46"/>
                  <a:pt x="206" y="47"/>
                </a:cubicBezTo>
                <a:cubicBezTo>
                  <a:pt x="207" y="48"/>
                  <a:pt x="208" y="48"/>
                  <a:pt x="209" y="48"/>
                </a:cubicBezTo>
                <a:cubicBezTo>
                  <a:pt x="209" y="47"/>
                  <a:pt x="210" y="47"/>
                  <a:pt x="211" y="47"/>
                </a:cubicBezTo>
                <a:cubicBezTo>
                  <a:pt x="211" y="47"/>
                  <a:pt x="212" y="47"/>
                  <a:pt x="212" y="48"/>
                </a:cubicBezTo>
                <a:cubicBezTo>
                  <a:pt x="212" y="48"/>
                  <a:pt x="212" y="49"/>
                  <a:pt x="212" y="50"/>
                </a:cubicBezTo>
                <a:cubicBezTo>
                  <a:pt x="212" y="50"/>
                  <a:pt x="212" y="51"/>
                  <a:pt x="212" y="51"/>
                </a:cubicBezTo>
                <a:cubicBezTo>
                  <a:pt x="212" y="52"/>
                  <a:pt x="212" y="52"/>
                  <a:pt x="213" y="53"/>
                </a:cubicBezTo>
                <a:cubicBezTo>
                  <a:pt x="213" y="53"/>
                  <a:pt x="214" y="54"/>
                  <a:pt x="215" y="55"/>
                </a:cubicBezTo>
                <a:cubicBezTo>
                  <a:pt x="216" y="56"/>
                  <a:pt x="217" y="56"/>
                  <a:pt x="217" y="57"/>
                </a:cubicBezTo>
                <a:cubicBezTo>
                  <a:pt x="218" y="58"/>
                  <a:pt x="219" y="59"/>
                  <a:pt x="219" y="61"/>
                </a:cubicBezTo>
                <a:cubicBezTo>
                  <a:pt x="219" y="61"/>
                  <a:pt x="218" y="62"/>
                  <a:pt x="218" y="63"/>
                </a:cubicBezTo>
                <a:cubicBezTo>
                  <a:pt x="218" y="64"/>
                  <a:pt x="217" y="65"/>
                  <a:pt x="217" y="65"/>
                </a:cubicBezTo>
                <a:cubicBezTo>
                  <a:pt x="218" y="66"/>
                  <a:pt x="218" y="67"/>
                  <a:pt x="219" y="67"/>
                </a:cubicBezTo>
                <a:cubicBezTo>
                  <a:pt x="220" y="67"/>
                  <a:pt x="221" y="68"/>
                  <a:pt x="221" y="68"/>
                </a:cubicBezTo>
                <a:cubicBezTo>
                  <a:pt x="220" y="70"/>
                  <a:pt x="219" y="72"/>
                  <a:pt x="218" y="73"/>
                </a:cubicBezTo>
                <a:cubicBezTo>
                  <a:pt x="217" y="74"/>
                  <a:pt x="217" y="75"/>
                  <a:pt x="217" y="77"/>
                </a:cubicBezTo>
                <a:cubicBezTo>
                  <a:pt x="218" y="78"/>
                  <a:pt x="218" y="79"/>
                  <a:pt x="218" y="80"/>
                </a:cubicBezTo>
                <a:cubicBezTo>
                  <a:pt x="218" y="80"/>
                  <a:pt x="218" y="80"/>
                  <a:pt x="217" y="81"/>
                </a:cubicBezTo>
                <a:cubicBezTo>
                  <a:pt x="215" y="84"/>
                  <a:pt x="215" y="84"/>
                  <a:pt x="215" y="84"/>
                </a:cubicBezTo>
                <a:cubicBezTo>
                  <a:pt x="214" y="85"/>
                  <a:pt x="213" y="86"/>
                  <a:pt x="212" y="87"/>
                </a:cubicBezTo>
                <a:cubicBezTo>
                  <a:pt x="211" y="87"/>
                  <a:pt x="210" y="88"/>
                  <a:pt x="209" y="88"/>
                </a:cubicBezTo>
                <a:cubicBezTo>
                  <a:pt x="209" y="90"/>
                  <a:pt x="210" y="92"/>
                  <a:pt x="211" y="93"/>
                </a:cubicBezTo>
                <a:cubicBezTo>
                  <a:pt x="212" y="94"/>
                  <a:pt x="214" y="95"/>
                  <a:pt x="215" y="95"/>
                </a:cubicBezTo>
                <a:cubicBezTo>
                  <a:pt x="217" y="95"/>
                  <a:pt x="218" y="94"/>
                  <a:pt x="220" y="92"/>
                </a:cubicBezTo>
                <a:cubicBezTo>
                  <a:pt x="221" y="92"/>
                  <a:pt x="221" y="93"/>
                  <a:pt x="221" y="93"/>
                </a:cubicBezTo>
                <a:cubicBezTo>
                  <a:pt x="221" y="94"/>
                  <a:pt x="221" y="94"/>
                  <a:pt x="221" y="94"/>
                </a:cubicBezTo>
                <a:cubicBezTo>
                  <a:pt x="222" y="94"/>
                  <a:pt x="222" y="95"/>
                  <a:pt x="222" y="95"/>
                </a:cubicBezTo>
                <a:cubicBezTo>
                  <a:pt x="223" y="95"/>
                  <a:pt x="224" y="95"/>
                  <a:pt x="225" y="95"/>
                </a:cubicBezTo>
                <a:cubicBezTo>
                  <a:pt x="226" y="95"/>
                  <a:pt x="227" y="95"/>
                  <a:pt x="227" y="95"/>
                </a:cubicBezTo>
                <a:cubicBezTo>
                  <a:pt x="228" y="94"/>
                  <a:pt x="228" y="94"/>
                  <a:pt x="229" y="94"/>
                </a:cubicBezTo>
                <a:cubicBezTo>
                  <a:pt x="229" y="95"/>
                  <a:pt x="230" y="96"/>
                  <a:pt x="231" y="98"/>
                </a:cubicBezTo>
                <a:cubicBezTo>
                  <a:pt x="232" y="100"/>
                  <a:pt x="234" y="102"/>
                  <a:pt x="235" y="103"/>
                </a:cubicBezTo>
                <a:cubicBezTo>
                  <a:pt x="237" y="105"/>
                  <a:pt x="240" y="107"/>
                  <a:pt x="242" y="110"/>
                </a:cubicBezTo>
                <a:cubicBezTo>
                  <a:pt x="242" y="110"/>
                  <a:pt x="241" y="111"/>
                  <a:pt x="240" y="112"/>
                </a:cubicBezTo>
                <a:cubicBezTo>
                  <a:pt x="239" y="114"/>
                  <a:pt x="238" y="116"/>
                  <a:pt x="237" y="118"/>
                </a:cubicBezTo>
                <a:cubicBezTo>
                  <a:pt x="234" y="124"/>
                  <a:pt x="234" y="124"/>
                  <a:pt x="234" y="124"/>
                </a:cubicBezTo>
                <a:cubicBezTo>
                  <a:pt x="233" y="127"/>
                  <a:pt x="233" y="128"/>
                  <a:pt x="232" y="130"/>
                </a:cubicBezTo>
                <a:cubicBezTo>
                  <a:pt x="231" y="129"/>
                  <a:pt x="229" y="129"/>
                  <a:pt x="228" y="129"/>
                </a:cubicBezTo>
                <a:cubicBezTo>
                  <a:pt x="226" y="129"/>
                  <a:pt x="225" y="129"/>
                  <a:pt x="224" y="131"/>
                </a:cubicBezTo>
                <a:cubicBezTo>
                  <a:pt x="224" y="133"/>
                  <a:pt x="223" y="133"/>
                  <a:pt x="223" y="133"/>
                </a:cubicBezTo>
                <a:cubicBezTo>
                  <a:pt x="222" y="133"/>
                  <a:pt x="222" y="133"/>
                  <a:pt x="221" y="133"/>
                </a:cubicBezTo>
                <a:cubicBezTo>
                  <a:pt x="221" y="132"/>
                  <a:pt x="221" y="132"/>
                  <a:pt x="221" y="132"/>
                </a:cubicBezTo>
                <a:cubicBezTo>
                  <a:pt x="220" y="132"/>
                  <a:pt x="220" y="131"/>
                  <a:pt x="219" y="131"/>
                </a:cubicBezTo>
                <a:cubicBezTo>
                  <a:pt x="218" y="131"/>
                  <a:pt x="217" y="130"/>
                  <a:pt x="216" y="130"/>
                </a:cubicBezTo>
                <a:cubicBezTo>
                  <a:pt x="215" y="131"/>
                  <a:pt x="214" y="131"/>
                  <a:pt x="213" y="131"/>
                </a:cubicBezTo>
                <a:cubicBezTo>
                  <a:pt x="210" y="128"/>
                  <a:pt x="209" y="125"/>
                  <a:pt x="207" y="124"/>
                </a:cubicBezTo>
                <a:cubicBezTo>
                  <a:pt x="206" y="123"/>
                  <a:pt x="205" y="123"/>
                  <a:pt x="204" y="123"/>
                </a:cubicBezTo>
                <a:cubicBezTo>
                  <a:pt x="204" y="123"/>
                  <a:pt x="204" y="123"/>
                  <a:pt x="203" y="123"/>
                </a:cubicBezTo>
                <a:cubicBezTo>
                  <a:pt x="203" y="123"/>
                  <a:pt x="203" y="123"/>
                  <a:pt x="203" y="123"/>
                </a:cubicBezTo>
                <a:cubicBezTo>
                  <a:pt x="203" y="123"/>
                  <a:pt x="203" y="123"/>
                  <a:pt x="203" y="123"/>
                </a:cubicBezTo>
                <a:cubicBezTo>
                  <a:pt x="203" y="122"/>
                  <a:pt x="203" y="122"/>
                  <a:pt x="203" y="122"/>
                </a:cubicBezTo>
                <a:cubicBezTo>
                  <a:pt x="203" y="121"/>
                  <a:pt x="203" y="121"/>
                  <a:pt x="203" y="120"/>
                </a:cubicBezTo>
                <a:cubicBezTo>
                  <a:pt x="203" y="120"/>
                  <a:pt x="203" y="119"/>
                  <a:pt x="203" y="118"/>
                </a:cubicBezTo>
                <a:cubicBezTo>
                  <a:pt x="202" y="117"/>
                  <a:pt x="202" y="116"/>
                  <a:pt x="201" y="116"/>
                </a:cubicBezTo>
                <a:cubicBezTo>
                  <a:pt x="201" y="114"/>
                  <a:pt x="201" y="113"/>
                  <a:pt x="202" y="112"/>
                </a:cubicBezTo>
                <a:cubicBezTo>
                  <a:pt x="202" y="111"/>
                  <a:pt x="203" y="109"/>
                  <a:pt x="203" y="108"/>
                </a:cubicBezTo>
                <a:cubicBezTo>
                  <a:pt x="203" y="107"/>
                  <a:pt x="203" y="106"/>
                  <a:pt x="203" y="105"/>
                </a:cubicBezTo>
                <a:cubicBezTo>
                  <a:pt x="202" y="105"/>
                  <a:pt x="202" y="104"/>
                  <a:pt x="202" y="104"/>
                </a:cubicBezTo>
                <a:cubicBezTo>
                  <a:pt x="203" y="103"/>
                  <a:pt x="204" y="103"/>
                  <a:pt x="205" y="102"/>
                </a:cubicBezTo>
                <a:cubicBezTo>
                  <a:pt x="206" y="101"/>
                  <a:pt x="207" y="101"/>
                  <a:pt x="207" y="100"/>
                </a:cubicBezTo>
                <a:cubicBezTo>
                  <a:pt x="208" y="99"/>
                  <a:pt x="209" y="98"/>
                  <a:pt x="210" y="98"/>
                </a:cubicBezTo>
                <a:cubicBezTo>
                  <a:pt x="212" y="96"/>
                  <a:pt x="212" y="96"/>
                  <a:pt x="212" y="96"/>
                </a:cubicBezTo>
                <a:cubicBezTo>
                  <a:pt x="211" y="95"/>
                  <a:pt x="210" y="94"/>
                  <a:pt x="209" y="93"/>
                </a:cubicBezTo>
                <a:cubicBezTo>
                  <a:pt x="208" y="91"/>
                  <a:pt x="207" y="90"/>
                  <a:pt x="206" y="90"/>
                </a:cubicBezTo>
                <a:cubicBezTo>
                  <a:pt x="205" y="90"/>
                  <a:pt x="204" y="91"/>
                  <a:pt x="203" y="91"/>
                </a:cubicBezTo>
                <a:cubicBezTo>
                  <a:pt x="203" y="92"/>
                  <a:pt x="202" y="93"/>
                  <a:pt x="202" y="93"/>
                </a:cubicBezTo>
                <a:cubicBezTo>
                  <a:pt x="202" y="94"/>
                  <a:pt x="202" y="95"/>
                  <a:pt x="202" y="96"/>
                </a:cubicBezTo>
                <a:cubicBezTo>
                  <a:pt x="202" y="96"/>
                  <a:pt x="202" y="96"/>
                  <a:pt x="202" y="96"/>
                </a:cubicBezTo>
                <a:cubicBezTo>
                  <a:pt x="201" y="96"/>
                  <a:pt x="200" y="96"/>
                  <a:pt x="200" y="95"/>
                </a:cubicBezTo>
                <a:cubicBezTo>
                  <a:pt x="199" y="94"/>
                  <a:pt x="198" y="93"/>
                  <a:pt x="197" y="93"/>
                </a:cubicBezTo>
                <a:cubicBezTo>
                  <a:pt x="197" y="93"/>
                  <a:pt x="196" y="93"/>
                  <a:pt x="196" y="94"/>
                </a:cubicBezTo>
                <a:cubicBezTo>
                  <a:pt x="196" y="95"/>
                  <a:pt x="196" y="95"/>
                  <a:pt x="196" y="96"/>
                </a:cubicBezTo>
                <a:cubicBezTo>
                  <a:pt x="196" y="96"/>
                  <a:pt x="195" y="97"/>
                  <a:pt x="195" y="97"/>
                </a:cubicBezTo>
                <a:cubicBezTo>
                  <a:pt x="195" y="98"/>
                  <a:pt x="195" y="98"/>
                  <a:pt x="194" y="98"/>
                </a:cubicBezTo>
                <a:cubicBezTo>
                  <a:pt x="194" y="98"/>
                  <a:pt x="194" y="98"/>
                  <a:pt x="194" y="97"/>
                </a:cubicBezTo>
                <a:cubicBezTo>
                  <a:pt x="194" y="97"/>
                  <a:pt x="194" y="96"/>
                  <a:pt x="193" y="96"/>
                </a:cubicBezTo>
                <a:cubicBezTo>
                  <a:pt x="193" y="95"/>
                  <a:pt x="193" y="95"/>
                  <a:pt x="193" y="94"/>
                </a:cubicBezTo>
                <a:cubicBezTo>
                  <a:pt x="192" y="94"/>
                  <a:pt x="192" y="94"/>
                  <a:pt x="190" y="94"/>
                </a:cubicBezTo>
                <a:cubicBezTo>
                  <a:pt x="189" y="94"/>
                  <a:pt x="189" y="94"/>
                  <a:pt x="189" y="95"/>
                </a:cubicBezTo>
                <a:cubicBezTo>
                  <a:pt x="189" y="96"/>
                  <a:pt x="188" y="96"/>
                  <a:pt x="188" y="96"/>
                </a:cubicBezTo>
                <a:cubicBezTo>
                  <a:pt x="187" y="96"/>
                  <a:pt x="186" y="96"/>
                  <a:pt x="186" y="96"/>
                </a:cubicBezTo>
                <a:cubicBezTo>
                  <a:pt x="186" y="95"/>
                  <a:pt x="186" y="95"/>
                  <a:pt x="186" y="94"/>
                </a:cubicBezTo>
                <a:cubicBezTo>
                  <a:pt x="185" y="93"/>
                  <a:pt x="185" y="93"/>
                  <a:pt x="184" y="92"/>
                </a:cubicBezTo>
                <a:cubicBezTo>
                  <a:pt x="184" y="92"/>
                  <a:pt x="183" y="92"/>
                  <a:pt x="182" y="92"/>
                </a:cubicBezTo>
                <a:cubicBezTo>
                  <a:pt x="182" y="92"/>
                  <a:pt x="181" y="92"/>
                  <a:pt x="181" y="92"/>
                </a:cubicBezTo>
                <a:cubicBezTo>
                  <a:pt x="180" y="92"/>
                  <a:pt x="180" y="92"/>
                  <a:pt x="179" y="92"/>
                </a:cubicBezTo>
                <a:cubicBezTo>
                  <a:pt x="179" y="92"/>
                  <a:pt x="179" y="92"/>
                  <a:pt x="177" y="90"/>
                </a:cubicBezTo>
                <a:cubicBezTo>
                  <a:pt x="176" y="89"/>
                  <a:pt x="175" y="88"/>
                  <a:pt x="173" y="86"/>
                </a:cubicBezTo>
                <a:cubicBezTo>
                  <a:pt x="171" y="85"/>
                  <a:pt x="170" y="83"/>
                  <a:pt x="169" y="82"/>
                </a:cubicBezTo>
                <a:cubicBezTo>
                  <a:pt x="168" y="80"/>
                  <a:pt x="167" y="79"/>
                  <a:pt x="167" y="79"/>
                </a:cubicBezTo>
                <a:cubicBezTo>
                  <a:pt x="167" y="78"/>
                  <a:pt x="167" y="77"/>
                  <a:pt x="168" y="77"/>
                </a:cubicBezTo>
                <a:cubicBezTo>
                  <a:pt x="169" y="77"/>
                  <a:pt x="169" y="76"/>
                  <a:pt x="169" y="75"/>
                </a:cubicBezTo>
                <a:cubicBezTo>
                  <a:pt x="169" y="75"/>
                  <a:pt x="169" y="73"/>
                  <a:pt x="169" y="72"/>
                </a:cubicBezTo>
                <a:cubicBezTo>
                  <a:pt x="169" y="71"/>
                  <a:pt x="169" y="71"/>
                  <a:pt x="169" y="71"/>
                </a:cubicBezTo>
                <a:cubicBezTo>
                  <a:pt x="169" y="71"/>
                  <a:pt x="169" y="70"/>
                  <a:pt x="169" y="70"/>
                </a:cubicBezTo>
                <a:close/>
                <a:moveTo>
                  <a:pt x="65" y="325"/>
                </a:moveTo>
                <a:cubicBezTo>
                  <a:pt x="65" y="325"/>
                  <a:pt x="65" y="324"/>
                  <a:pt x="65" y="324"/>
                </a:cubicBezTo>
                <a:cubicBezTo>
                  <a:pt x="65" y="324"/>
                  <a:pt x="65" y="324"/>
                  <a:pt x="65" y="324"/>
                </a:cubicBezTo>
                <a:cubicBezTo>
                  <a:pt x="66" y="324"/>
                  <a:pt x="66" y="325"/>
                  <a:pt x="66" y="326"/>
                </a:cubicBezTo>
                <a:cubicBezTo>
                  <a:pt x="66" y="327"/>
                  <a:pt x="65" y="327"/>
                  <a:pt x="65" y="328"/>
                </a:cubicBezTo>
                <a:cubicBezTo>
                  <a:pt x="64" y="328"/>
                  <a:pt x="64" y="329"/>
                  <a:pt x="64" y="330"/>
                </a:cubicBezTo>
                <a:cubicBezTo>
                  <a:pt x="64" y="330"/>
                  <a:pt x="64" y="331"/>
                  <a:pt x="64" y="331"/>
                </a:cubicBezTo>
                <a:cubicBezTo>
                  <a:pt x="65" y="332"/>
                  <a:pt x="65" y="333"/>
                  <a:pt x="65" y="333"/>
                </a:cubicBezTo>
                <a:cubicBezTo>
                  <a:pt x="63" y="337"/>
                  <a:pt x="63" y="337"/>
                  <a:pt x="63" y="337"/>
                </a:cubicBezTo>
                <a:cubicBezTo>
                  <a:pt x="63" y="338"/>
                  <a:pt x="62" y="339"/>
                  <a:pt x="61" y="339"/>
                </a:cubicBezTo>
                <a:cubicBezTo>
                  <a:pt x="61" y="339"/>
                  <a:pt x="61" y="338"/>
                  <a:pt x="60" y="338"/>
                </a:cubicBezTo>
                <a:cubicBezTo>
                  <a:pt x="60" y="337"/>
                  <a:pt x="60" y="337"/>
                  <a:pt x="60" y="336"/>
                </a:cubicBezTo>
                <a:cubicBezTo>
                  <a:pt x="60" y="335"/>
                  <a:pt x="60" y="334"/>
                  <a:pt x="61" y="333"/>
                </a:cubicBezTo>
                <a:cubicBezTo>
                  <a:pt x="61" y="332"/>
                  <a:pt x="61" y="330"/>
                  <a:pt x="62" y="329"/>
                </a:cubicBezTo>
                <a:cubicBezTo>
                  <a:pt x="62" y="328"/>
                  <a:pt x="62" y="327"/>
                  <a:pt x="63" y="326"/>
                </a:cubicBezTo>
                <a:cubicBezTo>
                  <a:pt x="64" y="325"/>
                  <a:pt x="64" y="325"/>
                  <a:pt x="65" y="325"/>
                </a:cubicBezTo>
                <a:close/>
                <a:moveTo>
                  <a:pt x="71" y="62"/>
                </a:moveTo>
                <a:cubicBezTo>
                  <a:pt x="71" y="62"/>
                  <a:pt x="71" y="62"/>
                  <a:pt x="71" y="62"/>
                </a:cubicBezTo>
                <a:cubicBezTo>
                  <a:pt x="71" y="63"/>
                  <a:pt x="70" y="63"/>
                  <a:pt x="70" y="63"/>
                </a:cubicBezTo>
                <a:cubicBezTo>
                  <a:pt x="70" y="63"/>
                  <a:pt x="70" y="63"/>
                  <a:pt x="70" y="62"/>
                </a:cubicBezTo>
                <a:cubicBezTo>
                  <a:pt x="70" y="62"/>
                  <a:pt x="70" y="62"/>
                  <a:pt x="70" y="62"/>
                </a:cubicBezTo>
                <a:cubicBezTo>
                  <a:pt x="70" y="61"/>
                  <a:pt x="70" y="61"/>
                  <a:pt x="70" y="61"/>
                </a:cubicBezTo>
                <a:cubicBezTo>
                  <a:pt x="70" y="61"/>
                  <a:pt x="70" y="61"/>
                  <a:pt x="70" y="61"/>
                </a:cubicBezTo>
                <a:cubicBezTo>
                  <a:pt x="71" y="61"/>
                  <a:pt x="71" y="61"/>
                  <a:pt x="71" y="61"/>
                </a:cubicBezTo>
                <a:lnTo>
                  <a:pt x="71" y="62"/>
                </a:lnTo>
                <a:close/>
                <a:moveTo>
                  <a:pt x="3" y="293"/>
                </a:moveTo>
                <a:cubicBezTo>
                  <a:pt x="3" y="294"/>
                  <a:pt x="2" y="294"/>
                  <a:pt x="1" y="294"/>
                </a:cubicBezTo>
                <a:cubicBezTo>
                  <a:pt x="0" y="294"/>
                  <a:pt x="0" y="294"/>
                  <a:pt x="0" y="293"/>
                </a:cubicBezTo>
                <a:cubicBezTo>
                  <a:pt x="0" y="293"/>
                  <a:pt x="0" y="293"/>
                  <a:pt x="1" y="293"/>
                </a:cubicBezTo>
                <a:lnTo>
                  <a:pt x="3" y="293"/>
                </a:lnTo>
                <a:close/>
                <a:moveTo>
                  <a:pt x="8" y="325"/>
                </a:moveTo>
                <a:cubicBezTo>
                  <a:pt x="8" y="325"/>
                  <a:pt x="8" y="325"/>
                  <a:pt x="8" y="325"/>
                </a:cubicBezTo>
                <a:cubicBezTo>
                  <a:pt x="8" y="325"/>
                  <a:pt x="8" y="325"/>
                  <a:pt x="9" y="325"/>
                </a:cubicBezTo>
                <a:cubicBezTo>
                  <a:pt x="9" y="326"/>
                  <a:pt x="8" y="327"/>
                  <a:pt x="8" y="329"/>
                </a:cubicBezTo>
                <a:cubicBezTo>
                  <a:pt x="7" y="331"/>
                  <a:pt x="7" y="332"/>
                  <a:pt x="6" y="334"/>
                </a:cubicBezTo>
                <a:cubicBezTo>
                  <a:pt x="5" y="335"/>
                  <a:pt x="5" y="336"/>
                  <a:pt x="4" y="337"/>
                </a:cubicBezTo>
                <a:cubicBezTo>
                  <a:pt x="3" y="339"/>
                  <a:pt x="3" y="339"/>
                  <a:pt x="2" y="339"/>
                </a:cubicBezTo>
                <a:cubicBezTo>
                  <a:pt x="2" y="339"/>
                  <a:pt x="2" y="339"/>
                  <a:pt x="2" y="339"/>
                </a:cubicBezTo>
                <a:cubicBezTo>
                  <a:pt x="2" y="337"/>
                  <a:pt x="2" y="337"/>
                  <a:pt x="2" y="337"/>
                </a:cubicBezTo>
                <a:cubicBezTo>
                  <a:pt x="2" y="336"/>
                  <a:pt x="2" y="335"/>
                  <a:pt x="2" y="334"/>
                </a:cubicBezTo>
                <a:cubicBezTo>
                  <a:pt x="3" y="332"/>
                  <a:pt x="4" y="331"/>
                  <a:pt x="4" y="330"/>
                </a:cubicBezTo>
                <a:cubicBezTo>
                  <a:pt x="5" y="329"/>
                  <a:pt x="6" y="328"/>
                  <a:pt x="6" y="327"/>
                </a:cubicBezTo>
                <a:cubicBezTo>
                  <a:pt x="7" y="326"/>
                  <a:pt x="7" y="326"/>
                  <a:pt x="8" y="326"/>
                </a:cubicBezTo>
                <a:lnTo>
                  <a:pt x="8" y="325"/>
                </a:lnTo>
                <a:close/>
                <a:moveTo>
                  <a:pt x="105" y="293"/>
                </a:moveTo>
                <a:cubicBezTo>
                  <a:pt x="105" y="294"/>
                  <a:pt x="105" y="296"/>
                  <a:pt x="105" y="297"/>
                </a:cubicBezTo>
                <a:cubicBezTo>
                  <a:pt x="105" y="298"/>
                  <a:pt x="105" y="299"/>
                  <a:pt x="105" y="300"/>
                </a:cubicBezTo>
                <a:cubicBezTo>
                  <a:pt x="105" y="301"/>
                  <a:pt x="105" y="302"/>
                  <a:pt x="105" y="303"/>
                </a:cubicBezTo>
                <a:cubicBezTo>
                  <a:pt x="105" y="304"/>
                  <a:pt x="105" y="306"/>
                  <a:pt x="105" y="307"/>
                </a:cubicBezTo>
                <a:cubicBezTo>
                  <a:pt x="105" y="308"/>
                  <a:pt x="104" y="309"/>
                  <a:pt x="104" y="310"/>
                </a:cubicBezTo>
                <a:cubicBezTo>
                  <a:pt x="104" y="311"/>
                  <a:pt x="103" y="311"/>
                  <a:pt x="103" y="311"/>
                </a:cubicBezTo>
                <a:cubicBezTo>
                  <a:pt x="102" y="311"/>
                  <a:pt x="102" y="311"/>
                  <a:pt x="102" y="311"/>
                </a:cubicBezTo>
                <a:cubicBezTo>
                  <a:pt x="102" y="308"/>
                  <a:pt x="102" y="305"/>
                  <a:pt x="102" y="302"/>
                </a:cubicBezTo>
                <a:cubicBezTo>
                  <a:pt x="103" y="299"/>
                  <a:pt x="103" y="296"/>
                  <a:pt x="104" y="293"/>
                </a:cubicBezTo>
                <a:lnTo>
                  <a:pt x="105" y="293"/>
                </a:lnTo>
                <a:close/>
                <a:moveTo>
                  <a:pt x="72" y="297"/>
                </a:moveTo>
                <a:cubicBezTo>
                  <a:pt x="73" y="297"/>
                  <a:pt x="74" y="298"/>
                  <a:pt x="74" y="300"/>
                </a:cubicBezTo>
                <a:cubicBezTo>
                  <a:pt x="74" y="300"/>
                  <a:pt x="73" y="300"/>
                  <a:pt x="73" y="299"/>
                </a:cubicBezTo>
                <a:cubicBezTo>
                  <a:pt x="72" y="299"/>
                  <a:pt x="72" y="299"/>
                  <a:pt x="72" y="299"/>
                </a:cubicBezTo>
                <a:lnTo>
                  <a:pt x="72" y="297"/>
                </a:lnTo>
                <a:close/>
                <a:moveTo>
                  <a:pt x="73" y="220"/>
                </a:moveTo>
                <a:cubicBezTo>
                  <a:pt x="72" y="220"/>
                  <a:pt x="72" y="220"/>
                  <a:pt x="71" y="220"/>
                </a:cubicBezTo>
                <a:cubicBezTo>
                  <a:pt x="71" y="220"/>
                  <a:pt x="71" y="219"/>
                  <a:pt x="71" y="218"/>
                </a:cubicBezTo>
                <a:cubicBezTo>
                  <a:pt x="71" y="217"/>
                  <a:pt x="71" y="216"/>
                  <a:pt x="71" y="216"/>
                </a:cubicBezTo>
                <a:cubicBezTo>
                  <a:pt x="72" y="215"/>
                  <a:pt x="72" y="215"/>
                  <a:pt x="73" y="215"/>
                </a:cubicBezTo>
                <a:cubicBezTo>
                  <a:pt x="75" y="213"/>
                  <a:pt x="75" y="213"/>
                  <a:pt x="75" y="213"/>
                </a:cubicBezTo>
                <a:cubicBezTo>
                  <a:pt x="76" y="213"/>
                  <a:pt x="76" y="214"/>
                  <a:pt x="77" y="214"/>
                </a:cubicBezTo>
                <a:cubicBezTo>
                  <a:pt x="77" y="215"/>
                  <a:pt x="78" y="215"/>
                  <a:pt x="78" y="216"/>
                </a:cubicBezTo>
                <a:cubicBezTo>
                  <a:pt x="78" y="217"/>
                  <a:pt x="77" y="218"/>
                  <a:pt x="76" y="219"/>
                </a:cubicBezTo>
                <a:cubicBezTo>
                  <a:pt x="75" y="220"/>
                  <a:pt x="74" y="220"/>
                  <a:pt x="73" y="220"/>
                </a:cubicBezTo>
                <a:close/>
                <a:moveTo>
                  <a:pt x="114" y="154"/>
                </a:moveTo>
                <a:cubicBezTo>
                  <a:pt x="114" y="154"/>
                  <a:pt x="114" y="154"/>
                  <a:pt x="114" y="155"/>
                </a:cubicBezTo>
                <a:cubicBezTo>
                  <a:pt x="114" y="155"/>
                  <a:pt x="114" y="155"/>
                  <a:pt x="114" y="156"/>
                </a:cubicBezTo>
                <a:cubicBezTo>
                  <a:pt x="114" y="156"/>
                  <a:pt x="114" y="156"/>
                  <a:pt x="113" y="156"/>
                </a:cubicBezTo>
                <a:cubicBezTo>
                  <a:pt x="112" y="156"/>
                  <a:pt x="112" y="156"/>
                  <a:pt x="112" y="156"/>
                </a:cubicBezTo>
                <a:cubicBezTo>
                  <a:pt x="112" y="155"/>
                  <a:pt x="112" y="155"/>
                  <a:pt x="112" y="155"/>
                </a:cubicBezTo>
                <a:cubicBezTo>
                  <a:pt x="113" y="155"/>
                  <a:pt x="113" y="155"/>
                  <a:pt x="114" y="154"/>
                </a:cubicBezTo>
                <a:close/>
                <a:moveTo>
                  <a:pt x="149" y="124"/>
                </a:moveTo>
                <a:cubicBezTo>
                  <a:pt x="148" y="124"/>
                  <a:pt x="148" y="124"/>
                  <a:pt x="148" y="124"/>
                </a:cubicBezTo>
                <a:cubicBezTo>
                  <a:pt x="148" y="123"/>
                  <a:pt x="148" y="123"/>
                  <a:pt x="148" y="122"/>
                </a:cubicBezTo>
                <a:cubicBezTo>
                  <a:pt x="148" y="121"/>
                  <a:pt x="148" y="121"/>
                  <a:pt x="148" y="120"/>
                </a:cubicBezTo>
                <a:cubicBezTo>
                  <a:pt x="149" y="121"/>
                  <a:pt x="149" y="121"/>
                  <a:pt x="150" y="121"/>
                </a:cubicBezTo>
                <a:cubicBezTo>
                  <a:pt x="150" y="121"/>
                  <a:pt x="151" y="121"/>
                  <a:pt x="151" y="122"/>
                </a:cubicBezTo>
                <a:cubicBezTo>
                  <a:pt x="151" y="123"/>
                  <a:pt x="150" y="123"/>
                  <a:pt x="149" y="124"/>
                </a:cubicBezTo>
                <a:close/>
                <a:moveTo>
                  <a:pt x="183" y="212"/>
                </a:moveTo>
                <a:cubicBezTo>
                  <a:pt x="182" y="213"/>
                  <a:pt x="181" y="213"/>
                  <a:pt x="181" y="213"/>
                </a:cubicBezTo>
                <a:cubicBezTo>
                  <a:pt x="180" y="213"/>
                  <a:pt x="179" y="213"/>
                  <a:pt x="179" y="213"/>
                </a:cubicBezTo>
                <a:cubicBezTo>
                  <a:pt x="179" y="213"/>
                  <a:pt x="179" y="213"/>
                  <a:pt x="179" y="212"/>
                </a:cubicBezTo>
                <a:cubicBezTo>
                  <a:pt x="179" y="212"/>
                  <a:pt x="180" y="211"/>
                  <a:pt x="182" y="211"/>
                </a:cubicBezTo>
                <a:cubicBezTo>
                  <a:pt x="182" y="211"/>
                  <a:pt x="183" y="211"/>
                  <a:pt x="183" y="212"/>
                </a:cubicBezTo>
                <a:close/>
                <a:moveTo>
                  <a:pt x="97" y="101"/>
                </a:moveTo>
                <a:cubicBezTo>
                  <a:pt x="96" y="101"/>
                  <a:pt x="96" y="101"/>
                  <a:pt x="96" y="101"/>
                </a:cubicBezTo>
                <a:cubicBezTo>
                  <a:pt x="96" y="100"/>
                  <a:pt x="97" y="100"/>
                  <a:pt x="97" y="99"/>
                </a:cubicBezTo>
                <a:cubicBezTo>
                  <a:pt x="98" y="98"/>
                  <a:pt x="99" y="98"/>
                  <a:pt x="100" y="97"/>
                </a:cubicBezTo>
                <a:cubicBezTo>
                  <a:pt x="101" y="97"/>
                  <a:pt x="102" y="96"/>
                  <a:pt x="103" y="95"/>
                </a:cubicBezTo>
                <a:cubicBezTo>
                  <a:pt x="104" y="95"/>
                  <a:pt x="104" y="94"/>
                  <a:pt x="104" y="93"/>
                </a:cubicBezTo>
                <a:cubicBezTo>
                  <a:pt x="104" y="93"/>
                  <a:pt x="105" y="92"/>
                  <a:pt x="106" y="90"/>
                </a:cubicBezTo>
                <a:cubicBezTo>
                  <a:pt x="106" y="88"/>
                  <a:pt x="107" y="86"/>
                  <a:pt x="108" y="84"/>
                </a:cubicBezTo>
                <a:cubicBezTo>
                  <a:pt x="110" y="82"/>
                  <a:pt x="110" y="80"/>
                  <a:pt x="111" y="78"/>
                </a:cubicBezTo>
                <a:cubicBezTo>
                  <a:pt x="112" y="76"/>
                  <a:pt x="113" y="74"/>
                  <a:pt x="113" y="73"/>
                </a:cubicBezTo>
                <a:cubicBezTo>
                  <a:pt x="113" y="74"/>
                  <a:pt x="114" y="74"/>
                  <a:pt x="116" y="74"/>
                </a:cubicBezTo>
                <a:cubicBezTo>
                  <a:pt x="118" y="74"/>
                  <a:pt x="119" y="74"/>
                  <a:pt x="119" y="73"/>
                </a:cubicBezTo>
                <a:cubicBezTo>
                  <a:pt x="119" y="72"/>
                  <a:pt x="120" y="71"/>
                  <a:pt x="121" y="69"/>
                </a:cubicBezTo>
                <a:cubicBezTo>
                  <a:pt x="122" y="69"/>
                  <a:pt x="123" y="70"/>
                  <a:pt x="123" y="71"/>
                </a:cubicBezTo>
                <a:cubicBezTo>
                  <a:pt x="123" y="72"/>
                  <a:pt x="123" y="72"/>
                  <a:pt x="125" y="72"/>
                </a:cubicBezTo>
                <a:cubicBezTo>
                  <a:pt x="126" y="72"/>
                  <a:pt x="127" y="71"/>
                  <a:pt x="128" y="70"/>
                </a:cubicBezTo>
                <a:cubicBezTo>
                  <a:pt x="133" y="71"/>
                  <a:pt x="133" y="71"/>
                  <a:pt x="133" y="71"/>
                </a:cubicBezTo>
                <a:cubicBezTo>
                  <a:pt x="133" y="70"/>
                  <a:pt x="134" y="70"/>
                  <a:pt x="134" y="70"/>
                </a:cubicBezTo>
                <a:cubicBezTo>
                  <a:pt x="135" y="70"/>
                  <a:pt x="136" y="70"/>
                  <a:pt x="136" y="71"/>
                </a:cubicBezTo>
                <a:cubicBezTo>
                  <a:pt x="136" y="72"/>
                  <a:pt x="137" y="73"/>
                  <a:pt x="139" y="73"/>
                </a:cubicBezTo>
                <a:cubicBezTo>
                  <a:pt x="139" y="73"/>
                  <a:pt x="139" y="73"/>
                  <a:pt x="140" y="73"/>
                </a:cubicBezTo>
                <a:cubicBezTo>
                  <a:pt x="141" y="72"/>
                  <a:pt x="141" y="72"/>
                  <a:pt x="141" y="72"/>
                </a:cubicBezTo>
                <a:cubicBezTo>
                  <a:pt x="141" y="72"/>
                  <a:pt x="140" y="72"/>
                  <a:pt x="140" y="73"/>
                </a:cubicBezTo>
                <a:cubicBezTo>
                  <a:pt x="140" y="73"/>
                  <a:pt x="141" y="74"/>
                  <a:pt x="142" y="75"/>
                </a:cubicBezTo>
                <a:cubicBezTo>
                  <a:pt x="147" y="79"/>
                  <a:pt x="147" y="79"/>
                  <a:pt x="147" y="79"/>
                </a:cubicBezTo>
                <a:cubicBezTo>
                  <a:pt x="149" y="80"/>
                  <a:pt x="151" y="82"/>
                  <a:pt x="153" y="85"/>
                </a:cubicBezTo>
                <a:cubicBezTo>
                  <a:pt x="155" y="87"/>
                  <a:pt x="157" y="89"/>
                  <a:pt x="158" y="92"/>
                </a:cubicBezTo>
                <a:cubicBezTo>
                  <a:pt x="158" y="92"/>
                  <a:pt x="157" y="93"/>
                  <a:pt x="156" y="93"/>
                </a:cubicBezTo>
                <a:cubicBezTo>
                  <a:pt x="155" y="93"/>
                  <a:pt x="155" y="93"/>
                  <a:pt x="155" y="93"/>
                </a:cubicBezTo>
                <a:cubicBezTo>
                  <a:pt x="154" y="93"/>
                  <a:pt x="153" y="93"/>
                  <a:pt x="153" y="95"/>
                </a:cubicBezTo>
                <a:cubicBezTo>
                  <a:pt x="153" y="97"/>
                  <a:pt x="154" y="99"/>
                  <a:pt x="156" y="100"/>
                </a:cubicBezTo>
                <a:cubicBezTo>
                  <a:pt x="155" y="102"/>
                  <a:pt x="154" y="103"/>
                  <a:pt x="154" y="104"/>
                </a:cubicBezTo>
                <a:cubicBezTo>
                  <a:pt x="153" y="105"/>
                  <a:pt x="153" y="105"/>
                  <a:pt x="152" y="105"/>
                </a:cubicBezTo>
                <a:cubicBezTo>
                  <a:pt x="152" y="106"/>
                  <a:pt x="152" y="106"/>
                  <a:pt x="151" y="106"/>
                </a:cubicBezTo>
                <a:cubicBezTo>
                  <a:pt x="151" y="106"/>
                  <a:pt x="151" y="106"/>
                  <a:pt x="150" y="107"/>
                </a:cubicBezTo>
                <a:cubicBezTo>
                  <a:pt x="146" y="113"/>
                  <a:pt x="146" y="113"/>
                  <a:pt x="146" y="113"/>
                </a:cubicBezTo>
                <a:cubicBezTo>
                  <a:pt x="146" y="115"/>
                  <a:pt x="147" y="116"/>
                  <a:pt x="147" y="117"/>
                </a:cubicBezTo>
                <a:cubicBezTo>
                  <a:pt x="148" y="118"/>
                  <a:pt x="148" y="119"/>
                  <a:pt x="148" y="120"/>
                </a:cubicBezTo>
                <a:cubicBezTo>
                  <a:pt x="148" y="120"/>
                  <a:pt x="147" y="120"/>
                  <a:pt x="147" y="120"/>
                </a:cubicBezTo>
                <a:cubicBezTo>
                  <a:pt x="147" y="120"/>
                  <a:pt x="147" y="119"/>
                  <a:pt x="146" y="119"/>
                </a:cubicBezTo>
                <a:cubicBezTo>
                  <a:pt x="144" y="120"/>
                  <a:pt x="144" y="120"/>
                  <a:pt x="144" y="120"/>
                </a:cubicBezTo>
                <a:cubicBezTo>
                  <a:pt x="143" y="121"/>
                  <a:pt x="143" y="121"/>
                  <a:pt x="143" y="122"/>
                </a:cubicBezTo>
                <a:cubicBezTo>
                  <a:pt x="143" y="123"/>
                  <a:pt x="143" y="124"/>
                  <a:pt x="144" y="124"/>
                </a:cubicBezTo>
                <a:cubicBezTo>
                  <a:pt x="145" y="125"/>
                  <a:pt x="145" y="126"/>
                  <a:pt x="146" y="126"/>
                </a:cubicBezTo>
                <a:cubicBezTo>
                  <a:pt x="144" y="127"/>
                  <a:pt x="143" y="127"/>
                  <a:pt x="142" y="128"/>
                </a:cubicBezTo>
                <a:cubicBezTo>
                  <a:pt x="141" y="128"/>
                  <a:pt x="140" y="129"/>
                  <a:pt x="140" y="130"/>
                </a:cubicBezTo>
                <a:cubicBezTo>
                  <a:pt x="140" y="131"/>
                  <a:pt x="141" y="131"/>
                  <a:pt x="141" y="132"/>
                </a:cubicBezTo>
                <a:cubicBezTo>
                  <a:pt x="142" y="132"/>
                  <a:pt x="142" y="133"/>
                  <a:pt x="142" y="134"/>
                </a:cubicBezTo>
                <a:cubicBezTo>
                  <a:pt x="141" y="134"/>
                  <a:pt x="141" y="134"/>
                  <a:pt x="140" y="133"/>
                </a:cubicBezTo>
                <a:cubicBezTo>
                  <a:pt x="139" y="133"/>
                  <a:pt x="139" y="133"/>
                  <a:pt x="138" y="133"/>
                </a:cubicBezTo>
                <a:cubicBezTo>
                  <a:pt x="138" y="133"/>
                  <a:pt x="137" y="133"/>
                  <a:pt x="137" y="133"/>
                </a:cubicBezTo>
                <a:cubicBezTo>
                  <a:pt x="137" y="134"/>
                  <a:pt x="136" y="134"/>
                  <a:pt x="136" y="135"/>
                </a:cubicBezTo>
                <a:cubicBezTo>
                  <a:pt x="136" y="135"/>
                  <a:pt x="137" y="136"/>
                  <a:pt x="137" y="136"/>
                </a:cubicBezTo>
                <a:cubicBezTo>
                  <a:pt x="137" y="137"/>
                  <a:pt x="138" y="137"/>
                  <a:pt x="138" y="138"/>
                </a:cubicBezTo>
                <a:cubicBezTo>
                  <a:pt x="136" y="138"/>
                  <a:pt x="135" y="139"/>
                  <a:pt x="134" y="140"/>
                </a:cubicBezTo>
                <a:cubicBezTo>
                  <a:pt x="134" y="142"/>
                  <a:pt x="133" y="144"/>
                  <a:pt x="133" y="145"/>
                </a:cubicBezTo>
                <a:cubicBezTo>
                  <a:pt x="133" y="146"/>
                  <a:pt x="133" y="147"/>
                  <a:pt x="134" y="148"/>
                </a:cubicBezTo>
                <a:cubicBezTo>
                  <a:pt x="134" y="149"/>
                  <a:pt x="134" y="149"/>
                  <a:pt x="134" y="150"/>
                </a:cubicBezTo>
                <a:cubicBezTo>
                  <a:pt x="134" y="151"/>
                  <a:pt x="134" y="151"/>
                  <a:pt x="134" y="152"/>
                </a:cubicBezTo>
                <a:cubicBezTo>
                  <a:pt x="134" y="153"/>
                  <a:pt x="133" y="153"/>
                  <a:pt x="132" y="153"/>
                </a:cubicBezTo>
                <a:cubicBezTo>
                  <a:pt x="132" y="153"/>
                  <a:pt x="131" y="153"/>
                  <a:pt x="131" y="153"/>
                </a:cubicBezTo>
                <a:cubicBezTo>
                  <a:pt x="130" y="152"/>
                  <a:pt x="130" y="152"/>
                  <a:pt x="130" y="151"/>
                </a:cubicBezTo>
                <a:cubicBezTo>
                  <a:pt x="130" y="151"/>
                  <a:pt x="130" y="150"/>
                  <a:pt x="131" y="149"/>
                </a:cubicBezTo>
                <a:cubicBezTo>
                  <a:pt x="131" y="148"/>
                  <a:pt x="132" y="147"/>
                  <a:pt x="132" y="145"/>
                </a:cubicBezTo>
                <a:cubicBezTo>
                  <a:pt x="132" y="144"/>
                  <a:pt x="131" y="143"/>
                  <a:pt x="130" y="142"/>
                </a:cubicBezTo>
                <a:cubicBezTo>
                  <a:pt x="129" y="141"/>
                  <a:pt x="128" y="141"/>
                  <a:pt x="127" y="141"/>
                </a:cubicBezTo>
                <a:cubicBezTo>
                  <a:pt x="125" y="141"/>
                  <a:pt x="125" y="141"/>
                  <a:pt x="124" y="142"/>
                </a:cubicBezTo>
                <a:cubicBezTo>
                  <a:pt x="124" y="142"/>
                  <a:pt x="123" y="143"/>
                  <a:pt x="123" y="144"/>
                </a:cubicBezTo>
                <a:cubicBezTo>
                  <a:pt x="123" y="145"/>
                  <a:pt x="123" y="146"/>
                  <a:pt x="123" y="147"/>
                </a:cubicBezTo>
                <a:cubicBezTo>
                  <a:pt x="123" y="147"/>
                  <a:pt x="122" y="148"/>
                  <a:pt x="122" y="148"/>
                </a:cubicBezTo>
                <a:cubicBezTo>
                  <a:pt x="122" y="148"/>
                  <a:pt x="121" y="147"/>
                  <a:pt x="121" y="147"/>
                </a:cubicBezTo>
                <a:cubicBezTo>
                  <a:pt x="121" y="146"/>
                  <a:pt x="121" y="145"/>
                  <a:pt x="121" y="144"/>
                </a:cubicBezTo>
                <a:cubicBezTo>
                  <a:pt x="121" y="143"/>
                  <a:pt x="120" y="142"/>
                  <a:pt x="120" y="142"/>
                </a:cubicBezTo>
                <a:cubicBezTo>
                  <a:pt x="119" y="141"/>
                  <a:pt x="118" y="141"/>
                  <a:pt x="117" y="141"/>
                </a:cubicBezTo>
                <a:cubicBezTo>
                  <a:pt x="116" y="141"/>
                  <a:pt x="115" y="141"/>
                  <a:pt x="114" y="142"/>
                </a:cubicBezTo>
                <a:cubicBezTo>
                  <a:pt x="113" y="143"/>
                  <a:pt x="112" y="144"/>
                  <a:pt x="111" y="145"/>
                </a:cubicBezTo>
                <a:cubicBezTo>
                  <a:pt x="110" y="146"/>
                  <a:pt x="109" y="148"/>
                  <a:pt x="108" y="149"/>
                </a:cubicBezTo>
                <a:cubicBezTo>
                  <a:pt x="107" y="150"/>
                  <a:pt x="105" y="150"/>
                  <a:pt x="103" y="150"/>
                </a:cubicBezTo>
                <a:cubicBezTo>
                  <a:pt x="103" y="150"/>
                  <a:pt x="102" y="149"/>
                  <a:pt x="101" y="147"/>
                </a:cubicBezTo>
                <a:cubicBezTo>
                  <a:pt x="100" y="146"/>
                  <a:pt x="99" y="144"/>
                  <a:pt x="99" y="142"/>
                </a:cubicBezTo>
                <a:cubicBezTo>
                  <a:pt x="99" y="140"/>
                  <a:pt x="99" y="138"/>
                  <a:pt x="101" y="137"/>
                </a:cubicBezTo>
                <a:cubicBezTo>
                  <a:pt x="102" y="137"/>
                  <a:pt x="102" y="135"/>
                  <a:pt x="102" y="134"/>
                </a:cubicBezTo>
                <a:cubicBezTo>
                  <a:pt x="102" y="135"/>
                  <a:pt x="102" y="135"/>
                  <a:pt x="102" y="135"/>
                </a:cubicBezTo>
                <a:cubicBezTo>
                  <a:pt x="102" y="133"/>
                  <a:pt x="102" y="131"/>
                  <a:pt x="101" y="129"/>
                </a:cubicBezTo>
                <a:cubicBezTo>
                  <a:pt x="101" y="128"/>
                  <a:pt x="100" y="126"/>
                  <a:pt x="99" y="125"/>
                </a:cubicBezTo>
                <a:cubicBezTo>
                  <a:pt x="98" y="123"/>
                  <a:pt x="97" y="122"/>
                  <a:pt x="96" y="121"/>
                </a:cubicBezTo>
                <a:cubicBezTo>
                  <a:pt x="97" y="120"/>
                  <a:pt x="98" y="119"/>
                  <a:pt x="98" y="117"/>
                </a:cubicBezTo>
                <a:cubicBezTo>
                  <a:pt x="99" y="115"/>
                  <a:pt x="99" y="113"/>
                  <a:pt x="99" y="111"/>
                </a:cubicBezTo>
                <a:cubicBezTo>
                  <a:pt x="99" y="111"/>
                  <a:pt x="99" y="111"/>
                  <a:pt x="99" y="111"/>
                </a:cubicBezTo>
                <a:cubicBezTo>
                  <a:pt x="99" y="111"/>
                  <a:pt x="99" y="110"/>
                  <a:pt x="99" y="110"/>
                </a:cubicBezTo>
                <a:cubicBezTo>
                  <a:pt x="99" y="110"/>
                  <a:pt x="99" y="109"/>
                  <a:pt x="100" y="109"/>
                </a:cubicBezTo>
                <a:cubicBezTo>
                  <a:pt x="101" y="107"/>
                  <a:pt x="101" y="107"/>
                  <a:pt x="101" y="107"/>
                </a:cubicBezTo>
                <a:cubicBezTo>
                  <a:pt x="102" y="106"/>
                  <a:pt x="102" y="105"/>
                  <a:pt x="103" y="104"/>
                </a:cubicBezTo>
                <a:cubicBezTo>
                  <a:pt x="103" y="103"/>
                  <a:pt x="103" y="103"/>
                  <a:pt x="103" y="102"/>
                </a:cubicBezTo>
                <a:cubicBezTo>
                  <a:pt x="103" y="102"/>
                  <a:pt x="103" y="102"/>
                  <a:pt x="102" y="101"/>
                </a:cubicBezTo>
                <a:cubicBezTo>
                  <a:pt x="101" y="101"/>
                  <a:pt x="101" y="101"/>
                  <a:pt x="100" y="101"/>
                </a:cubicBezTo>
                <a:cubicBezTo>
                  <a:pt x="99" y="101"/>
                  <a:pt x="99" y="101"/>
                  <a:pt x="98" y="101"/>
                </a:cubicBezTo>
                <a:cubicBezTo>
                  <a:pt x="98" y="101"/>
                  <a:pt x="97" y="101"/>
                  <a:pt x="97" y="101"/>
                </a:cubicBezTo>
                <a:close/>
                <a:moveTo>
                  <a:pt x="198" y="143"/>
                </a:moveTo>
                <a:cubicBezTo>
                  <a:pt x="198" y="143"/>
                  <a:pt x="198" y="143"/>
                  <a:pt x="198" y="143"/>
                </a:cubicBezTo>
                <a:cubicBezTo>
                  <a:pt x="197" y="143"/>
                  <a:pt x="197" y="143"/>
                  <a:pt x="196" y="141"/>
                </a:cubicBezTo>
                <a:cubicBezTo>
                  <a:pt x="196" y="140"/>
                  <a:pt x="195" y="139"/>
                  <a:pt x="194" y="138"/>
                </a:cubicBezTo>
                <a:cubicBezTo>
                  <a:pt x="194" y="137"/>
                  <a:pt x="194" y="137"/>
                  <a:pt x="194" y="137"/>
                </a:cubicBezTo>
                <a:cubicBezTo>
                  <a:pt x="194" y="137"/>
                  <a:pt x="194" y="137"/>
                  <a:pt x="195" y="137"/>
                </a:cubicBezTo>
                <a:cubicBezTo>
                  <a:pt x="195" y="137"/>
                  <a:pt x="195" y="138"/>
                  <a:pt x="197" y="139"/>
                </a:cubicBezTo>
                <a:cubicBezTo>
                  <a:pt x="198" y="140"/>
                  <a:pt x="198" y="141"/>
                  <a:pt x="198" y="143"/>
                </a:cubicBezTo>
                <a:close/>
                <a:moveTo>
                  <a:pt x="179" y="131"/>
                </a:moveTo>
                <a:cubicBezTo>
                  <a:pt x="180" y="131"/>
                  <a:pt x="180" y="130"/>
                  <a:pt x="180" y="130"/>
                </a:cubicBezTo>
                <a:cubicBezTo>
                  <a:pt x="180" y="129"/>
                  <a:pt x="180" y="129"/>
                  <a:pt x="181" y="129"/>
                </a:cubicBezTo>
                <a:cubicBezTo>
                  <a:pt x="181" y="129"/>
                  <a:pt x="181" y="130"/>
                  <a:pt x="181" y="130"/>
                </a:cubicBezTo>
                <a:cubicBezTo>
                  <a:pt x="181" y="131"/>
                  <a:pt x="181" y="132"/>
                  <a:pt x="182" y="132"/>
                </a:cubicBezTo>
                <a:cubicBezTo>
                  <a:pt x="181" y="132"/>
                  <a:pt x="181" y="133"/>
                  <a:pt x="181" y="133"/>
                </a:cubicBezTo>
                <a:cubicBezTo>
                  <a:pt x="181" y="133"/>
                  <a:pt x="181" y="133"/>
                  <a:pt x="181" y="133"/>
                </a:cubicBezTo>
                <a:cubicBezTo>
                  <a:pt x="180" y="133"/>
                  <a:pt x="180" y="133"/>
                  <a:pt x="180" y="132"/>
                </a:cubicBezTo>
                <a:cubicBezTo>
                  <a:pt x="179" y="132"/>
                  <a:pt x="179" y="132"/>
                  <a:pt x="179" y="131"/>
                </a:cubicBezTo>
                <a:close/>
                <a:moveTo>
                  <a:pt x="139" y="150"/>
                </a:moveTo>
                <a:cubicBezTo>
                  <a:pt x="141" y="150"/>
                  <a:pt x="143" y="150"/>
                  <a:pt x="144" y="151"/>
                </a:cubicBezTo>
                <a:cubicBezTo>
                  <a:pt x="146" y="152"/>
                  <a:pt x="146" y="154"/>
                  <a:pt x="146" y="155"/>
                </a:cubicBezTo>
                <a:cubicBezTo>
                  <a:pt x="146" y="157"/>
                  <a:pt x="146" y="158"/>
                  <a:pt x="144" y="159"/>
                </a:cubicBezTo>
                <a:cubicBezTo>
                  <a:pt x="143" y="160"/>
                  <a:pt x="142" y="161"/>
                  <a:pt x="141" y="161"/>
                </a:cubicBezTo>
                <a:cubicBezTo>
                  <a:pt x="140" y="161"/>
                  <a:pt x="138" y="160"/>
                  <a:pt x="137" y="159"/>
                </a:cubicBezTo>
                <a:cubicBezTo>
                  <a:pt x="136" y="158"/>
                  <a:pt x="135" y="157"/>
                  <a:pt x="135" y="156"/>
                </a:cubicBezTo>
                <a:cubicBezTo>
                  <a:pt x="135" y="155"/>
                  <a:pt x="135" y="154"/>
                  <a:pt x="136" y="152"/>
                </a:cubicBezTo>
                <a:cubicBezTo>
                  <a:pt x="137" y="151"/>
                  <a:pt x="138" y="150"/>
                  <a:pt x="139" y="150"/>
                </a:cubicBezTo>
                <a:close/>
                <a:moveTo>
                  <a:pt x="142" y="57"/>
                </a:moveTo>
                <a:cubicBezTo>
                  <a:pt x="141" y="58"/>
                  <a:pt x="141" y="59"/>
                  <a:pt x="140" y="59"/>
                </a:cubicBezTo>
                <a:cubicBezTo>
                  <a:pt x="139" y="60"/>
                  <a:pt x="138" y="61"/>
                  <a:pt x="137" y="61"/>
                </a:cubicBezTo>
                <a:cubicBezTo>
                  <a:pt x="136" y="61"/>
                  <a:pt x="136" y="60"/>
                  <a:pt x="136" y="59"/>
                </a:cubicBezTo>
                <a:cubicBezTo>
                  <a:pt x="136" y="57"/>
                  <a:pt x="137" y="55"/>
                  <a:pt x="139" y="54"/>
                </a:cubicBezTo>
                <a:cubicBezTo>
                  <a:pt x="141" y="52"/>
                  <a:pt x="142" y="51"/>
                  <a:pt x="143" y="51"/>
                </a:cubicBezTo>
                <a:cubicBezTo>
                  <a:pt x="143" y="51"/>
                  <a:pt x="144" y="51"/>
                  <a:pt x="144" y="51"/>
                </a:cubicBezTo>
                <a:cubicBezTo>
                  <a:pt x="143" y="52"/>
                  <a:pt x="143" y="53"/>
                  <a:pt x="143" y="54"/>
                </a:cubicBezTo>
                <a:cubicBezTo>
                  <a:pt x="143" y="55"/>
                  <a:pt x="142" y="56"/>
                  <a:pt x="142" y="5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90" name="Freeform 90">
            <a:extLst>
              <a:ext uri="{FF2B5EF4-FFF2-40B4-BE49-F238E27FC236}">
                <a16:creationId xmlns:a16="http://schemas.microsoft.com/office/drawing/2014/main" xmlns="" id="{7C464747-E700-412A-8D60-D591BDE13705}"/>
              </a:ext>
            </a:extLst>
          </p:cNvPr>
          <p:cNvSpPr>
            <a:spLocks noEditPoints="1"/>
          </p:cNvSpPr>
          <p:nvPr/>
        </p:nvSpPr>
        <p:spPr bwMode="auto">
          <a:xfrm>
            <a:off x="7006355" y="2870897"/>
            <a:ext cx="666619" cy="462494"/>
          </a:xfrm>
          <a:custGeom>
            <a:avLst/>
            <a:gdLst>
              <a:gd name="T0" fmla="*/ 65 w 321"/>
              <a:gd name="T1" fmla="*/ 108 h 222"/>
              <a:gd name="T2" fmla="*/ 76 w 321"/>
              <a:gd name="T3" fmla="*/ 112 h 222"/>
              <a:gd name="T4" fmla="*/ 68 w 321"/>
              <a:gd name="T5" fmla="*/ 208 h 222"/>
              <a:gd name="T6" fmla="*/ 51 w 321"/>
              <a:gd name="T7" fmla="*/ 107 h 222"/>
              <a:gd name="T8" fmla="*/ 120 w 321"/>
              <a:gd name="T9" fmla="*/ 186 h 222"/>
              <a:gd name="T10" fmla="*/ 128 w 321"/>
              <a:gd name="T11" fmla="*/ 171 h 222"/>
              <a:gd name="T12" fmla="*/ 318 w 321"/>
              <a:gd name="T13" fmla="*/ 117 h 222"/>
              <a:gd name="T14" fmla="*/ 308 w 321"/>
              <a:gd name="T15" fmla="*/ 130 h 222"/>
              <a:gd name="T16" fmla="*/ 291 w 321"/>
              <a:gd name="T17" fmla="*/ 138 h 222"/>
              <a:gd name="T18" fmla="*/ 279 w 321"/>
              <a:gd name="T19" fmla="*/ 142 h 222"/>
              <a:gd name="T20" fmla="*/ 263 w 321"/>
              <a:gd name="T21" fmla="*/ 151 h 222"/>
              <a:gd name="T22" fmla="*/ 242 w 321"/>
              <a:gd name="T23" fmla="*/ 153 h 222"/>
              <a:gd name="T24" fmla="*/ 236 w 321"/>
              <a:gd name="T25" fmla="*/ 166 h 222"/>
              <a:gd name="T26" fmla="*/ 218 w 321"/>
              <a:gd name="T27" fmla="*/ 179 h 222"/>
              <a:gd name="T28" fmla="*/ 203 w 321"/>
              <a:gd name="T29" fmla="*/ 179 h 222"/>
              <a:gd name="T30" fmla="*/ 187 w 321"/>
              <a:gd name="T31" fmla="*/ 169 h 222"/>
              <a:gd name="T32" fmla="*/ 175 w 321"/>
              <a:gd name="T33" fmla="*/ 166 h 222"/>
              <a:gd name="T34" fmla="*/ 167 w 321"/>
              <a:gd name="T35" fmla="*/ 179 h 222"/>
              <a:gd name="T36" fmla="*/ 154 w 321"/>
              <a:gd name="T37" fmla="*/ 178 h 222"/>
              <a:gd name="T38" fmla="*/ 141 w 321"/>
              <a:gd name="T39" fmla="*/ 170 h 222"/>
              <a:gd name="T40" fmla="*/ 125 w 321"/>
              <a:gd name="T41" fmla="*/ 166 h 222"/>
              <a:gd name="T42" fmla="*/ 114 w 321"/>
              <a:gd name="T43" fmla="*/ 155 h 222"/>
              <a:gd name="T44" fmla="*/ 99 w 321"/>
              <a:gd name="T45" fmla="*/ 148 h 222"/>
              <a:gd name="T46" fmla="*/ 92 w 321"/>
              <a:gd name="T47" fmla="*/ 137 h 222"/>
              <a:gd name="T48" fmla="*/ 91 w 321"/>
              <a:gd name="T49" fmla="*/ 118 h 222"/>
              <a:gd name="T50" fmla="*/ 76 w 321"/>
              <a:gd name="T51" fmla="*/ 106 h 222"/>
              <a:gd name="T52" fmla="*/ 91 w 321"/>
              <a:gd name="T53" fmla="*/ 101 h 222"/>
              <a:gd name="T54" fmla="*/ 87 w 321"/>
              <a:gd name="T55" fmla="*/ 92 h 222"/>
              <a:gd name="T56" fmla="*/ 93 w 321"/>
              <a:gd name="T57" fmla="*/ 78 h 222"/>
              <a:gd name="T58" fmla="*/ 101 w 321"/>
              <a:gd name="T59" fmla="*/ 71 h 222"/>
              <a:gd name="T60" fmla="*/ 115 w 321"/>
              <a:gd name="T61" fmla="*/ 55 h 222"/>
              <a:gd name="T62" fmla="*/ 111 w 321"/>
              <a:gd name="T63" fmla="*/ 44 h 222"/>
              <a:gd name="T64" fmla="*/ 126 w 321"/>
              <a:gd name="T65" fmla="*/ 51 h 222"/>
              <a:gd name="T66" fmla="*/ 136 w 321"/>
              <a:gd name="T67" fmla="*/ 41 h 222"/>
              <a:gd name="T68" fmla="*/ 136 w 321"/>
              <a:gd name="T69" fmla="*/ 28 h 222"/>
              <a:gd name="T70" fmla="*/ 144 w 321"/>
              <a:gd name="T71" fmla="*/ 45 h 222"/>
              <a:gd name="T72" fmla="*/ 155 w 321"/>
              <a:gd name="T73" fmla="*/ 38 h 222"/>
              <a:gd name="T74" fmla="*/ 159 w 321"/>
              <a:gd name="T75" fmla="*/ 38 h 222"/>
              <a:gd name="T76" fmla="*/ 172 w 321"/>
              <a:gd name="T77" fmla="*/ 53 h 222"/>
              <a:gd name="T78" fmla="*/ 190 w 321"/>
              <a:gd name="T79" fmla="*/ 65 h 222"/>
              <a:gd name="T80" fmla="*/ 204 w 321"/>
              <a:gd name="T81" fmla="*/ 81 h 222"/>
              <a:gd name="T82" fmla="*/ 206 w 321"/>
              <a:gd name="T83" fmla="*/ 104 h 222"/>
              <a:gd name="T84" fmla="*/ 212 w 321"/>
              <a:gd name="T85" fmla="*/ 115 h 222"/>
              <a:gd name="T86" fmla="*/ 217 w 321"/>
              <a:gd name="T87" fmla="*/ 97 h 222"/>
              <a:gd name="T88" fmla="*/ 225 w 321"/>
              <a:gd name="T89" fmla="*/ 85 h 222"/>
              <a:gd name="T90" fmla="*/ 232 w 321"/>
              <a:gd name="T91" fmla="*/ 78 h 222"/>
              <a:gd name="T92" fmla="*/ 251 w 321"/>
              <a:gd name="T93" fmla="*/ 76 h 222"/>
              <a:gd name="T94" fmla="*/ 266 w 321"/>
              <a:gd name="T95" fmla="*/ 81 h 222"/>
              <a:gd name="T96" fmla="*/ 283 w 321"/>
              <a:gd name="T97" fmla="*/ 88 h 222"/>
              <a:gd name="T98" fmla="*/ 303 w 321"/>
              <a:gd name="T99" fmla="*/ 89 h 222"/>
              <a:gd name="T100" fmla="*/ 319 w 321"/>
              <a:gd name="T101" fmla="*/ 110 h 222"/>
              <a:gd name="T102" fmla="*/ 179 w 321"/>
              <a:gd name="T103" fmla="*/ 189 h 222"/>
              <a:gd name="T104" fmla="*/ 296 w 321"/>
              <a:gd name="T105" fmla="*/ 11 h 222"/>
              <a:gd name="T106" fmla="*/ 311 w 321"/>
              <a:gd name="T107" fmla="*/ 18 h 222"/>
              <a:gd name="T108" fmla="*/ 171 w 321"/>
              <a:gd name="T109" fmla="*/ 10 h 222"/>
              <a:gd name="T110" fmla="*/ 180 w 321"/>
              <a:gd name="T111" fmla="*/ 27 h 222"/>
              <a:gd name="T112" fmla="*/ 19 w 321"/>
              <a:gd name="T113" fmla="*/ 105 h 222"/>
              <a:gd name="T114" fmla="*/ 2 w 321"/>
              <a:gd name="T115" fmla="*/ 154 h 222"/>
              <a:gd name="T116" fmla="*/ 16 w 321"/>
              <a:gd name="T117"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1" h="222">
                <a:moveTo>
                  <a:pt x="76" y="112"/>
                </a:moveTo>
                <a:cubicBezTo>
                  <a:pt x="77" y="112"/>
                  <a:pt x="77" y="112"/>
                  <a:pt x="78" y="112"/>
                </a:cubicBezTo>
                <a:cubicBezTo>
                  <a:pt x="78" y="112"/>
                  <a:pt x="79" y="112"/>
                  <a:pt x="79" y="112"/>
                </a:cubicBezTo>
                <a:cubicBezTo>
                  <a:pt x="79" y="113"/>
                  <a:pt x="79" y="113"/>
                  <a:pt x="79" y="113"/>
                </a:cubicBezTo>
                <a:cubicBezTo>
                  <a:pt x="74" y="113"/>
                  <a:pt x="74" y="113"/>
                  <a:pt x="74" y="113"/>
                </a:cubicBezTo>
                <a:cubicBezTo>
                  <a:pt x="73" y="113"/>
                  <a:pt x="72" y="112"/>
                  <a:pt x="71" y="112"/>
                </a:cubicBezTo>
                <a:cubicBezTo>
                  <a:pt x="70" y="112"/>
                  <a:pt x="69" y="112"/>
                  <a:pt x="68" y="112"/>
                </a:cubicBezTo>
                <a:cubicBezTo>
                  <a:pt x="66" y="111"/>
                  <a:pt x="65" y="111"/>
                  <a:pt x="65" y="111"/>
                </a:cubicBezTo>
                <a:cubicBezTo>
                  <a:pt x="64" y="110"/>
                  <a:pt x="63" y="110"/>
                  <a:pt x="63" y="109"/>
                </a:cubicBezTo>
                <a:cubicBezTo>
                  <a:pt x="64" y="109"/>
                  <a:pt x="64" y="109"/>
                  <a:pt x="64" y="109"/>
                </a:cubicBezTo>
                <a:cubicBezTo>
                  <a:pt x="64" y="109"/>
                  <a:pt x="64" y="108"/>
                  <a:pt x="64" y="108"/>
                </a:cubicBezTo>
                <a:cubicBezTo>
                  <a:pt x="64" y="108"/>
                  <a:pt x="65" y="108"/>
                  <a:pt x="65" y="108"/>
                </a:cubicBezTo>
                <a:cubicBezTo>
                  <a:pt x="65" y="108"/>
                  <a:pt x="65" y="108"/>
                  <a:pt x="65" y="108"/>
                </a:cubicBezTo>
                <a:cubicBezTo>
                  <a:pt x="65" y="108"/>
                  <a:pt x="65" y="108"/>
                  <a:pt x="65" y="108"/>
                </a:cubicBezTo>
                <a:cubicBezTo>
                  <a:pt x="69" y="108"/>
                  <a:pt x="69" y="108"/>
                  <a:pt x="69" y="108"/>
                </a:cubicBezTo>
                <a:cubicBezTo>
                  <a:pt x="69" y="109"/>
                  <a:pt x="69" y="109"/>
                  <a:pt x="69" y="109"/>
                </a:cubicBezTo>
                <a:cubicBezTo>
                  <a:pt x="70" y="109"/>
                  <a:pt x="70" y="109"/>
                  <a:pt x="70" y="109"/>
                </a:cubicBezTo>
                <a:cubicBezTo>
                  <a:pt x="70" y="110"/>
                  <a:pt x="70" y="110"/>
                  <a:pt x="70" y="110"/>
                </a:cubicBezTo>
                <a:cubicBezTo>
                  <a:pt x="71" y="110"/>
                  <a:pt x="71" y="110"/>
                  <a:pt x="71" y="110"/>
                </a:cubicBezTo>
                <a:cubicBezTo>
                  <a:pt x="71" y="110"/>
                  <a:pt x="71" y="110"/>
                  <a:pt x="71" y="110"/>
                </a:cubicBezTo>
                <a:cubicBezTo>
                  <a:pt x="73" y="110"/>
                  <a:pt x="73" y="110"/>
                  <a:pt x="73" y="110"/>
                </a:cubicBezTo>
                <a:cubicBezTo>
                  <a:pt x="73" y="111"/>
                  <a:pt x="73" y="111"/>
                  <a:pt x="73" y="111"/>
                </a:cubicBezTo>
                <a:cubicBezTo>
                  <a:pt x="75" y="111"/>
                  <a:pt x="75" y="111"/>
                  <a:pt x="75" y="111"/>
                </a:cubicBezTo>
                <a:cubicBezTo>
                  <a:pt x="75" y="111"/>
                  <a:pt x="75" y="111"/>
                  <a:pt x="75" y="111"/>
                </a:cubicBezTo>
                <a:cubicBezTo>
                  <a:pt x="76" y="111"/>
                  <a:pt x="76" y="111"/>
                  <a:pt x="76" y="111"/>
                </a:cubicBezTo>
                <a:lnTo>
                  <a:pt x="76" y="112"/>
                </a:lnTo>
                <a:close/>
                <a:moveTo>
                  <a:pt x="87" y="112"/>
                </a:moveTo>
                <a:cubicBezTo>
                  <a:pt x="87" y="113"/>
                  <a:pt x="87" y="113"/>
                  <a:pt x="87" y="113"/>
                </a:cubicBezTo>
                <a:cubicBezTo>
                  <a:pt x="87" y="113"/>
                  <a:pt x="87" y="114"/>
                  <a:pt x="87" y="114"/>
                </a:cubicBezTo>
                <a:cubicBezTo>
                  <a:pt x="88" y="114"/>
                  <a:pt x="88" y="114"/>
                  <a:pt x="88" y="114"/>
                </a:cubicBezTo>
                <a:cubicBezTo>
                  <a:pt x="88" y="115"/>
                  <a:pt x="88" y="115"/>
                  <a:pt x="88" y="115"/>
                </a:cubicBezTo>
                <a:cubicBezTo>
                  <a:pt x="86" y="116"/>
                  <a:pt x="85" y="117"/>
                  <a:pt x="84" y="117"/>
                </a:cubicBezTo>
                <a:cubicBezTo>
                  <a:pt x="82" y="117"/>
                  <a:pt x="82" y="115"/>
                  <a:pt x="82" y="113"/>
                </a:cubicBezTo>
                <a:cubicBezTo>
                  <a:pt x="82" y="113"/>
                  <a:pt x="82" y="113"/>
                  <a:pt x="82" y="113"/>
                </a:cubicBezTo>
                <a:cubicBezTo>
                  <a:pt x="82" y="113"/>
                  <a:pt x="82" y="113"/>
                  <a:pt x="82" y="113"/>
                </a:cubicBezTo>
                <a:cubicBezTo>
                  <a:pt x="85" y="113"/>
                  <a:pt x="85" y="113"/>
                  <a:pt x="85" y="113"/>
                </a:cubicBezTo>
                <a:cubicBezTo>
                  <a:pt x="85" y="112"/>
                  <a:pt x="85" y="112"/>
                  <a:pt x="85" y="112"/>
                </a:cubicBezTo>
                <a:lnTo>
                  <a:pt x="87" y="112"/>
                </a:lnTo>
                <a:close/>
                <a:moveTo>
                  <a:pt x="68" y="208"/>
                </a:moveTo>
                <a:cubicBezTo>
                  <a:pt x="70" y="209"/>
                  <a:pt x="70" y="209"/>
                  <a:pt x="70" y="209"/>
                </a:cubicBezTo>
                <a:cubicBezTo>
                  <a:pt x="71" y="209"/>
                  <a:pt x="72" y="210"/>
                  <a:pt x="72" y="212"/>
                </a:cubicBezTo>
                <a:cubicBezTo>
                  <a:pt x="71" y="212"/>
                  <a:pt x="71" y="213"/>
                  <a:pt x="70" y="213"/>
                </a:cubicBezTo>
                <a:cubicBezTo>
                  <a:pt x="70" y="213"/>
                  <a:pt x="69" y="214"/>
                  <a:pt x="69" y="214"/>
                </a:cubicBezTo>
                <a:cubicBezTo>
                  <a:pt x="68" y="214"/>
                  <a:pt x="67" y="213"/>
                  <a:pt x="66" y="213"/>
                </a:cubicBezTo>
                <a:cubicBezTo>
                  <a:pt x="66" y="212"/>
                  <a:pt x="66" y="211"/>
                  <a:pt x="66" y="209"/>
                </a:cubicBezTo>
                <a:cubicBezTo>
                  <a:pt x="66" y="209"/>
                  <a:pt x="67" y="209"/>
                  <a:pt x="67" y="209"/>
                </a:cubicBezTo>
                <a:cubicBezTo>
                  <a:pt x="67" y="209"/>
                  <a:pt x="67" y="209"/>
                  <a:pt x="68" y="209"/>
                </a:cubicBezTo>
                <a:lnTo>
                  <a:pt x="68" y="208"/>
                </a:lnTo>
                <a:close/>
                <a:moveTo>
                  <a:pt x="42" y="104"/>
                </a:moveTo>
                <a:cubicBezTo>
                  <a:pt x="44" y="104"/>
                  <a:pt x="46" y="104"/>
                  <a:pt x="48" y="105"/>
                </a:cubicBezTo>
                <a:cubicBezTo>
                  <a:pt x="49" y="105"/>
                  <a:pt x="50" y="105"/>
                  <a:pt x="51" y="107"/>
                </a:cubicBezTo>
                <a:cubicBezTo>
                  <a:pt x="51" y="107"/>
                  <a:pt x="51" y="107"/>
                  <a:pt x="51" y="107"/>
                </a:cubicBezTo>
                <a:cubicBezTo>
                  <a:pt x="51" y="107"/>
                  <a:pt x="51" y="107"/>
                  <a:pt x="51" y="107"/>
                </a:cubicBezTo>
                <a:cubicBezTo>
                  <a:pt x="51" y="107"/>
                  <a:pt x="51" y="107"/>
                  <a:pt x="51" y="107"/>
                </a:cubicBezTo>
                <a:cubicBezTo>
                  <a:pt x="51" y="107"/>
                  <a:pt x="50" y="108"/>
                  <a:pt x="48" y="108"/>
                </a:cubicBezTo>
                <a:cubicBezTo>
                  <a:pt x="47" y="108"/>
                  <a:pt x="46" y="107"/>
                  <a:pt x="45" y="107"/>
                </a:cubicBezTo>
                <a:cubicBezTo>
                  <a:pt x="44" y="107"/>
                  <a:pt x="43" y="106"/>
                  <a:pt x="42" y="106"/>
                </a:cubicBezTo>
                <a:lnTo>
                  <a:pt x="42" y="104"/>
                </a:lnTo>
                <a:close/>
                <a:moveTo>
                  <a:pt x="134" y="179"/>
                </a:moveTo>
                <a:cubicBezTo>
                  <a:pt x="134" y="179"/>
                  <a:pt x="134" y="179"/>
                  <a:pt x="134" y="179"/>
                </a:cubicBezTo>
                <a:cubicBezTo>
                  <a:pt x="134" y="183"/>
                  <a:pt x="134" y="183"/>
                  <a:pt x="134" y="183"/>
                </a:cubicBezTo>
                <a:cubicBezTo>
                  <a:pt x="133" y="184"/>
                  <a:pt x="132" y="185"/>
                  <a:pt x="131" y="187"/>
                </a:cubicBezTo>
                <a:cubicBezTo>
                  <a:pt x="130" y="188"/>
                  <a:pt x="129" y="189"/>
                  <a:pt x="126" y="189"/>
                </a:cubicBezTo>
                <a:cubicBezTo>
                  <a:pt x="125" y="189"/>
                  <a:pt x="124" y="189"/>
                  <a:pt x="122" y="189"/>
                </a:cubicBezTo>
                <a:cubicBezTo>
                  <a:pt x="121" y="188"/>
                  <a:pt x="120" y="187"/>
                  <a:pt x="120" y="186"/>
                </a:cubicBezTo>
                <a:cubicBezTo>
                  <a:pt x="118" y="186"/>
                  <a:pt x="118" y="186"/>
                  <a:pt x="118" y="186"/>
                </a:cubicBezTo>
                <a:cubicBezTo>
                  <a:pt x="118" y="185"/>
                  <a:pt x="118" y="185"/>
                  <a:pt x="117" y="184"/>
                </a:cubicBezTo>
                <a:cubicBezTo>
                  <a:pt x="117" y="182"/>
                  <a:pt x="117" y="182"/>
                  <a:pt x="117" y="182"/>
                </a:cubicBezTo>
                <a:cubicBezTo>
                  <a:pt x="117" y="182"/>
                  <a:pt x="117" y="182"/>
                  <a:pt x="117" y="182"/>
                </a:cubicBezTo>
                <a:cubicBezTo>
                  <a:pt x="117" y="181"/>
                  <a:pt x="117" y="181"/>
                  <a:pt x="117" y="181"/>
                </a:cubicBezTo>
                <a:cubicBezTo>
                  <a:pt x="117" y="181"/>
                  <a:pt x="117" y="180"/>
                  <a:pt x="117" y="180"/>
                </a:cubicBezTo>
                <a:cubicBezTo>
                  <a:pt x="117" y="180"/>
                  <a:pt x="117" y="180"/>
                  <a:pt x="117" y="179"/>
                </a:cubicBezTo>
                <a:cubicBezTo>
                  <a:pt x="117" y="179"/>
                  <a:pt x="116" y="179"/>
                  <a:pt x="116" y="178"/>
                </a:cubicBezTo>
                <a:cubicBezTo>
                  <a:pt x="116" y="178"/>
                  <a:pt x="117" y="178"/>
                  <a:pt x="117" y="178"/>
                </a:cubicBezTo>
                <a:cubicBezTo>
                  <a:pt x="117" y="178"/>
                  <a:pt x="117" y="178"/>
                  <a:pt x="117" y="178"/>
                </a:cubicBezTo>
                <a:cubicBezTo>
                  <a:pt x="118" y="175"/>
                  <a:pt x="119" y="174"/>
                  <a:pt x="120" y="173"/>
                </a:cubicBezTo>
                <a:cubicBezTo>
                  <a:pt x="120" y="173"/>
                  <a:pt x="122" y="172"/>
                  <a:pt x="124" y="171"/>
                </a:cubicBezTo>
                <a:cubicBezTo>
                  <a:pt x="128" y="171"/>
                  <a:pt x="128" y="171"/>
                  <a:pt x="128" y="171"/>
                </a:cubicBezTo>
                <a:cubicBezTo>
                  <a:pt x="129" y="172"/>
                  <a:pt x="129" y="172"/>
                  <a:pt x="130" y="173"/>
                </a:cubicBezTo>
                <a:cubicBezTo>
                  <a:pt x="132" y="174"/>
                  <a:pt x="132" y="174"/>
                  <a:pt x="132" y="174"/>
                </a:cubicBezTo>
                <a:lnTo>
                  <a:pt x="134" y="179"/>
                </a:lnTo>
                <a:close/>
                <a:moveTo>
                  <a:pt x="281" y="215"/>
                </a:moveTo>
                <a:cubicBezTo>
                  <a:pt x="282" y="215"/>
                  <a:pt x="283" y="216"/>
                  <a:pt x="283" y="218"/>
                </a:cubicBezTo>
                <a:cubicBezTo>
                  <a:pt x="283" y="219"/>
                  <a:pt x="283" y="221"/>
                  <a:pt x="284" y="222"/>
                </a:cubicBezTo>
                <a:cubicBezTo>
                  <a:pt x="283" y="222"/>
                  <a:pt x="283" y="222"/>
                  <a:pt x="283" y="222"/>
                </a:cubicBezTo>
                <a:cubicBezTo>
                  <a:pt x="283" y="222"/>
                  <a:pt x="282" y="221"/>
                  <a:pt x="282" y="221"/>
                </a:cubicBezTo>
                <a:cubicBezTo>
                  <a:pt x="282" y="221"/>
                  <a:pt x="282" y="221"/>
                  <a:pt x="282" y="221"/>
                </a:cubicBezTo>
                <a:lnTo>
                  <a:pt x="281" y="215"/>
                </a:lnTo>
                <a:close/>
                <a:moveTo>
                  <a:pt x="321" y="113"/>
                </a:moveTo>
                <a:cubicBezTo>
                  <a:pt x="320" y="114"/>
                  <a:pt x="319" y="114"/>
                  <a:pt x="319" y="114"/>
                </a:cubicBezTo>
                <a:cubicBezTo>
                  <a:pt x="318" y="115"/>
                  <a:pt x="318" y="115"/>
                  <a:pt x="318" y="117"/>
                </a:cubicBezTo>
                <a:cubicBezTo>
                  <a:pt x="318" y="117"/>
                  <a:pt x="318" y="117"/>
                  <a:pt x="318" y="117"/>
                </a:cubicBezTo>
                <a:cubicBezTo>
                  <a:pt x="318" y="118"/>
                  <a:pt x="318" y="119"/>
                  <a:pt x="319" y="120"/>
                </a:cubicBezTo>
                <a:cubicBezTo>
                  <a:pt x="318" y="121"/>
                  <a:pt x="318" y="121"/>
                  <a:pt x="317" y="121"/>
                </a:cubicBezTo>
                <a:cubicBezTo>
                  <a:pt x="316" y="122"/>
                  <a:pt x="316" y="122"/>
                  <a:pt x="316" y="123"/>
                </a:cubicBezTo>
                <a:cubicBezTo>
                  <a:pt x="316" y="124"/>
                  <a:pt x="316" y="124"/>
                  <a:pt x="316" y="124"/>
                </a:cubicBezTo>
                <a:cubicBezTo>
                  <a:pt x="314" y="124"/>
                  <a:pt x="314" y="124"/>
                  <a:pt x="314" y="124"/>
                </a:cubicBezTo>
                <a:cubicBezTo>
                  <a:pt x="314" y="125"/>
                  <a:pt x="314" y="125"/>
                  <a:pt x="314" y="125"/>
                </a:cubicBezTo>
                <a:cubicBezTo>
                  <a:pt x="314" y="125"/>
                  <a:pt x="314" y="125"/>
                  <a:pt x="314" y="125"/>
                </a:cubicBezTo>
                <a:cubicBezTo>
                  <a:pt x="314" y="126"/>
                  <a:pt x="314" y="126"/>
                  <a:pt x="314" y="127"/>
                </a:cubicBezTo>
                <a:cubicBezTo>
                  <a:pt x="314" y="128"/>
                  <a:pt x="314" y="128"/>
                  <a:pt x="314" y="128"/>
                </a:cubicBezTo>
                <a:cubicBezTo>
                  <a:pt x="314" y="129"/>
                  <a:pt x="313" y="130"/>
                  <a:pt x="312" y="130"/>
                </a:cubicBezTo>
                <a:cubicBezTo>
                  <a:pt x="312" y="130"/>
                  <a:pt x="312" y="130"/>
                  <a:pt x="312" y="130"/>
                </a:cubicBezTo>
                <a:cubicBezTo>
                  <a:pt x="308" y="130"/>
                  <a:pt x="308" y="130"/>
                  <a:pt x="308" y="130"/>
                </a:cubicBezTo>
                <a:cubicBezTo>
                  <a:pt x="308" y="132"/>
                  <a:pt x="308" y="132"/>
                  <a:pt x="308" y="132"/>
                </a:cubicBezTo>
                <a:cubicBezTo>
                  <a:pt x="307" y="132"/>
                  <a:pt x="307" y="132"/>
                  <a:pt x="306" y="133"/>
                </a:cubicBezTo>
                <a:cubicBezTo>
                  <a:pt x="306" y="134"/>
                  <a:pt x="305" y="135"/>
                  <a:pt x="305" y="136"/>
                </a:cubicBezTo>
                <a:cubicBezTo>
                  <a:pt x="304" y="136"/>
                  <a:pt x="303" y="136"/>
                  <a:pt x="302" y="135"/>
                </a:cubicBezTo>
                <a:cubicBezTo>
                  <a:pt x="301" y="135"/>
                  <a:pt x="300" y="135"/>
                  <a:pt x="299" y="135"/>
                </a:cubicBezTo>
                <a:cubicBezTo>
                  <a:pt x="299" y="136"/>
                  <a:pt x="299" y="136"/>
                  <a:pt x="299" y="136"/>
                </a:cubicBezTo>
                <a:cubicBezTo>
                  <a:pt x="297" y="136"/>
                  <a:pt x="297" y="136"/>
                  <a:pt x="297" y="136"/>
                </a:cubicBezTo>
                <a:cubicBezTo>
                  <a:pt x="297" y="136"/>
                  <a:pt x="297" y="136"/>
                  <a:pt x="297" y="136"/>
                </a:cubicBezTo>
                <a:cubicBezTo>
                  <a:pt x="296" y="136"/>
                  <a:pt x="296" y="136"/>
                  <a:pt x="296" y="136"/>
                </a:cubicBezTo>
                <a:cubicBezTo>
                  <a:pt x="296" y="137"/>
                  <a:pt x="296" y="137"/>
                  <a:pt x="296" y="137"/>
                </a:cubicBezTo>
                <a:cubicBezTo>
                  <a:pt x="295" y="137"/>
                  <a:pt x="295" y="137"/>
                  <a:pt x="295" y="137"/>
                </a:cubicBezTo>
                <a:cubicBezTo>
                  <a:pt x="295" y="138"/>
                  <a:pt x="295" y="138"/>
                  <a:pt x="294" y="138"/>
                </a:cubicBezTo>
                <a:cubicBezTo>
                  <a:pt x="293" y="138"/>
                  <a:pt x="292" y="138"/>
                  <a:pt x="291" y="138"/>
                </a:cubicBezTo>
                <a:cubicBezTo>
                  <a:pt x="290" y="137"/>
                  <a:pt x="290" y="137"/>
                  <a:pt x="289" y="137"/>
                </a:cubicBezTo>
                <a:cubicBezTo>
                  <a:pt x="289" y="136"/>
                  <a:pt x="289" y="136"/>
                  <a:pt x="289" y="136"/>
                </a:cubicBezTo>
                <a:cubicBezTo>
                  <a:pt x="289" y="136"/>
                  <a:pt x="289" y="136"/>
                  <a:pt x="289" y="136"/>
                </a:cubicBezTo>
                <a:cubicBezTo>
                  <a:pt x="289" y="136"/>
                  <a:pt x="289" y="136"/>
                  <a:pt x="288" y="136"/>
                </a:cubicBezTo>
                <a:cubicBezTo>
                  <a:pt x="288" y="136"/>
                  <a:pt x="287" y="136"/>
                  <a:pt x="286" y="136"/>
                </a:cubicBezTo>
                <a:cubicBezTo>
                  <a:pt x="286" y="136"/>
                  <a:pt x="285" y="137"/>
                  <a:pt x="285" y="137"/>
                </a:cubicBezTo>
                <a:cubicBezTo>
                  <a:pt x="285" y="137"/>
                  <a:pt x="285" y="137"/>
                  <a:pt x="285" y="137"/>
                </a:cubicBezTo>
                <a:cubicBezTo>
                  <a:pt x="284" y="137"/>
                  <a:pt x="283" y="137"/>
                  <a:pt x="282" y="137"/>
                </a:cubicBezTo>
                <a:cubicBezTo>
                  <a:pt x="281" y="136"/>
                  <a:pt x="280" y="136"/>
                  <a:pt x="280" y="136"/>
                </a:cubicBezTo>
                <a:cubicBezTo>
                  <a:pt x="280" y="137"/>
                  <a:pt x="280" y="137"/>
                  <a:pt x="280" y="138"/>
                </a:cubicBezTo>
                <a:cubicBezTo>
                  <a:pt x="280" y="139"/>
                  <a:pt x="280" y="140"/>
                  <a:pt x="280" y="141"/>
                </a:cubicBezTo>
                <a:cubicBezTo>
                  <a:pt x="280" y="141"/>
                  <a:pt x="279" y="142"/>
                  <a:pt x="279" y="142"/>
                </a:cubicBezTo>
                <a:cubicBezTo>
                  <a:pt x="279" y="142"/>
                  <a:pt x="279" y="142"/>
                  <a:pt x="279" y="142"/>
                </a:cubicBezTo>
                <a:cubicBezTo>
                  <a:pt x="277" y="142"/>
                  <a:pt x="277" y="142"/>
                  <a:pt x="277" y="142"/>
                </a:cubicBezTo>
                <a:cubicBezTo>
                  <a:pt x="277" y="143"/>
                  <a:pt x="277" y="143"/>
                  <a:pt x="277" y="143"/>
                </a:cubicBezTo>
                <a:cubicBezTo>
                  <a:pt x="271" y="143"/>
                  <a:pt x="271" y="143"/>
                  <a:pt x="271" y="143"/>
                </a:cubicBezTo>
                <a:cubicBezTo>
                  <a:pt x="271" y="143"/>
                  <a:pt x="271" y="143"/>
                  <a:pt x="271" y="144"/>
                </a:cubicBezTo>
                <a:cubicBezTo>
                  <a:pt x="271" y="144"/>
                  <a:pt x="271" y="144"/>
                  <a:pt x="271" y="144"/>
                </a:cubicBezTo>
                <a:cubicBezTo>
                  <a:pt x="270" y="144"/>
                  <a:pt x="270" y="144"/>
                  <a:pt x="270" y="144"/>
                </a:cubicBezTo>
                <a:cubicBezTo>
                  <a:pt x="269" y="145"/>
                  <a:pt x="269" y="145"/>
                  <a:pt x="269" y="145"/>
                </a:cubicBezTo>
                <a:cubicBezTo>
                  <a:pt x="269" y="146"/>
                  <a:pt x="269" y="146"/>
                  <a:pt x="269" y="146"/>
                </a:cubicBezTo>
                <a:cubicBezTo>
                  <a:pt x="268" y="146"/>
                  <a:pt x="267" y="146"/>
                  <a:pt x="267" y="147"/>
                </a:cubicBezTo>
                <a:cubicBezTo>
                  <a:pt x="267" y="147"/>
                  <a:pt x="267" y="147"/>
                  <a:pt x="267" y="148"/>
                </a:cubicBezTo>
                <a:cubicBezTo>
                  <a:pt x="266" y="148"/>
                  <a:pt x="266" y="148"/>
                  <a:pt x="266" y="148"/>
                </a:cubicBezTo>
                <a:cubicBezTo>
                  <a:pt x="266" y="148"/>
                  <a:pt x="266" y="148"/>
                  <a:pt x="266" y="148"/>
                </a:cubicBezTo>
                <a:cubicBezTo>
                  <a:pt x="265" y="149"/>
                  <a:pt x="264" y="150"/>
                  <a:pt x="263" y="151"/>
                </a:cubicBezTo>
                <a:cubicBezTo>
                  <a:pt x="262" y="152"/>
                  <a:pt x="261" y="152"/>
                  <a:pt x="260" y="152"/>
                </a:cubicBezTo>
                <a:cubicBezTo>
                  <a:pt x="260" y="153"/>
                  <a:pt x="260" y="153"/>
                  <a:pt x="260" y="153"/>
                </a:cubicBezTo>
                <a:cubicBezTo>
                  <a:pt x="259" y="153"/>
                  <a:pt x="259" y="153"/>
                  <a:pt x="258" y="152"/>
                </a:cubicBezTo>
                <a:cubicBezTo>
                  <a:pt x="258" y="152"/>
                  <a:pt x="258" y="152"/>
                  <a:pt x="258" y="151"/>
                </a:cubicBezTo>
                <a:cubicBezTo>
                  <a:pt x="257" y="151"/>
                  <a:pt x="257" y="151"/>
                  <a:pt x="257" y="151"/>
                </a:cubicBezTo>
                <a:cubicBezTo>
                  <a:pt x="257" y="150"/>
                  <a:pt x="257" y="150"/>
                  <a:pt x="257" y="150"/>
                </a:cubicBezTo>
                <a:cubicBezTo>
                  <a:pt x="255" y="150"/>
                  <a:pt x="254" y="151"/>
                  <a:pt x="253" y="151"/>
                </a:cubicBezTo>
                <a:cubicBezTo>
                  <a:pt x="251" y="151"/>
                  <a:pt x="250" y="151"/>
                  <a:pt x="250" y="152"/>
                </a:cubicBezTo>
                <a:cubicBezTo>
                  <a:pt x="248" y="152"/>
                  <a:pt x="248" y="152"/>
                  <a:pt x="248" y="152"/>
                </a:cubicBezTo>
                <a:cubicBezTo>
                  <a:pt x="248" y="152"/>
                  <a:pt x="248" y="152"/>
                  <a:pt x="248" y="152"/>
                </a:cubicBezTo>
                <a:cubicBezTo>
                  <a:pt x="247" y="152"/>
                  <a:pt x="247" y="152"/>
                  <a:pt x="247" y="152"/>
                </a:cubicBezTo>
                <a:cubicBezTo>
                  <a:pt x="247" y="152"/>
                  <a:pt x="246" y="152"/>
                  <a:pt x="245" y="152"/>
                </a:cubicBezTo>
                <a:cubicBezTo>
                  <a:pt x="244" y="152"/>
                  <a:pt x="243" y="152"/>
                  <a:pt x="242" y="153"/>
                </a:cubicBezTo>
                <a:cubicBezTo>
                  <a:pt x="242" y="153"/>
                  <a:pt x="242" y="153"/>
                  <a:pt x="242" y="153"/>
                </a:cubicBezTo>
                <a:cubicBezTo>
                  <a:pt x="242" y="154"/>
                  <a:pt x="242" y="155"/>
                  <a:pt x="242" y="155"/>
                </a:cubicBezTo>
                <a:cubicBezTo>
                  <a:pt x="242" y="156"/>
                  <a:pt x="241" y="156"/>
                  <a:pt x="241" y="157"/>
                </a:cubicBezTo>
                <a:cubicBezTo>
                  <a:pt x="241" y="159"/>
                  <a:pt x="241" y="159"/>
                  <a:pt x="241" y="159"/>
                </a:cubicBezTo>
                <a:cubicBezTo>
                  <a:pt x="240" y="159"/>
                  <a:pt x="240" y="159"/>
                  <a:pt x="240" y="159"/>
                </a:cubicBezTo>
                <a:cubicBezTo>
                  <a:pt x="240" y="161"/>
                  <a:pt x="240" y="161"/>
                  <a:pt x="240" y="161"/>
                </a:cubicBezTo>
                <a:cubicBezTo>
                  <a:pt x="240" y="161"/>
                  <a:pt x="240" y="161"/>
                  <a:pt x="240" y="161"/>
                </a:cubicBezTo>
                <a:cubicBezTo>
                  <a:pt x="240" y="162"/>
                  <a:pt x="240" y="162"/>
                  <a:pt x="240" y="162"/>
                </a:cubicBezTo>
                <a:cubicBezTo>
                  <a:pt x="239" y="162"/>
                  <a:pt x="239" y="162"/>
                  <a:pt x="239" y="162"/>
                </a:cubicBezTo>
                <a:cubicBezTo>
                  <a:pt x="239" y="163"/>
                  <a:pt x="239" y="164"/>
                  <a:pt x="239" y="164"/>
                </a:cubicBezTo>
                <a:cubicBezTo>
                  <a:pt x="238" y="164"/>
                  <a:pt x="238" y="164"/>
                  <a:pt x="238" y="164"/>
                </a:cubicBezTo>
                <a:cubicBezTo>
                  <a:pt x="238" y="165"/>
                  <a:pt x="237" y="165"/>
                  <a:pt x="237" y="165"/>
                </a:cubicBezTo>
                <a:cubicBezTo>
                  <a:pt x="236" y="166"/>
                  <a:pt x="236" y="166"/>
                  <a:pt x="236" y="166"/>
                </a:cubicBezTo>
                <a:cubicBezTo>
                  <a:pt x="236" y="166"/>
                  <a:pt x="236" y="166"/>
                  <a:pt x="236" y="166"/>
                </a:cubicBezTo>
                <a:cubicBezTo>
                  <a:pt x="235" y="167"/>
                  <a:pt x="235" y="168"/>
                  <a:pt x="235" y="168"/>
                </a:cubicBezTo>
                <a:cubicBezTo>
                  <a:pt x="235" y="169"/>
                  <a:pt x="234" y="169"/>
                  <a:pt x="234" y="170"/>
                </a:cubicBezTo>
                <a:cubicBezTo>
                  <a:pt x="234" y="171"/>
                  <a:pt x="234" y="171"/>
                  <a:pt x="234" y="171"/>
                </a:cubicBezTo>
                <a:cubicBezTo>
                  <a:pt x="232" y="172"/>
                  <a:pt x="230" y="173"/>
                  <a:pt x="229" y="174"/>
                </a:cubicBezTo>
                <a:cubicBezTo>
                  <a:pt x="228" y="174"/>
                  <a:pt x="227" y="175"/>
                  <a:pt x="225" y="175"/>
                </a:cubicBezTo>
                <a:cubicBezTo>
                  <a:pt x="225" y="176"/>
                  <a:pt x="225" y="176"/>
                  <a:pt x="225" y="176"/>
                </a:cubicBezTo>
                <a:cubicBezTo>
                  <a:pt x="224" y="176"/>
                  <a:pt x="224" y="176"/>
                  <a:pt x="224" y="176"/>
                </a:cubicBezTo>
                <a:cubicBezTo>
                  <a:pt x="224" y="177"/>
                  <a:pt x="223" y="177"/>
                  <a:pt x="222" y="177"/>
                </a:cubicBezTo>
                <a:cubicBezTo>
                  <a:pt x="221" y="177"/>
                  <a:pt x="221" y="178"/>
                  <a:pt x="221" y="179"/>
                </a:cubicBezTo>
                <a:cubicBezTo>
                  <a:pt x="220" y="179"/>
                  <a:pt x="220" y="179"/>
                  <a:pt x="220" y="179"/>
                </a:cubicBezTo>
                <a:cubicBezTo>
                  <a:pt x="220" y="179"/>
                  <a:pt x="220" y="179"/>
                  <a:pt x="220" y="179"/>
                </a:cubicBezTo>
                <a:cubicBezTo>
                  <a:pt x="219" y="179"/>
                  <a:pt x="219" y="179"/>
                  <a:pt x="218" y="179"/>
                </a:cubicBezTo>
                <a:cubicBezTo>
                  <a:pt x="218" y="179"/>
                  <a:pt x="218" y="179"/>
                  <a:pt x="217" y="179"/>
                </a:cubicBezTo>
                <a:cubicBezTo>
                  <a:pt x="217" y="180"/>
                  <a:pt x="217" y="180"/>
                  <a:pt x="217" y="180"/>
                </a:cubicBezTo>
                <a:cubicBezTo>
                  <a:pt x="212" y="180"/>
                  <a:pt x="212" y="180"/>
                  <a:pt x="212" y="180"/>
                </a:cubicBezTo>
                <a:cubicBezTo>
                  <a:pt x="212" y="180"/>
                  <a:pt x="212" y="180"/>
                  <a:pt x="212" y="180"/>
                </a:cubicBezTo>
                <a:cubicBezTo>
                  <a:pt x="212" y="180"/>
                  <a:pt x="212" y="181"/>
                  <a:pt x="212" y="181"/>
                </a:cubicBezTo>
                <a:cubicBezTo>
                  <a:pt x="211" y="181"/>
                  <a:pt x="211" y="181"/>
                  <a:pt x="211" y="181"/>
                </a:cubicBezTo>
                <a:cubicBezTo>
                  <a:pt x="211" y="179"/>
                  <a:pt x="211" y="179"/>
                  <a:pt x="211" y="179"/>
                </a:cubicBezTo>
                <a:cubicBezTo>
                  <a:pt x="208" y="179"/>
                  <a:pt x="208" y="179"/>
                  <a:pt x="208" y="179"/>
                </a:cubicBezTo>
                <a:cubicBezTo>
                  <a:pt x="208" y="179"/>
                  <a:pt x="207" y="179"/>
                  <a:pt x="206" y="179"/>
                </a:cubicBezTo>
                <a:cubicBezTo>
                  <a:pt x="206" y="179"/>
                  <a:pt x="205" y="179"/>
                  <a:pt x="204" y="179"/>
                </a:cubicBezTo>
                <a:cubicBezTo>
                  <a:pt x="204" y="179"/>
                  <a:pt x="204" y="179"/>
                  <a:pt x="204" y="179"/>
                </a:cubicBezTo>
                <a:cubicBezTo>
                  <a:pt x="204" y="179"/>
                  <a:pt x="204" y="179"/>
                  <a:pt x="204" y="179"/>
                </a:cubicBezTo>
                <a:cubicBezTo>
                  <a:pt x="203" y="179"/>
                  <a:pt x="203" y="179"/>
                  <a:pt x="203" y="179"/>
                </a:cubicBezTo>
                <a:cubicBezTo>
                  <a:pt x="203" y="179"/>
                  <a:pt x="203" y="179"/>
                  <a:pt x="203" y="179"/>
                </a:cubicBezTo>
                <a:cubicBezTo>
                  <a:pt x="201" y="179"/>
                  <a:pt x="199" y="179"/>
                  <a:pt x="199" y="178"/>
                </a:cubicBezTo>
                <a:cubicBezTo>
                  <a:pt x="198" y="178"/>
                  <a:pt x="198" y="177"/>
                  <a:pt x="198" y="177"/>
                </a:cubicBezTo>
                <a:cubicBezTo>
                  <a:pt x="198" y="175"/>
                  <a:pt x="198" y="175"/>
                  <a:pt x="198" y="175"/>
                </a:cubicBezTo>
                <a:cubicBezTo>
                  <a:pt x="198" y="175"/>
                  <a:pt x="197" y="174"/>
                  <a:pt x="196" y="174"/>
                </a:cubicBezTo>
                <a:cubicBezTo>
                  <a:pt x="196" y="174"/>
                  <a:pt x="195" y="174"/>
                  <a:pt x="195" y="174"/>
                </a:cubicBezTo>
                <a:cubicBezTo>
                  <a:pt x="195" y="174"/>
                  <a:pt x="195" y="174"/>
                  <a:pt x="195" y="174"/>
                </a:cubicBezTo>
                <a:cubicBezTo>
                  <a:pt x="194" y="174"/>
                  <a:pt x="194" y="174"/>
                  <a:pt x="194" y="174"/>
                </a:cubicBezTo>
                <a:cubicBezTo>
                  <a:pt x="194" y="173"/>
                  <a:pt x="193" y="173"/>
                  <a:pt x="193" y="172"/>
                </a:cubicBezTo>
                <a:cubicBezTo>
                  <a:pt x="193" y="171"/>
                  <a:pt x="193" y="171"/>
                  <a:pt x="192" y="170"/>
                </a:cubicBezTo>
                <a:cubicBezTo>
                  <a:pt x="189" y="170"/>
                  <a:pt x="189" y="170"/>
                  <a:pt x="189" y="170"/>
                </a:cubicBezTo>
                <a:cubicBezTo>
                  <a:pt x="188" y="170"/>
                  <a:pt x="188" y="169"/>
                  <a:pt x="188" y="169"/>
                </a:cubicBezTo>
                <a:cubicBezTo>
                  <a:pt x="187" y="169"/>
                  <a:pt x="187" y="169"/>
                  <a:pt x="187" y="169"/>
                </a:cubicBezTo>
                <a:cubicBezTo>
                  <a:pt x="187" y="168"/>
                  <a:pt x="187" y="168"/>
                  <a:pt x="187" y="168"/>
                </a:cubicBezTo>
                <a:cubicBezTo>
                  <a:pt x="184" y="168"/>
                  <a:pt x="184" y="168"/>
                  <a:pt x="184" y="168"/>
                </a:cubicBezTo>
                <a:cubicBezTo>
                  <a:pt x="183" y="167"/>
                  <a:pt x="183" y="167"/>
                  <a:pt x="183" y="167"/>
                </a:cubicBezTo>
                <a:cubicBezTo>
                  <a:pt x="182" y="167"/>
                  <a:pt x="182" y="167"/>
                  <a:pt x="182" y="167"/>
                </a:cubicBezTo>
                <a:cubicBezTo>
                  <a:pt x="182" y="166"/>
                  <a:pt x="182" y="166"/>
                  <a:pt x="182" y="166"/>
                </a:cubicBezTo>
                <a:cubicBezTo>
                  <a:pt x="182" y="166"/>
                  <a:pt x="182" y="166"/>
                  <a:pt x="182" y="166"/>
                </a:cubicBezTo>
                <a:cubicBezTo>
                  <a:pt x="182" y="166"/>
                  <a:pt x="182" y="166"/>
                  <a:pt x="181" y="166"/>
                </a:cubicBezTo>
                <a:cubicBezTo>
                  <a:pt x="181" y="165"/>
                  <a:pt x="181" y="165"/>
                  <a:pt x="181" y="165"/>
                </a:cubicBezTo>
                <a:cubicBezTo>
                  <a:pt x="181" y="165"/>
                  <a:pt x="181" y="165"/>
                  <a:pt x="181" y="165"/>
                </a:cubicBezTo>
                <a:cubicBezTo>
                  <a:pt x="181" y="164"/>
                  <a:pt x="180" y="164"/>
                  <a:pt x="180" y="164"/>
                </a:cubicBezTo>
                <a:cubicBezTo>
                  <a:pt x="179" y="164"/>
                  <a:pt x="179" y="164"/>
                  <a:pt x="179" y="164"/>
                </a:cubicBezTo>
                <a:cubicBezTo>
                  <a:pt x="178" y="164"/>
                  <a:pt x="178" y="165"/>
                  <a:pt x="177" y="165"/>
                </a:cubicBezTo>
                <a:cubicBezTo>
                  <a:pt x="176" y="165"/>
                  <a:pt x="176" y="166"/>
                  <a:pt x="175" y="166"/>
                </a:cubicBezTo>
                <a:cubicBezTo>
                  <a:pt x="175" y="167"/>
                  <a:pt x="175" y="168"/>
                  <a:pt x="175" y="169"/>
                </a:cubicBezTo>
                <a:cubicBezTo>
                  <a:pt x="175" y="170"/>
                  <a:pt x="175" y="171"/>
                  <a:pt x="175" y="172"/>
                </a:cubicBezTo>
                <a:cubicBezTo>
                  <a:pt x="174" y="172"/>
                  <a:pt x="174" y="172"/>
                  <a:pt x="174" y="172"/>
                </a:cubicBezTo>
                <a:cubicBezTo>
                  <a:pt x="174" y="172"/>
                  <a:pt x="174" y="172"/>
                  <a:pt x="174" y="172"/>
                </a:cubicBezTo>
                <a:cubicBezTo>
                  <a:pt x="170" y="172"/>
                  <a:pt x="170" y="172"/>
                  <a:pt x="170" y="172"/>
                </a:cubicBezTo>
                <a:cubicBezTo>
                  <a:pt x="170" y="173"/>
                  <a:pt x="170" y="173"/>
                  <a:pt x="170" y="173"/>
                </a:cubicBezTo>
                <a:cubicBezTo>
                  <a:pt x="169" y="173"/>
                  <a:pt x="169" y="173"/>
                  <a:pt x="169" y="173"/>
                </a:cubicBezTo>
                <a:cubicBezTo>
                  <a:pt x="169" y="174"/>
                  <a:pt x="169" y="174"/>
                  <a:pt x="169" y="175"/>
                </a:cubicBezTo>
                <a:cubicBezTo>
                  <a:pt x="169" y="175"/>
                  <a:pt x="169" y="176"/>
                  <a:pt x="169" y="176"/>
                </a:cubicBezTo>
                <a:cubicBezTo>
                  <a:pt x="168" y="176"/>
                  <a:pt x="168" y="176"/>
                  <a:pt x="168" y="176"/>
                </a:cubicBezTo>
                <a:cubicBezTo>
                  <a:pt x="168" y="178"/>
                  <a:pt x="168" y="178"/>
                  <a:pt x="168" y="178"/>
                </a:cubicBezTo>
                <a:cubicBezTo>
                  <a:pt x="167" y="178"/>
                  <a:pt x="167" y="178"/>
                  <a:pt x="167" y="178"/>
                </a:cubicBezTo>
                <a:cubicBezTo>
                  <a:pt x="167" y="179"/>
                  <a:pt x="167" y="179"/>
                  <a:pt x="167" y="179"/>
                </a:cubicBezTo>
                <a:cubicBezTo>
                  <a:pt x="166" y="179"/>
                  <a:pt x="166" y="179"/>
                  <a:pt x="166" y="179"/>
                </a:cubicBezTo>
                <a:cubicBezTo>
                  <a:pt x="165" y="178"/>
                  <a:pt x="165" y="178"/>
                  <a:pt x="165" y="178"/>
                </a:cubicBezTo>
                <a:cubicBezTo>
                  <a:pt x="165" y="178"/>
                  <a:pt x="165" y="178"/>
                  <a:pt x="165" y="178"/>
                </a:cubicBezTo>
                <a:cubicBezTo>
                  <a:pt x="165" y="176"/>
                  <a:pt x="165" y="176"/>
                  <a:pt x="165" y="176"/>
                </a:cubicBezTo>
                <a:cubicBezTo>
                  <a:pt x="164" y="176"/>
                  <a:pt x="164" y="176"/>
                  <a:pt x="164" y="176"/>
                </a:cubicBezTo>
                <a:cubicBezTo>
                  <a:pt x="164" y="176"/>
                  <a:pt x="165" y="175"/>
                  <a:pt x="165" y="175"/>
                </a:cubicBezTo>
                <a:cubicBezTo>
                  <a:pt x="164" y="175"/>
                  <a:pt x="164" y="175"/>
                  <a:pt x="164" y="175"/>
                </a:cubicBezTo>
                <a:cubicBezTo>
                  <a:pt x="163" y="173"/>
                  <a:pt x="162" y="172"/>
                  <a:pt x="161" y="172"/>
                </a:cubicBezTo>
                <a:cubicBezTo>
                  <a:pt x="160" y="172"/>
                  <a:pt x="159" y="172"/>
                  <a:pt x="157" y="172"/>
                </a:cubicBezTo>
                <a:cubicBezTo>
                  <a:pt x="157" y="172"/>
                  <a:pt x="156" y="172"/>
                  <a:pt x="155" y="172"/>
                </a:cubicBezTo>
                <a:cubicBezTo>
                  <a:pt x="155" y="172"/>
                  <a:pt x="155" y="173"/>
                  <a:pt x="154" y="174"/>
                </a:cubicBezTo>
                <a:cubicBezTo>
                  <a:pt x="154" y="174"/>
                  <a:pt x="154" y="174"/>
                  <a:pt x="154" y="174"/>
                </a:cubicBezTo>
                <a:cubicBezTo>
                  <a:pt x="154" y="178"/>
                  <a:pt x="154" y="178"/>
                  <a:pt x="154" y="178"/>
                </a:cubicBezTo>
                <a:cubicBezTo>
                  <a:pt x="153" y="178"/>
                  <a:pt x="153" y="178"/>
                  <a:pt x="153" y="178"/>
                </a:cubicBezTo>
                <a:cubicBezTo>
                  <a:pt x="153" y="179"/>
                  <a:pt x="153" y="180"/>
                  <a:pt x="152" y="180"/>
                </a:cubicBezTo>
                <a:cubicBezTo>
                  <a:pt x="152" y="180"/>
                  <a:pt x="151" y="181"/>
                  <a:pt x="150" y="181"/>
                </a:cubicBezTo>
                <a:cubicBezTo>
                  <a:pt x="149" y="180"/>
                  <a:pt x="149" y="179"/>
                  <a:pt x="149" y="178"/>
                </a:cubicBezTo>
                <a:cubicBezTo>
                  <a:pt x="149" y="177"/>
                  <a:pt x="149" y="176"/>
                  <a:pt x="149" y="175"/>
                </a:cubicBezTo>
                <a:cubicBezTo>
                  <a:pt x="148" y="175"/>
                  <a:pt x="148" y="175"/>
                  <a:pt x="148" y="175"/>
                </a:cubicBezTo>
                <a:cubicBezTo>
                  <a:pt x="148" y="174"/>
                  <a:pt x="148" y="174"/>
                  <a:pt x="149" y="173"/>
                </a:cubicBezTo>
                <a:cubicBezTo>
                  <a:pt x="148" y="173"/>
                  <a:pt x="148" y="173"/>
                  <a:pt x="148" y="173"/>
                </a:cubicBezTo>
                <a:cubicBezTo>
                  <a:pt x="147" y="172"/>
                  <a:pt x="147" y="172"/>
                  <a:pt x="147" y="172"/>
                </a:cubicBezTo>
                <a:cubicBezTo>
                  <a:pt x="147" y="171"/>
                  <a:pt x="147" y="171"/>
                  <a:pt x="147" y="171"/>
                </a:cubicBezTo>
                <a:cubicBezTo>
                  <a:pt x="147" y="171"/>
                  <a:pt x="147" y="171"/>
                  <a:pt x="147" y="171"/>
                </a:cubicBezTo>
                <a:cubicBezTo>
                  <a:pt x="144" y="170"/>
                  <a:pt x="144" y="170"/>
                  <a:pt x="144" y="170"/>
                </a:cubicBezTo>
                <a:cubicBezTo>
                  <a:pt x="141" y="170"/>
                  <a:pt x="141" y="170"/>
                  <a:pt x="141" y="170"/>
                </a:cubicBezTo>
                <a:cubicBezTo>
                  <a:pt x="141" y="170"/>
                  <a:pt x="141" y="170"/>
                  <a:pt x="141" y="170"/>
                </a:cubicBezTo>
                <a:cubicBezTo>
                  <a:pt x="140" y="170"/>
                  <a:pt x="140" y="170"/>
                  <a:pt x="140" y="170"/>
                </a:cubicBezTo>
                <a:cubicBezTo>
                  <a:pt x="140" y="171"/>
                  <a:pt x="140" y="171"/>
                  <a:pt x="140" y="171"/>
                </a:cubicBezTo>
                <a:cubicBezTo>
                  <a:pt x="140" y="171"/>
                  <a:pt x="139" y="171"/>
                  <a:pt x="138" y="171"/>
                </a:cubicBezTo>
                <a:cubicBezTo>
                  <a:pt x="138" y="173"/>
                  <a:pt x="138" y="173"/>
                  <a:pt x="138" y="173"/>
                </a:cubicBezTo>
                <a:cubicBezTo>
                  <a:pt x="138" y="174"/>
                  <a:pt x="137" y="174"/>
                  <a:pt x="137" y="174"/>
                </a:cubicBezTo>
                <a:cubicBezTo>
                  <a:pt x="137" y="174"/>
                  <a:pt x="137" y="174"/>
                  <a:pt x="136" y="174"/>
                </a:cubicBezTo>
                <a:cubicBezTo>
                  <a:pt x="135" y="174"/>
                  <a:pt x="134" y="173"/>
                  <a:pt x="134" y="172"/>
                </a:cubicBezTo>
                <a:cubicBezTo>
                  <a:pt x="133" y="171"/>
                  <a:pt x="133" y="171"/>
                  <a:pt x="133" y="171"/>
                </a:cubicBezTo>
                <a:cubicBezTo>
                  <a:pt x="133" y="168"/>
                  <a:pt x="133" y="168"/>
                  <a:pt x="133" y="168"/>
                </a:cubicBezTo>
                <a:cubicBezTo>
                  <a:pt x="132" y="167"/>
                  <a:pt x="132" y="167"/>
                  <a:pt x="132" y="167"/>
                </a:cubicBezTo>
                <a:cubicBezTo>
                  <a:pt x="131" y="167"/>
                  <a:pt x="130" y="167"/>
                  <a:pt x="129" y="167"/>
                </a:cubicBezTo>
                <a:cubicBezTo>
                  <a:pt x="128" y="167"/>
                  <a:pt x="127" y="166"/>
                  <a:pt x="125" y="166"/>
                </a:cubicBezTo>
                <a:cubicBezTo>
                  <a:pt x="125" y="167"/>
                  <a:pt x="124" y="167"/>
                  <a:pt x="122" y="168"/>
                </a:cubicBezTo>
                <a:cubicBezTo>
                  <a:pt x="122" y="169"/>
                  <a:pt x="122" y="169"/>
                  <a:pt x="122" y="169"/>
                </a:cubicBezTo>
                <a:cubicBezTo>
                  <a:pt x="119" y="168"/>
                  <a:pt x="119" y="168"/>
                  <a:pt x="119" y="168"/>
                </a:cubicBezTo>
                <a:cubicBezTo>
                  <a:pt x="118" y="168"/>
                  <a:pt x="118" y="166"/>
                  <a:pt x="118" y="164"/>
                </a:cubicBezTo>
                <a:cubicBezTo>
                  <a:pt x="118" y="164"/>
                  <a:pt x="118" y="164"/>
                  <a:pt x="118" y="164"/>
                </a:cubicBezTo>
                <a:cubicBezTo>
                  <a:pt x="118" y="163"/>
                  <a:pt x="118" y="163"/>
                  <a:pt x="118" y="163"/>
                </a:cubicBezTo>
                <a:cubicBezTo>
                  <a:pt x="118" y="163"/>
                  <a:pt x="118" y="163"/>
                  <a:pt x="118" y="163"/>
                </a:cubicBezTo>
                <a:cubicBezTo>
                  <a:pt x="118" y="161"/>
                  <a:pt x="118" y="161"/>
                  <a:pt x="118" y="161"/>
                </a:cubicBezTo>
                <a:cubicBezTo>
                  <a:pt x="116" y="159"/>
                  <a:pt x="116" y="159"/>
                  <a:pt x="116" y="159"/>
                </a:cubicBezTo>
                <a:cubicBezTo>
                  <a:pt x="116" y="159"/>
                  <a:pt x="115" y="158"/>
                  <a:pt x="115" y="158"/>
                </a:cubicBezTo>
                <a:cubicBezTo>
                  <a:pt x="115" y="157"/>
                  <a:pt x="115" y="157"/>
                  <a:pt x="115" y="157"/>
                </a:cubicBezTo>
                <a:cubicBezTo>
                  <a:pt x="115" y="157"/>
                  <a:pt x="114" y="157"/>
                  <a:pt x="114" y="157"/>
                </a:cubicBezTo>
                <a:cubicBezTo>
                  <a:pt x="114" y="155"/>
                  <a:pt x="114" y="155"/>
                  <a:pt x="114" y="155"/>
                </a:cubicBezTo>
                <a:cubicBezTo>
                  <a:pt x="113" y="155"/>
                  <a:pt x="113" y="155"/>
                  <a:pt x="113" y="155"/>
                </a:cubicBezTo>
                <a:cubicBezTo>
                  <a:pt x="113" y="154"/>
                  <a:pt x="113" y="154"/>
                  <a:pt x="113" y="154"/>
                </a:cubicBezTo>
                <a:cubicBezTo>
                  <a:pt x="113" y="154"/>
                  <a:pt x="112" y="154"/>
                  <a:pt x="112" y="153"/>
                </a:cubicBezTo>
                <a:cubicBezTo>
                  <a:pt x="111" y="153"/>
                  <a:pt x="111" y="153"/>
                  <a:pt x="111" y="153"/>
                </a:cubicBezTo>
                <a:cubicBezTo>
                  <a:pt x="111" y="153"/>
                  <a:pt x="111" y="152"/>
                  <a:pt x="111" y="152"/>
                </a:cubicBezTo>
                <a:cubicBezTo>
                  <a:pt x="111" y="152"/>
                  <a:pt x="110" y="152"/>
                  <a:pt x="110" y="152"/>
                </a:cubicBezTo>
                <a:cubicBezTo>
                  <a:pt x="109" y="152"/>
                  <a:pt x="109" y="152"/>
                  <a:pt x="109" y="152"/>
                </a:cubicBezTo>
                <a:cubicBezTo>
                  <a:pt x="109" y="151"/>
                  <a:pt x="108" y="150"/>
                  <a:pt x="107" y="150"/>
                </a:cubicBezTo>
                <a:cubicBezTo>
                  <a:pt x="107" y="150"/>
                  <a:pt x="105" y="150"/>
                  <a:pt x="104" y="150"/>
                </a:cubicBezTo>
                <a:cubicBezTo>
                  <a:pt x="103" y="151"/>
                  <a:pt x="103" y="151"/>
                  <a:pt x="103" y="151"/>
                </a:cubicBezTo>
                <a:cubicBezTo>
                  <a:pt x="102" y="151"/>
                  <a:pt x="102" y="152"/>
                  <a:pt x="101" y="152"/>
                </a:cubicBezTo>
                <a:cubicBezTo>
                  <a:pt x="100" y="152"/>
                  <a:pt x="100" y="151"/>
                  <a:pt x="100" y="151"/>
                </a:cubicBezTo>
                <a:cubicBezTo>
                  <a:pt x="99" y="150"/>
                  <a:pt x="99" y="149"/>
                  <a:pt x="99" y="148"/>
                </a:cubicBezTo>
                <a:cubicBezTo>
                  <a:pt x="100" y="148"/>
                  <a:pt x="101" y="147"/>
                  <a:pt x="101" y="146"/>
                </a:cubicBezTo>
                <a:cubicBezTo>
                  <a:pt x="101" y="145"/>
                  <a:pt x="102" y="145"/>
                  <a:pt x="103" y="144"/>
                </a:cubicBezTo>
                <a:cubicBezTo>
                  <a:pt x="103" y="143"/>
                  <a:pt x="103" y="143"/>
                  <a:pt x="103" y="143"/>
                </a:cubicBezTo>
                <a:cubicBezTo>
                  <a:pt x="102" y="142"/>
                  <a:pt x="102" y="142"/>
                  <a:pt x="101" y="142"/>
                </a:cubicBezTo>
                <a:cubicBezTo>
                  <a:pt x="101" y="141"/>
                  <a:pt x="101" y="141"/>
                  <a:pt x="101" y="141"/>
                </a:cubicBezTo>
                <a:cubicBezTo>
                  <a:pt x="100" y="140"/>
                  <a:pt x="100" y="140"/>
                  <a:pt x="99" y="140"/>
                </a:cubicBezTo>
                <a:cubicBezTo>
                  <a:pt x="99" y="140"/>
                  <a:pt x="98" y="139"/>
                  <a:pt x="96" y="139"/>
                </a:cubicBezTo>
                <a:cubicBezTo>
                  <a:pt x="96" y="140"/>
                  <a:pt x="96" y="140"/>
                  <a:pt x="96" y="140"/>
                </a:cubicBezTo>
                <a:cubicBezTo>
                  <a:pt x="96" y="140"/>
                  <a:pt x="95" y="140"/>
                  <a:pt x="94" y="140"/>
                </a:cubicBezTo>
                <a:cubicBezTo>
                  <a:pt x="94" y="140"/>
                  <a:pt x="93" y="140"/>
                  <a:pt x="93" y="140"/>
                </a:cubicBezTo>
                <a:cubicBezTo>
                  <a:pt x="92" y="140"/>
                  <a:pt x="92" y="139"/>
                  <a:pt x="92" y="139"/>
                </a:cubicBezTo>
                <a:cubicBezTo>
                  <a:pt x="92" y="139"/>
                  <a:pt x="92" y="138"/>
                  <a:pt x="91" y="137"/>
                </a:cubicBezTo>
                <a:cubicBezTo>
                  <a:pt x="92" y="137"/>
                  <a:pt x="92" y="137"/>
                  <a:pt x="92" y="137"/>
                </a:cubicBezTo>
                <a:cubicBezTo>
                  <a:pt x="92" y="136"/>
                  <a:pt x="92" y="136"/>
                  <a:pt x="93" y="136"/>
                </a:cubicBezTo>
                <a:cubicBezTo>
                  <a:pt x="93" y="136"/>
                  <a:pt x="93" y="136"/>
                  <a:pt x="93" y="136"/>
                </a:cubicBezTo>
                <a:cubicBezTo>
                  <a:pt x="93" y="135"/>
                  <a:pt x="93" y="135"/>
                  <a:pt x="93" y="135"/>
                </a:cubicBezTo>
                <a:cubicBezTo>
                  <a:pt x="94" y="135"/>
                  <a:pt x="94" y="134"/>
                  <a:pt x="95" y="134"/>
                </a:cubicBezTo>
                <a:cubicBezTo>
                  <a:pt x="95" y="133"/>
                  <a:pt x="95" y="132"/>
                  <a:pt x="95" y="132"/>
                </a:cubicBezTo>
                <a:cubicBezTo>
                  <a:pt x="95" y="131"/>
                  <a:pt x="94" y="130"/>
                  <a:pt x="93" y="129"/>
                </a:cubicBezTo>
                <a:cubicBezTo>
                  <a:pt x="92" y="129"/>
                  <a:pt x="91" y="128"/>
                  <a:pt x="91" y="126"/>
                </a:cubicBezTo>
                <a:cubicBezTo>
                  <a:pt x="91" y="124"/>
                  <a:pt x="91" y="124"/>
                  <a:pt x="91" y="124"/>
                </a:cubicBezTo>
                <a:cubicBezTo>
                  <a:pt x="91" y="124"/>
                  <a:pt x="91" y="124"/>
                  <a:pt x="91" y="124"/>
                </a:cubicBezTo>
                <a:cubicBezTo>
                  <a:pt x="91" y="123"/>
                  <a:pt x="91" y="123"/>
                  <a:pt x="91" y="123"/>
                </a:cubicBezTo>
                <a:cubicBezTo>
                  <a:pt x="92" y="123"/>
                  <a:pt x="93" y="122"/>
                  <a:pt x="93" y="121"/>
                </a:cubicBezTo>
                <a:cubicBezTo>
                  <a:pt x="93" y="121"/>
                  <a:pt x="93" y="120"/>
                  <a:pt x="92" y="119"/>
                </a:cubicBezTo>
                <a:cubicBezTo>
                  <a:pt x="91" y="118"/>
                  <a:pt x="91" y="118"/>
                  <a:pt x="91" y="118"/>
                </a:cubicBezTo>
                <a:cubicBezTo>
                  <a:pt x="91" y="118"/>
                  <a:pt x="91" y="118"/>
                  <a:pt x="91" y="118"/>
                </a:cubicBezTo>
                <a:cubicBezTo>
                  <a:pt x="90" y="116"/>
                  <a:pt x="90" y="115"/>
                  <a:pt x="89" y="114"/>
                </a:cubicBezTo>
                <a:cubicBezTo>
                  <a:pt x="88" y="114"/>
                  <a:pt x="88" y="113"/>
                  <a:pt x="87" y="113"/>
                </a:cubicBezTo>
                <a:cubicBezTo>
                  <a:pt x="87" y="112"/>
                  <a:pt x="86" y="111"/>
                  <a:pt x="86" y="111"/>
                </a:cubicBezTo>
                <a:cubicBezTo>
                  <a:pt x="85" y="111"/>
                  <a:pt x="84" y="110"/>
                  <a:pt x="83" y="109"/>
                </a:cubicBezTo>
                <a:cubicBezTo>
                  <a:pt x="83" y="108"/>
                  <a:pt x="83" y="108"/>
                  <a:pt x="83" y="108"/>
                </a:cubicBezTo>
                <a:cubicBezTo>
                  <a:pt x="83" y="108"/>
                  <a:pt x="82" y="107"/>
                  <a:pt x="82" y="107"/>
                </a:cubicBezTo>
                <a:cubicBezTo>
                  <a:pt x="79" y="107"/>
                  <a:pt x="79" y="107"/>
                  <a:pt x="79" y="107"/>
                </a:cubicBezTo>
                <a:cubicBezTo>
                  <a:pt x="79" y="107"/>
                  <a:pt x="79" y="107"/>
                  <a:pt x="79" y="107"/>
                </a:cubicBezTo>
                <a:cubicBezTo>
                  <a:pt x="79" y="107"/>
                  <a:pt x="78" y="107"/>
                  <a:pt x="78" y="107"/>
                </a:cubicBezTo>
                <a:cubicBezTo>
                  <a:pt x="78" y="107"/>
                  <a:pt x="77" y="107"/>
                  <a:pt x="76" y="107"/>
                </a:cubicBezTo>
                <a:cubicBezTo>
                  <a:pt x="74" y="107"/>
                  <a:pt x="74" y="107"/>
                  <a:pt x="74" y="107"/>
                </a:cubicBezTo>
                <a:cubicBezTo>
                  <a:pt x="75" y="106"/>
                  <a:pt x="75" y="106"/>
                  <a:pt x="76" y="106"/>
                </a:cubicBezTo>
                <a:cubicBezTo>
                  <a:pt x="76" y="105"/>
                  <a:pt x="77" y="105"/>
                  <a:pt x="78" y="105"/>
                </a:cubicBezTo>
                <a:cubicBezTo>
                  <a:pt x="78" y="106"/>
                  <a:pt x="78" y="106"/>
                  <a:pt x="78" y="106"/>
                </a:cubicBezTo>
                <a:cubicBezTo>
                  <a:pt x="80" y="106"/>
                  <a:pt x="80" y="106"/>
                  <a:pt x="80" y="106"/>
                </a:cubicBezTo>
                <a:cubicBezTo>
                  <a:pt x="81" y="107"/>
                  <a:pt x="82" y="107"/>
                  <a:pt x="84" y="107"/>
                </a:cubicBezTo>
                <a:cubicBezTo>
                  <a:pt x="85" y="107"/>
                  <a:pt x="86" y="107"/>
                  <a:pt x="86" y="107"/>
                </a:cubicBezTo>
                <a:cubicBezTo>
                  <a:pt x="86" y="106"/>
                  <a:pt x="86" y="106"/>
                  <a:pt x="86" y="106"/>
                </a:cubicBezTo>
                <a:cubicBezTo>
                  <a:pt x="87" y="106"/>
                  <a:pt x="87" y="106"/>
                  <a:pt x="87" y="106"/>
                </a:cubicBezTo>
                <a:cubicBezTo>
                  <a:pt x="87" y="105"/>
                  <a:pt x="87" y="105"/>
                  <a:pt x="87" y="105"/>
                </a:cubicBezTo>
                <a:cubicBezTo>
                  <a:pt x="88" y="105"/>
                  <a:pt x="88" y="105"/>
                  <a:pt x="88" y="105"/>
                </a:cubicBezTo>
                <a:cubicBezTo>
                  <a:pt x="88" y="105"/>
                  <a:pt x="88" y="105"/>
                  <a:pt x="88" y="105"/>
                </a:cubicBezTo>
                <a:cubicBezTo>
                  <a:pt x="89" y="105"/>
                  <a:pt x="90" y="104"/>
                  <a:pt x="90" y="104"/>
                </a:cubicBezTo>
                <a:cubicBezTo>
                  <a:pt x="91" y="103"/>
                  <a:pt x="91" y="102"/>
                  <a:pt x="91" y="101"/>
                </a:cubicBezTo>
                <a:cubicBezTo>
                  <a:pt x="91" y="101"/>
                  <a:pt x="91" y="101"/>
                  <a:pt x="91" y="101"/>
                </a:cubicBezTo>
                <a:cubicBezTo>
                  <a:pt x="91" y="99"/>
                  <a:pt x="90" y="98"/>
                  <a:pt x="89" y="98"/>
                </a:cubicBezTo>
                <a:cubicBezTo>
                  <a:pt x="88" y="97"/>
                  <a:pt x="87" y="97"/>
                  <a:pt x="87" y="97"/>
                </a:cubicBezTo>
                <a:cubicBezTo>
                  <a:pt x="87" y="96"/>
                  <a:pt x="87" y="96"/>
                  <a:pt x="87" y="96"/>
                </a:cubicBezTo>
                <a:cubicBezTo>
                  <a:pt x="85" y="96"/>
                  <a:pt x="85" y="96"/>
                  <a:pt x="85" y="96"/>
                </a:cubicBezTo>
                <a:cubicBezTo>
                  <a:pt x="85" y="96"/>
                  <a:pt x="85" y="96"/>
                  <a:pt x="85" y="96"/>
                </a:cubicBezTo>
                <a:cubicBezTo>
                  <a:pt x="84" y="96"/>
                  <a:pt x="84" y="96"/>
                  <a:pt x="84" y="95"/>
                </a:cubicBezTo>
                <a:cubicBezTo>
                  <a:pt x="83" y="95"/>
                  <a:pt x="83" y="95"/>
                  <a:pt x="83" y="95"/>
                </a:cubicBezTo>
                <a:cubicBezTo>
                  <a:pt x="82" y="94"/>
                  <a:pt x="80" y="93"/>
                  <a:pt x="79" y="93"/>
                </a:cubicBezTo>
                <a:cubicBezTo>
                  <a:pt x="77" y="93"/>
                  <a:pt x="76" y="92"/>
                  <a:pt x="75" y="91"/>
                </a:cubicBezTo>
                <a:cubicBezTo>
                  <a:pt x="76" y="91"/>
                  <a:pt x="77" y="91"/>
                  <a:pt x="78" y="92"/>
                </a:cubicBezTo>
                <a:cubicBezTo>
                  <a:pt x="81" y="93"/>
                  <a:pt x="81" y="93"/>
                  <a:pt x="81" y="93"/>
                </a:cubicBezTo>
                <a:cubicBezTo>
                  <a:pt x="82" y="93"/>
                  <a:pt x="83" y="93"/>
                  <a:pt x="84" y="93"/>
                </a:cubicBezTo>
                <a:cubicBezTo>
                  <a:pt x="85" y="92"/>
                  <a:pt x="86" y="92"/>
                  <a:pt x="87" y="92"/>
                </a:cubicBezTo>
                <a:cubicBezTo>
                  <a:pt x="87" y="93"/>
                  <a:pt x="87" y="93"/>
                  <a:pt x="87" y="93"/>
                </a:cubicBezTo>
                <a:cubicBezTo>
                  <a:pt x="88" y="93"/>
                  <a:pt x="89" y="93"/>
                  <a:pt x="89" y="93"/>
                </a:cubicBezTo>
                <a:cubicBezTo>
                  <a:pt x="90" y="93"/>
                  <a:pt x="91" y="93"/>
                  <a:pt x="92" y="93"/>
                </a:cubicBezTo>
                <a:cubicBezTo>
                  <a:pt x="92" y="93"/>
                  <a:pt x="93" y="92"/>
                  <a:pt x="93" y="92"/>
                </a:cubicBezTo>
                <a:cubicBezTo>
                  <a:pt x="94" y="92"/>
                  <a:pt x="94" y="92"/>
                  <a:pt x="94" y="92"/>
                </a:cubicBezTo>
                <a:cubicBezTo>
                  <a:pt x="94" y="91"/>
                  <a:pt x="94" y="91"/>
                  <a:pt x="94" y="90"/>
                </a:cubicBezTo>
                <a:cubicBezTo>
                  <a:pt x="94" y="90"/>
                  <a:pt x="94" y="90"/>
                  <a:pt x="94" y="90"/>
                </a:cubicBezTo>
                <a:cubicBezTo>
                  <a:pt x="95" y="90"/>
                  <a:pt x="95" y="90"/>
                  <a:pt x="95" y="90"/>
                </a:cubicBezTo>
                <a:cubicBezTo>
                  <a:pt x="95" y="83"/>
                  <a:pt x="95" y="83"/>
                  <a:pt x="95" y="83"/>
                </a:cubicBezTo>
                <a:cubicBezTo>
                  <a:pt x="95" y="83"/>
                  <a:pt x="95" y="83"/>
                  <a:pt x="95" y="83"/>
                </a:cubicBezTo>
                <a:cubicBezTo>
                  <a:pt x="96" y="82"/>
                  <a:pt x="96" y="82"/>
                  <a:pt x="96" y="81"/>
                </a:cubicBezTo>
                <a:cubicBezTo>
                  <a:pt x="96" y="79"/>
                  <a:pt x="96" y="79"/>
                  <a:pt x="96" y="79"/>
                </a:cubicBezTo>
                <a:cubicBezTo>
                  <a:pt x="93" y="78"/>
                  <a:pt x="93" y="78"/>
                  <a:pt x="93" y="78"/>
                </a:cubicBezTo>
                <a:cubicBezTo>
                  <a:pt x="91" y="77"/>
                  <a:pt x="91" y="77"/>
                  <a:pt x="91" y="77"/>
                </a:cubicBezTo>
                <a:cubicBezTo>
                  <a:pt x="91" y="76"/>
                  <a:pt x="91" y="76"/>
                  <a:pt x="91" y="76"/>
                </a:cubicBezTo>
                <a:cubicBezTo>
                  <a:pt x="89" y="75"/>
                  <a:pt x="87" y="74"/>
                  <a:pt x="86" y="73"/>
                </a:cubicBezTo>
                <a:cubicBezTo>
                  <a:pt x="85" y="72"/>
                  <a:pt x="84" y="71"/>
                  <a:pt x="84" y="69"/>
                </a:cubicBezTo>
                <a:cubicBezTo>
                  <a:pt x="84" y="69"/>
                  <a:pt x="84" y="69"/>
                  <a:pt x="85" y="69"/>
                </a:cubicBezTo>
                <a:cubicBezTo>
                  <a:pt x="85" y="68"/>
                  <a:pt x="85" y="68"/>
                  <a:pt x="85" y="68"/>
                </a:cubicBezTo>
                <a:cubicBezTo>
                  <a:pt x="87" y="68"/>
                  <a:pt x="87" y="68"/>
                  <a:pt x="87" y="68"/>
                </a:cubicBezTo>
                <a:cubicBezTo>
                  <a:pt x="88" y="69"/>
                  <a:pt x="89" y="70"/>
                  <a:pt x="91" y="72"/>
                </a:cubicBezTo>
                <a:cubicBezTo>
                  <a:pt x="93" y="73"/>
                  <a:pt x="96" y="74"/>
                  <a:pt x="98" y="74"/>
                </a:cubicBezTo>
                <a:cubicBezTo>
                  <a:pt x="98" y="73"/>
                  <a:pt x="98" y="73"/>
                  <a:pt x="98" y="73"/>
                </a:cubicBezTo>
                <a:cubicBezTo>
                  <a:pt x="99" y="73"/>
                  <a:pt x="99" y="72"/>
                  <a:pt x="99" y="72"/>
                </a:cubicBezTo>
                <a:cubicBezTo>
                  <a:pt x="100" y="71"/>
                  <a:pt x="100" y="71"/>
                  <a:pt x="100" y="71"/>
                </a:cubicBezTo>
                <a:cubicBezTo>
                  <a:pt x="101" y="71"/>
                  <a:pt x="101" y="71"/>
                  <a:pt x="101" y="71"/>
                </a:cubicBezTo>
                <a:cubicBezTo>
                  <a:pt x="101" y="71"/>
                  <a:pt x="102" y="69"/>
                  <a:pt x="102" y="68"/>
                </a:cubicBezTo>
                <a:cubicBezTo>
                  <a:pt x="103" y="66"/>
                  <a:pt x="104" y="65"/>
                  <a:pt x="104" y="64"/>
                </a:cubicBezTo>
                <a:cubicBezTo>
                  <a:pt x="103" y="64"/>
                  <a:pt x="103" y="64"/>
                  <a:pt x="103" y="64"/>
                </a:cubicBezTo>
                <a:cubicBezTo>
                  <a:pt x="103" y="63"/>
                  <a:pt x="102" y="62"/>
                  <a:pt x="102" y="62"/>
                </a:cubicBezTo>
                <a:cubicBezTo>
                  <a:pt x="101" y="61"/>
                  <a:pt x="100" y="59"/>
                  <a:pt x="100" y="57"/>
                </a:cubicBezTo>
                <a:cubicBezTo>
                  <a:pt x="101" y="57"/>
                  <a:pt x="102" y="57"/>
                  <a:pt x="103" y="57"/>
                </a:cubicBezTo>
                <a:cubicBezTo>
                  <a:pt x="103" y="57"/>
                  <a:pt x="103" y="57"/>
                  <a:pt x="103" y="57"/>
                </a:cubicBezTo>
                <a:cubicBezTo>
                  <a:pt x="105" y="58"/>
                  <a:pt x="106" y="59"/>
                  <a:pt x="106" y="60"/>
                </a:cubicBezTo>
                <a:cubicBezTo>
                  <a:pt x="107" y="61"/>
                  <a:pt x="108" y="61"/>
                  <a:pt x="110" y="62"/>
                </a:cubicBezTo>
                <a:cubicBezTo>
                  <a:pt x="110" y="61"/>
                  <a:pt x="110" y="61"/>
                  <a:pt x="111" y="60"/>
                </a:cubicBezTo>
                <a:cubicBezTo>
                  <a:pt x="111" y="60"/>
                  <a:pt x="112" y="58"/>
                  <a:pt x="114" y="56"/>
                </a:cubicBezTo>
                <a:cubicBezTo>
                  <a:pt x="115" y="56"/>
                  <a:pt x="115" y="56"/>
                  <a:pt x="115" y="56"/>
                </a:cubicBezTo>
                <a:cubicBezTo>
                  <a:pt x="115" y="55"/>
                  <a:pt x="115" y="55"/>
                  <a:pt x="115" y="55"/>
                </a:cubicBezTo>
                <a:cubicBezTo>
                  <a:pt x="114" y="54"/>
                  <a:pt x="114" y="54"/>
                  <a:pt x="114" y="54"/>
                </a:cubicBezTo>
                <a:cubicBezTo>
                  <a:pt x="114" y="55"/>
                  <a:pt x="114" y="54"/>
                  <a:pt x="114" y="54"/>
                </a:cubicBezTo>
                <a:cubicBezTo>
                  <a:pt x="113" y="54"/>
                  <a:pt x="113" y="54"/>
                  <a:pt x="113" y="54"/>
                </a:cubicBezTo>
                <a:cubicBezTo>
                  <a:pt x="112" y="51"/>
                  <a:pt x="111" y="49"/>
                  <a:pt x="110" y="48"/>
                </a:cubicBezTo>
                <a:cubicBezTo>
                  <a:pt x="108" y="47"/>
                  <a:pt x="107" y="45"/>
                  <a:pt x="104" y="43"/>
                </a:cubicBezTo>
                <a:cubicBezTo>
                  <a:pt x="104" y="41"/>
                  <a:pt x="104" y="41"/>
                  <a:pt x="104" y="41"/>
                </a:cubicBezTo>
                <a:cubicBezTo>
                  <a:pt x="105" y="40"/>
                  <a:pt x="106" y="40"/>
                  <a:pt x="106" y="40"/>
                </a:cubicBezTo>
                <a:cubicBezTo>
                  <a:pt x="106" y="39"/>
                  <a:pt x="107" y="39"/>
                  <a:pt x="108" y="39"/>
                </a:cubicBezTo>
                <a:cubicBezTo>
                  <a:pt x="108" y="39"/>
                  <a:pt x="108" y="40"/>
                  <a:pt x="109" y="41"/>
                </a:cubicBezTo>
                <a:cubicBezTo>
                  <a:pt x="110" y="41"/>
                  <a:pt x="110" y="41"/>
                  <a:pt x="110" y="41"/>
                </a:cubicBezTo>
                <a:cubicBezTo>
                  <a:pt x="110" y="41"/>
                  <a:pt x="110" y="42"/>
                  <a:pt x="111" y="43"/>
                </a:cubicBezTo>
                <a:cubicBezTo>
                  <a:pt x="111" y="43"/>
                  <a:pt x="111" y="43"/>
                  <a:pt x="111" y="43"/>
                </a:cubicBezTo>
                <a:cubicBezTo>
                  <a:pt x="111" y="44"/>
                  <a:pt x="111" y="44"/>
                  <a:pt x="111" y="44"/>
                </a:cubicBezTo>
                <a:cubicBezTo>
                  <a:pt x="112" y="44"/>
                  <a:pt x="112" y="44"/>
                  <a:pt x="112" y="44"/>
                </a:cubicBezTo>
                <a:cubicBezTo>
                  <a:pt x="112" y="45"/>
                  <a:pt x="112" y="45"/>
                  <a:pt x="112" y="45"/>
                </a:cubicBezTo>
                <a:cubicBezTo>
                  <a:pt x="113" y="46"/>
                  <a:pt x="114" y="47"/>
                  <a:pt x="115" y="48"/>
                </a:cubicBezTo>
                <a:cubicBezTo>
                  <a:pt x="115" y="50"/>
                  <a:pt x="116" y="51"/>
                  <a:pt x="118" y="52"/>
                </a:cubicBezTo>
                <a:cubicBezTo>
                  <a:pt x="118" y="52"/>
                  <a:pt x="118" y="52"/>
                  <a:pt x="118" y="52"/>
                </a:cubicBezTo>
                <a:cubicBezTo>
                  <a:pt x="119" y="53"/>
                  <a:pt x="119" y="53"/>
                  <a:pt x="119" y="53"/>
                </a:cubicBezTo>
                <a:cubicBezTo>
                  <a:pt x="119" y="53"/>
                  <a:pt x="119" y="53"/>
                  <a:pt x="120" y="53"/>
                </a:cubicBezTo>
                <a:cubicBezTo>
                  <a:pt x="120" y="53"/>
                  <a:pt x="120" y="53"/>
                  <a:pt x="120" y="53"/>
                </a:cubicBezTo>
                <a:cubicBezTo>
                  <a:pt x="121" y="52"/>
                  <a:pt x="121" y="52"/>
                  <a:pt x="122" y="52"/>
                </a:cubicBezTo>
                <a:cubicBezTo>
                  <a:pt x="123" y="52"/>
                  <a:pt x="123" y="52"/>
                  <a:pt x="124" y="52"/>
                </a:cubicBezTo>
                <a:cubicBezTo>
                  <a:pt x="124" y="52"/>
                  <a:pt x="124" y="52"/>
                  <a:pt x="124" y="52"/>
                </a:cubicBezTo>
                <a:cubicBezTo>
                  <a:pt x="124" y="51"/>
                  <a:pt x="125" y="51"/>
                  <a:pt x="125" y="51"/>
                </a:cubicBezTo>
                <a:cubicBezTo>
                  <a:pt x="125" y="51"/>
                  <a:pt x="126" y="51"/>
                  <a:pt x="126" y="51"/>
                </a:cubicBezTo>
                <a:cubicBezTo>
                  <a:pt x="126" y="48"/>
                  <a:pt x="126" y="48"/>
                  <a:pt x="126" y="48"/>
                </a:cubicBezTo>
                <a:cubicBezTo>
                  <a:pt x="127" y="48"/>
                  <a:pt x="127" y="48"/>
                  <a:pt x="127" y="48"/>
                </a:cubicBezTo>
                <a:cubicBezTo>
                  <a:pt x="127" y="48"/>
                  <a:pt x="126" y="47"/>
                  <a:pt x="126" y="47"/>
                </a:cubicBezTo>
                <a:cubicBezTo>
                  <a:pt x="126" y="47"/>
                  <a:pt x="126" y="47"/>
                  <a:pt x="126" y="47"/>
                </a:cubicBezTo>
                <a:cubicBezTo>
                  <a:pt x="126" y="47"/>
                  <a:pt x="126" y="47"/>
                  <a:pt x="126" y="47"/>
                </a:cubicBezTo>
                <a:cubicBezTo>
                  <a:pt x="126" y="44"/>
                  <a:pt x="126" y="44"/>
                  <a:pt x="126" y="44"/>
                </a:cubicBezTo>
                <a:cubicBezTo>
                  <a:pt x="127" y="44"/>
                  <a:pt x="127" y="44"/>
                  <a:pt x="127" y="44"/>
                </a:cubicBezTo>
                <a:cubicBezTo>
                  <a:pt x="127" y="43"/>
                  <a:pt x="128" y="43"/>
                  <a:pt x="129" y="43"/>
                </a:cubicBezTo>
                <a:cubicBezTo>
                  <a:pt x="129" y="44"/>
                  <a:pt x="130" y="45"/>
                  <a:pt x="131" y="46"/>
                </a:cubicBezTo>
                <a:cubicBezTo>
                  <a:pt x="132" y="47"/>
                  <a:pt x="134" y="47"/>
                  <a:pt x="135" y="47"/>
                </a:cubicBezTo>
                <a:cubicBezTo>
                  <a:pt x="136" y="47"/>
                  <a:pt x="136" y="46"/>
                  <a:pt x="136" y="46"/>
                </a:cubicBezTo>
                <a:cubicBezTo>
                  <a:pt x="136" y="45"/>
                  <a:pt x="136" y="45"/>
                  <a:pt x="136" y="44"/>
                </a:cubicBezTo>
                <a:cubicBezTo>
                  <a:pt x="136" y="42"/>
                  <a:pt x="136" y="41"/>
                  <a:pt x="136" y="41"/>
                </a:cubicBezTo>
                <a:cubicBezTo>
                  <a:pt x="136" y="41"/>
                  <a:pt x="136" y="41"/>
                  <a:pt x="136" y="41"/>
                </a:cubicBezTo>
                <a:cubicBezTo>
                  <a:pt x="136" y="40"/>
                  <a:pt x="136" y="39"/>
                  <a:pt x="136" y="38"/>
                </a:cubicBezTo>
                <a:cubicBezTo>
                  <a:pt x="136" y="38"/>
                  <a:pt x="136" y="37"/>
                  <a:pt x="136" y="36"/>
                </a:cubicBezTo>
                <a:cubicBezTo>
                  <a:pt x="136" y="36"/>
                  <a:pt x="136" y="36"/>
                  <a:pt x="136" y="36"/>
                </a:cubicBezTo>
                <a:cubicBezTo>
                  <a:pt x="136" y="35"/>
                  <a:pt x="136" y="35"/>
                  <a:pt x="136" y="35"/>
                </a:cubicBezTo>
                <a:cubicBezTo>
                  <a:pt x="135" y="35"/>
                  <a:pt x="135" y="35"/>
                  <a:pt x="135" y="35"/>
                </a:cubicBezTo>
                <a:cubicBezTo>
                  <a:pt x="135" y="34"/>
                  <a:pt x="134" y="33"/>
                  <a:pt x="134" y="32"/>
                </a:cubicBezTo>
                <a:cubicBezTo>
                  <a:pt x="133" y="30"/>
                  <a:pt x="133" y="30"/>
                  <a:pt x="133" y="30"/>
                </a:cubicBezTo>
                <a:cubicBezTo>
                  <a:pt x="133" y="30"/>
                  <a:pt x="132" y="30"/>
                  <a:pt x="132" y="29"/>
                </a:cubicBezTo>
                <a:cubicBezTo>
                  <a:pt x="132" y="28"/>
                  <a:pt x="132" y="28"/>
                  <a:pt x="132" y="27"/>
                </a:cubicBezTo>
                <a:cubicBezTo>
                  <a:pt x="134" y="27"/>
                  <a:pt x="134" y="27"/>
                  <a:pt x="134" y="27"/>
                </a:cubicBezTo>
                <a:cubicBezTo>
                  <a:pt x="135" y="27"/>
                  <a:pt x="135" y="28"/>
                  <a:pt x="135" y="28"/>
                </a:cubicBezTo>
                <a:cubicBezTo>
                  <a:pt x="135" y="28"/>
                  <a:pt x="135" y="28"/>
                  <a:pt x="136" y="28"/>
                </a:cubicBezTo>
                <a:cubicBezTo>
                  <a:pt x="136" y="33"/>
                  <a:pt x="136" y="33"/>
                  <a:pt x="136" y="33"/>
                </a:cubicBezTo>
                <a:cubicBezTo>
                  <a:pt x="136" y="33"/>
                  <a:pt x="136" y="33"/>
                  <a:pt x="136" y="33"/>
                </a:cubicBezTo>
                <a:cubicBezTo>
                  <a:pt x="137" y="36"/>
                  <a:pt x="137" y="36"/>
                  <a:pt x="137" y="36"/>
                </a:cubicBezTo>
                <a:cubicBezTo>
                  <a:pt x="137" y="36"/>
                  <a:pt x="137" y="36"/>
                  <a:pt x="137" y="36"/>
                </a:cubicBezTo>
                <a:cubicBezTo>
                  <a:pt x="137" y="37"/>
                  <a:pt x="137" y="37"/>
                  <a:pt x="137" y="37"/>
                </a:cubicBezTo>
                <a:cubicBezTo>
                  <a:pt x="138" y="37"/>
                  <a:pt x="138" y="37"/>
                  <a:pt x="138" y="37"/>
                </a:cubicBezTo>
                <a:cubicBezTo>
                  <a:pt x="138" y="38"/>
                  <a:pt x="138" y="38"/>
                  <a:pt x="138" y="38"/>
                </a:cubicBezTo>
                <a:cubicBezTo>
                  <a:pt x="138" y="38"/>
                  <a:pt x="138" y="38"/>
                  <a:pt x="138" y="38"/>
                </a:cubicBezTo>
                <a:cubicBezTo>
                  <a:pt x="138" y="39"/>
                  <a:pt x="138" y="39"/>
                  <a:pt x="138" y="39"/>
                </a:cubicBezTo>
                <a:cubicBezTo>
                  <a:pt x="139" y="39"/>
                  <a:pt x="139" y="39"/>
                  <a:pt x="139" y="39"/>
                </a:cubicBezTo>
                <a:cubicBezTo>
                  <a:pt x="139" y="41"/>
                  <a:pt x="139" y="41"/>
                  <a:pt x="139" y="41"/>
                </a:cubicBezTo>
                <a:cubicBezTo>
                  <a:pt x="140" y="42"/>
                  <a:pt x="140" y="43"/>
                  <a:pt x="141" y="44"/>
                </a:cubicBezTo>
                <a:cubicBezTo>
                  <a:pt x="141" y="44"/>
                  <a:pt x="143" y="45"/>
                  <a:pt x="144" y="45"/>
                </a:cubicBezTo>
                <a:cubicBezTo>
                  <a:pt x="144" y="46"/>
                  <a:pt x="144" y="46"/>
                  <a:pt x="144" y="46"/>
                </a:cubicBezTo>
                <a:cubicBezTo>
                  <a:pt x="145" y="46"/>
                  <a:pt x="145" y="46"/>
                  <a:pt x="145" y="46"/>
                </a:cubicBezTo>
                <a:cubicBezTo>
                  <a:pt x="146" y="47"/>
                  <a:pt x="147" y="47"/>
                  <a:pt x="149" y="47"/>
                </a:cubicBezTo>
                <a:cubicBezTo>
                  <a:pt x="150" y="47"/>
                  <a:pt x="151" y="48"/>
                  <a:pt x="153" y="48"/>
                </a:cubicBezTo>
                <a:cubicBezTo>
                  <a:pt x="153" y="48"/>
                  <a:pt x="153" y="48"/>
                  <a:pt x="153" y="47"/>
                </a:cubicBezTo>
                <a:cubicBezTo>
                  <a:pt x="153" y="47"/>
                  <a:pt x="154" y="47"/>
                  <a:pt x="154" y="47"/>
                </a:cubicBezTo>
                <a:cubicBezTo>
                  <a:pt x="154" y="45"/>
                  <a:pt x="154" y="45"/>
                  <a:pt x="154" y="45"/>
                </a:cubicBezTo>
                <a:cubicBezTo>
                  <a:pt x="154" y="45"/>
                  <a:pt x="154" y="45"/>
                  <a:pt x="154" y="45"/>
                </a:cubicBezTo>
                <a:cubicBezTo>
                  <a:pt x="154" y="44"/>
                  <a:pt x="154" y="43"/>
                  <a:pt x="154" y="43"/>
                </a:cubicBezTo>
                <a:cubicBezTo>
                  <a:pt x="154" y="42"/>
                  <a:pt x="154" y="41"/>
                  <a:pt x="154" y="41"/>
                </a:cubicBezTo>
                <a:cubicBezTo>
                  <a:pt x="154" y="41"/>
                  <a:pt x="154" y="41"/>
                  <a:pt x="154" y="41"/>
                </a:cubicBezTo>
                <a:cubicBezTo>
                  <a:pt x="154" y="39"/>
                  <a:pt x="154" y="39"/>
                  <a:pt x="154" y="39"/>
                </a:cubicBezTo>
                <a:cubicBezTo>
                  <a:pt x="154" y="38"/>
                  <a:pt x="154" y="38"/>
                  <a:pt x="155" y="38"/>
                </a:cubicBezTo>
                <a:cubicBezTo>
                  <a:pt x="155" y="38"/>
                  <a:pt x="155" y="38"/>
                  <a:pt x="155" y="37"/>
                </a:cubicBezTo>
                <a:cubicBezTo>
                  <a:pt x="156" y="37"/>
                  <a:pt x="156" y="37"/>
                  <a:pt x="156" y="37"/>
                </a:cubicBezTo>
                <a:cubicBezTo>
                  <a:pt x="157" y="36"/>
                  <a:pt x="157" y="35"/>
                  <a:pt x="157" y="34"/>
                </a:cubicBezTo>
                <a:cubicBezTo>
                  <a:pt x="157" y="30"/>
                  <a:pt x="157" y="30"/>
                  <a:pt x="157" y="30"/>
                </a:cubicBezTo>
                <a:cubicBezTo>
                  <a:pt x="158" y="30"/>
                  <a:pt x="158" y="30"/>
                  <a:pt x="158" y="30"/>
                </a:cubicBezTo>
                <a:cubicBezTo>
                  <a:pt x="158" y="30"/>
                  <a:pt x="158" y="30"/>
                  <a:pt x="158" y="30"/>
                </a:cubicBezTo>
                <a:cubicBezTo>
                  <a:pt x="158" y="30"/>
                  <a:pt x="158" y="30"/>
                  <a:pt x="159" y="30"/>
                </a:cubicBezTo>
                <a:cubicBezTo>
                  <a:pt x="159" y="30"/>
                  <a:pt x="159" y="31"/>
                  <a:pt x="159" y="32"/>
                </a:cubicBezTo>
                <a:cubicBezTo>
                  <a:pt x="159" y="33"/>
                  <a:pt x="159" y="34"/>
                  <a:pt x="159" y="36"/>
                </a:cubicBezTo>
                <a:cubicBezTo>
                  <a:pt x="159" y="36"/>
                  <a:pt x="159" y="36"/>
                  <a:pt x="159" y="36"/>
                </a:cubicBezTo>
                <a:cubicBezTo>
                  <a:pt x="159" y="36"/>
                  <a:pt x="159" y="37"/>
                  <a:pt x="159" y="37"/>
                </a:cubicBezTo>
                <a:cubicBezTo>
                  <a:pt x="159" y="37"/>
                  <a:pt x="159" y="37"/>
                  <a:pt x="159" y="37"/>
                </a:cubicBezTo>
                <a:cubicBezTo>
                  <a:pt x="159" y="38"/>
                  <a:pt x="159" y="38"/>
                  <a:pt x="159" y="38"/>
                </a:cubicBezTo>
                <a:cubicBezTo>
                  <a:pt x="160" y="38"/>
                  <a:pt x="160" y="38"/>
                  <a:pt x="160" y="38"/>
                </a:cubicBezTo>
                <a:cubicBezTo>
                  <a:pt x="160" y="44"/>
                  <a:pt x="160" y="44"/>
                  <a:pt x="160" y="44"/>
                </a:cubicBezTo>
                <a:cubicBezTo>
                  <a:pt x="161" y="44"/>
                  <a:pt x="161" y="44"/>
                  <a:pt x="161" y="44"/>
                </a:cubicBezTo>
                <a:cubicBezTo>
                  <a:pt x="161" y="45"/>
                  <a:pt x="161" y="45"/>
                  <a:pt x="161" y="45"/>
                </a:cubicBezTo>
                <a:cubicBezTo>
                  <a:pt x="161" y="46"/>
                  <a:pt x="161" y="46"/>
                  <a:pt x="161" y="46"/>
                </a:cubicBezTo>
                <a:cubicBezTo>
                  <a:pt x="162" y="46"/>
                  <a:pt x="162" y="46"/>
                  <a:pt x="162" y="46"/>
                </a:cubicBezTo>
                <a:cubicBezTo>
                  <a:pt x="162" y="47"/>
                  <a:pt x="162" y="47"/>
                  <a:pt x="162" y="47"/>
                </a:cubicBezTo>
                <a:cubicBezTo>
                  <a:pt x="163" y="47"/>
                  <a:pt x="163" y="47"/>
                  <a:pt x="163" y="48"/>
                </a:cubicBezTo>
                <a:cubicBezTo>
                  <a:pt x="164" y="49"/>
                  <a:pt x="164" y="50"/>
                  <a:pt x="164" y="51"/>
                </a:cubicBezTo>
                <a:cubicBezTo>
                  <a:pt x="165" y="52"/>
                  <a:pt x="166" y="52"/>
                  <a:pt x="167" y="53"/>
                </a:cubicBezTo>
                <a:cubicBezTo>
                  <a:pt x="167" y="54"/>
                  <a:pt x="169" y="54"/>
                  <a:pt x="170" y="54"/>
                </a:cubicBezTo>
                <a:cubicBezTo>
                  <a:pt x="171" y="54"/>
                  <a:pt x="171" y="53"/>
                  <a:pt x="171" y="53"/>
                </a:cubicBezTo>
                <a:cubicBezTo>
                  <a:pt x="171" y="54"/>
                  <a:pt x="171" y="54"/>
                  <a:pt x="172" y="53"/>
                </a:cubicBezTo>
                <a:cubicBezTo>
                  <a:pt x="172" y="53"/>
                  <a:pt x="172" y="53"/>
                  <a:pt x="172" y="53"/>
                </a:cubicBezTo>
                <a:cubicBezTo>
                  <a:pt x="172" y="52"/>
                  <a:pt x="173" y="52"/>
                  <a:pt x="173" y="52"/>
                </a:cubicBezTo>
                <a:cubicBezTo>
                  <a:pt x="174" y="52"/>
                  <a:pt x="175" y="52"/>
                  <a:pt x="176" y="52"/>
                </a:cubicBezTo>
                <a:cubicBezTo>
                  <a:pt x="176" y="52"/>
                  <a:pt x="177" y="53"/>
                  <a:pt x="177" y="54"/>
                </a:cubicBezTo>
                <a:cubicBezTo>
                  <a:pt x="178" y="55"/>
                  <a:pt x="178" y="56"/>
                  <a:pt x="178" y="57"/>
                </a:cubicBezTo>
                <a:cubicBezTo>
                  <a:pt x="179" y="57"/>
                  <a:pt x="179" y="57"/>
                  <a:pt x="179" y="57"/>
                </a:cubicBezTo>
                <a:cubicBezTo>
                  <a:pt x="179" y="58"/>
                  <a:pt x="179" y="58"/>
                  <a:pt x="179" y="58"/>
                </a:cubicBezTo>
                <a:cubicBezTo>
                  <a:pt x="180" y="59"/>
                  <a:pt x="180" y="59"/>
                  <a:pt x="180" y="59"/>
                </a:cubicBezTo>
                <a:cubicBezTo>
                  <a:pt x="181" y="59"/>
                  <a:pt x="181" y="60"/>
                  <a:pt x="182" y="60"/>
                </a:cubicBezTo>
                <a:cubicBezTo>
                  <a:pt x="182" y="61"/>
                  <a:pt x="182" y="61"/>
                  <a:pt x="182" y="61"/>
                </a:cubicBezTo>
                <a:cubicBezTo>
                  <a:pt x="183" y="60"/>
                  <a:pt x="185" y="60"/>
                  <a:pt x="187" y="59"/>
                </a:cubicBezTo>
                <a:cubicBezTo>
                  <a:pt x="188" y="61"/>
                  <a:pt x="190" y="62"/>
                  <a:pt x="191" y="64"/>
                </a:cubicBezTo>
                <a:cubicBezTo>
                  <a:pt x="191" y="64"/>
                  <a:pt x="190" y="65"/>
                  <a:pt x="190" y="65"/>
                </a:cubicBezTo>
                <a:cubicBezTo>
                  <a:pt x="190" y="66"/>
                  <a:pt x="190" y="66"/>
                  <a:pt x="190" y="67"/>
                </a:cubicBezTo>
                <a:cubicBezTo>
                  <a:pt x="190" y="68"/>
                  <a:pt x="190" y="69"/>
                  <a:pt x="191" y="69"/>
                </a:cubicBezTo>
                <a:cubicBezTo>
                  <a:pt x="192" y="70"/>
                  <a:pt x="193" y="70"/>
                  <a:pt x="194" y="71"/>
                </a:cubicBezTo>
                <a:cubicBezTo>
                  <a:pt x="195" y="71"/>
                  <a:pt x="195" y="72"/>
                  <a:pt x="196" y="72"/>
                </a:cubicBezTo>
                <a:cubicBezTo>
                  <a:pt x="197" y="73"/>
                  <a:pt x="198" y="74"/>
                  <a:pt x="198" y="75"/>
                </a:cubicBezTo>
                <a:cubicBezTo>
                  <a:pt x="198" y="76"/>
                  <a:pt x="197" y="76"/>
                  <a:pt x="197" y="77"/>
                </a:cubicBezTo>
                <a:cubicBezTo>
                  <a:pt x="197" y="77"/>
                  <a:pt x="196" y="78"/>
                  <a:pt x="196" y="78"/>
                </a:cubicBezTo>
                <a:cubicBezTo>
                  <a:pt x="197" y="78"/>
                  <a:pt x="197" y="78"/>
                  <a:pt x="197" y="78"/>
                </a:cubicBezTo>
                <a:cubicBezTo>
                  <a:pt x="197" y="79"/>
                  <a:pt x="198" y="79"/>
                  <a:pt x="198" y="79"/>
                </a:cubicBezTo>
                <a:cubicBezTo>
                  <a:pt x="199" y="79"/>
                  <a:pt x="199" y="79"/>
                  <a:pt x="200" y="79"/>
                </a:cubicBezTo>
                <a:cubicBezTo>
                  <a:pt x="200" y="79"/>
                  <a:pt x="201" y="79"/>
                  <a:pt x="201" y="79"/>
                </a:cubicBezTo>
                <a:cubicBezTo>
                  <a:pt x="202" y="79"/>
                  <a:pt x="202" y="79"/>
                  <a:pt x="203" y="79"/>
                </a:cubicBezTo>
                <a:cubicBezTo>
                  <a:pt x="203" y="79"/>
                  <a:pt x="204" y="80"/>
                  <a:pt x="204" y="81"/>
                </a:cubicBezTo>
                <a:cubicBezTo>
                  <a:pt x="203" y="81"/>
                  <a:pt x="203" y="81"/>
                  <a:pt x="203" y="81"/>
                </a:cubicBezTo>
                <a:cubicBezTo>
                  <a:pt x="203" y="81"/>
                  <a:pt x="203" y="81"/>
                  <a:pt x="203" y="82"/>
                </a:cubicBezTo>
                <a:cubicBezTo>
                  <a:pt x="202" y="82"/>
                  <a:pt x="202" y="82"/>
                  <a:pt x="202" y="82"/>
                </a:cubicBezTo>
                <a:cubicBezTo>
                  <a:pt x="202" y="83"/>
                  <a:pt x="202" y="83"/>
                  <a:pt x="201" y="84"/>
                </a:cubicBezTo>
                <a:cubicBezTo>
                  <a:pt x="201" y="84"/>
                  <a:pt x="201" y="84"/>
                  <a:pt x="201" y="84"/>
                </a:cubicBezTo>
                <a:cubicBezTo>
                  <a:pt x="200" y="84"/>
                  <a:pt x="200" y="86"/>
                  <a:pt x="200" y="88"/>
                </a:cubicBezTo>
                <a:cubicBezTo>
                  <a:pt x="201" y="88"/>
                  <a:pt x="201" y="88"/>
                  <a:pt x="201" y="88"/>
                </a:cubicBezTo>
                <a:cubicBezTo>
                  <a:pt x="201" y="91"/>
                  <a:pt x="201" y="91"/>
                  <a:pt x="201" y="91"/>
                </a:cubicBezTo>
                <a:cubicBezTo>
                  <a:pt x="204" y="92"/>
                  <a:pt x="204" y="92"/>
                  <a:pt x="204" y="92"/>
                </a:cubicBezTo>
                <a:cubicBezTo>
                  <a:pt x="204" y="92"/>
                  <a:pt x="205" y="93"/>
                  <a:pt x="206" y="93"/>
                </a:cubicBezTo>
                <a:cubicBezTo>
                  <a:pt x="206" y="95"/>
                  <a:pt x="206" y="96"/>
                  <a:pt x="205" y="97"/>
                </a:cubicBezTo>
                <a:cubicBezTo>
                  <a:pt x="204" y="97"/>
                  <a:pt x="204" y="98"/>
                  <a:pt x="204" y="98"/>
                </a:cubicBezTo>
                <a:cubicBezTo>
                  <a:pt x="204" y="102"/>
                  <a:pt x="205" y="104"/>
                  <a:pt x="206" y="104"/>
                </a:cubicBezTo>
                <a:cubicBezTo>
                  <a:pt x="208" y="105"/>
                  <a:pt x="209" y="106"/>
                  <a:pt x="211" y="107"/>
                </a:cubicBezTo>
                <a:cubicBezTo>
                  <a:pt x="210" y="108"/>
                  <a:pt x="210" y="109"/>
                  <a:pt x="208" y="109"/>
                </a:cubicBezTo>
                <a:cubicBezTo>
                  <a:pt x="208" y="110"/>
                  <a:pt x="208" y="110"/>
                  <a:pt x="208" y="110"/>
                </a:cubicBezTo>
                <a:cubicBezTo>
                  <a:pt x="208" y="110"/>
                  <a:pt x="207" y="110"/>
                  <a:pt x="207" y="110"/>
                </a:cubicBezTo>
                <a:cubicBezTo>
                  <a:pt x="206" y="110"/>
                  <a:pt x="206" y="110"/>
                  <a:pt x="205" y="110"/>
                </a:cubicBezTo>
                <a:cubicBezTo>
                  <a:pt x="205" y="112"/>
                  <a:pt x="205" y="112"/>
                  <a:pt x="205" y="112"/>
                </a:cubicBezTo>
                <a:cubicBezTo>
                  <a:pt x="205" y="112"/>
                  <a:pt x="205" y="112"/>
                  <a:pt x="205" y="112"/>
                </a:cubicBezTo>
                <a:cubicBezTo>
                  <a:pt x="205" y="113"/>
                  <a:pt x="205" y="113"/>
                  <a:pt x="205" y="113"/>
                </a:cubicBezTo>
                <a:cubicBezTo>
                  <a:pt x="205" y="114"/>
                  <a:pt x="205" y="114"/>
                  <a:pt x="205" y="115"/>
                </a:cubicBezTo>
                <a:cubicBezTo>
                  <a:pt x="206" y="115"/>
                  <a:pt x="206" y="115"/>
                  <a:pt x="206" y="115"/>
                </a:cubicBezTo>
                <a:cubicBezTo>
                  <a:pt x="206" y="115"/>
                  <a:pt x="207" y="115"/>
                  <a:pt x="207" y="116"/>
                </a:cubicBezTo>
                <a:cubicBezTo>
                  <a:pt x="212" y="116"/>
                  <a:pt x="212" y="116"/>
                  <a:pt x="212" y="116"/>
                </a:cubicBezTo>
                <a:cubicBezTo>
                  <a:pt x="212" y="115"/>
                  <a:pt x="212" y="115"/>
                  <a:pt x="212" y="115"/>
                </a:cubicBezTo>
                <a:cubicBezTo>
                  <a:pt x="212" y="114"/>
                  <a:pt x="212" y="114"/>
                  <a:pt x="212" y="113"/>
                </a:cubicBezTo>
                <a:cubicBezTo>
                  <a:pt x="212" y="113"/>
                  <a:pt x="212" y="113"/>
                  <a:pt x="212" y="113"/>
                </a:cubicBezTo>
                <a:cubicBezTo>
                  <a:pt x="212" y="112"/>
                  <a:pt x="212" y="112"/>
                  <a:pt x="212" y="112"/>
                </a:cubicBezTo>
                <a:cubicBezTo>
                  <a:pt x="211" y="112"/>
                  <a:pt x="211" y="112"/>
                  <a:pt x="211" y="112"/>
                </a:cubicBezTo>
                <a:cubicBezTo>
                  <a:pt x="211" y="112"/>
                  <a:pt x="210" y="111"/>
                  <a:pt x="210" y="110"/>
                </a:cubicBezTo>
                <a:cubicBezTo>
                  <a:pt x="212" y="109"/>
                  <a:pt x="212" y="109"/>
                  <a:pt x="212" y="109"/>
                </a:cubicBezTo>
                <a:cubicBezTo>
                  <a:pt x="213" y="108"/>
                  <a:pt x="214" y="108"/>
                  <a:pt x="214" y="107"/>
                </a:cubicBezTo>
                <a:cubicBezTo>
                  <a:pt x="214" y="105"/>
                  <a:pt x="214" y="105"/>
                  <a:pt x="214" y="105"/>
                </a:cubicBezTo>
                <a:cubicBezTo>
                  <a:pt x="214" y="105"/>
                  <a:pt x="214" y="105"/>
                  <a:pt x="214" y="105"/>
                </a:cubicBezTo>
                <a:cubicBezTo>
                  <a:pt x="214" y="104"/>
                  <a:pt x="214" y="104"/>
                  <a:pt x="214" y="104"/>
                </a:cubicBezTo>
                <a:cubicBezTo>
                  <a:pt x="215" y="104"/>
                  <a:pt x="215" y="104"/>
                  <a:pt x="215" y="104"/>
                </a:cubicBezTo>
                <a:cubicBezTo>
                  <a:pt x="215" y="98"/>
                  <a:pt x="215" y="98"/>
                  <a:pt x="215" y="98"/>
                </a:cubicBezTo>
                <a:cubicBezTo>
                  <a:pt x="216" y="98"/>
                  <a:pt x="216" y="97"/>
                  <a:pt x="217" y="97"/>
                </a:cubicBezTo>
                <a:cubicBezTo>
                  <a:pt x="217" y="97"/>
                  <a:pt x="218" y="96"/>
                  <a:pt x="218" y="96"/>
                </a:cubicBezTo>
                <a:cubicBezTo>
                  <a:pt x="218" y="95"/>
                  <a:pt x="218" y="95"/>
                  <a:pt x="218" y="95"/>
                </a:cubicBezTo>
                <a:cubicBezTo>
                  <a:pt x="218" y="95"/>
                  <a:pt x="218" y="95"/>
                  <a:pt x="218" y="95"/>
                </a:cubicBezTo>
                <a:cubicBezTo>
                  <a:pt x="218" y="94"/>
                  <a:pt x="218" y="94"/>
                  <a:pt x="218" y="94"/>
                </a:cubicBezTo>
                <a:cubicBezTo>
                  <a:pt x="219" y="94"/>
                  <a:pt x="219" y="94"/>
                  <a:pt x="219" y="94"/>
                </a:cubicBezTo>
                <a:cubicBezTo>
                  <a:pt x="219" y="94"/>
                  <a:pt x="219" y="94"/>
                  <a:pt x="219" y="94"/>
                </a:cubicBezTo>
                <a:cubicBezTo>
                  <a:pt x="219" y="94"/>
                  <a:pt x="219" y="93"/>
                  <a:pt x="219" y="93"/>
                </a:cubicBezTo>
                <a:cubicBezTo>
                  <a:pt x="218" y="93"/>
                  <a:pt x="218" y="93"/>
                  <a:pt x="218" y="93"/>
                </a:cubicBezTo>
                <a:cubicBezTo>
                  <a:pt x="219" y="91"/>
                  <a:pt x="219" y="91"/>
                  <a:pt x="219" y="91"/>
                </a:cubicBezTo>
                <a:cubicBezTo>
                  <a:pt x="220" y="91"/>
                  <a:pt x="220" y="90"/>
                  <a:pt x="221" y="90"/>
                </a:cubicBezTo>
                <a:cubicBezTo>
                  <a:pt x="221" y="89"/>
                  <a:pt x="221" y="89"/>
                  <a:pt x="222" y="88"/>
                </a:cubicBezTo>
                <a:cubicBezTo>
                  <a:pt x="222" y="88"/>
                  <a:pt x="222" y="87"/>
                  <a:pt x="223" y="86"/>
                </a:cubicBezTo>
                <a:cubicBezTo>
                  <a:pt x="223" y="86"/>
                  <a:pt x="224" y="85"/>
                  <a:pt x="225" y="85"/>
                </a:cubicBezTo>
                <a:cubicBezTo>
                  <a:pt x="225" y="84"/>
                  <a:pt x="225" y="84"/>
                  <a:pt x="225" y="84"/>
                </a:cubicBezTo>
                <a:cubicBezTo>
                  <a:pt x="225" y="84"/>
                  <a:pt x="226" y="84"/>
                  <a:pt x="226" y="84"/>
                </a:cubicBezTo>
                <a:cubicBezTo>
                  <a:pt x="226" y="84"/>
                  <a:pt x="227" y="84"/>
                  <a:pt x="227" y="84"/>
                </a:cubicBezTo>
                <a:cubicBezTo>
                  <a:pt x="228" y="84"/>
                  <a:pt x="228" y="84"/>
                  <a:pt x="229" y="84"/>
                </a:cubicBezTo>
                <a:cubicBezTo>
                  <a:pt x="230" y="84"/>
                  <a:pt x="231" y="84"/>
                  <a:pt x="232" y="83"/>
                </a:cubicBezTo>
                <a:cubicBezTo>
                  <a:pt x="232" y="83"/>
                  <a:pt x="232" y="83"/>
                  <a:pt x="232" y="83"/>
                </a:cubicBezTo>
                <a:cubicBezTo>
                  <a:pt x="232" y="82"/>
                  <a:pt x="232" y="82"/>
                  <a:pt x="232" y="82"/>
                </a:cubicBezTo>
                <a:cubicBezTo>
                  <a:pt x="233" y="82"/>
                  <a:pt x="233" y="82"/>
                  <a:pt x="233" y="82"/>
                </a:cubicBezTo>
                <a:cubicBezTo>
                  <a:pt x="233" y="80"/>
                  <a:pt x="233" y="80"/>
                  <a:pt x="233" y="80"/>
                </a:cubicBezTo>
                <a:cubicBezTo>
                  <a:pt x="234" y="80"/>
                  <a:pt x="234" y="80"/>
                  <a:pt x="234" y="80"/>
                </a:cubicBezTo>
                <a:cubicBezTo>
                  <a:pt x="234" y="79"/>
                  <a:pt x="234" y="79"/>
                  <a:pt x="234" y="79"/>
                </a:cubicBezTo>
                <a:cubicBezTo>
                  <a:pt x="234" y="79"/>
                  <a:pt x="233" y="79"/>
                  <a:pt x="233" y="79"/>
                </a:cubicBezTo>
                <a:cubicBezTo>
                  <a:pt x="233" y="79"/>
                  <a:pt x="232" y="79"/>
                  <a:pt x="232" y="78"/>
                </a:cubicBezTo>
                <a:cubicBezTo>
                  <a:pt x="233" y="78"/>
                  <a:pt x="233" y="78"/>
                  <a:pt x="233" y="78"/>
                </a:cubicBezTo>
                <a:cubicBezTo>
                  <a:pt x="233" y="78"/>
                  <a:pt x="233" y="78"/>
                  <a:pt x="233" y="78"/>
                </a:cubicBezTo>
                <a:cubicBezTo>
                  <a:pt x="233" y="77"/>
                  <a:pt x="234" y="77"/>
                  <a:pt x="234" y="76"/>
                </a:cubicBezTo>
                <a:cubicBezTo>
                  <a:pt x="234" y="76"/>
                  <a:pt x="235" y="75"/>
                  <a:pt x="235" y="75"/>
                </a:cubicBezTo>
                <a:cubicBezTo>
                  <a:pt x="235" y="75"/>
                  <a:pt x="235" y="76"/>
                  <a:pt x="235" y="76"/>
                </a:cubicBezTo>
                <a:cubicBezTo>
                  <a:pt x="237" y="76"/>
                  <a:pt x="237" y="76"/>
                  <a:pt x="237" y="76"/>
                </a:cubicBezTo>
                <a:cubicBezTo>
                  <a:pt x="238" y="77"/>
                  <a:pt x="239" y="78"/>
                  <a:pt x="240" y="79"/>
                </a:cubicBezTo>
                <a:cubicBezTo>
                  <a:pt x="241" y="79"/>
                  <a:pt x="243" y="79"/>
                  <a:pt x="244" y="79"/>
                </a:cubicBezTo>
                <a:cubicBezTo>
                  <a:pt x="245" y="78"/>
                  <a:pt x="245" y="77"/>
                  <a:pt x="246" y="76"/>
                </a:cubicBezTo>
                <a:cubicBezTo>
                  <a:pt x="246" y="75"/>
                  <a:pt x="248" y="74"/>
                  <a:pt x="250" y="74"/>
                </a:cubicBezTo>
                <a:cubicBezTo>
                  <a:pt x="250" y="75"/>
                  <a:pt x="250" y="75"/>
                  <a:pt x="250" y="75"/>
                </a:cubicBezTo>
                <a:cubicBezTo>
                  <a:pt x="251" y="75"/>
                  <a:pt x="251" y="75"/>
                  <a:pt x="251" y="75"/>
                </a:cubicBezTo>
                <a:cubicBezTo>
                  <a:pt x="251" y="76"/>
                  <a:pt x="251" y="76"/>
                  <a:pt x="251" y="76"/>
                </a:cubicBezTo>
                <a:cubicBezTo>
                  <a:pt x="252" y="76"/>
                  <a:pt x="253" y="77"/>
                  <a:pt x="253" y="77"/>
                </a:cubicBezTo>
                <a:cubicBezTo>
                  <a:pt x="253" y="77"/>
                  <a:pt x="253" y="77"/>
                  <a:pt x="255" y="77"/>
                </a:cubicBezTo>
                <a:cubicBezTo>
                  <a:pt x="257" y="75"/>
                  <a:pt x="257" y="75"/>
                  <a:pt x="257" y="75"/>
                </a:cubicBezTo>
                <a:cubicBezTo>
                  <a:pt x="258" y="74"/>
                  <a:pt x="259" y="73"/>
                  <a:pt x="260" y="73"/>
                </a:cubicBezTo>
                <a:cubicBezTo>
                  <a:pt x="260" y="73"/>
                  <a:pt x="260" y="73"/>
                  <a:pt x="261" y="73"/>
                </a:cubicBezTo>
                <a:cubicBezTo>
                  <a:pt x="261" y="74"/>
                  <a:pt x="261" y="74"/>
                  <a:pt x="262" y="74"/>
                </a:cubicBezTo>
                <a:cubicBezTo>
                  <a:pt x="262" y="75"/>
                  <a:pt x="262" y="75"/>
                  <a:pt x="262" y="75"/>
                </a:cubicBezTo>
                <a:cubicBezTo>
                  <a:pt x="262" y="75"/>
                  <a:pt x="262" y="75"/>
                  <a:pt x="262" y="75"/>
                </a:cubicBezTo>
                <a:cubicBezTo>
                  <a:pt x="262" y="75"/>
                  <a:pt x="263" y="75"/>
                  <a:pt x="263" y="75"/>
                </a:cubicBezTo>
                <a:cubicBezTo>
                  <a:pt x="263" y="79"/>
                  <a:pt x="263" y="79"/>
                  <a:pt x="263" y="79"/>
                </a:cubicBezTo>
                <a:cubicBezTo>
                  <a:pt x="264" y="79"/>
                  <a:pt x="264" y="79"/>
                  <a:pt x="264" y="79"/>
                </a:cubicBezTo>
                <a:cubicBezTo>
                  <a:pt x="264" y="81"/>
                  <a:pt x="264" y="81"/>
                  <a:pt x="264" y="81"/>
                </a:cubicBezTo>
                <a:cubicBezTo>
                  <a:pt x="265" y="81"/>
                  <a:pt x="266" y="81"/>
                  <a:pt x="266" y="81"/>
                </a:cubicBezTo>
                <a:cubicBezTo>
                  <a:pt x="267" y="82"/>
                  <a:pt x="268" y="82"/>
                  <a:pt x="269" y="82"/>
                </a:cubicBezTo>
                <a:cubicBezTo>
                  <a:pt x="269" y="82"/>
                  <a:pt x="270" y="82"/>
                  <a:pt x="270" y="82"/>
                </a:cubicBezTo>
                <a:cubicBezTo>
                  <a:pt x="270" y="81"/>
                  <a:pt x="270" y="81"/>
                  <a:pt x="270" y="81"/>
                </a:cubicBezTo>
                <a:cubicBezTo>
                  <a:pt x="271" y="81"/>
                  <a:pt x="272" y="81"/>
                  <a:pt x="273" y="81"/>
                </a:cubicBezTo>
                <a:cubicBezTo>
                  <a:pt x="273" y="81"/>
                  <a:pt x="273" y="81"/>
                  <a:pt x="273" y="81"/>
                </a:cubicBezTo>
                <a:cubicBezTo>
                  <a:pt x="273" y="81"/>
                  <a:pt x="273" y="81"/>
                  <a:pt x="274" y="81"/>
                </a:cubicBezTo>
                <a:cubicBezTo>
                  <a:pt x="277" y="82"/>
                  <a:pt x="277" y="82"/>
                  <a:pt x="277" y="82"/>
                </a:cubicBezTo>
                <a:cubicBezTo>
                  <a:pt x="277" y="82"/>
                  <a:pt x="277" y="82"/>
                  <a:pt x="277" y="82"/>
                </a:cubicBezTo>
                <a:cubicBezTo>
                  <a:pt x="279" y="83"/>
                  <a:pt x="280" y="84"/>
                  <a:pt x="280" y="84"/>
                </a:cubicBezTo>
                <a:cubicBezTo>
                  <a:pt x="280" y="85"/>
                  <a:pt x="280" y="86"/>
                  <a:pt x="280" y="88"/>
                </a:cubicBezTo>
                <a:cubicBezTo>
                  <a:pt x="282" y="88"/>
                  <a:pt x="282" y="88"/>
                  <a:pt x="282" y="88"/>
                </a:cubicBezTo>
                <a:cubicBezTo>
                  <a:pt x="282" y="88"/>
                  <a:pt x="282" y="88"/>
                  <a:pt x="282" y="88"/>
                </a:cubicBezTo>
                <a:cubicBezTo>
                  <a:pt x="283" y="88"/>
                  <a:pt x="283" y="88"/>
                  <a:pt x="283" y="88"/>
                </a:cubicBezTo>
                <a:cubicBezTo>
                  <a:pt x="289" y="88"/>
                  <a:pt x="289" y="88"/>
                  <a:pt x="289" y="88"/>
                </a:cubicBezTo>
                <a:cubicBezTo>
                  <a:pt x="289" y="87"/>
                  <a:pt x="289" y="87"/>
                  <a:pt x="289" y="87"/>
                </a:cubicBezTo>
                <a:cubicBezTo>
                  <a:pt x="290" y="87"/>
                  <a:pt x="290" y="87"/>
                  <a:pt x="290" y="87"/>
                </a:cubicBezTo>
                <a:cubicBezTo>
                  <a:pt x="290" y="86"/>
                  <a:pt x="291" y="86"/>
                  <a:pt x="293" y="86"/>
                </a:cubicBezTo>
                <a:cubicBezTo>
                  <a:pt x="293" y="85"/>
                  <a:pt x="293" y="85"/>
                  <a:pt x="293" y="85"/>
                </a:cubicBezTo>
                <a:cubicBezTo>
                  <a:pt x="293" y="85"/>
                  <a:pt x="293" y="85"/>
                  <a:pt x="294" y="85"/>
                </a:cubicBezTo>
                <a:cubicBezTo>
                  <a:pt x="294" y="85"/>
                  <a:pt x="295" y="85"/>
                  <a:pt x="295" y="86"/>
                </a:cubicBezTo>
                <a:cubicBezTo>
                  <a:pt x="295" y="86"/>
                  <a:pt x="295" y="86"/>
                  <a:pt x="295" y="86"/>
                </a:cubicBezTo>
                <a:cubicBezTo>
                  <a:pt x="296" y="86"/>
                  <a:pt x="297" y="86"/>
                  <a:pt x="298" y="86"/>
                </a:cubicBezTo>
                <a:cubicBezTo>
                  <a:pt x="299" y="86"/>
                  <a:pt x="299" y="86"/>
                  <a:pt x="300" y="86"/>
                </a:cubicBezTo>
                <a:cubicBezTo>
                  <a:pt x="301" y="86"/>
                  <a:pt x="301" y="87"/>
                  <a:pt x="302" y="88"/>
                </a:cubicBezTo>
                <a:cubicBezTo>
                  <a:pt x="303" y="88"/>
                  <a:pt x="303" y="88"/>
                  <a:pt x="303" y="88"/>
                </a:cubicBezTo>
                <a:cubicBezTo>
                  <a:pt x="303" y="89"/>
                  <a:pt x="303" y="89"/>
                  <a:pt x="303" y="89"/>
                </a:cubicBezTo>
                <a:cubicBezTo>
                  <a:pt x="303" y="89"/>
                  <a:pt x="303" y="89"/>
                  <a:pt x="303" y="89"/>
                </a:cubicBezTo>
                <a:cubicBezTo>
                  <a:pt x="304" y="90"/>
                  <a:pt x="304" y="90"/>
                  <a:pt x="304" y="90"/>
                </a:cubicBezTo>
                <a:cubicBezTo>
                  <a:pt x="307" y="90"/>
                  <a:pt x="307" y="90"/>
                  <a:pt x="307" y="90"/>
                </a:cubicBezTo>
                <a:cubicBezTo>
                  <a:pt x="307" y="89"/>
                  <a:pt x="307" y="89"/>
                  <a:pt x="307" y="89"/>
                </a:cubicBezTo>
                <a:cubicBezTo>
                  <a:pt x="308" y="89"/>
                  <a:pt x="309" y="90"/>
                  <a:pt x="309" y="90"/>
                </a:cubicBezTo>
                <a:cubicBezTo>
                  <a:pt x="309" y="92"/>
                  <a:pt x="310" y="93"/>
                  <a:pt x="310" y="94"/>
                </a:cubicBezTo>
                <a:cubicBezTo>
                  <a:pt x="310" y="94"/>
                  <a:pt x="311" y="95"/>
                  <a:pt x="312" y="95"/>
                </a:cubicBezTo>
                <a:cubicBezTo>
                  <a:pt x="314" y="96"/>
                  <a:pt x="314" y="96"/>
                  <a:pt x="314" y="96"/>
                </a:cubicBezTo>
                <a:cubicBezTo>
                  <a:pt x="315" y="96"/>
                  <a:pt x="316" y="97"/>
                  <a:pt x="316" y="98"/>
                </a:cubicBezTo>
                <a:cubicBezTo>
                  <a:pt x="317" y="99"/>
                  <a:pt x="317" y="99"/>
                  <a:pt x="317" y="101"/>
                </a:cubicBezTo>
                <a:cubicBezTo>
                  <a:pt x="317" y="104"/>
                  <a:pt x="317" y="104"/>
                  <a:pt x="317" y="104"/>
                </a:cubicBezTo>
                <a:cubicBezTo>
                  <a:pt x="317" y="106"/>
                  <a:pt x="318" y="107"/>
                  <a:pt x="318" y="108"/>
                </a:cubicBezTo>
                <a:cubicBezTo>
                  <a:pt x="318" y="109"/>
                  <a:pt x="319" y="110"/>
                  <a:pt x="319" y="110"/>
                </a:cubicBezTo>
                <a:cubicBezTo>
                  <a:pt x="319" y="111"/>
                  <a:pt x="319" y="111"/>
                  <a:pt x="319" y="111"/>
                </a:cubicBezTo>
                <a:cubicBezTo>
                  <a:pt x="320" y="111"/>
                  <a:pt x="320" y="111"/>
                  <a:pt x="320" y="111"/>
                </a:cubicBezTo>
                <a:cubicBezTo>
                  <a:pt x="321" y="111"/>
                  <a:pt x="321" y="111"/>
                  <a:pt x="321" y="112"/>
                </a:cubicBezTo>
                <a:lnTo>
                  <a:pt x="321" y="113"/>
                </a:lnTo>
                <a:close/>
                <a:moveTo>
                  <a:pt x="182" y="188"/>
                </a:moveTo>
                <a:cubicBezTo>
                  <a:pt x="183" y="188"/>
                  <a:pt x="184" y="189"/>
                  <a:pt x="184" y="189"/>
                </a:cubicBezTo>
                <a:cubicBezTo>
                  <a:pt x="185" y="189"/>
                  <a:pt x="185" y="190"/>
                  <a:pt x="185" y="191"/>
                </a:cubicBezTo>
                <a:cubicBezTo>
                  <a:pt x="185" y="192"/>
                  <a:pt x="184" y="194"/>
                  <a:pt x="182" y="195"/>
                </a:cubicBezTo>
                <a:cubicBezTo>
                  <a:pt x="180" y="196"/>
                  <a:pt x="179" y="197"/>
                  <a:pt x="177" y="197"/>
                </a:cubicBezTo>
                <a:cubicBezTo>
                  <a:pt x="176" y="196"/>
                  <a:pt x="176" y="196"/>
                  <a:pt x="176" y="195"/>
                </a:cubicBezTo>
                <a:cubicBezTo>
                  <a:pt x="176" y="195"/>
                  <a:pt x="176" y="194"/>
                  <a:pt x="176" y="193"/>
                </a:cubicBezTo>
                <a:cubicBezTo>
                  <a:pt x="177" y="192"/>
                  <a:pt x="178" y="192"/>
                  <a:pt x="178" y="192"/>
                </a:cubicBezTo>
                <a:cubicBezTo>
                  <a:pt x="179" y="191"/>
                  <a:pt x="179" y="190"/>
                  <a:pt x="179" y="189"/>
                </a:cubicBezTo>
                <a:cubicBezTo>
                  <a:pt x="180" y="189"/>
                  <a:pt x="180" y="189"/>
                  <a:pt x="180" y="189"/>
                </a:cubicBezTo>
                <a:cubicBezTo>
                  <a:pt x="180" y="189"/>
                  <a:pt x="180" y="189"/>
                  <a:pt x="180" y="189"/>
                </a:cubicBezTo>
                <a:cubicBezTo>
                  <a:pt x="181" y="189"/>
                  <a:pt x="181" y="188"/>
                  <a:pt x="181" y="189"/>
                </a:cubicBezTo>
                <a:cubicBezTo>
                  <a:pt x="181" y="189"/>
                  <a:pt x="182" y="189"/>
                  <a:pt x="182" y="188"/>
                </a:cubicBezTo>
                <a:close/>
                <a:moveTo>
                  <a:pt x="70" y="104"/>
                </a:moveTo>
                <a:cubicBezTo>
                  <a:pt x="69" y="104"/>
                  <a:pt x="69" y="103"/>
                  <a:pt x="69" y="103"/>
                </a:cubicBezTo>
                <a:cubicBezTo>
                  <a:pt x="71" y="103"/>
                  <a:pt x="71" y="103"/>
                  <a:pt x="71" y="103"/>
                </a:cubicBezTo>
                <a:cubicBezTo>
                  <a:pt x="71" y="103"/>
                  <a:pt x="71" y="103"/>
                  <a:pt x="71" y="103"/>
                </a:cubicBezTo>
                <a:cubicBezTo>
                  <a:pt x="71" y="103"/>
                  <a:pt x="71" y="104"/>
                  <a:pt x="71" y="104"/>
                </a:cubicBezTo>
                <a:lnTo>
                  <a:pt x="70" y="104"/>
                </a:lnTo>
                <a:close/>
                <a:moveTo>
                  <a:pt x="297" y="12"/>
                </a:moveTo>
                <a:cubicBezTo>
                  <a:pt x="297" y="12"/>
                  <a:pt x="297" y="12"/>
                  <a:pt x="297" y="12"/>
                </a:cubicBezTo>
                <a:cubicBezTo>
                  <a:pt x="296" y="12"/>
                  <a:pt x="296" y="11"/>
                  <a:pt x="296" y="11"/>
                </a:cubicBezTo>
                <a:cubicBezTo>
                  <a:pt x="296" y="10"/>
                  <a:pt x="296" y="9"/>
                  <a:pt x="297" y="8"/>
                </a:cubicBezTo>
                <a:cubicBezTo>
                  <a:pt x="297" y="7"/>
                  <a:pt x="297" y="6"/>
                  <a:pt x="297" y="6"/>
                </a:cubicBezTo>
                <a:cubicBezTo>
                  <a:pt x="300" y="2"/>
                  <a:pt x="300" y="2"/>
                  <a:pt x="300" y="2"/>
                </a:cubicBezTo>
                <a:cubicBezTo>
                  <a:pt x="301" y="2"/>
                  <a:pt x="301" y="2"/>
                  <a:pt x="301" y="2"/>
                </a:cubicBezTo>
                <a:cubicBezTo>
                  <a:pt x="301" y="1"/>
                  <a:pt x="301" y="1"/>
                  <a:pt x="301" y="1"/>
                </a:cubicBezTo>
                <a:cubicBezTo>
                  <a:pt x="303" y="1"/>
                  <a:pt x="303" y="1"/>
                  <a:pt x="303" y="1"/>
                </a:cubicBezTo>
                <a:cubicBezTo>
                  <a:pt x="303" y="0"/>
                  <a:pt x="303" y="0"/>
                  <a:pt x="303" y="0"/>
                </a:cubicBezTo>
                <a:cubicBezTo>
                  <a:pt x="307" y="1"/>
                  <a:pt x="307" y="1"/>
                  <a:pt x="307" y="1"/>
                </a:cubicBezTo>
                <a:cubicBezTo>
                  <a:pt x="309" y="1"/>
                  <a:pt x="310" y="2"/>
                  <a:pt x="311" y="2"/>
                </a:cubicBezTo>
                <a:cubicBezTo>
                  <a:pt x="312" y="3"/>
                  <a:pt x="313" y="4"/>
                  <a:pt x="314" y="6"/>
                </a:cubicBezTo>
                <a:cubicBezTo>
                  <a:pt x="314" y="7"/>
                  <a:pt x="314" y="9"/>
                  <a:pt x="314" y="12"/>
                </a:cubicBezTo>
                <a:cubicBezTo>
                  <a:pt x="314" y="13"/>
                  <a:pt x="314" y="14"/>
                  <a:pt x="313" y="15"/>
                </a:cubicBezTo>
                <a:cubicBezTo>
                  <a:pt x="312" y="16"/>
                  <a:pt x="311" y="17"/>
                  <a:pt x="311" y="18"/>
                </a:cubicBezTo>
                <a:cubicBezTo>
                  <a:pt x="308" y="18"/>
                  <a:pt x="308" y="18"/>
                  <a:pt x="308" y="18"/>
                </a:cubicBezTo>
                <a:cubicBezTo>
                  <a:pt x="308" y="18"/>
                  <a:pt x="308" y="18"/>
                  <a:pt x="308" y="19"/>
                </a:cubicBezTo>
                <a:cubicBezTo>
                  <a:pt x="307" y="19"/>
                  <a:pt x="307" y="19"/>
                  <a:pt x="307" y="19"/>
                </a:cubicBezTo>
                <a:cubicBezTo>
                  <a:pt x="307" y="19"/>
                  <a:pt x="307" y="19"/>
                  <a:pt x="307" y="19"/>
                </a:cubicBezTo>
                <a:cubicBezTo>
                  <a:pt x="301" y="18"/>
                  <a:pt x="301" y="18"/>
                  <a:pt x="301" y="18"/>
                </a:cubicBezTo>
                <a:cubicBezTo>
                  <a:pt x="300" y="17"/>
                  <a:pt x="299" y="16"/>
                  <a:pt x="298" y="13"/>
                </a:cubicBezTo>
                <a:cubicBezTo>
                  <a:pt x="297" y="13"/>
                  <a:pt x="297" y="13"/>
                  <a:pt x="297" y="13"/>
                </a:cubicBezTo>
                <a:lnTo>
                  <a:pt x="297" y="12"/>
                </a:lnTo>
                <a:close/>
                <a:moveTo>
                  <a:pt x="168" y="24"/>
                </a:moveTo>
                <a:cubicBezTo>
                  <a:pt x="167" y="23"/>
                  <a:pt x="167" y="22"/>
                  <a:pt x="167" y="21"/>
                </a:cubicBezTo>
                <a:cubicBezTo>
                  <a:pt x="167" y="20"/>
                  <a:pt x="166" y="18"/>
                  <a:pt x="166" y="17"/>
                </a:cubicBezTo>
                <a:cubicBezTo>
                  <a:pt x="167" y="17"/>
                  <a:pt x="167" y="17"/>
                  <a:pt x="167" y="17"/>
                </a:cubicBezTo>
                <a:cubicBezTo>
                  <a:pt x="168" y="13"/>
                  <a:pt x="169" y="11"/>
                  <a:pt x="171" y="10"/>
                </a:cubicBezTo>
                <a:cubicBezTo>
                  <a:pt x="174" y="10"/>
                  <a:pt x="176" y="9"/>
                  <a:pt x="178" y="8"/>
                </a:cubicBezTo>
                <a:cubicBezTo>
                  <a:pt x="179" y="9"/>
                  <a:pt x="180" y="10"/>
                  <a:pt x="181" y="10"/>
                </a:cubicBezTo>
                <a:cubicBezTo>
                  <a:pt x="182" y="10"/>
                  <a:pt x="183" y="11"/>
                  <a:pt x="184" y="13"/>
                </a:cubicBezTo>
                <a:cubicBezTo>
                  <a:pt x="184" y="13"/>
                  <a:pt x="184" y="13"/>
                  <a:pt x="184" y="13"/>
                </a:cubicBezTo>
                <a:cubicBezTo>
                  <a:pt x="184" y="14"/>
                  <a:pt x="184" y="14"/>
                  <a:pt x="184" y="14"/>
                </a:cubicBezTo>
                <a:cubicBezTo>
                  <a:pt x="185" y="14"/>
                  <a:pt x="185" y="14"/>
                  <a:pt x="185" y="14"/>
                </a:cubicBezTo>
                <a:cubicBezTo>
                  <a:pt x="185" y="16"/>
                  <a:pt x="185" y="16"/>
                  <a:pt x="185" y="16"/>
                </a:cubicBezTo>
                <a:cubicBezTo>
                  <a:pt x="186" y="16"/>
                  <a:pt x="186" y="16"/>
                  <a:pt x="186" y="16"/>
                </a:cubicBezTo>
                <a:cubicBezTo>
                  <a:pt x="186" y="18"/>
                  <a:pt x="185" y="21"/>
                  <a:pt x="184" y="22"/>
                </a:cubicBezTo>
                <a:cubicBezTo>
                  <a:pt x="183" y="24"/>
                  <a:pt x="182" y="25"/>
                  <a:pt x="181" y="25"/>
                </a:cubicBezTo>
                <a:cubicBezTo>
                  <a:pt x="181" y="26"/>
                  <a:pt x="181" y="26"/>
                  <a:pt x="181" y="26"/>
                </a:cubicBezTo>
                <a:cubicBezTo>
                  <a:pt x="180" y="26"/>
                  <a:pt x="180" y="26"/>
                  <a:pt x="180" y="26"/>
                </a:cubicBezTo>
                <a:cubicBezTo>
                  <a:pt x="180" y="26"/>
                  <a:pt x="180" y="26"/>
                  <a:pt x="180" y="27"/>
                </a:cubicBezTo>
                <a:cubicBezTo>
                  <a:pt x="180" y="27"/>
                  <a:pt x="180" y="27"/>
                  <a:pt x="180" y="27"/>
                </a:cubicBezTo>
                <a:cubicBezTo>
                  <a:pt x="177" y="27"/>
                  <a:pt x="177" y="27"/>
                  <a:pt x="177" y="27"/>
                </a:cubicBezTo>
                <a:cubicBezTo>
                  <a:pt x="177" y="27"/>
                  <a:pt x="177" y="27"/>
                  <a:pt x="177" y="27"/>
                </a:cubicBezTo>
                <a:cubicBezTo>
                  <a:pt x="177" y="27"/>
                  <a:pt x="176" y="27"/>
                  <a:pt x="176" y="27"/>
                </a:cubicBezTo>
                <a:cubicBezTo>
                  <a:pt x="176" y="28"/>
                  <a:pt x="176" y="28"/>
                  <a:pt x="176" y="28"/>
                </a:cubicBezTo>
                <a:cubicBezTo>
                  <a:pt x="175" y="27"/>
                  <a:pt x="173" y="27"/>
                  <a:pt x="172" y="27"/>
                </a:cubicBezTo>
                <a:cubicBezTo>
                  <a:pt x="170" y="26"/>
                  <a:pt x="169" y="25"/>
                  <a:pt x="168" y="24"/>
                </a:cubicBezTo>
                <a:close/>
                <a:moveTo>
                  <a:pt x="20" y="104"/>
                </a:moveTo>
                <a:cubicBezTo>
                  <a:pt x="22" y="104"/>
                  <a:pt x="23" y="104"/>
                  <a:pt x="24" y="104"/>
                </a:cubicBezTo>
                <a:cubicBezTo>
                  <a:pt x="25" y="104"/>
                  <a:pt x="26" y="105"/>
                  <a:pt x="26" y="107"/>
                </a:cubicBezTo>
                <a:cubicBezTo>
                  <a:pt x="25" y="107"/>
                  <a:pt x="25" y="107"/>
                  <a:pt x="24" y="108"/>
                </a:cubicBezTo>
                <a:cubicBezTo>
                  <a:pt x="23" y="108"/>
                  <a:pt x="23" y="108"/>
                  <a:pt x="22" y="108"/>
                </a:cubicBezTo>
                <a:cubicBezTo>
                  <a:pt x="21" y="108"/>
                  <a:pt x="20" y="107"/>
                  <a:pt x="19" y="105"/>
                </a:cubicBezTo>
                <a:cubicBezTo>
                  <a:pt x="20" y="105"/>
                  <a:pt x="20" y="105"/>
                  <a:pt x="20" y="104"/>
                </a:cubicBezTo>
                <a:close/>
                <a:moveTo>
                  <a:pt x="20" y="152"/>
                </a:moveTo>
                <a:cubicBezTo>
                  <a:pt x="19" y="153"/>
                  <a:pt x="19" y="154"/>
                  <a:pt x="19" y="154"/>
                </a:cubicBezTo>
                <a:cubicBezTo>
                  <a:pt x="19" y="154"/>
                  <a:pt x="19" y="155"/>
                  <a:pt x="19" y="156"/>
                </a:cubicBezTo>
                <a:cubicBezTo>
                  <a:pt x="16" y="157"/>
                  <a:pt x="15" y="158"/>
                  <a:pt x="13" y="159"/>
                </a:cubicBezTo>
                <a:cubicBezTo>
                  <a:pt x="12" y="159"/>
                  <a:pt x="10" y="159"/>
                  <a:pt x="8" y="160"/>
                </a:cubicBezTo>
                <a:cubicBezTo>
                  <a:pt x="7" y="159"/>
                  <a:pt x="7" y="159"/>
                  <a:pt x="6" y="159"/>
                </a:cubicBezTo>
                <a:cubicBezTo>
                  <a:pt x="5" y="158"/>
                  <a:pt x="5" y="158"/>
                  <a:pt x="4" y="158"/>
                </a:cubicBezTo>
                <a:cubicBezTo>
                  <a:pt x="4" y="157"/>
                  <a:pt x="4" y="157"/>
                  <a:pt x="4" y="157"/>
                </a:cubicBezTo>
                <a:cubicBezTo>
                  <a:pt x="3" y="157"/>
                  <a:pt x="3" y="157"/>
                  <a:pt x="3" y="157"/>
                </a:cubicBezTo>
                <a:cubicBezTo>
                  <a:pt x="3" y="155"/>
                  <a:pt x="3" y="155"/>
                  <a:pt x="3" y="155"/>
                </a:cubicBezTo>
                <a:cubicBezTo>
                  <a:pt x="2" y="155"/>
                  <a:pt x="2" y="155"/>
                  <a:pt x="2" y="155"/>
                </a:cubicBezTo>
                <a:cubicBezTo>
                  <a:pt x="2" y="154"/>
                  <a:pt x="2" y="154"/>
                  <a:pt x="2" y="154"/>
                </a:cubicBezTo>
                <a:cubicBezTo>
                  <a:pt x="1" y="154"/>
                  <a:pt x="1" y="154"/>
                  <a:pt x="1" y="154"/>
                </a:cubicBezTo>
                <a:cubicBezTo>
                  <a:pt x="1" y="153"/>
                  <a:pt x="1" y="153"/>
                  <a:pt x="1" y="153"/>
                </a:cubicBezTo>
                <a:cubicBezTo>
                  <a:pt x="0" y="153"/>
                  <a:pt x="0" y="153"/>
                  <a:pt x="0" y="153"/>
                </a:cubicBezTo>
                <a:cubicBezTo>
                  <a:pt x="0" y="152"/>
                  <a:pt x="0" y="151"/>
                  <a:pt x="0" y="149"/>
                </a:cubicBezTo>
                <a:cubicBezTo>
                  <a:pt x="1" y="148"/>
                  <a:pt x="1" y="147"/>
                  <a:pt x="1" y="145"/>
                </a:cubicBezTo>
                <a:cubicBezTo>
                  <a:pt x="2" y="144"/>
                  <a:pt x="2" y="143"/>
                  <a:pt x="3" y="142"/>
                </a:cubicBezTo>
                <a:cubicBezTo>
                  <a:pt x="4" y="141"/>
                  <a:pt x="4" y="141"/>
                  <a:pt x="5" y="141"/>
                </a:cubicBezTo>
                <a:cubicBezTo>
                  <a:pt x="6" y="141"/>
                  <a:pt x="6" y="141"/>
                  <a:pt x="6" y="141"/>
                </a:cubicBezTo>
                <a:cubicBezTo>
                  <a:pt x="7" y="141"/>
                  <a:pt x="7" y="141"/>
                  <a:pt x="8" y="141"/>
                </a:cubicBezTo>
                <a:cubicBezTo>
                  <a:pt x="9" y="140"/>
                  <a:pt x="9" y="140"/>
                  <a:pt x="10" y="140"/>
                </a:cubicBezTo>
                <a:cubicBezTo>
                  <a:pt x="11" y="140"/>
                  <a:pt x="12" y="140"/>
                  <a:pt x="13" y="140"/>
                </a:cubicBezTo>
                <a:cubicBezTo>
                  <a:pt x="14" y="141"/>
                  <a:pt x="15" y="141"/>
                  <a:pt x="16" y="141"/>
                </a:cubicBezTo>
                <a:cubicBezTo>
                  <a:pt x="16" y="142"/>
                  <a:pt x="16" y="142"/>
                  <a:pt x="16" y="142"/>
                </a:cubicBezTo>
                <a:cubicBezTo>
                  <a:pt x="17" y="142"/>
                  <a:pt x="17" y="142"/>
                  <a:pt x="17" y="142"/>
                </a:cubicBezTo>
                <a:cubicBezTo>
                  <a:pt x="17" y="143"/>
                  <a:pt x="18" y="143"/>
                  <a:pt x="18" y="144"/>
                </a:cubicBezTo>
                <a:cubicBezTo>
                  <a:pt x="19" y="144"/>
                  <a:pt x="19" y="144"/>
                  <a:pt x="19" y="144"/>
                </a:cubicBezTo>
                <a:cubicBezTo>
                  <a:pt x="19" y="145"/>
                  <a:pt x="19" y="145"/>
                  <a:pt x="19" y="145"/>
                </a:cubicBezTo>
                <a:cubicBezTo>
                  <a:pt x="19" y="145"/>
                  <a:pt x="19" y="145"/>
                  <a:pt x="19" y="146"/>
                </a:cubicBezTo>
                <a:cubicBezTo>
                  <a:pt x="19" y="147"/>
                  <a:pt x="20" y="149"/>
                  <a:pt x="20" y="1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91" name="Freeform 91">
            <a:extLst>
              <a:ext uri="{FF2B5EF4-FFF2-40B4-BE49-F238E27FC236}">
                <a16:creationId xmlns:a16="http://schemas.microsoft.com/office/drawing/2014/main" xmlns="" id="{A03A5FD6-8104-4652-941E-864E1B34DDF6}"/>
              </a:ext>
            </a:extLst>
          </p:cNvPr>
          <p:cNvSpPr>
            <a:spLocks noEditPoints="1"/>
          </p:cNvSpPr>
          <p:nvPr/>
        </p:nvSpPr>
        <p:spPr bwMode="auto">
          <a:xfrm>
            <a:off x="7921351" y="2698175"/>
            <a:ext cx="775105" cy="813646"/>
          </a:xfrm>
          <a:custGeom>
            <a:avLst/>
            <a:gdLst>
              <a:gd name="T0" fmla="*/ 60 w 373"/>
              <a:gd name="T1" fmla="*/ 256 h 391"/>
              <a:gd name="T2" fmla="*/ 69 w 373"/>
              <a:gd name="T3" fmla="*/ 242 h 391"/>
              <a:gd name="T4" fmla="*/ 125 w 373"/>
              <a:gd name="T5" fmla="*/ 245 h 391"/>
              <a:gd name="T6" fmla="*/ 65 w 373"/>
              <a:gd name="T7" fmla="*/ 273 h 391"/>
              <a:gd name="T8" fmla="*/ 31 w 373"/>
              <a:gd name="T9" fmla="*/ 273 h 391"/>
              <a:gd name="T10" fmla="*/ 20 w 373"/>
              <a:gd name="T11" fmla="*/ 179 h 391"/>
              <a:gd name="T12" fmla="*/ 11 w 373"/>
              <a:gd name="T13" fmla="*/ 153 h 391"/>
              <a:gd name="T14" fmla="*/ 64 w 373"/>
              <a:gd name="T15" fmla="*/ 139 h 391"/>
              <a:gd name="T16" fmla="*/ 21 w 373"/>
              <a:gd name="T17" fmla="*/ 244 h 391"/>
              <a:gd name="T18" fmla="*/ 101 w 373"/>
              <a:gd name="T19" fmla="*/ 219 h 391"/>
              <a:gd name="T20" fmla="*/ 207 w 373"/>
              <a:gd name="T21" fmla="*/ 250 h 391"/>
              <a:gd name="T22" fmla="*/ 170 w 373"/>
              <a:gd name="T23" fmla="*/ 252 h 391"/>
              <a:gd name="T24" fmla="*/ 149 w 373"/>
              <a:gd name="T25" fmla="*/ 232 h 391"/>
              <a:gd name="T26" fmla="*/ 125 w 373"/>
              <a:gd name="T27" fmla="*/ 219 h 391"/>
              <a:gd name="T28" fmla="*/ 84 w 373"/>
              <a:gd name="T29" fmla="*/ 199 h 391"/>
              <a:gd name="T30" fmla="*/ 72 w 373"/>
              <a:gd name="T31" fmla="*/ 166 h 391"/>
              <a:gd name="T32" fmla="*/ 98 w 373"/>
              <a:gd name="T33" fmla="*/ 134 h 391"/>
              <a:gd name="T34" fmla="*/ 122 w 373"/>
              <a:gd name="T35" fmla="*/ 129 h 391"/>
              <a:gd name="T36" fmla="*/ 137 w 373"/>
              <a:gd name="T37" fmla="*/ 144 h 391"/>
              <a:gd name="T38" fmla="*/ 161 w 373"/>
              <a:gd name="T39" fmla="*/ 129 h 391"/>
              <a:gd name="T40" fmla="*/ 203 w 373"/>
              <a:gd name="T41" fmla="*/ 124 h 391"/>
              <a:gd name="T42" fmla="*/ 247 w 373"/>
              <a:gd name="T43" fmla="*/ 144 h 391"/>
              <a:gd name="T44" fmla="*/ 262 w 373"/>
              <a:gd name="T45" fmla="*/ 163 h 391"/>
              <a:gd name="T46" fmla="*/ 269 w 373"/>
              <a:gd name="T47" fmla="*/ 184 h 391"/>
              <a:gd name="T48" fmla="*/ 266 w 373"/>
              <a:gd name="T49" fmla="*/ 215 h 391"/>
              <a:gd name="T50" fmla="*/ 251 w 373"/>
              <a:gd name="T51" fmla="*/ 227 h 391"/>
              <a:gd name="T52" fmla="*/ 153 w 373"/>
              <a:gd name="T53" fmla="*/ 259 h 391"/>
              <a:gd name="T54" fmla="*/ 188 w 373"/>
              <a:gd name="T55" fmla="*/ 306 h 391"/>
              <a:gd name="T56" fmla="*/ 344 w 373"/>
              <a:gd name="T57" fmla="*/ 261 h 391"/>
              <a:gd name="T58" fmla="*/ 172 w 373"/>
              <a:gd name="T59" fmla="*/ 341 h 391"/>
              <a:gd name="T60" fmla="*/ 216 w 373"/>
              <a:gd name="T61" fmla="*/ 302 h 391"/>
              <a:gd name="T62" fmla="*/ 253 w 373"/>
              <a:gd name="T63" fmla="*/ 313 h 391"/>
              <a:gd name="T64" fmla="*/ 193 w 373"/>
              <a:gd name="T65" fmla="*/ 264 h 391"/>
              <a:gd name="T66" fmla="*/ 163 w 373"/>
              <a:gd name="T67" fmla="*/ 265 h 391"/>
              <a:gd name="T68" fmla="*/ 178 w 373"/>
              <a:gd name="T69" fmla="*/ 292 h 391"/>
              <a:gd name="T70" fmla="*/ 163 w 373"/>
              <a:gd name="T71" fmla="*/ 293 h 391"/>
              <a:gd name="T72" fmla="*/ 207 w 373"/>
              <a:gd name="T73" fmla="*/ 269 h 391"/>
              <a:gd name="T74" fmla="*/ 199 w 373"/>
              <a:gd name="T75" fmla="*/ 278 h 391"/>
              <a:gd name="T76" fmla="*/ 256 w 373"/>
              <a:gd name="T77" fmla="*/ 128 h 391"/>
              <a:gd name="T78" fmla="*/ 337 w 373"/>
              <a:gd name="T79" fmla="*/ 156 h 391"/>
              <a:gd name="T80" fmla="*/ 256 w 373"/>
              <a:gd name="T81" fmla="*/ 108 h 391"/>
              <a:gd name="T82" fmla="*/ 242 w 373"/>
              <a:gd name="T83" fmla="*/ 107 h 391"/>
              <a:gd name="T84" fmla="*/ 296 w 373"/>
              <a:gd name="T85" fmla="*/ 98 h 391"/>
              <a:gd name="T86" fmla="*/ 219 w 373"/>
              <a:gd name="T87" fmla="*/ 117 h 391"/>
              <a:gd name="T88" fmla="*/ 240 w 373"/>
              <a:gd name="T89" fmla="*/ 265 h 391"/>
              <a:gd name="T90" fmla="*/ 359 w 373"/>
              <a:gd name="T91" fmla="*/ 275 h 391"/>
              <a:gd name="T92" fmla="*/ 329 w 373"/>
              <a:gd name="T93" fmla="*/ 217 h 391"/>
              <a:gd name="T94" fmla="*/ 143 w 373"/>
              <a:gd name="T95" fmla="*/ 81 h 391"/>
              <a:gd name="T96" fmla="*/ 309 w 373"/>
              <a:gd name="T97" fmla="*/ 183 h 391"/>
              <a:gd name="T98" fmla="*/ 306 w 373"/>
              <a:gd name="T99" fmla="*/ 231 h 391"/>
              <a:gd name="T100" fmla="*/ 335 w 373"/>
              <a:gd name="T101" fmla="*/ 205 h 391"/>
              <a:gd name="T102" fmla="*/ 257 w 373"/>
              <a:gd name="T103" fmla="*/ 29 h 391"/>
              <a:gd name="T104" fmla="*/ 31 w 373"/>
              <a:gd name="T105" fmla="*/ 42 h 391"/>
              <a:gd name="T106" fmla="*/ 126 w 373"/>
              <a:gd name="T107" fmla="*/ 64 h 391"/>
              <a:gd name="T108" fmla="*/ 128 w 373"/>
              <a:gd name="T109" fmla="*/ 95 h 391"/>
              <a:gd name="T110" fmla="*/ 132 w 373"/>
              <a:gd name="T111" fmla="*/ 75 h 391"/>
              <a:gd name="T112" fmla="*/ 80 w 373"/>
              <a:gd name="T113" fmla="*/ 100 h 391"/>
              <a:gd name="T114" fmla="*/ 203 w 373"/>
              <a:gd name="T115" fmla="*/ 99 h 391"/>
              <a:gd name="T116" fmla="*/ 219 w 373"/>
              <a:gd name="T117" fmla="*/ 110 h 391"/>
              <a:gd name="T118" fmla="*/ 151 w 373"/>
              <a:gd name="T119" fmla="*/ 113 h 391"/>
              <a:gd name="T120" fmla="*/ 208 w 373"/>
              <a:gd name="T121" fmla="*/ 62 h 391"/>
              <a:gd name="T122" fmla="*/ 262 w 373"/>
              <a:gd name="T123" fmla="*/ 7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 h="391">
                <a:moveTo>
                  <a:pt x="46" y="246"/>
                </a:moveTo>
                <a:cubicBezTo>
                  <a:pt x="46" y="247"/>
                  <a:pt x="45" y="247"/>
                  <a:pt x="45" y="248"/>
                </a:cubicBezTo>
                <a:cubicBezTo>
                  <a:pt x="45" y="249"/>
                  <a:pt x="45" y="249"/>
                  <a:pt x="44" y="249"/>
                </a:cubicBezTo>
                <a:cubicBezTo>
                  <a:pt x="43" y="249"/>
                  <a:pt x="43" y="249"/>
                  <a:pt x="43" y="248"/>
                </a:cubicBezTo>
                <a:cubicBezTo>
                  <a:pt x="42" y="248"/>
                  <a:pt x="42" y="247"/>
                  <a:pt x="42" y="247"/>
                </a:cubicBezTo>
                <a:cubicBezTo>
                  <a:pt x="42" y="246"/>
                  <a:pt x="43" y="246"/>
                  <a:pt x="43" y="246"/>
                </a:cubicBezTo>
                <a:lnTo>
                  <a:pt x="46" y="246"/>
                </a:lnTo>
                <a:close/>
                <a:moveTo>
                  <a:pt x="117" y="238"/>
                </a:moveTo>
                <a:cubicBezTo>
                  <a:pt x="117" y="238"/>
                  <a:pt x="117" y="238"/>
                  <a:pt x="116" y="238"/>
                </a:cubicBezTo>
                <a:cubicBezTo>
                  <a:pt x="116" y="238"/>
                  <a:pt x="116" y="238"/>
                  <a:pt x="116" y="237"/>
                </a:cubicBezTo>
                <a:cubicBezTo>
                  <a:pt x="116" y="237"/>
                  <a:pt x="116" y="237"/>
                  <a:pt x="116" y="237"/>
                </a:cubicBezTo>
                <a:cubicBezTo>
                  <a:pt x="117" y="237"/>
                  <a:pt x="117" y="236"/>
                  <a:pt x="117" y="236"/>
                </a:cubicBezTo>
                <a:cubicBezTo>
                  <a:pt x="118" y="236"/>
                  <a:pt x="119" y="237"/>
                  <a:pt x="119" y="237"/>
                </a:cubicBezTo>
                <a:cubicBezTo>
                  <a:pt x="119" y="238"/>
                  <a:pt x="118" y="238"/>
                  <a:pt x="117" y="238"/>
                </a:cubicBezTo>
                <a:close/>
                <a:moveTo>
                  <a:pt x="62" y="255"/>
                </a:moveTo>
                <a:cubicBezTo>
                  <a:pt x="62" y="256"/>
                  <a:pt x="62" y="256"/>
                  <a:pt x="61" y="256"/>
                </a:cubicBezTo>
                <a:cubicBezTo>
                  <a:pt x="61" y="256"/>
                  <a:pt x="60" y="256"/>
                  <a:pt x="60" y="256"/>
                </a:cubicBezTo>
                <a:cubicBezTo>
                  <a:pt x="59" y="256"/>
                  <a:pt x="59" y="256"/>
                  <a:pt x="59" y="255"/>
                </a:cubicBezTo>
                <a:cubicBezTo>
                  <a:pt x="59" y="255"/>
                  <a:pt x="60" y="254"/>
                  <a:pt x="60" y="254"/>
                </a:cubicBezTo>
                <a:cubicBezTo>
                  <a:pt x="61" y="254"/>
                  <a:pt x="62" y="255"/>
                  <a:pt x="62" y="255"/>
                </a:cubicBezTo>
                <a:close/>
                <a:moveTo>
                  <a:pt x="76" y="246"/>
                </a:moveTo>
                <a:cubicBezTo>
                  <a:pt x="76" y="246"/>
                  <a:pt x="77" y="246"/>
                  <a:pt x="77" y="247"/>
                </a:cubicBezTo>
                <a:cubicBezTo>
                  <a:pt x="77" y="248"/>
                  <a:pt x="76" y="248"/>
                  <a:pt x="76" y="248"/>
                </a:cubicBezTo>
                <a:cubicBezTo>
                  <a:pt x="75" y="248"/>
                  <a:pt x="74" y="248"/>
                  <a:pt x="74" y="248"/>
                </a:cubicBezTo>
                <a:cubicBezTo>
                  <a:pt x="74" y="247"/>
                  <a:pt x="75" y="246"/>
                  <a:pt x="76" y="246"/>
                </a:cubicBezTo>
                <a:close/>
                <a:moveTo>
                  <a:pt x="69" y="242"/>
                </a:moveTo>
                <a:cubicBezTo>
                  <a:pt x="69" y="245"/>
                  <a:pt x="69" y="245"/>
                  <a:pt x="69" y="245"/>
                </a:cubicBezTo>
                <a:cubicBezTo>
                  <a:pt x="69" y="246"/>
                  <a:pt x="69" y="246"/>
                  <a:pt x="68" y="246"/>
                </a:cubicBezTo>
                <a:cubicBezTo>
                  <a:pt x="67" y="246"/>
                  <a:pt x="66" y="246"/>
                  <a:pt x="65" y="246"/>
                </a:cubicBezTo>
                <a:cubicBezTo>
                  <a:pt x="65" y="245"/>
                  <a:pt x="64" y="244"/>
                  <a:pt x="64" y="243"/>
                </a:cubicBezTo>
                <a:cubicBezTo>
                  <a:pt x="65" y="242"/>
                  <a:pt x="65" y="242"/>
                  <a:pt x="65" y="241"/>
                </a:cubicBezTo>
                <a:cubicBezTo>
                  <a:pt x="65" y="241"/>
                  <a:pt x="66" y="241"/>
                  <a:pt x="67" y="241"/>
                </a:cubicBezTo>
                <a:cubicBezTo>
                  <a:pt x="68" y="241"/>
                  <a:pt x="68" y="241"/>
                  <a:pt x="68" y="241"/>
                </a:cubicBezTo>
                <a:cubicBezTo>
                  <a:pt x="69" y="242"/>
                  <a:pt x="69" y="242"/>
                  <a:pt x="69" y="242"/>
                </a:cubicBezTo>
                <a:close/>
                <a:moveTo>
                  <a:pt x="100" y="242"/>
                </a:moveTo>
                <a:cubicBezTo>
                  <a:pt x="100" y="242"/>
                  <a:pt x="101" y="242"/>
                  <a:pt x="101" y="243"/>
                </a:cubicBezTo>
                <a:cubicBezTo>
                  <a:pt x="101" y="243"/>
                  <a:pt x="100" y="244"/>
                  <a:pt x="100" y="244"/>
                </a:cubicBezTo>
                <a:cubicBezTo>
                  <a:pt x="100" y="244"/>
                  <a:pt x="99" y="244"/>
                  <a:pt x="99" y="244"/>
                </a:cubicBezTo>
                <a:cubicBezTo>
                  <a:pt x="98" y="244"/>
                  <a:pt x="98" y="244"/>
                  <a:pt x="98" y="243"/>
                </a:cubicBezTo>
                <a:cubicBezTo>
                  <a:pt x="98" y="243"/>
                  <a:pt x="98" y="243"/>
                  <a:pt x="98" y="242"/>
                </a:cubicBezTo>
                <a:cubicBezTo>
                  <a:pt x="98" y="242"/>
                  <a:pt x="98" y="241"/>
                  <a:pt x="99" y="241"/>
                </a:cubicBezTo>
                <a:cubicBezTo>
                  <a:pt x="99" y="241"/>
                  <a:pt x="99" y="241"/>
                  <a:pt x="99" y="241"/>
                </a:cubicBezTo>
                <a:cubicBezTo>
                  <a:pt x="99" y="242"/>
                  <a:pt x="100" y="242"/>
                  <a:pt x="100" y="242"/>
                </a:cubicBezTo>
                <a:close/>
                <a:moveTo>
                  <a:pt x="125" y="245"/>
                </a:moveTo>
                <a:cubicBezTo>
                  <a:pt x="124" y="246"/>
                  <a:pt x="123" y="247"/>
                  <a:pt x="122" y="247"/>
                </a:cubicBezTo>
                <a:cubicBezTo>
                  <a:pt x="122" y="247"/>
                  <a:pt x="122" y="247"/>
                  <a:pt x="121" y="246"/>
                </a:cubicBezTo>
                <a:cubicBezTo>
                  <a:pt x="120" y="246"/>
                  <a:pt x="120" y="246"/>
                  <a:pt x="120" y="246"/>
                </a:cubicBezTo>
                <a:cubicBezTo>
                  <a:pt x="121" y="246"/>
                  <a:pt x="121" y="245"/>
                  <a:pt x="122" y="245"/>
                </a:cubicBezTo>
                <a:cubicBezTo>
                  <a:pt x="122" y="245"/>
                  <a:pt x="123" y="244"/>
                  <a:pt x="123" y="244"/>
                </a:cubicBezTo>
                <a:cubicBezTo>
                  <a:pt x="124" y="244"/>
                  <a:pt x="124" y="244"/>
                  <a:pt x="124" y="244"/>
                </a:cubicBezTo>
                <a:cubicBezTo>
                  <a:pt x="124" y="244"/>
                  <a:pt x="124" y="245"/>
                  <a:pt x="125" y="245"/>
                </a:cubicBezTo>
                <a:close/>
                <a:moveTo>
                  <a:pt x="144" y="255"/>
                </a:moveTo>
                <a:cubicBezTo>
                  <a:pt x="143" y="254"/>
                  <a:pt x="143" y="254"/>
                  <a:pt x="143" y="253"/>
                </a:cubicBezTo>
                <a:cubicBezTo>
                  <a:pt x="143" y="252"/>
                  <a:pt x="143" y="252"/>
                  <a:pt x="144" y="251"/>
                </a:cubicBezTo>
                <a:cubicBezTo>
                  <a:pt x="145" y="251"/>
                  <a:pt x="145" y="250"/>
                  <a:pt x="146" y="250"/>
                </a:cubicBezTo>
                <a:cubicBezTo>
                  <a:pt x="146" y="250"/>
                  <a:pt x="147" y="251"/>
                  <a:pt x="147" y="252"/>
                </a:cubicBezTo>
                <a:cubicBezTo>
                  <a:pt x="147" y="252"/>
                  <a:pt x="147" y="253"/>
                  <a:pt x="147" y="253"/>
                </a:cubicBezTo>
                <a:cubicBezTo>
                  <a:pt x="147" y="254"/>
                  <a:pt x="147" y="254"/>
                  <a:pt x="146" y="255"/>
                </a:cubicBezTo>
                <a:cubicBezTo>
                  <a:pt x="146" y="255"/>
                  <a:pt x="146" y="255"/>
                  <a:pt x="145" y="255"/>
                </a:cubicBezTo>
                <a:cubicBezTo>
                  <a:pt x="145" y="255"/>
                  <a:pt x="145" y="255"/>
                  <a:pt x="144" y="255"/>
                </a:cubicBezTo>
                <a:cubicBezTo>
                  <a:pt x="144" y="255"/>
                  <a:pt x="144" y="255"/>
                  <a:pt x="144" y="255"/>
                </a:cubicBezTo>
                <a:close/>
                <a:moveTo>
                  <a:pt x="69" y="271"/>
                </a:moveTo>
                <a:cubicBezTo>
                  <a:pt x="69" y="271"/>
                  <a:pt x="69" y="272"/>
                  <a:pt x="69" y="272"/>
                </a:cubicBezTo>
                <a:cubicBezTo>
                  <a:pt x="69" y="272"/>
                  <a:pt x="70" y="272"/>
                  <a:pt x="70" y="272"/>
                </a:cubicBezTo>
                <a:cubicBezTo>
                  <a:pt x="70" y="273"/>
                  <a:pt x="69" y="273"/>
                  <a:pt x="69" y="274"/>
                </a:cubicBezTo>
                <a:cubicBezTo>
                  <a:pt x="68" y="275"/>
                  <a:pt x="67" y="275"/>
                  <a:pt x="67" y="275"/>
                </a:cubicBezTo>
                <a:cubicBezTo>
                  <a:pt x="66" y="275"/>
                  <a:pt x="66" y="275"/>
                  <a:pt x="65" y="275"/>
                </a:cubicBezTo>
                <a:cubicBezTo>
                  <a:pt x="65" y="274"/>
                  <a:pt x="65" y="273"/>
                  <a:pt x="65" y="273"/>
                </a:cubicBezTo>
                <a:cubicBezTo>
                  <a:pt x="65" y="272"/>
                  <a:pt x="65" y="272"/>
                  <a:pt x="66" y="271"/>
                </a:cubicBezTo>
                <a:cubicBezTo>
                  <a:pt x="66" y="270"/>
                  <a:pt x="67" y="270"/>
                  <a:pt x="67" y="270"/>
                </a:cubicBezTo>
                <a:cubicBezTo>
                  <a:pt x="68" y="270"/>
                  <a:pt x="69" y="270"/>
                  <a:pt x="69" y="271"/>
                </a:cubicBezTo>
                <a:close/>
                <a:moveTo>
                  <a:pt x="132" y="251"/>
                </a:moveTo>
                <a:cubicBezTo>
                  <a:pt x="132" y="252"/>
                  <a:pt x="131" y="252"/>
                  <a:pt x="131" y="252"/>
                </a:cubicBezTo>
                <a:cubicBezTo>
                  <a:pt x="131" y="253"/>
                  <a:pt x="130" y="253"/>
                  <a:pt x="130" y="253"/>
                </a:cubicBezTo>
                <a:cubicBezTo>
                  <a:pt x="130" y="253"/>
                  <a:pt x="129" y="252"/>
                  <a:pt x="129" y="252"/>
                </a:cubicBezTo>
                <a:cubicBezTo>
                  <a:pt x="129" y="252"/>
                  <a:pt x="128" y="251"/>
                  <a:pt x="128" y="251"/>
                </a:cubicBezTo>
                <a:cubicBezTo>
                  <a:pt x="128" y="250"/>
                  <a:pt x="129" y="249"/>
                  <a:pt x="130" y="249"/>
                </a:cubicBezTo>
                <a:cubicBezTo>
                  <a:pt x="131" y="249"/>
                  <a:pt x="131" y="249"/>
                  <a:pt x="131" y="250"/>
                </a:cubicBezTo>
                <a:cubicBezTo>
                  <a:pt x="132" y="250"/>
                  <a:pt x="132" y="251"/>
                  <a:pt x="132" y="251"/>
                </a:cubicBezTo>
                <a:close/>
                <a:moveTo>
                  <a:pt x="35" y="272"/>
                </a:moveTo>
                <a:cubicBezTo>
                  <a:pt x="35" y="272"/>
                  <a:pt x="36" y="273"/>
                  <a:pt x="36" y="273"/>
                </a:cubicBezTo>
                <a:cubicBezTo>
                  <a:pt x="36" y="274"/>
                  <a:pt x="35" y="275"/>
                  <a:pt x="34" y="276"/>
                </a:cubicBezTo>
                <a:cubicBezTo>
                  <a:pt x="33" y="276"/>
                  <a:pt x="33" y="277"/>
                  <a:pt x="32" y="277"/>
                </a:cubicBezTo>
                <a:cubicBezTo>
                  <a:pt x="31" y="277"/>
                  <a:pt x="30" y="276"/>
                  <a:pt x="30" y="274"/>
                </a:cubicBezTo>
                <a:cubicBezTo>
                  <a:pt x="30" y="274"/>
                  <a:pt x="31" y="273"/>
                  <a:pt x="31" y="273"/>
                </a:cubicBezTo>
                <a:cubicBezTo>
                  <a:pt x="32" y="272"/>
                  <a:pt x="33" y="272"/>
                  <a:pt x="33" y="272"/>
                </a:cubicBezTo>
                <a:cubicBezTo>
                  <a:pt x="33" y="272"/>
                  <a:pt x="34" y="272"/>
                  <a:pt x="34" y="272"/>
                </a:cubicBezTo>
                <a:cubicBezTo>
                  <a:pt x="34" y="272"/>
                  <a:pt x="34" y="272"/>
                  <a:pt x="35" y="272"/>
                </a:cubicBezTo>
                <a:close/>
                <a:moveTo>
                  <a:pt x="135" y="229"/>
                </a:moveTo>
                <a:cubicBezTo>
                  <a:pt x="133" y="229"/>
                  <a:pt x="132" y="230"/>
                  <a:pt x="131" y="230"/>
                </a:cubicBezTo>
                <a:cubicBezTo>
                  <a:pt x="130" y="230"/>
                  <a:pt x="129" y="230"/>
                  <a:pt x="128" y="229"/>
                </a:cubicBezTo>
                <a:cubicBezTo>
                  <a:pt x="126" y="228"/>
                  <a:pt x="126" y="227"/>
                  <a:pt x="126" y="226"/>
                </a:cubicBezTo>
                <a:cubicBezTo>
                  <a:pt x="126" y="224"/>
                  <a:pt x="127" y="223"/>
                  <a:pt x="129" y="223"/>
                </a:cubicBezTo>
                <a:cubicBezTo>
                  <a:pt x="130" y="223"/>
                  <a:pt x="131" y="224"/>
                  <a:pt x="133" y="224"/>
                </a:cubicBezTo>
                <a:cubicBezTo>
                  <a:pt x="135" y="225"/>
                  <a:pt x="136" y="225"/>
                  <a:pt x="136" y="227"/>
                </a:cubicBezTo>
                <a:cubicBezTo>
                  <a:pt x="136" y="227"/>
                  <a:pt x="136" y="228"/>
                  <a:pt x="135" y="229"/>
                </a:cubicBezTo>
                <a:close/>
                <a:moveTo>
                  <a:pt x="21" y="180"/>
                </a:moveTo>
                <a:cubicBezTo>
                  <a:pt x="21" y="181"/>
                  <a:pt x="21" y="181"/>
                  <a:pt x="21" y="181"/>
                </a:cubicBezTo>
                <a:cubicBezTo>
                  <a:pt x="21" y="182"/>
                  <a:pt x="20" y="182"/>
                  <a:pt x="20" y="182"/>
                </a:cubicBezTo>
                <a:cubicBezTo>
                  <a:pt x="18" y="182"/>
                  <a:pt x="18" y="182"/>
                  <a:pt x="18" y="182"/>
                </a:cubicBezTo>
                <a:cubicBezTo>
                  <a:pt x="18" y="182"/>
                  <a:pt x="17" y="182"/>
                  <a:pt x="17" y="181"/>
                </a:cubicBezTo>
                <a:cubicBezTo>
                  <a:pt x="17" y="180"/>
                  <a:pt x="18" y="179"/>
                  <a:pt x="20" y="179"/>
                </a:cubicBezTo>
                <a:cubicBezTo>
                  <a:pt x="20" y="179"/>
                  <a:pt x="20" y="180"/>
                  <a:pt x="21" y="180"/>
                </a:cubicBezTo>
                <a:close/>
                <a:moveTo>
                  <a:pt x="25" y="227"/>
                </a:moveTo>
                <a:cubicBezTo>
                  <a:pt x="25" y="228"/>
                  <a:pt x="26" y="228"/>
                  <a:pt x="26" y="228"/>
                </a:cubicBezTo>
                <a:cubicBezTo>
                  <a:pt x="26" y="229"/>
                  <a:pt x="26" y="229"/>
                  <a:pt x="26" y="230"/>
                </a:cubicBezTo>
                <a:cubicBezTo>
                  <a:pt x="26" y="230"/>
                  <a:pt x="26" y="230"/>
                  <a:pt x="25" y="231"/>
                </a:cubicBezTo>
                <a:cubicBezTo>
                  <a:pt x="25" y="231"/>
                  <a:pt x="24" y="231"/>
                  <a:pt x="24" y="231"/>
                </a:cubicBezTo>
                <a:cubicBezTo>
                  <a:pt x="23" y="231"/>
                  <a:pt x="22" y="230"/>
                  <a:pt x="22" y="229"/>
                </a:cubicBezTo>
                <a:cubicBezTo>
                  <a:pt x="22" y="228"/>
                  <a:pt x="23" y="227"/>
                  <a:pt x="25" y="227"/>
                </a:cubicBezTo>
                <a:close/>
                <a:moveTo>
                  <a:pt x="130" y="264"/>
                </a:moveTo>
                <a:cubicBezTo>
                  <a:pt x="130" y="265"/>
                  <a:pt x="129" y="267"/>
                  <a:pt x="127" y="269"/>
                </a:cubicBezTo>
                <a:cubicBezTo>
                  <a:pt x="125" y="270"/>
                  <a:pt x="124" y="271"/>
                  <a:pt x="123" y="271"/>
                </a:cubicBezTo>
                <a:cubicBezTo>
                  <a:pt x="122" y="271"/>
                  <a:pt x="122" y="271"/>
                  <a:pt x="122" y="270"/>
                </a:cubicBezTo>
                <a:cubicBezTo>
                  <a:pt x="123" y="269"/>
                  <a:pt x="124" y="267"/>
                  <a:pt x="125" y="265"/>
                </a:cubicBezTo>
                <a:cubicBezTo>
                  <a:pt x="126" y="264"/>
                  <a:pt x="127" y="262"/>
                  <a:pt x="129" y="261"/>
                </a:cubicBezTo>
                <a:cubicBezTo>
                  <a:pt x="130" y="261"/>
                  <a:pt x="130" y="262"/>
                  <a:pt x="130" y="263"/>
                </a:cubicBezTo>
                <a:cubicBezTo>
                  <a:pt x="130" y="263"/>
                  <a:pt x="130" y="263"/>
                  <a:pt x="130" y="264"/>
                </a:cubicBezTo>
                <a:close/>
                <a:moveTo>
                  <a:pt x="11" y="153"/>
                </a:moveTo>
                <a:cubicBezTo>
                  <a:pt x="9" y="154"/>
                  <a:pt x="9" y="154"/>
                  <a:pt x="9" y="154"/>
                </a:cubicBezTo>
                <a:cubicBezTo>
                  <a:pt x="8" y="155"/>
                  <a:pt x="8" y="155"/>
                  <a:pt x="6" y="155"/>
                </a:cubicBezTo>
                <a:cubicBezTo>
                  <a:pt x="5" y="155"/>
                  <a:pt x="4" y="155"/>
                  <a:pt x="3" y="154"/>
                </a:cubicBezTo>
                <a:cubicBezTo>
                  <a:pt x="2" y="153"/>
                  <a:pt x="2" y="151"/>
                  <a:pt x="2" y="150"/>
                </a:cubicBezTo>
                <a:cubicBezTo>
                  <a:pt x="2" y="148"/>
                  <a:pt x="2" y="147"/>
                  <a:pt x="3" y="147"/>
                </a:cubicBezTo>
                <a:cubicBezTo>
                  <a:pt x="5" y="146"/>
                  <a:pt x="6" y="145"/>
                  <a:pt x="7" y="145"/>
                </a:cubicBezTo>
                <a:cubicBezTo>
                  <a:pt x="8" y="145"/>
                  <a:pt x="10" y="146"/>
                  <a:pt x="10" y="147"/>
                </a:cubicBezTo>
                <a:cubicBezTo>
                  <a:pt x="11" y="148"/>
                  <a:pt x="11" y="149"/>
                  <a:pt x="11" y="150"/>
                </a:cubicBezTo>
                <a:cubicBezTo>
                  <a:pt x="11" y="151"/>
                  <a:pt x="11" y="152"/>
                  <a:pt x="11" y="153"/>
                </a:cubicBezTo>
                <a:close/>
                <a:moveTo>
                  <a:pt x="64" y="139"/>
                </a:moveTo>
                <a:cubicBezTo>
                  <a:pt x="63" y="139"/>
                  <a:pt x="62" y="139"/>
                  <a:pt x="62" y="138"/>
                </a:cubicBezTo>
                <a:cubicBezTo>
                  <a:pt x="62" y="137"/>
                  <a:pt x="63" y="137"/>
                  <a:pt x="64" y="137"/>
                </a:cubicBezTo>
                <a:cubicBezTo>
                  <a:pt x="65" y="137"/>
                  <a:pt x="65" y="137"/>
                  <a:pt x="65" y="138"/>
                </a:cubicBezTo>
                <a:cubicBezTo>
                  <a:pt x="65" y="138"/>
                  <a:pt x="65" y="138"/>
                  <a:pt x="65" y="138"/>
                </a:cubicBezTo>
                <a:cubicBezTo>
                  <a:pt x="65" y="138"/>
                  <a:pt x="65" y="138"/>
                  <a:pt x="65" y="139"/>
                </a:cubicBezTo>
                <a:cubicBezTo>
                  <a:pt x="65" y="139"/>
                  <a:pt x="65" y="139"/>
                  <a:pt x="65" y="139"/>
                </a:cubicBezTo>
                <a:lnTo>
                  <a:pt x="64" y="139"/>
                </a:lnTo>
                <a:close/>
                <a:moveTo>
                  <a:pt x="70" y="225"/>
                </a:moveTo>
                <a:cubicBezTo>
                  <a:pt x="70" y="226"/>
                  <a:pt x="70" y="226"/>
                  <a:pt x="70" y="226"/>
                </a:cubicBezTo>
                <a:cubicBezTo>
                  <a:pt x="71" y="226"/>
                  <a:pt x="71" y="226"/>
                  <a:pt x="71" y="226"/>
                </a:cubicBezTo>
                <a:cubicBezTo>
                  <a:pt x="71" y="226"/>
                  <a:pt x="70" y="227"/>
                  <a:pt x="70" y="227"/>
                </a:cubicBezTo>
                <a:cubicBezTo>
                  <a:pt x="68" y="227"/>
                  <a:pt x="68" y="227"/>
                  <a:pt x="68" y="227"/>
                </a:cubicBezTo>
                <a:cubicBezTo>
                  <a:pt x="68" y="227"/>
                  <a:pt x="67" y="226"/>
                  <a:pt x="67" y="226"/>
                </a:cubicBezTo>
                <a:cubicBezTo>
                  <a:pt x="67" y="226"/>
                  <a:pt x="68" y="225"/>
                  <a:pt x="68" y="224"/>
                </a:cubicBezTo>
                <a:cubicBezTo>
                  <a:pt x="69" y="224"/>
                  <a:pt x="69" y="225"/>
                  <a:pt x="70" y="225"/>
                </a:cubicBezTo>
                <a:close/>
                <a:moveTo>
                  <a:pt x="104" y="233"/>
                </a:moveTo>
                <a:cubicBezTo>
                  <a:pt x="103" y="233"/>
                  <a:pt x="103" y="232"/>
                  <a:pt x="103" y="232"/>
                </a:cubicBezTo>
                <a:cubicBezTo>
                  <a:pt x="102" y="232"/>
                  <a:pt x="102" y="231"/>
                  <a:pt x="102" y="230"/>
                </a:cubicBezTo>
                <a:cubicBezTo>
                  <a:pt x="102" y="229"/>
                  <a:pt x="102" y="228"/>
                  <a:pt x="103" y="227"/>
                </a:cubicBezTo>
                <a:cubicBezTo>
                  <a:pt x="103" y="226"/>
                  <a:pt x="103" y="225"/>
                  <a:pt x="104" y="224"/>
                </a:cubicBezTo>
                <a:cubicBezTo>
                  <a:pt x="105" y="225"/>
                  <a:pt x="106" y="226"/>
                  <a:pt x="106" y="228"/>
                </a:cubicBezTo>
                <a:cubicBezTo>
                  <a:pt x="106" y="229"/>
                  <a:pt x="106" y="229"/>
                  <a:pt x="105" y="230"/>
                </a:cubicBezTo>
                <a:lnTo>
                  <a:pt x="104" y="233"/>
                </a:lnTo>
                <a:close/>
                <a:moveTo>
                  <a:pt x="21" y="244"/>
                </a:moveTo>
                <a:cubicBezTo>
                  <a:pt x="22" y="244"/>
                  <a:pt x="22" y="245"/>
                  <a:pt x="22" y="245"/>
                </a:cubicBezTo>
                <a:cubicBezTo>
                  <a:pt x="22" y="245"/>
                  <a:pt x="22" y="246"/>
                  <a:pt x="22" y="246"/>
                </a:cubicBezTo>
                <a:cubicBezTo>
                  <a:pt x="22" y="247"/>
                  <a:pt x="22" y="247"/>
                  <a:pt x="22" y="247"/>
                </a:cubicBezTo>
                <a:cubicBezTo>
                  <a:pt x="21" y="247"/>
                  <a:pt x="21" y="246"/>
                  <a:pt x="21" y="246"/>
                </a:cubicBezTo>
                <a:lnTo>
                  <a:pt x="21" y="244"/>
                </a:lnTo>
                <a:close/>
                <a:moveTo>
                  <a:pt x="45" y="237"/>
                </a:moveTo>
                <a:cubicBezTo>
                  <a:pt x="45" y="237"/>
                  <a:pt x="44" y="237"/>
                  <a:pt x="44" y="237"/>
                </a:cubicBezTo>
                <a:cubicBezTo>
                  <a:pt x="44" y="237"/>
                  <a:pt x="44" y="236"/>
                  <a:pt x="44" y="236"/>
                </a:cubicBezTo>
                <a:cubicBezTo>
                  <a:pt x="44" y="235"/>
                  <a:pt x="45" y="235"/>
                  <a:pt x="46" y="235"/>
                </a:cubicBezTo>
                <a:cubicBezTo>
                  <a:pt x="46" y="235"/>
                  <a:pt x="47" y="235"/>
                  <a:pt x="47" y="236"/>
                </a:cubicBezTo>
                <a:cubicBezTo>
                  <a:pt x="47" y="237"/>
                  <a:pt x="47" y="237"/>
                  <a:pt x="46" y="237"/>
                </a:cubicBezTo>
                <a:cubicBezTo>
                  <a:pt x="46" y="237"/>
                  <a:pt x="46" y="237"/>
                  <a:pt x="45" y="237"/>
                </a:cubicBezTo>
                <a:close/>
                <a:moveTo>
                  <a:pt x="105" y="217"/>
                </a:moveTo>
                <a:cubicBezTo>
                  <a:pt x="105" y="218"/>
                  <a:pt x="105" y="218"/>
                  <a:pt x="105" y="218"/>
                </a:cubicBezTo>
                <a:cubicBezTo>
                  <a:pt x="105" y="218"/>
                  <a:pt x="105" y="219"/>
                  <a:pt x="105" y="219"/>
                </a:cubicBezTo>
                <a:cubicBezTo>
                  <a:pt x="105" y="220"/>
                  <a:pt x="105" y="221"/>
                  <a:pt x="103" y="221"/>
                </a:cubicBezTo>
                <a:cubicBezTo>
                  <a:pt x="102" y="221"/>
                  <a:pt x="101" y="220"/>
                  <a:pt x="101" y="219"/>
                </a:cubicBezTo>
                <a:cubicBezTo>
                  <a:pt x="101" y="219"/>
                  <a:pt x="102" y="218"/>
                  <a:pt x="103" y="218"/>
                </a:cubicBezTo>
                <a:cubicBezTo>
                  <a:pt x="104" y="217"/>
                  <a:pt x="104" y="217"/>
                  <a:pt x="105" y="217"/>
                </a:cubicBezTo>
                <a:close/>
                <a:moveTo>
                  <a:pt x="2" y="247"/>
                </a:moveTo>
                <a:cubicBezTo>
                  <a:pt x="2" y="249"/>
                  <a:pt x="2" y="249"/>
                  <a:pt x="1" y="249"/>
                </a:cubicBezTo>
                <a:cubicBezTo>
                  <a:pt x="0" y="249"/>
                  <a:pt x="0" y="249"/>
                  <a:pt x="0" y="248"/>
                </a:cubicBezTo>
                <a:cubicBezTo>
                  <a:pt x="0" y="248"/>
                  <a:pt x="1" y="247"/>
                  <a:pt x="2" y="247"/>
                </a:cubicBezTo>
                <a:close/>
                <a:moveTo>
                  <a:pt x="128" y="143"/>
                </a:moveTo>
                <a:cubicBezTo>
                  <a:pt x="129" y="143"/>
                  <a:pt x="129" y="143"/>
                  <a:pt x="129" y="142"/>
                </a:cubicBezTo>
                <a:cubicBezTo>
                  <a:pt x="129" y="141"/>
                  <a:pt x="129" y="141"/>
                  <a:pt x="128" y="140"/>
                </a:cubicBezTo>
                <a:cubicBezTo>
                  <a:pt x="126" y="140"/>
                  <a:pt x="126" y="140"/>
                  <a:pt x="125" y="140"/>
                </a:cubicBezTo>
                <a:cubicBezTo>
                  <a:pt x="127" y="142"/>
                  <a:pt x="127" y="142"/>
                  <a:pt x="127" y="142"/>
                </a:cubicBezTo>
                <a:cubicBezTo>
                  <a:pt x="127" y="142"/>
                  <a:pt x="128" y="143"/>
                  <a:pt x="128" y="143"/>
                </a:cubicBezTo>
                <a:close/>
                <a:moveTo>
                  <a:pt x="215" y="256"/>
                </a:moveTo>
                <a:cubicBezTo>
                  <a:pt x="215" y="257"/>
                  <a:pt x="215" y="258"/>
                  <a:pt x="214" y="258"/>
                </a:cubicBezTo>
                <a:cubicBezTo>
                  <a:pt x="214" y="256"/>
                  <a:pt x="214" y="255"/>
                  <a:pt x="213" y="253"/>
                </a:cubicBezTo>
                <a:cubicBezTo>
                  <a:pt x="213" y="252"/>
                  <a:pt x="212" y="250"/>
                  <a:pt x="210" y="249"/>
                </a:cubicBezTo>
                <a:cubicBezTo>
                  <a:pt x="209" y="249"/>
                  <a:pt x="208" y="249"/>
                  <a:pt x="207" y="250"/>
                </a:cubicBezTo>
                <a:cubicBezTo>
                  <a:pt x="203" y="252"/>
                  <a:pt x="203" y="252"/>
                  <a:pt x="203" y="252"/>
                </a:cubicBezTo>
                <a:cubicBezTo>
                  <a:pt x="202" y="252"/>
                  <a:pt x="201" y="251"/>
                  <a:pt x="200" y="251"/>
                </a:cubicBezTo>
                <a:cubicBezTo>
                  <a:pt x="199" y="250"/>
                  <a:pt x="198" y="250"/>
                  <a:pt x="197" y="250"/>
                </a:cubicBezTo>
                <a:cubicBezTo>
                  <a:pt x="193" y="250"/>
                  <a:pt x="189" y="251"/>
                  <a:pt x="185" y="253"/>
                </a:cubicBezTo>
                <a:cubicBezTo>
                  <a:pt x="185" y="252"/>
                  <a:pt x="184" y="251"/>
                  <a:pt x="184" y="250"/>
                </a:cubicBezTo>
                <a:cubicBezTo>
                  <a:pt x="183" y="250"/>
                  <a:pt x="182" y="249"/>
                  <a:pt x="181" y="249"/>
                </a:cubicBezTo>
                <a:cubicBezTo>
                  <a:pt x="179" y="249"/>
                  <a:pt x="178" y="250"/>
                  <a:pt x="178" y="250"/>
                </a:cubicBezTo>
                <a:cubicBezTo>
                  <a:pt x="178" y="251"/>
                  <a:pt x="177" y="251"/>
                  <a:pt x="177" y="252"/>
                </a:cubicBezTo>
                <a:cubicBezTo>
                  <a:pt x="177" y="252"/>
                  <a:pt x="177" y="253"/>
                  <a:pt x="177" y="253"/>
                </a:cubicBezTo>
                <a:cubicBezTo>
                  <a:pt x="176" y="254"/>
                  <a:pt x="176" y="254"/>
                  <a:pt x="175" y="254"/>
                </a:cubicBezTo>
                <a:cubicBezTo>
                  <a:pt x="174" y="254"/>
                  <a:pt x="174" y="253"/>
                  <a:pt x="174" y="253"/>
                </a:cubicBezTo>
                <a:cubicBezTo>
                  <a:pt x="174" y="252"/>
                  <a:pt x="174" y="252"/>
                  <a:pt x="174" y="251"/>
                </a:cubicBezTo>
                <a:cubicBezTo>
                  <a:pt x="174" y="250"/>
                  <a:pt x="174" y="250"/>
                  <a:pt x="173" y="249"/>
                </a:cubicBezTo>
                <a:cubicBezTo>
                  <a:pt x="173" y="249"/>
                  <a:pt x="173" y="248"/>
                  <a:pt x="172" y="248"/>
                </a:cubicBezTo>
                <a:cubicBezTo>
                  <a:pt x="172" y="249"/>
                  <a:pt x="172" y="250"/>
                  <a:pt x="172" y="250"/>
                </a:cubicBezTo>
                <a:cubicBezTo>
                  <a:pt x="172" y="251"/>
                  <a:pt x="172" y="252"/>
                  <a:pt x="173" y="253"/>
                </a:cubicBezTo>
                <a:cubicBezTo>
                  <a:pt x="172" y="253"/>
                  <a:pt x="171" y="252"/>
                  <a:pt x="170" y="252"/>
                </a:cubicBezTo>
                <a:cubicBezTo>
                  <a:pt x="169" y="251"/>
                  <a:pt x="169" y="250"/>
                  <a:pt x="168" y="250"/>
                </a:cubicBezTo>
                <a:cubicBezTo>
                  <a:pt x="167" y="248"/>
                  <a:pt x="167" y="248"/>
                  <a:pt x="167" y="248"/>
                </a:cubicBezTo>
                <a:cubicBezTo>
                  <a:pt x="167" y="247"/>
                  <a:pt x="166" y="247"/>
                  <a:pt x="166" y="247"/>
                </a:cubicBezTo>
                <a:cubicBezTo>
                  <a:pt x="165" y="247"/>
                  <a:pt x="164" y="247"/>
                  <a:pt x="164" y="249"/>
                </a:cubicBezTo>
                <a:cubicBezTo>
                  <a:pt x="164" y="250"/>
                  <a:pt x="163" y="251"/>
                  <a:pt x="161" y="251"/>
                </a:cubicBezTo>
                <a:cubicBezTo>
                  <a:pt x="159" y="250"/>
                  <a:pt x="159" y="250"/>
                  <a:pt x="159" y="250"/>
                </a:cubicBezTo>
                <a:cubicBezTo>
                  <a:pt x="157" y="250"/>
                  <a:pt x="157" y="250"/>
                  <a:pt x="157" y="249"/>
                </a:cubicBezTo>
                <a:cubicBezTo>
                  <a:pt x="157" y="248"/>
                  <a:pt x="157" y="248"/>
                  <a:pt x="157" y="247"/>
                </a:cubicBezTo>
                <a:cubicBezTo>
                  <a:pt x="158" y="247"/>
                  <a:pt x="158" y="246"/>
                  <a:pt x="158" y="245"/>
                </a:cubicBezTo>
                <a:cubicBezTo>
                  <a:pt x="158" y="244"/>
                  <a:pt x="157" y="243"/>
                  <a:pt x="157" y="242"/>
                </a:cubicBezTo>
                <a:cubicBezTo>
                  <a:pt x="157" y="241"/>
                  <a:pt x="156" y="240"/>
                  <a:pt x="154" y="240"/>
                </a:cubicBezTo>
                <a:cubicBezTo>
                  <a:pt x="153" y="240"/>
                  <a:pt x="153" y="240"/>
                  <a:pt x="153" y="241"/>
                </a:cubicBezTo>
                <a:cubicBezTo>
                  <a:pt x="152" y="241"/>
                  <a:pt x="152" y="241"/>
                  <a:pt x="152" y="241"/>
                </a:cubicBezTo>
                <a:cubicBezTo>
                  <a:pt x="151" y="241"/>
                  <a:pt x="150" y="240"/>
                  <a:pt x="150" y="239"/>
                </a:cubicBezTo>
                <a:cubicBezTo>
                  <a:pt x="150" y="238"/>
                  <a:pt x="150" y="238"/>
                  <a:pt x="150" y="237"/>
                </a:cubicBezTo>
                <a:cubicBezTo>
                  <a:pt x="151" y="236"/>
                  <a:pt x="151" y="236"/>
                  <a:pt x="151" y="235"/>
                </a:cubicBezTo>
                <a:cubicBezTo>
                  <a:pt x="151" y="234"/>
                  <a:pt x="150" y="232"/>
                  <a:pt x="149" y="232"/>
                </a:cubicBezTo>
                <a:cubicBezTo>
                  <a:pt x="147" y="231"/>
                  <a:pt x="146" y="230"/>
                  <a:pt x="144" y="230"/>
                </a:cubicBezTo>
                <a:cubicBezTo>
                  <a:pt x="142" y="230"/>
                  <a:pt x="141" y="231"/>
                  <a:pt x="139" y="233"/>
                </a:cubicBezTo>
                <a:cubicBezTo>
                  <a:pt x="138" y="235"/>
                  <a:pt x="137" y="236"/>
                  <a:pt x="137" y="237"/>
                </a:cubicBezTo>
                <a:cubicBezTo>
                  <a:pt x="137" y="237"/>
                  <a:pt x="137" y="237"/>
                  <a:pt x="137" y="237"/>
                </a:cubicBezTo>
                <a:cubicBezTo>
                  <a:pt x="137" y="237"/>
                  <a:pt x="137" y="237"/>
                  <a:pt x="136" y="237"/>
                </a:cubicBezTo>
                <a:cubicBezTo>
                  <a:pt x="136" y="237"/>
                  <a:pt x="136" y="237"/>
                  <a:pt x="136" y="236"/>
                </a:cubicBezTo>
                <a:cubicBezTo>
                  <a:pt x="136" y="236"/>
                  <a:pt x="135" y="237"/>
                  <a:pt x="135" y="237"/>
                </a:cubicBezTo>
                <a:cubicBezTo>
                  <a:pt x="135" y="238"/>
                  <a:pt x="134" y="238"/>
                  <a:pt x="134" y="238"/>
                </a:cubicBezTo>
                <a:cubicBezTo>
                  <a:pt x="132" y="238"/>
                  <a:pt x="132" y="237"/>
                  <a:pt x="132" y="236"/>
                </a:cubicBezTo>
                <a:cubicBezTo>
                  <a:pt x="132" y="236"/>
                  <a:pt x="132" y="235"/>
                  <a:pt x="133" y="235"/>
                </a:cubicBezTo>
                <a:cubicBezTo>
                  <a:pt x="133" y="234"/>
                  <a:pt x="134" y="234"/>
                  <a:pt x="135" y="233"/>
                </a:cubicBezTo>
                <a:cubicBezTo>
                  <a:pt x="136" y="233"/>
                  <a:pt x="137" y="232"/>
                  <a:pt x="138" y="231"/>
                </a:cubicBezTo>
                <a:cubicBezTo>
                  <a:pt x="139" y="230"/>
                  <a:pt x="140" y="229"/>
                  <a:pt x="140" y="228"/>
                </a:cubicBezTo>
                <a:cubicBezTo>
                  <a:pt x="139" y="227"/>
                  <a:pt x="137" y="225"/>
                  <a:pt x="135" y="222"/>
                </a:cubicBezTo>
                <a:cubicBezTo>
                  <a:pt x="132" y="220"/>
                  <a:pt x="131" y="217"/>
                  <a:pt x="131" y="215"/>
                </a:cubicBezTo>
                <a:cubicBezTo>
                  <a:pt x="131" y="215"/>
                  <a:pt x="130" y="215"/>
                  <a:pt x="129" y="216"/>
                </a:cubicBezTo>
                <a:cubicBezTo>
                  <a:pt x="128" y="217"/>
                  <a:pt x="126" y="218"/>
                  <a:pt x="125" y="219"/>
                </a:cubicBezTo>
                <a:cubicBezTo>
                  <a:pt x="123" y="220"/>
                  <a:pt x="122" y="221"/>
                  <a:pt x="120" y="223"/>
                </a:cubicBezTo>
                <a:cubicBezTo>
                  <a:pt x="119" y="224"/>
                  <a:pt x="119" y="225"/>
                  <a:pt x="119" y="227"/>
                </a:cubicBezTo>
                <a:cubicBezTo>
                  <a:pt x="119" y="227"/>
                  <a:pt x="119" y="227"/>
                  <a:pt x="119" y="228"/>
                </a:cubicBezTo>
                <a:cubicBezTo>
                  <a:pt x="119" y="228"/>
                  <a:pt x="119" y="228"/>
                  <a:pt x="119" y="229"/>
                </a:cubicBezTo>
                <a:cubicBezTo>
                  <a:pt x="118" y="229"/>
                  <a:pt x="117" y="228"/>
                  <a:pt x="117" y="226"/>
                </a:cubicBezTo>
                <a:cubicBezTo>
                  <a:pt x="116" y="225"/>
                  <a:pt x="116" y="223"/>
                  <a:pt x="116" y="221"/>
                </a:cubicBezTo>
                <a:cubicBezTo>
                  <a:pt x="115" y="220"/>
                  <a:pt x="115" y="218"/>
                  <a:pt x="115" y="216"/>
                </a:cubicBezTo>
                <a:cubicBezTo>
                  <a:pt x="114" y="215"/>
                  <a:pt x="113" y="214"/>
                  <a:pt x="112" y="214"/>
                </a:cubicBezTo>
                <a:cubicBezTo>
                  <a:pt x="111" y="214"/>
                  <a:pt x="110" y="214"/>
                  <a:pt x="109" y="215"/>
                </a:cubicBezTo>
                <a:cubicBezTo>
                  <a:pt x="107" y="216"/>
                  <a:pt x="106" y="217"/>
                  <a:pt x="105" y="217"/>
                </a:cubicBezTo>
                <a:cubicBezTo>
                  <a:pt x="105" y="216"/>
                  <a:pt x="105" y="215"/>
                  <a:pt x="105" y="214"/>
                </a:cubicBezTo>
                <a:cubicBezTo>
                  <a:pt x="104" y="212"/>
                  <a:pt x="104" y="212"/>
                  <a:pt x="102" y="212"/>
                </a:cubicBezTo>
                <a:cubicBezTo>
                  <a:pt x="102" y="212"/>
                  <a:pt x="101" y="212"/>
                  <a:pt x="101" y="213"/>
                </a:cubicBezTo>
                <a:cubicBezTo>
                  <a:pt x="100" y="214"/>
                  <a:pt x="99" y="214"/>
                  <a:pt x="99" y="214"/>
                </a:cubicBezTo>
                <a:cubicBezTo>
                  <a:pt x="98" y="214"/>
                  <a:pt x="97" y="213"/>
                  <a:pt x="95" y="211"/>
                </a:cubicBezTo>
                <a:cubicBezTo>
                  <a:pt x="93" y="209"/>
                  <a:pt x="91" y="207"/>
                  <a:pt x="89" y="205"/>
                </a:cubicBezTo>
                <a:cubicBezTo>
                  <a:pt x="87" y="203"/>
                  <a:pt x="86" y="201"/>
                  <a:pt x="84" y="199"/>
                </a:cubicBezTo>
                <a:cubicBezTo>
                  <a:pt x="83" y="197"/>
                  <a:pt x="82" y="195"/>
                  <a:pt x="82" y="195"/>
                </a:cubicBezTo>
                <a:cubicBezTo>
                  <a:pt x="79" y="195"/>
                  <a:pt x="79" y="195"/>
                  <a:pt x="79" y="195"/>
                </a:cubicBezTo>
                <a:cubicBezTo>
                  <a:pt x="78" y="195"/>
                  <a:pt x="78" y="194"/>
                  <a:pt x="78" y="193"/>
                </a:cubicBezTo>
                <a:cubicBezTo>
                  <a:pt x="78" y="192"/>
                  <a:pt x="78" y="191"/>
                  <a:pt x="79" y="191"/>
                </a:cubicBezTo>
                <a:cubicBezTo>
                  <a:pt x="78" y="187"/>
                  <a:pt x="77" y="186"/>
                  <a:pt x="76" y="185"/>
                </a:cubicBezTo>
                <a:cubicBezTo>
                  <a:pt x="75" y="185"/>
                  <a:pt x="74" y="185"/>
                  <a:pt x="74" y="184"/>
                </a:cubicBezTo>
                <a:cubicBezTo>
                  <a:pt x="74" y="183"/>
                  <a:pt x="74" y="182"/>
                  <a:pt x="75" y="182"/>
                </a:cubicBezTo>
                <a:cubicBezTo>
                  <a:pt x="76" y="181"/>
                  <a:pt x="76" y="180"/>
                  <a:pt x="76" y="179"/>
                </a:cubicBezTo>
                <a:cubicBezTo>
                  <a:pt x="76" y="179"/>
                  <a:pt x="76" y="178"/>
                  <a:pt x="75" y="177"/>
                </a:cubicBezTo>
                <a:cubicBezTo>
                  <a:pt x="74" y="177"/>
                  <a:pt x="73" y="176"/>
                  <a:pt x="73" y="175"/>
                </a:cubicBezTo>
                <a:cubicBezTo>
                  <a:pt x="73" y="174"/>
                  <a:pt x="74" y="173"/>
                  <a:pt x="75" y="173"/>
                </a:cubicBezTo>
                <a:cubicBezTo>
                  <a:pt x="77" y="172"/>
                  <a:pt x="77" y="172"/>
                  <a:pt x="77" y="170"/>
                </a:cubicBezTo>
                <a:cubicBezTo>
                  <a:pt x="77" y="169"/>
                  <a:pt x="76" y="168"/>
                  <a:pt x="74" y="168"/>
                </a:cubicBezTo>
                <a:cubicBezTo>
                  <a:pt x="73" y="167"/>
                  <a:pt x="71" y="167"/>
                  <a:pt x="70" y="166"/>
                </a:cubicBezTo>
                <a:cubicBezTo>
                  <a:pt x="70" y="166"/>
                  <a:pt x="70" y="166"/>
                  <a:pt x="70" y="166"/>
                </a:cubicBezTo>
                <a:cubicBezTo>
                  <a:pt x="71" y="166"/>
                  <a:pt x="71" y="166"/>
                  <a:pt x="71" y="166"/>
                </a:cubicBezTo>
                <a:cubicBezTo>
                  <a:pt x="71" y="166"/>
                  <a:pt x="72" y="166"/>
                  <a:pt x="72" y="166"/>
                </a:cubicBezTo>
                <a:cubicBezTo>
                  <a:pt x="72" y="167"/>
                  <a:pt x="73" y="167"/>
                  <a:pt x="73" y="167"/>
                </a:cubicBezTo>
                <a:cubicBezTo>
                  <a:pt x="74" y="167"/>
                  <a:pt x="74" y="166"/>
                  <a:pt x="75" y="165"/>
                </a:cubicBezTo>
                <a:cubicBezTo>
                  <a:pt x="76" y="164"/>
                  <a:pt x="77" y="162"/>
                  <a:pt x="78" y="160"/>
                </a:cubicBezTo>
                <a:cubicBezTo>
                  <a:pt x="82" y="154"/>
                  <a:pt x="82" y="154"/>
                  <a:pt x="82" y="154"/>
                </a:cubicBezTo>
                <a:cubicBezTo>
                  <a:pt x="82" y="154"/>
                  <a:pt x="81" y="153"/>
                  <a:pt x="81" y="152"/>
                </a:cubicBezTo>
                <a:cubicBezTo>
                  <a:pt x="80" y="152"/>
                  <a:pt x="80" y="151"/>
                  <a:pt x="80" y="150"/>
                </a:cubicBezTo>
                <a:cubicBezTo>
                  <a:pt x="80" y="149"/>
                  <a:pt x="80" y="149"/>
                  <a:pt x="82" y="149"/>
                </a:cubicBezTo>
                <a:cubicBezTo>
                  <a:pt x="83" y="148"/>
                  <a:pt x="84" y="148"/>
                  <a:pt x="85" y="148"/>
                </a:cubicBezTo>
                <a:cubicBezTo>
                  <a:pt x="85" y="147"/>
                  <a:pt x="84" y="146"/>
                  <a:pt x="83" y="145"/>
                </a:cubicBezTo>
                <a:cubicBezTo>
                  <a:pt x="82" y="144"/>
                  <a:pt x="82" y="143"/>
                  <a:pt x="82" y="142"/>
                </a:cubicBezTo>
                <a:cubicBezTo>
                  <a:pt x="85" y="142"/>
                  <a:pt x="87" y="141"/>
                  <a:pt x="88" y="139"/>
                </a:cubicBezTo>
                <a:cubicBezTo>
                  <a:pt x="90" y="137"/>
                  <a:pt x="90" y="135"/>
                  <a:pt x="90" y="132"/>
                </a:cubicBezTo>
                <a:cubicBezTo>
                  <a:pt x="90" y="132"/>
                  <a:pt x="90" y="131"/>
                  <a:pt x="90" y="131"/>
                </a:cubicBezTo>
                <a:cubicBezTo>
                  <a:pt x="89" y="130"/>
                  <a:pt x="89" y="130"/>
                  <a:pt x="89" y="130"/>
                </a:cubicBezTo>
                <a:cubicBezTo>
                  <a:pt x="89" y="128"/>
                  <a:pt x="90" y="128"/>
                  <a:pt x="91" y="128"/>
                </a:cubicBezTo>
                <a:cubicBezTo>
                  <a:pt x="91" y="130"/>
                  <a:pt x="92" y="132"/>
                  <a:pt x="93" y="133"/>
                </a:cubicBezTo>
                <a:cubicBezTo>
                  <a:pt x="94" y="133"/>
                  <a:pt x="96" y="134"/>
                  <a:pt x="98" y="134"/>
                </a:cubicBezTo>
                <a:cubicBezTo>
                  <a:pt x="99" y="134"/>
                  <a:pt x="100" y="133"/>
                  <a:pt x="102" y="132"/>
                </a:cubicBezTo>
                <a:cubicBezTo>
                  <a:pt x="102" y="131"/>
                  <a:pt x="102" y="130"/>
                  <a:pt x="101" y="129"/>
                </a:cubicBezTo>
                <a:cubicBezTo>
                  <a:pt x="101" y="128"/>
                  <a:pt x="101" y="128"/>
                  <a:pt x="101" y="127"/>
                </a:cubicBezTo>
                <a:cubicBezTo>
                  <a:pt x="101" y="125"/>
                  <a:pt x="102" y="124"/>
                  <a:pt x="103" y="124"/>
                </a:cubicBezTo>
                <a:cubicBezTo>
                  <a:pt x="103" y="124"/>
                  <a:pt x="103" y="124"/>
                  <a:pt x="103" y="125"/>
                </a:cubicBezTo>
                <a:cubicBezTo>
                  <a:pt x="103" y="125"/>
                  <a:pt x="103" y="125"/>
                  <a:pt x="104" y="125"/>
                </a:cubicBezTo>
                <a:cubicBezTo>
                  <a:pt x="104" y="125"/>
                  <a:pt x="104" y="124"/>
                  <a:pt x="104" y="124"/>
                </a:cubicBezTo>
                <a:cubicBezTo>
                  <a:pt x="104" y="122"/>
                  <a:pt x="104" y="122"/>
                  <a:pt x="104" y="122"/>
                </a:cubicBezTo>
                <a:cubicBezTo>
                  <a:pt x="105" y="124"/>
                  <a:pt x="105" y="127"/>
                  <a:pt x="106" y="129"/>
                </a:cubicBezTo>
                <a:cubicBezTo>
                  <a:pt x="106" y="132"/>
                  <a:pt x="107" y="133"/>
                  <a:pt x="109" y="133"/>
                </a:cubicBezTo>
                <a:cubicBezTo>
                  <a:pt x="113" y="133"/>
                  <a:pt x="116" y="132"/>
                  <a:pt x="118" y="130"/>
                </a:cubicBezTo>
                <a:cubicBezTo>
                  <a:pt x="119" y="128"/>
                  <a:pt x="120" y="125"/>
                  <a:pt x="120" y="122"/>
                </a:cubicBezTo>
                <a:cubicBezTo>
                  <a:pt x="120" y="122"/>
                  <a:pt x="120" y="121"/>
                  <a:pt x="120" y="121"/>
                </a:cubicBezTo>
                <a:cubicBezTo>
                  <a:pt x="120" y="120"/>
                  <a:pt x="120" y="120"/>
                  <a:pt x="120" y="119"/>
                </a:cubicBezTo>
                <a:cubicBezTo>
                  <a:pt x="120" y="119"/>
                  <a:pt x="121" y="120"/>
                  <a:pt x="121" y="121"/>
                </a:cubicBezTo>
                <a:cubicBezTo>
                  <a:pt x="122" y="123"/>
                  <a:pt x="122" y="124"/>
                  <a:pt x="122" y="126"/>
                </a:cubicBezTo>
                <a:cubicBezTo>
                  <a:pt x="122" y="127"/>
                  <a:pt x="122" y="128"/>
                  <a:pt x="122" y="129"/>
                </a:cubicBezTo>
                <a:cubicBezTo>
                  <a:pt x="121" y="129"/>
                  <a:pt x="121" y="129"/>
                  <a:pt x="121" y="128"/>
                </a:cubicBezTo>
                <a:cubicBezTo>
                  <a:pt x="121" y="128"/>
                  <a:pt x="121" y="128"/>
                  <a:pt x="120" y="128"/>
                </a:cubicBezTo>
                <a:cubicBezTo>
                  <a:pt x="120" y="128"/>
                  <a:pt x="119" y="129"/>
                  <a:pt x="119" y="130"/>
                </a:cubicBezTo>
                <a:cubicBezTo>
                  <a:pt x="119" y="131"/>
                  <a:pt x="119" y="132"/>
                  <a:pt x="119" y="134"/>
                </a:cubicBezTo>
                <a:cubicBezTo>
                  <a:pt x="119" y="137"/>
                  <a:pt x="119" y="137"/>
                  <a:pt x="119" y="137"/>
                </a:cubicBezTo>
                <a:cubicBezTo>
                  <a:pt x="119" y="137"/>
                  <a:pt x="119" y="137"/>
                  <a:pt x="119" y="137"/>
                </a:cubicBezTo>
                <a:cubicBezTo>
                  <a:pt x="120" y="137"/>
                  <a:pt x="120" y="137"/>
                  <a:pt x="120" y="137"/>
                </a:cubicBezTo>
                <a:cubicBezTo>
                  <a:pt x="120" y="137"/>
                  <a:pt x="120" y="137"/>
                  <a:pt x="120" y="137"/>
                </a:cubicBezTo>
                <a:cubicBezTo>
                  <a:pt x="121" y="137"/>
                  <a:pt x="122" y="137"/>
                  <a:pt x="123" y="138"/>
                </a:cubicBezTo>
                <a:cubicBezTo>
                  <a:pt x="124" y="139"/>
                  <a:pt x="125" y="139"/>
                  <a:pt x="126" y="139"/>
                </a:cubicBezTo>
                <a:cubicBezTo>
                  <a:pt x="126" y="137"/>
                  <a:pt x="127" y="137"/>
                  <a:pt x="127" y="137"/>
                </a:cubicBezTo>
                <a:cubicBezTo>
                  <a:pt x="129" y="137"/>
                  <a:pt x="129" y="137"/>
                  <a:pt x="130" y="138"/>
                </a:cubicBezTo>
                <a:cubicBezTo>
                  <a:pt x="133" y="140"/>
                  <a:pt x="133" y="140"/>
                  <a:pt x="133" y="140"/>
                </a:cubicBezTo>
                <a:cubicBezTo>
                  <a:pt x="133" y="140"/>
                  <a:pt x="134" y="141"/>
                  <a:pt x="135" y="142"/>
                </a:cubicBezTo>
                <a:cubicBezTo>
                  <a:pt x="136" y="142"/>
                  <a:pt x="137" y="143"/>
                  <a:pt x="139" y="143"/>
                </a:cubicBezTo>
                <a:cubicBezTo>
                  <a:pt x="139" y="143"/>
                  <a:pt x="138" y="143"/>
                  <a:pt x="138" y="143"/>
                </a:cubicBezTo>
                <a:cubicBezTo>
                  <a:pt x="137" y="144"/>
                  <a:pt x="137" y="144"/>
                  <a:pt x="137" y="144"/>
                </a:cubicBezTo>
                <a:cubicBezTo>
                  <a:pt x="137" y="145"/>
                  <a:pt x="137" y="145"/>
                  <a:pt x="138" y="145"/>
                </a:cubicBezTo>
                <a:cubicBezTo>
                  <a:pt x="138" y="146"/>
                  <a:pt x="138" y="146"/>
                  <a:pt x="139" y="146"/>
                </a:cubicBezTo>
                <a:cubicBezTo>
                  <a:pt x="139" y="146"/>
                  <a:pt x="139" y="146"/>
                  <a:pt x="139" y="146"/>
                </a:cubicBezTo>
                <a:cubicBezTo>
                  <a:pt x="139" y="146"/>
                  <a:pt x="139" y="146"/>
                  <a:pt x="140" y="145"/>
                </a:cubicBezTo>
                <a:cubicBezTo>
                  <a:pt x="139" y="143"/>
                  <a:pt x="139" y="143"/>
                  <a:pt x="139" y="143"/>
                </a:cubicBezTo>
                <a:cubicBezTo>
                  <a:pt x="140" y="142"/>
                  <a:pt x="142" y="141"/>
                  <a:pt x="144" y="141"/>
                </a:cubicBezTo>
                <a:cubicBezTo>
                  <a:pt x="144" y="141"/>
                  <a:pt x="145" y="141"/>
                  <a:pt x="146" y="141"/>
                </a:cubicBezTo>
                <a:cubicBezTo>
                  <a:pt x="147" y="142"/>
                  <a:pt x="147" y="142"/>
                  <a:pt x="148" y="142"/>
                </a:cubicBezTo>
                <a:cubicBezTo>
                  <a:pt x="148" y="141"/>
                  <a:pt x="149" y="141"/>
                  <a:pt x="150" y="140"/>
                </a:cubicBezTo>
                <a:cubicBezTo>
                  <a:pt x="151" y="139"/>
                  <a:pt x="152" y="139"/>
                  <a:pt x="153" y="138"/>
                </a:cubicBezTo>
                <a:cubicBezTo>
                  <a:pt x="153" y="138"/>
                  <a:pt x="154" y="137"/>
                  <a:pt x="155" y="136"/>
                </a:cubicBezTo>
                <a:cubicBezTo>
                  <a:pt x="156" y="136"/>
                  <a:pt x="156" y="135"/>
                  <a:pt x="156" y="135"/>
                </a:cubicBezTo>
                <a:cubicBezTo>
                  <a:pt x="156" y="135"/>
                  <a:pt x="156" y="135"/>
                  <a:pt x="156" y="135"/>
                </a:cubicBezTo>
                <a:cubicBezTo>
                  <a:pt x="156" y="134"/>
                  <a:pt x="156" y="134"/>
                  <a:pt x="156" y="134"/>
                </a:cubicBezTo>
                <a:cubicBezTo>
                  <a:pt x="156" y="133"/>
                  <a:pt x="156" y="133"/>
                  <a:pt x="156" y="133"/>
                </a:cubicBezTo>
                <a:cubicBezTo>
                  <a:pt x="156" y="133"/>
                  <a:pt x="156" y="133"/>
                  <a:pt x="157" y="132"/>
                </a:cubicBezTo>
                <a:cubicBezTo>
                  <a:pt x="159" y="131"/>
                  <a:pt x="160" y="130"/>
                  <a:pt x="161" y="129"/>
                </a:cubicBezTo>
                <a:cubicBezTo>
                  <a:pt x="162" y="128"/>
                  <a:pt x="163" y="127"/>
                  <a:pt x="164" y="126"/>
                </a:cubicBezTo>
                <a:cubicBezTo>
                  <a:pt x="165" y="125"/>
                  <a:pt x="166" y="125"/>
                  <a:pt x="166" y="125"/>
                </a:cubicBezTo>
                <a:cubicBezTo>
                  <a:pt x="167" y="127"/>
                  <a:pt x="169" y="128"/>
                  <a:pt x="172" y="128"/>
                </a:cubicBezTo>
                <a:cubicBezTo>
                  <a:pt x="173" y="128"/>
                  <a:pt x="174" y="127"/>
                  <a:pt x="175" y="126"/>
                </a:cubicBezTo>
                <a:cubicBezTo>
                  <a:pt x="176" y="125"/>
                  <a:pt x="177" y="124"/>
                  <a:pt x="179" y="124"/>
                </a:cubicBezTo>
                <a:cubicBezTo>
                  <a:pt x="180" y="124"/>
                  <a:pt x="181" y="124"/>
                  <a:pt x="182" y="125"/>
                </a:cubicBezTo>
                <a:cubicBezTo>
                  <a:pt x="182" y="125"/>
                  <a:pt x="183" y="125"/>
                  <a:pt x="183" y="125"/>
                </a:cubicBezTo>
                <a:cubicBezTo>
                  <a:pt x="184" y="124"/>
                  <a:pt x="185" y="123"/>
                  <a:pt x="185" y="122"/>
                </a:cubicBezTo>
                <a:cubicBezTo>
                  <a:pt x="185" y="121"/>
                  <a:pt x="186" y="120"/>
                  <a:pt x="187" y="120"/>
                </a:cubicBezTo>
                <a:cubicBezTo>
                  <a:pt x="188" y="120"/>
                  <a:pt x="189" y="121"/>
                  <a:pt x="189" y="122"/>
                </a:cubicBezTo>
                <a:cubicBezTo>
                  <a:pt x="190" y="124"/>
                  <a:pt x="190" y="124"/>
                  <a:pt x="191" y="124"/>
                </a:cubicBezTo>
                <a:cubicBezTo>
                  <a:pt x="193" y="124"/>
                  <a:pt x="193" y="124"/>
                  <a:pt x="194" y="124"/>
                </a:cubicBezTo>
                <a:cubicBezTo>
                  <a:pt x="194" y="123"/>
                  <a:pt x="194" y="123"/>
                  <a:pt x="194" y="122"/>
                </a:cubicBezTo>
                <a:cubicBezTo>
                  <a:pt x="195" y="122"/>
                  <a:pt x="195" y="121"/>
                  <a:pt x="195" y="121"/>
                </a:cubicBezTo>
                <a:cubicBezTo>
                  <a:pt x="195" y="121"/>
                  <a:pt x="196" y="120"/>
                  <a:pt x="197" y="120"/>
                </a:cubicBezTo>
                <a:cubicBezTo>
                  <a:pt x="198" y="120"/>
                  <a:pt x="199" y="121"/>
                  <a:pt x="199" y="122"/>
                </a:cubicBezTo>
                <a:cubicBezTo>
                  <a:pt x="200" y="123"/>
                  <a:pt x="201" y="124"/>
                  <a:pt x="203" y="124"/>
                </a:cubicBezTo>
                <a:cubicBezTo>
                  <a:pt x="205" y="124"/>
                  <a:pt x="206" y="124"/>
                  <a:pt x="207" y="123"/>
                </a:cubicBezTo>
                <a:cubicBezTo>
                  <a:pt x="209" y="123"/>
                  <a:pt x="210" y="123"/>
                  <a:pt x="211" y="123"/>
                </a:cubicBezTo>
                <a:cubicBezTo>
                  <a:pt x="213" y="123"/>
                  <a:pt x="215" y="124"/>
                  <a:pt x="217" y="125"/>
                </a:cubicBezTo>
                <a:cubicBezTo>
                  <a:pt x="218" y="125"/>
                  <a:pt x="220" y="126"/>
                  <a:pt x="221" y="126"/>
                </a:cubicBezTo>
                <a:cubicBezTo>
                  <a:pt x="221" y="126"/>
                  <a:pt x="222" y="126"/>
                  <a:pt x="222" y="126"/>
                </a:cubicBezTo>
                <a:cubicBezTo>
                  <a:pt x="222" y="126"/>
                  <a:pt x="223" y="126"/>
                  <a:pt x="223" y="125"/>
                </a:cubicBezTo>
                <a:cubicBezTo>
                  <a:pt x="225" y="126"/>
                  <a:pt x="226" y="127"/>
                  <a:pt x="227" y="128"/>
                </a:cubicBezTo>
                <a:cubicBezTo>
                  <a:pt x="228" y="129"/>
                  <a:pt x="229" y="130"/>
                  <a:pt x="230" y="131"/>
                </a:cubicBezTo>
                <a:cubicBezTo>
                  <a:pt x="231" y="131"/>
                  <a:pt x="232" y="132"/>
                  <a:pt x="233" y="133"/>
                </a:cubicBezTo>
                <a:cubicBezTo>
                  <a:pt x="234" y="134"/>
                  <a:pt x="235" y="134"/>
                  <a:pt x="237" y="134"/>
                </a:cubicBezTo>
                <a:cubicBezTo>
                  <a:pt x="237" y="134"/>
                  <a:pt x="238" y="134"/>
                  <a:pt x="238" y="134"/>
                </a:cubicBezTo>
                <a:cubicBezTo>
                  <a:pt x="239" y="134"/>
                  <a:pt x="239" y="134"/>
                  <a:pt x="240" y="134"/>
                </a:cubicBezTo>
                <a:cubicBezTo>
                  <a:pt x="240" y="134"/>
                  <a:pt x="241" y="134"/>
                  <a:pt x="241" y="134"/>
                </a:cubicBezTo>
                <a:cubicBezTo>
                  <a:pt x="242" y="135"/>
                  <a:pt x="243" y="136"/>
                  <a:pt x="244" y="137"/>
                </a:cubicBezTo>
                <a:cubicBezTo>
                  <a:pt x="248" y="140"/>
                  <a:pt x="248" y="140"/>
                  <a:pt x="248" y="140"/>
                </a:cubicBezTo>
                <a:cubicBezTo>
                  <a:pt x="248" y="141"/>
                  <a:pt x="248" y="141"/>
                  <a:pt x="247" y="142"/>
                </a:cubicBezTo>
                <a:cubicBezTo>
                  <a:pt x="247" y="143"/>
                  <a:pt x="247" y="143"/>
                  <a:pt x="247" y="144"/>
                </a:cubicBezTo>
                <a:cubicBezTo>
                  <a:pt x="247" y="145"/>
                  <a:pt x="247" y="145"/>
                  <a:pt x="248" y="146"/>
                </a:cubicBezTo>
                <a:cubicBezTo>
                  <a:pt x="249" y="146"/>
                  <a:pt x="250" y="147"/>
                  <a:pt x="250" y="147"/>
                </a:cubicBezTo>
                <a:cubicBezTo>
                  <a:pt x="251" y="147"/>
                  <a:pt x="251" y="146"/>
                  <a:pt x="252" y="146"/>
                </a:cubicBezTo>
                <a:cubicBezTo>
                  <a:pt x="252" y="146"/>
                  <a:pt x="253" y="145"/>
                  <a:pt x="253" y="145"/>
                </a:cubicBezTo>
                <a:cubicBezTo>
                  <a:pt x="254" y="145"/>
                  <a:pt x="255" y="146"/>
                  <a:pt x="257" y="147"/>
                </a:cubicBezTo>
                <a:cubicBezTo>
                  <a:pt x="258" y="148"/>
                  <a:pt x="259" y="149"/>
                  <a:pt x="259" y="150"/>
                </a:cubicBezTo>
                <a:cubicBezTo>
                  <a:pt x="259" y="151"/>
                  <a:pt x="259" y="152"/>
                  <a:pt x="258" y="152"/>
                </a:cubicBezTo>
                <a:cubicBezTo>
                  <a:pt x="258" y="152"/>
                  <a:pt x="257" y="153"/>
                  <a:pt x="257" y="153"/>
                </a:cubicBezTo>
                <a:cubicBezTo>
                  <a:pt x="257" y="153"/>
                  <a:pt x="257" y="153"/>
                  <a:pt x="258" y="154"/>
                </a:cubicBezTo>
                <a:cubicBezTo>
                  <a:pt x="259" y="155"/>
                  <a:pt x="259" y="156"/>
                  <a:pt x="260" y="157"/>
                </a:cubicBezTo>
                <a:cubicBezTo>
                  <a:pt x="262" y="159"/>
                  <a:pt x="262" y="159"/>
                  <a:pt x="262" y="159"/>
                </a:cubicBezTo>
                <a:cubicBezTo>
                  <a:pt x="262" y="160"/>
                  <a:pt x="263" y="161"/>
                  <a:pt x="263" y="161"/>
                </a:cubicBezTo>
                <a:cubicBezTo>
                  <a:pt x="271" y="160"/>
                  <a:pt x="271" y="160"/>
                  <a:pt x="271" y="160"/>
                </a:cubicBezTo>
                <a:cubicBezTo>
                  <a:pt x="272" y="160"/>
                  <a:pt x="272" y="160"/>
                  <a:pt x="272" y="160"/>
                </a:cubicBezTo>
                <a:cubicBezTo>
                  <a:pt x="270" y="161"/>
                  <a:pt x="269" y="161"/>
                  <a:pt x="267" y="161"/>
                </a:cubicBezTo>
                <a:cubicBezTo>
                  <a:pt x="265" y="161"/>
                  <a:pt x="263" y="161"/>
                  <a:pt x="261" y="162"/>
                </a:cubicBezTo>
                <a:cubicBezTo>
                  <a:pt x="262" y="162"/>
                  <a:pt x="262" y="163"/>
                  <a:pt x="262" y="163"/>
                </a:cubicBezTo>
                <a:cubicBezTo>
                  <a:pt x="262" y="164"/>
                  <a:pt x="262" y="164"/>
                  <a:pt x="263" y="164"/>
                </a:cubicBezTo>
                <a:cubicBezTo>
                  <a:pt x="263" y="164"/>
                  <a:pt x="264" y="164"/>
                  <a:pt x="264" y="164"/>
                </a:cubicBezTo>
                <a:cubicBezTo>
                  <a:pt x="265" y="164"/>
                  <a:pt x="265" y="163"/>
                  <a:pt x="266" y="163"/>
                </a:cubicBezTo>
                <a:cubicBezTo>
                  <a:pt x="267" y="163"/>
                  <a:pt x="268" y="164"/>
                  <a:pt x="269" y="164"/>
                </a:cubicBezTo>
                <a:cubicBezTo>
                  <a:pt x="270" y="165"/>
                  <a:pt x="270" y="165"/>
                  <a:pt x="270" y="166"/>
                </a:cubicBezTo>
                <a:cubicBezTo>
                  <a:pt x="270" y="167"/>
                  <a:pt x="270" y="167"/>
                  <a:pt x="269" y="168"/>
                </a:cubicBezTo>
                <a:cubicBezTo>
                  <a:pt x="269" y="168"/>
                  <a:pt x="268" y="168"/>
                  <a:pt x="267" y="168"/>
                </a:cubicBezTo>
                <a:cubicBezTo>
                  <a:pt x="265" y="169"/>
                  <a:pt x="265" y="169"/>
                  <a:pt x="265" y="169"/>
                </a:cubicBezTo>
                <a:cubicBezTo>
                  <a:pt x="265" y="169"/>
                  <a:pt x="264" y="169"/>
                  <a:pt x="264" y="170"/>
                </a:cubicBezTo>
                <a:cubicBezTo>
                  <a:pt x="264" y="171"/>
                  <a:pt x="265" y="172"/>
                  <a:pt x="266" y="173"/>
                </a:cubicBezTo>
                <a:cubicBezTo>
                  <a:pt x="268" y="173"/>
                  <a:pt x="269" y="173"/>
                  <a:pt x="270" y="173"/>
                </a:cubicBezTo>
                <a:cubicBezTo>
                  <a:pt x="272" y="173"/>
                  <a:pt x="272" y="173"/>
                  <a:pt x="272" y="173"/>
                </a:cubicBezTo>
                <a:cubicBezTo>
                  <a:pt x="272" y="175"/>
                  <a:pt x="272" y="176"/>
                  <a:pt x="272" y="176"/>
                </a:cubicBezTo>
                <a:cubicBezTo>
                  <a:pt x="272" y="177"/>
                  <a:pt x="271" y="177"/>
                  <a:pt x="271" y="178"/>
                </a:cubicBezTo>
                <a:cubicBezTo>
                  <a:pt x="269" y="179"/>
                  <a:pt x="269" y="179"/>
                  <a:pt x="269" y="179"/>
                </a:cubicBezTo>
                <a:cubicBezTo>
                  <a:pt x="268" y="179"/>
                  <a:pt x="268" y="180"/>
                  <a:pt x="267" y="181"/>
                </a:cubicBezTo>
                <a:cubicBezTo>
                  <a:pt x="268" y="182"/>
                  <a:pt x="268" y="183"/>
                  <a:pt x="269" y="184"/>
                </a:cubicBezTo>
                <a:cubicBezTo>
                  <a:pt x="269" y="185"/>
                  <a:pt x="270" y="185"/>
                  <a:pt x="271" y="186"/>
                </a:cubicBezTo>
                <a:cubicBezTo>
                  <a:pt x="272" y="187"/>
                  <a:pt x="273" y="188"/>
                  <a:pt x="274" y="189"/>
                </a:cubicBezTo>
                <a:cubicBezTo>
                  <a:pt x="274" y="190"/>
                  <a:pt x="276" y="192"/>
                  <a:pt x="277" y="194"/>
                </a:cubicBezTo>
                <a:cubicBezTo>
                  <a:pt x="276" y="195"/>
                  <a:pt x="276" y="195"/>
                  <a:pt x="275" y="195"/>
                </a:cubicBezTo>
                <a:cubicBezTo>
                  <a:pt x="274" y="195"/>
                  <a:pt x="273" y="195"/>
                  <a:pt x="273" y="195"/>
                </a:cubicBezTo>
                <a:cubicBezTo>
                  <a:pt x="272" y="195"/>
                  <a:pt x="271" y="194"/>
                  <a:pt x="271" y="194"/>
                </a:cubicBezTo>
                <a:cubicBezTo>
                  <a:pt x="269" y="194"/>
                  <a:pt x="268" y="195"/>
                  <a:pt x="268" y="196"/>
                </a:cubicBezTo>
                <a:cubicBezTo>
                  <a:pt x="267" y="197"/>
                  <a:pt x="266" y="198"/>
                  <a:pt x="266" y="199"/>
                </a:cubicBezTo>
                <a:cubicBezTo>
                  <a:pt x="266" y="200"/>
                  <a:pt x="266" y="201"/>
                  <a:pt x="267" y="202"/>
                </a:cubicBezTo>
                <a:cubicBezTo>
                  <a:pt x="268" y="203"/>
                  <a:pt x="268" y="204"/>
                  <a:pt x="268" y="204"/>
                </a:cubicBezTo>
                <a:cubicBezTo>
                  <a:pt x="268" y="204"/>
                  <a:pt x="268" y="205"/>
                  <a:pt x="267" y="205"/>
                </a:cubicBezTo>
                <a:cubicBezTo>
                  <a:pt x="265" y="207"/>
                  <a:pt x="265" y="207"/>
                  <a:pt x="265" y="207"/>
                </a:cubicBezTo>
                <a:cubicBezTo>
                  <a:pt x="264" y="207"/>
                  <a:pt x="263" y="208"/>
                  <a:pt x="262" y="208"/>
                </a:cubicBezTo>
                <a:cubicBezTo>
                  <a:pt x="261" y="209"/>
                  <a:pt x="261" y="209"/>
                  <a:pt x="261" y="210"/>
                </a:cubicBezTo>
                <a:cubicBezTo>
                  <a:pt x="261" y="211"/>
                  <a:pt x="261" y="212"/>
                  <a:pt x="262" y="213"/>
                </a:cubicBezTo>
                <a:cubicBezTo>
                  <a:pt x="263" y="213"/>
                  <a:pt x="263" y="213"/>
                  <a:pt x="264" y="214"/>
                </a:cubicBezTo>
                <a:cubicBezTo>
                  <a:pt x="265" y="214"/>
                  <a:pt x="266" y="214"/>
                  <a:pt x="266" y="215"/>
                </a:cubicBezTo>
                <a:cubicBezTo>
                  <a:pt x="267" y="215"/>
                  <a:pt x="268" y="216"/>
                  <a:pt x="268" y="217"/>
                </a:cubicBezTo>
                <a:cubicBezTo>
                  <a:pt x="268" y="217"/>
                  <a:pt x="267" y="218"/>
                  <a:pt x="267" y="218"/>
                </a:cubicBezTo>
                <a:cubicBezTo>
                  <a:pt x="265" y="218"/>
                  <a:pt x="265" y="218"/>
                  <a:pt x="265" y="218"/>
                </a:cubicBezTo>
                <a:cubicBezTo>
                  <a:pt x="264" y="218"/>
                  <a:pt x="263" y="218"/>
                  <a:pt x="263" y="218"/>
                </a:cubicBezTo>
                <a:cubicBezTo>
                  <a:pt x="262" y="218"/>
                  <a:pt x="262" y="219"/>
                  <a:pt x="262" y="219"/>
                </a:cubicBezTo>
                <a:cubicBezTo>
                  <a:pt x="262" y="220"/>
                  <a:pt x="262" y="221"/>
                  <a:pt x="263" y="222"/>
                </a:cubicBezTo>
                <a:cubicBezTo>
                  <a:pt x="263" y="222"/>
                  <a:pt x="264" y="223"/>
                  <a:pt x="265" y="224"/>
                </a:cubicBezTo>
                <a:cubicBezTo>
                  <a:pt x="267" y="225"/>
                  <a:pt x="267" y="225"/>
                  <a:pt x="267" y="225"/>
                </a:cubicBezTo>
                <a:cubicBezTo>
                  <a:pt x="267" y="225"/>
                  <a:pt x="268" y="226"/>
                  <a:pt x="268" y="227"/>
                </a:cubicBezTo>
                <a:cubicBezTo>
                  <a:pt x="268" y="227"/>
                  <a:pt x="267" y="227"/>
                  <a:pt x="267" y="228"/>
                </a:cubicBezTo>
                <a:cubicBezTo>
                  <a:pt x="267" y="228"/>
                  <a:pt x="267" y="228"/>
                  <a:pt x="266" y="228"/>
                </a:cubicBezTo>
                <a:cubicBezTo>
                  <a:pt x="266" y="228"/>
                  <a:pt x="265" y="228"/>
                  <a:pt x="264" y="227"/>
                </a:cubicBezTo>
                <a:cubicBezTo>
                  <a:pt x="262" y="225"/>
                  <a:pt x="262" y="225"/>
                  <a:pt x="262" y="225"/>
                </a:cubicBezTo>
                <a:cubicBezTo>
                  <a:pt x="261" y="224"/>
                  <a:pt x="261" y="223"/>
                  <a:pt x="260" y="223"/>
                </a:cubicBezTo>
                <a:cubicBezTo>
                  <a:pt x="259" y="222"/>
                  <a:pt x="257" y="222"/>
                  <a:pt x="256" y="222"/>
                </a:cubicBezTo>
                <a:cubicBezTo>
                  <a:pt x="256" y="222"/>
                  <a:pt x="255" y="222"/>
                  <a:pt x="254" y="223"/>
                </a:cubicBezTo>
                <a:cubicBezTo>
                  <a:pt x="253" y="224"/>
                  <a:pt x="252" y="226"/>
                  <a:pt x="251" y="227"/>
                </a:cubicBezTo>
                <a:cubicBezTo>
                  <a:pt x="250" y="229"/>
                  <a:pt x="249" y="230"/>
                  <a:pt x="248" y="232"/>
                </a:cubicBezTo>
                <a:cubicBezTo>
                  <a:pt x="247" y="233"/>
                  <a:pt x="247" y="234"/>
                  <a:pt x="246" y="235"/>
                </a:cubicBezTo>
                <a:cubicBezTo>
                  <a:pt x="242" y="235"/>
                  <a:pt x="240" y="236"/>
                  <a:pt x="238" y="237"/>
                </a:cubicBezTo>
                <a:cubicBezTo>
                  <a:pt x="238" y="238"/>
                  <a:pt x="238" y="239"/>
                  <a:pt x="238" y="240"/>
                </a:cubicBezTo>
                <a:cubicBezTo>
                  <a:pt x="238" y="240"/>
                  <a:pt x="238" y="241"/>
                  <a:pt x="238" y="242"/>
                </a:cubicBezTo>
                <a:cubicBezTo>
                  <a:pt x="238" y="242"/>
                  <a:pt x="238" y="243"/>
                  <a:pt x="238" y="243"/>
                </a:cubicBezTo>
                <a:cubicBezTo>
                  <a:pt x="238" y="244"/>
                  <a:pt x="238" y="244"/>
                  <a:pt x="238" y="245"/>
                </a:cubicBezTo>
                <a:cubicBezTo>
                  <a:pt x="231" y="247"/>
                  <a:pt x="231" y="247"/>
                  <a:pt x="231" y="247"/>
                </a:cubicBezTo>
                <a:cubicBezTo>
                  <a:pt x="230" y="247"/>
                  <a:pt x="229" y="246"/>
                  <a:pt x="228" y="246"/>
                </a:cubicBezTo>
                <a:cubicBezTo>
                  <a:pt x="227" y="246"/>
                  <a:pt x="226" y="246"/>
                  <a:pt x="225" y="246"/>
                </a:cubicBezTo>
                <a:cubicBezTo>
                  <a:pt x="217" y="247"/>
                  <a:pt x="217" y="247"/>
                  <a:pt x="217" y="247"/>
                </a:cubicBezTo>
                <a:cubicBezTo>
                  <a:pt x="216" y="247"/>
                  <a:pt x="215" y="249"/>
                  <a:pt x="215" y="250"/>
                </a:cubicBezTo>
                <a:cubicBezTo>
                  <a:pt x="215" y="251"/>
                  <a:pt x="215" y="252"/>
                  <a:pt x="216" y="253"/>
                </a:cubicBezTo>
                <a:cubicBezTo>
                  <a:pt x="216" y="253"/>
                  <a:pt x="216" y="254"/>
                  <a:pt x="216" y="255"/>
                </a:cubicBezTo>
                <a:cubicBezTo>
                  <a:pt x="216" y="256"/>
                  <a:pt x="216" y="256"/>
                  <a:pt x="215" y="256"/>
                </a:cubicBezTo>
                <a:close/>
                <a:moveTo>
                  <a:pt x="152" y="260"/>
                </a:moveTo>
                <a:cubicBezTo>
                  <a:pt x="152" y="260"/>
                  <a:pt x="152" y="259"/>
                  <a:pt x="153" y="259"/>
                </a:cubicBezTo>
                <a:cubicBezTo>
                  <a:pt x="154" y="259"/>
                  <a:pt x="154" y="259"/>
                  <a:pt x="154" y="260"/>
                </a:cubicBezTo>
                <a:cubicBezTo>
                  <a:pt x="154" y="261"/>
                  <a:pt x="154" y="261"/>
                  <a:pt x="154" y="261"/>
                </a:cubicBezTo>
                <a:cubicBezTo>
                  <a:pt x="154" y="262"/>
                  <a:pt x="154" y="262"/>
                  <a:pt x="153" y="262"/>
                </a:cubicBezTo>
                <a:cubicBezTo>
                  <a:pt x="152" y="262"/>
                  <a:pt x="152" y="262"/>
                  <a:pt x="152" y="261"/>
                </a:cubicBezTo>
                <a:cubicBezTo>
                  <a:pt x="152" y="261"/>
                  <a:pt x="152" y="261"/>
                  <a:pt x="152" y="260"/>
                </a:cubicBezTo>
                <a:close/>
                <a:moveTo>
                  <a:pt x="113" y="335"/>
                </a:moveTo>
                <a:cubicBezTo>
                  <a:pt x="113" y="335"/>
                  <a:pt x="114" y="336"/>
                  <a:pt x="114" y="336"/>
                </a:cubicBezTo>
                <a:cubicBezTo>
                  <a:pt x="114" y="337"/>
                  <a:pt x="113" y="337"/>
                  <a:pt x="113" y="338"/>
                </a:cubicBezTo>
                <a:cubicBezTo>
                  <a:pt x="113" y="338"/>
                  <a:pt x="113" y="339"/>
                  <a:pt x="112" y="339"/>
                </a:cubicBezTo>
                <a:cubicBezTo>
                  <a:pt x="112" y="339"/>
                  <a:pt x="111" y="338"/>
                  <a:pt x="111" y="338"/>
                </a:cubicBezTo>
                <a:cubicBezTo>
                  <a:pt x="111" y="338"/>
                  <a:pt x="111" y="337"/>
                  <a:pt x="111" y="337"/>
                </a:cubicBezTo>
                <a:cubicBezTo>
                  <a:pt x="111" y="336"/>
                  <a:pt x="111" y="335"/>
                  <a:pt x="113" y="335"/>
                </a:cubicBezTo>
                <a:close/>
                <a:moveTo>
                  <a:pt x="192" y="309"/>
                </a:moveTo>
                <a:cubicBezTo>
                  <a:pt x="191" y="310"/>
                  <a:pt x="191" y="310"/>
                  <a:pt x="190" y="310"/>
                </a:cubicBezTo>
                <a:cubicBezTo>
                  <a:pt x="189" y="310"/>
                  <a:pt x="189" y="310"/>
                  <a:pt x="188" y="309"/>
                </a:cubicBezTo>
                <a:cubicBezTo>
                  <a:pt x="188" y="308"/>
                  <a:pt x="188" y="308"/>
                  <a:pt x="188" y="308"/>
                </a:cubicBezTo>
                <a:cubicBezTo>
                  <a:pt x="188" y="307"/>
                  <a:pt x="188" y="307"/>
                  <a:pt x="188" y="306"/>
                </a:cubicBezTo>
                <a:cubicBezTo>
                  <a:pt x="189" y="306"/>
                  <a:pt x="189" y="305"/>
                  <a:pt x="190" y="305"/>
                </a:cubicBezTo>
                <a:cubicBezTo>
                  <a:pt x="191" y="305"/>
                  <a:pt x="191" y="306"/>
                  <a:pt x="192" y="306"/>
                </a:cubicBezTo>
                <a:cubicBezTo>
                  <a:pt x="192" y="306"/>
                  <a:pt x="193" y="307"/>
                  <a:pt x="193" y="307"/>
                </a:cubicBezTo>
                <a:cubicBezTo>
                  <a:pt x="193" y="308"/>
                  <a:pt x="192" y="308"/>
                  <a:pt x="192" y="308"/>
                </a:cubicBezTo>
                <a:cubicBezTo>
                  <a:pt x="192" y="309"/>
                  <a:pt x="192" y="309"/>
                  <a:pt x="192" y="309"/>
                </a:cubicBezTo>
                <a:close/>
                <a:moveTo>
                  <a:pt x="65" y="329"/>
                </a:moveTo>
                <a:cubicBezTo>
                  <a:pt x="65" y="330"/>
                  <a:pt x="64" y="331"/>
                  <a:pt x="63" y="331"/>
                </a:cubicBezTo>
                <a:cubicBezTo>
                  <a:pt x="63" y="330"/>
                  <a:pt x="63" y="330"/>
                  <a:pt x="63" y="329"/>
                </a:cubicBezTo>
                <a:cubicBezTo>
                  <a:pt x="63" y="329"/>
                  <a:pt x="64" y="328"/>
                  <a:pt x="64" y="328"/>
                </a:cubicBezTo>
                <a:cubicBezTo>
                  <a:pt x="64" y="328"/>
                  <a:pt x="65" y="328"/>
                  <a:pt x="65" y="329"/>
                </a:cubicBezTo>
                <a:cubicBezTo>
                  <a:pt x="65" y="329"/>
                  <a:pt x="65" y="329"/>
                  <a:pt x="65" y="329"/>
                </a:cubicBezTo>
                <a:close/>
                <a:moveTo>
                  <a:pt x="344" y="261"/>
                </a:moveTo>
                <a:cubicBezTo>
                  <a:pt x="344" y="260"/>
                  <a:pt x="344" y="260"/>
                  <a:pt x="344" y="259"/>
                </a:cubicBezTo>
                <a:cubicBezTo>
                  <a:pt x="345" y="259"/>
                  <a:pt x="345" y="259"/>
                  <a:pt x="345" y="259"/>
                </a:cubicBezTo>
                <a:cubicBezTo>
                  <a:pt x="346" y="259"/>
                  <a:pt x="346" y="259"/>
                  <a:pt x="346" y="260"/>
                </a:cubicBezTo>
                <a:cubicBezTo>
                  <a:pt x="346" y="260"/>
                  <a:pt x="345" y="261"/>
                  <a:pt x="345" y="261"/>
                </a:cubicBezTo>
                <a:cubicBezTo>
                  <a:pt x="344" y="261"/>
                  <a:pt x="344" y="261"/>
                  <a:pt x="344" y="261"/>
                </a:cubicBezTo>
                <a:close/>
                <a:moveTo>
                  <a:pt x="221" y="328"/>
                </a:moveTo>
                <a:cubicBezTo>
                  <a:pt x="222" y="328"/>
                  <a:pt x="222" y="328"/>
                  <a:pt x="223" y="328"/>
                </a:cubicBezTo>
                <a:cubicBezTo>
                  <a:pt x="224" y="329"/>
                  <a:pt x="224" y="329"/>
                  <a:pt x="224" y="329"/>
                </a:cubicBezTo>
                <a:cubicBezTo>
                  <a:pt x="223" y="331"/>
                  <a:pt x="223" y="331"/>
                  <a:pt x="223" y="331"/>
                </a:cubicBezTo>
                <a:cubicBezTo>
                  <a:pt x="223" y="332"/>
                  <a:pt x="222" y="332"/>
                  <a:pt x="222" y="332"/>
                </a:cubicBezTo>
                <a:cubicBezTo>
                  <a:pt x="221" y="333"/>
                  <a:pt x="221" y="333"/>
                  <a:pt x="220" y="333"/>
                </a:cubicBezTo>
                <a:cubicBezTo>
                  <a:pt x="219" y="333"/>
                  <a:pt x="219" y="333"/>
                  <a:pt x="219" y="333"/>
                </a:cubicBezTo>
                <a:cubicBezTo>
                  <a:pt x="219" y="333"/>
                  <a:pt x="219" y="333"/>
                  <a:pt x="219" y="333"/>
                </a:cubicBezTo>
                <a:cubicBezTo>
                  <a:pt x="219" y="332"/>
                  <a:pt x="219" y="331"/>
                  <a:pt x="220" y="330"/>
                </a:cubicBezTo>
                <a:cubicBezTo>
                  <a:pt x="220" y="328"/>
                  <a:pt x="221" y="328"/>
                  <a:pt x="221" y="328"/>
                </a:cubicBezTo>
                <a:close/>
                <a:moveTo>
                  <a:pt x="175" y="340"/>
                </a:moveTo>
                <a:cubicBezTo>
                  <a:pt x="175" y="340"/>
                  <a:pt x="175" y="340"/>
                  <a:pt x="175" y="341"/>
                </a:cubicBezTo>
                <a:cubicBezTo>
                  <a:pt x="176" y="341"/>
                  <a:pt x="176" y="341"/>
                  <a:pt x="176" y="342"/>
                </a:cubicBezTo>
                <a:cubicBezTo>
                  <a:pt x="176" y="342"/>
                  <a:pt x="175" y="343"/>
                  <a:pt x="175" y="343"/>
                </a:cubicBezTo>
                <a:cubicBezTo>
                  <a:pt x="175" y="343"/>
                  <a:pt x="174" y="343"/>
                  <a:pt x="174" y="343"/>
                </a:cubicBezTo>
                <a:cubicBezTo>
                  <a:pt x="173" y="343"/>
                  <a:pt x="173" y="343"/>
                  <a:pt x="173" y="343"/>
                </a:cubicBezTo>
                <a:cubicBezTo>
                  <a:pt x="172" y="342"/>
                  <a:pt x="172" y="341"/>
                  <a:pt x="172" y="341"/>
                </a:cubicBezTo>
                <a:cubicBezTo>
                  <a:pt x="172" y="340"/>
                  <a:pt x="172" y="339"/>
                  <a:pt x="173" y="339"/>
                </a:cubicBezTo>
                <a:cubicBezTo>
                  <a:pt x="173" y="339"/>
                  <a:pt x="174" y="339"/>
                  <a:pt x="175" y="339"/>
                </a:cubicBezTo>
                <a:lnTo>
                  <a:pt x="175" y="340"/>
                </a:lnTo>
                <a:close/>
                <a:moveTo>
                  <a:pt x="197" y="293"/>
                </a:moveTo>
                <a:cubicBezTo>
                  <a:pt x="197" y="295"/>
                  <a:pt x="197" y="295"/>
                  <a:pt x="196" y="295"/>
                </a:cubicBezTo>
                <a:cubicBezTo>
                  <a:pt x="195" y="295"/>
                  <a:pt x="195" y="295"/>
                  <a:pt x="195" y="295"/>
                </a:cubicBezTo>
                <a:cubicBezTo>
                  <a:pt x="195" y="295"/>
                  <a:pt x="195" y="295"/>
                  <a:pt x="195" y="295"/>
                </a:cubicBezTo>
                <a:cubicBezTo>
                  <a:pt x="195" y="293"/>
                  <a:pt x="195" y="293"/>
                  <a:pt x="197" y="293"/>
                </a:cubicBezTo>
                <a:cubicBezTo>
                  <a:pt x="197" y="293"/>
                  <a:pt x="197" y="293"/>
                  <a:pt x="197" y="293"/>
                </a:cubicBezTo>
                <a:close/>
                <a:moveTo>
                  <a:pt x="223" y="305"/>
                </a:moveTo>
                <a:cubicBezTo>
                  <a:pt x="224" y="308"/>
                  <a:pt x="224" y="308"/>
                  <a:pt x="224" y="308"/>
                </a:cubicBezTo>
                <a:cubicBezTo>
                  <a:pt x="225" y="309"/>
                  <a:pt x="225" y="310"/>
                  <a:pt x="225" y="311"/>
                </a:cubicBezTo>
                <a:cubicBezTo>
                  <a:pt x="225" y="311"/>
                  <a:pt x="225" y="312"/>
                  <a:pt x="225" y="312"/>
                </a:cubicBezTo>
                <a:cubicBezTo>
                  <a:pt x="225" y="312"/>
                  <a:pt x="224" y="312"/>
                  <a:pt x="224" y="312"/>
                </a:cubicBezTo>
                <a:cubicBezTo>
                  <a:pt x="222" y="311"/>
                  <a:pt x="221" y="310"/>
                  <a:pt x="220" y="309"/>
                </a:cubicBezTo>
                <a:cubicBezTo>
                  <a:pt x="219" y="308"/>
                  <a:pt x="218" y="307"/>
                  <a:pt x="218" y="305"/>
                </a:cubicBezTo>
                <a:cubicBezTo>
                  <a:pt x="217" y="304"/>
                  <a:pt x="216" y="303"/>
                  <a:pt x="216" y="302"/>
                </a:cubicBezTo>
                <a:cubicBezTo>
                  <a:pt x="216" y="301"/>
                  <a:pt x="217" y="301"/>
                  <a:pt x="217" y="301"/>
                </a:cubicBezTo>
                <a:cubicBezTo>
                  <a:pt x="217" y="300"/>
                  <a:pt x="218" y="299"/>
                  <a:pt x="218" y="299"/>
                </a:cubicBezTo>
                <a:cubicBezTo>
                  <a:pt x="219" y="299"/>
                  <a:pt x="220" y="300"/>
                  <a:pt x="221" y="301"/>
                </a:cubicBezTo>
                <a:cubicBezTo>
                  <a:pt x="222" y="303"/>
                  <a:pt x="223" y="304"/>
                  <a:pt x="223" y="305"/>
                </a:cubicBezTo>
                <a:close/>
                <a:moveTo>
                  <a:pt x="102" y="343"/>
                </a:moveTo>
                <a:cubicBezTo>
                  <a:pt x="102" y="344"/>
                  <a:pt x="102" y="345"/>
                  <a:pt x="102" y="346"/>
                </a:cubicBezTo>
                <a:cubicBezTo>
                  <a:pt x="101" y="346"/>
                  <a:pt x="101" y="347"/>
                  <a:pt x="100" y="347"/>
                </a:cubicBezTo>
                <a:cubicBezTo>
                  <a:pt x="99" y="347"/>
                  <a:pt x="98" y="346"/>
                  <a:pt x="98" y="345"/>
                </a:cubicBezTo>
                <a:cubicBezTo>
                  <a:pt x="99" y="344"/>
                  <a:pt x="99" y="344"/>
                  <a:pt x="99" y="344"/>
                </a:cubicBezTo>
                <a:cubicBezTo>
                  <a:pt x="100" y="343"/>
                  <a:pt x="100" y="343"/>
                  <a:pt x="101" y="343"/>
                </a:cubicBezTo>
                <a:lnTo>
                  <a:pt x="102" y="343"/>
                </a:lnTo>
                <a:close/>
                <a:moveTo>
                  <a:pt x="253" y="313"/>
                </a:moveTo>
                <a:cubicBezTo>
                  <a:pt x="253" y="315"/>
                  <a:pt x="253" y="316"/>
                  <a:pt x="252" y="316"/>
                </a:cubicBezTo>
                <a:cubicBezTo>
                  <a:pt x="251" y="315"/>
                  <a:pt x="251" y="314"/>
                  <a:pt x="251" y="314"/>
                </a:cubicBezTo>
                <a:cubicBezTo>
                  <a:pt x="251" y="313"/>
                  <a:pt x="251" y="312"/>
                  <a:pt x="252" y="312"/>
                </a:cubicBezTo>
                <a:cubicBezTo>
                  <a:pt x="252" y="312"/>
                  <a:pt x="252" y="313"/>
                  <a:pt x="252" y="313"/>
                </a:cubicBezTo>
                <a:cubicBezTo>
                  <a:pt x="252" y="313"/>
                  <a:pt x="253" y="313"/>
                  <a:pt x="253" y="313"/>
                </a:cubicBezTo>
                <a:close/>
                <a:moveTo>
                  <a:pt x="226" y="293"/>
                </a:moveTo>
                <a:cubicBezTo>
                  <a:pt x="226" y="294"/>
                  <a:pt x="226" y="294"/>
                  <a:pt x="225" y="295"/>
                </a:cubicBezTo>
                <a:cubicBezTo>
                  <a:pt x="225" y="295"/>
                  <a:pt x="224" y="295"/>
                  <a:pt x="224" y="295"/>
                </a:cubicBezTo>
                <a:cubicBezTo>
                  <a:pt x="223" y="295"/>
                  <a:pt x="223" y="295"/>
                  <a:pt x="223" y="294"/>
                </a:cubicBezTo>
                <a:cubicBezTo>
                  <a:pt x="223" y="293"/>
                  <a:pt x="223" y="293"/>
                  <a:pt x="222" y="292"/>
                </a:cubicBezTo>
                <a:cubicBezTo>
                  <a:pt x="223" y="292"/>
                  <a:pt x="224" y="292"/>
                  <a:pt x="225" y="291"/>
                </a:cubicBezTo>
                <a:cubicBezTo>
                  <a:pt x="225" y="292"/>
                  <a:pt x="225" y="292"/>
                  <a:pt x="225" y="292"/>
                </a:cubicBezTo>
                <a:cubicBezTo>
                  <a:pt x="225" y="292"/>
                  <a:pt x="225" y="293"/>
                  <a:pt x="226" y="293"/>
                </a:cubicBezTo>
                <a:close/>
                <a:moveTo>
                  <a:pt x="107" y="129"/>
                </a:moveTo>
                <a:cubicBezTo>
                  <a:pt x="107" y="128"/>
                  <a:pt x="108" y="127"/>
                  <a:pt x="109" y="127"/>
                </a:cubicBezTo>
                <a:cubicBezTo>
                  <a:pt x="110" y="127"/>
                  <a:pt x="110" y="127"/>
                  <a:pt x="110" y="128"/>
                </a:cubicBezTo>
                <a:cubicBezTo>
                  <a:pt x="111" y="129"/>
                  <a:pt x="111" y="129"/>
                  <a:pt x="111" y="129"/>
                </a:cubicBezTo>
                <a:cubicBezTo>
                  <a:pt x="111" y="129"/>
                  <a:pt x="111" y="130"/>
                  <a:pt x="111" y="130"/>
                </a:cubicBezTo>
                <a:cubicBezTo>
                  <a:pt x="110" y="131"/>
                  <a:pt x="110" y="131"/>
                  <a:pt x="109" y="131"/>
                </a:cubicBezTo>
                <a:cubicBezTo>
                  <a:pt x="108" y="131"/>
                  <a:pt x="108" y="130"/>
                  <a:pt x="108" y="130"/>
                </a:cubicBezTo>
                <a:lnTo>
                  <a:pt x="107" y="129"/>
                </a:lnTo>
                <a:close/>
                <a:moveTo>
                  <a:pt x="193" y="264"/>
                </a:moveTo>
                <a:cubicBezTo>
                  <a:pt x="193" y="264"/>
                  <a:pt x="193" y="265"/>
                  <a:pt x="193" y="266"/>
                </a:cubicBezTo>
                <a:cubicBezTo>
                  <a:pt x="193" y="266"/>
                  <a:pt x="193" y="267"/>
                  <a:pt x="192" y="268"/>
                </a:cubicBezTo>
                <a:cubicBezTo>
                  <a:pt x="192" y="269"/>
                  <a:pt x="191" y="269"/>
                  <a:pt x="190" y="269"/>
                </a:cubicBezTo>
                <a:cubicBezTo>
                  <a:pt x="189" y="269"/>
                  <a:pt x="189" y="269"/>
                  <a:pt x="188" y="268"/>
                </a:cubicBezTo>
                <a:cubicBezTo>
                  <a:pt x="187" y="267"/>
                  <a:pt x="187" y="266"/>
                  <a:pt x="187" y="266"/>
                </a:cubicBezTo>
                <a:cubicBezTo>
                  <a:pt x="188" y="263"/>
                  <a:pt x="188" y="263"/>
                  <a:pt x="188" y="263"/>
                </a:cubicBezTo>
                <a:cubicBezTo>
                  <a:pt x="188" y="263"/>
                  <a:pt x="189" y="262"/>
                  <a:pt x="190" y="262"/>
                </a:cubicBezTo>
                <a:cubicBezTo>
                  <a:pt x="190" y="262"/>
                  <a:pt x="191" y="263"/>
                  <a:pt x="192" y="263"/>
                </a:cubicBezTo>
                <a:cubicBezTo>
                  <a:pt x="192" y="263"/>
                  <a:pt x="193" y="264"/>
                  <a:pt x="193" y="264"/>
                </a:cubicBezTo>
                <a:close/>
                <a:moveTo>
                  <a:pt x="104" y="118"/>
                </a:moveTo>
                <a:cubicBezTo>
                  <a:pt x="104" y="120"/>
                  <a:pt x="104" y="120"/>
                  <a:pt x="104" y="120"/>
                </a:cubicBezTo>
                <a:cubicBezTo>
                  <a:pt x="104" y="120"/>
                  <a:pt x="104" y="121"/>
                  <a:pt x="104" y="122"/>
                </a:cubicBezTo>
                <a:cubicBezTo>
                  <a:pt x="104" y="121"/>
                  <a:pt x="103" y="120"/>
                  <a:pt x="103" y="119"/>
                </a:cubicBezTo>
                <a:cubicBezTo>
                  <a:pt x="103" y="119"/>
                  <a:pt x="103" y="119"/>
                  <a:pt x="103" y="119"/>
                </a:cubicBezTo>
                <a:cubicBezTo>
                  <a:pt x="103" y="119"/>
                  <a:pt x="103" y="119"/>
                  <a:pt x="104" y="118"/>
                </a:cubicBezTo>
                <a:close/>
                <a:moveTo>
                  <a:pt x="165" y="262"/>
                </a:moveTo>
                <a:cubicBezTo>
                  <a:pt x="164" y="263"/>
                  <a:pt x="163" y="264"/>
                  <a:pt x="163" y="265"/>
                </a:cubicBezTo>
                <a:cubicBezTo>
                  <a:pt x="162" y="266"/>
                  <a:pt x="161" y="266"/>
                  <a:pt x="160" y="266"/>
                </a:cubicBezTo>
                <a:cubicBezTo>
                  <a:pt x="160" y="266"/>
                  <a:pt x="160" y="266"/>
                  <a:pt x="159" y="266"/>
                </a:cubicBezTo>
                <a:cubicBezTo>
                  <a:pt x="159" y="266"/>
                  <a:pt x="159" y="265"/>
                  <a:pt x="159" y="264"/>
                </a:cubicBezTo>
                <a:cubicBezTo>
                  <a:pt x="159" y="263"/>
                  <a:pt x="159" y="262"/>
                  <a:pt x="160" y="261"/>
                </a:cubicBezTo>
                <a:cubicBezTo>
                  <a:pt x="161" y="260"/>
                  <a:pt x="162" y="260"/>
                  <a:pt x="163" y="260"/>
                </a:cubicBezTo>
                <a:cubicBezTo>
                  <a:pt x="164" y="260"/>
                  <a:pt x="164" y="260"/>
                  <a:pt x="164" y="260"/>
                </a:cubicBezTo>
                <a:cubicBezTo>
                  <a:pt x="165" y="260"/>
                  <a:pt x="165" y="261"/>
                  <a:pt x="165" y="262"/>
                </a:cubicBezTo>
                <a:close/>
                <a:moveTo>
                  <a:pt x="192" y="256"/>
                </a:moveTo>
                <a:cubicBezTo>
                  <a:pt x="192" y="257"/>
                  <a:pt x="191" y="258"/>
                  <a:pt x="191" y="258"/>
                </a:cubicBezTo>
                <a:cubicBezTo>
                  <a:pt x="191" y="259"/>
                  <a:pt x="190" y="259"/>
                  <a:pt x="189" y="259"/>
                </a:cubicBezTo>
                <a:cubicBezTo>
                  <a:pt x="188" y="258"/>
                  <a:pt x="187" y="257"/>
                  <a:pt x="187" y="255"/>
                </a:cubicBezTo>
                <a:cubicBezTo>
                  <a:pt x="187" y="254"/>
                  <a:pt x="188" y="253"/>
                  <a:pt x="189" y="253"/>
                </a:cubicBezTo>
                <a:cubicBezTo>
                  <a:pt x="190" y="253"/>
                  <a:pt x="190" y="253"/>
                  <a:pt x="191" y="254"/>
                </a:cubicBezTo>
                <a:cubicBezTo>
                  <a:pt x="192" y="254"/>
                  <a:pt x="192" y="255"/>
                  <a:pt x="192" y="256"/>
                </a:cubicBezTo>
                <a:close/>
                <a:moveTo>
                  <a:pt x="177" y="290"/>
                </a:moveTo>
                <a:cubicBezTo>
                  <a:pt x="177" y="291"/>
                  <a:pt x="177" y="291"/>
                  <a:pt x="178" y="291"/>
                </a:cubicBezTo>
                <a:cubicBezTo>
                  <a:pt x="178" y="292"/>
                  <a:pt x="178" y="292"/>
                  <a:pt x="178" y="292"/>
                </a:cubicBezTo>
                <a:cubicBezTo>
                  <a:pt x="178" y="293"/>
                  <a:pt x="177" y="293"/>
                  <a:pt x="177" y="293"/>
                </a:cubicBezTo>
                <a:cubicBezTo>
                  <a:pt x="176" y="293"/>
                  <a:pt x="175" y="293"/>
                  <a:pt x="175" y="292"/>
                </a:cubicBezTo>
                <a:cubicBezTo>
                  <a:pt x="175" y="291"/>
                  <a:pt x="175" y="291"/>
                  <a:pt x="176" y="290"/>
                </a:cubicBezTo>
                <a:cubicBezTo>
                  <a:pt x="177" y="290"/>
                  <a:pt x="177" y="290"/>
                  <a:pt x="177" y="290"/>
                </a:cubicBezTo>
                <a:close/>
                <a:moveTo>
                  <a:pt x="237" y="277"/>
                </a:moveTo>
                <a:cubicBezTo>
                  <a:pt x="237" y="277"/>
                  <a:pt x="237" y="278"/>
                  <a:pt x="236" y="279"/>
                </a:cubicBezTo>
                <a:cubicBezTo>
                  <a:pt x="236" y="279"/>
                  <a:pt x="236" y="280"/>
                  <a:pt x="235" y="280"/>
                </a:cubicBezTo>
                <a:cubicBezTo>
                  <a:pt x="234" y="280"/>
                  <a:pt x="233" y="279"/>
                  <a:pt x="233" y="278"/>
                </a:cubicBezTo>
                <a:cubicBezTo>
                  <a:pt x="233" y="277"/>
                  <a:pt x="233" y="277"/>
                  <a:pt x="234" y="277"/>
                </a:cubicBezTo>
                <a:cubicBezTo>
                  <a:pt x="234" y="276"/>
                  <a:pt x="234" y="276"/>
                  <a:pt x="235" y="276"/>
                </a:cubicBezTo>
                <a:cubicBezTo>
                  <a:pt x="235" y="276"/>
                  <a:pt x="235" y="276"/>
                  <a:pt x="235" y="276"/>
                </a:cubicBezTo>
                <a:cubicBezTo>
                  <a:pt x="236" y="276"/>
                  <a:pt x="236" y="276"/>
                  <a:pt x="236" y="276"/>
                </a:cubicBezTo>
                <a:cubicBezTo>
                  <a:pt x="236" y="276"/>
                  <a:pt x="236" y="277"/>
                  <a:pt x="237" y="277"/>
                </a:cubicBezTo>
                <a:close/>
                <a:moveTo>
                  <a:pt x="165" y="291"/>
                </a:moveTo>
                <a:cubicBezTo>
                  <a:pt x="165" y="292"/>
                  <a:pt x="166" y="293"/>
                  <a:pt x="166" y="293"/>
                </a:cubicBezTo>
                <a:cubicBezTo>
                  <a:pt x="166" y="294"/>
                  <a:pt x="165" y="295"/>
                  <a:pt x="164" y="295"/>
                </a:cubicBezTo>
                <a:cubicBezTo>
                  <a:pt x="163" y="295"/>
                  <a:pt x="163" y="294"/>
                  <a:pt x="163" y="293"/>
                </a:cubicBezTo>
                <a:cubicBezTo>
                  <a:pt x="163" y="292"/>
                  <a:pt x="163" y="291"/>
                  <a:pt x="163" y="291"/>
                </a:cubicBezTo>
                <a:lnTo>
                  <a:pt x="165" y="291"/>
                </a:lnTo>
                <a:close/>
                <a:moveTo>
                  <a:pt x="154" y="292"/>
                </a:moveTo>
                <a:cubicBezTo>
                  <a:pt x="154" y="293"/>
                  <a:pt x="154" y="293"/>
                  <a:pt x="153" y="293"/>
                </a:cubicBezTo>
                <a:cubicBezTo>
                  <a:pt x="152" y="293"/>
                  <a:pt x="152" y="293"/>
                  <a:pt x="152" y="293"/>
                </a:cubicBezTo>
                <a:cubicBezTo>
                  <a:pt x="151" y="292"/>
                  <a:pt x="151" y="292"/>
                  <a:pt x="151" y="292"/>
                </a:cubicBezTo>
                <a:cubicBezTo>
                  <a:pt x="151" y="290"/>
                  <a:pt x="152" y="290"/>
                  <a:pt x="153" y="290"/>
                </a:cubicBezTo>
                <a:cubicBezTo>
                  <a:pt x="154" y="290"/>
                  <a:pt x="154" y="290"/>
                  <a:pt x="154" y="290"/>
                </a:cubicBezTo>
                <a:lnTo>
                  <a:pt x="154" y="292"/>
                </a:lnTo>
                <a:close/>
                <a:moveTo>
                  <a:pt x="212" y="280"/>
                </a:moveTo>
                <a:cubicBezTo>
                  <a:pt x="211" y="281"/>
                  <a:pt x="211" y="281"/>
                  <a:pt x="211" y="281"/>
                </a:cubicBezTo>
                <a:cubicBezTo>
                  <a:pt x="211" y="281"/>
                  <a:pt x="210" y="281"/>
                  <a:pt x="210" y="281"/>
                </a:cubicBezTo>
                <a:cubicBezTo>
                  <a:pt x="209" y="281"/>
                  <a:pt x="209" y="280"/>
                  <a:pt x="208" y="280"/>
                </a:cubicBezTo>
                <a:cubicBezTo>
                  <a:pt x="208" y="279"/>
                  <a:pt x="207" y="278"/>
                  <a:pt x="207" y="276"/>
                </a:cubicBezTo>
                <a:cubicBezTo>
                  <a:pt x="205" y="272"/>
                  <a:pt x="205" y="272"/>
                  <a:pt x="205" y="272"/>
                </a:cubicBezTo>
                <a:cubicBezTo>
                  <a:pt x="205" y="271"/>
                  <a:pt x="205" y="270"/>
                  <a:pt x="204" y="270"/>
                </a:cubicBezTo>
                <a:cubicBezTo>
                  <a:pt x="207" y="269"/>
                  <a:pt x="207" y="269"/>
                  <a:pt x="207" y="269"/>
                </a:cubicBezTo>
                <a:cubicBezTo>
                  <a:pt x="207" y="270"/>
                  <a:pt x="207" y="270"/>
                  <a:pt x="207" y="271"/>
                </a:cubicBezTo>
                <a:cubicBezTo>
                  <a:pt x="207" y="272"/>
                  <a:pt x="207" y="272"/>
                  <a:pt x="208" y="272"/>
                </a:cubicBezTo>
                <a:cubicBezTo>
                  <a:pt x="209" y="272"/>
                  <a:pt x="210" y="271"/>
                  <a:pt x="210" y="271"/>
                </a:cubicBezTo>
                <a:cubicBezTo>
                  <a:pt x="211" y="271"/>
                  <a:pt x="212" y="271"/>
                  <a:pt x="212" y="271"/>
                </a:cubicBezTo>
                <a:cubicBezTo>
                  <a:pt x="213" y="271"/>
                  <a:pt x="214" y="271"/>
                  <a:pt x="215" y="272"/>
                </a:cubicBezTo>
                <a:cubicBezTo>
                  <a:pt x="216" y="273"/>
                  <a:pt x="216" y="273"/>
                  <a:pt x="216" y="274"/>
                </a:cubicBezTo>
                <a:cubicBezTo>
                  <a:pt x="216" y="275"/>
                  <a:pt x="216" y="275"/>
                  <a:pt x="215" y="276"/>
                </a:cubicBezTo>
                <a:cubicBezTo>
                  <a:pt x="214" y="278"/>
                  <a:pt x="214" y="278"/>
                  <a:pt x="214" y="278"/>
                </a:cubicBezTo>
                <a:cubicBezTo>
                  <a:pt x="213" y="278"/>
                  <a:pt x="213" y="279"/>
                  <a:pt x="212" y="280"/>
                </a:cubicBezTo>
                <a:close/>
                <a:moveTo>
                  <a:pt x="147" y="292"/>
                </a:moveTo>
                <a:cubicBezTo>
                  <a:pt x="147" y="292"/>
                  <a:pt x="147" y="292"/>
                  <a:pt x="146" y="292"/>
                </a:cubicBezTo>
                <a:cubicBezTo>
                  <a:pt x="146" y="292"/>
                  <a:pt x="146" y="292"/>
                  <a:pt x="146" y="292"/>
                </a:cubicBezTo>
                <a:cubicBezTo>
                  <a:pt x="146" y="292"/>
                  <a:pt x="146" y="292"/>
                  <a:pt x="146" y="291"/>
                </a:cubicBezTo>
                <a:cubicBezTo>
                  <a:pt x="146" y="290"/>
                  <a:pt x="147" y="290"/>
                  <a:pt x="148" y="290"/>
                </a:cubicBezTo>
                <a:cubicBezTo>
                  <a:pt x="148" y="290"/>
                  <a:pt x="148" y="291"/>
                  <a:pt x="147" y="292"/>
                </a:cubicBezTo>
                <a:close/>
                <a:moveTo>
                  <a:pt x="201" y="278"/>
                </a:moveTo>
                <a:cubicBezTo>
                  <a:pt x="200" y="278"/>
                  <a:pt x="200" y="278"/>
                  <a:pt x="199" y="278"/>
                </a:cubicBezTo>
                <a:cubicBezTo>
                  <a:pt x="199" y="279"/>
                  <a:pt x="198" y="279"/>
                  <a:pt x="198" y="279"/>
                </a:cubicBezTo>
                <a:cubicBezTo>
                  <a:pt x="197" y="279"/>
                  <a:pt x="196" y="278"/>
                  <a:pt x="196" y="278"/>
                </a:cubicBezTo>
                <a:cubicBezTo>
                  <a:pt x="195" y="277"/>
                  <a:pt x="195" y="277"/>
                  <a:pt x="195" y="276"/>
                </a:cubicBezTo>
                <a:cubicBezTo>
                  <a:pt x="195" y="276"/>
                  <a:pt x="195" y="275"/>
                  <a:pt x="196" y="274"/>
                </a:cubicBezTo>
                <a:cubicBezTo>
                  <a:pt x="196" y="273"/>
                  <a:pt x="197" y="272"/>
                  <a:pt x="198" y="272"/>
                </a:cubicBezTo>
                <a:cubicBezTo>
                  <a:pt x="199" y="273"/>
                  <a:pt x="200" y="273"/>
                  <a:pt x="201" y="273"/>
                </a:cubicBezTo>
                <a:cubicBezTo>
                  <a:pt x="201" y="273"/>
                  <a:pt x="202" y="274"/>
                  <a:pt x="202" y="276"/>
                </a:cubicBezTo>
                <a:cubicBezTo>
                  <a:pt x="202" y="276"/>
                  <a:pt x="201" y="277"/>
                  <a:pt x="201" y="278"/>
                </a:cubicBezTo>
                <a:close/>
                <a:moveTo>
                  <a:pt x="91" y="384"/>
                </a:moveTo>
                <a:cubicBezTo>
                  <a:pt x="91" y="388"/>
                  <a:pt x="90" y="390"/>
                  <a:pt x="88" y="391"/>
                </a:cubicBezTo>
                <a:cubicBezTo>
                  <a:pt x="86" y="391"/>
                  <a:pt x="85" y="390"/>
                  <a:pt x="85" y="389"/>
                </a:cubicBezTo>
                <a:cubicBezTo>
                  <a:pt x="85" y="388"/>
                  <a:pt x="86" y="387"/>
                  <a:pt x="87" y="386"/>
                </a:cubicBezTo>
                <a:cubicBezTo>
                  <a:pt x="87" y="384"/>
                  <a:pt x="88" y="384"/>
                  <a:pt x="89" y="384"/>
                </a:cubicBezTo>
                <a:cubicBezTo>
                  <a:pt x="90" y="384"/>
                  <a:pt x="90" y="384"/>
                  <a:pt x="91" y="384"/>
                </a:cubicBezTo>
                <a:close/>
                <a:moveTo>
                  <a:pt x="257" y="130"/>
                </a:moveTo>
                <a:cubicBezTo>
                  <a:pt x="256" y="130"/>
                  <a:pt x="256" y="130"/>
                  <a:pt x="256" y="129"/>
                </a:cubicBezTo>
                <a:cubicBezTo>
                  <a:pt x="256" y="128"/>
                  <a:pt x="256" y="128"/>
                  <a:pt x="256" y="128"/>
                </a:cubicBezTo>
                <a:cubicBezTo>
                  <a:pt x="257" y="128"/>
                  <a:pt x="257" y="128"/>
                  <a:pt x="258" y="128"/>
                </a:cubicBezTo>
                <a:cubicBezTo>
                  <a:pt x="258" y="128"/>
                  <a:pt x="258" y="128"/>
                  <a:pt x="258" y="128"/>
                </a:cubicBezTo>
                <a:cubicBezTo>
                  <a:pt x="258" y="128"/>
                  <a:pt x="258" y="128"/>
                  <a:pt x="258" y="128"/>
                </a:cubicBezTo>
                <a:cubicBezTo>
                  <a:pt x="258" y="129"/>
                  <a:pt x="258" y="130"/>
                  <a:pt x="257" y="130"/>
                </a:cubicBezTo>
                <a:close/>
                <a:moveTo>
                  <a:pt x="255" y="135"/>
                </a:moveTo>
                <a:cubicBezTo>
                  <a:pt x="255" y="134"/>
                  <a:pt x="256" y="134"/>
                  <a:pt x="257" y="134"/>
                </a:cubicBezTo>
                <a:cubicBezTo>
                  <a:pt x="258" y="134"/>
                  <a:pt x="258" y="134"/>
                  <a:pt x="258" y="135"/>
                </a:cubicBezTo>
                <a:cubicBezTo>
                  <a:pt x="258" y="135"/>
                  <a:pt x="258" y="136"/>
                  <a:pt x="257" y="136"/>
                </a:cubicBezTo>
                <a:cubicBezTo>
                  <a:pt x="257" y="137"/>
                  <a:pt x="257" y="137"/>
                  <a:pt x="256" y="137"/>
                </a:cubicBezTo>
                <a:cubicBezTo>
                  <a:pt x="255" y="137"/>
                  <a:pt x="255" y="136"/>
                  <a:pt x="255" y="135"/>
                </a:cubicBezTo>
                <a:close/>
                <a:moveTo>
                  <a:pt x="344" y="123"/>
                </a:moveTo>
                <a:cubicBezTo>
                  <a:pt x="345" y="122"/>
                  <a:pt x="346" y="122"/>
                  <a:pt x="346" y="122"/>
                </a:cubicBezTo>
                <a:cubicBezTo>
                  <a:pt x="347" y="122"/>
                  <a:pt x="347" y="122"/>
                  <a:pt x="347" y="122"/>
                </a:cubicBezTo>
                <a:cubicBezTo>
                  <a:pt x="347" y="122"/>
                  <a:pt x="348" y="123"/>
                  <a:pt x="348" y="123"/>
                </a:cubicBezTo>
                <a:cubicBezTo>
                  <a:pt x="348" y="124"/>
                  <a:pt x="347" y="124"/>
                  <a:pt x="345" y="124"/>
                </a:cubicBezTo>
                <a:cubicBezTo>
                  <a:pt x="345" y="124"/>
                  <a:pt x="344" y="124"/>
                  <a:pt x="344" y="123"/>
                </a:cubicBezTo>
                <a:close/>
                <a:moveTo>
                  <a:pt x="337" y="156"/>
                </a:moveTo>
                <a:cubicBezTo>
                  <a:pt x="337" y="156"/>
                  <a:pt x="337" y="156"/>
                  <a:pt x="337" y="156"/>
                </a:cubicBezTo>
                <a:cubicBezTo>
                  <a:pt x="337" y="155"/>
                  <a:pt x="338" y="155"/>
                  <a:pt x="338" y="155"/>
                </a:cubicBezTo>
                <a:cubicBezTo>
                  <a:pt x="340" y="155"/>
                  <a:pt x="340" y="155"/>
                  <a:pt x="340" y="156"/>
                </a:cubicBezTo>
                <a:cubicBezTo>
                  <a:pt x="340" y="156"/>
                  <a:pt x="340" y="156"/>
                  <a:pt x="340" y="157"/>
                </a:cubicBezTo>
                <a:cubicBezTo>
                  <a:pt x="340" y="157"/>
                  <a:pt x="339" y="157"/>
                  <a:pt x="339" y="157"/>
                </a:cubicBezTo>
                <a:cubicBezTo>
                  <a:pt x="338" y="157"/>
                  <a:pt x="338" y="157"/>
                  <a:pt x="338" y="157"/>
                </a:cubicBezTo>
                <a:cubicBezTo>
                  <a:pt x="338" y="157"/>
                  <a:pt x="338" y="157"/>
                  <a:pt x="338" y="156"/>
                </a:cubicBezTo>
                <a:lnTo>
                  <a:pt x="337" y="156"/>
                </a:lnTo>
                <a:close/>
                <a:moveTo>
                  <a:pt x="276" y="161"/>
                </a:moveTo>
                <a:cubicBezTo>
                  <a:pt x="275" y="161"/>
                  <a:pt x="275" y="161"/>
                  <a:pt x="274" y="160"/>
                </a:cubicBezTo>
                <a:cubicBezTo>
                  <a:pt x="274" y="160"/>
                  <a:pt x="273" y="160"/>
                  <a:pt x="273" y="160"/>
                </a:cubicBezTo>
                <a:cubicBezTo>
                  <a:pt x="280" y="159"/>
                  <a:pt x="280" y="159"/>
                  <a:pt x="280" y="159"/>
                </a:cubicBezTo>
                <a:cubicBezTo>
                  <a:pt x="283" y="159"/>
                  <a:pt x="285" y="159"/>
                  <a:pt x="288" y="159"/>
                </a:cubicBezTo>
                <a:cubicBezTo>
                  <a:pt x="288" y="159"/>
                  <a:pt x="287" y="159"/>
                  <a:pt x="286" y="159"/>
                </a:cubicBezTo>
                <a:cubicBezTo>
                  <a:pt x="285" y="159"/>
                  <a:pt x="284" y="159"/>
                  <a:pt x="283" y="160"/>
                </a:cubicBezTo>
                <a:cubicBezTo>
                  <a:pt x="281" y="160"/>
                  <a:pt x="279" y="160"/>
                  <a:pt x="276" y="161"/>
                </a:cubicBezTo>
                <a:close/>
                <a:moveTo>
                  <a:pt x="256" y="108"/>
                </a:moveTo>
                <a:cubicBezTo>
                  <a:pt x="256" y="108"/>
                  <a:pt x="256" y="108"/>
                  <a:pt x="256" y="108"/>
                </a:cubicBezTo>
                <a:cubicBezTo>
                  <a:pt x="256" y="107"/>
                  <a:pt x="256" y="107"/>
                  <a:pt x="256" y="107"/>
                </a:cubicBezTo>
                <a:cubicBezTo>
                  <a:pt x="256" y="106"/>
                  <a:pt x="256" y="106"/>
                  <a:pt x="257" y="105"/>
                </a:cubicBezTo>
                <a:cubicBezTo>
                  <a:pt x="257" y="104"/>
                  <a:pt x="258" y="104"/>
                  <a:pt x="259" y="104"/>
                </a:cubicBezTo>
                <a:cubicBezTo>
                  <a:pt x="261" y="104"/>
                  <a:pt x="262" y="105"/>
                  <a:pt x="262" y="107"/>
                </a:cubicBezTo>
                <a:cubicBezTo>
                  <a:pt x="262" y="108"/>
                  <a:pt x="261" y="109"/>
                  <a:pt x="261" y="109"/>
                </a:cubicBezTo>
                <a:cubicBezTo>
                  <a:pt x="260" y="110"/>
                  <a:pt x="260" y="110"/>
                  <a:pt x="259" y="110"/>
                </a:cubicBezTo>
                <a:cubicBezTo>
                  <a:pt x="258" y="110"/>
                  <a:pt x="257" y="109"/>
                  <a:pt x="256" y="108"/>
                </a:cubicBezTo>
                <a:close/>
                <a:moveTo>
                  <a:pt x="242" y="106"/>
                </a:moveTo>
                <a:cubicBezTo>
                  <a:pt x="242" y="106"/>
                  <a:pt x="242" y="106"/>
                  <a:pt x="242" y="106"/>
                </a:cubicBezTo>
                <a:cubicBezTo>
                  <a:pt x="243" y="105"/>
                  <a:pt x="243" y="105"/>
                  <a:pt x="244" y="105"/>
                </a:cubicBezTo>
                <a:cubicBezTo>
                  <a:pt x="244" y="105"/>
                  <a:pt x="244" y="105"/>
                  <a:pt x="245" y="106"/>
                </a:cubicBezTo>
                <a:cubicBezTo>
                  <a:pt x="245" y="107"/>
                  <a:pt x="245" y="107"/>
                  <a:pt x="245" y="107"/>
                </a:cubicBezTo>
                <a:cubicBezTo>
                  <a:pt x="245" y="108"/>
                  <a:pt x="245" y="108"/>
                  <a:pt x="244" y="109"/>
                </a:cubicBezTo>
                <a:cubicBezTo>
                  <a:pt x="244" y="109"/>
                  <a:pt x="243" y="110"/>
                  <a:pt x="243" y="110"/>
                </a:cubicBezTo>
                <a:cubicBezTo>
                  <a:pt x="242" y="110"/>
                  <a:pt x="241" y="109"/>
                  <a:pt x="241" y="107"/>
                </a:cubicBezTo>
                <a:cubicBezTo>
                  <a:pt x="242" y="107"/>
                  <a:pt x="242" y="107"/>
                  <a:pt x="242" y="107"/>
                </a:cubicBezTo>
                <a:cubicBezTo>
                  <a:pt x="242" y="107"/>
                  <a:pt x="242" y="107"/>
                  <a:pt x="242" y="107"/>
                </a:cubicBezTo>
                <a:cubicBezTo>
                  <a:pt x="242" y="107"/>
                  <a:pt x="242" y="106"/>
                  <a:pt x="242" y="106"/>
                </a:cubicBezTo>
                <a:close/>
                <a:moveTo>
                  <a:pt x="289" y="173"/>
                </a:moveTo>
                <a:cubicBezTo>
                  <a:pt x="289" y="173"/>
                  <a:pt x="289" y="172"/>
                  <a:pt x="289" y="172"/>
                </a:cubicBezTo>
                <a:cubicBezTo>
                  <a:pt x="289" y="172"/>
                  <a:pt x="291" y="172"/>
                  <a:pt x="293" y="172"/>
                </a:cubicBezTo>
                <a:cubicBezTo>
                  <a:pt x="295" y="172"/>
                  <a:pt x="296" y="172"/>
                  <a:pt x="296" y="173"/>
                </a:cubicBezTo>
                <a:cubicBezTo>
                  <a:pt x="296" y="173"/>
                  <a:pt x="296" y="174"/>
                  <a:pt x="296" y="174"/>
                </a:cubicBezTo>
                <a:cubicBezTo>
                  <a:pt x="295" y="174"/>
                  <a:pt x="294" y="174"/>
                  <a:pt x="292" y="174"/>
                </a:cubicBezTo>
                <a:cubicBezTo>
                  <a:pt x="291" y="174"/>
                  <a:pt x="290" y="174"/>
                  <a:pt x="289" y="173"/>
                </a:cubicBezTo>
                <a:close/>
                <a:moveTo>
                  <a:pt x="297" y="96"/>
                </a:moveTo>
                <a:cubicBezTo>
                  <a:pt x="298" y="95"/>
                  <a:pt x="300" y="94"/>
                  <a:pt x="300" y="94"/>
                </a:cubicBezTo>
                <a:cubicBezTo>
                  <a:pt x="301" y="94"/>
                  <a:pt x="303" y="94"/>
                  <a:pt x="304" y="93"/>
                </a:cubicBezTo>
                <a:cubicBezTo>
                  <a:pt x="305" y="94"/>
                  <a:pt x="305" y="94"/>
                  <a:pt x="305" y="94"/>
                </a:cubicBezTo>
                <a:cubicBezTo>
                  <a:pt x="305" y="94"/>
                  <a:pt x="305" y="95"/>
                  <a:pt x="305" y="95"/>
                </a:cubicBezTo>
                <a:cubicBezTo>
                  <a:pt x="305" y="96"/>
                  <a:pt x="304" y="97"/>
                  <a:pt x="302" y="97"/>
                </a:cubicBezTo>
                <a:cubicBezTo>
                  <a:pt x="301" y="98"/>
                  <a:pt x="299" y="99"/>
                  <a:pt x="298" y="99"/>
                </a:cubicBezTo>
                <a:cubicBezTo>
                  <a:pt x="297" y="99"/>
                  <a:pt x="296" y="98"/>
                  <a:pt x="296" y="98"/>
                </a:cubicBezTo>
                <a:cubicBezTo>
                  <a:pt x="296" y="97"/>
                  <a:pt x="296" y="97"/>
                  <a:pt x="297" y="96"/>
                </a:cubicBezTo>
                <a:close/>
                <a:moveTo>
                  <a:pt x="211" y="119"/>
                </a:moveTo>
                <a:cubicBezTo>
                  <a:pt x="211" y="119"/>
                  <a:pt x="212" y="120"/>
                  <a:pt x="212" y="120"/>
                </a:cubicBezTo>
                <a:cubicBezTo>
                  <a:pt x="212" y="121"/>
                  <a:pt x="211" y="122"/>
                  <a:pt x="211" y="122"/>
                </a:cubicBezTo>
                <a:cubicBezTo>
                  <a:pt x="210" y="122"/>
                  <a:pt x="209" y="123"/>
                  <a:pt x="209" y="123"/>
                </a:cubicBezTo>
                <a:cubicBezTo>
                  <a:pt x="208" y="123"/>
                  <a:pt x="208" y="122"/>
                  <a:pt x="208" y="122"/>
                </a:cubicBezTo>
                <a:cubicBezTo>
                  <a:pt x="207" y="121"/>
                  <a:pt x="207" y="120"/>
                  <a:pt x="207" y="120"/>
                </a:cubicBezTo>
                <a:cubicBezTo>
                  <a:pt x="207" y="119"/>
                  <a:pt x="207" y="119"/>
                  <a:pt x="208" y="119"/>
                </a:cubicBezTo>
                <a:cubicBezTo>
                  <a:pt x="209" y="118"/>
                  <a:pt x="209" y="118"/>
                  <a:pt x="209" y="118"/>
                </a:cubicBezTo>
                <a:cubicBezTo>
                  <a:pt x="210" y="118"/>
                  <a:pt x="210" y="118"/>
                  <a:pt x="210" y="119"/>
                </a:cubicBezTo>
                <a:cubicBezTo>
                  <a:pt x="210" y="119"/>
                  <a:pt x="211" y="119"/>
                  <a:pt x="211" y="119"/>
                </a:cubicBezTo>
                <a:close/>
                <a:moveTo>
                  <a:pt x="222" y="116"/>
                </a:moveTo>
                <a:cubicBezTo>
                  <a:pt x="223" y="117"/>
                  <a:pt x="224" y="117"/>
                  <a:pt x="224" y="118"/>
                </a:cubicBezTo>
                <a:cubicBezTo>
                  <a:pt x="224" y="118"/>
                  <a:pt x="223" y="119"/>
                  <a:pt x="223" y="119"/>
                </a:cubicBezTo>
                <a:cubicBezTo>
                  <a:pt x="223" y="120"/>
                  <a:pt x="222" y="120"/>
                  <a:pt x="222" y="120"/>
                </a:cubicBezTo>
                <a:cubicBezTo>
                  <a:pt x="221" y="120"/>
                  <a:pt x="220" y="120"/>
                  <a:pt x="220" y="119"/>
                </a:cubicBezTo>
                <a:cubicBezTo>
                  <a:pt x="219" y="118"/>
                  <a:pt x="219" y="118"/>
                  <a:pt x="219" y="117"/>
                </a:cubicBezTo>
                <a:cubicBezTo>
                  <a:pt x="219" y="116"/>
                  <a:pt x="219" y="116"/>
                  <a:pt x="220" y="116"/>
                </a:cubicBezTo>
                <a:cubicBezTo>
                  <a:pt x="220" y="116"/>
                  <a:pt x="220" y="116"/>
                  <a:pt x="221" y="116"/>
                </a:cubicBezTo>
                <a:cubicBezTo>
                  <a:pt x="221" y="116"/>
                  <a:pt x="221" y="116"/>
                  <a:pt x="222" y="116"/>
                </a:cubicBezTo>
                <a:cubicBezTo>
                  <a:pt x="222" y="116"/>
                  <a:pt x="222" y="116"/>
                  <a:pt x="222" y="116"/>
                </a:cubicBezTo>
                <a:close/>
                <a:moveTo>
                  <a:pt x="277" y="184"/>
                </a:moveTo>
                <a:cubicBezTo>
                  <a:pt x="277" y="184"/>
                  <a:pt x="277" y="183"/>
                  <a:pt x="278" y="183"/>
                </a:cubicBezTo>
                <a:cubicBezTo>
                  <a:pt x="278" y="182"/>
                  <a:pt x="279" y="182"/>
                  <a:pt x="280" y="182"/>
                </a:cubicBezTo>
                <a:cubicBezTo>
                  <a:pt x="281" y="182"/>
                  <a:pt x="282" y="183"/>
                  <a:pt x="282" y="185"/>
                </a:cubicBezTo>
                <a:cubicBezTo>
                  <a:pt x="282" y="187"/>
                  <a:pt x="281" y="187"/>
                  <a:pt x="279" y="187"/>
                </a:cubicBezTo>
                <a:cubicBezTo>
                  <a:pt x="278" y="187"/>
                  <a:pt x="277" y="186"/>
                  <a:pt x="277" y="185"/>
                </a:cubicBezTo>
                <a:lnTo>
                  <a:pt x="277" y="184"/>
                </a:lnTo>
                <a:close/>
                <a:moveTo>
                  <a:pt x="238" y="264"/>
                </a:moveTo>
                <a:cubicBezTo>
                  <a:pt x="238" y="264"/>
                  <a:pt x="238" y="264"/>
                  <a:pt x="238" y="263"/>
                </a:cubicBezTo>
                <a:cubicBezTo>
                  <a:pt x="238" y="263"/>
                  <a:pt x="238" y="262"/>
                  <a:pt x="238" y="262"/>
                </a:cubicBezTo>
                <a:cubicBezTo>
                  <a:pt x="238" y="262"/>
                  <a:pt x="238" y="261"/>
                  <a:pt x="239" y="261"/>
                </a:cubicBezTo>
                <a:cubicBezTo>
                  <a:pt x="241" y="261"/>
                  <a:pt x="241" y="262"/>
                  <a:pt x="241" y="264"/>
                </a:cubicBezTo>
                <a:cubicBezTo>
                  <a:pt x="241" y="265"/>
                  <a:pt x="241" y="265"/>
                  <a:pt x="240" y="265"/>
                </a:cubicBezTo>
                <a:cubicBezTo>
                  <a:pt x="239" y="265"/>
                  <a:pt x="239" y="265"/>
                  <a:pt x="239" y="265"/>
                </a:cubicBezTo>
                <a:cubicBezTo>
                  <a:pt x="238" y="265"/>
                  <a:pt x="238" y="264"/>
                  <a:pt x="238" y="264"/>
                </a:cubicBezTo>
                <a:close/>
                <a:moveTo>
                  <a:pt x="371" y="218"/>
                </a:moveTo>
                <a:cubicBezTo>
                  <a:pt x="371" y="217"/>
                  <a:pt x="372" y="217"/>
                  <a:pt x="372" y="217"/>
                </a:cubicBezTo>
                <a:cubicBezTo>
                  <a:pt x="372" y="216"/>
                  <a:pt x="373" y="216"/>
                  <a:pt x="373" y="216"/>
                </a:cubicBezTo>
                <a:cubicBezTo>
                  <a:pt x="373" y="219"/>
                  <a:pt x="373" y="221"/>
                  <a:pt x="371" y="221"/>
                </a:cubicBezTo>
                <a:cubicBezTo>
                  <a:pt x="371" y="221"/>
                  <a:pt x="371" y="220"/>
                  <a:pt x="371" y="220"/>
                </a:cubicBezTo>
                <a:cubicBezTo>
                  <a:pt x="371" y="219"/>
                  <a:pt x="371" y="219"/>
                  <a:pt x="371" y="219"/>
                </a:cubicBezTo>
                <a:cubicBezTo>
                  <a:pt x="371" y="219"/>
                  <a:pt x="371" y="218"/>
                  <a:pt x="371" y="218"/>
                </a:cubicBezTo>
                <a:close/>
                <a:moveTo>
                  <a:pt x="221" y="267"/>
                </a:moveTo>
                <a:cubicBezTo>
                  <a:pt x="221" y="266"/>
                  <a:pt x="222" y="266"/>
                  <a:pt x="222" y="266"/>
                </a:cubicBezTo>
                <a:cubicBezTo>
                  <a:pt x="223" y="266"/>
                  <a:pt x="223" y="266"/>
                  <a:pt x="224" y="266"/>
                </a:cubicBezTo>
                <a:cubicBezTo>
                  <a:pt x="224" y="266"/>
                  <a:pt x="224" y="266"/>
                  <a:pt x="224" y="267"/>
                </a:cubicBezTo>
                <a:cubicBezTo>
                  <a:pt x="224" y="267"/>
                  <a:pt x="224" y="267"/>
                  <a:pt x="224" y="267"/>
                </a:cubicBezTo>
                <a:cubicBezTo>
                  <a:pt x="223" y="268"/>
                  <a:pt x="223" y="268"/>
                  <a:pt x="222" y="268"/>
                </a:cubicBezTo>
                <a:cubicBezTo>
                  <a:pt x="222" y="268"/>
                  <a:pt x="221" y="268"/>
                  <a:pt x="221" y="267"/>
                </a:cubicBezTo>
                <a:close/>
                <a:moveTo>
                  <a:pt x="359" y="275"/>
                </a:moveTo>
                <a:cubicBezTo>
                  <a:pt x="358" y="275"/>
                  <a:pt x="358" y="275"/>
                  <a:pt x="358" y="274"/>
                </a:cubicBezTo>
                <a:cubicBezTo>
                  <a:pt x="358" y="274"/>
                  <a:pt x="358" y="274"/>
                  <a:pt x="358" y="274"/>
                </a:cubicBezTo>
                <a:cubicBezTo>
                  <a:pt x="358" y="274"/>
                  <a:pt x="358" y="274"/>
                  <a:pt x="358" y="274"/>
                </a:cubicBezTo>
                <a:cubicBezTo>
                  <a:pt x="359" y="274"/>
                  <a:pt x="359" y="274"/>
                  <a:pt x="359" y="274"/>
                </a:cubicBezTo>
                <a:cubicBezTo>
                  <a:pt x="359" y="274"/>
                  <a:pt x="360" y="274"/>
                  <a:pt x="360" y="274"/>
                </a:cubicBezTo>
                <a:cubicBezTo>
                  <a:pt x="360" y="274"/>
                  <a:pt x="360" y="275"/>
                  <a:pt x="360" y="275"/>
                </a:cubicBezTo>
                <a:cubicBezTo>
                  <a:pt x="360" y="275"/>
                  <a:pt x="360" y="275"/>
                  <a:pt x="359" y="275"/>
                </a:cubicBezTo>
                <a:close/>
                <a:moveTo>
                  <a:pt x="265" y="297"/>
                </a:moveTo>
                <a:cubicBezTo>
                  <a:pt x="262" y="295"/>
                  <a:pt x="261" y="293"/>
                  <a:pt x="261" y="290"/>
                </a:cubicBezTo>
                <a:cubicBezTo>
                  <a:pt x="262" y="291"/>
                  <a:pt x="263" y="292"/>
                  <a:pt x="264" y="293"/>
                </a:cubicBezTo>
                <a:cubicBezTo>
                  <a:pt x="265" y="294"/>
                  <a:pt x="265" y="295"/>
                  <a:pt x="265" y="296"/>
                </a:cubicBezTo>
                <a:lnTo>
                  <a:pt x="265" y="297"/>
                </a:lnTo>
                <a:close/>
                <a:moveTo>
                  <a:pt x="327" y="219"/>
                </a:moveTo>
                <a:cubicBezTo>
                  <a:pt x="327" y="219"/>
                  <a:pt x="327" y="218"/>
                  <a:pt x="327" y="217"/>
                </a:cubicBezTo>
                <a:cubicBezTo>
                  <a:pt x="327" y="216"/>
                  <a:pt x="327" y="215"/>
                  <a:pt x="328" y="213"/>
                </a:cubicBezTo>
                <a:cubicBezTo>
                  <a:pt x="329" y="214"/>
                  <a:pt x="329" y="215"/>
                  <a:pt x="329" y="215"/>
                </a:cubicBezTo>
                <a:cubicBezTo>
                  <a:pt x="329" y="215"/>
                  <a:pt x="329" y="216"/>
                  <a:pt x="329" y="217"/>
                </a:cubicBezTo>
                <a:cubicBezTo>
                  <a:pt x="328" y="218"/>
                  <a:pt x="328" y="219"/>
                  <a:pt x="327" y="219"/>
                </a:cubicBezTo>
                <a:close/>
                <a:moveTo>
                  <a:pt x="157" y="105"/>
                </a:moveTo>
                <a:cubicBezTo>
                  <a:pt x="156" y="104"/>
                  <a:pt x="156" y="104"/>
                  <a:pt x="155" y="103"/>
                </a:cubicBezTo>
                <a:cubicBezTo>
                  <a:pt x="155" y="103"/>
                  <a:pt x="154" y="103"/>
                  <a:pt x="153" y="103"/>
                </a:cubicBezTo>
                <a:cubicBezTo>
                  <a:pt x="152" y="103"/>
                  <a:pt x="152" y="103"/>
                  <a:pt x="152" y="104"/>
                </a:cubicBezTo>
                <a:cubicBezTo>
                  <a:pt x="152" y="104"/>
                  <a:pt x="152" y="105"/>
                  <a:pt x="151" y="105"/>
                </a:cubicBezTo>
                <a:cubicBezTo>
                  <a:pt x="150" y="102"/>
                  <a:pt x="150" y="102"/>
                  <a:pt x="150" y="102"/>
                </a:cubicBezTo>
                <a:cubicBezTo>
                  <a:pt x="147" y="102"/>
                  <a:pt x="147" y="102"/>
                  <a:pt x="147" y="102"/>
                </a:cubicBezTo>
                <a:cubicBezTo>
                  <a:pt x="146" y="102"/>
                  <a:pt x="144" y="102"/>
                  <a:pt x="144" y="102"/>
                </a:cubicBezTo>
                <a:cubicBezTo>
                  <a:pt x="144" y="101"/>
                  <a:pt x="143" y="99"/>
                  <a:pt x="141" y="97"/>
                </a:cubicBezTo>
                <a:cubicBezTo>
                  <a:pt x="139" y="95"/>
                  <a:pt x="139" y="94"/>
                  <a:pt x="139" y="93"/>
                </a:cubicBezTo>
                <a:cubicBezTo>
                  <a:pt x="139" y="93"/>
                  <a:pt x="139" y="92"/>
                  <a:pt x="139" y="92"/>
                </a:cubicBezTo>
                <a:cubicBezTo>
                  <a:pt x="139" y="92"/>
                  <a:pt x="139" y="91"/>
                  <a:pt x="139" y="90"/>
                </a:cubicBezTo>
                <a:cubicBezTo>
                  <a:pt x="138" y="90"/>
                  <a:pt x="138" y="89"/>
                  <a:pt x="138" y="88"/>
                </a:cubicBezTo>
                <a:cubicBezTo>
                  <a:pt x="138" y="88"/>
                  <a:pt x="138" y="88"/>
                  <a:pt x="138" y="88"/>
                </a:cubicBezTo>
                <a:cubicBezTo>
                  <a:pt x="139" y="88"/>
                  <a:pt x="140" y="87"/>
                  <a:pt x="140" y="86"/>
                </a:cubicBezTo>
                <a:cubicBezTo>
                  <a:pt x="141" y="84"/>
                  <a:pt x="142" y="83"/>
                  <a:pt x="143" y="81"/>
                </a:cubicBezTo>
                <a:cubicBezTo>
                  <a:pt x="144" y="80"/>
                  <a:pt x="145" y="78"/>
                  <a:pt x="147" y="77"/>
                </a:cubicBezTo>
                <a:cubicBezTo>
                  <a:pt x="148" y="76"/>
                  <a:pt x="151" y="75"/>
                  <a:pt x="153" y="75"/>
                </a:cubicBezTo>
                <a:cubicBezTo>
                  <a:pt x="156" y="75"/>
                  <a:pt x="159" y="76"/>
                  <a:pt x="160" y="77"/>
                </a:cubicBezTo>
                <a:cubicBezTo>
                  <a:pt x="162" y="78"/>
                  <a:pt x="163" y="79"/>
                  <a:pt x="164" y="80"/>
                </a:cubicBezTo>
                <a:cubicBezTo>
                  <a:pt x="165" y="82"/>
                  <a:pt x="166" y="83"/>
                  <a:pt x="166" y="85"/>
                </a:cubicBezTo>
                <a:cubicBezTo>
                  <a:pt x="166" y="86"/>
                  <a:pt x="167" y="87"/>
                  <a:pt x="168" y="88"/>
                </a:cubicBezTo>
                <a:cubicBezTo>
                  <a:pt x="168" y="90"/>
                  <a:pt x="168" y="92"/>
                  <a:pt x="167" y="94"/>
                </a:cubicBezTo>
                <a:cubicBezTo>
                  <a:pt x="167" y="96"/>
                  <a:pt x="166" y="97"/>
                  <a:pt x="165" y="99"/>
                </a:cubicBezTo>
                <a:cubicBezTo>
                  <a:pt x="164" y="101"/>
                  <a:pt x="163" y="102"/>
                  <a:pt x="161" y="103"/>
                </a:cubicBezTo>
                <a:cubicBezTo>
                  <a:pt x="160" y="104"/>
                  <a:pt x="158" y="105"/>
                  <a:pt x="157" y="105"/>
                </a:cubicBezTo>
                <a:close/>
                <a:moveTo>
                  <a:pt x="306" y="182"/>
                </a:moveTo>
                <a:cubicBezTo>
                  <a:pt x="307" y="182"/>
                  <a:pt x="307" y="182"/>
                  <a:pt x="307" y="181"/>
                </a:cubicBezTo>
                <a:cubicBezTo>
                  <a:pt x="307" y="181"/>
                  <a:pt x="307" y="181"/>
                  <a:pt x="308" y="181"/>
                </a:cubicBezTo>
                <a:cubicBezTo>
                  <a:pt x="308" y="181"/>
                  <a:pt x="308" y="181"/>
                  <a:pt x="309" y="181"/>
                </a:cubicBezTo>
                <a:cubicBezTo>
                  <a:pt x="309" y="182"/>
                  <a:pt x="309" y="182"/>
                  <a:pt x="309" y="182"/>
                </a:cubicBezTo>
                <a:cubicBezTo>
                  <a:pt x="309" y="183"/>
                  <a:pt x="309" y="183"/>
                  <a:pt x="309" y="183"/>
                </a:cubicBezTo>
                <a:cubicBezTo>
                  <a:pt x="309" y="183"/>
                  <a:pt x="309" y="183"/>
                  <a:pt x="309" y="183"/>
                </a:cubicBezTo>
                <a:cubicBezTo>
                  <a:pt x="308" y="184"/>
                  <a:pt x="308" y="184"/>
                  <a:pt x="308" y="184"/>
                </a:cubicBezTo>
                <a:cubicBezTo>
                  <a:pt x="308" y="183"/>
                  <a:pt x="308" y="183"/>
                  <a:pt x="307" y="183"/>
                </a:cubicBezTo>
                <a:cubicBezTo>
                  <a:pt x="306" y="183"/>
                  <a:pt x="306" y="183"/>
                  <a:pt x="306" y="182"/>
                </a:cubicBezTo>
                <a:close/>
                <a:moveTo>
                  <a:pt x="216" y="114"/>
                </a:moveTo>
                <a:cubicBezTo>
                  <a:pt x="217" y="114"/>
                  <a:pt x="217" y="114"/>
                  <a:pt x="217" y="114"/>
                </a:cubicBezTo>
                <a:cubicBezTo>
                  <a:pt x="217" y="114"/>
                  <a:pt x="218" y="114"/>
                  <a:pt x="218" y="114"/>
                </a:cubicBezTo>
                <a:cubicBezTo>
                  <a:pt x="218" y="114"/>
                  <a:pt x="218" y="114"/>
                  <a:pt x="218" y="114"/>
                </a:cubicBezTo>
                <a:cubicBezTo>
                  <a:pt x="218" y="115"/>
                  <a:pt x="218" y="115"/>
                  <a:pt x="219" y="115"/>
                </a:cubicBezTo>
                <a:cubicBezTo>
                  <a:pt x="218" y="115"/>
                  <a:pt x="218" y="116"/>
                  <a:pt x="218" y="116"/>
                </a:cubicBezTo>
                <a:cubicBezTo>
                  <a:pt x="217" y="116"/>
                  <a:pt x="217" y="115"/>
                  <a:pt x="217" y="115"/>
                </a:cubicBezTo>
                <a:cubicBezTo>
                  <a:pt x="217" y="115"/>
                  <a:pt x="217" y="114"/>
                  <a:pt x="216" y="114"/>
                </a:cubicBezTo>
                <a:close/>
                <a:moveTo>
                  <a:pt x="302" y="234"/>
                </a:moveTo>
                <a:cubicBezTo>
                  <a:pt x="302" y="234"/>
                  <a:pt x="302" y="234"/>
                  <a:pt x="302" y="233"/>
                </a:cubicBezTo>
                <a:cubicBezTo>
                  <a:pt x="302" y="233"/>
                  <a:pt x="302" y="233"/>
                  <a:pt x="302" y="233"/>
                </a:cubicBezTo>
                <a:cubicBezTo>
                  <a:pt x="302" y="232"/>
                  <a:pt x="302" y="232"/>
                  <a:pt x="303" y="231"/>
                </a:cubicBezTo>
                <a:cubicBezTo>
                  <a:pt x="303" y="230"/>
                  <a:pt x="304" y="230"/>
                  <a:pt x="305" y="230"/>
                </a:cubicBezTo>
                <a:cubicBezTo>
                  <a:pt x="305" y="230"/>
                  <a:pt x="305" y="230"/>
                  <a:pt x="306" y="231"/>
                </a:cubicBezTo>
                <a:cubicBezTo>
                  <a:pt x="307" y="231"/>
                  <a:pt x="307" y="232"/>
                  <a:pt x="307" y="233"/>
                </a:cubicBezTo>
                <a:cubicBezTo>
                  <a:pt x="307" y="234"/>
                  <a:pt x="306" y="235"/>
                  <a:pt x="304" y="235"/>
                </a:cubicBezTo>
                <a:cubicBezTo>
                  <a:pt x="303" y="235"/>
                  <a:pt x="303" y="234"/>
                  <a:pt x="302" y="234"/>
                </a:cubicBezTo>
                <a:close/>
                <a:moveTo>
                  <a:pt x="290" y="194"/>
                </a:moveTo>
                <a:cubicBezTo>
                  <a:pt x="289" y="194"/>
                  <a:pt x="288" y="194"/>
                  <a:pt x="288" y="193"/>
                </a:cubicBezTo>
                <a:cubicBezTo>
                  <a:pt x="288" y="192"/>
                  <a:pt x="289" y="192"/>
                  <a:pt x="289" y="192"/>
                </a:cubicBezTo>
                <a:cubicBezTo>
                  <a:pt x="290" y="192"/>
                  <a:pt x="290" y="192"/>
                  <a:pt x="290" y="192"/>
                </a:cubicBezTo>
                <a:cubicBezTo>
                  <a:pt x="291" y="192"/>
                  <a:pt x="292" y="193"/>
                  <a:pt x="292" y="193"/>
                </a:cubicBezTo>
                <a:cubicBezTo>
                  <a:pt x="292" y="193"/>
                  <a:pt x="291" y="193"/>
                  <a:pt x="291" y="194"/>
                </a:cubicBezTo>
                <a:cubicBezTo>
                  <a:pt x="291" y="194"/>
                  <a:pt x="290" y="194"/>
                  <a:pt x="290" y="194"/>
                </a:cubicBezTo>
                <a:close/>
                <a:moveTo>
                  <a:pt x="335" y="205"/>
                </a:moveTo>
                <a:cubicBezTo>
                  <a:pt x="335" y="204"/>
                  <a:pt x="335" y="204"/>
                  <a:pt x="336" y="204"/>
                </a:cubicBezTo>
                <a:cubicBezTo>
                  <a:pt x="336" y="203"/>
                  <a:pt x="337" y="203"/>
                  <a:pt x="338" y="203"/>
                </a:cubicBezTo>
                <a:cubicBezTo>
                  <a:pt x="339" y="203"/>
                  <a:pt x="340" y="204"/>
                  <a:pt x="340" y="205"/>
                </a:cubicBezTo>
                <a:cubicBezTo>
                  <a:pt x="340" y="206"/>
                  <a:pt x="339" y="206"/>
                  <a:pt x="338" y="206"/>
                </a:cubicBezTo>
                <a:cubicBezTo>
                  <a:pt x="337" y="206"/>
                  <a:pt x="336" y="206"/>
                  <a:pt x="336" y="205"/>
                </a:cubicBezTo>
                <a:lnTo>
                  <a:pt x="335" y="205"/>
                </a:lnTo>
                <a:close/>
                <a:moveTo>
                  <a:pt x="300" y="182"/>
                </a:moveTo>
                <a:cubicBezTo>
                  <a:pt x="299" y="182"/>
                  <a:pt x="299" y="182"/>
                  <a:pt x="299" y="182"/>
                </a:cubicBezTo>
                <a:cubicBezTo>
                  <a:pt x="299" y="182"/>
                  <a:pt x="300" y="181"/>
                  <a:pt x="301" y="181"/>
                </a:cubicBezTo>
                <a:cubicBezTo>
                  <a:pt x="303" y="181"/>
                  <a:pt x="303" y="181"/>
                  <a:pt x="303" y="181"/>
                </a:cubicBezTo>
                <a:cubicBezTo>
                  <a:pt x="304" y="181"/>
                  <a:pt x="304" y="181"/>
                  <a:pt x="304" y="182"/>
                </a:cubicBezTo>
                <a:cubicBezTo>
                  <a:pt x="304" y="182"/>
                  <a:pt x="304" y="182"/>
                  <a:pt x="304" y="182"/>
                </a:cubicBezTo>
                <a:cubicBezTo>
                  <a:pt x="305" y="182"/>
                  <a:pt x="305" y="182"/>
                  <a:pt x="305" y="182"/>
                </a:cubicBezTo>
                <a:cubicBezTo>
                  <a:pt x="304" y="183"/>
                  <a:pt x="303" y="183"/>
                  <a:pt x="302" y="183"/>
                </a:cubicBezTo>
                <a:cubicBezTo>
                  <a:pt x="302" y="183"/>
                  <a:pt x="301" y="183"/>
                  <a:pt x="301" y="182"/>
                </a:cubicBezTo>
                <a:lnTo>
                  <a:pt x="300" y="182"/>
                </a:lnTo>
                <a:close/>
                <a:moveTo>
                  <a:pt x="257" y="29"/>
                </a:moveTo>
                <a:cubicBezTo>
                  <a:pt x="257" y="29"/>
                  <a:pt x="256" y="30"/>
                  <a:pt x="256" y="31"/>
                </a:cubicBezTo>
                <a:cubicBezTo>
                  <a:pt x="256" y="32"/>
                  <a:pt x="255" y="33"/>
                  <a:pt x="255" y="34"/>
                </a:cubicBezTo>
                <a:cubicBezTo>
                  <a:pt x="255" y="32"/>
                  <a:pt x="255" y="31"/>
                  <a:pt x="255" y="30"/>
                </a:cubicBezTo>
                <a:cubicBezTo>
                  <a:pt x="255" y="29"/>
                  <a:pt x="256" y="27"/>
                  <a:pt x="257" y="26"/>
                </a:cubicBezTo>
                <a:cubicBezTo>
                  <a:pt x="257" y="26"/>
                  <a:pt x="257" y="27"/>
                  <a:pt x="257" y="27"/>
                </a:cubicBezTo>
                <a:lnTo>
                  <a:pt x="257" y="29"/>
                </a:lnTo>
                <a:close/>
                <a:moveTo>
                  <a:pt x="19" y="31"/>
                </a:moveTo>
                <a:cubicBezTo>
                  <a:pt x="19" y="32"/>
                  <a:pt x="19" y="32"/>
                  <a:pt x="19" y="32"/>
                </a:cubicBezTo>
                <a:cubicBezTo>
                  <a:pt x="19" y="32"/>
                  <a:pt x="20" y="33"/>
                  <a:pt x="20" y="33"/>
                </a:cubicBezTo>
                <a:cubicBezTo>
                  <a:pt x="20" y="33"/>
                  <a:pt x="19" y="34"/>
                  <a:pt x="19" y="34"/>
                </a:cubicBezTo>
                <a:cubicBezTo>
                  <a:pt x="18" y="35"/>
                  <a:pt x="17" y="35"/>
                  <a:pt x="16" y="35"/>
                </a:cubicBezTo>
                <a:cubicBezTo>
                  <a:pt x="16" y="35"/>
                  <a:pt x="16" y="35"/>
                  <a:pt x="15" y="35"/>
                </a:cubicBezTo>
                <a:cubicBezTo>
                  <a:pt x="15" y="34"/>
                  <a:pt x="15" y="34"/>
                  <a:pt x="15" y="33"/>
                </a:cubicBezTo>
                <a:cubicBezTo>
                  <a:pt x="15" y="32"/>
                  <a:pt x="15" y="32"/>
                  <a:pt x="16" y="32"/>
                </a:cubicBezTo>
                <a:cubicBezTo>
                  <a:pt x="17" y="31"/>
                  <a:pt x="18" y="31"/>
                  <a:pt x="19" y="31"/>
                </a:cubicBezTo>
                <a:close/>
                <a:moveTo>
                  <a:pt x="237" y="0"/>
                </a:moveTo>
                <a:cubicBezTo>
                  <a:pt x="238" y="0"/>
                  <a:pt x="239" y="0"/>
                  <a:pt x="239" y="0"/>
                </a:cubicBezTo>
                <a:cubicBezTo>
                  <a:pt x="240" y="0"/>
                  <a:pt x="241" y="0"/>
                  <a:pt x="241" y="0"/>
                </a:cubicBezTo>
                <a:cubicBezTo>
                  <a:pt x="241" y="1"/>
                  <a:pt x="240" y="1"/>
                  <a:pt x="239" y="1"/>
                </a:cubicBezTo>
                <a:cubicBezTo>
                  <a:pt x="238" y="1"/>
                  <a:pt x="237" y="0"/>
                  <a:pt x="237" y="0"/>
                </a:cubicBezTo>
                <a:close/>
                <a:moveTo>
                  <a:pt x="31" y="40"/>
                </a:moveTo>
                <a:cubicBezTo>
                  <a:pt x="31" y="42"/>
                  <a:pt x="31" y="42"/>
                  <a:pt x="31" y="42"/>
                </a:cubicBezTo>
                <a:cubicBezTo>
                  <a:pt x="31" y="42"/>
                  <a:pt x="31" y="42"/>
                  <a:pt x="31" y="42"/>
                </a:cubicBezTo>
                <a:cubicBezTo>
                  <a:pt x="31" y="42"/>
                  <a:pt x="30" y="42"/>
                  <a:pt x="29" y="42"/>
                </a:cubicBezTo>
                <a:cubicBezTo>
                  <a:pt x="28" y="41"/>
                  <a:pt x="27" y="40"/>
                  <a:pt x="27" y="39"/>
                </a:cubicBezTo>
                <a:cubicBezTo>
                  <a:pt x="27" y="38"/>
                  <a:pt x="28" y="38"/>
                  <a:pt x="29" y="38"/>
                </a:cubicBezTo>
                <a:cubicBezTo>
                  <a:pt x="29" y="38"/>
                  <a:pt x="30" y="38"/>
                  <a:pt x="30" y="39"/>
                </a:cubicBezTo>
                <a:lnTo>
                  <a:pt x="31" y="40"/>
                </a:lnTo>
                <a:close/>
                <a:moveTo>
                  <a:pt x="129" y="135"/>
                </a:moveTo>
                <a:cubicBezTo>
                  <a:pt x="129" y="134"/>
                  <a:pt x="130" y="133"/>
                  <a:pt x="130" y="133"/>
                </a:cubicBezTo>
                <a:cubicBezTo>
                  <a:pt x="131" y="132"/>
                  <a:pt x="131" y="131"/>
                  <a:pt x="132" y="131"/>
                </a:cubicBezTo>
                <a:cubicBezTo>
                  <a:pt x="133" y="131"/>
                  <a:pt x="133" y="132"/>
                  <a:pt x="134" y="132"/>
                </a:cubicBezTo>
                <a:cubicBezTo>
                  <a:pt x="135" y="133"/>
                  <a:pt x="135" y="134"/>
                  <a:pt x="135" y="135"/>
                </a:cubicBezTo>
                <a:cubicBezTo>
                  <a:pt x="135" y="135"/>
                  <a:pt x="135" y="136"/>
                  <a:pt x="134" y="136"/>
                </a:cubicBezTo>
                <a:cubicBezTo>
                  <a:pt x="133" y="136"/>
                  <a:pt x="133" y="136"/>
                  <a:pt x="132" y="136"/>
                </a:cubicBezTo>
                <a:cubicBezTo>
                  <a:pt x="131" y="136"/>
                  <a:pt x="130" y="136"/>
                  <a:pt x="129" y="135"/>
                </a:cubicBezTo>
                <a:close/>
                <a:moveTo>
                  <a:pt x="128" y="63"/>
                </a:moveTo>
                <a:cubicBezTo>
                  <a:pt x="128" y="64"/>
                  <a:pt x="128" y="64"/>
                  <a:pt x="127" y="64"/>
                </a:cubicBezTo>
                <a:cubicBezTo>
                  <a:pt x="127" y="64"/>
                  <a:pt x="127" y="64"/>
                  <a:pt x="126" y="64"/>
                </a:cubicBezTo>
                <a:cubicBezTo>
                  <a:pt x="126" y="64"/>
                  <a:pt x="126" y="64"/>
                  <a:pt x="126" y="64"/>
                </a:cubicBezTo>
                <a:cubicBezTo>
                  <a:pt x="126" y="62"/>
                  <a:pt x="126" y="62"/>
                  <a:pt x="127" y="62"/>
                </a:cubicBezTo>
                <a:cubicBezTo>
                  <a:pt x="127" y="62"/>
                  <a:pt x="127" y="62"/>
                  <a:pt x="128" y="62"/>
                </a:cubicBezTo>
                <a:cubicBezTo>
                  <a:pt x="128" y="63"/>
                  <a:pt x="128" y="63"/>
                  <a:pt x="128" y="63"/>
                </a:cubicBezTo>
                <a:close/>
                <a:moveTo>
                  <a:pt x="34" y="116"/>
                </a:moveTo>
                <a:cubicBezTo>
                  <a:pt x="35" y="118"/>
                  <a:pt x="35" y="119"/>
                  <a:pt x="35" y="119"/>
                </a:cubicBezTo>
                <a:cubicBezTo>
                  <a:pt x="35" y="120"/>
                  <a:pt x="35" y="120"/>
                  <a:pt x="34" y="121"/>
                </a:cubicBezTo>
                <a:cubicBezTo>
                  <a:pt x="34" y="121"/>
                  <a:pt x="33" y="121"/>
                  <a:pt x="33" y="121"/>
                </a:cubicBezTo>
                <a:cubicBezTo>
                  <a:pt x="32" y="121"/>
                  <a:pt x="31" y="121"/>
                  <a:pt x="30" y="120"/>
                </a:cubicBezTo>
                <a:cubicBezTo>
                  <a:pt x="30" y="119"/>
                  <a:pt x="29" y="118"/>
                  <a:pt x="29" y="118"/>
                </a:cubicBezTo>
                <a:cubicBezTo>
                  <a:pt x="29" y="117"/>
                  <a:pt x="30" y="116"/>
                  <a:pt x="31" y="116"/>
                </a:cubicBezTo>
                <a:cubicBezTo>
                  <a:pt x="31" y="116"/>
                  <a:pt x="32" y="116"/>
                  <a:pt x="33" y="116"/>
                </a:cubicBezTo>
                <a:cubicBezTo>
                  <a:pt x="33" y="116"/>
                  <a:pt x="34" y="116"/>
                  <a:pt x="34" y="116"/>
                </a:cubicBezTo>
                <a:close/>
                <a:moveTo>
                  <a:pt x="132" y="97"/>
                </a:moveTo>
                <a:cubicBezTo>
                  <a:pt x="132" y="97"/>
                  <a:pt x="132" y="98"/>
                  <a:pt x="132" y="98"/>
                </a:cubicBezTo>
                <a:cubicBezTo>
                  <a:pt x="131" y="99"/>
                  <a:pt x="131" y="99"/>
                  <a:pt x="130" y="99"/>
                </a:cubicBezTo>
                <a:cubicBezTo>
                  <a:pt x="130" y="99"/>
                  <a:pt x="129" y="99"/>
                  <a:pt x="129" y="98"/>
                </a:cubicBezTo>
                <a:cubicBezTo>
                  <a:pt x="128" y="97"/>
                  <a:pt x="128" y="96"/>
                  <a:pt x="128" y="95"/>
                </a:cubicBezTo>
                <a:cubicBezTo>
                  <a:pt x="129" y="95"/>
                  <a:pt x="129" y="95"/>
                  <a:pt x="129" y="95"/>
                </a:cubicBezTo>
                <a:cubicBezTo>
                  <a:pt x="130" y="95"/>
                  <a:pt x="130" y="95"/>
                  <a:pt x="130" y="95"/>
                </a:cubicBezTo>
                <a:cubicBezTo>
                  <a:pt x="131" y="95"/>
                  <a:pt x="131" y="95"/>
                  <a:pt x="131" y="95"/>
                </a:cubicBezTo>
                <a:cubicBezTo>
                  <a:pt x="132" y="96"/>
                  <a:pt x="132" y="97"/>
                  <a:pt x="132" y="97"/>
                </a:cubicBezTo>
                <a:close/>
                <a:moveTo>
                  <a:pt x="103" y="89"/>
                </a:moveTo>
                <a:cubicBezTo>
                  <a:pt x="104" y="89"/>
                  <a:pt x="104" y="90"/>
                  <a:pt x="104" y="90"/>
                </a:cubicBezTo>
                <a:cubicBezTo>
                  <a:pt x="104" y="91"/>
                  <a:pt x="104" y="91"/>
                  <a:pt x="104" y="92"/>
                </a:cubicBezTo>
                <a:cubicBezTo>
                  <a:pt x="104" y="92"/>
                  <a:pt x="104" y="93"/>
                  <a:pt x="104" y="93"/>
                </a:cubicBezTo>
                <a:cubicBezTo>
                  <a:pt x="104" y="97"/>
                  <a:pt x="104" y="97"/>
                  <a:pt x="104" y="97"/>
                </a:cubicBezTo>
                <a:cubicBezTo>
                  <a:pt x="104" y="96"/>
                  <a:pt x="103" y="95"/>
                  <a:pt x="103" y="93"/>
                </a:cubicBezTo>
                <a:cubicBezTo>
                  <a:pt x="103" y="92"/>
                  <a:pt x="103" y="91"/>
                  <a:pt x="103" y="90"/>
                </a:cubicBezTo>
                <a:cubicBezTo>
                  <a:pt x="103" y="89"/>
                  <a:pt x="103" y="89"/>
                  <a:pt x="103" y="89"/>
                </a:cubicBezTo>
                <a:close/>
                <a:moveTo>
                  <a:pt x="134" y="78"/>
                </a:moveTo>
                <a:cubicBezTo>
                  <a:pt x="133" y="78"/>
                  <a:pt x="133" y="78"/>
                  <a:pt x="133" y="79"/>
                </a:cubicBezTo>
                <a:cubicBezTo>
                  <a:pt x="133" y="79"/>
                  <a:pt x="133" y="79"/>
                  <a:pt x="133" y="80"/>
                </a:cubicBezTo>
                <a:cubicBezTo>
                  <a:pt x="132" y="79"/>
                  <a:pt x="132" y="78"/>
                  <a:pt x="132" y="77"/>
                </a:cubicBezTo>
                <a:cubicBezTo>
                  <a:pt x="132" y="77"/>
                  <a:pt x="132" y="76"/>
                  <a:pt x="132" y="75"/>
                </a:cubicBezTo>
                <a:cubicBezTo>
                  <a:pt x="132" y="74"/>
                  <a:pt x="132" y="73"/>
                  <a:pt x="132" y="72"/>
                </a:cubicBezTo>
                <a:cubicBezTo>
                  <a:pt x="132" y="71"/>
                  <a:pt x="133" y="70"/>
                  <a:pt x="133" y="70"/>
                </a:cubicBezTo>
                <a:cubicBezTo>
                  <a:pt x="134" y="70"/>
                  <a:pt x="134" y="72"/>
                  <a:pt x="134" y="75"/>
                </a:cubicBezTo>
                <a:cubicBezTo>
                  <a:pt x="134" y="77"/>
                  <a:pt x="134" y="78"/>
                  <a:pt x="134" y="78"/>
                </a:cubicBezTo>
                <a:close/>
                <a:moveTo>
                  <a:pt x="18" y="105"/>
                </a:moveTo>
                <a:cubicBezTo>
                  <a:pt x="18" y="106"/>
                  <a:pt x="18" y="106"/>
                  <a:pt x="18" y="106"/>
                </a:cubicBezTo>
                <a:cubicBezTo>
                  <a:pt x="18" y="107"/>
                  <a:pt x="17" y="107"/>
                  <a:pt x="17" y="107"/>
                </a:cubicBezTo>
                <a:cubicBezTo>
                  <a:pt x="16" y="107"/>
                  <a:pt x="15" y="106"/>
                  <a:pt x="14" y="105"/>
                </a:cubicBezTo>
                <a:cubicBezTo>
                  <a:pt x="14" y="104"/>
                  <a:pt x="14" y="104"/>
                  <a:pt x="15" y="104"/>
                </a:cubicBezTo>
                <a:cubicBezTo>
                  <a:pt x="17" y="104"/>
                  <a:pt x="17" y="104"/>
                  <a:pt x="17" y="104"/>
                </a:cubicBezTo>
                <a:cubicBezTo>
                  <a:pt x="17" y="104"/>
                  <a:pt x="18" y="104"/>
                  <a:pt x="18" y="104"/>
                </a:cubicBezTo>
                <a:cubicBezTo>
                  <a:pt x="18" y="105"/>
                  <a:pt x="18" y="105"/>
                  <a:pt x="18" y="105"/>
                </a:cubicBezTo>
                <a:close/>
                <a:moveTo>
                  <a:pt x="80" y="97"/>
                </a:moveTo>
                <a:cubicBezTo>
                  <a:pt x="81" y="97"/>
                  <a:pt x="81" y="98"/>
                  <a:pt x="81" y="98"/>
                </a:cubicBezTo>
                <a:cubicBezTo>
                  <a:pt x="81" y="98"/>
                  <a:pt x="81" y="98"/>
                  <a:pt x="81" y="98"/>
                </a:cubicBezTo>
                <a:cubicBezTo>
                  <a:pt x="81" y="99"/>
                  <a:pt x="81" y="99"/>
                  <a:pt x="81" y="99"/>
                </a:cubicBezTo>
                <a:cubicBezTo>
                  <a:pt x="81" y="100"/>
                  <a:pt x="80" y="100"/>
                  <a:pt x="80" y="100"/>
                </a:cubicBezTo>
                <a:cubicBezTo>
                  <a:pt x="79" y="100"/>
                  <a:pt x="79" y="100"/>
                  <a:pt x="78" y="99"/>
                </a:cubicBezTo>
                <a:cubicBezTo>
                  <a:pt x="78" y="98"/>
                  <a:pt x="78" y="98"/>
                  <a:pt x="78" y="98"/>
                </a:cubicBezTo>
                <a:cubicBezTo>
                  <a:pt x="78" y="97"/>
                  <a:pt x="78" y="97"/>
                  <a:pt x="78" y="97"/>
                </a:cubicBezTo>
                <a:lnTo>
                  <a:pt x="80" y="97"/>
                </a:lnTo>
                <a:close/>
                <a:moveTo>
                  <a:pt x="33" y="32"/>
                </a:moveTo>
                <a:cubicBezTo>
                  <a:pt x="33" y="33"/>
                  <a:pt x="33" y="34"/>
                  <a:pt x="32" y="34"/>
                </a:cubicBezTo>
                <a:cubicBezTo>
                  <a:pt x="32" y="35"/>
                  <a:pt x="31" y="36"/>
                  <a:pt x="30" y="36"/>
                </a:cubicBezTo>
                <a:cubicBezTo>
                  <a:pt x="29" y="35"/>
                  <a:pt x="29" y="35"/>
                  <a:pt x="29" y="35"/>
                </a:cubicBezTo>
                <a:cubicBezTo>
                  <a:pt x="29" y="35"/>
                  <a:pt x="29" y="34"/>
                  <a:pt x="30" y="33"/>
                </a:cubicBezTo>
                <a:cubicBezTo>
                  <a:pt x="30" y="33"/>
                  <a:pt x="31" y="32"/>
                  <a:pt x="33" y="32"/>
                </a:cubicBezTo>
                <a:close/>
                <a:moveTo>
                  <a:pt x="202" y="99"/>
                </a:moveTo>
                <a:cubicBezTo>
                  <a:pt x="201" y="98"/>
                  <a:pt x="201" y="98"/>
                  <a:pt x="201" y="97"/>
                </a:cubicBezTo>
                <a:cubicBezTo>
                  <a:pt x="201" y="96"/>
                  <a:pt x="202" y="95"/>
                  <a:pt x="203" y="95"/>
                </a:cubicBezTo>
                <a:cubicBezTo>
                  <a:pt x="204" y="95"/>
                  <a:pt x="204" y="95"/>
                  <a:pt x="204" y="96"/>
                </a:cubicBezTo>
                <a:cubicBezTo>
                  <a:pt x="205" y="96"/>
                  <a:pt x="205" y="97"/>
                  <a:pt x="205" y="97"/>
                </a:cubicBezTo>
                <a:cubicBezTo>
                  <a:pt x="205" y="97"/>
                  <a:pt x="205" y="98"/>
                  <a:pt x="204" y="98"/>
                </a:cubicBezTo>
                <a:cubicBezTo>
                  <a:pt x="204" y="99"/>
                  <a:pt x="203" y="99"/>
                  <a:pt x="203" y="99"/>
                </a:cubicBezTo>
                <a:cubicBezTo>
                  <a:pt x="202" y="99"/>
                  <a:pt x="202" y="99"/>
                  <a:pt x="202" y="99"/>
                </a:cubicBezTo>
                <a:close/>
                <a:moveTo>
                  <a:pt x="191" y="96"/>
                </a:moveTo>
                <a:cubicBezTo>
                  <a:pt x="190" y="96"/>
                  <a:pt x="190" y="96"/>
                  <a:pt x="190" y="95"/>
                </a:cubicBezTo>
                <a:cubicBezTo>
                  <a:pt x="190" y="95"/>
                  <a:pt x="191" y="95"/>
                  <a:pt x="191" y="94"/>
                </a:cubicBezTo>
                <a:cubicBezTo>
                  <a:pt x="191" y="94"/>
                  <a:pt x="192" y="94"/>
                  <a:pt x="193" y="94"/>
                </a:cubicBezTo>
                <a:cubicBezTo>
                  <a:pt x="193" y="95"/>
                  <a:pt x="193" y="95"/>
                  <a:pt x="193" y="95"/>
                </a:cubicBezTo>
                <a:cubicBezTo>
                  <a:pt x="194" y="95"/>
                  <a:pt x="194" y="95"/>
                  <a:pt x="194" y="95"/>
                </a:cubicBezTo>
                <a:cubicBezTo>
                  <a:pt x="194" y="96"/>
                  <a:pt x="193" y="96"/>
                  <a:pt x="193" y="97"/>
                </a:cubicBezTo>
                <a:cubicBezTo>
                  <a:pt x="193" y="97"/>
                  <a:pt x="192" y="97"/>
                  <a:pt x="192" y="97"/>
                </a:cubicBezTo>
                <a:cubicBezTo>
                  <a:pt x="192" y="97"/>
                  <a:pt x="192" y="97"/>
                  <a:pt x="191" y="97"/>
                </a:cubicBezTo>
                <a:cubicBezTo>
                  <a:pt x="191" y="96"/>
                  <a:pt x="191" y="96"/>
                  <a:pt x="191" y="96"/>
                </a:cubicBezTo>
                <a:close/>
                <a:moveTo>
                  <a:pt x="217" y="108"/>
                </a:moveTo>
                <a:cubicBezTo>
                  <a:pt x="217" y="108"/>
                  <a:pt x="218" y="107"/>
                  <a:pt x="219" y="107"/>
                </a:cubicBezTo>
                <a:cubicBezTo>
                  <a:pt x="219" y="107"/>
                  <a:pt x="220" y="108"/>
                  <a:pt x="220" y="108"/>
                </a:cubicBezTo>
                <a:cubicBezTo>
                  <a:pt x="220" y="109"/>
                  <a:pt x="220" y="109"/>
                  <a:pt x="220" y="109"/>
                </a:cubicBezTo>
                <a:cubicBezTo>
                  <a:pt x="219" y="109"/>
                  <a:pt x="219" y="109"/>
                  <a:pt x="219" y="109"/>
                </a:cubicBezTo>
                <a:cubicBezTo>
                  <a:pt x="219" y="110"/>
                  <a:pt x="219" y="110"/>
                  <a:pt x="219" y="110"/>
                </a:cubicBezTo>
                <a:cubicBezTo>
                  <a:pt x="218" y="110"/>
                  <a:pt x="218" y="110"/>
                  <a:pt x="218" y="109"/>
                </a:cubicBezTo>
                <a:cubicBezTo>
                  <a:pt x="217" y="109"/>
                  <a:pt x="217" y="109"/>
                  <a:pt x="217" y="108"/>
                </a:cubicBezTo>
                <a:close/>
                <a:moveTo>
                  <a:pt x="249" y="95"/>
                </a:moveTo>
                <a:cubicBezTo>
                  <a:pt x="249" y="95"/>
                  <a:pt x="250" y="94"/>
                  <a:pt x="250" y="94"/>
                </a:cubicBezTo>
                <a:cubicBezTo>
                  <a:pt x="250" y="93"/>
                  <a:pt x="250" y="93"/>
                  <a:pt x="251" y="93"/>
                </a:cubicBezTo>
                <a:cubicBezTo>
                  <a:pt x="251" y="94"/>
                  <a:pt x="251" y="94"/>
                  <a:pt x="251" y="94"/>
                </a:cubicBezTo>
                <a:cubicBezTo>
                  <a:pt x="251" y="94"/>
                  <a:pt x="251" y="94"/>
                  <a:pt x="251" y="94"/>
                </a:cubicBezTo>
                <a:cubicBezTo>
                  <a:pt x="251" y="94"/>
                  <a:pt x="251" y="94"/>
                  <a:pt x="251" y="94"/>
                </a:cubicBezTo>
                <a:cubicBezTo>
                  <a:pt x="251" y="96"/>
                  <a:pt x="251" y="97"/>
                  <a:pt x="250" y="97"/>
                </a:cubicBezTo>
                <a:cubicBezTo>
                  <a:pt x="250" y="97"/>
                  <a:pt x="249" y="96"/>
                  <a:pt x="249" y="96"/>
                </a:cubicBezTo>
                <a:cubicBezTo>
                  <a:pt x="249" y="96"/>
                  <a:pt x="249" y="96"/>
                  <a:pt x="249" y="95"/>
                </a:cubicBezTo>
                <a:cubicBezTo>
                  <a:pt x="249" y="95"/>
                  <a:pt x="249" y="95"/>
                  <a:pt x="249" y="95"/>
                </a:cubicBezTo>
                <a:close/>
                <a:moveTo>
                  <a:pt x="151" y="110"/>
                </a:moveTo>
                <a:cubicBezTo>
                  <a:pt x="151" y="110"/>
                  <a:pt x="152" y="110"/>
                  <a:pt x="152" y="110"/>
                </a:cubicBezTo>
                <a:cubicBezTo>
                  <a:pt x="152" y="111"/>
                  <a:pt x="152" y="111"/>
                  <a:pt x="152" y="111"/>
                </a:cubicBezTo>
                <a:cubicBezTo>
                  <a:pt x="152" y="111"/>
                  <a:pt x="152" y="112"/>
                  <a:pt x="151" y="112"/>
                </a:cubicBezTo>
                <a:cubicBezTo>
                  <a:pt x="151" y="113"/>
                  <a:pt x="151" y="113"/>
                  <a:pt x="151" y="113"/>
                </a:cubicBezTo>
                <a:cubicBezTo>
                  <a:pt x="150" y="113"/>
                  <a:pt x="150" y="113"/>
                  <a:pt x="150" y="112"/>
                </a:cubicBezTo>
                <a:cubicBezTo>
                  <a:pt x="150" y="112"/>
                  <a:pt x="150" y="112"/>
                  <a:pt x="150" y="111"/>
                </a:cubicBezTo>
                <a:cubicBezTo>
                  <a:pt x="150" y="111"/>
                  <a:pt x="150" y="110"/>
                  <a:pt x="150" y="110"/>
                </a:cubicBezTo>
                <a:cubicBezTo>
                  <a:pt x="150" y="110"/>
                  <a:pt x="151" y="110"/>
                  <a:pt x="151" y="110"/>
                </a:cubicBezTo>
                <a:close/>
                <a:moveTo>
                  <a:pt x="248" y="52"/>
                </a:moveTo>
                <a:cubicBezTo>
                  <a:pt x="248" y="51"/>
                  <a:pt x="249" y="50"/>
                  <a:pt x="250" y="50"/>
                </a:cubicBezTo>
                <a:cubicBezTo>
                  <a:pt x="251" y="50"/>
                  <a:pt x="252" y="51"/>
                  <a:pt x="252" y="52"/>
                </a:cubicBezTo>
                <a:cubicBezTo>
                  <a:pt x="252" y="54"/>
                  <a:pt x="251" y="54"/>
                  <a:pt x="250" y="54"/>
                </a:cubicBezTo>
                <a:cubicBezTo>
                  <a:pt x="249" y="54"/>
                  <a:pt x="249" y="54"/>
                  <a:pt x="249" y="53"/>
                </a:cubicBezTo>
                <a:lnTo>
                  <a:pt x="248" y="52"/>
                </a:lnTo>
                <a:close/>
                <a:moveTo>
                  <a:pt x="209" y="62"/>
                </a:moveTo>
                <a:cubicBezTo>
                  <a:pt x="210" y="62"/>
                  <a:pt x="210" y="63"/>
                  <a:pt x="210" y="64"/>
                </a:cubicBezTo>
                <a:cubicBezTo>
                  <a:pt x="210" y="64"/>
                  <a:pt x="210" y="65"/>
                  <a:pt x="210" y="66"/>
                </a:cubicBezTo>
                <a:cubicBezTo>
                  <a:pt x="210" y="66"/>
                  <a:pt x="209" y="67"/>
                  <a:pt x="209" y="67"/>
                </a:cubicBezTo>
                <a:cubicBezTo>
                  <a:pt x="208" y="67"/>
                  <a:pt x="208" y="66"/>
                  <a:pt x="208" y="66"/>
                </a:cubicBezTo>
                <a:cubicBezTo>
                  <a:pt x="208" y="65"/>
                  <a:pt x="208" y="64"/>
                  <a:pt x="208" y="64"/>
                </a:cubicBezTo>
                <a:cubicBezTo>
                  <a:pt x="208" y="63"/>
                  <a:pt x="208" y="62"/>
                  <a:pt x="208" y="62"/>
                </a:cubicBezTo>
                <a:cubicBezTo>
                  <a:pt x="209" y="62"/>
                  <a:pt x="209" y="62"/>
                  <a:pt x="209" y="62"/>
                </a:cubicBezTo>
                <a:close/>
                <a:moveTo>
                  <a:pt x="170" y="91"/>
                </a:moveTo>
                <a:cubicBezTo>
                  <a:pt x="170" y="89"/>
                  <a:pt x="170" y="89"/>
                  <a:pt x="171" y="89"/>
                </a:cubicBezTo>
                <a:cubicBezTo>
                  <a:pt x="172" y="89"/>
                  <a:pt x="172" y="89"/>
                  <a:pt x="172" y="89"/>
                </a:cubicBezTo>
                <a:cubicBezTo>
                  <a:pt x="173" y="89"/>
                  <a:pt x="173" y="89"/>
                  <a:pt x="173" y="89"/>
                </a:cubicBezTo>
                <a:cubicBezTo>
                  <a:pt x="173" y="90"/>
                  <a:pt x="172" y="91"/>
                  <a:pt x="172" y="91"/>
                </a:cubicBezTo>
                <a:cubicBezTo>
                  <a:pt x="171" y="91"/>
                  <a:pt x="171" y="92"/>
                  <a:pt x="170" y="92"/>
                </a:cubicBezTo>
                <a:cubicBezTo>
                  <a:pt x="170" y="92"/>
                  <a:pt x="170" y="91"/>
                  <a:pt x="170" y="91"/>
                </a:cubicBezTo>
                <a:close/>
                <a:moveTo>
                  <a:pt x="339" y="52"/>
                </a:moveTo>
                <a:cubicBezTo>
                  <a:pt x="338" y="52"/>
                  <a:pt x="337" y="52"/>
                  <a:pt x="337" y="52"/>
                </a:cubicBezTo>
                <a:cubicBezTo>
                  <a:pt x="337" y="52"/>
                  <a:pt x="337" y="52"/>
                  <a:pt x="337" y="52"/>
                </a:cubicBezTo>
                <a:cubicBezTo>
                  <a:pt x="337" y="51"/>
                  <a:pt x="337" y="51"/>
                  <a:pt x="337" y="51"/>
                </a:cubicBezTo>
                <a:cubicBezTo>
                  <a:pt x="338" y="50"/>
                  <a:pt x="338" y="50"/>
                  <a:pt x="338" y="50"/>
                </a:cubicBezTo>
                <a:cubicBezTo>
                  <a:pt x="339" y="50"/>
                  <a:pt x="339" y="51"/>
                  <a:pt x="339" y="51"/>
                </a:cubicBezTo>
                <a:cubicBezTo>
                  <a:pt x="339" y="52"/>
                  <a:pt x="339" y="52"/>
                  <a:pt x="339" y="52"/>
                </a:cubicBezTo>
                <a:cubicBezTo>
                  <a:pt x="339" y="52"/>
                  <a:pt x="339" y="52"/>
                  <a:pt x="339" y="52"/>
                </a:cubicBezTo>
                <a:close/>
                <a:moveTo>
                  <a:pt x="262" y="70"/>
                </a:moveTo>
                <a:cubicBezTo>
                  <a:pt x="262" y="70"/>
                  <a:pt x="261" y="70"/>
                  <a:pt x="261" y="70"/>
                </a:cubicBezTo>
                <a:cubicBezTo>
                  <a:pt x="261" y="69"/>
                  <a:pt x="261" y="69"/>
                  <a:pt x="261" y="68"/>
                </a:cubicBezTo>
                <a:cubicBezTo>
                  <a:pt x="261" y="68"/>
                  <a:pt x="261" y="68"/>
                  <a:pt x="262" y="68"/>
                </a:cubicBezTo>
                <a:cubicBezTo>
                  <a:pt x="263" y="68"/>
                  <a:pt x="263" y="69"/>
                  <a:pt x="263" y="69"/>
                </a:cubicBezTo>
                <a:cubicBezTo>
                  <a:pt x="263" y="70"/>
                  <a:pt x="263" y="70"/>
                  <a:pt x="262" y="7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92" name="Freeform 92">
            <a:extLst>
              <a:ext uri="{FF2B5EF4-FFF2-40B4-BE49-F238E27FC236}">
                <a16:creationId xmlns:a16="http://schemas.microsoft.com/office/drawing/2014/main" xmlns="" id="{74972063-73DA-47F9-9782-B46D2499D2B8}"/>
              </a:ext>
            </a:extLst>
          </p:cNvPr>
          <p:cNvSpPr>
            <a:spLocks noEditPoints="1"/>
          </p:cNvSpPr>
          <p:nvPr/>
        </p:nvSpPr>
        <p:spPr bwMode="auto">
          <a:xfrm>
            <a:off x="8746419" y="2900871"/>
            <a:ext cx="952109" cy="452502"/>
          </a:xfrm>
          <a:custGeom>
            <a:avLst/>
            <a:gdLst>
              <a:gd name="T0" fmla="*/ 162 w 458"/>
              <a:gd name="T1" fmla="*/ 168 h 218"/>
              <a:gd name="T2" fmla="*/ 179 w 458"/>
              <a:gd name="T3" fmla="*/ 188 h 218"/>
              <a:gd name="T4" fmla="*/ 261 w 458"/>
              <a:gd name="T5" fmla="*/ 182 h 218"/>
              <a:gd name="T6" fmla="*/ 219 w 458"/>
              <a:gd name="T7" fmla="*/ 160 h 218"/>
              <a:gd name="T8" fmla="*/ 189 w 458"/>
              <a:gd name="T9" fmla="*/ 152 h 218"/>
              <a:gd name="T10" fmla="*/ 160 w 458"/>
              <a:gd name="T11" fmla="*/ 162 h 218"/>
              <a:gd name="T12" fmla="*/ 127 w 458"/>
              <a:gd name="T13" fmla="*/ 179 h 218"/>
              <a:gd name="T14" fmla="*/ 117 w 458"/>
              <a:gd name="T15" fmla="*/ 173 h 218"/>
              <a:gd name="T16" fmla="*/ 97 w 458"/>
              <a:gd name="T17" fmla="*/ 156 h 218"/>
              <a:gd name="T18" fmla="*/ 111 w 458"/>
              <a:gd name="T19" fmla="*/ 137 h 218"/>
              <a:gd name="T20" fmla="*/ 118 w 458"/>
              <a:gd name="T21" fmla="*/ 118 h 218"/>
              <a:gd name="T22" fmla="*/ 133 w 458"/>
              <a:gd name="T23" fmla="*/ 97 h 218"/>
              <a:gd name="T24" fmla="*/ 156 w 458"/>
              <a:gd name="T25" fmla="*/ 102 h 218"/>
              <a:gd name="T26" fmla="*/ 189 w 458"/>
              <a:gd name="T27" fmla="*/ 114 h 218"/>
              <a:gd name="T28" fmla="*/ 225 w 458"/>
              <a:gd name="T29" fmla="*/ 138 h 218"/>
              <a:gd name="T30" fmla="*/ 254 w 458"/>
              <a:gd name="T31" fmla="*/ 158 h 218"/>
              <a:gd name="T32" fmla="*/ 277 w 458"/>
              <a:gd name="T33" fmla="*/ 168 h 218"/>
              <a:gd name="T34" fmla="*/ 91 w 458"/>
              <a:gd name="T35" fmla="*/ 165 h 218"/>
              <a:gd name="T36" fmla="*/ 75 w 458"/>
              <a:gd name="T37" fmla="*/ 173 h 218"/>
              <a:gd name="T38" fmla="*/ 57 w 458"/>
              <a:gd name="T39" fmla="*/ 143 h 218"/>
              <a:gd name="T40" fmla="*/ 79 w 458"/>
              <a:gd name="T41" fmla="*/ 148 h 218"/>
              <a:gd name="T42" fmla="*/ 112 w 458"/>
              <a:gd name="T43" fmla="*/ 183 h 218"/>
              <a:gd name="T44" fmla="*/ 122 w 458"/>
              <a:gd name="T45" fmla="*/ 214 h 218"/>
              <a:gd name="T46" fmla="*/ 446 w 458"/>
              <a:gd name="T47" fmla="*/ 154 h 218"/>
              <a:gd name="T48" fmla="*/ 420 w 458"/>
              <a:gd name="T49" fmla="*/ 136 h 218"/>
              <a:gd name="T50" fmla="*/ 446 w 458"/>
              <a:gd name="T51" fmla="*/ 122 h 218"/>
              <a:gd name="T52" fmla="*/ 332 w 458"/>
              <a:gd name="T53" fmla="*/ 168 h 218"/>
              <a:gd name="T54" fmla="*/ 353 w 458"/>
              <a:gd name="T55" fmla="*/ 195 h 218"/>
              <a:gd name="T56" fmla="*/ 364 w 458"/>
              <a:gd name="T57" fmla="*/ 169 h 218"/>
              <a:gd name="T58" fmla="*/ 331 w 458"/>
              <a:gd name="T59" fmla="*/ 3 h 218"/>
              <a:gd name="T60" fmla="*/ 418 w 458"/>
              <a:gd name="T61" fmla="*/ 181 h 218"/>
              <a:gd name="T62" fmla="*/ 302 w 458"/>
              <a:gd name="T63" fmla="*/ 179 h 218"/>
              <a:gd name="T64" fmla="*/ 247 w 458"/>
              <a:gd name="T65" fmla="*/ 151 h 218"/>
              <a:gd name="T66" fmla="*/ 274 w 458"/>
              <a:gd name="T67" fmla="*/ 166 h 218"/>
              <a:gd name="T68" fmla="*/ 232 w 458"/>
              <a:gd name="T69" fmla="*/ 141 h 218"/>
              <a:gd name="T70" fmla="*/ 309 w 458"/>
              <a:gd name="T71" fmla="*/ 205 h 218"/>
              <a:gd name="T72" fmla="*/ 283 w 458"/>
              <a:gd name="T73" fmla="*/ 86 h 218"/>
              <a:gd name="T74" fmla="*/ 261 w 458"/>
              <a:gd name="T75" fmla="*/ 107 h 218"/>
              <a:gd name="T76" fmla="*/ 236 w 458"/>
              <a:gd name="T77" fmla="*/ 112 h 218"/>
              <a:gd name="T78" fmla="*/ 214 w 458"/>
              <a:gd name="T79" fmla="*/ 85 h 218"/>
              <a:gd name="T80" fmla="*/ 221 w 458"/>
              <a:gd name="T81" fmla="*/ 46 h 218"/>
              <a:gd name="T82" fmla="*/ 257 w 458"/>
              <a:gd name="T83" fmla="*/ 39 h 218"/>
              <a:gd name="T84" fmla="*/ 274 w 458"/>
              <a:gd name="T85" fmla="*/ 57 h 218"/>
              <a:gd name="T86" fmla="*/ 107 w 458"/>
              <a:gd name="T87" fmla="*/ 16 h 218"/>
              <a:gd name="T88" fmla="*/ 165 w 458"/>
              <a:gd name="T89" fmla="*/ 88 h 218"/>
              <a:gd name="T90" fmla="*/ 79 w 458"/>
              <a:gd name="T91" fmla="*/ 19 h 218"/>
              <a:gd name="T92" fmla="*/ 105 w 458"/>
              <a:gd name="T93" fmla="*/ 33 h 218"/>
              <a:gd name="T94" fmla="*/ 117 w 458"/>
              <a:gd name="T95" fmla="*/ 39 h 218"/>
              <a:gd name="T96" fmla="*/ 143 w 458"/>
              <a:gd name="T97" fmla="*/ 48 h 218"/>
              <a:gd name="T98" fmla="*/ 131 w 458"/>
              <a:gd name="T99" fmla="*/ 74 h 218"/>
              <a:gd name="T100" fmla="*/ 110 w 458"/>
              <a:gd name="T101" fmla="*/ 66 h 218"/>
              <a:gd name="T102" fmla="*/ 81 w 458"/>
              <a:gd name="T103" fmla="*/ 56 h 218"/>
              <a:gd name="T104" fmla="*/ 73 w 458"/>
              <a:gd name="T105" fmla="*/ 26 h 218"/>
              <a:gd name="T106" fmla="*/ 309 w 458"/>
              <a:gd name="T107" fmla="*/ 26 h 218"/>
              <a:gd name="T108" fmla="*/ 194 w 458"/>
              <a:gd name="T109" fmla="*/ 115 h 218"/>
              <a:gd name="T110" fmla="*/ 174 w 458"/>
              <a:gd name="T111" fmla="*/ 56 h 218"/>
              <a:gd name="T112" fmla="*/ 27 w 458"/>
              <a:gd name="T113" fmla="*/ 192 h 218"/>
              <a:gd name="T114" fmla="*/ 20 w 458"/>
              <a:gd name="T115" fmla="*/ 142 h 218"/>
              <a:gd name="T116" fmla="*/ 19 w 458"/>
              <a:gd name="T117" fmla="*/ 116 h 218"/>
              <a:gd name="T118" fmla="*/ 3 w 458"/>
              <a:gd name="T119" fmla="*/ 160 h 218"/>
              <a:gd name="T120" fmla="*/ 35 w 458"/>
              <a:gd name="T121" fmla="*/ 92 h 218"/>
              <a:gd name="T122" fmla="*/ 105 w 458"/>
              <a:gd name="T123" fmla="*/ 85 h 218"/>
              <a:gd name="T124" fmla="*/ 79 w 458"/>
              <a:gd name="T125" fmla="*/ 10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8" h="218">
                <a:moveTo>
                  <a:pt x="160" y="181"/>
                </a:moveTo>
                <a:cubicBezTo>
                  <a:pt x="160" y="181"/>
                  <a:pt x="160" y="181"/>
                  <a:pt x="160" y="180"/>
                </a:cubicBezTo>
                <a:cubicBezTo>
                  <a:pt x="160" y="180"/>
                  <a:pt x="160" y="180"/>
                  <a:pt x="160" y="180"/>
                </a:cubicBezTo>
                <a:cubicBezTo>
                  <a:pt x="160" y="180"/>
                  <a:pt x="160" y="180"/>
                  <a:pt x="160" y="181"/>
                </a:cubicBezTo>
                <a:close/>
                <a:moveTo>
                  <a:pt x="161" y="176"/>
                </a:moveTo>
                <a:cubicBezTo>
                  <a:pt x="161" y="175"/>
                  <a:pt x="161" y="175"/>
                  <a:pt x="161" y="175"/>
                </a:cubicBezTo>
                <a:cubicBezTo>
                  <a:pt x="162" y="175"/>
                  <a:pt x="162" y="175"/>
                  <a:pt x="162" y="174"/>
                </a:cubicBezTo>
                <a:cubicBezTo>
                  <a:pt x="162" y="174"/>
                  <a:pt x="162" y="174"/>
                  <a:pt x="162" y="174"/>
                </a:cubicBezTo>
                <a:cubicBezTo>
                  <a:pt x="162" y="174"/>
                  <a:pt x="163" y="175"/>
                  <a:pt x="163" y="175"/>
                </a:cubicBezTo>
                <a:cubicBezTo>
                  <a:pt x="162" y="177"/>
                  <a:pt x="162" y="177"/>
                  <a:pt x="162" y="177"/>
                </a:cubicBezTo>
                <a:cubicBezTo>
                  <a:pt x="160" y="180"/>
                  <a:pt x="160" y="180"/>
                  <a:pt x="160" y="180"/>
                </a:cubicBezTo>
                <a:cubicBezTo>
                  <a:pt x="160" y="180"/>
                  <a:pt x="160" y="180"/>
                  <a:pt x="160" y="179"/>
                </a:cubicBezTo>
                <a:cubicBezTo>
                  <a:pt x="160" y="179"/>
                  <a:pt x="160" y="178"/>
                  <a:pt x="161" y="178"/>
                </a:cubicBezTo>
                <a:cubicBezTo>
                  <a:pt x="161" y="177"/>
                  <a:pt x="161" y="177"/>
                  <a:pt x="161" y="176"/>
                </a:cubicBezTo>
                <a:close/>
                <a:moveTo>
                  <a:pt x="180" y="204"/>
                </a:moveTo>
                <a:cubicBezTo>
                  <a:pt x="181" y="204"/>
                  <a:pt x="181" y="204"/>
                  <a:pt x="181" y="204"/>
                </a:cubicBezTo>
                <a:cubicBezTo>
                  <a:pt x="181" y="204"/>
                  <a:pt x="181" y="205"/>
                  <a:pt x="180" y="205"/>
                </a:cubicBezTo>
                <a:cubicBezTo>
                  <a:pt x="180" y="205"/>
                  <a:pt x="180" y="204"/>
                  <a:pt x="180" y="204"/>
                </a:cubicBezTo>
                <a:cubicBezTo>
                  <a:pt x="180" y="204"/>
                  <a:pt x="180" y="204"/>
                  <a:pt x="180" y="204"/>
                </a:cubicBezTo>
                <a:cubicBezTo>
                  <a:pt x="180" y="204"/>
                  <a:pt x="180" y="204"/>
                  <a:pt x="180" y="204"/>
                </a:cubicBezTo>
                <a:close/>
                <a:moveTo>
                  <a:pt x="165" y="164"/>
                </a:moveTo>
                <a:cubicBezTo>
                  <a:pt x="166" y="164"/>
                  <a:pt x="167" y="165"/>
                  <a:pt x="167" y="165"/>
                </a:cubicBezTo>
                <a:cubicBezTo>
                  <a:pt x="168" y="166"/>
                  <a:pt x="168" y="167"/>
                  <a:pt x="168" y="168"/>
                </a:cubicBezTo>
                <a:cubicBezTo>
                  <a:pt x="168" y="168"/>
                  <a:pt x="167" y="168"/>
                  <a:pt x="167" y="168"/>
                </a:cubicBezTo>
                <a:cubicBezTo>
                  <a:pt x="167" y="168"/>
                  <a:pt x="167" y="168"/>
                  <a:pt x="167" y="168"/>
                </a:cubicBezTo>
                <a:cubicBezTo>
                  <a:pt x="168" y="169"/>
                  <a:pt x="168" y="169"/>
                  <a:pt x="168" y="169"/>
                </a:cubicBezTo>
                <a:cubicBezTo>
                  <a:pt x="167" y="169"/>
                  <a:pt x="166" y="170"/>
                  <a:pt x="166" y="170"/>
                </a:cubicBezTo>
                <a:cubicBezTo>
                  <a:pt x="166" y="170"/>
                  <a:pt x="165" y="170"/>
                  <a:pt x="164" y="170"/>
                </a:cubicBezTo>
                <a:cubicBezTo>
                  <a:pt x="164" y="170"/>
                  <a:pt x="164" y="169"/>
                  <a:pt x="163" y="169"/>
                </a:cubicBezTo>
                <a:cubicBezTo>
                  <a:pt x="163" y="169"/>
                  <a:pt x="163" y="169"/>
                  <a:pt x="163" y="169"/>
                </a:cubicBezTo>
                <a:cubicBezTo>
                  <a:pt x="163" y="168"/>
                  <a:pt x="162" y="168"/>
                  <a:pt x="162" y="168"/>
                </a:cubicBezTo>
                <a:cubicBezTo>
                  <a:pt x="162" y="168"/>
                  <a:pt x="162" y="168"/>
                  <a:pt x="162" y="168"/>
                </a:cubicBezTo>
                <a:cubicBezTo>
                  <a:pt x="162" y="167"/>
                  <a:pt x="162" y="166"/>
                  <a:pt x="163" y="166"/>
                </a:cubicBezTo>
                <a:cubicBezTo>
                  <a:pt x="163" y="165"/>
                  <a:pt x="164" y="165"/>
                  <a:pt x="165" y="164"/>
                </a:cubicBezTo>
                <a:close/>
                <a:moveTo>
                  <a:pt x="219" y="169"/>
                </a:moveTo>
                <a:cubicBezTo>
                  <a:pt x="219" y="169"/>
                  <a:pt x="220" y="170"/>
                  <a:pt x="220" y="170"/>
                </a:cubicBezTo>
                <a:cubicBezTo>
                  <a:pt x="220" y="170"/>
                  <a:pt x="220" y="170"/>
                  <a:pt x="219" y="170"/>
                </a:cubicBezTo>
                <a:cubicBezTo>
                  <a:pt x="219" y="170"/>
                  <a:pt x="219" y="170"/>
                  <a:pt x="219" y="170"/>
                </a:cubicBezTo>
                <a:cubicBezTo>
                  <a:pt x="219" y="170"/>
                  <a:pt x="219" y="169"/>
                  <a:pt x="219" y="169"/>
                </a:cubicBezTo>
                <a:close/>
                <a:moveTo>
                  <a:pt x="198" y="158"/>
                </a:moveTo>
                <a:cubicBezTo>
                  <a:pt x="198" y="157"/>
                  <a:pt x="198" y="157"/>
                  <a:pt x="198" y="157"/>
                </a:cubicBezTo>
                <a:cubicBezTo>
                  <a:pt x="198" y="157"/>
                  <a:pt x="198" y="157"/>
                  <a:pt x="198" y="157"/>
                </a:cubicBezTo>
                <a:cubicBezTo>
                  <a:pt x="198" y="157"/>
                  <a:pt x="198" y="156"/>
                  <a:pt x="199" y="156"/>
                </a:cubicBezTo>
                <a:cubicBezTo>
                  <a:pt x="200" y="156"/>
                  <a:pt x="201" y="156"/>
                  <a:pt x="201" y="156"/>
                </a:cubicBezTo>
                <a:cubicBezTo>
                  <a:pt x="202" y="156"/>
                  <a:pt x="203" y="156"/>
                  <a:pt x="203" y="156"/>
                </a:cubicBezTo>
                <a:cubicBezTo>
                  <a:pt x="203" y="156"/>
                  <a:pt x="203" y="156"/>
                  <a:pt x="203" y="157"/>
                </a:cubicBezTo>
                <a:cubicBezTo>
                  <a:pt x="203" y="157"/>
                  <a:pt x="202" y="157"/>
                  <a:pt x="201" y="158"/>
                </a:cubicBezTo>
                <a:cubicBezTo>
                  <a:pt x="200" y="158"/>
                  <a:pt x="199" y="158"/>
                  <a:pt x="199" y="158"/>
                </a:cubicBezTo>
                <a:cubicBezTo>
                  <a:pt x="198" y="158"/>
                  <a:pt x="198" y="158"/>
                  <a:pt x="198" y="158"/>
                </a:cubicBezTo>
                <a:close/>
                <a:moveTo>
                  <a:pt x="179" y="187"/>
                </a:moveTo>
                <a:cubicBezTo>
                  <a:pt x="180" y="187"/>
                  <a:pt x="180" y="187"/>
                  <a:pt x="180" y="187"/>
                </a:cubicBezTo>
                <a:cubicBezTo>
                  <a:pt x="180" y="187"/>
                  <a:pt x="180" y="187"/>
                  <a:pt x="180" y="187"/>
                </a:cubicBezTo>
                <a:cubicBezTo>
                  <a:pt x="181" y="187"/>
                  <a:pt x="181" y="187"/>
                  <a:pt x="181" y="187"/>
                </a:cubicBezTo>
                <a:cubicBezTo>
                  <a:pt x="181" y="187"/>
                  <a:pt x="181" y="187"/>
                  <a:pt x="181" y="187"/>
                </a:cubicBezTo>
                <a:cubicBezTo>
                  <a:pt x="181" y="188"/>
                  <a:pt x="180" y="188"/>
                  <a:pt x="180" y="189"/>
                </a:cubicBezTo>
                <a:cubicBezTo>
                  <a:pt x="180" y="189"/>
                  <a:pt x="179" y="189"/>
                  <a:pt x="179" y="190"/>
                </a:cubicBezTo>
                <a:cubicBezTo>
                  <a:pt x="179" y="190"/>
                  <a:pt x="179" y="190"/>
                  <a:pt x="179" y="190"/>
                </a:cubicBezTo>
                <a:cubicBezTo>
                  <a:pt x="178" y="190"/>
                  <a:pt x="178" y="190"/>
                  <a:pt x="178" y="189"/>
                </a:cubicBezTo>
                <a:cubicBezTo>
                  <a:pt x="178" y="189"/>
                  <a:pt x="178" y="189"/>
                  <a:pt x="179" y="189"/>
                </a:cubicBezTo>
                <a:cubicBezTo>
                  <a:pt x="179" y="189"/>
                  <a:pt x="179" y="188"/>
                  <a:pt x="179" y="188"/>
                </a:cubicBezTo>
                <a:cubicBezTo>
                  <a:pt x="179" y="188"/>
                  <a:pt x="179" y="188"/>
                  <a:pt x="179" y="188"/>
                </a:cubicBezTo>
                <a:cubicBezTo>
                  <a:pt x="179" y="188"/>
                  <a:pt x="179" y="188"/>
                  <a:pt x="179" y="188"/>
                </a:cubicBezTo>
                <a:cubicBezTo>
                  <a:pt x="179" y="188"/>
                  <a:pt x="179" y="188"/>
                  <a:pt x="179" y="188"/>
                </a:cubicBezTo>
                <a:cubicBezTo>
                  <a:pt x="179" y="188"/>
                  <a:pt x="179" y="188"/>
                  <a:pt x="179" y="188"/>
                </a:cubicBezTo>
                <a:lnTo>
                  <a:pt x="179" y="187"/>
                </a:lnTo>
                <a:close/>
                <a:moveTo>
                  <a:pt x="287" y="174"/>
                </a:moveTo>
                <a:cubicBezTo>
                  <a:pt x="288" y="175"/>
                  <a:pt x="288" y="176"/>
                  <a:pt x="288" y="177"/>
                </a:cubicBezTo>
                <a:cubicBezTo>
                  <a:pt x="288" y="178"/>
                  <a:pt x="287" y="179"/>
                  <a:pt x="287" y="180"/>
                </a:cubicBezTo>
                <a:cubicBezTo>
                  <a:pt x="287" y="180"/>
                  <a:pt x="287" y="181"/>
                  <a:pt x="287" y="181"/>
                </a:cubicBezTo>
                <a:cubicBezTo>
                  <a:pt x="286" y="181"/>
                  <a:pt x="286" y="182"/>
                  <a:pt x="285" y="182"/>
                </a:cubicBezTo>
                <a:cubicBezTo>
                  <a:pt x="285" y="183"/>
                  <a:pt x="285" y="183"/>
                  <a:pt x="284" y="184"/>
                </a:cubicBezTo>
                <a:cubicBezTo>
                  <a:pt x="284" y="184"/>
                  <a:pt x="284" y="184"/>
                  <a:pt x="283" y="184"/>
                </a:cubicBezTo>
                <a:cubicBezTo>
                  <a:pt x="283" y="184"/>
                  <a:pt x="283" y="184"/>
                  <a:pt x="283" y="184"/>
                </a:cubicBezTo>
                <a:cubicBezTo>
                  <a:pt x="283" y="184"/>
                  <a:pt x="283" y="184"/>
                  <a:pt x="283" y="184"/>
                </a:cubicBezTo>
                <a:cubicBezTo>
                  <a:pt x="283" y="184"/>
                  <a:pt x="283" y="184"/>
                  <a:pt x="282" y="185"/>
                </a:cubicBezTo>
                <a:cubicBezTo>
                  <a:pt x="281" y="185"/>
                  <a:pt x="281" y="185"/>
                  <a:pt x="280" y="185"/>
                </a:cubicBezTo>
                <a:cubicBezTo>
                  <a:pt x="281" y="185"/>
                  <a:pt x="281" y="185"/>
                  <a:pt x="281" y="185"/>
                </a:cubicBezTo>
                <a:cubicBezTo>
                  <a:pt x="280" y="186"/>
                  <a:pt x="279" y="186"/>
                  <a:pt x="278" y="186"/>
                </a:cubicBezTo>
                <a:cubicBezTo>
                  <a:pt x="277" y="186"/>
                  <a:pt x="277" y="186"/>
                  <a:pt x="276" y="187"/>
                </a:cubicBezTo>
                <a:cubicBezTo>
                  <a:pt x="276" y="187"/>
                  <a:pt x="275" y="187"/>
                  <a:pt x="276" y="187"/>
                </a:cubicBezTo>
                <a:cubicBezTo>
                  <a:pt x="275" y="187"/>
                  <a:pt x="275" y="187"/>
                  <a:pt x="274" y="186"/>
                </a:cubicBezTo>
                <a:cubicBezTo>
                  <a:pt x="273" y="186"/>
                  <a:pt x="273" y="186"/>
                  <a:pt x="272" y="186"/>
                </a:cubicBezTo>
                <a:cubicBezTo>
                  <a:pt x="272" y="186"/>
                  <a:pt x="272" y="186"/>
                  <a:pt x="271" y="186"/>
                </a:cubicBezTo>
                <a:cubicBezTo>
                  <a:pt x="271" y="187"/>
                  <a:pt x="270" y="187"/>
                  <a:pt x="270" y="187"/>
                </a:cubicBezTo>
                <a:cubicBezTo>
                  <a:pt x="270" y="186"/>
                  <a:pt x="270" y="186"/>
                  <a:pt x="270" y="186"/>
                </a:cubicBezTo>
                <a:cubicBezTo>
                  <a:pt x="269" y="185"/>
                  <a:pt x="269" y="185"/>
                  <a:pt x="269" y="185"/>
                </a:cubicBezTo>
                <a:cubicBezTo>
                  <a:pt x="269" y="185"/>
                  <a:pt x="268" y="185"/>
                  <a:pt x="268" y="185"/>
                </a:cubicBezTo>
                <a:cubicBezTo>
                  <a:pt x="268" y="185"/>
                  <a:pt x="268" y="185"/>
                  <a:pt x="268" y="185"/>
                </a:cubicBezTo>
                <a:cubicBezTo>
                  <a:pt x="264" y="184"/>
                  <a:pt x="264" y="184"/>
                  <a:pt x="264" y="184"/>
                </a:cubicBezTo>
                <a:cubicBezTo>
                  <a:pt x="263" y="184"/>
                  <a:pt x="263" y="183"/>
                  <a:pt x="262" y="183"/>
                </a:cubicBezTo>
                <a:cubicBezTo>
                  <a:pt x="261" y="183"/>
                  <a:pt x="261" y="183"/>
                  <a:pt x="261" y="182"/>
                </a:cubicBezTo>
                <a:cubicBezTo>
                  <a:pt x="261" y="182"/>
                  <a:pt x="261" y="182"/>
                  <a:pt x="261" y="182"/>
                </a:cubicBezTo>
                <a:cubicBezTo>
                  <a:pt x="261" y="182"/>
                  <a:pt x="261" y="182"/>
                  <a:pt x="261" y="182"/>
                </a:cubicBezTo>
                <a:cubicBezTo>
                  <a:pt x="260" y="182"/>
                  <a:pt x="260" y="182"/>
                  <a:pt x="260" y="181"/>
                </a:cubicBezTo>
                <a:cubicBezTo>
                  <a:pt x="260" y="180"/>
                  <a:pt x="259" y="180"/>
                  <a:pt x="259" y="180"/>
                </a:cubicBezTo>
                <a:cubicBezTo>
                  <a:pt x="258" y="180"/>
                  <a:pt x="257" y="180"/>
                  <a:pt x="256" y="181"/>
                </a:cubicBezTo>
                <a:cubicBezTo>
                  <a:pt x="256" y="181"/>
                  <a:pt x="255" y="182"/>
                  <a:pt x="254" y="182"/>
                </a:cubicBezTo>
                <a:cubicBezTo>
                  <a:pt x="254" y="182"/>
                  <a:pt x="253" y="181"/>
                  <a:pt x="253" y="181"/>
                </a:cubicBezTo>
                <a:cubicBezTo>
                  <a:pt x="253" y="181"/>
                  <a:pt x="252" y="181"/>
                  <a:pt x="252" y="181"/>
                </a:cubicBezTo>
                <a:cubicBezTo>
                  <a:pt x="251" y="181"/>
                  <a:pt x="249" y="180"/>
                  <a:pt x="248" y="179"/>
                </a:cubicBezTo>
                <a:cubicBezTo>
                  <a:pt x="247" y="179"/>
                  <a:pt x="246" y="178"/>
                  <a:pt x="246" y="177"/>
                </a:cubicBezTo>
                <a:cubicBezTo>
                  <a:pt x="245" y="176"/>
                  <a:pt x="244" y="175"/>
                  <a:pt x="244" y="173"/>
                </a:cubicBezTo>
                <a:cubicBezTo>
                  <a:pt x="244" y="173"/>
                  <a:pt x="245" y="173"/>
                  <a:pt x="245" y="172"/>
                </a:cubicBezTo>
                <a:cubicBezTo>
                  <a:pt x="245" y="172"/>
                  <a:pt x="245" y="172"/>
                  <a:pt x="245" y="172"/>
                </a:cubicBezTo>
                <a:cubicBezTo>
                  <a:pt x="245" y="171"/>
                  <a:pt x="244" y="170"/>
                  <a:pt x="244" y="170"/>
                </a:cubicBezTo>
                <a:cubicBezTo>
                  <a:pt x="243" y="170"/>
                  <a:pt x="243" y="170"/>
                  <a:pt x="242" y="169"/>
                </a:cubicBezTo>
                <a:cubicBezTo>
                  <a:pt x="242" y="169"/>
                  <a:pt x="242" y="168"/>
                  <a:pt x="241" y="168"/>
                </a:cubicBezTo>
                <a:cubicBezTo>
                  <a:pt x="241" y="167"/>
                  <a:pt x="241" y="167"/>
                  <a:pt x="240" y="166"/>
                </a:cubicBezTo>
                <a:cubicBezTo>
                  <a:pt x="240" y="166"/>
                  <a:pt x="240" y="165"/>
                  <a:pt x="240" y="165"/>
                </a:cubicBezTo>
                <a:cubicBezTo>
                  <a:pt x="240" y="165"/>
                  <a:pt x="240" y="164"/>
                  <a:pt x="240" y="164"/>
                </a:cubicBezTo>
                <a:cubicBezTo>
                  <a:pt x="240" y="164"/>
                  <a:pt x="240" y="163"/>
                  <a:pt x="240" y="163"/>
                </a:cubicBezTo>
                <a:cubicBezTo>
                  <a:pt x="239" y="163"/>
                  <a:pt x="239" y="163"/>
                  <a:pt x="238" y="164"/>
                </a:cubicBezTo>
                <a:cubicBezTo>
                  <a:pt x="237" y="164"/>
                  <a:pt x="237" y="165"/>
                  <a:pt x="236" y="165"/>
                </a:cubicBezTo>
                <a:cubicBezTo>
                  <a:pt x="235" y="165"/>
                  <a:pt x="234" y="165"/>
                  <a:pt x="233" y="165"/>
                </a:cubicBezTo>
                <a:cubicBezTo>
                  <a:pt x="231" y="165"/>
                  <a:pt x="230" y="165"/>
                  <a:pt x="230" y="165"/>
                </a:cubicBezTo>
                <a:cubicBezTo>
                  <a:pt x="230" y="165"/>
                  <a:pt x="229" y="165"/>
                  <a:pt x="229" y="165"/>
                </a:cubicBezTo>
                <a:cubicBezTo>
                  <a:pt x="228" y="164"/>
                  <a:pt x="228" y="164"/>
                  <a:pt x="227" y="164"/>
                </a:cubicBezTo>
                <a:cubicBezTo>
                  <a:pt x="227" y="165"/>
                  <a:pt x="227" y="165"/>
                  <a:pt x="227" y="165"/>
                </a:cubicBezTo>
                <a:cubicBezTo>
                  <a:pt x="227" y="165"/>
                  <a:pt x="227" y="165"/>
                  <a:pt x="227" y="165"/>
                </a:cubicBezTo>
                <a:cubicBezTo>
                  <a:pt x="226" y="165"/>
                  <a:pt x="225" y="165"/>
                  <a:pt x="225" y="165"/>
                </a:cubicBezTo>
                <a:cubicBezTo>
                  <a:pt x="225" y="165"/>
                  <a:pt x="225" y="164"/>
                  <a:pt x="225" y="164"/>
                </a:cubicBezTo>
                <a:cubicBezTo>
                  <a:pt x="225" y="163"/>
                  <a:pt x="225" y="163"/>
                  <a:pt x="224" y="163"/>
                </a:cubicBezTo>
                <a:cubicBezTo>
                  <a:pt x="223" y="163"/>
                  <a:pt x="222" y="162"/>
                  <a:pt x="221" y="162"/>
                </a:cubicBezTo>
                <a:cubicBezTo>
                  <a:pt x="221" y="161"/>
                  <a:pt x="220" y="161"/>
                  <a:pt x="219" y="160"/>
                </a:cubicBezTo>
                <a:cubicBezTo>
                  <a:pt x="218" y="160"/>
                  <a:pt x="218" y="159"/>
                  <a:pt x="218" y="158"/>
                </a:cubicBezTo>
                <a:cubicBezTo>
                  <a:pt x="218" y="158"/>
                  <a:pt x="218" y="158"/>
                  <a:pt x="218" y="158"/>
                </a:cubicBezTo>
                <a:cubicBezTo>
                  <a:pt x="217" y="157"/>
                  <a:pt x="217" y="156"/>
                  <a:pt x="217" y="155"/>
                </a:cubicBezTo>
                <a:cubicBezTo>
                  <a:pt x="217" y="154"/>
                  <a:pt x="216" y="153"/>
                  <a:pt x="216" y="152"/>
                </a:cubicBezTo>
                <a:cubicBezTo>
                  <a:pt x="215" y="152"/>
                  <a:pt x="215" y="152"/>
                  <a:pt x="214" y="152"/>
                </a:cubicBezTo>
                <a:cubicBezTo>
                  <a:pt x="213" y="152"/>
                  <a:pt x="213" y="152"/>
                  <a:pt x="213" y="151"/>
                </a:cubicBezTo>
                <a:cubicBezTo>
                  <a:pt x="212" y="151"/>
                  <a:pt x="212" y="152"/>
                  <a:pt x="211" y="152"/>
                </a:cubicBezTo>
                <a:cubicBezTo>
                  <a:pt x="211" y="152"/>
                  <a:pt x="211" y="151"/>
                  <a:pt x="210" y="151"/>
                </a:cubicBezTo>
                <a:cubicBezTo>
                  <a:pt x="210" y="151"/>
                  <a:pt x="209" y="151"/>
                  <a:pt x="209" y="151"/>
                </a:cubicBezTo>
                <a:cubicBezTo>
                  <a:pt x="209" y="151"/>
                  <a:pt x="209" y="151"/>
                  <a:pt x="209" y="152"/>
                </a:cubicBezTo>
                <a:cubicBezTo>
                  <a:pt x="208" y="152"/>
                  <a:pt x="208" y="153"/>
                  <a:pt x="207" y="153"/>
                </a:cubicBezTo>
                <a:cubicBezTo>
                  <a:pt x="206" y="153"/>
                  <a:pt x="206" y="153"/>
                  <a:pt x="206" y="154"/>
                </a:cubicBezTo>
                <a:cubicBezTo>
                  <a:pt x="206" y="153"/>
                  <a:pt x="206" y="153"/>
                  <a:pt x="205" y="153"/>
                </a:cubicBezTo>
                <a:cubicBezTo>
                  <a:pt x="205" y="152"/>
                  <a:pt x="205" y="152"/>
                  <a:pt x="203" y="152"/>
                </a:cubicBezTo>
                <a:cubicBezTo>
                  <a:pt x="203" y="152"/>
                  <a:pt x="203" y="152"/>
                  <a:pt x="202" y="153"/>
                </a:cubicBezTo>
                <a:cubicBezTo>
                  <a:pt x="202" y="153"/>
                  <a:pt x="202" y="153"/>
                  <a:pt x="201" y="154"/>
                </a:cubicBezTo>
                <a:cubicBezTo>
                  <a:pt x="200" y="154"/>
                  <a:pt x="199" y="153"/>
                  <a:pt x="199" y="152"/>
                </a:cubicBezTo>
                <a:cubicBezTo>
                  <a:pt x="199" y="151"/>
                  <a:pt x="200" y="151"/>
                  <a:pt x="200" y="151"/>
                </a:cubicBezTo>
                <a:cubicBezTo>
                  <a:pt x="200" y="150"/>
                  <a:pt x="200" y="150"/>
                  <a:pt x="200" y="150"/>
                </a:cubicBezTo>
                <a:cubicBezTo>
                  <a:pt x="200" y="150"/>
                  <a:pt x="200" y="150"/>
                  <a:pt x="199" y="150"/>
                </a:cubicBezTo>
                <a:cubicBezTo>
                  <a:pt x="199" y="150"/>
                  <a:pt x="199" y="150"/>
                  <a:pt x="199" y="150"/>
                </a:cubicBezTo>
                <a:cubicBezTo>
                  <a:pt x="199" y="151"/>
                  <a:pt x="199" y="151"/>
                  <a:pt x="199" y="151"/>
                </a:cubicBezTo>
                <a:cubicBezTo>
                  <a:pt x="199" y="152"/>
                  <a:pt x="198" y="152"/>
                  <a:pt x="198" y="152"/>
                </a:cubicBezTo>
                <a:cubicBezTo>
                  <a:pt x="198" y="153"/>
                  <a:pt x="197" y="153"/>
                  <a:pt x="197" y="153"/>
                </a:cubicBezTo>
                <a:cubicBezTo>
                  <a:pt x="196" y="153"/>
                  <a:pt x="195" y="152"/>
                  <a:pt x="195" y="152"/>
                </a:cubicBezTo>
                <a:cubicBezTo>
                  <a:pt x="195" y="152"/>
                  <a:pt x="195" y="152"/>
                  <a:pt x="195" y="152"/>
                </a:cubicBezTo>
                <a:cubicBezTo>
                  <a:pt x="194" y="152"/>
                  <a:pt x="194" y="152"/>
                  <a:pt x="193" y="152"/>
                </a:cubicBezTo>
                <a:cubicBezTo>
                  <a:pt x="193" y="152"/>
                  <a:pt x="192" y="152"/>
                  <a:pt x="192" y="152"/>
                </a:cubicBezTo>
                <a:cubicBezTo>
                  <a:pt x="191" y="152"/>
                  <a:pt x="191" y="152"/>
                  <a:pt x="191" y="152"/>
                </a:cubicBezTo>
                <a:cubicBezTo>
                  <a:pt x="191" y="152"/>
                  <a:pt x="191" y="152"/>
                  <a:pt x="190" y="152"/>
                </a:cubicBezTo>
                <a:cubicBezTo>
                  <a:pt x="190" y="152"/>
                  <a:pt x="189" y="152"/>
                  <a:pt x="189" y="152"/>
                </a:cubicBezTo>
                <a:cubicBezTo>
                  <a:pt x="188" y="153"/>
                  <a:pt x="188" y="153"/>
                  <a:pt x="188" y="154"/>
                </a:cubicBezTo>
                <a:cubicBezTo>
                  <a:pt x="187" y="155"/>
                  <a:pt x="187" y="155"/>
                  <a:pt x="186" y="156"/>
                </a:cubicBezTo>
                <a:cubicBezTo>
                  <a:pt x="186" y="156"/>
                  <a:pt x="185" y="156"/>
                  <a:pt x="184" y="156"/>
                </a:cubicBezTo>
                <a:cubicBezTo>
                  <a:pt x="183" y="156"/>
                  <a:pt x="183" y="156"/>
                  <a:pt x="182" y="156"/>
                </a:cubicBezTo>
                <a:cubicBezTo>
                  <a:pt x="182" y="156"/>
                  <a:pt x="182" y="156"/>
                  <a:pt x="181" y="156"/>
                </a:cubicBezTo>
                <a:cubicBezTo>
                  <a:pt x="181" y="156"/>
                  <a:pt x="181" y="155"/>
                  <a:pt x="180" y="155"/>
                </a:cubicBezTo>
                <a:cubicBezTo>
                  <a:pt x="180" y="155"/>
                  <a:pt x="179" y="154"/>
                  <a:pt x="179" y="154"/>
                </a:cubicBezTo>
                <a:cubicBezTo>
                  <a:pt x="177" y="153"/>
                  <a:pt x="177" y="153"/>
                  <a:pt x="177" y="153"/>
                </a:cubicBezTo>
                <a:cubicBezTo>
                  <a:pt x="177" y="153"/>
                  <a:pt x="177" y="152"/>
                  <a:pt x="176" y="152"/>
                </a:cubicBezTo>
                <a:cubicBezTo>
                  <a:pt x="175" y="152"/>
                  <a:pt x="175" y="153"/>
                  <a:pt x="175" y="153"/>
                </a:cubicBezTo>
                <a:cubicBezTo>
                  <a:pt x="175" y="154"/>
                  <a:pt x="175" y="154"/>
                  <a:pt x="175" y="154"/>
                </a:cubicBezTo>
                <a:cubicBezTo>
                  <a:pt x="175" y="154"/>
                  <a:pt x="175" y="154"/>
                  <a:pt x="175" y="154"/>
                </a:cubicBezTo>
                <a:cubicBezTo>
                  <a:pt x="175" y="155"/>
                  <a:pt x="175" y="155"/>
                  <a:pt x="174" y="155"/>
                </a:cubicBezTo>
                <a:cubicBezTo>
                  <a:pt x="173" y="156"/>
                  <a:pt x="172" y="156"/>
                  <a:pt x="171" y="156"/>
                </a:cubicBezTo>
                <a:cubicBezTo>
                  <a:pt x="170" y="156"/>
                  <a:pt x="170" y="156"/>
                  <a:pt x="170" y="156"/>
                </a:cubicBezTo>
                <a:cubicBezTo>
                  <a:pt x="169" y="155"/>
                  <a:pt x="169" y="155"/>
                  <a:pt x="169" y="155"/>
                </a:cubicBezTo>
                <a:cubicBezTo>
                  <a:pt x="169" y="154"/>
                  <a:pt x="169" y="154"/>
                  <a:pt x="169" y="154"/>
                </a:cubicBezTo>
                <a:cubicBezTo>
                  <a:pt x="169" y="154"/>
                  <a:pt x="168" y="154"/>
                  <a:pt x="168" y="154"/>
                </a:cubicBezTo>
                <a:cubicBezTo>
                  <a:pt x="168" y="154"/>
                  <a:pt x="168" y="154"/>
                  <a:pt x="167" y="154"/>
                </a:cubicBezTo>
                <a:cubicBezTo>
                  <a:pt x="166" y="155"/>
                  <a:pt x="166" y="155"/>
                  <a:pt x="166" y="155"/>
                </a:cubicBezTo>
                <a:cubicBezTo>
                  <a:pt x="164" y="156"/>
                  <a:pt x="164" y="156"/>
                  <a:pt x="164" y="156"/>
                </a:cubicBezTo>
                <a:cubicBezTo>
                  <a:pt x="164" y="156"/>
                  <a:pt x="164" y="156"/>
                  <a:pt x="164" y="156"/>
                </a:cubicBezTo>
                <a:cubicBezTo>
                  <a:pt x="164" y="157"/>
                  <a:pt x="164" y="157"/>
                  <a:pt x="164" y="157"/>
                </a:cubicBezTo>
                <a:cubicBezTo>
                  <a:pt x="164" y="158"/>
                  <a:pt x="164" y="158"/>
                  <a:pt x="164" y="158"/>
                </a:cubicBezTo>
                <a:cubicBezTo>
                  <a:pt x="164" y="159"/>
                  <a:pt x="164" y="160"/>
                  <a:pt x="163" y="160"/>
                </a:cubicBezTo>
                <a:cubicBezTo>
                  <a:pt x="163" y="160"/>
                  <a:pt x="162" y="160"/>
                  <a:pt x="162" y="160"/>
                </a:cubicBezTo>
                <a:cubicBezTo>
                  <a:pt x="161" y="160"/>
                  <a:pt x="161" y="160"/>
                  <a:pt x="161" y="160"/>
                </a:cubicBezTo>
                <a:cubicBezTo>
                  <a:pt x="161" y="160"/>
                  <a:pt x="160" y="160"/>
                  <a:pt x="160" y="160"/>
                </a:cubicBezTo>
                <a:cubicBezTo>
                  <a:pt x="160" y="160"/>
                  <a:pt x="160" y="160"/>
                  <a:pt x="160" y="160"/>
                </a:cubicBezTo>
                <a:cubicBezTo>
                  <a:pt x="160" y="160"/>
                  <a:pt x="160" y="160"/>
                  <a:pt x="160" y="161"/>
                </a:cubicBezTo>
                <a:cubicBezTo>
                  <a:pt x="160" y="161"/>
                  <a:pt x="160" y="161"/>
                  <a:pt x="160" y="162"/>
                </a:cubicBezTo>
                <a:cubicBezTo>
                  <a:pt x="160" y="163"/>
                  <a:pt x="160" y="164"/>
                  <a:pt x="160" y="165"/>
                </a:cubicBezTo>
                <a:cubicBezTo>
                  <a:pt x="160" y="165"/>
                  <a:pt x="160" y="166"/>
                  <a:pt x="160" y="166"/>
                </a:cubicBezTo>
                <a:cubicBezTo>
                  <a:pt x="160" y="167"/>
                  <a:pt x="160" y="168"/>
                  <a:pt x="159" y="169"/>
                </a:cubicBezTo>
                <a:cubicBezTo>
                  <a:pt x="159" y="170"/>
                  <a:pt x="158" y="170"/>
                  <a:pt x="157" y="171"/>
                </a:cubicBezTo>
                <a:cubicBezTo>
                  <a:pt x="156" y="171"/>
                  <a:pt x="155" y="172"/>
                  <a:pt x="154" y="172"/>
                </a:cubicBezTo>
                <a:cubicBezTo>
                  <a:pt x="153" y="172"/>
                  <a:pt x="153" y="172"/>
                  <a:pt x="152" y="172"/>
                </a:cubicBezTo>
                <a:cubicBezTo>
                  <a:pt x="152" y="172"/>
                  <a:pt x="152" y="172"/>
                  <a:pt x="152" y="172"/>
                </a:cubicBezTo>
                <a:cubicBezTo>
                  <a:pt x="151" y="172"/>
                  <a:pt x="151" y="172"/>
                  <a:pt x="150" y="172"/>
                </a:cubicBezTo>
                <a:cubicBezTo>
                  <a:pt x="149" y="172"/>
                  <a:pt x="148" y="173"/>
                  <a:pt x="148" y="173"/>
                </a:cubicBezTo>
                <a:cubicBezTo>
                  <a:pt x="148" y="174"/>
                  <a:pt x="148" y="174"/>
                  <a:pt x="147" y="175"/>
                </a:cubicBezTo>
                <a:cubicBezTo>
                  <a:pt x="146" y="176"/>
                  <a:pt x="145" y="176"/>
                  <a:pt x="145" y="177"/>
                </a:cubicBezTo>
                <a:cubicBezTo>
                  <a:pt x="145" y="177"/>
                  <a:pt x="145" y="177"/>
                  <a:pt x="145" y="178"/>
                </a:cubicBezTo>
                <a:cubicBezTo>
                  <a:pt x="143" y="179"/>
                  <a:pt x="143" y="179"/>
                  <a:pt x="143" y="179"/>
                </a:cubicBezTo>
                <a:cubicBezTo>
                  <a:pt x="143" y="179"/>
                  <a:pt x="142" y="179"/>
                  <a:pt x="142" y="180"/>
                </a:cubicBezTo>
                <a:cubicBezTo>
                  <a:pt x="141" y="180"/>
                  <a:pt x="141" y="181"/>
                  <a:pt x="141" y="182"/>
                </a:cubicBezTo>
                <a:cubicBezTo>
                  <a:pt x="141" y="182"/>
                  <a:pt x="141" y="182"/>
                  <a:pt x="141" y="183"/>
                </a:cubicBezTo>
                <a:cubicBezTo>
                  <a:pt x="141" y="183"/>
                  <a:pt x="141" y="183"/>
                  <a:pt x="141" y="183"/>
                </a:cubicBezTo>
                <a:cubicBezTo>
                  <a:pt x="141" y="183"/>
                  <a:pt x="141" y="183"/>
                  <a:pt x="141" y="184"/>
                </a:cubicBezTo>
                <a:cubicBezTo>
                  <a:pt x="141" y="184"/>
                  <a:pt x="141" y="185"/>
                  <a:pt x="141" y="187"/>
                </a:cubicBezTo>
                <a:cubicBezTo>
                  <a:pt x="140" y="186"/>
                  <a:pt x="140" y="186"/>
                  <a:pt x="140" y="186"/>
                </a:cubicBezTo>
                <a:cubicBezTo>
                  <a:pt x="140" y="186"/>
                  <a:pt x="140" y="186"/>
                  <a:pt x="140" y="185"/>
                </a:cubicBezTo>
                <a:cubicBezTo>
                  <a:pt x="139" y="186"/>
                  <a:pt x="139" y="186"/>
                  <a:pt x="138" y="186"/>
                </a:cubicBezTo>
                <a:cubicBezTo>
                  <a:pt x="138" y="186"/>
                  <a:pt x="137" y="185"/>
                  <a:pt x="137" y="185"/>
                </a:cubicBezTo>
                <a:cubicBezTo>
                  <a:pt x="137" y="184"/>
                  <a:pt x="137" y="184"/>
                  <a:pt x="137" y="184"/>
                </a:cubicBezTo>
                <a:cubicBezTo>
                  <a:pt x="136" y="184"/>
                  <a:pt x="136" y="184"/>
                  <a:pt x="136" y="183"/>
                </a:cubicBezTo>
                <a:cubicBezTo>
                  <a:pt x="135" y="183"/>
                  <a:pt x="135" y="183"/>
                  <a:pt x="134" y="183"/>
                </a:cubicBezTo>
                <a:cubicBezTo>
                  <a:pt x="133" y="183"/>
                  <a:pt x="132" y="183"/>
                  <a:pt x="131" y="182"/>
                </a:cubicBezTo>
                <a:cubicBezTo>
                  <a:pt x="131" y="182"/>
                  <a:pt x="130" y="181"/>
                  <a:pt x="129" y="181"/>
                </a:cubicBezTo>
                <a:cubicBezTo>
                  <a:pt x="129" y="180"/>
                  <a:pt x="128" y="180"/>
                  <a:pt x="128" y="179"/>
                </a:cubicBezTo>
                <a:cubicBezTo>
                  <a:pt x="127" y="179"/>
                  <a:pt x="127" y="179"/>
                  <a:pt x="127" y="178"/>
                </a:cubicBezTo>
                <a:cubicBezTo>
                  <a:pt x="127" y="179"/>
                  <a:pt x="127" y="179"/>
                  <a:pt x="127" y="179"/>
                </a:cubicBezTo>
                <a:cubicBezTo>
                  <a:pt x="127" y="179"/>
                  <a:pt x="126" y="178"/>
                  <a:pt x="125" y="177"/>
                </a:cubicBezTo>
                <a:cubicBezTo>
                  <a:pt x="124" y="177"/>
                  <a:pt x="123" y="176"/>
                  <a:pt x="122" y="175"/>
                </a:cubicBezTo>
                <a:cubicBezTo>
                  <a:pt x="121" y="174"/>
                  <a:pt x="120" y="173"/>
                  <a:pt x="119" y="172"/>
                </a:cubicBezTo>
                <a:cubicBezTo>
                  <a:pt x="118" y="171"/>
                  <a:pt x="118" y="171"/>
                  <a:pt x="118" y="171"/>
                </a:cubicBezTo>
                <a:cubicBezTo>
                  <a:pt x="117" y="171"/>
                  <a:pt x="117" y="171"/>
                  <a:pt x="117" y="171"/>
                </a:cubicBezTo>
                <a:cubicBezTo>
                  <a:pt x="117" y="171"/>
                  <a:pt x="118" y="172"/>
                  <a:pt x="118" y="172"/>
                </a:cubicBezTo>
                <a:cubicBezTo>
                  <a:pt x="119" y="174"/>
                  <a:pt x="119" y="174"/>
                  <a:pt x="119" y="174"/>
                </a:cubicBezTo>
                <a:cubicBezTo>
                  <a:pt x="120" y="174"/>
                  <a:pt x="120" y="175"/>
                  <a:pt x="121" y="175"/>
                </a:cubicBezTo>
                <a:cubicBezTo>
                  <a:pt x="121" y="176"/>
                  <a:pt x="122" y="176"/>
                  <a:pt x="122" y="177"/>
                </a:cubicBezTo>
                <a:cubicBezTo>
                  <a:pt x="122" y="177"/>
                  <a:pt x="122" y="177"/>
                  <a:pt x="122" y="178"/>
                </a:cubicBezTo>
                <a:cubicBezTo>
                  <a:pt x="123" y="179"/>
                  <a:pt x="123" y="180"/>
                  <a:pt x="124" y="181"/>
                </a:cubicBezTo>
                <a:cubicBezTo>
                  <a:pt x="125" y="182"/>
                  <a:pt x="126" y="183"/>
                  <a:pt x="126" y="183"/>
                </a:cubicBezTo>
                <a:cubicBezTo>
                  <a:pt x="127" y="184"/>
                  <a:pt x="128" y="185"/>
                  <a:pt x="128" y="185"/>
                </a:cubicBezTo>
                <a:cubicBezTo>
                  <a:pt x="129" y="185"/>
                  <a:pt x="129" y="185"/>
                  <a:pt x="129" y="185"/>
                </a:cubicBezTo>
                <a:cubicBezTo>
                  <a:pt x="129" y="186"/>
                  <a:pt x="128" y="186"/>
                  <a:pt x="128" y="187"/>
                </a:cubicBezTo>
                <a:cubicBezTo>
                  <a:pt x="127" y="187"/>
                  <a:pt x="126" y="187"/>
                  <a:pt x="126" y="187"/>
                </a:cubicBezTo>
                <a:cubicBezTo>
                  <a:pt x="125" y="186"/>
                  <a:pt x="124" y="186"/>
                  <a:pt x="124" y="185"/>
                </a:cubicBezTo>
                <a:cubicBezTo>
                  <a:pt x="123" y="185"/>
                  <a:pt x="123" y="184"/>
                  <a:pt x="122" y="184"/>
                </a:cubicBezTo>
                <a:cubicBezTo>
                  <a:pt x="122" y="183"/>
                  <a:pt x="121" y="182"/>
                  <a:pt x="121" y="182"/>
                </a:cubicBezTo>
                <a:cubicBezTo>
                  <a:pt x="121" y="181"/>
                  <a:pt x="120" y="180"/>
                  <a:pt x="120" y="178"/>
                </a:cubicBezTo>
                <a:cubicBezTo>
                  <a:pt x="120" y="178"/>
                  <a:pt x="120" y="178"/>
                  <a:pt x="120" y="178"/>
                </a:cubicBezTo>
                <a:cubicBezTo>
                  <a:pt x="119" y="177"/>
                  <a:pt x="119" y="177"/>
                  <a:pt x="119" y="177"/>
                </a:cubicBezTo>
                <a:cubicBezTo>
                  <a:pt x="119" y="177"/>
                  <a:pt x="119" y="177"/>
                  <a:pt x="119" y="177"/>
                </a:cubicBezTo>
                <a:cubicBezTo>
                  <a:pt x="119" y="177"/>
                  <a:pt x="119" y="177"/>
                  <a:pt x="119" y="177"/>
                </a:cubicBezTo>
                <a:cubicBezTo>
                  <a:pt x="119" y="177"/>
                  <a:pt x="119" y="176"/>
                  <a:pt x="119" y="176"/>
                </a:cubicBezTo>
                <a:cubicBezTo>
                  <a:pt x="119" y="175"/>
                  <a:pt x="118" y="175"/>
                  <a:pt x="118" y="175"/>
                </a:cubicBezTo>
                <a:cubicBezTo>
                  <a:pt x="118" y="173"/>
                  <a:pt x="118" y="173"/>
                  <a:pt x="118" y="173"/>
                </a:cubicBezTo>
                <a:cubicBezTo>
                  <a:pt x="118" y="173"/>
                  <a:pt x="118" y="173"/>
                  <a:pt x="118" y="173"/>
                </a:cubicBezTo>
                <a:cubicBezTo>
                  <a:pt x="118" y="173"/>
                  <a:pt x="118" y="173"/>
                  <a:pt x="118" y="173"/>
                </a:cubicBezTo>
                <a:cubicBezTo>
                  <a:pt x="118" y="173"/>
                  <a:pt x="117" y="173"/>
                  <a:pt x="117" y="173"/>
                </a:cubicBezTo>
                <a:cubicBezTo>
                  <a:pt x="117" y="173"/>
                  <a:pt x="117" y="173"/>
                  <a:pt x="117" y="173"/>
                </a:cubicBezTo>
                <a:cubicBezTo>
                  <a:pt x="117" y="172"/>
                  <a:pt x="117" y="172"/>
                  <a:pt x="116" y="171"/>
                </a:cubicBezTo>
                <a:cubicBezTo>
                  <a:pt x="116" y="171"/>
                  <a:pt x="116" y="170"/>
                  <a:pt x="115" y="168"/>
                </a:cubicBezTo>
                <a:cubicBezTo>
                  <a:pt x="114" y="164"/>
                  <a:pt x="114" y="164"/>
                  <a:pt x="114" y="164"/>
                </a:cubicBezTo>
                <a:cubicBezTo>
                  <a:pt x="114" y="164"/>
                  <a:pt x="114" y="164"/>
                  <a:pt x="114" y="164"/>
                </a:cubicBezTo>
                <a:cubicBezTo>
                  <a:pt x="114" y="163"/>
                  <a:pt x="113" y="162"/>
                  <a:pt x="113" y="162"/>
                </a:cubicBezTo>
                <a:cubicBezTo>
                  <a:pt x="113" y="161"/>
                  <a:pt x="112" y="161"/>
                  <a:pt x="112" y="161"/>
                </a:cubicBezTo>
                <a:cubicBezTo>
                  <a:pt x="111" y="160"/>
                  <a:pt x="111" y="160"/>
                  <a:pt x="111" y="160"/>
                </a:cubicBezTo>
                <a:cubicBezTo>
                  <a:pt x="111" y="160"/>
                  <a:pt x="111" y="160"/>
                  <a:pt x="111" y="159"/>
                </a:cubicBezTo>
                <a:cubicBezTo>
                  <a:pt x="111" y="159"/>
                  <a:pt x="110" y="159"/>
                  <a:pt x="110" y="158"/>
                </a:cubicBezTo>
                <a:cubicBezTo>
                  <a:pt x="109" y="157"/>
                  <a:pt x="109" y="157"/>
                  <a:pt x="108" y="157"/>
                </a:cubicBezTo>
                <a:cubicBezTo>
                  <a:pt x="108" y="157"/>
                  <a:pt x="108" y="158"/>
                  <a:pt x="107" y="159"/>
                </a:cubicBezTo>
                <a:cubicBezTo>
                  <a:pt x="107" y="161"/>
                  <a:pt x="106" y="163"/>
                  <a:pt x="106" y="166"/>
                </a:cubicBezTo>
                <a:cubicBezTo>
                  <a:pt x="106" y="166"/>
                  <a:pt x="106" y="167"/>
                  <a:pt x="107" y="167"/>
                </a:cubicBezTo>
                <a:cubicBezTo>
                  <a:pt x="107" y="167"/>
                  <a:pt x="107" y="168"/>
                  <a:pt x="108" y="168"/>
                </a:cubicBezTo>
                <a:cubicBezTo>
                  <a:pt x="108" y="169"/>
                  <a:pt x="109" y="169"/>
                  <a:pt x="109" y="170"/>
                </a:cubicBezTo>
                <a:cubicBezTo>
                  <a:pt x="109" y="171"/>
                  <a:pt x="110" y="172"/>
                  <a:pt x="110" y="173"/>
                </a:cubicBezTo>
                <a:cubicBezTo>
                  <a:pt x="110" y="174"/>
                  <a:pt x="109" y="174"/>
                  <a:pt x="109" y="174"/>
                </a:cubicBezTo>
                <a:cubicBezTo>
                  <a:pt x="109" y="174"/>
                  <a:pt x="109" y="174"/>
                  <a:pt x="109" y="174"/>
                </a:cubicBezTo>
                <a:cubicBezTo>
                  <a:pt x="109" y="174"/>
                  <a:pt x="109" y="175"/>
                  <a:pt x="109" y="175"/>
                </a:cubicBezTo>
                <a:cubicBezTo>
                  <a:pt x="109" y="175"/>
                  <a:pt x="108" y="174"/>
                  <a:pt x="108" y="174"/>
                </a:cubicBezTo>
                <a:cubicBezTo>
                  <a:pt x="107" y="174"/>
                  <a:pt x="107" y="173"/>
                  <a:pt x="107" y="173"/>
                </a:cubicBezTo>
                <a:cubicBezTo>
                  <a:pt x="107" y="173"/>
                  <a:pt x="106" y="173"/>
                  <a:pt x="106" y="171"/>
                </a:cubicBezTo>
                <a:cubicBezTo>
                  <a:pt x="106" y="170"/>
                  <a:pt x="105" y="169"/>
                  <a:pt x="103" y="168"/>
                </a:cubicBezTo>
                <a:cubicBezTo>
                  <a:pt x="103" y="167"/>
                  <a:pt x="103" y="166"/>
                  <a:pt x="102" y="166"/>
                </a:cubicBezTo>
                <a:cubicBezTo>
                  <a:pt x="101" y="165"/>
                  <a:pt x="101" y="164"/>
                  <a:pt x="101" y="163"/>
                </a:cubicBezTo>
                <a:cubicBezTo>
                  <a:pt x="101" y="163"/>
                  <a:pt x="101" y="162"/>
                  <a:pt x="100" y="162"/>
                </a:cubicBezTo>
                <a:cubicBezTo>
                  <a:pt x="100" y="161"/>
                  <a:pt x="100" y="161"/>
                  <a:pt x="100" y="160"/>
                </a:cubicBezTo>
                <a:cubicBezTo>
                  <a:pt x="100" y="160"/>
                  <a:pt x="100" y="159"/>
                  <a:pt x="100" y="159"/>
                </a:cubicBezTo>
                <a:cubicBezTo>
                  <a:pt x="99" y="158"/>
                  <a:pt x="99" y="158"/>
                  <a:pt x="99" y="158"/>
                </a:cubicBezTo>
                <a:cubicBezTo>
                  <a:pt x="98" y="158"/>
                  <a:pt x="98" y="158"/>
                  <a:pt x="97" y="157"/>
                </a:cubicBezTo>
                <a:cubicBezTo>
                  <a:pt x="97" y="157"/>
                  <a:pt x="97" y="156"/>
                  <a:pt x="97" y="156"/>
                </a:cubicBezTo>
                <a:cubicBezTo>
                  <a:pt x="97" y="155"/>
                  <a:pt x="97" y="155"/>
                  <a:pt x="98" y="155"/>
                </a:cubicBezTo>
                <a:cubicBezTo>
                  <a:pt x="99" y="155"/>
                  <a:pt x="99" y="155"/>
                  <a:pt x="100" y="155"/>
                </a:cubicBezTo>
                <a:cubicBezTo>
                  <a:pt x="100" y="152"/>
                  <a:pt x="100" y="152"/>
                  <a:pt x="100" y="152"/>
                </a:cubicBezTo>
                <a:cubicBezTo>
                  <a:pt x="101" y="152"/>
                  <a:pt x="101" y="151"/>
                  <a:pt x="101" y="151"/>
                </a:cubicBezTo>
                <a:cubicBezTo>
                  <a:pt x="101" y="150"/>
                  <a:pt x="101" y="150"/>
                  <a:pt x="102" y="150"/>
                </a:cubicBezTo>
                <a:cubicBezTo>
                  <a:pt x="102" y="150"/>
                  <a:pt x="102" y="150"/>
                  <a:pt x="102" y="150"/>
                </a:cubicBezTo>
                <a:cubicBezTo>
                  <a:pt x="102" y="150"/>
                  <a:pt x="102" y="150"/>
                  <a:pt x="102" y="150"/>
                </a:cubicBezTo>
                <a:cubicBezTo>
                  <a:pt x="102" y="150"/>
                  <a:pt x="102" y="150"/>
                  <a:pt x="103" y="150"/>
                </a:cubicBezTo>
                <a:cubicBezTo>
                  <a:pt x="103" y="150"/>
                  <a:pt x="103" y="149"/>
                  <a:pt x="103" y="149"/>
                </a:cubicBezTo>
                <a:cubicBezTo>
                  <a:pt x="103" y="149"/>
                  <a:pt x="103" y="149"/>
                  <a:pt x="103" y="149"/>
                </a:cubicBezTo>
                <a:cubicBezTo>
                  <a:pt x="102" y="149"/>
                  <a:pt x="102" y="149"/>
                  <a:pt x="102" y="149"/>
                </a:cubicBezTo>
                <a:cubicBezTo>
                  <a:pt x="101" y="149"/>
                  <a:pt x="101" y="149"/>
                  <a:pt x="101" y="149"/>
                </a:cubicBezTo>
                <a:cubicBezTo>
                  <a:pt x="101" y="149"/>
                  <a:pt x="101" y="148"/>
                  <a:pt x="100" y="147"/>
                </a:cubicBezTo>
                <a:cubicBezTo>
                  <a:pt x="101" y="147"/>
                  <a:pt x="101" y="147"/>
                  <a:pt x="101" y="146"/>
                </a:cubicBezTo>
                <a:cubicBezTo>
                  <a:pt x="101" y="146"/>
                  <a:pt x="102" y="146"/>
                  <a:pt x="102" y="146"/>
                </a:cubicBezTo>
                <a:cubicBezTo>
                  <a:pt x="102" y="146"/>
                  <a:pt x="103" y="146"/>
                  <a:pt x="103" y="146"/>
                </a:cubicBezTo>
                <a:cubicBezTo>
                  <a:pt x="103" y="146"/>
                  <a:pt x="103" y="146"/>
                  <a:pt x="103" y="145"/>
                </a:cubicBezTo>
                <a:cubicBezTo>
                  <a:pt x="103" y="145"/>
                  <a:pt x="103" y="145"/>
                  <a:pt x="103" y="145"/>
                </a:cubicBezTo>
                <a:cubicBezTo>
                  <a:pt x="103" y="145"/>
                  <a:pt x="103" y="145"/>
                  <a:pt x="104" y="144"/>
                </a:cubicBezTo>
                <a:cubicBezTo>
                  <a:pt x="104" y="144"/>
                  <a:pt x="105" y="144"/>
                  <a:pt x="105" y="143"/>
                </a:cubicBezTo>
                <a:cubicBezTo>
                  <a:pt x="105" y="143"/>
                  <a:pt x="104" y="143"/>
                  <a:pt x="104" y="143"/>
                </a:cubicBezTo>
                <a:cubicBezTo>
                  <a:pt x="104" y="142"/>
                  <a:pt x="105" y="142"/>
                  <a:pt x="105" y="142"/>
                </a:cubicBezTo>
                <a:cubicBezTo>
                  <a:pt x="105" y="142"/>
                  <a:pt x="106" y="142"/>
                  <a:pt x="106" y="142"/>
                </a:cubicBezTo>
                <a:cubicBezTo>
                  <a:pt x="107" y="143"/>
                  <a:pt x="107" y="143"/>
                  <a:pt x="108" y="144"/>
                </a:cubicBezTo>
                <a:cubicBezTo>
                  <a:pt x="108" y="144"/>
                  <a:pt x="109" y="145"/>
                  <a:pt x="109" y="145"/>
                </a:cubicBezTo>
                <a:cubicBezTo>
                  <a:pt x="110" y="145"/>
                  <a:pt x="110" y="146"/>
                  <a:pt x="111" y="146"/>
                </a:cubicBezTo>
                <a:cubicBezTo>
                  <a:pt x="111" y="146"/>
                  <a:pt x="112" y="145"/>
                  <a:pt x="113" y="144"/>
                </a:cubicBezTo>
                <a:cubicBezTo>
                  <a:pt x="113" y="143"/>
                  <a:pt x="114" y="141"/>
                  <a:pt x="114" y="139"/>
                </a:cubicBezTo>
                <a:cubicBezTo>
                  <a:pt x="114" y="138"/>
                  <a:pt x="114" y="138"/>
                  <a:pt x="113" y="138"/>
                </a:cubicBezTo>
                <a:cubicBezTo>
                  <a:pt x="113" y="138"/>
                  <a:pt x="113" y="138"/>
                  <a:pt x="112" y="137"/>
                </a:cubicBezTo>
                <a:cubicBezTo>
                  <a:pt x="111" y="137"/>
                  <a:pt x="111" y="137"/>
                  <a:pt x="111" y="137"/>
                </a:cubicBezTo>
                <a:cubicBezTo>
                  <a:pt x="111" y="137"/>
                  <a:pt x="110" y="137"/>
                  <a:pt x="110" y="137"/>
                </a:cubicBezTo>
                <a:cubicBezTo>
                  <a:pt x="110" y="137"/>
                  <a:pt x="110" y="137"/>
                  <a:pt x="110" y="137"/>
                </a:cubicBezTo>
                <a:cubicBezTo>
                  <a:pt x="109" y="137"/>
                  <a:pt x="109" y="137"/>
                  <a:pt x="108" y="136"/>
                </a:cubicBezTo>
                <a:cubicBezTo>
                  <a:pt x="108" y="136"/>
                  <a:pt x="107" y="136"/>
                  <a:pt x="107" y="135"/>
                </a:cubicBezTo>
                <a:cubicBezTo>
                  <a:pt x="107" y="134"/>
                  <a:pt x="107" y="134"/>
                  <a:pt x="108" y="134"/>
                </a:cubicBezTo>
                <a:cubicBezTo>
                  <a:pt x="107" y="134"/>
                  <a:pt x="107" y="134"/>
                  <a:pt x="107" y="134"/>
                </a:cubicBezTo>
                <a:cubicBezTo>
                  <a:pt x="107" y="133"/>
                  <a:pt x="107" y="133"/>
                  <a:pt x="107" y="133"/>
                </a:cubicBezTo>
                <a:cubicBezTo>
                  <a:pt x="107" y="133"/>
                  <a:pt x="107" y="132"/>
                  <a:pt x="107" y="132"/>
                </a:cubicBezTo>
                <a:cubicBezTo>
                  <a:pt x="107" y="132"/>
                  <a:pt x="107" y="132"/>
                  <a:pt x="107" y="131"/>
                </a:cubicBezTo>
                <a:cubicBezTo>
                  <a:pt x="107" y="130"/>
                  <a:pt x="107" y="130"/>
                  <a:pt x="107" y="130"/>
                </a:cubicBezTo>
                <a:cubicBezTo>
                  <a:pt x="107" y="130"/>
                  <a:pt x="107" y="130"/>
                  <a:pt x="107" y="130"/>
                </a:cubicBezTo>
                <a:cubicBezTo>
                  <a:pt x="107" y="130"/>
                  <a:pt x="107" y="130"/>
                  <a:pt x="108" y="130"/>
                </a:cubicBezTo>
                <a:cubicBezTo>
                  <a:pt x="108" y="130"/>
                  <a:pt x="108" y="130"/>
                  <a:pt x="108" y="129"/>
                </a:cubicBezTo>
                <a:cubicBezTo>
                  <a:pt x="108" y="129"/>
                  <a:pt x="108" y="129"/>
                  <a:pt x="108" y="129"/>
                </a:cubicBezTo>
                <a:cubicBezTo>
                  <a:pt x="108" y="127"/>
                  <a:pt x="108" y="127"/>
                  <a:pt x="108" y="127"/>
                </a:cubicBezTo>
                <a:cubicBezTo>
                  <a:pt x="108" y="126"/>
                  <a:pt x="108" y="126"/>
                  <a:pt x="108" y="126"/>
                </a:cubicBezTo>
                <a:cubicBezTo>
                  <a:pt x="108" y="126"/>
                  <a:pt x="108" y="126"/>
                  <a:pt x="108" y="126"/>
                </a:cubicBezTo>
                <a:cubicBezTo>
                  <a:pt x="109" y="126"/>
                  <a:pt x="109" y="126"/>
                  <a:pt x="109" y="126"/>
                </a:cubicBezTo>
                <a:cubicBezTo>
                  <a:pt x="110" y="126"/>
                  <a:pt x="110" y="126"/>
                  <a:pt x="111" y="127"/>
                </a:cubicBezTo>
                <a:cubicBezTo>
                  <a:pt x="112" y="128"/>
                  <a:pt x="113"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7" y="128"/>
                  <a:pt x="118" y="127"/>
                  <a:pt x="118" y="126"/>
                </a:cubicBezTo>
                <a:cubicBezTo>
                  <a:pt x="118" y="126"/>
                  <a:pt x="118" y="126"/>
                  <a:pt x="118" y="125"/>
                </a:cubicBezTo>
                <a:cubicBezTo>
                  <a:pt x="118" y="125"/>
                  <a:pt x="118" y="125"/>
                  <a:pt x="118" y="125"/>
                </a:cubicBezTo>
                <a:cubicBezTo>
                  <a:pt x="118" y="125"/>
                  <a:pt x="118" y="124"/>
                  <a:pt x="119" y="123"/>
                </a:cubicBezTo>
                <a:cubicBezTo>
                  <a:pt x="119" y="122"/>
                  <a:pt x="120" y="122"/>
                  <a:pt x="120" y="121"/>
                </a:cubicBezTo>
                <a:cubicBezTo>
                  <a:pt x="120" y="121"/>
                  <a:pt x="119" y="120"/>
                  <a:pt x="119" y="120"/>
                </a:cubicBezTo>
                <a:cubicBezTo>
                  <a:pt x="118" y="119"/>
                  <a:pt x="118" y="119"/>
                  <a:pt x="118" y="118"/>
                </a:cubicBezTo>
                <a:cubicBezTo>
                  <a:pt x="118" y="118"/>
                  <a:pt x="118" y="118"/>
                  <a:pt x="117" y="118"/>
                </a:cubicBezTo>
                <a:cubicBezTo>
                  <a:pt x="117" y="117"/>
                  <a:pt x="116" y="117"/>
                  <a:pt x="115" y="117"/>
                </a:cubicBezTo>
                <a:cubicBezTo>
                  <a:pt x="115" y="116"/>
                  <a:pt x="114" y="116"/>
                  <a:pt x="114" y="115"/>
                </a:cubicBezTo>
                <a:cubicBezTo>
                  <a:pt x="113" y="115"/>
                  <a:pt x="113" y="114"/>
                  <a:pt x="113" y="114"/>
                </a:cubicBezTo>
                <a:cubicBezTo>
                  <a:pt x="113" y="112"/>
                  <a:pt x="113" y="112"/>
                  <a:pt x="114" y="112"/>
                </a:cubicBezTo>
                <a:cubicBezTo>
                  <a:pt x="115" y="111"/>
                  <a:pt x="115" y="111"/>
                  <a:pt x="116" y="111"/>
                </a:cubicBezTo>
                <a:cubicBezTo>
                  <a:pt x="116" y="111"/>
                  <a:pt x="116" y="111"/>
                  <a:pt x="117" y="111"/>
                </a:cubicBezTo>
                <a:cubicBezTo>
                  <a:pt x="117" y="111"/>
                  <a:pt x="118" y="111"/>
                  <a:pt x="118" y="112"/>
                </a:cubicBezTo>
                <a:cubicBezTo>
                  <a:pt x="118" y="112"/>
                  <a:pt x="119" y="112"/>
                  <a:pt x="119" y="112"/>
                </a:cubicBezTo>
                <a:cubicBezTo>
                  <a:pt x="119" y="113"/>
                  <a:pt x="120" y="113"/>
                  <a:pt x="120" y="113"/>
                </a:cubicBezTo>
                <a:cubicBezTo>
                  <a:pt x="121" y="113"/>
                  <a:pt x="122" y="112"/>
                  <a:pt x="122" y="112"/>
                </a:cubicBezTo>
                <a:cubicBezTo>
                  <a:pt x="122" y="111"/>
                  <a:pt x="122" y="110"/>
                  <a:pt x="122" y="110"/>
                </a:cubicBezTo>
                <a:cubicBezTo>
                  <a:pt x="122" y="110"/>
                  <a:pt x="122" y="110"/>
                  <a:pt x="122" y="109"/>
                </a:cubicBezTo>
                <a:cubicBezTo>
                  <a:pt x="122" y="109"/>
                  <a:pt x="122" y="109"/>
                  <a:pt x="122" y="108"/>
                </a:cubicBezTo>
                <a:cubicBezTo>
                  <a:pt x="122" y="108"/>
                  <a:pt x="122" y="107"/>
                  <a:pt x="123" y="107"/>
                </a:cubicBezTo>
                <a:cubicBezTo>
                  <a:pt x="123" y="107"/>
                  <a:pt x="124" y="108"/>
                  <a:pt x="124" y="109"/>
                </a:cubicBezTo>
                <a:cubicBezTo>
                  <a:pt x="125" y="110"/>
                  <a:pt x="125" y="110"/>
                  <a:pt x="126" y="110"/>
                </a:cubicBezTo>
                <a:cubicBezTo>
                  <a:pt x="127" y="110"/>
                  <a:pt x="127" y="110"/>
                  <a:pt x="127" y="109"/>
                </a:cubicBezTo>
                <a:cubicBezTo>
                  <a:pt x="127" y="108"/>
                  <a:pt x="128" y="108"/>
                  <a:pt x="129" y="108"/>
                </a:cubicBezTo>
                <a:cubicBezTo>
                  <a:pt x="129" y="108"/>
                  <a:pt x="130" y="108"/>
                  <a:pt x="130" y="108"/>
                </a:cubicBezTo>
                <a:cubicBezTo>
                  <a:pt x="131" y="109"/>
                  <a:pt x="131" y="109"/>
                  <a:pt x="132" y="109"/>
                </a:cubicBezTo>
                <a:cubicBezTo>
                  <a:pt x="132" y="109"/>
                  <a:pt x="133" y="108"/>
                  <a:pt x="133" y="108"/>
                </a:cubicBezTo>
                <a:cubicBezTo>
                  <a:pt x="134" y="108"/>
                  <a:pt x="134" y="107"/>
                  <a:pt x="135" y="107"/>
                </a:cubicBezTo>
                <a:cubicBezTo>
                  <a:pt x="135" y="106"/>
                  <a:pt x="135" y="105"/>
                  <a:pt x="134" y="105"/>
                </a:cubicBezTo>
                <a:cubicBezTo>
                  <a:pt x="134" y="105"/>
                  <a:pt x="134" y="104"/>
                  <a:pt x="133" y="104"/>
                </a:cubicBezTo>
                <a:cubicBezTo>
                  <a:pt x="132" y="103"/>
                  <a:pt x="132" y="103"/>
                  <a:pt x="132" y="103"/>
                </a:cubicBezTo>
                <a:cubicBezTo>
                  <a:pt x="132" y="102"/>
                  <a:pt x="132" y="102"/>
                  <a:pt x="132" y="101"/>
                </a:cubicBezTo>
                <a:cubicBezTo>
                  <a:pt x="132" y="101"/>
                  <a:pt x="132" y="101"/>
                  <a:pt x="133" y="100"/>
                </a:cubicBezTo>
                <a:cubicBezTo>
                  <a:pt x="134" y="100"/>
                  <a:pt x="135" y="100"/>
                  <a:pt x="135" y="100"/>
                </a:cubicBezTo>
                <a:cubicBezTo>
                  <a:pt x="134" y="99"/>
                  <a:pt x="134" y="99"/>
                  <a:pt x="133" y="99"/>
                </a:cubicBezTo>
                <a:cubicBezTo>
                  <a:pt x="133" y="98"/>
                  <a:pt x="133" y="98"/>
                  <a:pt x="133" y="97"/>
                </a:cubicBezTo>
                <a:cubicBezTo>
                  <a:pt x="133" y="96"/>
                  <a:pt x="133" y="95"/>
                  <a:pt x="134" y="95"/>
                </a:cubicBezTo>
                <a:cubicBezTo>
                  <a:pt x="134" y="95"/>
                  <a:pt x="135" y="95"/>
                  <a:pt x="135" y="96"/>
                </a:cubicBezTo>
                <a:cubicBezTo>
                  <a:pt x="136" y="96"/>
                  <a:pt x="137" y="96"/>
                  <a:pt x="137" y="97"/>
                </a:cubicBezTo>
                <a:cubicBezTo>
                  <a:pt x="137" y="97"/>
                  <a:pt x="137" y="97"/>
                  <a:pt x="137" y="97"/>
                </a:cubicBezTo>
                <a:cubicBezTo>
                  <a:pt x="137" y="97"/>
                  <a:pt x="137" y="97"/>
                  <a:pt x="137" y="98"/>
                </a:cubicBezTo>
                <a:cubicBezTo>
                  <a:pt x="138" y="98"/>
                  <a:pt x="138" y="98"/>
                  <a:pt x="138" y="98"/>
                </a:cubicBezTo>
                <a:cubicBezTo>
                  <a:pt x="138" y="99"/>
                  <a:pt x="138" y="99"/>
                  <a:pt x="138" y="99"/>
                </a:cubicBezTo>
                <a:cubicBezTo>
                  <a:pt x="138" y="99"/>
                  <a:pt x="138" y="100"/>
                  <a:pt x="137" y="100"/>
                </a:cubicBezTo>
                <a:cubicBezTo>
                  <a:pt x="137" y="101"/>
                  <a:pt x="136" y="101"/>
                  <a:pt x="136" y="101"/>
                </a:cubicBezTo>
                <a:cubicBezTo>
                  <a:pt x="137" y="102"/>
                  <a:pt x="137" y="103"/>
                  <a:pt x="137" y="103"/>
                </a:cubicBezTo>
                <a:cubicBezTo>
                  <a:pt x="137" y="104"/>
                  <a:pt x="138" y="105"/>
                  <a:pt x="138" y="105"/>
                </a:cubicBezTo>
                <a:cubicBezTo>
                  <a:pt x="138" y="106"/>
                  <a:pt x="138" y="106"/>
                  <a:pt x="139" y="106"/>
                </a:cubicBezTo>
                <a:cubicBezTo>
                  <a:pt x="139" y="106"/>
                  <a:pt x="139" y="106"/>
                  <a:pt x="139" y="106"/>
                </a:cubicBezTo>
                <a:cubicBezTo>
                  <a:pt x="140" y="107"/>
                  <a:pt x="140" y="107"/>
                  <a:pt x="141" y="107"/>
                </a:cubicBezTo>
                <a:cubicBezTo>
                  <a:pt x="142" y="107"/>
                  <a:pt x="142" y="107"/>
                  <a:pt x="143" y="107"/>
                </a:cubicBezTo>
                <a:cubicBezTo>
                  <a:pt x="144" y="106"/>
                  <a:pt x="144" y="106"/>
                  <a:pt x="144" y="106"/>
                </a:cubicBezTo>
                <a:cubicBezTo>
                  <a:pt x="144" y="106"/>
                  <a:pt x="144" y="106"/>
                  <a:pt x="145" y="106"/>
                </a:cubicBezTo>
                <a:cubicBezTo>
                  <a:pt x="145" y="106"/>
                  <a:pt x="146" y="106"/>
                  <a:pt x="147" y="106"/>
                </a:cubicBezTo>
                <a:cubicBezTo>
                  <a:pt x="147" y="106"/>
                  <a:pt x="147" y="106"/>
                  <a:pt x="147" y="106"/>
                </a:cubicBezTo>
                <a:cubicBezTo>
                  <a:pt x="147" y="106"/>
                  <a:pt x="147" y="107"/>
                  <a:pt x="147" y="107"/>
                </a:cubicBezTo>
                <a:cubicBezTo>
                  <a:pt x="147" y="107"/>
                  <a:pt x="147" y="107"/>
                  <a:pt x="147" y="108"/>
                </a:cubicBezTo>
                <a:cubicBezTo>
                  <a:pt x="147" y="108"/>
                  <a:pt x="147" y="109"/>
                  <a:pt x="147" y="109"/>
                </a:cubicBezTo>
                <a:cubicBezTo>
                  <a:pt x="147" y="109"/>
                  <a:pt x="148" y="109"/>
                  <a:pt x="148" y="109"/>
                </a:cubicBezTo>
                <a:cubicBezTo>
                  <a:pt x="149" y="109"/>
                  <a:pt x="150" y="108"/>
                  <a:pt x="150" y="108"/>
                </a:cubicBezTo>
                <a:cubicBezTo>
                  <a:pt x="152" y="107"/>
                  <a:pt x="152" y="107"/>
                  <a:pt x="152" y="107"/>
                </a:cubicBezTo>
                <a:cubicBezTo>
                  <a:pt x="152" y="107"/>
                  <a:pt x="153" y="107"/>
                  <a:pt x="153" y="107"/>
                </a:cubicBezTo>
                <a:cubicBezTo>
                  <a:pt x="153" y="106"/>
                  <a:pt x="153" y="106"/>
                  <a:pt x="153" y="106"/>
                </a:cubicBezTo>
                <a:cubicBezTo>
                  <a:pt x="154" y="106"/>
                  <a:pt x="154" y="105"/>
                  <a:pt x="154" y="105"/>
                </a:cubicBezTo>
                <a:cubicBezTo>
                  <a:pt x="154" y="104"/>
                  <a:pt x="154" y="104"/>
                  <a:pt x="154" y="103"/>
                </a:cubicBezTo>
                <a:cubicBezTo>
                  <a:pt x="154" y="103"/>
                  <a:pt x="154" y="103"/>
                  <a:pt x="155" y="102"/>
                </a:cubicBezTo>
                <a:cubicBezTo>
                  <a:pt x="155" y="102"/>
                  <a:pt x="155" y="102"/>
                  <a:pt x="156" y="102"/>
                </a:cubicBezTo>
                <a:cubicBezTo>
                  <a:pt x="157" y="102"/>
                  <a:pt x="157" y="102"/>
                  <a:pt x="158" y="102"/>
                </a:cubicBezTo>
                <a:cubicBezTo>
                  <a:pt x="158" y="103"/>
                  <a:pt x="158" y="103"/>
                  <a:pt x="159" y="104"/>
                </a:cubicBezTo>
                <a:cubicBezTo>
                  <a:pt x="159" y="104"/>
                  <a:pt x="159" y="105"/>
                  <a:pt x="160" y="105"/>
                </a:cubicBezTo>
                <a:cubicBezTo>
                  <a:pt x="160" y="106"/>
                  <a:pt x="161" y="106"/>
                  <a:pt x="162" y="106"/>
                </a:cubicBezTo>
                <a:cubicBezTo>
                  <a:pt x="162" y="106"/>
                  <a:pt x="162" y="106"/>
                  <a:pt x="163" y="105"/>
                </a:cubicBezTo>
                <a:cubicBezTo>
                  <a:pt x="163" y="105"/>
                  <a:pt x="163" y="105"/>
                  <a:pt x="163" y="105"/>
                </a:cubicBezTo>
                <a:cubicBezTo>
                  <a:pt x="163" y="104"/>
                  <a:pt x="163" y="104"/>
                  <a:pt x="164" y="104"/>
                </a:cubicBezTo>
                <a:cubicBezTo>
                  <a:pt x="164" y="104"/>
                  <a:pt x="165" y="104"/>
                  <a:pt x="165" y="104"/>
                </a:cubicBezTo>
                <a:cubicBezTo>
                  <a:pt x="165" y="104"/>
                  <a:pt x="166" y="104"/>
                  <a:pt x="166" y="105"/>
                </a:cubicBezTo>
                <a:cubicBezTo>
                  <a:pt x="166" y="105"/>
                  <a:pt x="167" y="105"/>
                  <a:pt x="167" y="105"/>
                </a:cubicBezTo>
                <a:cubicBezTo>
                  <a:pt x="167" y="105"/>
                  <a:pt x="168" y="105"/>
                  <a:pt x="168" y="105"/>
                </a:cubicBezTo>
                <a:cubicBezTo>
                  <a:pt x="169" y="104"/>
                  <a:pt x="169" y="104"/>
                  <a:pt x="169" y="104"/>
                </a:cubicBezTo>
                <a:cubicBezTo>
                  <a:pt x="170" y="104"/>
                  <a:pt x="171" y="105"/>
                  <a:pt x="171" y="106"/>
                </a:cubicBezTo>
                <a:cubicBezTo>
                  <a:pt x="172" y="105"/>
                  <a:pt x="172" y="105"/>
                  <a:pt x="173" y="105"/>
                </a:cubicBezTo>
                <a:cubicBezTo>
                  <a:pt x="173" y="104"/>
                  <a:pt x="173" y="104"/>
                  <a:pt x="174" y="104"/>
                </a:cubicBezTo>
                <a:cubicBezTo>
                  <a:pt x="174" y="103"/>
                  <a:pt x="174" y="103"/>
                  <a:pt x="174" y="103"/>
                </a:cubicBezTo>
                <a:cubicBezTo>
                  <a:pt x="174" y="102"/>
                  <a:pt x="174" y="102"/>
                  <a:pt x="175" y="102"/>
                </a:cubicBezTo>
                <a:cubicBezTo>
                  <a:pt x="175" y="102"/>
                  <a:pt x="175" y="102"/>
                  <a:pt x="175" y="103"/>
                </a:cubicBezTo>
                <a:cubicBezTo>
                  <a:pt x="176" y="103"/>
                  <a:pt x="176" y="103"/>
                  <a:pt x="177" y="103"/>
                </a:cubicBezTo>
                <a:cubicBezTo>
                  <a:pt x="178" y="104"/>
                  <a:pt x="179" y="104"/>
                  <a:pt x="179" y="105"/>
                </a:cubicBezTo>
                <a:cubicBezTo>
                  <a:pt x="180" y="105"/>
                  <a:pt x="180" y="106"/>
                  <a:pt x="180" y="106"/>
                </a:cubicBezTo>
                <a:cubicBezTo>
                  <a:pt x="179" y="106"/>
                  <a:pt x="179" y="106"/>
                  <a:pt x="179" y="106"/>
                </a:cubicBezTo>
                <a:cubicBezTo>
                  <a:pt x="179" y="106"/>
                  <a:pt x="179" y="106"/>
                  <a:pt x="179" y="107"/>
                </a:cubicBezTo>
                <a:cubicBezTo>
                  <a:pt x="179" y="107"/>
                  <a:pt x="179" y="107"/>
                  <a:pt x="180" y="107"/>
                </a:cubicBezTo>
                <a:cubicBezTo>
                  <a:pt x="181" y="107"/>
                  <a:pt x="181" y="108"/>
                  <a:pt x="181" y="108"/>
                </a:cubicBezTo>
                <a:cubicBezTo>
                  <a:pt x="181" y="108"/>
                  <a:pt x="181" y="108"/>
                  <a:pt x="181" y="109"/>
                </a:cubicBezTo>
                <a:cubicBezTo>
                  <a:pt x="181" y="109"/>
                  <a:pt x="181" y="109"/>
                  <a:pt x="181" y="110"/>
                </a:cubicBezTo>
                <a:cubicBezTo>
                  <a:pt x="181" y="111"/>
                  <a:pt x="181" y="112"/>
                  <a:pt x="182" y="112"/>
                </a:cubicBezTo>
                <a:cubicBezTo>
                  <a:pt x="183" y="113"/>
                  <a:pt x="184" y="113"/>
                  <a:pt x="184" y="113"/>
                </a:cubicBezTo>
                <a:cubicBezTo>
                  <a:pt x="185" y="113"/>
                  <a:pt x="185" y="113"/>
                  <a:pt x="186" y="113"/>
                </a:cubicBezTo>
                <a:cubicBezTo>
                  <a:pt x="189" y="114"/>
                  <a:pt x="189" y="114"/>
                  <a:pt x="189" y="114"/>
                </a:cubicBezTo>
                <a:cubicBezTo>
                  <a:pt x="192" y="115"/>
                  <a:pt x="192" y="115"/>
                  <a:pt x="192" y="115"/>
                </a:cubicBezTo>
                <a:cubicBezTo>
                  <a:pt x="193" y="116"/>
                  <a:pt x="194" y="116"/>
                  <a:pt x="195" y="116"/>
                </a:cubicBezTo>
                <a:cubicBezTo>
                  <a:pt x="195" y="116"/>
                  <a:pt x="195" y="116"/>
                  <a:pt x="195" y="116"/>
                </a:cubicBezTo>
                <a:cubicBezTo>
                  <a:pt x="195" y="116"/>
                  <a:pt x="195" y="117"/>
                  <a:pt x="195" y="117"/>
                </a:cubicBezTo>
                <a:cubicBezTo>
                  <a:pt x="196" y="117"/>
                  <a:pt x="196" y="118"/>
                  <a:pt x="197" y="118"/>
                </a:cubicBezTo>
                <a:cubicBezTo>
                  <a:pt x="197" y="118"/>
                  <a:pt x="198" y="119"/>
                  <a:pt x="199" y="119"/>
                </a:cubicBezTo>
                <a:cubicBezTo>
                  <a:pt x="199" y="119"/>
                  <a:pt x="199" y="119"/>
                  <a:pt x="199" y="120"/>
                </a:cubicBezTo>
                <a:cubicBezTo>
                  <a:pt x="198" y="120"/>
                  <a:pt x="198" y="120"/>
                  <a:pt x="198" y="120"/>
                </a:cubicBezTo>
                <a:cubicBezTo>
                  <a:pt x="198" y="121"/>
                  <a:pt x="199" y="121"/>
                  <a:pt x="199" y="121"/>
                </a:cubicBezTo>
                <a:cubicBezTo>
                  <a:pt x="200" y="122"/>
                  <a:pt x="201" y="122"/>
                  <a:pt x="201" y="122"/>
                </a:cubicBezTo>
                <a:cubicBezTo>
                  <a:pt x="202" y="122"/>
                  <a:pt x="203" y="122"/>
                  <a:pt x="203" y="121"/>
                </a:cubicBezTo>
                <a:cubicBezTo>
                  <a:pt x="204" y="121"/>
                  <a:pt x="204" y="121"/>
                  <a:pt x="205" y="121"/>
                </a:cubicBezTo>
                <a:cubicBezTo>
                  <a:pt x="206" y="121"/>
                  <a:pt x="206" y="121"/>
                  <a:pt x="207" y="121"/>
                </a:cubicBezTo>
                <a:cubicBezTo>
                  <a:pt x="207" y="121"/>
                  <a:pt x="207" y="121"/>
                  <a:pt x="208" y="121"/>
                </a:cubicBezTo>
                <a:cubicBezTo>
                  <a:pt x="208" y="121"/>
                  <a:pt x="208" y="121"/>
                  <a:pt x="208" y="121"/>
                </a:cubicBezTo>
                <a:cubicBezTo>
                  <a:pt x="208" y="121"/>
                  <a:pt x="208" y="121"/>
                  <a:pt x="208" y="121"/>
                </a:cubicBezTo>
                <a:cubicBezTo>
                  <a:pt x="211" y="121"/>
                  <a:pt x="211" y="121"/>
                  <a:pt x="211" y="121"/>
                </a:cubicBezTo>
                <a:cubicBezTo>
                  <a:pt x="211" y="121"/>
                  <a:pt x="212" y="122"/>
                  <a:pt x="213" y="122"/>
                </a:cubicBezTo>
                <a:cubicBezTo>
                  <a:pt x="214" y="123"/>
                  <a:pt x="215" y="123"/>
                  <a:pt x="215" y="123"/>
                </a:cubicBezTo>
                <a:cubicBezTo>
                  <a:pt x="215" y="123"/>
                  <a:pt x="215" y="123"/>
                  <a:pt x="215" y="123"/>
                </a:cubicBezTo>
                <a:cubicBezTo>
                  <a:pt x="215" y="123"/>
                  <a:pt x="216" y="124"/>
                  <a:pt x="216" y="124"/>
                </a:cubicBezTo>
                <a:cubicBezTo>
                  <a:pt x="217" y="124"/>
                  <a:pt x="217" y="124"/>
                  <a:pt x="217" y="125"/>
                </a:cubicBezTo>
                <a:cubicBezTo>
                  <a:pt x="218" y="125"/>
                  <a:pt x="218" y="125"/>
                  <a:pt x="218" y="126"/>
                </a:cubicBezTo>
                <a:cubicBezTo>
                  <a:pt x="219" y="126"/>
                  <a:pt x="219" y="126"/>
                  <a:pt x="220" y="126"/>
                </a:cubicBezTo>
                <a:cubicBezTo>
                  <a:pt x="220" y="126"/>
                  <a:pt x="220" y="127"/>
                  <a:pt x="221" y="127"/>
                </a:cubicBezTo>
                <a:cubicBezTo>
                  <a:pt x="221" y="128"/>
                  <a:pt x="221" y="129"/>
                  <a:pt x="222" y="130"/>
                </a:cubicBezTo>
                <a:cubicBezTo>
                  <a:pt x="222" y="130"/>
                  <a:pt x="222" y="131"/>
                  <a:pt x="222" y="131"/>
                </a:cubicBezTo>
                <a:cubicBezTo>
                  <a:pt x="223" y="132"/>
                  <a:pt x="223" y="133"/>
                  <a:pt x="224" y="133"/>
                </a:cubicBezTo>
                <a:cubicBezTo>
                  <a:pt x="224" y="134"/>
                  <a:pt x="225" y="135"/>
                  <a:pt x="226" y="135"/>
                </a:cubicBezTo>
                <a:cubicBezTo>
                  <a:pt x="225" y="136"/>
                  <a:pt x="225" y="136"/>
                  <a:pt x="225" y="137"/>
                </a:cubicBezTo>
                <a:cubicBezTo>
                  <a:pt x="225" y="137"/>
                  <a:pt x="225" y="138"/>
                  <a:pt x="225" y="138"/>
                </a:cubicBezTo>
                <a:cubicBezTo>
                  <a:pt x="226" y="138"/>
                  <a:pt x="226" y="138"/>
                  <a:pt x="226" y="138"/>
                </a:cubicBezTo>
                <a:cubicBezTo>
                  <a:pt x="227" y="138"/>
                  <a:pt x="227" y="139"/>
                  <a:pt x="227" y="140"/>
                </a:cubicBezTo>
                <a:cubicBezTo>
                  <a:pt x="227" y="140"/>
                  <a:pt x="227" y="140"/>
                  <a:pt x="226" y="140"/>
                </a:cubicBezTo>
                <a:cubicBezTo>
                  <a:pt x="226" y="141"/>
                  <a:pt x="226" y="141"/>
                  <a:pt x="226" y="141"/>
                </a:cubicBezTo>
                <a:cubicBezTo>
                  <a:pt x="226" y="141"/>
                  <a:pt x="226" y="141"/>
                  <a:pt x="225" y="141"/>
                </a:cubicBezTo>
                <a:cubicBezTo>
                  <a:pt x="225" y="141"/>
                  <a:pt x="225" y="141"/>
                  <a:pt x="225" y="141"/>
                </a:cubicBezTo>
                <a:cubicBezTo>
                  <a:pt x="225" y="141"/>
                  <a:pt x="225" y="141"/>
                  <a:pt x="225" y="141"/>
                </a:cubicBezTo>
                <a:cubicBezTo>
                  <a:pt x="225" y="142"/>
                  <a:pt x="225" y="142"/>
                  <a:pt x="226" y="142"/>
                </a:cubicBezTo>
                <a:cubicBezTo>
                  <a:pt x="227" y="142"/>
                  <a:pt x="228" y="142"/>
                  <a:pt x="228" y="142"/>
                </a:cubicBezTo>
                <a:cubicBezTo>
                  <a:pt x="228" y="142"/>
                  <a:pt x="228" y="142"/>
                  <a:pt x="229" y="142"/>
                </a:cubicBezTo>
                <a:cubicBezTo>
                  <a:pt x="230" y="142"/>
                  <a:pt x="232" y="143"/>
                  <a:pt x="233" y="143"/>
                </a:cubicBezTo>
                <a:cubicBezTo>
                  <a:pt x="234" y="144"/>
                  <a:pt x="234" y="145"/>
                  <a:pt x="235" y="145"/>
                </a:cubicBezTo>
                <a:cubicBezTo>
                  <a:pt x="235" y="144"/>
                  <a:pt x="236" y="144"/>
                  <a:pt x="236" y="144"/>
                </a:cubicBezTo>
                <a:cubicBezTo>
                  <a:pt x="237" y="144"/>
                  <a:pt x="237" y="145"/>
                  <a:pt x="237" y="145"/>
                </a:cubicBezTo>
                <a:cubicBezTo>
                  <a:pt x="238" y="145"/>
                  <a:pt x="238" y="146"/>
                  <a:pt x="238" y="146"/>
                </a:cubicBezTo>
                <a:cubicBezTo>
                  <a:pt x="238" y="146"/>
                  <a:pt x="238" y="147"/>
                  <a:pt x="238" y="147"/>
                </a:cubicBezTo>
                <a:cubicBezTo>
                  <a:pt x="239" y="148"/>
                  <a:pt x="239" y="148"/>
                  <a:pt x="239" y="148"/>
                </a:cubicBezTo>
                <a:cubicBezTo>
                  <a:pt x="240" y="149"/>
                  <a:pt x="240" y="150"/>
                  <a:pt x="241" y="150"/>
                </a:cubicBezTo>
                <a:cubicBezTo>
                  <a:pt x="241" y="151"/>
                  <a:pt x="242" y="152"/>
                  <a:pt x="242" y="152"/>
                </a:cubicBezTo>
                <a:cubicBezTo>
                  <a:pt x="242" y="153"/>
                  <a:pt x="243" y="154"/>
                  <a:pt x="243" y="155"/>
                </a:cubicBezTo>
                <a:cubicBezTo>
                  <a:pt x="243" y="155"/>
                  <a:pt x="243" y="156"/>
                  <a:pt x="242" y="156"/>
                </a:cubicBezTo>
                <a:cubicBezTo>
                  <a:pt x="242" y="157"/>
                  <a:pt x="242" y="157"/>
                  <a:pt x="242" y="157"/>
                </a:cubicBezTo>
                <a:cubicBezTo>
                  <a:pt x="243" y="157"/>
                  <a:pt x="244" y="157"/>
                  <a:pt x="245" y="156"/>
                </a:cubicBezTo>
                <a:cubicBezTo>
                  <a:pt x="245" y="156"/>
                  <a:pt x="246" y="156"/>
                  <a:pt x="247" y="156"/>
                </a:cubicBezTo>
                <a:cubicBezTo>
                  <a:pt x="248" y="156"/>
                  <a:pt x="248" y="156"/>
                  <a:pt x="248" y="156"/>
                </a:cubicBezTo>
                <a:cubicBezTo>
                  <a:pt x="248" y="156"/>
                  <a:pt x="248" y="156"/>
                  <a:pt x="248" y="156"/>
                </a:cubicBezTo>
                <a:cubicBezTo>
                  <a:pt x="248" y="156"/>
                  <a:pt x="248" y="156"/>
                  <a:pt x="248" y="156"/>
                </a:cubicBezTo>
                <a:cubicBezTo>
                  <a:pt x="248" y="156"/>
                  <a:pt x="248" y="156"/>
                  <a:pt x="249" y="156"/>
                </a:cubicBezTo>
                <a:cubicBezTo>
                  <a:pt x="249" y="156"/>
                  <a:pt x="250" y="156"/>
                  <a:pt x="250" y="156"/>
                </a:cubicBezTo>
                <a:cubicBezTo>
                  <a:pt x="251" y="157"/>
                  <a:pt x="252" y="157"/>
                  <a:pt x="252" y="157"/>
                </a:cubicBezTo>
                <a:cubicBezTo>
                  <a:pt x="253" y="158"/>
                  <a:pt x="253" y="158"/>
                  <a:pt x="254" y="158"/>
                </a:cubicBezTo>
                <a:cubicBezTo>
                  <a:pt x="254" y="159"/>
                  <a:pt x="254" y="159"/>
                  <a:pt x="254" y="160"/>
                </a:cubicBezTo>
                <a:cubicBezTo>
                  <a:pt x="255" y="160"/>
                  <a:pt x="255" y="161"/>
                  <a:pt x="255" y="161"/>
                </a:cubicBezTo>
                <a:cubicBezTo>
                  <a:pt x="255" y="162"/>
                  <a:pt x="255" y="162"/>
                  <a:pt x="255" y="163"/>
                </a:cubicBezTo>
                <a:cubicBezTo>
                  <a:pt x="255" y="163"/>
                  <a:pt x="255" y="163"/>
                  <a:pt x="255" y="163"/>
                </a:cubicBezTo>
                <a:cubicBezTo>
                  <a:pt x="255" y="163"/>
                  <a:pt x="255" y="163"/>
                  <a:pt x="256" y="163"/>
                </a:cubicBezTo>
                <a:cubicBezTo>
                  <a:pt x="256" y="164"/>
                  <a:pt x="256" y="164"/>
                  <a:pt x="256" y="164"/>
                </a:cubicBezTo>
                <a:cubicBezTo>
                  <a:pt x="255" y="164"/>
                  <a:pt x="255" y="164"/>
                  <a:pt x="255" y="165"/>
                </a:cubicBezTo>
                <a:cubicBezTo>
                  <a:pt x="256" y="165"/>
                  <a:pt x="256" y="165"/>
                  <a:pt x="256" y="165"/>
                </a:cubicBezTo>
                <a:cubicBezTo>
                  <a:pt x="256" y="165"/>
                  <a:pt x="256" y="165"/>
                  <a:pt x="256" y="165"/>
                </a:cubicBezTo>
                <a:cubicBezTo>
                  <a:pt x="256" y="165"/>
                  <a:pt x="256" y="165"/>
                  <a:pt x="256" y="165"/>
                </a:cubicBezTo>
                <a:cubicBezTo>
                  <a:pt x="256" y="165"/>
                  <a:pt x="257" y="165"/>
                  <a:pt x="257" y="165"/>
                </a:cubicBezTo>
                <a:cubicBezTo>
                  <a:pt x="259" y="166"/>
                  <a:pt x="259" y="166"/>
                  <a:pt x="259" y="166"/>
                </a:cubicBezTo>
                <a:cubicBezTo>
                  <a:pt x="260" y="168"/>
                  <a:pt x="260" y="168"/>
                  <a:pt x="260" y="168"/>
                </a:cubicBezTo>
                <a:cubicBezTo>
                  <a:pt x="261" y="169"/>
                  <a:pt x="261" y="169"/>
                  <a:pt x="261" y="169"/>
                </a:cubicBezTo>
                <a:cubicBezTo>
                  <a:pt x="261" y="170"/>
                  <a:pt x="261" y="170"/>
                  <a:pt x="261" y="170"/>
                </a:cubicBezTo>
                <a:cubicBezTo>
                  <a:pt x="261" y="170"/>
                  <a:pt x="261" y="170"/>
                  <a:pt x="261" y="170"/>
                </a:cubicBezTo>
                <a:cubicBezTo>
                  <a:pt x="261" y="170"/>
                  <a:pt x="261" y="171"/>
                  <a:pt x="262" y="171"/>
                </a:cubicBezTo>
                <a:cubicBezTo>
                  <a:pt x="262" y="170"/>
                  <a:pt x="263" y="170"/>
                  <a:pt x="263" y="170"/>
                </a:cubicBezTo>
                <a:cubicBezTo>
                  <a:pt x="265" y="169"/>
                  <a:pt x="265" y="169"/>
                  <a:pt x="265" y="169"/>
                </a:cubicBezTo>
                <a:cubicBezTo>
                  <a:pt x="266" y="168"/>
                  <a:pt x="266" y="168"/>
                  <a:pt x="267" y="168"/>
                </a:cubicBezTo>
                <a:cubicBezTo>
                  <a:pt x="267" y="168"/>
                  <a:pt x="268" y="168"/>
                  <a:pt x="268" y="168"/>
                </a:cubicBezTo>
                <a:cubicBezTo>
                  <a:pt x="268" y="168"/>
                  <a:pt x="268" y="168"/>
                  <a:pt x="269" y="168"/>
                </a:cubicBezTo>
                <a:cubicBezTo>
                  <a:pt x="269" y="168"/>
                  <a:pt x="269" y="168"/>
                  <a:pt x="269" y="168"/>
                </a:cubicBezTo>
                <a:cubicBezTo>
                  <a:pt x="270" y="168"/>
                  <a:pt x="270" y="168"/>
                  <a:pt x="270" y="167"/>
                </a:cubicBezTo>
                <a:cubicBezTo>
                  <a:pt x="270" y="167"/>
                  <a:pt x="270" y="167"/>
                  <a:pt x="270" y="167"/>
                </a:cubicBezTo>
                <a:cubicBezTo>
                  <a:pt x="270" y="167"/>
                  <a:pt x="270" y="168"/>
                  <a:pt x="271" y="168"/>
                </a:cubicBezTo>
                <a:cubicBezTo>
                  <a:pt x="271" y="168"/>
                  <a:pt x="271" y="167"/>
                  <a:pt x="271" y="167"/>
                </a:cubicBezTo>
                <a:cubicBezTo>
                  <a:pt x="271" y="167"/>
                  <a:pt x="272" y="167"/>
                  <a:pt x="272" y="167"/>
                </a:cubicBezTo>
                <a:cubicBezTo>
                  <a:pt x="273" y="167"/>
                  <a:pt x="273" y="167"/>
                  <a:pt x="274" y="167"/>
                </a:cubicBezTo>
                <a:cubicBezTo>
                  <a:pt x="275" y="168"/>
                  <a:pt x="276" y="168"/>
                  <a:pt x="276" y="168"/>
                </a:cubicBezTo>
                <a:cubicBezTo>
                  <a:pt x="277" y="168"/>
                  <a:pt x="277" y="168"/>
                  <a:pt x="277" y="168"/>
                </a:cubicBezTo>
                <a:cubicBezTo>
                  <a:pt x="277" y="168"/>
                  <a:pt x="277" y="168"/>
                  <a:pt x="277" y="168"/>
                </a:cubicBezTo>
                <a:cubicBezTo>
                  <a:pt x="277" y="168"/>
                  <a:pt x="278" y="168"/>
                  <a:pt x="278" y="168"/>
                </a:cubicBezTo>
                <a:cubicBezTo>
                  <a:pt x="278" y="168"/>
                  <a:pt x="279" y="168"/>
                  <a:pt x="279" y="168"/>
                </a:cubicBezTo>
                <a:cubicBezTo>
                  <a:pt x="279" y="168"/>
                  <a:pt x="279" y="168"/>
                  <a:pt x="279" y="168"/>
                </a:cubicBezTo>
                <a:cubicBezTo>
                  <a:pt x="281" y="169"/>
                  <a:pt x="281" y="169"/>
                  <a:pt x="281" y="169"/>
                </a:cubicBezTo>
                <a:cubicBezTo>
                  <a:pt x="281" y="169"/>
                  <a:pt x="282" y="169"/>
                  <a:pt x="282" y="170"/>
                </a:cubicBezTo>
                <a:cubicBezTo>
                  <a:pt x="283" y="170"/>
                  <a:pt x="283" y="170"/>
                  <a:pt x="284" y="171"/>
                </a:cubicBezTo>
                <a:cubicBezTo>
                  <a:pt x="284" y="171"/>
                  <a:pt x="284" y="171"/>
                  <a:pt x="284" y="171"/>
                </a:cubicBezTo>
                <a:cubicBezTo>
                  <a:pt x="284" y="171"/>
                  <a:pt x="284" y="171"/>
                  <a:pt x="285" y="172"/>
                </a:cubicBezTo>
                <a:cubicBezTo>
                  <a:pt x="286" y="172"/>
                  <a:pt x="287" y="173"/>
                  <a:pt x="287" y="174"/>
                </a:cubicBezTo>
                <a:close/>
                <a:moveTo>
                  <a:pt x="195" y="157"/>
                </a:moveTo>
                <a:cubicBezTo>
                  <a:pt x="195" y="156"/>
                  <a:pt x="195" y="156"/>
                  <a:pt x="195" y="156"/>
                </a:cubicBezTo>
                <a:cubicBezTo>
                  <a:pt x="196" y="156"/>
                  <a:pt x="196" y="156"/>
                  <a:pt x="196" y="157"/>
                </a:cubicBezTo>
                <a:cubicBezTo>
                  <a:pt x="196" y="158"/>
                  <a:pt x="196" y="158"/>
                  <a:pt x="195" y="159"/>
                </a:cubicBezTo>
                <a:cubicBezTo>
                  <a:pt x="195" y="160"/>
                  <a:pt x="195" y="160"/>
                  <a:pt x="195" y="160"/>
                </a:cubicBezTo>
                <a:cubicBezTo>
                  <a:pt x="195" y="161"/>
                  <a:pt x="194" y="161"/>
                  <a:pt x="194" y="161"/>
                </a:cubicBezTo>
                <a:cubicBezTo>
                  <a:pt x="194" y="161"/>
                  <a:pt x="194" y="160"/>
                  <a:pt x="194" y="160"/>
                </a:cubicBezTo>
                <a:cubicBezTo>
                  <a:pt x="194" y="159"/>
                  <a:pt x="194" y="159"/>
                  <a:pt x="194" y="159"/>
                </a:cubicBezTo>
                <a:cubicBezTo>
                  <a:pt x="194" y="158"/>
                  <a:pt x="194" y="158"/>
                  <a:pt x="194" y="157"/>
                </a:cubicBezTo>
                <a:cubicBezTo>
                  <a:pt x="194" y="157"/>
                  <a:pt x="194" y="157"/>
                  <a:pt x="194" y="157"/>
                </a:cubicBezTo>
                <a:lnTo>
                  <a:pt x="195" y="157"/>
                </a:lnTo>
                <a:close/>
                <a:moveTo>
                  <a:pt x="95" y="166"/>
                </a:moveTo>
                <a:cubicBezTo>
                  <a:pt x="95" y="166"/>
                  <a:pt x="96" y="167"/>
                  <a:pt x="96" y="167"/>
                </a:cubicBezTo>
                <a:cubicBezTo>
                  <a:pt x="96" y="167"/>
                  <a:pt x="96" y="168"/>
                  <a:pt x="96" y="169"/>
                </a:cubicBezTo>
                <a:cubicBezTo>
                  <a:pt x="96" y="170"/>
                  <a:pt x="96" y="171"/>
                  <a:pt x="95" y="171"/>
                </a:cubicBezTo>
                <a:cubicBezTo>
                  <a:pt x="94" y="171"/>
                  <a:pt x="93" y="170"/>
                  <a:pt x="92" y="170"/>
                </a:cubicBezTo>
                <a:cubicBezTo>
                  <a:pt x="91" y="169"/>
                  <a:pt x="91" y="168"/>
                  <a:pt x="91" y="167"/>
                </a:cubicBezTo>
                <a:cubicBezTo>
                  <a:pt x="91" y="167"/>
                  <a:pt x="91" y="167"/>
                  <a:pt x="91" y="167"/>
                </a:cubicBezTo>
                <a:cubicBezTo>
                  <a:pt x="91" y="166"/>
                  <a:pt x="91" y="166"/>
                  <a:pt x="90" y="166"/>
                </a:cubicBezTo>
                <a:cubicBezTo>
                  <a:pt x="90" y="166"/>
                  <a:pt x="90" y="166"/>
                  <a:pt x="90" y="166"/>
                </a:cubicBezTo>
                <a:cubicBezTo>
                  <a:pt x="90" y="165"/>
                  <a:pt x="90" y="165"/>
                  <a:pt x="91" y="165"/>
                </a:cubicBezTo>
                <a:cubicBezTo>
                  <a:pt x="90" y="165"/>
                  <a:pt x="90" y="165"/>
                  <a:pt x="90" y="166"/>
                </a:cubicBezTo>
                <a:cubicBezTo>
                  <a:pt x="90" y="166"/>
                  <a:pt x="89" y="166"/>
                  <a:pt x="88" y="166"/>
                </a:cubicBezTo>
                <a:cubicBezTo>
                  <a:pt x="88" y="166"/>
                  <a:pt x="87" y="166"/>
                  <a:pt x="87" y="166"/>
                </a:cubicBezTo>
                <a:cubicBezTo>
                  <a:pt x="86" y="166"/>
                  <a:pt x="86" y="166"/>
                  <a:pt x="86" y="165"/>
                </a:cubicBezTo>
                <a:cubicBezTo>
                  <a:pt x="86" y="164"/>
                  <a:pt x="87" y="163"/>
                  <a:pt x="88" y="163"/>
                </a:cubicBezTo>
                <a:cubicBezTo>
                  <a:pt x="89" y="163"/>
                  <a:pt x="90" y="163"/>
                  <a:pt x="90" y="164"/>
                </a:cubicBezTo>
                <a:cubicBezTo>
                  <a:pt x="90" y="164"/>
                  <a:pt x="91" y="164"/>
                  <a:pt x="91" y="164"/>
                </a:cubicBezTo>
                <a:cubicBezTo>
                  <a:pt x="91" y="164"/>
                  <a:pt x="92" y="164"/>
                  <a:pt x="92" y="164"/>
                </a:cubicBezTo>
                <a:cubicBezTo>
                  <a:pt x="92" y="164"/>
                  <a:pt x="92" y="164"/>
                  <a:pt x="92" y="164"/>
                </a:cubicBezTo>
                <a:cubicBezTo>
                  <a:pt x="93" y="164"/>
                  <a:pt x="93" y="164"/>
                  <a:pt x="94" y="165"/>
                </a:cubicBezTo>
                <a:cubicBezTo>
                  <a:pt x="94" y="165"/>
                  <a:pt x="95" y="165"/>
                  <a:pt x="95" y="166"/>
                </a:cubicBezTo>
                <a:close/>
                <a:moveTo>
                  <a:pt x="88" y="151"/>
                </a:moveTo>
                <a:cubicBezTo>
                  <a:pt x="88" y="152"/>
                  <a:pt x="88" y="152"/>
                  <a:pt x="87" y="152"/>
                </a:cubicBezTo>
                <a:cubicBezTo>
                  <a:pt x="87" y="152"/>
                  <a:pt x="86" y="152"/>
                  <a:pt x="85" y="152"/>
                </a:cubicBezTo>
                <a:cubicBezTo>
                  <a:pt x="84" y="152"/>
                  <a:pt x="83" y="152"/>
                  <a:pt x="82" y="152"/>
                </a:cubicBezTo>
                <a:cubicBezTo>
                  <a:pt x="82" y="152"/>
                  <a:pt x="83" y="153"/>
                  <a:pt x="83" y="154"/>
                </a:cubicBezTo>
                <a:cubicBezTo>
                  <a:pt x="83" y="154"/>
                  <a:pt x="84" y="155"/>
                  <a:pt x="84" y="156"/>
                </a:cubicBezTo>
                <a:cubicBezTo>
                  <a:pt x="84" y="156"/>
                  <a:pt x="83" y="157"/>
                  <a:pt x="83" y="157"/>
                </a:cubicBezTo>
                <a:cubicBezTo>
                  <a:pt x="83" y="158"/>
                  <a:pt x="83" y="158"/>
                  <a:pt x="82" y="158"/>
                </a:cubicBezTo>
                <a:cubicBezTo>
                  <a:pt x="82" y="159"/>
                  <a:pt x="82" y="160"/>
                  <a:pt x="81" y="160"/>
                </a:cubicBezTo>
                <a:cubicBezTo>
                  <a:pt x="81" y="161"/>
                  <a:pt x="81" y="162"/>
                  <a:pt x="81" y="162"/>
                </a:cubicBezTo>
                <a:cubicBezTo>
                  <a:pt x="81" y="163"/>
                  <a:pt x="81" y="163"/>
                  <a:pt x="80" y="164"/>
                </a:cubicBezTo>
                <a:cubicBezTo>
                  <a:pt x="80" y="164"/>
                  <a:pt x="79" y="165"/>
                  <a:pt x="79" y="165"/>
                </a:cubicBezTo>
                <a:cubicBezTo>
                  <a:pt x="78" y="166"/>
                  <a:pt x="78" y="166"/>
                  <a:pt x="77" y="167"/>
                </a:cubicBezTo>
                <a:cubicBezTo>
                  <a:pt x="77" y="167"/>
                  <a:pt x="77" y="167"/>
                  <a:pt x="77" y="167"/>
                </a:cubicBezTo>
                <a:cubicBezTo>
                  <a:pt x="77" y="167"/>
                  <a:pt x="77" y="168"/>
                  <a:pt x="77" y="168"/>
                </a:cubicBezTo>
                <a:cubicBezTo>
                  <a:pt x="77" y="168"/>
                  <a:pt x="77" y="168"/>
                  <a:pt x="77" y="168"/>
                </a:cubicBezTo>
                <a:cubicBezTo>
                  <a:pt x="76" y="168"/>
                  <a:pt x="76" y="169"/>
                  <a:pt x="76" y="169"/>
                </a:cubicBezTo>
                <a:cubicBezTo>
                  <a:pt x="76" y="170"/>
                  <a:pt x="76" y="170"/>
                  <a:pt x="76" y="171"/>
                </a:cubicBezTo>
                <a:cubicBezTo>
                  <a:pt x="76" y="172"/>
                  <a:pt x="76" y="172"/>
                  <a:pt x="75" y="173"/>
                </a:cubicBezTo>
                <a:cubicBezTo>
                  <a:pt x="75" y="173"/>
                  <a:pt x="75" y="173"/>
                  <a:pt x="75" y="173"/>
                </a:cubicBezTo>
                <a:cubicBezTo>
                  <a:pt x="74" y="173"/>
                  <a:pt x="73" y="173"/>
                  <a:pt x="73" y="173"/>
                </a:cubicBezTo>
                <a:cubicBezTo>
                  <a:pt x="73" y="172"/>
                  <a:pt x="72" y="172"/>
                  <a:pt x="71" y="172"/>
                </a:cubicBezTo>
                <a:cubicBezTo>
                  <a:pt x="70" y="172"/>
                  <a:pt x="69" y="173"/>
                  <a:pt x="68" y="173"/>
                </a:cubicBezTo>
                <a:cubicBezTo>
                  <a:pt x="67" y="174"/>
                  <a:pt x="66" y="174"/>
                  <a:pt x="66" y="174"/>
                </a:cubicBezTo>
                <a:cubicBezTo>
                  <a:pt x="66" y="174"/>
                  <a:pt x="66" y="174"/>
                  <a:pt x="66" y="174"/>
                </a:cubicBezTo>
                <a:cubicBezTo>
                  <a:pt x="66" y="174"/>
                  <a:pt x="66" y="174"/>
                  <a:pt x="66" y="174"/>
                </a:cubicBezTo>
                <a:cubicBezTo>
                  <a:pt x="66" y="174"/>
                  <a:pt x="66" y="174"/>
                  <a:pt x="66" y="174"/>
                </a:cubicBezTo>
                <a:cubicBezTo>
                  <a:pt x="66" y="174"/>
                  <a:pt x="65" y="174"/>
                  <a:pt x="65" y="174"/>
                </a:cubicBezTo>
                <a:cubicBezTo>
                  <a:pt x="64" y="174"/>
                  <a:pt x="63" y="174"/>
                  <a:pt x="62" y="174"/>
                </a:cubicBezTo>
                <a:cubicBezTo>
                  <a:pt x="61" y="173"/>
                  <a:pt x="60" y="173"/>
                  <a:pt x="59" y="173"/>
                </a:cubicBezTo>
                <a:cubicBezTo>
                  <a:pt x="59" y="173"/>
                  <a:pt x="59" y="173"/>
                  <a:pt x="58" y="173"/>
                </a:cubicBezTo>
                <a:cubicBezTo>
                  <a:pt x="58" y="173"/>
                  <a:pt x="57" y="173"/>
                  <a:pt x="57" y="173"/>
                </a:cubicBezTo>
                <a:cubicBezTo>
                  <a:pt x="56" y="173"/>
                  <a:pt x="55" y="173"/>
                  <a:pt x="55" y="172"/>
                </a:cubicBezTo>
                <a:cubicBezTo>
                  <a:pt x="55" y="172"/>
                  <a:pt x="55" y="171"/>
                  <a:pt x="55" y="170"/>
                </a:cubicBezTo>
                <a:cubicBezTo>
                  <a:pt x="55" y="169"/>
                  <a:pt x="55" y="168"/>
                  <a:pt x="54" y="168"/>
                </a:cubicBezTo>
                <a:cubicBezTo>
                  <a:pt x="54" y="167"/>
                  <a:pt x="54" y="167"/>
                  <a:pt x="53" y="167"/>
                </a:cubicBezTo>
                <a:cubicBezTo>
                  <a:pt x="53" y="166"/>
                  <a:pt x="52" y="166"/>
                  <a:pt x="52" y="165"/>
                </a:cubicBezTo>
                <a:cubicBezTo>
                  <a:pt x="50" y="165"/>
                  <a:pt x="50" y="165"/>
                  <a:pt x="50" y="165"/>
                </a:cubicBezTo>
                <a:cubicBezTo>
                  <a:pt x="50" y="164"/>
                  <a:pt x="49" y="164"/>
                  <a:pt x="49" y="163"/>
                </a:cubicBezTo>
                <a:cubicBezTo>
                  <a:pt x="48" y="163"/>
                  <a:pt x="48" y="162"/>
                  <a:pt x="48" y="161"/>
                </a:cubicBezTo>
                <a:cubicBezTo>
                  <a:pt x="48" y="160"/>
                  <a:pt x="48" y="159"/>
                  <a:pt x="49" y="158"/>
                </a:cubicBezTo>
                <a:cubicBezTo>
                  <a:pt x="49" y="157"/>
                  <a:pt x="50" y="156"/>
                  <a:pt x="50" y="156"/>
                </a:cubicBezTo>
                <a:cubicBezTo>
                  <a:pt x="50" y="155"/>
                  <a:pt x="50" y="154"/>
                  <a:pt x="49" y="153"/>
                </a:cubicBezTo>
                <a:cubicBezTo>
                  <a:pt x="49" y="151"/>
                  <a:pt x="48" y="151"/>
                  <a:pt x="48" y="151"/>
                </a:cubicBezTo>
                <a:cubicBezTo>
                  <a:pt x="48" y="150"/>
                  <a:pt x="48" y="150"/>
                  <a:pt x="49" y="149"/>
                </a:cubicBezTo>
                <a:cubicBezTo>
                  <a:pt x="49" y="149"/>
                  <a:pt x="50" y="149"/>
                  <a:pt x="50" y="148"/>
                </a:cubicBezTo>
                <a:cubicBezTo>
                  <a:pt x="50" y="146"/>
                  <a:pt x="50" y="146"/>
                  <a:pt x="50" y="146"/>
                </a:cubicBezTo>
                <a:cubicBezTo>
                  <a:pt x="51" y="146"/>
                  <a:pt x="52" y="145"/>
                  <a:pt x="52" y="145"/>
                </a:cubicBezTo>
                <a:cubicBezTo>
                  <a:pt x="53" y="145"/>
                  <a:pt x="53" y="145"/>
                  <a:pt x="54" y="145"/>
                </a:cubicBezTo>
                <a:cubicBezTo>
                  <a:pt x="55" y="145"/>
                  <a:pt x="55" y="145"/>
                  <a:pt x="55" y="145"/>
                </a:cubicBezTo>
                <a:cubicBezTo>
                  <a:pt x="56" y="145"/>
                  <a:pt x="56" y="144"/>
                  <a:pt x="57" y="143"/>
                </a:cubicBezTo>
                <a:cubicBezTo>
                  <a:pt x="57" y="140"/>
                  <a:pt x="57" y="140"/>
                  <a:pt x="57" y="140"/>
                </a:cubicBezTo>
                <a:cubicBezTo>
                  <a:pt x="57" y="140"/>
                  <a:pt x="57" y="140"/>
                  <a:pt x="57" y="139"/>
                </a:cubicBezTo>
                <a:cubicBezTo>
                  <a:pt x="57" y="138"/>
                  <a:pt x="57" y="137"/>
                  <a:pt x="57" y="135"/>
                </a:cubicBezTo>
                <a:cubicBezTo>
                  <a:pt x="58" y="134"/>
                  <a:pt x="58" y="133"/>
                  <a:pt x="59" y="133"/>
                </a:cubicBezTo>
                <a:cubicBezTo>
                  <a:pt x="59" y="133"/>
                  <a:pt x="60" y="133"/>
                  <a:pt x="60" y="133"/>
                </a:cubicBezTo>
                <a:cubicBezTo>
                  <a:pt x="60" y="132"/>
                  <a:pt x="60" y="132"/>
                  <a:pt x="60" y="131"/>
                </a:cubicBezTo>
                <a:cubicBezTo>
                  <a:pt x="60" y="131"/>
                  <a:pt x="60" y="131"/>
                  <a:pt x="61" y="130"/>
                </a:cubicBezTo>
                <a:cubicBezTo>
                  <a:pt x="61" y="130"/>
                  <a:pt x="62" y="130"/>
                  <a:pt x="64" y="130"/>
                </a:cubicBezTo>
                <a:cubicBezTo>
                  <a:pt x="64" y="130"/>
                  <a:pt x="64" y="130"/>
                  <a:pt x="64" y="130"/>
                </a:cubicBezTo>
                <a:cubicBezTo>
                  <a:pt x="64" y="130"/>
                  <a:pt x="64" y="130"/>
                  <a:pt x="64" y="130"/>
                </a:cubicBezTo>
                <a:cubicBezTo>
                  <a:pt x="64" y="130"/>
                  <a:pt x="64" y="130"/>
                  <a:pt x="64" y="129"/>
                </a:cubicBezTo>
                <a:cubicBezTo>
                  <a:pt x="64" y="129"/>
                  <a:pt x="64" y="129"/>
                  <a:pt x="64" y="129"/>
                </a:cubicBezTo>
                <a:cubicBezTo>
                  <a:pt x="65" y="129"/>
                  <a:pt x="65" y="129"/>
                  <a:pt x="66" y="129"/>
                </a:cubicBezTo>
                <a:cubicBezTo>
                  <a:pt x="66" y="129"/>
                  <a:pt x="67" y="129"/>
                  <a:pt x="67" y="129"/>
                </a:cubicBezTo>
                <a:cubicBezTo>
                  <a:pt x="67" y="129"/>
                  <a:pt x="67" y="129"/>
                  <a:pt x="67" y="129"/>
                </a:cubicBezTo>
                <a:cubicBezTo>
                  <a:pt x="68" y="129"/>
                  <a:pt x="68" y="129"/>
                  <a:pt x="69" y="129"/>
                </a:cubicBezTo>
                <a:cubicBezTo>
                  <a:pt x="70" y="129"/>
                  <a:pt x="70" y="129"/>
                  <a:pt x="71" y="130"/>
                </a:cubicBezTo>
                <a:cubicBezTo>
                  <a:pt x="72" y="130"/>
                  <a:pt x="73" y="130"/>
                  <a:pt x="73" y="131"/>
                </a:cubicBezTo>
                <a:cubicBezTo>
                  <a:pt x="74" y="131"/>
                  <a:pt x="75" y="132"/>
                  <a:pt x="75" y="133"/>
                </a:cubicBezTo>
                <a:cubicBezTo>
                  <a:pt x="75" y="133"/>
                  <a:pt x="75" y="133"/>
                  <a:pt x="75" y="133"/>
                </a:cubicBezTo>
                <a:cubicBezTo>
                  <a:pt x="75" y="133"/>
                  <a:pt x="75" y="134"/>
                  <a:pt x="75" y="134"/>
                </a:cubicBezTo>
                <a:cubicBezTo>
                  <a:pt x="75" y="134"/>
                  <a:pt x="75" y="135"/>
                  <a:pt x="75" y="135"/>
                </a:cubicBezTo>
                <a:cubicBezTo>
                  <a:pt x="76" y="136"/>
                  <a:pt x="76" y="137"/>
                  <a:pt x="76" y="137"/>
                </a:cubicBezTo>
                <a:cubicBezTo>
                  <a:pt x="76" y="138"/>
                  <a:pt x="76" y="139"/>
                  <a:pt x="75" y="140"/>
                </a:cubicBezTo>
                <a:cubicBezTo>
                  <a:pt x="75" y="141"/>
                  <a:pt x="74" y="142"/>
                  <a:pt x="74" y="143"/>
                </a:cubicBezTo>
                <a:cubicBezTo>
                  <a:pt x="75" y="143"/>
                  <a:pt x="75" y="143"/>
                  <a:pt x="76" y="143"/>
                </a:cubicBezTo>
                <a:cubicBezTo>
                  <a:pt x="76" y="142"/>
                  <a:pt x="77" y="142"/>
                  <a:pt x="77" y="142"/>
                </a:cubicBezTo>
                <a:cubicBezTo>
                  <a:pt x="78" y="142"/>
                  <a:pt x="78" y="142"/>
                  <a:pt x="78" y="143"/>
                </a:cubicBezTo>
                <a:cubicBezTo>
                  <a:pt x="78" y="144"/>
                  <a:pt x="78" y="144"/>
                  <a:pt x="78" y="145"/>
                </a:cubicBezTo>
                <a:cubicBezTo>
                  <a:pt x="77" y="145"/>
                  <a:pt x="77" y="146"/>
                  <a:pt x="77" y="147"/>
                </a:cubicBezTo>
                <a:cubicBezTo>
                  <a:pt x="79" y="148"/>
                  <a:pt x="79" y="148"/>
                  <a:pt x="79" y="148"/>
                </a:cubicBezTo>
                <a:cubicBezTo>
                  <a:pt x="80" y="149"/>
                  <a:pt x="80" y="149"/>
                  <a:pt x="80" y="149"/>
                </a:cubicBezTo>
                <a:cubicBezTo>
                  <a:pt x="81" y="149"/>
                  <a:pt x="81" y="149"/>
                  <a:pt x="81" y="150"/>
                </a:cubicBezTo>
                <a:cubicBezTo>
                  <a:pt x="81" y="150"/>
                  <a:pt x="82" y="150"/>
                  <a:pt x="82" y="150"/>
                </a:cubicBezTo>
                <a:cubicBezTo>
                  <a:pt x="83" y="150"/>
                  <a:pt x="83" y="150"/>
                  <a:pt x="83" y="150"/>
                </a:cubicBezTo>
                <a:cubicBezTo>
                  <a:pt x="85" y="150"/>
                  <a:pt x="85" y="150"/>
                  <a:pt x="85" y="150"/>
                </a:cubicBezTo>
                <a:cubicBezTo>
                  <a:pt x="86" y="150"/>
                  <a:pt x="86" y="151"/>
                  <a:pt x="87" y="151"/>
                </a:cubicBezTo>
                <a:cubicBezTo>
                  <a:pt x="88" y="151"/>
                  <a:pt x="88" y="151"/>
                  <a:pt x="88" y="151"/>
                </a:cubicBezTo>
                <a:close/>
                <a:moveTo>
                  <a:pt x="153" y="212"/>
                </a:moveTo>
                <a:cubicBezTo>
                  <a:pt x="153" y="212"/>
                  <a:pt x="154" y="212"/>
                  <a:pt x="154" y="211"/>
                </a:cubicBezTo>
                <a:cubicBezTo>
                  <a:pt x="154" y="211"/>
                  <a:pt x="155" y="211"/>
                  <a:pt x="155" y="211"/>
                </a:cubicBezTo>
                <a:cubicBezTo>
                  <a:pt x="155" y="212"/>
                  <a:pt x="155" y="212"/>
                  <a:pt x="155" y="212"/>
                </a:cubicBezTo>
                <a:cubicBezTo>
                  <a:pt x="155" y="212"/>
                  <a:pt x="156" y="212"/>
                  <a:pt x="156" y="212"/>
                </a:cubicBezTo>
                <a:cubicBezTo>
                  <a:pt x="156" y="212"/>
                  <a:pt x="155" y="213"/>
                  <a:pt x="155" y="213"/>
                </a:cubicBezTo>
                <a:cubicBezTo>
                  <a:pt x="155" y="213"/>
                  <a:pt x="155" y="213"/>
                  <a:pt x="154" y="213"/>
                </a:cubicBezTo>
                <a:cubicBezTo>
                  <a:pt x="154" y="213"/>
                  <a:pt x="153" y="213"/>
                  <a:pt x="153" y="212"/>
                </a:cubicBezTo>
                <a:close/>
                <a:moveTo>
                  <a:pt x="96" y="159"/>
                </a:moveTo>
                <a:cubicBezTo>
                  <a:pt x="96" y="159"/>
                  <a:pt x="97" y="159"/>
                  <a:pt x="97" y="160"/>
                </a:cubicBezTo>
                <a:cubicBezTo>
                  <a:pt x="97" y="161"/>
                  <a:pt x="97" y="161"/>
                  <a:pt x="97" y="161"/>
                </a:cubicBezTo>
                <a:cubicBezTo>
                  <a:pt x="96" y="161"/>
                  <a:pt x="96" y="162"/>
                  <a:pt x="95" y="162"/>
                </a:cubicBezTo>
                <a:cubicBezTo>
                  <a:pt x="94" y="162"/>
                  <a:pt x="94" y="161"/>
                  <a:pt x="94" y="160"/>
                </a:cubicBezTo>
                <a:cubicBezTo>
                  <a:pt x="94" y="159"/>
                  <a:pt x="94" y="159"/>
                  <a:pt x="94" y="159"/>
                </a:cubicBezTo>
                <a:cubicBezTo>
                  <a:pt x="95" y="159"/>
                  <a:pt x="95" y="159"/>
                  <a:pt x="95" y="159"/>
                </a:cubicBezTo>
                <a:cubicBezTo>
                  <a:pt x="95" y="159"/>
                  <a:pt x="96" y="159"/>
                  <a:pt x="96" y="159"/>
                </a:cubicBezTo>
                <a:cubicBezTo>
                  <a:pt x="96" y="159"/>
                  <a:pt x="96" y="159"/>
                  <a:pt x="96" y="159"/>
                </a:cubicBezTo>
                <a:close/>
                <a:moveTo>
                  <a:pt x="111" y="179"/>
                </a:moveTo>
                <a:cubicBezTo>
                  <a:pt x="112" y="179"/>
                  <a:pt x="112" y="179"/>
                  <a:pt x="112" y="179"/>
                </a:cubicBezTo>
                <a:cubicBezTo>
                  <a:pt x="112" y="179"/>
                  <a:pt x="113" y="179"/>
                  <a:pt x="113" y="179"/>
                </a:cubicBezTo>
                <a:cubicBezTo>
                  <a:pt x="113" y="180"/>
                  <a:pt x="113" y="180"/>
                  <a:pt x="113" y="180"/>
                </a:cubicBezTo>
                <a:cubicBezTo>
                  <a:pt x="112" y="181"/>
                  <a:pt x="112" y="181"/>
                  <a:pt x="112" y="181"/>
                </a:cubicBezTo>
                <a:cubicBezTo>
                  <a:pt x="112" y="181"/>
                  <a:pt x="112" y="181"/>
                  <a:pt x="113" y="181"/>
                </a:cubicBezTo>
                <a:cubicBezTo>
                  <a:pt x="113" y="183"/>
                  <a:pt x="112" y="183"/>
                  <a:pt x="112" y="183"/>
                </a:cubicBezTo>
                <a:cubicBezTo>
                  <a:pt x="111" y="184"/>
                  <a:pt x="110" y="184"/>
                  <a:pt x="109" y="184"/>
                </a:cubicBezTo>
                <a:cubicBezTo>
                  <a:pt x="109" y="184"/>
                  <a:pt x="108" y="184"/>
                  <a:pt x="107" y="183"/>
                </a:cubicBezTo>
                <a:cubicBezTo>
                  <a:pt x="106" y="183"/>
                  <a:pt x="106" y="182"/>
                  <a:pt x="106" y="181"/>
                </a:cubicBezTo>
                <a:cubicBezTo>
                  <a:pt x="106" y="179"/>
                  <a:pt x="106" y="179"/>
                  <a:pt x="107" y="179"/>
                </a:cubicBezTo>
                <a:cubicBezTo>
                  <a:pt x="108" y="179"/>
                  <a:pt x="108" y="179"/>
                  <a:pt x="108" y="179"/>
                </a:cubicBezTo>
                <a:cubicBezTo>
                  <a:pt x="108" y="179"/>
                  <a:pt x="108" y="179"/>
                  <a:pt x="108" y="179"/>
                </a:cubicBezTo>
                <a:cubicBezTo>
                  <a:pt x="109" y="179"/>
                  <a:pt x="109" y="179"/>
                  <a:pt x="109" y="178"/>
                </a:cubicBezTo>
                <a:cubicBezTo>
                  <a:pt x="109" y="178"/>
                  <a:pt x="109" y="178"/>
                  <a:pt x="110" y="178"/>
                </a:cubicBezTo>
                <a:cubicBezTo>
                  <a:pt x="110" y="178"/>
                  <a:pt x="110" y="178"/>
                  <a:pt x="110" y="178"/>
                </a:cubicBezTo>
                <a:cubicBezTo>
                  <a:pt x="110" y="178"/>
                  <a:pt x="110" y="179"/>
                  <a:pt x="110" y="179"/>
                </a:cubicBezTo>
                <a:cubicBezTo>
                  <a:pt x="110" y="179"/>
                  <a:pt x="110" y="179"/>
                  <a:pt x="110" y="179"/>
                </a:cubicBezTo>
                <a:cubicBezTo>
                  <a:pt x="110" y="179"/>
                  <a:pt x="111" y="179"/>
                  <a:pt x="111" y="179"/>
                </a:cubicBezTo>
                <a:close/>
                <a:moveTo>
                  <a:pt x="148" y="211"/>
                </a:moveTo>
                <a:cubicBezTo>
                  <a:pt x="148" y="210"/>
                  <a:pt x="148" y="209"/>
                  <a:pt x="148" y="209"/>
                </a:cubicBezTo>
                <a:cubicBezTo>
                  <a:pt x="149" y="208"/>
                  <a:pt x="149" y="208"/>
                  <a:pt x="149" y="208"/>
                </a:cubicBezTo>
                <a:cubicBezTo>
                  <a:pt x="149" y="208"/>
                  <a:pt x="149" y="209"/>
                  <a:pt x="149" y="209"/>
                </a:cubicBezTo>
                <a:cubicBezTo>
                  <a:pt x="149" y="210"/>
                  <a:pt x="148" y="211"/>
                  <a:pt x="148" y="211"/>
                </a:cubicBezTo>
                <a:cubicBezTo>
                  <a:pt x="148" y="211"/>
                  <a:pt x="148" y="211"/>
                  <a:pt x="148" y="211"/>
                </a:cubicBezTo>
                <a:close/>
                <a:moveTo>
                  <a:pt x="124" y="213"/>
                </a:moveTo>
                <a:cubicBezTo>
                  <a:pt x="125" y="212"/>
                  <a:pt x="125" y="212"/>
                  <a:pt x="125" y="211"/>
                </a:cubicBezTo>
                <a:cubicBezTo>
                  <a:pt x="125" y="209"/>
                  <a:pt x="125" y="209"/>
                  <a:pt x="125" y="209"/>
                </a:cubicBezTo>
                <a:cubicBezTo>
                  <a:pt x="126" y="209"/>
                  <a:pt x="126" y="209"/>
                  <a:pt x="126" y="209"/>
                </a:cubicBezTo>
                <a:cubicBezTo>
                  <a:pt x="126" y="210"/>
                  <a:pt x="126" y="211"/>
                  <a:pt x="125" y="212"/>
                </a:cubicBezTo>
                <a:cubicBezTo>
                  <a:pt x="125" y="213"/>
                  <a:pt x="124" y="214"/>
                  <a:pt x="124" y="214"/>
                </a:cubicBezTo>
                <a:cubicBezTo>
                  <a:pt x="123" y="215"/>
                  <a:pt x="123" y="216"/>
                  <a:pt x="122" y="216"/>
                </a:cubicBezTo>
                <a:cubicBezTo>
                  <a:pt x="122" y="217"/>
                  <a:pt x="122" y="217"/>
                  <a:pt x="122" y="217"/>
                </a:cubicBezTo>
                <a:cubicBezTo>
                  <a:pt x="121" y="217"/>
                  <a:pt x="121" y="217"/>
                  <a:pt x="121" y="217"/>
                </a:cubicBezTo>
                <a:cubicBezTo>
                  <a:pt x="121" y="218"/>
                  <a:pt x="121" y="218"/>
                  <a:pt x="120" y="218"/>
                </a:cubicBezTo>
                <a:cubicBezTo>
                  <a:pt x="120" y="218"/>
                  <a:pt x="120" y="218"/>
                  <a:pt x="120" y="218"/>
                </a:cubicBezTo>
                <a:cubicBezTo>
                  <a:pt x="120" y="217"/>
                  <a:pt x="120" y="216"/>
                  <a:pt x="120" y="216"/>
                </a:cubicBezTo>
                <a:cubicBezTo>
                  <a:pt x="121" y="215"/>
                  <a:pt x="122" y="215"/>
                  <a:pt x="122" y="214"/>
                </a:cubicBezTo>
                <a:cubicBezTo>
                  <a:pt x="123" y="214"/>
                  <a:pt x="124" y="213"/>
                  <a:pt x="124" y="213"/>
                </a:cubicBezTo>
                <a:close/>
                <a:moveTo>
                  <a:pt x="142" y="186"/>
                </a:moveTo>
                <a:cubicBezTo>
                  <a:pt x="142" y="187"/>
                  <a:pt x="142" y="187"/>
                  <a:pt x="142" y="187"/>
                </a:cubicBezTo>
                <a:cubicBezTo>
                  <a:pt x="142" y="188"/>
                  <a:pt x="142" y="188"/>
                  <a:pt x="143" y="188"/>
                </a:cubicBezTo>
                <a:cubicBezTo>
                  <a:pt x="143" y="188"/>
                  <a:pt x="142" y="189"/>
                  <a:pt x="142" y="189"/>
                </a:cubicBezTo>
                <a:cubicBezTo>
                  <a:pt x="142" y="190"/>
                  <a:pt x="142" y="190"/>
                  <a:pt x="142" y="190"/>
                </a:cubicBezTo>
                <a:cubicBezTo>
                  <a:pt x="142" y="190"/>
                  <a:pt x="141" y="189"/>
                  <a:pt x="141" y="189"/>
                </a:cubicBezTo>
                <a:cubicBezTo>
                  <a:pt x="141" y="189"/>
                  <a:pt x="141" y="188"/>
                  <a:pt x="141" y="188"/>
                </a:cubicBezTo>
                <a:cubicBezTo>
                  <a:pt x="141" y="187"/>
                  <a:pt x="141" y="187"/>
                  <a:pt x="141" y="187"/>
                </a:cubicBezTo>
                <a:cubicBezTo>
                  <a:pt x="141" y="187"/>
                  <a:pt x="141" y="186"/>
                  <a:pt x="142" y="186"/>
                </a:cubicBezTo>
                <a:close/>
                <a:moveTo>
                  <a:pt x="456" y="131"/>
                </a:moveTo>
                <a:cubicBezTo>
                  <a:pt x="456" y="131"/>
                  <a:pt x="457" y="132"/>
                  <a:pt x="457" y="132"/>
                </a:cubicBezTo>
                <a:cubicBezTo>
                  <a:pt x="458" y="133"/>
                  <a:pt x="458" y="134"/>
                  <a:pt x="458" y="134"/>
                </a:cubicBezTo>
                <a:cubicBezTo>
                  <a:pt x="458" y="134"/>
                  <a:pt x="458" y="135"/>
                  <a:pt x="457" y="136"/>
                </a:cubicBezTo>
                <a:cubicBezTo>
                  <a:pt x="457" y="136"/>
                  <a:pt x="456" y="137"/>
                  <a:pt x="456" y="138"/>
                </a:cubicBezTo>
                <a:cubicBezTo>
                  <a:pt x="456" y="139"/>
                  <a:pt x="456" y="139"/>
                  <a:pt x="456" y="139"/>
                </a:cubicBezTo>
                <a:cubicBezTo>
                  <a:pt x="456" y="139"/>
                  <a:pt x="456" y="140"/>
                  <a:pt x="457" y="140"/>
                </a:cubicBezTo>
                <a:cubicBezTo>
                  <a:pt x="457" y="140"/>
                  <a:pt x="457" y="139"/>
                  <a:pt x="457" y="139"/>
                </a:cubicBezTo>
                <a:cubicBezTo>
                  <a:pt x="457" y="139"/>
                  <a:pt x="457" y="140"/>
                  <a:pt x="457" y="140"/>
                </a:cubicBezTo>
                <a:cubicBezTo>
                  <a:pt x="457" y="140"/>
                  <a:pt x="457" y="141"/>
                  <a:pt x="457" y="141"/>
                </a:cubicBezTo>
                <a:cubicBezTo>
                  <a:pt x="457" y="142"/>
                  <a:pt x="457" y="143"/>
                  <a:pt x="456" y="144"/>
                </a:cubicBezTo>
                <a:cubicBezTo>
                  <a:pt x="456" y="145"/>
                  <a:pt x="455" y="146"/>
                  <a:pt x="453" y="147"/>
                </a:cubicBezTo>
                <a:cubicBezTo>
                  <a:pt x="453" y="147"/>
                  <a:pt x="452" y="148"/>
                  <a:pt x="452" y="148"/>
                </a:cubicBezTo>
                <a:cubicBezTo>
                  <a:pt x="452" y="149"/>
                  <a:pt x="452" y="150"/>
                  <a:pt x="452" y="150"/>
                </a:cubicBezTo>
                <a:cubicBezTo>
                  <a:pt x="452" y="151"/>
                  <a:pt x="451" y="151"/>
                  <a:pt x="451" y="151"/>
                </a:cubicBezTo>
                <a:cubicBezTo>
                  <a:pt x="450" y="152"/>
                  <a:pt x="450" y="152"/>
                  <a:pt x="448" y="152"/>
                </a:cubicBezTo>
                <a:cubicBezTo>
                  <a:pt x="448" y="152"/>
                  <a:pt x="448" y="152"/>
                  <a:pt x="448" y="152"/>
                </a:cubicBezTo>
                <a:cubicBezTo>
                  <a:pt x="447" y="153"/>
                  <a:pt x="447" y="153"/>
                  <a:pt x="447" y="153"/>
                </a:cubicBezTo>
                <a:cubicBezTo>
                  <a:pt x="447" y="153"/>
                  <a:pt x="447" y="153"/>
                  <a:pt x="447" y="153"/>
                </a:cubicBezTo>
                <a:cubicBezTo>
                  <a:pt x="447" y="153"/>
                  <a:pt x="447" y="153"/>
                  <a:pt x="447" y="153"/>
                </a:cubicBezTo>
                <a:cubicBezTo>
                  <a:pt x="446" y="153"/>
                  <a:pt x="446" y="153"/>
                  <a:pt x="446" y="154"/>
                </a:cubicBezTo>
                <a:cubicBezTo>
                  <a:pt x="445" y="155"/>
                  <a:pt x="445" y="155"/>
                  <a:pt x="445" y="155"/>
                </a:cubicBezTo>
                <a:cubicBezTo>
                  <a:pt x="444" y="155"/>
                  <a:pt x="444" y="155"/>
                  <a:pt x="444" y="155"/>
                </a:cubicBezTo>
                <a:cubicBezTo>
                  <a:pt x="444" y="155"/>
                  <a:pt x="444" y="155"/>
                  <a:pt x="444" y="156"/>
                </a:cubicBezTo>
                <a:cubicBezTo>
                  <a:pt x="442" y="155"/>
                  <a:pt x="442" y="155"/>
                  <a:pt x="442" y="155"/>
                </a:cubicBezTo>
                <a:cubicBezTo>
                  <a:pt x="441" y="155"/>
                  <a:pt x="440" y="155"/>
                  <a:pt x="440" y="155"/>
                </a:cubicBezTo>
                <a:cubicBezTo>
                  <a:pt x="440" y="155"/>
                  <a:pt x="440" y="155"/>
                  <a:pt x="440" y="156"/>
                </a:cubicBezTo>
                <a:cubicBezTo>
                  <a:pt x="438" y="156"/>
                  <a:pt x="438" y="156"/>
                  <a:pt x="438" y="156"/>
                </a:cubicBezTo>
                <a:cubicBezTo>
                  <a:pt x="437" y="156"/>
                  <a:pt x="437" y="156"/>
                  <a:pt x="436" y="156"/>
                </a:cubicBezTo>
                <a:cubicBezTo>
                  <a:pt x="436" y="156"/>
                  <a:pt x="435" y="156"/>
                  <a:pt x="435" y="156"/>
                </a:cubicBezTo>
                <a:cubicBezTo>
                  <a:pt x="435" y="155"/>
                  <a:pt x="434" y="155"/>
                  <a:pt x="433" y="155"/>
                </a:cubicBezTo>
                <a:cubicBezTo>
                  <a:pt x="433" y="155"/>
                  <a:pt x="433" y="155"/>
                  <a:pt x="433" y="156"/>
                </a:cubicBezTo>
                <a:cubicBezTo>
                  <a:pt x="432" y="156"/>
                  <a:pt x="432" y="156"/>
                  <a:pt x="431" y="156"/>
                </a:cubicBezTo>
                <a:cubicBezTo>
                  <a:pt x="431" y="156"/>
                  <a:pt x="431" y="156"/>
                  <a:pt x="431" y="156"/>
                </a:cubicBezTo>
                <a:cubicBezTo>
                  <a:pt x="430" y="154"/>
                  <a:pt x="430" y="154"/>
                  <a:pt x="430" y="154"/>
                </a:cubicBezTo>
                <a:cubicBezTo>
                  <a:pt x="429" y="153"/>
                  <a:pt x="429" y="153"/>
                  <a:pt x="429" y="153"/>
                </a:cubicBezTo>
                <a:cubicBezTo>
                  <a:pt x="428" y="153"/>
                  <a:pt x="428" y="153"/>
                  <a:pt x="427" y="153"/>
                </a:cubicBezTo>
                <a:cubicBezTo>
                  <a:pt x="426" y="153"/>
                  <a:pt x="425" y="153"/>
                  <a:pt x="425" y="153"/>
                </a:cubicBezTo>
                <a:cubicBezTo>
                  <a:pt x="425" y="153"/>
                  <a:pt x="424" y="152"/>
                  <a:pt x="424" y="151"/>
                </a:cubicBezTo>
                <a:cubicBezTo>
                  <a:pt x="424" y="151"/>
                  <a:pt x="424" y="150"/>
                  <a:pt x="423" y="150"/>
                </a:cubicBezTo>
                <a:cubicBezTo>
                  <a:pt x="423" y="149"/>
                  <a:pt x="423" y="149"/>
                  <a:pt x="422" y="149"/>
                </a:cubicBezTo>
                <a:cubicBezTo>
                  <a:pt x="422" y="149"/>
                  <a:pt x="422" y="149"/>
                  <a:pt x="421" y="148"/>
                </a:cubicBezTo>
                <a:cubicBezTo>
                  <a:pt x="421" y="148"/>
                  <a:pt x="421" y="148"/>
                  <a:pt x="421" y="148"/>
                </a:cubicBezTo>
                <a:cubicBezTo>
                  <a:pt x="421" y="148"/>
                  <a:pt x="421" y="147"/>
                  <a:pt x="422" y="147"/>
                </a:cubicBezTo>
                <a:cubicBezTo>
                  <a:pt x="422" y="146"/>
                  <a:pt x="422" y="146"/>
                  <a:pt x="423" y="146"/>
                </a:cubicBezTo>
                <a:cubicBezTo>
                  <a:pt x="423" y="145"/>
                  <a:pt x="423" y="144"/>
                  <a:pt x="422" y="144"/>
                </a:cubicBezTo>
                <a:cubicBezTo>
                  <a:pt x="422" y="144"/>
                  <a:pt x="422" y="144"/>
                  <a:pt x="421" y="144"/>
                </a:cubicBezTo>
                <a:cubicBezTo>
                  <a:pt x="421" y="143"/>
                  <a:pt x="420" y="143"/>
                  <a:pt x="420" y="143"/>
                </a:cubicBezTo>
                <a:cubicBezTo>
                  <a:pt x="420" y="143"/>
                  <a:pt x="420" y="142"/>
                  <a:pt x="420" y="142"/>
                </a:cubicBezTo>
                <a:cubicBezTo>
                  <a:pt x="421" y="141"/>
                  <a:pt x="421" y="141"/>
                  <a:pt x="421" y="140"/>
                </a:cubicBezTo>
                <a:cubicBezTo>
                  <a:pt x="421" y="139"/>
                  <a:pt x="421" y="138"/>
                  <a:pt x="421" y="138"/>
                </a:cubicBezTo>
                <a:cubicBezTo>
                  <a:pt x="420" y="137"/>
                  <a:pt x="420" y="137"/>
                  <a:pt x="420" y="136"/>
                </a:cubicBezTo>
                <a:cubicBezTo>
                  <a:pt x="420" y="136"/>
                  <a:pt x="420" y="135"/>
                  <a:pt x="421" y="135"/>
                </a:cubicBezTo>
                <a:cubicBezTo>
                  <a:pt x="422" y="134"/>
                  <a:pt x="422" y="134"/>
                  <a:pt x="422" y="134"/>
                </a:cubicBezTo>
                <a:cubicBezTo>
                  <a:pt x="422" y="133"/>
                  <a:pt x="422" y="133"/>
                  <a:pt x="422" y="133"/>
                </a:cubicBezTo>
                <a:cubicBezTo>
                  <a:pt x="422" y="132"/>
                  <a:pt x="422" y="132"/>
                  <a:pt x="422" y="132"/>
                </a:cubicBezTo>
                <a:cubicBezTo>
                  <a:pt x="422" y="131"/>
                  <a:pt x="422" y="131"/>
                  <a:pt x="423" y="131"/>
                </a:cubicBezTo>
                <a:cubicBezTo>
                  <a:pt x="424" y="130"/>
                  <a:pt x="424" y="129"/>
                  <a:pt x="424" y="128"/>
                </a:cubicBezTo>
                <a:cubicBezTo>
                  <a:pt x="424" y="127"/>
                  <a:pt x="425" y="127"/>
                  <a:pt x="425" y="126"/>
                </a:cubicBezTo>
                <a:cubicBezTo>
                  <a:pt x="425" y="126"/>
                  <a:pt x="425" y="126"/>
                  <a:pt x="426" y="125"/>
                </a:cubicBezTo>
                <a:cubicBezTo>
                  <a:pt x="427" y="125"/>
                  <a:pt x="427" y="125"/>
                  <a:pt x="427" y="125"/>
                </a:cubicBezTo>
                <a:cubicBezTo>
                  <a:pt x="427" y="125"/>
                  <a:pt x="427" y="125"/>
                  <a:pt x="427" y="125"/>
                </a:cubicBezTo>
                <a:cubicBezTo>
                  <a:pt x="427" y="125"/>
                  <a:pt x="427" y="125"/>
                  <a:pt x="427" y="125"/>
                </a:cubicBezTo>
                <a:cubicBezTo>
                  <a:pt x="427" y="125"/>
                  <a:pt x="427" y="125"/>
                  <a:pt x="428" y="125"/>
                </a:cubicBezTo>
                <a:cubicBezTo>
                  <a:pt x="428" y="125"/>
                  <a:pt x="429" y="124"/>
                  <a:pt x="429" y="124"/>
                </a:cubicBezTo>
                <a:cubicBezTo>
                  <a:pt x="430" y="123"/>
                  <a:pt x="431" y="122"/>
                  <a:pt x="432" y="122"/>
                </a:cubicBezTo>
                <a:cubicBezTo>
                  <a:pt x="433" y="122"/>
                  <a:pt x="433" y="122"/>
                  <a:pt x="433" y="121"/>
                </a:cubicBezTo>
                <a:cubicBezTo>
                  <a:pt x="433" y="121"/>
                  <a:pt x="434" y="120"/>
                  <a:pt x="434" y="120"/>
                </a:cubicBezTo>
                <a:cubicBezTo>
                  <a:pt x="434" y="120"/>
                  <a:pt x="434" y="120"/>
                  <a:pt x="434" y="120"/>
                </a:cubicBezTo>
                <a:cubicBezTo>
                  <a:pt x="434" y="120"/>
                  <a:pt x="434" y="119"/>
                  <a:pt x="434" y="119"/>
                </a:cubicBezTo>
                <a:cubicBezTo>
                  <a:pt x="434" y="119"/>
                  <a:pt x="435" y="119"/>
                  <a:pt x="435" y="119"/>
                </a:cubicBezTo>
                <a:cubicBezTo>
                  <a:pt x="435" y="119"/>
                  <a:pt x="435" y="119"/>
                  <a:pt x="435" y="119"/>
                </a:cubicBezTo>
                <a:cubicBezTo>
                  <a:pt x="435" y="119"/>
                  <a:pt x="436" y="119"/>
                  <a:pt x="436" y="119"/>
                </a:cubicBezTo>
                <a:cubicBezTo>
                  <a:pt x="436" y="119"/>
                  <a:pt x="436" y="119"/>
                  <a:pt x="437" y="119"/>
                </a:cubicBezTo>
                <a:cubicBezTo>
                  <a:pt x="437" y="119"/>
                  <a:pt x="438" y="118"/>
                  <a:pt x="438" y="118"/>
                </a:cubicBezTo>
                <a:cubicBezTo>
                  <a:pt x="438" y="119"/>
                  <a:pt x="439" y="119"/>
                  <a:pt x="439" y="119"/>
                </a:cubicBezTo>
                <a:cubicBezTo>
                  <a:pt x="440" y="120"/>
                  <a:pt x="440" y="120"/>
                  <a:pt x="441" y="120"/>
                </a:cubicBezTo>
                <a:cubicBezTo>
                  <a:pt x="441" y="120"/>
                  <a:pt x="442" y="120"/>
                  <a:pt x="442" y="120"/>
                </a:cubicBezTo>
                <a:cubicBezTo>
                  <a:pt x="442" y="120"/>
                  <a:pt x="442" y="120"/>
                  <a:pt x="442" y="120"/>
                </a:cubicBezTo>
                <a:cubicBezTo>
                  <a:pt x="442" y="120"/>
                  <a:pt x="442" y="120"/>
                  <a:pt x="443" y="119"/>
                </a:cubicBezTo>
                <a:cubicBezTo>
                  <a:pt x="443" y="119"/>
                  <a:pt x="443" y="119"/>
                  <a:pt x="444" y="118"/>
                </a:cubicBezTo>
                <a:cubicBezTo>
                  <a:pt x="445" y="120"/>
                  <a:pt x="445" y="121"/>
                  <a:pt x="445" y="121"/>
                </a:cubicBezTo>
                <a:cubicBezTo>
                  <a:pt x="445" y="121"/>
                  <a:pt x="445" y="122"/>
                  <a:pt x="446" y="122"/>
                </a:cubicBezTo>
                <a:cubicBezTo>
                  <a:pt x="448" y="122"/>
                  <a:pt x="448" y="121"/>
                  <a:pt x="448" y="121"/>
                </a:cubicBezTo>
                <a:cubicBezTo>
                  <a:pt x="449" y="120"/>
                  <a:pt x="449" y="120"/>
                  <a:pt x="450" y="120"/>
                </a:cubicBezTo>
                <a:cubicBezTo>
                  <a:pt x="450" y="120"/>
                  <a:pt x="450" y="120"/>
                  <a:pt x="450" y="120"/>
                </a:cubicBezTo>
                <a:cubicBezTo>
                  <a:pt x="450" y="120"/>
                  <a:pt x="450" y="120"/>
                  <a:pt x="450" y="120"/>
                </a:cubicBezTo>
                <a:cubicBezTo>
                  <a:pt x="450" y="120"/>
                  <a:pt x="450" y="120"/>
                  <a:pt x="451" y="120"/>
                </a:cubicBezTo>
                <a:cubicBezTo>
                  <a:pt x="451" y="120"/>
                  <a:pt x="451" y="120"/>
                  <a:pt x="451" y="120"/>
                </a:cubicBezTo>
                <a:cubicBezTo>
                  <a:pt x="451" y="122"/>
                  <a:pt x="451" y="122"/>
                  <a:pt x="451" y="122"/>
                </a:cubicBezTo>
                <a:cubicBezTo>
                  <a:pt x="451" y="122"/>
                  <a:pt x="451" y="123"/>
                  <a:pt x="451" y="123"/>
                </a:cubicBezTo>
                <a:cubicBezTo>
                  <a:pt x="451" y="124"/>
                  <a:pt x="451" y="124"/>
                  <a:pt x="452" y="124"/>
                </a:cubicBezTo>
                <a:cubicBezTo>
                  <a:pt x="452" y="124"/>
                  <a:pt x="452" y="124"/>
                  <a:pt x="453" y="123"/>
                </a:cubicBezTo>
                <a:cubicBezTo>
                  <a:pt x="453" y="123"/>
                  <a:pt x="453" y="123"/>
                  <a:pt x="453" y="123"/>
                </a:cubicBezTo>
                <a:cubicBezTo>
                  <a:pt x="453" y="124"/>
                  <a:pt x="454" y="125"/>
                  <a:pt x="454" y="125"/>
                </a:cubicBezTo>
                <a:cubicBezTo>
                  <a:pt x="454" y="125"/>
                  <a:pt x="455" y="126"/>
                  <a:pt x="455" y="126"/>
                </a:cubicBezTo>
                <a:cubicBezTo>
                  <a:pt x="456" y="127"/>
                  <a:pt x="456" y="127"/>
                  <a:pt x="456" y="127"/>
                </a:cubicBezTo>
                <a:cubicBezTo>
                  <a:pt x="456" y="127"/>
                  <a:pt x="456" y="127"/>
                  <a:pt x="456" y="128"/>
                </a:cubicBezTo>
                <a:cubicBezTo>
                  <a:pt x="456" y="129"/>
                  <a:pt x="456" y="129"/>
                  <a:pt x="456" y="130"/>
                </a:cubicBezTo>
                <a:cubicBezTo>
                  <a:pt x="456" y="130"/>
                  <a:pt x="456" y="131"/>
                  <a:pt x="456" y="131"/>
                </a:cubicBezTo>
                <a:close/>
                <a:moveTo>
                  <a:pt x="335" y="169"/>
                </a:moveTo>
                <a:cubicBezTo>
                  <a:pt x="335" y="169"/>
                  <a:pt x="335" y="169"/>
                  <a:pt x="336" y="170"/>
                </a:cubicBezTo>
                <a:cubicBezTo>
                  <a:pt x="336" y="170"/>
                  <a:pt x="336" y="170"/>
                  <a:pt x="336" y="170"/>
                </a:cubicBezTo>
                <a:cubicBezTo>
                  <a:pt x="336" y="173"/>
                  <a:pt x="336" y="173"/>
                  <a:pt x="336" y="173"/>
                </a:cubicBezTo>
                <a:cubicBezTo>
                  <a:pt x="336" y="173"/>
                  <a:pt x="336" y="174"/>
                  <a:pt x="335" y="174"/>
                </a:cubicBezTo>
                <a:cubicBezTo>
                  <a:pt x="335" y="174"/>
                  <a:pt x="335" y="175"/>
                  <a:pt x="334" y="175"/>
                </a:cubicBezTo>
                <a:cubicBezTo>
                  <a:pt x="334" y="175"/>
                  <a:pt x="333" y="175"/>
                  <a:pt x="332" y="175"/>
                </a:cubicBezTo>
                <a:cubicBezTo>
                  <a:pt x="331" y="175"/>
                  <a:pt x="330" y="175"/>
                  <a:pt x="330" y="174"/>
                </a:cubicBezTo>
                <a:cubicBezTo>
                  <a:pt x="329" y="173"/>
                  <a:pt x="329" y="172"/>
                  <a:pt x="329" y="172"/>
                </a:cubicBezTo>
                <a:cubicBezTo>
                  <a:pt x="329" y="171"/>
                  <a:pt x="329" y="171"/>
                  <a:pt x="329" y="170"/>
                </a:cubicBezTo>
                <a:cubicBezTo>
                  <a:pt x="330" y="169"/>
                  <a:pt x="330" y="168"/>
                  <a:pt x="331" y="168"/>
                </a:cubicBezTo>
                <a:cubicBezTo>
                  <a:pt x="331" y="168"/>
                  <a:pt x="331" y="168"/>
                  <a:pt x="331" y="168"/>
                </a:cubicBezTo>
                <a:cubicBezTo>
                  <a:pt x="331" y="168"/>
                  <a:pt x="332" y="168"/>
                  <a:pt x="332" y="168"/>
                </a:cubicBezTo>
                <a:cubicBezTo>
                  <a:pt x="332" y="168"/>
                  <a:pt x="332" y="168"/>
                  <a:pt x="332" y="168"/>
                </a:cubicBezTo>
                <a:cubicBezTo>
                  <a:pt x="333" y="168"/>
                  <a:pt x="334" y="168"/>
                  <a:pt x="334" y="169"/>
                </a:cubicBezTo>
                <a:cubicBezTo>
                  <a:pt x="334" y="169"/>
                  <a:pt x="335" y="169"/>
                  <a:pt x="335" y="169"/>
                </a:cubicBezTo>
                <a:close/>
                <a:moveTo>
                  <a:pt x="378" y="176"/>
                </a:moveTo>
                <a:cubicBezTo>
                  <a:pt x="378" y="176"/>
                  <a:pt x="378" y="176"/>
                  <a:pt x="378" y="176"/>
                </a:cubicBezTo>
                <a:cubicBezTo>
                  <a:pt x="378" y="176"/>
                  <a:pt x="378" y="176"/>
                  <a:pt x="378" y="177"/>
                </a:cubicBezTo>
                <a:cubicBezTo>
                  <a:pt x="378" y="182"/>
                  <a:pt x="378" y="182"/>
                  <a:pt x="378" y="182"/>
                </a:cubicBezTo>
                <a:cubicBezTo>
                  <a:pt x="378" y="182"/>
                  <a:pt x="378" y="183"/>
                  <a:pt x="377" y="183"/>
                </a:cubicBezTo>
                <a:cubicBezTo>
                  <a:pt x="376" y="186"/>
                  <a:pt x="376" y="186"/>
                  <a:pt x="376" y="186"/>
                </a:cubicBezTo>
                <a:cubicBezTo>
                  <a:pt x="376" y="186"/>
                  <a:pt x="376" y="187"/>
                  <a:pt x="376" y="187"/>
                </a:cubicBezTo>
                <a:cubicBezTo>
                  <a:pt x="377" y="188"/>
                  <a:pt x="377" y="188"/>
                  <a:pt x="377" y="189"/>
                </a:cubicBezTo>
                <a:cubicBezTo>
                  <a:pt x="377" y="189"/>
                  <a:pt x="377" y="190"/>
                  <a:pt x="376" y="190"/>
                </a:cubicBezTo>
                <a:cubicBezTo>
                  <a:pt x="375" y="190"/>
                  <a:pt x="375" y="190"/>
                  <a:pt x="374" y="190"/>
                </a:cubicBezTo>
                <a:cubicBezTo>
                  <a:pt x="374" y="189"/>
                  <a:pt x="374" y="189"/>
                  <a:pt x="373" y="189"/>
                </a:cubicBezTo>
                <a:cubicBezTo>
                  <a:pt x="372" y="189"/>
                  <a:pt x="372" y="189"/>
                  <a:pt x="371" y="190"/>
                </a:cubicBezTo>
                <a:cubicBezTo>
                  <a:pt x="371" y="190"/>
                  <a:pt x="371" y="191"/>
                  <a:pt x="371" y="192"/>
                </a:cubicBezTo>
                <a:cubicBezTo>
                  <a:pt x="370" y="194"/>
                  <a:pt x="370" y="194"/>
                  <a:pt x="370" y="194"/>
                </a:cubicBezTo>
                <a:cubicBezTo>
                  <a:pt x="370" y="195"/>
                  <a:pt x="369" y="195"/>
                  <a:pt x="369" y="196"/>
                </a:cubicBezTo>
                <a:cubicBezTo>
                  <a:pt x="369" y="196"/>
                  <a:pt x="369" y="196"/>
                  <a:pt x="368" y="197"/>
                </a:cubicBezTo>
                <a:cubicBezTo>
                  <a:pt x="367" y="198"/>
                  <a:pt x="367" y="198"/>
                  <a:pt x="367" y="198"/>
                </a:cubicBezTo>
                <a:cubicBezTo>
                  <a:pt x="366" y="199"/>
                  <a:pt x="366" y="199"/>
                  <a:pt x="366" y="199"/>
                </a:cubicBezTo>
                <a:cubicBezTo>
                  <a:pt x="366" y="199"/>
                  <a:pt x="365" y="200"/>
                  <a:pt x="365" y="200"/>
                </a:cubicBezTo>
                <a:cubicBezTo>
                  <a:pt x="362" y="200"/>
                  <a:pt x="362" y="200"/>
                  <a:pt x="362" y="200"/>
                </a:cubicBezTo>
                <a:cubicBezTo>
                  <a:pt x="362" y="200"/>
                  <a:pt x="361" y="200"/>
                  <a:pt x="361" y="200"/>
                </a:cubicBezTo>
                <a:cubicBezTo>
                  <a:pt x="360" y="200"/>
                  <a:pt x="360" y="200"/>
                  <a:pt x="360" y="200"/>
                </a:cubicBezTo>
                <a:cubicBezTo>
                  <a:pt x="360" y="200"/>
                  <a:pt x="359" y="200"/>
                  <a:pt x="358" y="199"/>
                </a:cubicBezTo>
                <a:cubicBezTo>
                  <a:pt x="357" y="199"/>
                  <a:pt x="357" y="199"/>
                  <a:pt x="356" y="198"/>
                </a:cubicBezTo>
                <a:cubicBezTo>
                  <a:pt x="356" y="198"/>
                  <a:pt x="356" y="198"/>
                  <a:pt x="356" y="198"/>
                </a:cubicBezTo>
                <a:cubicBezTo>
                  <a:pt x="356" y="198"/>
                  <a:pt x="356" y="198"/>
                  <a:pt x="356" y="198"/>
                </a:cubicBezTo>
                <a:cubicBezTo>
                  <a:pt x="356" y="198"/>
                  <a:pt x="355" y="198"/>
                  <a:pt x="355" y="198"/>
                </a:cubicBezTo>
                <a:cubicBezTo>
                  <a:pt x="355" y="198"/>
                  <a:pt x="354" y="197"/>
                  <a:pt x="354" y="197"/>
                </a:cubicBezTo>
                <a:cubicBezTo>
                  <a:pt x="353" y="195"/>
                  <a:pt x="353" y="195"/>
                  <a:pt x="353" y="195"/>
                </a:cubicBezTo>
                <a:cubicBezTo>
                  <a:pt x="353" y="195"/>
                  <a:pt x="353" y="195"/>
                  <a:pt x="353" y="194"/>
                </a:cubicBezTo>
                <a:cubicBezTo>
                  <a:pt x="352" y="195"/>
                  <a:pt x="352" y="195"/>
                  <a:pt x="352" y="195"/>
                </a:cubicBezTo>
                <a:cubicBezTo>
                  <a:pt x="352" y="194"/>
                  <a:pt x="352" y="193"/>
                  <a:pt x="352" y="193"/>
                </a:cubicBezTo>
                <a:cubicBezTo>
                  <a:pt x="351" y="192"/>
                  <a:pt x="351" y="192"/>
                  <a:pt x="351" y="191"/>
                </a:cubicBezTo>
                <a:cubicBezTo>
                  <a:pt x="351" y="190"/>
                  <a:pt x="352" y="189"/>
                  <a:pt x="352" y="188"/>
                </a:cubicBezTo>
                <a:cubicBezTo>
                  <a:pt x="352" y="187"/>
                  <a:pt x="353" y="187"/>
                  <a:pt x="353" y="186"/>
                </a:cubicBezTo>
                <a:cubicBezTo>
                  <a:pt x="355" y="184"/>
                  <a:pt x="355" y="184"/>
                  <a:pt x="355" y="184"/>
                </a:cubicBezTo>
                <a:cubicBezTo>
                  <a:pt x="355" y="184"/>
                  <a:pt x="356" y="183"/>
                  <a:pt x="356" y="183"/>
                </a:cubicBezTo>
                <a:cubicBezTo>
                  <a:pt x="356" y="182"/>
                  <a:pt x="355" y="182"/>
                  <a:pt x="355" y="181"/>
                </a:cubicBezTo>
                <a:cubicBezTo>
                  <a:pt x="354" y="181"/>
                  <a:pt x="354" y="181"/>
                  <a:pt x="353" y="180"/>
                </a:cubicBezTo>
                <a:cubicBezTo>
                  <a:pt x="352" y="180"/>
                  <a:pt x="351" y="180"/>
                  <a:pt x="351" y="179"/>
                </a:cubicBezTo>
                <a:cubicBezTo>
                  <a:pt x="350" y="179"/>
                  <a:pt x="350" y="178"/>
                  <a:pt x="350" y="177"/>
                </a:cubicBezTo>
                <a:cubicBezTo>
                  <a:pt x="350" y="177"/>
                  <a:pt x="350" y="177"/>
                  <a:pt x="350" y="177"/>
                </a:cubicBezTo>
                <a:cubicBezTo>
                  <a:pt x="350" y="177"/>
                  <a:pt x="350" y="177"/>
                  <a:pt x="350" y="177"/>
                </a:cubicBezTo>
                <a:cubicBezTo>
                  <a:pt x="350" y="176"/>
                  <a:pt x="350" y="176"/>
                  <a:pt x="350" y="176"/>
                </a:cubicBezTo>
                <a:cubicBezTo>
                  <a:pt x="350" y="176"/>
                  <a:pt x="350" y="176"/>
                  <a:pt x="350" y="176"/>
                </a:cubicBezTo>
                <a:cubicBezTo>
                  <a:pt x="350" y="176"/>
                  <a:pt x="350" y="176"/>
                  <a:pt x="350" y="176"/>
                </a:cubicBezTo>
                <a:cubicBezTo>
                  <a:pt x="350" y="176"/>
                  <a:pt x="350" y="176"/>
                  <a:pt x="350" y="175"/>
                </a:cubicBezTo>
                <a:cubicBezTo>
                  <a:pt x="350" y="175"/>
                  <a:pt x="350" y="175"/>
                  <a:pt x="350" y="175"/>
                </a:cubicBezTo>
                <a:cubicBezTo>
                  <a:pt x="351" y="175"/>
                  <a:pt x="351" y="175"/>
                  <a:pt x="351" y="175"/>
                </a:cubicBezTo>
                <a:cubicBezTo>
                  <a:pt x="351" y="174"/>
                  <a:pt x="351" y="174"/>
                  <a:pt x="351" y="174"/>
                </a:cubicBezTo>
                <a:cubicBezTo>
                  <a:pt x="351" y="174"/>
                  <a:pt x="351" y="174"/>
                  <a:pt x="351" y="174"/>
                </a:cubicBezTo>
                <a:cubicBezTo>
                  <a:pt x="351" y="174"/>
                  <a:pt x="351" y="174"/>
                  <a:pt x="351" y="174"/>
                </a:cubicBezTo>
                <a:cubicBezTo>
                  <a:pt x="351" y="172"/>
                  <a:pt x="352" y="171"/>
                  <a:pt x="352" y="171"/>
                </a:cubicBezTo>
                <a:cubicBezTo>
                  <a:pt x="353" y="171"/>
                  <a:pt x="354" y="170"/>
                  <a:pt x="356" y="170"/>
                </a:cubicBezTo>
                <a:cubicBezTo>
                  <a:pt x="356" y="170"/>
                  <a:pt x="356" y="170"/>
                  <a:pt x="356" y="170"/>
                </a:cubicBezTo>
                <a:cubicBezTo>
                  <a:pt x="356" y="170"/>
                  <a:pt x="356" y="170"/>
                  <a:pt x="356" y="170"/>
                </a:cubicBezTo>
                <a:cubicBezTo>
                  <a:pt x="356" y="169"/>
                  <a:pt x="356" y="169"/>
                  <a:pt x="357" y="169"/>
                </a:cubicBezTo>
                <a:cubicBezTo>
                  <a:pt x="357" y="169"/>
                  <a:pt x="358" y="169"/>
                  <a:pt x="358" y="169"/>
                </a:cubicBezTo>
                <a:cubicBezTo>
                  <a:pt x="362" y="170"/>
                  <a:pt x="362" y="170"/>
                  <a:pt x="362" y="170"/>
                </a:cubicBezTo>
                <a:cubicBezTo>
                  <a:pt x="362" y="170"/>
                  <a:pt x="363" y="169"/>
                  <a:pt x="364" y="169"/>
                </a:cubicBezTo>
                <a:cubicBezTo>
                  <a:pt x="365" y="168"/>
                  <a:pt x="366" y="168"/>
                  <a:pt x="366" y="168"/>
                </a:cubicBezTo>
                <a:cubicBezTo>
                  <a:pt x="370" y="169"/>
                  <a:pt x="370" y="169"/>
                  <a:pt x="370" y="169"/>
                </a:cubicBezTo>
                <a:cubicBezTo>
                  <a:pt x="370" y="169"/>
                  <a:pt x="371" y="169"/>
                  <a:pt x="371" y="169"/>
                </a:cubicBezTo>
                <a:cubicBezTo>
                  <a:pt x="372" y="169"/>
                  <a:pt x="372" y="170"/>
                  <a:pt x="373" y="170"/>
                </a:cubicBezTo>
                <a:cubicBezTo>
                  <a:pt x="373" y="170"/>
                  <a:pt x="374" y="171"/>
                  <a:pt x="374" y="171"/>
                </a:cubicBezTo>
                <a:cubicBezTo>
                  <a:pt x="375" y="172"/>
                  <a:pt x="375" y="172"/>
                  <a:pt x="376" y="173"/>
                </a:cubicBezTo>
                <a:cubicBezTo>
                  <a:pt x="376" y="173"/>
                  <a:pt x="377" y="174"/>
                  <a:pt x="377" y="174"/>
                </a:cubicBezTo>
                <a:cubicBezTo>
                  <a:pt x="377" y="175"/>
                  <a:pt x="378" y="175"/>
                  <a:pt x="378" y="176"/>
                </a:cubicBezTo>
                <a:close/>
                <a:moveTo>
                  <a:pt x="401" y="168"/>
                </a:moveTo>
                <a:cubicBezTo>
                  <a:pt x="401" y="168"/>
                  <a:pt x="401" y="168"/>
                  <a:pt x="401" y="168"/>
                </a:cubicBezTo>
                <a:cubicBezTo>
                  <a:pt x="401" y="168"/>
                  <a:pt x="400" y="168"/>
                  <a:pt x="400" y="168"/>
                </a:cubicBezTo>
                <a:cubicBezTo>
                  <a:pt x="400" y="168"/>
                  <a:pt x="401" y="168"/>
                  <a:pt x="401" y="168"/>
                </a:cubicBezTo>
                <a:close/>
                <a:moveTo>
                  <a:pt x="330" y="5"/>
                </a:moveTo>
                <a:cubicBezTo>
                  <a:pt x="329" y="5"/>
                  <a:pt x="329" y="5"/>
                  <a:pt x="328" y="6"/>
                </a:cubicBezTo>
                <a:cubicBezTo>
                  <a:pt x="328" y="7"/>
                  <a:pt x="327" y="8"/>
                  <a:pt x="326" y="8"/>
                </a:cubicBezTo>
                <a:cubicBezTo>
                  <a:pt x="326" y="8"/>
                  <a:pt x="325" y="9"/>
                  <a:pt x="325" y="10"/>
                </a:cubicBezTo>
                <a:cubicBezTo>
                  <a:pt x="324" y="10"/>
                  <a:pt x="323" y="11"/>
                  <a:pt x="323" y="11"/>
                </a:cubicBezTo>
                <a:cubicBezTo>
                  <a:pt x="322" y="11"/>
                  <a:pt x="322" y="12"/>
                  <a:pt x="321" y="12"/>
                </a:cubicBezTo>
                <a:cubicBezTo>
                  <a:pt x="321" y="12"/>
                  <a:pt x="321" y="12"/>
                  <a:pt x="321" y="11"/>
                </a:cubicBezTo>
                <a:cubicBezTo>
                  <a:pt x="321" y="11"/>
                  <a:pt x="321" y="10"/>
                  <a:pt x="322" y="10"/>
                </a:cubicBezTo>
                <a:cubicBezTo>
                  <a:pt x="322" y="9"/>
                  <a:pt x="322" y="9"/>
                  <a:pt x="323" y="9"/>
                </a:cubicBezTo>
                <a:cubicBezTo>
                  <a:pt x="324" y="7"/>
                  <a:pt x="324" y="7"/>
                  <a:pt x="324" y="7"/>
                </a:cubicBezTo>
                <a:cubicBezTo>
                  <a:pt x="326" y="5"/>
                  <a:pt x="326" y="5"/>
                  <a:pt x="326" y="5"/>
                </a:cubicBezTo>
                <a:cubicBezTo>
                  <a:pt x="327" y="5"/>
                  <a:pt x="327" y="5"/>
                  <a:pt x="327" y="5"/>
                </a:cubicBezTo>
                <a:cubicBezTo>
                  <a:pt x="328" y="4"/>
                  <a:pt x="328" y="4"/>
                  <a:pt x="329" y="4"/>
                </a:cubicBezTo>
                <a:cubicBezTo>
                  <a:pt x="329" y="3"/>
                  <a:pt x="329" y="3"/>
                  <a:pt x="330" y="2"/>
                </a:cubicBezTo>
                <a:cubicBezTo>
                  <a:pt x="330" y="2"/>
                  <a:pt x="330" y="1"/>
                  <a:pt x="331" y="1"/>
                </a:cubicBezTo>
                <a:cubicBezTo>
                  <a:pt x="331" y="0"/>
                  <a:pt x="332" y="0"/>
                  <a:pt x="332" y="0"/>
                </a:cubicBezTo>
                <a:cubicBezTo>
                  <a:pt x="333" y="0"/>
                  <a:pt x="333" y="0"/>
                  <a:pt x="333" y="1"/>
                </a:cubicBezTo>
                <a:cubicBezTo>
                  <a:pt x="333" y="1"/>
                  <a:pt x="333" y="2"/>
                  <a:pt x="332" y="2"/>
                </a:cubicBezTo>
                <a:cubicBezTo>
                  <a:pt x="332" y="3"/>
                  <a:pt x="332" y="3"/>
                  <a:pt x="331" y="3"/>
                </a:cubicBezTo>
                <a:lnTo>
                  <a:pt x="330" y="5"/>
                </a:lnTo>
                <a:close/>
                <a:moveTo>
                  <a:pt x="46" y="199"/>
                </a:moveTo>
                <a:cubicBezTo>
                  <a:pt x="46" y="198"/>
                  <a:pt x="46" y="198"/>
                  <a:pt x="46" y="198"/>
                </a:cubicBezTo>
                <a:cubicBezTo>
                  <a:pt x="47" y="198"/>
                  <a:pt x="47" y="198"/>
                  <a:pt x="47" y="199"/>
                </a:cubicBezTo>
                <a:cubicBezTo>
                  <a:pt x="47" y="199"/>
                  <a:pt x="47" y="199"/>
                  <a:pt x="46" y="199"/>
                </a:cubicBezTo>
                <a:cubicBezTo>
                  <a:pt x="46" y="199"/>
                  <a:pt x="46" y="199"/>
                  <a:pt x="46" y="199"/>
                </a:cubicBezTo>
                <a:cubicBezTo>
                  <a:pt x="46" y="199"/>
                  <a:pt x="46" y="199"/>
                  <a:pt x="46" y="199"/>
                </a:cubicBezTo>
                <a:close/>
                <a:moveTo>
                  <a:pt x="402" y="114"/>
                </a:moveTo>
                <a:cubicBezTo>
                  <a:pt x="403" y="115"/>
                  <a:pt x="403" y="116"/>
                  <a:pt x="403" y="118"/>
                </a:cubicBezTo>
                <a:cubicBezTo>
                  <a:pt x="403" y="118"/>
                  <a:pt x="403" y="118"/>
                  <a:pt x="403" y="119"/>
                </a:cubicBezTo>
                <a:cubicBezTo>
                  <a:pt x="402" y="119"/>
                  <a:pt x="402" y="120"/>
                  <a:pt x="402" y="120"/>
                </a:cubicBezTo>
                <a:cubicBezTo>
                  <a:pt x="402" y="121"/>
                  <a:pt x="401" y="121"/>
                  <a:pt x="401" y="122"/>
                </a:cubicBezTo>
                <a:cubicBezTo>
                  <a:pt x="400" y="122"/>
                  <a:pt x="399" y="123"/>
                  <a:pt x="398" y="123"/>
                </a:cubicBezTo>
                <a:cubicBezTo>
                  <a:pt x="398" y="123"/>
                  <a:pt x="397" y="122"/>
                  <a:pt x="397" y="122"/>
                </a:cubicBezTo>
                <a:cubicBezTo>
                  <a:pt x="396" y="121"/>
                  <a:pt x="396" y="121"/>
                  <a:pt x="396" y="121"/>
                </a:cubicBezTo>
                <a:cubicBezTo>
                  <a:pt x="396" y="121"/>
                  <a:pt x="396" y="121"/>
                  <a:pt x="395" y="121"/>
                </a:cubicBezTo>
                <a:cubicBezTo>
                  <a:pt x="395" y="120"/>
                  <a:pt x="394" y="120"/>
                  <a:pt x="394" y="120"/>
                </a:cubicBezTo>
                <a:cubicBezTo>
                  <a:pt x="394" y="120"/>
                  <a:pt x="394" y="120"/>
                  <a:pt x="394" y="120"/>
                </a:cubicBezTo>
                <a:cubicBezTo>
                  <a:pt x="394" y="120"/>
                  <a:pt x="394" y="120"/>
                  <a:pt x="394" y="119"/>
                </a:cubicBezTo>
                <a:cubicBezTo>
                  <a:pt x="394" y="119"/>
                  <a:pt x="394" y="119"/>
                  <a:pt x="394" y="119"/>
                </a:cubicBezTo>
                <a:cubicBezTo>
                  <a:pt x="393" y="119"/>
                  <a:pt x="393" y="119"/>
                  <a:pt x="393" y="119"/>
                </a:cubicBezTo>
                <a:cubicBezTo>
                  <a:pt x="393" y="116"/>
                  <a:pt x="393" y="116"/>
                  <a:pt x="393" y="116"/>
                </a:cubicBezTo>
                <a:cubicBezTo>
                  <a:pt x="393" y="115"/>
                  <a:pt x="394" y="114"/>
                  <a:pt x="395" y="113"/>
                </a:cubicBezTo>
                <a:cubicBezTo>
                  <a:pt x="396" y="113"/>
                  <a:pt x="398" y="113"/>
                  <a:pt x="398" y="113"/>
                </a:cubicBezTo>
                <a:cubicBezTo>
                  <a:pt x="399" y="113"/>
                  <a:pt x="400" y="113"/>
                  <a:pt x="400" y="113"/>
                </a:cubicBezTo>
                <a:cubicBezTo>
                  <a:pt x="401" y="113"/>
                  <a:pt x="401" y="113"/>
                  <a:pt x="402" y="114"/>
                </a:cubicBezTo>
                <a:close/>
                <a:moveTo>
                  <a:pt x="420" y="180"/>
                </a:moveTo>
                <a:cubicBezTo>
                  <a:pt x="421" y="180"/>
                  <a:pt x="421" y="181"/>
                  <a:pt x="421" y="181"/>
                </a:cubicBezTo>
                <a:cubicBezTo>
                  <a:pt x="421" y="181"/>
                  <a:pt x="421" y="182"/>
                  <a:pt x="421" y="182"/>
                </a:cubicBezTo>
                <a:cubicBezTo>
                  <a:pt x="420" y="182"/>
                  <a:pt x="420" y="182"/>
                  <a:pt x="420" y="182"/>
                </a:cubicBezTo>
                <a:cubicBezTo>
                  <a:pt x="419" y="182"/>
                  <a:pt x="419" y="182"/>
                  <a:pt x="418" y="181"/>
                </a:cubicBezTo>
                <a:cubicBezTo>
                  <a:pt x="419" y="181"/>
                  <a:pt x="419" y="181"/>
                  <a:pt x="419" y="181"/>
                </a:cubicBezTo>
                <a:cubicBezTo>
                  <a:pt x="419" y="180"/>
                  <a:pt x="419" y="180"/>
                  <a:pt x="419" y="180"/>
                </a:cubicBezTo>
                <a:cubicBezTo>
                  <a:pt x="420" y="180"/>
                  <a:pt x="420" y="180"/>
                  <a:pt x="420" y="180"/>
                </a:cubicBezTo>
                <a:cubicBezTo>
                  <a:pt x="420" y="180"/>
                  <a:pt x="420" y="180"/>
                  <a:pt x="420" y="180"/>
                </a:cubicBezTo>
                <a:cubicBezTo>
                  <a:pt x="420" y="180"/>
                  <a:pt x="420" y="180"/>
                  <a:pt x="420" y="180"/>
                </a:cubicBezTo>
                <a:close/>
                <a:moveTo>
                  <a:pt x="317" y="183"/>
                </a:moveTo>
                <a:cubicBezTo>
                  <a:pt x="317" y="184"/>
                  <a:pt x="317" y="184"/>
                  <a:pt x="317" y="185"/>
                </a:cubicBezTo>
                <a:cubicBezTo>
                  <a:pt x="317" y="185"/>
                  <a:pt x="317" y="185"/>
                  <a:pt x="317" y="185"/>
                </a:cubicBezTo>
                <a:cubicBezTo>
                  <a:pt x="317" y="185"/>
                  <a:pt x="317" y="185"/>
                  <a:pt x="317" y="186"/>
                </a:cubicBezTo>
                <a:cubicBezTo>
                  <a:pt x="317" y="186"/>
                  <a:pt x="317" y="187"/>
                  <a:pt x="316" y="187"/>
                </a:cubicBezTo>
                <a:cubicBezTo>
                  <a:pt x="316" y="187"/>
                  <a:pt x="316" y="187"/>
                  <a:pt x="317" y="187"/>
                </a:cubicBezTo>
                <a:cubicBezTo>
                  <a:pt x="317" y="187"/>
                  <a:pt x="317" y="187"/>
                  <a:pt x="317" y="188"/>
                </a:cubicBezTo>
                <a:cubicBezTo>
                  <a:pt x="316" y="189"/>
                  <a:pt x="316" y="189"/>
                  <a:pt x="316" y="190"/>
                </a:cubicBezTo>
                <a:cubicBezTo>
                  <a:pt x="314" y="192"/>
                  <a:pt x="314" y="192"/>
                  <a:pt x="314" y="192"/>
                </a:cubicBezTo>
                <a:cubicBezTo>
                  <a:pt x="313" y="192"/>
                  <a:pt x="313" y="193"/>
                  <a:pt x="312" y="193"/>
                </a:cubicBezTo>
                <a:cubicBezTo>
                  <a:pt x="312" y="194"/>
                  <a:pt x="311" y="194"/>
                  <a:pt x="310" y="194"/>
                </a:cubicBezTo>
                <a:cubicBezTo>
                  <a:pt x="310" y="194"/>
                  <a:pt x="309" y="195"/>
                  <a:pt x="308" y="195"/>
                </a:cubicBezTo>
                <a:cubicBezTo>
                  <a:pt x="308" y="195"/>
                  <a:pt x="307" y="194"/>
                  <a:pt x="306" y="194"/>
                </a:cubicBezTo>
                <a:cubicBezTo>
                  <a:pt x="305" y="193"/>
                  <a:pt x="305" y="193"/>
                  <a:pt x="304" y="193"/>
                </a:cubicBezTo>
                <a:cubicBezTo>
                  <a:pt x="303" y="193"/>
                  <a:pt x="303" y="193"/>
                  <a:pt x="302" y="193"/>
                </a:cubicBezTo>
                <a:cubicBezTo>
                  <a:pt x="302" y="192"/>
                  <a:pt x="302" y="192"/>
                  <a:pt x="301" y="191"/>
                </a:cubicBezTo>
                <a:cubicBezTo>
                  <a:pt x="301" y="190"/>
                  <a:pt x="301" y="190"/>
                  <a:pt x="301" y="190"/>
                </a:cubicBezTo>
                <a:cubicBezTo>
                  <a:pt x="301" y="189"/>
                  <a:pt x="300" y="189"/>
                  <a:pt x="300" y="189"/>
                </a:cubicBezTo>
                <a:cubicBezTo>
                  <a:pt x="300" y="188"/>
                  <a:pt x="300" y="188"/>
                  <a:pt x="300" y="188"/>
                </a:cubicBezTo>
                <a:cubicBezTo>
                  <a:pt x="300" y="188"/>
                  <a:pt x="300" y="188"/>
                  <a:pt x="300" y="187"/>
                </a:cubicBezTo>
                <a:cubicBezTo>
                  <a:pt x="299" y="187"/>
                  <a:pt x="299" y="187"/>
                  <a:pt x="299" y="187"/>
                </a:cubicBezTo>
                <a:cubicBezTo>
                  <a:pt x="299" y="185"/>
                  <a:pt x="300" y="184"/>
                  <a:pt x="300" y="183"/>
                </a:cubicBezTo>
                <a:cubicBezTo>
                  <a:pt x="300" y="183"/>
                  <a:pt x="301" y="182"/>
                  <a:pt x="301" y="182"/>
                </a:cubicBezTo>
                <a:cubicBezTo>
                  <a:pt x="301" y="181"/>
                  <a:pt x="301" y="181"/>
                  <a:pt x="301" y="181"/>
                </a:cubicBezTo>
                <a:cubicBezTo>
                  <a:pt x="302" y="181"/>
                  <a:pt x="302" y="180"/>
                  <a:pt x="302" y="179"/>
                </a:cubicBezTo>
                <a:cubicBezTo>
                  <a:pt x="302" y="179"/>
                  <a:pt x="302" y="179"/>
                  <a:pt x="302" y="179"/>
                </a:cubicBezTo>
                <a:cubicBezTo>
                  <a:pt x="302" y="179"/>
                  <a:pt x="302" y="179"/>
                  <a:pt x="302" y="179"/>
                </a:cubicBezTo>
                <a:cubicBezTo>
                  <a:pt x="302" y="179"/>
                  <a:pt x="303" y="179"/>
                  <a:pt x="303" y="179"/>
                </a:cubicBezTo>
                <a:cubicBezTo>
                  <a:pt x="303" y="179"/>
                  <a:pt x="303" y="178"/>
                  <a:pt x="303" y="178"/>
                </a:cubicBezTo>
                <a:cubicBezTo>
                  <a:pt x="304" y="178"/>
                  <a:pt x="304" y="177"/>
                  <a:pt x="305" y="177"/>
                </a:cubicBezTo>
                <a:cubicBezTo>
                  <a:pt x="305" y="177"/>
                  <a:pt x="306" y="177"/>
                  <a:pt x="307" y="177"/>
                </a:cubicBezTo>
                <a:cubicBezTo>
                  <a:pt x="309" y="177"/>
                  <a:pt x="309" y="177"/>
                  <a:pt x="309" y="177"/>
                </a:cubicBezTo>
                <a:cubicBezTo>
                  <a:pt x="309" y="177"/>
                  <a:pt x="310" y="177"/>
                  <a:pt x="311" y="177"/>
                </a:cubicBezTo>
                <a:cubicBezTo>
                  <a:pt x="311" y="177"/>
                  <a:pt x="312" y="177"/>
                  <a:pt x="312" y="177"/>
                </a:cubicBezTo>
                <a:cubicBezTo>
                  <a:pt x="313" y="178"/>
                  <a:pt x="313" y="178"/>
                  <a:pt x="313" y="178"/>
                </a:cubicBezTo>
                <a:cubicBezTo>
                  <a:pt x="313" y="179"/>
                  <a:pt x="313" y="179"/>
                  <a:pt x="313" y="179"/>
                </a:cubicBezTo>
                <a:cubicBezTo>
                  <a:pt x="314" y="179"/>
                  <a:pt x="314" y="179"/>
                  <a:pt x="314" y="180"/>
                </a:cubicBezTo>
                <a:cubicBezTo>
                  <a:pt x="315" y="180"/>
                  <a:pt x="315" y="180"/>
                  <a:pt x="315" y="180"/>
                </a:cubicBezTo>
                <a:cubicBezTo>
                  <a:pt x="316" y="181"/>
                  <a:pt x="316" y="181"/>
                  <a:pt x="316" y="182"/>
                </a:cubicBezTo>
                <a:cubicBezTo>
                  <a:pt x="316" y="182"/>
                  <a:pt x="316" y="182"/>
                  <a:pt x="316" y="182"/>
                </a:cubicBezTo>
                <a:cubicBezTo>
                  <a:pt x="316" y="182"/>
                  <a:pt x="317" y="182"/>
                  <a:pt x="316" y="183"/>
                </a:cubicBezTo>
                <a:cubicBezTo>
                  <a:pt x="316" y="183"/>
                  <a:pt x="317" y="183"/>
                  <a:pt x="317" y="183"/>
                </a:cubicBezTo>
                <a:close/>
                <a:moveTo>
                  <a:pt x="245" y="151"/>
                </a:moveTo>
                <a:cubicBezTo>
                  <a:pt x="244" y="150"/>
                  <a:pt x="244" y="150"/>
                  <a:pt x="243" y="149"/>
                </a:cubicBezTo>
                <a:cubicBezTo>
                  <a:pt x="243" y="148"/>
                  <a:pt x="242" y="147"/>
                  <a:pt x="242" y="146"/>
                </a:cubicBezTo>
                <a:cubicBezTo>
                  <a:pt x="242" y="146"/>
                  <a:pt x="243" y="145"/>
                  <a:pt x="243" y="144"/>
                </a:cubicBezTo>
                <a:cubicBezTo>
                  <a:pt x="244" y="142"/>
                  <a:pt x="245" y="142"/>
                  <a:pt x="245" y="142"/>
                </a:cubicBezTo>
                <a:cubicBezTo>
                  <a:pt x="247" y="142"/>
                  <a:pt x="247" y="142"/>
                  <a:pt x="247" y="142"/>
                </a:cubicBezTo>
                <a:cubicBezTo>
                  <a:pt x="248" y="142"/>
                  <a:pt x="248" y="142"/>
                  <a:pt x="249" y="143"/>
                </a:cubicBezTo>
                <a:cubicBezTo>
                  <a:pt x="250" y="143"/>
                  <a:pt x="251" y="143"/>
                  <a:pt x="251" y="144"/>
                </a:cubicBezTo>
                <a:cubicBezTo>
                  <a:pt x="252" y="145"/>
                  <a:pt x="252" y="146"/>
                  <a:pt x="252" y="147"/>
                </a:cubicBezTo>
                <a:cubicBezTo>
                  <a:pt x="252" y="147"/>
                  <a:pt x="252" y="147"/>
                  <a:pt x="252" y="147"/>
                </a:cubicBezTo>
                <a:cubicBezTo>
                  <a:pt x="251" y="148"/>
                  <a:pt x="251" y="148"/>
                  <a:pt x="251" y="149"/>
                </a:cubicBezTo>
                <a:cubicBezTo>
                  <a:pt x="251" y="149"/>
                  <a:pt x="250" y="150"/>
                  <a:pt x="250" y="150"/>
                </a:cubicBezTo>
                <a:cubicBezTo>
                  <a:pt x="249" y="151"/>
                  <a:pt x="249" y="151"/>
                  <a:pt x="248" y="151"/>
                </a:cubicBezTo>
                <a:cubicBezTo>
                  <a:pt x="248" y="151"/>
                  <a:pt x="248" y="151"/>
                  <a:pt x="248" y="151"/>
                </a:cubicBezTo>
                <a:cubicBezTo>
                  <a:pt x="247" y="151"/>
                  <a:pt x="247" y="151"/>
                  <a:pt x="247" y="151"/>
                </a:cubicBezTo>
                <a:cubicBezTo>
                  <a:pt x="246" y="151"/>
                  <a:pt x="246" y="151"/>
                  <a:pt x="245" y="151"/>
                </a:cubicBezTo>
                <a:close/>
                <a:moveTo>
                  <a:pt x="326" y="209"/>
                </a:moveTo>
                <a:cubicBezTo>
                  <a:pt x="327" y="209"/>
                  <a:pt x="327" y="209"/>
                  <a:pt x="328" y="210"/>
                </a:cubicBezTo>
                <a:cubicBezTo>
                  <a:pt x="328" y="210"/>
                  <a:pt x="328" y="211"/>
                  <a:pt x="328" y="211"/>
                </a:cubicBezTo>
                <a:cubicBezTo>
                  <a:pt x="328" y="212"/>
                  <a:pt x="328" y="212"/>
                  <a:pt x="327" y="213"/>
                </a:cubicBezTo>
                <a:cubicBezTo>
                  <a:pt x="327" y="214"/>
                  <a:pt x="326" y="215"/>
                  <a:pt x="325" y="215"/>
                </a:cubicBezTo>
                <a:cubicBezTo>
                  <a:pt x="325" y="215"/>
                  <a:pt x="325" y="215"/>
                  <a:pt x="325" y="215"/>
                </a:cubicBezTo>
                <a:cubicBezTo>
                  <a:pt x="324" y="215"/>
                  <a:pt x="324" y="215"/>
                  <a:pt x="323" y="214"/>
                </a:cubicBezTo>
                <a:cubicBezTo>
                  <a:pt x="323" y="214"/>
                  <a:pt x="323" y="214"/>
                  <a:pt x="322" y="213"/>
                </a:cubicBezTo>
                <a:cubicBezTo>
                  <a:pt x="322" y="213"/>
                  <a:pt x="322" y="212"/>
                  <a:pt x="322" y="211"/>
                </a:cubicBezTo>
                <a:cubicBezTo>
                  <a:pt x="322" y="210"/>
                  <a:pt x="322" y="209"/>
                  <a:pt x="323" y="209"/>
                </a:cubicBezTo>
                <a:cubicBezTo>
                  <a:pt x="324" y="209"/>
                  <a:pt x="325" y="208"/>
                  <a:pt x="326" y="208"/>
                </a:cubicBezTo>
                <a:cubicBezTo>
                  <a:pt x="326" y="208"/>
                  <a:pt x="326" y="208"/>
                  <a:pt x="326" y="209"/>
                </a:cubicBezTo>
                <a:close/>
                <a:moveTo>
                  <a:pt x="271" y="158"/>
                </a:moveTo>
                <a:cubicBezTo>
                  <a:pt x="271" y="158"/>
                  <a:pt x="271" y="158"/>
                  <a:pt x="271" y="158"/>
                </a:cubicBezTo>
                <a:cubicBezTo>
                  <a:pt x="272" y="157"/>
                  <a:pt x="272" y="157"/>
                  <a:pt x="272" y="157"/>
                </a:cubicBezTo>
                <a:cubicBezTo>
                  <a:pt x="272" y="158"/>
                  <a:pt x="272" y="158"/>
                  <a:pt x="272" y="158"/>
                </a:cubicBezTo>
                <a:cubicBezTo>
                  <a:pt x="272" y="157"/>
                  <a:pt x="273" y="157"/>
                  <a:pt x="273" y="157"/>
                </a:cubicBezTo>
                <a:cubicBezTo>
                  <a:pt x="273" y="157"/>
                  <a:pt x="273" y="157"/>
                  <a:pt x="273" y="157"/>
                </a:cubicBezTo>
                <a:cubicBezTo>
                  <a:pt x="273" y="157"/>
                  <a:pt x="273" y="158"/>
                  <a:pt x="274" y="158"/>
                </a:cubicBezTo>
                <a:cubicBezTo>
                  <a:pt x="274" y="158"/>
                  <a:pt x="274" y="158"/>
                  <a:pt x="275" y="158"/>
                </a:cubicBezTo>
                <a:cubicBezTo>
                  <a:pt x="275" y="158"/>
                  <a:pt x="276" y="158"/>
                  <a:pt x="276" y="158"/>
                </a:cubicBezTo>
                <a:cubicBezTo>
                  <a:pt x="277" y="159"/>
                  <a:pt x="277" y="159"/>
                  <a:pt x="277" y="160"/>
                </a:cubicBezTo>
                <a:cubicBezTo>
                  <a:pt x="277" y="160"/>
                  <a:pt x="277" y="160"/>
                  <a:pt x="277" y="160"/>
                </a:cubicBezTo>
                <a:cubicBezTo>
                  <a:pt x="277" y="160"/>
                  <a:pt x="277" y="160"/>
                  <a:pt x="277" y="160"/>
                </a:cubicBezTo>
                <a:cubicBezTo>
                  <a:pt x="277" y="160"/>
                  <a:pt x="277" y="161"/>
                  <a:pt x="277" y="161"/>
                </a:cubicBezTo>
                <a:cubicBezTo>
                  <a:pt x="277" y="161"/>
                  <a:pt x="277" y="161"/>
                  <a:pt x="277" y="161"/>
                </a:cubicBezTo>
                <a:cubicBezTo>
                  <a:pt x="277" y="161"/>
                  <a:pt x="277" y="162"/>
                  <a:pt x="277" y="162"/>
                </a:cubicBezTo>
                <a:cubicBezTo>
                  <a:pt x="277" y="163"/>
                  <a:pt x="276" y="163"/>
                  <a:pt x="276" y="164"/>
                </a:cubicBezTo>
                <a:cubicBezTo>
                  <a:pt x="275" y="165"/>
                  <a:pt x="275" y="165"/>
                  <a:pt x="275" y="165"/>
                </a:cubicBezTo>
                <a:cubicBezTo>
                  <a:pt x="275" y="165"/>
                  <a:pt x="274" y="166"/>
                  <a:pt x="274" y="166"/>
                </a:cubicBezTo>
                <a:cubicBezTo>
                  <a:pt x="274" y="166"/>
                  <a:pt x="273" y="166"/>
                  <a:pt x="272" y="166"/>
                </a:cubicBezTo>
                <a:cubicBezTo>
                  <a:pt x="272" y="166"/>
                  <a:pt x="271" y="165"/>
                  <a:pt x="270" y="165"/>
                </a:cubicBezTo>
                <a:cubicBezTo>
                  <a:pt x="269" y="164"/>
                  <a:pt x="268" y="163"/>
                  <a:pt x="268" y="162"/>
                </a:cubicBezTo>
                <a:cubicBezTo>
                  <a:pt x="268" y="162"/>
                  <a:pt x="269" y="161"/>
                  <a:pt x="269" y="160"/>
                </a:cubicBezTo>
                <a:cubicBezTo>
                  <a:pt x="269" y="159"/>
                  <a:pt x="270" y="158"/>
                  <a:pt x="271" y="158"/>
                </a:cubicBezTo>
                <a:close/>
                <a:moveTo>
                  <a:pt x="241" y="114"/>
                </a:moveTo>
                <a:cubicBezTo>
                  <a:pt x="241" y="114"/>
                  <a:pt x="241" y="114"/>
                  <a:pt x="241" y="114"/>
                </a:cubicBezTo>
                <a:cubicBezTo>
                  <a:pt x="241" y="113"/>
                  <a:pt x="241" y="113"/>
                  <a:pt x="241" y="113"/>
                </a:cubicBezTo>
                <a:cubicBezTo>
                  <a:pt x="241" y="113"/>
                  <a:pt x="241" y="112"/>
                  <a:pt x="242" y="112"/>
                </a:cubicBezTo>
                <a:cubicBezTo>
                  <a:pt x="242" y="113"/>
                  <a:pt x="242" y="113"/>
                  <a:pt x="242" y="113"/>
                </a:cubicBezTo>
                <a:cubicBezTo>
                  <a:pt x="242" y="114"/>
                  <a:pt x="242" y="114"/>
                  <a:pt x="242" y="114"/>
                </a:cubicBezTo>
                <a:cubicBezTo>
                  <a:pt x="241" y="114"/>
                  <a:pt x="241" y="114"/>
                  <a:pt x="241" y="114"/>
                </a:cubicBezTo>
                <a:close/>
                <a:moveTo>
                  <a:pt x="233" y="125"/>
                </a:moveTo>
                <a:cubicBezTo>
                  <a:pt x="233" y="125"/>
                  <a:pt x="234" y="125"/>
                  <a:pt x="234" y="125"/>
                </a:cubicBezTo>
                <a:cubicBezTo>
                  <a:pt x="235" y="126"/>
                  <a:pt x="235" y="126"/>
                  <a:pt x="235" y="126"/>
                </a:cubicBezTo>
                <a:cubicBezTo>
                  <a:pt x="235" y="126"/>
                  <a:pt x="236" y="127"/>
                  <a:pt x="236" y="127"/>
                </a:cubicBezTo>
                <a:cubicBezTo>
                  <a:pt x="236" y="127"/>
                  <a:pt x="236" y="128"/>
                  <a:pt x="236" y="128"/>
                </a:cubicBezTo>
                <a:cubicBezTo>
                  <a:pt x="236" y="129"/>
                  <a:pt x="236" y="129"/>
                  <a:pt x="236" y="129"/>
                </a:cubicBezTo>
                <a:cubicBezTo>
                  <a:pt x="236" y="130"/>
                  <a:pt x="236" y="130"/>
                  <a:pt x="235" y="131"/>
                </a:cubicBezTo>
                <a:cubicBezTo>
                  <a:pt x="235" y="132"/>
                  <a:pt x="235" y="132"/>
                  <a:pt x="235" y="132"/>
                </a:cubicBezTo>
                <a:cubicBezTo>
                  <a:pt x="235" y="133"/>
                  <a:pt x="235" y="133"/>
                  <a:pt x="235" y="133"/>
                </a:cubicBezTo>
                <a:cubicBezTo>
                  <a:pt x="236" y="133"/>
                  <a:pt x="236" y="133"/>
                  <a:pt x="237" y="134"/>
                </a:cubicBezTo>
                <a:cubicBezTo>
                  <a:pt x="237" y="134"/>
                  <a:pt x="238" y="134"/>
                  <a:pt x="238" y="135"/>
                </a:cubicBezTo>
                <a:cubicBezTo>
                  <a:pt x="238" y="136"/>
                  <a:pt x="239" y="136"/>
                  <a:pt x="239" y="137"/>
                </a:cubicBezTo>
                <a:cubicBezTo>
                  <a:pt x="239" y="138"/>
                  <a:pt x="238" y="139"/>
                  <a:pt x="238" y="139"/>
                </a:cubicBezTo>
                <a:cubicBezTo>
                  <a:pt x="238" y="140"/>
                  <a:pt x="237" y="140"/>
                  <a:pt x="237" y="141"/>
                </a:cubicBezTo>
                <a:cubicBezTo>
                  <a:pt x="236" y="141"/>
                  <a:pt x="235" y="141"/>
                  <a:pt x="234" y="141"/>
                </a:cubicBezTo>
                <a:cubicBezTo>
                  <a:pt x="233" y="141"/>
                  <a:pt x="233" y="141"/>
                  <a:pt x="233" y="141"/>
                </a:cubicBezTo>
                <a:cubicBezTo>
                  <a:pt x="232" y="141"/>
                  <a:pt x="232" y="141"/>
                  <a:pt x="232" y="141"/>
                </a:cubicBezTo>
                <a:cubicBezTo>
                  <a:pt x="232" y="141"/>
                  <a:pt x="232" y="141"/>
                  <a:pt x="232" y="141"/>
                </a:cubicBezTo>
                <a:cubicBezTo>
                  <a:pt x="232" y="141"/>
                  <a:pt x="232" y="141"/>
                  <a:pt x="232" y="141"/>
                </a:cubicBezTo>
                <a:cubicBezTo>
                  <a:pt x="232" y="141"/>
                  <a:pt x="232" y="141"/>
                  <a:pt x="232" y="141"/>
                </a:cubicBezTo>
                <a:cubicBezTo>
                  <a:pt x="231" y="140"/>
                  <a:pt x="230" y="139"/>
                  <a:pt x="230" y="139"/>
                </a:cubicBezTo>
                <a:cubicBezTo>
                  <a:pt x="230" y="137"/>
                  <a:pt x="230" y="137"/>
                  <a:pt x="230" y="137"/>
                </a:cubicBezTo>
                <a:cubicBezTo>
                  <a:pt x="230" y="137"/>
                  <a:pt x="230" y="137"/>
                  <a:pt x="230" y="136"/>
                </a:cubicBezTo>
                <a:cubicBezTo>
                  <a:pt x="231" y="135"/>
                  <a:pt x="231" y="135"/>
                  <a:pt x="231" y="135"/>
                </a:cubicBezTo>
                <a:cubicBezTo>
                  <a:pt x="231" y="134"/>
                  <a:pt x="231" y="134"/>
                  <a:pt x="231" y="134"/>
                </a:cubicBezTo>
                <a:cubicBezTo>
                  <a:pt x="231" y="134"/>
                  <a:pt x="231" y="133"/>
                  <a:pt x="231" y="133"/>
                </a:cubicBezTo>
                <a:cubicBezTo>
                  <a:pt x="231" y="133"/>
                  <a:pt x="231" y="133"/>
                  <a:pt x="231" y="133"/>
                </a:cubicBezTo>
                <a:cubicBezTo>
                  <a:pt x="230" y="133"/>
                  <a:pt x="230" y="133"/>
                  <a:pt x="230" y="132"/>
                </a:cubicBezTo>
                <a:cubicBezTo>
                  <a:pt x="228" y="132"/>
                  <a:pt x="228" y="131"/>
                  <a:pt x="228" y="129"/>
                </a:cubicBezTo>
                <a:cubicBezTo>
                  <a:pt x="228" y="129"/>
                  <a:pt x="228" y="128"/>
                  <a:pt x="229" y="127"/>
                </a:cubicBezTo>
                <a:cubicBezTo>
                  <a:pt x="230" y="125"/>
                  <a:pt x="231" y="125"/>
                  <a:pt x="233" y="125"/>
                </a:cubicBezTo>
                <a:close/>
                <a:moveTo>
                  <a:pt x="225" y="108"/>
                </a:moveTo>
                <a:cubicBezTo>
                  <a:pt x="224" y="108"/>
                  <a:pt x="224" y="108"/>
                  <a:pt x="224" y="107"/>
                </a:cubicBezTo>
                <a:cubicBezTo>
                  <a:pt x="224" y="106"/>
                  <a:pt x="224" y="106"/>
                  <a:pt x="224" y="106"/>
                </a:cubicBezTo>
                <a:cubicBezTo>
                  <a:pt x="225" y="105"/>
                  <a:pt x="225" y="105"/>
                  <a:pt x="225" y="105"/>
                </a:cubicBezTo>
                <a:cubicBezTo>
                  <a:pt x="226" y="105"/>
                  <a:pt x="226" y="106"/>
                  <a:pt x="227" y="106"/>
                </a:cubicBezTo>
                <a:cubicBezTo>
                  <a:pt x="227" y="106"/>
                  <a:pt x="227" y="107"/>
                  <a:pt x="227" y="107"/>
                </a:cubicBezTo>
                <a:cubicBezTo>
                  <a:pt x="227" y="108"/>
                  <a:pt x="227" y="108"/>
                  <a:pt x="227" y="108"/>
                </a:cubicBezTo>
                <a:cubicBezTo>
                  <a:pt x="226" y="108"/>
                  <a:pt x="226" y="108"/>
                  <a:pt x="225" y="108"/>
                </a:cubicBezTo>
                <a:cubicBezTo>
                  <a:pt x="225" y="108"/>
                  <a:pt x="225" y="108"/>
                  <a:pt x="225" y="108"/>
                </a:cubicBezTo>
                <a:close/>
                <a:moveTo>
                  <a:pt x="300" y="34"/>
                </a:moveTo>
                <a:cubicBezTo>
                  <a:pt x="299" y="34"/>
                  <a:pt x="299" y="34"/>
                  <a:pt x="299" y="35"/>
                </a:cubicBezTo>
                <a:cubicBezTo>
                  <a:pt x="298" y="36"/>
                  <a:pt x="297" y="36"/>
                  <a:pt x="296" y="36"/>
                </a:cubicBezTo>
                <a:cubicBezTo>
                  <a:pt x="296" y="35"/>
                  <a:pt x="297" y="35"/>
                  <a:pt x="297" y="34"/>
                </a:cubicBezTo>
                <a:cubicBezTo>
                  <a:pt x="298" y="33"/>
                  <a:pt x="299" y="33"/>
                  <a:pt x="299" y="33"/>
                </a:cubicBezTo>
                <a:cubicBezTo>
                  <a:pt x="299" y="33"/>
                  <a:pt x="299" y="33"/>
                  <a:pt x="300" y="34"/>
                </a:cubicBezTo>
                <a:close/>
                <a:moveTo>
                  <a:pt x="309" y="205"/>
                </a:moveTo>
                <a:cubicBezTo>
                  <a:pt x="309" y="204"/>
                  <a:pt x="309" y="204"/>
                  <a:pt x="309" y="204"/>
                </a:cubicBezTo>
                <a:cubicBezTo>
                  <a:pt x="310" y="204"/>
                  <a:pt x="310" y="204"/>
                  <a:pt x="310" y="204"/>
                </a:cubicBezTo>
                <a:cubicBezTo>
                  <a:pt x="309" y="205"/>
                  <a:pt x="309" y="205"/>
                  <a:pt x="309" y="205"/>
                </a:cubicBezTo>
                <a:cubicBezTo>
                  <a:pt x="309" y="205"/>
                  <a:pt x="309" y="205"/>
                  <a:pt x="309" y="205"/>
                </a:cubicBezTo>
                <a:close/>
                <a:moveTo>
                  <a:pt x="287" y="60"/>
                </a:moveTo>
                <a:cubicBezTo>
                  <a:pt x="288" y="59"/>
                  <a:pt x="288" y="59"/>
                  <a:pt x="288" y="59"/>
                </a:cubicBezTo>
                <a:cubicBezTo>
                  <a:pt x="288" y="59"/>
                  <a:pt x="288" y="59"/>
                  <a:pt x="289" y="59"/>
                </a:cubicBezTo>
                <a:cubicBezTo>
                  <a:pt x="289" y="59"/>
                  <a:pt x="289" y="59"/>
                  <a:pt x="289" y="60"/>
                </a:cubicBezTo>
                <a:cubicBezTo>
                  <a:pt x="290" y="60"/>
                  <a:pt x="290" y="60"/>
                  <a:pt x="290" y="60"/>
                </a:cubicBezTo>
                <a:cubicBezTo>
                  <a:pt x="290" y="61"/>
                  <a:pt x="289" y="61"/>
                  <a:pt x="289" y="62"/>
                </a:cubicBezTo>
                <a:cubicBezTo>
                  <a:pt x="289" y="62"/>
                  <a:pt x="288" y="62"/>
                  <a:pt x="287" y="62"/>
                </a:cubicBezTo>
                <a:cubicBezTo>
                  <a:pt x="287" y="62"/>
                  <a:pt x="286" y="63"/>
                  <a:pt x="286" y="63"/>
                </a:cubicBezTo>
                <a:cubicBezTo>
                  <a:pt x="285" y="63"/>
                  <a:pt x="285" y="64"/>
                  <a:pt x="285" y="65"/>
                </a:cubicBezTo>
                <a:cubicBezTo>
                  <a:pt x="285" y="65"/>
                  <a:pt x="285" y="66"/>
                  <a:pt x="285" y="66"/>
                </a:cubicBezTo>
                <a:cubicBezTo>
                  <a:pt x="285" y="66"/>
                  <a:pt x="285" y="66"/>
                  <a:pt x="285" y="66"/>
                </a:cubicBezTo>
                <a:cubicBezTo>
                  <a:pt x="285" y="66"/>
                  <a:pt x="285" y="67"/>
                  <a:pt x="285" y="67"/>
                </a:cubicBezTo>
                <a:cubicBezTo>
                  <a:pt x="285" y="67"/>
                  <a:pt x="285" y="67"/>
                  <a:pt x="285" y="67"/>
                </a:cubicBezTo>
                <a:cubicBezTo>
                  <a:pt x="285" y="67"/>
                  <a:pt x="286" y="68"/>
                  <a:pt x="286" y="68"/>
                </a:cubicBezTo>
                <a:cubicBezTo>
                  <a:pt x="287" y="68"/>
                  <a:pt x="287" y="68"/>
                  <a:pt x="287" y="68"/>
                </a:cubicBezTo>
                <a:cubicBezTo>
                  <a:pt x="288" y="68"/>
                  <a:pt x="288" y="69"/>
                  <a:pt x="288" y="69"/>
                </a:cubicBezTo>
                <a:cubicBezTo>
                  <a:pt x="289" y="69"/>
                  <a:pt x="289" y="70"/>
                  <a:pt x="289" y="71"/>
                </a:cubicBezTo>
                <a:cubicBezTo>
                  <a:pt x="289" y="72"/>
                  <a:pt x="289" y="72"/>
                  <a:pt x="289" y="72"/>
                </a:cubicBezTo>
                <a:cubicBezTo>
                  <a:pt x="288" y="73"/>
                  <a:pt x="288" y="73"/>
                  <a:pt x="288" y="74"/>
                </a:cubicBezTo>
                <a:cubicBezTo>
                  <a:pt x="287" y="74"/>
                  <a:pt x="287" y="74"/>
                  <a:pt x="287" y="74"/>
                </a:cubicBezTo>
                <a:cubicBezTo>
                  <a:pt x="286" y="75"/>
                  <a:pt x="286" y="75"/>
                  <a:pt x="286" y="76"/>
                </a:cubicBezTo>
                <a:cubicBezTo>
                  <a:pt x="285" y="77"/>
                  <a:pt x="284" y="78"/>
                  <a:pt x="284" y="79"/>
                </a:cubicBezTo>
                <a:cubicBezTo>
                  <a:pt x="283" y="79"/>
                  <a:pt x="283" y="80"/>
                  <a:pt x="283" y="80"/>
                </a:cubicBezTo>
                <a:cubicBezTo>
                  <a:pt x="283" y="80"/>
                  <a:pt x="283" y="81"/>
                  <a:pt x="283" y="81"/>
                </a:cubicBezTo>
                <a:cubicBezTo>
                  <a:pt x="283" y="81"/>
                  <a:pt x="283" y="81"/>
                  <a:pt x="283" y="82"/>
                </a:cubicBezTo>
                <a:cubicBezTo>
                  <a:pt x="283" y="83"/>
                  <a:pt x="283" y="83"/>
                  <a:pt x="283" y="83"/>
                </a:cubicBezTo>
                <a:cubicBezTo>
                  <a:pt x="283" y="83"/>
                  <a:pt x="283" y="83"/>
                  <a:pt x="284" y="84"/>
                </a:cubicBezTo>
                <a:cubicBezTo>
                  <a:pt x="285" y="84"/>
                  <a:pt x="285" y="85"/>
                  <a:pt x="285" y="85"/>
                </a:cubicBezTo>
                <a:cubicBezTo>
                  <a:pt x="285" y="85"/>
                  <a:pt x="285" y="86"/>
                  <a:pt x="284" y="86"/>
                </a:cubicBezTo>
                <a:cubicBezTo>
                  <a:pt x="283" y="86"/>
                  <a:pt x="283" y="86"/>
                  <a:pt x="283" y="86"/>
                </a:cubicBezTo>
                <a:cubicBezTo>
                  <a:pt x="283" y="86"/>
                  <a:pt x="283" y="86"/>
                  <a:pt x="283" y="86"/>
                </a:cubicBezTo>
                <a:cubicBezTo>
                  <a:pt x="282" y="86"/>
                  <a:pt x="282" y="87"/>
                  <a:pt x="282" y="87"/>
                </a:cubicBezTo>
                <a:cubicBezTo>
                  <a:pt x="282" y="88"/>
                  <a:pt x="282" y="89"/>
                  <a:pt x="283" y="89"/>
                </a:cubicBezTo>
                <a:cubicBezTo>
                  <a:pt x="284" y="89"/>
                  <a:pt x="285" y="90"/>
                  <a:pt x="285" y="91"/>
                </a:cubicBezTo>
                <a:cubicBezTo>
                  <a:pt x="285" y="91"/>
                  <a:pt x="284" y="92"/>
                  <a:pt x="283" y="92"/>
                </a:cubicBezTo>
                <a:cubicBezTo>
                  <a:pt x="283" y="92"/>
                  <a:pt x="283" y="91"/>
                  <a:pt x="282" y="91"/>
                </a:cubicBezTo>
                <a:cubicBezTo>
                  <a:pt x="282" y="91"/>
                  <a:pt x="282" y="91"/>
                  <a:pt x="281" y="91"/>
                </a:cubicBezTo>
                <a:cubicBezTo>
                  <a:pt x="281" y="91"/>
                  <a:pt x="280" y="91"/>
                  <a:pt x="280" y="92"/>
                </a:cubicBezTo>
                <a:cubicBezTo>
                  <a:pt x="280" y="92"/>
                  <a:pt x="280" y="92"/>
                  <a:pt x="280" y="92"/>
                </a:cubicBezTo>
                <a:cubicBezTo>
                  <a:pt x="280" y="92"/>
                  <a:pt x="280" y="93"/>
                  <a:pt x="280" y="93"/>
                </a:cubicBezTo>
                <a:cubicBezTo>
                  <a:pt x="280" y="94"/>
                  <a:pt x="280" y="94"/>
                  <a:pt x="280" y="95"/>
                </a:cubicBezTo>
                <a:cubicBezTo>
                  <a:pt x="280" y="95"/>
                  <a:pt x="280" y="95"/>
                  <a:pt x="280" y="95"/>
                </a:cubicBezTo>
                <a:cubicBezTo>
                  <a:pt x="279" y="96"/>
                  <a:pt x="279" y="96"/>
                  <a:pt x="279" y="96"/>
                </a:cubicBezTo>
                <a:cubicBezTo>
                  <a:pt x="278" y="96"/>
                  <a:pt x="278" y="96"/>
                  <a:pt x="277" y="97"/>
                </a:cubicBezTo>
                <a:cubicBezTo>
                  <a:pt x="277" y="98"/>
                  <a:pt x="277" y="98"/>
                  <a:pt x="277" y="98"/>
                </a:cubicBezTo>
                <a:cubicBezTo>
                  <a:pt x="277" y="99"/>
                  <a:pt x="277" y="99"/>
                  <a:pt x="276" y="100"/>
                </a:cubicBezTo>
                <a:cubicBezTo>
                  <a:pt x="276" y="100"/>
                  <a:pt x="275" y="101"/>
                  <a:pt x="274" y="101"/>
                </a:cubicBezTo>
                <a:cubicBezTo>
                  <a:pt x="273" y="101"/>
                  <a:pt x="273" y="101"/>
                  <a:pt x="273" y="102"/>
                </a:cubicBezTo>
                <a:cubicBezTo>
                  <a:pt x="272" y="102"/>
                  <a:pt x="272" y="102"/>
                  <a:pt x="272" y="103"/>
                </a:cubicBezTo>
                <a:cubicBezTo>
                  <a:pt x="272" y="103"/>
                  <a:pt x="272" y="103"/>
                  <a:pt x="272" y="104"/>
                </a:cubicBezTo>
                <a:cubicBezTo>
                  <a:pt x="272" y="104"/>
                  <a:pt x="272" y="104"/>
                  <a:pt x="272" y="104"/>
                </a:cubicBezTo>
                <a:cubicBezTo>
                  <a:pt x="272" y="105"/>
                  <a:pt x="272" y="106"/>
                  <a:pt x="271" y="106"/>
                </a:cubicBezTo>
                <a:cubicBezTo>
                  <a:pt x="271" y="106"/>
                  <a:pt x="270" y="106"/>
                  <a:pt x="270" y="105"/>
                </a:cubicBezTo>
                <a:cubicBezTo>
                  <a:pt x="269" y="105"/>
                  <a:pt x="269" y="105"/>
                  <a:pt x="269" y="105"/>
                </a:cubicBezTo>
                <a:cubicBezTo>
                  <a:pt x="266" y="105"/>
                  <a:pt x="266" y="105"/>
                  <a:pt x="266" y="105"/>
                </a:cubicBezTo>
                <a:cubicBezTo>
                  <a:pt x="266" y="105"/>
                  <a:pt x="265" y="105"/>
                  <a:pt x="265" y="105"/>
                </a:cubicBezTo>
                <a:cubicBezTo>
                  <a:pt x="265" y="105"/>
                  <a:pt x="264" y="105"/>
                  <a:pt x="264" y="105"/>
                </a:cubicBezTo>
                <a:cubicBezTo>
                  <a:pt x="263" y="105"/>
                  <a:pt x="263" y="105"/>
                  <a:pt x="263" y="105"/>
                </a:cubicBezTo>
                <a:cubicBezTo>
                  <a:pt x="262" y="106"/>
                  <a:pt x="262" y="106"/>
                  <a:pt x="261" y="107"/>
                </a:cubicBezTo>
                <a:cubicBezTo>
                  <a:pt x="261" y="107"/>
                  <a:pt x="261" y="107"/>
                  <a:pt x="261" y="107"/>
                </a:cubicBezTo>
                <a:cubicBezTo>
                  <a:pt x="261" y="107"/>
                  <a:pt x="261" y="107"/>
                  <a:pt x="261" y="107"/>
                </a:cubicBezTo>
                <a:cubicBezTo>
                  <a:pt x="261" y="108"/>
                  <a:pt x="261" y="108"/>
                  <a:pt x="260" y="109"/>
                </a:cubicBezTo>
                <a:cubicBezTo>
                  <a:pt x="260" y="109"/>
                  <a:pt x="260" y="109"/>
                  <a:pt x="260" y="110"/>
                </a:cubicBezTo>
                <a:cubicBezTo>
                  <a:pt x="260" y="110"/>
                  <a:pt x="259" y="110"/>
                  <a:pt x="259" y="110"/>
                </a:cubicBezTo>
                <a:cubicBezTo>
                  <a:pt x="259" y="110"/>
                  <a:pt x="259" y="110"/>
                  <a:pt x="259" y="110"/>
                </a:cubicBezTo>
                <a:cubicBezTo>
                  <a:pt x="259" y="110"/>
                  <a:pt x="258" y="110"/>
                  <a:pt x="258" y="111"/>
                </a:cubicBezTo>
                <a:cubicBezTo>
                  <a:pt x="258" y="111"/>
                  <a:pt x="258" y="111"/>
                  <a:pt x="258" y="111"/>
                </a:cubicBezTo>
                <a:cubicBezTo>
                  <a:pt x="258" y="112"/>
                  <a:pt x="258" y="112"/>
                  <a:pt x="258" y="112"/>
                </a:cubicBezTo>
                <a:cubicBezTo>
                  <a:pt x="258" y="112"/>
                  <a:pt x="259" y="113"/>
                  <a:pt x="259" y="113"/>
                </a:cubicBezTo>
                <a:cubicBezTo>
                  <a:pt x="258" y="113"/>
                  <a:pt x="258" y="113"/>
                  <a:pt x="258" y="114"/>
                </a:cubicBezTo>
                <a:cubicBezTo>
                  <a:pt x="258" y="115"/>
                  <a:pt x="258" y="115"/>
                  <a:pt x="258" y="115"/>
                </a:cubicBezTo>
                <a:cubicBezTo>
                  <a:pt x="258" y="115"/>
                  <a:pt x="257" y="115"/>
                  <a:pt x="257" y="115"/>
                </a:cubicBezTo>
                <a:cubicBezTo>
                  <a:pt x="257" y="115"/>
                  <a:pt x="257" y="116"/>
                  <a:pt x="257" y="116"/>
                </a:cubicBezTo>
                <a:cubicBezTo>
                  <a:pt x="256" y="116"/>
                  <a:pt x="255" y="115"/>
                  <a:pt x="255" y="114"/>
                </a:cubicBezTo>
                <a:cubicBezTo>
                  <a:pt x="254" y="113"/>
                  <a:pt x="254" y="113"/>
                  <a:pt x="254" y="112"/>
                </a:cubicBezTo>
                <a:cubicBezTo>
                  <a:pt x="254" y="111"/>
                  <a:pt x="254" y="111"/>
                  <a:pt x="254" y="111"/>
                </a:cubicBezTo>
                <a:cubicBezTo>
                  <a:pt x="253" y="110"/>
                  <a:pt x="253" y="109"/>
                  <a:pt x="253" y="109"/>
                </a:cubicBezTo>
                <a:cubicBezTo>
                  <a:pt x="252" y="108"/>
                  <a:pt x="252" y="107"/>
                  <a:pt x="251" y="107"/>
                </a:cubicBezTo>
                <a:cubicBezTo>
                  <a:pt x="250" y="107"/>
                  <a:pt x="250" y="107"/>
                  <a:pt x="249" y="108"/>
                </a:cubicBezTo>
                <a:cubicBezTo>
                  <a:pt x="249" y="108"/>
                  <a:pt x="249" y="108"/>
                  <a:pt x="248" y="108"/>
                </a:cubicBezTo>
                <a:cubicBezTo>
                  <a:pt x="247" y="108"/>
                  <a:pt x="247" y="108"/>
                  <a:pt x="246" y="107"/>
                </a:cubicBezTo>
                <a:cubicBezTo>
                  <a:pt x="246" y="107"/>
                  <a:pt x="245" y="107"/>
                  <a:pt x="245" y="107"/>
                </a:cubicBezTo>
                <a:cubicBezTo>
                  <a:pt x="245" y="107"/>
                  <a:pt x="245" y="107"/>
                  <a:pt x="245" y="107"/>
                </a:cubicBezTo>
                <a:cubicBezTo>
                  <a:pt x="245" y="106"/>
                  <a:pt x="245" y="106"/>
                  <a:pt x="244" y="106"/>
                </a:cubicBezTo>
                <a:cubicBezTo>
                  <a:pt x="243" y="106"/>
                  <a:pt x="243" y="106"/>
                  <a:pt x="243" y="106"/>
                </a:cubicBezTo>
                <a:cubicBezTo>
                  <a:pt x="242" y="106"/>
                  <a:pt x="241" y="106"/>
                  <a:pt x="241" y="107"/>
                </a:cubicBezTo>
                <a:cubicBezTo>
                  <a:pt x="241" y="107"/>
                  <a:pt x="240" y="108"/>
                  <a:pt x="240" y="108"/>
                </a:cubicBezTo>
                <a:cubicBezTo>
                  <a:pt x="239" y="108"/>
                  <a:pt x="239" y="108"/>
                  <a:pt x="238" y="108"/>
                </a:cubicBezTo>
                <a:cubicBezTo>
                  <a:pt x="238" y="109"/>
                  <a:pt x="238" y="110"/>
                  <a:pt x="238" y="110"/>
                </a:cubicBezTo>
                <a:cubicBezTo>
                  <a:pt x="238" y="111"/>
                  <a:pt x="238" y="111"/>
                  <a:pt x="238" y="112"/>
                </a:cubicBezTo>
                <a:cubicBezTo>
                  <a:pt x="237" y="112"/>
                  <a:pt x="237" y="113"/>
                  <a:pt x="236" y="113"/>
                </a:cubicBezTo>
                <a:cubicBezTo>
                  <a:pt x="236" y="113"/>
                  <a:pt x="236" y="112"/>
                  <a:pt x="236" y="112"/>
                </a:cubicBezTo>
                <a:cubicBezTo>
                  <a:pt x="236" y="112"/>
                  <a:pt x="235" y="112"/>
                  <a:pt x="234" y="111"/>
                </a:cubicBezTo>
                <a:cubicBezTo>
                  <a:pt x="232" y="109"/>
                  <a:pt x="232" y="109"/>
                  <a:pt x="232" y="109"/>
                </a:cubicBezTo>
                <a:cubicBezTo>
                  <a:pt x="228" y="106"/>
                  <a:pt x="228" y="106"/>
                  <a:pt x="228" y="106"/>
                </a:cubicBezTo>
                <a:cubicBezTo>
                  <a:pt x="228" y="106"/>
                  <a:pt x="228" y="106"/>
                  <a:pt x="228" y="106"/>
                </a:cubicBezTo>
                <a:cubicBezTo>
                  <a:pt x="228" y="106"/>
                  <a:pt x="228" y="105"/>
                  <a:pt x="228" y="105"/>
                </a:cubicBezTo>
                <a:cubicBezTo>
                  <a:pt x="228" y="105"/>
                  <a:pt x="227" y="104"/>
                  <a:pt x="227" y="104"/>
                </a:cubicBezTo>
                <a:cubicBezTo>
                  <a:pt x="227" y="104"/>
                  <a:pt x="226" y="103"/>
                  <a:pt x="226" y="103"/>
                </a:cubicBezTo>
                <a:cubicBezTo>
                  <a:pt x="225" y="103"/>
                  <a:pt x="225" y="103"/>
                  <a:pt x="225" y="103"/>
                </a:cubicBezTo>
                <a:cubicBezTo>
                  <a:pt x="224" y="103"/>
                  <a:pt x="224" y="103"/>
                  <a:pt x="223" y="104"/>
                </a:cubicBezTo>
                <a:cubicBezTo>
                  <a:pt x="223" y="104"/>
                  <a:pt x="223" y="105"/>
                  <a:pt x="222" y="106"/>
                </a:cubicBezTo>
                <a:cubicBezTo>
                  <a:pt x="222" y="108"/>
                  <a:pt x="222" y="108"/>
                  <a:pt x="222" y="108"/>
                </a:cubicBezTo>
                <a:cubicBezTo>
                  <a:pt x="222" y="109"/>
                  <a:pt x="221" y="109"/>
                  <a:pt x="221" y="109"/>
                </a:cubicBezTo>
                <a:cubicBezTo>
                  <a:pt x="220" y="109"/>
                  <a:pt x="220" y="109"/>
                  <a:pt x="220" y="108"/>
                </a:cubicBezTo>
                <a:cubicBezTo>
                  <a:pt x="220" y="108"/>
                  <a:pt x="220" y="107"/>
                  <a:pt x="221" y="107"/>
                </a:cubicBezTo>
                <a:cubicBezTo>
                  <a:pt x="222" y="105"/>
                  <a:pt x="222" y="105"/>
                  <a:pt x="222" y="105"/>
                </a:cubicBezTo>
                <a:cubicBezTo>
                  <a:pt x="224" y="103"/>
                  <a:pt x="224" y="103"/>
                  <a:pt x="224" y="103"/>
                </a:cubicBezTo>
                <a:cubicBezTo>
                  <a:pt x="224" y="103"/>
                  <a:pt x="224" y="102"/>
                  <a:pt x="224" y="101"/>
                </a:cubicBezTo>
                <a:cubicBezTo>
                  <a:pt x="224" y="101"/>
                  <a:pt x="224" y="100"/>
                  <a:pt x="224" y="100"/>
                </a:cubicBezTo>
                <a:cubicBezTo>
                  <a:pt x="224" y="100"/>
                  <a:pt x="223" y="99"/>
                  <a:pt x="223" y="99"/>
                </a:cubicBezTo>
                <a:cubicBezTo>
                  <a:pt x="223" y="99"/>
                  <a:pt x="222" y="98"/>
                  <a:pt x="221" y="98"/>
                </a:cubicBezTo>
                <a:cubicBezTo>
                  <a:pt x="221" y="98"/>
                  <a:pt x="220" y="97"/>
                  <a:pt x="219" y="96"/>
                </a:cubicBezTo>
                <a:cubicBezTo>
                  <a:pt x="219" y="96"/>
                  <a:pt x="219" y="96"/>
                  <a:pt x="219" y="96"/>
                </a:cubicBezTo>
                <a:cubicBezTo>
                  <a:pt x="219" y="96"/>
                  <a:pt x="219" y="96"/>
                  <a:pt x="219" y="96"/>
                </a:cubicBezTo>
                <a:cubicBezTo>
                  <a:pt x="218" y="96"/>
                  <a:pt x="218" y="96"/>
                  <a:pt x="218" y="95"/>
                </a:cubicBezTo>
                <a:cubicBezTo>
                  <a:pt x="218" y="95"/>
                  <a:pt x="217" y="94"/>
                  <a:pt x="217" y="94"/>
                </a:cubicBezTo>
                <a:cubicBezTo>
                  <a:pt x="217" y="93"/>
                  <a:pt x="216" y="92"/>
                  <a:pt x="216" y="92"/>
                </a:cubicBezTo>
                <a:cubicBezTo>
                  <a:pt x="216" y="91"/>
                  <a:pt x="216" y="91"/>
                  <a:pt x="216" y="91"/>
                </a:cubicBezTo>
                <a:cubicBezTo>
                  <a:pt x="216" y="91"/>
                  <a:pt x="216" y="91"/>
                  <a:pt x="216" y="91"/>
                </a:cubicBezTo>
                <a:cubicBezTo>
                  <a:pt x="216" y="91"/>
                  <a:pt x="216" y="91"/>
                  <a:pt x="215" y="90"/>
                </a:cubicBezTo>
                <a:cubicBezTo>
                  <a:pt x="215" y="88"/>
                  <a:pt x="215" y="88"/>
                  <a:pt x="215" y="88"/>
                </a:cubicBezTo>
                <a:cubicBezTo>
                  <a:pt x="214" y="87"/>
                  <a:pt x="214" y="86"/>
                  <a:pt x="214" y="85"/>
                </a:cubicBezTo>
                <a:cubicBezTo>
                  <a:pt x="214" y="85"/>
                  <a:pt x="213" y="84"/>
                  <a:pt x="213" y="84"/>
                </a:cubicBezTo>
                <a:cubicBezTo>
                  <a:pt x="213" y="84"/>
                  <a:pt x="213" y="84"/>
                  <a:pt x="213" y="84"/>
                </a:cubicBezTo>
                <a:cubicBezTo>
                  <a:pt x="213" y="84"/>
                  <a:pt x="213" y="84"/>
                  <a:pt x="213" y="84"/>
                </a:cubicBezTo>
                <a:cubicBezTo>
                  <a:pt x="213" y="84"/>
                  <a:pt x="213" y="84"/>
                  <a:pt x="213" y="83"/>
                </a:cubicBezTo>
                <a:cubicBezTo>
                  <a:pt x="213" y="83"/>
                  <a:pt x="213" y="82"/>
                  <a:pt x="213" y="82"/>
                </a:cubicBezTo>
                <a:cubicBezTo>
                  <a:pt x="214" y="81"/>
                  <a:pt x="214" y="81"/>
                  <a:pt x="214" y="80"/>
                </a:cubicBezTo>
                <a:cubicBezTo>
                  <a:pt x="214" y="80"/>
                  <a:pt x="214" y="79"/>
                  <a:pt x="213" y="79"/>
                </a:cubicBezTo>
                <a:cubicBezTo>
                  <a:pt x="213" y="78"/>
                  <a:pt x="213" y="78"/>
                  <a:pt x="213" y="77"/>
                </a:cubicBezTo>
                <a:cubicBezTo>
                  <a:pt x="213" y="77"/>
                  <a:pt x="213" y="76"/>
                  <a:pt x="213" y="76"/>
                </a:cubicBezTo>
                <a:cubicBezTo>
                  <a:pt x="213" y="75"/>
                  <a:pt x="213" y="75"/>
                  <a:pt x="213" y="74"/>
                </a:cubicBezTo>
                <a:cubicBezTo>
                  <a:pt x="213" y="74"/>
                  <a:pt x="213" y="74"/>
                  <a:pt x="212" y="73"/>
                </a:cubicBezTo>
                <a:cubicBezTo>
                  <a:pt x="212" y="72"/>
                  <a:pt x="211" y="72"/>
                  <a:pt x="211" y="71"/>
                </a:cubicBezTo>
                <a:cubicBezTo>
                  <a:pt x="210" y="70"/>
                  <a:pt x="210" y="69"/>
                  <a:pt x="210" y="68"/>
                </a:cubicBezTo>
                <a:cubicBezTo>
                  <a:pt x="209" y="68"/>
                  <a:pt x="209" y="67"/>
                  <a:pt x="209" y="67"/>
                </a:cubicBezTo>
                <a:cubicBezTo>
                  <a:pt x="211" y="65"/>
                  <a:pt x="211" y="65"/>
                  <a:pt x="211" y="65"/>
                </a:cubicBezTo>
                <a:cubicBezTo>
                  <a:pt x="212" y="64"/>
                  <a:pt x="212" y="63"/>
                  <a:pt x="212" y="63"/>
                </a:cubicBezTo>
                <a:cubicBezTo>
                  <a:pt x="212" y="62"/>
                  <a:pt x="212" y="61"/>
                  <a:pt x="212" y="60"/>
                </a:cubicBezTo>
                <a:cubicBezTo>
                  <a:pt x="212" y="58"/>
                  <a:pt x="211" y="57"/>
                  <a:pt x="211" y="56"/>
                </a:cubicBezTo>
                <a:cubicBezTo>
                  <a:pt x="211" y="56"/>
                  <a:pt x="212" y="55"/>
                  <a:pt x="213" y="55"/>
                </a:cubicBezTo>
                <a:cubicBezTo>
                  <a:pt x="213" y="55"/>
                  <a:pt x="214" y="54"/>
                  <a:pt x="214" y="54"/>
                </a:cubicBezTo>
                <a:cubicBezTo>
                  <a:pt x="214" y="54"/>
                  <a:pt x="214" y="54"/>
                  <a:pt x="214" y="54"/>
                </a:cubicBezTo>
                <a:cubicBezTo>
                  <a:pt x="214" y="54"/>
                  <a:pt x="215" y="54"/>
                  <a:pt x="215" y="54"/>
                </a:cubicBezTo>
                <a:cubicBezTo>
                  <a:pt x="215" y="53"/>
                  <a:pt x="215" y="53"/>
                  <a:pt x="215" y="53"/>
                </a:cubicBezTo>
                <a:cubicBezTo>
                  <a:pt x="215" y="53"/>
                  <a:pt x="216" y="52"/>
                  <a:pt x="216" y="51"/>
                </a:cubicBezTo>
                <a:cubicBezTo>
                  <a:pt x="216" y="51"/>
                  <a:pt x="216" y="51"/>
                  <a:pt x="217" y="50"/>
                </a:cubicBezTo>
                <a:cubicBezTo>
                  <a:pt x="217" y="50"/>
                  <a:pt x="217" y="50"/>
                  <a:pt x="218" y="50"/>
                </a:cubicBezTo>
                <a:cubicBezTo>
                  <a:pt x="218" y="50"/>
                  <a:pt x="218" y="50"/>
                  <a:pt x="218" y="50"/>
                </a:cubicBezTo>
                <a:cubicBezTo>
                  <a:pt x="218" y="50"/>
                  <a:pt x="219" y="50"/>
                  <a:pt x="219" y="50"/>
                </a:cubicBezTo>
                <a:cubicBezTo>
                  <a:pt x="220" y="50"/>
                  <a:pt x="220" y="50"/>
                  <a:pt x="221" y="49"/>
                </a:cubicBezTo>
                <a:cubicBezTo>
                  <a:pt x="221" y="49"/>
                  <a:pt x="221" y="48"/>
                  <a:pt x="221" y="48"/>
                </a:cubicBezTo>
                <a:cubicBezTo>
                  <a:pt x="221" y="47"/>
                  <a:pt x="221" y="47"/>
                  <a:pt x="221" y="46"/>
                </a:cubicBezTo>
                <a:cubicBezTo>
                  <a:pt x="221" y="46"/>
                  <a:pt x="222" y="46"/>
                  <a:pt x="222" y="46"/>
                </a:cubicBezTo>
                <a:cubicBezTo>
                  <a:pt x="222" y="46"/>
                  <a:pt x="223" y="46"/>
                  <a:pt x="223" y="46"/>
                </a:cubicBezTo>
                <a:cubicBezTo>
                  <a:pt x="223" y="46"/>
                  <a:pt x="223" y="46"/>
                  <a:pt x="223" y="46"/>
                </a:cubicBezTo>
                <a:cubicBezTo>
                  <a:pt x="224" y="46"/>
                  <a:pt x="224" y="46"/>
                  <a:pt x="225" y="46"/>
                </a:cubicBezTo>
                <a:cubicBezTo>
                  <a:pt x="226" y="46"/>
                  <a:pt x="226" y="45"/>
                  <a:pt x="226" y="45"/>
                </a:cubicBezTo>
                <a:cubicBezTo>
                  <a:pt x="228" y="43"/>
                  <a:pt x="228" y="43"/>
                  <a:pt x="228" y="43"/>
                </a:cubicBezTo>
                <a:cubicBezTo>
                  <a:pt x="229" y="42"/>
                  <a:pt x="231" y="41"/>
                  <a:pt x="232" y="39"/>
                </a:cubicBezTo>
                <a:cubicBezTo>
                  <a:pt x="232" y="38"/>
                  <a:pt x="232" y="38"/>
                  <a:pt x="232" y="37"/>
                </a:cubicBezTo>
                <a:cubicBezTo>
                  <a:pt x="231" y="35"/>
                  <a:pt x="231" y="35"/>
                  <a:pt x="231" y="35"/>
                </a:cubicBezTo>
                <a:cubicBezTo>
                  <a:pt x="231" y="35"/>
                  <a:pt x="231" y="35"/>
                  <a:pt x="231" y="35"/>
                </a:cubicBezTo>
                <a:cubicBezTo>
                  <a:pt x="232" y="35"/>
                  <a:pt x="233" y="36"/>
                  <a:pt x="233" y="36"/>
                </a:cubicBezTo>
                <a:cubicBezTo>
                  <a:pt x="233" y="37"/>
                  <a:pt x="233" y="37"/>
                  <a:pt x="235" y="37"/>
                </a:cubicBezTo>
                <a:cubicBezTo>
                  <a:pt x="235" y="37"/>
                  <a:pt x="235" y="37"/>
                  <a:pt x="236" y="37"/>
                </a:cubicBezTo>
                <a:cubicBezTo>
                  <a:pt x="236" y="37"/>
                  <a:pt x="236" y="37"/>
                  <a:pt x="237" y="37"/>
                </a:cubicBezTo>
                <a:cubicBezTo>
                  <a:pt x="236" y="37"/>
                  <a:pt x="236" y="37"/>
                  <a:pt x="236" y="37"/>
                </a:cubicBezTo>
                <a:cubicBezTo>
                  <a:pt x="236" y="37"/>
                  <a:pt x="237" y="37"/>
                  <a:pt x="239" y="36"/>
                </a:cubicBezTo>
                <a:cubicBezTo>
                  <a:pt x="241" y="36"/>
                  <a:pt x="243" y="36"/>
                  <a:pt x="245" y="36"/>
                </a:cubicBezTo>
                <a:cubicBezTo>
                  <a:pt x="245" y="35"/>
                  <a:pt x="245" y="35"/>
                  <a:pt x="245" y="35"/>
                </a:cubicBezTo>
                <a:cubicBezTo>
                  <a:pt x="246" y="35"/>
                  <a:pt x="246" y="35"/>
                  <a:pt x="247" y="34"/>
                </a:cubicBezTo>
                <a:cubicBezTo>
                  <a:pt x="247" y="34"/>
                  <a:pt x="248" y="34"/>
                  <a:pt x="248" y="33"/>
                </a:cubicBezTo>
                <a:cubicBezTo>
                  <a:pt x="248" y="33"/>
                  <a:pt x="248" y="33"/>
                  <a:pt x="248" y="33"/>
                </a:cubicBezTo>
                <a:cubicBezTo>
                  <a:pt x="248" y="33"/>
                  <a:pt x="248" y="33"/>
                  <a:pt x="248" y="33"/>
                </a:cubicBezTo>
                <a:cubicBezTo>
                  <a:pt x="248" y="32"/>
                  <a:pt x="248" y="32"/>
                  <a:pt x="248" y="32"/>
                </a:cubicBezTo>
                <a:cubicBezTo>
                  <a:pt x="249" y="32"/>
                  <a:pt x="249" y="32"/>
                  <a:pt x="250" y="32"/>
                </a:cubicBezTo>
                <a:cubicBezTo>
                  <a:pt x="250" y="32"/>
                  <a:pt x="250" y="32"/>
                  <a:pt x="251" y="32"/>
                </a:cubicBezTo>
                <a:cubicBezTo>
                  <a:pt x="252" y="33"/>
                  <a:pt x="252" y="33"/>
                  <a:pt x="253" y="33"/>
                </a:cubicBezTo>
                <a:cubicBezTo>
                  <a:pt x="253" y="33"/>
                  <a:pt x="253" y="32"/>
                  <a:pt x="253" y="32"/>
                </a:cubicBezTo>
                <a:cubicBezTo>
                  <a:pt x="253" y="31"/>
                  <a:pt x="253" y="31"/>
                  <a:pt x="254" y="31"/>
                </a:cubicBezTo>
                <a:cubicBezTo>
                  <a:pt x="254" y="35"/>
                  <a:pt x="254" y="35"/>
                  <a:pt x="254" y="35"/>
                </a:cubicBezTo>
                <a:cubicBezTo>
                  <a:pt x="254" y="36"/>
                  <a:pt x="255" y="37"/>
                  <a:pt x="257" y="39"/>
                </a:cubicBezTo>
                <a:cubicBezTo>
                  <a:pt x="257" y="39"/>
                  <a:pt x="257" y="39"/>
                  <a:pt x="257" y="39"/>
                </a:cubicBezTo>
                <a:cubicBezTo>
                  <a:pt x="257" y="40"/>
                  <a:pt x="257" y="40"/>
                  <a:pt x="258" y="41"/>
                </a:cubicBezTo>
                <a:cubicBezTo>
                  <a:pt x="259" y="42"/>
                  <a:pt x="259" y="42"/>
                  <a:pt x="259" y="42"/>
                </a:cubicBezTo>
                <a:cubicBezTo>
                  <a:pt x="259" y="43"/>
                  <a:pt x="259" y="43"/>
                  <a:pt x="259" y="43"/>
                </a:cubicBezTo>
                <a:cubicBezTo>
                  <a:pt x="259" y="42"/>
                  <a:pt x="259" y="42"/>
                  <a:pt x="259" y="42"/>
                </a:cubicBezTo>
                <a:cubicBezTo>
                  <a:pt x="259" y="42"/>
                  <a:pt x="260" y="43"/>
                  <a:pt x="261" y="44"/>
                </a:cubicBezTo>
                <a:cubicBezTo>
                  <a:pt x="261" y="45"/>
                  <a:pt x="261" y="45"/>
                  <a:pt x="262" y="45"/>
                </a:cubicBezTo>
                <a:cubicBezTo>
                  <a:pt x="262" y="45"/>
                  <a:pt x="262" y="45"/>
                  <a:pt x="262" y="45"/>
                </a:cubicBezTo>
                <a:cubicBezTo>
                  <a:pt x="262" y="45"/>
                  <a:pt x="262" y="45"/>
                  <a:pt x="262" y="45"/>
                </a:cubicBezTo>
                <a:cubicBezTo>
                  <a:pt x="262" y="45"/>
                  <a:pt x="262" y="46"/>
                  <a:pt x="262" y="46"/>
                </a:cubicBezTo>
                <a:cubicBezTo>
                  <a:pt x="263" y="46"/>
                  <a:pt x="263" y="46"/>
                  <a:pt x="263" y="46"/>
                </a:cubicBezTo>
                <a:cubicBezTo>
                  <a:pt x="263" y="46"/>
                  <a:pt x="264" y="46"/>
                  <a:pt x="265" y="47"/>
                </a:cubicBezTo>
                <a:cubicBezTo>
                  <a:pt x="266" y="48"/>
                  <a:pt x="267" y="49"/>
                  <a:pt x="270" y="49"/>
                </a:cubicBezTo>
                <a:cubicBezTo>
                  <a:pt x="270" y="49"/>
                  <a:pt x="271" y="49"/>
                  <a:pt x="271" y="49"/>
                </a:cubicBezTo>
                <a:cubicBezTo>
                  <a:pt x="272" y="49"/>
                  <a:pt x="272" y="50"/>
                  <a:pt x="273" y="51"/>
                </a:cubicBezTo>
                <a:cubicBezTo>
                  <a:pt x="274" y="52"/>
                  <a:pt x="274" y="52"/>
                  <a:pt x="274" y="52"/>
                </a:cubicBezTo>
                <a:cubicBezTo>
                  <a:pt x="274" y="52"/>
                  <a:pt x="274" y="53"/>
                  <a:pt x="275" y="53"/>
                </a:cubicBezTo>
                <a:cubicBezTo>
                  <a:pt x="276" y="53"/>
                  <a:pt x="277" y="52"/>
                  <a:pt x="277" y="52"/>
                </a:cubicBezTo>
                <a:cubicBezTo>
                  <a:pt x="278" y="52"/>
                  <a:pt x="279" y="51"/>
                  <a:pt x="279" y="51"/>
                </a:cubicBezTo>
                <a:cubicBezTo>
                  <a:pt x="281" y="49"/>
                  <a:pt x="281" y="49"/>
                  <a:pt x="281" y="49"/>
                </a:cubicBezTo>
                <a:cubicBezTo>
                  <a:pt x="281" y="49"/>
                  <a:pt x="282" y="48"/>
                  <a:pt x="282" y="48"/>
                </a:cubicBezTo>
                <a:cubicBezTo>
                  <a:pt x="282" y="49"/>
                  <a:pt x="282" y="49"/>
                  <a:pt x="282" y="49"/>
                </a:cubicBezTo>
                <a:cubicBezTo>
                  <a:pt x="282" y="49"/>
                  <a:pt x="282" y="49"/>
                  <a:pt x="282" y="49"/>
                </a:cubicBezTo>
                <a:cubicBezTo>
                  <a:pt x="282" y="50"/>
                  <a:pt x="282" y="50"/>
                  <a:pt x="282" y="50"/>
                </a:cubicBezTo>
                <a:cubicBezTo>
                  <a:pt x="282" y="50"/>
                  <a:pt x="281" y="50"/>
                  <a:pt x="281" y="50"/>
                </a:cubicBezTo>
                <a:cubicBezTo>
                  <a:pt x="281" y="50"/>
                  <a:pt x="281" y="50"/>
                  <a:pt x="281" y="50"/>
                </a:cubicBezTo>
                <a:cubicBezTo>
                  <a:pt x="281" y="50"/>
                  <a:pt x="281" y="51"/>
                  <a:pt x="280" y="51"/>
                </a:cubicBezTo>
                <a:cubicBezTo>
                  <a:pt x="279" y="51"/>
                  <a:pt x="279" y="52"/>
                  <a:pt x="278" y="52"/>
                </a:cubicBezTo>
                <a:cubicBezTo>
                  <a:pt x="277" y="52"/>
                  <a:pt x="277" y="53"/>
                  <a:pt x="276" y="53"/>
                </a:cubicBezTo>
                <a:cubicBezTo>
                  <a:pt x="275" y="53"/>
                  <a:pt x="275" y="54"/>
                  <a:pt x="274" y="54"/>
                </a:cubicBezTo>
                <a:cubicBezTo>
                  <a:pt x="274" y="55"/>
                  <a:pt x="274" y="55"/>
                  <a:pt x="274" y="56"/>
                </a:cubicBezTo>
                <a:cubicBezTo>
                  <a:pt x="274" y="57"/>
                  <a:pt x="274" y="57"/>
                  <a:pt x="274" y="57"/>
                </a:cubicBezTo>
                <a:cubicBezTo>
                  <a:pt x="274" y="57"/>
                  <a:pt x="274" y="58"/>
                  <a:pt x="274" y="58"/>
                </a:cubicBezTo>
                <a:cubicBezTo>
                  <a:pt x="275" y="59"/>
                  <a:pt x="275" y="59"/>
                  <a:pt x="276" y="59"/>
                </a:cubicBezTo>
                <a:cubicBezTo>
                  <a:pt x="276" y="60"/>
                  <a:pt x="277" y="60"/>
                  <a:pt x="278" y="60"/>
                </a:cubicBezTo>
                <a:cubicBezTo>
                  <a:pt x="279" y="60"/>
                  <a:pt x="279" y="60"/>
                  <a:pt x="280" y="60"/>
                </a:cubicBezTo>
                <a:cubicBezTo>
                  <a:pt x="280" y="59"/>
                  <a:pt x="280" y="59"/>
                  <a:pt x="281" y="58"/>
                </a:cubicBezTo>
                <a:cubicBezTo>
                  <a:pt x="281" y="58"/>
                  <a:pt x="281" y="58"/>
                  <a:pt x="281" y="57"/>
                </a:cubicBezTo>
                <a:cubicBezTo>
                  <a:pt x="282" y="57"/>
                  <a:pt x="282" y="57"/>
                  <a:pt x="283" y="57"/>
                </a:cubicBezTo>
                <a:cubicBezTo>
                  <a:pt x="284" y="57"/>
                  <a:pt x="284" y="57"/>
                  <a:pt x="284" y="57"/>
                </a:cubicBezTo>
                <a:cubicBezTo>
                  <a:pt x="284" y="57"/>
                  <a:pt x="285" y="58"/>
                  <a:pt x="285" y="59"/>
                </a:cubicBezTo>
                <a:cubicBezTo>
                  <a:pt x="284" y="59"/>
                  <a:pt x="283" y="60"/>
                  <a:pt x="283" y="60"/>
                </a:cubicBezTo>
                <a:cubicBezTo>
                  <a:pt x="283" y="61"/>
                  <a:pt x="283" y="61"/>
                  <a:pt x="284" y="61"/>
                </a:cubicBezTo>
                <a:cubicBezTo>
                  <a:pt x="284" y="61"/>
                  <a:pt x="284" y="61"/>
                  <a:pt x="285" y="61"/>
                </a:cubicBezTo>
                <a:cubicBezTo>
                  <a:pt x="285" y="61"/>
                  <a:pt x="285" y="60"/>
                  <a:pt x="286" y="60"/>
                </a:cubicBezTo>
                <a:cubicBezTo>
                  <a:pt x="286" y="60"/>
                  <a:pt x="287" y="60"/>
                  <a:pt x="287" y="60"/>
                </a:cubicBezTo>
                <a:close/>
                <a:moveTo>
                  <a:pt x="201" y="88"/>
                </a:moveTo>
                <a:cubicBezTo>
                  <a:pt x="201" y="88"/>
                  <a:pt x="201" y="88"/>
                  <a:pt x="201" y="88"/>
                </a:cubicBezTo>
                <a:cubicBezTo>
                  <a:pt x="201" y="88"/>
                  <a:pt x="201" y="88"/>
                  <a:pt x="201" y="88"/>
                </a:cubicBezTo>
                <a:cubicBezTo>
                  <a:pt x="201" y="88"/>
                  <a:pt x="201" y="88"/>
                  <a:pt x="201" y="88"/>
                </a:cubicBezTo>
                <a:cubicBezTo>
                  <a:pt x="201" y="88"/>
                  <a:pt x="201" y="88"/>
                  <a:pt x="201" y="88"/>
                </a:cubicBezTo>
                <a:cubicBezTo>
                  <a:pt x="201" y="88"/>
                  <a:pt x="201" y="88"/>
                  <a:pt x="201" y="88"/>
                </a:cubicBezTo>
                <a:cubicBezTo>
                  <a:pt x="201" y="88"/>
                  <a:pt x="201" y="88"/>
                  <a:pt x="201" y="88"/>
                </a:cubicBezTo>
                <a:cubicBezTo>
                  <a:pt x="202" y="88"/>
                  <a:pt x="202" y="88"/>
                  <a:pt x="202" y="88"/>
                </a:cubicBezTo>
                <a:cubicBezTo>
                  <a:pt x="202" y="88"/>
                  <a:pt x="202" y="88"/>
                  <a:pt x="202" y="88"/>
                </a:cubicBezTo>
                <a:cubicBezTo>
                  <a:pt x="201" y="88"/>
                  <a:pt x="201" y="88"/>
                  <a:pt x="201" y="88"/>
                </a:cubicBezTo>
                <a:cubicBezTo>
                  <a:pt x="201" y="88"/>
                  <a:pt x="201" y="88"/>
                  <a:pt x="201" y="88"/>
                </a:cubicBezTo>
                <a:close/>
                <a:moveTo>
                  <a:pt x="106" y="18"/>
                </a:moveTo>
                <a:cubicBezTo>
                  <a:pt x="105" y="17"/>
                  <a:pt x="105" y="17"/>
                  <a:pt x="105" y="17"/>
                </a:cubicBezTo>
                <a:cubicBezTo>
                  <a:pt x="105" y="17"/>
                  <a:pt x="105" y="17"/>
                  <a:pt x="105" y="16"/>
                </a:cubicBezTo>
                <a:cubicBezTo>
                  <a:pt x="105" y="16"/>
                  <a:pt x="106" y="16"/>
                  <a:pt x="106" y="16"/>
                </a:cubicBezTo>
                <a:cubicBezTo>
                  <a:pt x="106" y="16"/>
                  <a:pt x="106" y="16"/>
                  <a:pt x="106" y="16"/>
                </a:cubicBezTo>
                <a:cubicBezTo>
                  <a:pt x="107" y="16"/>
                  <a:pt x="107" y="16"/>
                  <a:pt x="107" y="16"/>
                </a:cubicBezTo>
                <a:cubicBezTo>
                  <a:pt x="108" y="16"/>
                  <a:pt x="108" y="16"/>
                  <a:pt x="108" y="17"/>
                </a:cubicBezTo>
                <a:cubicBezTo>
                  <a:pt x="108" y="17"/>
                  <a:pt x="108" y="17"/>
                  <a:pt x="107" y="18"/>
                </a:cubicBezTo>
                <a:cubicBezTo>
                  <a:pt x="107" y="18"/>
                  <a:pt x="106" y="18"/>
                  <a:pt x="106" y="18"/>
                </a:cubicBezTo>
                <a:close/>
                <a:moveTo>
                  <a:pt x="124" y="30"/>
                </a:moveTo>
                <a:cubicBezTo>
                  <a:pt x="124" y="30"/>
                  <a:pt x="124" y="29"/>
                  <a:pt x="124" y="29"/>
                </a:cubicBezTo>
                <a:cubicBezTo>
                  <a:pt x="123" y="29"/>
                  <a:pt x="123" y="29"/>
                  <a:pt x="123" y="29"/>
                </a:cubicBezTo>
                <a:cubicBezTo>
                  <a:pt x="123" y="30"/>
                  <a:pt x="123" y="30"/>
                  <a:pt x="123" y="30"/>
                </a:cubicBezTo>
                <a:cubicBezTo>
                  <a:pt x="123" y="30"/>
                  <a:pt x="123" y="29"/>
                  <a:pt x="123" y="29"/>
                </a:cubicBezTo>
                <a:cubicBezTo>
                  <a:pt x="122" y="29"/>
                  <a:pt x="122" y="29"/>
                  <a:pt x="121" y="29"/>
                </a:cubicBezTo>
                <a:cubicBezTo>
                  <a:pt x="121" y="29"/>
                  <a:pt x="120" y="29"/>
                  <a:pt x="120" y="29"/>
                </a:cubicBezTo>
                <a:cubicBezTo>
                  <a:pt x="120" y="29"/>
                  <a:pt x="120" y="29"/>
                  <a:pt x="121" y="28"/>
                </a:cubicBezTo>
                <a:cubicBezTo>
                  <a:pt x="122" y="28"/>
                  <a:pt x="123" y="28"/>
                  <a:pt x="124" y="28"/>
                </a:cubicBezTo>
                <a:cubicBezTo>
                  <a:pt x="125" y="28"/>
                  <a:pt x="125" y="28"/>
                  <a:pt x="125" y="28"/>
                </a:cubicBezTo>
                <a:cubicBezTo>
                  <a:pt x="126" y="28"/>
                  <a:pt x="126" y="28"/>
                  <a:pt x="126" y="29"/>
                </a:cubicBezTo>
                <a:cubicBezTo>
                  <a:pt x="126" y="29"/>
                  <a:pt x="126" y="29"/>
                  <a:pt x="125" y="29"/>
                </a:cubicBezTo>
                <a:cubicBezTo>
                  <a:pt x="125" y="29"/>
                  <a:pt x="124" y="30"/>
                  <a:pt x="124" y="30"/>
                </a:cubicBezTo>
                <a:close/>
                <a:moveTo>
                  <a:pt x="165" y="88"/>
                </a:moveTo>
                <a:cubicBezTo>
                  <a:pt x="164" y="88"/>
                  <a:pt x="164" y="88"/>
                  <a:pt x="164" y="87"/>
                </a:cubicBezTo>
                <a:cubicBezTo>
                  <a:pt x="164" y="85"/>
                  <a:pt x="165" y="84"/>
                  <a:pt x="165" y="83"/>
                </a:cubicBezTo>
                <a:cubicBezTo>
                  <a:pt x="165" y="82"/>
                  <a:pt x="166" y="80"/>
                  <a:pt x="166" y="79"/>
                </a:cubicBezTo>
                <a:cubicBezTo>
                  <a:pt x="166" y="78"/>
                  <a:pt x="167" y="78"/>
                  <a:pt x="167" y="78"/>
                </a:cubicBezTo>
                <a:cubicBezTo>
                  <a:pt x="167" y="78"/>
                  <a:pt x="167" y="78"/>
                  <a:pt x="167" y="79"/>
                </a:cubicBezTo>
                <a:cubicBezTo>
                  <a:pt x="167" y="79"/>
                  <a:pt x="167" y="79"/>
                  <a:pt x="167" y="79"/>
                </a:cubicBezTo>
                <a:cubicBezTo>
                  <a:pt x="167" y="80"/>
                  <a:pt x="167" y="80"/>
                  <a:pt x="167" y="80"/>
                </a:cubicBezTo>
                <a:cubicBezTo>
                  <a:pt x="167" y="81"/>
                  <a:pt x="166" y="81"/>
                  <a:pt x="166" y="82"/>
                </a:cubicBezTo>
                <a:cubicBezTo>
                  <a:pt x="166" y="83"/>
                  <a:pt x="166" y="83"/>
                  <a:pt x="166" y="83"/>
                </a:cubicBezTo>
                <a:cubicBezTo>
                  <a:pt x="166" y="83"/>
                  <a:pt x="166" y="84"/>
                  <a:pt x="166" y="84"/>
                </a:cubicBezTo>
                <a:cubicBezTo>
                  <a:pt x="166" y="83"/>
                  <a:pt x="166" y="84"/>
                  <a:pt x="166" y="84"/>
                </a:cubicBezTo>
                <a:cubicBezTo>
                  <a:pt x="166" y="85"/>
                  <a:pt x="166" y="85"/>
                  <a:pt x="166" y="85"/>
                </a:cubicBezTo>
                <a:cubicBezTo>
                  <a:pt x="166" y="86"/>
                  <a:pt x="166" y="86"/>
                  <a:pt x="166" y="87"/>
                </a:cubicBezTo>
                <a:cubicBezTo>
                  <a:pt x="165" y="87"/>
                  <a:pt x="165" y="88"/>
                  <a:pt x="165" y="88"/>
                </a:cubicBezTo>
                <a:close/>
                <a:moveTo>
                  <a:pt x="128" y="26"/>
                </a:moveTo>
                <a:cubicBezTo>
                  <a:pt x="128" y="26"/>
                  <a:pt x="128" y="27"/>
                  <a:pt x="128" y="27"/>
                </a:cubicBezTo>
                <a:cubicBezTo>
                  <a:pt x="128" y="27"/>
                  <a:pt x="128" y="28"/>
                  <a:pt x="127" y="28"/>
                </a:cubicBezTo>
                <a:cubicBezTo>
                  <a:pt x="127" y="28"/>
                  <a:pt x="126" y="27"/>
                  <a:pt x="126" y="27"/>
                </a:cubicBezTo>
                <a:cubicBezTo>
                  <a:pt x="126" y="27"/>
                  <a:pt x="126" y="26"/>
                  <a:pt x="126" y="26"/>
                </a:cubicBezTo>
                <a:cubicBezTo>
                  <a:pt x="126" y="26"/>
                  <a:pt x="126" y="26"/>
                  <a:pt x="126" y="26"/>
                </a:cubicBezTo>
                <a:cubicBezTo>
                  <a:pt x="127" y="25"/>
                  <a:pt x="127" y="25"/>
                  <a:pt x="127" y="25"/>
                </a:cubicBezTo>
                <a:cubicBezTo>
                  <a:pt x="127" y="25"/>
                  <a:pt x="127" y="26"/>
                  <a:pt x="128" y="26"/>
                </a:cubicBezTo>
                <a:close/>
                <a:moveTo>
                  <a:pt x="132" y="89"/>
                </a:moveTo>
                <a:cubicBezTo>
                  <a:pt x="132" y="89"/>
                  <a:pt x="132" y="90"/>
                  <a:pt x="132" y="90"/>
                </a:cubicBezTo>
                <a:cubicBezTo>
                  <a:pt x="132" y="89"/>
                  <a:pt x="132" y="89"/>
                  <a:pt x="132" y="89"/>
                </a:cubicBezTo>
                <a:cubicBezTo>
                  <a:pt x="132" y="90"/>
                  <a:pt x="132" y="90"/>
                  <a:pt x="132" y="90"/>
                </a:cubicBezTo>
                <a:cubicBezTo>
                  <a:pt x="132" y="91"/>
                  <a:pt x="132" y="91"/>
                  <a:pt x="132" y="91"/>
                </a:cubicBezTo>
                <a:cubicBezTo>
                  <a:pt x="132" y="91"/>
                  <a:pt x="132" y="91"/>
                  <a:pt x="132" y="91"/>
                </a:cubicBezTo>
                <a:cubicBezTo>
                  <a:pt x="132" y="91"/>
                  <a:pt x="132" y="92"/>
                  <a:pt x="132" y="92"/>
                </a:cubicBezTo>
                <a:cubicBezTo>
                  <a:pt x="132" y="91"/>
                  <a:pt x="132" y="91"/>
                  <a:pt x="131" y="91"/>
                </a:cubicBezTo>
                <a:cubicBezTo>
                  <a:pt x="131" y="91"/>
                  <a:pt x="131" y="90"/>
                  <a:pt x="131" y="90"/>
                </a:cubicBezTo>
                <a:cubicBezTo>
                  <a:pt x="131" y="89"/>
                  <a:pt x="131" y="89"/>
                  <a:pt x="131" y="89"/>
                </a:cubicBezTo>
                <a:cubicBezTo>
                  <a:pt x="132" y="89"/>
                  <a:pt x="132" y="89"/>
                  <a:pt x="132" y="89"/>
                </a:cubicBezTo>
                <a:close/>
                <a:moveTo>
                  <a:pt x="73" y="26"/>
                </a:moveTo>
                <a:cubicBezTo>
                  <a:pt x="73" y="25"/>
                  <a:pt x="73" y="25"/>
                  <a:pt x="72" y="25"/>
                </a:cubicBezTo>
                <a:cubicBezTo>
                  <a:pt x="72" y="24"/>
                  <a:pt x="72" y="24"/>
                  <a:pt x="72" y="24"/>
                </a:cubicBezTo>
                <a:cubicBezTo>
                  <a:pt x="72" y="22"/>
                  <a:pt x="72" y="21"/>
                  <a:pt x="72" y="20"/>
                </a:cubicBezTo>
                <a:cubicBezTo>
                  <a:pt x="73" y="20"/>
                  <a:pt x="74" y="19"/>
                  <a:pt x="75" y="18"/>
                </a:cubicBezTo>
                <a:cubicBezTo>
                  <a:pt x="75" y="18"/>
                  <a:pt x="75" y="18"/>
                  <a:pt x="75" y="18"/>
                </a:cubicBezTo>
                <a:cubicBezTo>
                  <a:pt x="76" y="18"/>
                  <a:pt x="76" y="18"/>
                  <a:pt x="76" y="18"/>
                </a:cubicBezTo>
                <a:cubicBezTo>
                  <a:pt x="76" y="18"/>
                  <a:pt x="77" y="18"/>
                  <a:pt x="77" y="18"/>
                </a:cubicBezTo>
                <a:cubicBezTo>
                  <a:pt x="77" y="18"/>
                  <a:pt x="77" y="18"/>
                  <a:pt x="78" y="18"/>
                </a:cubicBezTo>
                <a:cubicBezTo>
                  <a:pt x="77" y="18"/>
                  <a:pt x="77" y="18"/>
                  <a:pt x="77" y="18"/>
                </a:cubicBezTo>
                <a:cubicBezTo>
                  <a:pt x="77" y="18"/>
                  <a:pt x="78" y="18"/>
                  <a:pt x="78" y="18"/>
                </a:cubicBezTo>
                <a:cubicBezTo>
                  <a:pt x="78" y="19"/>
                  <a:pt x="79" y="19"/>
                  <a:pt x="79" y="19"/>
                </a:cubicBezTo>
                <a:cubicBezTo>
                  <a:pt x="80" y="20"/>
                  <a:pt x="80" y="20"/>
                  <a:pt x="80" y="21"/>
                </a:cubicBezTo>
                <a:cubicBezTo>
                  <a:pt x="81" y="21"/>
                  <a:pt x="81" y="22"/>
                  <a:pt x="81" y="22"/>
                </a:cubicBezTo>
                <a:cubicBezTo>
                  <a:pt x="81" y="23"/>
                  <a:pt x="81" y="24"/>
                  <a:pt x="80" y="24"/>
                </a:cubicBezTo>
                <a:cubicBezTo>
                  <a:pt x="79" y="25"/>
                  <a:pt x="79" y="26"/>
                  <a:pt x="79" y="26"/>
                </a:cubicBezTo>
                <a:cubicBezTo>
                  <a:pt x="80" y="27"/>
                  <a:pt x="81" y="28"/>
                  <a:pt x="81" y="28"/>
                </a:cubicBezTo>
                <a:cubicBezTo>
                  <a:pt x="83" y="30"/>
                  <a:pt x="83" y="30"/>
                  <a:pt x="83" y="30"/>
                </a:cubicBezTo>
                <a:cubicBezTo>
                  <a:pt x="83" y="30"/>
                  <a:pt x="84" y="30"/>
                  <a:pt x="84" y="30"/>
                </a:cubicBezTo>
                <a:cubicBezTo>
                  <a:pt x="85" y="30"/>
                  <a:pt x="86" y="30"/>
                  <a:pt x="86" y="29"/>
                </a:cubicBezTo>
                <a:cubicBezTo>
                  <a:pt x="87" y="29"/>
                  <a:pt x="87" y="28"/>
                  <a:pt x="88" y="28"/>
                </a:cubicBezTo>
                <a:cubicBezTo>
                  <a:pt x="88" y="27"/>
                  <a:pt x="88" y="27"/>
                  <a:pt x="89" y="27"/>
                </a:cubicBezTo>
                <a:cubicBezTo>
                  <a:pt x="89" y="26"/>
                  <a:pt x="89" y="26"/>
                  <a:pt x="90" y="26"/>
                </a:cubicBezTo>
                <a:cubicBezTo>
                  <a:pt x="90" y="26"/>
                  <a:pt x="90" y="26"/>
                  <a:pt x="90" y="26"/>
                </a:cubicBezTo>
                <a:cubicBezTo>
                  <a:pt x="90" y="26"/>
                  <a:pt x="90" y="26"/>
                  <a:pt x="90" y="25"/>
                </a:cubicBezTo>
                <a:cubicBezTo>
                  <a:pt x="91" y="25"/>
                  <a:pt x="91" y="25"/>
                  <a:pt x="91" y="25"/>
                </a:cubicBezTo>
                <a:cubicBezTo>
                  <a:pt x="91" y="24"/>
                  <a:pt x="92" y="24"/>
                  <a:pt x="92" y="24"/>
                </a:cubicBezTo>
                <a:cubicBezTo>
                  <a:pt x="92" y="24"/>
                  <a:pt x="92" y="24"/>
                  <a:pt x="92" y="24"/>
                </a:cubicBezTo>
                <a:cubicBezTo>
                  <a:pt x="92" y="24"/>
                  <a:pt x="92" y="24"/>
                  <a:pt x="92" y="24"/>
                </a:cubicBezTo>
                <a:cubicBezTo>
                  <a:pt x="93" y="24"/>
                  <a:pt x="93" y="23"/>
                  <a:pt x="93" y="23"/>
                </a:cubicBezTo>
                <a:cubicBezTo>
                  <a:pt x="93" y="23"/>
                  <a:pt x="94" y="23"/>
                  <a:pt x="94" y="23"/>
                </a:cubicBezTo>
                <a:cubicBezTo>
                  <a:pt x="96" y="23"/>
                  <a:pt x="97" y="23"/>
                  <a:pt x="98" y="24"/>
                </a:cubicBezTo>
                <a:cubicBezTo>
                  <a:pt x="98" y="25"/>
                  <a:pt x="99" y="25"/>
                  <a:pt x="99" y="26"/>
                </a:cubicBezTo>
                <a:cubicBezTo>
                  <a:pt x="100" y="27"/>
                  <a:pt x="100" y="27"/>
                  <a:pt x="101" y="27"/>
                </a:cubicBezTo>
                <a:cubicBezTo>
                  <a:pt x="101" y="28"/>
                  <a:pt x="102" y="28"/>
                  <a:pt x="102" y="29"/>
                </a:cubicBezTo>
                <a:cubicBezTo>
                  <a:pt x="102" y="29"/>
                  <a:pt x="102" y="29"/>
                  <a:pt x="102" y="30"/>
                </a:cubicBezTo>
                <a:cubicBezTo>
                  <a:pt x="102" y="30"/>
                  <a:pt x="102" y="30"/>
                  <a:pt x="102" y="30"/>
                </a:cubicBezTo>
                <a:cubicBezTo>
                  <a:pt x="102" y="30"/>
                  <a:pt x="102" y="30"/>
                  <a:pt x="102" y="30"/>
                </a:cubicBezTo>
                <a:cubicBezTo>
                  <a:pt x="103" y="30"/>
                  <a:pt x="103" y="30"/>
                  <a:pt x="103" y="30"/>
                </a:cubicBezTo>
                <a:cubicBezTo>
                  <a:pt x="103" y="30"/>
                  <a:pt x="103" y="30"/>
                  <a:pt x="103" y="30"/>
                </a:cubicBezTo>
                <a:cubicBezTo>
                  <a:pt x="104" y="31"/>
                  <a:pt x="104" y="31"/>
                  <a:pt x="105" y="32"/>
                </a:cubicBezTo>
                <a:cubicBezTo>
                  <a:pt x="105" y="33"/>
                  <a:pt x="105" y="33"/>
                  <a:pt x="105" y="33"/>
                </a:cubicBezTo>
                <a:cubicBezTo>
                  <a:pt x="105" y="33"/>
                  <a:pt x="105" y="33"/>
                  <a:pt x="105" y="33"/>
                </a:cubicBezTo>
                <a:cubicBezTo>
                  <a:pt x="105" y="33"/>
                  <a:pt x="105" y="33"/>
                  <a:pt x="105" y="34"/>
                </a:cubicBezTo>
                <a:cubicBezTo>
                  <a:pt x="106" y="35"/>
                  <a:pt x="106" y="35"/>
                  <a:pt x="107" y="36"/>
                </a:cubicBezTo>
                <a:cubicBezTo>
                  <a:pt x="107" y="35"/>
                  <a:pt x="107" y="35"/>
                  <a:pt x="107" y="35"/>
                </a:cubicBezTo>
                <a:cubicBezTo>
                  <a:pt x="108" y="34"/>
                  <a:pt x="108" y="34"/>
                  <a:pt x="108" y="34"/>
                </a:cubicBezTo>
                <a:cubicBezTo>
                  <a:pt x="108" y="34"/>
                  <a:pt x="108" y="34"/>
                  <a:pt x="108" y="34"/>
                </a:cubicBezTo>
                <a:cubicBezTo>
                  <a:pt x="109" y="34"/>
                  <a:pt x="109" y="34"/>
                  <a:pt x="108" y="33"/>
                </a:cubicBezTo>
                <a:cubicBezTo>
                  <a:pt x="108" y="33"/>
                  <a:pt x="108" y="33"/>
                  <a:pt x="109" y="33"/>
                </a:cubicBezTo>
                <a:cubicBezTo>
                  <a:pt x="109" y="33"/>
                  <a:pt x="109" y="33"/>
                  <a:pt x="109" y="33"/>
                </a:cubicBezTo>
                <a:cubicBezTo>
                  <a:pt x="110" y="33"/>
                  <a:pt x="110" y="34"/>
                  <a:pt x="110" y="34"/>
                </a:cubicBezTo>
                <a:cubicBezTo>
                  <a:pt x="111" y="34"/>
                  <a:pt x="112" y="33"/>
                  <a:pt x="112" y="33"/>
                </a:cubicBezTo>
                <a:cubicBezTo>
                  <a:pt x="113" y="32"/>
                  <a:pt x="113" y="32"/>
                  <a:pt x="114" y="32"/>
                </a:cubicBezTo>
                <a:cubicBezTo>
                  <a:pt x="114" y="32"/>
                  <a:pt x="115" y="32"/>
                  <a:pt x="115" y="32"/>
                </a:cubicBezTo>
                <a:cubicBezTo>
                  <a:pt x="116" y="32"/>
                  <a:pt x="116" y="33"/>
                  <a:pt x="116" y="33"/>
                </a:cubicBezTo>
                <a:cubicBezTo>
                  <a:pt x="116" y="34"/>
                  <a:pt x="116" y="34"/>
                  <a:pt x="115" y="34"/>
                </a:cubicBezTo>
                <a:cubicBezTo>
                  <a:pt x="115" y="34"/>
                  <a:pt x="114" y="34"/>
                  <a:pt x="114" y="34"/>
                </a:cubicBezTo>
                <a:cubicBezTo>
                  <a:pt x="113" y="34"/>
                  <a:pt x="113" y="34"/>
                  <a:pt x="113" y="34"/>
                </a:cubicBezTo>
                <a:cubicBezTo>
                  <a:pt x="112" y="34"/>
                  <a:pt x="111" y="34"/>
                  <a:pt x="110" y="35"/>
                </a:cubicBezTo>
                <a:cubicBezTo>
                  <a:pt x="110" y="35"/>
                  <a:pt x="109" y="36"/>
                  <a:pt x="109" y="37"/>
                </a:cubicBezTo>
                <a:cubicBezTo>
                  <a:pt x="109" y="38"/>
                  <a:pt x="110" y="38"/>
                  <a:pt x="110" y="39"/>
                </a:cubicBezTo>
                <a:cubicBezTo>
                  <a:pt x="111" y="39"/>
                  <a:pt x="111" y="40"/>
                  <a:pt x="111" y="41"/>
                </a:cubicBezTo>
                <a:cubicBezTo>
                  <a:pt x="110" y="41"/>
                  <a:pt x="110" y="42"/>
                  <a:pt x="109" y="43"/>
                </a:cubicBezTo>
                <a:cubicBezTo>
                  <a:pt x="108" y="44"/>
                  <a:pt x="108" y="47"/>
                  <a:pt x="108" y="50"/>
                </a:cubicBezTo>
                <a:cubicBezTo>
                  <a:pt x="108" y="50"/>
                  <a:pt x="109" y="49"/>
                  <a:pt x="109" y="48"/>
                </a:cubicBezTo>
                <a:cubicBezTo>
                  <a:pt x="110" y="47"/>
                  <a:pt x="110" y="46"/>
                  <a:pt x="110" y="46"/>
                </a:cubicBezTo>
                <a:cubicBezTo>
                  <a:pt x="110" y="45"/>
                  <a:pt x="110" y="44"/>
                  <a:pt x="110" y="44"/>
                </a:cubicBezTo>
                <a:cubicBezTo>
                  <a:pt x="111" y="44"/>
                  <a:pt x="111" y="44"/>
                  <a:pt x="111" y="44"/>
                </a:cubicBezTo>
                <a:cubicBezTo>
                  <a:pt x="112" y="44"/>
                  <a:pt x="112" y="43"/>
                  <a:pt x="112" y="43"/>
                </a:cubicBezTo>
                <a:cubicBezTo>
                  <a:pt x="113" y="43"/>
                  <a:pt x="113" y="43"/>
                  <a:pt x="113" y="43"/>
                </a:cubicBezTo>
                <a:cubicBezTo>
                  <a:pt x="114" y="42"/>
                  <a:pt x="115" y="41"/>
                  <a:pt x="115" y="41"/>
                </a:cubicBezTo>
                <a:cubicBezTo>
                  <a:pt x="115" y="40"/>
                  <a:pt x="115" y="40"/>
                  <a:pt x="116" y="39"/>
                </a:cubicBezTo>
                <a:cubicBezTo>
                  <a:pt x="116" y="39"/>
                  <a:pt x="116" y="39"/>
                  <a:pt x="117" y="39"/>
                </a:cubicBezTo>
                <a:cubicBezTo>
                  <a:pt x="117" y="38"/>
                  <a:pt x="118" y="38"/>
                  <a:pt x="119" y="38"/>
                </a:cubicBezTo>
                <a:cubicBezTo>
                  <a:pt x="120" y="38"/>
                  <a:pt x="120" y="38"/>
                  <a:pt x="121" y="37"/>
                </a:cubicBezTo>
                <a:cubicBezTo>
                  <a:pt x="121" y="37"/>
                  <a:pt x="122" y="37"/>
                  <a:pt x="122" y="37"/>
                </a:cubicBezTo>
                <a:cubicBezTo>
                  <a:pt x="123" y="37"/>
                  <a:pt x="123" y="37"/>
                  <a:pt x="123" y="37"/>
                </a:cubicBezTo>
                <a:cubicBezTo>
                  <a:pt x="124" y="37"/>
                  <a:pt x="124" y="37"/>
                  <a:pt x="125" y="37"/>
                </a:cubicBezTo>
                <a:cubicBezTo>
                  <a:pt x="125" y="37"/>
                  <a:pt x="126" y="37"/>
                  <a:pt x="126" y="37"/>
                </a:cubicBezTo>
                <a:cubicBezTo>
                  <a:pt x="127" y="37"/>
                  <a:pt x="128" y="37"/>
                  <a:pt x="128" y="36"/>
                </a:cubicBezTo>
                <a:cubicBezTo>
                  <a:pt x="129" y="36"/>
                  <a:pt x="129" y="35"/>
                  <a:pt x="130" y="35"/>
                </a:cubicBezTo>
                <a:cubicBezTo>
                  <a:pt x="131" y="35"/>
                  <a:pt x="131" y="36"/>
                  <a:pt x="132" y="37"/>
                </a:cubicBezTo>
                <a:cubicBezTo>
                  <a:pt x="132" y="38"/>
                  <a:pt x="133" y="38"/>
                  <a:pt x="133" y="38"/>
                </a:cubicBezTo>
                <a:cubicBezTo>
                  <a:pt x="134" y="38"/>
                  <a:pt x="135" y="38"/>
                  <a:pt x="135" y="38"/>
                </a:cubicBezTo>
                <a:cubicBezTo>
                  <a:pt x="135" y="38"/>
                  <a:pt x="136" y="37"/>
                  <a:pt x="136" y="37"/>
                </a:cubicBezTo>
                <a:cubicBezTo>
                  <a:pt x="137" y="37"/>
                  <a:pt x="137" y="38"/>
                  <a:pt x="137" y="39"/>
                </a:cubicBezTo>
                <a:cubicBezTo>
                  <a:pt x="137" y="39"/>
                  <a:pt x="137" y="40"/>
                  <a:pt x="137" y="40"/>
                </a:cubicBezTo>
                <a:cubicBezTo>
                  <a:pt x="137" y="40"/>
                  <a:pt x="137" y="40"/>
                  <a:pt x="137" y="40"/>
                </a:cubicBezTo>
                <a:cubicBezTo>
                  <a:pt x="137" y="40"/>
                  <a:pt x="137" y="41"/>
                  <a:pt x="137" y="41"/>
                </a:cubicBezTo>
                <a:cubicBezTo>
                  <a:pt x="138" y="42"/>
                  <a:pt x="138" y="42"/>
                  <a:pt x="139" y="42"/>
                </a:cubicBezTo>
                <a:cubicBezTo>
                  <a:pt x="139" y="42"/>
                  <a:pt x="139" y="42"/>
                  <a:pt x="139" y="42"/>
                </a:cubicBezTo>
                <a:cubicBezTo>
                  <a:pt x="139" y="42"/>
                  <a:pt x="139" y="42"/>
                  <a:pt x="139" y="42"/>
                </a:cubicBezTo>
                <a:cubicBezTo>
                  <a:pt x="139" y="42"/>
                  <a:pt x="140" y="42"/>
                  <a:pt x="140" y="42"/>
                </a:cubicBezTo>
                <a:cubicBezTo>
                  <a:pt x="140" y="42"/>
                  <a:pt x="141" y="42"/>
                  <a:pt x="141" y="42"/>
                </a:cubicBezTo>
                <a:cubicBezTo>
                  <a:pt x="142" y="42"/>
                  <a:pt x="142" y="43"/>
                  <a:pt x="142" y="43"/>
                </a:cubicBezTo>
                <a:cubicBezTo>
                  <a:pt x="142" y="43"/>
                  <a:pt x="142" y="44"/>
                  <a:pt x="142" y="44"/>
                </a:cubicBezTo>
                <a:cubicBezTo>
                  <a:pt x="142" y="44"/>
                  <a:pt x="142" y="44"/>
                  <a:pt x="142" y="45"/>
                </a:cubicBezTo>
                <a:cubicBezTo>
                  <a:pt x="142" y="45"/>
                  <a:pt x="142" y="45"/>
                  <a:pt x="142" y="45"/>
                </a:cubicBezTo>
                <a:cubicBezTo>
                  <a:pt x="143" y="46"/>
                  <a:pt x="143" y="46"/>
                  <a:pt x="143" y="46"/>
                </a:cubicBezTo>
                <a:cubicBezTo>
                  <a:pt x="144" y="46"/>
                  <a:pt x="144" y="46"/>
                  <a:pt x="145" y="46"/>
                </a:cubicBezTo>
                <a:cubicBezTo>
                  <a:pt x="145" y="46"/>
                  <a:pt x="145" y="46"/>
                  <a:pt x="145" y="46"/>
                </a:cubicBezTo>
                <a:cubicBezTo>
                  <a:pt x="145" y="47"/>
                  <a:pt x="145" y="47"/>
                  <a:pt x="145" y="47"/>
                </a:cubicBezTo>
                <a:cubicBezTo>
                  <a:pt x="145" y="48"/>
                  <a:pt x="144" y="48"/>
                  <a:pt x="144" y="48"/>
                </a:cubicBezTo>
                <a:cubicBezTo>
                  <a:pt x="144" y="48"/>
                  <a:pt x="143" y="48"/>
                  <a:pt x="143" y="48"/>
                </a:cubicBezTo>
                <a:cubicBezTo>
                  <a:pt x="143" y="48"/>
                  <a:pt x="143" y="49"/>
                  <a:pt x="143" y="49"/>
                </a:cubicBezTo>
                <a:cubicBezTo>
                  <a:pt x="143" y="50"/>
                  <a:pt x="143" y="51"/>
                  <a:pt x="144" y="51"/>
                </a:cubicBezTo>
                <a:cubicBezTo>
                  <a:pt x="145" y="52"/>
                  <a:pt x="145" y="52"/>
                  <a:pt x="145" y="52"/>
                </a:cubicBezTo>
                <a:cubicBezTo>
                  <a:pt x="145" y="52"/>
                  <a:pt x="145" y="53"/>
                  <a:pt x="145" y="53"/>
                </a:cubicBezTo>
                <a:cubicBezTo>
                  <a:pt x="144" y="53"/>
                  <a:pt x="144" y="54"/>
                  <a:pt x="144" y="54"/>
                </a:cubicBezTo>
                <a:cubicBezTo>
                  <a:pt x="144" y="55"/>
                  <a:pt x="144" y="56"/>
                  <a:pt x="145" y="56"/>
                </a:cubicBezTo>
                <a:cubicBezTo>
                  <a:pt x="145" y="57"/>
                  <a:pt x="146" y="57"/>
                  <a:pt x="146" y="57"/>
                </a:cubicBezTo>
                <a:cubicBezTo>
                  <a:pt x="148" y="57"/>
                  <a:pt x="148" y="57"/>
                  <a:pt x="148" y="57"/>
                </a:cubicBezTo>
                <a:cubicBezTo>
                  <a:pt x="148" y="57"/>
                  <a:pt x="148" y="57"/>
                  <a:pt x="149" y="58"/>
                </a:cubicBezTo>
                <a:cubicBezTo>
                  <a:pt x="148" y="58"/>
                  <a:pt x="148" y="58"/>
                  <a:pt x="148" y="58"/>
                </a:cubicBezTo>
                <a:cubicBezTo>
                  <a:pt x="148" y="58"/>
                  <a:pt x="148" y="58"/>
                  <a:pt x="147" y="58"/>
                </a:cubicBezTo>
                <a:cubicBezTo>
                  <a:pt x="147" y="58"/>
                  <a:pt x="147" y="58"/>
                  <a:pt x="146" y="58"/>
                </a:cubicBezTo>
                <a:cubicBezTo>
                  <a:pt x="146" y="58"/>
                  <a:pt x="146" y="58"/>
                  <a:pt x="145" y="58"/>
                </a:cubicBezTo>
                <a:cubicBezTo>
                  <a:pt x="144" y="58"/>
                  <a:pt x="144" y="59"/>
                  <a:pt x="144" y="60"/>
                </a:cubicBezTo>
                <a:cubicBezTo>
                  <a:pt x="144" y="60"/>
                  <a:pt x="144" y="61"/>
                  <a:pt x="144" y="61"/>
                </a:cubicBezTo>
                <a:cubicBezTo>
                  <a:pt x="144" y="62"/>
                  <a:pt x="144" y="62"/>
                  <a:pt x="144" y="62"/>
                </a:cubicBezTo>
                <a:cubicBezTo>
                  <a:pt x="143" y="65"/>
                  <a:pt x="143" y="65"/>
                  <a:pt x="143" y="65"/>
                </a:cubicBezTo>
                <a:cubicBezTo>
                  <a:pt x="143" y="65"/>
                  <a:pt x="142" y="66"/>
                  <a:pt x="142" y="66"/>
                </a:cubicBezTo>
                <a:cubicBezTo>
                  <a:pt x="142" y="67"/>
                  <a:pt x="141" y="67"/>
                  <a:pt x="141" y="67"/>
                </a:cubicBezTo>
                <a:cubicBezTo>
                  <a:pt x="141" y="67"/>
                  <a:pt x="140" y="67"/>
                  <a:pt x="140" y="67"/>
                </a:cubicBezTo>
                <a:cubicBezTo>
                  <a:pt x="139" y="67"/>
                  <a:pt x="139" y="68"/>
                  <a:pt x="138" y="68"/>
                </a:cubicBezTo>
                <a:cubicBezTo>
                  <a:pt x="137" y="69"/>
                  <a:pt x="137" y="69"/>
                  <a:pt x="137" y="69"/>
                </a:cubicBezTo>
                <a:cubicBezTo>
                  <a:pt x="137" y="70"/>
                  <a:pt x="137" y="70"/>
                  <a:pt x="137" y="70"/>
                </a:cubicBezTo>
                <a:cubicBezTo>
                  <a:pt x="136" y="70"/>
                  <a:pt x="136" y="70"/>
                  <a:pt x="136" y="71"/>
                </a:cubicBezTo>
                <a:cubicBezTo>
                  <a:pt x="135" y="71"/>
                  <a:pt x="135" y="72"/>
                  <a:pt x="135" y="72"/>
                </a:cubicBezTo>
                <a:cubicBezTo>
                  <a:pt x="135" y="73"/>
                  <a:pt x="135" y="73"/>
                  <a:pt x="135" y="73"/>
                </a:cubicBezTo>
                <a:cubicBezTo>
                  <a:pt x="135" y="74"/>
                  <a:pt x="135" y="74"/>
                  <a:pt x="135" y="74"/>
                </a:cubicBezTo>
                <a:cubicBezTo>
                  <a:pt x="134" y="74"/>
                  <a:pt x="133" y="74"/>
                  <a:pt x="133" y="73"/>
                </a:cubicBezTo>
                <a:cubicBezTo>
                  <a:pt x="133" y="72"/>
                  <a:pt x="133" y="72"/>
                  <a:pt x="132" y="72"/>
                </a:cubicBezTo>
                <a:cubicBezTo>
                  <a:pt x="132" y="72"/>
                  <a:pt x="131" y="72"/>
                  <a:pt x="131" y="73"/>
                </a:cubicBezTo>
                <a:cubicBezTo>
                  <a:pt x="131" y="73"/>
                  <a:pt x="131" y="74"/>
                  <a:pt x="131" y="74"/>
                </a:cubicBezTo>
                <a:cubicBezTo>
                  <a:pt x="132" y="74"/>
                  <a:pt x="132" y="75"/>
                  <a:pt x="132" y="75"/>
                </a:cubicBezTo>
                <a:cubicBezTo>
                  <a:pt x="132" y="76"/>
                  <a:pt x="132" y="76"/>
                  <a:pt x="131" y="77"/>
                </a:cubicBezTo>
                <a:cubicBezTo>
                  <a:pt x="131" y="76"/>
                  <a:pt x="131" y="75"/>
                  <a:pt x="130" y="75"/>
                </a:cubicBezTo>
                <a:cubicBezTo>
                  <a:pt x="129" y="74"/>
                  <a:pt x="129" y="74"/>
                  <a:pt x="128" y="74"/>
                </a:cubicBezTo>
                <a:cubicBezTo>
                  <a:pt x="124" y="74"/>
                  <a:pt x="124" y="74"/>
                  <a:pt x="124" y="74"/>
                </a:cubicBezTo>
                <a:cubicBezTo>
                  <a:pt x="123" y="74"/>
                  <a:pt x="123" y="74"/>
                  <a:pt x="123" y="74"/>
                </a:cubicBezTo>
                <a:cubicBezTo>
                  <a:pt x="123" y="74"/>
                  <a:pt x="122" y="74"/>
                  <a:pt x="122" y="74"/>
                </a:cubicBezTo>
                <a:cubicBezTo>
                  <a:pt x="121" y="74"/>
                  <a:pt x="120" y="74"/>
                  <a:pt x="120" y="74"/>
                </a:cubicBezTo>
                <a:cubicBezTo>
                  <a:pt x="120" y="74"/>
                  <a:pt x="120" y="73"/>
                  <a:pt x="120" y="73"/>
                </a:cubicBezTo>
                <a:cubicBezTo>
                  <a:pt x="120" y="73"/>
                  <a:pt x="119" y="74"/>
                  <a:pt x="119" y="74"/>
                </a:cubicBezTo>
                <a:cubicBezTo>
                  <a:pt x="118" y="75"/>
                  <a:pt x="118" y="75"/>
                  <a:pt x="117" y="75"/>
                </a:cubicBezTo>
                <a:cubicBezTo>
                  <a:pt x="116" y="75"/>
                  <a:pt x="116" y="75"/>
                  <a:pt x="116" y="74"/>
                </a:cubicBezTo>
                <a:cubicBezTo>
                  <a:pt x="117" y="74"/>
                  <a:pt x="117" y="74"/>
                  <a:pt x="117" y="74"/>
                </a:cubicBezTo>
                <a:cubicBezTo>
                  <a:pt x="117" y="73"/>
                  <a:pt x="117" y="73"/>
                  <a:pt x="117" y="73"/>
                </a:cubicBezTo>
                <a:cubicBezTo>
                  <a:pt x="117" y="73"/>
                  <a:pt x="116" y="73"/>
                  <a:pt x="116" y="73"/>
                </a:cubicBezTo>
                <a:cubicBezTo>
                  <a:pt x="117" y="73"/>
                  <a:pt x="117" y="73"/>
                  <a:pt x="117" y="73"/>
                </a:cubicBezTo>
                <a:cubicBezTo>
                  <a:pt x="117" y="72"/>
                  <a:pt x="116" y="72"/>
                  <a:pt x="116"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4" y="70"/>
                </a:cubicBezTo>
                <a:cubicBezTo>
                  <a:pt x="114" y="70"/>
                  <a:pt x="114" y="70"/>
                  <a:pt x="114" y="70"/>
                </a:cubicBezTo>
                <a:cubicBezTo>
                  <a:pt x="113" y="70"/>
                  <a:pt x="113" y="70"/>
                  <a:pt x="113" y="70"/>
                </a:cubicBezTo>
                <a:cubicBezTo>
                  <a:pt x="112" y="70"/>
                  <a:pt x="112" y="70"/>
                  <a:pt x="112" y="71"/>
                </a:cubicBezTo>
                <a:cubicBezTo>
                  <a:pt x="112" y="70"/>
                  <a:pt x="112" y="70"/>
                  <a:pt x="111" y="70"/>
                </a:cubicBezTo>
                <a:cubicBezTo>
                  <a:pt x="111" y="70"/>
                  <a:pt x="111" y="69"/>
                  <a:pt x="111" y="69"/>
                </a:cubicBezTo>
                <a:cubicBezTo>
                  <a:pt x="111" y="69"/>
                  <a:pt x="111" y="68"/>
                  <a:pt x="111" y="68"/>
                </a:cubicBezTo>
                <a:cubicBezTo>
                  <a:pt x="111" y="68"/>
                  <a:pt x="111" y="67"/>
                  <a:pt x="111" y="67"/>
                </a:cubicBezTo>
                <a:cubicBezTo>
                  <a:pt x="111" y="67"/>
                  <a:pt x="110" y="66"/>
                  <a:pt x="110" y="66"/>
                </a:cubicBezTo>
                <a:cubicBezTo>
                  <a:pt x="110" y="66"/>
                  <a:pt x="110" y="66"/>
                  <a:pt x="110" y="66"/>
                </a:cubicBezTo>
                <a:cubicBezTo>
                  <a:pt x="109" y="66"/>
                  <a:pt x="109" y="66"/>
                  <a:pt x="109" y="66"/>
                </a:cubicBezTo>
                <a:cubicBezTo>
                  <a:pt x="108" y="66"/>
                  <a:pt x="108" y="66"/>
                  <a:pt x="108" y="66"/>
                </a:cubicBezTo>
                <a:cubicBezTo>
                  <a:pt x="108" y="66"/>
                  <a:pt x="108" y="66"/>
                  <a:pt x="108" y="65"/>
                </a:cubicBezTo>
                <a:cubicBezTo>
                  <a:pt x="107" y="64"/>
                  <a:pt x="107" y="64"/>
                  <a:pt x="107" y="64"/>
                </a:cubicBezTo>
                <a:cubicBezTo>
                  <a:pt x="107" y="63"/>
                  <a:pt x="107" y="63"/>
                  <a:pt x="108" y="63"/>
                </a:cubicBezTo>
                <a:cubicBezTo>
                  <a:pt x="108" y="62"/>
                  <a:pt x="108" y="62"/>
                  <a:pt x="108" y="61"/>
                </a:cubicBezTo>
                <a:cubicBezTo>
                  <a:pt x="108" y="61"/>
                  <a:pt x="108" y="61"/>
                  <a:pt x="108" y="61"/>
                </a:cubicBezTo>
                <a:cubicBezTo>
                  <a:pt x="107" y="60"/>
                  <a:pt x="107" y="60"/>
                  <a:pt x="107" y="60"/>
                </a:cubicBezTo>
                <a:cubicBezTo>
                  <a:pt x="107" y="60"/>
                  <a:pt x="107" y="60"/>
                  <a:pt x="106" y="59"/>
                </a:cubicBezTo>
                <a:cubicBezTo>
                  <a:pt x="106" y="59"/>
                  <a:pt x="106" y="60"/>
                  <a:pt x="106" y="60"/>
                </a:cubicBezTo>
                <a:cubicBezTo>
                  <a:pt x="105" y="62"/>
                  <a:pt x="105" y="62"/>
                  <a:pt x="105" y="62"/>
                </a:cubicBezTo>
                <a:cubicBezTo>
                  <a:pt x="104" y="62"/>
                  <a:pt x="104" y="63"/>
                  <a:pt x="103" y="63"/>
                </a:cubicBezTo>
                <a:cubicBezTo>
                  <a:pt x="103" y="64"/>
                  <a:pt x="102" y="64"/>
                  <a:pt x="102" y="64"/>
                </a:cubicBezTo>
                <a:cubicBezTo>
                  <a:pt x="98" y="66"/>
                  <a:pt x="98" y="66"/>
                  <a:pt x="98" y="66"/>
                </a:cubicBezTo>
                <a:cubicBezTo>
                  <a:pt x="97" y="67"/>
                  <a:pt x="95" y="67"/>
                  <a:pt x="94" y="67"/>
                </a:cubicBezTo>
                <a:cubicBezTo>
                  <a:pt x="93" y="67"/>
                  <a:pt x="92" y="67"/>
                  <a:pt x="91" y="66"/>
                </a:cubicBezTo>
                <a:cubicBezTo>
                  <a:pt x="90" y="66"/>
                  <a:pt x="89" y="66"/>
                  <a:pt x="88" y="65"/>
                </a:cubicBezTo>
                <a:cubicBezTo>
                  <a:pt x="88" y="65"/>
                  <a:pt x="87" y="64"/>
                  <a:pt x="86" y="63"/>
                </a:cubicBezTo>
                <a:cubicBezTo>
                  <a:pt x="86" y="63"/>
                  <a:pt x="86" y="63"/>
                  <a:pt x="86" y="63"/>
                </a:cubicBezTo>
                <a:cubicBezTo>
                  <a:pt x="86" y="63"/>
                  <a:pt x="86" y="63"/>
                  <a:pt x="86" y="63"/>
                </a:cubicBezTo>
                <a:cubicBezTo>
                  <a:pt x="86" y="63"/>
                  <a:pt x="86" y="63"/>
                  <a:pt x="86" y="63"/>
                </a:cubicBezTo>
                <a:cubicBezTo>
                  <a:pt x="86" y="63"/>
                  <a:pt x="86" y="63"/>
                  <a:pt x="86" y="63"/>
                </a:cubicBezTo>
                <a:cubicBezTo>
                  <a:pt x="85" y="63"/>
                  <a:pt x="85" y="63"/>
                  <a:pt x="85" y="63"/>
                </a:cubicBezTo>
                <a:cubicBezTo>
                  <a:pt x="85" y="63"/>
                  <a:pt x="85" y="63"/>
                  <a:pt x="85" y="63"/>
                </a:cubicBezTo>
                <a:cubicBezTo>
                  <a:pt x="85" y="63"/>
                  <a:pt x="85" y="63"/>
                  <a:pt x="85" y="62"/>
                </a:cubicBezTo>
                <a:cubicBezTo>
                  <a:pt x="85" y="62"/>
                  <a:pt x="84" y="61"/>
                  <a:pt x="82" y="59"/>
                </a:cubicBezTo>
                <a:cubicBezTo>
                  <a:pt x="82" y="59"/>
                  <a:pt x="82" y="59"/>
                  <a:pt x="82" y="59"/>
                </a:cubicBezTo>
                <a:cubicBezTo>
                  <a:pt x="82" y="59"/>
                  <a:pt x="82" y="59"/>
                  <a:pt x="82" y="59"/>
                </a:cubicBezTo>
                <a:cubicBezTo>
                  <a:pt x="81" y="58"/>
                  <a:pt x="81" y="57"/>
                  <a:pt x="81" y="57"/>
                </a:cubicBezTo>
                <a:cubicBezTo>
                  <a:pt x="81" y="56"/>
                  <a:pt x="81" y="56"/>
                  <a:pt x="81" y="56"/>
                </a:cubicBezTo>
                <a:cubicBezTo>
                  <a:pt x="81" y="56"/>
                  <a:pt x="81" y="56"/>
                  <a:pt x="81" y="56"/>
                </a:cubicBezTo>
                <a:cubicBezTo>
                  <a:pt x="81" y="56"/>
                  <a:pt x="81" y="56"/>
                  <a:pt x="81" y="56"/>
                </a:cubicBezTo>
                <a:cubicBezTo>
                  <a:pt x="80" y="55"/>
                  <a:pt x="80" y="54"/>
                  <a:pt x="80" y="52"/>
                </a:cubicBezTo>
                <a:cubicBezTo>
                  <a:pt x="80" y="51"/>
                  <a:pt x="80" y="50"/>
                  <a:pt x="80" y="50"/>
                </a:cubicBezTo>
                <a:cubicBezTo>
                  <a:pt x="80" y="50"/>
                  <a:pt x="80" y="50"/>
                  <a:pt x="80" y="50"/>
                </a:cubicBezTo>
                <a:cubicBezTo>
                  <a:pt x="80" y="49"/>
                  <a:pt x="80" y="49"/>
                  <a:pt x="80" y="49"/>
                </a:cubicBezTo>
                <a:cubicBezTo>
                  <a:pt x="80" y="49"/>
                  <a:pt x="80" y="49"/>
                  <a:pt x="80" y="49"/>
                </a:cubicBezTo>
                <a:cubicBezTo>
                  <a:pt x="80" y="49"/>
                  <a:pt x="80" y="49"/>
                  <a:pt x="80" y="48"/>
                </a:cubicBezTo>
                <a:cubicBezTo>
                  <a:pt x="80" y="48"/>
                  <a:pt x="80" y="48"/>
                  <a:pt x="80" y="47"/>
                </a:cubicBezTo>
                <a:cubicBezTo>
                  <a:pt x="80" y="47"/>
                  <a:pt x="80" y="46"/>
                  <a:pt x="80" y="46"/>
                </a:cubicBezTo>
                <a:cubicBezTo>
                  <a:pt x="80" y="46"/>
                  <a:pt x="80" y="46"/>
                  <a:pt x="81" y="46"/>
                </a:cubicBezTo>
                <a:cubicBezTo>
                  <a:pt x="80" y="45"/>
                  <a:pt x="80" y="45"/>
                  <a:pt x="80" y="44"/>
                </a:cubicBezTo>
                <a:cubicBezTo>
                  <a:pt x="80" y="43"/>
                  <a:pt x="80" y="43"/>
                  <a:pt x="80" y="42"/>
                </a:cubicBezTo>
                <a:cubicBezTo>
                  <a:pt x="80" y="42"/>
                  <a:pt x="80" y="42"/>
                  <a:pt x="80" y="42"/>
                </a:cubicBezTo>
                <a:cubicBezTo>
                  <a:pt x="81" y="40"/>
                  <a:pt x="81" y="40"/>
                  <a:pt x="81" y="40"/>
                </a:cubicBezTo>
                <a:cubicBezTo>
                  <a:pt x="81" y="39"/>
                  <a:pt x="81" y="39"/>
                  <a:pt x="81" y="39"/>
                </a:cubicBezTo>
                <a:cubicBezTo>
                  <a:pt x="81" y="39"/>
                  <a:pt x="81" y="39"/>
                  <a:pt x="81" y="38"/>
                </a:cubicBezTo>
                <a:cubicBezTo>
                  <a:pt x="81" y="38"/>
                  <a:pt x="82" y="38"/>
                  <a:pt x="82" y="37"/>
                </a:cubicBezTo>
                <a:cubicBezTo>
                  <a:pt x="82" y="37"/>
                  <a:pt x="81" y="36"/>
                  <a:pt x="81" y="36"/>
                </a:cubicBezTo>
                <a:cubicBezTo>
                  <a:pt x="81" y="35"/>
                  <a:pt x="81" y="35"/>
                  <a:pt x="81" y="34"/>
                </a:cubicBezTo>
                <a:cubicBezTo>
                  <a:pt x="81" y="34"/>
                  <a:pt x="81" y="34"/>
                  <a:pt x="81" y="34"/>
                </a:cubicBezTo>
                <a:cubicBezTo>
                  <a:pt x="82" y="34"/>
                  <a:pt x="82" y="34"/>
                  <a:pt x="82" y="34"/>
                </a:cubicBezTo>
                <a:cubicBezTo>
                  <a:pt x="81" y="34"/>
                  <a:pt x="81" y="33"/>
                  <a:pt x="81" y="33"/>
                </a:cubicBezTo>
                <a:cubicBezTo>
                  <a:pt x="81" y="31"/>
                  <a:pt x="81" y="31"/>
                  <a:pt x="81" y="31"/>
                </a:cubicBezTo>
                <a:cubicBezTo>
                  <a:pt x="81" y="29"/>
                  <a:pt x="81" y="29"/>
                  <a:pt x="81" y="29"/>
                </a:cubicBezTo>
                <a:cubicBezTo>
                  <a:pt x="81" y="29"/>
                  <a:pt x="81" y="29"/>
                  <a:pt x="80" y="28"/>
                </a:cubicBezTo>
                <a:cubicBezTo>
                  <a:pt x="80" y="28"/>
                  <a:pt x="80" y="28"/>
                  <a:pt x="79" y="27"/>
                </a:cubicBezTo>
                <a:cubicBezTo>
                  <a:pt x="78" y="26"/>
                  <a:pt x="78" y="26"/>
                  <a:pt x="78" y="26"/>
                </a:cubicBezTo>
                <a:cubicBezTo>
                  <a:pt x="78" y="26"/>
                  <a:pt x="78" y="26"/>
                  <a:pt x="77" y="27"/>
                </a:cubicBezTo>
                <a:cubicBezTo>
                  <a:pt x="77" y="27"/>
                  <a:pt x="77" y="27"/>
                  <a:pt x="76" y="27"/>
                </a:cubicBezTo>
                <a:cubicBezTo>
                  <a:pt x="76" y="27"/>
                  <a:pt x="75" y="27"/>
                  <a:pt x="75" y="27"/>
                </a:cubicBezTo>
                <a:cubicBezTo>
                  <a:pt x="74" y="26"/>
                  <a:pt x="74" y="26"/>
                  <a:pt x="73" y="26"/>
                </a:cubicBezTo>
                <a:close/>
                <a:moveTo>
                  <a:pt x="138" y="86"/>
                </a:moveTo>
                <a:cubicBezTo>
                  <a:pt x="137" y="86"/>
                  <a:pt x="137" y="86"/>
                  <a:pt x="137" y="86"/>
                </a:cubicBezTo>
                <a:cubicBezTo>
                  <a:pt x="137" y="86"/>
                  <a:pt x="137" y="86"/>
                  <a:pt x="138" y="85"/>
                </a:cubicBezTo>
                <a:lnTo>
                  <a:pt x="138" y="86"/>
                </a:lnTo>
                <a:close/>
                <a:moveTo>
                  <a:pt x="124" y="98"/>
                </a:moveTo>
                <a:cubicBezTo>
                  <a:pt x="123" y="98"/>
                  <a:pt x="122" y="98"/>
                  <a:pt x="121" y="97"/>
                </a:cubicBezTo>
                <a:cubicBezTo>
                  <a:pt x="121" y="96"/>
                  <a:pt x="120" y="95"/>
                  <a:pt x="120" y="94"/>
                </a:cubicBezTo>
                <a:cubicBezTo>
                  <a:pt x="121" y="94"/>
                  <a:pt x="121" y="94"/>
                  <a:pt x="122" y="95"/>
                </a:cubicBezTo>
                <a:cubicBezTo>
                  <a:pt x="123" y="96"/>
                  <a:pt x="124" y="97"/>
                  <a:pt x="124" y="98"/>
                </a:cubicBezTo>
                <a:close/>
                <a:moveTo>
                  <a:pt x="97" y="20"/>
                </a:moveTo>
                <a:cubicBezTo>
                  <a:pt x="96" y="20"/>
                  <a:pt x="95" y="20"/>
                  <a:pt x="95" y="20"/>
                </a:cubicBezTo>
                <a:cubicBezTo>
                  <a:pt x="94" y="20"/>
                  <a:pt x="94" y="19"/>
                  <a:pt x="93" y="19"/>
                </a:cubicBezTo>
                <a:cubicBezTo>
                  <a:pt x="93" y="19"/>
                  <a:pt x="93" y="18"/>
                  <a:pt x="93" y="17"/>
                </a:cubicBezTo>
                <a:cubicBezTo>
                  <a:pt x="93" y="17"/>
                  <a:pt x="94" y="17"/>
                  <a:pt x="94" y="16"/>
                </a:cubicBezTo>
                <a:cubicBezTo>
                  <a:pt x="94" y="16"/>
                  <a:pt x="94" y="16"/>
                  <a:pt x="95" y="16"/>
                </a:cubicBezTo>
                <a:cubicBezTo>
                  <a:pt x="96" y="16"/>
                  <a:pt x="96" y="16"/>
                  <a:pt x="97" y="16"/>
                </a:cubicBezTo>
                <a:cubicBezTo>
                  <a:pt x="97" y="16"/>
                  <a:pt x="97" y="17"/>
                  <a:pt x="97" y="18"/>
                </a:cubicBezTo>
                <a:cubicBezTo>
                  <a:pt x="97" y="18"/>
                  <a:pt x="97" y="18"/>
                  <a:pt x="97" y="19"/>
                </a:cubicBezTo>
                <a:cubicBezTo>
                  <a:pt x="97" y="19"/>
                  <a:pt x="97" y="19"/>
                  <a:pt x="97" y="20"/>
                </a:cubicBezTo>
                <a:close/>
                <a:moveTo>
                  <a:pt x="195" y="57"/>
                </a:moveTo>
                <a:cubicBezTo>
                  <a:pt x="196" y="57"/>
                  <a:pt x="196" y="57"/>
                  <a:pt x="196" y="57"/>
                </a:cubicBezTo>
                <a:cubicBezTo>
                  <a:pt x="196" y="58"/>
                  <a:pt x="195" y="58"/>
                  <a:pt x="194" y="58"/>
                </a:cubicBezTo>
                <a:cubicBezTo>
                  <a:pt x="194" y="58"/>
                  <a:pt x="193" y="58"/>
                  <a:pt x="193" y="58"/>
                </a:cubicBezTo>
                <a:cubicBezTo>
                  <a:pt x="193" y="58"/>
                  <a:pt x="193" y="57"/>
                  <a:pt x="193" y="57"/>
                </a:cubicBezTo>
                <a:cubicBezTo>
                  <a:pt x="193" y="56"/>
                  <a:pt x="193" y="56"/>
                  <a:pt x="194" y="56"/>
                </a:cubicBezTo>
                <a:cubicBezTo>
                  <a:pt x="195" y="56"/>
                  <a:pt x="195" y="56"/>
                  <a:pt x="195" y="56"/>
                </a:cubicBezTo>
                <a:cubicBezTo>
                  <a:pt x="195" y="56"/>
                  <a:pt x="195" y="56"/>
                  <a:pt x="195" y="57"/>
                </a:cubicBezTo>
                <a:close/>
                <a:moveTo>
                  <a:pt x="312" y="23"/>
                </a:moveTo>
                <a:cubicBezTo>
                  <a:pt x="312" y="24"/>
                  <a:pt x="312" y="25"/>
                  <a:pt x="311" y="26"/>
                </a:cubicBezTo>
                <a:cubicBezTo>
                  <a:pt x="310" y="27"/>
                  <a:pt x="309" y="27"/>
                  <a:pt x="308" y="27"/>
                </a:cubicBezTo>
                <a:cubicBezTo>
                  <a:pt x="308" y="26"/>
                  <a:pt x="308" y="26"/>
                  <a:pt x="309" y="26"/>
                </a:cubicBezTo>
                <a:cubicBezTo>
                  <a:pt x="309" y="26"/>
                  <a:pt x="309" y="25"/>
                  <a:pt x="309" y="25"/>
                </a:cubicBezTo>
                <a:cubicBezTo>
                  <a:pt x="310" y="24"/>
                  <a:pt x="310" y="24"/>
                  <a:pt x="311" y="24"/>
                </a:cubicBezTo>
                <a:cubicBezTo>
                  <a:pt x="311" y="23"/>
                  <a:pt x="311" y="23"/>
                  <a:pt x="311" y="23"/>
                </a:cubicBezTo>
                <a:cubicBezTo>
                  <a:pt x="312" y="23"/>
                  <a:pt x="312" y="23"/>
                  <a:pt x="312" y="23"/>
                </a:cubicBezTo>
                <a:close/>
                <a:moveTo>
                  <a:pt x="429" y="57"/>
                </a:moveTo>
                <a:cubicBezTo>
                  <a:pt x="428" y="57"/>
                  <a:pt x="428" y="57"/>
                  <a:pt x="428" y="56"/>
                </a:cubicBezTo>
                <a:cubicBezTo>
                  <a:pt x="428" y="56"/>
                  <a:pt x="429" y="56"/>
                  <a:pt x="429" y="56"/>
                </a:cubicBezTo>
                <a:cubicBezTo>
                  <a:pt x="430" y="56"/>
                  <a:pt x="430" y="56"/>
                  <a:pt x="430" y="56"/>
                </a:cubicBezTo>
                <a:cubicBezTo>
                  <a:pt x="430" y="56"/>
                  <a:pt x="430" y="56"/>
                  <a:pt x="430" y="56"/>
                </a:cubicBezTo>
                <a:cubicBezTo>
                  <a:pt x="430" y="57"/>
                  <a:pt x="430" y="57"/>
                  <a:pt x="430" y="57"/>
                </a:cubicBezTo>
                <a:cubicBezTo>
                  <a:pt x="430" y="57"/>
                  <a:pt x="429" y="57"/>
                  <a:pt x="429" y="57"/>
                </a:cubicBezTo>
                <a:close/>
                <a:moveTo>
                  <a:pt x="184" y="51"/>
                </a:moveTo>
                <a:cubicBezTo>
                  <a:pt x="183" y="51"/>
                  <a:pt x="183" y="51"/>
                  <a:pt x="183" y="50"/>
                </a:cubicBezTo>
                <a:cubicBezTo>
                  <a:pt x="183" y="49"/>
                  <a:pt x="183" y="48"/>
                  <a:pt x="183" y="48"/>
                </a:cubicBezTo>
                <a:cubicBezTo>
                  <a:pt x="183" y="47"/>
                  <a:pt x="184" y="47"/>
                  <a:pt x="185" y="47"/>
                </a:cubicBezTo>
                <a:cubicBezTo>
                  <a:pt x="185" y="47"/>
                  <a:pt x="185" y="48"/>
                  <a:pt x="185" y="48"/>
                </a:cubicBezTo>
                <a:cubicBezTo>
                  <a:pt x="185" y="48"/>
                  <a:pt x="185" y="49"/>
                  <a:pt x="185" y="49"/>
                </a:cubicBezTo>
                <a:cubicBezTo>
                  <a:pt x="185" y="50"/>
                  <a:pt x="185" y="50"/>
                  <a:pt x="185" y="50"/>
                </a:cubicBezTo>
                <a:cubicBezTo>
                  <a:pt x="184" y="51"/>
                  <a:pt x="184" y="51"/>
                  <a:pt x="184" y="51"/>
                </a:cubicBezTo>
                <a:close/>
                <a:moveTo>
                  <a:pt x="175" y="54"/>
                </a:moveTo>
                <a:cubicBezTo>
                  <a:pt x="175" y="54"/>
                  <a:pt x="175" y="54"/>
                  <a:pt x="175" y="54"/>
                </a:cubicBezTo>
                <a:close/>
                <a:moveTo>
                  <a:pt x="194" y="115"/>
                </a:moveTo>
                <a:cubicBezTo>
                  <a:pt x="194" y="114"/>
                  <a:pt x="193" y="114"/>
                  <a:pt x="193" y="113"/>
                </a:cubicBezTo>
                <a:cubicBezTo>
                  <a:pt x="192" y="113"/>
                  <a:pt x="192" y="112"/>
                  <a:pt x="192" y="111"/>
                </a:cubicBezTo>
                <a:cubicBezTo>
                  <a:pt x="192" y="111"/>
                  <a:pt x="192" y="111"/>
                  <a:pt x="192" y="111"/>
                </a:cubicBezTo>
                <a:cubicBezTo>
                  <a:pt x="192" y="111"/>
                  <a:pt x="192" y="111"/>
                  <a:pt x="192" y="111"/>
                </a:cubicBezTo>
                <a:cubicBezTo>
                  <a:pt x="193" y="111"/>
                  <a:pt x="194" y="112"/>
                  <a:pt x="195" y="113"/>
                </a:cubicBezTo>
                <a:cubicBezTo>
                  <a:pt x="196" y="114"/>
                  <a:pt x="197" y="115"/>
                  <a:pt x="197" y="116"/>
                </a:cubicBezTo>
                <a:cubicBezTo>
                  <a:pt x="197" y="116"/>
                  <a:pt x="196" y="116"/>
                  <a:pt x="196" y="116"/>
                </a:cubicBezTo>
                <a:cubicBezTo>
                  <a:pt x="196" y="116"/>
                  <a:pt x="196" y="116"/>
                  <a:pt x="196" y="116"/>
                </a:cubicBezTo>
                <a:cubicBezTo>
                  <a:pt x="195" y="116"/>
                  <a:pt x="195" y="115"/>
                  <a:pt x="194" y="115"/>
                </a:cubicBezTo>
                <a:close/>
                <a:moveTo>
                  <a:pt x="187" y="106"/>
                </a:moveTo>
                <a:cubicBezTo>
                  <a:pt x="187" y="105"/>
                  <a:pt x="187" y="104"/>
                  <a:pt x="187" y="104"/>
                </a:cubicBezTo>
                <a:cubicBezTo>
                  <a:pt x="187" y="105"/>
                  <a:pt x="187" y="105"/>
                  <a:pt x="187" y="105"/>
                </a:cubicBezTo>
                <a:cubicBezTo>
                  <a:pt x="188" y="105"/>
                  <a:pt x="188" y="105"/>
                  <a:pt x="188" y="106"/>
                </a:cubicBezTo>
                <a:lnTo>
                  <a:pt x="187" y="106"/>
                </a:lnTo>
                <a:close/>
                <a:moveTo>
                  <a:pt x="39" y="124"/>
                </a:moveTo>
                <a:cubicBezTo>
                  <a:pt x="39" y="124"/>
                  <a:pt x="40" y="124"/>
                  <a:pt x="40" y="124"/>
                </a:cubicBezTo>
                <a:cubicBezTo>
                  <a:pt x="41" y="125"/>
                  <a:pt x="42" y="125"/>
                  <a:pt x="42" y="125"/>
                </a:cubicBezTo>
                <a:cubicBezTo>
                  <a:pt x="42" y="125"/>
                  <a:pt x="42" y="125"/>
                  <a:pt x="42" y="125"/>
                </a:cubicBezTo>
                <a:cubicBezTo>
                  <a:pt x="42" y="125"/>
                  <a:pt x="42" y="125"/>
                  <a:pt x="42" y="125"/>
                </a:cubicBezTo>
                <a:cubicBezTo>
                  <a:pt x="42" y="125"/>
                  <a:pt x="42" y="125"/>
                  <a:pt x="42" y="125"/>
                </a:cubicBezTo>
                <a:cubicBezTo>
                  <a:pt x="41" y="125"/>
                  <a:pt x="41" y="125"/>
                  <a:pt x="41" y="125"/>
                </a:cubicBezTo>
                <a:cubicBezTo>
                  <a:pt x="41" y="126"/>
                  <a:pt x="41" y="126"/>
                  <a:pt x="41" y="126"/>
                </a:cubicBezTo>
                <a:cubicBezTo>
                  <a:pt x="41" y="126"/>
                  <a:pt x="41" y="126"/>
                  <a:pt x="41" y="126"/>
                </a:cubicBezTo>
                <a:cubicBezTo>
                  <a:pt x="41" y="125"/>
                  <a:pt x="40" y="125"/>
                  <a:pt x="39" y="125"/>
                </a:cubicBezTo>
                <a:cubicBezTo>
                  <a:pt x="36" y="125"/>
                  <a:pt x="36" y="125"/>
                  <a:pt x="36" y="125"/>
                </a:cubicBezTo>
                <a:cubicBezTo>
                  <a:pt x="35" y="125"/>
                  <a:pt x="33" y="125"/>
                  <a:pt x="32" y="125"/>
                </a:cubicBezTo>
                <a:cubicBezTo>
                  <a:pt x="31" y="124"/>
                  <a:pt x="31" y="123"/>
                  <a:pt x="31" y="122"/>
                </a:cubicBezTo>
                <a:cubicBezTo>
                  <a:pt x="32" y="123"/>
                  <a:pt x="32" y="123"/>
                  <a:pt x="32" y="123"/>
                </a:cubicBezTo>
                <a:cubicBezTo>
                  <a:pt x="34" y="123"/>
                  <a:pt x="34" y="123"/>
                  <a:pt x="34" y="123"/>
                </a:cubicBezTo>
                <a:cubicBezTo>
                  <a:pt x="36" y="124"/>
                  <a:pt x="36" y="124"/>
                  <a:pt x="36" y="124"/>
                </a:cubicBezTo>
                <a:cubicBezTo>
                  <a:pt x="37" y="124"/>
                  <a:pt x="38" y="124"/>
                  <a:pt x="39" y="124"/>
                </a:cubicBezTo>
                <a:close/>
                <a:moveTo>
                  <a:pt x="174" y="56"/>
                </a:moveTo>
                <a:cubicBezTo>
                  <a:pt x="174" y="56"/>
                  <a:pt x="174" y="56"/>
                  <a:pt x="174" y="56"/>
                </a:cubicBezTo>
                <a:cubicBezTo>
                  <a:pt x="174" y="56"/>
                  <a:pt x="174" y="56"/>
                  <a:pt x="174" y="56"/>
                </a:cubicBezTo>
                <a:cubicBezTo>
                  <a:pt x="174" y="55"/>
                  <a:pt x="174" y="55"/>
                  <a:pt x="174" y="55"/>
                </a:cubicBezTo>
                <a:cubicBezTo>
                  <a:pt x="175" y="54"/>
                  <a:pt x="175" y="54"/>
                  <a:pt x="175" y="54"/>
                </a:cubicBezTo>
                <a:cubicBezTo>
                  <a:pt x="176" y="54"/>
                  <a:pt x="176" y="55"/>
                  <a:pt x="176" y="55"/>
                </a:cubicBezTo>
                <a:cubicBezTo>
                  <a:pt x="176" y="56"/>
                  <a:pt x="176" y="56"/>
                  <a:pt x="175" y="57"/>
                </a:cubicBezTo>
                <a:cubicBezTo>
                  <a:pt x="175" y="58"/>
                  <a:pt x="174" y="58"/>
                  <a:pt x="174" y="58"/>
                </a:cubicBezTo>
                <a:cubicBezTo>
                  <a:pt x="174" y="56"/>
                  <a:pt x="174" y="56"/>
                  <a:pt x="174" y="56"/>
                </a:cubicBezTo>
                <a:close/>
                <a:moveTo>
                  <a:pt x="9" y="98"/>
                </a:moveTo>
                <a:cubicBezTo>
                  <a:pt x="9" y="98"/>
                  <a:pt x="9" y="97"/>
                  <a:pt x="8" y="97"/>
                </a:cubicBezTo>
                <a:cubicBezTo>
                  <a:pt x="7" y="97"/>
                  <a:pt x="7" y="96"/>
                  <a:pt x="7" y="96"/>
                </a:cubicBezTo>
                <a:cubicBezTo>
                  <a:pt x="7" y="94"/>
                  <a:pt x="7" y="93"/>
                  <a:pt x="8" y="92"/>
                </a:cubicBezTo>
                <a:cubicBezTo>
                  <a:pt x="9" y="92"/>
                  <a:pt x="10" y="92"/>
                  <a:pt x="11" y="92"/>
                </a:cubicBezTo>
                <a:cubicBezTo>
                  <a:pt x="12" y="93"/>
                  <a:pt x="12" y="94"/>
                  <a:pt x="12" y="94"/>
                </a:cubicBezTo>
                <a:cubicBezTo>
                  <a:pt x="12" y="94"/>
                  <a:pt x="13" y="95"/>
                  <a:pt x="13" y="96"/>
                </a:cubicBezTo>
                <a:cubicBezTo>
                  <a:pt x="12" y="96"/>
                  <a:pt x="12" y="97"/>
                  <a:pt x="12" y="98"/>
                </a:cubicBezTo>
                <a:cubicBezTo>
                  <a:pt x="13" y="98"/>
                  <a:pt x="14" y="98"/>
                  <a:pt x="14" y="99"/>
                </a:cubicBezTo>
                <a:cubicBezTo>
                  <a:pt x="14" y="100"/>
                  <a:pt x="15" y="101"/>
                  <a:pt x="15" y="102"/>
                </a:cubicBezTo>
                <a:cubicBezTo>
                  <a:pt x="15" y="102"/>
                  <a:pt x="14" y="102"/>
                  <a:pt x="14" y="103"/>
                </a:cubicBezTo>
                <a:cubicBezTo>
                  <a:pt x="13" y="104"/>
                  <a:pt x="12" y="104"/>
                  <a:pt x="11" y="104"/>
                </a:cubicBezTo>
                <a:cubicBezTo>
                  <a:pt x="10" y="104"/>
                  <a:pt x="10" y="104"/>
                  <a:pt x="10" y="103"/>
                </a:cubicBezTo>
                <a:cubicBezTo>
                  <a:pt x="9" y="103"/>
                  <a:pt x="9" y="103"/>
                  <a:pt x="9" y="102"/>
                </a:cubicBezTo>
                <a:cubicBezTo>
                  <a:pt x="8" y="102"/>
                  <a:pt x="8" y="102"/>
                  <a:pt x="8" y="101"/>
                </a:cubicBezTo>
                <a:cubicBezTo>
                  <a:pt x="8" y="100"/>
                  <a:pt x="8" y="100"/>
                  <a:pt x="9" y="99"/>
                </a:cubicBezTo>
                <a:cubicBezTo>
                  <a:pt x="9" y="99"/>
                  <a:pt x="9" y="99"/>
                  <a:pt x="9" y="98"/>
                </a:cubicBezTo>
                <a:close/>
                <a:moveTo>
                  <a:pt x="12" y="35"/>
                </a:moveTo>
                <a:cubicBezTo>
                  <a:pt x="11" y="35"/>
                  <a:pt x="11" y="35"/>
                  <a:pt x="11" y="35"/>
                </a:cubicBezTo>
                <a:cubicBezTo>
                  <a:pt x="11" y="35"/>
                  <a:pt x="11" y="34"/>
                  <a:pt x="11" y="34"/>
                </a:cubicBezTo>
                <a:cubicBezTo>
                  <a:pt x="12" y="34"/>
                  <a:pt x="12" y="34"/>
                  <a:pt x="12" y="34"/>
                </a:cubicBezTo>
                <a:cubicBezTo>
                  <a:pt x="13" y="34"/>
                  <a:pt x="13" y="35"/>
                  <a:pt x="13" y="35"/>
                </a:cubicBezTo>
                <a:cubicBezTo>
                  <a:pt x="13" y="35"/>
                  <a:pt x="12" y="35"/>
                  <a:pt x="12" y="35"/>
                </a:cubicBezTo>
                <a:close/>
                <a:moveTo>
                  <a:pt x="28" y="60"/>
                </a:moveTo>
                <a:cubicBezTo>
                  <a:pt x="28" y="60"/>
                  <a:pt x="27" y="60"/>
                  <a:pt x="27" y="60"/>
                </a:cubicBezTo>
                <a:cubicBezTo>
                  <a:pt x="26" y="60"/>
                  <a:pt x="25" y="60"/>
                  <a:pt x="25" y="59"/>
                </a:cubicBezTo>
                <a:cubicBezTo>
                  <a:pt x="25" y="59"/>
                  <a:pt x="25" y="59"/>
                  <a:pt x="26" y="58"/>
                </a:cubicBezTo>
                <a:cubicBezTo>
                  <a:pt x="26" y="58"/>
                  <a:pt x="26" y="58"/>
                  <a:pt x="26" y="58"/>
                </a:cubicBezTo>
                <a:cubicBezTo>
                  <a:pt x="27" y="58"/>
                  <a:pt x="28" y="58"/>
                  <a:pt x="28" y="59"/>
                </a:cubicBezTo>
                <a:cubicBezTo>
                  <a:pt x="28" y="59"/>
                  <a:pt x="28" y="59"/>
                  <a:pt x="28" y="60"/>
                </a:cubicBezTo>
                <a:close/>
                <a:moveTo>
                  <a:pt x="27" y="192"/>
                </a:moveTo>
                <a:cubicBezTo>
                  <a:pt x="28" y="192"/>
                  <a:pt x="29" y="192"/>
                  <a:pt x="29" y="192"/>
                </a:cubicBezTo>
                <a:cubicBezTo>
                  <a:pt x="29" y="193"/>
                  <a:pt x="28" y="193"/>
                  <a:pt x="28" y="193"/>
                </a:cubicBezTo>
                <a:cubicBezTo>
                  <a:pt x="27" y="194"/>
                  <a:pt x="26" y="194"/>
                  <a:pt x="25" y="195"/>
                </a:cubicBezTo>
                <a:cubicBezTo>
                  <a:pt x="24" y="195"/>
                  <a:pt x="24" y="195"/>
                  <a:pt x="23" y="195"/>
                </a:cubicBezTo>
                <a:cubicBezTo>
                  <a:pt x="22" y="195"/>
                  <a:pt x="21" y="195"/>
                  <a:pt x="21" y="195"/>
                </a:cubicBezTo>
                <a:cubicBezTo>
                  <a:pt x="21" y="195"/>
                  <a:pt x="21" y="195"/>
                  <a:pt x="20" y="195"/>
                </a:cubicBezTo>
                <a:cubicBezTo>
                  <a:pt x="20" y="195"/>
                  <a:pt x="20" y="195"/>
                  <a:pt x="20" y="195"/>
                </a:cubicBezTo>
                <a:cubicBezTo>
                  <a:pt x="20" y="194"/>
                  <a:pt x="20" y="194"/>
                  <a:pt x="21" y="194"/>
                </a:cubicBezTo>
                <a:cubicBezTo>
                  <a:pt x="21" y="194"/>
                  <a:pt x="22" y="194"/>
                  <a:pt x="22" y="194"/>
                </a:cubicBezTo>
                <a:cubicBezTo>
                  <a:pt x="21" y="194"/>
                  <a:pt x="21" y="194"/>
                  <a:pt x="21" y="194"/>
                </a:cubicBezTo>
                <a:cubicBezTo>
                  <a:pt x="23" y="193"/>
                  <a:pt x="23" y="193"/>
                  <a:pt x="24" y="193"/>
                </a:cubicBezTo>
                <a:cubicBezTo>
                  <a:pt x="26" y="192"/>
                  <a:pt x="26" y="192"/>
                  <a:pt x="26" y="192"/>
                </a:cubicBezTo>
                <a:cubicBezTo>
                  <a:pt x="26" y="192"/>
                  <a:pt x="27" y="192"/>
                  <a:pt x="27" y="192"/>
                </a:cubicBezTo>
                <a:close/>
                <a:moveTo>
                  <a:pt x="29" y="131"/>
                </a:moveTo>
                <a:cubicBezTo>
                  <a:pt x="29" y="132"/>
                  <a:pt x="30" y="133"/>
                  <a:pt x="30" y="134"/>
                </a:cubicBezTo>
                <a:cubicBezTo>
                  <a:pt x="30" y="134"/>
                  <a:pt x="30" y="135"/>
                  <a:pt x="30" y="136"/>
                </a:cubicBezTo>
                <a:cubicBezTo>
                  <a:pt x="30" y="136"/>
                  <a:pt x="30" y="136"/>
                  <a:pt x="30" y="137"/>
                </a:cubicBezTo>
                <a:cubicBezTo>
                  <a:pt x="29" y="137"/>
                  <a:pt x="29" y="137"/>
                  <a:pt x="29"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9"/>
                  <a:pt x="28" y="139"/>
                  <a:pt x="28" y="139"/>
                </a:cubicBezTo>
                <a:cubicBezTo>
                  <a:pt x="28" y="140"/>
                  <a:pt x="27" y="140"/>
                  <a:pt x="27" y="140"/>
                </a:cubicBezTo>
                <a:cubicBezTo>
                  <a:pt x="26" y="141"/>
                  <a:pt x="26" y="141"/>
                  <a:pt x="25" y="141"/>
                </a:cubicBezTo>
                <a:cubicBezTo>
                  <a:pt x="25" y="141"/>
                  <a:pt x="25" y="141"/>
                  <a:pt x="25" y="141"/>
                </a:cubicBezTo>
                <a:cubicBezTo>
                  <a:pt x="24" y="141"/>
                  <a:pt x="24" y="141"/>
                  <a:pt x="24" y="141"/>
                </a:cubicBezTo>
                <a:cubicBezTo>
                  <a:pt x="23" y="141"/>
                  <a:pt x="23" y="141"/>
                  <a:pt x="23" y="141"/>
                </a:cubicBezTo>
                <a:cubicBezTo>
                  <a:pt x="23" y="141"/>
                  <a:pt x="23" y="141"/>
                  <a:pt x="23" y="141"/>
                </a:cubicBezTo>
                <a:cubicBezTo>
                  <a:pt x="22" y="141"/>
                  <a:pt x="22" y="141"/>
                  <a:pt x="21" y="142"/>
                </a:cubicBezTo>
                <a:cubicBezTo>
                  <a:pt x="21" y="142"/>
                  <a:pt x="21" y="142"/>
                  <a:pt x="20" y="142"/>
                </a:cubicBezTo>
                <a:cubicBezTo>
                  <a:pt x="20" y="142"/>
                  <a:pt x="19" y="142"/>
                  <a:pt x="19" y="141"/>
                </a:cubicBezTo>
                <a:cubicBezTo>
                  <a:pt x="18" y="141"/>
                  <a:pt x="18" y="141"/>
                  <a:pt x="17" y="141"/>
                </a:cubicBezTo>
                <a:cubicBezTo>
                  <a:pt x="17" y="140"/>
                  <a:pt x="17" y="140"/>
                  <a:pt x="16" y="140"/>
                </a:cubicBezTo>
                <a:cubicBezTo>
                  <a:pt x="16" y="139"/>
                  <a:pt x="16" y="139"/>
                  <a:pt x="16" y="138"/>
                </a:cubicBezTo>
                <a:cubicBezTo>
                  <a:pt x="16" y="138"/>
                  <a:pt x="16" y="138"/>
                  <a:pt x="16" y="138"/>
                </a:cubicBezTo>
                <a:cubicBezTo>
                  <a:pt x="16" y="138"/>
                  <a:pt x="15" y="138"/>
                  <a:pt x="15" y="137"/>
                </a:cubicBezTo>
                <a:cubicBezTo>
                  <a:pt x="15" y="136"/>
                  <a:pt x="14" y="136"/>
                  <a:pt x="14" y="136"/>
                </a:cubicBezTo>
                <a:cubicBezTo>
                  <a:pt x="14" y="136"/>
                  <a:pt x="14" y="136"/>
                  <a:pt x="14" y="135"/>
                </a:cubicBezTo>
                <a:cubicBezTo>
                  <a:pt x="14" y="135"/>
                  <a:pt x="14" y="134"/>
                  <a:pt x="14" y="134"/>
                </a:cubicBezTo>
                <a:cubicBezTo>
                  <a:pt x="14" y="134"/>
                  <a:pt x="14" y="133"/>
                  <a:pt x="13" y="133"/>
                </a:cubicBezTo>
                <a:cubicBezTo>
                  <a:pt x="12" y="132"/>
                  <a:pt x="11" y="132"/>
                  <a:pt x="10" y="132"/>
                </a:cubicBezTo>
                <a:cubicBezTo>
                  <a:pt x="10" y="132"/>
                  <a:pt x="10" y="132"/>
                  <a:pt x="10" y="132"/>
                </a:cubicBezTo>
                <a:cubicBezTo>
                  <a:pt x="10" y="132"/>
                  <a:pt x="10" y="132"/>
                  <a:pt x="10" y="132"/>
                </a:cubicBezTo>
                <a:cubicBezTo>
                  <a:pt x="10" y="132"/>
                  <a:pt x="10" y="131"/>
                  <a:pt x="10" y="131"/>
                </a:cubicBezTo>
                <a:cubicBezTo>
                  <a:pt x="10" y="131"/>
                  <a:pt x="10" y="131"/>
                  <a:pt x="9" y="132"/>
                </a:cubicBezTo>
                <a:cubicBezTo>
                  <a:pt x="10" y="132"/>
                  <a:pt x="10" y="132"/>
                  <a:pt x="10" y="132"/>
                </a:cubicBezTo>
                <a:cubicBezTo>
                  <a:pt x="10" y="131"/>
                  <a:pt x="9" y="131"/>
                  <a:pt x="9" y="131"/>
                </a:cubicBezTo>
                <a:cubicBezTo>
                  <a:pt x="8" y="130"/>
                  <a:pt x="8" y="130"/>
                  <a:pt x="8" y="129"/>
                </a:cubicBezTo>
                <a:cubicBezTo>
                  <a:pt x="8" y="129"/>
                  <a:pt x="8" y="129"/>
                  <a:pt x="8" y="129"/>
                </a:cubicBezTo>
                <a:cubicBezTo>
                  <a:pt x="7" y="129"/>
                  <a:pt x="7" y="129"/>
                  <a:pt x="7" y="127"/>
                </a:cubicBezTo>
                <a:cubicBezTo>
                  <a:pt x="6" y="126"/>
                  <a:pt x="6" y="124"/>
                  <a:pt x="6" y="122"/>
                </a:cubicBezTo>
                <a:cubicBezTo>
                  <a:pt x="6" y="122"/>
                  <a:pt x="6" y="122"/>
                  <a:pt x="7" y="121"/>
                </a:cubicBezTo>
                <a:cubicBezTo>
                  <a:pt x="7" y="120"/>
                  <a:pt x="7" y="120"/>
                  <a:pt x="8" y="119"/>
                </a:cubicBezTo>
                <a:cubicBezTo>
                  <a:pt x="8" y="118"/>
                  <a:pt x="9" y="117"/>
                  <a:pt x="10" y="116"/>
                </a:cubicBezTo>
                <a:cubicBezTo>
                  <a:pt x="10" y="116"/>
                  <a:pt x="11" y="115"/>
                  <a:pt x="12" y="115"/>
                </a:cubicBezTo>
                <a:cubicBezTo>
                  <a:pt x="12" y="115"/>
                  <a:pt x="12" y="115"/>
                  <a:pt x="12" y="115"/>
                </a:cubicBezTo>
                <a:cubicBezTo>
                  <a:pt x="13" y="116"/>
                  <a:pt x="13" y="116"/>
                  <a:pt x="13" y="116"/>
                </a:cubicBezTo>
                <a:cubicBezTo>
                  <a:pt x="13" y="115"/>
                  <a:pt x="13" y="115"/>
                  <a:pt x="14" y="115"/>
                </a:cubicBezTo>
                <a:cubicBezTo>
                  <a:pt x="15" y="115"/>
                  <a:pt x="15" y="115"/>
                  <a:pt x="16" y="115"/>
                </a:cubicBezTo>
                <a:cubicBezTo>
                  <a:pt x="15" y="115"/>
                  <a:pt x="16" y="115"/>
                  <a:pt x="16" y="115"/>
                </a:cubicBezTo>
                <a:cubicBezTo>
                  <a:pt x="17" y="115"/>
                  <a:pt x="18" y="115"/>
                  <a:pt x="19" y="116"/>
                </a:cubicBezTo>
                <a:cubicBezTo>
                  <a:pt x="20" y="116"/>
                  <a:pt x="20" y="116"/>
                  <a:pt x="21" y="117"/>
                </a:cubicBezTo>
                <a:cubicBezTo>
                  <a:pt x="22" y="117"/>
                  <a:pt x="22" y="118"/>
                  <a:pt x="22" y="118"/>
                </a:cubicBezTo>
                <a:cubicBezTo>
                  <a:pt x="22" y="118"/>
                  <a:pt x="22" y="118"/>
                  <a:pt x="22" y="118"/>
                </a:cubicBezTo>
                <a:cubicBezTo>
                  <a:pt x="22" y="119"/>
                  <a:pt x="22" y="119"/>
                  <a:pt x="22" y="119"/>
                </a:cubicBezTo>
                <a:cubicBezTo>
                  <a:pt x="23" y="119"/>
                  <a:pt x="23" y="119"/>
                  <a:pt x="23" y="119"/>
                </a:cubicBezTo>
                <a:cubicBezTo>
                  <a:pt x="23" y="119"/>
                  <a:pt x="23" y="119"/>
                  <a:pt x="23" y="120"/>
                </a:cubicBezTo>
                <a:cubicBezTo>
                  <a:pt x="23" y="120"/>
                  <a:pt x="23" y="120"/>
                  <a:pt x="23" y="120"/>
                </a:cubicBezTo>
                <a:cubicBezTo>
                  <a:pt x="23" y="121"/>
                  <a:pt x="23" y="122"/>
                  <a:pt x="24" y="123"/>
                </a:cubicBezTo>
                <a:cubicBezTo>
                  <a:pt x="25" y="125"/>
                  <a:pt x="26" y="125"/>
                  <a:pt x="26" y="126"/>
                </a:cubicBezTo>
                <a:cubicBezTo>
                  <a:pt x="26" y="127"/>
                  <a:pt x="26" y="127"/>
                  <a:pt x="26" y="127"/>
                </a:cubicBezTo>
                <a:cubicBezTo>
                  <a:pt x="27" y="128"/>
                  <a:pt x="27" y="128"/>
                  <a:pt x="27" y="129"/>
                </a:cubicBezTo>
                <a:cubicBezTo>
                  <a:pt x="29" y="129"/>
                  <a:pt x="29" y="129"/>
                  <a:pt x="29" y="129"/>
                </a:cubicBezTo>
                <a:cubicBezTo>
                  <a:pt x="29" y="130"/>
                  <a:pt x="29" y="130"/>
                  <a:pt x="29" y="130"/>
                </a:cubicBezTo>
                <a:cubicBezTo>
                  <a:pt x="29" y="130"/>
                  <a:pt x="29" y="130"/>
                  <a:pt x="29" y="130"/>
                </a:cubicBezTo>
                <a:cubicBezTo>
                  <a:pt x="29" y="131"/>
                  <a:pt x="29" y="131"/>
                  <a:pt x="29" y="131"/>
                </a:cubicBezTo>
                <a:close/>
                <a:moveTo>
                  <a:pt x="14" y="152"/>
                </a:moveTo>
                <a:cubicBezTo>
                  <a:pt x="14" y="152"/>
                  <a:pt x="14" y="152"/>
                  <a:pt x="14" y="153"/>
                </a:cubicBezTo>
                <a:cubicBezTo>
                  <a:pt x="14" y="153"/>
                  <a:pt x="14" y="154"/>
                  <a:pt x="14" y="154"/>
                </a:cubicBezTo>
                <a:cubicBezTo>
                  <a:pt x="14" y="155"/>
                  <a:pt x="14" y="156"/>
                  <a:pt x="14" y="156"/>
                </a:cubicBezTo>
                <a:cubicBezTo>
                  <a:pt x="13" y="156"/>
                  <a:pt x="13" y="157"/>
                  <a:pt x="13" y="158"/>
                </a:cubicBezTo>
                <a:cubicBezTo>
                  <a:pt x="13" y="159"/>
                  <a:pt x="12" y="159"/>
                  <a:pt x="12" y="160"/>
                </a:cubicBezTo>
                <a:cubicBezTo>
                  <a:pt x="11" y="160"/>
                  <a:pt x="10" y="160"/>
                  <a:pt x="10" y="161"/>
                </a:cubicBezTo>
                <a:cubicBezTo>
                  <a:pt x="9" y="161"/>
                  <a:pt x="8" y="161"/>
                  <a:pt x="7" y="161"/>
                </a:cubicBezTo>
                <a:cubicBezTo>
                  <a:pt x="7" y="161"/>
                  <a:pt x="7" y="161"/>
                  <a:pt x="7" y="161"/>
                </a:cubicBezTo>
                <a:cubicBezTo>
                  <a:pt x="6" y="161"/>
                  <a:pt x="6" y="161"/>
                  <a:pt x="6" y="161"/>
                </a:cubicBezTo>
                <a:cubicBezTo>
                  <a:pt x="6" y="161"/>
                  <a:pt x="6" y="161"/>
                  <a:pt x="5" y="161"/>
                </a:cubicBezTo>
                <a:cubicBezTo>
                  <a:pt x="4" y="161"/>
                  <a:pt x="4" y="161"/>
                  <a:pt x="4" y="161"/>
                </a:cubicBezTo>
                <a:cubicBezTo>
                  <a:pt x="3" y="161"/>
                  <a:pt x="3" y="161"/>
                  <a:pt x="3" y="160"/>
                </a:cubicBezTo>
                <a:cubicBezTo>
                  <a:pt x="3" y="160"/>
                  <a:pt x="3" y="160"/>
                  <a:pt x="3" y="160"/>
                </a:cubicBezTo>
                <a:cubicBezTo>
                  <a:pt x="3" y="160"/>
                  <a:pt x="3" y="160"/>
                  <a:pt x="3" y="160"/>
                </a:cubicBezTo>
                <a:cubicBezTo>
                  <a:pt x="3" y="160"/>
                  <a:pt x="3" y="160"/>
                  <a:pt x="3" y="160"/>
                </a:cubicBezTo>
                <a:cubicBezTo>
                  <a:pt x="2" y="160"/>
                  <a:pt x="1" y="159"/>
                  <a:pt x="0" y="157"/>
                </a:cubicBezTo>
                <a:cubicBezTo>
                  <a:pt x="0" y="156"/>
                  <a:pt x="0" y="154"/>
                  <a:pt x="0" y="152"/>
                </a:cubicBezTo>
                <a:cubicBezTo>
                  <a:pt x="0" y="152"/>
                  <a:pt x="0" y="152"/>
                  <a:pt x="0" y="151"/>
                </a:cubicBezTo>
                <a:cubicBezTo>
                  <a:pt x="1" y="151"/>
                  <a:pt x="1" y="151"/>
                  <a:pt x="1" y="150"/>
                </a:cubicBezTo>
                <a:cubicBezTo>
                  <a:pt x="1" y="150"/>
                  <a:pt x="1" y="149"/>
                  <a:pt x="2" y="148"/>
                </a:cubicBezTo>
                <a:cubicBezTo>
                  <a:pt x="3" y="147"/>
                  <a:pt x="4" y="147"/>
                  <a:pt x="6" y="147"/>
                </a:cubicBezTo>
                <a:cubicBezTo>
                  <a:pt x="7" y="147"/>
                  <a:pt x="7" y="147"/>
                  <a:pt x="8" y="147"/>
                </a:cubicBezTo>
                <a:cubicBezTo>
                  <a:pt x="9" y="147"/>
                  <a:pt x="10" y="147"/>
                  <a:pt x="11" y="148"/>
                </a:cubicBezTo>
                <a:cubicBezTo>
                  <a:pt x="12" y="148"/>
                  <a:pt x="12" y="149"/>
                  <a:pt x="13" y="149"/>
                </a:cubicBezTo>
                <a:cubicBezTo>
                  <a:pt x="13" y="150"/>
                  <a:pt x="14" y="151"/>
                  <a:pt x="14" y="152"/>
                </a:cubicBezTo>
                <a:close/>
                <a:moveTo>
                  <a:pt x="20" y="197"/>
                </a:moveTo>
                <a:cubicBezTo>
                  <a:pt x="20" y="197"/>
                  <a:pt x="21" y="197"/>
                  <a:pt x="21" y="197"/>
                </a:cubicBezTo>
                <a:cubicBezTo>
                  <a:pt x="21" y="197"/>
                  <a:pt x="21" y="197"/>
                  <a:pt x="21" y="197"/>
                </a:cubicBezTo>
                <a:cubicBezTo>
                  <a:pt x="21" y="197"/>
                  <a:pt x="21" y="197"/>
                  <a:pt x="21" y="197"/>
                </a:cubicBezTo>
                <a:cubicBezTo>
                  <a:pt x="21" y="198"/>
                  <a:pt x="21" y="198"/>
                  <a:pt x="21" y="198"/>
                </a:cubicBezTo>
                <a:cubicBezTo>
                  <a:pt x="20" y="198"/>
                  <a:pt x="20" y="198"/>
                  <a:pt x="20" y="198"/>
                </a:cubicBezTo>
                <a:cubicBezTo>
                  <a:pt x="20" y="198"/>
                  <a:pt x="20" y="197"/>
                  <a:pt x="20" y="197"/>
                </a:cubicBezTo>
                <a:close/>
                <a:moveTo>
                  <a:pt x="33" y="92"/>
                </a:moveTo>
                <a:cubicBezTo>
                  <a:pt x="33" y="91"/>
                  <a:pt x="33" y="91"/>
                  <a:pt x="33" y="91"/>
                </a:cubicBezTo>
                <a:cubicBezTo>
                  <a:pt x="32" y="90"/>
                  <a:pt x="32" y="90"/>
                  <a:pt x="32" y="90"/>
                </a:cubicBezTo>
                <a:cubicBezTo>
                  <a:pt x="32" y="90"/>
                  <a:pt x="32" y="90"/>
                  <a:pt x="31" y="89"/>
                </a:cubicBezTo>
                <a:cubicBezTo>
                  <a:pt x="31" y="89"/>
                  <a:pt x="31" y="88"/>
                  <a:pt x="31" y="87"/>
                </a:cubicBezTo>
                <a:cubicBezTo>
                  <a:pt x="31" y="86"/>
                  <a:pt x="32" y="85"/>
                  <a:pt x="33" y="85"/>
                </a:cubicBezTo>
                <a:cubicBezTo>
                  <a:pt x="34" y="84"/>
                  <a:pt x="35" y="84"/>
                  <a:pt x="35" y="84"/>
                </a:cubicBezTo>
                <a:cubicBezTo>
                  <a:pt x="36" y="84"/>
                  <a:pt x="37" y="84"/>
                  <a:pt x="38" y="85"/>
                </a:cubicBezTo>
                <a:cubicBezTo>
                  <a:pt x="38" y="86"/>
                  <a:pt x="39" y="86"/>
                  <a:pt x="39" y="87"/>
                </a:cubicBezTo>
                <a:cubicBezTo>
                  <a:pt x="39" y="87"/>
                  <a:pt x="39" y="87"/>
                  <a:pt x="39" y="87"/>
                </a:cubicBezTo>
                <a:cubicBezTo>
                  <a:pt x="39" y="87"/>
                  <a:pt x="39" y="88"/>
                  <a:pt x="39" y="88"/>
                </a:cubicBezTo>
                <a:cubicBezTo>
                  <a:pt x="39" y="88"/>
                  <a:pt x="39" y="88"/>
                  <a:pt x="39" y="88"/>
                </a:cubicBezTo>
                <a:cubicBezTo>
                  <a:pt x="39" y="89"/>
                  <a:pt x="38" y="90"/>
                  <a:pt x="38" y="91"/>
                </a:cubicBezTo>
                <a:cubicBezTo>
                  <a:pt x="37" y="92"/>
                  <a:pt x="36" y="92"/>
                  <a:pt x="35" y="92"/>
                </a:cubicBezTo>
                <a:cubicBezTo>
                  <a:pt x="35" y="92"/>
                  <a:pt x="35" y="92"/>
                  <a:pt x="34" y="92"/>
                </a:cubicBezTo>
                <a:cubicBezTo>
                  <a:pt x="34" y="92"/>
                  <a:pt x="34" y="92"/>
                  <a:pt x="34" y="92"/>
                </a:cubicBezTo>
                <a:cubicBezTo>
                  <a:pt x="34" y="92"/>
                  <a:pt x="33" y="92"/>
                  <a:pt x="33" y="92"/>
                </a:cubicBezTo>
                <a:close/>
                <a:moveTo>
                  <a:pt x="55" y="109"/>
                </a:moveTo>
                <a:cubicBezTo>
                  <a:pt x="54" y="109"/>
                  <a:pt x="54" y="109"/>
                  <a:pt x="53" y="109"/>
                </a:cubicBezTo>
                <a:cubicBezTo>
                  <a:pt x="52" y="109"/>
                  <a:pt x="52" y="108"/>
                  <a:pt x="52" y="108"/>
                </a:cubicBezTo>
                <a:cubicBezTo>
                  <a:pt x="52" y="108"/>
                  <a:pt x="52" y="107"/>
                  <a:pt x="52" y="107"/>
                </a:cubicBezTo>
                <a:cubicBezTo>
                  <a:pt x="53" y="107"/>
                  <a:pt x="53" y="108"/>
                  <a:pt x="54" y="108"/>
                </a:cubicBezTo>
                <a:cubicBezTo>
                  <a:pt x="55" y="108"/>
                  <a:pt x="55" y="109"/>
                  <a:pt x="56" y="109"/>
                </a:cubicBezTo>
                <a:cubicBezTo>
                  <a:pt x="56" y="109"/>
                  <a:pt x="56" y="109"/>
                  <a:pt x="55" y="109"/>
                </a:cubicBezTo>
                <a:close/>
                <a:moveTo>
                  <a:pt x="99" y="126"/>
                </a:moveTo>
                <a:cubicBezTo>
                  <a:pt x="99" y="126"/>
                  <a:pt x="99" y="127"/>
                  <a:pt x="99" y="127"/>
                </a:cubicBezTo>
                <a:cubicBezTo>
                  <a:pt x="99" y="127"/>
                  <a:pt x="99" y="127"/>
                  <a:pt x="99" y="127"/>
                </a:cubicBezTo>
                <a:cubicBezTo>
                  <a:pt x="99" y="127"/>
                  <a:pt x="98" y="127"/>
                  <a:pt x="98" y="127"/>
                </a:cubicBezTo>
                <a:cubicBezTo>
                  <a:pt x="98" y="127"/>
                  <a:pt x="98" y="127"/>
                  <a:pt x="98" y="126"/>
                </a:cubicBezTo>
                <a:lnTo>
                  <a:pt x="99" y="126"/>
                </a:lnTo>
                <a:close/>
                <a:moveTo>
                  <a:pt x="92" y="129"/>
                </a:moveTo>
                <a:cubicBezTo>
                  <a:pt x="92" y="129"/>
                  <a:pt x="92" y="129"/>
                  <a:pt x="91" y="129"/>
                </a:cubicBezTo>
                <a:cubicBezTo>
                  <a:pt x="91" y="129"/>
                  <a:pt x="91" y="128"/>
                  <a:pt x="90" y="128"/>
                </a:cubicBezTo>
                <a:cubicBezTo>
                  <a:pt x="91" y="128"/>
                  <a:pt x="91" y="128"/>
                  <a:pt x="92" y="128"/>
                </a:cubicBezTo>
                <a:cubicBezTo>
                  <a:pt x="92" y="128"/>
                  <a:pt x="92" y="128"/>
                  <a:pt x="92" y="129"/>
                </a:cubicBezTo>
                <a:close/>
                <a:moveTo>
                  <a:pt x="109" y="116"/>
                </a:moveTo>
                <a:cubicBezTo>
                  <a:pt x="109" y="116"/>
                  <a:pt x="110" y="117"/>
                  <a:pt x="110" y="117"/>
                </a:cubicBezTo>
                <a:cubicBezTo>
                  <a:pt x="110" y="118"/>
                  <a:pt x="110" y="118"/>
                  <a:pt x="110" y="118"/>
                </a:cubicBezTo>
                <a:cubicBezTo>
                  <a:pt x="110" y="119"/>
                  <a:pt x="109" y="119"/>
                  <a:pt x="108" y="119"/>
                </a:cubicBezTo>
                <a:cubicBezTo>
                  <a:pt x="108" y="118"/>
                  <a:pt x="107" y="118"/>
                  <a:pt x="107" y="117"/>
                </a:cubicBezTo>
                <a:cubicBezTo>
                  <a:pt x="106" y="117"/>
                  <a:pt x="106" y="116"/>
                  <a:pt x="106" y="116"/>
                </a:cubicBezTo>
                <a:cubicBezTo>
                  <a:pt x="106" y="116"/>
                  <a:pt x="106" y="115"/>
                  <a:pt x="106" y="115"/>
                </a:cubicBezTo>
                <a:cubicBezTo>
                  <a:pt x="108" y="115"/>
                  <a:pt x="108" y="115"/>
                  <a:pt x="108" y="115"/>
                </a:cubicBezTo>
                <a:cubicBezTo>
                  <a:pt x="108" y="116"/>
                  <a:pt x="109" y="116"/>
                  <a:pt x="109" y="116"/>
                </a:cubicBezTo>
                <a:close/>
                <a:moveTo>
                  <a:pt x="105" y="85"/>
                </a:moveTo>
                <a:cubicBezTo>
                  <a:pt x="105" y="86"/>
                  <a:pt x="105" y="86"/>
                  <a:pt x="105" y="86"/>
                </a:cubicBezTo>
                <a:cubicBezTo>
                  <a:pt x="104" y="86"/>
                  <a:pt x="104" y="86"/>
                  <a:pt x="104" y="85"/>
                </a:cubicBezTo>
                <a:cubicBezTo>
                  <a:pt x="104" y="85"/>
                  <a:pt x="104" y="85"/>
                  <a:pt x="105" y="85"/>
                </a:cubicBezTo>
                <a:close/>
                <a:moveTo>
                  <a:pt x="90" y="155"/>
                </a:moveTo>
                <a:cubicBezTo>
                  <a:pt x="90" y="155"/>
                  <a:pt x="90" y="155"/>
                  <a:pt x="90" y="154"/>
                </a:cubicBezTo>
                <a:cubicBezTo>
                  <a:pt x="90" y="154"/>
                  <a:pt x="90" y="154"/>
                  <a:pt x="91" y="154"/>
                </a:cubicBezTo>
                <a:cubicBezTo>
                  <a:pt x="91" y="154"/>
                  <a:pt x="91" y="154"/>
                  <a:pt x="91" y="154"/>
                </a:cubicBezTo>
                <a:cubicBezTo>
                  <a:pt x="92" y="155"/>
                  <a:pt x="92" y="155"/>
                  <a:pt x="92" y="155"/>
                </a:cubicBezTo>
                <a:cubicBezTo>
                  <a:pt x="92" y="155"/>
                  <a:pt x="91" y="155"/>
                  <a:pt x="91" y="155"/>
                </a:cubicBezTo>
                <a:cubicBezTo>
                  <a:pt x="91" y="155"/>
                  <a:pt x="91" y="156"/>
                  <a:pt x="90" y="156"/>
                </a:cubicBezTo>
                <a:cubicBezTo>
                  <a:pt x="90" y="156"/>
                  <a:pt x="90" y="155"/>
                  <a:pt x="90" y="155"/>
                </a:cubicBezTo>
                <a:cubicBezTo>
                  <a:pt x="90" y="155"/>
                  <a:pt x="90" y="155"/>
                  <a:pt x="90" y="155"/>
                </a:cubicBezTo>
                <a:close/>
                <a:moveTo>
                  <a:pt x="119" y="104"/>
                </a:moveTo>
                <a:cubicBezTo>
                  <a:pt x="119" y="104"/>
                  <a:pt x="120" y="104"/>
                  <a:pt x="121" y="105"/>
                </a:cubicBezTo>
                <a:cubicBezTo>
                  <a:pt x="121" y="105"/>
                  <a:pt x="122" y="105"/>
                  <a:pt x="122" y="106"/>
                </a:cubicBezTo>
                <a:cubicBezTo>
                  <a:pt x="122" y="107"/>
                  <a:pt x="121" y="107"/>
                  <a:pt x="120" y="107"/>
                </a:cubicBezTo>
                <a:cubicBezTo>
                  <a:pt x="119" y="108"/>
                  <a:pt x="119" y="108"/>
                  <a:pt x="119" y="108"/>
                </a:cubicBezTo>
                <a:cubicBezTo>
                  <a:pt x="118" y="108"/>
                  <a:pt x="118" y="108"/>
                  <a:pt x="117" y="108"/>
                </a:cubicBezTo>
                <a:cubicBezTo>
                  <a:pt x="116" y="107"/>
                  <a:pt x="116" y="107"/>
                  <a:pt x="116" y="107"/>
                </a:cubicBezTo>
                <a:cubicBezTo>
                  <a:pt x="116" y="106"/>
                  <a:pt x="117" y="105"/>
                  <a:pt x="117" y="105"/>
                </a:cubicBezTo>
                <a:cubicBezTo>
                  <a:pt x="118" y="105"/>
                  <a:pt x="119" y="104"/>
                  <a:pt x="119" y="104"/>
                </a:cubicBezTo>
                <a:close/>
                <a:moveTo>
                  <a:pt x="79" y="106"/>
                </a:moveTo>
                <a:cubicBezTo>
                  <a:pt x="79" y="106"/>
                  <a:pt x="78" y="106"/>
                  <a:pt x="78" y="106"/>
                </a:cubicBezTo>
                <a:cubicBezTo>
                  <a:pt x="78" y="106"/>
                  <a:pt x="77" y="106"/>
                  <a:pt x="77" y="107"/>
                </a:cubicBezTo>
                <a:cubicBezTo>
                  <a:pt x="76" y="107"/>
                  <a:pt x="76" y="106"/>
                  <a:pt x="75" y="106"/>
                </a:cubicBezTo>
                <a:cubicBezTo>
                  <a:pt x="74" y="106"/>
                  <a:pt x="74" y="105"/>
                  <a:pt x="74" y="104"/>
                </a:cubicBezTo>
                <a:cubicBezTo>
                  <a:pt x="74" y="103"/>
                  <a:pt x="74" y="103"/>
                  <a:pt x="75" y="102"/>
                </a:cubicBezTo>
                <a:cubicBezTo>
                  <a:pt x="75" y="101"/>
                  <a:pt x="76" y="101"/>
                  <a:pt x="77" y="101"/>
                </a:cubicBezTo>
                <a:cubicBezTo>
                  <a:pt x="78" y="101"/>
                  <a:pt x="79" y="102"/>
                  <a:pt x="79" y="105"/>
                </a:cubicBezTo>
                <a:cubicBezTo>
                  <a:pt x="79" y="105"/>
                  <a:pt x="79" y="106"/>
                  <a:pt x="78" y="106"/>
                </a:cubicBezTo>
                <a:lnTo>
                  <a:pt x="79" y="106"/>
                </a:lnTo>
                <a:close/>
                <a:moveTo>
                  <a:pt x="93" y="93"/>
                </a:moveTo>
                <a:cubicBezTo>
                  <a:pt x="93" y="94"/>
                  <a:pt x="93" y="94"/>
                  <a:pt x="93" y="95"/>
                </a:cubicBezTo>
                <a:cubicBezTo>
                  <a:pt x="94" y="95"/>
                  <a:pt x="94" y="96"/>
                  <a:pt x="94" y="96"/>
                </a:cubicBezTo>
                <a:cubicBezTo>
                  <a:pt x="94" y="97"/>
                  <a:pt x="94" y="97"/>
                  <a:pt x="93" y="98"/>
                </a:cubicBezTo>
                <a:cubicBezTo>
                  <a:pt x="93" y="98"/>
                  <a:pt x="92" y="99"/>
                  <a:pt x="92" y="99"/>
                </a:cubicBezTo>
                <a:cubicBezTo>
                  <a:pt x="89" y="99"/>
                  <a:pt x="88" y="98"/>
                  <a:pt x="88" y="96"/>
                </a:cubicBezTo>
                <a:cubicBezTo>
                  <a:pt x="88" y="95"/>
                  <a:pt x="89" y="94"/>
                  <a:pt x="90" y="94"/>
                </a:cubicBezTo>
                <a:cubicBezTo>
                  <a:pt x="90" y="93"/>
                  <a:pt x="91" y="93"/>
                  <a:pt x="92" y="93"/>
                </a:cubicBezTo>
                <a:cubicBezTo>
                  <a:pt x="92" y="93"/>
                  <a:pt x="93" y="93"/>
                  <a:pt x="93"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93" name="Freeform 93">
            <a:extLst>
              <a:ext uri="{FF2B5EF4-FFF2-40B4-BE49-F238E27FC236}">
                <a16:creationId xmlns:a16="http://schemas.microsoft.com/office/drawing/2014/main" xmlns="" id="{ACEF0F09-7AA8-4C34-90C1-8AD559FC63AE}"/>
              </a:ext>
            </a:extLst>
          </p:cNvPr>
          <p:cNvSpPr>
            <a:spLocks noEditPoints="1"/>
          </p:cNvSpPr>
          <p:nvPr/>
        </p:nvSpPr>
        <p:spPr bwMode="auto">
          <a:xfrm>
            <a:off x="9797021" y="2912291"/>
            <a:ext cx="371137" cy="441083"/>
          </a:xfrm>
          <a:custGeom>
            <a:avLst/>
            <a:gdLst>
              <a:gd name="T0" fmla="*/ 112 w 179"/>
              <a:gd name="T1" fmla="*/ 53 h 212"/>
              <a:gd name="T2" fmla="*/ 128 w 179"/>
              <a:gd name="T3" fmla="*/ 52 h 212"/>
              <a:gd name="T4" fmla="*/ 126 w 179"/>
              <a:gd name="T5" fmla="*/ 73 h 212"/>
              <a:gd name="T6" fmla="*/ 121 w 179"/>
              <a:gd name="T7" fmla="*/ 82 h 212"/>
              <a:gd name="T8" fmla="*/ 115 w 179"/>
              <a:gd name="T9" fmla="*/ 95 h 212"/>
              <a:gd name="T10" fmla="*/ 113 w 179"/>
              <a:gd name="T11" fmla="*/ 103 h 212"/>
              <a:gd name="T12" fmla="*/ 115 w 179"/>
              <a:gd name="T13" fmla="*/ 113 h 212"/>
              <a:gd name="T14" fmla="*/ 110 w 179"/>
              <a:gd name="T15" fmla="*/ 126 h 212"/>
              <a:gd name="T16" fmla="*/ 105 w 179"/>
              <a:gd name="T17" fmla="*/ 133 h 212"/>
              <a:gd name="T18" fmla="*/ 97 w 179"/>
              <a:gd name="T19" fmla="*/ 141 h 212"/>
              <a:gd name="T20" fmla="*/ 90 w 179"/>
              <a:gd name="T21" fmla="*/ 155 h 212"/>
              <a:gd name="T22" fmla="*/ 89 w 179"/>
              <a:gd name="T23" fmla="*/ 154 h 212"/>
              <a:gd name="T24" fmla="*/ 68 w 179"/>
              <a:gd name="T25" fmla="*/ 151 h 212"/>
              <a:gd name="T26" fmla="*/ 57 w 179"/>
              <a:gd name="T27" fmla="*/ 152 h 212"/>
              <a:gd name="T28" fmla="*/ 50 w 179"/>
              <a:gd name="T29" fmla="*/ 141 h 212"/>
              <a:gd name="T30" fmla="*/ 42 w 179"/>
              <a:gd name="T31" fmla="*/ 134 h 212"/>
              <a:gd name="T32" fmla="*/ 42 w 179"/>
              <a:gd name="T33" fmla="*/ 133 h 212"/>
              <a:gd name="T34" fmla="*/ 39 w 179"/>
              <a:gd name="T35" fmla="*/ 119 h 212"/>
              <a:gd name="T36" fmla="*/ 33 w 179"/>
              <a:gd name="T37" fmla="*/ 116 h 212"/>
              <a:gd name="T38" fmla="*/ 38 w 179"/>
              <a:gd name="T39" fmla="*/ 108 h 212"/>
              <a:gd name="T40" fmla="*/ 39 w 179"/>
              <a:gd name="T41" fmla="*/ 96 h 212"/>
              <a:gd name="T42" fmla="*/ 38 w 179"/>
              <a:gd name="T43" fmla="*/ 90 h 212"/>
              <a:gd name="T44" fmla="*/ 47 w 179"/>
              <a:gd name="T45" fmla="*/ 85 h 212"/>
              <a:gd name="T46" fmla="*/ 67 w 179"/>
              <a:gd name="T47" fmla="*/ 61 h 212"/>
              <a:gd name="T48" fmla="*/ 77 w 179"/>
              <a:gd name="T49" fmla="*/ 68 h 212"/>
              <a:gd name="T50" fmla="*/ 84 w 179"/>
              <a:gd name="T51" fmla="*/ 70 h 212"/>
              <a:gd name="T52" fmla="*/ 100 w 179"/>
              <a:gd name="T53" fmla="*/ 55 h 212"/>
              <a:gd name="T54" fmla="*/ 93 w 179"/>
              <a:gd name="T55" fmla="*/ 47 h 212"/>
              <a:gd name="T56" fmla="*/ 20 w 179"/>
              <a:gd name="T57" fmla="*/ 0 h 212"/>
              <a:gd name="T58" fmla="*/ 32 w 179"/>
              <a:gd name="T59" fmla="*/ 1 h 212"/>
              <a:gd name="T60" fmla="*/ 36 w 179"/>
              <a:gd name="T61" fmla="*/ 7 h 212"/>
              <a:gd name="T62" fmla="*/ 39 w 179"/>
              <a:gd name="T63" fmla="*/ 19 h 212"/>
              <a:gd name="T64" fmla="*/ 37 w 179"/>
              <a:gd name="T65" fmla="*/ 31 h 212"/>
              <a:gd name="T66" fmla="*/ 31 w 179"/>
              <a:gd name="T67" fmla="*/ 36 h 212"/>
              <a:gd name="T68" fmla="*/ 20 w 179"/>
              <a:gd name="T69" fmla="*/ 40 h 212"/>
              <a:gd name="T70" fmla="*/ 0 w 179"/>
              <a:gd name="T71" fmla="*/ 25 h 212"/>
              <a:gd name="T72" fmla="*/ 2 w 179"/>
              <a:gd name="T73" fmla="*/ 14 h 212"/>
              <a:gd name="T74" fmla="*/ 5 w 179"/>
              <a:gd name="T75" fmla="*/ 5 h 212"/>
              <a:gd name="T76" fmla="*/ 134 w 179"/>
              <a:gd name="T77" fmla="*/ 71 h 212"/>
              <a:gd name="T78" fmla="*/ 132 w 179"/>
              <a:gd name="T79" fmla="*/ 86 h 212"/>
              <a:gd name="T80" fmla="*/ 134 w 179"/>
              <a:gd name="T81" fmla="*/ 71 h 212"/>
              <a:gd name="T82" fmla="*/ 170 w 179"/>
              <a:gd name="T83" fmla="*/ 24 h 212"/>
              <a:gd name="T84" fmla="*/ 162 w 179"/>
              <a:gd name="T85" fmla="*/ 124 h 212"/>
              <a:gd name="T86" fmla="*/ 166 w 179"/>
              <a:gd name="T87" fmla="*/ 84 h 212"/>
              <a:gd name="T88" fmla="*/ 30 w 179"/>
              <a:gd name="T89" fmla="*/ 98 h 212"/>
              <a:gd name="T90" fmla="*/ 29 w 179"/>
              <a:gd name="T91" fmla="*/ 99 h 212"/>
              <a:gd name="T92" fmla="*/ 40 w 179"/>
              <a:gd name="T93" fmla="*/ 85 h 212"/>
              <a:gd name="T94" fmla="*/ 37 w 179"/>
              <a:gd name="T95" fmla="*/ 125 h 212"/>
              <a:gd name="T96" fmla="*/ 55 w 179"/>
              <a:gd name="T97" fmla="*/ 208 h 212"/>
              <a:gd name="T98" fmla="*/ 118 w 179"/>
              <a:gd name="T99" fmla="*/ 137 h 212"/>
              <a:gd name="T100" fmla="*/ 134 w 179"/>
              <a:gd name="T101" fmla="*/ 165 h 212"/>
              <a:gd name="T102" fmla="*/ 31 w 179"/>
              <a:gd name="T103" fmla="*/ 132 h 212"/>
              <a:gd name="T104" fmla="*/ 100 w 179"/>
              <a:gd name="T105" fmla="*/ 148 h 212"/>
              <a:gd name="T106" fmla="*/ 25 w 179"/>
              <a:gd name="T107" fmla="*/ 135 h 212"/>
              <a:gd name="T108" fmla="*/ 134 w 179"/>
              <a:gd name="T109" fmla="*/ 58 h 212"/>
              <a:gd name="T110" fmla="*/ 133 w 179"/>
              <a:gd name="T111" fmla="*/ 57 h 212"/>
              <a:gd name="T112" fmla="*/ 52 w 179"/>
              <a:gd name="T113" fmla="*/ 161 h 212"/>
              <a:gd name="T114" fmla="*/ 26 w 179"/>
              <a:gd name="T115" fmla="*/ 105 h 212"/>
              <a:gd name="T116" fmla="*/ 28 w 179"/>
              <a:gd name="T117" fmla="*/ 107 h 212"/>
              <a:gd name="T118" fmla="*/ 176 w 179"/>
              <a:gd name="T119" fmla="*/ 130 h 212"/>
              <a:gd name="T120" fmla="*/ 147 w 179"/>
              <a:gd name="T121" fmla="*/ 108 h 212"/>
              <a:gd name="T122" fmla="*/ 9 w 179"/>
              <a:gd name="T123" fmla="*/ 155 h 212"/>
              <a:gd name="T124" fmla="*/ 4 w 179"/>
              <a:gd name="T125" fmla="*/ 18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9" h="212">
                <a:moveTo>
                  <a:pt x="94" y="45"/>
                </a:moveTo>
                <a:cubicBezTo>
                  <a:pt x="96" y="45"/>
                  <a:pt x="97" y="45"/>
                  <a:pt x="98" y="47"/>
                </a:cubicBezTo>
                <a:cubicBezTo>
                  <a:pt x="99" y="48"/>
                  <a:pt x="100" y="49"/>
                  <a:pt x="101" y="51"/>
                </a:cubicBezTo>
                <a:cubicBezTo>
                  <a:pt x="104" y="55"/>
                  <a:pt x="104" y="55"/>
                  <a:pt x="104" y="55"/>
                </a:cubicBezTo>
                <a:cubicBezTo>
                  <a:pt x="105" y="56"/>
                  <a:pt x="106" y="57"/>
                  <a:pt x="107" y="57"/>
                </a:cubicBezTo>
                <a:cubicBezTo>
                  <a:pt x="108" y="57"/>
                  <a:pt x="109" y="56"/>
                  <a:pt x="110" y="55"/>
                </a:cubicBezTo>
                <a:cubicBezTo>
                  <a:pt x="111" y="55"/>
                  <a:pt x="112" y="54"/>
                  <a:pt x="112" y="53"/>
                </a:cubicBezTo>
                <a:cubicBezTo>
                  <a:pt x="115" y="51"/>
                  <a:pt x="115" y="51"/>
                  <a:pt x="115" y="51"/>
                </a:cubicBezTo>
                <a:cubicBezTo>
                  <a:pt x="116" y="50"/>
                  <a:pt x="116" y="50"/>
                  <a:pt x="117" y="50"/>
                </a:cubicBezTo>
                <a:cubicBezTo>
                  <a:pt x="117" y="50"/>
                  <a:pt x="118" y="50"/>
                  <a:pt x="120" y="51"/>
                </a:cubicBezTo>
                <a:cubicBezTo>
                  <a:pt x="121" y="52"/>
                  <a:pt x="122" y="52"/>
                  <a:pt x="122" y="52"/>
                </a:cubicBezTo>
                <a:cubicBezTo>
                  <a:pt x="123" y="52"/>
                  <a:pt x="123" y="52"/>
                  <a:pt x="124" y="51"/>
                </a:cubicBezTo>
                <a:cubicBezTo>
                  <a:pt x="124" y="51"/>
                  <a:pt x="125" y="50"/>
                  <a:pt x="125" y="50"/>
                </a:cubicBezTo>
                <a:cubicBezTo>
                  <a:pt x="127" y="50"/>
                  <a:pt x="128" y="51"/>
                  <a:pt x="128" y="52"/>
                </a:cubicBezTo>
                <a:cubicBezTo>
                  <a:pt x="128" y="53"/>
                  <a:pt x="128" y="53"/>
                  <a:pt x="127" y="54"/>
                </a:cubicBezTo>
                <a:cubicBezTo>
                  <a:pt x="127" y="54"/>
                  <a:pt x="127" y="55"/>
                  <a:pt x="127" y="55"/>
                </a:cubicBezTo>
                <a:cubicBezTo>
                  <a:pt x="128" y="57"/>
                  <a:pt x="129" y="59"/>
                  <a:pt x="130" y="61"/>
                </a:cubicBezTo>
                <a:cubicBezTo>
                  <a:pt x="130" y="63"/>
                  <a:pt x="131" y="65"/>
                  <a:pt x="132" y="66"/>
                </a:cubicBezTo>
                <a:cubicBezTo>
                  <a:pt x="132" y="67"/>
                  <a:pt x="132" y="68"/>
                  <a:pt x="131" y="69"/>
                </a:cubicBezTo>
                <a:cubicBezTo>
                  <a:pt x="130" y="69"/>
                  <a:pt x="129" y="70"/>
                  <a:pt x="128" y="71"/>
                </a:cubicBezTo>
                <a:cubicBezTo>
                  <a:pt x="127" y="71"/>
                  <a:pt x="127" y="72"/>
                  <a:pt x="126" y="73"/>
                </a:cubicBezTo>
                <a:cubicBezTo>
                  <a:pt x="125" y="73"/>
                  <a:pt x="124" y="74"/>
                  <a:pt x="124" y="74"/>
                </a:cubicBezTo>
                <a:cubicBezTo>
                  <a:pt x="124" y="75"/>
                  <a:pt x="125" y="75"/>
                  <a:pt x="125" y="75"/>
                </a:cubicBezTo>
                <a:cubicBezTo>
                  <a:pt x="126" y="75"/>
                  <a:pt x="126" y="76"/>
                  <a:pt x="126" y="78"/>
                </a:cubicBezTo>
                <a:cubicBezTo>
                  <a:pt x="125" y="78"/>
                  <a:pt x="124" y="78"/>
                  <a:pt x="124" y="78"/>
                </a:cubicBezTo>
                <a:cubicBezTo>
                  <a:pt x="123" y="79"/>
                  <a:pt x="123" y="79"/>
                  <a:pt x="123" y="80"/>
                </a:cubicBezTo>
                <a:cubicBezTo>
                  <a:pt x="123" y="81"/>
                  <a:pt x="123" y="81"/>
                  <a:pt x="123" y="81"/>
                </a:cubicBezTo>
                <a:cubicBezTo>
                  <a:pt x="122" y="82"/>
                  <a:pt x="122" y="82"/>
                  <a:pt x="121" y="82"/>
                </a:cubicBezTo>
                <a:cubicBezTo>
                  <a:pt x="121" y="82"/>
                  <a:pt x="120" y="82"/>
                  <a:pt x="120" y="81"/>
                </a:cubicBezTo>
                <a:cubicBezTo>
                  <a:pt x="120" y="81"/>
                  <a:pt x="119" y="81"/>
                  <a:pt x="117" y="81"/>
                </a:cubicBezTo>
                <a:cubicBezTo>
                  <a:pt x="117" y="81"/>
                  <a:pt x="116" y="81"/>
                  <a:pt x="116" y="81"/>
                </a:cubicBezTo>
                <a:cubicBezTo>
                  <a:pt x="107" y="88"/>
                  <a:pt x="107" y="88"/>
                  <a:pt x="107" y="88"/>
                </a:cubicBezTo>
                <a:cubicBezTo>
                  <a:pt x="107" y="90"/>
                  <a:pt x="107" y="92"/>
                  <a:pt x="109" y="93"/>
                </a:cubicBezTo>
                <a:cubicBezTo>
                  <a:pt x="110" y="94"/>
                  <a:pt x="111" y="96"/>
                  <a:pt x="112" y="97"/>
                </a:cubicBezTo>
                <a:cubicBezTo>
                  <a:pt x="113" y="96"/>
                  <a:pt x="114" y="96"/>
                  <a:pt x="115" y="95"/>
                </a:cubicBezTo>
                <a:cubicBezTo>
                  <a:pt x="116" y="94"/>
                  <a:pt x="117" y="93"/>
                  <a:pt x="118" y="93"/>
                </a:cubicBezTo>
                <a:cubicBezTo>
                  <a:pt x="119" y="93"/>
                  <a:pt x="119" y="93"/>
                  <a:pt x="119" y="94"/>
                </a:cubicBezTo>
                <a:cubicBezTo>
                  <a:pt x="118" y="95"/>
                  <a:pt x="117" y="95"/>
                  <a:pt x="117" y="97"/>
                </a:cubicBezTo>
                <a:cubicBezTo>
                  <a:pt x="116" y="98"/>
                  <a:pt x="115" y="99"/>
                  <a:pt x="114" y="99"/>
                </a:cubicBezTo>
                <a:cubicBezTo>
                  <a:pt x="114" y="99"/>
                  <a:pt x="113" y="98"/>
                  <a:pt x="113" y="98"/>
                </a:cubicBezTo>
                <a:cubicBezTo>
                  <a:pt x="113" y="100"/>
                  <a:pt x="114" y="101"/>
                  <a:pt x="114" y="102"/>
                </a:cubicBezTo>
                <a:cubicBezTo>
                  <a:pt x="114" y="102"/>
                  <a:pt x="114" y="103"/>
                  <a:pt x="113" y="103"/>
                </a:cubicBezTo>
                <a:cubicBezTo>
                  <a:pt x="113" y="104"/>
                  <a:pt x="114" y="105"/>
                  <a:pt x="114" y="105"/>
                </a:cubicBezTo>
                <a:cubicBezTo>
                  <a:pt x="114" y="105"/>
                  <a:pt x="114" y="105"/>
                  <a:pt x="114" y="105"/>
                </a:cubicBezTo>
                <a:cubicBezTo>
                  <a:pt x="114" y="105"/>
                  <a:pt x="115" y="105"/>
                  <a:pt x="115" y="105"/>
                </a:cubicBezTo>
                <a:cubicBezTo>
                  <a:pt x="117" y="105"/>
                  <a:pt x="118" y="105"/>
                  <a:pt x="118" y="107"/>
                </a:cubicBezTo>
                <a:cubicBezTo>
                  <a:pt x="118" y="109"/>
                  <a:pt x="118" y="110"/>
                  <a:pt x="116" y="110"/>
                </a:cubicBezTo>
                <a:cubicBezTo>
                  <a:pt x="115" y="110"/>
                  <a:pt x="115" y="111"/>
                  <a:pt x="115" y="111"/>
                </a:cubicBezTo>
                <a:cubicBezTo>
                  <a:pt x="115" y="112"/>
                  <a:pt x="115" y="112"/>
                  <a:pt x="115" y="113"/>
                </a:cubicBezTo>
                <a:cubicBezTo>
                  <a:pt x="116" y="113"/>
                  <a:pt x="116" y="114"/>
                  <a:pt x="116" y="114"/>
                </a:cubicBezTo>
                <a:cubicBezTo>
                  <a:pt x="116" y="115"/>
                  <a:pt x="115" y="116"/>
                  <a:pt x="115" y="117"/>
                </a:cubicBezTo>
                <a:cubicBezTo>
                  <a:pt x="114" y="118"/>
                  <a:pt x="114" y="118"/>
                  <a:pt x="114" y="119"/>
                </a:cubicBezTo>
                <a:cubicBezTo>
                  <a:pt x="114" y="120"/>
                  <a:pt x="114" y="121"/>
                  <a:pt x="115" y="121"/>
                </a:cubicBezTo>
                <a:cubicBezTo>
                  <a:pt x="116" y="121"/>
                  <a:pt x="116" y="122"/>
                  <a:pt x="116" y="123"/>
                </a:cubicBezTo>
                <a:cubicBezTo>
                  <a:pt x="111" y="124"/>
                  <a:pt x="111" y="124"/>
                  <a:pt x="111" y="124"/>
                </a:cubicBezTo>
                <a:cubicBezTo>
                  <a:pt x="110" y="125"/>
                  <a:pt x="110" y="125"/>
                  <a:pt x="110" y="126"/>
                </a:cubicBezTo>
                <a:cubicBezTo>
                  <a:pt x="110" y="126"/>
                  <a:pt x="110" y="127"/>
                  <a:pt x="111" y="127"/>
                </a:cubicBezTo>
                <a:cubicBezTo>
                  <a:pt x="111" y="128"/>
                  <a:pt x="112" y="128"/>
                  <a:pt x="112" y="128"/>
                </a:cubicBezTo>
                <a:cubicBezTo>
                  <a:pt x="112" y="128"/>
                  <a:pt x="111" y="129"/>
                  <a:pt x="110" y="130"/>
                </a:cubicBezTo>
                <a:cubicBezTo>
                  <a:pt x="109" y="132"/>
                  <a:pt x="109" y="132"/>
                  <a:pt x="109" y="132"/>
                </a:cubicBezTo>
                <a:cubicBezTo>
                  <a:pt x="109" y="132"/>
                  <a:pt x="108" y="132"/>
                  <a:pt x="108" y="132"/>
                </a:cubicBezTo>
                <a:cubicBezTo>
                  <a:pt x="108" y="132"/>
                  <a:pt x="108" y="132"/>
                  <a:pt x="108" y="131"/>
                </a:cubicBezTo>
                <a:cubicBezTo>
                  <a:pt x="107" y="132"/>
                  <a:pt x="106" y="132"/>
                  <a:pt x="105" y="133"/>
                </a:cubicBezTo>
                <a:cubicBezTo>
                  <a:pt x="104" y="133"/>
                  <a:pt x="104" y="133"/>
                  <a:pt x="104" y="135"/>
                </a:cubicBezTo>
                <a:cubicBezTo>
                  <a:pt x="104" y="135"/>
                  <a:pt x="104" y="136"/>
                  <a:pt x="105" y="137"/>
                </a:cubicBezTo>
                <a:cubicBezTo>
                  <a:pt x="105" y="138"/>
                  <a:pt x="104" y="139"/>
                  <a:pt x="103" y="139"/>
                </a:cubicBezTo>
                <a:cubicBezTo>
                  <a:pt x="102" y="139"/>
                  <a:pt x="102" y="139"/>
                  <a:pt x="102" y="138"/>
                </a:cubicBezTo>
                <a:cubicBezTo>
                  <a:pt x="101" y="137"/>
                  <a:pt x="101" y="137"/>
                  <a:pt x="100" y="137"/>
                </a:cubicBezTo>
                <a:cubicBezTo>
                  <a:pt x="99" y="137"/>
                  <a:pt x="98" y="138"/>
                  <a:pt x="98" y="139"/>
                </a:cubicBezTo>
                <a:cubicBezTo>
                  <a:pt x="97" y="141"/>
                  <a:pt x="97" y="141"/>
                  <a:pt x="97" y="141"/>
                </a:cubicBezTo>
                <a:cubicBezTo>
                  <a:pt x="97" y="141"/>
                  <a:pt x="96" y="140"/>
                  <a:pt x="96" y="140"/>
                </a:cubicBezTo>
                <a:cubicBezTo>
                  <a:pt x="93" y="140"/>
                  <a:pt x="91" y="141"/>
                  <a:pt x="90" y="143"/>
                </a:cubicBezTo>
                <a:cubicBezTo>
                  <a:pt x="89" y="145"/>
                  <a:pt x="89" y="146"/>
                  <a:pt x="88" y="146"/>
                </a:cubicBezTo>
                <a:cubicBezTo>
                  <a:pt x="88" y="146"/>
                  <a:pt x="88" y="146"/>
                  <a:pt x="88" y="146"/>
                </a:cubicBezTo>
                <a:cubicBezTo>
                  <a:pt x="88" y="147"/>
                  <a:pt x="89" y="148"/>
                  <a:pt x="90" y="148"/>
                </a:cubicBezTo>
                <a:cubicBezTo>
                  <a:pt x="91" y="149"/>
                  <a:pt x="91" y="149"/>
                  <a:pt x="91" y="151"/>
                </a:cubicBezTo>
                <a:cubicBezTo>
                  <a:pt x="91" y="153"/>
                  <a:pt x="91" y="154"/>
                  <a:pt x="90" y="155"/>
                </a:cubicBezTo>
                <a:cubicBezTo>
                  <a:pt x="91" y="155"/>
                  <a:pt x="91" y="156"/>
                  <a:pt x="91" y="157"/>
                </a:cubicBezTo>
                <a:cubicBezTo>
                  <a:pt x="91" y="157"/>
                  <a:pt x="91" y="158"/>
                  <a:pt x="90" y="159"/>
                </a:cubicBezTo>
                <a:cubicBezTo>
                  <a:pt x="90" y="160"/>
                  <a:pt x="90" y="161"/>
                  <a:pt x="89" y="161"/>
                </a:cubicBezTo>
                <a:cubicBezTo>
                  <a:pt x="89" y="161"/>
                  <a:pt x="89" y="160"/>
                  <a:pt x="89" y="159"/>
                </a:cubicBezTo>
                <a:cubicBezTo>
                  <a:pt x="89" y="158"/>
                  <a:pt x="89" y="157"/>
                  <a:pt x="88" y="156"/>
                </a:cubicBezTo>
                <a:cubicBezTo>
                  <a:pt x="88" y="156"/>
                  <a:pt x="88" y="155"/>
                  <a:pt x="89" y="155"/>
                </a:cubicBezTo>
                <a:cubicBezTo>
                  <a:pt x="89" y="155"/>
                  <a:pt x="89" y="154"/>
                  <a:pt x="89" y="154"/>
                </a:cubicBezTo>
                <a:cubicBezTo>
                  <a:pt x="89" y="152"/>
                  <a:pt x="89" y="150"/>
                  <a:pt x="88" y="149"/>
                </a:cubicBezTo>
                <a:cubicBezTo>
                  <a:pt x="88" y="147"/>
                  <a:pt x="86" y="146"/>
                  <a:pt x="84" y="146"/>
                </a:cubicBezTo>
                <a:cubicBezTo>
                  <a:pt x="84" y="146"/>
                  <a:pt x="83" y="147"/>
                  <a:pt x="81" y="149"/>
                </a:cubicBezTo>
                <a:cubicBezTo>
                  <a:pt x="80" y="151"/>
                  <a:pt x="78" y="152"/>
                  <a:pt x="76" y="152"/>
                </a:cubicBezTo>
                <a:cubicBezTo>
                  <a:pt x="76" y="152"/>
                  <a:pt x="75" y="152"/>
                  <a:pt x="74" y="151"/>
                </a:cubicBezTo>
                <a:cubicBezTo>
                  <a:pt x="73" y="150"/>
                  <a:pt x="72" y="149"/>
                  <a:pt x="70" y="149"/>
                </a:cubicBezTo>
                <a:cubicBezTo>
                  <a:pt x="69" y="149"/>
                  <a:pt x="68" y="150"/>
                  <a:pt x="68" y="151"/>
                </a:cubicBezTo>
                <a:cubicBezTo>
                  <a:pt x="67" y="152"/>
                  <a:pt x="66" y="153"/>
                  <a:pt x="65" y="153"/>
                </a:cubicBezTo>
                <a:cubicBezTo>
                  <a:pt x="63" y="153"/>
                  <a:pt x="62" y="152"/>
                  <a:pt x="62" y="150"/>
                </a:cubicBezTo>
                <a:cubicBezTo>
                  <a:pt x="62" y="150"/>
                  <a:pt x="63" y="149"/>
                  <a:pt x="63" y="149"/>
                </a:cubicBezTo>
                <a:cubicBezTo>
                  <a:pt x="63" y="149"/>
                  <a:pt x="62" y="148"/>
                  <a:pt x="62" y="148"/>
                </a:cubicBezTo>
                <a:cubicBezTo>
                  <a:pt x="61" y="148"/>
                  <a:pt x="60" y="147"/>
                  <a:pt x="60" y="147"/>
                </a:cubicBezTo>
                <a:cubicBezTo>
                  <a:pt x="59" y="147"/>
                  <a:pt x="59" y="148"/>
                  <a:pt x="59" y="149"/>
                </a:cubicBezTo>
                <a:cubicBezTo>
                  <a:pt x="58" y="150"/>
                  <a:pt x="58" y="151"/>
                  <a:pt x="57" y="152"/>
                </a:cubicBezTo>
                <a:cubicBezTo>
                  <a:pt x="57" y="153"/>
                  <a:pt x="56" y="154"/>
                  <a:pt x="56" y="155"/>
                </a:cubicBezTo>
                <a:cubicBezTo>
                  <a:pt x="56" y="156"/>
                  <a:pt x="55" y="156"/>
                  <a:pt x="55" y="156"/>
                </a:cubicBezTo>
                <a:cubicBezTo>
                  <a:pt x="54" y="155"/>
                  <a:pt x="54" y="154"/>
                  <a:pt x="54" y="154"/>
                </a:cubicBezTo>
                <a:cubicBezTo>
                  <a:pt x="54" y="153"/>
                  <a:pt x="54" y="152"/>
                  <a:pt x="55" y="151"/>
                </a:cubicBezTo>
                <a:cubicBezTo>
                  <a:pt x="55" y="150"/>
                  <a:pt x="55" y="148"/>
                  <a:pt x="55" y="147"/>
                </a:cubicBezTo>
                <a:cubicBezTo>
                  <a:pt x="55" y="147"/>
                  <a:pt x="55" y="146"/>
                  <a:pt x="53" y="144"/>
                </a:cubicBezTo>
                <a:cubicBezTo>
                  <a:pt x="52" y="142"/>
                  <a:pt x="51" y="141"/>
                  <a:pt x="50" y="141"/>
                </a:cubicBezTo>
                <a:cubicBezTo>
                  <a:pt x="49" y="141"/>
                  <a:pt x="48" y="142"/>
                  <a:pt x="47" y="143"/>
                </a:cubicBezTo>
                <a:cubicBezTo>
                  <a:pt x="45" y="144"/>
                  <a:pt x="45" y="144"/>
                  <a:pt x="45" y="144"/>
                </a:cubicBezTo>
                <a:cubicBezTo>
                  <a:pt x="45" y="144"/>
                  <a:pt x="45" y="144"/>
                  <a:pt x="45" y="144"/>
                </a:cubicBezTo>
                <a:cubicBezTo>
                  <a:pt x="44" y="144"/>
                  <a:pt x="44" y="143"/>
                  <a:pt x="44" y="143"/>
                </a:cubicBezTo>
                <a:cubicBezTo>
                  <a:pt x="44" y="141"/>
                  <a:pt x="45" y="140"/>
                  <a:pt x="46" y="140"/>
                </a:cubicBezTo>
                <a:cubicBezTo>
                  <a:pt x="47" y="140"/>
                  <a:pt x="48" y="140"/>
                  <a:pt x="48" y="139"/>
                </a:cubicBezTo>
                <a:cubicBezTo>
                  <a:pt x="47" y="136"/>
                  <a:pt x="45" y="134"/>
                  <a:pt x="42" y="134"/>
                </a:cubicBezTo>
                <a:cubicBezTo>
                  <a:pt x="42" y="134"/>
                  <a:pt x="40" y="135"/>
                  <a:pt x="37" y="136"/>
                </a:cubicBezTo>
                <a:cubicBezTo>
                  <a:pt x="35" y="137"/>
                  <a:pt x="33" y="138"/>
                  <a:pt x="32" y="139"/>
                </a:cubicBezTo>
                <a:cubicBezTo>
                  <a:pt x="32" y="139"/>
                  <a:pt x="31" y="139"/>
                  <a:pt x="31" y="139"/>
                </a:cubicBezTo>
                <a:cubicBezTo>
                  <a:pt x="31" y="138"/>
                  <a:pt x="32" y="138"/>
                  <a:pt x="32" y="138"/>
                </a:cubicBezTo>
                <a:cubicBezTo>
                  <a:pt x="32" y="138"/>
                  <a:pt x="33" y="138"/>
                  <a:pt x="34" y="137"/>
                </a:cubicBezTo>
                <a:cubicBezTo>
                  <a:pt x="35" y="137"/>
                  <a:pt x="36" y="136"/>
                  <a:pt x="38" y="135"/>
                </a:cubicBezTo>
                <a:cubicBezTo>
                  <a:pt x="39" y="134"/>
                  <a:pt x="41" y="134"/>
                  <a:pt x="42" y="133"/>
                </a:cubicBezTo>
                <a:cubicBezTo>
                  <a:pt x="43" y="132"/>
                  <a:pt x="43" y="132"/>
                  <a:pt x="43" y="131"/>
                </a:cubicBezTo>
                <a:cubicBezTo>
                  <a:pt x="43" y="130"/>
                  <a:pt x="42" y="130"/>
                  <a:pt x="41" y="130"/>
                </a:cubicBezTo>
                <a:cubicBezTo>
                  <a:pt x="39" y="130"/>
                  <a:pt x="38" y="129"/>
                  <a:pt x="38" y="129"/>
                </a:cubicBezTo>
                <a:cubicBezTo>
                  <a:pt x="38" y="128"/>
                  <a:pt x="38" y="127"/>
                  <a:pt x="39" y="127"/>
                </a:cubicBezTo>
                <a:cubicBezTo>
                  <a:pt x="40" y="127"/>
                  <a:pt x="40" y="126"/>
                  <a:pt x="40" y="124"/>
                </a:cubicBezTo>
                <a:cubicBezTo>
                  <a:pt x="40" y="123"/>
                  <a:pt x="40" y="122"/>
                  <a:pt x="40" y="121"/>
                </a:cubicBezTo>
                <a:cubicBezTo>
                  <a:pt x="40" y="120"/>
                  <a:pt x="39" y="119"/>
                  <a:pt x="39" y="119"/>
                </a:cubicBezTo>
                <a:cubicBezTo>
                  <a:pt x="38" y="119"/>
                  <a:pt x="38" y="120"/>
                  <a:pt x="37" y="120"/>
                </a:cubicBezTo>
                <a:cubicBezTo>
                  <a:pt x="37" y="120"/>
                  <a:pt x="36" y="119"/>
                  <a:pt x="36" y="119"/>
                </a:cubicBezTo>
                <a:cubicBezTo>
                  <a:pt x="35" y="118"/>
                  <a:pt x="35" y="118"/>
                  <a:pt x="35" y="118"/>
                </a:cubicBezTo>
                <a:cubicBezTo>
                  <a:pt x="28" y="118"/>
                  <a:pt x="28" y="118"/>
                  <a:pt x="28" y="118"/>
                </a:cubicBezTo>
                <a:cubicBezTo>
                  <a:pt x="28" y="116"/>
                  <a:pt x="28" y="116"/>
                  <a:pt x="28" y="116"/>
                </a:cubicBezTo>
                <a:cubicBezTo>
                  <a:pt x="29" y="116"/>
                  <a:pt x="30" y="116"/>
                  <a:pt x="30" y="116"/>
                </a:cubicBezTo>
                <a:cubicBezTo>
                  <a:pt x="31" y="116"/>
                  <a:pt x="32" y="116"/>
                  <a:pt x="33" y="116"/>
                </a:cubicBezTo>
                <a:cubicBezTo>
                  <a:pt x="35" y="116"/>
                  <a:pt x="35" y="116"/>
                  <a:pt x="35" y="116"/>
                </a:cubicBezTo>
                <a:cubicBezTo>
                  <a:pt x="35" y="116"/>
                  <a:pt x="36" y="116"/>
                  <a:pt x="37" y="116"/>
                </a:cubicBezTo>
                <a:cubicBezTo>
                  <a:pt x="36" y="115"/>
                  <a:pt x="37" y="115"/>
                  <a:pt x="38" y="114"/>
                </a:cubicBezTo>
                <a:cubicBezTo>
                  <a:pt x="39" y="114"/>
                  <a:pt x="39" y="113"/>
                  <a:pt x="39" y="111"/>
                </a:cubicBezTo>
                <a:cubicBezTo>
                  <a:pt x="39" y="111"/>
                  <a:pt x="39" y="111"/>
                  <a:pt x="38" y="110"/>
                </a:cubicBezTo>
                <a:cubicBezTo>
                  <a:pt x="37" y="110"/>
                  <a:pt x="37" y="110"/>
                  <a:pt x="37" y="109"/>
                </a:cubicBezTo>
                <a:cubicBezTo>
                  <a:pt x="37" y="109"/>
                  <a:pt x="37" y="108"/>
                  <a:pt x="38" y="108"/>
                </a:cubicBezTo>
                <a:cubicBezTo>
                  <a:pt x="40" y="106"/>
                  <a:pt x="40" y="106"/>
                  <a:pt x="40" y="106"/>
                </a:cubicBezTo>
                <a:cubicBezTo>
                  <a:pt x="39" y="106"/>
                  <a:pt x="39" y="105"/>
                  <a:pt x="39" y="105"/>
                </a:cubicBezTo>
                <a:cubicBezTo>
                  <a:pt x="39" y="103"/>
                  <a:pt x="40" y="102"/>
                  <a:pt x="40" y="102"/>
                </a:cubicBezTo>
                <a:cubicBezTo>
                  <a:pt x="41" y="102"/>
                  <a:pt x="41" y="101"/>
                  <a:pt x="41" y="100"/>
                </a:cubicBezTo>
                <a:cubicBezTo>
                  <a:pt x="41" y="99"/>
                  <a:pt x="41" y="99"/>
                  <a:pt x="39" y="98"/>
                </a:cubicBezTo>
                <a:cubicBezTo>
                  <a:pt x="38" y="97"/>
                  <a:pt x="36" y="96"/>
                  <a:pt x="35" y="95"/>
                </a:cubicBezTo>
                <a:cubicBezTo>
                  <a:pt x="36" y="95"/>
                  <a:pt x="37" y="95"/>
                  <a:pt x="39" y="96"/>
                </a:cubicBezTo>
                <a:cubicBezTo>
                  <a:pt x="41" y="96"/>
                  <a:pt x="42" y="97"/>
                  <a:pt x="43" y="97"/>
                </a:cubicBezTo>
                <a:cubicBezTo>
                  <a:pt x="43" y="97"/>
                  <a:pt x="44" y="96"/>
                  <a:pt x="44" y="95"/>
                </a:cubicBezTo>
                <a:cubicBezTo>
                  <a:pt x="44" y="95"/>
                  <a:pt x="43" y="94"/>
                  <a:pt x="42" y="94"/>
                </a:cubicBezTo>
                <a:cubicBezTo>
                  <a:pt x="41" y="93"/>
                  <a:pt x="40" y="92"/>
                  <a:pt x="39" y="92"/>
                </a:cubicBezTo>
                <a:cubicBezTo>
                  <a:pt x="37" y="91"/>
                  <a:pt x="36" y="91"/>
                  <a:pt x="35" y="90"/>
                </a:cubicBezTo>
                <a:cubicBezTo>
                  <a:pt x="34" y="89"/>
                  <a:pt x="34" y="88"/>
                  <a:pt x="34" y="88"/>
                </a:cubicBezTo>
                <a:cubicBezTo>
                  <a:pt x="35" y="88"/>
                  <a:pt x="37" y="89"/>
                  <a:pt x="38" y="90"/>
                </a:cubicBezTo>
                <a:cubicBezTo>
                  <a:pt x="39" y="92"/>
                  <a:pt x="40" y="92"/>
                  <a:pt x="41" y="92"/>
                </a:cubicBezTo>
                <a:cubicBezTo>
                  <a:pt x="43" y="92"/>
                  <a:pt x="44" y="92"/>
                  <a:pt x="45" y="91"/>
                </a:cubicBezTo>
                <a:cubicBezTo>
                  <a:pt x="47" y="91"/>
                  <a:pt x="47" y="89"/>
                  <a:pt x="47" y="88"/>
                </a:cubicBezTo>
                <a:cubicBezTo>
                  <a:pt x="47" y="87"/>
                  <a:pt x="47" y="86"/>
                  <a:pt x="45" y="85"/>
                </a:cubicBezTo>
                <a:cubicBezTo>
                  <a:pt x="44" y="85"/>
                  <a:pt x="43" y="84"/>
                  <a:pt x="42" y="83"/>
                </a:cubicBezTo>
                <a:cubicBezTo>
                  <a:pt x="43" y="83"/>
                  <a:pt x="45" y="83"/>
                  <a:pt x="45" y="84"/>
                </a:cubicBezTo>
                <a:cubicBezTo>
                  <a:pt x="46" y="85"/>
                  <a:pt x="46" y="85"/>
                  <a:pt x="47" y="85"/>
                </a:cubicBezTo>
                <a:cubicBezTo>
                  <a:pt x="47" y="85"/>
                  <a:pt x="48" y="85"/>
                  <a:pt x="48" y="85"/>
                </a:cubicBezTo>
                <a:cubicBezTo>
                  <a:pt x="48" y="84"/>
                  <a:pt x="47" y="83"/>
                  <a:pt x="47" y="83"/>
                </a:cubicBezTo>
                <a:cubicBezTo>
                  <a:pt x="48" y="83"/>
                  <a:pt x="49" y="82"/>
                  <a:pt x="51" y="80"/>
                </a:cubicBezTo>
                <a:cubicBezTo>
                  <a:pt x="53" y="79"/>
                  <a:pt x="56" y="77"/>
                  <a:pt x="58" y="76"/>
                </a:cubicBezTo>
                <a:cubicBezTo>
                  <a:pt x="60" y="74"/>
                  <a:pt x="63" y="72"/>
                  <a:pt x="64" y="71"/>
                </a:cubicBezTo>
                <a:cubicBezTo>
                  <a:pt x="66" y="69"/>
                  <a:pt x="67" y="68"/>
                  <a:pt x="67" y="67"/>
                </a:cubicBezTo>
                <a:cubicBezTo>
                  <a:pt x="67" y="65"/>
                  <a:pt x="67" y="63"/>
                  <a:pt x="67" y="61"/>
                </a:cubicBezTo>
                <a:cubicBezTo>
                  <a:pt x="67" y="54"/>
                  <a:pt x="67" y="54"/>
                  <a:pt x="67" y="54"/>
                </a:cubicBezTo>
                <a:cubicBezTo>
                  <a:pt x="68" y="55"/>
                  <a:pt x="68" y="56"/>
                  <a:pt x="68" y="58"/>
                </a:cubicBezTo>
                <a:cubicBezTo>
                  <a:pt x="68" y="59"/>
                  <a:pt x="68" y="59"/>
                  <a:pt x="68" y="60"/>
                </a:cubicBezTo>
                <a:cubicBezTo>
                  <a:pt x="68" y="61"/>
                  <a:pt x="68" y="62"/>
                  <a:pt x="68" y="63"/>
                </a:cubicBezTo>
                <a:cubicBezTo>
                  <a:pt x="68" y="64"/>
                  <a:pt x="68" y="66"/>
                  <a:pt x="69" y="67"/>
                </a:cubicBezTo>
                <a:cubicBezTo>
                  <a:pt x="70" y="68"/>
                  <a:pt x="72" y="69"/>
                  <a:pt x="76" y="69"/>
                </a:cubicBezTo>
                <a:cubicBezTo>
                  <a:pt x="77" y="69"/>
                  <a:pt x="77" y="69"/>
                  <a:pt x="77" y="68"/>
                </a:cubicBezTo>
                <a:cubicBezTo>
                  <a:pt x="77" y="68"/>
                  <a:pt x="77" y="68"/>
                  <a:pt x="77" y="68"/>
                </a:cubicBezTo>
                <a:cubicBezTo>
                  <a:pt x="77" y="68"/>
                  <a:pt x="77" y="67"/>
                  <a:pt x="77" y="67"/>
                </a:cubicBezTo>
                <a:cubicBezTo>
                  <a:pt x="77" y="66"/>
                  <a:pt x="78" y="65"/>
                  <a:pt x="79" y="65"/>
                </a:cubicBezTo>
                <a:cubicBezTo>
                  <a:pt x="80" y="65"/>
                  <a:pt x="80" y="65"/>
                  <a:pt x="80" y="66"/>
                </a:cubicBezTo>
                <a:cubicBezTo>
                  <a:pt x="80" y="68"/>
                  <a:pt x="80" y="68"/>
                  <a:pt x="80" y="68"/>
                </a:cubicBezTo>
                <a:cubicBezTo>
                  <a:pt x="80" y="68"/>
                  <a:pt x="80" y="69"/>
                  <a:pt x="81" y="69"/>
                </a:cubicBezTo>
                <a:cubicBezTo>
                  <a:pt x="81" y="70"/>
                  <a:pt x="82" y="70"/>
                  <a:pt x="84" y="70"/>
                </a:cubicBezTo>
                <a:cubicBezTo>
                  <a:pt x="85" y="70"/>
                  <a:pt x="86" y="70"/>
                  <a:pt x="88" y="70"/>
                </a:cubicBezTo>
                <a:cubicBezTo>
                  <a:pt x="89" y="70"/>
                  <a:pt x="90" y="70"/>
                  <a:pt x="91" y="70"/>
                </a:cubicBezTo>
                <a:cubicBezTo>
                  <a:pt x="91" y="68"/>
                  <a:pt x="92" y="66"/>
                  <a:pt x="93" y="65"/>
                </a:cubicBezTo>
                <a:cubicBezTo>
                  <a:pt x="94" y="64"/>
                  <a:pt x="96" y="62"/>
                  <a:pt x="97" y="62"/>
                </a:cubicBezTo>
                <a:cubicBezTo>
                  <a:pt x="98" y="61"/>
                  <a:pt x="99" y="60"/>
                  <a:pt x="100" y="59"/>
                </a:cubicBezTo>
                <a:cubicBezTo>
                  <a:pt x="101" y="59"/>
                  <a:pt x="102" y="59"/>
                  <a:pt x="102" y="58"/>
                </a:cubicBezTo>
                <a:cubicBezTo>
                  <a:pt x="102" y="58"/>
                  <a:pt x="101" y="57"/>
                  <a:pt x="100" y="55"/>
                </a:cubicBezTo>
                <a:cubicBezTo>
                  <a:pt x="100" y="53"/>
                  <a:pt x="99" y="52"/>
                  <a:pt x="98" y="52"/>
                </a:cubicBezTo>
                <a:cubicBezTo>
                  <a:pt x="97" y="52"/>
                  <a:pt x="97" y="53"/>
                  <a:pt x="97" y="53"/>
                </a:cubicBezTo>
                <a:cubicBezTo>
                  <a:pt x="97" y="54"/>
                  <a:pt x="96" y="54"/>
                  <a:pt x="96" y="54"/>
                </a:cubicBezTo>
                <a:cubicBezTo>
                  <a:pt x="95" y="54"/>
                  <a:pt x="95" y="54"/>
                  <a:pt x="95" y="53"/>
                </a:cubicBezTo>
                <a:cubicBezTo>
                  <a:pt x="95" y="52"/>
                  <a:pt x="95" y="52"/>
                  <a:pt x="96" y="52"/>
                </a:cubicBezTo>
                <a:cubicBezTo>
                  <a:pt x="96" y="50"/>
                  <a:pt x="95" y="49"/>
                  <a:pt x="95" y="48"/>
                </a:cubicBezTo>
                <a:cubicBezTo>
                  <a:pt x="94" y="48"/>
                  <a:pt x="93" y="47"/>
                  <a:pt x="93" y="47"/>
                </a:cubicBezTo>
                <a:cubicBezTo>
                  <a:pt x="93" y="46"/>
                  <a:pt x="94" y="45"/>
                  <a:pt x="94" y="45"/>
                </a:cubicBezTo>
                <a:close/>
                <a:moveTo>
                  <a:pt x="10" y="0"/>
                </a:moveTo>
                <a:cubicBezTo>
                  <a:pt x="10" y="0"/>
                  <a:pt x="10" y="0"/>
                  <a:pt x="10" y="0"/>
                </a:cubicBezTo>
                <a:cubicBezTo>
                  <a:pt x="10" y="0"/>
                  <a:pt x="10" y="0"/>
                  <a:pt x="10" y="0"/>
                </a:cubicBezTo>
                <a:cubicBezTo>
                  <a:pt x="11" y="1"/>
                  <a:pt x="13" y="2"/>
                  <a:pt x="14" y="2"/>
                </a:cubicBezTo>
                <a:cubicBezTo>
                  <a:pt x="16" y="2"/>
                  <a:pt x="18" y="1"/>
                  <a:pt x="18" y="1"/>
                </a:cubicBezTo>
                <a:cubicBezTo>
                  <a:pt x="19" y="0"/>
                  <a:pt x="19" y="0"/>
                  <a:pt x="20" y="0"/>
                </a:cubicBezTo>
                <a:cubicBezTo>
                  <a:pt x="20" y="0"/>
                  <a:pt x="21" y="0"/>
                  <a:pt x="22" y="1"/>
                </a:cubicBezTo>
                <a:cubicBezTo>
                  <a:pt x="23" y="1"/>
                  <a:pt x="24" y="2"/>
                  <a:pt x="25" y="2"/>
                </a:cubicBezTo>
                <a:cubicBezTo>
                  <a:pt x="25" y="2"/>
                  <a:pt x="25" y="1"/>
                  <a:pt x="26" y="1"/>
                </a:cubicBezTo>
                <a:cubicBezTo>
                  <a:pt x="27" y="1"/>
                  <a:pt x="28" y="2"/>
                  <a:pt x="28" y="3"/>
                </a:cubicBezTo>
                <a:cubicBezTo>
                  <a:pt x="28" y="4"/>
                  <a:pt x="28" y="4"/>
                  <a:pt x="29" y="4"/>
                </a:cubicBezTo>
                <a:cubicBezTo>
                  <a:pt x="30" y="4"/>
                  <a:pt x="31" y="4"/>
                  <a:pt x="31" y="3"/>
                </a:cubicBezTo>
                <a:cubicBezTo>
                  <a:pt x="31" y="2"/>
                  <a:pt x="31" y="2"/>
                  <a:pt x="32" y="1"/>
                </a:cubicBezTo>
                <a:cubicBezTo>
                  <a:pt x="33" y="2"/>
                  <a:pt x="33" y="2"/>
                  <a:pt x="33" y="2"/>
                </a:cubicBezTo>
                <a:cubicBezTo>
                  <a:pt x="33" y="2"/>
                  <a:pt x="32" y="3"/>
                  <a:pt x="32" y="3"/>
                </a:cubicBezTo>
                <a:cubicBezTo>
                  <a:pt x="32" y="3"/>
                  <a:pt x="31" y="4"/>
                  <a:pt x="31" y="5"/>
                </a:cubicBezTo>
                <a:cubicBezTo>
                  <a:pt x="31" y="5"/>
                  <a:pt x="32" y="6"/>
                  <a:pt x="32" y="7"/>
                </a:cubicBezTo>
                <a:cubicBezTo>
                  <a:pt x="33" y="7"/>
                  <a:pt x="33" y="8"/>
                  <a:pt x="34" y="8"/>
                </a:cubicBezTo>
                <a:cubicBezTo>
                  <a:pt x="35" y="8"/>
                  <a:pt x="35" y="8"/>
                  <a:pt x="35" y="7"/>
                </a:cubicBezTo>
                <a:cubicBezTo>
                  <a:pt x="35" y="7"/>
                  <a:pt x="36" y="7"/>
                  <a:pt x="36" y="7"/>
                </a:cubicBezTo>
                <a:cubicBezTo>
                  <a:pt x="36" y="8"/>
                  <a:pt x="36" y="8"/>
                  <a:pt x="36" y="8"/>
                </a:cubicBezTo>
                <a:cubicBezTo>
                  <a:pt x="36" y="8"/>
                  <a:pt x="36" y="9"/>
                  <a:pt x="36" y="9"/>
                </a:cubicBezTo>
                <a:cubicBezTo>
                  <a:pt x="36" y="9"/>
                  <a:pt x="36" y="9"/>
                  <a:pt x="36" y="10"/>
                </a:cubicBezTo>
                <a:cubicBezTo>
                  <a:pt x="36" y="11"/>
                  <a:pt x="36" y="11"/>
                  <a:pt x="38" y="12"/>
                </a:cubicBezTo>
                <a:cubicBezTo>
                  <a:pt x="39" y="12"/>
                  <a:pt x="40" y="13"/>
                  <a:pt x="40" y="13"/>
                </a:cubicBezTo>
                <a:cubicBezTo>
                  <a:pt x="40" y="14"/>
                  <a:pt x="40" y="15"/>
                  <a:pt x="39" y="16"/>
                </a:cubicBezTo>
                <a:cubicBezTo>
                  <a:pt x="39" y="17"/>
                  <a:pt x="39" y="18"/>
                  <a:pt x="39" y="19"/>
                </a:cubicBezTo>
                <a:cubicBezTo>
                  <a:pt x="39" y="20"/>
                  <a:pt x="39" y="21"/>
                  <a:pt x="39" y="21"/>
                </a:cubicBezTo>
                <a:cubicBezTo>
                  <a:pt x="39" y="21"/>
                  <a:pt x="40" y="22"/>
                  <a:pt x="40" y="22"/>
                </a:cubicBezTo>
                <a:cubicBezTo>
                  <a:pt x="41" y="22"/>
                  <a:pt x="41" y="22"/>
                  <a:pt x="41" y="22"/>
                </a:cubicBezTo>
                <a:cubicBezTo>
                  <a:pt x="41" y="22"/>
                  <a:pt x="41" y="23"/>
                  <a:pt x="41" y="23"/>
                </a:cubicBezTo>
                <a:cubicBezTo>
                  <a:pt x="41" y="23"/>
                  <a:pt x="40" y="24"/>
                  <a:pt x="39" y="26"/>
                </a:cubicBezTo>
                <a:cubicBezTo>
                  <a:pt x="37" y="27"/>
                  <a:pt x="36" y="28"/>
                  <a:pt x="36" y="30"/>
                </a:cubicBezTo>
                <a:cubicBezTo>
                  <a:pt x="36" y="31"/>
                  <a:pt x="36" y="31"/>
                  <a:pt x="37" y="31"/>
                </a:cubicBezTo>
                <a:cubicBezTo>
                  <a:pt x="37" y="31"/>
                  <a:pt x="37" y="32"/>
                  <a:pt x="37" y="32"/>
                </a:cubicBezTo>
                <a:cubicBezTo>
                  <a:pt x="37" y="33"/>
                  <a:pt x="37" y="33"/>
                  <a:pt x="36" y="33"/>
                </a:cubicBezTo>
                <a:cubicBezTo>
                  <a:pt x="36" y="33"/>
                  <a:pt x="36" y="33"/>
                  <a:pt x="36" y="33"/>
                </a:cubicBezTo>
                <a:cubicBezTo>
                  <a:pt x="36" y="33"/>
                  <a:pt x="35" y="33"/>
                  <a:pt x="35" y="33"/>
                </a:cubicBezTo>
                <a:cubicBezTo>
                  <a:pt x="34" y="33"/>
                  <a:pt x="33" y="33"/>
                  <a:pt x="33" y="35"/>
                </a:cubicBezTo>
                <a:cubicBezTo>
                  <a:pt x="32" y="36"/>
                  <a:pt x="31" y="36"/>
                  <a:pt x="31" y="36"/>
                </a:cubicBezTo>
                <a:cubicBezTo>
                  <a:pt x="31" y="36"/>
                  <a:pt x="31" y="36"/>
                  <a:pt x="31" y="36"/>
                </a:cubicBezTo>
                <a:cubicBezTo>
                  <a:pt x="30" y="36"/>
                  <a:pt x="29" y="37"/>
                  <a:pt x="28" y="37"/>
                </a:cubicBezTo>
                <a:cubicBezTo>
                  <a:pt x="28" y="38"/>
                  <a:pt x="27" y="39"/>
                  <a:pt x="27" y="40"/>
                </a:cubicBezTo>
                <a:cubicBezTo>
                  <a:pt x="26" y="39"/>
                  <a:pt x="25" y="39"/>
                  <a:pt x="24" y="39"/>
                </a:cubicBezTo>
                <a:cubicBezTo>
                  <a:pt x="24" y="39"/>
                  <a:pt x="23" y="39"/>
                  <a:pt x="23" y="40"/>
                </a:cubicBezTo>
                <a:cubicBezTo>
                  <a:pt x="23" y="40"/>
                  <a:pt x="22" y="40"/>
                  <a:pt x="22" y="40"/>
                </a:cubicBezTo>
                <a:cubicBezTo>
                  <a:pt x="21" y="40"/>
                  <a:pt x="21" y="40"/>
                  <a:pt x="21" y="40"/>
                </a:cubicBezTo>
                <a:cubicBezTo>
                  <a:pt x="20" y="40"/>
                  <a:pt x="20" y="40"/>
                  <a:pt x="20" y="40"/>
                </a:cubicBezTo>
                <a:cubicBezTo>
                  <a:pt x="19" y="40"/>
                  <a:pt x="19" y="40"/>
                  <a:pt x="18" y="40"/>
                </a:cubicBezTo>
                <a:cubicBezTo>
                  <a:pt x="17" y="40"/>
                  <a:pt x="17" y="40"/>
                  <a:pt x="17" y="40"/>
                </a:cubicBezTo>
                <a:cubicBezTo>
                  <a:pt x="13" y="39"/>
                  <a:pt x="10" y="38"/>
                  <a:pt x="8" y="36"/>
                </a:cubicBezTo>
                <a:cubicBezTo>
                  <a:pt x="6" y="34"/>
                  <a:pt x="4" y="33"/>
                  <a:pt x="3" y="31"/>
                </a:cubicBezTo>
                <a:cubicBezTo>
                  <a:pt x="2" y="26"/>
                  <a:pt x="2" y="26"/>
                  <a:pt x="2" y="26"/>
                </a:cubicBezTo>
                <a:cubicBezTo>
                  <a:pt x="2" y="26"/>
                  <a:pt x="1" y="26"/>
                  <a:pt x="1" y="26"/>
                </a:cubicBezTo>
                <a:cubicBezTo>
                  <a:pt x="0" y="26"/>
                  <a:pt x="0" y="25"/>
                  <a:pt x="0" y="25"/>
                </a:cubicBezTo>
                <a:cubicBezTo>
                  <a:pt x="0" y="24"/>
                  <a:pt x="0" y="24"/>
                  <a:pt x="0" y="24"/>
                </a:cubicBezTo>
                <a:cubicBezTo>
                  <a:pt x="1" y="24"/>
                  <a:pt x="1" y="23"/>
                  <a:pt x="1" y="23"/>
                </a:cubicBezTo>
                <a:cubicBezTo>
                  <a:pt x="1" y="21"/>
                  <a:pt x="1" y="21"/>
                  <a:pt x="1" y="21"/>
                </a:cubicBezTo>
                <a:cubicBezTo>
                  <a:pt x="0" y="20"/>
                  <a:pt x="0" y="20"/>
                  <a:pt x="0" y="19"/>
                </a:cubicBezTo>
                <a:cubicBezTo>
                  <a:pt x="0" y="18"/>
                  <a:pt x="0" y="17"/>
                  <a:pt x="1" y="17"/>
                </a:cubicBezTo>
                <a:cubicBezTo>
                  <a:pt x="2" y="17"/>
                  <a:pt x="2" y="17"/>
                  <a:pt x="2" y="16"/>
                </a:cubicBezTo>
                <a:cubicBezTo>
                  <a:pt x="2" y="15"/>
                  <a:pt x="2" y="15"/>
                  <a:pt x="2" y="14"/>
                </a:cubicBezTo>
                <a:cubicBezTo>
                  <a:pt x="1" y="14"/>
                  <a:pt x="1" y="13"/>
                  <a:pt x="1" y="13"/>
                </a:cubicBezTo>
                <a:cubicBezTo>
                  <a:pt x="1" y="13"/>
                  <a:pt x="1" y="12"/>
                  <a:pt x="2" y="11"/>
                </a:cubicBezTo>
                <a:cubicBezTo>
                  <a:pt x="3" y="10"/>
                  <a:pt x="3" y="9"/>
                  <a:pt x="4" y="9"/>
                </a:cubicBezTo>
                <a:cubicBezTo>
                  <a:pt x="4" y="9"/>
                  <a:pt x="4" y="9"/>
                  <a:pt x="4" y="9"/>
                </a:cubicBezTo>
                <a:cubicBezTo>
                  <a:pt x="4" y="9"/>
                  <a:pt x="4" y="9"/>
                  <a:pt x="4" y="9"/>
                </a:cubicBezTo>
                <a:cubicBezTo>
                  <a:pt x="6" y="9"/>
                  <a:pt x="6" y="9"/>
                  <a:pt x="6" y="7"/>
                </a:cubicBezTo>
                <a:cubicBezTo>
                  <a:pt x="6" y="7"/>
                  <a:pt x="6" y="6"/>
                  <a:pt x="5" y="5"/>
                </a:cubicBezTo>
                <a:cubicBezTo>
                  <a:pt x="5" y="5"/>
                  <a:pt x="5" y="4"/>
                  <a:pt x="4" y="4"/>
                </a:cubicBezTo>
                <a:cubicBezTo>
                  <a:pt x="5" y="4"/>
                  <a:pt x="6" y="4"/>
                  <a:pt x="7" y="4"/>
                </a:cubicBezTo>
                <a:cubicBezTo>
                  <a:pt x="7" y="5"/>
                  <a:pt x="8" y="5"/>
                  <a:pt x="8" y="5"/>
                </a:cubicBezTo>
                <a:cubicBezTo>
                  <a:pt x="9" y="5"/>
                  <a:pt x="10" y="5"/>
                  <a:pt x="11" y="4"/>
                </a:cubicBezTo>
                <a:cubicBezTo>
                  <a:pt x="11" y="4"/>
                  <a:pt x="10" y="3"/>
                  <a:pt x="10" y="2"/>
                </a:cubicBezTo>
                <a:cubicBezTo>
                  <a:pt x="10" y="2"/>
                  <a:pt x="10" y="1"/>
                  <a:pt x="10" y="0"/>
                </a:cubicBezTo>
                <a:close/>
                <a:moveTo>
                  <a:pt x="134" y="71"/>
                </a:moveTo>
                <a:cubicBezTo>
                  <a:pt x="138" y="71"/>
                  <a:pt x="141" y="72"/>
                  <a:pt x="142" y="74"/>
                </a:cubicBezTo>
                <a:cubicBezTo>
                  <a:pt x="143" y="76"/>
                  <a:pt x="144" y="77"/>
                  <a:pt x="144" y="80"/>
                </a:cubicBezTo>
                <a:cubicBezTo>
                  <a:pt x="144" y="81"/>
                  <a:pt x="143" y="83"/>
                  <a:pt x="143" y="84"/>
                </a:cubicBezTo>
                <a:cubicBezTo>
                  <a:pt x="142" y="85"/>
                  <a:pt x="141" y="85"/>
                  <a:pt x="141" y="86"/>
                </a:cubicBezTo>
                <a:cubicBezTo>
                  <a:pt x="140" y="87"/>
                  <a:pt x="139" y="87"/>
                  <a:pt x="138" y="88"/>
                </a:cubicBezTo>
                <a:cubicBezTo>
                  <a:pt x="138" y="88"/>
                  <a:pt x="138" y="88"/>
                  <a:pt x="138" y="88"/>
                </a:cubicBezTo>
                <a:cubicBezTo>
                  <a:pt x="136" y="88"/>
                  <a:pt x="134" y="87"/>
                  <a:pt x="132" y="86"/>
                </a:cubicBezTo>
                <a:cubicBezTo>
                  <a:pt x="131" y="86"/>
                  <a:pt x="130" y="85"/>
                  <a:pt x="129" y="84"/>
                </a:cubicBezTo>
                <a:cubicBezTo>
                  <a:pt x="128" y="83"/>
                  <a:pt x="127" y="82"/>
                  <a:pt x="127" y="81"/>
                </a:cubicBezTo>
                <a:cubicBezTo>
                  <a:pt x="127" y="80"/>
                  <a:pt x="127" y="80"/>
                  <a:pt x="127" y="80"/>
                </a:cubicBezTo>
                <a:cubicBezTo>
                  <a:pt x="128" y="79"/>
                  <a:pt x="128" y="79"/>
                  <a:pt x="128" y="79"/>
                </a:cubicBezTo>
                <a:cubicBezTo>
                  <a:pt x="130" y="73"/>
                  <a:pt x="130" y="73"/>
                  <a:pt x="130" y="73"/>
                </a:cubicBezTo>
                <a:cubicBezTo>
                  <a:pt x="131" y="73"/>
                  <a:pt x="132" y="73"/>
                  <a:pt x="133" y="72"/>
                </a:cubicBezTo>
                <a:cubicBezTo>
                  <a:pt x="134" y="72"/>
                  <a:pt x="134" y="71"/>
                  <a:pt x="134" y="71"/>
                </a:cubicBezTo>
                <a:close/>
                <a:moveTo>
                  <a:pt x="169" y="16"/>
                </a:moveTo>
                <a:cubicBezTo>
                  <a:pt x="169" y="16"/>
                  <a:pt x="169" y="15"/>
                  <a:pt x="169" y="15"/>
                </a:cubicBezTo>
                <a:cubicBezTo>
                  <a:pt x="170" y="15"/>
                  <a:pt x="170" y="15"/>
                  <a:pt x="170" y="15"/>
                </a:cubicBezTo>
                <a:cubicBezTo>
                  <a:pt x="171" y="15"/>
                  <a:pt x="172" y="16"/>
                  <a:pt x="173" y="17"/>
                </a:cubicBezTo>
                <a:cubicBezTo>
                  <a:pt x="174" y="17"/>
                  <a:pt x="174" y="18"/>
                  <a:pt x="174" y="19"/>
                </a:cubicBezTo>
                <a:cubicBezTo>
                  <a:pt x="174" y="21"/>
                  <a:pt x="173" y="22"/>
                  <a:pt x="172" y="23"/>
                </a:cubicBezTo>
                <a:cubicBezTo>
                  <a:pt x="171" y="23"/>
                  <a:pt x="170" y="24"/>
                  <a:pt x="170" y="24"/>
                </a:cubicBezTo>
                <a:cubicBezTo>
                  <a:pt x="169" y="23"/>
                  <a:pt x="168" y="23"/>
                  <a:pt x="167" y="22"/>
                </a:cubicBezTo>
                <a:cubicBezTo>
                  <a:pt x="167" y="22"/>
                  <a:pt x="166" y="21"/>
                  <a:pt x="166" y="19"/>
                </a:cubicBezTo>
                <a:cubicBezTo>
                  <a:pt x="166" y="19"/>
                  <a:pt x="166" y="18"/>
                  <a:pt x="167" y="17"/>
                </a:cubicBezTo>
                <a:cubicBezTo>
                  <a:pt x="167" y="16"/>
                  <a:pt x="168" y="16"/>
                  <a:pt x="169" y="16"/>
                </a:cubicBezTo>
                <a:close/>
                <a:moveTo>
                  <a:pt x="159" y="123"/>
                </a:moveTo>
                <a:cubicBezTo>
                  <a:pt x="159" y="123"/>
                  <a:pt x="160" y="123"/>
                  <a:pt x="161" y="123"/>
                </a:cubicBezTo>
                <a:cubicBezTo>
                  <a:pt x="161" y="123"/>
                  <a:pt x="162" y="124"/>
                  <a:pt x="162" y="124"/>
                </a:cubicBezTo>
                <a:cubicBezTo>
                  <a:pt x="162" y="126"/>
                  <a:pt x="161" y="126"/>
                  <a:pt x="160" y="126"/>
                </a:cubicBezTo>
                <a:cubicBezTo>
                  <a:pt x="159" y="126"/>
                  <a:pt x="158" y="126"/>
                  <a:pt x="158" y="125"/>
                </a:cubicBezTo>
                <a:cubicBezTo>
                  <a:pt x="157" y="125"/>
                  <a:pt x="157" y="125"/>
                  <a:pt x="157" y="124"/>
                </a:cubicBezTo>
                <a:cubicBezTo>
                  <a:pt x="157" y="124"/>
                  <a:pt x="157" y="124"/>
                  <a:pt x="158" y="123"/>
                </a:cubicBezTo>
                <a:cubicBezTo>
                  <a:pt x="158" y="123"/>
                  <a:pt x="158" y="123"/>
                  <a:pt x="159" y="123"/>
                </a:cubicBezTo>
                <a:close/>
                <a:moveTo>
                  <a:pt x="163" y="83"/>
                </a:moveTo>
                <a:cubicBezTo>
                  <a:pt x="165" y="83"/>
                  <a:pt x="166" y="83"/>
                  <a:pt x="166" y="84"/>
                </a:cubicBezTo>
                <a:cubicBezTo>
                  <a:pt x="166" y="85"/>
                  <a:pt x="165" y="85"/>
                  <a:pt x="165" y="85"/>
                </a:cubicBezTo>
                <a:cubicBezTo>
                  <a:pt x="164" y="86"/>
                  <a:pt x="163" y="86"/>
                  <a:pt x="162" y="86"/>
                </a:cubicBezTo>
                <a:cubicBezTo>
                  <a:pt x="162" y="86"/>
                  <a:pt x="162" y="86"/>
                  <a:pt x="162" y="86"/>
                </a:cubicBezTo>
                <a:cubicBezTo>
                  <a:pt x="161" y="86"/>
                  <a:pt x="161" y="86"/>
                  <a:pt x="161" y="85"/>
                </a:cubicBezTo>
                <a:cubicBezTo>
                  <a:pt x="161" y="85"/>
                  <a:pt x="161" y="85"/>
                  <a:pt x="162" y="84"/>
                </a:cubicBezTo>
                <a:cubicBezTo>
                  <a:pt x="162" y="83"/>
                  <a:pt x="163" y="83"/>
                  <a:pt x="163" y="83"/>
                </a:cubicBezTo>
                <a:close/>
                <a:moveTo>
                  <a:pt x="30" y="98"/>
                </a:moveTo>
                <a:cubicBezTo>
                  <a:pt x="31" y="98"/>
                  <a:pt x="32" y="98"/>
                  <a:pt x="34" y="97"/>
                </a:cubicBezTo>
                <a:cubicBezTo>
                  <a:pt x="34" y="97"/>
                  <a:pt x="34" y="98"/>
                  <a:pt x="34" y="98"/>
                </a:cubicBezTo>
                <a:cubicBezTo>
                  <a:pt x="34" y="98"/>
                  <a:pt x="34" y="98"/>
                  <a:pt x="34" y="98"/>
                </a:cubicBezTo>
                <a:cubicBezTo>
                  <a:pt x="34" y="98"/>
                  <a:pt x="33" y="99"/>
                  <a:pt x="32" y="99"/>
                </a:cubicBezTo>
                <a:cubicBezTo>
                  <a:pt x="29" y="100"/>
                  <a:pt x="29" y="100"/>
                  <a:pt x="29" y="100"/>
                </a:cubicBezTo>
                <a:cubicBezTo>
                  <a:pt x="28" y="100"/>
                  <a:pt x="28" y="100"/>
                  <a:pt x="28" y="100"/>
                </a:cubicBezTo>
                <a:cubicBezTo>
                  <a:pt x="28" y="99"/>
                  <a:pt x="28" y="99"/>
                  <a:pt x="29" y="99"/>
                </a:cubicBezTo>
                <a:cubicBezTo>
                  <a:pt x="29" y="98"/>
                  <a:pt x="30" y="98"/>
                  <a:pt x="30" y="98"/>
                </a:cubicBezTo>
                <a:close/>
                <a:moveTo>
                  <a:pt x="40" y="85"/>
                </a:moveTo>
                <a:cubicBezTo>
                  <a:pt x="40" y="85"/>
                  <a:pt x="40" y="85"/>
                  <a:pt x="40" y="85"/>
                </a:cubicBezTo>
                <a:cubicBezTo>
                  <a:pt x="40" y="85"/>
                  <a:pt x="41" y="85"/>
                  <a:pt x="43" y="86"/>
                </a:cubicBezTo>
                <a:cubicBezTo>
                  <a:pt x="44" y="87"/>
                  <a:pt x="45" y="88"/>
                  <a:pt x="45" y="88"/>
                </a:cubicBezTo>
                <a:cubicBezTo>
                  <a:pt x="45" y="89"/>
                  <a:pt x="45" y="89"/>
                  <a:pt x="44" y="89"/>
                </a:cubicBezTo>
                <a:cubicBezTo>
                  <a:pt x="42" y="88"/>
                  <a:pt x="41" y="87"/>
                  <a:pt x="40" y="85"/>
                </a:cubicBezTo>
                <a:close/>
                <a:moveTo>
                  <a:pt x="50" y="65"/>
                </a:moveTo>
                <a:cubicBezTo>
                  <a:pt x="51" y="65"/>
                  <a:pt x="51" y="65"/>
                  <a:pt x="51" y="65"/>
                </a:cubicBezTo>
                <a:cubicBezTo>
                  <a:pt x="51" y="65"/>
                  <a:pt x="51" y="66"/>
                  <a:pt x="52" y="67"/>
                </a:cubicBezTo>
                <a:cubicBezTo>
                  <a:pt x="53" y="68"/>
                  <a:pt x="54" y="69"/>
                  <a:pt x="54" y="70"/>
                </a:cubicBezTo>
                <a:cubicBezTo>
                  <a:pt x="53" y="70"/>
                  <a:pt x="52" y="69"/>
                  <a:pt x="51" y="68"/>
                </a:cubicBezTo>
                <a:cubicBezTo>
                  <a:pt x="50" y="67"/>
                  <a:pt x="50" y="66"/>
                  <a:pt x="50" y="65"/>
                </a:cubicBezTo>
                <a:close/>
                <a:moveTo>
                  <a:pt x="37" y="125"/>
                </a:moveTo>
                <a:cubicBezTo>
                  <a:pt x="38" y="125"/>
                  <a:pt x="38" y="125"/>
                  <a:pt x="38" y="126"/>
                </a:cubicBezTo>
                <a:cubicBezTo>
                  <a:pt x="38" y="126"/>
                  <a:pt x="38" y="126"/>
                  <a:pt x="36" y="126"/>
                </a:cubicBezTo>
                <a:cubicBezTo>
                  <a:pt x="35" y="126"/>
                  <a:pt x="34" y="127"/>
                  <a:pt x="33" y="127"/>
                </a:cubicBezTo>
                <a:cubicBezTo>
                  <a:pt x="33" y="127"/>
                  <a:pt x="33" y="127"/>
                  <a:pt x="33" y="126"/>
                </a:cubicBezTo>
                <a:cubicBezTo>
                  <a:pt x="33" y="125"/>
                  <a:pt x="34" y="125"/>
                  <a:pt x="37" y="125"/>
                </a:cubicBezTo>
                <a:close/>
                <a:moveTo>
                  <a:pt x="54" y="208"/>
                </a:moveTo>
                <a:cubicBezTo>
                  <a:pt x="55" y="207"/>
                  <a:pt x="55" y="208"/>
                  <a:pt x="55" y="208"/>
                </a:cubicBezTo>
                <a:cubicBezTo>
                  <a:pt x="55" y="208"/>
                  <a:pt x="55" y="209"/>
                  <a:pt x="55" y="209"/>
                </a:cubicBezTo>
                <a:cubicBezTo>
                  <a:pt x="55" y="210"/>
                  <a:pt x="54" y="211"/>
                  <a:pt x="53" y="212"/>
                </a:cubicBezTo>
                <a:cubicBezTo>
                  <a:pt x="53" y="212"/>
                  <a:pt x="53" y="211"/>
                  <a:pt x="53" y="211"/>
                </a:cubicBezTo>
                <a:cubicBezTo>
                  <a:pt x="53" y="210"/>
                  <a:pt x="53" y="210"/>
                  <a:pt x="53" y="210"/>
                </a:cubicBezTo>
                <a:cubicBezTo>
                  <a:pt x="53" y="209"/>
                  <a:pt x="53" y="208"/>
                  <a:pt x="54" y="208"/>
                </a:cubicBezTo>
                <a:close/>
                <a:moveTo>
                  <a:pt x="117" y="137"/>
                </a:moveTo>
                <a:cubicBezTo>
                  <a:pt x="118" y="137"/>
                  <a:pt x="118" y="137"/>
                  <a:pt x="118" y="137"/>
                </a:cubicBezTo>
                <a:cubicBezTo>
                  <a:pt x="119" y="138"/>
                  <a:pt x="120" y="138"/>
                  <a:pt x="120" y="139"/>
                </a:cubicBezTo>
                <a:cubicBezTo>
                  <a:pt x="120" y="139"/>
                  <a:pt x="119" y="140"/>
                  <a:pt x="118" y="140"/>
                </a:cubicBezTo>
                <a:cubicBezTo>
                  <a:pt x="117" y="140"/>
                  <a:pt x="117" y="139"/>
                  <a:pt x="117" y="138"/>
                </a:cubicBezTo>
                <a:cubicBezTo>
                  <a:pt x="117" y="138"/>
                  <a:pt x="117" y="137"/>
                  <a:pt x="117" y="137"/>
                </a:cubicBezTo>
                <a:close/>
                <a:moveTo>
                  <a:pt x="131" y="162"/>
                </a:moveTo>
                <a:cubicBezTo>
                  <a:pt x="133" y="162"/>
                  <a:pt x="135" y="163"/>
                  <a:pt x="135" y="164"/>
                </a:cubicBezTo>
                <a:cubicBezTo>
                  <a:pt x="135" y="165"/>
                  <a:pt x="134" y="165"/>
                  <a:pt x="134" y="165"/>
                </a:cubicBezTo>
                <a:cubicBezTo>
                  <a:pt x="132" y="165"/>
                  <a:pt x="132" y="165"/>
                  <a:pt x="132" y="164"/>
                </a:cubicBezTo>
                <a:cubicBezTo>
                  <a:pt x="132" y="163"/>
                  <a:pt x="132" y="162"/>
                  <a:pt x="131" y="162"/>
                </a:cubicBezTo>
                <a:close/>
                <a:moveTo>
                  <a:pt x="34" y="130"/>
                </a:moveTo>
                <a:cubicBezTo>
                  <a:pt x="34" y="130"/>
                  <a:pt x="34" y="130"/>
                  <a:pt x="34" y="130"/>
                </a:cubicBezTo>
                <a:cubicBezTo>
                  <a:pt x="34" y="130"/>
                  <a:pt x="34" y="131"/>
                  <a:pt x="34" y="131"/>
                </a:cubicBezTo>
                <a:cubicBezTo>
                  <a:pt x="34" y="132"/>
                  <a:pt x="34" y="133"/>
                  <a:pt x="32" y="133"/>
                </a:cubicBezTo>
                <a:cubicBezTo>
                  <a:pt x="32" y="133"/>
                  <a:pt x="31" y="133"/>
                  <a:pt x="31" y="132"/>
                </a:cubicBezTo>
                <a:cubicBezTo>
                  <a:pt x="31" y="131"/>
                  <a:pt x="32" y="131"/>
                  <a:pt x="34" y="130"/>
                </a:cubicBezTo>
                <a:close/>
                <a:moveTo>
                  <a:pt x="100" y="147"/>
                </a:moveTo>
                <a:cubicBezTo>
                  <a:pt x="101" y="147"/>
                  <a:pt x="102" y="147"/>
                  <a:pt x="102" y="148"/>
                </a:cubicBezTo>
                <a:cubicBezTo>
                  <a:pt x="102" y="148"/>
                  <a:pt x="103" y="149"/>
                  <a:pt x="103" y="150"/>
                </a:cubicBezTo>
                <a:cubicBezTo>
                  <a:pt x="102" y="150"/>
                  <a:pt x="102" y="150"/>
                  <a:pt x="102" y="150"/>
                </a:cubicBezTo>
                <a:cubicBezTo>
                  <a:pt x="101" y="150"/>
                  <a:pt x="101" y="150"/>
                  <a:pt x="100" y="149"/>
                </a:cubicBezTo>
                <a:cubicBezTo>
                  <a:pt x="100" y="149"/>
                  <a:pt x="100" y="148"/>
                  <a:pt x="100" y="148"/>
                </a:cubicBezTo>
                <a:cubicBezTo>
                  <a:pt x="100" y="147"/>
                  <a:pt x="100" y="147"/>
                  <a:pt x="100" y="147"/>
                </a:cubicBezTo>
                <a:close/>
                <a:moveTo>
                  <a:pt x="27" y="134"/>
                </a:moveTo>
                <a:cubicBezTo>
                  <a:pt x="27" y="134"/>
                  <a:pt x="28" y="134"/>
                  <a:pt x="28" y="134"/>
                </a:cubicBezTo>
                <a:cubicBezTo>
                  <a:pt x="28" y="134"/>
                  <a:pt x="29" y="133"/>
                  <a:pt x="29" y="133"/>
                </a:cubicBezTo>
                <a:cubicBezTo>
                  <a:pt x="30" y="133"/>
                  <a:pt x="30" y="134"/>
                  <a:pt x="30" y="134"/>
                </a:cubicBezTo>
                <a:cubicBezTo>
                  <a:pt x="30" y="134"/>
                  <a:pt x="29" y="135"/>
                  <a:pt x="28" y="135"/>
                </a:cubicBezTo>
                <a:cubicBezTo>
                  <a:pt x="27" y="135"/>
                  <a:pt x="26" y="135"/>
                  <a:pt x="25" y="135"/>
                </a:cubicBezTo>
                <a:cubicBezTo>
                  <a:pt x="25" y="135"/>
                  <a:pt x="26" y="134"/>
                  <a:pt x="27" y="134"/>
                </a:cubicBezTo>
                <a:close/>
                <a:moveTo>
                  <a:pt x="133" y="57"/>
                </a:moveTo>
                <a:cubicBezTo>
                  <a:pt x="133" y="57"/>
                  <a:pt x="133" y="56"/>
                  <a:pt x="133" y="56"/>
                </a:cubicBezTo>
                <a:cubicBezTo>
                  <a:pt x="133" y="55"/>
                  <a:pt x="134" y="55"/>
                  <a:pt x="134" y="55"/>
                </a:cubicBezTo>
                <a:cubicBezTo>
                  <a:pt x="135" y="55"/>
                  <a:pt x="135" y="56"/>
                  <a:pt x="135" y="57"/>
                </a:cubicBezTo>
                <a:cubicBezTo>
                  <a:pt x="135" y="57"/>
                  <a:pt x="135" y="57"/>
                  <a:pt x="135" y="57"/>
                </a:cubicBezTo>
                <a:cubicBezTo>
                  <a:pt x="134" y="58"/>
                  <a:pt x="134" y="58"/>
                  <a:pt x="134" y="58"/>
                </a:cubicBezTo>
                <a:cubicBezTo>
                  <a:pt x="133" y="58"/>
                  <a:pt x="133" y="58"/>
                  <a:pt x="133" y="57"/>
                </a:cubicBezTo>
                <a:close/>
                <a:moveTo>
                  <a:pt x="134" y="106"/>
                </a:moveTo>
                <a:cubicBezTo>
                  <a:pt x="135" y="106"/>
                  <a:pt x="135" y="107"/>
                  <a:pt x="135" y="108"/>
                </a:cubicBezTo>
                <a:cubicBezTo>
                  <a:pt x="135" y="108"/>
                  <a:pt x="135" y="109"/>
                  <a:pt x="135" y="109"/>
                </a:cubicBezTo>
                <a:cubicBezTo>
                  <a:pt x="133" y="109"/>
                  <a:pt x="133" y="109"/>
                  <a:pt x="133" y="108"/>
                </a:cubicBezTo>
                <a:cubicBezTo>
                  <a:pt x="133" y="107"/>
                  <a:pt x="133" y="106"/>
                  <a:pt x="134" y="106"/>
                </a:cubicBezTo>
                <a:close/>
                <a:moveTo>
                  <a:pt x="133" y="57"/>
                </a:moveTo>
                <a:cubicBezTo>
                  <a:pt x="133" y="58"/>
                  <a:pt x="132" y="59"/>
                  <a:pt x="132" y="59"/>
                </a:cubicBezTo>
                <a:cubicBezTo>
                  <a:pt x="132" y="59"/>
                  <a:pt x="131" y="59"/>
                  <a:pt x="131" y="59"/>
                </a:cubicBezTo>
                <a:cubicBezTo>
                  <a:pt x="130" y="59"/>
                  <a:pt x="130" y="59"/>
                  <a:pt x="130" y="58"/>
                </a:cubicBezTo>
                <a:cubicBezTo>
                  <a:pt x="130" y="57"/>
                  <a:pt x="130" y="57"/>
                  <a:pt x="131" y="57"/>
                </a:cubicBezTo>
                <a:cubicBezTo>
                  <a:pt x="131" y="57"/>
                  <a:pt x="132" y="57"/>
                  <a:pt x="133" y="57"/>
                </a:cubicBezTo>
                <a:close/>
                <a:moveTo>
                  <a:pt x="51" y="161"/>
                </a:moveTo>
                <a:cubicBezTo>
                  <a:pt x="52" y="161"/>
                  <a:pt x="52" y="161"/>
                  <a:pt x="52" y="161"/>
                </a:cubicBezTo>
                <a:cubicBezTo>
                  <a:pt x="52" y="161"/>
                  <a:pt x="51" y="162"/>
                  <a:pt x="50" y="163"/>
                </a:cubicBezTo>
                <a:cubicBezTo>
                  <a:pt x="49" y="164"/>
                  <a:pt x="49" y="164"/>
                  <a:pt x="49" y="164"/>
                </a:cubicBezTo>
                <a:cubicBezTo>
                  <a:pt x="48" y="164"/>
                  <a:pt x="48" y="164"/>
                  <a:pt x="48" y="164"/>
                </a:cubicBezTo>
                <a:cubicBezTo>
                  <a:pt x="48" y="163"/>
                  <a:pt x="48" y="163"/>
                  <a:pt x="49" y="162"/>
                </a:cubicBezTo>
                <a:lnTo>
                  <a:pt x="51" y="161"/>
                </a:lnTo>
                <a:close/>
                <a:moveTo>
                  <a:pt x="26" y="106"/>
                </a:moveTo>
                <a:cubicBezTo>
                  <a:pt x="26" y="106"/>
                  <a:pt x="26" y="106"/>
                  <a:pt x="26" y="105"/>
                </a:cubicBezTo>
                <a:cubicBezTo>
                  <a:pt x="26" y="105"/>
                  <a:pt x="26" y="105"/>
                  <a:pt x="26" y="105"/>
                </a:cubicBezTo>
                <a:cubicBezTo>
                  <a:pt x="26" y="105"/>
                  <a:pt x="26" y="105"/>
                  <a:pt x="26" y="105"/>
                </a:cubicBezTo>
                <a:cubicBezTo>
                  <a:pt x="26" y="105"/>
                  <a:pt x="26" y="105"/>
                  <a:pt x="27" y="105"/>
                </a:cubicBezTo>
                <a:cubicBezTo>
                  <a:pt x="28" y="105"/>
                  <a:pt x="28" y="105"/>
                  <a:pt x="29" y="105"/>
                </a:cubicBezTo>
                <a:cubicBezTo>
                  <a:pt x="30" y="106"/>
                  <a:pt x="30" y="106"/>
                  <a:pt x="31" y="106"/>
                </a:cubicBezTo>
                <a:cubicBezTo>
                  <a:pt x="31" y="107"/>
                  <a:pt x="30" y="107"/>
                  <a:pt x="30" y="107"/>
                </a:cubicBezTo>
                <a:cubicBezTo>
                  <a:pt x="29" y="107"/>
                  <a:pt x="29" y="107"/>
                  <a:pt x="28" y="107"/>
                </a:cubicBezTo>
                <a:cubicBezTo>
                  <a:pt x="27" y="107"/>
                  <a:pt x="26" y="107"/>
                  <a:pt x="26" y="106"/>
                </a:cubicBezTo>
                <a:close/>
                <a:moveTo>
                  <a:pt x="176" y="128"/>
                </a:moveTo>
                <a:cubicBezTo>
                  <a:pt x="176" y="128"/>
                  <a:pt x="176" y="128"/>
                  <a:pt x="176" y="128"/>
                </a:cubicBezTo>
                <a:cubicBezTo>
                  <a:pt x="177" y="128"/>
                  <a:pt x="177" y="128"/>
                  <a:pt x="177" y="129"/>
                </a:cubicBezTo>
                <a:cubicBezTo>
                  <a:pt x="178" y="129"/>
                  <a:pt x="179" y="129"/>
                  <a:pt x="179" y="130"/>
                </a:cubicBezTo>
                <a:cubicBezTo>
                  <a:pt x="179" y="130"/>
                  <a:pt x="178" y="130"/>
                  <a:pt x="177" y="130"/>
                </a:cubicBezTo>
                <a:cubicBezTo>
                  <a:pt x="176" y="130"/>
                  <a:pt x="176" y="130"/>
                  <a:pt x="176" y="130"/>
                </a:cubicBezTo>
                <a:cubicBezTo>
                  <a:pt x="176" y="129"/>
                  <a:pt x="176" y="128"/>
                  <a:pt x="176" y="128"/>
                </a:cubicBezTo>
                <a:close/>
                <a:moveTo>
                  <a:pt x="148" y="107"/>
                </a:moveTo>
                <a:cubicBezTo>
                  <a:pt x="149" y="107"/>
                  <a:pt x="149" y="107"/>
                  <a:pt x="149" y="107"/>
                </a:cubicBezTo>
                <a:cubicBezTo>
                  <a:pt x="149" y="107"/>
                  <a:pt x="150" y="107"/>
                  <a:pt x="150" y="107"/>
                </a:cubicBezTo>
                <a:cubicBezTo>
                  <a:pt x="150" y="107"/>
                  <a:pt x="150" y="107"/>
                  <a:pt x="150" y="107"/>
                </a:cubicBezTo>
                <a:cubicBezTo>
                  <a:pt x="150" y="108"/>
                  <a:pt x="150" y="109"/>
                  <a:pt x="149" y="109"/>
                </a:cubicBezTo>
                <a:cubicBezTo>
                  <a:pt x="148" y="109"/>
                  <a:pt x="147" y="109"/>
                  <a:pt x="147" y="108"/>
                </a:cubicBezTo>
                <a:cubicBezTo>
                  <a:pt x="147" y="108"/>
                  <a:pt x="147" y="108"/>
                  <a:pt x="148" y="107"/>
                </a:cubicBezTo>
                <a:close/>
                <a:moveTo>
                  <a:pt x="13" y="153"/>
                </a:moveTo>
                <a:cubicBezTo>
                  <a:pt x="13" y="153"/>
                  <a:pt x="13" y="153"/>
                  <a:pt x="13" y="153"/>
                </a:cubicBezTo>
                <a:cubicBezTo>
                  <a:pt x="14" y="153"/>
                  <a:pt x="14" y="153"/>
                  <a:pt x="14" y="153"/>
                </a:cubicBezTo>
                <a:cubicBezTo>
                  <a:pt x="13" y="154"/>
                  <a:pt x="13" y="154"/>
                  <a:pt x="12" y="155"/>
                </a:cubicBezTo>
                <a:cubicBezTo>
                  <a:pt x="12" y="155"/>
                  <a:pt x="11" y="155"/>
                  <a:pt x="10" y="156"/>
                </a:cubicBezTo>
                <a:cubicBezTo>
                  <a:pt x="9" y="156"/>
                  <a:pt x="9" y="156"/>
                  <a:pt x="9" y="155"/>
                </a:cubicBezTo>
                <a:cubicBezTo>
                  <a:pt x="9" y="155"/>
                  <a:pt x="10" y="155"/>
                  <a:pt x="10" y="154"/>
                </a:cubicBezTo>
                <a:cubicBezTo>
                  <a:pt x="11" y="154"/>
                  <a:pt x="12" y="153"/>
                  <a:pt x="13" y="153"/>
                </a:cubicBezTo>
                <a:close/>
                <a:moveTo>
                  <a:pt x="6" y="186"/>
                </a:moveTo>
                <a:cubicBezTo>
                  <a:pt x="7" y="186"/>
                  <a:pt x="7" y="186"/>
                  <a:pt x="7" y="186"/>
                </a:cubicBezTo>
                <a:cubicBezTo>
                  <a:pt x="7" y="187"/>
                  <a:pt x="6" y="187"/>
                  <a:pt x="6" y="188"/>
                </a:cubicBezTo>
                <a:cubicBezTo>
                  <a:pt x="5" y="188"/>
                  <a:pt x="4" y="189"/>
                  <a:pt x="3" y="189"/>
                </a:cubicBezTo>
                <a:cubicBezTo>
                  <a:pt x="3" y="188"/>
                  <a:pt x="4" y="187"/>
                  <a:pt x="4" y="187"/>
                </a:cubicBezTo>
                <a:cubicBezTo>
                  <a:pt x="5" y="187"/>
                  <a:pt x="6" y="186"/>
                  <a:pt x="6" y="18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94" name="Freeform 94">
            <a:extLst>
              <a:ext uri="{FF2B5EF4-FFF2-40B4-BE49-F238E27FC236}">
                <a16:creationId xmlns:a16="http://schemas.microsoft.com/office/drawing/2014/main" xmlns="" id="{E63D5962-37A1-4AD5-B46F-FA577278264A}"/>
              </a:ext>
            </a:extLst>
          </p:cNvPr>
          <p:cNvSpPr>
            <a:spLocks noEditPoints="1"/>
          </p:cNvSpPr>
          <p:nvPr/>
        </p:nvSpPr>
        <p:spPr bwMode="auto">
          <a:xfrm>
            <a:off x="10539295" y="2798095"/>
            <a:ext cx="478196" cy="550996"/>
          </a:xfrm>
          <a:custGeom>
            <a:avLst/>
            <a:gdLst>
              <a:gd name="T0" fmla="*/ 139 w 230"/>
              <a:gd name="T1" fmla="*/ 242 h 265"/>
              <a:gd name="T2" fmla="*/ 139 w 230"/>
              <a:gd name="T3" fmla="*/ 258 h 265"/>
              <a:gd name="T4" fmla="*/ 136 w 230"/>
              <a:gd name="T5" fmla="*/ 265 h 265"/>
              <a:gd name="T6" fmla="*/ 131 w 230"/>
              <a:gd name="T7" fmla="*/ 61 h 265"/>
              <a:gd name="T8" fmla="*/ 134 w 230"/>
              <a:gd name="T9" fmla="*/ 59 h 265"/>
              <a:gd name="T10" fmla="*/ 93 w 230"/>
              <a:gd name="T11" fmla="*/ 158 h 265"/>
              <a:gd name="T12" fmla="*/ 104 w 230"/>
              <a:gd name="T13" fmla="*/ 153 h 265"/>
              <a:gd name="T14" fmla="*/ 93 w 230"/>
              <a:gd name="T15" fmla="*/ 159 h 265"/>
              <a:gd name="T16" fmla="*/ 82 w 230"/>
              <a:gd name="T17" fmla="*/ 165 h 265"/>
              <a:gd name="T18" fmla="*/ 79 w 230"/>
              <a:gd name="T19" fmla="*/ 167 h 265"/>
              <a:gd name="T20" fmla="*/ 226 w 230"/>
              <a:gd name="T21" fmla="*/ 131 h 265"/>
              <a:gd name="T22" fmla="*/ 213 w 230"/>
              <a:gd name="T23" fmla="*/ 155 h 265"/>
              <a:gd name="T24" fmla="*/ 196 w 230"/>
              <a:gd name="T25" fmla="*/ 165 h 265"/>
              <a:gd name="T26" fmla="*/ 184 w 230"/>
              <a:gd name="T27" fmla="*/ 170 h 265"/>
              <a:gd name="T28" fmla="*/ 170 w 230"/>
              <a:gd name="T29" fmla="*/ 183 h 265"/>
              <a:gd name="T30" fmla="*/ 152 w 230"/>
              <a:gd name="T31" fmla="*/ 215 h 265"/>
              <a:gd name="T32" fmla="*/ 147 w 230"/>
              <a:gd name="T33" fmla="*/ 225 h 265"/>
              <a:gd name="T34" fmla="*/ 159 w 230"/>
              <a:gd name="T35" fmla="*/ 193 h 265"/>
              <a:gd name="T36" fmla="*/ 157 w 230"/>
              <a:gd name="T37" fmla="*/ 169 h 265"/>
              <a:gd name="T38" fmla="*/ 149 w 230"/>
              <a:gd name="T39" fmla="*/ 174 h 265"/>
              <a:gd name="T40" fmla="*/ 140 w 230"/>
              <a:gd name="T41" fmla="*/ 163 h 265"/>
              <a:gd name="T42" fmla="*/ 125 w 230"/>
              <a:gd name="T43" fmla="*/ 149 h 265"/>
              <a:gd name="T44" fmla="*/ 107 w 230"/>
              <a:gd name="T45" fmla="*/ 150 h 265"/>
              <a:gd name="T46" fmla="*/ 123 w 230"/>
              <a:gd name="T47" fmla="*/ 133 h 265"/>
              <a:gd name="T48" fmla="*/ 118 w 230"/>
              <a:gd name="T49" fmla="*/ 119 h 265"/>
              <a:gd name="T50" fmla="*/ 114 w 230"/>
              <a:gd name="T51" fmla="*/ 110 h 265"/>
              <a:gd name="T52" fmla="*/ 114 w 230"/>
              <a:gd name="T53" fmla="*/ 98 h 265"/>
              <a:gd name="T54" fmla="*/ 112 w 230"/>
              <a:gd name="T55" fmla="*/ 81 h 265"/>
              <a:gd name="T56" fmla="*/ 102 w 230"/>
              <a:gd name="T57" fmla="*/ 64 h 265"/>
              <a:gd name="T58" fmla="*/ 118 w 230"/>
              <a:gd name="T59" fmla="*/ 71 h 265"/>
              <a:gd name="T60" fmla="*/ 134 w 230"/>
              <a:gd name="T61" fmla="*/ 75 h 265"/>
              <a:gd name="T62" fmla="*/ 137 w 230"/>
              <a:gd name="T63" fmla="*/ 66 h 265"/>
              <a:gd name="T64" fmla="*/ 156 w 230"/>
              <a:gd name="T65" fmla="*/ 64 h 265"/>
              <a:gd name="T66" fmla="*/ 171 w 230"/>
              <a:gd name="T67" fmla="*/ 51 h 265"/>
              <a:gd name="T68" fmla="*/ 184 w 230"/>
              <a:gd name="T69" fmla="*/ 41 h 265"/>
              <a:gd name="T70" fmla="*/ 185 w 230"/>
              <a:gd name="T71" fmla="*/ 45 h 265"/>
              <a:gd name="T72" fmla="*/ 218 w 230"/>
              <a:gd name="T73" fmla="*/ 80 h 265"/>
              <a:gd name="T74" fmla="*/ 222 w 230"/>
              <a:gd name="T75" fmla="*/ 92 h 265"/>
              <a:gd name="T76" fmla="*/ 230 w 230"/>
              <a:gd name="T77" fmla="*/ 106 h 265"/>
              <a:gd name="T78" fmla="*/ 188 w 230"/>
              <a:gd name="T79" fmla="*/ 1 h 265"/>
              <a:gd name="T80" fmla="*/ 193 w 230"/>
              <a:gd name="T81" fmla="*/ 6 h 265"/>
              <a:gd name="T82" fmla="*/ 209 w 230"/>
              <a:gd name="T83" fmla="*/ 60 h 265"/>
              <a:gd name="T84" fmla="*/ 211 w 230"/>
              <a:gd name="T85" fmla="*/ 49 h 265"/>
              <a:gd name="T86" fmla="*/ 214 w 230"/>
              <a:gd name="T87" fmla="*/ 49 h 265"/>
              <a:gd name="T88" fmla="*/ 75 w 230"/>
              <a:gd name="T89" fmla="*/ 168 h 265"/>
              <a:gd name="T90" fmla="*/ 54 w 230"/>
              <a:gd name="T91" fmla="*/ 180 h 265"/>
              <a:gd name="T92" fmla="*/ 28 w 230"/>
              <a:gd name="T93" fmla="*/ 194 h 265"/>
              <a:gd name="T94" fmla="*/ 40 w 230"/>
              <a:gd name="T95" fmla="*/ 184 h 265"/>
              <a:gd name="T96" fmla="*/ 18 w 230"/>
              <a:gd name="T97" fmla="*/ 50 h 265"/>
              <a:gd name="T98" fmla="*/ 20 w 230"/>
              <a:gd name="T99" fmla="*/ 53 h 265"/>
              <a:gd name="T100" fmla="*/ 17 w 230"/>
              <a:gd name="T101" fmla="*/ 51 h 265"/>
              <a:gd name="T102" fmla="*/ 8 w 230"/>
              <a:gd name="T103" fmla="*/ 37 h 265"/>
              <a:gd name="T104" fmla="*/ 0 w 230"/>
              <a:gd name="T105" fmla="*/ 3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0" h="265">
                <a:moveTo>
                  <a:pt x="136" y="265"/>
                </a:moveTo>
                <a:cubicBezTo>
                  <a:pt x="136" y="263"/>
                  <a:pt x="136" y="260"/>
                  <a:pt x="136" y="258"/>
                </a:cubicBezTo>
                <a:cubicBezTo>
                  <a:pt x="137" y="255"/>
                  <a:pt x="137" y="252"/>
                  <a:pt x="137" y="250"/>
                </a:cubicBezTo>
                <a:cubicBezTo>
                  <a:pt x="138" y="247"/>
                  <a:pt x="138" y="244"/>
                  <a:pt x="139" y="242"/>
                </a:cubicBezTo>
                <a:cubicBezTo>
                  <a:pt x="140" y="240"/>
                  <a:pt x="141" y="239"/>
                  <a:pt x="142" y="238"/>
                </a:cubicBezTo>
                <a:cubicBezTo>
                  <a:pt x="142" y="241"/>
                  <a:pt x="141" y="244"/>
                  <a:pt x="140" y="246"/>
                </a:cubicBezTo>
                <a:cubicBezTo>
                  <a:pt x="140" y="256"/>
                  <a:pt x="140" y="256"/>
                  <a:pt x="140" y="256"/>
                </a:cubicBezTo>
                <a:cubicBezTo>
                  <a:pt x="140" y="256"/>
                  <a:pt x="139" y="257"/>
                  <a:pt x="139" y="258"/>
                </a:cubicBezTo>
                <a:cubicBezTo>
                  <a:pt x="139" y="259"/>
                  <a:pt x="139" y="260"/>
                  <a:pt x="139" y="261"/>
                </a:cubicBezTo>
                <a:cubicBezTo>
                  <a:pt x="139" y="263"/>
                  <a:pt x="138" y="264"/>
                  <a:pt x="138" y="264"/>
                </a:cubicBezTo>
                <a:cubicBezTo>
                  <a:pt x="138" y="265"/>
                  <a:pt x="138" y="265"/>
                  <a:pt x="137" y="265"/>
                </a:cubicBezTo>
                <a:cubicBezTo>
                  <a:pt x="136" y="265"/>
                  <a:pt x="136" y="265"/>
                  <a:pt x="136" y="265"/>
                </a:cubicBezTo>
                <a:close/>
                <a:moveTo>
                  <a:pt x="141" y="65"/>
                </a:moveTo>
                <a:cubicBezTo>
                  <a:pt x="141" y="66"/>
                  <a:pt x="140" y="66"/>
                  <a:pt x="139" y="65"/>
                </a:cubicBezTo>
                <a:cubicBezTo>
                  <a:pt x="137" y="65"/>
                  <a:pt x="137" y="65"/>
                  <a:pt x="137" y="66"/>
                </a:cubicBezTo>
                <a:cubicBezTo>
                  <a:pt x="135" y="63"/>
                  <a:pt x="133" y="61"/>
                  <a:pt x="131" y="61"/>
                </a:cubicBezTo>
                <a:cubicBezTo>
                  <a:pt x="130" y="60"/>
                  <a:pt x="128" y="59"/>
                  <a:pt x="127" y="56"/>
                </a:cubicBezTo>
                <a:cubicBezTo>
                  <a:pt x="127" y="55"/>
                  <a:pt x="127" y="55"/>
                  <a:pt x="128" y="55"/>
                </a:cubicBezTo>
                <a:cubicBezTo>
                  <a:pt x="129" y="55"/>
                  <a:pt x="130" y="55"/>
                  <a:pt x="131" y="56"/>
                </a:cubicBezTo>
                <a:cubicBezTo>
                  <a:pt x="132" y="57"/>
                  <a:pt x="133" y="58"/>
                  <a:pt x="134" y="59"/>
                </a:cubicBezTo>
                <a:cubicBezTo>
                  <a:pt x="135" y="60"/>
                  <a:pt x="137" y="61"/>
                  <a:pt x="138" y="62"/>
                </a:cubicBezTo>
                <a:cubicBezTo>
                  <a:pt x="139" y="63"/>
                  <a:pt x="140" y="64"/>
                  <a:pt x="141" y="65"/>
                </a:cubicBezTo>
                <a:close/>
                <a:moveTo>
                  <a:pt x="93" y="159"/>
                </a:moveTo>
                <a:cubicBezTo>
                  <a:pt x="93" y="159"/>
                  <a:pt x="93" y="158"/>
                  <a:pt x="93" y="158"/>
                </a:cubicBezTo>
                <a:cubicBezTo>
                  <a:pt x="95" y="156"/>
                  <a:pt x="96" y="155"/>
                  <a:pt x="98" y="154"/>
                </a:cubicBezTo>
                <a:cubicBezTo>
                  <a:pt x="100" y="153"/>
                  <a:pt x="101" y="153"/>
                  <a:pt x="103" y="152"/>
                </a:cubicBezTo>
                <a:cubicBezTo>
                  <a:pt x="104" y="151"/>
                  <a:pt x="106" y="150"/>
                  <a:pt x="107" y="150"/>
                </a:cubicBezTo>
                <a:cubicBezTo>
                  <a:pt x="106" y="151"/>
                  <a:pt x="105" y="152"/>
                  <a:pt x="104" y="153"/>
                </a:cubicBezTo>
                <a:cubicBezTo>
                  <a:pt x="102" y="154"/>
                  <a:pt x="101" y="155"/>
                  <a:pt x="100" y="156"/>
                </a:cubicBezTo>
                <a:cubicBezTo>
                  <a:pt x="95" y="160"/>
                  <a:pt x="95" y="160"/>
                  <a:pt x="95" y="160"/>
                </a:cubicBezTo>
                <a:cubicBezTo>
                  <a:pt x="94" y="160"/>
                  <a:pt x="94" y="160"/>
                  <a:pt x="94" y="159"/>
                </a:cubicBezTo>
                <a:cubicBezTo>
                  <a:pt x="94" y="159"/>
                  <a:pt x="93" y="159"/>
                  <a:pt x="93" y="159"/>
                </a:cubicBezTo>
                <a:close/>
                <a:moveTo>
                  <a:pt x="79" y="167"/>
                </a:moveTo>
                <a:cubicBezTo>
                  <a:pt x="79" y="166"/>
                  <a:pt x="80" y="166"/>
                  <a:pt x="80" y="165"/>
                </a:cubicBezTo>
                <a:cubicBezTo>
                  <a:pt x="81" y="165"/>
                  <a:pt x="81" y="165"/>
                  <a:pt x="82" y="165"/>
                </a:cubicBezTo>
                <a:cubicBezTo>
                  <a:pt x="82" y="165"/>
                  <a:pt x="82" y="165"/>
                  <a:pt x="82" y="165"/>
                </a:cubicBezTo>
                <a:cubicBezTo>
                  <a:pt x="82" y="165"/>
                  <a:pt x="82" y="165"/>
                  <a:pt x="82" y="165"/>
                </a:cubicBezTo>
                <a:cubicBezTo>
                  <a:pt x="82" y="166"/>
                  <a:pt x="82" y="166"/>
                  <a:pt x="81" y="167"/>
                </a:cubicBezTo>
                <a:cubicBezTo>
                  <a:pt x="80" y="167"/>
                  <a:pt x="80" y="167"/>
                  <a:pt x="79" y="167"/>
                </a:cubicBezTo>
                <a:cubicBezTo>
                  <a:pt x="79" y="167"/>
                  <a:pt x="79" y="167"/>
                  <a:pt x="79" y="167"/>
                </a:cubicBezTo>
                <a:close/>
                <a:moveTo>
                  <a:pt x="229" y="108"/>
                </a:moveTo>
                <a:cubicBezTo>
                  <a:pt x="227" y="111"/>
                  <a:pt x="227" y="113"/>
                  <a:pt x="226" y="116"/>
                </a:cubicBezTo>
                <a:cubicBezTo>
                  <a:pt x="225" y="118"/>
                  <a:pt x="225" y="121"/>
                  <a:pt x="225" y="122"/>
                </a:cubicBezTo>
                <a:cubicBezTo>
                  <a:pt x="225" y="126"/>
                  <a:pt x="225" y="128"/>
                  <a:pt x="226" y="131"/>
                </a:cubicBezTo>
                <a:cubicBezTo>
                  <a:pt x="227" y="133"/>
                  <a:pt x="227" y="136"/>
                  <a:pt x="227" y="139"/>
                </a:cubicBezTo>
                <a:cubicBezTo>
                  <a:pt x="225" y="141"/>
                  <a:pt x="223" y="143"/>
                  <a:pt x="222" y="144"/>
                </a:cubicBezTo>
                <a:cubicBezTo>
                  <a:pt x="220" y="146"/>
                  <a:pt x="218" y="148"/>
                  <a:pt x="216" y="150"/>
                </a:cubicBezTo>
                <a:cubicBezTo>
                  <a:pt x="215" y="151"/>
                  <a:pt x="213" y="153"/>
                  <a:pt x="213" y="155"/>
                </a:cubicBezTo>
                <a:cubicBezTo>
                  <a:pt x="212" y="157"/>
                  <a:pt x="211" y="158"/>
                  <a:pt x="210" y="160"/>
                </a:cubicBezTo>
                <a:cubicBezTo>
                  <a:pt x="209" y="162"/>
                  <a:pt x="207" y="163"/>
                  <a:pt x="206" y="164"/>
                </a:cubicBezTo>
                <a:cubicBezTo>
                  <a:pt x="204" y="165"/>
                  <a:pt x="202" y="165"/>
                  <a:pt x="199" y="165"/>
                </a:cubicBezTo>
                <a:cubicBezTo>
                  <a:pt x="198" y="165"/>
                  <a:pt x="197" y="165"/>
                  <a:pt x="196" y="165"/>
                </a:cubicBezTo>
                <a:cubicBezTo>
                  <a:pt x="196" y="165"/>
                  <a:pt x="195" y="164"/>
                  <a:pt x="193" y="164"/>
                </a:cubicBezTo>
                <a:cubicBezTo>
                  <a:pt x="192" y="164"/>
                  <a:pt x="192" y="165"/>
                  <a:pt x="191" y="165"/>
                </a:cubicBezTo>
                <a:cubicBezTo>
                  <a:pt x="188" y="167"/>
                  <a:pt x="188" y="167"/>
                  <a:pt x="188" y="167"/>
                </a:cubicBezTo>
                <a:cubicBezTo>
                  <a:pt x="187" y="168"/>
                  <a:pt x="185" y="169"/>
                  <a:pt x="184" y="170"/>
                </a:cubicBezTo>
                <a:cubicBezTo>
                  <a:pt x="183" y="170"/>
                  <a:pt x="181" y="171"/>
                  <a:pt x="180" y="171"/>
                </a:cubicBezTo>
                <a:cubicBezTo>
                  <a:pt x="178" y="172"/>
                  <a:pt x="177" y="173"/>
                  <a:pt x="176" y="174"/>
                </a:cubicBezTo>
                <a:cubicBezTo>
                  <a:pt x="175" y="176"/>
                  <a:pt x="174" y="177"/>
                  <a:pt x="173" y="179"/>
                </a:cubicBezTo>
                <a:cubicBezTo>
                  <a:pt x="173" y="181"/>
                  <a:pt x="172" y="182"/>
                  <a:pt x="170" y="183"/>
                </a:cubicBezTo>
                <a:cubicBezTo>
                  <a:pt x="169" y="184"/>
                  <a:pt x="168" y="185"/>
                  <a:pt x="166" y="185"/>
                </a:cubicBezTo>
                <a:cubicBezTo>
                  <a:pt x="163" y="187"/>
                  <a:pt x="162" y="189"/>
                  <a:pt x="161" y="192"/>
                </a:cubicBezTo>
                <a:cubicBezTo>
                  <a:pt x="160" y="194"/>
                  <a:pt x="159" y="197"/>
                  <a:pt x="157" y="201"/>
                </a:cubicBezTo>
                <a:cubicBezTo>
                  <a:pt x="152" y="215"/>
                  <a:pt x="152" y="215"/>
                  <a:pt x="152" y="215"/>
                </a:cubicBezTo>
                <a:cubicBezTo>
                  <a:pt x="150" y="221"/>
                  <a:pt x="146" y="228"/>
                  <a:pt x="142" y="238"/>
                </a:cubicBezTo>
                <a:cubicBezTo>
                  <a:pt x="142" y="235"/>
                  <a:pt x="142" y="233"/>
                  <a:pt x="143" y="231"/>
                </a:cubicBezTo>
                <a:cubicBezTo>
                  <a:pt x="143" y="230"/>
                  <a:pt x="144" y="229"/>
                  <a:pt x="145" y="228"/>
                </a:cubicBezTo>
                <a:cubicBezTo>
                  <a:pt x="145" y="227"/>
                  <a:pt x="146" y="226"/>
                  <a:pt x="147" y="225"/>
                </a:cubicBezTo>
                <a:cubicBezTo>
                  <a:pt x="147" y="224"/>
                  <a:pt x="147" y="222"/>
                  <a:pt x="147" y="220"/>
                </a:cubicBezTo>
                <a:cubicBezTo>
                  <a:pt x="147" y="219"/>
                  <a:pt x="148" y="218"/>
                  <a:pt x="150" y="215"/>
                </a:cubicBezTo>
                <a:cubicBezTo>
                  <a:pt x="151" y="212"/>
                  <a:pt x="153" y="209"/>
                  <a:pt x="154" y="205"/>
                </a:cubicBezTo>
                <a:cubicBezTo>
                  <a:pt x="156" y="202"/>
                  <a:pt x="158" y="198"/>
                  <a:pt x="159" y="193"/>
                </a:cubicBezTo>
                <a:cubicBezTo>
                  <a:pt x="161" y="188"/>
                  <a:pt x="162" y="183"/>
                  <a:pt x="162" y="179"/>
                </a:cubicBezTo>
                <a:cubicBezTo>
                  <a:pt x="162" y="179"/>
                  <a:pt x="162" y="179"/>
                  <a:pt x="162" y="179"/>
                </a:cubicBezTo>
                <a:cubicBezTo>
                  <a:pt x="161" y="177"/>
                  <a:pt x="160" y="175"/>
                  <a:pt x="160" y="173"/>
                </a:cubicBezTo>
                <a:cubicBezTo>
                  <a:pt x="159" y="172"/>
                  <a:pt x="158" y="171"/>
                  <a:pt x="157" y="169"/>
                </a:cubicBezTo>
                <a:cubicBezTo>
                  <a:pt x="157" y="168"/>
                  <a:pt x="156" y="168"/>
                  <a:pt x="154" y="168"/>
                </a:cubicBezTo>
                <a:cubicBezTo>
                  <a:pt x="153" y="168"/>
                  <a:pt x="153" y="168"/>
                  <a:pt x="152" y="169"/>
                </a:cubicBezTo>
                <a:cubicBezTo>
                  <a:pt x="152" y="170"/>
                  <a:pt x="151" y="171"/>
                  <a:pt x="151" y="172"/>
                </a:cubicBezTo>
                <a:cubicBezTo>
                  <a:pt x="150" y="173"/>
                  <a:pt x="150" y="174"/>
                  <a:pt x="149" y="174"/>
                </a:cubicBezTo>
                <a:cubicBezTo>
                  <a:pt x="148" y="175"/>
                  <a:pt x="147" y="176"/>
                  <a:pt x="146" y="176"/>
                </a:cubicBezTo>
                <a:cubicBezTo>
                  <a:pt x="144" y="176"/>
                  <a:pt x="142" y="175"/>
                  <a:pt x="141" y="172"/>
                </a:cubicBezTo>
                <a:cubicBezTo>
                  <a:pt x="140" y="170"/>
                  <a:pt x="140" y="168"/>
                  <a:pt x="140" y="167"/>
                </a:cubicBezTo>
                <a:cubicBezTo>
                  <a:pt x="140" y="165"/>
                  <a:pt x="140" y="164"/>
                  <a:pt x="140" y="163"/>
                </a:cubicBezTo>
                <a:cubicBezTo>
                  <a:pt x="140" y="162"/>
                  <a:pt x="141" y="161"/>
                  <a:pt x="141" y="160"/>
                </a:cubicBezTo>
                <a:cubicBezTo>
                  <a:pt x="141" y="158"/>
                  <a:pt x="140" y="155"/>
                  <a:pt x="138" y="154"/>
                </a:cubicBezTo>
                <a:cubicBezTo>
                  <a:pt x="136" y="152"/>
                  <a:pt x="134" y="151"/>
                  <a:pt x="133" y="150"/>
                </a:cubicBezTo>
                <a:cubicBezTo>
                  <a:pt x="125" y="149"/>
                  <a:pt x="125" y="149"/>
                  <a:pt x="125" y="149"/>
                </a:cubicBezTo>
                <a:cubicBezTo>
                  <a:pt x="124" y="148"/>
                  <a:pt x="122" y="147"/>
                  <a:pt x="121" y="147"/>
                </a:cubicBezTo>
                <a:cubicBezTo>
                  <a:pt x="120" y="146"/>
                  <a:pt x="120" y="146"/>
                  <a:pt x="119" y="144"/>
                </a:cubicBezTo>
                <a:cubicBezTo>
                  <a:pt x="117" y="145"/>
                  <a:pt x="115" y="146"/>
                  <a:pt x="113" y="147"/>
                </a:cubicBezTo>
                <a:cubicBezTo>
                  <a:pt x="111" y="148"/>
                  <a:pt x="109" y="149"/>
                  <a:pt x="107" y="150"/>
                </a:cubicBezTo>
                <a:cubicBezTo>
                  <a:pt x="109" y="148"/>
                  <a:pt x="111" y="146"/>
                  <a:pt x="113" y="145"/>
                </a:cubicBezTo>
                <a:cubicBezTo>
                  <a:pt x="115" y="143"/>
                  <a:pt x="117" y="141"/>
                  <a:pt x="118" y="139"/>
                </a:cubicBezTo>
                <a:cubicBezTo>
                  <a:pt x="119" y="136"/>
                  <a:pt x="120" y="134"/>
                  <a:pt x="122" y="132"/>
                </a:cubicBezTo>
                <a:cubicBezTo>
                  <a:pt x="122" y="132"/>
                  <a:pt x="123" y="133"/>
                  <a:pt x="123" y="133"/>
                </a:cubicBezTo>
                <a:cubicBezTo>
                  <a:pt x="124" y="133"/>
                  <a:pt x="124" y="132"/>
                  <a:pt x="124" y="132"/>
                </a:cubicBezTo>
                <a:cubicBezTo>
                  <a:pt x="124" y="131"/>
                  <a:pt x="124" y="130"/>
                  <a:pt x="124" y="130"/>
                </a:cubicBezTo>
                <a:cubicBezTo>
                  <a:pt x="124" y="127"/>
                  <a:pt x="123" y="125"/>
                  <a:pt x="122" y="123"/>
                </a:cubicBezTo>
                <a:cubicBezTo>
                  <a:pt x="121" y="121"/>
                  <a:pt x="120" y="120"/>
                  <a:pt x="118" y="119"/>
                </a:cubicBezTo>
                <a:cubicBezTo>
                  <a:pt x="117" y="118"/>
                  <a:pt x="116" y="117"/>
                  <a:pt x="114" y="117"/>
                </a:cubicBezTo>
                <a:cubicBezTo>
                  <a:pt x="113" y="116"/>
                  <a:pt x="113" y="115"/>
                  <a:pt x="113" y="114"/>
                </a:cubicBezTo>
                <a:cubicBezTo>
                  <a:pt x="113" y="113"/>
                  <a:pt x="113" y="113"/>
                  <a:pt x="113" y="112"/>
                </a:cubicBezTo>
                <a:cubicBezTo>
                  <a:pt x="114" y="111"/>
                  <a:pt x="114" y="111"/>
                  <a:pt x="114" y="110"/>
                </a:cubicBezTo>
                <a:cubicBezTo>
                  <a:pt x="114" y="109"/>
                  <a:pt x="114" y="108"/>
                  <a:pt x="113" y="106"/>
                </a:cubicBezTo>
                <a:cubicBezTo>
                  <a:pt x="112" y="105"/>
                  <a:pt x="112" y="104"/>
                  <a:pt x="112" y="103"/>
                </a:cubicBezTo>
                <a:cubicBezTo>
                  <a:pt x="112" y="102"/>
                  <a:pt x="113" y="102"/>
                  <a:pt x="113" y="101"/>
                </a:cubicBezTo>
                <a:cubicBezTo>
                  <a:pt x="114" y="100"/>
                  <a:pt x="114" y="99"/>
                  <a:pt x="114" y="98"/>
                </a:cubicBezTo>
                <a:cubicBezTo>
                  <a:pt x="114" y="97"/>
                  <a:pt x="113" y="95"/>
                  <a:pt x="113" y="93"/>
                </a:cubicBezTo>
                <a:cubicBezTo>
                  <a:pt x="113" y="92"/>
                  <a:pt x="112" y="90"/>
                  <a:pt x="112" y="88"/>
                </a:cubicBezTo>
                <a:cubicBezTo>
                  <a:pt x="112" y="87"/>
                  <a:pt x="112" y="86"/>
                  <a:pt x="112" y="85"/>
                </a:cubicBezTo>
                <a:cubicBezTo>
                  <a:pt x="112" y="84"/>
                  <a:pt x="112" y="82"/>
                  <a:pt x="112" y="81"/>
                </a:cubicBezTo>
                <a:cubicBezTo>
                  <a:pt x="112" y="79"/>
                  <a:pt x="112" y="78"/>
                  <a:pt x="111" y="77"/>
                </a:cubicBezTo>
                <a:cubicBezTo>
                  <a:pt x="110" y="76"/>
                  <a:pt x="108" y="75"/>
                  <a:pt x="107" y="73"/>
                </a:cubicBezTo>
                <a:cubicBezTo>
                  <a:pt x="106" y="72"/>
                  <a:pt x="105" y="71"/>
                  <a:pt x="104" y="69"/>
                </a:cubicBezTo>
                <a:cubicBezTo>
                  <a:pt x="102" y="68"/>
                  <a:pt x="102" y="66"/>
                  <a:pt x="102" y="64"/>
                </a:cubicBezTo>
                <a:cubicBezTo>
                  <a:pt x="102" y="63"/>
                  <a:pt x="102" y="63"/>
                  <a:pt x="103" y="63"/>
                </a:cubicBezTo>
                <a:cubicBezTo>
                  <a:pt x="105" y="63"/>
                  <a:pt x="107" y="63"/>
                  <a:pt x="108" y="64"/>
                </a:cubicBezTo>
                <a:cubicBezTo>
                  <a:pt x="110" y="65"/>
                  <a:pt x="112" y="66"/>
                  <a:pt x="113" y="67"/>
                </a:cubicBezTo>
                <a:cubicBezTo>
                  <a:pt x="115" y="68"/>
                  <a:pt x="116" y="70"/>
                  <a:pt x="118" y="71"/>
                </a:cubicBezTo>
                <a:cubicBezTo>
                  <a:pt x="120" y="72"/>
                  <a:pt x="122" y="73"/>
                  <a:pt x="125" y="74"/>
                </a:cubicBezTo>
                <a:cubicBezTo>
                  <a:pt x="125" y="74"/>
                  <a:pt x="126" y="73"/>
                  <a:pt x="128" y="73"/>
                </a:cubicBezTo>
                <a:cubicBezTo>
                  <a:pt x="129" y="73"/>
                  <a:pt x="130" y="74"/>
                  <a:pt x="131" y="74"/>
                </a:cubicBezTo>
                <a:cubicBezTo>
                  <a:pt x="132" y="74"/>
                  <a:pt x="133" y="75"/>
                  <a:pt x="134" y="75"/>
                </a:cubicBezTo>
                <a:cubicBezTo>
                  <a:pt x="135" y="75"/>
                  <a:pt x="136" y="74"/>
                  <a:pt x="138" y="74"/>
                </a:cubicBezTo>
                <a:cubicBezTo>
                  <a:pt x="139" y="73"/>
                  <a:pt x="140" y="72"/>
                  <a:pt x="140" y="71"/>
                </a:cubicBezTo>
                <a:cubicBezTo>
                  <a:pt x="140" y="71"/>
                  <a:pt x="140" y="70"/>
                  <a:pt x="139" y="69"/>
                </a:cubicBezTo>
                <a:cubicBezTo>
                  <a:pt x="138" y="68"/>
                  <a:pt x="137" y="67"/>
                  <a:pt x="137" y="66"/>
                </a:cubicBezTo>
                <a:cubicBezTo>
                  <a:pt x="138" y="67"/>
                  <a:pt x="139" y="68"/>
                  <a:pt x="140" y="69"/>
                </a:cubicBezTo>
                <a:cubicBezTo>
                  <a:pt x="141" y="70"/>
                  <a:pt x="142" y="70"/>
                  <a:pt x="143" y="70"/>
                </a:cubicBezTo>
                <a:cubicBezTo>
                  <a:pt x="145" y="70"/>
                  <a:pt x="147" y="69"/>
                  <a:pt x="149" y="68"/>
                </a:cubicBezTo>
                <a:cubicBezTo>
                  <a:pt x="151" y="67"/>
                  <a:pt x="154" y="65"/>
                  <a:pt x="156" y="64"/>
                </a:cubicBezTo>
                <a:cubicBezTo>
                  <a:pt x="158" y="62"/>
                  <a:pt x="160" y="60"/>
                  <a:pt x="162" y="58"/>
                </a:cubicBezTo>
                <a:cubicBezTo>
                  <a:pt x="164" y="56"/>
                  <a:pt x="166" y="53"/>
                  <a:pt x="168" y="51"/>
                </a:cubicBezTo>
                <a:cubicBezTo>
                  <a:pt x="167" y="51"/>
                  <a:pt x="167" y="51"/>
                  <a:pt x="167" y="50"/>
                </a:cubicBezTo>
                <a:cubicBezTo>
                  <a:pt x="168" y="50"/>
                  <a:pt x="170" y="50"/>
                  <a:pt x="171" y="51"/>
                </a:cubicBezTo>
                <a:cubicBezTo>
                  <a:pt x="173" y="51"/>
                  <a:pt x="174" y="51"/>
                  <a:pt x="176" y="51"/>
                </a:cubicBezTo>
                <a:cubicBezTo>
                  <a:pt x="177" y="51"/>
                  <a:pt x="179" y="51"/>
                  <a:pt x="180" y="51"/>
                </a:cubicBezTo>
                <a:cubicBezTo>
                  <a:pt x="181" y="50"/>
                  <a:pt x="183" y="50"/>
                  <a:pt x="184" y="48"/>
                </a:cubicBezTo>
                <a:cubicBezTo>
                  <a:pt x="184" y="41"/>
                  <a:pt x="184" y="41"/>
                  <a:pt x="184" y="41"/>
                </a:cubicBezTo>
                <a:cubicBezTo>
                  <a:pt x="184" y="41"/>
                  <a:pt x="185" y="40"/>
                  <a:pt x="185" y="40"/>
                </a:cubicBezTo>
                <a:cubicBezTo>
                  <a:pt x="186" y="40"/>
                  <a:pt x="186" y="41"/>
                  <a:pt x="186" y="41"/>
                </a:cubicBezTo>
                <a:cubicBezTo>
                  <a:pt x="187" y="42"/>
                  <a:pt x="187" y="43"/>
                  <a:pt x="187" y="43"/>
                </a:cubicBezTo>
                <a:cubicBezTo>
                  <a:pt x="187" y="44"/>
                  <a:pt x="186" y="44"/>
                  <a:pt x="185" y="45"/>
                </a:cubicBezTo>
                <a:cubicBezTo>
                  <a:pt x="185" y="45"/>
                  <a:pt x="184" y="47"/>
                  <a:pt x="184" y="50"/>
                </a:cubicBezTo>
                <a:cubicBezTo>
                  <a:pt x="200" y="61"/>
                  <a:pt x="200" y="61"/>
                  <a:pt x="200" y="61"/>
                </a:cubicBezTo>
                <a:cubicBezTo>
                  <a:pt x="206" y="67"/>
                  <a:pt x="210" y="71"/>
                  <a:pt x="213" y="74"/>
                </a:cubicBezTo>
                <a:cubicBezTo>
                  <a:pt x="215" y="76"/>
                  <a:pt x="217" y="78"/>
                  <a:pt x="218" y="80"/>
                </a:cubicBezTo>
                <a:cubicBezTo>
                  <a:pt x="219" y="81"/>
                  <a:pt x="219" y="82"/>
                  <a:pt x="220" y="82"/>
                </a:cubicBezTo>
                <a:cubicBezTo>
                  <a:pt x="220" y="83"/>
                  <a:pt x="220" y="83"/>
                  <a:pt x="221" y="84"/>
                </a:cubicBezTo>
                <a:cubicBezTo>
                  <a:pt x="220" y="86"/>
                  <a:pt x="220" y="87"/>
                  <a:pt x="220" y="88"/>
                </a:cubicBezTo>
                <a:cubicBezTo>
                  <a:pt x="220" y="89"/>
                  <a:pt x="221" y="91"/>
                  <a:pt x="222" y="92"/>
                </a:cubicBezTo>
                <a:cubicBezTo>
                  <a:pt x="223" y="94"/>
                  <a:pt x="224" y="95"/>
                  <a:pt x="225" y="97"/>
                </a:cubicBezTo>
                <a:cubicBezTo>
                  <a:pt x="227" y="99"/>
                  <a:pt x="228" y="100"/>
                  <a:pt x="229" y="101"/>
                </a:cubicBezTo>
                <a:cubicBezTo>
                  <a:pt x="230" y="103"/>
                  <a:pt x="230" y="104"/>
                  <a:pt x="230" y="105"/>
                </a:cubicBezTo>
                <a:cubicBezTo>
                  <a:pt x="230" y="105"/>
                  <a:pt x="230" y="106"/>
                  <a:pt x="230" y="106"/>
                </a:cubicBezTo>
                <a:lnTo>
                  <a:pt x="229" y="108"/>
                </a:lnTo>
                <a:close/>
                <a:moveTo>
                  <a:pt x="189" y="7"/>
                </a:moveTo>
                <a:cubicBezTo>
                  <a:pt x="188" y="6"/>
                  <a:pt x="187" y="5"/>
                  <a:pt x="187" y="4"/>
                </a:cubicBezTo>
                <a:cubicBezTo>
                  <a:pt x="187" y="3"/>
                  <a:pt x="187" y="2"/>
                  <a:pt x="188" y="1"/>
                </a:cubicBezTo>
                <a:cubicBezTo>
                  <a:pt x="189" y="0"/>
                  <a:pt x="190" y="0"/>
                  <a:pt x="191" y="0"/>
                </a:cubicBezTo>
                <a:cubicBezTo>
                  <a:pt x="192" y="0"/>
                  <a:pt x="192" y="1"/>
                  <a:pt x="193" y="1"/>
                </a:cubicBezTo>
                <a:cubicBezTo>
                  <a:pt x="193" y="2"/>
                  <a:pt x="193" y="3"/>
                  <a:pt x="193" y="4"/>
                </a:cubicBezTo>
                <a:cubicBezTo>
                  <a:pt x="193" y="5"/>
                  <a:pt x="193" y="5"/>
                  <a:pt x="193" y="6"/>
                </a:cubicBezTo>
                <a:cubicBezTo>
                  <a:pt x="192" y="7"/>
                  <a:pt x="192" y="8"/>
                  <a:pt x="191" y="8"/>
                </a:cubicBezTo>
                <a:cubicBezTo>
                  <a:pt x="190" y="8"/>
                  <a:pt x="190" y="7"/>
                  <a:pt x="190" y="7"/>
                </a:cubicBezTo>
                <a:cubicBezTo>
                  <a:pt x="190" y="7"/>
                  <a:pt x="189" y="7"/>
                  <a:pt x="189" y="7"/>
                </a:cubicBezTo>
                <a:close/>
                <a:moveTo>
                  <a:pt x="209" y="60"/>
                </a:moveTo>
                <a:cubicBezTo>
                  <a:pt x="209" y="61"/>
                  <a:pt x="209" y="62"/>
                  <a:pt x="208" y="62"/>
                </a:cubicBezTo>
                <a:cubicBezTo>
                  <a:pt x="207" y="63"/>
                  <a:pt x="206" y="63"/>
                  <a:pt x="205" y="64"/>
                </a:cubicBezTo>
                <a:cubicBezTo>
                  <a:pt x="206" y="62"/>
                  <a:pt x="207" y="60"/>
                  <a:pt x="208" y="57"/>
                </a:cubicBezTo>
                <a:cubicBezTo>
                  <a:pt x="209" y="54"/>
                  <a:pt x="210" y="51"/>
                  <a:pt x="211" y="49"/>
                </a:cubicBezTo>
                <a:cubicBezTo>
                  <a:pt x="212" y="46"/>
                  <a:pt x="213" y="44"/>
                  <a:pt x="213" y="42"/>
                </a:cubicBezTo>
                <a:cubicBezTo>
                  <a:pt x="214" y="40"/>
                  <a:pt x="215" y="39"/>
                  <a:pt x="216" y="39"/>
                </a:cubicBezTo>
                <a:cubicBezTo>
                  <a:pt x="217" y="39"/>
                  <a:pt x="217" y="39"/>
                  <a:pt x="217" y="40"/>
                </a:cubicBezTo>
                <a:cubicBezTo>
                  <a:pt x="217" y="42"/>
                  <a:pt x="216" y="45"/>
                  <a:pt x="214" y="49"/>
                </a:cubicBezTo>
                <a:cubicBezTo>
                  <a:pt x="212" y="52"/>
                  <a:pt x="210" y="56"/>
                  <a:pt x="209" y="60"/>
                </a:cubicBezTo>
                <a:close/>
                <a:moveTo>
                  <a:pt x="72" y="168"/>
                </a:moveTo>
                <a:cubicBezTo>
                  <a:pt x="73" y="168"/>
                  <a:pt x="73" y="168"/>
                  <a:pt x="73" y="168"/>
                </a:cubicBezTo>
                <a:cubicBezTo>
                  <a:pt x="74" y="168"/>
                  <a:pt x="75" y="168"/>
                  <a:pt x="75" y="168"/>
                </a:cubicBezTo>
                <a:cubicBezTo>
                  <a:pt x="75" y="168"/>
                  <a:pt x="74" y="168"/>
                  <a:pt x="74" y="169"/>
                </a:cubicBezTo>
                <a:cubicBezTo>
                  <a:pt x="71" y="170"/>
                  <a:pt x="71" y="170"/>
                  <a:pt x="71" y="170"/>
                </a:cubicBezTo>
                <a:cubicBezTo>
                  <a:pt x="65" y="174"/>
                  <a:pt x="65" y="174"/>
                  <a:pt x="65" y="174"/>
                </a:cubicBezTo>
                <a:cubicBezTo>
                  <a:pt x="62" y="175"/>
                  <a:pt x="59" y="177"/>
                  <a:pt x="54" y="180"/>
                </a:cubicBezTo>
                <a:cubicBezTo>
                  <a:pt x="53" y="182"/>
                  <a:pt x="52" y="183"/>
                  <a:pt x="50" y="184"/>
                </a:cubicBezTo>
                <a:cubicBezTo>
                  <a:pt x="48" y="186"/>
                  <a:pt x="46" y="187"/>
                  <a:pt x="43" y="187"/>
                </a:cubicBezTo>
                <a:cubicBezTo>
                  <a:pt x="36" y="190"/>
                  <a:pt x="36" y="190"/>
                  <a:pt x="36" y="190"/>
                </a:cubicBezTo>
                <a:cubicBezTo>
                  <a:pt x="33" y="191"/>
                  <a:pt x="30" y="192"/>
                  <a:pt x="28" y="194"/>
                </a:cubicBezTo>
                <a:cubicBezTo>
                  <a:pt x="28" y="194"/>
                  <a:pt x="28" y="194"/>
                  <a:pt x="27" y="194"/>
                </a:cubicBezTo>
                <a:cubicBezTo>
                  <a:pt x="27" y="194"/>
                  <a:pt x="26" y="193"/>
                  <a:pt x="26" y="193"/>
                </a:cubicBezTo>
                <a:cubicBezTo>
                  <a:pt x="28" y="191"/>
                  <a:pt x="30" y="189"/>
                  <a:pt x="33" y="188"/>
                </a:cubicBezTo>
                <a:cubicBezTo>
                  <a:pt x="35" y="186"/>
                  <a:pt x="37" y="185"/>
                  <a:pt x="40" y="184"/>
                </a:cubicBezTo>
                <a:cubicBezTo>
                  <a:pt x="43" y="183"/>
                  <a:pt x="46" y="182"/>
                  <a:pt x="49" y="181"/>
                </a:cubicBezTo>
                <a:cubicBezTo>
                  <a:pt x="55" y="176"/>
                  <a:pt x="63" y="171"/>
                  <a:pt x="72" y="168"/>
                </a:cubicBezTo>
                <a:close/>
                <a:moveTo>
                  <a:pt x="17" y="51"/>
                </a:moveTo>
                <a:cubicBezTo>
                  <a:pt x="18" y="51"/>
                  <a:pt x="18" y="51"/>
                  <a:pt x="18" y="50"/>
                </a:cubicBezTo>
                <a:cubicBezTo>
                  <a:pt x="18" y="50"/>
                  <a:pt x="19" y="50"/>
                  <a:pt x="19" y="50"/>
                </a:cubicBezTo>
                <a:cubicBezTo>
                  <a:pt x="19" y="50"/>
                  <a:pt x="20" y="50"/>
                  <a:pt x="20" y="51"/>
                </a:cubicBezTo>
                <a:cubicBezTo>
                  <a:pt x="21" y="51"/>
                  <a:pt x="21" y="51"/>
                  <a:pt x="21" y="52"/>
                </a:cubicBezTo>
                <a:cubicBezTo>
                  <a:pt x="21" y="52"/>
                  <a:pt x="20" y="53"/>
                  <a:pt x="20" y="53"/>
                </a:cubicBezTo>
                <a:cubicBezTo>
                  <a:pt x="20" y="54"/>
                  <a:pt x="19" y="54"/>
                  <a:pt x="18" y="54"/>
                </a:cubicBezTo>
                <a:cubicBezTo>
                  <a:pt x="18" y="54"/>
                  <a:pt x="18" y="54"/>
                  <a:pt x="17" y="53"/>
                </a:cubicBezTo>
                <a:cubicBezTo>
                  <a:pt x="17" y="52"/>
                  <a:pt x="17" y="52"/>
                  <a:pt x="17" y="51"/>
                </a:cubicBezTo>
                <a:cubicBezTo>
                  <a:pt x="17" y="51"/>
                  <a:pt x="17" y="51"/>
                  <a:pt x="17" y="51"/>
                </a:cubicBezTo>
                <a:close/>
                <a:moveTo>
                  <a:pt x="3" y="34"/>
                </a:moveTo>
                <a:cubicBezTo>
                  <a:pt x="3" y="33"/>
                  <a:pt x="4" y="33"/>
                  <a:pt x="5" y="33"/>
                </a:cubicBezTo>
                <a:cubicBezTo>
                  <a:pt x="6" y="33"/>
                  <a:pt x="7" y="33"/>
                  <a:pt x="7" y="34"/>
                </a:cubicBezTo>
                <a:cubicBezTo>
                  <a:pt x="8" y="35"/>
                  <a:pt x="8" y="36"/>
                  <a:pt x="8" y="37"/>
                </a:cubicBezTo>
                <a:cubicBezTo>
                  <a:pt x="8" y="39"/>
                  <a:pt x="8" y="40"/>
                  <a:pt x="7" y="40"/>
                </a:cubicBezTo>
                <a:cubicBezTo>
                  <a:pt x="6" y="41"/>
                  <a:pt x="5" y="41"/>
                  <a:pt x="4" y="41"/>
                </a:cubicBezTo>
                <a:cubicBezTo>
                  <a:pt x="3" y="41"/>
                  <a:pt x="2" y="41"/>
                  <a:pt x="1" y="40"/>
                </a:cubicBezTo>
                <a:cubicBezTo>
                  <a:pt x="1" y="39"/>
                  <a:pt x="0" y="38"/>
                  <a:pt x="0" y="37"/>
                </a:cubicBezTo>
                <a:cubicBezTo>
                  <a:pt x="0" y="36"/>
                  <a:pt x="1" y="34"/>
                  <a:pt x="3"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95" name="Freeform 95">
            <a:extLst>
              <a:ext uri="{FF2B5EF4-FFF2-40B4-BE49-F238E27FC236}">
                <a16:creationId xmlns:a16="http://schemas.microsoft.com/office/drawing/2014/main" xmlns="" id="{3BFF2ED4-6E61-4023-8C36-7C5B75CCBF57}"/>
              </a:ext>
            </a:extLst>
          </p:cNvPr>
          <p:cNvSpPr>
            <a:spLocks noEditPoints="1"/>
          </p:cNvSpPr>
          <p:nvPr/>
        </p:nvSpPr>
        <p:spPr bwMode="auto">
          <a:xfrm>
            <a:off x="6302622" y="3785893"/>
            <a:ext cx="402541" cy="345443"/>
          </a:xfrm>
          <a:custGeom>
            <a:avLst/>
            <a:gdLst>
              <a:gd name="T0" fmla="*/ 176 w 193"/>
              <a:gd name="T1" fmla="*/ 80 h 166"/>
              <a:gd name="T2" fmla="*/ 178 w 193"/>
              <a:gd name="T3" fmla="*/ 87 h 166"/>
              <a:gd name="T4" fmla="*/ 175 w 193"/>
              <a:gd name="T5" fmla="*/ 95 h 166"/>
              <a:gd name="T6" fmla="*/ 174 w 193"/>
              <a:gd name="T7" fmla="*/ 104 h 166"/>
              <a:gd name="T8" fmla="*/ 163 w 193"/>
              <a:gd name="T9" fmla="*/ 112 h 166"/>
              <a:gd name="T10" fmla="*/ 161 w 193"/>
              <a:gd name="T11" fmla="*/ 118 h 166"/>
              <a:gd name="T12" fmla="*/ 154 w 193"/>
              <a:gd name="T13" fmla="*/ 127 h 166"/>
              <a:gd name="T14" fmla="*/ 153 w 193"/>
              <a:gd name="T15" fmla="*/ 134 h 166"/>
              <a:gd name="T16" fmla="*/ 142 w 193"/>
              <a:gd name="T17" fmla="*/ 153 h 166"/>
              <a:gd name="T18" fmla="*/ 132 w 193"/>
              <a:gd name="T19" fmla="*/ 133 h 166"/>
              <a:gd name="T20" fmla="*/ 118 w 193"/>
              <a:gd name="T21" fmla="*/ 128 h 166"/>
              <a:gd name="T22" fmla="*/ 111 w 193"/>
              <a:gd name="T23" fmla="*/ 107 h 166"/>
              <a:gd name="T24" fmla="*/ 110 w 193"/>
              <a:gd name="T25" fmla="*/ 93 h 166"/>
              <a:gd name="T26" fmla="*/ 103 w 193"/>
              <a:gd name="T27" fmla="*/ 87 h 166"/>
              <a:gd name="T28" fmla="*/ 114 w 193"/>
              <a:gd name="T29" fmla="*/ 75 h 166"/>
              <a:gd name="T30" fmla="*/ 103 w 193"/>
              <a:gd name="T31" fmla="*/ 72 h 166"/>
              <a:gd name="T32" fmla="*/ 105 w 193"/>
              <a:gd name="T33" fmla="*/ 65 h 166"/>
              <a:gd name="T34" fmla="*/ 118 w 193"/>
              <a:gd name="T35" fmla="*/ 72 h 166"/>
              <a:gd name="T36" fmla="*/ 119 w 193"/>
              <a:gd name="T37" fmla="*/ 63 h 166"/>
              <a:gd name="T38" fmla="*/ 129 w 193"/>
              <a:gd name="T39" fmla="*/ 57 h 166"/>
              <a:gd name="T40" fmla="*/ 148 w 193"/>
              <a:gd name="T41" fmla="*/ 55 h 166"/>
              <a:gd name="T42" fmla="*/ 161 w 193"/>
              <a:gd name="T43" fmla="*/ 61 h 166"/>
              <a:gd name="T44" fmla="*/ 44 w 193"/>
              <a:gd name="T45" fmla="*/ 13 h 166"/>
              <a:gd name="T46" fmla="*/ 50 w 193"/>
              <a:gd name="T47" fmla="*/ 24 h 166"/>
              <a:gd name="T48" fmla="*/ 32 w 193"/>
              <a:gd name="T49" fmla="*/ 37 h 166"/>
              <a:gd name="T50" fmla="*/ 23 w 193"/>
              <a:gd name="T51" fmla="*/ 42 h 166"/>
              <a:gd name="T52" fmla="*/ 8 w 193"/>
              <a:gd name="T53" fmla="*/ 42 h 166"/>
              <a:gd name="T54" fmla="*/ 15 w 193"/>
              <a:gd name="T55" fmla="*/ 27 h 166"/>
              <a:gd name="T56" fmla="*/ 25 w 193"/>
              <a:gd name="T57" fmla="*/ 23 h 166"/>
              <a:gd name="T58" fmla="*/ 44 w 193"/>
              <a:gd name="T59" fmla="*/ 13 h 166"/>
              <a:gd name="T60" fmla="*/ 153 w 193"/>
              <a:gd name="T61" fmla="*/ 19 h 166"/>
              <a:gd name="T62" fmla="*/ 158 w 193"/>
              <a:gd name="T63" fmla="*/ 25 h 166"/>
              <a:gd name="T64" fmla="*/ 157 w 193"/>
              <a:gd name="T65" fmla="*/ 37 h 166"/>
              <a:gd name="T66" fmla="*/ 149 w 193"/>
              <a:gd name="T67" fmla="*/ 43 h 166"/>
              <a:gd name="T68" fmla="*/ 142 w 193"/>
              <a:gd name="T69" fmla="*/ 47 h 166"/>
              <a:gd name="T70" fmla="*/ 131 w 193"/>
              <a:gd name="T71" fmla="*/ 29 h 166"/>
              <a:gd name="T72" fmla="*/ 144 w 193"/>
              <a:gd name="T73" fmla="*/ 20 h 166"/>
              <a:gd name="T74" fmla="*/ 187 w 193"/>
              <a:gd name="T75" fmla="*/ 147 h 166"/>
              <a:gd name="T76" fmla="*/ 16 w 193"/>
              <a:gd name="T77" fmla="*/ 20 h 166"/>
              <a:gd name="T78" fmla="*/ 187 w 193"/>
              <a:gd name="T79" fmla="*/ 94 h 166"/>
              <a:gd name="T80" fmla="*/ 111 w 193"/>
              <a:gd name="T81" fmla="*/ 139 h 166"/>
              <a:gd name="T82" fmla="*/ 42 w 193"/>
              <a:gd name="T83" fmla="*/ 1 h 166"/>
              <a:gd name="T84" fmla="*/ 134 w 193"/>
              <a:gd name="T85" fmla="*/ 155 h 166"/>
              <a:gd name="T86" fmla="*/ 98 w 193"/>
              <a:gd name="T87" fmla="*/ 59 h 166"/>
              <a:gd name="T88" fmla="*/ 95 w 193"/>
              <a:gd name="T89" fmla="*/ 75 h 166"/>
              <a:gd name="T90" fmla="*/ 6 w 193"/>
              <a:gd name="T91" fmla="*/ 43 h 166"/>
              <a:gd name="T92" fmla="*/ 167 w 193"/>
              <a:gd name="T93" fmla="*/ 112 h 166"/>
              <a:gd name="T94" fmla="*/ 168 w 193"/>
              <a:gd name="T95" fmla="*/ 64 h 166"/>
              <a:gd name="T96" fmla="*/ 125 w 193"/>
              <a:gd name="T97" fmla="*/ 36 h 166"/>
              <a:gd name="T98" fmla="*/ 129 w 193"/>
              <a:gd name="T99" fmla="*/ 45 h 166"/>
              <a:gd name="T100" fmla="*/ 184 w 193"/>
              <a:gd name="T101" fmla="*/ 104 h 166"/>
              <a:gd name="T102" fmla="*/ 84 w 193"/>
              <a:gd name="T103" fmla="*/ 58 h 166"/>
              <a:gd name="T104" fmla="*/ 110 w 193"/>
              <a:gd name="T105" fmla="*/ 61 h 166"/>
              <a:gd name="T106" fmla="*/ 60 w 193"/>
              <a:gd name="T107" fmla="*/ 84 h 166"/>
              <a:gd name="T108" fmla="*/ 146 w 193"/>
              <a:gd name="T109" fmla="*/ 45 h 166"/>
              <a:gd name="T110" fmla="*/ 28 w 193"/>
              <a:gd name="T111" fmla="*/ 34 h 166"/>
              <a:gd name="T112" fmla="*/ 130 w 193"/>
              <a:gd name="T113" fmla="*/ 4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66">
                <a:moveTo>
                  <a:pt x="168" y="64"/>
                </a:moveTo>
                <a:cubicBezTo>
                  <a:pt x="168" y="65"/>
                  <a:pt x="168" y="65"/>
                  <a:pt x="168" y="65"/>
                </a:cubicBezTo>
                <a:cubicBezTo>
                  <a:pt x="168" y="65"/>
                  <a:pt x="168" y="66"/>
                  <a:pt x="169" y="66"/>
                </a:cubicBezTo>
                <a:cubicBezTo>
                  <a:pt x="168" y="66"/>
                  <a:pt x="168" y="66"/>
                  <a:pt x="168" y="67"/>
                </a:cubicBezTo>
                <a:cubicBezTo>
                  <a:pt x="168" y="70"/>
                  <a:pt x="169" y="71"/>
                  <a:pt x="172" y="71"/>
                </a:cubicBezTo>
                <a:cubicBezTo>
                  <a:pt x="174" y="72"/>
                  <a:pt x="175" y="72"/>
                  <a:pt x="175" y="73"/>
                </a:cubicBezTo>
                <a:cubicBezTo>
                  <a:pt x="175" y="75"/>
                  <a:pt x="175" y="76"/>
                  <a:pt x="174" y="76"/>
                </a:cubicBezTo>
                <a:cubicBezTo>
                  <a:pt x="174" y="77"/>
                  <a:pt x="174" y="78"/>
                  <a:pt x="174" y="79"/>
                </a:cubicBezTo>
                <a:cubicBezTo>
                  <a:pt x="174" y="80"/>
                  <a:pt x="174" y="80"/>
                  <a:pt x="176" y="80"/>
                </a:cubicBezTo>
                <a:cubicBezTo>
                  <a:pt x="177" y="80"/>
                  <a:pt x="178" y="80"/>
                  <a:pt x="178" y="81"/>
                </a:cubicBezTo>
                <a:cubicBezTo>
                  <a:pt x="178" y="81"/>
                  <a:pt x="177" y="81"/>
                  <a:pt x="177" y="82"/>
                </a:cubicBezTo>
                <a:cubicBezTo>
                  <a:pt x="176" y="82"/>
                  <a:pt x="175" y="83"/>
                  <a:pt x="175" y="84"/>
                </a:cubicBezTo>
                <a:cubicBezTo>
                  <a:pt x="175" y="84"/>
                  <a:pt x="175" y="85"/>
                  <a:pt x="175" y="85"/>
                </a:cubicBezTo>
                <a:cubicBezTo>
                  <a:pt x="175" y="85"/>
                  <a:pt x="176" y="85"/>
                  <a:pt x="176" y="86"/>
                </a:cubicBezTo>
                <a:cubicBezTo>
                  <a:pt x="176" y="86"/>
                  <a:pt x="175" y="87"/>
                  <a:pt x="175" y="87"/>
                </a:cubicBezTo>
                <a:cubicBezTo>
                  <a:pt x="175" y="87"/>
                  <a:pt x="175" y="87"/>
                  <a:pt x="175" y="88"/>
                </a:cubicBezTo>
                <a:cubicBezTo>
                  <a:pt x="175" y="88"/>
                  <a:pt x="176" y="88"/>
                  <a:pt x="177" y="87"/>
                </a:cubicBezTo>
                <a:cubicBezTo>
                  <a:pt x="177" y="87"/>
                  <a:pt x="178" y="87"/>
                  <a:pt x="178" y="87"/>
                </a:cubicBezTo>
                <a:cubicBezTo>
                  <a:pt x="179" y="87"/>
                  <a:pt x="179" y="87"/>
                  <a:pt x="180" y="87"/>
                </a:cubicBezTo>
                <a:cubicBezTo>
                  <a:pt x="180" y="87"/>
                  <a:pt x="181" y="88"/>
                  <a:pt x="181" y="89"/>
                </a:cubicBezTo>
                <a:cubicBezTo>
                  <a:pt x="181" y="89"/>
                  <a:pt x="180" y="89"/>
                  <a:pt x="180" y="90"/>
                </a:cubicBezTo>
                <a:cubicBezTo>
                  <a:pt x="179" y="90"/>
                  <a:pt x="179" y="90"/>
                  <a:pt x="178" y="90"/>
                </a:cubicBezTo>
                <a:cubicBezTo>
                  <a:pt x="177" y="90"/>
                  <a:pt x="176" y="89"/>
                  <a:pt x="174" y="88"/>
                </a:cubicBezTo>
                <a:cubicBezTo>
                  <a:pt x="174" y="88"/>
                  <a:pt x="174" y="88"/>
                  <a:pt x="174" y="89"/>
                </a:cubicBezTo>
                <a:cubicBezTo>
                  <a:pt x="174" y="90"/>
                  <a:pt x="175" y="91"/>
                  <a:pt x="176" y="91"/>
                </a:cubicBezTo>
                <a:cubicBezTo>
                  <a:pt x="178" y="90"/>
                  <a:pt x="178" y="91"/>
                  <a:pt x="178" y="92"/>
                </a:cubicBezTo>
                <a:cubicBezTo>
                  <a:pt x="178" y="92"/>
                  <a:pt x="177" y="93"/>
                  <a:pt x="175" y="95"/>
                </a:cubicBezTo>
                <a:cubicBezTo>
                  <a:pt x="172" y="96"/>
                  <a:pt x="171" y="97"/>
                  <a:pt x="171" y="99"/>
                </a:cubicBezTo>
                <a:cubicBezTo>
                  <a:pt x="171" y="100"/>
                  <a:pt x="172" y="100"/>
                  <a:pt x="173" y="101"/>
                </a:cubicBezTo>
                <a:cubicBezTo>
                  <a:pt x="174" y="101"/>
                  <a:pt x="175" y="101"/>
                  <a:pt x="176" y="101"/>
                </a:cubicBezTo>
                <a:cubicBezTo>
                  <a:pt x="176" y="101"/>
                  <a:pt x="176" y="101"/>
                  <a:pt x="176" y="101"/>
                </a:cubicBezTo>
                <a:cubicBezTo>
                  <a:pt x="176" y="101"/>
                  <a:pt x="178" y="101"/>
                  <a:pt x="179" y="101"/>
                </a:cubicBezTo>
                <a:cubicBezTo>
                  <a:pt x="181" y="101"/>
                  <a:pt x="182" y="102"/>
                  <a:pt x="182" y="103"/>
                </a:cubicBezTo>
                <a:cubicBezTo>
                  <a:pt x="182" y="104"/>
                  <a:pt x="181" y="104"/>
                  <a:pt x="180" y="105"/>
                </a:cubicBezTo>
                <a:cubicBezTo>
                  <a:pt x="179" y="105"/>
                  <a:pt x="177" y="106"/>
                  <a:pt x="176" y="106"/>
                </a:cubicBezTo>
                <a:cubicBezTo>
                  <a:pt x="175" y="105"/>
                  <a:pt x="174" y="105"/>
                  <a:pt x="174" y="104"/>
                </a:cubicBezTo>
                <a:cubicBezTo>
                  <a:pt x="173" y="103"/>
                  <a:pt x="173" y="103"/>
                  <a:pt x="172" y="102"/>
                </a:cubicBezTo>
                <a:cubicBezTo>
                  <a:pt x="171" y="102"/>
                  <a:pt x="170" y="103"/>
                  <a:pt x="170" y="104"/>
                </a:cubicBezTo>
                <a:cubicBezTo>
                  <a:pt x="170" y="104"/>
                  <a:pt x="171" y="105"/>
                  <a:pt x="171" y="105"/>
                </a:cubicBezTo>
                <a:cubicBezTo>
                  <a:pt x="171" y="105"/>
                  <a:pt x="170" y="105"/>
                  <a:pt x="170" y="105"/>
                </a:cubicBezTo>
                <a:cubicBezTo>
                  <a:pt x="171" y="107"/>
                  <a:pt x="171" y="108"/>
                  <a:pt x="171" y="109"/>
                </a:cubicBezTo>
                <a:cubicBezTo>
                  <a:pt x="170" y="109"/>
                  <a:pt x="170" y="109"/>
                  <a:pt x="169" y="109"/>
                </a:cubicBezTo>
                <a:cubicBezTo>
                  <a:pt x="169" y="109"/>
                  <a:pt x="168" y="109"/>
                  <a:pt x="167" y="109"/>
                </a:cubicBezTo>
                <a:cubicBezTo>
                  <a:pt x="166" y="109"/>
                  <a:pt x="165" y="109"/>
                  <a:pt x="164" y="110"/>
                </a:cubicBezTo>
                <a:cubicBezTo>
                  <a:pt x="163" y="110"/>
                  <a:pt x="163" y="111"/>
                  <a:pt x="163" y="112"/>
                </a:cubicBezTo>
                <a:cubicBezTo>
                  <a:pt x="162" y="112"/>
                  <a:pt x="162" y="112"/>
                  <a:pt x="162" y="112"/>
                </a:cubicBezTo>
                <a:cubicBezTo>
                  <a:pt x="162" y="112"/>
                  <a:pt x="162" y="112"/>
                  <a:pt x="162" y="113"/>
                </a:cubicBezTo>
                <a:cubicBezTo>
                  <a:pt x="162" y="114"/>
                  <a:pt x="162" y="114"/>
                  <a:pt x="162" y="114"/>
                </a:cubicBezTo>
                <a:cubicBezTo>
                  <a:pt x="165" y="118"/>
                  <a:pt x="167" y="122"/>
                  <a:pt x="170" y="127"/>
                </a:cubicBezTo>
                <a:cubicBezTo>
                  <a:pt x="177" y="140"/>
                  <a:pt x="177" y="140"/>
                  <a:pt x="177" y="140"/>
                </a:cubicBezTo>
                <a:cubicBezTo>
                  <a:pt x="176" y="140"/>
                  <a:pt x="175" y="139"/>
                  <a:pt x="174" y="137"/>
                </a:cubicBezTo>
                <a:cubicBezTo>
                  <a:pt x="172" y="135"/>
                  <a:pt x="171" y="133"/>
                  <a:pt x="169" y="130"/>
                </a:cubicBezTo>
                <a:cubicBezTo>
                  <a:pt x="167" y="127"/>
                  <a:pt x="165" y="124"/>
                  <a:pt x="163" y="120"/>
                </a:cubicBezTo>
                <a:cubicBezTo>
                  <a:pt x="162" y="118"/>
                  <a:pt x="161" y="118"/>
                  <a:pt x="161" y="118"/>
                </a:cubicBezTo>
                <a:cubicBezTo>
                  <a:pt x="160" y="118"/>
                  <a:pt x="160" y="118"/>
                  <a:pt x="159" y="119"/>
                </a:cubicBezTo>
                <a:cubicBezTo>
                  <a:pt x="158" y="120"/>
                  <a:pt x="157" y="121"/>
                  <a:pt x="157" y="122"/>
                </a:cubicBezTo>
                <a:cubicBezTo>
                  <a:pt x="157" y="122"/>
                  <a:pt x="157" y="123"/>
                  <a:pt x="158" y="124"/>
                </a:cubicBezTo>
                <a:cubicBezTo>
                  <a:pt x="158" y="125"/>
                  <a:pt x="158" y="125"/>
                  <a:pt x="158" y="126"/>
                </a:cubicBezTo>
                <a:cubicBezTo>
                  <a:pt x="158" y="127"/>
                  <a:pt x="158" y="127"/>
                  <a:pt x="157" y="127"/>
                </a:cubicBezTo>
                <a:cubicBezTo>
                  <a:pt x="157" y="127"/>
                  <a:pt x="157" y="127"/>
                  <a:pt x="157" y="126"/>
                </a:cubicBezTo>
                <a:cubicBezTo>
                  <a:pt x="157" y="126"/>
                  <a:pt x="156" y="125"/>
                  <a:pt x="156" y="125"/>
                </a:cubicBezTo>
                <a:cubicBezTo>
                  <a:pt x="155" y="126"/>
                  <a:pt x="155" y="126"/>
                  <a:pt x="154" y="127"/>
                </a:cubicBezTo>
                <a:cubicBezTo>
                  <a:pt x="154" y="127"/>
                  <a:pt x="154" y="127"/>
                  <a:pt x="154" y="127"/>
                </a:cubicBezTo>
                <a:cubicBezTo>
                  <a:pt x="153" y="128"/>
                  <a:pt x="153" y="128"/>
                  <a:pt x="153" y="128"/>
                </a:cubicBezTo>
                <a:cubicBezTo>
                  <a:pt x="153" y="129"/>
                  <a:pt x="153" y="129"/>
                  <a:pt x="153" y="130"/>
                </a:cubicBezTo>
                <a:cubicBezTo>
                  <a:pt x="154" y="131"/>
                  <a:pt x="154" y="132"/>
                  <a:pt x="154" y="133"/>
                </a:cubicBezTo>
                <a:cubicBezTo>
                  <a:pt x="154" y="132"/>
                  <a:pt x="155" y="132"/>
                  <a:pt x="156" y="132"/>
                </a:cubicBezTo>
                <a:cubicBezTo>
                  <a:pt x="158" y="132"/>
                  <a:pt x="159" y="133"/>
                  <a:pt x="159" y="134"/>
                </a:cubicBezTo>
                <a:cubicBezTo>
                  <a:pt x="159" y="135"/>
                  <a:pt x="158" y="135"/>
                  <a:pt x="158" y="136"/>
                </a:cubicBezTo>
                <a:cubicBezTo>
                  <a:pt x="158" y="136"/>
                  <a:pt x="157" y="137"/>
                  <a:pt x="156" y="137"/>
                </a:cubicBezTo>
                <a:cubicBezTo>
                  <a:pt x="156" y="136"/>
                  <a:pt x="155" y="136"/>
                  <a:pt x="155" y="135"/>
                </a:cubicBezTo>
                <a:cubicBezTo>
                  <a:pt x="154" y="135"/>
                  <a:pt x="154" y="135"/>
                  <a:pt x="153" y="134"/>
                </a:cubicBezTo>
                <a:cubicBezTo>
                  <a:pt x="153" y="135"/>
                  <a:pt x="152" y="135"/>
                  <a:pt x="150" y="135"/>
                </a:cubicBezTo>
                <a:cubicBezTo>
                  <a:pt x="149" y="135"/>
                  <a:pt x="148" y="135"/>
                  <a:pt x="148" y="135"/>
                </a:cubicBezTo>
                <a:cubicBezTo>
                  <a:pt x="147" y="135"/>
                  <a:pt x="146" y="135"/>
                  <a:pt x="146" y="134"/>
                </a:cubicBezTo>
                <a:cubicBezTo>
                  <a:pt x="146" y="133"/>
                  <a:pt x="146" y="133"/>
                  <a:pt x="146" y="133"/>
                </a:cubicBezTo>
                <a:cubicBezTo>
                  <a:pt x="144" y="133"/>
                  <a:pt x="143" y="134"/>
                  <a:pt x="143" y="135"/>
                </a:cubicBezTo>
                <a:cubicBezTo>
                  <a:pt x="143" y="137"/>
                  <a:pt x="143" y="138"/>
                  <a:pt x="143" y="139"/>
                </a:cubicBezTo>
                <a:cubicBezTo>
                  <a:pt x="143" y="140"/>
                  <a:pt x="143" y="141"/>
                  <a:pt x="143" y="141"/>
                </a:cubicBezTo>
                <a:cubicBezTo>
                  <a:pt x="142" y="143"/>
                  <a:pt x="142" y="145"/>
                  <a:pt x="142" y="147"/>
                </a:cubicBezTo>
                <a:cubicBezTo>
                  <a:pt x="142" y="150"/>
                  <a:pt x="142" y="152"/>
                  <a:pt x="142" y="153"/>
                </a:cubicBezTo>
                <a:cubicBezTo>
                  <a:pt x="142" y="154"/>
                  <a:pt x="142" y="154"/>
                  <a:pt x="142" y="155"/>
                </a:cubicBezTo>
                <a:cubicBezTo>
                  <a:pt x="141" y="156"/>
                  <a:pt x="141" y="157"/>
                  <a:pt x="140" y="157"/>
                </a:cubicBezTo>
                <a:cubicBezTo>
                  <a:pt x="140" y="157"/>
                  <a:pt x="139" y="156"/>
                  <a:pt x="139" y="155"/>
                </a:cubicBezTo>
                <a:cubicBezTo>
                  <a:pt x="139" y="154"/>
                  <a:pt x="139" y="154"/>
                  <a:pt x="139" y="153"/>
                </a:cubicBezTo>
                <a:cubicBezTo>
                  <a:pt x="139" y="151"/>
                  <a:pt x="139" y="148"/>
                  <a:pt x="139" y="145"/>
                </a:cubicBezTo>
                <a:cubicBezTo>
                  <a:pt x="140" y="138"/>
                  <a:pt x="140" y="138"/>
                  <a:pt x="140" y="138"/>
                </a:cubicBezTo>
                <a:cubicBezTo>
                  <a:pt x="139" y="137"/>
                  <a:pt x="138" y="135"/>
                  <a:pt x="137" y="134"/>
                </a:cubicBezTo>
                <a:cubicBezTo>
                  <a:pt x="135" y="132"/>
                  <a:pt x="134" y="131"/>
                  <a:pt x="132" y="131"/>
                </a:cubicBezTo>
                <a:cubicBezTo>
                  <a:pt x="132" y="132"/>
                  <a:pt x="132" y="132"/>
                  <a:pt x="132" y="133"/>
                </a:cubicBezTo>
                <a:cubicBezTo>
                  <a:pt x="132" y="134"/>
                  <a:pt x="133" y="135"/>
                  <a:pt x="133" y="135"/>
                </a:cubicBezTo>
                <a:cubicBezTo>
                  <a:pt x="133" y="136"/>
                  <a:pt x="132" y="137"/>
                  <a:pt x="131" y="137"/>
                </a:cubicBezTo>
                <a:cubicBezTo>
                  <a:pt x="130" y="137"/>
                  <a:pt x="129" y="136"/>
                  <a:pt x="129" y="135"/>
                </a:cubicBezTo>
                <a:cubicBezTo>
                  <a:pt x="129" y="135"/>
                  <a:pt x="129" y="134"/>
                  <a:pt x="129" y="134"/>
                </a:cubicBezTo>
                <a:cubicBezTo>
                  <a:pt x="129" y="134"/>
                  <a:pt x="129" y="133"/>
                  <a:pt x="129" y="133"/>
                </a:cubicBezTo>
                <a:cubicBezTo>
                  <a:pt x="129" y="131"/>
                  <a:pt x="129" y="129"/>
                  <a:pt x="128" y="129"/>
                </a:cubicBezTo>
                <a:cubicBezTo>
                  <a:pt x="127" y="128"/>
                  <a:pt x="126" y="128"/>
                  <a:pt x="124" y="127"/>
                </a:cubicBezTo>
                <a:cubicBezTo>
                  <a:pt x="123" y="128"/>
                  <a:pt x="122" y="129"/>
                  <a:pt x="121" y="129"/>
                </a:cubicBezTo>
                <a:cubicBezTo>
                  <a:pt x="119" y="129"/>
                  <a:pt x="118" y="129"/>
                  <a:pt x="118" y="128"/>
                </a:cubicBezTo>
                <a:cubicBezTo>
                  <a:pt x="116" y="128"/>
                  <a:pt x="115" y="129"/>
                  <a:pt x="114" y="129"/>
                </a:cubicBezTo>
                <a:cubicBezTo>
                  <a:pt x="114" y="130"/>
                  <a:pt x="113" y="130"/>
                  <a:pt x="111" y="130"/>
                </a:cubicBezTo>
                <a:cubicBezTo>
                  <a:pt x="111" y="130"/>
                  <a:pt x="111" y="130"/>
                  <a:pt x="110" y="130"/>
                </a:cubicBezTo>
                <a:cubicBezTo>
                  <a:pt x="110" y="130"/>
                  <a:pt x="110" y="130"/>
                  <a:pt x="110" y="129"/>
                </a:cubicBezTo>
                <a:cubicBezTo>
                  <a:pt x="110" y="128"/>
                  <a:pt x="110" y="127"/>
                  <a:pt x="112" y="125"/>
                </a:cubicBezTo>
                <a:cubicBezTo>
                  <a:pt x="113" y="124"/>
                  <a:pt x="114" y="122"/>
                  <a:pt x="114" y="120"/>
                </a:cubicBezTo>
                <a:cubicBezTo>
                  <a:pt x="114" y="118"/>
                  <a:pt x="113" y="117"/>
                  <a:pt x="112" y="115"/>
                </a:cubicBezTo>
                <a:cubicBezTo>
                  <a:pt x="111" y="114"/>
                  <a:pt x="110" y="113"/>
                  <a:pt x="110" y="114"/>
                </a:cubicBezTo>
                <a:cubicBezTo>
                  <a:pt x="110" y="113"/>
                  <a:pt x="110" y="110"/>
                  <a:pt x="111" y="107"/>
                </a:cubicBezTo>
                <a:cubicBezTo>
                  <a:pt x="112" y="104"/>
                  <a:pt x="112" y="102"/>
                  <a:pt x="113" y="101"/>
                </a:cubicBezTo>
                <a:cubicBezTo>
                  <a:pt x="112" y="101"/>
                  <a:pt x="112" y="100"/>
                  <a:pt x="112" y="100"/>
                </a:cubicBezTo>
                <a:cubicBezTo>
                  <a:pt x="112" y="100"/>
                  <a:pt x="112" y="99"/>
                  <a:pt x="113" y="99"/>
                </a:cubicBezTo>
                <a:cubicBezTo>
                  <a:pt x="113" y="99"/>
                  <a:pt x="113" y="98"/>
                  <a:pt x="113" y="98"/>
                </a:cubicBezTo>
                <a:cubicBezTo>
                  <a:pt x="113" y="97"/>
                  <a:pt x="113" y="97"/>
                  <a:pt x="112" y="96"/>
                </a:cubicBezTo>
                <a:cubicBezTo>
                  <a:pt x="111" y="96"/>
                  <a:pt x="111" y="95"/>
                  <a:pt x="111" y="94"/>
                </a:cubicBezTo>
                <a:cubicBezTo>
                  <a:pt x="111" y="94"/>
                  <a:pt x="111" y="93"/>
                  <a:pt x="111" y="93"/>
                </a:cubicBezTo>
                <a:cubicBezTo>
                  <a:pt x="111" y="92"/>
                  <a:pt x="111" y="92"/>
                  <a:pt x="111" y="92"/>
                </a:cubicBezTo>
                <a:cubicBezTo>
                  <a:pt x="110" y="92"/>
                  <a:pt x="110" y="93"/>
                  <a:pt x="110" y="93"/>
                </a:cubicBezTo>
                <a:cubicBezTo>
                  <a:pt x="109" y="93"/>
                  <a:pt x="109" y="92"/>
                  <a:pt x="109" y="92"/>
                </a:cubicBezTo>
                <a:cubicBezTo>
                  <a:pt x="109" y="91"/>
                  <a:pt x="109" y="91"/>
                  <a:pt x="111" y="91"/>
                </a:cubicBezTo>
                <a:cubicBezTo>
                  <a:pt x="110" y="90"/>
                  <a:pt x="110" y="90"/>
                  <a:pt x="108" y="89"/>
                </a:cubicBezTo>
                <a:cubicBezTo>
                  <a:pt x="107" y="89"/>
                  <a:pt x="106" y="89"/>
                  <a:pt x="105" y="88"/>
                </a:cubicBezTo>
                <a:cubicBezTo>
                  <a:pt x="103" y="88"/>
                  <a:pt x="101" y="87"/>
                  <a:pt x="99" y="87"/>
                </a:cubicBezTo>
                <a:cubicBezTo>
                  <a:pt x="99" y="87"/>
                  <a:pt x="99" y="87"/>
                  <a:pt x="100" y="87"/>
                </a:cubicBezTo>
                <a:cubicBezTo>
                  <a:pt x="100" y="87"/>
                  <a:pt x="100" y="87"/>
                  <a:pt x="100" y="87"/>
                </a:cubicBezTo>
                <a:cubicBezTo>
                  <a:pt x="101" y="87"/>
                  <a:pt x="101" y="87"/>
                  <a:pt x="101" y="87"/>
                </a:cubicBezTo>
                <a:cubicBezTo>
                  <a:pt x="102" y="87"/>
                  <a:pt x="102" y="87"/>
                  <a:pt x="103" y="87"/>
                </a:cubicBezTo>
                <a:cubicBezTo>
                  <a:pt x="103" y="87"/>
                  <a:pt x="104" y="87"/>
                  <a:pt x="105" y="87"/>
                </a:cubicBezTo>
                <a:cubicBezTo>
                  <a:pt x="105" y="87"/>
                  <a:pt x="106" y="87"/>
                  <a:pt x="106" y="87"/>
                </a:cubicBezTo>
                <a:cubicBezTo>
                  <a:pt x="107" y="87"/>
                  <a:pt x="107" y="87"/>
                  <a:pt x="108" y="87"/>
                </a:cubicBezTo>
                <a:cubicBezTo>
                  <a:pt x="108" y="87"/>
                  <a:pt x="109" y="87"/>
                  <a:pt x="110" y="86"/>
                </a:cubicBezTo>
                <a:cubicBezTo>
                  <a:pt x="111" y="85"/>
                  <a:pt x="112" y="84"/>
                  <a:pt x="113" y="83"/>
                </a:cubicBezTo>
                <a:cubicBezTo>
                  <a:pt x="115" y="80"/>
                  <a:pt x="115" y="80"/>
                  <a:pt x="115" y="80"/>
                </a:cubicBezTo>
                <a:cubicBezTo>
                  <a:pt x="116" y="79"/>
                  <a:pt x="117" y="79"/>
                  <a:pt x="117" y="79"/>
                </a:cubicBezTo>
                <a:cubicBezTo>
                  <a:pt x="115" y="77"/>
                  <a:pt x="115" y="77"/>
                  <a:pt x="115" y="77"/>
                </a:cubicBezTo>
                <a:cubicBezTo>
                  <a:pt x="114" y="75"/>
                  <a:pt x="114" y="75"/>
                  <a:pt x="114" y="75"/>
                </a:cubicBezTo>
                <a:cubicBezTo>
                  <a:pt x="113" y="74"/>
                  <a:pt x="112" y="74"/>
                  <a:pt x="112" y="74"/>
                </a:cubicBezTo>
                <a:cubicBezTo>
                  <a:pt x="111" y="74"/>
                  <a:pt x="111" y="75"/>
                  <a:pt x="111" y="76"/>
                </a:cubicBezTo>
                <a:cubicBezTo>
                  <a:pt x="111" y="77"/>
                  <a:pt x="111" y="77"/>
                  <a:pt x="110" y="77"/>
                </a:cubicBezTo>
                <a:cubicBezTo>
                  <a:pt x="110" y="77"/>
                  <a:pt x="109" y="77"/>
                  <a:pt x="109" y="76"/>
                </a:cubicBezTo>
                <a:cubicBezTo>
                  <a:pt x="109" y="76"/>
                  <a:pt x="109" y="76"/>
                  <a:pt x="109" y="76"/>
                </a:cubicBezTo>
                <a:cubicBezTo>
                  <a:pt x="108" y="76"/>
                  <a:pt x="108" y="76"/>
                  <a:pt x="108" y="76"/>
                </a:cubicBezTo>
                <a:cubicBezTo>
                  <a:pt x="108" y="76"/>
                  <a:pt x="108" y="76"/>
                  <a:pt x="108" y="76"/>
                </a:cubicBezTo>
                <a:cubicBezTo>
                  <a:pt x="106" y="76"/>
                  <a:pt x="105" y="75"/>
                  <a:pt x="105" y="75"/>
                </a:cubicBezTo>
                <a:cubicBezTo>
                  <a:pt x="104" y="74"/>
                  <a:pt x="103" y="73"/>
                  <a:pt x="103" y="72"/>
                </a:cubicBezTo>
                <a:cubicBezTo>
                  <a:pt x="102" y="70"/>
                  <a:pt x="101" y="69"/>
                  <a:pt x="100" y="68"/>
                </a:cubicBezTo>
                <a:cubicBezTo>
                  <a:pt x="100" y="67"/>
                  <a:pt x="98" y="66"/>
                  <a:pt x="97" y="66"/>
                </a:cubicBezTo>
                <a:cubicBezTo>
                  <a:pt x="96" y="65"/>
                  <a:pt x="94" y="64"/>
                  <a:pt x="92" y="63"/>
                </a:cubicBezTo>
                <a:cubicBezTo>
                  <a:pt x="90" y="62"/>
                  <a:pt x="89" y="61"/>
                  <a:pt x="89" y="61"/>
                </a:cubicBezTo>
                <a:cubicBezTo>
                  <a:pt x="89" y="61"/>
                  <a:pt x="89" y="61"/>
                  <a:pt x="90" y="61"/>
                </a:cubicBezTo>
                <a:cubicBezTo>
                  <a:pt x="90" y="61"/>
                  <a:pt x="90" y="61"/>
                  <a:pt x="90" y="61"/>
                </a:cubicBezTo>
                <a:cubicBezTo>
                  <a:pt x="91" y="62"/>
                  <a:pt x="94" y="63"/>
                  <a:pt x="97" y="64"/>
                </a:cubicBezTo>
                <a:cubicBezTo>
                  <a:pt x="101" y="66"/>
                  <a:pt x="103" y="66"/>
                  <a:pt x="103" y="66"/>
                </a:cubicBezTo>
                <a:cubicBezTo>
                  <a:pt x="104" y="66"/>
                  <a:pt x="104" y="66"/>
                  <a:pt x="105" y="65"/>
                </a:cubicBezTo>
                <a:cubicBezTo>
                  <a:pt x="105" y="64"/>
                  <a:pt x="106" y="64"/>
                  <a:pt x="108" y="64"/>
                </a:cubicBezTo>
                <a:cubicBezTo>
                  <a:pt x="109" y="64"/>
                  <a:pt x="110" y="64"/>
                  <a:pt x="111" y="65"/>
                </a:cubicBezTo>
                <a:cubicBezTo>
                  <a:pt x="111" y="66"/>
                  <a:pt x="112" y="66"/>
                  <a:pt x="113" y="67"/>
                </a:cubicBezTo>
                <a:cubicBezTo>
                  <a:pt x="113" y="68"/>
                  <a:pt x="113" y="69"/>
                  <a:pt x="114" y="69"/>
                </a:cubicBezTo>
                <a:cubicBezTo>
                  <a:pt x="114" y="69"/>
                  <a:pt x="114" y="69"/>
                  <a:pt x="114" y="69"/>
                </a:cubicBezTo>
                <a:cubicBezTo>
                  <a:pt x="114" y="70"/>
                  <a:pt x="114" y="70"/>
                  <a:pt x="113" y="71"/>
                </a:cubicBezTo>
                <a:cubicBezTo>
                  <a:pt x="113" y="71"/>
                  <a:pt x="113" y="72"/>
                  <a:pt x="113" y="72"/>
                </a:cubicBezTo>
                <a:cubicBezTo>
                  <a:pt x="114" y="73"/>
                  <a:pt x="115" y="74"/>
                  <a:pt x="116" y="74"/>
                </a:cubicBezTo>
                <a:cubicBezTo>
                  <a:pt x="117" y="74"/>
                  <a:pt x="118" y="73"/>
                  <a:pt x="118" y="72"/>
                </a:cubicBezTo>
                <a:cubicBezTo>
                  <a:pt x="118" y="71"/>
                  <a:pt x="118" y="70"/>
                  <a:pt x="119" y="69"/>
                </a:cubicBezTo>
                <a:cubicBezTo>
                  <a:pt x="118" y="68"/>
                  <a:pt x="117" y="67"/>
                  <a:pt x="117" y="67"/>
                </a:cubicBezTo>
                <a:cubicBezTo>
                  <a:pt x="117" y="66"/>
                  <a:pt x="117" y="66"/>
                  <a:pt x="117" y="66"/>
                </a:cubicBezTo>
                <a:cubicBezTo>
                  <a:pt x="118" y="66"/>
                  <a:pt x="118" y="65"/>
                  <a:pt x="118" y="65"/>
                </a:cubicBezTo>
                <a:cubicBezTo>
                  <a:pt x="117" y="65"/>
                  <a:pt x="116" y="64"/>
                  <a:pt x="115" y="63"/>
                </a:cubicBezTo>
                <a:cubicBezTo>
                  <a:pt x="115" y="63"/>
                  <a:pt x="114" y="62"/>
                  <a:pt x="114" y="62"/>
                </a:cubicBezTo>
                <a:cubicBezTo>
                  <a:pt x="114" y="61"/>
                  <a:pt x="114" y="61"/>
                  <a:pt x="115" y="61"/>
                </a:cubicBezTo>
                <a:cubicBezTo>
                  <a:pt x="116" y="61"/>
                  <a:pt x="117" y="61"/>
                  <a:pt x="118" y="62"/>
                </a:cubicBezTo>
                <a:cubicBezTo>
                  <a:pt x="118" y="63"/>
                  <a:pt x="119" y="63"/>
                  <a:pt x="119" y="63"/>
                </a:cubicBezTo>
                <a:cubicBezTo>
                  <a:pt x="120" y="63"/>
                  <a:pt x="120" y="63"/>
                  <a:pt x="120" y="62"/>
                </a:cubicBezTo>
                <a:cubicBezTo>
                  <a:pt x="120" y="61"/>
                  <a:pt x="121" y="61"/>
                  <a:pt x="121" y="61"/>
                </a:cubicBezTo>
                <a:cubicBezTo>
                  <a:pt x="123" y="61"/>
                  <a:pt x="124" y="60"/>
                  <a:pt x="124" y="59"/>
                </a:cubicBezTo>
                <a:cubicBezTo>
                  <a:pt x="124" y="58"/>
                  <a:pt x="123" y="57"/>
                  <a:pt x="123" y="57"/>
                </a:cubicBezTo>
                <a:cubicBezTo>
                  <a:pt x="122" y="56"/>
                  <a:pt x="122" y="55"/>
                  <a:pt x="121" y="55"/>
                </a:cubicBezTo>
                <a:cubicBezTo>
                  <a:pt x="121" y="54"/>
                  <a:pt x="122" y="54"/>
                  <a:pt x="122" y="54"/>
                </a:cubicBezTo>
                <a:cubicBezTo>
                  <a:pt x="123" y="54"/>
                  <a:pt x="124" y="55"/>
                  <a:pt x="125" y="57"/>
                </a:cubicBezTo>
                <a:cubicBezTo>
                  <a:pt x="126" y="58"/>
                  <a:pt x="127" y="59"/>
                  <a:pt x="128" y="59"/>
                </a:cubicBezTo>
                <a:cubicBezTo>
                  <a:pt x="128" y="59"/>
                  <a:pt x="129" y="59"/>
                  <a:pt x="129" y="57"/>
                </a:cubicBezTo>
                <a:cubicBezTo>
                  <a:pt x="129" y="57"/>
                  <a:pt x="129" y="56"/>
                  <a:pt x="129" y="55"/>
                </a:cubicBezTo>
                <a:cubicBezTo>
                  <a:pt x="128" y="54"/>
                  <a:pt x="128" y="53"/>
                  <a:pt x="128" y="53"/>
                </a:cubicBezTo>
                <a:cubicBezTo>
                  <a:pt x="128" y="52"/>
                  <a:pt x="128" y="52"/>
                  <a:pt x="129" y="51"/>
                </a:cubicBezTo>
                <a:cubicBezTo>
                  <a:pt x="129" y="51"/>
                  <a:pt x="129" y="51"/>
                  <a:pt x="129" y="50"/>
                </a:cubicBezTo>
                <a:cubicBezTo>
                  <a:pt x="129" y="51"/>
                  <a:pt x="130" y="52"/>
                  <a:pt x="132" y="54"/>
                </a:cubicBezTo>
                <a:cubicBezTo>
                  <a:pt x="134" y="55"/>
                  <a:pt x="134" y="56"/>
                  <a:pt x="134" y="56"/>
                </a:cubicBezTo>
                <a:cubicBezTo>
                  <a:pt x="135" y="56"/>
                  <a:pt x="136" y="56"/>
                  <a:pt x="138" y="55"/>
                </a:cubicBezTo>
                <a:cubicBezTo>
                  <a:pt x="140" y="54"/>
                  <a:pt x="141" y="53"/>
                  <a:pt x="143" y="52"/>
                </a:cubicBezTo>
                <a:cubicBezTo>
                  <a:pt x="145" y="52"/>
                  <a:pt x="146" y="53"/>
                  <a:pt x="148" y="55"/>
                </a:cubicBezTo>
                <a:cubicBezTo>
                  <a:pt x="150" y="56"/>
                  <a:pt x="151" y="57"/>
                  <a:pt x="152" y="57"/>
                </a:cubicBezTo>
                <a:cubicBezTo>
                  <a:pt x="153" y="57"/>
                  <a:pt x="153" y="56"/>
                  <a:pt x="154" y="56"/>
                </a:cubicBezTo>
                <a:cubicBezTo>
                  <a:pt x="154" y="54"/>
                  <a:pt x="154" y="54"/>
                  <a:pt x="154" y="54"/>
                </a:cubicBezTo>
                <a:cubicBezTo>
                  <a:pt x="155" y="53"/>
                  <a:pt x="155" y="53"/>
                  <a:pt x="155" y="53"/>
                </a:cubicBezTo>
                <a:cubicBezTo>
                  <a:pt x="155" y="52"/>
                  <a:pt x="156" y="52"/>
                  <a:pt x="157" y="52"/>
                </a:cubicBezTo>
                <a:cubicBezTo>
                  <a:pt x="158" y="52"/>
                  <a:pt x="158" y="53"/>
                  <a:pt x="158" y="53"/>
                </a:cubicBezTo>
                <a:cubicBezTo>
                  <a:pt x="159" y="54"/>
                  <a:pt x="159" y="55"/>
                  <a:pt x="159" y="56"/>
                </a:cubicBezTo>
                <a:cubicBezTo>
                  <a:pt x="159" y="57"/>
                  <a:pt x="159" y="58"/>
                  <a:pt x="159" y="59"/>
                </a:cubicBezTo>
                <a:cubicBezTo>
                  <a:pt x="160" y="60"/>
                  <a:pt x="160" y="60"/>
                  <a:pt x="161" y="61"/>
                </a:cubicBezTo>
                <a:cubicBezTo>
                  <a:pt x="162" y="60"/>
                  <a:pt x="163" y="59"/>
                  <a:pt x="165" y="59"/>
                </a:cubicBezTo>
                <a:cubicBezTo>
                  <a:pt x="165" y="59"/>
                  <a:pt x="165" y="59"/>
                  <a:pt x="165" y="60"/>
                </a:cubicBezTo>
                <a:cubicBezTo>
                  <a:pt x="165" y="61"/>
                  <a:pt x="165" y="62"/>
                  <a:pt x="165" y="62"/>
                </a:cubicBezTo>
                <a:cubicBezTo>
                  <a:pt x="165" y="63"/>
                  <a:pt x="164" y="63"/>
                  <a:pt x="164" y="64"/>
                </a:cubicBezTo>
                <a:cubicBezTo>
                  <a:pt x="164" y="64"/>
                  <a:pt x="165" y="65"/>
                  <a:pt x="165" y="65"/>
                </a:cubicBezTo>
                <a:cubicBezTo>
                  <a:pt x="165" y="66"/>
                  <a:pt x="166" y="66"/>
                  <a:pt x="166" y="66"/>
                </a:cubicBezTo>
                <a:cubicBezTo>
                  <a:pt x="167" y="66"/>
                  <a:pt x="167" y="66"/>
                  <a:pt x="167" y="65"/>
                </a:cubicBezTo>
                <a:cubicBezTo>
                  <a:pt x="167" y="65"/>
                  <a:pt x="168" y="65"/>
                  <a:pt x="168" y="64"/>
                </a:cubicBezTo>
                <a:close/>
                <a:moveTo>
                  <a:pt x="44" y="13"/>
                </a:moveTo>
                <a:cubicBezTo>
                  <a:pt x="44" y="13"/>
                  <a:pt x="45" y="13"/>
                  <a:pt x="46" y="13"/>
                </a:cubicBezTo>
                <a:cubicBezTo>
                  <a:pt x="46" y="14"/>
                  <a:pt x="46" y="16"/>
                  <a:pt x="46" y="17"/>
                </a:cubicBezTo>
                <a:cubicBezTo>
                  <a:pt x="46" y="19"/>
                  <a:pt x="46" y="20"/>
                  <a:pt x="45" y="21"/>
                </a:cubicBezTo>
                <a:cubicBezTo>
                  <a:pt x="45" y="22"/>
                  <a:pt x="46" y="23"/>
                  <a:pt x="46" y="23"/>
                </a:cubicBezTo>
                <a:cubicBezTo>
                  <a:pt x="47" y="23"/>
                  <a:pt x="48" y="22"/>
                  <a:pt x="49" y="22"/>
                </a:cubicBezTo>
                <a:cubicBezTo>
                  <a:pt x="49" y="21"/>
                  <a:pt x="50" y="20"/>
                  <a:pt x="51" y="20"/>
                </a:cubicBezTo>
                <a:cubicBezTo>
                  <a:pt x="51" y="20"/>
                  <a:pt x="51" y="20"/>
                  <a:pt x="51" y="20"/>
                </a:cubicBezTo>
                <a:cubicBezTo>
                  <a:pt x="51" y="21"/>
                  <a:pt x="51" y="22"/>
                  <a:pt x="50" y="22"/>
                </a:cubicBezTo>
                <a:cubicBezTo>
                  <a:pt x="50" y="22"/>
                  <a:pt x="50" y="23"/>
                  <a:pt x="50" y="24"/>
                </a:cubicBezTo>
                <a:cubicBezTo>
                  <a:pt x="50" y="25"/>
                  <a:pt x="50" y="26"/>
                  <a:pt x="49" y="27"/>
                </a:cubicBezTo>
                <a:cubicBezTo>
                  <a:pt x="48" y="28"/>
                  <a:pt x="48" y="30"/>
                  <a:pt x="48" y="32"/>
                </a:cubicBezTo>
                <a:cubicBezTo>
                  <a:pt x="49" y="33"/>
                  <a:pt x="49" y="33"/>
                  <a:pt x="49" y="33"/>
                </a:cubicBezTo>
                <a:cubicBezTo>
                  <a:pt x="50" y="34"/>
                  <a:pt x="50" y="34"/>
                  <a:pt x="50" y="34"/>
                </a:cubicBezTo>
                <a:cubicBezTo>
                  <a:pt x="49" y="35"/>
                  <a:pt x="47" y="36"/>
                  <a:pt x="46" y="39"/>
                </a:cubicBezTo>
                <a:cubicBezTo>
                  <a:pt x="46" y="38"/>
                  <a:pt x="45" y="37"/>
                  <a:pt x="43" y="37"/>
                </a:cubicBezTo>
                <a:cubicBezTo>
                  <a:pt x="43" y="37"/>
                  <a:pt x="41" y="37"/>
                  <a:pt x="38" y="38"/>
                </a:cubicBezTo>
                <a:cubicBezTo>
                  <a:pt x="36" y="38"/>
                  <a:pt x="34" y="39"/>
                  <a:pt x="33" y="39"/>
                </a:cubicBezTo>
                <a:cubicBezTo>
                  <a:pt x="33" y="39"/>
                  <a:pt x="33" y="38"/>
                  <a:pt x="32" y="37"/>
                </a:cubicBezTo>
                <a:cubicBezTo>
                  <a:pt x="31" y="38"/>
                  <a:pt x="31" y="38"/>
                  <a:pt x="30" y="38"/>
                </a:cubicBezTo>
                <a:cubicBezTo>
                  <a:pt x="30" y="38"/>
                  <a:pt x="30" y="38"/>
                  <a:pt x="30" y="38"/>
                </a:cubicBezTo>
                <a:cubicBezTo>
                  <a:pt x="30" y="38"/>
                  <a:pt x="30" y="37"/>
                  <a:pt x="31" y="37"/>
                </a:cubicBezTo>
                <a:cubicBezTo>
                  <a:pt x="31" y="37"/>
                  <a:pt x="31" y="37"/>
                  <a:pt x="31" y="36"/>
                </a:cubicBezTo>
                <a:cubicBezTo>
                  <a:pt x="31" y="35"/>
                  <a:pt x="31" y="35"/>
                  <a:pt x="31" y="35"/>
                </a:cubicBezTo>
                <a:cubicBezTo>
                  <a:pt x="29" y="36"/>
                  <a:pt x="28" y="37"/>
                  <a:pt x="27" y="38"/>
                </a:cubicBezTo>
                <a:cubicBezTo>
                  <a:pt x="27" y="39"/>
                  <a:pt x="26" y="40"/>
                  <a:pt x="25" y="42"/>
                </a:cubicBezTo>
                <a:cubicBezTo>
                  <a:pt x="25" y="42"/>
                  <a:pt x="25" y="42"/>
                  <a:pt x="24" y="42"/>
                </a:cubicBezTo>
                <a:cubicBezTo>
                  <a:pt x="24" y="42"/>
                  <a:pt x="24" y="42"/>
                  <a:pt x="23" y="42"/>
                </a:cubicBezTo>
                <a:cubicBezTo>
                  <a:pt x="23" y="42"/>
                  <a:pt x="23" y="42"/>
                  <a:pt x="23" y="42"/>
                </a:cubicBezTo>
                <a:cubicBezTo>
                  <a:pt x="23" y="42"/>
                  <a:pt x="23" y="43"/>
                  <a:pt x="22" y="43"/>
                </a:cubicBezTo>
                <a:cubicBezTo>
                  <a:pt x="21" y="42"/>
                  <a:pt x="21" y="42"/>
                  <a:pt x="21" y="42"/>
                </a:cubicBezTo>
                <a:cubicBezTo>
                  <a:pt x="21" y="42"/>
                  <a:pt x="21" y="42"/>
                  <a:pt x="20" y="43"/>
                </a:cubicBezTo>
                <a:cubicBezTo>
                  <a:pt x="20" y="43"/>
                  <a:pt x="20" y="43"/>
                  <a:pt x="19" y="43"/>
                </a:cubicBezTo>
                <a:cubicBezTo>
                  <a:pt x="19" y="43"/>
                  <a:pt x="18" y="42"/>
                  <a:pt x="18" y="41"/>
                </a:cubicBezTo>
                <a:cubicBezTo>
                  <a:pt x="18" y="40"/>
                  <a:pt x="17" y="39"/>
                  <a:pt x="15" y="39"/>
                </a:cubicBezTo>
                <a:cubicBezTo>
                  <a:pt x="15" y="39"/>
                  <a:pt x="14" y="40"/>
                  <a:pt x="13" y="40"/>
                </a:cubicBezTo>
                <a:cubicBezTo>
                  <a:pt x="12" y="41"/>
                  <a:pt x="10" y="42"/>
                  <a:pt x="8" y="42"/>
                </a:cubicBezTo>
                <a:cubicBezTo>
                  <a:pt x="8" y="42"/>
                  <a:pt x="8" y="41"/>
                  <a:pt x="8" y="41"/>
                </a:cubicBezTo>
                <a:cubicBezTo>
                  <a:pt x="8" y="40"/>
                  <a:pt x="9" y="39"/>
                  <a:pt x="10" y="39"/>
                </a:cubicBezTo>
                <a:cubicBezTo>
                  <a:pt x="12" y="38"/>
                  <a:pt x="13" y="38"/>
                  <a:pt x="15" y="36"/>
                </a:cubicBezTo>
                <a:cubicBezTo>
                  <a:pt x="14" y="36"/>
                  <a:pt x="14" y="35"/>
                  <a:pt x="13" y="35"/>
                </a:cubicBezTo>
                <a:cubicBezTo>
                  <a:pt x="13" y="34"/>
                  <a:pt x="12" y="33"/>
                  <a:pt x="12" y="33"/>
                </a:cubicBezTo>
                <a:cubicBezTo>
                  <a:pt x="12" y="33"/>
                  <a:pt x="13" y="32"/>
                  <a:pt x="13" y="32"/>
                </a:cubicBezTo>
                <a:cubicBezTo>
                  <a:pt x="13" y="32"/>
                  <a:pt x="14" y="32"/>
                  <a:pt x="14" y="31"/>
                </a:cubicBezTo>
                <a:cubicBezTo>
                  <a:pt x="14" y="30"/>
                  <a:pt x="13" y="29"/>
                  <a:pt x="12" y="29"/>
                </a:cubicBezTo>
                <a:cubicBezTo>
                  <a:pt x="13" y="28"/>
                  <a:pt x="14" y="28"/>
                  <a:pt x="15" y="27"/>
                </a:cubicBezTo>
                <a:cubicBezTo>
                  <a:pt x="16" y="27"/>
                  <a:pt x="17" y="27"/>
                  <a:pt x="17" y="26"/>
                </a:cubicBezTo>
                <a:cubicBezTo>
                  <a:pt x="17" y="26"/>
                  <a:pt x="17" y="26"/>
                  <a:pt x="17" y="26"/>
                </a:cubicBezTo>
                <a:cubicBezTo>
                  <a:pt x="17" y="26"/>
                  <a:pt x="18" y="26"/>
                  <a:pt x="18" y="26"/>
                </a:cubicBezTo>
                <a:cubicBezTo>
                  <a:pt x="19" y="26"/>
                  <a:pt x="19" y="26"/>
                  <a:pt x="20" y="26"/>
                </a:cubicBezTo>
                <a:cubicBezTo>
                  <a:pt x="21" y="26"/>
                  <a:pt x="22" y="26"/>
                  <a:pt x="23" y="26"/>
                </a:cubicBezTo>
                <a:cubicBezTo>
                  <a:pt x="24" y="27"/>
                  <a:pt x="26" y="27"/>
                  <a:pt x="27" y="27"/>
                </a:cubicBezTo>
                <a:cubicBezTo>
                  <a:pt x="28" y="27"/>
                  <a:pt x="28" y="26"/>
                  <a:pt x="28" y="26"/>
                </a:cubicBezTo>
                <a:cubicBezTo>
                  <a:pt x="28" y="25"/>
                  <a:pt x="28" y="24"/>
                  <a:pt x="27" y="24"/>
                </a:cubicBezTo>
                <a:cubicBezTo>
                  <a:pt x="27" y="24"/>
                  <a:pt x="26" y="23"/>
                  <a:pt x="25" y="23"/>
                </a:cubicBezTo>
                <a:cubicBezTo>
                  <a:pt x="26" y="23"/>
                  <a:pt x="26" y="23"/>
                  <a:pt x="27" y="23"/>
                </a:cubicBezTo>
                <a:cubicBezTo>
                  <a:pt x="28" y="24"/>
                  <a:pt x="28" y="24"/>
                  <a:pt x="29" y="24"/>
                </a:cubicBezTo>
                <a:cubicBezTo>
                  <a:pt x="30" y="22"/>
                  <a:pt x="31" y="21"/>
                  <a:pt x="31" y="18"/>
                </a:cubicBezTo>
                <a:cubicBezTo>
                  <a:pt x="32" y="19"/>
                  <a:pt x="32" y="19"/>
                  <a:pt x="33" y="19"/>
                </a:cubicBezTo>
                <a:cubicBezTo>
                  <a:pt x="37" y="13"/>
                  <a:pt x="37" y="13"/>
                  <a:pt x="37" y="13"/>
                </a:cubicBezTo>
                <a:cubicBezTo>
                  <a:pt x="38" y="14"/>
                  <a:pt x="38" y="15"/>
                  <a:pt x="38" y="16"/>
                </a:cubicBezTo>
                <a:cubicBezTo>
                  <a:pt x="38" y="17"/>
                  <a:pt x="39" y="18"/>
                  <a:pt x="41" y="18"/>
                </a:cubicBezTo>
                <a:cubicBezTo>
                  <a:pt x="42" y="18"/>
                  <a:pt x="43" y="17"/>
                  <a:pt x="43" y="16"/>
                </a:cubicBezTo>
                <a:cubicBezTo>
                  <a:pt x="43" y="15"/>
                  <a:pt x="44" y="14"/>
                  <a:pt x="44" y="13"/>
                </a:cubicBezTo>
                <a:close/>
                <a:moveTo>
                  <a:pt x="144" y="14"/>
                </a:moveTo>
                <a:cubicBezTo>
                  <a:pt x="144" y="13"/>
                  <a:pt x="144" y="13"/>
                  <a:pt x="144" y="13"/>
                </a:cubicBezTo>
                <a:cubicBezTo>
                  <a:pt x="144" y="13"/>
                  <a:pt x="145" y="13"/>
                  <a:pt x="145" y="14"/>
                </a:cubicBezTo>
                <a:cubicBezTo>
                  <a:pt x="145" y="15"/>
                  <a:pt x="145" y="16"/>
                  <a:pt x="146" y="17"/>
                </a:cubicBezTo>
                <a:cubicBezTo>
                  <a:pt x="146" y="18"/>
                  <a:pt x="147" y="19"/>
                  <a:pt x="147" y="20"/>
                </a:cubicBezTo>
                <a:cubicBezTo>
                  <a:pt x="148" y="21"/>
                  <a:pt x="148" y="21"/>
                  <a:pt x="149" y="21"/>
                </a:cubicBezTo>
                <a:cubicBezTo>
                  <a:pt x="151" y="21"/>
                  <a:pt x="152" y="21"/>
                  <a:pt x="151" y="20"/>
                </a:cubicBezTo>
                <a:cubicBezTo>
                  <a:pt x="151" y="19"/>
                  <a:pt x="151" y="18"/>
                  <a:pt x="152" y="18"/>
                </a:cubicBezTo>
                <a:cubicBezTo>
                  <a:pt x="153" y="18"/>
                  <a:pt x="153" y="19"/>
                  <a:pt x="153" y="19"/>
                </a:cubicBezTo>
                <a:cubicBezTo>
                  <a:pt x="153" y="20"/>
                  <a:pt x="152" y="21"/>
                  <a:pt x="152" y="22"/>
                </a:cubicBezTo>
                <a:cubicBezTo>
                  <a:pt x="152" y="23"/>
                  <a:pt x="152" y="23"/>
                  <a:pt x="152" y="23"/>
                </a:cubicBezTo>
                <a:cubicBezTo>
                  <a:pt x="153" y="23"/>
                  <a:pt x="153" y="22"/>
                  <a:pt x="153" y="22"/>
                </a:cubicBezTo>
                <a:cubicBezTo>
                  <a:pt x="154" y="22"/>
                  <a:pt x="154" y="21"/>
                  <a:pt x="154" y="21"/>
                </a:cubicBezTo>
                <a:cubicBezTo>
                  <a:pt x="154" y="22"/>
                  <a:pt x="154" y="22"/>
                  <a:pt x="154" y="23"/>
                </a:cubicBezTo>
                <a:cubicBezTo>
                  <a:pt x="154" y="23"/>
                  <a:pt x="154" y="23"/>
                  <a:pt x="154" y="24"/>
                </a:cubicBezTo>
                <a:cubicBezTo>
                  <a:pt x="154" y="25"/>
                  <a:pt x="155" y="26"/>
                  <a:pt x="156" y="26"/>
                </a:cubicBezTo>
                <a:cubicBezTo>
                  <a:pt x="156" y="26"/>
                  <a:pt x="157" y="25"/>
                  <a:pt x="157" y="25"/>
                </a:cubicBezTo>
                <a:cubicBezTo>
                  <a:pt x="157" y="25"/>
                  <a:pt x="158" y="25"/>
                  <a:pt x="158" y="25"/>
                </a:cubicBezTo>
                <a:cubicBezTo>
                  <a:pt x="158" y="26"/>
                  <a:pt x="158" y="27"/>
                  <a:pt x="158" y="26"/>
                </a:cubicBezTo>
                <a:cubicBezTo>
                  <a:pt x="157" y="26"/>
                  <a:pt x="157" y="26"/>
                  <a:pt x="156" y="28"/>
                </a:cubicBezTo>
                <a:cubicBezTo>
                  <a:pt x="157" y="28"/>
                  <a:pt x="158" y="28"/>
                  <a:pt x="158" y="29"/>
                </a:cubicBezTo>
                <a:cubicBezTo>
                  <a:pt x="158" y="29"/>
                  <a:pt x="157" y="30"/>
                  <a:pt x="157" y="30"/>
                </a:cubicBezTo>
                <a:cubicBezTo>
                  <a:pt x="157" y="30"/>
                  <a:pt x="156" y="30"/>
                  <a:pt x="156" y="31"/>
                </a:cubicBezTo>
                <a:cubicBezTo>
                  <a:pt x="156" y="32"/>
                  <a:pt x="157" y="32"/>
                  <a:pt x="158" y="33"/>
                </a:cubicBezTo>
                <a:cubicBezTo>
                  <a:pt x="158" y="34"/>
                  <a:pt x="159" y="35"/>
                  <a:pt x="159" y="35"/>
                </a:cubicBezTo>
                <a:cubicBezTo>
                  <a:pt x="159" y="35"/>
                  <a:pt x="158" y="36"/>
                  <a:pt x="158" y="36"/>
                </a:cubicBezTo>
                <a:cubicBezTo>
                  <a:pt x="157" y="36"/>
                  <a:pt x="157" y="36"/>
                  <a:pt x="157" y="37"/>
                </a:cubicBezTo>
                <a:cubicBezTo>
                  <a:pt x="157" y="38"/>
                  <a:pt x="157" y="38"/>
                  <a:pt x="157" y="38"/>
                </a:cubicBezTo>
                <a:cubicBezTo>
                  <a:pt x="157" y="38"/>
                  <a:pt x="157" y="38"/>
                  <a:pt x="157" y="39"/>
                </a:cubicBezTo>
                <a:cubicBezTo>
                  <a:pt x="154" y="39"/>
                  <a:pt x="154" y="39"/>
                  <a:pt x="154" y="39"/>
                </a:cubicBezTo>
                <a:cubicBezTo>
                  <a:pt x="154" y="40"/>
                  <a:pt x="154" y="41"/>
                  <a:pt x="154" y="41"/>
                </a:cubicBezTo>
                <a:cubicBezTo>
                  <a:pt x="153" y="41"/>
                  <a:pt x="153" y="41"/>
                  <a:pt x="152" y="41"/>
                </a:cubicBezTo>
                <a:cubicBezTo>
                  <a:pt x="152" y="41"/>
                  <a:pt x="151" y="41"/>
                  <a:pt x="151" y="42"/>
                </a:cubicBezTo>
                <a:cubicBezTo>
                  <a:pt x="150" y="42"/>
                  <a:pt x="150" y="42"/>
                  <a:pt x="150" y="43"/>
                </a:cubicBezTo>
                <a:cubicBezTo>
                  <a:pt x="150" y="43"/>
                  <a:pt x="150" y="43"/>
                  <a:pt x="149" y="43"/>
                </a:cubicBezTo>
                <a:cubicBezTo>
                  <a:pt x="149" y="43"/>
                  <a:pt x="149" y="43"/>
                  <a:pt x="149" y="43"/>
                </a:cubicBezTo>
                <a:cubicBezTo>
                  <a:pt x="149" y="43"/>
                  <a:pt x="149" y="43"/>
                  <a:pt x="148" y="43"/>
                </a:cubicBezTo>
                <a:cubicBezTo>
                  <a:pt x="148" y="43"/>
                  <a:pt x="148" y="43"/>
                  <a:pt x="148" y="43"/>
                </a:cubicBezTo>
                <a:cubicBezTo>
                  <a:pt x="148" y="44"/>
                  <a:pt x="148" y="44"/>
                  <a:pt x="147" y="44"/>
                </a:cubicBezTo>
                <a:cubicBezTo>
                  <a:pt x="146" y="43"/>
                  <a:pt x="146" y="43"/>
                  <a:pt x="145" y="43"/>
                </a:cubicBezTo>
                <a:cubicBezTo>
                  <a:pt x="144" y="43"/>
                  <a:pt x="143" y="44"/>
                  <a:pt x="143" y="46"/>
                </a:cubicBezTo>
                <a:cubicBezTo>
                  <a:pt x="143" y="46"/>
                  <a:pt x="143" y="47"/>
                  <a:pt x="143" y="47"/>
                </a:cubicBezTo>
                <a:cubicBezTo>
                  <a:pt x="143" y="48"/>
                  <a:pt x="143" y="48"/>
                  <a:pt x="143" y="49"/>
                </a:cubicBezTo>
                <a:cubicBezTo>
                  <a:pt x="143" y="50"/>
                  <a:pt x="143" y="50"/>
                  <a:pt x="143" y="50"/>
                </a:cubicBezTo>
                <a:cubicBezTo>
                  <a:pt x="143" y="49"/>
                  <a:pt x="142" y="48"/>
                  <a:pt x="142" y="47"/>
                </a:cubicBezTo>
                <a:cubicBezTo>
                  <a:pt x="142" y="45"/>
                  <a:pt x="142" y="43"/>
                  <a:pt x="140" y="41"/>
                </a:cubicBezTo>
                <a:cubicBezTo>
                  <a:pt x="138" y="41"/>
                  <a:pt x="138" y="40"/>
                  <a:pt x="138" y="38"/>
                </a:cubicBezTo>
                <a:cubicBezTo>
                  <a:pt x="137" y="38"/>
                  <a:pt x="137" y="38"/>
                  <a:pt x="136" y="38"/>
                </a:cubicBezTo>
                <a:cubicBezTo>
                  <a:pt x="136" y="38"/>
                  <a:pt x="136" y="38"/>
                  <a:pt x="136" y="38"/>
                </a:cubicBezTo>
                <a:cubicBezTo>
                  <a:pt x="136" y="37"/>
                  <a:pt x="136" y="37"/>
                  <a:pt x="136" y="36"/>
                </a:cubicBezTo>
                <a:cubicBezTo>
                  <a:pt x="137" y="36"/>
                  <a:pt x="137" y="36"/>
                  <a:pt x="137" y="36"/>
                </a:cubicBezTo>
                <a:cubicBezTo>
                  <a:pt x="137" y="34"/>
                  <a:pt x="136" y="32"/>
                  <a:pt x="134" y="31"/>
                </a:cubicBezTo>
                <a:cubicBezTo>
                  <a:pt x="132" y="31"/>
                  <a:pt x="131" y="30"/>
                  <a:pt x="131" y="30"/>
                </a:cubicBezTo>
                <a:cubicBezTo>
                  <a:pt x="131" y="30"/>
                  <a:pt x="131" y="29"/>
                  <a:pt x="131" y="29"/>
                </a:cubicBezTo>
                <a:cubicBezTo>
                  <a:pt x="132" y="29"/>
                  <a:pt x="132" y="30"/>
                  <a:pt x="133" y="30"/>
                </a:cubicBezTo>
                <a:cubicBezTo>
                  <a:pt x="133" y="30"/>
                  <a:pt x="134" y="30"/>
                  <a:pt x="134" y="30"/>
                </a:cubicBezTo>
                <a:cubicBezTo>
                  <a:pt x="135" y="30"/>
                  <a:pt x="136" y="30"/>
                  <a:pt x="136" y="28"/>
                </a:cubicBezTo>
                <a:cubicBezTo>
                  <a:pt x="136" y="27"/>
                  <a:pt x="136" y="26"/>
                  <a:pt x="136" y="25"/>
                </a:cubicBezTo>
                <a:cubicBezTo>
                  <a:pt x="136" y="24"/>
                  <a:pt x="136" y="24"/>
                  <a:pt x="136" y="23"/>
                </a:cubicBezTo>
                <a:cubicBezTo>
                  <a:pt x="135" y="23"/>
                  <a:pt x="135" y="22"/>
                  <a:pt x="135" y="21"/>
                </a:cubicBezTo>
                <a:cubicBezTo>
                  <a:pt x="137" y="22"/>
                  <a:pt x="138" y="22"/>
                  <a:pt x="139" y="22"/>
                </a:cubicBezTo>
                <a:cubicBezTo>
                  <a:pt x="140" y="22"/>
                  <a:pt x="142" y="22"/>
                  <a:pt x="143" y="22"/>
                </a:cubicBezTo>
                <a:cubicBezTo>
                  <a:pt x="144" y="22"/>
                  <a:pt x="144" y="22"/>
                  <a:pt x="144" y="20"/>
                </a:cubicBezTo>
                <a:cubicBezTo>
                  <a:pt x="144" y="19"/>
                  <a:pt x="144" y="18"/>
                  <a:pt x="144" y="18"/>
                </a:cubicBezTo>
                <a:cubicBezTo>
                  <a:pt x="144" y="17"/>
                  <a:pt x="144" y="17"/>
                  <a:pt x="144" y="16"/>
                </a:cubicBezTo>
                <a:cubicBezTo>
                  <a:pt x="144" y="16"/>
                  <a:pt x="144" y="15"/>
                  <a:pt x="144" y="14"/>
                </a:cubicBezTo>
                <a:close/>
                <a:moveTo>
                  <a:pt x="184" y="136"/>
                </a:moveTo>
                <a:cubicBezTo>
                  <a:pt x="185" y="136"/>
                  <a:pt x="186" y="135"/>
                  <a:pt x="186" y="135"/>
                </a:cubicBezTo>
                <a:cubicBezTo>
                  <a:pt x="188" y="135"/>
                  <a:pt x="190" y="136"/>
                  <a:pt x="191" y="137"/>
                </a:cubicBezTo>
                <a:cubicBezTo>
                  <a:pt x="191" y="139"/>
                  <a:pt x="192" y="140"/>
                  <a:pt x="192" y="142"/>
                </a:cubicBezTo>
                <a:cubicBezTo>
                  <a:pt x="192" y="143"/>
                  <a:pt x="191" y="144"/>
                  <a:pt x="190" y="146"/>
                </a:cubicBezTo>
                <a:cubicBezTo>
                  <a:pt x="189" y="147"/>
                  <a:pt x="188" y="147"/>
                  <a:pt x="187" y="147"/>
                </a:cubicBezTo>
                <a:cubicBezTo>
                  <a:pt x="185" y="147"/>
                  <a:pt x="184" y="147"/>
                  <a:pt x="182" y="146"/>
                </a:cubicBezTo>
                <a:cubicBezTo>
                  <a:pt x="181" y="145"/>
                  <a:pt x="181" y="144"/>
                  <a:pt x="181" y="142"/>
                </a:cubicBezTo>
                <a:cubicBezTo>
                  <a:pt x="181" y="139"/>
                  <a:pt x="182" y="137"/>
                  <a:pt x="184" y="136"/>
                </a:cubicBezTo>
                <a:close/>
                <a:moveTo>
                  <a:pt x="14" y="14"/>
                </a:moveTo>
                <a:cubicBezTo>
                  <a:pt x="16" y="14"/>
                  <a:pt x="18" y="15"/>
                  <a:pt x="20" y="17"/>
                </a:cubicBezTo>
                <a:cubicBezTo>
                  <a:pt x="22" y="19"/>
                  <a:pt x="24" y="21"/>
                  <a:pt x="25" y="23"/>
                </a:cubicBezTo>
                <a:cubicBezTo>
                  <a:pt x="25" y="24"/>
                  <a:pt x="24" y="24"/>
                  <a:pt x="24" y="24"/>
                </a:cubicBezTo>
                <a:cubicBezTo>
                  <a:pt x="23" y="24"/>
                  <a:pt x="22" y="24"/>
                  <a:pt x="22" y="24"/>
                </a:cubicBezTo>
                <a:cubicBezTo>
                  <a:pt x="20" y="24"/>
                  <a:pt x="18" y="23"/>
                  <a:pt x="16" y="20"/>
                </a:cubicBezTo>
                <a:cubicBezTo>
                  <a:pt x="12" y="16"/>
                  <a:pt x="12" y="16"/>
                  <a:pt x="12" y="16"/>
                </a:cubicBezTo>
                <a:cubicBezTo>
                  <a:pt x="12" y="14"/>
                  <a:pt x="13" y="14"/>
                  <a:pt x="14" y="14"/>
                </a:cubicBezTo>
                <a:close/>
                <a:moveTo>
                  <a:pt x="187" y="94"/>
                </a:moveTo>
                <a:cubicBezTo>
                  <a:pt x="188" y="93"/>
                  <a:pt x="188" y="93"/>
                  <a:pt x="189" y="93"/>
                </a:cubicBezTo>
                <a:cubicBezTo>
                  <a:pt x="190" y="93"/>
                  <a:pt x="191" y="94"/>
                  <a:pt x="192" y="95"/>
                </a:cubicBezTo>
                <a:cubicBezTo>
                  <a:pt x="193" y="96"/>
                  <a:pt x="193" y="97"/>
                  <a:pt x="193" y="98"/>
                </a:cubicBezTo>
                <a:cubicBezTo>
                  <a:pt x="193" y="100"/>
                  <a:pt x="192" y="102"/>
                  <a:pt x="188" y="102"/>
                </a:cubicBezTo>
                <a:cubicBezTo>
                  <a:pt x="186" y="102"/>
                  <a:pt x="184" y="100"/>
                  <a:pt x="184" y="98"/>
                </a:cubicBezTo>
                <a:cubicBezTo>
                  <a:pt x="184" y="96"/>
                  <a:pt x="185" y="94"/>
                  <a:pt x="187" y="94"/>
                </a:cubicBezTo>
                <a:close/>
                <a:moveTo>
                  <a:pt x="157" y="157"/>
                </a:moveTo>
                <a:cubicBezTo>
                  <a:pt x="158" y="158"/>
                  <a:pt x="160" y="159"/>
                  <a:pt x="161" y="160"/>
                </a:cubicBezTo>
                <a:cubicBezTo>
                  <a:pt x="162" y="162"/>
                  <a:pt x="162" y="164"/>
                  <a:pt x="162" y="166"/>
                </a:cubicBezTo>
                <a:cubicBezTo>
                  <a:pt x="162" y="166"/>
                  <a:pt x="162" y="166"/>
                  <a:pt x="161" y="166"/>
                </a:cubicBezTo>
                <a:cubicBezTo>
                  <a:pt x="161" y="166"/>
                  <a:pt x="160" y="165"/>
                  <a:pt x="159" y="163"/>
                </a:cubicBezTo>
                <a:cubicBezTo>
                  <a:pt x="157" y="161"/>
                  <a:pt x="157" y="159"/>
                  <a:pt x="156" y="158"/>
                </a:cubicBezTo>
                <a:lnTo>
                  <a:pt x="157" y="157"/>
                </a:lnTo>
                <a:close/>
                <a:moveTo>
                  <a:pt x="109" y="140"/>
                </a:moveTo>
                <a:cubicBezTo>
                  <a:pt x="110" y="139"/>
                  <a:pt x="111" y="139"/>
                  <a:pt x="111" y="139"/>
                </a:cubicBezTo>
                <a:cubicBezTo>
                  <a:pt x="112" y="139"/>
                  <a:pt x="113" y="139"/>
                  <a:pt x="114" y="139"/>
                </a:cubicBezTo>
                <a:cubicBezTo>
                  <a:pt x="113" y="139"/>
                  <a:pt x="111" y="140"/>
                  <a:pt x="110" y="142"/>
                </a:cubicBezTo>
                <a:cubicBezTo>
                  <a:pt x="108" y="144"/>
                  <a:pt x="107" y="144"/>
                  <a:pt x="106" y="144"/>
                </a:cubicBezTo>
                <a:cubicBezTo>
                  <a:pt x="106" y="144"/>
                  <a:pt x="105" y="144"/>
                  <a:pt x="105" y="143"/>
                </a:cubicBezTo>
                <a:cubicBezTo>
                  <a:pt x="105" y="142"/>
                  <a:pt x="106" y="141"/>
                  <a:pt x="107" y="140"/>
                </a:cubicBezTo>
                <a:cubicBezTo>
                  <a:pt x="108" y="140"/>
                  <a:pt x="108" y="140"/>
                  <a:pt x="109" y="140"/>
                </a:cubicBezTo>
                <a:close/>
                <a:moveTo>
                  <a:pt x="39" y="0"/>
                </a:moveTo>
                <a:cubicBezTo>
                  <a:pt x="41" y="0"/>
                  <a:pt x="41" y="0"/>
                  <a:pt x="41" y="0"/>
                </a:cubicBezTo>
                <a:cubicBezTo>
                  <a:pt x="42" y="0"/>
                  <a:pt x="42" y="1"/>
                  <a:pt x="42" y="1"/>
                </a:cubicBezTo>
                <a:cubicBezTo>
                  <a:pt x="42" y="3"/>
                  <a:pt x="41" y="4"/>
                  <a:pt x="40" y="4"/>
                </a:cubicBezTo>
                <a:cubicBezTo>
                  <a:pt x="38" y="4"/>
                  <a:pt x="37" y="4"/>
                  <a:pt x="37" y="3"/>
                </a:cubicBezTo>
                <a:cubicBezTo>
                  <a:pt x="37" y="2"/>
                  <a:pt x="38" y="1"/>
                  <a:pt x="39" y="0"/>
                </a:cubicBezTo>
                <a:close/>
                <a:moveTo>
                  <a:pt x="134" y="155"/>
                </a:moveTo>
                <a:cubicBezTo>
                  <a:pt x="136" y="156"/>
                  <a:pt x="137" y="157"/>
                  <a:pt x="137" y="159"/>
                </a:cubicBezTo>
                <a:cubicBezTo>
                  <a:pt x="137" y="160"/>
                  <a:pt x="136" y="161"/>
                  <a:pt x="136" y="161"/>
                </a:cubicBezTo>
                <a:cubicBezTo>
                  <a:pt x="135" y="161"/>
                  <a:pt x="135" y="160"/>
                  <a:pt x="134" y="159"/>
                </a:cubicBezTo>
                <a:cubicBezTo>
                  <a:pt x="133" y="158"/>
                  <a:pt x="133" y="157"/>
                  <a:pt x="133" y="155"/>
                </a:cubicBezTo>
                <a:lnTo>
                  <a:pt x="134" y="155"/>
                </a:lnTo>
                <a:close/>
                <a:moveTo>
                  <a:pt x="88" y="88"/>
                </a:moveTo>
                <a:cubicBezTo>
                  <a:pt x="89" y="88"/>
                  <a:pt x="90" y="88"/>
                  <a:pt x="90" y="89"/>
                </a:cubicBezTo>
                <a:cubicBezTo>
                  <a:pt x="91" y="89"/>
                  <a:pt x="92" y="90"/>
                  <a:pt x="92" y="91"/>
                </a:cubicBezTo>
                <a:cubicBezTo>
                  <a:pt x="92" y="91"/>
                  <a:pt x="91" y="92"/>
                  <a:pt x="90" y="92"/>
                </a:cubicBezTo>
                <a:cubicBezTo>
                  <a:pt x="90" y="92"/>
                  <a:pt x="89" y="91"/>
                  <a:pt x="88" y="91"/>
                </a:cubicBezTo>
                <a:cubicBezTo>
                  <a:pt x="87" y="91"/>
                  <a:pt x="86" y="90"/>
                  <a:pt x="86" y="89"/>
                </a:cubicBezTo>
                <a:cubicBezTo>
                  <a:pt x="86" y="89"/>
                  <a:pt x="87" y="88"/>
                  <a:pt x="88" y="88"/>
                </a:cubicBezTo>
                <a:close/>
                <a:moveTo>
                  <a:pt x="98" y="59"/>
                </a:moveTo>
                <a:cubicBezTo>
                  <a:pt x="98" y="59"/>
                  <a:pt x="98" y="59"/>
                  <a:pt x="98" y="59"/>
                </a:cubicBezTo>
                <a:cubicBezTo>
                  <a:pt x="99" y="59"/>
                  <a:pt x="100" y="59"/>
                  <a:pt x="101" y="60"/>
                </a:cubicBezTo>
                <a:cubicBezTo>
                  <a:pt x="102" y="62"/>
                  <a:pt x="103" y="62"/>
                  <a:pt x="103" y="63"/>
                </a:cubicBezTo>
                <a:cubicBezTo>
                  <a:pt x="103" y="64"/>
                  <a:pt x="102" y="64"/>
                  <a:pt x="102" y="64"/>
                </a:cubicBezTo>
                <a:cubicBezTo>
                  <a:pt x="101" y="64"/>
                  <a:pt x="100" y="63"/>
                  <a:pt x="99" y="62"/>
                </a:cubicBezTo>
                <a:cubicBezTo>
                  <a:pt x="98" y="61"/>
                  <a:pt x="98" y="60"/>
                  <a:pt x="98" y="59"/>
                </a:cubicBezTo>
                <a:close/>
                <a:moveTo>
                  <a:pt x="91" y="74"/>
                </a:moveTo>
                <a:cubicBezTo>
                  <a:pt x="91" y="74"/>
                  <a:pt x="91" y="74"/>
                  <a:pt x="91" y="74"/>
                </a:cubicBezTo>
                <a:cubicBezTo>
                  <a:pt x="91" y="73"/>
                  <a:pt x="91" y="73"/>
                  <a:pt x="92" y="73"/>
                </a:cubicBezTo>
                <a:cubicBezTo>
                  <a:pt x="93" y="73"/>
                  <a:pt x="94" y="74"/>
                  <a:pt x="95" y="75"/>
                </a:cubicBezTo>
                <a:cubicBezTo>
                  <a:pt x="96" y="76"/>
                  <a:pt x="96" y="77"/>
                  <a:pt x="96" y="77"/>
                </a:cubicBezTo>
                <a:cubicBezTo>
                  <a:pt x="96" y="78"/>
                  <a:pt x="96" y="78"/>
                  <a:pt x="95" y="78"/>
                </a:cubicBezTo>
                <a:cubicBezTo>
                  <a:pt x="94" y="78"/>
                  <a:pt x="94" y="77"/>
                  <a:pt x="93" y="77"/>
                </a:cubicBezTo>
                <a:cubicBezTo>
                  <a:pt x="92" y="76"/>
                  <a:pt x="92" y="75"/>
                  <a:pt x="91" y="74"/>
                </a:cubicBezTo>
                <a:close/>
                <a:moveTo>
                  <a:pt x="3" y="43"/>
                </a:moveTo>
                <a:cubicBezTo>
                  <a:pt x="3" y="43"/>
                  <a:pt x="3" y="42"/>
                  <a:pt x="4" y="42"/>
                </a:cubicBezTo>
                <a:cubicBezTo>
                  <a:pt x="4" y="42"/>
                  <a:pt x="4" y="42"/>
                  <a:pt x="4" y="42"/>
                </a:cubicBezTo>
                <a:cubicBezTo>
                  <a:pt x="5" y="42"/>
                  <a:pt x="5" y="42"/>
                  <a:pt x="5" y="42"/>
                </a:cubicBezTo>
                <a:cubicBezTo>
                  <a:pt x="5" y="42"/>
                  <a:pt x="6" y="43"/>
                  <a:pt x="6" y="43"/>
                </a:cubicBezTo>
                <a:cubicBezTo>
                  <a:pt x="6" y="43"/>
                  <a:pt x="5" y="44"/>
                  <a:pt x="4" y="44"/>
                </a:cubicBezTo>
                <a:cubicBezTo>
                  <a:pt x="3" y="45"/>
                  <a:pt x="2" y="45"/>
                  <a:pt x="0" y="45"/>
                </a:cubicBezTo>
                <a:cubicBezTo>
                  <a:pt x="0" y="45"/>
                  <a:pt x="0" y="45"/>
                  <a:pt x="0" y="45"/>
                </a:cubicBezTo>
                <a:cubicBezTo>
                  <a:pt x="0" y="44"/>
                  <a:pt x="0" y="44"/>
                  <a:pt x="1" y="44"/>
                </a:cubicBezTo>
                <a:cubicBezTo>
                  <a:pt x="2" y="43"/>
                  <a:pt x="2" y="43"/>
                  <a:pt x="3" y="43"/>
                </a:cubicBezTo>
                <a:close/>
                <a:moveTo>
                  <a:pt x="168" y="110"/>
                </a:moveTo>
                <a:cubicBezTo>
                  <a:pt x="170" y="109"/>
                  <a:pt x="170" y="110"/>
                  <a:pt x="170" y="112"/>
                </a:cubicBezTo>
                <a:cubicBezTo>
                  <a:pt x="170" y="113"/>
                  <a:pt x="170" y="113"/>
                  <a:pt x="169" y="113"/>
                </a:cubicBezTo>
                <a:cubicBezTo>
                  <a:pt x="169" y="113"/>
                  <a:pt x="168" y="113"/>
                  <a:pt x="167" y="112"/>
                </a:cubicBezTo>
                <a:cubicBezTo>
                  <a:pt x="167" y="112"/>
                  <a:pt x="167" y="111"/>
                  <a:pt x="167" y="111"/>
                </a:cubicBezTo>
                <a:cubicBezTo>
                  <a:pt x="167" y="110"/>
                  <a:pt x="167" y="110"/>
                  <a:pt x="168" y="110"/>
                </a:cubicBezTo>
                <a:close/>
                <a:moveTo>
                  <a:pt x="168" y="64"/>
                </a:moveTo>
                <a:cubicBezTo>
                  <a:pt x="169" y="64"/>
                  <a:pt x="169" y="63"/>
                  <a:pt x="169" y="63"/>
                </a:cubicBezTo>
                <a:cubicBezTo>
                  <a:pt x="169" y="64"/>
                  <a:pt x="170" y="64"/>
                  <a:pt x="170" y="64"/>
                </a:cubicBezTo>
                <a:cubicBezTo>
                  <a:pt x="170" y="64"/>
                  <a:pt x="170" y="63"/>
                  <a:pt x="171" y="62"/>
                </a:cubicBezTo>
                <a:cubicBezTo>
                  <a:pt x="172" y="60"/>
                  <a:pt x="173" y="59"/>
                  <a:pt x="175" y="59"/>
                </a:cubicBezTo>
                <a:cubicBezTo>
                  <a:pt x="172" y="61"/>
                  <a:pt x="170" y="63"/>
                  <a:pt x="169" y="66"/>
                </a:cubicBezTo>
                <a:lnTo>
                  <a:pt x="168" y="64"/>
                </a:lnTo>
                <a:close/>
                <a:moveTo>
                  <a:pt x="101" y="98"/>
                </a:moveTo>
                <a:cubicBezTo>
                  <a:pt x="102" y="98"/>
                  <a:pt x="102" y="98"/>
                  <a:pt x="103" y="99"/>
                </a:cubicBezTo>
                <a:cubicBezTo>
                  <a:pt x="104" y="99"/>
                  <a:pt x="105" y="99"/>
                  <a:pt x="105" y="99"/>
                </a:cubicBezTo>
                <a:cubicBezTo>
                  <a:pt x="105" y="100"/>
                  <a:pt x="104" y="100"/>
                  <a:pt x="104" y="100"/>
                </a:cubicBezTo>
                <a:cubicBezTo>
                  <a:pt x="103" y="100"/>
                  <a:pt x="103" y="101"/>
                  <a:pt x="102" y="101"/>
                </a:cubicBezTo>
                <a:cubicBezTo>
                  <a:pt x="101" y="101"/>
                  <a:pt x="100" y="100"/>
                  <a:pt x="100" y="99"/>
                </a:cubicBezTo>
                <a:cubicBezTo>
                  <a:pt x="100" y="99"/>
                  <a:pt x="101" y="99"/>
                  <a:pt x="101" y="98"/>
                </a:cubicBezTo>
                <a:close/>
                <a:moveTo>
                  <a:pt x="126" y="39"/>
                </a:moveTo>
                <a:cubicBezTo>
                  <a:pt x="126" y="38"/>
                  <a:pt x="125" y="37"/>
                  <a:pt x="125" y="36"/>
                </a:cubicBezTo>
                <a:cubicBezTo>
                  <a:pt x="125" y="35"/>
                  <a:pt x="124" y="33"/>
                  <a:pt x="124" y="30"/>
                </a:cubicBezTo>
                <a:cubicBezTo>
                  <a:pt x="124" y="30"/>
                  <a:pt x="124" y="31"/>
                  <a:pt x="125" y="34"/>
                </a:cubicBezTo>
                <a:cubicBezTo>
                  <a:pt x="126" y="37"/>
                  <a:pt x="126" y="38"/>
                  <a:pt x="126" y="39"/>
                </a:cubicBezTo>
                <a:close/>
                <a:moveTo>
                  <a:pt x="127" y="41"/>
                </a:moveTo>
                <a:cubicBezTo>
                  <a:pt x="127" y="42"/>
                  <a:pt x="127" y="42"/>
                  <a:pt x="127" y="42"/>
                </a:cubicBezTo>
                <a:cubicBezTo>
                  <a:pt x="127" y="41"/>
                  <a:pt x="127" y="41"/>
                  <a:pt x="127" y="41"/>
                </a:cubicBezTo>
                <a:cubicBezTo>
                  <a:pt x="128" y="42"/>
                  <a:pt x="128" y="43"/>
                  <a:pt x="129" y="44"/>
                </a:cubicBezTo>
                <a:cubicBezTo>
                  <a:pt x="130" y="46"/>
                  <a:pt x="130" y="47"/>
                  <a:pt x="130" y="48"/>
                </a:cubicBezTo>
                <a:cubicBezTo>
                  <a:pt x="130" y="47"/>
                  <a:pt x="129" y="46"/>
                  <a:pt x="129" y="45"/>
                </a:cubicBezTo>
                <a:cubicBezTo>
                  <a:pt x="128" y="44"/>
                  <a:pt x="127" y="42"/>
                  <a:pt x="127" y="41"/>
                </a:cubicBezTo>
                <a:close/>
                <a:moveTo>
                  <a:pt x="184" y="104"/>
                </a:moveTo>
                <a:cubicBezTo>
                  <a:pt x="184" y="104"/>
                  <a:pt x="185" y="104"/>
                  <a:pt x="185" y="104"/>
                </a:cubicBezTo>
                <a:cubicBezTo>
                  <a:pt x="186" y="104"/>
                  <a:pt x="186" y="104"/>
                  <a:pt x="187" y="104"/>
                </a:cubicBezTo>
                <a:cubicBezTo>
                  <a:pt x="187" y="104"/>
                  <a:pt x="187" y="104"/>
                  <a:pt x="187" y="105"/>
                </a:cubicBezTo>
                <a:cubicBezTo>
                  <a:pt x="187" y="105"/>
                  <a:pt x="186" y="105"/>
                  <a:pt x="185" y="105"/>
                </a:cubicBezTo>
                <a:cubicBezTo>
                  <a:pt x="184" y="106"/>
                  <a:pt x="183" y="106"/>
                  <a:pt x="182" y="106"/>
                </a:cubicBezTo>
                <a:cubicBezTo>
                  <a:pt x="181" y="106"/>
                  <a:pt x="181" y="106"/>
                  <a:pt x="181" y="105"/>
                </a:cubicBezTo>
                <a:cubicBezTo>
                  <a:pt x="181" y="105"/>
                  <a:pt x="182" y="104"/>
                  <a:pt x="184" y="104"/>
                </a:cubicBezTo>
                <a:close/>
                <a:moveTo>
                  <a:pt x="108" y="105"/>
                </a:moveTo>
                <a:cubicBezTo>
                  <a:pt x="108" y="105"/>
                  <a:pt x="108" y="105"/>
                  <a:pt x="108" y="105"/>
                </a:cubicBezTo>
                <a:cubicBezTo>
                  <a:pt x="108" y="105"/>
                  <a:pt x="109" y="105"/>
                  <a:pt x="109" y="106"/>
                </a:cubicBezTo>
                <a:cubicBezTo>
                  <a:pt x="109" y="107"/>
                  <a:pt x="109" y="108"/>
                  <a:pt x="109" y="108"/>
                </a:cubicBezTo>
                <a:cubicBezTo>
                  <a:pt x="109" y="109"/>
                  <a:pt x="109" y="109"/>
                  <a:pt x="109" y="110"/>
                </a:cubicBezTo>
                <a:cubicBezTo>
                  <a:pt x="108" y="110"/>
                  <a:pt x="108" y="109"/>
                  <a:pt x="108" y="109"/>
                </a:cubicBezTo>
                <a:cubicBezTo>
                  <a:pt x="108" y="108"/>
                  <a:pt x="108" y="108"/>
                  <a:pt x="108" y="107"/>
                </a:cubicBezTo>
                <a:cubicBezTo>
                  <a:pt x="108" y="107"/>
                  <a:pt x="108" y="106"/>
                  <a:pt x="108" y="105"/>
                </a:cubicBezTo>
                <a:close/>
                <a:moveTo>
                  <a:pt x="84" y="58"/>
                </a:moveTo>
                <a:cubicBezTo>
                  <a:pt x="85" y="58"/>
                  <a:pt x="85" y="58"/>
                  <a:pt x="86" y="59"/>
                </a:cubicBezTo>
                <a:cubicBezTo>
                  <a:pt x="87" y="59"/>
                  <a:pt x="88" y="60"/>
                  <a:pt x="88" y="60"/>
                </a:cubicBezTo>
                <a:cubicBezTo>
                  <a:pt x="88" y="60"/>
                  <a:pt x="87" y="60"/>
                  <a:pt x="86" y="60"/>
                </a:cubicBezTo>
                <a:cubicBezTo>
                  <a:pt x="85" y="60"/>
                  <a:pt x="84" y="59"/>
                  <a:pt x="84" y="58"/>
                </a:cubicBezTo>
                <a:close/>
                <a:moveTo>
                  <a:pt x="110" y="61"/>
                </a:moveTo>
                <a:cubicBezTo>
                  <a:pt x="111" y="61"/>
                  <a:pt x="111" y="61"/>
                  <a:pt x="111" y="62"/>
                </a:cubicBezTo>
                <a:cubicBezTo>
                  <a:pt x="111" y="63"/>
                  <a:pt x="111" y="63"/>
                  <a:pt x="111" y="63"/>
                </a:cubicBezTo>
                <a:cubicBezTo>
                  <a:pt x="109" y="63"/>
                  <a:pt x="109" y="62"/>
                  <a:pt x="109" y="62"/>
                </a:cubicBezTo>
                <a:cubicBezTo>
                  <a:pt x="109" y="61"/>
                  <a:pt x="109" y="61"/>
                  <a:pt x="110" y="61"/>
                </a:cubicBezTo>
                <a:close/>
                <a:moveTo>
                  <a:pt x="92" y="118"/>
                </a:moveTo>
                <a:cubicBezTo>
                  <a:pt x="92" y="118"/>
                  <a:pt x="92" y="118"/>
                  <a:pt x="93" y="118"/>
                </a:cubicBezTo>
                <a:cubicBezTo>
                  <a:pt x="93" y="118"/>
                  <a:pt x="93" y="118"/>
                  <a:pt x="93" y="118"/>
                </a:cubicBezTo>
                <a:cubicBezTo>
                  <a:pt x="94" y="118"/>
                  <a:pt x="94" y="118"/>
                  <a:pt x="94" y="118"/>
                </a:cubicBezTo>
                <a:cubicBezTo>
                  <a:pt x="94" y="119"/>
                  <a:pt x="94" y="120"/>
                  <a:pt x="92" y="120"/>
                </a:cubicBezTo>
                <a:cubicBezTo>
                  <a:pt x="92" y="120"/>
                  <a:pt x="91" y="119"/>
                  <a:pt x="91" y="119"/>
                </a:cubicBezTo>
                <a:cubicBezTo>
                  <a:pt x="91" y="119"/>
                  <a:pt x="92" y="118"/>
                  <a:pt x="92" y="118"/>
                </a:cubicBezTo>
                <a:close/>
                <a:moveTo>
                  <a:pt x="60" y="86"/>
                </a:moveTo>
                <a:cubicBezTo>
                  <a:pt x="60" y="84"/>
                  <a:pt x="60" y="84"/>
                  <a:pt x="60" y="84"/>
                </a:cubicBezTo>
                <a:cubicBezTo>
                  <a:pt x="60" y="84"/>
                  <a:pt x="61" y="85"/>
                  <a:pt x="61" y="85"/>
                </a:cubicBezTo>
                <a:cubicBezTo>
                  <a:pt x="62" y="85"/>
                  <a:pt x="62" y="85"/>
                  <a:pt x="62" y="86"/>
                </a:cubicBezTo>
                <a:cubicBezTo>
                  <a:pt x="62" y="86"/>
                  <a:pt x="62" y="86"/>
                  <a:pt x="62" y="86"/>
                </a:cubicBezTo>
                <a:cubicBezTo>
                  <a:pt x="62" y="86"/>
                  <a:pt x="61" y="86"/>
                  <a:pt x="61" y="86"/>
                </a:cubicBezTo>
                <a:cubicBezTo>
                  <a:pt x="60" y="86"/>
                  <a:pt x="60" y="86"/>
                  <a:pt x="60" y="86"/>
                </a:cubicBezTo>
                <a:close/>
                <a:moveTo>
                  <a:pt x="146" y="48"/>
                </a:moveTo>
                <a:cubicBezTo>
                  <a:pt x="145" y="47"/>
                  <a:pt x="145" y="47"/>
                  <a:pt x="145" y="47"/>
                </a:cubicBezTo>
                <a:cubicBezTo>
                  <a:pt x="145" y="47"/>
                  <a:pt x="145" y="46"/>
                  <a:pt x="145" y="46"/>
                </a:cubicBezTo>
                <a:cubicBezTo>
                  <a:pt x="146" y="46"/>
                  <a:pt x="146" y="45"/>
                  <a:pt x="146" y="45"/>
                </a:cubicBezTo>
                <a:cubicBezTo>
                  <a:pt x="146" y="45"/>
                  <a:pt x="146" y="45"/>
                  <a:pt x="146" y="46"/>
                </a:cubicBezTo>
                <a:cubicBezTo>
                  <a:pt x="146" y="46"/>
                  <a:pt x="146" y="47"/>
                  <a:pt x="146" y="47"/>
                </a:cubicBezTo>
                <a:cubicBezTo>
                  <a:pt x="146" y="47"/>
                  <a:pt x="146" y="48"/>
                  <a:pt x="146" y="48"/>
                </a:cubicBezTo>
                <a:cubicBezTo>
                  <a:pt x="146" y="48"/>
                  <a:pt x="146" y="48"/>
                  <a:pt x="146" y="48"/>
                </a:cubicBezTo>
                <a:cubicBezTo>
                  <a:pt x="146" y="49"/>
                  <a:pt x="146" y="49"/>
                  <a:pt x="146" y="49"/>
                </a:cubicBezTo>
                <a:cubicBezTo>
                  <a:pt x="146" y="50"/>
                  <a:pt x="146" y="50"/>
                  <a:pt x="146" y="50"/>
                </a:cubicBezTo>
                <a:cubicBezTo>
                  <a:pt x="146" y="50"/>
                  <a:pt x="146" y="49"/>
                  <a:pt x="146" y="49"/>
                </a:cubicBezTo>
                <a:lnTo>
                  <a:pt x="146" y="48"/>
                </a:lnTo>
                <a:close/>
                <a:moveTo>
                  <a:pt x="28" y="34"/>
                </a:moveTo>
                <a:cubicBezTo>
                  <a:pt x="29" y="34"/>
                  <a:pt x="29" y="34"/>
                  <a:pt x="30" y="34"/>
                </a:cubicBezTo>
                <a:cubicBezTo>
                  <a:pt x="30" y="34"/>
                  <a:pt x="30" y="34"/>
                  <a:pt x="30" y="33"/>
                </a:cubicBezTo>
                <a:cubicBezTo>
                  <a:pt x="30" y="33"/>
                  <a:pt x="30" y="33"/>
                  <a:pt x="29" y="33"/>
                </a:cubicBezTo>
                <a:cubicBezTo>
                  <a:pt x="29" y="33"/>
                  <a:pt x="28" y="33"/>
                  <a:pt x="28" y="34"/>
                </a:cubicBezTo>
                <a:close/>
                <a:moveTo>
                  <a:pt x="130" y="49"/>
                </a:moveTo>
                <a:cubicBezTo>
                  <a:pt x="130" y="49"/>
                  <a:pt x="131" y="50"/>
                  <a:pt x="131" y="50"/>
                </a:cubicBezTo>
                <a:cubicBezTo>
                  <a:pt x="131" y="50"/>
                  <a:pt x="131" y="51"/>
                  <a:pt x="131" y="52"/>
                </a:cubicBezTo>
                <a:cubicBezTo>
                  <a:pt x="130" y="50"/>
                  <a:pt x="130" y="50"/>
                  <a:pt x="130" y="50"/>
                </a:cubicBezTo>
                <a:cubicBezTo>
                  <a:pt x="130" y="50"/>
                  <a:pt x="130" y="49"/>
                  <a:pt x="130" y="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96" name="Freeform 96">
            <a:extLst>
              <a:ext uri="{FF2B5EF4-FFF2-40B4-BE49-F238E27FC236}">
                <a16:creationId xmlns:a16="http://schemas.microsoft.com/office/drawing/2014/main" xmlns="" id="{4121DB07-4658-4278-9CFD-E27DF8D66097}"/>
              </a:ext>
            </a:extLst>
          </p:cNvPr>
          <p:cNvSpPr>
            <a:spLocks noEditPoints="1"/>
          </p:cNvSpPr>
          <p:nvPr/>
        </p:nvSpPr>
        <p:spPr bwMode="auto">
          <a:xfrm>
            <a:off x="7163375" y="3788748"/>
            <a:ext cx="402541" cy="275498"/>
          </a:xfrm>
          <a:custGeom>
            <a:avLst/>
            <a:gdLst>
              <a:gd name="T0" fmla="*/ 94 w 193"/>
              <a:gd name="T1" fmla="*/ 110 h 133"/>
              <a:gd name="T2" fmla="*/ 99 w 193"/>
              <a:gd name="T3" fmla="*/ 108 h 133"/>
              <a:gd name="T4" fmla="*/ 103 w 193"/>
              <a:gd name="T5" fmla="*/ 101 h 133"/>
              <a:gd name="T6" fmla="*/ 104 w 193"/>
              <a:gd name="T7" fmla="*/ 105 h 133"/>
              <a:gd name="T8" fmla="*/ 120 w 193"/>
              <a:gd name="T9" fmla="*/ 119 h 133"/>
              <a:gd name="T10" fmla="*/ 106 w 193"/>
              <a:gd name="T11" fmla="*/ 121 h 133"/>
              <a:gd name="T12" fmla="*/ 123 w 193"/>
              <a:gd name="T13" fmla="*/ 107 h 133"/>
              <a:gd name="T14" fmla="*/ 127 w 193"/>
              <a:gd name="T15" fmla="*/ 114 h 133"/>
              <a:gd name="T16" fmla="*/ 189 w 193"/>
              <a:gd name="T17" fmla="*/ 82 h 133"/>
              <a:gd name="T18" fmla="*/ 193 w 193"/>
              <a:gd name="T19" fmla="*/ 83 h 133"/>
              <a:gd name="T20" fmla="*/ 189 w 193"/>
              <a:gd name="T21" fmla="*/ 92 h 133"/>
              <a:gd name="T22" fmla="*/ 187 w 193"/>
              <a:gd name="T23" fmla="*/ 94 h 133"/>
              <a:gd name="T24" fmla="*/ 161 w 193"/>
              <a:gd name="T25" fmla="*/ 102 h 133"/>
              <a:gd name="T26" fmla="*/ 174 w 193"/>
              <a:gd name="T27" fmla="*/ 98 h 133"/>
              <a:gd name="T28" fmla="*/ 145 w 193"/>
              <a:gd name="T29" fmla="*/ 53 h 133"/>
              <a:gd name="T30" fmla="*/ 182 w 193"/>
              <a:gd name="T31" fmla="*/ 88 h 133"/>
              <a:gd name="T32" fmla="*/ 176 w 193"/>
              <a:gd name="T33" fmla="*/ 93 h 133"/>
              <a:gd name="T34" fmla="*/ 178 w 193"/>
              <a:gd name="T35" fmla="*/ 97 h 133"/>
              <a:gd name="T36" fmla="*/ 169 w 193"/>
              <a:gd name="T37" fmla="*/ 103 h 133"/>
              <a:gd name="T38" fmla="*/ 166 w 193"/>
              <a:gd name="T39" fmla="*/ 104 h 133"/>
              <a:gd name="T40" fmla="*/ 157 w 193"/>
              <a:gd name="T41" fmla="*/ 107 h 133"/>
              <a:gd name="T42" fmla="*/ 154 w 193"/>
              <a:gd name="T43" fmla="*/ 101 h 133"/>
              <a:gd name="T44" fmla="*/ 148 w 193"/>
              <a:gd name="T45" fmla="*/ 105 h 133"/>
              <a:gd name="T46" fmla="*/ 139 w 193"/>
              <a:gd name="T47" fmla="*/ 109 h 133"/>
              <a:gd name="T48" fmla="*/ 119 w 193"/>
              <a:gd name="T49" fmla="*/ 133 h 133"/>
              <a:gd name="T50" fmla="*/ 128 w 193"/>
              <a:gd name="T51" fmla="*/ 115 h 133"/>
              <a:gd name="T52" fmla="*/ 138 w 193"/>
              <a:gd name="T53" fmla="*/ 107 h 133"/>
              <a:gd name="T54" fmla="*/ 119 w 193"/>
              <a:gd name="T55" fmla="*/ 90 h 133"/>
              <a:gd name="T56" fmla="*/ 116 w 193"/>
              <a:gd name="T57" fmla="*/ 75 h 133"/>
              <a:gd name="T58" fmla="*/ 123 w 193"/>
              <a:gd name="T59" fmla="*/ 65 h 133"/>
              <a:gd name="T60" fmla="*/ 117 w 193"/>
              <a:gd name="T61" fmla="*/ 50 h 133"/>
              <a:gd name="T62" fmla="*/ 143 w 193"/>
              <a:gd name="T63" fmla="*/ 56 h 133"/>
              <a:gd name="T64" fmla="*/ 144 w 193"/>
              <a:gd name="T65" fmla="*/ 50 h 133"/>
              <a:gd name="T66" fmla="*/ 151 w 193"/>
              <a:gd name="T67" fmla="*/ 53 h 133"/>
              <a:gd name="T68" fmla="*/ 155 w 193"/>
              <a:gd name="T69" fmla="*/ 52 h 133"/>
              <a:gd name="T70" fmla="*/ 161 w 193"/>
              <a:gd name="T71" fmla="*/ 50 h 133"/>
              <a:gd name="T72" fmla="*/ 173 w 193"/>
              <a:gd name="T73" fmla="*/ 56 h 133"/>
              <a:gd name="T74" fmla="*/ 178 w 193"/>
              <a:gd name="T75" fmla="*/ 57 h 133"/>
              <a:gd name="T76" fmla="*/ 181 w 193"/>
              <a:gd name="T77" fmla="*/ 68 h 133"/>
              <a:gd name="T78" fmla="*/ 183 w 193"/>
              <a:gd name="T79" fmla="*/ 73 h 133"/>
              <a:gd name="T80" fmla="*/ 184 w 193"/>
              <a:gd name="T81" fmla="*/ 82 h 133"/>
              <a:gd name="T82" fmla="*/ 87 w 193"/>
              <a:gd name="T83" fmla="*/ 75 h 133"/>
              <a:gd name="T84" fmla="*/ 120 w 193"/>
              <a:gd name="T85" fmla="*/ 62 h 133"/>
              <a:gd name="T86" fmla="*/ 118 w 193"/>
              <a:gd name="T87" fmla="*/ 56 h 133"/>
              <a:gd name="T88" fmla="*/ 113 w 193"/>
              <a:gd name="T89" fmla="*/ 44 h 133"/>
              <a:gd name="T90" fmla="*/ 156 w 193"/>
              <a:gd name="T91" fmla="*/ 42 h 133"/>
              <a:gd name="T92" fmla="*/ 164 w 193"/>
              <a:gd name="T93" fmla="*/ 36 h 133"/>
              <a:gd name="T94" fmla="*/ 113 w 193"/>
              <a:gd name="T95" fmla="*/ 31 h 133"/>
              <a:gd name="T96" fmla="*/ 106 w 193"/>
              <a:gd name="T97" fmla="*/ 60 h 133"/>
              <a:gd name="T98" fmla="*/ 137 w 193"/>
              <a:gd name="T99" fmla="*/ 52 h 133"/>
              <a:gd name="T100" fmla="*/ 17 w 193"/>
              <a:gd name="T101" fmla="*/ 129 h 133"/>
              <a:gd name="T102" fmla="*/ 83 w 193"/>
              <a:gd name="T103" fmla="*/ 77 h 133"/>
              <a:gd name="T104" fmla="*/ 4 w 193"/>
              <a:gd name="T105" fmla="*/ 122 h 133"/>
              <a:gd name="T106" fmla="*/ 50 w 193"/>
              <a:gd name="T107" fmla="*/ 76 h 133"/>
              <a:gd name="T108" fmla="*/ 108 w 193"/>
              <a:gd name="T109" fmla="*/ 79 h 133"/>
              <a:gd name="T110" fmla="*/ 89 w 193"/>
              <a:gd name="T111" fmla="*/ 77 h 133"/>
              <a:gd name="T112" fmla="*/ 94 w 193"/>
              <a:gd name="T113" fmla="*/ 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33">
                <a:moveTo>
                  <a:pt x="95" y="110"/>
                </a:moveTo>
                <a:cubicBezTo>
                  <a:pt x="95" y="110"/>
                  <a:pt x="95" y="110"/>
                  <a:pt x="95" y="110"/>
                </a:cubicBezTo>
                <a:cubicBezTo>
                  <a:pt x="93" y="112"/>
                  <a:pt x="91" y="113"/>
                  <a:pt x="88" y="114"/>
                </a:cubicBezTo>
                <a:cubicBezTo>
                  <a:pt x="86" y="115"/>
                  <a:pt x="84" y="116"/>
                  <a:pt x="83" y="116"/>
                </a:cubicBezTo>
                <a:cubicBezTo>
                  <a:pt x="84" y="115"/>
                  <a:pt x="85" y="115"/>
                  <a:pt x="87" y="113"/>
                </a:cubicBezTo>
                <a:cubicBezTo>
                  <a:pt x="90" y="112"/>
                  <a:pt x="92" y="111"/>
                  <a:pt x="94" y="110"/>
                </a:cubicBezTo>
                <a:lnTo>
                  <a:pt x="95" y="110"/>
                </a:lnTo>
                <a:close/>
                <a:moveTo>
                  <a:pt x="101" y="106"/>
                </a:moveTo>
                <a:cubicBezTo>
                  <a:pt x="101" y="107"/>
                  <a:pt x="101" y="107"/>
                  <a:pt x="101" y="107"/>
                </a:cubicBezTo>
                <a:cubicBezTo>
                  <a:pt x="101" y="107"/>
                  <a:pt x="100" y="108"/>
                  <a:pt x="100" y="108"/>
                </a:cubicBezTo>
                <a:cubicBezTo>
                  <a:pt x="100" y="108"/>
                  <a:pt x="100" y="108"/>
                  <a:pt x="100" y="108"/>
                </a:cubicBezTo>
                <a:cubicBezTo>
                  <a:pt x="99" y="108"/>
                  <a:pt x="99" y="108"/>
                  <a:pt x="99" y="108"/>
                </a:cubicBezTo>
                <a:lnTo>
                  <a:pt x="101" y="106"/>
                </a:lnTo>
                <a:close/>
                <a:moveTo>
                  <a:pt x="161" y="116"/>
                </a:moveTo>
                <a:cubicBezTo>
                  <a:pt x="162" y="116"/>
                  <a:pt x="162" y="117"/>
                  <a:pt x="162" y="118"/>
                </a:cubicBezTo>
                <a:cubicBezTo>
                  <a:pt x="162" y="118"/>
                  <a:pt x="162" y="118"/>
                  <a:pt x="162" y="118"/>
                </a:cubicBezTo>
                <a:cubicBezTo>
                  <a:pt x="161" y="118"/>
                  <a:pt x="161" y="118"/>
                  <a:pt x="161" y="116"/>
                </a:cubicBezTo>
                <a:close/>
                <a:moveTo>
                  <a:pt x="103" y="101"/>
                </a:moveTo>
                <a:cubicBezTo>
                  <a:pt x="104" y="100"/>
                  <a:pt x="104" y="100"/>
                  <a:pt x="104" y="100"/>
                </a:cubicBezTo>
                <a:cubicBezTo>
                  <a:pt x="105" y="100"/>
                  <a:pt x="105" y="100"/>
                  <a:pt x="106" y="100"/>
                </a:cubicBezTo>
                <a:cubicBezTo>
                  <a:pt x="105" y="101"/>
                  <a:pt x="104" y="102"/>
                  <a:pt x="103" y="102"/>
                </a:cubicBezTo>
                <a:cubicBezTo>
                  <a:pt x="103" y="101"/>
                  <a:pt x="103" y="101"/>
                  <a:pt x="103" y="101"/>
                </a:cubicBezTo>
                <a:close/>
                <a:moveTo>
                  <a:pt x="103" y="104"/>
                </a:moveTo>
                <a:cubicBezTo>
                  <a:pt x="103" y="104"/>
                  <a:pt x="104" y="105"/>
                  <a:pt x="104" y="105"/>
                </a:cubicBezTo>
                <a:cubicBezTo>
                  <a:pt x="104" y="106"/>
                  <a:pt x="103" y="106"/>
                  <a:pt x="103" y="106"/>
                </a:cubicBezTo>
                <a:cubicBezTo>
                  <a:pt x="102" y="106"/>
                  <a:pt x="102" y="106"/>
                  <a:pt x="101" y="106"/>
                </a:cubicBezTo>
                <a:cubicBezTo>
                  <a:pt x="101" y="106"/>
                  <a:pt x="101" y="106"/>
                  <a:pt x="101" y="106"/>
                </a:cubicBezTo>
                <a:cubicBezTo>
                  <a:pt x="101" y="105"/>
                  <a:pt x="102" y="105"/>
                  <a:pt x="102" y="105"/>
                </a:cubicBezTo>
                <a:cubicBezTo>
                  <a:pt x="102" y="105"/>
                  <a:pt x="103" y="105"/>
                  <a:pt x="103" y="104"/>
                </a:cubicBezTo>
                <a:close/>
                <a:moveTo>
                  <a:pt x="120" y="119"/>
                </a:moveTo>
                <a:cubicBezTo>
                  <a:pt x="119" y="118"/>
                  <a:pt x="119" y="117"/>
                  <a:pt x="118" y="117"/>
                </a:cubicBezTo>
                <a:cubicBezTo>
                  <a:pt x="117" y="116"/>
                  <a:pt x="116" y="115"/>
                  <a:pt x="115" y="114"/>
                </a:cubicBezTo>
                <a:cubicBezTo>
                  <a:pt x="114" y="115"/>
                  <a:pt x="112" y="117"/>
                  <a:pt x="110" y="119"/>
                </a:cubicBezTo>
                <a:cubicBezTo>
                  <a:pt x="108" y="121"/>
                  <a:pt x="106" y="122"/>
                  <a:pt x="106" y="122"/>
                </a:cubicBezTo>
                <a:cubicBezTo>
                  <a:pt x="106" y="122"/>
                  <a:pt x="106" y="122"/>
                  <a:pt x="106" y="122"/>
                </a:cubicBezTo>
                <a:cubicBezTo>
                  <a:pt x="106" y="121"/>
                  <a:pt x="106" y="121"/>
                  <a:pt x="106" y="121"/>
                </a:cubicBezTo>
                <a:cubicBezTo>
                  <a:pt x="106" y="121"/>
                  <a:pt x="106" y="121"/>
                  <a:pt x="106" y="121"/>
                </a:cubicBezTo>
                <a:cubicBezTo>
                  <a:pt x="115" y="114"/>
                  <a:pt x="115" y="114"/>
                  <a:pt x="115" y="114"/>
                </a:cubicBezTo>
                <a:cubicBezTo>
                  <a:pt x="115" y="113"/>
                  <a:pt x="116" y="112"/>
                  <a:pt x="116" y="111"/>
                </a:cubicBezTo>
                <a:cubicBezTo>
                  <a:pt x="117" y="111"/>
                  <a:pt x="117" y="110"/>
                  <a:pt x="118" y="110"/>
                </a:cubicBezTo>
                <a:cubicBezTo>
                  <a:pt x="118" y="110"/>
                  <a:pt x="119" y="110"/>
                  <a:pt x="120" y="109"/>
                </a:cubicBezTo>
                <a:cubicBezTo>
                  <a:pt x="121" y="109"/>
                  <a:pt x="122" y="108"/>
                  <a:pt x="123" y="107"/>
                </a:cubicBezTo>
                <a:cubicBezTo>
                  <a:pt x="123" y="108"/>
                  <a:pt x="123" y="108"/>
                  <a:pt x="124" y="109"/>
                </a:cubicBezTo>
                <a:cubicBezTo>
                  <a:pt x="125" y="110"/>
                  <a:pt x="125" y="111"/>
                  <a:pt x="126" y="111"/>
                </a:cubicBezTo>
                <a:cubicBezTo>
                  <a:pt x="126" y="111"/>
                  <a:pt x="127" y="110"/>
                  <a:pt x="129" y="109"/>
                </a:cubicBezTo>
                <a:cubicBezTo>
                  <a:pt x="130" y="108"/>
                  <a:pt x="131" y="107"/>
                  <a:pt x="132" y="106"/>
                </a:cubicBezTo>
                <a:cubicBezTo>
                  <a:pt x="132" y="107"/>
                  <a:pt x="131" y="108"/>
                  <a:pt x="130" y="110"/>
                </a:cubicBezTo>
                <a:cubicBezTo>
                  <a:pt x="130" y="111"/>
                  <a:pt x="128" y="113"/>
                  <a:pt x="127" y="114"/>
                </a:cubicBezTo>
                <a:cubicBezTo>
                  <a:pt x="126" y="115"/>
                  <a:pt x="125" y="116"/>
                  <a:pt x="124" y="118"/>
                </a:cubicBezTo>
                <a:cubicBezTo>
                  <a:pt x="122" y="119"/>
                  <a:pt x="121" y="119"/>
                  <a:pt x="120" y="119"/>
                </a:cubicBezTo>
                <a:close/>
                <a:moveTo>
                  <a:pt x="186" y="82"/>
                </a:moveTo>
                <a:cubicBezTo>
                  <a:pt x="187" y="82"/>
                  <a:pt x="187" y="82"/>
                  <a:pt x="187" y="82"/>
                </a:cubicBezTo>
                <a:cubicBezTo>
                  <a:pt x="187" y="81"/>
                  <a:pt x="187" y="81"/>
                  <a:pt x="187" y="81"/>
                </a:cubicBezTo>
                <a:cubicBezTo>
                  <a:pt x="188" y="81"/>
                  <a:pt x="189" y="82"/>
                  <a:pt x="189" y="82"/>
                </a:cubicBezTo>
                <a:cubicBezTo>
                  <a:pt x="190" y="82"/>
                  <a:pt x="190" y="82"/>
                  <a:pt x="191" y="83"/>
                </a:cubicBezTo>
                <a:cubicBezTo>
                  <a:pt x="190" y="83"/>
                  <a:pt x="189" y="82"/>
                  <a:pt x="188" y="82"/>
                </a:cubicBezTo>
                <a:cubicBezTo>
                  <a:pt x="187" y="82"/>
                  <a:pt x="187" y="82"/>
                  <a:pt x="186" y="82"/>
                </a:cubicBezTo>
                <a:close/>
                <a:moveTo>
                  <a:pt x="192" y="83"/>
                </a:moveTo>
                <a:cubicBezTo>
                  <a:pt x="192" y="83"/>
                  <a:pt x="192" y="83"/>
                  <a:pt x="192" y="83"/>
                </a:cubicBezTo>
                <a:cubicBezTo>
                  <a:pt x="193" y="83"/>
                  <a:pt x="193" y="83"/>
                  <a:pt x="193" y="83"/>
                </a:cubicBezTo>
                <a:cubicBezTo>
                  <a:pt x="193" y="83"/>
                  <a:pt x="193" y="83"/>
                  <a:pt x="193" y="84"/>
                </a:cubicBezTo>
                <a:cubicBezTo>
                  <a:pt x="193" y="84"/>
                  <a:pt x="193" y="84"/>
                  <a:pt x="192" y="84"/>
                </a:cubicBezTo>
                <a:cubicBezTo>
                  <a:pt x="192" y="84"/>
                  <a:pt x="192" y="83"/>
                  <a:pt x="191" y="83"/>
                </a:cubicBezTo>
                <a:lnTo>
                  <a:pt x="192" y="83"/>
                </a:lnTo>
                <a:close/>
                <a:moveTo>
                  <a:pt x="186" y="90"/>
                </a:moveTo>
                <a:cubicBezTo>
                  <a:pt x="187" y="90"/>
                  <a:pt x="188" y="91"/>
                  <a:pt x="189" y="92"/>
                </a:cubicBezTo>
                <a:cubicBezTo>
                  <a:pt x="188" y="92"/>
                  <a:pt x="187" y="91"/>
                  <a:pt x="186" y="90"/>
                </a:cubicBezTo>
                <a:close/>
                <a:moveTo>
                  <a:pt x="187" y="94"/>
                </a:moveTo>
                <a:cubicBezTo>
                  <a:pt x="186" y="94"/>
                  <a:pt x="186" y="94"/>
                  <a:pt x="186" y="94"/>
                </a:cubicBezTo>
                <a:cubicBezTo>
                  <a:pt x="184" y="92"/>
                  <a:pt x="184" y="92"/>
                  <a:pt x="184" y="92"/>
                </a:cubicBezTo>
                <a:cubicBezTo>
                  <a:pt x="185" y="92"/>
                  <a:pt x="186" y="93"/>
                  <a:pt x="187" y="93"/>
                </a:cubicBezTo>
                <a:lnTo>
                  <a:pt x="187" y="94"/>
                </a:lnTo>
                <a:close/>
                <a:moveTo>
                  <a:pt x="162" y="103"/>
                </a:moveTo>
                <a:cubicBezTo>
                  <a:pt x="162" y="103"/>
                  <a:pt x="162" y="104"/>
                  <a:pt x="162" y="104"/>
                </a:cubicBezTo>
                <a:cubicBezTo>
                  <a:pt x="162" y="105"/>
                  <a:pt x="162" y="106"/>
                  <a:pt x="163" y="106"/>
                </a:cubicBezTo>
                <a:cubicBezTo>
                  <a:pt x="162" y="106"/>
                  <a:pt x="162" y="105"/>
                  <a:pt x="161" y="104"/>
                </a:cubicBezTo>
                <a:cubicBezTo>
                  <a:pt x="161" y="104"/>
                  <a:pt x="161" y="103"/>
                  <a:pt x="161" y="103"/>
                </a:cubicBezTo>
                <a:cubicBezTo>
                  <a:pt x="161" y="102"/>
                  <a:pt x="161" y="102"/>
                  <a:pt x="161" y="102"/>
                </a:cubicBezTo>
                <a:lnTo>
                  <a:pt x="162" y="103"/>
                </a:lnTo>
                <a:close/>
                <a:moveTo>
                  <a:pt x="176" y="99"/>
                </a:moveTo>
                <a:cubicBezTo>
                  <a:pt x="176" y="99"/>
                  <a:pt x="176" y="100"/>
                  <a:pt x="176" y="100"/>
                </a:cubicBezTo>
                <a:cubicBezTo>
                  <a:pt x="176" y="101"/>
                  <a:pt x="176" y="101"/>
                  <a:pt x="176" y="102"/>
                </a:cubicBezTo>
                <a:cubicBezTo>
                  <a:pt x="175" y="101"/>
                  <a:pt x="174" y="100"/>
                  <a:pt x="173" y="99"/>
                </a:cubicBezTo>
                <a:cubicBezTo>
                  <a:pt x="173" y="98"/>
                  <a:pt x="174" y="98"/>
                  <a:pt x="174" y="98"/>
                </a:cubicBezTo>
                <a:cubicBezTo>
                  <a:pt x="175" y="98"/>
                  <a:pt x="175" y="98"/>
                  <a:pt x="176" y="99"/>
                </a:cubicBezTo>
                <a:close/>
                <a:moveTo>
                  <a:pt x="177" y="94"/>
                </a:moveTo>
                <a:cubicBezTo>
                  <a:pt x="176" y="94"/>
                  <a:pt x="176" y="94"/>
                  <a:pt x="176" y="94"/>
                </a:cubicBezTo>
                <a:cubicBezTo>
                  <a:pt x="178" y="96"/>
                  <a:pt x="178" y="96"/>
                  <a:pt x="178" y="96"/>
                </a:cubicBezTo>
                <a:cubicBezTo>
                  <a:pt x="178" y="96"/>
                  <a:pt x="178" y="95"/>
                  <a:pt x="177" y="94"/>
                </a:cubicBezTo>
                <a:close/>
                <a:moveTo>
                  <a:pt x="145" y="53"/>
                </a:moveTo>
                <a:cubicBezTo>
                  <a:pt x="145" y="52"/>
                  <a:pt x="145" y="51"/>
                  <a:pt x="144" y="51"/>
                </a:cubicBezTo>
                <a:cubicBezTo>
                  <a:pt x="144" y="52"/>
                  <a:pt x="144" y="52"/>
                  <a:pt x="144" y="52"/>
                </a:cubicBezTo>
                <a:cubicBezTo>
                  <a:pt x="145" y="53"/>
                  <a:pt x="145" y="53"/>
                  <a:pt x="145" y="53"/>
                </a:cubicBezTo>
                <a:close/>
                <a:moveTo>
                  <a:pt x="182" y="83"/>
                </a:moveTo>
                <a:cubicBezTo>
                  <a:pt x="181" y="84"/>
                  <a:pt x="181" y="85"/>
                  <a:pt x="181" y="86"/>
                </a:cubicBezTo>
                <a:cubicBezTo>
                  <a:pt x="181" y="86"/>
                  <a:pt x="181" y="87"/>
                  <a:pt x="182" y="88"/>
                </a:cubicBezTo>
                <a:cubicBezTo>
                  <a:pt x="180" y="90"/>
                  <a:pt x="179" y="91"/>
                  <a:pt x="179" y="91"/>
                </a:cubicBezTo>
                <a:cubicBezTo>
                  <a:pt x="178" y="92"/>
                  <a:pt x="178" y="92"/>
                  <a:pt x="177" y="92"/>
                </a:cubicBezTo>
                <a:cubicBezTo>
                  <a:pt x="177" y="92"/>
                  <a:pt x="177" y="92"/>
                  <a:pt x="177" y="92"/>
                </a:cubicBezTo>
                <a:cubicBezTo>
                  <a:pt x="177" y="92"/>
                  <a:pt x="177" y="92"/>
                  <a:pt x="177" y="92"/>
                </a:cubicBezTo>
                <a:cubicBezTo>
                  <a:pt x="177" y="92"/>
                  <a:pt x="177" y="92"/>
                  <a:pt x="177" y="92"/>
                </a:cubicBezTo>
                <a:cubicBezTo>
                  <a:pt x="177" y="92"/>
                  <a:pt x="177" y="93"/>
                  <a:pt x="176" y="93"/>
                </a:cubicBezTo>
                <a:cubicBezTo>
                  <a:pt x="176" y="93"/>
                  <a:pt x="176" y="93"/>
                  <a:pt x="176" y="93"/>
                </a:cubicBezTo>
                <a:cubicBezTo>
                  <a:pt x="177" y="94"/>
                  <a:pt x="178" y="94"/>
                  <a:pt x="179" y="95"/>
                </a:cubicBezTo>
                <a:cubicBezTo>
                  <a:pt x="180" y="95"/>
                  <a:pt x="181" y="96"/>
                  <a:pt x="181" y="97"/>
                </a:cubicBezTo>
                <a:cubicBezTo>
                  <a:pt x="181" y="97"/>
                  <a:pt x="181" y="97"/>
                  <a:pt x="181" y="97"/>
                </a:cubicBezTo>
                <a:cubicBezTo>
                  <a:pt x="180" y="97"/>
                  <a:pt x="180" y="97"/>
                  <a:pt x="179" y="96"/>
                </a:cubicBezTo>
                <a:cubicBezTo>
                  <a:pt x="178" y="96"/>
                  <a:pt x="178" y="96"/>
                  <a:pt x="178" y="97"/>
                </a:cubicBezTo>
                <a:cubicBezTo>
                  <a:pt x="178" y="97"/>
                  <a:pt x="178" y="97"/>
                  <a:pt x="177" y="98"/>
                </a:cubicBezTo>
                <a:cubicBezTo>
                  <a:pt x="176" y="96"/>
                  <a:pt x="176" y="96"/>
                  <a:pt x="176" y="96"/>
                </a:cubicBezTo>
                <a:cubicBezTo>
                  <a:pt x="175" y="96"/>
                  <a:pt x="175" y="95"/>
                  <a:pt x="174" y="95"/>
                </a:cubicBezTo>
                <a:cubicBezTo>
                  <a:pt x="174" y="95"/>
                  <a:pt x="173" y="96"/>
                  <a:pt x="171" y="97"/>
                </a:cubicBezTo>
                <a:cubicBezTo>
                  <a:pt x="169" y="99"/>
                  <a:pt x="168" y="100"/>
                  <a:pt x="168" y="100"/>
                </a:cubicBezTo>
                <a:cubicBezTo>
                  <a:pt x="168" y="101"/>
                  <a:pt x="168" y="102"/>
                  <a:pt x="169" y="103"/>
                </a:cubicBezTo>
                <a:cubicBezTo>
                  <a:pt x="169" y="104"/>
                  <a:pt x="169" y="105"/>
                  <a:pt x="169" y="105"/>
                </a:cubicBezTo>
                <a:cubicBezTo>
                  <a:pt x="169" y="106"/>
                  <a:pt x="169" y="106"/>
                  <a:pt x="169" y="106"/>
                </a:cubicBezTo>
                <a:cubicBezTo>
                  <a:pt x="168" y="106"/>
                  <a:pt x="168" y="106"/>
                  <a:pt x="168" y="105"/>
                </a:cubicBezTo>
                <a:cubicBezTo>
                  <a:pt x="168" y="104"/>
                  <a:pt x="167" y="103"/>
                  <a:pt x="167" y="103"/>
                </a:cubicBezTo>
                <a:cubicBezTo>
                  <a:pt x="166" y="104"/>
                  <a:pt x="166" y="104"/>
                  <a:pt x="166" y="104"/>
                </a:cubicBezTo>
                <a:cubicBezTo>
                  <a:pt x="166" y="104"/>
                  <a:pt x="166" y="104"/>
                  <a:pt x="166" y="104"/>
                </a:cubicBezTo>
                <a:cubicBezTo>
                  <a:pt x="166" y="104"/>
                  <a:pt x="166" y="105"/>
                  <a:pt x="166" y="105"/>
                </a:cubicBezTo>
                <a:cubicBezTo>
                  <a:pt x="166" y="105"/>
                  <a:pt x="166" y="105"/>
                  <a:pt x="167" y="106"/>
                </a:cubicBezTo>
                <a:cubicBezTo>
                  <a:pt x="165" y="106"/>
                  <a:pt x="164" y="105"/>
                  <a:pt x="164" y="103"/>
                </a:cubicBezTo>
                <a:cubicBezTo>
                  <a:pt x="163" y="101"/>
                  <a:pt x="162" y="101"/>
                  <a:pt x="162" y="101"/>
                </a:cubicBezTo>
                <a:cubicBezTo>
                  <a:pt x="159" y="101"/>
                  <a:pt x="157" y="101"/>
                  <a:pt x="156" y="101"/>
                </a:cubicBezTo>
                <a:cubicBezTo>
                  <a:pt x="157" y="103"/>
                  <a:pt x="157" y="105"/>
                  <a:pt x="157" y="107"/>
                </a:cubicBezTo>
                <a:cubicBezTo>
                  <a:pt x="157" y="108"/>
                  <a:pt x="157" y="110"/>
                  <a:pt x="157" y="112"/>
                </a:cubicBezTo>
                <a:cubicBezTo>
                  <a:pt x="157" y="112"/>
                  <a:pt x="157" y="113"/>
                  <a:pt x="157" y="113"/>
                </a:cubicBezTo>
                <a:cubicBezTo>
                  <a:pt x="156" y="113"/>
                  <a:pt x="156" y="112"/>
                  <a:pt x="156" y="111"/>
                </a:cubicBezTo>
                <a:cubicBezTo>
                  <a:pt x="156" y="107"/>
                  <a:pt x="156" y="107"/>
                  <a:pt x="156" y="107"/>
                </a:cubicBezTo>
                <a:cubicBezTo>
                  <a:pt x="156" y="105"/>
                  <a:pt x="156" y="104"/>
                  <a:pt x="156" y="103"/>
                </a:cubicBezTo>
                <a:cubicBezTo>
                  <a:pt x="156" y="101"/>
                  <a:pt x="155" y="101"/>
                  <a:pt x="154" y="101"/>
                </a:cubicBezTo>
                <a:cubicBezTo>
                  <a:pt x="154" y="101"/>
                  <a:pt x="154" y="101"/>
                  <a:pt x="153" y="101"/>
                </a:cubicBezTo>
                <a:cubicBezTo>
                  <a:pt x="153" y="101"/>
                  <a:pt x="153" y="101"/>
                  <a:pt x="152" y="101"/>
                </a:cubicBezTo>
                <a:cubicBezTo>
                  <a:pt x="152" y="101"/>
                  <a:pt x="151" y="101"/>
                  <a:pt x="151" y="101"/>
                </a:cubicBezTo>
                <a:cubicBezTo>
                  <a:pt x="151" y="101"/>
                  <a:pt x="151" y="101"/>
                  <a:pt x="150" y="101"/>
                </a:cubicBezTo>
                <a:cubicBezTo>
                  <a:pt x="150" y="101"/>
                  <a:pt x="149" y="101"/>
                  <a:pt x="149" y="102"/>
                </a:cubicBezTo>
                <a:cubicBezTo>
                  <a:pt x="148" y="104"/>
                  <a:pt x="148" y="104"/>
                  <a:pt x="148" y="105"/>
                </a:cubicBezTo>
                <a:cubicBezTo>
                  <a:pt x="147" y="105"/>
                  <a:pt x="147" y="105"/>
                  <a:pt x="147" y="104"/>
                </a:cubicBezTo>
                <a:cubicBezTo>
                  <a:pt x="147" y="104"/>
                  <a:pt x="147" y="104"/>
                  <a:pt x="147" y="104"/>
                </a:cubicBezTo>
                <a:cubicBezTo>
                  <a:pt x="147" y="103"/>
                  <a:pt x="148" y="103"/>
                  <a:pt x="148" y="103"/>
                </a:cubicBezTo>
                <a:cubicBezTo>
                  <a:pt x="147" y="103"/>
                  <a:pt x="147" y="103"/>
                  <a:pt x="147" y="103"/>
                </a:cubicBezTo>
                <a:cubicBezTo>
                  <a:pt x="147" y="103"/>
                  <a:pt x="146" y="103"/>
                  <a:pt x="144" y="104"/>
                </a:cubicBezTo>
                <a:cubicBezTo>
                  <a:pt x="143" y="106"/>
                  <a:pt x="141" y="107"/>
                  <a:pt x="139" y="109"/>
                </a:cubicBezTo>
                <a:cubicBezTo>
                  <a:pt x="137" y="111"/>
                  <a:pt x="135" y="113"/>
                  <a:pt x="133" y="114"/>
                </a:cubicBezTo>
                <a:cubicBezTo>
                  <a:pt x="132" y="116"/>
                  <a:pt x="130" y="117"/>
                  <a:pt x="130" y="117"/>
                </a:cubicBezTo>
                <a:cubicBezTo>
                  <a:pt x="128" y="121"/>
                  <a:pt x="128" y="121"/>
                  <a:pt x="128" y="121"/>
                </a:cubicBezTo>
                <a:cubicBezTo>
                  <a:pt x="127" y="122"/>
                  <a:pt x="125" y="124"/>
                  <a:pt x="124" y="126"/>
                </a:cubicBezTo>
                <a:cubicBezTo>
                  <a:pt x="123" y="128"/>
                  <a:pt x="122" y="129"/>
                  <a:pt x="121" y="131"/>
                </a:cubicBezTo>
                <a:cubicBezTo>
                  <a:pt x="120" y="132"/>
                  <a:pt x="119" y="133"/>
                  <a:pt x="119" y="133"/>
                </a:cubicBezTo>
                <a:cubicBezTo>
                  <a:pt x="118" y="133"/>
                  <a:pt x="118" y="133"/>
                  <a:pt x="118" y="132"/>
                </a:cubicBezTo>
                <a:cubicBezTo>
                  <a:pt x="118" y="132"/>
                  <a:pt x="118" y="132"/>
                  <a:pt x="118" y="132"/>
                </a:cubicBezTo>
                <a:cubicBezTo>
                  <a:pt x="118" y="132"/>
                  <a:pt x="119" y="132"/>
                  <a:pt x="119" y="130"/>
                </a:cubicBezTo>
                <a:cubicBezTo>
                  <a:pt x="120" y="128"/>
                  <a:pt x="121" y="126"/>
                  <a:pt x="122" y="124"/>
                </a:cubicBezTo>
                <a:cubicBezTo>
                  <a:pt x="123" y="121"/>
                  <a:pt x="124" y="119"/>
                  <a:pt x="125" y="118"/>
                </a:cubicBezTo>
                <a:cubicBezTo>
                  <a:pt x="126" y="116"/>
                  <a:pt x="127" y="115"/>
                  <a:pt x="128" y="115"/>
                </a:cubicBezTo>
                <a:cubicBezTo>
                  <a:pt x="128" y="115"/>
                  <a:pt x="129" y="115"/>
                  <a:pt x="129" y="115"/>
                </a:cubicBezTo>
                <a:cubicBezTo>
                  <a:pt x="129" y="115"/>
                  <a:pt x="129" y="116"/>
                  <a:pt x="129" y="116"/>
                </a:cubicBezTo>
                <a:cubicBezTo>
                  <a:pt x="130" y="115"/>
                  <a:pt x="131" y="113"/>
                  <a:pt x="132" y="112"/>
                </a:cubicBezTo>
                <a:cubicBezTo>
                  <a:pt x="133" y="111"/>
                  <a:pt x="134" y="110"/>
                  <a:pt x="136" y="109"/>
                </a:cubicBezTo>
                <a:cubicBezTo>
                  <a:pt x="136" y="109"/>
                  <a:pt x="136" y="109"/>
                  <a:pt x="136" y="109"/>
                </a:cubicBezTo>
                <a:cubicBezTo>
                  <a:pt x="137" y="109"/>
                  <a:pt x="138" y="108"/>
                  <a:pt x="138" y="107"/>
                </a:cubicBezTo>
                <a:cubicBezTo>
                  <a:pt x="138" y="106"/>
                  <a:pt x="137" y="105"/>
                  <a:pt x="137" y="103"/>
                </a:cubicBezTo>
                <a:cubicBezTo>
                  <a:pt x="136" y="101"/>
                  <a:pt x="135" y="99"/>
                  <a:pt x="134" y="97"/>
                </a:cubicBezTo>
                <a:cubicBezTo>
                  <a:pt x="133" y="95"/>
                  <a:pt x="131" y="94"/>
                  <a:pt x="130" y="93"/>
                </a:cubicBezTo>
                <a:cubicBezTo>
                  <a:pt x="128" y="91"/>
                  <a:pt x="126" y="91"/>
                  <a:pt x="124" y="91"/>
                </a:cubicBezTo>
                <a:cubicBezTo>
                  <a:pt x="122" y="91"/>
                  <a:pt x="120" y="91"/>
                  <a:pt x="119" y="91"/>
                </a:cubicBezTo>
                <a:cubicBezTo>
                  <a:pt x="119" y="91"/>
                  <a:pt x="119" y="91"/>
                  <a:pt x="119" y="90"/>
                </a:cubicBezTo>
                <a:cubicBezTo>
                  <a:pt x="119" y="90"/>
                  <a:pt x="119" y="89"/>
                  <a:pt x="121" y="87"/>
                </a:cubicBezTo>
                <a:cubicBezTo>
                  <a:pt x="125" y="83"/>
                  <a:pt x="125" y="83"/>
                  <a:pt x="125" y="83"/>
                </a:cubicBezTo>
                <a:cubicBezTo>
                  <a:pt x="125" y="81"/>
                  <a:pt x="125" y="79"/>
                  <a:pt x="124" y="77"/>
                </a:cubicBezTo>
                <a:cubicBezTo>
                  <a:pt x="124" y="75"/>
                  <a:pt x="122" y="74"/>
                  <a:pt x="119" y="74"/>
                </a:cubicBezTo>
                <a:cubicBezTo>
                  <a:pt x="119" y="74"/>
                  <a:pt x="118" y="74"/>
                  <a:pt x="117" y="75"/>
                </a:cubicBezTo>
                <a:cubicBezTo>
                  <a:pt x="117" y="75"/>
                  <a:pt x="116" y="75"/>
                  <a:pt x="116" y="75"/>
                </a:cubicBezTo>
                <a:cubicBezTo>
                  <a:pt x="115" y="75"/>
                  <a:pt x="115" y="75"/>
                  <a:pt x="115" y="74"/>
                </a:cubicBezTo>
                <a:cubicBezTo>
                  <a:pt x="117" y="74"/>
                  <a:pt x="118" y="73"/>
                  <a:pt x="120" y="73"/>
                </a:cubicBezTo>
                <a:cubicBezTo>
                  <a:pt x="121" y="72"/>
                  <a:pt x="123" y="71"/>
                  <a:pt x="124" y="70"/>
                </a:cubicBezTo>
                <a:cubicBezTo>
                  <a:pt x="121" y="67"/>
                  <a:pt x="121" y="67"/>
                  <a:pt x="121" y="67"/>
                </a:cubicBezTo>
                <a:cubicBezTo>
                  <a:pt x="121" y="67"/>
                  <a:pt x="120" y="66"/>
                  <a:pt x="120" y="65"/>
                </a:cubicBezTo>
                <a:cubicBezTo>
                  <a:pt x="121" y="65"/>
                  <a:pt x="122" y="65"/>
                  <a:pt x="123" y="65"/>
                </a:cubicBezTo>
                <a:cubicBezTo>
                  <a:pt x="126" y="65"/>
                  <a:pt x="128" y="64"/>
                  <a:pt x="129" y="63"/>
                </a:cubicBezTo>
                <a:cubicBezTo>
                  <a:pt x="129" y="57"/>
                  <a:pt x="129" y="57"/>
                  <a:pt x="129" y="57"/>
                </a:cubicBezTo>
                <a:cubicBezTo>
                  <a:pt x="129" y="57"/>
                  <a:pt x="128" y="56"/>
                  <a:pt x="126" y="56"/>
                </a:cubicBezTo>
                <a:cubicBezTo>
                  <a:pt x="124" y="56"/>
                  <a:pt x="123" y="55"/>
                  <a:pt x="122" y="55"/>
                </a:cubicBezTo>
                <a:cubicBezTo>
                  <a:pt x="120" y="54"/>
                  <a:pt x="119" y="53"/>
                  <a:pt x="118" y="53"/>
                </a:cubicBezTo>
                <a:cubicBezTo>
                  <a:pt x="117" y="52"/>
                  <a:pt x="117" y="51"/>
                  <a:pt x="117" y="50"/>
                </a:cubicBezTo>
                <a:cubicBezTo>
                  <a:pt x="117" y="50"/>
                  <a:pt x="117" y="50"/>
                  <a:pt x="118" y="50"/>
                </a:cubicBezTo>
                <a:cubicBezTo>
                  <a:pt x="120" y="50"/>
                  <a:pt x="124" y="51"/>
                  <a:pt x="128" y="53"/>
                </a:cubicBezTo>
                <a:cubicBezTo>
                  <a:pt x="131" y="56"/>
                  <a:pt x="135" y="57"/>
                  <a:pt x="138" y="57"/>
                </a:cubicBezTo>
                <a:cubicBezTo>
                  <a:pt x="139" y="57"/>
                  <a:pt x="139" y="56"/>
                  <a:pt x="139" y="55"/>
                </a:cubicBezTo>
                <a:cubicBezTo>
                  <a:pt x="140" y="55"/>
                  <a:pt x="141" y="56"/>
                  <a:pt x="141" y="58"/>
                </a:cubicBezTo>
                <a:cubicBezTo>
                  <a:pt x="142" y="58"/>
                  <a:pt x="143" y="57"/>
                  <a:pt x="143" y="56"/>
                </a:cubicBezTo>
                <a:cubicBezTo>
                  <a:pt x="144" y="55"/>
                  <a:pt x="144" y="54"/>
                  <a:pt x="144" y="54"/>
                </a:cubicBezTo>
                <a:cubicBezTo>
                  <a:pt x="144" y="54"/>
                  <a:pt x="144" y="53"/>
                  <a:pt x="144" y="53"/>
                </a:cubicBezTo>
                <a:cubicBezTo>
                  <a:pt x="143" y="52"/>
                  <a:pt x="143" y="52"/>
                  <a:pt x="143" y="51"/>
                </a:cubicBezTo>
                <a:cubicBezTo>
                  <a:pt x="143" y="51"/>
                  <a:pt x="143" y="51"/>
                  <a:pt x="143" y="51"/>
                </a:cubicBezTo>
                <a:cubicBezTo>
                  <a:pt x="144" y="51"/>
                  <a:pt x="144" y="51"/>
                  <a:pt x="144" y="51"/>
                </a:cubicBezTo>
                <a:cubicBezTo>
                  <a:pt x="144" y="51"/>
                  <a:pt x="144" y="50"/>
                  <a:pt x="144" y="50"/>
                </a:cubicBezTo>
                <a:cubicBezTo>
                  <a:pt x="145" y="50"/>
                  <a:pt x="145" y="51"/>
                  <a:pt x="146" y="52"/>
                </a:cubicBezTo>
                <a:cubicBezTo>
                  <a:pt x="146" y="54"/>
                  <a:pt x="146" y="54"/>
                  <a:pt x="147" y="54"/>
                </a:cubicBezTo>
                <a:cubicBezTo>
                  <a:pt x="148" y="54"/>
                  <a:pt x="148" y="54"/>
                  <a:pt x="148" y="53"/>
                </a:cubicBezTo>
                <a:cubicBezTo>
                  <a:pt x="149" y="52"/>
                  <a:pt x="149" y="51"/>
                  <a:pt x="149" y="51"/>
                </a:cubicBezTo>
                <a:cubicBezTo>
                  <a:pt x="150" y="51"/>
                  <a:pt x="150" y="52"/>
                  <a:pt x="150" y="52"/>
                </a:cubicBezTo>
                <a:cubicBezTo>
                  <a:pt x="150" y="53"/>
                  <a:pt x="150" y="53"/>
                  <a:pt x="151" y="53"/>
                </a:cubicBezTo>
                <a:cubicBezTo>
                  <a:pt x="152" y="53"/>
                  <a:pt x="152" y="52"/>
                  <a:pt x="152" y="51"/>
                </a:cubicBezTo>
                <a:cubicBezTo>
                  <a:pt x="152" y="50"/>
                  <a:pt x="153" y="50"/>
                  <a:pt x="153" y="50"/>
                </a:cubicBezTo>
                <a:cubicBezTo>
                  <a:pt x="154" y="50"/>
                  <a:pt x="154" y="50"/>
                  <a:pt x="154" y="50"/>
                </a:cubicBezTo>
                <a:cubicBezTo>
                  <a:pt x="154" y="51"/>
                  <a:pt x="154" y="51"/>
                  <a:pt x="154" y="51"/>
                </a:cubicBezTo>
                <a:cubicBezTo>
                  <a:pt x="154" y="51"/>
                  <a:pt x="154" y="51"/>
                  <a:pt x="154" y="51"/>
                </a:cubicBezTo>
                <a:cubicBezTo>
                  <a:pt x="154" y="52"/>
                  <a:pt x="154" y="52"/>
                  <a:pt x="155" y="52"/>
                </a:cubicBezTo>
                <a:cubicBezTo>
                  <a:pt x="155" y="52"/>
                  <a:pt x="156" y="51"/>
                  <a:pt x="155" y="50"/>
                </a:cubicBezTo>
                <a:cubicBezTo>
                  <a:pt x="155" y="49"/>
                  <a:pt x="156" y="49"/>
                  <a:pt x="157" y="49"/>
                </a:cubicBezTo>
                <a:cubicBezTo>
                  <a:pt x="157" y="49"/>
                  <a:pt x="157" y="50"/>
                  <a:pt x="157" y="50"/>
                </a:cubicBezTo>
                <a:cubicBezTo>
                  <a:pt x="157" y="52"/>
                  <a:pt x="157" y="53"/>
                  <a:pt x="158" y="53"/>
                </a:cubicBezTo>
                <a:cubicBezTo>
                  <a:pt x="159" y="52"/>
                  <a:pt x="159" y="52"/>
                  <a:pt x="159" y="52"/>
                </a:cubicBezTo>
                <a:cubicBezTo>
                  <a:pt x="160" y="51"/>
                  <a:pt x="160" y="51"/>
                  <a:pt x="161" y="50"/>
                </a:cubicBezTo>
                <a:cubicBezTo>
                  <a:pt x="161" y="50"/>
                  <a:pt x="161" y="51"/>
                  <a:pt x="162" y="52"/>
                </a:cubicBezTo>
                <a:cubicBezTo>
                  <a:pt x="162" y="52"/>
                  <a:pt x="163" y="53"/>
                  <a:pt x="163" y="53"/>
                </a:cubicBezTo>
                <a:cubicBezTo>
                  <a:pt x="163" y="53"/>
                  <a:pt x="163" y="53"/>
                  <a:pt x="163" y="52"/>
                </a:cubicBezTo>
                <a:cubicBezTo>
                  <a:pt x="164" y="52"/>
                  <a:pt x="164" y="52"/>
                  <a:pt x="164" y="52"/>
                </a:cubicBezTo>
                <a:cubicBezTo>
                  <a:pt x="167" y="52"/>
                  <a:pt x="169" y="53"/>
                  <a:pt x="169" y="54"/>
                </a:cubicBezTo>
                <a:cubicBezTo>
                  <a:pt x="170" y="54"/>
                  <a:pt x="171" y="55"/>
                  <a:pt x="173" y="56"/>
                </a:cubicBezTo>
                <a:cubicBezTo>
                  <a:pt x="173" y="57"/>
                  <a:pt x="173" y="57"/>
                  <a:pt x="173" y="57"/>
                </a:cubicBezTo>
                <a:cubicBezTo>
                  <a:pt x="173" y="57"/>
                  <a:pt x="172" y="57"/>
                  <a:pt x="172" y="58"/>
                </a:cubicBezTo>
                <a:cubicBezTo>
                  <a:pt x="172" y="58"/>
                  <a:pt x="173" y="58"/>
                  <a:pt x="174" y="58"/>
                </a:cubicBezTo>
                <a:cubicBezTo>
                  <a:pt x="175" y="58"/>
                  <a:pt x="176" y="58"/>
                  <a:pt x="177" y="57"/>
                </a:cubicBezTo>
                <a:cubicBezTo>
                  <a:pt x="178" y="56"/>
                  <a:pt x="179" y="56"/>
                  <a:pt x="180" y="55"/>
                </a:cubicBezTo>
                <a:cubicBezTo>
                  <a:pt x="180" y="56"/>
                  <a:pt x="179" y="56"/>
                  <a:pt x="178" y="57"/>
                </a:cubicBezTo>
                <a:cubicBezTo>
                  <a:pt x="177" y="58"/>
                  <a:pt x="177" y="59"/>
                  <a:pt x="177" y="60"/>
                </a:cubicBezTo>
                <a:cubicBezTo>
                  <a:pt x="178" y="61"/>
                  <a:pt x="180" y="62"/>
                  <a:pt x="181" y="63"/>
                </a:cubicBezTo>
                <a:cubicBezTo>
                  <a:pt x="181" y="64"/>
                  <a:pt x="180" y="64"/>
                  <a:pt x="180" y="64"/>
                </a:cubicBezTo>
                <a:cubicBezTo>
                  <a:pt x="180" y="65"/>
                  <a:pt x="180" y="65"/>
                  <a:pt x="180" y="65"/>
                </a:cubicBezTo>
                <a:cubicBezTo>
                  <a:pt x="180" y="67"/>
                  <a:pt x="180" y="67"/>
                  <a:pt x="181" y="67"/>
                </a:cubicBezTo>
                <a:cubicBezTo>
                  <a:pt x="181" y="67"/>
                  <a:pt x="181" y="68"/>
                  <a:pt x="181" y="68"/>
                </a:cubicBezTo>
                <a:cubicBezTo>
                  <a:pt x="181" y="68"/>
                  <a:pt x="181" y="68"/>
                  <a:pt x="181" y="69"/>
                </a:cubicBezTo>
                <a:cubicBezTo>
                  <a:pt x="181" y="70"/>
                  <a:pt x="181" y="70"/>
                  <a:pt x="182" y="70"/>
                </a:cubicBezTo>
                <a:cubicBezTo>
                  <a:pt x="185" y="70"/>
                  <a:pt x="185" y="70"/>
                  <a:pt x="185" y="70"/>
                </a:cubicBezTo>
                <a:cubicBezTo>
                  <a:pt x="184" y="71"/>
                  <a:pt x="184" y="71"/>
                  <a:pt x="183" y="71"/>
                </a:cubicBezTo>
                <a:cubicBezTo>
                  <a:pt x="183" y="72"/>
                  <a:pt x="183" y="72"/>
                  <a:pt x="183" y="73"/>
                </a:cubicBezTo>
                <a:cubicBezTo>
                  <a:pt x="183" y="73"/>
                  <a:pt x="183" y="73"/>
                  <a:pt x="183" y="73"/>
                </a:cubicBezTo>
                <a:cubicBezTo>
                  <a:pt x="183" y="74"/>
                  <a:pt x="183" y="74"/>
                  <a:pt x="184" y="74"/>
                </a:cubicBezTo>
                <a:cubicBezTo>
                  <a:pt x="183" y="75"/>
                  <a:pt x="183" y="76"/>
                  <a:pt x="182" y="76"/>
                </a:cubicBezTo>
                <a:cubicBezTo>
                  <a:pt x="181" y="77"/>
                  <a:pt x="181" y="78"/>
                  <a:pt x="181" y="79"/>
                </a:cubicBezTo>
                <a:cubicBezTo>
                  <a:pt x="181" y="80"/>
                  <a:pt x="182" y="81"/>
                  <a:pt x="183" y="81"/>
                </a:cubicBezTo>
                <a:cubicBezTo>
                  <a:pt x="184" y="81"/>
                  <a:pt x="185" y="81"/>
                  <a:pt x="186" y="81"/>
                </a:cubicBezTo>
                <a:cubicBezTo>
                  <a:pt x="185" y="82"/>
                  <a:pt x="184" y="82"/>
                  <a:pt x="184" y="82"/>
                </a:cubicBezTo>
                <a:cubicBezTo>
                  <a:pt x="183" y="82"/>
                  <a:pt x="183" y="82"/>
                  <a:pt x="182" y="83"/>
                </a:cubicBezTo>
                <a:close/>
                <a:moveTo>
                  <a:pt x="143" y="47"/>
                </a:moveTo>
                <a:cubicBezTo>
                  <a:pt x="144" y="47"/>
                  <a:pt x="144" y="48"/>
                  <a:pt x="144" y="48"/>
                </a:cubicBezTo>
                <a:cubicBezTo>
                  <a:pt x="144" y="49"/>
                  <a:pt x="144" y="49"/>
                  <a:pt x="144" y="50"/>
                </a:cubicBezTo>
                <a:cubicBezTo>
                  <a:pt x="143" y="49"/>
                  <a:pt x="143" y="48"/>
                  <a:pt x="143" y="47"/>
                </a:cubicBezTo>
                <a:close/>
                <a:moveTo>
                  <a:pt x="87" y="75"/>
                </a:moveTo>
                <a:cubicBezTo>
                  <a:pt x="86" y="75"/>
                  <a:pt x="86" y="75"/>
                  <a:pt x="86" y="75"/>
                </a:cubicBezTo>
                <a:lnTo>
                  <a:pt x="87" y="75"/>
                </a:lnTo>
                <a:close/>
                <a:moveTo>
                  <a:pt x="117" y="62"/>
                </a:moveTo>
                <a:cubicBezTo>
                  <a:pt x="117" y="62"/>
                  <a:pt x="117" y="61"/>
                  <a:pt x="118" y="61"/>
                </a:cubicBezTo>
                <a:cubicBezTo>
                  <a:pt x="118" y="61"/>
                  <a:pt x="119" y="61"/>
                  <a:pt x="119" y="61"/>
                </a:cubicBezTo>
                <a:cubicBezTo>
                  <a:pt x="119" y="61"/>
                  <a:pt x="120" y="62"/>
                  <a:pt x="120" y="62"/>
                </a:cubicBezTo>
                <a:cubicBezTo>
                  <a:pt x="120" y="62"/>
                  <a:pt x="119" y="62"/>
                  <a:pt x="118" y="62"/>
                </a:cubicBezTo>
                <a:lnTo>
                  <a:pt x="117" y="62"/>
                </a:lnTo>
                <a:close/>
                <a:moveTo>
                  <a:pt x="113" y="56"/>
                </a:moveTo>
                <a:cubicBezTo>
                  <a:pt x="113" y="56"/>
                  <a:pt x="113" y="56"/>
                  <a:pt x="113" y="56"/>
                </a:cubicBezTo>
                <a:cubicBezTo>
                  <a:pt x="113" y="55"/>
                  <a:pt x="113" y="55"/>
                  <a:pt x="114" y="55"/>
                </a:cubicBezTo>
                <a:cubicBezTo>
                  <a:pt x="115" y="55"/>
                  <a:pt x="116" y="56"/>
                  <a:pt x="118" y="56"/>
                </a:cubicBezTo>
                <a:cubicBezTo>
                  <a:pt x="120" y="57"/>
                  <a:pt x="121" y="57"/>
                  <a:pt x="123" y="58"/>
                </a:cubicBezTo>
                <a:cubicBezTo>
                  <a:pt x="125" y="58"/>
                  <a:pt x="127" y="58"/>
                  <a:pt x="128" y="58"/>
                </a:cubicBezTo>
                <a:cubicBezTo>
                  <a:pt x="128" y="59"/>
                  <a:pt x="127" y="60"/>
                  <a:pt x="126" y="60"/>
                </a:cubicBezTo>
                <a:cubicBezTo>
                  <a:pt x="125" y="60"/>
                  <a:pt x="123" y="59"/>
                  <a:pt x="121" y="59"/>
                </a:cubicBezTo>
                <a:cubicBezTo>
                  <a:pt x="119" y="59"/>
                  <a:pt x="117" y="58"/>
                  <a:pt x="113" y="56"/>
                </a:cubicBezTo>
                <a:close/>
                <a:moveTo>
                  <a:pt x="113" y="44"/>
                </a:moveTo>
                <a:cubicBezTo>
                  <a:pt x="111" y="44"/>
                  <a:pt x="109" y="43"/>
                  <a:pt x="108" y="41"/>
                </a:cubicBezTo>
                <a:cubicBezTo>
                  <a:pt x="109" y="41"/>
                  <a:pt x="110" y="41"/>
                  <a:pt x="111" y="42"/>
                </a:cubicBezTo>
                <a:cubicBezTo>
                  <a:pt x="112" y="43"/>
                  <a:pt x="112" y="43"/>
                  <a:pt x="113" y="44"/>
                </a:cubicBezTo>
                <a:close/>
                <a:moveTo>
                  <a:pt x="156" y="40"/>
                </a:moveTo>
                <a:cubicBezTo>
                  <a:pt x="156" y="40"/>
                  <a:pt x="156" y="40"/>
                  <a:pt x="156" y="41"/>
                </a:cubicBezTo>
                <a:cubicBezTo>
                  <a:pt x="156" y="42"/>
                  <a:pt x="156" y="42"/>
                  <a:pt x="156" y="42"/>
                </a:cubicBezTo>
                <a:cubicBezTo>
                  <a:pt x="156" y="42"/>
                  <a:pt x="156" y="42"/>
                  <a:pt x="156" y="42"/>
                </a:cubicBezTo>
                <a:lnTo>
                  <a:pt x="156" y="40"/>
                </a:lnTo>
                <a:close/>
                <a:moveTo>
                  <a:pt x="162" y="41"/>
                </a:moveTo>
                <a:cubicBezTo>
                  <a:pt x="162" y="40"/>
                  <a:pt x="163" y="39"/>
                  <a:pt x="163" y="38"/>
                </a:cubicBezTo>
                <a:cubicBezTo>
                  <a:pt x="164" y="36"/>
                  <a:pt x="164" y="36"/>
                  <a:pt x="164" y="36"/>
                </a:cubicBezTo>
                <a:cubicBezTo>
                  <a:pt x="164" y="36"/>
                  <a:pt x="164" y="36"/>
                  <a:pt x="164" y="36"/>
                </a:cubicBezTo>
                <a:cubicBezTo>
                  <a:pt x="164" y="36"/>
                  <a:pt x="164" y="36"/>
                  <a:pt x="164" y="36"/>
                </a:cubicBezTo>
                <a:cubicBezTo>
                  <a:pt x="164" y="37"/>
                  <a:pt x="164" y="38"/>
                  <a:pt x="163" y="39"/>
                </a:cubicBezTo>
                <a:cubicBezTo>
                  <a:pt x="163" y="40"/>
                  <a:pt x="163" y="41"/>
                  <a:pt x="162" y="42"/>
                </a:cubicBezTo>
                <a:lnTo>
                  <a:pt x="162" y="41"/>
                </a:lnTo>
                <a:close/>
                <a:moveTo>
                  <a:pt x="113" y="33"/>
                </a:moveTo>
                <a:cubicBezTo>
                  <a:pt x="113" y="31"/>
                  <a:pt x="113" y="31"/>
                  <a:pt x="113" y="31"/>
                </a:cubicBezTo>
                <a:cubicBezTo>
                  <a:pt x="115" y="31"/>
                  <a:pt x="115" y="31"/>
                  <a:pt x="115" y="31"/>
                </a:cubicBezTo>
                <a:cubicBezTo>
                  <a:pt x="115" y="32"/>
                  <a:pt x="115" y="32"/>
                  <a:pt x="114" y="33"/>
                </a:cubicBezTo>
                <a:lnTo>
                  <a:pt x="113" y="33"/>
                </a:lnTo>
                <a:close/>
                <a:moveTo>
                  <a:pt x="109" y="61"/>
                </a:moveTo>
                <a:cubicBezTo>
                  <a:pt x="109" y="61"/>
                  <a:pt x="108" y="61"/>
                  <a:pt x="107" y="61"/>
                </a:cubicBezTo>
                <a:cubicBezTo>
                  <a:pt x="106" y="61"/>
                  <a:pt x="106" y="61"/>
                  <a:pt x="106" y="60"/>
                </a:cubicBezTo>
                <a:cubicBezTo>
                  <a:pt x="106" y="60"/>
                  <a:pt x="108" y="60"/>
                  <a:pt x="109" y="61"/>
                </a:cubicBezTo>
                <a:close/>
                <a:moveTo>
                  <a:pt x="137" y="53"/>
                </a:moveTo>
                <a:cubicBezTo>
                  <a:pt x="137" y="53"/>
                  <a:pt x="136" y="52"/>
                  <a:pt x="136" y="52"/>
                </a:cubicBezTo>
                <a:cubicBezTo>
                  <a:pt x="135" y="52"/>
                  <a:pt x="134" y="52"/>
                  <a:pt x="134" y="51"/>
                </a:cubicBezTo>
                <a:cubicBezTo>
                  <a:pt x="134" y="51"/>
                  <a:pt x="135" y="51"/>
                  <a:pt x="135" y="51"/>
                </a:cubicBezTo>
                <a:cubicBezTo>
                  <a:pt x="135" y="51"/>
                  <a:pt x="136" y="51"/>
                  <a:pt x="137" y="52"/>
                </a:cubicBezTo>
                <a:cubicBezTo>
                  <a:pt x="137" y="52"/>
                  <a:pt x="137" y="53"/>
                  <a:pt x="138" y="53"/>
                </a:cubicBezTo>
                <a:cubicBezTo>
                  <a:pt x="138" y="53"/>
                  <a:pt x="137" y="54"/>
                  <a:pt x="137" y="54"/>
                </a:cubicBezTo>
                <a:cubicBezTo>
                  <a:pt x="137" y="54"/>
                  <a:pt x="137" y="54"/>
                  <a:pt x="137" y="53"/>
                </a:cubicBezTo>
                <a:close/>
                <a:moveTo>
                  <a:pt x="22" y="128"/>
                </a:moveTo>
                <a:cubicBezTo>
                  <a:pt x="22" y="129"/>
                  <a:pt x="20" y="129"/>
                  <a:pt x="19" y="129"/>
                </a:cubicBezTo>
                <a:cubicBezTo>
                  <a:pt x="18" y="129"/>
                  <a:pt x="17" y="129"/>
                  <a:pt x="17" y="129"/>
                </a:cubicBezTo>
                <a:cubicBezTo>
                  <a:pt x="26" y="126"/>
                  <a:pt x="26" y="126"/>
                  <a:pt x="26" y="126"/>
                </a:cubicBezTo>
                <a:cubicBezTo>
                  <a:pt x="26" y="127"/>
                  <a:pt x="25" y="127"/>
                  <a:pt x="24" y="127"/>
                </a:cubicBezTo>
                <a:cubicBezTo>
                  <a:pt x="23" y="127"/>
                  <a:pt x="23" y="128"/>
                  <a:pt x="22" y="128"/>
                </a:cubicBezTo>
                <a:close/>
                <a:moveTo>
                  <a:pt x="86" y="75"/>
                </a:moveTo>
                <a:cubicBezTo>
                  <a:pt x="86" y="76"/>
                  <a:pt x="85" y="76"/>
                  <a:pt x="85" y="76"/>
                </a:cubicBezTo>
                <a:cubicBezTo>
                  <a:pt x="84" y="77"/>
                  <a:pt x="84" y="77"/>
                  <a:pt x="83" y="77"/>
                </a:cubicBezTo>
                <a:cubicBezTo>
                  <a:pt x="83" y="77"/>
                  <a:pt x="83" y="77"/>
                  <a:pt x="82" y="76"/>
                </a:cubicBezTo>
                <a:cubicBezTo>
                  <a:pt x="82" y="76"/>
                  <a:pt x="82" y="76"/>
                  <a:pt x="81" y="75"/>
                </a:cubicBezTo>
                <a:lnTo>
                  <a:pt x="86" y="75"/>
                </a:lnTo>
                <a:close/>
                <a:moveTo>
                  <a:pt x="6" y="122"/>
                </a:moveTo>
                <a:cubicBezTo>
                  <a:pt x="5" y="123"/>
                  <a:pt x="3" y="124"/>
                  <a:pt x="0" y="124"/>
                </a:cubicBezTo>
                <a:cubicBezTo>
                  <a:pt x="1" y="123"/>
                  <a:pt x="2" y="123"/>
                  <a:pt x="4" y="122"/>
                </a:cubicBezTo>
                <a:lnTo>
                  <a:pt x="6" y="122"/>
                </a:lnTo>
                <a:close/>
                <a:moveTo>
                  <a:pt x="50" y="75"/>
                </a:moveTo>
                <a:cubicBezTo>
                  <a:pt x="50" y="75"/>
                  <a:pt x="50" y="75"/>
                  <a:pt x="50" y="75"/>
                </a:cubicBezTo>
                <a:cubicBezTo>
                  <a:pt x="51" y="75"/>
                  <a:pt x="51" y="75"/>
                  <a:pt x="52" y="75"/>
                </a:cubicBezTo>
                <a:cubicBezTo>
                  <a:pt x="52" y="75"/>
                  <a:pt x="52" y="75"/>
                  <a:pt x="53" y="75"/>
                </a:cubicBezTo>
                <a:cubicBezTo>
                  <a:pt x="52" y="75"/>
                  <a:pt x="51" y="76"/>
                  <a:pt x="50" y="76"/>
                </a:cubicBezTo>
                <a:cubicBezTo>
                  <a:pt x="50" y="76"/>
                  <a:pt x="50" y="76"/>
                  <a:pt x="50" y="75"/>
                </a:cubicBezTo>
                <a:close/>
                <a:moveTo>
                  <a:pt x="108" y="79"/>
                </a:moveTo>
                <a:cubicBezTo>
                  <a:pt x="104" y="79"/>
                  <a:pt x="104" y="79"/>
                  <a:pt x="104" y="79"/>
                </a:cubicBezTo>
                <a:cubicBezTo>
                  <a:pt x="104" y="79"/>
                  <a:pt x="103" y="79"/>
                  <a:pt x="103" y="79"/>
                </a:cubicBezTo>
                <a:cubicBezTo>
                  <a:pt x="103" y="78"/>
                  <a:pt x="103" y="78"/>
                  <a:pt x="104" y="78"/>
                </a:cubicBezTo>
                <a:cubicBezTo>
                  <a:pt x="105" y="78"/>
                  <a:pt x="106" y="78"/>
                  <a:pt x="108" y="79"/>
                </a:cubicBezTo>
                <a:close/>
                <a:moveTo>
                  <a:pt x="90" y="84"/>
                </a:moveTo>
                <a:cubicBezTo>
                  <a:pt x="90" y="83"/>
                  <a:pt x="91" y="83"/>
                  <a:pt x="93" y="83"/>
                </a:cubicBezTo>
                <a:cubicBezTo>
                  <a:pt x="95" y="82"/>
                  <a:pt x="97" y="82"/>
                  <a:pt x="100" y="82"/>
                </a:cubicBezTo>
                <a:cubicBezTo>
                  <a:pt x="91" y="84"/>
                  <a:pt x="91" y="84"/>
                  <a:pt x="91" y="84"/>
                </a:cubicBezTo>
                <a:lnTo>
                  <a:pt x="90" y="84"/>
                </a:lnTo>
                <a:close/>
                <a:moveTo>
                  <a:pt x="89" y="77"/>
                </a:moveTo>
                <a:cubicBezTo>
                  <a:pt x="90" y="77"/>
                  <a:pt x="91" y="76"/>
                  <a:pt x="93" y="76"/>
                </a:cubicBezTo>
                <a:cubicBezTo>
                  <a:pt x="92" y="76"/>
                  <a:pt x="92" y="77"/>
                  <a:pt x="91" y="77"/>
                </a:cubicBezTo>
                <a:cubicBezTo>
                  <a:pt x="91" y="78"/>
                  <a:pt x="90" y="78"/>
                  <a:pt x="90" y="78"/>
                </a:cubicBezTo>
                <a:cubicBezTo>
                  <a:pt x="89" y="78"/>
                  <a:pt x="88" y="78"/>
                  <a:pt x="88" y="77"/>
                </a:cubicBezTo>
                <a:cubicBezTo>
                  <a:pt x="88" y="77"/>
                  <a:pt x="88" y="77"/>
                  <a:pt x="89" y="77"/>
                </a:cubicBezTo>
                <a:close/>
                <a:moveTo>
                  <a:pt x="94" y="5"/>
                </a:moveTo>
                <a:cubicBezTo>
                  <a:pt x="93" y="5"/>
                  <a:pt x="92" y="4"/>
                  <a:pt x="91" y="3"/>
                </a:cubicBezTo>
                <a:cubicBezTo>
                  <a:pt x="90" y="2"/>
                  <a:pt x="89" y="1"/>
                  <a:pt x="88" y="0"/>
                </a:cubicBezTo>
                <a:cubicBezTo>
                  <a:pt x="88" y="0"/>
                  <a:pt x="89" y="1"/>
                  <a:pt x="90" y="2"/>
                </a:cubicBezTo>
                <a:cubicBezTo>
                  <a:pt x="91" y="3"/>
                  <a:pt x="92" y="4"/>
                  <a:pt x="94" y="4"/>
                </a:cubicBezTo>
                <a:lnTo>
                  <a:pt x="9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97" name="Freeform 97">
            <a:extLst>
              <a:ext uri="{FF2B5EF4-FFF2-40B4-BE49-F238E27FC236}">
                <a16:creationId xmlns:a16="http://schemas.microsoft.com/office/drawing/2014/main" xmlns="" id="{E1599FD7-437F-4184-A63E-6E8E459FBE35}"/>
              </a:ext>
            </a:extLst>
          </p:cNvPr>
          <p:cNvSpPr>
            <a:spLocks noEditPoints="1"/>
          </p:cNvSpPr>
          <p:nvPr/>
        </p:nvSpPr>
        <p:spPr bwMode="auto">
          <a:xfrm>
            <a:off x="7958467" y="3626019"/>
            <a:ext cx="633788" cy="426808"/>
          </a:xfrm>
          <a:custGeom>
            <a:avLst/>
            <a:gdLst>
              <a:gd name="T0" fmla="*/ 192 w 305"/>
              <a:gd name="T1" fmla="*/ 174 h 205"/>
              <a:gd name="T2" fmla="*/ 179 w 305"/>
              <a:gd name="T3" fmla="*/ 106 h 205"/>
              <a:gd name="T4" fmla="*/ 199 w 305"/>
              <a:gd name="T5" fmla="*/ 170 h 205"/>
              <a:gd name="T6" fmla="*/ 169 w 305"/>
              <a:gd name="T7" fmla="*/ 110 h 205"/>
              <a:gd name="T8" fmla="*/ 164 w 305"/>
              <a:gd name="T9" fmla="*/ 105 h 205"/>
              <a:gd name="T10" fmla="*/ 220 w 305"/>
              <a:gd name="T11" fmla="*/ 111 h 205"/>
              <a:gd name="T12" fmla="*/ 201 w 305"/>
              <a:gd name="T13" fmla="*/ 122 h 205"/>
              <a:gd name="T14" fmla="*/ 199 w 305"/>
              <a:gd name="T15" fmla="*/ 121 h 205"/>
              <a:gd name="T16" fmla="*/ 220 w 305"/>
              <a:gd name="T17" fmla="*/ 111 h 205"/>
              <a:gd name="T18" fmla="*/ 303 w 305"/>
              <a:gd name="T19" fmla="*/ 54 h 205"/>
              <a:gd name="T20" fmla="*/ 286 w 305"/>
              <a:gd name="T21" fmla="*/ 63 h 205"/>
              <a:gd name="T22" fmla="*/ 219 w 305"/>
              <a:gd name="T23" fmla="*/ 91 h 205"/>
              <a:gd name="T24" fmla="*/ 205 w 305"/>
              <a:gd name="T25" fmla="*/ 98 h 205"/>
              <a:gd name="T26" fmla="*/ 204 w 305"/>
              <a:gd name="T27" fmla="*/ 98 h 205"/>
              <a:gd name="T28" fmla="*/ 190 w 305"/>
              <a:gd name="T29" fmla="*/ 107 h 205"/>
              <a:gd name="T30" fmla="*/ 194 w 305"/>
              <a:gd name="T31" fmla="*/ 102 h 205"/>
              <a:gd name="T32" fmla="*/ 244 w 305"/>
              <a:gd name="T33" fmla="*/ 146 h 205"/>
              <a:gd name="T34" fmla="*/ 203 w 305"/>
              <a:gd name="T35" fmla="*/ 175 h 205"/>
              <a:gd name="T36" fmla="*/ 199 w 305"/>
              <a:gd name="T37" fmla="*/ 170 h 205"/>
              <a:gd name="T38" fmla="*/ 195 w 305"/>
              <a:gd name="T39" fmla="*/ 119 h 205"/>
              <a:gd name="T40" fmla="*/ 102 w 305"/>
              <a:gd name="T41" fmla="*/ 79 h 205"/>
              <a:gd name="T42" fmla="*/ 33 w 305"/>
              <a:gd name="T43" fmla="*/ 113 h 205"/>
              <a:gd name="T44" fmla="*/ 33 w 305"/>
              <a:gd name="T45" fmla="*/ 113 h 205"/>
              <a:gd name="T46" fmla="*/ 195 w 305"/>
              <a:gd name="T47" fmla="*/ 115 h 205"/>
              <a:gd name="T48" fmla="*/ 191 w 305"/>
              <a:gd name="T49" fmla="*/ 112 h 205"/>
              <a:gd name="T50" fmla="*/ 183 w 305"/>
              <a:gd name="T51" fmla="*/ 162 h 205"/>
              <a:gd name="T52" fmla="*/ 168 w 305"/>
              <a:gd name="T53" fmla="*/ 154 h 205"/>
              <a:gd name="T54" fmla="*/ 144 w 305"/>
              <a:gd name="T55" fmla="*/ 177 h 205"/>
              <a:gd name="T56" fmla="*/ 121 w 305"/>
              <a:gd name="T57" fmla="*/ 161 h 205"/>
              <a:gd name="T58" fmla="*/ 106 w 305"/>
              <a:gd name="T59" fmla="*/ 199 h 205"/>
              <a:gd name="T60" fmla="*/ 87 w 305"/>
              <a:gd name="T61" fmla="*/ 178 h 205"/>
              <a:gd name="T62" fmla="*/ 86 w 305"/>
              <a:gd name="T63" fmla="*/ 168 h 205"/>
              <a:gd name="T64" fmla="*/ 78 w 305"/>
              <a:gd name="T65" fmla="*/ 173 h 205"/>
              <a:gd name="T66" fmla="*/ 93 w 305"/>
              <a:gd name="T67" fmla="*/ 150 h 205"/>
              <a:gd name="T68" fmla="*/ 95 w 305"/>
              <a:gd name="T69" fmla="*/ 135 h 205"/>
              <a:gd name="T70" fmla="*/ 76 w 305"/>
              <a:gd name="T71" fmla="*/ 128 h 205"/>
              <a:gd name="T72" fmla="*/ 94 w 305"/>
              <a:gd name="T73" fmla="*/ 115 h 205"/>
              <a:gd name="T74" fmla="*/ 88 w 305"/>
              <a:gd name="T75" fmla="*/ 109 h 205"/>
              <a:gd name="T76" fmla="*/ 3 w 305"/>
              <a:gd name="T77" fmla="*/ 48 h 205"/>
              <a:gd name="T78" fmla="*/ 81 w 305"/>
              <a:gd name="T79" fmla="*/ 101 h 205"/>
              <a:gd name="T80" fmla="*/ 88 w 305"/>
              <a:gd name="T81" fmla="*/ 104 h 205"/>
              <a:gd name="T82" fmla="*/ 105 w 305"/>
              <a:gd name="T83" fmla="*/ 102 h 205"/>
              <a:gd name="T84" fmla="*/ 113 w 305"/>
              <a:gd name="T85" fmla="*/ 92 h 205"/>
              <a:gd name="T86" fmla="*/ 120 w 305"/>
              <a:gd name="T87" fmla="*/ 95 h 205"/>
              <a:gd name="T88" fmla="*/ 124 w 305"/>
              <a:gd name="T89" fmla="*/ 85 h 205"/>
              <a:gd name="T90" fmla="*/ 127 w 305"/>
              <a:gd name="T91" fmla="*/ 92 h 205"/>
              <a:gd name="T92" fmla="*/ 139 w 305"/>
              <a:gd name="T93" fmla="*/ 100 h 205"/>
              <a:gd name="T94" fmla="*/ 149 w 305"/>
              <a:gd name="T95" fmla="*/ 86 h 205"/>
              <a:gd name="T96" fmla="*/ 159 w 305"/>
              <a:gd name="T97" fmla="*/ 102 h 205"/>
              <a:gd name="T98" fmla="*/ 233 w 305"/>
              <a:gd name="T99" fmla="*/ 1 h 205"/>
              <a:gd name="T100" fmla="*/ 167 w 305"/>
              <a:gd name="T101" fmla="*/ 95 h 205"/>
              <a:gd name="T102" fmla="*/ 167 w 305"/>
              <a:gd name="T103" fmla="*/ 121 h 205"/>
              <a:gd name="T104" fmla="*/ 177 w 305"/>
              <a:gd name="T105" fmla="*/ 127 h 205"/>
              <a:gd name="T106" fmla="*/ 166 w 305"/>
              <a:gd name="T107" fmla="*/ 142 h 205"/>
              <a:gd name="T108" fmla="*/ 144 w 305"/>
              <a:gd name="T109" fmla="*/ 192 h 205"/>
              <a:gd name="T110" fmla="*/ 153 w 305"/>
              <a:gd name="T111" fmla="*/ 19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5" h="205">
                <a:moveTo>
                  <a:pt x="193" y="167"/>
                </a:moveTo>
                <a:cubicBezTo>
                  <a:pt x="191" y="167"/>
                  <a:pt x="189" y="166"/>
                  <a:pt x="188" y="165"/>
                </a:cubicBezTo>
                <a:cubicBezTo>
                  <a:pt x="189" y="165"/>
                  <a:pt x="190" y="165"/>
                  <a:pt x="192" y="166"/>
                </a:cubicBezTo>
                <a:lnTo>
                  <a:pt x="193" y="167"/>
                </a:lnTo>
                <a:close/>
                <a:moveTo>
                  <a:pt x="190" y="173"/>
                </a:moveTo>
                <a:cubicBezTo>
                  <a:pt x="190" y="173"/>
                  <a:pt x="190" y="173"/>
                  <a:pt x="190" y="173"/>
                </a:cubicBezTo>
                <a:cubicBezTo>
                  <a:pt x="191" y="173"/>
                  <a:pt x="191" y="173"/>
                  <a:pt x="192" y="174"/>
                </a:cubicBezTo>
                <a:cubicBezTo>
                  <a:pt x="192" y="175"/>
                  <a:pt x="193" y="175"/>
                  <a:pt x="193" y="176"/>
                </a:cubicBezTo>
                <a:cubicBezTo>
                  <a:pt x="192" y="175"/>
                  <a:pt x="191" y="175"/>
                  <a:pt x="190" y="173"/>
                </a:cubicBezTo>
                <a:close/>
                <a:moveTo>
                  <a:pt x="175" y="105"/>
                </a:moveTo>
                <a:cubicBezTo>
                  <a:pt x="175" y="105"/>
                  <a:pt x="176" y="105"/>
                  <a:pt x="177" y="105"/>
                </a:cubicBezTo>
                <a:cubicBezTo>
                  <a:pt x="177" y="105"/>
                  <a:pt x="178" y="105"/>
                  <a:pt x="179" y="105"/>
                </a:cubicBezTo>
                <a:cubicBezTo>
                  <a:pt x="180" y="105"/>
                  <a:pt x="180" y="105"/>
                  <a:pt x="180" y="106"/>
                </a:cubicBezTo>
                <a:cubicBezTo>
                  <a:pt x="180" y="106"/>
                  <a:pt x="180" y="106"/>
                  <a:pt x="179" y="106"/>
                </a:cubicBezTo>
                <a:cubicBezTo>
                  <a:pt x="178" y="107"/>
                  <a:pt x="178" y="107"/>
                  <a:pt x="178" y="107"/>
                </a:cubicBezTo>
                <a:cubicBezTo>
                  <a:pt x="177" y="107"/>
                  <a:pt x="176" y="106"/>
                  <a:pt x="175" y="105"/>
                </a:cubicBezTo>
                <a:close/>
                <a:moveTo>
                  <a:pt x="200" y="168"/>
                </a:moveTo>
                <a:cubicBezTo>
                  <a:pt x="201" y="168"/>
                  <a:pt x="202" y="169"/>
                  <a:pt x="203" y="169"/>
                </a:cubicBezTo>
                <a:cubicBezTo>
                  <a:pt x="204" y="170"/>
                  <a:pt x="204" y="170"/>
                  <a:pt x="204" y="171"/>
                </a:cubicBezTo>
                <a:cubicBezTo>
                  <a:pt x="204" y="172"/>
                  <a:pt x="204" y="172"/>
                  <a:pt x="203" y="172"/>
                </a:cubicBezTo>
                <a:cubicBezTo>
                  <a:pt x="202" y="172"/>
                  <a:pt x="201" y="172"/>
                  <a:pt x="199" y="170"/>
                </a:cubicBezTo>
                <a:cubicBezTo>
                  <a:pt x="197" y="169"/>
                  <a:pt x="195" y="167"/>
                  <a:pt x="193" y="166"/>
                </a:cubicBezTo>
                <a:cubicBezTo>
                  <a:pt x="191" y="164"/>
                  <a:pt x="189" y="162"/>
                  <a:pt x="188" y="161"/>
                </a:cubicBezTo>
                <a:cubicBezTo>
                  <a:pt x="186" y="159"/>
                  <a:pt x="185" y="158"/>
                  <a:pt x="185" y="157"/>
                </a:cubicBezTo>
                <a:cubicBezTo>
                  <a:pt x="188" y="159"/>
                  <a:pt x="191" y="160"/>
                  <a:pt x="193" y="162"/>
                </a:cubicBezTo>
                <a:cubicBezTo>
                  <a:pt x="195" y="164"/>
                  <a:pt x="198" y="166"/>
                  <a:pt x="200" y="168"/>
                </a:cubicBezTo>
                <a:close/>
                <a:moveTo>
                  <a:pt x="166" y="106"/>
                </a:moveTo>
                <a:cubicBezTo>
                  <a:pt x="167" y="108"/>
                  <a:pt x="169" y="109"/>
                  <a:pt x="169" y="110"/>
                </a:cubicBezTo>
                <a:cubicBezTo>
                  <a:pt x="170" y="112"/>
                  <a:pt x="171" y="113"/>
                  <a:pt x="172" y="115"/>
                </a:cubicBezTo>
                <a:cubicBezTo>
                  <a:pt x="172" y="115"/>
                  <a:pt x="171" y="114"/>
                  <a:pt x="170" y="113"/>
                </a:cubicBezTo>
                <a:cubicBezTo>
                  <a:pt x="169" y="111"/>
                  <a:pt x="169" y="111"/>
                  <a:pt x="169" y="111"/>
                </a:cubicBezTo>
                <a:cubicBezTo>
                  <a:pt x="168" y="110"/>
                  <a:pt x="167" y="109"/>
                  <a:pt x="167" y="108"/>
                </a:cubicBezTo>
                <a:cubicBezTo>
                  <a:pt x="166" y="107"/>
                  <a:pt x="165" y="106"/>
                  <a:pt x="164" y="106"/>
                </a:cubicBezTo>
                <a:cubicBezTo>
                  <a:pt x="163" y="106"/>
                  <a:pt x="163" y="106"/>
                  <a:pt x="163" y="106"/>
                </a:cubicBezTo>
                <a:cubicBezTo>
                  <a:pt x="163" y="105"/>
                  <a:pt x="163" y="105"/>
                  <a:pt x="164" y="105"/>
                </a:cubicBezTo>
                <a:cubicBezTo>
                  <a:pt x="165" y="105"/>
                  <a:pt x="165" y="105"/>
                  <a:pt x="166" y="106"/>
                </a:cubicBezTo>
                <a:close/>
                <a:moveTo>
                  <a:pt x="270" y="68"/>
                </a:moveTo>
                <a:cubicBezTo>
                  <a:pt x="281" y="63"/>
                  <a:pt x="281" y="63"/>
                  <a:pt x="281" y="63"/>
                </a:cubicBezTo>
                <a:cubicBezTo>
                  <a:pt x="283" y="62"/>
                  <a:pt x="284" y="62"/>
                  <a:pt x="284" y="62"/>
                </a:cubicBezTo>
                <a:cubicBezTo>
                  <a:pt x="282" y="63"/>
                  <a:pt x="280" y="64"/>
                  <a:pt x="278" y="65"/>
                </a:cubicBezTo>
                <a:lnTo>
                  <a:pt x="270" y="68"/>
                </a:lnTo>
                <a:close/>
                <a:moveTo>
                  <a:pt x="220" y="111"/>
                </a:moveTo>
                <a:cubicBezTo>
                  <a:pt x="221" y="111"/>
                  <a:pt x="221" y="111"/>
                  <a:pt x="222" y="111"/>
                </a:cubicBezTo>
                <a:cubicBezTo>
                  <a:pt x="222" y="111"/>
                  <a:pt x="222" y="111"/>
                  <a:pt x="222" y="112"/>
                </a:cubicBezTo>
                <a:cubicBezTo>
                  <a:pt x="222" y="113"/>
                  <a:pt x="221" y="113"/>
                  <a:pt x="219" y="114"/>
                </a:cubicBezTo>
                <a:cubicBezTo>
                  <a:pt x="217" y="115"/>
                  <a:pt x="214" y="116"/>
                  <a:pt x="212" y="117"/>
                </a:cubicBezTo>
                <a:cubicBezTo>
                  <a:pt x="209" y="118"/>
                  <a:pt x="207" y="118"/>
                  <a:pt x="204" y="119"/>
                </a:cubicBezTo>
                <a:cubicBezTo>
                  <a:pt x="202" y="120"/>
                  <a:pt x="201" y="121"/>
                  <a:pt x="201" y="121"/>
                </a:cubicBezTo>
                <a:cubicBezTo>
                  <a:pt x="201" y="122"/>
                  <a:pt x="201" y="122"/>
                  <a:pt x="201" y="122"/>
                </a:cubicBezTo>
                <a:cubicBezTo>
                  <a:pt x="202" y="123"/>
                  <a:pt x="202" y="123"/>
                  <a:pt x="202" y="123"/>
                </a:cubicBezTo>
                <a:cubicBezTo>
                  <a:pt x="202" y="127"/>
                  <a:pt x="200" y="128"/>
                  <a:pt x="197" y="128"/>
                </a:cubicBezTo>
                <a:cubicBezTo>
                  <a:pt x="194" y="128"/>
                  <a:pt x="193" y="127"/>
                  <a:pt x="193" y="125"/>
                </a:cubicBezTo>
                <a:cubicBezTo>
                  <a:pt x="193" y="124"/>
                  <a:pt x="194" y="123"/>
                  <a:pt x="195" y="122"/>
                </a:cubicBezTo>
                <a:cubicBezTo>
                  <a:pt x="198" y="121"/>
                  <a:pt x="198" y="121"/>
                  <a:pt x="198" y="121"/>
                </a:cubicBezTo>
                <a:cubicBezTo>
                  <a:pt x="198" y="121"/>
                  <a:pt x="198" y="121"/>
                  <a:pt x="199" y="121"/>
                </a:cubicBezTo>
                <a:cubicBezTo>
                  <a:pt x="199" y="121"/>
                  <a:pt x="199" y="121"/>
                  <a:pt x="199" y="121"/>
                </a:cubicBezTo>
                <a:cubicBezTo>
                  <a:pt x="200" y="121"/>
                  <a:pt x="200" y="121"/>
                  <a:pt x="201" y="120"/>
                </a:cubicBezTo>
                <a:cubicBezTo>
                  <a:pt x="202" y="119"/>
                  <a:pt x="203" y="119"/>
                  <a:pt x="203" y="117"/>
                </a:cubicBezTo>
                <a:cubicBezTo>
                  <a:pt x="202" y="117"/>
                  <a:pt x="202" y="117"/>
                  <a:pt x="202" y="117"/>
                </a:cubicBezTo>
                <a:cubicBezTo>
                  <a:pt x="202" y="117"/>
                  <a:pt x="202" y="117"/>
                  <a:pt x="204" y="116"/>
                </a:cubicBezTo>
                <a:cubicBezTo>
                  <a:pt x="208" y="115"/>
                  <a:pt x="208" y="115"/>
                  <a:pt x="208" y="115"/>
                </a:cubicBezTo>
                <a:cubicBezTo>
                  <a:pt x="214" y="113"/>
                  <a:pt x="214" y="113"/>
                  <a:pt x="214" y="113"/>
                </a:cubicBezTo>
                <a:cubicBezTo>
                  <a:pt x="216" y="113"/>
                  <a:pt x="218" y="112"/>
                  <a:pt x="220" y="111"/>
                </a:cubicBezTo>
                <a:close/>
                <a:moveTo>
                  <a:pt x="186" y="123"/>
                </a:moveTo>
                <a:cubicBezTo>
                  <a:pt x="185" y="124"/>
                  <a:pt x="185" y="124"/>
                  <a:pt x="184" y="124"/>
                </a:cubicBezTo>
                <a:cubicBezTo>
                  <a:pt x="182" y="124"/>
                  <a:pt x="182" y="124"/>
                  <a:pt x="182" y="124"/>
                </a:cubicBezTo>
                <a:cubicBezTo>
                  <a:pt x="183" y="122"/>
                  <a:pt x="185" y="121"/>
                  <a:pt x="188" y="121"/>
                </a:cubicBezTo>
                <a:cubicBezTo>
                  <a:pt x="188" y="122"/>
                  <a:pt x="187" y="122"/>
                  <a:pt x="187" y="122"/>
                </a:cubicBezTo>
                <a:cubicBezTo>
                  <a:pt x="187" y="123"/>
                  <a:pt x="186" y="123"/>
                  <a:pt x="186" y="123"/>
                </a:cubicBezTo>
                <a:close/>
                <a:moveTo>
                  <a:pt x="303" y="54"/>
                </a:moveTo>
                <a:cubicBezTo>
                  <a:pt x="304" y="54"/>
                  <a:pt x="304" y="54"/>
                  <a:pt x="304" y="54"/>
                </a:cubicBezTo>
                <a:cubicBezTo>
                  <a:pt x="304" y="54"/>
                  <a:pt x="304" y="54"/>
                  <a:pt x="304" y="54"/>
                </a:cubicBezTo>
                <a:cubicBezTo>
                  <a:pt x="304" y="54"/>
                  <a:pt x="305" y="54"/>
                  <a:pt x="305" y="55"/>
                </a:cubicBezTo>
                <a:cubicBezTo>
                  <a:pt x="305" y="55"/>
                  <a:pt x="304" y="55"/>
                  <a:pt x="302" y="56"/>
                </a:cubicBezTo>
                <a:cubicBezTo>
                  <a:pt x="296" y="58"/>
                  <a:pt x="296" y="58"/>
                  <a:pt x="296" y="58"/>
                </a:cubicBezTo>
                <a:cubicBezTo>
                  <a:pt x="294" y="59"/>
                  <a:pt x="292" y="60"/>
                  <a:pt x="290" y="61"/>
                </a:cubicBezTo>
                <a:cubicBezTo>
                  <a:pt x="287" y="62"/>
                  <a:pt x="286" y="63"/>
                  <a:pt x="286" y="63"/>
                </a:cubicBezTo>
                <a:cubicBezTo>
                  <a:pt x="286" y="63"/>
                  <a:pt x="286" y="63"/>
                  <a:pt x="286" y="63"/>
                </a:cubicBezTo>
                <a:cubicBezTo>
                  <a:pt x="285" y="63"/>
                  <a:pt x="285" y="63"/>
                  <a:pt x="285" y="62"/>
                </a:cubicBezTo>
                <a:cubicBezTo>
                  <a:pt x="285" y="62"/>
                  <a:pt x="284" y="62"/>
                  <a:pt x="284" y="62"/>
                </a:cubicBezTo>
                <a:cubicBezTo>
                  <a:pt x="291" y="59"/>
                  <a:pt x="295" y="57"/>
                  <a:pt x="298" y="56"/>
                </a:cubicBezTo>
                <a:lnTo>
                  <a:pt x="303" y="54"/>
                </a:lnTo>
                <a:close/>
                <a:moveTo>
                  <a:pt x="205" y="98"/>
                </a:moveTo>
                <a:cubicBezTo>
                  <a:pt x="209" y="96"/>
                  <a:pt x="214" y="94"/>
                  <a:pt x="219" y="91"/>
                </a:cubicBezTo>
                <a:cubicBezTo>
                  <a:pt x="225" y="89"/>
                  <a:pt x="230" y="86"/>
                  <a:pt x="236" y="83"/>
                </a:cubicBezTo>
                <a:cubicBezTo>
                  <a:pt x="242" y="81"/>
                  <a:pt x="248" y="78"/>
                  <a:pt x="253" y="75"/>
                </a:cubicBezTo>
                <a:cubicBezTo>
                  <a:pt x="259" y="73"/>
                  <a:pt x="265" y="70"/>
                  <a:pt x="270" y="68"/>
                </a:cubicBezTo>
                <a:cubicBezTo>
                  <a:pt x="266" y="70"/>
                  <a:pt x="261" y="72"/>
                  <a:pt x="255" y="75"/>
                </a:cubicBezTo>
                <a:cubicBezTo>
                  <a:pt x="250" y="77"/>
                  <a:pt x="244" y="80"/>
                  <a:pt x="238" y="82"/>
                </a:cubicBezTo>
                <a:cubicBezTo>
                  <a:pt x="232" y="85"/>
                  <a:pt x="226" y="88"/>
                  <a:pt x="221" y="91"/>
                </a:cubicBezTo>
                <a:cubicBezTo>
                  <a:pt x="215" y="93"/>
                  <a:pt x="210" y="96"/>
                  <a:pt x="205" y="98"/>
                </a:cubicBezTo>
                <a:cubicBezTo>
                  <a:pt x="206" y="98"/>
                  <a:pt x="207" y="97"/>
                  <a:pt x="209" y="97"/>
                </a:cubicBezTo>
                <a:cubicBezTo>
                  <a:pt x="210" y="96"/>
                  <a:pt x="211" y="96"/>
                  <a:pt x="212" y="96"/>
                </a:cubicBezTo>
                <a:cubicBezTo>
                  <a:pt x="213" y="96"/>
                  <a:pt x="213" y="96"/>
                  <a:pt x="214" y="96"/>
                </a:cubicBezTo>
                <a:cubicBezTo>
                  <a:pt x="216" y="96"/>
                  <a:pt x="216" y="96"/>
                  <a:pt x="216" y="97"/>
                </a:cubicBezTo>
                <a:cubicBezTo>
                  <a:pt x="216" y="97"/>
                  <a:pt x="215" y="98"/>
                  <a:pt x="214" y="98"/>
                </a:cubicBezTo>
                <a:cubicBezTo>
                  <a:pt x="213" y="98"/>
                  <a:pt x="212" y="97"/>
                  <a:pt x="210" y="97"/>
                </a:cubicBezTo>
                <a:cubicBezTo>
                  <a:pt x="209" y="98"/>
                  <a:pt x="207" y="98"/>
                  <a:pt x="204" y="98"/>
                </a:cubicBezTo>
                <a:cubicBezTo>
                  <a:pt x="204" y="98"/>
                  <a:pt x="204" y="98"/>
                  <a:pt x="204" y="98"/>
                </a:cubicBezTo>
                <a:cubicBezTo>
                  <a:pt x="203" y="99"/>
                  <a:pt x="201" y="99"/>
                  <a:pt x="200" y="100"/>
                </a:cubicBezTo>
                <a:cubicBezTo>
                  <a:pt x="198" y="100"/>
                  <a:pt x="196" y="101"/>
                  <a:pt x="194" y="102"/>
                </a:cubicBezTo>
                <a:cubicBezTo>
                  <a:pt x="193" y="103"/>
                  <a:pt x="191" y="103"/>
                  <a:pt x="190" y="104"/>
                </a:cubicBezTo>
                <a:cubicBezTo>
                  <a:pt x="189" y="105"/>
                  <a:pt x="188" y="105"/>
                  <a:pt x="188" y="106"/>
                </a:cubicBezTo>
                <a:cubicBezTo>
                  <a:pt x="188" y="107"/>
                  <a:pt x="189" y="107"/>
                  <a:pt x="189" y="107"/>
                </a:cubicBezTo>
                <a:cubicBezTo>
                  <a:pt x="190" y="107"/>
                  <a:pt x="190" y="107"/>
                  <a:pt x="190" y="107"/>
                </a:cubicBezTo>
                <a:cubicBezTo>
                  <a:pt x="190" y="107"/>
                  <a:pt x="191" y="106"/>
                  <a:pt x="191" y="106"/>
                </a:cubicBezTo>
                <a:cubicBezTo>
                  <a:pt x="192" y="107"/>
                  <a:pt x="192" y="107"/>
                  <a:pt x="192" y="107"/>
                </a:cubicBezTo>
                <a:cubicBezTo>
                  <a:pt x="191" y="108"/>
                  <a:pt x="190" y="108"/>
                  <a:pt x="188" y="108"/>
                </a:cubicBezTo>
                <a:cubicBezTo>
                  <a:pt x="187" y="108"/>
                  <a:pt x="186" y="108"/>
                  <a:pt x="185" y="107"/>
                </a:cubicBezTo>
                <a:cubicBezTo>
                  <a:pt x="183" y="106"/>
                  <a:pt x="183" y="106"/>
                  <a:pt x="182" y="105"/>
                </a:cubicBezTo>
                <a:cubicBezTo>
                  <a:pt x="184" y="105"/>
                  <a:pt x="187" y="104"/>
                  <a:pt x="190" y="103"/>
                </a:cubicBezTo>
                <a:cubicBezTo>
                  <a:pt x="192" y="102"/>
                  <a:pt x="194" y="102"/>
                  <a:pt x="194" y="102"/>
                </a:cubicBezTo>
                <a:cubicBezTo>
                  <a:pt x="195" y="102"/>
                  <a:pt x="195" y="102"/>
                  <a:pt x="195" y="102"/>
                </a:cubicBezTo>
                <a:cubicBezTo>
                  <a:pt x="199" y="100"/>
                  <a:pt x="199" y="100"/>
                  <a:pt x="199" y="100"/>
                </a:cubicBezTo>
                <a:cubicBezTo>
                  <a:pt x="202" y="98"/>
                  <a:pt x="203" y="98"/>
                  <a:pt x="205" y="98"/>
                </a:cubicBezTo>
                <a:close/>
                <a:moveTo>
                  <a:pt x="239" y="137"/>
                </a:moveTo>
                <a:cubicBezTo>
                  <a:pt x="241" y="137"/>
                  <a:pt x="243" y="137"/>
                  <a:pt x="244" y="138"/>
                </a:cubicBezTo>
                <a:cubicBezTo>
                  <a:pt x="246" y="138"/>
                  <a:pt x="246" y="140"/>
                  <a:pt x="246" y="142"/>
                </a:cubicBezTo>
                <a:cubicBezTo>
                  <a:pt x="246" y="144"/>
                  <a:pt x="246" y="145"/>
                  <a:pt x="244" y="146"/>
                </a:cubicBezTo>
                <a:cubicBezTo>
                  <a:pt x="243" y="146"/>
                  <a:pt x="242" y="147"/>
                  <a:pt x="242" y="147"/>
                </a:cubicBezTo>
                <a:cubicBezTo>
                  <a:pt x="240" y="147"/>
                  <a:pt x="239" y="146"/>
                  <a:pt x="238" y="146"/>
                </a:cubicBezTo>
                <a:cubicBezTo>
                  <a:pt x="236" y="145"/>
                  <a:pt x="236" y="144"/>
                  <a:pt x="236" y="142"/>
                </a:cubicBezTo>
                <a:cubicBezTo>
                  <a:pt x="236" y="139"/>
                  <a:pt x="237" y="138"/>
                  <a:pt x="239" y="137"/>
                </a:cubicBezTo>
                <a:close/>
                <a:moveTo>
                  <a:pt x="202" y="173"/>
                </a:moveTo>
                <a:cubicBezTo>
                  <a:pt x="202" y="173"/>
                  <a:pt x="202" y="173"/>
                  <a:pt x="202" y="174"/>
                </a:cubicBezTo>
                <a:cubicBezTo>
                  <a:pt x="203" y="174"/>
                  <a:pt x="203" y="174"/>
                  <a:pt x="203" y="175"/>
                </a:cubicBezTo>
                <a:cubicBezTo>
                  <a:pt x="203" y="175"/>
                  <a:pt x="202" y="175"/>
                  <a:pt x="202" y="176"/>
                </a:cubicBezTo>
                <a:cubicBezTo>
                  <a:pt x="196" y="171"/>
                  <a:pt x="196" y="171"/>
                  <a:pt x="196" y="171"/>
                </a:cubicBezTo>
                <a:cubicBezTo>
                  <a:pt x="196" y="171"/>
                  <a:pt x="196" y="171"/>
                  <a:pt x="196" y="170"/>
                </a:cubicBezTo>
                <a:cubicBezTo>
                  <a:pt x="197" y="170"/>
                  <a:pt x="197" y="170"/>
                  <a:pt x="197" y="170"/>
                </a:cubicBezTo>
                <a:cubicBezTo>
                  <a:pt x="197" y="170"/>
                  <a:pt x="197" y="169"/>
                  <a:pt x="196" y="169"/>
                </a:cubicBezTo>
                <a:cubicBezTo>
                  <a:pt x="196" y="169"/>
                  <a:pt x="196" y="168"/>
                  <a:pt x="196" y="168"/>
                </a:cubicBezTo>
                <a:cubicBezTo>
                  <a:pt x="197" y="169"/>
                  <a:pt x="198" y="170"/>
                  <a:pt x="199" y="170"/>
                </a:cubicBezTo>
                <a:cubicBezTo>
                  <a:pt x="200" y="171"/>
                  <a:pt x="201" y="172"/>
                  <a:pt x="202" y="173"/>
                </a:cubicBezTo>
                <a:close/>
                <a:moveTo>
                  <a:pt x="45" y="90"/>
                </a:moveTo>
                <a:cubicBezTo>
                  <a:pt x="45" y="90"/>
                  <a:pt x="45" y="90"/>
                  <a:pt x="45" y="90"/>
                </a:cubicBezTo>
                <a:cubicBezTo>
                  <a:pt x="46" y="90"/>
                  <a:pt x="46" y="90"/>
                  <a:pt x="46" y="91"/>
                </a:cubicBezTo>
                <a:cubicBezTo>
                  <a:pt x="46" y="91"/>
                  <a:pt x="46" y="91"/>
                  <a:pt x="45" y="91"/>
                </a:cubicBezTo>
                <a:cubicBezTo>
                  <a:pt x="45" y="91"/>
                  <a:pt x="45" y="91"/>
                  <a:pt x="45" y="90"/>
                </a:cubicBezTo>
                <a:close/>
                <a:moveTo>
                  <a:pt x="195" y="119"/>
                </a:moveTo>
                <a:cubicBezTo>
                  <a:pt x="195" y="118"/>
                  <a:pt x="196" y="118"/>
                  <a:pt x="197" y="118"/>
                </a:cubicBezTo>
                <a:cubicBezTo>
                  <a:pt x="197" y="118"/>
                  <a:pt x="197" y="118"/>
                  <a:pt x="197" y="118"/>
                </a:cubicBezTo>
                <a:lnTo>
                  <a:pt x="195" y="119"/>
                </a:lnTo>
                <a:close/>
                <a:moveTo>
                  <a:pt x="103" y="78"/>
                </a:moveTo>
                <a:cubicBezTo>
                  <a:pt x="103" y="79"/>
                  <a:pt x="103" y="79"/>
                  <a:pt x="103" y="80"/>
                </a:cubicBezTo>
                <a:cubicBezTo>
                  <a:pt x="104" y="82"/>
                  <a:pt x="104" y="82"/>
                  <a:pt x="104" y="82"/>
                </a:cubicBezTo>
                <a:cubicBezTo>
                  <a:pt x="104" y="81"/>
                  <a:pt x="103" y="80"/>
                  <a:pt x="102" y="79"/>
                </a:cubicBezTo>
                <a:cubicBezTo>
                  <a:pt x="101" y="78"/>
                  <a:pt x="101" y="77"/>
                  <a:pt x="100" y="76"/>
                </a:cubicBezTo>
                <a:cubicBezTo>
                  <a:pt x="101" y="76"/>
                  <a:pt x="101" y="77"/>
                  <a:pt x="102" y="77"/>
                </a:cubicBezTo>
                <a:cubicBezTo>
                  <a:pt x="103" y="78"/>
                  <a:pt x="103" y="78"/>
                  <a:pt x="103" y="78"/>
                </a:cubicBezTo>
                <a:close/>
                <a:moveTo>
                  <a:pt x="46" y="91"/>
                </a:moveTo>
                <a:cubicBezTo>
                  <a:pt x="48" y="91"/>
                  <a:pt x="49" y="92"/>
                  <a:pt x="49" y="92"/>
                </a:cubicBezTo>
                <a:cubicBezTo>
                  <a:pt x="48" y="92"/>
                  <a:pt x="47" y="92"/>
                  <a:pt x="46" y="91"/>
                </a:cubicBezTo>
                <a:close/>
                <a:moveTo>
                  <a:pt x="33" y="113"/>
                </a:moveTo>
                <a:cubicBezTo>
                  <a:pt x="34" y="114"/>
                  <a:pt x="34" y="114"/>
                  <a:pt x="35" y="113"/>
                </a:cubicBezTo>
                <a:cubicBezTo>
                  <a:pt x="35" y="113"/>
                  <a:pt x="36" y="113"/>
                  <a:pt x="36" y="114"/>
                </a:cubicBezTo>
                <a:cubicBezTo>
                  <a:pt x="36" y="114"/>
                  <a:pt x="35" y="114"/>
                  <a:pt x="34" y="114"/>
                </a:cubicBezTo>
                <a:cubicBezTo>
                  <a:pt x="33" y="114"/>
                  <a:pt x="32" y="114"/>
                  <a:pt x="32" y="113"/>
                </a:cubicBezTo>
                <a:cubicBezTo>
                  <a:pt x="32" y="113"/>
                  <a:pt x="32" y="113"/>
                  <a:pt x="32" y="113"/>
                </a:cubicBezTo>
                <a:cubicBezTo>
                  <a:pt x="32" y="113"/>
                  <a:pt x="32" y="113"/>
                  <a:pt x="32" y="113"/>
                </a:cubicBezTo>
                <a:cubicBezTo>
                  <a:pt x="33" y="113"/>
                  <a:pt x="33" y="113"/>
                  <a:pt x="33" y="113"/>
                </a:cubicBezTo>
                <a:close/>
                <a:moveTo>
                  <a:pt x="36" y="114"/>
                </a:moveTo>
                <a:cubicBezTo>
                  <a:pt x="39" y="114"/>
                  <a:pt x="40" y="115"/>
                  <a:pt x="41" y="115"/>
                </a:cubicBezTo>
                <a:cubicBezTo>
                  <a:pt x="39" y="115"/>
                  <a:pt x="39" y="115"/>
                  <a:pt x="39" y="115"/>
                </a:cubicBezTo>
                <a:cubicBezTo>
                  <a:pt x="38" y="115"/>
                  <a:pt x="37" y="115"/>
                  <a:pt x="36" y="114"/>
                </a:cubicBezTo>
                <a:close/>
                <a:moveTo>
                  <a:pt x="196" y="112"/>
                </a:moveTo>
                <a:cubicBezTo>
                  <a:pt x="196" y="113"/>
                  <a:pt x="197" y="113"/>
                  <a:pt x="197" y="114"/>
                </a:cubicBezTo>
                <a:cubicBezTo>
                  <a:pt x="197" y="114"/>
                  <a:pt x="196" y="115"/>
                  <a:pt x="195" y="115"/>
                </a:cubicBezTo>
                <a:cubicBezTo>
                  <a:pt x="193" y="115"/>
                  <a:pt x="192" y="115"/>
                  <a:pt x="190" y="116"/>
                </a:cubicBezTo>
                <a:cubicBezTo>
                  <a:pt x="189" y="116"/>
                  <a:pt x="187" y="116"/>
                  <a:pt x="186" y="116"/>
                </a:cubicBezTo>
                <a:cubicBezTo>
                  <a:pt x="185" y="116"/>
                  <a:pt x="184" y="116"/>
                  <a:pt x="183" y="116"/>
                </a:cubicBezTo>
                <a:cubicBezTo>
                  <a:pt x="182" y="116"/>
                  <a:pt x="182" y="116"/>
                  <a:pt x="182" y="115"/>
                </a:cubicBezTo>
                <a:cubicBezTo>
                  <a:pt x="182" y="115"/>
                  <a:pt x="183" y="115"/>
                  <a:pt x="184" y="114"/>
                </a:cubicBezTo>
                <a:cubicBezTo>
                  <a:pt x="185" y="114"/>
                  <a:pt x="186" y="114"/>
                  <a:pt x="187" y="113"/>
                </a:cubicBezTo>
                <a:cubicBezTo>
                  <a:pt x="189" y="113"/>
                  <a:pt x="190" y="113"/>
                  <a:pt x="191" y="112"/>
                </a:cubicBezTo>
                <a:cubicBezTo>
                  <a:pt x="193" y="112"/>
                  <a:pt x="193" y="112"/>
                  <a:pt x="194" y="112"/>
                </a:cubicBezTo>
                <a:cubicBezTo>
                  <a:pt x="195" y="112"/>
                  <a:pt x="196" y="112"/>
                  <a:pt x="196" y="112"/>
                </a:cubicBezTo>
                <a:close/>
                <a:moveTo>
                  <a:pt x="172" y="152"/>
                </a:moveTo>
                <a:cubicBezTo>
                  <a:pt x="174" y="153"/>
                  <a:pt x="177" y="154"/>
                  <a:pt x="180" y="157"/>
                </a:cubicBezTo>
                <a:cubicBezTo>
                  <a:pt x="183" y="159"/>
                  <a:pt x="185" y="161"/>
                  <a:pt x="185" y="161"/>
                </a:cubicBezTo>
                <a:cubicBezTo>
                  <a:pt x="185" y="162"/>
                  <a:pt x="184" y="162"/>
                  <a:pt x="184" y="162"/>
                </a:cubicBezTo>
                <a:cubicBezTo>
                  <a:pt x="183" y="162"/>
                  <a:pt x="183" y="162"/>
                  <a:pt x="183" y="162"/>
                </a:cubicBezTo>
                <a:cubicBezTo>
                  <a:pt x="182" y="162"/>
                  <a:pt x="181" y="161"/>
                  <a:pt x="179" y="159"/>
                </a:cubicBezTo>
                <a:cubicBezTo>
                  <a:pt x="177" y="157"/>
                  <a:pt x="175" y="156"/>
                  <a:pt x="173" y="154"/>
                </a:cubicBezTo>
                <a:cubicBezTo>
                  <a:pt x="172" y="155"/>
                  <a:pt x="170" y="155"/>
                  <a:pt x="169" y="155"/>
                </a:cubicBezTo>
                <a:cubicBezTo>
                  <a:pt x="168" y="155"/>
                  <a:pt x="168" y="155"/>
                  <a:pt x="168" y="155"/>
                </a:cubicBezTo>
                <a:cubicBezTo>
                  <a:pt x="168" y="155"/>
                  <a:pt x="168" y="155"/>
                  <a:pt x="167" y="155"/>
                </a:cubicBezTo>
                <a:cubicBezTo>
                  <a:pt x="167" y="155"/>
                  <a:pt x="167" y="154"/>
                  <a:pt x="168" y="154"/>
                </a:cubicBezTo>
                <a:cubicBezTo>
                  <a:pt x="168" y="154"/>
                  <a:pt x="168" y="154"/>
                  <a:pt x="168" y="154"/>
                </a:cubicBezTo>
                <a:cubicBezTo>
                  <a:pt x="168" y="153"/>
                  <a:pt x="166" y="153"/>
                  <a:pt x="163" y="152"/>
                </a:cubicBezTo>
                <a:cubicBezTo>
                  <a:pt x="160" y="151"/>
                  <a:pt x="158" y="151"/>
                  <a:pt x="157" y="150"/>
                </a:cubicBezTo>
                <a:cubicBezTo>
                  <a:pt x="155" y="150"/>
                  <a:pt x="154" y="152"/>
                  <a:pt x="153" y="154"/>
                </a:cubicBezTo>
                <a:cubicBezTo>
                  <a:pt x="152" y="157"/>
                  <a:pt x="151" y="160"/>
                  <a:pt x="150" y="162"/>
                </a:cubicBezTo>
                <a:cubicBezTo>
                  <a:pt x="150" y="164"/>
                  <a:pt x="150" y="167"/>
                  <a:pt x="149" y="168"/>
                </a:cubicBezTo>
                <a:cubicBezTo>
                  <a:pt x="148" y="170"/>
                  <a:pt x="147" y="172"/>
                  <a:pt x="146" y="173"/>
                </a:cubicBezTo>
                <a:cubicBezTo>
                  <a:pt x="144" y="177"/>
                  <a:pt x="144" y="177"/>
                  <a:pt x="144" y="177"/>
                </a:cubicBezTo>
                <a:cubicBezTo>
                  <a:pt x="143" y="178"/>
                  <a:pt x="143" y="179"/>
                  <a:pt x="143" y="181"/>
                </a:cubicBezTo>
                <a:cubicBezTo>
                  <a:pt x="143" y="182"/>
                  <a:pt x="143" y="183"/>
                  <a:pt x="142" y="184"/>
                </a:cubicBezTo>
                <a:cubicBezTo>
                  <a:pt x="142" y="184"/>
                  <a:pt x="141" y="185"/>
                  <a:pt x="140" y="185"/>
                </a:cubicBezTo>
                <a:cubicBezTo>
                  <a:pt x="138" y="185"/>
                  <a:pt x="137" y="183"/>
                  <a:pt x="135" y="180"/>
                </a:cubicBezTo>
                <a:cubicBezTo>
                  <a:pt x="134" y="176"/>
                  <a:pt x="133" y="174"/>
                  <a:pt x="132" y="172"/>
                </a:cubicBezTo>
                <a:cubicBezTo>
                  <a:pt x="130" y="170"/>
                  <a:pt x="128" y="169"/>
                  <a:pt x="126" y="167"/>
                </a:cubicBezTo>
                <a:cubicBezTo>
                  <a:pt x="124" y="165"/>
                  <a:pt x="122" y="163"/>
                  <a:pt x="121" y="161"/>
                </a:cubicBezTo>
                <a:cubicBezTo>
                  <a:pt x="120" y="164"/>
                  <a:pt x="119" y="168"/>
                  <a:pt x="117" y="173"/>
                </a:cubicBezTo>
                <a:cubicBezTo>
                  <a:pt x="115" y="177"/>
                  <a:pt x="114" y="182"/>
                  <a:pt x="112" y="187"/>
                </a:cubicBezTo>
                <a:cubicBezTo>
                  <a:pt x="111" y="192"/>
                  <a:pt x="109" y="196"/>
                  <a:pt x="108" y="200"/>
                </a:cubicBezTo>
                <a:cubicBezTo>
                  <a:pt x="107" y="203"/>
                  <a:pt x="106" y="205"/>
                  <a:pt x="106" y="205"/>
                </a:cubicBezTo>
                <a:cubicBezTo>
                  <a:pt x="105" y="205"/>
                  <a:pt x="104" y="204"/>
                  <a:pt x="104" y="203"/>
                </a:cubicBezTo>
                <a:cubicBezTo>
                  <a:pt x="104" y="204"/>
                  <a:pt x="104" y="204"/>
                  <a:pt x="104" y="204"/>
                </a:cubicBezTo>
                <a:cubicBezTo>
                  <a:pt x="105" y="204"/>
                  <a:pt x="105" y="202"/>
                  <a:pt x="106" y="199"/>
                </a:cubicBezTo>
                <a:cubicBezTo>
                  <a:pt x="107" y="197"/>
                  <a:pt x="109" y="193"/>
                  <a:pt x="110" y="189"/>
                </a:cubicBezTo>
                <a:cubicBezTo>
                  <a:pt x="111" y="185"/>
                  <a:pt x="113" y="180"/>
                  <a:pt x="114" y="175"/>
                </a:cubicBezTo>
                <a:cubicBezTo>
                  <a:pt x="119" y="160"/>
                  <a:pt x="119" y="160"/>
                  <a:pt x="119" y="160"/>
                </a:cubicBezTo>
                <a:cubicBezTo>
                  <a:pt x="117" y="159"/>
                  <a:pt x="115" y="158"/>
                  <a:pt x="113" y="158"/>
                </a:cubicBezTo>
                <a:cubicBezTo>
                  <a:pt x="109" y="159"/>
                  <a:pt x="105" y="161"/>
                  <a:pt x="102" y="163"/>
                </a:cubicBezTo>
                <a:cubicBezTo>
                  <a:pt x="98" y="165"/>
                  <a:pt x="96" y="168"/>
                  <a:pt x="93" y="170"/>
                </a:cubicBezTo>
                <a:cubicBezTo>
                  <a:pt x="91" y="173"/>
                  <a:pt x="89" y="175"/>
                  <a:pt x="87" y="178"/>
                </a:cubicBezTo>
                <a:cubicBezTo>
                  <a:pt x="85" y="180"/>
                  <a:pt x="83" y="182"/>
                  <a:pt x="81" y="183"/>
                </a:cubicBezTo>
                <a:cubicBezTo>
                  <a:pt x="80" y="183"/>
                  <a:pt x="80" y="183"/>
                  <a:pt x="80" y="183"/>
                </a:cubicBezTo>
                <a:cubicBezTo>
                  <a:pt x="80" y="182"/>
                  <a:pt x="81" y="181"/>
                  <a:pt x="83" y="179"/>
                </a:cubicBezTo>
                <a:cubicBezTo>
                  <a:pt x="84" y="178"/>
                  <a:pt x="86" y="176"/>
                  <a:pt x="87" y="176"/>
                </a:cubicBezTo>
                <a:cubicBezTo>
                  <a:pt x="86" y="174"/>
                  <a:pt x="86" y="174"/>
                  <a:pt x="85" y="174"/>
                </a:cubicBezTo>
                <a:cubicBezTo>
                  <a:pt x="84" y="174"/>
                  <a:pt x="83" y="173"/>
                  <a:pt x="83" y="170"/>
                </a:cubicBezTo>
                <a:cubicBezTo>
                  <a:pt x="83" y="170"/>
                  <a:pt x="84" y="169"/>
                  <a:pt x="86" y="168"/>
                </a:cubicBezTo>
                <a:cubicBezTo>
                  <a:pt x="87" y="168"/>
                  <a:pt x="89" y="167"/>
                  <a:pt x="91" y="166"/>
                </a:cubicBezTo>
                <a:cubicBezTo>
                  <a:pt x="93" y="165"/>
                  <a:pt x="94" y="164"/>
                  <a:pt x="96" y="163"/>
                </a:cubicBezTo>
                <a:cubicBezTo>
                  <a:pt x="98" y="162"/>
                  <a:pt x="98" y="161"/>
                  <a:pt x="98" y="161"/>
                </a:cubicBezTo>
                <a:cubicBezTo>
                  <a:pt x="98" y="158"/>
                  <a:pt x="97" y="157"/>
                  <a:pt x="94" y="157"/>
                </a:cubicBezTo>
                <a:cubicBezTo>
                  <a:pt x="94" y="157"/>
                  <a:pt x="94" y="157"/>
                  <a:pt x="93" y="158"/>
                </a:cubicBezTo>
                <a:cubicBezTo>
                  <a:pt x="90" y="161"/>
                  <a:pt x="87" y="164"/>
                  <a:pt x="84" y="167"/>
                </a:cubicBezTo>
                <a:cubicBezTo>
                  <a:pt x="82" y="169"/>
                  <a:pt x="80" y="171"/>
                  <a:pt x="78" y="173"/>
                </a:cubicBezTo>
                <a:cubicBezTo>
                  <a:pt x="76" y="174"/>
                  <a:pt x="74" y="175"/>
                  <a:pt x="74" y="175"/>
                </a:cubicBezTo>
                <a:cubicBezTo>
                  <a:pt x="73" y="175"/>
                  <a:pt x="73" y="175"/>
                  <a:pt x="73" y="174"/>
                </a:cubicBezTo>
                <a:cubicBezTo>
                  <a:pt x="73" y="174"/>
                  <a:pt x="73" y="173"/>
                  <a:pt x="73" y="173"/>
                </a:cubicBezTo>
                <a:cubicBezTo>
                  <a:pt x="73" y="172"/>
                  <a:pt x="73" y="172"/>
                  <a:pt x="73" y="172"/>
                </a:cubicBezTo>
                <a:cubicBezTo>
                  <a:pt x="76" y="172"/>
                  <a:pt x="78" y="170"/>
                  <a:pt x="80" y="167"/>
                </a:cubicBezTo>
                <a:cubicBezTo>
                  <a:pt x="83" y="165"/>
                  <a:pt x="85" y="162"/>
                  <a:pt x="87" y="159"/>
                </a:cubicBezTo>
                <a:cubicBezTo>
                  <a:pt x="90" y="156"/>
                  <a:pt x="91" y="153"/>
                  <a:pt x="93" y="150"/>
                </a:cubicBezTo>
                <a:cubicBezTo>
                  <a:pt x="95" y="148"/>
                  <a:pt x="96" y="147"/>
                  <a:pt x="96" y="147"/>
                </a:cubicBezTo>
                <a:cubicBezTo>
                  <a:pt x="97" y="147"/>
                  <a:pt x="97" y="147"/>
                  <a:pt x="97" y="147"/>
                </a:cubicBezTo>
                <a:cubicBezTo>
                  <a:pt x="97" y="148"/>
                  <a:pt x="97" y="148"/>
                  <a:pt x="97" y="148"/>
                </a:cubicBezTo>
                <a:cubicBezTo>
                  <a:pt x="97" y="148"/>
                  <a:pt x="97" y="148"/>
                  <a:pt x="97" y="147"/>
                </a:cubicBezTo>
                <a:cubicBezTo>
                  <a:pt x="97" y="147"/>
                  <a:pt x="98" y="147"/>
                  <a:pt x="98" y="147"/>
                </a:cubicBezTo>
                <a:cubicBezTo>
                  <a:pt x="99" y="142"/>
                  <a:pt x="99" y="142"/>
                  <a:pt x="99" y="142"/>
                </a:cubicBezTo>
                <a:cubicBezTo>
                  <a:pt x="99" y="139"/>
                  <a:pt x="98" y="137"/>
                  <a:pt x="95" y="135"/>
                </a:cubicBezTo>
                <a:cubicBezTo>
                  <a:pt x="95" y="135"/>
                  <a:pt x="94" y="135"/>
                  <a:pt x="93" y="135"/>
                </a:cubicBezTo>
                <a:cubicBezTo>
                  <a:pt x="91" y="135"/>
                  <a:pt x="89" y="134"/>
                  <a:pt x="87" y="132"/>
                </a:cubicBezTo>
                <a:cubicBezTo>
                  <a:pt x="86" y="130"/>
                  <a:pt x="84" y="130"/>
                  <a:pt x="81" y="130"/>
                </a:cubicBezTo>
                <a:cubicBezTo>
                  <a:pt x="80" y="130"/>
                  <a:pt x="79" y="130"/>
                  <a:pt x="79" y="130"/>
                </a:cubicBezTo>
                <a:cubicBezTo>
                  <a:pt x="78" y="130"/>
                  <a:pt x="77" y="130"/>
                  <a:pt x="77" y="130"/>
                </a:cubicBezTo>
                <a:cubicBezTo>
                  <a:pt x="76" y="130"/>
                  <a:pt x="75" y="130"/>
                  <a:pt x="75" y="129"/>
                </a:cubicBezTo>
                <a:cubicBezTo>
                  <a:pt x="75" y="128"/>
                  <a:pt x="75" y="128"/>
                  <a:pt x="76" y="128"/>
                </a:cubicBezTo>
                <a:cubicBezTo>
                  <a:pt x="77" y="127"/>
                  <a:pt x="77" y="127"/>
                  <a:pt x="78" y="127"/>
                </a:cubicBezTo>
                <a:cubicBezTo>
                  <a:pt x="81" y="127"/>
                  <a:pt x="83" y="127"/>
                  <a:pt x="86" y="128"/>
                </a:cubicBezTo>
                <a:cubicBezTo>
                  <a:pt x="88" y="128"/>
                  <a:pt x="90" y="128"/>
                  <a:pt x="93" y="128"/>
                </a:cubicBezTo>
                <a:cubicBezTo>
                  <a:pt x="93" y="126"/>
                  <a:pt x="93" y="124"/>
                  <a:pt x="92" y="122"/>
                </a:cubicBezTo>
                <a:cubicBezTo>
                  <a:pt x="91" y="120"/>
                  <a:pt x="91" y="118"/>
                  <a:pt x="91" y="116"/>
                </a:cubicBezTo>
                <a:cubicBezTo>
                  <a:pt x="91" y="115"/>
                  <a:pt x="91" y="114"/>
                  <a:pt x="92" y="114"/>
                </a:cubicBezTo>
                <a:cubicBezTo>
                  <a:pt x="93" y="114"/>
                  <a:pt x="93" y="114"/>
                  <a:pt x="94" y="115"/>
                </a:cubicBezTo>
                <a:cubicBezTo>
                  <a:pt x="94" y="115"/>
                  <a:pt x="94" y="116"/>
                  <a:pt x="95" y="116"/>
                </a:cubicBezTo>
                <a:cubicBezTo>
                  <a:pt x="95" y="115"/>
                  <a:pt x="95" y="115"/>
                  <a:pt x="95" y="115"/>
                </a:cubicBezTo>
                <a:cubicBezTo>
                  <a:pt x="96" y="115"/>
                  <a:pt x="96" y="115"/>
                  <a:pt x="96" y="115"/>
                </a:cubicBezTo>
                <a:cubicBezTo>
                  <a:pt x="96" y="114"/>
                  <a:pt x="95" y="114"/>
                  <a:pt x="94" y="114"/>
                </a:cubicBezTo>
                <a:cubicBezTo>
                  <a:pt x="93" y="113"/>
                  <a:pt x="92" y="113"/>
                  <a:pt x="91" y="113"/>
                </a:cubicBezTo>
                <a:cubicBezTo>
                  <a:pt x="91" y="114"/>
                  <a:pt x="91" y="114"/>
                  <a:pt x="91" y="114"/>
                </a:cubicBezTo>
                <a:cubicBezTo>
                  <a:pt x="88" y="109"/>
                  <a:pt x="88" y="109"/>
                  <a:pt x="88" y="109"/>
                </a:cubicBezTo>
                <a:cubicBezTo>
                  <a:pt x="87" y="108"/>
                  <a:pt x="84" y="106"/>
                  <a:pt x="81" y="104"/>
                </a:cubicBezTo>
                <a:cubicBezTo>
                  <a:pt x="78" y="102"/>
                  <a:pt x="74" y="99"/>
                  <a:pt x="70" y="96"/>
                </a:cubicBezTo>
                <a:cubicBezTo>
                  <a:pt x="65" y="93"/>
                  <a:pt x="60" y="90"/>
                  <a:pt x="55" y="86"/>
                </a:cubicBezTo>
                <a:cubicBezTo>
                  <a:pt x="40" y="75"/>
                  <a:pt x="40" y="75"/>
                  <a:pt x="40" y="75"/>
                </a:cubicBezTo>
                <a:cubicBezTo>
                  <a:pt x="28" y="67"/>
                  <a:pt x="14" y="58"/>
                  <a:pt x="0" y="48"/>
                </a:cubicBezTo>
                <a:cubicBezTo>
                  <a:pt x="0" y="47"/>
                  <a:pt x="0" y="47"/>
                  <a:pt x="1" y="47"/>
                </a:cubicBezTo>
                <a:cubicBezTo>
                  <a:pt x="2" y="47"/>
                  <a:pt x="2" y="47"/>
                  <a:pt x="3" y="48"/>
                </a:cubicBezTo>
                <a:cubicBezTo>
                  <a:pt x="3" y="49"/>
                  <a:pt x="4" y="50"/>
                  <a:pt x="7" y="52"/>
                </a:cubicBezTo>
                <a:cubicBezTo>
                  <a:pt x="9" y="53"/>
                  <a:pt x="12" y="55"/>
                  <a:pt x="18" y="59"/>
                </a:cubicBezTo>
                <a:cubicBezTo>
                  <a:pt x="23" y="62"/>
                  <a:pt x="29" y="67"/>
                  <a:pt x="36" y="72"/>
                </a:cubicBezTo>
                <a:cubicBezTo>
                  <a:pt x="43" y="77"/>
                  <a:pt x="51" y="82"/>
                  <a:pt x="58" y="87"/>
                </a:cubicBezTo>
                <a:cubicBezTo>
                  <a:pt x="78" y="100"/>
                  <a:pt x="78" y="100"/>
                  <a:pt x="78" y="100"/>
                </a:cubicBezTo>
                <a:cubicBezTo>
                  <a:pt x="78" y="100"/>
                  <a:pt x="78" y="100"/>
                  <a:pt x="79" y="100"/>
                </a:cubicBezTo>
                <a:cubicBezTo>
                  <a:pt x="80" y="100"/>
                  <a:pt x="81" y="100"/>
                  <a:pt x="81" y="101"/>
                </a:cubicBezTo>
                <a:cubicBezTo>
                  <a:pt x="82" y="101"/>
                  <a:pt x="82" y="101"/>
                  <a:pt x="83" y="102"/>
                </a:cubicBezTo>
                <a:cubicBezTo>
                  <a:pt x="83" y="101"/>
                  <a:pt x="84" y="101"/>
                  <a:pt x="84" y="101"/>
                </a:cubicBezTo>
                <a:cubicBezTo>
                  <a:pt x="85" y="101"/>
                  <a:pt x="85" y="101"/>
                  <a:pt x="86" y="102"/>
                </a:cubicBezTo>
                <a:cubicBezTo>
                  <a:pt x="87" y="103"/>
                  <a:pt x="87" y="103"/>
                  <a:pt x="87" y="103"/>
                </a:cubicBezTo>
                <a:cubicBezTo>
                  <a:pt x="85" y="103"/>
                  <a:pt x="85" y="103"/>
                  <a:pt x="85" y="103"/>
                </a:cubicBezTo>
                <a:cubicBezTo>
                  <a:pt x="84" y="103"/>
                  <a:pt x="84" y="103"/>
                  <a:pt x="84" y="103"/>
                </a:cubicBezTo>
                <a:cubicBezTo>
                  <a:pt x="84" y="103"/>
                  <a:pt x="86" y="104"/>
                  <a:pt x="88" y="104"/>
                </a:cubicBezTo>
                <a:cubicBezTo>
                  <a:pt x="91" y="105"/>
                  <a:pt x="93" y="105"/>
                  <a:pt x="96" y="105"/>
                </a:cubicBezTo>
                <a:cubicBezTo>
                  <a:pt x="98" y="105"/>
                  <a:pt x="100" y="104"/>
                  <a:pt x="101" y="103"/>
                </a:cubicBezTo>
                <a:cubicBezTo>
                  <a:pt x="100" y="102"/>
                  <a:pt x="98" y="101"/>
                  <a:pt x="97" y="100"/>
                </a:cubicBezTo>
                <a:cubicBezTo>
                  <a:pt x="95" y="99"/>
                  <a:pt x="94" y="98"/>
                  <a:pt x="94" y="97"/>
                </a:cubicBezTo>
                <a:cubicBezTo>
                  <a:pt x="94" y="97"/>
                  <a:pt x="94" y="96"/>
                  <a:pt x="94" y="96"/>
                </a:cubicBezTo>
                <a:cubicBezTo>
                  <a:pt x="97" y="96"/>
                  <a:pt x="98" y="97"/>
                  <a:pt x="99" y="99"/>
                </a:cubicBezTo>
                <a:cubicBezTo>
                  <a:pt x="101" y="101"/>
                  <a:pt x="103" y="102"/>
                  <a:pt x="105" y="102"/>
                </a:cubicBezTo>
                <a:cubicBezTo>
                  <a:pt x="105" y="102"/>
                  <a:pt x="106" y="101"/>
                  <a:pt x="108" y="99"/>
                </a:cubicBezTo>
                <a:cubicBezTo>
                  <a:pt x="110" y="97"/>
                  <a:pt x="111" y="95"/>
                  <a:pt x="111" y="94"/>
                </a:cubicBezTo>
                <a:cubicBezTo>
                  <a:pt x="111" y="91"/>
                  <a:pt x="110" y="89"/>
                  <a:pt x="108" y="88"/>
                </a:cubicBezTo>
                <a:cubicBezTo>
                  <a:pt x="106" y="87"/>
                  <a:pt x="106" y="85"/>
                  <a:pt x="106" y="83"/>
                </a:cubicBezTo>
                <a:cubicBezTo>
                  <a:pt x="107" y="85"/>
                  <a:pt x="108" y="86"/>
                  <a:pt x="109" y="88"/>
                </a:cubicBezTo>
                <a:cubicBezTo>
                  <a:pt x="110" y="90"/>
                  <a:pt x="111" y="91"/>
                  <a:pt x="113" y="93"/>
                </a:cubicBezTo>
                <a:cubicBezTo>
                  <a:pt x="113" y="92"/>
                  <a:pt x="113" y="92"/>
                  <a:pt x="113" y="92"/>
                </a:cubicBezTo>
                <a:cubicBezTo>
                  <a:pt x="113" y="91"/>
                  <a:pt x="113" y="91"/>
                  <a:pt x="114" y="91"/>
                </a:cubicBezTo>
                <a:cubicBezTo>
                  <a:pt x="114" y="91"/>
                  <a:pt x="115" y="92"/>
                  <a:pt x="116" y="93"/>
                </a:cubicBezTo>
                <a:cubicBezTo>
                  <a:pt x="115" y="93"/>
                  <a:pt x="115" y="93"/>
                  <a:pt x="114" y="93"/>
                </a:cubicBezTo>
                <a:cubicBezTo>
                  <a:pt x="114" y="93"/>
                  <a:pt x="113" y="93"/>
                  <a:pt x="113" y="93"/>
                </a:cubicBezTo>
                <a:cubicBezTo>
                  <a:pt x="113" y="94"/>
                  <a:pt x="114" y="95"/>
                  <a:pt x="115" y="96"/>
                </a:cubicBezTo>
                <a:cubicBezTo>
                  <a:pt x="116" y="96"/>
                  <a:pt x="117" y="97"/>
                  <a:pt x="118" y="97"/>
                </a:cubicBezTo>
                <a:cubicBezTo>
                  <a:pt x="118" y="97"/>
                  <a:pt x="119" y="96"/>
                  <a:pt x="120" y="95"/>
                </a:cubicBezTo>
                <a:cubicBezTo>
                  <a:pt x="122" y="94"/>
                  <a:pt x="123" y="94"/>
                  <a:pt x="124" y="94"/>
                </a:cubicBezTo>
                <a:cubicBezTo>
                  <a:pt x="124" y="94"/>
                  <a:pt x="125" y="94"/>
                  <a:pt x="125" y="95"/>
                </a:cubicBezTo>
                <a:cubicBezTo>
                  <a:pt x="125" y="95"/>
                  <a:pt x="125" y="95"/>
                  <a:pt x="125" y="95"/>
                </a:cubicBezTo>
                <a:cubicBezTo>
                  <a:pt x="124" y="95"/>
                  <a:pt x="124" y="95"/>
                  <a:pt x="124" y="96"/>
                </a:cubicBezTo>
                <a:cubicBezTo>
                  <a:pt x="124" y="96"/>
                  <a:pt x="124" y="96"/>
                  <a:pt x="124" y="96"/>
                </a:cubicBezTo>
                <a:cubicBezTo>
                  <a:pt x="125" y="96"/>
                  <a:pt x="126" y="95"/>
                  <a:pt x="126" y="94"/>
                </a:cubicBezTo>
                <a:cubicBezTo>
                  <a:pt x="125" y="91"/>
                  <a:pt x="125" y="88"/>
                  <a:pt x="124" y="85"/>
                </a:cubicBezTo>
                <a:cubicBezTo>
                  <a:pt x="123" y="82"/>
                  <a:pt x="122" y="79"/>
                  <a:pt x="121" y="76"/>
                </a:cubicBezTo>
                <a:cubicBezTo>
                  <a:pt x="120" y="73"/>
                  <a:pt x="119" y="71"/>
                  <a:pt x="118" y="68"/>
                </a:cubicBezTo>
                <a:cubicBezTo>
                  <a:pt x="117" y="66"/>
                  <a:pt x="117" y="64"/>
                  <a:pt x="117" y="62"/>
                </a:cubicBezTo>
                <a:cubicBezTo>
                  <a:pt x="117" y="61"/>
                  <a:pt x="117" y="61"/>
                  <a:pt x="118" y="61"/>
                </a:cubicBezTo>
                <a:cubicBezTo>
                  <a:pt x="122" y="74"/>
                  <a:pt x="122" y="74"/>
                  <a:pt x="122" y="74"/>
                </a:cubicBezTo>
                <a:cubicBezTo>
                  <a:pt x="123" y="78"/>
                  <a:pt x="124" y="81"/>
                  <a:pt x="125" y="85"/>
                </a:cubicBezTo>
                <a:cubicBezTo>
                  <a:pt x="126" y="88"/>
                  <a:pt x="127" y="91"/>
                  <a:pt x="127" y="92"/>
                </a:cubicBezTo>
                <a:cubicBezTo>
                  <a:pt x="131" y="97"/>
                  <a:pt x="131" y="97"/>
                  <a:pt x="131" y="97"/>
                </a:cubicBezTo>
                <a:cubicBezTo>
                  <a:pt x="131" y="97"/>
                  <a:pt x="131" y="97"/>
                  <a:pt x="131" y="97"/>
                </a:cubicBezTo>
                <a:cubicBezTo>
                  <a:pt x="130" y="97"/>
                  <a:pt x="130" y="97"/>
                  <a:pt x="129" y="97"/>
                </a:cubicBezTo>
                <a:cubicBezTo>
                  <a:pt x="129" y="96"/>
                  <a:pt x="128" y="96"/>
                  <a:pt x="128" y="96"/>
                </a:cubicBezTo>
                <a:cubicBezTo>
                  <a:pt x="127" y="96"/>
                  <a:pt x="127" y="96"/>
                  <a:pt x="127" y="96"/>
                </a:cubicBezTo>
                <a:cubicBezTo>
                  <a:pt x="127" y="97"/>
                  <a:pt x="129" y="97"/>
                  <a:pt x="131" y="98"/>
                </a:cubicBezTo>
                <a:cubicBezTo>
                  <a:pt x="134" y="99"/>
                  <a:pt x="136" y="100"/>
                  <a:pt x="139" y="100"/>
                </a:cubicBezTo>
                <a:cubicBezTo>
                  <a:pt x="141" y="100"/>
                  <a:pt x="143" y="99"/>
                  <a:pt x="144" y="97"/>
                </a:cubicBezTo>
                <a:cubicBezTo>
                  <a:pt x="145" y="95"/>
                  <a:pt x="146" y="92"/>
                  <a:pt x="147" y="90"/>
                </a:cubicBezTo>
                <a:cubicBezTo>
                  <a:pt x="149" y="82"/>
                  <a:pt x="149" y="82"/>
                  <a:pt x="149" y="82"/>
                </a:cubicBezTo>
                <a:cubicBezTo>
                  <a:pt x="149" y="80"/>
                  <a:pt x="150" y="79"/>
                  <a:pt x="151" y="79"/>
                </a:cubicBezTo>
                <a:cubicBezTo>
                  <a:pt x="152" y="79"/>
                  <a:pt x="152" y="80"/>
                  <a:pt x="152" y="80"/>
                </a:cubicBezTo>
                <a:cubicBezTo>
                  <a:pt x="152" y="82"/>
                  <a:pt x="151" y="83"/>
                  <a:pt x="151" y="83"/>
                </a:cubicBezTo>
                <a:cubicBezTo>
                  <a:pt x="150" y="84"/>
                  <a:pt x="149" y="85"/>
                  <a:pt x="149" y="86"/>
                </a:cubicBezTo>
                <a:cubicBezTo>
                  <a:pt x="149" y="86"/>
                  <a:pt x="149" y="87"/>
                  <a:pt x="150" y="87"/>
                </a:cubicBezTo>
                <a:cubicBezTo>
                  <a:pt x="150" y="87"/>
                  <a:pt x="150" y="88"/>
                  <a:pt x="150" y="88"/>
                </a:cubicBezTo>
                <a:cubicBezTo>
                  <a:pt x="150" y="88"/>
                  <a:pt x="149" y="90"/>
                  <a:pt x="148" y="92"/>
                </a:cubicBezTo>
                <a:cubicBezTo>
                  <a:pt x="147" y="94"/>
                  <a:pt x="147" y="96"/>
                  <a:pt x="147" y="97"/>
                </a:cubicBezTo>
                <a:cubicBezTo>
                  <a:pt x="147" y="99"/>
                  <a:pt x="148" y="101"/>
                  <a:pt x="149" y="102"/>
                </a:cubicBezTo>
                <a:cubicBezTo>
                  <a:pt x="151" y="103"/>
                  <a:pt x="153" y="103"/>
                  <a:pt x="154" y="104"/>
                </a:cubicBezTo>
                <a:cubicBezTo>
                  <a:pt x="159" y="102"/>
                  <a:pt x="159" y="102"/>
                  <a:pt x="159" y="102"/>
                </a:cubicBezTo>
                <a:cubicBezTo>
                  <a:pt x="160" y="100"/>
                  <a:pt x="162" y="96"/>
                  <a:pt x="166" y="91"/>
                </a:cubicBezTo>
                <a:cubicBezTo>
                  <a:pt x="170" y="85"/>
                  <a:pt x="175" y="79"/>
                  <a:pt x="180" y="71"/>
                </a:cubicBezTo>
                <a:cubicBezTo>
                  <a:pt x="186" y="63"/>
                  <a:pt x="192" y="55"/>
                  <a:pt x="198" y="47"/>
                </a:cubicBezTo>
                <a:cubicBezTo>
                  <a:pt x="204" y="39"/>
                  <a:pt x="209" y="31"/>
                  <a:pt x="214" y="24"/>
                </a:cubicBezTo>
                <a:cubicBezTo>
                  <a:pt x="219" y="17"/>
                  <a:pt x="224" y="12"/>
                  <a:pt x="227" y="7"/>
                </a:cubicBezTo>
                <a:cubicBezTo>
                  <a:pt x="230" y="2"/>
                  <a:pt x="231" y="0"/>
                  <a:pt x="231" y="0"/>
                </a:cubicBezTo>
                <a:cubicBezTo>
                  <a:pt x="232" y="0"/>
                  <a:pt x="233" y="1"/>
                  <a:pt x="233" y="1"/>
                </a:cubicBezTo>
                <a:cubicBezTo>
                  <a:pt x="232" y="4"/>
                  <a:pt x="232" y="6"/>
                  <a:pt x="231" y="7"/>
                </a:cubicBezTo>
                <a:cubicBezTo>
                  <a:pt x="230" y="7"/>
                  <a:pt x="229" y="9"/>
                  <a:pt x="227" y="11"/>
                </a:cubicBezTo>
                <a:cubicBezTo>
                  <a:pt x="226" y="13"/>
                  <a:pt x="224" y="16"/>
                  <a:pt x="221" y="20"/>
                </a:cubicBezTo>
                <a:cubicBezTo>
                  <a:pt x="218" y="25"/>
                  <a:pt x="214" y="30"/>
                  <a:pt x="209" y="36"/>
                </a:cubicBezTo>
                <a:cubicBezTo>
                  <a:pt x="205" y="43"/>
                  <a:pt x="200" y="49"/>
                  <a:pt x="195" y="57"/>
                </a:cubicBezTo>
                <a:cubicBezTo>
                  <a:pt x="180" y="77"/>
                  <a:pt x="180" y="77"/>
                  <a:pt x="180" y="77"/>
                </a:cubicBezTo>
                <a:cubicBezTo>
                  <a:pt x="175" y="84"/>
                  <a:pt x="171" y="90"/>
                  <a:pt x="167" y="95"/>
                </a:cubicBezTo>
                <a:cubicBezTo>
                  <a:pt x="164" y="100"/>
                  <a:pt x="161" y="104"/>
                  <a:pt x="160" y="106"/>
                </a:cubicBezTo>
                <a:cubicBezTo>
                  <a:pt x="160" y="107"/>
                  <a:pt x="161" y="108"/>
                  <a:pt x="161" y="108"/>
                </a:cubicBezTo>
                <a:cubicBezTo>
                  <a:pt x="162" y="109"/>
                  <a:pt x="163" y="109"/>
                  <a:pt x="163" y="110"/>
                </a:cubicBezTo>
                <a:cubicBezTo>
                  <a:pt x="166" y="111"/>
                  <a:pt x="166" y="111"/>
                  <a:pt x="166" y="111"/>
                </a:cubicBezTo>
                <a:cubicBezTo>
                  <a:pt x="166" y="112"/>
                  <a:pt x="165" y="112"/>
                  <a:pt x="165" y="112"/>
                </a:cubicBezTo>
                <a:cubicBezTo>
                  <a:pt x="165" y="113"/>
                  <a:pt x="164" y="113"/>
                  <a:pt x="164" y="113"/>
                </a:cubicBezTo>
                <a:cubicBezTo>
                  <a:pt x="165" y="115"/>
                  <a:pt x="166" y="118"/>
                  <a:pt x="167" y="121"/>
                </a:cubicBezTo>
                <a:cubicBezTo>
                  <a:pt x="167" y="125"/>
                  <a:pt x="168" y="127"/>
                  <a:pt x="168" y="128"/>
                </a:cubicBezTo>
                <a:cubicBezTo>
                  <a:pt x="168" y="130"/>
                  <a:pt x="167" y="131"/>
                  <a:pt x="167" y="132"/>
                </a:cubicBezTo>
                <a:cubicBezTo>
                  <a:pt x="166" y="134"/>
                  <a:pt x="166" y="134"/>
                  <a:pt x="166" y="135"/>
                </a:cubicBezTo>
                <a:cubicBezTo>
                  <a:pt x="166" y="135"/>
                  <a:pt x="166" y="135"/>
                  <a:pt x="166" y="135"/>
                </a:cubicBezTo>
                <a:cubicBezTo>
                  <a:pt x="166" y="135"/>
                  <a:pt x="167" y="135"/>
                  <a:pt x="169" y="134"/>
                </a:cubicBezTo>
                <a:cubicBezTo>
                  <a:pt x="170" y="133"/>
                  <a:pt x="171" y="132"/>
                  <a:pt x="173" y="131"/>
                </a:cubicBezTo>
                <a:cubicBezTo>
                  <a:pt x="177" y="127"/>
                  <a:pt x="177" y="127"/>
                  <a:pt x="177" y="127"/>
                </a:cubicBezTo>
                <a:cubicBezTo>
                  <a:pt x="179" y="126"/>
                  <a:pt x="180" y="125"/>
                  <a:pt x="180" y="125"/>
                </a:cubicBezTo>
                <a:cubicBezTo>
                  <a:pt x="180" y="125"/>
                  <a:pt x="179" y="126"/>
                  <a:pt x="178" y="126"/>
                </a:cubicBezTo>
                <a:cubicBezTo>
                  <a:pt x="177" y="127"/>
                  <a:pt x="177" y="128"/>
                  <a:pt x="177" y="129"/>
                </a:cubicBezTo>
                <a:cubicBezTo>
                  <a:pt x="177" y="130"/>
                  <a:pt x="177" y="130"/>
                  <a:pt x="177" y="130"/>
                </a:cubicBezTo>
                <a:cubicBezTo>
                  <a:pt x="175" y="131"/>
                  <a:pt x="173" y="132"/>
                  <a:pt x="170" y="134"/>
                </a:cubicBezTo>
                <a:cubicBezTo>
                  <a:pt x="167" y="136"/>
                  <a:pt x="165" y="138"/>
                  <a:pt x="165" y="141"/>
                </a:cubicBezTo>
                <a:cubicBezTo>
                  <a:pt x="165" y="141"/>
                  <a:pt x="165" y="141"/>
                  <a:pt x="166" y="142"/>
                </a:cubicBezTo>
                <a:cubicBezTo>
                  <a:pt x="164" y="142"/>
                  <a:pt x="163" y="142"/>
                  <a:pt x="163" y="143"/>
                </a:cubicBezTo>
                <a:cubicBezTo>
                  <a:pt x="163" y="143"/>
                  <a:pt x="164" y="145"/>
                  <a:pt x="166" y="146"/>
                </a:cubicBezTo>
                <a:cubicBezTo>
                  <a:pt x="169" y="148"/>
                  <a:pt x="170" y="150"/>
                  <a:pt x="172" y="152"/>
                </a:cubicBezTo>
                <a:close/>
                <a:moveTo>
                  <a:pt x="144" y="187"/>
                </a:moveTo>
                <a:cubicBezTo>
                  <a:pt x="144" y="186"/>
                  <a:pt x="144" y="186"/>
                  <a:pt x="145" y="186"/>
                </a:cubicBezTo>
                <a:cubicBezTo>
                  <a:pt x="147" y="186"/>
                  <a:pt x="147" y="187"/>
                  <a:pt x="147" y="189"/>
                </a:cubicBezTo>
                <a:cubicBezTo>
                  <a:pt x="147" y="191"/>
                  <a:pt x="146" y="192"/>
                  <a:pt x="144" y="192"/>
                </a:cubicBezTo>
                <a:cubicBezTo>
                  <a:pt x="143" y="192"/>
                  <a:pt x="142" y="191"/>
                  <a:pt x="142" y="189"/>
                </a:cubicBezTo>
                <a:cubicBezTo>
                  <a:pt x="142" y="189"/>
                  <a:pt x="143" y="188"/>
                  <a:pt x="144" y="187"/>
                </a:cubicBezTo>
                <a:close/>
                <a:moveTo>
                  <a:pt x="153" y="199"/>
                </a:moveTo>
                <a:cubicBezTo>
                  <a:pt x="153" y="198"/>
                  <a:pt x="154" y="198"/>
                  <a:pt x="155" y="198"/>
                </a:cubicBezTo>
                <a:cubicBezTo>
                  <a:pt x="155" y="201"/>
                  <a:pt x="155" y="201"/>
                  <a:pt x="155" y="201"/>
                </a:cubicBezTo>
                <a:cubicBezTo>
                  <a:pt x="154" y="201"/>
                  <a:pt x="154" y="201"/>
                  <a:pt x="154" y="201"/>
                </a:cubicBezTo>
                <a:cubicBezTo>
                  <a:pt x="154" y="201"/>
                  <a:pt x="153" y="200"/>
                  <a:pt x="153" y="199"/>
                </a:cubicBezTo>
                <a:close/>
                <a:moveTo>
                  <a:pt x="52" y="116"/>
                </a:moveTo>
                <a:cubicBezTo>
                  <a:pt x="52" y="116"/>
                  <a:pt x="53" y="117"/>
                  <a:pt x="53" y="117"/>
                </a:cubicBezTo>
                <a:cubicBezTo>
                  <a:pt x="52" y="117"/>
                  <a:pt x="52" y="117"/>
                  <a:pt x="52" y="117"/>
                </a:cubicBezTo>
                <a:cubicBezTo>
                  <a:pt x="51" y="117"/>
                  <a:pt x="50" y="117"/>
                  <a:pt x="49" y="117"/>
                </a:cubicBezTo>
                <a:cubicBezTo>
                  <a:pt x="48" y="117"/>
                  <a:pt x="47" y="116"/>
                  <a:pt x="46" y="116"/>
                </a:cubicBezTo>
                <a:cubicBezTo>
                  <a:pt x="48" y="116"/>
                  <a:pt x="50" y="116"/>
                  <a:pt x="52" y="1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
        <p:nvSpPr>
          <p:cNvPr id="98" name="Freeform 98">
            <a:extLst>
              <a:ext uri="{FF2B5EF4-FFF2-40B4-BE49-F238E27FC236}">
                <a16:creationId xmlns:a16="http://schemas.microsoft.com/office/drawing/2014/main" xmlns="" id="{D9179B01-32E1-4F3B-9B95-DB5C9D267703}"/>
              </a:ext>
            </a:extLst>
          </p:cNvPr>
          <p:cNvSpPr>
            <a:spLocks noEditPoints="1"/>
          </p:cNvSpPr>
          <p:nvPr/>
        </p:nvSpPr>
        <p:spPr bwMode="auto">
          <a:xfrm>
            <a:off x="8682182" y="3570348"/>
            <a:ext cx="773679" cy="670902"/>
          </a:xfrm>
          <a:custGeom>
            <a:avLst/>
            <a:gdLst>
              <a:gd name="T0" fmla="*/ 141 w 372"/>
              <a:gd name="T1" fmla="*/ 189 h 323"/>
              <a:gd name="T2" fmla="*/ 154 w 372"/>
              <a:gd name="T3" fmla="*/ 218 h 323"/>
              <a:gd name="T4" fmla="*/ 165 w 372"/>
              <a:gd name="T5" fmla="*/ 170 h 323"/>
              <a:gd name="T6" fmla="*/ 63 w 372"/>
              <a:gd name="T7" fmla="*/ 270 h 323"/>
              <a:gd name="T8" fmla="*/ 144 w 372"/>
              <a:gd name="T9" fmla="*/ 218 h 323"/>
              <a:gd name="T10" fmla="*/ 39 w 372"/>
              <a:gd name="T11" fmla="*/ 69 h 323"/>
              <a:gd name="T12" fmla="*/ 133 w 372"/>
              <a:gd name="T13" fmla="*/ 157 h 323"/>
              <a:gd name="T14" fmla="*/ 128 w 372"/>
              <a:gd name="T15" fmla="*/ 215 h 323"/>
              <a:gd name="T16" fmla="*/ 90 w 372"/>
              <a:gd name="T17" fmla="*/ 217 h 323"/>
              <a:gd name="T18" fmla="*/ 115 w 372"/>
              <a:gd name="T19" fmla="*/ 190 h 323"/>
              <a:gd name="T20" fmla="*/ 126 w 372"/>
              <a:gd name="T21" fmla="*/ 245 h 323"/>
              <a:gd name="T22" fmla="*/ 97 w 372"/>
              <a:gd name="T23" fmla="*/ 256 h 323"/>
              <a:gd name="T24" fmla="*/ 311 w 372"/>
              <a:gd name="T25" fmla="*/ 253 h 323"/>
              <a:gd name="T26" fmla="*/ 302 w 372"/>
              <a:gd name="T27" fmla="*/ 248 h 323"/>
              <a:gd name="T28" fmla="*/ 303 w 372"/>
              <a:gd name="T29" fmla="*/ 233 h 323"/>
              <a:gd name="T30" fmla="*/ 283 w 372"/>
              <a:gd name="T31" fmla="*/ 174 h 323"/>
              <a:gd name="T32" fmla="*/ 318 w 372"/>
              <a:gd name="T33" fmla="*/ 151 h 323"/>
              <a:gd name="T34" fmla="*/ 344 w 372"/>
              <a:gd name="T35" fmla="*/ 217 h 323"/>
              <a:gd name="T36" fmla="*/ 334 w 372"/>
              <a:gd name="T37" fmla="*/ 215 h 323"/>
              <a:gd name="T38" fmla="*/ 351 w 372"/>
              <a:gd name="T39" fmla="*/ 193 h 323"/>
              <a:gd name="T40" fmla="*/ 161 w 372"/>
              <a:gd name="T41" fmla="*/ 192 h 323"/>
              <a:gd name="T42" fmla="*/ 275 w 372"/>
              <a:gd name="T43" fmla="*/ 164 h 323"/>
              <a:gd name="T44" fmla="*/ 248 w 372"/>
              <a:gd name="T45" fmla="*/ 180 h 323"/>
              <a:gd name="T46" fmla="*/ 256 w 372"/>
              <a:gd name="T47" fmla="*/ 186 h 323"/>
              <a:gd name="T48" fmla="*/ 261 w 372"/>
              <a:gd name="T49" fmla="*/ 206 h 323"/>
              <a:gd name="T50" fmla="*/ 253 w 372"/>
              <a:gd name="T51" fmla="*/ 225 h 323"/>
              <a:gd name="T52" fmla="*/ 244 w 372"/>
              <a:gd name="T53" fmla="*/ 236 h 323"/>
              <a:gd name="T54" fmla="*/ 226 w 372"/>
              <a:gd name="T55" fmla="*/ 252 h 323"/>
              <a:gd name="T56" fmla="*/ 211 w 372"/>
              <a:gd name="T57" fmla="*/ 255 h 323"/>
              <a:gd name="T58" fmla="*/ 190 w 372"/>
              <a:gd name="T59" fmla="*/ 253 h 323"/>
              <a:gd name="T60" fmla="*/ 168 w 372"/>
              <a:gd name="T61" fmla="*/ 222 h 323"/>
              <a:gd name="T62" fmla="*/ 171 w 372"/>
              <a:gd name="T63" fmla="*/ 187 h 323"/>
              <a:gd name="T64" fmla="*/ 183 w 372"/>
              <a:gd name="T65" fmla="*/ 172 h 323"/>
              <a:gd name="T66" fmla="*/ 197 w 372"/>
              <a:gd name="T67" fmla="*/ 157 h 323"/>
              <a:gd name="T68" fmla="*/ 181 w 372"/>
              <a:gd name="T69" fmla="*/ 144 h 323"/>
              <a:gd name="T70" fmla="*/ 163 w 372"/>
              <a:gd name="T71" fmla="*/ 143 h 323"/>
              <a:gd name="T72" fmla="*/ 160 w 372"/>
              <a:gd name="T73" fmla="*/ 120 h 323"/>
              <a:gd name="T74" fmla="*/ 165 w 372"/>
              <a:gd name="T75" fmla="*/ 101 h 323"/>
              <a:gd name="T76" fmla="*/ 197 w 372"/>
              <a:gd name="T77" fmla="*/ 103 h 323"/>
              <a:gd name="T78" fmla="*/ 219 w 372"/>
              <a:gd name="T79" fmla="*/ 98 h 323"/>
              <a:gd name="T80" fmla="*/ 250 w 372"/>
              <a:gd name="T81" fmla="*/ 96 h 323"/>
              <a:gd name="T82" fmla="*/ 271 w 372"/>
              <a:gd name="T83" fmla="*/ 119 h 323"/>
              <a:gd name="T84" fmla="*/ 299 w 372"/>
              <a:gd name="T85" fmla="*/ 142 h 323"/>
              <a:gd name="T86" fmla="*/ 294 w 372"/>
              <a:gd name="T87" fmla="*/ 162 h 323"/>
              <a:gd name="T88" fmla="*/ 227 w 372"/>
              <a:gd name="T89" fmla="*/ 263 h 323"/>
              <a:gd name="T90" fmla="*/ 299 w 372"/>
              <a:gd name="T91" fmla="*/ 163 h 323"/>
              <a:gd name="T92" fmla="*/ 298 w 372"/>
              <a:gd name="T93" fmla="*/ 167 h 323"/>
              <a:gd name="T94" fmla="*/ 304 w 372"/>
              <a:gd name="T95" fmla="*/ 157 h 323"/>
              <a:gd name="T96" fmla="*/ 215 w 372"/>
              <a:gd name="T97" fmla="*/ 82 h 323"/>
              <a:gd name="T98" fmla="*/ 209 w 372"/>
              <a:gd name="T99" fmla="*/ 88 h 323"/>
              <a:gd name="T100" fmla="*/ 172 w 372"/>
              <a:gd name="T101" fmla="*/ 89 h 323"/>
              <a:gd name="T102" fmla="*/ 304 w 372"/>
              <a:gd name="T103" fmla="*/ 142 h 323"/>
              <a:gd name="T104" fmla="*/ 164 w 372"/>
              <a:gd name="T105" fmla="*/ 70 h 323"/>
              <a:gd name="T106" fmla="*/ 240 w 372"/>
              <a:gd name="T107" fmla="*/ 33 h 323"/>
              <a:gd name="T108" fmla="*/ 286 w 372"/>
              <a:gd name="T109" fmla="*/ 35 h 323"/>
              <a:gd name="T110" fmla="*/ 299 w 372"/>
              <a:gd name="T111" fmla="*/ 46 h 323"/>
              <a:gd name="T112" fmla="*/ 104 w 372"/>
              <a:gd name="T113" fmla="*/ 90 h 323"/>
              <a:gd name="T114" fmla="*/ 103 w 372"/>
              <a:gd name="T115" fmla="*/ 48 h 323"/>
              <a:gd name="T116" fmla="*/ 16 w 372"/>
              <a:gd name="T117" fmla="*/ 37 h 323"/>
              <a:gd name="T118" fmla="*/ 8 w 372"/>
              <a:gd name="T119" fmla="*/ 278 h 323"/>
              <a:gd name="T120" fmla="*/ 158 w 372"/>
              <a:gd name="T121" fmla="*/ 80 h 323"/>
              <a:gd name="T122" fmla="*/ 142 w 372"/>
              <a:gd name="T123" fmla="*/ 115 h 323"/>
              <a:gd name="T124" fmla="*/ 148 w 372"/>
              <a:gd name="T125" fmla="*/ 11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323">
                <a:moveTo>
                  <a:pt x="147" y="181"/>
                </a:moveTo>
                <a:cubicBezTo>
                  <a:pt x="148" y="181"/>
                  <a:pt x="149" y="181"/>
                  <a:pt x="149" y="183"/>
                </a:cubicBezTo>
                <a:cubicBezTo>
                  <a:pt x="150" y="184"/>
                  <a:pt x="150" y="185"/>
                  <a:pt x="150" y="187"/>
                </a:cubicBezTo>
                <a:cubicBezTo>
                  <a:pt x="149" y="187"/>
                  <a:pt x="149" y="187"/>
                  <a:pt x="149" y="187"/>
                </a:cubicBezTo>
                <a:cubicBezTo>
                  <a:pt x="148" y="188"/>
                  <a:pt x="148" y="188"/>
                  <a:pt x="148" y="188"/>
                </a:cubicBezTo>
                <a:cubicBezTo>
                  <a:pt x="148" y="187"/>
                  <a:pt x="148" y="186"/>
                  <a:pt x="147" y="185"/>
                </a:cubicBezTo>
                <a:cubicBezTo>
                  <a:pt x="147" y="185"/>
                  <a:pt x="146" y="184"/>
                  <a:pt x="146" y="181"/>
                </a:cubicBezTo>
                <a:cubicBezTo>
                  <a:pt x="147" y="181"/>
                  <a:pt x="147" y="181"/>
                  <a:pt x="147" y="181"/>
                </a:cubicBezTo>
                <a:cubicBezTo>
                  <a:pt x="147" y="181"/>
                  <a:pt x="147" y="181"/>
                  <a:pt x="147" y="181"/>
                </a:cubicBezTo>
                <a:close/>
                <a:moveTo>
                  <a:pt x="143" y="188"/>
                </a:moveTo>
                <a:cubicBezTo>
                  <a:pt x="148" y="188"/>
                  <a:pt x="148" y="188"/>
                  <a:pt x="148" y="188"/>
                </a:cubicBezTo>
                <a:cubicBezTo>
                  <a:pt x="147" y="189"/>
                  <a:pt x="147" y="189"/>
                  <a:pt x="147" y="189"/>
                </a:cubicBezTo>
                <a:cubicBezTo>
                  <a:pt x="147" y="190"/>
                  <a:pt x="147" y="190"/>
                  <a:pt x="147" y="190"/>
                </a:cubicBezTo>
                <a:cubicBezTo>
                  <a:pt x="146" y="190"/>
                  <a:pt x="146" y="190"/>
                  <a:pt x="146" y="191"/>
                </a:cubicBezTo>
                <a:cubicBezTo>
                  <a:pt x="144" y="192"/>
                  <a:pt x="144" y="192"/>
                  <a:pt x="144" y="192"/>
                </a:cubicBezTo>
                <a:cubicBezTo>
                  <a:pt x="144" y="192"/>
                  <a:pt x="143" y="192"/>
                  <a:pt x="142" y="191"/>
                </a:cubicBezTo>
                <a:cubicBezTo>
                  <a:pt x="142" y="191"/>
                  <a:pt x="142" y="191"/>
                  <a:pt x="141" y="191"/>
                </a:cubicBezTo>
                <a:cubicBezTo>
                  <a:pt x="141" y="192"/>
                  <a:pt x="139" y="192"/>
                  <a:pt x="137" y="192"/>
                </a:cubicBezTo>
                <a:cubicBezTo>
                  <a:pt x="137" y="191"/>
                  <a:pt x="137" y="191"/>
                  <a:pt x="137" y="191"/>
                </a:cubicBezTo>
                <a:cubicBezTo>
                  <a:pt x="137" y="191"/>
                  <a:pt x="137" y="191"/>
                  <a:pt x="137" y="191"/>
                </a:cubicBezTo>
                <a:cubicBezTo>
                  <a:pt x="137" y="191"/>
                  <a:pt x="137" y="191"/>
                  <a:pt x="137" y="191"/>
                </a:cubicBezTo>
                <a:cubicBezTo>
                  <a:pt x="137" y="190"/>
                  <a:pt x="138" y="190"/>
                  <a:pt x="138" y="189"/>
                </a:cubicBezTo>
                <a:cubicBezTo>
                  <a:pt x="139" y="189"/>
                  <a:pt x="140" y="189"/>
                  <a:pt x="141" y="189"/>
                </a:cubicBezTo>
                <a:cubicBezTo>
                  <a:pt x="143" y="188"/>
                  <a:pt x="143" y="188"/>
                  <a:pt x="143" y="188"/>
                </a:cubicBezTo>
                <a:close/>
                <a:moveTo>
                  <a:pt x="148" y="217"/>
                </a:moveTo>
                <a:cubicBezTo>
                  <a:pt x="149" y="217"/>
                  <a:pt x="149" y="217"/>
                  <a:pt x="149" y="217"/>
                </a:cubicBezTo>
                <a:cubicBezTo>
                  <a:pt x="147" y="217"/>
                  <a:pt x="147" y="217"/>
                  <a:pt x="147" y="217"/>
                </a:cubicBezTo>
                <a:cubicBezTo>
                  <a:pt x="147" y="217"/>
                  <a:pt x="147" y="217"/>
                  <a:pt x="147" y="218"/>
                </a:cubicBezTo>
                <a:cubicBezTo>
                  <a:pt x="147" y="218"/>
                  <a:pt x="147" y="218"/>
                  <a:pt x="146" y="218"/>
                </a:cubicBezTo>
                <a:cubicBezTo>
                  <a:pt x="148" y="217"/>
                  <a:pt x="148" y="217"/>
                  <a:pt x="148" y="217"/>
                </a:cubicBezTo>
                <a:close/>
                <a:moveTo>
                  <a:pt x="151" y="100"/>
                </a:moveTo>
                <a:cubicBezTo>
                  <a:pt x="152" y="100"/>
                  <a:pt x="152" y="101"/>
                  <a:pt x="152" y="101"/>
                </a:cubicBezTo>
                <a:cubicBezTo>
                  <a:pt x="152" y="103"/>
                  <a:pt x="152" y="103"/>
                  <a:pt x="152" y="103"/>
                </a:cubicBezTo>
                <a:cubicBezTo>
                  <a:pt x="150" y="103"/>
                  <a:pt x="150" y="103"/>
                  <a:pt x="150" y="103"/>
                </a:cubicBezTo>
                <a:cubicBezTo>
                  <a:pt x="150" y="102"/>
                  <a:pt x="150" y="102"/>
                  <a:pt x="150" y="101"/>
                </a:cubicBezTo>
                <a:cubicBezTo>
                  <a:pt x="150" y="101"/>
                  <a:pt x="150" y="101"/>
                  <a:pt x="151" y="101"/>
                </a:cubicBezTo>
                <a:lnTo>
                  <a:pt x="151" y="100"/>
                </a:lnTo>
                <a:close/>
                <a:moveTo>
                  <a:pt x="146" y="204"/>
                </a:moveTo>
                <a:cubicBezTo>
                  <a:pt x="148" y="205"/>
                  <a:pt x="148" y="205"/>
                  <a:pt x="149" y="205"/>
                </a:cubicBezTo>
                <a:cubicBezTo>
                  <a:pt x="149" y="206"/>
                  <a:pt x="149" y="207"/>
                  <a:pt x="149" y="208"/>
                </a:cubicBezTo>
                <a:cubicBezTo>
                  <a:pt x="149" y="208"/>
                  <a:pt x="149" y="209"/>
                  <a:pt x="148" y="209"/>
                </a:cubicBezTo>
                <a:cubicBezTo>
                  <a:pt x="148" y="209"/>
                  <a:pt x="148" y="209"/>
                  <a:pt x="147" y="209"/>
                </a:cubicBezTo>
                <a:cubicBezTo>
                  <a:pt x="147" y="209"/>
                  <a:pt x="147" y="209"/>
                  <a:pt x="147" y="209"/>
                </a:cubicBezTo>
                <a:cubicBezTo>
                  <a:pt x="145" y="209"/>
                  <a:pt x="144" y="208"/>
                  <a:pt x="144" y="206"/>
                </a:cubicBezTo>
                <a:cubicBezTo>
                  <a:pt x="145" y="205"/>
                  <a:pt x="146" y="205"/>
                  <a:pt x="146" y="204"/>
                </a:cubicBezTo>
                <a:close/>
                <a:moveTo>
                  <a:pt x="154" y="218"/>
                </a:moveTo>
                <a:cubicBezTo>
                  <a:pt x="155" y="218"/>
                  <a:pt x="156" y="218"/>
                  <a:pt x="156" y="219"/>
                </a:cubicBezTo>
                <a:cubicBezTo>
                  <a:pt x="156" y="219"/>
                  <a:pt x="156" y="220"/>
                  <a:pt x="156" y="221"/>
                </a:cubicBezTo>
                <a:cubicBezTo>
                  <a:pt x="156" y="222"/>
                  <a:pt x="156" y="222"/>
                  <a:pt x="156" y="222"/>
                </a:cubicBezTo>
                <a:cubicBezTo>
                  <a:pt x="156" y="222"/>
                  <a:pt x="155" y="222"/>
                  <a:pt x="155" y="222"/>
                </a:cubicBezTo>
                <a:cubicBezTo>
                  <a:pt x="155" y="222"/>
                  <a:pt x="155" y="223"/>
                  <a:pt x="155" y="223"/>
                </a:cubicBezTo>
                <a:cubicBezTo>
                  <a:pt x="155" y="223"/>
                  <a:pt x="155" y="223"/>
                  <a:pt x="155" y="223"/>
                </a:cubicBezTo>
                <a:cubicBezTo>
                  <a:pt x="154" y="223"/>
                  <a:pt x="154" y="224"/>
                  <a:pt x="153" y="224"/>
                </a:cubicBezTo>
                <a:cubicBezTo>
                  <a:pt x="152" y="224"/>
                  <a:pt x="151" y="223"/>
                  <a:pt x="151" y="223"/>
                </a:cubicBezTo>
                <a:cubicBezTo>
                  <a:pt x="151" y="220"/>
                  <a:pt x="151" y="220"/>
                  <a:pt x="151" y="220"/>
                </a:cubicBezTo>
                <a:cubicBezTo>
                  <a:pt x="151" y="220"/>
                  <a:pt x="151" y="219"/>
                  <a:pt x="152" y="219"/>
                </a:cubicBezTo>
                <a:cubicBezTo>
                  <a:pt x="152" y="219"/>
                  <a:pt x="152" y="219"/>
                  <a:pt x="152" y="219"/>
                </a:cubicBezTo>
                <a:cubicBezTo>
                  <a:pt x="152" y="219"/>
                  <a:pt x="153" y="219"/>
                  <a:pt x="154" y="219"/>
                </a:cubicBezTo>
                <a:lnTo>
                  <a:pt x="154" y="218"/>
                </a:lnTo>
                <a:close/>
                <a:moveTo>
                  <a:pt x="159" y="173"/>
                </a:moveTo>
                <a:cubicBezTo>
                  <a:pt x="158" y="173"/>
                  <a:pt x="158" y="172"/>
                  <a:pt x="157" y="172"/>
                </a:cubicBezTo>
                <a:cubicBezTo>
                  <a:pt x="157" y="171"/>
                  <a:pt x="158" y="171"/>
                  <a:pt x="160" y="171"/>
                </a:cubicBezTo>
                <a:cubicBezTo>
                  <a:pt x="162" y="171"/>
                  <a:pt x="162" y="171"/>
                  <a:pt x="162" y="173"/>
                </a:cubicBezTo>
                <a:cubicBezTo>
                  <a:pt x="161" y="173"/>
                  <a:pt x="160" y="173"/>
                  <a:pt x="159" y="173"/>
                </a:cubicBezTo>
                <a:close/>
                <a:moveTo>
                  <a:pt x="163" y="167"/>
                </a:moveTo>
                <a:cubicBezTo>
                  <a:pt x="164" y="168"/>
                  <a:pt x="164" y="168"/>
                  <a:pt x="164" y="168"/>
                </a:cubicBezTo>
                <a:cubicBezTo>
                  <a:pt x="164" y="169"/>
                  <a:pt x="165" y="169"/>
                  <a:pt x="165" y="169"/>
                </a:cubicBezTo>
                <a:cubicBezTo>
                  <a:pt x="165" y="170"/>
                  <a:pt x="165" y="170"/>
                  <a:pt x="165" y="170"/>
                </a:cubicBezTo>
                <a:cubicBezTo>
                  <a:pt x="165" y="170"/>
                  <a:pt x="165" y="170"/>
                  <a:pt x="165" y="170"/>
                </a:cubicBezTo>
                <a:cubicBezTo>
                  <a:pt x="164" y="169"/>
                  <a:pt x="164" y="169"/>
                  <a:pt x="164" y="169"/>
                </a:cubicBezTo>
                <a:cubicBezTo>
                  <a:pt x="164" y="169"/>
                  <a:pt x="164" y="168"/>
                  <a:pt x="163" y="168"/>
                </a:cubicBezTo>
                <a:cubicBezTo>
                  <a:pt x="163" y="168"/>
                  <a:pt x="163" y="168"/>
                  <a:pt x="163" y="168"/>
                </a:cubicBezTo>
                <a:lnTo>
                  <a:pt x="163" y="167"/>
                </a:lnTo>
                <a:close/>
                <a:moveTo>
                  <a:pt x="157" y="212"/>
                </a:moveTo>
                <a:cubicBezTo>
                  <a:pt x="154" y="212"/>
                  <a:pt x="154" y="212"/>
                  <a:pt x="154" y="212"/>
                </a:cubicBezTo>
                <a:cubicBezTo>
                  <a:pt x="155" y="212"/>
                  <a:pt x="155" y="212"/>
                  <a:pt x="155" y="212"/>
                </a:cubicBezTo>
                <a:lnTo>
                  <a:pt x="157" y="212"/>
                </a:lnTo>
                <a:close/>
                <a:moveTo>
                  <a:pt x="158" y="111"/>
                </a:moveTo>
                <a:cubicBezTo>
                  <a:pt x="158" y="111"/>
                  <a:pt x="157" y="111"/>
                  <a:pt x="157" y="111"/>
                </a:cubicBezTo>
                <a:cubicBezTo>
                  <a:pt x="157" y="111"/>
                  <a:pt x="157" y="111"/>
                  <a:pt x="157" y="111"/>
                </a:cubicBezTo>
                <a:cubicBezTo>
                  <a:pt x="157" y="111"/>
                  <a:pt x="157" y="111"/>
                  <a:pt x="157" y="111"/>
                </a:cubicBezTo>
                <a:cubicBezTo>
                  <a:pt x="157" y="110"/>
                  <a:pt x="157" y="110"/>
                  <a:pt x="157" y="110"/>
                </a:cubicBezTo>
                <a:cubicBezTo>
                  <a:pt x="157" y="110"/>
                  <a:pt x="157" y="110"/>
                  <a:pt x="157" y="109"/>
                </a:cubicBezTo>
                <a:cubicBezTo>
                  <a:pt x="157" y="109"/>
                  <a:pt x="158" y="110"/>
                  <a:pt x="158" y="111"/>
                </a:cubicBezTo>
                <a:close/>
                <a:moveTo>
                  <a:pt x="166" y="172"/>
                </a:moveTo>
                <a:cubicBezTo>
                  <a:pt x="166" y="172"/>
                  <a:pt x="165" y="171"/>
                  <a:pt x="165" y="170"/>
                </a:cubicBezTo>
                <a:cubicBezTo>
                  <a:pt x="166" y="170"/>
                  <a:pt x="166" y="170"/>
                  <a:pt x="166" y="170"/>
                </a:cubicBezTo>
                <a:cubicBezTo>
                  <a:pt x="166" y="171"/>
                  <a:pt x="166" y="171"/>
                  <a:pt x="167" y="172"/>
                </a:cubicBezTo>
                <a:lnTo>
                  <a:pt x="166" y="172"/>
                </a:lnTo>
                <a:close/>
                <a:moveTo>
                  <a:pt x="63" y="268"/>
                </a:moveTo>
                <a:cubicBezTo>
                  <a:pt x="63" y="268"/>
                  <a:pt x="63" y="268"/>
                  <a:pt x="63" y="268"/>
                </a:cubicBezTo>
                <a:cubicBezTo>
                  <a:pt x="63" y="269"/>
                  <a:pt x="63" y="269"/>
                  <a:pt x="63" y="270"/>
                </a:cubicBezTo>
                <a:cubicBezTo>
                  <a:pt x="63" y="270"/>
                  <a:pt x="63" y="270"/>
                  <a:pt x="63" y="270"/>
                </a:cubicBezTo>
                <a:cubicBezTo>
                  <a:pt x="63" y="270"/>
                  <a:pt x="62" y="270"/>
                  <a:pt x="62" y="270"/>
                </a:cubicBezTo>
                <a:cubicBezTo>
                  <a:pt x="61" y="269"/>
                  <a:pt x="61" y="269"/>
                  <a:pt x="61" y="269"/>
                </a:cubicBezTo>
                <a:cubicBezTo>
                  <a:pt x="61" y="267"/>
                  <a:pt x="61" y="267"/>
                  <a:pt x="61" y="267"/>
                </a:cubicBezTo>
                <a:cubicBezTo>
                  <a:pt x="61" y="267"/>
                  <a:pt x="61" y="267"/>
                  <a:pt x="61" y="267"/>
                </a:cubicBezTo>
                <a:cubicBezTo>
                  <a:pt x="63" y="266"/>
                  <a:pt x="63" y="266"/>
                  <a:pt x="63" y="266"/>
                </a:cubicBezTo>
                <a:cubicBezTo>
                  <a:pt x="63" y="266"/>
                  <a:pt x="63" y="267"/>
                  <a:pt x="63" y="267"/>
                </a:cubicBezTo>
                <a:cubicBezTo>
                  <a:pt x="63" y="267"/>
                  <a:pt x="63" y="267"/>
                  <a:pt x="63" y="268"/>
                </a:cubicBezTo>
                <a:close/>
                <a:moveTo>
                  <a:pt x="76" y="256"/>
                </a:moveTo>
                <a:cubicBezTo>
                  <a:pt x="76" y="257"/>
                  <a:pt x="76" y="257"/>
                  <a:pt x="76" y="257"/>
                </a:cubicBezTo>
                <a:cubicBezTo>
                  <a:pt x="76" y="257"/>
                  <a:pt x="76" y="257"/>
                  <a:pt x="76" y="257"/>
                </a:cubicBezTo>
                <a:cubicBezTo>
                  <a:pt x="75" y="257"/>
                  <a:pt x="75" y="258"/>
                  <a:pt x="75" y="258"/>
                </a:cubicBezTo>
                <a:cubicBezTo>
                  <a:pt x="74" y="258"/>
                  <a:pt x="74" y="258"/>
                  <a:pt x="73" y="258"/>
                </a:cubicBezTo>
                <a:cubicBezTo>
                  <a:pt x="73" y="258"/>
                  <a:pt x="73" y="258"/>
                  <a:pt x="73" y="258"/>
                </a:cubicBezTo>
                <a:cubicBezTo>
                  <a:pt x="74" y="257"/>
                  <a:pt x="75" y="256"/>
                  <a:pt x="76" y="256"/>
                </a:cubicBezTo>
                <a:close/>
                <a:moveTo>
                  <a:pt x="59" y="243"/>
                </a:moveTo>
                <a:cubicBezTo>
                  <a:pt x="59" y="243"/>
                  <a:pt x="59" y="243"/>
                  <a:pt x="59" y="243"/>
                </a:cubicBezTo>
                <a:cubicBezTo>
                  <a:pt x="60" y="243"/>
                  <a:pt x="60" y="243"/>
                  <a:pt x="60" y="243"/>
                </a:cubicBezTo>
                <a:cubicBezTo>
                  <a:pt x="60" y="243"/>
                  <a:pt x="60" y="243"/>
                  <a:pt x="60" y="243"/>
                </a:cubicBezTo>
                <a:cubicBezTo>
                  <a:pt x="59" y="244"/>
                  <a:pt x="59" y="244"/>
                  <a:pt x="59" y="244"/>
                </a:cubicBezTo>
                <a:lnTo>
                  <a:pt x="59" y="243"/>
                </a:lnTo>
                <a:close/>
                <a:moveTo>
                  <a:pt x="142" y="218"/>
                </a:moveTo>
                <a:cubicBezTo>
                  <a:pt x="143" y="218"/>
                  <a:pt x="143" y="218"/>
                  <a:pt x="144" y="218"/>
                </a:cubicBezTo>
                <a:cubicBezTo>
                  <a:pt x="144" y="218"/>
                  <a:pt x="144" y="218"/>
                  <a:pt x="145" y="218"/>
                </a:cubicBezTo>
                <a:cubicBezTo>
                  <a:pt x="146" y="218"/>
                  <a:pt x="146" y="218"/>
                  <a:pt x="146" y="218"/>
                </a:cubicBezTo>
                <a:cubicBezTo>
                  <a:pt x="145" y="218"/>
                  <a:pt x="145" y="218"/>
                  <a:pt x="144" y="218"/>
                </a:cubicBezTo>
                <a:cubicBezTo>
                  <a:pt x="142" y="219"/>
                  <a:pt x="142" y="219"/>
                  <a:pt x="142" y="219"/>
                </a:cubicBezTo>
                <a:lnTo>
                  <a:pt x="142" y="218"/>
                </a:lnTo>
                <a:close/>
                <a:moveTo>
                  <a:pt x="35" y="113"/>
                </a:moveTo>
                <a:cubicBezTo>
                  <a:pt x="35" y="114"/>
                  <a:pt x="36" y="114"/>
                  <a:pt x="36" y="114"/>
                </a:cubicBezTo>
                <a:cubicBezTo>
                  <a:pt x="36" y="114"/>
                  <a:pt x="36" y="114"/>
                  <a:pt x="36" y="114"/>
                </a:cubicBezTo>
                <a:cubicBezTo>
                  <a:pt x="36" y="115"/>
                  <a:pt x="36" y="115"/>
                  <a:pt x="36" y="115"/>
                </a:cubicBezTo>
                <a:cubicBezTo>
                  <a:pt x="36" y="116"/>
                  <a:pt x="36" y="116"/>
                  <a:pt x="36" y="117"/>
                </a:cubicBezTo>
                <a:cubicBezTo>
                  <a:pt x="36" y="117"/>
                  <a:pt x="36" y="118"/>
                  <a:pt x="36" y="118"/>
                </a:cubicBezTo>
                <a:cubicBezTo>
                  <a:pt x="36" y="118"/>
                  <a:pt x="36" y="118"/>
                  <a:pt x="36" y="118"/>
                </a:cubicBezTo>
                <a:cubicBezTo>
                  <a:pt x="35" y="118"/>
                  <a:pt x="35" y="117"/>
                  <a:pt x="35" y="117"/>
                </a:cubicBezTo>
                <a:cubicBezTo>
                  <a:pt x="35" y="116"/>
                  <a:pt x="35" y="115"/>
                  <a:pt x="35" y="115"/>
                </a:cubicBezTo>
                <a:cubicBezTo>
                  <a:pt x="35" y="115"/>
                  <a:pt x="35" y="115"/>
                  <a:pt x="35" y="115"/>
                </a:cubicBezTo>
                <a:cubicBezTo>
                  <a:pt x="35" y="115"/>
                  <a:pt x="35" y="114"/>
                  <a:pt x="35" y="114"/>
                </a:cubicBezTo>
                <a:cubicBezTo>
                  <a:pt x="35" y="114"/>
                  <a:pt x="35" y="114"/>
                  <a:pt x="35" y="113"/>
                </a:cubicBezTo>
                <a:close/>
                <a:moveTo>
                  <a:pt x="36" y="68"/>
                </a:moveTo>
                <a:cubicBezTo>
                  <a:pt x="36" y="68"/>
                  <a:pt x="36" y="68"/>
                  <a:pt x="36" y="68"/>
                </a:cubicBezTo>
                <a:cubicBezTo>
                  <a:pt x="36" y="68"/>
                  <a:pt x="36" y="68"/>
                  <a:pt x="36" y="67"/>
                </a:cubicBezTo>
                <a:cubicBezTo>
                  <a:pt x="37" y="68"/>
                  <a:pt x="37" y="68"/>
                  <a:pt x="37" y="68"/>
                </a:cubicBezTo>
                <a:cubicBezTo>
                  <a:pt x="38" y="68"/>
                  <a:pt x="38" y="68"/>
                  <a:pt x="39" y="68"/>
                </a:cubicBezTo>
                <a:cubicBezTo>
                  <a:pt x="39" y="69"/>
                  <a:pt x="39" y="69"/>
                  <a:pt x="39" y="69"/>
                </a:cubicBezTo>
                <a:cubicBezTo>
                  <a:pt x="38" y="69"/>
                  <a:pt x="38" y="69"/>
                  <a:pt x="37" y="69"/>
                </a:cubicBezTo>
                <a:cubicBezTo>
                  <a:pt x="37" y="69"/>
                  <a:pt x="36" y="69"/>
                  <a:pt x="36" y="68"/>
                </a:cubicBezTo>
                <a:close/>
                <a:moveTo>
                  <a:pt x="116" y="235"/>
                </a:moveTo>
                <a:cubicBezTo>
                  <a:pt x="117" y="235"/>
                  <a:pt x="117" y="236"/>
                  <a:pt x="118" y="237"/>
                </a:cubicBezTo>
                <a:cubicBezTo>
                  <a:pt x="118" y="239"/>
                  <a:pt x="118" y="240"/>
                  <a:pt x="118" y="241"/>
                </a:cubicBezTo>
                <a:cubicBezTo>
                  <a:pt x="117" y="242"/>
                  <a:pt x="117" y="242"/>
                  <a:pt x="117" y="242"/>
                </a:cubicBezTo>
                <a:cubicBezTo>
                  <a:pt x="117" y="243"/>
                  <a:pt x="116" y="244"/>
                  <a:pt x="115" y="244"/>
                </a:cubicBezTo>
                <a:cubicBezTo>
                  <a:pt x="115" y="245"/>
                  <a:pt x="115" y="245"/>
                  <a:pt x="115" y="245"/>
                </a:cubicBezTo>
                <a:cubicBezTo>
                  <a:pt x="115" y="245"/>
                  <a:pt x="114" y="245"/>
                  <a:pt x="113" y="245"/>
                </a:cubicBezTo>
                <a:cubicBezTo>
                  <a:pt x="113" y="245"/>
                  <a:pt x="112" y="245"/>
                  <a:pt x="112" y="245"/>
                </a:cubicBezTo>
                <a:cubicBezTo>
                  <a:pt x="111" y="244"/>
                  <a:pt x="111" y="244"/>
                  <a:pt x="111" y="244"/>
                </a:cubicBezTo>
                <a:cubicBezTo>
                  <a:pt x="110" y="244"/>
                  <a:pt x="109" y="243"/>
                  <a:pt x="109" y="243"/>
                </a:cubicBezTo>
                <a:cubicBezTo>
                  <a:pt x="109" y="243"/>
                  <a:pt x="108" y="242"/>
                  <a:pt x="108" y="241"/>
                </a:cubicBezTo>
                <a:cubicBezTo>
                  <a:pt x="107" y="237"/>
                  <a:pt x="107" y="237"/>
                  <a:pt x="107" y="237"/>
                </a:cubicBezTo>
                <a:cubicBezTo>
                  <a:pt x="108" y="237"/>
                  <a:pt x="109" y="236"/>
                  <a:pt x="109" y="236"/>
                </a:cubicBezTo>
                <a:cubicBezTo>
                  <a:pt x="110" y="235"/>
                  <a:pt x="110" y="235"/>
                  <a:pt x="111" y="234"/>
                </a:cubicBezTo>
                <a:lnTo>
                  <a:pt x="116" y="235"/>
                </a:lnTo>
                <a:close/>
                <a:moveTo>
                  <a:pt x="135" y="158"/>
                </a:moveTo>
                <a:cubicBezTo>
                  <a:pt x="136" y="158"/>
                  <a:pt x="136" y="158"/>
                  <a:pt x="136" y="158"/>
                </a:cubicBezTo>
                <a:cubicBezTo>
                  <a:pt x="136" y="161"/>
                  <a:pt x="135" y="163"/>
                  <a:pt x="132" y="163"/>
                </a:cubicBezTo>
                <a:cubicBezTo>
                  <a:pt x="133" y="162"/>
                  <a:pt x="133" y="161"/>
                  <a:pt x="133" y="160"/>
                </a:cubicBezTo>
                <a:cubicBezTo>
                  <a:pt x="133" y="160"/>
                  <a:pt x="134" y="159"/>
                  <a:pt x="134" y="158"/>
                </a:cubicBezTo>
                <a:cubicBezTo>
                  <a:pt x="133" y="158"/>
                  <a:pt x="133" y="157"/>
                  <a:pt x="133" y="157"/>
                </a:cubicBezTo>
                <a:cubicBezTo>
                  <a:pt x="133" y="157"/>
                  <a:pt x="134" y="157"/>
                  <a:pt x="134" y="157"/>
                </a:cubicBezTo>
                <a:cubicBezTo>
                  <a:pt x="134" y="156"/>
                  <a:pt x="134" y="156"/>
                  <a:pt x="134" y="156"/>
                </a:cubicBezTo>
                <a:cubicBezTo>
                  <a:pt x="134" y="157"/>
                  <a:pt x="134" y="157"/>
                  <a:pt x="134" y="157"/>
                </a:cubicBezTo>
                <a:cubicBezTo>
                  <a:pt x="135" y="157"/>
                  <a:pt x="135" y="157"/>
                  <a:pt x="135" y="157"/>
                </a:cubicBezTo>
                <a:cubicBezTo>
                  <a:pt x="135" y="157"/>
                  <a:pt x="135" y="157"/>
                  <a:pt x="135" y="157"/>
                </a:cubicBezTo>
                <a:lnTo>
                  <a:pt x="135" y="158"/>
                </a:lnTo>
                <a:close/>
                <a:moveTo>
                  <a:pt x="134" y="196"/>
                </a:moveTo>
                <a:cubicBezTo>
                  <a:pt x="134" y="196"/>
                  <a:pt x="134" y="196"/>
                  <a:pt x="135" y="196"/>
                </a:cubicBezTo>
                <a:cubicBezTo>
                  <a:pt x="135" y="196"/>
                  <a:pt x="135" y="196"/>
                  <a:pt x="135" y="197"/>
                </a:cubicBezTo>
                <a:cubicBezTo>
                  <a:pt x="135" y="198"/>
                  <a:pt x="135" y="199"/>
                  <a:pt x="134" y="199"/>
                </a:cubicBezTo>
                <a:cubicBezTo>
                  <a:pt x="133" y="200"/>
                  <a:pt x="132" y="200"/>
                  <a:pt x="131" y="201"/>
                </a:cubicBezTo>
                <a:cubicBezTo>
                  <a:pt x="131" y="201"/>
                  <a:pt x="131" y="201"/>
                  <a:pt x="131" y="201"/>
                </a:cubicBezTo>
                <a:cubicBezTo>
                  <a:pt x="131" y="202"/>
                  <a:pt x="131" y="202"/>
                  <a:pt x="131" y="203"/>
                </a:cubicBezTo>
                <a:cubicBezTo>
                  <a:pt x="130" y="203"/>
                  <a:pt x="130" y="203"/>
                  <a:pt x="130" y="203"/>
                </a:cubicBezTo>
                <a:cubicBezTo>
                  <a:pt x="130" y="204"/>
                  <a:pt x="130" y="205"/>
                  <a:pt x="130" y="207"/>
                </a:cubicBezTo>
                <a:cubicBezTo>
                  <a:pt x="130" y="210"/>
                  <a:pt x="130" y="210"/>
                  <a:pt x="130" y="210"/>
                </a:cubicBezTo>
                <a:cubicBezTo>
                  <a:pt x="129" y="212"/>
                  <a:pt x="129" y="212"/>
                  <a:pt x="129" y="212"/>
                </a:cubicBezTo>
                <a:cubicBezTo>
                  <a:pt x="129" y="212"/>
                  <a:pt x="129" y="212"/>
                  <a:pt x="129" y="212"/>
                </a:cubicBezTo>
                <a:cubicBezTo>
                  <a:pt x="129" y="212"/>
                  <a:pt x="129" y="213"/>
                  <a:pt x="129" y="213"/>
                </a:cubicBezTo>
                <a:cubicBezTo>
                  <a:pt x="128" y="214"/>
                  <a:pt x="128" y="214"/>
                  <a:pt x="128" y="214"/>
                </a:cubicBezTo>
                <a:cubicBezTo>
                  <a:pt x="128" y="215"/>
                  <a:pt x="128" y="215"/>
                  <a:pt x="128" y="215"/>
                </a:cubicBezTo>
                <a:cubicBezTo>
                  <a:pt x="128" y="215"/>
                  <a:pt x="127" y="215"/>
                  <a:pt x="127" y="215"/>
                </a:cubicBezTo>
                <a:cubicBezTo>
                  <a:pt x="128" y="215"/>
                  <a:pt x="128" y="215"/>
                  <a:pt x="128" y="215"/>
                </a:cubicBezTo>
                <a:cubicBezTo>
                  <a:pt x="128" y="219"/>
                  <a:pt x="127" y="221"/>
                  <a:pt x="124" y="221"/>
                </a:cubicBezTo>
                <a:cubicBezTo>
                  <a:pt x="124" y="221"/>
                  <a:pt x="124" y="221"/>
                  <a:pt x="124" y="221"/>
                </a:cubicBezTo>
                <a:cubicBezTo>
                  <a:pt x="124" y="221"/>
                  <a:pt x="124" y="221"/>
                  <a:pt x="124" y="221"/>
                </a:cubicBezTo>
                <a:cubicBezTo>
                  <a:pt x="124" y="221"/>
                  <a:pt x="123" y="221"/>
                  <a:pt x="123" y="221"/>
                </a:cubicBezTo>
                <a:cubicBezTo>
                  <a:pt x="118" y="222"/>
                  <a:pt x="118" y="222"/>
                  <a:pt x="118" y="222"/>
                </a:cubicBezTo>
                <a:cubicBezTo>
                  <a:pt x="117" y="222"/>
                  <a:pt x="117" y="222"/>
                  <a:pt x="117" y="222"/>
                </a:cubicBezTo>
                <a:cubicBezTo>
                  <a:pt x="116" y="223"/>
                  <a:pt x="116" y="223"/>
                  <a:pt x="116" y="223"/>
                </a:cubicBezTo>
                <a:cubicBezTo>
                  <a:pt x="116" y="223"/>
                  <a:pt x="115" y="223"/>
                  <a:pt x="114" y="223"/>
                </a:cubicBezTo>
                <a:cubicBezTo>
                  <a:pt x="106" y="225"/>
                  <a:pt x="106" y="225"/>
                  <a:pt x="106" y="225"/>
                </a:cubicBezTo>
                <a:cubicBezTo>
                  <a:pt x="106" y="224"/>
                  <a:pt x="106" y="224"/>
                  <a:pt x="106" y="224"/>
                </a:cubicBezTo>
                <a:cubicBezTo>
                  <a:pt x="106" y="225"/>
                  <a:pt x="106" y="225"/>
                  <a:pt x="106" y="225"/>
                </a:cubicBezTo>
                <a:cubicBezTo>
                  <a:pt x="105" y="225"/>
                  <a:pt x="105" y="225"/>
                  <a:pt x="105" y="225"/>
                </a:cubicBezTo>
                <a:cubicBezTo>
                  <a:pt x="105" y="225"/>
                  <a:pt x="105" y="225"/>
                  <a:pt x="104" y="225"/>
                </a:cubicBezTo>
                <a:cubicBezTo>
                  <a:pt x="103" y="225"/>
                  <a:pt x="103" y="225"/>
                  <a:pt x="103" y="225"/>
                </a:cubicBezTo>
                <a:cubicBezTo>
                  <a:pt x="102" y="226"/>
                  <a:pt x="101" y="226"/>
                  <a:pt x="101" y="226"/>
                </a:cubicBezTo>
                <a:cubicBezTo>
                  <a:pt x="100" y="227"/>
                  <a:pt x="99" y="227"/>
                  <a:pt x="99" y="227"/>
                </a:cubicBezTo>
                <a:cubicBezTo>
                  <a:pt x="97" y="227"/>
                  <a:pt x="96" y="226"/>
                  <a:pt x="96" y="224"/>
                </a:cubicBezTo>
                <a:cubicBezTo>
                  <a:pt x="95" y="222"/>
                  <a:pt x="94" y="221"/>
                  <a:pt x="93" y="220"/>
                </a:cubicBezTo>
                <a:cubicBezTo>
                  <a:pt x="92" y="219"/>
                  <a:pt x="92" y="219"/>
                  <a:pt x="92" y="219"/>
                </a:cubicBezTo>
                <a:cubicBezTo>
                  <a:pt x="91" y="219"/>
                  <a:pt x="91" y="218"/>
                  <a:pt x="91" y="218"/>
                </a:cubicBezTo>
                <a:cubicBezTo>
                  <a:pt x="91" y="218"/>
                  <a:pt x="90" y="218"/>
                  <a:pt x="90" y="218"/>
                </a:cubicBezTo>
                <a:cubicBezTo>
                  <a:pt x="90" y="217"/>
                  <a:pt x="90" y="217"/>
                  <a:pt x="90" y="217"/>
                </a:cubicBezTo>
                <a:cubicBezTo>
                  <a:pt x="90" y="217"/>
                  <a:pt x="90" y="217"/>
                  <a:pt x="90" y="217"/>
                </a:cubicBezTo>
                <a:cubicBezTo>
                  <a:pt x="90" y="217"/>
                  <a:pt x="90" y="217"/>
                  <a:pt x="89" y="217"/>
                </a:cubicBezTo>
                <a:cubicBezTo>
                  <a:pt x="89" y="216"/>
                  <a:pt x="89" y="216"/>
                  <a:pt x="89" y="216"/>
                </a:cubicBezTo>
                <a:cubicBezTo>
                  <a:pt x="87" y="214"/>
                  <a:pt x="87" y="214"/>
                  <a:pt x="87" y="214"/>
                </a:cubicBezTo>
                <a:cubicBezTo>
                  <a:pt x="87" y="213"/>
                  <a:pt x="87" y="213"/>
                  <a:pt x="87" y="212"/>
                </a:cubicBezTo>
                <a:cubicBezTo>
                  <a:pt x="86" y="211"/>
                  <a:pt x="86" y="211"/>
                  <a:pt x="86" y="210"/>
                </a:cubicBezTo>
                <a:cubicBezTo>
                  <a:pt x="86" y="210"/>
                  <a:pt x="86" y="210"/>
                  <a:pt x="86" y="210"/>
                </a:cubicBezTo>
                <a:cubicBezTo>
                  <a:pt x="85" y="209"/>
                  <a:pt x="85" y="209"/>
                  <a:pt x="85" y="209"/>
                </a:cubicBezTo>
                <a:cubicBezTo>
                  <a:pt x="83" y="200"/>
                  <a:pt x="83" y="200"/>
                  <a:pt x="83" y="200"/>
                </a:cubicBezTo>
                <a:cubicBezTo>
                  <a:pt x="83" y="199"/>
                  <a:pt x="82" y="199"/>
                  <a:pt x="82" y="198"/>
                </a:cubicBezTo>
                <a:cubicBezTo>
                  <a:pt x="82" y="197"/>
                  <a:pt x="82" y="196"/>
                  <a:pt x="83" y="196"/>
                </a:cubicBezTo>
                <a:cubicBezTo>
                  <a:pt x="83" y="196"/>
                  <a:pt x="83" y="195"/>
                  <a:pt x="84" y="195"/>
                </a:cubicBezTo>
                <a:cubicBezTo>
                  <a:pt x="92" y="194"/>
                  <a:pt x="92" y="194"/>
                  <a:pt x="92" y="194"/>
                </a:cubicBezTo>
                <a:cubicBezTo>
                  <a:pt x="93" y="193"/>
                  <a:pt x="94" y="192"/>
                  <a:pt x="94" y="192"/>
                </a:cubicBezTo>
                <a:cubicBezTo>
                  <a:pt x="97" y="189"/>
                  <a:pt x="97" y="189"/>
                  <a:pt x="97" y="189"/>
                </a:cubicBezTo>
                <a:cubicBezTo>
                  <a:pt x="98" y="189"/>
                  <a:pt x="98" y="189"/>
                  <a:pt x="98" y="189"/>
                </a:cubicBezTo>
                <a:cubicBezTo>
                  <a:pt x="99" y="189"/>
                  <a:pt x="99" y="189"/>
                  <a:pt x="99" y="189"/>
                </a:cubicBezTo>
                <a:cubicBezTo>
                  <a:pt x="105" y="187"/>
                  <a:pt x="105" y="187"/>
                  <a:pt x="105" y="187"/>
                </a:cubicBezTo>
                <a:cubicBezTo>
                  <a:pt x="105" y="187"/>
                  <a:pt x="106" y="187"/>
                  <a:pt x="107" y="187"/>
                </a:cubicBezTo>
                <a:cubicBezTo>
                  <a:pt x="108" y="188"/>
                  <a:pt x="109" y="188"/>
                  <a:pt x="109" y="189"/>
                </a:cubicBezTo>
                <a:cubicBezTo>
                  <a:pt x="112" y="189"/>
                  <a:pt x="112" y="189"/>
                  <a:pt x="112" y="189"/>
                </a:cubicBezTo>
                <a:cubicBezTo>
                  <a:pt x="114" y="190"/>
                  <a:pt x="114" y="190"/>
                  <a:pt x="114" y="190"/>
                </a:cubicBezTo>
                <a:cubicBezTo>
                  <a:pt x="114" y="190"/>
                  <a:pt x="114" y="190"/>
                  <a:pt x="115" y="190"/>
                </a:cubicBezTo>
                <a:cubicBezTo>
                  <a:pt x="115" y="190"/>
                  <a:pt x="115" y="190"/>
                  <a:pt x="115" y="190"/>
                </a:cubicBezTo>
                <a:cubicBezTo>
                  <a:pt x="117" y="191"/>
                  <a:pt x="117" y="191"/>
                  <a:pt x="117" y="191"/>
                </a:cubicBezTo>
                <a:cubicBezTo>
                  <a:pt x="118" y="191"/>
                  <a:pt x="118" y="191"/>
                  <a:pt x="118" y="191"/>
                </a:cubicBezTo>
                <a:cubicBezTo>
                  <a:pt x="122" y="192"/>
                  <a:pt x="122" y="192"/>
                  <a:pt x="122" y="192"/>
                </a:cubicBezTo>
                <a:cubicBezTo>
                  <a:pt x="122" y="192"/>
                  <a:pt x="122" y="192"/>
                  <a:pt x="122" y="192"/>
                </a:cubicBezTo>
                <a:cubicBezTo>
                  <a:pt x="126" y="195"/>
                  <a:pt x="126" y="195"/>
                  <a:pt x="126" y="195"/>
                </a:cubicBezTo>
                <a:cubicBezTo>
                  <a:pt x="126" y="196"/>
                  <a:pt x="126" y="196"/>
                  <a:pt x="126" y="196"/>
                </a:cubicBezTo>
                <a:cubicBezTo>
                  <a:pt x="126" y="196"/>
                  <a:pt x="127" y="196"/>
                  <a:pt x="127" y="196"/>
                </a:cubicBezTo>
                <a:cubicBezTo>
                  <a:pt x="128" y="197"/>
                  <a:pt x="128" y="197"/>
                  <a:pt x="129" y="197"/>
                </a:cubicBezTo>
                <a:cubicBezTo>
                  <a:pt x="129" y="197"/>
                  <a:pt x="129" y="197"/>
                  <a:pt x="129" y="196"/>
                </a:cubicBezTo>
                <a:cubicBezTo>
                  <a:pt x="129" y="196"/>
                  <a:pt x="130" y="196"/>
                  <a:pt x="130" y="196"/>
                </a:cubicBezTo>
                <a:cubicBezTo>
                  <a:pt x="131" y="196"/>
                  <a:pt x="131" y="196"/>
                  <a:pt x="131" y="196"/>
                </a:cubicBezTo>
                <a:cubicBezTo>
                  <a:pt x="132" y="196"/>
                  <a:pt x="132" y="196"/>
                  <a:pt x="132" y="196"/>
                </a:cubicBezTo>
                <a:cubicBezTo>
                  <a:pt x="132" y="196"/>
                  <a:pt x="132" y="196"/>
                  <a:pt x="132" y="196"/>
                </a:cubicBezTo>
                <a:cubicBezTo>
                  <a:pt x="133" y="196"/>
                  <a:pt x="134" y="196"/>
                  <a:pt x="134" y="196"/>
                </a:cubicBezTo>
                <a:close/>
                <a:moveTo>
                  <a:pt x="131" y="242"/>
                </a:moveTo>
                <a:cubicBezTo>
                  <a:pt x="131" y="242"/>
                  <a:pt x="132" y="242"/>
                  <a:pt x="132" y="241"/>
                </a:cubicBezTo>
                <a:cubicBezTo>
                  <a:pt x="133" y="241"/>
                  <a:pt x="133" y="241"/>
                  <a:pt x="133" y="241"/>
                </a:cubicBezTo>
                <a:cubicBezTo>
                  <a:pt x="133" y="240"/>
                  <a:pt x="133" y="240"/>
                  <a:pt x="133" y="240"/>
                </a:cubicBezTo>
                <a:cubicBezTo>
                  <a:pt x="133" y="241"/>
                  <a:pt x="133" y="241"/>
                  <a:pt x="133" y="241"/>
                </a:cubicBezTo>
                <a:cubicBezTo>
                  <a:pt x="131" y="242"/>
                  <a:pt x="131" y="242"/>
                  <a:pt x="131" y="242"/>
                </a:cubicBezTo>
                <a:cubicBezTo>
                  <a:pt x="129" y="243"/>
                  <a:pt x="129" y="243"/>
                  <a:pt x="129" y="243"/>
                </a:cubicBezTo>
                <a:cubicBezTo>
                  <a:pt x="129" y="244"/>
                  <a:pt x="129" y="244"/>
                  <a:pt x="129" y="244"/>
                </a:cubicBezTo>
                <a:cubicBezTo>
                  <a:pt x="126" y="245"/>
                  <a:pt x="126" y="245"/>
                  <a:pt x="126" y="245"/>
                </a:cubicBezTo>
                <a:cubicBezTo>
                  <a:pt x="126" y="245"/>
                  <a:pt x="126" y="245"/>
                  <a:pt x="126" y="245"/>
                </a:cubicBezTo>
                <a:cubicBezTo>
                  <a:pt x="125" y="245"/>
                  <a:pt x="125" y="245"/>
                  <a:pt x="125" y="245"/>
                </a:cubicBezTo>
                <a:cubicBezTo>
                  <a:pt x="125" y="247"/>
                  <a:pt x="123" y="248"/>
                  <a:pt x="120" y="248"/>
                </a:cubicBezTo>
                <a:cubicBezTo>
                  <a:pt x="120" y="248"/>
                  <a:pt x="120" y="248"/>
                  <a:pt x="120" y="248"/>
                </a:cubicBezTo>
                <a:cubicBezTo>
                  <a:pt x="120" y="247"/>
                  <a:pt x="120" y="247"/>
                  <a:pt x="120" y="247"/>
                </a:cubicBezTo>
                <a:cubicBezTo>
                  <a:pt x="124" y="246"/>
                  <a:pt x="124" y="246"/>
                  <a:pt x="124" y="246"/>
                </a:cubicBezTo>
                <a:cubicBezTo>
                  <a:pt x="125" y="245"/>
                  <a:pt x="125" y="245"/>
                  <a:pt x="126" y="245"/>
                </a:cubicBezTo>
                <a:cubicBezTo>
                  <a:pt x="126" y="245"/>
                  <a:pt x="126" y="244"/>
                  <a:pt x="127" y="244"/>
                </a:cubicBezTo>
                <a:cubicBezTo>
                  <a:pt x="129" y="242"/>
                  <a:pt x="129" y="242"/>
                  <a:pt x="129" y="242"/>
                </a:cubicBezTo>
                <a:cubicBezTo>
                  <a:pt x="130" y="242"/>
                  <a:pt x="130" y="242"/>
                  <a:pt x="131" y="242"/>
                </a:cubicBezTo>
                <a:close/>
                <a:moveTo>
                  <a:pt x="104" y="262"/>
                </a:moveTo>
                <a:cubicBezTo>
                  <a:pt x="104" y="262"/>
                  <a:pt x="104" y="263"/>
                  <a:pt x="104" y="263"/>
                </a:cubicBezTo>
                <a:cubicBezTo>
                  <a:pt x="104" y="264"/>
                  <a:pt x="105" y="264"/>
                  <a:pt x="105" y="265"/>
                </a:cubicBezTo>
                <a:cubicBezTo>
                  <a:pt x="104" y="266"/>
                  <a:pt x="104" y="266"/>
                  <a:pt x="104" y="266"/>
                </a:cubicBezTo>
                <a:cubicBezTo>
                  <a:pt x="104" y="266"/>
                  <a:pt x="103" y="265"/>
                  <a:pt x="103" y="265"/>
                </a:cubicBezTo>
                <a:cubicBezTo>
                  <a:pt x="103" y="265"/>
                  <a:pt x="103" y="265"/>
                  <a:pt x="103" y="265"/>
                </a:cubicBezTo>
                <a:cubicBezTo>
                  <a:pt x="102" y="264"/>
                  <a:pt x="101" y="264"/>
                  <a:pt x="101" y="263"/>
                </a:cubicBezTo>
                <a:cubicBezTo>
                  <a:pt x="101" y="262"/>
                  <a:pt x="101" y="262"/>
                  <a:pt x="100" y="262"/>
                </a:cubicBezTo>
                <a:cubicBezTo>
                  <a:pt x="99" y="260"/>
                  <a:pt x="99" y="260"/>
                  <a:pt x="99" y="260"/>
                </a:cubicBezTo>
                <a:cubicBezTo>
                  <a:pt x="99" y="260"/>
                  <a:pt x="98" y="259"/>
                  <a:pt x="98" y="259"/>
                </a:cubicBezTo>
                <a:cubicBezTo>
                  <a:pt x="98" y="258"/>
                  <a:pt x="98" y="258"/>
                  <a:pt x="98" y="258"/>
                </a:cubicBezTo>
                <a:cubicBezTo>
                  <a:pt x="98" y="258"/>
                  <a:pt x="98" y="258"/>
                  <a:pt x="97" y="258"/>
                </a:cubicBezTo>
                <a:cubicBezTo>
                  <a:pt x="97" y="256"/>
                  <a:pt x="97" y="256"/>
                  <a:pt x="97" y="256"/>
                </a:cubicBezTo>
                <a:cubicBezTo>
                  <a:pt x="98" y="255"/>
                  <a:pt x="99" y="255"/>
                  <a:pt x="99" y="255"/>
                </a:cubicBezTo>
                <a:cubicBezTo>
                  <a:pt x="101" y="257"/>
                  <a:pt x="101" y="257"/>
                  <a:pt x="101" y="257"/>
                </a:cubicBezTo>
                <a:cubicBezTo>
                  <a:pt x="101" y="257"/>
                  <a:pt x="101" y="257"/>
                  <a:pt x="101" y="257"/>
                </a:cubicBezTo>
                <a:cubicBezTo>
                  <a:pt x="101" y="258"/>
                  <a:pt x="101" y="258"/>
                  <a:pt x="101" y="258"/>
                </a:cubicBezTo>
                <a:cubicBezTo>
                  <a:pt x="102" y="258"/>
                  <a:pt x="103" y="258"/>
                  <a:pt x="102" y="259"/>
                </a:cubicBezTo>
                <a:cubicBezTo>
                  <a:pt x="102" y="260"/>
                  <a:pt x="103" y="260"/>
                  <a:pt x="104" y="260"/>
                </a:cubicBezTo>
                <a:cubicBezTo>
                  <a:pt x="104" y="262"/>
                  <a:pt x="104" y="262"/>
                  <a:pt x="104" y="262"/>
                </a:cubicBezTo>
                <a:close/>
                <a:moveTo>
                  <a:pt x="310" y="275"/>
                </a:moveTo>
                <a:cubicBezTo>
                  <a:pt x="311" y="275"/>
                  <a:pt x="311" y="276"/>
                  <a:pt x="311" y="277"/>
                </a:cubicBezTo>
                <a:cubicBezTo>
                  <a:pt x="312" y="278"/>
                  <a:pt x="312" y="278"/>
                  <a:pt x="312" y="279"/>
                </a:cubicBezTo>
                <a:cubicBezTo>
                  <a:pt x="311" y="280"/>
                  <a:pt x="311" y="280"/>
                  <a:pt x="311" y="280"/>
                </a:cubicBezTo>
                <a:cubicBezTo>
                  <a:pt x="311" y="280"/>
                  <a:pt x="310" y="281"/>
                  <a:pt x="310" y="281"/>
                </a:cubicBezTo>
                <a:cubicBezTo>
                  <a:pt x="310" y="282"/>
                  <a:pt x="309" y="282"/>
                  <a:pt x="308" y="282"/>
                </a:cubicBezTo>
                <a:cubicBezTo>
                  <a:pt x="306" y="282"/>
                  <a:pt x="305" y="282"/>
                  <a:pt x="305" y="280"/>
                </a:cubicBezTo>
                <a:cubicBezTo>
                  <a:pt x="304" y="279"/>
                  <a:pt x="304" y="278"/>
                  <a:pt x="304" y="277"/>
                </a:cubicBezTo>
                <a:cubicBezTo>
                  <a:pt x="305" y="276"/>
                  <a:pt x="305" y="276"/>
                  <a:pt x="305" y="276"/>
                </a:cubicBezTo>
                <a:cubicBezTo>
                  <a:pt x="305" y="276"/>
                  <a:pt x="305" y="276"/>
                  <a:pt x="306" y="276"/>
                </a:cubicBezTo>
                <a:cubicBezTo>
                  <a:pt x="306" y="275"/>
                  <a:pt x="306" y="275"/>
                  <a:pt x="306" y="275"/>
                </a:cubicBezTo>
                <a:cubicBezTo>
                  <a:pt x="307" y="274"/>
                  <a:pt x="308" y="274"/>
                  <a:pt x="309" y="274"/>
                </a:cubicBezTo>
                <a:cubicBezTo>
                  <a:pt x="309" y="275"/>
                  <a:pt x="309" y="275"/>
                  <a:pt x="309" y="275"/>
                </a:cubicBezTo>
                <a:cubicBezTo>
                  <a:pt x="310" y="275"/>
                  <a:pt x="310" y="275"/>
                  <a:pt x="310" y="275"/>
                </a:cubicBezTo>
                <a:close/>
                <a:moveTo>
                  <a:pt x="309" y="251"/>
                </a:moveTo>
                <a:cubicBezTo>
                  <a:pt x="309" y="252"/>
                  <a:pt x="310" y="252"/>
                  <a:pt x="311" y="253"/>
                </a:cubicBezTo>
                <a:cubicBezTo>
                  <a:pt x="312" y="253"/>
                  <a:pt x="312" y="254"/>
                  <a:pt x="312" y="256"/>
                </a:cubicBezTo>
                <a:cubicBezTo>
                  <a:pt x="311" y="255"/>
                  <a:pt x="311" y="255"/>
                  <a:pt x="311" y="255"/>
                </a:cubicBezTo>
                <a:cubicBezTo>
                  <a:pt x="311" y="255"/>
                  <a:pt x="310" y="255"/>
                  <a:pt x="309" y="254"/>
                </a:cubicBezTo>
                <a:cubicBezTo>
                  <a:pt x="309" y="254"/>
                  <a:pt x="309" y="254"/>
                  <a:pt x="309" y="254"/>
                </a:cubicBezTo>
                <a:cubicBezTo>
                  <a:pt x="309" y="253"/>
                  <a:pt x="309" y="253"/>
                  <a:pt x="309" y="252"/>
                </a:cubicBezTo>
                <a:cubicBezTo>
                  <a:pt x="309" y="252"/>
                  <a:pt x="309" y="251"/>
                  <a:pt x="308" y="251"/>
                </a:cubicBezTo>
                <a:lnTo>
                  <a:pt x="309" y="251"/>
                </a:lnTo>
                <a:close/>
                <a:moveTo>
                  <a:pt x="311" y="209"/>
                </a:moveTo>
                <a:cubicBezTo>
                  <a:pt x="312" y="209"/>
                  <a:pt x="312" y="210"/>
                  <a:pt x="314" y="210"/>
                </a:cubicBezTo>
                <a:cubicBezTo>
                  <a:pt x="315" y="211"/>
                  <a:pt x="315" y="211"/>
                  <a:pt x="316" y="212"/>
                </a:cubicBezTo>
                <a:cubicBezTo>
                  <a:pt x="316" y="213"/>
                  <a:pt x="316" y="213"/>
                  <a:pt x="316" y="213"/>
                </a:cubicBezTo>
                <a:cubicBezTo>
                  <a:pt x="315" y="213"/>
                  <a:pt x="314" y="213"/>
                  <a:pt x="314" y="213"/>
                </a:cubicBezTo>
                <a:cubicBezTo>
                  <a:pt x="313" y="212"/>
                  <a:pt x="313" y="212"/>
                  <a:pt x="313" y="212"/>
                </a:cubicBezTo>
                <a:cubicBezTo>
                  <a:pt x="312" y="211"/>
                  <a:pt x="312" y="211"/>
                  <a:pt x="312" y="211"/>
                </a:cubicBezTo>
                <a:cubicBezTo>
                  <a:pt x="312" y="211"/>
                  <a:pt x="312" y="210"/>
                  <a:pt x="311" y="210"/>
                </a:cubicBezTo>
                <a:lnTo>
                  <a:pt x="311" y="209"/>
                </a:lnTo>
                <a:close/>
                <a:moveTo>
                  <a:pt x="290" y="165"/>
                </a:moveTo>
                <a:cubicBezTo>
                  <a:pt x="290" y="166"/>
                  <a:pt x="291" y="167"/>
                  <a:pt x="291" y="168"/>
                </a:cubicBezTo>
                <a:cubicBezTo>
                  <a:pt x="288" y="171"/>
                  <a:pt x="288" y="171"/>
                  <a:pt x="288" y="171"/>
                </a:cubicBezTo>
                <a:cubicBezTo>
                  <a:pt x="287" y="170"/>
                  <a:pt x="287" y="169"/>
                  <a:pt x="287" y="168"/>
                </a:cubicBezTo>
                <a:cubicBezTo>
                  <a:pt x="287" y="166"/>
                  <a:pt x="288" y="165"/>
                  <a:pt x="290" y="165"/>
                </a:cubicBezTo>
                <a:close/>
                <a:moveTo>
                  <a:pt x="306" y="246"/>
                </a:moveTo>
                <a:cubicBezTo>
                  <a:pt x="305" y="246"/>
                  <a:pt x="304" y="247"/>
                  <a:pt x="302" y="248"/>
                </a:cubicBezTo>
                <a:cubicBezTo>
                  <a:pt x="300" y="248"/>
                  <a:pt x="299" y="249"/>
                  <a:pt x="298" y="249"/>
                </a:cubicBezTo>
                <a:cubicBezTo>
                  <a:pt x="298" y="248"/>
                  <a:pt x="298" y="248"/>
                  <a:pt x="298" y="248"/>
                </a:cubicBezTo>
                <a:cubicBezTo>
                  <a:pt x="297" y="248"/>
                  <a:pt x="296" y="247"/>
                  <a:pt x="296" y="247"/>
                </a:cubicBezTo>
                <a:cubicBezTo>
                  <a:pt x="295" y="247"/>
                  <a:pt x="295" y="247"/>
                  <a:pt x="294" y="247"/>
                </a:cubicBezTo>
                <a:cubicBezTo>
                  <a:pt x="294" y="247"/>
                  <a:pt x="294" y="247"/>
                  <a:pt x="294" y="247"/>
                </a:cubicBezTo>
                <a:cubicBezTo>
                  <a:pt x="293" y="246"/>
                  <a:pt x="293" y="245"/>
                  <a:pt x="293" y="245"/>
                </a:cubicBezTo>
                <a:cubicBezTo>
                  <a:pt x="292" y="244"/>
                  <a:pt x="292" y="243"/>
                  <a:pt x="291" y="243"/>
                </a:cubicBezTo>
                <a:cubicBezTo>
                  <a:pt x="291" y="239"/>
                  <a:pt x="291" y="239"/>
                  <a:pt x="291" y="239"/>
                </a:cubicBezTo>
                <a:cubicBezTo>
                  <a:pt x="291" y="239"/>
                  <a:pt x="291" y="239"/>
                  <a:pt x="291" y="239"/>
                </a:cubicBezTo>
                <a:cubicBezTo>
                  <a:pt x="291" y="239"/>
                  <a:pt x="291" y="239"/>
                  <a:pt x="291" y="239"/>
                </a:cubicBezTo>
                <a:cubicBezTo>
                  <a:pt x="291" y="238"/>
                  <a:pt x="291" y="238"/>
                  <a:pt x="291" y="237"/>
                </a:cubicBezTo>
                <a:cubicBezTo>
                  <a:pt x="291" y="237"/>
                  <a:pt x="291" y="237"/>
                  <a:pt x="291" y="237"/>
                </a:cubicBezTo>
                <a:cubicBezTo>
                  <a:pt x="291" y="237"/>
                  <a:pt x="292" y="236"/>
                  <a:pt x="292" y="236"/>
                </a:cubicBezTo>
                <a:cubicBezTo>
                  <a:pt x="293" y="236"/>
                  <a:pt x="293" y="236"/>
                  <a:pt x="293" y="236"/>
                </a:cubicBezTo>
                <a:cubicBezTo>
                  <a:pt x="293" y="236"/>
                  <a:pt x="293" y="235"/>
                  <a:pt x="293" y="235"/>
                </a:cubicBezTo>
                <a:cubicBezTo>
                  <a:pt x="293" y="234"/>
                  <a:pt x="293" y="234"/>
                  <a:pt x="293" y="234"/>
                </a:cubicBezTo>
                <a:cubicBezTo>
                  <a:pt x="295" y="234"/>
                  <a:pt x="295" y="234"/>
                  <a:pt x="295" y="234"/>
                </a:cubicBezTo>
                <a:cubicBezTo>
                  <a:pt x="295" y="233"/>
                  <a:pt x="295" y="233"/>
                  <a:pt x="295" y="233"/>
                </a:cubicBezTo>
                <a:cubicBezTo>
                  <a:pt x="296" y="233"/>
                  <a:pt x="296" y="233"/>
                  <a:pt x="296" y="232"/>
                </a:cubicBezTo>
                <a:cubicBezTo>
                  <a:pt x="300" y="231"/>
                  <a:pt x="300" y="231"/>
                  <a:pt x="300" y="231"/>
                </a:cubicBezTo>
                <a:cubicBezTo>
                  <a:pt x="301" y="232"/>
                  <a:pt x="301" y="232"/>
                  <a:pt x="301" y="232"/>
                </a:cubicBezTo>
                <a:cubicBezTo>
                  <a:pt x="302" y="232"/>
                  <a:pt x="303" y="233"/>
                  <a:pt x="303" y="233"/>
                </a:cubicBezTo>
                <a:cubicBezTo>
                  <a:pt x="303" y="233"/>
                  <a:pt x="303" y="233"/>
                  <a:pt x="303" y="233"/>
                </a:cubicBezTo>
                <a:cubicBezTo>
                  <a:pt x="304" y="234"/>
                  <a:pt x="304" y="234"/>
                  <a:pt x="305" y="235"/>
                </a:cubicBezTo>
                <a:cubicBezTo>
                  <a:pt x="306" y="235"/>
                  <a:pt x="306" y="236"/>
                  <a:pt x="307" y="237"/>
                </a:cubicBezTo>
                <a:cubicBezTo>
                  <a:pt x="307" y="238"/>
                  <a:pt x="307" y="238"/>
                  <a:pt x="307" y="238"/>
                </a:cubicBezTo>
                <a:cubicBezTo>
                  <a:pt x="307" y="238"/>
                  <a:pt x="308" y="238"/>
                  <a:pt x="308" y="239"/>
                </a:cubicBezTo>
                <a:cubicBezTo>
                  <a:pt x="308" y="240"/>
                  <a:pt x="308" y="240"/>
                  <a:pt x="308" y="240"/>
                </a:cubicBezTo>
                <a:cubicBezTo>
                  <a:pt x="307" y="243"/>
                  <a:pt x="307" y="243"/>
                  <a:pt x="307" y="243"/>
                </a:cubicBezTo>
                <a:cubicBezTo>
                  <a:pt x="307" y="243"/>
                  <a:pt x="307" y="244"/>
                  <a:pt x="307" y="244"/>
                </a:cubicBezTo>
                <a:cubicBezTo>
                  <a:pt x="306" y="244"/>
                  <a:pt x="306" y="244"/>
                  <a:pt x="306" y="245"/>
                </a:cubicBezTo>
                <a:lnTo>
                  <a:pt x="306" y="246"/>
                </a:lnTo>
                <a:close/>
                <a:moveTo>
                  <a:pt x="294" y="184"/>
                </a:moveTo>
                <a:cubicBezTo>
                  <a:pt x="293" y="184"/>
                  <a:pt x="293" y="184"/>
                  <a:pt x="293" y="185"/>
                </a:cubicBezTo>
                <a:cubicBezTo>
                  <a:pt x="293" y="185"/>
                  <a:pt x="292" y="185"/>
                  <a:pt x="291" y="185"/>
                </a:cubicBezTo>
                <a:cubicBezTo>
                  <a:pt x="291" y="185"/>
                  <a:pt x="290" y="185"/>
                  <a:pt x="290" y="185"/>
                </a:cubicBezTo>
                <a:cubicBezTo>
                  <a:pt x="289" y="184"/>
                  <a:pt x="289" y="184"/>
                  <a:pt x="289" y="183"/>
                </a:cubicBezTo>
                <a:cubicBezTo>
                  <a:pt x="289" y="182"/>
                  <a:pt x="289" y="182"/>
                  <a:pt x="289" y="182"/>
                </a:cubicBezTo>
                <a:cubicBezTo>
                  <a:pt x="288" y="182"/>
                  <a:pt x="288" y="182"/>
                  <a:pt x="288" y="182"/>
                </a:cubicBezTo>
                <a:cubicBezTo>
                  <a:pt x="288" y="181"/>
                  <a:pt x="288" y="181"/>
                  <a:pt x="288" y="181"/>
                </a:cubicBezTo>
                <a:cubicBezTo>
                  <a:pt x="287" y="180"/>
                  <a:pt x="286" y="180"/>
                  <a:pt x="286" y="179"/>
                </a:cubicBezTo>
                <a:cubicBezTo>
                  <a:pt x="286" y="179"/>
                  <a:pt x="285" y="178"/>
                  <a:pt x="285" y="178"/>
                </a:cubicBezTo>
                <a:cubicBezTo>
                  <a:pt x="285" y="177"/>
                  <a:pt x="285" y="177"/>
                  <a:pt x="285" y="177"/>
                </a:cubicBezTo>
                <a:cubicBezTo>
                  <a:pt x="285" y="177"/>
                  <a:pt x="284" y="177"/>
                  <a:pt x="284" y="176"/>
                </a:cubicBezTo>
                <a:cubicBezTo>
                  <a:pt x="284" y="175"/>
                  <a:pt x="284" y="175"/>
                  <a:pt x="284" y="175"/>
                </a:cubicBezTo>
                <a:cubicBezTo>
                  <a:pt x="283" y="174"/>
                  <a:pt x="283" y="174"/>
                  <a:pt x="283" y="174"/>
                </a:cubicBezTo>
                <a:cubicBezTo>
                  <a:pt x="283" y="173"/>
                  <a:pt x="283" y="173"/>
                  <a:pt x="283" y="173"/>
                </a:cubicBezTo>
                <a:cubicBezTo>
                  <a:pt x="282" y="173"/>
                  <a:pt x="282" y="173"/>
                  <a:pt x="282" y="173"/>
                </a:cubicBezTo>
                <a:cubicBezTo>
                  <a:pt x="282" y="173"/>
                  <a:pt x="283" y="172"/>
                  <a:pt x="283" y="172"/>
                </a:cubicBezTo>
                <a:cubicBezTo>
                  <a:pt x="283" y="172"/>
                  <a:pt x="283" y="172"/>
                  <a:pt x="283" y="172"/>
                </a:cubicBezTo>
                <a:cubicBezTo>
                  <a:pt x="283" y="173"/>
                  <a:pt x="283" y="173"/>
                  <a:pt x="283" y="173"/>
                </a:cubicBezTo>
                <a:cubicBezTo>
                  <a:pt x="284" y="173"/>
                  <a:pt x="284" y="173"/>
                  <a:pt x="284" y="173"/>
                </a:cubicBezTo>
                <a:cubicBezTo>
                  <a:pt x="285" y="173"/>
                  <a:pt x="285" y="173"/>
                  <a:pt x="285" y="173"/>
                </a:cubicBezTo>
                <a:cubicBezTo>
                  <a:pt x="285" y="173"/>
                  <a:pt x="285" y="173"/>
                  <a:pt x="285" y="173"/>
                </a:cubicBezTo>
                <a:cubicBezTo>
                  <a:pt x="288" y="173"/>
                  <a:pt x="288" y="173"/>
                  <a:pt x="288" y="173"/>
                </a:cubicBezTo>
                <a:cubicBezTo>
                  <a:pt x="288" y="174"/>
                  <a:pt x="288" y="174"/>
                  <a:pt x="288" y="174"/>
                </a:cubicBezTo>
                <a:cubicBezTo>
                  <a:pt x="288" y="174"/>
                  <a:pt x="288" y="174"/>
                  <a:pt x="288" y="174"/>
                </a:cubicBezTo>
                <a:cubicBezTo>
                  <a:pt x="289" y="174"/>
                  <a:pt x="289" y="174"/>
                  <a:pt x="289" y="174"/>
                </a:cubicBezTo>
                <a:cubicBezTo>
                  <a:pt x="289" y="175"/>
                  <a:pt x="289" y="175"/>
                  <a:pt x="289" y="175"/>
                </a:cubicBezTo>
                <a:cubicBezTo>
                  <a:pt x="289" y="175"/>
                  <a:pt x="290" y="176"/>
                  <a:pt x="290" y="176"/>
                </a:cubicBezTo>
                <a:cubicBezTo>
                  <a:pt x="290" y="177"/>
                  <a:pt x="290" y="177"/>
                  <a:pt x="290" y="177"/>
                </a:cubicBezTo>
                <a:cubicBezTo>
                  <a:pt x="291" y="177"/>
                  <a:pt x="291" y="177"/>
                  <a:pt x="291" y="177"/>
                </a:cubicBezTo>
                <a:cubicBezTo>
                  <a:pt x="291" y="178"/>
                  <a:pt x="291" y="178"/>
                  <a:pt x="291" y="178"/>
                </a:cubicBezTo>
                <a:cubicBezTo>
                  <a:pt x="291" y="179"/>
                  <a:pt x="291" y="179"/>
                  <a:pt x="291" y="179"/>
                </a:cubicBezTo>
                <a:cubicBezTo>
                  <a:pt x="291" y="179"/>
                  <a:pt x="292" y="179"/>
                  <a:pt x="292" y="179"/>
                </a:cubicBezTo>
                <a:cubicBezTo>
                  <a:pt x="292" y="181"/>
                  <a:pt x="292" y="181"/>
                  <a:pt x="292" y="181"/>
                </a:cubicBezTo>
                <a:cubicBezTo>
                  <a:pt x="293" y="181"/>
                  <a:pt x="294" y="182"/>
                  <a:pt x="294" y="184"/>
                </a:cubicBezTo>
                <a:close/>
                <a:moveTo>
                  <a:pt x="317" y="151"/>
                </a:moveTo>
                <a:cubicBezTo>
                  <a:pt x="318" y="151"/>
                  <a:pt x="318" y="151"/>
                  <a:pt x="318" y="151"/>
                </a:cubicBezTo>
                <a:cubicBezTo>
                  <a:pt x="318" y="151"/>
                  <a:pt x="319" y="151"/>
                  <a:pt x="319" y="151"/>
                </a:cubicBezTo>
                <a:cubicBezTo>
                  <a:pt x="319" y="153"/>
                  <a:pt x="319" y="153"/>
                  <a:pt x="319" y="153"/>
                </a:cubicBezTo>
                <a:cubicBezTo>
                  <a:pt x="319" y="153"/>
                  <a:pt x="319" y="153"/>
                  <a:pt x="318" y="153"/>
                </a:cubicBezTo>
                <a:cubicBezTo>
                  <a:pt x="318" y="153"/>
                  <a:pt x="318" y="153"/>
                  <a:pt x="317" y="153"/>
                </a:cubicBezTo>
                <a:lnTo>
                  <a:pt x="317" y="151"/>
                </a:lnTo>
                <a:close/>
                <a:moveTo>
                  <a:pt x="357" y="204"/>
                </a:moveTo>
                <a:cubicBezTo>
                  <a:pt x="358" y="204"/>
                  <a:pt x="358" y="205"/>
                  <a:pt x="358" y="205"/>
                </a:cubicBezTo>
                <a:cubicBezTo>
                  <a:pt x="358" y="206"/>
                  <a:pt x="358" y="206"/>
                  <a:pt x="357" y="207"/>
                </a:cubicBezTo>
                <a:cubicBezTo>
                  <a:pt x="357" y="208"/>
                  <a:pt x="357" y="208"/>
                  <a:pt x="357" y="208"/>
                </a:cubicBezTo>
                <a:cubicBezTo>
                  <a:pt x="357" y="209"/>
                  <a:pt x="356" y="209"/>
                  <a:pt x="356" y="209"/>
                </a:cubicBezTo>
                <a:cubicBezTo>
                  <a:pt x="356" y="210"/>
                  <a:pt x="357" y="211"/>
                  <a:pt x="357" y="212"/>
                </a:cubicBezTo>
                <a:cubicBezTo>
                  <a:pt x="356" y="212"/>
                  <a:pt x="356" y="212"/>
                  <a:pt x="356" y="212"/>
                </a:cubicBezTo>
                <a:cubicBezTo>
                  <a:pt x="356" y="212"/>
                  <a:pt x="356" y="212"/>
                  <a:pt x="356" y="212"/>
                </a:cubicBezTo>
                <a:cubicBezTo>
                  <a:pt x="356" y="212"/>
                  <a:pt x="356" y="212"/>
                  <a:pt x="356" y="212"/>
                </a:cubicBezTo>
                <a:cubicBezTo>
                  <a:pt x="355" y="212"/>
                  <a:pt x="355" y="212"/>
                  <a:pt x="355" y="212"/>
                </a:cubicBezTo>
                <a:cubicBezTo>
                  <a:pt x="355" y="212"/>
                  <a:pt x="355" y="212"/>
                  <a:pt x="354" y="212"/>
                </a:cubicBezTo>
                <a:cubicBezTo>
                  <a:pt x="354" y="212"/>
                  <a:pt x="354" y="212"/>
                  <a:pt x="354" y="213"/>
                </a:cubicBezTo>
                <a:cubicBezTo>
                  <a:pt x="354" y="215"/>
                  <a:pt x="354" y="215"/>
                  <a:pt x="354" y="215"/>
                </a:cubicBezTo>
                <a:cubicBezTo>
                  <a:pt x="351" y="215"/>
                  <a:pt x="351" y="215"/>
                  <a:pt x="351" y="215"/>
                </a:cubicBezTo>
                <a:cubicBezTo>
                  <a:pt x="351" y="215"/>
                  <a:pt x="350" y="215"/>
                  <a:pt x="350" y="217"/>
                </a:cubicBezTo>
                <a:cubicBezTo>
                  <a:pt x="346" y="217"/>
                  <a:pt x="346" y="217"/>
                  <a:pt x="346" y="217"/>
                </a:cubicBezTo>
                <a:cubicBezTo>
                  <a:pt x="346" y="217"/>
                  <a:pt x="346" y="217"/>
                  <a:pt x="345" y="217"/>
                </a:cubicBezTo>
                <a:cubicBezTo>
                  <a:pt x="345" y="217"/>
                  <a:pt x="345" y="217"/>
                  <a:pt x="344" y="217"/>
                </a:cubicBezTo>
                <a:cubicBezTo>
                  <a:pt x="344" y="217"/>
                  <a:pt x="344" y="217"/>
                  <a:pt x="344" y="217"/>
                </a:cubicBezTo>
                <a:cubicBezTo>
                  <a:pt x="344" y="217"/>
                  <a:pt x="344" y="217"/>
                  <a:pt x="344" y="217"/>
                </a:cubicBezTo>
                <a:cubicBezTo>
                  <a:pt x="344" y="217"/>
                  <a:pt x="344" y="217"/>
                  <a:pt x="343" y="217"/>
                </a:cubicBezTo>
                <a:cubicBezTo>
                  <a:pt x="343" y="216"/>
                  <a:pt x="343" y="216"/>
                  <a:pt x="343" y="216"/>
                </a:cubicBezTo>
                <a:cubicBezTo>
                  <a:pt x="343" y="216"/>
                  <a:pt x="342" y="216"/>
                  <a:pt x="342" y="216"/>
                </a:cubicBezTo>
                <a:cubicBezTo>
                  <a:pt x="341" y="217"/>
                  <a:pt x="341" y="217"/>
                  <a:pt x="340" y="217"/>
                </a:cubicBezTo>
                <a:cubicBezTo>
                  <a:pt x="340" y="216"/>
                  <a:pt x="340" y="216"/>
                  <a:pt x="340" y="216"/>
                </a:cubicBezTo>
                <a:cubicBezTo>
                  <a:pt x="340" y="216"/>
                  <a:pt x="340" y="216"/>
                  <a:pt x="339" y="216"/>
                </a:cubicBezTo>
                <a:cubicBezTo>
                  <a:pt x="339" y="216"/>
                  <a:pt x="339" y="216"/>
                  <a:pt x="339" y="216"/>
                </a:cubicBezTo>
                <a:cubicBezTo>
                  <a:pt x="339" y="215"/>
                  <a:pt x="339" y="215"/>
                  <a:pt x="339" y="215"/>
                </a:cubicBezTo>
                <a:cubicBezTo>
                  <a:pt x="338" y="215"/>
                  <a:pt x="338" y="216"/>
                  <a:pt x="338" y="216"/>
                </a:cubicBezTo>
                <a:cubicBezTo>
                  <a:pt x="338" y="216"/>
                  <a:pt x="338" y="216"/>
                  <a:pt x="338" y="216"/>
                </a:cubicBezTo>
                <a:cubicBezTo>
                  <a:pt x="333" y="217"/>
                  <a:pt x="333" y="217"/>
                  <a:pt x="333" y="217"/>
                </a:cubicBezTo>
                <a:cubicBezTo>
                  <a:pt x="333" y="217"/>
                  <a:pt x="333" y="217"/>
                  <a:pt x="333" y="217"/>
                </a:cubicBezTo>
                <a:cubicBezTo>
                  <a:pt x="332" y="217"/>
                  <a:pt x="332" y="217"/>
                  <a:pt x="332" y="217"/>
                </a:cubicBezTo>
                <a:cubicBezTo>
                  <a:pt x="331" y="217"/>
                  <a:pt x="331" y="217"/>
                  <a:pt x="330" y="217"/>
                </a:cubicBezTo>
                <a:cubicBezTo>
                  <a:pt x="330" y="217"/>
                  <a:pt x="330" y="217"/>
                  <a:pt x="329" y="217"/>
                </a:cubicBezTo>
                <a:cubicBezTo>
                  <a:pt x="329" y="216"/>
                  <a:pt x="329" y="216"/>
                  <a:pt x="329" y="216"/>
                </a:cubicBezTo>
                <a:cubicBezTo>
                  <a:pt x="330" y="216"/>
                  <a:pt x="330" y="216"/>
                  <a:pt x="331" y="216"/>
                </a:cubicBezTo>
                <a:cubicBezTo>
                  <a:pt x="331" y="216"/>
                  <a:pt x="331" y="215"/>
                  <a:pt x="332" y="215"/>
                </a:cubicBezTo>
                <a:cubicBezTo>
                  <a:pt x="332" y="215"/>
                  <a:pt x="332" y="215"/>
                  <a:pt x="332" y="215"/>
                </a:cubicBezTo>
                <a:cubicBezTo>
                  <a:pt x="332" y="215"/>
                  <a:pt x="333" y="215"/>
                  <a:pt x="333" y="215"/>
                </a:cubicBezTo>
                <a:cubicBezTo>
                  <a:pt x="333" y="215"/>
                  <a:pt x="334" y="215"/>
                  <a:pt x="334" y="215"/>
                </a:cubicBezTo>
                <a:cubicBezTo>
                  <a:pt x="336" y="215"/>
                  <a:pt x="338" y="215"/>
                  <a:pt x="338" y="213"/>
                </a:cubicBezTo>
                <a:cubicBezTo>
                  <a:pt x="336" y="212"/>
                  <a:pt x="335" y="212"/>
                  <a:pt x="334" y="212"/>
                </a:cubicBezTo>
                <a:cubicBezTo>
                  <a:pt x="334" y="209"/>
                  <a:pt x="334" y="209"/>
                  <a:pt x="334" y="209"/>
                </a:cubicBezTo>
                <a:cubicBezTo>
                  <a:pt x="333" y="209"/>
                  <a:pt x="333" y="208"/>
                  <a:pt x="333" y="207"/>
                </a:cubicBezTo>
                <a:cubicBezTo>
                  <a:pt x="333" y="206"/>
                  <a:pt x="334" y="205"/>
                  <a:pt x="334" y="204"/>
                </a:cubicBezTo>
                <a:cubicBezTo>
                  <a:pt x="333" y="204"/>
                  <a:pt x="332" y="203"/>
                  <a:pt x="332" y="202"/>
                </a:cubicBezTo>
                <a:cubicBezTo>
                  <a:pt x="333" y="202"/>
                  <a:pt x="333" y="202"/>
                  <a:pt x="333" y="202"/>
                </a:cubicBezTo>
                <a:cubicBezTo>
                  <a:pt x="333" y="201"/>
                  <a:pt x="334" y="200"/>
                  <a:pt x="335" y="199"/>
                </a:cubicBezTo>
                <a:cubicBezTo>
                  <a:pt x="336" y="198"/>
                  <a:pt x="336" y="197"/>
                  <a:pt x="336" y="197"/>
                </a:cubicBezTo>
                <a:cubicBezTo>
                  <a:pt x="336" y="196"/>
                  <a:pt x="336" y="196"/>
                  <a:pt x="336" y="196"/>
                </a:cubicBezTo>
                <a:cubicBezTo>
                  <a:pt x="336" y="195"/>
                  <a:pt x="336" y="195"/>
                  <a:pt x="336" y="194"/>
                </a:cubicBezTo>
                <a:cubicBezTo>
                  <a:pt x="337" y="195"/>
                  <a:pt x="337" y="195"/>
                  <a:pt x="337" y="195"/>
                </a:cubicBezTo>
                <a:cubicBezTo>
                  <a:pt x="337" y="195"/>
                  <a:pt x="338" y="195"/>
                  <a:pt x="338" y="195"/>
                </a:cubicBezTo>
                <a:cubicBezTo>
                  <a:pt x="338" y="195"/>
                  <a:pt x="338" y="195"/>
                  <a:pt x="338" y="195"/>
                </a:cubicBezTo>
                <a:cubicBezTo>
                  <a:pt x="339" y="194"/>
                  <a:pt x="340" y="194"/>
                  <a:pt x="342" y="192"/>
                </a:cubicBezTo>
                <a:cubicBezTo>
                  <a:pt x="342" y="192"/>
                  <a:pt x="343" y="192"/>
                  <a:pt x="343" y="192"/>
                </a:cubicBezTo>
                <a:cubicBezTo>
                  <a:pt x="343" y="192"/>
                  <a:pt x="344" y="192"/>
                  <a:pt x="344" y="192"/>
                </a:cubicBezTo>
                <a:cubicBezTo>
                  <a:pt x="344" y="192"/>
                  <a:pt x="344" y="192"/>
                  <a:pt x="344" y="192"/>
                </a:cubicBezTo>
                <a:cubicBezTo>
                  <a:pt x="345" y="192"/>
                  <a:pt x="346" y="192"/>
                  <a:pt x="346" y="192"/>
                </a:cubicBezTo>
                <a:cubicBezTo>
                  <a:pt x="347" y="193"/>
                  <a:pt x="347" y="193"/>
                  <a:pt x="347" y="193"/>
                </a:cubicBezTo>
                <a:cubicBezTo>
                  <a:pt x="348" y="193"/>
                  <a:pt x="348" y="193"/>
                  <a:pt x="348" y="193"/>
                </a:cubicBezTo>
                <a:cubicBezTo>
                  <a:pt x="348" y="193"/>
                  <a:pt x="349" y="192"/>
                  <a:pt x="351" y="192"/>
                </a:cubicBezTo>
                <a:cubicBezTo>
                  <a:pt x="351" y="193"/>
                  <a:pt x="351" y="193"/>
                  <a:pt x="351" y="193"/>
                </a:cubicBezTo>
                <a:cubicBezTo>
                  <a:pt x="351" y="193"/>
                  <a:pt x="351" y="194"/>
                  <a:pt x="352" y="194"/>
                </a:cubicBezTo>
                <a:cubicBezTo>
                  <a:pt x="353" y="195"/>
                  <a:pt x="353" y="195"/>
                  <a:pt x="354" y="196"/>
                </a:cubicBezTo>
                <a:cubicBezTo>
                  <a:pt x="354" y="196"/>
                  <a:pt x="355" y="197"/>
                  <a:pt x="356" y="197"/>
                </a:cubicBezTo>
                <a:cubicBezTo>
                  <a:pt x="356" y="198"/>
                  <a:pt x="356" y="198"/>
                  <a:pt x="356" y="198"/>
                </a:cubicBezTo>
                <a:cubicBezTo>
                  <a:pt x="357" y="198"/>
                  <a:pt x="357" y="198"/>
                  <a:pt x="357" y="198"/>
                </a:cubicBezTo>
                <a:cubicBezTo>
                  <a:pt x="357" y="199"/>
                  <a:pt x="357" y="199"/>
                  <a:pt x="357" y="199"/>
                </a:cubicBezTo>
                <a:lnTo>
                  <a:pt x="357" y="204"/>
                </a:lnTo>
                <a:close/>
                <a:moveTo>
                  <a:pt x="372" y="120"/>
                </a:moveTo>
                <a:cubicBezTo>
                  <a:pt x="372" y="121"/>
                  <a:pt x="372" y="121"/>
                  <a:pt x="372" y="121"/>
                </a:cubicBezTo>
                <a:cubicBezTo>
                  <a:pt x="372" y="121"/>
                  <a:pt x="372" y="121"/>
                  <a:pt x="372" y="121"/>
                </a:cubicBezTo>
                <a:cubicBezTo>
                  <a:pt x="372" y="121"/>
                  <a:pt x="372" y="121"/>
                  <a:pt x="372" y="121"/>
                </a:cubicBezTo>
                <a:cubicBezTo>
                  <a:pt x="371" y="121"/>
                  <a:pt x="371" y="121"/>
                  <a:pt x="371" y="121"/>
                </a:cubicBezTo>
                <a:cubicBezTo>
                  <a:pt x="371" y="121"/>
                  <a:pt x="371" y="121"/>
                  <a:pt x="372" y="120"/>
                </a:cubicBezTo>
                <a:close/>
                <a:moveTo>
                  <a:pt x="335" y="290"/>
                </a:moveTo>
                <a:cubicBezTo>
                  <a:pt x="337" y="290"/>
                  <a:pt x="338" y="291"/>
                  <a:pt x="338" y="293"/>
                </a:cubicBezTo>
                <a:cubicBezTo>
                  <a:pt x="337" y="293"/>
                  <a:pt x="337" y="293"/>
                  <a:pt x="337" y="293"/>
                </a:cubicBezTo>
                <a:cubicBezTo>
                  <a:pt x="336" y="294"/>
                  <a:pt x="336" y="294"/>
                  <a:pt x="336" y="294"/>
                </a:cubicBezTo>
                <a:cubicBezTo>
                  <a:pt x="334" y="294"/>
                  <a:pt x="333" y="293"/>
                  <a:pt x="333" y="292"/>
                </a:cubicBezTo>
                <a:cubicBezTo>
                  <a:pt x="334" y="291"/>
                  <a:pt x="335" y="290"/>
                  <a:pt x="335" y="290"/>
                </a:cubicBezTo>
                <a:close/>
                <a:moveTo>
                  <a:pt x="165" y="192"/>
                </a:moveTo>
                <a:cubicBezTo>
                  <a:pt x="163" y="192"/>
                  <a:pt x="163" y="192"/>
                  <a:pt x="163" y="192"/>
                </a:cubicBezTo>
                <a:cubicBezTo>
                  <a:pt x="163" y="193"/>
                  <a:pt x="162" y="193"/>
                  <a:pt x="161" y="193"/>
                </a:cubicBezTo>
                <a:cubicBezTo>
                  <a:pt x="161" y="192"/>
                  <a:pt x="161" y="192"/>
                  <a:pt x="161" y="192"/>
                </a:cubicBezTo>
                <a:cubicBezTo>
                  <a:pt x="160" y="192"/>
                  <a:pt x="160" y="192"/>
                  <a:pt x="159" y="192"/>
                </a:cubicBezTo>
                <a:cubicBezTo>
                  <a:pt x="159" y="191"/>
                  <a:pt x="159" y="191"/>
                  <a:pt x="159" y="191"/>
                </a:cubicBezTo>
                <a:cubicBezTo>
                  <a:pt x="159" y="190"/>
                  <a:pt x="160" y="190"/>
                  <a:pt x="160" y="189"/>
                </a:cubicBezTo>
                <a:cubicBezTo>
                  <a:pt x="161" y="189"/>
                  <a:pt x="162" y="189"/>
                  <a:pt x="162" y="189"/>
                </a:cubicBezTo>
                <a:cubicBezTo>
                  <a:pt x="164" y="190"/>
                  <a:pt x="164" y="190"/>
                  <a:pt x="164" y="190"/>
                </a:cubicBezTo>
                <a:cubicBezTo>
                  <a:pt x="164" y="190"/>
                  <a:pt x="164" y="191"/>
                  <a:pt x="165" y="191"/>
                </a:cubicBezTo>
                <a:cubicBezTo>
                  <a:pt x="165" y="191"/>
                  <a:pt x="165" y="191"/>
                  <a:pt x="165" y="192"/>
                </a:cubicBezTo>
                <a:close/>
                <a:moveTo>
                  <a:pt x="322" y="0"/>
                </a:moveTo>
                <a:cubicBezTo>
                  <a:pt x="322" y="0"/>
                  <a:pt x="322" y="1"/>
                  <a:pt x="323" y="1"/>
                </a:cubicBezTo>
                <a:cubicBezTo>
                  <a:pt x="321" y="2"/>
                  <a:pt x="321" y="2"/>
                  <a:pt x="321" y="2"/>
                </a:cubicBezTo>
                <a:cubicBezTo>
                  <a:pt x="320" y="1"/>
                  <a:pt x="320" y="1"/>
                  <a:pt x="320" y="0"/>
                </a:cubicBezTo>
                <a:cubicBezTo>
                  <a:pt x="321" y="0"/>
                  <a:pt x="321" y="0"/>
                  <a:pt x="321" y="0"/>
                </a:cubicBezTo>
                <a:lnTo>
                  <a:pt x="322" y="0"/>
                </a:lnTo>
                <a:close/>
                <a:moveTo>
                  <a:pt x="268" y="166"/>
                </a:moveTo>
                <a:cubicBezTo>
                  <a:pt x="268" y="166"/>
                  <a:pt x="267" y="166"/>
                  <a:pt x="267" y="166"/>
                </a:cubicBezTo>
                <a:cubicBezTo>
                  <a:pt x="266" y="166"/>
                  <a:pt x="266" y="166"/>
                  <a:pt x="266" y="166"/>
                </a:cubicBezTo>
                <a:lnTo>
                  <a:pt x="268" y="166"/>
                </a:lnTo>
                <a:close/>
                <a:moveTo>
                  <a:pt x="283" y="166"/>
                </a:moveTo>
                <a:cubicBezTo>
                  <a:pt x="282" y="166"/>
                  <a:pt x="282" y="165"/>
                  <a:pt x="282" y="166"/>
                </a:cubicBezTo>
                <a:cubicBezTo>
                  <a:pt x="282" y="166"/>
                  <a:pt x="281" y="165"/>
                  <a:pt x="280" y="164"/>
                </a:cubicBezTo>
                <a:cubicBezTo>
                  <a:pt x="279" y="164"/>
                  <a:pt x="279" y="164"/>
                  <a:pt x="279" y="164"/>
                </a:cubicBezTo>
                <a:cubicBezTo>
                  <a:pt x="278" y="164"/>
                  <a:pt x="277" y="164"/>
                  <a:pt x="275" y="164"/>
                </a:cubicBezTo>
                <a:cubicBezTo>
                  <a:pt x="275" y="164"/>
                  <a:pt x="275" y="164"/>
                  <a:pt x="275" y="164"/>
                </a:cubicBezTo>
                <a:cubicBezTo>
                  <a:pt x="275" y="164"/>
                  <a:pt x="273" y="164"/>
                  <a:pt x="272" y="164"/>
                </a:cubicBezTo>
                <a:cubicBezTo>
                  <a:pt x="272" y="166"/>
                  <a:pt x="272" y="166"/>
                  <a:pt x="272" y="166"/>
                </a:cubicBezTo>
                <a:cubicBezTo>
                  <a:pt x="271" y="167"/>
                  <a:pt x="271" y="167"/>
                  <a:pt x="271" y="167"/>
                </a:cubicBezTo>
                <a:cubicBezTo>
                  <a:pt x="270" y="167"/>
                  <a:pt x="270" y="167"/>
                  <a:pt x="270" y="167"/>
                </a:cubicBezTo>
                <a:cubicBezTo>
                  <a:pt x="270" y="167"/>
                  <a:pt x="270" y="167"/>
                  <a:pt x="270" y="167"/>
                </a:cubicBezTo>
                <a:cubicBezTo>
                  <a:pt x="270" y="169"/>
                  <a:pt x="270" y="169"/>
                  <a:pt x="270" y="169"/>
                </a:cubicBezTo>
                <a:cubicBezTo>
                  <a:pt x="269" y="170"/>
                  <a:pt x="269" y="170"/>
                  <a:pt x="268" y="170"/>
                </a:cubicBezTo>
                <a:cubicBezTo>
                  <a:pt x="268" y="170"/>
                  <a:pt x="268" y="170"/>
                  <a:pt x="267" y="170"/>
                </a:cubicBezTo>
                <a:cubicBezTo>
                  <a:pt x="265" y="168"/>
                  <a:pt x="265" y="168"/>
                  <a:pt x="265" y="168"/>
                </a:cubicBezTo>
                <a:cubicBezTo>
                  <a:pt x="265" y="167"/>
                  <a:pt x="265" y="167"/>
                  <a:pt x="265" y="167"/>
                </a:cubicBezTo>
                <a:cubicBezTo>
                  <a:pt x="264" y="167"/>
                  <a:pt x="264" y="167"/>
                  <a:pt x="264" y="167"/>
                </a:cubicBezTo>
                <a:cubicBezTo>
                  <a:pt x="264" y="168"/>
                  <a:pt x="264" y="168"/>
                  <a:pt x="264" y="168"/>
                </a:cubicBezTo>
                <a:cubicBezTo>
                  <a:pt x="265" y="168"/>
                  <a:pt x="265" y="168"/>
                  <a:pt x="265" y="168"/>
                </a:cubicBezTo>
                <a:cubicBezTo>
                  <a:pt x="263" y="169"/>
                  <a:pt x="263" y="169"/>
                  <a:pt x="263" y="169"/>
                </a:cubicBezTo>
                <a:cubicBezTo>
                  <a:pt x="263" y="169"/>
                  <a:pt x="263" y="169"/>
                  <a:pt x="263" y="169"/>
                </a:cubicBezTo>
                <a:cubicBezTo>
                  <a:pt x="262" y="169"/>
                  <a:pt x="262" y="170"/>
                  <a:pt x="261" y="171"/>
                </a:cubicBezTo>
                <a:cubicBezTo>
                  <a:pt x="259" y="173"/>
                  <a:pt x="258" y="173"/>
                  <a:pt x="257" y="174"/>
                </a:cubicBezTo>
                <a:cubicBezTo>
                  <a:pt x="257" y="175"/>
                  <a:pt x="257" y="175"/>
                  <a:pt x="257" y="175"/>
                </a:cubicBezTo>
                <a:cubicBezTo>
                  <a:pt x="257" y="175"/>
                  <a:pt x="256" y="175"/>
                  <a:pt x="255" y="175"/>
                </a:cubicBezTo>
                <a:cubicBezTo>
                  <a:pt x="255" y="176"/>
                  <a:pt x="255" y="176"/>
                  <a:pt x="255" y="176"/>
                </a:cubicBezTo>
                <a:cubicBezTo>
                  <a:pt x="254" y="176"/>
                  <a:pt x="254" y="176"/>
                  <a:pt x="253" y="176"/>
                </a:cubicBezTo>
                <a:cubicBezTo>
                  <a:pt x="252" y="177"/>
                  <a:pt x="252" y="177"/>
                  <a:pt x="252" y="177"/>
                </a:cubicBezTo>
                <a:cubicBezTo>
                  <a:pt x="250" y="178"/>
                  <a:pt x="248" y="179"/>
                  <a:pt x="248" y="180"/>
                </a:cubicBezTo>
                <a:cubicBezTo>
                  <a:pt x="251" y="180"/>
                  <a:pt x="251" y="180"/>
                  <a:pt x="251" y="180"/>
                </a:cubicBezTo>
                <a:cubicBezTo>
                  <a:pt x="252" y="180"/>
                  <a:pt x="252" y="179"/>
                  <a:pt x="252" y="179"/>
                </a:cubicBezTo>
                <a:cubicBezTo>
                  <a:pt x="253" y="179"/>
                  <a:pt x="253" y="178"/>
                  <a:pt x="253" y="178"/>
                </a:cubicBezTo>
                <a:cubicBezTo>
                  <a:pt x="254" y="178"/>
                  <a:pt x="254" y="178"/>
                  <a:pt x="254" y="178"/>
                </a:cubicBezTo>
                <a:cubicBezTo>
                  <a:pt x="255" y="177"/>
                  <a:pt x="256" y="176"/>
                  <a:pt x="256" y="176"/>
                </a:cubicBezTo>
                <a:cubicBezTo>
                  <a:pt x="257" y="176"/>
                  <a:pt x="258" y="176"/>
                  <a:pt x="259" y="176"/>
                </a:cubicBezTo>
                <a:cubicBezTo>
                  <a:pt x="259" y="176"/>
                  <a:pt x="259" y="176"/>
                  <a:pt x="259" y="176"/>
                </a:cubicBezTo>
                <a:cubicBezTo>
                  <a:pt x="259" y="177"/>
                  <a:pt x="258" y="178"/>
                  <a:pt x="257" y="178"/>
                </a:cubicBezTo>
                <a:cubicBezTo>
                  <a:pt x="257" y="178"/>
                  <a:pt x="256" y="179"/>
                  <a:pt x="256" y="179"/>
                </a:cubicBezTo>
                <a:cubicBezTo>
                  <a:pt x="256" y="179"/>
                  <a:pt x="256" y="179"/>
                  <a:pt x="256" y="179"/>
                </a:cubicBezTo>
                <a:cubicBezTo>
                  <a:pt x="256" y="180"/>
                  <a:pt x="256" y="180"/>
                  <a:pt x="256" y="180"/>
                </a:cubicBezTo>
                <a:cubicBezTo>
                  <a:pt x="257" y="180"/>
                  <a:pt x="257" y="180"/>
                  <a:pt x="257" y="180"/>
                </a:cubicBezTo>
                <a:cubicBezTo>
                  <a:pt x="257" y="181"/>
                  <a:pt x="257" y="181"/>
                  <a:pt x="257" y="181"/>
                </a:cubicBezTo>
                <a:cubicBezTo>
                  <a:pt x="256" y="182"/>
                  <a:pt x="256" y="182"/>
                  <a:pt x="256" y="182"/>
                </a:cubicBezTo>
                <a:cubicBezTo>
                  <a:pt x="256" y="182"/>
                  <a:pt x="255" y="182"/>
                  <a:pt x="255" y="182"/>
                </a:cubicBezTo>
                <a:cubicBezTo>
                  <a:pt x="254" y="181"/>
                  <a:pt x="254" y="181"/>
                  <a:pt x="254" y="181"/>
                </a:cubicBezTo>
                <a:cubicBezTo>
                  <a:pt x="253" y="181"/>
                  <a:pt x="253" y="181"/>
                  <a:pt x="253" y="181"/>
                </a:cubicBezTo>
                <a:cubicBezTo>
                  <a:pt x="253" y="181"/>
                  <a:pt x="252" y="181"/>
                  <a:pt x="252" y="182"/>
                </a:cubicBezTo>
                <a:cubicBezTo>
                  <a:pt x="251" y="182"/>
                  <a:pt x="251" y="183"/>
                  <a:pt x="251" y="184"/>
                </a:cubicBezTo>
                <a:cubicBezTo>
                  <a:pt x="251" y="184"/>
                  <a:pt x="251" y="184"/>
                  <a:pt x="251" y="184"/>
                </a:cubicBezTo>
                <a:cubicBezTo>
                  <a:pt x="251" y="184"/>
                  <a:pt x="252" y="185"/>
                  <a:pt x="252" y="186"/>
                </a:cubicBezTo>
                <a:cubicBezTo>
                  <a:pt x="252" y="186"/>
                  <a:pt x="253" y="187"/>
                  <a:pt x="254" y="187"/>
                </a:cubicBezTo>
                <a:cubicBezTo>
                  <a:pt x="255" y="187"/>
                  <a:pt x="256" y="187"/>
                  <a:pt x="256" y="186"/>
                </a:cubicBezTo>
                <a:cubicBezTo>
                  <a:pt x="259" y="186"/>
                  <a:pt x="259" y="186"/>
                  <a:pt x="259" y="186"/>
                </a:cubicBezTo>
                <a:cubicBezTo>
                  <a:pt x="259" y="186"/>
                  <a:pt x="259" y="187"/>
                  <a:pt x="260" y="187"/>
                </a:cubicBezTo>
                <a:cubicBezTo>
                  <a:pt x="258" y="188"/>
                  <a:pt x="256" y="189"/>
                  <a:pt x="255" y="189"/>
                </a:cubicBezTo>
                <a:cubicBezTo>
                  <a:pt x="254" y="190"/>
                  <a:pt x="254" y="191"/>
                  <a:pt x="254" y="194"/>
                </a:cubicBezTo>
                <a:cubicBezTo>
                  <a:pt x="255" y="197"/>
                  <a:pt x="255" y="197"/>
                  <a:pt x="255" y="197"/>
                </a:cubicBezTo>
                <a:cubicBezTo>
                  <a:pt x="256" y="199"/>
                  <a:pt x="256" y="199"/>
                  <a:pt x="256" y="199"/>
                </a:cubicBezTo>
                <a:cubicBezTo>
                  <a:pt x="256" y="200"/>
                  <a:pt x="257" y="200"/>
                  <a:pt x="259" y="200"/>
                </a:cubicBezTo>
                <a:cubicBezTo>
                  <a:pt x="259" y="200"/>
                  <a:pt x="260" y="200"/>
                  <a:pt x="261" y="200"/>
                </a:cubicBezTo>
                <a:cubicBezTo>
                  <a:pt x="261" y="199"/>
                  <a:pt x="262" y="199"/>
                  <a:pt x="262" y="199"/>
                </a:cubicBezTo>
                <a:cubicBezTo>
                  <a:pt x="262" y="201"/>
                  <a:pt x="262" y="201"/>
                  <a:pt x="262" y="201"/>
                </a:cubicBezTo>
                <a:cubicBezTo>
                  <a:pt x="262" y="201"/>
                  <a:pt x="262" y="201"/>
                  <a:pt x="261" y="201"/>
                </a:cubicBezTo>
                <a:cubicBezTo>
                  <a:pt x="261" y="202"/>
                  <a:pt x="261" y="202"/>
                  <a:pt x="261" y="202"/>
                </a:cubicBezTo>
                <a:cubicBezTo>
                  <a:pt x="261" y="201"/>
                  <a:pt x="261" y="201"/>
                  <a:pt x="260" y="201"/>
                </a:cubicBezTo>
                <a:cubicBezTo>
                  <a:pt x="260" y="201"/>
                  <a:pt x="260" y="201"/>
                  <a:pt x="260" y="202"/>
                </a:cubicBezTo>
                <a:cubicBezTo>
                  <a:pt x="260" y="202"/>
                  <a:pt x="260" y="202"/>
                  <a:pt x="258" y="202"/>
                </a:cubicBezTo>
                <a:cubicBezTo>
                  <a:pt x="256" y="202"/>
                  <a:pt x="256" y="202"/>
                  <a:pt x="256" y="202"/>
                </a:cubicBezTo>
                <a:cubicBezTo>
                  <a:pt x="256" y="202"/>
                  <a:pt x="256" y="202"/>
                  <a:pt x="256" y="202"/>
                </a:cubicBezTo>
                <a:cubicBezTo>
                  <a:pt x="256" y="202"/>
                  <a:pt x="256" y="202"/>
                  <a:pt x="256" y="202"/>
                </a:cubicBezTo>
                <a:cubicBezTo>
                  <a:pt x="255" y="203"/>
                  <a:pt x="255" y="203"/>
                  <a:pt x="255" y="205"/>
                </a:cubicBezTo>
                <a:cubicBezTo>
                  <a:pt x="255" y="205"/>
                  <a:pt x="256" y="205"/>
                  <a:pt x="257" y="206"/>
                </a:cubicBezTo>
                <a:cubicBezTo>
                  <a:pt x="259" y="207"/>
                  <a:pt x="259" y="207"/>
                  <a:pt x="259" y="207"/>
                </a:cubicBezTo>
                <a:cubicBezTo>
                  <a:pt x="259" y="207"/>
                  <a:pt x="259" y="207"/>
                  <a:pt x="260" y="206"/>
                </a:cubicBezTo>
                <a:cubicBezTo>
                  <a:pt x="260" y="206"/>
                  <a:pt x="260" y="206"/>
                  <a:pt x="261" y="206"/>
                </a:cubicBezTo>
                <a:cubicBezTo>
                  <a:pt x="261" y="208"/>
                  <a:pt x="261" y="208"/>
                  <a:pt x="261" y="208"/>
                </a:cubicBezTo>
                <a:cubicBezTo>
                  <a:pt x="260" y="208"/>
                  <a:pt x="260" y="208"/>
                  <a:pt x="260" y="208"/>
                </a:cubicBezTo>
                <a:cubicBezTo>
                  <a:pt x="260" y="208"/>
                  <a:pt x="260" y="208"/>
                  <a:pt x="260" y="208"/>
                </a:cubicBezTo>
                <a:cubicBezTo>
                  <a:pt x="258" y="209"/>
                  <a:pt x="258" y="209"/>
                  <a:pt x="258" y="209"/>
                </a:cubicBezTo>
                <a:cubicBezTo>
                  <a:pt x="256" y="210"/>
                  <a:pt x="255" y="210"/>
                  <a:pt x="256" y="210"/>
                </a:cubicBezTo>
                <a:cubicBezTo>
                  <a:pt x="256" y="210"/>
                  <a:pt x="255" y="211"/>
                  <a:pt x="255" y="213"/>
                </a:cubicBezTo>
                <a:cubicBezTo>
                  <a:pt x="255" y="213"/>
                  <a:pt x="255" y="213"/>
                  <a:pt x="255" y="213"/>
                </a:cubicBezTo>
                <a:cubicBezTo>
                  <a:pt x="255" y="213"/>
                  <a:pt x="254" y="214"/>
                  <a:pt x="254" y="214"/>
                </a:cubicBezTo>
                <a:cubicBezTo>
                  <a:pt x="254" y="214"/>
                  <a:pt x="254" y="214"/>
                  <a:pt x="254" y="214"/>
                </a:cubicBezTo>
                <a:cubicBezTo>
                  <a:pt x="254" y="214"/>
                  <a:pt x="254" y="214"/>
                  <a:pt x="254" y="214"/>
                </a:cubicBezTo>
                <a:cubicBezTo>
                  <a:pt x="255" y="216"/>
                  <a:pt x="256" y="216"/>
                  <a:pt x="257" y="216"/>
                </a:cubicBezTo>
                <a:cubicBezTo>
                  <a:pt x="258" y="216"/>
                  <a:pt x="260" y="217"/>
                  <a:pt x="261" y="218"/>
                </a:cubicBezTo>
                <a:cubicBezTo>
                  <a:pt x="261" y="218"/>
                  <a:pt x="260" y="219"/>
                  <a:pt x="260" y="219"/>
                </a:cubicBezTo>
                <a:cubicBezTo>
                  <a:pt x="259" y="219"/>
                  <a:pt x="258" y="219"/>
                  <a:pt x="258" y="219"/>
                </a:cubicBezTo>
                <a:cubicBezTo>
                  <a:pt x="257" y="218"/>
                  <a:pt x="256" y="218"/>
                  <a:pt x="256" y="218"/>
                </a:cubicBezTo>
                <a:cubicBezTo>
                  <a:pt x="255" y="218"/>
                  <a:pt x="254" y="218"/>
                  <a:pt x="254" y="218"/>
                </a:cubicBezTo>
                <a:cubicBezTo>
                  <a:pt x="253" y="218"/>
                  <a:pt x="253" y="219"/>
                  <a:pt x="253" y="221"/>
                </a:cubicBezTo>
                <a:cubicBezTo>
                  <a:pt x="252" y="221"/>
                  <a:pt x="252" y="221"/>
                  <a:pt x="252" y="221"/>
                </a:cubicBezTo>
                <a:cubicBezTo>
                  <a:pt x="253" y="221"/>
                  <a:pt x="253" y="222"/>
                  <a:pt x="253" y="222"/>
                </a:cubicBezTo>
                <a:cubicBezTo>
                  <a:pt x="252" y="223"/>
                  <a:pt x="253" y="223"/>
                  <a:pt x="254" y="223"/>
                </a:cubicBezTo>
                <a:cubicBezTo>
                  <a:pt x="255" y="223"/>
                  <a:pt x="255" y="223"/>
                  <a:pt x="255" y="223"/>
                </a:cubicBezTo>
                <a:cubicBezTo>
                  <a:pt x="255" y="223"/>
                  <a:pt x="255" y="224"/>
                  <a:pt x="255" y="225"/>
                </a:cubicBezTo>
                <a:cubicBezTo>
                  <a:pt x="253" y="225"/>
                  <a:pt x="253" y="225"/>
                  <a:pt x="253" y="225"/>
                </a:cubicBezTo>
                <a:cubicBezTo>
                  <a:pt x="252" y="225"/>
                  <a:pt x="251" y="226"/>
                  <a:pt x="251" y="226"/>
                </a:cubicBezTo>
                <a:cubicBezTo>
                  <a:pt x="251" y="227"/>
                  <a:pt x="250" y="227"/>
                  <a:pt x="250" y="227"/>
                </a:cubicBezTo>
                <a:cubicBezTo>
                  <a:pt x="250" y="229"/>
                  <a:pt x="250" y="229"/>
                  <a:pt x="250" y="229"/>
                </a:cubicBezTo>
                <a:cubicBezTo>
                  <a:pt x="250" y="229"/>
                  <a:pt x="249" y="229"/>
                  <a:pt x="249" y="229"/>
                </a:cubicBezTo>
                <a:cubicBezTo>
                  <a:pt x="248" y="230"/>
                  <a:pt x="248" y="230"/>
                  <a:pt x="248" y="230"/>
                </a:cubicBezTo>
                <a:cubicBezTo>
                  <a:pt x="248" y="230"/>
                  <a:pt x="248" y="230"/>
                  <a:pt x="248" y="230"/>
                </a:cubicBezTo>
                <a:cubicBezTo>
                  <a:pt x="248" y="230"/>
                  <a:pt x="248" y="231"/>
                  <a:pt x="248" y="231"/>
                </a:cubicBezTo>
                <a:cubicBezTo>
                  <a:pt x="248" y="231"/>
                  <a:pt x="248" y="231"/>
                  <a:pt x="248" y="231"/>
                </a:cubicBezTo>
                <a:cubicBezTo>
                  <a:pt x="250" y="233"/>
                  <a:pt x="250" y="233"/>
                  <a:pt x="250" y="233"/>
                </a:cubicBezTo>
                <a:cubicBezTo>
                  <a:pt x="251" y="234"/>
                  <a:pt x="252" y="235"/>
                  <a:pt x="253" y="235"/>
                </a:cubicBezTo>
                <a:cubicBezTo>
                  <a:pt x="253" y="235"/>
                  <a:pt x="253" y="235"/>
                  <a:pt x="253" y="235"/>
                </a:cubicBezTo>
                <a:cubicBezTo>
                  <a:pt x="254" y="235"/>
                  <a:pt x="255" y="236"/>
                  <a:pt x="255" y="237"/>
                </a:cubicBezTo>
                <a:cubicBezTo>
                  <a:pt x="254" y="237"/>
                  <a:pt x="254" y="237"/>
                  <a:pt x="254" y="237"/>
                </a:cubicBezTo>
                <a:cubicBezTo>
                  <a:pt x="254" y="238"/>
                  <a:pt x="254" y="238"/>
                  <a:pt x="254" y="238"/>
                </a:cubicBezTo>
                <a:cubicBezTo>
                  <a:pt x="253" y="237"/>
                  <a:pt x="253" y="237"/>
                  <a:pt x="252" y="237"/>
                </a:cubicBezTo>
                <a:cubicBezTo>
                  <a:pt x="251" y="237"/>
                  <a:pt x="250" y="236"/>
                  <a:pt x="250" y="236"/>
                </a:cubicBezTo>
                <a:cubicBezTo>
                  <a:pt x="250" y="236"/>
                  <a:pt x="250" y="236"/>
                  <a:pt x="250" y="236"/>
                </a:cubicBezTo>
                <a:cubicBezTo>
                  <a:pt x="248" y="235"/>
                  <a:pt x="248" y="235"/>
                  <a:pt x="248" y="235"/>
                </a:cubicBezTo>
                <a:cubicBezTo>
                  <a:pt x="248" y="234"/>
                  <a:pt x="248" y="234"/>
                  <a:pt x="248" y="234"/>
                </a:cubicBezTo>
                <a:cubicBezTo>
                  <a:pt x="248" y="234"/>
                  <a:pt x="248" y="234"/>
                  <a:pt x="247" y="234"/>
                </a:cubicBezTo>
                <a:cubicBezTo>
                  <a:pt x="247" y="234"/>
                  <a:pt x="247" y="234"/>
                  <a:pt x="246" y="234"/>
                </a:cubicBezTo>
                <a:cubicBezTo>
                  <a:pt x="246" y="234"/>
                  <a:pt x="246" y="234"/>
                  <a:pt x="246" y="234"/>
                </a:cubicBezTo>
                <a:cubicBezTo>
                  <a:pt x="245" y="234"/>
                  <a:pt x="245" y="235"/>
                  <a:pt x="244" y="236"/>
                </a:cubicBezTo>
                <a:cubicBezTo>
                  <a:pt x="243" y="237"/>
                  <a:pt x="243" y="239"/>
                  <a:pt x="243" y="240"/>
                </a:cubicBezTo>
                <a:cubicBezTo>
                  <a:pt x="243" y="241"/>
                  <a:pt x="243" y="242"/>
                  <a:pt x="243" y="243"/>
                </a:cubicBezTo>
                <a:cubicBezTo>
                  <a:pt x="243" y="243"/>
                  <a:pt x="243" y="244"/>
                  <a:pt x="242" y="244"/>
                </a:cubicBezTo>
                <a:cubicBezTo>
                  <a:pt x="241" y="242"/>
                  <a:pt x="239" y="242"/>
                  <a:pt x="238" y="242"/>
                </a:cubicBezTo>
                <a:cubicBezTo>
                  <a:pt x="238" y="242"/>
                  <a:pt x="238" y="242"/>
                  <a:pt x="238" y="242"/>
                </a:cubicBezTo>
                <a:cubicBezTo>
                  <a:pt x="237" y="242"/>
                  <a:pt x="237" y="242"/>
                  <a:pt x="237" y="242"/>
                </a:cubicBezTo>
                <a:cubicBezTo>
                  <a:pt x="236" y="244"/>
                  <a:pt x="236" y="244"/>
                  <a:pt x="236" y="244"/>
                </a:cubicBezTo>
                <a:cubicBezTo>
                  <a:pt x="236" y="244"/>
                  <a:pt x="237" y="244"/>
                  <a:pt x="237" y="244"/>
                </a:cubicBezTo>
                <a:cubicBezTo>
                  <a:pt x="237" y="244"/>
                  <a:pt x="237" y="244"/>
                  <a:pt x="237" y="244"/>
                </a:cubicBezTo>
                <a:cubicBezTo>
                  <a:pt x="237" y="245"/>
                  <a:pt x="237" y="245"/>
                  <a:pt x="237" y="245"/>
                </a:cubicBezTo>
                <a:cubicBezTo>
                  <a:pt x="237" y="247"/>
                  <a:pt x="237" y="247"/>
                  <a:pt x="237" y="247"/>
                </a:cubicBezTo>
                <a:cubicBezTo>
                  <a:pt x="237" y="247"/>
                  <a:pt x="237" y="247"/>
                  <a:pt x="237" y="247"/>
                </a:cubicBezTo>
                <a:cubicBezTo>
                  <a:pt x="237" y="248"/>
                  <a:pt x="237" y="248"/>
                  <a:pt x="237" y="249"/>
                </a:cubicBezTo>
                <a:cubicBezTo>
                  <a:pt x="235" y="249"/>
                  <a:pt x="235" y="249"/>
                  <a:pt x="235" y="249"/>
                </a:cubicBezTo>
                <a:cubicBezTo>
                  <a:pt x="235" y="247"/>
                  <a:pt x="234" y="247"/>
                  <a:pt x="233" y="247"/>
                </a:cubicBezTo>
                <a:cubicBezTo>
                  <a:pt x="233" y="246"/>
                  <a:pt x="233" y="246"/>
                  <a:pt x="233" y="246"/>
                </a:cubicBezTo>
                <a:cubicBezTo>
                  <a:pt x="232" y="246"/>
                  <a:pt x="231" y="246"/>
                  <a:pt x="231" y="247"/>
                </a:cubicBezTo>
                <a:cubicBezTo>
                  <a:pt x="230" y="247"/>
                  <a:pt x="230" y="248"/>
                  <a:pt x="230" y="248"/>
                </a:cubicBezTo>
                <a:cubicBezTo>
                  <a:pt x="229" y="248"/>
                  <a:pt x="229" y="248"/>
                  <a:pt x="229" y="248"/>
                </a:cubicBezTo>
                <a:cubicBezTo>
                  <a:pt x="229" y="251"/>
                  <a:pt x="229" y="251"/>
                  <a:pt x="229" y="251"/>
                </a:cubicBezTo>
                <a:cubicBezTo>
                  <a:pt x="229" y="252"/>
                  <a:pt x="229" y="252"/>
                  <a:pt x="228" y="253"/>
                </a:cubicBezTo>
                <a:cubicBezTo>
                  <a:pt x="227" y="253"/>
                  <a:pt x="227" y="253"/>
                  <a:pt x="227" y="253"/>
                </a:cubicBezTo>
                <a:cubicBezTo>
                  <a:pt x="227" y="252"/>
                  <a:pt x="227" y="252"/>
                  <a:pt x="226" y="252"/>
                </a:cubicBezTo>
                <a:cubicBezTo>
                  <a:pt x="225" y="250"/>
                  <a:pt x="225" y="250"/>
                  <a:pt x="225" y="250"/>
                </a:cubicBezTo>
                <a:cubicBezTo>
                  <a:pt x="225" y="250"/>
                  <a:pt x="225" y="250"/>
                  <a:pt x="225" y="250"/>
                </a:cubicBezTo>
                <a:cubicBezTo>
                  <a:pt x="224" y="250"/>
                  <a:pt x="224" y="250"/>
                  <a:pt x="224" y="250"/>
                </a:cubicBezTo>
                <a:cubicBezTo>
                  <a:pt x="223" y="250"/>
                  <a:pt x="223" y="250"/>
                  <a:pt x="223" y="250"/>
                </a:cubicBezTo>
                <a:cubicBezTo>
                  <a:pt x="222" y="251"/>
                  <a:pt x="222" y="251"/>
                  <a:pt x="222" y="252"/>
                </a:cubicBezTo>
                <a:cubicBezTo>
                  <a:pt x="222" y="252"/>
                  <a:pt x="222" y="252"/>
                  <a:pt x="222" y="252"/>
                </a:cubicBezTo>
                <a:cubicBezTo>
                  <a:pt x="222" y="253"/>
                  <a:pt x="222" y="253"/>
                  <a:pt x="222" y="254"/>
                </a:cubicBezTo>
                <a:cubicBezTo>
                  <a:pt x="222" y="254"/>
                  <a:pt x="222" y="255"/>
                  <a:pt x="222" y="256"/>
                </a:cubicBezTo>
                <a:cubicBezTo>
                  <a:pt x="222" y="257"/>
                  <a:pt x="222" y="257"/>
                  <a:pt x="222" y="257"/>
                </a:cubicBezTo>
                <a:cubicBezTo>
                  <a:pt x="222" y="258"/>
                  <a:pt x="222" y="258"/>
                  <a:pt x="222" y="258"/>
                </a:cubicBezTo>
                <a:cubicBezTo>
                  <a:pt x="222" y="258"/>
                  <a:pt x="222" y="258"/>
                  <a:pt x="222" y="258"/>
                </a:cubicBezTo>
                <a:cubicBezTo>
                  <a:pt x="221" y="258"/>
                  <a:pt x="221" y="257"/>
                  <a:pt x="221" y="258"/>
                </a:cubicBezTo>
                <a:cubicBezTo>
                  <a:pt x="221" y="257"/>
                  <a:pt x="221" y="257"/>
                  <a:pt x="221" y="257"/>
                </a:cubicBezTo>
                <a:cubicBezTo>
                  <a:pt x="220" y="257"/>
                  <a:pt x="220" y="257"/>
                  <a:pt x="220" y="257"/>
                </a:cubicBezTo>
                <a:cubicBezTo>
                  <a:pt x="220" y="254"/>
                  <a:pt x="219" y="252"/>
                  <a:pt x="217" y="252"/>
                </a:cubicBezTo>
                <a:cubicBezTo>
                  <a:pt x="217" y="253"/>
                  <a:pt x="217" y="253"/>
                  <a:pt x="217" y="253"/>
                </a:cubicBezTo>
                <a:cubicBezTo>
                  <a:pt x="215" y="253"/>
                  <a:pt x="214" y="254"/>
                  <a:pt x="214" y="255"/>
                </a:cubicBezTo>
                <a:cubicBezTo>
                  <a:pt x="214" y="255"/>
                  <a:pt x="213" y="256"/>
                  <a:pt x="213" y="256"/>
                </a:cubicBezTo>
                <a:cubicBezTo>
                  <a:pt x="213" y="257"/>
                  <a:pt x="213" y="257"/>
                  <a:pt x="213" y="258"/>
                </a:cubicBezTo>
                <a:cubicBezTo>
                  <a:pt x="213" y="259"/>
                  <a:pt x="213" y="259"/>
                  <a:pt x="212" y="260"/>
                </a:cubicBezTo>
                <a:cubicBezTo>
                  <a:pt x="211" y="260"/>
                  <a:pt x="210" y="260"/>
                  <a:pt x="210" y="259"/>
                </a:cubicBezTo>
                <a:cubicBezTo>
                  <a:pt x="210" y="255"/>
                  <a:pt x="210" y="255"/>
                  <a:pt x="210" y="255"/>
                </a:cubicBezTo>
                <a:cubicBezTo>
                  <a:pt x="211" y="255"/>
                  <a:pt x="211" y="255"/>
                  <a:pt x="211" y="255"/>
                </a:cubicBezTo>
                <a:cubicBezTo>
                  <a:pt x="211" y="255"/>
                  <a:pt x="211" y="254"/>
                  <a:pt x="211" y="254"/>
                </a:cubicBezTo>
                <a:cubicBezTo>
                  <a:pt x="210" y="253"/>
                  <a:pt x="210" y="253"/>
                  <a:pt x="210" y="253"/>
                </a:cubicBezTo>
                <a:cubicBezTo>
                  <a:pt x="207" y="253"/>
                  <a:pt x="207" y="253"/>
                  <a:pt x="207" y="253"/>
                </a:cubicBezTo>
                <a:cubicBezTo>
                  <a:pt x="206" y="253"/>
                  <a:pt x="206" y="253"/>
                  <a:pt x="206" y="253"/>
                </a:cubicBezTo>
                <a:cubicBezTo>
                  <a:pt x="206" y="253"/>
                  <a:pt x="206" y="253"/>
                  <a:pt x="205" y="253"/>
                </a:cubicBezTo>
                <a:cubicBezTo>
                  <a:pt x="205" y="254"/>
                  <a:pt x="205" y="254"/>
                  <a:pt x="205" y="254"/>
                </a:cubicBezTo>
                <a:cubicBezTo>
                  <a:pt x="205" y="254"/>
                  <a:pt x="205" y="254"/>
                  <a:pt x="205" y="254"/>
                </a:cubicBezTo>
                <a:cubicBezTo>
                  <a:pt x="205" y="254"/>
                  <a:pt x="205" y="253"/>
                  <a:pt x="204" y="253"/>
                </a:cubicBezTo>
                <a:cubicBezTo>
                  <a:pt x="204" y="253"/>
                  <a:pt x="203" y="254"/>
                  <a:pt x="203" y="255"/>
                </a:cubicBezTo>
                <a:cubicBezTo>
                  <a:pt x="202" y="255"/>
                  <a:pt x="202" y="255"/>
                  <a:pt x="202" y="255"/>
                </a:cubicBezTo>
                <a:cubicBezTo>
                  <a:pt x="202" y="256"/>
                  <a:pt x="202" y="257"/>
                  <a:pt x="202" y="259"/>
                </a:cubicBezTo>
                <a:cubicBezTo>
                  <a:pt x="202" y="261"/>
                  <a:pt x="201" y="262"/>
                  <a:pt x="200" y="262"/>
                </a:cubicBezTo>
                <a:cubicBezTo>
                  <a:pt x="199" y="261"/>
                  <a:pt x="199" y="260"/>
                  <a:pt x="199" y="259"/>
                </a:cubicBezTo>
                <a:cubicBezTo>
                  <a:pt x="200" y="257"/>
                  <a:pt x="200" y="257"/>
                  <a:pt x="200" y="257"/>
                </a:cubicBezTo>
                <a:cubicBezTo>
                  <a:pt x="200" y="256"/>
                  <a:pt x="200" y="255"/>
                  <a:pt x="200" y="254"/>
                </a:cubicBezTo>
                <a:cubicBezTo>
                  <a:pt x="200" y="253"/>
                  <a:pt x="199" y="252"/>
                  <a:pt x="199" y="252"/>
                </a:cubicBezTo>
                <a:cubicBezTo>
                  <a:pt x="198" y="252"/>
                  <a:pt x="198" y="252"/>
                  <a:pt x="198" y="252"/>
                </a:cubicBezTo>
                <a:cubicBezTo>
                  <a:pt x="198" y="251"/>
                  <a:pt x="197" y="251"/>
                  <a:pt x="196" y="251"/>
                </a:cubicBezTo>
                <a:cubicBezTo>
                  <a:pt x="194" y="251"/>
                  <a:pt x="194" y="251"/>
                  <a:pt x="194" y="251"/>
                </a:cubicBezTo>
                <a:cubicBezTo>
                  <a:pt x="193" y="252"/>
                  <a:pt x="193" y="252"/>
                  <a:pt x="193" y="252"/>
                </a:cubicBezTo>
                <a:cubicBezTo>
                  <a:pt x="192" y="253"/>
                  <a:pt x="192" y="253"/>
                  <a:pt x="192" y="253"/>
                </a:cubicBezTo>
                <a:cubicBezTo>
                  <a:pt x="191" y="253"/>
                  <a:pt x="191" y="253"/>
                  <a:pt x="191" y="253"/>
                </a:cubicBezTo>
                <a:cubicBezTo>
                  <a:pt x="191" y="253"/>
                  <a:pt x="191" y="253"/>
                  <a:pt x="190" y="253"/>
                </a:cubicBezTo>
                <a:cubicBezTo>
                  <a:pt x="190" y="250"/>
                  <a:pt x="190" y="250"/>
                  <a:pt x="190" y="250"/>
                </a:cubicBezTo>
                <a:cubicBezTo>
                  <a:pt x="190" y="249"/>
                  <a:pt x="189" y="247"/>
                  <a:pt x="188" y="246"/>
                </a:cubicBezTo>
                <a:cubicBezTo>
                  <a:pt x="187" y="245"/>
                  <a:pt x="185" y="244"/>
                  <a:pt x="182" y="243"/>
                </a:cubicBezTo>
                <a:cubicBezTo>
                  <a:pt x="179" y="246"/>
                  <a:pt x="179" y="246"/>
                  <a:pt x="179" y="246"/>
                </a:cubicBezTo>
                <a:cubicBezTo>
                  <a:pt x="176" y="248"/>
                  <a:pt x="176" y="248"/>
                  <a:pt x="176" y="248"/>
                </a:cubicBezTo>
                <a:cubicBezTo>
                  <a:pt x="176" y="249"/>
                  <a:pt x="175" y="249"/>
                  <a:pt x="174" y="249"/>
                </a:cubicBezTo>
                <a:cubicBezTo>
                  <a:pt x="173" y="249"/>
                  <a:pt x="173" y="249"/>
                  <a:pt x="173" y="249"/>
                </a:cubicBezTo>
                <a:cubicBezTo>
                  <a:pt x="173" y="248"/>
                  <a:pt x="173" y="248"/>
                  <a:pt x="173" y="248"/>
                </a:cubicBezTo>
                <a:cubicBezTo>
                  <a:pt x="174" y="247"/>
                  <a:pt x="176" y="246"/>
                  <a:pt x="177" y="245"/>
                </a:cubicBezTo>
                <a:cubicBezTo>
                  <a:pt x="178" y="244"/>
                  <a:pt x="179" y="242"/>
                  <a:pt x="179" y="240"/>
                </a:cubicBezTo>
                <a:cubicBezTo>
                  <a:pt x="179" y="240"/>
                  <a:pt x="179" y="240"/>
                  <a:pt x="179" y="240"/>
                </a:cubicBezTo>
                <a:cubicBezTo>
                  <a:pt x="178" y="240"/>
                  <a:pt x="178" y="240"/>
                  <a:pt x="178" y="240"/>
                </a:cubicBezTo>
                <a:cubicBezTo>
                  <a:pt x="178" y="237"/>
                  <a:pt x="178" y="237"/>
                  <a:pt x="178" y="237"/>
                </a:cubicBezTo>
                <a:cubicBezTo>
                  <a:pt x="177" y="237"/>
                  <a:pt x="176" y="236"/>
                  <a:pt x="176" y="235"/>
                </a:cubicBezTo>
                <a:cubicBezTo>
                  <a:pt x="175" y="234"/>
                  <a:pt x="174" y="234"/>
                  <a:pt x="174" y="233"/>
                </a:cubicBezTo>
                <a:cubicBezTo>
                  <a:pt x="171" y="233"/>
                  <a:pt x="171" y="233"/>
                  <a:pt x="171" y="233"/>
                </a:cubicBezTo>
                <a:cubicBezTo>
                  <a:pt x="171" y="233"/>
                  <a:pt x="170" y="234"/>
                  <a:pt x="169" y="234"/>
                </a:cubicBezTo>
                <a:cubicBezTo>
                  <a:pt x="169" y="231"/>
                  <a:pt x="169" y="231"/>
                  <a:pt x="169" y="231"/>
                </a:cubicBezTo>
                <a:cubicBezTo>
                  <a:pt x="170" y="231"/>
                  <a:pt x="170" y="230"/>
                  <a:pt x="170" y="229"/>
                </a:cubicBezTo>
                <a:cubicBezTo>
                  <a:pt x="170" y="227"/>
                  <a:pt x="170" y="227"/>
                  <a:pt x="170" y="226"/>
                </a:cubicBezTo>
                <a:cubicBezTo>
                  <a:pt x="169" y="226"/>
                  <a:pt x="168" y="226"/>
                  <a:pt x="167" y="225"/>
                </a:cubicBezTo>
                <a:cubicBezTo>
                  <a:pt x="167" y="223"/>
                  <a:pt x="167" y="223"/>
                  <a:pt x="167" y="223"/>
                </a:cubicBezTo>
                <a:cubicBezTo>
                  <a:pt x="167" y="223"/>
                  <a:pt x="168" y="223"/>
                  <a:pt x="168" y="222"/>
                </a:cubicBezTo>
                <a:cubicBezTo>
                  <a:pt x="169" y="222"/>
                  <a:pt x="169" y="221"/>
                  <a:pt x="169" y="220"/>
                </a:cubicBezTo>
                <a:cubicBezTo>
                  <a:pt x="169" y="218"/>
                  <a:pt x="169" y="218"/>
                  <a:pt x="169" y="218"/>
                </a:cubicBezTo>
                <a:cubicBezTo>
                  <a:pt x="169" y="216"/>
                  <a:pt x="168" y="215"/>
                  <a:pt x="166" y="215"/>
                </a:cubicBezTo>
                <a:cubicBezTo>
                  <a:pt x="165" y="215"/>
                  <a:pt x="164" y="215"/>
                  <a:pt x="162" y="214"/>
                </a:cubicBezTo>
                <a:cubicBezTo>
                  <a:pt x="163" y="214"/>
                  <a:pt x="163" y="214"/>
                  <a:pt x="163" y="214"/>
                </a:cubicBezTo>
                <a:cubicBezTo>
                  <a:pt x="163" y="214"/>
                  <a:pt x="163" y="213"/>
                  <a:pt x="164" y="212"/>
                </a:cubicBezTo>
                <a:cubicBezTo>
                  <a:pt x="165" y="212"/>
                  <a:pt x="165" y="212"/>
                  <a:pt x="165" y="212"/>
                </a:cubicBezTo>
                <a:cubicBezTo>
                  <a:pt x="166" y="212"/>
                  <a:pt x="166" y="211"/>
                  <a:pt x="167" y="211"/>
                </a:cubicBezTo>
                <a:cubicBezTo>
                  <a:pt x="168" y="211"/>
                  <a:pt x="168" y="210"/>
                  <a:pt x="168" y="209"/>
                </a:cubicBezTo>
                <a:cubicBezTo>
                  <a:pt x="168" y="208"/>
                  <a:pt x="168" y="208"/>
                  <a:pt x="168" y="207"/>
                </a:cubicBezTo>
                <a:cubicBezTo>
                  <a:pt x="168" y="207"/>
                  <a:pt x="168" y="206"/>
                  <a:pt x="168" y="206"/>
                </a:cubicBezTo>
                <a:cubicBezTo>
                  <a:pt x="167" y="206"/>
                  <a:pt x="167" y="206"/>
                  <a:pt x="167" y="206"/>
                </a:cubicBezTo>
                <a:cubicBezTo>
                  <a:pt x="167" y="206"/>
                  <a:pt x="167" y="206"/>
                  <a:pt x="167" y="206"/>
                </a:cubicBezTo>
                <a:cubicBezTo>
                  <a:pt x="167" y="205"/>
                  <a:pt x="167" y="205"/>
                  <a:pt x="167" y="205"/>
                </a:cubicBezTo>
                <a:cubicBezTo>
                  <a:pt x="168" y="205"/>
                  <a:pt x="168" y="205"/>
                  <a:pt x="168" y="205"/>
                </a:cubicBezTo>
                <a:cubicBezTo>
                  <a:pt x="168" y="203"/>
                  <a:pt x="168" y="203"/>
                  <a:pt x="168" y="203"/>
                </a:cubicBezTo>
                <a:cubicBezTo>
                  <a:pt x="166" y="203"/>
                  <a:pt x="165" y="202"/>
                  <a:pt x="165" y="201"/>
                </a:cubicBezTo>
                <a:cubicBezTo>
                  <a:pt x="166" y="199"/>
                  <a:pt x="168" y="198"/>
                  <a:pt x="169" y="198"/>
                </a:cubicBezTo>
                <a:cubicBezTo>
                  <a:pt x="170" y="198"/>
                  <a:pt x="170" y="197"/>
                  <a:pt x="170" y="194"/>
                </a:cubicBezTo>
                <a:cubicBezTo>
                  <a:pt x="171" y="194"/>
                  <a:pt x="171" y="194"/>
                  <a:pt x="171" y="194"/>
                </a:cubicBezTo>
                <a:cubicBezTo>
                  <a:pt x="171" y="192"/>
                  <a:pt x="171" y="191"/>
                  <a:pt x="170" y="191"/>
                </a:cubicBezTo>
                <a:cubicBezTo>
                  <a:pt x="170" y="191"/>
                  <a:pt x="170" y="191"/>
                  <a:pt x="170" y="190"/>
                </a:cubicBezTo>
                <a:cubicBezTo>
                  <a:pt x="170" y="189"/>
                  <a:pt x="170" y="188"/>
                  <a:pt x="171" y="187"/>
                </a:cubicBezTo>
                <a:cubicBezTo>
                  <a:pt x="172" y="186"/>
                  <a:pt x="173" y="185"/>
                  <a:pt x="174" y="184"/>
                </a:cubicBezTo>
                <a:cubicBezTo>
                  <a:pt x="174" y="184"/>
                  <a:pt x="174" y="184"/>
                  <a:pt x="174" y="184"/>
                </a:cubicBezTo>
                <a:cubicBezTo>
                  <a:pt x="175" y="184"/>
                  <a:pt x="175" y="183"/>
                  <a:pt x="175" y="182"/>
                </a:cubicBezTo>
                <a:cubicBezTo>
                  <a:pt x="175" y="181"/>
                  <a:pt x="175" y="181"/>
                  <a:pt x="175" y="180"/>
                </a:cubicBezTo>
                <a:cubicBezTo>
                  <a:pt x="175" y="180"/>
                  <a:pt x="175" y="180"/>
                  <a:pt x="175" y="180"/>
                </a:cubicBezTo>
                <a:cubicBezTo>
                  <a:pt x="174" y="179"/>
                  <a:pt x="174" y="179"/>
                  <a:pt x="174" y="179"/>
                </a:cubicBezTo>
                <a:cubicBezTo>
                  <a:pt x="174" y="179"/>
                  <a:pt x="173" y="178"/>
                  <a:pt x="173" y="178"/>
                </a:cubicBezTo>
                <a:cubicBezTo>
                  <a:pt x="173" y="177"/>
                  <a:pt x="173" y="177"/>
                  <a:pt x="173" y="177"/>
                </a:cubicBezTo>
                <a:cubicBezTo>
                  <a:pt x="171" y="177"/>
                  <a:pt x="171" y="177"/>
                  <a:pt x="171" y="177"/>
                </a:cubicBezTo>
                <a:cubicBezTo>
                  <a:pt x="171" y="176"/>
                  <a:pt x="172" y="176"/>
                  <a:pt x="173" y="176"/>
                </a:cubicBezTo>
                <a:cubicBezTo>
                  <a:pt x="174" y="176"/>
                  <a:pt x="174" y="176"/>
                  <a:pt x="174" y="176"/>
                </a:cubicBezTo>
                <a:cubicBezTo>
                  <a:pt x="174" y="176"/>
                  <a:pt x="174" y="176"/>
                  <a:pt x="174" y="177"/>
                </a:cubicBezTo>
                <a:cubicBezTo>
                  <a:pt x="175" y="177"/>
                  <a:pt x="175" y="177"/>
                  <a:pt x="175" y="177"/>
                </a:cubicBezTo>
                <a:cubicBezTo>
                  <a:pt x="175" y="177"/>
                  <a:pt x="175" y="178"/>
                  <a:pt x="176" y="178"/>
                </a:cubicBezTo>
                <a:cubicBezTo>
                  <a:pt x="177" y="179"/>
                  <a:pt x="178" y="179"/>
                  <a:pt x="179" y="179"/>
                </a:cubicBezTo>
                <a:cubicBezTo>
                  <a:pt x="179" y="179"/>
                  <a:pt x="180" y="179"/>
                  <a:pt x="180" y="179"/>
                </a:cubicBezTo>
                <a:cubicBezTo>
                  <a:pt x="180" y="178"/>
                  <a:pt x="180" y="178"/>
                  <a:pt x="180" y="178"/>
                </a:cubicBezTo>
                <a:cubicBezTo>
                  <a:pt x="181" y="178"/>
                  <a:pt x="181" y="178"/>
                  <a:pt x="181" y="177"/>
                </a:cubicBezTo>
                <a:cubicBezTo>
                  <a:pt x="181" y="177"/>
                  <a:pt x="181" y="177"/>
                  <a:pt x="181" y="177"/>
                </a:cubicBezTo>
                <a:cubicBezTo>
                  <a:pt x="182" y="176"/>
                  <a:pt x="182" y="176"/>
                  <a:pt x="182" y="175"/>
                </a:cubicBezTo>
                <a:cubicBezTo>
                  <a:pt x="181" y="174"/>
                  <a:pt x="181" y="173"/>
                  <a:pt x="181" y="172"/>
                </a:cubicBezTo>
                <a:cubicBezTo>
                  <a:pt x="181" y="172"/>
                  <a:pt x="181" y="172"/>
                  <a:pt x="181" y="172"/>
                </a:cubicBezTo>
                <a:cubicBezTo>
                  <a:pt x="183" y="172"/>
                  <a:pt x="183" y="172"/>
                  <a:pt x="183" y="172"/>
                </a:cubicBezTo>
                <a:cubicBezTo>
                  <a:pt x="183" y="171"/>
                  <a:pt x="183" y="171"/>
                  <a:pt x="184" y="171"/>
                </a:cubicBezTo>
                <a:cubicBezTo>
                  <a:pt x="184" y="171"/>
                  <a:pt x="185" y="170"/>
                  <a:pt x="185" y="169"/>
                </a:cubicBezTo>
                <a:cubicBezTo>
                  <a:pt x="185" y="168"/>
                  <a:pt x="185" y="168"/>
                  <a:pt x="185" y="168"/>
                </a:cubicBezTo>
                <a:cubicBezTo>
                  <a:pt x="186" y="168"/>
                  <a:pt x="186" y="168"/>
                  <a:pt x="186" y="168"/>
                </a:cubicBezTo>
                <a:cubicBezTo>
                  <a:pt x="187" y="170"/>
                  <a:pt x="188" y="171"/>
                  <a:pt x="189" y="171"/>
                </a:cubicBezTo>
                <a:cubicBezTo>
                  <a:pt x="189" y="170"/>
                  <a:pt x="189" y="170"/>
                  <a:pt x="189" y="170"/>
                </a:cubicBezTo>
                <a:cubicBezTo>
                  <a:pt x="189" y="170"/>
                  <a:pt x="190" y="169"/>
                  <a:pt x="191" y="168"/>
                </a:cubicBezTo>
                <a:cubicBezTo>
                  <a:pt x="192" y="168"/>
                  <a:pt x="193" y="167"/>
                  <a:pt x="193" y="166"/>
                </a:cubicBezTo>
                <a:cubicBezTo>
                  <a:pt x="193" y="165"/>
                  <a:pt x="192" y="164"/>
                  <a:pt x="192" y="163"/>
                </a:cubicBezTo>
                <a:cubicBezTo>
                  <a:pt x="191" y="162"/>
                  <a:pt x="190" y="160"/>
                  <a:pt x="189" y="157"/>
                </a:cubicBezTo>
                <a:cubicBezTo>
                  <a:pt x="189" y="157"/>
                  <a:pt x="190" y="157"/>
                  <a:pt x="190" y="157"/>
                </a:cubicBezTo>
                <a:cubicBezTo>
                  <a:pt x="191" y="157"/>
                  <a:pt x="191" y="157"/>
                  <a:pt x="191" y="157"/>
                </a:cubicBezTo>
                <a:cubicBezTo>
                  <a:pt x="191" y="157"/>
                  <a:pt x="191" y="157"/>
                  <a:pt x="191" y="157"/>
                </a:cubicBezTo>
                <a:cubicBezTo>
                  <a:pt x="191" y="159"/>
                  <a:pt x="192" y="160"/>
                  <a:pt x="194" y="162"/>
                </a:cubicBezTo>
                <a:cubicBezTo>
                  <a:pt x="195" y="165"/>
                  <a:pt x="196" y="166"/>
                  <a:pt x="197" y="166"/>
                </a:cubicBezTo>
                <a:cubicBezTo>
                  <a:pt x="197" y="165"/>
                  <a:pt x="198" y="164"/>
                  <a:pt x="198" y="163"/>
                </a:cubicBezTo>
                <a:cubicBezTo>
                  <a:pt x="198" y="162"/>
                  <a:pt x="198" y="161"/>
                  <a:pt x="198" y="160"/>
                </a:cubicBezTo>
                <a:cubicBezTo>
                  <a:pt x="197" y="160"/>
                  <a:pt x="197" y="160"/>
                  <a:pt x="197" y="160"/>
                </a:cubicBezTo>
                <a:cubicBezTo>
                  <a:pt x="197" y="160"/>
                  <a:pt x="197" y="159"/>
                  <a:pt x="197" y="159"/>
                </a:cubicBezTo>
                <a:cubicBezTo>
                  <a:pt x="197" y="159"/>
                  <a:pt x="197" y="159"/>
                  <a:pt x="197" y="158"/>
                </a:cubicBezTo>
                <a:cubicBezTo>
                  <a:pt x="197" y="158"/>
                  <a:pt x="197" y="158"/>
                  <a:pt x="197" y="158"/>
                </a:cubicBezTo>
                <a:cubicBezTo>
                  <a:pt x="197" y="158"/>
                  <a:pt x="197" y="157"/>
                  <a:pt x="197" y="157"/>
                </a:cubicBezTo>
                <a:cubicBezTo>
                  <a:pt x="197" y="157"/>
                  <a:pt x="197" y="157"/>
                  <a:pt x="197" y="157"/>
                </a:cubicBezTo>
                <a:cubicBezTo>
                  <a:pt x="197" y="157"/>
                  <a:pt x="197" y="157"/>
                  <a:pt x="197" y="157"/>
                </a:cubicBezTo>
                <a:cubicBezTo>
                  <a:pt x="196" y="156"/>
                  <a:pt x="196" y="156"/>
                  <a:pt x="196" y="155"/>
                </a:cubicBezTo>
                <a:cubicBezTo>
                  <a:pt x="196" y="155"/>
                  <a:pt x="196" y="155"/>
                  <a:pt x="196" y="155"/>
                </a:cubicBezTo>
                <a:cubicBezTo>
                  <a:pt x="197" y="155"/>
                  <a:pt x="197" y="155"/>
                  <a:pt x="197" y="154"/>
                </a:cubicBezTo>
                <a:cubicBezTo>
                  <a:pt x="197" y="152"/>
                  <a:pt x="197" y="152"/>
                  <a:pt x="197" y="152"/>
                </a:cubicBezTo>
                <a:cubicBezTo>
                  <a:pt x="197" y="151"/>
                  <a:pt x="197" y="151"/>
                  <a:pt x="197" y="151"/>
                </a:cubicBezTo>
                <a:cubicBezTo>
                  <a:pt x="196" y="149"/>
                  <a:pt x="196" y="149"/>
                  <a:pt x="196" y="149"/>
                </a:cubicBezTo>
                <a:cubicBezTo>
                  <a:pt x="196" y="149"/>
                  <a:pt x="196" y="148"/>
                  <a:pt x="196" y="148"/>
                </a:cubicBezTo>
                <a:cubicBezTo>
                  <a:pt x="195" y="148"/>
                  <a:pt x="195" y="148"/>
                  <a:pt x="195" y="148"/>
                </a:cubicBezTo>
                <a:cubicBezTo>
                  <a:pt x="194" y="145"/>
                  <a:pt x="194" y="145"/>
                  <a:pt x="194" y="145"/>
                </a:cubicBezTo>
                <a:cubicBezTo>
                  <a:pt x="194" y="143"/>
                  <a:pt x="194" y="143"/>
                  <a:pt x="194" y="143"/>
                </a:cubicBezTo>
                <a:cubicBezTo>
                  <a:pt x="193" y="142"/>
                  <a:pt x="192" y="142"/>
                  <a:pt x="192" y="141"/>
                </a:cubicBezTo>
                <a:cubicBezTo>
                  <a:pt x="192" y="141"/>
                  <a:pt x="192" y="140"/>
                  <a:pt x="190" y="139"/>
                </a:cubicBezTo>
                <a:cubicBezTo>
                  <a:pt x="190" y="139"/>
                  <a:pt x="190" y="139"/>
                  <a:pt x="190" y="139"/>
                </a:cubicBezTo>
                <a:cubicBezTo>
                  <a:pt x="188" y="140"/>
                  <a:pt x="187" y="141"/>
                  <a:pt x="187" y="141"/>
                </a:cubicBezTo>
                <a:cubicBezTo>
                  <a:pt x="186" y="142"/>
                  <a:pt x="186" y="143"/>
                  <a:pt x="186" y="144"/>
                </a:cubicBezTo>
                <a:cubicBezTo>
                  <a:pt x="184" y="144"/>
                  <a:pt x="184" y="144"/>
                  <a:pt x="184" y="144"/>
                </a:cubicBezTo>
                <a:cubicBezTo>
                  <a:pt x="184" y="142"/>
                  <a:pt x="184" y="142"/>
                  <a:pt x="184" y="142"/>
                </a:cubicBezTo>
                <a:cubicBezTo>
                  <a:pt x="184" y="141"/>
                  <a:pt x="184" y="141"/>
                  <a:pt x="184" y="141"/>
                </a:cubicBezTo>
                <a:cubicBezTo>
                  <a:pt x="183" y="141"/>
                  <a:pt x="183" y="141"/>
                  <a:pt x="183" y="141"/>
                </a:cubicBezTo>
                <a:cubicBezTo>
                  <a:pt x="182" y="143"/>
                  <a:pt x="182" y="143"/>
                  <a:pt x="182" y="143"/>
                </a:cubicBezTo>
                <a:cubicBezTo>
                  <a:pt x="182" y="143"/>
                  <a:pt x="182" y="144"/>
                  <a:pt x="181" y="144"/>
                </a:cubicBezTo>
                <a:cubicBezTo>
                  <a:pt x="181" y="144"/>
                  <a:pt x="181" y="144"/>
                  <a:pt x="181" y="144"/>
                </a:cubicBezTo>
                <a:cubicBezTo>
                  <a:pt x="181" y="142"/>
                  <a:pt x="181" y="141"/>
                  <a:pt x="181" y="141"/>
                </a:cubicBezTo>
                <a:cubicBezTo>
                  <a:pt x="181" y="140"/>
                  <a:pt x="179" y="140"/>
                  <a:pt x="177" y="140"/>
                </a:cubicBezTo>
                <a:cubicBezTo>
                  <a:pt x="176" y="139"/>
                  <a:pt x="176" y="139"/>
                  <a:pt x="176" y="139"/>
                </a:cubicBezTo>
                <a:cubicBezTo>
                  <a:pt x="176" y="140"/>
                  <a:pt x="175" y="140"/>
                  <a:pt x="175" y="140"/>
                </a:cubicBezTo>
                <a:cubicBezTo>
                  <a:pt x="175" y="140"/>
                  <a:pt x="175" y="140"/>
                  <a:pt x="175" y="140"/>
                </a:cubicBezTo>
                <a:cubicBezTo>
                  <a:pt x="175" y="141"/>
                  <a:pt x="175" y="141"/>
                  <a:pt x="175" y="141"/>
                </a:cubicBezTo>
                <a:cubicBezTo>
                  <a:pt x="175" y="141"/>
                  <a:pt x="175" y="141"/>
                  <a:pt x="174" y="141"/>
                </a:cubicBezTo>
                <a:cubicBezTo>
                  <a:pt x="174" y="141"/>
                  <a:pt x="174" y="141"/>
                  <a:pt x="174" y="142"/>
                </a:cubicBezTo>
                <a:cubicBezTo>
                  <a:pt x="173" y="142"/>
                  <a:pt x="173" y="142"/>
                  <a:pt x="173" y="142"/>
                </a:cubicBezTo>
                <a:cubicBezTo>
                  <a:pt x="173" y="141"/>
                  <a:pt x="173" y="141"/>
                  <a:pt x="172" y="141"/>
                </a:cubicBezTo>
                <a:cubicBezTo>
                  <a:pt x="172" y="141"/>
                  <a:pt x="172" y="141"/>
                  <a:pt x="172" y="141"/>
                </a:cubicBezTo>
                <a:cubicBezTo>
                  <a:pt x="171" y="141"/>
                  <a:pt x="171" y="141"/>
                  <a:pt x="171" y="141"/>
                </a:cubicBezTo>
                <a:cubicBezTo>
                  <a:pt x="171" y="139"/>
                  <a:pt x="171" y="139"/>
                  <a:pt x="171" y="139"/>
                </a:cubicBezTo>
                <a:cubicBezTo>
                  <a:pt x="171" y="139"/>
                  <a:pt x="170" y="139"/>
                  <a:pt x="170" y="139"/>
                </a:cubicBezTo>
                <a:cubicBezTo>
                  <a:pt x="170" y="139"/>
                  <a:pt x="170" y="139"/>
                  <a:pt x="170" y="139"/>
                </a:cubicBezTo>
                <a:cubicBezTo>
                  <a:pt x="170" y="140"/>
                  <a:pt x="169" y="140"/>
                  <a:pt x="169" y="141"/>
                </a:cubicBezTo>
                <a:cubicBezTo>
                  <a:pt x="169" y="141"/>
                  <a:pt x="169" y="142"/>
                  <a:pt x="169" y="143"/>
                </a:cubicBezTo>
                <a:cubicBezTo>
                  <a:pt x="169" y="144"/>
                  <a:pt x="169" y="144"/>
                  <a:pt x="169" y="145"/>
                </a:cubicBezTo>
                <a:cubicBezTo>
                  <a:pt x="168" y="145"/>
                  <a:pt x="168" y="146"/>
                  <a:pt x="167" y="146"/>
                </a:cubicBezTo>
                <a:cubicBezTo>
                  <a:pt x="167" y="146"/>
                  <a:pt x="167" y="146"/>
                  <a:pt x="167" y="146"/>
                </a:cubicBezTo>
                <a:cubicBezTo>
                  <a:pt x="166" y="145"/>
                  <a:pt x="165" y="145"/>
                  <a:pt x="164" y="145"/>
                </a:cubicBezTo>
                <a:cubicBezTo>
                  <a:pt x="164" y="144"/>
                  <a:pt x="164" y="144"/>
                  <a:pt x="164" y="144"/>
                </a:cubicBezTo>
                <a:cubicBezTo>
                  <a:pt x="163" y="144"/>
                  <a:pt x="163" y="144"/>
                  <a:pt x="163" y="143"/>
                </a:cubicBezTo>
                <a:cubicBezTo>
                  <a:pt x="163" y="142"/>
                  <a:pt x="163" y="141"/>
                  <a:pt x="162" y="140"/>
                </a:cubicBezTo>
                <a:cubicBezTo>
                  <a:pt x="163" y="140"/>
                  <a:pt x="163" y="140"/>
                  <a:pt x="163" y="140"/>
                </a:cubicBezTo>
                <a:cubicBezTo>
                  <a:pt x="163" y="140"/>
                  <a:pt x="163" y="139"/>
                  <a:pt x="163" y="139"/>
                </a:cubicBezTo>
                <a:cubicBezTo>
                  <a:pt x="163" y="139"/>
                  <a:pt x="163" y="139"/>
                  <a:pt x="164" y="138"/>
                </a:cubicBezTo>
                <a:cubicBezTo>
                  <a:pt x="164" y="138"/>
                  <a:pt x="164" y="138"/>
                  <a:pt x="164" y="138"/>
                </a:cubicBezTo>
                <a:cubicBezTo>
                  <a:pt x="164" y="138"/>
                  <a:pt x="165" y="138"/>
                  <a:pt x="165" y="138"/>
                </a:cubicBezTo>
                <a:cubicBezTo>
                  <a:pt x="165" y="138"/>
                  <a:pt x="165" y="137"/>
                  <a:pt x="165" y="137"/>
                </a:cubicBezTo>
                <a:cubicBezTo>
                  <a:pt x="168" y="137"/>
                  <a:pt x="168" y="137"/>
                  <a:pt x="168" y="137"/>
                </a:cubicBezTo>
                <a:cubicBezTo>
                  <a:pt x="168" y="137"/>
                  <a:pt x="169" y="137"/>
                  <a:pt x="169" y="138"/>
                </a:cubicBezTo>
                <a:cubicBezTo>
                  <a:pt x="169" y="137"/>
                  <a:pt x="169" y="137"/>
                  <a:pt x="169" y="137"/>
                </a:cubicBezTo>
                <a:cubicBezTo>
                  <a:pt x="168" y="136"/>
                  <a:pt x="167" y="135"/>
                  <a:pt x="167" y="134"/>
                </a:cubicBezTo>
                <a:cubicBezTo>
                  <a:pt x="167" y="133"/>
                  <a:pt x="167" y="132"/>
                  <a:pt x="167" y="131"/>
                </a:cubicBezTo>
                <a:cubicBezTo>
                  <a:pt x="167" y="129"/>
                  <a:pt x="167" y="129"/>
                  <a:pt x="167" y="129"/>
                </a:cubicBezTo>
                <a:cubicBezTo>
                  <a:pt x="167" y="129"/>
                  <a:pt x="166" y="129"/>
                  <a:pt x="166" y="129"/>
                </a:cubicBezTo>
                <a:cubicBezTo>
                  <a:pt x="166" y="128"/>
                  <a:pt x="166" y="128"/>
                  <a:pt x="166" y="128"/>
                </a:cubicBezTo>
                <a:cubicBezTo>
                  <a:pt x="166" y="127"/>
                  <a:pt x="166" y="127"/>
                  <a:pt x="166" y="127"/>
                </a:cubicBezTo>
                <a:cubicBezTo>
                  <a:pt x="166" y="127"/>
                  <a:pt x="165" y="127"/>
                  <a:pt x="165" y="126"/>
                </a:cubicBezTo>
                <a:cubicBezTo>
                  <a:pt x="165" y="125"/>
                  <a:pt x="165" y="125"/>
                  <a:pt x="165" y="125"/>
                </a:cubicBezTo>
                <a:cubicBezTo>
                  <a:pt x="164" y="125"/>
                  <a:pt x="164" y="124"/>
                  <a:pt x="164" y="123"/>
                </a:cubicBezTo>
                <a:cubicBezTo>
                  <a:pt x="164" y="123"/>
                  <a:pt x="164" y="123"/>
                  <a:pt x="164" y="123"/>
                </a:cubicBezTo>
                <a:cubicBezTo>
                  <a:pt x="163" y="123"/>
                  <a:pt x="163" y="122"/>
                  <a:pt x="162" y="122"/>
                </a:cubicBezTo>
                <a:cubicBezTo>
                  <a:pt x="160" y="121"/>
                  <a:pt x="160" y="121"/>
                  <a:pt x="160" y="121"/>
                </a:cubicBezTo>
                <a:cubicBezTo>
                  <a:pt x="160" y="121"/>
                  <a:pt x="160" y="120"/>
                  <a:pt x="160" y="120"/>
                </a:cubicBezTo>
                <a:cubicBezTo>
                  <a:pt x="159" y="121"/>
                  <a:pt x="159" y="120"/>
                  <a:pt x="159" y="120"/>
                </a:cubicBezTo>
                <a:cubicBezTo>
                  <a:pt x="160" y="120"/>
                  <a:pt x="160" y="119"/>
                  <a:pt x="161" y="119"/>
                </a:cubicBezTo>
                <a:cubicBezTo>
                  <a:pt x="162" y="120"/>
                  <a:pt x="162" y="120"/>
                  <a:pt x="162" y="120"/>
                </a:cubicBezTo>
                <a:cubicBezTo>
                  <a:pt x="162" y="118"/>
                  <a:pt x="161" y="117"/>
                  <a:pt x="161" y="116"/>
                </a:cubicBezTo>
                <a:cubicBezTo>
                  <a:pt x="160" y="116"/>
                  <a:pt x="160" y="116"/>
                  <a:pt x="160" y="116"/>
                </a:cubicBezTo>
                <a:cubicBezTo>
                  <a:pt x="160" y="115"/>
                  <a:pt x="161" y="115"/>
                  <a:pt x="161" y="114"/>
                </a:cubicBezTo>
                <a:cubicBezTo>
                  <a:pt x="161" y="114"/>
                  <a:pt x="161" y="113"/>
                  <a:pt x="161" y="112"/>
                </a:cubicBezTo>
                <a:cubicBezTo>
                  <a:pt x="160" y="112"/>
                  <a:pt x="160" y="112"/>
                  <a:pt x="160" y="112"/>
                </a:cubicBezTo>
                <a:cubicBezTo>
                  <a:pt x="160" y="112"/>
                  <a:pt x="160" y="111"/>
                  <a:pt x="160" y="111"/>
                </a:cubicBezTo>
                <a:cubicBezTo>
                  <a:pt x="160" y="111"/>
                  <a:pt x="160" y="111"/>
                  <a:pt x="159" y="111"/>
                </a:cubicBezTo>
                <a:cubicBezTo>
                  <a:pt x="159" y="110"/>
                  <a:pt x="159" y="110"/>
                  <a:pt x="159" y="110"/>
                </a:cubicBezTo>
                <a:cubicBezTo>
                  <a:pt x="160" y="110"/>
                  <a:pt x="160" y="110"/>
                  <a:pt x="160" y="109"/>
                </a:cubicBezTo>
                <a:cubicBezTo>
                  <a:pt x="161" y="109"/>
                  <a:pt x="161" y="109"/>
                  <a:pt x="161" y="109"/>
                </a:cubicBezTo>
                <a:cubicBezTo>
                  <a:pt x="162" y="107"/>
                  <a:pt x="162" y="107"/>
                  <a:pt x="162" y="107"/>
                </a:cubicBezTo>
                <a:cubicBezTo>
                  <a:pt x="162" y="107"/>
                  <a:pt x="162" y="106"/>
                  <a:pt x="163" y="106"/>
                </a:cubicBezTo>
                <a:cubicBezTo>
                  <a:pt x="163" y="105"/>
                  <a:pt x="163" y="104"/>
                  <a:pt x="163" y="104"/>
                </a:cubicBezTo>
                <a:cubicBezTo>
                  <a:pt x="164" y="104"/>
                  <a:pt x="164" y="104"/>
                  <a:pt x="164" y="104"/>
                </a:cubicBezTo>
                <a:cubicBezTo>
                  <a:pt x="164" y="102"/>
                  <a:pt x="164" y="102"/>
                  <a:pt x="164" y="102"/>
                </a:cubicBezTo>
                <a:cubicBezTo>
                  <a:pt x="163" y="102"/>
                  <a:pt x="163" y="102"/>
                  <a:pt x="162" y="102"/>
                </a:cubicBezTo>
                <a:cubicBezTo>
                  <a:pt x="161" y="102"/>
                  <a:pt x="160" y="101"/>
                  <a:pt x="160" y="101"/>
                </a:cubicBezTo>
                <a:cubicBezTo>
                  <a:pt x="161" y="100"/>
                  <a:pt x="161" y="100"/>
                  <a:pt x="161" y="100"/>
                </a:cubicBezTo>
                <a:cubicBezTo>
                  <a:pt x="162" y="100"/>
                  <a:pt x="162" y="100"/>
                  <a:pt x="163" y="101"/>
                </a:cubicBezTo>
                <a:cubicBezTo>
                  <a:pt x="163" y="101"/>
                  <a:pt x="164" y="101"/>
                  <a:pt x="165" y="101"/>
                </a:cubicBezTo>
                <a:cubicBezTo>
                  <a:pt x="165" y="101"/>
                  <a:pt x="165" y="101"/>
                  <a:pt x="165" y="101"/>
                </a:cubicBezTo>
                <a:cubicBezTo>
                  <a:pt x="165" y="101"/>
                  <a:pt x="165" y="101"/>
                  <a:pt x="165" y="100"/>
                </a:cubicBezTo>
                <a:cubicBezTo>
                  <a:pt x="166" y="100"/>
                  <a:pt x="166" y="100"/>
                  <a:pt x="166" y="100"/>
                </a:cubicBezTo>
                <a:cubicBezTo>
                  <a:pt x="167" y="99"/>
                  <a:pt x="168" y="98"/>
                  <a:pt x="169" y="98"/>
                </a:cubicBezTo>
                <a:cubicBezTo>
                  <a:pt x="172" y="96"/>
                  <a:pt x="172" y="96"/>
                  <a:pt x="172" y="96"/>
                </a:cubicBezTo>
                <a:cubicBezTo>
                  <a:pt x="173" y="96"/>
                  <a:pt x="174" y="96"/>
                  <a:pt x="175" y="96"/>
                </a:cubicBezTo>
                <a:cubicBezTo>
                  <a:pt x="176" y="96"/>
                  <a:pt x="177" y="96"/>
                  <a:pt x="178" y="96"/>
                </a:cubicBezTo>
                <a:cubicBezTo>
                  <a:pt x="178" y="95"/>
                  <a:pt x="177" y="94"/>
                  <a:pt x="177" y="94"/>
                </a:cubicBezTo>
                <a:cubicBezTo>
                  <a:pt x="176" y="94"/>
                  <a:pt x="176" y="93"/>
                  <a:pt x="176" y="92"/>
                </a:cubicBezTo>
                <a:cubicBezTo>
                  <a:pt x="178" y="92"/>
                  <a:pt x="178" y="92"/>
                  <a:pt x="178" y="92"/>
                </a:cubicBezTo>
                <a:cubicBezTo>
                  <a:pt x="178" y="91"/>
                  <a:pt x="179" y="90"/>
                  <a:pt x="181" y="90"/>
                </a:cubicBezTo>
                <a:cubicBezTo>
                  <a:pt x="181" y="91"/>
                  <a:pt x="182" y="92"/>
                  <a:pt x="182" y="94"/>
                </a:cubicBezTo>
                <a:cubicBezTo>
                  <a:pt x="183" y="95"/>
                  <a:pt x="183" y="96"/>
                  <a:pt x="184" y="97"/>
                </a:cubicBezTo>
                <a:cubicBezTo>
                  <a:pt x="184" y="98"/>
                  <a:pt x="184" y="98"/>
                  <a:pt x="184" y="98"/>
                </a:cubicBezTo>
                <a:cubicBezTo>
                  <a:pt x="184" y="98"/>
                  <a:pt x="184" y="98"/>
                  <a:pt x="184" y="98"/>
                </a:cubicBezTo>
                <a:cubicBezTo>
                  <a:pt x="185" y="98"/>
                  <a:pt x="185" y="98"/>
                  <a:pt x="185" y="98"/>
                </a:cubicBezTo>
                <a:cubicBezTo>
                  <a:pt x="189" y="100"/>
                  <a:pt x="189" y="100"/>
                  <a:pt x="189" y="100"/>
                </a:cubicBezTo>
                <a:cubicBezTo>
                  <a:pt x="189" y="100"/>
                  <a:pt x="189" y="100"/>
                  <a:pt x="189" y="100"/>
                </a:cubicBezTo>
                <a:cubicBezTo>
                  <a:pt x="190" y="100"/>
                  <a:pt x="190" y="100"/>
                  <a:pt x="190" y="100"/>
                </a:cubicBezTo>
                <a:cubicBezTo>
                  <a:pt x="191" y="101"/>
                  <a:pt x="192" y="102"/>
                  <a:pt x="193" y="103"/>
                </a:cubicBezTo>
                <a:cubicBezTo>
                  <a:pt x="193" y="104"/>
                  <a:pt x="194" y="104"/>
                  <a:pt x="195" y="105"/>
                </a:cubicBezTo>
                <a:cubicBezTo>
                  <a:pt x="195" y="104"/>
                  <a:pt x="195" y="104"/>
                  <a:pt x="195" y="104"/>
                </a:cubicBezTo>
                <a:cubicBezTo>
                  <a:pt x="195" y="103"/>
                  <a:pt x="196" y="103"/>
                  <a:pt x="197" y="103"/>
                </a:cubicBezTo>
                <a:cubicBezTo>
                  <a:pt x="197" y="103"/>
                  <a:pt x="197" y="103"/>
                  <a:pt x="197" y="103"/>
                </a:cubicBezTo>
                <a:cubicBezTo>
                  <a:pt x="198" y="103"/>
                  <a:pt x="199" y="102"/>
                  <a:pt x="199" y="102"/>
                </a:cubicBezTo>
                <a:cubicBezTo>
                  <a:pt x="199" y="104"/>
                  <a:pt x="198" y="105"/>
                  <a:pt x="197" y="105"/>
                </a:cubicBezTo>
                <a:cubicBezTo>
                  <a:pt x="197" y="105"/>
                  <a:pt x="197" y="105"/>
                  <a:pt x="197" y="105"/>
                </a:cubicBezTo>
                <a:cubicBezTo>
                  <a:pt x="197" y="107"/>
                  <a:pt x="197" y="107"/>
                  <a:pt x="197" y="107"/>
                </a:cubicBezTo>
                <a:cubicBezTo>
                  <a:pt x="197" y="108"/>
                  <a:pt x="198" y="108"/>
                  <a:pt x="198" y="109"/>
                </a:cubicBezTo>
                <a:cubicBezTo>
                  <a:pt x="198" y="109"/>
                  <a:pt x="198" y="109"/>
                  <a:pt x="199" y="110"/>
                </a:cubicBezTo>
                <a:cubicBezTo>
                  <a:pt x="200" y="111"/>
                  <a:pt x="200" y="111"/>
                  <a:pt x="200" y="111"/>
                </a:cubicBezTo>
                <a:cubicBezTo>
                  <a:pt x="201" y="111"/>
                  <a:pt x="201" y="111"/>
                  <a:pt x="202" y="110"/>
                </a:cubicBezTo>
                <a:cubicBezTo>
                  <a:pt x="202" y="110"/>
                  <a:pt x="203" y="110"/>
                  <a:pt x="203" y="110"/>
                </a:cubicBezTo>
                <a:cubicBezTo>
                  <a:pt x="205" y="107"/>
                  <a:pt x="205" y="107"/>
                  <a:pt x="205" y="107"/>
                </a:cubicBezTo>
                <a:cubicBezTo>
                  <a:pt x="205" y="107"/>
                  <a:pt x="205" y="106"/>
                  <a:pt x="205" y="106"/>
                </a:cubicBezTo>
                <a:cubicBezTo>
                  <a:pt x="205" y="105"/>
                  <a:pt x="205" y="105"/>
                  <a:pt x="205" y="105"/>
                </a:cubicBezTo>
                <a:cubicBezTo>
                  <a:pt x="205" y="104"/>
                  <a:pt x="205" y="104"/>
                  <a:pt x="205" y="103"/>
                </a:cubicBezTo>
                <a:cubicBezTo>
                  <a:pt x="207" y="103"/>
                  <a:pt x="207" y="103"/>
                  <a:pt x="207" y="103"/>
                </a:cubicBezTo>
                <a:cubicBezTo>
                  <a:pt x="207" y="104"/>
                  <a:pt x="208" y="105"/>
                  <a:pt x="208" y="106"/>
                </a:cubicBezTo>
                <a:cubicBezTo>
                  <a:pt x="210" y="106"/>
                  <a:pt x="210" y="106"/>
                  <a:pt x="210" y="106"/>
                </a:cubicBezTo>
                <a:cubicBezTo>
                  <a:pt x="211" y="105"/>
                  <a:pt x="211" y="103"/>
                  <a:pt x="211" y="101"/>
                </a:cubicBezTo>
                <a:cubicBezTo>
                  <a:pt x="213" y="101"/>
                  <a:pt x="213" y="101"/>
                  <a:pt x="213" y="101"/>
                </a:cubicBezTo>
                <a:cubicBezTo>
                  <a:pt x="214" y="102"/>
                  <a:pt x="214" y="102"/>
                  <a:pt x="215" y="102"/>
                </a:cubicBezTo>
                <a:cubicBezTo>
                  <a:pt x="215" y="102"/>
                  <a:pt x="216" y="101"/>
                  <a:pt x="217" y="101"/>
                </a:cubicBezTo>
                <a:cubicBezTo>
                  <a:pt x="218" y="100"/>
                  <a:pt x="219" y="100"/>
                  <a:pt x="219" y="99"/>
                </a:cubicBezTo>
                <a:cubicBezTo>
                  <a:pt x="219" y="98"/>
                  <a:pt x="219" y="98"/>
                  <a:pt x="219" y="98"/>
                </a:cubicBezTo>
                <a:cubicBezTo>
                  <a:pt x="220" y="98"/>
                  <a:pt x="220" y="98"/>
                  <a:pt x="220" y="97"/>
                </a:cubicBezTo>
                <a:cubicBezTo>
                  <a:pt x="220" y="97"/>
                  <a:pt x="220" y="96"/>
                  <a:pt x="220" y="96"/>
                </a:cubicBezTo>
                <a:cubicBezTo>
                  <a:pt x="221" y="96"/>
                  <a:pt x="221" y="96"/>
                  <a:pt x="221" y="96"/>
                </a:cubicBezTo>
                <a:cubicBezTo>
                  <a:pt x="221" y="96"/>
                  <a:pt x="222" y="96"/>
                  <a:pt x="223" y="95"/>
                </a:cubicBezTo>
                <a:cubicBezTo>
                  <a:pt x="223" y="95"/>
                  <a:pt x="224" y="95"/>
                  <a:pt x="225" y="95"/>
                </a:cubicBezTo>
                <a:cubicBezTo>
                  <a:pt x="226" y="95"/>
                  <a:pt x="226" y="95"/>
                  <a:pt x="226" y="95"/>
                </a:cubicBezTo>
                <a:cubicBezTo>
                  <a:pt x="228" y="95"/>
                  <a:pt x="228" y="95"/>
                  <a:pt x="228" y="95"/>
                </a:cubicBezTo>
                <a:cubicBezTo>
                  <a:pt x="228" y="95"/>
                  <a:pt x="229" y="95"/>
                  <a:pt x="230" y="96"/>
                </a:cubicBezTo>
                <a:cubicBezTo>
                  <a:pt x="232" y="92"/>
                  <a:pt x="232" y="92"/>
                  <a:pt x="232" y="92"/>
                </a:cubicBezTo>
                <a:cubicBezTo>
                  <a:pt x="233" y="93"/>
                  <a:pt x="234" y="94"/>
                  <a:pt x="234" y="95"/>
                </a:cubicBezTo>
                <a:cubicBezTo>
                  <a:pt x="234" y="95"/>
                  <a:pt x="235" y="96"/>
                  <a:pt x="237" y="96"/>
                </a:cubicBezTo>
                <a:cubicBezTo>
                  <a:pt x="237" y="95"/>
                  <a:pt x="238" y="95"/>
                  <a:pt x="240" y="95"/>
                </a:cubicBezTo>
                <a:cubicBezTo>
                  <a:pt x="240" y="95"/>
                  <a:pt x="240" y="95"/>
                  <a:pt x="241" y="95"/>
                </a:cubicBezTo>
                <a:cubicBezTo>
                  <a:pt x="241" y="95"/>
                  <a:pt x="241" y="95"/>
                  <a:pt x="241" y="95"/>
                </a:cubicBezTo>
                <a:cubicBezTo>
                  <a:pt x="242" y="94"/>
                  <a:pt x="243" y="93"/>
                  <a:pt x="243" y="92"/>
                </a:cubicBezTo>
                <a:cubicBezTo>
                  <a:pt x="244" y="93"/>
                  <a:pt x="244" y="94"/>
                  <a:pt x="244" y="94"/>
                </a:cubicBezTo>
                <a:cubicBezTo>
                  <a:pt x="245" y="94"/>
                  <a:pt x="245" y="95"/>
                  <a:pt x="245" y="96"/>
                </a:cubicBezTo>
                <a:cubicBezTo>
                  <a:pt x="245" y="97"/>
                  <a:pt x="245" y="97"/>
                  <a:pt x="245" y="97"/>
                </a:cubicBezTo>
                <a:cubicBezTo>
                  <a:pt x="246" y="98"/>
                  <a:pt x="246" y="98"/>
                  <a:pt x="247" y="98"/>
                </a:cubicBezTo>
                <a:cubicBezTo>
                  <a:pt x="248" y="98"/>
                  <a:pt x="248" y="98"/>
                  <a:pt x="249" y="98"/>
                </a:cubicBezTo>
                <a:cubicBezTo>
                  <a:pt x="249" y="98"/>
                  <a:pt x="249" y="98"/>
                  <a:pt x="249" y="97"/>
                </a:cubicBezTo>
                <a:cubicBezTo>
                  <a:pt x="249" y="97"/>
                  <a:pt x="249" y="97"/>
                  <a:pt x="249" y="96"/>
                </a:cubicBezTo>
                <a:cubicBezTo>
                  <a:pt x="250" y="96"/>
                  <a:pt x="250" y="96"/>
                  <a:pt x="250" y="96"/>
                </a:cubicBezTo>
                <a:cubicBezTo>
                  <a:pt x="250" y="96"/>
                  <a:pt x="250" y="96"/>
                  <a:pt x="250" y="95"/>
                </a:cubicBezTo>
                <a:cubicBezTo>
                  <a:pt x="250" y="95"/>
                  <a:pt x="251" y="95"/>
                  <a:pt x="252" y="95"/>
                </a:cubicBezTo>
                <a:cubicBezTo>
                  <a:pt x="252" y="95"/>
                  <a:pt x="252" y="95"/>
                  <a:pt x="252" y="95"/>
                </a:cubicBezTo>
                <a:cubicBezTo>
                  <a:pt x="252" y="98"/>
                  <a:pt x="252" y="98"/>
                  <a:pt x="252" y="98"/>
                </a:cubicBezTo>
                <a:cubicBezTo>
                  <a:pt x="252" y="98"/>
                  <a:pt x="251" y="99"/>
                  <a:pt x="251" y="100"/>
                </a:cubicBezTo>
                <a:cubicBezTo>
                  <a:pt x="253" y="100"/>
                  <a:pt x="253" y="101"/>
                  <a:pt x="254" y="102"/>
                </a:cubicBezTo>
                <a:cubicBezTo>
                  <a:pt x="255" y="103"/>
                  <a:pt x="256" y="103"/>
                  <a:pt x="257" y="103"/>
                </a:cubicBezTo>
                <a:cubicBezTo>
                  <a:pt x="258" y="102"/>
                  <a:pt x="260" y="101"/>
                  <a:pt x="261" y="101"/>
                </a:cubicBezTo>
                <a:cubicBezTo>
                  <a:pt x="261" y="102"/>
                  <a:pt x="261" y="102"/>
                  <a:pt x="261" y="103"/>
                </a:cubicBezTo>
                <a:cubicBezTo>
                  <a:pt x="260" y="103"/>
                  <a:pt x="260" y="105"/>
                  <a:pt x="260" y="106"/>
                </a:cubicBezTo>
                <a:cubicBezTo>
                  <a:pt x="260" y="107"/>
                  <a:pt x="261" y="107"/>
                  <a:pt x="262" y="108"/>
                </a:cubicBezTo>
                <a:cubicBezTo>
                  <a:pt x="262" y="108"/>
                  <a:pt x="263" y="108"/>
                  <a:pt x="265" y="109"/>
                </a:cubicBezTo>
                <a:cubicBezTo>
                  <a:pt x="265" y="108"/>
                  <a:pt x="266" y="108"/>
                  <a:pt x="267" y="108"/>
                </a:cubicBezTo>
                <a:cubicBezTo>
                  <a:pt x="267" y="108"/>
                  <a:pt x="267" y="109"/>
                  <a:pt x="268" y="109"/>
                </a:cubicBezTo>
                <a:cubicBezTo>
                  <a:pt x="267" y="111"/>
                  <a:pt x="267" y="111"/>
                  <a:pt x="267" y="111"/>
                </a:cubicBezTo>
                <a:cubicBezTo>
                  <a:pt x="266" y="111"/>
                  <a:pt x="266" y="112"/>
                  <a:pt x="266" y="113"/>
                </a:cubicBezTo>
                <a:cubicBezTo>
                  <a:pt x="267" y="113"/>
                  <a:pt x="267" y="114"/>
                  <a:pt x="267" y="115"/>
                </a:cubicBezTo>
                <a:cubicBezTo>
                  <a:pt x="267" y="116"/>
                  <a:pt x="267" y="116"/>
                  <a:pt x="269" y="116"/>
                </a:cubicBezTo>
                <a:cubicBezTo>
                  <a:pt x="270" y="117"/>
                  <a:pt x="270" y="117"/>
                  <a:pt x="270" y="117"/>
                </a:cubicBezTo>
                <a:cubicBezTo>
                  <a:pt x="270" y="117"/>
                  <a:pt x="270" y="117"/>
                  <a:pt x="270" y="117"/>
                </a:cubicBezTo>
                <a:cubicBezTo>
                  <a:pt x="271" y="117"/>
                  <a:pt x="271" y="117"/>
                  <a:pt x="271" y="117"/>
                </a:cubicBezTo>
                <a:cubicBezTo>
                  <a:pt x="272" y="118"/>
                  <a:pt x="272" y="118"/>
                  <a:pt x="272" y="118"/>
                </a:cubicBezTo>
                <a:cubicBezTo>
                  <a:pt x="272" y="118"/>
                  <a:pt x="272" y="119"/>
                  <a:pt x="271" y="119"/>
                </a:cubicBezTo>
                <a:cubicBezTo>
                  <a:pt x="271" y="119"/>
                  <a:pt x="271" y="120"/>
                  <a:pt x="271" y="120"/>
                </a:cubicBezTo>
                <a:cubicBezTo>
                  <a:pt x="271" y="121"/>
                  <a:pt x="272" y="121"/>
                  <a:pt x="274" y="121"/>
                </a:cubicBezTo>
                <a:cubicBezTo>
                  <a:pt x="276" y="121"/>
                  <a:pt x="277" y="121"/>
                  <a:pt x="278" y="121"/>
                </a:cubicBezTo>
                <a:cubicBezTo>
                  <a:pt x="278" y="122"/>
                  <a:pt x="278" y="122"/>
                  <a:pt x="278" y="122"/>
                </a:cubicBezTo>
                <a:cubicBezTo>
                  <a:pt x="279" y="122"/>
                  <a:pt x="279" y="123"/>
                  <a:pt x="280" y="123"/>
                </a:cubicBezTo>
                <a:cubicBezTo>
                  <a:pt x="280" y="123"/>
                  <a:pt x="280" y="123"/>
                  <a:pt x="280" y="123"/>
                </a:cubicBezTo>
                <a:cubicBezTo>
                  <a:pt x="282" y="123"/>
                  <a:pt x="282" y="124"/>
                  <a:pt x="283" y="124"/>
                </a:cubicBezTo>
                <a:cubicBezTo>
                  <a:pt x="283" y="125"/>
                  <a:pt x="284" y="126"/>
                  <a:pt x="285" y="126"/>
                </a:cubicBezTo>
                <a:cubicBezTo>
                  <a:pt x="288" y="127"/>
                  <a:pt x="288" y="127"/>
                  <a:pt x="288" y="127"/>
                </a:cubicBezTo>
                <a:cubicBezTo>
                  <a:pt x="288" y="128"/>
                  <a:pt x="288" y="129"/>
                  <a:pt x="288" y="129"/>
                </a:cubicBezTo>
                <a:cubicBezTo>
                  <a:pt x="288" y="129"/>
                  <a:pt x="288" y="129"/>
                  <a:pt x="288" y="129"/>
                </a:cubicBezTo>
                <a:cubicBezTo>
                  <a:pt x="289" y="129"/>
                  <a:pt x="289" y="129"/>
                  <a:pt x="289" y="129"/>
                </a:cubicBezTo>
                <a:cubicBezTo>
                  <a:pt x="289" y="129"/>
                  <a:pt x="289" y="129"/>
                  <a:pt x="289" y="129"/>
                </a:cubicBezTo>
                <a:cubicBezTo>
                  <a:pt x="290" y="130"/>
                  <a:pt x="291" y="131"/>
                  <a:pt x="291" y="131"/>
                </a:cubicBezTo>
                <a:cubicBezTo>
                  <a:pt x="292" y="131"/>
                  <a:pt x="293" y="132"/>
                  <a:pt x="293" y="133"/>
                </a:cubicBezTo>
                <a:cubicBezTo>
                  <a:pt x="293" y="133"/>
                  <a:pt x="293" y="133"/>
                  <a:pt x="292" y="133"/>
                </a:cubicBezTo>
                <a:cubicBezTo>
                  <a:pt x="292" y="133"/>
                  <a:pt x="292" y="134"/>
                  <a:pt x="292" y="134"/>
                </a:cubicBezTo>
                <a:cubicBezTo>
                  <a:pt x="294" y="135"/>
                  <a:pt x="295" y="136"/>
                  <a:pt x="296" y="137"/>
                </a:cubicBezTo>
                <a:cubicBezTo>
                  <a:pt x="296" y="139"/>
                  <a:pt x="296" y="139"/>
                  <a:pt x="296" y="139"/>
                </a:cubicBezTo>
                <a:cubicBezTo>
                  <a:pt x="296" y="139"/>
                  <a:pt x="297" y="139"/>
                  <a:pt x="298" y="139"/>
                </a:cubicBezTo>
                <a:cubicBezTo>
                  <a:pt x="298" y="139"/>
                  <a:pt x="298" y="139"/>
                  <a:pt x="298" y="139"/>
                </a:cubicBezTo>
                <a:cubicBezTo>
                  <a:pt x="298" y="140"/>
                  <a:pt x="298" y="140"/>
                  <a:pt x="299" y="141"/>
                </a:cubicBezTo>
                <a:cubicBezTo>
                  <a:pt x="299" y="141"/>
                  <a:pt x="299" y="141"/>
                  <a:pt x="299" y="142"/>
                </a:cubicBezTo>
                <a:cubicBezTo>
                  <a:pt x="299" y="142"/>
                  <a:pt x="299" y="142"/>
                  <a:pt x="299" y="142"/>
                </a:cubicBezTo>
                <a:cubicBezTo>
                  <a:pt x="299" y="142"/>
                  <a:pt x="299" y="142"/>
                  <a:pt x="299" y="142"/>
                </a:cubicBezTo>
                <a:cubicBezTo>
                  <a:pt x="298" y="142"/>
                  <a:pt x="298" y="142"/>
                  <a:pt x="298" y="142"/>
                </a:cubicBezTo>
                <a:cubicBezTo>
                  <a:pt x="297" y="142"/>
                  <a:pt x="297" y="143"/>
                  <a:pt x="296" y="143"/>
                </a:cubicBezTo>
                <a:cubicBezTo>
                  <a:pt x="297" y="144"/>
                  <a:pt x="297" y="144"/>
                  <a:pt x="297" y="144"/>
                </a:cubicBezTo>
                <a:cubicBezTo>
                  <a:pt x="297" y="145"/>
                  <a:pt x="297" y="146"/>
                  <a:pt x="298" y="147"/>
                </a:cubicBezTo>
                <a:cubicBezTo>
                  <a:pt x="298" y="148"/>
                  <a:pt x="298" y="148"/>
                  <a:pt x="298" y="148"/>
                </a:cubicBezTo>
                <a:cubicBezTo>
                  <a:pt x="298" y="150"/>
                  <a:pt x="298" y="151"/>
                  <a:pt x="299" y="152"/>
                </a:cubicBezTo>
                <a:cubicBezTo>
                  <a:pt x="299" y="152"/>
                  <a:pt x="299" y="153"/>
                  <a:pt x="301" y="154"/>
                </a:cubicBezTo>
                <a:cubicBezTo>
                  <a:pt x="302" y="154"/>
                  <a:pt x="302" y="154"/>
                  <a:pt x="302" y="154"/>
                </a:cubicBezTo>
                <a:cubicBezTo>
                  <a:pt x="302" y="155"/>
                  <a:pt x="302" y="155"/>
                  <a:pt x="302" y="157"/>
                </a:cubicBezTo>
                <a:cubicBezTo>
                  <a:pt x="301" y="157"/>
                  <a:pt x="301" y="156"/>
                  <a:pt x="301" y="156"/>
                </a:cubicBezTo>
                <a:cubicBezTo>
                  <a:pt x="301" y="155"/>
                  <a:pt x="300" y="155"/>
                  <a:pt x="300" y="154"/>
                </a:cubicBezTo>
                <a:cubicBezTo>
                  <a:pt x="300" y="154"/>
                  <a:pt x="299" y="155"/>
                  <a:pt x="299" y="155"/>
                </a:cubicBezTo>
                <a:cubicBezTo>
                  <a:pt x="299" y="156"/>
                  <a:pt x="299" y="156"/>
                  <a:pt x="299" y="156"/>
                </a:cubicBezTo>
                <a:cubicBezTo>
                  <a:pt x="298" y="156"/>
                  <a:pt x="298" y="157"/>
                  <a:pt x="298" y="157"/>
                </a:cubicBezTo>
                <a:cubicBezTo>
                  <a:pt x="298" y="157"/>
                  <a:pt x="298" y="157"/>
                  <a:pt x="298" y="157"/>
                </a:cubicBezTo>
                <a:cubicBezTo>
                  <a:pt x="297" y="158"/>
                  <a:pt x="297" y="158"/>
                  <a:pt x="297" y="158"/>
                </a:cubicBezTo>
                <a:cubicBezTo>
                  <a:pt x="297" y="159"/>
                  <a:pt x="297" y="159"/>
                  <a:pt x="297" y="159"/>
                </a:cubicBezTo>
                <a:cubicBezTo>
                  <a:pt x="296" y="160"/>
                  <a:pt x="296" y="160"/>
                  <a:pt x="296" y="160"/>
                </a:cubicBezTo>
                <a:cubicBezTo>
                  <a:pt x="296" y="161"/>
                  <a:pt x="296" y="161"/>
                  <a:pt x="296" y="161"/>
                </a:cubicBezTo>
                <a:cubicBezTo>
                  <a:pt x="296" y="161"/>
                  <a:pt x="296" y="161"/>
                  <a:pt x="296" y="161"/>
                </a:cubicBezTo>
                <a:cubicBezTo>
                  <a:pt x="295" y="161"/>
                  <a:pt x="294" y="162"/>
                  <a:pt x="294" y="162"/>
                </a:cubicBezTo>
                <a:cubicBezTo>
                  <a:pt x="293" y="163"/>
                  <a:pt x="292" y="163"/>
                  <a:pt x="291" y="163"/>
                </a:cubicBezTo>
                <a:cubicBezTo>
                  <a:pt x="290" y="164"/>
                  <a:pt x="290" y="164"/>
                  <a:pt x="290" y="164"/>
                </a:cubicBezTo>
                <a:cubicBezTo>
                  <a:pt x="289" y="164"/>
                  <a:pt x="288" y="164"/>
                  <a:pt x="287" y="164"/>
                </a:cubicBezTo>
                <a:cubicBezTo>
                  <a:pt x="287" y="165"/>
                  <a:pt x="287" y="165"/>
                  <a:pt x="287" y="165"/>
                </a:cubicBezTo>
                <a:cubicBezTo>
                  <a:pt x="286" y="165"/>
                  <a:pt x="286" y="165"/>
                  <a:pt x="285" y="166"/>
                </a:cubicBezTo>
                <a:cubicBezTo>
                  <a:pt x="285" y="166"/>
                  <a:pt x="284" y="167"/>
                  <a:pt x="284" y="167"/>
                </a:cubicBezTo>
                <a:cubicBezTo>
                  <a:pt x="284" y="167"/>
                  <a:pt x="284" y="167"/>
                  <a:pt x="284" y="167"/>
                </a:cubicBezTo>
                <a:cubicBezTo>
                  <a:pt x="283" y="166"/>
                  <a:pt x="283" y="166"/>
                  <a:pt x="283" y="166"/>
                </a:cubicBezTo>
                <a:close/>
                <a:moveTo>
                  <a:pt x="219" y="97"/>
                </a:moveTo>
                <a:cubicBezTo>
                  <a:pt x="219" y="98"/>
                  <a:pt x="219" y="98"/>
                  <a:pt x="219" y="98"/>
                </a:cubicBezTo>
                <a:cubicBezTo>
                  <a:pt x="218" y="98"/>
                  <a:pt x="218" y="98"/>
                  <a:pt x="218" y="98"/>
                </a:cubicBezTo>
                <a:cubicBezTo>
                  <a:pt x="218" y="97"/>
                  <a:pt x="218" y="97"/>
                  <a:pt x="218" y="97"/>
                </a:cubicBezTo>
                <a:cubicBezTo>
                  <a:pt x="218" y="96"/>
                  <a:pt x="218" y="96"/>
                  <a:pt x="218" y="96"/>
                </a:cubicBezTo>
                <a:cubicBezTo>
                  <a:pt x="218" y="97"/>
                  <a:pt x="218" y="97"/>
                  <a:pt x="218" y="97"/>
                </a:cubicBezTo>
                <a:cubicBezTo>
                  <a:pt x="218" y="97"/>
                  <a:pt x="219" y="97"/>
                  <a:pt x="219" y="97"/>
                </a:cubicBezTo>
                <a:close/>
                <a:moveTo>
                  <a:pt x="277" y="167"/>
                </a:moveTo>
                <a:cubicBezTo>
                  <a:pt x="277" y="167"/>
                  <a:pt x="277" y="166"/>
                  <a:pt x="278" y="166"/>
                </a:cubicBezTo>
                <a:cubicBezTo>
                  <a:pt x="278" y="166"/>
                  <a:pt x="279" y="166"/>
                  <a:pt x="280" y="166"/>
                </a:cubicBezTo>
                <a:cubicBezTo>
                  <a:pt x="280" y="168"/>
                  <a:pt x="280" y="168"/>
                  <a:pt x="280" y="168"/>
                </a:cubicBezTo>
                <a:cubicBezTo>
                  <a:pt x="279" y="169"/>
                  <a:pt x="278" y="169"/>
                  <a:pt x="277" y="169"/>
                </a:cubicBezTo>
                <a:lnTo>
                  <a:pt x="277" y="167"/>
                </a:lnTo>
                <a:close/>
                <a:moveTo>
                  <a:pt x="225" y="260"/>
                </a:moveTo>
                <a:cubicBezTo>
                  <a:pt x="227" y="260"/>
                  <a:pt x="227" y="261"/>
                  <a:pt x="227" y="263"/>
                </a:cubicBezTo>
                <a:cubicBezTo>
                  <a:pt x="226" y="264"/>
                  <a:pt x="226" y="265"/>
                  <a:pt x="225" y="265"/>
                </a:cubicBezTo>
                <a:cubicBezTo>
                  <a:pt x="225" y="264"/>
                  <a:pt x="225" y="264"/>
                  <a:pt x="225" y="264"/>
                </a:cubicBezTo>
                <a:cubicBezTo>
                  <a:pt x="224" y="264"/>
                  <a:pt x="224" y="263"/>
                  <a:pt x="224" y="263"/>
                </a:cubicBezTo>
                <a:cubicBezTo>
                  <a:pt x="224" y="262"/>
                  <a:pt x="224" y="262"/>
                  <a:pt x="225" y="261"/>
                </a:cubicBezTo>
                <a:lnTo>
                  <a:pt x="225" y="260"/>
                </a:lnTo>
                <a:close/>
                <a:moveTo>
                  <a:pt x="187" y="320"/>
                </a:moveTo>
                <a:cubicBezTo>
                  <a:pt x="188" y="320"/>
                  <a:pt x="188" y="321"/>
                  <a:pt x="188" y="321"/>
                </a:cubicBezTo>
                <a:cubicBezTo>
                  <a:pt x="187" y="322"/>
                  <a:pt x="187" y="322"/>
                  <a:pt x="187" y="322"/>
                </a:cubicBezTo>
                <a:cubicBezTo>
                  <a:pt x="187" y="323"/>
                  <a:pt x="187" y="323"/>
                  <a:pt x="187" y="323"/>
                </a:cubicBezTo>
                <a:cubicBezTo>
                  <a:pt x="186" y="323"/>
                  <a:pt x="186" y="323"/>
                  <a:pt x="185" y="323"/>
                </a:cubicBezTo>
                <a:cubicBezTo>
                  <a:pt x="183" y="323"/>
                  <a:pt x="182" y="323"/>
                  <a:pt x="182" y="323"/>
                </a:cubicBezTo>
                <a:cubicBezTo>
                  <a:pt x="182" y="323"/>
                  <a:pt x="182" y="323"/>
                  <a:pt x="182" y="323"/>
                </a:cubicBezTo>
                <a:cubicBezTo>
                  <a:pt x="183" y="322"/>
                  <a:pt x="184" y="321"/>
                  <a:pt x="184" y="321"/>
                </a:cubicBezTo>
                <a:cubicBezTo>
                  <a:pt x="185" y="321"/>
                  <a:pt x="186" y="320"/>
                  <a:pt x="187" y="320"/>
                </a:cubicBezTo>
                <a:close/>
                <a:moveTo>
                  <a:pt x="302" y="208"/>
                </a:moveTo>
                <a:cubicBezTo>
                  <a:pt x="302" y="208"/>
                  <a:pt x="301" y="208"/>
                  <a:pt x="300" y="208"/>
                </a:cubicBezTo>
                <a:cubicBezTo>
                  <a:pt x="299" y="207"/>
                  <a:pt x="299" y="207"/>
                  <a:pt x="299" y="207"/>
                </a:cubicBezTo>
                <a:cubicBezTo>
                  <a:pt x="298" y="207"/>
                  <a:pt x="298" y="206"/>
                  <a:pt x="298" y="206"/>
                </a:cubicBezTo>
                <a:cubicBezTo>
                  <a:pt x="298" y="205"/>
                  <a:pt x="297" y="204"/>
                  <a:pt x="297" y="204"/>
                </a:cubicBezTo>
                <a:cubicBezTo>
                  <a:pt x="298" y="204"/>
                  <a:pt x="298" y="204"/>
                  <a:pt x="298" y="204"/>
                </a:cubicBezTo>
                <a:cubicBezTo>
                  <a:pt x="300" y="204"/>
                  <a:pt x="301" y="205"/>
                  <a:pt x="302" y="207"/>
                </a:cubicBezTo>
                <a:lnTo>
                  <a:pt x="302" y="208"/>
                </a:lnTo>
                <a:close/>
                <a:moveTo>
                  <a:pt x="299" y="163"/>
                </a:moveTo>
                <a:cubicBezTo>
                  <a:pt x="298" y="163"/>
                  <a:pt x="298" y="163"/>
                  <a:pt x="298" y="163"/>
                </a:cubicBezTo>
                <a:cubicBezTo>
                  <a:pt x="299" y="162"/>
                  <a:pt x="299" y="162"/>
                  <a:pt x="299" y="162"/>
                </a:cubicBezTo>
                <a:lnTo>
                  <a:pt x="299" y="163"/>
                </a:lnTo>
                <a:close/>
                <a:moveTo>
                  <a:pt x="171" y="151"/>
                </a:moveTo>
                <a:cubicBezTo>
                  <a:pt x="171" y="151"/>
                  <a:pt x="171" y="151"/>
                  <a:pt x="171" y="150"/>
                </a:cubicBezTo>
                <a:cubicBezTo>
                  <a:pt x="171" y="150"/>
                  <a:pt x="171" y="150"/>
                  <a:pt x="171" y="150"/>
                </a:cubicBezTo>
                <a:cubicBezTo>
                  <a:pt x="171" y="149"/>
                  <a:pt x="171" y="148"/>
                  <a:pt x="172" y="148"/>
                </a:cubicBezTo>
                <a:cubicBezTo>
                  <a:pt x="172" y="147"/>
                  <a:pt x="173" y="147"/>
                  <a:pt x="174" y="147"/>
                </a:cubicBezTo>
                <a:cubicBezTo>
                  <a:pt x="175" y="148"/>
                  <a:pt x="175" y="148"/>
                  <a:pt x="175" y="148"/>
                </a:cubicBezTo>
                <a:cubicBezTo>
                  <a:pt x="175" y="148"/>
                  <a:pt x="175" y="149"/>
                  <a:pt x="175" y="149"/>
                </a:cubicBezTo>
                <a:cubicBezTo>
                  <a:pt x="174" y="150"/>
                  <a:pt x="174" y="150"/>
                  <a:pt x="174" y="150"/>
                </a:cubicBezTo>
                <a:cubicBezTo>
                  <a:pt x="174" y="151"/>
                  <a:pt x="174" y="151"/>
                  <a:pt x="174" y="151"/>
                </a:cubicBezTo>
                <a:cubicBezTo>
                  <a:pt x="174" y="151"/>
                  <a:pt x="174" y="151"/>
                  <a:pt x="174" y="151"/>
                </a:cubicBezTo>
                <a:lnTo>
                  <a:pt x="171" y="151"/>
                </a:lnTo>
                <a:close/>
                <a:moveTo>
                  <a:pt x="299" y="172"/>
                </a:moveTo>
                <a:cubicBezTo>
                  <a:pt x="298" y="172"/>
                  <a:pt x="298" y="172"/>
                  <a:pt x="298" y="172"/>
                </a:cubicBezTo>
                <a:cubicBezTo>
                  <a:pt x="297" y="172"/>
                  <a:pt x="297" y="172"/>
                  <a:pt x="296" y="172"/>
                </a:cubicBezTo>
                <a:cubicBezTo>
                  <a:pt x="295" y="172"/>
                  <a:pt x="295" y="172"/>
                  <a:pt x="295" y="172"/>
                </a:cubicBezTo>
                <a:cubicBezTo>
                  <a:pt x="295" y="172"/>
                  <a:pt x="295" y="172"/>
                  <a:pt x="295" y="172"/>
                </a:cubicBezTo>
                <a:cubicBezTo>
                  <a:pt x="295" y="172"/>
                  <a:pt x="295" y="172"/>
                  <a:pt x="295" y="171"/>
                </a:cubicBezTo>
                <a:cubicBezTo>
                  <a:pt x="294" y="171"/>
                  <a:pt x="294" y="171"/>
                  <a:pt x="294" y="171"/>
                </a:cubicBezTo>
                <a:cubicBezTo>
                  <a:pt x="294" y="170"/>
                  <a:pt x="294" y="170"/>
                  <a:pt x="294" y="169"/>
                </a:cubicBezTo>
                <a:cubicBezTo>
                  <a:pt x="294" y="168"/>
                  <a:pt x="295" y="167"/>
                  <a:pt x="298" y="167"/>
                </a:cubicBezTo>
                <a:cubicBezTo>
                  <a:pt x="299" y="168"/>
                  <a:pt x="299" y="168"/>
                  <a:pt x="299" y="168"/>
                </a:cubicBezTo>
                <a:cubicBezTo>
                  <a:pt x="299" y="169"/>
                  <a:pt x="299" y="169"/>
                  <a:pt x="299" y="170"/>
                </a:cubicBezTo>
                <a:cubicBezTo>
                  <a:pt x="299" y="170"/>
                  <a:pt x="299" y="171"/>
                  <a:pt x="299" y="171"/>
                </a:cubicBezTo>
                <a:cubicBezTo>
                  <a:pt x="299" y="171"/>
                  <a:pt x="299" y="171"/>
                  <a:pt x="299" y="172"/>
                </a:cubicBezTo>
                <a:close/>
                <a:moveTo>
                  <a:pt x="301" y="164"/>
                </a:moveTo>
                <a:cubicBezTo>
                  <a:pt x="301" y="164"/>
                  <a:pt x="301" y="164"/>
                  <a:pt x="300" y="164"/>
                </a:cubicBezTo>
                <a:cubicBezTo>
                  <a:pt x="300" y="163"/>
                  <a:pt x="300" y="163"/>
                  <a:pt x="301" y="163"/>
                </a:cubicBezTo>
                <a:cubicBezTo>
                  <a:pt x="301" y="163"/>
                  <a:pt x="302" y="163"/>
                  <a:pt x="302" y="164"/>
                </a:cubicBezTo>
                <a:lnTo>
                  <a:pt x="301" y="164"/>
                </a:lnTo>
                <a:close/>
                <a:moveTo>
                  <a:pt x="195" y="152"/>
                </a:moveTo>
                <a:cubicBezTo>
                  <a:pt x="194" y="152"/>
                  <a:pt x="194" y="153"/>
                  <a:pt x="193" y="153"/>
                </a:cubicBezTo>
                <a:cubicBezTo>
                  <a:pt x="193" y="153"/>
                  <a:pt x="192" y="153"/>
                  <a:pt x="192" y="153"/>
                </a:cubicBezTo>
                <a:cubicBezTo>
                  <a:pt x="191" y="153"/>
                  <a:pt x="191" y="152"/>
                  <a:pt x="191" y="152"/>
                </a:cubicBezTo>
                <a:cubicBezTo>
                  <a:pt x="190" y="152"/>
                  <a:pt x="190" y="151"/>
                  <a:pt x="190" y="150"/>
                </a:cubicBezTo>
                <a:cubicBezTo>
                  <a:pt x="191" y="150"/>
                  <a:pt x="191" y="149"/>
                  <a:pt x="191" y="149"/>
                </a:cubicBezTo>
                <a:cubicBezTo>
                  <a:pt x="194" y="149"/>
                  <a:pt x="194" y="149"/>
                  <a:pt x="194" y="149"/>
                </a:cubicBezTo>
                <a:cubicBezTo>
                  <a:pt x="194" y="150"/>
                  <a:pt x="194" y="150"/>
                  <a:pt x="195" y="151"/>
                </a:cubicBezTo>
                <a:cubicBezTo>
                  <a:pt x="195" y="151"/>
                  <a:pt x="195" y="151"/>
                  <a:pt x="195" y="151"/>
                </a:cubicBezTo>
                <a:cubicBezTo>
                  <a:pt x="195" y="151"/>
                  <a:pt x="195" y="152"/>
                  <a:pt x="195" y="152"/>
                </a:cubicBezTo>
                <a:close/>
                <a:moveTo>
                  <a:pt x="306" y="157"/>
                </a:moveTo>
                <a:cubicBezTo>
                  <a:pt x="306" y="157"/>
                  <a:pt x="306" y="157"/>
                  <a:pt x="306" y="158"/>
                </a:cubicBezTo>
                <a:cubicBezTo>
                  <a:pt x="306" y="158"/>
                  <a:pt x="305" y="158"/>
                  <a:pt x="304" y="158"/>
                </a:cubicBezTo>
                <a:cubicBezTo>
                  <a:pt x="304" y="157"/>
                  <a:pt x="304" y="157"/>
                  <a:pt x="304" y="157"/>
                </a:cubicBezTo>
                <a:lnTo>
                  <a:pt x="306" y="157"/>
                </a:lnTo>
                <a:close/>
                <a:moveTo>
                  <a:pt x="205" y="83"/>
                </a:moveTo>
                <a:cubicBezTo>
                  <a:pt x="204" y="83"/>
                  <a:pt x="204" y="83"/>
                  <a:pt x="204" y="83"/>
                </a:cubicBezTo>
                <a:cubicBezTo>
                  <a:pt x="204" y="82"/>
                  <a:pt x="204" y="82"/>
                  <a:pt x="204" y="82"/>
                </a:cubicBezTo>
                <a:cubicBezTo>
                  <a:pt x="205" y="82"/>
                  <a:pt x="205" y="82"/>
                  <a:pt x="205" y="82"/>
                </a:cubicBezTo>
                <a:lnTo>
                  <a:pt x="205" y="83"/>
                </a:lnTo>
                <a:close/>
                <a:moveTo>
                  <a:pt x="202" y="103"/>
                </a:moveTo>
                <a:cubicBezTo>
                  <a:pt x="203" y="104"/>
                  <a:pt x="203" y="104"/>
                  <a:pt x="203" y="104"/>
                </a:cubicBezTo>
                <a:cubicBezTo>
                  <a:pt x="203" y="105"/>
                  <a:pt x="203" y="105"/>
                  <a:pt x="203" y="105"/>
                </a:cubicBezTo>
                <a:cubicBezTo>
                  <a:pt x="204" y="105"/>
                  <a:pt x="204" y="105"/>
                  <a:pt x="204" y="105"/>
                </a:cubicBezTo>
                <a:cubicBezTo>
                  <a:pt x="204" y="105"/>
                  <a:pt x="204" y="106"/>
                  <a:pt x="204" y="106"/>
                </a:cubicBezTo>
                <a:cubicBezTo>
                  <a:pt x="203" y="106"/>
                  <a:pt x="203" y="106"/>
                  <a:pt x="203" y="106"/>
                </a:cubicBezTo>
                <a:cubicBezTo>
                  <a:pt x="203" y="106"/>
                  <a:pt x="203" y="106"/>
                  <a:pt x="203" y="105"/>
                </a:cubicBezTo>
                <a:cubicBezTo>
                  <a:pt x="203" y="105"/>
                  <a:pt x="203" y="105"/>
                  <a:pt x="203" y="105"/>
                </a:cubicBezTo>
                <a:cubicBezTo>
                  <a:pt x="202" y="105"/>
                  <a:pt x="202" y="105"/>
                  <a:pt x="202" y="105"/>
                </a:cubicBezTo>
                <a:cubicBezTo>
                  <a:pt x="202" y="104"/>
                  <a:pt x="202" y="104"/>
                  <a:pt x="201" y="103"/>
                </a:cubicBezTo>
                <a:cubicBezTo>
                  <a:pt x="201" y="103"/>
                  <a:pt x="200" y="102"/>
                  <a:pt x="200" y="100"/>
                </a:cubicBezTo>
                <a:cubicBezTo>
                  <a:pt x="201" y="100"/>
                  <a:pt x="201" y="100"/>
                  <a:pt x="201" y="100"/>
                </a:cubicBezTo>
                <a:cubicBezTo>
                  <a:pt x="201" y="101"/>
                  <a:pt x="201" y="101"/>
                  <a:pt x="202" y="102"/>
                </a:cubicBezTo>
                <a:cubicBezTo>
                  <a:pt x="202" y="102"/>
                  <a:pt x="202" y="102"/>
                  <a:pt x="202" y="102"/>
                </a:cubicBezTo>
                <a:cubicBezTo>
                  <a:pt x="202" y="102"/>
                  <a:pt x="202" y="103"/>
                  <a:pt x="202" y="103"/>
                </a:cubicBezTo>
                <a:cubicBezTo>
                  <a:pt x="202" y="103"/>
                  <a:pt x="202" y="103"/>
                  <a:pt x="202" y="103"/>
                </a:cubicBezTo>
                <a:close/>
                <a:moveTo>
                  <a:pt x="215" y="82"/>
                </a:moveTo>
                <a:cubicBezTo>
                  <a:pt x="215" y="81"/>
                  <a:pt x="215" y="81"/>
                  <a:pt x="215" y="80"/>
                </a:cubicBezTo>
                <a:cubicBezTo>
                  <a:pt x="215" y="80"/>
                  <a:pt x="214" y="79"/>
                  <a:pt x="214" y="79"/>
                </a:cubicBezTo>
                <a:cubicBezTo>
                  <a:pt x="214" y="78"/>
                  <a:pt x="214" y="78"/>
                  <a:pt x="214" y="78"/>
                </a:cubicBezTo>
                <a:cubicBezTo>
                  <a:pt x="214" y="77"/>
                  <a:pt x="215" y="77"/>
                  <a:pt x="215" y="77"/>
                </a:cubicBezTo>
                <a:cubicBezTo>
                  <a:pt x="215" y="77"/>
                  <a:pt x="215" y="77"/>
                  <a:pt x="216" y="76"/>
                </a:cubicBezTo>
                <a:cubicBezTo>
                  <a:pt x="216" y="77"/>
                  <a:pt x="217" y="77"/>
                  <a:pt x="217" y="77"/>
                </a:cubicBezTo>
                <a:cubicBezTo>
                  <a:pt x="218" y="78"/>
                  <a:pt x="218" y="78"/>
                  <a:pt x="219" y="78"/>
                </a:cubicBezTo>
                <a:cubicBezTo>
                  <a:pt x="220" y="79"/>
                  <a:pt x="220" y="79"/>
                  <a:pt x="220" y="79"/>
                </a:cubicBezTo>
                <a:cubicBezTo>
                  <a:pt x="220" y="79"/>
                  <a:pt x="220" y="80"/>
                  <a:pt x="220" y="80"/>
                </a:cubicBezTo>
                <a:cubicBezTo>
                  <a:pt x="221" y="80"/>
                  <a:pt x="221" y="80"/>
                  <a:pt x="221" y="80"/>
                </a:cubicBezTo>
                <a:cubicBezTo>
                  <a:pt x="222" y="81"/>
                  <a:pt x="222" y="81"/>
                  <a:pt x="222" y="81"/>
                </a:cubicBezTo>
                <a:cubicBezTo>
                  <a:pt x="222" y="81"/>
                  <a:pt x="222" y="82"/>
                  <a:pt x="222" y="82"/>
                </a:cubicBezTo>
                <a:cubicBezTo>
                  <a:pt x="222" y="82"/>
                  <a:pt x="222" y="82"/>
                  <a:pt x="222" y="82"/>
                </a:cubicBezTo>
                <a:cubicBezTo>
                  <a:pt x="222" y="83"/>
                  <a:pt x="221" y="84"/>
                  <a:pt x="221" y="84"/>
                </a:cubicBezTo>
                <a:cubicBezTo>
                  <a:pt x="220" y="84"/>
                  <a:pt x="220" y="84"/>
                  <a:pt x="219" y="83"/>
                </a:cubicBezTo>
                <a:cubicBezTo>
                  <a:pt x="218" y="83"/>
                  <a:pt x="218" y="83"/>
                  <a:pt x="218" y="83"/>
                </a:cubicBezTo>
                <a:cubicBezTo>
                  <a:pt x="217" y="83"/>
                  <a:pt x="217" y="83"/>
                  <a:pt x="217" y="83"/>
                </a:cubicBezTo>
                <a:cubicBezTo>
                  <a:pt x="217" y="82"/>
                  <a:pt x="217" y="82"/>
                  <a:pt x="217" y="82"/>
                </a:cubicBezTo>
                <a:cubicBezTo>
                  <a:pt x="216" y="82"/>
                  <a:pt x="216" y="82"/>
                  <a:pt x="215" y="82"/>
                </a:cubicBezTo>
                <a:close/>
                <a:moveTo>
                  <a:pt x="207" y="88"/>
                </a:moveTo>
                <a:cubicBezTo>
                  <a:pt x="207" y="88"/>
                  <a:pt x="207" y="88"/>
                  <a:pt x="207" y="88"/>
                </a:cubicBezTo>
                <a:cubicBezTo>
                  <a:pt x="207" y="88"/>
                  <a:pt x="207" y="88"/>
                  <a:pt x="207" y="88"/>
                </a:cubicBezTo>
                <a:cubicBezTo>
                  <a:pt x="208" y="88"/>
                  <a:pt x="209" y="88"/>
                  <a:pt x="209" y="88"/>
                </a:cubicBezTo>
                <a:cubicBezTo>
                  <a:pt x="210" y="89"/>
                  <a:pt x="210" y="89"/>
                  <a:pt x="211" y="90"/>
                </a:cubicBezTo>
                <a:cubicBezTo>
                  <a:pt x="208" y="90"/>
                  <a:pt x="208" y="90"/>
                  <a:pt x="208" y="90"/>
                </a:cubicBezTo>
                <a:lnTo>
                  <a:pt x="207" y="88"/>
                </a:lnTo>
                <a:close/>
                <a:moveTo>
                  <a:pt x="200" y="99"/>
                </a:moveTo>
                <a:cubicBezTo>
                  <a:pt x="198" y="99"/>
                  <a:pt x="198" y="98"/>
                  <a:pt x="198" y="97"/>
                </a:cubicBezTo>
                <a:cubicBezTo>
                  <a:pt x="198" y="95"/>
                  <a:pt x="198" y="94"/>
                  <a:pt x="199" y="94"/>
                </a:cubicBezTo>
                <a:cubicBezTo>
                  <a:pt x="200" y="94"/>
                  <a:pt x="201" y="94"/>
                  <a:pt x="202" y="94"/>
                </a:cubicBezTo>
                <a:cubicBezTo>
                  <a:pt x="202" y="95"/>
                  <a:pt x="202" y="95"/>
                  <a:pt x="202" y="95"/>
                </a:cubicBezTo>
                <a:cubicBezTo>
                  <a:pt x="202" y="97"/>
                  <a:pt x="202" y="98"/>
                  <a:pt x="202" y="99"/>
                </a:cubicBezTo>
                <a:cubicBezTo>
                  <a:pt x="202" y="99"/>
                  <a:pt x="201" y="99"/>
                  <a:pt x="200" y="100"/>
                </a:cubicBezTo>
                <a:lnTo>
                  <a:pt x="200" y="99"/>
                </a:lnTo>
                <a:close/>
                <a:moveTo>
                  <a:pt x="187" y="95"/>
                </a:moveTo>
                <a:cubicBezTo>
                  <a:pt x="186" y="94"/>
                  <a:pt x="186" y="94"/>
                  <a:pt x="185" y="94"/>
                </a:cubicBezTo>
                <a:cubicBezTo>
                  <a:pt x="185" y="94"/>
                  <a:pt x="184" y="93"/>
                  <a:pt x="184" y="91"/>
                </a:cubicBezTo>
                <a:cubicBezTo>
                  <a:pt x="186" y="90"/>
                  <a:pt x="186" y="90"/>
                  <a:pt x="186" y="90"/>
                </a:cubicBezTo>
                <a:cubicBezTo>
                  <a:pt x="188" y="90"/>
                  <a:pt x="188" y="90"/>
                  <a:pt x="188" y="90"/>
                </a:cubicBezTo>
                <a:cubicBezTo>
                  <a:pt x="189" y="91"/>
                  <a:pt x="189" y="91"/>
                  <a:pt x="189" y="91"/>
                </a:cubicBezTo>
                <a:cubicBezTo>
                  <a:pt x="189" y="91"/>
                  <a:pt x="189" y="92"/>
                  <a:pt x="189" y="93"/>
                </a:cubicBezTo>
                <a:cubicBezTo>
                  <a:pt x="189" y="93"/>
                  <a:pt x="188" y="94"/>
                  <a:pt x="188" y="94"/>
                </a:cubicBezTo>
                <a:cubicBezTo>
                  <a:pt x="188" y="95"/>
                  <a:pt x="188" y="95"/>
                  <a:pt x="187" y="95"/>
                </a:cubicBezTo>
                <a:close/>
                <a:moveTo>
                  <a:pt x="173" y="88"/>
                </a:moveTo>
                <a:cubicBezTo>
                  <a:pt x="172" y="89"/>
                  <a:pt x="172" y="89"/>
                  <a:pt x="172" y="89"/>
                </a:cubicBezTo>
                <a:cubicBezTo>
                  <a:pt x="172" y="89"/>
                  <a:pt x="172" y="89"/>
                  <a:pt x="172" y="89"/>
                </a:cubicBezTo>
                <a:cubicBezTo>
                  <a:pt x="171" y="88"/>
                  <a:pt x="171" y="88"/>
                  <a:pt x="171" y="88"/>
                </a:cubicBezTo>
                <a:cubicBezTo>
                  <a:pt x="171" y="87"/>
                  <a:pt x="171" y="87"/>
                  <a:pt x="171" y="87"/>
                </a:cubicBezTo>
                <a:cubicBezTo>
                  <a:pt x="173" y="87"/>
                  <a:pt x="173" y="87"/>
                  <a:pt x="173" y="87"/>
                </a:cubicBezTo>
                <a:cubicBezTo>
                  <a:pt x="173" y="88"/>
                  <a:pt x="173" y="88"/>
                  <a:pt x="173" y="88"/>
                </a:cubicBezTo>
                <a:close/>
                <a:moveTo>
                  <a:pt x="233" y="75"/>
                </a:moveTo>
                <a:cubicBezTo>
                  <a:pt x="233" y="74"/>
                  <a:pt x="233" y="74"/>
                  <a:pt x="233" y="74"/>
                </a:cubicBezTo>
                <a:cubicBezTo>
                  <a:pt x="233" y="74"/>
                  <a:pt x="234" y="74"/>
                  <a:pt x="234" y="74"/>
                </a:cubicBezTo>
                <a:cubicBezTo>
                  <a:pt x="234" y="74"/>
                  <a:pt x="235" y="75"/>
                  <a:pt x="235" y="75"/>
                </a:cubicBezTo>
                <a:lnTo>
                  <a:pt x="233" y="75"/>
                </a:lnTo>
                <a:close/>
                <a:moveTo>
                  <a:pt x="187" y="51"/>
                </a:moveTo>
                <a:cubicBezTo>
                  <a:pt x="186" y="50"/>
                  <a:pt x="186" y="49"/>
                  <a:pt x="186" y="50"/>
                </a:cubicBezTo>
                <a:cubicBezTo>
                  <a:pt x="186" y="49"/>
                  <a:pt x="186" y="49"/>
                  <a:pt x="186" y="49"/>
                </a:cubicBezTo>
                <a:cubicBezTo>
                  <a:pt x="186" y="48"/>
                  <a:pt x="186" y="48"/>
                  <a:pt x="186" y="48"/>
                </a:cubicBezTo>
                <a:cubicBezTo>
                  <a:pt x="187" y="49"/>
                  <a:pt x="187" y="49"/>
                  <a:pt x="187" y="49"/>
                </a:cubicBezTo>
                <a:cubicBezTo>
                  <a:pt x="187" y="49"/>
                  <a:pt x="187" y="50"/>
                  <a:pt x="188" y="50"/>
                </a:cubicBezTo>
                <a:cubicBezTo>
                  <a:pt x="187" y="51"/>
                  <a:pt x="187" y="51"/>
                  <a:pt x="187" y="51"/>
                </a:cubicBezTo>
                <a:close/>
                <a:moveTo>
                  <a:pt x="305" y="142"/>
                </a:moveTo>
                <a:cubicBezTo>
                  <a:pt x="305" y="143"/>
                  <a:pt x="305" y="144"/>
                  <a:pt x="305" y="144"/>
                </a:cubicBezTo>
                <a:cubicBezTo>
                  <a:pt x="305" y="146"/>
                  <a:pt x="305" y="146"/>
                  <a:pt x="305" y="146"/>
                </a:cubicBezTo>
                <a:cubicBezTo>
                  <a:pt x="305" y="146"/>
                  <a:pt x="305" y="146"/>
                  <a:pt x="303" y="146"/>
                </a:cubicBezTo>
                <a:cubicBezTo>
                  <a:pt x="302" y="146"/>
                  <a:pt x="301" y="145"/>
                  <a:pt x="301" y="143"/>
                </a:cubicBezTo>
                <a:cubicBezTo>
                  <a:pt x="302" y="142"/>
                  <a:pt x="302" y="142"/>
                  <a:pt x="302" y="142"/>
                </a:cubicBezTo>
                <a:cubicBezTo>
                  <a:pt x="302" y="142"/>
                  <a:pt x="303" y="142"/>
                  <a:pt x="304" y="142"/>
                </a:cubicBezTo>
                <a:cubicBezTo>
                  <a:pt x="304" y="142"/>
                  <a:pt x="305" y="142"/>
                  <a:pt x="305" y="142"/>
                </a:cubicBezTo>
                <a:close/>
                <a:moveTo>
                  <a:pt x="304" y="165"/>
                </a:moveTo>
                <a:cubicBezTo>
                  <a:pt x="304" y="166"/>
                  <a:pt x="304" y="166"/>
                  <a:pt x="304" y="166"/>
                </a:cubicBezTo>
                <a:cubicBezTo>
                  <a:pt x="304" y="166"/>
                  <a:pt x="304" y="167"/>
                  <a:pt x="303" y="167"/>
                </a:cubicBezTo>
                <a:cubicBezTo>
                  <a:pt x="303" y="166"/>
                  <a:pt x="303" y="166"/>
                  <a:pt x="303" y="166"/>
                </a:cubicBezTo>
                <a:cubicBezTo>
                  <a:pt x="302" y="166"/>
                  <a:pt x="302" y="166"/>
                  <a:pt x="302" y="166"/>
                </a:cubicBezTo>
                <a:cubicBezTo>
                  <a:pt x="302" y="166"/>
                  <a:pt x="302" y="165"/>
                  <a:pt x="303" y="165"/>
                </a:cubicBezTo>
                <a:lnTo>
                  <a:pt x="304" y="165"/>
                </a:lnTo>
                <a:close/>
                <a:moveTo>
                  <a:pt x="303" y="178"/>
                </a:moveTo>
                <a:cubicBezTo>
                  <a:pt x="303" y="178"/>
                  <a:pt x="303" y="179"/>
                  <a:pt x="304" y="179"/>
                </a:cubicBezTo>
                <a:cubicBezTo>
                  <a:pt x="304" y="179"/>
                  <a:pt x="304" y="179"/>
                  <a:pt x="304" y="180"/>
                </a:cubicBezTo>
                <a:cubicBezTo>
                  <a:pt x="304" y="181"/>
                  <a:pt x="304" y="181"/>
                  <a:pt x="304" y="181"/>
                </a:cubicBezTo>
                <a:cubicBezTo>
                  <a:pt x="303" y="181"/>
                  <a:pt x="302" y="180"/>
                  <a:pt x="302" y="178"/>
                </a:cubicBezTo>
                <a:lnTo>
                  <a:pt x="303" y="178"/>
                </a:lnTo>
                <a:close/>
                <a:moveTo>
                  <a:pt x="306" y="103"/>
                </a:moveTo>
                <a:cubicBezTo>
                  <a:pt x="305" y="103"/>
                  <a:pt x="305" y="102"/>
                  <a:pt x="305" y="100"/>
                </a:cubicBezTo>
                <a:cubicBezTo>
                  <a:pt x="306" y="99"/>
                  <a:pt x="306" y="99"/>
                  <a:pt x="306" y="99"/>
                </a:cubicBezTo>
                <a:cubicBezTo>
                  <a:pt x="307" y="99"/>
                  <a:pt x="307" y="98"/>
                  <a:pt x="308" y="98"/>
                </a:cubicBezTo>
                <a:cubicBezTo>
                  <a:pt x="309" y="98"/>
                  <a:pt x="310" y="99"/>
                  <a:pt x="310" y="101"/>
                </a:cubicBezTo>
                <a:cubicBezTo>
                  <a:pt x="310" y="101"/>
                  <a:pt x="310" y="101"/>
                  <a:pt x="310" y="101"/>
                </a:cubicBezTo>
                <a:cubicBezTo>
                  <a:pt x="310" y="103"/>
                  <a:pt x="309" y="104"/>
                  <a:pt x="306" y="104"/>
                </a:cubicBezTo>
                <a:lnTo>
                  <a:pt x="306" y="103"/>
                </a:lnTo>
                <a:close/>
                <a:moveTo>
                  <a:pt x="164" y="70"/>
                </a:moveTo>
                <a:cubicBezTo>
                  <a:pt x="163" y="70"/>
                  <a:pt x="163" y="70"/>
                  <a:pt x="163" y="69"/>
                </a:cubicBezTo>
                <a:cubicBezTo>
                  <a:pt x="164" y="68"/>
                  <a:pt x="164" y="68"/>
                  <a:pt x="164" y="68"/>
                </a:cubicBezTo>
                <a:cubicBezTo>
                  <a:pt x="165" y="69"/>
                  <a:pt x="165" y="70"/>
                  <a:pt x="165" y="73"/>
                </a:cubicBezTo>
                <a:cubicBezTo>
                  <a:pt x="165" y="73"/>
                  <a:pt x="165" y="73"/>
                  <a:pt x="165" y="73"/>
                </a:cubicBezTo>
                <a:cubicBezTo>
                  <a:pt x="165" y="73"/>
                  <a:pt x="164" y="73"/>
                  <a:pt x="164" y="71"/>
                </a:cubicBezTo>
                <a:cubicBezTo>
                  <a:pt x="164" y="70"/>
                  <a:pt x="164" y="70"/>
                  <a:pt x="164" y="70"/>
                </a:cubicBezTo>
                <a:close/>
                <a:moveTo>
                  <a:pt x="371" y="115"/>
                </a:moveTo>
                <a:cubicBezTo>
                  <a:pt x="371" y="115"/>
                  <a:pt x="371" y="114"/>
                  <a:pt x="372" y="114"/>
                </a:cubicBezTo>
                <a:cubicBezTo>
                  <a:pt x="372" y="114"/>
                  <a:pt x="372" y="114"/>
                  <a:pt x="372" y="114"/>
                </a:cubicBezTo>
                <a:cubicBezTo>
                  <a:pt x="372" y="114"/>
                  <a:pt x="372" y="115"/>
                  <a:pt x="372" y="115"/>
                </a:cubicBezTo>
                <a:lnTo>
                  <a:pt x="371" y="115"/>
                </a:lnTo>
                <a:close/>
                <a:moveTo>
                  <a:pt x="263" y="96"/>
                </a:moveTo>
                <a:cubicBezTo>
                  <a:pt x="263" y="96"/>
                  <a:pt x="263" y="96"/>
                  <a:pt x="263" y="96"/>
                </a:cubicBezTo>
                <a:cubicBezTo>
                  <a:pt x="264" y="94"/>
                  <a:pt x="264" y="94"/>
                  <a:pt x="264" y="94"/>
                </a:cubicBezTo>
                <a:cubicBezTo>
                  <a:pt x="264" y="94"/>
                  <a:pt x="265" y="94"/>
                  <a:pt x="265" y="94"/>
                </a:cubicBezTo>
                <a:cubicBezTo>
                  <a:pt x="265" y="95"/>
                  <a:pt x="264" y="96"/>
                  <a:pt x="263" y="96"/>
                </a:cubicBezTo>
                <a:close/>
                <a:moveTo>
                  <a:pt x="26" y="305"/>
                </a:moveTo>
                <a:cubicBezTo>
                  <a:pt x="26" y="304"/>
                  <a:pt x="26" y="304"/>
                  <a:pt x="26" y="304"/>
                </a:cubicBezTo>
                <a:cubicBezTo>
                  <a:pt x="28" y="304"/>
                  <a:pt x="28" y="304"/>
                  <a:pt x="28" y="304"/>
                </a:cubicBezTo>
                <a:cubicBezTo>
                  <a:pt x="28" y="305"/>
                  <a:pt x="28" y="305"/>
                  <a:pt x="28" y="305"/>
                </a:cubicBezTo>
                <a:cubicBezTo>
                  <a:pt x="27" y="305"/>
                  <a:pt x="27" y="305"/>
                  <a:pt x="26" y="305"/>
                </a:cubicBezTo>
                <a:cubicBezTo>
                  <a:pt x="26" y="305"/>
                  <a:pt x="26" y="305"/>
                  <a:pt x="26" y="305"/>
                </a:cubicBezTo>
                <a:close/>
                <a:moveTo>
                  <a:pt x="240" y="33"/>
                </a:moveTo>
                <a:cubicBezTo>
                  <a:pt x="239" y="32"/>
                  <a:pt x="239" y="32"/>
                  <a:pt x="239" y="32"/>
                </a:cubicBezTo>
                <a:cubicBezTo>
                  <a:pt x="239" y="32"/>
                  <a:pt x="238" y="31"/>
                  <a:pt x="238" y="30"/>
                </a:cubicBezTo>
                <a:cubicBezTo>
                  <a:pt x="239" y="29"/>
                  <a:pt x="239" y="29"/>
                  <a:pt x="239" y="29"/>
                </a:cubicBezTo>
                <a:cubicBezTo>
                  <a:pt x="239" y="29"/>
                  <a:pt x="240" y="28"/>
                  <a:pt x="242" y="28"/>
                </a:cubicBezTo>
                <a:cubicBezTo>
                  <a:pt x="242" y="29"/>
                  <a:pt x="242" y="29"/>
                  <a:pt x="242" y="29"/>
                </a:cubicBezTo>
                <a:cubicBezTo>
                  <a:pt x="243" y="30"/>
                  <a:pt x="243" y="31"/>
                  <a:pt x="243" y="32"/>
                </a:cubicBezTo>
                <a:cubicBezTo>
                  <a:pt x="243" y="32"/>
                  <a:pt x="242" y="32"/>
                  <a:pt x="242" y="33"/>
                </a:cubicBezTo>
                <a:cubicBezTo>
                  <a:pt x="241" y="33"/>
                  <a:pt x="241" y="33"/>
                  <a:pt x="240" y="33"/>
                </a:cubicBezTo>
                <a:close/>
                <a:moveTo>
                  <a:pt x="263" y="46"/>
                </a:moveTo>
                <a:cubicBezTo>
                  <a:pt x="262" y="47"/>
                  <a:pt x="261" y="47"/>
                  <a:pt x="260" y="47"/>
                </a:cubicBezTo>
                <a:cubicBezTo>
                  <a:pt x="260" y="48"/>
                  <a:pt x="259" y="48"/>
                  <a:pt x="258" y="48"/>
                </a:cubicBezTo>
                <a:cubicBezTo>
                  <a:pt x="258" y="47"/>
                  <a:pt x="258" y="47"/>
                  <a:pt x="258" y="47"/>
                </a:cubicBezTo>
                <a:cubicBezTo>
                  <a:pt x="258" y="46"/>
                  <a:pt x="259" y="46"/>
                  <a:pt x="260" y="45"/>
                </a:cubicBezTo>
                <a:cubicBezTo>
                  <a:pt x="260" y="45"/>
                  <a:pt x="261" y="45"/>
                  <a:pt x="262" y="45"/>
                </a:cubicBezTo>
                <a:cubicBezTo>
                  <a:pt x="262" y="45"/>
                  <a:pt x="263" y="45"/>
                  <a:pt x="263" y="46"/>
                </a:cubicBezTo>
                <a:close/>
                <a:moveTo>
                  <a:pt x="286" y="35"/>
                </a:moveTo>
                <a:cubicBezTo>
                  <a:pt x="285" y="35"/>
                  <a:pt x="285" y="35"/>
                  <a:pt x="285" y="35"/>
                </a:cubicBezTo>
                <a:cubicBezTo>
                  <a:pt x="284" y="35"/>
                  <a:pt x="283" y="34"/>
                  <a:pt x="283" y="33"/>
                </a:cubicBezTo>
                <a:cubicBezTo>
                  <a:pt x="283" y="33"/>
                  <a:pt x="283" y="32"/>
                  <a:pt x="284" y="32"/>
                </a:cubicBezTo>
                <a:cubicBezTo>
                  <a:pt x="284" y="32"/>
                  <a:pt x="285" y="32"/>
                  <a:pt x="285" y="31"/>
                </a:cubicBezTo>
                <a:cubicBezTo>
                  <a:pt x="285" y="31"/>
                  <a:pt x="286" y="32"/>
                  <a:pt x="286" y="32"/>
                </a:cubicBezTo>
                <a:cubicBezTo>
                  <a:pt x="287" y="32"/>
                  <a:pt x="287" y="33"/>
                  <a:pt x="287" y="34"/>
                </a:cubicBezTo>
                <a:cubicBezTo>
                  <a:pt x="286" y="34"/>
                  <a:pt x="286" y="34"/>
                  <a:pt x="286" y="35"/>
                </a:cubicBezTo>
                <a:close/>
                <a:moveTo>
                  <a:pt x="290" y="106"/>
                </a:moveTo>
                <a:cubicBezTo>
                  <a:pt x="289" y="106"/>
                  <a:pt x="289" y="105"/>
                  <a:pt x="288" y="105"/>
                </a:cubicBezTo>
                <a:cubicBezTo>
                  <a:pt x="287" y="104"/>
                  <a:pt x="287" y="103"/>
                  <a:pt x="287" y="101"/>
                </a:cubicBezTo>
                <a:cubicBezTo>
                  <a:pt x="287" y="100"/>
                  <a:pt x="287" y="99"/>
                  <a:pt x="289" y="98"/>
                </a:cubicBezTo>
                <a:cubicBezTo>
                  <a:pt x="290" y="96"/>
                  <a:pt x="291" y="96"/>
                  <a:pt x="292" y="96"/>
                </a:cubicBezTo>
                <a:cubicBezTo>
                  <a:pt x="294" y="96"/>
                  <a:pt x="296" y="97"/>
                  <a:pt x="297" y="98"/>
                </a:cubicBezTo>
                <a:cubicBezTo>
                  <a:pt x="298" y="98"/>
                  <a:pt x="298" y="98"/>
                  <a:pt x="298" y="98"/>
                </a:cubicBezTo>
                <a:cubicBezTo>
                  <a:pt x="298" y="100"/>
                  <a:pt x="298" y="102"/>
                  <a:pt x="298" y="103"/>
                </a:cubicBezTo>
                <a:cubicBezTo>
                  <a:pt x="298" y="103"/>
                  <a:pt x="298" y="103"/>
                  <a:pt x="298" y="103"/>
                </a:cubicBezTo>
                <a:cubicBezTo>
                  <a:pt x="298" y="103"/>
                  <a:pt x="298" y="103"/>
                  <a:pt x="298" y="103"/>
                </a:cubicBezTo>
                <a:cubicBezTo>
                  <a:pt x="298" y="103"/>
                  <a:pt x="298" y="103"/>
                  <a:pt x="298" y="103"/>
                </a:cubicBezTo>
                <a:cubicBezTo>
                  <a:pt x="298" y="103"/>
                  <a:pt x="298" y="103"/>
                  <a:pt x="298" y="103"/>
                </a:cubicBezTo>
                <a:cubicBezTo>
                  <a:pt x="297" y="104"/>
                  <a:pt x="297" y="104"/>
                  <a:pt x="297" y="104"/>
                </a:cubicBezTo>
                <a:cubicBezTo>
                  <a:pt x="297" y="104"/>
                  <a:pt x="297" y="104"/>
                  <a:pt x="297" y="105"/>
                </a:cubicBezTo>
                <a:cubicBezTo>
                  <a:pt x="296" y="105"/>
                  <a:pt x="296" y="105"/>
                  <a:pt x="296" y="105"/>
                </a:cubicBezTo>
                <a:cubicBezTo>
                  <a:pt x="296" y="106"/>
                  <a:pt x="296" y="106"/>
                  <a:pt x="296" y="106"/>
                </a:cubicBezTo>
                <a:cubicBezTo>
                  <a:pt x="294" y="106"/>
                  <a:pt x="292" y="106"/>
                  <a:pt x="291" y="106"/>
                </a:cubicBezTo>
                <a:lnTo>
                  <a:pt x="290" y="106"/>
                </a:lnTo>
                <a:close/>
                <a:moveTo>
                  <a:pt x="296" y="54"/>
                </a:moveTo>
                <a:cubicBezTo>
                  <a:pt x="296" y="53"/>
                  <a:pt x="295" y="53"/>
                  <a:pt x="295" y="53"/>
                </a:cubicBezTo>
                <a:cubicBezTo>
                  <a:pt x="295" y="53"/>
                  <a:pt x="295" y="52"/>
                  <a:pt x="295" y="51"/>
                </a:cubicBezTo>
                <a:cubicBezTo>
                  <a:pt x="295" y="50"/>
                  <a:pt x="296" y="50"/>
                  <a:pt x="297" y="49"/>
                </a:cubicBezTo>
                <a:cubicBezTo>
                  <a:pt x="297" y="48"/>
                  <a:pt x="298" y="47"/>
                  <a:pt x="299" y="46"/>
                </a:cubicBezTo>
                <a:cubicBezTo>
                  <a:pt x="300" y="44"/>
                  <a:pt x="300" y="44"/>
                  <a:pt x="300" y="44"/>
                </a:cubicBezTo>
                <a:cubicBezTo>
                  <a:pt x="301" y="43"/>
                  <a:pt x="302" y="42"/>
                  <a:pt x="302" y="42"/>
                </a:cubicBezTo>
                <a:cubicBezTo>
                  <a:pt x="304" y="42"/>
                  <a:pt x="304" y="42"/>
                  <a:pt x="304" y="42"/>
                </a:cubicBezTo>
                <a:cubicBezTo>
                  <a:pt x="304" y="42"/>
                  <a:pt x="304" y="44"/>
                  <a:pt x="304" y="45"/>
                </a:cubicBezTo>
                <a:cubicBezTo>
                  <a:pt x="304" y="47"/>
                  <a:pt x="303" y="48"/>
                  <a:pt x="302" y="48"/>
                </a:cubicBezTo>
                <a:cubicBezTo>
                  <a:pt x="302" y="49"/>
                  <a:pt x="302" y="49"/>
                  <a:pt x="302" y="49"/>
                </a:cubicBezTo>
                <a:cubicBezTo>
                  <a:pt x="301" y="49"/>
                  <a:pt x="301" y="50"/>
                  <a:pt x="300" y="50"/>
                </a:cubicBezTo>
                <a:cubicBezTo>
                  <a:pt x="300" y="51"/>
                  <a:pt x="300" y="51"/>
                  <a:pt x="300" y="51"/>
                </a:cubicBezTo>
                <a:cubicBezTo>
                  <a:pt x="299" y="52"/>
                  <a:pt x="299" y="52"/>
                  <a:pt x="299" y="52"/>
                </a:cubicBezTo>
                <a:lnTo>
                  <a:pt x="296" y="54"/>
                </a:lnTo>
                <a:close/>
                <a:moveTo>
                  <a:pt x="104" y="90"/>
                </a:moveTo>
                <a:cubicBezTo>
                  <a:pt x="105" y="90"/>
                  <a:pt x="105" y="90"/>
                  <a:pt x="105" y="90"/>
                </a:cubicBezTo>
                <a:lnTo>
                  <a:pt x="104" y="90"/>
                </a:lnTo>
                <a:close/>
                <a:moveTo>
                  <a:pt x="109" y="106"/>
                </a:moveTo>
                <a:cubicBezTo>
                  <a:pt x="110" y="106"/>
                  <a:pt x="110" y="106"/>
                  <a:pt x="110" y="106"/>
                </a:cubicBezTo>
                <a:cubicBezTo>
                  <a:pt x="111" y="106"/>
                  <a:pt x="111" y="106"/>
                  <a:pt x="111" y="108"/>
                </a:cubicBezTo>
                <a:cubicBezTo>
                  <a:pt x="110" y="108"/>
                  <a:pt x="110" y="107"/>
                  <a:pt x="110" y="107"/>
                </a:cubicBezTo>
                <a:cubicBezTo>
                  <a:pt x="110" y="107"/>
                  <a:pt x="110" y="106"/>
                  <a:pt x="109" y="106"/>
                </a:cubicBezTo>
                <a:close/>
                <a:moveTo>
                  <a:pt x="104" y="90"/>
                </a:moveTo>
                <a:cubicBezTo>
                  <a:pt x="102" y="90"/>
                  <a:pt x="102" y="90"/>
                  <a:pt x="102" y="90"/>
                </a:cubicBezTo>
                <a:cubicBezTo>
                  <a:pt x="102" y="89"/>
                  <a:pt x="102" y="89"/>
                  <a:pt x="102" y="89"/>
                </a:cubicBezTo>
                <a:cubicBezTo>
                  <a:pt x="103" y="89"/>
                  <a:pt x="103" y="89"/>
                  <a:pt x="103" y="89"/>
                </a:cubicBezTo>
                <a:cubicBezTo>
                  <a:pt x="104" y="90"/>
                  <a:pt x="104" y="90"/>
                  <a:pt x="104" y="90"/>
                </a:cubicBezTo>
                <a:close/>
                <a:moveTo>
                  <a:pt x="121" y="157"/>
                </a:moveTo>
                <a:cubicBezTo>
                  <a:pt x="120" y="157"/>
                  <a:pt x="120" y="157"/>
                  <a:pt x="120" y="157"/>
                </a:cubicBezTo>
                <a:cubicBezTo>
                  <a:pt x="120" y="157"/>
                  <a:pt x="120" y="157"/>
                  <a:pt x="120" y="157"/>
                </a:cubicBezTo>
                <a:cubicBezTo>
                  <a:pt x="119" y="157"/>
                  <a:pt x="119" y="157"/>
                  <a:pt x="119" y="157"/>
                </a:cubicBezTo>
                <a:cubicBezTo>
                  <a:pt x="118" y="157"/>
                  <a:pt x="117" y="157"/>
                  <a:pt x="117" y="156"/>
                </a:cubicBezTo>
                <a:cubicBezTo>
                  <a:pt x="119" y="156"/>
                  <a:pt x="120" y="156"/>
                  <a:pt x="121" y="156"/>
                </a:cubicBezTo>
                <a:lnTo>
                  <a:pt x="121" y="157"/>
                </a:lnTo>
                <a:close/>
                <a:moveTo>
                  <a:pt x="114" y="149"/>
                </a:moveTo>
                <a:cubicBezTo>
                  <a:pt x="114" y="149"/>
                  <a:pt x="114" y="149"/>
                  <a:pt x="113" y="149"/>
                </a:cubicBezTo>
                <a:cubicBezTo>
                  <a:pt x="113" y="148"/>
                  <a:pt x="113" y="148"/>
                  <a:pt x="113" y="148"/>
                </a:cubicBezTo>
                <a:cubicBezTo>
                  <a:pt x="113" y="147"/>
                  <a:pt x="113" y="146"/>
                  <a:pt x="113" y="146"/>
                </a:cubicBezTo>
                <a:cubicBezTo>
                  <a:pt x="114" y="146"/>
                  <a:pt x="114" y="146"/>
                  <a:pt x="114" y="146"/>
                </a:cubicBezTo>
                <a:cubicBezTo>
                  <a:pt x="114" y="145"/>
                  <a:pt x="114" y="145"/>
                  <a:pt x="114" y="145"/>
                </a:cubicBezTo>
                <a:cubicBezTo>
                  <a:pt x="115" y="145"/>
                  <a:pt x="115" y="145"/>
                  <a:pt x="116" y="144"/>
                </a:cubicBezTo>
                <a:cubicBezTo>
                  <a:pt x="116" y="144"/>
                  <a:pt x="117" y="144"/>
                  <a:pt x="118" y="144"/>
                </a:cubicBezTo>
                <a:cubicBezTo>
                  <a:pt x="119" y="145"/>
                  <a:pt x="119" y="145"/>
                  <a:pt x="119" y="145"/>
                </a:cubicBezTo>
                <a:cubicBezTo>
                  <a:pt x="120" y="145"/>
                  <a:pt x="120" y="146"/>
                  <a:pt x="121" y="146"/>
                </a:cubicBezTo>
                <a:cubicBezTo>
                  <a:pt x="122" y="147"/>
                  <a:pt x="122" y="148"/>
                  <a:pt x="122" y="148"/>
                </a:cubicBezTo>
                <a:cubicBezTo>
                  <a:pt x="122" y="148"/>
                  <a:pt x="121" y="148"/>
                  <a:pt x="120" y="149"/>
                </a:cubicBezTo>
                <a:cubicBezTo>
                  <a:pt x="119" y="150"/>
                  <a:pt x="118" y="151"/>
                  <a:pt x="117" y="151"/>
                </a:cubicBezTo>
                <a:cubicBezTo>
                  <a:pt x="116" y="151"/>
                  <a:pt x="115" y="150"/>
                  <a:pt x="115" y="150"/>
                </a:cubicBezTo>
                <a:lnTo>
                  <a:pt x="114" y="149"/>
                </a:lnTo>
                <a:close/>
                <a:moveTo>
                  <a:pt x="103" y="48"/>
                </a:moveTo>
                <a:cubicBezTo>
                  <a:pt x="103" y="48"/>
                  <a:pt x="103" y="48"/>
                  <a:pt x="103" y="48"/>
                </a:cubicBezTo>
                <a:cubicBezTo>
                  <a:pt x="103" y="48"/>
                  <a:pt x="103" y="48"/>
                  <a:pt x="103" y="48"/>
                </a:cubicBezTo>
                <a:cubicBezTo>
                  <a:pt x="103" y="47"/>
                  <a:pt x="104" y="47"/>
                  <a:pt x="104" y="47"/>
                </a:cubicBezTo>
                <a:cubicBezTo>
                  <a:pt x="106" y="47"/>
                  <a:pt x="108" y="48"/>
                  <a:pt x="109" y="49"/>
                </a:cubicBezTo>
                <a:cubicBezTo>
                  <a:pt x="110" y="50"/>
                  <a:pt x="110" y="50"/>
                  <a:pt x="110" y="50"/>
                </a:cubicBezTo>
                <a:cubicBezTo>
                  <a:pt x="110" y="51"/>
                  <a:pt x="111" y="52"/>
                  <a:pt x="112" y="53"/>
                </a:cubicBezTo>
                <a:cubicBezTo>
                  <a:pt x="111" y="53"/>
                  <a:pt x="111" y="54"/>
                  <a:pt x="111" y="55"/>
                </a:cubicBezTo>
                <a:cubicBezTo>
                  <a:pt x="109" y="55"/>
                  <a:pt x="109" y="55"/>
                  <a:pt x="109" y="55"/>
                </a:cubicBezTo>
                <a:cubicBezTo>
                  <a:pt x="109" y="54"/>
                  <a:pt x="108" y="54"/>
                  <a:pt x="108" y="54"/>
                </a:cubicBezTo>
                <a:cubicBezTo>
                  <a:pt x="108" y="55"/>
                  <a:pt x="108" y="54"/>
                  <a:pt x="107" y="54"/>
                </a:cubicBezTo>
                <a:cubicBezTo>
                  <a:pt x="106" y="53"/>
                  <a:pt x="106" y="53"/>
                  <a:pt x="106" y="53"/>
                </a:cubicBezTo>
                <a:cubicBezTo>
                  <a:pt x="106" y="53"/>
                  <a:pt x="105" y="52"/>
                  <a:pt x="105" y="52"/>
                </a:cubicBezTo>
                <a:cubicBezTo>
                  <a:pt x="105" y="52"/>
                  <a:pt x="105" y="51"/>
                  <a:pt x="104" y="51"/>
                </a:cubicBezTo>
                <a:cubicBezTo>
                  <a:pt x="104" y="50"/>
                  <a:pt x="104" y="50"/>
                  <a:pt x="104" y="50"/>
                </a:cubicBezTo>
                <a:cubicBezTo>
                  <a:pt x="104" y="50"/>
                  <a:pt x="104" y="50"/>
                  <a:pt x="104" y="50"/>
                </a:cubicBezTo>
                <a:cubicBezTo>
                  <a:pt x="104" y="48"/>
                  <a:pt x="104" y="48"/>
                  <a:pt x="104" y="48"/>
                </a:cubicBezTo>
                <a:lnTo>
                  <a:pt x="103" y="48"/>
                </a:lnTo>
                <a:close/>
                <a:moveTo>
                  <a:pt x="10" y="212"/>
                </a:moveTo>
                <a:cubicBezTo>
                  <a:pt x="10" y="213"/>
                  <a:pt x="10" y="213"/>
                  <a:pt x="10" y="213"/>
                </a:cubicBezTo>
                <a:cubicBezTo>
                  <a:pt x="10" y="214"/>
                  <a:pt x="10" y="214"/>
                  <a:pt x="9" y="215"/>
                </a:cubicBezTo>
                <a:cubicBezTo>
                  <a:pt x="9" y="216"/>
                  <a:pt x="9" y="216"/>
                  <a:pt x="8" y="216"/>
                </a:cubicBezTo>
                <a:cubicBezTo>
                  <a:pt x="8" y="214"/>
                  <a:pt x="9" y="213"/>
                  <a:pt x="10" y="212"/>
                </a:cubicBezTo>
                <a:close/>
                <a:moveTo>
                  <a:pt x="16" y="37"/>
                </a:moveTo>
                <a:cubicBezTo>
                  <a:pt x="17" y="38"/>
                  <a:pt x="18" y="38"/>
                  <a:pt x="18" y="38"/>
                </a:cubicBezTo>
                <a:cubicBezTo>
                  <a:pt x="19" y="38"/>
                  <a:pt x="19" y="39"/>
                  <a:pt x="20" y="40"/>
                </a:cubicBezTo>
                <a:cubicBezTo>
                  <a:pt x="18" y="40"/>
                  <a:pt x="17" y="40"/>
                  <a:pt x="16" y="40"/>
                </a:cubicBezTo>
                <a:cubicBezTo>
                  <a:pt x="15" y="40"/>
                  <a:pt x="14" y="39"/>
                  <a:pt x="14" y="38"/>
                </a:cubicBezTo>
                <a:cubicBezTo>
                  <a:pt x="14" y="38"/>
                  <a:pt x="15" y="38"/>
                  <a:pt x="15" y="37"/>
                </a:cubicBezTo>
                <a:cubicBezTo>
                  <a:pt x="15" y="37"/>
                  <a:pt x="16" y="37"/>
                  <a:pt x="16" y="37"/>
                </a:cubicBezTo>
                <a:close/>
                <a:moveTo>
                  <a:pt x="89" y="149"/>
                </a:moveTo>
                <a:cubicBezTo>
                  <a:pt x="89" y="149"/>
                  <a:pt x="88" y="149"/>
                  <a:pt x="88" y="149"/>
                </a:cubicBezTo>
                <a:cubicBezTo>
                  <a:pt x="88" y="149"/>
                  <a:pt x="87" y="149"/>
                  <a:pt x="87" y="149"/>
                </a:cubicBezTo>
                <a:cubicBezTo>
                  <a:pt x="86" y="148"/>
                  <a:pt x="86" y="148"/>
                  <a:pt x="86" y="147"/>
                </a:cubicBezTo>
                <a:cubicBezTo>
                  <a:pt x="86" y="147"/>
                  <a:pt x="88" y="147"/>
                  <a:pt x="89" y="147"/>
                </a:cubicBezTo>
                <a:cubicBezTo>
                  <a:pt x="89" y="147"/>
                  <a:pt x="89" y="147"/>
                  <a:pt x="89" y="148"/>
                </a:cubicBezTo>
                <a:cubicBezTo>
                  <a:pt x="90" y="148"/>
                  <a:pt x="90" y="148"/>
                  <a:pt x="90" y="148"/>
                </a:cubicBezTo>
                <a:cubicBezTo>
                  <a:pt x="90" y="148"/>
                  <a:pt x="90" y="148"/>
                  <a:pt x="90" y="148"/>
                </a:cubicBezTo>
                <a:cubicBezTo>
                  <a:pt x="90" y="148"/>
                  <a:pt x="89" y="148"/>
                  <a:pt x="89" y="149"/>
                </a:cubicBezTo>
                <a:close/>
                <a:moveTo>
                  <a:pt x="0" y="127"/>
                </a:moveTo>
                <a:cubicBezTo>
                  <a:pt x="4" y="127"/>
                  <a:pt x="4" y="127"/>
                  <a:pt x="4" y="127"/>
                </a:cubicBezTo>
                <a:cubicBezTo>
                  <a:pt x="5" y="127"/>
                  <a:pt x="5" y="127"/>
                  <a:pt x="6" y="128"/>
                </a:cubicBezTo>
                <a:cubicBezTo>
                  <a:pt x="1" y="128"/>
                  <a:pt x="1" y="128"/>
                  <a:pt x="1" y="128"/>
                </a:cubicBezTo>
                <a:lnTo>
                  <a:pt x="0" y="127"/>
                </a:lnTo>
                <a:close/>
                <a:moveTo>
                  <a:pt x="8" y="277"/>
                </a:moveTo>
                <a:cubicBezTo>
                  <a:pt x="8" y="277"/>
                  <a:pt x="8" y="277"/>
                  <a:pt x="8" y="277"/>
                </a:cubicBezTo>
                <a:cubicBezTo>
                  <a:pt x="8" y="278"/>
                  <a:pt x="8" y="278"/>
                  <a:pt x="8" y="278"/>
                </a:cubicBezTo>
                <a:cubicBezTo>
                  <a:pt x="7" y="277"/>
                  <a:pt x="7" y="277"/>
                  <a:pt x="7" y="277"/>
                </a:cubicBezTo>
                <a:lnTo>
                  <a:pt x="8" y="277"/>
                </a:lnTo>
                <a:close/>
                <a:moveTo>
                  <a:pt x="160" y="98"/>
                </a:moveTo>
                <a:cubicBezTo>
                  <a:pt x="160" y="98"/>
                  <a:pt x="160" y="98"/>
                  <a:pt x="160" y="98"/>
                </a:cubicBezTo>
                <a:cubicBezTo>
                  <a:pt x="160" y="99"/>
                  <a:pt x="160" y="99"/>
                  <a:pt x="160" y="99"/>
                </a:cubicBezTo>
                <a:cubicBezTo>
                  <a:pt x="160" y="99"/>
                  <a:pt x="160" y="99"/>
                  <a:pt x="160" y="99"/>
                </a:cubicBezTo>
                <a:cubicBezTo>
                  <a:pt x="160" y="98"/>
                  <a:pt x="160" y="98"/>
                  <a:pt x="160" y="98"/>
                </a:cubicBezTo>
                <a:close/>
                <a:moveTo>
                  <a:pt x="121" y="138"/>
                </a:moveTo>
                <a:cubicBezTo>
                  <a:pt x="121" y="137"/>
                  <a:pt x="120" y="136"/>
                  <a:pt x="120" y="135"/>
                </a:cubicBezTo>
                <a:cubicBezTo>
                  <a:pt x="120" y="135"/>
                  <a:pt x="121" y="134"/>
                  <a:pt x="121" y="134"/>
                </a:cubicBezTo>
                <a:cubicBezTo>
                  <a:pt x="121" y="134"/>
                  <a:pt x="121" y="134"/>
                  <a:pt x="121" y="134"/>
                </a:cubicBezTo>
                <a:cubicBezTo>
                  <a:pt x="122" y="133"/>
                  <a:pt x="122" y="133"/>
                  <a:pt x="122" y="133"/>
                </a:cubicBezTo>
                <a:cubicBezTo>
                  <a:pt x="123" y="134"/>
                  <a:pt x="123" y="134"/>
                  <a:pt x="123" y="135"/>
                </a:cubicBezTo>
                <a:cubicBezTo>
                  <a:pt x="124" y="135"/>
                  <a:pt x="124" y="135"/>
                  <a:pt x="124" y="135"/>
                </a:cubicBezTo>
                <a:cubicBezTo>
                  <a:pt x="124" y="135"/>
                  <a:pt x="124" y="135"/>
                  <a:pt x="123" y="136"/>
                </a:cubicBezTo>
                <a:cubicBezTo>
                  <a:pt x="123" y="136"/>
                  <a:pt x="123" y="136"/>
                  <a:pt x="123" y="136"/>
                </a:cubicBezTo>
                <a:cubicBezTo>
                  <a:pt x="123" y="138"/>
                  <a:pt x="123" y="138"/>
                  <a:pt x="123" y="138"/>
                </a:cubicBezTo>
                <a:lnTo>
                  <a:pt x="121" y="138"/>
                </a:lnTo>
                <a:close/>
                <a:moveTo>
                  <a:pt x="160" y="83"/>
                </a:moveTo>
                <a:cubicBezTo>
                  <a:pt x="159" y="83"/>
                  <a:pt x="158" y="83"/>
                  <a:pt x="157" y="83"/>
                </a:cubicBezTo>
                <a:cubicBezTo>
                  <a:pt x="157" y="82"/>
                  <a:pt x="157" y="82"/>
                  <a:pt x="157" y="82"/>
                </a:cubicBezTo>
                <a:cubicBezTo>
                  <a:pt x="157" y="81"/>
                  <a:pt x="157" y="81"/>
                  <a:pt x="157" y="81"/>
                </a:cubicBezTo>
                <a:cubicBezTo>
                  <a:pt x="157" y="80"/>
                  <a:pt x="157" y="80"/>
                  <a:pt x="158" y="80"/>
                </a:cubicBezTo>
                <a:cubicBezTo>
                  <a:pt x="159" y="80"/>
                  <a:pt x="159" y="80"/>
                  <a:pt x="159" y="80"/>
                </a:cubicBezTo>
                <a:cubicBezTo>
                  <a:pt x="160" y="80"/>
                  <a:pt x="160" y="80"/>
                  <a:pt x="160" y="80"/>
                </a:cubicBezTo>
                <a:lnTo>
                  <a:pt x="160" y="83"/>
                </a:lnTo>
                <a:close/>
                <a:moveTo>
                  <a:pt x="153" y="38"/>
                </a:moveTo>
                <a:cubicBezTo>
                  <a:pt x="152" y="38"/>
                  <a:pt x="152" y="38"/>
                  <a:pt x="152" y="37"/>
                </a:cubicBezTo>
                <a:cubicBezTo>
                  <a:pt x="152" y="36"/>
                  <a:pt x="153" y="36"/>
                  <a:pt x="154" y="36"/>
                </a:cubicBezTo>
                <a:cubicBezTo>
                  <a:pt x="154" y="37"/>
                  <a:pt x="154" y="37"/>
                  <a:pt x="154" y="37"/>
                </a:cubicBezTo>
                <a:cubicBezTo>
                  <a:pt x="154" y="38"/>
                  <a:pt x="154" y="38"/>
                  <a:pt x="154" y="38"/>
                </a:cubicBezTo>
                <a:cubicBezTo>
                  <a:pt x="154" y="38"/>
                  <a:pt x="154" y="38"/>
                  <a:pt x="153" y="38"/>
                </a:cubicBezTo>
                <a:close/>
                <a:moveTo>
                  <a:pt x="159" y="97"/>
                </a:moveTo>
                <a:cubicBezTo>
                  <a:pt x="158" y="97"/>
                  <a:pt x="158" y="97"/>
                  <a:pt x="158" y="96"/>
                </a:cubicBezTo>
                <a:cubicBezTo>
                  <a:pt x="158" y="96"/>
                  <a:pt x="158" y="95"/>
                  <a:pt x="159" y="95"/>
                </a:cubicBezTo>
                <a:cubicBezTo>
                  <a:pt x="160" y="95"/>
                  <a:pt x="160" y="95"/>
                  <a:pt x="160" y="95"/>
                </a:cubicBezTo>
                <a:cubicBezTo>
                  <a:pt x="161" y="95"/>
                  <a:pt x="161" y="96"/>
                  <a:pt x="161" y="97"/>
                </a:cubicBezTo>
                <a:cubicBezTo>
                  <a:pt x="161" y="97"/>
                  <a:pt x="160" y="97"/>
                  <a:pt x="159" y="97"/>
                </a:cubicBezTo>
                <a:close/>
                <a:moveTo>
                  <a:pt x="155" y="113"/>
                </a:moveTo>
                <a:cubicBezTo>
                  <a:pt x="155" y="113"/>
                  <a:pt x="155" y="112"/>
                  <a:pt x="154" y="112"/>
                </a:cubicBezTo>
                <a:cubicBezTo>
                  <a:pt x="154" y="112"/>
                  <a:pt x="154" y="112"/>
                  <a:pt x="155" y="112"/>
                </a:cubicBezTo>
                <a:cubicBezTo>
                  <a:pt x="155" y="111"/>
                  <a:pt x="155" y="111"/>
                  <a:pt x="155" y="111"/>
                </a:cubicBezTo>
                <a:cubicBezTo>
                  <a:pt x="155" y="111"/>
                  <a:pt x="156" y="111"/>
                  <a:pt x="156" y="111"/>
                </a:cubicBezTo>
                <a:cubicBezTo>
                  <a:pt x="156" y="112"/>
                  <a:pt x="156" y="112"/>
                  <a:pt x="156" y="112"/>
                </a:cubicBezTo>
                <a:cubicBezTo>
                  <a:pt x="155" y="113"/>
                  <a:pt x="155" y="113"/>
                  <a:pt x="155" y="113"/>
                </a:cubicBezTo>
                <a:close/>
                <a:moveTo>
                  <a:pt x="142" y="115"/>
                </a:moveTo>
                <a:cubicBezTo>
                  <a:pt x="141" y="115"/>
                  <a:pt x="141" y="115"/>
                  <a:pt x="141" y="114"/>
                </a:cubicBezTo>
                <a:cubicBezTo>
                  <a:pt x="141" y="113"/>
                  <a:pt x="141" y="113"/>
                  <a:pt x="141" y="113"/>
                </a:cubicBezTo>
                <a:cubicBezTo>
                  <a:pt x="142" y="113"/>
                  <a:pt x="142" y="113"/>
                  <a:pt x="142" y="112"/>
                </a:cubicBezTo>
                <a:cubicBezTo>
                  <a:pt x="145" y="112"/>
                  <a:pt x="145" y="112"/>
                  <a:pt x="145" y="112"/>
                </a:cubicBezTo>
                <a:cubicBezTo>
                  <a:pt x="146" y="113"/>
                  <a:pt x="146" y="113"/>
                  <a:pt x="146" y="113"/>
                </a:cubicBezTo>
                <a:cubicBezTo>
                  <a:pt x="146" y="113"/>
                  <a:pt x="146" y="113"/>
                  <a:pt x="146" y="114"/>
                </a:cubicBezTo>
                <a:cubicBezTo>
                  <a:pt x="145" y="115"/>
                  <a:pt x="144" y="115"/>
                  <a:pt x="144" y="115"/>
                </a:cubicBezTo>
                <a:cubicBezTo>
                  <a:pt x="143" y="115"/>
                  <a:pt x="142" y="115"/>
                  <a:pt x="142" y="115"/>
                </a:cubicBezTo>
                <a:close/>
                <a:moveTo>
                  <a:pt x="149" y="86"/>
                </a:moveTo>
                <a:cubicBezTo>
                  <a:pt x="147" y="86"/>
                  <a:pt x="146" y="86"/>
                  <a:pt x="146" y="85"/>
                </a:cubicBezTo>
                <a:cubicBezTo>
                  <a:pt x="146" y="84"/>
                  <a:pt x="146" y="84"/>
                  <a:pt x="146" y="84"/>
                </a:cubicBezTo>
                <a:cubicBezTo>
                  <a:pt x="147" y="84"/>
                  <a:pt x="148" y="85"/>
                  <a:pt x="149" y="86"/>
                </a:cubicBezTo>
                <a:close/>
                <a:moveTo>
                  <a:pt x="147" y="104"/>
                </a:moveTo>
                <a:cubicBezTo>
                  <a:pt x="148" y="104"/>
                  <a:pt x="149" y="105"/>
                  <a:pt x="149" y="106"/>
                </a:cubicBezTo>
                <a:cubicBezTo>
                  <a:pt x="148" y="106"/>
                  <a:pt x="148" y="106"/>
                  <a:pt x="148" y="106"/>
                </a:cubicBezTo>
                <a:cubicBezTo>
                  <a:pt x="148" y="106"/>
                  <a:pt x="148" y="106"/>
                  <a:pt x="147" y="106"/>
                </a:cubicBezTo>
                <a:cubicBezTo>
                  <a:pt x="147" y="106"/>
                  <a:pt x="147" y="106"/>
                  <a:pt x="146" y="105"/>
                </a:cubicBezTo>
                <a:cubicBezTo>
                  <a:pt x="146" y="105"/>
                  <a:pt x="146" y="105"/>
                  <a:pt x="146" y="105"/>
                </a:cubicBezTo>
                <a:cubicBezTo>
                  <a:pt x="147" y="105"/>
                  <a:pt x="147" y="104"/>
                  <a:pt x="147" y="104"/>
                </a:cubicBezTo>
                <a:close/>
                <a:moveTo>
                  <a:pt x="149" y="117"/>
                </a:moveTo>
                <a:cubicBezTo>
                  <a:pt x="150" y="117"/>
                  <a:pt x="150" y="117"/>
                  <a:pt x="150" y="117"/>
                </a:cubicBezTo>
                <a:cubicBezTo>
                  <a:pt x="150" y="119"/>
                  <a:pt x="150" y="119"/>
                  <a:pt x="150" y="119"/>
                </a:cubicBezTo>
                <a:cubicBezTo>
                  <a:pt x="148" y="119"/>
                  <a:pt x="148" y="119"/>
                  <a:pt x="148" y="119"/>
                </a:cubicBezTo>
                <a:cubicBezTo>
                  <a:pt x="149" y="118"/>
                  <a:pt x="149" y="118"/>
                  <a:pt x="149" y="118"/>
                </a:cubicBezTo>
                <a:lnTo>
                  <a:pt x="149" y="117"/>
                </a:lnTo>
                <a:close/>
                <a:moveTo>
                  <a:pt x="136" y="78"/>
                </a:moveTo>
                <a:cubicBezTo>
                  <a:pt x="135" y="78"/>
                  <a:pt x="135" y="78"/>
                  <a:pt x="135" y="77"/>
                </a:cubicBezTo>
                <a:cubicBezTo>
                  <a:pt x="135" y="77"/>
                  <a:pt x="136" y="77"/>
                  <a:pt x="136" y="77"/>
                </a:cubicBezTo>
                <a:cubicBezTo>
                  <a:pt x="136" y="77"/>
                  <a:pt x="136" y="76"/>
                  <a:pt x="137" y="76"/>
                </a:cubicBezTo>
                <a:cubicBezTo>
                  <a:pt x="137" y="78"/>
                  <a:pt x="137" y="78"/>
                  <a:pt x="137" y="78"/>
                </a:cubicBezTo>
                <a:cubicBezTo>
                  <a:pt x="138" y="78"/>
                  <a:pt x="138" y="78"/>
                  <a:pt x="138" y="78"/>
                </a:cubicBezTo>
                <a:lnTo>
                  <a:pt x="136"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cxnSp>
        <p:nvCxnSpPr>
          <p:cNvPr id="99" name="直接连接符 98">
            <a:extLst>
              <a:ext uri="{FF2B5EF4-FFF2-40B4-BE49-F238E27FC236}">
                <a16:creationId xmlns:a16="http://schemas.microsoft.com/office/drawing/2014/main" xmlns="" id="{772917DB-868E-401F-BF13-B6C35AB97A6F}"/>
              </a:ext>
            </a:extLst>
          </p:cNvPr>
          <p:cNvCxnSpPr/>
          <p:nvPr/>
        </p:nvCxnSpPr>
        <p:spPr>
          <a:xfrm>
            <a:off x="5488263" y="4501662"/>
            <a:ext cx="1215475"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771792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2" name="Freeform 331">
            <a:extLst>
              <a:ext uri="{FF2B5EF4-FFF2-40B4-BE49-F238E27FC236}">
                <a16:creationId xmlns:a16="http://schemas.microsoft.com/office/drawing/2014/main" xmlns="" id="{52E38C25-51EB-4FC1-9805-495F8149209E}"/>
              </a:ext>
            </a:extLst>
          </p:cNvPr>
          <p:cNvSpPr>
            <a:spLocks noEditPoints="1"/>
          </p:cNvSpPr>
          <p:nvPr/>
        </p:nvSpPr>
        <p:spPr bwMode="auto">
          <a:xfrm>
            <a:off x="827881" y="385841"/>
            <a:ext cx="1611313" cy="495300"/>
          </a:xfrm>
          <a:custGeom>
            <a:avLst/>
            <a:gdLst>
              <a:gd name="T0" fmla="*/ 429 w 429"/>
              <a:gd name="T1" fmla="*/ 51 h 132"/>
              <a:gd name="T2" fmla="*/ 363 w 429"/>
              <a:gd name="T3" fmla="*/ 46 h 132"/>
              <a:gd name="T4" fmla="*/ 390 w 429"/>
              <a:gd name="T5" fmla="*/ 43 h 132"/>
              <a:gd name="T6" fmla="*/ 363 w 429"/>
              <a:gd name="T7" fmla="*/ 33 h 132"/>
              <a:gd name="T8" fmla="*/ 375 w 429"/>
              <a:gd name="T9" fmla="*/ 30 h 132"/>
              <a:gd name="T10" fmla="*/ 410 w 429"/>
              <a:gd name="T11" fmla="*/ 27 h 132"/>
              <a:gd name="T12" fmla="*/ 249 w 429"/>
              <a:gd name="T13" fmla="*/ 16 h 132"/>
              <a:gd name="T14" fmla="*/ 241 w 429"/>
              <a:gd name="T15" fmla="*/ 15 h 132"/>
              <a:gd name="T16" fmla="*/ 197 w 429"/>
              <a:gd name="T17" fmla="*/ 13 h 132"/>
              <a:gd name="T18" fmla="*/ 236 w 429"/>
              <a:gd name="T19" fmla="*/ 11 h 132"/>
              <a:gd name="T20" fmla="*/ 117 w 429"/>
              <a:gd name="T21" fmla="*/ 5 h 132"/>
              <a:gd name="T22" fmla="*/ 73 w 429"/>
              <a:gd name="T23" fmla="*/ 0 h 132"/>
              <a:gd name="T24" fmla="*/ 107 w 429"/>
              <a:gd name="T25" fmla="*/ 5 h 132"/>
              <a:gd name="T26" fmla="*/ 36 w 429"/>
              <a:gd name="T27" fmla="*/ 29 h 132"/>
              <a:gd name="T28" fmla="*/ 34 w 429"/>
              <a:gd name="T29" fmla="*/ 32 h 132"/>
              <a:gd name="T30" fmla="*/ 28 w 429"/>
              <a:gd name="T31" fmla="*/ 41 h 132"/>
              <a:gd name="T32" fmla="*/ 1 w 429"/>
              <a:gd name="T33" fmla="*/ 108 h 132"/>
              <a:gd name="T34" fmla="*/ 184 w 429"/>
              <a:gd name="T35" fmla="*/ 131 h 132"/>
              <a:gd name="T36" fmla="*/ 193 w 429"/>
              <a:gd name="T37" fmla="*/ 127 h 132"/>
              <a:gd name="T38" fmla="*/ 239 w 429"/>
              <a:gd name="T39" fmla="*/ 132 h 132"/>
              <a:gd name="T40" fmla="*/ 302 w 429"/>
              <a:gd name="T41" fmla="*/ 129 h 132"/>
              <a:gd name="T42" fmla="*/ 325 w 429"/>
              <a:gd name="T43" fmla="*/ 125 h 132"/>
              <a:gd name="T44" fmla="*/ 392 w 429"/>
              <a:gd name="T45" fmla="*/ 120 h 132"/>
              <a:gd name="T46" fmla="*/ 318 w 429"/>
              <a:gd name="T47" fmla="*/ 114 h 132"/>
              <a:gd name="T48" fmla="*/ 346 w 429"/>
              <a:gd name="T49" fmla="*/ 111 h 132"/>
              <a:gd name="T50" fmla="*/ 394 w 429"/>
              <a:gd name="T51" fmla="*/ 106 h 132"/>
              <a:gd name="T52" fmla="*/ 347 w 429"/>
              <a:gd name="T53" fmla="*/ 102 h 132"/>
              <a:gd name="T54" fmla="*/ 327 w 429"/>
              <a:gd name="T55" fmla="*/ 98 h 132"/>
              <a:gd name="T56" fmla="*/ 302 w 429"/>
              <a:gd name="T57" fmla="*/ 90 h 132"/>
              <a:gd name="T58" fmla="*/ 360 w 429"/>
              <a:gd name="T59" fmla="*/ 87 h 132"/>
              <a:gd name="T60" fmla="*/ 362 w 429"/>
              <a:gd name="T61" fmla="*/ 87 h 132"/>
              <a:gd name="T62" fmla="*/ 366 w 429"/>
              <a:gd name="T63" fmla="*/ 85 h 132"/>
              <a:gd name="T64" fmla="*/ 290 w 429"/>
              <a:gd name="T65" fmla="*/ 78 h 132"/>
              <a:gd name="T66" fmla="*/ 364 w 429"/>
              <a:gd name="T67" fmla="*/ 73 h 132"/>
              <a:gd name="T68" fmla="*/ 271 w 429"/>
              <a:gd name="T69" fmla="*/ 64 h 132"/>
              <a:gd name="T70" fmla="*/ 422 w 429"/>
              <a:gd name="T71" fmla="*/ 60 h 132"/>
              <a:gd name="T72" fmla="*/ 173 w 429"/>
              <a:gd name="T73" fmla="*/ 13 h 132"/>
              <a:gd name="T74" fmla="*/ 188 w 429"/>
              <a:gd name="T75" fmla="*/ 14 h 132"/>
              <a:gd name="T76" fmla="*/ 191 w 429"/>
              <a:gd name="T77" fmla="*/ 14 h 132"/>
              <a:gd name="T78" fmla="*/ 222 w 429"/>
              <a:gd name="T79" fmla="*/ 125 h 132"/>
              <a:gd name="T80" fmla="*/ 324 w 429"/>
              <a:gd name="T81" fmla="*/ 101 h 132"/>
              <a:gd name="T82" fmla="*/ 324 w 429"/>
              <a:gd name="T83" fmla="*/ 101 h 132"/>
              <a:gd name="T84" fmla="*/ 321 w 429"/>
              <a:gd name="T85" fmla="*/ 4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 h="132">
                <a:moveTo>
                  <a:pt x="422" y="56"/>
                </a:moveTo>
                <a:cubicBezTo>
                  <a:pt x="401" y="54"/>
                  <a:pt x="381" y="56"/>
                  <a:pt x="361" y="53"/>
                </a:cubicBezTo>
                <a:cubicBezTo>
                  <a:pt x="383" y="50"/>
                  <a:pt x="407" y="53"/>
                  <a:pt x="429" y="51"/>
                </a:cubicBezTo>
                <a:cubicBezTo>
                  <a:pt x="399" y="49"/>
                  <a:pt x="364" y="50"/>
                  <a:pt x="332" y="47"/>
                </a:cubicBezTo>
                <a:cubicBezTo>
                  <a:pt x="332" y="46"/>
                  <a:pt x="332" y="46"/>
                  <a:pt x="332" y="46"/>
                </a:cubicBezTo>
                <a:cubicBezTo>
                  <a:pt x="342" y="46"/>
                  <a:pt x="353" y="45"/>
                  <a:pt x="363" y="46"/>
                </a:cubicBezTo>
                <a:cubicBezTo>
                  <a:pt x="349" y="44"/>
                  <a:pt x="335" y="46"/>
                  <a:pt x="322" y="42"/>
                </a:cubicBezTo>
                <a:cubicBezTo>
                  <a:pt x="327" y="42"/>
                  <a:pt x="332" y="43"/>
                  <a:pt x="337" y="42"/>
                </a:cubicBezTo>
                <a:cubicBezTo>
                  <a:pt x="352" y="43"/>
                  <a:pt x="372" y="42"/>
                  <a:pt x="390" y="43"/>
                </a:cubicBezTo>
                <a:cubicBezTo>
                  <a:pt x="352" y="40"/>
                  <a:pt x="314" y="38"/>
                  <a:pt x="276" y="35"/>
                </a:cubicBezTo>
                <a:cubicBezTo>
                  <a:pt x="277" y="34"/>
                  <a:pt x="279" y="33"/>
                  <a:pt x="280" y="33"/>
                </a:cubicBezTo>
                <a:cubicBezTo>
                  <a:pt x="307" y="32"/>
                  <a:pt x="335" y="33"/>
                  <a:pt x="363" y="33"/>
                </a:cubicBezTo>
                <a:cubicBezTo>
                  <a:pt x="371" y="33"/>
                  <a:pt x="380" y="34"/>
                  <a:pt x="387" y="33"/>
                </a:cubicBezTo>
                <a:cubicBezTo>
                  <a:pt x="359" y="29"/>
                  <a:pt x="329" y="30"/>
                  <a:pt x="301" y="27"/>
                </a:cubicBezTo>
                <a:cubicBezTo>
                  <a:pt x="325" y="27"/>
                  <a:pt x="350" y="29"/>
                  <a:pt x="375" y="30"/>
                </a:cubicBezTo>
                <a:cubicBezTo>
                  <a:pt x="387" y="27"/>
                  <a:pt x="401" y="31"/>
                  <a:pt x="414" y="29"/>
                </a:cubicBezTo>
                <a:cubicBezTo>
                  <a:pt x="417" y="27"/>
                  <a:pt x="422" y="31"/>
                  <a:pt x="424" y="28"/>
                </a:cubicBezTo>
                <a:cubicBezTo>
                  <a:pt x="418" y="27"/>
                  <a:pt x="414" y="26"/>
                  <a:pt x="410" y="27"/>
                </a:cubicBezTo>
                <a:cubicBezTo>
                  <a:pt x="358" y="26"/>
                  <a:pt x="303" y="25"/>
                  <a:pt x="252" y="17"/>
                </a:cubicBezTo>
                <a:cubicBezTo>
                  <a:pt x="255" y="16"/>
                  <a:pt x="255" y="16"/>
                  <a:pt x="255" y="16"/>
                </a:cubicBezTo>
                <a:cubicBezTo>
                  <a:pt x="249" y="16"/>
                  <a:pt x="249" y="16"/>
                  <a:pt x="249" y="16"/>
                </a:cubicBezTo>
                <a:cubicBezTo>
                  <a:pt x="251" y="17"/>
                  <a:pt x="251" y="17"/>
                  <a:pt x="251" y="17"/>
                </a:cubicBezTo>
                <a:cubicBezTo>
                  <a:pt x="247" y="17"/>
                  <a:pt x="244" y="19"/>
                  <a:pt x="241" y="17"/>
                </a:cubicBezTo>
                <a:cubicBezTo>
                  <a:pt x="241" y="15"/>
                  <a:pt x="241" y="15"/>
                  <a:pt x="241" y="15"/>
                </a:cubicBezTo>
                <a:cubicBezTo>
                  <a:pt x="240" y="17"/>
                  <a:pt x="234" y="13"/>
                  <a:pt x="235" y="17"/>
                </a:cubicBezTo>
                <a:cubicBezTo>
                  <a:pt x="221" y="16"/>
                  <a:pt x="205" y="16"/>
                  <a:pt x="192" y="14"/>
                </a:cubicBezTo>
                <a:cubicBezTo>
                  <a:pt x="197" y="13"/>
                  <a:pt x="197" y="13"/>
                  <a:pt x="197" y="13"/>
                </a:cubicBezTo>
                <a:cubicBezTo>
                  <a:pt x="231" y="13"/>
                  <a:pt x="271" y="16"/>
                  <a:pt x="307" y="17"/>
                </a:cubicBezTo>
                <a:cubicBezTo>
                  <a:pt x="286" y="14"/>
                  <a:pt x="258" y="15"/>
                  <a:pt x="235" y="11"/>
                </a:cubicBezTo>
                <a:cubicBezTo>
                  <a:pt x="236" y="11"/>
                  <a:pt x="236" y="11"/>
                  <a:pt x="236" y="11"/>
                </a:cubicBezTo>
                <a:cubicBezTo>
                  <a:pt x="232" y="10"/>
                  <a:pt x="229" y="10"/>
                  <a:pt x="227" y="12"/>
                </a:cubicBezTo>
                <a:cubicBezTo>
                  <a:pt x="225" y="12"/>
                  <a:pt x="224" y="11"/>
                  <a:pt x="223" y="10"/>
                </a:cubicBezTo>
                <a:cubicBezTo>
                  <a:pt x="117" y="5"/>
                  <a:pt x="117" y="5"/>
                  <a:pt x="117" y="5"/>
                </a:cubicBezTo>
                <a:cubicBezTo>
                  <a:pt x="109" y="4"/>
                  <a:pt x="109" y="4"/>
                  <a:pt x="109" y="4"/>
                </a:cubicBezTo>
                <a:cubicBezTo>
                  <a:pt x="134" y="4"/>
                  <a:pt x="160" y="5"/>
                  <a:pt x="184" y="6"/>
                </a:cubicBezTo>
                <a:cubicBezTo>
                  <a:pt x="150" y="3"/>
                  <a:pt x="110" y="1"/>
                  <a:pt x="73" y="0"/>
                </a:cubicBezTo>
                <a:cubicBezTo>
                  <a:pt x="75" y="3"/>
                  <a:pt x="75" y="3"/>
                  <a:pt x="75" y="3"/>
                </a:cubicBezTo>
                <a:cubicBezTo>
                  <a:pt x="105" y="3"/>
                  <a:pt x="105" y="3"/>
                  <a:pt x="105" y="3"/>
                </a:cubicBezTo>
                <a:cubicBezTo>
                  <a:pt x="107" y="5"/>
                  <a:pt x="107" y="5"/>
                  <a:pt x="107" y="5"/>
                </a:cubicBezTo>
                <a:cubicBezTo>
                  <a:pt x="89" y="5"/>
                  <a:pt x="71" y="2"/>
                  <a:pt x="54" y="4"/>
                </a:cubicBezTo>
                <a:cubicBezTo>
                  <a:pt x="47" y="9"/>
                  <a:pt x="40" y="15"/>
                  <a:pt x="42" y="23"/>
                </a:cubicBezTo>
                <a:cubicBezTo>
                  <a:pt x="42" y="27"/>
                  <a:pt x="33" y="25"/>
                  <a:pt x="36" y="29"/>
                </a:cubicBezTo>
                <a:cubicBezTo>
                  <a:pt x="34" y="28"/>
                  <a:pt x="34" y="28"/>
                  <a:pt x="34" y="28"/>
                </a:cubicBezTo>
                <a:cubicBezTo>
                  <a:pt x="33" y="29"/>
                  <a:pt x="34" y="30"/>
                  <a:pt x="33" y="30"/>
                </a:cubicBezTo>
                <a:cubicBezTo>
                  <a:pt x="34" y="32"/>
                  <a:pt x="34" y="32"/>
                  <a:pt x="34" y="32"/>
                </a:cubicBezTo>
                <a:cubicBezTo>
                  <a:pt x="33" y="34"/>
                  <a:pt x="32" y="31"/>
                  <a:pt x="30" y="33"/>
                </a:cubicBezTo>
                <a:cubicBezTo>
                  <a:pt x="32" y="33"/>
                  <a:pt x="32" y="33"/>
                  <a:pt x="32" y="33"/>
                </a:cubicBezTo>
                <a:cubicBezTo>
                  <a:pt x="33" y="36"/>
                  <a:pt x="29" y="39"/>
                  <a:pt x="28" y="41"/>
                </a:cubicBezTo>
                <a:cubicBezTo>
                  <a:pt x="25" y="48"/>
                  <a:pt x="22" y="56"/>
                  <a:pt x="17" y="63"/>
                </a:cubicBezTo>
                <a:cubicBezTo>
                  <a:pt x="18" y="71"/>
                  <a:pt x="9" y="76"/>
                  <a:pt x="8" y="83"/>
                </a:cubicBezTo>
                <a:cubicBezTo>
                  <a:pt x="0" y="90"/>
                  <a:pt x="2" y="99"/>
                  <a:pt x="1" y="108"/>
                </a:cubicBezTo>
                <a:cubicBezTo>
                  <a:pt x="2" y="112"/>
                  <a:pt x="8" y="113"/>
                  <a:pt x="12" y="115"/>
                </a:cubicBezTo>
                <a:cubicBezTo>
                  <a:pt x="65" y="125"/>
                  <a:pt x="117" y="130"/>
                  <a:pt x="169" y="130"/>
                </a:cubicBezTo>
                <a:cubicBezTo>
                  <a:pt x="174" y="129"/>
                  <a:pt x="179" y="132"/>
                  <a:pt x="184" y="131"/>
                </a:cubicBezTo>
                <a:cubicBezTo>
                  <a:pt x="198" y="131"/>
                  <a:pt x="198" y="131"/>
                  <a:pt x="198" y="131"/>
                </a:cubicBezTo>
                <a:cubicBezTo>
                  <a:pt x="195" y="131"/>
                  <a:pt x="193" y="130"/>
                  <a:pt x="192" y="129"/>
                </a:cubicBezTo>
                <a:cubicBezTo>
                  <a:pt x="191" y="128"/>
                  <a:pt x="193" y="128"/>
                  <a:pt x="193" y="127"/>
                </a:cubicBezTo>
                <a:cubicBezTo>
                  <a:pt x="208" y="127"/>
                  <a:pt x="225" y="129"/>
                  <a:pt x="239" y="130"/>
                </a:cubicBezTo>
                <a:cubicBezTo>
                  <a:pt x="234" y="131"/>
                  <a:pt x="228" y="128"/>
                  <a:pt x="222" y="131"/>
                </a:cubicBezTo>
                <a:cubicBezTo>
                  <a:pt x="239" y="132"/>
                  <a:pt x="239" y="132"/>
                  <a:pt x="239" y="132"/>
                </a:cubicBezTo>
                <a:cubicBezTo>
                  <a:pt x="247" y="129"/>
                  <a:pt x="259" y="132"/>
                  <a:pt x="268" y="131"/>
                </a:cubicBezTo>
                <a:cubicBezTo>
                  <a:pt x="267" y="130"/>
                  <a:pt x="266" y="131"/>
                  <a:pt x="265" y="130"/>
                </a:cubicBezTo>
                <a:cubicBezTo>
                  <a:pt x="278" y="129"/>
                  <a:pt x="290" y="130"/>
                  <a:pt x="302" y="129"/>
                </a:cubicBezTo>
                <a:cubicBezTo>
                  <a:pt x="277" y="127"/>
                  <a:pt x="252" y="128"/>
                  <a:pt x="227" y="125"/>
                </a:cubicBezTo>
                <a:cubicBezTo>
                  <a:pt x="249" y="125"/>
                  <a:pt x="270" y="126"/>
                  <a:pt x="291" y="127"/>
                </a:cubicBezTo>
                <a:cubicBezTo>
                  <a:pt x="302" y="124"/>
                  <a:pt x="314" y="126"/>
                  <a:pt x="325" y="125"/>
                </a:cubicBezTo>
                <a:cubicBezTo>
                  <a:pt x="328" y="125"/>
                  <a:pt x="334" y="126"/>
                  <a:pt x="337" y="124"/>
                </a:cubicBezTo>
                <a:cubicBezTo>
                  <a:pt x="323" y="123"/>
                  <a:pt x="312" y="124"/>
                  <a:pt x="299" y="122"/>
                </a:cubicBezTo>
                <a:cubicBezTo>
                  <a:pt x="330" y="121"/>
                  <a:pt x="361" y="121"/>
                  <a:pt x="392" y="120"/>
                </a:cubicBezTo>
                <a:cubicBezTo>
                  <a:pt x="359" y="118"/>
                  <a:pt x="327" y="120"/>
                  <a:pt x="295" y="117"/>
                </a:cubicBezTo>
                <a:cubicBezTo>
                  <a:pt x="303" y="116"/>
                  <a:pt x="313" y="117"/>
                  <a:pt x="322" y="116"/>
                </a:cubicBezTo>
                <a:cubicBezTo>
                  <a:pt x="320" y="116"/>
                  <a:pt x="319" y="116"/>
                  <a:pt x="318" y="114"/>
                </a:cubicBezTo>
                <a:cubicBezTo>
                  <a:pt x="320" y="113"/>
                  <a:pt x="320" y="113"/>
                  <a:pt x="320" y="113"/>
                </a:cubicBezTo>
                <a:cubicBezTo>
                  <a:pt x="333" y="113"/>
                  <a:pt x="346" y="114"/>
                  <a:pt x="359" y="113"/>
                </a:cubicBezTo>
                <a:cubicBezTo>
                  <a:pt x="355" y="110"/>
                  <a:pt x="350" y="114"/>
                  <a:pt x="346" y="111"/>
                </a:cubicBezTo>
                <a:cubicBezTo>
                  <a:pt x="361" y="110"/>
                  <a:pt x="376" y="111"/>
                  <a:pt x="391" y="109"/>
                </a:cubicBezTo>
                <a:cubicBezTo>
                  <a:pt x="363" y="107"/>
                  <a:pt x="334" y="111"/>
                  <a:pt x="306" y="107"/>
                </a:cubicBezTo>
                <a:cubicBezTo>
                  <a:pt x="335" y="106"/>
                  <a:pt x="365" y="107"/>
                  <a:pt x="394" y="106"/>
                </a:cubicBezTo>
                <a:cubicBezTo>
                  <a:pt x="396" y="105"/>
                  <a:pt x="396" y="105"/>
                  <a:pt x="396" y="105"/>
                </a:cubicBezTo>
                <a:cubicBezTo>
                  <a:pt x="379" y="104"/>
                  <a:pt x="361" y="104"/>
                  <a:pt x="344" y="102"/>
                </a:cubicBezTo>
                <a:cubicBezTo>
                  <a:pt x="344" y="101"/>
                  <a:pt x="346" y="102"/>
                  <a:pt x="347" y="102"/>
                </a:cubicBezTo>
                <a:cubicBezTo>
                  <a:pt x="348" y="102"/>
                  <a:pt x="352" y="103"/>
                  <a:pt x="351" y="101"/>
                </a:cubicBezTo>
                <a:cubicBezTo>
                  <a:pt x="368" y="100"/>
                  <a:pt x="368" y="100"/>
                  <a:pt x="368" y="100"/>
                </a:cubicBezTo>
                <a:cubicBezTo>
                  <a:pt x="354" y="100"/>
                  <a:pt x="340" y="97"/>
                  <a:pt x="327" y="98"/>
                </a:cubicBezTo>
                <a:cubicBezTo>
                  <a:pt x="323" y="98"/>
                  <a:pt x="317" y="98"/>
                  <a:pt x="314" y="95"/>
                </a:cubicBezTo>
                <a:cubicBezTo>
                  <a:pt x="322" y="94"/>
                  <a:pt x="331" y="95"/>
                  <a:pt x="338" y="94"/>
                </a:cubicBezTo>
                <a:cubicBezTo>
                  <a:pt x="326" y="93"/>
                  <a:pt x="314" y="92"/>
                  <a:pt x="302" y="90"/>
                </a:cubicBezTo>
                <a:cubicBezTo>
                  <a:pt x="323" y="91"/>
                  <a:pt x="343" y="88"/>
                  <a:pt x="364" y="89"/>
                </a:cubicBezTo>
                <a:cubicBezTo>
                  <a:pt x="362" y="88"/>
                  <a:pt x="360" y="88"/>
                  <a:pt x="358" y="87"/>
                </a:cubicBezTo>
                <a:cubicBezTo>
                  <a:pt x="358" y="86"/>
                  <a:pt x="359" y="87"/>
                  <a:pt x="360" y="87"/>
                </a:cubicBezTo>
                <a:cubicBezTo>
                  <a:pt x="360" y="86"/>
                  <a:pt x="360" y="85"/>
                  <a:pt x="361" y="85"/>
                </a:cubicBezTo>
                <a:cubicBezTo>
                  <a:pt x="362" y="85"/>
                  <a:pt x="363" y="85"/>
                  <a:pt x="363" y="86"/>
                </a:cubicBezTo>
                <a:cubicBezTo>
                  <a:pt x="362" y="87"/>
                  <a:pt x="362" y="87"/>
                  <a:pt x="362" y="87"/>
                </a:cubicBezTo>
                <a:cubicBezTo>
                  <a:pt x="365" y="87"/>
                  <a:pt x="365" y="87"/>
                  <a:pt x="365" y="87"/>
                </a:cubicBezTo>
                <a:cubicBezTo>
                  <a:pt x="364" y="86"/>
                  <a:pt x="364" y="86"/>
                  <a:pt x="364" y="86"/>
                </a:cubicBezTo>
                <a:cubicBezTo>
                  <a:pt x="366" y="85"/>
                  <a:pt x="366" y="85"/>
                  <a:pt x="366" y="85"/>
                </a:cubicBezTo>
                <a:cubicBezTo>
                  <a:pt x="379" y="85"/>
                  <a:pt x="393" y="86"/>
                  <a:pt x="405" y="84"/>
                </a:cubicBezTo>
                <a:cubicBezTo>
                  <a:pt x="366" y="83"/>
                  <a:pt x="327" y="83"/>
                  <a:pt x="288" y="79"/>
                </a:cubicBezTo>
                <a:cubicBezTo>
                  <a:pt x="290" y="78"/>
                  <a:pt x="290" y="78"/>
                  <a:pt x="290" y="78"/>
                </a:cubicBezTo>
                <a:cubicBezTo>
                  <a:pt x="323" y="78"/>
                  <a:pt x="357" y="80"/>
                  <a:pt x="390" y="79"/>
                </a:cubicBezTo>
                <a:cubicBezTo>
                  <a:pt x="375" y="77"/>
                  <a:pt x="357" y="78"/>
                  <a:pt x="342" y="76"/>
                </a:cubicBezTo>
                <a:cubicBezTo>
                  <a:pt x="349" y="72"/>
                  <a:pt x="359" y="74"/>
                  <a:pt x="364" y="73"/>
                </a:cubicBezTo>
                <a:cubicBezTo>
                  <a:pt x="338" y="72"/>
                  <a:pt x="311" y="70"/>
                  <a:pt x="286" y="69"/>
                </a:cubicBezTo>
                <a:cubicBezTo>
                  <a:pt x="289" y="68"/>
                  <a:pt x="289" y="68"/>
                  <a:pt x="289" y="68"/>
                </a:cubicBezTo>
                <a:cubicBezTo>
                  <a:pt x="283" y="65"/>
                  <a:pt x="276" y="67"/>
                  <a:pt x="271" y="64"/>
                </a:cubicBezTo>
                <a:cubicBezTo>
                  <a:pt x="305" y="65"/>
                  <a:pt x="338" y="63"/>
                  <a:pt x="373" y="65"/>
                </a:cubicBezTo>
                <a:cubicBezTo>
                  <a:pt x="361" y="63"/>
                  <a:pt x="346" y="63"/>
                  <a:pt x="334" y="61"/>
                </a:cubicBezTo>
                <a:cubicBezTo>
                  <a:pt x="364" y="61"/>
                  <a:pt x="394" y="62"/>
                  <a:pt x="422" y="60"/>
                </a:cubicBezTo>
                <a:cubicBezTo>
                  <a:pt x="404" y="60"/>
                  <a:pt x="384" y="59"/>
                  <a:pt x="366" y="58"/>
                </a:cubicBezTo>
                <a:cubicBezTo>
                  <a:pt x="385" y="57"/>
                  <a:pt x="404" y="58"/>
                  <a:pt x="422" y="56"/>
                </a:cubicBezTo>
                <a:close/>
                <a:moveTo>
                  <a:pt x="173" y="13"/>
                </a:moveTo>
                <a:cubicBezTo>
                  <a:pt x="176" y="11"/>
                  <a:pt x="179" y="13"/>
                  <a:pt x="183" y="13"/>
                </a:cubicBezTo>
                <a:cubicBezTo>
                  <a:pt x="180" y="14"/>
                  <a:pt x="176" y="12"/>
                  <a:pt x="173" y="13"/>
                </a:cubicBezTo>
                <a:close/>
                <a:moveTo>
                  <a:pt x="188" y="14"/>
                </a:moveTo>
                <a:cubicBezTo>
                  <a:pt x="187" y="14"/>
                  <a:pt x="187" y="14"/>
                  <a:pt x="187" y="14"/>
                </a:cubicBezTo>
                <a:cubicBezTo>
                  <a:pt x="187" y="14"/>
                  <a:pt x="187" y="14"/>
                  <a:pt x="188" y="14"/>
                </a:cubicBezTo>
                <a:cubicBezTo>
                  <a:pt x="189" y="14"/>
                  <a:pt x="190" y="13"/>
                  <a:pt x="191" y="14"/>
                </a:cubicBezTo>
                <a:cubicBezTo>
                  <a:pt x="190" y="14"/>
                  <a:pt x="189" y="14"/>
                  <a:pt x="188" y="14"/>
                </a:cubicBezTo>
                <a:close/>
                <a:moveTo>
                  <a:pt x="219" y="125"/>
                </a:moveTo>
                <a:cubicBezTo>
                  <a:pt x="222" y="125"/>
                  <a:pt x="222" y="125"/>
                  <a:pt x="222" y="125"/>
                </a:cubicBezTo>
                <a:cubicBezTo>
                  <a:pt x="227" y="126"/>
                  <a:pt x="227" y="126"/>
                  <a:pt x="227" y="126"/>
                </a:cubicBezTo>
                <a:lnTo>
                  <a:pt x="219" y="125"/>
                </a:lnTo>
                <a:close/>
                <a:moveTo>
                  <a:pt x="324" y="101"/>
                </a:moveTo>
                <a:cubicBezTo>
                  <a:pt x="332" y="102"/>
                  <a:pt x="332" y="102"/>
                  <a:pt x="332" y="102"/>
                </a:cubicBezTo>
                <a:cubicBezTo>
                  <a:pt x="307" y="102"/>
                  <a:pt x="307" y="102"/>
                  <a:pt x="307" y="102"/>
                </a:cubicBezTo>
                <a:lnTo>
                  <a:pt x="324" y="101"/>
                </a:lnTo>
                <a:close/>
                <a:moveTo>
                  <a:pt x="314" y="40"/>
                </a:moveTo>
                <a:cubicBezTo>
                  <a:pt x="315" y="39"/>
                  <a:pt x="315" y="39"/>
                  <a:pt x="315" y="39"/>
                </a:cubicBezTo>
                <a:cubicBezTo>
                  <a:pt x="321" y="40"/>
                  <a:pt x="321" y="40"/>
                  <a:pt x="321" y="40"/>
                </a:cubicBezTo>
                <a:lnTo>
                  <a:pt x="314"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3" name="Freeform 139">
            <a:extLst>
              <a:ext uri="{FF2B5EF4-FFF2-40B4-BE49-F238E27FC236}">
                <a16:creationId xmlns:a16="http://schemas.microsoft.com/office/drawing/2014/main" xmlns="" id="{EA98DFEF-53E8-47E0-B156-B7942B7BF256}"/>
              </a:ext>
            </a:extLst>
          </p:cNvPr>
          <p:cNvSpPr>
            <a:spLocks noEditPoints="1"/>
          </p:cNvSpPr>
          <p:nvPr/>
        </p:nvSpPr>
        <p:spPr bwMode="auto">
          <a:xfrm>
            <a:off x="2723925" y="660286"/>
            <a:ext cx="1609725" cy="374650"/>
          </a:xfrm>
          <a:custGeom>
            <a:avLst/>
            <a:gdLst>
              <a:gd name="T0" fmla="*/ 427 w 429"/>
              <a:gd name="T1" fmla="*/ 41 h 100"/>
              <a:gd name="T2" fmla="*/ 428 w 429"/>
              <a:gd name="T3" fmla="*/ 35 h 100"/>
              <a:gd name="T4" fmla="*/ 425 w 429"/>
              <a:gd name="T5" fmla="*/ 29 h 100"/>
              <a:gd name="T6" fmla="*/ 417 w 429"/>
              <a:gd name="T7" fmla="*/ 27 h 100"/>
              <a:gd name="T8" fmla="*/ 418 w 429"/>
              <a:gd name="T9" fmla="*/ 24 h 100"/>
              <a:gd name="T10" fmla="*/ 420 w 429"/>
              <a:gd name="T11" fmla="*/ 22 h 100"/>
              <a:gd name="T12" fmla="*/ 415 w 429"/>
              <a:gd name="T13" fmla="*/ 19 h 100"/>
              <a:gd name="T14" fmla="*/ 407 w 429"/>
              <a:gd name="T15" fmla="*/ 14 h 100"/>
              <a:gd name="T16" fmla="*/ 402 w 429"/>
              <a:gd name="T17" fmla="*/ 7 h 100"/>
              <a:gd name="T18" fmla="*/ 380 w 429"/>
              <a:gd name="T19" fmla="*/ 4 h 100"/>
              <a:gd name="T20" fmla="*/ 375 w 429"/>
              <a:gd name="T21" fmla="*/ 2 h 100"/>
              <a:gd name="T22" fmla="*/ 217 w 429"/>
              <a:gd name="T23" fmla="*/ 2 h 100"/>
              <a:gd name="T24" fmla="*/ 43 w 429"/>
              <a:gd name="T25" fmla="*/ 10 h 100"/>
              <a:gd name="T26" fmla="*/ 26 w 429"/>
              <a:gd name="T27" fmla="*/ 24 h 100"/>
              <a:gd name="T28" fmla="*/ 12 w 429"/>
              <a:gd name="T29" fmla="*/ 32 h 100"/>
              <a:gd name="T30" fmla="*/ 11 w 429"/>
              <a:gd name="T31" fmla="*/ 37 h 100"/>
              <a:gd name="T32" fmla="*/ 13 w 429"/>
              <a:gd name="T33" fmla="*/ 49 h 100"/>
              <a:gd name="T34" fmla="*/ 14 w 429"/>
              <a:gd name="T35" fmla="*/ 52 h 100"/>
              <a:gd name="T36" fmla="*/ 4 w 429"/>
              <a:gd name="T37" fmla="*/ 57 h 100"/>
              <a:gd name="T38" fmla="*/ 5 w 429"/>
              <a:gd name="T39" fmla="*/ 60 h 100"/>
              <a:gd name="T40" fmla="*/ 8 w 429"/>
              <a:gd name="T41" fmla="*/ 72 h 100"/>
              <a:gd name="T42" fmla="*/ 6 w 429"/>
              <a:gd name="T43" fmla="*/ 80 h 100"/>
              <a:gd name="T44" fmla="*/ 45 w 429"/>
              <a:gd name="T45" fmla="*/ 91 h 100"/>
              <a:gd name="T46" fmla="*/ 334 w 429"/>
              <a:gd name="T47" fmla="*/ 87 h 100"/>
              <a:gd name="T48" fmla="*/ 355 w 429"/>
              <a:gd name="T49" fmla="*/ 84 h 100"/>
              <a:gd name="T50" fmla="*/ 415 w 429"/>
              <a:gd name="T51" fmla="*/ 68 h 100"/>
              <a:gd name="T52" fmla="*/ 411 w 429"/>
              <a:gd name="T53" fmla="*/ 66 h 100"/>
              <a:gd name="T54" fmla="*/ 414 w 429"/>
              <a:gd name="T55" fmla="*/ 60 h 100"/>
              <a:gd name="T56" fmla="*/ 419 w 429"/>
              <a:gd name="T57" fmla="*/ 57 h 100"/>
              <a:gd name="T58" fmla="*/ 412 w 429"/>
              <a:gd name="T59" fmla="*/ 53 h 100"/>
              <a:gd name="T60" fmla="*/ 286 w 429"/>
              <a:gd name="T61" fmla="*/ 4 h 100"/>
              <a:gd name="T62" fmla="*/ 317 w 429"/>
              <a:gd name="T63"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9" h="100">
                <a:moveTo>
                  <a:pt x="429" y="48"/>
                </a:moveTo>
                <a:cubicBezTo>
                  <a:pt x="429" y="46"/>
                  <a:pt x="427" y="44"/>
                  <a:pt x="427" y="41"/>
                </a:cubicBezTo>
                <a:cubicBezTo>
                  <a:pt x="420" y="41"/>
                  <a:pt x="420" y="41"/>
                  <a:pt x="420" y="41"/>
                </a:cubicBezTo>
                <a:cubicBezTo>
                  <a:pt x="414" y="37"/>
                  <a:pt x="427" y="38"/>
                  <a:pt x="428" y="35"/>
                </a:cubicBezTo>
                <a:cubicBezTo>
                  <a:pt x="424" y="34"/>
                  <a:pt x="419" y="34"/>
                  <a:pt x="416" y="33"/>
                </a:cubicBezTo>
                <a:cubicBezTo>
                  <a:pt x="418" y="31"/>
                  <a:pt x="422" y="31"/>
                  <a:pt x="425" y="29"/>
                </a:cubicBezTo>
                <a:cubicBezTo>
                  <a:pt x="422" y="28"/>
                  <a:pt x="416" y="30"/>
                  <a:pt x="414" y="28"/>
                </a:cubicBezTo>
                <a:cubicBezTo>
                  <a:pt x="415" y="27"/>
                  <a:pt x="416" y="27"/>
                  <a:pt x="417" y="27"/>
                </a:cubicBezTo>
                <a:cubicBezTo>
                  <a:pt x="415" y="27"/>
                  <a:pt x="414" y="26"/>
                  <a:pt x="413" y="26"/>
                </a:cubicBezTo>
                <a:cubicBezTo>
                  <a:pt x="418" y="24"/>
                  <a:pt x="418" y="24"/>
                  <a:pt x="418" y="24"/>
                </a:cubicBezTo>
                <a:cubicBezTo>
                  <a:pt x="411" y="24"/>
                  <a:pt x="411" y="24"/>
                  <a:pt x="411" y="24"/>
                </a:cubicBezTo>
                <a:cubicBezTo>
                  <a:pt x="414" y="23"/>
                  <a:pt x="418" y="23"/>
                  <a:pt x="420" y="22"/>
                </a:cubicBezTo>
                <a:cubicBezTo>
                  <a:pt x="419" y="20"/>
                  <a:pt x="415" y="21"/>
                  <a:pt x="413" y="20"/>
                </a:cubicBezTo>
                <a:cubicBezTo>
                  <a:pt x="412" y="19"/>
                  <a:pt x="417" y="19"/>
                  <a:pt x="415" y="19"/>
                </a:cubicBezTo>
                <a:cubicBezTo>
                  <a:pt x="414" y="15"/>
                  <a:pt x="408" y="16"/>
                  <a:pt x="404" y="15"/>
                </a:cubicBezTo>
                <a:cubicBezTo>
                  <a:pt x="407" y="14"/>
                  <a:pt x="407" y="14"/>
                  <a:pt x="407" y="14"/>
                </a:cubicBezTo>
                <a:cubicBezTo>
                  <a:pt x="401" y="13"/>
                  <a:pt x="396" y="12"/>
                  <a:pt x="390" y="12"/>
                </a:cubicBezTo>
                <a:cubicBezTo>
                  <a:pt x="383" y="7"/>
                  <a:pt x="400" y="10"/>
                  <a:pt x="402" y="7"/>
                </a:cubicBezTo>
                <a:cubicBezTo>
                  <a:pt x="392" y="6"/>
                  <a:pt x="387" y="6"/>
                  <a:pt x="379" y="4"/>
                </a:cubicBezTo>
                <a:cubicBezTo>
                  <a:pt x="380" y="4"/>
                  <a:pt x="380" y="4"/>
                  <a:pt x="380" y="4"/>
                </a:cubicBezTo>
                <a:cubicBezTo>
                  <a:pt x="377" y="3"/>
                  <a:pt x="373" y="4"/>
                  <a:pt x="370" y="3"/>
                </a:cubicBezTo>
                <a:cubicBezTo>
                  <a:pt x="372" y="3"/>
                  <a:pt x="373" y="2"/>
                  <a:pt x="375" y="2"/>
                </a:cubicBezTo>
                <a:cubicBezTo>
                  <a:pt x="359" y="1"/>
                  <a:pt x="339" y="0"/>
                  <a:pt x="323" y="1"/>
                </a:cubicBezTo>
                <a:cubicBezTo>
                  <a:pt x="288" y="0"/>
                  <a:pt x="252" y="1"/>
                  <a:pt x="217" y="2"/>
                </a:cubicBezTo>
                <a:cubicBezTo>
                  <a:pt x="72" y="8"/>
                  <a:pt x="72" y="8"/>
                  <a:pt x="72" y="8"/>
                </a:cubicBezTo>
                <a:cubicBezTo>
                  <a:pt x="43" y="10"/>
                  <a:pt x="43" y="10"/>
                  <a:pt x="43" y="10"/>
                </a:cubicBezTo>
                <a:cubicBezTo>
                  <a:pt x="29" y="10"/>
                  <a:pt x="32" y="19"/>
                  <a:pt x="20" y="20"/>
                </a:cubicBezTo>
                <a:cubicBezTo>
                  <a:pt x="26" y="24"/>
                  <a:pt x="26" y="24"/>
                  <a:pt x="26" y="24"/>
                </a:cubicBezTo>
                <a:cubicBezTo>
                  <a:pt x="24" y="25"/>
                  <a:pt x="24" y="25"/>
                  <a:pt x="24" y="25"/>
                </a:cubicBezTo>
                <a:cubicBezTo>
                  <a:pt x="23" y="29"/>
                  <a:pt x="10" y="28"/>
                  <a:pt x="12" y="32"/>
                </a:cubicBezTo>
                <a:cubicBezTo>
                  <a:pt x="9" y="34"/>
                  <a:pt x="9" y="34"/>
                  <a:pt x="9" y="34"/>
                </a:cubicBezTo>
                <a:cubicBezTo>
                  <a:pt x="6" y="35"/>
                  <a:pt x="9" y="36"/>
                  <a:pt x="11" y="37"/>
                </a:cubicBezTo>
                <a:cubicBezTo>
                  <a:pt x="10" y="37"/>
                  <a:pt x="9" y="38"/>
                  <a:pt x="8" y="38"/>
                </a:cubicBezTo>
                <a:cubicBezTo>
                  <a:pt x="11" y="41"/>
                  <a:pt x="1" y="47"/>
                  <a:pt x="13" y="49"/>
                </a:cubicBezTo>
                <a:cubicBezTo>
                  <a:pt x="7" y="50"/>
                  <a:pt x="7" y="50"/>
                  <a:pt x="7" y="50"/>
                </a:cubicBezTo>
                <a:cubicBezTo>
                  <a:pt x="9" y="51"/>
                  <a:pt x="12" y="52"/>
                  <a:pt x="14" y="52"/>
                </a:cubicBezTo>
                <a:cubicBezTo>
                  <a:pt x="12" y="53"/>
                  <a:pt x="11" y="54"/>
                  <a:pt x="9" y="53"/>
                </a:cubicBezTo>
                <a:cubicBezTo>
                  <a:pt x="12" y="55"/>
                  <a:pt x="6" y="57"/>
                  <a:pt x="4" y="57"/>
                </a:cubicBezTo>
                <a:cubicBezTo>
                  <a:pt x="9" y="59"/>
                  <a:pt x="9" y="59"/>
                  <a:pt x="9" y="59"/>
                </a:cubicBezTo>
                <a:cubicBezTo>
                  <a:pt x="9" y="60"/>
                  <a:pt x="6" y="59"/>
                  <a:pt x="5" y="60"/>
                </a:cubicBezTo>
                <a:cubicBezTo>
                  <a:pt x="4" y="62"/>
                  <a:pt x="8" y="66"/>
                  <a:pt x="3" y="68"/>
                </a:cubicBezTo>
                <a:cubicBezTo>
                  <a:pt x="6" y="69"/>
                  <a:pt x="5" y="70"/>
                  <a:pt x="8" y="72"/>
                </a:cubicBezTo>
                <a:cubicBezTo>
                  <a:pt x="0" y="72"/>
                  <a:pt x="8" y="75"/>
                  <a:pt x="3" y="76"/>
                </a:cubicBezTo>
                <a:cubicBezTo>
                  <a:pt x="7" y="76"/>
                  <a:pt x="8" y="79"/>
                  <a:pt x="6" y="80"/>
                </a:cubicBezTo>
                <a:cubicBezTo>
                  <a:pt x="11" y="82"/>
                  <a:pt x="16" y="85"/>
                  <a:pt x="24" y="86"/>
                </a:cubicBezTo>
                <a:cubicBezTo>
                  <a:pt x="31" y="88"/>
                  <a:pt x="35" y="93"/>
                  <a:pt x="45" y="91"/>
                </a:cubicBezTo>
                <a:cubicBezTo>
                  <a:pt x="79" y="100"/>
                  <a:pt x="124" y="97"/>
                  <a:pt x="161" y="97"/>
                </a:cubicBezTo>
                <a:cubicBezTo>
                  <a:pt x="219" y="94"/>
                  <a:pt x="278" y="93"/>
                  <a:pt x="334" y="87"/>
                </a:cubicBezTo>
                <a:cubicBezTo>
                  <a:pt x="337" y="88"/>
                  <a:pt x="337" y="88"/>
                  <a:pt x="337" y="88"/>
                </a:cubicBezTo>
                <a:cubicBezTo>
                  <a:pt x="343" y="87"/>
                  <a:pt x="353" y="87"/>
                  <a:pt x="355" y="84"/>
                </a:cubicBezTo>
                <a:cubicBezTo>
                  <a:pt x="365" y="83"/>
                  <a:pt x="375" y="81"/>
                  <a:pt x="385" y="79"/>
                </a:cubicBezTo>
                <a:cubicBezTo>
                  <a:pt x="415" y="68"/>
                  <a:pt x="415" y="68"/>
                  <a:pt x="415" y="68"/>
                </a:cubicBezTo>
                <a:cubicBezTo>
                  <a:pt x="417" y="67"/>
                  <a:pt x="417" y="67"/>
                  <a:pt x="417" y="67"/>
                </a:cubicBezTo>
                <a:cubicBezTo>
                  <a:pt x="411" y="66"/>
                  <a:pt x="411" y="66"/>
                  <a:pt x="411" y="66"/>
                </a:cubicBezTo>
                <a:cubicBezTo>
                  <a:pt x="408" y="63"/>
                  <a:pt x="414" y="62"/>
                  <a:pt x="420" y="61"/>
                </a:cubicBezTo>
                <a:cubicBezTo>
                  <a:pt x="414" y="60"/>
                  <a:pt x="414" y="60"/>
                  <a:pt x="414" y="60"/>
                </a:cubicBezTo>
                <a:cubicBezTo>
                  <a:pt x="416" y="58"/>
                  <a:pt x="420" y="59"/>
                  <a:pt x="423" y="58"/>
                </a:cubicBezTo>
                <a:cubicBezTo>
                  <a:pt x="421" y="58"/>
                  <a:pt x="420" y="58"/>
                  <a:pt x="419" y="57"/>
                </a:cubicBezTo>
                <a:cubicBezTo>
                  <a:pt x="418" y="55"/>
                  <a:pt x="423" y="56"/>
                  <a:pt x="425" y="54"/>
                </a:cubicBezTo>
                <a:cubicBezTo>
                  <a:pt x="420" y="54"/>
                  <a:pt x="414" y="54"/>
                  <a:pt x="412" y="53"/>
                </a:cubicBezTo>
                <a:cubicBezTo>
                  <a:pt x="417" y="50"/>
                  <a:pt x="426" y="52"/>
                  <a:pt x="429" y="48"/>
                </a:cubicBezTo>
                <a:close/>
                <a:moveTo>
                  <a:pt x="286" y="4"/>
                </a:moveTo>
                <a:cubicBezTo>
                  <a:pt x="314" y="3"/>
                  <a:pt x="314" y="3"/>
                  <a:pt x="314" y="3"/>
                </a:cubicBezTo>
                <a:cubicBezTo>
                  <a:pt x="317" y="3"/>
                  <a:pt x="317" y="3"/>
                  <a:pt x="317" y="3"/>
                </a:cubicBezTo>
                <a:lnTo>
                  <a:pt x="28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5" name="Freeform 528">
            <a:extLst>
              <a:ext uri="{FF2B5EF4-FFF2-40B4-BE49-F238E27FC236}">
                <a16:creationId xmlns:a16="http://schemas.microsoft.com/office/drawing/2014/main" xmlns="" id="{1DA749D0-46B4-4667-BD51-6C28EC1DD1C9}"/>
              </a:ext>
            </a:extLst>
          </p:cNvPr>
          <p:cNvSpPr>
            <a:spLocks noEditPoints="1"/>
          </p:cNvSpPr>
          <p:nvPr/>
        </p:nvSpPr>
        <p:spPr bwMode="auto">
          <a:xfrm>
            <a:off x="4745946" y="517411"/>
            <a:ext cx="1535113" cy="517525"/>
          </a:xfrm>
          <a:custGeom>
            <a:avLst/>
            <a:gdLst>
              <a:gd name="T0" fmla="*/ 7 w 409"/>
              <a:gd name="T1" fmla="*/ 40 h 138"/>
              <a:gd name="T2" fmla="*/ 5 w 409"/>
              <a:gd name="T3" fmla="*/ 47 h 138"/>
              <a:gd name="T4" fmla="*/ 5 w 409"/>
              <a:gd name="T5" fmla="*/ 51 h 138"/>
              <a:gd name="T6" fmla="*/ 6 w 409"/>
              <a:gd name="T7" fmla="*/ 56 h 138"/>
              <a:gd name="T8" fmla="*/ 3 w 409"/>
              <a:gd name="T9" fmla="*/ 60 h 138"/>
              <a:gd name="T10" fmla="*/ 4 w 409"/>
              <a:gd name="T11" fmla="*/ 67 h 138"/>
              <a:gd name="T12" fmla="*/ 5 w 409"/>
              <a:gd name="T13" fmla="*/ 70 h 138"/>
              <a:gd name="T14" fmla="*/ 11 w 409"/>
              <a:gd name="T15" fmla="*/ 76 h 138"/>
              <a:gd name="T16" fmla="*/ 6 w 409"/>
              <a:gd name="T17" fmla="*/ 80 h 138"/>
              <a:gd name="T18" fmla="*/ 9 w 409"/>
              <a:gd name="T19" fmla="*/ 85 h 138"/>
              <a:gd name="T20" fmla="*/ 5 w 409"/>
              <a:gd name="T21" fmla="*/ 92 h 138"/>
              <a:gd name="T22" fmla="*/ 7 w 409"/>
              <a:gd name="T23" fmla="*/ 97 h 138"/>
              <a:gd name="T24" fmla="*/ 4 w 409"/>
              <a:gd name="T25" fmla="*/ 103 h 138"/>
              <a:gd name="T26" fmla="*/ 7 w 409"/>
              <a:gd name="T27" fmla="*/ 108 h 138"/>
              <a:gd name="T28" fmla="*/ 5 w 409"/>
              <a:gd name="T29" fmla="*/ 114 h 138"/>
              <a:gd name="T30" fmla="*/ 6 w 409"/>
              <a:gd name="T31" fmla="*/ 124 h 138"/>
              <a:gd name="T32" fmla="*/ 163 w 409"/>
              <a:gd name="T33" fmla="*/ 135 h 138"/>
              <a:gd name="T34" fmla="*/ 335 w 409"/>
              <a:gd name="T35" fmla="*/ 138 h 138"/>
              <a:gd name="T36" fmla="*/ 131 w 409"/>
              <a:gd name="T37" fmla="*/ 134 h 138"/>
              <a:gd name="T38" fmla="*/ 176 w 409"/>
              <a:gd name="T39" fmla="*/ 132 h 138"/>
              <a:gd name="T40" fmla="*/ 236 w 409"/>
              <a:gd name="T41" fmla="*/ 132 h 138"/>
              <a:gd name="T42" fmla="*/ 399 w 409"/>
              <a:gd name="T43" fmla="*/ 130 h 138"/>
              <a:gd name="T44" fmla="*/ 393 w 409"/>
              <a:gd name="T45" fmla="*/ 123 h 138"/>
              <a:gd name="T46" fmla="*/ 392 w 409"/>
              <a:gd name="T47" fmla="*/ 116 h 138"/>
              <a:gd name="T48" fmla="*/ 387 w 409"/>
              <a:gd name="T49" fmla="*/ 111 h 138"/>
              <a:gd name="T50" fmla="*/ 402 w 409"/>
              <a:gd name="T51" fmla="*/ 107 h 138"/>
              <a:gd name="T52" fmla="*/ 400 w 409"/>
              <a:gd name="T53" fmla="*/ 98 h 138"/>
              <a:gd name="T54" fmla="*/ 400 w 409"/>
              <a:gd name="T55" fmla="*/ 88 h 138"/>
              <a:gd name="T56" fmla="*/ 393 w 409"/>
              <a:gd name="T57" fmla="*/ 80 h 138"/>
              <a:gd name="T58" fmla="*/ 401 w 409"/>
              <a:gd name="T59" fmla="*/ 73 h 138"/>
              <a:gd name="T60" fmla="*/ 400 w 409"/>
              <a:gd name="T61" fmla="*/ 52 h 138"/>
              <a:gd name="T62" fmla="*/ 397 w 409"/>
              <a:gd name="T63" fmla="*/ 47 h 138"/>
              <a:gd name="T64" fmla="*/ 407 w 409"/>
              <a:gd name="T65" fmla="*/ 38 h 138"/>
              <a:gd name="T66" fmla="*/ 406 w 409"/>
              <a:gd name="T67" fmla="*/ 29 h 138"/>
              <a:gd name="T68" fmla="*/ 399 w 409"/>
              <a:gd name="T69" fmla="*/ 14 h 138"/>
              <a:gd name="T70" fmla="*/ 228 w 409"/>
              <a:gd name="T71" fmla="*/ 7 h 138"/>
              <a:gd name="T72" fmla="*/ 192 w 409"/>
              <a:gd name="T73" fmla="*/ 6 h 138"/>
              <a:gd name="T74" fmla="*/ 128 w 409"/>
              <a:gd name="T75" fmla="*/ 6 h 138"/>
              <a:gd name="T76" fmla="*/ 104 w 409"/>
              <a:gd name="T77" fmla="*/ 6 h 138"/>
              <a:gd name="T78" fmla="*/ 98 w 409"/>
              <a:gd name="T79" fmla="*/ 8 h 138"/>
              <a:gd name="T80" fmla="*/ 8 w 409"/>
              <a:gd name="T81" fmla="*/ 23 h 138"/>
              <a:gd name="T82" fmla="*/ 9 w 409"/>
              <a:gd name="T83" fmla="*/ 34 h 138"/>
              <a:gd name="T84" fmla="*/ 372 w 409"/>
              <a:gd name="T85" fmla="*/ 35 h 138"/>
              <a:gd name="T86" fmla="*/ 372 w 409"/>
              <a:gd name="T87" fmla="*/ 36 h 138"/>
              <a:gd name="T88" fmla="*/ 383 w 409"/>
              <a:gd name="T89" fmla="*/ 15 h 138"/>
              <a:gd name="T90" fmla="*/ 336 w 409"/>
              <a:gd name="T91" fmla="*/ 47 h 138"/>
              <a:gd name="T92" fmla="*/ 315 w 409"/>
              <a:gd name="T93" fmla="*/ 47 h 138"/>
              <a:gd name="T94" fmla="*/ 107 w 409"/>
              <a:gd name="T95" fmla="*/ 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9" h="138">
                <a:moveTo>
                  <a:pt x="1" y="36"/>
                </a:moveTo>
                <a:cubicBezTo>
                  <a:pt x="3" y="36"/>
                  <a:pt x="6" y="37"/>
                  <a:pt x="7" y="39"/>
                </a:cubicBezTo>
                <a:cubicBezTo>
                  <a:pt x="7" y="40"/>
                  <a:pt x="7" y="40"/>
                  <a:pt x="7" y="40"/>
                </a:cubicBezTo>
                <a:cubicBezTo>
                  <a:pt x="7" y="41"/>
                  <a:pt x="8" y="41"/>
                  <a:pt x="8" y="42"/>
                </a:cubicBezTo>
                <a:cubicBezTo>
                  <a:pt x="7" y="44"/>
                  <a:pt x="4" y="43"/>
                  <a:pt x="2" y="44"/>
                </a:cubicBezTo>
                <a:cubicBezTo>
                  <a:pt x="2" y="47"/>
                  <a:pt x="6" y="44"/>
                  <a:pt x="5" y="47"/>
                </a:cubicBezTo>
                <a:cubicBezTo>
                  <a:pt x="3" y="47"/>
                  <a:pt x="3" y="47"/>
                  <a:pt x="3" y="47"/>
                </a:cubicBezTo>
                <a:cubicBezTo>
                  <a:pt x="4" y="49"/>
                  <a:pt x="8" y="48"/>
                  <a:pt x="9" y="51"/>
                </a:cubicBezTo>
                <a:cubicBezTo>
                  <a:pt x="8" y="52"/>
                  <a:pt x="7" y="51"/>
                  <a:pt x="5" y="51"/>
                </a:cubicBezTo>
                <a:cubicBezTo>
                  <a:pt x="7" y="53"/>
                  <a:pt x="7" y="53"/>
                  <a:pt x="7" y="53"/>
                </a:cubicBezTo>
                <a:cubicBezTo>
                  <a:pt x="6" y="54"/>
                  <a:pt x="6" y="55"/>
                  <a:pt x="5" y="54"/>
                </a:cubicBezTo>
                <a:cubicBezTo>
                  <a:pt x="6" y="56"/>
                  <a:pt x="6" y="56"/>
                  <a:pt x="6" y="56"/>
                </a:cubicBezTo>
                <a:cubicBezTo>
                  <a:pt x="3" y="57"/>
                  <a:pt x="3" y="57"/>
                  <a:pt x="3" y="57"/>
                </a:cubicBezTo>
                <a:cubicBezTo>
                  <a:pt x="5" y="59"/>
                  <a:pt x="5" y="59"/>
                  <a:pt x="5" y="59"/>
                </a:cubicBezTo>
                <a:cubicBezTo>
                  <a:pt x="3" y="60"/>
                  <a:pt x="3" y="60"/>
                  <a:pt x="3" y="60"/>
                </a:cubicBezTo>
                <a:cubicBezTo>
                  <a:pt x="6" y="61"/>
                  <a:pt x="9" y="62"/>
                  <a:pt x="11" y="64"/>
                </a:cubicBezTo>
                <a:cubicBezTo>
                  <a:pt x="4" y="65"/>
                  <a:pt x="4" y="65"/>
                  <a:pt x="4" y="65"/>
                </a:cubicBezTo>
                <a:cubicBezTo>
                  <a:pt x="4" y="66"/>
                  <a:pt x="4" y="67"/>
                  <a:pt x="4" y="67"/>
                </a:cubicBezTo>
                <a:cubicBezTo>
                  <a:pt x="3" y="67"/>
                  <a:pt x="3" y="67"/>
                  <a:pt x="3" y="67"/>
                </a:cubicBezTo>
                <a:cubicBezTo>
                  <a:pt x="4" y="68"/>
                  <a:pt x="7" y="68"/>
                  <a:pt x="9" y="69"/>
                </a:cubicBezTo>
                <a:cubicBezTo>
                  <a:pt x="7" y="70"/>
                  <a:pt x="5" y="69"/>
                  <a:pt x="5" y="70"/>
                </a:cubicBezTo>
                <a:cubicBezTo>
                  <a:pt x="6" y="72"/>
                  <a:pt x="8" y="70"/>
                  <a:pt x="8" y="72"/>
                </a:cubicBezTo>
                <a:cubicBezTo>
                  <a:pt x="6" y="73"/>
                  <a:pt x="5" y="71"/>
                  <a:pt x="4" y="73"/>
                </a:cubicBezTo>
                <a:cubicBezTo>
                  <a:pt x="11" y="76"/>
                  <a:pt x="11" y="76"/>
                  <a:pt x="11" y="76"/>
                </a:cubicBezTo>
                <a:cubicBezTo>
                  <a:pt x="10" y="78"/>
                  <a:pt x="9" y="77"/>
                  <a:pt x="7" y="77"/>
                </a:cubicBezTo>
                <a:cubicBezTo>
                  <a:pt x="7" y="77"/>
                  <a:pt x="7" y="77"/>
                  <a:pt x="7" y="77"/>
                </a:cubicBezTo>
                <a:cubicBezTo>
                  <a:pt x="6" y="78"/>
                  <a:pt x="7" y="79"/>
                  <a:pt x="6" y="80"/>
                </a:cubicBezTo>
                <a:cubicBezTo>
                  <a:pt x="7" y="81"/>
                  <a:pt x="7" y="81"/>
                  <a:pt x="7" y="81"/>
                </a:cubicBezTo>
                <a:cubicBezTo>
                  <a:pt x="6" y="82"/>
                  <a:pt x="3" y="80"/>
                  <a:pt x="4" y="83"/>
                </a:cubicBezTo>
                <a:cubicBezTo>
                  <a:pt x="5" y="84"/>
                  <a:pt x="7" y="84"/>
                  <a:pt x="9" y="85"/>
                </a:cubicBezTo>
                <a:cubicBezTo>
                  <a:pt x="7" y="85"/>
                  <a:pt x="7" y="89"/>
                  <a:pt x="4" y="88"/>
                </a:cubicBezTo>
                <a:cubicBezTo>
                  <a:pt x="5" y="90"/>
                  <a:pt x="7" y="89"/>
                  <a:pt x="8" y="91"/>
                </a:cubicBezTo>
                <a:cubicBezTo>
                  <a:pt x="7" y="91"/>
                  <a:pt x="6" y="92"/>
                  <a:pt x="5" y="92"/>
                </a:cubicBezTo>
                <a:cubicBezTo>
                  <a:pt x="6" y="93"/>
                  <a:pt x="6" y="93"/>
                  <a:pt x="6" y="93"/>
                </a:cubicBezTo>
                <a:cubicBezTo>
                  <a:pt x="5" y="93"/>
                  <a:pt x="5" y="94"/>
                  <a:pt x="5" y="94"/>
                </a:cubicBezTo>
                <a:cubicBezTo>
                  <a:pt x="5" y="96"/>
                  <a:pt x="7" y="94"/>
                  <a:pt x="7" y="97"/>
                </a:cubicBezTo>
                <a:cubicBezTo>
                  <a:pt x="6" y="98"/>
                  <a:pt x="6" y="97"/>
                  <a:pt x="5" y="98"/>
                </a:cubicBezTo>
                <a:cubicBezTo>
                  <a:pt x="6" y="100"/>
                  <a:pt x="6" y="100"/>
                  <a:pt x="6" y="100"/>
                </a:cubicBezTo>
                <a:cubicBezTo>
                  <a:pt x="5" y="100"/>
                  <a:pt x="4" y="101"/>
                  <a:pt x="4" y="103"/>
                </a:cubicBezTo>
                <a:cubicBezTo>
                  <a:pt x="5" y="104"/>
                  <a:pt x="6" y="104"/>
                  <a:pt x="7" y="106"/>
                </a:cubicBezTo>
                <a:cubicBezTo>
                  <a:pt x="6" y="107"/>
                  <a:pt x="5" y="106"/>
                  <a:pt x="5" y="106"/>
                </a:cubicBezTo>
                <a:cubicBezTo>
                  <a:pt x="7" y="108"/>
                  <a:pt x="7" y="108"/>
                  <a:pt x="7" y="108"/>
                </a:cubicBezTo>
                <a:cubicBezTo>
                  <a:pt x="6" y="110"/>
                  <a:pt x="4" y="109"/>
                  <a:pt x="3" y="110"/>
                </a:cubicBezTo>
                <a:cubicBezTo>
                  <a:pt x="4" y="112"/>
                  <a:pt x="7" y="110"/>
                  <a:pt x="8" y="113"/>
                </a:cubicBezTo>
                <a:cubicBezTo>
                  <a:pt x="7" y="115"/>
                  <a:pt x="6" y="114"/>
                  <a:pt x="5" y="114"/>
                </a:cubicBezTo>
                <a:cubicBezTo>
                  <a:pt x="7" y="115"/>
                  <a:pt x="6" y="118"/>
                  <a:pt x="5" y="119"/>
                </a:cubicBezTo>
                <a:cubicBezTo>
                  <a:pt x="5" y="119"/>
                  <a:pt x="6" y="119"/>
                  <a:pt x="7" y="120"/>
                </a:cubicBezTo>
                <a:cubicBezTo>
                  <a:pt x="6" y="121"/>
                  <a:pt x="7" y="123"/>
                  <a:pt x="6" y="124"/>
                </a:cubicBezTo>
                <a:cubicBezTo>
                  <a:pt x="10" y="131"/>
                  <a:pt x="17" y="129"/>
                  <a:pt x="22" y="132"/>
                </a:cubicBezTo>
                <a:cubicBezTo>
                  <a:pt x="69" y="134"/>
                  <a:pt x="69" y="134"/>
                  <a:pt x="69" y="134"/>
                </a:cubicBezTo>
                <a:cubicBezTo>
                  <a:pt x="163" y="135"/>
                  <a:pt x="163" y="135"/>
                  <a:pt x="163" y="135"/>
                </a:cubicBezTo>
                <a:cubicBezTo>
                  <a:pt x="245" y="137"/>
                  <a:pt x="245" y="137"/>
                  <a:pt x="245" y="137"/>
                </a:cubicBezTo>
                <a:cubicBezTo>
                  <a:pt x="269" y="138"/>
                  <a:pt x="269" y="138"/>
                  <a:pt x="269" y="138"/>
                </a:cubicBezTo>
                <a:cubicBezTo>
                  <a:pt x="335" y="138"/>
                  <a:pt x="335" y="138"/>
                  <a:pt x="335" y="138"/>
                </a:cubicBezTo>
                <a:cubicBezTo>
                  <a:pt x="345" y="137"/>
                  <a:pt x="355" y="137"/>
                  <a:pt x="365" y="135"/>
                </a:cubicBezTo>
                <a:cubicBezTo>
                  <a:pt x="319" y="137"/>
                  <a:pt x="276" y="137"/>
                  <a:pt x="230" y="136"/>
                </a:cubicBezTo>
                <a:cubicBezTo>
                  <a:pt x="131" y="134"/>
                  <a:pt x="131" y="134"/>
                  <a:pt x="131" y="134"/>
                </a:cubicBezTo>
                <a:cubicBezTo>
                  <a:pt x="122" y="135"/>
                  <a:pt x="112" y="135"/>
                  <a:pt x="103" y="133"/>
                </a:cubicBezTo>
                <a:cubicBezTo>
                  <a:pt x="168" y="133"/>
                  <a:pt x="168" y="133"/>
                  <a:pt x="168" y="133"/>
                </a:cubicBezTo>
                <a:cubicBezTo>
                  <a:pt x="170" y="132"/>
                  <a:pt x="174" y="134"/>
                  <a:pt x="176" y="132"/>
                </a:cubicBezTo>
                <a:cubicBezTo>
                  <a:pt x="209" y="132"/>
                  <a:pt x="209" y="132"/>
                  <a:pt x="209" y="132"/>
                </a:cubicBezTo>
                <a:cubicBezTo>
                  <a:pt x="210" y="133"/>
                  <a:pt x="210" y="133"/>
                  <a:pt x="210" y="133"/>
                </a:cubicBezTo>
                <a:cubicBezTo>
                  <a:pt x="218" y="133"/>
                  <a:pt x="228" y="134"/>
                  <a:pt x="236" y="132"/>
                </a:cubicBezTo>
                <a:cubicBezTo>
                  <a:pt x="301" y="133"/>
                  <a:pt x="301" y="133"/>
                  <a:pt x="301" y="133"/>
                </a:cubicBezTo>
                <a:cubicBezTo>
                  <a:pt x="322" y="130"/>
                  <a:pt x="344" y="136"/>
                  <a:pt x="367" y="133"/>
                </a:cubicBezTo>
                <a:cubicBezTo>
                  <a:pt x="378" y="131"/>
                  <a:pt x="389" y="131"/>
                  <a:pt x="399" y="130"/>
                </a:cubicBezTo>
                <a:cubicBezTo>
                  <a:pt x="400" y="128"/>
                  <a:pt x="402" y="129"/>
                  <a:pt x="403" y="128"/>
                </a:cubicBezTo>
                <a:cubicBezTo>
                  <a:pt x="394" y="127"/>
                  <a:pt x="386" y="124"/>
                  <a:pt x="377" y="124"/>
                </a:cubicBezTo>
                <a:cubicBezTo>
                  <a:pt x="383" y="123"/>
                  <a:pt x="388" y="121"/>
                  <a:pt x="393" y="123"/>
                </a:cubicBezTo>
                <a:cubicBezTo>
                  <a:pt x="396" y="121"/>
                  <a:pt x="400" y="121"/>
                  <a:pt x="403" y="121"/>
                </a:cubicBezTo>
                <a:cubicBezTo>
                  <a:pt x="403" y="121"/>
                  <a:pt x="403" y="120"/>
                  <a:pt x="403" y="120"/>
                </a:cubicBezTo>
                <a:cubicBezTo>
                  <a:pt x="400" y="119"/>
                  <a:pt x="395" y="118"/>
                  <a:pt x="392" y="116"/>
                </a:cubicBezTo>
                <a:cubicBezTo>
                  <a:pt x="395" y="114"/>
                  <a:pt x="398" y="117"/>
                  <a:pt x="402" y="116"/>
                </a:cubicBezTo>
                <a:cubicBezTo>
                  <a:pt x="398" y="114"/>
                  <a:pt x="393" y="114"/>
                  <a:pt x="388" y="113"/>
                </a:cubicBezTo>
                <a:cubicBezTo>
                  <a:pt x="387" y="111"/>
                  <a:pt x="387" y="111"/>
                  <a:pt x="387" y="111"/>
                </a:cubicBezTo>
                <a:cubicBezTo>
                  <a:pt x="388" y="109"/>
                  <a:pt x="390" y="112"/>
                  <a:pt x="392" y="111"/>
                </a:cubicBezTo>
                <a:cubicBezTo>
                  <a:pt x="390" y="109"/>
                  <a:pt x="385" y="111"/>
                  <a:pt x="382" y="109"/>
                </a:cubicBezTo>
                <a:cubicBezTo>
                  <a:pt x="389" y="107"/>
                  <a:pt x="396" y="111"/>
                  <a:pt x="402" y="107"/>
                </a:cubicBezTo>
                <a:cubicBezTo>
                  <a:pt x="401" y="106"/>
                  <a:pt x="401" y="106"/>
                  <a:pt x="401" y="106"/>
                </a:cubicBezTo>
                <a:cubicBezTo>
                  <a:pt x="403" y="106"/>
                  <a:pt x="401" y="104"/>
                  <a:pt x="401" y="102"/>
                </a:cubicBezTo>
                <a:cubicBezTo>
                  <a:pt x="399" y="101"/>
                  <a:pt x="403" y="98"/>
                  <a:pt x="400" y="98"/>
                </a:cubicBezTo>
                <a:cubicBezTo>
                  <a:pt x="401" y="97"/>
                  <a:pt x="402" y="97"/>
                  <a:pt x="401" y="95"/>
                </a:cubicBezTo>
                <a:cubicBezTo>
                  <a:pt x="398" y="94"/>
                  <a:pt x="396" y="91"/>
                  <a:pt x="393" y="89"/>
                </a:cubicBezTo>
                <a:cubicBezTo>
                  <a:pt x="400" y="88"/>
                  <a:pt x="400" y="88"/>
                  <a:pt x="400" y="88"/>
                </a:cubicBezTo>
                <a:cubicBezTo>
                  <a:pt x="399" y="86"/>
                  <a:pt x="395" y="87"/>
                  <a:pt x="393" y="85"/>
                </a:cubicBezTo>
                <a:cubicBezTo>
                  <a:pt x="394" y="82"/>
                  <a:pt x="398" y="84"/>
                  <a:pt x="400" y="84"/>
                </a:cubicBezTo>
                <a:cubicBezTo>
                  <a:pt x="398" y="81"/>
                  <a:pt x="395" y="83"/>
                  <a:pt x="393" y="80"/>
                </a:cubicBezTo>
                <a:cubicBezTo>
                  <a:pt x="396" y="79"/>
                  <a:pt x="401" y="81"/>
                  <a:pt x="403" y="78"/>
                </a:cubicBezTo>
                <a:cubicBezTo>
                  <a:pt x="399" y="75"/>
                  <a:pt x="399" y="75"/>
                  <a:pt x="399" y="75"/>
                </a:cubicBezTo>
                <a:cubicBezTo>
                  <a:pt x="401" y="73"/>
                  <a:pt x="401" y="73"/>
                  <a:pt x="401" y="73"/>
                </a:cubicBezTo>
                <a:cubicBezTo>
                  <a:pt x="399" y="72"/>
                  <a:pt x="397" y="71"/>
                  <a:pt x="397" y="69"/>
                </a:cubicBezTo>
                <a:cubicBezTo>
                  <a:pt x="399" y="68"/>
                  <a:pt x="401" y="68"/>
                  <a:pt x="403" y="67"/>
                </a:cubicBezTo>
                <a:cubicBezTo>
                  <a:pt x="401" y="63"/>
                  <a:pt x="405" y="55"/>
                  <a:pt x="400" y="52"/>
                </a:cubicBezTo>
                <a:cubicBezTo>
                  <a:pt x="400" y="51"/>
                  <a:pt x="399" y="50"/>
                  <a:pt x="400" y="49"/>
                </a:cubicBezTo>
                <a:cubicBezTo>
                  <a:pt x="401" y="49"/>
                  <a:pt x="401" y="49"/>
                  <a:pt x="401" y="49"/>
                </a:cubicBezTo>
                <a:cubicBezTo>
                  <a:pt x="397" y="47"/>
                  <a:pt x="397" y="47"/>
                  <a:pt x="397" y="47"/>
                </a:cubicBezTo>
                <a:cubicBezTo>
                  <a:pt x="397" y="43"/>
                  <a:pt x="400" y="45"/>
                  <a:pt x="402" y="44"/>
                </a:cubicBezTo>
                <a:cubicBezTo>
                  <a:pt x="397" y="39"/>
                  <a:pt x="389" y="41"/>
                  <a:pt x="383" y="37"/>
                </a:cubicBezTo>
                <a:cubicBezTo>
                  <a:pt x="391" y="36"/>
                  <a:pt x="399" y="40"/>
                  <a:pt x="407" y="38"/>
                </a:cubicBezTo>
                <a:cubicBezTo>
                  <a:pt x="408" y="34"/>
                  <a:pt x="404" y="34"/>
                  <a:pt x="403" y="31"/>
                </a:cubicBezTo>
                <a:cubicBezTo>
                  <a:pt x="400" y="30"/>
                  <a:pt x="397" y="30"/>
                  <a:pt x="395" y="28"/>
                </a:cubicBezTo>
                <a:cubicBezTo>
                  <a:pt x="398" y="27"/>
                  <a:pt x="403" y="29"/>
                  <a:pt x="406" y="29"/>
                </a:cubicBezTo>
                <a:cubicBezTo>
                  <a:pt x="406" y="29"/>
                  <a:pt x="407" y="29"/>
                  <a:pt x="407" y="28"/>
                </a:cubicBezTo>
                <a:cubicBezTo>
                  <a:pt x="404" y="27"/>
                  <a:pt x="409" y="21"/>
                  <a:pt x="404" y="22"/>
                </a:cubicBezTo>
                <a:cubicBezTo>
                  <a:pt x="405" y="17"/>
                  <a:pt x="402" y="15"/>
                  <a:pt x="399" y="14"/>
                </a:cubicBezTo>
                <a:cubicBezTo>
                  <a:pt x="381" y="10"/>
                  <a:pt x="381" y="10"/>
                  <a:pt x="381" y="10"/>
                </a:cubicBezTo>
                <a:cubicBezTo>
                  <a:pt x="295" y="9"/>
                  <a:pt x="295" y="9"/>
                  <a:pt x="295" y="9"/>
                </a:cubicBezTo>
                <a:cubicBezTo>
                  <a:pt x="272" y="10"/>
                  <a:pt x="249" y="10"/>
                  <a:pt x="228" y="7"/>
                </a:cubicBezTo>
                <a:cubicBezTo>
                  <a:pt x="227" y="6"/>
                  <a:pt x="227" y="6"/>
                  <a:pt x="227" y="6"/>
                </a:cubicBezTo>
                <a:cubicBezTo>
                  <a:pt x="214" y="8"/>
                  <a:pt x="203" y="0"/>
                  <a:pt x="191" y="6"/>
                </a:cubicBezTo>
                <a:cubicBezTo>
                  <a:pt x="192" y="6"/>
                  <a:pt x="192" y="6"/>
                  <a:pt x="192" y="6"/>
                </a:cubicBezTo>
                <a:cubicBezTo>
                  <a:pt x="191" y="7"/>
                  <a:pt x="191" y="7"/>
                  <a:pt x="191" y="7"/>
                </a:cubicBezTo>
                <a:cubicBezTo>
                  <a:pt x="179" y="6"/>
                  <a:pt x="167" y="4"/>
                  <a:pt x="154" y="5"/>
                </a:cubicBezTo>
                <a:cubicBezTo>
                  <a:pt x="146" y="5"/>
                  <a:pt x="137" y="7"/>
                  <a:pt x="128" y="6"/>
                </a:cubicBezTo>
                <a:cubicBezTo>
                  <a:pt x="125" y="4"/>
                  <a:pt x="120" y="3"/>
                  <a:pt x="116" y="3"/>
                </a:cubicBezTo>
                <a:cubicBezTo>
                  <a:pt x="111" y="2"/>
                  <a:pt x="106" y="2"/>
                  <a:pt x="101" y="4"/>
                </a:cubicBezTo>
                <a:cubicBezTo>
                  <a:pt x="104" y="6"/>
                  <a:pt x="104" y="6"/>
                  <a:pt x="104" y="6"/>
                </a:cubicBezTo>
                <a:cubicBezTo>
                  <a:pt x="97" y="9"/>
                  <a:pt x="93" y="0"/>
                  <a:pt x="86" y="4"/>
                </a:cubicBezTo>
                <a:cubicBezTo>
                  <a:pt x="84" y="5"/>
                  <a:pt x="84" y="5"/>
                  <a:pt x="84" y="5"/>
                </a:cubicBezTo>
                <a:cubicBezTo>
                  <a:pt x="88" y="8"/>
                  <a:pt x="94" y="6"/>
                  <a:pt x="98" y="8"/>
                </a:cubicBezTo>
                <a:cubicBezTo>
                  <a:pt x="74" y="7"/>
                  <a:pt x="49" y="10"/>
                  <a:pt x="25" y="13"/>
                </a:cubicBezTo>
                <a:cubicBezTo>
                  <a:pt x="17" y="13"/>
                  <a:pt x="7" y="14"/>
                  <a:pt x="2" y="22"/>
                </a:cubicBezTo>
                <a:cubicBezTo>
                  <a:pt x="4" y="23"/>
                  <a:pt x="6" y="20"/>
                  <a:pt x="8" y="23"/>
                </a:cubicBezTo>
                <a:cubicBezTo>
                  <a:pt x="7" y="27"/>
                  <a:pt x="2" y="25"/>
                  <a:pt x="3" y="29"/>
                </a:cubicBezTo>
                <a:cubicBezTo>
                  <a:pt x="0" y="30"/>
                  <a:pt x="0" y="30"/>
                  <a:pt x="0" y="30"/>
                </a:cubicBezTo>
                <a:cubicBezTo>
                  <a:pt x="2" y="34"/>
                  <a:pt x="7" y="30"/>
                  <a:pt x="9" y="34"/>
                </a:cubicBezTo>
                <a:cubicBezTo>
                  <a:pt x="7" y="36"/>
                  <a:pt x="4" y="34"/>
                  <a:pt x="1" y="36"/>
                </a:cubicBezTo>
                <a:close/>
                <a:moveTo>
                  <a:pt x="372" y="36"/>
                </a:moveTo>
                <a:cubicBezTo>
                  <a:pt x="372" y="35"/>
                  <a:pt x="372" y="35"/>
                  <a:pt x="372" y="35"/>
                </a:cubicBezTo>
                <a:cubicBezTo>
                  <a:pt x="374" y="36"/>
                  <a:pt x="376" y="36"/>
                  <a:pt x="379" y="36"/>
                </a:cubicBezTo>
                <a:cubicBezTo>
                  <a:pt x="380" y="38"/>
                  <a:pt x="382" y="38"/>
                  <a:pt x="383" y="38"/>
                </a:cubicBezTo>
                <a:cubicBezTo>
                  <a:pt x="379" y="38"/>
                  <a:pt x="375" y="38"/>
                  <a:pt x="372" y="36"/>
                </a:cubicBezTo>
                <a:close/>
                <a:moveTo>
                  <a:pt x="360" y="14"/>
                </a:moveTo>
                <a:cubicBezTo>
                  <a:pt x="373" y="14"/>
                  <a:pt x="373" y="14"/>
                  <a:pt x="373" y="14"/>
                </a:cubicBezTo>
                <a:cubicBezTo>
                  <a:pt x="383" y="15"/>
                  <a:pt x="383" y="15"/>
                  <a:pt x="383" y="15"/>
                </a:cubicBezTo>
                <a:lnTo>
                  <a:pt x="360" y="14"/>
                </a:lnTo>
                <a:close/>
                <a:moveTo>
                  <a:pt x="315" y="47"/>
                </a:moveTo>
                <a:cubicBezTo>
                  <a:pt x="336" y="47"/>
                  <a:pt x="336" y="47"/>
                  <a:pt x="336" y="47"/>
                </a:cubicBezTo>
                <a:cubicBezTo>
                  <a:pt x="343" y="46"/>
                  <a:pt x="350" y="46"/>
                  <a:pt x="358" y="46"/>
                </a:cubicBezTo>
                <a:cubicBezTo>
                  <a:pt x="336" y="47"/>
                  <a:pt x="336" y="47"/>
                  <a:pt x="336" y="47"/>
                </a:cubicBezTo>
                <a:cubicBezTo>
                  <a:pt x="329" y="47"/>
                  <a:pt x="322" y="47"/>
                  <a:pt x="315" y="47"/>
                </a:cubicBezTo>
                <a:close/>
                <a:moveTo>
                  <a:pt x="107" y="7"/>
                </a:moveTo>
                <a:cubicBezTo>
                  <a:pt x="108" y="6"/>
                  <a:pt x="109" y="7"/>
                  <a:pt x="110" y="8"/>
                </a:cubicBezTo>
                <a:cubicBezTo>
                  <a:pt x="107" y="8"/>
                  <a:pt x="107" y="8"/>
                  <a:pt x="107" y="8"/>
                </a:cubicBezTo>
                <a:lnTo>
                  <a:pt x="10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701">
            <a:extLst>
              <a:ext uri="{FF2B5EF4-FFF2-40B4-BE49-F238E27FC236}">
                <a16:creationId xmlns:a16="http://schemas.microsoft.com/office/drawing/2014/main" xmlns="" id="{08E953BF-44C8-4280-9B68-20059DD8BE06}"/>
              </a:ext>
            </a:extLst>
          </p:cNvPr>
          <p:cNvSpPr>
            <a:spLocks noEditPoints="1"/>
          </p:cNvSpPr>
          <p:nvPr/>
        </p:nvSpPr>
        <p:spPr bwMode="auto">
          <a:xfrm>
            <a:off x="3236550" y="1541879"/>
            <a:ext cx="1933575" cy="465138"/>
          </a:xfrm>
          <a:custGeom>
            <a:avLst/>
            <a:gdLst>
              <a:gd name="T0" fmla="*/ 515 w 515"/>
              <a:gd name="T1" fmla="*/ 105 h 124"/>
              <a:gd name="T2" fmla="*/ 494 w 515"/>
              <a:gd name="T3" fmla="*/ 98 h 124"/>
              <a:gd name="T4" fmla="*/ 449 w 515"/>
              <a:gd name="T5" fmla="*/ 93 h 124"/>
              <a:gd name="T6" fmla="*/ 497 w 515"/>
              <a:gd name="T7" fmla="*/ 88 h 124"/>
              <a:gd name="T8" fmla="*/ 502 w 515"/>
              <a:gd name="T9" fmla="*/ 82 h 124"/>
              <a:gd name="T10" fmla="*/ 509 w 515"/>
              <a:gd name="T11" fmla="*/ 75 h 124"/>
              <a:gd name="T12" fmla="*/ 505 w 515"/>
              <a:gd name="T13" fmla="*/ 70 h 124"/>
              <a:gd name="T14" fmla="*/ 432 w 515"/>
              <a:gd name="T15" fmla="*/ 59 h 124"/>
              <a:gd name="T16" fmla="*/ 365 w 515"/>
              <a:gd name="T17" fmla="*/ 46 h 124"/>
              <a:gd name="T18" fmla="*/ 433 w 515"/>
              <a:gd name="T19" fmla="*/ 50 h 124"/>
              <a:gd name="T20" fmla="*/ 411 w 515"/>
              <a:gd name="T21" fmla="*/ 44 h 124"/>
              <a:gd name="T22" fmla="*/ 361 w 515"/>
              <a:gd name="T23" fmla="*/ 33 h 124"/>
              <a:gd name="T24" fmla="*/ 379 w 515"/>
              <a:gd name="T25" fmla="*/ 33 h 124"/>
              <a:gd name="T26" fmla="*/ 470 w 515"/>
              <a:gd name="T27" fmla="*/ 35 h 124"/>
              <a:gd name="T28" fmla="*/ 441 w 515"/>
              <a:gd name="T29" fmla="*/ 30 h 124"/>
              <a:gd name="T30" fmla="*/ 440 w 515"/>
              <a:gd name="T31" fmla="*/ 31 h 124"/>
              <a:gd name="T32" fmla="*/ 240 w 515"/>
              <a:gd name="T33" fmla="*/ 10 h 124"/>
              <a:gd name="T34" fmla="*/ 265 w 515"/>
              <a:gd name="T35" fmla="*/ 6 h 124"/>
              <a:gd name="T36" fmla="*/ 98 w 515"/>
              <a:gd name="T37" fmla="*/ 2 h 124"/>
              <a:gd name="T38" fmla="*/ 59 w 515"/>
              <a:gd name="T39" fmla="*/ 6 h 124"/>
              <a:gd name="T40" fmla="*/ 17 w 515"/>
              <a:gd name="T41" fmla="*/ 16 h 124"/>
              <a:gd name="T42" fmla="*/ 30 w 515"/>
              <a:gd name="T43" fmla="*/ 26 h 124"/>
              <a:gd name="T44" fmla="*/ 35 w 515"/>
              <a:gd name="T45" fmla="*/ 35 h 124"/>
              <a:gd name="T46" fmla="*/ 21 w 515"/>
              <a:gd name="T47" fmla="*/ 42 h 124"/>
              <a:gd name="T48" fmla="*/ 16 w 515"/>
              <a:gd name="T49" fmla="*/ 48 h 124"/>
              <a:gd name="T50" fmla="*/ 25 w 515"/>
              <a:gd name="T51" fmla="*/ 52 h 124"/>
              <a:gd name="T52" fmla="*/ 9 w 515"/>
              <a:gd name="T53" fmla="*/ 57 h 124"/>
              <a:gd name="T54" fmla="*/ 4 w 515"/>
              <a:gd name="T55" fmla="*/ 65 h 124"/>
              <a:gd name="T56" fmla="*/ 1 w 515"/>
              <a:gd name="T57" fmla="*/ 69 h 124"/>
              <a:gd name="T58" fmla="*/ 9 w 515"/>
              <a:gd name="T59" fmla="*/ 74 h 124"/>
              <a:gd name="T60" fmla="*/ 21 w 515"/>
              <a:gd name="T61" fmla="*/ 86 h 124"/>
              <a:gd name="T62" fmla="*/ 25 w 515"/>
              <a:gd name="T63" fmla="*/ 94 h 124"/>
              <a:gd name="T64" fmla="*/ 23 w 515"/>
              <a:gd name="T65" fmla="*/ 105 h 124"/>
              <a:gd name="T66" fmla="*/ 205 w 515"/>
              <a:gd name="T67" fmla="*/ 120 h 124"/>
              <a:gd name="T68" fmla="*/ 190 w 515"/>
              <a:gd name="T69" fmla="*/ 117 h 124"/>
              <a:gd name="T70" fmla="*/ 49 w 515"/>
              <a:gd name="T71" fmla="*/ 108 h 124"/>
              <a:gd name="T72" fmla="*/ 303 w 515"/>
              <a:gd name="T73" fmla="*/ 117 h 124"/>
              <a:gd name="T74" fmla="*/ 436 w 515"/>
              <a:gd name="T75" fmla="*/ 123 h 124"/>
              <a:gd name="T76" fmla="*/ 440 w 515"/>
              <a:gd name="T77" fmla="*/ 119 h 124"/>
              <a:gd name="T78" fmla="*/ 464 w 515"/>
              <a:gd name="T79" fmla="*/ 112 h 124"/>
              <a:gd name="T80" fmla="*/ 451 w 515"/>
              <a:gd name="T81" fmla="*/ 107 h 124"/>
              <a:gd name="T82" fmla="*/ 477 w 515"/>
              <a:gd name="T83" fmla="*/ 107 h 124"/>
              <a:gd name="T84" fmla="*/ 434 w 515"/>
              <a:gd name="T85" fmla="*/ 28 h 124"/>
              <a:gd name="T86" fmla="*/ 429 w 515"/>
              <a:gd name="T87" fmla="*/ 29 h 124"/>
              <a:gd name="T88" fmla="*/ 424 w 515"/>
              <a:gd name="T89" fmla="*/ 26 h 124"/>
              <a:gd name="T90" fmla="*/ 384 w 515"/>
              <a:gd name="T91" fmla="*/ 108 h 124"/>
              <a:gd name="T92" fmla="*/ 456 w 515"/>
              <a:gd name="T93" fmla="*/ 113 h 124"/>
              <a:gd name="T94" fmla="*/ 456 w 515"/>
              <a:gd name="T95" fmla="*/ 113 h 124"/>
              <a:gd name="T96" fmla="*/ 426 w 515"/>
              <a:gd name="T97" fmla="*/ 10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5" h="124">
                <a:moveTo>
                  <a:pt x="477" y="107"/>
                </a:moveTo>
                <a:cubicBezTo>
                  <a:pt x="477" y="106"/>
                  <a:pt x="477" y="106"/>
                  <a:pt x="477" y="106"/>
                </a:cubicBezTo>
                <a:cubicBezTo>
                  <a:pt x="489" y="106"/>
                  <a:pt x="502" y="106"/>
                  <a:pt x="514" y="106"/>
                </a:cubicBezTo>
                <a:cubicBezTo>
                  <a:pt x="515" y="105"/>
                  <a:pt x="515" y="105"/>
                  <a:pt x="515" y="105"/>
                </a:cubicBezTo>
                <a:cubicBezTo>
                  <a:pt x="492" y="105"/>
                  <a:pt x="472" y="104"/>
                  <a:pt x="450" y="101"/>
                </a:cubicBezTo>
                <a:cubicBezTo>
                  <a:pt x="445" y="100"/>
                  <a:pt x="445" y="100"/>
                  <a:pt x="445" y="100"/>
                </a:cubicBezTo>
                <a:cubicBezTo>
                  <a:pt x="446" y="99"/>
                  <a:pt x="446" y="99"/>
                  <a:pt x="446" y="99"/>
                </a:cubicBezTo>
                <a:cubicBezTo>
                  <a:pt x="463" y="99"/>
                  <a:pt x="478" y="97"/>
                  <a:pt x="494" y="98"/>
                </a:cubicBezTo>
                <a:cubicBezTo>
                  <a:pt x="491" y="97"/>
                  <a:pt x="491" y="97"/>
                  <a:pt x="491" y="97"/>
                </a:cubicBezTo>
                <a:cubicBezTo>
                  <a:pt x="493" y="95"/>
                  <a:pt x="493" y="95"/>
                  <a:pt x="493" y="95"/>
                </a:cubicBezTo>
                <a:cubicBezTo>
                  <a:pt x="478" y="95"/>
                  <a:pt x="463" y="96"/>
                  <a:pt x="449" y="94"/>
                </a:cubicBezTo>
                <a:cubicBezTo>
                  <a:pt x="449" y="93"/>
                  <a:pt x="449" y="93"/>
                  <a:pt x="449" y="93"/>
                </a:cubicBezTo>
                <a:cubicBezTo>
                  <a:pt x="467" y="93"/>
                  <a:pt x="485" y="94"/>
                  <a:pt x="503" y="93"/>
                </a:cubicBezTo>
                <a:cubicBezTo>
                  <a:pt x="505" y="92"/>
                  <a:pt x="506" y="90"/>
                  <a:pt x="508" y="91"/>
                </a:cubicBezTo>
                <a:cubicBezTo>
                  <a:pt x="509" y="91"/>
                  <a:pt x="509" y="90"/>
                  <a:pt x="510" y="89"/>
                </a:cubicBezTo>
                <a:cubicBezTo>
                  <a:pt x="497" y="88"/>
                  <a:pt x="497" y="88"/>
                  <a:pt x="497" y="88"/>
                </a:cubicBezTo>
                <a:cubicBezTo>
                  <a:pt x="492" y="86"/>
                  <a:pt x="486" y="89"/>
                  <a:pt x="482" y="85"/>
                </a:cubicBezTo>
                <a:cubicBezTo>
                  <a:pt x="465" y="85"/>
                  <a:pt x="448" y="83"/>
                  <a:pt x="432" y="82"/>
                </a:cubicBezTo>
                <a:cubicBezTo>
                  <a:pt x="432" y="81"/>
                  <a:pt x="432" y="81"/>
                  <a:pt x="432" y="81"/>
                </a:cubicBezTo>
                <a:cubicBezTo>
                  <a:pt x="455" y="82"/>
                  <a:pt x="479" y="81"/>
                  <a:pt x="502" y="82"/>
                </a:cubicBezTo>
                <a:cubicBezTo>
                  <a:pt x="475" y="79"/>
                  <a:pt x="475" y="79"/>
                  <a:pt x="475" y="79"/>
                </a:cubicBezTo>
                <a:cubicBezTo>
                  <a:pt x="482" y="78"/>
                  <a:pt x="489" y="76"/>
                  <a:pt x="497" y="78"/>
                </a:cubicBezTo>
                <a:cubicBezTo>
                  <a:pt x="500" y="77"/>
                  <a:pt x="503" y="77"/>
                  <a:pt x="506" y="77"/>
                </a:cubicBezTo>
                <a:cubicBezTo>
                  <a:pt x="507" y="77"/>
                  <a:pt x="507" y="75"/>
                  <a:pt x="509" y="75"/>
                </a:cubicBezTo>
                <a:cubicBezTo>
                  <a:pt x="509" y="74"/>
                  <a:pt x="509" y="74"/>
                  <a:pt x="509" y="74"/>
                </a:cubicBezTo>
                <a:cubicBezTo>
                  <a:pt x="492" y="73"/>
                  <a:pt x="492" y="73"/>
                  <a:pt x="492" y="73"/>
                </a:cubicBezTo>
                <a:cubicBezTo>
                  <a:pt x="491" y="72"/>
                  <a:pt x="491" y="72"/>
                  <a:pt x="491" y="72"/>
                </a:cubicBezTo>
                <a:cubicBezTo>
                  <a:pt x="495" y="71"/>
                  <a:pt x="501" y="72"/>
                  <a:pt x="505" y="70"/>
                </a:cubicBezTo>
                <a:cubicBezTo>
                  <a:pt x="500" y="70"/>
                  <a:pt x="494" y="69"/>
                  <a:pt x="490" y="70"/>
                </a:cubicBezTo>
                <a:cubicBezTo>
                  <a:pt x="486" y="68"/>
                  <a:pt x="478" y="70"/>
                  <a:pt x="476" y="66"/>
                </a:cubicBezTo>
                <a:cubicBezTo>
                  <a:pt x="462" y="64"/>
                  <a:pt x="446" y="64"/>
                  <a:pt x="431" y="62"/>
                </a:cubicBezTo>
                <a:cubicBezTo>
                  <a:pt x="432" y="61"/>
                  <a:pt x="429" y="59"/>
                  <a:pt x="432" y="59"/>
                </a:cubicBezTo>
                <a:cubicBezTo>
                  <a:pt x="450" y="61"/>
                  <a:pt x="450" y="61"/>
                  <a:pt x="450" y="61"/>
                </a:cubicBezTo>
                <a:cubicBezTo>
                  <a:pt x="465" y="61"/>
                  <a:pt x="482" y="63"/>
                  <a:pt x="495" y="60"/>
                </a:cubicBezTo>
                <a:cubicBezTo>
                  <a:pt x="462" y="60"/>
                  <a:pt x="432" y="51"/>
                  <a:pt x="400" y="50"/>
                </a:cubicBezTo>
                <a:cubicBezTo>
                  <a:pt x="389" y="47"/>
                  <a:pt x="376" y="48"/>
                  <a:pt x="365" y="46"/>
                </a:cubicBezTo>
                <a:cubicBezTo>
                  <a:pt x="390" y="46"/>
                  <a:pt x="415" y="50"/>
                  <a:pt x="440" y="51"/>
                </a:cubicBezTo>
                <a:cubicBezTo>
                  <a:pt x="438" y="51"/>
                  <a:pt x="438" y="51"/>
                  <a:pt x="438" y="51"/>
                </a:cubicBezTo>
                <a:cubicBezTo>
                  <a:pt x="437" y="48"/>
                  <a:pt x="442" y="51"/>
                  <a:pt x="444" y="49"/>
                </a:cubicBezTo>
                <a:cubicBezTo>
                  <a:pt x="440" y="47"/>
                  <a:pt x="437" y="51"/>
                  <a:pt x="433" y="50"/>
                </a:cubicBezTo>
                <a:cubicBezTo>
                  <a:pt x="432" y="49"/>
                  <a:pt x="429" y="50"/>
                  <a:pt x="430" y="48"/>
                </a:cubicBezTo>
                <a:cubicBezTo>
                  <a:pt x="429" y="48"/>
                  <a:pt x="428" y="48"/>
                  <a:pt x="428" y="47"/>
                </a:cubicBezTo>
                <a:cubicBezTo>
                  <a:pt x="431" y="45"/>
                  <a:pt x="435" y="50"/>
                  <a:pt x="435" y="47"/>
                </a:cubicBezTo>
                <a:cubicBezTo>
                  <a:pt x="428" y="46"/>
                  <a:pt x="418" y="44"/>
                  <a:pt x="411" y="44"/>
                </a:cubicBezTo>
                <a:cubicBezTo>
                  <a:pt x="411" y="42"/>
                  <a:pt x="413" y="43"/>
                  <a:pt x="414" y="42"/>
                </a:cubicBezTo>
                <a:cubicBezTo>
                  <a:pt x="406" y="41"/>
                  <a:pt x="397" y="41"/>
                  <a:pt x="388" y="39"/>
                </a:cubicBezTo>
                <a:cubicBezTo>
                  <a:pt x="396" y="37"/>
                  <a:pt x="407" y="41"/>
                  <a:pt x="415" y="40"/>
                </a:cubicBezTo>
                <a:cubicBezTo>
                  <a:pt x="397" y="37"/>
                  <a:pt x="378" y="37"/>
                  <a:pt x="361" y="33"/>
                </a:cubicBezTo>
                <a:cubicBezTo>
                  <a:pt x="360" y="32"/>
                  <a:pt x="360" y="32"/>
                  <a:pt x="360" y="32"/>
                </a:cubicBezTo>
                <a:cubicBezTo>
                  <a:pt x="366" y="33"/>
                  <a:pt x="373" y="31"/>
                  <a:pt x="379" y="33"/>
                </a:cubicBezTo>
                <a:cubicBezTo>
                  <a:pt x="378" y="34"/>
                  <a:pt x="378" y="34"/>
                  <a:pt x="378" y="34"/>
                </a:cubicBezTo>
                <a:cubicBezTo>
                  <a:pt x="379" y="33"/>
                  <a:pt x="379" y="33"/>
                  <a:pt x="379" y="33"/>
                </a:cubicBezTo>
                <a:cubicBezTo>
                  <a:pt x="398" y="33"/>
                  <a:pt x="423" y="36"/>
                  <a:pt x="444" y="37"/>
                </a:cubicBezTo>
                <a:cubicBezTo>
                  <a:pt x="434" y="33"/>
                  <a:pt x="422" y="34"/>
                  <a:pt x="411" y="31"/>
                </a:cubicBezTo>
                <a:cubicBezTo>
                  <a:pt x="414" y="29"/>
                  <a:pt x="419" y="30"/>
                  <a:pt x="423" y="31"/>
                </a:cubicBezTo>
                <a:cubicBezTo>
                  <a:pt x="437" y="32"/>
                  <a:pt x="455" y="35"/>
                  <a:pt x="470" y="35"/>
                </a:cubicBezTo>
                <a:cubicBezTo>
                  <a:pt x="467" y="34"/>
                  <a:pt x="459" y="32"/>
                  <a:pt x="454" y="31"/>
                </a:cubicBezTo>
                <a:cubicBezTo>
                  <a:pt x="451" y="32"/>
                  <a:pt x="449" y="29"/>
                  <a:pt x="446" y="31"/>
                </a:cubicBezTo>
                <a:cubicBezTo>
                  <a:pt x="446" y="31"/>
                  <a:pt x="446" y="31"/>
                  <a:pt x="446" y="30"/>
                </a:cubicBezTo>
                <a:cubicBezTo>
                  <a:pt x="445" y="32"/>
                  <a:pt x="443" y="31"/>
                  <a:pt x="441" y="30"/>
                </a:cubicBezTo>
                <a:cubicBezTo>
                  <a:pt x="441" y="30"/>
                  <a:pt x="441" y="30"/>
                  <a:pt x="442" y="29"/>
                </a:cubicBezTo>
                <a:cubicBezTo>
                  <a:pt x="441" y="30"/>
                  <a:pt x="440" y="29"/>
                  <a:pt x="439" y="29"/>
                </a:cubicBezTo>
                <a:cubicBezTo>
                  <a:pt x="441" y="30"/>
                  <a:pt x="441" y="30"/>
                  <a:pt x="441" y="30"/>
                </a:cubicBezTo>
                <a:cubicBezTo>
                  <a:pt x="440" y="31"/>
                  <a:pt x="440" y="31"/>
                  <a:pt x="440" y="31"/>
                </a:cubicBezTo>
                <a:cubicBezTo>
                  <a:pt x="438" y="30"/>
                  <a:pt x="436" y="31"/>
                  <a:pt x="435" y="29"/>
                </a:cubicBezTo>
                <a:cubicBezTo>
                  <a:pt x="437" y="26"/>
                  <a:pt x="444" y="30"/>
                  <a:pt x="447" y="29"/>
                </a:cubicBezTo>
                <a:cubicBezTo>
                  <a:pt x="418" y="23"/>
                  <a:pt x="387" y="20"/>
                  <a:pt x="357" y="17"/>
                </a:cubicBezTo>
                <a:cubicBezTo>
                  <a:pt x="240" y="10"/>
                  <a:pt x="240" y="10"/>
                  <a:pt x="240" y="10"/>
                </a:cubicBezTo>
                <a:cubicBezTo>
                  <a:pt x="206" y="7"/>
                  <a:pt x="206" y="7"/>
                  <a:pt x="206" y="7"/>
                </a:cubicBezTo>
                <a:cubicBezTo>
                  <a:pt x="209" y="7"/>
                  <a:pt x="209" y="7"/>
                  <a:pt x="209" y="7"/>
                </a:cubicBezTo>
                <a:cubicBezTo>
                  <a:pt x="250" y="8"/>
                  <a:pt x="292" y="10"/>
                  <a:pt x="331" y="12"/>
                </a:cubicBezTo>
                <a:cubicBezTo>
                  <a:pt x="308" y="9"/>
                  <a:pt x="287" y="8"/>
                  <a:pt x="265" y="6"/>
                </a:cubicBezTo>
                <a:cubicBezTo>
                  <a:pt x="222" y="4"/>
                  <a:pt x="178" y="2"/>
                  <a:pt x="136" y="3"/>
                </a:cubicBezTo>
                <a:cubicBezTo>
                  <a:pt x="133" y="2"/>
                  <a:pt x="129" y="0"/>
                  <a:pt x="126" y="2"/>
                </a:cubicBezTo>
                <a:cubicBezTo>
                  <a:pt x="120" y="1"/>
                  <a:pt x="113" y="2"/>
                  <a:pt x="108" y="1"/>
                </a:cubicBezTo>
                <a:cubicBezTo>
                  <a:pt x="106" y="4"/>
                  <a:pt x="101" y="2"/>
                  <a:pt x="98" y="2"/>
                </a:cubicBezTo>
                <a:cubicBezTo>
                  <a:pt x="84" y="2"/>
                  <a:pt x="69" y="1"/>
                  <a:pt x="55" y="3"/>
                </a:cubicBezTo>
                <a:cubicBezTo>
                  <a:pt x="53" y="4"/>
                  <a:pt x="48" y="2"/>
                  <a:pt x="47" y="3"/>
                </a:cubicBezTo>
                <a:cubicBezTo>
                  <a:pt x="50" y="5"/>
                  <a:pt x="55" y="4"/>
                  <a:pt x="59" y="5"/>
                </a:cubicBezTo>
                <a:cubicBezTo>
                  <a:pt x="59" y="6"/>
                  <a:pt x="59" y="6"/>
                  <a:pt x="59" y="6"/>
                </a:cubicBezTo>
                <a:cubicBezTo>
                  <a:pt x="55" y="5"/>
                  <a:pt x="51" y="7"/>
                  <a:pt x="48" y="5"/>
                </a:cubicBezTo>
                <a:cubicBezTo>
                  <a:pt x="43" y="6"/>
                  <a:pt x="37" y="3"/>
                  <a:pt x="34" y="7"/>
                </a:cubicBezTo>
                <a:cubicBezTo>
                  <a:pt x="28" y="9"/>
                  <a:pt x="21" y="9"/>
                  <a:pt x="16" y="15"/>
                </a:cubicBezTo>
                <a:cubicBezTo>
                  <a:pt x="17" y="16"/>
                  <a:pt x="17" y="16"/>
                  <a:pt x="17" y="16"/>
                </a:cubicBezTo>
                <a:cubicBezTo>
                  <a:pt x="23" y="21"/>
                  <a:pt x="28" y="16"/>
                  <a:pt x="34" y="20"/>
                </a:cubicBezTo>
                <a:cubicBezTo>
                  <a:pt x="29" y="21"/>
                  <a:pt x="23" y="20"/>
                  <a:pt x="18" y="20"/>
                </a:cubicBezTo>
                <a:cubicBezTo>
                  <a:pt x="15" y="21"/>
                  <a:pt x="11" y="20"/>
                  <a:pt x="10" y="22"/>
                </a:cubicBezTo>
                <a:cubicBezTo>
                  <a:pt x="17" y="22"/>
                  <a:pt x="24" y="24"/>
                  <a:pt x="30" y="26"/>
                </a:cubicBezTo>
                <a:cubicBezTo>
                  <a:pt x="29" y="27"/>
                  <a:pt x="29" y="28"/>
                  <a:pt x="30" y="30"/>
                </a:cubicBezTo>
                <a:cubicBezTo>
                  <a:pt x="27" y="30"/>
                  <a:pt x="22" y="27"/>
                  <a:pt x="19" y="32"/>
                </a:cubicBezTo>
                <a:cubicBezTo>
                  <a:pt x="35" y="33"/>
                  <a:pt x="35" y="33"/>
                  <a:pt x="35" y="33"/>
                </a:cubicBezTo>
                <a:cubicBezTo>
                  <a:pt x="35" y="34"/>
                  <a:pt x="36" y="35"/>
                  <a:pt x="35" y="35"/>
                </a:cubicBezTo>
                <a:cubicBezTo>
                  <a:pt x="29" y="33"/>
                  <a:pt x="25" y="39"/>
                  <a:pt x="22" y="38"/>
                </a:cubicBezTo>
                <a:cubicBezTo>
                  <a:pt x="22" y="39"/>
                  <a:pt x="22" y="39"/>
                  <a:pt x="22" y="39"/>
                </a:cubicBezTo>
                <a:cubicBezTo>
                  <a:pt x="21" y="42"/>
                  <a:pt x="17" y="40"/>
                  <a:pt x="15" y="41"/>
                </a:cubicBezTo>
                <a:cubicBezTo>
                  <a:pt x="21" y="42"/>
                  <a:pt x="21" y="42"/>
                  <a:pt x="21" y="42"/>
                </a:cubicBezTo>
                <a:cubicBezTo>
                  <a:pt x="18" y="43"/>
                  <a:pt x="16" y="45"/>
                  <a:pt x="13" y="44"/>
                </a:cubicBezTo>
                <a:cubicBezTo>
                  <a:pt x="14" y="45"/>
                  <a:pt x="15" y="44"/>
                  <a:pt x="15" y="45"/>
                </a:cubicBezTo>
                <a:cubicBezTo>
                  <a:pt x="14" y="46"/>
                  <a:pt x="14" y="46"/>
                  <a:pt x="14" y="46"/>
                </a:cubicBezTo>
                <a:cubicBezTo>
                  <a:pt x="15" y="46"/>
                  <a:pt x="17" y="47"/>
                  <a:pt x="16" y="48"/>
                </a:cubicBezTo>
                <a:cubicBezTo>
                  <a:pt x="19" y="49"/>
                  <a:pt x="21" y="49"/>
                  <a:pt x="23" y="50"/>
                </a:cubicBezTo>
                <a:cubicBezTo>
                  <a:pt x="27" y="50"/>
                  <a:pt x="31" y="51"/>
                  <a:pt x="33" y="54"/>
                </a:cubicBezTo>
                <a:cubicBezTo>
                  <a:pt x="28" y="55"/>
                  <a:pt x="24" y="53"/>
                  <a:pt x="19" y="53"/>
                </a:cubicBezTo>
                <a:cubicBezTo>
                  <a:pt x="21" y="51"/>
                  <a:pt x="23" y="53"/>
                  <a:pt x="25" y="52"/>
                </a:cubicBezTo>
                <a:cubicBezTo>
                  <a:pt x="25" y="52"/>
                  <a:pt x="25" y="52"/>
                  <a:pt x="25" y="52"/>
                </a:cubicBezTo>
                <a:cubicBezTo>
                  <a:pt x="22" y="52"/>
                  <a:pt x="17" y="50"/>
                  <a:pt x="16" y="53"/>
                </a:cubicBezTo>
                <a:cubicBezTo>
                  <a:pt x="13" y="53"/>
                  <a:pt x="7" y="52"/>
                  <a:pt x="5" y="56"/>
                </a:cubicBezTo>
                <a:cubicBezTo>
                  <a:pt x="6" y="58"/>
                  <a:pt x="7" y="57"/>
                  <a:pt x="9" y="57"/>
                </a:cubicBezTo>
                <a:cubicBezTo>
                  <a:pt x="11" y="61"/>
                  <a:pt x="17" y="58"/>
                  <a:pt x="20" y="61"/>
                </a:cubicBezTo>
                <a:cubicBezTo>
                  <a:pt x="17" y="63"/>
                  <a:pt x="17" y="63"/>
                  <a:pt x="17" y="63"/>
                </a:cubicBezTo>
                <a:cubicBezTo>
                  <a:pt x="16" y="64"/>
                  <a:pt x="18" y="66"/>
                  <a:pt x="17" y="67"/>
                </a:cubicBezTo>
                <a:cubicBezTo>
                  <a:pt x="4" y="65"/>
                  <a:pt x="4" y="65"/>
                  <a:pt x="4" y="65"/>
                </a:cubicBezTo>
                <a:cubicBezTo>
                  <a:pt x="4" y="65"/>
                  <a:pt x="4" y="65"/>
                  <a:pt x="4" y="65"/>
                </a:cubicBezTo>
                <a:cubicBezTo>
                  <a:pt x="0" y="65"/>
                  <a:pt x="0" y="65"/>
                  <a:pt x="0" y="65"/>
                </a:cubicBezTo>
                <a:cubicBezTo>
                  <a:pt x="0" y="66"/>
                  <a:pt x="3" y="68"/>
                  <a:pt x="1" y="69"/>
                </a:cubicBezTo>
                <a:cubicBezTo>
                  <a:pt x="1" y="69"/>
                  <a:pt x="1" y="69"/>
                  <a:pt x="1" y="69"/>
                </a:cubicBezTo>
                <a:cubicBezTo>
                  <a:pt x="2" y="69"/>
                  <a:pt x="2" y="69"/>
                  <a:pt x="2" y="69"/>
                </a:cubicBezTo>
                <a:cubicBezTo>
                  <a:pt x="3" y="69"/>
                  <a:pt x="3" y="70"/>
                  <a:pt x="4" y="70"/>
                </a:cubicBezTo>
                <a:cubicBezTo>
                  <a:pt x="4" y="71"/>
                  <a:pt x="4" y="71"/>
                  <a:pt x="3" y="71"/>
                </a:cubicBezTo>
                <a:cubicBezTo>
                  <a:pt x="4" y="74"/>
                  <a:pt x="9" y="71"/>
                  <a:pt x="9" y="74"/>
                </a:cubicBezTo>
                <a:cubicBezTo>
                  <a:pt x="14" y="75"/>
                  <a:pt x="19" y="75"/>
                  <a:pt x="22" y="77"/>
                </a:cubicBezTo>
                <a:cubicBezTo>
                  <a:pt x="21" y="78"/>
                  <a:pt x="19" y="77"/>
                  <a:pt x="17" y="78"/>
                </a:cubicBezTo>
                <a:cubicBezTo>
                  <a:pt x="18" y="82"/>
                  <a:pt x="27" y="80"/>
                  <a:pt x="27" y="86"/>
                </a:cubicBezTo>
                <a:cubicBezTo>
                  <a:pt x="21" y="86"/>
                  <a:pt x="21" y="86"/>
                  <a:pt x="21" y="86"/>
                </a:cubicBezTo>
                <a:cubicBezTo>
                  <a:pt x="21" y="86"/>
                  <a:pt x="19" y="88"/>
                  <a:pt x="21" y="89"/>
                </a:cubicBezTo>
                <a:cubicBezTo>
                  <a:pt x="21" y="89"/>
                  <a:pt x="21" y="89"/>
                  <a:pt x="20" y="90"/>
                </a:cubicBezTo>
                <a:cubicBezTo>
                  <a:pt x="24" y="91"/>
                  <a:pt x="27" y="92"/>
                  <a:pt x="31" y="93"/>
                </a:cubicBezTo>
                <a:cubicBezTo>
                  <a:pt x="29" y="95"/>
                  <a:pt x="26" y="92"/>
                  <a:pt x="25" y="94"/>
                </a:cubicBezTo>
                <a:cubicBezTo>
                  <a:pt x="19" y="92"/>
                  <a:pt x="11" y="92"/>
                  <a:pt x="6" y="90"/>
                </a:cubicBezTo>
                <a:cubicBezTo>
                  <a:pt x="6" y="97"/>
                  <a:pt x="6" y="97"/>
                  <a:pt x="6" y="97"/>
                </a:cubicBezTo>
                <a:cubicBezTo>
                  <a:pt x="10" y="98"/>
                  <a:pt x="13" y="101"/>
                  <a:pt x="17" y="101"/>
                </a:cubicBezTo>
                <a:cubicBezTo>
                  <a:pt x="22" y="100"/>
                  <a:pt x="20" y="105"/>
                  <a:pt x="23" y="105"/>
                </a:cubicBezTo>
                <a:cubicBezTo>
                  <a:pt x="21" y="106"/>
                  <a:pt x="21" y="106"/>
                  <a:pt x="21" y="106"/>
                </a:cubicBezTo>
                <a:cubicBezTo>
                  <a:pt x="42" y="115"/>
                  <a:pt x="69" y="116"/>
                  <a:pt x="93" y="118"/>
                </a:cubicBezTo>
                <a:cubicBezTo>
                  <a:pt x="102" y="118"/>
                  <a:pt x="111" y="118"/>
                  <a:pt x="120" y="118"/>
                </a:cubicBezTo>
                <a:cubicBezTo>
                  <a:pt x="205" y="120"/>
                  <a:pt x="205" y="120"/>
                  <a:pt x="205" y="120"/>
                </a:cubicBezTo>
                <a:cubicBezTo>
                  <a:pt x="277" y="124"/>
                  <a:pt x="277" y="124"/>
                  <a:pt x="277" y="124"/>
                </a:cubicBezTo>
                <a:cubicBezTo>
                  <a:pt x="236" y="120"/>
                  <a:pt x="188" y="118"/>
                  <a:pt x="142" y="118"/>
                </a:cubicBezTo>
                <a:cubicBezTo>
                  <a:pt x="141" y="117"/>
                  <a:pt x="141" y="117"/>
                  <a:pt x="141" y="117"/>
                </a:cubicBezTo>
                <a:cubicBezTo>
                  <a:pt x="157" y="116"/>
                  <a:pt x="173" y="117"/>
                  <a:pt x="190" y="117"/>
                </a:cubicBezTo>
                <a:cubicBezTo>
                  <a:pt x="297" y="123"/>
                  <a:pt x="297" y="123"/>
                  <a:pt x="297" y="123"/>
                </a:cubicBezTo>
                <a:cubicBezTo>
                  <a:pt x="279" y="120"/>
                  <a:pt x="259" y="120"/>
                  <a:pt x="241" y="119"/>
                </a:cubicBezTo>
                <a:cubicBezTo>
                  <a:pt x="175" y="113"/>
                  <a:pt x="113" y="119"/>
                  <a:pt x="48" y="109"/>
                </a:cubicBezTo>
                <a:cubicBezTo>
                  <a:pt x="49" y="108"/>
                  <a:pt x="49" y="108"/>
                  <a:pt x="49" y="108"/>
                </a:cubicBezTo>
                <a:cubicBezTo>
                  <a:pt x="84" y="111"/>
                  <a:pt x="84" y="111"/>
                  <a:pt x="84" y="111"/>
                </a:cubicBezTo>
                <a:cubicBezTo>
                  <a:pt x="147" y="110"/>
                  <a:pt x="213" y="111"/>
                  <a:pt x="276" y="116"/>
                </a:cubicBezTo>
                <a:cubicBezTo>
                  <a:pt x="279" y="114"/>
                  <a:pt x="285" y="114"/>
                  <a:pt x="288" y="116"/>
                </a:cubicBezTo>
                <a:cubicBezTo>
                  <a:pt x="291" y="114"/>
                  <a:pt x="300" y="115"/>
                  <a:pt x="303" y="117"/>
                </a:cubicBezTo>
                <a:cubicBezTo>
                  <a:pt x="303" y="116"/>
                  <a:pt x="303" y="116"/>
                  <a:pt x="303" y="116"/>
                </a:cubicBezTo>
                <a:cubicBezTo>
                  <a:pt x="336" y="118"/>
                  <a:pt x="336" y="118"/>
                  <a:pt x="336" y="118"/>
                </a:cubicBezTo>
                <a:cubicBezTo>
                  <a:pt x="428" y="124"/>
                  <a:pt x="428" y="124"/>
                  <a:pt x="428" y="124"/>
                </a:cubicBezTo>
                <a:cubicBezTo>
                  <a:pt x="436" y="123"/>
                  <a:pt x="436" y="123"/>
                  <a:pt x="436" y="123"/>
                </a:cubicBezTo>
                <a:cubicBezTo>
                  <a:pt x="440" y="123"/>
                  <a:pt x="444" y="123"/>
                  <a:pt x="447" y="122"/>
                </a:cubicBezTo>
                <a:cubicBezTo>
                  <a:pt x="439" y="120"/>
                  <a:pt x="429" y="120"/>
                  <a:pt x="420" y="120"/>
                </a:cubicBezTo>
                <a:cubicBezTo>
                  <a:pt x="419" y="119"/>
                  <a:pt x="419" y="119"/>
                  <a:pt x="419" y="119"/>
                </a:cubicBezTo>
                <a:cubicBezTo>
                  <a:pt x="426" y="117"/>
                  <a:pt x="434" y="120"/>
                  <a:pt x="440" y="119"/>
                </a:cubicBezTo>
                <a:cubicBezTo>
                  <a:pt x="455" y="119"/>
                  <a:pt x="472" y="121"/>
                  <a:pt x="483" y="115"/>
                </a:cubicBezTo>
                <a:cubicBezTo>
                  <a:pt x="470" y="116"/>
                  <a:pt x="470" y="116"/>
                  <a:pt x="470" y="116"/>
                </a:cubicBezTo>
                <a:cubicBezTo>
                  <a:pt x="467" y="116"/>
                  <a:pt x="463" y="116"/>
                  <a:pt x="461" y="115"/>
                </a:cubicBezTo>
                <a:cubicBezTo>
                  <a:pt x="459" y="112"/>
                  <a:pt x="463" y="113"/>
                  <a:pt x="464" y="112"/>
                </a:cubicBezTo>
                <a:cubicBezTo>
                  <a:pt x="452" y="111"/>
                  <a:pt x="452" y="111"/>
                  <a:pt x="452" y="111"/>
                </a:cubicBezTo>
                <a:cubicBezTo>
                  <a:pt x="446" y="111"/>
                  <a:pt x="436" y="112"/>
                  <a:pt x="432" y="107"/>
                </a:cubicBezTo>
                <a:cubicBezTo>
                  <a:pt x="433" y="107"/>
                  <a:pt x="436" y="108"/>
                  <a:pt x="437" y="108"/>
                </a:cubicBezTo>
                <a:cubicBezTo>
                  <a:pt x="442" y="105"/>
                  <a:pt x="447" y="108"/>
                  <a:pt x="451" y="107"/>
                </a:cubicBezTo>
                <a:cubicBezTo>
                  <a:pt x="441" y="106"/>
                  <a:pt x="432" y="104"/>
                  <a:pt x="422" y="102"/>
                </a:cubicBezTo>
                <a:cubicBezTo>
                  <a:pt x="438" y="103"/>
                  <a:pt x="456" y="104"/>
                  <a:pt x="472" y="106"/>
                </a:cubicBezTo>
                <a:cubicBezTo>
                  <a:pt x="471" y="107"/>
                  <a:pt x="471" y="107"/>
                  <a:pt x="471" y="107"/>
                </a:cubicBezTo>
                <a:lnTo>
                  <a:pt x="477" y="107"/>
                </a:lnTo>
                <a:close/>
                <a:moveTo>
                  <a:pt x="432" y="27"/>
                </a:moveTo>
                <a:cubicBezTo>
                  <a:pt x="433" y="27"/>
                  <a:pt x="433" y="28"/>
                  <a:pt x="434" y="28"/>
                </a:cubicBezTo>
                <a:cubicBezTo>
                  <a:pt x="434" y="28"/>
                  <a:pt x="434" y="27"/>
                  <a:pt x="434" y="27"/>
                </a:cubicBezTo>
                <a:cubicBezTo>
                  <a:pt x="434" y="27"/>
                  <a:pt x="434" y="28"/>
                  <a:pt x="434" y="28"/>
                </a:cubicBezTo>
                <a:cubicBezTo>
                  <a:pt x="434" y="28"/>
                  <a:pt x="433" y="27"/>
                  <a:pt x="432" y="27"/>
                </a:cubicBezTo>
                <a:cubicBezTo>
                  <a:pt x="431" y="27"/>
                  <a:pt x="431" y="27"/>
                  <a:pt x="430" y="28"/>
                </a:cubicBezTo>
                <a:cubicBezTo>
                  <a:pt x="431" y="29"/>
                  <a:pt x="431" y="29"/>
                  <a:pt x="431" y="29"/>
                </a:cubicBezTo>
                <a:cubicBezTo>
                  <a:pt x="429" y="29"/>
                  <a:pt x="429" y="29"/>
                  <a:pt x="429" y="29"/>
                </a:cubicBezTo>
                <a:cubicBezTo>
                  <a:pt x="429" y="27"/>
                  <a:pt x="431" y="27"/>
                  <a:pt x="432" y="27"/>
                </a:cubicBezTo>
                <a:close/>
                <a:moveTo>
                  <a:pt x="424" y="26"/>
                </a:moveTo>
                <a:cubicBezTo>
                  <a:pt x="425" y="29"/>
                  <a:pt x="421" y="27"/>
                  <a:pt x="420" y="26"/>
                </a:cubicBezTo>
                <a:lnTo>
                  <a:pt x="424" y="26"/>
                </a:lnTo>
                <a:close/>
                <a:moveTo>
                  <a:pt x="6" y="71"/>
                </a:moveTo>
                <a:cubicBezTo>
                  <a:pt x="8" y="71"/>
                  <a:pt x="8" y="71"/>
                  <a:pt x="8" y="71"/>
                </a:cubicBezTo>
                <a:cubicBezTo>
                  <a:pt x="8" y="71"/>
                  <a:pt x="6" y="73"/>
                  <a:pt x="6" y="71"/>
                </a:cubicBezTo>
                <a:close/>
                <a:moveTo>
                  <a:pt x="384" y="108"/>
                </a:moveTo>
                <a:cubicBezTo>
                  <a:pt x="385" y="108"/>
                  <a:pt x="385" y="108"/>
                  <a:pt x="385" y="108"/>
                </a:cubicBezTo>
                <a:cubicBezTo>
                  <a:pt x="418" y="111"/>
                  <a:pt x="418" y="111"/>
                  <a:pt x="418" y="111"/>
                </a:cubicBezTo>
                <a:lnTo>
                  <a:pt x="384" y="108"/>
                </a:lnTo>
                <a:close/>
                <a:moveTo>
                  <a:pt x="456" y="113"/>
                </a:moveTo>
                <a:cubicBezTo>
                  <a:pt x="456" y="112"/>
                  <a:pt x="457" y="112"/>
                  <a:pt x="458" y="112"/>
                </a:cubicBezTo>
                <a:cubicBezTo>
                  <a:pt x="458" y="113"/>
                  <a:pt x="457" y="113"/>
                  <a:pt x="456" y="113"/>
                </a:cubicBezTo>
                <a:cubicBezTo>
                  <a:pt x="456" y="113"/>
                  <a:pt x="455" y="113"/>
                  <a:pt x="455" y="113"/>
                </a:cubicBezTo>
                <a:cubicBezTo>
                  <a:pt x="455" y="113"/>
                  <a:pt x="456" y="113"/>
                  <a:pt x="456" y="113"/>
                </a:cubicBezTo>
                <a:close/>
                <a:moveTo>
                  <a:pt x="426" y="108"/>
                </a:moveTo>
                <a:cubicBezTo>
                  <a:pt x="430" y="109"/>
                  <a:pt x="430" y="109"/>
                  <a:pt x="430" y="109"/>
                </a:cubicBezTo>
                <a:cubicBezTo>
                  <a:pt x="425" y="109"/>
                  <a:pt x="425" y="109"/>
                  <a:pt x="425" y="109"/>
                </a:cubicBezTo>
                <a:lnTo>
                  <a:pt x="426"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7" name="Freeform 360">
            <a:extLst>
              <a:ext uri="{FF2B5EF4-FFF2-40B4-BE49-F238E27FC236}">
                <a16:creationId xmlns:a16="http://schemas.microsoft.com/office/drawing/2014/main" xmlns="" id="{1B466DEA-4243-4033-B551-5A68C78A09CA}"/>
              </a:ext>
            </a:extLst>
          </p:cNvPr>
          <p:cNvSpPr>
            <a:spLocks noEditPoints="1"/>
          </p:cNvSpPr>
          <p:nvPr/>
        </p:nvSpPr>
        <p:spPr bwMode="auto">
          <a:xfrm>
            <a:off x="4211863" y="2179110"/>
            <a:ext cx="1343025" cy="476250"/>
          </a:xfrm>
          <a:custGeom>
            <a:avLst/>
            <a:gdLst>
              <a:gd name="T0" fmla="*/ 277 w 358"/>
              <a:gd name="T1" fmla="*/ 100 h 127"/>
              <a:gd name="T2" fmla="*/ 253 w 358"/>
              <a:gd name="T3" fmla="*/ 101 h 127"/>
              <a:gd name="T4" fmla="*/ 234 w 358"/>
              <a:gd name="T5" fmla="*/ 101 h 127"/>
              <a:gd name="T6" fmla="*/ 232 w 358"/>
              <a:gd name="T7" fmla="*/ 101 h 127"/>
              <a:gd name="T8" fmla="*/ 199 w 358"/>
              <a:gd name="T9" fmla="*/ 104 h 127"/>
              <a:gd name="T10" fmla="*/ 237 w 358"/>
              <a:gd name="T11" fmla="*/ 96 h 127"/>
              <a:gd name="T12" fmla="*/ 294 w 358"/>
              <a:gd name="T13" fmla="*/ 80 h 127"/>
              <a:gd name="T14" fmla="*/ 358 w 358"/>
              <a:gd name="T15" fmla="*/ 57 h 127"/>
              <a:gd name="T16" fmla="*/ 317 w 358"/>
              <a:gd name="T17" fmla="*/ 64 h 127"/>
              <a:gd name="T18" fmla="*/ 254 w 358"/>
              <a:gd name="T19" fmla="*/ 72 h 127"/>
              <a:gd name="T20" fmla="*/ 292 w 358"/>
              <a:gd name="T21" fmla="*/ 62 h 127"/>
              <a:gd name="T22" fmla="*/ 306 w 358"/>
              <a:gd name="T23" fmla="*/ 52 h 127"/>
              <a:gd name="T24" fmla="*/ 275 w 358"/>
              <a:gd name="T25" fmla="*/ 56 h 127"/>
              <a:gd name="T26" fmla="*/ 287 w 358"/>
              <a:gd name="T27" fmla="*/ 49 h 127"/>
              <a:gd name="T28" fmla="*/ 272 w 358"/>
              <a:gd name="T29" fmla="*/ 50 h 127"/>
              <a:gd name="T30" fmla="*/ 247 w 358"/>
              <a:gd name="T31" fmla="*/ 51 h 127"/>
              <a:gd name="T32" fmla="*/ 292 w 358"/>
              <a:gd name="T33" fmla="*/ 36 h 127"/>
              <a:gd name="T34" fmla="*/ 246 w 358"/>
              <a:gd name="T35" fmla="*/ 42 h 127"/>
              <a:gd name="T36" fmla="*/ 324 w 358"/>
              <a:gd name="T37" fmla="*/ 17 h 127"/>
              <a:gd name="T38" fmla="*/ 269 w 358"/>
              <a:gd name="T39" fmla="*/ 27 h 127"/>
              <a:gd name="T40" fmla="*/ 225 w 358"/>
              <a:gd name="T41" fmla="*/ 33 h 127"/>
              <a:gd name="T42" fmla="*/ 207 w 358"/>
              <a:gd name="T43" fmla="*/ 32 h 127"/>
              <a:gd name="T44" fmla="*/ 252 w 358"/>
              <a:gd name="T45" fmla="*/ 21 h 127"/>
              <a:gd name="T46" fmla="*/ 321 w 358"/>
              <a:gd name="T47" fmla="*/ 1 h 127"/>
              <a:gd name="T48" fmla="*/ 237 w 358"/>
              <a:gd name="T49" fmla="*/ 16 h 127"/>
              <a:gd name="T50" fmla="*/ 182 w 358"/>
              <a:gd name="T51" fmla="*/ 25 h 127"/>
              <a:gd name="T52" fmla="*/ 205 w 358"/>
              <a:gd name="T53" fmla="*/ 18 h 127"/>
              <a:gd name="T54" fmla="*/ 158 w 358"/>
              <a:gd name="T55" fmla="*/ 20 h 127"/>
              <a:gd name="T56" fmla="*/ 87 w 358"/>
              <a:gd name="T57" fmla="*/ 20 h 127"/>
              <a:gd name="T58" fmla="*/ 98 w 358"/>
              <a:gd name="T59" fmla="*/ 17 h 127"/>
              <a:gd name="T60" fmla="*/ 10 w 358"/>
              <a:gd name="T61" fmla="*/ 24 h 127"/>
              <a:gd name="T62" fmla="*/ 9 w 358"/>
              <a:gd name="T63" fmla="*/ 34 h 127"/>
              <a:gd name="T64" fmla="*/ 8 w 358"/>
              <a:gd name="T65" fmla="*/ 53 h 127"/>
              <a:gd name="T66" fmla="*/ 4 w 358"/>
              <a:gd name="T67" fmla="*/ 60 h 127"/>
              <a:gd name="T68" fmla="*/ 4 w 358"/>
              <a:gd name="T69" fmla="*/ 76 h 127"/>
              <a:gd name="T70" fmla="*/ 31 w 358"/>
              <a:gd name="T71" fmla="*/ 113 h 127"/>
              <a:gd name="T72" fmla="*/ 327 w 358"/>
              <a:gd name="T73" fmla="*/ 91 h 127"/>
              <a:gd name="T74" fmla="*/ 277 w 358"/>
              <a:gd name="T75" fmla="*/ 77 h 127"/>
              <a:gd name="T76" fmla="*/ 224 w 358"/>
              <a:gd name="T77" fmla="*/ 73 h 127"/>
              <a:gd name="T78" fmla="*/ 214 w 358"/>
              <a:gd name="T79" fmla="*/ 70 h 127"/>
              <a:gd name="T80" fmla="*/ 262 w 358"/>
              <a:gd name="T81" fmla="*/ 44 h 127"/>
              <a:gd name="T82" fmla="*/ 230 w 358"/>
              <a:gd name="T83" fmla="*/ 18 h 127"/>
              <a:gd name="T84" fmla="*/ 204 w 358"/>
              <a:gd name="T85" fmla="*/ 19 h 127"/>
              <a:gd name="T86" fmla="*/ 146 w 358"/>
              <a:gd name="T87" fmla="*/ 51 h 127"/>
              <a:gd name="T88" fmla="*/ 207 w 358"/>
              <a:gd name="T89" fmla="*/ 60 h 127"/>
              <a:gd name="T90" fmla="*/ 165 w 358"/>
              <a:gd name="T91" fmla="*/ 119 h 127"/>
              <a:gd name="T92" fmla="*/ 160 w 358"/>
              <a:gd name="T93" fmla="*/ 65 h 127"/>
              <a:gd name="T94" fmla="*/ 183 w 358"/>
              <a:gd name="T95" fmla="*/ 106 h 127"/>
              <a:gd name="T96" fmla="*/ 183 w 358"/>
              <a:gd name="T97" fmla="*/ 106 h 127"/>
              <a:gd name="T98" fmla="*/ 196 w 358"/>
              <a:gd name="T99" fmla="*/ 10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127">
                <a:moveTo>
                  <a:pt x="204" y="116"/>
                </a:moveTo>
                <a:cubicBezTo>
                  <a:pt x="203" y="115"/>
                  <a:pt x="203" y="115"/>
                  <a:pt x="203" y="115"/>
                </a:cubicBezTo>
                <a:cubicBezTo>
                  <a:pt x="229" y="111"/>
                  <a:pt x="255" y="107"/>
                  <a:pt x="280" y="100"/>
                </a:cubicBezTo>
                <a:cubicBezTo>
                  <a:pt x="279" y="100"/>
                  <a:pt x="277" y="101"/>
                  <a:pt x="277" y="100"/>
                </a:cubicBezTo>
                <a:cubicBezTo>
                  <a:pt x="289" y="96"/>
                  <a:pt x="302" y="94"/>
                  <a:pt x="315" y="89"/>
                </a:cubicBezTo>
                <a:cubicBezTo>
                  <a:pt x="290" y="95"/>
                  <a:pt x="265" y="101"/>
                  <a:pt x="240" y="105"/>
                </a:cubicBezTo>
                <a:cubicBezTo>
                  <a:pt x="238" y="105"/>
                  <a:pt x="238" y="105"/>
                  <a:pt x="238" y="105"/>
                </a:cubicBezTo>
                <a:cubicBezTo>
                  <a:pt x="243" y="103"/>
                  <a:pt x="248" y="102"/>
                  <a:pt x="253" y="101"/>
                </a:cubicBezTo>
                <a:cubicBezTo>
                  <a:pt x="225" y="106"/>
                  <a:pt x="225" y="106"/>
                  <a:pt x="225" y="106"/>
                </a:cubicBezTo>
                <a:cubicBezTo>
                  <a:pt x="223" y="105"/>
                  <a:pt x="223" y="105"/>
                  <a:pt x="223" y="105"/>
                </a:cubicBezTo>
                <a:cubicBezTo>
                  <a:pt x="227" y="103"/>
                  <a:pt x="233" y="104"/>
                  <a:pt x="237" y="102"/>
                </a:cubicBezTo>
                <a:cubicBezTo>
                  <a:pt x="234" y="101"/>
                  <a:pt x="234" y="101"/>
                  <a:pt x="234" y="101"/>
                </a:cubicBezTo>
                <a:cubicBezTo>
                  <a:pt x="237" y="99"/>
                  <a:pt x="241" y="100"/>
                  <a:pt x="244" y="99"/>
                </a:cubicBezTo>
                <a:cubicBezTo>
                  <a:pt x="239" y="99"/>
                  <a:pt x="234" y="99"/>
                  <a:pt x="230" y="100"/>
                </a:cubicBezTo>
                <a:cubicBezTo>
                  <a:pt x="231" y="100"/>
                  <a:pt x="232" y="99"/>
                  <a:pt x="233" y="101"/>
                </a:cubicBezTo>
                <a:cubicBezTo>
                  <a:pt x="232" y="101"/>
                  <a:pt x="232" y="101"/>
                  <a:pt x="232" y="101"/>
                </a:cubicBezTo>
                <a:cubicBezTo>
                  <a:pt x="231" y="101"/>
                  <a:pt x="228" y="102"/>
                  <a:pt x="228" y="100"/>
                </a:cubicBezTo>
                <a:cubicBezTo>
                  <a:pt x="226" y="101"/>
                  <a:pt x="222" y="100"/>
                  <a:pt x="222" y="102"/>
                </a:cubicBezTo>
                <a:cubicBezTo>
                  <a:pt x="220" y="103"/>
                  <a:pt x="219" y="103"/>
                  <a:pt x="219" y="102"/>
                </a:cubicBezTo>
                <a:cubicBezTo>
                  <a:pt x="212" y="102"/>
                  <a:pt x="205" y="104"/>
                  <a:pt x="199" y="104"/>
                </a:cubicBezTo>
                <a:cubicBezTo>
                  <a:pt x="198" y="103"/>
                  <a:pt x="198" y="103"/>
                  <a:pt x="198" y="103"/>
                </a:cubicBezTo>
                <a:cubicBezTo>
                  <a:pt x="204" y="101"/>
                  <a:pt x="210" y="101"/>
                  <a:pt x="216" y="100"/>
                </a:cubicBezTo>
                <a:cubicBezTo>
                  <a:pt x="218" y="103"/>
                  <a:pt x="220" y="96"/>
                  <a:pt x="223" y="100"/>
                </a:cubicBezTo>
                <a:cubicBezTo>
                  <a:pt x="228" y="97"/>
                  <a:pt x="232" y="99"/>
                  <a:pt x="237" y="96"/>
                </a:cubicBezTo>
                <a:cubicBezTo>
                  <a:pt x="252" y="94"/>
                  <a:pt x="266" y="88"/>
                  <a:pt x="281" y="86"/>
                </a:cubicBezTo>
                <a:cubicBezTo>
                  <a:pt x="282" y="86"/>
                  <a:pt x="282" y="86"/>
                  <a:pt x="282" y="86"/>
                </a:cubicBezTo>
                <a:cubicBezTo>
                  <a:pt x="286" y="82"/>
                  <a:pt x="291" y="85"/>
                  <a:pt x="295" y="81"/>
                </a:cubicBezTo>
                <a:cubicBezTo>
                  <a:pt x="295" y="81"/>
                  <a:pt x="294" y="80"/>
                  <a:pt x="294" y="80"/>
                </a:cubicBezTo>
                <a:cubicBezTo>
                  <a:pt x="305" y="77"/>
                  <a:pt x="317" y="75"/>
                  <a:pt x="328" y="70"/>
                </a:cubicBezTo>
                <a:cubicBezTo>
                  <a:pt x="306" y="74"/>
                  <a:pt x="283" y="81"/>
                  <a:pt x="261" y="85"/>
                </a:cubicBezTo>
                <a:cubicBezTo>
                  <a:pt x="259" y="84"/>
                  <a:pt x="259" y="84"/>
                  <a:pt x="259" y="84"/>
                </a:cubicBezTo>
                <a:cubicBezTo>
                  <a:pt x="292" y="77"/>
                  <a:pt x="325" y="69"/>
                  <a:pt x="358" y="57"/>
                </a:cubicBezTo>
                <a:cubicBezTo>
                  <a:pt x="336" y="61"/>
                  <a:pt x="315" y="69"/>
                  <a:pt x="293" y="73"/>
                </a:cubicBezTo>
                <a:cubicBezTo>
                  <a:pt x="293" y="73"/>
                  <a:pt x="293" y="73"/>
                  <a:pt x="293" y="73"/>
                </a:cubicBezTo>
                <a:cubicBezTo>
                  <a:pt x="309" y="67"/>
                  <a:pt x="326" y="64"/>
                  <a:pt x="341" y="58"/>
                </a:cubicBezTo>
                <a:cubicBezTo>
                  <a:pt x="333" y="60"/>
                  <a:pt x="325" y="61"/>
                  <a:pt x="317" y="64"/>
                </a:cubicBezTo>
                <a:cubicBezTo>
                  <a:pt x="307" y="65"/>
                  <a:pt x="297" y="70"/>
                  <a:pt x="287" y="69"/>
                </a:cubicBezTo>
                <a:cubicBezTo>
                  <a:pt x="300" y="64"/>
                  <a:pt x="315" y="63"/>
                  <a:pt x="327" y="57"/>
                </a:cubicBezTo>
                <a:cubicBezTo>
                  <a:pt x="304" y="63"/>
                  <a:pt x="280" y="68"/>
                  <a:pt x="257" y="73"/>
                </a:cubicBezTo>
                <a:cubicBezTo>
                  <a:pt x="254" y="72"/>
                  <a:pt x="254" y="72"/>
                  <a:pt x="254" y="72"/>
                </a:cubicBezTo>
                <a:cubicBezTo>
                  <a:pt x="289" y="64"/>
                  <a:pt x="289" y="64"/>
                  <a:pt x="289" y="64"/>
                </a:cubicBezTo>
                <a:cubicBezTo>
                  <a:pt x="289" y="64"/>
                  <a:pt x="288" y="64"/>
                  <a:pt x="288" y="63"/>
                </a:cubicBezTo>
                <a:cubicBezTo>
                  <a:pt x="291" y="63"/>
                  <a:pt x="296" y="63"/>
                  <a:pt x="298" y="61"/>
                </a:cubicBezTo>
                <a:cubicBezTo>
                  <a:pt x="296" y="62"/>
                  <a:pt x="294" y="63"/>
                  <a:pt x="292" y="62"/>
                </a:cubicBezTo>
                <a:cubicBezTo>
                  <a:pt x="296" y="59"/>
                  <a:pt x="301" y="59"/>
                  <a:pt x="306" y="57"/>
                </a:cubicBezTo>
                <a:cubicBezTo>
                  <a:pt x="282" y="62"/>
                  <a:pt x="259" y="67"/>
                  <a:pt x="235" y="71"/>
                </a:cubicBezTo>
                <a:cubicBezTo>
                  <a:pt x="234" y="71"/>
                  <a:pt x="234" y="71"/>
                  <a:pt x="234" y="71"/>
                </a:cubicBezTo>
                <a:cubicBezTo>
                  <a:pt x="258" y="67"/>
                  <a:pt x="283" y="59"/>
                  <a:pt x="306" y="52"/>
                </a:cubicBezTo>
                <a:cubicBezTo>
                  <a:pt x="298" y="54"/>
                  <a:pt x="290" y="56"/>
                  <a:pt x="282" y="59"/>
                </a:cubicBezTo>
                <a:cubicBezTo>
                  <a:pt x="262" y="62"/>
                  <a:pt x="242" y="66"/>
                  <a:pt x="221" y="70"/>
                </a:cubicBezTo>
                <a:cubicBezTo>
                  <a:pt x="218" y="69"/>
                  <a:pt x="218" y="69"/>
                  <a:pt x="218" y="69"/>
                </a:cubicBezTo>
                <a:cubicBezTo>
                  <a:pt x="237" y="64"/>
                  <a:pt x="257" y="61"/>
                  <a:pt x="275" y="56"/>
                </a:cubicBezTo>
                <a:cubicBezTo>
                  <a:pt x="274" y="56"/>
                  <a:pt x="272" y="56"/>
                  <a:pt x="270" y="57"/>
                </a:cubicBezTo>
                <a:cubicBezTo>
                  <a:pt x="267" y="57"/>
                  <a:pt x="264" y="60"/>
                  <a:pt x="262" y="57"/>
                </a:cubicBezTo>
                <a:cubicBezTo>
                  <a:pt x="255" y="58"/>
                  <a:pt x="248" y="61"/>
                  <a:pt x="241" y="60"/>
                </a:cubicBezTo>
                <a:cubicBezTo>
                  <a:pt x="257" y="56"/>
                  <a:pt x="272" y="54"/>
                  <a:pt x="287" y="49"/>
                </a:cubicBezTo>
                <a:cubicBezTo>
                  <a:pt x="286" y="50"/>
                  <a:pt x="285" y="50"/>
                  <a:pt x="284" y="49"/>
                </a:cubicBezTo>
                <a:cubicBezTo>
                  <a:pt x="300" y="44"/>
                  <a:pt x="318" y="41"/>
                  <a:pt x="332" y="35"/>
                </a:cubicBezTo>
                <a:cubicBezTo>
                  <a:pt x="313" y="39"/>
                  <a:pt x="295" y="45"/>
                  <a:pt x="276" y="49"/>
                </a:cubicBezTo>
                <a:cubicBezTo>
                  <a:pt x="274" y="50"/>
                  <a:pt x="272" y="46"/>
                  <a:pt x="272" y="50"/>
                </a:cubicBezTo>
                <a:cubicBezTo>
                  <a:pt x="271" y="49"/>
                  <a:pt x="269" y="52"/>
                  <a:pt x="269" y="49"/>
                </a:cubicBezTo>
                <a:cubicBezTo>
                  <a:pt x="211" y="60"/>
                  <a:pt x="211" y="60"/>
                  <a:pt x="211" y="60"/>
                </a:cubicBezTo>
                <a:cubicBezTo>
                  <a:pt x="208" y="59"/>
                  <a:pt x="208" y="59"/>
                  <a:pt x="208" y="59"/>
                </a:cubicBezTo>
                <a:cubicBezTo>
                  <a:pt x="247" y="51"/>
                  <a:pt x="247" y="51"/>
                  <a:pt x="247" y="51"/>
                </a:cubicBezTo>
                <a:cubicBezTo>
                  <a:pt x="246" y="51"/>
                  <a:pt x="246" y="51"/>
                  <a:pt x="246" y="50"/>
                </a:cubicBezTo>
                <a:cubicBezTo>
                  <a:pt x="259" y="47"/>
                  <a:pt x="272" y="44"/>
                  <a:pt x="284" y="40"/>
                </a:cubicBezTo>
                <a:cubicBezTo>
                  <a:pt x="278" y="41"/>
                  <a:pt x="271" y="44"/>
                  <a:pt x="265" y="43"/>
                </a:cubicBezTo>
                <a:cubicBezTo>
                  <a:pt x="275" y="42"/>
                  <a:pt x="284" y="39"/>
                  <a:pt x="292" y="36"/>
                </a:cubicBezTo>
                <a:cubicBezTo>
                  <a:pt x="285" y="37"/>
                  <a:pt x="278" y="40"/>
                  <a:pt x="271" y="40"/>
                </a:cubicBezTo>
                <a:cubicBezTo>
                  <a:pt x="295" y="34"/>
                  <a:pt x="319" y="28"/>
                  <a:pt x="342" y="20"/>
                </a:cubicBezTo>
                <a:cubicBezTo>
                  <a:pt x="311" y="29"/>
                  <a:pt x="280" y="35"/>
                  <a:pt x="248" y="42"/>
                </a:cubicBezTo>
                <a:cubicBezTo>
                  <a:pt x="246" y="42"/>
                  <a:pt x="246" y="42"/>
                  <a:pt x="246" y="42"/>
                </a:cubicBezTo>
                <a:cubicBezTo>
                  <a:pt x="260" y="37"/>
                  <a:pt x="274" y="36"/>
                  <a:pt x="288" y="32"/>
                </a:cubicBezTo>
                <a:cubicBezTo>
                  <a:pt x="243" y="41"/>
                  <a:pt x="198" y="49"/>
                  <a:pt x="152" y="52"/>
                </a:cubicBezTo>
                <a:cubicBezTo>
                  <a:pt x="149" y="51"/>
                  <a:pt x="149" y="51"/>
                  <a:pt x="149" y="51"/>
                </a:cubicBezTo>
                <a:cubicBezTo>
                  <a:pt x="208" y="44"/>
                  <a:pt x="267" y="37"/>
                  <a:pt x="324" y="17"/>
                </a:cubicBezTo>
                <a:cubicBezTo>
                  <a:pt x="325" y="16"/>
                  <a:pt x="325" y="16"/>
                  <a:pt x="325" y="16"/>
                </a:cubicBezTo>
                <a:cubicBezTo>
                  <a:pt x="306" y="22"/>
                  <a:pt x="287" y="26"/>
                  <a:pt x="269" y="30"/>
                </a:cubicBezTo>
                <a:cubicBezTo>
                  <a:pt x="266" y="29"/>
                  <a:pt x="266" y="29"/>
                  <a:pt x="266" y="29"/>
                </a:cubicBezTo>
                <a:cubicBezTo>
                  <a:pt x="269" y="27"/>
                  <a:pt x="269" y="27"/>
                  <a:pt x="269" y="27"/>
                </a:cubicBezTo>
                <a:cubicBezTo>
                  <a:pt x="226" y="35"/>
                  <a:pt x="226" y="35"/>
                  <a:pt x="226" y="35"/>
                </a:cubicBezTo>
                <a:cubicBezTo>
                  <a:pt x="223" y="34"/>
                  <a:pt x="223" y="34"/>
                  <a:pt x="223" y="34"/>
                </a:cubicBezTo>
                <a:cubicBezTo>
                  <a:pt x="225" y="34"/>
                  <a:pt x="225" y="34"/>
                  <a:pt x="225" y="34"/>
                </a:cubicBezTo>
                <a:cubicBezTo>
                  <a:pt x="225" y="33"/>
                  <a:pt x="225" y="33"/>
                  <a:pt x="225" y="33"/>
                </a:cubicBezTo>
                <a:cubicBezTo>
                  <a:pt x="255" y="26"/>
                  <a:pt x="286" y="22"/>
                  <a:pt x="316" y="11"/>
                </a:cubicBezTo>
                <a:cubicBezTo>
                  <a:pt x="290" y="18"/>
                  <a:pt x="290" y="18"/>
                  <a:pt x="290" y="18"/>
                </a:cubicBezTo>
                <a:cubicBezTo>
                  <a:pt x="210" y="33"/>
                  <a:pt x="210" y="33"/>
                  <a:pt x="210" y="33"/>
                </a:cubicBezTo>
                <a:cubicBezTo>
                  <a:pt x="207" y="32"/>
                  <a:pt x="207" y="32"/>
                  <a:pt x="207" y="32"/>
                </a:cubicBezTo>
                <a:cubicBezTo>
                  <a:pt x="220" y="30"/>
                  <a:pt x="234" y="28"/>
                  <a:pt x="246" y="25"/>
                </a:cubicBezTo>
                <a:cubicBezTo>
                  <a:pt x="245" y="25"/>
                  <a:pt x="244" y="25"/>
                  <a:pt x="243" y="24"/>
                </a:cubicBezTo>
                <a:cubicBezTo>
                  <a:pt x="255" y="21"/>
                  <a:pt x="255" y="21"/>
                  <a:pt x="255" y="21"/>
                </a:cubicBezTo>
                <a:cubicBezTo>
                  <a:pt x="254" y="21"/>
                  <a:pt x="252" y="23"/>
                  <a:pt x="252" y="21"/>
                </a:cubicBezTo>
                <a:cubicBezTo>
                  <a:pt x="252" y="20"/>
                  <a:pt x="253" y="20"/>
                  <a:pt x="253" y="19"/>
                </a:cubicBezTo>
                <a:cubicBezTo>
                  <a:pt x="226" y="24"/>
                  <a:pt x="226" y="24"/>
                  <a:pt x="226" y="24"/>
                </a:cubicBezTo>
                <a:cubicBezTo>
                  <a:pt x="224" y="23"/>
                  <a:pt x="224" y="23"/>
                  <a:pt x="224" y="23"/>
                </a:cubicBezTo>
                <a:cubicBezTo>
                  <a:pt x="256" y="17"/>
                  <a:pt x="289" y="10"/>
                  <a:pt x="321" y="1"/>
                </a:cubicBezTo>
                <a:cubicBezTo>
                  <a:pt x="321" y="0"/>
                  <a:pt x="321" y="0"/>
                  <a:pt x="321" y="0"/>
                </a:cubicBezTo>
                <a:cubicBezTo>
                  <a:pt x="292" y="6"/>
                  <a:pt x="263" y="14"/>
                  <a:pt x="234" y="19"/>
                </a:cubicBezTo>
                <a:cubicBezTo>
                  <a:pt x="231" y="18"/>
                  <a:pt x="231" y="18"/>
                  <a:pt x="231" y="18"/>
                </a:cubicBezTo>
                <a:cubicBezTo>
                  <a:pt x="237" y="16"/>
                  <a:pt x="237" y="16"/>
                  <a:pt x="237" y="16"/>
                </a:cubicBezTo>
                <a:cubicBezTo>
                  <a:pt x="219" y="18"/>
                  <a:pt x="201" y="22"/>
                  <a:pt x="183" y="25"/>
                </a:cubicBezTo>
                <a:cubicBezTo>
                  <a:pt x="184" y="25"/>
                  <a:pt x="184" y="25"/>
                  <a:pt x="184" y="25"/>
                </a:cubicBezTo>
                <a:cubicBezTo>
                  <a:pt x="183" y="25"/>
                  <a:pt x="183" y="26"/>
                  <a:pt x="182" y="26"/>
                </a:cubicBezTo>
                <a:cubicBezTo>
                  <a:pt x="182" y="25"/>
                  <a:pt x="181" y="25"/>
                  <a:pt x="182" y="25"/>
                </a:cubicBezTo>
                <a:cubicBezTo>
                  <a:pt x="178" y="25"/>
                  <a:pt x="178" y="25"/>
                  <a:pt x="178" y="25"/>
                </a:cubicBezTo>
                <a:cubicBezTo>
                  <a:pt x="167" y="25"/>
                  <a:pt x="155" y="29"/>
                  <a:pt x="144" y="27"/>
                </a:cubicBezTo>
                <a:cubicBezTo>
                  <a:pt x="165" y="24"/>
                  <a:pt x="186" y="23"/>
                  <a:pt x="206" y="19"/>
                </a:cubicBezTo>
                <a:cubicBezTo>
                  <a:pt x="206" y="19"/>
                  <a:pt x="205" y="19"/>
                  <a:pt x="205" y="18"/>
                </a:cubicBezTo>
                <a:cubicBezTo>
                  <a:pt x="208" y="17"/>
                  <a:pt x="208" y="17"/>
                  <a:pt x="208" y="17"/>
                </a:cubicBezTo>
                <a:cubicBezTo>
                  <a:pt x="192" y="18"/>
                  <a:pt x="176" y="20"/>
                  <a:pt x="160" y="21"/>
                </a:cubicBezTo>
                <a:cubicBezTo>
                  <a:pt x="157" y="21"/>
                  <a:pt x="157" y="21"/>
                  <a:pt x="157" y="21"/>
                </a:cubicBezTo>
                <a:cubicBezTo>
                  <a:pt x="158" y="20"/>
                  <a:pt x="158" y="20"/>
                  <a:pt x="158" y="20"/>
                </a:cubicBezTo>
                <a:cubicBezTo>
                  <a:pt x="157" y="21"/>
                  <a:pt x="155" y="19"/>
                  <a:pt x="154" y="21"/>
                </a:cubicBezTo>
                <a:cubicBezTo>
                  <a:pt x="150" y="20"/>
                  <a:pt x="147" y="23"/>
                  <a:pt x="143" y="21"/>
                </a:cubicBezTo>
                <a:cubicBezTo>
                  <a:pt x="138" y="24"/>
                  <a:pt x="133" y="21"/>
                  <a:pt x="127" y="23"/>
                </a:cubicBezTo>
                <a:cubicBezTo>
                  <a:pt x="114" y="21"/>
                  <a:pt x="100" y="23"/>
                  <a:pt x="87" y="20"/>
                </a:cubicBezTo>
                <a:cubicBezTo>
                  <a:pt x="88" y="19"/>
                  <a:pt x="88" y="19"/>
                  <a:pt x="88" y="19"/>
                </a:cubicBezTo>
                <a:cubicBezTo>
                  <a:pt x="82" y="18"/>
                  <a:pt x="75" y="18"/>
                  <a:pt x="70" y="16"/>
                </a:cubicBezTo>
                <a:cubicBezTo>
                  <a:pt x="82" y="17"/>
                  <a:pt x="95" y="18"/>
                  <a:pt x="108" y="18"/>
                </a:cubicBezTo>
                <a:cubicBezTo>
                  <a:pt x="104" y="18"/>
                  <a:pt x="101" y="16"/>
                  <a:pt x="98" y="17"/>
                </a:cubicBezTo>
                <a:cubicBezTo>
                  <a:pt x="94" y="19"/>
                  <a:pt x="91" y="15"/>
                  <a:pt x="87" y="17"/>
                </a:cubicBezTo>
                <a:cubicBezTo>
                  <a:pt x="65" y="13"/>
                  <a:pt x="39" y="12"/>
                  <a:pt x="17" y="2"/>
                </a:cubicBezTo>
                <a:cubicBezTo>
                  <a:pt x="9" y="1"/>
                  <a:pt x="15" y="10"/>
                  <a:pt x="9" y="12"/>
                </a:cubicBezTo>
                <a:cubicBezTo>
                  <a:pt x="10" y="16"/>
                  <a:pt x="10" y="20"/>
                  <a:pt x="10" y="24"/>
                </a:cubicBezTo>
                <a:cubicBezTo>
                  <a:pt x="8" y="24"/>
                  <a:pt x="7" y="25"/>
                  <a:pt x="7" y="26"/>
                </a:cubicBezTo>
                <a:cubicBezTo>
                  <a:pt x="10" y="28"/>
                  <a:pt x="7" y="29"/>
                  <a:pt x="10" y="31"/>
                </a:cubicBezTo>
                <a:cubicBezTo>
                  <a:pt x="10" y="32"/>
                  <a:pt x="9" y="32"/>
                  <a:pt x="8" y="32"/>
                </a:cubicBezTo>
                <a:cubicBezTo>
                  <a:pt x="9" y="34"/>
                  <a:pt x="9" y="34"/>
                  <a:pt x="9" y="34"/>
                </a:cubicBezTo>
                <a:cubicBezTo>
                  <a:pt x="0" y="35"/>
                  <a:pt x="10" y="43"/>
                  <a:pt x="6" y="45"/>
                </a:cubicBezTo>
                <a:cubicBezTo>
                  <a:pt x="8" y="49"/>
                  <a:pt x="8" y="49"/>
                  <a:pt x="8" y="49"/>
                </a:cubicBezTo>
                <a:cubicBezTo>
                  <a:pt x="6" y="50"/>
                  <a:pt x="6" y="50"/>
                  <a:pt x="6" y="50"/>
                </a:cubicBezTo>
                <a:cubicBezTo>
                  <a:pt x="4" y="51"/>
                  <a:pt x="8" y="51"/>
                  <a:pt x="8" y="53"/>
                </a:cubicBezTo>
                <a:cubicBezTo>
                  <a:pt x="5" y="54"/>
                  <a:pt x="7" y="56"/>
                  <a:pt x="4" y="57"/>
                </a:cubicBezTo>
                <a:cubicBezTo>
                  <a:pt x="8" y="60"/>
                  <a:pt x="8" y="60"/>
                  <a:pt x="8" y="60"/>
                </a:cubicBezTo>
                <a:cubicBezTo>
                  <a:pt x="8" y="60"/>
                  <a:pt x="7" y="59"/>
                  <a:pt x="6" y="59"/>
                </a:cubicBezTo>
                <a:cubicBezTo>
                  <a:pt x="5" y="59"/>
                  <a:pt x="4" y="59"/>
                  <a:pt x="4" y="60"/>
                </a:cubicBezTo>
                <a:cubicBezTo>
                  <a:pt x="8" y="62"/>
                  <a:pt x="4" y="66"/>
                  <a:pt x="6" y="69"/>
                </a:cubicBezTo>
                <a:cubicBezTo>
                  <a:pt x="6" y="69"/>
                  <a:pt x="5" y="70"/>
                  <a:pt x="5" y="69"/>
                </a:cubicBezTo>
                <a:cubicBezTo>
                  <a:pt x="3" y="70"/>
                  <a:pt x="6" y="74"/>
                  <a:pt x="3" y="74"/>
                </a:cubicBezTo>
                <a:cubicBezTo>
                  <a:pt x="4" y="76"/>
                  <a:pt x="4" y="76"/>
                  <a:pt x="4" y="76"/>
                </a:cubicBezTo>
                <a:cubicBezTo>
                  <a:pt x="5" y="81"/>
                  <a:pt x="0" y="86"/>
                  <a:pt x="4" y="90"/>
                </a:cubicBezTo>
                <a:cubicBezTo>
                  <a:pt x="3" y="91"/>
                  <a:pt x="3" y="91"/>
                  <a:pt x="3" y="91"/>
                </a:cubicBezTo>
                <a:cubicBezTo>
                  <a:pt x="4" y="92"/>
                  <a:pt x="6" y="95"/>
                  <a:pt x="5" y="96"/>
                </a:cubicBezTo>
                <a:cubicBezTo>
                  <a:pt x="11" y="104"/>
                  <a:pt x="20" y="110"/>
                  <a:pt x="31" y="113"/>
                </a:cubicBezTo>
                <a:cubicBezTo>
                  <a:pt x="62" y="121"/>
                  <a:pt x="92" y="126"/>
                  <a:pt x="122" y="126"/>
                </a:cubicBezTo>
                <a:cubicBezTo>
                  <a:pt x="137" y="125"/>
                  <a:pt x="153" y="127"/>
                  <a:pt x="167" y="123"/>
                </a:cubicBezTo>
                <a:cubicBezTo>
                  <a:pt x="204" y="119"/>
                  <a:pt x="241" y="113"/>
                  <a:pt x="277" y="105"/>
                </a:cubicBezTo>
                <a:cubicBezTo>
                  <a:pt x="293" y="101"/>
                  <a:pt x="312" y="97"/>
                  <a:pt x="327" y="91"/>
                </a:cubicBezTo>
                <a:cubicBezTo>
                  <a:pt x="292" y="102"/>
                  <a:pt x="256" y="108"/>
                  <a:pt x="220" y="114"/>
                </a:cubicBezTo>
                <a:cubicBezTo>
                  <a:pt x="215" y="114"/>
                  <a:pt x="209" y="114"/>
                  <a:pt x="204" y="116"/>
                </a:cubicBezTo>
                <a:close/>
                <a:moveTo>
                  <a:pt x="276" y="77"/>
                </a:moveTo>
                <a:cubicBezTo>
                  <a:pt x="277" y="77"/>
                  <a:pt x="277" y="77"/>
                  <a:pt x="277" y="77"/>
                </a:cubicBezTo>
                <a:cubicBezTo>
                  <a:pt x="276" y="77"/>
                  <a:pt x="276" y="77"/>
                  <a:pt x="276" y="77"/>
                </a:cubicBezTo>
                <a:close/>
                <a:moveTo>
                  <a:pt x="227" y="72"/>
                </a:moveTo>
                <a:cubicBezTo>
                  <a:pt x="228" y="72"/>
                  <a:pt x="228" y="72"/>
                  <a:pt x="228" y="72"/>
                </a:cubicBezTo>
                <a:cubicBezTo>
                  <a:pt x="224" y="73"/>
                  <a:pt x="224" y="73"/>
                  <a:pt x="224" y="73"/>
                </a:cubicBezTo>
                <a:lnTo>
                  <a:pt x="227" y="72"/>
                </a:lnTo>
                <a:close/>
                <a:moveTo>
                  <a:pt x="218" y="69"/>
                </a:moveTo>
                <a:cubicBezTo>
                  <a:pt x="217" y="70"/>
                  <a:pt x="216" y="70"/>
                  <a:pt x="215" y="70"/>
                </a:cubicBezTo>
                <a:cubicBezTo>
                  <a:pt x="215" y="70"/>
                  <a:pt x="214" y="70"/>
                  <a:pt x="214" y="70"/>
                </a:cubicBezTo>
                <a:cubicBezTo>
                  <a:pt x="214" y="70"/>
                  <a:pt x="215" y="70"/>
                  <a:pt x="215" y="70"/>
                </a:cubicBezTo>
                <a:cubicBezTo>
                  <a:pt x="216" y="69"/>
                  <a:pt x="217" y="68"/>
                  <a:pt x="218" y="69"/>
                </a:cubicBezTo>
                <a:close/>
                <a:moveTo>
                  <a:pt x="261" y="44"/>
                </a:moveTo>
                <a:cubicBezTo>
                  <a:pt x="262" y="44"/>
                  <a:pt x="262" y="44"/>
                  <a:pt x="262" y="44"/>
                </a:cubicBezTo>
                <a:cubicBezTo>
                  <a:pt x="260" y="45"/>
                  <a:pt x="260" y="45"/>
                  <a:pt x="260" y="45"/>
                </a:cubicBezTo>
                <a:lnTo>
                  <a:pt x="261" y="44"/>
                </a:lnTo>
                <a:close/>
                <a:moveTo>
                  <a:pt x="229" y="18"/>
                </a:moveTo>
                <a:cubicBezTo>
                  <a:pt x="230" y="18"/>
                  <a:pt x="230" y="18"/>
                  <a:pt x="230" y="18"/>
                </a:cubicBezTo>
                <a:cubicBezTo>
                  <a:pt x="204" y="23"/>
                  <a:pt x="204" y="23"/>
                  <a:pt x="204" y="23"/>
                </a:cubicBezTo>
                <a:lnTo>
                  <a:pt x="229" y="18"/>
                </a:lnTo>
                <a:close/>
                <a:moveTo>
                  <a:pt x="203" y="18"/>
                </a:moveTo>
                <a:cubicBezTo>
                  <a:pt x="204" y="19"/>
                  <a:pt x="204" y="19"/>
                  <a:pt x="204" y="19"/>
                </a:cubicBezTo>
                <a:cubicBezTo>
                  <a:pt x="194" y="20"/>
                  <a:pt x="194" y="20"/>
                  <a:pt x="194" y="20"/>
                </a:cubicBezTo>
                <a:lnTo>
                  <a:pt x="203" y="18"/>
                </a:lnTo>
                <a:close/>
                <a:moveTo>
                  <a:pt x="145" y="52"/>
                </a:moveTo>
                <a:cubicBezTo>
                  <a:pt x="146" y="51"/>
                  <a:pt x="146" y="51"/>
                  <a:pt x="146" y="51"/>
                </a:cubicBezTo>
                <a:cubicBezTo>
                  <a:pt x="147" y="52"/>
                  <a:pt x="147" y="52"/>
                  <a:pt x="147" y="52"/>
                </a:cubicBezTo>
                <a:lnTo>
                  <a:pt x="145" y="52"/>
                </a:lnTo>
                <a:close/>
                <a:moveTo>
                  <a:pt x="206" y="59"/>
                </a:moveTo>
                <a:cubicBezTo>
                  <a:pt x="207" y="60"/>
                  <a:pt x="207" y="60"/>
                  <a:pt x="207" y="60"/>
                </a:cubicBezTo>
                <a:cubicBezTo>
                  <a:pt x="191" y="62"/>
                  <a:pt x="191" y="62"/>
                  <a:pt x="191" y="62"/>
                </a:cubicBezTo>
                <a:lnTo>
                  <a:pt x="206" y="59"/>
                </a:lnTo>
                <a:close/>
                <a:moveTo>
                  <a:pt x="154" y="120"/>
                </a:moveTo>
                <a:cubicBezTo>
                  <a:pt x="157" y="119"/>
                  <a:pt x="161" y="119"/>
                  <a:pt x="165" y="119"/>
                </a:cubicBezTo>
                <a:cubicBezTo>
                  <a:pt x="166" y="119"/>
                  <a:pt x="166" y="119"/>
                  <a:pt x="166" y="119"/>
                </a:cubicBezTo>
                <a:cubicBezTo>
                  <a:pt x="166" y="119"/>
                  <a:pt x="166" y="119"/>
                  <a:pt x="165" y="119"/>
                </a:cubicBezTo>
                <a:lnTo>
                  <a:pt x="154" y="120"/>
                </a:lnTo>
                <a:close/>
                <a:moveTo>
                  <a:pt x="160" y="65"/>
                </a:moveTo>
                <a:cubicBezTo>
                  <a:pt x="180" y="63"/>
                  <a:pt x="180" y="63"/>
                  <a:pt x="180" y="63"/>
                </a:cubicBezTo>
                <a:cubicBezTo>
                  <a:pt x="181" y="63"/>
                  <a:pt x="181" y="63"/>
                  <a:pt x="181" y="63"/>
                </a:cubicBezTo>
                <a:lnTo>
                  <a:pt x="160" y="65"/>
                </a:lnTo>
                <a:close/>
                <a:moveTo>
                  <a:pt x="183" y="106"/>
                </a:moveTo>
                <a:cubicBezTo>
                  <a:pt x="185" y="106"/>
                  <a:pt x="186" y="105"/>
                  <a:pt x="187" y="105"/>
                </a:cubicBezTo>
                <a:cubicBezTo>
                  <a:pt x="189" y="105"/>
                  <a:pt x="190" y="105"/>
                  <a:pt x="191" y="105"/>
                </a:cubicBezTo>
                <a:cubicBezTo>
                  <a:pt x="190" y="105"/>
                  <a:pt x="189" y="105"/>
                  <a:pt x="187" y="105"/>
                </a:cubicBezTo>
                <a:cubicBezTo>
                  <a:pt x="186" y="105"/>
                  <a:pt x="185" y="106"/>
                  <a:pt x="183" y="106"/>
                </a:cubicBezTo>
                <a:close/>
                <a:moveTo>
                  <a:pt x="196" y="104"/>
                </a:moveTo>
                <a:cubicBezTo>
                  <a:pt x="196" y="104"/>
                  <a:pt x="196" y="104"/>
                  <a:pt x="196" y="104"/>
                </a:cubicBezTo>
                <a:cubicBezTo>
                  <a:pt x="196" y="104"/>
                  <a:pt x="198" y="102"/>
                  <a:pt x="198" y="104"/>
                </a:cubicBezTo>
                <a:cubicBezTo>
                  <a:pt x="197" y="104"/>
                  <a:pt x="197" y="104"/>
                  <a:pt x="196" y="10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25">
            <a:extLst>
              <a:ext uri="{FF2B5EF4-FFF2-40B4-BE49-F238E27FC236}">
                <a16:creationId xmlns:a16="http://schemas.microsoft.com/office/drawing/2014/main" xmlns="" id="{72713B1C-D3AA-45A9-A7E1-A4DD317440F8}"/>
              </a:ext>
            </a:extLst>
          </p:cNvPr>
          <p:cNvSpPr>
            <a:spLocks noEditPoints="1"/>
          </p:cNvSpPr>
          <p:nvPr/>
        </p:nvSpPr>
        <p:spPr bwMode="auto">
          <a:xfrm>
            <a:off x="3590245" y="3000375"/>
            <a:ext cx="1704975" cy="428625"/>
          </a:xfrm>
          <a:custGeom>
            <a:avLst/>
            <a:gdLst>
              <a:gd name="T0" fmla="*/ 357 w 454"/>
              <a:gd name="T1" fmla="*/ 83 h 114"/>
              <a:gd name="T2" fmla="*/ 363 w 454"/>
              <a:gd name="T3" fmla="*/ 80 h 114"/>
              <a:gd name="T4" fmla="*/ 367 w 454"/>
              <a:gd name="T5" fmla="*/ 77 h 114"/>
              <a:gd name="T6" fmla="*/ 358 w 454"/>
              <a:gd name="T7" fmla="*/ 73 h 114"/>
              <a:gd name="T8" fmla="*/ 218 w 454"/>
              <a:gd name="T9" fmla="*/ 66 h 114"/>
              <a:gd name="T10" fmla="*/ 328 w 454"/>
              <a:gd name="T11" fmla="*/ 65 h 114"/>
              <a:gd name="T12" fmla="*/ 361 w 454"/>
              <a:gd name="T13" fmla="*/ 62 h 114"/>
              <a:gd name="T14" fmla="*/ 421 w 454"/>
              <a:gd name="T15" fmla="*/ 62 h 114"/>
              <a:gd name="T16" fmla="*/ 361 w 454"/>
              <a:gd name="T17" fmla="*/ 53 h 114"/>
              <a:gd name="T18" fmla="*/ 384 w 454"/>
              <a:gd name="T19" fmla="*/ 50 h 114"/>
              <a:gd name="T20" fmla="*/ 360 w 454"/>
              <a:gd name="T21" fmla="*/ 45 h 114"/>
              <a:gd name="T22" fmla="*/ 314 w 454"/>
              <a:gd name="T23" fmla="*/ 34 h 114"/>
              <a:gd name="T24" fmla="*/ 207 w 454"/>
              <a:gd name="T25" fmla="*/ 24 h 114"/>
              <a:gd name="T26" fmla="*/ 40 w 454"/>
              <a:gd name="T27" fmla="*/ 16 h 114"/>
              <a:gd name="T28" fmla="*/ 257 w 454"/>
              <a:gd name="T29" fmla="*/ 16 h 114"/>
              <a:gd name="T30" fmla="*/ 321 w 454"/>
              <a:gd name="T31" fmla="*/ 18 h 114"/>
              <a:gd name="T32" fmla="*/ 392 w 454"/>
              <a:gd name="T33" fmla="*/ 19 h 114"/>
              <a:gd name="T34" fmla="*/ 279 w 454"/>
              <a:gd name="T35" fmla="*/ 8 h 114"/>
              <a:gd name="T36" fmla="*/ 52 w 454"/>
              <a:gd name="T37" fmla="*/ 4 h 114"/>
              <a:gd name="T38" fmla="*/ 290 w 454"/>
              <a:gd name="T39" fmla="*/ 3 h 114"/>
              <a:gd name="T40" fmla="*/ 38 w 454"/>
              <a:gd name="T41" fmla="*/ 0 h 114"/>
              <a:gd name="T42" fmla="*/ 23 w 454"/>
              <a:gd name="T43" fmla="*/ 14 h 114"/>
              <a:gd name="T44" fmla="*/ 17 w 454"/>
              <a:gd name="T45" fmla="*/ 22 h 114"/>
              <a:gd name="T46" fmla="*/ 12 w 454"/>
              <a:gd name="T47" fmla="*/ 31 h 114"/>
              <a:gd name="T48" fmla="*/ 22 w 454"/>
              <a:gd name="T49" fmla="*/ 36 h 114"/>
              <a:gd name="T50" fmla="*/ 19 w 454"/>
              <a:gd name="T51" fmla="*/ 40 h 114"/>
              <a:gd name="T52" fmla="*/ 14 w 454"/>
              <a:gd name="T53" fmla="*/ 45 h 114"/>
              <a:gd name="T54" fmla="*/ 28 w 454"/>
              <a:gd name="T55" fmla="*/ 52 h 114"/>
              <a:gd name="T56" fmla="*/ 24 w 454"/>
              <a:gd name="T57" fmla="*/ 52 h 114"/>
              <a:gd name="T58" fmla="*/ 7 w 454"/>
              <a:gd name="T59" fmla="*/ 58 h 114"/>
              <a:gd name="T60" fmla="*/ 27 w 454"/>
              <a:gd name="T61" fmla="*/ 65 h 114"/>
              <a:gd name="T62" fmla="*/ 15 w 454"/>
              <a:gd name="T63" fmla="*/ 73 h 114"/>
              <a:gd name="T64" fmla="*/ 36 w 454"/>
              <a:gd name="T65" fmla="*/ 82 h 114"/>
              <a:gd name="T66" fmla="*/ 34 w 454"/>
              <a:gd name="T67" fmla="*/ 88 h 114"/>
              <a:gd name="T68" fmla="*/ 38 w 454"/>
              <a:gd name="T69" fmla="*/ 98 h 114"/>
              <a:gd name="T70" fmla="*/ 22 w 454"/>
              <a:gd name="T71" fmla="*/ 100 h 114"/>
              <a:gd name="T72" fmla="*/ 35 w 454"/>
              <a:gd name="T73" fmla="*/ 106 h 114"/>
              <a:gd name="T74" fmla="*/ 74 w 454"/>
              <a:gd name="T75" fmla="*/ 107 h 114"/>
              <a:gd name="T76" fmla="*/ 378 w 454"/>
              <a:gd name="T77" fmla="*/ 109 h 114"/>
              <a:gd name="T78" fmla="*/ 237 w 454"/>
              <a:gd name="T79" fmla="*/ 100 h 114"/>
              <a:gd name="T80" fmla="*/ 384 w 454"/>
              <a:gd name="T81" fmla="*/ 101 h 114"/>
              <a:gd name="T82" fmla="*/ 227 w 454"/>
              <a:gd name="T83" fmla="*/ 93 h 114"/>
              <a:gd name="T84" fmla="*/ 233 w 454"/>
              <a:gd name="T85" fmla="*/ 91 h 114"/>
              <a:gd name="T86" fmla="*/ 240 w 454"/>
              <a:gd name="T87" fmla="*/ 91 h 114"/>
              <a:gd name="T88" fmla="*/ 276 w 454"/>
              <a:gd name="T89" fmla="*/ 89 h 114"/>
              <a:gd name="T90" fmla="*/ 223 w 454"/>
              <a:gd name="T91" fmla="*/ 84 h 114"/>
              <a:gd name="T92" fmla="*/ 454 w 454"/>
              <a:gd name="T93" fmla="*/ 94 h 114"/>
              <a:gd name="T94" fmla="*/ 353 w 454"/>
              <a:gd name="T95" fmla="*/ 75 h 114"/>
              <a:gd name="T96" fmla="*/ 349 w 454"/>
              <a:gd name="T97" fmla="*/ 75 h 114"/>
              <a:gd name="T98" fmla="*/ 355 w 454"/>
              <a:gd name="T99" fmla="*/ 58 h 114"/>
              <a:gd name="T100" fmla="*/ 360 w 454"/>
              <a:gd name="T101" fmla="*/ 53 h 114"/>
              <a:gd name="T102" fmla="*/ 20 w 454"/>
              <a:gd name="T103"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4" h="114">
                <a:moveTo>
                  <a:pt x="417" y="89"/>
                </a:moveTo>
                <a:cubicBezTo>
                  <a:pt x="388" y="87"/>
                  <a:pt x="361" y="86"/>
                  <a:pt x="332" y="84"/>
                </a:cubicBezTo>
                <a:cubicBezTo>
                  <a:pt x="330" y="82"/>
                  <a:pt x="330" y="82"/>
                  <a:pt x="330" y="82"/>
                </a:cubicBezTo>
                <a:cubicBezTo>
                  <a:pt x="340" y="83"/>
                  <a:pt x="348" y="82"/>
                  <a:pt x="357" y="83"/>
                </a:cubicBezTo>
                <a:cubicBezTo>
                  <a:pt x="359" y="83"/>
                  <a:pt x="359" y="83"/>
                  <a:pt x="359" y="83"/>
                </a:cubicBezTo>
                <a:cubicBezTo>
                  <a:pt x="385" y="83"/>
                  <a:pt x="413" y="86"/>
                  <a:pt x="439" y="86"/>
                </a:cubicBezTo>
                <a:cubicBezTo>
                  <a:pt x="438" y="85"/>
                  <a:pt x="438" y="85"/>
                  <a:pt x="438" y="85"/>
                </a:cubicBezTo>
                <a:cubicBezTo>
                  <a:pt x="363" y="80"/>
                  <a:pt x="363" y="80"/>
                  <a:pt x="363" y="80"/>
                </a:cubicBezTo>
                <a:cubicBezTo>
                  <a:pt x="363" y="79"/>
                  <a:pt x="364" y="79"/>
                  <a:pt x="364" y="79"/>
                </a:cubicBezTo>
                <a:cubicBezTo>
                  <a:pt x="367" y="80"/>
                  <a:pt x="370" y="77"/>
                  <a:pt x="372" y="78"/>
                </a:cubicBezTo>
                <a:cubicBezTo>
                  <a:pt x="374" y="78"/>
                  <a:pt x="377" y="78"/>
                  <a:pt x="379" y="78"/>
                </a:cubicBezTo>
                <a:cubicBezTo>
                  <a:pt x="367" y="77"/>
                  <a:pt x="367" y="77"/>
                  <a:pt x="367" y="77"/>
                </a:cubicBezTo>
                <a:cubicBezTo>
                  <a:pt x="385" y="76"/>
                  <a:pt x="403" y="80"/>
                  <a:pt x="419" y="77"/>
                </a:cubicBezTo>
                <a:cubicBezTo>
                  <a:pt x="408" y="75"/>
                  <a:pt x="393" y="75"/>
                  <a:pt x="384" y="74"/>
                </a:cubicBezTo>
                <a:cubicBezTo>
                  <a:pt x="382" y="74"/>
                  <a:pt x="381" y="73"/>
                  <a:pt x="380" y="74"/>
                </a:cubicBezTo>
                <a:cubicBezTo>
                  <a:pt x="358" y="73"/>
                  <a:pt x="358" y="73"/>
                  <a:pt x="358" y="73"/>
                </a:cubicBezTo>
                <a:cubicBezTo>
                  <a:pt x="358" y="72"/>
                  <a:pt x="358" y="72"/>
                  <a:pt x="358" y="72"/>
                </a:cubicBezTo>
                <a:cubicBezTo>
                  <a:pt x="359" y="71"/>
                  <a:pt x="360" y="72"/>
                  <a:pt x="361" y="72"/>
                </a:cubicBezTo>
                <a:cubicBezTo>
                  <a:pt x="357" y="70"/>
                  <a:pt x="353" y="71"/>
                  <a:pt x="350" y="70"/>
                </a:cubicBezTo>
                <a:cubicBezTo>
                  <a:pt x="218" y="66"/>
                  <a:pt x="218" y="66"/>
                  <a:pt x="218" y="66"/>
                </a:cubicBezTo>
                <a:cubicBezTo>
                  <a:pt x="218" y="65"/>
                  <a:pt x="218" y="65"/>
                  <a:pt x="218" y="65"/>
                </a:cubicBezTo>
                <a:cubicBezTo>
                  <a:pt x="219" y="64"/>
                  <a:pt x="219" y="64"/>
                  <a:pt x="219" y="64"/>
                </a:cubicBezTo>
                <a:cubicBezTo>
                  <a:pt x="236" y="64"/>
                  <a:pt x="252" y="64"/>
                  <a:pt x="269" y="64"/>
                </a:cubicBezTo>
                <a:cubicBezTo>
                  <a:pt x="288" y="64"/>
                  <a:pt x="309" y="66"/>
                  <a:pt x="328" y="65"/>
                </a:cubicBezTo>
                <a:cubicBezTo>
                  <a:pt x="344" y="64"/>
                  <a:pt x="364" y="67"/>
                  <a:pt x="381" y="66"/>
                </a:cubicBezTo>
                <a:cubicBezTo>
                  <a:pt x="360" y="65"/>
                  <a:pt x="340" y="63"/>
                  <a:pt x="319" y="60"/>
                </a:cubicBezTo>
                <a:cubicBezTo>
                  <a:pt x="321" y="59"/>
                  <a:pt x="321" y="59"/>
                  <a:pt x="321" y="59"/>
                </a:cubicBezTo>
                <a:cubicBezTo>
                  <a:pt x="361" y="62"/>
                  <a:pt x="361" y="62"/>
                  <a:pt x="361" y="62"/>
                </a:cubicBezTo>
                <a:cubicBezTo>
                  <a:pt x="364" y="61"/>
                  <a:pt x="364" y="61"/>
                  <a:pt x="364" y="61"/>
                </a:cubicBezTo>
                <a:cubicBezTo>
                  <a:pt x="376" y="61"/>
                  <a:pt x="389" y="62"/>
                  <a:pt x="401" y="62"/>
                </a:cubicBezTo>
                <a:cubicBezTo>
                  <a:pt x="399" y="60"/>
                  <a:pt x="397" y="62"/>
                  <a:pt x="396" y="60"/>
                </a:cubicBezTo>
                <a:cubicBezTo>
                  <a:pt x="403" y="58"/>
                  <a:pt x="412" y="62"/>
                  <a:pt x="421" y="62"/>
                </a:cubicBezTo>
                <a:cubicBezTo>
                  <a:pt x="418" y="60"/>
                  <a:pt x="411" y="62"/>
                  <a:pt x="408" y="58"/>
                </a:cubicBezTo>
                <a:cubicBezTo>
                  <a:pt x="384" y="56"/>
                  <a:pt x="360" y="57"/>
                  <a:pt x="337" y="55"/>
                </a:cubicBezTo>
                <a:cubicBezTo>
                  <a:pt x="359" y="53"/>
                  <a:pt x="382" y="56"/>
                  <a:pt x="405" y="56"/>
                </a:cubicBezTo>
                <a:cubicBezTo>
                  <a:pt x="361" y="53"/>
                  <a:pt x="361" y="53"/>
                  <a:pt x="361" y="53"/>
                </a:cubicBezTo>
                <a:cubicBezTo>
                  <a:pt x="361" y="52"/>
                  <a:pt x="361" y="52"/>
                  <a:pt x="361" y="52"/>
                </a:cubicBezTo>
                <a:cubicBezTo>
                  <a:pt x="377" y="52"/>
                  <a:pt x="395" y="54"/>
                  <a:pt x="411" y="55"/>
                </a:cubicBezTo>
                <a:cubicBezTo>
                  <a:pt x="415" y="54"/>
                  <a:pt x="415" y="54"/>
                  <a:pt x="415" y="54"/>
                </a:cubicBezTo>
                <a:cubicBezTo>
                  <a:pt x="403" y="54"/>
                  <a:pt x="396" y="50"/>
                  <a:pt x="384" y="50"/>
                </a:cubicBezTo>
                <a:cubicBezTo>
                  <a:pt x="281" y="43"/>
                  <a:pt x="281" y="43"/>
                  <a:pt x="281" y="43"/>
                </a:cubicBezTo>
                <a:cubicBezTo>
                  <a:pt x="251" y="41"/>
                  <a:pt x="251" y="41"/>
                  <a:pt x="251" y="41"/>
                </a:cubicBezTo>
                <a:cubicBezTo>
                  <a:pt x="269" y="41"/>
                  <a:pt x="269" y="41"/>
                  <a:pt x="269" y="41"/>
                </a:cubicBezTo>
                <a:cubicBezTo>
                  <a:pt x="360" y="45"/>
                  <a:pt x="360" y="45"/>
                  <a:pt x="360" y="45"/>
                </a:cubicBezTo>
                <a:cubicBezTo>
                  <a:pt x="355" y="42"/>
                  <a:pt x="348" y="43"/>
                  <a:pt x="343" y="41"/>
                </a:cubicBezTo>
                <a:cubicBezTo>
                  <a:pt x="347" y="41"/>
                  <a:pt x="351" y="41"/>
                  <a:pt x="354" y="40"/>
                </a:cubicBezTo>
                <a:cubicBezTo>
                  <a:pt x="320" y="37"/>
                  <a:pt x="287" y="38"/>
                  <a:pt x="254" y="34"/>
                </a:cubicBezTo>
                <a:cubicBezTo>
                  <a:pt x="273" y="32"/>
                  <a:pt x="296" y="34"/>
                  <a:pt x="314" y="34"/>
                </a:cubicBezTo>
                <a:cubicBezTo>
                  <a:pt x="272" y="31"/>
                  <a:pt x="272" y="31"/>
                  <a:pt x="272" y="31"/>
                </a:cubicBezTo>
                <a:cubicBezTo>
                  <a:pt x="272" y="31"/>
                  <a:pt x="272" y="31"/>
                  <a:pt x="272" y="31"/>
                </a:cubicBezTo>
                <a:cubicBezTo>
                  <a:pt x="283" y="31"/>
                  <a:pt x="294" y="30"/>
                  <a:pt x="304" y="30"/>
                </a:cubicBezTo>
                <a:cubicBezTo>
                  <a:pt x="270" y="25"/>
                  <a:pt x="239" y="27"/>
                  <a:pt x="207" y="24"/>
                </a:cubicBezTo>
                <a:cubicBezTo>
                  <a:pt x="207" y="24"/>
                  <a:pt x="207" y="24"/>
                  <a:pt x="207" y="24"/>
                </a:cubicBezTo>
                <a:cubicBezTo>
                  <a:pt x="191" y="25"/>
                  <a:pt x="178" y="19"/>
                  <a:pt x="162" y="22"/>
                </a:cubicBezTo>
                <a:cubicBezTo>
                  <a:pt x="121" y="21"/>
                  <a:pt x="81" y="23"/>
                  <a:pt x="40" y="17"/>
                </a:cubicBezTo>
                <a:cubicBezTo>
                  <a:pt x="40" y="16"/>
                  <a:pt x="40" y="16"/>
                  <a:pt x="40" y="16"/>
                </a:cubicBezTo>
                <a:cubicBezTo>
                  <a:pt x="45" y="16"/>
                  <a:pt x="50" y="16"/>
                  <a:pt x="54" y="17"/>
                </a:cubicBezTo>
                <a:cubicBezTo>
                  <a:pt x="139" y="16"/>
                  <a:pt x="139" y="16"/>
                  <a:pt x="139" y="16"/>
                </a:cubicBezTo>
                <a:cubicBezTo>
                  <a:pt x="201" y="17"/>
                  <a:pt x="201" y="17"/>
                  <a:pt x="201" y="17"/>
                </a:cubicBezTo>
                <a:cubicBezTo>
                  <a:pt x="219" y="16"/>
                  <a:pt x="238" y="15"/>
                  <a:pt x="257" y="16"/>
                </a:cubicBezTo>
                <a:cubicBezTo>
                  <a:pt x="337" y="19"/>
                  <a:pt x="337" y="19"/>
                  <a:pt x="337" y="19"/>
                </a:cubicBezTo>
                <a:cubicBezTo>
                  <a:pt x="336" y="16"/>
                  <a:pt x="329" y="17"/>
                  <a:pt x="326" y="17"/>
                </a:cubicBezTo>
                <a:cubicBezTo>
                  <a:pt x="327" y="17"/>
                  <a:pt x="328" y="17"/>
                  <a:pt x="329" y="18"/>
                </a:cubicBezTo>
                <a:cubicBezTo>
                  <a:pt x="327" y="18"/>
                  <a:pt x="323" y="18"/>
                  <a:pt x="321" y="18"/>
                </a:cubicBezTo>
                <a:cubicBezTo>
                  <a:pt x="322" y="17"/>
                  <a:pt x="322" y="17"/>
                  <a:pt x="322" y="17"/>
                </a:cubicBezTo>
                <a:cubicBezTo>
                  <a:pt x="294" y="14"/>
                  <a:pt x="267" y="15"/>
                  <a:pt x="241" y="13"/>
                </a:cubicBezTo>
                <a:cubicBezTo>
                  <a:pt x="263" y="11"/>
                  <a:pt x="288" y="14"/>
                  <a:pt x="311" y="14"/>
                </a:cubicBezTo>
                <a:cubicBezTo>
                  <a:pt x="392" y="19"/>
                  <a:pt x="392" y="19"/>
                  <a:pt x="392" y="19"/>
                </a:cubicBezTo>
                <a:cubicBezTo>
                  <a:pt x="392" y="19"/>
                  <a:pt x="392" y="19"/>
                  <a:pt x="392" y="19"/>
                </a:cubicBezTo>
                <a:cubicBezTo>
                  <a:pt x="306" y="11"/>
                  <a:pt x="306" y="11"/>
                  <a:pt x="306" y="11"/>
                </a:cubicBezTo>
                <a:cubicBezTo>
                  <a:pt x="281" y="9"/>
                  <a:pt x="281" y="9"/>
                  <a:pt x="281" y="9"/>
                </a:cubicBezTo>
                <a:cubicBezTo>
                  <a:pt x="279" y="8"/>
                  <a:pt x="279" y="8"/>
                  <a:pt x="279" y="8"/>
                </a:cubicBezTo>
                <a:cubicBezTo>
                  <a:pt x="294" y="8"/>
                  <a:pt x="312" y="10"/>
                  <a:pt x="329" y="10"/>
                </a:cubicBezTo>
                <a:cubicBezTo>
                  <a:pt x="303" y="7"/>
                  <a:pt x="271" y="5"/>
                  <a:pt x="243" y="5"/>
                </a:cubicBezTo>
                <a:cubicBezTo>
                  <a:pt x="164" y="5"/>
                  <a:pt x="164" y="5"/>
                  <a:pt x="164" y="5"/>
                </a:cubicBezTo>
                <a:cubicBezTo>
                  <a:pt x="127" y="4"/>
                  <a:pt x="89" y="7"/>
                  <a:pt x="52" y="4"/>
                </a:cubicBezTo>
                <a:cubicBezTo>
                  <a:pt x="50" y="3"/>
                  <a:pt x="50" y="3"/>
                  <a:pt x="49" y="1"/>
                </a:cubicBezTo>
                <a:cubicBezTo>
                  <a:pt x="68" y="2"/>
                  <a:pt x="87" y="3"/>
                  <a:pt x="105" y="2"/>
                </a:cubicBezTo>
                <a:cubicBezTo>
                  <a:pt x="217" y="1"/>
                  <a:pt x="217" y="1"/>
                  <a:pt x="217" y="1"/>
                </a:cubicBezTo>
                <a:cubicBezTo>
                  <a:pt x="290" y="3"/>
                  <a:pt x="290" y="3"/>
                  <a:pt x="290" y="3"/>
                </a:cubicBezTo>
                <a:cubicBezTo>
                  <a:pt x="258" y="0"/>
                  <a:pt x="226" y="0"/>
                  <a:pt x="196" y="0"/>
                </a:cubicBezTo>
                <a:cubicBezTo>
                  <a:pt x="115" y="1"/>
                  <a:pt x="115" y="1"/>
                  <a:pt x="115" y="1"/>
                </a:cubicBezTo>
                <a:cubicBezTo>
                  <a:pt x="100" y="0"/>
                  <a:pt x="100" y="0"/>
                  <a:pt x="100" y="0"/>
                </a:cubicBezTo>
                <a:cubicBezTo>
                  <a:pt x="80" y="3"/>
                  <a:pt x="57" y="0"/>
                  <a:pt x="38" y="0"/>
                </a:cubicBezTo>
                <a:cubicBezTo>
                  <a:pt x="47" y="2"/>
                  <a:pt x="47" y="2"/>
                  <a:pt x="47" y="2"/>
                </a:cubicBezTo>
                <a:cubicBezTo>
                  <a:pt x="46" y="3"/>
                  <a:pt x="46" y="3"/>
                  <a:pt x="46" y="3"/>
                </a:cubicBezTo>
                <a:cubicBezTo>
                  <a:pt x="33" y="4"/>
                  <a:pt x="19" y="4"/>
                  <a:pt x="9" y="13"/>
                </a:cubicBezTo>
                <a:cubicBezTo>
                  <a:pt x="23" y="14"/>
                  <a:pt x="23" y="14"/>
                  <a:pt x="23" y="14"/>
                </a:cubicBezTo>
                <a:cubicBezTo>
                  <a:pt x="21" y="15"/>
                  <a:pt x="21" y="15"/>
                  <a:pt x="21" y="15"/>
                </a:cubicBezTo>
                <a:cubicBezTo>
                  <a:pt x="26" y="15"/>
                  <a:pt x="33" y="13"/>
                  <a:pt x="35" y="18"/>
                </a:cubicBezTo>
                <a:cubicBezTo>
                  <a:pt x="35" y="18"/>
                  <a:pt x="34" y="19"/>
                  <a:pt x="33" y="18"/>
                </a:cubicBezTo>
                <a:cubicBezTo>
                  <a:pt x="29" y="22"/>
                  <a:pt x="22" y="19"/>
                  <a:pt x="17" y="22"/>
                </a:cubicBezTo>
                <a:cubicBezTo>
                  <a:pt x="21" y="27"/>
                  <a:pt x="29" y="23"/>
                  <a:pt x="33" y="26"/>
                </a:cubicBezTo>
                <a:cubicBezTo>
                  <a:pt x="27" y="27"/>
                  <a:pt x="27" y="27"/>
                  <a:pt x="27" y="27"/>
                </a:cubicBezTo>
                <a:cubicBezTo>
                  <a:pt x="29" y="28"/>
                  <a:pt x="33" y="27"/>
                  <a:pt x="34" y="29"/>
                </a:cubicBezTo>
                <a:cubicBezTo>
                  <a:pt x="28" y="33"/>
                  <a:pt x="19" y="28"/>
                  <a:pt x="12" y="31"/>
                </a:cubicBezTo>
                <a:cubicBezTo>
                  <a:pt x="12" y="31"/>
                  <a:pt x="11" y="32"/>
                  <a:pt x="11" y="32"/>
                </a:cubicBezTo>
                <a:cubicBezTo>
                  <a:pt x="15" y="33"/>
                  <a:pt x="19" y="31"/>
                  <a:pt x="22" y="33"/>
                </a:cubicBezTo>
                <a:cubicBezTo>
                  <a:pt x="34" y="35"/>
                  <a:pt x="47" y="34"/>
                  <a:pt x="58" y="37"/>
                </a:cubicBezTo>
                <a:cubicBezTo>
                  <a:pt x="46" y="38"/>
                  <a:pt x="34" y="36"/>
                  <a:pt x="22" y="36"/>
                </a:cubicBezTo>
                <a:cubicBezTo>
                  <a:pt x="19" y="36"/>
                  <a:pt x="16" y="38"/>
                  <a:pt x="14" y="38"/>
                </a:cubicBezTo>
                <a:cubicBezTo>
                  <a:pt x="14" y="38"/>
                  <a:pt x="14" y="38"/>
                  <a:pt x="15" y="38"/>
                </a:cubicBezTo>
                <a:cubicBezTo>
                  <a:pt x="15" y="39"/>
                  <a:pt x="15" y="39"/>
                  <a:pt x="15" y="39"/>
                </a:cubicBezTo>
                <a:cubicBezTo>
                  <a:pt x="16" y="41"/>
                  <a:pt x="18" y="38"/>
                  <a:pt x="19" y="40"/>
                </a:cubicBezTo>
                <a:cubicBezTo>
                  <a:pt x="19" y="42"/>
                  <a:pt x="16" y="41"/>
                  <a:pt x="15" y="42"/>
                </a:cubicBezTo>
                <a:cubicBezTo>
                  <a:pt x="16" y="42"/>
                  <a:pt x="16" y="43"/>
                  <a:pt x="17" y="43"/>
                </a:cubicBezTo>
                <a:cubicBezTo>
                  <a:pt x="16" y="44"/>
                  <a:pt x="14" y="44"/>
                  <a:pt x="12" y="44"/>
                </a:cubicBezTo>
                <a:cubicBezTo>
                  <a:pt x="13" y="44"/>
                  <a:pt x="13" y="44"/>
                  <a:pt x="14" y="45"/>
                </a:cubicBezTo>
                <a:cubicBezTo>
                  <a:pt x="14" y="46"/>
                  <a:pt x="14" y="46"/>
                  <a:pt x="14" y="46"/>
                </a:cubicBezTo>
                <a:cubicBezTo>
                  <a:pt x="13" y="47"/>
                  <a:pt x="12" y="46"/>
                  <a:pt x="11" y="47"/>
                </a:cubicBezTo>
                <a:cubicBezTo>
                  <a:pt x="12" y="48"/>
                  <a:pt x="13" y="46"/>
                  <a:pt x="14" y="47"/>
                </a:cubicBezTo>
                <a:cubicBezTo>
                  <a:pt x="17" y="50"/>
                  <a:pt x="25" y="47"/>
                  <a:pt x="28" y="52"/>
                </a:cubicBezTo>
                <a:cubicBezTo>
                  <a:pt x="27" y="52"/>
                  <a:pt x="27" y="52"/>
                  <a:pt x="27" y="52"/>
                </a:cubicBezTo>
                <a:cubicBezTo>
                  <a:pt x="30" y="53"/>
                  <a:pt x="32" y="51"/>
                  <a:pt x="35" y="54"/>
                </a:cubicBezTo>
                <a:cubicBezTo>
                  <a:pt x="29" y="53"/>
                  <a:pt x="23" y="54"/>
                  <a:pt x="17" y="52"/>
                </a:cubicBezTo>
                <a:cubicBezTo>
                  <a:pt x="18" y="51"/>
                  <a:pt x="22" y="52"/>
                  <a:pt x="24" y="52"/>
                </a:cubicBezTo>
                <a:cubicBezTo>
                  <a:pt x="23" y="51"/>
                  <a:pt x="23" y="51"/>
                  <a:pt x="23" y="51"/>
                </a:cubicBezTo>
                <a:cubicBezTo>
                  <a:pt x="20" y="50"/>
                  <a:pt x="14" y="50"/>
                  <a:pt x="14" y="53"/>
                </a:cubicBezTo>
                <a:cubicBezTo>
                  <a:pt x="11" y="53"/>
                  <a:pt x="7" y="52"/>
                  <a:pt x="5" y="54"/>
                </a:cubicBezTo>
                <a:cubicBezTo>
                  <a:pt x="8" y="54"/>
                  <a:pt x="5" y="56"/>
                  <a:pt x="7" y="58"/>
                </a:cubicBezTo>
                <a:cubicBezTo>
                  <a:pt x="9" y="58"/>
                  <a:pt x="9" y="58"/>
                  <a:pt x="9" y="58"/>
                </a:cubicBezTo>
                <a:cubicBezTo>
                  <a:pt x="10" y="60"/>
                  <a:pt x="15" y="59"/>
                  <a:pt x="14" y="61"/>
                </a:cubicBezTo>
                <a:cubicBezTo>
                  <a:pt x="18" y="62"/>
                  <a:pt x="18" y="62"/>
                  <a:pt x="18" y="62"/>
                </a:cubicBezTo>
                <a:cubicBezTo>
                  <a:pt x="21" y="64"/>
                  <a:pt x="25" y="63"/>
                  <a:pt x="27" y="65"/>
                </a:cubicBezTo>
                <a:cubicBezTo>
                  <a:pt x="20" y="70"/>
                  <a:pt x="9" y="69"/>
                  <a:pt x="0" y="69"/>
                </a:cubicBezTo>
                <a:cubicBezTo>
                  <a:pt x="3" y="71"/>
                  <a:pt x="11" y="68"/>
                  <a:pt x="13" y="72"/>
                </a:cubicBezTo>
                <a:cubicBezTo>
                  <a:pt x="11" y="73"/>
                  <a:pt x="11" y="73"/>
                  <a:pt x="11" y="73"/>
                </a:cubicBezTo>
                <a:cubicBezTo>
                  <a:pt x="13" y="74"/>
                  <a:pt x="14" y="71"/>
                  <a:pt x="15" y="73"/>
                </a:cubicBezTo>
                <a:cubicBezTo>
                  <a:pt x="11" y="75"/>
                  <a:pt x="11" y="75"/>
                  <a:pt x="11" y="75"/>
                </a:cubicBezTo>
                <a:cubicBezTo>
                  <a:pt x="16" y="74"/>
                  <a:pt x="22" y="76"/>
                  <a:pt x="27" y="77"/>
                </a:cubicBezTo>
                <a:cubicBezTo>
                  <a:pt x="26" y="79"/>
                  <a:pt x="22" y="77"/>
                  <a:pt x="21" y="79"/>
                </a:cubicBezTo>
                <a:cubicBezTo>
                  <a:pt x="25" y="81"/>
                  <a:pt x="31" y="81"/>
                  <a:pt x="36" y="82"/>
                </a:cubicBezTo>
                <a:cubicBezTo>
                  <a:pt x="32" y="83"/>
                  <a:pt x="32" y="83"/>
                  <a:pt x="32" y="83"/>
                </a:cubicBezTo>
                <a:cubicBezTo>
                  <a:pt x="35" y="84"/>
                  <a:pt x="37" y="85"/>
                  <a:pt x="40" y="87"/>
                </a:cubicBezTo>
                <a:cubicBezTo>
                  <a:pt x="37" y="87"/>
                  <a:pt x="34" y="87"/>
                  <a:pt x="31" y="87"/>
                </a:cubicBezTo>
                <a:cubicBezTo>
                  <a:pt x="34" y="88"/>
                  <a:pt x="34" y="88"/>
                  <a:pt x="34" y="88"/>
                </a:cubicBezTo>
                <a:cubicBezTo>
                  <a:pt x="27" y="89"/>
                  <a:pt x="27" y="89"/>
                  <a:pt x="27" y="89"/>
                </a:cubicBezTo>
                <a:cubicBezTo>
                  <a:pt x="38" y="90"/>
                  <a:pt x="45" y="95"/>
                  <a:pt x="57" y="95"/>
                </a:cubicBezTo>
                <a:cubicBezTo>
                  <a:pt x="72" y="100"/>
                  <a:pt x="91" y="98"/>
                  <a:pt x="106" y="101"/>
                </a:cubicBezTo>
                <a:cubicBezTo>
                  <a:pt x="84" y="103"/>
                  <a:pt x="59" y="98"/>
                  <a:pt x="38" y="98"/>
                </a:cubicBezTo>
                <a:cubicBezTo>
                  <a:pt x="30" y="97"/>
                  <a:pt x="18" y="99"/>
                  <a:pt x="13" y="95"/>
                </a:cubicBezTo>
                <a:cubicBezTo>
                  <a:pt x="15" y="98"/>
                  <a:pt x="19" y="96"/>
                  <a:pt x="21" y="98"/>
                </a:cubicBezTo>
                <a:cubicBezTo>
                  <a:pt x="21" y="99"/>
                  <a:pt x="21" y="99"/>
                  <a:pt x="21" y="99"/>
                </a:cubicBezTo>
                <a:cubicBezTo>
                  <a:pt x="22" y="100"/>
                  <a:pt x="22" y="100"/>
                  <a:pt x="22" y="100"/>
                </a:cubicBezTo>
                <a:cubicBezTo>
                  <a:pt x="21" y="100"/>
                  <a:pt x="21" y="100"/>
                  <a:pt x="21" y="100"/>
                </a:cubicBezTo>
                <a:cubicBezTo>
                  <a:pt x="23" y="104"/>
                  <a:pt x="29" y="103"/>
                  <a:pt x="33" y="105"/>
                </a:cubicBezTo>
                <a:cubicBezTo>
                  <a:pt x="32" y="106"/>
                  <a:pt x="30" y="106"/>
                  <a:pt x="29" y="106"/>
                </a:cubicBezTo>
                <a:cubicBezTo>
                  <a:pt x="35" y="106"/>
                  <a:pt x="35" y="106"/>
                  <a:pt x="35" y="106"/>
                </a:cubicBezTo>
                <a:cubicBezTo>
                  <a:pt x="59" y="111"/>
                  <a:pt x="86" y="114"/>
                  <a:pt x="111" y="113"/>
                </a:cubicBezTo>
                <a:cubicBezTo>
                  <a:pt x="100" y="112"/>
                  <a:pt x="86" y="113"/>
                  <a:pt x="73" y="111"/>
                </a:cubicBezTo>
                <a:cubicBezTo>
                  <a:pt x="69" y="108"/>
                  <a:pt x="63" y="110"/>
                  <a:pt x="58" y="108"/>
                </a:cubicBezTo>
                <a:cubicBezTo>
                  <a:pt x="63" y="106"/>
                  <a:pt x="69" y="108"/>
                  <a:pt x="74" y="107"/>
                </a:cubicBezTo>
                <a:cubicBezTo>
                  <a:pt x="161" y="107"/>
                  <a:pt x="161" y="107"/>
                  <a:pt x="161" y="107"/>
                </a:cubicBezTo>
                <a:cubicBezTo>
                  <a:pt x="192" y="108"/>
                  <a:pt x="220" y="106"/>
                  <a:pt x="250" y="106"/>
                </a:cubicBezTo>
                <a:cubicBezTo>
                  <a:pt x="376" y="110"/>
                  <a:pt x="376" y="110"/>
                  <a:pt x="376" y="110"/>
                </a:cubicBezTo>
                <a:cubicBezTo>
                  <a:pt x="378" y="109"/>
                  <a:pt x="378" y="109"/>
                  <a:pt x="378" y="109"/>
                </a:cubicBezTo>
                <a:cubicBezTo>
                  <a:pt x="346" y="108"/>
                  <a:pt x="346" y="108"/>
                  <a:pt x="346" y="108"/>
                </a:cubicBezTo>
                <a:cubicBezTo>
                  <a:pt x="342" y="107"/>
                  <a:pt x="340" y="106"/>
                  <a:pt x="336" y="107"/>
                </a:cubicBezTo>
                <a:cubicBezTo>
                  <a:pt x="303" y="102"/>
                  <a:pt x="270" y="104"/>
                  <a:pt x="236" y="100"/>
                </a:cubicBezTo>
                <a:cubicBezTo>
                  <a:pt x="237" y="100"/>
                  <a:pt x="237" y="100"/>
                  <a:pt x="237" y="100"/>
                </a:cubicBezTo>
                <a:cubicBezTo>
                  <a:pt x="283" y="99"/>
                  <a:pt x="329" y="101"/>
                  <a:pt x="375" y="103"/>
                </a:cubicBezTo>
                <a:cubicBezTo>
                  <a:pt x="377" y="101"/>
                  <a:pt x="377" y="101"/>
                  <a:pt x="377" y="101"/>
                </a:cubicBezTo>
                <a:cubicBezTo>
                  <a:pt x="377" y="103"/>
                  <a:pt x="377" y="103"/>
                  <a:pt x="377" y="103"/>
                </a:cubicBezTo>
                <a:cubicBezTo>
                  <a:pt x="379" y="102"/>
                  <a:pt x="383" y="104"/>
                  <a:pt x="384" y="101"/>
                </a:cubicBezTo>
                <a:cubicBezTo>
                  <a:pt x="383" y="101"/>
                  <a:pt x="382" y="102"/>
                  <a:pt x="382" y="101"/>
                </a:cubicBezTo>
                <a:cubicBezTo>
                  <a:pt x="367" y="99"/>
                  <a:pt x="349" y="97"/>
                  <a:pt x="333" y="97"/>
                </a:cubicBezTo>
                <a:cubicBezTo>
                  <a:pt x="243" y="94"/>
                  <a:pt x="243" y="94"/>
                  <a:pt x="243" y="94"/>
                </a:cubicBezTo>
                <a:cubicBezTo>
                  <a:pt x="227" y="93"/>
                  <a:pt x="227" y="93"/>
                  <a:pt x="227" y="93"/>
                </a:cubicBezTo>
                <a:cubicBezTo>
                  <a:pt x="227" y="92"/>
                  <a:pt x="228" y="92"/>
                  <a:pt x="229" y="92"/>
                </a:cubicBezTo>
                <a:cubicBezTo>
                  <a:pt x="229" y="92"/>
                  <a:pt x="229" y="92"/>
                  <a:pt x="228" y="92"/>
                </a:cubicBezTo>
                <a:cubicBezTo>
                  <a:pt x="228" y="91"/>
                  <a:pt x="228" y="91"/>
                  <a:pt x="228" y="91"/>
                </a:cubicBezTo>
                <a:cubicBezTo>
                  <a:pt x="230" y="91"/>
                  <a:pt x="232" y="90"/>
                  <a:pt x="233" y="91"/>
                </a:cubicBezTo>
                <a:cubicBezTo>
                  <a:pt x="235" y="90"/>
                  <a:pt x="238" y="91"/>
                  <a:pt x="240" y="91"/>
                </a:cubicBezTo>
                <a:cubicBezTo>
                  <a:pt x="240" y="92"/>
                  <a:pt x="240" y="92"/>
                  <a:pt x="240" y="92"/>
                </a:cubicBezTo>
                <a:cubicBezTo>
                  <a:pt x="242" y="92"/>
                  <a:pt x="242" y="92"/>
                  <a:pt x="242" y="92"/>
                </a:cubicBezTo>
                <a:cubicBezTo>
                  <a:pt x="241" y="92"/>
                  <a:pt x="241" y="92"/>
                  <a:pt x="240" y="91"/>
                </a:cubicBezTo>
                <a:cubicBezTo>
                  <a:pt x="242" y="90"/>
                  <a:pt x="242" y="90"/>
                  <a:pt x="242" y="90"/>
                </a:cubicBezTo>
                <a:cubicBezTo>
                  <a:pt x="256" y="90"/>
                  <a:pt x="274" y="92"/>
                  <a:pt x="288" y="90"/>
                </a:cubicBezTo>
                <a:cubicBezTo>
                  <a:pt x="287" y="90"/>
                  <a:pt x="285" y="90"/>
                  <a:pt x="284" y="89"/>
                </a:cubicBezTo>
                <a:cubicBezTo>
                  <a:pt x="282" y="90"/>
                  <a:pt x="278" y="89"/>
                  <a:pt x="276" y="89"/>
                </a:cubicBezTo>
                <a:cubicBezTo>
                  <a:pt x="271" y="88"/>
                  <a:pt x="267" y="90"/>
                  <a:pt x="263" y="88"/>
                </a:cubicBezTo>
                <a:cubicBezTo>
                  <a:pt x="253" y="87"/>
                  <a:pt x="242" y="88"/>
                  <a:pt x="233" y="87"/>
                </a:cubicBezTo>
                <a:cubicBezTo>
                  <a:pt x="236" y="86"/>
                  <a:pt x="241" y="86"/>
                  <a:pt x="245" y="86"/>
                </a:cubicBezTo>
                <a:cubicBezTo>
                  <a:pt x="239" y="85"/>
                  <a:pt x="230" y="86"/>
                  <a:pt x="223" y="84"/>
                </a:cubicBezTo>
                <a:cubicBezTo>
                  <a:pt x="224" y="84"/>
                  <a:pt x="224" y="84"/>
                  <a:pt x="224" y="84"/>
                </a:cubicBezTo>
                <a:cubicBezTo>
                  <a:pt x="304" y="85"/>
                  <a:pt x="304" y="85"/>
                  <a:pt x="304" y="85"/>
                </a:cubicBezTo>
                <a:cubicBezTo>
                  <a:pt x="321" y="86"/>
                  <a:pt x="321" y="86"/>
                  <a:pt x="321" y="86"/>
                </a:cubicBezTo>
                <a:cubicBezTo>
                  <a:pt x="366" y="87"/>
                  <a:pt x="407" y="92"/>
                  <a:pt x="454" y="94"/>
                </a:cubicBezTo>
                <a:cubicBezTo>
                  <a:pt x="432" y="92"/>
                  <a:pt x="432" y="92"/>
                  <a:pt x="432" y="92"/>
                </a:cubicBezTo>
                <a:cubicBezTo>
                  <a:pt x="427" y="92"/>
                  <a:pt x="422" y="91"/>
                  <a:pt x="417" y="89"/>
                </a:cubicBezTo>
                <a:close/>
                <a:moveTo>
                  <a:pt x="349" y="75"/>
                </a:moveTo>
                <a:cubicBezTo>
                  <a:pt x="353" y="75"/>
                  <a:pt x="353" y="75"/>
                  <a:pt x="353" y="75"/>
                </a:cubicBezTo>
                <a:cubicBezTo>
                  <a:pt x="353" y="75"/>
                  <a:pt x="354" y="75"/>
                  <a:pt x="354" y="76"/>
                </a:cubicBezTo>
                <a:cubicBezTo>
                  <a:pt x="353" y="75"/>
                  <a:pt x="353" y="75"/>
                  <a:pt x="353" y="75"/>
                </a:cubicBezTo>
                <a:cubicBezTo>
                  <a:pt x="351" y="76"/>
                  <a:pt x="350" y="76"/>
                  <a:pt x="349" y="76"/>
                </a:cubicBezTo>
                <a:lnTo>
                  <a:pt x="349" y="75"/>
                </a:lnTo>
                <a:close/>
                <a:moveTo>
                  <a:pt x="372" y="59"/>
                </a:moveTo>
                <a:cubicBezTo>
                  <a:pt x="375" y="59"/>
                  <a:pt x="377" y="59"/>
                  <a:pt x="380" y="59"/>
                </a:cubicBezTo>
                <a:cubicBezTo>
                  <a:pt x="378" y="59"/>
                  <a:pt x="375" y="59"/>
                  <a:pt x="372" y="59"/>
                </a:cubicBezTo>
                <a:cubicBezTo>
                  <a:pt x="366" y="59"/>
                  <a:pt x="361" y="59"/>
                  <a:pt x="355" y="58"/>
                </a:cubicBezTo>
                <a:cubicBezTo>
                  <a:pt x="360" y="58"/>
                  <a:pt x="366" y="59"/>
                  <a:pt x="372" y="59"/>
                </a:cubicBezTo>
                <a:close/>
                <a:moveTo>
                  <a:pt x="360" y="53"/>
                </a:moveTo>
                <a:cubicBezTo>
                  <a:pt x="353" y="52"/>
                  <a:pt x="345" y="53"/>
                  <a:pt x="338" y="52"/>
                </a:cubicBezTo>
                <a:cubicBezTo>
                  <a:pt x="346" y="52"/>
                  <a:pt x="353" y="52"/>
                  <a:pt x="360" y="53"/>
                </a:cubicBezTo>
                <a:close/>
                <a:moveTo>
                  <a:pt x="322" y="51"/>
                </a:moveTo>
                <a:cubicBezTo>
                  <a:pt x="319" y="52"/>
                  <a:pt x="311" y="51"/>
                  <a:pt x="306" y="50"/>
                </a:cubicBezTo>
                <a:cubicBezTo>
                  <a:pt x="312" y="50"/>
                  <a:pt x="316" y="51"/>
                  <a:pt x="322" y="51"/>
                </a:cubicBezTo>
                <a:close/>
                <a:moveTo>
                  <a:pt x="20" y="42"/>
                </a:moveTo>
                <a:cubicBezTo>
                  <a:pt x="20" y="41"/>
                  <a:pt x="20" y="41"/>
                  <a:pt x="20" y="41"/>
                </a:cubicBezTo>
                <a:cubicBezTo>
                  <a:pt x="21" y="41"/>
                  <a:pt x="21" y="41"/>
                  <a:pt x="21" y="41"/>
                </a:cubicBezTo>
                <a:lnTo>
                  <a:pt x="2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1">
            <a:extLst>
              <a:ext uri="{FF2B5EF4-FFF2-40B4-BE49-F238E27FC236}">
                <a16:creationId xmlns:a16="http://schemas.microsoft.com/office/drawing/2014/main" xmlns="" id="{9968096A-EBC4-4BEF-8BE5-72107C74BC2E}"/>
              </a:ext>
            </a:extLst>
          </p:cNvPr>
          <p:cNvSpPr>
            <a:spLocks noEditPoints="1"/>
          </p:cNvSpPr>
          <p:nvPr/>
        </p:nvSpPr>
        <p:spPr bwMode="auto">
          <a:xfrm>
            <a:off x="2894920" y="2377457"/>
            <a:ext cx="1636713" cy="522288"/>
          </a:xfrm>
          <a:custGeom>
            <a:avLst/>
            <a:gdLst>
              <a:gd name="T0" fmla="*/ 347 w 436"/>
              <a:gd name="T1" fmla="*/ 52 h 139"/>
              <a:gd name="T2" fmla="*/ 283 w 436"/>
              <a:gd name="T3" fmla="*/ 60 h 139"/>
              <a:gd name="T4" fmla="*/ 252 w 436"/>
              <a:gd name="T5" fmla="*/ 62 h 139"/>
              <a:gd name="T6" fmla="*/ 235 w 436"/>
              <a:gd name="T7" fmla="*/ 61 h 139"/>
              <a:gd name="T8" fmla="*/ 358 w 436"/>
              <a:gd name="T9" fmla="*/ 40 h 139"/>
              <a:gd name="T10" fmla="*/ 292 w 436"/>
              <a:gd name="T11" fmla="*/ 47 h 139"/>
              <a:gd name="T12" fmla="*/ 276 w 436"/>
              <a:gd name="T13" fmla="*/ 45 h 139"/>
              <a:gd name="T14" fmla="*/ 257 w 436"/>
              <a:gd name="T15" fmla="*/ 44 h 139"/>
              <a:gd name="T16" fmla="*/ 329 w 436"/>
              <a:gd name="T17" fmla="*/ 32 h 139"/>
              <a:gd name="T18" fmla="*/ 308 w 436"/>
              <a:gd name="T19" fmla="*/ 31 h 139"/>
              <a:gd name="T20" fmla="*/ 192 w 436"/>
              <a:gd name="T21" fmla="*/ 36 h 139"/>
              <a:gd name="T22" fmla="*/ 261 w 436"/>
              <a:gd name="T23" fmla="*/ 31 h 139"/>
              <a:gd name="T24" fmla="*/ 254 w 436"/>
              <a:gd name="T25" fmla="*/ 27 h 139"/>
              <a:gd name="T26" fmla="*/ 147 w 436"/>
              <a:gd name="T27" fmla="*/ 30 h 139"/>
              <a:gd name="T28" fmla="*/ 217 w 436"/>
              <a:gd name="T29" fmla="*/ 23 h 139"/>
              <a:gd name="T30" fmla="*/ 19 w 436"/>
              <a:gd name="T31" fmla="*/ 10 h 139"/>
              <a:gd name="T32" fmla="*/ 12 w 436"/>
              <a:gd name="T33" fmla="*/ 28 h 139"/>
              <a:gd name="T34" fmla="*/ 12 w 436"/>
              <a:gd name="T35" fmla="*/ 38 h 139"/>
              <a:gd name="T36" fmla="*/ 11 w 436"/>
              <a:gd name="T37" fmla="*/ 51 h 139"/>
              <a:gd name="T38" fmla="*/ 10 w 436"/>
              <a:gd name="T39" fmla="*/ 59 h 139"/>
              <a:gd name="T40" fmla="*/ 8 w 436"/>
              <a:gd name="T41" fmla="*/ 70 h 139"/>
              <a:gd name="T42" fmla="*/ 6 w 436"/>
              <a:gd name="T43" fmla="*/ 84 h 139"/>
              <a:gd name="T44" fmla="*/ 4 w 436"/>
              <a:gd name="T45" fmla="*/ 93 h 139"/>
              <a:gd name="T46" fmla="*/ 38 w 436"/>
              <a:gd name="T47" fmla="*/ 119 h 139"/>
              <a:gd name="T48" fmla="*/ 141 w 436"/>
              <a:gd name="T49" fmla="*/ 137 h 139"/>
              <a:gd name="T50" fmla="*/ 166 w 436"/>
              <a:gd name="T51" fmla="*/ 138 h 139"/>
              <a:gd name="T52" fmla="*/ 317 w 436"/>
              <a:gd name="T53" fmla="*/ 125 h 139"/>
              <a:gd name="T54" fmla="*/ 138 w 436"/>
              <a:gd name="T55" fmla="*/ 130 h 139"/>
              <a:gd name="T56" fmla="*/ 121 w 436"/>
              <a:gd name="T57" fmla="*/ 127 h 139"/>
              <a:gd name="T58" fmla="*/ 194 w 436"/>
              <a:gd name="T59" fmla="*/ 130 h 139"/>
              <a:gd name="T60" fmla="*/ 199 w 436"/>
              <a:gd name="T61" fmla="*/ 130 h 139"/>
              <a:gd name="T62" fmla="*/ 167 w 436"/>
              <a:gd name="T63" fmla="*/ 126 h 139"/>
              <a:gd name="T64" fmla="*/ 295 w 436"/>
              <a:gd name="T65" fmla="*/ 115 h 139"/>
              <a:gd name="T66" fmla="*/ 369 w 436"/>
              <a:gd name="T67" fmla="*/ 98 h 139"/>
              <a:gd name="T68" fmla="*/ 221 w 436"/>
              <a:gd name="T69" fmla="*/ 112 h 139"/>
              <a:gd name="T70" fmla="*/ 251 w 436"/>
              <a:gd name="T71" fmla="*/ 106 h 139"/>
              <a:gd name="T72" fmla="*/ 341 w 436"/>
              <a:gd name="T73" fmla="*/ 89 h 139"/>
              <a:gd name="T74" fmla="*/ 337 w 436"/>
              <a:gd name="T75" fmla="*/ 89 h 139"/>
              <a:gd name="T76" fmla="*/ 347 w 436"/>
              <a:gd name="T77" fmla="*/ 85 h 139"/>
              <a:gd name="T78" fmla="*/ 226 w 436"/>
              <a:gd name="T79" fmla="*/ 98 h 139"/>
              <a:gd name="T80" fmla="*/ 290 w 436"/>
              <a:gd name="T81" fmla="*/ 88 h 139"/>
              <a:gd name="T82" fmla="*/ 293 w 436"/>
              <a:gd name="T83" fmla="*/ 84 h 139"/>
              <a:gd name="T84" fmla="*/ 257 w 436"/>
              <a:gd name="T85" fmla="*/ 89 h 139"/>
              <a:gd name="T86" fmla="*/ 240 w 436"/>
              <a:gd name="T87" fmla="*/ 89 h 139"/>
              <a:gd name="T88" fmla="*/ 232 w 436"/>
              <a:gd name="T89" fmla="*/ 87 h 139"/>
              <a:gd name="T90" fmla="*/ 323 w 436"/>
              <a:gd name="T91" fmla="*/ 72 h 139"/>
              <a:gd name="T92" fmla="*/ 313 w 436"/>
              <a:gd name="T93" fmla="*/ 70 h 139"/>
              <a:gd name="T94" fmla="*/ 249 w 436"/>
              <a:gd name="T95" fmla="*/ 74 h 139"/>
              <a:gd name="T96" fmla="*/ 153 w 436"/>
              <a:gd name="T97" fmla="*/ 72 h 139"/>
              <a:gd name="T98" fmla="*/ 289 w 436"/>
              <a:gd name="T99" fmla="*/ 47 h 139"/>
              <a:gd name="T100" fmla="*/ 253 w 436"/>
              <a:gd name="T101" fmla="*/ 43 h 139"/>
              <a:gd name="T102" fmla="*/ 178 w 436"/>
              <a:gd name="T103" fmla="*/ 130 h 139"/>
              <a:gd name="T104" fmla="*/ 257 w 436"/>
              <a:gd name="T105" fmla="*/ 80 h 139"/>
              <a:gd name="T106" fmla="*/ 227 w 436"/>
              <a:gd name="T107" fmla="*/ 116 h 139"/>
              <a:gd name="T108" fmla="*/ 313 w 436"/>
              <a:gd name="T109" fmla="*/ 107 h 139"/>
              <a:gd name="T110" fmla="*/ 201 w 436"/>
              <a:gd name="T111" fmla="*/ 117 h 139"/>
              <a:gd name="T112" fmla="*/ 226 w 436"/>
              <a:gd name="T113" fmla="*/ 88 h 139"/>
              <a:gd name="T114" fmla="*/ 228 w 436"/>
              <a:gd name="T115" fmla="*/ 90 h 139"/>
              <a:gd name="T116" fmla="*/ 242 w 436"/>
              <a:gd name="T117" fmla="*/ 74 h 139"/>
              <a:gd name="T118" fmla="*/ 242 w 436"/>
              <a:gd name="T119" fmla="*/ 76 h 139"/>
              <a:gd name="T120" fmla="*/ 229 w 436"/>
              <a:gd name="T121" fmla="*/ 77 h 139"/>
              <a:gd name="T122" fmla="*/ 220 w 436"/>
              <a:gd name="T123" fmla="*/ 91 h 139"/>
              <a:gd name="T124" fmla="*/ 145 w 436"/>
              <a:gd name="T125" fmla="*/ 9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6" h="139">
                <a:moveTo>
                  <a:pt x="153" y="72"/>
                </a:moveTo>
                <a:cubicBezTo>
                  <a:pt x="228" y="72"/>
                  <a:pt x="302" y="63"/>
                  <a:pt x="375" y="49"/>
                </a:cubicBezTo>
                <a:cubicBezTo>
                  <a:pt x="395" y="43"/>
                  <a:pt x="417" y="42"/>
                  <a:pt x="436" y="33"/>
                </a:cubicBezTo>
                <a:cubicBezTo>
                  <a:pt x="407" y="41"/>
                  <a:pt x="376" y="45"/>
                  <a:pt x="347" y="52"/>
                </a:cubicBezTo>
                <a:cubicBezTo>
                  <a:pt x="342" y="54"/>
                  <a:pt x="337" y="52"/>
                  <a:pt x="333" y="54"/>
                </a:cubicBezTo>
                <a:cubicBezTo>
                  <a:pt x="329" y="54"/>
                  <a:pt x="324" y="57"/>
                  <a:pt x="322" y="55"/>
                </a:cubicBezTo>
                <a:cubicBezTo>
                  <a:pt x="322" y="58"/>
                  <a:pt x="319" y="55"/>
                  <a:pt x="317" y="55"/>
                </a:cubicBezTo>
                <a:cubicBezTo>
                  <a:pt x="306" y="57"/>
                  <a:pt x="295" y="60"/>
                  <a:pt x="283" y="60"/>
                </a:cubicBezTo>
                <a:cubicBezTo>
                  <a:pt x="280" y="62"/>
                  <a:pt x="276" y="60"/>
                  <a:pt x="272" y="62"/>
                </a:cubicBezTo>
                <a:cubicBezTo>
                  <a:pt x="269" y="59"/>
                  <a:pt x="266" y="64"/>
                  <a:pt x="264" y="62"/>
                </a:cubicBezTo>
                <a:cubicBezTo>
                  <a:pt x="264" y="62"/>
                  <a:pt x="264" y="62"/>
                  <a:pt x="264" y="62"/>
                </a:cubicBezTo>
                <a:cubicBezTo>
                  <a:pt x="260" y="63"/>
                  <a:pt x="256" y="63"/>
                  <a:pt x="252" y="62"/>
                </a:cubicBezTo>
                <a:cubicBezTo>
                  <a:pt x="253" y="62"/>
                  <a:pt x="253" y="62"/>
                  <a:pt x="253" y="62"/>
                </a:cubicBezTo>
                <a:cubicBezTo>
                  <a:pt x="247" y="62"/>
                  <a:pt x="240" y="63"/>
                  <a:pt x="234" y="62"/>
                </a:cubicBezTo>
                <a:cubicBezTo>
                  <a:pt x="234" y="61"/>
                  <a:pt x="234" y="61"/>
                  <a:pt x="234" y="61"/>
                </a:cubicBezTo>
                <a:cubicBezTo>
                  <a:pt x="235" y="61"/>
                  <a:pt x="235" y="61"/>
                  <a:pt x="235" y="61"/>
                </a:cubicBezTo>
                <a:cubicBezTo>
                  <a:pt x="236" y="60"/>
                  <a:pt x="235" y="58"/>
                  <a:pt x="237" y="58"/>
                </a:cubicBezTo>
                <a:cubicBezTo>
                  <a:pt x="293" y="54"/>
                  <a:pt x="348" y="43"/>
                  <a:pt x="403" y="32"/>
                </a:cubicBezTo>
                <a:cubicBezTo>
                  <a:pt x="403" y="31"/>
                  <a:pt x="403" y="31"/>
                  <a:pt x="403" y="31"/>
                </a:cubicBezTo>
                <a:cubicBezTo>
                  <a:pt x="388" y="33"/>
                  <a:pt x="373" y="37"/>
                  <a:pt x="358" y="40"/>
                </a:cubicBezTo>
                <a:cubicBezTo>
                  <a:pt x="356" y="39"/>
                  <a:pt x="356" y="39"/>
                  <a:pt x="356" y="39"/>
                </a:cubicBezTo>
                <a:cubicBezTo>
                  <a:pt x="358" y="38"/>
                  <a:pt x="361" y="38"/>
                  <a:pt x="363" y="36"/>
                </a:cubicBezTo>
                <a:cubicBezTo>
                  <a:pt x="358" y="36"/>
                  <a:pt x="354" y="37"/>
                  <a:pt x="350" y="38"/>
                </a:cubicBezTo>
                <a:cubicBezTo>
                  <a:pt x="330" y="40"/>
                  <a:pt x="311" y="45"/>
                  <a:pt x="292" y="47"/>
                </a:cubicBezTo>
                <a:cubicBezTo>
                  <a:pt x="289" y="46"/>
                  <a:pt x="289" y="46"/>
                  <a:pt x="289" y="46"/>
                </a:cubicBezTo>
                <a:cubicBezTo>
                  <a:pt x="300" y="44"/>
                  <a:pt x="313" y="43"/>
                  <a:pt x="323" y="41"/>
                </a:cubicBezTo>
                <a:cubicBezTo>
                  <a:pt x="280" y="46"/>
                  <a:pt x="280" y="46"/>
                  <a:pt x="280" y="46"/>
                </a:cubicBezTo>
                <a:cubicBezTo>
                  <a:pt x="276" y="45"/>
                  <a:pt x="276" y="45"/>
                  <a:pt x="276" y="45"/>
                </a:cubicBezTo>
                <a:cubicBezTo>
                  <a:pt x="279" y="45"/>
                  <a:pt x="282" y="44"/>
                  <a:pt x="285" y="44"/>
                </a:cubicBezTo>
                <a:cubicBezTo>
                  <a:pt x="296" y="42"/>
                  <a:pt x="308" y="41"/>
                  <a:pt x="317" y="39"/>
                </a:cubicBezTo>
                <a:cubicBezTo>
                  <a:pt x="294" y="42"/>
                  <a:pt x="294" y="42"/>
                  <a:pt x="294" y="42"/>
                </a:cubicBezTo>
                <a:cubicBezTo>
                  <a:pt x="282" y="43"/>
                  <a:pt x="269" y="45"/>
                  <a:pt x="257" y="44"/>
                </a:cubicBezTo>
                <a:cubicBezTo>
                  <a:pt x="258" y="42"/>
                  <a:pt x="255" y="45"/>
                  <a:pt x="255" y="43"/>
                </a:cubicBezTo>
                <a:cubicBezTo>
                  <a:pt x="261" y="42"/>
                  <a:pt x="261" y="42"/>
                  <a:pt x="261" y="42"/>
                </a:cubicBezTo>
                <a:cubicBezTo>
                  <a:pt x="260" y="42"/>
                  <a:pt x="259" y="41"/>
                  <a:pt x="259" y="41"/>
                </a:cubicBezTo>
                <a:cubicBezTo>
                  <a:pt x="283" y="38"/>
                  <a:pt x="306" y="35"/>
                  <a:pt x="329" y="32"/>
                </a:cubicBezTo>
                <a:cubicBezTo>
                  <a:pt x="305" y="35"/>
                  <a:pt x="282" y="37"/>
                  <a:pt x="258" y="40"/>
                </a:cubicBezTo>
                <a:cubicBezTo>
                  <a:pt x="256" y="39"/>
                  <a:pt x="256" y="39"/>
                  <a:pt x="256" y="39"/>
                </a:cubicBezTo>
                <a:cubicBezTo>
                  <a:pt x="279" y="36"/>
                  <a:pt x="303" y="34"/>
                  <a:pt x="326" y="30"/>
                </a:cubicBezTo>
                <a:cubicBezTo>
                  <a:pt x="320" y="27"/>
                  <a:pt x="314" y="32"/>
                  <a:pt x="308" y="31"/>
                </a:cubicBezTo>
                <a:cubicBezTo>
                  <a:pt x="305" y="30"/>
                  <a:pt x="302" y="32"/>
                  <a:pt x="299" y="31"/>
                </a:cubicBezTo>
                <a:cubicBezTo>
                  <a:pt x="302" y="29"/>
                  <a:pt x="302" y="29"/>
                  <a:pt x="302" y="29"/>
                </a:cubicBezTo>
                <a:cubicBezTo>
                  <a:pt x="278" y="33"/>
                  <a:pt x="254" y="35"/>
                  <a:pt x="230" y="35"/>
                </a:cubicBezTo>
                <a:cubicBezTo>
                  <a:pt x="217" y="35"/>
                  <a:pt x="204" y="38"/>
                  <a:pt x="192" y="36"/>
                </a:cubicBezTo>
                <a:cubicBezTo>
                  <a:pt x="209" y="34"/>
                  <a:pt x="227" y="34"/>
                  <a:pt x="242" y="32"/>
                </a:cubicBezTo>
                <a:cubicBezTo>
                  <a:pt x="242" y="32"/>
                  <a:pt x="242" y="32"/>
                  <a:pt x="242" y="32"/>
                </a:cubicBezTo>
                <a:cubicBezTo>
                  <a:pt x="243" y="30"/>
                  <a:pt x="244" y="32"/>
                  <a:pt x="244" y="32"/>
                </a:cubicBezTo>
                <a:cubicBezTo>
                  <a:pt x="261" y="31"/>
                  <a:pt x="261" y="31"/>
                  <a:pt x="261" y="31"/>
                </a:cubicBezTo>
                <a:cubicBezTo>
                  <a:pt x="267" y="28"/>
                  <a:pt x="274" y="30"/>
                  <a:pt x="282" y="28"/>
                </a:cubicBezTo>
                <a:cubicBezTo>
                  <a:pt x="284" y="25"/>
                  <a:pt x="288" y="26"/>
                  <a:pt x="291" y="25"/>
                </a:cubicBezTo>
                <a:cubicBezTo>
                  <a:pt x="278" y="26"/>
                  <a:pt x="265" y="29"/>
                  <a:pt x="252" y="28"/>
                </a:cubicBezTo>
                <a:cubicBezTo>
                  <a:pt x="254" y="27"/>
                  <a:pt x="254" y="27"/>
                  <a:pt x="254" y="27"/>
                </a:cubicBezTo>
                <a:cubicBezTo>
                  <a:pt x="250" y="26"/>
                  <a:pt x="250" y="26"/>
                  <a:pt x="250" y="26"/>
                </a:cubicBezTo>
                <a:cubicBezTo>
                  <a:pt x="223" y="28"/>
                  <a:pt x="197" y="31"/>
                  <a:pt x="169" y="30"/>
                </a:cubicBezTo>
                <a:cubicBezTo>
                  <a:pt x="167" y="29"/>
                  <a:pt x="164" y="33"/>
                  <a:pt x="162" y="30"/>
                </a:cubicBezTo>
                <a:cubicBezTo>
                  <a:pt x="158" y="31"/>
                  <a:pt x="152" y="30"/>
                  <a:pt x="147" y="30"/>
                </a:cubicBezTo>
                <a:cubicBezTo>
                  <a:pt x="137" y="27"/>
                  <a:pt x="126" y="27"/>
                  <a:pt x="115" y="25"/>
                </a:cubicBezTo>
                <a:cubicBezTo>
                  <a:pt x="107" y="23"/>
                  <a:pt x="107" y="23"/>
                  <a:pt x="107" y="23"/>
                </a:cubicBezTo>
                <a:cubicBezTo>
                  <a:pt x="146" y="27"/>
                  <a:pt x="184" y="27"/>
                  <a:pt x="222" y="24"/>
                </a:cubicBezTo>
                <a:cubicBezTo>
                  <a:pt x="217" y="23"/>
                  <a:pt x="217" y="23"/>
                  <a:pt x="217" y="23"/>
                </a:cubicBezTo>
                <a:cubicBezTo>
                  <a:pt x="164" y="26"/>
                  <a:pt x="110" y="23"/>
                  <a:pt x="56" y="9"/>
                </a:cubicBezTo>
                <a:cubicBezTo>
                  <a:pt x="45" y="7"/>
                  <a:pt x="36" y="1"/>
                  <a:pt x="26" y="0"/>
                </a:cubicBezTo>
                <a:cubicBezTo>
                  <a:pt x="27" y="1"/>
                  <a:pt x="25" y="2"/>
                  <a:pt x="24" y="3"/>
                </a:cubicBezTo>
                <a:cubicBezTo>
                  <a:pt x="21" y="3"/>
                  <a:pt x="21" y="7"/>
                  <a:pt x="19" y="10"/>
                </a:cubicBezTo>
                <a:cubicBezTo>
                  <a:pt x="14" y="11"/>
                  <a:pt x="20" y="16"/>
                  <a:pt x="16" y="18"/>
                </a:cubicBezTo>
                <a:cubicBezTo>
                  <a:pt x="20" y="20"/>
                  <a:pt x="20" y="20"/>
                  <a:pt x="20" y="20"/>
                </a:cubicBezTo>
                <a:cubicBezTo>
                  <a:pt x="17" y="21"/>
                  <a:pt x="16" y="25"/>
                  <a:pt x="13" y="25"/>
                </a:cubicBezTo>
                <a:cubicBezTo>
                  <a:pt x="15" y="26"/>
                  <a:pt x="13" y="28"/>
                  <a:pt x="12" y="28"/>
                </a:cubicBezTo>
                <a:cubicBezTo>
                  <a:pt x="16" y="31"/>
                  <a:pt x="16" y="31"/>
                  <a:pt x="16" y="31"/>
                </a:cubicBezTo>
                <a:cubicBezTo>
                  <a:pt x="14" y="32"/>
                  <a:pt x="14" y="32"/>
                  <a:pt x="14" y="32"/>
                </a:cubicBezTo>
                <a:cubicBezTo>
                  <a:pt x="15" y="34"/>
                  <a:pt x="14" y="37"/>
                  <a:pt x="17" y="38"/>
                </a:cubicBezTo>
                <a:cubicBezTo>
                  <a:pt x="15" y="39"/>
                  <a:pt x="13" y="36"/>
                  <a:pt x="12" y="38"/>
                </a:cubicBezTo>
                <a:cubicBezTo>
                  <a:pt x="10" y="40"/>
                  <a:pt x="11" y="42"/>
                  <a:pt x="12" y="44"/>
                </a:cubicBezTo>
                <a:cubicBezTo>
                  <a:pt x="11" y="45"/>
                  <a:pt x="11" y="45"/>
                  <a:pt x="11" y="45"/>
                </a:cubicBezTo>
                <a:cubicBezTo>
                  <a:pt x="12" y="47"/>
                  <a:pt x="12" y="47"/>
                  <a:pt x="12" y="47"/>
                </a:cubicBezTo>
                <a:cubicBezTo>
                  <a:pt x="9" y="47"/>
                  <a:pt x="12" y="50"/>
                  <a:pt x="11" y="51"/>
                </a:cubicBezTo>
                <a:cubicBezTo>
                  <a:pt x="11" y="52"/>
                  <a:pt x="10" y="52"/>
                  <a:pt x="9" y="52"/>
                </a:cubicBezTo>
                <a:cubicBezTo>
                  <a:pt x="10" y="54"/>
                  <a:pt x="10" y="54"/>
                  <a:pt x="10" y="54"/>
                </a:cubicBezTo>
                <a:cubicBezTo>
                  <a:pt x="9" y="55"/>
                  <a:pt x="9" y="55"/>
                  <a:pt x="9" y="55"/>
                </a:cubicBezTo>
                <a:cubicBezTo>
                  <a:pt x="10" y="56"/>
                  <a:pt x="12" y="58"/>
                  <a:pt x="10" y="59"/>
                </a:cubicBezTo>
                <a:cubicBezTo>
                  <a:pt x="9" y="59"/>
                  <a:pt x="9" y="59"/>
                  <a:pt x="9" y="58"/>
                </a:cubicBezTo>
                <a:cubicBezTo>
                  <a:pt x="10" y="61"/>
                  <a:pt x="10" y="61"/>
                  <a:pt x="10" y="61"/>
                </a:cubicBezTo>
                <a:cubicBezTo>
                  <a:pt x="7" y="62"/>
                  <a:pt x="7" y="62"/>
                  <a:pt x="7" y="62"/>
                </a:cubicBezTo>
                <a:cubicBezTo>
                  <a:pt x="8" y="63"/>
                  <a:pt x="8" y="68"/>
                  <a:pt x="8" y="70"/>
                </a:cubicBezTo>
                <a:cubicBezTo>
                  <a:pt x="6" y="71"/>
                  <a:pt x="5" y="71"/>
                  <a:pt x="3" y="73"/>
                </a:cubicBezTo>
                <a:cubicBezTo>
                  <a:pt x="4" y="73"/>
                  <a:pt x="4" y="73"/>
                  <a:pt x="4" y="73"/>
                </a:cubicBezTo>
                <a:cubicBezTo>
                  <a:pt x="6" y="74"/>
                  <a:pt x="4" y="76"/>
                  <a:pt x="4" y="78"/>
                </a:cubicBezTo>
                <a:cubicBezTo>
                  <a:pt x="0" y="80"/>
                  <a:pt x="5" y="81"/>
                  <a:pt x="6" y="84"/>
                </a:cubicBezTo>
                <a:cubicBezTo>
                  <a:pt x="4" y="85"/>
                  <a:pt x="3" y="86"/>
                  <a:pt x="1" y="85"/>
                </a:cubicBezTo>
                <a:cubicBezTo>
                  <a:pt x="3" y="90"/>
                  <a:pt x="3" y="90"/>
                  <a:pt x="3" y="90"/>
                </a:cubicBezTo>
                <a:cubicBezTo>
                  <a:pt x="1" y="90"/>
                  <a:pt x="1" y="90"/>
                  <a:pt x="1" y="90"/>
                </a:cubicBezTo>
                <a:cubicBezTo>
                  <a:pt x="4" y="93"/>
                  <a:pt x="4" y="93"/>
                  <a:pt x="4" y="93"/>
                </a:cubicBezTo>
                <a:cubicBezTo>
                  <a:pt x="3" y="95"/>
                  <a:pt x="1" y="93"/>
                  <a:pt x="1" y="94"/>
                </a:cubicBezTo>
                <a:cubicBezTo>
                  <a:pt x="2" y="95"/>
                  <a:pt x="2" y="97"/>
                  <a:pt x="3" y="98"/>
                </a:cubicBezTo>
                <a:cubicBezTo>
                  <a:pt x="2" y="99"/>
                  <a:pt x="1" y="98"/>
                  <a:pt x="0" y="98"/>
                </a:cubicBezTo>
                <a:cubicBezTo>
                  <a:pt x="8" y="111"/>
                  <a:pt x="24" y="115"/>
                  <a:pt x="38" y="119"/>
                </a:cubicBezTo>
                <a:cubicBezTo>
                  <a:pt x="32" y="115"/>
                  <a:pt x="24" y="114"/>
                  <a:pt x="18" y="110"/>
                </a:cubicBezTo>
                <a:cubicBezTo>
                  <a:pt x="30" y="114"/>
                  <a:pt x="43" y="118"/>
                  <a:pt x="55" y="122"/>
                </a:cubicBezTo>
                <a:cubicBezTo>
                  <a:pt x="56" y="124"/>
                  <a:pt x="56" y="124"/>
                  <a:pt x="56" y="124"/>
                </a:cubicBezTo>
                <a:cubicBezTo>
                  <a:pt x="85" y="131"/>
                  <a:pt x="114" y="136"/>
                  <a:pt x="141" y="137"/>
                </a:cubicBezTo>
                <a:cubicBezTo>
                  <a:pt x="142" y="136"/>
                  <a:pt x="142" y="136"/>
                  <a:pt x="142" y="136"/>
                </a:cubicBezTo>
                <a:cubicBezTo>
                  <a:pt x="148" y="139"/>
                  <a:pt x="154" y="137"/>
                  <a:pt x="159" y="139"/>
                </a:cubicBezTo>
                <a:cubicBezTo>
                  <a:pt x="162" y="137"/>
                  <a:pt x="167" y="136"/>
                  <a:pt x="170" y="138"/>
                </a:cubicBezTo>
                <a:cubicBezTo>
                  <a:pt x="169" y="138"/>
                  <a:pt x="167" y="138"/>
                  <a:pt x="166" y="138"/>
                </a:cubicBezTo>
                <a:cubicBezTo>
                  <a:pt x="167" y="138"/>
                  <a:pt x="167" y="139"/>
                  <a:pt x="167" y="139"/>
                </a:cubicBezTo>
                <a:cubicBezTo>
                  <a:pt x="169" y="139"/>
                  <a:pt x="171" y="139"/>
                  <a:pt x="171" y="137"/>
                </a:cubicBezTo>
                <a:cubicBezTo>
                  <a:pt x="245" y="138"/>
                  <a:pt x="318" y="128"/>
                  <a:pt x="390" y="113"/>
                </a:cubicBezTo>
                <a:cubicBezTo>
                  <a:pt x="366" y="117"/>
                  <a:pt x="341" y="122"/>
                  <a:pt x="317" y="125"/>
                </a:cubicBezTo>
                <a:cubicBezTo>
                  <a:pt x="239" y="134"/>
                  <a:pt x="239" y="134"/>
                  <a:pt x="239" y="134"/>
                </a:cubicBezTo>
                <a:cubicBezTo>
                  <a:pt x="219" y="133"/>
                  <a:pt x="200" y="136"/>
                  <a:pt x="180" y="133"/>
                </a:cubicBezTo>
                <a:cubicBezTo>
                  <a:pt x="170" y="135"/>
                  <a:pt x="160" y="130"/>
                  <a:pt x="150" y="132"/>
                </a:cubicBezTo>
                <a:cubicBezTo>
                  <a:pt x="146" y="131"/>
                  <a:pt x="141" y="130"/>
                  <a:pt x="138" y="130"/>
                </a:cubicBezTo>
                <a:cubicBezTo>
                  <a:pt x="140" y="132"/>
                  <a:pt x="140" y="132"/>
                  <a:pt x="140" y="132"/>
                </a:cubicBezTo>
                <a:cubicBezTo>
                  <a:pt x="139" y="133"/>
                  <a:pt x="136" y="132"/>
                  <a:pt x="135" y="132"/>
                </a:cubicBezTo>
                <a:cubicBezTo>
                  <a:pt x="136" y="131"/>
                  <a:pt x="137" y="131"/>
                  <a:pt x="137" y="130"/>
                </a:cubicBezTo>
                <a:cubicBezTo>
                  <a:pt x="132" y="129"/>
                  <a:pt x="126" y="130"/>
                  <a:pt x="121" y="127"/>
                </a:cubicBezTo>
                <a:cubicBezTo>
                  <a:pt x="144" y="128"/>
                  <a:pt x="168" y="131"/>
                  <a:pt x="192" y="130"/>
                </a:cubicBezTo>
                <a:cubicBezTo>
                  <a:pt x="191" y="129"/>
                  <a:pt x="191" y="129"/>
                  <a:pt x="191" y="129"/>
                </a:cubicBezTo>
                <a:cubicBezTo>
                  <a:pt x="192" y="129"/>
                  <a:pt x="192" y="129"/>
                  <a:pt x="192" y="129"/>
                </a:cubicBezTo>
                <a:cubicBezTo>
                  <a:pt x="193" y="129"/>
                  <a:pt x="194" y="129"/>
                  <a:pt x="194" y="130"/>
                </a:cubicBezTo>
                <a:cubicBezTo>
                  <a:pt x="193" y="130"/>
                  <a:pt x="193" y="130"/>
                  <a:pt x="193" y="130"/>
                </a:cubicBezTo>
                <a:cubicBezTo>
                  <a:pt x="197" y="131"/>
                  <a:pt x="197" y="131"/>
                  <a:pt x="197" y="131"/>
                </a:cubicBezTo>
                <a:cubicBezTo>
                  <a:pt x="196" y="132"/>
                  <a:pt x="196" y="132"/>
                  <a:pt x="196" y="132"/>
                </a:cubicBezTo>
                <a:cubicBezTo>
                  <a:pt x="197" y="133"/>
                  <a:pt x="197" y="130"/>
                  <a:pt x="199" y="130"/>
                </a:cubicBezTo>
                <a:cubicBezTo>
                  <a:pt x="197" y="129"/>
                  <a:pt x="195" y="132"/>
                  <a:pt x="194" y="130"/>
                </a:cubicBezTo>
                <a:cubicBezTo>
                  <a:pt x="235" y="129"/>
                  <a:pt x="276" y="126"/>
                  <a:pt x="317" y="119"/>
                </a:cubicBezTo>
                <a:cubicBezTo>
                  <a:pt x="277" y="124"/>
                  <a:pt x="237" y="128"/>
                  <a:pt x="197" y="128"/>
                </a:cubicBezTo>
                <a:cubicBezTo>
                  <a:pt x="187" y="128"/>
                  <a:pt x="177" y="128"/>
                  <a:pt x="167" y="126"/>
                </a:cubicBezTo>
                <a:cubicBezTo>
                  <a:pt x="203" y="127"/>
                  <a:pt x="240" y="126"/>
                  <a:pt x="276" y="121"/>
                </a:cubicBezTo>
                <a:cubicBezTo>
                  <a:pt x="278" y="120"/>
                  <a:pt x="278" y="120"/>
                  <a:pt x="278" y="120"/>
                </a:cubicBezTo>
                <a:cubicBezTo>
                  <a:pt x="274" y="120"/>
                  <a:pt x="270" y="122"/>
                  <a:pt x="267" y="120"/>
                </a:cubicBezTo>
                <a:cubicBezTo>
                  <a:pt x="276" y="118"/>
                  <a:pt x="286" y="118"/>
                  <a:pt x="295" y="115"/>
                </a:cubicBezTo>
                <a:cubicBezTo>
                  <a:pt x="258" y="119"/>
                  <a:pt x="222" y="122"/>
                  <a:pt x="185" y="122"/>
                </a:cubicBezTo>
                <a:cubicBezTo>
                  <a:pt x="184" y="120"/>
                  <a:pt x="184" y="120"/>
                  <a:pt x="184" y="120"/>
                </a:cubicBezTo>
                <a:cubicBezTo>
                  <a:pt x="242" y="118"/>
                  <a:pt x="300" y="114"/>
                  <a:pt x="357" y="101"/>
                </a:cubicBezTo>
                <a:cubicBezTo>
                  <a:pt x="361" y="100"/>
                  <a:pt x="366" y="101"/>
                  <a:pt x="369" y="98"/>
                </a:cubicBezTo>
                <a:cubicBezTo>
                  <a:pt x="316" y="108"/>
                  <a:pt x="316" y="108"/>
                  <a:pt x="316" y="108"/>
                </a:cubicBezTo>
                <a:cubicBezTo>
                  <a:pt x="314" y="107"/>
                  <a:pt x="314" y="107"/>
                  <a:pt x="314" y="107"/>
                </a:cubicBezTo>
                <a:cubicBezTo>
                  <a:pt x="334" y="102"/>
                  <a:pt x="357" y="99"/>
                  <a:pt x="376" y="94"/>
                </a:cubicBezTo>
                <a:cubicBezTo>
                  <a:pt x="324" y="102"/>
                  <a:pt x="273" y="110"/>
                  <a:pt x="221" y="112"/>
                </a:cubicBezTo>
                <a:cubicBezTo>
                  <a:pt x="217" y="111"/>
                  <a:pt x="217" y="111"/>
                  <a:pt x="217" y="111"/>
                </a:cubicBezTo>
                <a:cubicBezTo>
                  <a:pt x="270" y="108"/>
                  <a:pt x="323" y="101"/>
                  <a:pt x="373" y="90"/>
                </a:cubicBezTo>
                <a:cubicBezTo>
                  <a:pt x="366" y="90"/>
                  <a:pt x="359" y="94"/>
                  <a:pt x="353" y="92"/>
                </a:cubicBezTo>
                <a:cubicBezTo>
                  <a:pt x="319" y="99"/>
                  <a:pt x="285" y="102"/>
                  <a:pt x="251" y="106"/>
                </a:cubicBezTo>
                <a:cubicBezTo>
                  <a:pt x="249" y="106"/>
                  <a:pt x="249" y="106"/>
                  <a:pt x="249" y="106"/>
                </a:cubicBezTo>
                <a:cubicBezTo>
                  <a:pt x="284" y="102"/>
                  <a:pt x="319" y="96"/>
                  <a:pt x="354" y="89"/>
                </a:cubicBezTo>
                <a:cubicBezTo>
                  <a:pt x="352" y="90"/>
                  <a:pt x="350" y="88"/>
                  <a:pt x="348" y="90"/>
                </a:cubicBezTo>
                <a:cubicBezTo>
                  <a:pt x="346" y="88"/>
                  <a:pt x="343" y="90"/>
                  <a:pt x="341" y="89"/>
                </a:cubicBezTo>
                <a:cubicBezTo>
                  <a:pt x="342" y="89"/>
                  <a:pt x="342" y="89"/>
                  <a:pt x="342" y="89"/>
                </a:cubicBezTo>
                <a:cubicBezTo>
                  <a:pt x="341" y="88"/>
                  <a:pt x="340" y="89"/>
                  <a:pt x="339" y="89"/>
                </a:cubicBezTo>
                <a:cubicBezTo>
                  <a:pt x="341" y="90"/>
                  <a:pt x="341" y="90"/>
                  <a:pt x="341" y="90"/>
                </a:cubicBezTo>
                <a:cubicBezTo>
                  <a:pt x="340" y="90"/>
                  <a:pt x="338" y="91"/>
                  <a:pt x="337" y="89"/>
                </a:cubicBezTo>
                <a:cubicBezTo>
                  <a:pt x="338" y="89"/>
                  <a:pt x="338" y="89"/>
                  <a:pt x="338" y="89"/>
                </a:cubicBezTo>
                <a:cubicBezTo>
                  <a:pt x="332" y="90"/>
                  <a:pt x="325" y="91"/>
                  <a:pt x="319" y="91"/>
                </a:cubicBezTo>
                <a:cubicBezTo>
                  <a:pt x="323" y="89"/>
                  <a:pt x="328" y="90"/>
                  <a:pt x="332" y="88"/>
                </a:cubicBezTo>
                <a:cubicBezTo>
                  <a:pt x="337" y="86"/>
                  <a:pt x="342" y="87"/>
                  <a:pt x="347" y="85"/>
                </a:cubicBezTo>
                <a:cubicBezTo>
                  <a:pt x="346" y="85"/>
                  <a:pt x="346" y="85"/>
                  <a:pt x="346" y="85"/>
                </a:cubicBezTo>
                <a:cubicBezTo>
                  <a:pt x="334" y="87"/>
                  <a:pt x="321" y="89"/>
                  <a:pt x="309" y="91"/>
                </a:cubicBezTo>
                <a:cubicBezTo>
                  <a:pt x="282" y="92"/>
                  <a:pt x="256" y="97"/>
                  <a:pt x="230" y="99"/>
                </a:cubicBezTo>
                <a:cubicBezTo>
                  <a:pt x="226" y="98"/>
                  <a:pt x="226" y="98"/>
                  <a:pt x="226" y="98"/>
                </a:cubicBezTo>
                <a:cubicBezTo>
                  <a:pt x="252" y="96"/>
                  <a:pt x="277" y="93"/>
                  <a:pt x="302" y="89"/>
                </a:cubicBezTo>
                <a:cubicBezTo>
                  <a:pt x="328" y="86"/>
                  <a:pt x="355" y="80"/>
                  <a:pt x="380" y="75"/>
                </a:cubicBezTo>
                <a:cubicBezTo>
                  <a:pt x="358" y="79"/>
                  <a:pt x="336" y="81"/>
                  <a:pt x="315" y="86"/>
                </a:cubicBezTo>
                <a:cubicBezTo>
                  <a:pt x="307" y="87"/>
                  <a:pt x="298" y="89"/>
                  <a:pt x="290" y="88"/>
                </a:cubicBezTo>
                <a:cubicBezTo>
                  <a:pt x="261" y="91"/>
                  <a:pt x="261" y="91"/>
                  <a:pt x="261" y="91"/>
                </a:cubicBezTo>
                <a:cubicBezTo>
                  <a:pt x="258" y="90"/>
                  <a:pt x="258" y="90"/>
                  <a:pt x="258" y="90"/>
                </a:cubicBezTo>
                <a:cubicBezTo>
                  <a:pt x="267" y="88"/>
                  <a:pt x="276" y="88"/>
                  <a:pt x="284" y="86"/>
                </a:cubicBezTo>
                <a:cubicBezTo>
                  <a:pt x="287" y="85"/>
                  <a:pt x="291" y="87"/>
                  <a:pt x="293" y="84"/>
                </a:cubicBezTo>
                <a:cubicBezTo>
                  <a:pt x="288" y="84"/>
                  <a:pt x="284" y="87"/>
                  <a:pt x="278" y="87"/>
                </a:cubicBezTo>
                <a:cubicBezTo>
                  <a:pt x="276" y="86"/>
                  <a:pt x="273" y="87"/>
                  <a:pt x="271" y="87"/>
                </a:cubicBezTo>
                <a:cubicBezTo>
                  <a:pt x="268" y="87"/>
                  <a:pt x="266" y="88"/>
                  <a:pt x="264" y="87"/>
                </a:cubicBezTo>
                <a:cubicBezTo>
                  <a:pt x="262" y="89"/>
                  <a:pt x="259" y="87"/>
                  <a:pt x="257" y="89"/>
                </a:cubicBezTo>
                <a:cubicBezTo>
                  <a:pt x="256" y="87"/>
                  <a:pt x="254" y="90"/>
                  <a:pt x="254" y="87"/>
                </a:cubicBezTo>
                <a:cubicBezTo>
                  <a:pt x="250" y="89"/>
                  <a:pt x="250" y="89"/>
                  <a:pt x="250" y="89"/>
                </a:cubicBezTo>
                <a:cubicBezTo>
                  <a:pt x="250" y="88"/>
                  <a:pt x="250" y="88"/>
                  <a:pt x="250" y="88"/>
                </a:cubicBezTo>
                <a:cubicBezTo>
                  <a:pt x="247" y="91"/>
                  <a:pt x="242" y="88"/>
                  <a:pt x="240" y="89"/>
                </a:cubicBezTo>
                <a:cubicBezTo>
                  <a:pt x="238" y="89"/>
                  <a:pt x="236" y="88"/>
                  <a:pt x="234" y="89"/>
                </a:cubicBezTo>
                <a:cubicBezTo>
                  <a:pt x="234" y="90"/>
                  <a:pt x="234" y="90"/>
                  <a:pt x="234" y="90"/>
                </a:cubicBezTo>
                <a:cubicBezTo>
                  <a:pt x="233" y="89"/>
                  <a:pt x="232" y="91"/>
                  <a:pt x="231" y="89"/>
                </a:cubicBezTo>
                <a:cubicBezTo>
                  <a:pt x="232" y="89"/>
                  <a:pt x="233" y="88"/>
                  <a:pt x="232" y="87"/>
                </a:cubicBezTo>
                <a:cubicBezTo>
                  <a:pt x="254" y="85"/>
                  <a:pt x="275" y="85"/>
                  <a:pt x="296" y="79"/>
                </a:cubicBezTo>
                <a:cubicBezTo>
                  <a:pt x="300" y="80"/>
                  <a:pt x="305" y="78"/>
                  <a:pt x="309" y="78"/>
                </a:cubicBezTo>
                <a:cubicBezTo>
                  <a:pt x="308" y="78"/>
                  <a:pt x="308" y="78"/>
                  <a:pt x="308" y="77"/>
                </a:cubicBezTo>
                <a:cubicBezTo>
                  <a:pt x="313" y="75"/>
                  <a:pt x="319" y="76"/>
                  <a:pt x="323" y="72"/>
                </a:cubicBezTo>
                <a:cubicBezTo>
                  <a:pt x="302" y="75"/>
                  <a:pt x="281" y="78"/>
                  <a:pt x="259" y="80"/>
                </a:cubicBezTo>
                <a:cubicBezTo>
                  <a:pt x="257" y="80"/>
                  <a:pt x="257" y="80"/>
                  <a:pt x="257" y="80"/>
                </a:cubicBezTo>
                <a:cubicBezTo>
                  <a:pt x="301" y="74"/>
                  <a:pt x="345" y="68"/>
                  <a:pt x="387" y="57"/>
                </a:cubicBezTo>
                <a:cubicBezTo>
                  <a:pt x="313" y="70"/>
                  <a:pt x="313" y="70"/>
                  <a:pt x="313" y="70"/>
                </a:cubicBezTo>
                <a:cubicBezTo>
                  <a:pt x="274" y="75"/>
                  <a:pt x="274" y="75"/>
                  <a:pt x="274" y="75"/>
                </a:cubicBezTo>
                <a:cubicBezTo>
                  <a:pt x="264" y="75"/>
                  <a:pt x="253" y="77"/>
                  <a:pt x="243" y="76"/>
                </a:cubicBezTo>
                <a:cubicBezTo>
                  <a:pt x="270" y="74"/>
                  <a:pt x="299" y="69"/>
                  <a:pt x="325" y="65"/>
                </a:cubicBezTo>
                <a:cubicBezTo>
                  <a:pt x="299" y="69"/>
                  <a:pt x="274" y="72"/>
                  <a:pt x="249" y="74"/>
                </a:cubicBezTo>
                <a:cubicBezTo>
                  <a:pt x="246" y="73"/>
                  <a:pt x="246" y="73"/>
                  <a:pt x="246" y="73"/>
                </a:cubicBezTo>
                <a:cubicBezTo>
                  <a:pt x="299" y="68"/>
                  <a:pt x="352" y="60"/>
                  <a:pt x="405" y="47"/>
                </a:cubicBezTo>
                <a:cubicBezTo>
                  <a:pt x="323" y="64"/>
                  <a:pt x="242" y="74"/>
                  <a:pt x="158" y="73"/>
                </a:cubicBezTo>
                <a:lnTo>
                  <a:pt x="153" y="72"/>
                </a:lnTo>
                <a:close/>
                <a:moveTo>
                  <a:pt x="289" y="47"/>
                </a:moveTo>
                <a:cubicBezTo>
                  <a:pt x="274" y="49"/>
                  <a:pt x="274" y="49"/>
                  <a:pt x="274" y="49"/>
                </a:cubicBezTo>
                <a:cubicBezTo>
                  <a:pt x="268" y="49"/>
                  <a:pt x="268" y="49"/>
                  <a:pt x="268" y="49"/>
                </a:cubicBezTo>
                <a:lnTo>
                  <a:pt x="289" y="47"/>
                </a:lnTo>
                <a:close/>
                <a:moveTo>
                  <a:pt x="253" y="43"/>
                </a:moveTo>
                <a:cubicBezTo>
                  <a:pt x="254" y="43"/>
                  <a:pt x="254" y="43"/>
                  <a:pt x="254" y="43"/>
                </a:cubicBezTo>
                <a:cubicBezTo>
                  <a:pt x="250" y="43"/>
                  <a:pt x="250" y="43"/>
                  <a:pt x="250" y="43"/>
                </a:cubicBezTo>
                <a:lnTo>
                  <a:pt x="253" y="43"/>
                </a:lnTo>
                <a:close/>
                <a:moveTo>
                  <a:pt x="246" y="28"/>
                </a:moveTo>
                <a:cubicBezTo>
                  <a:pt x="233" y="30"/>
                  <a:pt x="233" y="30"/>
                  <a:pt x="233" y="30"/>
                </a:cubicBezTo>
                <a:cubicBezTo>
                  <a:pt x="236" y="28"/>
                  <a:pt x="242" y="29"/>
                  <a:pt x="246" y="28"/>
                </a:cubicBezTo>
                <a:close/>
                <a:moveTo>
                  <a:pt x="178" y="130"/>
                </a:moveTo>
                <a:cubicBezTo>
                  <a:pt x="177" y="130"/>
                  <a:pt x="176" y="130"/>
                  <a:pt x="176" y="129"/>
                </a:cubicBezTo>
                <a:cubicBezTo>
                  <a:pt x="176" y="129"/>
                  <a:pt x="177" y="129"/>
                  <a:pt x="178" y="130"/>
                </a:cubicBezTo>
                <a:close/>
                <a:moveTo>
                  <a:pt x="256" y="80"/>
                </a:moveTo>
                <a:cubicBezTo>
                  <a:pt x="257" y="80"/>
                  <a:pt x="257" y="80"/>
                  <a:pt x="257" y="80"/>
                </a:cubicBezTo>
                <a:cubicBezTo>
                  <a:pt x="252" y="80"/>
                  <a:pt x="252" y="80"/>
                  <a:pt x="252" y="80"/>
                </a:cubicBezTo>
                <a:lnTo>
                  <a:pt x="256" y="80"/>
                </a:lnTo>
                <a:close/>
                <a:moveTo>
                  <a:pt x="219" y="116"/>
                </a:moveTo>
                <a:cubicBezTo>
                  <a:pt x="221" y="118"/>
                  <a:pt x="224" y="115"/>
                  <a:pt x="227" y="116"/>
                </a:cubicBezTo>
                <a:cubicBezTo>
                  <a:pt x="250" y="115"/>
                  <a:pt x="273" y="112"/>
                  <a:pt x="296" y="108"/>
                </a:cubicBezTo>
                <a:cubicBezTo>
                  <a:pt x="301" y="108"/>
                  <a:pt x="307" y="106"/>
                  <a:pt x="312" y="107"/>
                </a:cubicBezTo>
                <a:cubicBezTo>
                  <a:pt x="312" y="106"/>
                  <a:pt x="312" y="106"/>
                  <a:pt x="312" y="106"/>
                </a:cubicBezTo>
                <a:cubicBezTo>
                  <a:pt x="313" y="107"/>
                  <a:pt x="313" y="107"/>
                  <a:pt x="313" y="107"/>
                </a:cubicBezTo>
                <a:cubicBezTo>
                  <a:pt x="313" y="107"/>
                  <a:pt x="312" y="107"/>
                  <a:pt x="312" y="107"/>
                </a:cubicBezTo>
                <a:cubicBezTo>
                  <a:pt x="311" y="108"/>
                  <a:pt x="311" y="108"/>
                  <a:pt x="311" y="108"/>
                </a:cubicBezTo>
                <a:cubicBezTo>
                  <a:pt x="272" y="113"/>
                  <a:pt x="232" y="119"/>
                  <a:pt x="192" y="118"/>
                </a:cubicBezTo>
                <a:cubicBezTo>
                  <a:pt x="195" y="117"/>
                  <a:pt x="198" y="116"/>
                  <a:pt x="201" y="117"/>
                </a:cubicBezTo>
                <a:cubicBezTo>
                  <a:pt x="206" y="117"/>
                  <a:pt x="213" y="116"/>
                  <a:pt x="219" y="116"/>
                </a:cubicBezTo>
                <a:close/>
                <a:moveTo>
                  <a:pt x="219" y="89"/>
                </a:moveTo>
                <a:cubicBezTo>
                  <a:pt x="221" y="88"/>
                  <a:pt x="223" y="88"/>
                  <a:pt x="225" y="88"/>
                </a:cubicBezTo>
                <a:cubicBezTo>
                  <a:pt x="226" y="88"/>
                  <a:pt x="226" y="88"/>
                  <a:pt x="226" y="88"/>
                </a:cubicBezTo>
                <a:cubicBezTo>
                  <a:pt x="226" y="88"/>
                  <a:pt x="226" y="88"/>
                  <a:pt x="225" y="88"/>
                </a:cubicBezTo>
                <a:cubicBezTo>
                  <a:pt x="223" y="88"/>
                  <a:pt x="221" y="89"/>
                  <a:pt x="219" y="89"/>
                </a:cubicBezTo>
                <a:close/>
                <a:moveTo>
                  <a:pt x="227" y="90"/>
                </a:moveTo>
                <a:cubicBezTo>
                  <a:pt x="228" y="90"/>
                  <a:pt x="228" y="90"/>
                  <a:pt x="228" y="90"/>
                </a:cubicBezTo>
                <a:cubicBezTo>
                  <a:pt x="229" y="90"/>
                  <a:pt x="229" y="90"/>
                  <a:pt x="229" y="90"/>
                </a:cubicBezTo>
                <a:lnTo>
                  <a:pt x="227" y="90"/>
                </a:lnTo>
                <a:close/>
                <a:moveTo>
                  <a:pt x="246" y="74"/>
                </a:moveTo>
                <a:cubicBezTo>
                  <a:pt x="245" y="74"/>
                  <a:pt x="243" y="74"/>
                  <a:pt x="242" y="74"/>
                </a:cubicBezTo>
                <a:cubicBezTo>
                  <a:pt x="240" y="74"/>
                  <a:pt x="238" y="74"/>
                  <a:pt x="238" y="74"/>
                </a:cubicBezTo>
                <a:cubicBezTo>
                  <a:pt x="239" y="74"/>
                  <a:pt x="240" y="74"/>
                  <a:pt x="242" y="74"/>
                </a:cubicBezTo>
                <a:cubicBezTo>
                  <a:pt x="243" y="74"/>
                  <a:pt x="245" y="74"/>
                  <a:pt x="246" y="74"/>
                </a:cubicBezTo>
                <a:close/>
                <a:moveTo>
                  <a:pt x="242" y="76"/>
                </a:moveTo>
                <a:cubicBezTo>
                  <a:pt x="243" y="77"/>
                  <a:pt x="243" y="77"/>
                  <a:pt x="243" y="77"/>
                </a:cubicBezTo>
                <a:cubicBezTo>
                  <a:pt x="231" y="77"/>
                  <a:pt x="231" y="77"/>
                  <a:pt x="231" y="77"/>
                </a:cubicBezTo>
                <a:lnTo>
                  <a:pt x="242" y="76"/>
                </a:lnTo>
                <a:close/>
                <a:moveTo>
                  <a:pt x="229" y="77"/>
                </a:moveTo>
                <a:cubicBezTo>
                  <a:pt x="230" y="78"/>
                  <a:pt x="230" y="78"/>
                  <a:pt x="230" y="78"/>
                </a:cubicBezTo>
                <a:cubicBezTo>
                  <a:pt x="219" y="78"/>
                  <a:pt x="219" y="78"/>
                  <a:pt x="219" y="78"/>
                </a:cubicBezTo>
                <a:lnTo>
                  <a:pt x="229" y="77"/>
                </a:lnTo>
                <a:close/>
                <a:moveTo>
                  <a:pt x="220" y="91"/>
                </a:moveTo>
                <a:cubicBezTo>
                  <a:pt x="219" y="91"/>
                  <a:pt x="218" y="91"/>
                  <a:pt x="218" y="91"/>
                </a:cubicBezTo>
                <a:cubicBezTo>
                  <a:pt x="218" y="90"/>
                  <a:pt x="219" y="91"/>
                  <a:pt x="220" y="91"/>
                </a:cubicBezTo>
                <a:close/>
                <a:moveTo>
                  <a:pt x="216" y="91"/>
                </a:moveTo>
                <a:cubicBezTo>
                  <a:pt x="192" y="92"/>
                  <a:pt x="169" y="93"/>
                  <a:pt x="145" y="91"/>
                </a:cubicBezTo>
                <a:cubicBezTo>
                  <a:pt x="165" y="91"/>
                  <a:pt x="189" y="92"/>
                  <a:pt x="211" y="91"/>
                </a:cubicBezTo>
                <a:cubicBezTo>
                  <a:pt x="213" y="90"/>
                  <a:pt x="215" y="88"/>
                  <a:pt x="216" y="9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53">
            <a:extLst>
              <a:ext uri="{FF2B5EF4-FFF2-40B4-BE49-F238E27FC236}">
                <a16:creationId xmlns:a16="http://schemas.microsoft.com/office/drawing/2014/main" xmlns="" id="{28302257-0F66-496A-9366-FA1FE25AB658}"/>
              </a:ext>
            </a:extLst>
          </p:cNvPr>
          <p:cNvSpPr>
            <a:spLocks noEditPoints="1"/>
          </p:cNvSpPr>
          <p:nvPr/>
        </p:nvSpPr>
        <p:spPr bwMode="auto">
          <a:xfrm>
            <a:off x="7251021" y="2229366"/>
            <a:ext cx="1589088" cy="388938"/>
          </a:xfrm>
          <a:custGeom>
            <a:avLst/>
            <a:gdLst>
              <a:gd name="T0" fmla="*/ 409 w 423"/>
              <a:gd name="T1" fmla="*/ 43 h 104"/>
              <a:gd name="T2" fmla="*/ 423 w 423"/>
              <a:gd name="T3" fmla="*/ 36 h 104"/>
              <a:gd name="T4" fmla="*/ 409 w 423"/>
              <a:gd name="T5" fmla="*/ 36 h 104"/>
              <a:gd name="T6" fmla="*/ 412 w 423"/>
              <a:gd name="T7" fmla="*/ 34 h 104"/>
              <a:gd name="T8" fmla="*/ 418 w 423"/>
              <a:gd name="T9" fmla="*/ 29 h 104"/>
              <a:gd name="T10" fmla="*/ 408 w 423"/>
              <a:gd name="T11" fmla="*/ 29 h 104"/>
              <a:gd name="T12" fmla="*/ 408 w 423"/>
              <a:gd name="T13" fmla="*/ 26 h 104"/>
              <a:gd name="T14" fmla="*/ 401 w 423"/>
              <a:gd name="T15" fmla="*/ 26 h 104"/>
              <a:gd name="T16" fmla="*/ 408 w 423"/>
              <a:gd name="T17" fmla="*/ 24 h 104"/>
              <a:gd name="T18" fmla="*/ 404 w 423"/>
              <a:gd name="T19" fmla="*/ 23 h 104"/>
              <a:gd name="T20" fmla="*/ 405 w 423"/>
              <a:gd name="T21" fmla="*/ 22 h 104"/>
              <a:gd name="T22" fmla="*/ 400 w 423"/>
              <a:gd name="T23" fmla="*/ 22 h 104"/>
              <a:gd name="T24" fmla="*/ 409 w 423"/>
              <a:gd name="T25" fmla="*/ 19 h 104"/>
              <a:gd name="T26" fmla="*/ 408 w 423"/>
              <a:gd name="T27" fmla="*/ 18 h 104"/>
              <a:gd name="T28" fmla="*/ 410 w 423"/>
              <a:gd name="T29" fmla="*/ 15 h 104"/>
              <a:gd name="T30" fmla="*/ 405 w 423"/>
              <a:gd name="T31" fmla="*/ 13 h 104"/>
              <a:gd name="T32" fmla="*/ 393 w 423"/>
              <a:gd name="T33" fmla="*/ 12 h 104"/>
              <a:gd name="T34" fmla="*/ 396 w 423"/>
              <a:gd name="T35" fmla="*/ 11 h 104"/>
              <a:gd name="T36" fmla="*/ 374 w 423"/>
              <a:gd name="T37" fmla="*/ 11 h 104"/>
              <a:gd name="T38" fmla="*/ 372 w 423"/>
              <a:gd name="T39" fmla="*/ 10 h 104"/>
              <a:gd name="T40" fmla="*/ 357 w 423"/>
              <a:gd name="T41" fmla="*/ 9 h 104"/>
              <a:gd name="T42" fmla="*/ 359 w 423"/>
              <a:gd name="T43" fmla="*/ 8 h 104"/>
              <a:gd name="T44" fmla="*/ 374 w 423"/>
              <a:gd name="T45" fmla="*/ 4 h 104"/>
              <a:gd name="T46" fmla="*/ 327 w 423"/>
              <a:gd name="T47" fmla="*/ 5 h 104"/>
              <a:gd name="T48" fmla="*/ 327 w 423"/>
              <a:gd name="T49" fmla="*/ 4 h 104"/>
              <a:gd name="T50" fmla="*/ 334 w 423"/>
              <a:gd name="T51" fmla="*/ 3 h 104"/>
              <a:gd name="T52" fmla="*/ 247 w 423"/>
              <a:gd name="T53" fmla="*/ 4 h 104"/>
              <a:gd name="T54" fmla="*/ 31 w 423"/>
              <a:gd name="T55" fmla="*/ 12 h 104"/>
              <a:gd name="T56" fmla="*/ 18 w 423"/>
              <a:gd name="T57" fmla="*/ 19 h 104"/>
              <a:gd name="T58" fmla="*/ 27 w 423"/>
              <a:gd name="T59" fmla="*/ 23 h 104"/>
              <a:gd name="T60" fmla="*/ 17 w 423"/>
              <a:gd name="T61" fmla="*/ 28 h 104"/>
              <a:gd name="T62" fmla="*/ 10 w 423"/>
              <a:gd name="T63" fmla="*/ 39 h 104"/>
              <a:gd name="T64" fmla="*/ 9 w 423"/>
              <a:gd name="T65" fmla="*/ 39 h 104"/>
              <a:gd name="T66" fmla="*/ 9 w 423"/>
              <a:gd name="T67" fmla="*/ 40 h 104"/>
              <a:gd name="T68" fmla="*/ 16 w 423"/>
              <a:gd name="T69" fmla="*/ 46 h 104"/>
              <a:gd name="T70" fmla="*/ 13 w 423"/>
              <a:gd name="T71" fmla="*/ 47 h 104"/>
              <a:gd name="T72" fmla="*/ 10 w 423"/>
              <a:gd name="T73" fmla="*/ 54 h 104"/>
              <a:gd name="T74" fmla="*/ 9 w 423"/>
              <a:gd name="T75" fmla="*/ 59 h 104"/>
              <a:gd name="T76" fmla="*/ 9 w 423"/>
              <a:gd name="T77" fmla="*/ 73 h 104"/>
              <a:gd name="T78" fmla="*/ 26 w 423"/>
              <a:gd name="T79" fmla="*/ 87 h 104"/>
              <a:gd name="T80" fmla="*/ 64 w 423"/>
              <a:gd name="T81" fmla="*/ 94 h 104"/>
              <a:gd name="T82" fmla="*/ 95 w 423"/>
              <a:gd name="T83" fmla="*/ 98 h 104"/>
              <a:gd name="T84" fmla="*/ 359 w 423"/>
              <a:gd name="T85" fmla="*/ 80 h 104"/>
              <a:gd name="T86" fmla="*/ 415 w 423"/>
              <a:gd name="T87" fmla="*/ 63 h 104"/>
              <a:gd name="T88" fmla="*/ 405 w 423"/>
              <a:gd name="T89" fmla="*/ 63 h 104"/>
              <a:gd name="T90" fmla="*/ 417 w 423"/>
              <a:gd name="T91" fmla="*/ 56 h 104"/>
              <a:gd name="T92" fmla="*/ 415 w 423"/>
              <a:gd name="T93" fmla="*/ 55 h 104"/>
              <a:gd name="T94" fmla="*/ 421 w 423"/>
              <a:gd name="T95" fmla="*/ 53 h 104"/>
              <a:gd name="T96" fmla="*/ 402 w 423"/>
              <a:gd name="T97" fmla="*/ 53 h 104"/>
              <a:gd name="T98" fmla="*/ 406 w 423"/>
              <a:gd name="T99" fmla="*/ 50 h 104"/>
              <a:gd name="T100" fmla="*/ 400 w 423"/>
              <a:gd name="T101" fmla="*/ 50 h 104"/>
              <a:gd name="T102" fmla="*/ 422 w 423"/>
              <a:gd name="T103" fmla="*/ 43 h 104"/>
              <a:gd name="T104" fmla="*/ 409 w 423"/>
              <a:gd name="T105" fmla="*/ 43 h 104"/>
              <a:gd name="T106" fmla="*/ 173 w 423"/>
              <a:gd name="T107" fmla="*/ 8 h 104"/>
              <a:gd name="T108" fmla="*/ 181 w 423"/>
              <a:gd name="T109" fmla="*/ 7 h 104"/>
              <a:gd name="T110" fmla="*/ 288 w 423"/>
              <a:gd name="T111" fmla="*/ 5 h 104"/>
              <a:gd name="T112" fmla="*/ 181 w 423"/>
              <a:gd name="T113" fmla="*/ 7 h 104"/>
              <a:gd name="T114" fmla="*/ 173 w 423"/>
              <a:gd name="T115" fmla="*/ 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3" h="104">
                <a:moveTo>
                  <a:pt x="409" y="43"/>
                </a:moveTo>
                <a:cubicBezTo>
                  <a:pt x="417" y="42"/>
                  <a:pt x="416" y="37"/>
                  <a:pt x="423" y="36"/>
                </a:cubicBezTo>
                <a:cubicBezTo>
                  <a:pt x="418" y="36"/>
                  <a:pt x="413" y="38"/>
                  <a:pt x="409" y="36"/>
                </a:cubicBezTo>
                <a:cubicBezTo>
                  <a:pt x="410" y="35"/>
                  <a:pt x="411" y="35"/>
                  <a:pt x="412" y="34"/>
                </a:cubicBezTo>
                <a:cubicBezTo>
                  <a:pt x="411" y="32"/>
                  <a:pt x="416" y="30"/>
                  <a:pt x="418" y="29"/>
                </a:cubicBezTo>
                <a:cubicBezTo>
                  <a:pt x="408" y="29"/>
                  <a:pt x="408" y="29"/>
                  <a:pt x="408" y="29"/>
                </a:cubicBezTo>
                <a:cubicBezTo>
                  <a:pt x="403" y="28"/>
                  <a:pt x="409" y="27"/>
                  <a:pt x="408" y="26"/>
                </a:cubicBezTo>
                <a:cubicBezTo>
                  <a:pt x="405" y="26"/>
                  <a:pt x="402" y="26"/>
                  <a:pt x="401" y="26"/>
                </a:cubicBezTo>
                <a:cubicBezTo>
                  <a:pt x="408" y="24"/>
                  <a:pt x="408" y="24"/>
                  <a:pt x="408" y="24"/>
                </a:cubicBezTo>
                <a:cubicBezTo>
                  <a:pt x="406" y="23"/>
                  <a:pt x="404" y="24"/>
                  <a:pt x="404" y="23"/>
                </a:cubicBezTo>
                <a:cubicBezTo>
                  <a:pt x="403" y="23"/>
                  <a:pt x="404" y="22"/>
                  <a:pt x="405" y="22"/>
                </a:cubicBezTo>
                <a:cubicBezTo>
                  <a:pt x="400" y="22"/>
                  <a:pt x="400" y="22"/>
                  <a:pt x="400" y="22"/>
                </a:cubicBezTo>
                <a:cubicBezTo>
                  <a:pt x="402" y="20"/>
                  <a:pt x="407" y="21"/>
                  <a:pt x="409" y="19"/>
                </a:cubicBezTo>
                <a:cubicBezTo>
                  <a:pt x="408" y="18"/>
                  <a:pt x="408" y="18"/>
                  <a:pt x="408" y="18"/>
                </a:cubicBezTo>
                <a:cubicBezTo>
                  <a:pt x="407" y="17"/>
                  <a:pt x="408" y="16"/>
                  <a:pt x="410" y="15"/>
                </a:cubicBezTo>
                <a:cubicBezTo>
                  <a:pt x="408" y="14"/>
                  <a:pt x="404" y="15"/>
                  <a:pt x="405" y="13"/>
                </a:cubicBezTo>
                <a:cubicBezTo>
                  <a:pt x="401" y="13"/>
                  <a:pt x="396" y="13"/>
                  <a:pt x="393" y="12"/>
                </a:cubicBezTo>
                <a:cubicBezTo>
                  <a:pt x="396" y="11"/>
                  <a:pt x="396" y="11"/>
                  <a:pt x="396" y="11"/>
                </a:cubicBezTo>
                <a:cubicBezTo>
                  <a:pt x="374" y="11"/>
                  <a:pt x="374" y="11"/>
                  <a:pt x="374" y="11"/>
                </a:cubicBezTo>
                <a:cubicBezTo>
                  <a:pt x="373" y="11"/>
                  <a:pt x="371" y="11"/>
                  <a:pt x="372" y="10"/>
                </a:cubicBezTo>
                <a:cubicBezTo>
                  <a:pt x="367" y="10"/>
                  <a:pt x="361" y="10"/>
                  <a:pt x="357" y="9"/>
                </a:cubicBezTo>
                <a:cubicBezTo>
                  <a:pt x="359" y="8"/>
                  <a:pt x="359" y="8"/>
                  <a:pt x="359" y="8"/>
                </a:cubicBezTo>
                <a:cubicBezTo>
                  <a:pt x="363" y="8"/>
                  <a:pt x="371" y="7"/>
                  <a:pt x="374" y="4"/>
                </a:cubicBezTo>
                <a:cubicBezTo>
                  <a:pt x="359" y="4"/>
                  <a:pt x="342" y="5"/>
                  <a:pt x="327" y="5"/>
                </a:cubicBezTo>
                <a:cubicBezTo>
                  <a:pt x="327" y="4"/>
                  <a:pt x="327" y="4"/>
                  <a:pt x="327" y="4"/>
                </a:cubicBezTo>
                <a:cubicBezTo>
                  <a:pt x="329" y="4"/>
                  <a:pt x="331" y="3"/>
                  <a:pt x="334" y="3"/>
                </a:cubicBezTo>
                <a:cubicBezTo>
                  <a:pt x="303" y="0"/>
                  <a:pt x="277" y="4"/>
                  <a:pt x="247" y="4"/>
                </a:cubicBezTo>
                <a:cubicBezTo>
                  <a:pt x="175" y="7"/>
                  <a:pt x="101" y="6"/>
                  <a:pt x="31" y="12"/>
                </a:cubicBezTo>
                <a:cubicBezTo>
                  <a:pt x="20" y="13"/>
                  <a:pt x="29" y="18"/>
                  <a:pt x="18" y="19"/>
                </a:cubicBezTo>
                <a:cubicBezTo>
                  <a:pt x="22" y="21"/>
                  <a:pt x="23" y="21"/>
                  <a:pt x="27" y="23"/>
                </a:cubicBezTo>
                <a:cubicBezTo>
                  <a:pt x="20" y="23"/>
                  <a:pt x="28" y="29"/>
                  <a:pt x="17" y="28"/>
                </a:cubicBezTo>
                <a:cubicBezTo>
                  <a:pt x="12" y="32"/>
                  <a:pt x="11" y="34"/>
                  <a:pt x="10" y="39"/>
                </a:cubicBezTo>
                <a:cubicBezTo>
                  <a:pt x="9" y="39"/>
                  <a:pt x="9" y="39"/>
                  <a:pt x="9" y="39"/>
                </a:cubicBezTo>
                <a:cubicBezTo>
                  <a:pt x="9" y="40"/>
                  <a:pt x="9" y="40"/>
                  <a:pt x="9" y="40"/>
                </a:cubicBezTo>
                <a:cubicBezTo>
                  <a:pt x="12" y="42"/>
                  <a:pt x="12" y="45"/>
                  <a:pt x="16" y="46"/>
                </a:cubicBezTo>
                <a:cubicBezTo>
                  <a:pt x="13" y="47"/>
                  <a:pt x="13" y="47"/>
                  <a:pt x="13" y="47"/>
                </a:cubicBezTo>
                <a:cubicBezTo>
                  <a:pt x="13" y="50"/>
                  <a:pt x="15" y="52"/>
                  <a:pt x="10" y="54"/>
                </a:cubicBezTo>
                <a:cubicBezTo>
                  <a:pt x="12" y="56"/>
                  <a:pt x="4" y="57"/>
                  <a:pt x="9" y="59"/>
                </a:cubicBezTo>
                <a:cubicBezTo>
                  <a:pt x="0" y="64"/>
                  <a:pt x="19" y="68"/>
                  <a:pt x="9" y="73"/>
                </a:cubicBezTo>
                <a:cubicBezTo>
                  <a:pt x="8" y="79"/>
                  <a:pt x="17" y="83"/>
                  <a:pt x="26" y="87"/>
                </a:cubicBezTo>
                <a:cubicBezTo>
                  <a:pt x="39" y="89"/>
                  <a:pt x="51" y="93"/>
                  <a:pt x="64" y="94"/>
                </a:cubicBezTo>
                <a:cubicBezTo>
                  <a:pt x="73" y="97"/>
                  <a:pt x="83" y="100"/>
                  <a:pt x="95" y="98"/>
                </a:cubicBezTo>
                <a:cubicBezTo>
                  <a:pt x="190" y="104"/>
                  <a:pt x="274" y="92"/>
                  <a:pt x="359" y="80"/>
                </a:cubicBezTo>
                <a:cubicBezTo>
                  <a:pt x="380" y="76"/>
                  <a:pt x="398" y="70"/>
                  <a:pt x="415" y="63"/>
                </a:cubicBezTo>
                <a:cubicBezTo>
                  <a:pt x="411" y="64"/>
                  <a:pt x="408" y="64"/>
                  <a:pt x="405" y="63"/>
                </a:cubicBezTo>
                <a:cubicBezTo>
                  <a:pt x="409" y="61"/>
                  <a:pt x="413" y="58"/>
                  <a:pt x="417" y="56"/>
                </a:cubicBezTo>
                <a:cubicBezTo>
                  <a:pt x="416" y="56"/>
                  <a:pt x="416" y="56"/>
                  <a:pt x="415" y="55"/>
                </a:cubicBezTo>
                <a:cubicBezTo>
                  <a:pt x="417" y="54"/>
                  <a:pt x="420" y="54"/>
                  <a:pt x="421" y="53"/>
                </a:cubicBezTo>
                <a:cubicBezTo>
                  <a:pt x="414" y="51"/>
                  <a:pt x="408" y="55"/>
                  <a:pt x="402" y="53"/>
                </a:cubicBezTo>
                <a:cubicBezTo>
                  <a:pt x="401" y="52"/>
                  <a:pt x="404" y="51"/>
                  <a:pt x="406" y="50"/>
                </a:cubicBezTo>
                <a:cubicBezTo>
                  <a:pt x="400" y="50"/>
                  <a:pt x="400" y="50"/>
                  <a:pt x="400" y="50"/>
                </a:cubicBezTo>
                <a:cubicBezTo>
                  <a:pt x="407" y="47"/>
                  <a:pt x="417" y="45"/>
                  <a:pt x="422" y="43"/>
                </a:cubicBezTo>
                <a:cubicBezTo>
                  <a:pt x="417" y="43"/>
                  <a:pt x="411" y="46"/>
                  <a:pt x="409" y="43"/>
                </a:cubicBezTo>
                <a:close/>
                <a:moveTo>
                  <a:pt x="173" y="8"/>
                </a:moveTo>
                <a:cubicBezTo>
                  <a:pt x="176" y="7"/>
                  <a:pt x="179" y="7"/>
                  <a:pt x="181" y="7"/>
                </a:cubicBezTo>
                <a:cubicBezTo>
                  <a:pt x="216" y="6"/>
                  <a:pt x="252" y="5"/>
                  <a:pt x="288" y="5"/>
                </a:cubicBezTo>
                <a:cubicBezTo>
                  <a:pt x="255" y="7"/>
                  <a:pt x="218" y="6"/>
                  <a:pt x="181" y="7"/>
                </a:cubicBezTo>
                <a:cubicBezTo>
                  <a:pt x="179" y="7"/>
                  <a:pt x="176" y="7"/>
                  <a:pt x="173"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536">
            <a:extLst>
              <a:ext uri="{FF2B5EF4-FFF2-40B4-BE49-F238E27FC236}">
                <a16:creationId xmlns:a16="http://schemas.microsoft.com/office/drawing/2014/main" xmlns="" id="{43AEA78E-1455-41FB-8E86-D8B030A7D555}"/>
              </a:ext>
            </a:extLst>
          </p:cNvPr>
          <p:cNvSpPr>
            <a:spLocks noEditPoints="1"/>
          </p:cNvSpPr>
          <p:nvPr/>
        </p:nvSpPr>
        <p:spPr bwMode="auto">
          <a:xfrm>
            <a:off x="6489248" y="2283569"/>
            <a:ext cx="1573213" cy="533400"/>
          </a:xfrm>
          <a:custGeom>
            <a:avLst/>
            <a:gdLst>
              <a:gd name="T0" fmla="*/ 6 w 419"/>
              <a:gd name="T1" fmla="*/ 69 h 142"/>
              <a:gd name="T2" fmla="*/ 8 w 419"/>
              <a:gd name="T3" fmla="*/ 88 h 142"/>
              <a:gd name="T4" fmla="*/ 11 w 419"/>
              <a:gd name="T5" fmla="*/ 100 h 142"/>
              <a:gd name="T6" fmla="*/ 12 w 419"/>
              <a:gd name="T7" fmla="*/ 107 h 142"/>
              <a:gd name="T8" fmla="*/ 12 w 419"/>
              <a:gd name="T9" fmla="*/ 110 h 142"/>
              <a:gd name="T10" fmla="*/ 15 w 419"/>
              <a:gd name="T11" fmla="*/ 116 h 142"/>
              <a:gd name="T12" fmla="*/ 19 w 419"/>
              <a:gd name="T13" fmla="*/ 132 h 142"/>
              <a:gd name="T14" fmla="*/ 104 w 419"/>
              <a:gd name="T15" fmla="*/ 142 h 142"/>
              <a:gd name="T16" fmla="*/ 252 w 419"/>
              <a:gd name="T17" fmla="*/ 139 h 142"/>
              <a:gd name="T18" fmla="*/ 410 w 419"/>
              <a:gd name="T19" fmla="*/ 129 h 142"/>
              <a:gd name="T20" fmla="*/ 257 w 419"/>
              <a:gd name="T21" fmla="*/ 137 h 142"/>
              <a:gd name="T22" fmla="*/ 283 w 419"/>
              <a:gd name="T23" fmla="*/ 133 h 142"/>
              <a:gd name="T24" fmla="*/ 285 w 419"/>
              <a:gd name="T25" fmla="*/ 134 h 142"/>
              <a:gd name="T26" fmla="*/ 303 w 419"/>
              <a:gd name="T27" fmla="*/ 134 h 142"/>
              <a:gd name="T28" fmla="*/ 317 w 419"/>
              <a:gd name="T29" fmla="*/ 132 h 142"/>
              <a:gd name="T30" fmla="*/ 319 w 419"/>
              <a:gd name="T31" fmla="*/ 133 h 142"/>
              <a:gd name="T32" fmla="*/ 369 w 419"/>
              <a:gd name="T33" fmla="*/ 129 h 142"/>
              <a:gd name="T34" fmla="*/ 306 w 419"/>
              <a:gd name="T35" fmla="*/ 131 h 142"/>
              <a:gd name="T36" fmla="*/ 275 w 419"/>
              <a:gd name="T37" fmla="*/ 132 h 142"/>
              <a:gd name="T38" fmla="*/ 170 w 419"/>
              <a:gd name="T39" fmla="*/ 133 h 142"/>
              <a:gd name="T40" fmla="*/ 227 w 419"/>
              <a:gd name="T41" fmla="*/ 130 h 142"/>
              <a:gd name="T42" fmla="*/ 317 w 419"/>
              <a:gd name="T43" fmla="*/ 126 h 142"/>
              <a:gd name="T44" fmla="*/ 350 w 419"/>
              <a:gd name="T45" fmla="*/ 125 h 142"/>
              <a:gd name="T46" fmla="*/ 405 w 419"/>
              <a:gd name="T47" fmla="*/ 117 h 142"/>
              <a:gd name="T48" fmla="*/ 416 w 419"/>
              <a:gd name="T49" fmla="*/ 115 h 142"/>
              <a:gd name="T50" fmla="*/ 413 w 419"/>
              <a:gd name="T51" fmla="*/ 110 h 142"/>
              <a:gd name="T52" fmla="*/ 412 w 419"/>
              <a:gd name="T53" fmla="*/ 107 h 142"/>
              <a:gd name="T54" fmla="*/ 410 w 419"/>
              <a:gd name="T55" fmla="*/ 99 h 142"/>
              <a:gd name="T56" fmla="*/ 413 w 419"/>
              <a:gd name="T57" fmla="*/ 96 h 142"/>
              <a:gd name="T58" fmla="*/ 411 w 419"/>
              <a:gd name="T59" fmla="*/ 89 h 142"/>
              <a:gd name="T60" fmla="*/ 415 w 419"/>
              <a:gd name="T61" fmla="*/ 79 h 142"/>
              <a:gd name="T62" fmla="*/ 408 w 419"/>
              <a:gd name="T63" fmla="*/ 48 h 142"/>
              <a:gd name="T64" fmla="*/ 419 w 419"/>
              <a:gd name="T65" fmla="*/ 34 h 142"/>
              <a:gd name="T66" fmla="*/ 418 w 419"/>
              <a:gd name="T67" fmla="*/ 26 h 142"/>
              <a:gd name="T68" fmla="*/ 395 w 419"/>
              <a:gd name="T69" fmla="*/ 14 h 142"/>
              <a:gd name="T70" fmla="*/ 385 w 419"/>
              <a:gd name="T71" fmla="*/ 12 h 142"/>
              <a:gd name="T72" fmla="*/ 385 w 419"/>
              <a:gd name="T73" fmla="*/ 11 h 142"/>
              <a:gd name="T74" fmla="*/ 370 w 419"/>
              <a:gd name="T75" fmla="*/ 9 h 142"/>
              <a:gd name="T76" fmla="*/ 354 w 419"/>
              <a:gd name="T77" fmla="*/ 3 h 142"/>
              <a:gd name="T78" fmla="*/ 305 w 419"/>
              <a:gd name="T79" fmla="*/ 2 h 142"/>
              <a:gd name="T80" fmla="*/ 297 w 419"/>
              <a:gd name="T81" fmla="*/ 2 h 142"/>
              <a:gd name="T82" fmla="*/ 284 w 419"/>
              <a:gd name="T83" fmla="*/ 4 h 142"/>
              <a:gd name="T84" fmla="*/ 226 w 419"/>
              <a:gd name="T85" fmla="*/ 5 h 142"/>
              <a:gd name="T86" fmla="*/ 213 w 419"/>
              <a:gd name="T87" fmla="*/ 7 h 142"/>
              <a:gd name="T88" fmla="*/ 200 w 419"/>
              <a:gd name="T89" fmla="*/ 5 h 142"/>
              <a:gd name="T90" fmla="*/ 211 w 419"/>
              <a:gd name="T91" fmla="*/ 7 h 142"/>
              <a:gd name="T92" fmla="*/ 144 w 419"/>
              <a:gd name="T93" fmla="*/ 12 h 142"/>
              <a:gd name="T94" fmla="*/ 94 w 419"/>
              <a:gd name="T95" fmla="*/ 15 h 142"/>
              <a:gd name="T96" fmla="*/ 93 w 419"/>
              <a:gd name="T97" fmla="*/ 17 h 142"/>
              <a:gd name="T98" fmla="*/ 13 w 419"/>
              <a:gd name="T99" fmla="*/ 24 h 142"/>
              <a:gd name="T100" fmla="*/ 4 w 419"/>
              <a:gd name="T101" fmla="*/ 59 h 142"/>
              <a:gd name="T102" fmla="*/ 241 w 419"/>
              <a:gd name="T103" fmla="*/ 9 h 142"/>
              <a:gd name="T104" fmla="*/ 222 w 419"/>
              <a:gd name="T105" fmla="*/ 12 h 142"/>
              <a:gd name="T106" fmla="*/ 206 w 419"/>
              <a:gd name="T107" fmla="*/ 13 h 142"/>
              <a:gd name="T108" fmla="*/ 233 w 419"/>
              <a:gd name="T109" fmla="*/ 133 h 142"/>
              <a:gd name="T110" fmla="*/ 249 w 419"/>
              <a:gd name="T111" fmla="*/ 13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9" h="142">
                <a:moveTo>
                  <a:pt x="4" y="59"/>
                </a:moveTo>
                <a:cubicBezTo>
                  <a:pt x="8" y="61"/>
                  <a:pt x="4" y="66"/>
                  <a:pt x="6" y="69"/>
                </a:cubicBezTo>
                <a:cubicBezTo>
                  <a:pt x="7" y="71"/>
                  <a:pt x="7" y="74"/>
                  <a:pt x="8" y="76"/>
                </a:cubicBezTo>
                <a:cubicBezTo>
                  <a:pt x="9" y="80"/>
                  <a:pt x="10" y="85"/>
                  <a:pt x="8" y="88"/>
                </a:cubicBezTo>
                <a:cubicBezTo>
                  <a:pt x="9" y="88"/>
                  <a:pt x="9" y="89"/>
                  <a:pt x="10" y="89"/>
                </a:cubicBezTo>
                <a:cubicBezTo>
                  <a:pt x="7" y="94"/>
                  <a:pt x="15" y="95"/>
                  <a:pt x="11" y="100"/>
                </a:cubicBezTo>
                <a:cubicBezTo>
                  <a:pt x="12" y="101"/>
                  <a:pt x="12" y="104"/>
                  <a:pt x="13" y="106"/>
                </a:cubicBezTo>
                <a:cubicBezTo>
                  <a:pt x="12" y="107"/>
                  <a:pt x="12" y="107"/>
                  <a:pt x="12" y="107"/>
                </a:cubicBezTo>
                <a:cubicBezTo>
                  <a:pt x="14" y="108"/>
                  <a:pt x="13" y="109"/>
                  <a:pt x="12" y="109"/>
                </a:cubicBezTo>
                <a:cubicBezTo>
                  <a:pt x="12" y="110"/>
                  <a:pt x="12" y="110"/>
                  <a:pt x="12" y="110"/>
                </a:cubicBezTo>
                <a:cubicBezTo>
                  <a:pt x="13" y="110"/>
                  <a:pt x="17" y="112"/>
                  <a:pt x="15" y="115"/>
                </a:cubicBezTo>
                <a:cubicBezTo>
                  <a:pt x="15" y="115"/>
                  <a:pt x="15" y="116"/>
                  <a:pt x="15" y="116"/>
                </a:cubicBezTo>
                <a:cubicBezTo>
                  <a:pt x="16" y="118"/>
                  <a:pt x="16" y="122"/>
                  <a:pt x="16" y="125"/>
                </a:cubicBezTo>
                <a:cubicBezTo>
                  <a:pt x="18" y="127"/>
                  <a:pt x="18" y="130"/>
                  <a:pt x="19" y="132"/>
                </a:cubicBezTo>
                <a:cubicBezTo>
                  <a:pt x="28" y="137"/>
                  <a:pt x="38" y="138"/>
                  <a:pt x="48" y="139"/>
                </a:cubicBezTo>
                <a:cubicBezTo>
                  <a:pt x="104" y="142"/>
                  <a:pt x="104" y="142"/>
                  <a:pt x="104" y="142"/>
                </a:cubicBezTo>
                <a:cubicBezTo>
                  <a:pt x="204" y="141"/>
                  <a:pt x="204" y="141"/>
                  <a:pt x="204" y="141"/>
                </a:cubicBezTo>
                <a:cubicBezTo>
                  <a:pt x="220" y="139"/>
                  <a:pt x="235" y="141"/>
                  <a:pt x="252" y="139"/>
                </a:cubicBezTo>
                <a:cubicBezTo>
                  <a:pt x="325" y="136"/>
                  <a:pt x="325" y="136"/>
                  <a:pt x="325" y="136"/>
                </a:cubicBezTo>
                <a:cubicBezTo>
                  <a:pt x="354" y="135"/>
                  <a:pt x="382" y="133"/>
                  <a:pt x="410" y="129"/>
                </a:cubicBezTo>
                <a:cubicBezTo>
                  <a:pt x="395" y="129"/>
                  <a:pt x="380" y="131"/>
                  <a:pt x="365" y="132"/>
                </a:cubicBezTo>
                <a:cubicBezTo>
                  <a:pt x="329" y="133"/>
                  <a:pt x="294" y="137"/>
                  <a:pt x="257" y="137"/>
                </a:cubicBezTo>
                <a:cubicBezTo>
                  <a:pt x="257" y="136"/>
                  <a:pt x="256" y="136"/>
                  <a:pt x="256" y="135"/>
                </a:cubicBezTo>
                <a:cubicBezTo>
                  <a:pt x="283" y="133"/>
                  <a:pt x="283" y="133"/>
                  <a:pt x="283" y="133"/>
                </a:cubicBezTo>
                <a:cubicBezTo>
                  <a:pt x="282" y="135"/>
                  <a:pt x="284" y="134"/>
                  <a:pt x="286" y="134"/>
                </a:cubicBezTo>
                <a:cubicBezTo>
                  <a:pt x="286" y="134"/>
                  <a:pt x="286" y="134"/>
                  <a:pt x="285" y="134"/>
                </a:cubicBezTo>
                <a:cubicBezTo>
                  <a:pt x="289" y="132"/>
                  <a:pt x="294" y="133"/>
                  <a:pt x="299" y="133"/>
                </a:cubicBezTo>
                <a:cubicBezTo>
                  <a:pt x="298" y="135"/>
                  <a:pt x="302" y="134"/>
                  <a:pt x="303" y="134"/>
                </a:cubicBezTo>
                <a:cubicBezTo>
                  <a:pt x="299" y="133"/>
                  <a:pt x="299" y="133"/>
                  <a:pt x="299" y="133"/>
                </a:cubicBezTo>
                <a:cubicBezTo>
                  <a:pt x="305" y="133"/>
                  <a:pt x="311" y="131"/>
                  <a:pt x="317" y="132"/>
                </a:cubicBezTo>
                <a:cubicBezTo>
                  <a:pt x="316" y="133"/>
                  <a:pt x="314" y="133"/>
                  <a:pt x="313" y="133"/>
                </a:cubicBezTo>
                <a:cubicBezTo>
                  <a:pt x="315" y="133"/>
                  <a:pt x="317" y="134"/>
                  <a:pt x="319" y="133"/>
                </a:cubicBezTo>
                <a:cubicBezTo>
                  <a:pt x="320" y="132"/>
                  <a:pt x="320" y="132"/>
                  <a:pt x="320" y="132"/>
                </a:cubicBezTo>
                <a:cubicBezTo>
                  <a:pt x="336" y="131"/>
                  <a:pt x="353" y="131"/>
                  <a:pt x="369" y="129"/>
                </a:cubicBezTo>
                <a:cubicBezTo>
                  <a:pt x="369" y="128"/>
                  <a:pt x="369" y="128"/>
                  <a:pt x="369" y="128"/>
                </a:cubicBezTo>
                <a:cubicBezTo>
                  <a:pt x="348" y="128"/>
                  <a:pt x="328" y="131"/>
                  <a:pt x="306" y="131"/>
                </a:cubicBezTo>
                <a:cubicBezTo>
                  <a:pt x="301" y="130"/>
                  <a:pt x="295" y="129"/>
                  <a:pt x="290" y="132"/>
                </a:cubicBezTo>
                <a:cubicBezTo>
                  <a:pt x="285" y="134"/>
                  <a:pt x="280" y="127"/>
                  <a:pt x="275" y="132"/>
                </a:cubicBezTo>
                <a:cubicBezTo>
                  <a:pt x="251" y="130"/>
                  <a:pt x="227" y="134"/>
                  <a:pt x="202" y="134"/>
                </a:cubicBezTo>
                <a:cubicBezTo>
                  <a:pt x="191" y="135"/>
                  <a:pt x="181" y="134"/>
                  <a:pt x="170" y="133"/>
                </a:cubicBezTo>
                <a:cubicBezTo>
                  <a:pt x="174" y="132"/>
                  <a:pt x="179" y="134"/>
                  <a:pt x="182" y="132"/>
                </a:cubicBezTo>
                <a:cubicBezTo>
                  <a:pt x="227" y="130"/>
                  <a:pt x="227" y="130"/>
                  <a:pt x="227" y="130"/>
                </a:cubicBezTo>
                <a:cubicBezTo>
                  <a:pt x="229" y="131"/>
                  <a:pt x="229" y="131"/>
                  <a:pt x="229" y="131"/>
                </a:cubicBezTo>
                <a:cubicBezTo>
                  <a:pt x="259" y="128"/>
                  <a:pt x="287" y="127"/>
                  <a:pt x="317" y="126"/>
                </a:cubicBezTo>
                <a:cubicBezTo>
                  <a:pt x="319" y="128"/>
                  <a:pt x="322" y="128"/>
                  <a:pt x="324" y="126"/>
                </a:cubicBezTo>
                <a:cubicBezTo>
                  <a:pt x="333" y="126"/>
                  <a:pt x="342" y="127"/>
                  <a:pt x="350" y="125"/>
                </a:cubicBezTo>
                <a:cubicBezTo>
                  <a:pt x="371" y="124"/>
                  <a:pt x="392" y="119"/>
                  <a:pt x="412" y="120"/>
                </a:cubicBezTo>
                <a:cubicBezTo>
                  <a:pt x="411" y="117"/>
                  <a:pt x="407" y="119"/>
                  <a:pt x="405" y="117"/>
                </a:cubicBezTo>
                <a:cubicBezTo>
                  <a:pt x="418" y="117"/>
                  <a:pt x="418" y="117"/>
                  <a:pt x="418" y="117"/>
                </a:cubicBezTo>
                <a:cubicBezTo>
                  <a:pt x="416" y="115"/>
                  <a:pt x="416" y="115"/>
                  <a:pt x="416" y="115"/>
                </a:cubicBezTo>
                <a:cubicBezTo>
                  <a:pt x="417" y="112"/>
                  <a:pt x="417" y="112"/>
                  <a:pt x="417" y="112"/>
                </a:cubicBezTo>
                <a:cubicBezTo>
                  <a:pt x="413" y="110"/>
                  <a:pt x="413" y="110"/>
                  <a:pt x="413" y="110"/>
                </a:cubicBezTo>
                <a:cubicBezTo>
                  <a:pt x="415" y="109"/>
                  <a:pt x="415" y="109"/>
                  <a:pt x="415" y="109"/>
                </a:cubicBezTo>
                <a:cubicBezTo>
                  <a:pt x="414" y="108"/>
                  <a:pt x="412" y="108"/>
                  <a:pt x="412" y="107"/>
                </a:cubicBezTo>
                <a:cubicBezTo>
                  <a:pt x="413" y="106"/>
                  <a:pt x="414" y="106"/>
                  <a:pt x="415" y="106"/>
                </a:cubicBezTo>
                <a:cubicBezTo>
                  <a:pt x="414" y="105"/>
                  <a:pt x="409" y="103"/>
                  <a:pt x="410" y="99"/>
                </a:cubicBezTo>
                <a:cubicBezTo>
                  <a:pt x="413" y="98"/>
                  <a:pt x="413" y="98"/>
                  <a:pt x="413" y="98"/>
                </a:cubicBezTo>
                <a:cubicBezTo>
                  <a:pt x="413" y="98"/>
                  <a:pt x="413" y="97"/>
                  <a:pt x="413" y="96"/>
                </a:cubicBezTo>
                <a:cubicBezTo>
                  <a:pt x="413" y="95"/>
                  <a:pt x="413" y="95"/>
                  <a:pt x="413" y="95"/>
                </a:cubicBezTo>
                <a:cubicBezTo>
                  <a:pt x="411" y="94"/>
                  <a:pt x="411" y="91"/>
                  <a:pt x="411" y="89"/>
                </a:cubicBezTo>
                <a:cubicBezTo>
                  <a:pt x="415" y="87"/>
                  <a:pt x="409" y="83"/>
                  <a:pt x="413" y="82"/>
                </a:cubicBezTo>
                <a:cubicBezTo>
                  <a:pt x="415" y="79"/>
                  <a:pt x="415" y="79"/>
                  <a:pt x="415" y="79"/>
                </a:cubicBezTo>
                <a:cubicBezTo>
                  <a:pt x="414" y="70"/>
                  <a:pt x="412" y="62"/>
                  <a:pt x="412" y="53"/>
                </a:cubicBezTo>
                <a:cubicBezTo>
                  <a:pt x="411" y="51"/>
                  <a:pt x="409" y="50"/>
                  <a:pt x="408" y="48"/>
                </a:cubicBezTo>
                <a:cubicBezTo>
                  <a:pt x="411" y="46"/>
                  <a:pt x="413" y="45"/>
                  <a:pt x="415" y="43"/>
                </a:cubicBezTo>
                <a:cubicBezTo>
                  <a:pt x="416" y="40"/>
                  <a:pt x="419" y="38"/>
                  <a:pt x="419" y="34"/>
                </a:cubicBezTo>
                <a:cubicBezTo>
                  <a:pt x="416" y="33"/>
                  <a:pt x="417" y="29"/>
                  <a:pt x="414" y="27"/>
                </a:cubicBezTo>
                <a:cubicBezTo>
                  <a:pt x="415" y="26"/>
                  <a:pt x="417" y="25"/>
                  <a:pt x="418" y="26"/>
                </a:cubicBezTo>
                <a:cubicBezTo>
                  <a:pt x="417" y="22"/>
                  <a:pt x="414" y="22"/>
                  <a:pt x="411" y="19"/>
                </a:cubicBezTo>
                <a:cubicBezTo>
                  <a:pt x="406" y="16"/>
                  <a:pt x="401" y="14"/>
                  <a:pt x="395" y="14"/>
                </a:cubicBezTo>
                <a:cubicBezTo>
                  <a:pt x="386" y="13"/>
                  <a:pt x="378" y="14"/>
                  <a:pt x="369" y="13"/>
                </a:cubicBezTo>
                <a:cubicBezTo>
                  <a:pt x="374" y="11"/>
                  <a:pt x="380" y="12"/>
                  <a:pt x="385" y="12"/>
                </a:cubicBezTo>
                <a:cubicBezTo>
                  <a:pt x="385" y="12"/>
                  <a:pt x="385" y="12"/>
                  <a:pt x="385" y="12"/>
                </a:cubicBezTo>
                <a:cubicBezTo>
                  <a:pt x="385" y="11"/>
                  <a:pt x="385" y="11"/>
                  <a:pt x="385" y="11"/>
                </a:cubicBezTo>
                <a:cubicBezTo>
                  <a:pt x="381" y="11"/>
                  <a:pt x="376" y="10"/>
                  <a:pt x="370" y="10"/>
                </a:cubicBezTo>
                <a:cubicBezTo>
                  <a:pt x="370" y="9"/>
                  <a:pt x="370" y="9"/>
                  <a:pt x="370" y="9"/>
                </a:cubicBezTo>
                <a:cubicBezTo>
                  <a:pt x="373" y="8"/>
                  <a:pt x="377" y="6"/>
                  <a:pt x="382" y="7"/>
                </a:cubicBezTo>
                <a:cubicBezTo>
                  <a:pt x="374" y="3"/>
                  <a:pt x="362" y="7"/>
                  <a:pt x="354" y="3"/>
                </a:cubicBezTo>
                <a:cubicBezTo>
                  <a:pt x="341" y="2"/>
                  <a:pt x="326" y="4"/>
                  <a:pt x="313" y="1"/>
                </a:cubicBezTo>
                <a:cubicBezTo>
                  <a:pt x="310" y="2"/>
                  <a:pt x="308" y="0"/>
                  <a:pt x="305" y="2"/>
                </a:cubicBezTo>
                <a:cubicBezTo>
                  <a:pt x="306" y="3"/>
                  <a:pt x="308" y="1"/>
                  <a:pt x="309" y="3"/>
                </a:cubicBezTo>
                <a:cubicBezTo>
                  <a:pt x="305" y="3"/>
                  <a:pt x="301" y="3"/>
                  <a:pt x="297" y="2"/>
                </a:cubicBezTo>
                <a:cubicBezTo>
                  <a:pt x="283" y="3"/>
                  <a:pt x="283" y="3"/>
                  <a:pt x="283" y="3"/>
                </a:cubicBezTo>
                <a:cubicBezTo>
                  <a:pt x="284" y="4"/>
                  <a:pt x="284" y="4"/>
                  <a:pt x="284" y="4"/>
                </a:cubicBezTo>
                <a:cubicBezTo>
                  <a:pt x="269" y="4"/>
                  <a:pt x="251" y="4"/>
                  <a:pt x="235" y="2"/>
                </a:cubicBezTo>
                <a:cubicBezTo>
                  <a:pt x="232" y="4"/>
                  <a:pt x="228" y="2"/>
                  <a:pt x="226" y="5"/>
                </a:cubicBezTo>
                <a:cubicBezTo>
                  <a:pt x="230" y="6"/>
                  <a:pt x="230" y="6"/>
                  <a:pt x="230" y="6"/>
                </a:cubicBezTo>
                <a:cubicBezTo>
                  <a:pt x="225" y="7"/>
                  <a:pt x="219" y="8"/>
                  <a:pt x="213" y="7"/>
                </a:cubicBezTo>
                <a:cubicBezTo>
                  <a:pt x="212" y="5"/>
                  <a:pt x="212" y="5"/>
                  <a:pt x="212" y="5"/>
                </a:cubicBezTo>
                <a:cubicBezTo>
                  <a:pt x="200" y="5"/>
                  <a:pt x="200" y="5"/>
                  <a:pt x="200" y="5"/>
                </a:cubicBezTo>
                <a:cubicBezTo>
                  <a:pt x="211" y="7"/>
                  <a:pt x="211" y="7"/>
                  <a:pt x="211" y="7"/>
                </a:cubicBezTo>
                <a:cubicBezTo>
                  <a:pt x="211" y="7"/>
                  <a:pt x="211" y="7"/>
                  <a:pt x="211" y="7"/>
                </a:cubicBezTo>
                <a:cubicBezTo>
                  <a:pt x="189" y="10"/>
                  <a:pt x="163" y="9"/>
                  <a:pt x="139" y="10"/>
                </a:cubicBezTo>
                <a:cubicBezTo>
                  <a:pt x="144" y="12"/>
                  <a:pt x="144" y="12"/>
                  <a:pt x="144" y="12"/>
                </a:cubicBezTo>
                <a:cubicBezTo>
                  <a:pt x="143" y="15"/>
                  <a:pt x="138" y="12"/>
                  <a:pt x="136" y="13"/>
                </a:cubicBezTo>
                <a:cubicBezTo>
                  <a:pt x="121" y="11"/>
                  <a:pt x="108" y="20"/>
                  <a:pt x="94" y="15"/>
                </a:cubicBezTo>
                <a:cubicBezTo>
                  <a:pt x="93" y="16"/>
                  <a:pt x="90" y="15"/>
                  <a:pt x="90" y="16"/>
                </a:cubicBezTo>
                <a:cubicBezTo>
                  <a:pt x="93" y="17"/>
                  <a:pt x="93" y="17"/>
                  <a:pt x="93" y="17"/>
                </a:cubicBezTo>
                <a:cubicBezTo>
                  <a:pt x="92" y="18"/>
                  <a:pt x="92" y="19"/>
                  <a:pt x="91" y="20"/>
                </a:cubicBezTo>
                <a:cubicBezTo>
                  <a:pt x="65" y="17"/>
                  <a:pt x="38" y="18"/>
                  <a:pt x="13" y="24"/>
                </a:cubicBezTo>
                <a:cubicBezTo>
                  <a:pt x="7" y="23"/>
                  <a:pt x="6" y="30"/>
                  <a:pt x="2" y="34"/>
                </a:cubicBezTo>
                <a:cubicBezTo>
                  <a:pt x="0" y="43"/>
                  <a:pt x="4" y="51"/>
                  <a:pt x="4" y="59"/>
                </a:cubicBezTo>
                <a:close/>
                <a:moveTo>
                  <a:pt x="206" y="13"/>
                </a:moveTo>
                <a:cubicBezTo>
                  <a:pt x="217" y="10"/>
                  <a:pt x="229" y="9"/>
                  <a:pt x="241" y="9"/>
                </a:cubicBezTo>
                <a:cubicBezTo>
                  <a:pt x="243" y="11"/>
                  <a:pt x="246" y="9"/>
                  <a:pt x="248" y="10"/>
                </a:cubicBezTo>
                <a:cubicBezTo>
                  <a:pt x="222" y="12"/>
                  <a:pt x="222" y="12"/>
                  <a:pt x="222" y="12"/>
                </a:cubicBezTo>
                <a:cubicBezTo>
                  <a:pt x="216" y="11"/>
                  <a:pt x="212" y="15"/>
                  <a:pt x="206" y="14"/>
                </a:cubicBezTo>
                <a:lnTo>
                  <a:pt x="206" y="13"/>
                </a:lnTo>
                <a:close/>
                <a:moveTo>
                  <a:pt x="218" y="136"/>
                </a:moveTo>
                <a:cubicBezTo>
                  <a:pt x="223" y="135"/>
                  <a:pt x="229" y="137"/>
                  <a:pt x="233" y="133"/>
                </a:cubicBezTo>
                <a:cubicBezTo>
                  <a:pt x="238" y="134"/>
                  <a:pt x="244" y="135"/>
                  <a:pt x="250" y="134"/>
                </a:cubicBezTo>
                <a:cubicBezTo>
                  <a:pt x="249" y="135"/>
                  <a:pt x="249" y="135"/>
                  <a:pt x="249" y="135"/>
                </a:cubicBezTo>
                <a:lnTo>
                  <a:pt x="218"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764">
            <a:extLst>
              <a:ext uri="{FF2B5EF4-FFF2-40B4-BE49-F238E27FC236}">
                <a16:creationId xmlns:a16="http://schemas.microsoft.com/office/drawing/2014/main" xmlns="" id="{47FD05A9-86BD-4526-BD7C-2F089992B7ED}"/>
              </a:ext>
            </a:extLst>
          </p:cNvPr>
          <p:cNvSpPr>
            <a:spLocks noEditPoints="1"/>
          </p:cNvSpPr>
          <p:nvPr/>
        </p:nvSpPr>
        <p:spPr bwMode="auto">
          <a:xfrm>
            <a:off x="4129087" y="2938462"/>
            <a:ext cx="1966913" cy="490538"/>
          </a:xfrm>
          <a:custGeom>
            <a:avLst/>
            <a:gdLst>
              <a:gd name="T0" fmla="*/ 489 w 524"/>
              <a:gd name="T1" fmla="*/ 105 h 131"/>
              <a:gd name="T2" fmla="*/ 456 w 524"/>
              <a:gd name="T3" fmla="*/ 104 h 131"/>
              <a:gd name="T4" fmla="*/ 439 w 524"/>
              <a:gd name="T5" fmla="*/ 103 h 131"/>
              <a:gd name="T6" fmla="*/ 450 w 524"/>
              <a:gd name="T7" fmla="*/ 98 h 131"/>
              <a:gd name="T8" fmla="*/ 458 w 524"/>
              <a:gd name="T9" fmla="*/ 94 h 131"/>
              <a:gd name="T10" fmla="*/ 497 w 524"/>
              <a:gd name="T11" fmla="*/ 87 h 131"/>
              <a:gd name="T12" fmla="*/ 509 w 524"/>
              <a:gd name="T13" fmla="*/ 77 h 131"/>
              <a:gd name="T14" fmla="*/ 522 w 524"/>
              <a:gd name="T15" fmla="*/ 69 h 131"/>
              <a:gd name="T16" fmla="*/ 515 w 524"/>
              <a:gd name="T17" fmla="*/ 64 h 131"/>
              <a:gd name="T18" fmla="*/ 500 w 524"/>
              <a:gd name="T19" fmla="*/ 60 h 131"/>
              <a:gd name="T20" fmla="*/ 494 w 524"/>
              <a:gd name="T21" fmla="*/ 56 h 131"/>
              <a:gd name="T22" fmla="*/ 492 w 524"/>
              <a:gd name="T23" fmla="*/ 48 h 131"/>
              <a:gd name="T24" fmla="*/ 468 w 524"/>
              <a:gd name="T25" fmla="*/ 47 h 131"/>
              <a:gd name="T26" fmla="*/ 490 w 524"/>
              <a:gd name="T27" fmla="*/ 41 h 131"/>
              <a:gd name="T28" fmla="*/ 468 w 524"/>
              <a:gd name="T29" fmla="*/ 36 h 131"/>
              <a:gd name="T30" fmla="*/ 442 w 524"/>
              <a:gd name="T31" fmla="*/ 34 h 131"/>
              <a:gd name="T32" fmla="*/ 306 w 524"/>
              <a:gd name="T33" fmla="*/ 25 h 131"/>
              <a:gd name="T34" fmla="*/ 383 w 524"/>
              <a:gd name="T35" fmla="*/ 27 h 131"/>
              <a:gd name="T36" fmla="*/ 442 w 524"/>
              <a:gd name="T37" fmla="*/ 25 h 131"/>
              <a:gd name="T38" fmla="*/ 499 w 524"/>
              <a:gd name="T39" fmla="*/ 23 h 131"/>
              <a:gd name="T40" fmla="*/ 323 w 524"/>
              <a:gd name="T41" fmla="*/ 8 h 131"/>
              <a:gd name="T42" fmla="*/ 25 w 524"/>
              <a:gd name="T43" fmla="*/ 3 h 131"/>
              <a:gd name="T44" fmla="*/ 11 w 524"/>
              <a:gd name="T45" fmla="*/ 14 h 131"/>
              <a:gd name="T46" fmla="*/ 16 w 524"/>
              <a:gd name="T47" fmla="*/ 19 h 131"/>
              <a:gd name="T48" fmla="*/ 32 w 524"/>
              <a:gd name="T49" fmla="*/ 32 h 131"/>
              <a:gd name="T50" fmla="*/ 4 w 524"/>
              <a:gd name="T51" fmla="*/ 32 h 131"/>
              <a:gd name="T52" fmla="*/ 13 w 524"/>
              <a:gd name="T53" fmla="*/ 42 h 131"/>
              <a:gd name="T54" fmla="*/ 51 w 524"/>
              <a:gd name="T55" fmla="*/ 57 h 131"/>
              <a:gd name="T56" fmla="*/ 5 w 524"/>
              <a:gd name="T57" fmla="*/ 57 h 131"/>
              <a:gd name="T58" fmla="*/ 17 w 524"/>
              <a:gd name="T59" fmla="*/ 67 h 131"/>
              <a:gd name="T60" fmla="*/ 13 w 524"/>
              <a:gd name="T61" fmla="*/ 72 h 131"/>
              <a:gd name="T62" fmla="*/ 39 w 524"/>
              <a:gd name="T63" fmla="*/ 84 h 131"/>
              <a:gd name="T64" fmla="*/ 41 w 524"/>
              <a:gd name="T65" fmla="*/ 93 h 131"/>
              <a:gd name="T66" fmla="*/ 50 w 524"/>
              <a:gd name="T67" fmla="*/ 98 h 131"/>
              <a:gd name="T68" fmla="*/ 13 w 524"/>
              <a:gd name="T69" fmla="*/ 92 h 131"/>
              <a:gd name="T70" fmla="*/ 34 w 524"/>
              <a:gd name="T71" fmla="*/ 104 h 131"/>
              <a:gd name="T72" fmla="*/ 71 w 524"/>
              <a:gd name="T73" fmla="*/ 114 h 131"/>
              <a:gd name="T74" fmla="*/ 75 w 524"/>
              <a:gd name="T75" fmla="*/ 113 h 131"/>
              <a:gd name="T76" fmla="*/ 256 w 524"/>
              <a:gd name="T77" fmla="*/ 124 h 131"/>
              <a:gd name="T78" fmla="*/ 407 w 524"/>
              <a:gd name="T79" fmla="*/ 130 h 131"/>
              <a:gd name="T80" fmla="*/ 263 w 524"/>
              <a:gd name="T81" fmla="*/ 124 h 131"/>
              <a:gd name="T82" fmla="*/ 178 w 524"/>
              <a:gd name="T83" fmla="*/ 117 h 131"/>
              <a:gd name="T84" fmla="*/ 485 w 524"/>
              <a:gd name="T85" fmla="*/ 120 h 131"/>
              <a:gd name="T86" fmla="*/ 452 w 524"/>
              <a:gd name="T87" fmla="*/ 118 h 131"/>
              <a:gd name="T88" fmla="*/ 509 w 524"/>
              <a:gd name="T89" fmla="*/ 108 h 131"/>
              <a:gd name="T90" fmla="*/ 466 w 524"/>
              <a:gd name="T91" fmla="*/ 62 h 131"/>
              <a:gd name="T92" fmla="*/ 22 w 524"/>
              <a:gd name="T93" fmla="*/ 33 h 131"/>
              <a:gd name="T94" fmla="*/ 31 w 524"/>
              <a:gd name="T95" fmla="*/ 79 h 131"/>
              <a:gd name="T96" fmla="*/ 81 w 524"/>
              <a:gd name="T97" fmla="*/ 20 h 131"/>
              <a:gd name="T98" fmla="*/ 285 w 524"/>
              <a:gd name="T99" fmla="*/ 24 h 131"/>
              <a:gd name="T100" fmla="*/ 407 w 524"/>
              <a:gd name="T101" fmla="*/ 10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4" h="131">
                <a:moveTo>
                  <a:pt x="509" y="108"/>
                </a:moveTo>
                <a:cubicBezTo>
                  <a:pt x="507" y="109"/>
                  <a:pt x="503" y="108"/>
                  <a:pt x="502" y="107"/>
                </a:cubicBezTo>
                <a:cubicBezTo>
                  <a:pt x="488" y="111"/>
                  <a:pt x="473" y="110"/>
                  <a:pt x="458" y="109"/>
                </a:cubicBezTo>
                <a:cubicBezTo>
                  <a:pt x="467" y="106"/>
                  <a:pt x="480" y="109"/>
                  <a:pt x="489" y="105"/>
                </a:cubicBezTo>
                <a:cubicBezTo>
                  <a:pt x="481" y="105"/>
                  <a:pt x="474" y="105"/>
                  <a:pt x="467" y="105"/>
                </a:cubicBezTo>
                <a:cubicBezTo>
                  <a:pt x="467" y="105"/>
                  <a:pt x="467" y="105"/>
                  <a:pt x="467" y="105"/>
                </a:cubicBezTo>
                <a:cubicBezTo>
                  <a:pt x="466" y="108"/>
                  <a:pt x="464" y="102"/>
                  <a:pt x="461" y="105"/>
                </a:cubicBezTo>
                <a:cubicBezTo>
                  <a:pt x="460" y="104"/>
                  <a:pt x="456" y="106"/>
                  <a:pt x="456" y="104"/>
                </a:cubicBezTo>
                <a:cubicBezTo>
                  <a:pt x="442" y="104"/>
                  <a:pt x="427" y="105"/>
                  <a:pt x="413" y="103"/>
                </a:cubicBezTo>
                <a:cubicBezTo>
                  <a:pt x="415" y="102"/>
                  <a:pt x="415" y="102"/>
                  <a:pt x="415" y="102"/>
                </a:cubicBezTo>
                <a:cubicBezTo>
                  <a:pt x="423" y="101"/>
                  <a:pt x="432" y="102"/>
                  <a:pt x="439" y="102"/>
                </a:cubicBezTo>
                <a:cubicBezTo>
                  <a:pt x="439" y="103"/>
                  <a:pt x="439" y="103"/>
                  <a:pt x="439" y="103"/>
                </a:cubicBezTo>
                <a:cubicBezTo>
                  <a:pt x="441" y="103"/>
                  <a:pt x="441" y="103"/>
                  <a:pt x="441" y="103"/>
                </a:cubicBezTo>
                <a:cubicBezTo>
                  <a:pt x="442" y="99"/>
                  <a:pt x="448" y="103"/>
                  <a:pt x="451" y="100"/>
                </a:cubicBezTo>
                <a:cubicBezTo>
                  <a:pt x="449" y="99"/>
                  <a:pt x="449" y="99"/>
                  <a:pt x="449" y="99"/>
                </a:cubicBezTo>
                <a:cubicBezTo>
                  <a:pt x="450" y="98"/>
                  <a:pt x="450" y="98"/>
                  <a:pt x="450" y="98"/>
                </a:cubicBezTo>
                <a:cubicBezTo>
                  <a:pt x="462" y="99"/>
                  <a:pt x="472" y="97"/>
                  <a:pt x="482" y="97"/>
                </a:cubicBezTo>
                <a:cubicBezTo>
                  <a:pt x="481" y="96"/>
                  <a:pt x="480" y="96"/>
                  <a:pt x="479" y="95"/>
                </a:cubicBezTo>
                <a:cubicBezTo>
                  <a:pt x="473" y="96"/>
                  <a:pt x="465" y="95"/>
                  <a:pt x="459" y="95"/>
                </a:cubicBezTo>
                <a:cubicBezTo>
                  <a:pt x="458" y="94"/>
                  <a:pt x="458" y="94"/>
                  <a:pt x="458" y="94"/>
                </a:cubicBezTo>
                <a:cubicBezTo>
                  <a:pt x="466" y="93"/>
                  <a:pt x="475" y="94"/>
                  <a:pt x="483" y="92"/>
                </a:cubicBezTo>
                <a:cubicBezTo>
                  <a:pt x="487" y="92"/>
                  <a:pt x="492" y="91"/>
                  <a:pt x="495" y="90"/>
                </a:cubicBezTo>
                <a:cubicBezTo>
                  <a:pt x="490" y="88"/>
                  <a:pt x="484" y="91"/>
                  <a:pt x="479" y="90"/>
                </a:cubicBezTo>
                <a:cubicBezTo>
                  <a:pt x="484" y="88"/>
                  <a:pt x="491" y="88"/>
                  <a:pt x="497" y="87"/>
                </a:cubicBezTo>
                <a:cubicBezTo>
                  <a:pt x="499" y="88"/>
                  <a:pt x="500" y="84"/>
                  <a:pt x="503" y="86"/>
                </a:cubicBezTo>
                <a:cubicBezTo>
                  <a:pt x="507" y="81"/>
                  <a:pt x="516" y="84"/>
                  <a:pt x="522" y="81"/>
                </a:cubicBezTo>
                <a:cubicBezTo>
                  <a:pt x="514" y="80"/>
                  <a:pt x="502" y="81"/>
                  <a:pt x="492" y="80"/>
                </a:cubicBezTo>
                <a:cubicBezTo>
                  <a:pt x="497" y="77"/>
                  <a:pt x="504" y="78"/>
                  <a:pt x="509" y="77"/>
                </a:cubicBezTo>
                <a:cubicBezTo>
                  <a:pt x="496" y="76"/>
                  <a:pt x="483" y="83"/>
                  <a:pt x="471" y="77"/>
                </a:cubicBezTo>
                <a:cubicBezTo>
                  <a:pt x="478" y="77"/>
                  <a:pt x="484" y="74"/>
                  <a:pt x="491" y="73"/>
                </a:cubicBezTo>
                <a:cubicBezTo>
                  <a:pt x="493" y="71"/>
                  <a:pt x="493" y="71"/>
                  <a:pt x="493" y="71"/>
                </a:cubicBezTo>
                <a:cubicBezTo>
                  <a:pt x="502" y="69"/>
                  <a:pt x="513" y="70"/>
                  <a:pt x="522" y="69"/>
                </a:cubicBezTo>
                <a:cubicBezTo>
                  <a:pt x="524" y="69"/>
                  <a:pt x="524" y="69"/>
                  <a:pt x="524" y="69"/>
                </a:cubicBezTo>
                <a:cubicBezTo>
                  <a:pt x="516" y="66"/>
                  <a:pt x="516" y="66"/>
                  <a:pt x="516" y="66"/>
                </a:cubicBezTo>
                <a:cubicBezTo>
                  <a:pt x="516" y="66"/>
                  <a:pt x="516" y="64"/>
                  <a:pt x="517" y="64"/>
                </a:cubicBezTo>
                <a:cubicBezTo>
                  <a:pt x="515" y="64"/>
                  <a:pt x="515" y="64"/>
                  <a:pt x="515" y="64"/>
                </a:cubicBezTo>
                <a:cubicBezTo>
                  <a:pt x="502" y="66"/>
                  <a:pt x="485" y="64"/>
                  <a:pt x="472" y="65"/>
                </a:cubicBezTo>
                <a:cubicBezTo>
                  <a:pt x="475" y="63"/>
                  <a:pt x="482" y="65"/>
                  <a:pt x="485" y="63"/>
                </a:cubicBezTo>
                <a:cubicBezTo>
                  <a:pt x="482" y="63"/>
                  <a:pt x="478" y="63"/>
                  <a:pt x="475" y="62"/>
                </a:cubicBezTo>
                <a:cubicBezTo>
                  <a:pt x="484" y="62"/>
                  <a:pt x="491" y="60"/>
                  <a:pt x="500" y="60"/>
                </a:cubicBezTo>
                <a:cubicBezTo>
                  <a:pt x="499" y="60"/>
                  <a:pt x="500" y="59"/>
                  <a:pt x="502" y="59"/>
                </a:cubicBezTo>
                <a:cubicBezTo>
                  <a:pt x="500" y="58"/>
                  <a:pt x="498" y="58"/>
                  <a:pt x="496" y="57"/>
                </a:cubicBezTo>
                <a:cubicBezTo>
                  <a:pt x="499" y="56"/>
                  <a:pt x="499" y="56"/>
                  <a:pt x="499" y="56"/>
                </a:cubicBezTo>
                <a:cubicBezTo>
                  <a:pt x="498" y="55"/>
                  <a:pt x="496" y="55"/>
                  <a:pt x="494" y="56"/>
                </a:cubicBezTo>
                <a:cubicBezTo>
                  <a:pt x="493" y="55"/>
                  <a:pt x="493" y="54"/>
                  <a:pt x="493" y="53"/>
                </a:cubicBezTo>
                <a:cubicBezTo>
                  <a:pt x="502" y="51"/>
                  <a:pt x="511" y="52"/>
                  <a:pt x="518" y="49"/>
                </a:cubicBezTo>
                <a:cubicBezTo>
                  <a:pt x="493" y="50"/>
                  <a:pt x="493" y="50"/>
                  <a:pt x="493" y="50"/>
                </a:cubicBezTo>
                <a:cubicBezTo>
                  <a:pt x="492" y="48"/>
                  <a:pt x="492" y="48"/>
                  <a:pt x="492" y="48"/>
                </a:cubicBezTo>
                <a:cubicBezTo>
                  <a:pt x="491" y="49"/>
                  <a:pt x="489" y="50"/>
                  <a:pt x="488" y="49"/>
                </a:cubicBezTo>
                <a:cubicBezTo>
                  <a:pt x="488" y="49"/>
                  <a:pt x="488" y="49"/>
                  <a:pt x="488" y="49"/>
                </a:cubicBezTo>
                <a:cubicBezTo>
                  <a:pt x="479" y="51"/>
                  <a:pt x="470" y="49"/>
                  <a:pt x="461" y="47"/>
                </a:cubicBezTo>
                <a:cubicBezTo>
                  <a:pt x="464" y="47"/>
                  <a:pt x="466" y="46"/>
                  <a:pt x="468" y="47"/>
                </a:cubicBezTo>
                <a:cubicBezTo>
                  <a:pt x="472" y="46"/>
                  <a:pt x="476" y="47"/>
                  <a:pt x="479" y="45"/>
                </a:cubicBezTo>
                <a:cubicBezTo>
                  <a:pt x="480" y="45"/>
                  <a:pt x="482" y="45"/>
                  <a:pt x="483" y="46"/>
                </a:cubicBezTo>
                <a:cubicBezTo>
                  <a:pt x="491" y="44"/>
                  <a:pt x="501" y="43"/>
                  <a:pt x="510" y="43"/>
                </a:cubicBezTo>
                <a:cubicBezTo>
                  <a:pt x="504" y="41"/>
                  <a:pt x="496" y="44"/>
                  <a:pt x="490" y="41"/>
                </a:cubicBezTo>
                <a:cubicBezTo>
                  <a:pt x="490" y="40"/>
                  <a:pt x="490" y="40"/>
                  <a:pt x="491" y="40"/>
                </a:cubicBezTo>
                <a:cubicBezTo>
                  <a:pt x="488" y="38"/>
                  <a:pt x="488" y="38"/>
                  <a:pt x="488" y="38"/>
                </a:cubicBezTo>
                <a:cubicBezTo>
                  <a:pt x="481" y="38"/>
                  <a:pt x="474" y="38"/>
                  <a:pt x="467" y="37"/>
                </a:cubicBezTo>
                <a:cubicBezTo>
                  <a:pt x="468" y="36"/>
                  <a:pt x="468" y="36"/>
                  <a:pt x="468" y="36"/>
                </a:cubicBezTo>
                <a:cubicBezTo>
                  <a:pt x="464" y="36"/>
                  <a:pt x="464" y="36"/>
                  <a:pt x="464" y="36"/>
                </a:cubicBezTo>
                <a:cubicBezTo>
                  <a:pt x="464" y="38"/>
                  <a:pt x="462" y="36"/>
                  <a:pt x="460" y="36"/>
                </a:cubicBezTo>
                <a:cubicBezTo>
                  <a:pt x="461" y="35"/>
                  <a:pt x="461" y="35"/>
                  <a:pt x="461" y="35"/>
                </a:cubicBezTo>
                <a:cubicBezTo>
                  <a:pt x="455" y="34"/>
                  <a:pt x="448" y="35"/>
                  <a:pt x="442" y="34"/>
                </a:cubicBezTo>
                <a:cubicBezTo>
                  <a:pt x="443" y="34"/>
                  <a:pt x="443" y="34"/>
                  <a:pt x="443" y="33"/>
                </a:cubicBezTo>
                <a:cubicBezTo>
                  <a:pt x="433" y="33"/>
                  <a:pt x="433" y="33"/>
                  <a:pt x="433" y="33"/>
                </a:cubicBezTo>
                <a:cubicBezTo>
                  <a:pt x="326" y="26"/>
                  <a:pt x="326" y="26"/>
                  <a:pt x="326" y="26"/>
                </a:cubicBezTo>
                <a:cubicBezTo>
                  <a:pt x="306" y="25"/>
                  <a:pt x="306" y="25"/>
                  <a:pt x="306" y="25"/>
                </a:cubicBezTo>
                <a:cubicBezTo>
                  <a:pt x="299" y="25"/>
                  <a:pt x="290" y="25"/>
                  <a:pt x="285" y="23"/>
                </a:cubicBezTo>
                <a:cubicBezTo>
                  <a:pt x="292" y="23"/>
                  <a:pt x="299" y="24"/>
                  <a:pt x="306" y="24"/>
                </a:cubicBezTo>
                <a:cubicBezTo>
                  <a:pt x="382" y="27"/>
                  <a:pt x="382" y="27"/>
                  <a:pt x="382" y="27"/>
                </a:cubicBezTo>
                <a:cubicBezTo>
                  <a:pt x="383" y="27"/>
                  <a:pt x="383" y="27"/>
                  <a:pt x="383" y="27"/>
                </a:cubicBezTo>
                <a:cubicBezTo>
                  <a:pt x="411" y="29"/>
                  <a:pt x="436" y="26"/>
                  <a:pt x="463" y="28"/>
                </a:cubicBezTo>
                <a:cubicBezTo>
                  <a:pt x="462" y="28"/>
                  <a:pt x="460" y="28"/>
                  <a:pt x="459" y="27"/>
                </a:cubicBezTo>
                <a:cubicBezTo>
                  <a:pt x="460" y="26"/>
                  <a:pt x="461" y="26"/>
                  <a:pt x="462" y="26"/>
                </a:cubicBezTo>
                <a:cubicBezTo>
                  <a:pt x="442" y="25"/>
                  <a:pt x="442" y="25"/>
                  <a:pt x="442" y="25"/>
                </a:cubicBezTo>
                <a:cubicBezTo>
                  <a:pt x="440" y="23"/>
                  <a:pt x="440" y="23"/>
                  <a:pt x="440" y="23"/>
                </a:cubicBezTo>
                <a:cubicBezTo>
                  <a:pt x="458" y="24"/>
                  <a:pt x="477" y="27"/>
                  <a:pt x="493" y="24"/>
                </a:cubicBezTo>
                <a:cubicBezTo>
                  <a:pt x="471" y="21"/>
                  <a:pt x="471" y="21"/>
                  <a:pt x="471" y="21"/>
                </a:cubicBezTo>
                <a:cubicBezTo>
                  <a:pt x="480" y="19"/>
                  <a:pt x="489" y="23"/>
                  <a:pt x="499" y="23"/>
                </a:cubicBezTo>
                <a:cubicBezTo>
                  <a:pt x="481" y="19"/>
                  <a:pt x="463" y="17"/>
                  <a:pt x="444" y="15"/>
                </a:cubicBezTo>
                <a:cubicBezTo>
                  <a:pt x="441" y="12"/>
                  <a:pt x="435" y="14"/>
                  <a:pt x="432" y="12"/>
                </a:cubicBezTo>
                <a:cubicBezTo>
                  <a:pt x="429" y="14"/>
                  <a:pt x="425" y="13"/>
                  <a:pt x="422" y="13"/>
                </a:cubicBezTo>
                <a:cubicBezTo>
                  <a:pt x="323" y="8"/>
                  <a:pt x="323" y="8"/>
                  <a:pt x="323" y="8"/>
                </a:cubicBezTo>
                <a:cubicBezTo>
                  <a:pt x="274" y="4"/>
                  <a:pt x="229" y="6"/>
                  <a:pt x="181" y="4"/>
                </a:cubicBezTo>
                <a:cubicBezTo>
                  <a:pt x="71" y="3"/>
                  <a:pt x="71" y="3"/>
                  <a:pt x="71" y="3"/>
                </a:cubicBezTo>
                <a:cubicBezTo>
                  <a:pt x="39" y="1"/>
                  <a:pt x="39" y="1"/>
                  <a:pt x="39" y="1"/>
                </a:cubicBezTo>
                <a:cubicBezTo>
                  <a:pt x="34" y="0"/>
                  <a:pt x="28" y="0"/>
                  <a:pt x="25" y="3"/>
                </a:cubicBezTo>
                <a:cubicBezTo>
                  <a:pt x="15" y="2"/>
                  <a:pt x="6" y="6"/>
                  <a:pt x="0" y="12"/>
                </a:cubicBezTo>
                <a:cubicBezTo>
                  <a:pt x="3" y="12"/>
                  <a:pt x="7" y="14"/>
                  <a:pt x="10" y="13"/>
                </a:cubicBezTo>
                <a:cubicBezTo>
                  <a:pt x="11" y="11"/>
                  <a:pt x="15" y="11"/>
                  <a:pt x="17" y="12"/>
                </a:cubicBezTo>
                <a:cubicBezTo>
                  <a:pt x="15" y="13"/>
                  <a:pt x="12" y="13"/>
                  <a:pt x="11" y="14"/>
                </a:cubicBezTo>
                <a:cubicBezTo>
                  <a:pt x="12" y="16"/>
                  <a:pt x="15" y="14"/>
                  <a:pt x="16" y="16"/>
                </a:cubicBezTo>
                <a:cubicBezTo>
                  <a:pt x="16" y="16"/>
                  <a:pt x="16" y="16"/>
                  <a:pt x="16" y="16"/>
                </a:cubicBezTo>
                <a:cubicBezTo>
                  <a:pt x="20" y="15"/>
                  <a:pt x="23" y="18"/>
                  <a:pt x="25" y="20"/>
                </a:cubicBezTo>
                <a:cubicBezTo>
                  <a:pt x="24" y="21"/>
                  <a:pt x="19" y="20"/>
                  <a:pt x="16" y="19"/>
                </a:cubicBezTo>
                <a:cubicBezTo>
                  <a:pt x="13" y="22"/>
                  <a:pt x="5" y="19"/>
                  <a:pt x="6" y="23"/>
                </a:cubicBezTo>
                <a:cubicBezTo>
                  <a:pt x="11" y="27"/>
                  <a:pt x="19" y="22"/>
                  <a:pt x="24" y="27"/>
                </a:cubicBezTo>
                <a:cubicBezTo>
                  <a:pt x="24" y="28"/>
                  <a:pt x="24" y="28"/>
                  <a:pt x="24" y="28"/>
                </a:cubicBezTo>
                <a:cubicBezTo>
                  <a:pt x="26" y="29"/>
                  <a:pt x="30" y="29"/>
                  <a:pt x="32" y="32"/>
                </a:cubicBezTo>
                <a:cubicBezTo>
                  <a:pt x="28" y="34"/>
                  <a:pt x="24" y="32"/>
                  <a:pt x="20" y="31"/>
                </a:cubicBezTo>
                <a:cubicBezTo>
                  <a:pt x="17" y="30"/>
                  <a:pt x="12" y="29"/>
                  <a:pt x="10" y="30"/>
                </a:cubicBezTo>
                <a:cubicBezTo>
                  <a:pt x="8" y="29"/>
                  <a:pt x="8" y="29"/>
                  <a:pt x="8" y="29"/>
                </a:cubicBezTo>
                <a:cubicBezTo>
                  <a:pt x="7" y="29"/>
                  <a:pt x="5" y="30"/>
                  <a:pt x="4" y="32"/>
                </a:cubicBezTo>
                <a:cubicBezTo>
                  <a:pt x="11" y="34"/>
                  <a:pt x="17" y="30"/>
                  <a:pt x="21" y="33"/>
                </a:cubicBezTo>
                <a:cubicBezTo>
                  <a:pt x="21" y="34"/>
                  <a:pt x="20" y="33"/>
                  <a:pt x="20" y="33"/>
                </a:cubicBezTo>
                <a:cubicBezTo>
                  <a:pt x="19" y="39"/>
                  <a:pt x="10" y="34"/>
                  <a:pt x="8" y="39"/>
                </a:cubicBezTo>
                <a:cubicBezTo>
                  <a:pt x="13" y="42"/>
                  <a:pt x="13" y="42"/>
                  <a:pt x="13" y="42"/>
                </a:cubicBezTo>
                <a:cubicBezTo>
                  <a:pt x="11" y="46"/>
                  <a:pt x="5" y="41"/>
                  <a:pt x="4" y="43"/>
                </a:cubicBezTo>
                <a:cubicBezTo>
                  <a:pt x="6" y="44"/>
                  <a:pt x="6" y="44"/>
                  <a:pt x="6" y="44"/>
                </a:cubicBezTo>
                <a:cubicBezTo>
                  <a:pt x="11" y="45"/>
                  <a:pt x="16" y="46"/>
                  <a:pt x="21" y="47"/>
                </a:cubicBezTo>
                <a:cubicBezTo>
                  <a:pt x="29" y="55"/>
                  <a:pt x="41" y="52"/>
                  <a:pt x="51" y="57"/>
                </a:cubicBezTo>
                <a:cubicBezTo>
                  <a:pt x="47" y="59"/>
                  <a:pt x="43" y="54"/>
                  <a:pt x="41" y="57"/>
                </a:cubicBezTo>
                <a:cubicBezTo>
                  <a:pt x="29" y="54"/>
                  <a:pt x="18" y="53"/>
                  <a:pt x="6" y="54"/>
                </a:cubicBezTo>
                <a:cubicBezTo>
                  <a:pt x="6" y="54"/>
                  <a:pt x="6" y="55"/>
                  <a:pt x="7" y="55"/>
                </a:cubicBezTo>
                <a:cubicBezTo>
                  <a:pt x="6" y="56"/>
                  <a:pt x="6" y="56"/>
                  <a:pt x="5" y="57"/>
                </a:cubicBezTo>
                <a:cubicBezTo>
                  <a:pt x="9" y="57"/>
                  <a:pt x="12" y="61"/>
                  <a:pt x="17" y="61"/>
                </a:cubicBezTo>
                <a:cubicBezTo>
                  <a:pt x="14" y="62"/>
                  <a:pt x="14" y="62"/>
                  <a:pt x="14" y="62"/>
                </a:cubicBezTo>
                <a:cubicBezTo>
                  <a:pt x="16" y="64"/>
                  <a:pt x="21" y="63"/>
                  <a:pt x="22" y="66"/>
                </a:cubicBezTo>
                <a:cubicBezTo>
                  <a:pt x="21" y="67"/>
                  <a:pt x="19" y="65"/>
                  <a:pt x="17" y="67"/>
                </a:cubicBezTo>
                <a:cubicBezTo>
                  <a:pt x="17" y="69"/>
                  <a:pt x="20" y="68"/>
                  <a:pt x="20" y="70"/>
                </a:cubicBezTo>
                <a:cubicBezTo>
                  <a:pt x="19" y="70"/>
                  <a:pt x="19" y="70"/>
                  <a:pt x="19" y="70"/>
                </a:cubicBezTo>
                <a:cubicBezTo>
                  <a:pt x="17" y="71"/>
                  <a:pt x="16" y="70"/>
                  <a:pt x="13" y="71"/>
                </a:cubicBezTo>
                <a:cubicBezTo>
                  <a:pt x="13" y="71"/>
                  <a:pt x="13" y="72"/>
                  <a:pt x="13" y="72"/>
                </a:cubicBezTo>
                <a:cubicBezTo>
                  <a:pt x="15" y="75"/>
                  <a:pt x="22" y="74"/>
                  <a:pt x="25" y="77"/>
                </a:cubicBezTo>
                <a:cubicBezTo>
                  <a:pt x="23" y="78"/>
                  <a:pt x="22" y="77"/>
                  <a:pt x="19" y="78"/>
                </a:cubicBezTo>
                <a:cubicBezTo>
                  <a:pt x="21" y="80"/>
                  <a:pt x="24" y="80"/>
                  <a:pt x="28" y="80"/>
                </a:cubicBezTo>
                <a:cubicBezTo>
                  <a:pt x="31" y="82"/>
                  <a:pt x="36" y="82"/>
                  <a:pt x="39" y="84"/>
                </a:cubicBezTo>
                <a:cubicBezTo>
                  <a:pt x="32" y="85"/>
                  <a:pt x="32" y="85"/>
                  <a:pt x="32" y="85"/>
                </a:cubicBezTo>
                <a:cubicBezTo>
                  <a:pt x="33" y="86"/>
                  <a:pt x="33" y="86"/>
                  <a:pt x="33" y="86"/>
                </a:cubicBezTo>
                <a:cubicBezTo>
                  <a:pt x="31" y="87"/>
                  <a:pt x="29" y="87"/>
                  <a:pt x="27" y="87"/>
                </a:cubicBezTo>
                <a:cubicBezTo>
                  <a:pt x="32" y="89"/>
                  <a:pt x="37" y="90"/>
                  <a:pt x="41" y="93"/>
                </a:cubicBezTo>
                <a:cubicBezTo>
                  <a:pt x="39" y="94"/>
                  <a:pt x="39" y="94"/>
                  <a:pt x="39" y="94"/>
                </a:cubicBezTo>
                <a:cubicBezTo>
                  <a:pt x="40" y="94"/>
                  <a:pt x="41" y="94"/>
                  <a:pt x="42" y="95"/>
                </a:cubicBezTo>
                <a:cubicBezTo>
                  <a:pt x="42" y="94"/>
                  <a:pt x="42" y="94"/>
                  <a:pt x="42" y="94"/>
                </a:cubicBezTo>
                <a:cubicBezTo>
                  <a:pt x="45" y="94"/>
                  <a:pt x="48" y="96"/>
                  <a:pt x="50" y="98"/>
                </a:cubicBezTo>
                <a:cubicBezTo>
                  <a:pt x="49" y="98"/>
                  <a:pt x="49" y="98"/>
                  <a:pt x="49" y="98"/>
                </a:cubicBezTo>
                <a:cubicBezTo>
                  <a:pt x="40" y="93"/>
                  <a:pt x="29" y="101"/>
                  <a:pt x="21" y="94"/>
                </a:cubicBezTo>
                <a:cubicBezTo>
                  <a:pt x="19" y="92"/>
                  <a:pt x="19" y="96"/>
                  <a:pt x="17" y="93"/>
                </a:cubicBezTo>
                <a:cubicBezTo>
                  <a:pt x="16" y="92"/>
                  <a:pt x="13" y="91"/>
                  <a:pt x="13" y="92"/>
                </a:cubicBezTo>
                <a:cubicBezTo>
                  <a:pt x="16" y="97"/>
                  <a:pt x="25" y="94"/>
                  <a:pt x="29" y="99"/>
                </a:cubicBezTo>
                <a:cubicBezTo>
                  <a:pt x="24" y="101"/>
                  <a:pt x="24" y="101"/>
                  <a:pt x="24" y="101"/>
                </a:cubicBezTo>
                <a:cubicBezTo>
                  <a:pt x="26" y="102"/>
                  <a:pt x="26" y="102"/>
                  <a:pt x="26" y="102"/>
                </a:cubicBezTo>
                <a:cubicBezTo>
                  <a:pt x="29" y="101"/>
                  <a:pt x="31" y="104"/>
                  <a:pt x="34" y="104"/>
                </a:cubicBezTo>
                <a:cubicBezTo>
                  <a:pt x="26" y="105"/>
                  <a:pt x="26" y="105"/>
                  <a:pt x="26" y="105"/>
                </a:cubicBezTo>
                <a:cubicBezTo>
                  <a:pt x="32" y="106"/>
                  <a:pt x="38" y="108"/>
                  <a:pt x="44" y="110"/>
                </a:cubicBezTo>
                <a:cubicBezTo>
                  <a:pt x="46" y="111"/>
                  <a:pt x="50" y="112"/>
                  <a:pt x="51" y="110"/>
                </a:cubicBezTo>
                <a:cubicBezTo>
                  <a:pt x="58" y="112"/>
                  <a:pt x="64" y="114"/>
                  <a:pt x="71" y="114"/>
                </a:cubicBezTo>
                <a:cubicBezTo>
                  <a:pt x="67" y="112"/>
                  <a:pt x="59" y="112"/>
                  <a:pt x="55" y="109"/>
                </a:cubicBezTo>
                <a:cubicBezTo>
                  <a:pt x="56" y="108"/>
                  <a:pt x="56" y="108"/>
                  <a:pt x="56" y="108"/>
                </a:cubicBezTo>
                <a:cubicBezTo>
                  <a:pt x="89" y="114"/>
                  <a:pt x="89" y="114"/>
                  <a:pt x="89" y="114"/>
                </a:cubicBezTo>
                <a:cubicBezTo>
                  <a:pt x="85" y="115"/>
                  <a:pt x="80" y="112"/>
                  <a:pt x="75" y="113"/>
                </a:cubicBezTo>
                <a:cubicBezTo>
                  <a:pt x="78" y="115"/>
                  <a:pt x="78" y="115"/>
                  <a:pt x="78" y="115"/>
                </a:cubicBezTo>
                <a:cubicBezTo>
                  <a:pt x="77" y="116"/>
                  <a:pt x="77" y="116"/>
                  <a:pt x="77" y="116"/>
                </a:cubicBezTo>
                <a:cubicBezTo>
                  <a:pt x="86" y="118"/>
                  <a:pt x="95" y="119"/>
                  <a:pt x="104" y="121"/>
                </a:cubicBezTo>
                <a:cubicBezTo>
                  <a:pt x="157" y="123"/>
                  <a:pt x="204" y="123"/>
                  <a:pt x="256" y="124"/>
                </a:cubicBezTo>
                <a:cubicBezTo>
                  <a:pt x="261" y="127"/>
                  <a:pt x="264" y="122"/>
                  <a:pt x="270" y="125"/>
                </a:cubicBezTo>
                <a:cubicBezTo>
                  <a:pt x="270" y="125"/>
                  <a:pt x="270" y="125"/>
                  <a:pt x="270" y="125"/>
                </a:cubicBezTo>
                <a:cubicBezTo>
                  <a:pt x="370" y="130"/>
                  <a:pt x="370" y="130"/>
                  <a:pt x="370" y="130"/>
                </a:cubicBezTo>
                <a:cubicBezTo>
                  <a:pt x="383" y="129"/>
                  <a:pt x="398" y="131"/>
                  <a:pt x="407" y="130"/>
                </a:cubicBezTo>
                <a:cubicBezTo>
                  <a:pt x="365" y="128"/>
                  <a:pt x="365" y="128"/>
                  <a:pt x="365" y="128"/>
                </a:cubicBezTo>
                <a:cubicBezTo>
                  <a:pt x="285" y="123"/>
                  <a:pt x="285" y="123"/>
                  <a:pt x="285" y="123"/>
                </a:cubicBezTo>
                <a:cubicBezTo>
                  <a:pt x="281" y="125"/>
                  <a:pt x="271" y="122"/>
                  <a:pt x="264" y="123"/>
                </a:cubicBezTo>
                <a:cubicBezTo>
                  <a:pt x="263" y="124"/>
                  <a:pt x="263" y="124"/>
                  <a:pt x="263" y="124"/>
                </a:cubicBezTo>
                <a:cubicBezTo>
                  <a:pt x="245" y="121"/>
                  <a:pt x="228" y="124"/>
                  <a:pt x="210" y="121"/>
                </a:cubicBezTo>
                <a:cubicBezTo>
                  <a:pt x="174" y="120"/>
                  <a:pt x="139" y="121"/>
                  <a:pt x="104" y="116"/>
                </a:cubicBezTo>
                <a:cubicBezTo>
                  <a:pt x="127" y="118"/>
                  <a:pt x="151" y="115"/>
                  <a:pt x="174" y="117"/>
                </a:cubicBezTo>
                <a:cubicBezTo>
                  <a:pt x="178" y="117"/>
                  <a:pt x="178" y="117"/>
                  <a:pt x="178" y="117"/>
                </a:cubicBezTo>
                <a:cubicBezTo>
                  <a:pt x="233" y="119"/>
                  <a:pt x="292" y="120"/>
                  <a:pt x="347" y="123"/>
                </a:cubicBezTo>
                <a:cubicBezTo>
                  <a:pt x="429" y="125"/>
                  <a:pt x="429" y="125"/>
                  <a:pt x="429" y="125"/>
                </a:cubicBezTo>
                <a:cubicBezTo>
                  <a:pt x="452" y="125"/>
                  <a:pt x="477" y="125"/>
                  <a:pt x="496" y="119"/>
                </a:cubicBezTo>
                <a:cubicBezTo>
                  <a:pt x="485" y="120"/>
                  <a:pt x="485" y="120"/>
                  <a:pt x="485" y="120"/>
                </a:cubicBezTo>
                <a:cubicBezTo>
                  <a:pt x="481" y="121"/>
                  <a:pt x="477" y="120"/>
                  <a:pt x="473" y="118"/>
                </a:cubicBezTo>
                <a:cubicBezTo>
                  <a:pt x="458" y="119"/>
                  <a:pt x="442" y="121"/>
                  <a:pt x="426" y="118"/>
                </a:cubicBezTo>
                <a:cubicBezTo>
                  <a:pt x="434" y="118"/>
                  <a:pt x="442" y="118"/>
                  <a:pt x="451" y="119"/>
                </a:cubicBezTo>
                <a:cubicBezTo>
                  <a:pt x="452" y="118"/>
                  <a:pt x="452" y="118"/>
                  <a:pt x="452" y="118"/>
                </a:cubicBezTo>
                <a:cubicBezTo>
                  <a:pt x="468" y="119"/>
                  <a:pt x="480" y="114"/>
                  <a:pt x="495" y="115"/>
                </a:cubicBezTo>
                <a:cubicBezTo>
                  <a:pt x="491" y="115"/>
                  <a:pt x="491" y="115"/>
                  <a:pt x="491" y="115"/>
                </a:cubicBezTo>
                <a:cubicBezTo>
                  <a:pt x="498" y="110"/>
                  <a:pt x="510" y="110"/>
                  <a:pt x="516" y="108"/>
                </a:cubicBezTo>
                <a:cubicBezTo>
                  <a:pt x="514" y="107"/>
                  <a:pt x="511" y="107"/>
                  <a:pt x="509" y="108"/>
                </a:cubicBezTo>
                <a:close/>
                <a:moveTo>
                  <a:pt x="466" y="62"/>
                </a:moveTo>
                <a:cubicBezTo>
                  <a:pt x="471" y="62"/>
                  <a:pt x="471" y="62"/>
                  <a:pt x="471" y="62"/>
                </a:cubicBezTo>
                <a:cubicBezTo>
                  <a:pt x="465" y="62"/>
                  <a:pt x="465" y="62"/>
                  <a:pt x="465" y="62"/>
                </a:cubicBezTo>
                <a:lnTo>
                  <a:pt x="466" y="62"/>
                </a:lnTo>
                <a:close/>
                <a:moveTo>
                  <a:pt x="13" y="43"/>
                </a:moveTo>
                <a:cubicBezTo>
                  <a:pt x="14" y="42"/>
                  <a:pt x="15" y="43"/>
                  <a:pt x="16" y="43"/>
                </a:cubicBezTo>
                <a:cubicBezTo>
                  <a:pt x="16" y="44"/>
                  <a:pt x="14" y="43"/>
                  <a:pt x="13" y="43"/>
                </a:cubicBezTo>
                <a:close/>
                <a:moveTo>
                  <a:pt x="22" y="33"/>
                </a:moveTo>
                <a:cubicBezTo>
                  <a:pt x="22" y="32"/>
                  <a:pt x="22" y="32"/>
                  <a:pt x="22" y="32"/>
                </a:cubicBezTo>
                <a:cubicBezTo>
                  <a:pt x="23" y="33"/>
                  <a:pt x="23" y="33"/>
                  <a:pt x="23" y="33"/>
                </a:cubicBezTo>
                <a:lnTo>
                  <a:pt x="22" y="33"/>
                </a:lnTo>
                <a:close/>
                <a:moveTo>
                  <a:pt x="31" y="79"/>
                </a:moveTo>
                <a:cubicBezTo>
                  <a:pt x="42" y="81"/>
                  <a:pt x="42" y="81"/>
                  <a:pt x="42" y="81"/>
                </a:cubicBezTo>
                <a:cubicBezTo>
                  <a:pt x="38" y="81"/>
                  <a:pt x="35" y="80"/>
                  <a:pt x="31" y="79"/>
                </a:cubicBezTo>
                <a:close/>
                <a:moveTo>
                  <a:pt x="73" y="20"/>
                </a:moveTo>
                <a:cubicBezTo>
                  <a:pt x="75" y="19"/>
                  <a:pt x="78" y="20"/>
                  <a:pt x="81" y="20"/>
                </a:cubicBezTo>
                <a:cubicBezTo>
                  <a:pt x="78" y="21"/>
                  <a:pt x="76" y="20"/>
                  <a:pt x="73" y="20"/>
                </a:cubicBezTo>
                <a:close/>
                <a:moveTo>
                  <a:pt x="82" y="21"/>
                </a:moveTo>
                <a:cubicBezTo>
                  <a:pt x="122" y="22"/>
                  <a:pt x="164" y="23"/>
                  <a:pt x="204" y="23"/>
                </a:cubicBezTo>
                <a:cubicBezTo>
                  <a:pt x="231" y="23"/>
                  <a:pt x="258" y="23"/>
                  <a:pt x="285" y="24"/>
                </a:cubicBezTo>
                <a:cubicBezTo>
                  <a:pt x="217" y="22"/>
                  <a:pt x="151" y="26"/>
                  <a:pt x="82" y="21"/>
                </a:cubicBezTo>
                <a:close/>
                <a:moveTo>
                  <a:pt x="411" y="102"/>
                </a:moveTo>
                <a:cubicBezTo>
                  <a:pt x="411" y="103"/>
                  <a:pt x="411" y="103"/>
                  <a:pt x="411" y="103"/>
                </a:cubicBezTo>
                <a:cubicBezTo>
                  <a:pt x="407" y="103"/>
                  <a:pt x="407" y="103"/>
                  <a:pt x="407" y="103"/>
                </a:cubicBezTo>
                <a:cubicBezTo>
                  <a:pt x="408" y="102"/>
                  <a:pt x="410" y="102"/>
                  <a:pt x="411" y="10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5">
            <a:extLst>
              <a:ext uri="{FF2B5EF4-FFF2-40B4-BE49-F238E27FC236}">
                <a16:creationId xmlns:a16="http://schemas.microsoft.com/office/drawing/2014/main" xmlns="" id="{20079F07-F308-4271-B672-6F2FCA471E30}"/>
              </a:ext>
            </a:extLst>
          </p:cNvPr>
          <p:cNvSpPr>
            <a:spLocks noEditPoints="1"/>
          </p:cNvSpPr>
          <p:nvPr/>
        </p:nvSpPr>
        <p:spPr bwMode="auto">
          <a:xfrm>
            <a:off x="3335229" y="3181350"/>
            <a:ext cx="1652588" cy="495300"/>
          </a:xfrm>
          <a:custGeom>
            <a:avLst/>
            <a:gdLst>
              <a:gd name="T0" fmla="*/ 257 w 440"/>
              <a:gd name="T1" fmla="*/ 118 h 132"/>
              <a:gd name="T2" fmla="*/ 302 w 440"/>
              <a:gd name="T3" fmla="*/ 111 h 132"/>
              <a:gd name="T4" fmla="*/ 426 w 440"/>
              <a:gd name="T5" fmla="*/ 87 h 132"/>
              <a:gd name="T6" fmla="*/ 419 w 440"/>
              <a:gd name="T7" fmla="*/ 86 h 132"/>
              <a:gd name="T8" fmla="*/ 365 w 440"/>
              <a:gd name="T9" fmla="*/ 92 h 132"/>
              <a:gd name="T10" fmla="*/ 344 w 440"/>
              <a:gd name="T11" fmla="*/ 91 h 132"/>
              <a:gd name="T12" fmla="*/ 377 w 440"/>
              <a:gd name="T13" fmla="*/ 85 h 132"/>
              <a:gd name="T14" fmla="*/ 272 w 440"/>
              <a:gd name="T15" fmla="*/ 92 h 132"/>
              <a:gd name="T16" fmla="*/ 303 w 440"/>
              <a:gd name="T17" fmla="*/ 87 h 132"/>
              <a:gd name="T18" fmla="*/ 314 w 440"/>
              <a:gd name="T19" fmla="*/ 86 h 132"/>
              <a:gd name="T20" fmla="*/ 351 w 440"/>
              <a:gd name="T21" fmla="*/ 84 h 132"/>
              <a:gd name="T22" fmla="*/ 294 w 440"/>
              <a:gd name="T23" fmla="*/ 84 h 132"/>
              <a:gd name="T24" fmla="*/ 325 w 440"/>
              <a:gd name="T25" fmla="*/ 78 h 132"/>
              <a:gd name="T26" fmla="*/ 335 w 440"/>
              <a:gd name="T27" fmla="*/ 71 h 132"/>
              <a:gd name="T28" fmla="*/ 343 w 440"/>
              <a:gd name="T29" fmla="*/ 70 h 132"/>
              <a:gd name="T30" fmla="*/ 290 w 440"/>
              <a:gd name="T31" fmla="*/ 70 h 132"/>
              <a:gd name="T32" fmla="*/ 310 w 440"/>
              <a:gd name="T33" fmla="*/ 64 h 132"/>
              <a:gd name="T34" fmla="*/ 286 w 440"/>
              <a:gd name="T35" fmla="*/ 62 h 132"/>
              <a:gd name="T36" fmla="*/ 356 w 440"/>
              <a:gd name="T37" fmla="*/ 55 h 132"/>
              <a:gd name="T38" fmla="*/ 295 w 440"/>
              <a:gd name="T39" fmla="*/ 54 h 132"/>
              <a:gd name="T40" fmla="*/ 355 w 440"/>
              <a:gd name="T41" fmla="*/ 43 h 132"/>
              <a:gd name="T42" fmla="*/ 357 w 440"/>
              <a:gd name="T43" fmla="*/ 47 h 132"/>
              <a:gd name="T44" fmla="*/ 385 w 440"/>
              <a:gd name="T45" fmla="*/ 40 h 132"/>
              <a:gd name="T46" fmla="*/ 322 w 440"/>
              <a:gd name="T47" fmla="*/ 45 h 132"/>
              <a:gd name="T48" fmla="*/ 313 w 440"/>
              <a:gd name="T49" fmla="*/ 44 h 132"/>
              <a:gd name="T50" fmla="*/ 434 w 440"/>
              <a:gd name="T51" fmla="*/ 20 h 132"/>
              <a:gd name="T52" fmla="*/ 239 w 440"/>
              <a:gd name="T53" fmla="*/ 37 h 132"/>
              <a:gd name="T54" fmla="*/ 294 w 440"/>
              <a:gd name="T55" fmla="*/ 35 h 132"/>
              <a:gd name="T56" fmla="*/ 260 w 440"/>
              <a:gd name="T57" fmla="*/ 34 h 132"/>
              <a:gd name="T58" fmla="*/ 235 w 440"/>
              <a:gd name="T59" fmla="*/ 36 h 132"/>
              <a:gd name="T60" fmla="*/ 10 w 440"/>
              <a:gd name="T61" fmla="*/ 15 h 132"/>
              <a:gd name="T62" fmla="*/ 14 w 440"/>
              <a:gd name="T63" fmla="*/ 24 h 132"/>
              <a:gd name="T64" fmla="*/ 8 w 440"/>
              <a:gd name="T65" fmla="*/ 32 h 132"/>
              <a:gd name="T66" fmla="*/ 6 w 440"/>
              <a:gd name="T67" fmla="*/ 41 h 132"/>
              <a:gd name="T68" fmla="*/ 6 w 440"/>
              <a:gd name="T69" fmla="*/ 51 h 132"/>
              <a:gd name="T70" fmla="*/ 8 w 440"/>
              <a:gd name="T71" fmla="*/ 57 h 132"/>
              <a:gd name="T72" fmla="*/ 5 w 440"/>
              <a:gd name="T73" fmla="*/ 61 h 132"/>
              <a:gd name="T74" fmla="*/ 3 w 440"/>
              <a:gd name="T75" fmla="*/ 75 h 132"/>
              <a:gd name="T76" fmla="*/ 5 w 440"/>
              <a:gd name="T77" fmla="*/ 88 h 132"/>
              <a:gd name="T78" fmla="*/ 5 w 440"/>
              <a:gd name="T79" fmla="*/ 97 h 132"/>
              <a:gd name="T80" fmla="*/ 52 w 440"/>
              <a:gd name="T81" fmla="*/ 111 h 132"/>
              <a:gd name="T82" fmla="*/ 53 w 440"/>
              <a:gd name="T83" fmla="*/ 112 h 132"/>
              <a:gd name="T84" fmla="*/ 122 w 440"/>
              <a:gd name="T85" fmla="*/ 130 h 132"/>
              <a:gd name="T86" fmla="*/ 167 w 440"/>
              <a:gd name="T87" fmla="*/ 132 h 132"/>
              <a:gd name="T88" fmla="*/ 186 w 440"/>
              <a:gd name="T89" fmla="*/ 128 h 132"/>
              <a:gd name="T90" fmla="*/ 212 w 440"/>
              <a:gd name="T91" fmla="*/ 128 h 132"/>
              <a:gd name="T92" fmla="*/ 295 w 440"/>
              <a:gd name="T93" fmla="*/ 123 h 132"/>
              <a:gd name="T94" fmla="*/ 338 w 440"/>
              <a:gd name="T95" fmla="*/ 119 h 132"/>
              <a:gd name="T96" fmla="*/ 298 w 440"/>
              <a:gd name="T97" fmla="*/ 65 h 132"/>
              <a:gd name="T98" fmla="*/ 380 w 440"/>
              <a:gd name="T99" fmla="*/ 41 h 132"/>
              <a:gd name="T100" fmla="*/ 340 w 440"/>
              <a:gd name="T101" fmla="*/ 45 h 132"/>
              <a:gd name="T102" fmla="*/ 283 w 440"/>
              <a:gd name="T103" fmla="*/ 84 h 132"/>
              <a:gd name="T104" fmla="*/ 276 w 440"/>
              <a:gd name="T105" fmla="*/ 59 h 132"/>
              <a:gd name="T106" fmla="*/ 269 w 440"/>
              <a:gd name="T107" fmla="*/ 84 h 132"/>
              <a:gd name="T108" fmla="*/ 13 w 440"/>
              <a:gd name="T109" fmla="*/ 3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0" h="132">
                <a:moveTo>
                  <a:pt x="322" y="121"/>
                </a:moveTo>
                <a:cubicBezTo>
                  <a:pt x="319" y="119"/>
                  <a:pt x="315" y="122"/>
                  <a:pt x="313" y="120"/>
                </a:cubicBezTo>
                <a:cubicBezTo>
                  <a:pt x="315" y="120"/>
                  <a:pt x="316" y="118"/>
                  <a:pt x="317" y="117"/>
                </a:cubicBezTo>
                <a:cubicBezTo>
                  <a:pt x="297" y="117"/>
                  <a:pt x="277" y="119"/>
                  <a:pt x="257" y="118"/>
                </a:cubicBezTo>
                <a:cubicBezTo>
                  <a:pt x="246" y="115"/>
                  <a:pt x="234" y="118"/>
                  <a:pt x="222" y="116"/>
                </a:cubicBezTo>
                <a:cubicBezTo>
                  <a:pt x="240" y="115"/>
                  <a:pt x="258" y="115"/>
                  <a:pt x="276" y="115"/>
                </a:cubicBezTo>
                <a:cubicBezTo>
                  <a:pt x="276" y="113"/>
                  <a:pt x="276" y="113"/>
                  <a:pt x="276" y="113"/>
                </a:cubicBezTo>
                <a:cubicBezTo>
                  <a:pt x="284" y="111"/>
                  <a:pt x="293" y="111"/>
                  <a:pt x="302" y="111"/>
                </a:cubicBezTo>
                <a:cubicBezTo>
                  <a:pt x="322" y="108"/>
                  <a:pt x="343" y="107"/>
                  <a:pt x="364" y="103"/>
                </a:cubicBezTo>
                <a:cubicBezTo>
                  <a:pt x="365" y="104"/>
                  <a:pt x="365" y="104"/>
                  <a:pt x="365" y="104"/>
                </a:cubicBezTo>
                <a:cubicBezTo>
                  <a:pt x="371" y="99"/>
                  <a:pt x="381" y="101"/>
                  <a:pt x="387" y="97"/>
                </a:cubicBezTo>
                <a:cubicBezTo>
                  <a:pt x="400" y="95"/>
                  <a:pt x="414" y="91"/>
                  <a:pt x="426" y="87"/>
                </a:cubicBezTo>
                <a:cubicBezTo>
                  <a:pt x="397" y="94"/>
                  <a:pt x="368" y="100"/>
                  <a:pt x="339" y="102"/>
                </a:cubicBezTo>
                <a:cubicBezTo>
                  <a:pt x="338" y="102"/>
                  <a:pt x="335" y="102"/>
                  <a:pt x="335" y="101"/>
                </a:cubicBezTo>
                <a:cubicBezTo>
                  <a:pt x="336" y="100"/>
                  <a:pt x="336" y="100"/>
                  <a:pt x="336" y="100"/>
                </a:cubicBezTo>
                <a:cubicBezTo>
                  <a:pt x="364" y="99"/>
                  <a:pt x="392" y="92"/>
                  <a:pt x="419" y="86"/>
                </a:cubicBezTo>
                <a:cubicBezTo>
                  <a:pt x="405" y="88"/>
                  <a:pt x="391" y="93"/>
                  <a:pt x="377" y="93"/>
                </a:cubicBezTo>
                <a:cubicBezTo>
                  <a:pt x="374" y="94"/>
                  <a:pt x="371" y="94"/>
                  <a:pt x="368" y="94"/>
                </a:cubicBezTo>
                <a:cubicBezTo>
                  <a:pt x="372" y="92"/>
                  <a:pt x="377" y="91"/>
                  <a:pt x="380" y="90"/>
                </a:cubicBezTo>
                <a:cubicBezTo>
                  <a:pt x="375" y="91"/>
                  <a:pt x="370" y="92"/>
                  <a:pt x="365" y="92"/>
                </a:cubicBezTo>
                <a:cubicBezTo>
                  <a:pt x="365" y="91"/>
                  <a:pt x="365" y="91"/>
                  <a:pt x="365" y="91"/>
                </a:cubicBezTo>
                <a:cubicBezTo>
                  <a:pt x="367" y="90"/>
                  <a:pt x="367" y="90"/>
                  <a:pt x="367" y="90"/>
                </a:cubicBezTo>
                <a:cubicBezTo>
                  <a:pt x="361" y="91"/>
                  <a:pt x="355" y="92"/>
                  <a:pt x="349" y="91"/>
                </a:cubicBezTo>
                <a:cubicBezTo>
                  <a:pt x="347" y="92"/>
                  <a:pt x="345" y="92"/>
                  <a:pt x="344" y="91"/>
                </a:cubicBezTo>
                <a:cubicBezTo>
                  <a:pt x="345" y="91"/>
                  <a:pt x="345" y="91"/>
                  <a:pt x="345" y="91"/>
                </a:cubicBezTo>
                <a:cubicBezTo>
                  <a:pt x="356" y="89"/>
                  <a:pt x="369" y="89"/>
                  <a:pt x="380" y="85"/>
                </a:cubicBezTo>
                <a:cubicBezTo>
                  <a:pt x="385" y="85"/>
                  <a:pt x="392" y="84"/>
                  <a:pt x="396" y="82"/>
                </a:cubicBezTo>
                <a:cubicBezTo>
                  <a:pt x="390" y="83"/>
                  <a:pt x="382" y="82"/>
                  <a:pt x="377" y="85"/>
                </a:cubicBezTo>
                <a:cubicBezTo>
                  <a:pt x="375" y="83"/>
                  <a:pt x="372" y="85"/>
                  <a:pt x="370" y="85"/>
                </a:cubicBezTo>
                <a:cubicBezTo>
                  <a:pt x="350" y="91"/>
                  <a:pt x="329" y="89"/>
                  <a:pt x="309" y="92"/>
                </a:cubicBezTo>
                <a:cubicBezTo>
                  <a:pt x="297" y="92"/>
                  <a:pt x="284" y="93"/>
                  <a:pt x="272" y="92"/>
                </a:cubicBezTo>
                <a:cubicBezTo>
                  <a:pt x="272" y="92"/>
                  <a:pt x="272" y="92"/>
                  <a:pt x="272" y="92"/>
                </a:cubicBezTo>
                <a:cubicBezTo>
                  <a:pt x="273" y="91"/>
                  <a:pt x="276" y="91"/>
                  <a:pt x="276" y="90"/>
                </a:cubicBezTo>
                <a:cubicBezTo>
                  <a:pt x="275" y="90"/>
                  <a:pt x="275" y="90"/>
                  <a:pt x="275" y="90"/>
                </a:cubicBezTo>
                <a:cubicBezTo>
                  <a:pt x="285" y="89"/>
                  <a:pt x="294" y="89"/>
                  <a:pt x="303" y="88"/>
                </a:cubicBezTo>
                <a:cubicBezTo>
                  <a:pt x="303" y="87"/>
                  <a:pt x="303" y="87"/>
                  <a:pt x="303" y="87"/>
                </a:cubicBezTo>
                <a:cubicBezTo>
                  <a:pt x="304" y="86"/>
                  <a:pt x="306" y="86"/>
                  <a:pt x="307" y="86"/>
                </a:cubicBezTo>
                <a:cubicBezTo>
                  <a:pt x="308" y="89"/>
                  <a:pt x="311" y="85"/>
                  <a:pt x="313" y="86"/>
                </a:cubicBezTo>
                <a:cubicBezTo>
                  <a:pt x="313" y="86"/>
                  <a:pt x="313" y="87"/>
                  <a:pt x="313" y="87"/>
                </a:cubicBezTo>
                <a:cubicBezTo>
                  <a:pt x="314" y="86"/>
                  <a:pt x="314" y="86"/>
                  <a:pt x="314" y="86"/>
                </a:cubicBezTo>
                <a:cubicBezTo>
                  <a:pt x="331" y="85"/>
                  <a:pt x="331" y="85"/>
                  <a:pt x="331" y="85"/>
                </a:cubicBezTo>
                <a:cubicBezTo>
                  <a:pt x="332" y="87"/>
                  <a:pt x="332" y="87"/>
                  <a:pt x="332" y="87"/>
                </a:cubicBezTo>
                <a:cubicBezTo>
                  <a:pt x="336" y="86"/>
                  <a:pt x="340" y="85"/>
                  <a:pt x="344" y="85"/>
                </a:cubicBezTo>
                <a:cubicBezTo>
                  <a:pt x="346" y="83"/>
                  <a:pt x="350" y="85"/>
                  <a:pt x="351" y="84"/>
                </a:cubicBezTo>
                <a:cubicBezTo>
                  <a:pt x="348" y="83"/>
                  <a:pt x="346" y="85"/>
                  <a:pt x="344" y="84"/>
                </a:cubicBezTo>
                <a:cubicBezTo>
                  <a:pt x="357" y="81"/>
                  <a:pt x="370" y="80"/>
                  <a:pt x="382" y="78"/>
                </a:cubicBezTo>
                <a:cubicBezTo>
                  <a:pt x="400" y="74"/>
                  <a:pt x="419" y="72"/>
                  <a:pt x="434" y="63"/>
                </a:cubicBezTo>
                <a:cubicBezTo>
                  <a:pt x="388" y="76"/>
                  <a:pt x="341" y="82"/>
                  <a:pt x="294" y="84"/>
                </a:cubicBezTo>
                <a:cubicBezTo>
                  <a:pt x="291" y="83"/>
                  <a:pt x="291" y="83"/>
                  <a:pt x="291" y="83"/>
                </a:cubicBezTo>
                <a:cubicBezTo>
                  <a:pt x="300" y="82"/>
                  <a:pt x="308" y="82"/>
                  <a:pt x="316" y="81"/>
                </a:cubicBezTo>
                <a:cubicBezTo>
                  <a:pt x="320" y="81"/>
                  <a:pt x="324" y="80"/>
                  <a:pt x="327" y="79"/>
                </a:cubicBezTo>
                <a:cubicBezTo>
                  <a:pt x="325" y="78"/>
                  <a:pt x="325" y="78"/>
                  <a:pt x="325" y="78"/>
                </a:cubicBezTo>
                <a:cubicBezTo>
                  <a:pt x="325" y="78"/>
                  <a:pt x="327" y="78"/>
                  <a:pt x="326" y="77"/>
                </a:cubicBezTo>
                <a:cubicBezTo>
                  <a:pt x="319" y="78"/>
                  <a:pt x="312" y="78"/>
                  <a:pt x="305" y="78"/>
                </a:cubicBezTo>
                <a:cubicBezTo>
                  <a:pt x="305" y="77"/>
                  <a:pt x="303" y="76"/>
                  <a:pt x="304" y="75"/>
                </a:cubicBezTo>
                <a:cubicBezTo>
                  <a:pt x="314" y="73"/>
                  <a:pt x="325" y="73"/>
                  <a:pt x="335" y="71"/>
                </a:cubicBezTo>
                <a:cubicBezTo>
                  <a:pt x="342" y="73"/>
                  <a:pt x="348" y="69"/>
                  <a:pt x="355" y="69"/>
                </a:cubicBezTo>
                <a:cubicBezTo>
                  <a:pt x="356" y="70"/>
                  <a:pt x="356" y="70"/>
                  <a:pt x="356" y="70"/>
                </a:cubicBezTo>
                <a:cubicBezTo>
                  <a:pt x="364" y="70"/>
                  <a:pt x="373" y="69"/>
                  <a:pt x="381" y="65"/>
                </a:cubicBezTo>
                <a:cubicBezTo>
                  <a:pt x="343" y="70"/>
                  <a:pt x="343" y="70"/>
                  <a:pt x="343" y="70"/>
                </a:cubicBezTo>
                <a:cubicBezTo>
                  <a:pt x="340" y="70"/>
                  <a:pt x="336" y="71"/>
                  <a:pt x="334" y="69"/>
                </a:cubicBezTo>
                <a:cubicBezTo>
                  <a:pt x="293" y="71"/>
                  <a:pt x="293" y="71"/>
                  <a:pt x="293" y="71"/>
                </a:cubicBezTo>
                <a:cubicBezTo>
                  <a:pt x="289" y="70"/>
                  <a:pt x="289" y="70"/>
                  <a:pt x="289" y="70"/>
                </a:cubicBezTo>
                <a:cubicBezTo>
                  <a:pt x="290" y="70"/>
                  <a:pt x="290" y="70"/>
                  <a:pt x="290" y="70"/>
                </a:cubicBezTo>
                <a:cubicBezTo>
                  <a:pt x="308" y="68"/>
                  <a:pt x="326" y="68"/>
                  <a:pt x="344" y="66"/>
                </a:cubicBezTo>
                <a:cubicBezTo>
                  <a:pt x="335" y="65"/>
                  <a:pt x="326" y="68"/>
                  <a:pt x="317" y="66"/>
                </a:cubicBezTo>
                <a:cubicBezTo>
                  <a:pt x="320" y="65"/>
                  <a:pt x="323" y="65"/>
                  <a:pt x="326" y="65"/>
                </a:cubicBezTo>
                <a:cubicBezTo>
                  <a:pt x="320" y="64"/>
                  <a:pt x="315" y="66"/>
                  <a:pt x="310" y="64"/>
                </a:cubicBezTo>
                <a:cubicBezTo>
                  <a:pt x="313" y="62"/>
                  <a:pt x="317" y="64"/>
                  <a:pt x="320" y="63"/>
                </a:cubicBezTo>
                <a:cubicBezTo>
                  <a:pt x="328" y="62"/>
                  <a:pt x="337" y="62"/>
                  <a:pt x="345" y="60"/>
                </a:cubicBezTo>
                <a:cubicBezTo>
                  <a:pt x="327" y="61"/>
                  <a:pt x="309" y="62"/>
                  <a:pt x="291" y="63"/>
                </a:cubicBezTo>
                <a:cubicBezTo>
                  <a:pt x="286" y="62"/>
                  <a:pt x="286" y="62"/>
                  <a:pt x="286" y="62"/>
                </a:cubicBezTo>
                <a:cubicBezTo>
                  <a:pt x="287" y="61"/>
                  <a:pt x="287" y="61"/>
                  <a:pt x="287" y="61"/>
                </a:cubicBezTo>
                <a:cubicBezTo>
                  <a:pt x="312" y="60"/>
                  <a:pt x="338" y="58"/>
                  <a:pt x="364" y="56"/>
                </a:cubicBezTo>
                <a:cubicBezTo>
                  <a:pt x="375" y="53"/>
                  <a:pt x="387" y="53"/>
                  <a:pt x="397" y="49"/>
                </a:cubicBezTo>
                <a:cubicBezTo>
                  <a:pt x="384" y="50"/>
                  <a:pt x="370" y="55"/>
                  <a:pt x="356" y="55"/>
                </a:cubicBezTo>
                <a:cubicBezTo>
                  <a:pt x="347" y="55"/>
                  <a:pt x="336" y="56"/>
                  <a:pt x="328" y="56"/>
                </a:cubicBezTo>
                <a:cubicBezTo>
                  <a:pt x="329" y="55"/>
                  <a:pt x="329" y="55"/>
                  <a:pt x="329" y="55"/>
                </a:cubicBezTo>
                <a:cubicBezTo>
                  <a:pt x="317" y="55"/>
                  <a:pt x="306" y="58"/>
                  <a:pt x="295" y="54"/>
                </a:cubicBezTo>
                <a:cubicBezTo>
                  <a:pt x="295" y="54"/>
                  <a:pt x="295" y="54"/>
                  <a:pt x="295" y="54"/>
                </a:cubicBezTo>
                <a:cubicBezTo>
                  <a:pt x="312" y="51"/>
                  <a:pt x="330" y="52"/>
                  <a:pt x="347" y="48"/>
                </a:cubicBezTo>
                <a:cubicBezTo>
                  <a:pt x="344" y="47"/>
                  <a:pt x="344" y="47"/>
                  <a:pt x="344" y="47"/>
                </a:cubicBezTo>
                <a:cubicBezTo>
                  <a:pt x="361" y="44"/>
                  <a:pt x="361" y="44"/>
                  <a:pt x="361" y="44"/>
                </a:cubicBezTo>
                <a:cubicBezTo>
                  <a:pt x="359" y="44"/>
                  <a:pt x="357" y="45"/>
                  <a:pt x="355" y="43"/>
                </a:cubicBezTo>
                <a:cubicBezTo>
                  <a:pt x="361" y="43"/>
                  <a:pt x="367" y="41"/>
                  <a:pt x="372" y="42"/>
                </a:cubicBezTo>
                <a:cubicBezTo>
                  <a:pt x="365" y="44"/>
                  <a:pt x="365" y="44"/>
                  <a:pt x="365" y="44"/>
                </a:cubicBezTo>
                <a:cubicBezTo>
                  <a:pt x="366" y="44"/>
                  <a:pt x="366" y="45"/>
                  <a:pt x="366" y="45"/>
                </a:cubicBezTo>
                <a:cubicBezTo>
                  <a:pt x="357" y="47"/>
                  <a:pt x="357" y="47"/>
                  <a:pt x="357" y="47"/>
                </a:cubicBezTo>
                <a:cubicBezTo>
                  <a:pt x="370" y="45"/>
                  <a:pt x="370" y="45"/>
                  <a:pt x="370" y="45"/>
                </a:cubicBezTo>
                <a:cubicBezTo>
                  <a:pt x="367" y="44"/>
                  <a:pt x="367" y="44"/>
                  <a:pt x="367" y="44"/>
                </a:cubicBezTo>
                <a:cubicBezTo>
                  <a:pt x="378" y="42"/>
                  <a:pt x="390" y="42"/>
                  <a:pt x="400" y="38"/>
                </a:cubicBezTo>
                <a:cubicBezTo>
                  <a:pt x="385" y="40"/>
                  <a:pt x="385" y="40"/>
                  <a:pt x="385" y="40"/>
                </a:cubicBezTo>
                <a:cubicBezTo>
                  <a:pt x="385" y="41"/>
                  <a:pt x="385" y="41"/>
                  <a:pt x="385" y="41"/>
                </a:cubicBezTo>
                <a:cubicBezTo>
                  <a:pt x="383" y="40"/>
                  <a:pt x="381" y="43"/>
                  <a:pt x="381" y="40"/>
                </a:cubicBezTo>
                <a:cubicBezTo>
                  <a:pt x="386" y="38"/>
                  <a:pt x="392" y="38"/>
                  <a:pt x="398" y="36"/>
                </a:cubicBezTo>
                <a:cubicBezTo>
                  <a:pt x="373" y="41"/>
                  <a:pt x="347" y="43"/>
                  <a:pt x="322" y="45"/>
                </a:cubicBezTo>
                <a:cubicBezTo>
                  <a:pt x="315" y="45"/>
                  <a:pt x="307" y="44"/>
                  <a:pt x="301" y="47"/>
                </a:cubicBezTo>
                <a:cubicBezTo>
                  <a:pt x="295" y="45"/>
                  <a:pt x="288" y="47"/>
                  <a:pt x="282" y="45"/>
                </a:cubicBezTo>
                <a:cubicBezTo>
                  <a:pt x="282" y="45"/>
                  <a:pt x="282" y="45"/>
                  <a:pt x="282" y="45"/>
                </a:cubicBezTo>
                <a:cubicBezTo>
                  <a:pt x="293" y="45"/>
                  <a:pt x="302" y="44"/>
                  <a:pt x="313" y="44"/>
                </a:cubicBezTo>
                <a:cubicBezTo>
                  <a:pt x="321" y="43"/>
                  <a:pt x="330" y="43"/>
                  <a:pt x="338" y="41"/>
                </a:cubicBezTo>
                <a:cubicBezTo>
                  <a:pt x="360" y="38"/>
                  <a:pt x="382" y="36"/>
                  <a:pt x="403" y="30"/>
                </a:cubicBezTo>
                <a:cubicBezTo>
                  <a:pt x="415" y="25"/>
                  <a:pt x="429" y="24"/>
                  <a:pt x="440" y="20"/>
                </a:cubicBezTo>
                <a:cubicBezTo>
                  <a:pt x="438" y="20"/>
                  <a:pt x="436" y="21"/>
                  <a:pt x="434" y="20"/>
                </a:cubicBezTo>
                <a:cubicBezTo>
                  <a:pt x="388" y="34"/>
                  <a:pt x="340" y="39"/>
                  <a:pt x="291" y="39"/>
                </a:cubicBezTo>
                <a:cubicBezTo>
                  <a:pt x="285" y="41"/>
                  <a:pt x="277" y="37"/>
                  <a:pt x="271" y="40"/>
                </a:cubicBezTo>
                <a:cubicBezTo>
                  <a:pt x="240" y="38"/>
                  <a:pt x="240" y="38"/>
                  <a:pt x="240" y="38"/>
                </a:cubicBezTo>
                <a:cubicBezTo>
                  <a:pt x="239" y="37"/>
                  <a:pt x="239" y="37"/>
                  <a:pt x="239" y="37"/>
                </a:cubicBezTo>
                <a:cubicBezTo>
                  <a:pt x="241" y="34"/>
                  <a:pt x="243" y="37"/>
                  <a:pt x="246" y="35"/>
                </a:cubicBezTo>
                <a:cubicBezTo>
                  <a:pt x="247" y="36"/>
                  <a:pt x="249" y="36"/>
                  <a:pt x="251" y="36"/>
                </a:cubicBezTo>
                <a:cubicBezTo>
                  <a:pt x="266" y="39"/>
                  <a:pt x="281" y="38"/>
                  <a:pt x="296" y="36"/>
                </a:cubicBezTo>
                <a:cubicBezTo>
                  <a:pt x="295" y="35"/>
                  <a:pt x="293" y="37"/>
                  <a:pt x="294" y="35"/>
                </a:cubicBezTo>
                <a:cubicBezTo>
                  <a:pt x="306" y="34"/>
                  <a:pt x="317" y="33"/>
                  <a:pt x="329" y="32"/>
                </a:cubicBezTo>
                <a:cubicBezTo>
                  <a:pt x="329" y="32"/>
                  <a:pt x="332" y="33"/>
                  <a:pt x="332" y="32"/>
                </a:cubicBezTo>
                <a:cubicBezTo>
                  <a:pt x="324" y="33"/>
                  <a:pt x="316" y="32"/>
                  <a:pt x="308" y="33"/>
                </a:cubicBezTo>
                <a:cubicBezTo>
                  <a:pt x="292" y="33"/>
                  <a:pt x="276" y="33"/>
                  <a:pt x="260" y="34"/>
                </a:cubicBezTo>
                <a:cubicBezTo>
                  <a:pt x="255" y="35"/>
                  <a:pt x="255" y="35"/>
                  <a:pt x="255" y="35"/>
                </a:cubicBezTo>
                <a:cubicBezTo>
                  <a:pt x="249" y="34"/>
                  <a:pt x="243" y="35"/>
                  <a:pt x="237" y="34"/>
                </a:cubicBezTo>
                <a:cubicBezTo>
                  <a:pt x="235" y="35"/>
                  <a:pt x="238" y="35"/>
                  <a:pt x="238" y="36"/>
                </a:cubicBezTo>
                <a:cubicBezTo>
                  <a:pt x="235" y="36"/>
                  <a:pt x="235" y="36"/>
                  <a:pt x="235" y="36"/>
                </a:cubicBezTo>
                <a:cubicBezTo>
                  <a:pt x="219" y="32"/>
                  <a:pt x="205" y="33"/>
                  <a:pt x="189" y="31"/>
                </a:cubicBezTo>
                <a:cubicBezTo>
                  <a:pt x="140" y="28"/>
                  <a:pt x="89" y="19"/>
                  <a:pt x="38" y="8"/>
                </a:cubicBezTo>
                <a:cubicBezTo>
                  <a:pt x="31" y="9"/>
                  <a:pt x="25" y="0"/>
                  <a:pt x="18" y="7"/>
                </a:cubicBezTo>
                <a:cubicBezTo>
                  <a:pt x="13" y="9"/>
                  <a:pt x="12" y="11"/>
                  <a:pt x="10" y="15"/>
                </a:cubicBezTo>
                <a:cubicBezTo>
                  <a:pt x="9" y="18"/>
                  <a:pt x="12" y="16"/>
                  <a:pt x="13" y="18"/>
                </a:cubicBezTo>
                <a:cubicBezTo>
                  <a:pt x="11" y="19"/>
                  <a:pt x="9" y="19"/>
                  <a:pt x="8" y="22"/>
                </a:cubicBezTo>
                <a:cubicBezTo>
                  <a:pt x="10" y="23"/>
                  <a:pt x="13" y="22"/>
                  <a:pt x="14" y="23"/>
                </a:cubicBezTo>
                <a:cubicBezTo>
                  <a:pt x="14" y="24"/>
                  <a:pt x="14" y="24"/>
                  <a:pt x="14" y="24"/>
                </a:cubicBezTo>
                <a:cubicBezTo>
                  <a:pt x="14" y="26"/>
                  <a:pt x="11" y="25"/>
                  <a:pt x="10" y="25"/>
                </a:cubicBezTo>
                <a:cubicBezTo>
                  <a:pt x="9" y="26"/>
                  <a:pt x="7" y="28"/>
                  <a:pt x="6" y="29"/>
                </a:cubicBezTo>
                <a:cubicBezTo>
                  <a:pt x="7" y="29"/>
                  <a:pt x="7" y="29"/>
                  <a:pt x="7" y="29"/>
                </a:cubicBezTo>
                <a:cubicBezTo>
                  <a:pt x="9" y="29"/>
                  <a:pt x="8" y="31"/>
                  <a:pt x="8" y="32"/>
                </a:cubicBezTo>
                <a:cubicBezTo>
                  <a:pt x="8" y="32"/>
                  <a:pt x="8" y="32"/>
                  <a:pt x="8" y="32"/>
                </a:cubicBezTo>
                <a:cubicBezTo>
                  <a:pt x="10" y="32"/>
                  <a:pt x="12" y="32"/>
                  <a:pt x="12" y="34"/>
                </a:cubicBezTo>
                <a:cubicBezTo>
                  <a:pt x="11" y="35"/>
                  <a:pt x="11" y="35"/>
                  <a:pt x="11" y="35"/>
                </a:cubicBezTo>
                <a:cubicBezTo>
                  <a:pt x="13" y="39"/>
                  <a:pt x="5" y="38"/>
                  <a:pt x="6" y="41"/>
                </a:cubicBezTo>
                <a:cubicBezTo>
                  <a:pt x="7" y="43"/>
                  <a:pt x="9" y="44"/>
                  <a:pt x="10" y="45"/>
                </a:cubicBezTo>
                <a:cubicBezTo>
                  <a:pt x="10" y="46"/>
                  <a:pt x="8" y="45"/>
                  <a:pt x="7" y="46"/>
                </a:cubicBezTo>
                <a:cubicBezTo>
                  <a:pt x="6" y="48"/>
                  <a:pt x="8" y="50"/>
                  <a:pt x="10" y="51"/>
                </a:cubicBezTo>
                <a:cubicBezTo>
                  <a:pt x="6" y="51"/>
                  <a:pt x="6" y="51"/>
                  <a:pt x="6" y="51"/>
                </a:cubicBezTo>
                <a:cubicBezTo>
                  <a:pt x="8" y="54"/>
                  <a:pt x="8" y="54"/>
                  <a:pt x="8" y="54"/>
                </a:cubicBezTo>
                <a:cubicBezTo>
                  <a:pt x="7" y="54"/>
                  <a:pt x="7" y="54"/>
                  <a:pt x="6" y="54"/>
                </a:cubicBezTo>
                <a:cubicBezTo>
                  <a:pt x="8" y="55"/>
                  <a:pt x="5" y="57"/>
                  <a:pt x="6" y="58"/>
                </a:cubicBezTo>
                <a:cubicBezTo>
                  <a:pt x="8" y="57"/>
                  <a:pt x="8" y="57"/>
                  <a:pt x="8" y="57"/>
                </a:cubicBezTo>
                <a:cubicBezTo>
                  <a:pt x="10" y="57"/>
                  <a:pt x="11" y="58"/>
                  <a:pt x="13" y="59"/>
                </a:cubicBezTo>
                <a:cubicBezTo>
                  <a:pt x="12" y="61"/>
                  <a:pt x="11" y="59"/>
                  <a:pt x="10" y="59"/>
                </a:cubicBezTo>
                <a:cubicBezTo>
                  <a:pt x="7" y="61"/>
                  <a:pt x="12" y="61"/>
                  <a:pt x="12" y="63"/>
                </a:cubicBezTo>
                <a:cubicBezTo>
                  <a:pt x="10" y="63"/>
                  <a:pt x="7" y="61"/>
                  <a:pt x="5" y="61"/>
                </a:cubicBezTo>
                <a:cubicBezTo>
                  <a:pt x="8" y="62"/>
                  <a:pt x="6" y="64"/>
                  <a:pt x="9" y="65"/>
                </a:cubicBezTo>
                <a:cubicBezTo>
                  <a:pt x="8" y="66"/>
                  <a:pt x="6" y="65"/>
                  <a:pt x="5" y="66"/>
                </a:cubicBezTo>
                <a:cubicBezTo>
                  <a:pt x="6" y="67"/>
                  <a:pt x="6" y="67"/>
                  <a:pt x="6" y="67"/>
                </a:cubicBezTo>
                <a:cubicBezTo>
                  <a:pt x="0" y="69"/>
                  <a:pt x="8" y="73"/>
                  <a:pt x="3" y="75"/>
                </a:cubicBezTo>
                <a:cubicBezTo>
                  <a:pt x="5" y="78"/>
                  <a:pt x="5" y="78"/>
                  <a:pt x="5" y="78"/>
                </a:cubicBezTo>
                <a:cubicBezTo>
                  <a:pt x="5" y="79"/>
                  <a:pt x="5" y="80"/>
                  <a:pt x="3" y="80"/>
                </a:cubicBezTo>
                <a:cubicBezTo>
                  <a:pt x="4" y="81"/>
                  <a:pt x="4" y="81"/>
                  <a:pt x="4" y="81"/>
                </a:cubicBezTo>
                <a:cubicBezTo>
                  <a:pt x="3" y="83"/>
                  <a:pt x="1" y="86"/>
                  <a:pt x="5" y="88"/>
                </a:cubicBezTo>
                <a:cubicBezTo>
                  <a:pt x="2" y="88"/>
                  <a:pt x="2" y="88"/>
                  <a:pt x="2" y="88"/>
                </a:cubicBezTo>
                <a:cubicBezTo>
                  <a:pt x="5" y="93"/>
                  <a:pt x="5" y="93"/>
                  <a:pt x="5" y="93"/>
                </a:cubicBezTo>
                <a:cubicBezTo>
                  <a:pt x="3" y="93"/>
                  <a:pt x="3" y="93"/>
                  <a:pt x="3" y="93"/>
                </a:cubicBezTo>
                <a:cubicBezTo>
                  <a:pt x="2" y="95"/>
                  <a:pt x="4" y="96"/>
                  <a:pt x="5" y="97"/>
                </a:cubicBezTo>
                <a:cubicBezTo>
                  <a:pt x="6" y="96"/>
                  <a:pt x="3" y="94"/>
                  <a:pt x="6" y="93"/>
                </a:cubicBezTo>
                <a:cubicBezTo>
                  <a:pt x="10" y="96"/>
                  <a:pt x="15" y="97"/>
                  <a:pt x="21" y="98"/>
                </a:cubicBezTo>
                <a:cubicBezTo>
                  <a:pt x="28" y="102"/>
                  <a:pt x="33" y="107"/>
                  <a:pt x="41" y="110"/>
                </a:cubicBezTo>
                <a:cubicBezTo>
                  <a:pt x="45" y="110"/>
                  <a:pt x="48" y="113"/>
                  <a:pt x="52" y="111"/>
                </a:cubicBezTo>
                <a:cubicBezTo>
                  <a:pt x="44" y="108"/>
                  <a:pt x="44" y="108"/>
                  <a:pt x="44" y="108"/>
                </a:cubicBezTo>
                <a:cubicBezTo>
                  <a:pt x="42" y="107"/>
                  <a:pt x="39" y="105"/>
                  <a:pt x="40" y="103"/>
                </a:cubicBezTo>
                <a:cubicBezTo>
                  <a:pt x="43" y="103"/>
                  <a:pt x="45" y="105"/>
                  <a:pt x="46" y="107"/>
                </a:cubicBezTo>
                <a:cubicBezTo>
                  <a:pt x="48" y="109"/>
                  <a:pt x="54" y="109"/>
                  <a:pt x="53" y="112"/>
                </a:cubicBezTo>
                <a:cubicBezTo>
                  <a:pt x="66" y="120"/>
                  <a:pt x="84" y="124"/>
                  <a:pt x="100" y="128"/>
                </a:cubicBezTo>
                <a:cubicBezTo>
                  <a:pt x="101" y="129"/>
                  <a:pt x="104" y="127"/>
                  <a:pt x="103" y="129"/>
                </a:cubicBezTo>
                <a:cubicBezTo>
                  <a:pt x="111" y="131"/>
                  <a:pt x="118" y="131"/>
                  <a:pt x="125" y="131"/>
                </a:cubicBezTo>
                <a:cubicBezTo>
                  <a:pt x="122" y="130"/>
                  <a:pt x="122" y="130"/>
                  <a:pt x="122" y="130"/>
                </a:cubicBezTo>
                <a:cubicBezTo>
                  <a:pt x="135" y="130"/>
                  <a:pt x="148" y="131"/>
                  <a:pt x="161" y="132"/>
                </a:cubicBezTo>
                <a:cubicBezTo>
                  <a:pt x="163" y="131"/>
                  <a:pt x="163" y="131"/>
                  <a:pt x="163" y="131"/>
                </a:cubicBezTo>
                <a:cubicBezTo>
                  <a:pt x="163" y="132"/>
                  <a:pt x="163" y="132"/>
                  <a:pt x="163" y="132"/>
                </a:cubicBezTo>
                <a:cubicBezTo>
                  <a:pt x="164" y="131"/>
                  <a:pt x="167" y="130"/>
                  <a:pt x="167" y="132"/>
                </a:cubicBezTo>
                <a:cubicBezTo>
                  <a:pt x="169" y="131"/>
                  <a:pt x="169" y="131"/>
                  <a:pt x="169" y="131"/>
                </a:cubicBezTo>
                <a:cubicBezTo>
                  <a:pt x="180" y="131"/>
                  <a:pt x="192" y="131"/>
                  <a:pt x="203" y="130"/>
                </a:cubicBezTo>
                <a:cubicBezTo>
                  <a:pt x="210" y="131"/>
                  <a:pt x="218" y="132"/>
                  <a:pt x="224" y="130"/>
                </a:cubicBezTo>
                <a:cubicBezTo>
                  <a:pt x="211" y="130"/>
                  <a:pt x="198" y="130"/>
                  <a:pt x="186" y="128"/>
                </a:cubicBezTo>
                <a:cubicBezTo>
                  <a:pt x="193" y="127"/>
                  <a:pt x="200" y="127"/>
                  <a:pt x="207" y="128"/>
                </a:cubicBezTo>
                <a:cubicBezTo>
                  <a:pt x="209" y="128"/>
                  <a:pt x="212" y="126"/>
                  <a:pt x="214" y="127"/>
                </a:cubicBezTo>
                <a:cubicBezTo>
                  <a:pt x="213" y="127"/>
                  <a:pt x="213" y="128"/>
                  <a:pt x="212" y="127"/>
                </a:cubicBezTo>
                <a:cubicBezTo>
                  <a:pt x="212" y="128"/>
                  <a:pt x="212" y="128"/>
                  <a:pt x="212" y="128"/>
                </a:cubicBezTo>
                <a:cubicBezTo>
                  <a:pt x="219" y="128"/>
                  <a:pt x="226" y="129"/>
                  <a:pt x="232" y="128"/>
                </a:cubicBezTo>
                <a:cubicBezTo>
                  <a:pt x="228" y="127"/>
                  <a:pt x="224" y="128"/>
                  <a:pt x="221" y="126"/>
                </a:cubicBezTo>
                <a:cubicBezTo>
                  <a:pt x="222" y="125"/>
                  <a:pt x="225" y="126"/>
                  <a:pt x="226" y="125"/>
                </a:cubicBezTo>
                <a:cubicBezTo>
                  <a:pt x="249" y="125"/>
                  <a:pt x="272" y="124"/>
                  <a:pt x="295" y="123"/>
                </a:cubicBezTo>
                <a:cubicBezTo>
                  <a:pt x="300" y="125"/>
                  <a:pt x="306" y="121"/>
                  <a:pt x="311" y="123"/>
                </a:cubicBezTo>
                <a:cubicBezTo>
                  <a:pt x="311" y="123"/>
                  <a:pt x="310" y="123"/>
                  <a:pt x="310" y="124"/>
                </a:cubicBezTo>
                <a:cubicBezTo>
                  <a:pt x="318" y="122"/>
                  <a:pt x="326" y="122"/>
                  <a:pt x="334" y="121"/>
                </a:cubicBezTo>
                <a:cubicBezTo>
                  <a:pt x="338" y="119"/>
                  <a:pt x="338" y="119"/>
                  <a:pt x="338" y="119"/>
                </a:cubicBezTo>
                <a:cubicBezTo>
                  <a:pt x="337" y="118"/>
                  <a:pt x="337" y="118"/>
                  <a:pt x="337" y="118"/>
                </a:cubicBezTo>
                <a:cubicBezTo>
                  <a:pt x="332" y="120"/>
                  <a:pt x="327" y="119"/>
                  <a:pt x="322" y="121"/>
                </a:cubicBezTo>
                <a:close/>
                <a:moveTo>
                  <a:pt x="308" y="65"/>
                </a:moveTo>
                <a:cubicBezTo>
                  <a:pt x="304" y="64"/>
                  <a:pt x="300" y="67"/>
                  <a:pt x="298" y="65"/>
                </a:cubicBezTo>
                <a:cubicBezTo>
                  <a:pt x="300" y="65"/>
                  <a:pt x="304" y="64"/>
                  <a:pt x="308" y="65"/>
                </a:cubicBezTo>
                <a:close/>
                <a:moveTo>
                  <a:pt x="380" y="41"/>
                </a:moveTo>
                <a:cubicBezTo>
                  <a:pt x="379" y="42"/>
                  <a:pt x="377" y="41"/>
                  <a:pt x="376" y="41"/>
                </a:cubicBezTo>
                <a:cubicBezTo>
                  <a:pt x="377" y="41"/>
                  <a:pt x="379" y="41"/>
                  <a:pt x="380" y="41"/>
                </a:cubicBezTo>
                <a:close/>
                <a:moveTo>
                  <a:pt x="355" y="44"/>
                </a:moveTo>
                <a:cubicBezTo>
                  <a:pt x="350" y="45"/>
                  <a:pt x="345" y="45"/>
                  <a:pt x="340" y="45"/>
                </a:cubicBezTo>
                <a:cubicBezTo>
                  <a:pt x="338" y="45"/>
                  <a:pt x="336" y="45"/>
                  <a:pt x="334" y="45"/>
                </a:cubicBezTo>
                <a:cubicBezTo>
                  <a:pt x="336" y="45"/>
                  <a:pt x="338" y="45"/>
                  <a:pt x="340" y="45"/>
                </a:cubicBezTo>
                <a:cubicBezTo>
                  <a:pt x="345" y="45"/>
                  <a:pt x="350" y="44"/>
                  <a:pt x="355" y="44"/>
                </a:cubicBezTo>
                <a:close/>
                <a:moveTo>
                  <a:pt x="289" y="83"/>
                </a:moveTo>
                <a:cubicBezTo>
                  <a:pt x="290" y="84"/>
                  <a:pt x="290" y="84"/>
                  <a:pt x="290" y="84"/>
                </a:cubicBezTo>
                <a:cubicBezTo>
                  <a:pt x="283" y="84"/>
                  <a:pt x="283" y="84"/>
                  <a:pt x="283" y="84"/>
                </a:cubicBezTo>
                <a:lnTo>
                  <a:pt x="289" y="83"/>
                </a:lnTo>
                <a:close/>
                <a:moveTo>
                  <a:pt x="287" y="59"/>
                </a:moveTo>
                <a:cubicBezTo>
                  <a:pt x="288" y="59"/>
                  <a:pt x="288" y="59"/>
                  <a:pt x="288" y="59"/>
                </a:cubicBezTo>
                <a:cubicBezTo>
                  <a:pt x="276" y="59"/>
                  <a:pt x="276" y="59"/>
                  <a:pt x="276" y="59"/>
                </a:cubicBezTo>
                <a:lnTo>
                  <a:pt x="287" y="59"/>
                </a:lnTo>
                <a:close/>
                <a:moveTo>
                  <a:pt x="271" y="84"/>
                </a:moveTo>
                <a:cubicBezTo>
                  <a:pt x="272" y="84"/>
                  <a:pt x="272" y="84"/>
                  <a:pt x="272" y="84"/>
                </a:cubicBezTo>
                <a:cubicBezTo>
                  <a:pt x="269" y="84"/>
                  <a:pt x="269" y="84"/>
                  <a:pt x="269" y="84"/>
                </a:cubicBezTo>
                <a:lnTo>
                  <a:pt x="271" y="84"/>
                </a:lnTo>
                <a:close/>
                <a:moveTo>
                  <a:pt x="13" y="38"/>
                </a:moveTo>
                <a:cubicBezTo>
                  <a:pt x="13" y="37"/>
                  <a:pt x="14" y="36"/>
                  <a:pt x="15" y="37"/>
                </a:cubicBezTo>
                <a:cubicBezTo>
                  <a:pt x="14" y="37"/>
                  <a:pt x="14" y="38"/>
                  <a:pt x="13" y="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559">
            <a:extLst>
              <a:ext uri="{FF2B5EF4-FFF2-40B4-BE49-F238E27FC236}">
                <a16:creationId xmlns:a16="http://schemas.microsoft.com/office/drawing/2014/main" xmlns="" id="{8FA9B488-81E4-49C7-A6F8-96C760FE2A4A}"/>
              </a:ext>
            </a:extLst>
          </p:cNvPr>
          <p:cNvSpPr>
            <a:spLocks noEditPoints="1"/>
          </p:cNvSpPr>
          <p:nvPr/>
        </p:nvSpPr>
        <p:spPr bwMode="auto">
          <a:xfrm>
            <a:off x="6609671" y="2643396"/>
            <a:ext cx="1603375" cy="468313"/>
          </a:xfrm>
          <a:custGeom>
            <a:avLst/>
            <a:gdLst>
              <a:gd name="T0" fmla="*/ 16 w 427"/>
              <a:gd name="T1" fmla="*/ 123 h 125"/>
              <a:gd name="T2" fmla="*/ 81 w 427"/>
              <a:gd name="T3" fmla="*/ 122 h 125"/>
              <a:gd name="T4" fmla="*/ 121 w 427"/>
              <a:gd name="T5" fmla="*/ 117 h 125"/>
              <a:gd name="T6" fmla="*/ 221 w 427"/>
              <a:gd name="T7" fmla="*/ 111 h 125"/>
              <a:gd name="T8" fmla="*/ 134 w 427"/>
              <a:gd name="T9" fmla="*/ 111 h 125"/>
              <a:gd name="T10" fmla="*/ 194 w 427"/>
              <a:gd name="T11" fmla="*/ 108 h 125"/>
              <a:gd name="T12" fmla="*/ 415 w 427"/>
              <a:gd name="T13" fmla="*/ 108 h 125"/>
              <a:gd name="T14" fmla="*/ 250 w 427"/>
              <a:gd name="T15" fmla="*/ 98 h 125"/>
              <a:gd name="T16" fmla="*/ 315 w 427"/>
              <a:gd name="T17" fmla="*/ 94 h 125"/>
              <a:gd name="T18" fmla="*/ 369 w 427"/>
              <a:gd name="T19" fmla="*/ 89 h 125"/>
              <a:gd name="T20" fmla="*/ 386 w 427"/>
              <a:gd name="T21" fmla="*/ 86 h 125"/>
              <a:gd name="T22" fmla="*/ 284 w 427"/>
              <a:gd name="T23" fmla="*/ 77 h 125"/>
              <a:gd name="T24" fmla="*/ 255 w 427"/>
              <a:gd name="T25" fmla="*/ 75 h 125"/>
              <a:gd name="T26" fmla="*/ 331 w 427"/>
              <a:gd name="T27" fmla="*/ 74 h 125"/>
              <a:gd name="T28" fmla="*/ 289 w 427"/>
              <a:gd name="T29" fmla="*/ 69 h 125"/>
              <a:gd name="T30" fmla="*/ 266 w 427"/>
              <a:gd name="T31" fmla="*/ 65 h 125"/>
              <a:gd name="T32" fmla="*/ 289 w 427"/>
              <a:gd name="T33" fmla="*/ 62 h 125"/>
              <a:gd name="T34" fmla="*/ 344 w 427"/>
              <a:gd name="T35" fmla="*/ 63 h 125"/>
              <a:gd name="T36" fmla="*/ 275 w 427"/>
              <a:gd name="T37" fmla="*/ 55 h 125"/>
              <a:gd name="T38" fmla="*/ 345 w 427"/>
              <a:gd name="T39" fmla="*/ 52 h 125"/>
              <a:gd name="T40" fmla="*/ 404 w 427"/>
              <a:gd name="T41" fmla="*/ 49 h 125"/>
              <a:gd name="T42" fmla="*/ 350 w 427"/>
              <a:gd name="T43" fmla="*/ 41 h 125"/>
              <a:gd name="T44" fmla="*/ 380 w 427"/>
              <a:gd name="T45" fmla="*/ 36 h 125"/>
              <a:gd name="T46" fmla="*/ 370 w 427"/>
              <a:gd name="T47" fmla="*/ 35 h 125"/>
              <a:gd name="T48" fmla="*/ 354 w 427"/>
              <a:gd name="T49" fmla="*/ 35 h 125"/>
              <a:gd name="T50" fmla="*/ 342 w 427"/>
              <a:gd name="T51" fmla="*/ 35 h 125"/>
              <a:gd name="T52" fmla="*/ 294 w 427"/>
              <a:gd name="T53" fmla="*/ 29 h 125"/>
              <a:gd name="T54" fmla="*/ 341 w 427"/>
              <a:gd name="T55" fmla="*/ 28 h 125"/>
              <a:gd name="T56" fmla="*/ 183 w 427"/>
              <a:gd name="T57" fmla="*/ 23 h 125"/>
              <a:gd name="T58" fmla="*/ 230 w 427"/>
              <a:gd name="T59" fmla="*/ 14 h 125"/>
              <a:gd name="T60" fmla="*/ 266 w 427"/>
              <a:gd name="T61" fmla="*/ 6 h 125"/>
              <a:gd name="T62" fmla="*/ 403 w 427"/>
              <a:gd name="T63" fmla="*/ 6 h 125"/>
              <a:gd name="T64" fmla="*/ 395 w 427"/>
              <a:gd name="T65" fmla="*/ 5 h 125"/>
              <a:gd name="T66" fmla="*/ 77 w 427"/>
              <a:gd name="T67" fmla="*/ 8 h 125"/>
              <a:gd name="T68" fmla="*/ 27 w 427"/>
              <a:gd name="T69" fmla="*/ 12 h 125"/>
              <a:gd name="T70" fmla="*/ 21 w 427"/>
              <a:gd name="T71" fmla="*/ 19 h 125"/>
              <a:gd name="T72" fmla="*/ 20 w 427"/>
              <a:gd name="T73" fmla="*/ 35 h 125"/>
              <a:gd name="T74" fmla="*/ 17 w 427"/>
              <a:gd name="T75" fmla="*/ 49 h 125"/>
              <a:gd name="T76" fmla="*/ 17 w 427"/>
              <a:gd name="T77" fmla="*/ 59 h 125"/>
              <a:gd name="T78" fmla="*/ 13 w 427"/>
              <a:gd name="T79" fmla="*/ 71 h 125"/>
              <a:gd name="T80" fmla="*/ 13 w 427"/>
              <a:gd name="T81" fmla="*/ 84 h 125"/>
              <a:gd name="T82" fmla="*/ 3 w 427"/>
              <a:gd name="T83" fmla="*/ 99 h 125"/>
              <a:gd name="T84" fmla="*/ 2 w 427"/>
              <a:gd name="T85" fmla="*/ 110 h 125"/>
              <a:gd name="T86" fmla="*/ 381 w 427"/>
              <a:gd name="T87" fmla="*/ 5 h 125"/>
              <a:gd name="T88" fmla="*/ 331 w 427"/>
              <a:gd name="T89" fmla="*/ 6 h 125"/>
              <a:gd name="T90" fmla="*/ 237 w 427"/>
              <a:gd name="T91" fmla="*/ 3 h 125"/>
              <a:gd name="T92" fmla="*/ 295 w 427"/>
              <a:gd name="T93" fmla="*/ 34 h 125"/>
              <a:gd name="T94" fmla="*/ 320 w 427"/>
              <a:gd name="T95" fmla="*/ 58 h 125"/>
              <a:gd name="T96" fmla="*/ 223 w 427"/>
              <a:gd name="T97" fmla="*/ 44 h 125"/>
              <a:gd name="T98" fmla="*/ 321 w 427"/>
              <a:gd name="T99" fmla="*/ 82 h 125"/>
              <a:gd name="T100" fmla="*/ 308 w 427"/>
              <a:gd name="T101" fmla="*/ 82 h 125"/>
              <a:gd name="T102" fmla="*/ 270 w 427"/>
              <a:gd name="T103" fmla="*/ 73 h 125"/>
              <a:gd name="T104" fmla="*/ 246 w 427"/>
              <a:gd name="T105" fmla="*/ 87 h 125"/>
              <a:gd name="T106" fmla="*/ 95 w 427"/>
              <a:gd name="T107" fmla="*/ 114 h 125"/>
              <a:gd name="T108" fmla="*/ 25 w 427"/>
              <a:gd name="T109" fmla="*/ 1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7" h="125">
                <a:moveTo>
                  <a:pt x="6" y="114"/>
                </a:moveTo>
                <a:cubicBezTo>
                  <a:pt x="6" y="116"/>
                  <a:pt x="5" y="118"/>
                  <a:pt x="3" y="118"/>
                </a:cubicBezTo>
                <a:cubicBezTo>
                  <a:pt x="2" y="118"/>
                  <a:pt x="2" y="118"/>
                  <a:pt x="2" y="118"/>
                </a:cubicBezTo>
                <a:cubicBezTo>
                  <a:pt x="4" y="119"/>
                  <a:pt x="4" y="119"/>
                  <a:pt x="4" y="119"/>
                </a:cubicBezTo>
                <a:cubicBezTo>
                  <a:pt x="3" y="120"/>
                  <a:pt x="3" y="120"/>
                  <a:pt x="3" y="120"/>
                </a:cubicBezTo>
                <a:cubicBezTo>
                  <a:pt x="6" y="123"/>
                  <a:pt x="12" y="122"/>
                  <a:pt x="16" y="123"/>
                </a:cubicBezTo>
                <a:cubicBezTo>
                  <a:pt x="19" y="124"/>
                  <a:pt x="23" y="123"/>
                  <a:pt x="27" y="123"/>
                </a:cubicBezTo>
                <a:cubicBezTo>
                  <a:pt x="30" y="125"/>
                  <a:pt x="34" y="123"/>
                  <a:pt x="37" y="123"/>
                </a:cubicBezTo>
                <a:cubicBezTo>
                  <a:pt x="50" y="123"/>
                  <a:pt x="63" y="122"/>
                  <a:pt x="76" y="119"/>
                </a:cubicBezTo>
                <a:cubicBezTo>
                  <a:pt x="77" y="120"/>
                  <a:pt x="77" y="120"/>
                  <a:pt x="77" y="120"/>
                </a:cubicBezTo>
                <a:cubicBezTo>
                  <a:pt x="76" y="121"/>
                  <a:pt x="74" y="122"/>
                  <a:pt x="73" y="123"/>
                </a:cubicBezTo>
                <a:cubicBezTo>
                  <a:pt x="75" y="123"/>
                  <a:pt x="79" y="124"/>
                  <a:pt x="81" y="122"/>
                </a:cubicBezTo>
                <a:cubicBezTo>
                  <a:pt x="95" y="122"/>
                  <a:pt x="103" y="115"/>
                  <a:pt x="117" y="117"/>
                </a:cubicBezTo>
                <a:cubicBezTo>
                  <a:pt x="113" y="119"/>
                  <a:pt x="109" y="118"/>
                  <a:pt x="105" y="120"/>
                </a:cubicBezTo>
                <a:cubicBezTo>
                  <a:pt x="113" y="121"/>
                  <a:pt x="113" y="121"/>
                  <a:pt x="113" y="121"/>
                </a:cubicBezTo>
                <a:cubicBezTo>
                  <a:pt x="113" y="121"/>
                  <a:pt x="113" y="121"/>
                  <a:pt x="113" y="121"/>
                </a:cubicBezTo>
                <a:cubicBezTo>
                  <a:pt x="118" y="119"/>
                  <a:pt x="124" y="120"/>
                  <a:pt x="130" y="118"/>
                </a:cubicBezTo>
                <a:cubicBezTo>
                  <a:pt x="121" y="117"/>
                  <a:pt x="121" y="117"/>
                  <a:pt x="121" y="117"/>
                </a:cubicBezTo>
                <a:cubicBezTo>
                  <a:pt x="140" y="114"/>
                  <a:pt x="162" y="115"/>
                  <a:pt x="182" y="114"/>
                </a:cubicBezTo>
                <a:cubicBezTo>
                  <a:pt x="253" y="113"/>
                  <a:pt x="253" y="113"/>
                  <a:pt x="253" y="113"/>
                </a:cubicBezTo>
                <a:cubicBezTo>
                  <a:pt x="318" y="113"/>
                  <a:pt x="318" y="113"/>
                  <a:pt x="318" y="113"/>
                </a:cubicBezTo>
                <a:cubicBezTo>
                  <a:pt x="318" y="112"/>
                  <a:pt x="318" y="112"/>
                  <a:pt x="318" y="112"/>
                </a:cubicBezTo>
                <a:cubicBezTo>
                  <a:pt x="304" y="111"/>
                  <a:pt x="304" y="111"/>
                  <a:pt x="304" y="111"/>
                </a:cubicBezTo>
                <a:cubicBezTo>
                  <a:pt x="221" y="111"/>
                  <a:pt x="221" y="111"/>
                  <a:pt x="221" y="111"/>
                </a:cubicBezTo>
                <a:cubicBezTo>
                  <a:pt x="180" y="111"/>
                  <a:pt x="142" y="113"/>
                  <a:pt x="102" y="113"/>
                </a:cubicBezTo>
                <a:cubicBezTo>
                  <a:pt x="104" y="113"/>
                  <a:pt x="107" y="113"/>
                  <a:pt x="109" y="111"/>
                </a:cubicBezTo>
                <a:cubicBezTo>
                  <a:pt x="110" y="112"/>
                  <a:pt x="110" y="112"/>
                  <a:pt x="110" y="112"/>
                </a:cubicBezTo>
                <a:cubicBezTo>
                  <a:pt x="128" y="111"/>
                  <a:pt x="128" y="111"/>
                  <a:pt x="128" y="111"/>
                </a:cubicBezTo>
                <a:cubicBezTo>
                  <a:pt x="129" y="109"/>
                  <a:pt x="131" y="110"/>
                  <a:pt x="133" y="110"/>
                </a:cubicBezTo>
                <a:cubicBezTo>
                  <a:pt x="134" y="111"/>
                  <a:pt x="134" y="111"/>
                  <a:pt x="134" y="111"/>
                </a:cubicBezTo>
                <a:cubicBezTo>
                  <a:pt x="139" y="110"/>
                  <a:pt x="145" y="112"/>
                  <a:pt x="150" y="110"/>
                </a:cubicBezTo>
                <a:cubicBezTo>
                  <a:pt x="148" y="110"/>
                  <a:pt x="146" y="110"/>
                  <a:pt x="145" y="109"/>
                </a:cubicBezTo>
                <a:cubicBezTo>
                  <a:pt x="148" y="108"/>
                  <a:pt x="152" y="108"/>
                  <a:pt x="156" y="109"/>
                </a:cubicBezTo>
                <a:cubicBezTo>
                  <a:pt x="151" y="110"/>
                  <a:pt x="151" y="110"/>
                  <a:pt x="151" y="110"/>
                </a:cubicBezTo>
                <a:cubicBezTo>
                  <a:pt x="166" y="111"/>
                  <a:pt x="180" y="109"/>
                  <a:pt x="195" y="109"/>
                </a:cubicBezTo>
                <a:cubicBezTo>
                  <a:pt x="194" y="108"/>
                  <a:pt x="194" y="108"/>
                  <a:pt x="194" y="108"/>
                </a:cubicBezTo>
                <a:cubicBezTo>
                  <a:pt x="183" y="108"/>
                  <a:pt x="172" y="110"/>
                  <a:pt x="162" y="108"/>
                </a:cubicBezTo>
                <a:cubicBezTo>
                  <a:pt x="186" y="107"/>
                  <a:pt x="186" y="107"/>
                  <a:pt x="186" y="107"/>
                </a:cubicBezTo>
                <a:cubicBezTo>
                  <a:pt x="255" y="106"/>
                  <a:pt x="255" y="106"/>
                  <a:pt x="255" y="106"/>
                </a:cubicBezTo>
                <a:cubicBezTo>
                  <a:pt x="293" y="106"/>
                  <a:pt x="293" y="106"/>
                  <a:pt x="293" y="106"/>
                </a:cubicBezTo>
                <a:cubicBezTo>
                  <a:pt x="373" y="108"/>
                  <a:pt x="373" y="108"/>
                  <a:pt x="373" y="108"/>
                </a:cubicBezTo>
                <a:cubicBezTo>
                  <a:pt x="387" y="107"/>
                  <a:pt x="401" y="108"/>
                  <a:pt x="415" y="108"/>
                </a:cubicBezTo>
                <a:cubicBezTo>
                  <a:pt x="411" y="107"/>
                  <a:pt x="406" y="107"/>
                  <a:pt x="402" y="106"/>
                </a:cubicBezTo>
                <a:cubicBezTo>
                  <a:pt x="411" y="106"/>
                  <a:pt x="411" y="106"/>
                  <a:pt x="411" y="106"/>
                </a:cubicBezTo>
                <a:cubicBezTo>
                  <a:pt x="395" y="104"/>
                  <a:pt x="379" y="106"/>
                  <a:pt x="363" y="104"/>
                </a:cubicBezTo>
                <a:cubicBezTo>
                  <a:pt x="372" y="103"/>
                  <a:pt x="382" y="105"/>
                  <a:pt x="391" y="103"/>
                </a:cubicBezTo>
                <a:cubicBezTo>
                  <a:pt x="381" y="101"/>
                  <a:pt x="368" y="101"/>
                  <a:pt x="358" y="101"/>
                </a:cubicBezTo>
                <a:cubicBezTo>
                  <a:pt x="250" y="98"/>
                  <a:pt x="250" y="98"/>
                  <a:pt x="250" y="98"/>
                </a:cubicBezTo>
                <a:cubicBezTo>
                  <a:pt x="249" y="97"/>
                  <a:pt x="249" y="97"/>
                  <a:pt x="249" y="97"/>
                </a:cubicBezTo>
                <a:cubicBezTo>
                  <a:pt x="296" y="97"/>
                  <a:pt x="296" y="97"/>
                  <a:pt x="296" y="97"/>
                </a:cubicBezTo>
                <a:cubicBezTo>
                  <a:pt x="368" y="98"/>
                  <a:pt x="368" y="98"/>
                  <a:pt x="368" y="98"/>
                </a:cubicBezTo>
                <a:cubicBezTo>
                  <a:pt x="384" y="97"/>
                  <a:pt x="400" y="99"/>
                  <a:pt x="415" y="98"/>
                </a:cubicBezTo>
                <a:cubicBezTo>
                  <a:pt x="402" y="93"/>
                  <a:pt x="387" y="96"/>
                  <a:pt x="373" y="95"/>
                </a:cubicBezTo>
                <a:cubicBezTo>
                  <a:pt x="356" y="94"/>
                  <a:pt x="334" y="95"/>
                  <a:pt x="315" y="94"/>
                </a:cubicBezTo>
                <a:cubicBezTo>
                  <a:pt x="319" y="93"/>
                  <a:pt x="319" y="93"/>
                  <a:pt x="319" y="93"/>
                </a:cubicBezTo>
                <a:cubicBezTo>
                  <a:pt x="382" y="94"/>
                  <a:pt x="382" y="94"/>
                  <a:pt x="382" y="94"/>
                </a:cubicBezTo>
                <a:cubicBezTo>
                  <a:pt x="390" y="94"/>
                  <a:pt x="400" y="93"/>
                  <a:pt x="409" y="94"/>
                </a:cubicBezTo>
                <a:cubicBezTo>
                  <a:pt x="409" y="94"/>
                  <a:pt x="409" y="94"/>
                  <a:pt x="409" y="94"/>
                </a:cubicBezTo>
                <a:cubicBezTo>
                  <a:pt x="410" y="93"/>
                  <a:pt x="412" y="93"/>
                  <a:pt x="414" y="93"/>
                </a:cubicBezTo>
                <a:cubicBezTo>
                  <a:pt x="400" y="90"/>
                  <a:pt x="384" y="90"/>
                  <a:pt x="369" y="89"/>
                </a:cubicBezTo>
                <a:cubicBezTo>
                  <a:pt x="301" y="88"/>
                  <a:pt x="301" y="88"/>
                  <a:pt x="301" y="88"/>
                </a:cubicBezTo>
                <a:cubicBezTo>
                  <a:pt x="261" y="87"/>
                  <a:pt x="261" y="87"/>
                  <a:pt x="261" y="87"/>
                </a:cubicBezTo>
                <a:cubicBezTo>
                  <a:pt x="261" y="84"/>
                  <a:pt x="264" y="85"/>
                  <a:pt x="265" y="85"/>
                </a:cubicBezTo>
                <a:cubicBezTo>
                  <a:pt x="271" y="84"/>
                  <a:pt x="271" y="84"/>
                  <a:pt x="271" y="84"/>
                </a:cubicBezTo>
                <a:cubicBezTo>
                  <a:pt x="272" y="85"/>
                  <a:pt x="272" y="85"/>
                  <a:pt x="272" y="85"/>
                </a:cubicBezTo>
                <a:cubicBezTo>
                  <a:pt x="310" y="83"/>
                  <a:pt x="350" y="89"/>
                  <a:pt x="386" y="86"/>
                </a:cubicBezTo>
                <a:cubicBezTo>
                  <a:pt x="373" y="85"/>
                  <a:pt x="357" y="85"/>
                  <a:pt x="343" y="84"/>
                </a:cubicBezTo>
                <a:cubicBezTo>
                  <a:pt x="339" y="85"/>
                  <a:pt x="334" y="84"/>
                  <a:pt x="330" y="83"/>
                </a:cubicBezTo>
                <a:cubicBezTo>
                  <a:pt x="335" y="82"/>
                  <a:pt x="335" y="82"/>
                  <a:pt x="335" y="82"/>
                </a:cubicBezTo>
                <a:cubicBezTo>
                  <a:pt x="362" y="83"/>
                  <a:pt x="386" y="84"/>
                  <a:pt x="413" y="85"/>
                </a:cubicBezTo>
                <a:cubicBezTo>
                  <a:pt x="413" y="82"/>
                  <a:pt x="409" y="83"/>
                  <a:pt x="407" y="82"/>
                </a:cubicBezTo>
                <a:cubicBezTo>
                  <a:pt x="365" y="80"/>
                  <a:pt x="326" y="78"/>
                  <a:pt x="284" y="77"/>
                </a:cubicBezTo>
                <a:cubicBezTo>
                  <a:pt x="282" y="76"/>
                  <a:pt x="277" y="77"/>
                  <a:pt x="275" y="76"/>
                </a:cubicBezTo>
                <a:cubicBezTo>
                  <a:pt x="275" y="77"/>
                  <a:pt x="275" y="77"/>
                  <a:pt x="275" y="77"/>
                </a:cubicBezTo>
                <a:cubicBezTo>
                  <a:pt x="274" y="78"/>
                  <a:pt x="272" y="78"/>
                  <a:pt x="271" y="77"/>
                </a:cubicBezTo>
                <a:cubicBezTo>
                  <a:pt x="269" y="75"/>
                  <a:pt x="267" y="79"/>
                  <a:pt x="266" y="76"/>
                </a:cubicBezTo>
                <a:cubicBezTo>
                  <a:pt x="263" y="76"/>
                  <a:pt x="259" y="78"/>
                  <a:pt x="257" y="76"/>
                </a:cubicBezTo>
                <a:cubicBezTo>
                  <a:pt x="256" y="75"/>
                  <a:pt x="256" y="76"/>
                  <a:pt x="255" y="75"/>
                </a:cubicBezTo>
                <a:cubicBezTo>
                  <a:pt x="257" y="74"/>
                  <a:pt x="257" y="74"/>
                  <a:pt x="257" y="74"/>
                </a:cubicBezTo>
                <a:cubicBezTo>
                  <a:pt x="322" y="74"/>
                  <a:pt x="322" y="74"/>
                  <a:pt x="322" y="74"/>
                </a:cubicBezTo>
                <a:cubicBezTo>
                  <a:pt x="332" y="75"/>
                  <a:pt x="341" y="75"/>
                  <a:pt x="350" y="75"/>
                </a:cubicBezTo>
                <a:cubicBezTo>
                  <a:pt x="332" y="74"/>
                  <a:pt x="332" y="74"/>
                  <a:pt x="332" y="74"/>
                </a:cubicBezTo>
                <a:cubicBezTo>
                  <a:pt x="332" y="72"/>
                  <a:pt x="331" y="74"/>
                  <a:pt x="330" y="73"/>
                </a:cubicBezTo>
                <a:cubicBezTo>
                  <a:pt x="330" y="73"/>
                  <a:pt x="331" y="73"/>
                  <a:pt x="331" y="74"/>
                </a:cubicBezTo>
                <a:cubicBezTo>
                  <a:pt x="322" y="75"/>
                  <a:pt x="311" y="74"/>
                  <a:pt x="302" y="73"/>
                </a:cubicBezTo>
                <a:cubicBezTo>
                  <a:pt x="313" y="70"/>
                  <a:pt x="326" y="71"/>
                  <a:pt x="337" y="72"/>
                </a:cubicBezTo>
                <a:cubicBezTo>
                  <a:pt x="339" y="73"/>
                  <a:pt x="339" y="73"/>
                  <a:pt x="339" y="73"/>
                </a:cubicBezTo>
                <a:cubicBezTo>
                  <a:pt x="340" y="72"/>
                  <a:pt x="340" y="72"/>
                  <a:pt x="340" y="72"/>
                </a:cubicBezTo>
                <a:cubicBezTo>
                  <a:pt x="349" y="72"/>
                  <a:pt x="359" y="73"/>
                  <a:pt x="368" y="71"/>
                </a:cubicBezTo>
                <a:cubicBezTo>
                  <a:pt x="289" y="69"/>
                  <a:pt x="289" y="69"/>
                  <a:pt x="289" y="69"/>
                </a:cubicBezTo>
                <a:cubicBezTo>
                  <a:pt x="288" y="68"/>
                  <a:pt x="288" y="68"/>
                  <a:pt x="288" y="68"/>
                </a:cubicBezTo>
                <a:cubicBezTo>
                  <a:pt x="289" y="67"/>
                  <a:pt x="289" y="67"/>
                  <a:pt x="289" y="67"/>
                </a:cubicBezTo>
                <a:cubicBezTo>
                  <a:pt x="368" y="69"/>
                  <a:pt x="368" y="69"/>
                  <a:pt x="368" y="69"/>
                </a:cubicBezTo>
                <a:cubicBezTo>
                  <a:pt x="368" y="68"/>
                  <a:pt x="368" y="68"/>
                  <a:pt x="368" y="68"/>
                </a:cubicBezTo>
                <a:cubicBezTo>
                  <a:pt x="362" y="67"/>
                  <a:pt x="362" y="67"/>
                  <a:pt x="362" y="67"/>
                </a:cubicBezTo>
                <a:cubicBezTo>
                  <a:pt x="266" y="65"/>
                  <a:pt x="266" y="65"/>
                  <a:pt x="266" y="65"/>
                </a:cubicBezTo>
                <a:cubicBezTo>
                  <a:pt x="194" y="65"/>
                  <a:pt x="194" y="65"/>
                  <a:pt x="194" y="65"/>
                </a:cubicBezTo>
                <a:cubicBezTo>
                  <a:pt x="194" y="66"/>
                  <a:pt x="193" y="66"/>
                  <a:pt x="192" y="66"/>
                </a:cubicBezTo>
                <a:cubicBezTo>
                  <a:pt x="192" y="65"/>
                  <a:pt x="192" y="65"/>
                  <a:pt x="192" y="65"/>
                </a:cubicBezTo>
                <a:cubicBezTo>
                  <a:pt x="199" y="63"/>
                  <a:pt x="208" y="64"/>
                  <a:pt x="215" y="63"/>
                </a:cubicBezTo>
                <a:cubicBezTo>
                  <a:pt x="236" y="62"/>
                  <a:pt x="261" y="61"/>
                  <a:pt x="286" y="61"/>
                </a:cubicBezTo>
                <a:cubicBezTo>
                  <a:pt x="287" y="64"/>
                  <a:pt x="288" y="59"/>
                  <a:pt x="289" y="62"/>
                </a:cubicBezTo>
                <a:cubicBezTo>
                  <a:pt x="291" y="62"/>
                  <a:pt x="291" y="61"/>
                  <a:pt x="292" y="62"/>
                </a:cubicBezTo>
                <a:cubicBezTo>
                  <a:pt x="304" y="63"/>
                  <a:pt x="316" y="61"/>
                  <a:pt x="327" y="64"/>
                </a:cubicBezTo>
                <a:cubicBezTo>
                  <a:pt x="327" y="63"/>
                  <a:pt x="327" y="63"/>
                  <a:pt x="327" y="63"/>
                </a:cubicBezTo>
                <a:cubicBezTo>
                  <a:pt x="332" y="63"/>
                  <a:pt x="338" y="62"/>
                  <a:pt x="343" y="64"/>
                </a:cubicBezTo>
                <a:cubicBezTo>
                  <a:pt x="343" y="64"/>
                  <a:pt x="343" y="64"/>
                  <a:pt x="343" y="64"/>
                </a:cubicBezTo>
                <a:cubicBezTo>
                  <a:pt x="344" y="63"/>
                  <a:pt x="344" y="63"/>
                  <a:pt x="344" y="63"/>
                </a:cubicBezTo>
                <a:cubicBezTo>
                  <a:pt x="368" y="64"/>
                  <a:pt x="392" y="63"/>
                  <a:pt x="415" y="66"/>
                </a:cubicBezTo>
                <a:cubicBezTo>
                  <a:pt x="414" y="65"/>
                  <a:pt x="412" y="63"/>
                  <a:pt x="410" y="63"/>
                </a:cubicBezTo>
                <a:cubicBezTo>
                  <a:pt x="381" y="60"/>
                  <a:pt x="352" y="60"/>
                  <a:pt x="322" y="59"/>
                </a:cubicBezTo>
                <a:cubicBezTo>
                  <a:pt x="321" y="58"/>
                  <a:pt x="321" y="58"/>
                  <a:pt x="321" y="58"/>
                </a:cubicBezTo>
                <a:cubicBezTo>
                  <a:pt x="349" y="58"/>
                  <a:pt x="349" y="58"/>
                  <a:pt x="349" y="58"/>
                </a:cubicBezTo>
                <a:cubicBezTo>
                  <a:pt x="325" y="56"/>
                  <a:pt x="297" y="55"/>
                  <a:pt x="275" y="55"/>
                </a:cubicBezTo>
                <a:cubicBezTo>
                  <a:pt x="272" y="57"/>
                  <a:pt x="267" y="54"/>
                  <a:pt x="264" y="56"/>
                </a:cubicBezTo>
                <a:cubicBezTo>
                  <a:pt x="253" y="56"/>
                  <a:pt x="241" y="56"/>
                  <a:pt x="230" y="54"/>
                </a:cubicBezTo>
                <a:cubicBezTo>
                  <a:pt x="342" y="54"/>
                  <a:pt x="342" y="54"/>
                  <a:pt x="342" y="54"/>
                </a:cubicBezTo>
                <a:cubicBezTo>
                  <a:pt x="362" y="56"/>
                  <a:pt x="384" y="55"/>
                  <a:pt x="404" y="57"/>
                </a:cubicBezTo>
                <a:cubicBezTo>
                  <a:pt x="404" y="56"/>
                  <a:pt x="406" y="57"/>
                  <a:pt x="405" y="55"/>
                </a:cubicBezTo>
                <a:cubicBezTo>
                  <a:pt x="385" y="53"/>
                  <a:pt x="365" y="53"/>
                  <a:pt x="345" y="52"/>
                </a:cubicBezTo>
                <a:cubicBezTo>
                  <a:pt x="335" y="51"/>
                  <a:pt x="324" y="53"/>
                  <a:pt x="314" y="51"/>
                </a:cubicBezTo>
                <a:cubicBezTo>
                  <a:pt x="315" y="49"/>
                  <a:pt x="315" y="49"/>
                  <a:pt x="315" y="49"/>
                </a:cubicBezTo>
                <a:cubicBezTo>
                  <a:pt x="390" y="51"/>
                  <a:pt x="390" y="51"/>
                  <a:pt x="390" y="51"/>
                </a:cubicBezTo>
                <a:cubicBezTo>
                  <a:pt x="390" y="51"/>
                  <a:pt x="389" y="51"/>
                  <a:pt x="389" y="51"/>
                </a:cubicBezTo>
                <a:cubicBezTo>
                  <a:pt x="395" y="49"/>
                  <a:pt x="403" y="51"/>
                  <a:pt x="407" y="51"/>
                </a:cubicBezTo>
                <a:cubicBezTo>
                  <a:pt x="404" y="49"/>
                  <a:pt x="404" y="49"/>
                  <a:pt x="404" y="49"/>
                </a:cubicBezTo>
                <a:cubicBezTo>
                  <a:pt x="332" y="47"/>
                  <a:pt x="332" y="47"/>
                  <a:pt x="332" y="47"/>
                </a:cubicBezTo>
                <a:cubicBezTo>
                  <a:pt x="318" y="45"/>
                  <a:pt x="305" y="45"/>
                  <a:pt x="291" y="44"/>
                </a:cubicBezTo>
                <a:cubicBezTo>
                  <a:pt x="292" y="43"/>
                  <a:pt x="292" y="43"/>
                  <a:pt x="292" y="43"/>
                </a:cubicBezTo>
                <a:cubicBezTo>
                  <a:pt x="326" y="44"/>
                  <a:pt x="360" y="44"/>
                  <a:pt x="393" y="44"/>
                </a:cubicBezTo>
                <a:cubicBezTo>
                  <a:pt x="391" y="43"/>
                  <a:pt x="391" y="43"/>
                  <a:pt x="391" y="43"/>
                </a:cubicBezTo>
                <a:cubicBezTo>
                  <a:pt x="378" y="42"/>
                  <a:pt x="363" y="42"/>
                  <a:pt x="350" y="41"/>
                </a:cubicBezTo>
                <a:cubicBezTo>
                  <a:pt x="351" y="40"/>
                  <a:pt x="351" y="40"/>
                  <a:pt x="351" y="40"/>
                </a:cubicBezTo>
                <a:cubicBezTo>
                  <a:pt x="367" y="39"/>
                  <a:pt x="383" y="42"/>
                  <a:pt x="400" y="41"/>
                </a:cubicBezTo>
                <a:cubicBezTo>
                  <a:pt x="401" y="38"/>
                  <a:pt x="406" y="40"/>
                  <a:pt x="406" y="39"/>
                </a:cubicBezTo>
                <a:cubicBezTo>
                  <a:pt x="397" y="37"/>
                  <a:pt x="388" y="38"/>
                  <a:pt x="378" y="37"/>
                </a:cubicBezTo>
                <a:cubicBezTo>
                  <a:pt x="378" y="37"/>
                  <a:pt x="378" y="36"/>
                  <a:pt x="378" y="36"/>
                </a:cubicBezTo>
                <a:cubicBezTo>
                  <a:pt x="380" y="36"/>
                  <a:pt x="380" y="36"/>
                  <a:pt x="380" y="36"/>
                </a:cubicBezTo>
                <a:cubicBezTo>
                  <a:pt x="379" y="35"/>
                  <a:pt x="378" y="36"/>
                  <a:pt x="377" y="35"/>
                </a:cubicBezTo>
                <a:cubicBezTo>
                  <a:pt x="377" y="36"/>
                  <a:pt x="376" y="36"/>
                  <a:pt x="376" y="37"/>
                </a:cubicBezTo>
                <a:cubicBezTo>
                  <a:pt x="375" y="33"/>
                  <a:pt x="374" y="39"/>
                  <a:pt x="373" y="36"/>
                </a:cubicBezTo>
                <a:cubicBezTo>
                  <a:pt x="373" y="35"/>
                  <a:pt x="373" y="35"/>
                  <a:pt x="373" y="35"/>
                </a:cubicBezTo>
                <a:cubicBezTo>
                  <a:pt x="371" y="36"/>
                  <a:pt x="371" y="36"/>
                  <a:pt x="371" y="36"/>
                </a:cubicBezTo>
                <a:cubicBezTo>
                  <a:pt x="370" y="35"/>
                  <a:pt x="370" y="35"/>
                  <a:pt x="370" y="35"/>
                </a:cubicBezTo>
                <a:cubicBezTo>
                  <a:pt x="370" y="36"/>
                  <a:pt x="368" y="36"/>
                  <a:pt x="366" y="36"/>
                </a:cubicBezTo>
                <a:cubicBezTo>
                  <a:pt x="367" y="36"/>
                  <a:pt x="356" y="38"/>
                  <a:pt x="362" y="35"/>
                </a:cubicBezTo>
                <a:cubicBezTo>
                  <a:pt x="356" y="35"/>
                  <a:pt x="356" y="35"/>
                  <a:pt x="356" y="35"/>
                </a:cubicBezTo>
                <a:cubicBezTo>
                  <a:pt x="356" y="35"/>
                  <a:pt x="356" y="35"/>
                  <a:pt x="356" y="35"/>
                </a:cubicBezTo>
                <a:cubicBezTo>
                  <a:pt x="355" y="37"/>
                  <a:pt x="353" y="36"/>
                  <a:pt x="351" y="35"/>
                </a:cubicBezTo>
                <a:cubicBezTo>
                  <a:pt x="352" y="34"/>
                  <a:pt x="353" y="35"/>
                  <a:pt x="354" y="35"/>
                </a:cubicBezTo>
                <a:cubicBezTo>
                  <a:pt x="347" y="34"/>
                  <a:pt x="347" y="34"/>
                  <a:pt x="347" y="34"/>
                </a:cubicBezTo>
                <a:cubicBezTo>
                  <a:pt x="348" y="35"/>
                  <a:pt x="348" y="35"/>
                  <a:pt x="348" y="35"/>
                </a:cubicBezTo>
                <a:cubicBezTo>
                  <a:pt x="347" y="36"/>
                  <a:pt x="344" y="36"/>
                  <a:pt x="343" y="35"/>
                </a:cubicBezTo>
                <a:cubicBezTo>
                  <a:pt x="343" y="34"/>
                  <a:pt x="343" y="34"/>
                  <a:pt x="343" y="34"/>
                </a:cubicBezTo>
                <a:cubicBezTo>
                  <a:pt x="341" y="34"/>
                  <a:pt x="341" y="34"/>
                  <a:pt x="341" y="34"/>
                </a:cubicBezTo>
                <a:cubicBezTo>
                  <a:pt x="342" y="35"/>
                  <a:pt x="342" y="35"/>
                  <a:pt x="342" y="35"/>
                </a:cubicBezTo>
                <a:cubicBezTo>
                  <a:pt x="328" y="36"/>
                  <a:pt x="312" y="35"/>
                  <a:pt x="298" y="34"/>
                </a:cubicBezTo>
                <a:cubicBezTo>
                  <a:pt x="302" y="33"/>
                  <a:pt x="306" y="34"/>
                  <a:pt x="310" y="33"/>
                </a:cubicBezTo>
                <a:cubicBezTo>
                  <a:pt x="294" y="32"/>
                  <a:pt x="294" y="32"/>
                  <a:pt x="294" y="32"/>
                </a:cubicBezTo>
                <a:cubicBezTo>
                  <a:pt x="220" y="32"/>
                  <a:pt x="220" y="32"/>
                  <a:pt x="220" y="32"/>
                </a:cubicBezTo>
                <a:cubicBezTo>
                  <a:pt x="225" y="30"/>
                  <a:pt x="225" y="30"/>
                  <a:pt x="225" y="30"/>
                </a:cubicBezTo>
                <a:cubicBezTo>
                  <a:pt x="294" y="29"/>
                  <a:pt x="294" y="29"/>
                  <a:pt x="294" y="29"/>
                </a:cubicBezTo>
                <a:cubicBezTo>
                  <a:pt x="295" y="30"/>
                  <a:pt x="296" y="31"/>
                  <a:pt x="297" y="30"/>
                </a:cubicBezTo>
                <a:cubicBezTo>
                  <a:pt x="297" y="29"/>
                  <a:pt x="297" y="29"/>
                  <a:pt x="297" y="29"/>
                </a:cubicBezTo>
                <a:cubicBezTo>
                  <a:pt x="302" y="29"/>
                  <a:pt x="306" y="29"/>
                  <a:pt x="312" y="29"/>
                </a:cubicBezTo>
                <a:cubicBezTo>
                  <a:pt x="338" y="31"/>
                  <a:pt x="365" y="31"/>
                  <a:pt x="392" y="31"/>
                </a:cubicBezTo>
                <a:cubicBezTo>
                  <a:pt x="378" y="29"/>
                  <a:pt x="363" y="31"/>
                  <a:pt x="350" y="30"/>
                </a:cubicBezTo>
                <a:cubicBezTo>
                  <a:pt x="349" y="28"/>
                  <a:pt x="344" y="28"/>
                  <a:pt x="341" y="28"/>
                </a:cubicBezTo>
                <a:cubicBezTo>
                  <a:pt x="306" y="24"/>
                  <a:pt x="270" y="24"/>
                  <a:pt x="235" y="24"/>
                </a:cubicBezTo>
                <a:cubicBezTo>
                  <a:pt x="234" y="25"/>
                  <a:pt x="234" y="25"/>
                  <a:pt x="234" y="25"/>
                </a:cubicBezTo>
                <a:cubicBezTo>
                  <a:pt x="240" y="26"/>
                  <a:pt x="240" y="26"/>
                  <a:pt x="240" y="26"/>
                </a:cubicBezTo>
                <a:cubicBezTo>
                  <a:pt x="239" y="27"/>
                  <a:pt x="239" y="27"/>
                  <a:pt x="239" y="27"/>
                </a:cubicBezTo>
                <a:cubicBezTo>
                  <a:pt x="222" y="22"/>
                  <a:pt x="202" y="27"/>
                  <a:pt x="184" y="26"/>
                </a:cubicBezTo>
                <a:cubicBezTo>
                  <a:pt x="182" y="25"/>
                  <a:pt x="183" y="24"/>
                  <a:pt x="183" y="23"/>
                </a:cubicBezTo>
                <a:cubicBezTo>
                  <a:pt x="181" y="22"/>
                  <a:pt x="181" y="22"/>
                  <a:pt x="181" y="22"/>
                </a:cubicBezTo>
                <a:cubicBezTo>
                  <a:pt x="222" y="20"/>
                  <a:pt x="222" y="20"/>
                  <a:pt x="222" y="20"/>
                </a:cubicBezTo>
                <a:cubicBezTo>
                  <a:pt x="219" y="18"/>
                  <a:pt x="214" y="20"/>
                  <a:pt x="212" y="18"/>
                </a:cubicBezTo>
                <a:cubicBezTo>
                  <a:pt x="223" y="15"/>
                  <a:pt x="238" y="18"/>
                  <a:pt x="250" y="16"/>
                </a:cubicBezTo>
                <a:cubicBezTo>
                  <a:pt x="249" y="14"/>
                  <a:pt x="246" y="16"/>
                  <a:pt x="245" y="14"/>
                </a:cubicBezTo>
                <a:cubicBezTo>
                  <a:pt x="230" y="14"/>
                  <a:pt x="230" y="14"/>
                  <a:pt x="230" y="14"/>
                </a:cubicBezTo>
                <a:cubicBezTo>
                  <a:pt x="229" y="10"/>
                  <a:pt x="226" y="15"/>
                  <a:pt x="225" y="12"/>
                </a:cubicBezTo>
                <a:cubicBezTo>
                  <a:pt x="235" y="10"/>
                  <a:pt x="246" y="11"/>
                  <a:pt x="256" y="10"/>
                </a:cubicBezTo>
                <a:cubicBezTo>
                  <a:pt x="257" y="10"/>
                  <a:pt x="253" y="9"/>
                  <a:pt x="251" y="9"/>
                </a:cubicBezTo>
                <a:cubicBezTo>
                  <a:pt x="251" y="9"/>
                  <a:pt x="251" y="9"/>
                  <a:pt x="251" y="9"/>
                </a:cubicBezTo>
                <a:cubicBezTo>
                  <a:pt x="254" y="6"/>
                  <a:pt x="258" y="7"/>
                  <a:pt x="262" y="5"/>
                </a:cubicBezTo>
                <a:cubicBezTo>
                  <a:pt x="264" y="5"/>
                  <a:pt x="266" y="4"/>
                  <a:pt x="266" y="6"/>
                </a:cubicBezTo>
                <a:cubicBezTo>
                  <a:pt x="270" y="5"/>
                  <a:pt x="276" y="4"/>
                  <a:pt x="280" y="7"/>
                </a:cubicBezTo>
                <a:cubicBezTo>
                  <a:pt x="365" y="8"/>
                  <a:pt x="365" y="8"/>
                  <a:pt x="365" y="8"/>
                </a:cubicBezTo>
                <a:cubicBezTo>
                  <a:pt x="382" y="10"/>
                  <a:pt x="401" y="9"/>
                  <a:pt x="418" y="13"/>
                </a:cubicBezTo>
                <a:cubicBezTo>
                  <a:pt x="418" y="12"/>
                  <a:pt x="418" y="12"/>
                  <a:pt x="418" y="12"/>
                </a:cubicBezTo>
                <a:cubicBezTo>
                  <a:pt x="421" y="12"/>
                  <a:pt x="424" y="13"/>
                  <a:pt x="427" y="14"/>
                </a:cubicBezTo>
                <a:cubicBezTo>
                  <a:pt x="421" y="7"/>
                  <a:pt x="411" y="8"/>
                  <a:pt x="403" y="6"/>
                </a:cubicBezTo>
                <a:cubicBezTo>
                  <a:pt x="402" y="6"/>
                  <a:pt x="399" y="8"/>
                  <a:pt x="398" y="5"/>
                </a:cubicBezTo>
                <a:cubicBezTo>
                  <a:pt x="398" y="5"/>
                  <a:pt x="398" y="6"/>
                  <a:pt x="397" y="6"/>
                </a:cubicBezTo>
                <a:cubicBezTo>
                  <a:pt x="397" y="6"/>
                  <a:pt x="396" y="6"/>
                  <a:pt x="396" y="5"/>
                </a:cubicBezTo>
                <a:cubicBezTo>
                  <a:pt x="396" y="5"/>
                  <a:pt x="396" y="5"/>
                  <a:pt x="396" y="5"/>
                </a:cubicBezTo>
                <a:cubicBezTo>
                  <a:pt x="395" y="5"/>
                  <a:pt x="395" y="5"/>
                  <a:pt x="395" y="5"/>
                </a:cubicBezTo>
                <a:cubicBezTo>
                  <a:pt x="395" y="5"/>
                  <a:pt x="395" y="5"/>
                  <a:pt x="395" y="5"/>
                </a:cubicBezTo>
                <a:cubicBezTo>
                  <a:pt x="394" y="8"/>
                  <a:pt x="392" y="5"/>
                  <a:pt x="390" y="6"/>
                </a:cubicBezTo>
                <a:cubicBezTo>
                  <a:pt x="389" y="3"/>
                  <a:pt x="383" y="5"/>
                  <a:pt x="380" y="3"/>
                </a:cubicBezTo>
                <a:cubicBezTo>
                  <a:pt x="338" y="2"/>
                  <a:pt x="293" y="0"/>
                  <a:pt x="251" y="2"/>
                </a:cubicBezTo>
                <a:cubicBezTo>
                  <a:pt x="212" y="2"/>
                  <a:pt x="212" y="2"/>
                  <a:pt x="212" y="2"/>
                </a:cubicBezTo>
                <a:cubicBezTo>
                  <a:pt x="151" y="4"/>
                  <a:pt x="151" y="4"/>
                  <a:pt x="151" y="4"/>
                </a:cubicBezTo>
                <a:cubicBezTo>
                  <a:pt x="127" y="8"/>
                  <a:pt x="101" y="4"/>
                  <a:pt x="77" y="8"/>
                </a:cubicBezTo>
                <a:cubicBezTo>
                  <a:pt x="77" y="8"/>
                  <a:pt x="77" y="7"/>
                  <a:pt x="77" y="6"/>
                </a:cubicBezTo>
                <a:cubicBezTo>
                  <a:pt x="73" y="6"/>
                  <a:pt x="71" y="9"/>
                  <a:pt x="67" y="11"/>
                </a:cubicBezTo>
                <a:cubicBezTo>
                  <a:pt x="62" y="11"/>
                  <a:pt x="57" y="13"/>
                  <a:pt x="52" y="11"/>
                </a:cubicBezTo>
                <a:cubicBezTo>
                  <a:pt x="51" y="11"/>
                  <a:pt x="48" y="12"/>
                  <a:pt x="48" y="10"/>
                </a:cubicBezTo>
                <a:cubicBezTo>
                  <a:pt x="53" y="8"/>
                  <a:pt x="58" y="8"/>
                  <a:pt x="63" y="7"/>
                </a:cubicBezTo>
                <a:cubicBezTo>
                  <a:pt x="51" y="7"/>
                  <a:pt x="37" y="6"/>
                  <a:pt x="27" y="12"/>
                </a:cubicBezTo>
                <a:cubicBezTo>
                  <a:pt x="33" y="10"/>
                  <a:pt x="39" y="9"/>
                  <a:pt x="46" y="9"/>
                </a:cubicBezTo>
                <a:cubicBezTo>
                  <a:pt x="46" y="10"/>
                  <a:pt x="46" y="10"/>
                  <a:pt x="46" y="10"/>
                </a:cubicBezTo>
                <a:cubicBezTo>
                  <a:pt x="44" y="12"/>
                  <a:pt x="41" y="9"/>
                  <a:pt x="40" y="11"/>
                </a:cubicBezTo>
                <a:cubicBezTo>
                  <a:pt x="40" y="13"/>
                  <a:pt x="41" y="11"/>
                  <a:pt x="42" y="12"/>
                </a:cubicBezTo>
                <a:cubicBezTo>
                  <a:pt x="32" y="16"/>
                  <a:pt x="20" y="10"/>
                  <a:pt x="12" y="21"/>
                </a:cubicBezTo>
                <a:cubicBezTo>
                  <a:pt x="15" y="21"/>
                  <a:pt x="18" y="18"/>
                  <a:pt x="21" y="19"/>
                </a:cubicBezTo>
                <a:cubicBezTo>
                  <a:pt x="19" y="20"/>
                  <a:pt x="18" y="21"/>
                  <a:pt x="19" y="24"/>
                </a:cubicBezTo>
                <a:cubicBezTo>
                  <a:pt x="19" y="24"/>
                  <a:pt x="19" y="24"/>
                  <a:pt x="19" y="24"/>
                </a:cubicBezTo>
                <a:cubicBezTo>
                  <a:pt x="17" y="25"/>
                  <a:pt x="15" y="26"/>
                  <a:pt x="13" y="27"/>
                </a:cubicBezTo>
                <a:cubicBezTo>
                  <a:pt x="16" y="27"/>
                  <a:pt x="21" y="25"/>
                  <a:pt x="23" y="28"/>
                </a:cubicBezTo>
                <a:cubicBezTo>
                  <a:pt x="18" y="30"/>
                  <a:pt x="18" y="30"/>
                  <a:pt x="18" y="30"/>
                </a:cubicBezTo>
                <a:cubicBezTo>
                  <a:pt x="20" y="31"/>
                  <a:pt x="20" y="33"/>
                  <a:pt x="20" y="35"/>
                </a:cubicBezTo>
                <a:cubicBezTo>
                  <a:pt x="19" y="36"/>
                  <a:pt x="19" y="37"/>
                  <a:pt x="17" y="37"/>
                </a:cubicBezTo>
                <a:cubicBezTo>
                  <a:pt x="19" y="38"/>
                  <a:pt x="20" y="38"/>
                  <a:pt x="20" y="40"/>
                </a:cubicBezTo>
                <a:cubicBezTo>
                  <a:pt x="19" y="42"/>
                  <a:pt x="19" y="42"/>
                  <a:pt x="19" y="42"/>
                </a:cubicBezTo>
                <a:cubicBezTo>
                  <a:pt x="20" y="42"/>
                  <a:pt x="20" y="42"/>
                  <a:pt x="20" y="42"/>
                </a:cubicBezTo>
                <a:cubicBezTo>
                  <a:pt x="15" y="46"/>
                  <a:pt x="15" y="46"/>
                  <a:pt x="15" y="46"/>
                </a:cubicBezTo>
                <a:cubicBezTo>
                  <a:pt x="14" y="47"/>
                  <a:pt x="20" y="46"/>
                  <a:pt x="17" y="49"/>
                </a:cubicBezTo>
                <a:cubicBezTo>
                  <a:pt x="14" y="51"/>
                  <a:pt x="11" y="50"/>
                  <a:pt x="8" y="52"/>
                </a:cubicBezTo>
                <a:cubicBezTo>
                  <a:pt x="11" y="52"/>
                  <a:pt x="15" y="51"/>
                  <a:pt x="17" y="52"/>
                </a:cubicBezTo>
                <a:cubicBezTo>
                  <a:pt x="17" y="53"/>
                  <a:pt x="16" y="52"/>
                  <a:pt x="17" y="54"/>
                </a:cubicBezTo>
                <a:cubicBezTo>
                  <a:pt x="20" y="56"/>
                  <a:pt x="20" y="56"/>
                  <a:pt x="20" y="56"/>
                </a:cubicBezTo>
                <a:cubicBezTo>
                  <a:pt x="15" y="57"/>
                  <a:pt x="10" y="56"/>
                  <a:pt x="7" y="59"/>
                </a:cubicBezTo>
                <a:cubicBezTo>
                  <a:pt x="10" y="60"/>
                  <a:pt x="14" y="56"/>
                  <a:pt x="17" y="59"/>
                </a:cubicBezTo>
                <a:cubicBezTo>
                  <a:pt x="16" y="63"/>
                  <a:pt x="16" y="63"/>
                  <a:pt x="16" y="63"/>
                </a:cubicBezTo>
                <a:cubicBezTo>
                  <a:pt x="17" y="64"/>
                  <a:pt x="19" y="63"/>
                  <a:pt x="20" y="65"/>
                </a:cubicBezTo>
                <a:cubicBezTo>
                  <a:pt x="19" y="65"/>
                  <a:pt x="18" y="66"/>
                  <a:pt x="17" y="66"/>
                </a:cubicBezTo>
                <a:cubicBezTo>
                  <a:pt x="17" y="70"/>
                  <a:pt x="12" y="69"/>
                  <a:pt x="10" y="70"/>
                </a:cubicBezTo>
                <a:cubicBezTo>
                  <a:pt x="11" y="70"/>
                  <a:pt x="13" y="69"/>
                  <a:pt x="14" y="70"/>
                </a:cubicBezTo>
                <a:cubicBezTo>
                  <a:pt x="13" y="71"/>
                  <a:pt x="13" y="71"/>
                  <a:pt x="13" y="71"/>
                </a:cubicBezTo>
                <a:cubicBezTo>
                  <a:pt x="13" y="72"/>
                  <a:pt x="14" y="73"/>
                  <a:pt x="15" y="73"/>
                </a:cubicBezTo>
                <a:cubicBezTo>
                  <a:pt x="15" y="73"/>
                  <a:pt x="15" y="73"/>
                  <a:pt x="15" y="73"/>
                </a:cubicBezTo>
                <a:cubicBezTo>
                  <a:pt x="16" y="74"/>
                  <a:pt x="16" y="74"/>
                  <a:pt x="16" y="74"/>
                </a:cubicBezTo>
                <a:cubicBezTo>
                  <a:pt x="14" y="74"/>
                  <a:pt x="15" y="80"/>
                  <a:pt x="11" y="80"/>
                </a:cubicBezTo>
                <a:cubicBezTo>
                  <a:pt x="11" y="82"/>
                  <a:pt x="13" y="81"/>
                  <a:pt x="13" y="82"/>
                </a:cubicBezTo>
                <a:cubicBezTo>
                  <a:pt x="13" y="83"/>
                  <a:pt x="13" y="83"/>
                  <a:pt x="13" y="84"/>
                </a:cubicBezTo>
                <a:cubicBezTo>
                  <a:pt x="15" y="84"/>
                  <a:pt x="11" y="86"/>
                  <a:pt x="12" y="87"/>
                </a:cubicBezTo>
                <a:cubicBezTo>
                  <a:pt x="10" y="89"/>
                  <a:pt x="6" y="88"/>
                  <a:pt x="4" y="90"/>
                </a:cubicBezTo>
                <a:cubicBezTo>
                  <a:pt x="6" y="92"/>
                  <a:pt x="10" y="89"/>
                  <a:pt x="12" y="92"/>
                </a:cubicBezTo>
                <a:cubicBezTo>
                  <a:pt x="9" y="94"/>
                  <a:pt x="4" y="93"/>
                  <a:pt x="2" y="95"/>
                </a:cubicBezTo>
                <a:cubicBezTo>
                  <a:pt x="4" y="95"/>
                  <a:pt x="7" y="95"/>
                  <a:pt x="9" y="95"/>
                </a:cubicBezTo>
                <a:cubicBezTo>
                  <a:pt x="7" y="97"/>
                  <a:pt x="4" y="97"/>
                  <a:pt x="3" y="99"/>
                </a:cubicBezTo>
                <a:cubicBezTo>
                  <a:pt x="6" y="100"/>
                  <a:pt x="6" y="100"/>
                  <a:pt x="6" y="100"/>
                </a:cubicBezTo>
                <a:cubicBezTo>
                  <a:pt x="3" y="100"/>
                  <a:pt x="4" y="104"/>
                  <a:pt x="1" y="105"/>
                </a:cubicBezTo>
                <a:cubicBezTo>
                  <a:pt x="1" y="105"/>
                  <a:pt x="1" y="105"/>
                  <a:pt x="1" y="105"/>
                </a:cubicBezTo>
                <a:cubicBezTo>
                  <a:pt x="1" y="106"/>
                  <a:pt x="1" y="106"/>
                  <a:pt x="1" y="106"/>
                </a:cubicBezTo>
                <a:cubicBezTo>
                  <a:pt x="2" y="107"/>
                  <a:pt x="4" y="106"/>
                  <a:pt x="6" y="107"/>
                </a:cubicBezTo>
                <a:cubicBezTo>
                  <a:pt x="5" y="109"/>
                  <a:pt x="2" y="107"/>
                  <a:pt x="2" y="110"/>
                </a:cubicBezTo>
                <a:cubicBezTo>
                  <a:pt x="1" y="111"/>
                  <a:pt x="1" y="111"/>
                  <a:pt x="1" y="111"/>
                </a:cubicBezTo>
                <a:cubicBezTo>
                  <a:pt x="0" y="113"/>
                  <a:pt x="3" y="113"/>
                  <a:pt x="4" y="114"/>
                </a:cubicBezTo>
                <a:lnTo>
                  <a:pt x="6" y="114"/>
                </a:lnTo>
                <a:close/>
                <a:moveTo>
                  <a:pt x="381" y="5"/>
                </a:moveTo>
                <a:cubicBezTo>
                  <a:pt x="379" y="5"/>
                  <a:pt x="378" y="5"/>
                  <a:pt x="377" y="4"/>
                </a:cubicBezTo>
                <a:cubicBezTo>
                  <a:pt x="378" y="4"/>
                  <a:pt x="379" y="5"/>
                  <a:pt x="381" y="5"/>
                </a:cubicBezTo>
                <a:close/>
                <a:moveTo>
                  <a:pt x="333" y="6"/>
                </a:moveTo>
                <a:cubicBezTo>
                  <a:pt x="351" y="6"/>
                  <a:pt x="367" y="6"/>
                  <a:pt x="384" y="7"/>
                </a:cubicBezTo>
                <a:cubicBezTo>
                  <a:pt x="367" y="7"/>
                  <a:pt x="351" y="7"/>
                  <a:pt x="333" y="6"/>
                </a:cubicBezTo>
                <a:close/>
                <a:moveTo>
                  <a:pt x="324" y="5"/>
                </a:moveTo>
                <a:cubicBezTo>
                  <a:pt x="325" y="5"/>
                  <a:pt x="326" y="5"/>
                  <a:pt x="326" y="5"/>
                </a:cubicBezTo>
                <a:cubicBezTo>
                  <a:pt x="328" y="5"/>
                  <a:pt x="330" y="5"/>
                  <a:pt x="331" y="6"/>
                </a:cubicBezTo>
                <a:cubicBezTo>
                  <a:pt x="329" y="6"/>
                  <a:pt x="328" y="6"/>
                  <a:pt x="326" y="5"/>
                </a:cubicBezTo>
                <a:cubicBezTo>
                  <a:pt x="326" y="5"/>
                  <a:pt x="325" y="5"/>
                  <a:pt x="324" y="5"/>
                </a:cubicBezTo>
                <a:close/>
                <a:moveTo>
                  <a:pt x="237" y="3"/>
                </a:moveTo>
                <a:cubicBezTo>
                  <a:pt x="239" y="3"/>
                  <a:pt x="239" y="3"/>
                  <a:pt x="239" y="3"/>
                </a:cubicBezTo>
                <a:cubicBezTo>
                  <a:pt x="245" y="4"/>
                  <a:pt x="245" y="4"/>
                  <a:pt x="245" y="4"/>
                </a:cubicBezTo>
                <a:lnTo>
                  <a:pt x="237" y="3"/>
                </a:lnTo>
                <a:close/>
                <a:moveTo>
                  <a:pt x="193" y="5"/>
                </a:moveTo>
                <a:cubicBezTo>
                  <a:pt x="193" y="4"/>
                  <a:pt x="193" y="4"/>
                  <a:pt x="193" y="4"/>
                </a:cubicBezTo>
                <a:cubicBezTo>
                  <a:pt x="194" y="5"/>
                  <a:pt x="194" y="5"/>
                  <a:pt x="194" y="5"/>
                </a:cubicBezTo>
                <a:lnTo>
                  <a:pt x="193" y="5"/>
                </a:lnTo>
                <a:close/>
                <a:moveTo>
                  <a:pt x="297" y="34"/>
                </a:moveTo>
                <a:cubicBezTo>
                  <a:pt x="295" y="34"/>
                  <a:pt x="295" y="34"/>
                  <a:pt x="295" y="34"/>
                </a:cubicBezTo>
                <a:cubicBezTo>
                  <a:pt x="296" y="33"/>
                  <a:pt x="296" y="34"/>
                  <a:pt x="297" y="34"/>
                </a:cubicBezTo>
                <a:cubicBezTo>
                  <a:pt x="297" y="34"/>
                  <a:pt x="297" y="34"/>
                  <a:pt x="297" y="34"/>
                </a:cubicBezTo>
                <a:cubicBezTo>
                  <a:pt x="297" y="34"/>
                  <a:pt x="297" y="34"/>
                  <a:pt x="297" y="34"/>
                </a:cubicBezTo>
                <a:close/>
                <a:moveTo>
                  <a:pt x="290" y="57"/>
                </a:moveTo>
                <a:cubicBezTo>
                  <a:pt x="307" y="57"/>
                  <a:pt x="307" y="57"/>
                  <a:pt x="307" y="57"/>
                </a:cubicBezTo>
                <a:cubicBezTo>
                  <a:pt x="320" y="58"/>
                  <a:pt x="320" y="58"/>
                  <a:pt x="320" y="58"/>
                </a:cubicBezTo>
                <a:lnTo>
                  <a:pt x="290" y="57"/>
                </a:lnTo>
                <a:close/>
                <a:moveTo>
                  <a:pt x="213" y="44"/>
                </a:moveTo>
                <a:cubicBezTo>
                  <a:pt x="208" y="44"/>
                  <a:pt x="208" y="44"/>
                  <a:pt x="208" y="44"/>
                </a:cubicBezTo>
                <a:cubicBezTo>
                  <a:pt x="210" y="44"/>
                  <a:pt x="211" y="44"/>
                  <a:pt x="213" y="44"/>
                </a:cubicBezTo>
                <a:cubicBezTo>
                  <a:pt x="218" y="44"/>
                  <a:pt x="218" y="44"/>
                  <a:pt x="218" y="44"/>
                </a:cubicBezTo>
                <a:cubicBezTo>
                  <a:pt x="220" y="44"/>
                  <a:pt x="221" y="44"/>
                  <a:pt x="223" y="44"/>
                </a:cubicBezTo>
                <a:cubicBezTo>
                  <a:pt x="288" y="43"/>
                  <a:pt x="288" y="43"/>
                  <a:pt x="288" y="43"/>
                </a:cubicBezTo>
                <a:cubicBezTo>
                  <a:pt x="277" y="44"/>
                  <a:pt x="277" y="44"/>
                  <a:pt x="277" y="44"/>
                </a:cubicBezTo>
                <a:cubicBezTo>
                  <a:pt x="218" y="44"/>
                  <a:pt x="218" y="44"/>
                  <a:pt x="218" y="44"/>
                </a:cubicBezTo>
                <a:cubicBezTo>
                  <a:pt x="217" y="44"/>
                  <a:pt x="215" y="44"/>
                  <a:pt x="213" y="44"/>
                </a:cubicBezTo>
                <a:close/>
                <a:moveTo>
                  <a:pt x="314" y="83"/>
                </a:moveTo>
                <a:cubicBezTo>
                  <a:pt x="321" y="82"/>
                  <a:pt x="321" y="82"/>
                  <a:pt x="321" y="82"/>
                </a:cubicBezTo>
                <a:cubicBezTo>
                  <a:pt x="329" y="83"/>
                  <a:pt x="329" y="83"/>
                  <a:pt x="329" y="83"/>
                </a:cubicBezTo>
                <a:lnTo>
                  <a:pt x="314" y="83"/>
                </a:lnTo>
                <a:close/>
                <a:moveTo>
                  <a:pt x="308" y="82"/>
                </a:moveTo>
                <a:cubicBezTo>
                  <a:pt x="310" y="82"/>
                  <a:pt x="310" y="82"/>
                  <a:pt x="310" y="82"/>
                </a:cubicBezTo>
                <a:cubicBezTo>
                  <a:pt x="311" y="83"/>
                  <a:pt x="311" y="83"/>
                  <a:pt x="311" y="83"/>
                </a:cubicBezTo>
                <a:lnTo>
                  <a:pt x="308" y="82"/>
                </a:lnTo>
                <a:close/>
                <a:moveTo>
                  <a:pt x="260" y="82"/>
                </a:moveTo>
                <a:cubicBezTo>
                  <a:pt x="274" y="81"/>
                  <a:pt x="289" y="82"/>
                  <a:pt x="305" y="82"/>
                </a:cubicBezTo>
                <a:cubicBezTo>
                  <a:pt x="291" y="82"/>
                  <a:pt x="275" y="83"/>
                  <a:pt x="260" y="82"/>
                </a:cubicBezTo>
                <a:close/>
                <a:moveTo>
                  <a:pt x="215" y="73"/>
                </a:moveTo>
                <a:cubicBezTo>
                  <a:pt x="224" y="73"/>
                  <a:pt x="233" y="71"/>
                  <a:pt x="242" y="71"/>
                </a:cubicBezTo>
                <a:cubicBezTo>
                  <a:pt x="251" y="69"/>
                  <a:pt x="260" y="72"/>
                  <a:pt x="270" y="73"/>
                </a:cubicBezTo>
                <a:cubicBezTo>
                  <a:pt x="280" y="73"/>
                  <a:pt x="280" y="73"/>
                  <a:pt x="280" y="73"/>
                </a:cubicBezTo>
                <a:cubicBezTo>
                  <a:pt x="277" y="73"/>
                  <a:pt x="273" y="73"/>
                  <a:pt x="270" y="73"/>
                </a:cubicBezTo>
                <a:lnTo>
                  <a:pt x="215" y="73"/>
                </a:lnTo>
                <a:close/>
                <a:moveTo>
                  <a:pt x="229" y="87"/>
                </a:moveTo>
                <a:cubicBezTo>
                  <a:pt x="243" y="86"/>
                  <a:pt x="243" y="86"/>
                  <a:pt x="243" y="86"/>
                </a:cubicBezTo>
                <a:cubicBezTo>
                  <a:pt x="246" y="87"/>
                  <a:pt x="246" y="87"/>
                  <a:pt x="246" y="87"/>
                </a:cubicBezTo>
                <a:lnTo>
                  <a:pt x="229" y="87"/>
                </a:lnTo>
                <a:close/>
                <a:moveTo>
                  <a:pt x="163" y="66"/>
                </a:moveTo>
                <a:cubicBezTo>
                  <a:pt x="171" y="66"/>
                  <a:pt x="180" y="64"/>
                  <a:pt x="189" y="65"/>
                </a:cubicBezTo>
                <a:lnTo>
                  <a:pt x="163" y="66"/>
                </a:lnTo>
                <a:close/>
                <a:moveTo>
                  <a:pt x="76" y="115"/>
                </a:moveTo>
                <a:cubicBezTo>
                  <a:pt x="81" y="112"/>
                  <a:pt x="89" y="113"/>
                  <a:pt x="95" y="114"/>
                </a:cubicBezTo>
                <a:cubicBezTo>
                  <a:pt x="89" y="114"/>
                  <a:pt x="81" y="115"/>
                  <a:pt x="76" y="115"/>
                </a:cubicBezTo>
                <a:close/>
                <a:moveTo>
                  <a:pt x="37" y="94"/>
                </a:moveTo>
                <a:cubicBezTo>
                  <a:pt x="40" y="93"/>
                  <a:pt x="40" y="93"/>
                  <a:pt x="40" y="93"/>
                </a:cubicBezTo>
                <a:cubicBezTo>
                  <a:pt x="38" y="94"/>
                  <a:pt x="38" y="94"/>
                  <a:pt x="38" y="94"/>
                </a:cubicBezTo>
                <a:lnTo>
                  <a:pt x="37" y="94"/>
                </a:lnTo>
                <a:close/>
                <a:moveTo>
                  <a:pt x="25" y="17"/>
                </a:moveTo>
                <a:cubicBezTo>
                  <a:pt x="23" y="18"/>
                  <a:pt x="22" y="19"/>
                  <a:pt x="21" y="18"/>
                </a:cubicBezTo>
                <a:lnTo>
                  <a:pt x="2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65">
            <a:extLst>
              <a:ext uri="{FF2B5EF4-FFF2-40B4-BE49-F238E27FC236}">
                <a16:creationId xmlns:a16="http://schemas.microsoft.com/office/drawing/2014/main" xmlns="" id="{626C4495-08CC-4A0F-8030-C0442B692BB6}"/>
              </a:ext>
            </a:extLst>
          </p:cNvPr>
          <p:cNvSpPr>
            <a:spLocks noEditPoints="1"/>
          </p:cNvSpPr>
          <p:nvPr/>
        </p:nvSpPr>
        <p:spPr bwMode="auto">
          <a:xfrm>
            <a:off x="6096000" y="2361742"/>
            <a:ext cx="1525588" cy="558800"/>
          </a:xfrm>
          <a:custGeom>
            <a:avLst/>
            <a:gdLst>
              <a:gd name="T0" fmla="*/ 3 w 406"/>
              <a:gd name="T1" fmla="*/ 135 h 149"/>
              <a:gd name="T2" fmla="*/ 6 w 406"/>
              <a:gd name="T3" fmla="*/ 139 h 149"/>
              <a:gd name="T4" fmla="*/ 6 w 406"/>
              <a:gd name="T5" fmla="*/ 142 h 149"/>
              <a:gd name="T6" fmla="*/ 192 w 406"/>
              <a:gd name="T7" fmla="*/ 143 h 149"/>
              <a:gd name="T8" fmla="*/ 244 w 406"/>
              <a:gd name="T9" fmla="*/ 145 h 149"/>
              <a:gd name="T10" fmla="*/ 400 w 406"/>
              <a:gd name="T11" fmla="*/ 135 h 149"/>
              <a:gd name="T12" fmla="*/ 404 w 406"/>
              <a:gd name="T13" fmla="*/ 125 h 149"/>
              <a:gd name="T14" fmla="*/ 399 w 406"/>
              <a:gd name="T15" fmla="*/ 102 h 149"/>
              <a:gd name="T16" fmla="*/ 396 w 406"/>
              <a:gd name="T17" fmla="*/ 93 h 149"/>
              <a:gd name="T18" fmla="*/ 398 w 406"/>
              <a:gd name="T19" fmla="*/ 83 h 149"/>
              <a:gd name="T20" fmla="*/ 395 w 406"/>
              <a:gd name="T21" fmla="*/ 74 h 149"/>
              <a:gd name="T22" fmla="*/ 341 w 406"/>
              <a:gd name="T23" fmla="*/ 55 h 149"/>
              <a:gd name="T24" fmla="*/ 368 w 406"/>
              <a:gd name="T25" fmla="*/ 51 h 149"/>
              <a:gd name="T26" fmla="*/ 396 w 406"/>
              <a:gd name="T27" fmla="*/ 46 h 149"/>
              <a:gd name="T28" fmla="*/ 343 w 406"/>
              <a:gd name="T29" fmla="*/ 45 h 149"/>
              <a:gd name="T30" fmla="*/ 394 w 406"/>
              <a:gd name="T31" fmla="*/ 40 h 149"/>
              <a:gd name="T32" fmla="*/ 395 w 406"/>
              <a:gd name="T33" fmla="*/ 30 h 149"/>
              <a:gd name="T34" fmla="*/ 352 w 406"/>
              <a:gd name="T35" fmla="*/ 25 h 149"/>
              <a:gd name="T36" fmla="*/ 352 w 406"/>
              <a:gd name="T37" fmla="*/ 25 h 149"/>
              <a:gd name="T38" fmla="*/ 349 w 406"/>
              <a:gd name="T39" fmla="*/ 23 h 149"/>
              <a:gd name="T40" fmla="*/ 401 w 406"/>
              <a:gd name="T41" fmla="*/ 24 h 149"/>
              <a:gd name="T42" fmla="*/ 401 w 406"/>
              <a:gd name="T43" fmla="*/ 18 h 149"/>
              <a:gd name="T44" fmla="*/ 388 w 406"/>
              <a:gd name="T45" fmla="*/ 13 h 149"/>
              <a:gd name="T46" fmla="*/ 387 w 406"/>
              <a:gd name="T47" fmla="*/ 8 h 149"/>
              <a:gd name="T48" fmla="*/ 233 w 406"/>
              <a:gd name="T49" fmla="*/ 13 h 149"/>
              <a:gd name="T50" fmla="*/ 374 w 406"/>
              <a:gd name="T51" fmla="*/ 4 h 149"/>
              <a:gd name="T52" fmla="*/ 370 w 406"/>
              <a:gd name="T53" fmla="*/ 0 h 149"/>
              <a:gd name="T54" fmla="*/ 200 w 406"/>
              <a:gd name="T55" fmla="*/ 6 h 149"/>
              <a:gd name="T56" fmla="*/ 64 w 406"/>
              <a:gd name="T57" fmla="*/ 7 h 149"/>
              <a:gd name="T58" fmla="*/ 64 w 406"/>
              <a:gd name="T59" fmla="*/ 12 h 149"/>
              <a:gd name="T60" fmla="*/ 42 w 406"/>
              <a:gd name="T61" fmla="*/ 13 h 149"/>
              <a:gd name="T62" fmla="*/ 48 w 406"/>
              <a:gd name="T63" fmla="*/ 16 h 149"/>
              <a:gd name="T64" fmla="*/ 23 w 406"/>
              <a:gd name="T65" fmla="*/ 23 h 149"/>
              <a:gd name="T66" fmla="*/ 13 w 406"/>
              <a:gd name="T67" fmla="*/ 25 h 149"/>
              <a:gd name="T68" fmla="*/ 19 w 406"/>
              <a:gd name="T69" fmla="*/ 37 h 149"/>
              <a:gd name="T70" fmla="*/ 19 w 406"/>
              <a:gd name="T71" fmla="*/ 46 h 149"/>
              <a:gd name="T72" fmla="*/ 14 w 406"/>
              <a:gd name="T73" fmla="*/ 55 h 149"/>
              <a:gd name="T74" fmla="*/ 14 w 406"/>
              <a:gd name="T75" fmla="*/ 60 h 149"/>
              <a:gd name="T76" fmla="*/ 13 w 406"/>
              <a:gd name="T77" fmla="*/ 67 h 149"/>
              <a:gd name="T78" fmla="*/ 18 w 406"/>
              <a:gd name="T79" fmla="*/ 71 h 149"/>
              <a:gd name="T80" fmla="*/ 17 w 406"/>
              <a:gd name="T81" fmla="*/ 77 h 149"/>
              <a:gd name="T82" fmla="*/ 13 w 406"/>
              <a:gd name="T83" fmla="*/ 84 h 149"/>
              <a:gd name="T84" fmla="*/ 13 w 406"/>
              <a:gd name="T85" fmla="*/ 88 h 149"/>
              <a:gd name="T86" fmla="*/ 13 w 406"/>
              <a:gd name="T87" fmla="*/ 99 h 149"/>
              <a:gd name="T88" fmla="*/ 10 w 406"/>
              <a:gd name="T89" fmla="*/ 99 h 149"/>
              <a:gd name="T90" fmla="*/ 16 w 406"/>
              <a:gd name="T91" fmla="*/ 110 h 149"/>
              <a:gd name="T92" fmla="*/ 2 w 406"/>
              <a:gd name="T93" fmla="*/ 117 h 149"/>
              <a:gd name="T94" fmla="*/ 10 w 406"/>
              <a:gd name="T95" fmla="*/ 122 h 149"/>
              <a:gd name="T96" fmla="*/ 389 w 406"/>
              <a:gd name="T97" fmla="*/ 85 h 149"/>
              <a:gd name="T98" fmla="*/ 392 w 406"/>
              <a:gd name="T99" fmla="*/ 85 h 149"/>
              <a:gd name="T100" fmla="*/ 78 w 406"/>
              <a:gd name="T101" fmla="*/ 139 h 149"/>
              <a:gd name="T102" fmla="*/ 105 w 406"/>
              <a:gd name="T103" fmla="*/ 138 h 149"/>
              <a:gd name="T104" fmla="*/ 277 w 406"/>
              <a:gd name="T105" fmla="*/ 138 h 149"/>
              <a:gd name="T106" fmla="*/ 322 w 406"/>
              <a:gd name="T107" fmla="*/ 138 h 149"/>
              <a:gd name="T108" fmla="*/ 168 w 406"/>
              <a:gd name="T109" fmla="*/ 141 h 149"/>
              <a:gd name="T110" fmla="*/ 95 w 406"/>
              <a:gd name="T111" fmla="*/ 139 h 149"/>
              <a:gd name="T112" fmla="*/ 18 w 406"/>
              <a:gd name="T113" fmla="*/ 75 h 149"/>
              <a:gd name="T114" fmla="*/ 18 w 406"/>
              <a:gd name="T11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6" h="149">
                <a:moveTo>
                  <a:pt x="4" y="129"/>
                </a:moveTo>
                <a:cubicBezTo>
                  <a:pt x="4" y="130"/>
                  <a:pt x="2" y="129"/>
                  <a:pt x="2" y="130"/>
                </a:cubicBezTo>
                <a:cubicBezTo>
                  <a:pt x="2" y="132"/>
                  <a:pt x="5" y="133"/>
                  <a:pt x="3" y="135"/>
                </a:cubicBezTo>
                <a:cubicBezTo>
                  <a:pt x="4" y="136"/>
                  <a:pt x="4" y="136"/>
                  <a:pt x="5" y="137"/>
                </a:cubicBezTo>
                <a:cubicBezTo>
                  <a:pt x="2" y="138"/>
                  <a:pt x="2" y="138"/>
                  <a:pt x="2" y="138"/>
                </a:cubicBezTo>
                <a:cubicBezTo>
                  <a:pt x="3" y="139"/>
                  <a:pt x="4" y="139"/>
                  <a:pt x="6" y="139"/>
                </a:cubicBezTo>
                <a:cubicBezTo>
                  <a:pt x="6" y="139"/>
                  <a:pt x="6" y="139"/>
                  <a:pt x="6" y="139"/>
                </a:cubicBezTo>
                <a:cubicBezTo>
                  <a:pt x="7" y="139"/>
                  <a:pt x="10" y="139"/>
                  <a:pt x="11" y="141"/>
                </a:cubicBezTo>
                <a:cubicBezTo>
                  <a:pt x="6" y="142"/>
                  <a:pt x="6" y="142"/>
                  <a:pt x="6" y="142"/>
                </a:cubicBezTo>
                <a:cubicBezTo>
                  <a:pt x="32" y="149"/>
                  <a:pt x="59" y="143"/>
                  <a:pt x="85" y="142"/>
                </a:cubicBezTo>
                <a:cubicBezTo>
                  <a:pt x="108" y="141"/>
                  <a:pt x="108" y="141"/>
                  <a:pt x="108" y="141"/>
                </a:cubicBezTo>
                <a:cubicBezTo>
                  <a:pt x="192" y="143"/>
                  <a:pt x="192" y="143"/>
                  <a:pt x="192" y="143"/>
                </a:cubicBezTo>
                <a:cubicBezTo>
                  <a:pt x="253" y="142"/>
                  <a:pt x="253" y="142"/>
                  <a:pt x="253" y="142"/>
                </a:cubicBezTo>
                <a:cubicBezTo>
                  <a:pt x="253" y="143"/>
                  <a:pt x="253" y="143"/>
                  <a:pt x="253" y="143"/>
                </a:cubicBezTo>
                <a:cubicBezTo>
                  <a:pt x="250" y="144"/>
                  <a:pt x="246" y="142"/>
                  <a:pt x="244" y="145"/>
                </a:cubicBezTo>
                <a:cubicBezTo>
                  <a:pt x="270" y="146"/>
                  <a:pt x="297" y="144"/>
                  <a:pt x="322" y="144"/>
                </a:cubicBezTo>
                <a:cubicBezTo>
                  <a:pt x="323" y="145"/>
                  <a:pt x="323" y="145"/>
                  <a:pt x="323" y="145"/>
                </a:cubicBezTo>
                <a:cubicBezTo>
                  <a:pt x="350" y="144"/>
                  <a:pt x="375" y="141"/>
                  <a:pt x="400" y="135"/>
                </a:cubicBezTo>
                <a:cubicBezTo>
                  <a:pt x="398" y="131"/>
                  <a:pt x="403" y="133"/>
                  <a:pt x="404" y="131"/>
                </a:cubicBezTo>
                <a:cubicBezTo>
                  <a:pt x="401" y="129"/>
                  <a:pt x="401" y="129"/>
                  <a:pt x="401" y="129"/>
                </a:cubicBezTo>
                <a:cubicBezTo>
                  <a:pt x="402" y="127"/>
                  <a:pt x="406" y="128"/>
                  <a:pt x="404" y="125"/>
                </a:cubicBezTo>
                <a:cubicBezTo>
                  <a:pt x="405" y="124"/>
                  <a:pt x="405" y="123"/>
                  <a:pt x="405" y="122"/>
                </a:cubicBezTo>
                <a:cubicBezTo>
                  <a:pt x="401" y="116"/>
                  <a:pt x="403" y="106"/>
                  <a:pt x="397" y="103"/>
                </a:cubicBezTo>
                <a:cubicBezTo>
                  <a:pt x="397" y="102"/>
                  <a:pt x="398" y="102"/>
                  <a:pt x="399" y="102"/>
                </a:cubicBezTo>
                <a:cubicBezTo>
                  <a:pt x="398" y="101"/>
                  <a:pt x="398" y="100"/>
                  <a:pt x="398" y="98"/>
                </a:cubicBezTo>
                <a:cubicBezTo>
                  <a:pt x="399" y="96"/>
                  <a:pt x="399" y="96"/>
                  <a:pt x="399" y="96"/>
                </a:cubicBezTo>
                <a:cubicBezTo>
                  <a:pt x="399" y="95"/>
                  <a:pt x="397" y="96"/>
                  <a:pt x="396" y="93"/>
                </a:cubicBezTo>
                <a:cubicBezTo>
                  <a:pt x="397" y="91"/>
                  <a:pt x="397" y="90"/>
                  <a:pt x="398" y="88"/>
                </a:cubicBezTo>
                <a:cubicBezTo>
                  <a:pt x="397" y="86"/>
                  <a:pt x="394" y="87"/>
                  <a:pt x="393" y="86"/>
                </a:cubicBezTo>
                <a:cubicBezTo>
                  <a:pt x="398" y="83"/>
                  <a:pt x="398" y="83"/>
                  <a:pt x="398" y="83"/>
                </a:cubicBezTo>
                <a:cubicBezTo>
                  <a:pt x="396" y="83"/>
                  <a:pt x="399" y="80"/>
                  <a:pt x="397" y="78"/>
                </a:cubicBezTo>
                <a:cubicBezTo>
                  <a:pt x="398" y="76"/>
                  <a:pt x="398" y="76"/>
                  <a:pt x="398" y="76"/>
                </a:cubicBezTo>
                <a:cubicBezTo>
                  <a:pt x="397" y="75"/>
                  <a:pt x="395" y="77"/>
                  <a:pt x="395" y="74"/>
                </a:cubicBezTo>
                <a:cubicBezTo>
                  <a:pt x="395" y="71"/>
                  <a:pt x="398" y="72"/>
                  <a:pt x="398" y="70"/>
                </a:cubicBezTo>
                <a:cubicBezTo>
                  <a:pt x="396" y="65"/>
                  <a:pt x="401" y="59"/>
                  <a:pt x="395" y="56"/>
                </a:cubicBezTo>
                <a:cubicBezTo>
                  <a:pt x="378" y="56"/>
                  <a:pt x="359" y="56"/>
                  <a:pt x="341" y="55"/>
                </a:cubicBezTo>
                <a:cubicBezTo>
                  <a:pt x="341" y="54"/>
                  <a:pt x="341" y="54"/>
                  <a:pt x="341" y="54"/>
                </a:cubicBezTo>
                <a:cubicBezTo>
                  <a:pt x="347" y="54"/>
                  <a:pt x="353" y="49"/>
                  <a:pt x="358" y="54"/>
                </a:cubicBezTo>
                <a:cubicBezTo>
                  <a:pt x="361" y="54"/>
                  <a:pt x="365" y="52"/>
                  <a:pt x="368" y="51"/>
                </a:cubicBezTo>
                <a:cubicBezTo>
                  <a:pt x="377" y="49"/>
                  <a:pt x="385" y="49"/>
                  <a:pt x="394" y="47"/>
                </a:cubicBezTo>
                <a:cubicBezTo>
                  <a:pt x="397" y="47"/>
                  <a:pt x="397" y="47"/>
                  <a:pt x="397" y="47"/>
                </a:cubicBezTo>
                <a:cubicBezTo>
                  <a:pt x="396" y="46"/>
                  <a:pt x="396" y="46"/>
                  <a:pt x="396" y="46"/>
                </a:cubicBezTo>
                <a:cubicBezTo>
                  <a:pt x="378" y="44"/>
                  <a:pt x="362" y="46"/>
                  <a:pt x="344" y="48"/>
                </a:cubicBezTo>
                <a:cubicBezTo>
                  <a:pt x="342" y="47"/>
                  <a:pt x="342" y="47"/>
                  <a:pt x="342" y="47"/>
                </a:cubicBezTo>
                <a:cubicBezTo>
                  <a:pt x="343" y="45"/>
                  <a:pt x="343" y="45"/>
                  <a:pt x="343" y="45"/>
                </a:cubicBezTo>
                <a:cubicBezTo>
                  <a:pt x="361" y="42"/>
                  <a:pt x="379" y="44"/>
                  <a:pt x="397" y="42"/>
                </a:cubicBezTo>
                <a:cubicBezTo>
                  <a:pt x="395" y="41"/>
                  <a:pt x="392" y="42"/>
                  <a:pt x="390" y="40"/>
                </a:cubicBezTo>
                <a:cubicBezTo>
                  <a:pt x="391" y="39"/>
                  <a:pt x="393" y="40"/>
                  <a:pt x="394" y="40"/>
                </a:cubicBezTo>
                <a:cubicBezTo>
                  <a:pt x="393" y="39"/>
                  <a:pt x="391" y="39"/>
                  <a:pt x="390" y="38"/>
                </a:cubicBezTo>
                <a:cubicBezTo>
                  <a:pt x="394" y="35"/>
                  <a:pt x="399" y="38"/>
                  <a:pt x="402" y="34"/>
                </a:cubicBezTo>
                <a:cubicBezTo>
                  <a:pt x="399" y="33"/>
                  <a:pt x="395" y="35"/>
                  <a:pt x="395" y="30"/>
                </a:cubicBezTo>
                <a:cubicBezTo>
                  <a:pt x="396" y="26"/>
                  <a:pt x="399" y="30"/>
                  <a:pt x="401" y="28"/>
                </a:cubicBezTo>
                <a:cubicBezTo>
                  <a:pt x="397" y="28"/>
                  <a:pt x="393" y="26"/>
                  <a:pt x="389" y="25"/>
                </a:cubicBezTo>
                <a:cubicBezTo>
                  <a:pt x="377" y="24"/>
                  <a:pt x="363" y="25"/>
                  <a:pt x="352" y="25"/>
                </a:cubicBezTo>
                <a:cubicBezTo>
                  <a:pt x="352" y="24"/>
                  <a:pt x="352" y="24"/>
                  <a:pt x="352" y="24"/>
                </a:cubicBezTo>
                <a:cubicBezTo>
                  <a:pt x="351" y="24"/>
                  <a:pt x="351" y="24"/>
                  <a:pt x="351" y="24"/>
                </a:cubicBezTo>
                <a:cubicBezTo>
                  <a:pt x="352" y="25"/>
                  <a:pt x="352" y="25"/>
                  <a:pt x="352" y="25"/>
                </a:cubicBezTo>
                <a:cubicBezTo>
                  <a:pt x="341" y="27"/>
                  <a:pt x="328" y="27"/>
                  <a:pt x="317" y="26"/>
                </a:cubicBezTo>
                <a:cubicBezTo>
                  <a:pt x="317" y="26"/>
                  <a:pt x="317" y="26"/>
                  <a:pt x="317" y="26"/>
                </a:cubicBezTo>
                <a:cubicBezTo>
                  <a:pt x="327" y="23"/>
                  <a:pt x="338" y="24"/>
                  <a:pt x="349" y="23"/>
                </a:cubicBezTo>
                <a:cubicBezTo>
                  <a:pt x="350" y="24"/>
                  <a:pt x="350" y="24"/>
                  <a:pt x="350" y="24"/>
                </a:cubicBezTo>
                <a:cubicBezTo>
                  <a:pt x="350" y="24"/>
                  <a:pt x="350" y="24"/>
                  <a:pt x="350" y="24"/>
                </a:cubicBezTo>
                <a:cubicBezTo>
                  <a:pt x="366" y="22"/>
                  <a:pt x="384" y="22"/>
                  <a:pt x="401" y="24"/>
                </a:cubicBezTo>
                <a:cubicBezTo>
                  <a:pt x="400" y="22"/>
                  <a:pt x="402" y="22"/>
                  <a:pt x="403" y="22"/>
                </a:cubicBezTo>
                <a:cubicBezTo>
                  <a:pt x="404" y="22"/>
                  <a:pt x="404" y="22"/>
                  <a:pt x="404" y="22"/>
                </a:cubicBezTo>
                <a:cubicBezTo>
                  <a:pt x="404" y="20"/>
                  <a:pt x="402" y="19"/>
                  <a:pt x="401" y="18"/>
                </a:cubicBezTo>
                <a:cubicBezTo>
                  <a:pt x="396" y="18"/>
                  <a:pt x="391" y="17"/>
                  <a:pt x="387" y="15"/>
                </a:cubicBezTo>
                <a:cubicBezTo>
                  <a:pt x="387" y="13"/>
                  <a:pt x="389" y="15"/>
                  <a:pt x="389" y="14"/>
                </a:cubicBezTo>
                <a:cubicBezTo>
                  <a:pt x="389" y="14"/>
                  <a:pt x="388" y="13"/>
                  <a:pt x="388" y="13"/>
                </a:cubicBezTo>
                <a:cubicBezTo>
                  <a:pt x="388" y="12"/>
                  <a:pt x="389" y="12"/>
                  <a:pt x="389" y="11"/>
                </a:cubicBezTo>
                <a:cubicBezTo>
                  <a:pt x="394" y="11"/>
                  <a:pt x="397" y="13"/>
                  <a:pt x="401" y="13"/>
                </a:cubicBezTo>
                <a:cubicBezTo>
                  <a:pt x="397" y="9"/>
                  <a:pt x="391" y="11"/>
                  <a:pt x="387" y="8"/>
                </a:cubicBezTo>
                <a:cubicBezTo>
                  <a:pt x="371" y="4"/>
                  <a:pt x="353" y="9"/>
                  <a:pt x="337" y="8"/>
                </a:cubicBezTo>
                <a:cubicBezTo>
                  <a:pt x="334" y="10"/>
                  <a:pt x="334" y="10"/>
                  <a:pt x="334" y="10"/>
                </a:cubicBezTo>
                <a:cubicBezTo>
                  <a:pt x="233" y="13"/>
                  <a:pt x="233" y="13"/>
                  <a:pt x="233" y="13"/>
                </a:cubicBezTo>
                <a:cubicBezTo>
                  <a:pt x="233" y="13"/>
                  <a:pt x="232" y="13"/>
                  <a:pt x="232" y="12"/>
                </a:cubicBezTo>
                <a:cubicBezTo>
                  <a:pt x="232" y="11"/>
                  <a:pt x="232" y="11"/>
                  <a:pt x="232" y="11"/>
                </a:cubicBezTo>
                <a:cubicBezTo>
                  <a:pt x="374" y="4"/>
                  <a:pt x="374" y="4"/>
                  <a:pt x="374" y="4"/>
                </a:cubicBezTo>
                <a:cubicBezTo>
                  <a:pt x="373" y="4"/>
                  <a:pt x="372" y="4"/>
                  <a:pt x="371" y="3"/>
                </a:cubicBezTo>
                <a:cubicBezTo>
                  <a:pt x="372" y="2"/>
                  <a:pt x="372" y="2"/>
                  <a:pt x="372" y="2"/>
                </a:cubicBezTo>
                <a:cubicBezTo>
                  <a:pt x="370" y="0"/>
                  <a:pt x="370" y="0"/>
                  <a:pt x="370" y="0"/>
                </a:cubicBezTo>
                <a:cubicBezTo>
                  <a:pt x="345" y="1"/>
                  <a:pt x="318" y="3"/>
                  <a:pt x="292" y="3"/>
                </a:cubicBezTo>
                <a:cubicBezTo>
                  <a:pt x="296" y="4"/>
                  <a:pt x="296" y="4"/>
                  <a:pt x="296" y="4"/>
                </a:cubicBezTo>
                <a:cubicBezTo>
                  <a:pt x="264" y="7"/>
                  <a:pt x="232" y="4"/>
                  <a:pt x="200" y="6"/>
                </a:cubicBezTo>
                <a:cubicBezTo>
                  <a:pt x="177" y="5"/>
                  <a:pt x="152" y="4"/>
                  <a:pt x="129" y="6"/>
                </a:cubicBezTo>
                <a:cubicBezTo>
                  <a:pt x="128" y="7"/>
                  <a:pt x="128" y="7"/>
                  <a:pt x="128" y="7"/>
                </a:cubicBezTo>
                <a:cubicBezTo>
                  <a:pt x="107" y="6"/>
                  <a:pt x="85" y="5"/>
                  <a:pt x="64" y="7"/>
                </a:cubicBezTo>
                <a:cubicBezTo>
                  <a:pt x="59" y="9"/>
                  <a:pt x="59" y="9"/>
                  <a:pt x="59" y="9"/>
                </a:cubicBezTo>
                <a:cubicBezTo>
                  <a:pt x="58" y="10"/>
                  <a:pt x="58" y="10"/>
                  <a:pt x="58" y="10"/>
                </a:cubicBezTo>
                <a:cubicBezTo>
                  <a:pt x="60" y="12"/>
                  <a:pt x="62" y="10"/>
                  <a:pt x="64" y="12"/>
                </a:cubicBezTo>
                <a:cubicBezTo>
                  <a:pt x="59" y="12"/>
                  <a:pt x="55" y="15"/>
                  <a:pt x="51" y="16"/>
                </a:cubicBezTo>
                <a:cubicBezTo>
                  <a:pt x="49" y="13"/>
                  <a:pt x="44" y="17"/>
                  <a:pt x="42" y="15"/>
                </a:cubicBezTo>
                <a:cubicBezTo>
                  <a:pt x="42" y="13"/>
                  <a:pt x="42" y="13"/>
                  <a:pt x="42" y="13"/>
                </a:cubicBezTo>
                <a:cubicBezTo>
                  <a:pt x="38" y="12"/>
                  <a:pt x="36" y="15"/>
                  <a:pt x="33" y="16"/>
                </a:cubicBezTo>
                <a:cubicBezTo>
                  <a:pt x="33" y="19"/>
                  <a:pt x="36" y="16"/>
                  <a:pt x="37" y="18"/>
                </a:cubicBezTo>
                <a:cubicBezTo>
                  <a:pt x="42" y="19"/>
                  <a:pt x="45" y="14"/>
                  <a:pt x="48" y="16"/>
                </a:cubicBezTo>
                <a:cubicBezTo>
                  <a:pt x="49" y="17"/>
                  <a:pt x="49" y="16"/>
                  <a:pt x="50" y="17"/>
                </a:cubicBezTo>
                <a:cubicBezTo>
                  <a:pt x="43" y="21"/>
                  <a:pt x="35" y="18"/>
                  <a:pt x="28" y="23"/>
                </a:cubicBezTo>
                <a:cubicBezTo>
                  <a:pt x="26" y="22"/>
                  <a:pt x="24" y="23"/>
                  <a:pt x="23" y="23"/>
                </a:cubicBezTo>
                <a:cubicBezTo>
                  <a:pt x="23" y="21"/>
                  <a:pt x="25" y="21"/>
                  <a:pt x="26" y="21"/>
                </a:cubicBezTo>
                <a:cubicBezTo>
                  <a:pt x="22" y="20"/>
                  <a:pt x="19" y="25"/>
                  <a:pt x="14" y="24"/>
                </a:cubicBezTo>
                <a:cubicBezTo>
                  <a:pt x="13" y="25"/>
                  <a:pt x="13" y="25"/>
                  <a:pt x="13" y="25"/>
                </a:cubicBezTo>
                <a:cubicBezTo>
                  <a:pt x="16" y="26"/>
                  <a:pt x="20" y="24"/>
                  <a:pt x="23" y="24"/>
                </a:cubicBezTo>
                <a:cubicBezTo>
                  <a:pt x="21" y="30"/>
                  <a:pt x="11" y="26"/>
                  <a:pt x="16" y="34"/>
                </a:cubicBezTo>
                <a:cubicBezTo>
                  <a:pt x="17" y="35"/>
                  <a:pt x="19" y="34"/>
                  <a:pt x="19" y="37"/>
                </a:cubicBezTo>
                <a:cubicBezTo>
                  <a:pt x="17" y="41"/>
                  <a:pt x="17" y="41"/>
                  <a:pt x="17" y="41"/>
                </a:cubicBezTo>
                <a:cubicBezTo>
                  <a:pt x="17" y="41"/>
                  <a:pt x="17" y="41"/>
                  <a:pt x="17" y="41"/>
                </a:cubicBezTo>
                <a:cubicBezTo>
                  <a:pt x="17" y="42"/>
                  <a:pt x="16" y="46"/>
                  <a:pt x="19" y="46"/>
                </a:cubicBezTo>
                <a:cubicBezTo>
                  <a:pt x="17" y="46"/>
                  <a:pt x="14" y="46"/>
                  <a:pt x="14" y="49"/>
                </a:cubicBezTo>
                <a:cubicBezTo>
                  <a:pt x="15" y="50"/>
                  <a:pt x="18" y="46"/>
                  <a:pt x="18" y="50"/>
                </a:cubicBezTo>
                <a:cubicBezTo>
                  <a:pt x="16" y="51"/>
                  <a:pt x="17" y="55"/>
                  <a:pt x="14" y="55"/>
                </a:cubicBezTo>
                <a:cubicBezTo>
                  <a:pt x="13" y="57"/>
                  <a:pt x="13" y="57"/>
                  <a:pt x="13" y="57"/>
                </a:cubicBezTo>
                <a:cubicBezTo>
                  <a:pt x="15" y="58"/>
                  <a:pt x="17" y="55"/>
                  <a:pt x="17" y="58"/>
                </a:cubicBezTo>
                <a:cubicBezTo>
                  <a:pt x="16" y="58"/>
                  <a:pt x="15" y="60"/>
                  <a:pt x="14" y="60"/>
                </a:cubicBezTo>
                <a:cubicBezTo>
                  <a:pt x="16" y="61"/>
                  <a:pt x="18" y="59"/>
                  <a:pt x="20" y="61"/>
                </a:cubicBezTo>
                <a:cubicBezTo>
                  <a:pt x="19" y="64"/>
                  <a:pt x="11" y="59"/>
                  <a:pt x="15" y="66"/>
                </a:cubicBezTo>
                <a:cubicBezTo>
                  <a:pt x="13" y="67"/>
                  <a:pt x="13" y="67"/>
                  <a:pt x="13" y="67"/>
                </a:cubicBezTo>
                <a:cubicBezTo>
                  <a:pt x="18" y="67"/>
                  <a:pt x="18" y="67"/>
                  <a:pt x="18" y="67"/>
                </a:cubicBezTo>
                <a:cubicBezTo>
                  <a:pt x="18" y="68"/>
                  <a:pt x="17" y="69"/>
                  <a:pt x="16" y="69"/>
                </a:cubicBezTo>
                <a:cubicBezTo>
                  <a:pt x="16" y="71"/>
                  <a:pt x="17" y="70"/>
                  <a:pt x="18" y="71"/>
                </a:cubicBezTo>
                <a:cubicBezTo>
                  <a:pt x="14" y="73"/>
                  <a:pt x="14" y="73"/>
                  <a:pt x="14" y="73"/>
                </a:cubicBezTo>
                <a:cubicBezTo>
                  <a:pt x="15" y="74"/>
                  <a:pt x="16" y="76"/>
                  <a:pt x="18" y="76"/>
                </a:cubicBezTo>
                <a:cubicBezTo>
                  <a:pt x="17" y="77"/>
                  <a:pt x="17" y="77"/>
                  <a:pt x="17" y="77"/>
                </a:cubicBezTo>
                <a:cubicBezTo>
                  <a:pt x="17" y="78"/>
                  <a:pt x="18" y="78"/>
                  <a:pt x="18" y="78"/>
                </a:cubicBezTo>
                <a:cubicBezTo>
                  <a:pt x="18" y="80"/>
                  <a:pt x="17" y="82"/>
                  <a:pt x="16" y="83"/>
                </a:cubicBezTo>
                <a:cubicBezTo>
                  <a:pt x="15" y="82"/>
                  <a:pt x="14" y="83"/>
                  <a:pt x="13" y="84"/>
                </a:cubicBezTo>
                <a:cubicBezTo>
                  <a:pt x="15" y="86"/>
                  <a:pt x="15" y="86"/>
                  <a:pt x="15" y="86"/>
                </a:cubicBezTo>
                <a:cubicBezTo>
                  <a:pt x="12" y="87"/>
                  <a:pt x="12" y="87"/>
                  <a:pt x="12" y="87"/>
                </a:cubicBezTo>
                <a:cubicBezTo>
                  <a:pt x="13" y="88"/>
                  <a:pt x="13" y="88"/>
                  <a:pt x="13" y="88"/>
                </a:cubicBezTo>
                <a:cubicBezTo>
                  <a:pt x="13" y="89"/>
                  <a:pt x="11" y="88"/>
                  <a:pt x="11" y="90"/>
                </a:cubicBezTo>
                <a:cubicBezTo>
                  <a:pt x="13" y="92"/>
                  <a:pt x="9" y="96"/>
                  <a:pt x="13" y="97"/>
                </a:cubicBezTo>
                <a:cubicBezTo>
                  <a:pt x="12" y="97"/>
                  <a:pt x="13" y="98"/>
                  <a:pt x="13" y="99"/>
                </a:cubicBezTo>
                <a:cubicBezTo>
                  <a:pt x="13" y="99"/>
                  <a:pt x="14" y="98"/>
                  <a:pt x="14" y="99"/>
                </a:cubicBezTo>
                <a:cubicBezTo>
                  <a:pt x="14" y="100"/>
                  <a:pt x="14" y="100"/>
                  <a:pt x="14" y="100"/>
                </a:cubicBezTo>
                <a:cubicBezTo>
                  <a:pt x="13" y="101"/>
                  <a:pt x="12" y="99"/>
                  <a:pt x="10" y="99"/>
                </a:cubicBezTo>
                <a:cubicBezTo>
                  <a:pt x="10" y="101"/>
                  <a:pt x="13" y="100"/>
                  <a:pt x="13" y="102"/>
                </a:cubicBezTo>
                <a:cubicBezTo>
                  <a:pt x="12" y="103"/>
                  <a:pt x="9" y="104"/>
                  <a:pt x="11" y="106"/>
                </a:cubicBezTo>
                <a:cubicBezTo>
                  <a:pt x="12" y="109"/>
                  <a:pt x="16" y="106"/>
                  <a:pt x="16" y="110"/>
                </a:cubicBezTo>
                <a:cubicBezTo>
                  <a:pt x="13" y="116"/>
                  <a:pt x="6" y="110"/>
                  <a:pt x="1" y="114"/>
                </a:cubicBezTo>
                <a:cubicBezTo>
                  <a:pt x="2" y="115"/>
                  <a:pt x="4" y="115"/>
                  <a:pt x="5" y="117"/>
                </a:cubicBezTo>
                <a:cubicBezTo>
                  <a:pt x="4" y="117"/>
                  <a:pt x="3" y="117"/>
                  <a:pt x="2" y="117"/>
                </a:cubicBezTo>
                <a:cubicBezTo>
                  <a:pt x="1" y="120"/>
                  <a:pt x="4" y="117"/>
                  <a:pt x="4" y="120"/>
                </a:cubicBezTo>
                <a:cubicBezTo>
                  <a:pt x="3" y="121"/>
                  <a:pt x="2" y="121"/>
                  <a:pt x="0" y="122"/>
                </a:cubicBezTo>
                <a:cubicBezTo>
                  <a:pt x="4" y="122"/>
                  <a:pt x="7" y="123"/>
                  <a:pt x="10" y="122"/>
                </a:cubicBezTo>
                <a:cubicBezTo>
                  <a:pt x="11" y="128"/>
                  <a:pt x="4" y="124"/>
                  <a:pt x="2" y="126"/>
                </a:cubicBezTo>
                <a:cubicBezTo>
                  <a:pt x="2" y="128"/>
                  <a:pt x="3" y="128"/>
                  <a:pt x="4" y="129"/>
                </a:cubicBezTo>
                <a:close/>
                <a:moveTo>
                  <a:pt x="389" y="85"/>
                </a:moveTo>
                <a:cubicBezTo>
                  <a:pt x="383" y="86"/>
                  <a:pt x="383" y="86"/>
                  <a:pt x="383" y="86"/>
                </a:cubicBezTo>
                <a:cubicBezTo>
                  <a:pt x="385" y="85"/>
                  <a:pt x="387" y="85"/>
                  <a:pt x="389" y="85"/>
                </a:cubicBezTo>
                <a:cubicBezTo>
                  <a:pt x="392" y="85"/>
                  <a:pt x="392" y="85"/>
                  <a:pt x="392" y="85"/>
                </a:cubicBezTo>
                <a:cubicBezTo>
                  <a:pt x="391" y="86"/>
                  <a:pt x="390" y="86"/>
                  <a:pt x="389" y="85"/>
                </a:cubicBezTo>
                <a:close/>
                <a:moveTo>
                  <a:pt x="72" y="139"/>
                </a:moveTo>
                <a:cubicBezTo>
                  <a:pt x="78" y="139"/>
                  <a:pt x="78" y="139"/>
                  <a:pt x="78" y="139"/>
                </a:cubicBezTo>
                <a:cubicBezTo>
                  <a:pt x="81" y="139"/>
                  <a:pt x="84" y="139"/>
                  <a:pt x="88" y="139"/>
                </a:cubicBezTo>
                <a:cubicBezTo>
                  <a:pt x="95" y="139"/>
                  <a:pt x="95" y="139"/>
                  <a:pt x="95" y="139"/>
                </a:cubicBezTo>
                <a:cubicBezTo>
                  <a:pt x="99" y="139"/>
                  <a:pt x="102" y="139"/>
                  <a:pt x="105" y="138"/>
                </a:cubicBezTo>
                <a:cubicBezTo>
                  <a:pt x="120" y="137"/>
                  <a:pt x="134" y="139"/>
                  <a:pt x="149" y="140"/>
                </a:cubicBezTo>
                <a:cubicBezTo>
                  <a:pt x="168" y="141"/>
                  <a:pt x="168" y="141"/>
                  <a:pt x="168" y="141"/>
                </a:cubicBezTo>
                <a:cubicBezTo>
                  <a:pt x="277" y="138"/>
                  <a:pt x="277" y="138"/>
                  <a:pt x="277" y="138"/>
                </a:cubicBezTo>
                <a:cubicBezTo>
                  <a:pt x="343" y="136"/>
                  <a:pt x="343" y="136"/>
                  <a:pt x="343" y="136"/>
                </a:cubicBezTo>
                <a:cubicBezTo>
                  <a:pt x="358" y="132"/>
                  <a:pt x="373" y="129"/>
                  <a:pt x="389" y="130"/>
                </a:cubicBezTo>
                <a:cubicBezTo>
                  <a:pt x="368" y="135"/>
                  <a:pt x="344" y="137"/>
                  <a:pt x="322" y="138"/>
                </a:cubicBezTo>
                <a:cubicBezTo>
                  <a:pt x="239" y="140"/>
                  <a:pt x="239" y="140"/>
                  <a:pt x="239" y="140"/>
                </a:cubicBezTo>
                <a:cubicBezTo>
                  <a:pt x="193" y="141"/>
                  <a:pt x="193" y="141"/>
                  <a:pt x="193" y="141"/>
                </a:cubicBezTo>
                <a:cubicBezTo>
                  <a:pt x="168" y="141"/>
                  <a:pt x="168" y="141"/>
                  <a:pt x="168" y="141"/>
                </a:cubicBezTo>
                <a:cubicBezTo>
                  <a:pt x="167" y="141"/>
                  <a:pt x="167" y="141"/>
                  <a:pt x="167" y="141"/>
                </a:cubicBezTo>
                <a:cubicBezTo>
                  <a:pt x="160" y="141"/>
                  <a:pt x="155" y="141"/>
                  <a:pt x="149" y="140"/>
                </a:cubicBezTo>
                <a:cubicBezTo>
                  <a:pt x="95" y="139"/>
                  <a:pt x="95" y="139"/>
                  <a:pt x="95" y="139"/>
                </a:cubicBezTo>
                <a:cubicBezTo>
                  <a:pt x="93" y="139"/>
                  <a:pt x="90" y="139"/>
                  <a:pt x="88" y="139"/>
                </a:cubicBezTo>
                <a:lnTo>
                  <a:pt x="72" y="139"/>
                </a:lnTo>
                <a:close/>
                <a:moveTo>
                  <a:pt x="18" y="75"/>
                </a:moveTo>
                <a:cubicBezTo>
                  <a:pt x="18" y="74"/>
                  <a:pt x="18" y="74"/>
                  <a:pt x="18" y="74"/>
                </a:cubicBezTo>
                <a:cubicBezTo>
                  <a:pt x="18" y="73"/>
                  <a:pt x="19" y="74"/>
                  <a:pt x="20" y="74"/>
                </a:cubicBezTo>
                <a:cubicBezTo>
                  <a:pt x="20" y="76"/>
                  <a:pt x="19" y="75"/>
                  <a:pt x="18" y="7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29">
            <a:extLst>
              <a:ext uri="{FF2B5EF4-FFF2-40B4-BE49-F238E27FC236}">
                <a16:creationId xmlns:a16="http://schemas.microsoft.com/office/drawing/2014/main" xmlns="" id="{1C9005AD-E74F-4C84-9470-A92CB3066F1B}"/>
              </a:ext>
            </a:extLst>
          </p:cNvPr>
          <p:cNvSpPr>
            <a:spLocks noEditPoints="1"/>
          </p:cNvSpPr>
          <p:nvPr/>
        </p:nvSpPr>
        <p:spPr bwMode="auto">
          <a:xfrm>
            <a:off x="4351337" y="3266281"/>
            <a:ext cx="1744663" cy="325438"/>
          </a:xfrm>
          <a:custGeom>
            <a:avLst/>
            <a:gdLst>
              <a:gd name="T0" fmla="*/ 440 w 465"/>
              <a:gd name="T1" fmla="*/ 38 h 87"/>
              <a:gd name="T2" fmla="*/ 455 w 465"/>
              <a:gd name="T3" fmla="*/ 35 h 87"/>
              <a:gd name="T4" fmla="*/ 455 w 465"/>
              <a:gd name="T5" fmla="*/ 33 h 87"/>
              <a:gd name="T6" fmla="*/ 436 w 465"/>
              <a:gd name="T7" fmla="*/ 32 h 87"/>
              <a:gd name="T8" fmla="*/ 434 w 465"/>
              <a:gd name="T9" fmla="*/ 31 h 87"/>
              <a:gd name="T10" fmla="*/ 459 w 465"/>
              <a:gd name="T11" fmla="*/ 27 h 87"/>
              <a:gd name="T12" fmla="*/ 430 w 465"/>
              <a:gd name="T13" fmla="*/ 27 h 87"/>
              <a:gd name="T14" fmla="*/ 435 w 465"/>
              <a:gd name="T15" fmla="*/ 24 h 87"/>
              <a:gd name="T16" fmla="*/ 437 w 465"/>
              <a:gd name="T17" fmla="*/ 21 h 87"/>
              <a:gd name="T18" fmla="*/ 427 w 465"/>
              <a:gd name="T19" fmla="*/ 20 h 87"/>
              <a:gd name="T20" fmla="*/ 432 w 465"/>
              <a:gd name="T21" fmla="*/ 19 h 87"/>
              <a:gd name="T22" fmla="*/ 438 w 465"/>
              <a:gd name="T23" fmla="*/ 17 h 87"/>
              <a:gd name="T24" fmla="*/ 438 w 465"/>
              <a:gd name="T25" fmla="*/ 15 h 87"/>
              <a:gd name="T26" fmla="*/ 431 w 465"/>
              <a:gd name="T27" fmla="*/ 13 h 87"/>
              <a:gd name="T28" fmla="*/ 408 w 465"/>
              <a:gd name="T29" fmla="*/ 11 h 87"/>
              <a:gd name="T30" fmla="*/ 370 w 465"/>
              <a:gd name="T31" fmla="*/ 8 h 87"/>
              <a:gd name="T32" fmla="*/ 341 w 465"/>
              <a:gd name="T33" fmla="*/ 3 h 87"/>
              <a:gd name="T34" fmla="*/ 346 w 465"/>
              <a:gd name="T35" fmla="*/ 1 h 87"/>
              <a:gd name="T36" fmla="*/ 314 w 465"/>
              <a:gd name="T37" fmla="*/ 0 h 87"/>
              <a:gd name="T38" fmla="*/ 47 w 465"/>
              <a:gd name="T39" fmla="*/ 10 h 87"/>
              <a:gd name="T40" fmla="*/ 17 w 465"/>
              <a:gd name="T41" fmla="*/ 19 h 87"/>
              <a:gd name="T42" fmla="*/ 16 w 465"/>
              <a:gd name="T43" fmla="*/ 25 h 87"/>
              <a:gd name="T44" fmla="*/ 7 w 465"/>
              <a:gd name="T45" fmla="*/ 38 h 87"/>
              <a:gd name="T46" fmla="*/ 11 w 465"/>
              <a:gd name="T47" fmla="*/ 45 h 87"/>
              <a:gd name="T48" fmla="*/ 7 w 465"/>
              <a:gd name="T49" fmla="*/ 51 h 87"/>
              <a:gd name="T50" fmla="*/ 5 w 465"/>
              <a:gd name="T51" fmla="*/ 52 h 87"/>
              <a:gd name="T52" fmla="*/ 4 w 465"/>
              <a:gd name="T53" fmla="*/ 59 h 87"/>
              <a:gd name="T54" fmla="*/ 3 w 465"/>
              <a:gd name="T55" fmla="*/ 68 h 87"/>
              <a:gd name="T56" fmla="*/ 280 w 465"/>
              <a:gd name="T57" fmla="*/ 76 h 87"/>
              <a:gd name="T58" fmla="*/ 331 w 465"/>
              <a:gd name="T59" fmla="*/ 71 h 87"/>
              <a:gd name="T60" fmla="*/ 432 w 465"/>
              <a:gd name="T61" fmla="*/ 55 h 87"/>
              <a:gd name="T62" fmla="*/ 442 w 465"/>
              <a:gd name="T63" fmla="*/ 50 h 87"/>
              <a:gd name="T64" fmla="*/ 453 w 465"/>
              <a:gd name="T65" fmla="*/ 48 h 87"/>
              <a:gd name="T66" fmla="*/ 452 w 465"/>
              <a:gd name="T67" fmla="*/ 46 h 87"/>
              <a:gd name="T68" fmla="*/ 456 w 465"/>
              <a:gd name="T69" fmla="*/ 45 h 87"/>
              <a:gd name="T70" fmla="*/ 450 w 465"/>
              <a:gd name="T71" fmla="*/ 43 h 87"/>
              <a:gd name="T72" fmla="*/ 463 w 465"/>
              <a:gd name="T73" fmla="*/ 40 h 87"/>
              <a:gd name="T74" fmla="*/ 459 w 465"/>
              <a:gd name="T75" fmla="*/ 39 h 87"/>
              <a:gd name="T76" fmla="*/ 316 w 465"/>
              <a:gd name="T77" fmla="*/ 4 h 87"/>
              <a:gd name="T78" fmla="*/ 316 w 465"/>
              <a:gd name="T79" fmla="*/ 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5" h="87">
                <a:moveTo>
                  <a:pt x="465" y="38"/>
                </a:moveTo>
                <a:cubicBezTo>
                  <a:pt x="457" y="37"/>
                  <a:pt x="448" y="39"/>
                  <a:pt x="440" y="38"/>
                </a:cubicBezTo>
                <a:cubicBezTo>
                  <a:pt x="447" y="37"/>
                  <a:pt x="457" y="37"/>
                  <a:pt x="463" y="36"/>
                </a:cubicBezTo>
                <a:cubicBezTo>
                  <a:pt x="461" y="35"/>
                  <a:pt x="457" y="36"/>
                  <a:pt x="455" y="35"/>
                </a:cubicBezTo>
                <a:cubicBezTo>
                  <a:pt x="455" y="33"/>
                  <a:pt x="460" y="34"/>
                  <a:pt x="463" y="34"/>
                </a:cubicBezTo>
                <a:cubicBezTo>
                  <a:pt x="460" y="34"/>
                  <a:pt x="457" y="34"/>
                  <a:pt x="455" y="33"/>
                </a:cubicBezTo>
                <a:cubicBezTo>
                  <a:pt x="457" y="33"/>
                  <a:pt x="459" y="32"/>
                  <a:pt x="462" y="32"/>
                </a:cubicBezTo>
                <a:cubicBezTo>
                  <a:pt x="436" y="32"/>
                  <a:pt x="436" y="32"/>
                  <a:pt x="436" y="32"/>
                </a:cubicBezTo>
                <a:cubicBezTo>
                  <a:pt x="437" y="32"/>
                  <a:pt x="437" y="32"/>
                  <a:pt x="437" y="32"/>
                </a:cubicBezTo>
                <a:cubicBezTo>
                  <a:pt x="434" y="31"/>
                  <a:pt x="434" y="31"/>
                  <a:pt x="434" y="31"/>
                </a:cubicBezTo>
                <a:cubicBezTo>
                  <a:pt x="442" y="30"/>
                  <a:pt x="451" y="29"/>
                  <a:pt x="459" y="28"/>
                </a:cubicBezTo>
                <a:cubicBezTo>
                  <a:pt x="459" y="27"/>
                  <a:pt x="459" y="27"/>
                  <a:pt x="459" y="27"/>
                </a:cubicBezTo>
                <a:cubicBezTo>
                  <a:pt x="430" y="27"/>
                  <a:pt x="430" y="27"/>
                  <a:pt x="430" y="27"/>
                </a:cubicBezTo>
                <a:cubicBezTo>
                  <a:pt x="430" y="27"/>
                  <a:pt x="430" y="27"/>
                  <a:pt x="430" y="27"/>
                </a:cubicBezTo>
                <a:cubicBezTo>
                  <a:pt x="436" y="26"/>
                  <a:pt x="442" y="25"/>
                  <a:pt x="448" y="25"/>
                </a:cubicBezTo>
                <a:cubicBezTo>
                  <a:pt x="443" y="25"/>
                  <a:pt x="440" y="24"/>
                  <a:pt x="435" y="24"/>
                </a:cubicBezTo>
                <a:cubicBezTo>
                  <a:pt x="439" y="23"/>
                  <a:pt x="444" y="23"/>
                  <a:pt x="448" y="22"/>
                </a:cubicBezTo>
                <a:cubicBezTo>
                  <a:pt x="445" y="21"/>
                  <a:pt x="440" y="22"/>
                  <a:pt x="437" y="21"/>
                </a:cubicBezTo>
                <a:cubicBezTo>
                  <a:pt x="438" y="21"/>
                  <a:pt x="442" y="21"/>
                  <a:pt x="442" y="21"/>
                </a:cubicBezTo>
                <a:cubicBezTo>
                  <a:pt x="427" y="20"/>
                  <a:pt x="427" y="20"/>
                  <a:pt x="427" y="20"/>
                </a:cubicBezTo>
                <a:cubicBezTo>
                  <a:pt x="435" y="19"/>
                  <a:pt x="444" y="20"/>
                  <a:pt x="452" y="19"/>
                </a:cubicBezTo>
                <a:cubicBezTo>
                  <a:pt x="432" y="19"/>
                  <a:pt x="432" y="19"/>
                  <a:pt x="432" y="19"/>
                </a:cubicBezTo>
                <a:cubicBezTo>
                  <a:pt x="430" y="18"/>
                  <a:pt x="430" y="18"/>
                  <a:pt x="430" y="18"/>
                </a:cubicBezTo>
                <a:cubicBezTo>
                  <a:pt x="433" y="17"/>
                  <a:pt x="437" y="18"/>
                  <a:pt x="438" y="17"/>
                </a:cubicBezTo>
                <a:cubicBezTo>
                  <a:pt x="434" y="16"/>
                  <a:pt x="430" y="18"/>
                  <a:pt x="425" y="17"/>
                </a:cubicBezTo>
                <a:cubicBezTo>
                  <a:pt x="428" y="15"/>
                  <a:pt x="435" y="16"/>
                  <a:pt x="438" y="15"/>
                </a:cubicBezTo>
                <a:cubicBezTo>
                  <a:pt x="433" y="16"/>
                  <a:pt x="428" y="15"/>
                  <a:pt x="425" y="14"/>
                </a:cubicBezTo>
                <a:cubicBezTo>
                  <a:pt x="425" y="13"/>
                  <a:pt x="431" y="14"/>
                  <a:pt x="431" y="13"/>
                </a:cubicBezTo>
                <a:cubicBezTo>
                  <a:pt x="422" y="12"/>
                  <a:pt x="413" y="13"/>
                  <a:pt x="404" y="12"/>
                </a:cubicBezTo>
                <a:cubicBezTo>
                  <a:pt x="404" y="11"/>
                  <a:pt x="407" y="12"/>
                  <a:pt x="408" y="11"/>
                </a:cubicBezTo>
                <a:cubicBezTo>
                  <a:pt x="405" y="10"/>
                  <a:pt x="399" y="11"/>
                  <a:pt x="396" y="9"/>
                </a:cubicBezTo>
                <a:cubicBezTo>
                  <a:pt x="386" y="8"/>
                  <a:pt x="379" y="10"/>
                  <a:pt x="370" y="8"/>
                </a:cubicBezTo>
                <a:cubicBezTo>
                  <a:pt x="378" y="7"/>
                  <a:pt x="386" y="5"/>
                  <a:pt x="396" y="5"/>
                </a:cubicBezTo>
                <a:cubicBezTo>
                  <a:pt x="378" y="2"/>
                  <a:pt x="358" y="4"/>
                  <a:pt x="341" y="3"/>
                </a:cubicBezTo>
                <a:cubicBezTo>
                  <a:pt x="342" y="3"/>
                  <a:pt x="344" y="2"/>
                  <a:pt x="347" y="1"/>
                </a:cubicBezTo>
                <a:cubicBezTo>
                  <a:pt x="347" y="1"/>
                  <a:pt x="346" y="1"/>
                  <a:pt x="346" y="1"/>
                </a:cubicBezTo>
                <a:cubicBezTo>
                  <a:pt x="313" y="0"/>
                  <a:pt x="313" y="0"/>
                  <a:pt x="313" y="0"/>
                </a:cubicBezTo>
                <a:cubicBezTo>
                  <a:pt x="314" y="0"/>
                  <a:pt x="314" y="0"/>
                  <a:pt x="314" y="0"/>
                </a:cubicBezTo>
                <a:cubicBezTo>
                  <a:pt x="269" y="0"/>
                  <a:pt x="223" y="1"/>
                  <a:pt x="178" y="3"/>
                </a:cubicBezTo>
                <a:cubicBezTo>
                  <a:pt x="47" y="10"/>
                  <a:pt x="47" y="10"/>
                  <a:pt x="47" y="10"/>
                </a:cubicBezTo>
                <a:cubicBezTo>
                  <a:pt x="35" y="11"/>
                  <a:pt x="23" y="12"/>
                  <a:pt x="15" y="17"/>
                </a:cubicBezTo>
                <a:cubicBezTo>
                  <a:pt x="14" y="18"/>
                  <a:pt x="16" y="19"/>
                  <a:pt x="17" y="19"/>
                </a:cubicBezTo>
                <a:cubicBezTo>
                  <a:pt x="11" y="22"/>
                  <a:pt x="11" y="22"/>
                  <a:pt x="11" y="22"/>
                </a:cubicBezTo>
                <a:cubicBezTo>
                  <a:pt x="16" y="25"/>
                  <a:pt x="16" y="25"/>
                  <a:pt x="16" y="25"/>
                </a:cubicBezTo>
                <a:cubicBezTo>
                  <a:pt x="14" y="26"/>
                  <a:pt x="16" y="27"/>
                  <a:pt x="16" y="27"/>
                </a:cubicBezTo>
                <a:cubicBezTo>
                  <a:pt x="8" y="30"/>
                  <a:pt x="6" y="34"/>
                  <a:pt x="7" y="38"/>
                </a:cubicBezTo>
                <a:cubicBezTo>
                  <a:pt x="5" y="39"/>
                  <a:pt x="4" y="40"/>
                  <a:pt x="4" y="41"/>
                </a:cubicBezTo>
                <a:cubicBezTo>
                  <a:pt x="6" y="43"/>
                  <a:pt x="6" y="44"/>
                  <a:pt x="11" y="45"/>
                </a:cubicBezTo>
                <a:cubicBezTo>
                  <a:pt x="9" y="47"/>
                  <a:pt x="11" y="50"/>
                  <a:pt x="7" y="50"/>
                </a:cubicBezTo>
                <a:cubicBezTo>
                  <a:pt x="7" y="51"/>
                  <a:pt x="7" y="51"/>
                  <a:pt x="7" y="51"/>
                </a:cubicBezTo>
                <a:cubicBezTo>
                  <a:pt x="8" y="52"/>
                  <a:pt x="5" y="51"/>
                  <a:pt x="4" y="52"/>
                </a:cubicBezTo>
                <a:cubicBezTo>
                  <a:pt x="5" y="52"/>
                  <a:pt x="5" y="52"/>
                  <a:pt x="5" y="52"/>
                </a:cubicBezTo>
                <a:cubicBezTo>
                  <a:pt x="6" y="53"/>
                  <a:pt x="4" y="54"/>
                  <a:pt x="3" y="55"/>
                </a:cubicBezTo>
                <a:cubicBezTo>
                  <a:pt x="9" y="56"/>
                  <a:pt x="1" y="58"/>
                  <a:pt x="4" y="59"/>
                </a:cubicBezTo>
                <a:cubicBezTo>
                  <a:pt x="0" y="60"/>
                  <a:pt x="5" y="61"/>
                  <a:pt x="3" y="63"/>
                </a:cubicBezTo>
                <a:cubicBezTo>
                  <a:pt x="10" y="64"/>
                  <a:pt x="0" y="65"/>
                  <a:pt x="3" y="68"/>
                </a:cubicBezTo>
                <a:cubicBezTo>
                  <a:pt x="6" y="83"/>
                  <a:pt x="41" y="81"/>
                  <a:pt x="63" y="85"/>
                </a:cubicBezTo>
                <a:cubicBezTo>
                  <a:pt x="138" y="87"/>
                  <a:pt x="210" y="82"/>
                  <a:pt x="280" y="76"/>
                </a:cubicBezTo>
                <a:cubicBezTo>
                  <a:pt x="284" y="76"/>
                  <a:pt x="288" y="74"/>
                  <a:pt x="293" y="75"/>
                </a:cubicBezTo>
                <a:cubicBezTo>
                  <a:pt x="306" y="73"/>
                  <a:pt x="318" y="72"/>
                  <a:pt x="331" y="71"/>
                </a:cubicBezTo>
                <a:cubicBezTo>
                  <a:pt x="343" y="69"/>
                  <a:pt x="358" y="68"/>
                  <a:pt x="368" y="65"/>
                </a:cubicBezTo>
                <a:cubicBezTo>
                  <a:pt x="390" y="63"/>
                  <a:pt x="411" y="58"/>
                  <a:pt x="432" y="55"/>
                </a:cubicBezTo>
                <a:cubicBezTo>
                  <a:pt x="418" y="55"/>
                  <a:pt x="418" y="55"/>
                  <a:pt x="418" y="55"/>
                </a:cubicBezTo>
                <a:cubicBezTo>
                  <a:pt x="424" y="52"/>
                  <a:pt x="434" y="52"/>
                  <a:pt x="442" y="50"/>
                </a:cubicBezTo>
                <a:cubicBezTo>
                  <a:pt x="441" y="50"/>
                  <a:pt x="440" y="50"/>
                  <a:pt x="439" y="50"/>
                </a:cubicBezTo>
                <a:cubicBezTo>
                  <a:pt x="444" y="49"/>
                  <a:pt x="448" y="49"/>
                  <a:pt x="453" y="48"/>
                </a:cubicBezTo>
                <a:cubicBezTo>
                  <a:pt x="446" y="48"/>
                  <a:pt x="441" y="49"/>
                  <a:pt x="435" y="49"/>
                </a:cubicBezTo>
                <a:cubicBezTo>
                  <a:pt x="441" y="48"/>
                  <a:pt x="446" y="47"/>
                  <a:pt x="452" y="46"/>
                </a:cubicBezTo>
                <a:cubicBezTo>
                  <a:pt x="450" y="46"/>
                  <a:pt x="450" y="46"/>
                  <a:pt x="450" y="46"/>
                </a:cubicBezTo>
                <a:cubicBezTo>
                  <a:pt x="456" y="45"/>
                  <a:pt x="456" y="45"/>
                  <a:pt x="456" y="45"/>
                </a:cubicBezTo>
                <a:cubicBezTo>
                  <a:pt x="453" y="45"/>
                  <a:pt x="441" y="46"/>
                  <a:pt x="437" y="44"/>
                </a:cubicBezTo>
                <a:cubicBezTo>
                  <a:pt x="440" y="43"/>
                  <a:pt x="446" y="43"/>
                  <a:pt x="450" y="43"/>
                </a:cubicBezTo>
                <a:cubicBezTo>
                  <a:pt x="427" y="43"/>
                  <a:pt x="427" y="43"/>
                  <a:pt x="427" y="43"/>
                </a:cubicBezTo>
                <a:cubicBezTo>
                  <a:pt x="439" y="41"/>
                  <a:pt x="451" y="41"/>
                  <a:pt x="463" y="40"/>
                </a:cubicBezTo>
                <a:cubicBezTo>
                  <a:pt x="462" y="40"/>
                  <a:pt x="460" y="40"/>
                  <a:pt x="459" y="39"/>
                </a:cubicBezTo>
                <a:cubicBezTo>
                  <a:pt x="459" y="39"/>
                  <a:pt x="459" y="39"/>
                  <a:pt x="459" y="39"/>
                </a:cubicBezTo>
                <a:cubicBezTo>
                  <a:pt x="462" y="39"/>
                  <a:pt x="465" y="39"/>
                  <a:pt x="465" y="38"/>
                </a:cubicBezTo>
                <a:close/>
                <a:moveTo>
                  <a:pt x="316" y="4"/>
                </a:moveTo>
                <a:cubicBezTo>
                  <a:pt x="318" y="4"/>
                  <a:pt x="321" y="3"/>
                  <a:pt x="324" y="3"/>
                </a:cubicBezTo>
                <a:cubicBezTo>
                  <a:pt x="323" y="5"/>
                  <a:pt x="318" y="4"/>
                  <a:pt x="31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81">
            <a:extLst>
              <a:ext uri="{FF2B5EF4-FFF2-40B4-BE49-F238E27FC236}">
                <a16:creationId xmlns:a16="http://schemas.microsoft.com/office/drawing/2014/main" xmlns="" id="{09BA2182-5A48-49E9-9133-85275739ADDD}"/>
              </a:ext>
            </a:extLst>
          </p:cNvPr>
          <p:cNvSpPr>
            <a:spLocks noEditPoints="1"/>
          </p:cNvSpPr>
          <p:nvPr/>
        </p:nvSpPr>
        <p:spPr bwMode="auto">
          <a:xfrm>
            <a:off x="5403056" y="3429000"/>
            <a:ext cx="1385888" cy="415925"/>
          </a:xfrm>
          <a:custGeom>
            <a:avLst/>
            <a:gdLst>
              <a:gd name="T0" fmla="*/ 355 w 369"/>
              <a:gd name="T1" fmla="*/ 52 h 111"/>
              <a:gd name="T2" fmla="*/ 350 w 369"/>
              <a:gd name="T3" fmla="*/ 49 h 111"/>
              <a:gd name="T4" fmla="*/ 348 w 369"/>
              <a:gd name="T5" fmla="*/ 47 h 111"/>
              <a:gd name="T6" fmla="*/ 335 w 369"/>
              <a:gd name="T7" fmla="*/ 45 h 111"/>
              <a:gd name="T8" fmla="*/ 344 w 369"/>
              <a:gd name="T9" fmla="*/ 38 h 111"/>
              <a:gd name="T10" fmla="*/ 333 w 369"/>
              <a:gd name="T11" fmla="*/ 34 h 111"/>
              <a:gd name="T12" fmla="*/ 339 w 369"/>
              <a:gd name="T13" fmla="*/ 28 h 111"/>
              <a:gd name="T14" fmla="*/ 329 w 369"/>
              <a:gd name="T15" fmla="*/ 23 h 111"/>
              <a:gd name="T16" fmla="*/ 305 w 369"/>
              <a:gd name="T17" fmla="*/ 19 h 111"/>
              <a:gd name="T18" fmla="*/ 306 w 369"/>
              <a:gd name="T19" fmla="*/ 17 h 111"/>
              <a:gd name="T20" fmla="*/ 312 w 369"/>
              <a:gd name="T21" fmla="*/ 14 h 111"/>
              <a:gd name="T22" fmla="*/ 229 w 369"/>
              <a:gd name="T23" fmla="*/ 10 h 111"/>
              <a:gd name="T24" fmla="*/ 290 w 369"/>
              <a:gd name="T25" fmla="*/ 7 h 111"/>
              <a:gd name="T26" fmla="*/ 263 w 369"/>
              <a:gd name="T27" fmla="*/ 2 h 111"/>
              <a:gd name="T28" fmla="*/ 48 w 369"/>
              <a:gd name="T29" fmla="*/ 5 h 111"/>
              <a:gd name="T30" fmla="*/ 9 w 369"/>
              <a:gd name="T31" fmla="*/ 19 h 111"/>
              <a:gd name="T32" fmla="*/ 10 w 369"/>
              <a:gd name="T33" fmla="*/ 27 h 111"/>
              <a:gd name="T34" fmla="*/ 7 w 369"/>
              <a:gd name="T35" fmla="*/ 32 h 111"/>
              <a:gd name="T36" fmla="*/ 1 w 369"/>
              <a:gd name="T37" fmla="*/ 48 h 111"/>
              <a:gd name="T38" fmla="*/ 9 w 369"/>
              <a:gd name="T39" fmla="*/ 64 h 111"/>
              <a:gd name="T40" fmla="*/ 8 w 369"/>
              <a:gd name="T41" fmla="*/ 66 h 111"/>
              <a:gd name="T42" fmla="*/ 9 w 369"/>
              <a:gd name="T43" fmla="*/ 75 h 111"/>
              <a:gd name="T44" fmla="*/ 14 w 369"/>
              <a:gd name="T45" fmla="*/ 83 h 111"/>
              <a:gd name="T46" fmla="*/ 22 w 369"/>
              <a:gd name="T47" fmla="*/ 93 h 111"/>
              <a:gd name="T48" fmla="*/ 80 w 369"/>
              <a:gd name="T49" fmla="*/ 106 h 111"/>
              <a:gd name="T50" fmla="*/ 339 w 369"/>
              <a:gd name="T51" fmla="*/ 85 h 111"/>
              <a:gd name="T52" fmla="*/ 359 w 369"/>
              <a:gd name="T53" fmla="*/ 75 h 111"/>
              <a:gd name="T54" fmla="*/ 353 w 369"/>
              <a:gd name="T55" fmla="*/ 73 h 111"/>
              <a:gd name="T56" fmla="*/ 352 w 369"/>
              <a:gd name="T57" fmla="*/ 69 h 111"/>
              <a:gd name="T58" fmla="*/ 360 w 369"/>
              <a:gd name="T59" fmla="*/ 64 h 111"/>
              <a:gd name="T60" fmla="*/ 364 w 369"/>
              <a:gd name="T61" fmla="*/ 60 h 111"/>
              <a:gd name="T62" fmla="*/ 369 w 369"/>
              <a:gd name="T63" fmla="*/ 54 h 111"/>
              <a:gd name="T64" fmla="*/ 169 w 369"/>
              <a:gd name="T65" fmla="*/ 4 h 111"/>
              <a:gd name="T66" fmla="*/ 158 w 369"/>
              <a:gd name="T67" fmla="*/ 5 h 111"/>
              <a:gd name="T68" fmla="*/ 243 w 369"/>
              <a:gd name="T69" fmla="*/ 2 h 111"/>
              <a:gd name="T70" fmla="*/ 180 w 369"/>
              <a:gd name="T71"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9" h="111">
                <a:moveTo>
                  <a:pt x="369" y="54"/>
                </a:moveTo>
                <a:cubicBezTo>
                  <a:pt x="363" y="55"/>
                  <a:pt x="360" y="52"/>
                  <a:pt x="355" y="52"/>
                </a:cubicBezTo>
                <a:cubicBezTo>
                  <a:pt x="359" y="51"/>
                  <a:pt x="359" y="51"/>
                  <a:pt x="359" y="51"/>
                </a:cubicBezTo>
                <a:cubicBezTo>
                  <a:pt x="356" y="50"/>
                  <a:pt x="352" y="51"/>
                  <a:pt x="350" y="49"/>
                </a:cubicBezTo>
                <a:cubicBezTo>
                  <a:pt x="349" y="49"/>
                  <a:pt x="350" y="48"/>
                  <a:pt x="351" y="48"/>
                </a:cubicBezTo>
                <a:cubicBezTo>
                  <a:pt x="348" y="47"/>
                  <a:pt x="348" y="47"/>
                  <a:pt x="348" y="47"/>
                </a:cubicBezTo>
                <a:cubicBezTo>
                  <a:pt x="350" y="45"/>
                  <a:pt x="354" y="46"/>
                  <a:pt x="356" y="44"/>
                </a:cubicBezTo>
                <a:cubicBezTo>
                  <a:pt x="350" y="45"/>
                  <a:pt x="341" y="44"/>
                  <a:pt x="335" y="45"/>
                </a:cubicBezTo>
                <a:cubicBezTo>
                  <a:pt x="353" y="38"/>
                  <a:pt x="353" y="38"/>
                  <a:pt x="353" y="38"/>
                </a:cubicBezTo>
                <a:cubicBezTo>
                  <a:pt x="350" y="38"/>
                  <a:pt x="346" y="39"/>
                  <a:pt x="344" y="38"/>
                </a:cubicBezTo>
                <a:cubicBezTo>
                  <a:pt x="347" y="36"/>
                  <a:pt x="347" y="36"/>
                  <a:pt x="347" y="36"/>
                </a:cubicBezTo>
                <a:cubicBezTo>
                  <a:pt x="342" y="37"/>
                  <a:pt x="335" y="36"/>
                  <a:pt x="333" y="34"/>
                </a:cubicBezTo>
                <a:cubicBezTo>
                  <a:pt x="338" y="32"/>
                  <a:pt x="338" y="32"/>
                  <a:pt x="338" y="32"/>
                </a:cubicBezTo>
                <a:cubicBezTo>
                  <a:pt x="333" y="33"/>
                  <a:pt x="339" y="29"/>
                  <a:pt x="339" y="28"/>
                </a:cubicBezTo>
                <a:cubicBezTo>
                  <a:pt x="334" y="28"/>
                  <a:pt x="330" y="27"/>
                  <a:pt x="325" y="27"/>
                </a:cubicBezTo>
                <a:cubicBezTo>
                  <a:pt x="327" y="25"/>
                  <a:pt x="330" y="25"/>
                  <a:pt x="329" y="23"/>
                </a:cubicBezTo>
                <a:cubicBezTo>
                  <a:pt x="321" y="22"/>
                  <a:pt x="308" y="25"/>
                  <a:pt x="303" y="20"/>
                </a:cubicBezTo>
                <a:cubicBezTo>
                  <a:pt x="304" y="20"/>
                  <a:pt x="304" y="19"/>
                  <a:pt x="305" y="19"/>
                </a:cubicBezTo>
                <a:cubicBezTo>
                  <a:pt x="303" y="18"/>
                  <a:pt x="303" y="18"/>
                  <a:pt x="303" y="18"/>
                </a:cubicBezTo>
                <a:cubicBezTo>
                  <a:pt x="304" y="18"/>
                  <a:pt x="305" y="17"/>
                  <a:pt x="306" y="17"/>
                </a:cubicBezTo>
                <a:cubicBezTo>
                  <a:pt x="305" y="16"/>
                  <a:pt x="305" y="16"/>
                  <a:pt x="305" y="16"/>
                </a:cubicBezTo>
                <a:cubicBezTo>
                  <a:pt x="312" y="14"/>
                  <a:pt x="312" y="14"/>
                  <a:pt x="312" y="14"/>
                </a:cubicBezTo>
                <a:cubicBezTo>
                  <a:pt x="309" y="14"/>
                  <a:pt x="309" y="14"/>
                  <a:pt x="309" y="14"/>
                </a:cubicBezTo>
                <a:cubicBezTo>
                  <a:pt x="281" y="13"/>
                  <a:pt x="257" y="10"/>
                  <a:pt x="229" y="10"/>
                </a:cubicBezTo>
                <a:cubicBezTo>
                  <a:pt x="242" y="8"/>
                  <a:pt x="263" y="10"/>
                  <a:pt x="279" y="9"/>
                </a:cubicBezTo>
                <a:cubicBezTo>
                  <a:pt x="279" y="7"/>
                  <a:pt x="288" y="7"/>
                  <a:pt x="290" y="7"/>
                </a:cubicBezTo>
                <a:cubicBezTo>
                  <a:pt x="276" y="5"/>
                  <a:pt x="263" y="6"/>
                  <a:pt x="250" y="4"/>
                </a:cubicBezTo>
                <a:cubicBezTo>
                  <a:pt x="253" y="2"/>
                  <a:pt x="257" y="3"/>
                  <a:pt x="263" y="2"/>
                </a:cubicBezTo>
                <a:cubicBezTo>
                  <a:pt x="259" y="1"/>
                  <a:pt x="259" y="1"/>
                  <a:pt x="259" y="1"/>
                </a:cubicBezTo>
                <a:cubicBezTo>
                  <a:pt x="188" y="0"/>
                  <a:pt x="119" y="6"/>
                  <a:pt x="48" y="5"/>
                </a:cubicBezTo>
                <a:cubicBezTo>
                  <a:pt x="30" y="6"/>
                  <a:pt x="7" y="7"/>
                  <a:pt x="1" y="19"/>
                </a:cubicBezTo>
                <a:cubicBezTo>
                  <a:pt x="9" y="19"/>
                  <a:pt x="9" y="19"/>
                  <a:pt x="9" y="19"/>
                </a:cubicBezTo>
                <a:cubicBezTo>
                  <a:pt x="4" y="20"/>
                  <a:pt x="6" y="24"/>
                  <a:pt x="1" y="24"/>
                </a:cubicBezTo>
                <a:cubicBezTo>
                  <a:pt x="2" y="27"/>
                  <a:pt x="7" y="26"/>
                  <a:pt x="10" y="27"/>
                </a:cubicBezTo>
                <a:cubicBezTo>
                  <a:pt x="7" y="28"/>
                  <a:pt x="8" y="30"/>
                  <a:pt x="5" y="31"/>
                </a:cubicBezTo>
                <a:cubicBezTo>
                  <a:pt x="7" y="32"/>
                  <a:pt x="7" y="32"/>
                  <a:pt x="7" y="32"/>
                </a:cubicBezTo>
                <a:cubicBezTo>
                  <a:pt x="1" y="35"/>
                  <a:pt x="8" y="39"/>
                  <a:pt x="2" y="43"/>
                </a:cubicBezTo>
                <a:cubicBezTo>
                  <a:pt x="7" y="45"/>
                  <a:pt x="0" y="46"/>
                  <a:pt x="1" y="48"/>
                </a:cubicBezTo>
                <a:cubicBezTo>
                  <a:pt x="3" y="51"/>
                  <a:pt x="5" y="53"/>
                  <a:pt x="8" y="55"/>
                </a:cubicBezTo>
                <a:cubicBezTo>
                  <a:pt x="8" y="58"/>
                  <a:pt x="15" y="61"/>
                  <a:pt x="9" y="64"/>
                </a:cubicBezTo>
                <a:cubicBezTo>
                  <a:pt x="11" y="65"/>
                  <a:pt x="11" y="65"/>
                  <a:pt x="11" y="65"/>
                </a:cubicBezTo>
                <a:cubicBezTo>
                  <a:pt x="8" y="66"/>
                  <a:pt x="8" y="66"/>
                  <a:pt x="8" y="66"/>
                </a:cubicBezTo>
                <a:cubicBezTo>
                  <a:pt x="14" y="67"/>
                  <a:pt x="3" y="70"/>
                  <a:pt x="11" y="70"/>
                </a:cubicBezTo>
                <a:cubicBezTo>
                  <a:pt x="7" y="71"/>
                  <a:pt x="9" y="74"/>
                  <a:pt x="9" y="75"/>
                </a:cubicBezTo>
                <a:cubicBezTo>
                  <a:pt x="11" y="78"/>
                  <a:pt x="14" y="81"/>
                  <a:pt x="18" y="82"/>
                </a:cubicBezTo>
                <a:cubicBezTo>
                  <a:pt x="17" y="83"/>
                  <a:pt x="16" y="84"/>
                  <a:pt x="14" y="83"/>
                </a:cubicBezTo>
                <a:cubicBezTo>
                  <a:pt x="14" y="88"/>
                  <a:pt x="14" y="88"/>
                  <a:pt x="14" y="88"/>
                </a:cubicBezTo>
                <a:cubicBezTo>
                  <a:pt x="15" y="90"/>
                  <a:pt x="18" y="91"/>
                  <a:pt x="22" y="93"/>
                </a:cubicBezTo>
                <a:cubicBezTo>
                  <a:pt x="20" y="94"/>
                  <a:pt x="20" y="94"/>
                  <a:pt x="20" y="94"/>
                </a:cubicBezTo>
                <a:cubicBezTo>
                  <a:pt x="38" y="101"/>
                  <a:pt x="59" y="104"/>
                  <a:pt x="80" y="106"/>
                </a:cubicBezTo>
                <a:cubicBezTo>
                  <a:pt x="158" y="111"/>
                  <a:pt x="232" y="101"/>
                  <a:pt x="307" y="97"/>
                </a:cubicBezTo>
                <a:cubicBezTo>
                  <a:pt x="320" y="96"/>
                  <a:pt x="328" y="87"/>
                  <a:pt x="339" y="85"/>
                </a:cubicBezTo>
                <a:cubicBezTo>
                  <a:pt x="334" y="82"/>
                  <a:pt x="334" y="82"/>
                  <a:pt x="334" y="82"/>
                </a:cubicBezTo>
                <a:cubicBezTo>
                  <a:pt x="340" y="77"/>
                  <a:pt x="351" y="78"/>
                  <a:pt x="359" y="75"/>
                </a:cubicBezTo>
                <a:cubicBezTo>
                  <a:pt x="353" y="76"/>
                  <a:pt x="346" y="77"/>
                  <a:pt x="340" y="77"/>
                </a:cubicBezTo>
                <a:cubicBezTo>
                  <a:pt x="353" y="73"/>
                  <a:pt x="353" y="73"/>
                  <a:pt x="353" y="73"/>
                </a:cubicBezTo>
                <a:cubicBezTo>
                  <a:pt x="344" y="72"/>
                  <a:pt x="344" y="72"/>
                  <a:pt x="344" y="72"/>
                </a:cubicBezTo>
                <a:cubicBezTo>
                  <a:pt x="345" y="70"/>
                  <a:pt x="351" y="71"/>
                  <a:pt x="352" y="69"/>
                </a:cubicBezTo>
                <a:cubicBezTo>
                  <a:pt x="350" y="69"/>
                  <a:pt x="347" y="70"/>
                  <a:pt x="345" y="69"/>
                </a:cubicBezTo>
                <a:cubicBezTo>
                  <a:pt x="346" y="64"/>
                  <a:pt x="355" y="66"/>
                  <a:pt x="360" y="64"/>
                </a:cubicBezTo>
                <a:cubicBezTo>
                  <a:pt x="358" y="64"/>
                  <a:pt x="355" y="65"/>
                  <a:pt x="353" y="64"/>
                </a:cubicBezTo>
                <a:cubicBezTo>
                  <a:pt x="357" y="62"/>
                  <a:pt x="361" y="61"/>
                  <a:pt x="364" y="60"/>
                </a:cubicBezTo>
                <a:cubicBezTo>
                  <a:pt x="350" y="60"/>
                  <a:pt x="350" y="60"/>
                  <a:pt x="350" y="60"/>
                </a:cubicBezTo>
                <a:cubicBezTo>
                  <a:pt x="356" y="58"/>
                  <a:pt x="365" y="58"/>
                  <a:pt x="369" y="54"/>
                </a:cubicBezTo>
                <a:close/>
                <a:moveTo>
                  <a:pt x="158" y="5"/>
                </a:moveTo>
                <a:cubicBezTo>
                  <a:pt x="169" y="4"/>
                  <a:pt x="169" y="4"/>
                  <a:pt x="169" y="4"/>
                </a:cubicBezTo>
                <a:cubicBezTo>
                  <a:pt x="171" y="4"/>
                  <a:pt x="171" y="4"/>
                  <a:pt x="171" y="4"/>
                </a:cubicBezTo>
                <a:lnTo>
                  <a:pt x="158" y="5"/>
                </a:lnTo>
                <a:close/>
                <a:moveTo>
                  <a:pt x="180" y="5"/>
                </a:moveTo>
                <a:cubicBezTo>
                  <a:pt x="200" y="3"/>
                  <a:pt x="224" y="6"/>
                  <a:pt x="243" y="2"/>
                </a:cubicBezTo>
                <a:cubicBezTo>
                  <a:pt x="248" y="4"/>
                  <a:pt x="248" y="4"/>
                  <a:pt x="248" y="4"/>
                </a:cubicBezTo>
                <a:cubicBezTo>
                  <a:pt x="228" y="4"/>
                  <a:pt x="203" y="5"/>
                  <a:pt x="18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35">
            <a:extLst>
              <a:ext uri="{FF2B5EF4-FFF2-40B4-BE49-F238E27FC236}">
                <a16:creationId xmlns:a16="http://schemas.microsoft.com/office/drawing/2014/main" xmlns="" id="{B973400D-AB2D-4777-B1E4-969DF29DEC78}"/>
              </a:ext>
            </a:extLst>
          </p:cNvPr>
          <p:cNvSpPr>
            <a:spLocks noEditPoints="1"/>
          </p:cNvSpPr>
          <p:nvPr/>
        </p:nvSpPr>
        <p:spPr bwMode="auto">
          <a:xfrm>
            <a:off x="3907256" y="3008312"/>
            <a:ext cx="1835150" cy="420688"/>
          </a:xfrm>
          <a:custGeom>
            <a:avLst/>
            <a:gdLst>
              <a:gd name="T0" fmla="*/ 437 w 489"/>
              <a:gd name="T1" fmla="*/ 41 h 112"/>
              <a:gd name="T2" fmla="*/ 442 w 489"/>
              <a:gd name="T3" fmla="*/ 40 h 112"/>
              <a:gd name="T4" fmla="*/ 446 w 489"/>
              <a:gd name="T5" fmla="*/ 36 h 112"/>
              <a:gd name="T6" fmla="*/ 445 w 489"/>
              <a:gd name="T7" fmla="*/ 34 h 112"/>
              <a:gd name="T8" fmla="*/ 437 w 489"/>
              <a:gd name="T9" fmla="*/ 32 h 112"/>
              <a:gd name="T10" fmla="*/ 443 w 489"/>
              <a:gd name="T11" fmla="*/ 29 h 112"/>
              <a:gd name="T12" fmla="*/ 447 w 489"/>
              <a:gd name="T13" fmla="*/ 27 h 112"/>
              <a:gd name="T14" fmla="*/ 462 w 489"/>
              <a:gd name="T15" fmla="*/ 23 h 112"/>
              <a:gd name="T16" fmla="*/ 438 w 489"/>
              <a:gd name="T17" fmla="*/ 22 h 112"/>
              <a:gd name="T18" fmla="*/ 442 w 489"/>
              <a:gd name="T19" fmla="*/ 19 h 112"/>
              <a:gd name="T20" fmla="*/ 430 w 489"/>
              <a:gd name="T21" fmla="*/ 18 h 112"/>
              <a:gd name="T22" fmla="*/ 435 w 489"/>
              <a:gd name="T23" fmla="*/ 16 h 112"/>
              <a:gd name="T24" fmla="*/ 415 w 489"/>
              <a:gd name="T25" fmla="*/ 15 h 112"/>
              <a:gd name="T26" fmla="*/ 385 w 489"/>
              <a:gd name="T27" fmla="*/ 15 h 112"/>
              <a:gd name="T28" fmla="*/ 375 w 489"/>
              <a:gd name="T29" fmla="*/ 13 h 112"/>
              <a:gd name="T30" fmla="*/ 364 w 489"/>
              <a:gd name="T31" fmla="*/ 12 h 112"/>
              <a:gd name="T32" fmla="*/ 356 w 489"/>
              <a:gd name="T33" fmla="*/ 11 h 112"/>
              <a:gd name="T34" fmla="*/ 374 w 489"/>
              <a:gd name="T35" fmla="*/ 6 h 112"/>
              <a:gd name="T36" fmla="*/ 337 w 489"/>
              <a:gd name="T37" fmla="*/ 5 h 112"/>
              <a:gd name="T38" fmla="*/ 319 w 489"/>
              <a:gd name="T39" fmla="*/ 4 h 112"/>
              <a:gd name="T40" fmla="*/ 317 w 489"/>
              <a:gd name="T41" fmla="*/ 4 h 112"/>
              <a:gd name="T42" fmla="*/ 264 w 489"/>
              <a:gd name="T43" fmla="*/ 4 h 112"/>
              <a:gd name="T44" fmla="*/ 8 w 489"/>
              <a:gd name="T45" fmla="*/ 25 h 112"/>
              <a:gd name="T46" fmla="*/ 4 w 489"/>
              <a:gd name="T47" fmla="*/ 33 h 112"/>
              <a:gd name="T48" fmla="*/ 11 w 489"/>
              <a:gd name="T49" fmla="*/ 38 h 112"/>
              <a:gd name="T50" fmla="*/ 1 w 489"/>
              <a:gd name="T51" fmla="*/ 53 h 112"/>
              <a:gd name="T52" fmla="*/ 14 w 489"/>
              <a:gd name="T53" fmla="*/ 64 h 112"/>
              <a:gd name="T54" fmla="*/ 10 w 489"/>
              <a:gd name="T55" fmla="*/ 76 h 112"/>
              <a:gd name="T56" fmla="*/ 12 w 489"/>
              <a:gd name="T57" fmla="*/ 88 h 112"/>
              <a:gd name="T58" fmla="*/ 261 w 489"/>
              <a:gd name="T59" fmla="*/ 96 h 112"/>
              <a:gd name="T60" fmla="*/ 275 w 489"/>
              <a:gd name="T61" fmla="*/ 93 h 112"/>
              <a:gd name="T62" fmla="*/ 435 w 489"/>
              <a:gd name="T63" fmla="*/ 68 h 112"/>
              <a:gd name="T64" fmla="*/ 431 w 489"/>
              <a:gd name="T65" fmla="*/ 66 h 112"/>
              <a:gd name="T66" fmla="*/ 457 w 489"/>
              <a:gd name="T67" fmla="*/ 60 h 112"/>
              <a:gd name="T68" fmla="*/ 466 w 489"/>
              <a:gd name="T69" fmla="*/ 57 h 112"/>
              <a:gd name="T70" fmla="*/ 459 w 489"/>
              <a:gd name="T71" fmla="*/ 56 h 112"/>
              <a:gd name="T72" fmla="*/ 443 w 489"/>
              <a:gd name="T73" fmla="*/ 54 h 112"/>
              <a:gd name="T74" fmla="*/ 469 w 489"/>
              <a:gd name="T75" fmla="*/ 50 h 112"/>
              <a:gd name="T76" fmla="*/ 482 w 489"/>
              <a:gd name="T77" fmla="*/ 46 h 112"/>
              <a:gd name="T78" fmla="*/ 482 w 489"/>
              <a:gd name="T79" fmla="*/ 42 h 112"/>
              <a:gd name="T80" fmla="*/ 284 w 489"/>
              <a:gd name="T81" fmla="*/ 7 h 112"/>
              <a:gd name="T82" fmla="*/ 289 w 489"/>
              <a:gd name="T83"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9" h="112">
                <a:moveTo>
                  <a:pt x="488" y="41"/>
                </a:moveTo>
                <a:cubicBezTo>
                  <a:pt x="472" y="39"/>
                  <a:pt x="454" y="41"/>
                  <a:pt x="437" y="41"/>
                </a:cubicBezTo>
                <a:cubicBezTo>
                  <a:pt x="437" y="40"/>
                  <a:pt x="437" y="40"/>
                  <a:pt x="437" y="40"/>
                </a:cubicBezTo>
                <a:cubicBezTo>
                  <a:pt x="438" y="39"/>
                  <a:pt x="440" y="40"/>
                  <a:pt x="442" y="40"/>
                </a:cubicBezTo>
                <a:cubicBezTo>
                  <a:pt x="445" y="37"/>
                  <a:pt x="452" y="37"/>
                  <a:pt x="458" y="36"/>
                </a:cubicBezTo>
                <a:cubicBezTo>
                  <a:pt x="454" y="36"/>
                  <a:pt x="450" y="37"/>
                  <a:pt x="446" y="36"/>
                </a:cubicBezTo>
                <a:cubicBezTo>
                  <a:pt x="450" y="34"/>
                  <a:pt x="455" y="35"/>
                  <a:pt x="459" y="34"/>
                </a:cubicBezTo>
                <a:cubicBezTo>
                  <a:pt x="445" y="34"/>
                  <a:pt x="445" y="34"/>
                  <a:pt x="445" y="34"/>
                </a:cubicBezTo>
                <a:cubicBezTo>
                  <a:pt x="452" y="32"/>
                  <a:pt x="452" y="32"/>
                  <a:pt x="452" y="32"/>
                </a:cubicBezTo>
                <a:cubicBezTo>
                  <a:pt x="448" y="32"/>
                  <a:pt x="442" y="32"/>
                  <a:pt x="437" y="32"/>
                </a:cubicBezTo>
                <a:cubicBezTo>
                  <a:pt x="440" y="30"/>
                  <a:pt x="445" y="31"/>
                  <a:pt x="448" y="30"/>
                </a:cubicBezTo>
                <a:cubicBezTo>
                  <a:pt x="443" y="29"/>
                  <a:pt x="443" y="29"/>
                  <a:pt x="443" y="29"/>
                </a:cubicBezTo>
                <a:cubicBezTo>
                  <a:pt x="445" y="29"/>
                  <a:pt x="445" y="28"/>
                  <a:pt x="447" y="28"/>
                </a:cubicBezTo>
                <a:cubicBezTo>
                  <a:pt x="447" y="27"/>
                  <a:pt x="447" y="27"/>
                  <a:pt x="447" y="27"/>
                </a:cubicBezTo>
                <a:cubicBezTo>
                  <a:pt x="441" y="26"/>
                  <a:pt x="441" y="26"/>
                  <a:pt x="441" y="26"/>
                </a:cubicBezTo>
                <a:cubicBezTo>
                  <a:pt x="445" y="23"/>
                  <a:pt x="455" y="25"/>
                  <a:pt x="462" y="23"/>
                </a:cubicBezTo>
                <a:cubicBezTo>
                  <a:pt x="431" y="24"/>
                  <a:pt x="431" y="24"/>
                  <a:pt x="431" y="24"/>
                </a:cubicBezTo>
                <a:cubicBezTo>
                  <a:pt x="438" y="22"/>
                  <a:pt x="438" y="22"/>
                  <a:pt x="438" y="22"/>
                </a:cubicBezTo>
                <a:cubicBezTo>
                  <a:pt x="436" y="21"/>
                  <a:pt x="434" y="21"/>
                  <a:pt x="432" y="21"/>
                </a:cubicBezTo>
                <a:cubicBezTo>
                  <a:pt x="435" y="20"/>
                  <a:pt x="439" y="20"/>
                  <a:pt x="442" y="19"/>
                </a:cubicBezTo>
                <a:cubicBezTo>
                  <a:pt x="437" y="19"/>
                  <a:pt x="433" y="21"/>
                  <a:pt x="429" y="19"/>
                </a:cubicBezTo>
                <a:cubicBezTo>
                  <a:pt x="429" y="19"/>
                  <a:pt x="430" y="18"/>
                  <a:pt x="430" y="18"/>
                </a:cubicBezTo>
                <a:cubicBezTo>
                  <a:pt x="429" y="18"/>
                  <a:pt x="428" y="18"/>
                  <a:pt x="428" y="18"/>
                </a:cubicBezTo>
                <a:cubicBezTo>
                  <a:pt x="432" y="18"/>
                  <a:pt x="432" y="16"/>
                  <a:pt x="435" y="16"/>
                </a:cubicBezTo>
                <a:cubicBezTo>
                  <a:pt x="427" y="16"/>
                  <a:pt x="418" y="16"/>
                  <a:pt x="411" y="16"/>
                </a:cubicBezTo>
                <a:cubicBezTo>
                  <a:pt x="415" y="15"/>
                  <a:pt x="415" y="15"/>
                  <a:pt x="415" y="15"/>
                </a:cubicBezTo>
                <a:cubicBezTo>
                  <a:pt x="383" y="15"/>
                  <a:pt x="383" y="15"/>
                  <a:pt x="383" y="15"/>
                </a:cubicBezTo>
                <a:cubicBezTo>
                  <a:pt x="385" y="15"/>
                  <a:pt x="385" y="15"/>
                  <a:pt x="385" y="15"/>
                </a:cubicBezTo>
                <a:cubicBezTo>
                  <a:pt x="384" y="12"/>
                  <a:pt x="378" y="15"/>
                  <a:pt x="375" y="14"/>
                </a:cubicBezTo>
                <a:cubicBezTo>
                  <a:pt x="375" y="13"/>
                  <a:pt x="375" y="13"/>
                  <a:pt x="375" y="13"/>
                </a:cubicBezTo>
                <a:cubicBezTo>
                  <a:pt x="376" y="12"/>
                  <a:pt x="378" y="13"/>
                  <a:pt x="379" y="13"/>
                </a:cubicBezTo>
                <a:cubicBezTo>
                  <a:pt x="364" y="12"/>
                  <a:pt x="364" y="12"/>
                  <a:pt x="364" y="12"/>
                </a:cubicBezTo>
                <a:cubicBezTo>
                  <a:pt x="366" y="12"/>
                  <a:pt x="367" y="11"/>
                  <a:pt x="369" y="11"/>
                </a:cubicBezTo>
                <a:cubicBezTo>
                  <a:pt x="356" y="11"/>
                  <a:pt x="356" y="11"/>
                  <a:pt x="356" y="11"/>
                </a:cubicBezTo>
                <a:cubicBezTo>
                  <a:pt x="371" y="10"/>
                  <a:pt x="384" y="7"/>
                  <a:pt x="400" y="6"/>
                </a:cubicBezTo>
                <a:cubicBezTo>
                  <a:pt x="374" y="6"/>
                  <a:pt x="374" y="6"/>
                  <a:pt x="374" y="6"/>
                </a:cubicBezTo>
                <a:cubicBezTo>
                  <a:pt x="374" y="6"/>
                  <a:pt x="374" y="6"/>
                  <a:pt x="374" y="6"/>
                </a:cubicBezTo>
                <a:cubicBezTo>
                  <a:pt x="361" y="5"/>
                  <a:pt x="349" y="7"/>
                  <a:pt x="337" y="5"/>
                </a:cubicBezTo>
                <a:cubicBezTo>
                  <a:pt x="339" y="5"/>
                  <a:pt x="341" y="4"/>
                  <a:pt x="343" y="4"/>
                </a:cubicBezTo>
                <a:cubicBezTo>
                  <a:pt x="319" y="4"/>
                  <a:pt x="319" y="4"/>
                  <a:pt x="319" y="4"/>
                </a:cubicBezTo>
                <a:cubicBezTo>
                  <a:pt x="318" y="5"/>
                  <a:pt x="318" y="5"/>
                  <a:pt x="318" y="5"/>
                </a:cubicBezTo>
                <a:cubicBezTo>
                  <a:pt x="317" y="4"/>
                  <a:pt x="317" y="4"/>
                  <a:pt x="317" y="4"/>
                </a:cubicBezTo>
                <a:cubicBezTo>
                  <a:pt x="312" y="3"/>
                  <a:pt x="309" y="4"/>
                  <a:pt x="305" y="4"/>
                </a:cubicBezTo>
                <a:cubicBezTo>
                  <a:pt x="290" y="0"/>
                  <a:pt x="278" y="5"/>
                  <a:pt x="264" y="4"/>
                </a:cubicBezTo>
                <a:cubicBezTo>
                  <a:pt x="118" y="11"/>
                  <a:pt x="118" y="11"/>
                  <a:pt x="118" y="11"/>
                </a:cubicBezTo>
                <a:cubicBezTo>
                  <a:pt x="80" y="13"/>
                  <a:pt x="38" y="12"/>
                  <a:pt x="8" y="25"/>
                </a:cubicBezTo>
                <a:cubicBezTo>
                  <a:pt x="7" y="26"/>
                  <a:pt x="3" y="28"/>
                  <a:pt x="8" y="29"/>
                </a:cubicBezTo>
                <a:cubicBezTo>
                  <a:pt x="6" y="30"/>
                  <a:pt x="4" y="31"/>
                  <a:pt x="4" y="33"/>
                </a:cubicBezTo>
                <a:cubicBezTo>
                  <a:pt x="4" y="34"/>
                  <a:pt x="7" y="35"/>
                  <a:pt x="10" y="35"/>
                </a:cubicBezTo>
                <a:cubicBezTo>
                  <a:pt x="8" y="37"/>
                  <a:pt x="10" y="37"/>
                  <a:pt x="11" y="38"/>
                </a:cubicBezTo>
                <a:cubicBezTo>
                  <a:pt x="3" y="41"/>
                  <a:pt x="7" y="46"/>
                  <a:pt x="0" y="49"/>
                </a:cubicBezTo>
                <a:cubicBezTo>
                  <a:pt x="6" y="50"/>
                  <a:pt x="4" y="52"/>
                  <a:pt x="1" y="53"/>
                </a:cubicBezTo>
                <a:cubicBezTo>
                  <a:pt x="3" y="55"/>
                  <a:pt x="7" y="58"/>
                  <a:pt x="4" y="60"/>
                </a:cubicBezTo>
                <a:cubicBezTo>
                  <a:pt x="10" y="60"/>
                  <a:pt x="11" y="63"/>
                  <a:pt x="14" y="64"/>
                </a:cubicBezTo>
                <a:cubicBezTo>
                  <a:pt x="6" y="65"/>
                  <a:pt x="13" y="68"/>
                  <a:pt x="12" y="70"/>
                </a:cubicBezTo>
                <a:cubicBezTo>
                  <a:pt x="7" y="72"/>
                  <a:pt x="10" y="74"/>
                  <a:pt x="10" y="76"/>
                </a:cubicBezTo>
                <a:cubicBezTo>
                  <a:pt x="5" y="77"/>
                  <a:pt x="12" y="79"/>
                  <a:pt x="11" y="81"/>
                </a:cubicBezTo>
                <a:cubicBezTo>
                  <a:pt x="8" y="83"/>
                  <a:pt x="19" y="86"/>
                  <a:pt x="12" y="88"/>
                </a:cubicBezTo>
                <a:cubicBezTo>
                  <a:pt x="12" y="94"/>
                  <a:pt x="24" y="96"/>
                  <a:pt x="32" y="99"/>
                </a:cubicBezTo>
                <a:cubicBezTo>
                  <a:pt x="104" y="112"/>
                  <a:pt x="189" y="102"/>
                  <a:pt x="261" y="96"/>
                </a:cubicBezTo>
                <a:cubicBezTo>
                  <a:pt x="265" y="94"/>
                  <a:pt x="265" y="94"/>
                  <a:pt x="265" y="94"/>
                </a:cubicBezTo>
                <a:cubicBezTo>
                  <a:pt x="268" y="93"/>
                  <a:pt x="274" y="94"/>
                  <a:pt x="275" y="93"/>
                </a:cubicBezTo>
                <a:cubicBezTo>
                  <a:pt x="286" y="94"/>
                  <a:pt x="296" y="90"/>
                  <a:pt x="307" y="90"/>
                </a:cubicBezTo>
                <a:cubicBezTo>
                  <a:pt x="351" y="84"/>
                  <a:pt x="394" y="77"/>
                  <a:pt x="435" y="68"/>
                </a:cubicBezTo>
                <a:cubicBezTo>
                  <a:pt x="432" y="68"/>
                  <a:pt x="429" y="68"/>
                  <a:pt x="428" y="68"/>
                </a:cubicBezTo>
                <a:cubicBezTo>
                  <a:pt x="429" y="67"/>
                  <a:pt x="431" y="67"/>
                  <a:pt x="431" y="66"/>
                </a:cubicBezTo>
                <a:cubicBezTo>
                  <a:pt x="430" y="66"/>
                  <a:pt x="428" y="66"/>
                  <a:pt x="428" y="65"/>
                </a:cubicBezTo>
                <a:cubicBezTo>
                  <a:pt x="437" y="63"/>
                  <a:pt x="448" y="62"/>
                  <a:pt x="457" y="60"/>
                </a:cubicBezTo>
                <a:cubicBezTo>
                  <a:pt x="445" y="60"/>
                  <a:pt x="445" y="60"/>
                  <a:pt x="445" y="60"/>
                </a:cubicBezTo>
                <a:cubicBezTo>
                  <a:pt x="466" y="57"/>
                  <a:pt x="466" y="57"/>
                  <a:pt x="466" y="57"/>
                </a:cubicBezTo>
                <a:cubicBezTo>
                  <a:pt x="454" y="57"/>
                  <a:pt x="454" y="57"/>
                  <a:pt x="454" y="57"/>
                </a:cubicBezTo>
                <a:cubicBezTo>
                  <a:pt x="454" y="55"/>
                  <a:pt x="458" y="57"/>
                  <a:pt x="459" y="56"/>
                </a:cubicBezTo>
                <a:cubicBezTo>
                  <a:pt x="452" y="56"/>
                  <a:pt x="443" y="56"/>
                  <a:pt x="435" y="56"/>
                </a:cubicBezTo>
                <a:cubicBezTo>
                  <a:pt x="438" y="56"/>
                  <a:pt x="440" y="54"/>
                  <a:pt x="443" y="54"/>
                </a:cubicBezTo>
                <a:cubicBezTo>
                  <a:pt x="441" y="54"/>
                  <a:pt x="437" y="54"/>
                  <a:pt x="435" y="53"/>
                </a:cubicBezTo>
                <a:cubicBezTo>
                  <a:pt x="446" y="52"/>
                  <a:pt x="457" y="51"/>
                  <a:pt x="469" y="50"/>
                </a:cubicBezTo>
                <a:cubicBezTo>
                  <a:pt x="468" y="49"/>
                  <a:pt x="468" y="49"/>
                  <a:pt x="468" y="49"/>
                </a:cubicBezTo>
                <a:cubicBezTo>
                  <a:pt x="472" y="47"/>
                  <a:pt x="480" y="49"/>
                  <a:pt x="482" y="46"/>
                </a:cubicBezTo>
                <a:cubicBezTo>
                  <a:pt x="471" y="46"/>
                  <a:pt x="461" y="48"/>
                  <a:pt x="450" y="47"/>
                </a:cubicBezTo>
                <a:cubicBezTo>
                  <a:pt x="460" y="44"/>
                  <a:pt x="473" y="46"/>
                  <a:pt x="482" y="42"/>
                </a:cubicBezTo>
                <a:cubicBezTo>
                  <a:pt x="484" y="41"/>
                  <a:pt x="489" y="42"/>
                  <a:pt x="488" y="41"/>
                </a:cubicBezTo>
                <a:close/>
                <a:moveTo>
                  <a:pt x="284" y="7"/>
                </a:moveTo>
                <a:cubicBezTo>
                  <a:pt x="281" y="7"/>
                  <a:pt x="281" y="7"/>
                  <a:pt x="281" y="7"/>
                </a:cubicBezTo>
                <a:cubicBezTo>
                  <a:pt x="289" y="7"/>
                  <a:pt x="289" y="7"/>
                  <a:pt x="289" y="7"/>
                </a:cubicBezTo>
                <a:lnTo>
                  <a:pt x="28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82">
            <a:extLst>
              <a:ext uri="{FF2B5EF4-FFF2-40B4-BE49-F238E27FC236}">
                <a16:creationId xmlns:a16="http://schemas.microsoft.com/office/drawing/2014/main" xmlns="" id="{F5CA2969-1C78-46ED-BF51-1C1118031946}"/>
              </a:ext>
            </a:extLst>
          </p:cNvPr>
          <p:cNvSpPr>
            <a:spLocks noEditPoints="1"/>
          </p:cNvSpPr>
          <p:nvPr/>
        </p:nvSpPr>
        <p:spPr bwMode="auto">
          <a:xfrm>
            <a:off x="5104110" y="3478318"/>
            <a:ext cx="1735138" cy="603250"/>
          </a:xfrm>
          <a:custGeom>
            <a:avLst/>
            <a:gdLst>
              <a:gd name="T0" fmla="*/ 445 w 462"/>
              <a:gd name="T1" fmla="*/ 57 h 161"/>
              <a:gd name="T2" fmla="*/ 437 w 462"/>
              <a:gd name="T3" fmla="*/ 53 h 161"/>
              <a:gd name="T4" fmla="*/ 435 w 462"/>
              <a:gd name="T5" fmla="*/ 51 h 161"/>
              <a:gd name="T6" fmla="*/ 418 w 462"/>
              <a:gd name="T7" fmla="*/ 49 h 161"/>
              <a:gd name="T8" fmla="*/ 429 w 462"/>
              <a:gd name="T9" fmla="*/ 39 h 161"/>
              <a:gd name="T10" fmla="*/ 415 w 462"/>
              <a:gd name="T11" fmla="*/ 35 h 161"/>
              <a:gd name="T12" fmla="*/ 422 w 462"/>
              <a:gd name="T13" fmla="*/ 26 h 161"/>
              <a:gd name="T14" fmla="*/ 409 w 462"/>
              <a:gd name="T15" fmla="*/ 20 h 161"/>
              <a:gd name="T16" fmla="*/ 378 w 462"/>
              <a:gd name="T17" fmla="*/ 19 h 161"/>
              <a:gd name="T18" fmla="*/ 379 w 462"/>
              <a:gd name="T19" fmla="*/ 16 h 161"/>
              <a:gd name="T20" fmla="*/ 386 w 462"/>
              <a:gd name="T21" fmla="*/ 11 h 161"/>
              <a:gd name="T22" fmla="*/ 283 w 462"/>
              <a:gd name="T23" fmla="*/ 15 h 161"/>
              <a:gd name="T24" fmla="*/ 357 w 462"/>
              <a:gd name="T25" fmla="*/ 4 h 161"/>
              <a:gd name="T26" fmla="*/ 323 w 462"/>
              <a:gd name="T27" fmla="*/ 1 h 161"/>
              <a:gd name="T28" fmla="*/ 56 w 462"/>
              <a:gd name="T29" fmla="*/ 30 h 161"/>
              <a:gd name="T30" fmla="*/ 9 w 462"/>
              <a:gd name="T31" fmla="*/ 53 h 161"/>
              <a:gd name="T32" fmla="*/ 11 w 462"/>
              <a:gd name="T33" fmla="*/ 63 h 161"/>
              <a:gd name="T34" fmla="*/ 8 w 462"/>
              <a:gd name="T35" fmla="*/ 70 h 161"/>
              <a:gd name="T36" fmla="*/ 4 w 462"/>
              <a:gd name="T37" fmla="*/ 93 h 161"/>
              <a:gd name="T38" fmla="*/ 15 w 462"/>
              <a:gd name="T39" fmla="*/ 112 h 161"/>
              <a:gd name="T40" fmla="*/ 14 w 462"/>
              <a:gd name="T41" fmla="*/ 116 h 161"/>
              <a:gd name="T42" fmla="*/ 16 w 462"/>
              <a:gd name="T43" fmla="*/ 128 h 161"/>
              <a:gd name="T44" fmla="*/ 24 w 462"/>
              <a:gd name="T45" fmla="*/ 138 h 161"/>
              <a:gd name="T46" fmla="*/ 34 w 462"/>
              <a:gd name="T47" fmla="*/ 150 h 161"/>
              <a:gd name="T48" fmla="*/ 109 w 462"/>
              <a:gd name="T49" fmla="*/ 161 h 161"/>
              <a:gd name="T50" fmla="*/ 429 w 462"/>
              <a:gd name="T51" fmla="*/ 102 h 161"/>
              <a:gd name="T52" fmla="*/ 452 w 462"/>
              <a:gd name="T53" fmla="*/ 88 h 161"/>
              <a:gd name="T54" fmla="*/ 445 w 462"/>
              <a:gd name="T55" fmla="*/ 85 h 161"/>
              <a:gd name="T56" fmla="*/ 443 w 462"/>
              <a:gd name="T57" fmla="*/ 80 h 161"/>
              <a:gd name="T58" fmla="*/ 452 w 462"/>
              <a:gd name="T59" fmla="*/ 73 h 161"/>
              <a:gd name="T60" fmla="*/ 457 w 462"/>
              <a:gd name="T61" fmla="*/ 67 h 161"/>
              <a:gd name="T62" fmla="*/ 462 w 462"/>
              <a:gd name="T63" fmla="*/ 58 h 161"/>
              <a:gd name="T64" fmla="*/ 207 w 462"/>
              <a:gd name="T65" fmla="*/ 14 h 161"/>
              <a:gd name="T66" fmla="*/ 194 w 462"/>
              <a:gd name="T67" fmla="*/ 16 h 161"/>
              <a:gd name="T68" fmla="*/ 299 w 462"/>
              <a:gd name="T69" fmla="*/ 3 h 161"/>
              <a:gd name="T70" fmla="*/ 220 w 462"/>
              <a:gd name="T71" fmla="*/ 1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2" h="161">
                <a:moveTo>
                  <a:pt x="462" y="58"/>
                </a:moveTo>
                <a:cubicBezTo>
                  <a:pt x="455" y="60"/>
                  <a:pt x="451" y="56"/>
                  <a:pt x="445" y="57"/>
                </a:cubicBezTo>
                <a:cubicBezTo>
                  <a:pt x="449" y="55"/>
                  <a:pt x="449" y="55"/>
                  <a:pt x="449" y="55"/>
                </a:cubicBezTo>
                <a:cubicBezTo>
                  <a:pt x="445" y="54"/>
                  <a:pt x="440" y="56"/>
                  <a:pt x="437" y="53"/>
                </a:cubicBezTo>
                <a:cubicBezTo>
                  <a:pt x="437" y="53"/>
                  <a:pt x="438" y="52"/>
                  <a:pt x="438" y="52"/>
                </a:cubicBezTo>
                <a:cubicBezTo>
                  <a:pt x="435" y="51"/>
                  <a:pt x="435" y="51"/>
                  <a:pt x="435" y="51"/>
                </a:cubicBezTo>
                <a:cubicBezTo>
                  <a:pt x="437" y="48"/>
                  <a:pt x="442" y="48"/>
                  <a:pt x="445" y="46"/>
                </a:cubicBezTo>
                <a:cubicBezTo>
                  <a:pt x="437" y="48"/>
                  <a:pt x="426" y="48"/>
                  <a:pt x="418" y="49"/>
                </a:cubicBezTo>
                <a:cubicBezTo>
                  <a:pt x="440" y="39"/>
                  <a:pt x="440" y="39"/>
                  <a:pt x="440" y="39"/>
                </a:cubicBezTo>
                <a:cubicBezTo>
                  <a:pt x="437" y="39"/>
                  <a:pt x="432" y="40"/>
                  <a:pt x="429" y="39"/>
                </a:cubicBezTo>
                <a:cubicBezTo>
                  <a:pt x="432" y="36"/>
                  <a:pt x="432" y="36"/>
                  <a:pt x="432" y="36"/>
                </a:cubicBezTo>
                <a:cubicBezTo>
                  <a:pt x="427" y="38"/>
                  <a:pt x="418" y="38"/>
                  <a:pt x="415" y="35"/>
                </a:cubicBezTo>
                <a:cubicBezTo>
                  <a:pt x="420" y="32"/>
                  <a:pt x="420" y="32"/>
                  <a:pt x="420" y="32"/>
                </a:cubicBezTo>
                <a:cubicBezTo>
                  <a:pt x="414" y="34"/>
                  <a:pt x="421" y="28"/>
                  <a:pt x="422" y="26"/>
                </a:cubicBezTo>
                <a:cubicBezTo>
                  <a:pt x="415" y="27"/>
                  <a:pt x="410" y="26"/>
                  <a:pt x="403" y="26"/>
                </a:cubicBezTo>
                <a:cubicBezTo>
                  <a:pt x="406" y="24"/>
                  <a:pt x="410" y="24"/>
                  <a:pt x="409" y="20"/>
                </a:cubicBezTo>
                <a:cubicBezTo>
                  <a:pt x="398" y="20"/>
                  <a:pt x="383" y="26"/>
                  <a:pt x="376" y="20"/>
                </a:cubicBezTo>
                <a:cubicBezTo>
                  <a:pt x="377" y="19"/>
                  <a:pt x="377" y="19"/>
                  <a:pt x="378" y="19"/>
                </a:cubicBezTo>
                <a:cubicBezTo>
                  <a:pt x="376" y="17"/>
                  <a:pt x="376" y="17"/>
                  <a:pt x="376" y="17"/>
                </a:cubicBezTo>
                <a:cubicBezTo>
                  <a:pt x="377" y="17"/>
                  <a:pt x="378" y="16"/>
                  <a:pt x="379" y="16"/>
                </a:cubicBezTo>
                <a:cubicBezTo>
                  <a:pt x="378" y="15"/>
                  <a:pt x="378" y="15"/>
                  <a:pt x="378" y="15"/>
                </a:cubicBezTo>
                <a:cubicBezTo>
                  <a:pt x="386" y="11"/>
                  <a:pt x="386" y="11"/>
                  <a:pt x="386" y="11"/>
                </a:cubicBezTo>
                <a:cubicBezTo>
                  <a:pt x="382" y="12"/>
                  <a:pt x="382" y="12"/>
                  <a:pt x="382" y="12"/>
                </a:cubicBezTo>
                <a:cubicBezTo>
                  <a:pt x="348" y="13"/>
                  <a:pt x="317" y="12"/>
                  <a:pt x="283" y="15"/>
                </a:cubicBezTo>
                <a:cubicBezTo>
                  <a:pt x="299" y="11"/>
                  <a:pt x="324" y="11"/>
                  <a:pt x="344" y="8"/>
                </a:cubicBezTo>
                <a:cubicBezTo>
                  <a:pt x="344" y="6"/>
                  <a:pt x="355" y="4"/>
                  <a:pt x="357" y="4"/>
                </a:cubicBezTo>
                <a:cubicBezTo>
                  <a:pt x="340" y="3"/>
                  <a:pt x="324" y="6"/>
                  <a:pt x="307" y="4"/>
                </a:cubicBezTo>
                <a:cubicBezTo>
                  <a:pt x="311" y="1"/>
                  <a:pt x="316" y="2"/>
                  <a:pt x="323" y="1"/>
                </a:cubicBezTo>
                <a:cubicBezTo>
                  <a:pt x="319" y="0"/>
                  <a:pt x="319" y="0"/>
                  <a:pt x="319" y="0"/>
                </a:cubicBezTo>
                <a:cubicBezTo>
                  <a:pt x="230" y="7"/>
                  <a:pt x="145" y="22"/>
                  <a:pt x="56" y="30"/>
                </a:cubicBezTo>
                <a:cubicBezTo>
                  <a:pt x="33" y="33"/>
                  <a:pt x="6" y="36"/>
                  <a:pt x="0" y="53"/>
                </a:cubicBezTo>
                <a:cubicBezTo>
                  <a:pt x="9" y="53"/>
                  <a:pt x="9" y="53"/>
                  <a:pt x="9" y="53"/>
                </a:cubicBezTo>
                <a:cubicBezTo>
                  <a:pt x="4" y="55"/>
                  <a:pt x="7" y="59"/>
                  <a:pt x="1" y="61"/>
                </a:cubicBezTo>
                <a:cubicBezTo>
                  <a:pt x="1" y="64"/>
                  <a:pt x="8" y="63"/>
                  <a:pt x="11" y="63"/>
                </a:cubicBezTo>
                <a:cubicBezTo>
                  <a:pt x="8" y="65"/>
                  <a:pt x="9" y="67"/>
                  <a:pt x="6" y="69"/>
                </a:cubicBezTo>
                <a:cubicBezTo>
                  <a:pt x="8" y="70"/>
                  <a:pt x="8" y="70"/>
                  <a:pt x="8" y="70"/>
                </a:cubicBezTo>
                <a:cubicBezTo>
                  <a:pt x="2" y="75"/>
                  <a:pt x="11" y="80"/>
                  <a:pt x="4" y="85"/>
                </a:cubicBezTo>
                <a:cubicBezTo>
                  <a:pt x="10" y="87"/>
                  <a:pt x="2" y="90"/>
                  <a:pt x="4" y="93"/>
                </a:cubicBezTo>
                <a:cubicBezTo>
                  <a:pt x="6" y="96"/>
                  <a:pt x="9" y="99"/>
                  <a:pt x="12" y="101"/>
                </a:cubicBezTo>
                <a:cubicBezTo>
                  <a:pt x="14" y="105"/>
                  <a:pt x="22" y="108"/>
                  <a:pt x="15" y="112"/>
                </a:cubicBezTo>
                <a:cubicBezTo>
                  <a:pt x="18" y="114"/>
                  <a:pt x="18" y="114"/>
                  <a:pt x="18" y="114"/>
                </a:cubicBezTo>
                <a:cubicBezTo>
                  <a:pt x="14" y="116"/>
                  <a:pt x="14" y="116"/>
                  <a:pt x="14" y="116"/>
                </a:cubicBezTo>
                <a:cubicBezTo>
                  <a:pt x="22" y="117"/>
                  <a:pt x="9" y="121"/>
                  <a:pt x="18" y="121"/>
                </a:cubicBezTo>
                <a:cubicBezTo>
                  <a:pt x="14" y="123"/>
                  <a:pt x="17" y="126"/>
                  <a:pt x="16" y="128"/>
                </a:cubicBezTo>
                <a:cubicBezTo>
                  <a:pt x="19" y="131"/>
                  <a:pt x="23" y="135"/>
                  <a:pt x="29" y="136"/>
                </a:cubicBezTo>
                <a:cubicBezTo>
                  <a:pt x="27" y="137"/>
                  <a:pt x="26" y="138"/>
                  <a:pt x="24" y="138"/>
                </a:cubicBezTo>
                <a:cubicBezTo>
                  <a:pt x="25" y="144"/>
                  <a:pt x="25" y="144"/>
                  <a:pt x="25" y="144"/>
                </a:cubicBezTo>
                <a:cubicBezTo>
                  <a:pt x="26" y="147"/>
                  <a:pt x="30" y="148"/>
                  <a:pt x="34" y="150"/>
                </a:cubicBezTo>
                <a:cubicBezTo>
                  <a:pt x="32" y="152"/>
                  <a:pt x="32" y="152"/>
                  <a:pt x="32" y="152"/>
                </a:cubicBezTo>
                <a:cubicBezTo>
                  <a:pt x="55" y="159"/>
                  <a:pt x="82" y="160"/>
                  <a:pt x="109" y="161"/>
                </a:cubicBezTo>
                <a:cubicBezTo>
                  <a:pt x="207" y="158"/>
                  <a:pt x="298" y="137"/>
                  <a:pt x="390" y="122"/>
                </a:cubicBezTo>
                <a:cubicBezTo>
                  <a:pt x="407" y="120"/>
                  <a:pt x="415" y="107"/>
                  <a:pt x="429" y="102"/>
                </a:cubicBezTo>
                <a:cubicBezTo>
                  <a:pt x="422" y="99"/>
                  <a:pt x="422" y="99"/>
                  <a:pt x="422" y="99"/>
                </a:cubicBezTo>
                <a:cubicBezTo>
                  <a:pt x="429" y="92"/>
                  <a:pt x="442" y="92"/>
                  <a:pt x="452" y="88"/>
                </a:cubicBezTo>
                <a:cubicBezTo>
                  <a:pt x="444" y="89"/>
                  <a:pt x="436" y="91"/>
                  <a:pt x="429" y="91"/>
                </a:cubicBezTo>
                <a:cubicBezTo>
                  <a:pt x="445" y="85"/>
                  <a:pt x="445" y="85"/>
                  <a:pt x="445" y="85"/>
                </a:cubicBezTo>
                <a:cubicBezTo>
                  <a:pt x="433" y="85"/>
                  <a:pt x="433" y="85"/>
                  <a:pt x="433" y="85"/>
                </a:cubicBezTo>
                <a:cubicBezTo>
                  <a:pt x="435" y="82"/>
                  <a:pt x="442" y="83"/>
                  <a:pt x="443" y="80"/>
                </a:cubicBezTo>
                <a:cubicBezTo>
                  <a:pt x="440" y="80"/>
                  <a:pt x="436" y="81"/>
                  <a:pt x="434" y="80"/>
                </a:cubicBezTo>
                <a:cubicBezTo>
                  <a:pt x="435" y="74"/>
                  <a:pt x="447" y="76"/>
                  <a:pt x="452" y="73"/>
                </a:cubicBezTo>
                <a:cubicBezTo>
                  <a:pt x="449" y="72"/>
                  <a:pt x="446" y="74"/>
                  <a:pt x="444" y="73"/>
                </a:cubicBezTo>
                <a:cubicBezTo>
                  <a:pt x="448" y="71"/>
                  <a:pt x="453" y="69"/>
                  <a:pt x="457" y="67"/>
                </a:cubicBezTo>
                <a:cubicBezTo>
                  <a:pt x="439" y="68"/>
                  <a:pt x="439" y="68"/>
                  <a:pt x="439" y="68"/>
                </a:cubicBezTo>
                <a:cubicBezTo>
                  <a:pt x="446" y="65"/>
                  <a:pt x="457" y="64"/>
                  <a:pt x="462" y="58"/>
                </a:cubicBezTo>
                <a:close/>
                <a:moveTo>
                  <a:pt x="194" y="16"/>
                </a:moveTo>
                <a:cubicBezTo>
                  <a:pt x="207" y="14"/>
                  <a:pt x="207" y="14"/>
                  <a:pt x="207" y="14"/>
                </a:cubicBezTo>
                <a:cubicBezTo>
                  <a:pt x="210" y="14"/>
                  <a:pt x="210" y="14"/>
                  <a:pt x="210" y="14"/>
                </a:cubicBezTo>
                <a:lnTo>
                  <a:pt x="194" y="16"/>
                </a:lnTo>
                <a:close/>
                <a:moveTo>
                  <a:pt x="220" y="14"/>
                </a:moveTo>
                <a:cubicBezTo>
                  <a:pt x="246" y="9"/>
                  <a:pt x="275" y="10"/>
                  <a:pt x="299" y="3"/>
                </a:cubicBezTo>
                <a:cubicBezTo>
                  <a:pt x="305" y="4"/>
                  <a:pt x="305" y="4"/>
                  <a:pt x="305" y="4"/>
                </a:cubicBezTo>
                <a:cubicBezTo>
                  <a:pt x="280" y="7"/>
                  <a:pt x="249" y="12"/>
                  <a:pt x="220"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83">
            <a:extLst>
              <a:ext uri="{FF2B5EF4-FFF2-40B4-BE49-F238E27FC236}">
                <a16:creationId xmlns:a16="http://schemas.microsoft.com/office/drawing/2014/main" xmlns="" id="{B816D024-C671-4824-9BA5-AFEA5F6483F5}"/>
              </a:ext>
            </a:extLst>
          </p:cNvPr>
          <p:cNvSpPr>
            <a:spLocks noEditPoints="1"/>
          </p:cNvSpPr>
          <p:nvPr/>
        </p:nvSpPr>
        <p:spPr bwMode="auto">
          <a:xfrm>
            <a:off x="5676344" y="3429000"/>
            <a:ext cx="1389063" cy="390525"/>
          </a:xfrm>
          <a:custGeom>
            <a:avLst/>
            <a:gdLst>
              <a:gd name="T0" fmla="*/ 358 w 370"/>
              <a:gd name="T1" fmla="*/ 58 h 104"/>
              <a:gd name="T2" fmla="*/ 360 w 370"/>
              <a:gd name="T3" fmla="*/ 55 h 104"/>
              <a:gd name="T4" fmla="*/ 355 w 370"/>
              <a:gd name="T5" fmla="*/ 50 h 104"/>
              <a:gd name="T6" fmla="*/ 358 w 370"/>
              <a:gd name="T7" fmla="*/ 44 h 104"/>
              <a:gd name="T8" fmla="*/ 366 w 370"/>
              <a:gd name="T9" fmla="*/ 41 h 104"/>
              <a:gd name="T10" fmla="*/ 359 w 370"/>
              <a:gd name="T11" fmla="*/ 38 h 104"/>
              <a:gd name="T12" fmla="*/ 361 w 370"/>
              <a:gd name="T13" fmla="*/ 35 h 104"/>
              <a:gd name="T14" fmla="*/ 352 w 370"/>
              <a:gd name="T15" fmla="*/ 35 h 104"/>
              <a:gd name="T16" fmla="*/ 356 w 370"/>
              <a:gd name="T17" fmla="*/ 32 h 104"/>
              <a:gd name="T18" fmla="*/ 349 w 370"/>
              <a:gd name="T19" fmla="*/ 30 h 104"/>
              <a:gd name="T20" fmla="*/ 339 w 370"/>
              <a:gd name="T21" fmla="*/ 27 h 104"/>
              <a:gd name="T22" fmla="*/ 341 w 370"/>
              <a:gd name="T23" fmla="*/ 26 h 104"/>
              <a:gd name="T24" fmla="*/ 325 w 370"/>
              <a:gd name="T25" fmla="*/ 22 h 104"/>
              <a:gd name="T26" fmla="*/ 306 w 370"/>
              <a:gd name="T27" fmla="*/ 17 h 104"/>
              <a:gd name="T28" fmla="*/ 317 w 370"/>
              <a:gd name="T29" fmla="*/ 15 h 104"/>
              <a:gd name="T30" fmla="*/ 241 w 370"/>
              <a:gd name="T31" fmla="*/ 10 h 104"/>
              <a:gd name="T32" fmla="*/ 244 w 370"/>
              <a:gd name="T33" fmla="*/ 7 h 104"/>
              <a:gd name="T34" fmla="*/ 285 w 370"/>
              <a:gd name="T35" fmla="*/ 7 h 104"/>
              <a:gd name="T36" fmla="*/ 229 w 370"/>
              <a:gd name="T37" fmla="*/ 3 h 104"/>
              <a:gd name="T38" fmla="*/ 293 w 370"/>
              <a:gd name="T39" fmla="*/ 1 h 104"/>
              <a:gd name="T40" fmla="*/ 93 w 370"/>
              <a:gd name="T41" fmla="*/ 1 h 104"/>
              <a:gd name="T42" fmla="*/ 16 w 370"/>
              <a:gd name="T43" fmla="*/ 9 h 104"/>
              <a:gd name="T44" fmla="*/ 23 w 370"/>
              <a:gd name="T45" fmla="*/ 12 h 104"/>
              <a:gd name="T46" fmla="*/ 18 w 370"/>
              <a:gd name="T47" fmla="*/ 13 h 104"/>
              <a:gd name="T48" fmla="*/ 18 w 370"/>
              <a:gd name="T49" fmla="*/ 21 h 104"/>
              <a:gd name="T50" fmla="*/ 14 w 370"/>
              <a:gd name="T51" fmla="*/ 23 h 104"/>
              <a:gd name="T52" fmla="*/ 12 w 370"/>
              <a:gd name="T53" fmla="*/ 26 h 104"/>
              <a:gd name="T54" fmla="*/ 5 w 370"/>
              <a:gd name="T55" fmla="*/ 34 h 104"/>
              <a:gd name="T56" fmla="*/ 9 w 370"/>
              <a:gd name="T57" fmla="*/ 48 h 104"/>
              <a:gd name="T58" fmla="*/ 8 w 370"/>
              <a:gd name="T59" fmla="*/ 50 h 104"/>
              <a:gd name="T60" fmla="*/ 8 w 370"/>
              <a:gd name="T61" fmla="*/ 55 h 104"/>
              <a:gd name="T62" fmla="*/ 6 w 370"/>
              <a:gd name="T63" fmla="*/ 57 h 104"/>
              <a:gd name="T64" fmla="*/ 3 w 370"/>
              <a:gd name="T65" fmla="*/ 63 h 104"/>
              <a:gd name="T66" fmla="*/ 3 w 370"/>
              <a:gd name="T67" fmla="*/ 74 h 104"/>
              <a:gd name="T68" fmla="*/ 3 w 370"/>
              <a:gd name="T69" fmla="*/ 76 h 104"/>
              <a:gd name="T70" fmla="*/ 9 w 370"/>
              <a:gd name="T71" fmla="*/ 84 h 104"/>
              <a:gd name="T72" fmla="*/ 154 w 370"/>
              <a:gd name="T73" fmla="*/ 104 h 104"/>
              <a:gd name="T74" fmla="*/ 334 w 370"/>
              <a:gd name="T75" fmla="*/ 95 h 104"/>
              <a:gd name="T76" fmla="*/ 349 w 370"/>
              <a:gd name="T77" fmla="*/ 85 h 104"/>
              <a:gd name="T78" fmla="*/ 353 w 370"/>
              <a:gd name="T79" fmla="*/ 73 h 104"/>
              <a:gd name="T80" fmla="*/ 369 w 370"/>
              <a:gd name="T81" fmla="*/ 64 h 104"/>
              <a:gd name="T82" fmla="*/ 367 w 370"/>
              <a:gd name="T83" fmla="*/ 61 h 104"/>
              <a:gd name="T84" fmla="*/ 370 w 370"/>
              <a:gd name="T85" fmla="*/ 57 h 104"/>
              <a:gd name="T86" fmla="*/ 295 w 370"/>
              <a:gd name="T87" fmla="*/ 16 h 104"/>
              <a:gd name="T88" fmla="*/ 302 w 370"/>
              <a:gd name="T89" fmla="*/ 1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0" h="104">
                <a:moveTo>
                  <a:pt x="370" y="57"/>
                </a:moveTo>
                <a:cubicBezTo>
                  <a:pt x="366" y="57"/>
                  <a:pt x="361" y="58"/>
                  <a:pt x="358" y="58"/>
                </a:cubicBezTo>
                <a:cubicBezTo>
                  <a:pt x="360" y="55"/>
                  <a:pt x="364" y="57"/>
                  <a:pt x="367" y="55"/>
                </a:cubicBezTo>
                <a:cubicBezTo>
                  <a:pt x="364" y="56"/>
                  <a:pt x="362" y="55"/>
                  <a:pt x="360" y="55"/>
                </a:cubicBezTo>
                <a:cubicBezTo>
                  <a:pt x="361" y="54"/>
                  <a:pt x="362" y="52"/>
                  <a:pt x="364" y="52"/>
                </a:cubicBezTo>
                <a:cubicBezTo>
                  <a:pt x="355" y="50"/>
                  <a:pt x="355" y="50"/>
                  <a:pt x="355" y="50"/>
                </a:cubicBezTo>
                <a:cubicBezTo>
                  <a:pt x="360" y="47"/>
                  <a:pt x="351" y="49"/>
                  <a:pt x="350" y="47"/>
                </a:cubicBezTo>
                <a:cubicBezTo>
                  <a:pt x="352" y="45"/>
                  <a:pt x="356" y="45"/>
                  <a:pt x="358" y="44"/>
                </a:cubicBezTo>
                <a:cubicBezTo>
                  <a:pt x="357" y="43"/>
                  <a:pt x="357" y="43"/>
                  <a:pt x="357" y="43"/>
                </a:cubicBezTo>
                <a:cubicBezTo>
                  <a:pt x="359" y="41"/>
                  <a:pt x="364" y="43"/>
                  <a:pt x="366" y="41"/>
                </a:cubicBezTo>
                <a:cubicBezTo>
                  <a:pt x="361" y="41"/>
                  <a:pt x="358" y="41"/>
                  <a:pt x="354" y="40"/>
                </a:cubicBezTo>
                <a:cubicBezTo>
                  <a:pt x="359" y="38"/>
                  <a:pt x="359" y="38"/>
                  <a:pt x="359" y="38"/>
                </a:cubicBezTo>
                <a:cubicBezTo>
                  <a:pt x="358" y="38"/>
                  <a:pt x="357" y="38"/>
                  <a:pt x="357" y="37"/>
                </a:cubicBezTo>
                <a:cubicBezTo>
                  <a:pt x="361" y="35"/>
                  <a:pt x="361" y="35"/>
                  <a:pt x="361" y="35"/>
                </a:cubicBezTo>
                <a:cubicBezTo>
                  <a:pt x="358" y="35"/>
                  <a:pt x="354" y="36"/>
                  <a:pt x="351" y="35"/>
                </a:cubicBezTo>
                <a:cubicBezTo>
                  <a:pt x="352" y="35"/>
                  <a:pt x="352" y="35"/>
                  <a:pt x="352" y="35"/>
                </a:cubicBezTo>
                <a:cubicBezTo>
                  <a:pt x="354" y="35"/>
                  <a:pt x="358" y="34"/>
                  <a:pt x="358" y="33"/>
                </a:cubicBezTo>
                <a:cubicBezTo>
                  <a:pt x="356" y="32"/>
                  <a:pt x="356" y="32"/>
                  <a:pt x="356" y="32"/>
                </a:cubicBezTo>
                <a:cubicBezTo>
                  <a:pt x="357" y="32"/>
                  <a:pt x="358" y="31"/>
                  <a:pt x="359" y="31"/>
                </a:cubicBezTo>
                <a:cubicBezTo>
                  <a:pt x="349" y="30"/>
                  <a:pt x="349" y="30"/>
                  <a:pt x="349" y="30"/>
                </a:cubicBezTo>
                <a:cubicBezTo>
                  <a:pt x="351" y="28"/>
                  <a:pt x="351" y="28"/>
                  <a:pt x="351" y="28"/>
                </a:cubicBezTo>
                <a:cubicBezTo>
                  <a:pt x="348" y="29"/>
                  <a:pt x="342" y="29"/>
                  <a:pt x="339" y="27"/>
                </a:cubicBezTo>
                <a:cubicBezTo>
                  <a:pt x="340" y="26"/>
                  <a:pt x="342" y="27"/>
                  <a:pt x="343" y="27"/>
                </a:cubicBezTo>
                <a:cubicBezTo>
                  <a:pt x="341" y="26"/>
                  <a:pt x="341" y="26"/>
                  <a:pt x="341" y="26"/>
                </a:cubicBezTo>
                <a:cubicBezTo>
                  <a:pt x="343" y="24"/>
                  <a:pt x="343" y="24"/>
                  <a:pt x="343" y="24"/>
                </a:cubicBezTo>
                <a:cubicBezTo>
                  <a:pt x="337" y="23"/>
                  <a:pt x="330" y="24"/>
                  <a:pt x="325" y="22"/>
                </a:cubicBezTo>
                <a:cubicBezTo>
                  <a:pt x="327" y="20"/>
                  <a:pt x="331" y="20"/>
                  <a:pt x="334" y="19"/>
                </a:cubicBezTo>
                <a:cubicBezTo>
                  <a:pt x="325" y="18"/>
                  <a:pt x="315" y="20"/>
                  <a:pt x="306" y="17"/>
                </a:cubicBezTo>
                <a:cubicBezTo>
                  <a:pt x="320" y="15"/>
                  <a:pt x="320" y="15"/>
                  <a:pt x="320" y="15"/>
                </a:cubicBezTo>
                <a:cubicBezTo>
                  <a:pt x="317" y="15"/>
                  <a:pt x="317" y="15"/>
                  <a:pt x="317" y="15"/>
                </a:cubicBezTo>
                <a:cubicBezTo>
                  <a:pt x="313" y="14"/>
                  <a:pt x="307" y="15"/>
                  <a:pt x="305" y="12"/>
                </a:cubicBezTo>
                <a:cubicBezTo>
                  <a:pt x="241" y="10"/>
                  <a:pt x="241" y="10"/>
                  <a:pt x="241" y="10"/>
                </a:cubicBezTo>
                <a:cubicBezTo>
                  <a:pt x="247" y="9"/>
                  <a:pt x="255" y="9"/>
                  <a:pt x="261" y="8"/>
                </a:cubicBezTo>
                <a:cubicBezTo>
                  <a:pt x="244" y="7"/>
                  <a:pt x="244" y="7"/>
                  <a:pt x="244" y="7"/>
                </a:cubicBezTo>
                <a:cubicBezTo>
                  <a:pt x="245" y="6"/>
                  <a:pt x="245" y="6"/>
                  <a:pt x="245" y="6"/>
                </a:cubicBezTo>
                <a:cubicBezTo>
                  <a:pt x="259" y="6"/>
                  <a:pt x="273" y="5"/>
                  <a:pt x="285" y="7"/>
                </a:cubicBezTo>
                <a:cubicBezTo>
                  <a:pt x="287" y="5"/>
                  <a:pt x="290" y="5"/>
                  <a:pt x="292" y="5"/>
                </a:cubicBezTo>
                <a:cubicBezTo>
                  <a:pt x="272" y="3"/>
                  <a:pt x="250" y="5"/>
                  <a:pt x="229" y="3"/>
                </a:cubicBezTo>
                <a:cubicBezTo>
                  <a:pt x="239" y="1"/>
                  <a:pt x="251" y="3"/>
                  <a:pt x="259" y="1"/>
                </a:cubicBezTo>
                <a:cubicBezTo>
                  <a:pt x="271" y="0"/>
                  <a:pt x="284" y="2"/>
                  <a:pt x="293" y="1"/>
                </a:cubicBezTo>
                <a:cubicBezTo>
                  <a:pt x="279" y="0"/>
                  <a:pt x="264" y="1"/>
                  <a:pt x="249" y="0"/>
                </a:cubicBezTo>
                <a:cubicBezTo>
                  <a:pt x="93" y="1"/>
                  <a:pt x="93" y="1"/>
                  <a:pt x="93" y="1"/>
                </a:cubicBezTo>
                <a:cubicBezTo>
                  <a:pt x="68" y="3"/>
                  <a:pt x="34" y="0"/>
                  <a:pt x="15" y="9"/>
                </a:cubicBezTo>
                <a:cubicBezTo>
                  <a:pt x="16" y="9"/>
                  <a:pt x="16" y="9"/>
                  <a:pt x="16" y="9"/>
                </a:cubicBezTo>
                <a:cubicBezTo>
                  <a:pt x="15" y="10"/>
                  <a:pt x="15" y="11"/>
                  <a:pt x="14" y="11"/>
                </a:cubicBezTo>
                <a:cubicBezTo>
                  <a:pt x="23" y="12"/>
                  <a:pt x="23" y="12"/>
                  <a:pt x="23" y="12"/>
                </a:cubicBezTo>
                <a:cubicBezTo>
                  <a:pt x="20" y="14"/>
                  <a:pt x="20" y="14"/>
                  <a:pt x="20" y="14"/>
                </a:cubicBezTo>
                <a:cubicBezTo>
                  <a:pt x="20" y="13"/>
                  <a:pt x="19" y="13"/>
                  <a:pt x="18" y="13"/>
                </a:cubicBezTo>
                <a:cubicBezTo>
                  <a:pt x="17" y="16"/>
                  <a:pt x="11" y="15"/>
                  <a:pt x="9" y="17"/>
                </a:cubicBezTo>
                <a:cubicBezTo>
                  <a:pt x="18" y="21"/>
                  <a:pt x="18" y="21"/>
                  <a:pt x="18" y="21"/>
                </a:cubicBezTo>
                <a:cubicBezTo>
                  <a:pt x="16" y="22"/>
                  <a:pt x="11" y="21"/>
                  <a:pt x="12" y="21"/>
                </a:cubicBezTo>
                <a:cubicBezTo>
                  <a:pt x="14" y="23"/>
                  <a:pt x="14" y="23"/>
                  <a:pt x="14" y="23"/>
                </a:cubicBezTo>
                <a:cubicBezTo>
                  <a:pt x="13" y="24"/>
                  <a:pt x="11" y="24"/>
                  <a:pt x="9" y="25"/>
                </a:cubicBezTo>
                <a:cubicBezTo>
                  <a:pt x="12" y="26"/>
                  <a:pt x="12" y="26"/>
                  <a:pt x="12" y="26"/>
                </a:cubicBezTo>
                <a:cubicBezTo>
                  <a:pt x="7" y="26"/>
                  <a:pt x="10" y="29"/>
                  <a:pt x="6" y="30"/>
                </a:cubicBezTo>
                <a:cubicBezTo>
                  <a:pt x="5" y="32"/>
                  <a:pt x="9" y="33"/>
                  <a:pt x="5" y="34"/>
                </a:cubicBezTo>
                <a:cubicBezTo>
                  <a:pt x="5" y="37"/>
                  <a:pt x="5" y="40"/>
                  <a:pt x="5" y="43"/>
                </a:cubicBezTo>
                <a:cubicBezTo>
                  <a:pt x="8" y="44"/>
                  <a:pt x="5" y="46"/>
                  <a:pt x="9" y="48"/>
                </a:cubicBezTo>
                <a:cubicBezTo>
                  <a:pt x="9" y="49"/>
                  <a:pt x="7" y="48"/>
                  <a:pt x="6" y="48"/>
                </a:cubicBezTo>
                <a:cubicBezTo>
                  <a:pt x="7" y="49"/>
                  <a:pt x="9" y="49"/>
                  <a:pt x="8" y="50"/>
                </a:cubicBezTo>
                <a:cubicBezTo>
                  <a:pt x="8" y="51"/>
                  <a:pt x="7" y="52"/>
                  <a:pt x="5" y="52"/>
                </a:cubicBezTo>
                <a:cubicBezTo>
                  <a:pt x="8" y="55"/>
                  <a:pt x="8" y="55"/>
                  <a:pt x="8" y="55"/>
                </a:cubicBezTo>
                <a:cubicBezTo>
                  <a:pt x="7" y="56"/>
                  <a:pt x="5" y="54"/>
                  <a:pt x="3" y="55"/>
                </a:cubicBezTo>
                <a:cubicBezTo>
                  <a:pt x="6" y="57"/>
                  <a:pt x="6" y="57"/>
                  <a:pt x="6" y="57"/>
                </a:cubicBezTo>
                <a:cubicBezTo>
                  <a:pt x="5" y="57"/>
                  <a:pt x="4" y="57"/>
                  <a:pt x="3" y="57"/>
                </a:cubicBezTo>
                <a:cubicBezTo>
                  <a:pt x="6" y="59"/>
                  <a:pt x="4" y="61"/>
                  <a:pt x="3" y="63"/>
                </a:cubicBezTo>
                <a:cubicBezTo>
                  <a:pt x="0" y="68"/>
                  <a:pt x="7" y="69"/>
                  <a:pt x="10" y="72"/>
                </a:cubicBezTo>
                <a:cubicBezTo>
                  <a:pt x="3" y="74"/>
                  <a:pt x="3" y="74"/>
                  <a:pt x="3" y="74"/>
                </a:cubicBezTo>
                <a:cubicBezTo>
                  <a:pt x="6" y="75"/>
                  <a:pt x="6" y="75"/>
                  <a:pt x="6" y="75"/>
                </a:cubicBezTo>
                <a:cubicBezTo>
                  <a:pt x="5" y="76"/>
                  <a:pt x="4" y="76"/>
                  <a:pt x="3" y="76"/>
                </a:cubicBezTo>
                <a:cubicBezTo>
                  <a:pt x="11" y="83"/>
                  <a:pt x="11" y="83"/>
                  <a:pt x="11" y="83"/>
                </a:cubicBezTo>
                <a:cubicBezTo>
                  <a:pt x="9" y="84"/>
                  <a:pt x="9" y="84"/>
                  <a:pt x="9" y="84"/>
                </a:cubicBezTo>
                <a:cubicBezTo>
                  <a:pt x="40" y="101"/>
                  <a:pt x="80" y="103"/>
                  <a:pt x="121" y="104"/>
                </a:cubicBezTo>
                <a:cubicBezTo>
                  <a:pt x="132" y="104"/>
                  <a:pt x="144" y="103"/>
                  <a:pt x="154" y="104"/>
                </a:cubicBezTo>
                <a:cubicBezTo>
                  <a:pt x="209" y="103"/>
                  <a:pt x="270" y="103"/>
                  <a:pt x="327" y="97"/>
                </a:cubicBezTo>
                <a:cubicBezTo>
                  <a:pt x="328" y="95"/>
                  <a:pt x="333" y="97"/>
                  <a:pt x="334" y="95"/>
                </a:cubicBezTo>
                <a:cubicBezTo>
                  <a:pt x="344" y="93"/>
                  <a:pt x="349" y="89"/>
                  <a:pt x="358" y="86"/>
                </a:cubicBezTo>
                <a:cubicBezTo>
                  <a:pt x="355" y="86"/>
                  <a:pt x="352" y="86"/>
                  <a:pt x="349" y="85"/>
                </a:cubicBezTo>
                <a:cubicBezTo>
                  <a:pt x="354" y="81"/>
                  <a:pt x="361" y="78"/>
                  <a:pt x="365" y="74"/>
                </a:cubicBezTo>
                <a:cubicBezTo>
                  <a:pt x="360" y="74"/>
                  <a:pt x="357" y="73"/>
                  <a:pt x="353" y="73"/>
                </a:cubicBezTo>
                <a:cubicBezTo>
                  <a:pt x="356" y="71"/>
                  <a:pt x="359" y="70"/>
                  <a:pt x="363" y="69"/>
                </a:cubicBezTo>
                <a:cubicBezTo>
                  <a:pt x="362" y="66"/>
                  <a:pt x="367" y="66"/>
                  <a:pt x="369" y="64"/>
                </a:cubicBezTo>
                <a:cubicBezTo>
                  <a:pt x="366" y="65"/>
                  <a:pt x="363" y="63"/>
                  <a:pt x="362" y="62"/>
                </a:cubicBezTo>
                <a:cubicBezTo>
                  <a:pt x="363" y="61"/>
                  <a:pt x="365" y="62"/>
                  <a:pt x="367" y="61"/>
                </a:cubicBezTo>
                <a:cubicBezTo>
                  <a:pt x="364" y="61"/>
                  <a:pt x="364" y="61"/>
                  <a:pt x="364" y="61"/>
                </a:cubicBezTo>
                <a:cubicBezTo>
                  <a:pt x="362" y="58"/>
                  <a:pt x="369" y="59"/>
                  <a:pt x="370" y="57"/>
                </a:cubicBezTo>
                <a:close/>
                <a:moveTo>
                  <a:pt x="302" y="17"/>
                </a:moveTo>
                <a:cubicBezTo>
                  <a:pt x="295" y="16"/>
                  <a:pt x="295" y="16"/>
                  <a:pt x="295" y="16"/>
                </a:cubicBezTo>
                <a:cubicBezTo>
                  <a:pt x="305" y="17"/>
                  <a:pt x="305" y="17"/>
                  <a:pt x="305" y="17"/>
                </a:cubicBezTo>
                <a:lnTo>
                  <a:pt x="30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81">
            <a:extLst>
              <a:ext uri="{FF2B5EF4-FFF2-40B4-BE49-F238E27FC236}">
                <a16:creationId xmlns:a16="http://schemas.microsoft.com/office/drawing/2014/main" xmlns="" id="{6F3BA7E6-E564-4B89-B8F7-EAD24DB412CE}"/>
              </a:ext>
            </a:extLst>
          </p:cNvPr>
          <p:cNvSpPr>
            <a:spLocks noEditPoints="1"/>
          </p:cNvSpPr>
          <p:nvPr/>
        </p:nvSpPr>
        <p:spPr bwMode="auto">
          <a:xfrm>
            <a:off x="6583400" y="3155156"/>
            <a:ext cx="1531938" cy="547688"/>
          </a:xfrm>
          <a:custGeom>
            <a:avLst/>
            <a:gdLst>
              <a:gd name="T0" fmla="*/ 6 w 408"/>
              <a:gd name="T1" fmla="*/ 133 h 146"/>
              <a:gd name="T2" fmla="*/ 208 w 408"/>
              <a:gd name="T3" fmla="*/ 141 h 146"/>
              <a:gd name="T4" fmla="*/ 261 w 408"/>
              <a:gd name="T5" fmla="*/ 146 h 146"/>
              <a:gd name="T6" fmla="*/ 395 w 408"/>
              <a:gd name="T7" fmla="*/ 125 h 146"/>
              <a:gd name="T8" fmla="*/ 408 w 408"/>
              <a:gd name="T9" fmla="*/ 115 h 146"/>
              <a:gd name="T10" fmla="*/ 408 w 408"/>
              <a:gd name="T11" fmla="*/ 107 h 146"/>
              <a:gd name="T12" fmla="*/ 397 w 408"/>
              <a:gd name="T13" fmla="*/ 97 h 146"/>
              <a:gd name="T14" fmla="*/ 402 w 408"/>
              <a:gd name="T15" fmla="*/ 80 h 146"/>
              <a:gd name="T16" fmla="*/ 320 w 408"/>
              <a:gd name="T17" fmla="*/ 80 h 146"/>
              <a:gd name="T18" fmla="*/ 401 w 408"/>
              <a:gd name="T19" fmla="*/ 63 h 146"/>
              <a:gd name="T20" fmla="*/ 402 w 408"/>
              <a:gd name="T21" fmla="*/ 55 h 146"/>
              <a:gd name="T22" fmla="*/ 332 w 408"/>
              <a:gd name="T23" fmla="*/ 47 h 146"/>
              <a:gd name="T24" fmla="*/ 322 w 408"/>
              <a:gd name="T25" fmla="*/ 53 h 146"/>
              <a:gd name="T26" fmla="*/ 301 w 408"/>
              <a:gd name="T27" fmla="*/ 55 h 146"/>
              <a:gd name="T28" fmla="*/ 251 w 408"/>
              <a:gd name="T29" fmla="*/ 54 h 146"/>
              <a:gd name="T30" fmla="*/ 323 w 408"/>
              <a:gd name="T31" fmla="*/ 47 h 146"/>
              <a:gd name="T32" fmla="*/ 401 w 408"/>
              <a:gd name="T33" fmla="*/ 32 h 146"/>
              <a:gd name="T34" fmla="*/ 368 w 408"/>
              <a:gd name="T35" fmla="*/ 38 h 146"/>
              <a:gd name="T36" fmla="*/ 233 w 408"/>
              <a:gd name="T37" fmla="*/ 43 h 146"/>
              <a:gd name="T38" fmla="*/ 392 w 408"/>
              <a:gd name="T39" fmla="*/ 29 h 146"/>
              <a:gd name="T40" fmla="*/ 359 w 408"/>
              <a:gd name="T41" fmla="*/ 25 h 146"/>
              <a:gd name="T42" fmla="*/ 281 w 408"/>
              <a:gd name="T43" fmla="*/ 30 h 146"/>
              <a:gd name="T44" fmla="*/ 360 w 408"/>
              <a:gd name="T45" fmla="*/ 23 h 146"/>
              <a:gd name="T46" fmla="*/ 404 w 408"/>
              <a:gd name="T47" fmla="*/ 13 h 146"/>
              <a:gd name="T48" fmla="*/ 299 w 408"/>
              <a:gd name="T49" fmla="*/ 17 h 146"/>
              <a:gd name="T50" fmla="*/ 130 w 408"/>
              <a:gd name="T51" fmla="*/ 6 h 146"/>
              <a:gd name="T52" fmla="*/ 3 w 408"/>
              <a:gd name="T53" fmla="*/ 25 h 146"/>
              <a:gd name="T54" fmla="*/ 2 w 408"/>
              <a:gd name="T55" fmla="*/ 32 h 146"/>
              <a:gd name="T56" fmla="*/ 12 w 408"/>
              <a:gd name="T57" fmla="*/ 33 h 146"/>
              <a:gd name="T58" fmla="*/ 3 w 408"/>
              <a:gd name="T59" fmla="*/ 47 h 146"/>
              <a:gd name="T60" fmla="*/ 3 w 408"/>
              <a:gd name="T61" fmla="*/ 56 h 146"/>
              <a:gd name="T62" fmla="*/ 2 w 408"/>
              <a:gd name="T63" fmla="*/ 70 h 146"/>
              <a:gd name="T64" fmla="*/ 4 w 408"/>
              <a:gd name="T65" fmla="*/ 80 h 146"/>
              <a:gd name="T66" fmla="*/ 6 w 408"/>
              <a:gd name="T67" fmla="*/ 93 h 146"/>
              <a:gd name="T68" fmla="*/ 3 w 408"/>
              <a:gd name="T69" fmla="*/ 108 h 146"/>
              <a:gd name="T70" fmla="*/ 339 w 408"/>
              <a:gd name="T71" fmla="*/ 16 h 146"/>
              <a:gd name="T72" fmla="*/ 155 w 408"/>
              <a:gd name="T73" fmla="*/ 49 h 146"/>
              <a:gd name="T74" fmla="*/ 265 w 408"/>
              <a:gd name="T75" fmla="*/ 30 h 146"/>
              <a:gd name="T76" fmla="*/ 259 w 408"/>
              <a:gd name="T77" fmla="*/ 37 h 146"/>
              <a:gd name="T78" fmla="*/ 219 w 408"/>
              <a:gd name="T79" fmla="*/ 32 h 146"/>
              <a:gd name="T80" fmla="*/ 194 w 408"/>
              <a:gd name="T81" fmla="*/ 31 h 146"/>
              <a:gd name="T82" fmla="*/ 306 w 408"/>
              <a:gd name="T83" fmla="*/ 76 h 146"/>
              <a:gd name="T84" fmla="*/ 250 w 408"/>
              <a:gd name="T85" fmla="*/ 62 h 146"/>
              <a:gd name="T86" fmla="*/ 285 w 408"/>
              <a:gd name="T87" fmla="*/ 62 h 146"/>
              <a:gd name="T88" fmla="*/ 333 w 408"/>
              <a:gd name="T89" fmla="*/ 58 h 146"/>
              <a:gd name="T90" fmla="*/ 365 w 408"/>
              <a:gd name="T91" fmla="*/ 48 h 146"/>
              <a:gd name="T92" fmla="*/ 266 w 408"/>
              <a:gd name="T93" fmla="*/ 72 h 146"/>
              <a:gd name="T94" fmla="*/ 265 w 408"/>
              <a:gd name="T95" fmla="*/ 74 h 146"/>
              <a:gd name="T96" fmla="*/ 331 w 408"/>
              <a:gd name="T97" fmla="*/ 92 h 146"/>
              <a:gd name="T98" fmla="*/ 261 w 408"/>
              <a:gd name="T99" fmla="*/ 101 h 146"/>
              <a:gd name="T100" fmla="*/ 306 w 408"/>
              <a:gd name="T101" fmla="*/ 99 h 146"/>
              <a:gd name="T102" fmla="*/ 322 w 408"/>
              <a:gd name="T103" fmla="*/ 128 h 146"/>
              <a:gd name="T104" fmla="*/ 322 w 408"/>
              <a:gd name="T105" fmla="*/ 128 h 146"/>
              <a:gd name="T106" fmla="*/ 347 w 408"/>
              <a:gd name="T107" fmla="*/ 133 h 146"/>
              <a:gd name="T108" fmla="*/ 290 w 408"/>
              <a:gd name="T109" fmla="*/ 143 h 146"/>
              <a:gd name="T110" fmla="*/ 132 w 408"/>
              <a:gd name="T111" fmla="*/ 131 h 146"/>
              <a:gd name="T112" fmla="*/ 144 w 408"/>
              <a:gd name="T113" fmla="*/ 132 h 146"/>
              <a:gd name="T114" fmla="*/ 279 w 408"/>
              <a:gd name="T115" fmla="*/ 139 h 146"/>
              <a:gd name="T116" fmla="*/ 173 w 408"/>
              <a:gd name="T117" fmla="*/ 135 h 146"/>
              <a:gd name="T118" fmla="*/ 150 w 408"/>
              <a:gd name="T119" fmla="*/ 135 h 146"/>
              <a:gd name="T120" fmla="*/ 7 w 408"/>
              <a:gd name="T121" fmla="*/ 8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146">
                <a:moveTo>
                  <a:pt x="3" y="120"/>
                </a:moveTo>
                <a:cubicBezTo>
                  <a:pt x="3" y="120"/>
                  <a:pt x="4" y="120"/>
                  <a:pt x="4" y="121"/>
                </a:cubicBezTo>
                <a:cubicBezTo>
                  <a:pt x="3" y="123"/>
                  <a:pt x="3" y="123"/>
                  <a:pt x="3" y="123"/>
                </a:cubicBezTo>
                <a:cubicBezTo>
                  <a:pt x="3" y="125"/>
                  <a:pt x="5" y="123"/>
                  <a:pt x="5" y="125"/>
                </a:cubicBezTo>
                <a:cubicBezTo>
                  <a:pt x="4" y="127"/>
                  <a:pt x="4" y="127"/>
                  <a:pt x="4" y="127"/>
                </a:cubicBezTo>
                <a:cubicBezTo>
                  <a:pt x="3" y="129"/>
                  <a:pt x="6" y="130"/>
                  <a:pt x="6" y="133"/>
                </a:cubicBezTo>
                <a:cubicBezTo>
                  <a:pt x="8" y="137"/>
                  <a:pt x="13" y="135"/>
                  <a:pt x="16" y="137"/>
                </a:cubicBezTo>
                <a:cubicBezTo>
                  <a:pt x="20" y="139"/>
                  <a:pt x="23" y="138"/>
                  <a:pt x="27" y="137"/>
                </a:cubicBezTo>
                <a:cubicBezTo>
                  <a:pt x="55" y="137"/>
                  <a:pt x="55" y="137"/>
                  <a:pt x="55" y="137"/>
                </a:cubicBezTo>
                <a:cubicBezTo>
                  <a:pt x="143" y="139"/>
                  <a:pt x="143" y="139"/>
                  <a:pt x="143" y="139"/>
                </a:cubicBezTo>
                <a:cubicBezTo>
                  <a:pt x="169" y="140"/>
                  <a:pt x="196" y="142"/>
                  <a:pt x="220" y="143"/>
                </a:cubicBezTo>
                <a:cubicBezTo>
                  <a:pt x="216" y="142"/>
                  <a:pt x="212" y="143"/>
                  <a:pt x="208" y="141"/>
                </a:cubicBezTo>
                <a:cubicBezTo>
                  <a:pt x="208" y="140"/>
                  <a:pt x="208" y="140"/>
                  <a:pt x="208" y="140"/>
                </a:cubicBezTo>
                <a:cubicBezTo>
                  <a:pt x="226" y="139"/>
                  <a:pt x="245" y="143"/>
                  <a:pt x="264" y="142"/>
                </a:cubicBezTo>
                <a:cubicBezTo>
                  <a:pt x="263" y="143"/>
                  <a:pt x="263" y="143"/>
                  <a:pt x="263" y="143"/>
                </a:cubicBezTo>
                <a:cubicBezTo>
                  <a:pt x="267" y="144"/>
                  <a:pt x="267" y="144"/>
                  <a:pt x="267" y="144"/>
                </a:cubicBezTo>
                <a:cubicBezTo>
                  <a:pt x="258" y="145"/>
                  <a:pt x="249" y="145"/>
                  <a:pt x="240" y="144"/>
                </a:cubicBezTo>
                <a:cubicBezTo>
                  <a:pt x="246" y="146"/>
                  <a:pt x="254" y="145"/>
                  <a:pt x="261" y="146"/>
                </a:cubicBezTo>
                <a:cubicBezTo>
                  <a:pt x="322" y="142"/>
                  <a:pt x="322" y="142"/>
                  <a:pt x="322" y="142"/>
                </a:cubicBezTo>
                <a:cubicBezTo>
                  <a:pt x="332" y="140"/>
                  <a:pt x="343" y="140"/>
                  <a:pt x="352" y="138"/>
                </a:cubicBezTo>
                <a:cubicBezTo>
                  <a:pt x="350" y="137"/>
                  <a:pt x="350" y="137"/>
                  <a:pt x="350" y="137"/>
                </a:cubicBezTo>
                <a:cubicBezTo>
                  <a:pt x="351" y="136"/>
                  <a:pt x="351" y="136"/>
                  <a:pt x="351" y="136"/>
                </a:cubicBezTo>
                <a:cubicBezTo>
                  <a:pt x="367" y="134"/>
                  <a:pt x="384" y="130"/>
                  <a:pt x="400" y="126"/>
                </a:cubicBezTo>
                <a:cubicBezTo>
                  <a:pt x="395" y="125"/>
                  <a:pt x="395" y="125"/>
                  <a:pt x="395" y="125"/>
                </a:cubicBezTo>
                <a:cubicBezTo>
                  <a:pt x="398" y="123"/>
                  <a:pt x="403" y="125"/>
                  <a:pt x="404" y="121"/>
                </a:cubicBezTo>
                <a:cubicBezTo>
                  <a:pt x="405" y="121"/>
                  <a:pt x="405" y="121"/>
                  <a:pt x="406" y="121"/>
                </a:cubicBezTo>
                <a:cubicBezTo>
                  <a:pt x="399" y="121"/>
                  <a:pt x="392" y="124"/>
                  <a:pt x="385" y="123"/>
                </a:cubicBezTo>
                <a:cubicBezTo>
                  <a:pt x="393" y="121"/>
                  <a:pt x="393" y="121"/>
                  <a:pt x="393" y="121"/>
                </a:cubicBezTo>
                <a:cubicBezTo>
                  <a:pt x="393" y="121"/>
                  <a:pt x="392" y="120"/>
                  <a:pt x="393" y="120"/>
                </a:cubicBezTo>
                <a:cubicBezTo>
                  <a:pt x="398" y="120"/>
                  <a:pt x="402" y="116"/>
                  <a:pt x="408" y="115"/>
                </a:cubicBezTo>
                <a:cubicBezTo>
                  <a:pt x="408" y="113"/>
                  <a:pt x="405" y="113"/>
                  <a:pt x="407" y="112"/>
                </a:cubicBezTo>
                <a:cubicBezTo>
                  <a:pt x="386" y="111"/>
                  <a:pt x="368" y="118"/>
                  <a:pt x="347" y="118"/>
                </a:cubicBezTo>
                <a:cubicBezTo>
                  <a:pt x="307" y="122"/>
                  <a:pt x="307" y="122"/>
                  <a:pt x="307" y="122"/>
                </a:cubicBezTo>
                <a:cubicBezTo>
                  <a:pt x="306" y="121"/>
                  <a:pt x="306" y="121"/>
                  <a:pt x="306" y="121"/>
                </a:cubicBezTo>
                <a:cubicBezTo>
                  <a:pt x="333" y="117"/>
                  <a:pt x="361" y="118"/>
                  <a:pt x="387" y="111"/>
                </a:cubicBezTo>
                <a:cubicBezTo>
                  <a:pt x="394" y="110"/>
                  <a:pt x="401" y="108"/>
                  <a:pt x="408" y="107"/>
                </a:cubicBezTo>
                <a:cubicBezTo>
                  <a:pt x="403" y="106"/>
                  <a:pt x="403" y="106"/>
                  <a:pt x="403" y="106"/>
                </a:cubicBezTo>
                <a:cubicBezTo>
                  <a:pt x="403" y="105"/>
                  <a:pt x="402" y="105"/>
                  <a:pt x="402" y="105"/>
                </a:cubicBezTo>
                <a:cubicBezTo>
                  <a:pt x="404" y="102"/>
                  <a:pt x="404" y="102"/>
                  <a:pt x="404" y="102"/>
                </a:cubicBezTo>
                <a:cubicBezTo>
                  <a:pt x="403" y="103"/>
                  <a:pt x="403" y="102"/>
                  <a:pt x="402" y="102"/>
                </a:cubicBezTo>
                <a:cubicBezTo>
                  <a:pt x="402" y="100"/>
                  <a:pt x="403" y="100"/>
                  <a:pt x="404" y="99"/>
                </a:cubicBezTo>
                <a:cubicBezTo>
                  <a:pt x="403" y="98"/>
                  <a:pt x="399" y="99"/>
                  <a:pt x="397" y="97"/>
                </a:cubicBezTo>
                <a:cubicBezTo>
                  <a:pt x="384" y="97"/>
                  <a:pt x="384" y="97"/>
                  <a:pt x="384" y="97"/>
                </a:cubicBezTo>
                <a:cubicBezTo>
                  <a:pt x="403" y="93"/>
                  <a:pt x="403" y="93"/>
                  <a:pt x="403" y="93"/>
                </a:cubicBezTo>
                <a:cubicBezTo>
                  <a:pt x="402" y="93"/>
                  <a:pt x="401" y="92"/>
                  <a:pt x="400" y="91"/>
                </a:cubicBezTo>
                <a:cubicBezTo>
                  <a:pt x="400" y="89"/>
                  <a:pt x="403" y="89"/>
                  <a:pt x="404" y="88"/>
                </a:cubicBezTo>
                <a:cubicBezTo>
                  <a:pt x="400" y="83"/>
                  <a:pt x="394" y="85"/>
                  <a:pt x="389" y="84"/>
                </a:cubicBezTo>
                <a:cubicBezTo>
                  <a:pt x="393" y="82"/>
                  <a:pt x="398" y="82"/>
                  <a:pt x="402" y="80"/>
                </a:cubicBezTo>
                <a:cubicBezTo>
                  <a:pt x="382" y="80"/>
                  <a:pt x="362" y="82"/>
                  <a:pt x="343" y="83"/>
                </a:cubicBezTo>
                <a:cubicBezTo>
                  <a:pt x="344" y="82"/>
                  <a:pt x="344" y="82"/>
                  <a:pt x="344" y="82"/>
                </a:cubicBezTo>
                <a:cubicBezTo>
                  <a:pt x="364" y="81"/>
                  <a:pt x="381" y="78"/>
                  <a:pt x="400" y="75"/>
                </a:cubicBezTo>
                <a:cubicBezTo>
                  <a:pt x="399" y="75"/>
                  <a:pt x="399" y="75"/>
                  <a:pt x="399" y="75"/>
                </a:cubicBezTo>
                <a:cubicBezTo>
                  <a:pt x="372" y="77"/>
                  <a:pt x="345" y="80"/>
                  <a:pt x="319" y="81"/>
                </a:cubicBezTo>
                <a:cubicBezTo>
                  <a:pt x="320" y="80"/>
                  <a:pt x="320" y="80"/>
                  <a:pt x="320" y="80"/>
                </a:cubicBezTo>
                <a:cubicBezTo>
                  <a:pt x="345" y="77"/>
                  <a:pt x="373" y="77"/>
                  <a:pt x="398" y="72"/>
                </a:cubicBezTo>
                <a:cubicBezTo>
                  <a:pt x="399" y="71"/>
                  <a:pt x="400" y="71"/>
                  <a:pt x="401" y="70"/>
                </a:cubicBezTo>
                <a:cubicBezTo>
                  <a:pt x="399" y="68"/>
                  <a:pt x="395" y="70"/>
                  <a:pt x="392" y="69"/>
                </a:cubicBezTo>
                <a:cubicBezTo>
                  <a:pt x="393" y="68"/>
                  <a:pt x="393" y="68"/>
                  <a:pt x="393" y="68"/>
                </a:cubicBezTo>
                <a:cubicBezTo>
                  <a:pt x="396" y="68"/>
                  <a:pt x="399" y="66"/>
                  <a:pt x="403" y="66"/>
                </a:cubicBezTo>
                <a:cubicBezTo>
                  <a:pt x="403" y="64"/>
                  <a:pt x="402" y="64"/>
                  <a:pt x="401" y="63"/>
                </a:cubicBezTo>
                <a:cubicBezTo>
                  <a:pt x="398" y="63"/>
                  <a:pt x="394" y="64"/>
                  <a:pt x="391" y="62"/>
                </a:cubicBezTo>
                <a:cubicBezTo>
                  <a:pt x="392" y="62"/>
                  <a:pt x="393" y="62"/>
                  <a:pt x="393" y="62"/>
                </a:cubicBezTo>
                <a:cubicBezTo>
                  <a:pt x="388" y="61"/>
                  <a:pt x="381" y="64"/>
                  <a:pt x="376" y="62"/>
                </a:cubicBezTo>
                <a:cubicBezTo>
                  <a:pt x="380" y="60"/>
                  <a:pt x="385" y="60"/>
                  <a:pt x="390" y="59"/>
                </a:cubicBezTo>
                <a:cubicBezTo>
                  <a:pt x="390" y="57"/>
                  <a:pt x="390" y="57"/>
                  <a:pt x="390" y="57"/>
                </a:cubicBezTo>
                <a:cubicBezTo>
                  <a:pt x="394" y="56"/>
                  <a:pt x="399" y="58"/>
                  <a:pt x="402" y="55"/>
                </a:cubicBezTo>
                <a:cubicBezTo>
                  <a:pt x="400" y="53"/>
                  <a:pt x="400" y="53"/>
                  <a:pt x="400" y="53"/>
                </a:cubicBezTo>
                <a:cubicBezTo>
                  <a:pt x="400" y="52"/>
                  <a:pt x="400" y="52"/>
                  <a:pt x="400" y="52"/>
                </a:cubicBezTo>
                <a:cubicBezTo>
                  <a:pt x="400" y="51"/>
                  <a:pt x="398" y="51"/>
                  <a:pt x="398" y="49"/>
                </a:cubicBezTo>
                <a:cubicBezTo>
                  <a:pt x="401" y="46"/>
                  <a:pt x="401" y="46"/>
                  <a:pt x="401" y="46"/>
                </a:cubicBezTo>
                <a:cubicBezTo>
                  <a:pt x="397" y="40"/>
                  <a:pt x="390" y="44"/>
                  <a:pt x="383" y="43"/>
                </a:cubicBezTo>
                <a:cubicBezTo>
                  <a:pt x="366" y="46"/>
                  <a:pt x="349" y="47"/>
                  <a:pt x="332" y="47"/>
                </a:cubicBezTo>
                <a:cubicBezTo>
                  <a:pt x="310" y="52"/>
                  <a:pt x="287" y="52"/>
                  <a:pt x="264" y="54"/>
                </a:cubicBezTo>
                <a:cubicBezTo>
                  <a:pt x="267" y="55"/>
                  <a:pt x="267" y="55"/>
                  <a:pt x="267" y="55"/>
                </a:cubicBezTo>
                <a:cubicBezTo>
                  <a:pt x="288" y="53"/>
                  <a:pt x="312" y="51"/>
                  <a:pt x="335" y="50"/>
                </a:cubicBezTo>
                <a:cubicBezTo>
                  <a:pt x="333" y="51"/>
                  <a:pt x="333" y="51"/>
                  <a:pt x="333" y="51"/>
                </a:cubicBezTo>
                <a:cubicBezTo>
                  <a:pt x="333" y="53"/>
                  <a:pt x="335" y="51"/>
                  <a:pt x="335" y="52"/>
                </a:cubicBezTo>
                <a:cubicBezTo>
                  <a:pt x="331" y="53"/>
                  <a:pt x="326" y="55"/>
                  <a:pt x="322" y="53"/>
                </a:cubicBezTo>
                <a:cubicBezTo>
                  <a:pt x="327" y="52"/>
                  <a:pt x="327" y="52"/>
                  <a:pt x="327" y="52"/>
                </a:cubicBezTo>
                <a:cubicBezTo>
                  <a:pt x="324" y="51"/>
                  <a:pt x="319" y="52"/>
                  <a:pt x="316" y="53"/>
                </a:cubicBezTo>
                <a:cubicBezTo>
                  <a:pt x="316" y="54"/>
                  <a:pt x="316" y="54"/>
                  <a:pt x="316" y="54"/>
                </a:cubicBezTo>
                <a:cubicBezTo>
                  <a:pt x="318" y="54"/>
                  <a:pt x="320" y="53"/>
                  <a:pt x="322" y="54"/>
                </a:cubicBezTo>
                <a:cubicBezTo>
                  <a:pt x="314" y="55"/>
                  <a:pt x="305" y="57"/>
                  <a:pt x="297" y="56"/>
                </a:cubicBezTo>
                <a:cubicBezTo>
                  <a:pt x="301" y="55"/>
                  <a:pt x="301" y="55"/>
                  <a:pt x="301" y="55"/>
                </a:cubicBezTo>
                <a:cubicBezTo>
                  <a:pt x="300" y="54"/>
                  <a:pt x="296" y="55"/>
                  <a:pt x="293" y="55"/>
                </a:cubicBezTo>
                <a:cubicBezTo>
                  <a:pt x="295" y="56"/>
                  <a:pt x="295" y="56"/>
                  <a:pt x="295" y="56"/>
                </a:cubicBezTo>
                <a:cubicBezTo>
                  <a:pt x="288" y="57"/>
                  <a:pt x="278" y="58"/>
                  <a:pt x="270" y="58"/>
                </a:cubicBezTo>
                <a:cubicBezTo>
                  <a:pt x="266" y="56"/>
                  <a:pt x="264" y="57"/>
                  <a:pt x="260" y="55"/>
                </a:cubicBezTo>
                <a:cubicBezTo>
                  <a:pt x="260" y="55"/>
                  <a:pt x="260" y="55"/>
                  <a:pt x="261" y="54"/>
                </a:cubicBezTo>
                <a:cubicBezTo>
                  <a:pt x="251" y="54"/>
                  <a:pt x="251" y="54"/>
                  <a:pt x="251" y="54"/>
                </a:cubicBezTo>
                <a:cubicBezTo>
                  <a:pt x="250" y="55"/>
                  <a:pt x="250" y="55"/>
                  <a:pt x="250" y="55"/>
                </a:cubicBezTo>
                <a:cubicBezTo>
                  <a:pt x="231" y="52"/>
                  <a:pt x="214" y="51"/>
                  <a:pt x="194" y="51"/>
                </a:cubicBezTo>
                <a:cubicBezTo>
                  <a:pt x="188" y="52"/>
                  <a:pt x="182" y="50"/>
                  <a:pt x="176" y="49"/>
                </a:cubicBezTo>
                <a:cubicBezTo>
                  <a:pt x="175" y="49"/>
                  <a:pt x="175" y="49"/>
                  <a:pt x="175" y="49"/>
                </a:cubicBezTo>
                <a:cubicBezTo>
                  <a:pt x="177" y="47"/>
                  <a:pt x="177" y="47"/>
                  <a:pt x="177" y="47"/>
                </a:cubicBezTo>
                <a:cubicBezTo>
                  <a:pt x="226" y="47"/>
                  <a:pt x="273" y="53"/>
                  <a:pt x="323" y="47"/>
                </a:cubicBezTo>
                <a:cubicBezTo>
                  <a:pt x="353" y="44"/>
                  <a:pt x="353" y="44"/>
                  <a:pt x="353" y="44"/>
                </a:cubicBezTo>
                <a:cubicBezTo>
                  <a:pt x="353" y="43"/>
                  <a:pt x="353" y="43"/>
                  <a:pt x="353" y="43"/>
                </a:cubicBezTo>
                <a:cubicBezTo>
                  <a:pt x="367" y="41"/>
                  <a:pt x="381" y="40"/>
                  <a:pt x="395" y="37"/>
                </a:cubicBezTo>
                <a:cubicBezTo>
                  <a:pt x="396" y="36"/>
                  <a:pt x="398" y="36"/>
                  <a:pt x="399" y="36"/>
                </a:cubicBezTo>
                <a:cubicBezTo>
                  <a:pt x="399" y="33"/>
                  <a:pt x="402" y="35"/>
                  <a:pt x="403" y="34"/>
                </a:cubicBezTo>
                <a:cubicBezTo>
                  <a:pt x="401" y="32"/>
                  <a:pt x="401" y="32"/>
                  <a:pt x="401" y="32"/>
                </a:cubicBezTo>
                <a:cubicBezTo>
                  <a:pt x="356" y="33"/>
                  <a:pt x="309" y="41"/>
                  <a:pt x="264" y="42"/>
                </a:cubicBezTo>
                <a:cubicBezTo>
                  <a:pt x="264" y="44"/>
                  <a:pt x="266" y="42"/>
                  <a:pt x="267" y="43"/>
                </a:cubicBezTo>
                <a:cubicBezTo>
                  <a:pt x="276" y="42"/>
                  <a:pt x="284" y="42"/>
                  <a:pt x="294" y="42"/>
                </a:cubicBezTo>
                <a:cubicBezTo>
                  <a:pt x="297" y="40"/>
                  <a:pt x="302" y="42"/>
                  <a:pt x="305" y="42"/>
                </a:cubicBezTo>
                <a:cubicBezTo>
                  <a:pt x="326" y="41"/>
                  <a:pt x="347" y="38"/>
                  <a:pt x="367" y="38"/>
                </a:cubicBezTo>
                <a:cubicBezTo>
                  <a:pt x="368" y="38"/>
                  <a:pt x="368" y="38"/>
                  <a:pt x="368" y="38"/>
                </a:cubicBezTo>
                <a:cubicBezTo>
                  <a:pt x="352" y="40"/>
                  <a:pt x="352" y="40"/>
                  <a:pt x="352" y="40"/>
                </a:cubicBezTo>
                <a:cubicBezTo>
                  <a:pt x="352" y="41"/>
                  <a:pt x="352" y="41"/>
                  <a:pt x="352" y="41"/>
                </a:cubicBezTo>
                <a:cubicBezTo>
                  <a:pt x="326" y="43"/>
                  <a:pt x="300" y="48"/>
                  <a:pt x="273" y="47"/>
                </a:cubicBezTo>
                <a:cubicBezTo>
                  <a:pt x="267" y="45"/>
                  <a:pt x="261" y="47"/>
                  <a:pt x="255" y="47"/>
                </a:cubicBezTo>
                <a:cubicBezTo>
                  <a:pt x="247" y="46"/>
                  <a:pt x="239" y="46"/>
                  <a:pt x="232" y="44"/>
                </a:cubicBezTo>
                <a:cubicBezTo>
                  <a:pt x="232" y="44"/>
                  <a:pt x="232" y="43"/>
                  <a:pt x="233" y="43"/>
                </a:cubicBezTo>
                <a:cubicBezTo>
                  <a:pt x="242" y="42"/>
                  <a:pt x="252" y="44"/>
                  <a:pt x="262" y="43"/>
                </a:cubicBezTo>
                <a:cubicBezTo>
                  <a:pt x="262" y="43"/>
                  <a:pt x="262" y="43"/>
                  <a:pt x="262" y="43"/>
                </a:cubicBezTo>
                <a:cubicBezTo>
                  <a:pt x="256" y="42"/>
                  <a:pt x="248" y="42"/>
                  <a:pt x="242" y="40"/>
                </a:cubicBezTo>
                <a:cubicBezTo>
                  <a:pt x="251" y="39"/>
                  <a:pt x="251" y="39"/>
                  <a:pt x="251" y="39"/>
                </a:cubicBezTo>
                <a:cubicBezTo>
                  <a:pt x="322" y="35"/>
                  <a:pt x="322" y="35"/>
                  <a:pt x="322" y="35"/>
                </a:cubicBezTo>
                <a:cubicBezTo>
                  <a:pt x="346" y="32"/>
                  <a:pt x="369" y="32"/>
                  <a:pt x="392" y="29"/>
                </a:cubicBezTo>
                <a:cubicBezTo>
                  <a:pt x="388" y="27"/>
                  <a:pt x="383" y="29"/>
                  <a:pt x="379" y="28"/>
                </a:cubicBezTo>
                <a:cubicBezTo>
                  <a:pt x="401" y="26"/>
                  <a:pt x="401" y="26"/>
                  <a:pt x="401" y="26"/>
                </a:cubicBezTo>
                <a:cubicBezTo>
                  <a:pt x="401" y="24"/>
                  <a:pt x="403" y="25"/>
                  <a:pt x="404" y="24"/>
                </a:cubicBezTo>
                <a:cubicBezTo>
                  <a:pt x="389" y="25"/>
                  <a:pt x="389" y="25"/>
                  <a:pt x="389" y="25"/>
                </a:cubicBezTo>
                <a:cubicBezTo>
                  <a:pt x="386" y="21"/>
                  <a:pt x="382" y="24"/>
                  <a:pt x="378" y="23"/>
                </a:cubicBezTo>
                <a:cubicBezTo>
                  <a:pt x="372" y="23"/>
                  <a:pt x="365" y="22"/>
                  <a:pt x="359" y="25"/>
                </a:cubicBezTo>
                <a:cubicBezTo>
                  <a:pt x="388" y="24"/>
                  <a:pt x="388" y="24"/>
                  <a:pt x="388" y="24"/>
                </a:cubicBezTo>
                <a:cubicBezTo>
                  <a:pt x="372" y="26"/>
                  <a:pt x="372" y="26"/>
                  <a:pt x="372" y="26"/>
                </a:cubicBezTo>
                <a:cubicBezTo>
                  <a:pt x="371" y="27"/>
                  <a:pt x="371" y="27"/>
                  <a:pt x="371" y="27"/>
                </a:cubicBezTo>
                <a:cubicBezTo>
                  <a:pt x="355" y="28"/>
                  <a:pt x="339" y="30"/>
                  <a:pt x="323" y="31"/>
                </a:cubicBezTo>
                <a:cubicBezTo>
                  <a:pt x="325" y="30"/>
                  <a:pt x="325" y="30"/>
                  <a:pt x="325" y="30"/>
                </a:cubicBezTo>
                <a:cubicBezTo>
                  <a:pt x="310" y="31"/>
                  <a:pt x="295" y="31"/>
                  <a:pt x="281" y="30"/>
                </a:cubicBezTo>
                <a:cubicBezTo>
                  <a:pt x="281" y="28"/>
                  <a:pt x="282" y="28"/>
                  <a:pt x="283" y="28"/>
                </a:cubicBezTo>
                <a:cubicBezTo>
                  <a:pt x="288" y="27"/>
                  <a:pt x="288" y="27"/>
                  <a:pt x="288" y="27"/>
                </a:cubicBezTo>
                <a:cubicBezTo>
                  <a:pt x="287" y="25"/>
                  <a:pt x="284" y="27"/>
                  <a:pt x="282" y="26"/>
                </a:cubicBezTo>
                <a:cubicBezTo>
                  <a:pt x="290" y="25"/>
                  <a:pt x="299" y="24"/>
                  <a:pt x="307" y="26"/>
                </a:cubicBezTo>
                <a:cubicBezTo>
                  <a:pt x="317" y="23"/>
                  <a:pt x="327" y="27"/>
                  <a:pt x="336" y="23"/>
                </a:cubicBezTo>
                <a:cubicBezTo>
                  <a:pt x="344" y="25"/>
                  <a:pt x="352" y="20"/>
                  <a:pt x="360" y="23"/>
                </a:cubicBezTo>
                <a:cubicBezTo>
                  <a:pt x="361" y="21"/>
                  <a:pt x="365" y="23"/>
                  <a:pt x="366" y="20"/>
                </a:cubicBezTo>
                <a:cubicBezTo>
                  <a:pt x="379" y="19"/>
                  <a:pt x="392" y="19"/>
                  <a:pt x="404" y="20"/>
                </a:cubicBezTo>
                <a:cubicBezTo>
                  <a:pt x="404" y="19"/>
                  <a:pt x="404" y="18"/>
                  <a:pt x="405" y="18"/>
                </a:cubicBezTo>
                <a:cubicBezTo>
                  <a:pt x="406" y="18"/>
                  <a:pt x="406" y="18"/>
                  <a:pt x="406" y="18"/>
                </a:cubicBezTo>
                <a:cubicBezTo>
                  <a:pt x="404" y="12"/>
                  <a:pt x="398" y="16"/>
                  <a:pt x="394" y="13"/>
                </a:cubicBezTo>
                <a:cubicBezTo>
                  <a:pt x="404" y="13"/>
                  <a:pt x="404" y="13"/>
                  <a:pt x="404" y="13"/>
                </a:cubicBezTo>
                <a:cubicBezTo>
                  <a:pt x="401" y="9"/>
                  <a:pt x="396" y="12"/>
                  <a:pt x="392" y="9"/>
                </a:cubicBezTo>
                <a:cubicBezTo>
                  <a:pt x="373" y="7"/>
                  <a:pt x="353" y="9"/>
                  <a:pt x="335" y="11"/>
                </a:cubicBezTo>
                <a:cubicBezTo>
                  <a:pt x="336" y="12"/>
                  <a:pt x="339" y="11"/>
                  <a:pt x="340" y="14"/>
                </a:cubicBezTo>
                <a:cubicBezTo>
                  <a:pt x="308" y="17"/>
                  <a:pt x="308" y="17"/>
                  <a:pt x="308" y="17"/>
                </a:cubicBezTo>
                <a:cubicBezTo>
                  <a:pt x="304" y="15"/>
                  <a:pt x="300" y="15"/>
                  <a:pt x="297" y="16"/>
                </a:cubicBezTo>
                <a:cubicBezTo>
                  <a:pt x="298" y="16"/>
                  <a:pt x="298" y="17"/>
                  <a:pt x="299" y="17"/>
                </a:cubicBezTo>
                <a:cubicBezTo>
                  <a:pt x="256" y="19"/>
                  <a:pt x="256" y="19"/>
                  <a:pt x="256" y="19"/>
                </a:cubicBezTo>
                <a:cubicBezTo>
                  <a:pt x="159" y="14"/>
                  <a:pt x="159" y="14"/>
                  <a:pt x="159" y="14"/>
                </a:cubicBezTo>
                <a:cubicBezTo>
                  <a:pt x="140" y="12"/>
                  <a:pt x="120" y="13"/>
                  <a:pt x="101" y="10"/>
                </a:cubicBezTo>
                <a:cubicBezTo>
                  <a:pt x="104" y="9"/>
                  <a:pt x="107" y="6"/>
                  <a:pt x="110" y="7"/>
                </a:cubicBezTo>
                <a:cubicBezTo>
                  <a:pt x="132" y="8"/>
                  <a:pt x="132" y="8"/>
                  <a:pt x="132" y="8"/>
                </a:cubicBezTo>
                <a:cubicBezTo>
                  <a:pt x="130" y="6"/>
                  <a:pt x="130" y="6"/>
                  <a:pt x="130" y="6"/>
                </a:cubicBezTo>
                <a:cubicBezTo>
                  <a:pt x="107" y="4"/>
                  <a:pt x="86" y="4"/>
                  <a:pt x="63" y="4"/>
                </a:cubicBezTo>
                <a:cubicBezTo>
                  <a:pt x="52" y="4"/>
                  <a:pt x="39" y="0"/>
                  <a:pt x="31" y="9"/>
                </a:cubicBezTo>
                <a:cubicBezTo>
                  <a:pt x="22" y="11"/>
                  <a:pt x="13" y="13"/>
                  <a:pt x="6" y="21"/>
                </a:cubicBezTo>
                <a:cubicBezTo>
                  <a:pt x="3" y="21"/>
                  <a:pt x="3" y="21"/>
                  <a:pt x="3" y="21"/>
                </a:cubicBezTo>
                <a:cubicBezTo>
                  <a:pt x="3" y="22"/>
                  <a:pt x="4" y="22"/>
                  <a:pt x="4" y="23"/>
                </a:cubicBezTo>
                <a:cubicBezTo>
                  <a:pt x="4" y="24"/>
                  <a:pt x="3" y="24"/>
                  <a:pt x="3" y="25"/>
                </a:cubicBezTo>
                <a:cubicBezTo>
                  <a:pt x="6" y="26"/>
                  <a:pt x="9" y="21"/>
                  <a:pt x="13" y="22"/>
                </a:cubicBezTo>
                <a:cubicBezTo>
                  <a:pt x="11" y="23"/>
                  <a:pt x="13" y="26"/>
                  <a:pt x="13" y="28"/>
                </a:cubicBezTo>
                <a:cubicBezTo>
                  <a:pt x="10" y="29"/>
                  <a:pt x="5" y="25"/>
                  <a:pt x="3" y="30"/>
                </a:cubicBezTo>
                <a:cubicBezTo>
                  <a:pt x="3" y="30"/>
                  <a:pt x="3" y="30"/>
                  <a:pt x="3" y="30"/>
                </a:cubicBezTo>
                <a:cubicBezTo>
                  <a:pt x="3" y="31"/>
                  <a:pt x="2" y="31"/>
                  <a:pt x="2" y="32"/>
                </a:cubicBezTo>
                <a:cubicBezTo>
                  <a:pt x="2" y="32"/>
                  <a:pt x="2" y="32"/>
                  <a:pt x="2" y="32"/>
                </a:cubicBezTo>
                <a:cubicBezTo>
                  <a:pt x="2" y="33"/>
                  <a:pt x="2" y="33"/>
                  <a:pt x="2" y="33"/>
                </a:cubicBezTo>
                <a:cubicBezTo>
                  <a:pt x="3" y="35"/>
                  <a:pt x="6" y="33"/>
                  <a:pt x="7" y="34"/>
                </a:cubicBezTo>
                <a:cubicBezTo>
                  <a:pt x="7" y="33"/>
                  <a:pt x="7" y="33"/>
                  <a:pt x="7" y="33"/>
                </a:cubicBezTo>
                <a:cubicBezTo>
                  <a:pt x="9" y="30"/>
                  <a:pt x="13" y="32"/>
                  <a:pt x="15" y="29"/>
                </a:cubicBezTo>
                <a:cubicBezTo>
                  <a:pt x="15" y="30"/>
                  <a:pt x="17" y="32"/>
                  <a:pt x="15" y="33"/>
                </a:cubicBezTo>
                <a:cubicBezTo>
                  <a:pt x="14" y="33"/>
                  <a:pt x="13" y="32"/>
                  <a:pt x="12" y="33"/>
                </a:cubicBezTo>
                <a:cubicBezTo>
                  <a:pt x="14" y="33"/>
                  <a:pt x="15" y="36"/>
                  <a:pt x="14" y="37"/>
                </a:cubicBezTo>
                <a:cubicBezTo>
                  <a:pt x="12" y="41"/>
                  <a:pt x="12" y="41"/>
                  <a:pt x="12" y="41"/>
                </a:cubicBezTo>
                <a:cubicBezTo>
                  <a:pt x="12" y="42"/>
                  <a:pt x="14" y="43"/>
                  <a:pt x="15" y="45"/>
                </a:cubicBezTo>
                <a:cubicBezTo>
                  <a:pt x="13" y="46"/>
                  <a:pt x="10" y="46"/>
                  <a:pt x="9" y="45"/>
                </a:cubicBezTo>
                <a:cubicBezTo>
                  <a:pt x="7" y="42"/>
                  <a:pt x="6" y="45"/>
                  <a:pt x="4" y="45"/>
                </a:cubicBezTo>
                <a:cubicBezTo>
                  <a:pt x="3" y="45"/>
                  <a:pt x="4" y="47"/>
                  <a:pt x="3" y="47"/>
                </a:cubicBezTo>
                <a:cubicBezTo>
                  <a:pt x="2" y="47"/>
                  <a:pt x="2" y="47"/>
                  <a:pt x="2" y="47"/>
                </a:cubicBezTo>
                <a:cubicBezTo>
                  <a:pt x="4" y="48"/>
                  <a:pt x="4" y="48"/>
                  <a:pt x="4" y="48"/>
                </a:cubicBezTo>
                <a:cubicBezTo>
                  <a:pt x="3" y="49"/>
                  <a:pt x="3" y="49"/>
                  <a:pt x="2" y="49"/>
                </a:cubicBezTo>
                <a:cubicBezTo>
                  <a:pt x="3" y="52"/>
                  <a:pt x="7" y="49"/>
                  <a:pt x="7" y="52"/>
                </a:cubicBezTo>
                <a:cubicBezTo>
                  <a:pt x="6" y="53"/>
                  <a:pt x="3" y="53"/>
                  <a:pt x="4" y="56"/>
                </a:cubicBezTo>
                <a:cubicBezTo>
                  <a:pt x="3" y="56"/>
                  <a:pt x="3" y="56"/>
                  <a:pt x="3" y="56"/>
                </a:cubicBezTo>
                <a:cubicBezTo>
                  <a:pt x="4" y="57"/>
                  <a:pt x="4" y="57"/>
                  <a:pt x="4" y="57"/>
                </a:cubicBezTo>
                <a:cubicBezTo>
                  <a:pt x="5" y="57"/>
                  <a:pt x="5" y="57"/>
                  <a:pt x="5" y="57"/>
                </a:cubicBezTo>
                <a:cubicBezTo>
                  <a:pt x="6" y="59"/>
                  <a:pt x="3" y="60"/>
                  <a:pt x="2" y="62"/>
                </a:cubicBezTo>
                <a:cubicBezTo>
                  <a:pt x="5" y="67"/>
                  <a:pt x="9" y="61"/>
                  <a:pt x="13" y="63"/>
                </a:cubicBezTo>
                <a:cubicBezTo>
                  <a:pt x="13" y="66"/>
                  <a:pt x="10" y="66"/>
                  <a:pt x="9" y="65"/>
                </a:cubicBezTo>
                <a:cubicBezTo>
                  <a:pt x="6" y="63"/>
                  <a:pt x="4" y="68"/>
                  <a:pt x="2" y="70"/>
                </a:cubicBezTo>
                <a:cubicBezTo>
                  <a:pt x="3" y="70"/>
                  <a:pt x="3" y="70"/>
                  <a:pt x="4" y="71"/>
                </a:cubicBezTo>
                <a:cubicBezTo>
                  <a:pt x="4" y="73"/>
                  <a:pt x="2" y="71"/>
                  <a:pt x="1" y="72"/>
                </a:cubicBezTo>
                <a:cubicBezTo>
                  <a:pt x="3" y="74"/>
                  <a:pt x="3" y="74"/>
                  <a:pt x="3" y="74"/>
                </a:cubicBezTo>
                <a:cubicBezTo>
                  <a:pt x="3" y="74"/>
                  <a:pt x="2" y="74"/>
                  <a:pt x="2" y="75"/>
                </a:cubicBezTo>
                <a:cubicBezTo>
                  <a:pt x="5" y="78"/>
                  <a:pt x="9" y="75"/>
                  <a:pt x="11" y="77"/>
                </a:cubicBezTo>
                <a:cubicBezTo>
                  <a:pt x="8" y="78"/>
                  <a:pt x="5" y="77"/>
                  <a:pt x="4" y="80"/>
                </a:cubicBezTo>
                <a:cubicBezTo>
                  <a:pt x="4" y="81"/>
                  <a:pt x="5" y="80"/>
                  <a:pt x="5" y="81"/>
                </a:cubicBezTo>
                <a:cubicBezTo>
                  <a:pt x="4" y="82"/>
                  <a:pt x="3" y="82"/>
                  <a:pt x="2" y="82"/>
                </a:cubicBezTo>
                <a:cubicBezTo>
                  <a:pt x="1" y="86"/>
                  <a:pt x="5" y="85"/>
                  <a:pt x="7" y="86"/>
                </a:cubicBezTo>
                <a:cubicBezTo>
                  <a:pt x="7" y="86"/>
                  <a:pt x="7" y="86"/>
                  <a:pt x="8" y="86"/>
                </a:cubicBezTo>
                <a:cubicBezTo>
                  <a:pt x="5" y="87"/>
                  <a:pt x="4" y="89"/>
                  <a:pt x="2" y="90"/>
                </a:cubicBezTo>
                <a:cubicBezTo>
                  <a:pt x="2" y="93"/>
                  <a:pt x="5" y="91"/>
                  <a:pt x="6" y="93"/>
                </a:cubicBezTo>
                <a:cubicBezTo>
                  <a:pt x="4" y="93"/>
                  <a:pt x="3" y="94"/>
                  <a:pt x="2" y="94"/>
                </a:cubicBezTo>
                <a:cubicBezTo>
                  <a:pt x="4" y="95"/>
                  <a:pt x="3" y="97"/>
                  <a:pt x="3" y="98"/>
                </a:cubicBezTo>
                <a:cubicBezTo>
                  <a:pt x="2" y="98"/>
                  <a:pt x="2" y="99"/>
                  <a:pt x="2" y="99"/>
                </a:cubicBezTo>
                <a:cubicBezTo>
                  <a:pt x="4" y="100"/>
                  <a:pt x="4" y="100"/>
                  <a:pt x="4" y="100"/>
                </a:cubicBezTo>
                <a:cubicBezTo>
                  <a:pt x="0" y="100"/>
                  <a:pt x="4" y="104"/>
                  <a:pt x="2" y="106"/>
                </a:cubicBezTo>
                <a:cubicBezTo>
                  <a:pt x="1" y="107"/>
                  <a:pt x="3" y="107"/>
                  <a:pt x="3" y="108"/>
                </a:cubicBezTo>
                <a:cubicBezTo>
                  <a:pt x="1" y="110"/>
                  <a:pt x="4" y="109"/>
                  <a:pt x="5" y="112"/>
                </a:cubicBezTo>
                <a:cubicBezTo>
                  <a:pt x="1" y="113"/>
                  <a:pt x="1" y="113"/>
                  <a:pt x="1" y="113"/>
                </a:cubicBezTo>
                <a:cubicBezTo>
                  <a:pt x="4" y="115"/>
                  <a:pt x="4" y="115"/>
                  <a:pt x="4" y="115"/>
                </a:cubicBezTo>
                <a:cubicBezTo>
                  <a:pt x="3" y="117"/>
                  <a:pt x="3" y="117"/>
                  <a:pt x="3" y="117"/>
                </a:cubicBezTo>
                <a:cubicBezTo>
                  <a:pt x="4" y="119"/>
                  <a:pt x="2" y="119"/>
                  <a:pt x="3" y="120"/>
                </a:cubicBezTo>
                <a:close/>
                <a:moveTo>
                  <a:pt x="339" y="16"/>
                </a:moveTo>
                <a:cubicBezTo>
                  <a:pt x="350" y="14"/>
                  <a:pt x="362" y="14"/>
                  <a:pt x="374" y="14"/>
                </a:cubicBezTo>
                <a:cubicBezTo>
                  <a:pt x="380" y="13"/>
                  <a:pt x="386" y="13"/>
                  <a:pt x="391" y="13"/>
                </a:cubicBezTo>
                <a:cubicBezTo>
                  <a:pt x="386" y="14"/>
                  <a:pt x="380" y="14"/>
                  <a:pt x="374" y="14"/>
                </a:cubicBezTo>
                <a:cubicBezTo>
                  <a:pt x="362" y="15"/>
                  <a:pt x="350" y="17"/>
                  <a:pt x="339" y="16"/>
                </a:cubicBezTo>
                <a:close/>
                <a:moveTo>
                  <a:pt x="164" y="50"/>
                </a:moveTo>
                <a:cubicBezTo>
                  <a:pt x="155" y="49"/>
                  <a:pt x="155" y="49"/>
                  <a:pt x="155" y="49"/>
                </a:cubicBezTo>
                <a:cubicBezTo>
                  <a:pt x="155" y="48"/>
                  <a:pt x="155" y="48"/>
                  <a:pt x="155" y="48"/>
                </a:cubicBezTo>
                <a:cubicBezTo>
                  <a:pt x="158" y="45"/>
                  <a:pt x="161" y="49"/>
                  <a:pt x="164" y="50"/>
                </a:cubicBezTo>
                <a:close/>
                <a:moveTo>
                  <a:pt x="277" y="22"/>
                </a:moveTo>
                <a:cubicBezTo>
                  <a:pt x="264" y="23"/>
                  <a:pt x="251" y="24"/>
                  <a:pt x="238" y="22"/>
                </a:cubicBezTo>
                <a:cubicBezTo>
                  <a:pt x="251" y="22"/>
                  <a:pt x="264" y="21"/>
                  <a:pt x="277" y="22"/>
                </a:cubicBezTo>
                <a:close/>
                <a:moveTo>
                  <a:pt x="265" y="30"/>
                </a:moveTo>
                <a:cubicBezTo>
                  <a:pt x="268" y="30"/>
                  <a:pt x="271" y="30"/>
                  <a:pt x="273" y="30"/>
                </a:cubicBezTo>
                <a:cubicBezTo>
                  <a:pt x="270" y="31"/>
                  <a:pt x="268" y="30"/>
                  <a:pt x="265" y="30"/>
                </a:cubicBezTo>
                <a:cubicBezTo>
                  <a:pt x="260" y="30"/>
                  <a:pt x="255" y="31"/>
                  <a:pt x="250" y="30"/>
                </a:cubicBezTo>
                <a:cubicBezTo>
                  <a:pt x="249" y="29"/>
                  <a:pt x="249" y="29"/>
                  <a:pt x="249" y="29"/>
                </a:cubicBezTo>
                <a:cubicBezTo>
                  <a:pt x="255" y="28"/>
                  <a:pt x="260" y="29"/>
                  <a:pt x="265" y="30"/>
                </a:cubicBezTo>
                <a:close/>
                <a:moveTo>
                  <a:pt x="259" y="37"/>
                </a:moveTo>
                <a:cubicBezTo>
                  <a:pt x="261" y="36"/>
                  <a:pt x="264" y="36"/>
                  <a:pt x="266" y="37"/>
                </a:cubicBezTo>
                <a:lnTo>
                  <a:pt x="259" y="37"/>
                </a:lnTo>
                <a:close/>
                <a:moveTo>
                  <a:pt x="242" y="37"/>
                </a:moveTo>
                <a:cubicBezTo>
                  <a:pt x="245" y="36"/>
                  <a:pt x="248" y="36"/>
                  <a:pt x="251" y="37"/>
                </a:cubicBezTo>
                <a:lnTo>
                  <a:pt x="242" y="37"/>
                </a:lnTo>
                <a:close/>
                <a:moveTo>
                  <a:pt x="219" y="32"/>
                </a:moveTo>
                <a:cubicBezTo>
                  <a:pt x="232" y="34"/>
                  <a:pt x="246" y="33"/>
                  <a:pt x="260" y="34"/>
                </a:cubicBezTo>
                <a:cubicBezTo>
                  <a:pt x="305" y="32"/>
                  <a:pt x="305" y="32"/>
                  <a:pt x="305" y="32"/>
                </a:cubicBezTo>
                <a:cubicBezTo>
                  <a:pt x="279" y="34"/>
                  <a:pt x="246" y="36"/>
                  <a:pt x="219" y="32"/>
                </a:cubicBezTo>
                <a:close/>
                <a:moveTo>
                  <a:pt x="194" y="31"/>
                </a:moveTo>
                <a:cubicBezTo>
                  <a:pt x="193" y="31"/>
                  <a:pt x="193" y="31"/>
                  <a:pt x="192" y="31"/>
                </a:cubicBezTo>
                <a:cubicBezTo>
                  <a:pt x="193" y="31"/>
                  <a:pt x="194" y="31"/>
                  <a:pt x="194" y="31"/>
                </a:cubicBezTo>
                <a:cubicBezTo>
                  <a:pt x="199" y="31"/>
                  <a:pt x="203" y="31"/>
                  <a:pt x="207" y="32"/>
                </a:cubicBezTo>
                <a:cubicBezTo>
                  <a:pt x="208" y="34"/>
                  <a:pt x="210" y="34"/>
                  <a:pt x="212" y="35"/>
                </a:cubicBezTo>
                <a:cubicBezTo>
                  <a:pt x="209" y="35"/>
                  <a:pt x="205" y="35"/>
                  <a:pt x="202" y="34"/>
                </a:cubicBezTo>
                <a:cubicBezTo>
                  <a:pt x="199" y="32"/>
                  <a:pt x="197" y="31"/>
                  <a:pt x="194" y="31"/>
                </a:cubicBezTo>
                <a:close/>
                <a:moveTo>
                  <a:pt x="237" y="80"/>
                </a:moveTo>
                <a:cubicBezTo>
                  <a:pt x="306" y="76"/>
                  <a:pt x="306" y="76"/>
                  <a:pt x="306" y="76"/>
                </a:cubicBezTo>
                <a:cubicBezTo>
                  <a:pt x="308" y="76"/>
                  <a:pt x="310" y="76"/>
                  <a:pt x="312" y="76"/>
                </a:cubicBezTo>
                <a:cubicBezTo>
                  <a:pt x="306" y="76"/>
                  <a:pt x="306" y="76"/>
                  <a:pt x="306" y="76"/>
                </a:cubicBezTo>
                <a:cubicBezTo>
                  <a:pt x="280" y="78"/>
                  <a:pt x="257" y="81"/>
                  <a:pt x="231" y="79"/>
                </a:cubicBezTo>
                <a:cubicBezTo>
                  <a:pt x="233" y="79"/>
                  <a:pt x="236" y="79"/>
                  <a:pt x="237" y="80"/>
                </a:cubicBezTo>
                <a:close/>
                <a:moveTo>
                  <a:pt x="256" y="62"/>
                </a:moveTo>
                <a:cubicBezTo>
                  <a:pt x="254" y="62"/>
                  <a:pt x="252" y="62"/>
                  <a:pt x="250" y="62"/>
                </a:cubicBezTo>
                <a:cubicBezTo>
                  <a:pt x="246" y="62"/>
                  <a:pt x="241" y="62"/>
                  <a:pt x="237" y="62"/>
                </a:cubicBezTo>
                <a:cubicBezTo>
                  <a:pt x="242" y="61"/>
                  <a:pt x="246" y="61"/>
                  <a:pt x="250" y="62"/>
                </a:cubicBezTo>
                <a:cubicBezTo>
                  <a:pt x="252" y="61"/>
                  <a:pt x="254" y="61"/>
                  <a:pt x="256" y="62"/>
                </a:cubicBezTo>
                <a:close/>
                <a:moveTo>
                  <a:pt x="319" y="59"/>
                </a:moveTo>
                <a:cubicBezTo>
                  <a:pt x="310" y="60"/>
                  <a:pt x="310" y="60"/>
                  <a:pt x="310" y="60"/>
                </a:cubicBezTo>
                <a:cubicBezTo>
                  <a:pt x="302" y="63"/>
                  <a:pt x="293" y="62"/>
                  <a:pt x="285" y="62"/>
                </a:cubicBezTo>
                <a:cubicBezTo>
                  <a:pt x="280" y="62"/>
                  <a:pt x="280" y="62"/>
                  <a:pt x="280" y="62"/>
                </a:cubicBezTo>
                <a:cubicBezTo>
                  <a:pt x="319" y="59"/>
                  <a:pt x="319" y="59"/>
                  <a:pt x="319" y="59"/>
                </a:cubicBezTo>
                <a:close/>
                <a:moveTo>
                  <a:pt x="362" y="58"/>
                </a:moveTo>
                <a:cubicBezTo>
                  <a:pt x="320" y="61"/>
                  <a:pt x="320" y="61"/>
                  <a:pt x="320" y="61"/>
                </a:cubicBezTo>
                <a:cubicBezTo>
                  <a:pt x="330" y="60"/>
                  <a:pt x="330" y="60"/>
                  <a:pt x="330" y="60"/>
                </a:cubicBezTo>
                <a:cubicBezTo>
                  <a:pt x="331" y="59"/>
                  <a:pt x="332" y="58"/>
                  <a:pt x="333" y="58"/>
                </a:cubicBezTo>
                <a:cubicBezTo>
                  <a:pt x="343" y="60"/>
                  <a:pt x="352" y="58"/>
                  <a:pt x="362" y="58"/>
                </a:cubicBezTo>
                <a:close/>
                <a:moveTo>
                  <a:pt x="365" y="48"/>
                </a:moveTo>
                <a:cubicBezTo>
                  <a:pt x="349" y="49"/>
                  <a:pt x="349" y="49"/>
                  <a:pt x="349" y="49"/>
                </a:cubicBezTo>
                <a:cubicBezTo>
                  <a:pt x="346" y="49"/>
                  <a:pt x="342" y="50"/>
                  <a:pt x="339" y="50"/>
                </a:cubicBezTo>
                <a:cubicBezTo>
                  <a:pt x="349" y="49"/>
                  <a:pt x="349" y="49"/>
                  <a:pt x="349" y="49"/>
                </a:cubicBezTo>
                <a:cubicBezTo>
                  <a:pt x="354" y="48"/>
                  <a:pt x="360" y="48"/>
                  <a:pt x="365" y="48"/>
                </a:cubicBezTo>
                <a:close/>
                <a:moveTo>
                  <a:pt x="328" y="74"/>
                </a:moveTo>
                <a:cubicBezTo>
                  <a:pt x="365" y="71"/>
                  <a:pt x="365" y="71"/>
                  <a:pt x="365" y="71"/>
                </a:cubicBezTo>
                <a:cubicBezTo>
                  <a:pt x="369" y="72"/>
                  <a:pt x="369" y="72"/>
                  <a:pt x="369" y="72"/>
                </a:cubicBezTo>
                <a:cubicBezTo>
                  <a:pt x="356" y="72"/>
                  <a:pt x="342" y="74"/>
                  <a:pt x="328" y="74"/>
                </a:cubicBezTo>
                <a:close/>
                <a:moveTo>
                  <a:pt x="265" y="74"/>
                </a:moveTo>
                <a:cubicBezTo>
                  <a:pt x="266" y="72"/>
                  <a:pt x="266" y="72"/>
                  <a:pt x="266" y="72"/>
                </a:cubicBezTo>
                <a:cubicBezTo>
                  <a:pt x="261" y="71"/>
                  <a:pt x="261" y="71"/>
                  <a:pt x="261" y="71"/>
                </a:cubicBezTo>
                <a:cubicBezTo>
                  <a:pt x="271" y="70"/>
                  <a:pt x="271" y="70"/>
                  <a:pt x="271" y="70"/>
                </a:cubicBezTo>
                <a:cubicBezTo>
                  <a:pt x="336" y="66"/>
                  <a:pt x="336" y="66"/>
                  <a:pt x="336" y="66"/>
                </a:cubicBezTo>
                <a:cubicBezTo>
                  <a:pt x="335" y="67"/>
                  <a:pt x="333" y="65"/>
                  <a:pt x="332" y="67"/>
                </a:cubicBezTo>
                <a:cubicBezTo>
                  <a:pt x="348" y="67"/>
                  <a:pt x="363" y="65"/>
                  <a:pt x="378" y="64"/>
                </a:cubicBezTo>
                <a:cubicBezTo>
                  <a:pt x="340" y="67"/>
                  <a:pt x="303" y="73"/>
                  <a:pt x="265" y="74"/>
                </a:cubicBezTo>
                <a:close/>
                <a:moveTo>
                  <a:pt x="322" y="85"/>
                </a:moveTo>
                <a:cubicBezTo>
                  <a:pt x="275" y="88"/>
                  <a:pt x="275" y="88"/>
                  <a:pt x="275" y="88"/>
                </a:cubicBezTo>
                <a:cubicBezTo>
                  <a:pt x="297" y="87"/>
                  <a:pt x="320" y="84"/>
                  <a:pt x="341" y="83"/>
                </a:cubicBezTo>
                <a:cubicBezTo>
                  <a:pt x="333" y="84"/>
                  <a:pt x="333" y="84"/>
                  <a:pt x="333" y="84"/>
                </a:cubicBezTo>
                <a:cubicBezTo>
                  <a:pt x="329" y="84"/>
                  <a:pt x="325" y="83"/>
                  <a:pt x="322" y="85"/>
                </a:cubicBezTo>
                <a:close/>
                <a:moveTo>
                  <a:pt x="331" y="92"/>
                </a:moveTo>
                <a:cubicBezTo>
                  <a:pt x="307" y="95"/>
                  <a:pt x="307" y="95"/>
                  <a:pt x="307" y="95"/>
                </a:cubicBezTo>
                <a:cubicBezTo>
                  <a:pt x="307" y="94"/>
                  <a:pt x="307" y="94"/>
                  <a:pt x="307" y="94"/>
                </a:cubicBezTo>
                <a:cubicBezTo>
                  <a:pt x="308" y="94"/>
                  <a:pt x="308" y="94"/>
                  <a:pt x="308" y="94"/>
                </a:cubicBezTo>
                <a:cubicBezTo>
                  <a:pt x="331" y="92"/>
                  <a:pt x="331" y="92"/>
                  <a:pt x="331" y="92"/>
                </a:cubicBezTo>
                <a:close/>
                <a:moveTo>
                  <a:pt x="279" y="101"/>
                </a:moveTo>
                <a:cubicBezTo>
                  <a:pt x="273" y="101"/>
                  <a:pt x="267" y="101"/>
                  <a:pt x="261" y="101"/>
                </a:cubicBezTo>
                <a:cubicBezTo>
                  <a:pt x="243" y="102"/>
                  <a:pt x="243" y="102"/>
                  <a:pt x="243" y="102"/>
                </a:cubicBezTo>
                <a:cubicBezTo>
                  <a:pt x="235" y="101"/>
                  <a:pt x="227" y="103"/>
                  <a:pt x="221" y="100"/>
                </a:cubicBezTo>
                <a:cubicBezTo>
                  <a:pt x="233" y="102"/>
                  <a:pt x="246" y="100"/>
                  <a:pt x="258" y="101"/>
                </a:cubicBezTo>
                <a:cubicBezTo>
                  <a:pt x="259" y="101"/>
                  <a:pt x="260" y="101"/>
                  <a:pt x="261" y="101"/>
                </a:cubicBezTo>
                <a:cubicBezTo>
                  <a:pt x="279" y="101"/>
                  <a:pt x="279" y="101"/>
                  <a:pt x="279" y="101"/>
                </a:cubicBezTo>
                <a:cubicBezTo>
                  <a:pt x="288" y="100"/>
                  <a:pt x="297" y="99"/>
                  <a:pt x="306" y="99"/>
                </a:cubicBezTo>
                <a:lnTo>
                  <a:pt x="279" y="101"/>
                </a:lnTo>
                <a:close/>
                <a:moveTo>
                  <a:pt x="226" y="131"/>
                </a:moveTo>
                <a:cubicBezTo>
                  <a:pt x="229" y="131"/>
                  <a:pt x="229" y="131"/>
                  <a:pt x="229" y="131"/>
                </a:cubicBezTo>
                <a:cubicBezTo>
                  <a:pt x="254" y="132"/>
                  <a:pt x="254" y="132"/>
                  <a:pt x="254" y="132"/>
                </a:cubicBezTo>
                <a:lnTo>
                  <a:pt x="226" y="131"/>
                </a:lnTo>
                <a:close/>
                <a:moveTo>
                  <a:pt x="322" y="128"/>
                </a:moveTo>
                <a:cubicBezTo>
                  <a:pt x="322" y="128"/>
                  <a:pt x="321" y="128"/>
                  <a:pt x="321" y="128"/>
                </a:cubicBezTo>
                <a:cubicBezTo>
                  <a:pt x="319" y="129"/>
                  <a:pt x="318" y="129"/>
                  <a:pt x="317" y="130"/>
                </a:cubicBezTo>
                <a:cubicBezTo>
                  <a:pt x="317" y="131"/>
                  <a:pt x="317" y="131"/>
                  <a:pt x="317" y="131"/>
                </a:cubicBezTo>
                <a:cubicBezTo>
                  <a:pt x="296" y="132"/>
                  <a:pt x="277" y="132"/>
                  <a:pt x="256" y="133"/>
                </a:cubicBezTo>
                <a:cubicBezTo>
                  <a:pt x="275" y="130"/>
                  <a:pt x="299" y="131"/>
                  <a:pt x="321" y="128"/>
                </a:cubicBezTo>
                <a:cubicBezTo>
                  <a:pt x="321" y="128"/>
                  <a:pt x="322" y="128"/>
                  <a:pt x="322" y="128"/>
                </a:cubicBezTo>
                <a:close/>
                <a:moveTo>
                  <a:pt x="385" y="124"/>
                </a:moveTo>
                <a:cubicBezTo>
                  <a:pt x="382" y="125"/>
                  <a:pt x="378" y="126"/>
                  <a:pt x="375" y="126"/>
                </a:cubicBezTo>
                <a:cubicBezTo>
                  <a:pt x="369" y="127"/>
                  <a:pt x="362" y="128"/>
                  <a:pt x="357" y="128"/>
                </a:cubicBezTo>
                <a:cubicBezTo>
                  <a:pt x="363" y="127"/>
                  <a:pt x="369" y="127"/>
                  <a:pt x="375" y="126"/>
                </a:cubicBezTo>
                <a:cubicBezTo>
                  <a:pt x="378" y="125"/>
                  <a:pt x="382" y="125"/>
                  <a:pt x="385" y="124"/>
                </a:cubicBezTo>
                <a:close/>
                <a:moveTo>
                  <a:pt x="347" y="133"/>
                </a:moveTo>
                <a:cubicBezTo>
                  <a:pt x="337" y="134"/>
                  <a:pt x="327" y="135"/>
                  <a:pt x="318" y="136"/>
                </a:cubicBezTo>
                <a:cubicBezTo>
                  <a:pt x="327" y="134"/>
                  <a:pt x="337" y="134"/>
                  <a:pt x="347" y="133"/>
                </a:cubicBezTo>
                <a:cubicBezTo>
                  <a:pt x="352" y="132"/>
                  <a:pt x="357" y="132"/>
                  <a:pt x="362" y="132"/>
                </a:cubicBezTo>
                <a:cubicBezTo>
                  <a:pt x="357" y="132"/>
                  <a:pt x="352" y="132"/>
                  <a:pt x="347" y="133"/>
                </a:cubicBezTo>
                <a:close/>
                <a:moveTo>
                  <a:pt x="289" y="143"/>
                </a:moveTo>
                <a:cubicBezTo>
                  <a:pt x="290" y="143"/>
                  <a:pt x="290" y="143"/>
                  <a:pt x="290" y="143"/>
                </a:cubicBezTo>
                <a:cubicBezTo>
                  <a:pt x="290" y="143"/>
                  <a:pt x="291" y="142"/>
                  <a:pt x="291" y="143"/>
                </a:cubicBezTo>
                <a:cubicBezTo>
                  <a:pt x="290" y="143"/>
                  <a:pt x="290" y="143"/>
                  <a:pt x="290" y="143"/>
                </a:cubicBezTo>
                <a:cubicBezTo>
                  <a:pt x="289" y="143"/>
                  <a:pt x="289" y="143"/>
                  <a:pt x="289" y="143"/>
                </a:cubicBezTo>
                <a:close/>
                <a:moveTo>
                  <a:pt x="112" y="131"/>
                </a:moveTo>
                <a:cubicBezTo>
                  <a:pt x="119" y="129"/>
                  <a:pt x="126" y="131"/>
                  <a:pt x="133" y="130"/>
                </a:cubicBezTo>
                <a:cubicBezTo>
                  <a:pt x="132" y="131"/>
                  <a:pt x="132" y="131"/>
                  <a:pt x="132" y="131"/>
                </a:cubicBezTo>
                <a:cubicBezTo>
                  <a:pt x="133" y="132"/>
                  <a:pt x="133" y="132"/>
                  <a:pt x="133" y="132"/>
                </a:cubicBezTo>
                <a:cubicBezTo>
                  <a:pt x="142" y="131"/>
                  <a:pt x="142" y="131"/>
                  <a:pt x="142" y="131"/>
                </a:cubicBezTo>
                <a:cubicBezTo>
                  <a:pt x="142" y="131"/>
                  <a:pt x="142" y="131"/>
                  <a:pt x="142" y="131"/>
                </a:cubicBezTo>
                <a:cubicBezTo>
                  <a:pt x="143" y="131"/>
                  <a:pt x="143" y="131"/>
                  <a:pt x="143" y="131"/>
                </a:cubicBezTo>
                <a:cubicBezTo>
                  <a:pt x="143" y="131"/>
                  <a:pt x="143" y="131"/>
                  <a:pt x="143" y="131"/>
                </a:cubicBezTo>
                <a:cubicBezTo>
                  <a:pt x="144" y="132"/>
                  <a:pt x="144" y="132"/>
                  <a:pt x="144" y="132"/>
                </a:cubicBezTo>
                <a:cubicBezTo>
                  <a:pt x="152" y="132"/>
                  <a:pt x="161" y="133"/>
                  <a:pt x="168" y="132"/>
                </a:cubicBezTo>
                <a:cubicBezTo>
                  <a:pt x="172" y="131"/>
                  <a:pt x="174" y="133"/>
                  <a:pt x="177" y="133"/>
                </a:cubicBezTo>
                <a:cubicBezTo>
                  <a:pt x="207" y="135"/>
                  <a:pt x="241" y="137"/>
                  <a:pt x="274" y="138"/>
                </a:cubicBezTo>
                <a:cubicBezTo>
                  <a:pt x="275" y="137"/>
                  <a:pt x="275" y="137"/>
                  <a:pt x="275" y="137"/>
                </a:cubicBezTo>
                <a:cubicBezTo>
                  <a:pt x="276" y="139"/>
                  <a:pt x="277" y="138"/>
                  <a:pt x="279" y="138"/>
                </a:cubicBezTo>
                <a:cubicBezTo>
                  <a:pt x="279" y="139"/>
                  <a:pt x="279" y="139"/>
                  <a:pt x="279" y="139"/>
                </a:cubicBezTo>
                <a:cubicBezTo>
                  <a:pt x="279" y="140"/>
                  <a:pt x="279" y="140"/>
                  <a:pt x="279" y="140"/>
                </a:cubicBezTo>
                <a:cubicBezTo>
                  <a:pt x="281" y="140"/>
                  <a:pt x="283" y="140"/>
                  <a:pt x="284" y="138"/>
                </a:cubicBezTo>
                <a:cubicBezTo>
                  <a:pt x="303" y="138"/>
                  <a:pt x="303" y="138"/>
                  <a:pt x="303" y="138"/>
                </a:cubicBezTo>
                <a:cubicBezTo>
                  <a:pt x="261" y="144"/>
                  <a:pt x="218" y="137"/>
                  <a:pt x="176" y="136"/>
                </a:cubicBezTo>
                <a:cubicBezTo>
                  <a:pt x="176" y="135"/>
                  <a:pt x="176" y="135"/>
                  <a:pt x="176" y="135"/>
                </a:cubicBezTo>
                <a:cubicBezTo>
                  <a:pt x="175" y="135"/>
                  <a:pt x="174" y="133"/>
                  <a:pt x="173" y="135"/>
                </a:cubicBezTo>
                <a:cubicBezTo>
                  <a:pt x="174" y="136"/>
                  <a:pt x="174" y="136"/>
                  <a:pt x="174" y="136"/>
                </a:cubicBezTo>
                <a:cubicBezTo>
                  <a:pt x="167" y="136"/>
                  <a:pt x="160" y="135"/>
                  <a:pt x="154" y="134"/>
                </a:cubicBezTo>
                <a:cubicBezTo>
                  <a:pt x="155" y="134"/>
                  <a:pt x="156" y="135"/>
                  <a:pt x="156" y="134"/>
                </a:cubicBezTo>
                <a:cubicBezTo>
                  <a:pt x="155" y="132"/>
                  <a:pt x="151" y="133"/>
                  <a:pt x="149" y="133"/>
                </a:cubicBezTo>
                <a:cubicBezTo>
                  <a:pt x="149" y="134"/>
                  <a:pt x="149" y="134"/>
                  <a:pt x="149" y="134"/>
                </a:cubicBezTo>
                <a:cubicBezTo>
                  <a:pt x="149" y="134"/>
                  <a:pt x="150" y="134"/>
                  <a:pt x="150" y="135"/>
                </a:cubicBezTo>
                <a:cubicBezTo>
                  <a:pt x="150" y="135"/>
                  <a:pt x="150" y="135"/>
                  <a:pt x="150" y="135"/>
                </a:cubicBezTo>
                <a:cubicBezTo>
                  <a:pt x="150" y="135"/>
                  <a:pt x="150" y="135"/>
                  <a:pt x="150" y="135"/>
                </a:cubicBezTo>
                <a:cubicBezTo>
                  <a:pt x="143" y="135"/>
                  <a:pt x="138" y="133"/>
                  <a:pt x="131" y="133"/>
                </a:cubicBezTo>
                <a:cubicBezTo>
                  <a:pt x="126" y="130"/>
                  <a:pt x="117" y="132"/>
                  <a:pt x="112" y="131"/>
                </a:cubicBezTo>
                <a:close/>
                <a:moveTo>
                  <a:pt x="10" y="82"/>
                </a:moveTo>
                <a:cubicBezTo>
                  <a:pt x="7" y="82"/>
                  <a:pt x="7" y="82"/>
                  <a:pt x="7" y="82"/>
                </a:cubicBezTo>
                <a:cubicBezTo>
                  <a:pt x="6" y="82"/>
                  <a:pt x="6" y="82"/>
                  <a:pt x="6" y="82"/>
                </a:cubicBezTo>
                <a:cubicBezTo>
                  <a:pt x="7" y="82"/>
                  <a:pt x="7" y="82"/>
                  <a:pt x="7" y="82"/>
                </a:cubicBezTo>
                <a:cubicBezTo>
                  <a:pt x="8" y="82"/>
                  <a:pt x="9" y="80"/>
                  <a:pt x="10"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51">
            <a:extLst>
              <a:ext uri="{FF2B5EF4-FFF2-40B4-BE49-F238E27FC236}">
                <a16:creationId xmlns:a16="http://schemas.microsoft.com/office/drawing/2014/main" xmlns="" id="{45D4F75C-89E2-497A-A5EE-13CC78A7403F}"/>
              </a:ext>
            </a:extLst>
          </p:cNvPr>
          <p:cNvSpPr>
            <a:spLocks noEditPoints="1"/>
          </p:cNvSpPr>
          <p:nvPr/>
        </p:nvSpPr>
        <p:spPr bwMode="auto">
          <a:xfrm>
            <a:off x="4616450" y="3480434"/>
            <a:ext cx="1479550" cy="473075"/>
          </a:xfrm>
          <a:custGeom>
            <a:avLst/>
            <a:gdLst>
              <a:gd name="T0" fmla="*/ 6 w 394"/>
              <a:gd name="T1" fmla="*/ 83 h 126"/>
              <a:gd name="T2" fmla="*/ 10 w 394"/>
              <a:gd name="T3" fmla="*/ 96 h 126"/>
              <a:gd name="T4" fmla="*/ 163 w 394"/>
              <a:gd name="T5" fmla="*/ 120 h 126"/>
              <a:gd name="T6" fmla="*/ 367 w 394"/>
              <a:gd name="T7" fmla="*/ 126 h 126"/>
              <a:gd name="T8" fmla="*/ 293 w 394"/>
              <a:gd name="T9" fmla="*/ 121 h 126"/>
              <a:gd name="T10" fmla="*/ 250 w 394"/>
              <a:gd name="T11" fmla="*/ 118 h 126"/>
              <a:gd name="T12" fmla="*/ 272 w 394"/>
              <a:gd name="T13" fmla="*/ 117 h 126"/>
              <a:gd name="T14" fmla="*/ 372 w 394"/>
              <a:gd name="T15" fmla="*/ 119 h 126"/>
              <a:gd name="T16" fmla="*/ 334 w 394"/>
              <a:gd name="T17" fmla="*/ 115 h 126"/>
              <a:gd name="T18" fmla="*/ 391 w 394"/>
              <a:gd name="T19" fmla="*/ 115 h 126"/>
              <a:gd name="T20" fmla="*/ 384 w 394"/>
              <a:gd name="T21" fmla="*/ 111 h 126"/>
              <a:gd name="T22" fmla="*/ 331 w 394"/>
              <a:gd name="T23" fmla="*/ 104 h 126"/>
              <a:gd name="T24" fmla="*/ 363 w 394"/>
              <a:gd name="T25" fmla="*/ 101 h 126"/>
              <a:gd name="T26" fmla="*/ 322 w 394"/>
              <a:gd name="T27" fmla="*/ 97 h 126"/>
              <a:gd name="T28" fmla="*/ 320 w 394"/>
              <a:gd name="T29" fmla="*/ 98 h 126"/>
              <a:gd name="T30" fmla="*/ 305 w 394"/>
              <a:gd name="T31" fmla="*/ 92 h 126"/>
              <a:gd name="T32" fmla="*/ 374 w 394"/>
              <a:gd name="T33" fmla="*/ 97 h 126"/>
              <a:gd name="T34" fmla="*/ 378 w 394"/>
              <a:gd name="T35" fmla="*/ 94 h 126"/>
              <a:gd name="T36" fmla="*/ 292 w 394"/>
              <a:gd name="T37" fmla="*/ 84 h 126"/>
              <a:gd name="T38" fmla="*/ 310 w 394"/>
              <a:gd name="T39" fmla="*/ 79 h 126"/>
              <a:gd name="T40" fmla="*/ 230 w 394"/>
              <a:gd name="T41" fmla="*/ 73 h 126"/>
              <a:gd name="T42" fmla="*/ 383 w 394"/>
              <a:gd name="T43" fmla="*/ 79 h 126"/>
              <a:gd name="T44" fmla="*/ 378 w 394"/>
              <a:gd name="T45" fmla="*/ 75 h 126"/>
              <a:gd name="T46" fmla="*/ 364 w 394"/>
              <a:gd name="T47" fmla="*/ 70 h 126"/>
              <a:gd name="T48" fmla="*/ 353 w 394"/>
              <a:gd name="T49" fmla="*/ 65 h 126"/>
              <a:gd name="T50" fmla="*/ 332 w 394"/>
              <a:gd name="T51" fmla="*/ 60 h 126"/>
              <a:gd name="T52" fmla="*/ 375 w 394"/>
              <a:gd name="T53" fmla="*/ 55 h 126"/>
              <a:gd name="T54" fmla="*/ 327 w 394"/>
              <a:gd name="T55" fmla="*/ 46 h 126"/>
              <a:gd name="T56" fmla="*/ 232 w 394"/>
              <a:gd name="T57" fmla="*/ 39 h 126"/>
              <a:gd name="T58" fmla="*/ 345 w 394"/>
              <a:gd name="T59" fmla="*/ 42 h 126"/>
              <a:gd name="T60" fmla="*/ 361 w 394"/>
              <a:gd name="T61" fmla="*/ 39 h 126"/>
              <a:gd name="T62" fmla="*/ 287 w 394"/>
              <a:gd name="T63" fmla="*/ 30 h 126"/>
              <a:gd name="T64" fmla="*/ 250 w 394"/>
              <a:gd name="T65" fmla="*/ 29 h 126"/>
              <a:gd name="T66" fmla="*/ 192 w 394"/>
              <a:gd name="T67" fmla="*/ 21 h 126"/>
              <a:gd name="T68" fmla="*/ 247 w 394"/>
              <a:gd name="T69" fmla="*/ 20 h 126"/>
              <a:gd name="T70" fmla="*/ 254 w 394"/>
              <a:gd name="T71" fmla="*/ 21 h 126"/>
              <a:gd name="T72" fmla="*/ 267 w 394"/>
              <a:gd name="T73" fmla="*/ 22 h 126"/>
              <a:gd name="T74" fmla="*/ 381 w 394"/>
              <a:gd name="T75" fmla="*/ 31 h 126"/>
              <a:gd name="T76" fmla="*/ 392 w 394"/>
              <a:gd name="T77" fmla="*/ 30 h 126"/>
              <a:gd name="T78" fmla="*/ 391 w 394"/>
              <a:gd name="T79" fmla="*/ 27 h 126"/>
              <a:gd name="T80" fmla="*/ 385 w 394"/>
              <a:gd name="T81" fmla="*/ 23 h 126"/>
              <a:gd name="T82" fmla="*/ 169 w 394"/>
              <a:gd name="T83" fmla="*/ 6 h 126"/>
              <a:gd name="T84" fmla="*/ 8 w 394"/>
              <a:gd name="T85" fmla="*/ 12 h 126"/>
              <a:gd name="T86" fmla="*/ 350 w 394"/>
              <a:gd name="T87" fmla="*/ 64 h 126"/>
              <a:gd name="T88" fmla="*/ 297 w 394"/>
              <a:gd name="T89" fmla="*/ 71 h 126"/>
              <a:gd name="T90" fmla="*/ 323 w 394"/>
              <a:gd name="T91" fmla="*/ 72 h 126"/>
              <a:gd name="T92" fmla="*/ 261 w 394"/>
              <a:gd name="T93" fmla="*/ 6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4" h="126">
                <a:moveTo>
                  <a:pt x="4" y="50"/>
                </a:moveTo>
                <a:cubicBezTo>
                  <a:pt x="3" y="57"/>
                  <a:pt x="7" y="64"/>
                  <a:pt x="4" y="71"/>
                </a:cubicBezTo>
                <a:cubicBezTo>
                  <a:pt x="7" y="74"/>
                  <a:pt x="7" y="78"/>
                  <a:pt x="6" y="83"/>
                </a:cubicBezTo>
                <a:cubicBezTo>
                  <a:pt x="8" y="85"/>
                  <a:pt x="7" y="88"/>
                  <a:pt x="8" y="90"/>
                </a:cubicBezTo>
                <a:cubicBezTo>
                  <a:pt x="7" y="91"/>
                  <a:pt x="5" y="91"/>
                  <a:pt x="6" y="93"/>
                </a:cubicBezTo>
                <a:cubicBezTo>
                  <a:pt x="8" y="91"/>
                  <a:pt x="9" y="94"/>
                  <a:pt x="10" y="96"/>
                </a:cubicBezTo>
                <a:cubicBezTo>
                  <a:pt x="9" y="102"/>
                  <a:pt x="11" y="113"/>
                  <a:pt x="18" y="117"/>
                </a:cubicBezTo>
                <a:cubicBezTo>
                  <a:pt x="37" y="124"/>
                  <a:pt x="61" y="123"/>
                  <a:pt x="81" y="120"/>
                </a:cubicBezTo>
                <a:cubicBezTo>
                  <a:pt x="163" y="120"/>
                  <a:pt x="163" y="120"/>
                  <a:pt x="163" y="120"/>
                </a:cubicBezTo>
                <a:cubicBezTo>
                  <a:pt x="261" y="123"/>
                  <a:pt x="261" y="123"/>
                  <a:pt x="261" y="123"/>
                </a:cubicBezTo>
                <a:cubicBezTo>
                  <a:pt x="346" y="126"/>
                  <a:pt x="346" y="126"/>
                  <a:pt x="346" y="126"/>
                </a:cubicBezTo>
                <a:cubicBezTo>
                  <a:pt x="367" y="126"/>
                  <a:pt x="367" y="126"/>
                  <a:pt x="367" y="126"/>
                </a:cubicBezTo>
                <a:cubicBezTo>
                  <a:pt x="364" y="125"/>
                  <a:pt x="364" y="125"/>
                  <a:pt x="364" y="125"/>
                </a:cubicBezTo>
                <a:cubicBezTo>
                  <a:pt x="341" y="124"/>
                  <a:pt x="318" y="123"/>
                  <a:pt x="296" y="122"/>
                </a:cubicBezTo>
                <a:cubicBezTo>
                  <a:pt x="293" y="121"/>
                  <a:pt x="293" y="121"/>
                  <a:pt x="293" y="121"/>
                </a:cubicBezTo>
                <a:cubicBezTo>
                  <a:pt x="280" y="123"/>
                  <a:pt x="267" y="118"/>
                  <a:pt x="254" y="120"/>
                </a:cubicBezTo>
                <a:cubicBezTo>
                  <a:pt x="243" y="119"/>
                  <a:pt x="229" y="119"/>
                  <a:pt x="218" y="118"/>
                </a:cubicBezTo>
                <a:cubicBezTo>
                  <a:pt x="250" y="118"/>
                  <a:pt x="250" y="118"/>
                  <a:pt x="250" y="118"/>
                </a:cubicBezTo>
                <a:cubicBezTo>
                  <a:pt x="374" y="122"/>
                  <a:pt x="374" y="122"/>
                  <a:pt x="374" y="122"/>
                </a:cubicBezTo>
                <a:cubicBezTo>
                  <a:pt x="384" y="123"/>
                  <a:pt x="384" y="123"/>
                  <a:pt x="384" y="123"/>
                </a:cubicBezTo>
                <a:cubicBezTo>
                  <a:pt x="348" y="117"/>
                  <a:pt x="308" y="121"/>
                  <a:pt x="272" y="117"/>
                </a:cubicBezTo>
                <a:cubicBezTo>
                  <a:pt x="242" y="114"/>
                  <a:pt x="210" y="117"/>
                  <a:pt x="181" y="113"/>
                </a:cubicBezTo>
                <a:cubicBezTo>
                  <a:pt x="182" y="112"/>
                  <a:pt x="182" y="112"/>
                  <a:pt x="182" y="112"/>
                </a:cubicBezTo>
                <a:cubicBezTo>
                  <a:pt x="248" y="111"/>
                  <a:pt x="307" y="120"/>
                  <a:pt x="372" y="119"/>
                </a:cubicBezTo>
                <a:cubicBezTo>
                  <a:pt x="368" y="117"/>
                  <a:pt x="362" y="119"/>
                  <a:pt x="358" y="117"/>
                </a:cubicBezTo>
                <a:cubicBezTo>
                  <a:pt x="359" y="116"/>
                  <a:pt x="361" y="117"/>
                  <a:pt x="362" y="117"/>
                </a:cubicBezTo>
                <a:cubicBezTo>
                  <a:pt x="353" y="115"/>
                  <a:pt x="343" y="115"/>
                  <a:pt x="334" y="115"/>
                </a:cubicBezTo>
                <a:cubicBezTo>
                  <a:pt x="335" y="113"/>
                  <a:pt x="337" y="114"/>
                  <a:pt x="338" y="114"/>
                </a:cubicBezTo>
                <a:cubicBezTo>
                  <a:pt x="338" y="113"/>
                  <a:pt x="339" y="113"/>
                  <a:pt x="339" y="112"/>
                </a:cubicBezTo>
                <a:cubicBezTo>
                  <a:pt x="391" y="115"/>
                  <a:pt x="391" y="115"/>
                  <a:pt x="391" y="115"/>
                </a:cubicBezTo>
                <a:cubicBezTo>
                  <a:pt x="393" y="113"/>
                  <a:pt x="393" y="113"/>
                  <a:pt x="393" y="113"/>
                </a:cubicBezTo>
                <a:cubicBezTo>
                  <a:pt x="390" y="113"/>
                  <a:pt x="384" y="113"/>
                  <a:pt x="379" y="111"/>
                </a:cubicBezTo>
                <a:cubicBezTo>
                  <a:pt x="381" y="110"/>
                  <a:pt x="383" y="111"/>
                  <a:pt x="384" y="111"/>
                </a:cubicBezTo>
                <a:cubicBezTo>
                  <a:pt x="374" y="109"/>
                  <a:pt x="363" y="109"/>
                  <a:pt x="352" y="107"/>
                </a:cubicBezTo>
                <a:cubicBezTo>
                  <a:pt x="351" y="106"/>
                  <a:pt x="351" y="106"/>
                  <a:pt x="351" y="106"/>
                </a:cubicBezTo>
                <a:cubicBezTo>
                  <a:pt x="331" y="104"/>
                  <a:pt x="331" y="104"/>
                  <a:pt x="331" y="104"/>
                </a:cubicBezTo>
                <a:cubicBezTo>
                  <a:pt x="330" y="104"/>
                  <a:pt x="330" y="104"/>
                  <a:pt x="330" y="104"/>
                </a:cubicBezTo>
                <a:cubicBezTo>
                  <a:pt x="376" y="104"/>
                  <a:pt x="376" y="104"/>
                  <a:pt x="376" y="104"/>
                </a:cubicBezTo>
                <a:cubicBezTo>
                  <a:pt x="372" y="103"/>
                  <a:pt x="367" y="103"/>
                  <a:pt x="363" y="101"/>
                </a:cubicBezTo>
                <a:cubicBezTo>
                  <a:pt x="372" y="101"/>
                  <a:pt x="372" y="101"/>
                  <a:pt x="372" y="101"/>
                </a:cubicBezTo>
                <a:cubicBezTo>
                  <a:pt x="324" y="98"/>
                  <a:pt x="324" y="98"/>
                  <a:pt x="324" y="98"/>
                </a:cubicBezTo>
                <a:cubicBezTo>
                  <a:pt x="323" y="97"/>
                  <a:pt x="323" y="96"/>
                  <a:pt x="322" y="97"/>
                </a:cubicBezTo>
                <a:cubicBezTo>
                  <a:pt x="321" y="97"/>
                  <a:pt x="321" y="97"/>
                  <a:pt x="321" y="97"/>
                </a:cubicBezTo>
                <a:cubicBezTo>
                  <a:pt x="321" y="97"/>
                  <a:pt x="321" y="97"/>
                  <a:pt x="321" y="97"/>
                </a:cubicBezTo>
                <a:cubicBezTo>
                  <a:pt x="320" y="98"/>
                  <a:pt x="320" y="98"/>
                  <a:pt x="320" y="98"/>
                </a:cubicBezTo>
                <a:cubicBezTo>
                  <a:pt x="297" y="96"/>
                  <a:pt x="297" y="96"/>
                  <a:pt x="297" y="96"/>
                </a:cubicBezTo>
                <a:cubicBezTo>
                  <a:pt x="296" y="95"/>
                  <a:pt x="296" y="95"/>
                  <a:pt x="296" y="95"/>
                </a:cubicBezTo>
                <a:cubicBezTo>
                  <a:pt x="298" y="93"/>
                  <a:pt x="303" y="96"/>
                  <a:pt x="305" y="92"/>
                </a:cubicBezTo>
                <a:cubicBezTo>
                  <a:pt x="318" y="94"/>
                  <a:pt x="331" y="93"/>
                  <a:pt x="344" y="95"/>
                </a:cubicBezTo>
                <a:cubicBezTo>
                  <a:pt x="345" y="96"/>
                  <a:pt x="345" y="96"/>
                  <a:pt x="345" y="96"/>
                </a:cubicBezTo>
                <a:cubicBezTo>
                  <a:pt x="374" y="97"/>
                  <a:pt x="374" y="97"/>
                  <a:pt x="374" y="97"/>
                </a:cubicBezTo>
                <a:cubicBezTo>
                  <a:pt x="350" y="95"/>
                  <a:pt x="350" y="95"/>
                  <a:pt x="350" y="95"/>
                </a:cubicBezTo>
                <a:cubicBezTo>
                  <a:pt x="349" y="95"/>
                  <a:pt x="348" y="94"/>
                  <a:pt x="349" y="93"/>
                </a:cubicBezTo>
                <a:cubicBezTo>
                  <a:pt x="357" y="93"/>
                  <a:pt x="369" y="94"/>
                  <a:pt x="378" y="94"/>
                </a:cubicBezTo>
                <a:cubicBezTo>
                  <a:pt x="377" y="92"/>
                  <a:pt x="377" y="92"/>
                  <a:pt x="377" y="92"/>
                </a:cubicBezTo>
                <a:cubicBezTo>
                  <a:pt x="296" y="85"/>
                  <a:pt x="296" y="85"/>
                  <a:pt x="296" y="85"/>
                </a:cubicBezTo>
                <a:cubicBezTo>
                  <a:pt x="295" y="84"/>
                  <a:pt x="292" y="86"/>
                  <a:pt x="292" y="84"/>
                </a:cubicBezTo>
                <a:cubicBezTo>
                  <a:pt x="318" y="84"/>
                  <a:pt x="343" y="85"/>
                  <a:pt x="369" y="86"/>
                </a:cubicBezTo>
                <a:cubicBezTo>
                  <a:pt x="361" y="83"/>
                  <a:pt x="350" y="85"/>
                  <a:pt x="342" y="82"/>
                </a:cubicBezTo>
                <a:cubicBezTo>
                  <a:pt x="310" y="79"/>
                  <a:pt x="310" y="79"/>
                  <a:pt x="310" y="79"/>
                </a:cubicBezTo>
                <a:cubicBezTo>
                  <a:pt x="309" y="79"/>
                  <a:pt x="307" y="79"/>
                  <a:pt x="307" y="77"/>
                </a:cubicBezTo>
                <a:cubicBezTo>
                  <a:pt x="231" y="73"/>
                  <a:pt x="231" y="73"/>
                  <a:pt x="231" y="73"/>
                </a:cubicBezTo>
                <a:cubicBezTo>
                  <a:pt x="230" y="73"/>
                  <a:pt x="230" y="73"/>
                  <a:pt x="230" y="73"/>
                </a:cubicBezTo>
                <a:cubicBezTo>
                  <a:pt x="256" y="73"/>
                  <a:pt x="256" y="73"/>
                  <a:pt x="256" y="73"/>
                </a:cubicBezTo>
                <a:cubicBezTo>
                  <a:pt x="376" y="79"/>
                  <a:pt x="376" y="79"/>
                  <a:pt x="376" y="79"/>
                </a:cubicBezTo>
                <a:cubicBezTo>
                  <a:pt x="383" y="79"/>
                  <a:pt x="383" y="79"/>
                  <a:pt x="383" y="79"/>
                </a:cubicBezTo>
                <a:cubicBezTo>
                  <a:pt x="383" y="79"/>
                  <a:pt x="379" y="77"/>
                  <a:pt x="377" y="77"/>
                </a:cubicBezTo>
                <a:cubicBezTo>
                  <a:pt x="360" y="75"/>
                  <a:pt x="341" y="74"/>
                  <a:pt x="324" y="72"/>
                </a:cubicBezTo>
                <a:cubicBezTo>
                  <a:pt x="342" y="72"/>
                  <a:pt x="361" y="73"/>
                  <a:pt x="378" y="75"/>
                </a:cubicBezTo>
                <a:cubicBezTo>
                  <a:pt x="378" y="74"/>
                  <a:pt x="378" y="74"/>
                  <a:pt x="378" y="74"/>
                </a:cubicBezTo>
                <a:cubicBezTo>
                  <a:pt x="370" y="73"/>
                  <a:pt x="362" y="72"/>
                  <a:pt x="355" y="71"/>
                </a:cubicBezTo>
                <a:cubicBezTo>
                  <a:pt x="357" y="69"/>
                  <a:pt x="361" y="69"/>
                  <a:pt x="364" y="70"/>
                </a:cubicBezTo>
                <a:cubicBezTo>
                  <a:pt x="372" y="70"/>
                  <a:pt x="372" y="70"/>
                  <a:pt x="372" y="70"/>
                </a:cubicBezTo>
                <a:cubicBezTo>
                  <a:pt x="373" y="69"/>
                  <a:pt x="371" y="68"/>
                  <a:pt x="371" y="67"/>
                </a:cubicBezTo>
                <a:cubicBezTo>
                  <a:pt x="365" y="66"/>
                  <a:pt x="359" y="66"/>
                  <a:pt x="353" y="65"/>
                </a:cubicBezTo>
                <a:cubicBezTo>
                  <a:pt x="353" y="64"/>
                  <a:pt x="354" y="64"/>
                  <a:pt x="354" y="63"/>
                </a:cubicBezTo>
                <a:cubicBezTo>
                  <a:pt x="357" y="65"/>
                  <a:pt x="361" y="64"/>
                  <a:pt x="364" y="64"/>
                </a:cubicBezTo>
                <a:cubicBezTo>
                  <a:pt x="353" y="63"/>
                  <a:pt x="342" y="61"/>
                  <a:pt x="332" y="60"/>
                </a:cubicBezTo>
                <a:cubicBezTo>
                  <a:pt x="345" y="57"/>
                  <a:pt x="359" y="61"/>
                  <a:pt x="372" y="59"/>
                </a:cubicBezTo>
                <a:cubicBezTo>
                  <a:pt x="367" y="56"/>
                  <a:pt x="359" y="58"/>
                  <a:pt x="353" y="56"/>
                </a:cubicBezTo>
                <a:cubicBezTo>
                  <a:pt x="361" y="56"/>
                  <a:pt x="367" y="53"/>
                  <a:pt x="375" y="55"/>
                </a:cubicBezTo>
                <a:cubicBezTo>
                  <a:pt x="369" y="53"/>
                  <a:pt x="369" y="53"/>
                  <a:pt x="369" y="53"/>
                </a:cubicBezTo>
                <a:cubicBezTo>
                  <a:pt x="370" y="51"/>
                  <a:pt x="372" y="53"/>
                  <a:pt x="373" y="52"/>
                </a:cubicBezTo>
                <a:cubicBezTo>
                  <a:pt x="358" y="50"/>
                  <a:pt x="342" y="48"/>
                  <a:pt x="327" y="46"/>
                </a:cubicBezTo>
                <a:cubicBezTo>
                  <a:pt x="230" y="40"/>
                  <a:pt x="230" y="40"/>
                  <a:pt x="230" y="40"/>
                </a:cubicBezTo>
                <a:cubicBezTo>
                  <a:pt x="230" y="40"/>
                  <a:pt x="230" y="40"/>
                  <a:pt x="230" y="40"/>
                </a:cubicBezTo>
                <a:cubicBezTo>
                  <a:pt x="232" y="39"/>
                  <a:pt x="232" y="39"/>
                  <a:pt x="232" y="39"/>
                </a:cubicBezTo>
                <a:cubicBezTo>
                  <a:pt x="308" y="43"/>
                  <a:pt x="308" y="43"/>
                  <a:pt x="308" y="43"/>
                </a:cubicBezTo>
                <a:cubicBezTo>
                  <a:pt x="330" y="44"/>
                  <a:pt x="352" y="46"/>
                  <a:pt x="374" y="47"/>
                </a:cubicBezTo>
                <a:cubicBezTo>
                  <a:pt x="365" y="45"/>
                  <a:pt x="354" y="45"/>
                  <a:pt x="345" y="42"/>
                </a:cubicBezTo>
                <a:cubicBezTo>
                  <a:pt x="347" y="40"/>
                  <a:pt x="350" y="42"/>
                  <a:pt x="352" y="41"/>
                </a:cubicBezTo>
                <a:cubicBezTo>
                  <a:pt x="333" y="37"/>
                  <a:pt x="312" y="38"/>
                  <a:pt x="292" y="35"/>
                </a:cubicBezTo>
                <a:cubicBezTo>
                  <a:pt x="315" y="35"/>
                  <a:pt x="338" y="37"/>
                  <a:pt x="361" y="39"/>
                </a:cubicBezTo>
                <a:cubicBezTo>
                  <a:pt x="338" y="35"/>
                  <a:pt x="338" y="35"/>
                  <a:pt x="338" y="35"/>
                </a:cubicBezTo>
                <a:cubicBezTo>
                  <a:pt x="337" y="34"/>
                  <a:pt x="337" y="34"/>
                  <a:pt x="337" y="34"/>
                </a:cubicBezTo>
                <a:cubicBezTo>
                  <a:pt x="321" y="33"/>
                  <a:pt x="303" y="32"/>
                  <a:pt x="287" y="30"/>
                </a:cubicBezTo>
                <a:cubicBezTo>
                  <a:pt x="284" y="29"/>
                  <a:pt x="279" y="30"/>
                  <a:pt x="275" y="30"/>
                </a:cubicBezTo>
                <a:cubicBezTo>
                  <a:pt x="275" y="30"/>
                  <a:pt x="275" y="30"/>
                  <a:pt x="275" y="30"/>
                </a:cubicBezTo>
                <a:cubicBezTo>
                  <a:pt x="267" y="29"/>
                  <a:pt x="259" y="30"/>
                  <a:pt x="250" y="29"/>
                </a:cubicBezTo>
                <a:cubicBezTo>
                  <a:pt x="239" y="26"/>
                  <a:pt x="228" y="30"/>
                  <a:pt x="217" y="26"/>
                </a:cubicBezTo>
                <a:cubicBezTo>
                  <a:pt x="214" y="23"/>
                  <a:pt x="209" y="23"/>
                  <a:pt x="205" y="22"/>
                </a:cubicBezTo>
                <a:cubicBezTo>
                  <a:pt x="200" y="23"/>
                  <a:pt x="196" y="22"/>
                  <a:pt x="192" y="21"/>
                </a:cubicBezTo>
                <a:cubicBezTo>
                  <a:pt x="194" y="20"/>
                  <a:pt x="194" y="20"/>
                  <a:pt x="194" y="20"/>
                </a:cubicBezTo>
                <a:cubicBezTo>
                  <a:pt x="208" y="21"/>
                  <a:pt x="220" y="20"/>
                  <a:pt x="233" y="22"/>
                </a:cubicBezTo>
                <a:cubicBezTo>
                  <a:pt x="237" y="17"/>
                  <a:pt x="242" y="21"/>
                  <a:pt x="247" y="20"/>
                </a:cubicBezTo>
                <a:cubicBezTo>
                  <a:pt x="247" y="23"/>
                  <a:pt x="251" y="22"/>
                  <a:pt x="253" y="22"/>
                </a:cubicBezTo>
                <a:cubicBezTo>
                  <a:pt x="252" y="21"/>
                  <a:pt x="252" y="21"/>
                  <a:pt x="252" y="21"/>
                </a:cubicBezTo>
                <a:cubicBezTo>
                  <a:pt x="253" y="20"/>
                  <a:pt x="254" y="21"/>
                  <a:pt x="254" y="21"/>
                </a:cubicBezTo>
                <a:cubicBezTo>
                  <a:pt x="255" y="22"/>
                  <a:pt x="255" y="22"/>
                  <a:pt x="255" y="22"/>
                </a:cubicBezTo>
                <a:cubicBezTo>
                  <a:pt x="259" y="23"/>
                  <a:pt x="262" y="22"/>
                  <a:pt x="267" y="23"/>
                </a:cubicBezTo>
                <a:cubicBezTo>
                  <a:pt x="267" y="22"/>
                  <a:pt x="267" y="22"/>
                  <a:pt x="267" y="22"/>
                </a:cubicBezTo>
                <a:cubicBezTo>
                  <a:pt x="268" y="21"/>
                  <a:pt x="270" y="21"/>
                  <a:pt x="272" y="21"/>
                </a:cubicBezTo>
                <a:cubicBezTo>
                  <a:pt x="272" y="23"/>
                  <a:pt x="272" y="23"/>
                  <a:pt x="272" y="23"/>
                </a:cubicBezTo>
                <a:cubicBezTo>
                  <a:pt x="309" y="26"/>
                  <a:pt x="345" y="26"/>
                  <a:pt x="381" y="31"/>
                </a:cubicBezTo>
                <a:cubicBezTo>
                  <a:pt x="379" y="30"/>
                  <a:pt x="379" y="30"/>
                  <a:pt x="379" y="30"/>
                </a:cubicBezTo>
                <a:cubicBezTo>
                  <a:pt x="364" y="28"/>
                  <a:pt x="348" y="27"/>
                  <a:pt x="333" y="25"/>
                </a:cubicBezTo>
                <a:cubicBezTo>
                  <a:pt x="353" y="24"/>
                  <a:pt x="373" y="28"/>
                  <a:pt x="392" y="30"/>
                </a:cubicBezTo>
                <a:cubicBezTo>
                  <a:pt x="394" y="29"/>
                  <a:pt x="394" y="29"/>
                  <a:pt x="394" y="29"/>
                </a:cubicBezTo>
                <a:cubicBezTo>
                  <a:pt x="393" y="29"/>
                  <a:pt x="391" y="28"/>
                  <a:pt x="390" y="28"/>
                </a:cubicBezTo>
                <a:cubicBezTo>
                  <a:pt x="391" y="27"/>
                  <a:pt x="391" y="27"/>
                  <a:pt x="391" y="27"/>
                </a:cubicBezTo>
                <a:cubicBezTo>
                  <a:pt x="390" y="25"/>
                  <a:pt x="385" y="26"/>
                  <a:pt x="383" y="25"/>
                </a:cubicBezTo>
                <a:cubicBezTo>
                  <a:pt x="379" y="22"/>
                  <a:pt x="373" y="24"/>
                  <a:pt x="370" y="21"/>
                </a:cubicBezTo>
                <a:cubicBezTo>
                  <a:pt x="375" y="20"/>
                  <a:pt x="380" y="23"/>
                  <a:pt x="385" y="23"/>
                </a:cubicBezTo>
                <a:cubicBezTo>
                  <a:pt x="373" y="19"/>
                  <a:pt x="361" y="19"/>
                  <a:pt x="349" y="16"/>
                </a:cubicBezTo>
                <a:cubicBezTo>
                  <a:pt x="277" y="12"/>
                  <a:pt x="277" y="12"/>
                  <a:pt x="277" y="12"/>
                </a:cubicBezTo>
                <a:cubicBezTo>
                  <a:pt x="242" y="9"/>
                  <a:pt x="205" y="8"/>
                  <a:pt x="169" y="6"/>
                </a:cubicBezTo>
                <a:cubicBezTo>
                  <a:pt x="137" y="7"/>
                  <a:pt x="107" y="3"/>
                  <a:pt x="76" y="4"/>
                </a:cubicBezTo>
                <a:cubicBezTo>
                  <a:pt x="61" y="0"/>
                  <a:pt x="47" y="6"/>
                  <a:pt x="32" y="6"/>
                </a:cubicBezTo>
                <a:cubicBezTo>
                  <a:pt x="8" y="12"/>
                  <a:pt x="8" y="12"/>
                  <a:pt x="8" y="12"/>
                </a:cubicBezTo>
                <a:cubicBezTo>
                  <a:pt x="1" y="19"/>
                  <a:pt x="1" y="19"/>
                  <a:pt x="1" y="19"/>
                </a:cubicBezTo>
                <a:cubicBezTo>
                  <a:pt x="1" y="29"/>
                  <a:pt x="0" y="40"/>
                  <a:pt x="4" y="50"/>
                </a:cubicBezTo>
                <a:close/>
                <a:moveTo>
                  <a:pt x="350" y="64"/>
                </a:moveTo>
                <a:cubicBezTo>
                  <a:pt x="351" y="64"/>
                  <a:pt x="352" y="63"/>
                  <a:pt x="353" y="65"/>
                </a:cubicBezTo>
                <a:cubicBezTo>
                  <a:pt x="352" y="65"/>
                  <a:pt x="351" y="64"/>
                  <a:pt x="350" y="64"/>
                </a:cubicBezTo>
                <a:close/>
                <a:moveTo>
                  <a:pt x="297" y="71"/>
                </a:moveTo>
                <a:cubicBezTo>
                  <a:pt x="305" y="71"/>
                  <a:pt x="305" y="71"/>
                  <a:pt x="305" y="71"/>
                </a:cubicBezTo>
                <a:cubicBezTo>
                  <a:pt x="310" y="69"/>
                  <a:pt x="317" y="70"/>
                  <a:pt x="323" y="70"/>
                </a:cubicBezTo>
                <a:cubicBezTo>
                  <a:pt x="323" y="71"/>
                  <a:pt x="323" y="71"/>
                  <a:pt x="323" y="72"/>
                </a:cubicBezTo>
                <a:lnTo>
                  <a:pt x="297" y="71"/>
                </a:lnTo>
                <a:close/>
                <a:moveTo>
                  <a:pt x="246" y="68"/>
                </a:moveTo>
                <a:cubicBezTo>
                  <a:pt x="251" y="67"/>
                  <a:pt x="256" y="69"/>
                  <a:pt x="261" y="69"/>
                </a:cubicBezTo>
                <a:cubicBezTo>
                  <a:pt x="256" y="69"/>
                  <a:pt x="252" y="68"/>
                  <a:pt x="246" y="6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08">
            <a:extLst>
              <a:ext uri="{FF2B5EF4-FFF2-40B4-BE49-F238E27FC236}">
                <a16:creationId xmlns:a16="http://schemas.microsoft.com/office/drawing/2014/main" xmlns="" id="{C83C39C9-B394-4B5D-B422-E953008FDC82}"/>
              </a:ext>
            </a:extLst>
          </p:cNvPr>
          <p:cNvSpPr>
            <a:spLocks noEditPoints="1"/>
          </p:cNvSpPr>
          <p:nvPr/>
        </p:nvSpPr>
        <p:spPr bwMode="auto">
          <a:xfrm>
            <a:off x="4506912" y="3427750"/>
            <a:ext cx="1589088" cy="528638"/>
          </a:xfrm>
          <a:custGeom>
            <a:avLst/>
            <a:gdLst>
              <a:gd name="T0" fmla="*/ 3 w 423"/>
              <a:gd name="T1" fmla="*/ 65 h 141"/>
              <a:gd name="T2" fmla="*/ 10 w 423"/>
              <a:gd name="T3" fmla="*/ 66 h 141"/>
              <a:gd name="T4" fmla="*/ 6 w 423"/>
              <a:gd name="T5" fmla="*/ 72 h 141"/>
              <a:gd name="T6" fmla="*/ 5 w 423"/>
              <a:gd name="T7" fmla="*/ 74 h 141"/>
              <a:gd name="T8" fmla="*/ 4 w 423"/>
              <a:gd name="T9" fmla="*/ 80 h 141"/>
              <a:gd name="T10" fmla="*/ 10 w 423"/>
              <a:gd name="T11" fmla="*/ 84 h 141"/>
              <a:gd name="T12" fmla="*/ 7 w 423"/>
              <a:gd name="T13" fmla="*/ 84 h 141"/>
              <a:gd name="T14" fmla="*/ 11 w 423"/>
              <a:gd name="T15" fmla="*/ 90 h 141"/>
              <a:gd name="T16" fmla="*/ 10 w 423"/>
              <a:gd name="T17" fmla="*/ 98 h 141"/>
              <a:gd name="T18" fmla="*/ 4 w 423"/>
              <a:gd name="T19" fmla="*/ 107 h 141"/>
              <a:gd name="T20" fmla="*/ 4 w 423"/>
              <a:gd name="T21" fmla="*/ 115 h 141"/>
              <a:gd name="T22" fmla="*/ 6 w 423"/>
              <a:gd name="T23" fmla="*/ 127 h 141"/>
              <a:gd name="T24" fmla="*/ 25 w 423"/>
              <a:gd name="T25" fmla="*/ 140 h 141"/>
              <a:gd name="T26" fmla="*/ 104 w 423"/>
              <a:gd name="T27" fmla="*/ 134 h 141"/>
              <a:gd name="T28" fmla="*/ 112 w 423"/>
              <a:gd name="T29" fmla="*/ 134 h 141"/>
              <a:gd name="T30" fmla="*/ 268 w 423"/>
              <a:gd name="T31" fmla="*/ 134 h 141"/>
              <a:gd name="T32" fmla="*/ 268 w 423"/>
              <a:gd name="T33" fmla="*/ 132 h 141"/>
              <a:gd name="T34" fmla="*/ 404 w 423"/>
              <a:gd name="T35" fmla="*/ 133 h 141"/>
              <a:gd name="T36" fmla="*/ 393 w 423"/>
              <a:gd name="T37" fmla="*/ 123 h 141"/>
              <a:gd name="T38" fmla="*/ 373 w 423"/>
              <a:gd name="T39" fmla="*/ 117 h 141"/>
              <a:gd name="T40" fmla="*/ 339 w 423"/>
              <a:gd name="T41" fmla="*/ 115 h 141"/>
              <a:gd name="T42" fmla="*/ 324 w 423"/>
              <a:gd name="T43" fmla="*/ 114 h 141"/>
              <a:gd name="T44" fmla="*/ 315 w 423"/>
              <a:gd name="T45" fmla="*/ 111 h 141"/>
              <a:gd name="T46" fmla="*/ 310 w 423"/>
              <a:gd name="T47" fmla="*/ 106 h 141"/>
              <a:gd name="T48" fmla="*/ 397 w 423"/>
              <a:gd name="T49" fmla="*/ 112 h 141"/>
              <a:gd name="T50" fmla="*/ 326 w 423"/>
              <a:gd name="T51" fmla="*/ 103 h 141"/>
              <a:gd name="T52" fmla="*/ 360 w 423"/>
              <a:gd name="T53" fmla="*/ 103 h 141"/>
              <a:gd name="T54" fmla="*/ 358 w 423"/>
              <a:gd name="T55" fmla="*/ 102 h 141"/>
              <a:gd name="T56" fmla="*/ 356 w 423"/>
              <a:gd name="T57" fmla="*/ 102 h 141"/>
              <a:gd name="T58" fmla="*/ 329 w 423"/>
              <a:gd name="T59" fmla="*/ 94 h 141"/>
              <a:gd name="T60" fmla="*/ 339 w 423"/>
              <a:gd name="T61" fmla="*/ 88 h 141"/>
              <a:gd name="T62" fmla="*/ 300 w 423"/>
              <a:gd name="T63" fmla="*/ 81 h 141"/>
              <a:gd name="T64" fmla="*/ 326 w 423"/>
              <a:gd name="T65" fmla="*/ 79 h 141"/>
              <a:gd name="T66" fmla="*/ 389 w 423"/>
              <a:gd name="T67" fmla="*/ 79 h 141"/>
              <a:gd name="T68" fmla="*/ 340 w 423"/>
              <a:gd name="T69" fmla="*/ 72 h 141"/>
              <a:gd name="T70" fmla="*/ 310 w 423"/>
              <a:gd name="T71" fmla="*/ 64 h 141"/>
              <a:gd name="T72" fmla="*/ 366 w 423"/>
              <a:gd name="T73" fmla="*/ 63 h 141"/>
              <a:gd name="T74" fmla="*/ 314 w 423"/>
              <a:gd name="T75" fmla="*/ 56 h 141"/>
              <a:gd name="T76" fmla="*/ 379 w 423"/>
              <a:gd name="T77" fmla="*/ 54 h 141"/>
              <a:gd name="T78" fmla="*/ 347 w 423"/>
              <a:gd name="T79" fmla="*/ 47 h 141"/>
              <a:gd name="T80" fmla="*/ 307 w 423"/>
              <a:gd name="T81" fmla="*/ 38 h 141"/>
              <a:gd name="T82" fmla="*/ 380 w 423"/>
              <a:gd name="T83" fmla="*/ 39 h 141"/>
              <a:gd name="T84" fmla="*/ 413 w 423"/>
              <a:gd name="T85" fmla="*/ 38 h 141"/>
              <a:gd name="T86" fmla="*/ 384 w 423"/>
              <a:gd name="T87" fmla="*/ 34 h 141"/>
              <a:gd name="T88" fmla="*/ 401 w 423"/>
              <a:gd name="T89" fmla="*/ 39 h 141"/>
              <a:gd name="T90" fmla="*/ 277 w 423"/>
              <a:gd name="T91" fmla="*/ 26 h 141"/>
              <a:gd name="T92" fmla="*/ 247 w 423"/>
              <a:gd name="T93" fmla="*/ 20 h 141"/>
              <a:gd name="T94" fmla="*/ 264 w 423"/>
              <a:gd name="T95" fmla="*/ 15 h 141"/>
              <a:gd name="T96" fmla="*/ 284 w 423"/>
              <a:gd name="T97" fmla="*/ 9 h 141"/>
              <a:gd name="T98" fmla="*/ 263 w 423"/>
              <a:gd name="T99" fmla="*/ 7 h 141"/>
              <a:gd name="T100" fmla="*/ 228 w 423"/>
              <a:gd name="T101" fmla="*/ 5 h 141"/>
              <a:gd name="T102" fmla="*/ 129 w 423"/>
              <a:gd name="T103" fmla="*/ 3 h 141"/>
              <a:gd name="T104" fmla="*/ 35 w 423"/>
              <a:gd name="T105" fmla="*/ 18 h 141"/>
              <a:gd name="T106" fmla="*/ 22 w 423"/>
              <a:gd name="T107" fmla="*/ 30 h 141"/>
              <a:gd name="T108" fmla="*/ 8 w 423"/>
              <a:gd name="T109" fmla="*/ 42 h 141"/>
              <a:gd name="T110" fmla="*/ 10 w 423"/>
              <a:gd name="T111" fmla="*/ 51 h 141"/>
              <a:gd name="T112" fmla="*/ 8 w 423"/>
              <a:gd name="T113" fmla="*/ 60 h 141"/>
              <a:gd name="T114" fmla="*/ 401 w 423"/>
              <a:gd name="T115" fmla="*/ 39 h 141"/>
              <a:gd name="T116" fmla="*/ 306 w 423"/>
              <a:gd name="T117" fmla="*/ 63 h 141"/>
              <a:gd name="T118" fmla="*/ 304 w 423"/>
              <a:gd name="T119" fmla="*/ 64 h 141"/>
              <a:gd name="T120" fmla="*/ 238 w 423"/>
              <a:gd name="T121" fmla="*/ 6 h 141"/>
              <a:gd name="T122" fmla="*/ 9 w 423"/>
              <a:gd name="T123" fmla="*/ 7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3" h="141">
                <a:moveTo>
                  <a:pt x="8" y="60"/>
                </a:moveTo>
                <a:cubicBezTo>
                  <a:pt x="6" y="61"/>
                  <a:pt x="3" y="61"/>
                  <a:pt x="2" y="63"/>
                </a:cubicBezTo>
                <a:cubicBezTo>
                  <a:pt x="2" y="63"/>
                  <a:pt x="3" y="64"/>
                  <a:pt x="3" y="64"/>
                </a:cubicBezTo>
                <a:cubicBezTo>
                  <a:pt x="3" y="65"/>
                  <a:pt x="3" y="65"/>
                  <a:pt x="3" y="65"/>
                </a:cubicBezTo>
                <a:cubicBezTo>
                  <a:pt x="4" y="66"/>
                  <a:pt x="5" y="65"/>
                  <a:pt x="6" y="64"/>
                </a:cubicBezTo>
                <a:cubicBezTo>
                  <a:pt x="6" y="64"/>
                  <a:pt x="7" y="64"/>
                  <a:pt x="7" y="64"/>
                </a:cubicBezTo>
                <a:cubicBezTo>
                  <a:pt x="7" y="65"/>
                  <a:pt x="6" y="65"/>
                  <a:pt x="6" y="66"/>
                </a:cubicBezTo>
                <a:cubicBezTo>
                  <a:pt x="7" y="67"/>
                  <a:pt x="9" y="64"/>
                  <a:pt x="10" y="66"/>
                </a:cubicBezTo>
                <a:cubicBezTo>
                  <a:pt x="9" y="68"/>
                  <a:pt x="7" y="67"/>
                  <a:pt x="6" y="69"/>
                </a:cubicBezTo>
                <a:cubicBezTo>
                  <a:pt x="6" y="67"/>
                  <a:pt x="4" y="68"/>
                  <a:pt x="4" y="68"/>
                </a:cubicBezTo>
                <a:cubicBezTo>
                  <a:pt x="3" y="70"/>
                  <a:pt x="3" y="70"/>
                  <a:pt x="3" y="70"/>
                </a:cubicBezTo>
                <a:cubicBezTo>
                  <a:pt x="5" y="71"/>
                  <a:pt x="3" y="72"/>
                  <a:pt x="6" y="72"/>
                </a:cubicBezTo>
                <a:cubicBezTo>
                  <a:pt x="6" y="71"/>
                  <a:pt x="6" y="71"/>
                  <a:pt x="6" y="71"/>
                </a:cubicBezTo>
                <a:cubicBezTo>
                  <a:pt x="7" y="72"/>
                  <a:pt x="7" y="72"/>
                  <a:pt x="7" y="72"/>
                </a:cubicBezTo>
                <a:cubicBezTo>
                  <a:pt x="4" y="74"/>
                  <a:pt x="4" y="74"/>
                  <a:pt x="4" y="74"/>
                </a:cubicBezTo>
                <a:cubicBezTo>
                  <a:pt x="5" y="74"/>
                  <a:pt x="5" y="74"/>
                  <a:pt x="5" y="74"/>
                </a:cubicBezTo>
                <a:cubicBezTo>
                  <a:pt x="4" y="75"/>
                  <a:pt x="4" y="75"/>
                  <a:pt x="4" y="75"/>
                </a:cubicBezTo>
                <a:cubicBezTo>
                  <a:pt x="5" y="76"/>
                  <a:pt x="5" y="76"/>
                  <a:pt x="5" y="76"/>
                </a:cubicBezTo>
                <a:cubicBezTo>
                  <a:pt x="2" y="76"/>
                  <a:pt x="5" y="79"/>
                  <a:pt x="4" y="79"/>
                </a:cubicBezTo>
                <a:cubicBezTo>
                  <a:pt x="4" y="80"/>
                  <a:pt x="4" y="80"/>
                  <a:pt x="4" y="80"/>
                </a:cubicBezTo>
                <a:cubicBezTo>
                  <a:pt x="6" y="78"/>
                  <a:pt x="8" y="76"/>
                  <a:pt x="10" y="75"/>
                </a:cubicBezTo>
                <a:cubicBezTo>
                  <a:pt x="12" y="78"/>
                  <a:pt x="8" y="81"/>
                  <a:pt x="12" y="82"/>
                </a:cubicBezTo>
                <a:cubicBezTo>
                  <a:pt x="13" y="84"/>
                  <a:pt x="11" y="85"/>
                  <a:pt x="11" y="86"/>
                </a:cubicBezTo>
                <a:cubicBezTo>
                  <a:pt x="10" y="85"/>
                  <a:pt x="10" y="85"/>
                  <a:pt x="10" y="84"/>
                </a:cubicBezTo>
                <a:cubicBezTo>
                  <a:pt x="11" y="83"/>
                  <a:pt x="11" y="83"/>
                  <a:pt x="11" y="83"/>
                </a:cubicBezTo>
                <a:cubicBezTo>
                  <a:pt x="9" y="82"/>
                  <a:pt x="7" y="82"/>
                  <a:pt x="6" y="83"/>
                </a:cubicBezTo>
                <a:cubicBezTo>
                  <a:pt x="6" y="84"/>
                  <a:pt x="6" y="84"/>
                  <a:pt x="6" y="84"/>
                </a:cubicBezTo>
                <a:cubicBezTo>
                  <a:pt x="6" y="84"/>
                  <a:pt x="7" y="84"/>
                  <a:pt x="7" y="84"/>
                </a:cubicBezTo>
                <a:cubicBezTo>
                  <a:pt x="4" y="89"/>
                  <a:pt x="4" y="89"/>
                  <a:pt x="4" y="89"/>
                </a:cubicBezTo>
                <a:cubicBezTo>
                  <a:pt x="4" y="90"/>
                  <a:pt x="5" y="90"/>
                  <a:pt x="6" y="89"/>
                </a:cubicBezTo>
                <a:cubicBezTo>
                  <a:pt x="8" y="87"/>
                  <a:pt x="8" y="87"/>
                  <a:pt x="8" y="87"/>
                </a:cubicBezTo>
                <a:cubicBezTo>
                  <a:pt x="8" y="89"/>
                  <a:pt x="11" y="88"/>
                  <a:pt x="11" y="90"/>
                </a:cubicBezTo>
                <a:cubicBezTo>
                  <a:pt x="5" y="93"/>
                  <a:pt x="5" y="93"/>
                  <a:pt x="5" y="93"/>
                </a:cubicBezTo>
                <a:cubicBezTo>
                  <a:pt x="7" y="94"/>
                  <a:pt x="10" y="93"/>
                  <a:pt x="11" y="94"/>
                </a:cubicBezTo>
                <a:cubicBezTo>
                  <a:pt x="9" y="96"/>
                  <a:pt x="9" y="96"/>
                  <a:pt x="9" y="96"/>
                </a:cubicBezTo>
                <a:cubicBezTo>
                  <a:pt x="10" y="98"/>
                  <a:pt x="10" y="98"/>
                  <a:pt x="10" y="98"/>
                </a:cubicBezTo>
                <a:cubicBezTo>
                  <a:pt x="8" y="99"/>
                  <a:pt x="5" y="99"/>
                  <a:pt x="3" y="100"/>
                </a:cubicBezTo>
                <a:cubicBezTo>
                  <a:pt x="4" y="101"/>
                  <a:pt x="4" y="101"/>
                  <a:pt x="4" y="101"/>
                </a:cubicBezTo>
                <a:cubicBezTo>
                  <a:pt x="3" y="103"/>
                  <a:pt x="6" y="103"/>
                  <a:pt x="6" y="104"/>
                </a:cubicBezTo>
                <a:cubicBezTo>
                  <a:pt x="4" y="107"/>
                  <a:pt x="4" y="107"/>
                  <a:pt x="4" y="107"/>
                </a:cubicBezTo>
                <a:cubicBezTo>
                  <a:pt x="5" y="107"/>
                  <a:pt x="6" y="108"/>
                  <a:pt x="6" y="109"/>
                </a:cubicBezTo>
                <a:cubicBezTo>
                  <a:pt x="4" y="111"/>
                  <a:pt x="4" y="111"/>
                  <a:pt x="4" y="111"/>
                </a:cubicBezTo>
                <a:cubicBezTo>
                  <a:pt x="5" y="110"/>
                  <a:pt x="5" y="111"/>
                  <a:pt x="6" y="112"/>
                </a:cubicBezTo>
                <a:cubicBezTo>
                  <a:pt x="6" y="113"/>
                  <a:pt x="5" y="114"/>
                  <a:pt x="4" y="115"/>
                </a:cubicBezTo>
                <a:cubicBezTo>
                  <a:pt x="7" y="116"/>
                  <a:pt x="7" y="116"/>
                  <a:pt x="7" y="116"/>
                </a:cubicBezTo>
                <a:cubicBezTo>
                  <a:pt x="4" y="116"/>
                  <a:pt x="7" y="120"/>
                  <a:pt x="4" y="121"/>
                </a:cubicBezTo>
                <a:cubicBezTo>
                  <a:pt x="7" y="121"/>
                  <a:pt x="3" y="125"/>
                  <a:pt x="6" y="125"/>
                </a:cubicBezTo>
                <a:cubicBezTo>
                  <a:pt x="6" y="126"/>
                  <a:pt x="4" y="126"/>
                  <a:pt x="6" y="127"/>
                </a:cubicBezTo>
                <a:cubicBezTo>
                  <a:pt x="5" y="128"/>
                  <a:pt x="4" y="129"/>
                  <a:pt x="5" y="130"/>
                </a:cubicBezTo>
                <a:cubicBezTo>
                  <a:pt x="6" y="130"/>
                  <a:pt x="7" y="130"/>
                  <a:pt x="7" y="131"/>
                </a:cubicBezTo>
                <a:cubicBezTo>
                  <a:pt x="7" y="133"/>
                  <a:pt x="4" y="134"/>
                  <a:pt x="6" y="136"/>
                </a:cubicBezTo>
                <a:cubicBezTo>
                  <a:pt x="11" y="141"/>
                  <a:pt x="18" y="141"/>
                  <a:pt x="25" y="140"/>
                </a:cubicBezTo>
                <a:cubicBezTo>
                  <a:pt x="26" y="141"/>
                  <a:pt x="26" y="141"/>
                  <a:pt x="26" y="141"/>
                </a:cubicBezTo>
                <a:cubicBezTo>
                  <a:pt x="45" y="138"/>
                  <a:pt x="64" y="138"/>
                  <a:pt x="84" y="137"/>
                </a:cubicBezTo>
                <a:cubicBezTo>
                  <a:pt x="84" y="136"/>
                  <a:pt x="84" y="135"/>
                  <a:pt x="85" y="134"/>
                </a:cubicBezTo>
                <a:cubicBezTo>
                  <a:pt x="91" y="134"/>
                  <a:pt x="98" y="134"/>
                  <a:pt x="104" y="134"/>
                </a:cubicBezTo>
                <a:cubicBezTo>
                  <a:pt x="102" y="135"/>
                  <a:pt x="100" y="136"/>
                  <a:pt x="98" y="136"/>
                </a:cubicBezTo>
                <a:cubicBezTo>
                  <a:pt x="116" y="136"/>
                  <a:pt x="116" y="136"/>
                  <a:pt x="116" y="136"/>
                </a:cubicBezTo>
                <a:cubicBezTo>
                  <a:pt x="116" y="134"/>
                  <a:pt x="116" y="134"/>
                  <a:pt x="116" y="134"/>
                </a:cubicBezTo>
                <a:cubicBezTo>
                  <a:pt x="114" y="134"/>
                  <a:pt x="113" y="136"/>
                  <a:pt x="112" y="134"/>
                </a:cubicBezTo>
                <a:cubicBezTo>
                  <a:pt x="120" y="132"/>
                  <a:pt x="129" y="136"/>
                  <a:pt x="135" y="131"/>
                </a:cubicBezTo>
                <a:cubicBezTo>
                  <a:pt x="136" y="131"/>
                  <a:pt x="137" y="131"/>
                  <a:pt x="137" y="132"/>
                </a:cubicBezTo>
                <a:cubicBezTo>
                  <a:pt x="215" y="133"/>
                  <a:pt x="215" y="133"/>
                  <a:pt x="215" y="133"/>
                </a:cubicBezTo>
                <a:cubicBezTo>
                  <a:pt x="233" y="132"/>
                  <a:pt x="251" y="136"/>
                  <a:pt x="268" y="134"/>
                </a:cubicBezTo>
                <a:cubicBezTo>
                  <a:pt x="269" y="135"/>
                  <a:pt x="271" y="136"/>
                  <a:pt x="272" y="135"/>
                </a:cubicBezTo>
                <a:cubicBezTo>
                  <a:pt x="273" y="135"/>
                  <a:pt x="273" y="135"/>
                  <a:pt x="273" y="135"/>
                </a:cubicBezTo>
                <a:cubicBezTo>
                  <a:pt x="271" y="134"/>
                  <a:pt x="268" y="133"/>
                  <a:pt x="267" y="133"/>
                </a:cubicBezTo>
                <a:cubicBezTo>
                  <a:pt x="268" y="132"/>
                  <a:pt x="268" y="132"/>
                  <a:pt x="268" y="132"/>
                </a:cubicBezTo>
                <a:cubicBezTo>
                  <a:pt x="274" y="132"/>
                  <a:pt x="280" y="134"/>
                  <a:pt x="286" y="132"/>
                </a:cubicBezTo>
                <a:cubicBezTo>
                  <a:pt x="355" y="135"/>
                  <a:pt x="355" y="135"/>
                  <a:pt x="355" y="135"/>
                </a:cubicBezTo>
                <a:cubicBezTo>
                  <a:pt x="374" y="134"/>
                  <a:pt x="394" y="138"/>
                  <a:pt x="412" y="135"/>
                </a:cubicBezTo>
                <a:cubicBezTo>
                  <a:pt x="404" y="133"/>
                  <a:pt x="404" y="133"/>
                  <a:pt x="404" y="133"/>
                </a:cubicBezTo>
                <a:cubicBezTo>
                  <a:pt x="406" y="131"/>
                  <a:pt x="409" y="132"/>
                  <a:pt x="412" y="131"/>
                </a:cubicBezTo>
                <a:cubicBezTo>
                  <a:pt x="409" y="130"/>
                  <a:pt x="404" y="130"/>
                  <a:pt x="401" y="127"/>
                </a:cubicBezTo>
                <a:cubicBezTo>
                  <a:pt x="401" y="125"/>
                  <a:pt x="401" y="125"/>
                  <a:pt x="401" y="125"/>
                </a:cubicBezTo>
                <a:cubicBezTo>
                  <a:pt x="399" y="124"/>
                  <a:pt x="395" y="125"/>
                  <a:pt x="393" y="123"/>
                </a:cubicBezTo>
                <a:cubicBezTo>
                  <a:pt x="397" y="123"/>
                  <a:pt x="400" y="122"/>
                  <a:pt x="404" y="122"/>
                </a:cubicBezTo>
                <a:cubicBezTo>
                  <a:pt x="399" y="119"/>
                  <a:pt x="391" y="120"/>
                  <a:pt x="385" y="119"/>
                </a:cubicBezTo>
                <a:cubicBezTo>
                  <a:pt x="394" y="119"/>
                  <a:pt x="394" y="119"/>
                  <a:pt x="394" y="119"/>
                </a:cubicBezTo>
                <a:cubicBezTo>
                  <a:pt x="387" y="118"/>
                  <a:pt x="380" y="116"/>
                  <a:pt x="373" y="117"/>
                </a:cubicBezTo>
                <a:cubicBezTo>
                  <a:pt x="374" y="118"/>
                  <a:pt x="376" y="116"/>
                  <a:pt x="376" y="118"/>
                </a:cubicBezTo>
                <a:cubicBezTo>
                  <a:pt x="363" y="118"/>
                  <a:pt x="347" y="118"/>
                  <a:pt x="332" y="117"/>
                </a:cubicBezTo>
                <a:cubicBezTo>
                  <a:pt x="332" y="116"/>
                  <a:pt x="332" y="116"/>
                  <a:pt x="332" y="116"/>
                </a:cubicBezTo>
                <a:cubicBezTo>
                  <a:pt x="334" y="113"/>
                  <a:pt x="336" y="116"/>
                  <a:pt x="339" y="115"/>
                </a:cubicBezTo>
                <a:cubicBezTo>
                  <a:pt x="346" y="116"/>
                  <a:pt x="357" y="117"/>
                  <a:pt x="363" y="116"/>
                </a:cubicBezTo>
                <a:cubicBezTo>
                  <a:pt x="351" y="115"/>
                  <a:pt x="340" y="114"/>
                  <a:pt x="327" y="114"/>
                </a:cubicBezTo>
                <a:cubicBezTo>
                  <a:pt x="327" y="114"/>
                  <a:pt x="327" y="113"/>
                  <a:pt x="327" y="113"/>
                </a:cubicBezTo>
                <a:cubicBezTo>
                  <a:pt x="326" y="114"/>
                  <a:pt x="325" y="114"/>
                  <a:pt x="324" y="114"/>
                </a:cubicBezTo>
                <a:cubicBezTo>
                  <a:pt x="323" y="113"/>
                  <a:pt x="325" y="112"/>
                  <a:pt x="323" y="112"/>
                </a:cubicBezTo>
                <a:cubicBezTo>
                  <a:pt x="324" y="113"/>
                  <a:pt x="324" y="113"/>
                  <a:pt x="324" y="113"/>
                </a:cubicBezTo>
                <a:cubicBezTo>
                  <a:pt x="323" y="114"/>
                  <a:pt x="322" y="112"/>
                  <a:pt x="321" y="112"/>
                </a:cubicBezTo>
                <a:cubicBezTo>
                  <a:pt x="319" y="112"/>
                  <a:pt x="317" y="111"/>
                  <a:pt x="315" y="111"/>
                </a:cubicBezTo>
                <a:cubicBezTo>
                  <a:pt x="325" y="110"/>
                  <a:pt x="335" y="112"/>
                  <a:pt x="345" y="111"/>
                </a:cubicBezTo>
                <a:cubicBezTo>
                  <a:pt x="345" y="110"/>
                  <a:pt x="345" y="110"/>
                  <a:pt x="345" y="110"/>
                </a:cubicBezTo>
                <a:cubicBezTo>
                  <a:pt x="343" y="111"/>
                  <a:pt x="341" y="108"/>
                  <a:pt x="340" y="110"/>
                </a:cubicBezTo>
                <a:cubicBezTo>
                  <a:pt x="330" y="111"/>
                  <a:pt x="320" y="107"/>
                  <a:pt x="310" y="106"/>
                </a:cubicBezTo>
                <a:cubicBezTo>
                  <a:pt x="310" y="106"/>
                  <a:pt x="310" y="106"/>
                  <a:pt x="310" y="106"/>
                </a:cubicBezTo>
                <a:cubicBezTo>
                  <a:pt x="316" y="104"/>
                  <a:pt x="320" y="107"/>
                  <a:pt x="326" y="107"/>
                </a:cubicBezTo>
                <a:cubicBezTo>
                  <a:pt x="330" y="105"/>
                  <a:pt x="333" y="106"/>
                  <a:pt x="337" y="106"/>
                </a:cubicBezTo>
                <a:cubicBezTo>
                  <a:pt x="356" y="108"/>
                  <a:pt x="378" y="109"/>
                  <a:pt x="397" y="112"/>
                </a:cubicBezTo>
                <a:cubicBezTo>
                  <a:pt x="400" y="112"/>
                  <a:pt x="404" y="112"/>
                  <a:pt x="407" y="112"/>
                </a:cubicBezTo>
                <a:cubicBezTo>
                  <a:pt x="403" y="109"/>
                  <a:pt x="396" y="110"/>
                  <a:pt x="391" y="109"/>
                </a:cubicBezTo>
                <a:cubicBezTo>
                  <a:pt x="369" y="106"/>
                  <a:pt x="344" y="106"/>
                  <a:pt x="321" y="103"/>
                </a:cubicBezTo>
                <a:cubicBezTo>
                  <a:pt x="322" y="100"/>
                  <a:pt x="324" y="103"/>
                  <a:pt x="326" y="103"/>
                </a:cubicBezTo>
                <a:cubicBezTo>
                  <a:pt x="331" y="102"/>
                  <a:pt x="339" y="104"/>
                  <a:pt x="346" y="103"/>
                </a:cubicBezTo>
                <a:cubicBezTo>
                  <a:pt x="346" y="105"/>
                  <a:pt x="347" y="104"/>
                  <a:pt x="348" y="103"/>
                </a:cubicBezTo>
                <a:cubicBezTo>
                  <a:pt x="352" y="106"/>
                  <a:pt x="359" y="103"/>
                  <a:pt x="362" y="104"/>
                </a:cubicBezTo>
                <a:cubicBezTo>
                  <a:pt x="360" y="103"/>
                  <a:pt x="360" y="103"/>
                  <a:pt x="360" y="103"/>
                </a:cubicBezTo>
                <a:cubicBezTo>
                  <a:pt x="364" y="102"/>
                  <a:pt x="364" y="102"/>
                  <a:pt x="364" y="102"/>
                </a:cubicBezTo>
                <a:cubicBezTo>
                  <a:pt x="363" y="102"/>
                  <a:pt x="362" y="101"/>
                  <a:pt x="361" y="101"/>
                </a:cubicBezTo>
                <a:cubicBezTo>
                  <a:pt x="361" y="102"/>
                  <a:pt x="360" y="103"/>
                  <a:pt x="360" y="103"/>
                </a:cubicBezTo>
                <a:cubicBezTo>
                  <a:pt x="359" y="103"/>
                  <a:pt x="358" y="103"/>
                  <a:pt x="358" y="102"/>
                </a:cubicBezTo>
                <a:cubicBezTo>
                  <a:pt x="359" y="102"/>
                  <a:pt x="358" y="101"/>
                  <a:pt x="359" y="101"/>
                </a:cubicBezTo>
                <a:cubicBezTo>
                  <a:pt x="355" y="100"/>
                  <a:pt x="355" y="100"/>
                  <a:pt x="355" y="100"/>
                </a:cubicBezTo>
                <a:cubicBezTo>
                  <a:pt x="356" y="100"/>
                  <a:pt x="356" y="100"/>
                  <a:pt x="356" y="101"/>
                </a:cubicBezTo>
                <a:cubicBezTo>
                  <a:pt x="356" y="102"/>
                  <a:pt x="356" y="102"/>
                  <a:pt x="356" y="102"/>
                </a:cubicBezTo>
                <a:cubicBezTo>
                  <a:pt x="352" y="101"/>
                  <a:pt x="346" y="104"/>
                  <a:pt x="343" y="100"/>
                </a:cubicBezTo>
                <a:cubicBezTo>
                  <a:pt x="336" y="99"/>
                  <a:pt x="328" y="100"/>
                  <a:pt x="321" y="97"/>
                </a:cubicBezTo>
                <a:cubicBezTo>
                  <a:pt x="321" y="95"/>
                  <a:pt x="323" y="95"/>
                  <a:pt x="324" y="95"/>
                </a:cubicBezTo>
                <a:cubicBezTo>
                  <a:pt x="326" y="95"/>
                  <a:pt x="327" y="94"/>
                  <a:pt x="329" y="94"/>
                </a:cubicBezTo>
                <a:cubicBezTo>
                  <a:pt x="319" y="92"/>
                  <a:pt x="308" y="93"/>
                  <a:pt x="298" y="90"/>
                </a:cubicBezTo>
                <a:cubicBezTo>
                  <a:pt x="317" y="91"/>
                  <a:pt x="335" y="90"/>
                  <a:pt x="354" y="91"/>
                </a:cubicBezTo>
                <a:cubicBezTo>
                  <a:pt x="355" y="90"/>
                  <a:pt x="355" y="90"/>
                  <a:pt x="355" y="90"/>
                </a:cubicBezTo>
                <a:cubicBezTo>
                  <a:pt x="351" y="89"/>
                  <a:pt x="343" y="91"/>
                  <a:pt x="339" y="88"/>
                </a:cubicBezTo>
                <a:cubicBezTo>
                  <a:pt x="339" y="87"/>
                  <a:pt x="339" y="87"/>
                  <a:pt x="339" y="87"/>
                </a:cubicBezTo>
                <a:cubicBezTo>
                  <a:pt x="354" y="87"/>
                  <a:pt x="354" y="87"/>
                  <a:pt x="354" y="87"/>
                </a:cubicBezTo>
                <a:cubicBezTo>
                  <a:pt x="353" y="86"/>
                  <a:pt x="353" y="86"/>
                  <a:pt x="353" y="86"/>
                </a:cubicBezTo>
                <a:cubicBezTo>
                  <a:pt x="335" y="84"/>
                  <a:pt x="318" y="83"/>
                  <a:pt x="300" y="81"/>
                </a:cubicBezTo>
                <a:cubicBezTo>
                  <a:pt x="320" y="81"/>
                  <a:pt x="340" y="83"/>
                  <a:pt x="358" y="85"/>
                </a:cubicBezTo>
                <a:cubicBezTo>
                  <a:pt x="371" y="84"/>
                  <a:pt x="384" y="87"/>
                  <a:pt x="396" y="86"/>
                </a:cubicBezTo>
                <a:cubicBezTo>
                  <a:pt x="373" y="85"/>
                  <a:pt x="351" y="81"/>
                  <a:pt x="327" y="80"/>
                </a:cubicBezTo>
                <a:cubicBezTo>
                  <a:pt x="327" y="80"/>
                  <a:pt x="326" y="80"/>
                  <a:pt x="326" y="79"/>
                </a:cubicBezTo>
                <a:cubicBezTo>
                  <a:pt x="331" y="75"/>
                  <a:pt x="338" y="78"/>
                  <a:pt x="344" y="78"/>
                </a:cubicBezTo>
                <a:cubicBezTo>
                  <a:pt x="364" y="81"/>
                  <a:pt x="383" y="81"/>
                  <a:pt x="404" y="84"/>
                </a:cubicBezTo>
                <a:cubicBezTo>
                  <a:pt x="404" y="83"/>
                  <a:pt x="404" y="83"/>
                  <a:pt x="404" y="83"/>
                </a:cubicBezTo>
                <a:cubicBezTo>
                  <a:pt x="389" y="79"/>
                  <a:pt x="389" y="79"/>
                  <a:pt x="389" y="79"/>
                </a:cubicBezTo>
                <a:cubicBezTo>
                  <a:pt x="396" y="79"/>
                  <a:pt x="396" y="79"/>
                  <a:pt x="396" y="79"/>
                </a:cubicBezTo>
                <a:cubicBezTo>
                  <a:pt x="395" y="79"/>
                  <a:pt x="395" y="78"/>
                  <a:pt x="394" y="78"/>
                </a:cubicBezTo>
                <a:cubicBezTo>
                  <a:pt x="396" y="77"/>
                  <a:pt x="396" y="77"/>
                  <a:pt x="396" y="77"/>
                </a:cubicBezTo>
                <a:cubicBezTo>
                  <a:pt x="377" y="74"/>
                  <a:pt x="358" y="74"/>
                  <a:pt x="340" y="72"/>
                </a:cubicBezTo>
                <a:cubicBezTo>
                  <a:pt x="348" y="71"/>
                  <a:pt x="357" y="73"/>
                  <a:pt x="365" y="72"/>
                </a:cubicBezTo>
                <a:cubicBezTo>
                  <a:pt x="364" y="72"/>
                  <a:pt x="364" y="72"/>
                  <a:pt x="364" y="72"/>
                </a:cubicBezTo>
                <a:cubicBezTo>
                  <a:pt x="364" y="70"/>
                  <a:pt x="364" y="70"/>
                  <a:pt x="364" y="70"/>
                </a:cubicBezTo>
                <a:cubicBezTo>
                  <a:pt x="346" y="67"/>
                  <a:pt x="328" y="68"/>
                  <a:pt x="310" y="64"/>
                </a:cubicBezTo>
                <a:cubicBezTo>
                  <a:pt x="310" y="64"/>
                  <a:pt x="310" y="64"/>
                  <a:pt x="310" y="64"/>
                </a:cubicBezTo>
                <a:cubicBezTo>
                  <a:pt x="327" y="63"/>
                  <a:pt x="346" y="63"/>
                  <a:pt x="362" y="65"/>
                </a:cubicBezTo>
                <a:cubicBezTo>
                  <a:pt x="362" y="65"/>
                  <a:pt x="362" y="63"/>
                  <a:pt x="363" y="62"/>
                </a:cubicBezTo>
                <a:cubicBezTo>
                  <a:pt x="364" y="63"/>
                  <a:pt x="365" y="63"/>
                  <a:pt x="366" y="63"/>
                </a:cubicBezTo>
                <a:cubicBezTo>
                  <a:pt x="366" y="61"/>
                  <a:pt x="364" y="62"/>
                  <a:pt x="363" y="61"/>
                </a:cubicBezTo>
                <a:cubicBezTo>
                  <a:pt x="362" y="63"/>
                  <a:pt x="362" y="63"/>
                  <a:pt x="362" y="63"/>
                </a:cubicBezTo>
                <a:cubicBezTo>
                  <a:pt x="347" y="60"/>
                  <a:pt x="331" y="61"/>
                  <a:pt x="316" y="58"/>
                </a:cubicBezTo>
                <a:cubicBezTo>
                  <a:pt x="315" y="58"/>
                  <a:pt x="314" y="57"/>
                  <a:pt x="314" y="56"/>
                </a:cubicBezTo>
                <a:cubicBezTo>
                  <a:pt x="316" y="55"/>
                  <a:pt x="316" y="55"/>
                  <a:pt x="316" y="55"/>
                </a:cubicBezTo>
                <a:cubicBezTo>
                  <a:pt x="336" y="55"/>
                  <a:pt x="357" y="58"/>
                  <a:pt x="377" y="58"/>
                </a:cubicBezTo>
                <a:cubicBezTo>
                  <a:pt x="376" y="56"/>
                  <a:pt x="372" y="59"/>
                  <a:pt x="372" y="55"/>
                </a:cubicBezTo>
                <a:cubicBezTo>
                  <a:pt x="374" y="54"/>
                  <a:pt x="377" y="55"/>
                  <a:pt x="379" y="54"/>
                </a:cubicBezTo>
                <a:cubicBezTo>
                  <a:pt x="369" y="52"/>
                  <a:pt x="357" y="52"/>
                  <a:pt x="347" y="50"/>
                </a:cubicBezTo>
                <a:cubicBezTo>
                  <a:pt x="346" y="49"/>
                  <a:pt x="346" y="49"/>
                  <a:pt x="346" y="49"/>
                </a:cubicBezTo>
                <a:cubicBezTo>
                  <a:pt x="347" y="48"/>
                  <a:pt x="347" y="48"/>
                  <a:pt x="347" y="47"/>
                </a:cubicBezTo>
                <a:cubicBezTo>
                  <a:pt x="347" y="47"/>
                  <a:pt x="347" y="47"/>
                  <a:pt x="347" y="47"/>
                </a:cubicBezTo>
                <a:cubicBezTo>
                  <a:pt x="347" y="48"/>
                  <a:pt x="347" y="48"/>
                  <a:pt x="347" y="48"/>
                </a:cubicBezTo>
                <a:cubicBezTo>
                  <a:pt x="342" y="50"/>
                  <a:pt x="339" y="45"/>
                  <a:pt x="334" y="44"/>
                </a:cubicBezTo>
                <a:cubicBezTo>
                  <a:pt x="325" y="45"/>
                  <a:pt x="317" y="41"/>
                  <a:pt x="307" y="41"/>
                </a:cubicBezTo>
                <a:cubicBezTo>
                  <a:pt x="306" y="40"/>
                  <a:pt x="307" y="39"/>
                  <a:pt x="307" y="38"/>
                </a:cubicBezTo>
                <a:cubicBezTo>
                  <a:pt x="308" y="36"/>
                  <a:pt x="310" y="36"/>
                  <a:pt x="311" y="36"/>
                </a:cubicBezTo>
                <a:cubicBezTo>
                  <a:pt x="307" y="35"/>
                  <a:pt x="303" y="36"/>
                  <a:pt x="300" y="33"/>
                </a:cubicBezTo>
                <a:cubicBezTo>
                  <a:pt x="316" y="33"/>
                  <a:pt x="316" y="33"/>
                  <a:pt x="316" y="33"/>
                </a:cubicBezTo>
                <a:cubicBezTo>
                  <a:pt x="380" y="39"/>
                  <a:pt x="380" y="39"/>
                  <a:pt x="380" y="39"/>
                </a:cubicBezTo>
                <a:cubicBezTo>
                  <a:pt x="392" y="42"/>
                  <a:pt x="405" y="43"/>
                  <a:pt x="417" y="46"/>
                </a:cubicBezTo>
                <a:cubicBezTo>
                  <a:pt x="419" y="46"/>
                  <a:pt x="421" y="45"/>
                  <a:pt x="423" y="45"/>
                </a:cubicBezTo>
                <a:cubicBezTo>
                  <a:pt x="419" y="41"/>
                  <a:pt x="414" y="40"/>
                  <a:pt x="410" y="38"/>
                </a:cubicBezTo>
                <a:cubicBezTo>
                  <a:pt x="410" y="36"/>
                  <a:pt x="412" y="39"/>
                  <a:pt x="413" y="38"/>
                </a:cubicBezTo>
                <a:cubicBezTo>
                  <a:pt x="406" y="34"/>
                  <a:pt x="396" y="35"/>
                  <a:pt x="388" y="33"/>
                </a:cubicBezTo>
                <a:cubicBezTo>
                  <a:pt x="388" y="32"/>
                  <a:pt x="388" y="32"/>
                  <a:pt x="388" y="32"/>
                </a:cubicBezTo>
                <a:cubicBezTo>
                  <a:pt x="383" y="32"/>
                  <a:pt x="383" y="32"/>
                  <a:pt x="383" y="32"/>
                </a:cubicBezTo>
                <a:cubicBezTo>
                  <a:pt x="384" y="33"/>
                  <a:pt x="384" y="33"/>
                  <a:pt x="384" y="34"/>
                </a:cubicBezTo>
                <a:cubicBezTo>
                  <a:pt x="385" y="33"/>
                  <a:pt x="385" y="33"/>
                  <a:pt x="385" y="33"/>
                </a:cubicBezTo>
                <a:cubicBezTo>
                  <a:pt x="388" y="36"/>
                  <a:pt x="394" y="36"/>
                  <a:pt x="398" y="36"/>
                </a:cubicBezTo>
                <a:cubicBezTo>
                  <a:pt x="398" y="37"/>
                  <a:pt x="399" y="38"/>
                  <a:pt x="400" y="38"/>
                </a:cubicBezTo>
                <a:cubicBezTo>
                  <a:pt x="400" y="38"/>
                  <a:pt x="400" y="39"/>
                  <a:pt x="401" y="39"/>
                </a:cubicBezTo>
                <a:cubicBezTo>
                  <a:pt x="392" y="38"/>
                  <a:pt x="382" y="37"/>
                  <a:pt x="372" y="36"/>
                </a:cubicBezTo>
                <a:cubicBezTo>
                  <a:pt x="338" y="32"/>
                  <a:pt x="307" y="30"/>
                  <a:pt x="272" y="28"/>
                </a:cubicBezTo>
                <a:cubicBezTo>
                  <a:pt x="270" y="27"/>
                  <a:pt x="267" y="28"/>
                  <a:pt x="265" y="26"/>
                </a:cubicBezTo>
                <a:cubicBezTo>
                  <a:pt x="269" y="24"/>
                  <a:pt x="273" y="26"/>
                  <a:pt x="277" y="26"/>
                </a:cubicBezTo>
                <a:cubicBezTo>
                  <a:pt x="309" y="29"/>
                  <a:pt x="341" y="29"/>
                  <a:pt x="373" y="31"/>
                </a:cubicBezTo>
                <a:cubicBezTo>
                  <a:pt x="368" y="30"/>
                  <a:pt x="362" y="31"/>
                  <a:pt x="357" y="29"/>
                </a:cubicBezTo>
                <a:cubicBezTo>
                  <a:pt x="336" y="25"/>
                  <a:pt x="314" y="24"/>
                  <a:pt x="293" y="22"/>
                </a:cubicBezTo>
                <a:cubicBezTo>
                  <a:pt x="277" y="22"/>
                  <a:pt x="262" y="19"/>
                  <a:pt x="247" y="20"/>
                </a:cubicBezTo>
                <a:cubicBezTo>
                  <a:pt x="244" y="20"/>
                  <a:pt x="241" y="19"/>
                  <a:pt x="239" y="17"/>
                </a:cubicBezTo>
                <a:cubicBezTo>
                  <a:pt x="251" y="16"/>
                  <a:pt x="262" y="18"/>
                  <a:pt x="273" y="17"/>
                </a:cubicBezTo>
                <a:cubicBezTo>
                  <a:pt x="269" y="17"/>
                  <a:pt x="263" y="17"/>
                  <a:pt x="259" y="15"/>
                </a:cubicBezTo>
                <a:cubicBezTo>
                  <a:pt x="260" y="14"/>
                  <a:pt x="262" y="15"/>
                  <a:pt x="264" y="15"/>
                </a:cubicBezTo>
                <a:cubicBezTo>
                  <a:pt x="263" y="13"/>
                  <a:pt x="264" y="13"/>
                  <a:pt x="263" y="12"/>
                </a:cubicBezTo>
                <a:cubicBezTo>
                  <a:pt x="261" y="12"/>
                  <a:pt x="259" y="11"/>
                  <a:pt x="258" y="11"/>
                </a:cubicBezTo>
                <a:cubicBezTo>
                  <a:pt x="259" y="9"/>
                  <a:pt x="259" y="9"/>
                  <a:pt x="259" y="9"/>
                </a:cubicBezTo>
                <a:cubicBezTo>
                  <a:pt x="267" y="9"/>
                  <a:pt x="277" y="11"/>
                  <a:pt x="284" y="9"/>
                </a:cubicBezTo>
                <a:cubicBezTo>
                  <a:pt x="287" y="12"/>
                  <a:pt x="290" y="9"/>
                  <a:pt x="293" y="10"/>
                </a:cubicBezTo>
                <a:cubicBezTo>
                  <a:pt x="289" y="9"/>
                  <a:pt x="282" y="8"/>
                  <a:pt x="279" y="7"/>
                </a:cubicBezTo>
                <a:cubicBezTo>
                  <a:pt x="281" y="9"/>
                  <a:pt x="281" y="9"/>
                  <a:pt x="281" y="9"/>
                </a:cubicBezTo>
                <a:cubicBezTo>
                  <a:pt x="275" y="9"/>
                  <a:pt x="269" y="6"/>
                  <a:pt x="263" y="7"/>
                </a:cubicBezTo>
                <a:cubicBezTo>
                  <a:pt x="256" y="6"/>
                  <a:pt x="249" y="6"/>
                  <a:pt x="242" y="6"/>
                </a:cubicBezTo>
                <a:cubicBezTo>
                  <a:pt x="244" y="5"/>
                  <a:pt x="244" y="5"/>
                  <a:pt x="244" y="5"/>
                </a:cubicBezTo>
                <a:cubicBezTo>
                  <a:pt x="231" y="2"/>
                  <a:pt x="214" y="3"/>
                  <a:pt x="202" y="4"/>
                </a:cubicBezTo>
                <a:cubicBezTo>
                  <a:pt x="210" y="4"/>
                  <a:pt x="219" y="3"/>
                  <a:pt x="228" y="5"/>
                </a:cubicBezTo>
                <a:cubicBezTo>
                  <a:pt x="197" y="5"/>
                  <a:pt x="197" y="5"/>
                  <a:pt x="197" y="5"/>
                </a:cubicBezTo>
                <a:cubicBezTo>
                  <a:pt x="197" y="4"/>
                  <a:pt x="197" y="4"/>
                  <a:pt x="197" y="4"/>
                </a:cubicBezTo>
                <a:cubicBezTo>
                  <a:pt x="146" y="4"/>
                  <a:pt x="146" y="4"/>
                  <a:pt x="146" y="4"/>
                </a:cubicBezTo>
                <a:cubicBezTo>
                  <a:pt x="140" y="0"/>
                  <a:pt x="135" y="4"/>
                  <a:pt x="129" y="3"/>
                </a:cubicBezTo>
                <a:cubicBezTo>
                  <a:pt x="128" y="4"/>
                  <a:pt x="128" y="4"/>
                  <a:pt x="128" y="4"/>
                </a:cubicBezTo>
                <a:cubicBezTo>
                  <a:pt x="114" y="2"/>
                  <a:pt x="99" y="5"/>
                  <a:pt x="85" y="6"/>
                </a:cubicBezTo>
                <a:cubicBezTo>
                  <a:pt x="76" y="10"/>
                  <a:pt x="67" y="2"/>
                  <a:pt x="59" y="9"/>
                </a:cubicBezTo>
                <a:cubicBezTo>
                  <a:pt x="51" y="11"/>
                  <a:pt x="43" y="15"/>
                  <a:pt x="35" y="18"/>
                </a:cubicBezTo>
                <a:cubicBezTo>
                  <a:pt x="32" y="20"/>
                  <a:pt x="31" y="24"/>
                  <a:pt x="28" y="24"/>
                </a:cubicBezTo>
                <a:cubicBezTo>
                  <a:pt x="24" y="20"/>
                  <a:pt x="19" y="26"/>
                  <a:pt x="15" y="29"/>
                </a:cubicBezTo>
                <a:cubicBezTo>
                  <a:pt x="18" y="31"/>
                  <a:pt x="21" y="25"/>
                  <a:pt x="24" y="26"/>
                </a:cubicBezTo>
                <a:cubicBezTo>
                  <a:pt x="21" y="27"/>
                  <a:pt x="25" y="29"/>
                  <a:pt x="22" y="30"/>
                </a:cubicBezTo>
                <a:cubicBezTo>
                  <a:pt x="14" y="29"/>
                  <a:pt x="6" y="31"/>
                  <a:pt x="0" y="37"/>
                </a:cubicBezTo>
                <a:cubicBezTo>
                  <a:pt x="1" y="38"/>
                  <a:pt x="1" y="42"/>
                  <a:pt x="3" y="40"/>
                </a:cubicBezTo>
                <a:cubicBezTo>
                  <a:pt x="4" y="40"/>
                  <a:pt x="4" y="37"/>
                  <a:pt x="6" y="39"/>
                </a:cubicBezTo>
                <a:cubicBezTo>
                  <a:pt x="6" y="40"/>
                  <a:pt x="9" y="40"/>
                  <a:pt x="8" y="42"/>
                </a:cubicBezTo>
                <a:cubicBezTo>
                  <a:pt x="6" y="45"/>
                  <a:pt x="4" y="43"/>
                  <a:pt x="3" y="46"/>
                </a:cubicBezTo>
                <a:cubicBezTo>
                  <a:pt x="5" y="50"/>
                  <a:pt x="8" y="42"/>
                  <a:pt x="12" y="46"/>
                </a:cubicBezTo>
                <a:cubicBezTo>
                  <a:pt x="9" y="48"/>
                  <a:pt x="9" y="48"/>
                  <a:pt x="9" y="48"/>
                </a:cubicBezTo>
                <a:cubicBezTo>
                  <a:pt x="8" y="50"/>
                  <a:pt x="10" y="50"/>
                  <a:pt x="10" y="51"/>
                </a:cubicBezTo>
                <a:cubicBezTo>
                  <a:pt x="9" y="52"/>
                  <a:pt x="9" y="52"/>
                  <a:pt x="9" y="53"/>
                </a:cubicBezTo>
                <a:cubicBezTo>
                  <a:pt x="10" y="54"/>
                  <a:pt x="8" y="56"/>
                  <a:pt x="10" y="58"/>
                </a:cubicBezTo>
                <a:cubicBezTo>
                  <a:pt x="10" y="59"/>
                  <a:pt x="10" y="61"/>
                  <a:pt x="9" y="61"/>
                </a:cubicBezTo>
                <a:lnTo>
                  <a:pt x="8" y="60"/>
                </a:lnTo>
                <a:close/>
                <a:moveTo>
                  <a:pt x="401" y="39"/>
                </a:moveTo>
                <a:cubicBezTo>
                  <a:pt x="402" y="38"/>
                  <a:pt x="402" y="38"/>
                  <a:pt x="402" y="38"/>
                </a:cubicBezTo>
                <a:cubicBezTo>
                  <a:pt x="404" y="40"/>
                  <a:pt x="404" y="40"/>
                  <a:pt x="404" y="40"/>
                </a:cubicBezTo>
                <a:lnTo>
                  <a:pt x="401" y="39"/>
                </a:lnTo>
                <a:close/>
                <a:moveTo>
                  <a:pt x="362" y="77"/>
                </a:moveTo>
                <a:cubicBezTo>
                  <a:pt x="364" y="77"/>
                  <a:pt x="367" y="77"/>
                  <a:pt x="368" y="77"/>
                </a:cubicBezTo>
                <a:cubicBezTo>
                  <a:pt x="366" y="77"/>
                  <a:pt x="364" y="78"/>
                  <a:pt x="362" y="77"/>
                </a:cubicBezTo>
                <a:close/>
                <a:moveTo>
                  <a:pt x="306" y="63"/>
                </a:moveTo>
                <a:cubicBezTo>
                  <a:pt x="306" y="63"/>
                  <a:pt x="307" y="63"/>
                  <a:pt x="308" y="64"/>
                </a:cubicBezTo>
                <a:cubicBezTo>
                  <a:pt x="307" y="64"/>
                  <a:pt x="306" y="64"/>
                  <a:pt x="306" y="63"/>
                </a:cubicBezTo>
                <a:close/>
                <a:moveTo>
                  <a:pt x="283" y="61"/>
                </a:moveTo>
                <a:cubicBezTo>
                  <a:pt x="291" y="61"/>
                  <a:pt x="298" y="62"/>
                  <a:pt x="304" y="64"/>
                </a:cubicBezTo>
                <a:cubicBezTo>
                  <a:pt x="298" y="62"/>
                  <a:pt x="290" y="63"/>
                  <a:pt x="283" y="61"/>
                </a:cubicBezTo>
                <a:close/>
                <a:moveTo>
                  <a:pt x="229" y="5"/>
                </a:moveTo>
                <a:cubicBezTo>
                  <a:pt x="237" y="5"/>
                  <a:pt x="237" y="5"/>
                  <a:pt x="237" y="5"/>
                </a:cubicBezTo>
                <a:cubicBezTo>
                  <a:pt x="238" y="6"/>
                  <a:pt x="238" y="6"/>
                  <a:pt x="238" y="6"/>
                </a:cubicBezTo>
                <a:lnTo>
                  <a:pt x="229" y="5"/>
                </a:lnTo>
                <a:close/>
                <a:moveTo>
                  <a:pt x="10" y="72"/>
                </a:moveTo>
                <a:cubicBezTo>
                  <a:pt x="9" y="72"/>
                  <a:pt x="8" y="72"/>
                  <a:pt x="7" y="72"/>
                </a:cubicBezTo>
                <a:cubicBezTo>
                  <a:pt x="9" y="70"/>
                  <a:pt x="9" y="70"/>
                  <a:pt x="9" y="70"/>
                </a:cubicBezTo>
                <a:lnTo>
                  <a:pt x="10"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67">
            <a:extLst>
              <a:ext uri="{FF2B5EF4-FFF2-40B4-BE49-F238E27FC236}">
                <a16:creationId xmlns:a16="http://schemas.microsoft.com/office/drawing/2014/main" xmlns="" id="{ABD793A7-3FE5-40D3-ACC0-6399BDA8CE8F}"/>
              </a:ext>
            </a:extLst>
          </p:cNvPr>
          <p:cNvSpPr>
            <a:spLocks noEditPoints="1"/>
          </p:cNvSpPr>
          <p:nvPr/>
        </p:nvSpPr>
        <p:spPr bwMode="auto">
          <a:xfrm>
            <a:off x="4842338" y="3003086"/>
            <a:ext cx="1858963" cy="555625"/>
          </a:xfrm>
          <a:custGeom>
            <a:avLst/>
            <a:gdLst>
              <a:gd name="T0" fmla="*/ 347 w 495"/>
              <a:gd name="T1" fmla="*/ 63 h 148"/>
              <a:gd name="T2" fmla="*/ 349 w 495"/>
              <a:gd name="T3" fmla="*/ 46 h 148"/>
              <a:gd name="T4" fmla="*/ 355 w 495"/>
              <a:gd name="T5" fmla="*/ 49 h 148"/>
              <a:gd name="T6" fmla="*/ 356 w 495"/>
              <a:gd name="T7" fmla="*/ 43 h 148"/>
              <a:gd name="T8" fmla="*/ 360 w 495"/>
              <a:gd name="T9" fmla="*/ 36 h 148"/>
              <a:gd name="T10" fmla="*/ 368 w 495"/>
              <a:gd name="T11" fmla="*/ 40 h 148"/>
              <a:gd name="T12" fmla="*/ 369 w 495"/>
              <a:gd name="T13" fmla="*/ 36 h 148"/>
              <a:gd name="T14" fmla="*/ 381 w 495"/>
              <a:gd name="T15" fmla="*/ 34 h 148"/>
              <a:gd name="T16" fmla="*/ 376 w 495"/>
              <a:gd name="T17" fmla="*/ 35 h 148"/>
              <a:gd name="T18" fmla="*/ 351 w 495"/>
              <a:gd name="T19" fmla="*/ 28 h 148"/>
              <a:gd name="T20" fmla="*/ 358 w 495"/>
              <a:gd name="T21" fmla="*/ 21 h 148"/>
              <a:gd name="T22" fmla="*/ 366 w 495"/>
              <a:gd name="T23" fmla="*/ 23 h 148"/>
              <a:gd name="T24" fmla="*/ 373 w 495"/>
              <a:gd name="T25" fmla="*/ 19 h 148"/>
              <a:gd name="T26" fmla="*/ 377 w 495"/>
              <a:gd name="T27" fmla="*/ 22 h 148"/>
              <a:gd name="T28" fmla="*/ 377 w 495"/>
              <a:gd name="T29" fmla="*/ 13 h 148"/>
              <a:gd name="T30" fmla="*/ 389 w 495"/>
              <a:gd name="T31" fmla="*/ 14 h 148"/>
              <a:gd name="T32" fmla="*/ 413 w 495"/>
              <a:gd name="T33" fmla="*/ 9 h 148"/>
              <a:gd name="T34" fmla="*/ 343 w 495"/>
              <a:gd name="T35" fmla="*/ 2 h 148"/>
              <a:gd name="T36" fmla="*/ 224 w 495"/>
              <a:gd name="T37" fmla="*/ 1 h 148"/>
              <a:gd name="T38" fmla="*/ 0 w 495"/>
              <a:gd name="T39" fmla="*/ 71 h 148"/>
              <a:gd name="T40" fmla="*/ 115 w 495"/>
              <a:gd name="T41" fmla="*/ 140 h 148"/>
              <a:gd name="T42" fmla="*/ 217 w 495"/>
              <a:gd name="T43" fmla="*/ 128 h 148"/>
              <a:gd name="T44" fmla="*/ 329 w 495"/>
              <a:gd name="T45" fmla="*/ 110 h 148"/>
              <a:gd name="T46" fmla="*/ 336 w 495"/>
              <a:gd name="T47" fmla="*/ 105 h 148"/>
              <a:gd name="T48" fmla="*/ 343 w 495"/>
              <a:gd name="T49" fmla="*/ 101 h 148"/>
              <a:gd name="T50" fmla="*/ 353 w 495"/>
              <a:gd name="T51" fmla="*/ 95 h 148"/>
              <a:gd name="T52" fmla="*/ 360 w 495"/>
              <a:gd name="T53" fmla="*/ 92 h 148"/>
              <a:gd name="T54" fmla="*/ 368 w 495"/>
              <a:gd name="T55" fmla="*/ 94 h 148"/>
              <a:gd name="T56" fmla="*/ 404 w 495"/>
              <a:gd name="T57" fmla="*/ 79 h 148"/>
              <a:gd name="T58" fmla="*/ 437 w 495"/>
              <a:gd name="T59" fmla="*/ 73 h 148"/>
              <a:gd name="T60" fmla="*/ 495 w 495"/>
              <a:gd name="T61" fmla="*/ 57 h 148"/>
              <a:gd name="T62" fmla="*/ 230 w 495"/>
              <a:gd name="T63" fmla="*/ 32 h 148"/>
              <a:gd name="T64" fmla="*/ 232 w 495"/>
              <a:gd name="T65" fmla="*/ 29 h 148"/>
              <a:gd name="T66" fmla="*/ 281 w 495"/>
              <a:gd name="T67" fmla="*/ 29 h 148"/>
              <a:gd name="T68" fmla="*/ 293 w 495"/>
              <a:gd name="T69" fmla="*/ 28 h 148"/>
              <a:gd name="T70" fmla="*/ 300 w 495"/>
              <a:gd name="T71" fmla="*/ 29 h 148"/>
              <a:gd name="T72" fmla="*/ 300 w 495"/>
              <a:gd name="T73" fmla="*/ 29 h 148"/>
              <a:gd name="T74" fmla="*/ 311 w 495"/>
              <a:gd name="T75" fmla="*/ 26 h 148"/>
              <a:gd name="T76" fmla="*/ 311 w 495"/>
              <a:gd name="T77" fmla="*/ 29 h 148"/>
              <a:gd name="T78" fmla="*/ 318 w 495"/>
              <a:gd name="T79" fmla="*/ 59 h 148"/>
              <a:gd name="T80" fmla="*/ 320 w 495"/>
              <a:gd name="T81" fmla="*/ 61 h 148"/>
              <a:gd name="T82" fmla="*/ 325 w 495"/>
              <a:gd name="T83" fmla="*/ 31 h 148"/>
              <a:gd name="T84" fmla="*/ 350 w 495"/>
              <a:gd name="T85" fmla="*/ 28 h 148"/>
              <a:gd name="T86" fmla="*/ 350 w 495"/>
              <a:gd name="T87" fmla="*/ 28 h 148"/>
              <a:gd name="T88" fmla="*/ 333 w 495"/>
              <a:gd name="T89" fmla="*/ 28 h 148"/>
              <a:gd name="T90" fmla="*/ 344 w 495"/>
              <a:gd name="T91" fmla="*/ 59 h 148"/>
              <a:gd name="T92" fmla="*/ 340 w 495"/>
              <a:gd name="T93" fmla="*/ 52 h 148"/>
              <a:gd name="T94" fmla="*/ 344 w 495"/>
              <a:gd name="T95" fmla="*/ 5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5" h="148">
                <a:moveTo>
                  <a:pt x="358" y="59"/>
                </a:moveTo>
                <a:cubicBezTo>
                  <a:pt x="354" y="66"/>
                  <a:pt x="349" y="50"/>
                  <a:pt x="347" y="63"/>
                </a:cubicBezTo>
                <a:cubicBezTo>
                  <a:pt x="346" y="59"/>
                  <a:pt x="346" y="59"/>
                  <a:pt x="346" y="59"/>
                </a:cubicBezTo>
                <a:cubicBezTo>
                  <a:pt x="347" y="55"/>
                  <a:pt x="347" y="47"/>
                  <a:pt x="349" y="46"/>
                </a:cubicBezTo>
                <a:cubicBezTo>
                  <a:pt x="350" y="54"/>
                  <a:pt x="350" y="54"/>
                  <a:pt x="350" y="54"/>
                </a:cubicBezTo>
                <a:cubicBezTo>
                  <a:pt x="355" y="49"/>
                  <a:pt x="355" y="49"/>
                  <a:pt x="355" y="49"/>
                </a:cubicBezTo>
                <a:cubicBezTo>
                  <a:pt x="354" y="47"/>
                  <a:pt x="354" y="47"/>
                  <a:pt x="354" y="47"/>
                </a:cubicBezTo>
                <a:cubicBezTo>
                  <a:pt x="356" y="43"/>
                  <a:pt x="356" y="43"/>
                  <a:pt x="356" y="43"/>
                </a:cubicBezTo>
                <a:cubicBezTo>
                  <a:pt x="357" y="49"/>
                  <a:pt x="357" y="49"/>
                  <a:pt x="357" y="49"/>
                </a:cubicBezTo>
                <a:cubicBezTo>
                  <a:pt x="359" y="46"/>
                  <a:pt x="359" y="41"/>
                  <a:pt x="360" y="36"/>
                </a:cubicBezTo>
                <a:cubicBezTo>
                  <a:pt x="362" y="39"/>
                  <a:pt x="360" y="45"/>
                  <a:pt x="362" y="49"/>
                </a:cubicBezTo>
                <a:cubicBezTo>
                  <a:pt x="362" y="38"/>
                  <a:pt x="366" y="47"/>
                  <a:pt x="368" y="40"/>
                </a:cubicBezTo>
                <a:cubicBezTo>
                  <a:pt x="368" y="41"/>
                  <a:pt x="369" y="42"/>
                  <a:pt x="368" y="44"/>
                </a:cubicBezTo>
                <a:cubicBezTo>
                  <a:pt x="369" y="41"/>
                  <a:pt x="368" y="37"/>
                  <a:pt x="369" y="36"/>
                </a:cubicBezTo>
                <a:cubicBezTo>
                  <a:pt x="373" y="52"/>
                  <a:pt x="377" y="31"/>
                  <a:pt x="382" y="41"/>
                </a:cubicBezTo>
                <a:cubicBezTo>
                  <a:pt x="382" y="38"/>
                  <a:pt x="382" y="36"/>
                  <a:pt x="381" y="34"/>
                </a:cubicBezTo>
                <a:cubicBezTo>
                  <a:pt x="383" y="31"/>
                  <a:pt x="383" y="31"/>
                  <a:pt x="383" y="31"/>
                </a:cubicBezTo>
                <a:cubicBezTo>
                  <a:pt x="381" y="32"/>
                  <a:pt x="377" y="25"/>
                  <a:pt x="376" y="35"/>
                </a:cubicBezTo>
                <a:cubicBezTo>
                  <a:pt x="374" y="35"/>
                  <a:pt x="373" y="24"/>
                  <a:pt x="371" y="30"/>
                </a:cubicBezTo>
                <a:cubicBezTo>
                  <a:pt x="364" y="32"/>
                  <a:pt x="358" y="29"/>
                  <a:pt x="351" y="28"/>
                </a:cubicBezTo>
                <a:cubicBezTo>
                  <a:pt x="351" y="26"/>
                  <a:pt x="351" y="26"/>
                  <a:pt x="351" y="26"/>
                </a:cubicBezTo>
                <a:cubicBezTo>
                  <a:pt x="353" y="22"/>
                  <a:pt x="356" y="20"/>
                  <a:pt x="358" y="21"/>
                </a:cubicBezTo>
                <a:cubicBezTo>
                  <a:pt x="358" y="10"/>
                  <a:pt x="364" y="13"/>
                  <a:pt x="366" y="13"/>
                </a:cubicBezTo>
                <a:cubicBezTo>
                  <a:pt x="366" y="23"/>
                  <a:pt x="366" y="23"/>
                  <a:pt x="366" y="23"/>
                </a:cubicBezTo>
                <a:cubicBezTo>
                  <a:pt x="369" y="22"/>
                  <a:pt x="371" y="21"/>
                  <a:pt x="370" y="14"/>
                </a:cubicBezTo>
                <a:cubicBezTo>
                  <a:pt x="373" y="19"/>
                  <a:pt x="373" y="19"/>
                  <a:pt x="373" y="19"/>
                </a:cubicBezTo>
                <a:cubicBezTo>
                  <a:pt x="373" y="16"/>
                  <a:pt x="372" y="12"/>
                  <a:pt x="374" y="11"/>
                </a:cubicBezTo>
                <a:cubicBezTo>
                  <a:pt x="377" y="22"/>
                  <a:pt x="377" y="22"/>
                  <a:pt x="377" y="22"/>
                </a:cubicBezTo>
                <a:cubicBezTo>
                  <a:pt x="378" y="20"/>
                  <a:pt x="378" y="20"/>
                  <a:pt x="378" y="20"/>
                </a:cubicBezTo>
                <a:cubicBezTo>
                  <a:pt x="377" y="18"/>
                  <a:pt x="377" y="16"/>
                  <a:pt x="377" y="13"/>
                </a:cubicBezTo>
                <a:cubicBezTo>
                  <a:pt x="380" y="10"/>
                  <a:pt x="385" y="7"/>
                  <a:pt x="389" y="12"/>
                </a:cubicBezTo>
                <a:cubicBezTo>
                  <a:pt x="389" y="14"/>
                  <a:pt x="389" y="14"/>
                  <a:pt x="389" y="14"/>
                </a:cubicBezTo>
                <a:cubicBezTo>
                  <a:pt x="391" y="8"/>
                  <a:pt x="391" y="8"/>
                  <a:pt x="391" y="8"/>
                </a:cubicBezTo>
                <a:cubicBezTo>
                  <a:pt x="398" y="20"/>
                  <a:pt x="406" y="2"/>
                  <a:pt x="413" y="9"/>
                </a:cubicBezTo>
                <a:cubicBezTo>
                  <a:pt x="416" y="0"/>
                  <a:pt x="423" y="8"/>
                  <a:pt x="427" y="4"/>
                </a:cubicBezTo>
                <a:cubicBezTo>
                  <a:pt x="399" y="3"/>
                  <a:pt x="371" y="2"/>
                  <a:pt x="343" y="2"/>
                </a:cubicBezTo>
                <a:cubicBezTo>
                  <a:pt x="235" y="1"/>
                  <a:pt x="235" y="1"/>
                  <a:pt x="235" y="1"/>
                </a:cubicBezTo>
                <a:cubicBezTo>
                  <a:pt x="224" y="1"/>
                  <a:pt x="224" y="1"/>
                  <a:pt x="224" y="1"/>
                </a:cubicBezTo>
                <a:cubicBezTo>
                  <a:pt x="75" y="25"/>
                  <a:pt x="75" y="25"/>
                  <a:pt x="75" y="25"/>
                </a:cubicBezTo>
                <a:cubicBezTo>
                  <a:pt x="49" y="34"/>
                  <a:pt x="21" y="27"/>
                  <a:pt x="0" y="71"/>
                </a:cubicBezTo>
                <a:cubicBezTo>
                  <a:pt x="0" y="99"/>
                  <a:pt x="12" y="109"/>
                  <a:pt x="19" y="125"/>
                </a:cubicBezTo>
                <a:cubicBezTo>
                  <a:pt x="49" y="148"/>
                  <a:pt x="83" y="144"/>
                  <a:pt x="115" y="140"/>
                </a:cubicBezTo>
                <a:cubicBezTo>
                  <a:pt x="123" y="145"/>
                  <a:pt x="131" y="138"/>
                  <a:pt x="138" y="137"/>
                </a:cubicBezTo>
                <a:cubicBezTo>
                  <a:pt x="164" y="138"/>
                  <a:pt x="193" y="123"/>
                  <a:pt x="217" y="128"/>
                </a:cubicBezTo>
                <a:cubicBezTo>
                  <a:pt x="241" y="126"/>
                  <a:pt x="269" y="115"/>
                  <a:pt x="293" y="118"/>
                </a:cubicBezTo>
                <a:cubicBezTo>
                  <a:pt x="305" y="115"/>
                  <a:pt x="318" y="110"/>
                  <a:pt x="329" y="110"/>
                </a:cubicBezTo>
                <a:cubicBezTo>
                  <a:pt x="329" y="106"/>
                  <a:pt x="333" y="103"/>
                  <a:pt x="333" y="111"/>
                </a:cubicBezTo>
                <a:cubicBezTo>
                  <a:pt x="336" y="105"/>
                  <a:pt x="336" y="105"/>
                  <a:pt x="336" y="105"/>
                </a:cubicBezTo>
                <a:cubicBezTo>
                  <a:pt x="336" y="106"/>
                  <a:pt x="337" y="108"/>
                  <a:pt x="336" y="109"/>
                </a:cubicBezTo>
                <a:cubicBezTo>
                  <a:pt x="343" y="101"/>
                  <a:pt x="343" y="101"/>
                  <a:pt x="343" y="101"/>
                </a:cubicBezTo>
                <a:cubicBezTo>
                  <a:pt x="346" y="98"/>
                  <a:pt x="349" y="99"/>
                  <a:pt x="351" y="102"/>
                </a:cubicBezTo>
                <a:cubicBezTo>
                  <a:pt x="353" y="95"/>
                  <a:pt x="353" y="95"/>
                  <a:pt x="353" y="95"/>
                </a:cubicBezTo>
                <a:cubicBezTo>
                  <a:pt x="354" y="96"/>
                  <a:pt x="354" y="97"/>
                  <a:pt x="354" y="99"/>
                </a:cubicBezTo>
                <a:cubicBezTo>
                  <a:pt x="357" y="101"/>
                  <a:pt x="359" y="98"/>
                  <a:pt x="360" y="92"/>
                </a:cubicBezTo>
                <a:cubicBezTo>
                  <a:pt x="363" y="97"/>
                  <a:pt x="363" y="97"/>
                  <a:pt x="363" y="97"/>
                </a:cubicBezTo>
                <a:cubicBezTo>
                  <a:pt x="363" y="88"/>
                  <a:pt x="366" y="100"/>
                  <a:pt x="368" y="94"/>
                </a:cubicBezTo>
                <a:cubicBezTo>
                  <a:pt x="367" y="92"/>
                  <a:pt x="367" y="92"/>
                  <a:pt x="367" y="92"/>
                </a:cubicBezTo>
                <a:cubicBezTo>
                  <a:pt x="379" y="82"/>
                  <a:pt x="390" y="80"/>
                  <a:pt x="404" y="79"/>
                </a:cubicBezTo>
                <a:cubicBezTo>
                  <a:pt x="408" y="70"/>
                  <a:pt x="411" y="83"/>
                  <a:pt x="415" y="74"/>
                </a:cubicBezTo>
                <a:cubicBezTo>
                  <a:pt x="422" y="75"/>
                  <a:pt x="431" y="76"/>
                  <a:pt x="437" y="73"/>
                </a:cubicBezTo>
                <a:cubicBezTo>
                  <a:pt x="439" y="60"/>
                  <a:pt x="443" y="76"/>
                  <a:pt x="446" y="67"/>
                </a:cubicBezTo>
                <a:cubicBezTo>
                  <a:pt x="460" y="66"/>
                  <a:pt x="478" y="57"/>
                  <a:pt x="495" y="57"/>
                </a:cubicBezTo>
                <a:cubicBezTo>
                  <a:pt x="449" y="48"/>
                  <a:pt x="399" y="60"/>
                  <a:pt x="358" y="59"/>
                </a:cubicBezTo>
                <a:close/>
                <a:moveTo>
                  <a:pt x="230" y="32"/>
                </a:moveTo>
                <a:cubicBezTo>
                  <a:pt x="230" y="26"/>
                  <a:pt x="230" y="26"/>
                  <a:pt x="230" y="26"/>
                </a:cubicBezTo>
                <a:cubicBezTo>
                  <a:pt x="231" y="27"/>
                  <a:pt x="231" y="29"/>
                  <a:pt x="232" y="29"/>
                </a:cubicBezTo>
                <a:lnTo>
                  <a:pt x="230" y="32"/>
                </a:lnTo>
                <a:close/>
                <a:moveTo>
                  <a:pt x="281" y="29"/>
                </a:moveTo>
                <a:cubicBezTo>
                  <a:pt x="283" y="27"/>
                  <a:pt x="287" y="28"/>
                  <a:pt x="289" y="23"/>
                </a:cubicBezTo>
                <a:cubicBezTo>
                  <a:pt x="290" y="28"/>
                  <a:pt x="292" y="27"/>
                  <a:pt x="293" y="28"/>
                </a:cubicBezTo>
                <a:cubicBezTo>
                  <a:pt x="289" y="28"/>
                  <a:pt x="285" y="32"/>
                  <a:pt x="281" y="29"/>
                </a:cubicBezTo>
                <a:close/>
                <a:moveTo>
                  <a:pt x="300" y="29"/>
                </a:moveTo>
                <a:cubicBezTo>
                  <a:pt x="301" y="28"/>
                  <a:pt x="304" y="25"/>
                  <a:pt x="305" y="28"/>
                </a:cubicBezTo>
                <a:lnTo>
                  <a:pt x="300" y="29"/>
                </a:lnTo>
                <a:close/>
                <a:moveTo>
                  <a:pt x="311" y="29"/>
                </a:moveTo>
                <a:cubicBezTo>
                  <a:pt x="311" y="26"/>
                  <a:pt x="311" y="26"/>
                  <a:pt x="311" y="26"/>
                </a:cubicBezTo>
                <a:cubicBezTo>
                  <a:pt x="313" y="26"/>
                  <a:pt x="315" y="25"/>
                  <a:pt x="316" y="29"/>
                </a:cubicBezTo>
                <a:cubicBezTo>
                  <a:pt x="315" y="32"/>
                  <a:pt x="313" y="29"/>
                  <a:pt x="311" y="29"/>
                </a:cubicBezTo>
                <a:close/>
                <a:moveTo>
                  <a:pt x="320" y="61"/>
                </a:moveTo>
                <a:cubicBezTo>
                  <a:pt x="318" y="59"/>
                  <a:pt x="318" y="59"/>
                  <a:pt x="318" y="59"/>
                </a:cubicBezTo>
                <a:cubicBezTo>
                  <a:pt x="320" y="53"/>
                  <a:pt x="320" y="53"/>
                  <a:pt x="320" y="53"/>
                </a:cubicBezTo>
                <a:lnTo>
                  <a:pt x="320" y="61"/>
                </a:lnTo>
                <a:close/>
                <a:moveTo>
                  <a:pt x="322" y="18"/>
                </a:moveTo>
                <a:cubicBezTo>
                  <a:pt x="322" y="20"/>
                  <a:pt x="325" y="27"/>
                  <a:pt x="325" y="31"/>
                </a:cubicBezTo>
                <a:cubicBezTo>
                  <a:pt x="321" y="34"/>
                  <a:pt x="323" y="22"/>
                  <a:pt x="322" y="18"/>
                </a:cubicBezTo>
                <a:close/>
                <a:moveTo>
                  <a:pt x="350" y="28"/>
                </a:moveTo>
                <a:cubicBezTo>
                  <a:pt x="347" y="27"/>
                  <a:pt x="344" y="30"/>
                  <a:pt x="341" y="28"/>
                </a:cubicBezTo>
                <a:cubicBezTo>
                  <a:pt x="344" y="28"/>
                  <a:pt x="347" y="22"/>
                  <a:pt x="350" y="28"/>
                </a:cubicBezTo>
                <a:close/>
                <a:moveTo>
                  <a:pt x="329" y="27"/>
                </a:moveTo>
                <a:cubicBezTo>
                  <a:pt x="330" y="25"/>
                  <a:pt x="332" y="25"/>
                  <a:pt x="333" y="28"/>
                </a:cubicBezTo>
                <a:lnTo>
                  <a:pt x="329" y="27"/>
                </a:lnTo>
                <a:close/>
                <a:moveTo>
                  <a:pt x="344" y="59"/>
                </a:moveTo>
                <a:cubicBezTo>
                  <a:pt x="341" y="62"/>
                  <a:pt x="336" y="58"/>
                  <a:pt x="333" y="58"/>
                </a:cubicBezTo>
                <a:cubicBezTo>
                  <a:pt x="333" y="49"/>
                  <a:pt x="338" y="61"/>
                  <a:pt x="340" y="52"/>
                </a:cubicBezTo>
                <a:cubicBezTo>
                  <a:pt x="341" y="57"/>
                  <a:pt x="344" y="53"/>
                  <a:pt x="345" y="49"/>
                </a:cubicBezTo>
                <a:cubicBezTo>
                  <a:pt x="344" y="52"/>
                  <a:pt x="344" y="55"/>
                  <a:pt x="344" y="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69">
            <a:extLst>
              <a:ext uri="{FF2B5EF4-FFF2-40B4-BE49-F238E27FC236}">
                <a16:creationId xmlns:a16="http://schemas.microsoft.com/office/drawing/2014/main" xmlns="" id="{0072A44E-3D8A-46CE-909E-BF3FA42C31D6}"/>
              </a:ext>
            </a:extLst>
          </p:cNvPr>
          <p:cNvSpPr>
            <a:spLocks noEditPoints="1"/>
          </p:cNvSpPr>
          <p:nvPr/>
        </p:nvSpPr>
        <p:spPr bwMode="auto">
          <a:xfrm>
            <a:off x="4406900" y="2111670"/>
            <a:ext cx="1689100" cy="239713"/>
          </a:xfrm>
          <a:custGeom>
            <a:avLst/>
            <a:gdLst>
              <a:gd name="T0" fmla="*/ 436 w 450"/>
              <a:gd name="T1" fmla="*/ 39 h 64"/>
              <a:gd name="T2" fmla="*/ 428 w 450"/>
              <a:gd name="T3" fmla="*/ 34 h 64"/>
              <a:gd name="T4" fmla="*/ 431 w 450"/>
              <a:gd name="T5" fmla="*/ 28 h 64"/>
              <a:gd name="T6" fmla="*/ 425 w 450"/>
              <a:gd name="T7" fmla="*/ 23 h 64"/>
              <a:gd name="T8" fmla="*/ 416 w 450"/>
              <a:gd name="T9" fmla="*/ 24 h 64"/>
              <a:gd name="T10" fmla="*/ 257 w 450"/>
              <a:gd name="T11" fmla="*/ 1 h 64"/>
              <a:gd name="T12" fmla="*/ 4 w 450"/>
              <a:gd name="T13" fmla="*/ 40 h 64"/>
              <a:gd name="T14" fmla="*/ 160 w 450"/>
              <a:gd name="T15" fmla="*/ 62 h 64"/>
              <a:gd name="T16" fmla="*/ 191 w 450"/>
              <a:gd name="T17" fmla="*/ 59 h 64"/>
              <a:gd name="T18" fmla="*/ 232 w 450"/>
              <a:gd name="T19" fmla="*/ 56 h 64"/>
              <a:gd name="T20" fmla="*/ 251 w 450"/>
              <a:gd name="T21" fmla="*/ 56 h 64"/>
              <a:gd name="T22" fmla="*/ 281 w 450"/>
              <a:gd name="T23" fmla="*/ 55 h 64"/>
              <a:gd name="T24" fmla="*/ 296 w 450"/>
              <a:gd name="T25" fmla="*/ 55 h 64"/>
              <a:gd name="T26" fmla="*/ 328 w 450"/>
              <a:gd name="T27" fmla="*/ 55 h 64"/>
              <a:gd name="T28" fmla="*/ 421 w 450"/>
              <a:gd name="T29" fmla="*/ 50 h 64"/>
              <a:gd name="T30" fmla="*/ 440 w 450"/>
              <a:gd name="T31" fmla="*/ 45 h 64"/>
              <a:gd name="T32" fmla="*/ 449 w 450"/>
              <a:gd name="T33" fmla="*/ 40 h 64"/>
              <a:gd name="T34" fmla="*/ 190 w 450"/>
              <a:gd name="T35" fmla="*/ 23 h 64"/>
              <a:gd name="T36" fmla="*/ 200 w 450"/>
              <a:gd name="T37" fmla="*/ 18 h 64"/>
              <a:gd name="T38" fmla="*/ 224 w 450"/>
              <a:gd name="T39" fmla="*/ 18 h 64"/>
              <a:gd name="T40" fmla="*/ 244 w 450"/>
              <a:gd name="T41" fmla="*/ 20 h 64"/>
              <a:gd name="T42" fmla="*/ 245 w 450"/>
              <a:gd name="T43" fmla="*/ 16 h 64"/>
              <a:gd name="T44" fmla="*/ 249 w 450"/>
              <a:gd name="T45" fmla="*/ 29 h 64"/>
              <a:gd name="T46" fmla="*/ 252 w 450"/>
              <a:gd name="T47" fmla="*/ 15 h 64"/>
              <a:gd name="T48" fmla="*/ 257 w 450"/>
              <a:gd name="T49" fmla="*/ 28 h 64"/>
              <a:gd name="T50" fmla="*/ 278 w 450"/>
              <a:gd name="T51" fmla="*/ 19 h 64"/>
              <a:gd name="T52" fmla="*/ 281 w 450"/>
              <a:gd name="T53" fmla="*/ 20 h 64"/>
              <a:gd name="T54" fmla="*/ 287 w 450"/>
              <a:gd name="T55" fmla="*/ 27 h 64"/>
              <a:gd name="T56" fmla="*/ 287 w 450"/>
              <a:gd name="T57" fmla="*/ 27 h 64"/>
              <a:gd name="T58" fmla="*/ 282 w 450"/>
              <a:gd name="T59" fmla="*/ 13 h 64"/>
              <a:gd name="T60" fmla="*/ 165 w 450"/>
              <a:gd name="T61" fmla="*/ 18 h 64"/>
              <a:gd name="T62" fmla="*/ 104 w 450"/>
              <a:gd name="T63" fmla="*/ 23 h 64"/>
              <a:gd name="T64" fmla="*/ 76 w 450"/>
              <a:gd name="T65" fmla="*/ 22 h 64"/>
              <a:gd name="T66" fmla="*/ 112 w 450"/>
              <a:gd name="T67" fmla="*/ 20 h 64"/>
              <a:gd name="T68" fmla="*/ 281 w 450"/>
              <a:gd name="T69" fmla="*/ 10 h 64"/>
              <a:gd name="T70" fmla="*/ 293 w 450"/>
              <a:gd name="T71" fmla="*/ 14 h 64"/>
              <a:gd name="T72" fmla="*/ 290 w 450"/>
              <a:gd name="T73" fmla="*/ 27 h 64"/>
              <a:gd name="T74" fmla="*/ 290 w 450"/>
              <a:gd name="T75" fmla="*/ 27 h 64"/>
              <a:gd name="T76" fmla="*/ 296 w 450"/>
              <a:gd name="T77" fmla="*/ 25 h 64"/>
              <a:gd name="T78" fmla="*/ 291 w 450"/>
              <a:gd name="T79" fmla="*/ 20 h 64"/>
              <a:gd name="T80" fmla="*/ 315 w 450"/>
              <a:gd name="T81" fmla="*/ 27 h 64"/>
              <a:gd name="T82" fmla="*/ 313 w 450"/>
              <a:gd name="T83" fmla="*/ 14 h 64"/>
              <a:gd name="T84" fmla="*/ 303 w 450"/>
              <a:gd name="T85" fmla="*/ 12 h 64"/>
              <a:gd name="T86" fmla="*/ 318 w 450"/>
              <a:gd name="T87" fmla="*/ 12 h 64"/>
              <a:gd name="T88" fmla="*/ 318 w 450"/>
              <a:gd name="T89" fmla="*/ 12 h 64"/>
              <a:gd name="T90" fmla="*/ 325 w 450"/>
              <a:gd name="T91" fmla="*/ 16 h 64"/>
              <a:gd name="T92" fmla="*/ 324 w 450"/>
              <a:gd name="T93" fmla="*/ 28 h 64"/>
              <a:gd name="T94" fmla="*/ 328 w 450"/>
              <a:gd name="T95" fmla="*/ 29 h 64"/>
              <a:gd name="T96" fmla="*/ 332 w 450"/>
              <a:gd name="T97" fmla="*/ 20 h 64"/>
              <a:gd name="T98" fmla="*/ 330 w 450"/>
              <a:gd name="T99" fmla="*/ 17 h 64"/>
              <a:gd name="T100" fmla="*/ 332 w 450"/>
              <a:gd name="T101" fmla="*/ 14 h 64"/>
              <a:gd name="T102" fmla="*/ 343 w 450"/>
              <a:gd name="T103" fmla="*/ 15 h 64"/>
              <a:gd name="T104" fmla="*/ 403 w 450"/>
              <a:gd name="T105" fmla="*/ 34 h 64"/>
              <a:gd name="T106" fmla="*/ 408 w 450"/>
              <a:gd name="T107" fmla="*/ 17 h 64"/>
              <a:gd name="T108" fmla="*/ 411 w 450"/>
              <a:gd name="T109" fmla="*/ 36 h 64"/>
              <a:gd name="T110" fmla="*/ 414 w 450"/>
              <a:gd name="T111" fmla="*/ 19 h 64"/>
              <a:gd name="T112" fmla="*/ 413 w 450"/>
              <a:gd name="T113" fmla="*/ 18 h 64"/>
              <a:gd name="T114" fmla="*/ 414 w 450"/>
              <a:gd name="T115" fmla="*/ 35 h 64"/>
              <a:gd name="T116" fmla="*/ 416 w 450"/>
              <a:gd name="T117" fmla="*/ 36 h 64"/>
              <a:gd name="T118" fmla="*/ 420 w 450"/>
              <a:gd name="T119" fmla="*/ 20 h 64"/>
              <a:gd name="T120" fmla="*/ 419 w 450"/>
              <a:gd name="T121"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0" h="64">
                <a:moveTo>
                  <a:pt x="449" y="40"/>
                </a:moveTo>
                <a:cubicBezTo>
                  <a:pt x="447" y="41"/>
                  <a:pt x="445" y="39"/>
                  <a:pt x="443" y="41"/>
                </a:cubicBezTo>
                <a:cubicBezTo>
                  <a:pt x="443" y="41"/>
                  <a:pt x="442" y="40"/>
                  <a:pt x="443" y="40"/>
                </a:cubicBezTo>
                <a:cubicBezTo>
                  <a:pt x="441" y="39"/>
                  <a:pt x="441" y="39"/>
                  <a:pt x="441" y="39"/>
                </a:cubicBezTo>
                <a:cubicBezTo>
                  <a:pt x="439" y="40"/>
                  <a:pt x="438" y="38"/>
                  <a:pt x="436" y="39"/>
                </a:cubicBezTo>
                <a:cubicBezTo>
                  <a:pt x="432" y="39"/>
                  <a:pt x="427" y="39"/>
                  <a:pt x="423" y="37"/>
                </a:cubicBezTo>
                <a:cubicBezTo>
                  <a:pt x="423" y="38"/>
                  <a:pt x="421" y="38"/>
                  <a:pt x="421" y="36"/>
                </a:cubicBezTo>
                <a:cubicBezTo>
                  <a:pt x="421" y="34"/>
                  <a:pt x="423" y="34"/>
                  <a:pt x="423" y="32"/>
                </a:cubicBezTo>
                <a:cubicBezTo>
                  <a:pt x="423" y="32"/>
                  <a:pt x="424" y="33"/>
                  <a:pt x="424" y="33"/>
                </a:cubicBezTo>
                <a:cubicBezTo>
                  <a:pt x="428" y="34"/>
                  <a:pt x="428" y="34"/>
                  <a:pt x="428" y="34"/>
                </a:cubicBezTo>
                <a:cubicBezTo>
                  <a:pt x="429" y="34"/>
                  <a:pt x="428" y="31"/>
                  <a:pt x="430" y="32"/>
                </a:cubicBezTo>
                <a:cubicBezTo>
                  <a:pt x="430" y="36"/>
                  <a:pt x="430" y="36"/>
                  <a:pt x="430" y="36"/>
                </a:cubicBezTo>
                <a:cubicBezTo>
                  <a:pt x="431" y="35"/>
                  <a:pt x="429" y="32"/>
                  <a:pt x="431" y="30"/>
                </a:cubicBezTo>
                <a:cubicBezTo>
                  <a:pt x="431" y="30"/>
                  <a:pt x="431" y="30"/>
                  <a:pt x="431" y="30"/>
                </a:cubicBezTo>
                <a:cubicBezTo>
                  <a:pt x="430" y="29"/>
                  <a:pt x="431" y="29"/>
                  <a:pt x="431" y="28"/>
                </a:cubicBezTo>
                <a:cubicBezTo>
                  <a:pt x="429" y="28"/>
                  <a:pt x="430" y="25"/>
                  <a:pt x="429" y="25"/>
                </a:cubicBezTo>
                <a:cubicBezTo>
                  <a:pt x="429" y="25"/>
                  <a:pt x="429" y="25"/>
                  <a:pt x="429" y="25"/>
                </a:cubicBezTo>
                <a:cubicBezTo>
                  <a:pt x="428" y="21"/>
                  <a:pt x="428" y="21"/>
                  <a:pt x="428" y="21"/>
                </a:cubicBezTo>
                <a:cubicBezTo>
                  <a:pt x="428" y="22"/>
                  <a:pt x="428" y="24"/>
                  <a:pt x="427" y="24"/>
                </a:cubicBezTo>
                <a:cubicBezTo>
                  <a:pt x="426" y="25"/>
                  <a:pt x="426" y="24"/>
                  <a:pt x="425" y="23"/>
                </a:cubicBezTo>
                <a:cubicBezTo>
                  <a:pt x="426" y="22"/>
                  <a:pt x="426" y="22"/>
                  <a:pt x="426" y="22"/>
                </a:cubicBezTo>
                <a:cubicBezTo>
                  <a:pt x="425" y="21"/>
                  <a:pt x="424" y="19"/>
                  <a:pt x="423" y="19"/>
                </a:cubicBezTo>
                <a:cubicBezTo>
                  <a:pt x="424" y="13"/>
                  <a:pt x="419" y="16"/>
                  <a:pt x="416" y="14"/>
                </a:cubicBezTo>
                <a:cubicBezTo>
                  <a:pt x="416" y="16"/>
                  <a:pt x="416" y="16"/>
                  <a:pt x="416" y="16"/>
                </a:cubicBezTo>
                <a:cubicBezTo>
                  <a:pt x="419" y="17"/>
                  <a:pt x="416" y="21"/>
                  <a:pt x="416" y="24"/>
                </a:cubicBezTo>
                <a:cubicBezTo>
                  <a:pt x="418" y="22"/>
                  <a:pt x="418" y="22"/>
                  <a:pt x="418" y="22"/>
                </a:cubicBezTo>
                <a:cubicBezTo>
                  <a:pt x="419" y="25"/>
                  <a:pt x="419" y="25"/>
                  <a:pt x="419" y="25"/>
                </a:cubicBezTo>
                <a:cubicBezTo>
                  <a:pt x="417" y="25"/>
                  <a:pt x="415" y="26"/>
                  <a:pt x="414" y="22"/>
                </a:cubicBezTo>
                <a:cubicBezTo>
                  <a:pt x="416" y="19"/>
                  <a:pt x="415" y="19"/>
                  <a:pt x="415" y="15"/>
                </a:cubicBezTo>
                <a:cubicBezTo>
                  <a:pt x="368" y="3"/>
                  <a:pt x="308" y="0"/>
                  <a:pt x="257" y="1"/>
                </a:cubicBezTo>
                <a:cubicBezTo>
                  <a:pt x="152" y="8"/>
                  <a:pt x="152" y="8"/>
                  <a:pt x="152" y="8"/>
                </a:cubicBezTo>
                <a:cubicBezTo>
                  <a:pt x="92" y="12"/>
                  <a:pt x="92" y="12"/>
                  <a:pt x="92" y="12"/>
                </a:cubicBezTo>
                <a:cubicBezTo>
                  <a:pt x="15" y="18"/>
                  <a:pt x="15" y="18"/>
                  <a:pt x="15" y="18"/>
                </a:cubicBezTo>
                <a:cubicBezTo>
                  <a:pt x="10" y="20"/>
                  <a:pt x="4" y="26"/>
                  <a:pt x="0" y="31"/>
                </a:cubicBezTo>
                <a:cubicBezTo>
                  <a:pt x="1" y="34"/>
                  <a:pt x="2" y="37"/>
                  <a:pt x="4" y="40"/>
                </a:cubicBezTo>
                <a:cubicBezTo>
                  <a:pt x="37" y="62"/>
                  <a:pt x="77" y="61"/>
                  <a:pt x="114" y="62"/>
                </a:cubicBezTo>
                <a:cubicBezTo>
                  <a:pt x="117" y="62"/>
                  <a:pt x="122" y="62"/>
                  <a:pt x="125" y="61"/>
                </a:cubicBezTo>
                <a:cubicBezTo>
                  <a:pt x="126" y="61"/>
                  <a:pt x="127" y="62"/>
                  <a:pt x="128" y="63"/>
                </a:cubicBezTo>
                <a:cubicBezTo>
                  <a:pt x="135" y="63"/>
                  <a:pt x="141" y="60"/>
                  <a:pt x="147" y="62"/>
                </a:cubicBezTo>
                <a:cubicBezTo>
                  <a:pt x="151" y="62"/>
                  <a:pt x="156" y="62"/>
                  <a:pt x="160" y="62"/>
                </a:cubicBezTo>
                <a:cubicBezTo>
                  <a:pt x="161" y="59"/>
                  <a:pt x="162" y="62"/>
                  <a:pt x="164" y="61"/>
                </a:cubicBezTo>
                <a:cubicBezTo>
                  <a:pt x="169" y="57"/>
                  <a:pt x="171" y="64"/>
                  <a:pt x="176" y="60"/>
                </a:cubicBezTo>
                <a:cubicBezTo>
                  <a:pt x="181" y="62"/>
                  <a:pt x="185" y="58"/>
                  <a:pt x="188" y="59"/>
                </a:cubicBezTo>
                <a:cubicBezTo>
                  <a:pt x="188" y="60"/>
                  <a:pt x="188" y="60"/>
                  <a:pt x="188" y="60"/>
                </a:cubicBezTo>
                <a:cubicBezTo>
                  <a:pt x="190" y="60"/>
                  <a:pt x="191" y="61"/>
                  <a:pt x="191" y="59"/>
                </a:cubicBezTo>
                <a:cubicBezTo>
                  <a:pt x="192" y="60"/>
                  <a:pt x="194" y="60"/>
                  <a:pt x="195" y="60"/>
                </a:cubicBezTo>
                <a:cubicBezTo>
                  <a:pt x="199" y="57"/>
                  <a:pt x="206" y="57"/>
                  <a:pt x="210" y="58"/>
                </a:cubicBezTo>
                <a:cubicBezTo>
                  <a:pt x="211" y="53"/>
                  <a:pt x="215" y="61"/>
                  <a:pt x="217" y="57"/>
                </a:cubicBezTo>
                <a:cubicBezTo>
                  <a:pt x="219" y="61"/>
                  <a:pt x="222" y="56"/>
                  <a:pt x="226" y="58"/>
                </a:cubicBezTo>
                <a:cubicBezTo>
                  <a:pt x="228" y="56"/>
                  <a:pt x="230" y="59"/>
                  <a:pt x="232" y="56"/>
                </a:cubicBezTo>
                <a:cubicBezTo>
                  <a:pt x="235" y="57"/>
                  <a:pt x="237" y="55"/>
                  <a:pt x="239" y="57"/>
                </a:cubicBezTo>
                <a:cubicBezTo>
                  <a:pt x="241" y="53"/>
                  <a:pt x="244" y="59"/>
                  <a:pt x="245" y="55"/>
                </a:cubicBezTo>
                <a:cubicBezTo>
                  <a:pt x="246" y="56"/>
                  <a:pt x="246" y="56"/>
                  <a:pt x="246" y="56"/>
                </a:cubicBezTo>
                <a:cubicBezTo>
                  <a:pt x="248" y="56"/>
                  <a:pt x="249" y="56"/>
                  <a:pt x="250" y="55"/>
                </a:cubicBezTo>
                <a:cubicBezTo>
                  <a:pt x="251" y="56"/>
                  <a:pt x="251" y="56"/>
                  <a:pt x="251" y="56"/>
                </a:cubicBezTo>
                <a:cubicBezTo>
                  <a:pt x="253" y="53"/>
                  <a:pt x="256" y="58"/>
                  <a:pt x="257" y="54"/>
                </a:cubicBezTo>
                <a:cubicBezTo>
                  <a:pt x="258" y="54"/>
                  <a:pt x="258" y="56"/>
                  <a:pt x="259" y="56"/>
                </a:cubicBezTo>
                <a:cubicBezTo>
                  <a:pt x="261" y="54"/>
                  <a:pt x="261" y="57"/>
                  <a:pt x="262" y="54"/>
                </a:cubicBezTo>
                <a:cubicBezTo>
                  <a:pt x="263" y="54"/>
                  <a:pt x="263" y="55"/>
                  <a:pt x="264" y="56"/>
                </a:cubicBezTo>
                <a:cubicBezTo>
                  <a:pt x="268" y="54"/>
                  <a:pt x="276" y="56"/>
                  <a:pt x="281" y="55"/>
                </a:cubicBezTo>
                <a:cubicBezTo>
                  <a:pt x="283" y="56"/>
                  <a:pt x="284" y="52"/>
                  <a:pt x="285" y="54"/>
                </a:cubicBezTo>
                <a:cubicBezTo>
                  <a:pt x="286" y="54"/>
                  <a:pt x="289" y="57"/>
                  <a:pt x="289" y="54"/>
                </a:cubicBezTo>
                <a:cubicBezTo>
                  <a:pt x="290" y="54"/>
                  <a:pt x="290" y="54"/>
                  <a:pt x="290" y="54"/>
                </a:cubicBezTo>
                <a:cubicBezTo>
                  <a:pt x="291" y="55"/>
                  <a:pt x="292" y="55"/>
                  <a:pt x="293" y="53"/>
                </a:cubicBezTo>
                <a:cubicBezTo>
                  <a:pt x="294" y="56"/>
                  <a:pt x="296" y="52"/>
                  <a:pt x="296" y="55"/>
                </a:cubicBezTo>
                <a:cubicBezTo>
                  <a:pt x="297" y="54"/>
                  <a:pt x="297" y="54"/>
                  <a:pt x="297" y="54"/>
                </a:cubicBezTo>
                <a:cubicBezTo>
                  <a:pt x="298" y="55"/>
                  <a:pt x="299" y="55"/>
                  <a:pt x="300" y="56"/>
                </a:cubicBezTo>
                <a:cubicBezTo>
                  <a:pt x="303" y="54"/>
                  <a:pt x="307" y="56"/>
                  <a:pt x="310" y="54"/>
                </a:cubicBezTo>
                <a:cubicBezTo>
                  <a:pt x="312" y="57"/>
                  <a:pt x="313" y="52"/>
                  <a:pt x="314" y="56"/>
                </a:cubicBezTo>
                <a:cubicBezTo>
                  <a:pt x="320" y="53"/>
                  <a:pt x="323" y="57"/>
                  <a:pt x="328" y="55"/>
                </a:cubicBezTo>
                <a:cubicBezTo>
                  <a:pt x="351" y="56"/>
                  <a:pt x="378" y="55"/>
                  <a:pt x="401" y="53"/>
                </a:cubicBezTo>
                <a:cubicBezTo>
                  <a:pt x="401" y="49"/>
                  <a:pt x="404" y="53"/>
                  <a:pt x="405" y="50"/>
                </a:cubicBezTo>
                <a:cubicBezTo>
                  <a:pt x="409" y="51"/>
                  <a:pt x="414" y="50"/>
                  <a:pt x="417" y="50"/>
                </a:cubicBezTo>
                <a:cubicBezTo>
                  <a:pt x="417" y="49"/>
                  <a:pt x="417" y="49"/>
                  <a:pt x="417" y="49"/>
                </a:cubicBezTo>
                <a:cubicBezTo>
                  <a:pt x="419" y="48"/>
                  <a:pt x="421" y="47"/>
                  <a:pt x="421" y="50"/>
                </a:cubicBezTo>
                <a:cubicBezTo>
                  <a:pt x="423" y="45"/>
                  <a:pt x="427" y="50"/>
                  <a:pt x="428" y="44"/>
                </a:cubicBezTo>
                <a:cubicBezTo>
                  <a:pt x="429" y="44"/>
                  <a:pt x="427" y="47"/>
                  <a:pt x="428" y="46"/>
                </a:cubicBezTo>
                <a:cubicBezTo>
                  <a:pt x="428" y="46"/>
                  <a:pt x="429" y="46"/>
                  <a:pt x="429" y="47"/>
                </a:cubicBezTo>
                <a:cubicBezTo>
                  <a:pt x="430" y="45"/>
                  <a:pt x="430" y="45"/>
                  <a:pt x="430" y="45"/>
                </a:cubicBezTo>
                <a:cubicBezTo>
                  <a:pt x="433" y="48"/>
                  <a:pt x="437" y="42"/>
                  <a:pt x="440" y="45"/>
                </a:cubicBezTo>
                <a:cubicBezTo>
                  <a:pt x="440" y="44"/>
                  <a:pt x="440" y="44"/>
                  <a:pt x="440" y="43"/>
                </a:cubicBezTo>
                <a:cubicBezTo>
                  <a:pt x="443" y="47"/>
                  <a:pt x="447" y="41"/>
                  <a:pt x="450" y="43"/>
                </a:cubicBezTo>
                <a:cubicBezTo>
                  <a:pt x="450" y="42"/>
                  <a:pt x="450" y="42"/>
                  <a:pt x="450" y="42"/>
                </a:cubicBezTo>
                <a:cubicBezTo>
                  <a:pt x="449" y="42"/>
                  <a:pt x="449" y="42"/>
                  <a:pt x="449" y="42"/>
                </a:cubicBezTo>
                <a:cubicBezTo>
                  <a:pt x="449" y="41"/>
                  <a:pt x="449" y="41"/>
                  <a:pt x="449" y="40"/>
                </a:cubicBezTo>
                <a:close/>
                <a:moveTo>
                  <a:pt x="178" y="24"/>
                </a:moveTo>
                <a:cubicBezTo>
                  <a:pt x="178" y="24"/>
                  <a:pt x="178" y="24"/>
                  <a:pt x="178" y="24"/>
                </a:cubicBezTo>
                <a:cubicBezTo>
                  <a:pt x="180" y="24"/>
                  <a:pt x="180" y="24"/>
                  <a:pt x="180" y="24"/>
                </a:cubicBezTo>
                <a:lnTo>
                  <a:pt x="178" y="24"/>
                </a:lnTo>
                <a:close/>
                <a:moveTo>
                  <a:pt x="190" y="23"/>
                </a:moveTo>
                <a:cubicBezTo>
                  <a:pt x="188" y="23"/>
                  <a:pt x="188" y="23"/>
                  <a:pt x="188" y="23"/>
                </a:cubicBezTo>
                <a:cubicBezTo>
                  <a:pt x="191" y="23"/>
                  <a:pt x="191" y="23"/>
                  <a:pt x="191" y="23"/>
                </a:cubicBezTo>
                <a:lnTo>
                  <a:pt x="190" y="23"/>
                </a:lnTo>
                <a:close/>
                <a:moveTo>
                  <a:pt x="197" y="18"/>
                </a:moveTo>
                <a:cubicBezTo>
                  <a:pt x="198" y="17"/>
                  <a:pt x="199" y="18"/>
                  <a:pt x="200" y="18"/>
                </a:cubicBezTo>
                <a:cubicBezTo>
                  <a:pt x="199" y="18"/>
                  <a:pt x="196" y="19"/>
                  <a:pt x="197" y="18"/>
                </a:cubicBezTo>
                <a:close/>
                <a:moveTo>
                  <a:pt x="224" y="18"/>
                </a:moveTo>
                <a:cubicBezTo>
                  <a:pt x="224" y="16"/>
                  <a:pt x="224" y="16"/>
                  <a:pt x="224" y="16"/>
                </a:cubicBezTo>
                <a:cubicBezTo>
                  <a:pt x="227" y="17"/>
                  <a:pt x="227" y="17"/>
                  <a:pt x="227" y="17"/>
                </a:cubicBezTo>
                <a:cubicBezTo>
                  <a:pt x="226" y="18"/>
                  <a:pt x="225" y="17"/>
                  <a:pt x="224" y="18"/>
                </a:cubicBezTo>
                <a:close/>
                <a:moveTo>
                  <a:pt x="230" y="20"/>
                </a:moveTo>
                <a:cubicBezTo>
                  <a:pt x="231" y="20"/>
                  <a:pt x="233" y="20"/>
                  <a:pt x="235" y="20"/>
                </a:cubicBezTo>
                <a:cubicBezTo>
                  <a:pt x="233" y="21"/>
                  <a:pt x="231" y="20"/>
                  <a:pt x="230" y="20"/>
                </a:cubicBezTo>
                <a:close/>
                <a:moveTo>
                  <a:pt x="242" y="20"/>
                </a:moveTo>
                <a:cubicBezTo>
                  <a:pt x="243" y="20"/>
                  <a:pt x="244" y="19"/>
                  <a:pt x="244" y="20"/>
                </a:cubicBezTo>
                <a:cubicBezTo>
                  <a:pt x="244" y="21"/>
                  <a:pt x="243" y="20"/>
                  <a:pt x="242" y="20"/>
                </a:cubicBezTo>
                <a:close/>
                <a:moveTo>
                  <a:pt x="241" y="16"/>
                </a:moveTo>
                <a:cubicBezTo>
                  <a:pt x="241" y="16"/>
                  <a:pt x="240" y="16"/>
                  <a:pt x="240" y="16"/>
                </a:cubicBezTo>
                <a:cubicBezTo>
                  <a:pt x="240" y="16"/>
                  <a:pt x="241" y="16"/>
                  <a:pt x="241" y="16"/>
                </a:cubicBezTo>
                <a:cubicBezTo>
                  <a:pt x="243" y="16"/>
                  <a:pt x="244" y="15"/>
                  <a:pt x="245" y="16"/>
                </a:cubicBezTo>
                <a:cubicBezTo>
                  <a:pt x="244" y="17"/>
                  <a:pt x="243" y="16"/>
                  <a:pt x="241" y="16"/>
                </a:cubicBezTo>
                <a:close/>
                <a:moveTo>
                  <a:pt x="249" y="29"/>
                </a:moveTo>
                <a:cubicBezTo>
                  <a:pt x="249" y="29"/>
                  <a:pt x="247" y="29"/>
                  <a:pt x="247" y="28"/>
                </a:cubicBezTo>
                <a:cubicBezTo>
                  <a:pt x="247" y="26"/>
                  <a:pt x="249" y="25"/>
                  <a:pt x="249" y="27"/>
                </a:cubicBezTo>
                <a:lnTo>
                  <a:pt x="249" y="29"/>
                </a:lnTo>
                <a:close/>
                <a:moveTo>
                  <a:pt x="252" y="15"/>
                </a:moveTo>
                <a:cubicBezTo>
                  <a:pt x="251" y="15"/>
                  <a:pt x="251" y="16"/>
                  <a:pt x="251" y="16"/>
                </a:cubicBezTo>
                <a:cubicBezTo>
                  <a:pt x="251" y="15"/>
                  <a:pt x="251" y="15"/>
                  <a:pt x="252" y="15"/>
                </a:cubicBezTo>
                <a:cubicBezTo>
                  <a:pt x="252" y="15"/>
                  <a:pt x="253" y="14"/>
                  <a:pt x="254" y="15"/>
                </a:cubicBezTo>
                <a:cubicBezTo>
                  <a:pt x="253" y="17"/>
                  <a:pt x="252" y="15"/>
                  <a:pt x="252" y="15"/>
                </a:cubicBezTo>
                <a:close/>
                <a:moveTo>
                  <a:pt x="256" y="51"/>
                </a:moveTo>
                <a:cubicBezTo>
                  <a:pt x="256" y="51"/>
                  <a:pt x="256" y="51"/>
                  <a:pt x="256" y="51"/>
                </a:cubicBezTo>
                <a:cubicBezTo>
                  <a:pt x="258" y="52"/>
                  <a:pt x="258" y="52"/>
                  <a:pt x="258" y="52"/>
                </a:cubicBezTo>
                <a:lnTo>
                  <a:pt x="256" y="51"/>
                </a:lnTo>
                <a:close/>
                <a:moveTo>
                  <a:pt x="257" y="28"/>
                </a:moveTo>
                <a:cubicBezTo>
                  <a:pt x="257" y="29"/>
                  <a:pt x="257" y="29"/>
                  <a:pt x="257" y="29"/>
                </a:cubicBezTo>
                <a:cubicBezTo>
                  <a:pt x="257" y="27"/>
                  <a:pt x="257" y="27"/>
                  <a:pt x="257" y="27"/>
                </a:cubicBezTo>
                <a:cubicBezTo>
                  <a:pt x="259" y="28"/>
                  <a:pt x="258" y="24"/>
                  <a:pt x="260" y="26"/>
                </a:cubicBezTo>
                <a:cubicBezTo>
                  <a:pt x="260" y="28"/>
                  <a:pt x="259" y="29"/>
                  <a:pt x="257" y="28"/>
                </a:cubicBezTo>
                <a:close/>
                <a:moveTo>
                  <a:pt x="278" y="19"/>
                </a:moveTo>
                <a:cubicBezTo>
                  <a:pt x="277" y="19"/>
                  <a:pt x="277" y="20"/>
                  <a:pt x="277" y="20"/>
                </a:cubicBezTo>
                <a:cubicBezTo>
                  <a:pt x="277" y="19"/>
                  <a:pt x="277" y="19"/>
                  <a:pt x="278" y="19"/>
                </a:cubicBezTo>
                <a:cubicBezTo>
                  <a:pt x="278" y="19"/>
                  <a:pt x="279" y="18"/>
                  <a:pt x="280" y="19"/>
                </a:cubicBezTo>
                <a:cubicBezTo>
                  <a:pt x="280" y="20"/>
                  <a:pt x="279" y="19"/>
                  <a:pt x="278" y="19"/>
                </a:cubicBezTo>
                <a:close/>
                <a:moveTo>
                  <a:pt x="281" y="20"/>
                </a:moveTo>
                <a:cubicBezTo>
                  <a:pt x="285" y="19"/>
                  <a:pt x="285" y="19"/>
                  <a:pt x="285" y="19"/>
                </a:cubicBezTo>
                <a:cubicBezTo>
                  <a:pt x="285" y="18"/>
                  <a:pt x="285" y="18"/>
                  <a:pt x="285" y="18"/>
                </a:cubicBezTo>
                <a:cubicBezTo>
                  <a:pt x="287" y="20"/>
                  <a:pt x="287" y="20"/>
                  <a:pt x="287" y="20"/>
                </a:cubicBezTo>
                <a:lnTo>
                  <a:pt x="281" y="20"/>
                </a:lnTo>
                <a:close/>
                <a:moveTo>
                  <a:pt x="287" y="27"/>
                </a:moveTo>
                <a:cubicBezTo>
                  <a:pt x="286" y="27"/>
                  <a:pt x="286" y="27"/>
                  <a:pt x="286" y="27"/>
                </a:cubicBezTo>
                <a:cubicBezTo>
                  <a:pt x="286" y="26"/>
                  <a:pt x="286" y="26"/>
                  <a:pt x="286" y="26"/>
                </a:cubicBezTo>
                <a:cubicBezTo>
                  <a:pt x="284" y="25"/>
                  <a:pt x="284" y="25"/>
                  <a:pt x="284" y="25"/>
                </a:cubicBezTo>
                <a:cubicBezTo>
                  <a:pt x="286" y="24"/>
                  <a:pt x="286" y="24"/>
                  <a:pt x="286" y="24"/>
                </a:cubicBezTo>
                <a:cubicBezTo>
                  <a:pt x="287" y="24"/>
                  <a:pt x="286" y="26"/>
                  <a:pt x="287" y="27"/>
                </a:cubicBezTo>
                <a:cubicBezTo>
                  <a:pt x="288" y="27"/>
                  <a:pt x="288" y="27"/>
                  <a:pt x="288" y="27"/>
                </a:cubicBezTo>
                <a:cubicBezTo>
                  <a:pt x="288" y="27"/>
                  <a:pt x="287" y="27"/>
                  <a:pt x="287" y="27"/>
                </a:cubicBezTo>
                <a:close/>
                <a:moveTo>
                  <a:pt x="282" y="15"/>
                </a:moveTo>
                <a:cubicBezTo>
                  <a:pt x="281" y="15"/>
                  <a:pt x="281" y="15"/>
                  <a:pt x="281" y="15"/>
                </a:cubicBezTo>
                <a:cubicBezTo>
                  <a:pt x="281" y="14"/>
                  <a:pt x="282" y="14"/>
                  <a:pt x="282" y="13"/>
                </a:cubicBezTo>
                <a:cubicBezTo>
                  <a:pt x="277" y="10"/>
                  <a:pt x="274" y="13"/>
                  <a:pt x="269" y="11"/>
                </a:cubicBezTo>
                <a:cubicBezTo>
                  <a:pt x="269" y="11"/>
                  <a:pt x="269" y="11"/>
                  <a:pt x="269" y="11"/>
                </a:cubicBezTo>
                <a:cubicBezTo>
                  <a:pt x="267" y="13"/>
                  <a:pt x="262" y="11"/>
                  <a:pt x="259" y="11"/>
                </a:cubicBezTo>
                <a:cubicBezTo>
                  <a:pt x="229" y="11"/>
                  <a:pt x="198" y="15"/>
                  <a:pt x="168" y="16"/>
                </a:cubicBezTo>
                <a:cubicBezTo>
                  <a:pt x="165" y="18"/>
                  <a:pt x="165" y="18"/>
                  <a:pt x="165" y="18"/>
                </a:cubicBezTo>
                <a:cubicBezTo>
                  <a:pt x="166" y="21"/>
                  <a:pt x="166" y="21"/>
                  <a:pt x="166" y="21"/>
                </a:cubicBezTo>
                <a:cubicBezTo>
                  <a:pt x="158" y="17"/>
                  <a:pt x="152" y="21"/>
                  <a:pt x="144" y="21"/>
                </a:cubicBezTo>
                <a:cubicBezTo>
                  <a:pt x="137" y="21"/>
                  <a:pt x="131" y="17"/>
                  <a:pt x="125" y="21"/>
                </a:cubicBezTo>
                <a:cubicBezTo>
                  <a:pt x="117" y="19"/>
                  <a:pt x="113" y="22"/>
                  <a:pt x="105" y="21"/>
                </a:cubicBezTo>
                <a:cubicBezTo>
                  <a:pt x="104" y="23"/>
                  <a:pt x="104" y="23"/>
                  <a:pt x="104" y="23"/>
                </a:cubicBezTo>
                <a:cubicBezTo>
                  <a:pt x="103" y="19"/>
                  <a:pt x="101" y="24"/>
                  <a:pt x="99" y="23"/>
                </a:cubicBezTo>
                <a:cubicBezTo>
                  <a:pt x="91" y="21"/>
                  <a:pt x="85" y="23"/>
                  <a:pt x="77" y="22"/>
                </a:cubicBezTo>
                <a:cubicBezTo>
                  <a:pt x="77" y="22"/>
                  <a:pt x="76" y="22"/>
                  <a:pt x="76" y="22"/>
                </a:cubicBezTo>
                <a:cubicBezTo>
                  <a:pt x="74" y="23"/>
                  <a:pt x="70" y="23"/>
                  <a:pt x="66" y="22"/>
                </a:cubicBezTo>
                <a:cubicBezTo>
                  <a:pt x="69" y="22"/>
                  <a:pt x="73" y="22"/>
                  <a:pt x="76" y="22"/>
                </a:cubicBezTo>
                <a:cubicBezTo>
                  <a:pt x="76" y="22"/>
                  <a:pt x="76" y="22"/>
                  <a:pt x="76" y="22"/>
                </a:cubicBezTo>
                <a:cubicBezTo>
                  <a:pt x="77" y="22"/>
                  <a:pt x="77" y="22"/>
                  <a:pt x="77" y="22"/>
                </a:cubicBezTo>
                <a:cubicBezTo>
                  <a:pt x="80" y="22"/>
                  <a:pt x="84" y="21"/>
                  <a:pt x="87" y="20"/>
                </a:cubicBezTo>
                <a:cubicBezTo>
                  <a:pt x="89" y="19"/>
                  <a:pt x="92" y="19"/>
                  <a:pt x="94" y="19"/>
                </a:cubicBezTo>
                <a:cubicBezTo>
                  <a:pt x="100" y="18"/>
                  <a:pt x="107" y="18"/>
                  <a:pt x="112" y="20"/>
                </a:cubicBezTo>
                <a:cubicBezTo>
                  <a:pt x="116" y="16"/>
                  <a:pt x="121" y="20"/>
                  <a:pt x="124" y="18"/>
                </a:cubicBezTo>
                <a:cubicBezTo>
                  <a:pt x="128" y="18"/>
                  <a:pt x="132" y="17"/>
                  <a:pt x="137" y="17"/>
                </a:cubicBezTo>
                <a:cubicBezTo>
                  <a:pt x="140" y="16"/>
                  <a:pt x="144" y="18"/>
                  <a:pt x="148" y="16"/>
                </a:cubicBezTo>
                <a:cubicBezTo>
                  <a:pt x="155" y="18"/>
                  <a:pt x="161" y="13"/>
                  <a:pt x="168" y="14"/>
                </a:cubicBezTo>
                <a:cubicBezTo>
                  <a:pt x="204" y="14"/>
                  <a:pt x="244" y="9"/>
                  <a:pt x="281" y="10"/>
                </a:cubicBezTo>
                <a:cubicBezTo>
                  <a:pt x="281" y="9"/>
                  <a:pt x="281" y="9"/>
                  <a:pt x="281" y="8"/>
                </a:cubicBezTo>
                <a:cubicBezTo>
                  <a:pt x="283" y="11"/>
                  <a:pt x="288" y="11"/>
                  <a:pt x="290" y="10"/>
                </a:cubicBezTo>
                <a:cubicBezTo>
                  <a:pt x="291" y="9"/>
                  <a:pt x="291" y="9"/>
                  <a:pt x="291" y="9"/>
                </a:cubicBezTo>
                <a:cubicBezTo>
                  <a:pt x="293" y="12"/>
                  <a:pt x="295" y="10"/>
                  <a:pt x="297" y="11"/>
                </a:cubicBezTo>
                <a:cubicBezTo>
                  <a:pt x="296" y="14"/>
                  <a:pt x="291" y="9"/>
                  <a:pt x="293" y="14"/>
                </a:cubicBezTo>
                <a:cubicBezTo>
                  <a:pt x="296" y="15"/>
                  <a:pt x="296" y="15"/>
                  <a:pt x="296" y="15"/>
                </a:cubicBezTo>
                <a:cubicBezTo>
                  <a:pt x="291" y="15"/>
                  <a:pt x="286" y="16"/>
                  <a:pt x="282" y="15"/>
                </a:cubicBezTo>
                <a:close/>
                <a:moveTo>
                  <a:pt x="290" y="27"/>
                </a:moveTo>
                <a:cubicBezTo>
                  <a:pt x="290" y="27"/>
                  <a:pt x="290" y="27"/>
                  <a:pt x="289" y="27"/>
                </a:cubicBezTo>
                <a:cubicBezTo>
                  <a:pt x="290" y="27"/>
                  <a:pt x="290" y="27"/>
                  <a:pt x="290" y="27"/>
                </a:cubicBezTo>
                <a:cubicBezTo>
                  <a:pt x="290" y="27"/>
                  <a:pt x="291" y="26"/>
                  <a:pt x="291" y="26"/>
                </a:cubicBezTo>
                <a:cubicBezTo>
                  <a:pt x="290" y="25"/>
                  <a:pt x="290" y="25"/>
                  <a:pt x="290" y="25"/>
                </a:cubicBezTo>
                <a:cubicBezTo>
                  <a:pt x="292" y="24"/>
                  <a:pt x="292" y="29"/>
                  <a:pt x="294" y="26"/>
                </a:cubicBezTo>
                <a:cubicBezTo>
                  <a:pt x="295" y="27"/>
                  <a:pt x="295" y="27"/>
                  <a:pt x="295" y="27"/>
                </a:cubicBezTo>
                <a:cubicBezTo>
                  <a:pt x="294" y="28"/>
                  <a:pt x="292" y="27"/>
                  <a:pt x="290" y="27"/>
                </a:cubicBezTo>
                <a:close/>
                <a:moveTo>
                  <a:pt x="295" y="52"/>
                </a:moveTo>
                <a:cubicBezTo>
                  <a:pt x="295" y="51"/>
                  <a:pt x="297" y="50"/>
                  <a:pt x="298" y="51"/>
                </a:cubicBezTo>
                <a:cubicBezTo>
                  <a:pt x="297" y="53"/>
                  <a:pt x="296" y="52"/>
                  <a:pt x="295" y="52"/>
                </a:cubicBezTo>
                <a:close/>
                <a:moveTo>
                  <a:pt x="299" y="25"/>
                </a:moveTo>
                <a:cubicBezTo>
                  <a:pt x="296" y="25"/>
                  <a:pt x="296" y="25"/>
                  <a:pt x="296" y="25"/>
                </a:cubicBezTo>
                <a:cubicBezTo>
                  <a:pt x="297" y="24"/>
                  <a:pt x="298" y="25"/>
                  <a:pt x="299" y="25"/>
                </a:cubicBezTo>
                <a:close/>
                <a:moveTo>
                  <a:pt x="291" y="20"/>
                </a:moveTo>
                <a:cubicBezTo>
                  <a:pt x="292" y="17"/>
                  <a:pt x="300" y="21"/>
                  <a:pt x="303" y="18"/>
                </a:cubicBezTo>
                <a:cubicBezTo>
                  <a:pt x="304" y="18"/>
                  <a:pt x="305" y="20"/>
                  <a:pt x="306" y="19"/>
                </a:cubicBezTo>
                <a:cubicBezTo>
                  <a:pt x="302" y="21"/>
                  <a:pt x="296" y="20"/>
                  <a:pt x="291" y="20"/>
                </a:cubicBezTo>
                <a:close/>
                <a:moveTo>
                  <a:pt x="312" y="20"/>
                </a:moveTo>
                <a:cubicBezTo>
                  <a:pt x="313" y="20"/>
                  <a:pt x="314" y="18"/>
                  <a:pt x="315" y="20"/>
                </a:cubicBezTo>
                <a:cubicBezTo>
                  <a:pt x="314" y="21"/>
                  <a:pt x="313" y="20"/>
                  <a:pt x="312" y="20"/>
                </a:cubicBezTo>
                <a:close/>
                <a:moveTo>
                  <a:pt x="314" y="26"/>
                </a:moveTo>
                <a:cubicBezTo>
                  <a:pt x="315" y="27"/>
                  <a:pt x="315" y="27"/>
                  <a:pt x="315" y="27"/>
                </a:cubicBezTo>
                <a:cubicBezTo>
                  <a:pt x="316" y="27"/>
                  <a:pt x="316" y="27"/>
                  <a:pt x="316" y="27"/>
                </a:cubicBezTo>
                <a:lnTo>
                  <a:pt x="314" y="26"/>
                </a:lnTo>
                <a:close/>
                <a:moveTo>
                  <a:pt x="318" y="12"/>
                </a:moveTo>
                <a:cubicBezTo>
                  <a:pt x="318" y="12"/>
                  <a:pt x="318" y="12"/>
                  <a:pt x="318" y="12"/>
                </a:cubicBezTo>
                <a:cubicBezTo>
                  <a:pt x="317" y="14"/>
                  <a:pt x="315" y="13"/>
                  <a:pt x="313" y="14"/>
                </a:cubicBezTo>
                <a:cubicBezTo>
                  <a:pt x="317" y="16"/>
                  <a:pt x="317" y="16"/>
                  <a:pt x="317" y="16"/>
                </a:cubicBezTo>
                <a:cubicBezTo>
                  <a:pt x="314" y="16"/>
                  <a:pt x="310" y="16"/>
                  <a:pt x="307" y="15"/>
                </a:cubicBezTo>
                <a:cubicBezTo>
                  <a:pt x="309" y="15"/>
                  <a:pt x="311" y="15"/>
                  <a:pt x="313" y="14"/>
                </a:cubicBezTo>
                <a:cubicBezTo>
                  <a:pt x="311" y="11"/>
                  <a:pt x="307" y="15"/>
                  <a:pt x="304" y="12"/>
                </a:cubicBezTo>
                <a:cubicBezTo>
                  <a:pt x="303" y="12"/>
                  <a:pt x="303" y="12"/>
                  <a:pt x="303" y="12"/>
                </a:cubicBezTo>
                <a:cubicBezTo>
                  <a:pt x="307" y="9"/>
                  <a:pt x="311" y="12"/>
                  <a:pt x="315" y="11"/>
                </a:cubicBezTo>
                <a:cubicBezTo>
                  <a:pt x="315" y="9"/>
                  <a:pt x="315" y="9"/>
                  <a:pt x="315" y="9"/>
                </a:cubicBezTo>
                <a:cubicBezTo>
                  <a:pt x="316" y="11"/>
                  <a:pt x="317" y="11"/>
                  <a:pt x="318" y="12"/>
                </a:cubicBezTo>
                <a:cubicBezTo>
                  <a:pt x="318" y="12"/>
                  <a:pt x="318" y="12"/>
                  <a:pt x="318" y="12"/>
                </a:cubicBezTo>
                <a:cubicBezTo>
                  <a:pt x="318" y="12"/>
                  <a:pt x="318" y="12"/>
                  <a:pt x="318" y="12"/>
                </a:cubicBezTo>
                <a:cubicBezTo>
                  <a:pt x="321" y="13"/>
                  <a:pt x="324" y="12"/>
                  <a:pt x="326" y="12"/>
                </a:cubicBezTo>
                <a:cubicBezTo>
                  <a:pt x="323" y="14"/>
                  <a:pt x="323" y="14"/>
                  <a:pt x="323" y="14"/>
                </a:cubicBezTo>
                <a:cubicBezTo>
                  <a:pt x="323" y="13"/>
                  <a:pt x="323" y="13"/>
                  <a:pt x="323" y="13"/>
                </a:cubicBezTo>
                <a:cubicBezTo>
                  <a:pt x="322" y="13"/>
                  <a:pt x="320" y="12"/>
                  <a:pt x="319" y="13"/>
                </a:cubicBezTo>
                <a:cubicBezTo>
                  <a:pt x="319" y="13"/>
                  <a:pt x="318" y="12"/>
                  <a:pt x="318" y="12"/>
                </a:cubicBezTo>
                <a:close/>
                <a:moveTo>
                  <a:pt x="321" y="16"/>
                </a:moveTo>
                <a:cubicBezTo>
                  <a:pt x="319" y="16"/>
                  <a:pt x="319" y="16"/>
                  <a:pt x="319" y="16"/>
                </a:cubicBezTo>
                <a:cubicBezTo>
                  <a:pt x="319" y="15"/>
                  <a:pt x="320" y="16"/>
                  <a:pt x="321" y="15"/>
                </a:cubicBezTo>
                <a:lnTo>
                  <a:pt x="321" y="16"/>
                </a:lnTo>
                <a:close/>
                <a:moveTo>
                  <a:pt x="325" y="16"/>
                </a:moveTo>
                <a:cubicBezTo>
                  <a:pt x="322" y="16"/>
                  <a:pt x="322" y="16"/>
                  <a:pt x="322" y="16"/>
                </a:cubicBezTo>
                <a:cubicBezTo>
                  <a:pt x="323" y="15"/>
                  <a:pt x="325" y="15"/>
                  <a:pt x="325" y="16"/>
                </a:cubicBezTo>
                <a:close/>
                <a:moveTo>
                  <a:pt x="323" y="29"/>
                </a:moveTo>
                <a:cubicBezTo>
                  <a:pt x="323" y="27"/>
                  <a:pt x="323" y="27"/>
                  <a:pt x="323" y="27"/>
                </a:cubicBezTo>
                <a:cubicBezTo>
                  <a:pt x="324" y="28"/>
                  <a:pt x="324" y="28"/>
                  <a:pt x="324" y="28"/>
                </a:cubicBezTo>
                <a:cubicBezTo>
                  <a:pt x="326" y="27"/>
                  <a:pt x="326" y="27"/>
                  <a:pt x="326" y="27"/>
                </a:cubicBezTo>
                <a:cubicBezTo>
                  <a:pt x="327" y="31"/>
                  <a:pt x="324" y="27"/>
                  <a:pt x="323" y="29"/>
                </a:cubicBezTo>
                <a:close/>
                <a:moveTo>
                  <a:pt x="330" y="29"/>
                </a:moveTo>
                <a:cubicBezTo>
                  <a:pt x="328" y="29"/>
                  <a:pt x="328" y="29"/>
                  <a:pt x="328" y="29"/>
                </a:cubicBezTo>
                <a:cubicBezTo>
                  <a:pt x="328" y="29"/>
                  <a:pt x="328" y="29"/>
                  <a:pt x="328" y="29"/>
                </a:cubicBezTo>
                <a:cubicBezTo>
                  <a:pt x="328" y="29"/>
                  <a:pt x="328" y="29"/>
                  <a:pt x="328" y="29"/>
                </a:cubicBezTo>
                <a:cubicBezTo>
                  <a:pt x="329" y="29"/>
                  <a:pt x="329" y="26"/>
                  <a:pt x="330" y="27"/>
                </a:cubicBezTo>
                <a:cubicBezTo>
                  <a:pt x="330" y="28"/>
                  <a:pt x="330" y="28"/>
                  <a:pt x="330" y="29"/>
                </a:cubicBezTo>
                <a:close/>
                <a:moveTo>
                  <a:pt x="330" y="21"/>
                </a:moveTo>
                <a:cubicBezTo>
                  <a:pt x="332" y="20"/>
                  <a:pt x="332" y="20"/>
                  <a:pt x="332" y="20"/>
                </a:cubicBezTo>
                <a:cubicBezTo>
                  <a:pt x="332" y="21"/>
                  <a:pt x="332" y="21"/>
                  <a:pt x="332" y="21"/>
                </a:cubicBezTo>
                <a:lnTo>
                  <a:pt x="330" y="21"/>
                </a:lnTo>
                <a:close/>
                <a:moveTo>
                  <a:pt x="330" y="17"/>
                </a:moveTo>
                <a:cubicBezTo>
                  <a:pt x="331" y="16"/>
                  <a:pt x="333" y="15"/>
                  <a:pt x="335" y="16"/>
                </a:cubicBezTo>
                <a:cubicBezTo>
                  <a:pt x="334" y="17"/>
                  <a:pt x="332" y="17"/>
                  <a:pt x="330" y="17"/>
                </a:cubicBezTo>
                <a:close/>
                <a:moveTo>
                  <a:pt x="332" y="14"/>
                </a:moveTo>
                <a:cubicBezTo>
                  <a:pt x="333" y="13"/>
                  <a:pt x="334" y="12"/>
                  <a:pt x="335" y="13"/>
                </a:cubicBezTo>
                <a:cubicBezTo>
                  <a:pt x="335" y="13"/>
                  <a:pt x="335" y="13"/>
                  <a:pt x="335" y="13"/>
                </a:cubicBezTo>
                <a:cubicBezTo>
                  <a:pt x="335" y="13"/>
                  <a:pt x="335" y="13"/>
                  <a:pt x="335" y="13"/>
                </a:cubicBezTo>
                <a:cubicBezTo>
                  <a:pt x="334" y="13"/>
                  <a:pt x="333" y="16"/>
                  <a:pt x="332" y="14"/>
                </a:cubicBezTo>
                <a:close/>
                <a:moveTo>
                  <a:pt x="343" y="15"/>
                </a:moveTo>
                <a:cubicBezTo>
                  <a:pt x="342" y="15"/>
                  <a:pt x="342" y="15"/>
                  <a:pt x="342" y="15"/>
                </a:cubicBezTo>
                <a:cubicBezTo>
                  <a:pt x="343" y="14"/>
                  <a:pt x="343" y="14"/>
                  <a:pt x="343" y="14"/>
                </a:cubicBezTo>
                <a:cubicBezTo>
                  <a:pt x="344" y="14"/>
                  <a:pt x="344" y="14"/>
                  <a:pt x="344" y="14"/>
                </a:cubicBezTo>
                <a:lnTo>
                  <a:pt x="343" y="15"/>
                </a:lnTo>
                <a:close/>
                <a:moveTo>
                  <a:pt x="406" y="17"/>
                </a:moveTo>
                <a:cubicBezTo>
                  <a:pt x="405" y="19"/>
                  <a:pt x="405" y="19"/>
                  <a:pt x="405" y="19"/>
                </a:cubicBezTo>
                <a:cubicBezTo>
                  <a:pt x="404" y="20"/>
                  <a:pt x="405" y="17"/>
                  <a:pt x="404" y="17"/>
                </a:cubicBezTo>
                <a:lnTo>
                  <a:pt x="406" y="17"/>
                </a:lnTo>
                <a:close/>
                <a:moveTo>
                  <a:pt x="403" y="34"/>
                </a:moveTo>
                <a:cubicBezTo>
                  <a:pt x="405" y="32"/>
                  <a:pt x="406" y="37"/>
                  <a:pt x="408" y="34"/>
                </a:cubicBezTo>
                <a:cubicBezTo>
                  <a:pt x="409" y="33"/>
                  <a:pt x="409" y="35"/>
                  <a:pt x="409" y="36"/>
                </a:cubicBezTo>
                <a:lnTo>
                  <a:pt x="403" y="34"/>
                </a:lnTo>
                <a:close/>
                <a:moveTo>
                  <a:pt x="409" y="19"/>
                </a:moveTo>
                <a:cubicBezTo>
                  <a:pt x="408" y="17"/>
                  <a:pt x="408" y="17"/>
                  <a:pt x="408" y="17"/>
                </a:cubicBezTo>
                <a:cubicBezTo>
                  <a:pt x="408" y="18"/>
                  <a:pt x="409" y="18"/>
                  <a:pt x="409" y="19"/>
                </a:cubicBezTo>
                <a:cubicBezTo>
                  <a:pt x="409" y="19"/>
                  <a:pt x="409" y="19"/>
                  <a:pt x="409" y="19"/>
                </a:cubicBezTo>
                <a:cubicBezTo>
                  <a:pt x="409" y="21"/>
                  <a:pt x="409" y="20"/>
                  <a:pt x="409" y="19"/>
                </a:cubicBezTo>
                <a:close/>
                <a:moveTo>
                  <a:pt x="412" y="36"/>
                </a:moveTo>
                <a:cubicBezTo>
                  <a:pt x="412" y="36"/>
                  <a:pt x="411" y="37"/>
                  <a:pt x="411" y="36"/>
                </a:cubicBezTo>
                <a:cubicBezTo>
                  <a:pt x="410" y="34"/>
                  <a:pt x="410" y="34"/>
                  <a:pt x="410" y="34"/>
                </a:cubicBezTo>
                <a:cubicBezTo>
                  <a:pt x="412" y="32"/>
                  <a:pt x="412" y="32"/>
                  <a:pt x="412" y="32"/>
                </a:cubicBezTo>
                <a:cubicBezTo>
                  <a:pt x="413" y="33"/>
                  <a:pt x="412" y="35"/>
                  <a:pt x="412" y="36"/>
                </a:cubicBezTo>
                <a:close/>
                <a:moveTo>
                  <a:pt x="413" y="18"/>
                </a:moveTo>
                <a:cubicBezTo>
                  <a:pt x="414" y="19"/>
                  <a:pt x="414" y="19"/>
                  <a:pt x="414" y="19"/>
                </a:cubicBezTo>
                <a:cubicBezTo>
                  <a:pt x="414" y="18"/>
                  <a:pt x="414" y="18"/>
                  <a:pt x="414" y="18"/>
                </a:cubicBezTo>
                <a:cubicBezTo>
                  <a:pt x="415" y="19"/>
                  <a:pt x="415" y="19"/>
                  <a:pt x="415" y="19"/>
                </a:cubicBezTo>
                <a:cubicBezTo>
                  <a:pt x="414" y="19"/>
                  <a:pt x="414" y="19"/>
                  <a:pt x="414" y="19"/>
                </a:cubicBezTo>
                <a:cubicBezTo>
                  <a:pt x="413" y="20"/>
                  <a:pt x="413" y="20"/>
                  <a:pt x="413" y="20"/>
                </a:cubicBezTo>
                <a:lnTo>
                  <a:pt x="413" y="18"/>
                </a:lnTo>
                <a:close/>
                <a:moveTo>
                  <a:pt x="415" y="49"/>
                </a:moveTo>
                <a:cubicBezTo>
                  <a:pt x="415" y="48"/>
                  <a:pt x="416" y="48"/>
                  <a:pt x="417" y="48"/>
                </a:cubicBezTo>
                <a:cubicBezTo>
                  <a:pt x="417" y="48"/>
                  <a:pt x="416" y="49"/>
                  <a:pt x="415" y="49"/>
                </a:cubicBezTo>
                <a:close/>
                <a:moveTo>
                  <a:pt x="416" y="36"/>
                </a:moveTo>
                <a:cubicBezTo>
                  <a:pt x="415" y="35"/>
                  <a:pt x="414" y="35"/>
                  <a:pt x="414" y="35"/>
                </a:cubicBezTo>
                <a:cubicBezTo>
                  <a:pt x="413" y="35"/>
                  <a:pt x="413" y="36"/>
                  <a:pt x="413" y="36"/>
                </a:cubicBezTo>
                <a:cubicBezTo>
                  <a:pt x="413" y="35"/>
                  <a:pt x="413" y="35"/>
                  <a:pt x="414" y="35"/>
                </a:cubicBezTo>
                <a:cubicBezTo>
                  <a:pt x="414" y="35"/>
                  <a:pt x="414" y="34"/>
                  <a:pt x="414" y="34"/>
                </a:cubicBezTo>
                <a:cubicBezTo>
                  <a:pt x="415" y="35"/>
                  <a:pt x="416" y="33"/>
                  <a:pt x="418" y="34"/>
                </a:cubicBezTo>
                <a:cubicBezTo>
                  <a:pt x="418" y="35"/>
                  <a:pt x="417" y="39"/>
                  <a:pt x="416" y="36"/>
                </a:cubicBezTo>
                <a:close/>
                <a:moveTo>
                  <a:pt x="421" y="19"/>
                </a:moveTo>
                <a:cubicBezTo>
                  <a:pt x="421" y="18"/>
                  <a:pt x="421" y="18"/>
                  <a:pt x="421" y="18"/>
                </a:cubicBezTo>
                <a:cubicBezTo>
                  <a:pt x="421" y="19"/>
                  <a:pt x="421" y="19"/>
                  <a:pt x="421" y="19"/>
                </a:cubicBezTo>
                <a:cubicBezTo>
                  <a:pt x="421" y="19"/>
                  <a:pt x="421" y="19"/>
                  <a:pt x="421" y="19"/>
                </a:cubicBezTo>
                <a:cubicBezTo>
                  <a:pt x="420" y="20"/>
                  <a:pt x="420" y="20"/>
                  <a:pt x="420" y="20"/>
                </a:cubicBezTo>
                <a:cubicBezTo>
                  <a:pt x="419" y="17"/>
                  <a:pt x="419" y="17"/>
                  <a:pt x="419" y="17"/>
                </a:cubicBezTo>
                <a:lnTo>
                  <a:pt x="421" y="19"/>
                </a:lnTo>
                <a:close/>
                <a:moveTo>
                  <a:pt x="419" y="37"/>
                </a:moveTo>
                <a:cubicBezTo>
                  <a:pt x="418" y="36"/>
                  <a:pt x="420" y="34"/>
                  <a:pt x="420" y="33"/>
                </a:cubicBezTo>
                <a:cubicBezTo>
                  <a:pt x="421" y="34"/>
                  <a:pt x="420" y="36"/>
                  <a:pt x="419" y="37"/>
                </a:cubicBezTo>
                <a:close/>
                <a:moveTo>
                  <a:pt x="420" y="26"/>
                </a:moveTo>
                <a:cubicBezTo>
                  <a:pt x="420" y="22"/>
                  <a:pt x="420" y="22"/>
                  <a:pt x="420" y="22"/>
                </a:cubicBezTo>
                <a:cubicBezTo>
                  <a:pt x="422" y="23"/>
                  <a:pt x="424" y="22"/>
                  <a:pt x="424" y="25"/>
                </a:cubicBezTo>
                <a:lnTo>
                  <a:pt x="42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73">
            <a:extLst>
              <a:ext uri="{FF2B5EF4-FFF2-40B4-BE49-F238E27FC236}">
                <a16:creationId xmlns:a16="http://schemas.microsoft.com/office/drawing/2014/main" xmlns="" id="{0E67CCAE-F9AC-4FFB-8C01-80F029F0B718}"/>
              </a:ext>
            </a:extLst>
          </p:cNvPr>
          <p:cNvSpPr>
            <a:spLocks noEditPoints="1"/>
          </p:cNvSpPr>
          <p:nvPr/>
        </p:nvSpPr>
        <p:spPr bwMode="auto">
          <a:xfrm>
            <a:off x="6333453" y="2199593"/>
            <a:ext cx="1423988" cy="300038"/>
          </a:xfrm>
          <a:custGeom>
            <a:avLst/>
            <a:gdLst>
              <a:gd name="T0" fmla="*/ 338 w 379"/>
              <a:gd name="T1" fmla="*/ 33 h 80"/>
              <a:gd name="T2" fmla="*/ 379 w 379"/>
              <a:gd name="T3" fmla="*/ 40 h 80"/>
              <a:gd name="T4" fmla="*/ 347 w 379"/>
              <a:gd name="T5" fmla="*/ 28 h 80"/>
              <a:gd name="T6" fmla="*/ 265 w 379"/>
              <a:gd name="T7" fmla="*/ 8 h 80"/>
              <a:gd name="T8" fmla="*/ 199 w 379"/>
              <a:gd name="T9" fmla="*/ 0 h 80"/>
              <a:gd name="T10" fmla="*/ 100 w 379"/>
              <a:gd name="T11" fmla="*/ 3 h 80"/>
              <a:gd name="T12" fmla="*/ 5 w 379"/>
              <a:gd name="T13" fmla="*/ 26 h 80"/>
              <a:gd name="T14" fmla="*/ 3 w 379"/>
              <a:gd name="T15" fmla="*/ 34 h 80"/>
              <a:gd name="T16" fmla="*/ 7 w 379"/>
              <a:gd name="T17" fmla="*/ 60 h 80"/>
              <a:gd name="T18" fmla="*/ 21 w 379"/>
              <a:gd name="T19" fmla="*/ 71 h 80"/>
              <a:gd name="T20" fmla="*/ 103 w 379"/>
              <a:gd name="T21" fmla="*/ 76 h 80"/>
              <a:gd name="T22" fmla="*/ 137 w 379"/>
              <a:gd name="T23" fmla="*/ 72 h 80"/>
              <a:gd name="T24" fmla="*/ 147 w 379"/>
              <a:gd name="T25" fmla="*/ 69 h 80"/>
              <a:gd name="T26" fmla="*/ 185 w 379"/>
              <a:gd name="T27" fmla="*/ 63 h 80"/>
              <a:gd name="T28" fmla="*/ 205 w 379"/>
              <a:gd name="T29" fmla="*/ 62 h 80"/>
              <a:gd name="T30" fmla="*/ 257 w 379"/>
              <a:gd name="T31" fmla="*/ 53 h 80"/>
              <a:gd name="T32" fmla="*/ 271 w 379"/>
              <a:gd name="T33" fmla="*/ 53 h 80"/>
              <a:gd name="T34" fmla="*/ 255 w 379"/>
              <a:gd name="T35" fmla="*/ 48 h 80"/>
              <a:gd name="T36" fmla="*/ 259 w 379"/>
              <a:gd name="T37" fmla="*/ 45 h 80"/>
              <a:gd name="T38" fmla="*/ 266 w 379"/>
              <a:gd name="T39" fmla="*/ 44 h 80"/>
              <a:gd name="T40" fmla="*/ 272 w 379"/>
              <a:gd name="T41" fmla="*/ 45 h 80"/>
              <a:gd name="T42" fmla="*/ 271 w 379"/>
              <a:gd name="T43" fmla="*/ 44 h 80"/>
              <a:gd name="T44" fmla="*/ 302 w 379"/>
              <a:gd name="T45" fmla="*/ 43 h 80"/>
              <a:gd name="T46" fmla="*/ 297 w 379"/>
              <a:gd name="T47" fmla="*/ 42 h 80"/>
              <a:gd name="T48" fmla="*/ 302 w 379"/>
              <a:gd name="T49" fmla="*/ 37 h 80"/>
              <a:gd name="T50" fmla="*/ 303 w 379"/>
              <a:gd name="T51" fmla="*/ 38 h 80"/>
              <a:gd name="T52" fmla="*/ 302 w 379"/>
              <a:gd name="T53" fmla="*/ 40 h 80"/>
              <a:gd name="T54" fmla="*/ 317 w 379"/>
              <a:gd name="T55" fmla="*/ 42 h 80"/>
              <a:gd name="T56" fmla="*/ 314 w 379"/>
              <a:gd name="T57" fmla="*/ 40 h 80"/>
              <a:gd name="T58" fmla="*/ 325 w 379"/>
              <a:gd name="T59" fmla="*/ 40 h 80"/>
              <a:gd name="T60" fmla="*/ 327 w 379"/>
              <a:gd name="T61" fmla="*/ 37 h 80"/>
              <a:gd name="T62" fmla="*/ 341 w 379"/>
              <a:gd name="T63" fmla="*/ 38 h 80"/>
              <a:gd name="T64" fmla="*/ 356 w 379"/>
              <a:gd name="T65" fmla="*/ 39 h 80"/>
              <a:gd name="T66" fmla="*/ 338 w 379"/>
              <a:gd name="T67" fmla="*/ 33 h 80"/>
              <a:gd name="T68" fmla="*/ 302 w 379"/>
              <a:gd name="T69" fmla="*/ 34 h 80"/>
              <a:gd name="T70" fmla="*/ 300 w 379"/>
              <a:gd name="T71" fmla="*/ 34 h 80"/>
              <a:gd name="T72" fmla="*/ 303 w 379"/>
              <a:gd name="T73" fmla="*/ 33 h 80"/>
              <a:gd name="T74" fmla="*/ 302 w 379"/>
              <a:gd name="T75"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9" h="80">
                <a:moveTo>
                  <a:pt x="338" y="33"/>
                </a:moveTo>
                <a:cubicBezTo>
                  <a:pt x="351" y="34"/>
                  <a:pt x="365" y="38"/>
                  <a:pt x="379" y="40"/>
                </a:cubicBezTo>
                <a:cubicBezTo>
                  <a:pt x="369" y="36"/>
                  <a:pt x="358" y="31"/>
                  <a:pt x="347" y="28"/>
                </a:cubicBezTo>
                <a:cubicBezTo>
                  <a:pt x="265" y="8"/>
                  <a:pt x="265" y="8"/>
                  <a:pt x="265" y="8"/>
                </a:cubicBezTo>
                <a:cubicBezTo>
                  <a:pt x="244" y="4"/>
                  <a:pt x="221" y="1"/>
                  <a:pt x="199" y="0"/>
                </a:cubicBezTo>
                <a:cubicBezTo>
                  <a:pt x="100" y="3"/>
                  <a:pt x="100" y="3"/>
                  <a:pt x="100" y="3"/>
                </a:cubicBezTo>
                <a:cubicBezTo>
                  <a:pt x="67" y="1"/>
                  <a:pt x="36" y="9"/>
                  <a:pt x="5" y="26"/>
                </a:cubicBezTo>
                <a:cubicBezTo>
                  <a:pt x="3" y="28"/>
                  <a:pt x="2" y="31"/>
                  <a:pt x="3" y="34"/>
                </a:cubicBezTo>
                <a:cubicBezTo>
                  <a:pt x="0" y="44"/>
                  <a:pt x="4" y="53"/>
                  <a:pt x="7" y="60"/>
                </a:cubicBezTo>
                <a:cubicBezTo>
                  <a:pt x="11" y="66"/>
                  <a:pt x="17" y="65"/>
                  <a:pt x="21" y="71"/>
                </a:cubicBezTo>
                <a:cubicBezTo>
                  <a:pt x="48" y="80"/>
                  <a:pt x="76" y="76"/>
                  <a:pt x="103" y="76"/>
                </a:cubicBezTo>
                <a:cubicBezTo>
                  <a:pt x="115" y="76"/>
                  <a:pt x="126" y="70"/>
                  <a:pt x="137" y="72"/>
                </a:cubicBezTo>
                <a:cubicBezTo>
                  <a:pt x="141" y="65"/>
                  <a:pt x="143" y="72"/>
                  <a:pt x="147" y="69"/>
                </a:cubicBezTo>
                <a:cubicBezTo>
                  <a:pt x="160" y="66"/>
                  <a:pt x="173" y="66"/>
                  <a:pt x="185" y="63"/>
                </a:cubicBezTo>
                <a:cubicBezTo>
                  <a:pt x="191" y="67"/>
                  <a:pt x="198" y="57"/>
                  <a:pt x="205" y="62"/>
                </a:cubicBezTo>
                <a:cubicBezTo>
                  <a:pt x="221" y="55"/>
                  <a:pt x="240" y="55"/>
                  <a:pt x="257" y="53"/>
                </a:cubicBezTo>
                <a:cubicBezTo>
                  <a:pt x="261" y="53"/>
                  <a:pt x="266" y="54"/>
                  <a:pt x="271" y="53"/>
                </a:cubicBezTo>
                <a:cubicBezTo>
                  <a:pt x="266" y="50"/>
                  <a:pt x="259" y="53"/>
                  <a:pt x="255" y="48"/>
                </a:cubicBezTo>
                <a:cubicBezTo>
                  <a:pt x="256" y="44"/>
                  <a:pt x="258" y="48"/>
                  <a:pt x="259" y="45"/>
                </a:cubicBezTo>
                <a:cubicBezTo>
                  <a:pt x="261" y="43"/>
                  <a:pt x="264" y="47"/>
                  <a:pt x="266" y="44"/>
                </a:cubicBezTo>
                <a:cubicBezTo>
                  <a:pt x="267" y="47"/>
                  <a:pt x="272" y="46"/>
                  <a:pt x="272" y="45"/>
                </a:cubicBezTo>
                <a:cubicBezTo>
                  <a:pt x="271" y="44"/>
                  <a:pt x="271" y="44"/>
                  <a:pt x="271" y="44"/>
                </a:cubicBezTo>
                <a:cubicBezTo>
                  <a:pt x="282" y="42"/>
                  <a:pt x="292" y="43"/>
                  <a:pt x="302" y="43"/>
                </a:cubicBezTo>
                <a:cubicBezTo>
                  <a:pt x="301" y="43"/>
                  <a:pt x="298" y="44"/>
                  <a:pt x="297" y="42"/>
                </a:cubicBezTo>
                <a:cubicBezTo>
                  <a:pt x="298" y="39"/>
                  <a:pt x="301" y="42"/>
                  <a:pt x="302" y="37"/>
                </a:cubicBezTo>
                <a:cubicBezTo>
                  <a:pt x="303" y="37"/>
                  <a:pt x="303" y="37"/>
                  <a:pt x="303" y="38"/>
                </a:cubicBezTo>
                <a:cubicBezTo>
                  <a:pt x="302" y="40"/>
                  <a:pt x="302" y="40"/>
                  <a:pt x="302" y="40"/>
                </a:cubicBezTo>
                <a:cubicBezTo>
                  <a:pt x="307" y="42"/>
                  <a:pt x="312" y="42"/>
                  <a:pt x="317" y="42"/>
                </a:cubicBezTo>
                <a:cubicBezTo>
                  <a:pt x="314" y="40"/>
                  <a:pt x="314" y="40"/>
                  <a:pt x="314" y="40"/>
                </a:cubicBezTo>
                <a:cubicBezTo>
                  <a:pt x="317" y="38"/>
                  <a:pt x="322" y="37"/>
                  <a:pt x="325" y="40"/>
                </a:cubicBezTo>
                <a:cubicBezTo>
                  <a:pt x="327" y="37"/>
                  <a:pt x="327" y="37"/>
                  <a:pt x="327" y="37"/>
                </a:cubicBezTo>
                <a:cubicBezTo>
                  <a:pt x="331" y="39"/>
                  <a:pt x="338" y="43"/>
                  <a:pt x="341" y="38"/>
                </a:cubicBezTo>
                <a:cubicBezTo>
                  <a:pt x="346" y="37"/>
                  <a:pt x="353" y="40"/>
                  <a:pt x="356" y="39"/>
                </a:cubicBezTo>
                <a:cubicBezTo>
                  <a:pt x="350" y="36"/>
                  <a:pt x="343" y="40"/>
                  <a:pt x="338" y="33"/>
                </a:cubicBezTo>
                <a:close/>
                <a:moveTo>
                  <a:pt x="302" y="34"/>
                </a:moveTo>
                <a:cubicBezTo>
                  <a:pt x="300" y="34"/>
                  <a:pt x="300" y="34"/>
                  <a:pt x="300" y="34"/>
                </a:cubicBezTo>
                <a:cubicBezTo>
                  <a:pt x="303" y="33"/>
                  <a:pt x="303" y="33"/>
                  <a:pt x="303" y="33"/>
                </a:cubicBezTo>
                <a:lnTo>
                  <a:pt x="302"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2">
            <a:extLst>
              <a:ext uri="{FF2B5EF4-FFF2-40B4-BE49-F238E27FC236}">
                <a16:creationId xmlns:a16="http://schemas.microsoft.com/office/drawing/2014/main" xmlns="" id="{45868B55-505B-4154-B6E7-0E9A96FBC04D}"/>
              </a:ext>
            </a:extLst>
          </p:cNvPr>
          <p:cNvSpPr>
            <a:spLocks noEditPoints="1"/>
          </p:cNvSpPr>
          <p:nvPr/>
        </p:nvSpPr>
        <p:spPr bwMode="auto">
          <a:xfrm>
            <a:off x="6096000" y="2445778"/>
            <a:ext cx="1509713" cy="258763"/>
          </a:xfrm>
          <a:custGeom>
            <a:avLst/>
            <a:gdLst>
              <a:gd name="T0" fmla="*/ 121 w 402"/>
              <a:gd name="T1" fmla="*/ 64 h 69"/>
              <a:gd name="T2" fmla="*/ 89 w 402"/>
              <a:gd name="T3" fmla="*/ 62 h 69"/>
              <a:gd name="T4" fmla="*/ 198 w 402"/>
              <a:gd name="T5" fmla="*/ 60 h 69"/>
              <a:gd name="T6" fmla="*/ 255 w 402"/>
              <a:gd name="T7" fmla="*/ 61 h 69"/>
              <a:gd name="T8" fmla="*/ 356 w 402"/>
              <a:gd name="T9" fmla="*/ 61 h 69"/>
              <a:gd name="T10" fmla="*/ 385 w 402"/>
              <a:gd name="T11" fmla="*/ 61 h 69"/>
              <a:gd name="T12" fmla="*/ 383 w 402"/>
              <a:gd name="T13" fmla="*/ 62 h 69"/>
              <a:gd name="T14" fmla="*/ 393 w 402"/>
              <a:gd name="T15" fmla="*/ 62 h 69"/>
              <a:gd name="T16" fmla="*/ 398 w 402"/>
              <a:gd name="T17" fmla="*/ 58 h 69"/>
              <a:gd name="T18" fmla="*/ 394 w 402"/>
              <a:gd name="T19" fmla="*/ 56 h 69"/>
              <a:gd name="T20" fmla="*/ 401 w 402"/>
              <a:gd name="T21" fmla="*/ 49 h 69"/>
              <a:gd name="T22" fmla="*/ 375 w 402"/>
              <a:gd name="T23" fmla="*/ 52 h 69"/>
              <a:gd name="T24" fmla="*/ 378 w 402"/>
              <a:gd name="T25" fmla="*/ 46 h 69"/>
              <a:gd name="T26" fmla="*/ 356 w 402"/>
              <a:gd name="T27" fmla="*/ 45 h 69"/>
              <a:gd name="T28" fmla="*/ 380 w 402"/>
              <a:gd name="T29" fmla="*/ 42 h 69"/>
              <a:gd name="T30" fmla="*/ 381 w 402"/>
              <a:gd name="T31" fmla="*/ 39 h 69"/>
              <a:gd name="T32" fmla="*/ 369 w 402"/>
              <a:gd name="T33" fmla="*/ 34 h 69"/>
              <a:gd name="T34" fmla="*/ 358 w 402"/>
              <a:gd name="T35" fmla="*/ 31 h 69"/>
              <a:gd name="T36" fmla="*/ 351 w 402"/>
              <a:gd name="T37" fmla="*/ 26 h 69"/>
              <a:gd name="T38" fmla="*/ 364 w 402"/>
              <a:gd name="T39" fmla="*/ 22 h 69"/>
              <a:gd name="T40" fmla="*/ 395 w 402"/>
              <a:gd name="T41" fmla="*/ 24 h 69"/>
              <a:gd name="T42" fmla="*/ 354 w 402"/>
              <a:gd name="T43" fmla="*/ 19 h 69"/>
              <a:gd name="T44" fmla="*/ 396 w 402"/>
              <a:gd name="T45" fmla="*/ 18 h 69"/>
              <a:gd name="T46" fmla="*/ 363 w 402"/>
              <a:gd name="T47" fmla="*/ 3 h 69"/>
              <a:gd name="T48" fmla="*/ 238 w 402"/>
              <a:gd name="T49" fmla="*/ 0 h 69"/>
              <a:gd name="T50" fmla="*/ 126 w 402"/>
              <a:gd name="T51" fmla="*/ 3 h 69"/>
              <a:gd name="T52" fmla="*/ 2 w 402"/>
              <a:gd name="T53" fmla="*/ 15 h 69"/>
              <a:gd name="T54" fmla="*/ 10 w 402"/>
              <a:gd name="T55" fmla="*/ 26 h 69"/>
              <a:gd name="T56" fmla="*/ 130 w 402"/>
              <a:gd name="T57" fmla="*/ 23 h 69"/>
              <a:gd name="T58" fmla="*/ 12 w 402"/>
              <a:gd name="T59" fmla="*/ 33 h 69"/>
              <a:gd name="T60" fmla="*/ 82 w 402"/>
              <a:gd name="T61" fmla="*/ 30 h 69"/>
              <a:gd name="T62" fmla="*/ 65 w 402"/>
              <a:gd name="T63" fmla="*/ 29 h 69"/>
              <a:gd name="T64" fmla="*/ 90 w 402"/>
              <a:gd name="T65" fmla="*/ 30 h 69"/>
              <a:gd name="T66" fmla="*/ 85 w 402"/>
              <a:gd name="T67" fmla="*/ 32 h 69"/>
              <a:gd name="T68" fmla="*/ 142 w 402"/>
              <a:gd name="T69" fmla="*/ 33 h 69"/>
              <a:gd name="T70" fmla="*/ 8 w 402"/>
              <a:gd name="T71" fmla="*/ 40 h 69"/>
              <a:gd name="T72" fmla="*/ 68 w 402"/>
              <a:gd name="T73" fmla="*/ 36 h 69"/>
              <a:gd name="T74" fmla="*/ 77 w 402"/>
              <a:gd name="T75" fmla="*/ 38 h 69"/>
              <a:gd name="T76" fmla="*/ 60 w 402"/>
              <a:gd name="T77" fmla="*/ 40 h 69"/>
              <a:gd name="T78" fmla="*/ 12 w 402"/>
              <a:gd name="T79" fmla="*/ 43 h 69"/>
              <a:gd name="T80" fmla="*/ 147 w 402"/>
              <a:gd name="T81" fmla="*/ 40 h 69"/>
              <a:gd name="T82" fmla="*/ 112 w 402"/>
              <a:gd name="T83" fmla="*/ 43 h 69"/>
              <a:gd name="T84" fmla="*/ 29 w 402"/>
              <a:gd name="T85" fmla="*/ 50 h 69"/>
              <a:gd name="T86" fmla="*/ 29 w 402"/>
              <a:gd name="T87" fmla="*/ 52 h 69"/>
              <a:gd name="T88" fmla="*/ 81 w 402"/>
              <a:gd name="T89" fmla="*/ 49 h 69"/>
              <a:gd name="T90" fmla="*/ 171 w 402"/>
              <a:gd name="T91" fmla="*/ 48 h 69"/>
              <a:gd name="T92" fmla="*/ 57 w 402"/>
              <a:gd name="T93" fmla="*/ 54 h 69"/>
              <a:gd name="T94" fmla="*/ 12 w 402"/>
              <a:gd name="T95" fmla="*/ 57 h 69"/>
              <a:gd name="T96" fmla="*/ 13 w 402"/>
              <a:gd name="T97" fmla="*/ 60 h 69"/>
              <a:gd name="T98" fmla="*/ 2 w 402"/>
              <a:gd name="T99" fmla="*/ 64 h 69"/>
              <a:gd name="T100" fmla="*/ 19 w 402"/>
              <a:gd name="T101" fmla="*/ 67 h 69"/>
              <a:gd name="T102" fmla="*/ 375 w 402"/>
              <a:gd name="T103" fmla="*/ 59 h 69"/>
              <a:gd name="T104" fmla="*/ 346 w 402"/>
              <a:gd name="T105" fmla="*/ 29 h 69"/>
              <a:gd name="T106" fmla="*/ 333 w 402"/>
              <a:gd name="T107" fmla="*/ 29 h 69"/>
              <a:gd name="T108" fmla="*/ 42 w 402"/>
              <a:gd name="T109" fmla="*/ 30 h 69"/>
              <a:gd name="T110" fmla="*/ 131 w 402"/>
              <a:gd name="T111" fmla="*/ 29 h 69"/>
              <a:gd name="T112" fmla="*/ 93 w 402"/>
              <a:gd name="T113" fmla="*/ 39 h 69"/>
              <a:gd name="T114" fmla="*/ 21 w 402"/>
              <a:gd name="T115" fmla="*/ 57 h 69"/>
              <a:gd name="T116" fmla="*/ 61 w 402"/>
              <a:gd name="T117" fmla="*/ 55 h 69"/>
              <a:gd name="T118" fmla="*/ 128 w 402"/>
              <a:gd name="T119" fmla="*/ 59 h 69"/>
              <a:gd name="T120" fmla="*/ 88 w 402"/>
              <a:gd name="T12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2" h="69">
                <a:moveTo>
                  <a:pt x="19" y="67"/>
                </a:moveTo>
                <a:cubicBezTo>
                  <a:pt x="12" y="67"/>
                  <a:pt x="4" y="67"/>
                  <a:pt x="1" y="69"/>
                </a:cubicBezTo>
                <a:cubicBezTo>
                  <a:pt x="13" y="69"/>
                  <a:pt x="13" y="69"/>
                  <a:pt x="13" y="69"/>
                </a:cubicBezTo>
                <a:cubicBezTo>
                  <a:pt x="46" y="66"/>
                  <a:pt x="89" y="67"/>
                  <a:pt x="121" y="64"/>
                </a:cubicBezTo>
                <a:cubicBezTo>
                  <a:pt x="114" y="65"/>
                  <a:pt x="107" y="65"/>
                  <a:pt x="101" y="64"/>
                </a:cubicBezTo>
                <a:cubicBezTo>
                  <a:pt x="113" y="63"/>
                  <a:pt x="113" y="63"/>
                  <a:pt x="113" y="63"/>
                </a:cubicBezTo>
                <a:cubicBezTo>
                  <a:pt x="111" y="63"/>
                  <a:pt x="111" y="63"/>
                  <a:pt x="111" y="63"/>
                </a:cubicBezTo>
                <a:cubicBezTo>
                  <a:pt x="106" y="61"/>
                  <a:pt x="95" y="64"/>
                  <a:pt x="89" y="62"/>
                </a:cubicBezTo>
                <a:cubicBezTo>
                  <a:pt x="86" y="62"/>
                  <a:pt x="82" y="62"/>
                  <a:pt x="79" y="62"/>
                </a:cubicBezTo>
                <a:cubicBezTo>
                  <a:pt x="104" y="60"/>
                  <a:pt x="130" y="60"/>
                  <a:pt x="157" y="59"/>
                </a:cubicBezTo>
                <a:cubicBezTo>
                  <a:pt x="164" y="60"/>
                  <a:pt x="175" y="59"/>
                  <a:pt x="182" y="59"/>
                </a:cubicBezTo>
                <a:cubicBezTo>
                  <a:pt x="187" y="59"/>
                  <a:pt x="192" y="60"/>
                  <a:pt x="198" y="60"/>
                </a:cubicBezTo>
                <a:cubicBezTo>
                  <a:pt x="205" y="61"/>
                  <a:pt x="215" y="59"/>
                  <a:pt x="219" y="61"/>
                </a:cubicBezTo>
                <a:cubicBezTo>
                  <a:pt x="171" y="63"/>
                  <a:pt x="171" y="63"/>
                  <a:pt x="171" y="63"/>
                </a:cubicBezTo>
                <a:cubicBezTo>
                  <a:pt x="179" y="63"/>
                  <a:pt x="192" y="62"/>
                  <a:pt x="202" y="62"/>
                </a:cubicBezTo>
                <a:cubicBezTo>
                  <a:pt x="220" y="63"/>
                  <a:pt x="236" y="61"/>
                  <a:pt x="255" y="61"/>
                </a:cubicBezTo>
                <a:cubicBezTo>
                  <a:pt x="276" y="63"/>
                  <a:pt x="300" y="62"/>
                  <a:pt x="320" y="65"/>
                </a:cubicBezTo>
                <a:cubicBezTo>
                  <a:pt x="325" y="63"/>
                  <a:pt x="331" y="65"/>
                  <a:pt x="336" y="65"/>
                </a:cubicBezTo>
                <a:cubicBezTo>
                  <a:pt x="342" y="64"/>
                  <a:pt x="349" y="64"/>
                  <a:pt x="353" y="62"/>
                </a:cubicBezTo>
                <a:cubicBezTo>
                  <a:pt x="358" y="62"/>
                  <a:pt x="355" y="61"/>
                  <a:pt x="356" y="61"/>
                </a:cubicBezTo>
                <a:cubicBezTo>
                  <a:pt x="362" y="61"/>
                  <a:pt x="366" y="59"/>
                  <a:pt x="371" y="59"/>
                </a:cubicBezTo>
                <a:cubicBezTo>
                  <a:pt x="371" y="59"/>
                  <a:pt x="370" y="59"/>
                  <a:pt x="370" y="59"/>
                </a:cubicBezTo>
                <a:cubicBezTo>
                  <a:pt x="367" y="60"/>
                  <a:pt x="366" y="61"/>
                  <a:pt x="368" y="62"/>
                </a:cubicBezTo>
                <a:cubicBezTo>
                  <a:pt x="373" y="61"/>
                  <a:pt x="380" y="60"/>
                  <a:pt x="385" y="61"/>
                </a:cubicBezTo>
                <a:cubicBezTo>
                  <a:pt x="385" y="61"/>
                  <a:pt x="385" y="61"/>
                  <a:pt x="385" y="61"/>
                </a:cubicBezTo>
                <a:cubicBezTo>
                  <a:pt x="383" y="62"/>
                  <a:pt x="383" y="63"/>
                  <a:pt x="379" y="62"/>
                </a:cubicBezTo>
                <a:cubicBezTo>
                  <a:pt x="379" y="63"/>
                  <a:pt x="379" y="63"/>
                  <a:pt x="379" y="63"/>
                </a:cubicBezTo>
                <a:cubicBezTo>
                  <a:pt x="381" y="63"/>
                  <a:pt x="382" y="62"/>
                  <a:pt x="383" y="62"/>
                </a:cubicBezTo>
                <a:cubicBezTo>
                  <a:pt x="385" y="62"/>
                  <a:pt x="387" y="62"/>
                  <a:pt x="388" y="62"/>
                </a:cubicBezTo>
                <a:cubicBezTo>
                  <a:pt x="387" y="64"/>
                  <a:pt x="387" y="64"/>
                  <a:pt x="387" y="64"/>
                </a:cubicBezTo>
                <a:cubicBezTo>
                  <a:pt x="392" y="64"/>
                  <a:pt x="399" y="63"/>
                  <a:pt x="402" y="62"/>
                </a:cubicBezTo>
                <a:cubicBezTo>
                  <a:pt x="399" y="62"/>
                  <a:pt x="396" y="62"/>
                  <a:pt x="393" y="62"/>
                </a:cubicBezTo>
                <a:cubicBezTo>
                  <a:pt x="395" y="61"/>
                  <a:pt x="399" y="61"/>
                  <a:pt x="399" y="60"/>
                </a:cubicBezTo>
                <a:cubicBezTo>
                  <a:pt x="397" y="60"/>
                  <a:pt x="395" y="60"/>
                  <a:pt x="394" y="60"/>
                </a:cubicBezTo>
                <a:cubicBezTo>
                  <a:pt x="395" y="59"/>
                  <a:pt x="396" y="59"/>
                  <a:pt x="398" y="59"/>
                </a:cubicBezTo>
                <a:cubicBezTo>
                  <a:pt x="398" y="58"/>
                  <a:pt x="398" y="58"/>
                  <a:pt x="398" y="58"/>
                </a:cubicBezTo>
                <a:cubicBezTo>
                  <a:pt x="396" y="58"/>
                  <a:pt x="396" y="58"/>
                  <a:pt x="396" y="58"/>
                </a:cubicBezTo>
                <a:cubicBezTo>
                  <a:pt x="393" y="58"/>
                  <a:pt x="397" y="58"/>
                  <a:pt x="395" y="57"/>
                </a:cubicBezTo>
                <a:cubicBezTo>
                  <a:pt x="390" y="57"/>
                  <a:pt x="390" y="57"/>
                  <a:pt x="390" y="57"/>
                </a:cubicBezTo>
                <a:cubicBezTo>
                  <a:pt x="391" y="56"/>
                  <a:pt x="392" y="56"/>
                  <a:pt x="394" y="56"/>
                </a:cubicBezTo>
                <a:cubicBezTo>
                  <a:pt x="395" y="55"/>
                  <a:pt x="392" y="55"/>
                  <a:pt x="392" y="54"/>
                </a:cubicBezTo>
                <a:cubicBezTo>
                  <a:pt x="392" y="53"/>
                  <a:pt x="397" y="53"/>
                  <a:pt x="398" y="53"/>
                </a:cubicBezTo>
                <a:cubicBezTo>
                  <a:pt x="394" y="51"/>
                  <a:pt x="400" y="50"/>
                  <a:pt x="402" y="49"/>
                </a:cubicBezTo>
                <a:cubicBezTo>
                  <a:pt x="401" y="49"/>
                  <a:pt x="401" y="49"/>
                  <a:pt x="401" y="49"/>
                </a:cubicBezTo>
                <a:cubicBezTo>
                  <a:pt x="397" y="51"/>
                  <a:pt x="382" y="50"/>
                  <a:pt x="388" y="53"/>
                </a:cubicBezTo>
                <a:cubicBezTo>
                  <a:pt x="384" y="54"/>
                  <a:pt x="380" y="55"/>
                  <a:pt x="378" y="53"/>
                </a:cubicBezTo>
                <a:cubicBezTo>
                  <a:pt x="379" y="53"/>
                  <a:pt x="379" y="53"/>
                  <a:pt x="380" y="52"/>
                </a:cubicBezTo>
                <a:cubicBezTo>
                  <a:pt x="375" y="52"/>
                  <a:pt x="375" y="52"/>
                  <a:pt x="375" y="52"/>
                </a:cubicBezTo>
                <a:cubicBezTo>
                  <a:pt x="374" y="51"/>
                  <a:pt x="372" y="50"/>
                  <a:pt x="374" y="49"/>
                </a:cubicBezTo>
                <a:cubicBezTo>
                  <a:pt x="376" y="50"/>
                  <a:pt x="376" y="50"/>
                  <a:pt x="376" y="50"/>
                </a:cubicBezTo>
                <a:cubicBezTo>
                  <a:pt x="376" y="49"/>
                  <a:pt x="377" y="48"/>
                  <a:pt x="374" y="48"/>
                </a:cubicBezTo>
                <a:cubicBezTo>
                  <a:pt x="376" y="47"/>
                  <a:pt x="378" y="46"/>
                  <a:pt x="378" y="46"/>
                </a:cubicBezTo>
                <a:cubicBezTo>
                  <a:pt x="378" y="45"/>
                  <a:pt x="377" y="45"/>
                  <a:pt x="377" y="45"/>
                </a:cubicBezTo>
                <a:cubicBezTo>
                  <a:pt x="376" y="44"/>
                  <a:pt x="376" y="44"/>
                  <a:pt x="376" y="44"/>
                </a:cubicBezTo>
                <a:cubicBezTo>
                  <a:pt x="372" y="44"/>
                  <a:pt x="369" y="45"/>
                  <a:pt x="365" y="45"/>
                </a:cubicBezTo>
                <a:cubicBezTo>
                  <a:pt x="362" y="45"/>
                  <a:pt x="356" y="47"/>
                  <a:pt x="356" y="45"/>
                </a:cubicBezTo>
                <a:cubicBezTo>
                  <a:pt x="359" y="44"/>
                  <a:pt x="364" y="44"/>
                  <a:pt x="367" y="44"/>
                </a:cubicBezTo>
                <a:cubicBezTo>
                  <a:pt x="367" y="43"/>
                  <a:pt x="367" y="43"/>
                  <a:pt x="367" y="43"/>
                </a:cubicBezTo>
                <a:cubicBezTo>
                  <a:pt x="371" y="42"/>
                  <a:pt x="375" y="43"/>
                  <a:pt x="380" y="43"/>
                </a:cubicBezTo>
                <a:cubicBezTo>
                  <a:pt x="380" y="42"/>
                  <a:pt x="380" y="42"/>
                  <a:pt x="380" y="42"/>
                </a:cubicBezTo>
                <a:cubicBezTo>
                  <a:pt x="377" y="42"/>
                  <a:pt x="373" y="42"/>
                  <a:pt x="371" y="41"/>
                </a:cubicBezTo>
                <a:cubicBezTo>
                  <a:pt x="372" y="40"/>
                  <a:pt x="372" y="40"/>
                  <a:pt x="372" y="40"/>
                </a:cubicBezTo>
                <a:cubicBezTo>
                  <a:pt x="373" y="41"/>
                  <a:pt x="375" y="41"/>
                  <a:pt x="377" y="41"/>
                </a:cubicBezTo>
                <a:cubicBezTo>
                  <a:pt x="379" y="40"/>
                  <a:pt x="382" y="40"/>
                  <a:pt x="381" y="39"/>
                </a:cubicBezTo>
                <a:cubicBezTo>
                  <a:pt x="376" y="39"/>
                  <a:pt x="374" y="37"/>
                  <a:pt x="369" y="37"/>
                </a:cubicBezTo>
                <a:cubicBezTo>
                  <a:pt x="370" y="37"/>
                  <a:pt x="370" y="37"/>
                  <a:pt x="371" y="37"/>
                </a:cubicBezTo>
                <a:cubicBezTo>
                  <a:pt x="372" y="36"/>
                  <a:pt x="370" y="35"/>
                  <a:pt x="374" y="34"/>
                </a:cubicBezTo>
                <a:cubicBezTo>
                  <a:pt x="373" y="34"/>
                  <a:pt x="371" y="34"/>
                  <a:pt x="369" y="34"/>
                </a:cubicBezTo>
                <a:cubicBezTo>
                  <a:pt x="366" y="33"/>
                  <a:pt x="362" y="33"/>
                  <a:pt x="358" y="32"/>
                </a:cubicBezTo>
                <a:cubicBezTo>
                  <a:pt x="359" y="31"/>
                  <a:pt x="363" y="32"/>
                  <a:pt x="365" y="31"/>
                </a:cubicBezTo>
                <a:cubicBezTo>
                  <a:pt x="365" y="31"/>
                  <a:pt x="364" y="30"/>
                  <a:pt x="362" y="30"/>
                </a:cubicBezTo>
                <a:cubicBezTo>
                  <a:pt x="358" y="31"/>
                  <a:pt x="358" y="31"/>
                  <a:pt x="358" y="31"/>
                </a:cubicBezTo>
                <a:cubicBezTo>
                  <a:pt x="357" y="29"/>
                  <a:pt x="351" y="31"/>
                  <a:pt x="349" y="30"/>
                </a:cubicBezTo>
                <a:cubicBezTo>
                  <a:pt x="350" y="30"/>
                  <a:pt x="350" y="30"/>
                  <a:pt x="351" y="30"/>
                </a:cubicBezTo>
                <a:cubicBezTo>
                  <a:pt x="355" y="30"/>
                  <a:pt x="358" y="29"/>
                  <a:pt x="362" y="28"/>
                </a:cubicBezTo>
                <a:cubicBezTo>
                  <a:pt x="362" y="26"/>
                  <a:pt x="355" y="27"/>
                  <a:pt x="351" y="26"/>
                </a:cubicBezTo>
                <a:cubicBezTo>
                  <a:pt x="356" y="26"/>
                  <a:pt x="361" y="24"/>
                  <a:pt x="365" y="25"/>
                </a:cubicBezTo>
                <a:cubicBezTo>
                  <a:pt x="362" y="24"/>
                  <a:pt x="355" y="24"/>
                  <a:pt x="350" y="24"/>
                </a:cubicBezTo>
                <a:cubicBezTo>
                  <a:pt x="352" y="22"/>
                  <a:pt x="347" y="22"/>
                  <a:pt x="352" y="21"/>
                </a:cubicBezTo>
                <a:cubicBezTo>
                  <a:pt x="356" y="21"/>
                  <a:pt x="362" y="21"/>
                  <a:pt x="364" y="22"/>
                </a:cubicBezTo>
                <a:cubicBezTo>
                  <a:pt x="370" y="23"/>
                  <a:pt x="376" y="24"/>
                  <a:pt x="381" y="25"/>
                </a:cubicBezTo>
                <a:cubicBezTo>
                  <a:pt x="375" y="25"/>
                  <a:pt x="375" y="25"/>
                  <a:pt x="375" y="25"/>
                </a:cubicBezTo>
                <a:cubicBezTo>
                  <a:pt x="380" y="26"/>
                  <a:pt x="388" y="26"/>
                  <a:pt x="394" y="25"/>
                </a:cubicBezTo>
                <a:cubicBezTo>
                  <a:pt x="395" y="24"/>
                  <a:pt x="395" y="24"/>
                  <a:pt x="395" y="24"/>
                </a:cubicBezTo>
                <a:cubicBezTo>
                  <a:pt x="390" y="21"/>
                  <a:pt x="378" y="22"/>
                  <a:pt x="370" y="21"/>
                </a:cubicBezTo>
                <a:cubicBezTo>
                  <a:pt x="372" y="20"/>
                  <a:pt x="375" y="21"/>
                  <a:pt x="378" y="20"/>
                </a:cubicBezTo>
                <a:cubicBezTo>
                  <a:pt x="380" y="20"/>
                  <a:pt x="378" y="20"/>
                  <a:pt x="377" y="19"/>
                </a:cubicBezTo>
                <a:cubicBezTo>
                  <a:pt x="354" y="19"/>
                  <a:pt x="354" y="19"/>
                  <a:pt x="354" y="19"/>
                </a:cubicBezTo>
                <a:cubicBezTo>
                  <a:pt x="351" y="18"/>
                  <a:pt x="351" y="18"/>
                  <a:pt x="351" y="18"/>
                </a:cubicBezTo>
                <a:cubicBezTo>
                  <a:pt x="353" y="18"/>
                  <a:pt x="357" y="18"/>
                  <a:pt x="360" y="18"/>
                </a:cubicBezTo>
                <a:cubicBezTo>
                  <a:pt x="374" y="16"/>
                  <a:pt x="383" y="20"/>
                  <a:pt x="396" y="18"/>
                </a:cubicBezTo>
                <a:cubicBezTo>
                  <a:pt x="396" y="18"/>
                  <a:pt x="396" y="18"/>
                  <a:pt x="396" y="18"/>
                </a:cubicBezTo>
                <a:cubicBezTo>
                  <a:pt x="390" y="16"/>
                  <a:pt x="390" y="16"/>
                  <a:pt x="390" y="16"/>
                </a:cubicBezTo>
                <a:cubicBezTo>
                  <a:pt x="391" y="14"/>
                  <a:pt x="385" y="15"/>
                  <a:pt x="385" y="14"/>
                </a:cubicBezTo>
                <a:cubicBezTo>
                  <a:pt x="389" y="12"/>
                  <a:pt x="396" y="10"/>
                  <a:pt x="392" y="7"/>
                </a:cubicBezTo>
                <a:cubicBezTo>
                  <a:pt x="383" y="6"/>
                  <a:pt x="373" y="4"/>
                  <a:pt x="363" y="3"/>
                </a:cubicBezTo>
                <a:cubicBezTo>
                  <a:pt x="342" y="2"/>
                  <a:pt x="321" y="1"/>
                  <a:pt x="299" y="1"/>
                </a:cubicBezTo>
                <a:cubicBezTo>
                  <a:pt x="297" y="1"/>
                  <a:pt x="293" y="0"/>
                  <a:pt x="292" y="1"/>
                </a:cubicBezTo>
                <a:cubicBezTo>
                  <a:pt x="278" y="2"/>
                  <a:pt x="269" y="0"/>
                  <a:pt x="256" y="1"/>
                </a:cubicBezTo>
                <a:cubicBezTo>
                  <a:pt x="249" y="1"/>
                  <a:pt x="243" y="2"/>
                  <a:pt x="238" y="0"/>
                </a:cubicBezTo>
                <a:cubicBezTo>
                  <a:pt x="208" y="1"/>
                  <a:pt x="208" y="1"/>
                  <a:pt x="208" y="1"/>
                </a:cubicBezTo>
                <a:cubicBezTo>
                  <a:pt x="185" y="4"/>
                  <a:pt x="154" y="4"/>
                  <a:pt x="130" y="4"/>
                </a:cubicBezTo>
                <a:cubicBezTo>
                  <a:pt x="140" y="2"/>
                  <a:pt x="149" y="4"/>
                  <a:pt x="158" y="3"/>
                </a:cubicBezTo>
                <a:cubicBezTo>
                  <a:pt x="147" y="1"/>
                  <a:pt x="137" y="4"/>
                  <a:pt x="126" y="3"/>
                </a:cubicBezTo>
                <a:cubicBezTo>
                  <a:pt x="124" y="4"/>
                  <a:pt x="124" y="4"/>
                  <a:pt x="124" y="4"/>
                </a:cubicBezTo>
                <a:cubicBezTo>
                  <a:pt x="126" y="4"/>
                  <a:pt x="126" y="4"/>
                  <a:pt x="126" y="4"/>
                </a:cubicBezTo>
                <a:cubicBezTo>
                  <a:pt x="94" y="6"/>
                  <a:pt x="64" y="6"/>
                  <a:pt x="34" y="9"/>
                </a:cubicBezTo>
                <a:cubicBezTo>
                  <a:pt x="23" y="11"/>
                  <a:pt x="9" y="12"/>
                  <a:pt x="2" y="15"/>
                </a:cubicBezTo>
                <a:cubicBezTo>
                  <a:pt x="2" y="17"/>
                  <a:pt x="6" y="18"/>
                  <a:pt x="1" y="19"/>
                </a:cubicBezTo>
                <a:cubicBezTo>
                  <a:pt x="0" y="21"/>
                  <a:pt x="0" y="22"/>
                  <a:pt x="5" y="22"/>
                </a:cubicBezTo>
                <a:cubicBezTo>
                  <a:pt x="4" y="22"/>
                  <a:pt x="5" y="23"/>
                  <a:pt x="4" y="24"/>
                </a:cubicBezTo>
                <a:cubicBezTo>
                  <a:pt x="1" y="25"/>
                  <a:pt x="6" y="26"/>
                  <a:pt x="10" y="26"/>
                </a:cubicBezTo>
                <a:cubicBezTo>
                  <a:pt x="11" y="27"/>
                  <a:pt x="8" y="28"/>
                  <a:pt x="7" y="28"/>
                </a:cubicBezTo>
                <a:cubicBezTo>
                  <a:pt x="12" y="30"/>
                  <a:pt x="20" y="28"/>
                  <a:pt x="27" y="28"/>
                </a:cubicBezTo>
                <a:cubicBezTo>
                  <a:pt x="59" y="25"/>
                  <a:pt x="87" y="23"/>
                  <a:pt x="121" y="23"/>
                </a:cubicBezTo>
                <a:cubicBezTo>
                  <a:pt x="125" y="22"/>
                  <a:pt x="128" y="22"/>
                  <a:pt x="130" y="23"/>
                </a:cubicBezTo>
                <a:cubicBezTo>
                  <a:pt x="111" y="24"/>
                  <a:pt x="89" y="24"/>
                  <a:pt x="72" y="26"/>
                </a:cubicBezTo>
                <a:cubicBezTo>
                  <a:pt x="69" y="26"/>
                  <a:pt x="62" y="26"/>
                  <a:pt x="64" y="28"/>
                </a:cubicBezTo>
                <a:cubicBezTo>
                  <a:pt x="25" y="30"/>
                  <a:pt x="25" y="30"/>
                  <a:pt x="25" y="30"/>
                </a:cubicBezTo>
                <a:cubicBezTo>
                  <a:pt x="21" y="31"/>
                  <a:pt x="14" y="31"/>
                  <a:pt x="12" y="33"/>
                </a:cubicBezTo>
                <a:cubicBezTo>
                  <a:pt x="15" y="32"/>
                  <a:pt x="19" y="31"/>
                  <a:pt x="23" y="32"/>
                </a:cubicBezTo>
                <a:cubicBezTo>
                  <a:pt x="22" y="33"/>
                  <a:pt x="15" y="32"/>
                  <a:pt x="17" y="34"/>
                </a:cubicBezTo>
                <a:cubicBezTo>
                  <a:pt x="38" y="32"/>
                  <a:pt x="60" y="31"/>
                  <a:pt x="81" y="29"/>
                </a:cubicBezTo>
                <a:cubicBezTo>
                  <a:pt x="82" y="30"/>
                  <a:pt x="82" y="30"/>
                  <a:pt x="82" y="30"/>
                </a:cubicBezTo>
                <a:cubicBezTo>
                  <a:pt x="84" y="31"/>
                  <a:pt x="84" y="30"/>
                  <a:pt x="85" y="30"/>
                </a:cubicBezTo>
                <a:cubicBezTo>
                  <a:pt x="85" y="30"/>
                  <a:pt x="86" y="29"/>
                  <a:pt x="85" y="29"/>
                </a:cubicBezTo>
                <a:cubicBezTo>
                  <a:pt x="89" y="29"/>
                  <a:pt x="89" y="29"/>
                  <a:pt x="89" y="29"/>
                </a:cubicBezTo>
                <a:cubicBezTo>
                  <a:pt x="65" y="29"/>
                  <a:pt x="65" y="29"/>
                  <a:pt x="65" y="29"/>
                </a:cubicBezTo>
                <a:cubicBezTo>
                  <a:pt x="92" y="27"/>
                  <a:pt x="123" y="26"/>
                  <a:pt x="150" y="26"/>
                </a:cubicBezTo>
                <a:cubicBezTo>
                  <a:pt x="133" y="28"/>
                  <a:pt x="110" y="27"/>
                  <a:pt x="94" y="29"/>
                </a:cubicBezTo>
                <a:cubicBezTo>
                  <a:pt x="96" y="29"/>
                  <a:pt x="96" y="29"/>
                  <a:pt x="97" y="29"/>
                </a:cubicBezTo>
                <a:cubicBezTo>
                  <a:pt x="95" y="30"/>
                  <a:pt x="92" y="30"/>
                  <a:pt x="90" y="30"/>
                </a:cubicBezTo>
                <a:cubicBezTo>
                  <a:pt x="90" y="30"/>
                  <a:pt x="90" y="30"/>
                  <a:pt x="90" y="30"/>
                </a:cubicBezTo>
                <a:cubicBezTo>
                  <a:pt x="92" y="30"/>
                  <a:pt x="94" y="30"/>
                  <a:pt x="95" y="31"/>
                </a:cubicBezTo>
                <a:cubicBezTo>
                  <a:pt x="93" y="31"/>
                  <a:pt x="91" y="31"/>
                  <a:pt x="88" y="31"/>
                </a:cubicBezTo>
                <a:cubicBezTo>
                  <a:pt x="87" y="32"/>
                  <a:pt x="87" y="32"/>
                  <a:pt x="85" y="32"/>
                </a:cubicBezTo>
                <a:cubicBezTo>
                  <a:pt x="85" y="33"/>
                  <a:pt x="85" y="33"/>
                  <a:pt x="85" y="33"/>
                </a:cubicBezTo>
                <a:cubicBezTo>
                  <a:pt x="161" y="30"/>
                  <a:pt x="161" y="30"/>
                  <a:pt x="161" y="30"/>
                </a:cubicBezTo>
                <a:cubicBezTo>
                  <a:pt x="163" y="31"/>
                  <a:pt x="163" y="31"/>
                  <a:pt x="163" y="31"/>
                </a:cubicBezTo>
                <a:cubicBezTo>
                  <a:pt x="156" y="33"/>
                  <a:pt x="149" y="32"/>
                  <a:pt x="142" y="33"/>
                </a:cubicBezTo>
                <a:cubicBezTo>
                  <a:pt x="119" y="33"/>
                  <a:pt x="92" y="35"/>
                  <a:pt x="69" y="36"/>
                </a:cubicBezTo>
                <a:cubicBezTo>
                  <a:pt x="66" y="35"/>
                  <a:pt x="66" y="35"/>
                  <a:pt x="66" y="35"/>
                </a:cubicBezTo>
                <a:cubicBezTo>
                  <a:pt x="50" y="36"/>
                  <a:pt x="34" y="37"/>
                  <a:pt x="20" y="39"/>
                </a:cubicBezTo>
                <a:cubicBezTo>
                  <a:pt x="16" y="39"/>
                  <a:pt x="12" y="39"/>
                  <a:pt x="8" y="40"/>
                </a:cubicBezTo>
                <a:cubicBezTo>
                  <a:pt x="9" y="40"/>
                  <a:pt x="9" y="40"/>
                  <a:pt x="9" y="40"/>
                </a:cubicBezTo>
                <a:cubicBezTo>
                  <a:pt x="19" y="40"/>
                  <a:pt x="30" y="37"/>
                  <a:pt x="39" y="39"/>
                </a:cubicBezTo>
                <a:cubicBezTo>
                  <a:pt x="39" y="38"/>
                  <a:pt x="39" y="38"/>
                  <a:pt x="38" y="38"/>
                </a:cubicBezTo>
                <a:cubicBezTo>
                  <a:pt x="47" y="37"/>
                  <a:pt x="58" y="37"/>
                  <a:pt x="68" y="36"/>
                </a:cubicBezTo>
                <a:cubicBezTo>
                  <a:pt x="72" y="36"/>
                  <a:pt x="76" y="38"/>
                  <a:pt x="80" y="36"/>
                </a:cubicBezTo>
                <a:cubicBezTo>
                  <a:pt x="104" y="36"/>
                  <a:pt x="127" y="34"/>
                  <a:pt x="152" y="34"/>
                </a:cubicBezTo>
                <a:cubicBezTo>
                  <a:pt x="154" y="34"/>
                  <a:pt x="158" y="34"/>
                  <a:pt x="158" y="35"/>
                </a:cubicBezTo>
                <a:cubicBezTo>
                  <a:pt x="132" y="37"/>
                  <a:pt x="103" y="37"/>
                  <a:pt x="77" y="38"/>
                </a:cubicBezTo>
                <a:cubicBezTo>
                  <a:pt x="71" y="38"/>
                  <a:pt x="68" y="40"/>
                  <a:pt x="63" y="39"/>
                </a:cubicBezTo>
                <a:cubicBezTo>
                  <a:pt x="64" y="39"/>
                  <a:pt x="64" y="39"/>
                  <a:pt x="64" y="39"/>
                </a:cubicBezTo>
                <a:cubicBezTo>
                  <a:pt x="60" y="39"/>
                  <a:pt x="60" y="39"/>
                  <a:pt x="60" y="39"/>
                </a:cubicBezTo>
                <a:cubicBezTo>
                  <a:pt x="60" y="40"/>
                  <a:pt x="60" y="40"/>
                  <a:pt x="60" y="40"/>
                </a:cubicBezTo>
                <a:cubicBezTo>
                  <a:pt x="56" y="40"/>
                  <a:pt x="53" y="41"/>
                  <a:pt x="49" y="40"/>
                </a:cubicBezTo>
                <a:cubicBezTo>
                  <a:pt x="52" y="39"/>
                  <a:pt x="52" y="39"/>
                  <a:pt x="52" y="39"/>
                </a:cubicBezTo>
                <a:cubicBezTo>
                  <a:pt x="48" y="39"/>
                  <a:pt x="44" y="40"/>
                  <a:pt x="40" y="41"/>
                </a:cubicBezTo>
                <a:cubicBezTo>
                  <a:pt x="30" y="40"/>
                  <a:pt x="22" y="43"/>
                  <a:pt x="12" y="43"/>
                </a:cubicBezTo>
                <a:cubicBezTo>
                  <a:pt x="15" y="44"/>
                  <a:pt x="15" y="44"/>
                  <a:pt x="15" y="44"/>
                </a:cubicBezTo>
                <a:cubicBezTo>
                  <a:pt x="14" y="44"/>
                  <a:pt x="11" y="44"/>
                  <a:pt x="10" y="45"/>
                </a:cubicBezTo>
                <a:cubicBezTo>
                  <a:pt x="16" y="45"/>
                  <a:pt x="16" y="45"/>
                  <a:pt x="16" y="45"/>
                </a:cubicBezTo>
                <a:cubicBezTo>
                  <a:pt x="59" y="41"/>
                  <a:pt x="103" y="41"/>
                  <a:pt x="147" y="40"/>
                </a:cubicBezTo>
                <a:cubicBezTo>
                  <a:pt x="150" y="40"/>
                  <a:pt x="150" y="40"/>
                  <a:pt x="150" y="40"/>
                </a:cubicBezTo>
                <a:cubicBezTo>
                  <a:pt x="142" y="42"/>
                  <a:pt x="132" y="40"/>
                  <a:pt x="124" y="41"/>
                </a:cubicBezTo>
                <a:cubicBezTo>
                  <a:pt x="126" y="41"/>
                  <a:pt x="128" y="41"/>
                  <a:pt x="129" y="41"/>
                </a:cubicBezTo>
                <a:cubicBezTo>
                  <a:pt x="123" y="42"/>
                  <a:pt x="117" y="42"/>
                  <a:pt x="112" y="43"/>
                </a:cubicBezTo>
                <a:cubicBezTo>
                  <a:pt x="109" y="44"/>
                  <a:pt x="116" y="44"/>
                  <a:pt x="119" y="44"/>
                </a:cubicBezTo>
                <a:cubicBezTo>
                  <a:pt x="86" y="46"/>
                  <a:pt x="51" y="47"/>
                  <a:pt x="19" y="49"/>
                </a:cubicBezTo>
                <a:cubicBezTo>
                  <a:pt x="17" y="50"/>
                  <a:pt x="17" y="50"/>
                  <a:pt x="17" y="50"/>
                </a:cubicBezTo>
                <a:cubicBezTo>
                  <a:pt x="29" y="50"/>
                  <a:pt x="29" y="50"/>
                  <a:pt x="29" y="50"/>
                </a:cubicBezTo>
                <a:cubicBezTo>
                  <a:pt x="26" y="50"/>
                  <a:pt x="21" y="50"/>
                  <a:pt x="20" y="51"/>
                </a:cubicBezTo>
                <a:cubicBezTo>
                  <a:pt x="20" y="51"/>
                  <a:pt x="21" y="51"/>
                  <a:pt x="21" y="51"/>
                </a:cubicBezTo>
                <a:cubicBezTo>
                  <a:pt x="21" y="51"/>
                  <a:pt x="21" y="52"/>
                  <a:pt x="20" y="52"/>
                </a:cubicBezTo>
                <a:cubicBezTo>
                  <a:pt x="29" y="52"/>
                  <a:pt x="29" y="52"/>
                  <a:pt x="29" y="52"/>
                </a:cubicBezTo>
                <a:cubicBezTo>
                  <a:pt x="38" y="49"/>
                  <a:pt x="50" y="50"/>
                  <a:pt x="61" y="49"/>
                </a:cubicBezTo>
                <a:cubicBezTo>
                  <a:pt x="44" y="51"/>
                  <a:pt x="44" y="51"/>
                  <a:pt x="44" y="51"/>
                </a:cubicBezTo>
                <a:cubicBezTo>
                  <a:pt x="81" y="50"/>
                  <a:pt x="81" y="50"/>
                  <a:pt x="81" y="50"/>
                </a:cubicBezTo>
                <a:cubicBezTo>
                  <a:pt x="81" y="49"/>
                  <a:pt x="81" y="49"/>
                  <a:pt x="81" y="49"/>
                </a:cubicBezTo>
                <a:cubicBezTo>
                  <a:pt x="77" y="49"/>
                  <a:pt x="71" y="50"/>
                  <a:pt x="67" y="49"/>
                </a:cubicBezTo>
                <a:cubicBezTo>
                  <a:pt x="97" y="48"/>
                  <a:pt x="133" y="46"/>
                  <a:pt x="163" y="46"/>
                </a:cubicBezTo>
                <a:cubicBezTo>
                  <a:pt x="161" y="47"/>
                  <a:pt x="156" y="47"/>
                  <a:pt x="152" y="48"/>
                </a:cubicBezTo>
                <a:cubicBezTo>
                  <a:pt x="157" y="49"/>
                  <a:pt x="165" y="47"/>
                  <a:pt x="171" y="48"/>
                </a:cubicBezTo>
                <a:cubicBezTo>
                  <a:pt x="166" y="49"/>
                  <a:pt x="161" y="49"/>
                  <a:pt x="157" y="50"/>
                </a:cubicBezTo>
                <a:cubicBezTo>
                  <a:pt x="75" y="53"/>
                  <a:pt x="75" y="53"/>
                  <a:pt x="75" y="53"/>
                </a:cubicBezTo>
                <a:cubicBezTo>
                  <a:pt x="72" y="51"/>
                  <a:pt x="65" y="53"/>
                  <a:pt x="60" y="53"/>
                </a:cubicBezTo>
                <a:cubicBezTo>
                  <a:pt x="59" y="53"/>
                  <a:pt x="59" y="54"/>
                  <a:pt x="57" y="54"/>
                </a:cubicBezTo>
                <a:cubicBezTo>
                  <a:pt x="55" y="54"/>
                  <a:pt x="52" y="54"/>
                  <a:pt x="51" y="53"/>
                </a:cubicBezTo>
                <a:cubicBezTo>
                  <a:pt x="45" y="54"/>
                  <a:pt x="38" y="53"/>
                  <a:pt x="31" y="53"/>
                </a:cubicBezTo>
                <a:cubicBezTo>
                  <a:pt x="23" y="55"/>
                  <a:pt x="11" y="54"/>
                  <a:pt x="2" y="56"/>
                </a:cubicBezTo>
                <a:cubicBezTo>
                  <a:pt x="2" y="57"/>
                  <a:pt x="8" y="57"/>
                  <a:pt x="12" y="57"/>
                </a:cubicBezTo>
                <a:cubicBezTo>
                  <a:pt x="10" y="58"/>
                  <a:pt x="6" y="58"/>
                  <a:pt x="4" y="59"/>
                </a:cubicBezTo>
                <a:cubicBezTo>
                  <a:pt x="7" y="60"/>
                  <a:pt x="7" y="60"/>
                  <a:pt x="7" y="60"/>
                </a:cubicBezTo>
                <a:cubicBezTo>
                  <a:pt x="6" y="60"/>
                  <a:pt x="6" y="60"/>
                  <a:pt x="6" y="60"/>
                </a:cubicBezTo>
                <a:cubicBezTo>
                  <a:pt x="8" y="60"/>
                  <a:pt x="11" y="60"/>
                  <a:pt x="13" y="60"/>
                </a:cubicBezTo>
                <a:cubicBezTo>
                  <a:pt x="44" y="59"/>
                  <a:pt x="81" y="58"/>
                  <a:pt x="114" y="57"/>
                </a:cubicBezTo>
                <a:cubicBezTo>
                  <a:pt x="78" y="59"/>
                  <a:pt x="40" y="60"/>
                  <a:pt x="5" y="63"/>
                </a:cubicBezTo>
                <a:cubicBezTo>
                  <a:pt x="29" y="62"/>
                  <a:pt x="29" y="62"/>
                  <a:pt x="29" y="62"/>
                </a:cubicBezTo>
                <a:cubicBezTo>
                  <a:pt x="20" y="64"/>
                  <a:pt x="11" y="64"/>
                  <a:pt x="2" y="64"/>
                </a:cubicBezTo>
                <a:cubicBezTo>
                  <a:pt x="2" y="67"/>
                  <a:pt x="2" y="67"/>
                  <a:pt x="2" y="67"/>
                </a:cubicBezTo>
                <a:cubicBezTo>
                  <a:pt x="5" y="66"/>
                  <a:pt x="9" y="66"/>
                  <a:pt x="11" y="66"/>
                </a:cubicBezTo>
                <a:cubicBezTo>
                  <a:pt x="23" y="67"/>
                  <a:pt x="38" y="65"/>
                  <a:pt x="50" y="66"/>
                </a:cubicBezTo>
                <a:cubicBezTo>
                  <a:pt x="40" y="67"/>
                  <a:pt x="28" y="67"/>
                  <a:pt x="19" y="67"/>
                </a:cubicBezTo>
                <a:close/>
                <a:moveTo>
                  <a:pt x="382" y="57"/>
                </a:moveTo>
                <a:cubicBezTo>
                  <a:pt x="382" y="56"/>
                  <a:pt x="384" y="56"/>
                  <a:pt x="386" y="56"/>
                </a:cubicBezTo>
                <a:cubicBezTo>
                  <a:pt x="385" y="56"/>
                  <a:pt x="383" y="56"/>
                  <a:pt x="382" y="57"/>
                </a:cubicBezTo>
                <a:cubicBezTo>
                  <a:pt x="380" y="58"/>
                  <a:pt x="380" y="59"/>
                  <a:pt x="375" y="59"/>
                </a:cubicBezTo>
                <a:cubicBezTo>
                  <a:pt x="376" y="58"/>
                  <a:pt x="379" y="57"/>
                  <a:pt x="382" y="57"/>
                </a:cubicBezTo>
                <a:close/>
                <a:moveTo>
                  <a:pt x="341" y="30"/>
                </a:moveTo>
                <a:cubicBezTo>
                  <a:pt x="341" y="30"/>
                  <a:pt x="342" y="30"/>
                  <a:pt x="343" y="30"/>
                </a:cubicBezTo>
                <a:cubicBezTo>
                  <a:pt x="344" y="30"/>
                  <a:pt x="345" y="30"/>
                  <a:pt x="346" y="29"/>
                </a:cubicBezTo>
                <a:cubicBezTo>
                  <a:pt x="346" y="30"/>
                  <a:pt x="346" y="30"/>
                  <a:pt x="346" y="30"/>
                </a:cubicBezTo>
                <a:cubicBezTo>
                  <a:pt x="345" y="30"/>
                  <a:pt x="344" y="30"/>
                  <a:pt x="343" y="30"/>
                </a:cubicBezTo>
                <a:cubicBezTo>
                  <a:pt x="342" y="30"/>
                  <a:pt x="341" y="30"/>
                  <a:pt x="341" y="30"/>
                </a:cubicBezTo>
                <a:cubicBezTo>
                  <a:pt x="338" y="29"/>
                  <a:pt x="336" y="28"/>
                  <a:pt x="333" y="29"/>
                </a:cubicBezTo>
                <a:cubicBezTo>
                  <a:pt x="337" y="27"/>
                  <a:pt x="338" y="29"/>
                  <a:pt x="341" y="30"/>
                </a:cubicBezTo>
                <a:close/>
                <a:moveTo>
                  <a:pt x="29" y="31"/>
                </a:moveTo>
                <a:cubicBezTo>
                  <a:pt x="26" y="32"/>
                  <a:pt x="26" y="32"/>
                  <a:pt x="26" y="32"/>
                </a:cubicBezTo>
                <a:cubicBezTo>
                  <a:pt x="42" y="30"/>
                  <a:pt x="42" y="30"/>
                  <a:pt x="42" y="30"/>
                </a:cubicBezTo>
                <a:lnTo>
                  <a:pt x="29" y="31"/>
                </a:lnTo>
                <a:close/>
                <a:moveTo>
                  <a:pt x="151" y="30"/>
                </a:moveTo>
                <a:cubicBezTo>
                  <a:pt x="143" y="30"/>
                  <a:pt x="131" y="31"/>
                  <a:pt x="124" y="29"/>
                </a:cubicBezTo>
                <a:cubicBezTo>
                  <a:pt x="126" y="29"/>
                  <a:pt x="128" y="29"/>
                  <a:pt x="131" y="29"/>
                </a:cubicBezTo>
                <a:cubicBezTo>
                  <a:pt x="130" y="29"/>
                  <a:pt x="132" y="29"/>
                  <a:pt x="132" y="30"/>
                </a:cubicBezTo>
                <a:cubicBezTo>
                  <a:pt x="139" y="29"/>
                  <a:pt x="147" y="29"/>
                  <a:pt x="155" y="29"/>
                </a:cubicBezTo>
                <a:lnTo>
                  <a:pt x="151" y="30"/>
                </a:lnTo>
                <a:close/>
                <a:moveTo>
                  <a:pt x="93" y="39"/>
                </a:moveTo>
                <a:cubicBezTo>
                  <a:pt x="93" y="39"/>
                  <a:pt x="96" y="39"/>
                  <a:pt x="98" y="39"/>
                </a:cubicBezTo>
                <a:cubicBezTo>
                  <a:pt x="96" y="39"/>
                  <a:pt x="94" y="39"/>
                  <a:pt x="93" y="39"/>
                </a:cubicBezTo>
                <a:close/>
                <a:moveTo>
                  <a:pt x="22" y="57"/>
                </a:moveTo>
                <a:cubicBezTo>
                  <a:pt x="22" y="57"/>
                  <a:pt x="21" y="57"/>
                  <a:pt x="21" y="57"/>
                </a:cubicBezTo>
                <a:cubicBezTo>
                  <a:pt x="21" y="57"/>
                  <a:pt x="22" y="57"/>
                  <a:pt x="22" y="57"/>
                </a:cubicBezTo>
                <a:cubicBezTo>
                  <a:pt x="25" y="57"/>
                  <a:pt x="26" y="57"/>
                  <a:pt x="29" y="57"/>
                </a:cubicBezTo>
                <a:cubicBezTo>
                  <a:pt x="27" y="57"/>
                  <a:pt x="25" y="57"/>
                  <a:pt x="22" y="57"/>
                </a:cubicBezTo>
                <a:close/>
                <a:moveTo>
                  <a:pt x="61" y="55"/>
                </a:moveTo>
                <a:cubicBezTo>
                  <a:pt x="54" y="55"/>
                  <a:pt x="54" y="55"/>
                  <a:pt x="54" y="55"/>
                </a:cubicBezTo>
                <a:cubicBezTo>
                  <a:pt x="76" y="55"/>
                  <a:pt x="76" y="55"/>
                  <a:pt x="76" y="55"/>
                </a:cubicBezTo>
                <a:lnTo>
                  <a:pt x="61" y="55"/>
                </a:lnTo>
                <a:close/>
                <a:moveTo>
                  <a:pt x="128" y="59"/>
                </a:moveTo>
                <a:cubicBezTo>
                  <a:pt x="128" y="59"/>
                  <a:pt x="128" y="59"/>
                  <a:pt x="128" y="59"/>
                </a:cubicBezTo>
                <a:cubicBezTo>
                  <a:pt x="113" y="59"/>
                  <a:pt x="113" y="59"/>
                  <a:pt x="113" y="59"/>
                </a:cubicBezTo>
                <a:lnTo>
                  <a:pt x="128" y="59"/>
                </a:lnTo>
                <a:close/>
                <a:moveTo>
                  <a:pt x="88" y="60"/>
                </a:moveTo>
                <a:cubicBezTo>
                  <a:pt x="85" y="60"/>
                  <a:pt x="85" y="60"/>
                  <a:pt x="85" y="60"/>
                </a:cubicBezTo>
                <a:cubicBezTo>
                  <a:pt x="69" y="61"/>
                  <a:pt x="69" y="61"/>
                  <a:pt x="69" y="61"/>
                </a:cubicBezTo>
                <a:lnTo>
                  <a:pt x="88"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82">
            <a:extLst>
              <a:ext uri="{FF2B5EF4-FFF2-40B4-BE49-F238E27FC236}">
                <a16:creationId xmlns:a16="http://schemas.microsoft.com/office/drawing/2014/main" xmlns="" id="{ECB3B955-01D2-408E-848B-11A276C1C020}"/>
              </a:ext>
            </a:extLst>
          </p:cNvPr>
          <p:cNvSpPr>
            <a:spLocks noEditPoints="1"/>
          </p:cNvSpPr>
          <p:nvPr/>
        </p:nvSpPr>
        <p:spPr bwMode="auto">
          <a:xfrm>
            <a:off x="4740956" y="2329716"/>
            <a:ext cx="1655763" cy="282575"/>
          </a:xfrm>
          <a:custGeom>
            <a:avLst/>
            <a:gdLst>
              <a:gd name="T0" fmla="*/ 423 w 441"/>
              <a:gd name="T1" fmla="*/ 39 h 75"/>
              <a:gd name="T2" fmla="*/ 417 w 441"/>
              <a:gd name="T3" fmla="*/ 36 h 75"/>
              <a:gd name="T4" fmla="*/ 410 w 441"/>
              <a:gd name="T5" fmla="*/ 40 h 75"/>
              <a:gd name="T6" fmla="*/ 400 w 441"/>
              <a:gd name="T7" fmla="*/ 38 h 75"/>
              <a:gd name="T8" fmla="*/ 412 w 441"/>
              <a:gd name="T9" fmla="*/ 32 h 75"/>
              <a:gd name="T10" fmla="*/ 409 w 441"/>
              <a:gd name="T11" fmla="*/ 25 h 75"/>
              <a:gd name="T12" fmla="*/ 400 w 441"/>
              <a:gd name="T13" fmla="*/ 25 h 75"/>
              <a:gd name="T14" fmla="*/ 391 w 441"/>
              <a:gd name="T15" fmla="*/ 24 h 75"/>
              <a:gd name="T16" fmla="*/ 382 w 441"/>
              <a:gd name="T17" fmla="*/ 21 h 75"/>
              <a:gd name="T18" fmla="*/ 189 w 441"/>
              <a:gd name="T19" fmla="*/ 4 h 75"/>
              <a:gd name="T20" fmla="*/ 7 w 441"/>
              <a:gd name="T21" fmla="*/ 54 h 75"/>
              <a:gd name="T22" fmla="*/ 256 w 441"/>
              <a:gd name="T23" fmla="*/ 68 h 75"/>
              <a:gd name="T24" fmla="*/ 365 w 441"/>
              <a:gd name="T25" fmla="*/ 61 h 75"/>
              <a:gd name="T26" fmla="*/ 386 w 441"/>
              <a:gd name="T27" fmla="*/ 56 h 75"/>
              <a:gd name="T28" fmla="*/ 395 w 441"/>
              <a:gd name="T29" fmla="*/ 57 h 75"/>
              <a:gd name="T30" fmla="*/ 415 w 441"/>
              <a:gd name="T31" fmla="*/ 49 h 75"/>
              <a:gd name="T32" fmla="*/ 400 w 441"/>
              <a:gd name="T33" fmla="*/ 45 h 75"/>
              <a:gd name="T34" fmla="*/ 430 w 441"/>
              <a:gd name="T35" fmla="*/ 42 h 75"/>
              <a:gd name="T36" fmla="*/ 438 w 441"/>
              <a:gd name="T37" fmla="*/ 38 h 75"/>
              <a:gd name="T38" fmla="*/ 131 w 441"/>
              <a:gd name="T39" fmla="*/ 22 h 75"/>
              <a:gd name="T40" fmla="*/ 139 w 441"/>
              <a:gd name="T41" fmla="*/ 25 h 75"/>
              <a:gd name="T42" fmla="*/ 153 w 441"/>
              <a:gd name="T43" fmla="*/ 22 h 75"/>
              <a:gd name="T44" fmla="*/ 163 w 441"/>
              <a:gd name="T45" fmla="*/ 22 h 75"/>
              <a:gd name="T46" fmla="*/ 164 w 441"/>
              <a:gd name="T47" fmla="*/ 23 h 75"/>
              <a:gd name="T48" fmla="*/ 170 w 441"/>
              <a:gd name="T49" fmla="*/ 22 h 75"/>
              <a:gd name="T50" fmla="*/ 177 w 441"/>
              <a:gd name="T51" fmla="*/ 22 h 75"/>
              <a:gd name="T52" fmla="*/ 203 w 441"/>
              <a:gd name="T53" fmla="*/ 14 h 75"/>
              <a:gd name="T54" fmla="*/ 191 w 441"/>
              <a:gd name="T55" fmla="*/ 22 h 75"/>
              <a:gd name="T56" fmla="*/ 194 w 441"/>
              <a:gd name="T57" fmla="*/ 17 h 75"/>
              <a:gd name="T58" fmla="*/ 197 w 441"/>
              <a:gd name="T59" fmla="*/ 21 h 75"/>
              <a:gd name="T60" fmla="*/ 199 w 441"/>
              <a:gd name="T61" fmla="*/ 29 h 75"/>
              <a:gd name="T62" fmla="*/ 208 w 441"/>
              <a:gd name="T63" fmla="*/ 15 h 75"/>
              <a:gd name="T64" fmla="*/ 218 w 441"/>
              <a:gd name="T65" fmla="*/ 19 h 75"/>
              <a:gd name="T66" fmla="*/ 228 w 441"/>
              <a:gd name="T67" fmla="*/ 28 h 75"/>
              <a:gd name="T68" fmla="*/ 229 w 441"/>
              <a:gd name="T69" fmla="*/ 20 h 75"/>
              <a:gd name="T70" fmla="*/ 242 w 441"/>
              <a:gd name="T71" fmla="*/ 20 h 75"/>
              <a:gd name="T72" fmla="*/ 243 w 441"/>
              <a:gd name="T73" fmla="*/ 20 h 75"/>
              <a:gd name="T74" fmla="*/ 257 w 441"/>
              <a:gd name="T75" fmla="*/ 12 h 75"/>
              <a:gd name="T76" fmla="*/ 258 w 441"/>
              <a:gd name="T77" fmla="*/ 21 h 75"/>
              <a:gd name="T78" fmla="*/ 263 w 441"/>
              <a:gd name="T79" fmla="*/ 16 h 75"/>
              <a:gd name="T80" fmla="*/ 270 w 441"/>
              <a:gd name="T81" fmla="*/ 21 h 75"/>
              <a:gd name="T82" fmla="*/ 273 w 441"/>
              <a:gd name="T83" fmla="*/ 23 h 75"/>
              <a:gd name="T84" fmla="*/ 291 w 441"/>
              <a:gd name="T85" fmla="*/ 21 h 75"/>
              <a:gd name="T86" fmla="*/ 288 w 441"/>
              <a:gd name="T87" fmla="*/ 16 h 75"/>
              <a:gd name="T88" fmla="*/ 307 w 441"/>
              <a:gd name="T89" fmla="*/ 14 h 75"/>
              <a:gd name="T90" fmla="*/ 310 w 441"/>
              <a:gd name="T91" fmla="*/ 18 h 75"/>
              <a:gd name="T92" fmla="*/ 320 w 441"/>
              <a:gd name="T93" fmla="*/ 37 h 75"/>
              <a:gd name="T94" fmla="*/ 363 w 441"/>
              <a:gd name="T95" fmla="*/ 14 h 75"/>
              <a:gd name="T96" fmla="*/ 368 w 441"/>
              <a:gd name="T97" fmla="*/ 22 h 75"/>
              <a:gd name="T98" fmla="*/ 369 w 441"/>
              <a:gd name="T99" fmla="*/ 37 h 75"/>
              <a:gd name="T100" fmla="*/ 374 w 441"/>
              <a:gd name="T101" fmla="*/ 16 h 75"/>
              <a:gd name="T102" fmla="*/ 397 w 441"/>
              <a:gd name="T103" fmla="*/ 39 h 75"/>
              <a:gd name="T104" fmla="*/ 381 w 441"/>
              <a:gd name="T105" fmla="*/ 39 h 75"/>
              <a:gd name="T106" fmla="*/ 390 w 441"/>
              <a:gd name="T107" fmla="*/ 36 h 75"/>
              <a:gd name="T108" fmla="*/ 396 w 441"/>
              <a:gd name="T109" fmla="*/ 31 h 75"/>
              <a:gd name="T110" fmla="*/ 397 w 441"/>
              <a:gd name="T111" fmla="*/ 3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1" h="75">
                <a:moveTo>
                  <a:pt x="438" y="38"/>
                </a:moveTo>
                <a:cubicBezTo>
                  <a:pt x="435" y="36"/>
                  <a:pt x="429" y="35"/>
                  <a:pt x="427" y="40"/>
                </a:cubicBezTo>
                <a:cubicBezTo>
                  <a:pt x="426" y="38"/>
                  <a:pt x="426" y="38"/>
                  <a:pt x="426" y="38"/>
                </a:cubicBezTo>
                <a:cubicBezTo>
                  <a:pt x="425" y="38"/>
                  <a:pt x="424" y="38"/>
                  <a:pt x="423" y="39"/>
                </a:cubicBezTo>
                <a:cubicBezTo>
                  <a:pt x="423" y="38"/>
                  <a:pt x="422" y="37"/>
                  <a:pt x="422" y="36"/>
                </a:cubicBezTo>
                <a:cubicBezTo>
                  <a:pt x="421" y="39"/>
                  <a:pt x="421" y="39"/>
                  <a:pt x="421" y="39"/>
                </a:cubicBezTo>
                <a:cubicBezTo>
                  <a:pt x="418" y="35"/>
                  <a:pt x="418" y="35"/>
                  <a:pt x="418" y="35"/>
                </a:cubicBezTo>
                <a:cubicBezTo>
                  <a:pt x="418" y="35"/>
                  <a:pt x="418" y="36"/>
                  <a:pt x="417" y="36"/>
                </a:cubicBezTo>
                <a:cubicBezTo>
                  <a:pt x="419" y="38"/>
                  <a:pt x="419" y="38"/>
                  <a:pt x="419" y="38"/>
                </a:cubicBezTo>
                <a:cubicBezTo>
                  <a:pt x="417" y="44"/>
                  <a:pt x="415" y="34"/>
                  <a:pt x="413" y="39"/>
                </a:cubicBezTo>
                <a:cubicBezTo>
                  <a:pt x="413" y="39"/>
                  <a:pt x="412" y="38"/>
                  <a:pt x="412" y="37"/>
                </a:cubicBezTo>
                <a:cubicBezTo>
                  <a:pt x="412" y="39"/>
                  <a:pt x="411" y="39"/>
                  <a:pt x="410" y="40"/>
                </a:cubicBezTo>
                <a:cubicBezTo>
                  <a:pt x="408" y="35"/>
                  <a:pt x="406" y="45"/>
                  <a:pt x="403" y="41"/>
                </a:cubicBezTo>
                <a:cubicBezTo>
                  <a:pt x="403" y="38"/>
                  <a:pt x="403" y="38"/>
                  <a:pt x="403" y="38"/>
                </a:cubicBezTo>
                <a:cubicBezTo>
                  <a:pt x="401" y="37"/>
                  <a:pt x="400" y="44"/>
                  <a:pt x="399" y="38"/>
                </a:cubicBezTo>
                <a:cubicBezTo>
                  <a:pt x="399" y="38"/>
                  <a:pt x="400" y="37"/>
                  <a:pt x="400" y="38"/>
                </a:cubicBezTo>
                <a:cubicBezTo>
                  <a:pt x="402" y="35"/>
                  <a:pt x="400" y="30"/>
                  <a:pt x="403" y="29"/>
                </a:cubicBezTo>
                <a:cubicBezTo>
                  <a:pt x="406" y="30"/>
                  <a:pt x="402" y="34"/>
                  <a:pt x="404" y="32"/>
                </a:cubicBezTo>
                <a:cubicBezTo>
                  <a:pt x="404" y="29"/>
                  <a:pt x="408" y="31"/>
                  <a:pt x="406" y="28"/>
                </a:cubicBezTo>
                <a:cubicBezTo>
                  <a:pt x="408" y="26"/>
                  <a:pt x="411" y="29"/>
                  <a:pt x="412" y="32"/>
                </a:cubicBezTo>
                <a:cubicBezTo>
                  <a:pt x="411" y="33"/>
                  <a:pt x="411" y="33"/>
                  <a:pt x="411" y="33"/>
                </a:cubicBezTo>
                <a:cubicBezTo>
                  <a:pt x="413" y="33"/>
                  <a:pt x="413" y="33"/>
                  <a:pt x="413" y="33"/>
                </a:cubicBezTo>
                <a:cubicBezTo>
                  <a:pt x="414" y="32"/>
                  <a:pt x="413" y="29"/>
                  <a:pt x="415" y="28"/>
                </a:cubicBezTo>
                <a:cubicBezTo>
                  <a:pt x="413" y="27"/>
                  <a:pt x="411" y="26"/>
                  <a:pt x="409" y="25"/>
                </a:cubicBezTo>
                <a:cubicBezTo>
                  <a:pt x="410" y="24"/>
                  <a:pt x="410" y="24"/>
                  <a:pt x="410" y="24"/>
                </a:cubicBezTo>
                <a:cubicBezTo>
                  <a:pt x="407" y="27"/>
                  <a:pt x="407" y="27"/>
                  <a:pt x="407" y="27"/>
                </a:cubicBezTo>
                <a:cubicBezTo>
                  <a:pt x="405" y="23"/>
                  <a:pt x="403" y="22"/>
                  <a:pt x="403" y="16"/>
                </a:cubicBezTo>
                <a:cubicBezTo>
                  <a:pt x="402" y="19"/>
                  <a:pt x="403" y="23"/>
                  <a:pt x="400" y="25"/>
                </a:cubicBezTo>
                <a:cubicBezTo>
                  <a:pt x="397" y="23"/>
                  <a:pt x="397" y="23"/>
                  <a:pt x="397" y="23"/>
                </a:cubicBezTo>
                <a:cubicBezTo>
                  <a:pt x="397" y="27"/>
                  <a:pt x="397" y="27"/>
                  <a:pt x="397" y="27"/>
                </a:cubicBezTo>
                <a:cubicBezTo>
                  <a:pt x="392" y="27"/>
                  <a:pt x="394" y="23"/>
                  <a:pt x="391" y="20"/>
                </a:cubicBezTo>
                <a:cubicBezTo>
                  <a:pt x="391" y="21"/>
                  <a:pt x="393" y="23"/>
                  <a:pt x="391" y="24"/>
                </a:cubicBezTo>
                <a:cubicBezTo>
                  <a:pt x="388" y="25"/>
                  <a:pt x="389" y="20"/>
                  <a:pt x="388" y="19"/>
                </a:cubicBezTo>
                <a:cubicBezTo>
                  <a:pt x="387" y="21"/>
                  <a:pt x="386" y="21"/>
                  <a:pt x="386" y="23"/>
                </a:cubicBezTo>
                <a:cubicBezTo>
                  <a:pt x="386" y="21"/>
                  <a:pt x="383" y="19"/>
                  <a:pt x="383" y="17"/>
                </a:cubicBezTo>
                <a:cubicBezTo>
                  <a:pt x="382" y="21"/>
                  <a:pt x="382" y="21"/>
                  <a:pt x="382" y="21"/>
                </a:cubicBezTo>
                <a:cubicBezTo>
                  <a:pt x="377" y="22"/>
                  <a:pt x="382" y="17"/>
                  <a:pt x="379" y="16"/>
                </a:cubicBezTo>
                <a:cubicBezTo>
                  <a:pt x="382" y="12"/>
                  <a:pt x="382" y="12"/>
                  <a:pt x="382" y="12"/>
                </a:cubicBezTo>
                <a:cubicBezTo>
                  <a:pt x="377" y="10"/>
                  <a:pt x="373" y="11"/>
                  <a:pt x="369" y="9"/>
                </a:cubicBezTo>
                <a:cubicBezTo>
                  <a:pt x="313" y="7"/>
                  <a:pt x="245" y="0"/>
                  <a:pt x="189" y="4"/>
                </a:cubicBezTo>
                <a:cubicBezTo>
                  <a:pt x="71" y="13"/>
                  <a:pt x="71" y="13"/>
                  <a:pt x="71" y="13"/>
                </a:cubicBezTo>
                <a:cubicBezTo>
                  <a:pt x="17" y="20"/>
                  <a:pt x="17" y="20"/>
                  <a:pt x="17" y="20"/>
                </a:cubicBezTo>
                <a:cubicBezTo>
                  <a:pt x="10" y="25"/>
                  <a:pt x="5" y="32"/>
                  <a:pt x="0" y="38"/>
                </a:cubicBezTo>
                <a:cubicBezTo>
                  <a:pt x="2" y="43"/>
                  <a:pt x="3" y="49"/>
                  <a:pt x="7" y="54"/>
                </a:cubicBezTo>
                <a:cubicBezTo>
                  <a:pt x="10" y="57"/>
                  <a:pt x="14" y="56"/>
                  <a:pt x="15" y="63"/>
                </a:cubicBezTo>
                <a:cubicBezTo>
                  <a:pt x="46" y="75"/>
                  <a:pt x="83" y="75"/>
                  <a:pt x="114" y="73"/>
                </a:cubicBezTo>
                <a:cubicBezTo>
                  <a:pt x="117" y="73"/>
                  <a:pt x="118" y="75"/>
                  <a:pt x="121" y="72"/>
                </a:cubicBezTo>
                <a:cubicBezTo>
                  <a:pt x="167" y="71"/>
                  <a:pt x="212" y="67"/>
                  <a:pt x="256" y="68"/>
                </a:cubicBezTo>
                <a:cubicBezTo>
                  <a:pt x="284" y="69"/>
                  <a:pt x="316" y="69"/>
                  <a:pt x="342" y="65"/>
                </a:cubicBezTo>
                <a:cubicBezTo>
                  <a:pt x="343" y="66"/>
                  <a:pt x="343" y="66"/>
                  <a:pt x="343" y="67"/>
                </a:cubicBezTo>
                <a:cubicBezTo>
                  <a:pt x="349" y="65"/>
                  <a:pt x="349" y="65"/>
                  <a:pt x="349" y="65"/>
                </a:cubicBezTo>
                <a:cubicBezTo>
                  <a:pt x="354" y="61"/>
                  <a:pt x="363" y="70"/>
                  <a:pt x="365" y="61"/>
                </a:cubicBezTo>
                <a:cubicBezTo>
                  <a:pt x="367" y="62"/>
                  <a:pt x="370" y="57"/>
                  <a:pt x="371" y="63"/>
                </a:cubicBezTo>
                <a:cubicBezTo>
                  <a:pt x="373" y="59"/>
                  <a:pt x="373" y="59"/>
                  <a:pt x="373" y="59"/>
                </a:cubicBezTo>
                <a:cubicBezTo>
                  <a:pt x="374" y="59"/>
                  <a:pt x="376" y="62"/>
                  <a:pt x="375" y="61"/>
                </a:cubicBezTo>
                <a:cubicBezTo>
                  <a:pt x="379" y="57"/>
                  <a:pt x="384" y="60"/>
                  <a:pt x="386" y="56"/>
                </a:cubicBezTo>
                <a:cubicBezTo>
                  <a:pt x="388" y="58"/>
                  <a:pt x="388" y="58"/>
                  <a:pt x="388" y="58"/>
                </a:cubicBezTo>
                <a:cubicBezTo>
                  <a:pt x="388" y="57"/>
                  <a:pt x="388" y="57"/>
                  <a:pt x="389" y="57"/>
                </a:cubicBezTo>
                <a:cubicBezTo>
                  <a:pt x="389" y="56"/>
                  <a:pt x="389" y="55"/>
                  <a:pt x="390" y="54"/>
                </a:cubicBezTo>
                <a:cubicBezTo>
                  <a:pt x="391" y="58"/>
                  <a:pt x="393" y="56"/>
                  <a:pt x="395" y="57"/>
                </a:cubicBezTo>
                <a:cubicBezTo>
                  <a:pt x="396" y="51"/>
                  <a:pt x="401" y="58"/>
                  <a:pt x="402" y="52"/>
                </a:cubicBezTo>
                <a:cubicBezTo>
                  <a:pt x="404" y="55"/>
                  <a:pt x="404" y="55"/>
                  <a:pt x="404" y="55"/>
                </a:cubicBezTo>
                <a:cubicBezTo>
                  <a:pt x="406" y="53"/>
                  <a:pt x="412" y="56"/>
                  <a:pt x="415" y="51"/>
                </a:cubicBezTo>
                <a:cubicBezTo>
                  <a:pt x="415" y="51"/>
                  <a:pt x="415" y="50"/>
                  <a:pt x="415" y="49"/>
                </a:cubicBezTo>
                <a:cubicBezTo>
                  <a:pt x="414" y="50"/>
                  <a:pt x="414" y="50"/>
                  <a:pt x="414" y="50"/>
                </a:cubicBezTo>
                <a:cubicBezTo>
                  <a:pt x="412" y="52"/>
                  <a:pt x="412" y="52"/>
                  <a:pt x="410" y="50"/>
                </a:cubicBezTo>
                <a:cubicBezTo>
                  <a:pt x="406" y="53"/>
                  <a:pt x="403" y="49"/>
                  <a:pt x="399" y="52"/>
                </a:cubicBezTo>
                <a:cubicBezTo>
                  <a:pt x="397" y="50"/>
                  <a:pt x="400" y="47"/>
                  <a:pt x="400" y="45"/>
                </a:cubicBezTo>
                <a:cubicBezTo>
                  <a:pt x="401" y="52"/>
                  <a:pt x="407" y="44"/>
                  <a:pt x="408" y="49"/>
                </a:cubicBezTo>
                <a:cubicBezTo>
                  <a:pt x="408" y="46"/>
                  <a:pt x="408" y="46"/>
                  <a:pt x="408" y="46"/>
                </a:cubicBezTo>
                <a:cubicBezTo>
                  <a:pt x="409" y="48"/>
                  <a:pt x="410" y="48"/>
                  <a:pt x="412" y="46"/>
                </a:cubicBezTo>
                <a:cubicBezTo>
                  <a:pt x="417" y="47"/>
                  <a:pt x="425" y="46"/>
                  <a:pt x="430" y="42"/>
                </a:cubicBezTo>
                <a:cubicBezTo>
                  <a:pt x="431" y="46"/>
                  <a:pt x="433" y="43"/>
                  <a:pt x="434" y="43"/>
                </a:cubicBezTo>
                <a:cubicBezTo>
                  <a:pt x="434" y="42"/>
                  <a:pt x="433" y="42"/>
                  <a:pt x="434" y="41"/>
                </a:cubicBezTo>
                <a:cubicBezTo>
                  <a:pt x="440" y="41"/>
                  <a:pt x="440" y="41"/>
                  <a:pt x="440" y="41"/>
                </a:cubicBezTo>
                <a:cubicBezTo>
                  <a:pt x="441" y="37"/>
                  <a:pt x="439" y="41"/>
                  <a:pt x="438" y="38"/>
                </a:cubicBezTo>
                <a:close/>
                <a:moveTo>
                  <a:pt x="131" y="22"/>
                </a:moveTo>
                <a:cubicBezTo>
                  <a:pt x="130" y="21"/>
                  <a:pt x="130" y="21"/>
                  <a:pt x="130" y="21"/>
                </a:cubicBezTo>
                <a:cubicBezTo>
                  <a:pt x="132" y="21"/>
                  <a:pt x="134" y="20"/>
                  <a:pt x="136" y="20"/>
                </a:cubicBezTo>
                <a:cubicBezTo>
                  <a:pt x="136" y="23"/>
                  <a:pt x="133" y="20"/>
                  <a:pt x="131" y="22"/>
                </a:cubicBezTo>
                <a:close/>
                <a:moveTo>
                  <a:pt x="139" y="25"/>
                </a:moveTo>
                <a:cubicBezTo>
                  <a:pt x="137" y="24"/>
                  <a:pt x="137" y="24"/>
                  <a:pt x="137" y="24"/>
                </a:cubicBezTo>
                <a:cubicBezTo>
                  <a:pt x="140" y="24"/>
                  <a:pt x="140" y="24"/>
                  <a:pt x="140" y="24"/>
                </a:cubicBezTo>
                <a:lnTo>
                  <a:pt x="139" y="25"/>
                </a:lnTo>
                <a:close/>
                <a:moveTo>
                  <a:pt x="152" y="24"/>
                </a:moveTo>
                <a:cubicBezTo>
                  <a:pt x="154" y="23"/>
                  <a:pt x="152" y="20"/>
                  <a:pt x="152" y="18"/>
                </a:cubicBezTo>
                <a:cubicBezTo>
                  <a:pt x="155" y="19"/>
                  <a:pt x="155" y="19"/>
                  <a:pt x="155" y="19"/>
                </a:cubicBezTo>
                <a:cubicBezTo>
                  <a:pt x="153" y="22"/>
                  <a:pt x="153" y="22"/>
                  <a:pt x="153" y="22"/>
                </a:cubicBezTo>
                <a:cubicBezTo>
                  <a:pt x="154" y="24"/>
                  <a:pt x="156" y="23"/>
                  <a:pt x="157" y="23"/>
                </a:cubicBezTo>
                <a:cubicBezTo>
                  <a:pt x="159" y="21"/>
                  <a:pt x="155" y="18"/>
                  <a:pt x="159" y="16"/>
                </a:cubicBezTo>
                <a:cubicBezTo>
                  <a:pt x="159" y="23"/>
                  <a:pt x="159" y="23"/>
                  <a:pt x="159" y="23"/>
                </a:cubicBezTo>
                <a:cubicBezTo>
                  <a:pt x="160" y="22"/>
                  <a:pt x="161" y="22"/>
                  <a:pt x="163" y="22"/>
                </a:cubicBezTo>
                <a:cubicBezTo>
                  <a:pt x="160" y="25"/>
                  <a:pt x="155" y="22"/>
                  <a:pt x="152" y="24"/>
                </a:cubicBezTo>
                <a:close/>
                <a:moveTo>
                  <a:pt x="170" y="22"/>
                </a:moveTo>
                <a:cubicBezTo>
                  <a:pt x="170" y="22"/>
                  <a:pt x="170" y="22"/>
                  <a:pt x="170" y="22"/>
                </a:cubicBezTo>
                <a:cubicBezTo>
                  <a:pt x="168" y="23"/>
                  <a:pt x="165" y="23"/>
                  <a:pt x="164" y="23"/>
                </a:cubicBezTo>
                <a:cubicBezTo>
                  <a:pt x="166" y="23"/>
                  <a:pt x="170" y="21"/>
                  <a:pt x="169" y="17"/>
                </a:cubicBezTo>
                <a:cubicBezTo>
                  <a:pt x="170" y="22"/>
                  <a:pt x="170" y="22"/>
                  <a:pt x="170" y="22"/>
                </a:cubicBezTo>
                <a:cubicBezTo>
                  <a:pt x="171" y="22"/>
                  <a:pt x="171" y="22"/>
                  <a:pt x="172" y="22"/>
                </a:cubicBezTo>
                <a:lnTo>
                  <a:pt x="170" y="22"/>
                </a:lnTo>
                <a:close/>
                <a:moveTo>
                  <a:pt x="177" y="22"/>
                </a:moveTo>
                <a:cubicBezTo>
                  <a:pt x="180" y="21"/>
                  <a:pt x="180" y="21"/>
                  <a:pt x="180" y="21"/>
                </a:cubicBezTo>
                <a:cubicBezTo>
                  <a:pt x="181" y="21"/>
                  <a:pt x="181" y="21"/>
                  <a:pt x="181" y="21"/>
                </a:cubicBezTo>
                <a:lnTo>
                  <a:pt x="177" y="22"/>
                </a:lnTo>
                <a:close/>
                <a:moveTo>
                  <a:pt x="266" y="13"/>
                </a:moveTo>
                <a:cubicBezTo>
                  <a:pt x="267" y="13"/>
                  <a:pt x="268" y="12"/>
                  <a:pt x="268" y="14"/>
                </a:cubicBezTo>
                <a:cubicBezTo>
                  <a:pt x="266" y="13"/>
                  <a:pt x="266" y="13"/>
                  <a:pt x="266" y="13"/>
                </a:cubicBezTo>
                <a:close/>
                <a:moveTo>
                  <a:pt x="203" y="14"/>
                </a:moveTo>
                <a:cubicBezTo>
                  <a:pt x="204" y="15"/>
                  <a:pt x="205" y="16"/>
                  <a:pt x="204" y="17"/>
                </a:cubicBezTo>
                <a:cubicBezTo>
                  <a:pt x="204" y="19"/>
                  <a:pt x="203" y="17"/>
                  <a:pt x="202" y="16"/>
                </a:cubicBezTo>
                <a:lnTo>
                  <a:pt x="203" y="14"/>
                </a:lnTo>
                <a:close/>
                <a:moveTo>
                  <a:pt x="191" y="22"/>
                </a:moveTo>
                <a:cubicBezTo>
                  <a:pt x="192" y="21"/>
                  <a:pt x="192" y="21"/>
                  <a:pt x="192" y="21"/>
                </a:cubicBezTo>
                <a:cubicBezTo>
                  <a:pt x="195" y="21"/>
                  <a:pt x="195" y="21"/>
                  <a:pt x="195" y="21"/>
                </a:cubicBezTo>
                <a:lnTo>
                  <a:pt x="191" y="22"/>
                </a:lnTo>
                <a:close/>
                <a:moveTo>
                  <a:pt x="194" y="17"/>
                </a:moveTo>
                <a:cubicBezTo>
                  <a:pt x="193" y="16"/>
                  <a:pt x="193" y="16"/>
                  <a:pt x="193" y="16"/>
                </a:cubicBezTo>
                <a:cubicBezTo>
                  <a:pt x="194" y="17"/>
                  <a:pt x="195" y="15"/>
                  <a:pt x="196" y="16"/>
                </a:cubicBezTo>
                <a:cubicBezTo>
                  <a:pt x="195" y="17"/>
                  <a:pt x="195" y="18"/>
                  <a:pt x="194" y="17"/>
                </a:cubicBezTo>
                <a:close/>
                <a:moveTo>
                  <a:pt x="197" y="21"/>
                </a:moveTo>
                <a:cubicBezTo>
                  <a:pt x="201" y="21"/>
                  <a:pt x="201" y="21"/>
                  <a:pt x="201" y="21"/>
                </a:cubicBezTo>
                <a:cubicBezTo>
                  <a:pt x="197" y="21"/>
                  <a:pt x="197" y="21"/>
                  <a:pt x="197" y="21"/>
                </a:cubicBezTo>
                <a:close/>
                <a:moveTo>
                  <a:pt x="206" y="29"/>
                </a:moveTo>
                <a:cubicBezTo>
                  <a:pt x="204" y="30"/>
                  <a:pt x="202" y="29"/>
                  <a:pt x="199" y="29"/>
                </a:cubicBezTo>
                <a:cubicBezTo>
                  <a:pt x="204" y="28"/>
                  <a:pt x="210" y="27"/>
                  <a:pt x="214" y="28"/>
                </a:cubicBezTo>
                <a:cubicBezTo>
                  <a:pt x="213" y="31"/>
                  <a:pt x="209" y="27"/>
                  <a:pt x="206" y="29"/>
                </a:cubicBezTo>
                <a:close/>
                <a:moveTo>
                  <a:pt x="207" y="21"/>
                </a:moveTo>
                <a:cubicBezTo>
                  <a:pt x="210" y="21"/>
                  <a:pt x="208" y="17"/>
                  <a:pt x="208" y="15"/>
                </a:cubicBezTo>
                <a:cubicBezTo>
                  <a:pt x="212" y="15"/>
                  <a:pt x="209" y="18"/>
                  <a:pt x="210" y="21"/>
                </a:cubicBezTo>
                <a:cubicBezTo>
                  <a:pt x="212" y="21"/>
                  <a:pt x="211" y="17"/>
                  <a:pt x="212" y="19"/>
                </a:cubicBezTo>
                <a:cubicBezTo>
                  <a:pt x="213" y="23"/>
                  <a:pt x="216" y="20"/>
                  <a:pt x="218" y="20"/>
                </a:cubicBezTo>
                <a:cubicBezTo>
                  <a:pt x="218" y="19"/>
                  <a:pt x="218" y="19"/>
                  <a:pt x="218" y="19"/>
                </a:cubicBezTo>
                <a:cubicBezTo>
                  <a:pt x="220" y="21"/>
                  <a:pt x="220" y="21"/>
                  <a:pt x="220" y="21"/>
                </a:cubicBezTo>
                <a:lnTo>
                  <a:pt x="207" y="21"/>
                </a:lnTo>
                <a:close/>
                <a:moveTo>
                  <a:pt x="223" y="29"/>
                </a:moveTo>
                <a:cubicBezTo>
                  <a:pt x="224" y="27"/>
                  <a:pt x="226" y="28"/>
                  <a:pt x="228" y="28"/>
                </a:cubicBezTo>
                <a:cubicBezTo>
                  <a:pt x="226" y="30"/>
                  <a:pt x="225" y="29"/>
                  <a:pt x="223" y="29"/>
                </a:cubicBezTo>
                <a:close/>
                <a:moveTo>
                  <a:pt x="229" y="20"/>
                </a:moveTo>
                <a:cubicBezTo>
                  <a:pt x="229" y="20"/>
                  <a:pt x="229" y="20"/>
                  <a:pt x="229" y="20"/>
                </a:cubicBezTo>
                <a:cubicBezTo>
                  <a:pt x="229" y="20"/>
                  <a:pt x="229" y="20"/>
                  <a:pt x="229" y="20"/>
                </a:cubicBezTo>
                <a:cubicBezTo>
                  <a:pt x="232" y="20"/>
                  <a:pt x="235" y="20"/>
                  <a:pt x="237" y="18"/>
                </a:cubicBezTo>
                <a:cubicBezTo>
                  <a:pt x="238" y="20"/>
                  <a:pt x="238" y="20"/>
                  <a:pt x="238" y="20"/>
                </a:cubicBezTo>
                <a:cubicBezTo>
                  <a:pt x="236" y="22"/>
                  <a:pt x="230" y="20"/>
                  <a:pt x="229" y="20"/>
                </a:cubicBezTo>
                <a:close/>
                <a:moveTo>
                  <a:pt x="242" y="20"/>
                </a:moveTo>
                <a:cubicBezTo>
                  <a:pt x="242" y="20"/>
                  <a:pt x="243" y="20"/>
                  <a:pt x="243" y="20"/>
                </a:cubicBezTo>
                <a:cubicBezTo>
                  <a:pt x="244" y="20"/>
                  <a:pt x="245" y="19"/>
                  <a:pt x="245" y="17"/>
                </a:cubicBezTo>
                <a:cubicBezTo>
                  <a:pt x="247" y="18"/>
                  <a:pt x="247" y="21"/>
                  <a:pt x="250" y="20"/>
                </a:cubicBezTo>
                <a:cubicBezTo>
                  <a:pt x="247" y="22"/>
                  <a:pt x="245" y="21"/>
                  <a:pt x="243" y="20"/>
                </a:cubicBezTo>
                <a:cubicBezTo>
                  <a:pt x="242" y="21"/>
                  <a:pt x="242" y="21"/>
                  <a:pt x="242" y="20"/>
                </a:cubicBezTo>
                <a:close/>
                <a:moveTo>
                  <a:pt x="257" y="14"/>
                </a:moveTo>
                <a:cubicBezTo>
                  <a:pt x="256" y="12"/>
                  <a:pt x="256" y="12"/>
                  <a:pt x="256" y="12"/>
                </a:cubicBezTo>
                <a:cubicBezTo>
                  <a:pt x="257" y="12"/>
                  <a:pt x="257" y="12"/>
                  <a:pt x="257" y="12"/>
                </a:cubicBezTo>
                <a:lnTo>
                  <a:pt x="257" y="14"/>
                </a:lnTo>
                <a:close/>
                <a:moveTo>
                  <a:pt x="258" y="21"/>
                </a:moveTo>
                <a:cubicBezTo>
                  <a:pt x="259" y="21"/>
                  <a:pt x="260" y="19"/>
                  <a:pt x="260" y="21"/>
                </a:cubicBezTo>
                <a:lnTo>
                  <a:pt x="258" y="21"/>
                </a:lnTo>
                <a:close/>
                <a:moveTo>
                  <a:pt x="263" y="16"/>
                </a:moveTo>
                <a:cubicBezTo>
                  <a:pt x="262" y="18"/>
                  <a:pt x="262" y="18"/>
                  <a:pt x="262" y="18"/>
                </a:cubicBezTo>
                <a:cubicBezTo>
                  <a:pt x="261" y="16"/>
                  <a:pt x="261" y="16"/>
                  <a:pt x="261" y="16"/>
                </a:cubicBezTo>
                <a:cubicBezTo>
                  <a:pt x="261" y="15"/>
                  <a:pt x="262" y="16"/>
                  <a:pt x="263" y="16"/>
                </a:cubicBezTo>
                <a:close/>
                <a:moveTo>
                  <a:pt x="262" y="21"/>
                </a:moveTo>
                <a:cubicBezTo>
                  <a:pt x="263" y="20"/>
                  <a:pt x="264" y="20"/>
                  <a:pt x="266" y="21"/>
                </a:cubicBezTo>
                <a:cubicBezTo>
                  <a:pt x="267" y="21"/>
                  <a:pt x="268" y="21"/>
                  <a:pt x="269" y="21"/>
                </a:cubicBezTo>
                <a:cubicBezTo>
                  <a:pt x="269" y="21"/>
                  <a:pt x="269" y="21"/>
                  <a:pt x="270" y="21"/>
                </a:cubicBezTo>
                <a:cubicBezTo>
                  <a:pt x="269" y="21"/>
                  <a:pt x="269" y="21"/>
                  <a:pt x="269" y="21"/>
                </a:cubicBezTo>
                <a:cubicBezTo>
                  <a:pt x="268" y="21"/>
                  <a:pt x="267" y="21"/>
                  <a:pt x="266" y="21"/>
                </a:cubicBezTo>
                <a:cubicBezTo>
                  <a:pt x="264" y="20"/>
                  <a:pt x="263" y="20"/>
                  <a:pt x="262" y="21"/>
                </a:cubicBezTo>
                <a:close/>
                <a:moveTo>
                  <a:pt x="273" y="23"/>
                </a:moveTo>
                <a:cubicBezTo>
                  <a:pt x="274" y="21"/>
                  <a:pt x="271" y="16"/>
                  <a:pt x="273" y="14"/>
                </a:cubicBezTo>
                <a:cubicBezTo>
                  <a:pt x="274" y="15"/>
                  <a:pt x="272" y="20"/>
                  <a:pt x="274" y="21"/>
                </a:cubicBezTo>
                <a:lnTo>
                  <a:pt x="273" y="23"/>
                </a:lnTo>
                <a:close/>
                <a:moveTo>
                  <a:pt x="291" y="21"/>
                </a:moveTo>
                <a:cubicBezTo>
                  <a:pt x="289" y="22"/>
                  <a:pt x="289" y="22"/>
                  <a:pt x="289" y="22"/>
                </a:cubicBezTo>
                <a:cubicBezTo>
                  <a:pt x="289" y="20"/>
                  <a:pt x="291" y="19"/>
                  <a:pt x="290" y="17"/>
                </a:cubicBezTo>
                <a:cubicBezTo>
                  <a:pt x="289" y="15"/>
                  <a:pt x="289" y="15"/>
                  <a:pt x="289" y="15"/>
                </a:cubicBezTo>
                <a:cubicBezTo>
                  <a:pt x="288" y="16"/>
                  <a:pt x="288" y="16"/>
                  <a:pt x="288" y="16"/>
                </a:cubicBezTo>
                <a:cubicBezTo>
                  <a:pt x="289" y="12"/>
                  <a:pt x="289" y="12"/>
                  <a:pt x="289" y="12"/>
                </a:cubicBezTo>
                <a:cubicBezTo>
                  <a:pt x="294" y="9"/>
                  <a:pt x="291" y="17"/>
                  <a:pt x="291" y="21"/>
                </a:cubicBezTo>
                <a:close/>
                <a:moveTo>
                  <a:pt x="308" y="19"/>
                </a:moveTo>
                <a:cubicBezTo>
                  <a:pt x="307" y="14"/>
                  <a:pt x="307" y="14"/>
                  <a:pt x="307" y="14"/>
                </a:cubicBezTo>
                <a:cubicBezTo>
                  <a:pt x="309" y="15"/>
                  <a:pt x="309" y="15"/>
                  <a:pt x="309" y="15"/>
                </a:cubicBezTo>
                <a:cubicBezTo>
                  <a:pt x="308" y="16"/>
                  <a:pt x="309" y="17"/>
                  <a:pt x="310" y="18"/>
                </a:cubicBezTo>
                <a:cubicBezTo>
                  <a:pt x="310" y="18"/>
                  <a:pt x="310" y="18"/>
                  <a:pt x="310" y="18"/>
                </a:cubicBezTo>
                <a:cubicBezTo>
                  <a:pt x="310" y="18"/>
                  <a:pt x="310" y="19"/>
                  <a:pt x="310" y="18"/>
                </a:cubicBezTo>
                <a:cubicBezTo>
                  <a:pt x="309" y="18"/>
                  <a:pt x="308" y="18"/>
                  <a:pt x="308" y="19"/>
                </a:cubicBezTo>
                <a:close/>
                <a:moveTo>
                  <a:pt x="321" y="41"/>
                </a:moveTo>
                <a:cubicBezTo>
                  <a:pt x="320" y="40"/>
                  <a:pt x="320" y="40"/>
                  <a:pt x="320" y="40"/>
                </a:cubicBezTo>
                <a:cubicBezTo>
                  <a:pt x="320" y="37"/>
                  <a:pt x="320" y="37"/>
                  <a:pt x="320" y="37"/>
                </a:cubicBezTo>
                <a:cubicBezTo>
                  <a:pt x="321" y="37"/>
                  <a:pt x="321" y="37"/>
                  <a:pt x="321" y="38"/>
                </a:cubicBezTo>
                <a:cubicBezTo>
                  <a:pt x="321" y="39"/>
                  <a:pt x="321" y="40"/>
                  <a:pt x="321" y="41"/>
                </a:cubicBezTo>
                <a:close/>
                <a:moveTo>
                  <a:pt x="363" y="17"/>
                </a:moveTo>
                <a:cubicBezTo>
                  <a:pt x="363" y="14"/>
                  <a:pt x="363" y="14"/>
                  <a:pt x="363" y="14"/>
                </a:cubicBezTo>
                <a:cubicBezTo>
                  <a:pt x="364" y="15"/>
                  <a:pt x="364" y="15"/>
                  <a:pt x="364" y="15"/>
                </a:cubicBezTo>
                <a:cubicBezTo>
                  <a:pt x="363" y="15"/>
                  <a:pt x="363" y="16"/>
                  <a:pt x="363" y="17"/>
                </a:cubicBezTo>
                <a:close/>
                <a:moveTo>
                  <a:pt x="368" y="16"/>
                </a:moveTo>
                <a:cubicBezTo>
                  <a:pt x="367" y="18"/>
                  <a:pt x="369" y="19"/>
                  <a:pt x="368" y="22"/>
                </a:cubicBezTo>
                <a:cubicBezTo>
                  <a:pt x="367" y="22"/>
                  <a:pt x="367" y="20"/>
                  <a:pt x="366" y="19"/>
                </a:cubicBezTo>
                <a:lnTo>
                  <a:pt x="368" y="16"/>
                </a:lnTo>
                <a:close/>
                <a:moveTo>
                  <a:pt x="366" y="39"/>
                </a:moveTo>
                <a:cubicBezTo>
                  <a:pt x="369" y="37"/>
                  <a:pt x="369" y="37"/>
                  <a:pt x="369" y="37"/>
                </a:cubicBezTo>
                <a:cubicBezTo>
                  <a:pt x="374" y="38"/>
                  <a:pt x="374" y="38"/>
                  <a:pt x="374" y="38"/>
                </a:cubicBezTo>
                <a:lnTo>
                  <a:pt x="366" y="39"/>
                </a:lnTo>
                <a:close/>
                <a:moveTo>
                  <a:pt x="376" y="20"/>
                </a:moveTo>
                <a:cubicBezTo>
                  <a:pt x="374" y="20"/>
                  <a:pt x="376" y="16"/>
                  <a:pt x="374" y="16"/>
                </a:cubicBezTo>
                <a:cubicBezTo>
                  <a:pt x="372" y="20"/>
                  <a:pt x="372" y="20"/>
                  <a:pt x="372" y="20"/>
                </a:cubicBezTo>
                <a:cubicBezTo>
                  <a:pt x="371" y="19"/>
                  <a:pt x="372" y="17"/>
                  <a:pt x="372" y="15"/>
                </a:cubicBezTo>
                <a:cubicBezTo>
                  <a:pt x="375" y="10"/>
                  <a:pt x="378" y="17"/>
                  <a:pt x="376" y="20"/>
                </a:cubicBezTo>
                <a:close/>
                <a:moveTo>
                  <a:pt x="397" y="39"/>
                </a:moveTo>
                <a:cubicBezTo>
                  <a:pt x="397" y="38"/>
                  <a:pt x="397" y="37"/>
                  <a:pt x="397" y="36"/>
                </a:cubicBezTo>
                <a:cubicBezTo>
                  <a:pt x="395" y="41"/>
                  <a:pt x="389" y="32"/>
                  <a:pt x="389" y="40"/>
                </a:cubicBezTo>
                <a:cubicBezTo>
                  <a:pt x="387" y="38"/>
                  <a:pt x="387" y="38"/>
                  <a:pt x="387" y="38"/>
                </a:cubicBezTo>
                <a:cubicBezTo>
                  <a:pt x="387" y="43"/>
                  <a:pt x="383" y="39"/>
                  <a:pt x="381" y="39"/>
                </a:cubicBezTo>
                <a:cubicBezTo>
                  <a:pt x="381" y="37"/>
                  <a:pt x="381" y="37"/>
                  <a:pt x="381" y="37"/>
                </a:cubicBezTo>
                <a:cubicBezTo>
                  <a:pt x="382" y="37"/>
                  <a:pt x="382" y="37"/>
                  <a:pt x="383" y="38"/>
                </a:cubicBezTo>
                <a:cubicBezTo>
                  <a:pt x="385" y="37"/>
                  <a:pt x="384" y="33"/>
                  <a:pt x="385" y="35"/>
                </a:cubicBezTo>
                <a:cubicBezTo>
                  <a:pt x="386" y="36"/>
                  <a:pt x="388" y="36"/>
                  <a:pt x="390" y="36"/>
                </a:cubicBezTo>
                <a:cubicBezTo>
                  <a:pt x="394" y="32"/>
                  <a:pt x="394" y="32"/>
                  <a:pt x="394" y="32"/>
                </a:cubicBezTo>
                <a:cubicBezTo>
                  <a:pt x="392" y="34"/>
                  <a:pt x="392" y="34"/>
                  <a:pt x="392" y="34"/>
                </a:cubicBezTo>
                <a:cubicBezTo>
                  <a:pt x="396" y="36"/>
                  <a:pt x="396" y="36"/>
                  <a:pt x="396" y="36"/>
                </a:cubicBezTo>
                <a:cubicBezTo>
                  <a:pt x="396" y="31"/>
                  <a:pt x="396" y="31"/>
                  <a:pt x="396" y="31"/>
                </a:cubicBezTo>
                <a:cubicBezTo>
                  <a:pt x="399" y="31"/>
                  <a:pt x="399" y="31"/>
                  <a:pt x="399" y="31"/>
                </a:cubicBezTo>
                <a:cubicBezTo>
                  <a:pt x="398" y="32"/>
                  <a:pt x="398" y="33"/>
                  <a:pt x="398" y="34"/>
                </a:cubicBezTo>
                <a:cubicBezTo>
                  <a:pt x="399" y="36"/>
                  <a:pt x="399" y="36"/>
                  <a:pt x="399" y="36"/>
                </a:cubicBezTo>
                <a:lnTo>
                  <a:pt x="397"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7">
            <a:extLst>
              <a:ext uri="{FF2B5EF4-FFF2-40B4-BE49-F238E27FC236}">
                <a16:creationId xmlns:a16="http://schemas.microsoft.com/office/drawing/2014/main" xmlns="" id="{EBF60438-41E3-476D-A696-D001643B4D2B}"/>
              </a:ext>
            </a:extLst>
          </p:cNvPr>
          <p:cNvSpPr>
            <a:spLocks noEditPoints="1"/>
          </p:cNvSpPr>
          <p:nvPr/>
        </p:nvSpPr>
        <p:spPr bwMode="auto">
          <a:xfrm>
            <a:off x="6096000" y="2391402"/>
            <a:ext cx="1685925" cy="454025"/>
          </a:xfrm>
          <a:custGeom>
            <a:avLst/>
            <a:gdLst>
              <a:gd name="T0" fmla="*/ 13 w 449"/>
              <a:gd name="T1" fmla="*/ 17 h 121"/>
              <a:gd name="T2" fmla="*/ 6 w 449"/>
              <a:gd name="T3" fmla="*/ 31 h 121"/>
              <a:gd name="T4" fmla="*/ 26 w 449"/>
              <a:gd name="T5" fmla="*/ 36 h 121"/>
              <a:gd name="T6" fmla="*/ 30 w 449"/>
              <a:gd name="T7" fmla="*/ 46 h 121"/>
              <a:gd name="T8" fmla="*/ 37 w 449"/>
              <a:gd name="T9" fmla="*/ 70 h 121"/>
              <a:gd name="T10" fmla="*/ 46 w 449"/>
              <a:gd name="T11" fmla="*/ 78 h 121"/>
              <a:gd name="T12" fmla="*/ 141 w 449"/>
              <a:gd name="T13" fmla="*/ 100 h 121"/>
              <a:gd name="T14" fmla="*/ 178 w 449"/>
              <a:gd name="T15" fmla="*/ 107 h 121"/>
              <a:gd name="T16" fmla="*/ 234 w 449"/>
              <a:gd name="T17" fmla="*/ 116 h 121"/>
              <a:gd name="T18" fmla="*/ 298 w 449"/>
              <a:gd name="T19" fmla="*/ 101 h 121"/>
              <a:gd name="T20" fmla="*/ 424 w 449"/>
              <a:gd name="T21" fmla="*/ 76 h 121"/>
              <a:gd name="T22" fmla="*/ 425 w 449"/>
              <a:gd name="T23" fmla="*/ 66 h 121"/>
              <a:gd name="T24" fmla="*/ 449 w 449"/>
              <a:gd name="T25" fmla="*/ 49 h 121"/>
              <a:gd name="T26" fmla="*/ 429 w 449"/>
              <a:gd name="T27" fmla="*/ 56 h 121"/>
              <a:gd name="T28" fmla="*/ 428 w 449"/>
              <a:gd name="T29" fmla="*/ 51 h 121"/>
              <a:gd name="T30" fmla="*/ 419 w 449"/>
              <a:gd name="T31" fmla="*/ 50 h 121"/>
              <a:gd name="T32" fmla="*/ 419 w 449"/>
              <a:gd name="T33" fmla="*/ 46 h 121"/>
              <a:gd name="T34" fmla="*/ 421 w 449"/>
              <a:gd name="T35" fmla="*/ 40 h 121"/>
              <a:gd name="T36" fmla="*/ 397 w 449"/>
              <a:gd name="T37" fmla="*/ 40 h 121"/>
              <a:gd name="T38" fmla="*/ 397 w 449"/>
              <a:gd name="T39" fmla="*/ 30 h 121"/>
              <a:gd name="T40" fmla="*/ 377 w 449"/>
              <a:gd name="T41" fmla="*/ 26 h 121"/>
              <a:gd name="T42" fmla="*/ 397 w 449"/>
              <a:gd name="T43" fmla="*/ 13 h 121"/>
              <a:gd name="T44" fmla="*/ 357 w 449"/>
              <a:gd name="T45" fmla="*/ 20 h 121"/>
              <a:gd name="T46" fmla="*/ 384 w 449"/>
              <a:gd name="T47" fmla="*/ 9 h 121"/>
              <a:gd name="T48" fmla="*/ 385 w 449"/>
              <a:gd name="T49" fmla="*/ 6 h 121"/>
              <a:gd name="T50" fmla="*/ 359 w 449"/>
              <a:gd name="T51" fmla="*/ 8 h 121"/>
              <a:gd name="T52" fmla="*/ 384 w 449"/>
              <a:gd name="T53" fmla="*/ 0 h 121"/>
              <a:gd name="T54" fmla="*/ 223 w 449"/>
              <a:gd name="T55" fmla="*/ 19 h 121"/>
              <a:gd name="T56" fmla="*/ 139 w 449"/>
              <a:gd name="T57" fmla="*/ 17 h 121"/>
              <a:gd name="T58" fmla="*/ 113 w 449"/>
              <a:gd name="T59" fmla="*/ 14 h 121"/>
              <a:gd name="T60" fmla="*/ 66 w 449"/>
              <a:gd name="T61" fmla="*/ 4 h 121"/>
              <a:gd name="T62" fmla="*/ 17 w 449"/>
              <a:gd name="T63" fmla="*/ 13 h 121"/>
              <a:gd name="T64" fmla="*/ 8 w 449"/>
              <a:gd name="T65" fmla="*/ 17 h 121"/>
              <a:gd name="T66" fmla="*/ 25 w 449"/>
              <a:gd name="T67" fmla="*/ 15 h 121"/>
              <a:gd name="T68" fmla="*/ 54 w 449"/>
              <a:gd name="T69" fmla="*/ 6 h 121"/>
              <a:gd name="T70" fmla="*/ 34 w 449"/>
              <a:gd name="T71" fmla="*/ 13 h 121"/>
              <a:gd name="T72" fmla="*/ 20 w 449"/>
              <a:gd name="T73" fmla="*/ 16 h 121"/>
              <a:gd name="T74" fmla="*/ 18 w 449"/>
              <a:gd name="T75" fmla="*/ 18 h 121"/>
              <a:gd name="T76" fmla="*/ 17 w 449"/>
              <a:gd name="T77"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9" h="121">
                <a:moveTo>
                  <a:pt x="8" y="17"/>
                </a:moveTo>
                <a:cubicBezTo>
                  <a:pt x="10" y="19"/>
                  <a:pt x="11" y="15"/>
                  <a:pt x="13" y="17"/>
                </a:cubicBezTo>
                <a:cubicBezTo>
                  <a:pt x="8" y="19"/>
                  <a:pt x="18" y="21"/>
                  <a:pt x="13" y="24"/>
                </a:cubicBezTo>
                <a:cubicBezTo>
                  <a:pt x="8" y="25"/>
                  <a:pt x="8" y="28"/>
                  <a:pt x="6" y="31"/>
                </a:cubicBezTo>
                <a:cubicBezTo>
                  <a:pt x="8" y="32"/>
                  <a:pt x="9" y="33"/>
                  <a:pt x="11" y="33"/>
                </a:cubicBezTo>
                <a:cubicBezTo>
                  <a:pt x="17" y="33"/>
                  <a:pt x="21" y="34"/>
                  <a:pt x="26" y="36"/>
                </a:cubicBezTo>
                <a:cubicBezTo>
                  <a:pt x="26" y="39"/>
                  <a:pt x="22" y="40"/>
                  <a:pt x="23" y="42"/>
                </a:cubicBezTo>
                <a:cubicBezTo>
                  <a:pt x="23" y="44"/>
                  <a:pt x="28" y="45"/>
                  <a:pt x="30" y="46"/>
                </a:cubicBezTo>
                <a:cubicBezTo>
                  <a:pt x="34" y="48"/>
                  <a:pt x="42" y="51"/>
                  <a:pt x="38" y="55"/>
                </a:cubicBezTo>
                <a:cubicBezTo>
                  <a:pt x="44" y="60"/>
                  <a:pt x="39" y="65"/>
                  <a:pt x="37" y="70"/>
                </a:cubicBezTo>
                <a:cubicBezTo>
                  <a:pt x="37" y="71"/>
                  <a:pt x="40" y="72"/>
                  <a:pt x="42" y="72"/>
                </a:cubicBezTo>
                <a:cubicBezTo>
                  <a:pt x="46" y="73"/>
                  <a:pt x="48" y="76"/>
                  <a:pt x="46" y="78"/>
                </a:cubicBezTo>
                <a:cubicBezTo>
                  <a:pt x="46" y="81"/>
                  <a:pt x="57" y="78"/>
                  <a:pt x="55" y="82"/>
                </a:cubicBezTo>
                <a:cubicBezTo>
                  <a:pt x="84" y="88"/>
                  <a:pt x="115" y="90"/>
                  <a:pt x="141" y="100"/>
                </a:cubicBezTo>
                <a:cubicBezTo>
                  <a:pt x="139" y="100"/>
                  <a:pt x="139" y="100"/>
                  <a:pt x="139" y="100"/>
                </a:cubicBezTo>
                <a:cubicBezTo>
                  <a:pt x="151" y="103"/>
                  <a:pt x="166" y="104"/>
                  <a:pt x="178" y="107"/>
                </a:cubicBezTo>
                <a:cubicBezTo>
                  <a:pt x="187" y="112"/>
                  <a:pt x="202" y="108"/>
                  <a:pt x="210" y="114"/>
                </a:cubicBezTo>
                <a:cubicBezTo>
                  <a:pt x="234" y="116"/>
                  <a:pt x="234" y="116"/>
                  <a:pt x="234" y="116"/>
                </a:cubicBezTo>
                <a:cubicBezTo>
                  <a:pt x="238" y="117"/>
                  <a:pt x="249" y="121"/>
                  <a:pt x="252" y="116"/>
                </a:cubicBezTo>
                <a:cubicBezTo>
                  <a:pt x="272" y="115"/>
                  <a:pt x="285" y="108"/>
                  <a:pt x="298" y="101"/>
                </a:cubicBezTo>
                <a:cubicBezTo>
                  <a:pt x="337" y="94"/>
                  <a:pt x="379" y="94"/>
                  <a:pt x="415" y="81"/>
                </a:cubicBezTo>
                <a:cubicBezTo>
                  <a:pt x="417" y="80"/>
                  <a:pt x="423" y="78"/>
                  <a:pt x="424" y="76"/>
                </a:cubicBezTo>
                <a:cubicBezTo>
                  <a:pt x="423" y="74"/>
                  <a:pt x="430" y="71"/>
                  <a:pt x="422" y="70"/>
                </a:cubicBezTo>
                <a:cubicBezTo>
                  <a:pt x="420" y="68"/>
                  <a:pt x="424" y="67"/>
                  <a:pt x="425" y="66"/>
                </a:cubicBezTo>
                <a:cubicBezTo>
                  <a:pt x="426" y="63"/>
                  <a:pt x="432" y="61"/>
                  <a:pt x="436" y="58"/>
                </a:cubicBezTo>
                <a:cubicBezTo>
                  <a:pt x="436" y="54"/>
                  <a:pt x="446" y="53"/>
                  <a:pt x="449" y="49"/>
                </a:cubicBezTo>
                <a:cubicBezTo>
                  <a:pt x="448" y="49"/>
                  <a:pt x="448" y="49"/>
                  <a:pt x="448" y="49"/>
                </a:cubicBezTo>
                <a:cubicBezTo>
                  <a:pt x="443" y="52"/>
                  <a:pt x="436" y="54"/>
                  <a:pt x="429" y="56"/>
                </a:cubicBezTo>
                <a:cubicBezTo>
                  <a:pt x="427" y="56"/>
                  <a:pt x="424" y="56"/>
                  <a:pt x="423" y="55"/>
                </a:cubicBezTo>
                <a:cubicBezTo>
                  <a:pt x="423" y="53"/>
                  <a:pt x="426" y="52"/>
                  <a:pt x="428" y="51"/>
                </a:cubicBezTo>
                <a:cubicBezTo>
                  <a:pt x="425" y="51"/>
                  <a:pt x="422" y="53"/>
                  <a:pt x="419" y="51"/>
                </a:cubicBezTo>
                <a:cubicBezTo>
                  <a:pt x="419" y="50"/>
                  <a:pt x="419" y="50"/>
                  <a:pt x="419" y="50"/>
                </a:cubicBezTo>
                <a:cubicBezTo>
                  <a:pt x="424" y="49"/>
                  <a:pt x="429" y="46"/>
                  <a:pt x="433" y="44"/>
                </a:cubicBezTo>
                <a:cubicBezTo>
                  <a:pt x="428" y="44"/>
                  <a:pt x="424" y="47"/>
                  <a:pt x="419" y="46"/>
                </a:cubicBezTo>
                <a:cubicBezTo>
                  <a:pt x="422" y="43"/>
                  <a:pt x="432" y="42"/>
                  <a:pt x="430" y="38"/>
                </a:cubicBezTo>
                <a:cubicBezTo>
                  <a:pt x="426" y="38"/>
                  <a:pt x="424" y="39"/>
                  <a:pt x="421" y="40"/>
                </a:cubicBezTo>
                <a:cubicBezTo>
                  <a:pt x="413" y="42"/>
                  <a:pt x="404" y="44"/>
                  <a:pt x="396" y="44"/>
                </a:cubicBezTo>
                <a:cubicBezTo>
                  <a:pt x="395" y="42"/>
                  <a:pt x="401" y="42"/>
                  <a:pt x="397" y="40"/>
                </a:cubicBezTo>
                <a:cubicBezTo>
                  <a:pt x="395" y="39"/>
                  <a:pt x="392" y="38"/>
                  <a:pt x="389" y="38"/>
                </a:cubicBezTo>
                <a:cubicBezTo>
                  <a:pt x="392" y="35"/>
                  <a:pt x="398" y="33"/>
                  <a:pt x="397" y="30"/>
                </a:cubicBezTo>
                <a:cubicBezTo>
                  <a:pt x="389" y="32"/>
                  <a:pt x="380" y="33"/>
                  <a:pt x="370" y="33"/>
                </a:cubicBezTo>
                <a:cubicBezTo>
                  <a:pt x="367" y="30"/>
                  <a:pt x="374" y="28"/>
                  <a:pt x="377" y="26"/>
                </a:cubicBezTo>
                <a:cubicBezTo>
                  <a:pt x="376" y="26"/>
                  <a:pt x="374" y="25"/>
                  <a:pt x="373" y="24"/>
                </a:cubicBezTo>
                <a:cubicBezTo>
                  <a:pt x="371" y="17"/>
                  <a:pt x="389" y="17"/>
                  <a:pt x="397" y="13"/>
                </a:cubicBezTo>
                <a:cubicBezTo>
                  <a:pt x="364" y="20"/>
                  <a:pt x="364" y="20"/>
                  <a:pt x="364" y="20"/>
                </a:cubicBezTo>
                <a:cubicBezTo>
                  <a:pt x="362" y="21"/>
                  <a:pt x="359" y="21"/>
                  <a:pt x="357" y="20"/>
                </a:cubicBezTo>
                <a:cubicBezTo>
                  <a:pt x="359" y="19"/>
                  <a:pt x="359" y="19"/>
                  <a:pt x="359" y="19"/>
                </a:cubicBezTo>
                <a:cubicBezTo>
                  <a:pt x="367" y="16"/>
                  <a:pt x="376" y="12"/>
                  <a:pt x="384" y="9"/>
                </a:cubicBezTo>
                <a:cubicBezTo>
                  <a:pt x="379" y="8"/>
                  <a:pt x="379" y="8"/>
                  <a:pt x="379" y="8"/>
                </a:cubicBezTo>
                <a:cubicBezTo>
                  <a:pt x="381" y="7"/>
                  <a:pt x="383" y="6"/>
                  <a:pt x="385" y="6"/>
                </a:cubicBezTo>
                <a:cubicBezTo>
                  <a:pt x="385" y="5"/>
                  <a:pt x="386" y="5"/>
                  <a:pt x="385" y="4"/>
                </a:cubicBezTo>
                <a:cubicBezTo>
                  <a:pt x="376" y="6"/>
                  <a:pt x="367" y="6"/>
                  <a:pt x="359" y="8"/>
                </a:cubicBezTo>
                <a:cubicBezTo>
                  <a:pt x="357" y="8"/>
                  <a:pt x="357" y="8"/>
                  <a:pt x="357" y="8"/>
                </a:cubicBezTo>
                <a:cubicBezTo>
                  <a:pt x="365" y="5"/>
                  <a:pt x="376" y="3"/>
                  <a:pt x="384" y="0"/>
                </a:cubicBezTo>
                <a:cubicBezTo>
                  <a:pt x="340" y="8"/>
                  <a:pt x="340" y="8"/>
                  <a:pt x="340" y="8"/>
                </a:cubicBezTo>
                <a:cubicBezTo>
                  <a:pt x="302" y="13"/>
                  <a:pt x="264" y="18"/>
                  <a:pt x="223" y="19"/>
                </a:cubicBezTo>
                <a:cubicBezTo>
                  <a:pt x="221" y="18"/>
                  <a:pt x="221" y="18"/>
                  <a:pt x="221" y="18"/>
                </a:cubicBezTo>
                <a:cubicBezTo>
                  <a:pt x="194" y="17"/>
                  <a:pt x="166" y="21"/>
                  <a:pt x="139" y="17"/>
                </a:cubicBezTo>
                <a:cubicBezTo>
                  <a:pt x="136" y="14"/>
                  <a:pt x="135" y="19"/>
                  <a:pt x="131" y="17"/>
                </a:cubicBezTo>
                <a:cubicBezTo>
                  <a:pt x="127" y="14"/>
                  <a:pt x="118" y="16"/>
                  <a:pt x="113" y="14"/>
                </a:cubicBezTo>
                <a:cubicBezTo>
                  <a:pt x="100" y="8"/>
                  <a:pt x="84" y="6"/>
                  <a:pt x="68" y="4"/>
                </a:cubicBezTo>
                <a:cubicBezTo>
                  <a:pt x="66" y="4"/>
                  <a:pt x="66" y="4"/>
                  <a:pt x="66" y="4"/>
                </a:cubicBezTo>
                <a:cubicBezTo>
                  <a:pt x="54" y="3"/>
                  <a:pt x="44" y="6"/>
                  <a:pt x="32" y="6"/>
                </a:cubicBezTo>
                <a:cubicBezTo>
                  <a:pt x="17" y="13"/>
                  <a:pt x="17" y="13"/>
                  <a:pt x="17" y="13"/>
                </a:cubicBezTo>
                <a:cubicBezTo>
                  <a:pt x="11" y="15"/>
                  <a:pt x="3" y="16"/>
                  <a:pt x="0" y="19"/>
                </a:cubicBezTo>
                <a:lnTo>
                  <a:pt x="8" y="17"/>
                </a:lnTo>
                <a:close/>
                <a:moveTo>
                  <a:pt x="20" y="16"/>
                </a:moveTo>
                <a:cubicBezTo>
                  <a:pt x="22" y="17"/>
                  <a:pt x="23" y="15"/>
                  <a:pt x="25" y="15"/>
                </a:cubicBezTo>
                <a:cubicBezTo>
                  <a:pt x="26" y="13"/>
                  <a:pt x="32" y="12"/>
                  <a:pt x="33" y="9"/>
                </a:cubicBezTo>
                <a:cubicBezTo>
                  <a:pt x="40" y="7"/>
                  <a:pt x="48" y="9"/>
                  <a:pt x="54" y="6"/>
                </a:cubicBezTo>
                <a:cubicBezTo>
                  <a:pt x="59" y="8"/>
                  <a:pt x="64" y="7"/>
                  <a:pt x="69" y="8"/>
                </a:cubicBezTo>
                <a:cubicBezTo>
                  <a:pt x="58" y="9"/>
                  <a:pt x="46" y="12"/>
                  <a:pt x="34" y="13"/>
                </a:cubicBezTo>
                <a:cubicBezTo>
                  <a:pt x="20" y="17"/>
                  <a:pt x="20" y="17"/>
                  <a:pt x="20" y="17"/>
                </a:cubicBezTo>
                <a:lnTo>
                  <a:pt x="20" y="16"/>
                </a:lnTo>
                <a:close/>
                <a:moveTo>
                  <a:pt x="17" y="18"/>
                </a:moveTo>
                <a:cubicBezTo>
                  <a:pt x="17" y="18"/>
                  <a:pt x="18" y="18"/>
                  <a:pt x="18" y="18"/>
                </a:cubicBezTo>
                <a:cubicBezTo>
                  <a:pt x="16" y="19"/>
                  <a:pt x="16" y="19"/>
                  <a:pt x="16" y="19"/>
                </a:cubicBezTo>
                <a:cubicBezTo>
                  <a:pt x="17" y="19"/>
                  <a:pt x="15" y="18"/>
                  <a:pt x="17"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91">
            <a:extLst>
              <a:ext uri="{FF2B5EF4-FFF2-40B4-BE49-F238E27FC236}">
                <a16:creationId xmlns:a16="http://schemas.microsoft.com/office/drawing/2014/main" xmlns="" id="{0FB8E7D9-F428-41AF-8BC9-4119EFB10BBE}"/>
              </a:ext>
            </a:extLst>
          </p:cNvPr>
          <p:cNvSpPr>
            <a:spLocks noEditPoints="1"/>
          </p:cNvSpPr>
          <p:nvPr/>
        </p:nvSpPr>
        <p:spPr bwMode="auto">
          <a:xfrm>
            <a:off x="4782343" y="1904473"/>
            <a:ext cx="1674813" cy="263525"/>
          </a:xfrm>
          <a:custGeom>
            <a:avLst/>
            <a:gdLst>
              <a:gd name="T0" fmla="*/ 380 w 446"/>
              <a:gd name="T1" fmla="*/ 50 h 70"/>
              <a:gd name="T2" fmla="*/ 409 w 446"/>
              <a:gd name="T3" fmla="*/ 48 h 70"/>
              <a:gd name="T4" fmla="*/ 446 w 446"/>
              <a:gd name="T5" fmla="*/ 44 h 70"/>
              <a:gd name="T6" fmla="*/ 439 w 446"/>
              <a:gd name="T7" fmla="*/ 40 h 70"/>
              <a:gd name="T8" fmla="*/ 416 w 446"/>
              <a:gd name="T9" fmla="*/ 37 h 70"/>
              <a:gd name="T10" fmla="*/ 423 w 446"/>
              <a:gd name="T11" fmla="*/ 36 h 70"/>
              <a:gd name="T12" fmla="*/ 428 w 446"/>
              <a:gd name="T13" fmla="*/ 32 h 70"/>
              <a:gd name="T14" fmla="*/ 419 w 446"/>
              <a:gd name="T15" fmla="*/ 30 h 70"/>
              <a:gd name="T16" fmla="*/ 403 w 446"/>
              <a:gd name="T17" fmla="*/ 29 h 70"/>
              <a:gd name="T18" fmla="*/ 423 w 446"/>
              <a:gd name="T19" fmla="*/ 27 h 70"/>
              <a:gd name="T20" fmla="*/ 415 w 446"/>
              <a:gd name="T21" fmla="*/ 21 h 70"/>
              <a:gd name="T22" fmla="*/ 372 w 446"/>
              <a:gd name="T23" fmla="*/ 18 h 70"/>
              <a:gd name="T24" fmla="*/ 343 w 446"/>
              <a:gd name="T25" fmla="*/ 16 h 70"/>
              <a:gd name="T26" fmla="*/ 328 w 446"/>
              <a:gd name="T27" fmla="*/ 14 h 70"/>
              <a:gd name="T28" fmla="*/ 344 w 446"/>
              <a:gd name="T29" fmla="*/ 10 h 70"/>
              <a:gd name="T30" fmla="*/ 330 w 446"/>
              <a:gd name="T31" fmla="*/ 8 h 70"/>
              <a:gd name="T32" fmla="*/ 353 w 446"/>
              <a:gd name="T33" fmla="*/ 6 h 70"/>
              <a:gd name="T34" fmla="*/ 307 w 446"/>
              <a:gd name="T35" fmla="*/ 3 h 70"/>
              <a:gd name="T36" fmla="*/ 302 w 446"/>
              <a:gd name="T37" fmla="*/ 3 h 70"/>
              <a:gd name="T38" fmla="*/ 118 w 446"/>
              <a:gd name="T39" fmla="*/ 1 h 70"/>
              <a:gd name="T40" fmla="*/ 35 w 446"/>
              <a:gd name="T41" fmla="*/ 1 h 70"/>
              <a:gd name="T42" fmla="*/ 37 w 446"/>
              <a:gd name="T43" fmla="*/ 2 h 70"/>
              <a:gd name="T44" fmla="*/ 51 w 446"/>
              <a:gd name="T45" fmla="*/ 5 h 70"/>
              <a:gd name="T46" fmla="*/ 26 w 446"/>
              <a:gd name="T47" fmla="*/ 6 h 70"/>
              <a:gd name="T48" fmla="*/ 44 w 446"/>
              <a:gd name="T49" fmla="*/ 9 h 70"/>
              <a:gd name="T50" fmla="*/ 14 w 446"/>
              <a:gd name="T51" fmla="*/ 16 h 70"/>
              <a:gd name="T52" fmla="*/ 10 w 446"/>
              <a:gd name="T53" fmla="*/ 36 h 70"/>
              <a:gd name="T54" fmla="*/ 8 w 446"/>
              <a:gd name="T55" fmla="*/ 58 h 70"/>
              <a:gd name="T56" fmla="*/ 257 w 446"/>
              <a:gd name="T57" fmla="*/ 68 h 70"/>
              <a:gd name="T58" fmla="*/ 385 w 446"/>
              <a:gd name="T59" fmla="*/ 60 h 70"/>
              <a:gd name="T60" fmla="*/ 435 w 446"/>
              <a:gd name="T61" fmla="*/ 55 h 70"/>
              <a:gd name="T62" fmla="*/ 446 w 446"/>
              <a:gd name="T63" fmla="*/ 53 h 70"/>
              <a:gd name="T64" fmla="*/ 430 w 446"/>
              <a:gd name="T65" fmla="*/ 50 h 70"/>
              <a:gd name="T66" fmla="*/ 412 w 446"/>
              <a:gd name="T67" fmla="*/ 26 h 70"/>
              <a:gd name="T68" fmla="*/ 390 w 446"/>
              <a:gd name="T69"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6" h="70">
                <a:moveTo>
                  <a:pt x="430" y="50"/>
                </a:moveTo>
                <a:cubicBezTo>
                  <a:pt x="380" y="50"/>
                  <a:pt x="380" y="50"/>
                  <a:pt x="380" y="50"/>
                </a:cubicBezTo>
                <a:cubicBezTo>
                  <a:pt x="378" y="49"/>
                  <a:pt x="378" y="49"/>
                  <a:pt x="378" y="49"/>
                </a:cubicBezTo>
                <a:cubicBezTo>
                  <a:pt x="388" y="48"/>
                  <a:pt x="398" y="48"/>
                  <a:pt x="409" y="48"/>
                </a:cubicBezTo>
                <a:cubicBezTo>
                  <a:pt x="407" y="48"/>
                  <a:pt x="405" y="47"/>
                  <a:pt x="403" y="47"/>
                </a:cubicBezTo>
                <a:cubicBezTo>
                  <a:pt x="418" y="45"/>
                  <a:pt x="433" y="48"/>
                  <a:pt x="446" y="44"/>
                </a:cubicBezTo>
                <a:cubicBezTo>
                  <a:pt x="431" y="42"/>
                  <a:pt x="416" y="43"/>
                  <a:pt x="401" y="41"/>
                </a:cubicBezTo>
                <a:cubicBezTo>
                  <a:pt x="415" y="40"/>
                  <a:pt x="425" y="40"/>
                  <a:pt x="439" y="40"/>
                </a:cubicBezTo>
                <a:cubicBezTo>
                  <a:pt x="430" y="39"/>
                  <a:pt x="421" y="39"/>
                  <a:pt x="413" y="38"/>
                </a:cubicBezTo>
                <a:cubicBezTo>
                  <a:pt x="416" y="37"/>
                  <a:pt x="416" y="37"/>
                  <a:pt x="416" y="37"/>
                </a:cubicBezTo>
                <a:cubicBezTo>
                  <a:pt x="412" y="36"/>
                  <a:pt x="406" y="38"/>
                  <a:pt x="402" y="36"/>
                </a:cubicBezTo>
                <a:cubicBezTo>
                  <a:pt x="409" y="35"/>
                  <a:pt x="416" y="36"/>
                  <a:pt x="423" y="36"/>
                </a:cubicBezTo>
                <a:cubicBezTo>
                  <a:pt x="410" y="35"/>
                  <a:pt x="398" y="34"/>
                  <a:pt x="385" y="34"/>
                </a:cubicBezTo>
                <a:cubicBezTo>
                  <a:pt x="400" y="33"/>
                  <a:pt x="414" y="33"/>
                  <a:pt x="428" y="32"/>
                </a:cubicBezTo>
                <a:cubicBezTo>
                  <a:pt x="421" y="32"/>
                  <a:pt x="413" y="31"/>
                  <a:pt x="405" y="31"/>
                </a:cubicBezTo>
                <a:cubicBezTo>
                  <a:pt x="410" y="30"/>
                  <a:pt x="416" y="30"/>
                  <a:pt x="419" y="30"/>
                </a:cubicBezTo>
                <a:cubicBezTo>
                  <a:pt x="414" y="30"/>
                  <a:pt x="408" y="31"/>
                  <a:pt x="403" y="29"/>
                </a:cubicBezTo>
                <a:cubicBezTo>
                  <a:pt x="403" y="29"/>
                  <a:pt x="403" y="29"/>
                  <a:pt x="403" y="29"/>
                </a:cubicBezTo>
                <a:cubicBezTo>
                  <a:pt x="411" y="28"/>
                  <a:pt x="419" y="29"/>
                  <a:pt x="426" y="27"/>
                </a:cubicBezTo>
                <a:cubicBezTo>
                  <a:pt x="425" y="26"/>
                  <a:pt x="424" y="27"/>
                  <a:pt x="423" y="27"/>
                </a:cubicBezTo>
                <a:cubicBezTo>
                  <a:pt x="414" y="23"/>
                  <a:pt x="403" y="25"/>
                  <a:pt x="392" y="24"/>
                </a:cubicBezTo>
                <a:cubicBezTo>
                  <a:pt x="400" y="23"/>
                  <a:pt x="407" y="21"/>
                  <a:pt x="415" y="21"/>
                </a:cubicBezTo>
                <a:cubicBezTo>
                  <a:pt x="400" y="19"/>
                  <a:pt x="384" y="20"/>
                  <a:pt x="368" y="19"/>
                </a:cubicBezTo>
                <a:cubicBezTo>
                  <a:pt x="369" y="18"/>
                  <a:pt x="371" y="18"/>
                  <a:pt x="372" y="18"/>
                </a:cubicBezTo>
                <a:cubicBezTo>
                  <a:pt x="364" y="17"/>
                  <a:pt x="353" y="18"/>
                  <a:pt x="343" y="16"/>
                </a:cubicBezTo>
                <a:cubicBezTo>
                  <a:pt x="343" y="16"/>
                  <a:pt x="343" y="16"/>
                  <a:pt x="343" y="16"/>
                </a:cubicBezTo>
                <a:cubicBezTo>
                  <a:pt x="350" y="16"/>
                  <a:pt x="350" y="16"/>
                  <a:pt x="350" y="16"/>
                </a:cubicBezTo>
                <a:cubicBezTo>
                  <a:pt x="342" y="16"/>
                  <a:pt x="336" y="14"/>
                  <a:pt x="328" y="14"/>
                </a:cubicBezTo>
                <a:cubicBezTo>
                  <a:pt x="337" y="13"/>
                  <a:pt x="346" y="12"/>
                  <a:pt x="355" y="12"/>
                </a:cubicBezTo>
                <a:cubicBezTo>
                  <a:pt x="351" y="11"/>
                  <a:pt x="347" y="12"/>
                  <a:pt x="344" y="10"/>
                </a:cubicBezTo>
                <a:cubicBezTo>
                  <a:pt x="335" y="10"/>
                  <a:pt x="327" y="9"/>
                  <a:pt x="318" y="9"/>
                </a:cubicBezTo>
                <a:cubicBezTo>
                  <a:pt x="322" y="8"/>
                  <a:pt x="326" y="8"/>
                  <a:pt x="330" y="8"/>
                </a:cubicBezTo>
                <a:cubicBezTo>
                  <a:pt x="329" y="7"/>
                  <a:pt x="326" y="8"/>
                  <a:pt x="326" y="7"/>
                </a:cubicBezTo>
                <a:cubicBezTo>
                  <a:pt x="334" y="7"/>
                  <a:pt x="344" y="7"/>
                  <a:pt x="353" y="6"/>
                </a:cubicBezTo>
                <a:cubicBezTo>
                  <a:pt x="353" y="6"/>
                  <a:pt x="353" y="6"/>
                  <a:pt x="353" y="6"/>
                </a:cubicBezTo>
                <a:cubicBezTo>
                  <a:pt x="339" y="4"/>
                  <a:pt x="321" y="5"/>
                  <a:pt x="307" y="3"/>
                </a:cubicBezTo>
                <a:cubicBezTo>
                  <a:pt x="305" y="2"/>
                  <a:pt x="305" y="4"/>
                  <a:pt x="303" y="3"/>
                </a:cubicBezTo>
                <a:cubicBezTo>
                  <a:pt x="303" y="3"/>
                  <a:pt x="302" y="3"/>
                  <a:pt x="302" y="3"/>
                </a:cubicBezTo>
                <a:cubicBezTo>
                  <a:pt x="278" y="1"/>
                  <a:pt x="252" y="1"/>
                  <a:pt x="228" y="0"/>
                </a:cubicBezTo>
                <a:cubicBezTo>
                  <a:pt x="118" y="1"/>
                  <a:pt x="118" y="1"/>
                  <a:pt x="118" y="1"/>
                </a:cubicBezTo>
                <a:cubicBezTo>
                  <a:pt x="47" y="0"/>
                  <a:pt x="47" y="0"/>
                  <a:pt x="47" y="0"/>
                </a:cubicBezTo>
                <a:cubicBezTo>
                  <a:pt x="35" y="1"/>
                  <a:pt x="35" y="1"/>
                  <a:pt x="35" y="1"/>
                </a:cubicBezTo>
                <a:cubicBezTo>
                  <a:pt x="35" y="2"/>
                  <a:pt x="35" y="2"/>
                  <a:pt x="35" y="2"/>
                </a:cubicBezTo>
                <a:cubicBezTo>
                  <a:pt x="35" y="2"/>
                  <a:pt x="36" y="2"/>
                  <a:pt x="37" y="2"/>
                </a:cubicBezTo>
                <a:cubicBezTo>
                  <a:pt x="36" y="3"/>
                  <a:pt x="32" y="2"/>
                  <a:pt x="32" y="3"/>
                </a:cubicBezTo>
                <a:cubicBezTo>
                  <a:pt x="38" y="4"/>
                  <a:pt x="46" y="3"/>
                  <a:pt x="51" y="5"/>
                </a:cubicBezTo>
                <a:cubicBezTo>
                  <a:pt x="44" y="5"/>
                  <a:pt x="38" y="5"/>
                  <a:pt x="30" y="5"/>
                </a:cubicBezTo>
                <a:cubicBezTo>
                  <a:pt x="29" y="5"/>
                  <a:pt x="29" y="6"/>
                  <a:pt x="26" y="6"/>
                </a:cubicBezTo>
                <a:cubicBezTo>
                  <a:pt x="23" y="7"/>
                  <a:pt x="19" y="7"/>
                  <a:pt x="17" y="9"/>
                </a:cubicBezTo>
                <a:cubicBezTo>
                  <a:pt x="44" y="9"/>
                  <a:pt x="44" y="9"/>
                  <a:pt x="44" y="9"/>
                </a:cubicBezTo>
                <a:cubicBezTo>
                  <a:pt x="39" y="10"/>
                  <a:pt x="33" y="9"/>
                  <a:pt x="29" y="10"/>
                </a:cubicBezTo>
                <a:cubicBezTo>
                  <a:pt x="21" y="9"/>
                  <a:pt x="19" y="14"/>
                  <a:pt x="14" y="16"/>
                </a:cubicBezTo>
                <a:cubicBezTo>
                  <a:pt x="6" y="21"/>
                  <a:pt x="8" y="27"/>
                  <a:pt x="7" y="32"/>
                </a:cubicBezTo>
                <a:cubicBezTo>
                  <a:pt x="10" y="33"/>
                  <a:pt x="10" y="35"/>
                  <a:pt x="10" y="36"/>
                </a:cubicBezTo>
                <a:cubicBezTo>
                  <a:pt x="0" y="41"/>
                  <a:pt x="17" y="47"/>
                  <a:pt x="4" y="50"/>
                </a:cubicBezTo>
                <a:cubicBezTo>
                  <a:pt x="5" y="53"/>
                  <a:pt x="5" y="56"/>
                  <a:pt x="8" y="58"/>
                </a:cubicBezTo>
                <a:cubicBezTo>
                  <a:pt x="55" y="60"/>
                  <a:pt x="102" y="65"/>
                  <a:pt x="150" y="65"/>
                </a:cubicBezTo>
                <a:cubicBezTo>
                  <a:pt x="257" y="68"/>
                  <a:pt x="257" y="68"/>
                  <a:pt x="257" y="68"/>
                </a:cubicBezTo>
                <a:cubicBezTo>
                  <a:pt x="310" y="70"/>
                  <a:pt x="365" y="65"/>
                  <a:pt x="417" y="60"/>
                </a:cubicBezTo>
                <a:cubicBezTo>
                  <a:pt x="407" y="60"/>
                  <a:pt x="395" y="61"/>
                  <a:pt x="385" y="60"/>
                </a:cubicBezTo>
                <a:cubicBezTo>
                  <a:pt x="393" y="58"/>
                  <a:pt x="403" y="58"/>
                  <a:pt x="412" y="57"/>
                </a:cubicBezTo>
                <a:cubicBezTo>
                  <a:pt x="418" y="55"/>
                  <a:pt x="428" y="56"/>
                  <a:pt x="435" y="55"/>
                </a:cubicBezTo>
                <a:cubicBezTo>
                  <a:pt x="419" y="55"/>
                  <a:pt x="419" y="55"/>
                  <a:pt x="419" y="55"/>
                </a:cubicBezTo>
                <a:cubicBezTo>
                  <a:pt x="428" y="55"/>
                  <a:pt x="437" y="52"/>
                  <a:pt x="446" y="53"/>
                </a:cubicBezTo>
                <a:cubicBezTo>
                  <a:pt x="436" y="52"/>
                  <a:pt x="424" y="52"/>
                  <a:pt x="413" y="52"/>
                </a:cubicBezTo>
                <a:cubicBezTo>
                  <a:pt x="418" y="51"/>
                  <a:pt x="425" y="51"/>
                  <a:pt x="430" y="50"/>
                </a:cubicBezTo>
                <a:close/>
                <a:moveTo>
                  <a:pt x="390" y="26"/>
                </a:moveTo>
                <a:cubicBezTo>
                  <a:pt x="397" y="26"/>
                  <a:pt x="405" y="26"/>
                  <a:pt x="412" y="26"/>
                </a:cubicBezTo>
                <a:cubicBezTo>
                  <a:pt x="412" y="27"/>
                  <a:pt x="412" y="27"/>
                  <a:pt x="412" y="27"/>
                </a:cubicBezTo>
                <a:cubicBezTo>
                  <a:pt x="390" y="27"/>
                  <a:pt x="390" y="27"/>
                  <a:pt x="390" y="27"/>
                </a:cubicBezTo>
                <a:lnTo>
                  <a:pt x="39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42">
            <a:extLst>
              <a:ext uri="{FF2B5EF4-FFF2-40B4-BE49-F238E27FC236}">
                <a16:creationId xmlns:a16="http://schemas.microsoft.com/office/drawing/2014/main" xmlns="" id="{5826985F-4C37-423F-82DF-442EFD0894A0}"/>
              </a:ext>
            </a:extLst>
          </p:cNvPr>
          <p:cNvSpPr>
            <a:spLocks noEditPoints="1"/>
          </p:cNvSpPr>
          <p:nvPr/>
        </p:nvSpPr>
        <p:spPr bwMode="auto">
          <a:xfrm>
            <a:off x="1168065" y="1138846"/>
            <a:ext cx="1911350" cy="222250"/>
          </a:xfrm>
          <a:custGeom>
            <a:avLst/>
            <a:gdLst>
              <a:gd name="T0" fmla="*/ 437 w 509"/>
              <a:gd name="T1" fmla="*/ 29 h 59"/>
              <a:gd name="T2" fmla="*/ 471 w 509"/>
              <a:gd name="T3" fmla="*/ 27 h 59"/>
              <a:gd name="T4" fmla="*/ 476 w 509"/>
              <a:gd name="T5" fmla="*/ 27 h 59"/>
              <a:gd name="T6" fmla="*/ 479 w 509"/>
              <a:gd name="T7" fmla="*/ 29 h 59"/>
              <a:gd name="T8" fmla="*/ 481 w 509"/>
              <a:gd name="T9" fmla="*/ 27 h 59"/>
              <a:gd name="T10" fmla="*/ 482 w 509"/>
              <a:gd name="T11" fmla="*/ 28 h 59"/>
              <a:gd name="T12" fmla="*/ 483 w 509"/>
              <a:gd name="T13" fmla="*/ 27 h 59"/>
              <a:gd name="T14" fmla="*/ 491 w 509"/>
              <a:gd name="T15" fmla="*/ 29 h 59"/>
              <a:gd name="T16" fmla="*/ 504 w 509"/>
              <a:gd name="T17" fmla="*/ 26 h 59"/>
              <a:gd name="T18" fmla="*/ 449 w 509"/>
              <a:gd name="T19" fmla="*/ 22 h 59"/>
              <a:gd name="T20" fmla="*/ 449 w 509"/>
              <a:gd name="T21" fmla="*/ 21 h 59"/>
              <a:gd name="T22" fmla="*/ 472 w 509"/>
              <a:gd name="T23" fmla="*/ 19 h 59"/>
              <a:gd name="T24" fmla="*/ 445 w 509"/>
              <a:gd name="T25" fmla="*/ 16 h 59"/>
              <a:gd name="T26" fmla="*/ 447 w 509"/>
              <a:gd name="T27" fmla="*/ 15 h 59"/>
              <a:gd name="T28" fmla="*/ 438 w 509"/>
              <a:gd name="T29" fmla="*/ 13 h 59"/>
              <a:gd name="T30" fmla="*/ 242 w 509"/>
              <a:gd name="T31" fmla="*/ 3 h 59"/>
              <a:gd name="T32" fmla="*/ 32 w 509"/>
              <a:gd name="T33" fmla="*/ 15 h 59"/>
              <a:gd name="T34" fmla="*/ 0 w 509"/>
              <a:gd name="T35" fmla="*/ 31 h 59"/>
              <a:gd name="T36" fmla="*/ 3 w 509"/>
              <a:gd name="T37" fmla="*/ 38 h 59"/>
              <a:gd name="T38" fmla="*/ 30 w 509"/>
              <a:gd name="T39" fmla="*/ 49 h 59"/>
              <a:gd name="T40" fmla="*/ 133 w 509"/>
              <a:gd name="T41" fmla="*/ 53 h 59"/>
              <a:gd name="T42" fmla="*/ 304 w 509"/>
              <a:gd name="T43" fmla="*/ 52 h 59"/>
              <a:gd name="T44" fmla="*/ 384 w 509"/>
              <a:gd name="T45" fmla="*/ 49 h 59"/>
              <a:gd name="T46" fmla="*/ 388 w 509"/>
              <a:gd name="T47" fmla="*/ 49 h 59"/>
              <a:gd name="T48" fmla="*/ 399 w 509"/>
              <a:gd name="T49" fmla="*/ 48 h 59"/>
              <a:gd name="T50" fmla="*/ 431 w 509"/>
              <a:gd name="T51" fmla="*/ 44 h 59"/>
              <a:gd name="T52" fmla="*/ 433 w 509"/>
              <a:gd name="T53" fmla="*/ 42 h 59"/>
              <a:gd name="T54" fmla="*/ 429 w 509"/>
              <a:gd name="T55" fmla="*/ 41 h 59"/>
              <a:gd name="T56" fmla="*/ 509 w 509"/>
              <a:gd name="T57" fmla="*/ 34 h 59"/>
              <a:gd name="T58" fmla="*/ 437 w 509"/>
              <a:gd name="T59" fmla="*/ 29 h 59"/>
              <a:gd name="T60" fmla="*/ 433 w 509"/>
              <a:gd name="T61" fmla="*/ 20 h 59"/>
              <a:gd name="T62" fmla="*/ 435 w 509"/>
              <a:gd name="T63" fmla="*/ 21 h 59"/>
              <a:gd name="T64" fmla="*/ 433 w 509"/>
              <a:gd name="T65" fmla="*/ 22 h 59"/>
              <a:gd name="T66" fmla="*/ 433 w 509"/>
              <a:gd name="T6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9" h="59">
                <a:moveTo>
                  <a:pt x="437" y="29"/>
                </a:moveTo>
                <a:cubicBezTo>
                  <a:pt x="449" y="27"/>
                  <a:pt x="461" y="29"/>
                  <a:pt x="471" y="27"/>
                </a:cubicBezTo>
                <a:cubicBezTo>
                  <a:pt x="472" y="30"/>
                  <a:pt x="475" y="29"/>
                  <a:pt x="476" y="27"/>
                </a:cubicBezTo>
                <a:cubicBezTo>
                  <a:pt x="479" y="29"/>
                  <a:pt x="479" y="29"/>
                  <a:pt x="479" y="29"/>
                </a:cubicBezTo>
                <a:cubicBezTo>
                  <a:pt x="481" y="27"/>
                  <a:pt x="481" y="27"/>
                  <a:pt x="481" y="27"/>
                </a:cubicBezTo>
                <a:cubicBezTo>
                  <a:pt x="482" y="28"/>
                  <a:pt x="482" y="28"/>
                  <a:pt x="482" y="28"/>
                </a:cubicBezTo>
                <a:cubicBezTo>
                  <a:pt x="483" y="27"/>
                  <a:pt x="483" y="27"/>
                  <a:pt x="483" y="27"/>
                </a:cubicBezTo>
                <a:cubicBezTo>
                  <a:pt x="486" y="25"/>
                  <a:pt x="489" y="28"/>
                  <a:pt x="491" y="29"/>
                </a:cubicBezTo>
                <a:cubicBezTo>
                  <a:pt x="494" y="23"/>
                  <a:pt x="500" y="30"/>
                  <a:pt x="504" y="26"/>
                </a:cubicBezTo>
                <a:cubicBezTo>
                  <a:pt x="486" y="25"/>
                  <a:pt x="467" y="23"/>
                  <a:pt x="449" y="22"/>
                </a:cubicBezTo>
                <a:cubicBezTo>
                  <a:pt x="449" y="21"/>
                  <a:pt x="449" y="21"/>
                  <a:pt x="449" y="21"/>
                </a:cubicBezTo>
                <a:cubicBezTo>
                  <a:pt x="455" y="20"/>
                  <a:pt x="467" y="20"/>
                  <a:pt x="472" y="19"/>
                </a:cubicBezTo>
                <a:cubicBezTo>
                  <a:pt x="464" y="17"/>
                  <a:pt x="454" y="17"/>
                  <a:pt x="445" y="16"/>
                </a:cubicBezTo>
                <a:cubicBezTo>
                  <a:pt x="445" y="16"/>
                  <a:pt x="446" y="15"/>
                  <a:pt x="447" y="15"/>
                </a:cubicBezTo>
                <a:cubicBezTo>
                  <a:pt x="438" y="13"/>
                  <a:pt x="438" y="13"/>
                  <a:pt x="438" y="13"/>
                </a:cubicBezTo>
                <a:cubicBezTo>
                  <a:pt x="242" y="3"/>
                  <a:pt x="242" y="3"/>
                  <a:pt x="242" y="3"/>
                </a:cubicBezTo>
                <a:cubicBezTo>
                  <a:pt x="170" y="0"/>
                  <a:pt x="103" y="5"/>
                  <a:pt x="32" y="15"/>
                </a:cubicBezTo>
                <a:cubicBezTo>
                  <a:pt x="20" y="18"/>
                  <a:pt x="9" y="23"/>
                  <a:pt x="0" y="31"/>
                </a:cubicBezTo>
                <a:cubicBezTo>
                  <a:pt x="3" y="38"/>
                  <a:pt x="3" y="38"/>
                  <a:pt x="3" y="38"/>
                </a:cubicBezTo>
                <a:cubicBezTo>
                  <a:pt x="9" y="47"/>
                  <a:pt x="20" y="49"/>
                  <a:pt x="30" y="49"/>
                </a:cubicBezTo>
                <a:cubicBezTo>
                  <a:pt x="61" y="59"/>
                  <a:pt x="99" y="53"/>
                  <a:pt x="133" y="53"/>
                </a:cubicBezTo>
                <a:cubicBezTo>
                  <a:pt x="304" y="52"/>
                  <a:pt x="304" y="52"/>
                  <a:pt x="304" y="52"/>
                </a:cubicBezTo>
                <a:cubicBezTo>
                  <a:pt x="334" y="51"/>
                  <a:pt x="356" y="50"/>
                  <a:pt x="384" y="49"/>
                </a:cubicBezTo>
                <a:cubicBezTo>
                  <a:pt x="386" y="50"/>
                  <a:pt x="386" y="46"/>
                  <a:pt x="388" y="49"/>
                </a:cubicBezTo>
                <a:cubicBezTo>
                  <a:pt x="391" y="47"/>
                  <a:pt x="394" y="48"/>
                  <a:pt x="399" y="48"/>
                </a:cubicBezTo>
                <a:cubicBezTo>
                  <a:pt x="408" y="44"/>
                  <a:pt x="420" y="43"/>
                  <a:pt x="431" y="44"/>
                </a:cubicBezTo>
                <a:cubicBezTo>
                  <a:pt x="433" y="42"/>
                  <a:pt x="433" y="42"/>
                  <a:pt x="433" y="42"/>
                </a:cubicBezTo>
                <a:cubicBezTo>
                  <a:pt x="431" y="42"/>
                  <a:pt x="430" y="43"/>
                  <a:pt x="429" y="41"/>
                </a:cubicBezTo>
                <a:cubicBezTo>
                  <a:pt x="454" y="36"/>
                  <a:pt x="484" y="41"/>
                  <a:pt x="509" y="34"/>
                </a:cubicBezTo>
                <a:cubicBezTo>
                  <a:pt x="485" y="32"/>
                  <a:pt x="461" y="32"/>
                  <a:pt x="437" y="29"/>
                </a:cubicBezTo>
                <a:close/>
                <a:moveTo>
                  <a:pt x="433" y="20"/>
                </a:moveTo>
                <a:cubicBezTo>
                  <a:pt x="433" y="21"/>
                  <a:pt x="434" y="21"/>
                  <a:pt x="435" y="21"/>
                </a:cubicBezTo>
                <a:cubicBezTo>
                  <a:pt x="435" y="22"/>
                  <a:pt x="434" y="22"/>
                  <a:pt x="433" y="22"/>
                </a:cubicBezTo>
                <a:lnTo>
                  <a:pt x="43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97">
            <a:extLst>
              <a:ext uri="{FF2B5EF4-FFF2-40B4-BE49-F238E27FC236}">
                <a16:creationId xmlns:a16="http://schemas.microsoft.com/office/drawing/2014/main" xmlns="" id="{8F59D3E8-AB3E-4029-9948-5B43B72CC090}"/>
              </a:ext>
            </a:extLst>
          </p:cNvPr>
          <p:cNvSpPr>
            <a:spLocks noEditPoints="1"/>
          </p:cNvSpPr>
          <p:nvPr/>
        </p:nvSpPr>
        <p:spPr bwMode="auto">
          <a:xfrm>
            <a:off x="3568365" y="1712160"/>
            <a:ext cx="1698625" cy="214313"/>
          </a:xfrm>
          <a:custGeom>
            <a:avLst/>
            <a:gdLst>
              <a:gd name="T0" fmla="*/ 419 w 452"/>
              <a:gd name="T1" fmla="*/ 20 h 57"/>
              <a:gd name="T2" fmla="*/ 418 w 452"/>
              <a:gd name="T3" fmla="*/ 19 h 57"/>
              <a:gd name="T4" fmla="*/ 422 w 452"/>
              <a:gd name="T5" fmla="*/ 17 h 57"/>
              <a:gd name="T6" fmla="*/ 427 w 452"/>
              <a:gd name="T7" fmla="*/ 16 h 57"/>
              <a:gd name="T8" fmla="*/ 430 w 452"/>
              <a:gd name="T9" fmla="*/ 17 h 57"/>
              <a:gd name="T10" fmla="*/ 445 w 452"/>
              <a:gd name="T11" fmla="*/ 15 h 57"/>
              <a:gd name="T12" fmla="*/ 429 w 452"/>
              <a:gd name="T13" fmla="*/ 14 h 57"/>
              <a:gd name="T14" fmla="*/ 439 w 452"/>
              <a:gd name="T15" fmla="*/ 13 h 57"/>
              <a:gd name="T16" fmla="*/ 424 w 452"/>
              <a:gd name="T17" fmla="*/ 11 h 57"/>
              <a:gd name="T18" fmla="*/ 426 w 452"/>
              <a:gd name="T19" fmla="*/ 10 h 57"/>
              <a:gd name="T20" fmla="*/ 367 w 452"/>
              <a:gd name="T21" fmla="*/ 7 h 57"/>
              <a:gd name="T22" fmla="*/ 367 w 452"/>
              <a:gd name="T23" fmla="*/ 7 h 57"/>
              <a:gd name="T24" fmla="*/ 269 w 452"/>
              <a:gd name="T25" fmla="*/ 1 h 57"/>
              <a:gd name="T26" fmla="*/ 179 w 452"/>
              <a:gd name="T27" fmla="*/ 0 h 57"/>
              <a:gd name="T28" fmla="*/ 147 w 452"/>
              <a:gd name="T29" fmla="*/ 1 h 57"/>
              <a:gd name="T30" fmla="*/ 23 w 452"/>
              <a:gd name="T31" fmla="*/ 18 h 57"/>
              <a:gd name="T32" fmla="*/ 5 w 452"/>
              <a:gd name="T33" fmla="*/ 25 h 57"/>
              <a:gd name="T34" fmla="*/ 4 w 452"/>
              <a:gd name="T35" fmla="*/ 33 h 57"/>
              <a:gd name="T36" fmla="*/ 17 w 452"/>
              <a:gd name="T37" fmla="*/ 44 h 57"/>
              <a:gd name="T38" fmla="*/ 19 w 452"/>
              <a:gd name="T39" fmla="*/ 43 h 57"/>
              <a:gd name="T40" fmla="*/ 81 w 452"/>
              <a:gd name="T41" fmla="*/ 56 h 57"/>
              <a:gd name="T42" fmla="*/ 213 w 452"/>
              <a:gd name="T43" fmla="*/ 46 h 57"/>
              <a:gd name="T44" fmla="*/ 224 w 452"/>
              <a:gd name="T45" fmla="*/ 44 h 57"/>
              <a:gd name="T46" fmla="*/ 225 w 452"/>
              <a:gd name="T47" fmla="*/ 46 h 57"/>
              <a:gd name="T48" fmla="*/ 226 w 452"/>
              <a:gd name="T49" fmla="*/ 45 h 57"/>
              <a:gd name="T50" fmla="*/ 242 w 452"/>
              <a:gd name="T51" fmla="*/ 42 h 57"/>
              <a:gd name="T52" fmla="*/ 281 w 452"/>
              <a:gd name="T53" fmla="*/ 41 h 57"/>
              <a:gd name="T54" fmla="*/ 292 w 452"/>
              <a:gd name="T55" fmla="*/ 40 h 57"/>
              <a:gd name="T56" fmla="*/ 299 w 452"/>
              <a:gd name="T57" fmla="*/ 38 h 57"/>
              <a:gd name="T58" fmla="*/ 300 w 452"/>
              <a:gd name="T59" fmla="*/ 39 h 57"/>
              <a:gd name="T60" fmla="*/ 352 w 452"/>
              <a:gd name="T61" fmla="*/ 36 h 57"/>
              <a:gd name="T62" fmla="*/ 346 w 452"/>
              <a:gd name="T63" fmla="*/ 35 h 57"/>
              <a:gd name="T64" fmla="*/ 370 w 452"/>
              <a:gd name="T65" fmla="*/ 32 h 57"/>
              <a:gd name="T66" fmla="*/ 382 w 452"/>
              <a:gd name="T67" fmla="*/ 30 h 57"/>
              <a:gd name="T68" fmla="*/ 382 w 452"/>
              <a:gd name="T69" fmla="*/ 30 h 57"/>
              <a:gd name="T70" fmla="*/ 400 w 452"/>
              <a:gd name="T71" fmla="*/ 27 h 57"/>
              <a:gd name="T72" fmla="*/ 418 w 452"/>
              <a:gd name="T73" fmla="*/ 24 h 57"/>
              <a:gd name="T74" fmla="*/ 438 w 452"/>
              <a:gd name="T75" fmla="*/ 23 h 57"/>
              <a:gd name="T76" fmla="*/ 452 w 452"/>
              <a:gd name="T77" fmla="*/ 20 h 57"/>
              <a:gd name="T78" fmla="*/ 419 w 452"/>
              <a:gd name="T79" fmla="*/ 20 h 57"/>
              <a:gd name="T80" fmla="*/ 414 w 452"/>
              <a:gd name="T81" fmla="*/ 19 h 57"/>
              <a:gd name="T82" fmla="*/ 415 w 452"/>
              <a:gd name="T83" fmla="*/ 18 h 57"/>
              <a:gd name="T84" fmla="*/ 416 w 452"/>
              <a:gd name="T85" fmla="*/ 19 h 57"/>
              <a:gd name="T86" fmla="*/ 414 w 452"/>
              <a:gd name="T87"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2" h="57">
                <a:moveTo>
                  <a:pt x="419" y="20"/>
                </a:moveTo>
                <a:cubicBezTo>
                  <a:pt x="418" y="19"/>
                  <a:pt x="418" y="19"/>
                  <a:pt x="418" y="19"/>
                </a:cubicBezTo>
                <a:cubicBezTo>
                  <a:pt x="419" y="19"/>
                  <a:pt x="420" y="16"/>
                  <a:pt x="422" y="17"/>
                </a:cubicBezTo>
                <a:cubicBezTo>
                  <a:pt x="424" y="17"/>
                  <a:pt x="424" y="17"/>
                  <a:pt x="427" y="16"/>
                </a:cubicBezTo>
                <a:cubicBezTo>
                  <a:pt x="428" y="16"/>
                  <a:pt x="430" y="16"/>
                  <a:pt x="430" y="17"/>
                </a:cubicBezTo>
                <a:cubicBezTo>
                  <a:pt x="434" y="15"/>
                  <a:pt x="444" y="16"/>
                  <a:pt x="445" y="15"/>
                </a:cubicBezTo>
                <a:cubicBezTo>
                  <a:pt x="439" y="15"/>
                  <a:pt x="435" y="16"/>
                  <a:pt x="429" y="14"/>
                </a:cubicBezTo>
                <a:cubicBezTo>
                  <a:pt x="432" y="13"/>
                  <a:pt x="436" y="14"/>
                  <a:pt x="439" y="13"/>
                </a:cubicBezTo>
                <a:cubicBezTo>
                  <a:pt x="434" y="13"/>
                  <a:pt x="430" y="12"/>
                  <a:pt x="424" y="11"/>
                </a:cubicBezTo>
                <a:cubicBezTo>
                  <a:pt x="426" y="10"/>
                  <a:pt x="426" y="10"/>
                  <a:pt x="426" y="10"/>
                </a:cubicBezTo>
                <a:cubicBezTo>
                  <a:pt x="367" y="7"/>
                  <a:pt x="367" y="7"/>
                  <a:pt x="367" y="7"/>
                </a:cubicBezTo>
                <a:cubicBezTo>
                  <a:pt x="367" y="7"/>
                  <a:pt x="367" y="7"/>
                  <a:pt x="367" y="7"/>
                </a:cubicBezTo>
                <a:cubicBezTo>
                  <a:pt x="333" y="5"/>
                  <a:pt x="302" y="4"/>
                  <a:pt x="269" y="1"/>
                </a:cubicBezTo>
                <a:cubicBezTo>
                  <a:pt x="179" y="0"/>
                  <a:pt x="179" y="0"/>
                  <a:pt x="179" y="0"/>
                </a:cubicBezTo>
                <a:cubicBezTo>
                  <a:pt x="147" y="1"/>
                  <a:pt x="147" y="1"/>
                  <a:pt x="147" y="1"/>
                </a:cubicBezTo>
                <a:cubicBezTo>
                  <a:pt x="105" y="3"/>
                  <a:pt x="62" y="6"/>
                  <a:pt x="23" y="18"/>
                </a:cubicBezTo>
                <a:cubicBezTo>
                  <a:pt x="17" y="20"/>
                  <a:pt x="12" y="24"/>
                  <a:pt x="5" y="25"/>
                </a:cubicBezTo>
                <a:cubicBezTo>
                  <a:pt x="0" y="27"/>
                  <a:pt x="4" y="31"/>
                  <a:pt x="4" y="33"/>
                </a:cubicBezTo>
                <a:cubicBezTo>
                  <a:pt x="7" y="39"/>
                  <a:pt x="14" y="38"/>
                  <a:pt x="17" y="44"/>
                </a:cubicBezTo>
                <a:cubicBezTo>
                  <a:pt x="17" y="44"/>
                  <a:pt x="18" y="44"/>
                  <a:pt x="19" y="43"/>
                </a:cubicBezTo>
                <a:cubicBezTo>
                  <a:pt x="38" y="51"/>
                  <a:pt x="59" y="57"/>
                  <a:pt x="81" y="56"/>
                </a:cubicBezTo>
                <a:cubicBezTo>
                  <a:pt x="125" y="51"/>
                  <a:pt x="170" y="50"/>
                  <a:pt x="213" y="46"/>
                </a:cubicBezTo>
                <a:cubicBezTo>
                  <a:pt x="217" y="45"/>
                  <a:pt x="221" y="47"/>
                  <a:pt x="224" y="44"/>
                </a:cubicBezTo>
                <a:cubicBezTo>
                  <a:pt x="225" y="46"/>
                  <a:pt x="225" y="46"/>
                  <a:pt x="225" y="46"/>
                </a:cubicBezTo>
                <a:cubicBezTo>
                  <a:pt x="226" y="45"/>
                  <a:pt x="226" y="45"/>
                  <a:pt x="226" y="45"/>
                </a:cubicBezTo>
                <a:cubicBezTo>
                  <a:pt x="228" y="42"/>
                  <a:pt x="237" y="44"/>
                  <a:pt x="242" y="42"/>
                </a:cubicBezTo>
                <a:cubicBezTo>
                  <a:pt x="254" y="42"/>
                  <a:pt x="269" y="40"/>
                  <a:pt x="281" y="41"/>
                </a:cubicBezTo>
                <a:cubicBezTo>
                  <a:pt x="285" y="41"/>
                  <a:pt x="289" y="39"/>
                  <a:pt x="292" y="40"/>
                </a:cubicBezTo>
                <a:cubicBezTo>
                  <a:pt x="293" y="37"/>
                  <a:pt x="297" y="41"/>
                  <a:pt x="299" y="38"/>
                </a:cubicBezTo>
                <a:cubicBezTo>
                  <a:pt x="300" y="39"/>
                  <a:pt x="300" y="39"/>
                  <a:pt x="300" y="39"/>
                </a:cubicBezTo>
                <a:cubicBezTo>
                  <a:pt x="317" y="37"/>
                  <a:pt x="335" y="37"/>
                  <a:pt x="352" y="36"/>
                </a:cubicBezTo>
                <a:cubicBezTo>
                  <a:pt x="346" y="35"/>
                  <a:pt x="346" y="35"/>
                  <a:pt x="346" y="35"/>
                </a:cubicBezTo>
                <a:cubicBezTo>
                  <a:pt x="353" y="33"/>
                  <a:pt x="362" y="33"/>
                  <a:pt x="370" y="32"/>
                </a:cubicBezTo>
                <a:cubicBezTo>
                  <a:pt x="374" y="31"/>
                  <a:pt x="379" y="31"/>
                  <a:pt x="382" y="30"/>
                </a:cubicBezTo>
                <a:cubicBezTo>
                  <a:pt x="382" y="30"/>
                  <a:pt x="382" y="30"/>
                  <a:pt x="382" y="30"/>
                </a:cubicBezTo>
                <a:cubicBezTo>
                  <a:pt x="389" y="28"/>
                  <a:pt x="394" y="32"/>
                  <a:pt x="400" y="27"/>
                </a:cubicBezTo>
                <a:cubicBezTo>
                  <a:pt x="405" y="27"/>
                  <a:pt x="413" y="26"/>
                  <a:pt x="418" y="24"/>
                </a:cubicBezTo>
                <a:cubicBezTo>
                  <a:pt x="424" y="25"/>
                  <a:pt x="431" y="23"/>
                  <a:pt x="438" y="23"/>
                </a:cubicBezTo>
                <a:cubicBezTo>
                  <a:pt x="442" y="21"/>
                  <a:pt x="448" y="23"/>
                  <a:pt x="452" y="20"/>
                </a:cubicBezTo>
                <a:lnTo>
                  <a:pt x="419" y="20"/>
                </a:lnTo>
                <a:close/>
                <a:moveTo>
                  <a:pt x="414" y="19"/>
                </a:moveTo>
                <a:cubicBezTo>
                  <a:pt x="415" y="18"/>
                  <a:pt x="415" y="18"/>
                  <a:pt x="415" y="18"/>
                </a:cubicBezTo>
                <a:cubicBezTo>
                  <a:pt x="415" y="18"/>
                  <a:pt x="416" y="19"/>
                  <a:pt x="416" y="19"/>
                </a:cubicBezTo>
                <a:cubicBezTo>
                  <a:pt x="417" y="20"/>
                  <a:pt x="415" y="19"/>
                  <a:pt x="414"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97">
            <a:extLst>
              <a:ext uri="{FF2B5EF4-FFF2-40B4-BE49-F238E27FC236}">
                <a16:creationId xmlns:a16="http://schemas.microsoft.com/office/drawing/2014/main" xmlns="" id="{191F6995-B173-463E-B24F-27E591BAF9EA}"/>
              </a:ext>
            </a:extLst>
          </p:cNvPr>
          <p:cNvSpPr>
            <a:spLocks noEditPoints="1"/>
          </p:cNvSpPr>
          <p:nvPr/>
        </p:nvSpPr>
        <p:spPr bwMode="auto">
          <a:xfrm>
            <a:off x="4678028" y="2186367"/>
            <a:ext cx="1741488" cy="269875"/>
          </a:xfrm>
          <a:custGeom>
            <a:avLst/>
            <a:gdLst>
              <a:gd name="T0" fmla="*/ 411 w 464"/>
              <a:gd name="T1" fmla="*/ 53 h 72"/>
              <a:gd name="T2" fmla="*/ 429 w 464"/>
              <a:gd name="T3" fmla="*/ 50 h 72"/>
              <a:gd name="T4" fmla="*/ 429 w 464"/>
              <a:gd name="T5" fmla="*/ 50 h 72"/>
              <a:gd name="T6" fmla="*/ 427 w 464"/>
              <a:gd name="T7" fmla="*/ 48 h 72"/>
              <a:gd name="T8" fmla="*/ 419 w 464"/>
              <a:gd name="T9" fmla="*/ 47 h 72"/>
              <a:gd name="T10" fmla="*/ 464 w 464"/>
              <a:gd name="T11" fmla="*/ 44 h 72"/>
              <a:gd name="T12" fmla="*/ 459 w 464"/>
              <a:gd name="T13" fmla="*/ 40 h 72"/>
              <a:gd name="T14" fmla="*/ 419 w 464"/>
              <a:gd name="T15" fmla="*/ 39 h 72"/>
              <a:gd name="T16" fmla="*/ 430 w 464"/>
              <a:gd name="T17" fmla="*/ 37 h 72"/>
              <a:gd name="T18" fmla="*/ 420 w 464"/>
              <a:gd name="T19" fmla="*/ 37 h 72"/>
              <a:gd name="T20" fmla="*/ 389 w 464"/>
              <a:gd name="T21" fmla="*/ 35 h 72"/>
              <a:gd name="T22" fmla="*/ 409 w 464"/>
              <a:gd name="T23" fmla="*/ 33 h 72"/>
              <a:gd name="T24" fmla="*/ 408 w 464"/>
              <a:gd name="T25" fmla="*/ 31 h 72"/>
              <a:gd name="T26" fmla="*/ 409 w 464"/>
              <a:gd name="T27" fmla="*/ 29 h 72"/>
              <a:gd name="T28" fmla="*/ 401 w 464"/>
              <a:gd name="T29" fmla="*/ 27 h 72"/>
              <a:gd name="T30" fmla="*/ 412 w 464"/>
              <a:gd name="T31" fmla="*/ 25 h 72"/>
              <a:gd name="T32" fmla="*/ 418 w 464"/>
              <a:gd name="T33" fmla="*/ 24 h 72"/>
              <a:gd name="T34" fmla="*/ 402 w 464"/>
              <a:gd name="T35" fmla="*/ 21 h 72"/>
              <a:gd name="T36" fmla="*/ 390 w 464"/>
              <a:gd name="T37" fmla="*/ 20 h 72"/>
              <a:gd name="T38" fmla="*/ 391 w 464"/>
              <a:gd name="T39" fmla="*/ 19 h 72"/>
              <a:gd name="T40" fmla="*/ 367 w 464"/>
              <a:gd name="T41" fmla="*/ 16 h 72"/>
              <a:gd name="T42" fmla="*/ 332 w 464"/>
              <a:gd name="T43" fmla="*/ 14 h 72"/>
              <a:gd name="T44" fmla="*/ 319 w 464"/>
              <a:gd name="T45" fmla="*/ 13 h 72"/>
              <a:gd name="T46" fmla="*/ 331 w 464"/>
              <a:gd name="T47" fmla="*/ 12 h 72"/>
              <a:gd name="T48" fmla="*/ 337 w 464"/>
              <a:gd name="T49" fmla="*/ 12 h 72"/>
              <a:gd name="T50" fmla="*/ 328 w 464"/>
              <a:gd name="T51" fmla="*/ 9 h 72"/>
              <a:gd name="T52" fmla="*/ 208 w 464"/>
              <a:gd name="T53" fmla="*/ 8 h 72"/>
              <a:gd name="T54" fmla="*/ 288 w 464"/>
              <a:gd name="T55" fmla="*/ 7 h 72"/>
              <a:gd name="T56" fmla="*/ 314 w 464"/>
              <a:gd name="T57" fmla="*/ 6 h 72"/>
              <a:gd name="T58" fmla="*/ 359 w 464"/>
              <a:gd name="T59" fmla="*/ 5 h 72"/>
              <a:gd name="T60" fmla="*/ 226 w 464"/>
              <a:gd name="T61" fmla="*/ 2 h 72"/>
              <a:gd name="T62" fmla="*/ 325 w 464"/>
              <a:gd name="T63" fmla="*/ 2 h 72"/>
              <a:gd name="T64" fmla="*/ 123 w 464"/>
              <a:gd name="T65" fmla="*/ 2 h 72"/>
              <a:gd name="T66" fmla="*/ 8 w 464"/>
              <a:gd name="T67" fmla="*/ 9 h 72"/>
              <a:gd name="T68" fmla="*/ 5 w 464"/>
              <a:gd name="T69" fmla="*/ 12 h 72"/>
              <a:gd name="T70" fmla="*/ 19 w 464"/>
              <a:gd name="T71" fmla="*/ 13 h 72"/>
              <a:gd name="T72" fmla="*/ 2 w 464"/>
              <a:gd name="T73" fmla="*/ 17 h 72"/>
              <a:gd name="T74" fmla="*/ 6 w 464"/>
              <a:gd name="T75" fmla="*/ 19 h 72"/>
              <a:gd name="T76" fmla="*/ 8 w 464"/>
              <a:gd name="T77" fmla="*/ 21 h 72"/>
              <a:gd name="T78" fmla="*/ 0 w 464"/>
              <a:gd name="T79" fmla="*/ 30 h 72"/>
              <a:gd name="T80" fmla="*/ 3 w 464"/>
              <a:gd name="T81" fmla="*/ 40 h 72"/>
              <a:gd name="T82" fmla="*/ 3 w 464"/>
              <a:gd name="T83" fmla="*/ 43 h 72"/>
              <a:gd name="T84" fmla="*/ 3 w 464"/>
              <a:gd name="T85" fmla="*/ 47 h 72"/>
              <a:gd name="T86" fmla="*/ 6 w 464"/>
              <a:gd name="T87" fmla="*/ 54 h 72"/>
              <a:gd name="T88" fmla="*/ 3 w 464"/>
              <a:gd name="T89" fmla="*/ 59 h 72"/>
              <a:gd name="T90" fmla="*/ 7 w 464"/>
              <a:gd name="T91" fmla="*/ 63 h 72"/>
              <a:gd name="T92" fmla="*/ 137 w 464"/>
              <a:gd name="T93" fmla="*/ 70 h 72"/>
              <a:gd name="T94" fmla="*/ 328 w 464"/>
              <a:gd name="T95" fmla="*/ 68 h 72"/>
              <a:gd name="T96" fmla="*/ 395 w 464"/>
              <a:gd name="T97" fmla="*/ 62 h 72"/>
              <a:gd name="T98" fmla="*/ 426 w 464"/>
              <a:gd name="T99" fmla="*/ 57 h 72"/>
              <a:gd name="T100" fmla="*/ 432 w 464"/>
              <a:gd name="T101" fmla="*/ 56 h 72"/>
              <a:gd name="T102" fmla="*/ 432 w 464"/>
              <a:gd name="T103" fmla="*/ 55 h 72"/>
              <a:gd name="T104" fmla="*/ 309 w 464"/>
              <a:gd name="T105" fmla="*/ 12 h 72"/>
              <a:gd name="T106" fmla="*/ 308 w 464"/>
              <a:gd name="T107" fmla="*/ 1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4" h="72">
                <a:moveTo>
                  <a:pt x="462" y="53"/>
                </a:moveTo>
                <a:cubicBezTo>
                  <a:pt x="445" y="52"/>
                  <a:pt x="428" y="53"/>
                  <a:pt x="411" y="53"/>
                </a:cubicBezTo>
                <a:cubicBezTo>
                  <a:pt x="409" y="52"/>
                  <a:pt x="409" y="52"/>
                  <a:pt x="409" y="52"/>
                </a:cubicBezTo>
                <a:cubicBezTo>
                  <a:pt x="415" y="50"/>
                  <a:pt x="424" y="51"/>
                  <a:pt x="429" y="50"/>
                </a:cubicBezTo>
                <a:cubicBezTo>
                  <a:pt x="428" y="50"/>
                  <a:pt x="428" y="50"/>
                  <a:pt x="428" y="50"/>
                </a:cubicBezTo>
                <a:cubicBezTo>
                  <a:pt x="429" y="50"/>
                  <a:pt x="429" y="50"/>
                  <a:pt x="429" y="50"/>
                </a:cubicBezTo>
                <a:cubicBezTo>
                  <a:pt x="430" y="49"/>
                  <a:pt x="433" y="49"/>
                  <a:pt x="434" y="49"/>
                </a:cubicBezTo>
                <a:cubicBezTo>
                  <a:pt x="427" y="48"/>
                  <a:pt x="427" y="48"/>
                  <a:pt x="427" y="48"/>
                </a:cubicBezTo>
                <a:cubicBezTo>
                  <a:pt x="437" y="47"/>
                  <a:pt x="447" y="47"/>
                  <a:pt x="457" y="47"/>
                </a:cubicBezTo>
                <a:cubicBezTo>
                  <a:pt x="446" y="46"/>
                  <a:pt x="430" y="47"/>
                  <a:pt x="419" y="47"/>
                </a:cubicBezTo>
                <a:cubicBezTo>
                  <a:pt x="426" y="45"/>
                  <a:pt x="434" y="45"/>
                  <a:pt x="441" y="45"/>
                </a:cubicBezTo>
                <a:cubicBezTo>
                  <a:pt x="448" y="44"/>
                  <a:pt x="458" y="45"/>
                  <a:pt x="464" y="44"/>
                </a:cubicBezTo>
                <a:cubicBezTo>
                  <a:pt x="449" y="45"/>
                  <a:pt x="434" y="43"/>
                  <a:pt x="419" y="43"/>
                </a:cubicBezTo>
                <a:cubicBezTo>
                  <a:pt x="432" y="42"/>
                  <a:pt x="446" y="42"/>
                  <a:pt x="459" y="40"/>
                </a:cubicBezTo>
                <a:cubicBezTo>
                  <a:pt x="417" y="40"/>
                  <a:pt x="417" y="40"/>
                  <a:pt x="417" y="40"/>
                </a:cubicBezTo>
                <a:cubicBezTo>
                  <a:pt x="419" y="39"/>
                  <a:pt x="419" y="39"/>
                  <a:pt x="419" y="39"/>
                </a:cubicBezTo>
                <a:cubicBezTo>
                  <a:pt x="419" y="38"/>
                  <a:pt x="419" y="38"/>
                  <a:pt x="419" y="38"/>
                </a:cubicBezTo>
                <a:cubicBezTo>
                  <a:pt x="422" y="37"/>
                  <a:pt x="427" y="38"/>
                  <a:pt x="430" y="37"/>
                </a:cubicBezTo>
                <a:cubicBezTo>
                  <a:pt x="421" y="37"/>
                  <a:pt x="421" y="37"/>
                  <a:pt x="421" y="37"/>
                </a:cubicBezTo>
                <a:cubicBezTo>
                  <a:pt x="420" y="37"/>
                  <a:pt x="420" y="37"/>
                  <a:pt x="420" y="37"/>
                </a:cubicBezTo>
                <a:cubicBezTo>
                  <a:pt x="421" y="36"/>
                  <a:pt x="422" y="36"/>
                  <a:pt x="422" y="36"/>
                </a:cubicBezTo>
                <a:cubicBezTo>
                  <a:pt x="389" y="35"/>
                  <a:pt x="389" y="35"/>
                  <a:pt x="389" y="35"/>
                </a:cubicBezTo>
                <a:cubicBezTo>
                  <a:pt x="405" y="35"/>
                  <a:pt x="421" y="33"/>
                  <a:pt x="435" y="34"/>
                </a:cubicBezTo>
                <a:cubicBezTo>
                  <a:pt x="409" y="33"/>
                  <a:pt x="409" y="33"/>
                  <a:pt x="409" y="33"/>
                </a:cubicBezTo>
                <a:cubicBezTo>
                  <a:pt x="419" y="31"/>
                  <a:pt x="433" y="32"/>
                  <a:pt x="445" y="31"/>
                </a:cubicBezTo>
                <a:cubicBezTo>
                  <a:pt x="408" y="31"/>
                  <a:pt x="408" y="31"/>
                  <a:pt x="408" y="31"/>
                </a:cubicBezTo>
                <a:cubicBezTo>
                  <a:pt x="407" y="30"/>
                  <a:pt x="407" y="30"/>
                  <a:pt x="407" y="30"/>
                </a:cubicBezTo>
                <a:cubicBezTo>
                  <a:pt x="409" y="29"/>
                  <a:pt x="409" y="29"/>
                  <a:pt x="409" y="29"/>
                </a:cubicBezTo>
                <a:cubicBezTo>
                  <a:pt x="441" y="28"/>
                  <a:pt x="441" y="28"/>
                  <a:pt x="441" y="28"/>
                </a:cubicBezTo>
                <a:cubicBezTo>
                  <a:pt x="430" y="27"/>
                  <a:pt x="414" y="29"/>
                  <a:pt x="401" y="27"/>
                </a:cubicBezTo>
                <a:cubicBezTo>
                  <a:pt x="414" y="27"/>
                  <a:pt x="427" y="26"/>
                  <a:pt x="440" y="26"/>
                </a:cubicBezTo>
                <a:cubicBezTo>
                  <a:pt x="431" y="24"/>
                  <a:pt x="422" y="25"/>
                  <a:pt x="412" y="25"/>
                </a:cubicBezTo>
                <a:cubicBezTo>
                  <a:pt x="411" y="24"/>
                  <a:pt x="411" y="24"/>
                  <a:pt x="411" y="24"/>
                </a:cubicBezTo>
                <a:cubicBezTo>
                  <a:pt x="413" y="23"/>
                  <a:pt x="415" y="24"/>
                  <a:pt x="418" y="24"/>
                </a:cubicBezTo>
                <a:cubicBezTo>
                  <a:pt x="423" y="21"/>
                  <a:pt x="431" y="23"/>
                  <a:pt x="436" y="22"/>
                </a:cubicBezTo>
                <a:cubicBezTo>
                  <a:pt x="402" y="21"/>
                  <a:pt x="402" y="21"/>
                  <a:pt x="402" y="21"/>
                </a:cubicBezTo>
                <a:cubicBezTo>
                  <a:pt x="403" y="21"/>
                  <a:pt x="404" y="21"/>
                  <a:pt x="405" y="20"/>
                </a:cubicBezTo>
                <a:cubicBezTo>
                  <a:pt x="390" y="20"/>
                  <a:pt x="390" y="20"/>
                  <a:pt x="390" y="20"/>
                </a:cubicBezTo>
                <a:cubicBezTo>
                  <a:pt x="389" y="19"/>
                  <a:pt x="389" y="19"/>
                  <a:pt x="389" y="19"/>
                </a:cubicBezTo>
                <a:cubicBezTo>
                  <a:pt x="389" y="18"/>
                  <a:pt x="390" y="19"/>
                  <a:pt x="391" y="19"/>
                </a:cubicBezTo>
                <a:cubicBezTo>
                  <a:pt x="383" y="17"/>
                  <a:pt x="373" y="18"/>
                  <a:pt x="365" y="17"/>
                </a:cubicBezTo>
                <a:cubicBezTo>
                  <a:pt x="367" y="16"/>
                  <a:pt x="367" y="16"/>
                  <a:pt x="367" y="16"/>
                </a:cubicBezTo>
                <a:cubicBezTo>
                  <a:pt x="331" y="15"/>
                  <a:pt x="331" y="15"/>
                  <a:pt x="331" y="15"/>
                </a:cubicBezTo>
                <a:cubicBezTo>
                  <a:pt x="332" y="14"/>
                  <a:pt x="332" y="14"/>
                  <a:pt x="332" y="14"/>
                </a:cubicBezTo>
                <a:cubicBezTo>
                  <a:pt x="356" y="14"/>
                  <a:pt x="356" y="14"/>
                  <a:pt x="356" y="14"/>
                </a:cubicBezTo>
                <a:cubicBezTo>
                  <a:pt x="344" y="13"/>
                  <a:pt x="331" y="13"/>
                  <a:pt x="319" y="13"/>
                </a:cubicBezTo>
                <a:cubicBezTo>
                  <a:pt x="317" y="12"/>
                  <a:pt x="317" y="12"/>
                  <a:pt x="317" y="12"/>
                </a:cubicBezTo>
                <a:cubicBezTo>
                  <a:pt x="322" y="11"/>
                  <a:pt x="327" y="12"/>
                  <a:pt x="331" y="12"/>
                </a:cubicBezTo>
                <a:cubicBezTo>
                  <a:pt x="333" y="12"/>
                  <a:pt x="332" y="10"/>
                  <a:pt x="334" y="11"/>
                </a:cubicBezTo>
                <a:cubicBezTo>
                  <a:pt x="332" y="13"/>
                  <a:pt x="336" y="11"/>
                  <a:pt x="337" y="12"/>
                </a:cubicBezTo>
                <a:cubicBezTo>
                  <a:pt x="347" y="12"/>
                  <a:pt x="355" y="10"/>
                  <a:pt x="364" y="11"/>
                </a:cubicBezTo>
                <a:cubicBezTo>
                  <a:pt x="328" y="9"/>
                  <a:pt x="328" y="9"/>
                  <a:pt x="328" y="9"/>
                </a:cubicBezTo>
                <a:cubicBezTo>
                  <a:pt x="210" y="9"/>
                  <a:pt x="210" y="9"/>
                  <a:pt x="210" y="9"/>
                </a:cubicBezTo>
                <a:cubicBezTo>
                  <a:pt x="208" y="8"/>
                  <a:pt x="208" y="8"/>
                  <a:pt x="208" y="8"/>
                </a:cubicBezTo>
                <a:cubicBezTo>
                  <a:pt x="208" y="7"/>
                  <a:pt x="208" y="7"/>
                  <a:pt x="208" y="7"/>
                </a:cubicBezTo>
                <a:cubicBezTo>
                  <a:pt x="288" y="7"/>
                  <a:pt x="288" y="7"/>
                  <a:pt x="288" y="7"/>
                </a:cubicBezTo>
                <a:cubicBezTo>
                  <a:pt x="297" y="6"/>
                  <a:pt x="307" y="8"/>
                  <a:pt x="316" y="6"/>
                </a:cubicBezTo>
                <a:cubicBezTo>
                  <a:pt x="314" y="6"/>
                  <a:pt x="314" y="6"/>
                  <a:pt x="314" y="6"/>
                </a:cubicBezTo>
                <a:cubicBezTo>
                  <a:pt x="302" y="6"/>
                  <a:pt x="288" y="6"/>
                  <a:pt x="276" y="5"/>
                </a:cubicBezTo>
                <a:cubicBezTo>
                  <a:pt x="304" y="5"/>
                  <a:pt x="331" y="5"/>
                  <a:pt x="359" y="5"/>
                </a:cubicBezTo>
                <a:cubicBezTo>
                  <a:pt x="315" y="3"/>
                  <a:pt x="265" y="5"/>
                  <a:pt x="225" y="3"/>
                </a:cubicBezTo>
                <a:cubicBezTo>
                  <a:pt x="226" y="2"/>
                  <a:pt x="226" y="2"/>
                  <a:pt x="226" y="2"/>
                </a:cubicBezTo>
                <a:cubicBezTo>
                  <a:pt x="325" y="2"/>
                  <a:pt x="325" y="2"/>
                  <a:pt x="325" y="2"/>
                </a:cubicBezTo>
                <a:cubicBezTo>
                  <a:pt x="325" y="2"/>
                  <a:pt x="325" y="2"/>
                  <a:pt x="325" y="2"/>
                </a:cubicBezTo>
                <a:cubicBezTo>
                  <a:pt x="204" y="1"/>
                  <a:pt x="204" y="1"/>
                  <a:pt x="204" y="1"/>
                </a:cubicBezTo>
                <a:cubicBezTo>
                  <a:pt x="180" y="1"/>
                  <a:pt x="148" y="0"/>
                  <a:pt x="123" y="2"/>
                </a:cubicBezTo>
                <a:cubicBezTo>
                  <a:pt x="21" y="7"/>
                  <a:pt x="21" y="7"/>
                  <a:pt x="21" y="7"/>
                </a:cubicBezTo>
                <a:cubicBezTo>
                  <a:pt x="8" y="9"/>
                  <a:pt x="8" y="9"/>
                  <a:pt x="8" y="9"/>
                </a:cubicBezTo>
                <a:cubicBezTo>
                  <a:pt x="9" y="9"/>
                  <a:pt x="11" y="9"/>
                  <a:pt x="12" y="9"/>
                </a:cubicBezTo>
                <a:cubicBezTo>
                  <a:pt x="10" y="11"/>
                  <a:pt x="7" y="11"/>
                  <a:pt x="5" y="12"/>
                </a:cubicBezTo>
                <a:cubicBezTo>
                  <a:pt x="19" y="13"/>
                  <a:pt x="19" y="13"/>
                  <a:pt x="19" y="13"/>
                </a:cubicBezTo>
                <a:cubicBezTo>
                  <a:pt x="19" y="13"/>
                  <a:pt x="19" y="13"/>
                  <a:pt x="19" y="13"/>
                </a:cubicBezTo>
                <a:cubicBezTo>
                  <a:pt x="19" y="13"/>
                  <a:pt x="18" y="13"/>
                  <a:pt x="18" y="13"/>
                </a:cubicBezTo>
                <a:cubicBezTo>
                  <a:pt x="12" y="14"/>
                  <a:pt x="6" y="15"/>
                  <a:pt x="2" y="17"/>
                </a:cubicBezTo>
                <a:cubicBezTo>
                  <a:pt x="5" y="18"/>
                  <a:pt x="9" y="16"/>
                  <a:pt x="10" y="18"/>
                </a:cubicBezTo>
                <a:cubicBezTo>
                  <a:pt x="6" y="19"/>
                  <a:pt x="6" y="19"/>
                  <a:pt x="6" y="19"/>
                </a:cubicBezTo>
                <a:cubicBezTo>
                  <a:pt x="8" y="20"/>
                  <a:pt x="8" y="20"/>
                  <a:pt x="8" y="20"/>
                </a:cubicBezTo>
                <a:cubicBezTo>
                  <a:pt x="7" y="21"/>
                  <a:pt x="7" y="21"/>
                  <a:pt x="8" y="21"/>
                </a:cubicBezTo>
                <a:cubicBezTo>
                  <a:pt x="5" y="22"/>
                  <a:pt x="5" y="22"/>
                  <a:pt x="5" y="22"/>
                </a:cubicBezTo>
                <a:cubicBezTo>
                  <a:pt x="1" y="24"/>
                  <a:pt x="3" y="28"/>
                  <a:pt x="0" y="30"/>
                </a:cubicBezTo>
                <a:cubicBezTo>
                  <a:pt x="3" y="30"/>
                  <a:pt x="0" y="32"/>
                  <a:pt x="2" y="33"/>
                </a:cubicBezTo>
                <a:cubicBezTo>
                  <a:pt x="0" y="35"/>
                  <a:pt x="7" y="37"/>
                  <a:pt x="3" y="40"/>
                </a:cubicBezTo>
                <a:cubicBezTo>
                  <a:pt x="2" y="42"/>
                  <a:pt x="7" y="41"/>
                  <a:pt x="7" y="42"/>
                </a:cubicBezTo>
                <a:cubicBezTo>
                  <a:pt x="3" y="43"/>
                  <a:pt x="3" y="43"/>
                  <a:pt x="3" y="43"/>
                </a:cubicBezTo>
                <a:cubicBezTo>
                  <a:pt x="3" y="45"/>
                  <a:pt x="6" y="44"/>
                  <a:pt x="7" y="46"/>
                </a:cubicBezTo>
                <a:cubicBezTo>
                  <a:pt x="7" y="47"/>
                  <a:pt x="3" y="46"/>
                  <a:pt x="3" y="47"/>
                </a:cubicBezTo>
                <a:cubicBezTo>
                  <a:pt x="6" y="50"/>
                  <a:pt x="1" y="52"/>
                  <a:pt x="7" y="53"/>
                </a:cubicBezTo>
                <a:cubicBezTo>
                  <a:pt x="6" y="54"/>
                  <a:pt x="6" y="54"/>
                  <a:pt x="6" y="54"/>
                </a:cubicBezTo>
                <a:cubicBezTo>
                  <a:pt x="8" y="54"/>
                  <a:pt x="5" y="57"/>
                  <a:pt x="4" y="57"/>
                </a:cubicBezTo>
                <a:cubicBezTo>
                  <a:pt x="6" y="57"/>
                  <a:pt x="3" y="58"/>
                  <a:pt x="3" y="59"/>
                </a:cubicBezTo>
                <a:cubicBezTo>
                  <a:pt x="4" y="60"/>
                  <a:pt x="6" y="61"/>
                  <a:pt x="8" y="62"/>
                </a:cubicBezTo>
                <a:cubicBezTo>
                  <a:pt x="8" y="62"/>
                  <a:pt x="7" y="63"/>
                  <a:pt x="7" y="63"/>
                </a:cubicBezTo>
                <a:cubicBezTo>
                  <a:pt x="7" y="63"/>
                  <a:pt x="7" y="63"/>
                  <a:pt x="7" y="63"/>
                </a:cubicBezTo>
                <a:cubicBezTo>
                  <a:pt x="46" y="72"/>
                  <a:pt x="93" y="68"/>
                  <a:pt x="137" y="70"/>
                </a:cubicBezTo>
                <a:cubicBezTo>
                  <a:pt x="220" y="70"/>
                  <a:pt x="220" y="70"/>
                  <a:pt x="220" y="70"/>
                </a:cubicBezTo>
                <a:cubicBezTo>
                  <a:pt x="328" y="68"/>
                  <a:pt x="328" y="68"/>
                  <a:pt x="328" y="68"/>
                </a:cubicBezTo>
                <a:cubicBezTo>
                  <a:pt x="363" y="67"/>
                  <a:pt x="397" y="64"/>
                  <a:pt x="431" y="61"/>
                </a:cubicBezTo>
                <a:cubicBezTo>
                  <a:pt x="419" y="61"/>
                  <a:pt x="407" y="63"/>
                  <a:pt x="395" y="62"/>
                </a:cubicBezTo>
                <a:cubicBezTo>
                  <a:pt x="406" y="61"/>
                  <a:pt x="417" y="59"/>
                  <a:pt x="429" y="58"/>
                </a:cubicBezTo>
                <a:cubicBezTo>
                  <a:pt x="428" y="58"/>
                  <a:pt x="427" y="58"/>
                  <a:pt x="426" y="57"/>
                </a:cubicBezTo>
                <a:cubicBezTo>
                  <a:pt x="428" y="56"/>
                  <a:pt x="432" y="57"/>
                  <a:pt x="435" y="56"/>
                </a:cubicBezTo>
                <a:cubicBezTo>
                  <a:pt x="434" y="56"/>
                  <a:pt x="433" y="57"/>
                  <a:pt x="432" y="56"/>
                </a:cubicBezTo>
                <a:cubicBezTo>
                  <a:pt x="432" y="55"/>
                  <a:pt x="433" y="55"/>
                  <a:pt x="433" y="55"/>
                </a:cubicBezTo>
                <a:cubicBezTo>
                  <a:pt x="433" y="55"/>
                  <a:pt x="432" y="55"/>
                  <a:pt x="432" y="55"/>
                </a:cubicBezTo>
                <a:cubicBezTo>
                  <a:pt x="441" y="53"/>
                  <a:pt x="453" y="54"/>
                  <a:pt x="462" y="53"/>
                </a:cubicBezTo>
                <a:close/>
                <a:moveTo>
                  <a:pt x="309" y="12"/>
                </a:moveTo>
                <a:cubicBezTo>
                  <a:pt x="316" y="12"/>
                  <a:pt x="316" y="12"/>
                  <a:pt x="316" y="12"/>
                </a:cubicBezTo>
                <a:cubicBezTo>
                  <a:pt x="308" y="13"/>
                  <a:pt x="308" y="13"/>
                  <a:pt x="308" y="13"/>
                </a:cubicBezTo>
                <a:lnTo>
                  <a:pt x="30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73">
            <a:extLst>
              <a:ext uri="{FF2B5EF4-FFF2-40B4-BE49-F238E27FC236}">
                <a16:creationId xmlns:a16="http://schemas.microsoft.com/office/drawing/2014/main" xmlns="" id="{EB5AD429-CE43-4F8C-96A6-7647BFC8DC11}"/>
              </a:ext>
            </a:extLst>
          </p:cNvPr>
          <p:cNvSpPr>
            <a:spLocks noEditPoints="1"/>
          </p:cNvSpPr>
          <p:nvPr/>
        </p:nvSpPr>
        <p:spPr bwMode="auto">
          <a:xfrm>
            <a:off x="7654591" y="2073694"/>
            <a:ext cx="1573213" cy="265113"/>
          </a:xfrm>
          <a:custGeom>
            <a:avLst/>
            <a:gdLst>
              <a:gd name="T0" fmla="*/ 326 w 419"/>
              <a:gd name="T1" fmla="*/ 62 h 71"/>
              <a:gd name="T2" fmla="*/ 406 w 419"/>
              <a:gd name="T3" fmla="*/ 61 h 71"/>
              <a:gd name="T4" fmla="*/ 317 w 419"/>
              <a:gd name="T5" fmla="*/ 56 h 71"/>
              <a:gd name="T6" fmla="*/ 400 w 419"/>
              <a:gd name="T7" fmla="*/ 55 h 71"/>
              <a:gd name="T8" fmla="*/ 371 w 419"/>
              <a:gd name="T9" fmla="*/ 55 h 71"/>
              <a:gd name="T10" fmla="*/ 403 w 419"/>
              <a:gd name="T11" fmla="*/ 53 h 71"/>
              <a:gd name="T12" fmla="*/ 408 w 419"/>
              <a:gd name="T13" fmla="*/ 50 h 71"/>
              <a:gd name="T14" fmla="*/ 385 w 419"/>
              <a:gd name="T15" fmla="*/ 46 h 71"/>
              <a:gd name="T16" fmla="*/ 381 w 419"/>
              <a:gd name="T17" fmla="*/ 43 h 71"/>
              <a:gd name="T18" fmla="*/ 378 w 419"/>
              <a:gd name="T19" fmla="*/ 39 h 71"/>
              <a:gd name="T20" fmla="*/ 329 w 419"/>
              <a:gd name="T21" fmla="*/ 35 h 71"/>
              <a:gd name="T22" fmla="*/ 377 w 419"/>
              <a:gd name="T23" fmla="*/ 34 h 71"/>
              <a:gd name="T24" fmla="*/ 320 w 419"/>
              <a:gd name="T25" fmla="*/ 30 h 71"/>
              <a:gd name="T26" fmla="*/ 370 w 419"/>
              <a:gd name="T27" fmla="*/ 28 h 71"/>
              <a:gd name="T28" fmla="*/ 371 w 419"/>
              <a:gd name="T29" fmla="*/ 28 h 71"/>
              <a:gd name="T30" fmla="*/ 359 w 419"/>
              <a:gd name="T31" fmla="*/ 25 h 71"/>
              <a:gd name="T32" fmla="*/ 326 w 419"/>
              <a:gd name="T33" fmla="*/ 22 h 71"/>
              <a:gd name="T34" fmla="*/ 366 w 419"/>
              <a:gd name="T35" fmla="*/ 19 h 71"/>
              <a:gd name="T36" fmla="*/ 342 w 419"/>
              <a:gd name="T37" fmla="*/ 16 h 71"/>
              <a:gd name="T38" fmla="*/ 359 w 419"/>
              <a:gd name="T39" fmla="*/ 14 h 71"/>
              <a:gd name="T40" fmla="*/ 348 w 419"/>
              <a:gd name="T41" fmla="*/ 12 h 71"/>
              <a:gd name="T42" fmla="*/ 283 w 419"/>
              <a:gd name="T43" fmla="*/ 7 h 71"/>
              <a:gd name="T44" fmla="*/ 382 w 419"/>
              <a:gd name="T45" fmla="*/ 9 h 71"/>
              <a:gd name="T46" fmla="*/ 342 w 419"/>
              <a:gd name="T47" fmla="*/ 5 h 71"/>
              <a:gd name="T48" fmla="*/ 334 w 419"/>
              <a:gd name="T49" fmla="*/ 5 h 71"/>
              <a:gd name="T50" fmla="*/ 324 w 419"/>
              <a:gd name="T51" fmla="*/ 4 h 71"/>
              <a:gd name="T52" fmla="*/ 280 w 419"/>
              <a:gd name="T53" fmla="*/ 4 h 71"/>
              <a:gd name="T54" fmla="*/ 255 w 419"/>
              <a:gd name="T55" fmla="*/ 3 h 71"/>
              <a:gd name="T56" fmla="*/ 237 w 419"/>
              <a:gd name="T57" fmla="*/ 3 h 71"/>
              <a:gd name="T58" fmla="*/ 214 w 419"/>
              <a:gd name="T59" fmla="*/ 2 h 71"/>
              <a:gd name="T60" fmla="*/ 184 w 419"/>
              <a:gd name="T61" fmla="*/ 3 h 71"/>
              <a:gd name="T62" fmla="*/ 162 w 419"/>
              <a:gd name="T63" fmla="*/ 2 h 71"/>
              <a:gd name="T64" fmla="*/ 78 w 419"/>
              <a:gd name="T65" fmla="*/ 2 h 71"/>
              <a:gd name="T66" fmla="*/ 2 w 419"/>
              <a:gd name="T67" fmla="*/ 7 h 71"/>
              <a:gd name="T68" fmla="*/ 1 w 419"/>
              <a:gd name="T69" fmla="*/ 10 h 71"/>
              <a:gd name="T70" fmla="*/ 4 w 419"/>
              <a:gd name="T71" fmla="*/ 14 h 71"/>
              <a:gd name="T72" fmla="*/ 2 w 419"/>
              <a:gd name="T73" fmla="*/ 18 h 71"/>
              <a:gd name="T74" fmla="*/ 3 w 419"/>
              <a:gd name="T75" fmla="*/ 23 h 71"/>
              <a:gd name="T76" fmla="*/ 5 w 419"/>
              <a:gd name="T77" fmla="*/ 26 h 71"/>
              <a:gd name="T78" fmla="*/ 6 w 419"/>
              <a:gd name="T79" fmla="*/ 28 h 71"/>
              <a:gd name="T80" fmla="*/ 8 w 419"/>
              <a:gd name="T81" fmla="*/ 34 h 71"/>
              <a:gd name="T82" fmla="*/ 12 w 419"/>
              <a:gd name="T83" fmla="*/ 37 h 71"/>
              <a:gd name="T84" fmla="*/ 10 w 419"/>
              <a:gd name="T85" fmla="*/ 42 h 71"/>
              <a:gd name="T86" fmla="*/ 15 w 419"/>
              <a:gd name="T87" fmla="*/ 47 h 71"/>
              <a:gd name="T88" fmla="*/ 13 w 419"/>
              <a:gd name="T89" fmla="*/ 50 h 71"/>
              <a:gd name="T90" fmla="*/ 12 w 419"/>
              <a:gd name="T91" fmla="*/ 52 h 71"/>
              <a:gd name="T92" fmla="*/ 22 w 419"/>
              <a:gd name="T93" fmla="*/ 55 h 71"/>
              <a:gd name="T94" fmla="*/ 16 w 419"/>
              <a:gd name="T95" fmla="*/ 59 h 71"/>
              <a:gd name="T96" fmla="*/ 17 w 419"/>
              <a:gd name="T97" fmla="*/ 62 h 71"/>
              <a:gd name="T98" fmla="*/ 88 w 419"/>
              <a:gd name="T99" fmla="*/ 70 h 71"/>
              <a:gd name="T100" fmla="*/ 304 w 419"/>
              <a:gd name="T101" fmla="*/ 70 h 71"/>
              <a:gd name="T102" fmla="*/ 402 w 419"/>
              <a:gd name="T103" fmla="*/ 68 h 71"/>
              <a:gd name="T104" fmla="*/ 336 w 419"/>
              <a:gd name="T105" fmla="*/ 14 h 71"/>
              <a:gd name="T106" fmla="*/ 310 w 419"/>
              <a:gd name="T107" fmla="*/ 69 h 71"/>
              <a:gd name="T108" fmla="*/ 320 w 419"/>
              <a:gd name="T109" fmla="*/ 66 h 71"/>
              <a:gd name="T110" fmla="*/ 326 w 419"/>
              <a:gd name="T111" fmla="*/ 65 h 71"/>
              <a:gd name="T112" fmla="*/ 377 w 419"/>
              <a:gd name="T113" fmla="*/ 67 h 71"/>
              <a:gd name="T114" fmla="*/ 389 w 419"/>
              <a:gd name="T115" fmla="*/ 6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9" h="71">
                <a:moveTo>
                  <a:pt x="313" y="63"/>
                </a:moveTo>
                <a:cubicBezTo>
                  <a:pt x="313" y="62"/>
                  <a:pt x="313" y="62"/>
                  <a:pt x="313" y="62"/>
                </a:cubicBezTo>
                <a:cubicBezTo>
                  <a:pt x="317" y="62"/>
                  <a:pt x="321" y="62"/>
                  <a:pt x="325" y="62"/>
                </a:cubicBezTo>
                <a:cubicBezTo>
                  <a:pt x="326" y="62"/>
                  <a:pt x="326" y="62"/>
                  <a:pt x="326" y="62"/>
                </a:cubicBezTo>
                <a:cubicBezTo>
                  <a:pt x="325" y="62"/>
                  <a:pt x="323" y="62"/>
                  <a:pt x="322" y="61"/>
                </a:cubicBezTo>
                <a:cubicBezTo>
                  <a:pt x="353" y="61"/>
                  <a:pt x="353" y="61"/>
                  <a:pt x="353" y="61"/>
                </a:cubicBezTo>
                <a:cubicBezTo>
                  <a:pt x="355" y="61"/>
                  <a:pt x="355" y="61"/>
                  <a:pt x="355" y="61"/>
                </a:cubicBezTo>
                <a:cubicBezTo>
                  <a:pt x="372" y="61"/>
                  <a:pt x="390" y="62"/>
                  <a:pt x="406" y="61"/>
                </a:cubicBezTo>
                <a:cubicBezTo>
                  <a:pt x="404" y="60"/>
                  <a:pt x="404" y="60"/>
                  <a:pt x="404" y="60"/>
                </a:cubicBezTo>
                <a:cubicBezTo>
                  <a:pt x="409" y="60"/>
                  <a:pt x="415" y="60"/>
                  <a:pt x="419" y="59"/>
                </a:cubicBezTo>
                <a:cubicBezTo>
                  <a:pt x="384" y="58"/>
                  <a:pt x="349" y="60"/>
                  <a:pt x="316" y="57"/>
                </a:cubicBezTo>
                <a:cubicBezTo>
                  <a:pt x="316" y="57"/>
                  <a:pt x="317" y="57"/>
                  <a:pt x="317" y="56"/>
                </a:cubicBezTo>
                <a:cubicBezTo>
                  <a:pt x="349" y="56"/>
                  <a:pt x="382" y="59"/>
                  <a:pt x="414" y="57"/>
                </a:cubicBezTo>
                <a:cubicBezTo>
                  <a:pt x="405" y="56"/>
                  <a:pt x="394" y="56"/>
                  <a:pt x="385" y="55"/>
                </a:cubicBezTo>
                <a:cubicBezTo>
                  <a:pt x="385" y="55"/>
                  <a:pt x="385" y="55"/>
                  <a:pt x="385" y="55"/>
                </a:cubicBezTo>
                <a:cubicBezTo>
                  <a:pt x="400" y="55"/>
                  <a:pt x="400" y="55"/>
                  <a:pt x="400" y="55"/>
                </a:cubicBezTo>
                <a:cubicBezTo>
                  <a:pt x="377" y="54"/>
                  <a:pt x="377" y="54"/>
                  <a:pt x="377" y="54"/>
                </a:cubicBezTo>
                <a:cubicBezTo>
                  <a:pt x="377" y="55"/>
                  <a:pt x="378" y="55"/>
                  <a:pt x="377" y="55"/>
                </a:cubicBezTo>
                <a:cubicBezTo>
                  <a:pt x="376" y="55"/>
                  <a:pt x="374" y="55"/>
                  <a:pt x="374" y="54"/>
                </a:cubicBezTo>
                <a:cubicBezTo>
                  <a:pt x="373" y="55"/>
                  <a:pt x="371" y="54"/>
                  <a:pt x="371" y="55"/>
                </a:cubicBezTo>
                <a:cubicBezTo>
                  <a:pt x="363" y="55"/>
                  <a:pt x="354" y="54"/>
                  <a:pt x="344" y="54"/>
                </a:cubicBezTo>
                <a:cubicBezTo>
                  <a:pt x="343" y="53"/>
                  <a:pt x="343" y="53"/>
                  <a:pt x="343" y="53"/>
                </a:cubicBezTo>
                <a:cubicBezTo>
                  <a:pt x="345" y="53"/>
                  <a:pt x="345" y="53"/>
                  <a:pt x="345" y="53"/>
                </a:cubicBezTo>
                <a:cubicBezTo>
                  <a:pt x="365" y="53"/>
                  <a:pt x="385" y="54"/>
                  <a:pt x="403" y="53"/>
                </a:cubicBezTo>
                <a:cubicBezTo>
                  <a:pt x="379" y="52"/>
                  <a:pt x="353" y="52"/>
                  <a:pt x="329" y="50"/>
                </a:cubicBezTo>
                <a:cubicBezTo>
                  <a:pt x="349" y="50"/>
                  <a:pt x="370" y="51"/>
                  <a:pt x="391" y="51"/>
                </a:cubicBezTo>
                <a:cubicBezTo>
                  <a:pt x="393" y="50"/>
                  <a:pt x="393" y="50"/>
                  <a:pt x="393" y="50"/>
                </a:cubicBezTo>
                <a:cubicBezTo>
                  <a:pt x="408" y="50"/>
                  <a:pt x="408" y="50"/>
                  <a:pt x="408" y="50"/>
                </a:cubicBezTo>
                <a:cubicBezTo>
                  <a:pt x="384" y="49"/>
                  <a:pt x="359" y="48"/>
                  <a:pt x="334" y="48"/>
                </a:cubicBezTo>
                <a:cubicBezTo>
                  <a:pt x="335" y="47"/>
                  <a:pt x="336" y="47"/>
                  <a:pt x="337" y="47"/>
                </a:cubicBezTo>
                <a:cubicBezTo>
                  <a:pt x="359" y="48"/>
                  <a:pt x="381" y="49"/>
                  <a:pt x="403" y="48"/>
                </a:cubicBezTo>
                <a:cubicBezTo>
                  <a:pt x="397" y="48"/>
                  <a:pt x="391" y="47"/>
                  <a:pt x="385" y="46"/>
                </a:cubicBezTo>
                <a:cubicBezTo>
                  <a:pt x="388" y="45"/>
                  <a:pt x="393" y="47"/>
                  <a:pt x="397" y="46"/>
                </a:cubicBezTo>
                <a:cubicBezTo>
                  <a:pt x="388" y="45"/>
                  <a:pt x="388" y="45"/>
                  <a:pt x="388" y="45"/>
                </a:cubicBezTo>
                <a:cubicBezTo>
                  <a:pt x="386" y="43"/>
                  <a:pt x="380" y="45"/>
                  <a:pt x="377" y="43"/>
                </a:cubicBezTo>
                <a:cubicBezTo>
                  <a:pt x="381" y="43"/>
                  <a:pt x="381" y="43"/>
                  <a:pt x="381" y="43"/>
                </a:cubicBezTo>
                <a:cubicBezTo>
                  <a:pt x="359" y="41"/>
                  <a:pt x="359" y="41"/>
                  <a:pt x="359" y="41"/>
                </a:cubicBezTo>
                <a:cubicBezTo>
                  <a:pt x="389" y="41"/>
                  <a:pt x="389" y="41"/>
                  <a:pt x="389" y="41"/>
                </a:cubicBezTo>
                <a:cubicBezTo>
                  <a:pt x="391" y="39"/>
                  <a:pt x="396" y="41"/>
                  <a:pt x="398" y="40"/>
                </a:cubicBezTo>
                <a:cubicBezTo>
                  <a:pt x="378" y="39"/>
                  <a:pt x="378" y="39"/>
                  <a:pt x="378" y="39"/>
                </a:cubicBezTo>
                <a:cubicBezTo>
                  <a:pt x="377" y="39"/>
                  <a:pt x="377" y="39"/>
                  <a:pt x="377" y="39"/>
                </a:cubicBezTo>
                <a:cubicBezTo>
                  <a:pt x="381" y="38"/>
                  <a:pt x="386" y="40"/>
                  <a:pt x="391" y="39"/>
                </a:cubicBezTo>
                <a:cubicBezTo>
                  <a:pt x="395" y="38"/>
                  <a:pt x="400" y="39"/>
                  <a:pt x="404" y="38"/>
                </a:cubicBezTo>
                <a:cubicBezTo>
                  <a:pt x="378" y="38"/>
                  <a:pt x="355" y="36"/>
                  <a:pt x="329" y="35"/>
                </a:cubicBezTo>
                <a:cubicBezTo>
                  <a:pt x="328" y="35"/>
                  <a:pt x="328" y="35"/>
                  <a:pt x="328" y="35"/>
                </a:cubicBezTo>
                <a:cubicBezTo>
                  <a:pt x="328" y="34"/>
                  <a:pt x="329" y="35"/>
                  <a:pt x="330" y="35"/>
                </a:cubicBezTo>
                <a:cubicBezTo>
                  <a:pt x="324" y="33"/>
                  <a:pt x="316" y="34"/>
                  <a:pt x="309" y="33"/>
                </a:cubicBezTo>
                <a:cubicBezTo>
                  <a:pt x="331" y="32"/>
                  <a:pt x="354" y="35"/>
                  <a:pt x="377" y="34"/>
                </a:cubicBezTo>
                <a:cubicBezTo>
                  <a:pt x="357" y="32"/>
                  <a:pt x="335" y="32"/>
                  <a:pt x="314" y="31"/>
                </a:cubicBezTo>
                <a:cubicBezTo>
                  <a:pt x="317" y="30"/>
                  <a:pt x="322" y="31"/>
                  <a:pt x="325" y="30"/>
                </a:cubicBezTo>
                <a:cubicBezTo>
                  <a:pt x="329" y="31"/>
                  <a:pt x="333" y="31"/>
                  <a:pt x="337" y="31"/>
                </a:cubicBezTo>
                <a:cubicBezTo>
                  <a:pt x="331" y="29"/>
                  <a:pt x="325" y="31"/>
                  <a:pt x="320" y="30"/>
                </a:cubicBezTo>
                <a:cubicBezTo>
                  <a:pt x="335" y="28"/>
                  <a:pt x="349" y="31"/>
                  <a:pt x="364" y="30"/>
                </a:cubicBezTo>
                <a:cubicBezTo>
                  <a:pt x="349" y="29"/>
                  <a:pt x="349" y="29"/>
                  <a:pt x="349" y="29"/>
                </a:cubicBezTo>
                <a:cubicBezTo>
                  <a:pt x="344" y="27"/>
                  <a:pt x="337" y="29"/>
                  <a:pt x="333" y="27"/>
                </a:cubicBezTo>
                <a:cubicBezTo>
                  <a:pt x="346" y="26"/>
                  <a:pt x="358" y="27"/>
                  <a:pt x="370" y="28"/>
                </a:cubicBezTo>
                <a:cubicBezTo>
                  <a:pt x="367" y="28"/>
                  <a:pt x="362" y="28"/>
                  <a:pt x="359" y="28"/>
                </a:cubicBezTo>
                <a:cubicBezTo>
                  <a:pt x="359" y="28"/>
                  <a:pt x="359" y="28"/>
                  <a:pt x="359" y="28"/>
                </a:cubicBezTo>
                <a:cubicBezTo>
                  <a:pt x="364" y="27"/>
                  <a:pt x="369" y="29"/>
                  <a:pt x="373" y="28"/>
                </a:cubicBezTo>
                <a:cubicBezTo>
                  <a:pt x="372" y="28"/>
                  <a:pt x="371" y="28"/>
                  <a:pt x="371" y="28"/>
                </a:cubicBezTo>
                <a:cubicBezTo>
                  <a:pt x="379" y="27"/>
                  <a:pt x="388" y="29"/>
                  <a:pt x="396" y="28"/>
                </a:cubicBezTo>
                <a:cubicBezTo>
                  <a:pt x="379" y="27"/>
                  <a:pt x="379" y="27"/>
                  <a:pt x="379" y="27"/>
                </a:cubicBezTo>
                <a:cubicBezTo>
                  <a:pt x="372" y="26"/>
                  <a:pt x="366" y="27"/>
                  <a:pt x="358" y="26"/>
                </a:cubicBezTo>
                <a:cubicBezTo>
                  <a:pt x="359" y="25"/>
                  <a:pt x="359" y="25"/>
                  <a:pt x="359" y="25"/>
                </a:cubicBezTo>
                <a:cubicBezTo>
                  <a:pt x="377" y="27"/>
                  <a:pt x="391" y="24"/>
                  <a:pt x="410" y="25"/>
                </a:cubicBezTo>
                <a:cubicBezTo>
                  <a:pt x="409" y="25"/>
                  <a:pt x="409" y="25"/>
                  <a:pt x="409" y="25"/>
                </a:cubicBezTo>
                <a:cubicBezTo>
                  <a:pt x="337" y="22"/>
                  <a:pt x="337" y="22"/>
                  <a:pt x="337" y="22"/>
                </a:cubicBezTo>
                <a:cubicBezTo>
                  <a:pt x="326" y="22"/>
                  <a:pt x="326" y="22"/>
                  <a:pt x="326" y="22"/>
                </a:cubicBezTo>
                <a:cubicBezTo>
                  <a:pt x="337" y="21"/>
                  <a:pt x="347" y="23"/>
                  <a:pt x="358" y="22"/>
                </a:cubicBezTo>
                <a:cubicBezTo>
                  <a:pt x="350" y="21"/>
                  <a:pt x="341" y="21"/>
                  <a:pt x="333" y="21"/>
                </a:cubicBezTo>
                <a:cubicBezTo>
                  <a:pt x="334" y="20"/>
                  <a:pt x="334" y="20"/>
                  <a:pt x="334" y="20"/>
                </a:cubicBezTo>
                <a:cubicBezTo>
                  <a:pt x="344" y="20"/>
                  <a:pt x="357" y="21"/>
                  <a:pt x="366" y="19"/>
                </a:cubicBezTo>
                <a:cubicBezTo>
                  <a:pt x="365" y="19"/>
                  <a:pt x="364" y="19"/>
                  <a:pt x="364" y="19"/>
                </a:cubicBezTo>
                <a:cubicBezTo>
                  <a:pt x="366" y="18"/>
                  <a:pt x="366" y="18"/>
                  <a:pt x="366" y="18"/>
                </a:cubicBezTo>
                <a:cubicBezTo>
                  <a:pt x="355" y="18"/>
                  <a:pt x="355" y="18"/>
                  <a:pt x="355" y="18"/>
                </a:cubicBezTo>
                <a:cubicBezTo>
                  <a:pt x="352" y="16"/>
                  <a:pt x="346" y="17"/>
                  <a:pt x="342" y="16"/>
                </a:cubicBezTo>
                <a:cubicBezTo>
                  <a:pt x="343" y="16"/>
                  <a:pt x="343" y="16"/>
                  <a:pt x="343" y="16"/>
                </a:cubicBezTo>
                <a:cubicBezTo>
                  <a:pt x="353" y="16"/>
                  <a:pt x="364" y="16"/>
                  <a:pt x="374" y="16"/>
                </a:cubicBezTo>
                <a:cubicBezTo>
                  <a:pt x="344" y="15"/>
                  <a:pt x="344" y="15"/>
                  <a:pt x="344" y="15"/>
                </a:cubicBezTo>
                <a:cubicBezTo>
                  <a:pt x="349" y="14"/>
                  <a:pt x="354" y="15"/>
                  <a:pt x="359" y="14"/>
                </a:cubicBezTo>
                <a:cubicBezTo>
                  <a:pt x="358" y="14"/>
                  <a:pt x="358" y="14"/>
                  <a:pt x="358" y="14"/>
                </a:cubicBezTo>
                <a:cubicBezTo>
                  <a:pt x="347" y="14"/>
                  <a:pt x="337" y="13"/>
                  <a:pt x="326" y="13"/>
                </a:cubicBezTo>
                <a:cubicBezTo>
                  <a:pt x="337" y="12"/>
                  <a:pt x="347" y="13"/>
                  <a:pt x="357" y="13"/>
                </a:cubicBezTo>
                <a:cubicBezTo>
                  <a:pt x="348" y="12"/>
                  <a:pt x="348" y="12"/>
                  <a:pt x="348" y="12"/>
                </a:cubicBezTo>
                <a:cubicBezTo>
                  <a:pt x="358" y="12"/>
                  <a:pt x="366" y="13"/>
                  <a:pt x="376" y="12"/>
                </a:cubicBezTo>
                <a:cubicBezTo>
                  <a:pt x="352" y="10"/>
                  <a:pt x="328" y="10"/>
                  <a:pt x="303" y="9"/>
                </a:cubicBezTo>
                <a:cubicBezTo>
                  <a:pt x="307" y="7"/>
                  <a:pt x="313" y="9"/>
                  <a:pt x="315" y="8"/>
                </a:cubicBezTo>
                <a:cubicBezTo>
                  <a:pt x="305" y="7"/>
                  <a:pt x="294" y="7"/>
                  <a:pt x="283" y="7"/>
                </a:cubicBezTo>
                <a:cubicBezTo>
                  <a:pt x="281" y="7"/>
                  <a:pt x="283" y="6"/>
                  <a:pt x="281" y="6"/>
                </a:cubicBezTo>
                <a:cubicBezTo>
                  <a:pt x="282" y="6"/>
                  <a:pt x="283" y="6"/>
                  <a:pt x="284" y="6"/>
                </a:cubicBezTo>
                <a:cubicBezTo>
                  <a:pt x="353" y="8"/>
                  <a:pt x="353" y="8"/>
                  <a:pt x="353" y="8"/>
                </a:cubicBezTo>
                <a:cubicBezTo>
                  <a:pt x="363" y="9"/>
                  <a:pt x="373" y="9"/>
                  <a:pt x="382" y="9"/>
                </a:cubicBezTo>
                <a:cubicBezTo>
                  <a:pt x="358" y="8"/>
                  <a:pt x="358" y="8"/>
                  <a:pt x="358" y="8"/>
                </a:cubicBezTo>
                <a:cubicBezTo>
                  <a:pt x="357" y="8"/>
                  <a:pt x="357" y="8"/>
                  <a:pt x="357" y="8"/>
                </a:cubicBezTo>
                <a:cubicBezTo>
                  <a:pt x="368" y="8"/>
                  <a:pt x="379" y="9"/>
                  <a:pt x="390" y="8"/>
                </a:cubicBezTo>
                <a:cubicBezTo>
                  <a:pt x="373" y="9"/>
                  <a:pt x="358" y="4"/>
                  <a:pt x="342" y="5"/>
                </a:cubicBezTo>
                <a:cubicBezTo>
                  <a:pt x="343" y="5"/>
                  <a:pt x="343" y="5"/>
                  <a:pt x="343" y="6"/>
                </a:cubicBezTo>
                <a:cubicBezTo>
                  <a:pt x="340" y="6"/>
                  <a:pt x="337" y="6"/>
                  <a:pt x="334" y="5"/>
                </a:cubicBezTo>
                <a:cubicBezTo>
                  <a:pt x="334" y="5"/>
                  <a:pt x="334" y="5"/>
                  <a:pt x="334" y="5"/>
                </a:cubicBezTo>
                <a:cubicBezTo>
                  <a:pt x="334" y="5"/>
                  <a:pt x="334" y="5"/>
                  <a:pt x="334" y="5"/>
                </a:cubicBezTo>
                <a:cubicBezTo>
                  <a:pt x="334" y="5"/>
                  <a:pt x="333" y="5"/>
                  <a:pt x="333" y="5"/>
                </a:cubicBezTo>
                <a:cubicBezTo>
                  <a:pt x="331" y="5"/>
                  <a:pt x="328" y="6"/>
                  <a:pt x="327" y="4"/>
                </a:cubicBezTo>
                <a:cubicBezTo>
                  <a:pt x="326" y="5"/>
                  <a:pt x="326" y="5"/>
                  <a:pt x="326" y="5"/>
                </a:cubicBezTo>
                <a:cubicBezTo>
                  <a:pt x="324" y="4"/>
                  <a:pt x="324" y="4"/>
                  <a:pt x="324" y="4"/>
                </a:cubicBezTo>
                <a:cubicBezTo>
                  <a:pt x="324" y="5"/>
                  <a:pt x="324" y="5"/>
                  <a:pt x="324" y="5"/>
                </a:cubicBezTo>
                <a:cubicBezTo>
                  <a:pt x="285" y="4"/>
                  <a:pt x="285" y="4"/>
                  <a:pt x="285" y="4"/>
                </a:cubicBezTo>
                <a:cubicBezTo>
                  <a:pt x="286" y="3"/>
                  <a:pt x="286" y="3"/>
                  <a:pt x="286" y="3"/>
                </a:cubicBezTo>
                <a:cubicBezTo>
                  <a:pt x="284" y="4"/>
                  <a:pt x="280" y="2"/>
                  <a:pt x="280" y="4"/>
                </a:cubicBezTo>
                <a:cubicBezTo>
                  <a:pt x="259" y="4"/>
                  <a:pt x="259" y="4"/>
                  <a:pt x="259" y="4"/>
                </a:cubicBezTo>
                <a:cubicBezTo>
                  <a:pt x="258" y="3"/>
                  <a:pt x="258" y="3"/>
                  <a:pt x="258" y="3"/>
                </a:cubicBezTo>
                <a:cubicBezTo>
                  <a:pt x="258" y="3"/>
                  <a:pt x="258" y="3"/>
                  <a:pt x="258" y="3"/>
                </a:cubicBezTo>
                <a:cubicBezTo>
                  <a:pt x="255" y="3"/>
                  <a:pt x="255" y="3"/>
                  <a:pt x="255" y="3"/>
                </a:cubicBezTo>
                <a:cubicBezTo>
                  <a:pt x="255" y="3"/>
                  <a:pt x="255" y="3"/>
                  <a:pt x="255" y="3"/>
                </a:cubicBezTo>
                <a:cubicBezTo>
                  <a:pt x="251" y="4"/>
                  <a:pt x="246" y="4"/>
                  <a:pt x="241" y="3"/>
                </a:cubicBezTo>
                <a:cubicBezTo>
                  <a:pt x="241" y="3"/>
                  <a:pt x="242" y="3"/>
                  <a:pt x="242" y="3"/>
                </a:cubicBezTo>
                <a:cubicBezTo>
                  <a:pt x="237" y="3"/>
                  <a:pt x="237" y="3"/>
                  <a:pt x="237" y="3"/>
                </a:cubicBezTo>
                <a:cubicBezTo>
                  <a:pt x="237" y="3"/>
                  <a:pt x="237" y="3"/>
                  <a:pt x="237" y="3"/>
                </a:cubicBezTo>
                <a:cubicBezTo>
                  <a:pt x="230" y="4"/>
                  <a:pt x="223" y="3"/>
                  <a:pt x="216" y="3"/>
                </a:cubicBezTo>
                <a:cubicBezTo>
                  <a:pt x="216" y="2"/>
                  <a:pt x="216" y="2"/>
                  <a:pt x="216" y="2"/>
                </a:cubicBezTo>
                <a:cubicBezTo>
                  <a:pt x="215" y="2"/>
                  <a:pt x="214" y="2"/>
                  <a:pt x="214" y="2"/>
                </a:cubicBezTo>
                <a:cubicBezTo>
                  <a:pt x="210" y="2"/>
                  <a:pt x="206" y="1"/>
                  <a:pt x="204" y="3"/>
                </a:cubicBezTo>
                <a:cubicBezTo>
                  <a:pt x="203" y="2"/>
                  <a:pt x="202" y="2"/>
                  <a:pt x="201" y="3"/>
                </a:cubicBezTo>
                <a:cubicBezTo>
                  <a:pt x="199" y="1"/>
                  <a:pt x="194" y="2"/>
                  <a:pt x="190" y="2"/>
                </a:cubicBezTo>
                <a:cubicBezTo>
                  <a:pt x="190" y="3"/>
                  <a:pt x="186" y="3"/>
                  <a:pt x="184" y="3"/>
                </a:cubicBezTo>
                <a:cubicBezTo>
                  <a:pt x="183" y="2"/>
                  <a:pt x="181" y="3"/>
                  <a:pt x="181" y="2"/>
                </a:cubicBezTo>
                <a:cubicBezTo>
                  <a:pt x="175" y="0"/>
                  <a:pt x="170" y="4"/>
                  <a:pt x="164" y="2"/>
                </a:cubicBezTo>
                <a:cubicBezTo>
                  <a:pt x="163" y="2"/>
                  <a:pt x="163" y="2"/>
                  <a:pt x="163" y="2"/>
                </a:cubicBezTo>
                <a:cubicBezTo>
                  <a:pt x="162" y="2"/>
                  <a:pt x="162" y="2"/>
                  <a:pt x="162" y="2"/>
                </a:cubicBezTo>
                <a:cubicBezTo>
                  <a:pt x="161" y="2"/>
                  <a:pt x="161" y="2"/>
                  <a:pt x="161" y="2"/>
                </a:cubicBezTo>
                <a:cubicBezTo>
                  <a:pt x="158" y="2"/>
                  <a:pt x="153" y="1"/>
                  <a:pt x="150" y="2"/>
                </a:cubicBezTo>
                <a:cubicBezTo>
                  <a:pt x="147" y="2"/>
                  <a:pt x="146" y="2"/>
                  <a:pt x="144" y="2"/>
                </a:cubicBezTo>
                <a:cubicBezTo>
                  <a:pt x="78" y="2"/>
                  <a:pt x="78" y="2"/>
                  <a:pt x="78" y="2"/>
                </a:cubicBezTo>
                <a:cubicBezTo>
                  <a:pt x="78" y="1"/>
                  <a:pt x="78" y="1"/>
                  <a:pt x="78" y="1"/>
                </a:cubicBezTo>
                <a:cubicBezTo>
                  <a:pt x="80" y="1"/>
                  <a:pt x="86" y="1"/>
                  <a:pt x="85" y="1"/>
                </a:cubicBezTo>
                <a:cubicBezTo>
                  <a:pt x="77" y="1"/>
                  <a:pt x="69" y="1"/>
                  <a:pt x="61" y="2"/>
                </a:cubicBezTo>
                <a:cubicBezTo>
                  <a:pt x="42" y="4"/>
                  <a:pt x="20" y="3"/>
                  <a:pt x="2" y="7"/>
                </a:cubicBezTo>
                <a:cubicBezTo>
                  <a:pt x="3" y="7"/>
                  <a:pt x="4" y="7"/>
                  <a:pt x="4" y="7"/>
                </a:cubicBezTo>
                <a:cubicBezTo>
                  <a:pt x="3" y="7"/>
                  <a:pt x="2" y="8"/>
                  <a:pt x="1" y="9"/>
                </a:cubicBezTo>
                <a:cubicBezTo>
                  <a:pt x="2" y="9"/>
                  <a:pt x="3" y="9"/>
                  <a:pt x="3" y="9"/>
                </a:cubicBezTo>
                <a:cubicBezTo>
                  <a:pt x="3" y="10"/>
                  <a:pt x="2" y="10"/>
                  <a:pt x="1" y="10"/>
                </a:cubicBezTo>
                <a:cubicBezTo>
                  <a:pt x="2" y="10"/>
                  <a:pt x="3" y="10"/>
                  <a:pt x="4" y="11"/>
                </a:cubicBezTo>
                <a:cubicBezTo>
                  <a:pt x="1" y="12"/>
                  <a:pt x="1" y="12"/>
                  <a:pt x="1" y="12"/>
                </a:cubicBezTo>
                <a:cubicBezTo>
                  <a:pt x="3" y="12"/>
                  <a:pt x="0" y="12"/>
                  <a:pt x="1" y="13"/>
                </a:cubicBezTo>
                <a:cubicBezTo>
                  <a:pt x="4" y="14"/>
                  <a:pt x="4" y="14"/>
                  <a:pt x="4" y="14"/>
                </a:cubicBezTo>
                <a:cubicBezTo>
                  <a:pt x="4" y="15"/>
                  <a:pt x="0" y="15"/>
                  <a:pt x="2" y="16"/>
                </a:cubicBezTo>
                <a:cubicBezTo>
                  <a:pt x="2" y="16"/>
                  <a:pt x="3" y="17"/>
                  <a:pt x="4" y="17"/>
                </a:cubicBezTo>
                <a:cubicBezTo>
                  <a:pt x="4" y="17"/>
                  <a:pt x="3" y="17"/>
                  <a:pt x="3" y="17"/>
                </a:cubicBezTo>
                <a:cubicBezTo>
                  <a:pt x="3" y="17"/>
                  <a:pt x="3" y="18"/>
                  <a:pt x="2" y="18"/>
                </a:cubicBezTo>
                <a:cubicBezTo>
                  <a:pt x="5" y="19"/>
                  <a:pt x="2" y="21"/>
                  <a:pt x="6" y="21"/>
                </a:cubicBezTo>
                <a:cubicBezTo>
                  <a:pt x="4" y="22"/>
                  <a:pt x="4" y="22"/>
                  <a:pt x="4" y="22"/>
                </a:cubicBezTo>
                <a:cubicBezTo>
                  <a:pt x="5" y="21"/>
                  <a:pt x="6" y="22"/>
                  <a:pt x="7" y="22"/>
                </a:cubicBezTo>
                <a:cubicBezTo>
                  <a:pt x="6" y="23"/>
                  <a:pt x="4" y="22"/>
                  <a:pt x="3" y="23"/>
                </a:cubicBezTo>
                <a:cubicBezTo>
                  <a:pt x="5" y="24"/>
                  <a:pt x="5" y="24"/>
                  <a:pt x="5" y="24"/>
                </a:cubicBezTo>
                <a:cubicBezTo>
                  <a:pt x="3" y="25"/>
                  <a:pt x="3" y="25"/>
                  <a:pt x="3" y="25"/>
                </a:cubicBezTo>
                <a:cubicBezTo>
                  <a:pt x="4" y="25"/>
                  <a:pt x="4" y="25"/>
                  <a:pt x="4" y="25"/>
                </a:cubicBezTo>
                <a:cubicBezTo>
                  <a:pt x="5" y="25"/>
                  <a:pt x="5" y="26"/>
                  <a:pt x="5" y="26"/>
                </a:cubicBezTo>
                <a:cubicBezTo>
                  <a:pt x="6" y="26"/>
                  <a:pt x="7" y="26"/>
                  <a:pt x="8" y="27"/>
                </a:cubicBezTo>
                <a:cubicBezTo>
                  <a:pt x="7" y="27"/>
                  <a:pt x="6" y="27"/>
                  <a:pt x="5" y="27"/>
                </a:cubicBezTo>
                <a:cubicBezTo>
                  <a:pt x="6" y="27"/>
                  <a:pt x="8" y="27"/>
                  <a:pt x="7" y="28"/>
                </a:cubicBezTo>
                <a:cubicBezTo>
                  <a:pt x="7" y="28"/>
                  <a:pt x="7" y="28"/>
                  <a:pt x="6" y="28"/>
                </a:cubicBezTo>
                <a:cubicBezTo>
                  <a:pt x="7" y="29"/>
                  <a:pt x="7" y="29"/>
                  <a:pt x="7" y="29"/>
                </a:cubicBezTo>
                <a:cubicBezTo>
                  <a:pt x="4" y="29"/>
                  <a:pt x="8" y="30"/>
                  <a:pt x="7" y="31"/>
                </a:cubicBezTo>
                <a:cubicBezTo>
                  <a:pt x="8" y="32"/>
                  <a:pt x="10" y="33"/>
                  <a:pt x="12" y="33"/>
                </a:cubicBezTo>
                <a:cubicBezTo>
                  <a:pt x="11" y="34"/>
                  <a:pt x="9" y="33"/>
                  <a:pt x="8" y="34"/>
                </a:cubicBezTo>
                <a:cubicBezTo>
                  <a:pt x="6" y="34"/>
                  <a:pt x="9" y="34"/>
                  <a:pt x="7" y="34"/>
                </a:cubicBezTo>
                <a:cubicBezTo>
                  <a:pt x="8" y="36"/>
                  <a:pt x="12" y="34"/>
                  <a:pt x="14" y="36"/>
                </a:cubicBezTo>
                <a:cubicBezTo>
                  <a:pt x="12" y="37"/>
                  <a:pt x="9" y="35"/>
                  <a:pt x="8" y="37"/>
                </a:cubicBezTo>
                <a:cubicBezTo>
                  <a:pt x="10" y="37"/>
                  <a:pt x="11" y="37"/>
                  <a:pt x="12" y="37"/>
                </a:cubicBezTo>
                <a:cubicBezTo>
                  <a:pt x="10" y="38"/>
                  <a:pt x="9" y="38"/>
                  <a:pt x="9" y="39"/>
                </a:cubicBezTo>
                <a:cubicBezTo>
                  <a:pt x="12" y="40"/>
                  <a:pt x="12" y="40"/>
                  <a:pt x="12" y="40"/>
                </a:cubicBezTo>
                <a:cubicBezTo>
                  <a:pt x="8" y="40"/>
                  <a:pt x="12" y="43"/>
                  <a:pt x="8" y="42"/>
                </a:cubicBezTo>
                <a:cubicBezTo>
                  <a:pt x="10" y="42"/>
                  <a:pt x="10" y="42"/>
                  <a:pt x="10" y="42"/>
                </a:cubicBezTo>
                <a:cubicBezTo>
                  <a:pt x="9" y="43"/>
                  <a:pt x="12" y="43"/>
                  <a:pt x="10" y="44"/>
                </a:cubicBezTo>
                <a:cubicBezTo>
                  <a:pt x="12" y="45"/>
                  <a:pt x="12" y="45"/>
                  <a:pt x="12" y="45"/>
                </a:cubicBezTo>
                <a:cubicBezTo>
                  <a:pt x="10" y="46"/>
                  <a:pt x="10" y="46"/>
                  <a:pt x="10" y="46"/>
                </a:cubicBezTo>
                <a:cubicBezTo>
                  <a:pt x="11" y="47"/>
                  <a:pt x="14" y="46"/>
                  <a:pt x="15" y="47"/>
                </a:cubicBezTo>
                <a:cubicBezTo>
                  <a:pt x="13" y="48"/>
                  <a:pt x="10" y="48"/>
                  <a:pt x="10" y="48"/>
                </a:cubicBezTo>
                <a:cubicBezTo>
                  <a:pt x="11" y="49"/>
                  <a:pt x="11" y="49"/>
                  <a:pt x="11" y="49"/>
                </a:cubicBezTo>
                <a:cubicBezTo>
                  <a:pt x="11" y="49"/>
                  <a:pt x="10" y="49"/>
                  <a:pt x="9" y="49"/>
                </a:cubicBezTo>
                <a:cubicBezTo>
                  <a:pt x="13" y="50"/>
                  <a:pt x="13" y="50"/>
                  <a:pt x="13" y="50"/>
                </a:cubicBezTo>
                <a:cubicBezTo>
                  <a:pt x="12" y="50"/>
                  <a:pt x="12" y="50"/>
                  <a:pt x="12" y="50"/>
                </a:cubicBezTo>
                <a:cubicBezTo>
                  <a:pt x="15" y="51"/>
                  <a:pt x="15" y="51"/>
                  <a:pt x="15" y="51"/>
                </a:cubicBezTo>
                <a:cubicBezTo>
                  <a:pt x="14" y="51"/>
                  <a:pt x="13" y="52"/>
                  <a:pt x="11" y="52"/>
                </a:cubicBezTo>
                <a:cubicBezTo>
                  <a:pt x="12" y="52"/>
                  <a:pt x="12" y="52"/>
                  <a:pt x="12" y="52"/>
                </a:cubicBezTo>
                <a:cubicBezTo>
                  <a:pt x="12" y="53"/>
                  <a:pt x="12" y="53"/>
                  <a:pt x="11" y="53"/>
                </a:cubicBezTo>
                <a:cubicBezTo>
                  <a:pt x="13" y="53"/>
                  <a:pt x="16" y="52"/>
                  <a:pt x="17" y="53"/>
                </a:cubicBezTo>
                <a:cubicBezTo>
                  <a:pt x="15" y="55"/>
                  <a:pt x="12" y="53"/>
                  <a:pt x="11" y="54"/>
                </a:cubicBezTo>
                <a:cubicBezTo>
                  <a:pt x="14" y="55"/>
                  <a:pt x="18" y="55"/>
                  <a:pt x="22" y="55"/>
                </a:cubicBezTo>
                <a:cubicBezTo>
                  <a:pt x="18" y="57"/>
                  <a:pt x="14" y="56"/>
                  <a:pt x="9" y="57"/>
                </a:cubicBezTo>
                <a:cubicBezTo>
                  <a:pt x="10" y="57"/>
                  <a:pt x="11" y="57"/>
                  <a:pt x="12" y="58"/>
                </a:cubicBezTo>
                <a:cubicBezTo>
                  <a:pt x="11" y="58"/>
                  <a:pt x="11" y="58"/>
                  <a:pt x="11" y="58"/>
                </a:cubicBezTo>
                <a:cubicBezTo>
                  <a:pt x="16" y="59"/>
                  <a:pt x="16" y="59"/>
                  <a:pt x="16" y="59"/>
                </a:cubicBezTo>
                <a:cubicBezTo>
                  <a:pt x="14" y="60"/>
                  <a:pt x="14" y="60"/>
                  <a:pt x="14" y="60"/>
                </a:cubicBezTo>
                <a:cubicBezTo>
                  <a:pt x="14" y="60"/>
                  <a:pt x="14" y="60"/>
                  <a:pt x="14" y="60"/>
                </a:cubicBezTo>
                <a:cubicBezTo>
                  <a:pt x="13" y="61"/>
                  <a:pt x="13" y="60"/>
                  <a:pt x="12" y="61"/>
                </a:cubicBezTo>
                <a:cubicBezTo>
                  <a:pt x="14" y="62"/>
                  <a:pt x="15" y="62"/>
                  <a:pt x="17" y="62"/>
                </a:cubicBezTo>
                <a:cubicBezTo>
                  <a:pt x="28" y="67"/>
                  <a:pt x="44" y="68"/>
                  <a:pt x="58" y="68"/>
                </a:cubicBezTo>
                <a:cubicBezTo>
                  <a:pt x="58" y="68"/>
                  <a:pt x="58" y="68"/>
                  <a:pt x="58" y="68"/>
                </a:cubicBezTo>
                <a:cubicBezTo>
                  <a:pt x="83" y="69"/>
                  <a:pt x="83" y="69"/>
                  <a:pt x="83" y="69"/>
                </a:cubicBezTo>
                <a:cubicBezTo>
                  <a:pt x="84" y="70"/>
                  <a:pt x="86" y="70"/>
                  <a:pt x="88" y="70"/>
                </a:cubicBezTo>
                <a:cubicBezTo>
                  <a:pt x="137" y="67"/>
                  <a:pt x="190" y="70"/>
                  <a:pt x="238" y="70"/>
                </a:cubicBezTo>
                <a:cubicBezTo>
                  <a:pt x="241" y="71"/>
                  <a:pt x="245" y="71"/>
                  <a:pt x="247" y="70"/>
                </a:cubicBezTo>
                <a:cubicBezTo>
                  <a:pt x="305" y="70"/>
                  <a:pt x="305" y="70"/>
                  <a:pt x="305" y="70"/>
                </a:cubicBezTo>
                <a:cubicBezTo>
                  <a:pt x="304" y="70"/>
                  <a:pt x="304" y="70"/>
                  <a:pt x="304" y="70"/>
                </a:cubicBezTo>
                <a:cubicBezTo>
                  <a:pt x="310" y="70"/>
                  <a:pt x="315" y="70"/>
                  <a:pt x="321" y="69"/>
                </a:cubicBezTo>
                <a:cubicBezTo>
                  <a:pt x="322" y="70"/>
                  <a:pt x="322" y="70"/>
                  <a:pt x="322" y="70"/>
                </a:cubicBezTo>
                <a:cubicBezTo>
                  <a:pt x="337" y="69"/>
                  <a:pt x="337" y="69"/>
                  <a:pt x="337" y="69"/>
                </a:cubicBezTo>
                <a:cubicBezTo>
                  <a:pt x="360" y="68"/>
                  <a:pt x="380" y="70"/>
                  <a:pt x="402" y="68"/>
                </a:cubicBezTo>
                <a:cubicBezTo>
                  <a:pt x="398" y="67"/>
                  <a:pt x="394" y="68"/>
                  <a:pt x="391" y="67"/>
                </a:cubicBezTo>
                <a:cubicBezTo>
                  <a:pt x="400" y="67"/>
                  <a:pt x="408" y="65"/>
                  <a:pt x="417" y="64"/>
                </a:cubicBezTo>
                <a:cubicBezTo>
                  <a:pt x="383" y="64"/>
                  <a:pt x="348" y="64"/>
                  <a:pt x="313" y="63"/>
                </a:cubicBezTo>
                <a:close/>
                <a:moveTo>
                  <a:pt x="336" y="14"/>
                </a:moveTo>
                <a:cubicBezTo>
                  <a:pt x="334" y="14"/>
                  <a:pt x="334" y="14"/>
                  <a:pt x="334" y="14"/>
                </a:cubicBezTo>
                <a:cubicBezTo>
                  <a:pt x="332" y="14"/>
                  <a:pt x="332" y="14"/>
                  <a:pt x="332" y="14"/>
                </a:cubicBezTo>
                <a:lnTo>
                  <a:pt x="336" y="14"/>
                </a:lnTo>
                <a:close/>
                <a:moveTo>
                  <a:pt x="310" y="69"/>
                </a:moveTo>
                <a:cubicBezTo>
                  <a:pt x="312" y="69"/>
                  <a:pt x="314" y="68"/>
                  <a:pt x="316" y="69"/>
                </a:cubicBezTo>
                <a:cubicBezTo>
                  <a:pt x="314" y="69"/>
                  <a:pt x="312" y="69"/>
                  <a:pt x="310" y="69"/>
                </a:cubicBezTo>
                <a:close/>
                <a:moveTo>
                  <a:pt x="322" y="66"/>
                </a:moveTo>
                <a:cubicBezTo>
                  <a:pt x="320" y="66"/>
                  <a:pt x="320" y="66"/>
                  <a:pt x="320" y="66"/>
                </a:cubicBezTo>
                <a:cubicBezTo>
                  <a:pt x="310" y="66"/>
                  <a:pt x="298" y="66"/>
                  <a:pt x="287" y="66"/>
                </a:cubicBezTo>
                <a:cubicBezTo>
                  <a:pt x="285" y="66"/>
                  <a:pt x="284" y="66"/>
                  <a:pt x="282" y="66"/>
                </a:cubicBezTo>
                <a:cubicBezTo>
                  <a:pt x="284" y="66"/>
                  <a:pt x="285" y="66"/>
                  <a:pt x="287" y="66"/>
                </a:cubicBezTo>
                <a:cubicBezTo>
                  <a:pt x="300" y="65"/>
                  <a:pt x="313" y="65"/>
                  <a:pt x="326" y="65"/>
                </a:cubicBezTo>
                <a:cubicBezTo>
                  <a:pt x="329" y="66"/>
                  <a:pt x="329" y="66"/>
                  <a:pt x="329" y="66"/>
                </a:cubicBezTo>
                <a:cubicBezTo>
                  <a:pt x="348" y="66"/>
                  <a:pt x="348" y="66"/>
                  <a:pt x="348" y="66"/>
                </a:cubicBezTo>
                <a:lnTo>
                  <a:pt x="322" y="66"/>
                </a:lnTo>
                <a:close/>
                <a:moveTo>
                  <a:pt x="377" y="67"/>
                </a:moveTo>
                <a:cubicBezTo>
                  <a:pt x="369" y="67"/>
                  <a:pt x="360" y="67"/>
                  <a:pt x="353" y="67"/>
                </a:cubicBezTo>
                <a:cubicBezTo>
                  <a:pt x="353" y="66"/>
                  <a:pt x="353" y="66"/>
                  <a:pt x="353" y="66"/>
                </a:cubicBezTo>
                <a:cubicBezTo>
                  <a:pt x="360" y="67"/>
                  <a:pt x="369" y="67"/>
                  <a:pt x="377" y="67"/>
                </a:cubicBezTo>
                <a:cubicBezTo>
                  <a:pt x="381" y="67"/>
                  <a:pt x="385" y="67"/>
                  <a:pt x="389" y="67"/>
                </a:cubicBezTo>
                <a:cubicBezTo>
                  <a:pt x="385" y="67"/>
                  <a:pt x="381" y="67"/>
                  <a:pt x="377"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
            <a:extLst>
              <a:ext uri="{FF2B5EF4-FFF2-40B4-BE49-F238E27FC236}">
                <a16:creationId xmlns:a16="http://schemas.microsoft.com/office/drawing/2014/main" xmlns="" id="{24CEFD74-4D53-41E8-AD06-6C3FDE1D90B0}"/>
              </a:ext>
            </a:extLst>
          </p:cNvPr>
          <p:cNvSpPr>
            <a:spLocks noEditPoints="1"/>
          </p:cNvSpPr>
          <p:nvPr/>
        </p:nvSpPr>
        <p:spPr bwMode="auto">
          <a:xfrm>
            <a:off x="6419516" y="3514425"/>
            <a:ext cx="1976438" cy="355600"/>
          </a:xfrm>
          <a:custGeom>
            <a:avLst/>
            <a:gdLst>
              <a:gd name="T0" fmla="*/ 47 w 526"/>
              <a:gd name="T1" fmla="*/ 36 h 95"/>
              <a:gd name="T2" fmla="*/ 94 w 526"/>
              <a:gd name="T3" fmla="*/ 37 h 95"/>
              <a:gd name="T4" fmla="*/ 91 w 526"/>
              <a:gd name="T5" fmla="*/ 39 h 95"/>
              <a:gd name="T6" fmla="*/ 80 w 526"/>
              <a:gd name="T7" fmla="*/ 43 h 95"/>
              <a:gd name="T8" fmla="*/ 74 w 526"/>
              <a:gd name="T9" fmla="*/ 45 h 95"/>
              <a:gd name="T10" fmla="*/ 106 w 526"/>
              <a:gd name="T11" fmla="*/ 57 h 95"/>
              <a:gd name="T12" fmla="*/ 152 w 526"/>
              <a:gd name="T13" fmla="*/ 70 h 95"/>
              <a:gd name="T14" fmla="*/ 193 w 526"/>
              <a:gd name="T15" fmla="*/ 79 h 95"/>
              <a:gd name="T16" fmla="*/ 281 w 526"/>
              <a:gd name="T17" fmla="*/ 90 h 95"/>
              <a:gd name="T18" fmla="*/ 311 w 526"/>
              <a:gd name="T19" fmla="*/ 92 h 95"/>
              <a:gd name="T20" fmla="*/ 371 w 526"/>
              <a:gd name="T21" fmla="*/ 88 h 95"/>
              <a:gd name="T22" fmla="*/ 455 w 526"/>
              <a:gd name="T23" fmla="*/ 74 h 95"/>
              <a:gd name="T24" fmla="*/ 480 w 526"/>
              <a:gd name="T25" fmla="*/ 67 h 95"/>
              <a:gd name="T26" fmla="*/ 474 w 526"/>
              <a:gd name="T27" fmla="*/ 66 h 95"/>
              <a:gd name="T28" fmla="*/ 486 w 526"/>
              <a:gd name="T29" fmla="*/ 61 h 95"/>
              <a:gd name="T30" fmla="*/ 497 w 526"/>
              <a:gd name="T31" fmla="*/ 48 h 95"/>
              <a:gd name="T32" fmla="*/ 526 w 526"/>
              <a:gd name="T33" fmla="*/ 36 h 95"/>
              <a:gd name="T34" fmla="*/ 524 w 526"/>
              <a:gd name="T35" fmla="*/ 34 h 95"/>
              <a:gd name="T36" fmla="*/ 505 w 526"/>
              <a:gd name="T37" fmla="*/ 35 h 95"/>
              <a:gd name="T38" fmla="*/ 505 w 526"/>
              <a:gd name="T39" fmla="*/ 34 h 95"/>
              <a:gd name="T40" fmla="*/ 500 w 526"/>
              <a:gd name="T41" fmla="*/ 30 h 95"/>
              <a:gd name="T42" fmla="*/ 477 w 526"/>
              <a:gd name="T43" fmla="*/ 29 h 95"/>
              <a:gd name="T44" fmla="*/ 482 w 526"/>
              <a:gd name="T45" fmla="*/ 24 h 95"/>
              <a:gd name="T46" fmla="*/ 416 w 526"/>
              <a:gd name="T47" fmla="*/ 29 h 95"/>
              <a:gd name="T48" fmla="*/ 439 w 526"/>
              <a:gd name="T49" fmla="*/ 23 h 95"/>
              <a:gd name="T50" fmla="*/ 449 w 526"/>
              <a:gd name="T51" fmla="*/ 19 h 95"/>
              <a:gd name="T52" fmla="*/ 458 w 526"/>
              <a:gd name="T53" fmla="*/ 13 h 95"/>
              <a:gd name="T54" fmla="*/ 474 w 526"/>
              <a:gd name="T55" fmla="*/ 9 h 95"/>
              <a:gd name="T56" fmla="*/ 502 w 526"/>
              <a:gd name="T57" fmla="*/ 1 h 95"/>
              <a:gd name="T58" fmla="*/ 346 w 526"/>
              <a:gd name="T59" fmla="*/ 18 h 95"/>
              <a:gd name="T60" fmla="*/ 316 w 526"/>
              <a:gd name="T61" fmla="*/ 21 h 95"/>
              <a:gd name="T62" fmla="*/ 342 w 526"/>
              <a:gd name="T63" fmla="*/ 18 h 95"/>
              <a:gd name="T64" fmla="*/ 176 w 526"/>
              <a:gd name="T65" fmla="*/ 19 h 95"/>
              <a:gd name="T66" fmla="*/ 131 w 526"/>
              <a:gd name="T67" fmla="*/ 11 h 95"/>
              <a:gd name="T68" fmla="*/ 111 w 526"/>
              <a:gd name="T69" fmla="*/ 11 h 95"/>
              <a:gd name="T70" fmla="*/ 114 w 526"/>
              <a:gd name="T71" fmla="*/ 14 h 95"/>
              <a:gd name="T72" fmla="*/ 127 w 526"/>
              <a:gd name="T73" fmla="*/ 22 h 95"/>
              <a:gd name="T74" fmla="*/ 97 w 526"/>
              <a:gd name="T75" fmla="*/ 22 h 95"/>
              <a:gd name="T76" fmla="*/ 41 w 526"/>
              <a:gd name="T77" fmla="*/ 1 h 95"/>
              <a:gd name="T78" fmla="*/ 45 w 526"/>
              <a:gd name="T79" fmla="*/ 3 h 95"/>
              <a:gd name="T80" fmla="*/ 33 w 526"/>
              <a:gd name="T81" fmla="*/ 10 h 95"/>
              <a:gd name="T82" fmla="*/ 34 w 526"/>
              <a:gd name="T83" fmla="*/ 19 h 95"/>
              <a:gd name="T84" fmla="*/ 29 w 526"/>
              <a:gd name="T85" fmla="*/ 30 h 95"/>
              <a:gd name="T86" fmla="*/ 12 w 526"/>
              <a:gd name="T87" fmla="*/ 32 h 95"/>
              <a:gd name="T88" fmla="*/ 78 w 526"/>
              <a:gd name="T89" fmla="*/ 17 h 95"/>
              <a:gd name="T90" fmla="*/ 77 w 526"/>
              <a:gd name="T91" fmla="*/ 19 h 95"/>
              <a:gd name="T92" fmla="*/ 69 w 526"/>
              <a:gd name="T93" fmla="*/ 31 h 95"/>
              <a:gd name="T94" fmla="*/ 97 w 526"/>
              <a:gd name="T95" fmla="*/ 35 h 95"/>
              <a:gd name="T96" fmla="*/ 99 w 526"/>
              <a:gd name="T97" fmla="*/ 36 h 95"/>
              <a:gd name="T98" fmla="*/ 60 w 526"/>
              <a:gd name="T99" fmla="*/ 2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6" h="95">
                <a:moveTo>
                  <a:pt x="20" y="40"/>
                </a:moveTo>
                <a:cubicBezTo>
                  <a:pt x="30" y="39"/>
                  <a:pt x="41" y="39"/>
                  <a:pt x="47" y="36"/>
                </a:cubicBezTo>
                <a:cubicBezTo>
                  <a:pt x="45" y="32"/>
                  <a:pt x="53" y="35"/>
                  <a:pt x="56" y="32"/>
                </a:cubicBezTo>
                <a:cubicBezTo>
                  <a:pt x="94" y="37"/>
                  <a:pt x="94" y="37"/>
                  <a:pt x="94" y="37"/>
                </a:cubicBezTo>
                <a:cubicBezTo>
                  <a:pt x="94" y="38"/>
                  <a:pt x="94" y="38"/>
                  <a:pt x="94" y="38"/>
                </a:cubicBezTo>
                <a:cubicBezTo>
                  <a:pt x="93" y="38"/>
                  <a:pt x="92" y="39"/>
                  <a:pt x="91" y="39"/>
                </a:cubicBezTo>
                <a:cubicBezTo>
                  <a:pt x="91" y="42"/>
                  <a:pt x="91" y="42"/>
                  <a:pt x="91" y="42"/>
                </a:cubicBezTo>
                <a:cubicBezTo>
                  <a:pt x="80" y="43"/>
                  <a:pt x="80" y="43"/>
                  <a:pt x="80" y="43"/>
                </a:cubicBezTo>
                <a:cubicBezTo>
                  <a:pt x="82" y="44"/>
                  <a:pt x="82" y="44"/>
                  <a:pt x="82" y="44"/>
                </a:cubicBezTo>
                <a:cubicBezTo>
                  <a:pt x="74" y="45"/>
                  <a:pt x="74" y="45"/>
                  <a:pt x="74" y="45"/>
                </a:cubicBezTo>
                <a:cubicBezTo>
                  <a:pt x="73" y="48"/>
                  <a:pt x="78" y="49"/>
                  <a:pt x="82" y="49"/>
                </a:cubicBezTo>
                <a:cubicBezTo>
                  <a:pt x="88" y="53"/>
                  <a:pt x="99" y="54"/>
                  <a:pt x="106" y="57"/>
                </a:cubicBezTo>
                <a:cubicBezTo>
                  <a:pt x="121" y="59"/>
                  <a:pt x="127" y="65"/>
                  <a:pt x="142" y="67"/>
                </a:cubicBezTo>
                <a:cubicBezTo>
                  <a:pt x="146" y="67"/>
                  <a:pt x="147" y="70"/>
                  <a:pt x="152" y="70"/>
                </a:cubicBezTo>
                <a:cubicBezTo>
                  <a:pt x="158" y="74"/>
                  <a:pt x="169" y="74"/>
                  <a:pt x="174" y="78"/>
                </a:cubicBezTo>
                <a:cubicBezTo>
                  <a:pt x="181" y="77"/>
                  <a:pt x="186" y="79"/>
                  <a:pt x="193" y="79"/>
                </a:cubicBezTo>
                <a:cubicBezTo>
                  <a:pt x="194" y="80"/>
                  <a:pt x="198" y="82"/>
                  <a:pt x="198" y="83"/>
                </a:cubicBezTo>
                <a:cubicBezTo>
                  <a:pt x="223" y="85"/>
                  <a:pt x="249" y="93"/>
                  <a:pt x="281" y="90"/>
                </a:cubicBezTo>
                <a:cubicBezTo>
                  <a:pt x="286" y="95"/>
                  <a:pt x="300" y="91"/>
                  <a:pt x="308" y="93"/>
                </a:cubicBezTo>
                <a:cubicBezTo>
                  <a:pt x="309" y="92"/>
                  <a:pt x="312" y="93"/>
                  <a:pt x="311" y="92"/>
                </a:cubicBezTo>
                <a:cubicBezTo>
                  <a:pt x="321" y="90"/>
                  <a:pt x="334" y="91"/>
                  <a:pt x="345" y="89"/>
                </a:cubicBezTo>
                <a:cubicBezTo>
                  <a:pt x="353" y="87"/>
                  <a:pt x="363" y="91"/>
                  <a:pt x="371" y="88"/>
                </a:cubicBezTo>
                <a:cubicBezTo>
                  <a:pt x="380" y="86"/>
                  <a:pt x="392" y="88"/>
                  <a:pt x="399" y="85"/>
                </a:cubicBezTo>
                <a:cubicBezTo>
                  <a:pt x="420" y="83"/>
                  <a:pt x="437" y="78"/>
                  <a:pt x="455" y="74"/>
                </a:cubicBezTo>
                <a:cubicBezTo>
                  <a:pt x="455" y="73"/>
                  <a:pt x="455" y="73"/>
                  <a:pt x="455" y="73"/>
                </a:cubicBezTo>
                <a:cubicBezTo>
                  <a:pt x="462" y="70"/>
                  <a:pt x="471" y="69"/>
                  <a:pt x="480" y="67"/>
                </a:cubicBezTo>
                <a:cubicBezTo>
                  <a:pt x="474" y="67"/>
                  <a:pt x="474" y="67"/>
                  <a:pt x="474" y="67"/>
                </a:cubicBezTo>
                <a:cubicBezTo>
                  <a:pt x="474" y="66"/>
                  <a:pt x="474" y="66"/>
                  <a:pt x="474" y="66"/>
                </a:cubicBezTo>
                <a:cubicBezTo>
                  <a:pt x="475" y="66"/>
                  <a:pt x="475" y="65"/>
                  <a:pt x="476" y="65"/>
                </a:cubicBezTo>
                <a:cubicBezTo>
                  <a:pt x="480" y="65"/>
                  <a:pt x="486" y="63"/>
                  <a:pt x="486" y="61"/>
                </a:cubicBezTo>
                <a:cubicBezTo>
                  <a:pt x="477" y="59"/>
                  <a:pt x="488" y="56"/>
                  <a:pt x="484" y="54"/>
                </a:cubicBezTo>
                <a:cubicBezTo>
                  <a:pt x="489" y="52"/>
                  <a:pt x="496" y="51"/>
                  <a:pt x="497" y="48"/>
                </a:cubicBezTo>
                <a:cubicBezTo>
                  <a:pt x="493" y="47"/>
                  <a:pt x="493" y="47"/>
                  <a:pt x="493" y="47"/>
                </a:cubicBezTo>
                <a:cubicBezTo>
                  <a:pt x="502" y="43"/>
                  <a:pt x="518" y="42"/>
                  <a:pt x="526" y="36"/>
                </a:cubicBezTo>
                <a:cubicBezTo>
                  <a:pt x="522" y="36"/>
                  <a:pt x="522" y="36"/>
                  <a:pt x="522" y="36"/>
                </a:cubicBezTo>
                <a:cubicBezTo>
                  <a:pt x="521" y="35"/>
                  <a:pt x="524" y="35"/>
                  <a:pt x="524" y="34"/>
                </a:cubicBezTo>
                <a:cubicBezTo>
                  <a:pt x="522" y="34"/>
                  <a:pt x="520" y="35"/>
                  <a:pt x="519" y="35"/>
                </a:cubicBezTo>
                <a:cubicBezTo>
                  <a:pt x="515" y="35"/>
                  <a:pt x="507" y="37"/>
                  <a:pt x="505" y="35"/>
                </a:cubicBezTo>
                <a:cubicBezTo>
                  <a:pt x="510" y="33"/>
                  <a:pt x="510" y="33"/>
                  <a:pt x="510" y="33"/>
                </a:cubicBezTo>
                <a:cubicBezTo>
                  <a:pt x="508" y="33"/>
                  <a:pt x="507" y="34"/>
                  <a:pt x="505" y="34"/>
                </a:cubicBezTo>
                <a:cubicBezTo>
                  <a:pt x="499" y="34"/>
                  <a:pt x="495" y="35"/>
                  <a:pt x="490" y="33"/>
                </a:cubicBezTo>
                <a:cubicBezTo>
                  <a:pt x="489" y="31"/>
                  <a:pt x="496" y="31"/>
                  <a:pt x="500" y="30"/>
                </a:cubicBezTo>
                <a:cubicBezTo>
                  <a:pt x="493" y="27"/>
                  <a:pt x="483" y="30"/>
                  <a:pt x="475" y="30"/>
                </a:cubicBezTo>
                <a:cubicBezTo>
                  <a:pt x="476" y="30"/>
                  <a:pt x="476" y="29"/>
                  <a:pt x="477" y="29"/>
                </a:cubicBezTo>
                <a:cubicBezTo>
                  <a:pt x="472" y="28"/>
                  <a:pt x="472" y="28"/>
                  <a:pt x="472" y="28"/>
                </a:cubicBezTo>
                <a:cubicBezTo>
                  <a:pt x="474" y="26"/>
                  <a:pt x="479" y="25"/>
                  <a:pt x="482" y="24"/>
                </a:cubicBezTo>
                <a:cubicBezTo>
                  <a:pt x="462" y="27"/>
                  <a:pt x="441" y="28"/>
                  <a:pt x="419" y="30"/>
                </a:cubicBezTo>
                <a:cubicBezTo>
                  <a:pt x="416" y="29"/>
                  <a:pt x="416" y="29"/>
                  <a:pt x="416" y="29"/>
                </a:cubicBezTo>
                <a:cubicBezTo>
                  <a:pt x="425" y="27"/>
                  <a:pt x="434" y="26"/>
                  <a:pt x="443" y="24"/>
                </a:cubicBezTo>
                <a:cubicBezTo>
                  <a:pt x="442" y="24"/>
                  <a:pt x="437" y="24"/>
                  <a:pt x="439" y="23"/>
                </a:cubicBezTo>
                <a:cubicBezTo>
                  <a:pt x="435" y="22"/>
                  <a:pt x="432" y="24"/>
                  <a:pt x="430" y="22"/>
                </a:cubicBezTo>
                <a:cubicBezTo>
                  <a:pt x="436" y="20"/>
                  <a:pt x="443" y="21"/>
                  <a:pt x="449" y="19"/>
                </a:cubicBezTo>
                <a:cubicBezTo>
                  <a:pt x="456" y="16"/>
                  <a:pt x="466" y="16"/>
                  <a:pt x="472" y="13"/>
                </a:cubicBezTo>
                <a:cubicBezTo>
                  <a:pt x="468" y="13"/>
                  <a:pt x="463" y="14"/>
                  <a:pt x="458" y="13"/>
                </a:cubicBezTo>
                <a:cubicBezTo>
                  <a:pt x="464" y="12"/>
                  <a:pt x="469" y="10"/>
                  <a:pt x="475" y="10"/>
                </a:cubicBezTo>
                <a:cubicBezTo>
                  <a:pt x="474" y="9"/>
                  <a:pt x="474" y="9"/>
                  <a:pt x="474" y="9"/>
                </a:cubicBezTo>
                <a:cubicBezTo>
                  <a:pt x="480" y="6"/>
                  <a:pt x="492" y="6"/>
                  <a:pt x="497" y="3"/>
                </a:cubicBezTo>
                <a:cubicBezTo>
                  <a:pt x="499" y="2"/>
                  <a:pt x="502" y="2"/>
                  <a:pt x="502" y="1"/>
                </a:cubicBezTo>
                <a:cubicBezTo>
                  <a:pt x="466" y="7"/>
                  <a:pt x="428" y="12"/>
                  <a:pt x="390" y="15"/>
                </a:cubicBezTo>
                <a:cubicBezTo>
                  <a:pt x="375" y="16"/>
                  <a:pt x="360" y="17"/>
                  <a:pt x="346" y="18"/>
                </a:cubicBezTo>
                <a:cubicBezTo>
                  <a:pt x="347" y="18"/>
                  <a:pt x="349" y="18"/>
                  <a:pt x="351" y="19"/>
                </a:cubicBezTo>
                <a:cubicBezTo>
                  <a:pt x="341" y="20"/>
                  <a:pt x="328" y="21"/>
                  <a:pt x="316" y="21"/>
                </a:cubicBezTo>
                <a:cubicBezTo>
                  <a:pt x="324" y="19"/>
                  <a:pt x="333" y="19"/>
                  <a:pt x="342" y="18"/>
                </a:cubicBezTo>
                <a:cubicBezTo>
                  <a:pt x="342" y="18"/>
                  <a:pt x="342" y="18"/>
                  <a:pt x="342" y="18"/>
                </a:cubicBezTo>
                <a:cubicBezTo>
                  <a:pt x="316" y="20"/>
                  <a:pt x="291" y="22"/>
                  <a:pt x="265" y="24"/>
                </a:cubicBezTo>
                <a:cubicBezTo>
                  <a:pt x="233" y="24"/>
                  <a:pt x="205" y="21"/>
                  <a:pt x="176" y="19"/>
                </a:cubicBezTo>
                <a:cubicBezTo>
                  <a:pt x="174" y="17"/>
                  <a:pt x="167" y="19"/>
                  <a:pt x="164" y="17"/>
                </a:cubicBezTo>
                <a:cubicBezTo>
                  <a:pt x="153" y="15"/>
                  <a:pt x="142" y="13"/>
                  <a:pt x="131" y="11"/>
                </a:cubicBezTo>
                <a:cubicBezTo>
                  <a:pt x="127" y="11"/>
                  <a:pt x="120" y="8"/>
                  <a:pt x="117" y="11"/>
                </a:cubicBezTo>
                <a:cubicBezTo>
                  <a:pt x="115" y="11"/>
                  <a:pt x="113" y="10"/>
                  <a:pt x="111" y="11"/>
                </a:cubicBezTo>
                <a:cubicBezTo>
                  <a:pt x="110" y="12"/>
                  <a:pt x="114" y="12"/>
                  <a:pt x="111" y="13"/>
                </a:cubicBezTo>
                <a:cubicBezTo>
                  <a:pt x="114" y="14"/>
                  <a:pt x="114" y="14"/>
                  <a:pt x="114" y="14"/>
                </a:cubicBezTo>
                <a:cubicBezTo>
                  <a:pt x="111" y="17"/>
                  <a:pt x="125" y="17"/>
                  <a:pt x="119" y="19"/>
                </a:cubicBezTo>
                <a:cubicBezTo>
                  <a:pt x="120" y="21"/>
                  <a:pt x="126" y="20"/>
                  <a:pt x="127" y="22"/>
                </a:cubicBezTo>
                <a:cubicBezTo>
                  <a:pt x="124" y="23"/>
                  <a:pt x="124" y="23"/>
                  <a:pt x="124" y="23"/>
                </a:cubicBezTo>
                <a:cubicBezTo>
                  <a:pt x="116" y="26"/>
                  <a:pt x="104" y="23"/>
                  <a:pt x="97" y="22"/>
                </a:cubicBezTo>
                <a:cubicBezTo>
                  <a:pt x="114" y="18"/>
                  <a:pt x="87" y="16"/>
                  <a:pt x="90" y="11"/>
                </a:cubicBezTo>
                <a:cubicBezTo>
                  <a:pt x="79" y="5"/>
                  <a:pt x="61" y="0"/>
                  <a:pt x="41" y="1"/>
                </a:cubicBezTo>
                <a:cubicBezTo>
                  <a:pt x="43" y="4"/>
                  <a:pt x="34" y="5"/>
                  <a:pt x="32" y="7"/>
                </a:cubicBezTo>
                <a:cubicBezTo>
                  <a:pt x="37" y="6"/>
                  <a:pt x="39" y="3"/>
                  <a:pt x="45" y="3"/>
                </a:cubicBezTo>
                <a:cubicBezTo>
                  <a:pt x="47" y="4"/>
                  <a:pt x="48" y="5"/>
                  <a:pt x="49" y="6"/>
                </a:cubicBezTo>
                <a:cubicBezTo>
                  <a:pt x="44" y="8"/>
                  <a:pt x="36" y="6"/>
                  <a:pt x="33" y="10"/>
                </a:cubicBezTo>
                <a:cubicBezTo>
                  <a:pt x="28" y="13"/>
                  <a:pt x="39" y="14"/>
                  <a:pt x="39" y="16"/>
                </a:cubicBezTo>
                <a:cubicBezTo>
                  <a:pt x="36" y="17"/>
                  <a:pt x="38" y="19"/>
                  <a:pt x="34" y="19"/>
                </a:cubicBezTo>
                <a:cubicBezTo>
                  <a:pt x="35" y="21"/>
                  <a:pt x="31" y="23"/>
                  <a:pt x="35" y="25"/>
                </a:cubicBezTo>
                <a:cubicBezTo>
                  <a:pt x="29" y="26"/>
                  <a:pt x="32" y="28"/>
                  <a:pt x="29" y="30"/>
                </a:cubicBezTo>
                <a:cubicBezTo>
                  <a:pt x="26" y="30"/>
                  <a:pt x="23" y="32"/>
                  <a:pt x="20" y="31"/>
                </a:cubicBezTo>
                <a:cubicBezTo>
                  <a:pt x="18" y="33"/>
                  <a:pt x="12" y="29"/>
                  <a:pt x="12" y="32"/>
                </a:cubicBezTo>
                <a:cubicBezTo>
                  <a:pt x="0" y="36"/>
                  <a:pt x="19" y="37"/>
                  <a:pt x="20" y="40"/>
                </a:cubicBezTo>
                <a:close/>
                <a:moveTo>
                  <a:pt x="78" y="17"/>
                </a:moveTo>
                <a:cubicBezTo>
                  <a:pt x="83" y="18"/>
                  <a:pt x="87" y="20"/>
                  <a:pt x="92" y="21"/>
                </a:cubicBezTo>
                <a:cubicBezTo>
                  <a:pt x="77" y="19"/>
                  <a:pt x="77" y="19"/>
                  <a:pt x="77" y="19"/>
                </a:cubicBezTo>
                <a:lnTo>
                  <a:pt x="78" y="17"/>
                </a:lnTo>
                <a:close/>
                <a:moveTo>
                  <a:pt x="69" y="31"/>
                </a:moveTo>
                <a:cubicBezTo>
                  <a:pt x="80" y="28"/>
                  <a:pt x="92" y="32"/>
                  <a:pt x="102" y="33"/>
                </a:cubicBezTo>
                <a:cubicBezTo>
                  <a:pt x="100" y="33"/>
                  <a:pt x="96" y="34"/>
                  <a:pt x="97" y="35"/>
                </a:cubicBezTo>
                <a:cubicBezTo>
                  <a:pt x="100" y="36"/>
                  <a:pt x="100" y="36"/>
                  <a:pt x="100" y="36"/>
                </a:cubicBezTo>
                <a:cubicBezTo>
                  <a:pt x="99" y="36"/>
                  <a:pt x="99" y="36"/>
                  <a:pt x="99" y="36"/>
                </a:cubicBezTo>
                <a:cubicBezTo>
                  <a:pt x="63" y="31"/>
                  <a:pt x="63" y="31"/>
                  <a:pt x="63" y="31"/>
                </a:cubicBezTo>
                <a:cubicBezTo>
                  <a:pt x="61" y="31"/>
                  <a:pt x="60" y="30"/>
                  <a:pt x="60" y="29"/>
                </a:cubicBezTo>
                <a:cubicBezTo>
                  <a:pt x="63" y="29"/>
                  <a:pt x="69" y="29"/>
                  <a:pt x="69"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46">
            <a:extLst>
              <a:ext uri="{FF2B5EF4-FFF2-40B4-BE49-F238E27FC236}">
                <a16:creationId xmlns:a16="http://schemas.microsoft.com/office/drawing/2014/main" xmlns="" id="{E16FA59B-6DEE-4D39-A7D2-DE92F572E28F}"/>
              </a:ext>
            </a:extLst>
          </p:cNvPr>
          <p:cNvSpPr>
            <a:spLocks noEditPoints="1"/>
          </p:cNvSpPr>
          <p:nvPr/>
        </p:nvSpPr>
        <p:spPr bwMode="auto">
          <a:xfrm>
            <a:off x="1449388" y="1118735"/>
            <a:ext cx="1979613" cy="239713"/>
          </a:xfrm>
          <a:custGeom>
            <a:avLst/>
            <a:gdLst>
              <a:gd name="T0" fmla="*/ 522 w 527"/>
              <a:gd name="T1" fmla="*/ 36 h 64"/>
              <a:gd name="T2" fmla="*/ 525 w 527"/>
              <a:gd name="T3" fmla="*/ 35 h 64"/>
              <a:gd name="T4" fmla="*/ 510 w 527"/>
              <a:gd name="T5" fmla="*/ 33 h 64"/>
              <a:gd name="T6" fmla="*/ 511 w 527"/>
              <a:gd name="T7" fmla="*/ 32 h 64"/>
              <a:gd name="T8" fmla="*/ 508 w 527"/>
              <a:gd name="T9" fmla="*/ 31 h 64"/>
              <a:gd name="T10" fmla="*/ 503 w 527"/>
              <a:gd name="T11" fmla="*/ 31 h 64"/>
              <a:gd name="T12" fmla="*/ 504 w 527"/>
              <a:gd name="T13" fmla="*/ 30 h 64"/>
              <a:gd name="T14" fmla="*/ 501 w 527"/>
              <a:gd name="T15" fmla="*/ 29 h 64"/>
              <a:gd name="T16" fmla="*/ 508 w 527"/>
              <a:gd name="T17" fmla="*/ 28 h 64"/>
              <a:gd name="T18" fmla="*/ 496 w 527"/>
              <a:gd name="T19" fmla="*/ 26 h 64"/>
              <a:gd name="T20" fmla="*/ 495 w 527"/>
              <a:gd name="T21" fmla="*/ 24 h 64"/>
              <a:gd name="T22" fmla="*/ 508 w 527"/>
              <a:gd name="T23" fmla="*/ 23 h 64"/>
              <a:gd name="T24" fmla="*/ 473 w 527"/>
              <a:gd name="T25" fmla="*/ 20 h 64"/>
              <a:gd name="T26" fmla="*/ 472 w 527"/>
              <a:gd name="T27" fmla="*/ 19 h 64"/>
              <a:gd name="T28" fmla="*/ 493 w 527"/>
              <a:gd name="T29" fmla="*/ 19 h 64"/>
              <a:gd name="T30" fmla="*/ 450 w 527"/>
              <a:gd name="T31" fmla="*/ 15 h 64"/>
              <a:gd name="T32" fmla="*/ 365 w 527"/>
              <a:gd name="T33" fmla="*/ 7 h 64"/>
              <a:gd name="T34" fmla="*/ 275 w 527"/>
              <a:gd name="T35" fmla="*/ 0 h 64"/>
              <a:gd name="T36" fmla="*/ 250 w 527"/>
              <a:gd name="T37" fmla="*/ 0 h 64"/>
              <a:gd name="T38" fmla="*/ 120 w 527"/>
              <a:gd name="T39" fmla="*/ 4 h 64"/>
              <a:gd name="T40" fmla="*/ 30 w 527"/>
              <a:gd name="T41" fmla="*/ 17 h 64"/>
              <a:gd name="T42" fmla="*/ 8 w 527"/>
              <a:gd name="T43" fmla="*/ 27 h 64"/>
              <a:gd name="T44" fmla="*/ 1 w 527"/>
              <a:gd name="T45" fmla="*/ 32 h 64"/>
              <a:gd name="T46" fmla="*/ 10 w 527"/>
              <a:gd name="T47" fmla="*/ 44 h 64"/>
              <a:gd name="T48" fmla="*/ 106 w 527"/>
              <a:gd name="T49" fmla="*/ 64 h 64"/>
              <a:gd name="T50" fmla="*/ 186 w 527"/>
              <a:gd name="T51" fmla="*/ 62 h 64"/>
              <a:gd name="T52" fmla="*/ 197 w 527"/>
              <a:gd name="T53" fmla="*/ 61 h 64"/>
              <a:gd name="T54" fmla="*/ 386 w 527"/>
              <a:gd name="T55" fmla="*/ 55 h 64"/>
              <a:gd name="T56" fmla="*/ 402 w 527"/>
              <a:gd name="T57" fmla="*/ 51 h 64"/>
              <a:gd name="T58" fmla="*/ 419 w 527"/>
              <a:gd name="T59" fmla="*/ 46 h 64"/>
              <a:gd name="T60" fmla="*/ 421 w 527"/>
              <a:gd name="T61" fmla="*/ 47 h 64"/>
              <a:gd name="T62" fmla="*/ 421 w 527"/>
              <a:gd name="T63" fmla="*/ 48 h 64"/>
              <a:gd name="T64" fmla="*/ 425 w 527"/>
              <a:gd name="T65" fmla="*/ 44 h 64"/>
              <a:gd name="T66" fmla="*/ 429 w 527"/>
              <a:gd name="T67" fmla="*/ 43 h 64"/>
              <a:gd name="T68" fmla="*/ 435 w 527"/>
              <a:gd name="T69" fmla="*/ 41 h 64"/>
              <a:gd name="T70" fmla="*/ 436 w 527"/>
              <a:gd name="T71" fmla="*/ 42 h 64"/>
              <a:gd name="T72" fmla="*/ 527 w 527"/>
              <a:gd name="T73" fmla="*/ 37 h 64"/>
              <a:gd name="T74" fmla="*/ 522 w 527"/>
              <a:gd name="T75" fmla="*/ 36 h 64"/>
              <a:gd name="T76" fmla="*/ 473 w 527"/>
              <a:gd name="T77" fmla="*/ 28 h 64"/>
              <a:gd name="T78" fmla="*/ 475 w 527"/>
              <a:gd name="T79" fmla="*/ 28 h 64"/>
              <a:gd name="T80" fmla="*/ 473 w 527"/>
              <a:gd name="T81" fmla="*/ 28 h 64"/>
              <a:gd name="T82" fmla="*/ 484 w 527"/>
              <a:gd name="T83" fmla="*/ 28 h 64"/>
              <a:gd name="T84" fmla="*/ 482 w 527"/>
              <a:gd name="T85" fmla="*/ 28 h 64"/>
              <a:gd name="T86" fmla="*/ 482 w 527"/>
              <a:gd name="T87" fmla="*/ 28 h 64"/>
              <a:gd name="T88" fmla="*/ 484 w 527"/>
              <a:gd name="T89" fmla="*/ 28 h 64"/>
              <a:gd name="T90" fmla="*/ 489 w 527"/>
              <a:gd name="T91" fmla="*/ 29 h 64"/>
              <a:gd name="T92" fmla="*/ 488 w 527"/>
              <a:gd name="T93" fmla="*/ 29 h 64"/>
              <a:gd name="T94" fmla="*/ 489 w 527"/>
              <a:gd name="T95" fmla="*/ 29 h 64"/>
              <a:gd name="T96" fmla="*/ 491 w 527"/>
              <a:gd name="T97" fmla="*/ 28 h 64"/>
              <a:gd name="T98" fmla="*/ 489 w 527"/>
              <a:gd name="T99" fmla="*/ 29 h 64"/>
              <a:gd name="T100" fmla="*/ 494 w 527"/>
              <a:gd name="T101" fmla="*/ 24 h 64"/>
              <a:gd name="T102" fmla="*/ 489 w 527"/>
              <a:gd name="T103" fmla="*/ 24 h 64"/>
              <a:gd name="T104" fmla="*/ 494 w 527"/>
              <a:gd name="T105"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7" h="64">
                <a:moveTo>
                  <a:pt x="522" y="36"/>
                </a:moveTo>
                <a:cubicBezTo>
                  <a:pt x="525" y="35"/>
                  <a:pt x="525" y="35"/>
                  <a:pt x="525" y="35"/>
                </a:cubicBezTo>
                <a:cubicBezTo>
                  <a:pt x="520" y="34"/>
                  <a:pt x="515" y="35"/>
                  <a:pt x="510" y="33"/>
                </a:cubicBezTo>
                <a:cubicBezTo>
                  <a:pt x="511" y="32"/>
                  <a:pt x="511" y="32"/>
                  <a:pt x="511" y="32"/>
                </a:cubicBezTo>
                <a:cubicBezTo>
                  <a:pt x="510" y="32"/>
                  <a:pt x="509" y="33"/>
                  <a:pt x="508" y="31"/>
                </a:cubicBezTo>
                <a:cubicBezTo>
                  <a:pt x="507" y="34"/>
                  <a:pt x="505" y="31"/>
                  <a:pt x="503" y="31"/>
                </a:cubicBezTo>
                <a:cubicBezTo>
                  <a:pt x="503" y="31"/>
                  <a:pt x="504" y="30"/>
                  <a:pt x="504" y="30"/>
                </a:cubicBezTo>
                <a:cubicBezTo>
                  <a:pt x="501" y="29"/>
                  <a:pt x="501" y="29"/>
                  <a:pt x="501" y="29"/>
                </a:cubicBezTo>
                <a:cubicBezTo>
                  <a:pt x="503" y="28"/>
                  <a:pt x="506" y="28"/>
                  <a:pt x="508" y="28"/>
                </a:cubicBezTo>
                <a:cubicBezTo>
                  <a:pt x="496" y="26"/>
                  <a:pt x="496" y="26"/>
                  <a:pt x="496" y="26"/>
                </a:cubicBezTo>
                <a:cubicBezTo>
                  <a:pt x="496" y="25"/>
                  <a:pt x="495" y="25"/>
                  <a:pt x="495" y="24"/>
                </a:cubicBezTo>
                <a:cubicBezTo>
                  <a:pt x="508" y="23"/>
                  <a:pt x="508" y="23"/>
                  <a:pt x="508" y="23"/>
                </a:cubicBezTo>
                <a:cubicBezTo>
                  <a:pt x="495" y="22"/>
                  <a:pt x="485" y="19"/>
                  <a:pt x="473" y="20"/>
                </a:cubicBezTo>
                <a:cubicBezTo>
                  <a:pt x="472" y="19"/>
                  <a:pt x="472" y="19"/>
                  <a:pt x="472" y="19"/>
                </a:cubicBezTo>
                <a:cubicBezTo>
                  <a:pt x="480" y="18"/>
                  <a:pt x="484" y="19"/>
                  <a:pt x="493" y="19"/>
                </a:cubicBezTo>
                <a:cubicBezTo>
                  <a:pt x="450" y="15"/>
                  <a:pt x="450" y="15"/>
                  <a:pt x="450" y="15"/>
                </a:cubicBezTo>
                <a:cubicBezTo>
                  <a:pt x="365" y="7"/>
                  <a:pt x="365" y="7"/>
                  <a:pt x="365" y="7"/>
                </a:cubicBezTo>
                <a:cubicBezTo>
                  <a:pt x="275" y="0"/>
                  <a:pt x="275" y="0"/>
                  <a:pt x="275" y="0"/>
                </a:cubicBezTo>
                <a:cubicBezTo>
                  <a:pt x="250" y="0"/>
                  <a:pt x="250" y="0"/>
                  <a:pt x="250" y="0"/>
                </a:cubicBezTo>
                <a:cubicBezTo>
                  <a:pt x="120" y="4"/>
                  <a:pt x="120" y="4"/>
                  <a:pt x="120" y="4"/>
                </a:cubicBezTo>
                <a:cubicBezTo>
                  <a:pt x="89" y="5"/>
                  <a:pt x="60" y="11"/>
                  <a:pt x="30" y="17"/>
                </a:cubicBezTo>
                <a:cubicBezTo>
                  <a:pt x="22" y="18"/>
                  <a:pt x="15" y="21"/>
                  <a:pt x="8" y="27"/>
                </a:cubicBezTo>
                <a:cubicBezTo>
                  <a:pt x="6" y="29"/>
                  <a:pt x="2" y="28"/>
                  <a:pt x="1" y="32"/>
                </a:cubicBezTo>
                <a:cubicBezTo>
                  <a:pt x="0" y="38"/>
                  <a:pt x="7" y="40"/>
                  <a:pt x="10" y="44"/>
                </a:cubicBezTo>
                <a:cubicBezTo>
                  <a:pt x="41" y="54"/>
                  <a:pt x="72" y="61"/>
                  <a:pt x="106" y="64"/>
                </a:cubicBezTo>
                <a:cubicBezTo>
                  <a:pt x="133" y="64"/>
                  <a:pt x="160" y="63"/>
                  <a:pt x="186" y="62"/>
                </a:cubicBezTo>
                <a:cubicBezTo>
                  <a:pt x="190" y="61"/>
                  <a:pt x="193" y="62"/>
                  <a:pt x="197" y="61"/>
                </a:cubicBezTo>
                <a:cubicBezTo>
                  <a:pt x="259" y="56"/>
                  <a:pt x="323" y="62"/>
                  <a:pt x="386" y="55"/>
                </a:cubicBezTo>
                <a:cubicBezTo>
                  <a:pt x="390" y="53"/>
                  <a:pt x="398" y="52"/>
                  <a:pt x="402" y="51"/>
                </a:cubicBezTo>
                <a:cubicBezTo>
                  <a:pt x="407" y="50"/>
                  <a:pt x="415" y="51"/>
                  <a:pt x="419" y="46"/>
                </a:cubicBezTo>
                <a:cubicBezTo>
                  <a:pt x="419" y="48"/>
                  <a:pt x="420" y="45"/>
                  <a:pt x="421" y="47"/>
                </a:cubicBezTo>
                <a:cubicBezTo>
                  <a:pt x="421" y="48"/>
                  <a:pt x="421" y="48"/>
                  <a:pt x="421" y="48"/>
                </a:cubicBezTo>
                <a:cubicBezTo>
                  <a:pt x="425" y="44"/>
                  <a:pt x="425" y="44"/>
                  <a:pt x="425" y="44"/>
                </a:cubicBezTo>
                <a:cubicBezTo>
                  <a:pt x="426" y="44"/>
                  <a:pt x="428" y="45"/>
                  <a:pt x="429" y="43"/>
                </a:cubicBezTo>
                <a:cubicBezTo>
                  <a:pt x="431" y="43"/>
                  <a:pt x="434" y="45"/>
                  <a:pt x="435" y="41"/>
                </a:cubicBezTo>
                <a:cubicBezTo>
                  <a:pt x="436" y="42"/>
                  <a:pt x="436" y="42"/>
                  <a:pt x="436" y="42"/>
                </a:cubicBezTo>
                <a:cubicBezTo>
                  <a:pt x="468" y="35"/>
                  <a:pt x="493" y="41"/>
                  <a:pt x="527" y="37"/>
                </a:cubicBezTo>
                <a:cubicBezTo>
                  <a:pt x="525" y="37"/>
                  <a:pt x="523" y="37"/>
                  <a:pt x="522" y="36"/>
                </a:cubicBezTo>
                <a:close/>
                <a:moveTo>
                  <a:pt x="473" y="28"/>
                </a:moveTo>
                <a:cubicBezTo>
                  <a:pt x="473" y="27"/>
                  <a:pt x="474" y="26"/>
                  <a:pt x="475" y="28"/>
                </a:cubicBezTo>
                <a:lnTo>
                  <a:pt x="473" y="28"/>
                </a:lnTo>
                <a:close/>
                <a:moveTo>
                  <a:pt x="484" y="28"/>
                </a:moveTo>
                <a:cubicBezTo>
                  <a:pt x="482" y="28"/>
                  <a:pt x="482" y="28"/>
                  <a:pt x="482" y="28"/>
                </a:cubicBezTo>
                <a:cubicBezTo>
                  <a:pt x="482" y="28"/>
                  <a:pt x="482" y="28"/>
                  <a:pt x="482" y="28"/>
                </a:cubicBezTo>
                <a:cubicBezTo>
                  <a:pt x="484" y="28"/>
                  <a:pt x="484" y="28"/>
                  <a:pt x="484" y="28"/>
                </a:cubicBezTo>
                <a:close/>
                <a:moveTo>
                  <a:pt x="489" y="29"/>
                </a:moveTo>
                <a:cubicBezTo>
                  <a:pt x="489" y="29"/>
                  <a:pt x="488" y="29"/>
                  <a:pt x="488" y="29"/>
                </a:cubicBezTo>
                <a:cubicBezTo>
                  <a:pt x="488" y="29"/>
                  <a:pt x="489" y="29"/>
                  <a:pt x="489" y="29"/>
                </a:cubicBezTo>
                <a:cubicBezTo>
                  <a:pt x="489" y="29"/>
                  <a:pt x="490" y="28"/>
                  <a:pt x="491" y="28"/>
                </a:cubicBezTo>
                <a:cubicBezTo>
                  <a:pt x="490" y="29"/>
                  <a:pt x="489" y="29"/>
                  <a:pt x="489" y="29"/>
                </a:cubicBezTo>
                <a:close/>
                <a:moveTo>
                  <a:pt x="494" y="24"/>
                </a:moveTo>
                <a:cubicBezTo>
                  <a:pt x="489" y="24"/>
                  <a:pt x="489" y="24"/>
                  <a:pt x="489" y="24"/>
                </a:cubicBezTo>
                <a:cubicBezTo>
                  <a:pt x="490" y="23"/>
                  <a:pt x="492" y="24"/>
                  <a:pt x="494"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98">
            <a:extLst>
              <a:ext uri="{FF2B5EF4-FFF2-40B4-BE49-F238E27FC236}">
                <a16:creationId xmlns:a16="http://schemas.microsoft.com/office/drawing/2014/main" xmlns="" id="{41E0CC3B-93BF-4B1D-B71C-A4630013AB36}"/>
              </a:ext>
            </a:extLst>
          </p:cNvPr>
          <p:cNvSpPr>
            <a:spLocks noEditPoints="1"/>
          </p:cNvSpPr>
          <p:nvPr/>
        </p:nvSpPr>
        <p:spPr bwMode="auto">
          <a:xfrm>
            <a:off x="3733800" y="1140960"/>
            <a:ext cx="1839913" cy="198438"/>
          </a:xfrm>
          <a:custGeom>
            <a:avLst/>
            <a:gdLst>
              <a:gd name="T0" fmla="*/ 440 w 490"/>
              <a:gd name="T1" fmla="*/ 14 h 53"/>
              <a:gd name="T2" fmla="*/ 448 w 490"/>
              <a:gd name="T3" fmla="*/ 11 h 53"/>
              <a:gd name="T4" fmla="*/ 459 w 490"/>
              <a:gd name="T5" fmla="*/ 11 h 53"/>
              <a:gd name="T6" fmla="*/ 471 w 490"/>
              <a:gd name="T7" fmla="*/ 10 h 53"/>
              <a:gd name="T8" fmla="*/ 437 w 490"/>
              <a:gd name="T9" fmla="*/ 14 h 53"/>
              <a:gd name="T10" fmla="*/ 439 w 490"/>
              <a:gd name="T11" fmla="*/ 12 h 53"/>
              <a:gd name="T12" fmla="*/ 434 w 490"/>
              <a:gd name="T13" fmla="*/ 10 h 53"/>
              <a:gd name="T14" fmla="*/ 445 w 490"/>
              <a:gd name="T15" fmla="*/ 7 h 53"/>
              <a:gd name="T16" fmla="*/ 447 w 490"/>
              <a:gd name="T17" fmla="*/ 7 h 53"/>
              <a:gd name="T18" fmla="*/ 453 w 490"/>
              <a:gd name="T19" fmla="*/ 8 h 53"/>
              <a:gd name="T20" fmla="*/ 454 w 490"/>
              <a:gd name="T21" fmla="*/ 7 h 53"/>
              <a:gd name="T22" fmla="*/ 457 w 490"/>
              <a:gd name="T23" fmla="*/ 6 h 53"/>
              <a:gd name="T24" fmla="*/ 459 w 490"/>
              <a:gd name="T25" fmla="*/ 8 h 53"/>
              <a:gd name="T26" fmla="*/ 461 w 490"/>
              <a:gd name="T27" fmla="*/ 6 h 53"/>
              <a:gd name="T28" fmla="*/ 460 w 490"/>
              <a:gd name="T29" fmla="*/ 4 h 53"/>
              <a:gd name="T30" fmla="*/ 389 w 490"/>
              <a:gd name="T31" fmla="*/ 1 h 53"/>
              <a:gd name="T32" fmla="*/ 168 w 490"/>
              <a:gd name="T33" fmla="*/ 5 h 53"/>
              <a:gd name="T34" fmla="*/ 10 w 490"/>
              <a:gd name="T35" fmla="*/ 19 h 53"/>
              <a:gd name="T36" fmla="*/ 12 w 490"/>
              <a:gd name="T37" fmla="*/ 42 h 53"/>
              <a:gd name="T38" fmla="*/ 30 w 490"/>
              <a:gd name="T39" fmla="*/ 46 h 53"/>
              <a:gd name="T40" fmla="*/ 191 w 490"/>
              <a:gd name="T41" fmla="*/ 49 h 53"/>
              <a:gd name="T42" fmla="*/ 194 w 490"/>
              <a:gd name="T43" fmla="*/ 47 h 53"/>
              <a:gd name="T44" fmla="*/ 215 w 490"/>
              <a:gd name="T45" fmla="*/ 47 h 53"/>
              <a:gd name="T46" fmla="*/ 221 w 490"/>
              <a:gd name="T47" fmla="*/ 46 h 53"/>
              <a:gd name="T48" fmla="*/ 227 w 490"/>
              <a:gd name="T49" fmla="*/ 46 h 53"/>
              <a:gd name="T50" fmla="*/ 234 w 490"/>
              <a:gd name="T51" fmla="*/ 43 h 53"/>
              <a:gd name="T52" fmla="*/ 237 w 490"/>
              <a:gd name="T53" fmla="*/ 44 h 53"/>
              <a:gd name="T54" fmla="*/ 335 w 490"/>
              <a:gd name="T55" fmla="*/ 36 h 53"/>
              <a:gd name="T56" fmla="*/ 348 w 490"/>
              <a:gd name="T57" fmla="*/ 33 h 53"/>
              <a:gd name="T58" fmla="*/ 356 w 490"/>
              <a:gd name="T59" fmla="*/ 33 h 53"/>
              <a:gd name="T60" fmla="*/ 357 w 490"/>
              <a:gd name="T61" fmla="*/ 33 h 53"/>
              <a:gd name="T62" fmla="*/ 371 w 490"/>
              <a:gd name="T63" fmla="*/ 31 h 53"/>
              <a:gd name="T64" fmla="*/ 372 w 490"/>
              <a:gd name="T65" fmla="*/ 29 h 53"/>
              <a:gd name="T66" fmla="*/ 407 w 490"/>
              <a:gd name="T67" fmla="*/ 26 h 53"/>
              <a:gd name="T68" fmla="*/ 448 w 490"/>
              <a:gd name="T69" fmla="*/ 21 h 53"/>
              <a:gd name="T70" fmla="*/ 490 w 490"/>
              <a:gd name="T71" fmla="*/ 15 h 53"/>
              <a:gd name="T72" fmla="*/ 393 w 490"/>
              <a:gd name="T73" fmla="*/ 11 h 53"/>
              <a:gd name="T74" fmla="*/ 392 w 490"/>
              <a:gd name="T75" fmla="*/ 9 h 53"/>
              <a:gd name="T76" fmla="*/ 400 w 490"/>
              <a:gd name="T77" fmla="*/ 12 h 53"/>
              <a:gd name="T78" fmla="*/ 401 w 490"/>
              <a:gd name="T79" fmla="*/ 10 h 53"/>
              <a:gd name="T80" fmla="*/ 412 w 490"/>
              <a:gd name="T81" fmla="*/ 12 h 53"/>
              <a:gd name="T82" fmla="*/ 412 w 490"/>
              <a:gd name="T83" fmla="*/ 12 h 53"/>
              <a:gd name="T84" fmla="*/ 418 w 490"/>
              <a:gd name="T85" fmla="*/ 11 h 53"/>
              <a:gd name="T86" fmla="*/ 418 w 490"/>
              <a:gd name="T87" fmla="*/ 9 h 53"/>
              <a:gd name="T88" fmla="*/ 425 w 490"/>
              <a:gd name="T89" fmla="*/ 10 h 53"/>
              <a:gd name="T90" fmla="*/ 427 w 490"/>
              <a:gd name="T91" fmla="*/ 11 h 53"/>
              <a:gd name="T92" fmla="*/ 427 w 490"/>
              <a:gd name="T93" fmla="*/ 10 h 53"/>
              <a:gd name="T94" fmla="*/ 429 w 490"/>
              <a:gd name="T95" fmla="*/ 11 h 53"/>
              <a:gd name="T96" fmla="*/ 430 w 490"/>
              <a:gd name="T97"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0" h="53">
                <a:moveTo>
                  <a:pt x="443" y="15"/>
                </a:moveTo>
                <a:cubicBezTo>
                  <a:pt x="440" y="14"/>
                  <a:pt x="440" y="14"/>
                  <a:pt x="440" y="14"/>
                </a:cubicBezTo>
                <a:cubicBezTo>
                  <a:pt x="441" y="12"/>
                  <a:pt x="441" y="12"/>
                  <a:pt x="441" y="12"/>
                </a:cubicBezTo>
                <a:cubicBezTo>
                  <a:pt x="444" y="14"/>
                  <a:pt x="446" y="13"/>
                  <a:pt x="448" y="11"/>
                </a:cubicBezTo>
                <a:cubicBezTo>
                  <a:pt x="450" y="15"/>
                  <a:pt x="453" y="9"/>
                  <a:pt x="455" y="12"/>
                </a:cubicBezTo>
                <a:cubicBezTo>
                  <a:pt x="456" y="10"/>
                  <a:pt x="458" y="14"/>
                  <a:pt x="459" y="11"/>
                </a:cubicBezTo>
                <a:cubicBezTo>
                  <a:pt x="460" y="13"/>
                  <a:pt x="461" y="9"/>
                  <a:pt x="461" y="12"/>
                </a:cubicBezTo>
                <a:cubicBezTo>
                  <a:pt x="464" y="11"/>
                  <a:pt x="467" y="11"/>
                  <a:pt x="471" y="10"/>
                </a:cubicBezTo>
                <a:cubicBezTo>
                  <a:pt x="460" y="10"/>
                  <a:pt x="453" y="10"/>
                  <a:pt x="442" y="10"/>
                </a:cubicBezTo>
                <a:cubicBezTo>
                  <a:pt x="439" y="11"/>
                  <a:pt x="441" y="16"/>
                  <a:pt x="437" y="14"/>
                </a:cubicBezTo>
                <a:cubicBezTo>
                  <a:pt x="436" y="13"/>
                  <a:pt x="437" y="12"/>
                  <a:pt x="438" y="11"/>
                </a:cubicBezTo>
                <a:cubicBezTo>
                  <a:pt x="439" y="12"/>
                  <a:pt x="439" y="12"/>
                  <a:pt x="439" y="12"/>
                </a:cubicBezTo>
                <a:cubicBezTo>
                  <a:pt x="438" y="11"/>
                  <a:pt x="438" y="11"/>
                  <a:pt x="438" y="11"/>
                </a:cubicBezTo>
                <a:cubicBezTo>
                  <a:pt x="437" y="9"/>
                  <a:pt x="435" y="12"/>
                  <a:pt x="434" y="10"/>
                </a:cubicBezTo>
                <a:cubicBezTo>
                  <a:pt x="434" y="6"/>
                  <a:pt x="437" y="10"/>
                  <a:pt x="438" y="7"/>
                </a:cubicBezTo>
                <a:cubicBezTo>
                  <a:pt x="439" y="7"/>
                  <a:pt x="444" y="10"/>
                  <a:pt x="445" y="7"/>
                </a:cubicBezTo>
                <a:cubicBezTo>
                  <a:pt x="446" y="7"/>
                  <a:pt x="446" y="8"/>
                  <a:pt x="446" y="8"/>
                </a:cubicBezTo>
                <a:cubicBezTo>
                  <a:pt x="446" y="8"/>
                  <a:pt x="447" y="7"/>
                  <a:pt x="447" y="7"/>
                </a:cubicBezTo>
                <a:cubicBezTo>
                  <a:pt x="448" y="8"/>
                  <a:pt x="448" y="8"/>
                  <a:pt x="448" y="8"/>
                </a:cubicBezTo>
                <a:cubicBezTo>
                  <a:pt x="450" y="9"/>
                  <a:pt x="453" y="8"/>
                  <a:pt x="453" y="8"/>
                </a:cubicBezTo>
                <a:cubicBezTo>
                  <a:pt x="452" y="7"/>
                  <a:pt x="452" y="7"/>
                  <a:pt x="452" y="7"/>
                </a:cubicBezTo>
                <a:cubicBezTo>
                  <a:pt x="452" y="6"/>
                  <a:pt x="453" y="7"/>
                  <a:pt x="454" y="7"/>
                </a:cubicBezTo>
                <a:cubicBezTo>
                  <a:pt x="454" y="7"/>
                  <a:pt x="454" y="7"/>
                  <a:pt x="454" y="8"/>
                </a:cubicBezTo>
                <a:cubicBezTo>
                  <a:pt x="457" y="6"/>
                  <a:pt x="457" y="6"/>
                  <a:pt x="457" y="6"/>
                </a:cubicBezTo>
                <a:cubicBezTo>
                  <a:pt x="458" y="7"/>
                  <a:pt x="458" y="7"/>
                  <a:pt x="458" y="8"/>
                </a:cubicBezTo>
                <a:cubicBezTo>
                  <a:pt x="459" y="8"/>
                  <a:pt x="459" y="8"/>
                  <a:pt x="459" y="8"/>
                </a:cubicBezTo>
                <a:cubicBezTo>
                  <a:pt x="459" y="7"/>
                  <a:pt x="459" y="7"/>
                  <a:pt x="459" y="7"/>
                </a:cubicBezTo>
                <a:cubicBezTo>
                  <a:pt x="460" y="6"/>
                  <a:pt x="461" y="6"/>
                  <a:pt x="461" y="6"/>
                </a:cubicBezTo>
                <a:cubicBezTo>
                  <a:pt x="456" y="5"/>
                  <a:pt x="449" y="6"/>
                  <a:pt x="443" y="5"/>
                </a:cubicBezTo>
                <a:cubicBezTo>
                  <a:pt x="449" y="3"/>
                  <a:pt x="457" y="5"/>
                  <a:pt x="460" y="4"/>
                </a:cubicBezTo>
                <a:cubicBezTo>
                  <a:pt x="440" y="2"/>
                  <a:pt x="415" y="1"/>
                  <a:pt x="393" y="3"/>
                </a:cubicBezTo>
                <a:cubicBezTo>
                  <a:pt x="392" y="1"/>
                  <a:pt x="389" y="3"/>
                  <a:pt x="389" y="1"/>
                </a:cubicBezTo>
                <a:cubicBezTo>
                  <a:pt x="274" y="0"/>
                  <a:pt x="274" y="0"/>
                  <a:pt x="274" y="0"/>
                </a:cubicBezTo>
                <a:cubicBezTo>
                  <a:pt x="168" y="5"/>
                  <a:pt x="168" y="5"/>
                  <a:pt x="168" y="5"/>
                </a:cubicBezTo>
                <a:cubicBezTo>
                  <a:pt x="86" y="10"/>
                  <a:pt x="86" y="10"/>
                  <a:pt x="86" y="10"/>
                </a:cubicBezTo>
                <a:cubicBezTo>
                  <a:pt x="60" y="12"/>
                  <a:pt x="34" y="12"/>
                  <a:pt x="10" y="19"/>
                </a:cubicBezTo>
                <a:cubicBezTo>
                  <a:pt x="6" y="21"/>
                  <a:pt x="2" y="22"/>
                  <a:pt x="0" y="25"/>
                </a:cubicBezTo>
                <a:cubicBezTo>
                  <a:pt x="0" y="33"/>
                  <a:pt x="8" y="36"/>
                  <a:pt x="12" y="42"/>
                </a:cubicBezTo>
                <a:cubicBezTo>
                  <a:pt x="15" y="38"/>
                  <a:pt x="18" y="44"/>
                  <a:pt x="20" y="43"/>
                </a:cubicBezTo>
                <a:cubicBezTo>
                  <a:pt x="23" y="43"/>
                  <a:pt x="27" y="44"/>
                  <a:pt x="30" y="46"/>
                </a:cubicBezTo>
                <a:cubicBezTo>
                  <a:pt x="51" y="50"/>
                  <a:pt x="76" y="51"/>
                  <a:pt x="99" y="53"/>
                </a:cubicBezTo>
                <a:cubicBezTo>
                  <a:pt x="191" y="49"/>
                  <a:pt x="191" y="49"/>
                  <a:pt x="191" y="49"/>
                </a:cubicBezTo>
                <a:cubicBezTo>
                  <a:pt x="192" y="47"/>
                  <a:pt x="192" y="47"/>
                  <a:pt x="192" y="47"/>
                </a:cubicBezTo>
                <a:cubicBezTo>
                  <a:pt x="193" y="47"/>
                  <a:pt x="193" y="47"/>
                  <a:pt x="194" y="47"/>
                </a:cubicBezTo>
                <a:cubicBezTo>
                  <a:pt x="193" y="48"/>
                  <a:pt x="193" y="48"/>
                  <a:pt x="193" y="48"/>
                </a:cubicBezTo>
                <a:cubicBezTo>
                  <a:pt x="200" y="48"/>
                  <a:pt x="208" y="48"/>
                  <a:pt x="215" y="47"/>
                </a:cubicBezTo>
                <a:cubicBezTo>
                  <a:pt x="214" y="46"/>
                  <a:pt x="214" y="46"/>
                  <a:pt x="214" y="46"/>
                </a:cubicBezTo>
                <a:cubicBezTo>
                  <a:pt x="216" y="45"/>
                  <a:pt x="219" y="45"/>
                  <a:pt x="221" y="46"/>
                </a:cubicBezTo>
                <a:cubicBezTo>
                  <a:pt x="221" y="46"/>
                  <a:pt x="221" y="46"/>
                  <a:pt x="221" y="46"/>
                </a:cubicBezTo>
                <a:cubicBezTo>
                  <a:pt x="227" y="46"/>
                  <a:pt x="227" y="46"/>
                  <a:pt x="227" y="46"/>
                </a:cubicBezTo>
                <a:cubicBezTo>
                  <a:pt x="222" y="46"/>
                  <a:pt x="222" y="46"/>
                  <a:pt x="222" y="46"/>
                </a:cubicBezTo>
                <a:cubicBezTo>
                  <a:pt x="225" y="44"/>
                  <a:pt x="230" y="44"/>
                  <a:pt x="234" y="43"/>
                </a:cubicBezTo>
                <a:cubicBezTo>
                  <a:pt x="236" y="43"/>
                  <a:pt x="235" y="47"/>
                  <a:pt x="237" y="45"/>
                </a:cubicBezTo>
                <a:cubicBezTo>
                  <a:pt x="237" y="45"/>
                  <a:pt x="237" y="44"/>
                  <a:pt x="237" y="44"/>
                </a:cubicBezTo>
                <a:cubicBezTo>
                  <a:pt x="253" y="41"/>
                  <a:pt x="270" y="42"/>
                  <a:pt x="286" y="39"/>
                </a:cubicBezTo>
                <a:cubicBezTo>
                  <a:pt x="303" y="39"/>
                  <a:pt x="320" y="36"/>
                  <a:pt x="335" y="36"/>
                </a:cubicBezTo>
                <a:cubicBezTo>
                  <a:pt x="336" y="35"/>
                  <a:pt x="336" y="35"/>
                  <a:pt x="336" y="35"/>
                </a:cubicBezTo>
                <a:cubicBezTo>
                  <a:pt x="340" y="35"/>
                  <a:pt x="345" y="37"/>
                  <a:pt x="348" y="33"/>
                </a:cubicBezTo>
                <a:cubicBezTo>
                  <a:pt x="350" y="35"/>
                  <a:pt x="350" y="35"/>
                  <a:pt x="350" y="35"/>
                </a:cubicBezTo>
                <a:cubicBezTo>
                  <a:pt x="352" y="34"/>
                  <a:pt x="354" y="35"/>
                  <a:pt x="356" y="33"/>
                </a:cubicBezTo>
                <a:cubicBezTo>
                  <a:pt x="357" y="35"/>
                  <a:pt x="357" y="35"/>
                  <a:pt x="357" y="35"/>
                </a:cubicBezTo>
                <a:cubicBezTo>
                  <a:pt x="357" y="33"/>
                  <a:pt x="357" y="33"/>
                  <a:pt x="357" y="33"/>
                </a:cubicBezTo>
                <a:cubicBezTo>
                  <a:pt x="359" y="34"/>
                  <a:pt x="361" y="31"/>
                  <a:pt x="362" y="34"/>
                </a:cubicBezTo>
                <a:cubicBezTo>
                  <a:pt x="365" y="35"/>
                  <a:pt x="368" y="30"/>
                  <a:pt x="371" y="31"/>
                </a:cubicBezTo>
                <a:cubicBezTo>
                  <a:pt x="371" y="31"/>
                  <a:pt x="371" y="31"/>
                  <a:pt x="371" y="31"/>
                </a:cubicBezTo>
                <a:cubicBezTo>
                  <a:pt x="372" y="29"/>
                  <a:pt x="372" y="29"/>
                  <a:pt x="372" y="29"/>
                </a:cubicBezTo>
                <a:cubicBezTo>
                  <a:pt x="373" y="30"/>
                  <a:pt x="373" y="30"/>
                  <a:pt x="373" y="30"/>
                </a:cubicBezTo>
                <a:cubicBezTo>
                  <a:pt x="384" y="27"/>
                  <a:pt x="398" y="28"/>
                  <a:pt x="407" y="26"/>
                </a:cubicBezTo>
                <a:cubicBezTo>
                  <a:pt x="407" y="26"/>
                  <a:pt x="407" y="26"/>
                  <a:pt x="407" y="26"/>
                </a:cubicBezTo>
                <a:cubicBezTo>
                  <a:pt x="419" y="23"/>
                  <a:pt x="435" y="25"/>
                  <a:pt x="448" y="21"/>
                </a:cubicBezTo>
                <a:cubicBezTo>
                  <a:pt x="458" y="20"/>
                  <a:pt x="468" y="21"/>
                  <a:pt x="478" y="17"/>
                </a:cubicBezTo>
                <a:cubicBezTo>
                  <a:pt x="481" y="15"/>
                  <a:pt x="486" y="16"/>
                  <a:pt x="490" y="15"/>
                </a:cubicBezTo>
                <a:lnTo>
                  <a:pt x="443" y="15"/>
                </a:lnTo>
                <a:close/>
                <a:moveTo>
                  <a:pt x="393" y="11"/>
                </a:moveTo>
                <a:cubicBezTo>
                  <a:pt x="392" y="11"/>
                  <a:pt x="392" y="11"/>
                  <a:pt x="392" y="11"/>
                </a:cubicBezTo>
                <a:cubicBezTo>
                  <a:pt x="392" y="9"/>
                  <a:pt x="392" y="9"/>
                  <a:pt x="392" y="9"/>
                </a:cubicBezTo>
                <a:cubicBezTo>
                  <a:pt x="393" y="10"/>
                  <a:pt x="394" y="10"/>
                  <a:pt x="393" y="11"/>
                </a:cubicBezTo>
                <a:close/>
                <a:moveTo>
                  <a:pt x="400" y="12"/>
                </a:moveTo>
                <a:cubicBezTo>
                  <a:pt x="400" y="10"/>
                  <a:pt x="400" y="10"/>
                  <a:pt x="400" y="10"/>
                </a:cubicBezTo>
                <a:cubicBezTo>
                  <a:pt x="401" y="9"/>
                  <a:pt x="401" y="10"/>
                  <a:pt x="401" y="10"/>
                </a:cubicBezTo>
                <a:lnTo>
                  <a:pt x="400" y="12"/>
                </a:lnTo>
                <a:close/>
                <a:moveTo>
                  <a:pt x="412" y="12"/>
                </a:moveTo>
                <a:cubicBezTo>
                  <a:pt x="412" y="10"/>
                  <a:pt x="410" y="10"/>
                  <a:pt x="412" y="9"/>
                </a:cubicBezTo>
                <a:lnTo>
                  <a:pt x="412" y="12"/>
                </a:lnTo>
                <a:close/>
                <a:moveTo>
                  <a:pt x="418" y="11"/>
                </a:moveTo>
                <a:cubicBezTo>
                  <a:pt x="418" y="11"/>
                  <a:pt x="418" y="11"/>
                  <a:pt x="418" y="11"/>
                </a:cubicBezTo>
                <a:cubicBezTo>
                  <a:pt x="417" y="12"/>
                  <a:pt x="417" y="11"/>
                  <a:pt x="416" y="10"/>
                </a:cubicBezTo>
                <a:cubicBezTo>
                  <a:pt x="416" y="10"/>
                  <a:pt x="417" y="8"/>
                  <a:pt x="418" y="9"/>
                </a:cubicBezTo>
                <a:cubicBezTo>
                  <a:pt x="418" y="10"/>
                  <a:pt x="418" y="10"/>
                  <a:pt x="419" y="10"/>
                </a:cubicBezTo>
                <a:cubicBezTo>
                  <a:pt x="421" y="8"/>
                  <a:pt x="423" y="9"/>
                  <a:pt x="425" y="10"/>
                </a:cubicBezTo>
                <a:cubicBezTo>
                  <a:pt x="423" y="13"/>
                  <a:pt x="420" y="9"/>
                  <a:pt x="418" y="11"/>
                </a:cubicBezTo>
                <a:close/>
                <a:moveTo>
                  <a:pt x="427" y="11"/>
                </a:moveTo>
                <a:cubicBezTo>
                  <a:pt x="426" y="10"/>
                  <a:pt x="426" y="11"/>
                  <a:pt x="426" y="11"/>
                </a:cubicBezTo>
                <a:cubicBezTo>
                  <a:pt x="426" y="10"/>
                  <a:pt x="426" y="9"/>
                  <a:pt x="427" y="10"/>
                </a:cubicBezTo>
                <a:lnTo>
                  <a:pt x="427" y="11"/>
                </a:lnTo>
                <a:close/>
                <a:moveTo>
                  <a:pt x="429" y="11"/>
                </a:moveTo>
                <a:cubicBezTo>
                  <a:pt x="428" y="9"/>
                  <a:pt x="428" y="9"/>
                  <a:pt x="428" y="9"/>
                </a:cubicBezTo>
                <a:cubicBezTo>
                  <a:pt x="429" y="9"/>
                  <a:pt x="430" y="8"/>
                  <a:pt x="430" y="10"/>
                </a:cubicBezTo>
                <a:lnTo>
                  <a:pt x="429"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02">
            <a:extLst>
              <a:ext uri="{FF2B5EF4-FFF2-40B4-BE49-F238E27FC236}">
                <a16:creationId xmlns:a16="http://schemas.microsoft.com/office/drawing/2014/main" xmlns="" id="{3CDB114D-CB53-4530-BDA8-2C3E2AABE086}"/>
              </a:ext>
            </a:extLst>
          </p:cNvPr>
          <p:cNvSpPr>
            <a:spLocks noEditPoints="1"/>
          </p:cNvSpPr>
          <p:nvPr/>
        </p:nvSpPr>
        <p:spPr bwMode="auto">
          <a:xfrm>
            <a:off x="5702301" y="960209"/>
            <a:ext cx="1716088" cy="277813"/>
          </a:xfrm>
          <a:custGeom>
            <a:avLst/>
            <a:gdLst>
              <a:gd name="T0" fmla="*/ 434 w 457"/>
              <a:gd name="T1" fmla="*/ 56 h 74"/>
              <a:gd name="T2" fmla="*/ 444 w 457"/>
              <a:gd name="T3" fmla="*/ 54 h 74"/>
              <a:gd name="T4" fmla="*/ 455 w 457"/>
              <a:gd name="T5" fmla="*/ 51 h 74"/>
              <a:gd name="T6" fmla="*/ 448 w 457"/>
              <a:gd name="T7" fmla="*/ 48 h 74"/>
              <a:gd name="T8" fmla="*/ 434 w 457"/>
              <a:gd name="T9" fmla="*/ 43 h 74"/>
              <a:gd name="T10" fmla="*/ 416 w 457"/>
              <a:gd name="T11" fmla="*/ 41 h 74"/>
              <a:gd name="T12" fmla="*/ 422 w 457"/>
              <a:gd name="T13" fmla="*/ 38 h 74"/>
              <a:gd name="T14" fmla="*/ 441 w 457"/>
              <a:gd name="T15" fmla="*/ 34 h 74"/>
              <a:gd name="T16" fmla="*/ 428 w 457"/>
              <a:gd name="T17" fmla="*/ 30 h 74"/>
              <a:gd name="T18" fmla="*/ 412 w 457"/>
              <a:gd name="T19" fmla="*/ 26 h 74"/>
              <a:gd name="T20" fmla="*/ 401 w 457"/>
              <a:gd name="T21" fmla="*/ 23 h 74"/>
              <a:gd name="T22" fmla="*/ 394 w 457"/>
              <a:gd name="T23" fmla="*/ 20 h 74"/>
              <a:gd name="T24" fmla="*/ 381 w 457"/>
              <a:gd name="T25" fmla="*/ 14 h 74"/>
              <a:gd name="T26" fmla="*/ 218 w 457"/>
              <a:gd name="T27" fmla="*/ 7 h 74"/>
              <a:gd name="T28" fmla="*/ 114 w 457"/>
              <a:gd name="T29" fmla="*/ 10 h 74"/>
              <a:gd name="T30" fmla="*/ 372 w 457"/>
              <a:gd name="T31" fmla="*/ 10 h 74"/>
              <a:gd name="T32" fmla="*/ 367 w 457"/>
              <a:gd name="T33" fmla="*/ 7 h 74"/>
              <a:gd name="T34" fmla="*/ 252 w 457"/>
              <a:gd name="T35" fmla="*/ 1 h 74"/>
              <a:gd name="T36" fmla="*/ 19 w 457"/>
              <a:gd name="T37" fmla="*/ 10 h 74"/>
              <a:gd name="T38" fmla="*/ 7 w 457"/>
              <a:gd name="T39" fmla="*/ 16 h 74"/>
              <a:gd name="T40" fmla="*/ 1 w 457"/>
              <a:gd name="T41" fmla="*/ 20 h 74"/>
              <a:gd name="T42" fmla="*/ 23 w 457"/>
              <a:gd name="T43" fmla="*/ 21 h 74"/>
              <a:gd name="T44" fmla="*/ 10 w 457"/>
              <a:gd name="T45" fmla="*/ 24 h 74"/>
              <a:gd name="T46" fmla="*/ 2 w 457"/>
              <a:gd name="T47" fmla="*/ 37 h 74"/>
              <a:gd name="T48" fmla="*/ 3 w 457"/>
              <a:gd name="T49" fmla="*/ 44 h 74"/>
              <a:gd name="T50" fmla="*/ 5 w 457"/>
              <a:gd name="T51" fmla="*/ 58 h 74"/>
              <a:gd name="T52" fmla="*/ 8 w 457"/>
              <a:gd name="T53" fmla="*/ 64 h 74"/>
              <a:gd name="T54" fmla="*/ 217 w 457"/>
              <a:gd name="T55" fmla="*/ 65 h 74"/>
              <a:gd name="T56" fmla="*/ 400 w 457"/>
              <a:gd name="T57" fmla="*/ 67 h 74"/>
              <a:gd name="T58" fmla="*/ 457 w 457"/>
              <a:gd name="T59" fmla="*/ 60 h 74"/>
              <a:gd name="T60" fmla="*/ 169 w 457"/>
              <a:gd name="T61" fmla="*/ 7 h 74"/>
              <a:gd name="T62" fmla="*/ 171 w 457"/>
              <a:gd name="T63" fmla="*/ 6 h 74"/>
              <a:gd name="T64" fmla="*/ 203 w 457"/>
              <a:gd name="T65" fmla="*/ 5 h 74"/>
              <a:gd name="T66" fmla="*/ 205 w 457"/>
              <a:gd name="T67" fmla="*/ 5 h 74"/>
              <a:gd name="T68" fmla="*/ 254 w 457"/>
              <a:gd name="T69" fmla="*/ 5 h 74"/>
              <a:gd name="T70" fmla="*/ 323 w 457"/>
              <a:gd name="T71" fmla="*/ 7 h 74"/>
              <a:gd name="T72" fmla="*/ 356 w 457"/>
              <a:gd name="T73" fmla="*/ 9 h 74"/>
              <a:gd name="T74" fmla="*/ 362 w 457"/>
              <a:gd name="T75" fmla="*/ 6 h 74"/>
              <a:gd name="T76" fmla="*/ 282 w 457"/>
              <a:gd name="T77" fmla="*/ 3 h 74"/>
              <a:gd name="T78" fmla="*/ 236 w 457"/>
              <a:gd name="T79" fmla="*/ 5 h 74"/>
              <a:gd name="T80" fmla="*/ 212 w 457"/>
              <a:gd name="T81" fmla="*/ 2 h 74"/>
              <a:gd name="T82" fmla="*/ 190 w 457"/>
              <a:gd name="T83" fmla="*/ 2 h 74"/>
              <a:gd name="T84" fmla="*/ 98 w 457"/>
              <a:gd name="T85" fmla="*/ 11 h 74"/>
              <a:gd name="T86" fmla="*/ 98 w 457"/>
              <a:gd name="T87" fmla="*/ 1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7" h="74">
                <a:moveTo>
                  <a:pt x="414" y="58"/>
                </a:moveTo>
                <a:cubicBezTo>
                  <a:pt x="414" y="58"/>
                  <a:pt x="414" y="58"/>
                  <a:pt x="414" y="58"/>
                </a:cubicBezTo>
                <a:cubicBezTo>
                  <a:pt x="421" y="57"/>
                  <a:pt x="428" y="57"/>
                  <a:pt x="434" y="56"/>
                </a:cubicBezTo>
                <a:cubicBezTo>
                  <a:pt x="434" y="55"/>
                  <a:pt x="434" y="55"/>
                  <a:pt x="434" y="55"/>
                </a:cubicBezTo>
                <a:cubicBezTo>
                  <a:pt x="437" y="55"/>
                  <a:pt x="443" y="54"/>
                  <a:pt x="444" y="54"/>
                </a:cubicBezTo>
                <a:cubicBezTo>
                  <a:pt x="444" y="54"/>
                  <a:pt x="444" y="54"/>
                  <a:pt x="444" y="54"/>
                </a:cubicBezTo>
                <a:cubicBezTo>
                  <a:pt x="446" y="54"/>
                  <a:pt x="450" y="53"/>
                  <a:pt x="453" y="53"/>
                </a:cubicBezTo>
                <a:cubicBezTo>
                  <a:pt x="449" y="52"/>
                  <a:pt x="440" y="54"/>
                  <a:pt x="435" y="52"/>
                </a:cubicBezTo>
                <a:cubicBezTo>
                  <a:pt x="442" y="51"/>
                  <a:pt x="449" y="51"/>
                  <a:pt x="455" y="51"/>
                </a:cubicBezTo>
                <a:cubicBezTo>
                  <a:pt x="448" y="50"/>
                  <a:pt x="439" y="50"/>
                  <a:pt x="432" y="49"/>
                </a:cubicBezTo>
                <a:cubicBezTo>
                  <a:pt x="433" y="48"/>
                  <a:pt x="433" y="48"/>
                  <a:pt x="433" y="48"/>
                </a:cubicBezTo>
                <a:cubicBezTo>
                  <a:pt x="448" y="48"/>
                  <a:pt x="448" y="48"/>
                  <a:pt x="448" y="48"/>
                </a:cubicBezTo>
                <a:cubicBezTo>
                  <a:pt x="448" y="48"/>
                  <a:pt x="448" y="47"/>
                  <a:pt x="448" y="47"/>
                </a:cubicBezTo>
                <a:cubicBezTo>
                  <a:pt x="425" y="45"/>
                  <a:pt x="425" y="45"/>
                  <a:pt x="425" y="45"/>
                </a:cubicBezTo>
                <a:cubicBezTo>
                  <a:pt x="428" y="45"/>
                  <a:pt x="430" y="43"/>
                  <a:pt x="434" y="43"/>
                </a:cubicBezTo>
                <a:cubicBezTo>
                  <a:pt x="430" y="43"/>
                  <a:pt x="426" y="43"/>
                  <a:pt x="423" y="42"/>
                </a:cubicBezTo>
                <a:cubicBezTo>
                  <a:pt x="424" y="42"/>
                  <a:pt x="424" y="42"/>
                  <a:pt x="425" y="42"/>
                </a:cubicBezTo>
                <a:cubicBezTo>
                  <a:pt x="416" y="41"/>
                  <a:pt x="416" y="41"/>
                  <a:pt x="416" y="41"/>
                </a:cubicBezTo>
                <a:cubicBezTo>
                  <a:pt x="424" y="40"/>
                  <a:pt x="433" y="40"/>
                  <a:pt x="443" y="40"/>
                </a:cubicBezTo>
                <a:cubicBezTo>
                  <a:pt x="436" y="39"/>
                  <a:pt x="428" y="40"/>
                  <a:pt x="422" y="38"/>
                </a:cubicBezTo>
                <a:cubicBezTo>
                  <a:pt x="422" y="38"/>
                  <a:pt x="422" y="38"/>
                  <a:pt x="422" y="38"/>
                </a:cubicBezTo>
                <a:cubicBezTo>
                  <a:pt x="428" y="37"/>
                  <a:pt x="433" y="36"/>
                  <a:pt x="439" y="37"/>
                </a:cubicBezTo>
                <a:cubicBezTo>
                  <a:pt x="436" y="36"/>
                  <a:pt x="431" y="37"/>
                  <a:pt x="429" y="35"/>
                </a:cubicBezTo>
                <a:cubicBezTo>
                  <a:pt x="433" y="34"/>
                  <a:pt x="438" y="35"/>
                  <a:pt x="441" y="34"/>
                </a:cubicBezTo>
                <a:cubicBezTo>
                  <a:pt x="434" y="33"/>
                  <a:pt x="425" y="34"/>
                  <a:pt x="417" y="33"/>
                </a:cubicBezTo>
                <a:cubicBezTo>
                  <a:pt x="427" y="32"/>
                  <a:pt x="439" y="32"/>
                  <a:pt x="447" y="32"/>
                </a:cubicBezTo>
                <a:cubicBezTo>
                  <a:pt x="441" y="32"/>
                  <a:pt x="435" y="31"/>
                  <a:pt x="428" y="30"/>
                </a:cubicBezTo>
                <a:cubicBezTo>
                  <a:pt x="426" y="31"/>
                  <a:pt x="424" y="30"/>
                  <a:pt x="423" y="29"/>
                </a:cubicBezTo>
                <a:cubicBezTo>
                  <a:pt x="430" y="28"/>
                  <a:pt x="436" y="28"/>
                  <a:pt x="443" y="28"/>
                </a:cubicBezTo>
                <a:cubicBezTo>
                  <a:pt x="433" y="28"/>
                  <a:pt x="422" y="28"/>
                  <a:pt x="412" y="26"/>
                </a:cubicBezTo>
                <a:cubicBezTo>
                  <a:pt x="414" y="26"/>
                  <a:pt x="414" y="26"/>
                  <a:pt x="414" y="26"/>
                </a:cubicBezTo>
                <a:cubicBezTo>
                  <a:pt x="424" y="26"/>
                  <a:pt x="424" y="26"/>
                  <a:pt x="424" y="26"/>
                </a:cubicBezTo>
                <a:cubicBezTo>
                  <a:pt x="416" y="26"/>
                  <a:pt x="409" y="24"/>
                  <a:pt x="401" y="23"/>
                </a:cubicBezTo>
                <a:cubicBezTo>
                  <a:pt x="399" y="22"/>
                  <a:pt x="394" y="23"/>
                  <a:pt x="391" y="21"/>
                </a:cubicBezTo>
                <a:cubicBezTo>
                  <a:pt x="387" y="20"/>
                  <a:pt x="382" y="21"/>
                  <a:pt x="378" y="19"/>
                </a:cubicBezTo>
                <a:cubicBezTo>
                  <a:pt x="383" y="19"/>
                  <a:pt x="389" y="19"/>
                  <a:pt x="394" y="20"/>
                </a:cubicBezTo>
                <a:cubicBezTo>
                  <a:pt x="385" y="18"/>
                  <a:pt x="376" y="18"/>
                  <a:pt x="367" y="17"/>
                </a:cubicBezTo>
                <a:cubicBezTo>
                  <a:pt x="374" y="18"/>
                  <a:pt x="379" y="15"/>
                  <a:pt x="385" y="16"/>
                </a:cubicBezTo>
                <a:cubicBezTo>
                  <a:pt x="383" y="16"/>
                  <a:pt x="381" y="15"/>
                  <a:pt x="381" y="14"/>
                </a:cubicBezTo>
                <a:cubicBezTo>
                  <a:pt x="345" y="11"/>
                  <a:pt x="345" y="11"/>
                  <a:pt x="345" y="11"/>
                </a:cubicBezTo>
                <a:cubicBezTo>
                  <a:pt x="259" y="8"/>
                  <a:pt x="259" y="8"/>
                  <a:pt x="259" y="8"/>
                </a:cubicBezTo>
                <a:cubicBezTo>
                  <a:pt x="218" y="7"/>
                  <a:pt x="218" y="7"/>
                  <a:pt x="218" y="7"/>
                </a:cubicBezTo>
                <a:cubicBezTo>
                  <a:pt x="139" y="10"/>
                  <a:pt x="139" y="10"/>
                  <a:pt x="139" y="10"/>
                </a:cubicBezTo>
                <a:cubicBezTo>
                  <a:pt x="112" y="10"/>
                  <a:pt x="112" y="10"/>
                  <a:pt x="112" y="10"/>
                </a:cubicBezTo>
                <a:cubicBezTo>
                  <a:pt x="113" y="10"/>
                  <a:pt x="114" y="10"/>
                  <a:pt x="114" y="10"/>
                </a:cubicBezTo>
                <a:cubicBezTo>
                  <a:pt x="180" y="7"/>
                  <a:pt x="180" y="7"/>
                  <a:pt x="180" y="7"/>
                </a:cubicBezTo>
                <a:cubicBezTo>
                  <a:pt x="248" y="4"/>
                  <a:pt x="320" y="8"/>
                  <a:pt x="386" y="12"/>
                </a:cubicBezTo>
                <a:cubicBezTo>
                  <a:pt x="372" y="10"/>
                  <a:pt x="372" y="10"/>
                  <a:pt x="372" y="10"/>
                </a:cubicBezTo>
                <a:cubicBezTo>
                  <a:pt x="378" y="9"/>
                  <a:pt x="383" y="10"/>
                  <a:pt x="389" y="11"/>
                </a:cubicBezTo>
                <a:cubicBezTo>
                  <a:pt x="389" y="10"/>
                  <a:pt x="390" y="10"/>
                  <a:pt x="390" y="10"/>
                </a:cubicBezTo>
                <a:cubicBezTo>
                  <a:pt x="367" y="7"/>
                  <a:pt x="367" y="7"/>
                  <a:pt x="367" y="7"/>
                </a:cubicBezTo>
                <a:cubicBezTo>
                  <a:pt x="371" y="6"/>
                  <a:pt x="376" y="7"/>
                  <a:pt x="380" y="7"/>
                </a:cubicBezTo>
                <a:cubicBezTo>
                  <a:pt x="368" y="6"/>
                  <a:pt x="355" y="5"/>
                  <a:pt x="342" y="4"/>
                </a:cubicBezTo>
                <a:cubicBezTo>
                  <a:pt x="252" y="1"/>
                  <a:pt x="252" y="1"/>
                  <a:pt x="252" y="1"/>
                </a:cubicBezTo>
                <a:cubicBezTo>
                  <a:pt x="238" y="1"/>
                  <a:pt x="227" y="0"/>
                  <a:pt x="213" y="1"/>
                </a:cubicBezTo>
                <a:cubicBezTo>
                  <a:pt x="136" y="4"/>
                  <a:pt x="136" y="4"/>
                  <a:pt x="136" y="4"/>
                </a:cubicBezTo>
                <a:cubicBezTo>
                  <a:pt x="97" y="4"/>
                  <a:pt x="57" y="5"/>
                  <a:pt x="19" y="10"/>
                </a:cubicBezTo>
                <a:cubicBezTo>
                  <a:pt x="12" y="12"/>
                  <a:pt x="12" y="12"/>
                  <a:pt x="12" y="12"/>
                </a:cubicBezTo>
                <a:cubicBezTo>
                  <a:pt x="16" y="13"/>
                  <a:pt x="16" y="13"/>
                  <a:pt x="16" y="13"/>
                </a:cubicBezTo>
                <a:cubicBezTo>
                  <a:pt x="14" y="14"/>
                  <a:pt x="8" y="14"/>
                  <a:pt x="7" y="16"/>
                </a:cubicBezTo>
                <a:cubicBezTo>
                  <a:pt x="20" y="15"/>
                  <a:pt x="29" y="12"/>
                  <a:pt x="42" y="13"/>
                </a:cubicBezTo>
                <a:cubicBezTo>
                  <a:pt x="36" y="15"/>
                  <a:pt x="30" y="15"/>
                  <a:pt x="24" y="16"/>
                </a:cubicBezTo>
                <a:cubicBezTo>
                  <a:pt x="17" y="18"/>
                  <a:pt x="7" y="16"/>
                  <a:pt x="1" y="20"/>
                </a:cubicBezTo>
                <a:cubicBezTo>
                  <a:pt x="4" y="21"/>
                  <a:pt x="9" y="20"/>
                  <a:pt x="12" y="21"/>
                </a:cubicBezTo>
                <a:cubicBezTo>
                  <a:pt x="12" y="21"/>
                  <a:pt x="12" y="21"/>
                  <a:pt x="11" y="22"/>
                </a:cubicBezTo>
                <a:cubicBezTo>
                  <a:pt x="15" y="22"/>
                  <a:pt x="19" y="20"/>
                  <a:pt x="23" y="21"/>
                </a:cubicBezTo>
                <a:cubicBezTo>
                  <a:pt x="18" y="22"/>
                  <a:pt x="13" y="22"/>
                  <a:pt x="8" y="23"/>
                </a:cubicBezTo>
                <a:cubicBezTo>
                  <a:pt x="7" y="24"/>
                  <a:pt x="7" y="24"/>
                  <a:pt x="7" y="24"/>
                </a:cubicBezTo>
                <a:cubicBezTo>
                  <a:pt x="8" y="24"/>
                  <a:pt x="9" y="23"/>
                  <a:pt x="10" y="24"/>
                </a:cubicBezTo>
                <a:cubicBezTo>
                  <a:pt x="7" y="25"/>
                  <a:pt x="4" y="24"/>
                  <a:pt x="2" y="26"/>
                </a:cubicBezTo>
                <a:cubicBezTo>
                  <a:pt x="3" y="27"/>
                  <a:pt x="0" y="29"/>
                  <a:pt x="2" y="30"/>
                </a:cubicBezTo>
                <a:cubicBezTo>
                  <a:pt x="0" y="32"/>
                  <a:pt x="0" y="35"/>
                  <a:pt x="2" y="37"/>
                </a:cubicBezTo>
                <a:cubicBezTo>
                  <a:pt x="2" y="38"/>
                  <a:pt x="5" y="40"/>
                  <a:pt x="3" y="41"/>
                </a:cubicBezTo>
                <a:cubicBezTo>
                  <a:pt x="3" y="42"/>
                  <a:pt x="3" y="43"/>
                  <a:pt x="4" y="43"/>
                </a:cubicBezTo>
                <a:cubicBezTo>
                  <a:pt x="4" y="44"/>
                  <a:pt x="4" y="44"/>
                  <a:pt x="3" y="44"/>
                </a:cubicBezTo>
                <a:cubicBezTo>
                  <a:pt x="3" y="45"/>
                  <a:pt x="4" y="48"/>
                  <a:pt x="3" y="49"/>
                </a:cubicBezTo>
                <a:cubicBezTo>
                  <a:pt x="3" y="52"/>
                  <a:pt x="6" y="54"/>
                  <a:pt x="8" y="56"/>
                </a:cubicBezTo>
                <a:cubicBezTo>
                  <a:pt x="7" y="57"/>
                  <a:pt x="7" y="58"/>
                  <a:pt x="5" y="58"/>
                </a:cubicBezTo>
                <a:cubicBezTo>
                  <a:pt x="5" y="58"/>
                  <a:pt x="5" y="59"/>
                  <a:pt x="5" y="60"/>
                </a:cubicBezTo>
                <a:cubicBezTo>
                  <a:pt x="6" y="61"/>
                  <a:pt x="7" y="63"/>
                  <a:pt x="9" y="64"/>
                </a:cubicBezTo>
                <a:cubicBezTo>
                  <a:pt x="8" y="64"/>
                  <a:pt x="8" y="64"/>
                  <a:pt x="8" y="64"/>
                </a:cubicBezTo>
                <a:cubicBezTo>
                  <a:pt x="11" y="67"/>
                  <a:pt x="16" y="67"/>
                  <a:pt x="20" y="68"/>
                </a:cubicBezTo>
                <a:cubicBezTo>
                  <a:pt x="101" y="69"/>
                  <a:pt x="101" y="69"/>
                  <a:pt x="101" y="69"/>
                </a:cubicBezTo>
                <a:cubicBezTo>
                  <a:pt x="217" y="65"/>
                  <a:pt x="217" y="65"/>
                  <a:pt x="217" y="65"/>
                </a:cubicBezTo>
                <a:cubicBezTo>
                  <a:pt x="309" y="67"/>
                  <a:pt x="309" y="67"/>
                  <a:pt x="309" y="67"/>
                </a:cubicBezTo>
                <a:cubicBezTo>
                  <a:pt x="348" y="67"/>
                  <a:pt x="389" y="74"/>
                  <a:pt x="427" y="67"/>
                </a:cubicBezTo>
                <a:cubicBezTo>
                  <a:pt x="418" y="66"/>
                  <a:pt x="409" y="68"/>
                  <a:pt x="400" y="67"/>
                </a:cubicBezTo>
                <a:cubicBezTo>
                  <a:pt x="409" y="66"/>
                  <a:pt x="418" y="66"/>
                  <a:pt x="426" y="64"/>
                </a:cubicBezTo>
                <a:cubicBezTo>
                  <a:pt x="430" y="64"/>
                  <a:pt x="433" y="62"/>
                  <a:pt x="437" y="62"/>
                </a:cubicBezTo>
                <a:cubicBezTo>
                  <a:pt x="442" y="59"/>
                  <a:pt x="451" y="62"/>
                  <a:pt x="457" y="60"/>
                </a:cubicBezTo>
                <a:cubicBezTo>
                  <a:pt x="457" y="60"/>
                  <a:pt x="457" y="60"/>
                  <a:pt x="457" y="60"/>
                </a:cubicBezTo>
                <a:cubicBezTo>
                  <a:pt x="443" y="58"/>
                  <a:pt x="428" y="59"/>
                  <a:pt x="414" y="58"/>
                </a:cubicBezTo>
                <a:close/>
                <a:moveTo>
                  <a:pt x="169" y="7"/>
                </a:moveTo>
                <a:cubicBezTo>
                  <a:pt x="171" y="6"/>
                  <a:pt x="171" y="6"/>
                  <a:pt x="171" y="6"/>
                </a:cubicBezTo>
                <a:cubicBezTo>
                  <a:pt x="174" y="6"/>
                  <a:pt x="176" y="5"/>
                  <a:pt x="178" y="6"/>
                </a:cubicBezTo>
                <a:cubicBezTo>
                  <a:pt x="171" y="6"/>
                  <a:pt x="171" y="6"/>
                  <a:pt x="171" y="6"/>
                </a:cubicBezTo>
                <a:cubicBezTo>
                  <a:pt x="171" y="7"/>
                  <a:pt x="170" y="7"/>
                  <a:pt x="169" y="7"/>
                </a:cubicBezTo>
                <a:close/>
                <a:moveTo>
                  <a:pt x="205" y="5"/>
                </a:moveTo>
                <a:cubicBezTo>
                  <a:pt x="204" y="5"/>
                  <a:pt x="204" y="5"/>
                  <a:pt x="203" y="5"/>
                </a:cubicBezTo>
                <a:cubicBezTo>
                  <a:pt x="204" y="5"/>
                  <a:pt x="204" y="5"/>
                  <a:pt x="205" y="5"/>
                </a:cubicBezTo>
                <a:cubicBezTo>
                  <a:pt x="206" y="5"/>
                  <a:pt x="207" y="4"/>
                  <a:pt x="209" y="5"/>
                </a:cubicBezTo>
                <a:cubicBezTo>
                  <a:pt x="208" y="5"/>
                  <a:pt x="206" y="5"/>
                  <a:pt x="205" y="5"/>
                </a:cubicBezTo>
                <a:close/>
                <a:moveTo>
                  <a:pt x="251" y="5"/>
                </a:moveTo>
                <a:cubicBezTo>
                  <a:pt x="253" y="5"/>
                  <a:pt x="253" y="5"/>
                  <a:pt x="253" y="5"/>
                </a:cubicBezTo>
                <a:cubicBezTo>
                  <a:pt x="254" y="5"/>
                  <a:pt x="254" y="5"/>
                  <a:pt x="254" y="5"/>
                </a:cubicBezTo>
                <a:lnTo>
                  <a:pt x="251" y="5"/>
                </a:lnTo>
                <a:close/>
                <a:moveTo>
                  <a:pt x="299" y="7"/>
                </a:moveTo>
                <a:cubicBezTo>
                  <a:pt x="308" y="6"/>
                  <a:pt x="314" y="6"/>
                  <a:pt x="323" y="7"/>
                </a:cubicBezTo>
                <a:lnTo>
                  <a:pt x="299" y="7"/>
                </a:lnTo>
                <a:close/>
                <a:moveTo>
                  <a:pt x="331" y="8"/>
                </a:moveTo>
                <a:cubicBezTo>
                  <a:pt x="336" y="7"/>
                  <a:pt x="348" y="7"/>
                  <a:pt x="356" y="9"/>
                </a:cubicBezTo>
                <a:cubicBezTo>
                  <a:pt x="350" y="8"/>
                  <a:pt x="340" y="8"/>
                  <a:pt x="331" y="8"/>
                </a:cubicBezTo>
                <a:close/>
                <a:moveTo>
                  <a:pt x="282" y="3"/>
                </a:moveTo>
                <a:cubicBezTo>
                  <a:pt x="309" y="4"/>
                  <a:pt x="336" y="4"/>
                  <a:pt x="362" y="6"/>
                </a:cubicBezTo>
                <a:cubicBezTo>
                  <a:pt x="335" y="5"/>
                  <a:pt x="309" y="4"/>
                  <a:pt x="282" y="3"/>
                </a:cubicBezTo>
                <a:cubicBezTo>
                  <a:pt x="270" y="3"/>
                  <a:pt x="257" y="3"/>
                  <a:pt x="244" y="2"/>
                </a:cubicBezTo>
                <a:cubicBezTo>
                  <a:pt x="257" y="2"/>
                  <a:pt x="270" y="3"/>
                  <a:pt x="282" y="3"/>
                </a:cubicBezTo>
                <a:close/>
                <a:moveTo>
                  <a:pt x="223" y="5"/>
                </a:moveTo>
                <a:cubicBezTo>
                  <a:pt x="225" y="4"/>
                  <a:pt x="225" y="4"/>
                  <a:pt x="225" y="4"/>
                </a:cubicBezTo>
                <a:cubicBezTo>
                  <a:pt x="236" y="5"/>
                  <a:pt x="236" y="5"/>
                  <a:pt x="236" y="5"/>
                </a:cubicBezTo>
                <a:lnTo>
                  <a:pt x="223" y="5"/>
                </a:lnTo>
                <a:close/>
                <a:moveTo>
                  <a:pt x="205" y="2"/>
                </a:moveTo>
                <a:cubicBezTo>
                  <a:pt x="212" y="2"/>
                  <a:pt x="212" y="2"/>
                  <a:pt x="212" y="2"/>
                </a:cubicBezTo>
                <a:cubicBezTo>
                  <a:pt x="194" y="2"/>
                  <a:pt x="194" y="2"/>
                  <a:pt x="194" y="2"/>
                </a:cubicBezTo>
                <a:lnTo>
                  <a:pt x="205" y="2"/>
                </a:lnTo>
                <a:close/>
                <a:moveTo>
                  <a:pt x="190" y="2"/>
                </a:moveTo>
                <a:cubicBezTo>
                  <a:pt x="169" y="4"/>
                  <a:pt x="148" y="6"/>
                  <a:pt x="126" y="5"/>
                </a:cubicBezTo>
                <a:cubicBezTo>
                  <a:pt x="147" y="4"/>
                  <a:pt x="168" y="3"/>
                  <a:pt x="190" y="2"/>
                </a:cubicBezTo>
                <a:close/>
                <a:moveTo>
                  <a:pt x="98" y="11"/>
                </a:moveTo>
                <a:cubicBezTo>
                  <a:pt x="111" y="10"/>
                  <a:pt x="111" y="10"/>
                  <a:pt x="111" y="10"/>
                </a:cubicBezTo>
                <a:cubicBezTo>
                  <a:pt x="112" y="11"/>
                  <a:pt x="112" y="11"/>
                  <a:pt x="112" y="11"/>
                </a:cubicBezTo>
                <a:lnTo>
                  <a:pt x="9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92">
            <a:extLst>
              <a:ext uri="{FF2B5EF4-FFF2-40B4-BE49-F238E27FC236}">
                <a16:creationId xmlns:a16="http://schemas.microsoft.com/office/drawing/2014/main" xmlns="" id="{07C623A6-10A9-4202-AC67-703D0ADB2C65}"/>
              </a:ext>
            </a:extLst>
          </p:cNvPr>
          <p:cNvSpPr>
            <a:spLocks noEditPoints="1"/>
          </p:cNvSpPr>
          <p:nvPr/>
        </p:nvSpPr>
        <p:spPr bwMode="auto">
          <a:xfrm>
            <a:off x="7943851" y="1513795"/>
            <a:ext cx="1795463" cy="288925"/>
          </a:xfrm>
          <a:custGeom>
            <a:avLst/>
            <a:gdLst>
              <a:gd name="T0" fmla="*/ 460 w 478"/>
              <a:gd name="T1" fmla="*/ 10 h 77"/>
              <a:gd name="T2" fmla="*/ 130 w 478"/>
              <a:gd name="T3" fmla="*/ 3 h 77"/>
              <a:gd name="T4" fmla="*/ 95 w 478"/>
              <a:gd name="T5" fmla="*/ 2 h 77"/>
              <a:gd name="T6" fmla="*/ 5 w 478"/>
              <a:gd name="T7" fmla="*/ 5 h 77"/>
              <a:gd name="T8" fmla="*/ 0 w 478"/>
              <a:gd name="T9" fmla="*/ 9 h 77"/>
              <a:gd name="T10" fmla="*/ 1 w 478"/>
              <a:gd name="T11" fmla="*/ 17 h 77"/>
              <a:gd name="T12" fmla="*/ 2 w 478"/>
              <a:gd name="T13" fmla="*/ 20 h 77"/>
              <a:gd name="T14" fmla="*/ 2 w 478"/>
              <a:gd name="T15" fmla="*/ 25 h 77"/>
              <a:gd name="T16" fmla="*/ 11 w 478"/>
              <a:gd name="T17" fmla="*/ 26 h 77"/>
              <a:gd name="T18" fmla="*/ 14 w 478"/>
              <a:gd name="T19" fmla="*/ 35 h 77"/>
              <a:gd name="T20" fmla="*/ 12 w 478"/>
              <a:gd name="T21" fmla="*/ 40 h 77"/>
              <a:gd name="T22" fmla="*/ 18 w 478"/>
              <a:gd name="T23" fmla="*/ 41 h 77"/>
              <a:gd name="T24" fmla="*/ 20 w 478"/>
              <a:gd name="T25" fmla="*/ 46 h 77"/>
              <a:gd name="T26" fmla="*/ 16 w 478"/>
              <a:gd name="T27" fmla="*/ 49 h 77"/>
              <a:gd name="T28" fmla="*/ 30 w 478"/>
              <a:gd name="T29" fmla="*/ 59 h 77"/>
              <a:gd name="T30" fmla="*/ 17 w 478"/>
              <a:gd name="T31" fmla="*/ 63 h 77"/>
              <a:gd name="T32" fmla="*/ 161 w 478"/>
              <a:gd name="T33" fmla="*/ 76 h 77"/>
              <a:gd name="T34" fmla="*/ 311 w 478"/>
              <a:gd name="T35" fmla="*/ 74 h 77"/>
              <a:gd name="T36" fmla="*/ 401 w 478"/>
              <a:gd name="T37" fmla="*/ 73 h 77"/>
              <a:gd name="T38" fmla="*/ 368 w 478"/>
              <a:gd name="T39" fmla="*/ 70 h 77"/>
              <a:gd name="T40" fmla="*/ 372 w 478"/>
              <a:gd name="T41" fmla="*/ 68 h 77"/>
              <a:gd name="T42" fmla="*/ 372 w 478"/>
              <a:gd name="T43" fmla="*/ 66 h 77"/>
              <a:gd name="T44" fmla="*/ 412 w 478"/>
              <a:gd name="T45" fmla="*/ 66 h 77"/>
              <a:gd name="T46" fmla="*/ 429 w 478"/>
              <a:gd name="T47" fmla="*/ 66 h 77"/>
              <a:gd name="T48" fmla="*/ 415 w 478"/>
              <a:gd name="T49" fmla="*/ 65 h 77"/>
              <a:gd name="T50" fmla="*/ 393 w 478"/>
              <a:gd name="T51" fmla="*/ 64 h 77"/>
              <a:gd name="T52" fmla="*/ 330 w 478"/>
              <a:gd name="T53" fmla="*/ 63 h 77"/>
              <a:gd name="T54" fmla="*/ 378 w 478"/>
              <a:gd name="T55" fmla="*/ 60 h 77"/>
              <a:gd name="T56" fmla="*/ 406 w 478"/>
              <a:gd name="T57" fmla="*/ 60 h 77"/>
              <a:gd name="T58" fmla="*/ 403 w 478"/>
              <a:gd name="T59" fmla="*/ 59 h 77"/>
              <a:gd name="T60" fmla="*/ 399 w 478"/>
              <a:gd name="T61" fmla="*/ 56 h 77"/>
              <a:gd name="T62" fmla="*/ 381 w 478"/>
              <a:gd name="T63" fmla="*/ 54 h 77"/>
              <a:gd name="T64" fmla="*/ 388 w 478"/>
              <a:gd name="T65" fmla="*/ 54 h 77"/>
              <a:gd name="T66" fmla="*/ 367 w 478"/>
              <a:gd name="T67" fmla="*/ 49 h 77"/>
              <a:gd name="T68" fmla="*/ 383 w 478"/>
              <a:gd name="T69" fmla="*/ 49 h 77"/>
              <a:gd name="T70" fmla="*/ 368 w 478"/>
              <a:gd name="T71" fmla="*/ 46 h 77"/>
              <a:gd name="T72" fmla="*/ 400 w 478"/>
              <a:gd name="T73" fmla="*/ 44 h 77"/>
              <a:gd name="T74" fmla="*/ 408 w 478"/>
              <a:gd name="T75" fmla="*/ 42 h 77"/>
              <a:gd name="T76" fmla="*/ 451 w 478"/>
              <a:gd name="T77" fmla="*/ 42 h 77"/>
              <a:gd name="T78" fmla="*/ 373 w 478"/>
              <a:gd name="T79" fmla="*/ 38 h 77"/>
              <a:gd name="T80" fmla="*/ 435 w 478"/>
              <a:gd name="T81" fmla="*/ 34 h 77"/>
              <a:gd name="T82" fmla="*/ 445 w 478"/>
              <a:gd name="T83" fmla="*/ 31 h 77"/>
              <a:gd name="T84" fmla="*/ 449 w 478"/>
              <a:gd name="T85" fmla="*/ 29 h 77"/>
              <a:gd name="T86" fmla="*/ 464 w 478"/>
              <a:gd name="T87" fmla="*/ 25 h 77"/>
              <a:gd name="T88" fmla="*/ 443 w 478"/>
              <a:gd name="T89" fmla="*/ 20 h 77"/>
              <a:gd name="T90" fmla="*/ 455 w 478"/>
              <a:gd name="T91" fmla="*/ 15 h 77"/>
              <a:gd name="T92" fmla="*/ 22 w 478"/>
              <a:gd name="T93" fmla="*/ 46 h 77"/>
              <a:gd name="T94" fmla="*/ 212 w 478"/>
              <a:gd name="T95" fmla="*/ 74 h 77"/>
              <a:gd name="T96" fmla="*/ 234 w 478"/>
              <a:gd name="T97" fmla="*/ 73 h 77"/>
              <a:gd name="T98" fmla="*/ 367 w 478"/>
              <a:gd name="T99" fmla="*/ 70 h 77"/>
              <a:gd name="T100" fmla="*/ 415 w 478"/>
              <a:gd name="T101" fmla="*/ 11 h 77"/>
              <a:gd name="T102" fmla="*/ 422 w 478"/>
              <a:gd name="T103" fmla="*/ 1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8" h="77">
                <a:moveTo>
                  <a:pt x="478" y="13"/>
                </a:moveTo>
                <a:cubicBezTo>
                  <a:pt x="472" y="13"/>
                  <a:pt x="468" y="13"/>
                  <a:pt x="462" y="12"/>
                </a:cubicBezTo>
                <a:cubicBezTo>
                  <a:pt x="461" y="11"/>
                  <a:pt x="465" y="12"/>
                  <a:pt x="464" y="11"/>
                </a:cubicBezTo>
                <a:cubicBezTo>
                  <a:pt x="434" y="9"/>
                  <a:pt x="403" y="9"/>
                  <a:pt x="373" y="7"/>
                </a:cubicBezTo>
                <a:cubicBezTo>
                  <a:pt x="402" y="6"/>
                  <a:pt x="431" y="10"/>
                  <a:pt x="460" y="10"/>
                </a:cubicBezTo>
                <a:cubicBezTo>
                  <a:pt x="436" y="6"/>
                  <a:pt x="407" y="7"/>
                  <a:pt x="381" y="5"/>
                </a:cubicBezTo>
                <a:cubicBezTo>
                  <a:pt x="288" y="3"/>
                  <a:pt x="288" y="3"/>
                  <a:pt x="288" y="3"/>
                </a:cubicBezTo>
                <a:cubicBezTo>
                  <a:pt x="222" y="3"/>
                  <a:pt x="222" y="3"/>
                  <a:pt x="222" y="3"/>
                </a:cubicBezTo>
                <a:cubicBezTo>
                  <a:pt x="130" y="4"/>
                  <a:pt x="130" y="4"/>
                  <a:pt x="130" y="4"/>
                </a:cubicBezTo>
                <a:cubicBezTo>
                  <a:pt x="130" y="3"/>
                  <a:pt x="130" y="3"/>
                  <a:pt x="130" y="3"/>
                </a:cubicBezTo>
                <a:cubicBezTo>
                  <a:pt x="127" y="2"/>
                  <a:pt x="125" y="3"/>
                  <a:pt x="123" y="3"/>
                </a:cubicBezTo>
                <a:cubicBezTo>
                  <a:pt x="124" y="3"/>
                  <a:pt x="125" y="3"/>
                  <a:pt x="125" y="4"/>
                </a:cubicBezTo>
                <a:cubicBezTo>
                  <a:pt x="122" y="4"/>
                  <a:pt x="118" y="3"/>
                  <a:pt x="115" y="4"/>
                </a:cubicBezTo>
                <a:cubicBezTo>
                  <a:pt x="112" y="3"/>
                  <a:pt x="107" y="4"/>
                  <a:pt x="102" y="3"/>
                </a:cubicBezTo>
                <a:cubicBezTo>
                  <a:pt x="100" y="2"/>
                  <a:pt x="98" y="2"/>
                  <a:pt x="95" y="2"/>
                </a:cubicBezTo>
                <a:cubicBezTo>
                  <a:pt x="70" y="2"/>
                  <a:pt x="50" y="0"/>
                  <a:pt x="24" y="1"/>
                </a:cubicBezTo>
                <a:cubicBezTo>
                  <a:pt x="18" y="2"/>
                  <a:pt x="10" y="1"/>
                  <a:pt x="6" y="4"/>
                </a:cubicBezTo>
                <a:cubicBezTo>
                  <a:pt x="6" y="5"/>
                  <a:pt x="8" y="5"/>
                  <a:pt x="8" y="5"/>
                </a:cubicBezTo>
                <a:cubicBezTo>
                  <a:pt x="7" y="5"/>
                  <a:pt x="6" y="6"/>
                  <a:pt x="5" y="5"/>
                </a:cubicBezTo>
                <a:cubicBezTo>
                  <a:pt x="5" y="5"/>
                  <a:pt x="5" y="5"/>
                  <a:pt x="5" y="5"/>
                </a:cubicBezTo>
                <a:cubicBezTo>
                  <a:pt x="0" y="6"/>
                  <a:pt x="0" y="6"/>
                  <a:pt x="0" y="6"/>
                </a:cubicBezTo>
                <a:cubicBezTo>
                  <a:pt x="2" y="7"/>
                  <a:pt x="2" y="7"/>
                  <a:pt x="2" y="7"/>
                </a:cubicBezTo>
                <a:cubicBezTo>
                  <a:pt x="2" y="7"/>
                  <a:pt x="2" y="7"/>
                  <a:pt x="2" y="7"/>
                </a:cubicBezTo>
                <a:cubicBezTo>
                  <a:pt x="4" y="8"/>
                  <a:pt x="4" y="8"/>
                  <a:pt x="4" y="8"/>
                </a:cubicBezTo>
                <a:cubicBezTo>
                  <a:pt x="3" y="8"/>
                  <a:pt x="1" y="9"/>
                  <a:pt x="0" y="9"/>
                </a:cubicBezTo>
                <a:cubicBezTo>
                  <a:pt x="0" y="11"/>
                  <a:pt x="0" y="13"/>
                  <a:pt x="3" y="13"/>
                </a:cubicBezTo>
                <a:cubicBezTo>
                  <a:pt x="0" y="13"/>
                  <a:pt x="0" y="13"/>
                  <a:pt x="0" y="13"/>
                </a:cubicBezTo>
                <a:cubicBezTo>
                  <a:pt x="0" y="14"/>
                  <a:pt x="0" y="14"/>
                  <a:pt x="0" y="14"/>
                </a:cubicBezTo>
                <a:cubicBezTo>
                  <a:pt x="0" y="15"/>
                  <a:pt x="2" y="15"/>
                  <a:pt x="3" y="15"/>
                </a:cubicBezTo>
                <a:cubicBezTo>
                  <a:pt x="1" y="17"/>
                  <a:pt x="1" y="17"/>
                  <a:pt x="1" y="17"/>
                </a:cubicBezTo>
                <a:cubicBezTo>
                  <a:pt x="2" y="17"/>
                  <a:pt x="2" y="17"/>
                  <a:pt x="2" y="17"/>
                </a:cubicBezTo>
                <a:cubicBezTo>
                  <a:pt x="1" y="18"/>
                  <a:pt x="1" y="18"/>
                  <a:pt x="1" y="18"/>
                </a:cubicBezTo>
                <a:cubicBezTo>
                  <a:pt x="3" y="18"/>
                  <a:pt x="1" y="19"/>
                  <a:pt x="1" y="19"/>
                </a:cubicBezTo>
                <a:cubicBezTo>
                  <a:pt x="4" y="20"/>
                  <a:pt x="4" y="20"/>
                  <a:pt x="4" y="20"/>
                </a:cubicBezTo>
                <a:cubicBezTo>
                  <a:pt x="5" y="21"/>
                  <a:pt x="2" y="20"/>
                  <a:pt x="2" y="20"/>
                </a:cubicBezTo>
                <a:cubicBezTo>
                  <a:pt x="3" y="21"/>
                  <a:pt x="5" y="21"/>
                  <a:pt x="6" y="21"/>
                </a:cubicBezTo>
                <a:cubicBezTo>
                  <a:pt x="5" y="22"/>
                  <a:pt x="3" y="21"/>
                  <a:pt x="1" y="21"/>
                </a:cubicBezTo>
                <a:cubicBezTo>
                  <a:pt x="1" y="22"/>
                  <a:pt x="1" y="22"/>
                  <a:pt x="1" y="22"/>
                </a:cubicBezTo>
                <a:cubicBezTo>
                  <a:pt x="2" y="24"/>
                  <a:pt x="6" y="24"/>
                  <a:pt x="10" y="24"/>
                </a:cubicBezTo>
                <a:cubicBezTo>
                  <a:pt x="7" y="25"/>
                  <a:pt x="5" y="25"/>
                  <a:pt x="2" y="25"/>
                </a:cubicBezTo>
                <a:cubicBezTo>
                  <a:pt x="2" y="26"/>
                  <a:pt x="2" y="26"/>
                  <a:pt x="2" y="26"/>
                </a:cubicBezTo>
                <a:cubicBezTo>
                  <a:pt x="3" y="27"/>
                  <a:pt x="5" y="26"/>
                  <a:pt x="5" y="27"/>
                </a:cubicBezTo>
                <a:cubicBezTo>
                  <a:pt x="10" y="27"/>
                  <a:pt x="10" y="27"/>
                  <a:pt x="10" y="27"/>
                </a:cubicBezTo>
                <a:cubicBezTo>
                  <a:pt x="9" y="27"/>
                  <a:pt x="9" y="27"/>
                  <a:pt x="9" y="27"/>
                </a:cubicBezTo>
                <a:cubicBezTo>
                  <a:pt x="9" y="26"/>
                  <a:pt x="10" y="26"/>
                  <a:pt x="11" y="26"/>
                </a:cubicBezTo>
                <a:cubicBezTo>
                  <a:pt x="15" y="26"/>
                  <a:pt x="12" y="30"/>
                  <a:pt x="14" y="30"/>
                </a:cubicBezTo>
                <a:cubicBezTo>
                  <a:pt x="12" y="32"/>
                  <a:pt x="9" y="30"/>
                  <a:pt x="6" y="31"/>
                </a:cubicBezTo>
                <a:cubicBezTo>
                  <a:pt x="9" y="32"/>
                  <a:pt x="12" y="31"/>
                  <a:pt x="16" y="31"/>
                </a:cubicBezTo>
                <a:cubicBezTo>
                  <a:pt x="17" y="34"/>
                  <a:pt x="17" y="34"/>
                  <a:pt x="17" y="34"/>
                </a:cubicBezTo>
                <a:cubicBezTo>
                  <a:pt x="14" y="35"/>
                  <a:pt x="14" y="35"/>
                  <a:pt x="14" y="35"/>
                </a:cubicBezTo>
                <a:cubicBezTo>
                  <a:pt x="21" y="35"/>
                  <a:pt x="21" y="35"/>
                  <a:pt x="21" y="35"/>
                </a:cubicBezTo>
                <a:cubicBezTo>
                  <a:pt x="22" y="35"/>
                  <a:pt x="23" y="35"/>
                  <a:pt x="23" y="36"/>
                </a:cubicBezTo>
                <a:cubicBezTo>
                  <a:pt x="23" y="37"/>
                  <a:pt x="22" y="37"/>
                  <a:pt x="21" y="37"/>
                </a:cubicBezTo>
                <a:cubicBezTo>
                  <a:pt x="18" y="41"/>
                  <a:pt x="11" y="37"/>
                  <a:pt x="6" y="38"/>
                </a:cubicBezTo>
                <a:cubicBezTo>
                  <a:pt x="7" y="39"/>
                  <a:pt x="10" y="39"/>
                  <a:pt x="12" y="40"/>
                </a:cubicBezTo>
                <a:cubicBezTo>
                  <a:pt x="16" y="39"/>
                  <a:pt x="18" y="38"/>
                  <a:pt x="21" y="39"/>
                </a:cubicBezTo>
                <a:cubicBezTo>
                  <a:pt x="19" y="40"/>
                  <a:pt x="19" y="40"/>
                  <a:pt x="19" y="40"/>
                </a:cubicBezTo>
                <a:cubicBezTo>
                  <a:pt x="20" y="40"/>
                  <a:pt x="20" y="40"/>
                  <a:pt x="20" y="40"/>
                </a:cubicBezTo>
                <a:cubicBezTo>
                  <a:pt x="20" y="40"/>
                  <a:pt x="21" y="40"/>
                  <a:pt x="21" y="41"/>
                </a:cubicBezTo>
                <a:cubicBezTo>
                  <a:pt x="18" y="41"/>
                  <a:pt x="18" y="41"/>
                  <a:pt x="18" y="41"/>
                </a:cubicBezTo>
                <a:cubicBezTo>
                  <a:pt x="19" y="41"/>
                  <a:pt x="19" y="41"/>
                  <a:pt x="19" y="41"/>
                </a:cubicBezTo>
                <a:cubicBezTo>
                  <a:pt x="20" y="41"/>
                  <a:pt x="21" y="42"/>
                  <a:pt x="22" y="41"/>
                </a:cubicBezTo>
                <a:cubicBezTo>
                  <a:pt x="22" y="43"/>
                  <a:pt x="22" y="43"/>
                  <a:pt x="22" y="43"/>
                </a:cubicBezTo>
                <a:cubicBezTo>
                  <a:pt x="20" y="44"/>
                  <a:pt x="22" y="46"/>
                  <a:pt x="19" y="46"/>
                </a:cubicBezTo>
                <a:cubicBezTo>
                  <a:pt x="20" y="46"/>
                  <a:pt x="20" y="46"/>
                  <a:pt x="20" y="46"/>
                </a:cubicBezTo>
                <a:cubicBezTo>
                  <a:pt x="16" y="47"/>
                  <a:pt x="12" y="44"/>
                  <a:pt x="9" y="46"/>
                </a:cubicBezTo>
                <a:cubicBezTo>
                  <a:pt x="13" y="47"/>
                  <a:pt x="19" y="46"/>
                  <a:pt x="23" y="48"/>
                </a:cubicBezTo>
                <a:cubicBezTo>
                  <a:pt x="22" y="49"/>
                  <a:pt x="22" y="49"/>
                  <a:pt x="22" y="49"/>
                </a:cubicBezTo>
                <a:cubicBezTo>
                  <a:pt x="21" y="48"/>
                  <a:pt x="21" y="48"/>
                  <a:pt x="21" y="48"/>
                </a:cubicBezTo>
                <a:cubicBezTo>
                  <a:pt x="19" y="48"/>
                  <a:pt x="17" y="49"/>
                  <a:pt x="16" y="49"/>
                </a:cubicBezTo>
                <a:cubicBezTo>
                  <a:pt x="17" y="49"/>
                  <a:pt x="19" y="49"/>
                  <a:pt x="20" y="49"/>
                </a:cubicBezTo>
                <a:cubicBezTo>
                  <a:pt x="22" y="50"/>
                  <a:pt x="25" y="51"/>
                  <a:pt x="24" y="53"/>
                </a:cubicBezTo>
                <a:cubicBezTo>
                  <a:pt x="19" y="53"/>
                  <a:pt x="19" y="53"/>
                  <a:pt x="19" y="53"/>
                </a:cubicBezTo>
                <a:cubicBezTo>
                  <a:pt x="26" y="55"/>
                  <a:pt x="26" y="55"/>
                  <a:pt x="26" y="55"/>
                </a:cubicBezTo>
                <a:cubicBezTo>
                  <a:pt x="25" y="57"/>
                  <a:pt x="29" y="58"/>
                  <a:pt x="30" y="59"/>
                </a:cubicBezTo>
                <a:cubicBezTo>
                  <a:pt x="29" y="60"/>
                  <a:pt x="27" y="59"/>
                  <a:pt x="26" y="60"/>
                </a:cubicBezTo>
                <a:cubicBezTo>
                  <a:pt x="22" y="61"/>
                  <a:pt x="28" y="62"/>
                  <a:pt x="26" y="64"/>
                </a:cubicBezTo>
                <a:cubicBezTo>
                  <a:pt x="27" y="64"/>
                  <a:pt x="29" y="64"/>
                  <a:pt x="30" y="65"/>
                </a:cubicBezTo>
                <a:cubicBezTo>
                  <a:pt x="30" y="65"/>
                  <a:pt x="29" y="66"/>
                  <a:pt x="29" y="66"/>
                </a:cubicBezTo>
                <a:cubicBezTo>
                  <a:pt x="25" y="64"/>
                  <a:pt x="21" y="63"/>
                  <a:pt x="17" y="63"/>
                </a:cubicBezTo>
                <a:cubicBezTo>
                  <a:pt x="22" y="66"/>
                  <a:pt x="22" y="66"/>
                  <a:pt x="22" y="66"/>
                </a:cubicBezTo>
                <a:cubicBezTo>
                  <a:pt x="30" y="66"/>
                  <a:pt x="36" y="70"/>
                  <a:pt x="44" y="70"/>
                </a:cubicBezTo>
                <a:cubicBezTo>
                  <a:pt x="51" y="73"/>
                  <a:pt x="61" y="73"/>
                  <a:pt x="70" y="75"/>
                </a:cubicBezTo>
                <a:cubicBezTo>
                  <a:pt x="82" y="75"/>
                  <a:pt x="93" y="77"/>
                  <a:pt x="104" y="77"/>
                </a:cubicBezTo>
                <a:cubicBezTo>
                  <a:pt x="123" y="76"/>
                  <a:pt x="142" y="76"/>
                  <a:pt x="161" y="76"/>
                </a:cubicBezTo>
                <a:cubicBezTo>
                  <a:pt x="258" y="76"/>
                  <a:pt x="258" y="76"/>
                  <a:pt x="258" y="76"/>
                </a:cubicBezTo>
                <a:cubicBezTo>
                  <a:pt x="286" y="75"/>
                  <a:pt x="315" y="77"/>
                  <a:pt x="341" y="75"/>
                </a:cubicBezTo>
                <a:cubicBezTo>
                  <a:pt x="336" y="75"/>
                  <a:pt x="331" y="74"/>
                  <a:pt x="326" y="75"/>
                </a:cubicBezTo>
                <a:cubicBezTo>
                  <a:pt x="323" y="75"/>
                  <a:pt x="321" y="74"/>
                  <a:pt x="319" y="75"/>
                </a:cubicBezTo>
                <a:cubicBezTo>
                  <a:pt x="316" y="75"/>
                  <a:pt x="313" y="75"/>
                  <a:pt x="311" y="74"/>
                </a:cubicBezTo>
                <a:cubicBezTo>
                  <a:pt x="280" y="74"/>
                  <a:pt x="280" y="74"/>
                  <a:pt x="280" y="74"/>
                </a:cubicBezTo>
                <a:cubicBezTo>
                  <a:pt x="279" y="74"/>
                  <a:pt x="279" y="74"/>
                  <a:pt x="279" y="74"/>
                </a:cubicBezTo>
                <a:cubicBezTo>
                  <a:pt x="276" y="74"/>
                  <a:pt x="272" y="75"/>
                  <a:pt x="270" y="74"/>
                </a:cubicBezTo>
                <a:cubicBezTo>
                  <a:pt x="271" y="73"/>
                  <a:pt x="271" y="73"/>
                  <a:pt x="271" y="73"/>
                </a:cubicBezTo>
                <a:cubicBezTo>
                  <a:pt x="401" y="73"/>
                  <a:pt x="401" y="73"/>
                  <a:pt x="401" y="73"/>
                </a:cubicBezTo>
                <a:cubicBezTo>
                  <a:pt x="415" y="72"/>
                  <a:pt x="415" y="72"/>
                  <a:pt x="415" y="72"/>
                </a:cubicBezTo>
                <a:cubicBezTo>
                  <a:pt x="384" y="72"/>
                  <a:pt x="352" y="72"/>
                  <a:pt x="320" y="71"/>
                </a:cubicBezTo>
                <a:cubicBezTo>
                  <a:pt x="309" y="71"/>
                  <a:pt x="297" y="72"/>
                  <a:pt x="286" y="70"/>
                </a:cubicBezTo>
                <a:cubicBezTo>
                  <a:pt x="312" y="70"/>
                  <a:pt x="341" y="71"/>
                  <a:pt x="368" y="70"/>
                </a:cubicBezTo>
                <a:cubicBezTo>
                  <a:pt x="368" y="70"/>
                  <a:pt x="368" y="70"/>
                  <a:pt x="368" y="70"/>
                </a:cubicBezTo>
                <a:cubicBezTo>
                  <a:pt x="369" y="69"/>
                  <a:pt x="369" y="69"/>
                  <a:pt x="369" y="69"/>
                </a:cubicBezTo>
                <a:cubicBezTo>
                  <a:pt x="370" y="70"/>
                  <a:pt x="371" y="69"/>
                  <a:pt x="372" y="69"/>
                </a:cubicBezTo>
                <a:cubicBezTo>
                  <a:pt x="376" y="69"/>
                  <a:pt x="383" y="71"/>
                  <a:pt x="387" y="69"/>
                </a:cubicBezTo>
                <a:cubicBezTo>
                  <a:pt x="373" y="68"/>
                  <a:pt x="373" y="68"/>
                  <a:pt x="373" y="68"/>
                </a:cubicBezTo>
                <a:cubicBezTo>
                  <a:pt x="372" y="68"/>
                  <a:pt x="372" y="68"/>
                  <a:pt x="372" y="68"/>
                </a:cubicBezTo>
                <a:cubicBezTo>
                  <a:pt x="374" y="67"/>
                  <a:pt x="374" y="67"/>
                  <a:pt x="374" y="67"/>
                </a:cubicBezTo>
                <a:cubicBezTo>
                  <a:pt x="371" y="67"/>
                  <a:pt x="371" y="67"/>
                  <a:pt x="371" y="67"/>
                </a:cubicBezTo>
                <a:cubicBezTo>
                  <a:pt x="371" y="67"/>
                  <a:pt x="370" y="67"/>
                  <a:pt x="370" y="66"/>
                </a:cubicBezTo>
                <a:cubicBezTo>
                  <a:pt x="371" y="66"/>
                  <a:pt x="373" y="65"/>
                  <a:pt x="374" y="66"/>
                </a:cubicBezTo>
                <a:cubicBezTo>
                  <a:pt x="374" y="66"/>
                  <a:pt x="372" y="66"/>
                  <a:pt x="372" y="66"/>
                </a:cubicBezTo>
                <a:cubicBezTo>
                  <a:pt x="378" y="66"/>
                  <a:pt x="387" y="67"/>
                  <a:pt x="395" y="67"/>
                </a:cubicBezTo>
                <a:cubicBezTo>
                  <a:pt x="394" y="67"/>
                  <a:pt x="394" y="67"/>
                  <a:pt x="394" y="67"/>
                </a:cubicBezTo>
                <a:cubicBezTo>
                  <a:pt x="398" y="68"/>
                  <a:pt x="405" y="68"/>
                  <a:pt x="408" y="67"/>
                </a:cubicBezTo>
                <a:cubicBezTo>
                  <a:pt x="410" y="66"/>
                  <a:pt x="410" y="67"/>
                  <a:pt x="410" y="67"/>
                </a:cubicBezTo>
                <a:cubicBezTo>
                  <a:pt x="412" y="68"/>
                  <a:pt x="411" y="67"/>
                  <a:pt x="412" y="66"/>
                </a:cubicBezTo>
                <a:cubicBezTo>
                  <a:pt x="429" y="66"/>
                  <a:pt x="429" y="66"/>
                  <a:pt x="429" y="66"/>
                </a:cubicBezTo>
                <a:cubicBezTo>
                  <a:pt x="429" y="67"/>
                  <a:pt x="429" y="67"/>
                  <a:pt x="429" y="67"/>
                </a:cubicBezTo>
                <a:cubicBezTo>
                  <a:pt x="424" y="67"/>
                  <a:pt x="419" y="67"/>
                  <a:pt x="414" y="67"/>
                </a:cubicBezTo>
                <a:cubicBezTo>
                  <a:pt x="421" y="68"/>
                  <a:pt x="431" y="68"/>
                  <a:pt x="436" y="67"/>
                </a:cubicBezTo>
                <a:cubicBezTo>
                  <a:pt x="434" y="67"/>
                  <a:pt x="431" y="67"/>
                  <a:pt x="429" y="66"/>
                </a:cubicBezTo>
                <a:cubicBezTo>
                  <a:pt x="440" y="66"/>
                  <a:pt x="453" y="66"/>
                  <a:pt x="465" y="66"/>
                </a:cubicBezTo>
                <a:cubicBezTo>
                  <a:pt x="463" y="65"/>
                  <a:pt x="459" y="66"/>
                  <a:pt x="456" y="65"/>
                </a:cubicBezTo>
                <a:cubicBezTo>
                  <a:pt x="457" y="65"/>
                  <a:pt x="457" y="65"/>
                  <a:pt x="457" y="65"/>
                </a:cubicBezTo>
                <a:cubicBezTo>
                  <a:pt x="455" y="66"/>
                  <a:pt x="453" y="64"/>
                  <a:pt x="451" y="65"/>
                </a:cubicBezTo>
                <a:cubicBezTo>
                  <a:pt x="441" y="65"/>
                  <a:pt x="428" y="65"/>
                  <a:pt x="415" y="65"/>
                </a:cubicBezTo>
                <a:cubicBezTo>
                  <a:pt x="414" y="64"/>
                  <a:pt x="414" y="64"/>
                  <a:pt x="414" y="64"/>
                </a:cubicBezTo>
                <a:cubicBezTo>
                  <a:pt x="413" y="64"/>
                  <a:pt x="413" y="65"/>
                  <a:pt x="411" y="65"/>
                </a:cubicBezTo>
                <a:cubicBezTo>
                  <a:pt x="410" y="63"/>
                  <a:pt x="409" y="66"/>
                  <a:pt x="407" y="64"/>
                </a:cubicBezTo>
                <a:cubicBezTo>
                  <a:pt x="407" y="64"/>
                  <a:pt x="407" y="64"/>
                  <a:pt x="407" y="64"/>
                </a:cubicBezTo>
                <a:cubicBezTo>
                  <a:pt x="403" y="65"/>
                  <a:pt x="397" y="65"/>
                  <a:pt x="393" y="64"/>
                </a:cubicBezTo>
                <a:cubicBezTo>
                  <a:pt x="373" y="64"/>
                  <a:pt x="373" y="64"/>
                  <a:pt x="373" y="64"/>
                </a:cubicBezTo>
                <a:cubicBezTo>
                  <a:pt x="371" y="65"/>
                  <a:pt x="367" y="65"/>
                  <a:pt x="365" y="64"/>
                </a:cubicBezTo>
                <a:cubicBezTo>
                  <a:pt x="367" y="64"/>
                  <a:pt x="367" y="64"/>
                  <a:pt x="367" y="64"/>
                </a:cubicBezTo>
                <a:cubicBezTo>
                  <a:pt x="363" y="64"/>
                  <a:pt x="359" y="63"/>
                  <a:pt x="356" y="64"/>
                </a:cubicBezTo>
                <a:cubicBezTo>
                  <a:pt x="347" y="64"/>
                  <a:pt x="338" y="65"/>
                  <a:pt x="330" y="63"/>
                </a:cubicBezTo>
                <a:cubicBezTo>
                  <a:pt x="344" y="62"/>
                  <a:pt x="354" y="64"/>
                  <a:pt x="368" y="62"/>
                </a:cubicBezTo>
                <a:cubicBezTo>
                  <a:pt x="335" y="62"/>
                  <a:pt x="335" y="62"/>
                  <a:pt x="335" y="62"/>
                </a:cubicBezTo>
                <a:cubicBezTo>
                  <a:pt x="345" y="61"/>
                  <a:pt x="357" y="61"/>
                  <a:pt x="368" y="61"/>
                </a:cubicBezTo>
                <a:cubicBezTo>
                  <a:pt x="369" y="61"/>
                  <a:pt x="369" y="60"/>
                  <a:pt x="370" y="61"/>
                </a:cubicBezTo>
                <a:cubicBezTo>
                  <a:pt x="371" y="59"/>
                  <a:pt x="375" y="60"/>
                  <a:pt x="378" y="60"/>
                </a:cubicBezTo>
                <a:cubicBezTo>
                  <a:pt x="375" y="61"/>
                  <a:pt x="375" y="61"/>
                  <a:pt x="375" y="61"/>
                </a:cubicBezTo>
                <a:cubicBezTo>
                  <a:pt x="382" y="61"/>
                  <a:pt x="391" y="61"/>
                  <a:pt x="399" y="61"/>
                </a:cubicBezTo>
                <a:cubicBezTo>
                  <a:pt x="400" y="60"/>
                  <a:pt x="400" y="60"/>
                  <a:pt x="400" y="60"/>
                </a:cubicBezTo>
                <a:cubicBezTo>
                  <a:pt x="402" y="59"/>
                  <a:pt x="404" y="61"/>
                  <a:pt x="406" y="60"/>
                </a:cubicBezTo>
                <a:cubicBezTo>
                  <a:pt x="406" y="60"/>
                  <a:pt x="406" y="60"/>
                  <a:pt x="406" y="60"/>
                </a:cubicBezTo>
                <a:cubicBezTo>
                  <a:pt x="426" y="61"/>
                  <a:pt x="450" y="60"/>
                  <a:pt x="471" y="60"/>
                </a:cubicBezTo>
                <a:cubicBezTo>
                  <a:pt x="453" y="59"/>
                  <a:pt x="433" y="59"/>
                  <a:pt x="415" y="59"/>
                </a:cubicBezTo>
                <a:cubicBezTo>
                  <a:pt x="415" y="59"/>
                  <a:pt x="415" y="59"/>
                  <a:pt x="415" y="59"/>
                </a:cubicBezTo>
                <a:cubicBezTo>
                  <a:pt x="414" y="59"/>
                  <a:pt x="414" y="59"/>
                  <a:pt x="414" y="59"/>
                </a:cubicBezTo>
                <a:cubicBezTo>
                  <a:pt x="410" y="57"/>
                  <a:pt x="407" y="61"/>
                  <a:pt x="403" y="59"/>
                </a:cubicBezTo>
                <a:cubicBezTo>
                  <a:pt x="396" y="61"/>
                  <a:pt x="390" y="57"/>
                  <a:pt x="383" y="59"/>
                </a:cubicBezTo>
                <a:cubicBezTo>
                  <a:pt x="381" y="58"/>
                  <a:pt x="381" y="58"/>
                  <a:pt x="381" y="58"/>
                </a:cubicBezTo>
                <a:cubicBezTo>
                  <a:pt x="393" y="57"/>
                  <a:pt x="403" y="59"/>
                  <a:pt x="414" y="58"/>
                </a:cubicBezTo>
                <a:cubicBezTo>
                  <a:pt x="404" y="57"/>
                  <a:pt x="404" y="57"/>
                  <a:pt x="404" y="57"/>
                </a:cubicBezTo>
                <a:cubicBezTo>
                  <a:pt x="403" y="57"/>
                  <a:pt x="399" y="58"/>
                  <a:pt x="399" y="56"/>
                </a:cubicBezTo>
                <a:cubicBezTo>
                  <a:pt x="381" y="55"/>
                  <a:pt x="381" y="55"/>
                  <a:pt x="381" y="55"/>
                </a:cubicBezTo>
                <a:cubicBezTo>
                  <a:pt x="380" y="55"/>
                  <a:pt x="379" y="55"/>
                  <a:pt x="379" y="54"/>
                </a:cubicBezTo>
                <a:cubicBezTo>
                  <a:pt x="380" y="54"/>
                  <a:pt x="381" y="54"/>
                  <a:pt x="382" y="54"/>
                </a:cubicBezTo>
                <a:cubicBezTo>
                  <a:pt x="382" y="54"/>
                  <a:pt x="382" y="54"/>
                  <a:pt x="382" y="54"/>
                </a:cubicBezTo>
                <a:cubicBezTo>
                  <a:pt x="382" y="54"/>
                  <a:pt x="381" y="54"/>
                  <a:pt x="381" y="54"/>
                </a:cubicBezTo>
                <a:cubicBezTo>
                  <a:pt x="383" y="54"/>
                  <a:pt x="383" y="54"/>
                  <a:pt x="383" y="54"/>
                </a:cubicBezTo>
                <a:cubicBezTo>
                  <a:pt x="383" y="54"/>
                  <a:pt x="383" y="54"/>
                  <a:pt x="382" y="54"/>
                </a:cubicBezTo>
                <a:cubicBezTo>
                  <a:pt x="383" y="54"/>
                  <a:pt x="383" y="54"/>
                  <a:pt x="383" y="54"/>
                </a:cubicBezTo>
                <a:cubicBezTo>
                  <a:pt x="384" y="54"/>
                  <a:pt x="387" y="53"/>
                  <a:pt x="388" y="54"/>
                </a:cubicBezTo>
                <a:cubicBezTo>
                  <a:pt x="388" y="54"/>
                  <a:pt x="388" y="54"/>
                  <a:pt x="388" y="54"/>
                </a:cubicBezTo>
                <a:cubicBezTo>
                  <a:pt x="426" y="54"/>
                  <a:pt x="426" y="54"/>
                  <a:pt x="426" y="54"/>
                </a:cubicBezTo>
                <a:cubicBezTo>
                  <a:pt x="425" y="53"/>
                  <a:pt x="425" y="53"/>
                  <a:pt x="425" y="53"/>
                </a:cubicBezTo>
                <a:cubicBezTo>
                  <a:pt x="407" y="52"/>
                  <a:pt x="386" y="52"/>
                  <a:pt x="368" y="51"/>
                </a:cubicBezTo>
                <a:cubicBezTo>
                  <a:pt x="366" y="51"/>
                  <a:pt x="360" y="51"/>
                  <a:pt x="362" y="49"/>
                </a:cubicBezTo>
                <a:cubicBezTo>
                  <a:pt x="364" y="50"/>
                  <a:pt x="365" y="48"/>
                  <a:pt x="367" y="49"/>
                </a:cubicBezTo>
                <a:cubicBezTo>
                  <a:pt x="366" y="49"/>
                  <a:pt x="366" y="49"/>
                  <a:pt x="366" y="49"/>
                </a:cubicBezTo>
                <a:cubicBezTo>
                  <a:pt x="367" y="49"/>
                  <a:pt x="367" y="49"/>
                  <a:pt x="367" y="49"/>
                </a:cubicBezTo>
                <a:cubicBezTo>
                  <a:pt x="367" y="49"/>
                  <a:pt x="367" y="49"/>
                  <a:pt x="367" y="49"/>
                </a:cubicBezTo>
                <a:cubicBezTo>
                  <a:pt x="368" y="49"/>
                  <a:pt x="368" y="49"/>
                  <a:pt x="368" y="49"/>
                </a:cubicBezTo>
                <a:cubicBezTo>
                  <a:pt x="383" y="49"/>
                  <a:pt x="383" y="49"/>
                  <a:pt x="383" y="49"/>
                </a:cubicBezTo>
                <a:cubicBezTo>
                  <a:pt x="387" y="48"/>
                  <a:pt x="387" y="48"/>
                  <a:pt x="387" y="48"/>
                </a:cubicBezTo>
                <a:cubicBezTo>
                  <a:pt x="381" y="48"/>
                  <a:pt x="375" y="48"/>
                  <a:pt x="369" y="48"/>
                </a:cubicBezTo>
                <a:cubicBezTo>
                  <a:pt x="368" y="47"/>
                  <a:pt x="368" y="47"/>
                  <a:pt x="368" y="47"/>
                </a:cubicBezTo>
                <a:cubicBezTo>
                  <a:pt x="372" y="46"/>
                  <a:pt x="378" y="47"/>
                  <a:pt x="381" y="46"/>
                </a:cubicBezTo>
                <a:cubicBezTo>
                  <a:pt x="376" y="45"/>
                  <a:pt x="373" y="46"/>
                  <a:pt x="368" y="46"/>
                </a:cubicBezTo>
                <a:cubicBezTo>
                  <a:pt x="368" y="45"/>
                  <a:pt x="368" y="45"/>
                  <a:pt x="368" y="45"/>
                </a:cubicBezTo>
                <a:cubicBezTo>
                  <a:pt x="368" y="45"/>
                  <a:pt x="369" y="45"/>
                  <a:pt x="370" y="45"/>
                </a:cubicBezTo>
                <a:cubicBezTo>
                  <a:pt x="372" y="43"/>
                  <a:pt x="375" y="44"/>
                  <a:pt x="378" y="44"/>
                </a:cubicBezTo>
                <a:cubicBezTo>
                  <a:pt x="382" y="44"/>
                  <a:pt x="385" y="44"/>
                  <a:pt x="388" y="44"/>
                </a:cubicBezTo>
                <a:cubicBezTo>
                  <a:pt x="391" y="43"/>
                  <a:pt x="397" y="44"/>
                  <a:pt x="400" y="44"/>
                </a:cubicBezTo>
                <a:cubicBezTo>
                  <a:pt x="400" y="44"/>
                  <a:pt x="399" y="44"/>
                  <a:pt x="399" y="44"/>
                </a:cubicBezTo>
                <a:cubicBezTo>
                  <a:pt x="400" y="43"/>
                  <a:pt x="400" y="42"/>
                  <a:pt x="402" y="42"/>
                </a:cubicBezTo>
                <a:cubicBezTo>
                  <a:pt x="403" y="42"/>
                  <a:pt x="404" y="42"/>
                  <a:pt x="404" y="43"/>
                </a:cubicBezTo>
                <a:cubicBezTo>
                  <a:pt x="405" y="43"/>
                  <a:pt x="407" y="43"/>
                  <a:pt x="408" y="43"/>
                </a:cubicBezTo>
                <a:cubicBezTo>
                  <a:pt x="408" y="42"/>
                  <a:pt x="408" y="42"/>
                  <a:pt x="408" y="42"/>
                </a:cubicBezTo>
                <a:cubicBezTo>
                  <a:pt x="409" y="43"/>
                  <a:pt x="411" y="42"/>
                  <a:pt x="412" y="43"/>
                </a:cubicBezTo>
                <a:cubicBezTo>
                  <a:pt x="412" y="43"/>
                  <a:pt x="412" y="43"/>
                  <a:pt x="412" y="43"/>
                </a:cubicBezTo>
                <a:cubicBezTo>
                  <a:pt x="419" y="43"/>
                  <a:pt x="428" y="44"/>
                  <a:pt x="435" y="43"/>
                </a:cubicBezTo>
                <a:cubicBezTo>
                  <a:pt x="437" y="43"/>
                  <a:pt x="445" y="43"/>
                  <a:pt x="450" y="43"/>
                </a:cubicBezTo>
                <a:cubicBezTo>
                  <a:pt x="451" y="42"/>
                  <a:pt x="451" y="42"/>
                  <a:pt x="451" y="42"/>
                </a:cubicBezTo>
                <a:cubicBezTo>
                  <a:pt x="435" y="42"/>
                  <a:pt x="435" y="42"/>
                  <a:pt x="435" y="42"/>
                </a:cubicBezTo>
                <a:cubicBezTo>
                  <a:pt x="434" y="42"/>
                  <a:pt x="434" y="42"/>
                  <a:pt x="434" y="42"/>
                </a:cubicBezTo>
                <a:cubicBezTo>
                  <a:pt x="424" y="42"/>
                  <a:pt x="424" y="42"/>
                  <a:pt x="424" y="42"/>
                </a:cubicBezTo>
                <a:cubicBezTo>
                  <a:pt x="414" y="40"/>
                  <a:pt x="402" y="40"/>
                  <a:pt x="391" y="40"/>
                </a:cubicBezTo>
                <a:cubicBezTo>
                  <a:pt x="385" y="39"/>
                  <a:pt x="379" y="39"/>
                  <a:pt x="373" y="38"/>
                </a:cubicBezTo>
                <a:cubicBezTo>
                  <a:pt x="380" y="36"/>
                  <a:pt x="388" y="37"/>
                  <a:pt x="396" y="36"/>
                </a:cubicBezTo>
                <a:cubicBezTo>
                  <a:pt x="390" y="35"/>
                  <a:pt x="382" y="36"/>
                  <a:pt x="376" y="35"/>
                </a:cubicBezTo>
                <a:cubicBezTo>
                  <a:pt x="402" y="35"/>
                  <a:pt x="431" y="37"/>
                  <a:pt x="459" y="36"/>
                </a:cubicBezTo>
                <a:cubicBezTo>
                  <a:pt x="460" y="35"/>
                  <a:pt x="460" y="35"/>
                  <a:pt x="460" y="35"/>
                </a:cubicBezTo>
                <a:cubicBezTo>
                  <a:pt x="452" y="34"/>
                  <a:pt x="443" y="35"/>
                  <a:pt x="435" y="34"/>
                </a:cubicBezTo>
                <a:cubicBezTo>
                  <a:pt x="435" y="33"/>
                  <a:pt x="435" y="33"/>
                  <a:pt x="435" y="33"/>
                </a:cubicBezTo>
                <a:cubicBezTo>
                  <a:pt x="445" y="33"/>
                  <a:pt x="445" y="33"/>
                  <a:pt x="445" y="33"/>
                </a:cubicBezTo>
                <a:cubicBezTo>
                  <a:pt x="429" y="32"/>
                  <a:pt x="414" y="31"/>
                  <a:pt x="397" y="32"/>
                </a:cubicBezTo>
                <a:cubicBezTo>
                  <a:pt x="395" y="31"/>
                  <a:pt x="393" y="31"/>
                  <a:pt x="391" y="30"/>
                </a:cubicBezTo>
                <a:cubicBezTo>
                  <a:pt x="410" y="30"/>
                  <a:pt x="428" y="32"/>
                  <a:pt x="445" y="31"/>
                </a:cubicBezTo>
                <a:cubicBezTo>
                  <a:pt x="439" y="31"/>
                  <a:pt x="434" y="30"/>
                  <a:pt x="428" y="30"/>
                </a:cubicBezTo>
                <a:cubicBezTo>
                  <a:pt x="426" y="30"/>
                  <a:pt x="426" y="30"/>
                  <a:pt x="426" y="30"/>
                </a:cubicBezTo>
                <a:cubicBezTo>
                  <a:pt x="428" y="29"/>
                  <a:pt x="428" y="29"/>
                  <a:pt x="428" y="29"/>
                </a:cubicBezTo>
                <a:cubicBezTo>
                  <a:pt x="449" y="29"/>
                  <a:pt x="449" y="29"/>
                  <a:pt x="449" y="29"/>
                </a:cubicBezTo>
                <a:cubicBezTo>
                  <a:pt x="449" y="29"/>
                  <a:pt x="449" y="29"/>
                  <a:pt x="449" y="29"/>
                </a:cubicBezTo>
                <a:cubicBezTo>
                  <a:pt x="432" y="28"/>
                  <a:pt x="415" y="28"/>
                  <a:pt x="398" y="27"/>
                </a:cubicBezTo>
                <a:cubicBezTo>
                  <a:pt x="399" y="26"/>
                  <a:pt x="399" y="26"/>
                  <a:pt x="399" y="26"/>
                </a:cubicBezTo>
                <a:cubicBezTo>
                  <a:pt x="417" y="24"/>
                  <a:pt x="432" y="30"/>
                  <a:pt x="449" y="27"/>
                </a:cubicBezTo>
                <a:cubicBezTo>
                  <a:pt x="444" y="26"/>
                  <a:pt x="440" y="27"/>
                  <a:pt x="436" y="26"/>
                </a:cubicBezTo>
                <a:cubicBezTo>
                  <a:pt x="445" y="26"/>
                  <a:pt x="455" y="25"/>
                  <a:pt x="464" y="25"/>
                </a:cubicBezTo>
                <a:cubicBezTo>
                  <a:pt x="463" y="23"/>
                  <a:pt x="471" y="25"/>
                  <a:pt x="474" y="23"/>
                </a:cubicBezTo>
                <a:cubicBezTo>
                  <a:pt x="461" y="23"/>
                  <a:pt x="447" y="23"/>
                  <a:pt x="435" y="22"/>
                </a:cubicBezTo>
                <a:cubicBezTo>
                  <a:pt x="438" y="21"/>
                  <a:pt x="441" y="21"/>
                  <a:pt x="444" y="21"/>
                </a:cubicBezTo>
                <a:cubicBezTo>
                  <a:pt x="443" y="21"/>
                  <a:pt x="443" y="21"/>
                  <a:pt x="443" y="20"/>
                </a:cubicBezTo>
                <a:cubicBezTo>
                  <a:pt x="443" y="20"/>
                  <a:pt x="443" y="20"/>
                  <a:pt x="443" y="20"/>
                </a:cubicBezTo>
                <a:cubicBezTo>
                  <a:pt x="452" y="20"/>
                  <a:pt x="460" y="21"/>
                  <a:pt x="468" y="19"/>
                </a:cubicBezTo>
                <a:cubicBezTo>
                  <a:pt x="464" y="19"/>
                  <a:pt x="460" y="19"/>
                  <a:pt x="457" y="18"/>
                </a:cubicBezTo>
                <a:cubicBezTo>
                  <a:pt x="457" y="18"/>
                  <a:pt x="458" y="17"/>
                  <a:pt x="458" y="17"/>
                </a:cubicBezTo>
                <a:cubicBezTo>
                  <a:pt x="457" y="17"/>
                  <a:pt x="455" y="17"/>
                  <a:pt x="454" y="16"/>
                </a:cubicBezTo>
                <a:cubicBezTo>
                  <a:pt x="455" y="15"/>
                  <a:pt x="455" y="15"/>
                  <a:pt x="455" y="15"/>
                </a:cubicBezTo>
                <a:cubicBezTo>
                  <a:pt x="459" y="17"/>
                  <a:pt x="463" y="15"/>
                  <a:pt x="467" y="15"/>
                </a:cubicBezTo>
                <a:cubicBezTo>
                  <a:pt x="446" y="13"/>
                  <a:pt x="446" y="13"/>
                  <a:pt x="446" y="13"/>
                </a:cubicBezTo>
                <a:cubicBezTo>
                  <a:pt x="457" y="13"/>
                  <a:pt x="467" y="13"/>
                  <a:pt x="478" y="13"/>
                </a:cubicBezTo>
                <a:close/>
                <a:moveTo>
                  <a:pt x="20" y="46"/>
                </a:moveTo>
                <a:cubicBezTo>
                  <a:pt x="22" y="46"/>
                  <a:pt x="22" y="46"/>
                  <a:pt x="22" y="46"/>
                </a:cubicBezTo>
                <a:cubicBezTo>
                  <a:pt x="22" y="46"/>
                  <a:pt x="22" y="46"/>
                  <a:pt x="22" y="46"/>
                </a:cubicBezTo>
                <a:lnTo>
                  <a:pt x="20" y="46"/>
                </a:lnTo>
                <a:close/>
                <a:moveTo>
                  <a:pt x="224" y="74"/>
                </a:moveTo>
                <a:cubicBezTo>
                  <a:pt x="214" y="74"/>
                  <a:pt x="214" y="74"/>
                  <a:pt x="214" y="74"/>
                </a:cubicBezTo>
                <a:cubicBezTo>
                  <a:pt x="213" y="74"/>
                  <a:pt x="213" y="74"/>
                  <a:pt x="212" y="74"/>
                </a:cubicBezTo>
                <a:cubicBezTo>
                  <a:pt x="214" y="74"/>
                  <a:pt x="214" y="74"/>
                  <a:pt x="214" y="74"/>
                </a:cubicBezTo>
                <a:cubicBezTo>
                  <a:pt x="216" y="74"/>
                  <a:pt x="217" y="73"/>
                  <a:pt x="218" y="73"/>
                </a:cubicBezTo>
                <a:cubicBezTo>
                  <a:pt x="234" y="73"/>
                  <a:pt x="234" y="73"/>
                  <a:pt x="234" y="73"/>
                </a:cubicBezTo>
                <a:cubicBezTo>
                  <a:pt x="234" y="73"/>
                  <a:pt x="234" y="73"/>
                  <a:pt x="235" y="73"/>
                </a:cubicBezTo>
                <a:cubicBezTo>
                  <a:pt x="234" y="73"/>
                  <a:pt x="234" y="73"/>
                  <a:pt x="234" y="73"/>
                </a:cubicBezTo>
                <a:cubicBezTo>
                  <a:pt x="230" y="73"/>
                  <a:pt x="227" y="73"/>
                  <a:pt x="224" y="74"/>
                </a:cubicBezTo>
                <a:close/>
                <a:moveTo>
                  <a:pt x="380" y="69"/>
                </a:moveTo>
                <a:cubicBezTo>
                  <a:pt x="379" y="69"/>
                  <a:pt x="378" y="69"/>
                  <a:pt x="377" y="69"/>
                </a:cubicBezTo>
                <a:cubicBezTo>
                  <a:pt x="377" y="69"/>
                  <a:pt x="379" y="69"/>
                  <a:pt x="380" y="69"/>
                </a:cubicBezTo>
                <a:close/>
                <a:moveTo>
                  <a:pt x="367" y="70"/>
                </a:moveTo>
                <a:cubicBezTo>
                  <a:pt x="364" y="70"/>
                  <a:pt x="364" y="70"/>
                  <a:pt x="364" y="70"/>
                </a:cubicBezTo>
                <a:cubicBezTo>
                  <a:pt x="364" y="70"/>
                  <a:pt x="364" y="70"/>
                  <a:pt x="364" y="70"/>
                </a:cubicBezTo>
                <a:cubicBezTo>
                  <a:pt x="364" y="70"/>
                  <a:pt x="364" y="70"/>
                  <a:pt x="364" y="70"/>
                </a:cubicBezTo>
                <a:cubicBezTo>
                  <a:pt x="365" y="70"/>
                  <a:pt x="366" y="69"/>
                  <a:pt x="367" y="70"/>
                </a:cubicBezTo>
                <a:close/>
                <a:moveTo>
                  <a:pt x="415" y="11"/>
                </a:moveTo>
                <a:cubicBezTo>
                  <a:pt x="410" y="11"/>
                  <a:pt x="410" y="11"/>
                  <a:pt x="410" y="11"/>
                </a:cubicBezTo>
                <a:cubicBezTo>
                  <a:pt x="411" y="11"/>
                  <a:pt x="413" y="11"/>
                  <a:pt x="415" y="11"/>
                </a:cubicBezTo>
                <a:cubicBezTo>
                  <a:pt x="419" y="11"/>
                  <a:pt x="419" y="11"/>
                  <a:pt x="419" y="11"/>
                </a:cubicBezTo>
                <a:cubicBezTo>
                  <a:pt x="417" y="12"/>
                  <a:pt x="416" y="11"/>
                  <a:pt x="415" y="11"/>
                </a:cubicBezTo>
                <a:close/>
                <a:moveTo>
                  <a:pt x="422" y="12"/>
                </a:moveTo>
                <a:cubicBezTo>
                  <a:pt x="428" y="12"/>
                  <a:pt x="433" y="12"/>
                  <a:pt x="439" y="13"/>
                </a:cubicBezTo>
                <a:cubicBezTo>
                  <a:pt x="433" y="12"/>
                  <a:pt x="428" y="12"/>
                  <a:pt x="422"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49">
            <a:extLst>
              <a:ext uri="{FF2B5EF4-FFF2-40B4-BE49-F238E27FC236}">
                <a16:creationId xmlns:a16="http://schemas.microsoft.com/office/drawing/2014/main" xmlns="" id="{062D19FE-703B-49FC-A007-B752AB2E3C92}"/>
              </a:ext>
            </a:extLst>
          </p:cNvPr>
          <p:cNvSpPr>
            <a:spLocks noEditPoints="1"/>
          </p:cNvSpPr>
          <p:nvPr/>
        </p:nvSpPr>
        <p:spPr bwMode="auto">
          <a:xfrm>
            <a:off x="1726865" y="4521200"/>
            <a:ext cx="1708150" cy="184150"/>
          </a:xfrm>
          <a:custGeom>
            <a:avLst/>
            <a:gdLst>
              <a:gd name="T0" fmla="*/ 390 w 455"/>
              <a:gd name="T1" fmla="*/ 22 h 49"/>
              <a:gd name="T2" fmla="*/ 385 w 455"/>
              <a:gd name="T3" fmla="*/ 21 h 49"/>
              <a:gd name="T4" fmla="*/ 377 w 455"/>
              <a:gd name="T5" fmla="*/ 20 h 49"/>
              <a:gd name="T6" fmla="*/ 368 w 455"/>
              <a:gd name="T7" fmla="*/ 20 h 49"/>
              <a:gd name="T8" fmla="*/ 366 w 455"/>
              <a:gd name="T9" fmla="*/ 22 h 49"/>
              <a:gd name="T10" fmla="*/ 366 w 455"/>
              <a:gd name="T11" fmla="*/ 21 h 49"/>
              <a:gd name="T12" fmla="*/ 359 w 455"/>
              <a:gd name="T13" fmla="*/ 22 h 49"/>
              <a:gd name="T14" fmla="*/ 357 w 455"/>
              <a:gd name="T15" fmla="*/ 22 h 49"/>
              <a:gd name="T16" fmla="*/ 353 w 455"/>
              <a:gd name="T17" fmla="*/ 20 h 49"/>
              <a:gd name="T18" fmla="*/ 372 w 455"/>
              <a:gd name="T19" fmla="*/ 20 h 49"/>
              <a:gd name="T20" fmla="*/ 377 w 455"/>
              <a:gd name="T21" fmla="*/ 18 h 49"/>
              <a:gd name="T22" fmla="*/ 380 w 455"/>
              <a:gd name="T23" fmla="*/ 18 h 49"/>
              <a:gd name="T24" fmla="*/ 375 w 455"/>
              <a:gd name="T25" fmla="*/ 16 h 49"/>
              <a:gd name="T26" fmla="*/ 411 w 455"/>
              <a:gd name="T27" fmla="*/ 12 h 49"/>
              <a:gd name="T28" fmla="*/ 382 w 455"/>
              <a:gd name="T29" fmla="*/ 9 h 49"/>
              <a:gd name="T30" fmla="*/ 254 w 455"/>
              <a:gd name="T31" fmla="*/ 2 h 49"/>
              <a:gd name="T32" fmla="*/ 68 w 455"/>
              <a:gd name="T33" fmla="*/ 4 h 49"/>
              <a:gd name="T34" fmla="*/ 15 w 455"/>
              <a:gd name="T35" fmla="*/ 14 h 49"/>
              <a:gd name="T36" fmla="*/ 4 w 455"/>
              <a:gd name="T37" fmla="*/ 32 h 49"/>
              <a:gd name="T38" fmla="*/ 87 w 455"/>
              <a:gd name="T39" fmla="*/ 49 h 49"/>
              <a:gd name="T40" fmla="*/ 311 w 455"/>
              <a:gd name="T41" fmla="*/ 41 h 49"/>
              <a:gd name="T42" fmla="*/ 325 w 455"/>
              <a:gd name="T43" fmla="*/ 39 h 49"/>
              <a:gd name="T44" fmla="*/ 352 w 455"/>
              <a:gd name="T45" fmla="*/ 36 h 49"/>
              <a:gd name="T46" fmla="*/ 357 w 455"/>
              <a:gd name="T47" fmla="*/ 33 h 49"/>
              <a:gd name="T48" fmla="*/ 381 w 455"/>
              <a:gd name="T49" fmla="*/ 30 h 49"/>
              <a:gd name="T50" fmla="*/ 393 w 455"/>
              <a:gd name="T51" fmla="*/ 22 h 49"/>
              <a:gd name="T52" fmla="*/ 333 w 455"/>
              <a:gd name="T53" fmla="*/ 14 h 49"/>
              <a:gd name="T54" fmla="*/ 331 w 455"/>
              <a:gd name="T55" fmla="*/ 15 h 49"/>
              <a:gd name="T56" fmla="*/ 336 w 455"/>
              <a:gd name="T57" fmla="*/ 19 h 49"/>
              <a:gd name="T58" fmla="*/ 334 w 455"/>
              <a:gd name="T59" fmla="*/ 22 h 49"/>
              <a:gd name="T60" fmla="*/ 347 w 455"/>
              <a:gd name="T61" fmla="*/ 19 h 49"/>
              <a:gd name="T62" fmla="*/ 346 w 455"/>
              <a:gd name="T63" fmla="*/ 23 h 49"/>
              <a:gd name="T64" fmla="*/ 347 w 455"/>
              <a:gd name="T65" fmla="*/ 14 h 49"/>
              <a:gd name="T66" fmla="*/ 344 w 455"/>
              <a:gd name="T67" fmla="*/ 14 h 49"/>
              <a:gd name="T68" fmla="*/ 347 w 455"/>
              <a:gd name="T69" fmla="*/ 14 h 49"/>
              <a:gd name="T70" fmla="*/ 349 w 455"/>
              <a:gd name="T71" fmla="*/ 14 h 49"/>
              <a:gd name="T72" fmla="*/ 349 w 455"/>
              <a:gd name="T73" fmla="*/ 14 h 49"/>
              <a:gd name="T74" fmla="*/ 348 w 455"/>
              <a:gd name="T75" fmla="*/ 15 h 49"/>
              <a:gd name="T76" fmla="*/ 350 w 455"/>
              <a:gd name="T77" fmla="*/ 21 h 49"/>
              <a:gd name="T78" fmla="*/ 351 w 455"/>
              <a:gd name="T79" fmla="*/ 23 h 49"/>
              <a:gd name="T80" fmla="*/ 353 w 455"/>
              <a:gd name="T81" fmla="*/ 14 h 49"/>
              <a:gd name="T82" fmla="*/ 366 w 455"/>
              <a:gd name="T83"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5" h="49">
                <a:moveTo>
                  <a:pt x="393" y="22"/>
                </a:moveTo>
                <a:cubicBezTo>
                  <a:pt x="392" y="19"/>
                  <a:pt x="390" y="22"/>
                  <a:pt x="390" y="22"/>
                </a:cubicBezTo>
                <a:cubicBezTo>
                  <a:pt x="389" y="24"/>
                  <a:pt x="387" y="20"/>
                  <a:pt x="386" y="23"/>
                </a:cubicBezTo>
                <a:cubicBezTo>
                  <a:pt x="386" y="22"/>
                  <a:pt x="385" y="22"/>
                  <a:pt x="385" y="21"/>
                </a:cubicBezTo>
                <a:cubicBezTo>
                  <a:pt x="384" y="22"/>
                  <a:pt x="384" y="22"/>
                  <a:pt x="384" y="22"/>
                </a:cubicBezTo>
                <a:cubicBezTo>
                  <a:pt x="382" y="22"/>
                  <a:pt x="379" y="24"/>
                  <a:pt x="377" y="20"/>
                </a:cubicBezTo>
                <a:cubicBezTo>
                  <a:pt x="377" y="21"/>
                  <a:pt x="376" y="23"/>
                  <a:pt x="375" y="22"/>
                </a:cubicBezTo>
                <a:cubicBezTo>
                  <a:pt x="373" y="21"/>
                  <a:pt x="369" y="25"/>
                  <a:pt x="368" y="20"/>
                </a:cubicBezTo>
                <a:cubicBezTo>
                  <a:pt x="368" y="23"/>
                  <a:pt x="368" y="23"/>
                  <a:pt x="368" y="23"/>
                </a:cubicBezTo>
                <a:cubicBezTo>
                  <a:pt x="367" y="23"/>
                  <a:pt x="366" y="23"/>
                  <a:pt x="366" y="22"/>
                </a:cubicBezTo>
                <a:cubicBezTo>
                  <a:pt x="366" y="21"/>
                  <a:pt x="366" y="21"/>
                  <a:pt x="367" y="21"/>
                </a:cubicBezTo>
                <a:cubicBezTo>
                  <a:pt x="366" y="21"/>
                  <a:pt x="366" y="21"/>
                  <a:pt x="366" y="21"/>
                </a:cubicBezTo>
                <a:cubicBezTo>
                  <a:pt x="365" y="22"/>
                  <a:pt x="366" y="22"/>
                  <a:pt x="365" y="23"/>
                </a:cubicBezTo>
                <a:cubicBezTo>
                  <a:pt x="364" y="23"/>
                  <a:pt x="361" y="23"/>
                  <a:pt x="359" y="22"/>
                </a:cubicBezTo>
                <a:cubicBezTo>
                  <a:pt x="358" y="23"/>
                  <a:pt x="358" y="23"/>
                  <a:pt x="358" y="23"/>
                </a:cubicBezTo>
                <a:cubicBezTo>
                  <a:pt x="357" y="22"/>
                  <a:pt x="357" y="22"/>
                  <a:pt x="357" y="22"/>
                </a:cubicBezTo>
                <a:cubicBezTo>
                  <a:pt x="356" y="23"/>
                  <a:pt x="356" y="23"/>
                  <a:pt x="356" y="23"/>
                </a:cubicBezTo>
                <a:cubicBezTo>
                  <a:pt x="353" y="24"/>
                  <a:pt x="355" y="21"/>
                  <a:pt x="353" y="20"/>
                </a:cubicBezTo>
                <a:cubicBezTo>
                  <a:pt x="359" y="17"/>
                  <a:pt x="367" y="17"/>
                  <a:pt x="372" y="18"/>
                </a:cubicBezTo>
                <a:cubicBezTo>
                  <a:pt x="372" y="20"/>
                  <a:pt x="372" y="20"/>
                  <a:pt x="372" y="20"/>
                </a:cubicBezTo>
                <a:cubicBezTo>
                  <a:pt x="374" y="17"/>
                  <a:pt x="374" y="17"/>
                  <a:pt x="374" y="17"/>
                </a:cubicBezTo>
                <a:cubicBezTo>
                  <a:pt x="375" y="17"/>
                  <a:pt x="376" y="17"/>
                  <a:pt x="377" y="18"/>
                </a:cubicBezTo>
                <a:cubicBezTo>
                  <a:pt x="377" y="17"/>
                  <a:pt x="377" y="17"/>
                  <a:pt x="377" y="17"/>
                </a:cubicBezTo>
                <a:cubicBezTo>
                  <a:pt x="378" y="16"/>
                  <a:pt x="379" y="16"/>
                  <a:pt x="380" y="18"/>
                </a:cubicBezTo>
                <a:cubicBezTo>
                  <a:pt x="382" y="17"/>
                  <a:pt x="380" y="16"/>
                  <a:pt x="380" y="15"/>
                </a:cubicBezTo>
                <a:cubicBezTo>
                  <a:pt x="379" y="17"/>
                  <a:pt x="377" y="14"/>
                  <a:pt x="375" y="16"/>
                </a:cubicBezTo>
                <a:cubicBezTo>
                  <a:pt x="374" y="14"/>
                  <a:pt x="370" y="16"/>
                  <a:pt x="369" y="14"/>
                </a:cubicBezTo>
                <a:cubicBezTo>
                  <a:pt x="381" y="12"/>
                  <a:pt x="399" y="12"/>
                  <a:pt x="411" y="12"/>
                </a:cubicBezTo>
                <a:cubicBezTo>
                  <a:pt x="411" y="11"/>
                  <a:pt x="411" y="11"/>
                  <a:pt x="411" y="11"/>
                </a:cubicBezTo>
                <a:cubicBezTo>
                  <a:pt x="402" y="9"/>
                  <a:pt x="391" y="11"/>
                  <a:pt x="382" y="9"/>
                </a:cubicBezTo>
                <a:cubicBezTo>
                  <a:pt x="385" y="7"/>
                  <a:pt x="390" y="9"/>
                  <a:pt x="393" y="7"/>
                </a:cubicBezTo>
                <a:cubicBezTo>
                  <a:pt x="344" y="7"/>
                  <a:pt x="301" y="6"/>
                  <a:pt x="254" y="2"/>
                </a:cubicBezTo>
                <a:cubicBezTo>
                  <a:pt x="168" y="0"/>
                  <a:pt x="168" y="0"/>
                  <a:pt x="168" y="0"/>
                </a:cubicBezTo>
                <a:cubicBezTo>
                  <a:pt x="68" y="4"/>
                  <a:pt x="68" y="4"/>
                  <a:pt x="68" y="4"/>
                </a:cubicBezTo>
                <a:cubicBezTo>
                  <a:pt x="53" y="4"/>
                  <a:pt x="39" y="7"/>
                  <a:pt x="25" y="9"/>
                </a:cubicBezTo>
                <a:cubicBezTo>
                  <a:pt x="15" y="14"/>
                  <a:pt x="15" y="14"/>
                  <a:pt x="15" y="14"/>
                </a:cubicBezTo>
                <a:cubicBezTo>
                  <a:pt x="10" y="15"/>
                  <a:pt x="7" y="20"/>
                  <a:pt x="2" y="23"/>
                </a:cubicBezTo>
                <a:cubicBezTo>
                  <a:pt x="0" y="27"/>
                  <a:pt x="2" y="29"/>
                  <a:pt x="4" y="32"/>
                </a:cubicBezTo>
                <a:cubicBezTo>
                  <a:pt x="12" y="40"/>
                  <a:pt x="22" y="39"/>
                  <a:pt x="32" y="43"/>
                </a:cubicBezTo>
                <a:cubicBezTo>
                  <a:pt x="52" y="43"/>
                  <a:pt x="67" y="49"/>
                  <a:pt x="87" y="49"/>
                </a:cubicBezTo>
                <a:cubicBezTo>
                  <a:pt x="175" y="45"/>
                  <a:pt x="175" y="45"/>
                  <a:pt x="175" y="45"/>
                </a:cubicBezTo>
                <a:cubicBezTo>
                  <a:pt x="223" y="45"/>
                  <a:pt x="268" y="49"/>
                  <a:pt x="311" y="41"/>
                </a:cubicBezTo>
                <a:cubicBezTo>
                  <a:pt x="313" y="42"/>
                  <a:pt x="313" y="42"/>
                  <a:pt x="313" y="42"/>
                </a:cubicBezTo>
                <a:cubicBezTo>
                  <a:pt x="317" y="38"/>
                  <a:pt x="321" y="42"/>
                  <a:pt x="325" y="39"/>
                </a:cubicBezTo>
                <a:cubicBezTo>
                  <a:pt x="330" y="39"/>
                  <a:pt x="338" y="39"/>
                  <a:pt x="342" y="34"/>
                </a:cubicBezTo>
                <a:cubicBezTo>
                  <a:pt x="345" y="34"/>
                  <a:pt x="350" y="32"/>
                  <a:pt x="352" y="36"/>
                </a:cubicBezTo>
                <a:cubicBezTo>
                  <a:pt x="352" y="33"/>
                  <a:pt x="352" y="33"/>
                  <a:pt x="352" y="33"/>
                </a:cubicBezTo>
                <a:cubicBezTo>
                  <a:pt x="354" y="34"/>
                  <a:pt x="356" y="31"/>
                  <a:pt x="357" y="33"/>
                </a:cubicBezTo>
                <a:cubicBezTo>
                  <a:pt x="357" y="32"/>
                  <a:pt x="361" y="31"/>
                  <a:pt x="361" y="31"/>
                </a:cubicBezTo>
                <a:cubicBezTo>
                  <a:pt x="368" y="33"/>
                  <a:pt x="375" y="29"/>
                  <a:pt x="381" y="30"/>
                </a:cubicBezTo>
                <a:cubicBezTo>
                  <a:pt x="406" y="27"/>
                  <a:pt x="429" y="27"/>
                  <a:pt x="455" y="26"/>
                </a:cubicBezTo>
                <a:cubicBezTo>
                  <a:pt x="435" y="23"/>
                  <a:pt x="412" y="24"/>
                  <a:pt x="393" y="22"/>
                </a:cubicBezTo>
                <a:close/>
                <a:moveTo>
                  <a:pt x="331" y="15"/>
                </a:moveTo>
                <a:cubicBezTo>
                  <a:pt x="333" y="14"/>
                  <a:pt x="333" y="14"/>
                  <a:pt x="333" y="14"/>
                </a:cubicBezTo>
                <a:cubicBezTo>
                  <a:pt x="333" y="15"/>
                  <a:pt x="333" y="15"/>
                  <a:pt x="333" y="15"/>
                </a:cubicBezTo>
                <a:lnTo>
                  <a:pt x="331" y="15"/>
                </a:lnTo>
                <a:close/>
                <a:moveTo>
                  <a:pt x="334" y="22"/>
                </a:moveTo>
                <a:cubicBezTo>
                  <a:pt x="336" y="19"/>
                  <a:pt x="336" y="19"/>
                  <a:pt x="336" y="19"/>
                </a:cubicBezTo>
                <a:cubicBezTo>
                  <a:pt x="336" y="20"/>
                  <a:pt x="336" y="20"/>
                  <a:pt x="336" y="20"/>
                </a:cubicBezTo>
                <a:cubicBezTo>
                  <a:pt x="336" y="21"/>
                  <a:pt x="335" y="22"/>
                  <a:pt x="334" y="22"/>
                </a:cubicBezTo>
                <a:close/>
                <a:moveTo>
                  <a:pt x="346" y="23"/>
                </a:moveTo>
                <a:cubicBezTo>
                  <a:pt x="347" y="19"/>
                  <a:pt x="347" y="19"/>
                  <a:pt x="347" y="19"/>
                </a:cubicBezTo>
                <a:cubicBezTo>
                  <a:pt x="348" y="20"/>
                  <a:pt x="348" y="20"/>
                  <a:pt x="348" y="20"/>
                </a:cubicBezTo>
                <a:lnTo>
                  <a:pt x="346" y="23"/>
                </a:lnTo>
                <a:close/>
                <a:moveTo>
                  <a:pt x="348" y="15"/>
                </a:moveTo>
                <a:cubicBezTo>
                  <a:pt x="348" y="14"/>
                  <a:pt x="348" y="14"/>
                  <a:pt x="347" y="14"/>
                </a:cubicBezTo>
                <a:cubicBezTo>
                  <a:pt x="345" y="14"/>
                  <a:pt x="345" y="14"/>
                  <a:pt x="345" y="14"/>
                </a:cubicBezTo>
                <a:cubicBezTo>
                  <a:pt x="345" y="14"/>
                  <a:pt x="344" y="14"/>
                  <a:pt x="344" y="14"/>
                </a:cubicBezTo>
                <a:cubicBezTo>
                  <a:pt x="345" y="14"/>
                  <a:pt x="345" y="14"/>
                  <a:pt x="345" y="14"/>
                </a:cubicBezTo>
                <a:cubicBezTo>
                  <a:pt x="346" y="14"/>
                  <a:pt x="347" y="13"/>
                  <a:pt x="347" y="14"/>
                </a:cubicBezTo>
                <a:cubicBezTo>
                  <a:pt x="348" y="14"/>
                  <a:pt x="348" y="14"/>
                  <a:pt x="348" y="14"/>
                </a:cubicBezTo>
                <a:cubicBezTo>
                  <a:pt x="349" y="14"/>
                  <a:pt x="349" y="14"/>
                  <a:pt x="349" y="14"/>
                </a:cubicBezTo>
                <a:cubicBezTo>
                  <a:pt x="350" y="14"/>
                  <a:pt x="350" y="14"/>
                  <a:pt x="350" y="14"/>
                </a:cubicBezTo>
                <a:cubicBezTo>
                  <a:pt x="350" y="14"/>
                  <a:pt x="349" y="14"/>
                  <a:pt x="349" y="14"/>
                </a:cubicBezTo>
                <a:cubicBezTo>
                  <a:pt x="348" y="14"/>
                  <a:pt x="348" y="14"/>
                  <a:pt x="348" y="14"/>
                </a:cubicBezTo>
                <a:cubicBezTo>
                  <a:pt x="348" y="14"/>
                  <a:pt x="348" y="14"/>
                  <a:pt x="348" y="15"/>
                </a:cubicBezTo>
                <a:close/>
                <a:moveTo>
                  <a:pt x="351" y="23"/>
                </a:moveTo>
                <a:cubicBezTo>
                  <a:pt x="350" y="21"/>
                  <a:pt x="350" y="21"/>
                  <a:pt x="350" y="21"/>
                </a:cubicBezTo>
                <a:cubicBezTo>
                  <a:pt x="351" y="21"/>
                  <a:pt x="351" y="21"/>
                  <a:pt x="351" y="21"/>
                </a:cubicBezTo>
                <a:lnTo>
                  <a:pt x="351" y="23"/>
                </a:lnTo>
                <a:close/>
                <a:moveTo>
                  <a:pt x="352" y="15"/>
                </a:moveTo>
                <a:cubicBezTo>
                  <a:pt x="353" y="14"/>
                  <a:pt x="353" y="14"/>
                  <a:pt x="353" y="14"/>
                </a:cubicBezTo>
                <a:cubicBezTo>
                  <a:pt x="355" y="13"/>
                  <a:pt x="358" y="15"/>
                  <a:pt x="359" y="13"/>
                </a:cubicBezTo>
                <a:cubicBezTo>
                  <a:pt x="361" y="14"/>
                  <a:pt x="365" y="13"/>
                  <a:pt x="366" y="14"/>
                </a:cubicBezTo>
                <a:lnTo>
                  <a:pt x="35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59">
            <a:extLst>
              <a:ext uri="{FF2B5EF4-FFF2-40B4-BE49-F238E27FC236}">
                <a16:creationId xmlns:a16="http://schemas.microsoft.com/office/drawing/2014/main" xmlns="" id="{654118CB-A8A8-4535-A306-0D8F1739D401}"/>
              </a:ext>
            </a:extLst>
          </p:cNvPr>
          <p:cNvSpPr>
            <a:spLocks noEditPoints="1"/>
          </p:cNvSpPr>
          <p:nvPr/>
        </p:nvSpPr>
        <p:spPr bwMode="auto">
          <a:xfrm>
            <a:off x="962818" y="6121856"/>
            <a:ext cx="1941513" cy="209550"/>
          </a:xfrm>
          <a:custGeom>
            <a:avLst/>
            <a:gdLst>
              <a:gd name="T0" fmla="*/ 466 w 517"/>
              <a:gd name="T1" fmla="*/ 30 h 56"/>
              <a:gd name="T2" fmla="*/ 464 w 517"/>
              <a:gd name="T3" fmla="*/ 27 h 56"/>
              <a:gd name="T4" fmla="*/ 465 w 517"/>
              <a:gd name="T5" fmla="*/ 27 h 56"/>
              <a:gd name="T6" fmla="*/ 465 w 517"/>
              <a:gd name="T7" fmla="*/ 27 h 56"/>
              <a:gd name="T8" fmla="*/ 467 w 517"/>
              <a:gd name="T9" fmla="*/ 22 h 56"/>
              <a:gd name="T10" fmla="*/ 470 w 517"/>
              <a:gd name="T11" fmla="*/ 25 h 56"/>
              <a:gd name="T12" fmla="*/ 470 w 517"/>
              <a:gd name="T13" fmla="*/ 22 h 56"/>
              <a:gd name="T14" fmla="*/ 465 w 517"/>
              <a:gd name="T15" fmla="*/ 20 h 56"/>
              <a:gd name="T16" fmla="*/ 461 w 517"/>
              <a:gd name="T17" fmla="*/ 22 h 56"/>
              <a:gd name="T18" fmla="*/ 459 w 517"/>
              <a:gd name="T19" fmla="*/ 20 h 56"/>
              <a:gd name="T20" fmla="*/ 452 w 517"/>
              <a:gd name="T21" fmla="*/ 20 h 56"/>
              <a:gd name="T22" fmla="*/ 454 w 517"/>
              <a:gd name="T23" fmla="*/ 16 h 56"/>
              <a:gd name="T24" fmla="*/ 455 w 517"/>
              <a:gd name="T25" fmla="*/ 18 h 56"/>
              <a:gd name="T26" fmla="*/ 458 w 517"/>
              <a:gd name="T27" fmla="*/ 14 h 56"/>
              <a:gd name="T28" fmla="*/ 462 w 517"/>
              <a:gd name="T29" fmla="*/ 15 h 56"/>
              <a:gd name="T30" fmla="*/ 461 w 517"/>
              <a:gd name="T31" fmla="*/ 18 h 56"/>
              <a:gd name="T32" fmla="*/ 465 w 517"/>
              <a:gd name="T33" fmla="*/ 15 h 56"/>
              <a:gd name="T34" fmla="*/ 468 w 517"/>
              <a:gd name="T35" fmla="*/ 15 h 56"/>
              <a:gd name="T36" fmla="*/ 467 w 517"/>
              <a:gd name="T37" fmla="*/ 16 h 56"/>
              <a:gd name="T38" fmla="*/ 468 w 517"/>
              <a:gd name="T39" fmla="*/ 16 h 56"/>
              <a:gd name="T40" fmla="*/ 474 w 517"/>
              <a:gd name="T41" fmla="*/ 15 h 56"/>
              <a:gd name="T42" fmla="*/ 484 w 517"/>
              <a:gd name="T43" fmla="*/ 14 h 56"/>
              <a:gd name="T44" fmla="*/ 481 w 517"/>
              <a:gd name="T45" fmla="*/ 13 h 56"/>
              <a:gd name="T46" fmla="*/ 382 w 517"/>
              <a:gd name="T47" fmla="*/ 4 h 56"/>
              <a:gd name="T48" fmla="*/ 296 w 517"/>
              <a:gd name="T49" fmla="*/ 0 h 56"/>
              <a:gd name="T50" fmla="*/ 188 w 517"/>
              <a:gd name="T51" fmla="*/ 1 h 56"/>
              <a:gd name="T52" fmla="*/ 110 w 517"/>
              <a:gd name="T53" fmla="*/ 6 h 56"/>
              <a:gd name="T54" fmla="*/ 22 w 517"/>
              <a:gd name="T55" fmla="*/ 13 h 56"/>
              <a:gd name="T56" fmla="*/ 0 w 517"/>
              <a:gd name="T57" fmla="*/ 31 h 56"/>
              <a:gd name="T58" fmla="*/ 0 w 517"/>
              <a:gd name="T59" fmla="*/ 34 h 56"/>
              <a:gd name="T60" fmla="*/ 12 w 517"/>
              <a:gd name="T61" fmla="*/ 43 h 56"/>
              <a:gd name="T62" fmla="*/ 79 w 517"/>
              <a:gd name="T63" fmla="*/ 52 h 56"/>
              <a:gd name="T64" fmla="*/ 264 w 517"/>
              <a:gd name="T65" fmla="*/ 52 h 56"/>
              <a:gd name="T66" fmla="*/ 277 w 517"/>
              <a:gd name="T67" fmla="*/ 52 h 56"/>
              <a:gd name="T68" fmla="*/ 428 w 517"/>
              <a:gd name="T69" fmla="*/ 45 h 56"/>
              <a:gd name="T70" fmla="*/ 433 w 517"/>
              <a:gd name="T71" fmla="*/ 44 h 56"/>
              <a:gd name="T72" fmla="*/ 458 w 517"/>
              <a:gd name="T73" fmla="*/ 40 h 56"/>
              <a:gd name="T74" fmla="*/ 480 w 517"/>
              <a:gd name="T75" fmla="*/ 38 h 56"/>
              <a:gd name="T76" fmla="*/ 517 w 517"/>
              <a:gd name="T77" fmla="*/ 32 h 56"/>
              <a:gd name="T78" fmla="*/ 466 w 517"/>
              <a:gd name="T79" fmla="*/ 30 h 56"/>
              <a:gd name="T80" fmla="*/ 451 w 517"/>
              <a:gd name="T81" fmla="*/ 29 h 56"/>
              <a:gd name="T82" fmla="*/ 448 w 517"/>
              <a:gd name="T83" fmla="*/ 28 h 56"/>
              <a:gd name="T84" fmla="*/ 451 w 517"/>
              <a:gd name="T85" fmla="*/ 27 h 56"/>
              <a:gd name="T86" fmla="*/ 451 w 517"/>
              <a:gd name="T87" fmla="*/ 29 h 56"/>
              <a:gd name="T88" fmla="*/ 463 w 517"/>
              <a:gd name="T89" fmla="*/ 29 h 56"/>
              <a:gd name="T90" fmla="*/ 462 w 517"/>
              <a:gd name="T91" fmla="*/ 29 h 56"/>
              <a:gd name="T92" fmla="*/ 461 w 517"/>
              <a:gd name="T93" fmla="*/ 27 h 56"/>
              <a:gd name="T94" fmla="*/ 460 w 517"/>
              <a:gd name="T95" fmla="*/ 29 h 56"/>
              <a:gd name="T96" fmla="*/ 456 w 517"/>
              <a:gd name="T97" fmla="*/ 28 h 56"/>
              <a:gd name="T98" fmla="*/ 457 w 517"/>
              <a:gd name="T99" fmla="*/ 26 h 56"/>
              <a:gd name="T100" fmla="*/ 459 w 517"/>
              <a:gd name="T101" fmla="*/ 27 h 56"/>
              <a:gd name="T102" fmla="*/ 462 w 517"/>
              <a:gd name="T103" fmla="*/ 23 h 56"/>
              <a:gd name="T104" fmla="*/ 463 w 517"/>
              <a:gd name="T105"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7" h="56">
                <a:moveTo>
                  <a:pt x="466" y="30"/>
                </a:moveTo>
                <a:cubicBezTo>
                  <a:pt x="465" y="30"/>
                  <a:pt x="463" y="28"/>
                  <a:pt x="464" y="27"/>
                </a:cubicBezTo>
                <a:cubicBezTo>
                  <a:pt x="465" y="27"/>
                  <a:pt x="465" y="27"/>
                  <a:pt x="465" y="27"/>
                </a:cubicBezTo>
                <a:cubicBezTo>
                  <a:pt x="465" y="27"/>
                  <a:pt x="465" y="27"/>
                  <a:pt x="465" y="27"/>
                </a:cubicBezTo>
                <a:cubicBezTo>
                  <a:pt x="464" y="25"/>
                  <a:pt x="466" y="24"/>
                  <a:pt x="467" y="22"/>
                </a:cubicBezTo>
                <a:cubicBezTo>
                  <a:pt x="468" y="22"/>
                  <a:pt x="469" y="24"/>
                  <a:pt x="470" y="25"/>
                </a:cubicBezTo>
                <a:cubicBezTo>
                  <a:pt x="470" y="22"/>
                  <a:pt x="470" y="22"/>
                  <a:pt x="470" y="22"/>
                </a:cubicBezTo>
                <a:cubicBezTo>
                  <a:pt x="468" y="20"/>
                  <a:pt x="466" y="23"/>
                  <a:pt x="465" y="20"/>
                </a:cubicBezTo>
                <a:cubicBezTo>
                  <a:pt x="463" y="20"/>
                  <a:pt x="462" y="20"/>
                  <a:pt x="461" y="22"/>
                </a:cubicBezTo>
                <a:cubicBezTo>
                  <a:pt x="459" y="20"/>
                  <a:pt x="459" y="20"/>
                  <a:pt x="459" y="20"/>
                </a:cubicBezTo>
                <a:cubicBezTo>
                  <a:pt x="457" y="22"/>
                  <a:pt x="455" y="19"/>
                  <a:pt x="452" y="20"/>
                </a:cubicBezTo>
                <a:cubicBezTo>
                  <a:pt x="454" y="16"/>
                  <a:pt x="454" y="16"/>
                  <a:pt x="454" y="16"/>
                </a:cubicBezTo>
                <a:cubicBezTo>
                  <a:pt x="455" y="16"/>
                  <a:pt x="455" y="17"/>
                  <a:pt x="455" y="18"/>
                </a:cubicBezTo>
                <a:cubicBezTo>
                  <a:pt x="457" y="18"/>
                  <a:pt x="458" y="17"/>
                  <a:pt x="458" y="14"/>
                </a:cubicBezTo>
                <a:cubicBezTo>
                  <a:pt x="459" y="14"/>
                  <a:pt x="461" y="13"/>
                  <a:pt x="462" y="15"/>
                </a:cubicBezTo>
                <a:cubicBezTo>
                  <a:pt x="462" y="16"/>
                  <a:pt x="461" y="17"/>
                  <a:pt x="461" y="18"/>
                </a:cubicBezTo>
                <a:cubicBezTo>
                  <a:pt x="462" y="19"/>
                  <a:pt x="465" y="17"/>
                  <a:pt x="465" y="15"/>
                </a:cubicBezTo>
                <a:cubicBezTo>
                  <a:pt x="466" y="15"/>
                  <a:pt x="467" y="14"/>
                  <a:pt x="468" y="15"/>
                </a:cubicBezTo>
                <a:cubicBezTo>
                  <a:pt x="467" y="16"/>
                  <a:pt x="467" y="16"/>
                  <a:pt x="467" y="16"/>
                </a:cubicBezTo>
                <a:cubicBezTo>
                  <a:pt x="468" y="16"/>
                  <a:pt x="468" y="16"/>
                  <a:pt x="468" y="16"/>
                </a:cubicBezTo>
                <a:cubicBezTo>
                  <a:pt x="468" y="14"/>
                  <a:pt x="472" y="14"/>
                  <a:pt x="474" y="15"/>
                </a:cubicBezTo>
                <a:cubicBezTo>
                  <a:pt x="484" y="14"/>
                  <a:pt x="484" y="14"/>
                  <a:pt x="484" y="14"/>
                </a:cubicBezTo>
                <a:cubicBezTo>
                  <a:pt x="483" y="13"/>
                  <a:pt x="482" y="14"/>
                  <a:pt x="481" y="13"/>
                </a:cubicBezTo>
                <a:cubicBezTo>
                  <a:pt x="382" y="4"/>
                  <a:pt x="382" y="4"/>
                  <a:pt x="382" y="4"/>
                </a:cubicBezTo>
                <a:cubicBezTo>
                  <a:pt x="353" y="2"/>
                  <a:pt x="323" y="0"/>
                  <a:pt x="296" y="0"/>
                </a:cubicBezTo>
                <a:cubicBezTo>
                  <a:pt x="188" y="1"/>
                  <a:pt x="188" y="1"/>
                  <a:pt x="188" y="1"/>
                </a:cubicBezTo>
                <a:cubicBezTo>
                  <a:pt x="110" y="6"/>
                  <a:pt x="110" y="6"/>
                  <a:pt x="110" y="6"/>
                </a:cubicBezTo>
                <a:cubicBezTo>
                  <a:pt x="22" y="13"/>
                  <a:pt x="22" y="13"/>
                  <a:pt x="22" y="13"/>
                </a:cubicBezTo>
                <a:cubicBezTo>
                  <a:pt x="13" y="16"/>
                  <a:pt x="8" y="24"/>
                  <a:pt x="0" y="31"/>
                </a:cubicBezTo>
                <a:cubicBezTo>
                  <a:pt x="0" y="34"/>
                  <a:pt x="0" y="34"/>
                  <a:pt x="0" y="34"/>
                </a:cubicBezTo>
                <a:cubicBezTo>
                  <a:pt x="2" y="39"/>
                  <a:pt x="7" y="41"/>
                  <a:pt x="12" y="43"/>
                </a:cubicBezTo>
                <a:cubicBezTo>
                  <a:pt x="34" y="47"/>
                  <a:pt x="55" y="52"/>
                  <a:pt x="79" y="52"/>
                </a:cubicBezTo>
                <a:cubicBezTo>
                  <a:pt x="141" y="52"/>
                  <a:pt x="203" y="51"/>
                  <a:pt x="264" y="52"/>
                </a:cubicBezTo>
                <a:cubicBezTo>
                  <a:pt x="267" y="49"/>
                  <a:pt x="273" y="53"/>
                  <a:pt x="277" y="52"/>
                </a:cubicBezTo>
                <a:cubicBezTo>
                  <a:pt x="326" y="48"/>
                  <a:pt x="379" y="56"/>
                  <a:pt x="428" y="45"/>
                </a:cubicBezTo>
                <a:cubicBezTo>
                  <a:pt x="430" y="45"/>
                  <a:pt x="431" y="41"/>
                  <a:pt x="433" y="44"/>
                </a:cubicBezTo>
                <a:cubicBezTo>
                  <a:pt x="440" y="42"/>
                  <a:pt x="450" y="40"/>
                  <a:pt x="458" y="40"/>
                </a:cubicBezTo>
                <a:cubicBezTo>
                  <a:pt x="466" y="40"/>
                  <a:pt x="472" y="35"/>
                  <a:pt x="480" y="38"/>
                </a:cubicBezTo>
                <a:cubicBezTo>
                  <a:pt x="491" y="34"/>
                  <a:pt x="504" y="34"/>
                  <a:pt x="517" y="32"/>
                </a:cubicBezTo>
                <a:cubicBezTo>
                  <a:pt x="502" y="31"/>
                  <a:pt x="483" y="28"/>
                  <a:pt x="466" y="30"/>
                </a:cubicBezTo>
                <a:close/>
                <a:moveTo>
                  <a:pt x="451" y="29"/>
                </a:moveTo>
                <a:cubicBezTo>
                  <a:pt x="448" y="28"/>
                  <a:pt x="448" y="28"/>
                  <a:pt x="448" y="28"/>
                </a:cubicBezTo>
                <a:cubicBezTo>
                  <a:pt x="449" y="25"/>
                  <a:pt x="450" y="28"/>
                  <a:pt x="451" y="27"/>
                </a:cubicBezTo>
                <a:lnTo>
                  <a:pt x="451" y="29"/>
                </a:lnTo>
                <a:close/>
                <a:moveTo>
                  <a:pt x="463" y="29"/>
                </a:moveTo>
                <a:cubicBezTo>
                  <a:pt x="462" y="29"/>
                  <a:pt x="462" y="29"/>
                  <a:pt x="462" y="29"/>
                </a:cubicBezTo>
                <a:cubicBezTo>
                  <a:pt x="462" y="28"/>
                  <a:pt x="462" y="28"/>
                  <a:pt x="461" y="27"/>
                </a:cubicBezTo>
                <a:cubicBezTo>
                  <a:pt x="460" y="27"/>
                  <a:pt x="461" y="28"/>
                  <a:pt x="460" y="29"/>
                </a:cubicBezTo>
                <a:cubicBezTo>
                  <a:pt x="456" y="28"/>
                  <a:pt x="456" y="28"/>
                  <a:pt x="456" y="28"/>
                </a:cubicBezTo>
                <a:cubicBezTo>
                  <a:pt x="456" y="27"/>
                  <a:pt x="457" y="27"/>
                  <a:pt x="457" y="26"/>
                </a:cubicBezTo>
                <a:cubicBezTo>
                  <a:pt x="458" y="26"/>
                  <a:pt x="458" y="26"/>
                  <a:pt x="459" y="27"/>
                </a:cubicBezTo>
                <a:cubicBezTo>
                  <a:pt x="460" y="26"/>
                  <a:pt x="461" y="23"/>
                  <a:pt x="462" y="23"/>
                </a:cubicBezTo>
                <a:cubicBezTo>
                  <a:pt x="462" y="25"/>
                  <a:pt x="463" y="27"/>
                  <a:pt x="463"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04">
            <a:extLst>
              <a:ext uri="{FF2B5EF4-FFF2-40B4-BE49-F238E27FC236}">
                <a16:creationId xmlns:a16="http://schemas.microsoft.com/office/drawing/2014/main" xmlns="" id="{5C9CF1E8-2B5E-4C38-8AE0-AAE644CCB73D}"/>
              </a:ext>
            </a:extLst>
          </p:cNvPr>
          <p:cNvSpPr>
            <a:spLocks noEditPoints="1"/>
          </p:cNvSpPr>
          <p:nvPr/>
        </p:nvSpPr>
        <p:spPr bwMode="auto">
          <a:xfrm>
            <a:off x="3242468" y="5448302"/>
            <a:ext cx="1466850" cy="180975"/>
          </a:xfrm>
          <a:custGeom>
            <a:avLst/>
            <a:gdLst>
              <a:gd name="T0" fmla="*/ 329 w 391"/>
              <a:gd name="T1" fmla="*/ 15 h 48"/>
              <a:gd name="T2" fmla="*/ 332 w 391"/>
              <a:gd name="T3" fmla="*/ 16 h 48"/>
              <a:gd name="T4" fmla="*/ 344 w 391"/>
              <a:gd name="T5" fmla="*/ 16 h 48"/>
              <a:gd name="T6" fmla="*/ 354 w 391"/>
              <a:gd name="T7" fmla="*/ 14 h 48"/>
              <a:gd name="T8" fmla="*/ 368 w 391"/>
              <a:gd name="T9" fmla="*/ 13 h 48"/>
              <a:gd name="T10" fmla="*/ 340 w 391"/>
              <a:gd name="T11" fmla="*/ 11 h 48"/>
              <a:gd name="T12" fmla="*/ 336 w 391"/>
              <a:gd name="T13" fmla="*/ 8 h 48"/>
              <a:gd name="T14" fmla="*/ 334 w 391"/>
              <a:gd name="T15" fmla="*/ 7 h 48"/>
              <a:gd name="T16" fmla="*/ 318 w 391"/>
              <a:gd name="T17" fmla="*/ 5 h 48"/>
              <a:gd name="T18" fmla="*/ 259 w 391"/>
              <a:gd name="T19" fmla="*/ 3 h 48"/>
              <a:gd name="T20" fmla="*/ 253 w 391"/>
              <a:gd name="T21" fmla="*/ 2 h 48"/>
              <a:gd name="T22" fmla="*/ 242 w 391"/>
              <a:gd name="T23" fmla="*/ 2 h 48"/>
              <a:gd name="T24" fmla="*/ 31 w 391"/>
              <a:gd name="T25" fmla="*/ 16 h 48"/>
              <a:gd name="T26" fmla="*/ 13 w 391"/>
              <a:gd name="T27" fmla="*/ 43 h 48"/>
              <a:gd name="T28" fmla="*/ 138 w 391"/>
              <a:gd name="T29" fmla="*/ 42 h 48"/>
              <a:gd name="T30" fmla="*/ 156 w 391"/>
              <a:gd name="T31" fmla="*/ 41 h 48"/>
              <a:gd name="T32" fmla="*/ 211 w 391"/>
              <a:gd name="T33" fmla="*/ 35 h 48"/>
              <a:gd name="T34" fmla="*/ 291 w 391"/>
              <a:gd name="T35" fmla="*/ 30 h 48"/>
              <a:gd name="T36" fmla="*/ 300 w 391"/>
              <a:gd name="T37" fmla="*/ 28 h 48"/>
              <a:gd name="T38" fmla="*/ 322 w 391"/>
              <a:gd name="T39" fmla="*/ 26 h 48"/>
              <a:gd name="T40" fmla="*/ 391 w 391"/>
              <a:gd name="T41" fmla="*/ 17 h 48"/>
              <a:gd name="T42" fmla="*/ 269 w 391"/>
              <a:gd name="T43" fmla="*/ 12 h 48"/>
              <a:gd name="T44" fmla="*/ 266 w 391"/>
              <a:gd name="T45" fmla="*/ 10 h 48"/>
              <a:gd name="T46" fmla="*/ 276 w 391"/>
              <a:gd name="T47" fmla="*/ 12 h 48"/>
              <a:gd name="T48" fmla="*/ 277 w 391"/>
              <a:gd name="T49" fmla="*/ 12 h 48"/>
              <a:gd name="T50" fmla="*/ 288 w 391"/>
              <a:gd name="T51" fmla="*/ 13 h 48"/>
              <a:gd name="T52" fmla="*/ 292 w 391"/>
              <a:gd name="T53" fmla="*/ 18 h 48"/>
              <a:gd name="T54" fmla="*/ 290 w 391"/>
              <a:gd name="T55" fmla="*/ 17 h 48"/>
              <a:gd name="T56" fmla="*/ 292 w 391"/>
              <a:gd name="T57" fmla="*/ 18 h 48"/>
              <a:gd name="T58" fmla="*/ 294 w 391"/>
              <a:gd name="T59" fmla="*/ 12 h 48"/>
              <a:gd name="T60" fmla="*/ 332 w 391"/>
              <a:gd name="T61" fmla="*/ 11 h 48"/>
              <a:gd name="T62" fmla="*/ 327 w 391"/>
              <a:gd name="T63" fmla="*/ 11 h 48"/>
              <a:gd name="T64" fmla="*/ 322 w 391"/>
              <a:gd name="T65" fmla="*/ 9 h 48"/>
              <a:gd name="T66" fmla="*/ 325 w 391"/>
              <a:gd name="T67" fmla="*/ 6 h 48"/>
              <a:gd name="T68" fmla="*/ 325 w 391"/>
              <a:gd name="T69" fmla="*/ 6 h 48"/>
              <a:gd name="T70" fmla="*/ 317 w 391"/>
              <a:gd name="T71" fmla="*/ 12 h 48"/>
              <a:gd name="T72" fmla="*/ 316 w 391"/>
              <a:gd name="T73" fmla="*/ 5 h 48"/>
              <a:gd name="T74" fmla="*/ 316 w 391"/>
              <a:gd name="T75" fmla="*/ 6 h 48"/>
              <a:gd name="T76" fmla="*/ 316 w 391"/>
              <a:gd name="T77" fmla="*/ 6 h 48"/>
              <a:gd name="T78" fmla="*/ 303 w 391"/>
              <a:gd name="T79" fmla="*/ 18 h 48"/>
              <a:gd name="T80" fmla="*/ 301 w 391"/>
              <a:gd name="T81" fmla="*/ 13 h 48"/>
              <a:gd name="T82" fmla="*/ 304 w 391"/>
              <a:gd name="T83" fmla="*/ 12 h 48"/>
              <a:gd name="T84" fmla="*/ 307 w 391"/>
              <a:gd name="T85" fmla="*/ 5 h 48"/>
              <a:gd name="T86" fmla="*/ 307 w 391"/>
              <a:gd name="T87" fmla="*/ 18 h 48"/>
              <a:gd name="T88" fmla="*/ 313 w 391"/>
              <a:gd name="T89" fmla="*/ 17 h 48"/>
              <a:gd name="T90" fmla="*/ 313 w 391"/>
              <a:gd name="T91" fmla="*/ 12 h 48"/>
              <a:gd name="T92" fmla="*/ 315 w 391"/>
              <a:gd name="T93" fmla="*/ 11 h 48"/>
              <a:gd name="T94" fmla="*/ 316 w 391"/>
              <a:gd name="T95"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1" h="48">
                <a:moveTo>
                  <a:pt x="324" y="19"/>
                </a:moveTo>
                <a:cubicBezTo>
                  <a:pt x="320" y="17"/>
                  <a:pt x="320" y="17"/>
                  <a:pt x="320" y="17"/>
                </a:cubicBezTo>
                <a:cubicBezTo>
                  <a:pt x="323" y="15"/>
                  <a:pt x="326" y="18"/>
                  <a:pt x="329" y="15"/>
                </a:cubicBezTo>
                <a:cubicBezTo>
                  <a:pt x="329" y="16"/>
                  <a:pt x="330" y="17"/>
                  <a:pt x="331" y="16"/>
                </a:cubicBezTo>
                <a:cubicBezTo>
                  <a:pt x="330" y="16"/>
                  <a:pt x="331" y="15"/>
                  <a:pt x="331" y="15"/>
                </a:cubicBezTo>
                <a:cubicBezTo>
                  <a:pt x="332" y="16"/>
                  <a:pt x="332" y="16"/>
                  <a:pt x="332" y="16"/>
                </a:cubicBezTo>
                <a:cubicBezTo>
                  <a:pt x="333" y="16"/>
                  <a:pt x="335" y="17"/>
                  <a:pt x="336" y="15"/>
                </a:cubicBezTo>
                <a:cubicBezTo>
                  <a:pt x="338" y="16"/>
                  <a:pt x="343" y="17"/>
                  <a:pt x="342" y="14"/>
                </a:cubicBezTo>
                <a:cubicBezTo>
                  <a:pt x="344" y="16"/>
                  <a:pt x="344" y="16"/>
                  <a:pt x="344" y="16"/>
                </a:cubicBezTo>
                <a:cubicBezTo>
                  <a:pt x="344" y="15"/>
                  <a:pt x="344" y="15"/>
                  <a:pt x="344" y="14"/>
                </a:cubicBezTo>
                <a:cubicBezTo>
                  <a:pt x="347" y="14"/>
                  <a:pt x="351" y="18"/>
                  <a:pt x="352" y="13"/>
                </a:cubicBezTo>
                <a:cubicBezTo>
                  <a:pt x="353" y="13"/>
                  <a:pt x="354" y="14"/>
                  <a:pt x="354" y="14"/>
                </a:cubicBezTo>
                <a:cubicBezTo>
                  <a:pt x="356" y="15"/>
                  <a:pt x="363" y="17"/>
                  <a:pt x="362" y="13"/>
                </a:cubicBezTo>
                <a:cubicBezTo>
                  <a:pt x="365" y="14"/>
                  <a:pt x="365" y="14"/>
                  <a:pt x="365" y="14"/>
                </a:cubicBezTo>
                <a:cubicBezTo>
                  <a:pt x="364" y="13"/>
                  <a:pt x="367" y="13"/>
                  <a:pt x="368" y="13"/>
                </a:cubicBezTo>
                <a:cubicBezTo>
                  <a:pt x="339" y="13"/>
                  <a:pt x="339" y="13"/>
                  <a:pt x="339" y="13"/>
                </a:cubicBezTo>
                <a:cubicBezTo>
                  <a:pt x="338" y="12"/>
                  <a:pt x="338" y="12"/>
                  <a:pt x="338" y="12"/>
                </a:cubicBezTo>
                <a:cubicBezTo>
                  <a:pt x="339" y="11"/>
                  <a:pt x="340" y="11"/>
                  <a:pt x="340" y="11"/>
                </a:cubicBezTo>
                <a:cubicBezTo>
                  <a:pt x="339" y="10"/>
                  <a:pt x="336" y="11"/>
                  <a:pt x="335" y="9"/>
                </a:cubicBezTo>
                <a:cubicBezTo>
                  <a:pt x="339" y="8"/>
                  <a:pt x="345" y="8"/>
                  <a:pt x="350" y="8"/>
                </a:cubicBezTo>
                <a:cubicBezTo>
                  <a:pt x="336" y="8"/>
                  <a:pt x="336" y="8"/>
                  <a:pt x="336" y="8"/>
                </a:cubicBezTo>
                <a:cubicBezTo>
                  <a:pt x="336" y="5"/>
                  <a:pt x="340" y="7"/>
                  <a:pt x="341" y="6"/>
                </a:cubicBezTo>
                <a:cubicBezTo>
                  <a:pt x="332" y="6"/>
                  <a:pt x="332" y="6"/>
                  <a:pt x="332" y="6"/>
                </a:cubicBezTo>
                <a:cubicBezTo>
                  <a:pt x="334" y="7"/>
                  <a:pt x="334" y="7"/>
                  <a:pt x="334" y="7"/>
                </a:cubicBezTo>
                <a:cubicBezTo>
                  <a:pt x="333" y="8"/>
                  <a:pt x="332" y="7"/>
                  <a:pt x="332" y="8"/>
                </a:cubicBezTo>
                <a:cubicBezTo>
                  <a:pt x="331" y="8"/>
                  <a:pt x="330" y="7"/>
                  <a:pt x="330" y="6"/>
                </a:cubicBezTo>
                <a:cubicBezTo>
                  <a:pt x="318" y="5"/>
                  <a:pt x="318" y="5"/>
                  <a:pt x="318" y="5"/>
                </a:cubicBezTo>
                <a:cubicBezTo>
                  <a:pt x="318" y="5"/>
                  <a:pt x="318" y="5"/>
                  <a:pt x="318" y="5"/>
                </a:cubicBezTo>
                <a:cubicBezTo>
                  <a:pt x="324" y="4"/>
                  <a:pt x="333" y="4"/>
                  <a:pt x="341" y="4"/>
                </a:cubicBezTo>
                <a:cubicBezTo>
                  <a:pt x="316" y="4"/>
                  <a:pt x="286" y="2"/>
                  <a:pt x="259" y="3"/>
                </a:cubicBezTo>
                <a:cubicBezTo>
                  <a:pt x="258" y="2"/>
                  <a:pt x="258" y="2"/>
                  <a:pt x="258" y="2"/>
                </a:cubicBezTo>
                <a:cubicBezTo>
                  <a:pt x="257" y="3"/>
                  <a:pt x="254" y="3"/>
                  <a:pt x="253" y="3"/>
                </a:cubicBezTo>
                <a:cubicBezTo>
                  <a:pt x="253" y="2"/>
                  <a:pt x="253" y="2"/>
                  <a:pt x="253" y="2"/>
                </a:cubicBezTo>
                <a:cubicBezTo>
                  <a:pt x="251" y="4"/>
                  <a:pt x="245" y="0"/>
                  <a:pt x="244" y="3"/>
                </a:cubicBezTo>
                <a:cubicBezTo>
                  <a:pt x="243" y="3"/>
                  <a:pt x="242" y="4"/>
                  <a:pt x="241" y="3"/>
                </a:cubicBezTo>
                <a:cubicBezTo>
                  <a:pt x="242" y="2"/>
                  <a:pt x="242" y="2"/>
                  <a:pt x="242" y="2"/>
                </a:cubicBezTo>
                <a:cubicBezTo>
                  <a:pt x="230" y="2"/>
                  <a:pt x="214" y="3"/>
                  <a:pt x="201" y="3"/>
                </a:cubicBezTo>
                <a:cubicBezTo>
                  <a:pt x="101" y="9"/>
                  <a:pt x="101" y="9"/>
                  <a:pt x="101" y="9"/>
                </a:cubicBezTo>
                <a:cubicBezTo>
                  <a:pt x="31" y="16"/>
                  <a:pt x="31" y="16"/>
                  <a:pt x="31" y="16"/>
                </a:cubicBezTo>
                <a:cubicBezTo>
                  <a:pt x="20" y="18"/>
                  <a:pt x="8" y="19"/>
                  <a:pt x="0" y="27"/>
                </a:cubicBezTo>
                <a:cubicBezTo>
                  <a:pt x="0" y="32"/>
                  <a:pt x="3" y="35"/>
                  <a:pt x="6" y="38"/>
                </a:cubicBezTo>
                <a:cubicBezTo>
                  <a:pt x="8" y="40"/>
                  <a:pt x="11" y="41"/>
                  <a:pt x="13" y="43"/>
                </a:cubicBezTo>
                <a:cubicBezTo>
                  <a:pt x="15" y="37"/>
                  <a:pt x="19" y="47"/>
                  <a:pt x="20" y="42"/>
                </a:cubicBezTo>
                <a:cubicBezTo>
                  <a:pt x="23" y="46"/>
                  <a:pt x="27" y="45"/>
                  <a:pt x="30" y="48"/>
                </a:cubicBezTo>
                <a:cubicBezTo>
                  <a:pt x="67" y="47"/>
                  <a:pt x="105" y="46"/>
                  <a:pt x="138" y="42"/>
                </a:cubicBezTo>
                <a:cubicBezTo>
                  <a:pt x="140" y="41"/>
                  <a:pt x="142" y="43"/>
                  <a:pt x="144" y="41"/>
                </a:cubicBezTo>
                <a:cubicBezTo>
                  <a:pt x="147" y="40"/>
                  <a:pt x="152" y="42"/>
                  <a:pt x="155" y="40"/>
                </a:cubicBezTo>
                <a:cubicBezTo>
                  <a:pt x="156" y="39"/>
                  <a:pt x="156" y="40"/>
                  <a:pt x="156" y="41"/>
                </a:cubicBezTo>
                <a:cubicBezTo>
                  <a:pt x="161" y="40"/>
                  <a:pt x="165" y="38"/>
                  <a:pt x="169" y="39"/>
                </a:cubicBezTo>
                <a:cubicBezTo>
                  <a:pt x="171" y="38"/>
                  <a:pt x="174" y="40"/>
                  <a:pt x="176" y="38"/>
                </a:cubicBezTo>
                <a:cubicBezTo>
                  <a:pt x="187" y="40"/>
                  <a:pt x="200" y="34"/>
                  <a:pt x="211" y="35"/>
                </a:cubicBezTo>
                <a:cubicBezTo>
                  <a:pt x="211" y="34"/>
                  <a:pt x="213" y="35"/>
                  <a:pt x="214" y="35"/>
                </a:cubicBezTo>
                <a:cubicBezTo>
                  <a:pt x="227" y="33"/>
                  <a:pt x="240" y="32"/>
                  <a:pt x="253" y="32"/>
                </a:cubicBezTo>
                <a:cubicBezTo>
                  <a:pt x="265" y="30"/>
                  <a:pt x="278" y="30"/>
                  <a:pt x="291" y="30"/>
                </a:cubicBezTo>
                <a:cubicBezTo>
                  <a:pt x="293" y="27"/>
                  <a:pt x="293" y="27"/>
                  <a:pt x="293" y="27"/>
                </a:cubicBezTo>
                <a:cubicBezTo>
                  <a:pt x="295" y="29"/>
                  <a:pt x="295" y="29"/>
                  <a:pt x="295" y="29"/>
                </a:cubicBezTo>
                <a:cubicBezTo>
                  <a:pt x="297" y="29"/>
                  <a:pt x="299" y="30"/>
                  <a:pt x="300" y="28"/>
                </a:cubicBezTo>
                <a:cubicBezTo>
                  <a:pt x="300" y="28"/>
                  <a:pt x="300" y="29"/>
                  <a:pt x="300" y="29"/>
                </a:cubicBezTo>
                <a:cubicBezTo>
                  <a:pt x="304" y="28"/>
                  <a:pt x="307" y="29"/>
                  <a:pt x="311" y="29"/>
                </a:cubicBezTo>
                <a:cubicBezTo>
                  <a:pt x="314" y="25"/>
                  <a:pt x="320" y="31"/>
                  <a:pt x="322" y="26"/>
                </a:cubicBezTo>
                <a:cubicBezTo>
                  <a:pt x="323" y="27"/>
                  <a:pt x="323" y="27"/>
                  <a:pt x="323" y="27"/>
                </a:cubicBezTo>
                <a:cubicBezTo>
                  <a:pt x="336" y="27"/>
                  <a:pt x="346" y="23"/>
                  <a:pt x="359" y="23"/>
                </a:cubicBezTo>
                <a:cubicBezTo>
                  <a:pt x="370" y="23"/>
                  <a:pt x="382" y="19"/>
                  <a:pt x="391" y="17"/>
                </a:cubicBezTo>
                <a:cubicBezTo>
                  <a:pt x="369" y="17"/>
                  <a:pt x="343" y="18"/>
                  <a:pt x="324" y="19"/>
                </a:cubicBezTo>
                <a:close/>
                <a:moveTo>
                  <a:pt x="266" y="10"/>
                </a:moveTo>
                <a:cubicBezTo>
                  <a:pt x="268" y="10"/>
                  <a:pt x="268" y="13"/>
                  <a:pt x="269" y="12"/>
                </a:cubicBezTo>
                <a:cubicBezTo>
                  <a:pt x="270" y="12"/>
                  <a:pt x="270" y="12"/>
                  <a:pt x="270" y="12"/>
                </a:cubicBezTo>
                <a:cubicBezTo>
                  <a:pt x="270" y="12"/>
                  <a:pt x="270" y="12"/>
                  <a:pt x="269" y="12"/>
                </a:cubicBezTo>
                <a:cubicBezTo>
                  <a:pt x="268" y="14"/>
                  <a:pt x="266" y="12"/>
                  <a:pt x="266" y="10"/>
                </a:cubicBezTo>
                <a:close/>
                <a:moveTo>
                  <a:pt x="274" y="12"/>
                </a:moveTo>
                <a:cubicBezTo>
                  <a:pt x="274" y="10"/>
                  <a:pt x="274" y="10"/>
                  <a:pt x="274" y="10"/>
                </a:cubicBezTo>
                <a:cubicBezTo>
                  <a:pt x="275" y="10"/>
                  <a:pt x="275" y="12"/>
                  <a:pt x="276" y="12"/>
                </a:cubicBezTo>
                <a:lnTo>
                  <a:pt x="274" y="12"/>
                </a:lnTo>
                <a:close/>
                <a:moveTo>
                  <a:pt x="280" y="12"/>
                </a:moveTo>
                <a:cubicBezTo>
                  <a:pt x="277" y="12"/>
                  <a:pt x="277" y="12"/>
                  <a:pt x="277" y="12"/>
                </a:cubicBezTo>
                <a:cubicBezTo>
                  <a:pt x="280" y="11"/>
                  <a:pt x="280" y="11"/>
                  <a:pt x="280" y="11"/>
                </a:cubicBezTo>
                <a:lnTo>
                  <a:pt x="280" y="12"/>
                </a:lnTo>
                <a:close/>
                <a:moveTo>
                  <a:pt x="288" y="13"/>
                </a:moveTo>
                <a:cubicBezTo>
                  <a:pt x="287" y="12"/>
                  <a:pt x="287" y="12"/>
                  <a:pt x="287" y="12"/>
                </a:cubicBezTo>
                <a:cubicBezTo>
                  <a:pt x="288" y="13"/>
                  <a:pt x="288" y="13"/>
                  <a:pt x="288" y="13"/>
                </a:cubicBezTo>
                <a:close/>
                <a:moveTo>
                  <a:pt x="292" y="18"/>
                </a:moveTo>
                <a:cubicBezTo>
                  <a:pt x="291" y="18"/>
                  <a:pt x="291" y="17"/>
                  <a:pt x="290" y="17"/>
                </a:cubicBezTo>
                <a:cubicBezTo>
                  <a:pt x="289" y="17"/>
                  <a:pt x="289" y="18"/>
                  <a:pt x="289" y="18"/>
                </a:cubicBezTo>
                <a:cubicBezTo>
                  <a:pt x="289" y="18"/>
                  <a:pt x="289" y="17"/>
                  <a:pt x="290" y="17"/>
                </a:cubicBezTo>
                <a:cubicBezTo>
                  <a:pt x="291" y="17"/>
                  <a:pt x="292" y="18"/>
                  <a:pt x="292" y="18"/>
                </a:cubicBezTo>
                <a:cubicBezTo>
                  <a:pt x="292" y="18"/>
                  <a:pt x="292" y="18"/>
                  <a:pt x="292" y="18"/>
                </a:cubicBezTo>
                <a:cubicBezTo>
                  <a:pt x="292" y="18"/>
                  <a:pt x="292" y="18"/>
                  <a:pt x="292" y="18"/>
                </a:cubicBezTo>
                <a:close/>
                <a:moveTo>
                  <a:pt x="294" y="13"/>
                </a:moveTo>
                <a:cubicBezTo>
                  <a:pt x="293" y="11"/>
                  <a:pt x="293" y="11"/>
                  <a:pt x="293" y="11"/>
                </a:cubicBezTo>
                <a:cubicBezTo>
                  <a:pt x="294" y="12"/>
                  <a:pt x="294" y="12"/>
                  <a:pt x="294" y="12"/>
                </a:cubicBezTo>
                <a:lnTo>
                  <a:pt x="294" y="13"/>
                </a:lnTo>
                <a:close/>
                <a:moveTo>
                  <a:pt x="334" y="9"/>
                </a:moveTo>
                <a:cubicBezTo>
                  <a:pt x="334" y="12"/>
                  <a:pt x="333" y="9"/>
                  <a:pt x="332" y="11"/>
                </a:cubicBezTo>
                <a:cubicBezTo>
                  <a:pt x="335" y="12"/>
                  <a:pt x="335" y="12"/>
                  <a:pt x="335" y="12"/>
                </a:cubicBezTo>
                <a:cubicBezTo>
                  <a:pt x="327" y="12"/>
                  <a:pt x="327" y="12"/>
                  <a:pt x="327" y="12"/>
                </a:cubicBezTo>
                <a:cubicBezTo>
                  <a:pt x="327" y="12"/>
                  <a:pt x="328" y="12"/>
                  <a:pt x="327" y="11"/>
                </a:cubicBezTo>
                <a:cubicBezTo>
                  <a:pt x="327" y="10"/>
                  <a:pt x="327" y="10"/>
                  <a:pt x="327" y="10"/>
                </a:cubicBezTo>
                <a:cubicBezTo>
                  <a:pt x="325" y="13"/>
                  <a:pt x="325" y="13"/>
                  <a:pt x="325" y="13"/>
                </a:cubicBezTo>
                <a:cubicBezTo>
                  <a:pt x="322" y="9"/>
                  <a:pt x="322" y="9"/>
                  <a:pt x="322" y="9"/>
                </a:cubicBezTo>
                <a:cubicBezTo>
                  <a:pt x="322" y="10"/>
                  <a:pt x="321" y="10"/>
                  <a:pt x="321" y="10"/>
                </a:cubicBezTo>
                <a:cubicBezTo>
                  <a:pt x="325" y="7"/>
                  <a:pt x="330" y="10"/>
                  <a:pt x="334" y="9"/>
                </a:cubicBezTo>
                <a:close/>
                <a:moveTo>
                  <a:pt x="325" y="6"/>
                </a:moveTo>
                <a:cubicBezTo>
                  <a:pt x="329" y="7"/>
                  <a:pt x="329" y="7"/>
                  <a:pt x="329" y="7"/>
                </a:cubicBezTo>
                <a:cubicBezTo>
                  <a:pt x="323" y="7"/>
                  <a:pt x="323" y="7"/>
                  <a:pt x="323" y="7"/>
                </a:cubicBezTo>
                <a:lnTo>
                  <a:pt x="325" y="6"/>
                </a:lnTo>
                <a:close/>
                <a:moveTo>
                  <a:pt x="319" y="12"/>
                </a:moveTo>
                <a:cubicBezTo>
                  <a:pt x="322" y="12"/>
                  <a:pt x="322" y="12"/>
                  <a:pt x="322" y="12"/>
                </a:cubicBezTo>
                <a:cubicBezTo>
                  <a:pt x="317" y="12"/>
                  <a:pt x="317" y="12"/>
                  <a:pt x="317" y="12"/>
                </a:cubicBezTo>
                <a:lnTo>
                  <a:pt x="319" y="12"/>
                </a:lnTo>
                <a:close/>
                <a:moveTo>
                  <a:pt x="315" y="5"/>
                </a:moveTo>
                <a:cubicBezTo>
                  <a:pt x="316" y="5"/>
                  <a:pt x="316" y="5"/>
                  <a:pt x="316" y="5"/>
                </a:cubicBezTo>
                <a:cubicBezTo>
                  <a:pt x="313" y="5"/>
                  <a:pt x="313" y="5"/>
                  <a:pt x="313" y="5"/>
                </a:cubicBezTo>
                <a:lnTo>
                  <a:pt x="315" y="5"/>
                </a:lnTo>
                <a:close/>
                <a:moveTo>
                  <a:pt x="316" y="6"/>
                </a:moveTo>
                <a:cubicBezTo>
                  <a:pt x="316" y="7"/>
                  <a:pt x="316" y="7"/>
                  <a:pt x="316" y="7"/>
                </a:cubicBezTo>
                <a:cubicBezTo>
                  <a:pt x="313" y="7"/>
                  <a:pt x="313" y="7"/>
                  <a:pt x="313" y="7"/>
                </a:cubicBezTo>
                <a:lnTo>
                  <a:pt x="316" y="6"/>
                </a:lnTo>
                <a:close/>
                <a:moveTo>
                  <a:pt x="301" y="18"/>
                </a:moveTo>
                <a:cubicBezTo>
                  <a:pt x="302" y="17"/>
                  <a:pt x="302" y="17"/>
                  <a:pt x="302" y="17"/>
                </a:cubicBezTo>
                <a:cubicBezTo>
                  <a:pt x="303" y="18"/>
                  <a:pt x="303" y="18"/>
                  <a:pt x="303" y="18"/>
                </a:cubicBezTo>
                <a:lnTo>
                  <a:pt x="301" y="18"/>
                </a:lnTo>
                <a:close/>
                <a:moveTo>
                  <a:pt x="304" y="12"/>
                </a:moveTo>
                <a:cubicBezTo>
                  <a:pt x="301" y="13"/>
                  <a:pt x="301" y="13"/>
                  <a:pt x="301" y="13"/>
                </a:cubicBezTo>
                <a:cubicBezTo>
                  <a:pt x="300" y="11"/>
                  <a:pt x="302" y="8"/>
                  <a:pt x="304" y="10"/>
                </a:cubicBezTo>
                <a:cubicBezTo>
                  <a:pt x="303" y="12"/>
                  <a:pt x="301" y="8"/>
                  <a:pt x="301" y="11"/>
                </a:cubicBezTo>
                <a:cubicBezTo>
                  <a:pt x="302" y="13"/>
                  <a:pt x="303" y="12"/>
                  <a:pt x="304" y="12"/>
                </a:cubicBezTo>
                <a:close/>
                <a:moveTo>
                  <a:pt x="303" y="4"/>
                </a:moveTo>
                <a:cubicBezTo>
                  <a:pt x="304" y="5"/>
                  <a:pt x="305" y="5"/>
                  <a:pt x="306" y="5"/>
                </a:cubicBezTo>
                <a:cubicBezTo>
                  <a:pt x="306" y="4"/>
                  <a:pt x="307" y="4"/>
                  <a:pt x="307" y="5"/>
                </a:cubicBezTo>
                <a:cubicBezTo>
                  <a:pt x="307" y="5"/>
                  <a:pt x="306" y="5"/>
                  <a:pt x="306" y="5"/>
                </a:cubicBezTo>
                <a:cubicBezTo>
                  <a:pt x="305" y="5"/>
                  <a:pt x="304" y="6"/>
                  <a:pt x="303" y="4"/>
                </a:cubicBezTo>
                <a:close/>
                <a:moveTo>
                  <a:pt x="307" y="18"/>
                </a:moveTo>
                <a:cubicBezTo>
                  <a:pt x="307" y="18"/>
                  <a:pt x="307" y="17"/>
                  <a:pt x="306" y="17"/>
                </a:cubicBezTo>
                <a:cubicBezTo>
                  <a:pt x="307" y="17"/>
                  <a:pt x="307" y="17"/>
                  <a:pt x="307" y="18"/>
                </a:cubicBezTo>
                <a:cubicBezTo>
                  <a:pt x="310" y="18"/>
                  <a:pt x="311" y="16"/>
                  <a:pt x="313" y="17"/>
                </a:cubicBezTo>
                <a:cubicBezTo>
                  <a:pt x="312" y="20"/>
                  <a:pt x="309" y="18"/>
                  <a:pt x="307" y="18"/>
                </a:cubicBezTo>
                <a:close/>
                <a:moveTo>
                  <a:pt x="315" y="11"/>
                </a:moveTo>
                <a:cubicBezTo>
                  <a:pt x="314" y="11"/>
                  <a:pt x="314" y="11"/>
                  <a:pt x="313" y="12"/>
                </a:cubicBezTo>
                <a:cubicBezTo>
                  <a:pt x="313" y="9"/>
                  <a:pt x="313" y="9"/>
                  <a:pt x="313" y="9"/>
                </a:cubicBezTo>
                <a:cubicBezTo>
                  <a:pt x="314" y="9"/>
                  <a:pt x="314" y="10"/>
                  <a:pt x="315" y="9"/>
                </a:cubicBezTo>
                <a:lnTo>
                  <a:pt x="315" y="11"/>
                </a:lnTo>
                <a:close/>
                <a:moveTo>
                  <a:pt x="316" y="17"/>
                </a:moveTo>
                <a:cubicBezTo>
                  <a:pt x="317" y="17"/>
                  <a:pt x="318" y="17"/>
                  <a:pt x="319" y="17"/>
                </a:cubicBezTo>
                <a:lnTo>
                  <a:pt x="316"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10">
            <a:extLst>
              <a:ext uri="{FF2B5EF4-FFF2-40B4-BE49-F238E27FC236}">
                <a16:creationId xmlns:a16="http://schemas.microsoft.com/office/drawing/2014/main" xmlns="" id="{F8C267AD-D9BA-4A4E-A333-A627CA4F33AB}"/>
              </a:ext>
            </a:extLst>
          </p:cNvPr>
          <p:cNvSpPr>
            <a:spLocks noEditPoints="1"/>
          </p:cNvSpPr>
          <p:nvPr/>
        </p:nvSpPr>
        <p:spPr bwMode="auto">
          <a:xfrm>
            <a:off x="3242468" y="6137731"/>
            <a:ext cx="1870075" cy="206375"/>
          </a:xfrm>
          <a:custGeom>
            <a:avLst/>
            <a:gdLst>
              <a:gd name="T0" fmla="*/ 438 w 498"/>
              <a:gd name="T1" fmla="*/ 33 h 55"/>
              <a:gd name="T2" fmla="*/ 443 w 498"/>
              <a:gd name="T3" fmla="*/ 31 h 55"/>
              <a:gd name="T4" fmla="*/ 445 w 498"/>
              <a:gd name="T5" fmla="*/ 28 h 55"/>
              <a:gd name="T6" fmla="*/ 451 w 498"/>
              <a:gd name="T7" fmla="*/ 27 h 55"/>
              <a:gd name="T8" fmla="*/ 453 w 498"/>
              <a:gd name="T9" fmla="*/ 26 h 55"/>
              <a:gd name="T10" fmla="*/ 455 w 498"/>
              <a:gd name="T11" fmla="*/ 26 h 55"/>
              <a:gd name="T12" fmla="*/ 454 w 498"/>
              <a:gd name="T13" fmla="*/ 25 h 55"/>
              <a:gd name="T14" fmla="*/ 450 w 498"/>
              <a:gd name="T15" fmla="*/ 25 h 55"/>
              <a:gd name="T16" fmla="*/ 449 w 498"/>
              <a:gd name="T17" fmla="*/ 29 h 55"/>
              <a:gd name="T18" fmla="*/ 448 w 498"/>
              <a:gd name="T19" fmla="*/ 24 h 55"/>
              <a:gd name="T20" fmla="*/ 447 w 498"/>
              <a:gd name="T21" fmla="*/ 21 h 55"/>
              <a:gd name="T22" fmla="*/ 450 w 498"/>
              <a:gd name="T23" fmla="*/ 17 h 55"/>
              <a:gd name="T24" fmla="*/ 421 w 498"/>
              <a:gd name="T25" fmla="*/ 14 h 55"/>
              <a:gd name="T26" fmla="*/ 408 w 498"/>
              <a:gd name="T27" fmla="*/ 12 h 55"/>
              <a:gd name="T28" fmla="*/ 395 w 498"/>
              <a:gd name="T29" fmla="*/ 12 h 55"/>
              <a:gd name="T30" fmla="*/ 386 w 498"/>
              <a:gd name="T31" fmla="*/ 10 h 55"/>
              <a:gd name="T32" fmla="*/ 306 w 498"/>
              <a:gd name="T33" fmla="*/ 1 h 55"/>
              <a:gd name="T34" fmla="*/ 0 w 498"/>
              <a:gd name="T35" fmla="*/ 31 h 55"/>
              <a:gd name="T36" fmla="*/ 62 w 498"/>
              <a:gd name="T37" fmla="*/ 55 h 55"/>
              <a:gd name="T38" fmla="*/ 216 w 498"/>
              <a:gd name="T39" fmla="*/ 50 h 55"/>
              <a:gd name="T40" fmla="*/ 223 w 498"/>
              <a:gd name="T41" fmla="*/ 50 h 55"/>
              <a:gd name="T42" fmla="*/ 256 w 498"/>
              <a:gd name="T43" fmla="*/ 49 h 55"/>
              <a:gd name="T44" fmla="*/ 273 w 498"/>
              <a:gd name="T45" fmla="*/ 49 h 55"/>
              <a:gd name="T46" fmla="*/ 287 w 498"/>
              <a:gd name="T47" fmla="*/ 50 h 55"/>
              <a:gd name="T48" fmla="*/ 292 w 498"/>
              <a:gd name="T49" fmla="*/ 49 h 55"/>
              <a:gd name="T50" fmla="*/ 314 w 498"/>
              <a:gd name="T51" fmla="*/ 50 h 55"/>
              <a:gd name="T52" fmla="*/ 371 w 498"/>
              <a:gd name="T53" fmla="*/ 51 h 55"/>
              <a:gd name="T54" fmla="*/ 386 w 498"/>
              <a:gd name="T55" fmla="*/ 50 h 55"/>
              <a:gd name="T56" fmla="*/ 424 w 498"/>
              <a:gd name="T57" fmla="*/ 45 h 55"/>
              <a:gd name="T58" fmla="*/ 434 w 498"/>
              <a:gd name="T59" fmla="*/ 44 h 55"/>
              <a:gd name="T60" fmla="*/ 451 w 498"/>
              <a:gd name="T61" fmla="*/ 42 h 55"/>
              <a:gd name="T62" fmla="*/ 454 w 498"/>
              <a:gd name="T63" fmla="*/ 40 h 55"/>
              <a:gd name="T64" fmla="*/ 494 w 498"/>
              <a:gd name="T65" fmla="*/ 36 h 55"/>
              <a:gd name="T66" fmla="*/ 451 w 498"/>
              <a:gd name="T67" fmla="*/ 33 h 55"/>
              <a:gd name="T68" fmla="*/ 445 w 498"/>
              <a:gd name="T69" fmla="*/ 22 h 55"/>
              <a:gd name="T70" fmla="*/ 443 w 498"/>
              <a:gd name="T71" fmla="*/ 23 h 55"/>
              <a:gd name="T72" fmla="*/ 428 w 498"/>
              <a:gd name="T73" fmla="*/ 33 h 55"/>
              <a:gd name="T74" fmla="*/ 428 w 498"/>
              <a:gd name="T75" fmla="*/ 33 h 55"/>
              <a:gd name="T76" fmla="*/ 431 w 498"/>
              <a:gd name="T77" fmla="*/ 32 h 55"/>
              <a:gd name="T78" fmla="*/ 435 w 498"/>
              <a:gd name="T79" fmla="*/ 33 h 55"/>
              <a:gd name="T80" fmla="*/ 434 w 498"/>
              <a:gd name="T81" fmla="*/ 22 h 55"/>
              <a:gd name="T82" fmla="*/ 439 w 498"/>
              <a:gd name="T83" fmla="*/ 22 h 55"/>
              <a:gd name="T84" fmla="*/ 435 w 498"/>
              <a:gd name="T85" fmla="*/ 23 h 55"/>
              <a:gd name="T86" fmla="*/ 436 w 498"/>
              <a:gd name="T87" fmla="*/ 33 h 55"/>
              <a:gd name="T88" fmla="*/ 438 w 498"/>
              <a:gd name="T89"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8" h="55">
                <a:moveTo>
                  <a:pt x="451" y="33"/>
                </a:moveTo>
                <a:cubicBezTo>
                  <a:pt x="448" y="32"/>
                  <a:pt x="442" y="34"/>
                  <a:pt x="438" y="33"/>
                </a:cubicBezTo>
                <a:cubicBezTo>
                  <a:pt x="438" y="30"/>
                  <a:pt x="442" y="29"/>
                  <a:pt x="442" y="26"/>
                </a:cubicBezTo>
                <a:cubicBezTo>
                  <a:pt x="442" y="27"/>
                  <a:pt x="443" y="29"/>
                  <a:pt x="443" y="31"/>
                </a:cubicBezTo>
                <a:cubicBezTo>
                  <a:pt x="444" y="31"/>
                  <a:pt x="444" y="31"/>
                  <a:pt x="444" y="31"/>
                </a:cubicBezTo>
                <a:cubicBezTo>
                  <a:pt x="443" y="29"/>
                  <a:pt x="445" y="29"/>
                  <a:pt x="445" y="28"/>
                </a:cubicBezTo>
                <a:cubicBezTo>
                  <a:pt x="447" y="30"/>
                  <a:pt x="450" y="28"/>
                  <a:pt x="450" y="31"/>
                </a:cubicBezTo>
                <a:cubicBezTo>
                  <a:pt x="453" y="30"/>
                  <a:pt x="450" y="29"/>
                  <a:pt x="451" y="27"/>
                </a:cubicBezTo>
                <a:cubicBezTo>
                  <a:pt x="452" y="28"/>
                  <a:pt x="452" y="28"/>
                  <a:pt x="452" y="28"/>
                </a:cubicBezTo>
                <a:cubicBezTo>
                  <a:pt x="452" y="27"/>
                  <a:pt x="452" y="26"/>
                  <a:pt x="453" y="26"/>
                </a:cubicBezTo>
                <a:cubicBezTo>
                  <a:pt x="453" y="26"/>
                  <a:pt x="454" y="27"/>
                  <a:pt x="454" y="27"/>
                </a:cubicBezTo>
                <a:cubicBezTo>
                  <a:pt x="454" y="27"/>
                  <a:pt x="455" y="26"/>
                  <a:pt x="455" y="26"/>
                </a:cubicBezTo>
                <a:cubicBezTo>
                  <a:pt x="455" y="26"/>
                  <a:pt x="455" y="25"/>
                  <a:pt x="455" y="25"/>
                </a:cubicBezTo>
                <a:cubicBezTo>
                  <a:pt x="454" y="25"/>
                  <a:pt x="454" y="25"/>
                  <a:pt x="454" y="25"/>
                </a:cubicBezTo>
                <a:cubicBezTo>
                  <a:pt x="453" y="24"/>
                  <a:pt x="453" y="24"/>
                  <a:pt x="453" y="24"/>
                </a:cubicBezTo>
                <a:cubicBezTo>
                  <a:pt x="452" y="25"/>
                  <a:pt x="451" y="25"/>
                  <a:pt x="450" y="25"/>
                </a:cubicBezTo>
                <a:cubicBezTo>
                  <a:pt x="450" y="29"/>
                  <a:pt x="450" y="29"/>
                  <a:pt x="450" y="29"/>
                </a:cubicBezTo>
                <a:cubicBezTo>
                  <a:pt x="449" y="29"/>
                  <a:pt x="449" y="29"/>
                  <a:pt x="449" y="29"/>
                </a:cubicBezTo>
                <a:cubicBezTo>
                  <a:pt x="449" y="21"/>
                  <a:pt x="449" y="21"/>
                  <a:pt x="449" y="21"/>
                </a:cubicBezTo>
                <a:cubicBezTo>
                  <a:pt x="446" y="21"/>
                  <a:pt x="450" y="23"/>
                  <a:pt x="448" y="24"/>
                </a:cubicBezTo>
                <a:cubicBezTo>
                  <a:pt x="445" y="21"/>
                  <a:pt x="445" y="21"/>
                  <a:pt x="445" y="21"/>
                </a:cubicBezTo>
                <a:cubicBezTo>
                  <a:pt x="446" y="20"/>
                  <a:pt x="446" y="21"/>
                  <a:pt x="447" y="21"/>
                </a:cubicBezTo>
                <a:cubicBezTo>
                  <a:pt x="445" y="18"/>
                  <a:pt x="445" y="18"/>
                  <a:pt x="445" y="18"/>
                </a:cubicBezTo>
                <a:cubicBezTo>
                  <a:pt x="447" y="17"/>
                  <a:pt x="449" y="19"/>
                  <a:pt x="450" y="17"/>
                </a:cubicBezTo>
                <a:cubicBezTo>
                  <a:pt x="438" y="15"/>
                  <a:pt x="430" y="17"/>
                  <a:pt x="421" y="15"/>
                </a:cubicBezTo>
                <a:cubicBezTo>
                  <a:pt x="421" y="14"/>
                  <a:pt x="421" y="14"/>
                  <a:pt x="421" y="14"/>
                </a:cubicBezTo>
                <a:cubicBezTo>
                  <a:pt x="419" y="14"/>
                  <a:pt x="418" y="14"/>
                  <a:pt x="417" y="15"/>
                </a:cubicBezTo>
                <a:cubicBezTo>
                  <a:pt x="414" y="13"/>
                  <a:pt x="410" y="14"/>
                  <a:pt x="408" y="12"/>
                </a:cubicBezTo>
                <a:cubicBezTo>
                  <a:pt x="407" y="16"/>
                  <a:pt x="406" y="11"/>
                  <a:pt x="405" y="12"/>
                </a:cubicBezTo>
                <a:cubicBezTo>
                  <a:pt x="402" y="15"/>
                  <a:pt x="398" y="9"/>
                  <a:pt x="395" y="12"/>
                </a:cubicBezTo>
                <a:cubicBezTo>
                  <a:pt x="394" y="11"/>
                  <a:pt x="393" y="10"/>
                  <a:pt x="392" y="10"/>
                </a:cubicBezTo>
                <a:cubicBezTo>
                  <a:pt x="390" y="14"/>
                  <a:pt x="388" y="7"/>
                  <a:pt x="386" y="10"/>
                </a:cubicBezTo>
                <a:cubicBezTo>
                  <a:pt x="384" y="8"/>
                  <a:pt x="381" y="10"/>
                  <a:pt x="379" y="8"/>
                </a:cubicBezTo>
                <a:cubicBezTo>
                  <a:pt x="353" y="5"/>
                  <a:pt x="332" y="3"/>
                  <a:pt x="306" y="1"/>
                </a:cubicBezTo>
                <a:cubicBezTo>
                  <a:pt x="233" y="0"/>
                  <a:pt x="161" y="3"/>
                  <a:pt x="84" y="10"/>
                </a:cubicBezTo>
                <a:cubicBezTo>
                  <a:pt x="55" y="14"/>
                  <a:pt x="21" y="7"/>
                  <a:pt x="0" y="31"/>
                </a:cubicBezTo>
                <a:cubicBezTo>
                  <a:pt x="1" y="37"/>
                  <a:pt x="5" y="41"/>
                  <a:pt x="10" y="44"/>
                </a:cubicBezTo>
                <a:cubicBezTo>
                  <a:pt x="27" y="47"/>
                  <a:pt x="44" y="52"/>
                  <a:pt x="62" y="55"/>
                </a:cubicBezTo>
                <a:cubicBezTo>
                  <a:pt x="114" y="55"/>
                  <a:pt x="166" y="52"/>
                  <a:pt x="215" y="51"/>
                </a:cubicBezTo>
                <a:cubicBezTo>
                  <a:pt x="216" y="50"/>
                  <a:pt x="216" y="50"/>
                  <a:pt x="216" y="50"/>
                </a:cubicBezTo>
                <a:cubicBezTo>
                  <a:pt x="217" y="51"/>
                  <a:pt x="217" y="51"/>
                  <a:pt x="217" y="51"/>
                </a:cubicBezTo>
                <a:cubicBezTo>
                  <a:pt x="219" y="50"/>
                  <a:pt x="221" y="51"/>
                  <a:pt x="223" y="50"/>
                </a:cubicBezTo>
                <a:cubicBezTo>
                  <a:pt x="223" y="50"/>
                  <a:pt x="225" y="48"/>
                  <a:pt x="225" y="50"/>
                </a:cubicBezTo>
                <a:cubicBezTo>
                  <a:pt x="236" y="50"/>
                  <a:pt x="247" y="51"/>
                  <a:pt x="256" y="49"/>
                </a:cubicBezTo>
                <a:cubicBezTo>
                  <a:pt x="259" y="50"/>
                  <a:pt x="262" y="50"/>
                  <a:pt x="265" y="48"/>
                </a:cubicBezTo>
                <a:cubicBezTo>
                  <a:pt x="266" y="52"/>
                  <a:pt x="270" y="48"/>
                  <a:pt x="273" y="49"/>
                </a:cubicBezTo>
                <a:cubicBezTo>
                  <a:pt x="276" y="50"/>
                  <a:pt x="282" y="50"/>
                  <a:pt x="285" y="48"/>
                </a:cubicBezTo>
                <a:cubicBezTo>
                  <a:pt x="285" y="49"/>
                  <a:pt x="286" y="49"/>
                  <a:pt x="287" y="50"/>
                </a:cubicBezTo>
                <a:cubicBezTo>
                  <a:pt x="288" y="48"/>
                  <a:pt x="291" y="50"/>
                  <a:pt x="291" y="48"/>
                </a:cubicBezTo>
                <a:cubicBezTo>
                  <a:pt x="292" y="49"/>
                  <a:pt x="292" y="49"/>
                  <a:pt x="292" y="49"/>
                </a:cubicBezTo>
                <a:cubicBezTo>
                  <a:pt x="293" y="48"/>
                  <a:pt x="297" y="51"/>
                  <a:pt x="298" y="48"/>
                </a:cubicBezTo>
                <a:cubicBezTo>
                  <a:pt x="304" y="51"/>
                  <a:pt x="309" y="47"/>
                  <a:pt x="314" y="50"/>
                </a:cubicBezTo>
                <a:cubicBezTo>
                  <a:pt x="316" y="49"/>
                  <a:pt x="316" y="49"/>
                  <a:pt x="316" y="49"/>
                </a:cubicBezTo>
                <a:cubicBezTo>
                  <a:pt x="333" y="51"/>
                  <a:pt x="355" y="51"/>
                  <a:pt x="371" y="51"/>
                </a:cubicBezTo>
                <a:cubicBezTo>
                  <a:pt x="375" y="53"/>
                  <a:pt x="381" y="49"/>
                  <a:pt x="385" y="51"/>
                </a:cubicBezTo>
                <a:cubicBezTo>
                  <a:pt x="386" y="50"/>
                  <a:pt x="386" y="50"/>
                  <a:pt x="386" y="50"/>
                </a:cubicBezTo>
                <a:cubicBezTo>
                  <a:pt x="394" y="51"/>
                  <a:pt x="402" y="49"/>
                  <a:pt x="410" y="48"/>
                </a:cubicBezTo>
                <a:cubicBezTo>
                  <a:pt x="414" y="46"/>
                  <a:pt x="420" y="47"/>
                  <a:pt x="424" y="45"/>
                </a:cubicBezTo>
                <a:cubicBezTo>
                  <a:pt x="424" y="46"/>
                  <a:pt x="424" y="46"/>
                  <a:pt x="424" y="46"/>
                </a:cubicBezTo>
                <a:cubicBezTo>
                  <a:pt x="427" y="47"/>
                  <a:pt x="431" y="43"/>
                  <a:pt x="434" y="44"/>
                </a:cubicBezTo>
                <a:cubicBezTo>
                  <a:pt x="440" y="42"/>
                  <a:pt x="445" y="45"/>
                  <a:pt x="450" y="40"/>
                </a:cubicBezTo>
                <a:cubicBezTo>
                  <a:pt x="451" y="42"/>
                  <a:pt x="451" y="42"/>
                  <a:pt x="451" y="42"/>
                </a:cubicBezTo>
                <a:cubicBezTo>
                  <a:pt x="453" y="43"/>
                  <a:pt x="455" y="41"/>
                  <a:pt x="456" y="41"/>
                </a:cubicBezTo>
                <a:cubicBezTo>
                  <a:pt x="455" y="41"/>
                  <a:pt x="454" y="41"/>
                  <a:pt x="454" y="40"/>
                </a:cubicBezTo>
                <a:cubicBezTo>
                  <a:pt x="455" y="39"/>
                  <a:pt x="455" y="39"/>
                  <a:pt x="455" y="39"/>
                </a:cubicBezTo>
                <a:cubicBezTo>
                  <a:pt x="467" y="38"/>
                  <a:pt x="481" y="37"/>
                  <a:pt x="494" y="36"/>
                </a:cubicBezTo>
                <a:cubicBezTo>
                  <a:pt x="496" y="36"/>
                  <a:pt x="498" y="36"/>
                  <a:pt x="498" y="34"/>
                </a:cubicBezTo>
                <a:cubicBezTo>
                  <a:pt x="483" y="33"/>
                  <a:pt x="466" y="34"/>
                  <a:pt x="451" y="33"/>
                </a:cubicBezTo>
                <a:close/>
                <a:moveTo>
                  <a:pt x="444" y="21"/>
                </a:moveTo>
                <a:cubicBezTo>
                  <a:pt x="444" y="22"/>
                  <a:pt x="445" y="21"/>
                  <a:pt x="445" y="22"/>
                </a:cubicBezTo>
                <a:cubicBezTo>
                  <a:pt x="445" y="24"/>
                  <a:pt x="445" y="24"/>
                  <a:pt x="445" y="24"/>
                </a:cubicBezTo>
                <a:cubicBezTo>
                  <a:pt x="443" y="23"/>
                  <a:pt x="443" y="23"/>
                  <a:pt x="443" y="23"/>
                </a:cubicBezTo>
                <a:lnTo>
                  <a:pt x="444" y="21"/>
                </a:lnTo>
                <a:close/>
                <a:moveTo>
                  <a:pt x="428" y="33"/>
                </a:moveTo>
                <a:cubicBezTo>
                  <a:pt x="428" y="33"/>
                  <a:pt x="429" y="32"/>
                  <a:pt x="429" y="32"/>
                </a:cubicBezTo>
                <a:cubicBezTo>
                  <a:pt x="429" y="33"/>
                  <a:pt x="428" y="33"/>
                  <a:pt x="428" y="33"/>
                </a:cubicBezTo>
                <a:close/>
                <a:moveTo>
                  <a:pt x="435" y="33"/>
                </a:moveTo>
                <a:cubicBezTo>
                  <a:pt x="433" y="33"/>
                  <a:pt x="432" y="35"/>
                  <a:pt x="431" y="32"/>
                </a:cubicBezTo>
                <a:cubicBezTo>
                  <a:pt x="432" y="29"/>
                  <a:pt x="432" y="29"/>
                  <a:pt x="432" y="29"/>
                </a:cubicBezTo>
                <a:cubicBezTo>
                  <a:pt x="433" y="31"/>
                  <a:pt x="436" y="30"/>
                  <a:pt x="435" y="33"/>
                </a:cubicBezTo>
                <a:close/>
                <a:moveTo>
                  <a:pt x="435" y="23"/>
                </a:moveTo>
                <a:cubicBezTo>
                  <a:pt x="434" y="22"/>
                  <a:pt x="434" y="22"/>
                  <a:pt x="434" y="22"/>
                </a:cubicBezTo>
                <a:cubicBezTo>
                  <a:pt x="435" y="24"/>
                  <a:pt x="436" y="23"/>
                  <a:pt x="438" y="22"/>
                </a:cubicBezTo>
                <a:cubicBezTo>
                  <a:pt x="439" y="22"/>
                  <a:pt x="439" y="22"/>
                  <a:pt x="439" y="22"/>
                </a:cubicBezTo>
                <a:cubicBezTo>
                  <a:pt x="439" y="24"/>
                  <a:pt x="439" y="24"/>
                  <a:pt x="439" y="24"/>
                </a:cubicBezTo>
                <a:cubicBezTo>
                  <a:pt x="438" y="22"/>
                  <a:pt x="436" y="24"/>
                  <a:pt x="435" y="23"/>
                </a:cubicBezTo>
                <a:close/>
                <a:moveTo>
                  <a:pt x="438" y="32"/>
                </a:moveTo>
                <a:cubicBezTo>
                  <a:pt x="437" y="33"/>
                  <a:pt x="437" y="33"/>
                  <a:pt x="436" y="33"/>
                </a:cubicBezTo>
                <a:cubicBezTo>
                  <a:pt x="437" y="30"/>
                  <a:pt x="437" y="30"/>
                  <a:pt x="437" y="30"/>
                </a:cubicBezTo>
                <a:cubicBezTo>
                  <a:pt x="438" y="30"/>
                  <a:pt x="437" y="31"/>
                  <a:pt x="438"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6">
            <a:extLst>
              <a:ext uri="{FF2B5EF4-FFF2-40B4-BE49-F238E27FC236}">
                <a16:creationId xmlns:a16="http://schemas.microsoft.com/office/drawing/2014/main" xmlns="" id="{23DB43F0-59F1-46D0-91B1-49356AA705CF}"/>
              </a:ext>
            </a:extLst>
          </p:cNvPr>
          <p:cNvSpPr>
            <a:spLocks noEditPoints="1"/>
          </p:cNvSpPr>
          <p:nvPr/>
        </p:nvSpPr>
        <p:spPr bwMode="auto">
          <a:xfrm>
            <a:off x="5215731" y="5255304"/>
            <a:ext cx="1752600" cy="269875"/>
          </a:xfrm>
          <a:custGeom>
            <a:avLst/>
            <a:gdLst>
              <a:gd name="T0" fmla="*/ 467 w 467"/>
              <a:gd name="T1" fmla="*/ 55 h 72"/>
              <a:gd name="T2" fmla="*/ 439 w 467"/>
              <a:gd name="T3" fmla="*/ 49 h 72"/>
              <a:gd name="T4" fmla="*/ 442 w 467"/>
              <a:gd name="T5" fmla="*/ 44 h 72"/>
              <a:gd name="T6" fmla="*/ 435 w 467"/>
              <a:gd name="T7" fmla="*/ 41 h 72"/>
              <a:gd name="T8" fmla="*/ 448 w 467"/>
              <a:gd name="T9" fmla="*/ 37 h 72"/>
              <a:gd name="T10" fmla="*/ 429 w 467"/>
              <a:gd name="T11" fmla="*/ 33 h 72"/>
              <a:gd name="T12" fmla="*/ 418 w 467"/>
              <a:gd name="T13" fmla="*/ 29 h 72"/>
              <a:gd name="T14" fmla="*/ 434 w 467"/>
              <a:gd name="T15" fmla="*/ 26 h 72"/>
              <a:gd name="T16" fmla="*/ 404 w 467"/>
              <a:gd name="T17" fmla="*/ 21 h 72"/>
              <a:gd name="T18" fmla="*/ 315 w 467"/>
              <a:gd name="T19" fmla="*/ 15 h 72"/>
              <a:gd name="T20" fmla="*/ 309 w 467"/>
              <a:gd name="T21" fmla="*/ 12 h 72"/>
              <a:gd name="T22" fmla="*/ 289 w 467"/>
              <a:gd name="T23" fmla="*/ 11 h 72"/>
              <a:gd name="T24" fmla="*/ 332 w 467"/>
              <a:gd name="T25" fmla="*/ 12 h 72"/>
              <a:gd name="T26" fmla="*/ 360 w 467"/>
              <a:gd name="T27" fmla="*/ 12 h 72"/>
              <a:gd name="T28" fmla="*/ 393 w 467"/>
              <a:gd name="T29" fmla="*/ 14 h 72"/>
              <a:gd name="T30" fmla="*/ 359 w 467"/>
              <a:gd name="T31" fmla="*/ 12 h 72"/>
              <a:gd name="T32" fmla="*/ 165 w 467"/>
              <a:gd name="T33" fmla="*/ 7 h 72"/>
              <a:gd name="T34" fmla="*/ 270 w 467"/>
              <a:gd name="T35" fmla="*/ 7 h 72"/>
              <a:gd name="T36" fmla="*/ 371 w 467"/>
              <a:gd name="T37" fmla="*/ 7 h 72"/>
              <a:gd name="T38" fmla="*/ 183 w 467"/>
              <a:gd name="T39" fmla="*/ 3 h 72"/>
              <a:gd name="T40" fmla="*/ 258 w 467"/>
              <a:gd name="T41" fmla="*/ 2 h 72"/>
              <a:gd name="T42" fmla="*/ 39 w 467"/>
              <a:gd name="T43" fmla="*/ 3 h 72"/>
              <a:gd name="T44" fmla="*/ 54 w 467"/>
              <a:gd name="T45" fmla="*/ 5 h 72"/>
              <a:gd name="T46" fmla="*/ 164 w 467"/>
              <a:gd name="T47" fmla="*/ 8 h 72"/>
              <a:gd name="T48" fmla="*/ 30 w 467"/>
              <a:gd name="T49" fmla="*/ 8 h 72"/>
              <a:gd name="T50" fmla="*/ 33 w 467"/>
              <a:gd name="T51" fmla="*/ 10 h 72"/>
              <a:gd name="T52" fmla="*/ 45 w 467"/>
              <a:gd name="T53" fmla="*/ 12 h 72"/>
              <a:gd name="T54" fmla="*/ 18 w 467"/>
              <a:gd name="T55" fmla="*/ 14 h 72"/>
              <a:gd name="T56" fmla="*/ 26 w 467"/>
              <a:gd name="T57" fmla="*/ 17 h 72"/>
              <a:gd name="T58" fmla="*/ 3 w 467"/>
              <a:gd name="T59" fmla="*/ 20 h 72"/>
              <a:gd name="T60" fmla="*/ 1 w 467"/>
              <a:gd name="T61" fmla="*/ 25 h 72"/>
              <a:gd name="T62" fmla="*/ 2 w 467"/>
              <a:gd name="T63" fmla="*/ 30 h 72"/>
              <a:gd name="T64" fmla="*/ 4 w 467"/>
              <a:gd name="T65" fmla="*/ 36 h 72"/>
              <a:gd name="T66" fmla="*/ 1 w 467"/>
              <a:gd name="T67" fmla="*/ 39 h 72"/>
              <a:gd name="T68" fmla="*/ 3 w 467"/>
              <a:gd name="T69" fmla="*/ 42 h 72"/>
              <a:gd name="T70" fmla="*/ 4 w 467"/>
              <a:gd name="T71" fmla="*/ 46 h 72"/>
              <a:gd name="T72" fmla="*/ 1 w 467"/>
              <a:gd name="T73" fmla="*/ 51 h 72"/>
              <a:gd name="T74" fmla="*/ 6 w 467"/>
              <a:gd name="T75" fmla="*/ 56 h 72"/>
              <a:gd name="T76" fmla="*/ 346 w 467"/>
              <a:gd name="T77" fmla="*/ 66 h 72"/>
              <a:gd name="T78" fmla="*/ 423 w 467"/>
              <a:gd name="T79" fmla="*/ 65 h 72"/>
              <a:gd name="T80" fmla="*/ 461 w 467"/>
              <a:gd name="T81" fmla="*/ 60 h 72"/>
              <a:gd name="T82" fmla="*/ 261 w 467"/>
              <a:gd name="T83" fmla="*/ 6 h 72"/>
              <a:gd name="T84" fmla="*/ 211 w 467"/>
              <a:gd name="T85" fmla="*/ 5 h 72"/>
              <a:gd name="T86" fmla="*/ 211 w 467"/>
              <a:gd name="T87" fmla="*/ 5 h 72"/>
              <a:gd name="T88" fmla="*/ 97 w 467"/>
              <a:gd name="T89" fmla="*/ 3 h 72"/>
              <a:gd name="T90" fmla="*/ 179 w 467"/>
              <a:gd name="T91" fmla="*/ 3 h 72"/>
              <a:gd name="T92" fmla="*/ 355 w 467"/>
              <a:gd name="T93"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72">
                <a:moveTo>
                  <a:pt x="435" y="58"/>
                </a:moveTo>
                <a:cubicBezTo>
                  <a:pt x="435" y="58"/>
                  <a:pt x="435" y="58"/>
                  <a:pt x="435" y="58"/>
                </a:cubicBezTo>
                <a:cubicBezTo>
                  <a:pt x="445" y="56"/>
                  <a:pt x="457" y="55"/>
                  <a:pt x="467" y="55"/>
                </a:cubicBezTo>
                <a:cubicBezTo>
                  <a:pt x="462" y="54"/>
                  <a:pt x="457" y="54"/>
                  <a:pt x="452" y="53"/>
                </a:cubicBezTo>
                <a:cubicBezTo>
                  <a:pt x="456" y="52"/>
                  <a:pt x="461" y="53"/>
                  <a:pt x="466" y="52"/>
                </a:cubicBezTo>
                <a:cubicBezTo>
                  <a:pt x="457" y="51"/>
                  <a:pt x="448" y="51"/>
                  <a:pt x="439" y="49"/>
                </a:cubicBezTo>
                <a:cubicBezTo>
                  <a:pt x="444" y="48"/>
                  <a:pt x="451" y="48"/>
                  <a:pt x="457" y="48"/>
                </a:cubicBezTo>
                <a:cubicBezTo>
                  <a:pt x="448" y="46"/>
                  <a:pt x="437" y="47"/>
                  <a:pt x="428" y="45"/>
                </a:cubicBezTo>
                <a:cubicBezTo>
                  <a:pt x="433" y="45"/>
                  <a:pt x="437" y="44"/>
                  <a:pt x="442" y="44"/>
                </a:cubicBezTo>
                <a:cubicBezTo>
                  <a:pt x="441" y="43"/>
                  <a:pt x="441" y="43"/>
                  <a:pt x="441" y="43"/>
                </a:cubicBezTo>
                <a:cubicBezTo>
                  <a:pt x="451" y="42"/>
                  <a:pt x="451" y="42"/>
                  <a:pt x="451" y="42"/>
                </a:cubicBezTo>
                <a:cubicBezTo>
                  <a:pt x="435" y="41"/>
                  <a:pt x="435" y="41"/>
                  <a:pt x="435" y="41"/>
                </a:cubicBezTo>
                <a:cubicBezTo>
                  <a:pt x="438" y="40"/>
                  <a:pt x="444" y="41"/>
                  <a:pt x="445" y="40"/>
                </a:cubicBezTo>
                <a:cubicBezTo>
                  <a:pt x="431" y="38"/>
                  <a:pt x="431" y="38"/>
                  <a:pt x="431" y="38"/>
                </a:cubicBezTo>
                <a:cubicBezTo>
                  <a:pt x="437" y="37"/>
                  <a:pt x="442" y="37"/>
                  <a:pt x="448" y="37"/>
                </a:cubicBezTo>
                <a:cubicBezTo>
                  <a:pt x="444" y="37"/>
                  <a:pt x="441" y="35"/>
                  <a:pt x="437" y="36"/>
                </a:cubicBezTo>
                <a:cubicBezTo>
                  <a:pt x="450" y="35"/>
                  <a:pt x="450" y="35"/>
                  <a:pt x="450" y="35"/>
                </a:cubicBezTo>
                <a:cubicBezTo>
                  <a:pt x="443" y="33"/>
                  <a:pt x="436" y="34"/>
                  <a:pt x="429" y="33"/>
                </a:cubicBezTo>
                <a:cubicBezTo>
                  <a:pt x="440" y="32"/>
                  <a:pt x="452" y="33"/>
                  <a:pt x="462" y="33"/>
                </a:cubicBezTo>
                <a:cubicBezTo>
                  <a:pt x="448" y="32"/>
                  <a:pt x="434" y="29"/>
                  <a:pt x="419" y="30"/>
                </a:cubicBezTo>
                <a:cubicBezTo>
                  <a:pt x="418" y="29"/>
                  <a:pt x="418" y="29"/>
                  <a:pt x="418" y="29"/>
                </a:cubicBezTo>
                <a:cubicBezTo>
                  <a:pt x="448" y="29"/>
                  <a:pt x="448" y="29"/>
                  <a:pt x="448" y="29"/>
                </a:cubicBezTo>
                <a:cubicBezTo>
                  <a:pt x="440" y="28"/>
                  <a:pt x="433" y="27"/>
                  <a:pt x="425" y="27"/>
                </a:cubicBezTo>
                <a:cubicBezTo>
                  <a:pt x="428" y="26"/>
                  <a:pt x="431" y="26"/>
                  <a:pt x="434" y="26"/>
                </a:cubicBezTo>
                <a:cubicBezTo>
                  <a:pt x="421" y="26"/>
                  <a:pt x="407" y="25"/>
                  <a:pt x="394" y="23"/>
                </a:cubicBezTo>
                <a:cubicBezTo>
                  <a:pt x="393" y="21"/>
                  <a:pt x="389" y="22"/>
                  <a:pt x="387" y="21"/>
                </a:cubicBezTo>
                <a:cubicBezTo>
                  <a:pt x="393" y="20"/>
                  <a:pt x="399" y="22"/>
                  <a:pt x="404" y="21"/>
                </a:cubicBezTo>
                <a:cubicBezTo>
                  <a:pt x="397" y="20"/>
                  <a:pt x="390" y="20"/>
                  <a:pt x="383" y="18"/>
                </a:cubicBezTo>
                <a:cubicBezTo>
                  <a:pt x="349" y="17"/>
                  <a:pt x="323" y="16"/>
                  <a:pt x="288" y="15"/>
                </a:cubicBezTo>
                <a:cubicBezTo>
                  <a:pt x="297" y="14"/>
                  <a:pt x="306" y="16"/>
                  <a:pt x="315" y="15"/>
                </a:cubicBezTo>
                <a:cubicBezTo>
                  <a:pt x="308" y="15"/>
                  <a:pt x="300" y="15"/>
                  <a:pt x="293" y="14"/>
                </a:cubicBezTo>
                <a:cubicBezTo>
                  <a:pt x="299" y="13"/>
                  <a:pt x="304" y="14"/>
                  <a:pt x="309" y="13"/>
                </a:cubicBezTo>
                <a:cubicBezTo>
                  <a:pt x="310" y="13"/>
                  <a:pt x="309" y="12"/>
                  <a:pt x="309" y="12"/>
                </a:cubicBezTo>
                <a:cubicBezTo>
                  <a:pt x="308" y="13"/>
                  <a:pt x="308" y="13"/>
                  <a:pt x="307" y="13"/>
                </a:cubicBezTo>
                <a:cubicBezTo>
                  <a:pt x="307" y="12"/>
                  <a:pt x="306" y="12"/>
                  <a:pt x="306" y="12"/>
                </a:cubicBezTo>
                <a:cubicBezTo>
                  <a:pt x="300" y="13"/>
                  <a:pt x="295" y="11"/>
                  <a:pt x="289" y="11"/>
                </a:cubicBezTo>
                <a:cubicBezTo>
                  <a:pt x="302" y="11"/>
                  <a:pt x="318" y="11"/>
                  <a:pt x="331" y="12"/>
                </a:cubicBezTo>
                <a:cubicBezTo>
                  <a:pt x="332" y="12"/>
                  <a:pt x="332" y="12"/>
                  <a:pt x="332" y="12"/>
                </a:cubicBezTo>
                <a:cubicBezTo>
                  <a:pt x="332" y="12"/>
                  <a:pt x="332" y="12"/>
                  <a:pt x="332" y="12"/>
                </a:cubicBezTo>
                <a:cubicBezTo>
                  <a:pt x="337" y="12"/>
                  <a:pt x="343" y="11"/>
                  <a:pt x="347" y="13"/>
                </a:cubicBezTo>
                <a:cubicBezTo>
                  <a:pt x="348" y="13"/>
                  <a:pt x="350" y="13"/>
                  <a:pt x="349" y="12"/>
                </a:cubicBezTo>
                <a:cubicBezTo>
                  <a:pt x="360" y="12"/>
                  <a:pt x="360" y="12"/>
                  <a:pt x="360" y="12"/>
                </a:cubicBezTo>
                <a:cubicBezTo>
                  <a:pt x="360" y="13"/>
                  <a:pt x="360" y="13"/>
                  <a:pt x="360" y="13"/>
                </a:cubicBezTo>
                <a:cubicBezTo>
                  <a:pt x="374" y="14"/>
                  <a:pt x="389" y="15"/>
                  <a:pt x="403" y="16"/>
                </a:cubicBezTo>
                <a:cubicBezTo>
                  <a:pt x="399" y="15"/>
                  <a:pt x="396" y="15"/>
                  <a:pt x="393" y="14"/>
                </a:cubicBezTo>
                <a:cubicBezTo>
                  <a:pt x="391" y="14"/>
                  <a:pt x="389" y="15"/>
                  <a:pt x="389" y="14"/>
                </a:cubicBezTo>
                <a:cubicBezTo>
                  <a:pt x="381" y="12"/>
                  <a:pt x="373" y="12"/>
                  <a:pt x="366" y="12"/>
                </a:cubicBezTo>
                <a:cubicBezTo>
                  <a:pt x="364" y="14"/>
                  <a:pt x="361" y="12"/>
                  <a:pt x="359" y="12"/>
                </a:cubicBezTo>
                <a:cubicBezTo>
                  <a:pt x="298" y="9"/>
                  <a:pt x="298" y="9"/>
                  <a:pt x="298" y="9"/>
                </a:cubicBezTo>
                <a:cubicBezTo>
                  <a:pt x="164" y="8"/>
                  <a:pt x="164" y="8"/>
                  <a:pt x="164" y="8"/>
                </a:cubicBezTo>
                <a:cubicBezTo>
                  <a:pt x="165" y="7"/>
                  <a:pt x="165" y="7"/>
                  <a:pt x="165" y="7"/>
                </a:cubicBezTo>
                <a:cubicBezTo>
                  <a:pt x="237" y="8"/>
                  <a:pt x="237" y="8"/>
                  <a:pt x="237" y="8"/>
                </a:cubicBezTo>
                <a:cubicBezTo>
                  <a:pt x="299" y="8"/>
                  <a:pt x="299" y="8"/>
                  <a:pt x="299" y="8"/>
                </a:cubicBezTo>
                <a:cubicBezTo>
                  <a:pt x="290" y="7"/>
                  <a:pt x="280" y="8"/>
                  <a:pt x="270" y="7"/>
                </a:cubicBezTo>
                <a:cubicBezTo>
                  <a:pt x="271" y="6"/>
                  <a:pt x="271" y="6"/>
                  <a:pt x="271" y="6"/>
                </a:cubicBezTo>
                <a:cubicBezTo>
                  <a:pt x="318" y="7"/>
                  <a:pt x="366" y="6"/>
                  <a:pt x="410" y="11"/>
                </a:cubicBezTo>
                <a:cubicBezTo>
                  <a:pt x="398" y="10"/>
                  <a:pt x="384" y="8"/>
                  <a:pt x="371" y="7"/>
                </a:cubicBezTo>
                <a:cubicBezTo>
                  <a:pt x="290" y="5"/>
                  <a:pt x="290" y="5"/>
                  <a:pt x="290" y="5"/>
                </a:cubicBezTo>
                <a:cubicBezTo>
                  <a:pt x="181" y="3"/>
                  <a:pt x="181" y="3"/>
                  <a:pt x="181" y="3"/>
                </a:cubicBezTo>
                <a:cubicBezTo>
                  <a:pt x="181" y="3"/>
                  <a:pt x="182" y="3"/>
                  <a:pt x="183" y="3"/>
                </a:cubicBezTo>
                <a:cubicBezTo>
                  <a:pt x="258" y="3"/>
                  <a:pt x="258" y="3"/>
                  <a:pt x="258" y="3"/>
                </a:cubicBezTo>
                <a:cubicBezTo>
                  <a:pt x="353" y="5"/>
                  <a:pt x="353" y="5"/>
                  <a:pt x="353" y="5"/>
                </a:cubicBezTo>
                <a:cubicBezTo>
                  <a:pt x="258" y="2"/>
                  <a:pt x="258" y="2"/>
                  <a:pt x="258" y="2"/>
                </a:cubicBezTo>
                <a:cubicBezTo>
                  <a:pt x="123" y="2"/>
                  <a:pt x="123" y="2"/>
                  <a:pt x="123" y="2"/>
                </a:cubicBezTo>
                <a:cubicBezTo>
                  <a:pt x="95" y="3"/>
                  <a:pt x="64" y="0"/>
                  <a:pt x="38" y="2"/>
                </a:cubicBezTo>
                <a:cubicBezTo>
                  <a:pt x="39" y="3"/>
                  <a:pt x="39" y="3"/>
                  <a:pt x="39" y="3"/>
                </a:cubicBezTo>
                <a:cubicBezTo>
                  <a:pt x="38" y="5"/>
                  <a:pt x="35" y="4"/>
                  <a:pt x="33" y="4"/>
                </a:cubicBezTo>
                <a:cubicBezTo>
                  <a:pt x="73" y="5"/>
                  <a:pt x="73" y="5"/>
                  <a:pt x="73" y="5"/>
                </a:cubicBezTo>
                <a:cubicBezTo>
                  <a:pt x="67" y="5"/>
                  <a:pt x="60" y="5"/>
                  <a:pt x="54" y="5"/>
                </a:cubicBezTo>
                <a:cubicBezTo>
                  <a:pt x="59" y="6"/>
                  <a:pt x="65" y="7"/>
                  <a:pt x="71" y="7"/>
                </a:cubicBezTo>
                <a:cubicBezTo>
                  <a:pt x="158" y="7"/>
                  <a:pt x="158" y="7"/>
                  <a:pt x="158" y="7"/>
                </a:cubicBezTo>
                <a:cubicBezTo>
                  <a:pt x="164" y="8"/>
                  <a:pt x="164" y="8"/>
                  <a:pt x="164" y="8"/>
                </a:cubicBezTo>
                <a:cubicBezTo>
                  <a:pt x="119" y="10"/>
                  <a:pt x="74" y="5"/>
                  <a:pt x="31" y="8"/>
                </a:cubicBezTo>
                <a:cubicBezTo>
                  <a:pt x="31" y="8"/>
                  <a:pt x="31" y="8"/>
                  <a:pt x="31" y="8"/>
                </a:cubicBezTo>
                <a:cubicBezTo>
                  <a:pt x="30" y="8"/>
                  <a:pt x="30" y="8"/>
                  <a:pt x="30" y="8"/>
                </a:cubicBezTo>
                <a:cubicBezTo>
                  <a:pt x="30" y="8"/>
                  <a:pt x="30" y="8"/>
                  <a:pt x="30" y="8"/>
                </a:cubicBezTo>
                <a:cubicBezTo>
                  <a:pt x="22" y="9"/>
                  <a:pt x="13" y="9"/>
                  <a:pt x="5" y="10"/>
                </a:cubicBezTo>
                <a:cubicBezTo>
                  <a:pt x="33" y="10"/>
                  <a:pt x="33" y="10"/>
                  <a:pt x="33" y="10"/>
                </a:cubicBezTo>
                <a:cubicBezTo>
                  <a:pt x="37" y="10"/>
                  <a:pt x="40" y="10"/>
                  <a:pt x="43" y="11"/>
                </a:cubicBezTo>
                <a:cubicBezTo>
                  <a:pt x="39" y="12"/>
                  <a:pt x="34" y="12"/>
                  <a:pt x="30" y="12"/>
                </a:cubicBezTo>
                <a:cubicBezTo>
                  <a:pt x="35" y="12"/>
                  <a:pt x="40" y="11"/>
                  <a:pt x="45" y="12"/>
                </a:cubicBezTo>
                <a:cubicBezTo>
                  <a:pt x="44" y="13"/>
                  <a:pt x="44" y="13"/>
                  <a:pt x="44" y="13"/>
                </a:cubicBezTo>
                <a:cubicBezTo>
                  <a:pt x="20" y="13"/>
                  <a:pt x="20" y="13"/>
                  <a:pt x="20" y="13"/>
                </a:cubicBezTo>
                <a:cubicBezTo>
                  <a:pt x="18" y="14"/>
                  <a:pt x="18" y="14"/>
                  <a:pt x="18" y="14"/>
                </a:cubicBezTo>
                <a:cubicBezTo>
                  <a:pt x="26" y="14"/>
                  <a:pt x="26" y="14"/>
                  <a:pt x="26" y="14"/>
                </a:cubicBezTo>
                <a:cubicBezTo>
                  <a:pt x="25" y="16"/>
                  <a:pt x="22" y="14"/>
                  <a:pt x="20" y="16"/>
                </a:cubicBezTo>
                <a:cubicBezTo>
                  <a:pt x="26" y="17"/>
                  <a:pt x="26" y="17"/>
                  <a:pt x="26" y="17"/>
                </a:cubicBezTo>
                <a:cubicBezTo>
                  <a:pt x="18" y="17"/>
                  <a:pt x="10" y="17"/>
                  <a:pt x="3" y="18"/>
                </a:cubicBezTo>
                <a:cubicBezTo>
                  <a:pt x="2" y="19"/>
                  <a:pt x="2" y="19"/>
                  <a:pt x="2" y="19"/>
                </a:cubicBezTo>
                <a:cubicBezTo>
                  <a:pt x="3" y="20"/>
                  <a:pt x="3" y="20"/>
                  <a:pt x="3" y="20"/>
                </a:cubicBezTo>
                <a:cubicBezTo>
                  <a:pt x="4" y="22"/>
                  <a:pt x="1" y="21"/>
                  <a:pt x="1" y="22"/>
                </a:cubicBezTo>
                <a:cubicBezTo>
                  <a:pt x="0" y="24"/>
                  <a:pt x="2" y="23"/>
                  <a:pt x="3" y="24"/>
                </a:cubicBezTo>
                <a:cubicBezTo>
                  <a:pt x="1" y="25"/>
                  <a:pt x="1" y="25"/>
                  <a:pt x="1" y="25"/>
                </a:cubicBezTo>
                <a:cubicBezTo>
                  <a:pt x="2" y="25"/>
                  <a:pt x="2" y="25"/>
                  <a:pt x="2" y="25"/>
                </a:cubicBezTo>
                <a:cubicBezTo>
                  <a:pt x="3" y="26"/>
                  <a:pt x="1" y="26"/>
                  <a:pt x="0" y="27"/>
                </a:cubicBezTo>
                <a:cubicBezTo>
                  <a:pt x="1" y="28"/>
                  <a:pt x="3" y="29"/>
                  <a:pt x="2" y="30"/>
                </a:cubicBezTo>
                <a:cubicBezTo>
                  <a:pt x="2" y="31"/>
                  <a:pt x="5" y="30"/>
                  <a:pt x="6" y="31"/>
                </a:cubicBezTo>
                <a:cubicBezTo>
                  <a:pt x="5" y="31"/>
                  <a:pt x="4" y="32"/>
                  <a:pt x="2" y="32"/>
                </a:cubicBezTo>
                <a:cubicBezTo>
                  <a:pt x="2" y="33"/>
                  <a:pt x="1" y="35"/>
                  <a:pt x="4" y="36"/>
                </a:cubicBezTo>
                <a:cubicBezTo>
                  <a:pt x="1" y="37"/>
                  <a:pt x="1" y="37"/>
                  <a:pt x="1" y="37"/>
                </a:cubicBezTo>
                <a:cubicBezTo>
                  <a:pt x="1" y="38"/>
                  <a:pt x="2" y="37"/>
                  <a:pt x="3" y="38"/>
                </a:cubicBezTo>
                <a:cubicBezTo>
                  <a:pt x="1" y="39"/>
                  <a:pt x="1" y="39"/>
                  <a:pt x="1" y="39"/>
                </a:cubicBezTo>
                <a:cubicBezTo>
                  <a:pt x="7" y="40"/>
                  <a:pt x="7" y="40"/>
                  <a:pt x="7" y="40"/>
                </a:cubicBezTo>
                <a:cubicBezTo>
                  <a:pt x="5" y="41"/>
                  <a:pt x="2" y="39"/>
                  <a:pt x="0" y="41"/>
                </a:cubicBezTo>
                <a:cubicBezTo>
                  <a:pt x="3" y="42"/>
                  <a:pt x="3" y="42"/>
                  <a:pt x="3" y="42"/>
                </a:cubicBezTo>
                <a:cubicBezTo>
                  <a:pt x="3" y="43"/>
                  <a:pt x="1" y="43"/>
                  <a:pt x="1" y="43"/>
                </a:cubicBezTo>
                <a:cubicBezTo>
                  <a:pt x="1" y="44"/>
                  <a:pt x="1" y="44"/>
                  <a:pt x="1" y="44"/>
                </a:cubicBezTo>
                <a:cubicBezTo>
                  <a:pt x="1" y="46"/>
                  <a:pt x="3" y="45"/>
                  <a:pt x="4" y="46"/>
                </a:cubicBezTo>
                <a:cubicBezTo>
                  <a:pt x="3" y="47"/>
                  <a:pt x="2" y="46"/>
                  <a:pt x="2" y="46"/>
                </a:cubicBezTo>
                <a:cubicBezTo>
                  <a:pt x="6" y="48"/>
                  <a:pt x="6" y="48"/>
                  <a:pt x="6" y="48"/>
                </a:cubicBezTo>
                <a:cubicBezTo>
                  <a:pt x="5" y="49"/>
                  <a:pt x="1" y="48"/>
                  <a:pt x="1" y="51"/>
                </a:cubicBezTo>
                <a:cubicBezTo>
                  <a:pt x="2" y="53"/>
                  <a:pt x="5" y="54"/>
                  <a:pt x="8" y="55"/>
                </a:cubicBezTo>
                <a:cubicBezTo>
                  <a:pt x="4" y="55"/>
                  <a:pt x="4" y="55"/>
                  <a:pt x="4" y="55"/>
                </a:cubicBezTo>
                <a:cubicBezTo>
                  <a:pt x="6" y="56"/>
                  <a:pt x="6" y="56"/>
                  <a:pt x="6" y="56"/>
                </a:cubicBezTo>
                <a:cubicBezTo>
                  <a:pt x="66" y="63"/>
                  <a:pt x="131" y="64"/>
                  <a:pt x="190" y="64"/>
                </a:cubicBezTo>
                <a:cubicBezTo>
                  <a:pt x="256" y="65"/>
                  <a:pt x="256" y="65"/>
                  <a:pt x="256" y="65"/>
                </a:cubicBezTo>
                <a:cubicBezTo>
                  <a:pt x="346" y="66"/>
                  <a:pt x="346" y="66"/>
                  <a:pt x="346" y="66"/>
                </a:cubicBezTo>
                <a:cubicBezTo>
                  <a:pt x="376" y="66"/>
                  <a:pt x="406" y="72"/>
                  <a:pt x="435" y="67"/>
                </a:cubicBezTo>
                <a:cubicBezTo>
                  <a:pt x="418" y="67"/>
                  <a:pt x="403" y="68"/>
                  <a:pt x="386" y="66"/>
                </a:cubicBezTo>
                <a:cubicBezTo>
                  <a:pt x="398" y="65"/>
                  <a:pt x="411" y="66"/>
                  <a:pt x="423" y="65"/>
                </a:cubicBezTo>
                <a:cubicBezTo>
                  <a:pt x="430" y="63"/>
                  <a:pt x="440" y="64"/>
                  <a:pt x="449" y="62"/>
                </a:cubicBezTo>
                <a:cubicBezTo>
                  <a:pt x="447" y="62"/>
                  <a:pt x="445" y="63"/>
                  <a:pt x="445" y="62"/>
                </a:cubicBezTo>
                <a:cubicBezTo>
                  <a:pt x="450" y="62"/>
                  <a:pt x="456" y="59"/>
                  <a:pt x="461" y="60"/>
                </a:cubicBezTo>
                <a:cubicBezTo>
                  <a:pt x="453" y="58"/>
                  <a:pt x="443" y="60"/>
                  <a:pt x="435" y="58"/>
                </a:cubicBezTo>
                <a:close/>
                <a:moveTo>
                  <a:pt x="258" y="6"/>
                </a:moveTo>
                <a:cubicBezTo>
                  <a:pt x="261" y="6"/>
                  <a:pt x="261" y="6"/>
                  <a:pt x="261" y="6"/>
                </a:cubicBezTo>
                <a:cubicBezTo>
                  <a:pt x="251" y="6"/>
                  <a:pt x="251" y="6"/>
                  <a:pt x="251" y="6"/>
                </a:cubicBezTo>
                <a:lnTo>
                  <a:pt x="258" y="6"/>
                </a:lnTo>
                <a:close/>
                <a:moveTo>
                  <a:pt x="211" y="5"/>
                </a:moveTo>
                <a:cubicBezTo>
                  <a:pt x="211" y="6"/>
                  <a:pt x="211" y="6"/>
                  <a:pt x="211" y="6"/>
                </a:cubicBezTo>
                <a:cubicBezTo>
                  <a:pt x="206" y="6"/>
                  <a:pt x="206" y="6"/>
                  <a:pt x="206" y="6"/>
                </a:cubicBezTo>
                <a:lnTo>
                  <a:pt x="211" y="5"/>
                </a:lnTo>
                <a:close/>
                <a:moveTo>
                  <a:pt x="97" y="3"/>
                </a:moveTo>
                <a:cubicBezTo>
                  <a:pt x="111" y="3"/>
                  <a:pt x="126" y="3"/>
                  <a:pt x="139" y="3"/>
                </a:cubicBezTo>
                <a:cubicBezTo>
                  <a:pt x="124" y="4"/>
                  <a:pt x="112" y="3"/>
                  <a:pt x="97" y="3"/>
                </a:cubicBezTo>
                <a:close/>
                <a:moveTo>
                  <a:pt x="163" y="3"/>
                </a:moveTo>
                <a:cubicBezTo>
                  <a:pt x="168" y="3"/>
                  <a:pt x="168" y="3"/>
                  <a:pt x="168" y="3"/>
                </a:cubicBezTo>
                <a:cubicBezTo>
                  <a:pt x="179" y="3"/>
                  <a:pt x="179" y="3"/>
                  <a:pt x="179" y="3"/>
                </a:cubicBezTo>
                <a:lnTo>
                  <a:pt x="163" y="3"/>
                </a:lnTo>
                <a:close/>
                <a:moveTo>
                  <a:pt x="313" y="63"/>
                </a:moveTo>
                <a:cubicBezTo>
                  <a:pt x="326" y="63"/>
                  <a:pt x="340" y="63"/>
                  <a:pt x="355" y="64"/>
                </a:cubicBezTo>
                <a:lnTo>
                  <a:pt x="313"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1">
            <a:extLst>
              <a:ext uri="{FF2B5EF4-FFF2-40B4-BE49-F238E27FC236}">
                <a16:creationId xmlns:a16="http://schemas.microsoft.com/office/drawing/2014/main" xmlns="" id="{5811AFA4-9516-4894-9C90-BDFD144AB6AB}"/>
              </a:ext>
            </a:extLst>
          </p:cNvPr>
          <p:cNvSpPr>
            <a:spLocks noEditPoints="1"/>
          </p:cNvSpPr>
          <p:nvPr/>
        </p:nvSpPr>
        <p:spPr bwMode="auto">
          <a:xfrm>
            <a:off x="7441406" y="5936570"/>
            <a:ext cx="1619250" cy="300038"/>
          </a:xfrm>
          <a:custGeom>
            <a:avLst/>
            <a:gdLst>
              <a:gd name="T0" fmla="*/ 425 w 431"/>
              <a:gd name="T1" fmla="*/ 62 h 80"/>
              <a:gd name="T2" fmla="*/ 423 w 431"/>
              <a:gd name="T3" fmla="*/ 58 h 80"/>
              <a:gd name="T4" fmla="*/ 422 w 431"/>
              <a:gd name="T5" fmla="*/ 55 h 80"/>
              <a:gd name="T6" fmla="*/ 419 w 431"/>
              <a:gd name="T7" fmla="*/ 52 h 80"/>
              <a:gd name="T8" fmla="*/ 420 w 431"/>
              <a:gd name="T9" fmla="*/ 50 h 80"/>
              <a:gd name="T10" fmla="*/ 422 w 431"/>
              <a:gd name="T11" fmla="*/ 47 h 80"/>
              <a:gd name="T12" fmla="*/ 424 w 431"/>
              <a:gd name="T13" fmla="*/ 45 h 80"/>
              <a:gd name="T14" fmla="*/ 425 w 431"/>
              <a:gd name="T15" fmla="*/ 44 h 80"/>
              <a:gd name="T16" fmla="*/ 418 w 431"/>
              <a:gd name="T17" fmla="*/ 40 h 80"/>
              <a:gd name="T18" fmla="*/ 420 w 431"/>
              <a:gd name="T19" fmla="*/ 37 h 80"/>
              <a:gd name="T20" fmla="*/ 400 w 431"/>
              <a:gd name="T21" fmla="*/ 29 h 80"/>
              <a:gd name="T22" fmla="*/ 399 w 431"/>
              <a:gd name="T23" fmla="*/ 27 h 80"/>
              <a:gd name="T24" fmla="*/ 392 w 431"/>
              <a:gd name="T25" fmla="*/ 24 h 80"/>
              <a:gd name="T26" fmla="*/ 398 w 431"/>
              <a:gd name="T27" fmla="*/ 24 h 80"/>
              <a:gd name="T28" fmla="*/ 395 w 431"/>
              <a:gd name="T29" fmla="*/ 21 h 80"/>
              <a:gd name="T30" fmla="*/ 347 w 431"/>
              <a:gd name="T31" fmla="*/ 14 h 80"/>
              <a:gd name="T32" fmla="*/ 327 w 431"/>
              <a:gd name="T33" fmla="*/ 12 h 80"/>
              <a:gd name="T34" fmla="*/ 292 w 431"/>
              <a:gd name="T35" fmla="*/ 10 h 80"/>
              <a:gd name="T36" fmla="*/ 290 w 431"/>
              <a:gd name="T37" fmla="*/ 10 h 80"/>
              <a:gd name="T38" fmla="*/ 259 w 431"/>
              <a:gd name="T39" fmla="*/ 8 h 80"/>
              <a:gd name="T40" fmla="*/ 240 w 431"/>
              <a:gd name="T41" fmla="*/ 8 h 80"/>
              <a:gd name="T42" fmla="*/ 234 w 431"/>
              <a:gd name="T43" fmla="*/ 7 h 80"/>
              <a:gd name="T44" fmla="*/ 166 w 431"/>
              <a:gd name="T45" fmla="*/ 8 h 80"/>
              <a:gd name="T46" fmla="*/ 169 w 431"/>
              <a:gd name="T47" fmla="*/ 5 h 80"/>
              <a:gd name="T48" fmla="*/ 375 w 431"/>
              <a:gd name="T49" fmla="*/ 14 h 80"/>
              <a:gd name="T50" fmla="*/ 237 w 431"/>
              <a:gd name="T51" fmla="*/ 4 h 80"/>
              <a:gd name="T52" fmla="*/ 292 w 431"/>
              <a:gd name="T53" fmla="*/ 4 h 80"/>
              <a:gd name="T54" fmla="*/ 392 w 431"/>
              <a:gd name="T55" fmla="*/ 14 h 80"/>
              <a:gd name="T56" fmla="*/ 324 w 431"/>
              <a:gd name="T57" fmla="*/ 5 h 80"/>
              <a:gd name="T58" fmla="*/ 233 w 431"/>
              <a:gd name="T59" fmla="*/ 1 h 80"/>
              <a:gd name="T60" fmla="*/ 166 w 431"/>
              <a:gd name="T61" fmla="*/ 1 h 80"/>
              <a:gd name="T62" fmla="*/ 10 w 431"/>
              <a:gd name="T63" fmla="*/ 9 h 80"/>
              <a:gd name="T64" fmla="*/ 3 w 431"/>
              <a:gd name="T65" fmla="*/ 14 h 80"/>
              <a:gd name="T66" fmla="*/ 6 w 431"/>
              <a:gd name="T67" fmla="*/ 16 h 80"/>
              <a:gd name="T68" fmla="*/ 5 w 431"/>
              <a:gd name="T69" fmla="*/ 21 h 80"/>
              <a:gd name="T70" fmla="*/ 8 w 431"/>
              <a:gd name="T71" fmla="*/ 21 h 80"/>
              <a:gd name="T72" fmla="*/ 4 w 431"/>
              <a:gd name="T73" fmla="*/ 38 h 80"/>
              <a:gd name="T74" fmla="*/ 4 w 431"/>
              <a:gd name="T75" fmla="*/ 42 h 80"/>
              <a:gd name="T76" fmla="*/ 4 w 431"/>
              <a:gd name="T77" fmla="*/ 44 h 80"/>
              <a:gd name="T78" fmla="*/ 4 w 431"/>
              <a:gd name="T79" fmla="*/ 51 h 80"/>
              <a:gd name="T80" fmla="*/ 8 w 431"/>
              <a:gd name="T81" fmla="*/ 59 h 80"/>
              <a:gd name="T82" fmla="*/ 10 w 431"/>
              <a:gd name="T83" fmla="*/ 66 h 80"/>
              <a:gd name="T84" fmla="*/ 15 w 431"/>
              <a:gd name="T85" fmla="*/ 69 h 80"/>
              <a:gd name="T86" fmla="*/ 200 w 431"/>
              <a:gd name="T87" fmla="*/ 70 h 80"/>
              <a:gd name="T88" fmla="*/ 384 w 431"/>
              <a:gd name="T89" fmla="*/ 79 h 80"/>
              <a:gd name="T90" fmla="*/ 404 w 431"/>
              <a:gd name="T91" fmla="*/ 77 h 80"/>
              <a:gd name="T92" fmla="*/ 426 w 431"/>
              <a:gd name="T93" fmla="*/ 75 h 80"/>
              <a:gd name="T94" fmla="*/ 429 w 431"/>
              <a:gd name="T95" fmla="*/ 73 h 80"/>
              <a:gd name="T96" fmla="*/ 420 w 431"/>
              <a:gd name="T97" fmla="*/ 69 h 80"/>
              <a:gd name="T98" fmla="*/ 420 w 431"/>
              <a:gd name="T99" fmla="*/ 67 h 80"/>
              <a:gd name="T100" fmla="*/ 425 w 431"/>
              <a:gd name="T101" fmla="*/ 65 h 80"/>
              <a:gd name="T102" fmla="*/ 114 w 431"/>
              <a:gd name="T103" fmla="*/ 8 h 80"/>
              <a:gd name="T104" fmla="*/ 114 w 431"/>
              <a:gd name="T105" fmla="*/ 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80">
                <a:moveTo>
                  <a:pt x="429" y="64"/>
                </a:moveTo>
                <a:cubicBezTo>
                  <a:pt x="425" y="62"/>
                  <a:pt x="425" y="62"/>
                  <a:pt x="425" y="62"/>
                </a:cubicBezTo>
                <a:cubicBezTo>
                  <a:pt x="426" y="60"/>
                  <a:pt x="429" y="62"/>
                  <a:pt x="431" y="61"/>
                </a:cubicBezTo>
                <a:cubicBezTo>
                  <a:pt x="429" y="59"/>
                  <a:pt x="425" y="59"/>
                  <a:pt x="423" y="58"/>
                </a:cubicBezTo>
                <a:cubicBezTo>
                  <a:pt x="423" y="57"/>
                  <a:pt x="423" y="57"/>
                  <a:pt x="424" y="57"/>
                </a:cubicBezTo>
                <a:cubicBezTo>
                  <a:pt x="422" y="55"/>
                  <a:pt x="422" y="55"/>
                  <a:pt x="422" y="55"/>
                </a:cubicBezTo>
                <a:cubicBezTo>
                  <a:pt x="422" y="55"/>
                  <a:pt x="422" y="54"/>
                  <a:pt x="423" y="54"/>
                </a:cubicBezTo>
                <a:cubicBezTo>
                  <a:pt x="422" y="53"/>
                  <a:pt x="420" y="53"/>
                  <a:pt x="419" y="52"/>
                </a:cubicBezTo>
                <a:cubicBezTo>
                  <a:pt x="427" y="52"/>
                  <a:pt x="427" y="52"/>
                  <a:pt x="427" y="52"/>
                </a:cubicBezTo>
                <a:cubicBezTo>
                  <a:pt x="425" y="51"/>
                  <a:pt x="422" y="51"/>
                  <a:pt x="420" y="50"/>
                </a:cubicBezTo>
                <a:cubicBezTo>
                  <a:pt x="422" y="51"/>
                  <a:pt x="426" y="50"/>
                  <a:pt x="428" y="49"/>
                </a:cubicBezTo>
                <a:cubicBezTo>
                  <a:pt x="426" y="49"/>
                  <a:pt x="424" y="48"/>
                  <a:pt x="422" y="47"/>
                </a:cubicBezTo>
                <a:cubicBezTo>
                  <a:pt x="429" y="47"/>
                  <a:pt x="429" y="47"/>
                  <a:pt x="429" y="47"/>
                </a:cubicBezTo>
                <a:cubicBezTo>
                  <a:pt x="427" y="47"/>
                  <a:pt x="425" y="47"/>
                  <a:pt x="424" y="45"/>
                </a:cubicBezTo>
                <a:cubicBezTo>
                  <a:pt x="426" y="45"/>
                  <a:pt x="426" y="45"/>
                  <a:pt x="426" y="45"/>
                </a:cubicBezTo>
                <a:cubicBezTo>
                  <a:pt x="426" y="45"/>
                  <a:pt x="426" y="44"/>
                  <a:pt x="425" y="44"/>
                </a:cubicBezTo>
                <a:cubicBezTo>
                  <a:pt x="426" y="43"/>
                  <a:pt x="426" y="43"/>
                  <a:pt x="426" y="43"/>
                </a:cubicBezTo>
                <a:cubicBezTo>
                  <a:pt x="418" y="40"/>
                  <a:pt x="418" y="40"/>
                  <a:pt x="418" y="40"/>
                </a:cubicBezTo>
                <a:cubicBezTo>
                  <a:pt x="420" y="39"/>
                  <a:pt x="422" y="39"/>
                  <a:pt x="424" y="40"/>
                </a:cubicBezTo>
                <a:cubicBezTo>
                  <a:pt x="423" y="38"/>
                  <a:pt x="420" y="39"/>
                  <a:pt x="420" y="37"/>
                </a:cubicBezTo>
                <a:cubicBezTo>
                  <a:pt x="412" y="34"/>
                  <a:pt x="403" y="32"/>
                  <a:pt x="394" y="29"/>
                </a:cubicBezTo>
                <a:cubicBezTo>
                  <a:pt x="396" y="28"/>
                  <a:pt x="399" y="30"/>
                  <a:pt x="400" y="29"/>
                </a:cubicBezTo>
                <a:cubicBezTo>
                  <a:pt x="396" y="27"/>
                  <a:pt x="396" y="27"/>
                  <a:pt x="396" y="27"/>
                </a:cubicBezTo>
                <a:cubicBezTo>
                  <a:pt x="397" y="27"/>
                  <a:pt x="398" y="27"/>
                  <a:pt x="399" y="27"/>
                </a:cubicBezTo>
                <a:cubicBezTo>
                  <a:pt x="384" y="24"/>
                  <a:pt x="384" y="24"/>
                  <a:pt x="384" y="24"/>
                </a:cubicBezTo>
                <a:cubicBezTo>
                  <a:pt x="387" y="22"/>
                  <a:pt x="390" y="25"/>
                  <a:pt x="392" y="24"/>
                </a:cubicBezTo>
                <a:cubicBezTo>
                  <a:pt x="392" y="24"/>
                  <a:pt x="391" y="24"/>
                  <a:pt x="392" y="23"/>
                </a:cubicBezTo>
                <a:cubicBezTo>
                  <a:pt x="393" y="23"/>
                  <a:pt x="396" y="23"/>
                  <a:pt x="398" y="24"/>
                </a:cubicBezTo>
                <a:cubicBezTo>
                  <a:pt x="396" y="23"/>
                  <a:pt x="395" y="23"/>
                  <a:pt x="393" y="21"/>
                </a:cubicBezTo>
                <a:cubicBezTo>
                  <a:pt x="394" y="21"/>
                  <a:pt x="394" y="21"/>
                  <a:pt x="395" y="21"/>
                </a:cubicBezTo>
                <a:cubicBezTo>
                  <a:pt x="380" y="17"/>
                  <a:pt x="364" y="16"/>
                  <a:pt x="348" y="14"/>
                </a:cubicBezTo>
                <a:cubicBezTo>
                  <a:pt x="347" y="14"/>
                  <a:pt x="347" y="14"/>
                  <a:pt x="347" y="14"/>
                </a:cubicBezTo>
                <a:cubicBezTo>
                  <a:pt x="360" y="14"/>
                  <a:pt x="376" y="16"/>
                  <a:pt x="387" y="17"/>
                </a:cubicBezTo>
                <a:cubicBezTo>
                  <a:pt x="368" y="13"/>
                  <a:pt x="347" y="11"/>
                  <a:pt x="327" y="12"/>
                </a:cubicBezTo>
                <a:cubicBezTo>
                  <a:pt x="336" y="13"/>
                  <a:pt x="336" y="13"/>
                  <a:pt x="336" y="13"/>
                </a:cubicBezTo>
                <a:cubicBezTo>
                  <a:pt x="321" y="14"/>
                  <a:pt x="306" y="10"/>
                  <a:pt x="292" y="10"/>
                </a:cubicBezTo>
                <a:cubicBezTo>
                  <a:pt x="290" y="9"/>
                  <a:pt x="290" y="9"/>
                  <a:pt x="290" y="9"/>
                </a:cubicBezTo>
                <a:cubicBezTo>
                  <a:pt x="289" y="9"/>
                  <a:pt x="291" y="9"/>
                  <a:pt x="290" y="10"/>
                </a:cubicBezTo>
                <a:cubicBezTo>
                  <a:pt x="256" y="8"/>
                  <a:pt x="256" y="8"/>
                  <a:pt x="256" y="8"/>
                </a:cubicBezTo>
                <a:cubicBezTo>
                  <a:pt x="257" y="8"/>
                  <a:pt x="258" y="8"/>
                  <a:pt x="259" y="8"/>
                </a:cubicBezTo>
                <a:cubicBezTo>
                  <a:pt x="253" y="7"/>
                  <a:pt x="245" y="8"/>
                  <a:pt x="239" y="8"/>
                </a:cubicBezTo>
                <a:cubicBezTo>
                  <a:pt x="240" y="8"/>
                  <a:pt x="240" y="8"/>
                  <a:pt x="240" y="8"/>
                </a:cubicBezTo>
                <a:cubicBezTo>
                  <a:pt x="237" y="8"/>
                  <a:pt x="233" y="9"/>
                  <a:pt x="230" y="8"/>
                </a:cubicBezTo>
                <a:cubicBezTo>
                  <a:pt x="231" y="8"/>
                  <a:pt x="233" y="7"/>
                  <a:pt x="234" y="7"/>
                </a:cubicBezTo>
                <a:cubicBezTo>
                  <a:pt x="212" y="6"/>
                  <a:pt x="192" y="7"/>
                  <a:pt x="169" y="7"/>
                </a:cubicBezTo>
                <a:cubicBezTo>
                  <a:pt x="166" y="8"/>
                  <a:pt x="166" y="8"/>
                  <a:pt x="166" y="8"/>
                </a:cubicBezTo>
                <a:cubicBezTo>
                  <a:pt x="152" y="8"/>
                  <a:pt x="138" y="7"/>
                  <a:pt x="123" y="8"/>
                </a:cubicBezTo>
                <a:cubicBezTo>
                  <a:pt x="138" y="5"/>
                  <a:pt x="153" y="6"/>
                  <a:pt x="169" y="5"/>
                </a:cubicBezTo>
                <a:cubicBezTo>
                  <a:pt x="264" y="5"/>
                  <a:pt x="264" y="5"/>
                  <a:pt x="264" y="5"/>
                </a:cubicBezTo>
                <a:cubicBezTo>
                  <a:pt x="303" y="8"/>
                  <a:pt x="337" y="9"/>
                  <a:pt x="375" y="14"/>
                </a:cubicBezTo>
                <a:cubicBezTo>
                  <a:pt x="375" y="13"/>
                  <a:pt x="374" y="13"/>
                  <a:pt x="373" y="12"/>
                </a:cubicBezTo>
                <a:cubicBezTo>
                  <a:pt x="327" y="8"/>
                  <a:pt x="284" y="4"/>
                  <a:pt x="237" y="4"/>
                </a:cubicBezTo>
                <a:cubicBezTo>
                  <a:pt x="198" y="2"/>
                  <a:pt x="158" y="5"/>
                  <a:pt x="119" y="5"/>
                </a:cubicBezTo>
                <a:cubicBezTo>
                  <a:pt x="176" y="1"/>
                  <a:pt x="234" y="2"/>
                  <a:pt x="292" y="4"/>
                </a:cubicBezTo>
                <a:cubicBezTo>
                  <a:pt x="367" y="10"/>
                  <a:pt x="367" y="10"/>
                  <a:pt x="367" y="10"/>
                </a:cubicBezTo>
                <a:cubicBezTo>
                  <a:pt x="392" y="14"/>
                  <a:pt x="392" y="14"/>
                  <a:pt x="392" y="14"/>
                </a:cubicBezTo>
                <a:cubicBezTo>
                  <a:pt x="392" y="13"/>
                  <a:pt x="392" y="13"/>
                  <a:pt x="392" y="13"/>
                </a:cubicBezTo>
                <a:cubicBezTo>
                  <a:pt x="368" y="8"/>
                  <a:pt x="348" y="8"/>
                  <a:pt x="324" y="5"/>
                </a:cubicBezTo>
                <a:cubicBezTo>
                  <a:pt x="319" y="7"/>
                  <a:pt x="315" y="3"/>
                  <a:pt x="311" y="5"/>
                </a:cubicBezTo>
                <a:cubicBezTo>
                  <a:pt x="286" y="2"/>
                  <a:pt x="258" y="3"/>
                  <a:pt x="233" y="1"/>
                </a:cubicBezTo>
                <a:cubicBezTo>
                  <a:pt x="221" y="2"/>
                  <a:pt x="209" y="0"/>
                  <a:pt x="197" y="1"/>
                </a:cubicBezTo>
                <a:cubicBezTo>
                  <a:pt x="166" y="1"/>
                  <a:pt x="166" y="1"/>
                  <a:pt x="166" y="1"/>
                </a:cubicBezTo>
                <a:cubicBezTo>
                  <a:pt x="156" y="2"/>
                  <a:pt x="145" y="3"/>
                  <a:pt x="134" y="3"/>
                </a:cubicBezTo>
                <a:cubicBezTo>
                  <a:pt x="93" y="5"/>
                  <a:pt x="54" y="3"/>
                  <a:pt x="10" y="9"/>
                </a:cubicBezTo>
                <a:cubicBezTo>
                  <a:pt x="4" y="12"/>
                  <a:pt x="4" y="12"/>
                  <a:pt x="4" y="12"/>
                </a:cubicBezTo>
                <a:cubicBezTo>
                  <a:pt x="5" y="13"/>
                  <a:pt x="4" y="13"/>
                  <a:pt x="3" y="14"/>
                </a:cubicBezTo>
                <a:cubicBezTo>
                  <a:pt x="4" y="14"/>
                  <a:pt x="4" y="15"/>
                  <a:pt x="4" y="16"/>
                </a:cubicBezTo>
                <a:cubicBezTo>
                  <a:pt x="5" y="16"/>
                  <a:pt x="6" y="15"/>
                  <a:pt x="6" y="16"/>
                </a:cubicBezTo>
                <a:cubicBezTo>
                  <a:pt x="5" y="17"/>
                  <a:pt x="4" y="18"/>
                  <a:pt x="3" y="18"/>
                </a:cubicBezTo>
                <a:cubicBezTo>
                  <a:pt x="3" y="20"/>
                  <a:pt x="5" y="20"/>
                  <a:pt x="5" y="21"/>
                </a:cubicBezTo>
                <a:cubicBezTo>
                  <a:pt x="5" y="21"/>
                  <a:pt x="5" y="21"/>
                  <a:pt x="5" y="21"/>
                </a:cubicBezTo>
                <a:cubicBezTo>
                  <a:pt x="6" y="21"/>
                  <a:pt x="7" y="21"/>
                  <a:pt x="8" y="21"/>
                </a:cubicBezTo>
                <a:cubicBezTo>
                  <a:pt x="6" y="22"/>
                  <a:pt x="6" y="24"/>
                  <a:pt x="4" y="25"/>
                </a:cubicBezTo>
                <a:cubicBezTo>
                  <a:pt x="4" y="30"/>
                  <a:pt x="0" y="34"/>
                  <a:pt x="4" y="38"/>
                </a:cubicBezTo>
                <a:cubicBezTo>
                  <a:pt x="3" y="40"/>
                  <a:pt x="6" y="39"/>
                  <a:pt x="6" y="40"/>
                </a:cubicBezTo>
                <a:cubicBezTo>
                  <a:pt x="6" y="41"/>
                  <a:pt x="5" y="41"/>
                  <a:pt x="4" y="42"/>
                </a:cubicBezTo>
                <a:cubicBezTo>
                  <a:pt x="5" y="43"/>
                  <a:pt x="5" y="43"/>
                  <a:pt x="5" y="43"/>
                </a:cubicBezTo>
                <a:cubicBezTo>
                  <a:pt x="6" y="43"/>
                  <a:pt x="5" y="43"/>
                  <a:pt x="4" y="44"/>
                </a:cubicBezTo>
                <a:cubicBezTo>
                  <a:pt x="5" y="44"/>
                  <a:pt x="5" y="44"/>
                  <a:pt x="5" y="44"/>
                </a:cubicBezTo>
                <a:cubicBezTo>
                  <a:pt x="2" y="46"/>
                  <a:pt x="5" y="49"/>
                  <a:pt x="4" y="51"/>
                </a:cubicBezTo>
                <a:cubicBezTo>
                  <a:pt x="4" y="54"/>
                  <a:pt x="5" y="58"/>
                  <a:pt x="9" y="58"/>
                </a:cubicBezTo>
                <a:cubicBezTo>
                  <a:pt x="8" y="59"/>
                  <a:pt x="8" y="59"/>
                  <a:pt x="8" y="59"/>
                </a:cubicBezTo>
                <a:cubicBezTo>
                  <a:pt x="6" y="59"/>
                  <a:pt x="5" y="60"/>
                  <a:pt x="5" y="62"/>
                </a:cubicBezTo>
                <a:cubicBezTo>
                  <a:pt x="6" y="64"/>
                  <a:pt x="8" y="65"/>
                  <a:pt x="10" y="66"/>
                </a:cubicBezTo>
                <a:cubicBezTo>
                  <a:pt x="7" y="67"/>
                  <a:pt x="7" y="67"/>
                  <a:pt x="7" y="67"/>
                </a:cubicBezTo>
                <a:cubicBezTo>
                  <a:pt x="15" y="69"/>
                  <a:pt x="15" y="69"/>
                  <a:pt x="15" y="69"/>
                </a:cubicBezTo>
                <a:cubicBezTo>
                  <a:pt x="52" y="73"/>
                  <a:pt x="93" y="74"/>
                  <a:pt x="130" y="71"/>
                </a:cubicBezTo>
                <a:cubicBezTo>
                  <a:pt x="200" y="70"/>
                  <a:pt x="200" y="70"/>
                  <a:pt x="200" y="70"/>
                </a:cubicBezTo>
                <a:cubicBezTo>
                  <a:pt x="275" y="72"/>
                  <a:pt x="275" y="72"/>
                  <a:pt x="275" y="72"/>
                </a:cubicBezTo>
                <a:cubicBezTo>
                  <a:pt x="384" y="79"/>
                  <a:pt x="384" y="79"/>
                  <a:pt x="384" y="79"/>
                </a:cubicBezTo>
                <a:cubicBezTo>
                  <a:pt x="396" y="80"/>
                  <a:pt x="405" y="79"/>
                  <a:pt x="416" y="78"/>
                </a:cubicBezTo>
                <a:cubicBezTo>
                  <a:pt x="412" y="78"/>
                  <a:pt x="408" y="78"/>
                  <a:pt x="404" y="77"/>
                </a:cubicBezTo>
                <a:cubicBezTo>
                  <a:pt x="404" y="77"/>
                  <a:pt x="404" y="77"/>
                  <a:pt x="404" y="77"/>
                </a:cubicBezTo>
                <a:cubicBezTo>
                  <a:pt x="411" y="77"/>
                  <a:pt x="419" y="76"/>
                  <a:pt x="426" y="75"/>
                </a:cubicBezTo>
                <a:cubicBezTo>
                  <a:pt x="425" y="74"/>
                  <a:pt x="423" y="75"/>
                  <a:pt x="422" y="73"/>
                </a:cubicBezTo>
                <a:cubicBezTo>
                  <a:pt x="424" y="73"/>
                  <a:pt x="427" y="73"/>
                  <a:pt x="429" y="73"/>
                </a:cubicBezTo>
                <a:cubicBezTo>
                  <a:pt x="425" y="70"/>
                  <a:pt x="418" y="72"/>
                  <a:pt x="414" y="69"/>
                </a:cubicBezTo>
                <a:cubicBezTo>
                  <a:pt x="420" y="69"/>
                  <a:pt x="420" y="69"/>
                  <a:pt x="420" y="69"/>
                </a:cubicBezTo>
                <a:cubicBezTo>
                  <a:pt x="420" y="68"/>
                  <a:pt x="420" y="68"/>
                  <a:pt x="420" y="68"/>
                </a:cubicBezTo>
                <a:cubicBezTo>
                  <a:pt x="420" y="67"/>
                  <a:pt x="420" y="67"/>
                  <a:pt x="420" y="67"/>
                </a:cubicBezTo>
                <a:cubicBezTo>
                  <a:pt x="424" y="69"/>
                  <a:pt x="426" y="66"/>
                  <a:pt x="430" y="66"/>
                </a:cubicBezTo>
                <a:cubicBezTo>
                  <a:pt x="428" y="65"/>
                  <a:pt x="426" y="65"/>
                  <a:pt x="425" y="65"/>
                </a:cubicBezTo>
                <a:cubicBezTo>
                  <a:pt x="425" y="63"/>
                  <a:pt x="429" y="64"/>
                  <a:pt x="429" y="64"/>
                </a:cubicBezTo>
                <a:close/>
                <a:moveTo>
                  <a:pt x="114" y="8"/>
                </a:moveTo>
                <a:cubicBezTo>
                  <a:pt x="115" y="8"/>
                  <a:pt x="115" y="8"/>
                  <a:pt x="116" y="8"/>
                </a:cubicBezTo>
                <a:cubicBezTo>
                  <a:pt x="116" y="8"/>
                  <a:pt x="115" y="8"/>
                  <a:pt x="114"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15">
            <a:extLst>
              <a:ext uri="{FF2B5EF4-FFF2-40B4-BE49-F238E27FC236}">
                <a16:creationId xmlns:a16="http://schemas.microsoft.com/office/drawing/2014/main" xmlns="" id="{04E32545-D498-49E6-92F2-CF8C9D6ADC15}"/>
              </a:ext>
            </a:extLst>
          </p:cNvPr>
          <p:cNvSpPr>
            <a:spLocks noEditPoints="1"/>
          </p:cNvSpPr>
          <p:nvPr/>
        </p:nvSpPr>
        <p:spPr bwMode="auto">
          <a:xfrm>
            <a:off x="5215731" y="5942011"/>
            <a:ext cx="1760538" cy="265113"/>
          </a:xfrm>
          <a:custGeom>
            <a:avLst/>
            <a:gdLst>
              <a:gd name="T0" fmla="*/ 469 w 469"/>
              <a:gd name="T1" fmla="*/ 34 h 71"/>
              <a:gd name="T2" fmla="*/ 459 w 469"/>
              <a:gd name="T3" fmla="*/ 30 h 71"/>
              <a:gd name="T4" fmla="*/ 465 w 469"/>
              <a:gd name="T5" fmla="*/ 29 h 71"/>
              <a:gd name="T6" fmla="*/ 434 w 469"/>
              <a:gd name="T7" fmla="*/ 26 h 71"/>
              <a:gd name="T8" fmla="*/ 446 w 469"/>
              <a:gd name="T9" fmla="*/ 25 h 71"/>
              <a:gd name="T10" fmla="*/ 435 w 469"/>
              <a:gd name="T11" fmla="*/ 22 h 71"/>
              <a:gd name="T12" fmla="*/ 413 w 469"/>
              <a:gd name="T13" fmla="*/ 20 h 71"/>
              <a:gd name="T14" fmla="*/ 404 w 469"/>
              <a:gd name="T15" fmla="*/ 19 h 71"/>
              <a:gd name="T16" fmla="*/ 400 w 469"/>
              <a:gd name="T17" fmla="*/ 18 h 71"/>
              <a:gd name="T18" fmla="*/ 394 w 469"/>
              <a:gd name="T19" fmla="*/ 17 h 71"/>
              <a:gd name="T20" fmla="*/ 389 w 469"/>
              <a:gd name="T21" fmla="*/ 16 h 71"/>
              <a:gd name="T22" fmla="*/ 250 w 469"/>
              <a:gd name="T23" fmla="*/ 13 h 71"/>
              <a:gd name="T24" fmla="*/ 244 w 469"/>
              <a:gd name="T25" fmla="*/ 12 h 71"/>
              <a:gd name="T26" fmla="*/ 316 w 469"/>
              <a:gd name="T27" fmla="*/ 13 h 71"/>
              <a:gd name="T28" fmla="*/ 348 w 469"/>
              <a:gd name="T29" fmla="*/ 14 h 71"/>
              <a:gd name="T30" fmla="*/ 349 w 469"/>
              <a:gd name="T31" fmla="*/ 15 h 71"/>
              <a:gd name="T32" fmla="*/ 381 w 469"/>
              <a:gd name="T33" fmla="*/ 14 h 71"/>
              <a:gd name="T34" fmla="*/ 414 w 469"/>
              <a:gd name="T35" fmla="*/ 13 h 71"/>
              <a:gd name="T36" fmla="*/ 350 w 469"/>
              <a:gd name="T37" fmla="*/ 11 h 71"/>
              <a:gd name="T38" fmla="*/ 300 w 469"/>
              <a:gd name="T39" fmla="*/ 11 h 71"/>
              <a:gd name="T40" fmla="*/ 192 w 469"/>
              <a:gd name="T41" fmla="*/ 10 h 71"/>
              <a:gd name="T42" fmla="*/ 215 w 469"/>
              <a:gd name="T43" fmla="*/ 10 h 71"/>
              <a:gd name="T44" fmla="*/ 206 w 469"/>
              <a:gd name="T45" fmla="*/ 9 h 71"/>
              <a:gd name="T46" fmla="*/ 62 w 469"/>
              <a:gd name="T47" fmla="*/ 8 h 71"/>
              <a:gd name="T48" fmla="*/ 160 w 469"/>
              <a:gd name="T49" fmla="*/ 7 h 71"/>
              <a:gd name="T50" fmla="*/ 239 w 469"/>
              <a:gd name="T51" fmla="*/ 7 h 71"/>
              <a:gd name="T52" fmla="*/ 111 w 469"/>
              <a:gd name="T53" fmla="*/ 6 h 71"/>
              <a:gd name="T54" fmla="*/ 228 w 469"/>
              <a:gd name="T55" fmla="*/ 5 h 71"/>
              <a:gd name="T56" fmla="*/ 379 w 469"/>
              <a:gd name="T57" fmla="*/ 6 h 71"/>
              <a:gd name="T58" fmla="*/ 298 w 469"/>
              <a:gd name="T59" fmla="*/ 5 h 71"/>
              <a:gd name="T60" fmla="*/ 101 w 469"/>
              <a:gd name="T61" fmla="*/ 4 h 71"/>
              <a:gd name="T62" fmla="*/ 76 w 469"/>
              <a:gd name="T63" fmla="*/ 3 h 71"/>
              <a:gd name="T64" fmla="*/ 3 w 469"/>
              <a:gd name="T65" fmla="*/ 5 h 71"/>
              <a:gd name="T66" fmla="*/ 2 w 469"/>
              <a:gd name="T67" fmla="*/ 7 h 71"/>
              <a:gd name="T68" fmla="*/ 2 w 469"/>
              <a:gd name="T69" fmla="*/ 8 h 71"/>
              <a:gd name="T70" fmla="*/ 0 w 469"/>
              <a:gd name="T71" fmla="*/ 11 h 71"/>
              <a:gd name="T72" fmla="*/ 4 w 469"/>
              <a:gd name="T73" fmla="*/ 13 h 71"/>
              <a:gd name="T74" fmla="*/ 6 w 469"/>
              <a:gd name="T75" fmla="*/ 14 h 71"/>
              <a:gd name="T76" fmla="*/ 1 w 469"/>
              <a:gd name="T77" fmla="*/ 25 h 71"/>
              <a:gd name="T78" fmla="*/ 4 w 469"/>
              <a:gd name="T79" fmla="*/ 36 h 71"/>
              <a:gd name="T80" fmla="*/ 5 w 469"/>
              <a:gd name="T81" fmla="*/ 40 h 71"/>
              <a:gd name="T82" fmla="*/ 8 w 469"/>
              <a:gd name="T83" fmla="*/ 49 h 71"/>
              <a:gd name="T84" fmla="*/ 80 w 469"/>
              <a:gd name="T85" fmla="*/ 66 h 71"/>
              <a:gd name="T86" fmla="*/ 277 w 469"/>
              <a:gd name="T87" fmla="*/ 68 h 71"/>
              <a:gd name="T88" fmla="*/ 411 w 469"/>
              <a:gd name="T89" fmla="*/ 67 h 71"/>
              <a:gd name="T90" fmla="*/ 401 w 469"/>
              <a:gd name="T91" fmla="*/ 65 h 71"/>
              <a:gd name="T92" fmla="*/ 443 w 469"/>
              <a:gd name="T93" fmla="*/ 61 h 71"/>
              <a:gd name="T94" fmla="*/ 451 w 469"/>
              <a:gd name="T95" fmla="*/ 58 h 71"/>
              <a:gd name="T96" fmla="*/ 429 w 469"/>
              <a:gd name="T97" fmla="*/ 55 h 71"/>
              <a:gd name="T98" fmla="*/ 452 w 469"/>
              <a:gd name="T99" fmla="*/ 52 h 71"/>
              <a:gd name="T100" fmla="*/ 461 w 469"/>
              <a:gd name="T101" fmla="*/ 50 h 71"/>
              <a:gd name="T102" fmla="*/ 461 w 469"/>
              <a:gd name="T103" fmla="*/ 47 h 71"/>
              <a:gd name="T104" fmla="*/ 445 w 469"/>
              <a:gd name="T105" fmla="*/ 45 h 71"/>
              <a:gd name="T106" fmla="*/ 459 w 469"/>
              <a:gd name="T107" fmla="*/ 43 h 71"/>
              <a:gd name="T108" fmla="*/ 458 w 469"/>
              <a:gd name="T109" fmla="*/ 39 h 71"/>
              <a:gd name="T110" fmla="*/ 467 w 469"/>
              <a:gd name="T111" fmla="*/ 37 h 71"/>
              <a:gd name="T112" fmla="*/ 468 w 469"/>
              <a:gd name="T113" fmla="*/ 35 h 71"/>
              <a:gd name="T114" fmla="*/ 232 w 469"/>
              <a:gd name="T115" fmla="*/ 12 h 71"/>
              <a:gd name="T116" fmla="*/ 230 w 469"/>
              <a:gd name="T117" fmla="*/ 13 h 71"/>
              <a:gd name="T118" fmla="*/ 237 w 469"/>
              <a:gd name="T119" fmla="*/ 12 h 71"/>
              <a:gd name="T120" fmla="*/ 237 w 469"/>
              <a:gd name="T121" fmla="*/ 1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1">
                <a:moveTo>
                  <a:pt x="468" y="35"/>
                </a:moveTo>
                <a:cubicBezTo>
                  <a:pt x="469" y="34"/>
                  <a:pt x="469" y="34"/>
                  <a:pt x="469" y="34"/>
                </a:cubicBezTo>
                <a:cubicBezTo>
                  <a:pt x="461" y="34"/>
                  <a:pt x="452" y="32"/>
                  <a:pt x="445" y="32"/>
                </a:cubicBezTo>
                <a:cubicBezTo>
                  <a:pt x="449" y="31"/>
                  <a:pt x="455" y="31"/>
                  <a:pt x="459" y="30"/>
                </a:cubicBezTo>
                <a:cubicBezTo>
                  <a:pt x="458" y="30"/>
                  <a:pt x="456" y="31"/>
                  <a:pt x="455" y="30"/>
                </a:cubicBezTo>
                <a:cubicBezTo>
                  <a:pt x="458" y="29"/>
                  <a:pt x="462" y="30"/>
                  <a:pt x="465" y="29"/>
                </a:cubicBezTo>
                <a:cubicBezTo>
                  <a:pt x="447" y="27"/>
                  <a:pt x="447" y="27"/>
                  <a:pt x="447" y="27"/>
                </a:cubicBezTo>
                <a:cubicBezTo>
                  <a:pt x="443" y="26"/>
                  <a:pt x="438" y="27"/>
                  <a:pt x="434" y="26"/>
                </a:cubicBezTo>
                <a:cubicBezTo>
                  <a:pt x="438" y="25"/>
                  <a:pt x="443" y="26"/>
                  <a:pt x="447" y="25"/>
                </a:cubicBezTo>
                <a:cubicBezTo>
                  <a:pt x="446" y="25"/>
                  <a:pt x="446" y="25"/>
                  <a:pt x="446" y="25"/>
                </a:cubicBezTo>
                <a:cubicBezTo>
                  <a:pt x="450" y="24"/>
                  <a:pt x="450" y="24"/>
                  <a:pt x="450" y="24"/>
                </a:cubicBezTo>
                <a:cubicBezTo>
                  <a:pt x="445" y="23"/>
                  <a:pt x="440" y="22"/>
                  <a:pt x="435" y="22"/>
                </a:cubicBezTo>
                <a:cubicBezTo>
                  <a:pt x="432" y="19"/>
                  <a:pt x="424" y="22"/>
                  <a:pt x="420" y="19"/>
                </a:cubicBezTo>
                <a:cubicBezTo>
                  <a:pt x="418" y="21"/>
                  <a:pt x="415" y="18"/>
                  <a:pt x="413" y="20"/>
                </a:cubicBezTo>
                <a:cubicBezTo>
                  <a:pt x="410" y="20"/>
                  <a:pt x="406" y="20"/>
                  <a:pt x="403" y="20"/>
                </a:cubicBezTo>
                <a:cubicBezTo>
                  <a:pt x="404" y="19"/>
                  <a:pt x="404" y="19"/>
                  <a:pt x="404" y="19"/>
                </a:cubicBezTo>
                <a:cubicBezTo>
                  <a:pt x="399" y="18"/>
                  <a:pt x="399" y="18"/>
                  <a:pt x="399" y="18"/>
                </a:cubicBezTo>
                <a:cubicBezTo>
                  <a:pt x="400" y="18"/>
                  <a:pt x="400" y="17"/>
                  <a:pt x="400" y="18"/>
                </a:cubicBezTo>
                <a:cubicBezTo>
                  <a:pt x="400" y="17"/>
                  <a:pt x="400" y="17"/>
                  <a:pt x="400" y="17"/>
                </a:cubicBezTo>
                <a:cubicBezTo>
                  <a:pt x="394" y="17"/>
                  <a:pt x="394" y="17"/>
                  <a:pt x="394" y="17"/>
                </a:cubicBezTo>
                <a:cubicBezTo>
                  <a:pt x="394" y="16"/>
                  <a:pt x="395" y="16"/>
                  <a:pt x="395" y="16"/>
                </a:cubicBezTo>
                <a:cubicBezTo>
                  <a:pt x="389" y="16"/>
                  <a:pt x="389" y="16"/>
                  <a:pt x="389" y="16"/>
                </a:cubicBezTo>
                <a:cubicBezTo>
                  <a:pt x="247" y="14"/>
                  <a:pt x="247" y="14"/>
                  <a:pt x="247" y="14"/>
                </a:cubicBezTo>
                <a:cubicBezTo>
                  <a:pt x="250" y="13"/>
                  <a:pt x="250" y="13"/>
                  <a:pt x="250" y="13"/>
                </a:cubicBezTo>
                <a:cubicBezTo>
                  <a:pt x="244" y="13"/>
                  <a:pt x="244" y="13"/>
                  <a:pt x="244" y="13"/>
                </a:cubicBezTo>
                <a:cubicBezTo>
                  <a:pt x="244" y="12"/>
                  <a:pt x="244" y="12"/>
                  <a:pt x="244" y="12"/>
                </a:cubicBezTo>
                <a:cubicBezTo>
                  <a:pt x="248" y="12"/>
                  <a:pt x="248" y="12"/>
                  <a:pt x="248" y="12"/>
                </a:cubicBezTo>
                <a:cubicBezTo>
                  <a:pt x="316" y="13"/>
                  <a:pt x="316" y="13"/>
                  <a:pt x="316" y="13"/>
                </a:cubicBezTo>
                <a:cubicBezTo>
                  <a:pt x="337" y="14"/>
                  <a:pt x="337" y="14"/>
                  <a:pt x="337" y="14"/>
                </a:cubicBezTo>
                <a:cubicBezTo>
                  <a:pt x="340" y="14"/>
                  <a:pt x="345" y="16"/>
                  <a:pt x="348" y="14"/>
                </a:cubicBezTo>
                <a:cubicBezTo>
                  <a:pt x="349" y="14"/>
                  <a:pt x="350" y="14"/>
                  <a:pt x="350" y="14"/>
                </a:cubicBezTo>
                <a:cubicBezTo>
                  <a:pt x="350" y="15"/>
                  <a:pt x="349" y="15"/>
                  <a:pt x="349" y="15"/>
                </a:cubicBezTo>
                <a:cubicBezTo>
                  <a:pt x="367" y="15"/>
                  <a:pt x="367" y="15"/>
                  <a:pt x="367" y="15"/>
                </a:cubicBezTo>
                <a:cubicBezTo>
                  <a:pt x="369" y="13"/>
                  <a:pt x="376" y="14"/>
                  <a:pt x="381" y="14"/>
                </a:cubicBezTo>
                <a:cubicBezTo>
                  <a:pt x="381" y="14"/>
                  <a:pt x="381" y="14"/>
                  <a:pt x="381" y="14"/>
                </a:cubicBezTo>
                <a:cubicBezTo>
                  <a:pt x="414" y="13"/>
                  <a:pt x="414" y="13"/>
                  <a:pt x="414" y="13"/>
                </a:cubicBezTo>
                <a:cubicBezTo>
                  <a:pt x="393" y="13"/>
                  <a:pt x="370" y="12"/>
                  <a:pt x="348" y="12"/>
                </a:cubicBezTo>
                <a:cubicBezTo>
                  <a:pt x="348" y="11"/>
                  <a:pt x="350" y="12"/>
                  <a:pt x="350" y="11"/>
                </a:cubicBezTo>
                <a:cubicBezTo>
                  <a:pt x="334" y="11"/>
                  <a:pt x="318" y="10"/>
                  <a:pt x="301" y="10"/>
                </a:cubicBezTo>
                <a:cubicBezTo>
                  <a:pt x="300" y="11"/>
                  <a:pt x="300" y="11"/>
                  <a:pt x="300" y="11"/>
                </a:cubicBezTo>
                <a:cubicBezTo>
                  <a:pt x="195" y="11"/>
                  <a:pt x="195" y="11"/>
                  <a:pt x="195" y="11"/>
                </a:cubicBezTo>
                <a:cubicBezTo>
                  <a:pt x="192" y="10"/>
                  <a:pt x="192" y="10"/>
                  <a:pt x="192" y="10"/>
                </a:cubicBezTo>
                <a:cubicBezTo>
                  <a:pt x="199" y="9"/>
                  <a:pt x="207" y="10"/>
                  <a:pt x="214" y="9"/>
                </a:cubicBezTo>
                <a:cubicBezTo>
                  <a:pt x="215" y="10"/>
                  <a:pt x="215" y="10"/>
                  <a:pt x="215" y="10"/>
                </a:cubicBezTo>
                <a:cubicBezTo>
                  <a:pt x="253" y="9"/>
                  <a:pt x="253" y="9"/>
                  <a:pt x="253" y="9"/>
                </a:cubicBezTo>
                <a:cubicBezTo>
                  <a:pt x="238" y="9"/>
                  <a:pt x="221" y="9"/>
                  <a:pt x="206" y="9"/>
                </a:cubicBezTo>
                <a:cubicBezTo>
                  <a:pt x="101" y="8"/>
                  <a:pt x="101" y="8"/>
                  <a:pt x="101" y="8"/>
                </a:cubicBezTo>
                <a:cubicBezTo>
                  <a:pt x="62" y="8"/>
                  <a:pt x="62" y="8"/>
                  <a:pt x="62" y="8"/>
                </a:cubicBezTo>
                <a:cubicBezTo>
                  <a:pt x="62" y="7"/>
                  <a:pt x="62" y="7"/>
                  <a:pt x="62" y="7"/>
                </a:cubicBezTo>
                <a:cubicBezTo>
                  <a:pt x="160" y="7"/>
                  <a:pt x="160" y="7"/>
                  <a:pt x="160" y="7"/>
                </a:cubicBezTo>
                <a:cubicBezTo>
                  <a:pt x="233" y="8"/>
                  <a:pt x="233" y="8"/>
                  <a:pt x="233" y="8"/>
                </a:cubicBezTo>
                <a:cubicBezTo>
                  <a:pt x="239" y="7"/>
                  <a:pt x="239" y="7"/>
                  <a:pt x="239" y="7"/>
                </a:cubicBezTo>
                <a:cubicBezTo>
                  <a:pt x="182" y="6"/>
                  <a:pt x="182" y="6"/>
                  <a:pt x="182" y="6"/>
                </a:cubicBezTo>
                <a:cubicBezTo>
                  <a:pt x="111" y="6"/>
                  <a:pt x="111" y="6"/>
                  <a:pt x="111" y="6"/>
                </a:cubicBezTo>
                <a:cubicBezTo>
                  <a:pt x="66" y="5"/>
                  <a:pt x="66" y="5"/>
                  <a:pt x="66" y="5"/>
                </a:cubicBezTo>
                <a:cubicBezTo>
                  <a:pt x="228" y="5"/>
                  <a:pt x="228" y="5"/>
                  <a:pt x="228" y="5"/>
                </a:cubicBezTo>
                <a:cubicBezTo>
                  <a:pt x="322" y="6"/>
                  <a:pt x="322" y="6"/>
                  <a:pt x="322" y="6"/>
                </a:cubicBezTo>
                <a:cubicBezTo>
                  <a:pt x="379" y="6"/>
                  <a:pt x="379" y="6"/>
                  <a:pt x="379" y="6"/>
                </a:cubicBezTo>
                <a:cubicBezTo>
                  <a:pt x="379" y="6"/>
                  <a:pt x="379" y="6"/>
                  <a:pt x="379" y="6"/>
                </a:cubicBezTo>
                <a:cubicBezTo>
                  <a:pt x="298" y="5"/>
                  <a:pt x="298" y="5"/>
                  <a:pt x="298" y="5"/>
                </a:cubicBezTo>
                <a:cubicBezTo>
                  <a:pt x="175" y="4"/>
                  <a:pt x="175" y="4"/>
                  <a:pt x="175" y="4"/>
                </a:cubicBezTo>
                <a:cubicBezTo>
                  <a:pt x="101" y="4"/>
                  <a:pt x="101" y="4"/>
                  <a:pt x="101" y="4"/>
                </a:cubicBezTo>
                <a:cubicBezTo>
                  <a:pt x="79" y="3"/>
                  <a:pt x="79" y="3"/>
                  <a:pt x="79" y="3"/>
                </a:cubicBezTo>
                <a:cubicBezTo>
                  <a:pt x="78" y="3"/>
                  <a:pt x="77" y="5"/>
                  <a:pt x="76" y="3"/>
                </a:cubicBezTo>
                <a:cubicBezTo>
                  <a:pt x="32" y="3"/>
                  <a:pt x="32" y="3"/>
                  <a:pt x="32" y="3"/>
                </a:cubicBezTo>
                <a:cubicBezTo>
                  <a:pt x="22" y="4"/>
                  <a:pt x="11" y="0"/>
                  <a:pt x="3" y="5"/>
                </a:cubicBezTo>
                <a:cubicBezTo>
                  <a:pt x="3" y="5"/>
                  <a:pt x="4" y="5"/>
                  <a:pt x="5" y="5"/>
                </a:cubicBezTo>
                <a:cubicBezTo>
                  <a:pt x="4" y="7"/>
                  <a:pt x="3" y="6"/>
                  <a:pt x="2" y="7"/>
                </a:cubicBezTo>
                <a:cubicBezTo>
                  <a:pt x="3" y="8"/>
                  <a:pt x="3" y="8"/>
                  <a:pt x="3" y="8"/>
                </a:cubicBezTo>
                <a:cubicBezTo>
                  <a:pt x="2" y="8"/>
                  <a:pt x="2" y="8"/>
                  <a:pt x="2" y="8"/>
                </a:cubicBezTo>
                <a:cubicBezTo>
                  <a:pt x="3" y="8"/>
                  <a:pt x="5" y="8"/>
                  <a:pt x="6" y="9"/>
                </a:cubicBezTo>
                <a:cubicBezTo>
                  <a:pt x="4" y="8"/>
                  <a:pt x="3" y="11"/>
                  <a:pt x="0" y="11"/>
                </a:cubicBezTo>
                <a:cubicBezTo>
                  <a:pt x="1" y="12"/>
                  <a:pt x="3" y="12"/>
                  <a:pt x="4" y="12"/>
                </a:cubicBezTo>
                <a:cubicBezTo>
                  <a:pt x="4" y="13"/>
                  <a:pt x="4" y="13"/>
                  <a:pt x="4" y="13"/>
                </a:cubicBezTo>
                <a:cubicBezTo>
                  <a:pt x="5" y="13"/>
                  <a:pt x="6" y="14"/>
                  <a:pt x="7" y="14"/>
                </a:cubicBezTo>
                <a:cubicBezTo>
                  <a:pt x="6" y="14"/>
                  <a:pt x="6" y="14"/>
                  <a:pt x="6" y="14"/>
                </a:cubicBezTo>
                <a:cubicBezTo>
                  <a:pt x="5" y="15"/>
                  <a:pt x="4" y="15"/>
                  <a:pt x="4" y="16"/>
                </a:cubicBezTo>
                <a:cubicBezTo>
                  <a:pt x="0" y="18"/>
                  <a:pt x="2" y="21"/>
                  <a:pt x="1" y="25"/>
                </a:cubicBezTo>
                <a:cubicBezTo>
                  <a:pt x="1" y="28"/>
                  <a:pt x="4" y="29"/>
                  <a:pt x="6" y="31"/>
                </a:cubicBezTo>
                <a:cubicBezTo>
                  <a:pt x="3" y="32"/>
                  <a:pt x="8" y="35"/>
                  <a:pt x="4" y="36"/>
                </a:cubicBezTo>
                <a:cubicBezTo>
                  <a:pt x="5" y="37"/>
                  <a:pt x="5" y="37"/>
                  <a:pt x="5" y="37"/>
                </a:cubicBezTo>
                <a:cubicBezTo>
                  <a:pt x="4" y="38"/>
                  <a:pt x="7" y="39"/>
                  <a:pt x="5" y="40"/>
                </a:cubicBezTo>
                <a:cubicBezTo>
                  <a:pt x="6" y="43"/>
                  <a:pt x="7" y="46"/>
                  <a:pt x="11" y="47"/>
                </a:cubicBezTo>
                <a:cubicBezTo>
                  <a:pt x="8" y="49"/>
                  <a:pt x="8" y="49"/>
                  <a:pt x="8" y="49"/>
                </a:cubicBezTo>
                <a:cubicBezTo>
                  <a:pt x="7" y="52"/>
                  <a:pt x="12" y="53"/>
                  <a:pt x="12" y="56"/>
                </a:cubicBezTo>
                <a:cubicBezTo>
                  <a:pt x="32" y="64"/>
                  <a:pt x="57" y="65"/>
                  <a:pt x="80" y="66"/>
                </a:cubicBezTo>
                <a:cubicBezTo>
                  <a:pt x="121" y="66"/>
                  <a:pt x="159" y="68"/>
                  <a:pt x="197" y="68"/>
                </a:cubicBezTo>
                <a:cubicBezTo>
                  <a:pt x="277" y="68"/>
                  <a:pt x="277" y="68"/>
                  <a:pt x="277" y="68"/>
                </a:cubicBezTo>
                <a:cubicBezTo>
                  <a:pt x="290" y="69"/>
                  <a:pt x="303" y="68"/>
                  <a:pt x="315" y="69"/>
                </a:cubicBezTo>
                <a:cubicBezTo>
                  <a:pt x="346" y="71"/>
                  <a:pt x="382" y="68"/>
                  <a:pt x="411" y="67"/>
                </a:cubicBezTo>
                <a:cubicBezTo>
                  <a:pt x="425" y="65"/>
                  <a:pt x="439" y="67"/>
                  <a:pt x="452" y="64"/>
                </a:cubicBezTo>
                <a:cubicBezTo>
                  <a:pt x="436" y="65"/>
                  <a:pt x="418" y="65"/>
                  <a:pt x="401" y="65"/>
                </a:cubicBezTo>
                <a:cubicBezTo>
                  <a:pt x="414" y="63"/>
                  <a:pt x="426" y="64"/>
                  <a:pt x="440" y="63"/>
                </a:cubicBezTo>
                <a:cubicBezTo>
                  <a:pt x="441" y="62"/>
                  <a:pt x="444" y="62"/>
                  <a:pt x="443" y="61"/>
                </a:cubicBezTo>
                <a:cubicBezTo>
                  <a:pt x="461" y="59"/>
                  <a:pt x="461" y="59"/>
                  <a:pt x="461" y="59"/>
                </a:cubicBezTo>
                <a:cubicBezTo>
                  <a:pt x="451" y="58"/>
                  <a:pt x="451" y="58"/>
                  <a:pt x="451" y="58"/>
                </a:cubicBezTo>
                <a:cubicBezTo>
                  <a:pt x="455" y="57"/>
                  <a:pt x="461" y="58"/>
                  <a:pt x="464" y="56"/>
                </a:cubicBezTo>
                <a:cubicBezTo>
                  <a:pt x="454" y="57"/>
                  <a:pt x="441" y="55"/>
                  <a:pt x="429" y="55"/>
                </a:cubicBezTo>
                <a:cubicBezTo>
                  <a:pt x="439" y="54"/>
                  <a:pt x="450" y="54"/>
                  <a:pt x="459" y="53"/>
                </a:cubicBezTo>
                <a:cubicBezTo>
                  <a:pt x="457" y="53"/>
                  <a:pt x="454" y="54"/>
                  <a:pt x="452" y="52"/>
                </a:cubicBezTo>
                <a:cubicBezTo>
                  <a:pt x="453" y="51"/>
                  <a:pt x="453" y="51"/>
                  <a:pt x="453" y="51"/>
                </a:cubicBezTo>
                <a:cubicBezTo>
                  <a:pt x="456" y="52"/>
                  <a:pt x="461" y="50"/>
                  <a:pt x="461" y="50"/>
                </a:cubicBezTo>
                <a:cubicBezTo>
                  <a:pt x="450" y="49"/>
                  <a:pt x="450" y="49"/>
                  <a:pt x="450" y="49"/>
                </a:cubicBezTo>
                <a:cubicBezTo>
                  <a:pt x="454" y="50"/>
                  <a:pt x="457" y="48"/>
                  <a:pt x="461" y="47"/>
                </a:cubicBezTo>
                <a:cubicBezTo>
                  <a:pt x="461" y="47"/>
                  <a:pt x="461" y="47"/>
                  <a:pt x="461" y="47"/>
                </a:cubicBezTo>
                <a:cubicBezTo>
                  <a:pt x="456" y="45"/>
                  <a:pt x="449" y="48"/>
                  <a:pt x="445" y="45"/>
                </a:cubicBezTo>
                <a:cubicBezTo>
                  <a:pt x="452" y="45"/>
                  <a:pt x="460" y="45"/>
                  <a:pt x="466" y="43"/>
                </a:cubicBezTo>
                <a:cubicBezTo>
                  <a:pt x="459" y="43"/>
                  <a:pt x="459" y="43"/>
                  <a:pt x="459" y="43"/>
                </a:cubicBezTo>
                <a:cubicBezTo>
                  <a:pt x="460" y="39"/>
                  <a:pt x="453" y="42"/>
                  <a:pt x="451" y="40"/>
                </a:cubicBezTo>
                <a:cubicBezTo>
                  <a:pt x="453" y="39"/>
                  <a:pt x="456" y="40"/>
                  <a:pt x="458" y="39"/>
                </a:cubicBezTo>
                <a:cubicBezTo>
                  <a:pt x="457" y="39"/>
                  <a:pt x="455" y="39"/>
                  <a:pt x="454" y="38"/>
                </a:cubicBezTo>
                <a:cubicBezTo>
                  <a:pt x="458" y="37"/>
                  <a:pt x="463" y="38"/>
                  <a:pt x="467" y="37"/>
                </a:cubicBezTo>
                <a:cubicBezTo>
                  <a:pt x="462" y="36"/>
                  <a:pt x="456" y="37"/>
                  <a:pt x="451" y="36"/>
                </a:cubicBezTo>
                <a:cubicBezTo>
                  <a:pt x="457" y="35"/>
                  <a:pt x="463" y="36"/>
                  <a:pt x="468" y="35"/>
                </a:cubicBezTo>
                <a:close/>
                <a:moveTo>
                  <a:pt x="230" y="13"/>
                </a:moveTo>
                <a:cubicBezTo>
                  <a:pt x="232" y="12"/>
                  <a:pt x="232" y="12"/>
                  <a:pt x="232" y="12"/>
                </a:cubicBezTo>
                <a:cubicBezTo>
                  <a:pt x="232" y="13"/>
                  <a:pt x="232" y="13"/>
                  <a:pt x="232" y="13"/>
                </a:cubicBezTo>
                <a:lnTo>
                  <a:pt x="230" y="13"/>
                </a:lnTo>
                <a:close/>
                <a:moveTo>
                  <a:pt x="237" y="13"/>
                </a:moveTo>
                <a:cubicBezTo>
                  <a:pt x="237" y="12"/>
                  <a:pt x="237" y="12"/>
                  <a:pt x="237" y="12"/>
                </a:cubicBezTo>
                <a:cubicBezTo>
                  <a:pt x="242" y="13"/>
                  <a:pt x="242" y="13"/>
                  <a:pt x="242" y="13"/>
                </a:cubicBezTo>
                <a:lnTo>
                  <a:pt x="237"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44">
            <a:extLst>
              <a:ext uri="{FF2B5EF4-FFF2-40B4-BE49-F238E27FC236}">
                <a16:creationId xmlns:a16="http://schemas.microsoft.com/office/drawing/2014/main" xmlns="" id="{8A4F3AAB-2FDE-46B9-B614-2FE15D3E0795}"/>
              </a:ext>
            </a:extLst>
          </p:cNvPr>
          <p:cNvSpPr>
            <a:spLocks noEditPoints="1"/>
          </p:cNvSpPr>
          <p:nvPr/>
        </p:nvSpPr>
        <p:spPr bwMode="auto">
          <a:xfrm>
            <a:off x="9516269" y="4941434"/>
            <a:ext cx="1870075" cy="538163"/>
          </a:xfrm>
          <a:custGeom>
            <a:avLst/>
            <a:gdLst>
              <a:gd name="T0" fmla="*/ 498 w 498"/>
              <a:gd name="T1" fmla="*/ 25 h 143"/>
              <a:gd name="T2" fmla="*/ 420 w 498"/>
              <a:gd name="T3" fmla="*/ 27 h 143"/>
              <a:gd name="T4" fmla="*/ 452 w 498"/>
              <a:gd name="T5" fmla="*/ 20 h 143"/>
              <a:gd name="T6" fmla="*/ 418 w 498"/>
              <a:gd name="T7" fmla="*/ 14 h 143"/>
              <a:gd name="T8" fmla="*/ 432 w 498"/>
              <a:gd name="T9" fmla="*/ 8 h 143"/>
              <a:gd name="T10" fmla="*/ 473 w 498"/>
              <a:gd name="T11" fmla="*/ 2 h 143"/>
              <a:gd name="T12" fmla="*/ 284 w 498"/>
              <a:gd name="T13" fmla="*/ 7 h 143"/>
              <a:gd name="T14" fmla="*/ 275 w 498"/>
              <a:gd name="T15" fmla="*/ 8 h 143"/>
              <a:gd name="T16" fmla="*/ 222 w 498"/>
              <a:gd name="T17" fmla="*/ 10 h 143"/>
              <a:gd name="T18" fmla="*/ 268 w 498"/>
              <a:gd name="T19" fmla="*/ 4 h 143"/>
              <a:gd name="T20" fmla="*/ 128 w 498"/>
              <a:gd name="T21" fmla="*/ 11 h 143"/>
              <a:gd name="T22" fmla="*/ 77 w 498"/>
              <a:gd name="T23" fmla="*/ 10 h 143"/>
              <a:gd name="T24" fmla="*/ 116 w 498"/>
              <a:gd name="T25" fmla="*/ 11 h 143"/>
              <a:gd name="T26" fmla="*/ 36 w 498"/>
              <a:gd name="T27" fmla="*/ 45 h 143"/>
              <a:gd name="T28" fmla="*/ 34 w 498"/>
              <a:gd name="T29" fmla="*/ 48 h 143"/>
              <a:gd name="T30" fmla="*/ 27 w 498"/>
              <a:gd name="T31" fmla="*/ 58 h 143"/>
              <a:gd name="T32" fmla="*/ 3 w 498"/>
              <a:gd name="T33" fmla="*/ 132 h 143"/>
              <a:gd name="T34" fmla="*/ 218 w 498"/>
              <a:gd name="T35" fmla="*/ 136 h 143"/>
              <a:gd name="T36" fmla="*/ 229 w 498"/>
              <a:gd name="T37" fmla="*/ 131 h 143"/>
              <a:gd name="T38" fmla="*/ 283 w 498"/>
              <a:gd name="T39" fmla="*/ 131 h 143"/>
              <a:gd name="T40" fmla="*/ 357 w 498"/>
              <a:gd name="T41" fmla="*/ 121 h 143"/>
              <a:gd name="T42" fmla="*/ 383 w 498"/>
              <a:gd name="T43" fmla="*/ 115 h 143"/>
              <a:gd name="T44" fmla="*/ 461 w 498"/>
              <a:gd name="T45" fmla="*/ 102 h 143"/>
              <a:gd name="T46" fmla="*/ 374 w 498"/>
              <a:gd name="T47" fmla="*/ 104 h 143"/>
              <a:gd name="T48" fmla="*/ 406 w 498"/>
              <a:gd name="T49" fmla="*/ 98 h 143"/>
              <a:gd name="T50" fmla="*/ 462 w 498"/>
              <a:gd name="T51" fmla="*/ 87 h 143"/>
              <a:gd name="T52" fmla="*/ 406 w 498"/>
              <a:gd name="T53" fmla="*/ 88 h 143"/>
              <a:gd name="T54" fmla="*/ 383 w 498"/>
              <a:gd name="T55" fmla="*/ 86 h 143"/>
              <a:gd name="T56" fmla="*/ 353 w 498"/>
              <a:gd name="T57" fmla="*/ 80 h 143"/>
              <a:gd name="T58" fmla="*/ 420 w 498"/>
              <a:gd name="T59" fmla="*/ 71 h 143"/>
              <a:gd name="T60" fmla="*/ 423 w 498"/>
              <a:gd name="T61" fmla="*/ 70 h 143"/>
              <a:gd name="T62" fmla="*/ 427 w 498"/>
              <a:gd name="T63" fmla="*/ 68 h 143"/>
              <a:gd name="T64" fmla="*/ 338 w 498"/>
              <a:gd name="T65" fmla="*/ 69 h 143"/>
              <a:gd name="T66" fmla="*/ 424 w 498"/>
              <a:gd name="T67" fmla="*/ 56 h 143"/>
              <a:gd name="T68" fmla="*/ 314 w 498"/>
              <a:gd name="T69" fmla="*/ 57 h 143"/>
              <a:gd name="T70" fmla="*/ 491 w 498"/>
              <a:gd name="T71" fmla="*/ 36 h 143"/>
              <a:gd name="T72" fmla="*/ 194 w 498"/>
              <a:gd name="T73" fmla="*/ 12 h 143"/>
              <a:gd name="T74" fmla="*/ 212 w 498"/>
              <a:gd name="T75" fmla="*/ 12 h 143"/>
              <a:gd name="T76" fmla="*/ 216 w 498"/>
              <a:gd name="T77" fmla="*/ 11 h 143"/>
              <a:gd name="T78" fmla="*/ 263 w 498"/>
              <a:gd name="T79" fmla="*/ 126 h 143"/>
              <a:gd name="T80" fmla="*/ 379 w 498"/>
              <a:gd name="T81" fmla="*/ 90 h 143"/>
              <a:gd name="T82" fmla="*/ 379 w 498"/>
              <a:gd name="T83" fmla="*/ 90 h 143"/>
              <a:gd name="T84" fmla="*/ 370 w 498"/>
              <a:gd name="T85"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8" h="143">
                <a:moveTo>
                  <a:pt x="490" y="31"/>
                </a:moveTo>
                <a:cubicBezTo>
                  <a:pt x="466" y="31"/>
                  <a:pt x="442" y="35"/>
                  <a:pt x="418" y="34"/>
                </a:cubicBezTo>
                <a:cubicBezTo>
                  <a:pt x="444" y="29"/>
                  <a:pt x="472" y="29"/>
                  <a:pt x="498" y="25"/>
                </a:cubicBezTo>
                <a:cubicBezTo>
                  <a:pt x="463" y="26"/>
                  <a:pt x="421" y="31"/>
                  <a:pt x="383" y="31"/>
                </a:cubicBezTo>
                <a:cubicBezTo>
                  <a:pt x="384" y="31"/>
                  <a:pt x="384" y="31"/>
                  <a:pt x="384" y="31"/>
                </a:cubicBezTo>
                <a:cubicBezTo>
                  <a:pt x="396" y="29"/>
                  <a:pt x="408" y="27"/>
                  <a:pt x="420" y="27"/>
                </a:cubicBezTo>
                <a:cubicBezTo>
                  <a:pt x="404" y="27"/>
                  <a:pt x="388" y="30"/>
                  <a:pt x="372" y="28"/>
                </a:cubicBezTo>
                <a:cubicBezTo>
                  <a:pt x="378" y="27"/>
                  <a:pt x="384" y="28"/>
                  <a:pt x="389" y="25"/>
                </a:cubicBezTo>
                <a:cubicBezTo>
                  <a:pt x="407" y="24"/>
                  <a:pt x="431" y="22"/>
                  <a:pt x="452" y="20"/>
                </a:cubicBezTo>
                <a:cubicBezTo>
                  <a:pt x="407" y="22"/>
                  <a:pt x="362" y="24"/>
                  <a:pt x="318" y="24"/>
                </a:cubicBezTo>
                <a:cubicBezTo>
                  <a:pt x="318" y="23"/>
                  <a:pt x="320" y="23"/>
                  <a:pt x="322" y="22"/>
                </a:cubicBezTo>
                <a:cubicBezTo>
                  <a:pt x="354" y="19"/>
                  <a:pt x="386" y="16"/>
                  <a:pt x="418" y="14"/>
                </a:cubicBezTo>
                <a:cubicBezTo>
                  <a:pt x="428" y="12"/>
                  <a:pt x="439" y="12"/>
                  <a:pt x="447" y="10"/>
                </a:cubicBezTo>
                <a:cubicBezTo>
                  <a:pt x="414" y="9"/>
                  <a:pt x="379" y="14"/>
                  <a:pt x="345" y="13"/>
                </a:cubicBezTo>
                <a:cubicBezTo>
                  <a:pt x="374" y="11"/>
                  <a:pt x="403" y="10"/>
                  <a:pt x="432" y="8"/>
                </a:cubicBezTo>
                <a:cubicBezTo>
                  <a:pt x="446" y="4"/>
                  <a:pt x="463" y="7"/>
                  <a:pt x="478" y="3"/>
                </a:cubicBezTo>
                <a:cubicBezTo>
                  <a:pt x="482" y="1"/>
                  <a:pt x="487" y="4"/>
                  <a:pt x="490" y="1"/>
                </a:cubicBezTo>
                <a:cubicBezTo>
                  <a:pt x="483" y="1"/>
                  <a:pt x="478" y="0"/>
                  <a:pt x="473" y="2"/>
                </a:cubicBezTo>
                <a:cubicBezTo>
                  <a:pt x="412" y="6"/>
                  <a:pt x="347" y="12"/>
                  <a:pt x="288" y="8"/>
                </a:cubicBezTo>
                <a:cubicBezTo>
                  <a:pt x="291" y="7"/>
                  <a:pt x="291" y="7"/>
                  <a:pt x="291" y="7"/>
                </a:cubicBezTo>
                <a:cubicBezTo>
                  <a:pt x="284" y="7"/>
                  <a:pt x="284" y="7"/>
                  <a:pt x="284" y="7"/>
                </a:cubicBezTo>
                <a:cubicBezTo>
                  <a:pt x="286" y="9"/>
                  <a:pt x="286" y="9"/>
                  <a:pt x="286" y="9"/>
                </a:cubicBezTo>
                <a:cubicBezTo>
                  <a:pt x="282" y="9"/>
                  <a:pt x="278" y="11"/>
                  <a:pt x="275" y="9"/>
                </a:cubicBezTo>
                <a:cubicBezTo>
                  <a:pt x="275" y="8"/>
                  <a:pt x="275" y="8"/>
                  <a:pt x="275" y="8"/>
                </a:cubicBezTo>
                <a:cubicBezTo>
                  <a:pt x="273" y="9"/>
                  <a:pt x="266" y="6"/>
                  <a:pt x="268" y="10"/>
                </a:cubicBezTo>
                <a:cubicBezTo>
                  <a:pt x="251" y="11"/>
                  <a:pt x="233" y="12"/>
                  <a:pt x="217" y="11"/>
                </a:cubicBezTo>
                <a:cubicBezTo>
                  <a:pt x="222" y="10"/>
                  <a:pt x="222" y="10"/>
                  <a:pt x="222" y="10"/>
                </a:cubicBezTo>
                <a:cubicBezTo>
                  <a:pt x="263" y="6"/>
                  <a:pt x="309" y="5"/>
                  <a:pt x="352" y="2"/>
                </a:cubicBezTo>
                <a:cubicBezTo>
                  <a:pt x="327" y="1"/>
                  <a:pt x="295" y="6"/>
                  <a:pt x="267" y="4"/>
                </a:cubicBezTo>
                <a:cubicBezTo>
                  <a:pt x="268" y="4"/>
                  <a:pt x="268" y="4"/>
                  <a:pt x="268" y="4"/>
                </a:cubicBezTo>
                <a:cubicBezTo>
                  <a:pt x="264" y="3"/>
                  <a:pt x="259" y="3"/>
                  <a:pt x="257" y="6"/>
                </a:cubicBezTo>
                <a:cubicBezTo>
                  <a:pt x="255" y="6"/>
                  <a:pt x="255" y="5"/>
                  <a:pt x="253" y="4"/>
                </a:cubicBezTo>
                <a:cubicBezTo>
                  <a:pt x="128" y="11"/>
                  <a:pt x="128" y="11"/>
                  <a:pt x="128" y="11"/>
                </a:cubicBezTo>
                <a:cubicBezTo>
                  <a:pt x="119" y="10"/>
                  <a:pt x="119" y="10"/>
                  <a:pt x="119" y="10"/>
                </a:cubicBezTo>
                <a:cubicBezTo>
                  <a:pt x="148" y="7"/>
                  <a:pt x="179" y="5"/>
                  <a:pt x="207" y="4"/>
                </a:cubicBezTo>
                <a:cubicBezTo>
                  <a:pt x="166" y="4"/>
                  <a:pt x="120" y="7"/>
                  <a:pt x="77" y="10"/>
                </a:cubicBezTo>
                <a:cubicBezTo>
                  <a:pt x="79" y="12"/>
                  <a:pt x="79" y="12"/>
                  <a:pt x="79" y="12"/>
                </a:cubicBezTo>
                <a:cubicBezTo>
                  <a:pt x="114" y="10"/>
                  <a:pt x="114" y="10"/>
                  <a:pt x="114" y="10"/>
                </a:cubicBezTo>
                <a:cubicBezTo>
                  <a:pt x="116" y="11"/>
                  <a:pt x="116" y="11"/>
                  <a:pt x="116" y="11"/>
                </a:cubicBezTo>
                <a:cubicBezTo>
                  <a:pt x="96" y="14"/>
                  <a:pt x="74" y="12"/>
                  <a:pt x="54" y="16"/>
                </a:cubicBezTo>
                <a:cubicBezTo>
                  <a:pt x="48" y="22"/>
                  <a:pt x="39" y="29"/>
                  <a:pt x="42" y="37"/>
                </a:cubicBezTo>
                <a:cubicBezTo>
                  <a:pt x="43" y="42"/>
                  <a:pt x="33" y="40"/>
                  <a:pt x="36" y="45"/>
                </a:cubicBezTo>
                <a:cubicBezTo>
                  <a:pt x="33" y="44"/>
                  <a:pt x="33" y="44"/>
                  <a:pt x="33" y="44"/>
                </a:cubicBezTo>
                <a:cubicBezTo>
                  <a:pt x="33" y="45"/>
                  <a:pt x="33" y="45"/>
                  <a:pt x="32" y="46"/>
                </a:cubicBezTo>
                <a:cubicBezTo>
                  <a:pt x="34" y="48"/>
                  <a:pt x="34" y="48"/>
                  <a:pt x="34" y="48"/>
                </a:cubicBezTo>
                <a:cubicBezTo>
                  <a:pt x="33" y="51"/>
                  <a:pt x="31" y="47"/>
                  <a:pt x="30" y="49"/>
                </a:cubicBezTo>
                <a:cubicBezTo>
                  <a:pt x="32" y="49"/>
                  <a:pt x="32" y="49"/>
                  <a:pt x="32" y="49"/>
                </a:cubicBezTo>
                <a:cubicBezTo>
                  <a:pt x="34" y="52"/>
                  <a:pt x="29" y="55"/>
                  <a:pt x="27" y="58"/>
                </a:cubicBezTo>
                <a:cubicBezTo>
                  <a:pt x="26" y="66"/>
                  <a:pt x="22" y="75"/>
                  <a:pt x="17" y="82"/>
                </a:cubicBezTo>
                <a:cubicBezTo>
                  <a:pt x="19" y="91"/>
                  <a:pt x="9" y="97"/>
                  <a:pt x="8" y="105"/>
                </a:cubicBezTo>
                <a:cubicBezTo>
                  <a:pt x="0" y="113"/>
                  <a:pt x="3" y="122"/>
                  <a:pt x="3" y="132"/>
                </a:cubicBezTo>
                <a:cubicBezTo>
                  <a:pt x="4" y="136"/>
                  <a:pt x="11" y="136"/>
                  <a:pt x="16" y="138"/>
                </a:cubicBezTo>
                <a:cubicBezTo>
                  <a:pt x="79" y="143"/>
                  <a:pt x="140" y="142"/>
                  <a:pt x="201" y="137"/>
                </a:cubicBezTo>
                <a:cubicBezTo>
                  <a:pt x="206" y="136"/>
                  <a:pt x="213" y="138"/>
                  <a:pt x="218" y="136"/>
                </a:cubicBezTo>
                <a:cubicBezTo>
                  <a:pt x="235" y="135"/>
                  <a:pt x="235" y="135"/>
                  <a:pt x="235" y="135"/>
                </a:cubicBezTo>
                <a:cubicBezTo>
                  <a:pt x="232" y="135"/>
                  <a:pt x="229" y="134"/>
                  <a:pt x="227" y="134"/>
                </a:cubicBezTo>
                <a:cubicBezTo>
                  <a:pt x="227" y="133"/>
                  <a:pt x="228" y="132"/>
                  <a:pt x="229" y="131"/>
                </a:cubicBezTo>
                <a:cubicBezTo>
                  <a:pt x="247" y="130"/>
                  <a:pt x="266" y="130"/>
                  <a:pt x="283" y="129"/>
                </a:cubicBezTo>
                <a:cubicBezTo>
                  <a:pt x="277" y="131"/>
                  <a:pt x="269" y="129"/>
                  <a:pt x="264" y="132"/>
                </a:cubicBezTo>
                <a:cubicBezTo>
                  <a:pt x="283" y="131"/>
                  <a:pt x="283" y="131"/>
                  <a:pt x="283" y="131"/>
                </a:cubicBezTo>
                <a:cubicBezTo>
                  <a:pt x="293" y="128"/>
                  <a:pt x="307" y="129"/>
                  <a:pt x="317" y="127"/>
                </a:cubicBezTo>
                <a:cubicBezTo>
                  <a:pt x="316" y="127"/>
                  <a:pt x="314" y="127"/>
                  <a:pt x="314" y="126"/>
                </a:cubicBezTo>
                <a:cubicBezTo>
                  <a:pt x="328" y="125"/>
                  <a:pt x="343" y="124"/>
                  <a:pt x="357" y="121"/>
                </a:cubicBezTo>
                <a:cubicBezTo>
                  <a:pt x="327" y="122"/>
                  <a:pt x="298" y="126"/>
                  <a:pt x="269" y="126"/>
                </a:cubicBezTo>
                <a:cubicBezTo>
                  <a:pt x="294" y="123"/>
                  <a:pt x="319" y="122"/>
                  <a:pt x="344" y="120"/>
                </a:cubicBezTo>
                <a:cubicBezTo>
                  <a:pt x="356" y="116"/>
                  <a:pt x="370" y="117"/>
                  <a:pt x="383" y="115"/>
                </a:cubicBezTo>
                <a:cubicBezTo>
                  <a:pt x="386" y="114"/>
                  <a:pt x="393" y="114"/>
                  <a:pt x="397" y="113"/>
                </a:cubicBezTo>
                <a:cubicBezTo>
                  <a:pt x="381" y="113"/>
                  <a:pt x="368" y="115"/>
                  <a:pt x="353" y="114"/>
                </a:cubicBezTo>
                <a:cubicBezTo>
                  <a:pt x="389" y="110"/>
                  <a:pt x="425" y="106"/>
                  <a:pt x="461" y="102"/>
                </a:cubicBezTo>
                <a:cubicBezTo>
                  <a:pt x="423" y="104"/>
                  <a:pt x="385" y="109"/>
                  <a:pt x="347" y="110"/>
                </a:cubicBezTo>
                <a:cubicBezTo>
                  <a:pt x="357" y="107"/>
                  <a:pt x="368" y="108"/>
                  <a:pt x="378" y="106"/>
                </a:cubicBezTo>
                <a:cubicBezTo>
                  <a:pt x="377" y="106"/>
                  <a:pt x="375" y="106"/>
                  <a:pt x="374" y="104"/>
                </a:cubicBezTo>
                <a:cubicBezTo>
                  <a:pt x="376" y="103"/>
                  <a:pt x="376" y="103"/>
                  <a:pt x="376" y="103"/>
                </a:cubicBezTo>
                <a:cubicBezTo>
                  <a:pt x="391" y="102"/>
                  <a:pt x="407" y="101"/>
                  <a:pt x="422" y="98"/>
                </a:cubicBezTo>
                <a:cubicBezTo>
                  <a:pt x="417" y="96"/>
                  <a:pt x="411" y="101"/>
                  <a:pt x="406" y="98"/>
                </a:cubicBezTo>
                <a:cubicBezTo>
                  <a:pt x="423" y="95"/>
                  <a:pt x="442" y="94"/>
                  <a:pt x="459" y="91"/>
                </a:cubicBezTo>
                <a:cubicBezTo>
                  <a:pt x="425" y="92"/>
                  <a:pt x="393" y="99"/>
                  <a:pt x="359" y="97"/>
                </a:cubicBezTo>
                <a:cubicBezTo>
                  <a:pt x="393" y="94"/>
                  <a:pt x="428" y="92"/>
                  <a:pt x="462" y="87"/>
                </a:cubicBezTo>
                <a:cubicBezTo>
                  <a:pt x="464" y="85"/>
                  <a:pt x="464" y="85"/>
                  <a:pt x="464" y="85"/>
                </a:cubicBezTo>
                <a:cubicBezTo>
                  <a:pt x="444" y="87"/>
                  <a:pt x="423" y="89"/>
                  <a:pt x="403" y="89"/>
                </a:cubicBezTo>
                <a:cubicBezTo>
                  <a:pt x="404" y="88"/>
                  <a:pt x="405" y="89"/>
                  <a:pt x="406" y="88"/>
                </a:cubicBezTo>
                <a:cubicBezTo>
                  <a:pt x="408" y="88"/>
                  <a:pt x="413" y="88"/>
                  <a:pt x="412" y="86"/>
                </a:cubicBezTo>
                <a:cubicBezTo>
                  <a:pt x="431" y="84"/>
                  <a:pt x="431" y="84"/>
                  <a:pt x="431" y="84"/>
                </a:cubicBezTo>
                <a:cubicBezTo>
                  <a:pt x="414" y="85"/>
                  <a:pt x="398" y="83"/>
                  <a:pt x="383" y="86"/>
                </a:cubicBezTo>
                <a:cubicBezTo>
                  <a:pt x="378" y="86"/>
                  <a:pt x="371" y="87"/>
                  <a:pt x="367" y="84"/>
                </a:cubicBezTo>
                <a:cubicBezTo>
                  <a:pt x="376" y="82"/>
                  <a:pt x="387" y="83"/>
                  <a:pt x="395" y="80"/>
                </a:cubicBezTo>
                <a:cubicBezTo>
                  <a:pt x="382" y="80"/>
                  <a:pt x="367" y="81"/>
                  <a:pt x="353" y="80"/>
                </a:cubicBezTo>
                <a:cubicBezTo>
                  <a:pt x="378" y="79"/>
                  <a:pt x="401" y="74"/>
                  <a:pt x="425" y="72"/>
                </a:cubicBezTo>
                <a:cubicBezTo>
                  <a:pt x="423" y="72"/>
                  <a:pt x="420" y="72"/>
                  <a:pt x="418" y="71"/>
                </a:cubicBezTo>
                <a:cubicBezTo>
                  <a:pt x="419" y="70"/>
                  <a:pt x="420" y="71"/>
                  <a:pt x="420" y="71"/>
                </a:cubicBezTo>
                <a:cubicBezTo>
                  <a:pt x="421" y="70"/>
                  <a:pt x="421" y="69"/>
                  <a:pt x="422" y="69"/>
                </a:cubicBezTo>
                <a:cubicBezTo>
                  <a:pt x="423" y="69"/>
                  <a:pt x="424" y="69"/>
                  <a:pt x="424" y="69"/>
                </a:cubicBezTo>
                <a:cubicBezTo>
                  <a:pt x="423" y="70"/>
                  <a:pt x="423" y="70"/>
                  <a:pt x="423" y="70"/>
                </a:cubicBezTo>
                <a:cubicBezTo>
                  <a:pt x="426" y="70"/>
                  <a:pt x="426" y="70"/>
                  <a:pt x="426" y="70"/>
                </a:cubicBezTo>
                <a:cubicBezTo>
                  <a:pt x="425" y="69"/>
                  <a:pt x="425" y="69"/>
                  <a:pt x="425" y="69"/>
                </a:cubicBezTo>
                <a:cubicBezTo>
                  <a:pt x="427" y="68"/>
                  <a:pt x="427" y="68"/>
                  <a:pt x="427" y="68"/>
                </a:cubicBezTo>
                <a:cubicBezTo>
                  <a:pt x="442" y="67"/>
                  <a:pt x="459" y="66"/>
                  <a:pt x="472" y="63"/>
                </a:cubicBezTo>
                <a:cubicBezTo>
                  <a:pt x="427" y="66"/>
                  <a:pt x="381" y="71"/>
                  <a:pt x="336" y="70"/>
                </a:cubicBezTo>
                <a:cubicBezTo>
                  <a:pt x="338" y="69"/>
                  <a:pt x="338" y="69"/>
                  <a:pt x="338" y="69"/>
                </a:cubicBezTo>
                <a:cubicBezTo>
                  <a:pt x="377" y="65"/>
                  <a:pt x="417" y="64"/>
                  <a:pt x="455" y="58"/>
                </a:cubicBezTo>
                <a:cubicBezTo>
                  <a:pt x="437" y="58"/>
                  <a:pt x="417" y="61"/>
                  <a:pt x="398" y="61"/>
                </a:cubicBezTo>
                <a:cubicBezTo>
                  <a:pt x="406" y="56"/>
                  <a:pt x="418" y="57"/>
                  <a:pt x="424" y="56"/>
                </a:cubicBezTo>
                <a:cubicBezTo>
                  <a:pt x="393" y="57"/>
                  <a:pt x="362" y="58"/>
                  <a:pt x="332" y="60"/>
                </a:cubicBezTo>
                <a:cubicBezTo>
                  <a:pt x="335" y="58"/>
                  <a:pt x="335" y="58"/>
                  <a:pt x="335" y="58"/>
                </a:cubicBezTo>
                <a:cubicBezTo>
                  <a:pt x="328" y="56"/>
                  <a:pt x="320" y="59"/>
                  <a:pt x="314" y="57"/>
                </a:cubicBezTo>
                <a:cubicBezTo>
                  <a:pt x="354" y="54"/>
                  <a:pt x="393" y="48"/>
                  <a:pt x="433" y="46"/>
                </a:cubicBezTo>
                <a:cubicBezTo>
                  <a:pt x="419" y="45"/>
                  <a:pt x="402" y="46"/>
                  <a:pt x="388" y="46"/>
                </a:cubicBezTo>
                <a:cubicBezTo>
                  <a:pt x="422" y="43"/>
                  <a:pt x="458" y="40"/>
                  <a:pt x="491" y="36"/>
                </a:cubicBezTo>
                <a:cubicBezTo>
                  <a:pt x="470" y="38"/>
                  <a:pt x="446" y="39"/>
                  <a:pt x="425" y="39"/>
                </a:cubicBezTo>
                <a:cubicBezTo>
                  <a:pt x="447" y="37"/>
                  <a:pt x="469" y="35"/>
                  <a:pt x="490" y="31"/>
                </a:cubicBezTo>
                <a:close/>
                <a:moveTo>
                  <a:pt x="194" y="12"/>
                </a:moveTo>
                <a:cubicBezTo>
                  <a:pt x="199" y="10"/>
                  <a:pt x="201" y="12"/>
                  <a:pt x="206" y="12"/>
                </a:cubicBezTo>
                <a:cubicBezTo>
                  <a:pt x="203" y="13"/>
                  <a:pt x="198" y="11"/>
                  <a:pt x="194" y="12"/>
                </a:cubicBezTo>
                <a:close/>
                <a:moveTo>
                  <a:pt x="212" y="12"/>
                </a:moveTo>
                <a:cubicBezTo>
                  <a:pt x="212" y="12"/>
                  <a:pt x="211" y="12"/>
                  <a:pt x="211" y="12"/>
                </a:cubicBezTo>
                <a:cubicBezTo>
                  <a:pt x="211" y="12"/>
                  <a:pt x="212" y="12"/>
                  <a:pt x="212" y="12"/>
                </a:cubicBezTo>
                <a:cubicBezTo>
                  <a:pt x="213" y="12"/>
                  <a:pt x="214" y="11"/>
                  <a:pt x="216" y="11"/>
                </a:cubicBezTo>
                <a:cubicBezTo>
                  <a:pt x="215" y="12"/>
                  <a:pt x="214" y="12"/>
                  <a:pt x="212" y="12"/>
                </a:cubicBezTo>
                <a:close/>
                <a:moveTo>
                  <a:pt x="259" y="127"/>
                </a:moveTo>
                <a:cubicBezTo>
                  <a:pt x="263" y="126"/>
                  <a:pt x="263" y="126"/>
                  <a:pt x="263" y="126"/>
                </a:cubicBezTo>
                <a:cubicBezTo>
                  <a:pt x="269" y="127"/>
                  <a:pt x="269" y="127"/>
                  <a:pt x="269" y="127"/>
                </a:cubicBezTo>
                <a:lnTo>
                  <a:pt x="259" y="127"/>
                </a:lnTo>
                <a:close/>
                <a:moveTo>
                  <a:pt x="379" y="90"/>
                </a:moveTo>
                <a:cubicBezTo>
                  <a:pt x="389" y="90"/>
                  <a:pt x="389" y="90"/>
                  <a:pt x="389" y="90"/>
                </a:cubicBezTo>
                <a:cubicBezTo>
                  <a:pt x="360" y="92"/>
                  <a:pt x="360" y="92"/>
                  <a:pt x="360" y="92"/>
                </a:cubicBezTo>
                <a:lnTo>
                  <a:pt x="379" y="90"/>
                </a:lnTo>
                <a:close/>
                <a:moveTo>
                  <a:pt x="362" y="25"/>
                </a:moveTo>
                <a:cubicBezTo>
                  <a:pt x="363" y="25"/>
                  <a:pt x="363" y="25"/>
                  <a:pt x="363" y="25"/>
                </a:cubicBezTo>
                <a:cubicBezTo>
                  <a:pt x="370" y="25"/>
                  <a:pt x="370" y="25"/>
                  <a:pt x="370" y="25"/>
                </a:cubicBezTo>
                <a:lnTo>
                  <a:pt x="362"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63">
            <a:extLst>
              <a:ext uri="{FF2B5EF4-FFF2-40B4-BE49-F238E27FC236}">
                <a16:creationId xmlns:a16="http://schemas.microsoft.com/office/drawing/2014/main" xmlns="" id="{5620A01F-039D-4AD9-AB14-A1A6D7420CAD}"/>
              </a:ext>
            </a:extLst>
          </p:cNvPr>
          <p:cNvSpPr>
            <a:spLocks noEditPoints="1"/>
          </p:cNvSpPr>
          <p:nvPr/>
        </p:nvSpPr>
        <p:spPr bwMode="auto">
          <a:xfrm>
            <a:off x="1068388" y="6039758"/>
            <a:ext cx="1720850" cy="282575"/>
          </a:xfrm>
          <a:custGeom>
            <a:avLst/>
            <a:gdLst>
              <a:gd name="T0" fmla="*/ 321 w 458"/>
              <a:gd name="T1" fmla="*/ 42 h 75"/>
              <a:gd name="T2" fmla="*/ 324 w 458"/>
              <a:gd name="T3" fmla="*/ 32 h 75"/>
              <a:gd name="T4" fmla="*/ 329 w 458"/>
              <a:gd name="T5" fmla="*/ 34 h 75"/>
              <a:gd name="T6" fmla="*/ 330 w 458"/>
              <a:gd name="T7" fmla="*/ 31 h 75"/>
              <a:gd name="T8" fmla="*/ 335 w 458"/>
              <a:gd name="T9" fmla="*/ 27 h 75"/>
              <a:gd name="T10" fmla="*/ 341 w 458"/>
              <a:gd name="T11" fmla="*/ 30 h 75"/>
              <a:gd name="T12" fmla="*/ 343 w 458"/>
              <a:gd name="T13" fmla="*/ 28 h 75"/>
              <a:gd name="T14" fmla="*/ 354 w 458"/>
              <a:gd name="T15" fmla="*/ 27 h 75"/>
              <a:gd name="T16" fmla="*/ 349 w 458"/>
              <a:gd name="T17" fmla="*/ 28 h 75"/>
              <a:gd name="T18" fmla="*/ 326 w 458"/>
              <a:gd name="T19" fmla="*/ 22 h 75"/>
              <a:gd name="T20" fmla="*/ 333 w 458"/>
              <a:gd name="T21" fmla="*/ 19 h 75"/>
              <a:gd name="T22" fmla="*/ 341 w 458"/>
              <a:gd name="T23" fmla="*/ 20 h 75"/>
              <a:gd name="T24" fmla="*/ 347 w 458"/>
              <a:gd name="T25" fmla="*/ 18 h 75"/>
              <a:gd name="T26" fmla="*/ 351 w 458"/>
              <a:gd name="T27" fmla="*/ 20 h 75"/>
              <a:gd name="T28" fmla="*/ 351 w 458"/>
              <a:gd name="T29" fmla="*/ 15 h 75"/>
              <a:gd name="T30" fmla="*/ 361 w 458"/>
              <a:gd name="T31" fmla="*/ 16 h 75"/>
              <a:gd name="T32" fmla="*/ 385 w 458"/>
              <a:gd name="T33" fmla="*/ 15 h 75"/>
              <a:gd name="T34" fmla="*/ 320 w 458"/>
              <a:gd name="T35" fmla="*/ 7 h 75"/>
              <a:gd name="T36" fmla="*/ 210 w 458"/>
              <a:gd name="T37" fmla="*/ 0 h 75"/>
              <a:gd name="T38" fmla="*/ 1 w 458"/>
              <a:gd name="T39" fmla="*/ 28 h 75"/>
              <a:gd name="T40" fmla="*/ 104 w 458"/>
              <a:gd name="T41" fmla="*/ 72 h 75"/>
              <a:gd name="T42" fmla="*/ 199 w 458"/>
              <a:gd name="T43" fmla="*/ 71 h 75"/>
              <a:gd name="T44" fmla="*/ 303 w 458"/>
              <a:gd name="T45" fmla="*/ 66 h 75"/>
              <a:gd name="T46" fmla="*/ 309 w 458"/>
              <a:gd name="T47" fmla="*/ 64 h 75"/>
              <a:gd name="T48" fmla="*/ 316 w 458"/>
              <a:gd name="T49" fmla="*/ 62 h 75"/>
              <a:gd name="T50" fmla="*/ 326 w 458"/>
              <a:gd name="T51" fmla="*/ 59 h 75"/>
              <a:gd name="T52" fmla="*/ 332 w 458"/>
              <a:gd name="T53" fmla="*/ 58 h 75"/>
              <a:gd name="T54" fmla="*/ 339 w 458"/>
              <a:gd name="T55" fmla="*/ 59 h 75"/>
              <a:gd name="T56" fmla="*/ 373 w 458"/>
              <a:gd name="T57" fmla="*/ 53 h 75"/>
              <a:gd name="T58" fmla="*/ 403 w 458"/>
              <a:gd name="T59" fmla="*/ 51 h 75"/>
              <a:gd name="T60" fmla="*/ 458 w 458"/>
              <a:gd name="T61" fmla="*/ 46 h 75"/>
              <a:gd name="T62" fmla="*/ 215 w 458"/>
              <a:gd name="T63" fmla="*/ 18 h 75"/>
              <a:gd name="T64" fmla="*/ 216 w 458"/>
              <a:gd name="T65" fmla="*/ 16 h 75"/>
              <a:gd name="T66" fmla="*/ 262 w 458"/>
              <a:gd name="T67" fmla="*/ 19 h 75"/>
              <a:gd name="T68" fmla="*/ 273 w 458"/>
              <a:gd name="T69" fmla="*/ 19 h 75"/>
              <a:gd name="T70" fmla="*/ 279 w 458"/>
              <a:gd name="T71" fmla="*/ 20 h 75"/>
              <a:gd name="T72" fmla="*/ 279 w 458"/>
              <a:gd name="T73" fmla="*/ 20 h 75"/>
              <a:gd name="T74" fmla="*/ 290 w 458"/>
              <a:gd name="T75" fmla="*/ 19 h 75"/>
              <a:gd name="T76" fmla="*/ 290 w 458"/>
              <a:gd name="T77" fmla="*/ 21 h 75"/>
              <a:gd name="T78" fmla="*/ 294 w 458"/>
              <a:gd name="T79" fmla="*/ 38 h 75"/>
              <a:gd name="T80" fmla="*/ 296 w 458"/>
              <a:gd name="T81" fmla="*/ 39 h 75"/>
              <a:gd name="T82" fmla="*/ 302 w 458"/>
              <a:gd name="T83" fmla="*/ 22 h 75"/>
              <a:gd name="T84" fmla="*/ 325 w 458"/>
              <a:gd name="T85" fmla="*/ 22 h 75"/>
              <a:gd name="T86" fmla="*/ 325 w 458"/>
              <a:gd name="T87" fmla="*/ 22 h 75"/>
              <a:gd name="T88" fmla="*/ 309 w 458"/>
              <a:gd name="T89" fmla="*/ 21 h 75"/>
              <a:gd name="T90" fmla="*/ 319 w 458"/>
              <a:gd name="T91" fmla="*/ 39 h 75"/>
              <a:gd name="T92" fmla="*/ 315 w 458"/>
              <a:gd name="T93" fmla="*/ 35 h 75"/>
              <a:gd name="T94" fmla="*/ 319 w 458"/>
              <a:gd name="T95" fmla="*/ 3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8" h="75">
                <a:moveTo>
                  <a:pt x="331" y="40"/>
                </a:moveTo>
                <a:cubicBezTo>
                  <a:pt x="328" y="43"/>
                  <a:pt x="324" y="34"/>
                  <a:pt x="321" y="42"/>
                </a:cubicBezTo>
                <a:cubicBezTo>
                  <a:pt x="320" y="39"/>
                  <a:pt x="320" y="39"/>
                  <a:pt x="320" y="39"/>
                </a:cubicBezTo>
                <a:cubicBezTo>
                  <a:pt x="321" y="37"/>
                  <a:pt x="322" y="32"/>
                  <a:pt x="324" y="32"/>
                </a:cubicBezTo>
                <a:cubicBezTo>
                  <a:pt x="325" y="37"/>
                  <a:pt x="325" y="37"/>
                  <a:pt x="325" y="37"/>
                </a:cubicBezTo>
                <a:cubicBezTo>
                  <a:pt x="329" y="34"/>
                  <a:pt x="329" y="34"/>
                  <a:pt x="329" y="34"/>
                </a:cubicBezTo>
                <a:cubicBezTo>
                  <a:pt x="328" y="33"/>
                  <a:pt x="328" y="33"/>
                  <a:pt x="328" y="33"/>
                </a:cubicBezTo>
                <a:cubicBezTo>
                  <a:pt x="330" y="31"/>
                  <a:pt x="330" y="31"/>
                  <a:pt x="330" y="31"/>
                </a:cubicBezTo>
                <a:cubicBezTo>
                  <a:pt x="331" y="34"/>
                  <a:pt x="331" y="34"/>
                  <a:pt x="331" y="34"/>
                </a:cubicBezTo>
                <a:cubicBezTo>
                  <a:pt x="333" y="33"/>
                  <a:pt x="333" y="29"/>
                  <a:pt x="335" y="27"/>
                </a:cubicBezTo>
                <a:cubicBezTo>
                  <a:pt x="336" y="29"/>
                  <a:pt x="334" y="32"/>
                  <a:pt x="335" y="34"/>
                </a:cubicBezTo>
                <a:cubicBezTo>
                  <a:pt x="336" y="28"/>
                  <a:pt x="339" y="33"/>
                  <a:pt x="341" y="30"/>
                </a:cubicBezTo>
                <a:cubicBezTo>
                  <a:pt x="342" y="30"/>
                  <a:pt x="342" y="31"/>
                  <a:pt x="342" y="32"/>
                </a:cubicBezTo>
                <a:cubicBezTo>
                  <a:pt x="342" y="30"/>
                  <a:pt x="342" y="28"/>
                  <a:pt x="343" y="28"/>
                </a:cubicBezTo>
                <a:cubicBezTo>
                  <a:pt x="346" y="37"/>
                  <a:pt x="350" y="25"/>
                  <a:pt x="354" y="31"/>
                </a:cubicBezTo>
                <a:cubicBezTo>
                  <a:pt x="355" y="29"/>
                  <a:pt x="355" y="28"/>
                  <a:pt x="354" y="27"/>
                </a:cubicBezTo>
                <a:cubicBezTo>
                  <a:pt x="356" y="25"/>
                  <a:pt x="356" y="25"/>
                  <a:pt x="356" y="25"/>
                </a:cubicBezTo>
                <a:cubicBezTo>
                  <a:pt x="353" y="26"/>
                  <a:pt x="350" y="22"/>
                  <a:pt x="349" y="28"/>
                </a:cubicBezTo>
                <a:cubicBezTo>
                  <a:pt x="347" y="27"/>
                  <a:pt x="347" y="21"/>
                  <a:pt x="345" y="25"/>
                </a:cubicBezTo>
                <a:cubicBezTo>
                  <a:pt x="338" y="25"/>
                  <a:pt x="333" y="23"/>
                  <a:pt x="326" y="22"/>
                </a:cubicBezTo>
                <a:cubicBezTo>
                  <a:pt x="326" y="21"/>
                  <a:pt x="326" y="21"/>
                  <a:pt x="326" y="21"/>
                </a:cubicBezTo>
                <a:cubicBezTo>
                  <a:pt x="328" y="19"/>
                  <a:pt x="331" y="18"/>
                  <a:pt x="333" y="19"/>
                </a:cubicBezTo>
                <a:cubicBezTo>
                  <a:pt x="334" y="12"/>
                  <a:pt x="339" y="14"/>
                  <a:pt x="341" y="15"/>
                </a:cubicBezTo>
                <a:cubicBezTo>
                  <a:pt x="341" y="20"/>
                  <a:pt x="341" y="20"/>
                  <a:pt x="341" y="20"/>
                </a:cubicBezTo>
                <a:cubicBezTo>
                  <a:pt x="343" y="20"/>
                  <a:pt x="345" y="19"/>
                  <a:pt x="345" y="15"/>
                </a:cubicBezTo>
                <a:cubicBezTo>
                  <a:pt x="347" y="18"/>
                  <a:pt x="347" y="18"/>
                  <a:pt x="347" y="18"/>
                </a:cubicBezTo>
                <a:cubicBezTo>
                  <a:pt x="347" y="17"/>
                  <a:pt x="346" y="14"/>
                  <a:pt x="348" y="14"/>
                </a:cubicBezTo>
                <a:cubicBezTo>
                  <a:pt x="351" y="20"/>
                  <a:pt x="351" y="20"/>
                  <a:pt x="351" y="20"/>
                </a:cubicBezTo>
                <a:cubicBezTo>
                  <a:pt x="351" y="19"/>
                  <a:pt x="351" y="19"/>
                  <a:pt x="351" y="19"/>
                </a:cubicBezTo>
                <a:cubicBezTo>
                  <a:pt x="351" y="18"/>
                  <a:pt x="351" y="17"/>
                  <a:pt x="351" y="15"/>
                </a:cubicBezTo>
                <a:cubicBezTo>
                  <a:pt x="354" y="13"/>
                  <a:pt x="358" y="12"/>
                  <a:pt x="362" y="15"/>
                </a:cubicBezTo>
                <a:cubicBezTo>
                  <a:pt x="361" y="16"/>
                  <a:pt x="361" y="16"/>
                  <a:pt x="361" y="16"/>
                </a:cubicBezTo>
                <a:cubicBezTo>
                  <a:pt x="364" y="13"/>
                  <a:pt x="364" y="13"/>
                  <a:pt x="364" y="13"/>
                </a:cubicBezTo>
                <a:cubicBezTo>
                  <a:pt x="370" y="20"/>
                  <a:pt x="378" y="10"/>
                  <a:pt x="385" y="15"/>
                </a:cubicBezTo>
                <a:cubicBezTo>
                  <a:pt x="387" y="10"/>
                  <a:pt x="394" y="15"/>
                  <a:pt x="397" y="13"/>
                </a:cubicBezTo>
                <a:cubicBezTo>
                  <a:pt x="372" y="11"/>
                  <a:pt x="346" y="9"/>
                  <a:pt x="320" y="7"/>
                </a:cubicBezTo>
                <a:cubicBezTo>
                  <a:pt x="221" y="1"/>
                  <a:pt x="221" y="1"/>
                  <a:pt x="221" y="1"/>
                </a:cubicBezTo>
                <a:cubicBezTo>
                  <a:pt x="210" y="0"/>
                  <a:pt x="210" y="0"/>
                  <a:pt x="210" y="0"/>
                </a:cubicBezTo>
                <a:cubicBezTo>
                  <a:pt x="72" y="6"/>
                  <a:pt x="72" y="6"/>
                  <a:pt x="72" y="6"/>
                </a:cubicBezTo>
                <a:cubicBezTo>
                  <a:pt x="48" y="10"/>
                  <a:pt x="22" y="4"/>
                  <a:pt x="1" y="28"/>
                </a:cubicBezTo>
                <a:cubicBezTo>
                  <a:pt x="0" y="43"/>
                  <a:pt x="10" y="50"/>
                  <a:pt x="16" y="59"/>
                </a:cubicBezTo>
                <a:cubicBezTo>
                  <a:pt x="43" y="73"/>
                  <a:pt x="75" y="73"/>
                  <a:pt x="104" y="72"/>
                </a:cubicBezTo>
                <a:cubicBezTo>
                  <a:pt x="111" y="75"/>
                  <a:pt x="118" y="71"/>
                  <a:pt x="125" y="71"/>
                </a:cubicBezTo>
                <a:cubicBezTo>
                  <a:pt x="149" y="73"/>
                  <a:pt x="176" y="67"/>
                  <a:pt x="199" y="71"/>
                </a:cubicBezTo>
                <a:cubicBezTo>
                  <a:pt x="221" y="71"/>
                  <a:pt x="247" y="66"/>
                  <a:pt x="270" y="69"/>
                </a:cubicBezTo>
                <a:cubicBezTo>
                  <a:pt x="281" y="68"/>
                  <a:pt x="292" y="66"/>
                  <a:pt x="303" y="66"/>
                </a:cubicBezTo>
                <a:cubicBezTo>
                  <a:pt x="303" y="64"/>
                  <a:pt x="306" y="63"/>
                  <a:pt x="307" y="67"/>
                </a:cubicBezTo>
                <a:cubicBezTo>
                  <a:pt x="309" y="64"/>
                  <a:pt x="309" y="64"/>
                  <a:pt x="309" y="64"/>
                </a:cubicBezTo>
                <a:cubicBezTo>
                  <a:pt x="309" y="65"/>
                  <a:pt x="310" y="65"/>
                  <a:pt x="310" y="66"/>
                </a:cubicBezTo>
                <a:cubicBezTo>
                  <a:pt x="316" y="62"/>
                  <a:pt x="316" y="62"/>
                  <a:pt x="316" y="62"/>
                </a:cubicBezTo>
                <a:cubicBezTo>
                  <a:pt x="319" y="61"/>
                  <a:pt x="321" y="61"/>
                  <a:pt x="323" y="63"/>
                </a:cubicBezTo>
                <a:cubicBezTo>
                  <a:pt x="326" y="59"/>
                  <a:pt x="326" y="59"/>
                  <a:pt x="326" y="59"/>
                </a:cubicBezTo>
                <a:cubicBezTo>
                  <a:pt x="326" y="60"/>
                  <a:pt x="326" y="61"/>
                  <a:pt x="326" y="61"/>
                </a:cubicBezTo>
                <a:cubicBezTo>
                  <a:pt x="329" y="63"/>
                  <a:pt x="330" y="61"/>
                  <a:pt x="332" y="58"/>
                </a:cubicBezTo>
                <a:cubicBezTo>
                  <a:pt x="335" y="61"/>
                  <a:pt x="335" y="61"/>
                  <a:pt x="335" y="61"/>
                </a:cubicBezTo>
                <a:cubicBezTo>
                  <a:pt x="335" y="56"/>
                  <a:pt x="337" y="63"/>
                  <a:pt x="339" y="59"/>
                </a:cubicBezTo>
                <a:cubicBezTo>
                  <a:pt x="338" y="58"/>
                  <a:pt x="338" y="58"/>
                  <a:pt x="338" y="58"/>
                </a:cubicBezTo>
                <a:cubicBezTo>
                  <a:pt x="350" y="53"/>
                  <a:pt x="360" y="53"/>
                  <a:pt x="373" y="53"/>
                </a:cubicBezTo>
                <a:cubicBezTo>
                  <a:pt x="378" y="49"/>
                  <a:pt x="379" y="56"/>
                  <a:pt x="384" y="51"/>
                </a:cubicBezTo>
                <a:cubicBezTo>
                  <a:pt x="390" y="52"/>
                  <a:pt x="398" y="53"/>
                  <a:pt x="403" y="51"/>
                </a:cubicBezTo>
                <a:cubicBezTo>
                  <a:pt x="406" y="44"/>
                  <a:pt x="409" y="54"/>
                  <a:pt x="412" y="48"/>
                </a:cubicBezTo>
                <a:cubicBezTo>
                  <a:pt x="426" y="49"/>
                  <a:pt x="442" y="45"/>
                  <a:pt x="458" y="46"/>
                </a:cubicBezTo>
                <a:cubicBezTo>
                  <a:pt x="415" y="38"/>
                  <a:pt x="369" y="42"/>
                  <a:pt x="331" y="40"/>
                </a:cubicBezTo>
                <a:close/>
                <a:moveTo>
                  <a:pt x="215" y="18"/>
                </a:moveTo>
                <a:cubicBezTo>
                  <a:pt x="215" y="15"/>
                  <a:pt x="215" y="15"/>
                  <a:pt x="215" y="15"/>
                </a:cubicBezTo>
                <a:cubicBezTo>
                  <a:pt x="215" y="16"/>
                  <a:pt x="216" y="16"/>
                  <a:pt x="216" y="16"/>
                </a:cubicBezTo>
                <a:lnTo>
                  <a:pt x="215" y="18"/>
                </a:lnTo>
                <a:close/>
                <a:moveTo>
                  <a:pt x="262" y="19"/>
                </a:moveTo>
                <a:cubicBezTo>
                  <a:pt x="264" y="18"/>
                  <a:pt x="268" y="19"/>
                  <a:pt x="269" y="16"/>
                </a:cubicBezTo>
                <a:cubicBezTo>
                  <a:pt x="270" y="19"/>
                  <a:pt x="272" y="19"/>
                  <a:pt x="273" y="19"/>
                </a:cubicBezTo>
                <a:cubicBezTo>
                  <a:pt x="269" y="19"/>
                  <a:pt x="265" y="21"/>
                  <a:pt x="262" y="19"/>
                </a:cubicBezTo>
                <a:close/>
                <a:moveTo>
                  <a:pt x="279" y="20"/>
                </a:moveTo>
                <a:cubicBezTo>
                  <a:pt x="280" y="19"/>
                  <a:pt x="283" y="18"/>
                  <a:pt x="284" y="20"/>
                </a:cubicBezTo>
                <a:lnTo>
                  <a:pt x="279" y="20"/>
                </a:lnTo>
                <a:close/>
                <a:moveTo>
                  <a:pt x="290" y="21"/>
                </a:moveTo>
                <a:cubicBezTo>
                  <a:pt x="290" y="19"/>
                  <a:pt x="290" y="19"/>
                  <a:pt x="290" y="19"/>
                </a:cubicBezTo>
                <a:cubicBezTo>
                  <a:pt x="291" y="19"/>
                  <a:pt x="293" y="18"/>
                  <a:pt x="294" y="21"/>
                </a:cubicBezTo>
                <a:cubicBezTo>
                  <a:pt x="293" y="22"/>
                  <a:pt x="291" y="21"/>
                  <a:pt x="290" y="21"/>
                </a:cubicBezTo>
                <a:close/>
                <a:moveTo>
                  <a:pt x="296" y="39"/>
                </a:moveTo>
                <a:cubicBezTo>
                  <a:pt x="294" y="38"/>
                  <a:pt x="294" y="38"/>
                  <a:pt x="294" y="38"/>
                </a:cubicBezTo>
                <a:cubicBezTo>
                  <a:pt x="297" y="35"/>
                  <a:pt x="297" y="35"/>
                  <a:pt x="297" y="35"/>
                </a:cubicBezTo>
                <a:lnTo>
                  <a:pt x="296" y="39"/>
                </a:lnTo>
                <a:close/>
                <a:moveTo>
                  <a:pt x="300" y="15"/>
                </a:moveTo>
                <a:cubicBezTo>
                  <a:pt x="300" y="16"/>
                  <a:pt x="302" y="20"/>
                  <a:pt x="302" y="22"/>
                </a:cubicBezTo>
                <a:cubicBezTo>
                  <a:pt x="298" y="24"/>
                  <a:pt x="301" y="17"/>
                  <a:pt x="300" y="15"/>
                </a:cubicBezTo>
                <a:close/>
                <a:moveTo>
                  <a:pt x="325" y="22"/>
                </a:moveTo>
                <a:cubicBezTo>
                  <a:pt x="323" y="21"/>
                  <a:pt x="320" y="23"/>
                  <a:pt x="317" y="21"/>
                </a:cubicBezTo>
                <a:cubicBezTo>
                  <a:pt x="320" y="22"/>
                  <a:pt x="323" y="19"/>
                  <a:pt x="325" y="22"/>
                </a:cubicBezTo>
                <a:close/>
                <a:moveTo>
                  <a:pt x="306" y="21"/>
                </a:moveTo>
                <a:cubicBezTo>
                  <a:pt x="307" y="19"/>
                  <a:pt x="309" y="19"/>
                  <a:pt x="309" y="21"/>
                </a:cubicBezTo>
                <a:lnTo>
                  <a:pt x="306" y="21"/>
                </a:lnTo>
                <a:close/>
                <a:moveTo>
                  <a:pt x="319" y="39"/>
                </a:moveTo>
                <a:cubicBezTo>
                  <a:pt x="315" y="40"/>
                  <a:pt x="311" y="38"/>
                  <a:pt x="308" y="38"/>
                </a:cubicBezTo>
                <a:cubicBezTo>
                  <a:pt x="309" y="33"/>
                  <a:pt x="313" y="40"/>
                  <a:pt x="315" y="35"/>
                </a:cubicBezTo>
                <a:cubicBezTo>
                  <a:pt x="316" y="38"/>
                  <a:pt x="319" y="36"/>
                  <a:pt x="320" y="33"/>
                </a:cubicBezTo>
                <a:cubicBezTo>
                  <a:pt x="319" y="35"/>
                  <a:pt x="319" y="37"/>
                  <a:pt x="319" y="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15">
            <a:extLst>
              <a:ext uri="{FF2B5EF4-FFF2-40B4-BE49-F238E27FC236}">
                <a16:creationId xmlns:a16="http://schemas.microsoft.com/office/drawing/2014/main" xmlns="" id="{D151C22A-9FB9-45DE-996F-6C04EBC5605D}"/>
              </a:ext>
            </a:extLst>
          </p:cNvPr>
          <p:cNvSpPr>
            <a:spLocks noEditPoints="1"/>
          </p:cNvSpPr>
          <p:nvPr/>
        </p:nvSpPr>
        <p:spPr bwMode="auto">
          <a:xfrm>
            <a:off x="3352800" y="6071508"/>
            <a:ext cx="1700213" cy="250825"/>
          </a:xfrm>
          <a:custGeom>
            <a:avLst/>
            <a:gdLst>
              <a:gd name="T0" fmla="*/ 376 w 453"/>
              <a:gd name="T1" fmla="*/ 49 h 67"/>
              <a:gd name="T2" fmla="*/ 343 w 453"/>
              <a:gd name="T3" fmla="*/ 47 h 67"/>
              <a:gd name="T4" fmla="*/ 351 w 453"/>
              <a:gd name="T5" fmla="*/ 43 h 67"/>
              <a:gd name="T6" fmla="*/ 368 w 453"/>
              <a:gd name="T7" fmla="*/ 45 h 67"/>
              <a:gd name="T8" fmla="*/ 370 w 453"/>
              <a:gd name="T9" fmla="*/ 36 h 67"/>
              <a:gd name="T10" fmla="*/ 351 w 453"/>
              <a:gd name="T11" fmla="*/ 35 h 67"/>
              <a:gd name="T12" fmla="*/ 360 w 453"/>
              <a:gd name="T13" fmla="*/ 31 h 67"/>
              <a:gd name="T14" fmla="*/ 333 w 453"/>
              <a:gd name="T15" fmla="*/ 15 h 67"/>
              <a:gd name="T16" fmla="*/ 327 w 453"/>
              <a:gd name="T17" fmla="*/ 16 h 67"/>
              <a:gd name="T18" fmla="*/ 305 w 453"/>
              <a:gd name="T19" fmla="*/ 13 h 67"/>
              <a:gd name="T20" fmla="*/ 293 w 453"/>
              <a:gd name="T21" fmla="*/ 9 h 67"/>
              <a:gd name="T22" fmla="*/ 269 w 453"/>
              <a:gd name="T23" fmla="*/ 6 h 67"/>
              <a:gd name="T24" fmla="*/ 262 w 453"/>
              <a:gd name="T25" fmla="*/ 5 h 67"/>
              <a:gd name="T26" fmla="*/ 251 w 453"/>
              <a:gd name="T27" fmla="*/ 7 h 67"/>
              <a:gd name="T28" fmla="*/ 231 w 453"/>
              <a:gd name="T29" fmla="*/ 5 h 67"/>
              <a:gd name="T30" fmla="*/ 195 w 453"/>
              <a:gd name="T31" fmla="*/ 4 h 67"/>
              <a:gd name="T32" fmla="*/ 20 w 453"/>
              <a:gd name="T33" fmla="*/ 19 h 67"/>
              <a:gd name="T34" fmla="*/ 13 w 453"/>
              <a:gd name="T35" fmla="*/ 57 h 67"/>
              <a:gd name="T36" fmla="*/ 189 w 453"/>
              <a:gd name="T37" fmla="*/ 61 h 67"/>
              <a:gd name="T38" fmla="*/ 199 w 453"/>
              <a:gd name="T39" fmla="*/ 61 h 67"/>
              <a:gd name="T40" fmla="*/ 207 w 453"/>
              <a:gd name="T41" fmla="*/ 63 h 67"/>
              <a:gd name="T42" fmla="*/ 221 w 453"/>
              <a:gd name="T43" fmla="*/ 63 h 67"/>
              <a:gd name="T44" fmla="*/ 238 w 453"/>
              <a:gd name="T45" fmla="*/ 62 h 67"/>
              <a:gd name="T46" fmla="*/ 241 w 453"/>
              <a:gd name="T47" fmla="*/ 63 h 67"/>
              <a:gd name="T48" fmla="*/ 257 w 453"/>
              <a:gd name="T49" fmla="*/ 62 h 67"/>
              <a:gd name="T50" fmla="*/ 331 w 453"/>
              <a:gd name="T51" fmla="*/ 63 h 67"/>
              <a:gd name="T52" fmla="*/ 385 w 453"/>
              <a:gd name="T53" fmla="*/ 59 h 67"/>
              <a:gd name="T54" fmla="*/ 349 w 453"/>
              <a:gd name="T55" fmla="*/ 25 h 67"/>
              <a:gd name="T56" fmla="*/ 345 w 453"/>
              <a:gd name="T57" fmla="*/ 28 h 67"/>
              <a:gd name="T58" fmla="*/ 98 w 453"/>
              <a:gd name="T59" fmla="*/ 22 h 67"/>
              <a:gd name="T60" fmla="*/ 113 w 453"/>
              <a:gd name="T61" fmla="*/ 22 h 67"/>
              <a:gd name="T62" fmla="*/ 121 w 453"/>
              <a:gd name="T63" fmla="*/ 22 h 67"/>
              <a:gd name="T64" fmla="*/ 127 w 453"/>
              <a:gd name="T65" fmla="*/ 21 h 67"/>
              <a:gd name="T66" fmla="*/ 149 w 453"/>
              <a:gd name="T67" fmla="*/ 20 h 67"/>
              <a:gd name="T68" fmla="*/ 161 w 453"/>
              <a:gd name="T69" fmla="*/ 22 h 67"/>
              <a:gd name="T70" fmla="*/ 166 w 453"/>
              <a:gd name="T71" fmla="*/ 20 h 67"/>
              <a:gd name="T72" fmla="*/ 173 w 453"/>
              <a:gd name="T73" fmla="*/ 21 h 67"/>
              <a:gd name="T74" fmla="*/ 218 w 453"/>
              <a:gd name="T75" fmla="*/ 63 h 67"/>
              <a:gd name="T76" fmla="*/ 246 w 453"/>
              <a:gd name="T77" fmla="*/ 22 h 67"/>
              <a:gd name="T78" fmla="*/ 246 w 453"/>
              <a:gd name="T79" fmla="*/ 23 h 67"/>
              <a:gd name="T80" fmla="*/ 255 w 453"/>
              <a:gd name="T81" fmla="*/ 22 h 67"/>
              <a:gd name="T82" fmla="*/ 260 w 453"/>
              <a:gd name="T83" fmla="*/ 22 h 67"/>
              <a:gd name="T84" fmla="*/ 270 w 453"/>
              <a:gd name="T85" fmla="*/ 26 h 67"/>
              <a:gd name="T86" fmla="*/ 273 w 453"/>
              <a:gd name="T87" fmla="*/ 24 h 67"/>
              <a:gd name="T88" fmla="*/ 283 w 453"/>
              <a:gd name="T89" fmla="*/ 24 h 67"/>
              <a:gd name="T90" fmla="*/ 297 w 453"/>
              <a:gd name="T91" fmla="*/ 28 h 67"/>
              <a:gd name="T92" fmla="*/ 301 w 453"/>
              <a:gd name="T93" fmla="*/ 25 h 67"/>
              <a:gd name="T94" fmla="*/ 302 w 453"/>
              <a:gd name="T95" fmla="*/ 42 h 67"/>
              <a:gd name="T96" fmla="*/ 306 w 453"/>
              <a:gd name="T97" fmla="*/ 26 h 67"/>
              <a:gd name="T98" fmla="*/ 307 w 453"/>
              <a:gd name="T99" fmla="*/ 29 h 67"/>
              <a:gd name="T100" fmla="*/ 318 w 453"/>
              <a:gd name="T101" fmla="*/ 31 h 67"/>
              <a:gd name="T102" fmla="*/ 329 w 453"/>
              <a:gd name="T103" fmla="*/ 30 h 67"/>
              <a:gd name="T104" fmla="*/ 340 w 453"/>
              <a:gd name="T105" fmla="*/ 31 h 67"/>
              <a:gd name="T106" fmla="*/ 342 w 453"/>
              <a:gd name="T107"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3" h="67">
                <a:moveTo>
                  <a:pt x="411" y="50"/>
                </a:moveTo>
                <a:cubicBezTo>
                  <a:pt x="411" y="49"/>
                  <a:pt x="411" y="49"/>
                  <a:pt x="411" y="49"/>
                </a:cubicBezTo>
                <a:cubicBezTo>
                  <a:pt x="407" y="52"/>
                  <a:pt x="405" y="48"/>
                  <a:pt x="400" y="49"/>
                </a:cubicBezTo>
                <a:cubicBezTo>
                  <a:pt x="399" y="51"/>
                  <a:pt x="399" y="51"/>
                  <a:pt x="399" y="51"/>
                </a:cubicBezTo>
                <a:cubicBezTo>
                  <a:pt x="392" y="49"/>
                  <a:pt x="383" y="51"/>
                  <a:pt x="376" y="49"/>
                </a:cubicBezTo>
                <a:cubicBezTo>
                  <a:pt x="374" y="48"/>
                  <a:pt x="368" y="49"/>
                  <a:pt x="366" y="50"/>
                </a:cubicBezTo>
                <a:cubicBezTo>
                  <a:pt x="364" y="48"/>
                  <a:pt x="360" y="52"/>
                  <a:pt x="359" y="47"/>
                </a:cubicBezTo>
                <a:cubicBezTo>
                  <a:pt x="358" y="49"/>
                  <a:pt x="358" y="49"/>
                  <a:pt x="358" y="49"/>
                </a:cubicBezTo>
                <a:cubicBezTo>
                  <a:pt x="353" y="46"/>
                  <a:pt x="348" y="51"/>
                  <a:pt x="343" y="47"/>
                </a:cubicBezTo>
                <a:cubicBezTo>
                  <a:pt x="343" y="47"/>
                  <a:pt x="343" y="47"/>
                  <a:pt x="343" y="47"/>
                </a:cubicBezTo>
                <a:cubicBezTo>
                  <a:pt x="345" y="46"/>
                  <a:pt x="346" y="43"/>
                  <a:pt x="347" y="47"/>
                </a:cubicBezTo>
                <a:cubicBezTo>
                  <a:pt x="348" y="48"/>
                  <a:pt x="349" y="45"/>
                  <a:pt x="350" y="44"/>
                </a:cubicBezTo>
                <a:cubicBezTo>
                  <a:pt x="350" y="45"/>
                  <a:pt x="351" y="45"/>
                  <a:pt x="351" y="46"/>
                </a:cubicBezTo>
                <a:cubicBezTo>
                  <a:pt x="351" y="46"/>
                  <a:pt x="351" y="46"/>
                  <a:pt x="351" y="46"/>
                </a:cubicBezTo>
                <a:cubicBezTo>
                  <a:pt x="351" y="43"/>
                  <a:pt x="351" y="43"/>
                  <a:pt x="351" y="43"/>
                </a:cubicBezTo>
                <a:cubicBezTo>
                  <a:pt x="351" y="43"/>
                  <a:pt x="351" y="43"/>
                  <a:pt x="351" y="43"/>
                </a:cubicBezTo>
                <a:cubicBezTo>
                  <a:pt x="353" y="41"/>
                  <a:pt x="352" y="47"/>
                  <a:pt x="354" y="47"/>
                </a:cubicBezTo>
                <a:cubicBezTo>
                  <a:pt x="355" y="36"/>
                  <a:pt x="358" y="49"/>
                  <a:pt x="362" y="44"/>
                </a:cubicBezTo>
                <a:cubicBezTo>
                  <a:pt x="364" y="47"/>
                  <a:pt x="365" y="43"/>
                  <a:pt x="367" y="42"/>
                </a:cubicBezTo>
                <a:cubicBezTo>
                  <a:pt x="368" y="43"/>
                  <a:pt x="368" y="44"/>
                  <a:pt x="368" y="45"/>
                </a:cubicBezTo>
                <a:cubicBezTo>
                  <a:pt x="369" y="45"/>
                  <a:pt x="370" y="45"/>
                  <a:pt x="370" y="43"/>
                </a:cubicBezTo>
                <a:cubicBezTo>
                  <a:pt x="371" y="45"/>
                  <a:pt x="371" y="45"/>
                  <a:pt x="371" y="45"/>
                </a:cubicBezTo>
                <a:cubicBezTo>
                  <a:pt x="373" y="38"/>
                  <a:pt x="376" y="43"/>
                  <a:pt x="378" y="41"/>
                </a:cubicBezTo>
                <a:cubicBezTo>
                  <a:pt x="378" y="39"/>
                  <a:pt x="380" y="36"/>
                  <a:pt x="378" y="35"/>
                </a:cubicBezTo>
                <a:cubicBezTo>
                  <a:pt x="375" y="38"/>
                  <a:pt x="373" y="31"/>
                  <a:pt x="370" y="36"/>
                </a:cubicBezTo>
                <a:cubicBezTo>
                  <a:pt x="368" y="31"/>
                  <a:pt x="367" y="38"/>
                  <a:pt x="365" y="34"/>
                </a:cubicBezTo>
                <a:cubicBezTo>
                  <a:pt x="364" y="36"/>
                  <a:pt x="364" y="36"/>
                  <a:pt x="364" y="36"/>
                </a:cubicBezTo>
                <a:cubicBezTo>
                  <a:pt x="363" y="36"/>
                  <a:pt x="362" y="34"/>
                  <a:pt x="361" y="33"/>
                </a:cubicBezTo>
                <a:cubicBezTo>
                  <a:pt x="359" y="36"/>
                  <a:pt x="358" y="29"/>
                  <a:pt x="356" y="34"/>
                </a:cubicBezTo>
                <a:cubicBezTo>
                  <a:pt x="353" y="32"/>
                  <a:pt x="354" y="35"/>
                  <a:pt x="351" y="35"/>
                </a:cubicBezTo>
                <a:cubicBezTo>
                  <a:pt x="349" y="33"/>
                  <a:pt x="351" y="30"/>
                  <a:pt x="352" y="28"/>
                </a:cubicBezTo>
                <a:cubicBezTo>
                  <a:pt x="354" y="31"/>
                  <a:pt x="354" y="31"/>
                  <a:pt x="354" y="31"/>
                </a:cubicBezTo>
                <a:cubicBezTo>
                  <a:pt x="355" y="32"/>
                  <a:pt x="356" y="26"/>
                  <a:pt x="357" y="29"/>
                </a:cubicBezTo>
                <a:cubicBezTo>
                  <a:pt x="358" y="27"/>
                  <a:pt x="358" y="27"/>
                  <a:pt x="358" y="27"/>
                </a:cubicBezTo>
                <a:cubicBezTo>
                  <a:pt x="360" y="31"/>
                  <a:pt x="360" y="31"/>
                  <a:pt x="360" y="31"/>
                </a:cubicBezTo>
                <a:cubicBezTo>
                  <a:pt x="361" y="31"/>
                  <a:pt x="360" y="23"/>
                  <a:pt x="357" y="25"/>
                </a:cubicBezTo>
                <a:cubicBezTo>
                  <a:pt x="358" y="24"/>
                  <a:pt x="359" y="22"/>
                  <a:pt x="360" y="24"/>
                </a:cubicBezTo>
                <a:cubicBezTo>
                  <a:pt x="360" y="22"/>
                  <a:pt x="360" y="22"/>
                  <a:pt x="360" y="22"/>
                </a:cubicBezTo>
                <a:cubicBezTo>
                  <a:pt x="354" y="17"/>
                  <a:pt x="345" y="23"/>
                  <a:pt x="339" y="17"/>
                </a:cubicBezTo>
                <a:cubicBezTo>
                  <a:pt x="337" y="20"/>
                  <a:pt x="335" y="16"/>
                  <a:pt x="333" y="15"/>
                </a:cubicBezTo>
                <a:cubicBezTo>
                  <a:pt x="335" y="16"/>
                  <a:pt x="335" y="16"/>
                  <a:pt x="335" y="16"/>
                </a:cubicBezTo>
                <a:cubicBezTo>
                  <a:pt x="334" y="18"/>
                  <a:pt x="333" y="17"/>
                  <a:pt x="333" y="17"/>
                </a:cubicBezTo>
                <a:cubicBezTo>
                  <a:pt x="332" y="17"/>
                  <a:pt x="330" y="18"/>
                  <a:pt x="331" y="16"/>
                </a:cubicBezTo>
                <a:cubicBezTo>
                  <a:pt x="331" y="15"/>
                  <a:pt x="331" y="15"/>
                  <a:pt x="332" y="15"/>
                </a:cubicBezTo>
                <a:cubicBezTo>
                  <a:pt x="328" y="11"/>
                  <a:pt x="331" y="19"/>
                  <a:pt x="327" y="16"/>
                </a:cubicBezTo>
                <a:cubicBezTo>
                  <a:pt x="323" y="19"/>
                  <a:pt x="321" y="12"/>
                  <a:pt x="318" y="12"/>
                </a:cubicBezTo>
                <a:cubicBezTo>
                  <a:pt x="317" y="16"/>
                  <a:pt x="317" y="16"/>
                  <a:pt x="317" y="16"/>
                </a:cubicBezTo>
                <a:cubicBezTo>
                  <a:pt x="316" y="17"/>
                  <a:pt x="315" y="15"/>
                  <a:pt x="315" y="14"/>
                </a:cubicBezTo>
                <a:cubicBezTo>
                  <a:pt x="314" y="15"/>
                  <a:pt x="314" y="15"/>
                  <a:pt x="314" y="15"/>
                </a:cubicBezTo>
                <a:cubicBezTo>
                  <a:pt x="311" y="13"/>
                  <a:pt x="308" y="15"/>
                  <a:pt x="305" y="13"/>
                </a:cubicBezTo>
                <a:cubicBezTo>
                  <a:pt x="303" y="11"/>
                  <a:pt x="299" y="14"/>
                  <a:pt x="297" y="11"/>
                </a:cubicBezTo>
                <a:cubicBezTo>
                  <a:pt x="297" y="10"/>
                  <a:pt x="298" y="10"/>
                  <a:pt x="298" y="10"/>
                </a:cubicBezTo>
                <a:cubicBezTo>
                  <a:pt x="297" y="10"/>
                  <a:pt x="296" y="10"/>
                  <a:pt x="297" y="11"/>
                </a:cubicBezTo>
                <a:cubicBezTo>
                  <a:pt x="296" y="12"/>
                  <a:pt x="295" y="11"/>
                  <a:pt x="295" y="11"/>
                </a:cubicBezTo>
                <a:cubicBezTo>
                  <a:pt x="294" y="12"/>
                  <a:pt x="293" y="11"/>
                  <a:pt x="293" y="9"/>
                </a:cubicBezTo>
                <a:cubicBezTo>
                  <a:pt x="292" y="9"/>
                  <a:pt x="292" y="9"/>
                  <a:pt x="292" y="9"/>
                </a:cubicBezTo>
                <a:cubicBezTo>
                  <a:pt x="291" y="15"/>
                  <a:pt x="290" y="7"/>
                  <a:pt x="289" y="8"/>
                </a:cubicBezTo>
                <a:cubicBezTo>
                  <a:pt x="290" y="11"/>
                  <a:pt x="290" y="11"/>
                  <a:pt x="290" y="11"/>
                </a:cubicBezTo>
                <a:cubicBezTo>
                  <a:pt x="282" y="11"/>
                  <a:pt x="276" y="10"/>
                  <a:pt x="269" y="8"/>
                </a:cubicBezTo>
                <a:cubicBezTo>
                  <a:pt x="269" y="6"/>
                  <a:pt x="269" y="6"/>
                  <a:pt x="269" y="6"/>
                </a:cubicBezTo>
                <a:cubicBezTo>
                  <a:pt x="266" y="6"/>
                  <a:pt x="266" y="6"/>
                  <a:pt x="266" y="6"/>
                </a:cubicBezTo>
                <a:cubicBezTo>
                  <a:pt x="266" y="7"/>
                  <a:pt x="267" y="6"/>
                  <a:pt x="267" y="7"/>
                </a:cubicBezTo>
                <a:cubicBezTo>
                  <a:pt x="267" y="9"/>
                  <a:pt x="266" y="8"/>
                  <a:pt x="265" y="8"/>
                </a:cubicBezTo>
                <a:cubicBezTo>
                  <a:pt x="265" y="7"/>
                  <a:pt x="264" y="7"/>
                  <a:pt x="264" y="5"/>
                </a:cubicBezTo>
                <a:cubicBezTo>
                  <a:pt x="262" y="5"/>
                  <a:pt x="262" y="5"/>
                  <a:pt x="262" y="5"/>
                </a:cubicBezTo>
                <a:cubicBezTo>
                  <a:pt x="264" y="7"/>
                  <a:pt x="264" y="7"/>
                  <a:pt x="264" y="7"/>
                </a:cubicBezTo>
                <a:cubicBezTo>
                  <a:pt x="263" y="8"/>
                  <a:pt x="262" y="9"/>
                  <a:pt x="262" y="9"/>
                </a:cubicBezTo>
                <a:cubicBezTo>
                  <a:pt x="261" y="8"/>
                  <a:pt x="260" y="7"/>
                  <a:pt x="260" y="5"/>
                </a:cubicBezTo>
                <a:cubicBezTo>
                  <a:pt x="251" y="5"/>
                  <a:pt x="251" y="5"/>
                  <a:pt x="251" y="5"/>
                </a:cubicBezTo>
                <a:cubicBezTo>
                  <a:pt x="251" y="6"/>
                  <a:pt x="251" y="7"/>
                  <a:pt x="251" y="7"/>
                </a:cubicBezTo>
                <a:cubicBezTo>
                  <a:pt x="250" y="7"/>
                  <a:pt x="249" y="8"/>
                  <a:pt x="249" y="6"/>
                </a:cubicBezTo>
                <a:cubicBezTo>
                  <a:pt x="249" y="6"/>
                  <a:pt x="249" y="5"/>
                  <a:pt x="249" y="5"/>
                </a:cubicBezTo>
                <a:cubicBezTo>
                  <a:pt x="233" y="4"/>
                  <a:pt x="233" y="4"/>
                  <a:pt x="233" y="4"/>
                </a:cubicBezTo>
                <a:cubicBezTo>
                  <a:pt x="232" y="6"/>
                  <a:pt x="232" y="6"/>
                  <a:pt x="232" y="6"/>
                </a:cubicBezTo>
                <a:cubicBezTo>
                  <a:pt x="232" y="6"/>
                  <a:pt x="231" y="7"/>
                  <a:pt x="231" y="5"/>
                </a:cubicBezTo>
                <a:cubicBezTo>
                  <a:pt x="231" y="5"/>
                  <a:pt x="231" y="5"/>
                  <a:pt x="231" y="5"/>
                </a:cubicBezTo>
                <a:cubicBezTo>
                  <a:pt x="196" y="3"/>
                  <a:pt x="196" y="3"/>
                  <a:pt x="196" y="3"/>
                </a:cubicBezTo>
                <a:cubicBezTo>
                  <a:pt x="196" y="4"/>
                  <a:pt x="196" y="5"/>
                  <a:pt x="195" y="5"/>
                </a:cubicBezTo>
                <a:cubicBezTo>
                  <a:pt x="194" y="5"/>
                  <a:pt x="193" y="6"/>
                  <a:pt x="193" y="5"/>
                </a:cubicBezTo>
                <a:cubicBezTo>
                  <a:pt x="193" y="4"/>
                  <a:pt x="194" y="4"/>
                  <a:pt x="195" y="4"/>
                </a:cubicBezTo>
                <a:cubicBezTo>
                  <a:pt x="193" y="3"/>
                  <a:pt x="186" y="1"/>
                  <a:pt x="185" y="5"/>
                </a:cubicBezTo>
                <a:cubicBezTo>
                  <a:pt x="184" y="5"/>
                  <a:pt x="184" y="4"/>
                  <a:pt x="184" y="3"/>
                </a:cubicBezTo>
                <a:cubicBezTo>
                  <a:pt x="180" y="4"/>
                  <a:pt x="174" y="1"/>
                  <a:pt x="173" y="5"/>
                </a:cubicBezTo>
                <a:cubicBezTo>
                  <a:pt x="173" y="4"/>
                  <a:pt x="172" y="4"/>
                  <a:pt x="172" y="3"/>
                </a:cubicBezTo>
                <a:cubicBezTo>
                  <a:pt x="121" y="0"/>
                  <a:pt x="71" y="7"/>
                  <a:pt x="20" y="19"/>
                </a:cubicBezTo>
                <a:cubicBezTo>
                  <a:pt x="19" y="22"/>
                  <a:pt x="17" y="23"/>
                  <a:pt x="15" y="22"/>
                </a:cubicBezTo>
                <a:cubicBezTo>
                  <a:pt x="10" y="28"/>
                  <a:pt x="5" y="32"/>
                  <a:pt x="0" y="37"/>
                </a:cubicBezTo>
                <a:cubicBezTo>
                  <a:pt x="0" y="39"/>
                  <a:pt x="0" y="42"/>
                  <a:pt x="1" y="43"/>
                </a:cubicBezTo>
                <a:cubicBezTo>
                  <a:pt x="1" y="51"/>
                  <a:pt x="7" y="55"/>
                  <a:pt x="10" y="59"/>
                </a:cubicBezTo>
                <a:cubicBezTo>
                  <a:pt x="12" y="61"/>
                  <a:pt x="12" y="59"/>
                  <a:pt x="13" y="57"/>
                </a:cubicBezTo>
                <a:cubicBezTo>
                  <a:pt x="37" y="66"/>
                  <a:pt x="67" y="59"/>
                  <a:pt x="91" y="60"/>
                </a:cubicBezTo>
                <a:cubicBezTo>
                  <a:pt x="184" y="63"/>
                  <a:pt x="184" y="63"/>
                  <a:pt x="184" y="63"/>
                </a:cubicBezTo>
                <a:cubicBezTo>
                  <a:pt x="185" y="59"/>
                  <a:pt x="187" y="61"/>
                  <a:pt x="189" y="61"/>
                </a:cubicBezTo>
                <a:cubicBezTo>
                  <a:pt x="188" y="63"/>
                  <a:pt x="188" y="63"/>
                  <a:pt x="188" y="63"/>
                </a:cubicBezTo>
                <a:cubicBezTo>
                  <a:pt x="190" y="64"/>
                  <a:pt x="189" y="62"/>
                  <a:pt x="189" y="61"/>
                </a:cubicBezTo>
                <a:cubicBezTo>
                  <a:pt x="190" y="61"/>
                  <a:pt x="191" y="60"/>
                  <a:pt x="191" y="62"/>
                </a:cubicBezTo>
                <a:cubicBezTo>
                  <a:pt x="191" y="63"/>
                  <a:pt x="191" y="63"/>
                  <a:pt x="191" y="63"/>
                </a:cubicBezTo>
                <a:cubicBezTo>
                  <a:pt x="190" y="63"/>
                  <a:pt x="193" y="64"/>
                  <a:pt x="193" y="62"/>
                </a:cubicBezTo>
                <a:cubicBezTo>
                  <a:pt x="193" y="62"/>
                  <a:pt x="193" y="63"/>
                  <a:pt x="193" y="63"/>
                </a:cubicBezTo>
                <a:cubicBezTo>
                  <a:pt x="195" y="63"/>
                  <a:pt x="198" y="65"/>
                  <a:pt x="199" y="61"/>
                </a:cubicBezTo>
                <a:cubicBezTo>
                  <a:pt x="199" y="62"/>
                  <a:pt x="200" y="62"/>
                  <a:pt x="200" y="63"/>
                </a:cubicBezTo>
                <a:cubicBezTo>
                  <a:pt x="201" y="63"/>
                  <a:pt x="201" y="63"/>
                  <a:pt x="201" y="63"/>
                </a:cubicBezTo>
                <a:cubicBezTo>
                  <a:pt x="203" y="64"/>
                  <a:pt x="202" y="62"/>
                  <a:pt x="203" y="62"/>
                </a:cubicBezTo>
                <a:cubicBezTo>
                  <a:pt x="203" y="62"/>
                  <a:pt x="203" y="63"/>
                  <a:pt x="203" y="63"/>
                </a:cubicBezTo>
                <a:cubicBezTo>
                  <a:pt x="207" y="63"/>
                  <a:pt x="207" y="63"/>
                  <a:pt x="207" y="63"/>
                </a:cubicBezTo>
                <a:cubicBezTo>
                  <a:pt x="207" y="62"/>
                  <a:pt x="207" y="62"/>
                  <a:pt x="207" y="62"/>
                </a:cubicBezTo>
                <a:cubicBezTo>
                  <a:pt x="213" y="61"/>
                  <a:pt x="213" y="61"/>
                  <a:pt x="213" y="61"/>
                </a:cubicBezTo>
                <a:cubicBezTo>
                  <a:pt x="213" y="62"/>
                  <a:pt x="214" y="62"/>
                  <a:pt x="214" y="63"/>
                </a:cubicBezTo>
                <a:cubicBezTo>
                  <a:pt x="216" y="64"/>
                  <a:pt x="219" y="66"/>
                  <a:pt x="219" y="62"/>
                </a:cubicBezTo>
                <a:cubicBezTo>
                  <a:pt x="220" y="62"/>
                  <a:pt x="221" y="61"/>
                  <a:pt x="221" y="63"/>
                </a:cubicBezTo>
                <a:cubicBezTo>
                  <a:pt x="221" y="63"/>
                  <a:pt x="221" y="63"/>
                  <a:pt x="221" y="63"/>
                </a:cubicBezTo>
                <a:cubicBezTo>
                  <a:pt x="224" y="63"/>
                  <a:pt x="224" y="63"/>
                  <a:pt x="224" y="63"/>
                </a:cubicBezTo>
                <a:cubicBezTo>
                  <a:pt x="223" y="63"/>
                  <a:pt x="223" y="63"/>
                  <a:pt x="223" y="63"/>
                </a:cubicBezTo>
                <a:cubicBezTo>
                  <a:pt x="226" y="57"/>
                  <a:pt x="226" y="66"/>
                  <a:pt x="228" y="64"/>
                </a:cubicBezTo>
                <a:cubicBezTo>
                  <a:pt x="230" y="60"/>
                  <a:pt x="235" y="63"/>
                  <a:pt x="238" y="62"/>
                </a:cubicBezTo>
                <a:cubicBezTo>
                  <a:pt x="238" y="63"/>
                  <a:pt x="238" y="63"/>
                  <a:pt x="238" y="63"/>
                </a:cubicBezTo>
                <a:cubicBezTo>
                  <a:pt x="239" y="64"/>
                  <a:pt x="239" y="63"/>
                  <a:pt x="240" y="62"/>
                </a:cubicBezTo>
                <a:cubicBezTo>
                  <a:pt x="240" y="62"/>
                  <a:pt x="241" y="63"/>
                  <a:pt x="240" y="63"/>
                </a:cubicBezTo>
                <a:cubicBezTo>
                  <a:pt x="242" y="63"/>
                  <a:pt x="242" y="63"/>
                  <a:pt x="242" y="63"/>
                </a:cubicBezTo>
                <a:cubicBezTo>
                  <a:pt x="241" y="63"/>
                  <a:pt x="241" y="63"/>
                  <a:pt x="241" y="63"/>
                </a:cubicBezTo>
                <a:cubicBezTo>
                  <a:pt x="242" y="61"/>
                  <a:pt x="243" y="61"/>
                  <a:pt x="244" y="61"/>
                </a:cubicBezTo>
                <a:cubicBezTo>
                  <a:pt x="245" y="62"/>
                  <a:pt x="244" y="64"/>
                  <a:pt x="244" y="64"/>
                </a:cubicBezTo>
                <a:cubicBezTo>
                  <a:pt x="245" y="64"/>
                  <a:pt x="246" y="64"/>
                  <a:pt x="247" y="62"/>
                </a:cubicBezTo>
                <a:cubicBezTo>
                  <a:pt x="249" y="60"/>
                  <a:pt x="257" y="60"/>
                  <a:pt x="256" y="63"/>
                </a:cubicBezTo>
                <a:cubicBezTo>
                  <a:pt x="257" y="62"/>
                  <a:pt x="257" y="62"/>
                  <a:pt x="257" y="62"/>
                </a:cubicBezTo>
                <a:cubicBezTo>
                  <a:pt x="263" y="62"/>
                  <a:pt x="269" y="60"/>
                  <a:pt x="271" y="64"/>
                </a:cubicBezTo>
                <a:cubicBezTo>
                  <a:pt x="273" y="60"/>
                  <a:pt x="274" y="65"/>
                  <a:pt x="276" y="64"/>
                </a:cubicBezTo>
                <a:cubicBezTo>
                  <a:pt x="280" y="60"/>
                  <a:pt x="282" y="62"/>
                  <a:pt x="287" y="62"/>
                </a:cubicBezTo>
                <a:cubicBezTo>
                  <a:pt x="289" y="61"/>
                  <a:pt x="290" y="67"/>
                  <a:pt x="292" y="63"/>
                </a:cubicBezTo>
                <a:cubicBezTo>
                  <a:pt x="331" y="63"/>
                  <a:pt x="331" y="63"/>
                  <a:pt x="331" y="63"/>
                </a:cubicBezTo>
                <a:cubicBezTo>
                  <a:pt x="336" y="64"/>
                  <a:pt x="341" y="63"/>
                  <a:pt x="345" y="64"/>
                </a:cubicBezTo>
                <a:cubicBezTo>
                  <a:pt x="352" y="61"/>
                  <a:pt x="360" y="63"/>
                  <a:pt x="367" y="60"/>
                </a:cubicBezTo>
                <a:cubicBezTo>
                  <a:pt x="369" y="62"/>
                  <a:pt x="374" y="62"/>
                  <a:pt x="377" y="61"/>
                </a:cubicBezTo>
                <a:cubicBezTo>
                  <a:pt x="380" y="60"/>
                  <a:pt x="382" y="60"/>
                  <a:pt x="384" y="57"/>
                </a:cubicBezTo>
                <a:cubicBezTo>
                  <a:pt x="385" y="59"/>
                  <a:pt x="385" y="59"/>
                  <a:pt x="385" y="59"/>
                </a:cubicBezTo>
                <a:cubicBezTo>
                  <a:pt x="386" y="59"/>
                  <a:pt x="387" y="59"/>
                  <a:pt x="388" y="57"/>
                </a:cubicBezTo>
                <a:cubicBezTo>
                  <a:pt x="408" y="53"/>
                  <a:pt x="432" y="53"/>
                  <a:pt x="453" y="48"/>
                </a:cubicBezTo>
                <a:cubicBezTo>
                  <a:pt x="439" y="48"/>
                  <a:pt x="424" y="49"/>
                  <a:pt x="411" y="50"/>
                </a:cubicBezTo>
                <a:close/>
                <a:moveTo>
                  <a:pt x="349" y="24"/>
                </a:moveTo>
                <a:cubicBezTo>
                  <a:pt x="349" y="25"/>
                  <a:pt x="349" y="25"/>
                  <a:pt x="349" y="25"/>
                </a:cubicBezTo>
                <a:cubicBezTo>
                  <a:pt x="349" y="27"/>
                  <a:pt x="348" y="23"/>
                  <a:pt x="347" y="26"/>
                </a:cubicBezTo>
                <a:cubicBezTo>
                  <a:pt x="346" y="26"/>
                  <a:pt x="346" y="27"/>
                  <a:pt x="345" y="26"/>
                </a:cubicBezTo>
                <a:cubicBezTo>
                  <a:pt x="347" y="27"/>
                  <a:pt x="347" y="23"/>
                  <a:pt x="349" y="24"/>
                </a:cubicBezTo>
                <a:close/>
                <a:moveTo>
                  <a:pt x="344" y="28"/>
                </a:moveTo>
                <a:cubicBezTo>
                  <a:pt x="345" y="28"/>
                  <a:pt x="345" y="28"/>
                  <a:pt x="345" y="28"/>
                </a:cubicBezTo>
                <a:cubicBezTo>
                  <a:pt x="345" y="31"/>
                  <a:pt x="345" y="31"/>
                  <a:pt x="345" y="31"/>
                </a:cubicBezTo>
                <a:cubicBezTo>
                  <a:pt x="344" y="31"/>
                  <a:pt x="344" y="31"/>
                  <a:pt x="344" y="31"/>
                </a:cubicBezTo>
                <a:lnTo>
                  <a:pt x="344" y="28"/>
                </a:lnTo>
                <a:close/>
                <a:moveTo>
                  <a:pt x="98" y="24"/>
                </a:moveTo>
                <a:cubicBezTo>
                  <a:pt x="98" y="22"/>
                  <a:pt x="98" y="22"/>
                  <a:pt x="98" y="22"/>
                </a:cubicBezTo>
                <a:cubicBezTo>
                  <a:pt x="99" y="22"/>
                  <a:pt x="99" y="22"/>
                  <a:pt x="99" y="22"/>
                </a:cubicBezTo>
                <a:cubicBezTo>
                  <a:pt x="99" y="23"/>
                  <a:pt x="98" y="24"/>
                  <a:pt x="98" y="24"/>
                </a:cubicBezTo>
                <a:close/>
                <a:moveTo>
                  <a:pt x="110" y="22"/>
                </a:moveTo>
                <a:cubicBezTo>
                  <a:pt x="110" y="21"/>
                  <a:pt x="110" y="21"/>
                  <a:pt x="110" y="21"/>
                </a:cubicBezTo>
                <a:cubicBezTo>
                  <a:pt x="113" y="22"/>
                  <a:pt x="113" y="22"/>
                  <a:pt x="113" y="22"/>
                </a:cubicBezTo>
                <a:cubicBezTo>
                  <a:pt x="112" y="23"/>
                  <a:pt x="111" y="22"/>
                  <a:pt x="110" y="22"/>
                </a:cubicBezTo>
                <a:close/>
                <a:moveTo>
                  <a:pt x="115" y="22"/>
                </a:moveTo>
                <a:cubicBezTo>
                  <a:pt x="115" y="20"/>
                  <a:pt x="117" y="20"/>
                  <a:pt x="118" y="22"/>
                </a:cubicBezTo>
                <a:lnTo>
                  <a:pt x="115" y="22"/>
                </a:lnTo>
                <a:close/>
                <a:moveTo>
                  <a:pt x="121" y="22"/>
                </a:moveTo>
                <a:cubicBezTo>
                  <a:pt x="119" y="22"/>
                  <a:pt x="119" y="22"/>
                  <a:pt x="119" y="22"/>
                </a:cubicBezTo>
                <a:cubicBezTo>
                  <a:pt x="119" y="20"/>
                  <a:pt x="119" y="20"/>
                  <a:pt x="119" y="20"/>
                </a:cubicBezTo>
                <a:cubicBezTo>
                  <a:pt x="121" y="20"/>
                  <a:pt x="121" y="20"/>
                  <a:pt x="121" y="20"/>
                </a:cubicBezTo>
                <a:lnTo>
                  <a:pt x="121" y="22"/>
                </a:lnTo>
                <a:close/>
                <a:moveTo>
                  <a:pt x="127" y="21"/>
                </a:moveTo>
                <a:cubicBezTo>
                  <a:pt x="133" y="20"/>
                  <a:pt x="133" y="20"/>
                  <a:pt x="133" y="20"/>
                </a:cubicBezTo>
                <a:cubicBezTo>
                  <a:pt x="133" y="19"/>
                  <a:pt x="133" y="19"/>
                  <a:pt x="133" y="19"/>
                </a:cubicBezTo>
                <a:cubicBezTo>
                  <a:pt x="135" y="20"/>
                  <a:pt x="135" y="20"/>
                  <a:pt x="135" y="20"/>
                </a:cubicBezTo>
                <a:cubicBezTo>
                  <a:pt x="133" y="21"/>
                  <a:pt x="130" y="20"/>
                  <a:pt x="127" y="21"/>
                </a:cubicBezTo>
                <a:close/>
                <a:moveTo>
                  <a:pt x="149" y="20"/>
                </a:moveTo>
                <a:cubicBezTo>
                  <a:pt x="147" y="20"/>
                  <a:pt x="145" y="20"/>
                  <a:pt x="144" y="21"/>
                </a:cubicBezTo>
                <a:cubicBezTo>
                  <a:pt x="146" y="19"/>
                  <a:pt x="147" y="19"/>
                  <a:pt x="149" y="20"/>
                </a:cubicBezTo>
                <a:cubicBezTo>
                  <a:pt x="152" y="20"/>
                  <a:pt x="155" y="20"/>
                  <a:pt x="159" y="20"/>
                </a:cubicBezTo>
                <a:cubicBezTo>
                  <a:pt x="155" y="23"/>
                  <a:pt x="152" y="21"/>
                  <a:pt x="149" y="20"/>
                </a:cubicBezTo>
                <a:close/>
                <a:moveTo>
                  <a:pt x="161" y="22"/>
                </a:moveTo>
                <a:cubicBezTo>
                  <a:pt x="161" y="20"/>
                  <a:pt x="161" y="20"/>
                  <a:pt x="161" y="20"/>
                </a:cubicBezTo>
                <a:cubicBezTo>
                  <a:pt x="165" y="20"/>
                  <a:pt x="165" y="20"/>
                  <a:pt x="165" y="20"/>
                </a:cubicBezTo>
                <a:cubicBezTo>
                  <a:pt x="163" y="20"/>
                  <a:pt x="162" y="22"/>
                  <a:pt x="161" y="22"/>
                </a:cubicBezTo>
                <a:close/>
                <a:moveTo>
                  <a:pt x="166" y="21"/>
                </a:moveTo>
                <a:cubicBezTo>
                  <a:pt x="166" y="20"/>
                  <a:pt x="166" y="20"/>
                  <a:pt x="166" y="20"/>
                </a:cubicBezTo>
                <a:cubicBezTo>
                  <a:pt x="171" y="21"/>
                  <a:pt x="171" y="21"/>
                  <a:pt x="171" y="21"/>
                </a:cubicBezTo>
                <a:lnTo>
                  <a:pt x="166" y="21"/>
                </a:lnTo>
                <a:close/>
                <a:moveTo>
                  <a:pt x="173" y="21"/>
                </a:moveTo>
                <a:cubicBezTo>
                  <a:pt x="175" y="21"/>
                  <a:pt x="176" y="17"/>
                  <a:pt x="178" y="21"/>
                </a:cubicBezTo>
                <a:cubicBezTo>
                  <a:pt x="175" y="22"/>
                  <a:pt x="175" y="24"/>
                  <a:pt x="173" y="21"/>
                </a:cubicBezTo>
                <a:close/>
                <a:moveTo>
                  <a:pt x="206" y="23"/>
                </a:moveTo>
                <a:cubicBezTo>
                  <a:pt x="204" y="23"/>
                  <a:pt x="204" y="23"/>
                  <a:pt x="204" y="23"/>
                </a:cubicBezTo>
                <a:cubicBezTo>
                  <a:pt x="204" y="21"/>
                  <a:pt x="206" y="21"/>
                  <a:pt x="206" y="18"/>
                </a:cubicBezTo>
                <a:cubicBezTo>
                  <a:pt x="207" y="19"/>
                  <a:pt x="206" y="22"/>
                  <a:pt x="206" y="23"/>
                </a:cubicBezTo>
                <a:close/>
                <a:moveTo>
                  <a:pt x="218" y="63"/>
                </a:moveTo>
                <a:cubicBezTo>
                  <a:pt x="216" y="63"/>
                  <a:pt x="216" y="63"/>
                  <a:pt x="216" y="63"/>
                </a:cubicBezTo>
                <a:cubicBezTo>
                  <a:pt x="218" y="62"/>
                  <a:pt x="218" y="62"/>
                  <a:pt x="218" y="62"/>
                </a:cubicBezTo>
                <a:lnTo>
                  <a:pt x="218" y="63"/>
                </a:lnTo>
                <a:close/>
                <a:moveTo>
                  <a:pt x="246" y="23"/>
                </a:moveTo>
                <a:cubicBezTo>
                  <a:pt x="246" y="22"/>
                  <a:pt x="246" y="22"/>
                  <a:pt x="246" y="22"/>
                </a:cubicBezTo>
                <a:cubicBezTo>
                  <a:pt x="245" y="21"/>
                  <a:pt x="245" y="22"/>
                  <a:pt x="244" y="22"/>
                </a:cubicBezTo>
                <a:cubicBezTo>
                  <a:pt x="244" y="25"/>
                  <a:pt x="244" y="25"/>
                  <a:pt x="244" y="25"/>
                </a:cubicBezTo>
                <a:cubicBezTo>
                  <a:pt x="242" y="26"/>
                  <a:pt x="242" y="22"/>
                  <a:pt x="242" y="21"/>
                </a:cubicBezTo>
                <a:cubicBezTo>
                  <a:pt x="247" y="22"/>
                  <a:pt x="247" y="22"/>
                  <a:pt x="247" y="22"/>
                </a:cubicBezTo>
                <a:cubicBezTo>
                  <a:pt x="247" y="22"/>
                  <a:pt x="246" y="23"/>
                  <a:pt x="246" y="23"/>
                </a:cubicBezTo>
                <a:close/>
                <a:moveTo>
                  <a:pt x="256" y="26"/>
                </a:moveTo>
                <a:cubicBezTo>
                  <a:pt x="255" y="26"/>
                  <a:pt x="255" y="26"/>
                  <a:pt x="255" y="26"/>
                </a:cubicBezTo>
                <a:cubicBezTo>
                  <a:pt x="256" y="24"/>
                  <a:pt x="256" y="24"/>
                  <a:pt x="256" y="24"/>
                </a:cubicBezTo>
                <a:cubicBezTo>
                  <a:pt x="256" y="23"/>
                  <a:pt x="255" y="23"/>
                  <a:pt x="255" y="23"/>
                </a:cubicBezTo>
                <a:cubicBezTo>
                  <a:pt x="255" y="22"/>
                  <a:pt x="255" y="22"/>
                  <a:pt x="255" y="22"/>
                </a:cubicBezTo>
                <a:cubicBezTo>
                  <a:pt x="257" y="23"/>
                  <a:pt x="257" y="23"/>
                  <a:pt x="257" y="23"/>
                </a:cubicBezTo>
                <a:cubicBezTo>
                  <a:pt x="256" y="24"/>
                  <a:pt x="256" y="25"/>
                  <a:pt x="256" y="26"/>
                </a:cubicBezTo>
                <a:close/>
                <a:moveTo>
                  <a:pt x="260" y="23"/>
                </a:moveTo>
                <a:cubicBezTo>
                  <a:pt x="260" y="25"/>
                  <a:pt x="259" y="24"/>
                  <a:pt x="258" y="24"/>
                </a:cubicBezTo>
                <a:cubicBezTo>
                  <a:pt x="260" y="22"/>
                  <a:pt x="260" y="22"/>
                  <a:pt x="260" y="22"/>
                </a:cubicBezTo>
                <a:cubicBezTo>
                  <a:pt x="260" y="22"/>
                  <a:pt x="261" y="22"/>
                  <a:pt x="260" y="23"/>
                </a:cubicBezTo>
                <a:close/>
                <a:moveTo>
                  <a:pt x="272" y="24"/>
                </a:moveTo>
                <a:cubicBezTo>
                  <a:pt x="272" y="24"/>
                  <a:pt x="270" y="24"/>
                  <a:pt x="270" y="26"/>
                </a:cubicBezTo>
                <a:cubicBezTo>
                  <a:pt x="270" y="26"/>
                  <a:pt x="270" y="27"/>
                  <a:pt x="270" y="27"/>
                </a:cubicBezTo>
                <a:cubicBezTo>
                  <a:pt x="270" y="27"/>
                  <a:pt x="270" y="26"/>
                  <a:pt x="270" y="26"/>
                </a:cubicBezTo>
                <a:cubicBezTo>
                  <a:pt x="270" y="25"/>
                  <a:pt x="270" y="24"/>
                  <a:pt x="269" y="23"/>
                </a:cubicBezTo>
                <a:cubicBezTo>
                  <a:pt x="268" y="24"/>
                  <a:pt x="268" y="24"/>
                  <a:pt x="268" y="24"/>
                </a:cubicBezTo>
                <a:cubicBezTo>
                  <a:pt x="268" y="22"/>
                  <a:pt x="268" y="22"/>
                  <a:pt x="268" y="22"/>
                </a:cubicBezTo>
                <a:cubicBezTo>
                  <a:pt x="269" y="22"/>
                  <a:pt x="271" y="24"/>
                  <a:pt x="272" y="24"/>
                </a:cubicBezTo>
                <a:cubicBezTo>
                  <a:pt x="273" y="24"/>
                  <a:pt x="273" y="24"/>
                  <a:pt x="273" y="24"/>
                </a:cubicBezTo>
                <a:cubicBezTo>
                  <a:pt x="273" y="24"/>
                  <a:pt x="273" y="24"/>
                  <a:pt x="272" y="24"/>
                </a:cubicBezTo>
                <a:close/>
                <a:moveTo>
                  <a:pt x="283" y="24"/>
                </a:moveTo>
                <a:cubicBezTo>
                  <a:pt x="284" y="24"/>
                  <a:pt x="284" y="24"/>
                  <a:pt x="284" y="24"/>
                </a:cubicBezTo>
                <a:cubicBezTo>
                  <a:pt x="285" y="27"/>
                  <a:pt x="285" y="27"/>
                  <a:pt x="285" y="27"/>
                </a:cubicBezTo>
                <a:lnTo>
                  <a:pt x="283" y="24"/>
                </a:lnTo>
                <a:close/>
                <a:moveTo>
                  <a:pt x="291" y="28"/>
                </a:moveTo>
                <a:cubicBezTo>
                  <a:pt x="291" y="27"/>
                  <a:pt x="289" y="26"/>
                  <a:pt x="290" y="24"/>
                </a:cubicBezTo>
                <a:cubicBezTo>
                  <a:pt x="291" y="25"/>
                  <a:pt x="291" y="27"/>
                  <a:pt x="291" y="28"/>
                </a:cubicBezTo>
                <a:close/>
                <a:moveTo>
                  <a:pt x="299" y="26"/>
                </a:moveTo>
                <a:cubicBezTo>
                  <a:pt x="297" y="28"/>
                  <a:pt x="297" y="28"/>
                  <a:pt x="297" y="28"/>
                </a:cubicBezTo>
                <a:cubicBezTo>
                  <a:pt x="298" y="26"/>
                  <a:pt x="298" y="26"/>
                  <a:pt x="298" y="26"/>
                </a:cubicBezTo>
                <a:cubicBezTo>
                  <a:pt x="298" y="25"/>
                  <a:pt x="299" y="26"/>
                  <a:pt x="299" y="26"/>
                </a:cubicBezTo>
                <a:cubicBezTo>
                  <a:pt x="300" y="25"/>
                  <a:pt x="300" y="25"/>
                  <a:pt x="300" y="25"/>
                </a:cubicBezTo>
                <a:cubicBezTo>
                  <a:pt x="300" y="25"/>
                  <a:pt x="300" y="25"/>
                  <a:pt x="300" y="25"/>
                </a:cubicBezTo>
                <a:cubicBezTo>
                  <a:pt x="301" y="25"/>
                  <a:pt x="301" y="25"/>
                  <a:pt x="301" y="25"/>
                </a:cubicBezTo>
                <a:cubicBezTo>
                  <a:pt x="300" y="25"/>
                  <a:pt x="300" y="25"/>
                  <a:pt x="300" y="25"/>
                </a:cubicBezTo>
                <a:cubicBezTo>
                  <a:pt x="300" y="27"/>
                  <a:pt x="300" y="27"/>
                  <a:pt x="299" y="26"/>
                </a:cubicBezTo>
                <a:close/>
                <a:moveTo>
                  <a:pt x="304" y="44"/>
                </a:moveTo>
                <a:cubicBezTo>
                  <a:pt x="302" y="44"/>
                  <a:pt x="302" y="44"/>
                  <a:pt x="302" y="44"/>
                </a:cubicBezTo>
                <a:cubicBezTo>
                  <a:pt x="302" y="42"/>
                  <a:pt x="302" y="42"/>
                  <a:pt x="302" y="42"/>
                </a:cubicBezTo>
                <a:cubicBezTo>
                  <a:pt x="304" y="42"/>
                  <a:pt x="304" y="42"/>
                  <a:pt x="304" y="42"/>
                </a:cubicBezTo>
                <a:lnTo>
                  <a:pt x="304" y="44"/>
                </a:lnTo>
                <a:close/>
                <a:moveTo>
                  <a:pt x="303" y="26"/>
                </a:moveTo>
                <a:cubicBezTo>
                  <a:pt x="304" y="28"/>
                  <a:pt x="305" y="27"/>
                  <a:pt x="306" y="26"/>
                </a:cubicBezTo>
                <a:cubicBezTo>
                  <a:pt x="306" y="26"/>
                  <a:pt x="306" y="26"/>
                  <a:pt x="306" y="26"/>
                </a:cubicBezTo>
                <a:cubicBezTo>
                  <a:pt x="306" y="26"/>
                  <a:pt x="306" y="26"/>
                  <a:pt x="306" y="26"/>
                </a:cubicBezTo>
                <a:cubicBezTo>
                  <a:pt x="305" y="27"/>
                  <a:pt x="304" y="28"/>
                  <a:pt x="303" y="26"/>
                </a:cubicBezTo>
                <a:close/>
                <a:moveTo>
                  <a:pt x="307" y="29"/>
                </a:moveTo>
                <a:cubicBezTo>
                  <a:pt x="307" y="29"/>
                  <a:pt x="307" y="30"/>
                  <a:pt x="307" y="30"/>
                </a:cubicBezTo>
                <a:cubicBezTo>
                  <a:pt x="307" y="30"/>
                  <a:pt x="307" y="29"/>
                  <a:pt x="307" y="29"/>
                </a:cubicBezTo>
                <a:cubicBezTo>
                  <a:pt x="308" y="28"/>
                  <a:pt x="307" y="26"/>
                  <a:pt x="308" y="26"/>
                </a:cubicBezTo>
                <a:cubicBezTo>
                  <a:pt x="308" y="28"/>
                  <a:pt x="308" y="28"/>
                  <a:pt x="307" y="29"/>
                </a:cubicBezTo>
                <a:close/>
                <a:moveTo>
                  <a:pt x="318" y="31"/>
                </a:moveTo>
                <a:cubicBezTo>
                  <a:pt x="315" y="32"/>
                  <a:pt x="316" y="27"/>
                  <a:pt x="316" y="25"/>
                </a:cubicBezTo>
                <a:cubicBezTo>
                  <a:pt x="316" y="28"/>
                  <a:pt x="320" y="27"/>
                  <a:pt x="318" y="31"/>
                </a:cubicBezTo>
                <a:close/>
                <a:moveTo>
                  <a:pt x="326" y="30"/>
                </a:moveTo>
                <a:cubicBezTo>
                  <a:pt x="326" y="30"/>
                  <a:pt x="325" y="30"/>
                  <a:pt x="325" y="31"/>
                </a:cubicBezTo>
                <a:cubicBezTo>
                  <a:pt x="323" y="29"/>
                  <a:pt x="325" y="28"/>
                  <a:pt x="325" y="26"/>
                </a:cubicBezTo>
                <a:cubicBezTo>
                  <a:pt x="326" y="27"/>
                  <a:pt x="327" y="28"/>
                  <a:pt x="326" y="30"/>
                </a:cubicBezTo>
                <a:close/>
                <a:moveTo>
                  <a:pt x="329" y="30"/>
                </a:moveTo>
                <a:cubicBezTo>
                  <a:pt x="329" y="27"/>
                  <a:pt x="329" y="27"/>
                  <a:pt x="329" y="27"/>
                </a:cubicBezTo>
                <a:cubicBezTo>
                  <a:pt x="330" y="30"/>
                  <a:pt x="330" y="30"/>
                  <a:pt x="330" y="30"/>
                </a:cubicBezTo>
                <a:lnTo>
                  <a:pt x="329" y="30"/>
                </a:lnTo>
                <a:close/>
                <a:moveTo>
                  <a:pt x="339" y="28"/>
                </a:moveTo>
                <a:cubicBezTo>
                  <a:pt x="340" y="31"/>
                  <a:pt x="340" y="31"/>
                  <a:pt x="340" y="31"/>
                </a:cubicBezTo>
                <a:cubicBezTo>
                  <a:pt x="339" y="33"/>
                  <a:pt x="339" y="33"/>
                  <a:pt x="339" y="33"/>
                </a:cubicBezTo>
                <a:lnTo>
                  <a:pt x="339" y="28"/>
                </a:lnTo>
                <a:close/>
                <a:moveTo>
                  <a:pt x="342" y="47"/>
                </a:moveTo>
                <a:cubicBezTo>
                  <a:pt x="340" y="47"/>
                  <a:pt x="340" y="47"/>
                  <a:pt x="340" y="47"/>
                </a:cubicBezTo>
                <a:cubicBezTo>
                  <a:pt x="339" y="43"/>
                  <a:pt x="343" y="43"/>
                  <a:pt x="342" y="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3">
            <a:extLst>
              <a:ext uri="{FF2B5EF4-FFF2-40B4-BE49-F238E27FC236}">
                <a16:creationId xmlns:a16="http://schemas.microsoft.com/office/drawing/2014/main" xmlns="" id="{FF733E9E-260A-4EC5-A7CA-4689C79FD03D}"/>
              </a:ext>
            </a:extLst>
          </p:cNvPr>
          <p:cNvSpPr>
            <a:spLocks noEditPoints="1"/>
          </p:cNvSpPr>
          <p:nvPr/>
        </p:nvSpPr>
        <p:spPr bwMode="auto">
          <a:xfrm>
            <a:off x="5053013" y="4289879"/>
            <a:ext cx="1584325" cy="479425"/>
          </a:xfrm>
          <a:custGeom>
            <a:avLst/>
            <a:gdLst>
              <a:gd name="T0" fmla="*/ 35 w 422"/>
              <a:gd name="T1" fmla="*/ 62 h 128"/>
              <a:gd name="T2" fmla="*/ 17 w 422"/>
              <a:gd name="T3" fmla="*/ 60 h 128"/>
              <a:gd name="T4" fmla="*/ 8 w 422"/>
              <a:gd name="T5" fmla="*/ 65 h 128"/>
              <a:gd name="T6" fmla="*/ 79 w 422"/>
              <a:gd name="T7" fmla="*/ 101 h 128"/>
              <a:gd name="T8" fmla="*/ 350 w 422"/>
              <a:gd name="T9" fmla="*/ 104 h 128"/>
              <a:gd name="T10" fmla="*/ 413 w 422"/>
              <a:gd name="T11" fmla="*/ 69 h 128"/>
              <a:gd name="T12" fmla="*/ 410 w 422"/>
              <a:gd name="T13" fmla="*/ 55 h 128"/>
              <a:gd name="T14" fmla="*/ 346 w 422"/>
              <a:gd name="T15" fmla="*/ 93 h 128"/>
              <a:gd name="T16" fmla="*/ 385 w 422"/>
              <a:gd name="T17" fmla="*/ 54 h 128"/>
              <a:gd name="T18" fmla="*/ 383 w 422"/>
              <a:gd name="T19" fmla="*/ 40 h 128"/>
              <a:gd name="T20" fmla="*/ 386 w 422"/>
              <a:gd name="T21" fmla="*/ 21 h 128"/>
              <a:gd name="T22" fmla="*/ 366 w 422"/>
              <a:gd name="T23" fmla="*/ 25 h 128"/>
              <a:gd name="T24" fmla="*/ 353 w 422"/>
              <a:gd name="T25" fmla="*/ 30 h 128"/>
              <a:gd name="T26" fmla="*/ 360 w 422"/>
              <a:gd name="T27" fmla="*/ 16 h 128"/>
              <a:gd name="T28" fmla="*/ 337 w 422"/>
              <a:gd name="T29" fmla="*/ 24 h 128"/>
              <a:gd name="T30" fmla="*/ 322 w 422"/>
              <a:gd name="T31" fmla="*/ 26 h 128"/>
              <a:gd name="T32" fmla="*/ 332 w 422"/>
              <a:gd name="T33" fmla="*/ 11 h 128"/>
              <a:gd name="T34" fmla="*/ 316 w 422"/>
              <a:gd name="T35" fmla="*/ 7 h 128"/>
              <a:gd name="T36" fmla="*/ 330 w 422"/>
              <a:gd name="T37" fmla="*/ 0 h 128"/>
              <a:gd name="T38" fmla="*/ 302 w 422"/>
              <a:gd name="T39" fmla="*/ 11 h 128"/>
              <a:gd name="T40" fmla="*/ 279 w 422"/>
              <a:gd name="T41" fmla="*/ 23 h 128"/>
              <a:gd name="T42" fmla="*/ 119 w 422"/>
              <a:gd name="T43" fmla="*/ 26 h 128"/>
              <a:gd name="T44" fmla="*/ 127 w 422"/>
              <a:gd name="T45" fmla="*/ 35 h 128"/>
              <a:gd name="T46" fmla="*/ 87 w 422"/>
              <a:gd name="T47" fmla="*/ 20 h 128"/>
              <a:gd name="T48" fmla="*/ 89 w 422"/>
              <a:gd name="T49" fmla="*/ 39 h 128"/>
              <a:gd name="T50" fmla="*/ 124 w 422"/>
              <a:gd name="T51" fmla="*/ 55 h 128"/>
              <a:gd name="T52" fmla="*/ 84 w 422"/>
              <a:gd name="T53" fmla="*/ 46 h 128"/>
              <a:gd name="T54" fmla="*/ 35 w 422"/>
              <a:gd name="T55" fmla="*/ 26 h 128"/>
              <a:gd name="T56" fmla="*/ 42 w 422"/>
              <a:gd name="T57" fmla="*/ 36 h 128"/>
              <a:gd name="T58" fmla="*/ 22 w 422"/>
              <a:gd name="T59" fmla="*/ 32 h 128"/>
              <a:gd name="T60" fmla="*/ 15 w 422"/>
              <a:gd name="T61" fmla="*/ 36 h 128"/>
              <a:gd name="T62" fmla="*/ 2 w 422"/>
              <a:gd name="T63" fmla="*/ 38 h 128"/>
              <a:gd name="T64" fmla="*/ 372 w 422"/>
              <a:gd name="T65" fmla="*/ 90 h 128"/>
              <a:gd name="T66" fmla="*/ 304 w 422"/>
              <a:gd name="T67" fmla="*/ 107 h 128"/>
              <a:gd name="T68" fmla="*/ 331 w 422"/>
              <a:gd name="T69" fmla="*/ 99 h 128"/>
              <a:gd name="T70" fmla="*/ 184 w 422"/>
              <a:gd name="T71" fmla="*/ 110 h 128"/>
              <a:gd name="T72" fmla="*/ 256 w 422"/>
              <a:gd name="T73" fmla="*/ 112 h 128"/>
              <a:gd name="T74" fmla="*/ 282 w 422"/>
              <a:gd name="T75" fmla="*/ 110 h 128"/>
              <a:gd name="T76" fmla="*/ 369 w 422"/>
              <a:gd name="T77" fmla="*/ 73 h 128"/>
              <a:gd name="T78" fmla="*/ 310 w 422"/>
              <a:gd name="T79" fmla="*/ 86 h 128"/>
              <a:gd name="T80" fmla="*/ 306 w 422"/>
              <a:gd name="T81" fmla="*/ 87 h 128"/>
              <a:gd name="T82" fmla="*/ 274 w 422"/>
              <a:gd name="T83" fmla="*/ 96 h 128"/>
              <a:gd name="T84" fmla="*/ 345 w 422"/>
              <a:gd name="T85" fmla="*/ 71 h 128"/>
              <a:gd name="T86" fmla="*/ 231 w 422"/>
              <a:gd name="T87" fmla="*/ 69 h 128"/>
              <a:gd name="T88" fmla="*/ 214 w 422"/>
              <a:gd name="T89" fmla="*/ 70 h 128"/>
              <a:gd name="T90" fmla="*/ 220 w 422"/>
              <a:gd name="T91" fmla="*/ 74 h 128"/>
              <a:gd name="T92" fmla="*/ 253 w 422"/>
              <a:gd name="T93" fmla="*/ 82 h 128"/>
              <a:gd name="T94" fmla="*/ 210 w 422"/>
              <a:gd name="T95" fmla="*/ 85 h 128"/>
              <a:gd name="T96" fmla="*/ 243 w 422"/>
              <a:gd name="T97" fmla="*/ 109 h 128"/>
              <a:gd name="T98" fmla="*/ 242 w 422"/>
              <a:gd name="T99" fmla="*/ 111 h 128"/>
              <a:gd name="T100" fmla="*/ 243 w 422"/>
              <a:gd name="T101" fmla="*/ 109 h 128"/>
              <a:gd name="T102" fmla="*/ 99 w 422"/>
              <a:gd name="T103" fmla="*/ 106 h 128"/>
              <a:gd name="T104" fmla="*/ 37 w 422"/>
              <a:gd name="T105" fmla="*/ 73 h 128"/>
              <a:gd name="T106" fmla="*/ 51 w 422"/>
              <a:gd name="T107" fmla="*/ 41 h 128"/>
              <a:gd name="T108" fmla="*/ 103 w 422"/>
              <a:gd name="T109" fmla="*/ 8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128">
                <a:moveTo>
                  <a:pt x="2" y="38"/>
                </a:moveTo>
                <a:cubicBezTo>
                  <a:pt x="5" y="41"/>
                  <a:pt x="13" y="42"/>
                  <a:pt x="12" y="44"/>
                </a:cubicBezTo>
                <a:cubicBezTo>
                  <a:pt x="10" y="45"/>
                  <a:pt x="7" y="44"/>
                  <a:pt x="4" y="44"/>
                </a:cubicBezTo>
                <a:cubicBezTo>
                  <a:pt x="15" y="50"/>
                  <a:pt x="21" y="57"/>
                  <a:pt x="35" y="62"/>
                </a:cubicBezTo>
                <a:cubicBezTo>
                  <a:pt x="33" y="64"/>
                  <a:pt x="42" y="66"/>
                  <a:pt x="41" y="68"/>
                </a:cubicBezTo>
                <a:cubicBezTo>
                  <a:pt x="30" y="64"/>
                  <a:pt x="19" y="57"/>
                  <a:pt x="11" y="53"/>
                </a:cubicBezTo>
                <a:cubicBezTo>
                  <a:pt x="13" y="54"/>
                  <a:pt x="13" y="54"/>
                  <a:pt x="13" y="54"/>
                </a:cubicBezTo>
                <a:cubicBezTo>
                  <a:pt x="7" y="55"/>
                  <a:pt x="17" y="58"/>
                  <a:pt x="17" y="60"/>
                </a:cubicBezTo>
                <a:cubicBezTo>
                  <a:pt x="12" y="60"/>
                  <a:pt x="12" y="60"/>
                  <a:pt x="12" y="60"/>
                </a:cubicBezTo>
                <a:cubicBezTo>
                  <a:pt x="10" y="62"/>
                  <a:pt x="5" y="57"/>
                  <a:pt x="0" y="57"/>
                </a:cubicBezTo>
                <a:cubicBezTo>
                  <a:pt x="2" y="60"/>
                  <a:pt x="6" y="62"/>
                  <a:pt x="10" y="65"/>
                </a:cubicBezTo>
                <a:cubicBezTo>
                  <a:pt x="8" y="65"/>
                  <a:pt x="8" y="65"/>
                  <a:pt x="8" y="65"/>
                </a:cubicBezTo>
                <a:cubicBezTo>
                  <a:pt x="18" y="77"/>
                  <a:pt x="47" y="84"/>
                  <a:pt x="67" y="94"/>
                </a:cubicBezTo>
                <a:cubicBezTo>
                  <a:pt x="65" y="94"/>
                  <a:pt x="63" y="94"/>
                  <a:pt x="61" y="93"/>
                </a:cubicBezTo>
                <a:cubicBezTo>
                  <a:pt x="47" y="89"/>
                  <a:pt x="35" y="83"/>
                  <a:pt x="22" y="79"/>
                </a:cubicBezTo>
                <a:cubicBezTo>
                  <a:pt x="40" y="87"/>
                  <a:pt x="59" y="95"/>
                  <a:pt x="79" y="101"/>
                </a:cubicBezTo>
                <a:cubicBezTo>
                  <a:pt x="102" y="107"/>
                  <a:pt x="123" y="116"/>
                  <a:pt x="148" y="120"/>
                </a:cubicBezTo>
                <a:cubicBezTo>
                  <a:pt x="141" y="117"/>
                  <a:pt x="141" y="117"/>
                  <a:pt x="141" y="117"/>
                </a:cubicBezTo>
                <a:cubicBezTo>
                  <a:pt x="155" y="119"/>
                  <a:pt x="168" y="123"/>
                  <a:pt x="183" y="124"/>
                </a:cubicBezTo>
                <a:cubicBezTo>
                  <a:pt x="247" y="128"/>
                  <a:pt x="302" y="120"/>
                  <a:pt x="350" y="104"/>
                </a:cubicBezTo>
                <a:cubicBezTo>
                  <a:pt x="351" y="105"/>
                  <a:pt x="351" y="105"/>
                  <a:pt x="351" y="105"/>
                </a:cubicBezTo>
                <a:cubicBezTo>
                  <a:pt x="346" y="107"/>
                  <a:pt x="336" y="109"/>
                  <a:pt x="331" y="112"/>
                </a:cubicBezTo>
                <a:cubicBezTo>
                  <a:pt x="347" y="107"/>
                  <a:pt x="363" y="103"/>
                  <a:pt x="375" y="98"/>
                </a:cubicBezTo>
                <a:cubicBezTo>
                  <a:pt x="393" y="90"/>
                  <a:pt x="404" y="80"/>
                  <a:pt x="413" y="69"/>
                </a:cubicBezTo>
                <a:cubicBezTo>
                  <a:pt x="422" y="67"/>
                  <a:pt x="411" y="62"/>
                  <a:pt x="417" y="59"/>
                </a:cubicBezTo>
                <a:cubicBezTo>
                  <a:pt x="414" y="57"/>
                  <a:pt x="417" y="56"/>
                  <a:pt x="413" y="55"/>
                </a:cubicBezTo>
                <a:cubicBezTo>
                  <a:pt x="408" y="56"/>
                  <a:pt x="408" y="59"/>
                  <a:pt x="405" y="61"/>
                </a:cubicBezTo>
                <a:cubicBezTo>
                  <a:pt x="405" y="58"/>
                  <a:pt x="409" y="57"/>
                  <a:pt x="410" y="55"/>
                </a:cubicBezTo>
                <a:cubicBezTo>
                  <a:pt x="410" y="53"/>
                  <a:pt x="415" y="50"/>
                  <a:pt x="411" y="49"/>
                </a:cubicBezTo>
                <a:cubicBezTo>
                  <a:pt x="408" y="50"/>
                  <a:pt x="408" y="50"/>
                  <a:pt x="408" y="50"/>
                </a:cubicBezTo>
                <a:cubicBezTo>
                  <a:pt x="392" y="66"/>
                  <a:pt x="383" y="83"/>
                  <a:pt x="347" y="94"/>
                </a:cubicBezTo>
                <a:cubicBezTo>
                  <a:pt x="346" y="93"/>
                  <a:pt x="346" y="93"/>
                  <a:pt x="346" y="93"/>
                </a:cubicBezTo>
                <a:cubicBezTo>
                  <a:pt x="353" y="91"/>
                  <a:pt x="358" y="88"/>
                  <a:pt x="363" y="85"/>
                </a:cubicBezTo>
                <a:cubicBezTo>
                  <a:pt x="371" y="77"/>
                  <a:pt x="385" y="71"/>
                  <a:pt x="387" y="61"/>
                </a:cubicBezTo>
                <a:cubicBezTo>
                  <a:pt x="386" y="61"/>
                  <a:pt x="386" y="61"/>
                  <a:pt x="386" y="61"/>
                </a:cubicBezTo>
                <a:cubicBezTo>
                  <a:pt x="384" y="58"/>
                  <a:pt x="392" y="56"/>
                  <a:pt x="385" y="54"/>
                </a:cubicBezTo>
                <a:cubicBezTo>
                  <a:pt x="382" y="55"/>
                  <a:pt x="383" y="58"/>
                  <a:pt x="379" y="58"/>
                </a:cubicBezTo>
                <a:cubicBezTo>
                  <a:pt x="385" y="50"/>
                  <a:pt x="393" y="41"/>
                  <a:pt x="396" y="32"/>
                </a:cubicBezTo>
                <a:cubicBezTo>
                  <a:pt x="388" y="36"/>
                  <a:pt x="389" y="41"/>
                  <a:pt x="384" y="46"/>
                </a:cubicBezTo>
                <a:cubicBezTo>
                  <a:pt x="383" y="44"/>
                  <a:pt x="382" y="42"/>
                  <a:pt x="383" y="40"/>
                </a:cubicBezTo>
                <a:cubicBezTo>
                  <a:pt x="382" y="40"/>
                  <a:pt x="381" y="41"/>
                  <a:pt x="381" y="41"/>
                </a:cubicBezTo>
                <a:cubicBezTo>
                  <a:pt x="379" y="40"/>
                  <a:pt x="379" y="40"/>
                  <a:pt x="379" y="40"/>
                </a:cubicBezTo>
                <a:cubicBezTo>
                  <a:pt x="379" y="38"/>
                  <a:pt x="381" y="36"/>
                  <a:pt x="384" y="35"/>
                </a:cubicBezTo>
                <a:cubicBezTo>
                  <a:pt x="388" y="30"/>
                  <a:pt x="384" y="26"/>
                  <a:pt x="386" y="21"/>
                </a:cubicBezTo>
                <a:cubicBezTo>
                  <a:pt x="380" y="22"/>
                  <a:pt x="376" y="25"/>
                  <a:pt x="375" y="28"/>
                </a:cubicBezTo>
                <a:cubicBezTo>
                  <a:pt x="371" y="25"/>
                  <a:pt x="376" y="23"/>
                  <a:pt x="376" y="21"/>
                </a:cubicBezTo>
                <a:cubicBezTo>
                  <a:pt x="372" y="23"/>
                  <a:pt x="372" y="23"/>
                  <a:pt x="372" y="23"/>
                </a:cubicBezTo>
                <a:cubicBezTo>
                  <a:pt x="370" y="23"/>
                  <a:pt x="371" y="25"/>
                  <a:pt x="366" y="25"/>
                </a:cubicBezTo>
                <a:cubicBezTo>
                  <a:pt x="363" y="26"/>
                  <a:pt x="366" y="28"/>
                  <a:pt x="360" y="29"/>
                </a:cubicBezTo>
                <a:cubicBezTo>
                  <a:pt x="359" y="28"/>
                  <a:pt x="363" y="27"/>
                  <a:pt x="361" y="25"/>
                </a:cubicBezTo>
                <a:cubicBezTo>
                  <a:pt x="357" y="27"/>
                  <a:pt x="359" y="30"/>
                  <a:pt x="354" y="31"/>
                </a:cubicBezTo>
                <a:cubicBezTo>
                  <a:pt x="353" y="30"/>
                  <a:pt x="353" y="30"/>
                  <a:pt x="353" y="30"/>
                </a:cubicBezTo>
                <a:cubicBezTo>
                  <a:pt x="356" y="27"/>
                  <a:pt x="355" y="22"/>
                  <a:pt x="363" y="20"/>
                </a:cubicBezTo>
                <a:cubicBezTo>
                  <a:pt x="364" y="19"/>
                  <a:pt x="362" y="19"/>
                  <a:pt x="361" y="18"/>
                </a:cubicBezTo>
                <a:cubicBezTo>
                  <a:pt x="366" y="18"/>
                  <a:pt x="362" y="16"/>
                  <a:pt x="363" y="15"/>
                </a:cubicBezTo>
                <a:cubicBezTo>
                  <a:pt x="360" y="16"/>
                  <a:pt x="360" y="16"/>
                  <a:pt x="360" y="16"/>
                </a:cubicBezTo>
                <a:cubicBezTo>
                  <a:pt x="355" y="15"/>
                  <a:pt x="357" y="18"/>
                  <a:pt x="352" y="18"/>
                </a:cubicBezTo>
                <a:cubicBezTo>
                  <a:pt x="351" y="17"/>
                  <a:pt x="351" y="17"/>
                  <a:pt x="351" y="17"/>
                </a:cubicBezTo>
                <a:cubicBezTo>
                  <a:pt x="350" y="19"/>
                  <a:pt x="340" y="19"/>
                  <a:pt x="343" y="23"/>
                </a:cubicBezTo>
                <a:cubicBezTo>
                  <a:pt x="342" y="24"/>
                  <a:pt x="340" y="24"/>
                  <a:pt x="337" y="24"/>
                </a:cubicBezTo>
                <a:cubicBezTo>
                  <a:pt x="320" y="30"/>
                  <a:pt x="318" y="41"/>
                  <a:pt x="306" y="49"/>
                </a:cubicBezTo>
                <a:cubicBezTo>
                  <a:pt x="307" y="43"/>
                  <a:pt x="316" y="39"/>
                  <a:pt x="319" y="33"/>
                </a:cubicBezTo>
                <a:cubicBezTo>
                  <a:pt x="317" y="34"/>
                  <a:pt x="318" y="33"/>
                  <a:pt x="316" y="34"/>
                </a:cubicBezTo>
                <a:cubicBezTo>
                  <a:pt x="316" y="31"/>
                  <a:pt x="319" y="28"/>
                  <a:pt x="322" y="26"/>
                </a:cubicBezTo>
                <a:cubicBezTo>
                  <a:pt x="322" y="26"/>
                  <a:pt x="321" y="26"/>
                  <a:pt x="321" y="26"/>
                </a:cubicBezTo>
                <a:cubicBezTo>
                  <a:pt x="324" y="22"/>
                  <a:pt x="324" y="16"/>
                  <a:pt x="337" y="16"/>
                </a:cubicBezTo>
                <a:cubicBezTo>
                  <a:pt x="339" y="16"/>
                  <a:pt x="340" y="16"/>
                  <a:pt x="340" y="15"/>
                </a:cubicBezTo>
                <a:cubicBezTo>
                  <a:pt x="335" y="14"/>
                  <a:pt x="334" y="12"/>
                  <a:pt x="332" y="11"/>
                </a:cubicBezTo>
                <a:cubicBezTo>
                  <a:pt x="331" y="11"/>
                  <a:pt x="331" y="11"/>
                  <a:pt x="331" y="11"/>
                </a:cubicBezTo>
                <a:cubicBezTo>
                  <a:pt x="324" y="8"/>
                  <a:pt x="324" y="8"/>
                  <a:pt x="324" y="8"/>
                </a:cubicBezTo>
                <a:cubicBezTo>
                  <a:pt x="330" y="7"/>
                  <a:pt x="330" y="7"/>
                  <a:pt x="330" y="7"/>
                </a:cubicBezTo>
                <a:cubicBezTo>
                  <a:pt x="325" y="7"/>
                  <a:pt x="320" y="7"/>
                  <a:pt x="316" y="7"/>
                </a:cubicBezTo>
                <a:cubicBezTo>
                  <a:pt x="315" y="6"/>
                  <a:pt x="320" y="5"/>
                  <a:pt x="322" y="3"/>
                </a:cubicBezTo>
                <a:cubicBezTo>
                  <a:pt x="325" y="4"/>
                  <a:pt x="325" y="4"/>
                  <a:pt x="325" y="4"/>
                </a:cubicBezTo>
                <a:cubicBezTo>
                  <a:pt x="326" y="3"/>
                  <a:pt x="326" y="3"/>
                  <a:pt x="326" y="3"/>
                </a:cubicBezTo>
                <a:cubicBezTo>
                  <a:pt x="324" y="2"/>
                  <a:pt x="328" y="1"/>
                  <a:pt x="330" y="0"/>
                </a:cubicBezTo>
                <a:cubicBezTo>
                  <a:pt x="321" y="1"/>
                  <a:pt x="319" y="5"/>
                  <a:pt x="312" y="7"/>
                </a:cubicBezTo>
                <a:cubicBezTo>
                  <a:pt x="309" y="8"/>
                  <a:pt x="312" y="10"/>
                  <a:pt x="308" y="10"/>
                </a:cubicBezTo>
                <a:cubicBezTo>
                  <a:pt x="305" y="10"/>
                  <a:pt x="310" y="8"/>
                  <a:pt x="309" y="6"/>
                </a:cubicBezTo>
                <a:cubicBezTo>
                  <a:pt x="303" y="7"/>
                  <a:pt x="307" y="10"/>
                  <a:pt x="302" y="11"/>
                </a:cubicBezTo>
                <a:cubicBezTo>
                  <a:pt x="299" y="9"/>
                  <a:pt x="305" y="8"/>
                  <a:pt x="304" y="6"/>
                </a:cubicBezTo>
                <a:cubicBezTo>
                  <a:pt x="300" y="9"/>
                  <a:pt x="297" y="12"/>
                  <a:pt x="291" y="13"/>
                </a:cubicBezTo>
                <a:cubicBezTo>
                  <a:pt x="291" y="14"/>
                  <a:pt x="290" y="14"/>
                  <a:pt x="291" y="15"/>
                </a:cubicBezTo>
                <a:cubicBezTo>
                  <a:pt x="283" y="16"/>
                  <a:pt x="283" y="20"/>
                  <a:pt x="279" y="23"/>
                </a:cubicBezTo>
                <a:cubicBezTo>
                  <a:pt x="275" y="26"/>
                  <a:pt x="275" y="32"/>
                  <a:pt x="265" y="34"/>
                </a:cubicBezTo>
                <a:cubicBezTo>
                  <a:pt x="254" y="42"/>
                  <a:pt x="239" y="49"/>
                  <a:pt x="216" y="54"/>
                </a:cubicBezTo>
                <a:cubicBezTo>
                  <a:pt x="203" y="53"/>
                  <a:pt x="192" y="49"/>
                  <a:pt x="182" y="46"/>
                </a:cubicBezTo>
                <a:cubicBezTo>
                  <a:pt x="159" y="40"/>
                  <a:pt x="139" y="34"/>
                  <a:pt x="119" y="26"/>
                </a:cubicBezTo>
                <a:cubicBezTo>
                  <a:pt x="125" y="30"/>
                  <a:pt x="125" y="30"/>
                  <a:pt x="125" y="30"/>
                </a:cubicBezTo>
                <a:cubicBezTo>
                  <a:pt x="120" y="30"/>
                  <a:pt x="116" y="27"/>
                  <a:pt x="112" y="27"/>
                </a:cubicBezTo>
                <a:cubicBezTo>
                  <a:pt x="119" y="30"/>
                  <a:pt x="126" y="32"/>
                  <a:pt x="132" y="35"/>
                </a:cubicBezTo>
                <a:cubicBezTo>
                  <a:pt x="127" y="35"/>
                  <a:pt x="127" y="35"/>
                  <a:pt x="127" y="35"/>
                </a:cubicBezTo>
                <a:cubicBezTo>
                  <a:pt x="149" y="44"/>
                  <a:pt x="149" y="44"/>
                  <a:pt x="149" y="44"/>
                </a:cubicBezTo>
                <a:cubicBezTo>
                  <a:pt x="148" y="44"/>
                  <a:pt x="148" y="44"/>
                  <a:pt x="148" y="44"/>
                </a:cubicBezTo>
                <a:cubicBezTo>
                  <a:pt x="127" y="38"/>
                  <a:pt x="107" y="31"/>
                  <a:pt x="89" y="23"/>
                </a:cubicBezTo>
                <a:cubicBezTo>
                  <a:pt x="89" y="22"/>
                  <a:pt x="88" y="21"/>
                  <a:pt x="87" y="20"/>
                </a:cubicBezTo>
                <a:cubicBezTo>
                  <a:pt x="86" y="20"/>
                  <a:pt x="84" y="19"/>
                  <a:pt x="83" y="20"/>
                </a:cubicBezTo>
                <a:cubicBezTo>
                  <a:pt x="73" y="15"/>
                  <a:pt x="61" y="10"/>
                  <a:pt x="45" y="9"/>
                </a:cubicBezTo>
                <a:cubicBezTo>
                  <a:pt x="52" y="13"/>
                  <a:pt x="52" y="18"/>
                  <a:pt x="60" y="22"/>
                </a:cubicBezTo>
                <a:cubicBezTo>
                  <a:pt x="61" y="29"/>
                  <a:pt x="79" y="34"/>
                  <a:pt x="89" y="39"/>
                </a:cubicBezTo>
                <a:cubicBezTo>
                  <a:pt x="89" y="40"/>
                  <a:pt x="89" y="40"/>
                  <a:pt x="89" y="40"/>
                </a:cubicBezTo>
                <a:cubicBezTo>
                  <a:pt x="92" y="43"/>
                  <a:pt x="97" y="44"/>
                  <a:pt x="102" y="45"/>
                </a:cubicBezTo>
                <a:cubicBezTo>
                  <a:pt x="155" y="63"/>
                  <a:pt x="155" y="63"/>
                  <a:pt x="155" y="63"/>
                </a:cubicBezTo>
                <a:cubicBezTo>
                  <a:pt x="143" y="62"/>
                  <a:pt x="133" y="58"/>
                  <a:pt x="124" y="55"/>
                </a:cubicBezTo>
                <a:cubicBezTo>
                  <a:pt x="106" y="51"/>
                  <a:pt x="92" y="45"/>
                  <a:pt x="79" y="39"/>
                </a:cubicBezTo>
                <a:cubicBezTo>
                  <a:pt x="80" y="38"/>
                  <a:pt x="77" y="37"/>
                  <a:pt x="76" y="36"/>
                </a:cubicBezTo>
                <a:cubicBezTo>
                  <a:pt x="68" y="34"/>
                  <a:pt x="64" y="29"/>
                  <a:pt x="56" y="28"/>
                </a:cubicBezTo>
                <a:cubicBezTo>
                  <a:pt x="62" y="34"/>
                  <a:pt x="74" y="40"/>
                  <a:pt x="84" y="46"/>
                </a:cubicBezTo>
                <a:cubicBezTo>
                  <a:pt x="83" y="46"/>
                  <a:pt x="83" y="46"/>
                  <a:pt x="83" y="46"/>
                </a:cubicBezTo>
                <a:cubicBezTo>
                  <a:pt x="69" y="42"/>
                  <a:pt x="63" y="35"/>
                  <a:pt x="51" y="31"/>
                </a:cubicBezTo>
                <a:cubicBezTo>
                  <a:pt x="49" y="31"/>
                  <a:pt x="47" y="29"/>
                  <a:pt x="46" y="30"/>
                </a:cubicBezTo>
                <a:cubicBezTo>
                  <a:pt x="35" y="26"/>
                  <a:pt x="35" y="26"/>
                  <a:pt x="35" y="26"/>
                </a:cubicBezTo>
                <a:cubicBezTo>
                  <a:pt x="37" y="27"/>
                  <a:pt x="37" y="28"/>
                  <a:pt x="35" y="28"/>
                </a:cubicBezTo>
                <a:cubicBezTo>
                  <a:pt x="38" y="31"/>
                  <a:pt x="42" y="34"/>
                  <a:pt x="44" y="36"/>
                </a:cubicBezTo>
                <a:cubicBezTo>
                  <a:pt x="42" y="35"/>
                  <a:pt x="41" y="34"/>
                  <a:pt x="39" y="34"/>
                </a:cubicBezTo>
                <a:cubicBezTo>
                  <a:pt x="38" y="35"/>
                  <a:pt x="41" y="35"/>
                  <a:pt x="42" y="36"/>
                </a:cubicBezTo>
                <a:cubicBezTo>
                  <a:pt x="37" y="36"/>
                  <a:pt x="44" y="38"/>
                  <a:pt x="40" y="39"/>
                </a:cubicBezTo>
                <a:cubicBezTo>
                  <a:pt x="22" y="29"/>
                  <a:pt x="22" y="29"/>
                  <a:pt x="22" y="29"/>
                </a:cubicBezTo>
                <a:cubicBezTo>
                  <a:pt x="23" y="30"/>
                  <a:pt x="23" y="31"/>
                  <a:pt x="25" y="31"/>
                </a:cubicBezTo>
                <a:cubicBezTo>
                  <a:pt x="22" y="32"/>
                  <a:pt x="22" y="32"/>
                  <a:pt x="22" y="32"/>
                </a:cubicBezTo>
                <a:cubicBezTo>
                  <a:pt x="29" y="35"/>
                  <a:pt x="29" y="35"/>
                  <a:pt x="29" y="35"/>
                </a:cubicBezTo>
                <a:cubicBezTo>
                  <a:pt x="24" y="35"/>
                  <a:pt x="20" y="33"/>
                  <a:pt x="16" y="32"/>
                </a:cubicBezTo>
                <a:cubicBezTo>
                  <a:pt x="18" y="34"/>
                  <a:pt x="22" y="35"/>
                  <a:pt x="23" y="37"/>
                </a:cubicBezTo>
                <a:cubicBezTo>
                  <a:pt x="20" y="38"/>
                  <a:pt x="17" y="36"/>
                  <a:pt x="15" y="36"/>
                </a:cubicBezTo>
                <a:cubicBezTo>
                  <a:pt x="16" y="37"/>
                  <a:pt x="16" y="37"/>
                  <a:pt x="16" y="37"/>
                </a:cubicBezTo>
                <a:cubicBezTo>
                  <a:pt x="16" y="38"/>
                  <a:pt x="12" y="37"/>
                  <a:pt x="11" y="37"/>
                </a:cubicBezTo>
                <a:cubicBezTo>
                  <a:pt x="12" y="39"/>
                  <a:pt x="14" y="40"/>
                  <a:pt x="13" y="41"/>
                </a:cubicBezTo>
                <a:cubicBezTo>
                  <a:pt x="9" y="40"/>
                  <a:pt x="6" y="38"/>
                  <a:pt x="2" y="38"/>
                </a:cubicBezTo>
                <a:close/>
                <a:moveTo>
                  <a:pt x="373" y="85"/>
                </a:moveTo>
                <a:cubicBezTo>
                  <a:pt x="376" y="85"/>
                  <a:pt x="376" y="85"/>
                  <a:pt x="376" y="85"/>
                </a:cubicBezTo>
                <a:cubicBezTo>
                  <a:pt x="390" y="74"/>
                  <a:pt x="390" y="74"/>
                  <a:pt x="390" y="74"/>
                </a:cubicBezTo>
                <a:cubicBezTo>
                  <a:pt x="387" y="79"/>
                  <a:pt x="377" y="84"/>
                  <a:pt x="372" y="90"/>
                </a:cubicBezTo>
                <a:cubicBezTo>
                  <a:pt x="346" y="101"/>
                  <a:pt x="311" y="112"/>
                  <a:pt x="275" y="118"/>
                </a:cubicBezTo>
                <a:cubicBezTo>
                  <a:pt x="237" y="122"/>
                  <a:pt x="184" y="122"/>
                  <a:pt x="147" y="109"/>
                </a:cubicBezTo>
                <a:cubicBezTo>
                  <a:pt x="185" y="118"/>
                  <a:pt x="235" y="120"/>
                  <a:pt x="270" y="114"/>
                </a:cubicBezTo>
                <a:cubicBezTo>
                  <a:pt x="282" y="113"/>
                  <a:pt x="296" y="111"/>
                  <a:pt x="304" y="107"/>
                </a:cubicBezTo>
                <a:cubicBezTo>
                  <a:pt x="303" y="107"/>
                  <a:pt x="303" y="107"/>
                  <a:pt x="303" y="107"/>
                </a:cubicBezTo>
                <a:cubicBezTo>
                  <a:pt x="286" y="110"/>
                  <a:pt x="286" y="110"/>
                  <a:pt x="286" y="110"/>
                </a:cubicBezTo>
                <a:cubicBezTo>
                  <a:pt x="307" y="106"/>
                  <a:pt x="328" y="100"/>
                  <a:pt x="346" y="94"/>
                </a:cubicBezTo>
                <a:cubicBezTo>
                  <a:pt x="331" y="99"/>
                  <a:pt x="331" y="99"/>
                  <a:pt x="331" y="99"/>
                </a:cubicBezTo>
                <a:cubicBezTo>
                  <a:pt x="332" y="100"/>
                  <a:pt x="332" y="100"/>
                  <a:pt x="332" y="100"/>
                </a:cubicBezTo>
                <a:cubicBezTo>
                  <a:pt x="347" y="96"/>
                  <a:pt x="361" y="91"/>
                  <a:pt x="373" y="85"/>
                </a:cubicBezTo>
                <a:close/>
                <a:moveTo>
                  <a:pt x="177" y="109"/>
                </a:moveTo>
                <a:cubicBezTo>
                  <a:pt x="184" y="110"/>
                  <a:pt x="184" y="110"/>
                  <a:pt x="184" y="110"/>
                </a:cubicBezTo>
                <a:cubicBezTo>
                  <a:pt x="183" y="110"/>
                  <a:pt x="183" y="110"/>
                  <a:pt x="183" y="110"/>
                </a:cubicBezTo>
                <a:lnTo>
                  <a:pt x="177" y="109"/>
                </a:lnTo>
                <a:close/>
                <a:moveTo>
                  <a:pt x="237" y="114"/>
                </a:moveTo>
                <a:cubicBezTo>
                  <a:pt x="256" y="112"/>
                  <a:pt x="256" y="112"/>
                  <a:pt x="256" y="112"/>
                </a:cubicBezTo>
                <a:cubicBezTo>
                  <a:pt x="252" y="114"/>
                  <a:pt x="244" y="114"/>
                  <a:pt x="237" y="114"/>
                </a:cubicBezTo>
                <a:close/>
                <a:moveTo>
                  <a:pt x="282" y="110"/>
                </a:moveTo>
                <a:cubicBezTo>
                  <a:pt x="317" y="101"/>
                  <a:pt x="317" y="101"/>
                  <a:pt x="317" y="101"/>
                </a:cubicBezTo>
                <a:cubicBezTo>
                  <a:pt x="306" y="104"/>
                  <a:pt x="295" y="107"/>
                  <a:pt x="282" y="110"/>
                </a:cubicBezTo>
                <a:close/>
                <a:moveTo>
                  <a:pt x="346" y="91"/>
                </a:moveTo>
                <a:cubicBezTo>
                  <a:pt x="361" y="83"/>
                  <a:pt x="361" y="83"/>
                  <a:pt x="361" y="83"/>
                </a:cubicBezTo>
                <a:cubicBezTo>
                  <a:pt x="357" y="85"/>
                  <a:pt x="353" y="89"/>
                  <a:pt x="346" y="91"/>
                </a:cubicBezTo>
                <a:close/>
                <a:moveTo>
                  <a:pt x="369" y="73"/>
                </a:moveTo>
                <a:cubicBezTo>
                  <a:pt x="356" y="90"/>
                  <a:pt x="314" y="101"/>
                  <a:pt x="275" y="109"/>
                </a:cubicBezTo>
                <a:cubicBezTo>
                  <a:pt x="314" y="100"/>
                  <a:pt x="355" y="90"/>
                  <a:pt x="369" y="73"/>
                </a:cubicBezTo>
                <a:close/>
                <a:moveTo>
                  <a:pt x="345" y="71"/>
                </a:moveTo>
                <a:cubicBezTo>
                  <a:pt x="336" y="77"/>
                  <a:pt x="323" y="81"/>
                  <a:pt x="310" y="86"/>
                </a:cubicBezTo>
                <a:cubicBezTo>
                  <a:pt x="311" y="85"/>
                  <a:pt x="311" y="85"/>
                  <a:pt x="311" y="85"/>
                </a:cubicBezTo>
                <a:cubicBezTo>
                  <a:pt x="308" y="84"/>
                  <a:pt x="305" y="86"/>
                  <a:pt x="304" y="87"/>
                </a:cubicBezTo>
                <a:cubicBezTo>
                  <a:pt x="303" y="87"/>
                  <a:pt x="304" y="87"/>
                  <a:pt x="305" y="87"/>
                </a:cubicBezTo>
                <a:cubicBezTo>
                  <a:pt x="306" y="87"/>
                  <a:pt x="306" y="87"/>
                  <a:pt x="306" y="87"/>
                </a:cubicBezTo>
                <a:cubicBezTo>
                  <a:pt x="301" y="90"/>
                  <a:pt x="294" y="91"/>
                  <a:pt x="289" y="92"/>
                </a:cubicBezTo>
                <a:cubicBezTo>
                  <a:pt x="289" y="92"/>
                  <a:pt x="289" y="92"/>
                  <a:pt x="288" y="91"/>
                </a:cubicBezTo>
                <a:cubicBezTo>
                  <a:pt x="284" y="93"/>
                  <a:pt x="284" y="93"/>
                  <a:pt x="284" y="93"/>
                </a:cubicBezTo>
                <a:cubicBezTo>
                  <a:pt x="285" y="95"/>
                  <a:pt x="277" y="95"/>
                  <a:pt x="274" y="96"/>
                </a:cubicBezTo>
                <a:cubicBezTo>
                  <a:pt x="268" y="94"/>
                  <a:pt x="265" y="97"/>
                  <a:pt x="259" y="97"/>
                </a:cubicBezTo>
                <a:cubicBezTo>
                  <a:pt x="250" y="96"/>
                  <a:pt x="242" y="100"/>
                  <a:pt x="234" y="99"/>
                </a:cubicBezTo>
                <a:cubicBezTo>
                  <a:pt x="228" y="100"/>
                  <a:pt x="222" y="100"/>
                  <a:pt x="216" y="99"/>
                </a:cubicBezTo>
                <a:cubicBezTo>
                  <a:pt x="267" y="100"/>
                  <a:pt x="312" y="85"/>
                  <a:pt x="345" y="71"/>
                </a:cubicBezTo>
                <a:close/>
                <a:moveTo>
                  <a:pt x="214" y="70"/>
                </a:moveTo>
                <a:cubicBezTo>
                  <a:pt x="215" y="70"/>
                  <a:pt x="216" y="70"/>
                  <a:pt x="216" y="70"/>
                </a:cubicBezTo>
                <a:cubicBezTo>
                  <a:pt x="216" y="71"/>
                  <a:pt x="217" y="71"/>
                  <a:pt x="218" y="71"/>
                </a:cubicBezTo>
                <a:cubicBezTo>
                  <a:pt x="224" y="72"/>
                  <a:pt x="227" y="70"/>
                  <a:pt x="231" y="69"/>
                </a:cubicBezTo>
                <a:cubicBezTo>
                  <a:pt x="269" y="63"/>
                  <a:pt x="300" y="51"/>
                  <a:pt x="313" y="36"/>
                </a:cubicBezTo>
                <a:cubicBezTo>
                  <a:pt x="304" y="55"/>
                  <a:pt x="264" y="69"/>
                  <a:pt x="218" y="73"/>
                </a:cubicBezTo>
                <a:cubicBezTo>
                  <a:pt x="214" y="73"/>
                  <a:pt x="210" y="73"/>
                  <a:pt x="206" y="72"/>
                </a:cubicBezTo>
                <a:cubicBezTo>
                  <a:pt x="209" y="71"/>
                  <a:pt x="212" y="71"/>
                  <a:pt x="214" y="70"/>
                </a:cubicBezTo>
                <a:close/>
                <a:moveTo>
                  <a:pt x="235" y="73"/>
                </a:moveTo>
                <a:cubicBezTo>
                  <a:pt x="232" y="74"/>
                  <a:pt x="228" y="75"/>
                  <a:pt x="224" y="75"/>
                </a:cubicBezTo>
                <a:lnTo>
                  <a:pt x="235" y="73"/>
                </a:lnTo>
                <a:close/>
                <a:moveTo>
                  <a:pt x="220" y="74"/>
                </a:moveTo>
                <a:cubicBezTo>
                  <a:pt x="219" y="75"/>
                  <a:pt x="215" y="75"/>
                  <a:pt x="212" y="74"/>
                </a:cubicBezTo>
                <a:lnTo>
                  <a:pt x="220" y="74"/>
                </a:lnTo>
                <a:close/>
                <a:moveTo>
                  <a:pt x="210" y="85"/>
                </a:moveTo>
                <a:cubicBezTo>
                  <a:pt x="225" y="86"/>
                  <a:pt x="239" y="84"/>
                  <a:pt x="253" y="82"/>
                </a:cubicBezTo>
                <a:cubicBezTo>
                  <a:pt x="241" y="86"/>
                  <a:pt x="224" y="86"/>
                  <a:pt x="208" y="86"/>
                </a:cubicBezTo>
                <a:cubicBezTo>
                  <a:pt x="209" y="87"/>
                  <a:pt x="203" y="87"/>
                  <a:pt x="200" y="87"/>
                </a:cubicBezTo>
                <a:cubicBezTo>
                  <a:pt x="191" y="85"/>
                  <a:pt x="182" y="84"/>
                  <a:pt x="174" y="81"/>
                </a:cubicBezTo>
                <a:cubicBezTo>
                  <a:pt x="186" y="83"/>
                  <a:pt x="197" y="84"/>
                  <a:pt x="210" y="85"/>
                </a:cubicBezTo>
                <a:close/>
                <a:moveTo>
                  <a:pt x="194" y="100"/>
                </a:moveTo>
                <a:cubicBezTo>
                  <a:pt x="186" y="102"/>
                  <a:pt x="176" y="98"/>
                  <a:pt x="168" y="97"/>
                </a:cubicBezTo>
                <a:cubicBezTo>
                  <a:pt x="177" y="99"/>
                  <a:pt x="187" y="97"/>
                  <a:pt x="194" y="100"/>
                </a:cubicBezTo>
                <a:close/>
                <a:moveTo>
                  <a:pt x="243" y="109"/>
                </a:moveTo>
                <a:cubicBezTo>
                  <a:pt x="282" y="104"/>
                  <a:pt x="324" y="93"/>
                  <a:pt x="350" y="81"/>
                </a:cubicBezTo>
                <a:cubicBezTo>
                  <a:pt x="364" y="72"/>
                  <a:pt x="364" y="72"/>
                  <a:pt x="364" y="72"/>
                </a:cubicBezTo>
                <a:cubicBezTo>
                  <a:pt x="349" y="88"/>
                  <a:pt x="314" y="99"/>
                  <a:pt x="274" y="108"/>
                </a:cubicBezTo>
                <a:cubicBezTo>
                  <a:pt x="264" y="110"/>
                  <a:pt x="254" y="111"/>
                  <a:pt x="242" y="111"/>
                </a:cubicBezTo>
                <a:cubicBezTo>
                  <a:pt x="243" y="109"/>
                  <a:pt x="237" y="109"/>
                  <a:pt x="235" y="109"/>
                </a:cubicBezTo>
                <a:cubicBezTo>
                  <a:pt x="222" y="110"/>
                  <a:pt x="209" y="109"/>
                  <a:pt x="197" y="111"/>
                </a:cubicBezTo>
                <a:cubicBezTo>
                  <a:pt x="175" y="109"/>
                  <a:pt x="150" y="104"/>
                  <a:pt x="132" y="97"/>
                </a:cubicBezTo>
                <a:cubicBezTo>
                  <a:pt x="161" y="107"/>
                  <a:pt x="209" y="111"/>
                  <a:pt x="243" y="109"/>
                </a:cubicBezTo>
                <a:close/>
                <a:moveTo>
                  <a:pt x="99" y="106"/>
                </a:moveTo>
                <a:cubicBezTo>
                  <a:pt x="93" y="104"/>
                  <a:pt x="93" y="104"/>
                  <a:pt x="93" y="104"/>
                </a:cubicBezTo>
                <a:cubicBezTo>
                  <a:pt x="126" y="113"/>
                  <a:pt x="126" y="113"/>
                  <a:pt x="126" y="113"/>
                </a:cubicBezTo>
                <a:lnTo>
                  <a:pt x="99" y="106"/>
                </a:lnTo>
                <a:close/>
                <a:moveTo>
                  <a:pt x="115" y="101"/>
                </a:moveTo>
                <a:cubicBezTo>
                  <a:pt x="108" y="100"/>
                  <a:pt x="108" y="100"/>
                  <a:pt x="108" y="100"/>
                </a:cubicBezTo>
                <a:cubicBezTo>
                  <a:pt x="84" y="92"/>
                  <a:pt x="57" y="84"/>
                  <a:pt x="37" y="74"/>
                </a:cubicBezTo>
                <a:cubicBezTo>
                  <a:pt x="37" y="73"/>
                  <a:pt x="37" y="73"/>
                  <a:pt x="37" y="73"/>
                </a:cubicBezTo>
                <a:cubicBezTo>
                  <a:pt x="62" y="83"/>
                  <a:pt x="87" y="93"/>
                  <a:pt x="115" y="101"/>
                </a:cubicBezTo>
                <a:close/>
                <a:moveTo>
                  <a:pt x="68" y="49"/>
                </a:moveTo>
                <a:cubicBezTo>
                  <a:pt x="66" y="50"/>
                  <a:pt x="66" y="50"/>
                  <a:pt x="66" y="50"/>
                </a:cubicBezTo>
                <a:cubicBezTo>
                  <a:pt x="59" y="48"/>
                  <a:pt x="53" y="44"/>
                  <a:pt x="51" y="41"/>
                </a:cubicBezTo>
                <a:cubicBezTo>
                  <a:pt x="57" y="43"/>
                  <a:pt x="61" y="47"/>
                  <a:pt x="68" y="49"/>
                </a:cubicBezTo>
                <a:close/>
                <a:moveTo>
                  <a:pt x="103" y="89"/>
                </a:moveTo>
                <a:cubicBezTo>
                  <a:pt x="80" y="82"/>
                  <a:pt x="59" y="73"/>
                  <a:pt x="38" y="64"/>
                </a:cubicBezTo>
                <a:cubicBezTo>
                  <a:pt x="60" y="72"/>
                  <a:pt x="80" y="81"/>
                  <a:pt x="103" y="8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2">
            <a:extLst>
              <a:ext uri="{FF2B5EF4-FFF2-40B4-BE49-F238E27FC236}">
                <a16:creationId xmlns:a16="http://schemas.microsoft.com/office/drawing/2014/main" xmlns="" id="{E790F663-6E5F-4218-8912-8328E673F249}"/>
              </a:ext>
            </a:extLst>
          </p:cNvPr>
          <p:cNvSpPr>
            <a:spLocks noEditPoints="1"/>
          </p:cNvSpPr>
          <p:nvPr/>
        </p:nvSpPr>
        <p:spPr bwMode="auto">
          <a:xfrm>
            <a:off x="9626601" y="5755595"/>
            <a:ext cx="1779588" cy="566738"/>
          </a:xfrm>
          <a:custGeom>
            <a:avLst/>
            <a:gdLst>
              <a:gd name="T0" fmla="*/ 422 w 474"/>
              <a:gd name="T1" fmla="*/ 33 h 151"/>
              <a:gd name="T2" fmla="*/ 474 w 474"/>
              <a:gd name="T3" fmla="*/ 38 h 151"/>
              <a:gd name="T4" fmla="*/ 433 w 474"/>
              <a:gd name="T5" fmla="*/ 23 h 151"/>
              <a:gd name="T6" fmla="*/ 328 w 474"/>
              <a:gd name="T7" fmla="*/ 4 h 151"/>
              <a:gd name="T8" fmla="*/ 245 w 474"/>
              <a:gd name="T9" fmla="*/ 1 h 151"/>
              <a:gd name="T10" fmla="*/ 121 w 474"/>
              <a:gd name="T11" fmla="*/ 21 h 151"/>
              <a:gd name="T12" fmla="*/ 4 w 474"/>
              <a:gd name="T13" fmla="*/ 72 h 151"/>
              <a:gd name="T14" fmla="*/ 2 w 474"/>
              <a:gd name="T15" fmla="*/ 84 h 151"/>
              <a:gd name="T16" fmla="*/ 11 w 474"/>
              <a:gd name="T17" fmla="*/ 124 h 151"/>
              <a:gd name="T18" fmla="*/ 29 w 474"/>
              <a:gd name="T19" fmla="*/ 140 h 151"/>
              <a:gd name="T20" fmla="*/ 132 w 474"/>
              <a:gd name="T21" fmla="*/ 136 h 151"/>
              <a:gd name="T22" fmla="*/ 174 w 474"/>
              <a:gd name="T23" fmla="*/ 124 h 151"/>
              <a:gd name="T24" fmla="*/ 186 w 474"/>
              <a:gd name="T25" fmla="*/ 119 h 151"/>
              <a:gd name="T26" fmla="*/ 234 w 474"/>
              <a:gd name="T27" fmla="*/ 102 h 151"/>
              <a:gd name="T28" fmla="*/ 258 w 474"/>
              <a:gd name="T29" fmla="*/ 98 h 151"/>
              <a:gd name="T30" fmla="*/ 323 w 474"/>
              <a:gd name="T31" fmla="*/ 76 h 151"/>
              <a:gd name="T32" fmla="*/ 340 w 474"/>
              <a:gd name="T33" fmla="*/ 75 h 151"/>
              <a:gd name="T34" fmla="*/ 320 w 474"/>
              <a:gd name="T35" fmla="*/ 69 h 151"/>
              <a:gd name="T36" fmla="*/ 325 w 474"/>
              <a:gd name="T37" fmla="*/ 64 h 151"/>
              <a:gd name="T38" fmla="*/ 333 w 474"/>
              <a:gd name="T39" fmla="*/ 61 h 151"/>
              <a:gd name="T40" fmla="*/ 340 w 474"/>
              <a:gd name="T41" fmla="*/ 61 h 151"/>
              <a:gd name="T42" fmla="*/ 340 w 474"/>
              <a:gd name="T43" fmla="*/ 60 h 151"/>
              <a:gd name="T44" fmla="*/ 378 w 474"/>
              <a:gd name="T45" fmla="*/ 54 h 151"/>
              <a:gd name="T46" fmla="*/ 371 w 474"/>
              <a:gd name="T47" fmla="*/ 52 h 151"/>
              <a:gd name="T48" fmla="*/ 378 w 474"/>
              <a:gd name="T49" fmla="*/ 44 h 151"/>
              <a:gd name="T50" fmla="*/ 379 w 474"/>
              <a:gd name="T51" fmla="*/ 46 h 151"/>
              <a:gd name="T52" fmla="*/ 378 w 474"/>
              <a:gd name="T53" fmla="*/ 50 h 151"/>
              <a:gd name="T54" fmla="*/ 397 w 474"/>
              <a:gd name="T55" fmla="*/ 50 h 151"/>
              <a:gd name="T56" fmla="*/ 392 w 474"/>
              <a:gd name="T57" fmla="*/ 47 h 151"/>
              <a:gd name="T58" fmla="*/ 407 w 474"/>
              <a:gd name="T59" fmla="*/ 45 h 151"/>
              <a:gd name="T60" fmla="*/ 408 w 474"/>
              <a:gd name="T61" fmla="*/ 41 h 151"/>
              <a:gd name="T62" fmla="*/ 427 w 474"/>
              <a:gd name="T63" fmla="*/ 40 h 151"/>
              <a:gd name="T64" fmla="*/ 445 w 474"/>
              <a:gd name="T65" fmla="*/ 40 h 151"/>
              <a:gd name="T66" fmla="*/ 422 w 474"/>
              <a:gd name="T67" fmla="*/ 33 h 151"/>
              <a:gd name="T68" fmla="*/ 377 w 474"/>
              <a:gd name="T69" fmla="*/ 39 h 151"/>
              <a:gd name="T70" fmla="*/ 375 w 474"/>
              <a:gd name="T71" fmla="*/ 39 h 151"/>
              <a:gd name="T72" fmla="*/ 378 w 474"/>
              <a:gd name="T73" fmla="*/ 38 h 151"/>
              <a:gd name="T74" fmla="*/ 377 w 474"/>
              <a:gd name="T75"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4" h="151">
                <a:moveTo>
                  <a:pt x="422" y="33"/>
                </a:moveTo>
                <a:cubicBezTo>
                  <a:pt x="439" y="32"/>
                  <a:pt x="456" y="36"/>
                  <a:pt x="474" y="38"/>
                </a:cubicBezTo>
                <a:cubicBezTo>
                  <a:pt x="461" y="32"/>
                  <a:pt x="447" y="26"/>
                  <a:pt x="433" y="23"/>
                </a:cubicBezTo>
                <a:cubicBezTo>
                  <a:pt x="328" y="4"/>
                  <a:pt x="328" y="4"/>
                  <a:pt x="328" y="4"/>
                </a:cubicBezTo>
                <a:cubicBezTo>
                  <a:pt x="301" y="1"/>
                  <a:pt x="273" y="0"/>
                  <a:pt x="245" y="1"/>
                </a:cubicBezTo>
                <a:cubicBezTo>
                  <a:pt x="121" y="21"/>
                  <a:pt x="121" y="21"/>
                  <a:pt x="121" y="21"/>
                </a:cubicBezTo>
                <a:cubicBezTo>
                  <a:pt x="80" y="23"/>
                  <a:pt x="41" y="40"/>
                  <a:pt x="4" y="72"/>
                </a:cubicBezTo>
                <a:cubicBezTo>
                  <a:pt x="2" y="74"/>
                  <a:pt x="2" y="80"/>
                  <a:pt x="2" y="84"/>
                </a:cubicBezTo>
                <a:cubicBezTo>
                  <a:pt x="0" y="101"/>
                  <a:pt x="6" y="114"/>
                  <a:pt x="11" y="124"/>
                </a:cubicBezTo>
                <a:cubicBezTo>
                  <a:pt x="16" y="135"/>
                  <a:pt x="23" y="132"/>
                  <a:pt x="29" y="140"/>
                </a:cubicBezTo>
                <a:cubicBezTo>
                  <a:pt x="63" y="151"/>
                  <a:pt x="98" y="139"/>
                  <a:pt x="132" y="136"/>
                </a:cubicBezTo>
                <a:cubicBezTo>
                  <a:pt x="147" y="135"/>
                  <a:pt x="160" y="124"/>
                  <a:pt x="174" y="124"/>
                </a:cubicBezTo>
                <a:cubicBezTo>
                  <a:pt x="178" y="114"/>
                  <a:pt x="182" y="124"/>
                  <a:pt x="186" y="119"/>
                </a:cubicBezTo>
                <a:cubicBezTo>
                  <a:pt x="202" y="112"/>
                  <a:pt x="218" y="109"/>
                  <a:pt x="234" y="102"/>
                </a:cubicBezTo>
                <a:cubicBezTo>
                  <a:pt x="242" y="109"/>
                  <a:pt x="250" y="92"/>
                  <a:pt x="258" y="98"/>
                </a:cubicBezTo>
                <a:cubicBezTo>
                  <a:pt x="278" y="85"/>
                  <a:pt x="302" y="82"/>
                  <a:pt x="323" y="76"/>
                </a:cubicBezTo>
                <a:cubicBezTo>
                  <a:pt x="327" y="76"/>
                  <a:pt x="334" y="77"/>
                  <a:pt x="340" y="75"/>
                </a:cubicBezTo>
                <a:cubicBezTo>
                  <a:pt x="334" y="70"/>
                  <a:pt x="325" y="76"/>
                  <a:pt x="320" y="69"/>
                </a:cubicBezTo>
                <a:cubicBezTo>
                  <a:pt x="320" y="62"/>
                  <a:pt x="323" y="68"/>
                  <a:pt x="325" y="64"/>
                </a:cubicBezTo>
                <a:cubicBezTo>
                  <a:pt x="327" y="60"/>
                  <a:pt x="331" y="66"/>
                  <a:pt x="333" y="61"/>
                </a:cubicBezTo>
                <a:cubicBezTo>
                  <a:pt x="334" y="65"/>
                  <a:pt x="340" y="63"/>
                  <a:pt x="340" y="61"/>
                </a:cubicBezTo>
                <a:cubicBezTo>
                  <a:pt x="340" y="60"/>
                  <a:pt x="340" y="60"/>
                  <a:pt x="340" y="60"/>
                </a:cubicBezTo>
                <a:cubicBezTo>
                  <a:pt x="353" y="56"/>
                  <a:pt x="365" y="56"/>
                  <a:pt x="378" y="54"/>
                </a:cubicBezTo>
                <a:cubicBezTo>
                  <a:pt x="376" y="54"/>
                  <a:pt x="373" y="56"/>
                  <a:pt x="371" y="52"/>
                </a:cubicBezTo>
                <a:cubicBezTo>
                  <a:pt x="373" y="48"/>
                  <a:pt x="377" y="53"/>
                  <a:pt x="378" y="44"/>
                </a:cubicBezTo>
                <a:cubicBezTo>
                  <a:pt x="378" y="44"/>
                  <a:pt x="379" y="44"/>
                  <a:pt x="379" y="46"/>
                </a:cubicBezTo>
                <a:cubicBezTo>
                  <a:pt x="378" y="50"/>
                  <a:pt x="378" y="50"/>
                  <a:pt x="378" y="50"/>
                </a:cubicBezTo>
                <a:cubicBezTo>
                  <a:pt x="384" y="52"/>
                  <a:pt x="391" y="51"/>
                  <a:pt x="397" y="50"/>
                </a:cubicBezTo>
                <a:cubicBezTo>
                  <a:pt x="392" y="47"/>
                  <a:pt x="392" y="47"/>
                  <a:pt x="392" y="47"/>
                </a:cubicBezTo>
                <a:cubicBezTo>
                  <a:pt x="396" y="43"/>
                  <a:pt x="402" y="42"/>
                  <a:pt x="407" y="45"/>
                </a:cubicBezTo>
                <a:cubicBezTo>
                  <a:pt x="408" y="41"/>
                  <a:pt x="408" y="41"/>
                  <a:pt x="408" y="41"/>
                </a:cubicBezTo>
                <a:cubicBezTo>
                  <a:pt x="413" y="43"/>
                  <a:pt x="422" y="48"/>
                  <a:pt x="427" y="40"/>
                </a:cubicBezTo>
                <a:cubicBezTo>
                  <a:pt x="433" y="38"/>
                  <a:pt x="442" y="41"/>
                  <a:pt x="445" y="40"/>
                </a:cubicBezTo>
                <a:cubicBezTo>
                  <a:pt x="438" y="35"/>
                  <a:pt x="429" y="43"/>
                  <a:pt x="422" y="33"/>
                </a:cubicBezTo>
                <a:close/>
                <a:moveTo>
                  <a:pt x="377" y="39"/>
                </a:moveTo>
                <a:cubicBezTo>
                  <a:pt x="375" y="39"/>
                  <a:pt x="375" y="39"/>
                  <a:pt x="375" y="39"/>
                </a:cubicBezTo>
                <a:cubicBezTo>
                  <a:pt x="378" y="38"/>
                  <a:pt x="378" y="38"/>
                  <a:pt x="378" y="38"/>
                </a:cubicBezTo>
                <a:lnTo>
                  <a:pt x="377"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
            <a:extLst>
              <a:ext uri="{FF2B5EF4-FFF2-40B4-BE49-F238E27FC236}">
                <a16:creationId xmlns:a16="http://schemas.microsoft.com/office/drawing/2014/main" xmlns="" id="{148E3786-D691-4776-AF83-2236D4F10D44}"/>
              </a:ext>
            </a:extLst>
          </p:cNvPr>
          <p:cNvSpPr>
            <a:spLocks noEditPoints="1"/>
          </p:cNvSpPr>
          <p:nvPr/>
        </p:nvSpPr>
        <p:spPr bwMode="auto">
          <a:xfrm>
            <a:off x="4548554" y="2510562"/>
            <a:ext cx="4495972" cy="1836876"/>
          </a:xfrm>
          <a:custGeom>
            <a:avLst/>
            <a:gdLst>
              <a:gd name="T0" fmla="*/ 217 w 472"/>
              <a:gd name="T1" fmla="*/ 183 h 191"/>
              <a:gd name="T2" fmla="*/ 353 w 472"/>
              <a:gd name="T3" fmla="*/ 181 h 191"/>
              <a:gd name="T4" fmla="*/ 342 w 472"/>
              <a:gd name="T5" fmla="*/ 171 h 191"/>
              <a:gd name="T6" fmla="*/ 443 w 472"/>
              <a:gd name="T7" fmla="*/ 162 h 191"/>
              <a:gd name="T8" fmla="*/ 421 w 472"/>
              <a:gd name="T9" fmla="*/ 152 h 191"/>
              <a:gd name="T10" fmla="*/ 342 w 472"/>
              <a:gd name="T11" fmla="*/ 144 h 191"/>
              <a:gd name="T12" fmla="*/ 405 w 472"/>
              <a:gd name="T13" fmla="*/ 130 h 191"/>
              <a:gd name="T14" fmla="*/ 360 w 472"/>
              <a:gd name="T15" fmla="*/ 119 h 191"/>
              <a:gd name="T16" fmla="*/ 406 w 472"/>
              <a:gd name="T17" fmla="*/ 107 h 191"/>
              <a:gd name="T18" fmla="*/ 371 w 472"/>
              <a:gd name="T19" fmla="*/ 100 h 191"/>
              <a:gd name="T20" fmla="*/ 325 w 472"/>
              <a:gd name="T21" fmla="*/ 85 h 191"/>
              <a:gd name="T22" fmla="*/ 395 w 472"/>
              <a:gd name="T23" fmla="*/ 79 h 191"/>
              <a:gd name="T24" fmla="*/ 412 w 472"/>
              <a:gd name="T25" fmla="*/ 73 h 191"/>
              <a:gd name="T26" fmla="*/ 402 w 472"/>
              <a:gd name="T27" fmla="*/ 62 h 191"/>
              <a:gd name="T28" fmla="*/ 322 w 472"/>
              <a:gd name="T29" fmla="*/ 50 h 191"/>
              <a:gd name="T30" fmla="*/ 385 w 472"/>
              <a:gd name="T31" fmla="*/ 40 h 191"/>
              <a:gd name="T32" fmla="*/ 354 w 472"/>
              <a:gd name="T33" fmla="*/ 30 h 191"/>
              <a:gd name="T34" fmla="*/ 263 w 472"/>
              <a:gd name="T35" fmla="*/ 19 h 191"/>
              <a:gd name="T36" fmla="*/ 320 w 472"/>
              <a:gd name="T37" fmla="*/ 11 h 191"/>
              <a:gd name="T38" fmla="*/ 14 w 472"/>
              <a:gd name="T39" fmla="*/ 17 h 191"/>
              <a:gd name="T40" fmla="*/ 8 w 472"/>
              <a:gd name="T41" fmla="*/ 54 h 191"/>
              <a:gd name="T42" fmla="*/ 29 w 472"/>
              <a:gd name="T43" fmla="*/ 84 h 191"/>
              <a:gd name="T44" fmla="*/ 26 w 472"/>
              <a:gd name="T45" fmla="*/ 110 h 191"/>
              <a:gd name="T46" fmla="*/ 25 w 472"/>
              <a:gd name="T47" fmla="*/ 135 h 191"/>
              <a:gd name="T48" fmla="*/ 34 w 472"/>
              <a:gd name="T49" fmla="*/ 151 h 191"/>
              <a:gd name="T50" fmla="*/ 101 w 472"/>
              <a:gd name="T51" fmla="*/ 158 h 191"/>
              <a:gd name="T52" fmla="*/ 122 w 472"/>
              <a:gd name="T53" fmla="*/ 169 h 191"/>
              <a:gd name="T54" fmla="*/ 53 w 472"/>
              <a:gd name="T55" fmla="*/ 161 h 191"/>
              <a:gd name="T56" fmla="*/ 34 w 472"/>
              <a:gd name="T57" fmla="*/ 171 h 191"/>
              <a:gd name="T58" fmla="*/ 105 w 472"/>
              <a:gd name="T59" fmla="*/ 183 h 191"/>
              <a:gd name="T60" fmla="*/ 283 w 472"/>
              <a:gd name="T61" fmla="*/ 186 h 191"/>
              <a:gd name="T62" fmla="*/ 227 w 472"/>
              <a:gd name="T63" fmla="*/ 179 h 191"/>
              <a:gd name="T64" fmla="*/ 337 w 472"/>
              <a:gd name="T65" fmla="*/ 17 h 191"/>
              <a:gd name="T66" fmla="*/ 246 w 472"/>
              <a:gd name="T67" fmla="*/ 16 h 191"/>
              <a:gd name="T68" fmla="*/ 267 w 472"/>
              <a:gd name="T69" fmla="*/ 22 h 191"/>
              <a:gd name="T70" fmla="*/ 169 w 472"/>
              <a:gd name="T71" fmla="*/ 22 h 191"/>
              <a:gd name="T72" fmla="*/ 188 w 472"/>
              <a:gd name="T73" fmla="*/ 24 h 191"/>
              <a:gd name="T74" fmla="*/ 348 w 472"/>
              <a:gd name="T75" fmla="*/ 30 h 191"/>
              <a:gd name="T76" fmla="*/ 365 w 472"/>
              <a:gd name="T77" fmla="*/ 41 h 191"/>
              <a:gd name="T78" fmla="*/ 308 w 472"/>
              <a:gd name="T79" fmla="*/ 49 h 191"/>
              <a:gd name="T80" fmla="*/ 316 w 472"/>
              <a:gd name="T81" fmla="*/ 66 h 191"/>
              <a:gd name="T82" fmla="*/ 288 w 472"/>
              <a:gd name="T83" fmla="*/ 81 h 191"/>
              <a:gd name="T84" fmla="*/ 396 w 472"/>
              <a:gd name="T85" fmla="*/ 89 h 191"/>
              <a:gd name="T86" fmla="*/ 315 w 472"/>
              <a:gd name="T87" fmla="*/ 103 h 191"/>
              <a:gd name="T88" fmla="*/ 332 w 472"/>
              <a:gd name="T89" fmla="*/ 109 h 191"/>
              <a:gd name="T90" fmla="*/ 337 w 472"/>
              <a:gd name="T91" fmla="*/ 118 h 191"/>
              <a:gd name="T92" fmla="*/ 354 w 472"/>
              <a:gd name="T93" fmla="*/ 122 h 191"/>
              <a:gd name="T94" fmla="*/ 343 w 472"/>
              <a:gd name="T95" fmla="*/ 126 h 191"/>
              <a:gd name="T96" fmla="*/ 352 w 472"/>
              <a:gd name="T97" fmla="*/ 132 h 191"/>
              <a:gd name="T98" fmla="*/ 314 w 472"/>
              <a:gd name="T99" fmla="*/ 134 h 191"/>
              <a:gd name="T100" fmla="*/ 46 w 472"/>
              <a:gd name="T101" fmla="*/ 150 h 191"/>
              <a:gd name="T102" fmla="*/ 284 w 472"/>
              <a:gd name="T103" fmla="*/ 158 h 191"/>
              <a:gd name="T104" fmla="*/ 338 w 472"/>
              <a:gd name="T105" fmla="*/ 157 h 191"/>
              <a:gd name="T106" fmla="*/ 234 w 472"/>
              <a:gd name="T107" fmla="*/ 159 h 191"/>
              <a:gd name="T108" fmla="*/ 411 w 472"/>
              <a:gd name="T109" fmla="*/ 162 h 191"/>
              <a:gd name="T110" fmla="*/ 413 w 472"/>
              <a:gd name="T111" fmla="*/ 167 h 191"/>
              <a:gd name="T112" fmla="*/ 195 w 472"/>
              <a:gd name="T113" fmla="*/ 172 h 191"/>
              <a:gd name="T114" fmla="*/ 66 w 472"/>
              <a:gd name="T115" fmla="*/ 184 h 191"/>
              <a:gd name="T116" fmla="*/ 225 w 472"/>
              <a:gd name="T117" fmla="*/ 177 h 191"/>
              <a:gd name="T118" fmla="*/ 246 w 472"/>
              <a:gd name="T119" fmla="*/ 174 h 191"/>
              <a:gd name="T120" fmla="*/ 100 w 472"/>
              <a:gd name="T121" fmla="*/ 175 h 191"/>
              <a:gd name="T122" fmla="*/ 78 w 472"/>
              <a:gd name="T123" fmla="*/ 18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2" h="191">
                <a:moveTo>
                  <a:pt x="172" y="186"/>
                </a:moveTo>
                <a:cubicBezTo>
                  <a:pt x="172" y="185"/>
                  <a:pt x="172" y="185"/>
                  <a:pt x="172" y="185"/>
                </a:cubicBezTo>
                <a:cubicBezTo>
                  <a:pt x="179" y="185"/>
                  <a:pt x="186" y="185"/>
                  <a:pt x="193" y="185"/>
                </a:cubicBezTo>
                <a:cubicBezTo>
                  <a:pt x="184" y="185"/>
                  <a:pt x="175" y="185"/>
                  <a:pt x="167" y="184"/>
                </a:cubicBezTo>
                <a:cubicBezTo>
                  <a:pt x="171" y="184"/>
                  <a:pt x="172" y="182"/>
                  <a:pt x="176" y="183"/>
                </a:cubicBezTo>
                <a:cubicBezTo>
                  <a:pt x="176" y="182"/>
                  <a:pt x="176" y="182"/>
                  <a:pt x="176" y="182"/>
                </a:cubicBezTo>
                <a:cubicBezTo>
                  <a:pt x="173" y="183"/>
                  <a:pt x="170" y="183"/>
                  <a:pt x="167" y="182"/>
                </a:cubicBezTo>
                <a:cubicBezTo>
                  <a:pt x="169" y="183"/>
                  <a:pt x="170" y="181"/>
                  <a:pt x="171" y="182"/>
                </a:cubicBezTo>
                <a:cubicBezTo>
                  <a:pt x="172" y="182"/>
                  <a:pt x="172" y="182"/>
                  <a:pt x="172" y="182"/>
                </a:cubicBezTo>
                <a:cubicBezTo>
                  <a:pt x="172" y="181"/>
                  <a:pt x="172" y="181"/>
                  <a:pt x="172" y="181"/>
                </a:cubicBezTo>
                <a:cubicBezTo>
                  <a:pt x="171" y="181"/>
                  <a:pt x="171" y="181"/>
                  <a:pt x="171" y="181"/>
                </a:cubicBezTo>
                <a:cubicBezTo>
                  <a:pt x="171" y="181"/>
                  <a:pt x="171" y="182"/>
                  <a:pt x="171" y="182"/>
                </a:cubicBezTo>
                <a:cubicBezTo>
                  <a:pt x="170" y="181"/>
                  <a:pt x="168" y="181"/>
                  <a:pt x="167" y="181"/>
                </a:cubicBezTo>
                <a:cubicBezTo>
                  <a:pt x="168" y="181"/>
                  <a:pt x="168" y="180"/>
                  <a:pt x="168" y="180"/>
                </a:cubicBezTo>
                <a:cubicBezTo>
                  <a:pt x="167" y="180"/>
                  <a:pt x="165" y="180"/>
                  <a:pt x="165" y="180"/>
                </a:cubicBezTo>
                <a:cubicBezTo>
                  <a:pt x="170" y="180"/>
                  <a:pt x="170" y="180"/>
                  <a:pt x="170" y="180"/>
                </a:cubicBezTo>
                <a:cubicBezTo>
                  <a:pt x="170" y="180"/>
                  <a:pt x="170" y="179"/>
                  <a:pt x="170" y="179"/>
                </a:cubicBezTo>
                <a:cubicBezTo>
                  <a:pt x="177" y="178"/>
                  <a:pt x="190" y="179"/>
                  <a:pt x="199" y="178"/>
                </a:cubicBezTo>
                <a:cubicBezTo>
                  <a:pt x="199" y="179"/>
                  <a:pt x="199" y="179"/>
                  <a:pt x="199" y="179"/>
                </a:cubicBezTo>
                <a:cubicBezTo>
                  <a:pt x="200" y="179"/>
                  <a:pt x="200" y="179"/>
                  <a:pt x="200" y="179"/>
                </a:cubicBezTo>
                <a:cubicBezTo>
                  <a:pt x="200" y="179"/>
                  <a:pt x="200" y="179"/>
                  <a:pt x="200" y="179"/>
                </a:cubicBezTo>
                <a:cubicBezTo>
                  <a:pt x="203" y="178"/>
                  <a:pt x="205" y="177"/>
                  <a:pt x="207" y="179"/>
                </a:cubicBezTo>
                <a:cubicBezTo>
                  <a:pt x="208" y="178"/>
                  <a:pt x="208" y="178"/>
                  <a:pt x="208" y="178"/>
                </a:cubicBezTo>
                <a:cubicBezTo>
                  <a:pt x="208" y="178"/>
                  <a:pt x="209" y="178"/>
                  <a:pt x="210" y="178"/>
                </a:cubicBezTo>
                <a:cubicBezTo>
                  <a:pt x="209" y="178"/>
                  <a:pt x="209" y="179"/>
                  <a:pt x="209" y="179"/>
                </a:cubicBezTo>
                <a:cubicBezTo>
                  <a:pt x="215" y="179"/>
                  <a:pt x="219" y="179"/>
                  <a:pt x="224" y="179"/>
                </a:cubicBezTo>
                <a:cubicBezTo>
                  <a:pt x="221" y="180"/>
                  <a:pt x="216" y="180"/>
                  <a:pt x="212" y="180"/>
                </a:cubicBezTo>
                <a:cubicBezTo>
                  <a:pt x="214" y="180"/>
                  <a:pt x="214" y="180"/>
                  <a:pt x="214" y="180"/>
                </a:cubicBezTo>
                <a:cubicBezTo>
                  <a:pt x="221" y="181"/>
                  <a:pt x="229" y="180"/>
                  <a:pt x="236" y="181"/>
                </a:cubicBezTo>
                <a:cubicBezTo>
                  <a:pt x="236" y="181"/>
                  <a:pt x="236" y="181"/>
                  <a:pt x="236" y="181"/>
                </a:cubicBezTo>
                <a:cubicBezTo>
                  <a:pt x="213" y="181"/>
                  <a:pt x="213" y="181"/>
                  <a:pt x="213" y="181"/>
                </a:cubicBezTo>
                <a:cubicBezTo>
                  <a:pt x="212" y="182"/>
                  <a:pt x="212" y="182"/>
                  <a:pt x="212" y="182"/>
                </a:cubicBezTo>
                <a:cubicBezTo>
                  <a:pt x="204" y="182"/>
                  <a:pt x="199" y="182"/>
                  <a:pt x="194" y="182"/>
                </a:cubicBezTo>
                <a:cubicBezTo>
                  <a:pt x="205" y="182"/>
                  <a:pt x="213" y="182"/>
                  <a:pt x="223" y="183"/>
                </a:cubicBezTo>
                <a:cubicBezTo>
                  <a:pt x="220" y="183"/>
                  <a:pt x="214" y="183"/>
                  <a:pt x="211" y="183"/>
                </a:cubicBezTo>
                <a:cubicBezTo>
                  <a:pt x="213" y="183"/>
                  <a:pt x="215" y="183"/>
                  <a:pt x="217" y="183"/>
                </a:cubicBezTo>
                <a:cubicBezTo>
                  <a:pt x="216" y="184"/>
                  <a:pt x="216" y="184"/>
                  <a:pt x="216" y="184"/>
                </a:cubicBezTo>
                <a:cubicBezTo>
                  <a:pt x="214" y="183"/>
                  <a:pt x="210" y="185"/>
                  <a:pt x="209" y="183"/>
                </a:cubicBezTo>
                <a:cubicBezTo>
                  <a:pt x="207" y="183"/>
                  <a:pt x="207" y="183"/>
                  <a:pt x="205" y="184"/>
                </a:cubicBezTo>
                <a:cubicBezTo>
                  <a:pt x="205" y="183"/>
                  <a:pt x="205" y="183"/>
                  <a:pt x="205" y="183"/>
                </a:cubicBezTo>
                <a:cubicBezTo>
                  <a:pt x="201" y="184"/>
                  <a:pt x="201" y="184"/>
                  <a:pt x="201" y="184"/>
                </a:cubicBezTo>
                <a:cubicBezTo>
                  <a:pt x="202" y="184"/>
                  <a:pt x="203" y="184"/>
                  <a:pt x="204" y="184"/>
                </a:cubicBezTo>
                <a:cubicBezTo>
                  <a:pt x="202" y="186"/>
                  <a:pt x="199" y="184"/>
                  <a:pt x="198" y="185"/>
                </a:cubicBezTo>
                <a:cubicBezTo>
                  <a:pt x="211" y="186"/>
                  <a:pt x="226" y="186"/>
                  <a:pt x="241" y="186"/>
                </a:cubicBezTo>
                <a:cubicBezTo>
                  <a:pt x="242" y="186"/>
                  <a:pt x="245" y="186"/>
                  <a:pt x="247" y="186"/>
                </a:cubicBezTo>
                <a:cubicBezTo>
                  <a:pt x="264" y="186"/>
                  <a:pt x="264" y="186"/>
                  <a:pt x="264" y="186"/>
                </a:cubicBezTo>
                <a:cubicBezTo>
                  <a:pt x="264" y="186"/>
                  <a:pt x="264" y="186"/>
                  <a:pt x="264" y="186"/>
                </a:cubicBezTo>
                <a:cubicBezTo>
                  <a:pt x="268" y="187"/>
                  <a:pt x="273" y="187"/>
                  <a:pt x="277" y="186"/>
                </a:cubicBezTo>
                <a:cubicBezTo>
                  <a:pt x="277" y="186"/>
                  <a:pt x="278" y="186"/>
                  <a:pt x="277" y="187"/>
                </a:cubicBezTo>
                <a:cubicBezTo>
                  <a:pt x="282" y="186"/>
                  <a:pt x="288" y="187"/>
                  <a:pt x="292" y="186"/>
                </a:cubicBezTo>
                <a:cubicBezTo>
                  <a:pt x="291" y="187"/>
                  <a:pt x="291" y="187"/>
                  <a:pt x="291" y="187"/>
                </a:cubicBezTo>
                <a:cubicBezTo>
                  <a:pt x="293" y="187"/>
                  <a:pt x="293" y="187"/>
                  <a:pt x="293" y="187"/>
                </a:cubicBezTo>
                <a:cubicBezTo>
                  <a:pt x="293" y="187"/>
                  <a:pt x="293" y="187"/>
                  <a:pt x="293" y="187"/>
                </a:cubicBezTo>
                <a:cubicBezTo>
                  <a:pt x="305" y="187"/>
                  <a:pt x="305" y="187"/>
                  <a:pt x="305" y="187"/>
                </a:cubicBezTo>
                <a:cubicBezTo>
                  <a:pt x="304" y="187"/>
                  <a:pt x="304" y="187"/>
                  <a:pt x="304" y="187"/>
                </a:cubicBezTo>
                <a:cubicBezTo>
                  <a:pt x="306" y="187"/>
                  <a:pt x="306" y="187"/>
                  <a:pt x="306" y="187"/>
                </a:cubicBezTo>
                <a:cubicBezTo>
                  <a:pt x="309" y="186"/>
                  <a:pt x="305" y="185"/>
                  <a:pt x="308" y="185"/>
                </a:cubicBezTo>
                <a:cubicBezTo>
                  <a:pt x="308" y="185"/>
                  <a:pt x="308" y="186"/>
                  <a:pt x="308" y="186"/>
                </a:cubicBezTo>
                <a:cubicBezTo>
                  <a:pt x="348" y="186"/>
                  <a:pt x="348" y="186"/>
                  <a:pt x="348" y="186"/>
                </a:cubicBezTo>
                <a:cubicBezTo>
                  <a:pt x="328" y="185"/>
                  <a:pt x="328" y="185"/>
                  <a:pt x="328" y="185"/>
                </a:cubicBezTo>
                <a:cubicBezTo>
                  <a:pt x="336" y="185"/>
                  <a:pt x="346" y="185"/>
                  <a:pt x="353" y="185"/>
                </a:cubicBezTo>
                <a:cubicBezTo>
                  <a:pt x="351" y="184"/>
                  <a:pt x="347" y="185"/>
                  <a:pt x="346" y="184"/>
                </a:cubicBezTo>
                <a:cubicBezTo>
                  <a:pt x="346" y="184"/>
                  <a:pt x="346" y="184"/>
                  <a:pt x="345" y="185"/>
                </a:cubicBezTo>
                <a:cubicBezTo>
                  <a:pt x="345" y="184"/>
                  <a:pt x="345" y="184"/>
                  <a:pt x="345" y="184"/>
                </a:cubicBezTo>
                <a:cubicBezTo>
                  <a:pt x="344" y="184"/>
                  <a:pt x="343" y="184"/>
                  <a:pt x="342" y="184"/>
                </a:cubicBezTo>
                <a:cubicBezTo>
                  <a:pt x="343" y="183"/>
                  <a:pt x="343" y="183"/>
                  <a:pt x="344" y="183"/>
                </a:cubicBezTo>
                <a:cubicBezTo>
                  <a:pt x="342" y="183"/>
                  <a:pt x="341" y="184"/>
                  <a:pt x="339" y="183"/>
                </a:cubicBezTo>
                <a:cubicBezTo>
                  <a:pt x="340" y="182"/>
                  <a:pt x="342" y="183"/>
                  <a:pt x="343" y="182"/>
                </a:cubicBezTo>
                <a:cubicBezTo>
                  <a:pt x="345" y="181"/>
                  <a:pt x="348" y="183"/>
                  <a:pt x="348" y="181"/>
                </a:cubicBezTo>
                <a:cubicBezTo>
                  <a:pt x="348" y="183"/>
                  <a:pt x="352" y="182"/>
                  <a:pt x="353" y="182"/>
                </a:cubicBezTo>
                <a:cubicBezTo>
                  <a:pt x="353" y="182"/>
                  <a:pt x="352" y="182"/>
                  <a:pt x="352" y="181"/>
                </a:cubicBezTo>
                <a:cubicBezTo>
                  <a:pt x="353" y="181"/>
                  <a:pt x="353" y="181"/>
                  <a:pt x="353" y="181"/>
                </a:cubicBezTo>
                <a:cubicBezTo>
                  <a:pt x="355" y="181"/>
                  <a:pt x="357" y="180"/>
                  <a:pt x="359" y="181"/>
                </a:cubicBezTo>
                <a:cubicBezTo>
                  <a:pt x="355" y="182"/>
                  <a:pt x="355" y="182"/>
                  <a:pt x="355" y="182"/>
                </a:cubicBezTo>
                <a:cubicBezTo>
                  <a:pt x="357" y="182"/>
                  <a:pt x="359" y="182"/>
                  <a:pt x="359" y="181"/>
                </a:cubicBezTo>
                <a:cubicBezTo>
                  <a:pt x="359" y="183"/>
                  <a:pt x="363" y="181"/>
                  <a:pt x="365" y="181"/>
                </a:cubicBezTo>
                <a:cubicBezTo>
                  <a:pt x="368" y="182"/>
                  <a:pt x="368" y="180"/>
                  <a:pt x="372" y="181"/>
                </a:cubicBezTo>
                <a:cubicBezTo>
                  <a:pt x="371" y="179"/>
                  <a:pt x="366" y="182"/>
                  <a:pt x="364" y="180"/>
                </a:cubicBezTo>
                <a:cubicBezTo>
                  <a:pt x="364" y="180"/>
                  <a:pt x="364" y="180"/>
                  <a:pt x="364" y="180"/>
                </a:cubicBezTo>
                <a:cubicBezTo>
                  <a:pt x="354" y="181"/>
                  <a:pt x="343" y="180"/>
                  <a:pt x="333" y="181"/>
                </a:cubicBezTo>
                <a:cubicBezTo>
                  <a:pt x="331" y="179"/>
                  <a:pt x="326" y="181"/>
                  <a:pt x="323" y="180"/>
                </a:cubicBezTo>
                <a:cubicBezTo>
                  <a:pt x="358" y="179"/>
                  <a:pt x="358" y="179"/>
                  <a:pt x="358" y="179"/>
                </a:cubicBezTo>
                <a:cubicBezTo>
                  <a:pt x="300" y="178"/>
                  <a:pt x="300" y="178"/>
                  <a:pt x="300" y="178"/>
                </a:cubicBezTo>
                <a:cubicBezTo>
                  <a:pt x="304" y="178"/>
                  <a:pt x="309" y="179"/>
                  <a:pt x="313" y="177"/>
                </a:cubicBezTo>
                <a:cubicBezTo>
                  <a:pt x="315" y="179"/>
                  <a:pt x="317" y="177"/>
                  <a:pt x="319" y="178"/>
                </a:cubicBezTo>
                <a:cubicBezTo>
                  <a:pt x="321" y="178"/>
                  <a:pt x="324" y="177"/>
                  <a:pt x="327" y="177"/>
                </a:cubicBezTo>
                <a:cubicBezTo>
                  <a:pt x="328" y="176"/>
                  <a:pt x="331" y="178"/>
                  <a:pt x="332" y="177"/>
                </a:cubicBezTo>
                <a:cubicBezTo>
                  <a:pt x="336" y="178"/>
                  <a:pt x="339" y="176"/>
                  <a:pt x="343" y="177"/>
                </a:cubicBezTo>
                <a:cubicBezTo>
                  <a:pt x="345" y="177"/>
                  <a:pt x="345" y="177"/>
                  <a:pt x="345" y="177"/>
                </a:cubicBezTo>
                <a:cubicBezTo>
                  <a:pt x="347" y="178"/>
                  <a:pt x="347" y="178"/>
                  <a:pt x="347" y="178"/>
                </a:cubicBezTo>
                <a:cubicBezTo>
                  <a:pt x="348" y="176"/>
                  <a:pt x="353" y="178"/>
                  <a:pt x="353" y="176"/>
                </a:cubicBezTo>
                <a:cubicBezTo>
                  <a:pt x="355" y="177"/>
                  <a:pt x="355" y="177"/>
                  <a:pt x="355" y="177"/>
                </a:cubicBezTo>
                <a:cubicBezTo>
                  <a:pt x="355" y="177"/>
                  <a:pt x="355" y="177"/>
                  <a:pt x="355" y="177"/>
                </a:cubicBezTo>
                <a:cubicBezTo>
                  <a:pt x="354" y="177"/>
                  <a:pt x="354" y="177"/>
                  <a:pt x="354" y="176"/>
                </a:cubicBezTo>
                <a:cubicBezTo>
                  <a:pt x="358" y="176"/>
                  <a:pt x="358" y="176"/>
                  <a:pt x="358" y="176"/>
                </a:cubicBezTo>
                <a:cubicBezTo>
                  <a:pt x="337" y="175"/>
                  <a:pt x="317" y="177"/>
                  <a:pt x="296" y="176"/>
                </a:cubicBezTo>
                <a:cubicBezTo>
                  <a:pt x="317" y="175"/>
                  <a:pt x="331" y="175"/>
                  <a:pt x="352" y="175"/>
                </a:cubicBezTo>
                <a:cubicBezTo>
                  <a:pt x="352" y="174"/>
                  <a:pt x="352" y="174"/>
                  <a:pt x="352" y="174"/>
                </a:cubicBezTo>
                <a:cubicBezTo>
                  <a:pt x="349" y="174"/>
                  <a:pt x="347" y="174"/>
                  <a:pt x="345" y="174"/>
                </a:cubicBezTo>
                <a:cubicBezTo>
                  <a:pt x="341" y="174"/>
                  <a:pt x="336" y="173"/>
                  <a:pt x="332" y="175"/>
                </a:cubicBezTo>
                <a:cubicBezTo>
                  <a:pt x="329" y="174"/>
                  <a:pt x="324" y="174"/>
                  <a:pt x="320" y="175"/>
                </a:cubicBezTo>
                <a:cubicBezTo>
                  <a:pt x="315" y="173"/>
                  <a:pt x="308" y="175"/>
                  <a:pt x="303" y="174"/>
                </a:cubicBezTo>
                <a:cubicBezTo>
                  <a:pt x="306" y="173"/>
                  <a:pt x="312" y="174"/>
                  <a:pt x="315" y="173"/>
                </a:cubicBezTo>
                <a:cubicBezTo>
                  <a:pt x="281" y="173"/>
                  <a:pt x="281" y="173"/>
                  <a:pt x="281" y="173"/>
                </a:cubicBezTo>
                <a:cubicBezTo>
                  <a:pt x="302" y="172"/>
                  <a:pt x="321" y="172"/>
                  <a:pt x="339" y="171"/>
                </a:cubicBezTo>
                <a:cubicBezTo>
                  <a:pt x="338" y="171"/>
                  <a:pt x="338" y="171"/>
                  <a:pt x="338" y="171"/>
                </a:cubicBezTo>
                <a:cubicBezTo>
                  <a:pt x="337" y="171"/>
                  <a:pt x="337" y="171"/>
                  <a:pt x="337" y="171"/>
                </a:cubicBezTo>
                <a:cubicBezTo>
                  <a:pt x="339" y="171"/>
                  <a:pt x="340" y="170"/>
                  <a:pt x="342" y="171"/>
                </a:cubicBezTo>
                <a:cubicBezTo>
                  <a:pt x="341" y="172"/>
                  <a:pt x="341" y="172"/>
                  <a:pt x="341" y="172"/>
                </a:cubicBezTo>
                <a:cubicBezTo>
                  <a:pt x="347" y="171"/>
                  <a:pt x="358" y="172"/>
                  <a:pt x="364" y="171"/>
                </a:cubicBezTo>
                <a:cubicBezTo>
                  <a:pt x="363" y="171"/>
                  <a:pt x="363" y="171"/>
                  <a:pt x="363" y="171"/>
                </a:cubicBezTo>
                <a:cubicBezTo>
                  <a:pt x="364" y="170"/>
                  <a:pt x="367" y="169"/>
                  <a:pt x="369" y="170"/>
                </a:cubicBezTo>
                <a:cubicBezTo>
                  <a:pt x="368" y="170"/>
                  <a:pt x="368" y="170"/>
                  <a:pt x="368" y="171"/>
                </a:cubicBezTo>
                <a:cubicBezTo>
                  <a:pt x="371" y="171"/>
                  <a:pt x="374" y="170"/>
                  <a:pt x="377" y="171"/>
                </a:cubicBezTo>
                <a:cubicBezTo>
                  <a:pt x="377" y="171"/>
                  <a:pt x="377" y="171"/>
                  <a:pt x="377" y="171"/>
                </a:cubicBezTo>
                <a:cubicBezTo>
                  <a:pt x="400" y="171"/>
                  <a:pt x="400" y="171"/>
                  <a:pt x="400" y="171"/>
                </a:cubicBezTo>
                <a:cubicBezTo>
                  <a:pt x="402" y="171"/>
                  <a:pt x="402" y="171"/>
                  <a:pt x="402" y="171"/>
                </a:cubicBezTo>
                <a:cubicBezTo>
                  <a:pt x="402" y="171"/>
                  <a:pt x="403" y="171"/>
                  <a:pt x="403" y="171"/>
                </a:cubicBezTo>
                <a:cubicBezTo>
                  <a:pt x="416" y="170"/>
                  <a:pt x="426" y="171"/>
                  <a:pt x="439" y="171"/>
                </a:cubicBezTo>
                <a:cubicBezTo>
                  <a:pt x="441" y="170"/>
                  <a:pt x="441" y="170"/>
                  <a:pt x="441" y="170"/>
                </a:cubicBezTo>
                <a:cubicBezTo>
                  <a:pt x="444" y="172"/>
                  <a:pt x="447" y="169"/>
                  <a:pt x="450" y="170"/>
                </a:cubicBezTo>
                <a:cubicBezTo>
                  <a:pt x="450" y="170"/>
                  <a:pt x="450" y="170"/>
                  <a:pt x="450" y="170"/>
                </a:cubicBezTo>
                <a:cubicBezTo>
                  <a:pt x="429" y="170"/>
                  <a:pt x="409" y="169"/>
                  <a:pt x="388" y="169"/>
                </a:cubicBezTo>
                <a:cubicBezTo>
                  <a:pt x="388" y="169"/>
                  <a:pt x="388" y="169"/>
                  <a:pt x="388" y="169"/>
                </a:cubicBezTo>
                <a:cubicBezTo>
                  <a:pt x="405" y="169"/>
                  <a:pt x="418" y="168"/>
                  <a:pt x="433" y="168"/>
                </a:cubicBezTo>
                <a:cubicBezTo>
                  <a:pt x="428" y="168"/>
                  <a:pt x="420" y="168"/>
                  <a:pt x="415" y="168"/>
                </a:cubicBezTo>
                <a:cubicBezTo>
                  <a:pt x="421" y="167"/>
                  <a:pt x="430" y="168"/>
                  <a:pt x="436" y="167"/>
                </a:cubicBezTo>
                <a:cubicBezTo>
                  <a:pt x="434" y="167"/>
                  <a:pt x="432" y="167"/>
                  <a:pt x="431" y="167"/>
                </a:cubicBezTo>
                <a:cubicBezTo>
                  <a:pt x="431" y="166"/>
                  <a:pt x="431" y="166"/>
                  <a:pt x="431" y="166"/>
                </a:cubicBezTo>
                <a:cubicBezTo>
                  <a:pt x="439" y="166"/>
                  <a:pt x="446" y="166"/>
                  <a:pt x="454" y="166"/>
                </a:cubicBezTo>
                <a:cubicBezTo>
                  <a:pt x="448" y="165"/>
                  <a:pt x="440" y="166"/>
                  <a:pt x="433" y="166"/>
                </a:cubicBezTo>
                <a:cubicBezTo>
                  <a:pt x="432" y="166"/>
                  <a:pt x="430" y="164"/>
                  <a:pt x="429" y="166"/>
                </a:cubicBezTo>
                <a:cubicBezTo>
                  <a:pt x="417" y="165"/>
                  <a:pt x="405" y="165"/>
                  <a:pt x="392" y="165"/>
                </a:cubicBezTo>
                <a:cubicBezTo>
                  <a:pt x="398" y="164"/>
                  <a:pt x="406" y="165"/>
                  <a:pt x="412" y="164"/>
                </a:cubicBezTo>
                <a:cubicBezTo>
                  <a:pt x="414" y="163"/>
                  <a:pt x="419" y="164"/>
                  <a:pt x="421" y="163"/>
                </a:cubicBezTo>
                <a:cubicBezTo>
                  <a:pt x="420" y="165"/>
                  <a:pt x="416" y="164"/>
                  <a:pt x="415" y="164"/>
                </a:cubicBezTo>
                <a:cubicBezTo>
                  <a:pt x="416" y="165"/>
                  <a:pt x="420" y="165"/>
                  <a:pt x="421" y="164"/>
                </a:cubicBezTo>
                <a:cubicBezTo>
                  <a:pt x="421" y="164"/>
                  <a:pt x="421" y="164"/>
                  <a:pt x="421" y="165"/>
                </a:cubicBezTo>
                <a:cubicBezTo>
                  <a:pt x="424" y="165"/>
                  <a:pt x="426" y="164"/>
                  <a:pt x="427" y="164"/>
                </a:cubicBezTo>
                <a:cubicBezTo>
                  <a:pt x="422" y="164"/>
                  <a:pt x="422" y="164"/>
                  <a:pt x="422" y="164"/>
                </a:cubicBezTo>
                <a:cubicBezTo>
                  <a:pt x="422" y="163"/>
                  <a:pt x="422" y="163"/>
                  <a:pt x="422" y="163"/>
                </a:cubicBezTo>
                <a:cubicBezTo>
                  <a:pt x="433" y="163"/>
                  <a:pt x="441" y="163"/>
                  <a:pt x="450" y="163"/>
                </a:cubicBezTo>
                <a:cubicBezTo>
                  <a:pt x="447" y="163"/>
                  <a:pt x="444" y="163"/>
                  <a:pt x="442" y="162"/>
                </a:cubicBezTo>
                <a:cubicBezTo>
                  <a:pt x="443" y="162"/>
                  <a:pt x="443" y="162"/>
                  <a:pt x="443" y="162"/>
                </a:cubicBezTo>
                <a:cubicBezTo>
                  <a:pt x="466" y="162"/>
                  <a:pt x="466" y="162"/>
                  <a:pt x="466" y="162"/>
                </a:cubicBezTo>
                <a:cubicBezTo>
                  <a:pt x="442" y="161"/>
                  <a:pt x="442" y="161"/>
                  <a:pt x="442" y="161"/>
                </a:cubicBezTo>
                <a:cubicBezTo>
                  <a:pt x="442" y="161"/>
                  <a:pt x="442" y="161"/>
                  <a:pt x="442" y="161"/>
                </a:cubicBezTo>
                <a:cubicBezTo>
                  <a:pt x="472" y="161"/>
                  <a:pt x="472" y="161"/>
                  <a:pt x="472" y="161"/>
                </a:cubicBezTo>
                <a:cubicBezTo>
                  <a:pt x="465" y="160"/>
                  <a:pt x="458" y="160"/>
                  <a:pt x="450" y="160"/>
                </a:cubicBezTo>
                <a:cubicBezTo>
                  <a:pt x="451" y="158"/>
                  <a:pt x="451" y="158"/>
                  <a:pt x="451" y="158"/>
                </a:cubicBezTo>
                <a:cubicBezTo>
                  <a:pt x="449" y="158"/>
                  <a:pt x="449" y="158"/>
                  <a:pt x="449" y="158"/>
                </a:cubicBezTo>
                <a:cubicBezTo>
                  <a:pt x="450" y="158"/>
                  <a:pt x="450" y="158"/>
                  <a:pt x="450" y="159"/>
                </a:cubicBezTo>
                <a:cubicBezTo>
                  <a:pt x="446" y="160"/>
                  <a:pt x="438" y="158"/>
                  <a:pt x="434" y="160"/>
                </a:cubicBezTo>
                <a:cubicBezTo>
                  <a:pt x="434" y="160"/>
                  <a:pt x="433" y="160"/>
                  <a:pt x="433" y="159"/>
                </a:cubicBezTo>
                <a:cubicBezTo>
                  <a:pt x="423" y="159"/>
                  <a:pt x="410" y="160"/>
                  <a:pt x="401" y="159"/>
                </a:cubicBezTo>
                <a:cubicBezTo>
                  <a:pt x="401" y="159"/>
                  <a:pt x="401" y="159"/>
                  <a:pt x="401" y="159"/>
                </a:cubicBezTo>
                <a:cubicBezTo>
                  <a:pt x="395" y="160"/>
                  <a:pt x="385" y="160"/>
                  <a:pt x="378" y="159"/>
                </a:cubicBezTo>
                <a:cubicBezTo>
                  <a:pt x="387" y="157"/>
                  <a:pt x="397" y="160"/>
                  <a:pt x="405" y="158"/>
                </a:cubicBezTo>
                <a:cubicBezTo>
                  <a:pt x="400" y="158"/>
                  <a:pt x="392" y="158"/>
                  <a:pt x="386" y="158"/>
                </a:cubicBezTo>
                <a:cubicBezTo>
                  <a:pt x="393" y="157"/>
                  <a:pt x="403" y="157"/>
                  <a:pt x="410" y="157"/>
                </a:cubicBezTo>
                <a:cubicBezTo>
                  <a:pt x="399" y="157"/>
                  <a:pt x="392" y="156"/>
                  <a:pt x="382" y="156"/>
                </a:cubicBezTo>
                <a:cubicBezTo>
                  <a:pt x="383" y="155"/>
                  <a:pt x="383" y="155"/>
                  <a:pt x="383" y="155"/>
                </a:cubicBezTo>
                <a:cubicBezTo>
                  <a:pt x="390" y="155"/>
                  <a:pt x="397" y="155"/>
                  <a:pt x="403" y="155"/>
                </a:cubicBezTo>
                <a:cubicBezTo>
                  <a:pt x="403" y="156"/>
                  <a:pt x="403" y="156"/>
                  <a:pt x="403" y="156"/>
                </a:cubicBezTo>
                <a:cubicBezTo>
                  <a:pt x="406" y="156"/>
                  <a:pt x="409" y="155"/>
                  <a:pt x="412" y="155"/>
                </a:cubicBezTo>
                <a:cubicBezTo>
                  <a:pt x="412" y="155"/>
                  <a:pt x="412" y="155"/>
                  <a:pt x="412" y="155"/>
                </a:cubicBezTo>
                <a:cubicBezTo>
                  <a:pt x="413" y="154"/>
                  <a:pt x="415" y="156"/>
                  <a:pt x="415" y="155"/>
                </a:cubicBezTo>
                <a:cubicBezTo>
                  <a:pt x="417" y="154"/>
                  <a:pt x="417" y="155"/>
                  <a:pt x="417" y="155"/>
                </a:cubicBezTo>
                <a:cubicBezTo>
                  <a:pt x="417" y="155"/>
                  <a:pt x="417" y="155"/>
                  <a:pt x="417" y="155"/>
                </a:cubicBezTo>
                <a:cubicBezTo>
                  <a:pt x="426" y="155"/>
                  <a:pt x="426" y="155"/>
                  <a:pt x="426" y="155"/>
                </a:cubicBezTo>
                <a:cubicBezTo>
                  <a:pt x="403" y="154"/>
                  <a:pt x="403" y="154"/>
                  <a:pt x="403" y="154"/>
                </a:cubicBezTo>
                <a:cubicBezTo>
                  <a:pt x="414" y="153"/>
                  <a:pt x="427" y="154"/>
                  <a:pt x="439" y="154"/>
                </a:cubicBezTo>
                <a:cubicBezTo>
                  <a:pt x="439" y="153"/>
                  <a:pt x="439" y="153"/>
                  <a:pt x="439" y="153"/>
                </a:cubicBezTo>
                <a:cubicBezTo>
                  <a:pt x="437" y="153"/>
                  <a:pt x="437" y="153"/>
                  <a:pt x="437" y="153"/>
                </a:cubicBezTo>
                <a:cubicBezTo>
                  <a:pt x="436" y="153"/>
                  <a:pt x="433" y="153"/>
                  <a:pt x="431" y="153"/>
                </a:cubicBezTo>
                <a:cubicBezTo>
                  <a:pt x="431" y="152"/>
                  <a:pt x="431" y="152"/>
                  <a:pt x="431" y="152"/>
                </a:cubicBezTo>
                <a:cubicBezTo>
                  <a:pt x="429" y="152"/>
                  <a:pt x="429" y="152"/>
                  <a:pt x="429" y="152"/>
                </a:cubicBezTo>
                <a:cubicBezTo>
                  <a:pt x="428" y="152"/>
                  <a:pt x="428" y="153"/>
                  <a:pt x="427" y="153"/>
                </a:cubicBezTo>
                <a:cubicBezTo>
                  <a:pt x="423" y="154"/>
                  <a:pt x="425" y="152"/>
                  <a:pt x="422" y="153"/>
                </a:cubicBezTo>
                <a:cubicBezTo>
                  <a:pt x="421" y="153"/>
                  <a:pt x="421" y="153"/>
                  <a:pt x="421" y="152"/>
                </a:cubicBezTo>
                <a:cubicBezTo>
                  <a:pt x="417" y="153"/>
                  <a:pt x="412" y="152"/>
                  <a:pt x="411" y="153"/>
                </a:cubicBezTo>
                <a:cubicBezTo>
                  <a:pt x="409" y="152"/>
                  <a:pt x="406" y="153"/>
                  <a:pt x="405" y="152"/>
                </a:cubicBezTo>
                <a:cubicBezTo>
                  <a:pt x="411" y="151"/>
                  <a:pt x="419" y="152"/>
                  <a:pt x="425" y="152"/>
                </a:cubicBezTo>
                <a:cubicBezTo>
                  <a:pt x="431" y="150"/>
                  <a:pt x="435" y="152"/>
                  <a:pt x="440" y="151"/>
                </a:cubicBezTo>
                <a:cubicBezTo>
                  <a:pt x="433" y="151"/>
                  <a:pt x="433" y="151"/>
                  <a:pt x="433" y="151"/>
                </a:cubicBezTo>
                <a:cubicBezTo>
                  <a:pt x="439" y="149"/>
                  <a:pt x="448" y="150"/>
                  <a:pt x="454" y="150"/>
                </a:cubicBezTo>
                <a:cubicBezTo>
                  <a:pt x="448" y="150"/>
                  <a:pt x="442" y="147"/>
                  <a:pt x="440" y="147"/>
                </a:cubicBezTo>
                <a:cubicBezTo>
                  <a:pt x="440" y="148"/>
                  <a:pt x="440" y="148"/>
                  <a:pt x="440" y="148"/>
                </a:cubicBezTo>
                <a:cubicBezTo>
                  <a:pt x="440" y="148"/>
                  <a:pt x="438" y="148"/>
                  <a:pt x="437" y="148"/>
                </a:cubicBezTo>
                <a:cubicBezTo>
                  <a:pt x="437" y="148"/>
                  <a:pt x="436" y="148"/>
                  <a:pt x="436" y="147"/>
                </a:cubicBezTo>
                <a:cubicBezTo>
                  <a:pt x="436" y="148"/>
                  <a:pt x="437" y="148"/>
                  <a:pt x="436" y="148"/>
                </a:cubicBezTo>
                <a:cubicBezTo>
                  <a:pt x="434" y="147"/>
                  <a:pt x="434" y="147"/>
                  <a:pt x="434" y="147"/>
                </a:cubicBezTo>
                <a:cubicBezTo>
                  <a:pt x="434" y="147"/>
                  <a:pt x="434" y="147"/>
                  <a:pt x="434" y="147"/>
                </a:cubicBezTo>
                <a:cubicBezTo>
                  <a:pt x="422" y="148"/>
                  <a:pt x="411" y="148"/>
                  <a:pt x="398" y="147"/>
                </a:cubicBezTo>
                <a:cubicBezTo>
                  <a:pt x="399" y="147"/>
                  <a:pt x="399" y="147"/>
                  <a:pt x="399" y="147"/>
                </a:cubicBezTo>
                <a:cubicBezTo>
                  <a:pt x="405" y="147"/>
                  <a:pt x="410" y="148"/>
                  <a:pt x="415" y="146"/>
                </a:cubicBezTo>
                <a:cubicBezTo>
                  <a:pt x="415" y="146"/>
                  <a:pt x="416" y="147"/>
                  <a:pt x="416" y="147"/>
                </a:cubicBezTo>
                <a:cubicBezTo>
                  <a:pt x="417" y="147"/>
                  <a:pt x="417" y="147"/>
                  <a:pt x="417" y="147"/>
                </a:cubicBezTo>
                <a:cubicBezTo>
                  <a:pt x="417" y="147"/>
                  <a:pt x="417" y="147"/>
                  <a:pt x="417" y="147"/>
                </a:cubicBezTo>
                <a:cubicBezTo>
                  <a:pt x="419" y="146"/>
                  <a:pt x="422" y="146"/>
                  <a:pt x="423" y="147"/>
                </a:cubicBezTo>
                <a:cubicBezTo>
                  <a:pt x="423" y="147"/>
                  <a:pt x="423" y="147"/>
                  <a:pt x="423" y="147"/>
                </a:cubicBezTo>
                <a:cubicBezTo>
                  <a:pt x="424" y="147"/>
                  <a:pt x="424" y="146"/>
                  <a:pt x="425" y="147"/>
                </a:cubicBezTo>
                <a:cubicBezTo>
                  <a:pt x="425" y="147"/>
                  <a:pt x="425" y="147"/>
                  <a:pt x="425" y="147"/>
                </a:cubicBezTo>
                <a:cubicBezTo>
                  <a:pt x="426" y="147"/>
                  <a:pt x="427" y="147"/>
                  <a:pt x="427" y="147"/>
                </a:cubicBezTo>
                <a:cubicBezTo>
                  <a:pt x="427" y="147"/>
                  <a:pt x="427" y="147"/>
                  <a:pt x="427" y="147"/>
                </a:cubicBezTo>
                <a:cubicBezTo>
                  <a:pt x="437" y="146"/>
                  <a:pt x="437" y="146"/>
                  <a:pt x="437" y="146"/>
                </a:cubicBezTo>
                <a:cubicBezTo>
                  <a:pt x="436" y="146"/>
                  <a:pt x="436" y="146"/>
                  <a:pt x="435" y="146"/>
                </a:cubicBezTo>
                <a:cubicBezTo>
                  <a:pt x="436" y="145"/>
                  <a:pt x="436" y="145"/>
                  <a:pt x="436" y="145"/>
                </a:cubicBezTo>
                <a:cubicBezTo>
                  <a:pt x="427" y="146"/>
                  <a:pt x="419" y="146"/>
                  <a:pt x="411" y="145"/>
                </a:cubicBezTo>
                <a:cubicBezTo>
                  <a:pt x="411" y="145"/>
                  <a:pt x="411" y="145"/>
                  <a:pt x="411" y="145"/>
                </a:cubicBezTo>
                <a:cubicBezTo>
                  <a:pt x="409" y="146"/>
                  <a:pt x="409" y="146"/>
                  <a:pt x="409" y="146"/>
                </a:cubicBezTo>
                <a:cubicBezTo>
                  <a:pt x="409" y="145"/>
                  <a:pt x="408" y="145"/>
                  <a:pt x="409" y="145"/>
                </a:cubicBezTo>
                <a:cubicBezTo>
                  <a:pt x="408" y="145"/>
                  <a:pt x="407" y="145"/>
                  <a:pt x="406" y="145"/>
                </a:cubicBezTo>
                <a:cubicBezTo>
                  <a:pt x="386" y="143"/>
                  <a:pt x="361" y="145"/>
                  <a:pt x="337" y="144"/>
                </a:cubicBezTo>
                <a:cubicBezTo>
                  <a:pt x="338" y="143"/>
                  <a:pt x="340" y="144"/>
                  <a:pt x="342" y="143"/>
                </a:cubicBezTo>
                <a:cubicBezTo>
                  <a:pt x="342" y="143"/>
                  <a:pt x="342" y="143"/>
                  <a:pt x="342" y="144"/>
                </a:cubicBezTo>
                <a:cubicBezTo>
                  <a:pt x="345" y="143"/>
                  <a:pt x="351" y="143"/>
                  <a:pt x="354" y="143"/>
                </a:cubicBezTo>
                <a:cubicBezTo>
                  <a:pt x="365" y="143"/>
                  <a:pt x="376" y="143"/>
                  <a:pt x="390" y="143"/>
                </a:cubicBezTo>
                <a:cubicBezTo>
                  <a:pt x="390" y="143"/>
                  <a:pt x="390" y="143"/>
                  <a:pt x="390" y="143"/>
                </a:cubicBezTo>
                <a:cubicBezTo>
                  <a:pt x="394" y="142"/>
                  <a:pt x="397" y="143"/>
                  <a:pt x="399" y="143"/>
                </a:cubicBezTo>
                <a:cubicBezTo>
                  <a:pt x="411" y="142"/>
                  <a:pt x="426" y="142"/>
                  <a:pt x="439" y="143"/>
                </a:cubicBezTo>
                <a:cubicBezTo>
                  <a:pt x="442" y="142"/>
                  <a:pt x="442" y="142"/>
                  <a:pt x="442" y="142"/>
                </a:cubicBezTo>
                <a:cubicBezTo>
                  <a:pt x="426" y="142"/>
                  <a:pt x="411" y="141"/>
                  <a:pt x="400" y="140"/>
                </a:cubicBezTo>
                <a:cubicBezTo>
                  <a:pt x="409" y="140"/>
                  <a:pt x="409" y="140"/>
                  <a:pt x="409" y="140"/>
                </a:cubicBezTo>
                <a:cubicBezTo>
                  <a:pt x="394" y="138"/>
                  <a:pt x="378" y="139"/>
                  <a:pt x="363" y="139"/>
                </a:cubicBezTo>
                <a:cubicBezTo>
                  <a:pt x="361" y="141"/>
                  <a:pt x="360" y="138"/>
                  <a:pt x="359" y="138"/>
                </a:cubicBezTo>
                <a:cubicBezTo>
                  <a:pt x="377" y="138"/>
                  <a:pt x="397" y="138"/>
                  <a:pt x="416" y="138"/>
                </a:cubicBezTo>
                <a:cubicBezTo>
                  <a:pt x="415" y="137"/>
                  <a:pt x="415" y="137"/>
                  <a:pt x="415" y="137"/>
                </a:cubicBezTo>
                <a:cubicBezTo>
                  <a:pt x="417" y="136"/>
                  <a:pt x="420" y="137"/>
                  <a:pt x="423" y="136"/>
                </a:cubicBezTo>
                <a:cubicBezTo>
                  <a:pt x="415" y="135"/>
                  <a:pt x="406" y="136"/>
                  <a:pt x="398" y="135"/>
                </a:cubicBezTo>
                <a:cubicBezTo>
                  <a:pt x="399" y="134"/>
                  <a:pt x="402" y="135"/>
                  <a:pt x="401" y="134"/>
                </a:cubicBezTo>
                <a:cubicBezTo>
                  <a:pt x="403" y="134"/>
                  <a:pt x="404" y="134"/>
                  <a:pt x="405" y="134"/>
                </a:cubicBezTo>
                <a:cubicBezTo>
                  <a:pt x="410" y="134"/>
                  <a:pt x="410" y="134"/>
                  <a:pt x="410" y="134"/>
                </a:cubicBezTo>
                <a:cubicBezTo>
                  <a:pt x="398" y="134"/>
                  <a:pt x="398" y="134"/>
                  <a:pt x="398" y="134"/>
                </a:cubicBezTo>
                <a:cubicBezTo>
                  <a:pt x="398" y="134"/>
                  <a:pt x="398" y="134"/>
                  <a:pt x="398" y="134"/>
                </a:cubicBezTo>
                <a:cubicBezTo>
                  <a:pt x="398" y="134"/>
                  <a:pt x="398" y="134"/>
                  <a:pt x="398" y="134"/>
                </a:cubicBezTo>
                <a:cubicBezTo>
                  <a:pt x="397" y="134"/>
                  <a:pt x="395" y="135"/>
                  <a:pt x="394" y="134"/>
                </a:cubicBezTo>
                <a:cubicBezTo>
                  <a:pt x="394" y="134"/>
                  <a:pt x="395" y="134"/>
                  <a:pt x="395" y="134"/>
                </a:cubicBezTo>
                <a:cubicBezTo>
                  <a:pt x="394" y="134"/>
                  <a:pt x="393" y="134"/>
                  <a:pt x="393" y="134"/>
                </a:cubicBezTo>
                <a:cubicBezTo>
                  <a:pt x="393" y="135"/>
                  <a:pt x="392" y="134"/>
                  <a:pt x="391" y="135"/>
                </a:cubicBezTo>
                <a:cubicBezTo>
                  <a:pt x="391" y="134"/>
                  <a:pt x="390" y="134"/>
                  <a:pt x="390" y="134"/>
                </a:cubicBezTo>
                <a:cubicBezTo>
                  <a:pt x="348" y="134"/>
                  <a:pt x="348" y="134"/>
                  <a:pt x="348" y="134"/>
                </a:cubicBezTo>
                <a:cubicBezTo>
                  <a:pt x="362" y="135"/>
                  <a:pt x="362" y="135"/>
                  <a:pt x="362" y="135"/>
                </a:cubicBezTo>
                <a:cubicBezTo>
                  <a:pt x="356" y="135"/>
                  <a:pt x="349" y="135"/>
                  <a:pt x="343" y="135"/>
                </a:cubicBezTo>
                <a:cubicBezTo>
                  <a:pt x="346" y="134"/>
                  <a:pt x="347" y="134"/>
                  <a:pt x="349" y="133"/>
                </a:cubicBezTo>
                <a:cubicBezTo>
                  <a:pt x="398" y="133"/>
                  <a:pt x="398" y="133"/>
                  <a:pt x="398" y="133"/>
                </a:cubicBezTo>
                <a:cubicBezTo>
                  <a:pt x="392" y="132"/>
                  <a:pt x="392" y="132"/>
                  <a:pt x="392" y="132"/>
                </a:cubicBezTo>
                <a:cubicBezTo>
                  <a:pt x="392" y="132"/>
                  <a:pt x="392" y="132"/>
                  <a:pt x="392" y="132"/>
                </a:cubicBezTo>
                <a:cubicBezTo>
                  <a:pt x="371" y="132"/>
                  <a:pt x="371" y="132"/>
                  <a:pt x="371" y="132"/>
                </a:cubicBezTo>
                <a:cubicBezTo>
                  <a:pt x="375" y="131"/>
                  <a:pt x="383" y="133"/>
                  <a:pt x="384" y="131"/>
                </a:cubicBezTo>
                <a:cubicBezTo>
                  <a:pt x="405" y="130"/>
                  <a:pt x="405" y="130"/>
                  <a:pt x="405" y="130"/>
                </a:cubicBezTo>
                <a:cubicBezTo>
                  <a:pt x="405" y="130"/>
                  <a:pt x="405" y="130"/>
                  <a:pt x="405" y="130"/>
                </a:cubicBezTo>
                <a:cubicBezTo>
                  <a:pt x="395" y="130"/>
                  <a:pt x="386" y="130"/>
                  <a:pt x="377" y="130"/>
                </a:cubicBezTo>
                <a:cubicBezTo>
                  <a:pt x="385" y="129"/>
                  <a:pt x="395" y="130"/>
                  <a:pt x="404" y="130"/>
                </a:cubicBezTo>
                <a:cubicBezTo>
                  <a:pt x="406" y="129"/>
                  <a:pt x="406" y="129"/>
                  <a:pt x="406" y="129"/>
                </a:cubicBezTo>
                <a:cubicBezTo>
                  <a:pt x="382" y="129"/>
                  <a:pt x="382" y="129"/>
                  <a:pt x="382" y="129"/>
                </a:cubicBezTo>
                <a:cubicBezTo>
                  <a:pt x="381" y="128"/>
                  <a:pt x="381" y="128"/>
                  <a:pt x="381" y="128"/>
                </a:cubicBezTo>
                <a:cubicBezTo>
                  <a:pt x="336" y="128"/>
                  <a:pt x="336" y="128"/>
                  <a:pt x="336" y="128"/>
                </a:cubicBezTo>
                <a:cubicBezTo>
                  <a:pt x="341" y="126"/>
                  <a:pt x="347" y="127"/>
                  <a:pt x="354" y="127"/>
                </a:cubicBezTo>
                <a:cubicBezTo>
                  <a:pt x="354" y="128"/>
                  <a:pt x="354" y="128"/>
                  <a:pt x="354" y="128"/>
                </a:cubicBezTo>
                <a:cubicBezTo>
                  <a:pt x="355" y="128"/>
                  <a:pt x="356" y="128"/>
                  <a:pt x="356" y="127"/>
                </a:cubicBezTo>
                <a:cubicBezTo>
                  <a:pt x="357" y="128"/>
                  <a:pt x="357" y="128"/>
                  <a:pt x="357" y="128"/>
                </a:cubicBezTo>
                <a:cubicBezTo>
                  <a:pt x="357" y="127"/>
                  <a:pt x="357" y="127"/>
                  <a:pt x="357" y="127"/>
                </a:cubicBezTo>
                <a:cubicBezTo>
                  <a:pt x="378" y="128"/>
                  <a:pt x="403" y="127"/>
                  <a:pt x="421" y="127"/>
                </a:cubicBezTo>
                <a:cubicBezTo>
                  <a:pt x="415" y="127"/>
                  <a:pt x="411" y="126"/>
                  <a:pt x="406" y="127"/>
                </a:cubicBezTo>
                <a:cubicBezTo>
                  <a:pt x="405" y="126"/>
                  <a:pt x="405" y="126"/>
                  <a:pt x="405" y="126"/>
                </a:cubicBezTo>
                <a:cubicBezTo>
                  <a:pt x="404" y="126"/>
                  <a:pt x="403" y="126"/>
                  <a:pt x="403" y="126"/>
                </a:cubicBezTo>
                <a:cubicBezTo>
                  <a:pt x="402" y="126"/>
                  <a:pt x="402" y="126"/>
                  <a:pt x="402" y="126"/>
                </a:cubicBezTo>
                <a:cubicBezTo>
                  <a:pt x="400" y="126"/>
                  <a:pt x="400" y="126"/>
                  <a:pt x="400" y="126"/>
                </a:cubicBezTo>
                <a:cubicBezTo>
                  <a:pt x="399" y="126"/>
                  <a:pt x="396" y="124"/>
                  <a:pt x="398" y="126"/>
                </a:cubicBezTo>
                <a:cubicBezTo>
                  <a:pt x="396" y="126"/>
                  <a:pt x="397" y="125"/>
                  <a:pt x="396" y="125"/>
                </a:cubicBezTo>
                <a:cubicBezTo>
                  <a:pt x="404" y="124"/>
                  <a:pt x="404" y="124"/>
                  <a:pt x="404" y="124"/>
                </a:cubicBezTo>
                <a:cubicBezTo>
                  <a:pt x="396" y="124"/>
                  <a:pt x="389" y="124"/>
                  <a:pt x="382" y="124"/>
                </a:cubicBezTo>
                <a:cubicBezTo>
                  <a:pt x="389" y="123"/>
                  <a:pt x="397" y="124"/>
                  <a:pt x="402" y="123"/>
                </a:cubicBezTo>
                <a:cubicBezTo>
                  <a:pt x="401" y="122"/>
                  <a:pt x="398" y="123"/>
                  <a:pt x="398" y="121"/>
                </a:cubicBezTo>
                <a:cubicBezTo>
                  <a:pt x="398" y="121"/>
                  <a:pt x="400" y="121"/>
                  <a:pt x="400" y="121"/>
                </a:cubicBezTo>
                <a:cubicBezTo>
                  <a:pt x="398" y="120"/>
                  <a:pt x="393" y="122"/>
                  <a:pt x="391" y="120"/>
                </a:cubicBezTo>
                <a:cubicBezTo>
                  <a:pt x="389" y="120"/>
                  <a:pt x="389" y="121"/>
                  <a:pt x="387" y="121"/>
                </a:cubicBezTo>
                <a:cubicBezTo>
                  <a:pt x="386" y="120"/>
                  <a:pt x="386" y="120"/>
                  <a:pt x="386" y="120"/>
                </a:cubicBezTo>
                <a:cubicBezTo>
                  <a:pt x="384" y="121"/>
                  <a:pt x="384" y="121"/>
                  <a:pt x="384" y="121"/>
                </a:cubicBezTo>
                <a:cubicBezTo>
                  <a:pt x="384" y="120"/>
                  <a:pt x="384" y="120"/>
                  <a:pt x="384" y="120"/>
                </a:cubicBezTo>
                <a:cubicBezTo>
                  <a:pt x="382" y="120"/>
                  <a:pt x="381" y="120"/>
                  <a:pt x="380" y="121"/>
                </a:cubicBezTo>
                <a:cubicBezTo>
                  <a:pt x="380" y="120"/>
                  <a:pt x="379" y="120"/>
                  <a:pt x="379" y="120"/>
                </a:cubicBezTo>
                <a:cubicBezTo>
                  <a:pt x="377" y="120"/>
                  <a:pt x="374" y="119"/>
                  <a:pt x="373" y="121"/>
                </a:cubicBezTo>
                <a:cubicBezTo>
                  <a:pt x="373" y="120"/>
                  <a:pt x="373" y="120"/>
                  <a:pt x="373" y="120"/>
                </a:cubicBezTo>
                <a:cubicBezTo>
                  <a:pt x="371" y="121"/>
                  <a:pt x="368" y="119"/>
                  <a:pt x="367" y="121"/>
                </a:cubicBezTo>
                <a:cubicBezTo>
                  <a:pt x="365" y="119"/>
                  <a:pt x="361" y="120"/>
                  <a:pt x="359" y="120"/>
                </a:cubicBezTo>
                <a:cubicBezTo>
                  <a:pt x="358" y="119"/>
                  <a:pt x="360" y="119"/>
                  <a:pt x="360" y="119"/>
                </a:cubicBezTo>
                <a:cubicBezTo>
                  <a:pt x="365" y="119"/>
                  <a:pt x="370" y="119"/>
                  <a:pt x="376" y="119"/>
                </a:cubicBezTo>
                <a:cubicBezTo>
                  <a:pt x="375" y="119"/>
                  <a:pt x="375" y="118"/>
                  <a:pt x="374" y="118"/>
                </a:cubicBezTo>
                <a:cubicBezTo>
                  <a:pt x="376" y="117"/>
                  <a:pt x="376" y="117"/>
                  <a:pt x="376" y="117"/>
                </a:cubicBezTo>
                <a:cubicBezTo>
                  <a:pt x="411" y="117"/>
                  <a:pt x="411" y="117"/>
                  <a:pt x="411" y="117"/>
                </a:cubicBezTo>
                <a:cubicBezTo>
                  <a:pt x="331" y="117"/>
                  <a:pt x="331" y="117"/>
                  <a:pt x="331" y="117"/>
                </a:cubicBezTo>
                <a:cubicBezTo>
                  <a:pt x="312" y="116"/>
                  <a:pt x="312" y="116"/>
                  <a:pt x="312" y="116"/>
                </a:cubicBezTo>
                <a:cubicBezTo>
                  <a:pt x="314" y="115"/>
                  <a:pt x="318" y="116"/>
                  <a:pt x="320" y="115"/>
                </a:cubicBezTo>
                <a:cubicBezTo>
                  <a:pt x="316" y="115"/>
                  <a:pt x="313" y="116"/>
                  <a:pt x="309" y="114"/>
                </a:cubicBezTo>
                <a:cubicBezTo>
                  <a:pt x="318" y="113"/>
                  <a:pt x="331" y="114"/>
                  <a:pt x="341" y="113"/>
                </a:cubicBezTo>
                <a:cubicBezTo>
                  <a:pt x="340" y="113"/>
                  <a:pt x="340" y="113"/>
                  <a:pt x="339" y="113"/>
                </a:cubicBezTo>
                <a:cubicBezTo>
                  <a:pt x="341" y="111"/>
                  <a:pt x="343" y="114"/>
                  <a:pt x="345" y="112"/>
                </a:cubicBezTo>
                <a:cubicBezTo>
                  <a:pt x="345" y="112"/>
                  <a:pt x="345" y="112"/>
                  <a:pt x="345" y="113"/>
                </a:cubicBezTo>
                <a:cubicBezTo>
                  <a:pt x="346" y="113"/>
                  <a:pt x="348" y="113"/>
                  <a:pt x="348" y="113"/>
                </a:cubicBezTo>
                <a:cubicBezTo>
                  <a:pt x="348" y="113"/>
                  <a:pt x="348" y="113"/>
                  <a:pt x="348" y="113"/>
                </a:cubicBezTo>
                <a:cubicBezTo>
                  <a:pt x="349" y="114"/>
                  <a:pt x="352" y="113"/>
                  <a:pt x="353" y="114"/>
                </a:cubicBezTo>
                <a:cubicBezTo>
                  <a:pt x="353" y="114"/>
                  <a:pt x="353" y="114"/>
                  <a:pt x="353" y="114"/>
                </a:cubicBezTo>
                <a:cubicBezTo>
                  <a:pt x="359" y="113"/>
                  <a:pt x="365" y="114"/>
                  <a:pt x="371" y="113"/>
                </a:cubicBezTo>
                <a:cubicBezTo>
                  <a:pt x="372" y="113"/>
                  <a:pt x="372" y="113"/>
                  <a:pt x="372" y="113"/>
                </a:cubicBezTo>
                <a:cubicBezTo>
                  <a:pt x="373" y="113"/>
                  <a:pt x="373" y="113"/>
                  <a:pt x="373" y="113"/>
                </a:cubicBezTo>
                <a:cubicBezTo>
                  <a:pt x="375" y="113"/>
                  <a:pt x="379" y="113"/>
                  <a:pt x="382" y="112"/>
                </a:cubicBezTo>
                <a:cubicBezTo>
                  <a:pt x="382" y="112"/>
                  <a:pt x="383" y="113"/>
                  <a:pt x="383" y="113"/>
                </a:cubicBezTo>
                <a:cubicBezTo>
                  <a:pt x="391" y="113"/>
                  <a:pt x="391" y="113"/>
                  <a:pt x="391" y="113"/>
                </a:cubicBezTo>
                <a:cubicBezTo>
                  <a:pt x="390" y="113"/>
                  <a:pt x="389" y="113"/>
                  <a:pt x="388" y="112"/>
                </a:cubicBezTo>
                <a:cubicBezTo>
                  <a:pt x="396" y="112"/>
                  <a:pt x="404" y="112"/>
                  <a:pt x="411" y="112"/>
                </a:cubicBezTo>
                <a:cubicBezTo>
                  <a:pt x="413" y="112"/>
                  <a:pt x="414" y="111"/>
                  <a:pt x="416" y="111"/>
                </a:cubicBezTo>
                <a:cubicBezTo>
                  <a:pt x="416" y="111"/>
                  <a:pt x="414" y="110"/>
                  <a:pt x="416" y="110"/>
                </a:cubicBezTo>
                <a:cubicBezTo>
                  <a:pt x="418" y="110"/>
                  <a:pt x="418" y="111"/>
                  <a:pt x="418" y="111"/>
                </a:cubicBezTo>
                <a:cubicBezTo>
                  <a:pt x="419" y="110"/>
                  <a:pt x="419" y="110"/>
                  <a:pt x="419" y="110"/>
                </a:cubicBezTo>
                <a:cubicBezTo>
                  <a:pt x="445" y="110"/>
                  <a:pt x="445" y="110"/>
                  <a:pt x="445" y="110"/>
                </a:cubicBezTo>
                <a:cubicBezTo>
                  <a:pt x="400" y="110"/>
                  <a:pt x="400" y="110"/>
                  <a:pt x="400" y="110"/>
                </a:cubicBezTo>
                <a:cubicBezTo>
                  <a:pt x="399" y="109"/>
                  <a:pt x="399" y="109"/>
                  <a:pt x="399" y="109"/>
                </a:cubicBezTo>
                <a:cubicBezTo>
                  <a:pt x="379" y="109"/>
                  <a:pt x="379" y="109"/>
                  <a:pt x="379" y="109"/>
                </a:cubicBezTo>
                <a:cubicBezTo>
                  <a:pt x="377" y="108"/>
                  <a:pt x="377" y="108"/>
                  <a:pt x="377" y="108"/>
                </a:cubicBezTo>
                <a:cubicBezTo>
                  <a:pt x="386" y="108"/>
                  <a:pt x="396" y="108"/>
                  <a:pt x="404" y="108"/>
                </a:cubicBezTo>
                <a:cubicBezTo>
                  <a:pt x="403" y="108"/>
                  <a:pt x="402" y="108"/>
                  <a:pt x="401" y="107"/>
                </a:cubicBezTo>
                <a:cubicBezTo>
                  <a:pt x="406" y="107"/>
                  <a:pt x="406" y="107"/>
                  <a:pt x="406" y="107"/>
                </a:cubicBezTo>
                <a:cubicBezTo>
                  <a:pt x="405" y="107"/>
                  <a:pt x="405" y="107"/>
                  <a:pt x="405" y="107"/>
                </a:cubicBezTo>
                <a:cubicBezTo>
                  <a:pt x="403" y="107"/>
                  <a:pt x="398" y="106"/>
                  <a:pt x="399" y="107"/>
                </a:cubicBezTo>
                <a:cubicBezTo>
                  <a:pt x="399" y="107"/>
                  <a:pt x="399" y="107"/>
                  <a:pt x="400" y="107"/>
                </a:cubicBezTo>
                <a:cubicBezTo>
                  <a:pt x="396" y="109"/>
                  <a:pt x="395" y="105"/>
                  <a:pt x="392" y="106"/>
                </a:cubicBezTo>
                <a:cubicBezTo>
                  <a:pt x="389" y="106"/>
                  <a:pt x="385" y="106"/>
                  <a:pt x="382" y="106"/>
                </a:cubicBezTo>
                <a:cubicBezTo>
                  <a:pt x="381" y="106"/>
                  <a:pt x="380" y="106"/>
                  <a:pt x="379" y="106"/>
                </a:cubicBezTo>
                <a:cubicBezTo>
                  <a:pt x="379" y="106"/>
                  <a:pt x="378" y="106"/>
                  <a:pt x="378" y="106"/>
                </a:cubicBezTo>
                <a:cubicBezTo>
                  <a:pt x="368" y="106"/>
                  <a:pt x="368" y="106"/>
                  <a:pt x="368" y="106"/>
                </a:cubicBezTo>
                <a:cubicBezTo>
                  <a:pt x="366" y="105"/>
                  <a:pt x="366" y="105"/>
                  <a:pt x="366" y="105"/>
                </a:cubicBezTo>
                <a:cubicBezTo>
                  <a:pt x="378" y="104"/>
                  <a:pt x="378" y="104"/>
                  <a:pt x="378" y="104"/>
                </a:cubicBezTo>
                <a:cubicBezTo>
                  <a:pt x="367" y="104"/>
                  <a:pt x="367" y="104"/>
                  <a:pt x="367" y="104"/>
                </a:cubicBezTo>
                <a:cubicBezTo>
                  <a:pt x="374" y="103"/>
                  <a:pt x="382" y="103"/>
                  <a:pt x="389" y="104"/>
                </a:cubicBezTo>
                <a:cubicBezTo>
                  <a:pt x="388" y="104"/>
                  <a:pt x="388" y="104"/>
                  <a:pt x="388" y="104"/>
                </a:cubicBezTo>
                <a:cubicBezTo>
                  <a:pt x="389" y="104"/>
                  <a:pt x="389" y="104"/>
                  <a:pt x="389" y="104"/>
                </a:cubicBezTo>
                <a:cubicBezTo>
                  <a:pt x="389" y="104"/>
                  <a:pt x="389" y="104"/>
                  <a:pt x="389" y="104"/>
                </a:cubicBezTo>
                <a:cubicBezTo>
                  <a:pt x="390" y="104"/>
                  <a:pt x="391" y="103"/>
                  <a:pt x="393" y="104"/>
                </a:cubicBezTo>
                <a:cubicBezTo>
                  <a:pt x="393" y="104"/>
                  <a:pt x="393" y="104"/>
                  <a:pt x="393" y="104"/>
                </a:cubicBezTo>
                <a:cubicBezTo>
                  <a:pt x="397" y="103"/>
                  <a:pt x="404" y="104"/>
                  <a:pt x="408" y="103"/>
                </a:cubicBezTo>
                <a:cubicBezTo>
                  <a:pt x="405" y="103"/>
                  <a:pt x="402" y="103"/>
                  <a:pt x="399" y="103"/>
                </a:cubicBezTo>
                <a:cubicBezTo>
                  <a:pt x="398" y="103"/>
                  <a:pt x="395" y="103"/>
                  <a:pt x="395" y="102"/>
                </a:cubicBezTo>
                <a:cubicBezTo>
                  <a:pt x="394" y="102"/>
                  <a:pt x="394" y="102"/>
                  <a:pt x="393" y="103"/>
                </a:cubicBezTo>
                <a:cubicBezTo>
                  <a:pt x="379" y="103"/>
                  <a:pt x="362" y="101"/>
                  <a:pt x="348" y="103"/>
                </a:cubicBezTo>
                <a:cubicBezTo>
                  <a:pt x="350" y="103"/>
                  <a:pt x="352" y="103"/>
                  <a:pt x="353" y="103"/>
                </a:cubicBezTo>
                <a:cubicBezTo>
                  <a:pt x="351" y="104"/>
                  <a:pt x="351" y="104"/>
                  <a:pt x="351" y="104"/>
                </a:cubicBezTo>
                <a:cubicBezTo>
                  <a:pt x="349" y="105"/>
                  <a:pt x="345" y="103"/>
                  <a:pt x="344" y="103"/>
                </a:cubicBezTo>
                <a:cubicBezTo>
                  <a:pt x="345" y="103"/>
                  <a:pt x="345" y="103"/>
                  <a:pt x="345" y="103"/>
                </a:cubicBezTo>
                <a:cubicBezTo>
                  <a:pt x="334" y="102"/>
                  <a:pt x="334" y="102"/>
                  <a:pt x="334" y="102"/>
                </a:cubicBezTo>
                <a:cubicBezTo>
                  <a:pt x="337" y="101"/>
                  <a:pt x="341" y="101"/>
                  <a:pt x="344" y="101"/>
                </a:cubicBezTo>
                <a:cubicBezTo>
                  <a:pt x="343" y="101"/>
                  <a:pt x="343" y="101"/>
                  <a:pt x="343" y="101"/>
                </a:cubicBezTo>
                <a:cubicBezTo>
                  <a:pt x="353" y="100"/>
                  <a:pt x="363" y="101"/>
                  <a:pt x="373" y="101"/>
                </a:cubicBezTo>
                <a:cubicBezTo>
                  <a:pt x="375" y="100"/>
                  <a:pt x="377" y="100"/>
                  <a:pt x="379" y="101"/>
                </a:cubicBezTo>
                <a:cubicBezTo>
                  <a:pt x="379" y="101"/>
                  <a:pt x="379" y="101"/>
                  <a:pt x="379" y="101"/>
                </a:cubicBezTo>
                <a:cubicBezTo>
                  <a:pt x="380" y="100"/>
                  <a:pt x="381" y="101"/>
                  <a:pt x="382" y="101"/>
                </a:cubicBezTo>
                <a:cubicBezTo>
                  <a:pt x="382" y="101"/>
                  <a:pt x="382" y="101"/>
                  <a:pt x="382" y="101"/>
                </a:cubicBezTo>
                <a:cubicBezTo>
                  <a:pt x="383" y="100"/>
                  <a:pt x="383" y="100"/>
                  <a:pt x="384" y="100"/>
                </a:cubicBezTo>
                <a:cubicBezTo>
                  <a:pt x="380" y="99"/>
                  <a:pt x="376" y="100"/>
                  <a:pt x="371" y="100"/>
                </a:cubicBezTo>
                <a:cubicBezTo>
                  <a:pt x="369" y="101"/>
                  <a:pt x="365" y="101"/>
                  <a:pt x="362" y="100"/>
                </a:cubicBezTo>
                <a:cubicBezTo>
                  <a:pt x="362" y="100"/>
                  <a:pt x="362" y="100"/>
                  <a:pt x="363" y="100"/>
                </a:cubicBezTo>
                <a:cubicBezTo>
                  <a:pt x="348" y="100"/>
                  <a:pt x="336" y="99"/>
                  <a:pt x="323" y="100"/>
                </a:cubicBezTo>
                <a:cubicBezTo>
                  <a:pt x="321" y="99"/>
                  <a:pt x="318" y="99"/>
                  <a:pt x="316" y="99"/>
                </a:cubicBezTo>
                <a:cubicBezTo>
                  <a:pt x="349" y="98"/>
                  <a:pt x="376" y="98"/>
                  <a:pt x="408" y="97"/>
                </a:cubicBezTo>
                <a:cubicBezTo>
                  <a:pt x="411" y="97"/>
                  <a:pt x="411" y="97"/>
                  <a:pt x="411" y="97"/>
                </a:cubicBezTo>
                <a:cubicBezTo>
                  <a:pt x="408" y="96"/>
                  <a:pt x="403" y="98"/>
                  <a:pt x="402" y="96"/>
                </a:cubicBezTo>
                <a:cubicBezTo>
                  <a:pt x="401" y="97"/>
                  <a:pt x="401" y="97"/>
                  <a:pt x="401" y="97"/>
                </a:cubicBezTo>
                <a:cubicBezTo>
                  <a:pt x="397" y="96"/>
                  <a:pt x="392" y="97"/>
                  <a:pt x="390" y="95"/>
                </a:cubicBezTo>
                <a:cubicBezTo>
                  <a:pt x="389" y="96"/>
                  <a:pt x="389" y="96"/>
                  <a:pt x="389" y="96"/>
                </a:cubicBezTo>
                <a:cubicBezTo>
                  <a:pt x="386" y="96"/>
                  <a:pt x="388" y="95"/>
                  <a:pt x="388" y="95"/>
                </a:cubicBezTo>
                <a:cubicBezTo>
                  <a:pt x="386" y="96"/>
                  <a:pt x="386" y="96"/>
                  <a:pt x="386" y="96"/>
                </a:cubicBezTo>
                <a:cubicBezTo>
                  <a:pt x="373" y="95"/>
                  <a:pt x="353" y="96"/>
                  <a:pt x="339" y="94"/>
                </a:cubicBezTo>
                <a:cubicBezTo>
                  <a:pt x="361" y="94"/>
                  <a:pt x="385" y="94"/>
                  <a:pt x="406" y="94"/>
                </a:cubicBezTo>
                <a:cubicBezTo>
                  <a:pt x="378" y="93"/>
                  <a:pt x="378" y="93"/>
                  <a:pt x="378" y="93"/>
                </a:cubicBezTo>
                <a:cubicBezTo>
                  <a:pt x="389" y="93"/>
                  <a:pt x="401" y="94"/>
                  <a:pt x="411" y="93"/>
                </a:cubicBezTo>
                <a:cubicBezTo>
                  <a:pt x="410" y="93"/>
                  <a:pt x="409" y="93"/>
                  <a:pt x="408" y="93"/>
                </a:cubicBezTo>
                <a:cubicBezTo>
                  <a:pt x="410" y="92"/>
                  <a:pt x="413" y="92"/>
                  <a:pt x="415" y="93"/>
                </a:cubicBezTo>
                <a:cubicBezTo>
                  <a:pt x="413" y="93"/>
                  <a:pt x="413" y="93"/>
                  <a:pt x="413" y="93"/>
                </a:cubicBezTo>
                <a:cubicBezTo>
                  <a:pt x="417" y="93"/>
                  <a:pt x="417" y="93"/>
                  <a:pt x="417" y="93"/>
                </a:cubicBezTo>
                <a:cubicBezTo>
                  <a:pt x="416" y="93"/>
                  <a:pt x="416" y="93"/>
                  <a:pt x="415" y="93"/>
                </a:cubicBezTo>
                <a:cubicBezTo>
                  <a:pt x="415" y="93"/>
                  <a:pt x="415" y="93"/>
                  <a:pt x="415" y="93"/>
                </a:cubicBezTo>
                <a:cubicBezTo>
                  <a:pt x="424" y="92"/>
                  <a:pt x="424" y="92"/>
                  <a:pt x="424" y="92"/>
                </a:cubicBezTo>
                <a:cubicBezTo>
                  <a:pt x="417" y="91"/>
                  <a:pt x="410" y="91"/>
                  <a:pt x="401" y="91"/>
                </a:cubicBezTo>
                <a:cubicBezTo>
                  <a:pt x="400" y="91"/>
                  <a:pt x="400" y="91"/>
                  <a:pt x="400" y="91"/>
                </a:cubicBezTo>
                <a:cubicBezTo>
                  <a:pt x="406" y="90"/>
                  <a:pt x="413" y="91"/>
                  <a:pt x="419" y="90"/>
                </a:cubicBezTo>
                <a:cubicBezTo>
                  <a:pt x="415" y="90"/>
                  <a:pt x="411" y="89"/>
                  <a:pt x="406" y="89"/>
                </a:cubicBezTo>
                <a:cubicBezTo>
                  <a:pt x="406" y="89"/>
                  <a:pt x="406" y="89"/>
                  <a:pt x="406" y="89"/>
                </a:cubicBezTo>
                <a:cubicBezTo>
                  <a:pt x="413" y="88"/>
                  <a:pt x="413" y="88"/>
                  <a:pt x="413" y="88"/>
                </a:cubicBezTo>
                <a:cubicBezTo>
                  <a:pt x="387" y="88"/>
                  <a:pt x="387" y="88"/>
                  <a:pt x="387" y="88"/>
                </a:cubicBezTo>
                <a:cubicBezTo>
                  <a:pt x="394" y="87"/>
                  <a:pt x="401" y="88"/>
                  <a:pt x="408" y="88"/>
                </a:cubicBezTo>
                <a:cubicBezTo>
                  <a:pt x="412" y="85"/>
                  <a:pt x="417" y="87"/>
                  <a:pt x="422" y="86"/>
                </a:cubicBezTo>
                <a:cubicBezTo>
                  <a:pt x="402" y="85"/>
                  <a:pt x="402" y="85"/>
                  <a:pt x="402" y="85"/>
                </a:cubicBezTo>
                <a:cubicBezTo>
                  <a:pt x="403" y="85"/>
                  <a:pt x="403" y="85"/>
                  <a:pt x="403" y="85"/>
                </a:cubicBezTo>
                <a:cubicBezTo>
                  <a:pt x="400" y="86"/>
                  <a:pt x="398" y="84"/>
                  <a:pt x="395" y="85"/>
                </a:cubicBezTo>
                <a:cubicBezTo>
                  <a:pt x="325" y="85"/>
                  <a:pt x="325" y="85"/>
                  <a:pt x="325" y="85"/>
                </a:cubicBezTo>
                <a:cubicBezTo>
                  <a:pt x="325" y="84"/>
                  <a:pt x="325" y="84"/>
                  <a:pt x="325" y="84"/>
                </a:cubicBezTo>
                <a:cubicBezTo>
                  <a:pt x="323" y="84"/>
                  <a:pt x="322" y="84"/>
                  <a:pt x="321" y="84"/>
                </a:cubicBezTo>
                <a:cubicBezTo>
                  <a:pt x="321" y="83"/>
                  <a:pt x="323" y="84"/>
                  <a:pt x="324" y="84"/>
                </a:cubicBezTo>
                <a:cubicBezTo>
                  <a:pt x="320" y="83"/>
                  <a:pt x="316" y="84"/>
                  <a:pt x="312" y="83"/>
                </a:cubicBezTo>
                <a:cubicBezTo>
                  <a:pt x="311" y="84"/>
                  <a:pt x="311" y="84"/>
                  <a:pt x="311" y="84"/>
                </a:cubicBezTo>
                <a:cubicBezTo>
                  <a:pt x="312" y="84"/>
                  <a:pt x="312" y="84"/>
                  <a:pt x="312" y="84"/>
                </a:cubicBezTo>
                <a:cubicBezTo>
                  <a:pt x="309" y="85"/>
                  <a:pt x="305" y="85"/>
                  <a:pt x="302" y="84"/>
                </a:cubicBezTo>
                <a:cubicBezTo>
                  <a:pt x="304" y="82"/>
                  <a:pt x="310" y="86"/>
                  <a:pt x="309" y="83"/>
                </a:cubicBezTo>
                <a:cubicBezTo>
                  <a:pt x="306" y="82"/>
                  <a:pt x="302" y="84"/>
                  <a:pt x="299" y="84"/>
                </a:cubicBezTo>
                <a:cubicBezTo>
                  <a:pt x="299" y="84"/>
                  <a:pt x="299" y="84"/>
                  <a:pt x="299" y="84"/>
                </a:cubicBezTo>
                <a:cubicBezTo>
                  <a:pt x="298" y="85"/>
                  <a:pt x="298" y="85"/>
                  <a:pt x="298" y="85"/>
                </a:cubicBezTo>
                <a:cubicBezTo>
                  <a:pt x="298" y="84"/>
                  <a:pt x="297" y="84"/>
                  <a:pt x="297" y="84"/>
                </a:cubicBezTo>
                <a:cubicBezTo>
                  <a:pt x="277" y="84"/>
                  <a:pt x="277" y="84"/>
                  <a:pt x="277" y="84"/>
                </a:cubicBezTo>
                <a:cubicBezTo>
                  <a:pt x="275" y="84"/>
                  <a:pt x="277" y="85"/>
                  <a:pt x="275" y="85"/>
                </a:cubicBezTo>
                <a:cubicBezTo>
                  <a:pt x="275" y="84"/>
                  <a:pt x="275" y="84"/>
                  <a:pt x="275" y="84"/>
                </a:cubicBezTo>
                <a:cubicBezTo>
                  <a:pt x="273" y="84"/>
                  <a:pt x="271" y="84"/>
                  <a:pt x="270" y="83"/>
                </a:cubicBezTo>
                <a:cubicBezTo>
                  <a:pt x="272" y="81"/>
                  <a:pt x="278" y="83"/>
                  <a:pt x="280" y="81"/>
                </a:cubicBezTo>
                <a:cubicBezTo>
                  <a:pt x="290" y="82"/>
                  <a:pt x="306" y="81"/>
                  <a:pt x="318" y="82"/>
                </a:cubicBezTo>
                <a:cubicBezTo>
                  <a:pt x="323" y="81"/>
                  <a:pt x="323" y="81"/>
                  <a:pt x="323" y="81"/>
                </a:cubicBezTo>
                <a:cubicBezTo>
                  <a:pt x="322" y="81"/>
                  <a:pt x="321" y="81"/>
                  <a:pt x="322" y="81"/>
                </a:cubicBezTo>
                <a:cubicBezTo>
                  <a:pt x="322" y="80"/>
                  <a:pt x="323" y="80"/>
                  <a:pt x="324" y="80"/>
                </a:cubicBezTo>
                <a:cubicBezTo>
                  <a:pt x="300" y="80"/>
                  <a:pt x="300" y="80"/>
                  <a:pt x="300" y="80"/>
                </a:cubicBezTo>
                <a:cubicBezTo>
                  <a:pt x="305" y="79"/>
                  <a:pt x="307" y="78"/>
                  <a:pt x="312" y="79"/>
                </a:cubicBezTo>
                <a:cubicBezTo>
                  <a:pt x="313" y="79"/>
                  <a:pt x="316" y="78"/>
                  <a:pt x="317" y="79"/>
                </a:cubicBezTo>
                <a:cubicBezTo>
                  <a:pt x="320" y="79"/>
                  <a:pt x="326" y="79"/>
                  <a:pt x="329" y="79"/>
                </a:cubicBezTo>
                <a:cubicBezTo>
                  <a:pt x="332" y="78"/>
                  <a:pt x="341" y="80"/>
                  <a:pt x="341" y="77"/>
                </a:cubicBezTo>
                <a:cubicBezTo>
                  <a:pt x="343" y="78"/>
                  <a:pt x="344" y="77"/>
                  <a:pt x="345" y="78"/>
                </a:cubicBezTo>
                <a:cubicBezTo>
                  <a:pt x="345" y="78"/>
                  <a:pt x="344" y="78"/>
                  <a:pt x="342" y="78"/>
                </a:cubicBezTo>
                <a:cubicBezTo>
                  <a:pt x="346" y="79"/>
                  <a:pt x="346" y="79"/>
                  <a:pt x="346" y="79"/>
                </a:cubicBezTo>
                <a:cubicBezTo>
                  <a:pt x="355" y="78"/>
                  <a:pt x="362" y="78"/>
                  <a:pt x="369" y="79"/>
                </a:cubicBezTo>
                <a:cubicBezTo>
                  <a:pt x="372" y="78"/>
                  <a:pt x="378" y="78"/>
                  <a:pt x="382" y="79"/>
                </a:cubicBezTo>
                <a:cubicBezTo>
                  <a:pt x="382" y="79"/>
                  <a:pt x="382" y="79"/>
                  <a:pt x="382" y="79"/>
                </a:cubicBezTo>
                <a:cubicBezTo>
                  <a:pt x="367" y="80"/>
                  <a:pt x="367" y="80"/>
                  <a:pt x="367" y="80"/>
                </a:cubicBezTo>
                <a:cubicBezTo>
                  <a:pt x="413" y="80"/>
                  <a:pt x="413" y="80"/>
                  <a:pt x="413" y="80"/>
                </a:cubicBezTo>
                <a:cubicBezTo>
                  <a:pt x="409" y="79"/>
                  <a:pt x="401" y="80"/>
                  <a:pt x="395" y="79"/>
                </a:cubicBezTo>
                <a:cubicBezTo>
                  <a:pt x="395" y="79"/>
                  <a:pt x="395" y="79"/>
                  <a:pt x="395" y="79"/>
                </a:cubicBezTo>
                <a:cubicBezTo>
                  <a:pt x="392" y="79"/>
                  <a:pt x="389" y="80"/>
                  <a:pt x="385" y="79"/>
                </a:cubicBezTo>
                <a:cubicBezTo>
                  <a:pt x="386" y="78"/>
                  <a:pt x="389" y="79"/>
                  <a:pt x="390" y="78"/>
                </a:cubicBezTo>
                <a:cubicBezTo>
                  <a:pt x="392" y="79"/>
                  <a:pt x="395" y="78"/>
                  <a:pt x="398" y="78"/>
                </a:cubicBezTo>
                <a:cubicBezTo>
                  <a:pt x="397" y="78"/>
                  <a:pt x="394" y="79"/>
                  <a:pt x="394" y="77"/>
                </a:cubicBezTo>
                <a:cubicBezTo>
                  <a:pt x="401" y="77"/>
                  <a:pt x="409" y="77"/>
                  <a:pt x="418" y="77"/>
                </a:cubicBezTo>
                <a:cubicBezTo>
                  <a:pt x="419" y="76"/>
                  <a:pt x="419" y="76"/>
                  <a:pt x="419" y="76"/>
                </a:cubicBezTo>
                <a:cubicBezTo>
                  <a:pt x="420" y="76"/>
                  <a:pt x="420" y="76"/>
                  <a:pt x="420" y="77"/>
                </a:cubicBezTo>
                <a:cubicBezTo>
                  <a:pt x="420" y="76"/>
                  <a:pt x="422" y="76"/>
                  <a:pt x="423" y="76"/>
                </a:cubicBezTo>
                <a:cubicBezTo>
                  <a:pt x="422" y="77"/>
                  <a:pt x="422" y="77"/>
                  <a:pt x="422" y="77"/>
                </a:cubicBezTo>
                <a:cubicBezTo>
                  <a:pt x="424" y="77"/>
                  <a:pt x="424" y="77"/>
                  <a:pt x="424" y="77"/>
                </a:cubicBezTo>
                <a:cubicBezTo>
                  <a:pt x="424" y="76"/>
                  <a:pt x="424" y="76"/>
                  <a:pt x="424" y="76"/>
                </a:cubicBezTo>
                <a:cubicBezTo>
                  <a:pt x="425" y="76"/>
                  <a:pt x="425" y="76"/>
                  <a:pt x="425" y="76"/>
                </a:cubicBezTo>
                <a:cubicBezTo>
                  <a:pt x="394" y="75"/>
                  <a:pt x="394" y="75"/>
                  <a:pt x="394" y="75"/>
                </a:cubicBezTo>
                <a:cubicBezTo>
                  <a:pt x="394" y="75"/>
                  <a:pt x="394" y="75"/>
                  <a:pt x="394" y="75"/>
                </a:cubicBezTo>
                <a:cubicBezTo>
                  <a:pt x="367" y="75"/>
                  <a:pt x="367" y="75"/>
                  <a:pt x="367" y="75"/>
                </a:cubicBezTo>
                <a:cubicBezTo>
                  <a:pt x="364" y="75"/>
                  <a:pt x="364" y="75"/>
                  <a:pt x="364" y="75"/>
                </a:cubicBezTo>
                <a:cubicBezTo>
                  <a:pt x="363" y="74"/>
                  <a:pt x="360" y="75"/>
                  <a:pt x="360" y="74"/>
                </a:cubicBezTo>
                <a:cubicBezTo>
                  <a:pt x="358" y="75"/>
                  <a:pt x="358" y="75"/>
                  <a:pt x="358" y="75"/>
                </a:cubicBezTo>
                <a:cubicBezTo>
                  <a:pt x="359" y="75"/>
                  <a:pt x="361" y="75"/>
                  <a:pt x="362" y="75"/>
                </a:cubicBezTo>
                <a:cubicBezTo>
                  <a:pt x="359" y="77"/>
                  <a:pt x="354" y="76"/>
                  <a:pt x="350" y="76"/>
                </a:cubicBezTo>
                <a:cubicBezTo>
                  <a:pt x="351" y="75"/>
                  <a:pt x="354" y="76"/>
                  <a:pt x="355" y="75"/>
                </a:cubicBezTo>
                <a:cubicBezTo>
                  <a:pt x="349" y="75"/>
                  <a:pt x="342" y="75"/>
                  <a:pt x="335" y="75"/>
                </a:cubicBezTo>
                <a:cubicBezTo>
                  <a:pt x="340" y="74"/>
                  <a:pt x="344" y="73"/>
                  <a:pt x="349" y="74"/>
                </a:cubicBezTo>
                <a:cubicBezTo>
                  <a:pt x="350" y="74"/>
                  <a:pt x="350" y="74"/>
                  <a:pt x="350" y="74"/>
                </a:cubicBezTo>
                <a:cubicBezTo>
                  <a:pt x="410" y="74"/>
                  <a:pt x="410" y="74"/>
                  <a:pt x="410" y="74"/>
                </a:cubicBezTo>
                <a:cubicBezTo>
                  <a:pt x="413" y="74"/>
                  <a:pt x="424" y="74"/>
                  <a:pt x="428" y="74"/>
                </a:cubicBezTo>
                <a:cubicBezTo>
                  <a:pt x="425" y="74"/>
                  <a:pt x="422" y="73"/>
                  <a:pt x="419" y="73"/>
                </a:cubicBezTo>
                <a:cubicBezTo>
                  <a:pt x="420" y="73"/>
                  <a:pt x="420" y="73"/>
                  <a:pt x="420" y="73"/>
                </a:cubicBezTo>
                <a:cubicBezTo>
                  <a:pt x="419" y="73"/>
                  <a:pt x="419" y="73"/>
                  <a:pt x="419" y="73"/>
                </a:cubicBezTo>
                <a:cubicBezTo>
                  <a:pt x="419" y="73"/>
                  <a:pt x="419" y="73"/>
                  <a:pt x="419" y="73"/>
                </a:cubicBezTo>
                <a:cubicBezTo>
                  <a:pt x="418" y="74"/>
                  <a:pt x="417" y="73"/>
                  <a:pt x="417" y="73"/>
                </a:cubicBezTo>
                <a:cubicBezTo>
                  <a:pt x="416" y="73"/>
                  <a:pt x="416" y="73"/>
                  <a:pt x="416" y="73"/>
                </a:cubicBezTo>
                <a:cubicBezTo>
                  <a:pt x="415" y="74"/>
                  <a:pt x="414" y="73"/>
                  <a:pt x="414" y="73"/>
                </a:cubicBezTo>
                <a:cubicBezTo>
                  <a:pt x="414" y="73"/>
                  <a:pt x="414" y="73"/>
                  <a:pt x="413" y="73"/>
                </a:cubicBezTo>
                <a:cubicBezTo>
                  <a:pt x="413" y="73"/>
                  <a:pt x="412" y="74"/>
                  <a:pt x="411" y="73"/>
                </a:cubicBezTo>
                <a:cubicBezTo>
                  <a:pt x="412" y="73"/>
                  <a:pt x="412" y="73"/>
                  <a:pt x="412" y="73"/>
                </a:cubicBezTo>
                <a:cubicBezTo>
                  <a:pt x="356" y="73"/>
                  <a:pt x="356" y="73"/>
                  <a:pt x="356" y="73"/>
                </a:cubicBezTo>
                <a:cubicBezTo>
                  <a:pt x="351" y="73"/>
                  <a:pt x="346" y="72"/>
                  <a:pt x="340" y="72"/>
                </a:cubicBezTo>
                <a:cubicBezTo>
                  <a:pt x="349" y="71"/>
                  <a:pt x="349" y="71"/>
                  <a:pt x="349" y="71"/>
                </a:cubicBezTo>
                <a:cubicBezTo>
                  <a:pt x="347" y="71"/>
                  <a:pt x="347" y="71"/>
                  <a:pt x="347" y="71"/>
                </a:cubicBezTo>
                <a:cubicBezTo>
                  <a:pt x="346" y="72"/>
                  <a:pt x="344" y="71"/>
                  <a:pt x="345" y="71"/>
                </a:cubicBezTo>
                <a:cubicBezTo>
                  <a:pt x="343" y="71"/>
                  <a:pt x="343" y="71"/>
                  <a:pt x="343" y="71"/>
                </a:cubicBezTo>
                <a:cubicBezTo>
                  <a:pt x="345" y="71"/>
                  <a:pt x="345" y="71"/>
                  <a:pt x="345" y="71"/>
                </a:cubicBezTo>
                <a:cubicBezTo>
                  <a:pt x="343" y="72"/>
                  <a:pt x="340" y="72"/>
                  <a:pt x="338" y="71"/>
                </a:cubicBezTo>
                <a:cubicBezTo>
                  <a:pt x="339" y="71"/>
                  <a:pt x="342" y="71"/>
                  <a:pt x="342" y="70"/>
                </a:cubicBezTo>
                <a:cubicBezTo>
                  <a:pt x="344" y="70"/>
                  <a:pt x="347" y="70"/>
                  <a:pt x="349" y="71"/>
                </a:cubicBezTo>
                <a:cubicBezTo>
                  <a:pt x="349" y="71"/>
                  <a:pt x="349" y="71"/>
                  <a:pt x="349" y="71"/>
                </a:cubicBezTo>
                <a:cubicBezTo>
                  <a:pt x="349" y="70"/>
                  <a:pt x="348" y="70"/>
                  <a:pt x="348" y="70"/>
                </a:cubicBezTo>
                <a:cubicBezTo>
                  <a:pt x="347" y="70"/>
                  <a:pt x="345" y="70"/>
                  <a:pt x="345" y="69"/>
                </a:cubicBezTo>
                <a:cubicBezTo>
                  <a:pt x="350" y="69"/>
                  <a:pt x="350" y="69"/>
                  <a:pt x="350" y="69"/>
                </a:cubicBezTo>
                <a:cubicBezTo>
                  <a:pt x="345" y="68"/>
                  <a:pt x="340" y="69"/>
                  <a:pt x="336" y="68"/>
                </a:cubicBezTo>
                <a:cubicBezTo>
                  <a:pt x="345" y="67"/>
                  <a:pt x="345" y="67"/>
                  <a:pt x="345" y="67"/>
                </a:cubicBezTo>
                <a:cubicBezTo>
                  <a:pt x="342" y="67"/>
                  <a:pt x="340" y="68"/>
                  <a:pt x="337" y="67"/>
                </a:cubicBezTo>
                <a:cubicBezTo>
                  <a:pt x="341" y="66"/>
                  <a:pt x="341" y="66"/>
                  <a:pt x="341" y="66"/>
                </a:cubicBezTo>
                <a:cubicBezTo>
                  <a:pt x="336" y="65"/>
                  <a:pt x="329" y="66"/>
                  <a:pt x="323" y="65"/>
                </a:cubicBezTo>
                <a:cubicBezTo>
                  <a:pt x="336" y="64"/>
                  <a:pt x="348" y="64"/>
                  <a:pt x="359" y="64"/>
                </a:cubicBezTo>
                <a:cubicBezTo>
                  <a:pt x="359" y="64"/>
                  <a:pt x="359" y="64"/>
                  <a:pt x="359" y="64"/>
                </a:cubicBezTo>
                <a:cubicBezTo>
                  <a:pt x="358" y="64"/>
                  <a:pt x="355" y="64"/>
                  <a:pt x="354" y="64"/>
                </a:cubicBezTo>
                <a:cubicBezTo>
                  <a:pt x="363" y="61"/>
                  <a:pt x="370" y="65"/>
                  <a:pt x="379" y="63"/>
                </a:cubicBezTo>
                <a:cubicBezTo>
                  <a:pt x="379" y="65"/>
                  <a:pt x="386" y="64"/>
                  <a:pt x="389" y="64"/>
                </a:cubicBezTo>
                <a:cubicBezTo>
                  <a:pt x="388" y="64"/>
                  <a:pt x="387" y="64"/>
                  <a:pt x="386" y="63"/>
                </a:cubicBezTo>
                <a:cubicBezTo>
                  <a:pt x="387" y="63"/>
                  <a:pt x="387" y="63"/>
                  <a:pt x="387" y="63"/>
                </a:cubicBezTo>
                <a:cubicBezTo>
                  <a:pt x="389" y="63"/>
                  <a:pt x="392" y="62"/>
                  <a:pt x="392" y="64"/>
                </a:cubicBezTo>
                <a:cubicBezTo>
                  <a:pt x="394" y="64"/>
                  <a:pt x="394" y="64"/>
                  <a:pt x="394" y="64"/>
                </a:cubicBezTo>
                <a:cubicBezTo>
                  <a:pt x="394" y="64"/>
                  <a:pt x="394" y="64"/>
                  <a:pt x="394" y="64"/>
                </a:cubicBezTo>
                <a:cubicBezTo>
                  <a:pt x="397" y="63"/>
                  <a:pt x="402" y="63"/>
                  <a:pt x="406" y="64"/>
                </a:cubicBezTo>
                <a:cubicBezTo>
                  <a:pt x="407" y="64"/>
                  <a:pt x="407" y="64"/>
                  <a:pt x="407" y="64"/>
                </a:cubicBezTo>
                <a:cubicBezTo>
                  <a:pt x="418" y="64"/>
                  <a:pt x="418" y="64"/>
                  <a:pt x="418" y="64"/>
                </a:cubicBezTo>
                <a:cubicBezTo>
                  <a:pt x="417" y="64"/>
                  <a:pt x="415" y="64"/>
                  <a:pt x="414" y="63"/>
                </a:cubicBezTo>
                <a:cubicBezTo>
                  <a:pt x="418" y="62"/>
                  <a:pt x="425" y="63"/>
                  <a:pt x="429" y="62"/>
                </a:cubicBezTo>
                <a:cubicBezTo>
                  <a:pt x="405" y="62"/>
                  <a:pt x="405" y="62"/>
                  <a:pt x="405" y="62"/>
                </a:cubicBezTo>
                <a:cubicBezTo>
                  <a:pt x="403" y="62"/>
                  <a:pt x="403" y="61"/>
                  <a:pt x="402" y="62"/>
                </a:cubicBezTo>
                <a:cubicBezTo>
                  <a:pt x="398" y="61"/>
                  <a:pt x="394" y="62"/>
                  <a:pt x="390" y="61"/>
                </a:cubicBezTo>
                <a:cubicBezTo>
                  <a:pt x="389" y="61"/>
                  <a:pt x="387" y="61"/>
                  <a:pt x="386" y="62"/>
                </a:cubicBezTo>
                <a:cubicBezTo>
                  <a:pt x="384" y="61"/>
                  <a:pt x="381" y="62"/>
                  <a:pt x="380" y="61"/>
                </a:cubicBezTo>
                <a:cubicBezTo>
                  <a:pt x="380" y="61"/>
                  <a:pt x="380" y="61"/>
                  <a:pt x="380" y="61"/>
                </a:cubicBezTo>
                <a:cubicBezTo>
                  <a:pt x="380" y="62"/>
                  <a:pt x="376" y="61"/>
                  <a:pt x="375" y="62"/>
                </a:cubicBezTo>
                <a:cubicBezTo>
                  <a:pt x="375" y="61"/>
                  <a:pt x="371" y="62"/>
                  <a:pt x="372" y="61"/>
                </a:cubicBezTo>
                <a:cubicBezTo>
                  <a:pt x="363" y="61"/>
                  <a:pt x="363" y="61"/>
                  <a:pt x="363" y="61"/>
                </a:cubicBezTo>
                <a:cubicBezTo>
                  <a:pt x="363" y="61"/>
                  <a:pt x="363" y="61"/>
                  <a:pt x="363" y="61"/>
                </a:cubicBezTo>
                <a:cubicBezTo>
                  <a:pt x="362" y="62"/>
                  <a:pt x="362" y="62"/>
                  <a:pt x="362" y="62"/>
                </a:cubicBezTo>
                <a:cubicBezTo>
                  <a:pt x="360" y="61"/>
                  <a:pt x="357" y="61"/>
                  <a:pt x="355" y="60"/>
                </a:cubicBezTo>
                <a:cubicBezTo>
                  <a:pt x="360" y="59"/>
                  <a:pt x="369" y="60"/>
                  <a:pt x="375" y="59"/>
                </a:cubicBezTo>
                <a:cubicBezTo>
                  <a:pt x="375" y="60"/>
                  <a:pt x="375" y="60"/>
                  <a:pt x="375" y="60"/>
                </a:cubicBezTo>
                <a:cubicBezTo>
                  <a:pt x="389" y="59"/>
                  <a:pt x="408" y="60"/>
                  <a:pt x="423" y="59"/>
                </a:cubicBezTo>
                <a:cubicBezTo>
                  <a:pt x="396" y="58"/>
                  <a:pt x="367" y="59"/>
                  <a:pt x="340" y="58"/>
                </a:cubicBezTo>
                <a:cubicBezTo>
                  <a:pt x="337" y="58"/>
                  <a:pt x="337" y="58"/>
                  <a:pt x="337" y="58"/>
                </a:cubicBezTo>
                <a:cubicBezTo>
                  <a:pt x="339" y="57"/>
                  <a:pt x="341" y="57"/>
                  <a:pt x="342" y="57"/>
                </a:cubicBezTo>
                <a:cubicBezTo>
                  <a:pt x="342" y="57"/>
                  <a:pt x="342" y="57"/>
                  <a:pt x="342" y="56"/>
                </a:cubicBezTo>
                <a:cubicBezTo>
                  <a:pt x="341" y="56"/>
                  <a:pt x="341" y="56"/>
                  <a:pt x="341" y="56"/>
                </a:cubicBezTo>
                <a:cubicBezTo>
                  <a:pt x="341" y="57"/>
                  <a:pt x="341" y="57"/>
                  <a:pt x="341" y="57"/>
                </a:cubicBezTo>
                <a:cubicBezTo>
                  <a:pt x="341" y="56"/>
                  <a:pt x="342" y="57"/>
                  <a:pt x="342" y="57"/>
                </a:cubicBezTo>
                <a:cubicBezTo>
                  <a:pt x="339" y="57"/>
                  <a:pt x="334" y="57"/>
                  <a:pt x="331" y="57"/>
                </a:cubicBezTo>
                <a:cubicBezTo>
                  <a:pt x="330" y="57"/>
                  <a:pt x="330" y="56"/>
                  <a:pt x="330" y="55"/>
                </a:cubicBezTo>
                <a:cubicBezTo>
                  <a:pt x="336" y="55"/>
                  <a:pt x="344" y="55"/>
                  <a:pt x="350" y="56"/>
                </a:cubicBezTo>
                <a:cubicBezTo>
                  <a:pt x="349" y="55"/>
                  <a:pt x="350" y="55"/>
                  <a:pt x="351" y="55"/>
                </a:cubicBezTo>
                <a:cubicBezTo>
                  <a:pt x="351" y="55"/>
                  <a:pt x="352" y="54"/>
                  <a:pt x="353" y="55"/>
                </a:cubicBezTo>
                <a:cubicBezTo>
                  <a:pt x="352" y="55"/>
                  <a:pt x="351" y="56"/>
                  <a:pt x="352" y="55"/>
                </a:cubicBezTo>
                <a:cubicBezTo>
                  <a:pt x="356" y="55"/>
                  <a:pt x="356" y="55"/>
                  <a:pt x="356" y="55"/>
                </a:cubicBezTo>
                <a:cubicBezTo>
                  <a:pt x="312" y="54"/>
                  <a:pt x="312" y="54"/>
                  <a:pt x="312" y="54"/>
                </a:cubicBezTo>
                <a:cubicBezTo>
                  <a:pt x="324" y="53"/>
                  <a:pt x="337" y="54"/>
                  <a:pt x="347" y="53"/>
                </a:cubicBezTo>
                <a:cubicBezTo>
                  <a:pt x="341" y="53"/>
                  <a:pt x="336" y="54"/>
                  <a:pt x="330" y="53"/>
                </a:cubicBezTo>
                <a:cubicBezTo>
                  <a:pt x="333" y="52"/>
                  <a:pt x="337" y="53"/>
                  <a:pt x="340" y="52"/>
                </a:cubicBezTo>
                <a:cubicBezTo>
                  <a:pt x="338" y="52"/>
                  <a:pt x="337" y="52"/>
                  <a:pt x="335" y="52"/>
                </a:cubicBezTo>
                <a:cubicBezTo>
                  <a:pt x="341" y="51"/>
                  <a:pt x="348" y="52"/>
                  <a:pt x="353" y="51"/>
                </a:cubicBezTo>
                <a:cubicBezTo>
                  <a:pt x="348" y="51"/>
                  <a:pt x="343" y="51"/>
                  <a:pt x="338" y="51"/>
                </a:cubicBezTo>
                <a:cubicBezTo>
                  <a:pt x="341" y="50"/>
                  <a:pt x="341" y="50"/>
                  <a:pt x="341" y="50"/>
                </a:cubicBezTo>
                <a:cubicBezTo>
                  <a:pt x="335" y="50"/>
                  <a:pt x="327" y="50"/>
                  <a:pt x="322" y="50"/>
                </a:cubicBezTo>
                <a:cubicBezTo>
                  <a:pt x="323" y="49"/>
                  <a:pt x="323" y="49"/>
                  <a:pt x="323" y="49"/>
                </a:cubicBezTo>
                <a:cubicBezTo>
                  <a:pt x="322" y="49"/>
                  <a:pt x="321" y="50"/>
                  <a:pt x="321" y="49"/>
                </a:cubicBezTo>
                <a:cubicBezTo>
                  <a:pt x="323" y="48"/>
                  <a:pt x="325" y="49"/>
                  <a:pt x="326" y="48"/>
                </a:cubicBezTo>
                <a:cubicBezTo>
                  <a:pt x="327" y="48"/>
                  <a:pt x="328" y="48"/>
                  <a:pt x="328" y="49"/>
                </a:cubicBezTo>
                <a:cubicBezTo>
                  <a:pt x="328" y="49"/>
                  <a:pt x="328" y="49"/>
                  <a:pt x="328" y="49"/>
                </a:cubicBezTo>
                <a:cubicBezTo>
                  <a:pt x="346" y="49"/>
                  <a:pt x="346" y="49"/>
                  <a:pt x="346" y="49"/>
                </a:cubicBezTo>
                <a:cubicBezTo>
                  <a:pt x="345" y="49"/>
                  <a:pt x="345" y="49"/>
                  <a:pt x="345" y="49"/>
                </a:cubicBezTo>
                <a:cubicBezTo>
                  <a:pt x="359" y="48"/>
                  <a:pt x="359" y="48"/>
                  <a:pt x="359" y="48"/>
                </a:cubicBezTo>
                <a:cubicBezTo>
                  <a:pt x="362" y="49"/>
                  <a:pt x="367" y="49"/>
                  <a:pt x="370" y="49"/>
                </a:cubicBezTo>
                <a:cubicBezTo>
                  <a:pt x="358" y="48"/>
                  <a:pt x="358" y="48"/>
                  <a:pt x="358" y="48"/>
                </a:cubicBezTo>
                <a:cubicBezTo>
                  <a:pt x="359" y="48"/>
                  <a:pt x="361" y="48"/>
                  <a:pt x="362" y="48"/>
                </a:cubicBezTo>
                <a:cubicBezTo>
                  <a:pt x="355" y="48"/>
                  <a:pt x="355" y="48"/>
                  <a:pt x="355" y="48"/>
                </a:cubicBezTo>
                <a:cubicBezTo>
                  <a:pt x="356" y="47"/>
                  <a:pt x="356" y="47"/>
                  <a:pt x="356" y="47"/>
                </a:cubicBezTo>
                <a:cubicBezTo>
                  <a:pt x="386" y="48"/>
                  <a:pt x="414" y="45"/>
                  <a:pt x="445" y="46"/>
                </a:cubicBezTo>
                <a:cubicBezTo>
                  <a:pt x="435" y="45"/>
                  <a:pt x="435" y="45"/>
                  <a:pt x="435" y="45"/>
                </a:cubicBezTo>
                <a:cubicBezTo>
                  <a:pt x="421" y="45"/>
                  <a:pt x="407" y="44"/>
                  <a:pt x="392" y="44"/>
                </a:cubicBezTo>
                <a:cubicBezTo>
                  <a:pt x="399" y="43"/>
                  <a:pt x="405" y="44"/>
                  <a:pt x="413" y="43"/>
                </a:cubicBezTo>
                <a:cubicBezTo>
                  <a:pt x="412" y="42"/>
                  <a:pt x="410" y="44"/>
                  <a:pt x="410" y="43"/>
                </a:cubicBezTo>
                <a:cubicBezTo>
                  <a:pt x="408" y="45"/>
                  <a:pt x="406" y="42"/>
                  <a:pt x="404" y="42"/>
                </a:cubicBezTo>
                <a:cubicBezTo>
                  <a:pt x="405" y="42"/>
                  <a:pt x="407" y="42"/>
                  <a:pt x="409" y="42"/>
                </a:cubicBezTo>
                <a:cubicBezTo>
                  <a:pt x="409" y="42"/>
                  <a:pt x="408" y="41"/>
                  <a:pt x="409" y="41"/>
                </a:cubicBezTo>
                <a:cubicBezTo>
                  <a:pt x="410" y="41"/>
                  <a:pt x="410" y="41"/>
                  <a:pt x="411" y="42"/>
                </a:cubicBezTo>
                <a:cubicBezTo>
                  <a:pt x="412" y="41"/>
                  <a:pt x="412" y="41"/>
                  <a:pt x="412" y="41"/>
                </a:cubicBezTo>
                <a:cubicBezTo>
                  <a:pt x="406" y="41"/>
                  <a:pt x="406" y="41"/>
                  <a:pt x="406" y="41"/>
                </a:cubicBezTo>
                <a:cubicBezTo>
                  <a:pt x="406" y="42"/>
                  <a:pt x="406" y="42"/>
                  <a:pt x="406" y="42"/>
                </a:cubicBezTo>
                <a:cubicBezTo>
                  <a:pt x="405" y="42"/>
                  <a:pt x="405" y="42"/>
                  <a:pt x="404" y="42"/>
                </a:cubicBezTo>
                <a:cubicBezTo>
                  <a:pt x="403" y="42"/>
                  <a:pt x="404" y="41"/>
                  <a:pt x="404" y="41"/>
                </a:cubicBezTo>
                <a:cubicBezTo>
                  <a:pt x="402" y="40"/>
                  <a:pt x="395" y="40"/>
                  <a:pt x="395" y="41"/>
                </a:cubicBezTo>
                <a:cubicBezTo>
                  <a:pt x="393" y="42"/>
                  <a:pt x="394" y="40"/>
                  <a:pt x="394" y="40"/>
                </a:cubicBezTo>
                <a:cubicBezTo>
                  <a:pt x="388" y="40"/>
                  <a:pt x="388" y="40"/>
                  <a:pt x="388" y="40"/>
                </a:cubicBezTo>
                <a:cubicBezTo>
                  <a:pt x="388" y="41"/>
                  <a:pt x="388" y="41"/>
                  <a:pt x="388" y="41"/>
                </a:cubicBezTo>
                <a:cubicBezTo>
                  <a:pt x="389" y="41"/>
                  <a:pt x="391" y="40"/>
                  <a:pt x="392" y="41"/>
                </a:cubicBezTo>
                <a:cubicBezTo>
                  <a:pt x="387" y="42"/>
                  <a:pt x="387" y="42"/>
                  <a:pt x="387" y="42"/>
                </a:cubicBezTo>
                <a:cubicBezTo>
                  <a:pt x="387" y="42"/>
                  <a:pt x="385" y="42"/>
                  <a:pt x="385" y="42"/>
                </a:cubicBezTo>
                <a:cubicBezTo>
                  <a:pt x="383" y="42"/>
                  <a:pt x="383" y="41"/>
                  <a:pt x="382" y="41"/>
                </a:cubicBezTo>
                <a:cubicBezTo>
                  <a:pt x="385" y="40"/>
                  <a:pt x="385" y="40"/>
                  <a:pt x="385" y="40"/>
                </a:cubicBezTo>
                <a:cubicBezTo>
                  <a:pt x="377" y="40"/>
                  <a:pt x="377" y="40"/>
                  <a:pt x="377" y="40"/>
                </a:cubicBezTo>
                <a:cubicBezTo>
                  <a:pt x="375" y="40"/>
                  <a:pt x="373" y="42"/>
                  <a:pt x="372" y="40"/>
                </a:cubicBezTo>
                <a:cubicBezTo>
                  <a:pt x="371" y="41"/>
                  <a:pt x="371" y="41"/>
                  <a:pt x="371" y="41"/>
                </a:cubicBezTo>
                <a:cubicBezTo>
                  <a:pt x="360" y="39"/>
                  <a:pt x="345" y="41"/>
                  <a:pt x="335" y="39"/>
                </a:cubicBezTo>
                <a:cubicBezTo>
                  <a:pt x="339" y="39"/>
                  <a:pt x="339" y="39"/>
                  <a:pt x="339" y="39"/>
                </a:cubicBezTo>
                <a:cubicBezTo>
                  <a:pt x="337" y="39"/>
                  <a:pt x="335" y="39"/>
                  <a:pt x="334" y="39"/>
                </a:cubicBezTo>
                <a:cubicBezTo>
                  <a:pt x="335" y="38"/>
                  <a:pt x="335" y="38"/>
                  <a:pt x="335" y="38"/>
                </a:cubicBezTo>
                <a:cubicBezTo>
                  <a:pt x="361" y="39"/>
                  <a:pt x="361" y="39"/>
                  <a:pt x="361" y="39"/>
                </a:cubicBezTo>
                <a:cubicBezTo>
                  <a:pt x="358" y="38"/>
                  <a:pt x="354" y="38"/>
                  <a:pt x="351" y="38"/>
                </a:cubicBezTo>
                <a:cubicBezTo>
                  <a:pt x="351" y="38"/>
                  <a:pt x="351" y="37"/>
                  <a:pt x="351" y="37"/>
                </a:cubicBezTo>
                <a:cubicBezTo>
                  <a:pt x="346" y="37"/>
                  <a:pt x="341" y="35"/>
                  <a:pt x="336" y="37"/>
                </a:cubicBezTo>
                <a:cubicBezTo>
                  <a:pt x="333" y="36"/>
                  <a:pt x="327" y="36"/>
                  <a:pt x="324" y="37"/>
                </a:cubicBezTo>
                <a:cubicBezTo>
                  <a:pt x="322" y="36"/>
                  <a:pt x="316" y="37"/>
                  <a:pt x="313" y="36"/>
                </a:cubicBezTo>
                <a:cubicBezTo>
                  <a:pt x="313" y="36"/>
                  <a:pt x="314" y="36"/>
                  <a:pt x="315" y="36"/>
                </a:cubicBezTo>
                <a:cubicBezTo>
                  <a:pt x="310" y="35"/>
                  <a:pt x="300" y="36"/>
                  <a:pt x="293" y="35"/>
                </a:cubicBezTo>
                <a:cubicBezTo>
                  <a:pt x="299" y="34"/>
                  <a:pt x="299" y="34"/>
                  <a:pt x="299" y="34"/>
                </a:cubicBezTo>
                <a:cubicBezTo>
                  <a:pt x="297" y="34"/>
                  <a:pt x="295" y="35"/>
                  <a:pt x="294" y="34"/>
                </a:cubicBezTo>
                <a:cubicBezTo>
                  <a:pt x="297" y="33"/>
                  <a:pt x="300" y="34"/>
                  <a:pt x="303" y="34"/>
                </a:cubicBezTo>
                <a:cubicBezTo>
                  <a:pt x="303" y="35"/>
                  <a:pt x="303" y="35"/>
                  <a:pt x="303" y="35"/>
                </a:cubicBezTo>
                <a:cubicBezTo>
                  <a:pt x="305" y="34"/>
                  <a:pt x="305" y="34"/>
                  <a:pt x="305" y="34"/>
                </a:cubicBezTo>
                <a:cubicBezTo>
                  <a:pt x="307" y="35"/>
                  <a:pt x="307" y="35"/>
                  <a:pt x="307" y="35"/>
                </a:cubicBezTo>
                <a:cubicBezTo>
                  <a:pt x="307" y="32"/>
                  <a:pt x="315" y="33"/>
                  <a:pt x="319" y="34"/>
                </a:cubicBezTo>
                <a:cubicBezTo>
                  <a:pt x="318" y="34"/>
                  <a:pt x="318" y="34"/>
                  <a:pt x="318" y="34"/>
                </a:cubicBezTo>
                <a:cubicBezTo>
                  <a:pt x="319" y="34"/>
                  <a:pt x="319" y="34"/>
                  <a:pt x="319" y="34"/>
                </a:cubicBezTo>
                <a:cubicBezTo>
                  <a:pt x="319" y="34"/>
                  <a:pt x="319" y="34"/>
                  <a:pt x="320" y="33"/>
                </a:cubicBezTo>
                <a:cubicBezTo>
                  <a:pt x="328" y="33"/>
                  <a:pt x="340" y="34"/>
                  <a:pt x="345" y="34"/>
                </a:cubicBezTo>
                <a:cubicBezTo>
                  <a:pt x="345" y="33"/>
                  <a:pt x="345" y="33"/>
                  <a:pt x="345" y="33"/>
                </a:cubicBezTo>
                <a:cubicBezTo>
                  <a:pt x="347" y="33"/>
                  <a:pt x="351" y="33"/>
                  <a:pt x="353" y="33"/>
                </a:cubicBezTo>
                <a:cubicBezTo>
                  <a:pt x="353" y="34"/>
                  <a:pt x="353" y="34"/>
                  <a:pt x="353" y="34"/>
                </a:cubicBezTo>
                <a:cubicBezTo>
                  <a:pt x="355" y="33"/>
                  <a:pt x="358" y="34"/>
                  <a:pt x="362" y="34"/>
                </a:cubicBezTo>
                <a:cubicBezTo>
                  <a:pt x="362" y="34"/>
                  <a:pt x="362" y="34"/>
                  <a:pt x="362" y="34"/>
                </a:cubicBezTo>
                <a:cubicBezTo>
                  <a:pt x="354" y="33"/>
                  <a:pt x="354" y="33"/>
                  <a:pt x="354" y="33"/>
                </a:cubicBezTo>
                <a:cubicBezTo>
                  <a:pt x="355" y="32"/>
                  <a:pt x="358" y="32"/>
                  <a:pt x="360" y="31"/>
                </a:cubicBezTo>
                <a:cubicBezTo>
                  <a:pt x="359" y="31"/>
                  <a:pt x="357" y="32"/>
                  <a:pt x="357" y="31"/>
                </a:cubicBezTo>
                <a:cubicBezTo>
                  <a:pt x="357" y="31"/>
                  <a:pt x="358" y="31"/>
                  <a:pt x="358" y="31"/>
                </a:cubicBezTo>
                <a:cubicBezTo>
                  <a:pt x="354" y="30"/>
                  <a:pt x="354" y="30"/>
                  <a:pt x="354" y="30"/>
                </a:cubicBezTo>
                <a:cubicBezTo>
                  <a:pt x="358" y="29"/>
                  <a:pt x="358" y="29"/>
                  <a:pt x="358" y="29"/>
                </a:cubicBezTo>
                <a:cubicBezTo>
                  <a:pt x="357" y="29"/>
                  <a:pt x="357" y="29"/>
                  <a:pt x="357" y="29"/>
                </a:cubicBezTo>
                <a:cubicBezTo>
                  <a:pt x="357" y="29"/>
                  <a:pt x="357" y="29"/>
                  <a:pt x="357" y="29"/>
                </a:cubicBezTo>
                <a:cubicBezTo>
                  <a:pt x="356" y="28"/>
                  <a:pt x="356" y="28"/>
                  <a:pt x="356" y="28"/>
                </a:cubicBezTo>
                <a:cubicBezTo>
                  <a:pt x="363" y="27"/>
                  <a:pt x="371" y="29"/>
                  <a:pt x="378" y="28"/>
                </a:cubicBezTo>
                <a:cubicBezTo>
                  <a:pt x="366" y="27"/>
                  <a:pt x="358" y="28"/>
                  <a:pt x="347" y="27"/>
                </a:cubicBezTo>
                <a:cubicBezTo>
                  <a:pt x="348" y="26"/>
                  <a:pt x="349" y="26"/>
                  <a:pt x="350" y="26"/>
                </a:cubicBezTo>
                <a:cubicBezTo>
                  <a:pt x="345" y="26"/>
                  <a:pt x="345" y="26"/>
                  <a:pt x="345" y="26"/>
                </a:cubicBezTo>
                <a:cubicBezTo>
                  <a:pt x="345" y="26"/>
                  <a:pt x="345" y="26"/>
                  <a:pt x="346" y="26"/>
                </a:cubicBezTo>
                <a:cubicBezTo>
                  <a:pt x="345" y="27"/>
                  <a:pt x="344" y="27"/>
                  <a:pt x="343" y="27"/>
                </a:cubicBezTo>
                <a:cubicBezTo>
                  <a:pt x="342" y="27"/>
                  <a:pt x="341" y="26"/>
                  <a:pt x="342" y="26"/>
                </a:cubicBezTo>
                <a:cubicBezTo>
                  <a:pt x="341" y="26"/>
                  <a:pt x="340" y="27"/>
                  <a:pt x="339" y="27"/>
                </a:cubicBezTo>
                <a:cubicBezTo>
                  <a:pt x="325" y="26"/>
                  <a:pt x="308" y="26"/>
                  <a:pt x="294" y="26"/>
                </a:cubicBezTo>
                <a:cubicBezTo>
                  <a:pt x="224" y="24"/>
                  <a:pt x="224" y="24"/>
                  <a:pt x="224" y="24"/>
                </a:cubicBezTo>
                <a:cubicBezTo>
                  <a:pt x="210" y="24"/>
                  <a:pt x="210" y="24"/>
                  <a:pt x="210" y="24"/>
                </a:cubicBezTo>
                <a:cubicBezTo>
                  <a:pt x="214" y="23"/>
                  <a:pt x="221" y="24"/>
                  <a:pt x="225" y="23"/>
                </a:cubicBezTo>
                <a:cubicBezTo>
                  <a:pt x="225" y="23"/>
                  <a:pt x="225" y="23"/>
                  <a:pt x="225" y="24"/>
                </a:cubicBezTo>
                <a:cubicBezTo>
                  <a:pt x="231" y="23"/>
                  <a:pt x="231" y="23"/>
                  <a:pt x="231" y="23"/>
                </a:cubicBezTo>
                <a:cubicBezTo>
                  <a:pt x="232" y="23"/>
                  <a:pt x="233" y="23"/>
                  <a:pt x="234" y="23"/>
                </a:cubicBezTo>
                <a:cubicBezTo>
                  <a:pt x="236" y="23"/>
                  <a:pt x="238" y="23"/>
                  <a:pt x="240" y="23"/>
                </a:cubicBezTo>
                <a:cubicBezTo>
                  <a:pt x="238" y="24"/>
                  <a:pt x="237" y="24"/>
                  <a:pt x="235" y="24"/>
                </a:cubicBezTo>
                <a:cubicBezTo>
                  <a:pt x="237" y="24"/>
                  <a:pt x="240" y="24"/>
                  <a:pt x="241" y="23"/>
                </a:cubicBezTo>
                <a:cubicBezTo>
                  <a:pt x="231" y="23"/>
                  <a:pt x="231" y="23"/>
                  <a:pt x="231" y="23"/>
                </a:cubicBezTo>
                <a:cubicBezTo>
                  <a:pt x="230" y="21"/>
                  <a:pt x="230" y="23"/>
                  <a:pt x="228" y="23"/>
                </a:cubicBezTo>
                <a:cubicBezTo>
                  <a:pt x="228" y="23"/>
                  <a:pt x="227" y="23"/>
                  <a:pt x="227" y="22"/>
                </a:cubicBezTo>
                <a:cubicBezTo>
                  <a:pt x="245" y="21"/>
                  <a:pt x="265" y="22"/>
                  <a:pt x="284" y="22"/>
                </a:cubicBezTo>
                <a:cubicBezTo>
                  <a:pt x="285" y="22"/>
                  <a:pt x="285" y="22"/>
                  <a:pt x="285" y="22"/>
                </a:cubicBezTo>
                <a:cubicBezTo>
                  <a:pt x="307" y="21"/>
                  <a:pt x="307" y="21"/>
                  <a:pt x="307" y="21"/>
                </a:cubicBezTo>
                <a:cubicBezTo>
                  <a:pt x="307" y="21"/>
                  <a:pt x="306" y="21"/>
                  <a:pt x="306" y="21"/>
                </a:cubicBezTo>
                <a:cubicBezTo>
                  <a:pt x="311" y="20"/>
                  <a:pt x="315" y="22"/>
                  <a:pt x="319" y="21"/>
                </a:cubicBezTo>
                <a:cubicBezTo>
                  <a:pt x="314" y="20"/>
                  <a:pt x="308" y="21"/>
                  <a:pt x="303" y="20"/>
                </a:cubicBezTo>
                <a:cubicBezTo>
                  <a:pt x="304" y="20"/>
                  <a:pt x="304" y="20"/>
                  <a:pt x="304" y="20"/>
                </a:cubicBezTo>
                <a:cubicBezTo>
                  <a:pt x="301" y="20"/>
                  <a:pt x="301" y="20"/>
                  <a:pt x="301" y="20"/>
                </a:cubicBezTo>
                <a:cubicBezTo>
                  <a:pt x="298" y="20"/>
                  <a:pt x="293" y="21"/>
                  <a:pt x="291" y="19"/>
                </a:cubicBezTo>
                <a:cubicBezTo>
                  <a:pt x="285" y="21"/>
                  <a:pt x="272" y="19"/>
                  <a:pt x="263" y="19"/>
                </a:cubicBezTo>
                <a:cubicBezTo>
                  <a:pt x="263" y="19"/>
                  <a:pt x="263" y="19"/>
                  <a:pt x="263" y="19"/>
                </a:cubicBezTo>
                <a:cubicBezTo>
                  <a:pt x="263" y="19"/>
                  <a:pt x="262" y="18"/>
                  <a:pt x="262" y="18"/>
                </a:cubicBezTo>
                <a:cubicBezTo>
                  <a:pt x="243" y="18"/>
                  <a:pt x="243" y="18"/>
                  <a:pt x="243" y="18"/>
                </a:cubicBezTo>
                <a:cubicBezTo>
                  <a:pt x="242" y="19"/>
                  <a:pt x="242" y="19"/>
                  <a:pt x="242" y="19"/>
                </a:cubicBezTo>
                <a:cubicBezTo>
                  <a:pt x="240" y="18"/>
                  <a:pt x="240" y="18"/>
                  <a:pt x="240" y="18"/>
                </a:cubicBezTo>
                <a:cubicBezTo>
                  <a:pt x="240" y="18"/>
                  <a:pt x="240" y="18"/>
                  <a:pt x="240" y="18"/>
                </a:cubicBezTo>
                <a:cubicBezTo>
                  <a:pt x="240" y="18"/>
                  <a:pt x="238" y="18"/>
                  <a:pt x="238" y="17"/>
                </a:cubicBezTo>
                <a:cubicBezTo>
                  <a:pt x="237" y="17"/>
                  <a:pt x="237" y="17"/>
                  <a:pt x="237" y="17"/>
                </a:cubicBezTo>
                <a:cubicBezTo>
                  <a:pt x="237" y="18"/>
                  <a:pt x="237" y="18"/>
                  <a:pt x="237" y="18"/>
                </a:cubicBezTo>
                <a:cubicBezTo>
                  <a:pt x="238" y="18"/>
                  <a:pt x="237" y="18"/>
                  <a:pt x="237" y="18"/>
                </a:cubicBezTo>
                <a:cubicBezTo>
                  <a:pt x="236" y="18"/>
                  <a:pt x="235" y="18"/>
                  <a:pt x="235" y="18"/>
                </a:cubicBezTo>
                <a:cubicBezTo>
                  <a:pt x="234" y="18"/>
                  <a:pt x="235" y="17"/>
                  <a:pt x="235" y="17"/>
                </a:cubicBezTo>
                <a:cubicBezTo>
                  <a:pt x="235" y="17"/>
                  <a:pt x="234" y="17"/>
                  <a:pt x="234" y="17"/>
                </a:cubicBezTo>
                <a:cubicBezTo>
                  <a:pt x="235" y="16"/>
                  <a:pt x="235" y="16"/>
                  <a:pt x="235" y="16"/>
                </a:cubicBezTo>
                <a:cubicBezTo>
                  <a:pt x="244" y="17"/>
                  <a:pt x="255" y="16"/>
                  <a:pt x="265" y="17"/>
                </a:cubicBezTo>
                <a:cubicBezTo>
                  <a:pt x="284" y="16"/>
                  <a:pt x="305" y="18"/>
                  <a:pt x="321" y="17"/>
                </a:cubicBezTo>
                <a:cubicBezTo>
                  <a:pt x="316" y="17"/>
                  <a:pt x="314" y="17"/>
                  <a:pt x="310" y="16"/>
                </a:cubicBezTo>
                <a:cubicBezTo>
                  <a:pt x="316" y="15"/>
                  <a:pt x="321" y="17"/>
                  <a:pt x="326" y="16"/>
                </a:cubicBezTo>
                <a:cubicBezTo>
                  <a:pt x="330" y="18"/>
                  <a:pt x="337" y="18"/>
                  <a:pt x="341" y="18"/>
                </a:cubicBezTo>
                <a:cubicBezTo>
                  <a:pt x="342" y="17"/>
                  <a:pt x="342" y="17"/>
                  <a:pt x="342" y="17"/>
                </a:cubicBezTo>
                <a:cubicBezTo>
                  <a:pt x="357" y="17"/>
                  <a:pt x="373" y="18"/>
                  <a:pt x="387" y="17"/>
                </a:cubicBezTo>
                <a:cubicBezTo>
                  <a:pt x="354" y="17"/>
                  <a:pt x="326" y="16"/>
                  <a:pt x="293" y="15"/>
                </a:cubicBezTo>
                <a:cubicBezTo>
                  <a:pt x="293" y="14"/>
                  <a:pt x="293" y="14"/>
                  <a:pt x="293" y="14"/>
                </a:cubicBezTo>
                <a:cubicBezTo>
                  <a:pt x="292" y="15"/>
                  <a:pt x="290" y="15"/>
                  <a:pt x="291" y="14"/>
                </a:cubicBezTo>
                <a:cubicBezTo>
                  <a:pt x="289" y="14"/>
                  <a:pt x="289" y="14"/>
                  <a:pt x="289" y="14"/>
                </a:cubicBezTo>
                <a:cubicBezTo>
                  <a:pt x="287" y="15"/>
                  <a:pt x="283" y="14"/>
                  <a:pt x="280" y="14"/>
                </a:cubicBezTo>
                <a:cubicBezTo>
                  <a:pt x="281" y="14"/>
                  <a:pt x="281" y="14"/>
                  <a:pt x="281" y="14"/>
                </a:cubicBezTo>
                <a:cubicBezTo>
                  <a:pt x="274" y="13"/>
                  <a:pt x="264" y="14"/>
                  <a:pt x="255" y="13"/>
                </a:cubicBezTo>
                <a:cubicBezTo>
                  <a:pt x="257" y="13"/>
                  <a:pt x="257" y="13"/>
                  <a:pt x="257" y="13"/>
                </a:cubicBezTo>
                <a:cubicBezTo>
                  <a:pt x="301" y="13"/>
                  <a:pt x="345" y="15"/>
                  <a:pt x="386" y="15"/>
                </a:cubicBezTo>
                <a:cubicBezTo>
                  <a:pt x="334" y="13"/>
                  <a:pt x="282" y="12"/>
                  <a:pt x="229" y="11"/>
                </a:cubicBezTo>
                <a:cubicBezTo>
                  <a:pt x="248" y="11"/>
                  <a:pt x="269" y="11"/>
                  <a:pt x="288" y="11"/>
                </a:cubicBezTo>
                <a:cubicBezTo>
                  <a:pt x="287" y="11"/>
                  <a:pt x="286" y="11"/>
                  <a:pt x="286" y="11"/>
                </a:cubicBezTo>
                <a:cubicBezTo>
                  <a:pt x="289" y="10"/>
                  <a:pt x="293" y="10"/>
                  <a:pt x="296" y="11"/>
                </a:cubicBezTo>
                <a:cubicBezTo>
                  <a:pt x="297" y="10"/>
                  <a:pt x="297" y="10"/>
                  <a:pt x="297" y="10"/>
                </a:cubicBezTo>
                <a:cubicBezTo>
                  <a:pt x="298" y="11"/>
                  <a:pt x="298" y="11"/>
                  <a:pt x="298" y="11"/>
                </a:cubicBezTo>
                <a:cubicBezTo>
                  <a:pt x="320" y="11"/>
                  <a:pt x="320" y="11"/>
                  <a:pt x="320" y="11"/>
                </a:cubicBezTo>
                <a:cubicBezTo>
                  <a:pt x="322" y="12"/>
                  <a:pt x="321" y="11"/>
                  <a:pt x="324" y="11"/>
                </a:cubicBezTo>
                <a:cubicBezTo>
                  <a:pt x="344" y="11"/>
                  <a:pt x="366" y="12"/>
                  <a:pt x="386" y="12"/>
                </a:cubicBezTo>
                <a:cubicBezTo>
                  <a:pt x="363" y="11"/>
                  <a:pt x="338" y="11"/>
                  <a:pt x="315" y="10"/>
                </a:cubicBezTo>
                <a:cubicBezTo>
                  <a:pt x="315" y="9"/>
                  <a:pt x="315" y="9"/>
                  <a:pt x="315" y="9"/>
                </a:cubicBezTo>
                <a:cubicBezTo>
                  <a:pt x="322" y="9"/>
                  <a:pt x="322" y="9"/>
                  <a:pt x="322" y="9"/>
                </a:cubicBezTo>
                <a:cubicBezTo>
                  <a:pt x="316" y="9"/>
                  <a:pt x="307" y="8"/>
                  <a:pt x="301" y="8"/>
                </a:cubicBezTo>
                <a:cubicBezTo>
                  <a:pt x="297" y="8"/>
                  <a:pt x="297" y="8"/>
                  <a:pt x="297" y="8"/>
                </a:cubicBezTo>
                <a:cubicBezTo>
                  <a:pt x="262" y="7"/>
                  <a:pt x="262" y="7"/>
                  <a:pt x="262" y="7"/>
                </a:cubicBezTo>
                <a:cubicBezTo>
                  <a:pt x="262" y="7"/>
                  <a:pt x="262" y="7"/>
                  <a:pt x="262" y="7"/>
                </a:cubicBezTo>
                <a:cubicBezTo>
                  <a:pt x="253" y="7"/>
                  <a:pt x="245" y="7"/>
                  <a:pt x="238" y="7"/>
                </a:cubicBezTo>
                <a:cubicBezTo>
                  <a:pt x="240" y="6"/>
                  <a:pt x="240" y="6"/>
                  <a:pt x="240" y="6"/>
                </a:cubicBezTo>
                <a:cubicBezTo>
                  <a:pt x="238" y="6"/>
                  <a:pt x="238" y="6"/>
                  <a:pt x="238" y="6"/>
                </a:cubicBezTo>
                <a:cubicBezTo>
                  <a:pt x="238" y="6"/>
                  <a:pt x="238" y="6"/>
                  <a:pt x="238" y="6"/>
                </a:cubicBezTo>
                <a:cubicBezTo>
                  <a:pt x="233" y="7"/>
                  <a:pt x="226" y="7"/>
                  <a:pt x="220" y="7"/>
                </a:cubicBezTo>
                <a:cubicBezTo>
                  <a:pt x="219" y="6"/>
                  <a:pt x="218" y="7"/>
                  <a:pt x="217" y="6"/>
                </a:cubicBezTo>
                <a:cubicBezTo>
                  <a:pt x="217" y="6"/>
                  <a:pt x="217" y="6"/>
                  <a:pt x="217" y="6"/>
                </a:cubicBezTo>
                <a:cubicBezTo>
                  <a:pt x="213" y="6"/>
                  <a:pt x="208" y="7"/>
                  <a:pt x="204" y="6"/>
                </a:cubicBezTo>
                <a:cubicBezTo>
                  <a:pt x="208" y="5"/>
                  <a:pt x="208" y="5"/>
                  <a:pt x="208" y="5"/>
                </a:cubicBezTo>
                <a:cubicBezTo>
                  <a:pt x="199" y="5"/>
                  <a:pt x="199" y="5"/>
                  <a:pt x="199" y="5"/>
                </a:cubicBezTo>
                <a:cubicBezTo>
                  <a:pt x="199" y="6"/>
                  <a:pt x="202" y="5"/>
                  <a:pt x="203" y="6"/>
                </a:cubicBezTo>
                <a:cubicBezTo>
                  <a:pt x="202" y="7"/>
                  <a:pt x="199" y="7"/>
                  <a:pt x="197" y="6"/>
                </a:cubicBezTo>
                <a:cubicBezTo>
                  <a:pt x="197" y="6"/>
                  <a:pt x="197" y="6"/>
                  <a:pt x="198" y="5"/>
                </a:cubicBezTo>
                <a:cubicBezTo>
                  <a:pt x="196" y="5"/>
                  <a:pt x="191" y="4"/>
                  <a:pt x="192" y="6"/>
                </a:cubicBezTo>
                <a:cubicBezTo>
                  <a:pt x="191" y="6"/>
                  <a:pt x="190" y="5"/>
                  <a:pt x="190" y="5"/>
                </a:cubicBezTo>
                <a:cubicBezTo>
                  <a:pt x="189" y="6"/>
                  <a:pt x="188" y="7"/>
                  <a:pt x="187" y="6"/>
                </a:cubicBezTo>
                <a:cubicBezTo>
                  <a:pt x="188" y="6"/>
                  <a:pt x="188" y="5"/>
                  <a:pt x="188" y="5"/>
                </a:cubicBezTo>
                <a:cubicBezTo>
                  <a:pt x="147" y="4"/>
                  <a:pt x="103" y="1"/>
                  <a:pt x="60" y="1"/>
                </a:cubicBezTo>
                <a:cubicBezTo>
                  <a:pt x="51" y="1"/>
                  <a:pt x="42" y="0"/>
                  <a:pt x="34" y="2"/>
                </a:cubicBezTo>
                <a:cubicBezTo>
                  <a:pt x="24" y="2"/>
                  <a:pt x="16" y="5"/>
                  <a:pt x="8" y="8"/>
                </a:cubicBezTo>
                <a:cubicBezTo>
                  <a:pt x="10" y="8"/>
                  <a:pt x="12" y="8"/>
                  <a:pt x="12" y="9"/>
                </a:cubicBezTo>
                <a:cubicBezTo>
                  <a:pt x="11" y="10"/>
                  <a:pt x="11" y="10"/>
                  <a:pt x="11" y="10"/>
                </a:cubicBezTo>
                <a:cubicBezTo>
                  <a:pt x="16" y="12"/>
                  <a:pt x="16" y="12"/>
                  <a:pt x="16" y="12"/>
                </a:cubicBezTo>
                <a:cubicBezTo>
                  <a:pt x="18" y="12"/>
                  <a:pt x="20" y="12"/>
                  <a:pt x="21" y="13"/>
                </a:cubicBezTo>
                <a:cubicBezTo>
                  <a:pt x="17" y="13"/>
                  <a:pt x="17" y="13"/>
                  <a:pt x="17" y="13"/>
                </a:cubicBezTo>
                <a:cubicBezTo>
                  <a:pt x="19" y="14"/>
                  <a:pt x="21" y="15"/>
                  <a:pt x="24" y="15"/>
                </a:cubicBezTo>
                <a:cubicBezTo>
                  <a:pt x="14" y="17"/>
                  <a:pt x="14" y="17"/>
                  <a:pt x="14" y="17"/>
                </a:cubicBezTo>
                <a:cubicBezTo>
                  <a:pt x="13" y="18"/>
                  <a:pt x="17" y="18"/>
                  <a:pt x="16" y="19"/>
                </a:cubicBezTo>
                <a:cubicBezTo>
                  <a:pt x="18" y="19"/>
                  <a:pt x="20" y="19"/>
                  <a:pt x="20" y="20"/>
                </a:cubicBezTo>
                <a:cubicBezTo>
                  <a:pt x="19" y="20"/>
                  <a:pt x="18" y="22"/>
                  <a:pt x="16" y="21"/>
                </a:cubicBezTo>
                <a:cubicBezTo>
                  <a:pt x="16" y="22"/>
                  <a:pt x="14" y="22"/>
                  <a:pt x="13" y="22"/>
                </a:cubicBezTo>
                <a:cubicBezTo>
                  <a:pt x="15" y="23"/>
                  <a:pt x="15" y="23"/>
                  <a:pt x="15" y="23"/>
                </a:cubicBezTo>
                <a:cubicBezTo>
                  <a:pt x="11" y="24"/>
                  <a:pt x="11" y="24"/>
                  <a:pt x="11" y="24"/>
                </a:cubicBezTo>
                <a:cubicBezTo>
                  <a:pt x="11" y="25"/>
                  <a:pt x="15" y="26"/>
                  <a:pt x="15" y="27"/>
                </a:cubicBezTo>
                <a:cubicBezTo>
                  <a:pt x="18" y="28"/>
                  <a:pt x="22" y="28"/>
                  <a:pt x="24" y="29"/>
                </a:cubicBezTo>
                <a:cubicBezTo>
                  <a:pt x="20" y="29"/>
                  <a:pt x="17" y="29"/>
                  <a:pt x="14" y="31"/>
                </a:cubicBezTo>
                <a:cubicBezTo>
                  <a:pt x="13" y="31"/>
                  <a:pt x="13" y="32"/>
                  <a:pt x="14" y="32"/>
                </a:cubicBezTo>
                <a:cubicBezTo>
                  <a:pt x="14" y="32"/>
                  <a:pt x="14" y="32"/>
                  <a:pt x="13" y="32"/>
                </a:cubicBezTo>
                <a:cubicBezTo>
                  <a:pt x="13" y="34"/>
                  <a:pt x="17" y="33"/>
                  <a:pt x="19" y="34"/>
                </a:cubicBezTo>
                <a:cubicBezTo>
                  <a:pt x="18" y="35"/>
                  <a:pt x="18" y="35"/>
                  <a:pt x="18" y="35"/>
                </a:cubicBezTo>
                <a:cubicBezTo>
                  <a:pt x="23" y="36"/>
                  <a:pt x="23" y="36"/>
                  <a:pt x="23" y="36"/>
                </a:cubicBezTo>
                <a:cubicBezTo>
                  <a:pt x="19" y="37"/>
                  <a:pt x="19" y="37"/>
                  <a:pt x="19" y="37"/>
                </a:cubicBezTo>
                <a:cubicBezTo>
                  <a:pt x="22" y="38"/>
                  <a:pt x="22" y="38"/>
                  <a:pt x="22" y="38"/>
                </a:cubicBezTo>
                <a:cubicBezTo>
                  <a:pt x="20" y="39"/>
                  <a:pt x="18" y="39"/>
                  <a:pt x="16" y="39"/>
                </a:cubicBezTo>
                <a:cubicBezTo>
                  <a:pt x="17" y="40"/>
                  <a:pt x="20" y="39"/>
                  <a:pt x="20" y="41"/>
                </a:cubicBezTo>
                <a:cubicBezTo>
                  <a:pt x="20" y="42"/>
                  <a:pt x="15" y="42"/>
                  <a:pt x="18" y="42"/>
                </a:cubicBezTo>
                <a:cubicBezTo>
                  <a:pt x="18" y="42"/>
                  <a:pt x="18" y="42"/>
                  <a:pt x="18" y="42"/>
                </a:cubicBezTo>
                <a:cubicBezTo>
                  <a:pt x="13" y="43"/>
                  <a:pt x="6" y="44"/>
                  <a:pt x="0" y="45"/>
                </a:cubicBezTo>
                <a:cubicBezTo>
                  <a:pt x="3" y="45"/>
                  <a:pt x="3" y="45"/>
                  <a:pt x="3" y="45"/>
                </a:cubicBezTo>
                <a:cubicBezTo>
                  <a:pt x="3" y="46"/>
                  <a:pt x="1" y="46"/>
                  <a:pt x="0" y="46"/>
                </a:cubicBezTo>
                <a:cubicBezTo>
                  <a:pt x="10" y="47"/>
                  <a:pt x="10" y="47"/>
                  <a:pt x="10" y="47"/>
                </a:cubicBezTo>
                <a:cubicBezTo>
                  <a:pt x="6" y="48"/>
                  <a:pt x="6" y="48"/>
                  <a:pt x="6" y="48"/>
                </a:cubicBezTo>
                <a:cubicBezTo>
                  <a:pt x="8" y="48"/>
                  <a:pt x="8" y="48"/>
                  <a:pt x="8" y="48"/>
                </a:cubicBezTo>
                <a:cubicBezTo>
                  <a:pt x="9" y="48"/>
                  <a:pt x="10" y="48"/>
                  <a:pt x="10" y="48"/>
                </a:cubicBezTo>
                <a:cubicBezTo>
                  <a:pt x="26" y="48"/>
                  <a:pt x="26" y="48"/>
                  <a:pt x="26" y="48"/>
                </a:cubicBezTo>
                <a:cubicBezTo>
                  <a:pt x="25" y="49"/>
                  <a:pt x="25" y="49"/>
                  <a:pt x="25" y="49"/>
                </a:cubicBezTo>
                <a:cubicBezTo>
                  <a:pt x="22" y="49"/>
                  <a:pt x="20" y="50"/>
                  <a:pt x="18" y="50"/>
                </a:cubicBezTo>
                <a:cubicBezTo>
                  <a:pt x="19" y="51"/>
                  <a:pt x="20" y="50"/>
                  <a:pt x="20" y="51"/>
                </a:cubicBezTo>
                <a:cubicBezTo>
                  <a:pt x="16" y="53"/>
                  <a:pt x="16" y="53"/>
                  <a:pt x="16" y="53"/>
                </a:cubicBezTo>
                <a:cubicBezTo>
                  <a:pt x="17" y="53"/>
                  <a:pt x="18" y="52"/>
                  <a:pt x="19" y="53"/>
                </a:cubicBezTo>
                <a:cubicBezTo>
                  <a:pt x="16" y="54"/>
                  <a:pt x="12" y="53"/>
                  <a:pt x="10" y="54"/>
                </a:cubicBezTo>
                <a:cubicBezTo>
                  <a:pt x="10" y="54"/>
                  <a:pt x="10" y="54"/>
                  <a:pt x="10" y="54"/>
                </a:cubicBezTo>
                <a:cubicBezTo>
                  <a:pt x="8" y="54"/>
                  <a:pt x="8" y="54"/>
                  <a:pt x="8" y="54"/>
                </a:cubicBezTo>
                <a:cubicBezTo>
                  <a:pt x="10" y="54"/>
                  <a:pt x="10" y="56"/>
                  <a:pt x="13" y="55"/>
                </a:cubicBezTo>
                <a:cubicBezTo>
                  <a:pt x="14" y="55"/>
                  <a:pt x="15" y="56"/>
                  <a:pt x="14" y="56"/>
                </a:cubicBezTo>
                <a:cubicBezTo>
                  <a:pt x="14" y="55"/>
                  <a:pt x="18" y="55"/>
                  <a:pt x="20" y="55"/>
                </a:cubicBezTo>
                <a:cubicBezTo>
                  <a:pt x="17" y="56"/>
                  <a:pt x="17" y="56"/>
                  <a:pt x="17" y="56"/>
                </a:cubicBezTo>
                <a:cubicBezTo>
                  <a:pt x="17" y="57"/>
                  <a:pt x="12" y="57"/>
                  <a:pt x="9" y="57"/>
                </a:cubicBezTo>
                <a:cubicBezTo>
                  <a:pt x="15" y="58"/>
                  <a:pt x="20" y="56"/>
                  <a:pt x="25" y="58"/>
                </a:cubicBezTo>
                <a:cubicBezTo>
                  <a:pt x="21" y="58"/>
                  <a:pt x="16" y="58"/>
                  <a:pt x="12" y="59"/>
                </a:cubicBezTo>
                <a:cubicBezTo>
                  <a:pt x="16" y="59"/>
                  <a:pt x="20" y="59"/>
                  <a:pt x="24" y="59"/>
                </a:cubicBezTo>
                <a:cubicBezTo>
                  <a:pt x="20" y="61"/>
                  <a:pt x="13" y="60"/>
                  <a:pt x="8" y="61"/>
                </a:cubicBezTo>
                <a:cubicBezTo>
                  <a:pt x="25" y="62"/>
                  <a:pt x="25" y="62"/>
                  <a:pt x="25" y="62"/>
                </a:cubicBezTo>
                <a:cubicBezTo>
                  <a:pt x="23" y="63"/>
                  <a:pt x="18" y="62"/>
                  <a:pt x="16" y="63"/>
                </a:cubicBezTo>
                <a:cubicBezTo>
                  <a:pt x="16" y="64"/>
                  <a:pt x="10" y="64"/>
                  <a:pt x="7" y="64"/>
                </a:cubicBezTo>
                <a:cubicBezTo>
                  <a:pt x="10" y="65"/>
                  <a:pt x="18" y="64"/>
                  <a:pt x="23" y="65"/>
                </a:cubicBezTo>
                <a:cubicBezTo>
                  <a:pt x="23" y="67"/>
                  <a:pt x="17" y="65"/>
                  <a:pt x="18" y="66"/>
                </a:cubicBezTo>
                <a:cubicBezTo>
                  <a:pt x="28" y="67"/>
                  <a:pt x="28" y="67"/>
                  <a:pt x="28" y="67"/>
                </a:cubicBezTo>
                <a:cubicBezTo>
                  <a:pt x="21" y="67"/>
                  <a:pt x="15" y="68"/>
                  <a:pt x="9" y="68"/>
                </a:cubicBezTo>
                <a:cubicBezTo>
                  <a:pt x="10" y="69"/>
                  <a:pt x="12" y="68"/>
                  <a:pt x="13" y="69"/>
                </a:cubicBezTo>
                <a:cubicBezTo>
                  <a:pt x="3" y="70"/>
                  <a:pt x="3" y="70"/>
                  <a:pt x="3" y="70"/>
                </a:cubicBezTo>
                <a:cubicBezTo>
                  <a:pt x="22" y="70"/>
                  <a:pt x="22" y="70"/>
                  <a:pt x="22" y="70"/>
                </a:cubicBezTo>
                <a:cubicBezTo>
                  <a:pt x="20" y="70"/>
                  <a:pt x="19" y="71"/>
                  <a:pt x="18" y="71"/>
                </a:cubicBezTo>
                <a:cubicBezTo>
                  <a:pt x="22" y="71"/>
                  <a:pt x="22" y="71"/>
                  <a:pt x="22" y="71"/>
                </a:cubicBezTo>
                <a:cubicBezTo>
                  <a:pt x="22" y="72"/>
                  <a:pt x="28" y="71"/>
                  <a:pt x="30" y="72"/>
                </a:cubicBezTo>
                <a:cubicBezTo>
                  <a:pt x="24" y="72"/>
                  <a:pt x="17" y="72"/>
                  <a:pt x="12" y="73"/>
                </a:cubicBezTo>
                <a:cubicBezTo>
                  <a:pt x="16" y="73"/>
                  <a:pt x="21" y="73"/>
                  <a:pt x="25" y="73"/>
                </a:cubicBezTo>
                <a:cubicBezTo>
                  <a:pt x="14" y="74"/>
                  <a:pt x="14" y="74"/>
                  <a:pt x="14" y="74"/>
                </a:cubicBezTo>
                <a:cubicBezTo>
                  <a:pt x="14" y="74"/>
                  <a:pt x="15" y="74"/>
                  <a:pt x="15" y="74"/>
                </a:cubicBezTo>
                <a:cubicBezTo>
                  <a:pt x="13" y="75"/>
                  <a:pt x="13" y="75"/>
                  <a:pt x="13" y="75"/>
                </a:cubicBezTo>
                <a:cubicBezTo>
                  <a:pt x="18" y="76"/>
                  <a:pt x="25" y="75"/>
                  <a:pt x="29" y="76"/>
                </a:cubicBezTo>
                <a:cubicBezTo>
                  <a:pt x="24" y="77"/>
                  <a:pt x="18" y="77"/>
                  <a:pt x="13" y="77"/>
                </a:cubicBezTo>
                <a:cubicBezTo>
                  <a:pt x="19" y="77"/>
                  <a:pt x="19" y="77"/>
                  <a:pt x="19" y="77"/>
                </a:cubicBezTo>
                <a:cubicBezTo>
                  <a:pt x="19" y="78"/>
                  <a:pt x="19" y="78"/>
                  <a:pt x="19" y="78"/>
                </a:cubicBezTo>
                <a:cubicBezTo>
                  <a:pt x="17" y="79"/>
                  <a:pt x="16" y="79"/>
                  <a:pt x="15" y="79"/>
                </a:cubicBezTo>
                <a:cubicBezTo>
                  <a:pt x="21" y="79"/>
                  <a:pt x="27" y="79"/>
                  <a:pt x="33" y="80"/>
                </a:cubicBezTo>
                <a:cubicBezTo>
                  <a:pt x="30" y="82"/>
                  <a:pt x="26" y="81"/>
                  <a:pt x="23" y="82"/>
                </a:cubicBezTo>
                <a:cubicBezTo>
                  <a:pt x="30" y="83"/>
                  <a:pt x="30" y="83"/>
                  <a:pt x="30" y="83"/>
                </a:cubicBezTo>
                <a:cubicBezTo>
                  <a:pt x="30" y="84"/>
                  <a:pt x="29" y="84"/>
                  <a:pt x="29" y="84"/>
                </a:cubicBezTo>
                <a:cubicBezTo>
                  <a:pt x="30" y="84"/>
                  <a:pt x="30" y="85"/>
                  <a:pt x="32" y="85"/>
                </a:cubicBezTo>
                <a:cubicBezTo>
                  <a:pt x="27" y="86"/>
                  <a:pt x="22" y="87"/>
                  <a:pt x="17" y="87"/>
                </a:cubicBezTo>
                <a:cubicBezTo>
                  <a:pt x="17" y="87"/>
                  <a:pt x="17" y="87"/>
                  <a:pt x="17" y="87"/>
                </a:cubicBezTo>
                <a:cubicBezTo>
                  <a:pt x="20" y="87"/>
                  <a:pt x="24" y="87"/>
                  <a:pt x="26" y="87"/>
                </a:cubicBezTo>
                <a:cubicBezTo>
                  <a:pt x="25" y="88"/>
                  <a:pt x="21" y="87"/>
                  <a:pt x="21" y="88"/>
                </a:cubicBezTo>
                <a:cubicBezTo>
                  <a:pt x="22" y="88"/>
                  <a:pt x="22" y="88"/>
                  <a:pt x="22" y="88"/>
                </a:cubicBezTo>
                <a:cubicBezTo>
                  <a:pt x="20" y="89"/>
                  <a:pt x="16" y="89"/>
                  <a:pt x="14" y="90"/>
                </a:cubicBezTo>
                <a:cubicBezTo>
                  <a:pt x="15" y="90"/>
                  <a:pt x="16" y="89"/>
                  <a:pt x="17" y="90"/>
                </a:cubicBezTo>
                <a:cubicBezTo>
                  <a:pt x="12" y="91"/>
                  <a:pt x="12" y="91"/>
                  <a:pt x="12" y="91"/>
                </a:cubicBezTo>
                <a:cubicBezTo>
                  <a:pt x="14" y="90"/>
                  <a:pt x="18" y="91"/>
                  <a:pt x="20" y="91"/>
                </a:cubicBezTo>
                <a:cubicBezTo>
                  <a:pt x="21" y="92"/>
                  <a:pt x="22" y="91"/>
                  <a:pt x="22" y="92"/>
                </a:cubicBezTo>
                <a:cubicBezTo>
                  <a:pt x="12" y="93"/>
                  <a:pt x="12" y="93"/>
                  <a:pt x="12" y="93"/>
                </a:cubicBezTo>
                <a:cubicBezTo>
                  <a:pt x="13" y="93"/>
                  <a:pt x="14" y="93"/>
                  <a:pt x="14" y="93"/>
                </a:cubicBezTo>
                <a:cubicBezTo>
                  <a:pt x="11" y="94"/>
                  <a:pt x="11" y="94"/>
                  <a:pt x="11" y="94"/>
                </a:cubicBezTo>
                <a:cubicBezTo>
                  <a:pt x="30" y="94"/>
                  <a:pt x="30" y="94"/>
                  <a:pt x="30" y="94"/>
                </a:cubicBezTo>
                <a:cubicBezTo>
                  <a:pt x="26" y="95"/>
                  <a:pt x="20" y="95"/>
                  <a:pt x="16" y="95"/>
                </a:cubicBezTo>
                <a:cubicBezTo>
                  <a:pt x="25" y="95"/>
                  <a:pt x="25" y="95"/>
                  <a:pt x="25" y="95"/>
                </a:cubicBezTo>
                <a:cubicBezTo>
                  <a:pt x="24" y="97"/>
                  <a:pt x="20" y="96"/>
                  <a:pt x="18" y="97"/>
                </a:cubicBezTo>
                <a:cubicBezTo>
                  <a:pt x="19" y="97"/>
                  <a:pt x="20" y="96"/>
                  <a:pt x="21" y="97"/>
                </a:cubicBezTo>
                <a:cubicBezTo>
                  <a:pt x="20" y="97"/>
                  <a:pt x="19" y="98"/>
                  <a:pt x="17" y="98"/>
                </a:cubicBezTo>
                <a:cubicBezTo>
                  <a:pt x="34" y="98"/>
                  <a:pt x="34" y="98"/>
                  <a:pt x="34" y="98"/>
                </a:cubicBezTo>
                <a:cubicBezTo>
                  <a:pt x="28" y="99"/>
                  <a:pt x="21" y="99"/>
                  <a:pt x="16" y="100"/>
                </a:cubicBezTo>
                <a:cubicBezTo>
                  <a:pt x="29" y="100"/>
                  <a:pt x="29" y="100"/>
                  <a:pt x="29" y="100"/>
                </a:cubicBezTo>
                <a:cubicBezTo>
                  <a:pt x="27" y="100"/>
                  <a:pt x="27" y="100"/>
                  <a:pt x="27" y="100"/>
                </a:cubicBezTo>
                <a:cubicBezTo>
                  <a:pt x="28" y="100"/>
                  <a:pt x="29" y="101"/>
                  <a:pt x="30" y="101"/>
                </a:cubicBezTo>
                <a:cubicBezTo>
                  <a:pt x="27" y="103"/>
                  <a:pt x="22" y="101"/>
                  <a:pt x="19" y="102"/>
                </a:cubicBezTo>
                <a:cubicBezTo>
                  <a:pt x="22" y="102"/>
                  <a:pt x="24" y="102"/>
                  <a:pt x="26" y="103"/>
                </a:cubicBezTo>
                <a:cubicBezTo>
                  <a:pt x="25" y="104"/>
                  <a:pt x="21" y="103"/>
                  <a:pt x="19" y="104"/>
                </a:cubicBezTo>
                <a:cubicBezTo>
                  <a:pt x="22" y="104"/>
                  <a:pt x="25" y="104"/>
                  <a:pt x="27" y="105"/>
                </a:cubicBezTo>
                <a:cubicBezTo>
                  <a:pt x="24" y="106"/>
                  <a:pt x="24" y="106"/>
                  <a:pt x="24" y="106"/>
                </a:cubicBezTo>
                <a:cubicBezTo>
                  <a:pt x="24" y="106"/>
                  <a:pt x="25" y="106"/>
                  <a:pt x="25" y="106"/>
                </a:cubicBezTo>
                <a:cubicBezTo>
                  <a:pt x="22" y="107"/>
                  <a:pt x="22" y="107"/>
                  <a:pt x="22" y="107"/>
                </a:cubicBezTo>
                <a:cubicBezTo>
                  <a:pt x="23" y="107"/>
                  <a:pt x="24" y="107"/>
                  <a:pt x="24" y="107"/>
                </a:cubicBezTo>
                <a:cubicBezTo>
                  <a:pt x="24" y="107"/>
                  <a:pt x="24" y="108"/>
                  <a:pt x="23" y="108"/>
                </a:cubicBezTo>
                <a:cubicBezTo>
                  <a:pt x="22" y="109"/>
                  <a:pt x="26" y="108"/>
                  <a:pt x="27" y="109"/>
                </a:cubicBezTo>
                <a:cubicBezTo>
                  <a:pt x="26" y="110"/>
                  <a:pt x="26" y="110"/>
                  <a:pt x="26" y="110"/>
                </a:cubicBezTo>
                <a:cubicBezTo>
                  <a:pt x="27" y="110"/>
                  <a:pt x="29" y="110"/>
                  <a:pt x="29" y="111"/>
                </a:cubicBezTo>
                <a:cubicBezTo>
                  <a:pt x="24" y="113"/>
                  <a:pt x="24" y="113"/>
                  <a:pt x="24" y="113"/>
                </a:cubicBezTo>
                <a:cubicBezTo>
                  <a:pt x="24" y="113"/>
                  <a:pt x="24" y="113"/>
                  <a:pt x="24" y="113"/>
                </a:cubicBezTo>
                <a:cubicBezTo>
                  <a:pt x="22" y="115"/>
                  <a:pt x="18" y="114"/>
                  <a:pt x="14" y="115"/>
                </a:cubicBezTo>
                <a:cubicBezTo>
                  <a:pt x="27" y="114"/>
                  <a:pt x="27" y="114"/>
                  <a:pt x="27" y="114"/>
                </a:cubicBezTo>
                <a:cubicBezTo>
                  <a:pt x="30" y="115"/>
                  <a:pt x="27" y="116"/>
                  <a:pt x="27" y="117"/>
                </a:cubicBezTo>
                <a:cubicBezTo>
                  <a:pt x="28" y="117"/>
                  <a:pt x="28" y="117"/>
                  <a:pt x="29" y="117"/>
                </a:cubicBezTo>
                <a:cubicBezTo>
                  <a:pt x="28" y="117"/>
                  <a:pt x="26" y="117"/>
                  <a:pt x="24" y="117"/>
                </a:cubicBezTo>
                <a:cubicBezTo>
                  <a:pt x="30" y="118"/>
                  <a:pt x="30" y="118"/>
                  <a:pt x="30" y="118"/>
                </a:cubicBezTo>
                <a:cubicBezTo>
                  <a:pt x="27" y="119"/>
                  <a:pt x="27" y="119"/>
                  <a:pt x="27" y="119"/>
                </a:cubicBezTo>
                <a:cubicBezTo>
                  <a:pt x="27" y="119"/>
                  <a:pt x="28" y="119"/>
                  <a:pt x="29" y="119"/>
                </a:cubicBezTo>
                <a:cubicBezTo>
                  <a:pt x="27" y="120"/>
                  <a:pt x="26" y="122"/>
                  <a:pt x="23" y="122"/>
                </a:cubicBezTo>
                <a:cubicBezTo>
                  <a:pt x="25" y="122"/>
                  <a:pt x="27" y="122"/>
                  <a:pt x="28" y="123"/>
                </a:cubicBezTo>
                <a:cubicBezTo>
                  <a:pt x="27" y="124"/>
                  <a:pt x="25" y="124"/>
                  <a:pt x="24" y="124"/>
                </a:cubicBezTo>
                <a:cubicBezTo>
                  <a:pt x="24" y="124"/>
                  <a:pt x="24" y="124"/>
                  <a:pt x="24" y="124"/>
                </a:cubicBezTo>
                <a:cubicBezTo>
                  <a:pt x="25" y="124"/>
                  <a:pt x="25" y="124"/>
                  <a:pt x="25" y="124"/>
                </a:cubicBezTo>
                <a:cubicBezTo>
                  <a:pt x="26" y="124"/>
                  <a:pt x="26" y="124"/>
                  <a:pt x="27" y="124"/>
                </a:cubicBezTo>
                <a:cubicBezTo>
                  <a:pt x="26" y="125"/>
                  <a:pt x="26" y="125"/>
                  <a:pt x="26" y="125"/>
                </a:cubicBezTo>
                <a:cubicBezTo>
                  <a:pt x="27" y="125"/>
                  <a:pt x="28" y="125"/>
                  <a:pt x="29" y="125"/>
                </a:cubicBezTo>
                <a:cubicBezTo>
                  <a:pt x="29" y="126"/>
                  <a:pt x="28" y="126"/>
                  <a:pt x="27" y="126"/>
                </a:cubicBezTo>
                <a:cubicBezTo>
                  <a:pt x="28" y="128"/>
                  <a:pt x="23" y="127"/>
                  <a:pt x="22" y="128"/>
                </a:cubicBezTo>
                <a:cubicBezTo>
                  <a:pt x="22" y="128"/>
                  <a:pt x="23" y="127"/>
                  <a:pt x="23" y="128"/>
                </a:cubicBezTo>
                <a:cubicBezTo>
                  <a:pt x="21" y="128"/>
                  <a:pt x="21" y="128"/>
                  <a:pt x="21" y="128"/>
                </a:cubicBezTo>
                <a:cubicBezTo>
                  <a:pt x="23" y="129"/>
                  <a:pt x="24" y="128"/>
                  <a:pt x="26" y="129"/>
                </a:cubicBezTo>
                <a:cubicBezTo>
                  <a:pt x="26" y="129"/>
                  <a:pt x="25" y="129"/>
                  <a:pt x="25" y="129"/>
                </a:cubicBezTo>
                <a:cubicBezTo>
                  <a:pt x="29" y="130"/>
                  <a:pt x="29" y="130"/>
                  <a:pt x="29" y="130"/>
                </a:cubicBezTo>
                <a:cubicBezTo>
                  <a:pt x="27" y="131"/>
                  <a:pt x="27" y="131"/>
                  <a:pt x="27" y="131"/>
                </a:cubicBezTo>
                <a:cubicBezTo>
                  <a:pt x="28" y="131"/>
                  <a:pt x="29" y="131"/>
                  <a:pt x="29" y="132"/>
                </a:cubicBezTo>
                <a:cubicBezTo>
                  <a:pt x="27" y="132"/>
                  <a:pt x="27" y="132"/>
                  <a:pt x="27" y="132"/>
                </a:cubicBezTo>
                <a:cubicBezTo>
                  <a:pt x="28" y="132"/>
                  <a:pt x="28" y="132"/>
                  <a:pt x="28" y="132"/>
                </a:cubicBezTo>
                <a:cubicBezTo>
                  <a:pt x="28" y="133"/>
                  <a:pt x="28" y="133"/>
                  <a:pt x="28" y="133"/>
                </a:cubicBezTo>
                <a:cubicBezTo>
                  <a:pt x="27" y="133"/>
                  <a:pt x="26" y="133"/>
                  <a:pt x="25" y="133"/>
                </a:cubicBezTo>
                <a:cubicBezTo>
                  <a:pt x="25" y="133"/>
                  <a:pt x="26" y="133"/>
                  <a:pt x="27" y="133"/>
                </a:cubicBezTo>
                <a:cubicBezTo>
                  <a:pt x="26" y="134"/>
                  <a:pt x="26" y="134"/>
                  <a:pt x="26" y="134"/>
                </a:cubicBezTo>
                <a:cubicBezTo>
                  <a:pt x="30" y="134"/>
                  <a:pt x="30" y="134"/>
                  <a:pt x="30" y="134"/>
                </a:cubicBezTo>
                <a:cubicBezTo>
                  <a:pt x="25" y="135"/>
                  <a:pt x="25" y="135"/>
                  <a:pt x="25" y="135"/>
                </a:cubicBezTo>
                <a:cubicBezTo>
                  <a:pt x="27" y="135"/>
                  <a:pt x="29" y="135"/>
                  <a:pt x="30" y="136"/>
                </a:cubicBezTo>
                <a:cubicBezTo>
                  <a:pt x="30" y="136"/>
                  <a:pt x="29" y="136"/>
                  <a:pt x="29" y="136"/>
                </a:cubicBezTo>
                <a:cubicBezTo>
                  <a:pt x="30" y="136"/>
                  <a:pt x="31" y="136"/>
                  <a:pt x="32" y="136"/>
                </a:cubicBezTo>
                <a:cubicBezTo>
                  <a:pt x="28" y="137"/>
                  <a:pt x="28" y="137"/>
                  <a:pt x="28" y="137"/>
                </a:cubicBezTo>
                <a:cubicBezTo>
                  <a:pt x="29" y="138"/>
                  <a:pt x="29" y="138"/>
                  <a:pt x="29" y="138"/>
                </a:cubicBezTo>
                <a:cubicBezTo>
                  <a:pt x="29" y="138"/>
                  <a:pt x="29" y="138"/>
                  <a:pt x="29" y="138"/>
                </a:cubicBezTo>
                <a:cubicBezTo>
                  <a:pt x="31" y="139"/>
                  <a:pt x="31" y="139"/>
                  <a:pt x="31" y="139"/>
                </a:cubicBezTo>
                <a:cubicBezTo>
                  <a:pt x="31" y="139"/>
                  <a:pt x="31" y="140"/>
                  <a:pt x="30" y="140"/>
                </a:cubicBezTo>
                <a:cubicBezTo>
                  <a:pt x="31" y="140"/>
                  <a:pt x="32" y="140"/>
                  <a:pt x="32" y="140"/>
                </a:cubicBezTo>
                <a:cubicBezTo>
                  <a:pt x="30" y="141"/>
                  <a:pt x="28" y="141"/>
                  <a:pt x="26" y="141"/>
                </a:cubicBezTo>
                <a:cubicBezTo>
                  <a:pt x="32" y="141"/>
                  <a:pt x="32" y="141"/>
                  <a:pt x="32" y="141"/>
                </a:cubicBezTo>
                <a:cubicBezTo>
                  <a:pt x="28" y="142"/>
                  <a:pt x="25" y="143"/>
                  <a:pt x="22" y="143"/>
                </a:cubicBezTo>
                <a:cubicBezTo>
                  <a:pt x="25" y="143"/>
                  <a:pt x="25" y="143"/>
                  <a:pt x="25" y="143"/>
                </a:cubicBezTo>
                <a:cubicBezTo>
                  <a:pt x="25" y="143"/>
                  <a:pt x="24" y="144"/>
                  <a:pt x="24" y="144"/>
                </a:cubicBezTo>
                <a:cubicBezTo>
                  <a:pt x="28" y="143"/>
                  <a:pt x="31" y="144"/>
                  <a:pt x="34" y="144"/>
                </a:cubicBezTo>
                <a:cubicBezTo>
                  <a:pt x="29" y="145"/>
                  <a:pt x="29" y="145"/>
                  <a:pt x="29" y="145"/>
                </a:cubicBezTo>
                <a:cubicBezTo>
                  <a:pt x="33" y="145"/>
                  <a:pt x="33" y="145"/>
                  <a:pt x="33" y="145"/>
                </a:cubicBezTo>
                <a:cubicBezTo>
                  <a:pt x="32" y="146"/>
                  <a:pt x="31" y="146"/>
                  <a:pt x="30" y="146"/>
                </a:cubicBezTo>
                <a:cubicBezTo>
                  <a:pt x="37" y="146"/>
                  <a:pt x="37" y="146"/>
                  <a:pt x="37" y="146"/>
                </a:cubicBezTo>
                <a:cubicBezTo>
                  <a:pt x="34" y="147"/>
                  <a:pt x="31" y="147"/>
                  <a:pt x="28" y="148"/>
                </a:cubicBezTo>
                <a:cubicBezTo>
                  <a:pt x="36" y="148"/>
                  <a:pt x="36" y="148"/>
                  <a:pt x="36" y="148"/>
                </a:cubicBezTo>
                <a:cubicBezTo>
                  <a:pt x="36" y="148"/>
                  <a:pt x="36" y="148"/>
                  <a:pt x="36" y="148"/>
                </a:cubicBezTo>
                <a:cubicBezTo>
                  <a:pt x="40" y="148"/>
                  <a:pt x="40" y="148"/>
                  <a:pt x="40" y="148"/>
                </a:cubicBezTo>
                <a:cubicBezTo>
                  <a:pt x="40" y="148"/>
                  <a:pt x="40" y="148"/>
                  <a:pt x="40" y="148"/>
                </a:cubicBezTo>
                <a:cubicBezTo>
                  <a:pt x="36" y="148"/>
                  <a:pt x="36" y="148"/>
                  <a:pt x="36" y="148"/>
                </a:cubicBezTo>
                <a:cubicBezTo>
                  <a:pt x="34" y="149"/>
                  <a:pt x="31" y="148"/>
                  <a:pt x="29" y="149"/>
                </a:cubicBezTo>
                <a:cubicBezTo>
                  <a:pt x="30" y="149"/>
                  <a:pt x="31" y="149"/>
                  <a:pt x="31" y="149"/>
                </a:cubicBezTo>
                <a:cubicBezTo>
                  <a:pt x="32" y="149"/>
                  <a:pt x="32" y="149"/>
                  <a:pt x="32" y="149"/>
                </a:cubicBezTo>
                <a:cubicBezTo>
                  <a:pt x="32" y="150"/>
                  <a:pt x="32" y="150"/>
                  <a:pt x="32" y="150"/>
                </a:cubicBezTo>
                <a:cubicBezTo>
                  <a:pt x="33" y="150"/>
                  <a:pt x="36" y="149"/>
                  <a:pt x="36" y="150"/>
                </a:cubicBezTo>
                <a:cubicBezTo>
                  <a:pt x="38" y="150"/>
                  <a:pt x="38" y="150"/>
                  <a:pt x="38" y="150"/>
                </a:cubicBezTo>
                <a:cubicBezTo>
                  <a:pt x="38" y="150"/>
                  <a:pt x="39" y="151"/>
                  <a:pt x="39" y="151"/>
                </a:cubicBezTo>
                <a:cubicBezTo>
                  <a:pt x="40" y="151"/>
                  <a:pt x="41" y="151"/>
                  <a:pt x="42" y="151"/>
                </a:cubicBezTo>
                <a:cubicBezTo>
                  <a:pt x="41" y="152"/>
                  <a:pt x="40" y="152"/>
                  <a:pt x="39" y="152"/>
                </a:cubicBezTo>
                <a:cubicBezTo>
                  <a:pt x="37" y="152"/>
                  <a:pt x="35" y="151"/>
                  <a:pt x="34" y="150"/>
                </a:cubicBezTo>
                <a:cubicBezTo>
                  <a:pt x="34" y="151"/>
                  <a:pt x="34" y="151"/>
                  <a:pt x="34" y="151"/>
                </a:cubicBezTo>
                <a:cubicBezTo>
                  <a:pt x="34" y="151"/>
                  <a:pt x="35" y="151"/>
                  <a:pt x="35" y="152"/>
                </a:cubicBezTo>
                <a:cubicBezTo>
                  <a:pt x="35" y="152"/>
                  <a:pt x="33" y="152"/>
                  <a:pt x="32" y="152"/>
                </a:cubicBezTo>
                <a:cubicBezTo>
                  <a:pt x="40" y="152"/>
                  <a:pt x="40" y="152"/>
                  <a:pt x="40" y="152"/>
                </a:cubicBezTo>
                <a:cubicBezTo>
                  <a:pt x="36" y="153"/>
                  <a:pt x="36" y="153"/>
                  <a:pt x="36" y="153"/>
                </a:cubicBezTo>
                <a:cubicBezTo>
                  <a:pt x="38" y="153"/>
                  <a:pt x="38" y="153"/>
                  <a:pt x="38" y="153"/>
                </a:cubicBezTo>
                <a:cubicBezTo>
                  <a:pt x="38" y="153"/>
                  <a:pt x="39" y="153"/>
                  <a:pt x="39" y="154"/>
                </a:cubicBezTo>
                <a:cubicBezTo>
                  <a:pt x="35" y="154"/>
                  <a:pt x="31" y="154"/>
                  <a:pt x="28" y="155"/>
                </a:cubicBezTo>
                <a:cubicBezTo>
                  <a:pt x="39" y="154"/>
                  <a:pt x="50" y="154"/>
                  <a:pt x="61" y="153"/>
                </a:cubicBezTo>
                <a:cubicBezTo>
                  <a:pt x="40" y="153"/>
                  <a:pt x="40" y="153"/>
                  <a:pt x="40" y="153"/>
                </a:cubicBezTo>
                <a:cubicBezTo>
                  <a:pt x="42" y="152"/>
                  <a:pt x="45" y="153"/>
                  <a:pt x="46" y="152"/>
                </a:cubicBezTo>
                <a:cubicBezTo>
                  <a:pt x="45" y="152"/>
                  <a:pt x="44" y="153"/>
                  <a:pt x="43" y="152"/>
                </a:cubicBezTo>
                <a:cubicBezTo>
                  <a:pt x="50" y="151"/>
                  <a:pt x="50" y="151"/>
                  <a:pt x="50" y="151"/>
                </a:cubicBezTo>
                <a:cubicBezTo>
                  <a:pt x="48" y="151"/>
                  <a:pt x="46" y="152"/>
                  <a:pt x="45" y="151"/>
                </a:cubicBezTo>
                <a:cubicBezTo>
                  <a:pt x="47" y="151"/>
                  <a:pt x="48" y="149"/>
                  <a:pt x="49" y="151"/>
                </a:cubicBezTo>
                <a:cubicBezTo>
                  <a:pt x="51" y="151"/>
                  <a:pt x="54" y="151"/>
                  <a:pt x="55" y="150"/>
                </a:cubicBezTo>
                <a:cubicBezTo>
                  <a:pt x="62" y="152"/>
                  <a:pt x="71" y="150"/>
                  <a:pt x="78" y="151"/>
                </a:cubicBezTo>
                <a:cubicBezTo>
                  <a:pt x="79" y="152"/>
                  <a:pt x="79" y="152"/>
                  <a:pt x="79" y="152"/>
                </a:cubicBezTo>
                <a:cubicBezTo>
                  <a:pt x="81" y="150"/>
                  <a:pt x="88" y="152"/>
                  <a:pt x="93" y="152"/>
                </a:cubicBezTo>
                <a:cubicBezTo>
                  <a:pt x="93" y="152"/>
                  <a:pt x="94" y="152"/>
                  <a:pt x="94" y="152"/>
                </a:cubicBezTo>
                <a:cubicBezTo>
                  <a:pt x="94" y="152"/>
                  <a:pt x="94" y="152"/>
                  <a:pt x="94" y="152"/>
                </a:cubicBezTo>
                <a:cubicBezTo>
                  <a:pt x="100" y="153"/>
                  <a:pt x="110" y="152"/>
                  <a:pt x="115" y="153"/>
                </a:cubicBezTo>
                <a:cubicBezTo>
                  <a:pt x="113" y="153"/>
                  <a:pt x="111" y="154"/>
                  <a:pt x="109" y="154"/>
                </a:cubicBezTo>
                <a:cubicBezTo>
                  <a:pt x="116" y="154"/>
                  <a:pt x="116" y="154"/>
                  <a:pt x="116" y="154"/>
                </a:cubicBezTo>
                <a:cubicBezTo>
                  <a:pt x="116" y="154"/>
                  <a:pt x="116" y="154"/>
                  <a:pt x="116" y="154"/>
                </a:cubicBezTo>
                <a:cubicBezTo>
                  <a:pt x="120" y="155"/>
                  <a:pt x="123" y="153"/>
                  <a:pt x="127" y="154"/>
                </a:cubicBezTo>
                <a:cubicBezTo>
                  <a:pt x="124" y="155"/>
                  <a:pt x="121" y="156"/>
                  <a:pt x="118" y="156"/>
                </a:cubicBezTo>
                <a:cubicBezTo>
                  <a:pt x="118" y="156"/>
                  <a:pt x="118" y="156"/>
                  <a:pt x="118" y="156"/>
                </a:cubicBezTo>
                <a:cubicBezTo>
                  <a:pt x="118" y="157"/>
                  <a:pt x="117" y="156"/>
                  <a:pt x="116" y="157"/>
                </a:cubicBezTo>
                <a:cubicBezTo>
                  <a:pt x="116" y="156"/>
                  <a:pt x="116" y="156"/>
                  <a:pt x="116" y="156"/>
                </a:cubicBezTo>
                <a:cubicBezTo>
                  <a:pt x="114" y="156"/>
                  <a:pt x="112" y="156"/>
                  <a:pt x="111" y="157"/>
                </a:cubicBezTo>
                <a:cubicBezTo>
                  <a:pt x="89" y="159"/>
                  <a:pt x="89" y="159"/>
                  <a:pt x="89" y="159"/>
                </a:cubicBezTo>
                <a:cubicBezTo>
                  <a:pt x="93" y="159"/>
                  <a:pt x="97" y="158"/>
                  <a:pt x="101" y="159"/>
                </a:cubicBezTo>
                <a:cubicBezTo>
                  <a:pt x="99" y="159"/>
                  <a:pt x="96" y="160"/>
                  <a:pt x="94" y="160"/>
                </a:cubicBezTo>
                <a:cubicBezTo>
                  <a:pt x="97" y="161"/>
                  <a:pt x="99" y="159"/>
                  <a:pt x="101" y="160"/>
                </a:cubicBezTo>
                <a:cubicBezTo>
                  <a:pt x="102" y="159"/>
                  <a:pt x="103" y="159"/>
                  <a:pt x="103" y="159"/>
                </a:cubicBezTo>
                <a:cubicBezTo>
                  <a:pt x="102" y="159"/>
                  <a:pt x="101" y="159"/>
                  <a:pt x="101" y="158"/>
                </a:cubicBezTo>
                <a:cubicBezTo>
                  <a:pt x="101" y="158"/>
                  <a:pt x="103" y="158"/>
                  <a:pt x="104" y="158"/>
                </a:cubicBezTo>
                <a:cubicBezTo>
                  <a:pt x="108" y="159"/>
                  <a:pt x="101" y="159"/>
                  <a:pt x="103" y="161"/>
                </a:cubicBezTo>
                <a:cubicBezTo>
                  <a:pt x="101" y="161"/>
                  <a:pt x="96" y="160"/>
                  <a:pt x="93" y="161"/>
                </a:cubicBezTo>
                <a:cubicBezTo>
                  <a:pt x="96" y="161"/>
                  <a:pt x="98" y="160"/>
                  <a:pt x="100" y="161"/>
                </a:cubicBezTo>
                <a:cubicBezTo>
                  <a:pt x="98" y="162"/>
                  <a:pt x="98" y="162"/>
                  <a:pt x="98" y="162"/>
                </a:cubicBezTo>
                <a:cubicBezTo>
                  <a:pt x="101" y="162"/>
                  <a:pt x="105" y="161"/>
                  <a:pt x="108" y="162"/>
                </a:cubicBezTo>
                <a:cubicBezTo>
                  <a:pt x="104" y="163"/>
                  <a:pt x="98" y="162"/>
                  <a:pt x="94" y="163"/>
                </a:cubicBezTo>
                <a:cubicBezTo>
                  <a:pt x="98" y="163"/>
                  <a:pt x="101" y="162"/>
                  <a:pt x="105" y="163"/>
                </a:cubicBezTo>
                <a:cubicBezTo>
                  <a:pt x="100" y="163"/>
                  <a:pt x="100" y="163"/>
                  <a:pt x="100" y="163"/>
                </a:cubicBezTo>
                <a:cubicBezTo>
                  <a:pt x="103" y="163"/>
                  <a:pt x="103" y="163"/>
                  <a:pt x="103" y="163"/>
                </a:cubicBezTo>
                <a:cubicBezTo>
                  <a:pt x="103" y="163"/>
                  <a:pt x="104" y="164"/>
                  <a:pt x="104" y="164"/>
                </a:cubicBezTo>
                <a:cubicBezTo>
                  <a:pt x="104" y="163"/>
                  <a:pt x="104" y="163"/>
                  <a:pt x="104" y="163"/>
                </a:cubicBezTo>
                <a:cubicBezTo>
                  <a:pt x="104" y="163"/>
                  <a:pt x="105" y="163"/>
                  <a:pt x="106" y="163"/>
                </a:cubicBezTo>
                <a:cubicBezTo>
                  <a:pt x="106" y="163"/>
                  <a:pt x="106" y="163"/>
                  <a:pt x="107" y="163"/>
                </a:cubicBezTo>
                <a:cubicBezTo>
                  <a:pt x="105" y="163"/>
                  <a:pt x="105" y="163"/>
                  <a:pt x="105" y="163"/>
                </a:cubicBezTo>
                <a:cubicBezTo>
                  <a:pt x="105" y="163"/>
                  <a:pt x="105" y="163"/>
                  <a:pt x="105" y="163"/>
                </a:cubicBezTo>
                <a:cubicBezTo>
                  <a:pt x="107" y="162"/>
                  <a:pt x="107" y="162"/>
                  <a:pt x="107" y="162"/>
                </a:cubicBezTo>
                <a:cubicBezTo>
                  <a:pt x="107" y="163"/>
                  <a:pt x="107" y="163"/>
                  <a:pt x="107" y="163"/>
                </a:cubicBezTo>
                <a:cubicBezTo>
                  <a:pt x="109" y="163"/>
                  <a:pt x="110" y="163"/>
                  <a:pt x="111" y="163"/>
                </a:cubicBezTo>
                <a:cubicBezTo>
                  <a:pt x="111" y="163"/>
                  <a:pt x="111" y="163"/>
                  <a:pt x="111" y="163"/>
                </a:cubicBezTo>
                <a:cubicBezTo>
                  <a:pt x="111" y="163"/>
                  <a:pt x="110" y="163"/>
                  <a:pt x="110" y="163"/>
                </a:cubicBezTo>
                <a:cubicBezTo>
                  <a:pt x="113" y="162"/>
                  <a:pt x="113" y="162"/>
                  <a:pt x="113" y="162"/>
                </a:cubicBezTo>
                <a:cubicBezTo>
                  <a:pt x="112" y="162"/>
                  <a:pt x="112" y="162"/>
                  <a:pt x="112" y="162"/>
                </a:cubicBezTo>
                <a:cubicBezTo>
                  <a:pt x="112" y="162"/>
                  <a:pt x="112" y="162"/>
                  <a:pt x="112" y="162"/>
                </a:cubicBezTo>
                <a:cubicBezTo>
                  <a:pt x="113" y="162"/>
                  <a:pt x="115" y="161"/>
                  <a:pt x="115" y="162"/>
                </a:cubicBezTo>
                <a:cubicBezTo>
                  <a:pt x="115" y="162"/>
                  <a:pt x="115" y="162"/>
                  <a:pt x="114" y="162"/>
                </a:cubicBezTo>
                <a:cubicBezTo>
                  <a:pt x="117" y="162"/>
                  <a:pt x="117" y="162"/>
                  <a:pt x="117" y="162"/>
                </a:cubicBezTo>
                <a:cubicBezTo>
                  <a:pt x="116" y="163"/>
                  <a:pt x="116" y="163"/>
                  <a:pt x="116" y="163"/>
                </a:cubicBezTo>
                <a:cubicBezTo>
                  <a:pt x="118" y="163"/>
                  <a:pt x="119" y="163"/>
                  <a:pt x="120" y="163"/>
                </a:cubicBezTo>
                <a:cubicBezTo>
                  <a:pt x="119" y="164"/>
                  <a:pt x="119" y="164"/>
                  <a:pt x="119" y="164"/>
                </a:cubicBezTo>
                <a:cubicBezTo>
                  <a:pt x="117" y="164"/>
                  <a:pt x="115" y="165"/>
                  <a:pt x="114" y="165"/>
                </a:cubicBezTo>
                <a:cubicBezTo>
                  <a:pt x="115" y="165"/>
                  <a:pt x="117" y="165"/>
                  <a:pt x="118" y="165"/>
                </a:cubicBezTo>
                <a:cubicBezTo>
                  <a:pt x="111" y="168"/>
                  <a:pt x="104" y="166"/>
                  <a:pt x="96" y="168"/>
                </a:cubicBezTo>
                <a:cubicBezTo>
                  <a:pt x="105" y="169"/>
                  <a:pt x="114" y="166"/>
                  <a:pt x="124" y="167"/>
                </a:cubicBezTo>
                <a:cubicBezTo>
                  <a:pt x="116" y="168"/>
                  <a:pt x="116" y="168"/>
                  <a:pt x="116" y="168"/>
                </a:cubicBezTo>
                <a:cubicBezTo>
                  <a:pt x="122" y="169"/>
                  <a:pt x="122" y="169"/>
                  <a:pt x="122" y="169"/>
                </a:cubicBezTo>
                <a:cubicBezTo>
                  <a:pt x="114" y="170"/>
                  <a:pt x="105" y="171"/>
                  <a:pt x="98" y="172"/>
                </a:cubicBezTo>
                <a:cubicBezTo>
                  <a:pt x="104" y="172"/>
                  <a:pt x="110" y="170"/>
                  <a:pt x="116" y="171"/>
                </a:cubicBezTo>
                <a:cubicBezTo>
                  <a:pt x="104" y="172"/>
                  <a:pt x="92" y="173"/>
                  <a:pt x="78" y="174"/>
                </a:cubicBezTo>
                <a:cubicBezTo>
                  <a:pt x="78" y="174"/>
                  <a:pt x="78" y="174"/>
                  <a:pt x="78" y="174"/>
                </a:cubicBezTo>
                <a:cubicBezTo>
                  <a:pt x="81" y="174"/>
                  <a:pt x="85" y="174"/>
                  <a:pt x="88" y="173"/>
                </a:cubicBezTo>
                <a:cubicBezTo>
                  <a:pt x="89" y="174"/>
                  <a:pt x="90" y="174"/>
                  <a:pt x="90" y="175"/>
                </a:cubicBezTo>
                <a:cubicBezTo>
                  <a:pt x="82" y="175"/>
                  <a:pt x="75" y="176"/>
                  <a:pt x="67" y="176"/>
                </a:cubicBezTo>
                <a:cubicBezTo>
                  <a:pt x="70" y="175"/>
                  <a:pt x="74" y="176"/>
                  <a:pt x="77" y="174"/>
                </a:cubicBezTo>
                <a:cubicBezTo>
                  <a:pt x="62" y="174"/>
                  <a:pt x="62" y="174"/>
                  <a:pt x="62" y="174"/>
                </a:cubicBezTo>
                <a:cubicBezTo>
                  <a:pt x="72" y="173"/>
                  <a:pt x="72" y="173"/>
                  <a:pt x="72" y="173"/>
                </a:cubicBezTo>
                <a:cubicBezTo>
                  <a:pt x="67" y="174"/>
                  <a:pt x="62" y="175"/>
                  <a:pt x="57" y="174"/>
                </a:cubicBezTo>
                <a:cubicBezTo>
                  <a:pt x="65" y="172"/>
                  <a:pt x="65" y="172"/>
                  <a:pt x="65" y="172"/>
                </a:cubicBezTo>
                <a:cubicBezTo>
                  <a:pt x="58" y="172"/>
                  <a:pt x="52" y="173"/>
                  <a:pt x="44" y="172"/>
                </a:cubicBezTo>
                <a:cubicBezTo>
                  <a:pt x="48" y="172"/>
                  <a:pt x="53" y="172"/>
                  <a:pt x="56" y="171"/>
                </a:cubicBezTo>
                <a:cubicBezTo>
                  <a:pt x="56" y="171"/>
                  <a:pt x="56" y="171"/>
                  <a:pt x="55" y="171"/>
                </a:cubicBezTo>
                <a:cubicBezTo>
                  <a:pt x="56" y="170"/>
                  <a:pt x="57" y="171"/>
                  <a:pt x="59" y="171"/>
                </a:cubicBezTo>
                <a:cubicBezTo>
                  <a:pt x="50" y="170"/>
                  <a:pt x="50" y="170"/>
                  <a:pt x="50" y="170"/>
                </a:cubicBezTo>
                <a:cubicBezTo>
                  <a:pt x="50" y="170"/>
                  <a:pt x="50" y="170"/>
                  <a:pt x="50" y="170"/>
                </a:cubicBezTo>
                <a:cubicBezTo>
                  <a:pt x="48" y="170"/>
                  <a:pt x="46" y="170"/>
                  <a:pt x="45" y="170"/>
                </a:cubicBezTo>
                <a:cubicBezTo>
                  <a:pt x="50" y="170"/>
                  <a:pt x="54" y="169"/>
                  <a:pt x="58" y="169"/>
                </a:cubicBezTo>
                <a:cubicBezTo>
                  <a:pt x="57" y="169"/>
                  <a:pt x="57" y="167"/>
                  <a:pt x="55" y="168"/>
                </a:cubicBezTo>
                <a:cubicBezTo>
                  <a:pt x="54" y="168"/>
                  <a:pt x="54" y="168"/>
                  <a:pt x="54" y="167"/>
                </a:cubicBezTo>
                <a:cubicBezTo>
                  <a:pt x="53" y="167"/>
                  <a:pt x="51" y="167"/>
                  <a:pt x="50" y="167"/>
                </a:cubicBezTo>
                <a:cubicBezTo>
                  <a:pt x="54" y="165"/>
                  <a:pt x="59" y="166"/>
                  <a:pt x="63" y="165"/>
                </a:cubicBezTo>
                <a:cubicBezTo>
                  <a:pt x="57" y="165"/>
                  <a:pt x="51" y="166"/>
                  <a:pt x="45" y="165"/>
                </a:cubicBezTo>
                <a:cubicBezTo>
                  <a:pt x="52" y="165"/>
                  <a:pt x="52" y="165"/>
                  <a:pt x="52" y="165"/>
                </a:cubicBezTo>
                <a:cubicBezTo>
                  <a:pt x="51" y="165"/>
                  <a:pt x="51" y="165"/>
                  <a:pt x="50" y="164"/>
                </a:cubicBezTo>
                <a:cubicBezTo>
                  <a:pt x="51" y="164"/>
                  <a:pt x="51" y="164"/>
                  <a:pt x="51" y="164"/>
                </a:cubicBezTo>
                <a:cubicBezTo>
                  <a:pt x="53" y="164"/>
                  <a:pt x="55" y="164"/>
                  <a:pt x="56" y="165"/>
                </a:cubicBezTo>
                <a:cubicBezTo>
                  <a:pt x="57" y="165"/>
                  <a:pt x="58" y="165"/>
                  <a:pt x="58" y="164"/>
                </a:cubicBezTo>
                <a:cubicBezTo>
                  <a:pt x="57" y="164"/>
                  <a:pt x="57" y="165"/>
                  <a:pt x="56" y="164"/>
                </a:cubicBezTo>
                <a:cubicBezTo>
                  <a:pt x="59" y="163"/>
                  <a:pt x="59" y="163"/>
                  <a:pt x="59" y="163"/>
                </a:cubicBezTo>
                <a:cubicBezTo>
                  <a:pt x="56" y="163"/>
                  <a:pt x="50" y="164"/>
                  <a:pt x="46" y="163"/>
                </a:cubicBezTo>
                <a:cubicBezTo>
                  <a:pt x="60" y="162"/>
                  <a:pt x="60" y="162"/>
                  <a:pt x="60" y="162"/>
                </a:cubicBezTo>
                <a:cubicBezTo>
                  <a:pt x="53" y="162"/>
                  <a:pt x="53" y="162"/>
                  <a:pt x="53" y="162"/>
                </a:cubicBezTo>
                <a:cubicBezTo>
                  <a:pt x="53" y="161"/>
                  <a:pt x="53" y="161"/>
                  <a:pt x="53" y="161"/>
                </a:cubicBezTo>
                <a:cubicBezTo>
                  <a:pt x="51" y="161"/>
                  <a:pt x="51" y="161"/>
                  <a:pt x="51" y="161"/>
                </a:cubicBezTo>
                <a:cubicBezTo>
                  <a:pt x="50" y="161"/>
                  <a:pt x="50" y="161"/>
                  <a:pt x="50" y="161"/>
                </a:cubicBezTo>
                <a:cubicBezTo>
                  <a:pt x="37" y="160"/>
                  <a:pt x="37" y="160"/>
                  <a:pt x="37" y="160"/>
                </a:cubicBezTo>
                <a:cubicBezTo>
                  <a:pt x="46" y="160"/>
                  <a:pt x="46" y="160"/>
                  <a:pt x="46" y="160"/>
                </a:cubicBezTo>
                <a:cubicBezTo>
                  <a:pt x="45" y="160"/>
                  <a:pt x="43" y="160"/>
                  <a:pt x="43" y="159"/>
                </a:cubicBezTo>
                <a:cubicBezTo>
                  <a:pt x="43" y="159"/>
                  <a:pt x="43" y="159"/>
                  <a:pt x="43" y="159"/>
                </a:cubicBezTo>
                <a:cubicBezTo>
                  <a:pt x="42" y="159"/>
                  <a:pt x="42" y="159"/>
                  <a:pt x="42" y="159"/>
                </a:cubicBezTo>
                <a:cubicBezTo>
                  <a:pt x="44" y="158"/>
                  <a:pt x="48" y="159"/>
                  <a:pt x="50" y="158"/>
                </a:cubicBezTo>
                <a:cubicBezTo>
                  <a:pt x="49" y="158"/>
                  <a:pt x="47" y="158"/>
                  <a:pt x="46" y="158"/>
                </a:cubicBezTo>
                <a:cubicBezTo>
                  <a:pt x="51" y="156"/>
                  <a:pt x="57" y="157"/>
                  <a:pt x="62" y="157"/>
                </a:cubicBezTo>
                <a:cubicBezTo>
                  <a:pt x="57" y="157"/>
                  <a:pt x="46" y="157"/>
                  <a:pt x="40" y="157"/>
                </a:cubicBezTo>
                <a:cubicBezTo>
                  <a:pt x="42" y="156"/>
                  <a:pt x="47" y="156"/>
                  <a:pt x="49" y="155"/>
                </a:cubicBezTo>
                <a:cubicBezTo>
                  <a:pt x="45" y="156"/>
                  <a:pt x="41" y="154"/>
                  <a:pt x="37" y="155"/>
                </a:cubicBezTo>
                <a:cubicBezTo>
                  <a:pt x="35" y="156"/>
                  <a:pt x="36" y="157"/>
                  <a:pt x="38" y="157"/>
                </a:cubicBezTo>
                <a:cubicBezTo>
                  <a:pt x="33" y="157"/>
                  <a:pt x="27" y="157"/>
                  <a:pt x="23" y="158"/>
                </a:cubicBezTo>
                <a:cubicBezTo>
                  <a:pt x="28" y="158"/>
                  <a:pt x="31" y="159"/>
                  <a:pt x="35" y="158"/>
                </a:cubicBezTo>
                <a:cubicBezTo>
                  <a:pt x="37" y="158"/>
                  <a:pt x="37" y="159"/>
                  <a:pt x="36" y="159"/>
                </a:cubicBezTo>
                <a:cubicBezTo>
                  <a:pt x="37" y="159"/>
                  <a:pt x="38" y="160"/>
                  <a:pt x="39" y="160"/>
                </a:cubicBezTo>
                <a:cubicBezTo>
                  <a:pt x="34" y="160"/>
                  <a:pt x="34" y="160"/>
                  <a:pt x="34" y="160"/>
                </a:cubicBezTo>
                <a:cubicBezTo>
                  <a:pt x="35" y="161"/>
                  <a:pt x="36" y="160"/>
                  <a:pt x="37" y="161"/>
                </a:cubicBezTo>
                <a:cubicBezTo>
                  <a:pt x="30" y="162"/>
                  <a:pt x="30" y="162"/>
                  <a:pt x="30" y="162"/>
                </a:cubicBezTo>
                <a:cubicBezTo>
                  <a:pt x="31" y="162"/>
                  <a:pt x="31" y="162"/>
                  <a:pt x="32" y="162"/>
                </a:cubicBezTo>
                <a:cubicBezTo>
                  <a:pt x="31" y="162"/>
                  <a:pt x="30" y="164"/>
                  <a:pt x="28" y="164"/>
                </a:cubicBezTo>
                <a:cubicBezTo>
                  <a:pt x="32" y="164"/>
                  <a:pt x="32" y="164"/>
                  <a:pt x="32" y="164"/>
                </a:cubicBezTo>
                <a:cubicBezTo>
                  <a:pt x="32" y="164"/>
                  <a:pt x="32" y="164"/>
                  <a:pt x="32" y="164"/>
                </a:cubicBezTo>
                <a:cubicBezTo>
                  <a:pt x="31" y="164"/>
                  <a:pt x="31" y="165"/>
                  <a:pt x="30" y="165"/>
                </a:cubicBezTo>
                <a:cubicBezTo>
                  <a:pt x="31" y="165"/>
                  <a:pt x="32" y="165"/>
                  <a:pt x="32" y="165"/>
                </a:cubicBezTo>
                <a:cubicBezTo>
                  <a:pt x="32" y="165"/>
                  <a:pt x="32" y="165"/>
                  <a:pt x="32" y="165"/>
                </a:cubicBezTo>
                <a:cubicBezTo>
                  <a:pt x="37" y="166"/>
                  <a:pt x="37" y="166"/>
                  <a:pt x="37" y="166"/>
                </a:cubicBezTo>
                <a:cubicBezTo>
                  <a:pt x="32" y="167"/>
                  <a:pt x="32" y="167"/>
                  <a:pt x="32" y="167"/>
                </a:cubicBezTo>
                <a:cubicBezTo>
                  <a:pt x="33" y="167"/>
                  <a:pt x="33" y="167"/>
                  <a:pt x="33" y="167"/>
                </a:cubicBezTo>
                <a:cubicBezTo>
                  <a:pt x="32" y="167"/>
                  <a:pt x="32" y="167"/>
                  <a:pt x="32" y="167"/>
                </a:cubicBezTo>
                <a:cubicBezTo>
                  <a:pt x="33" y="167"/>
                  <a:pt x="34" y="168"/>
                  <a:pt x="36" y="168"/>
                </a:cubicBezTo>
                <a:cubicBezTo>
                  <a:pt x="34" y="169"/>
                  <a:pt x="32" y="169"/>
                  <a:pt x="31" y="169"/>
                </a:cubicBezTo>
                <a:cubicBezTo>
                  <a:pt x="31" y="170"/>
                  <a:pt x="28" y="169"/>
                  <a:pt x="28" y="170"/>
                </a:cubicBezTo>
                <a:cubicBezTo>
                  <a:pt x="30" y="171"/>
                  <a:pt x="33" y="169"/>
                  <a:pt x="34" y="171"/>
                </a:cubicBezTo>
                <a:cubicBezTo>
                  <a:pt x="33" y="171"/>
                  <a:pt x="32" y="172"/>
                  <a:pt x="31" y="172"/>
                </a:cubicBezTo>
                <a:cubicBezTo>
                  <a:pt x="37" y="173"/>
                  <a:pt x="37" y="173"/>
                  <a:pt x="37" y="173"/>
                </a:cubicBezTo>
                <a:cubicBezTo>
                  <a:pt x="34" y="173"/>
                  <a:pt x="32" y="173"/>
                  <a:pt x="29" y="174"/>
                </a:cubicBezTo>
                <a:cubicBezTo>
                  <a:pt x="30" y="174"/>
                  <a:pt x="30" y="174"/>
                  <a:pt x="30" y="174"/>
                </a:cubicBezTo>
                <a:cubicBezTo>
                  <a:pt x="30" y="174"/>
                  <a:pt x="30" y="174"/>
                  <a:pt x="29" y="174"/>
                </a:cubicBezTo>
                <a:cubicBezTo>
                  <a:pt x="33" y="175"/>
                  <a:pt x="33" y="175"/>
                  <a:pt x="33" y="175"/>
                </a:cubicBezTo>
                <a:cubicBezTo>
                  <a:pt x="33" y="176"/>
                  <a:pt x="30" y="175"/>
                  <a:pt x="29" y="176"/>
                </a:cubicBezTo>
                <a:cubicBezTo>
                  <a:pt x="33" y="176"/>
                  <a:pt x="33" y="176"/>
                  <a:pt x="33" y="176"/>
                </a:cubicBezTo>
                <a:cubicBezTo>
                  <a:pt x="23" y="178"/>
                  <a:pt x="23" y="178"/>
                  <a:pt x="23" y="178"/>
                </a:cubicBezTo>
                <a:cubicBezTo>
                  <a:pt x="24" y="178"/>
                  <a:pt x="25" y="178"/>
                  <a:pt x="26" y="178"/>
                </a:cubicBezTo>
                <a:cubicBezTo>
                  <a:pt x="26" y="179"/>
                  <a:pt x="25" y="179"/>
                  <a:pt x="24" y="179"/>
                </a:cubicBezTo>
                <a:cubicBezTo>
                  <a:pt x="27" y="179"/>
                  <a:pt x="27" y="179"/>
                  <a:pt x="27" y="179"/>
                </a:cubicBezTo>
                <a:cubicBezTo>
                  <a:pt x="25" y="180"/>
                  <a:pt x="25" y="180"/>
                  <a:pt x="25" y="180"/>
                </a:cubicBezTo>
                <a:cubicBezTo>
                  <a:pt x="26" y="180"/>
                  <a:pt x="26" y="180"/>
                  <a:pt x="26" y="180"/>
                </a:cubicBezTo>
                <a:cubicBezTo>
                  <a:pt x="26" y="180"/>
                  <a:pt x="26" y="180"/>
                  <a:pt x="27" y="180"/>
                </a:cubicBezTo>
                <a:cubicBezTo>
                  <a:pt x="28" y="180"/>
                  <a:pt x="28" y="180"/>
                  <a:pt x="28" y="180"/>
                </a:cubicBezTo>
                <a:cubicBezTo>
                  <a:pt x="28" y="180"/>
                  <a:pt x="28" y="180"/>
                  <a:pt x="28" y="180"/>
                </a:cubicBezTo>
                <a:cubicBezTo>
                  <a:pt x="31" y="180"/>
                  <a:pt x="31" y="180"/>
                  <a:pt x="31" y="180"/>
                </a:cubicBezTo>
                <a:cubicBezTo>
                  <a:pt x="31" y="180"/>
                  <a:pt x="31" y="180"/>
                  <a:pt x="31" y="180"/>
                </a:cubicBezTo>
                <a:cubicBezTo>
                  <a:pt x="28" y="180"/>
                  <a:pt x="28" y="180"/>
                  <a:pt x="28" y="180"/>
                </a:cubicBezTo>
                <a:cubicBezTo>
                  <a:pt x="27" y="181"/>
                  <a:pt x="27" y="181"/>
                  <a:pt x="27" y="181"/>
                </a:cubicBezTo>
                <a:cubicBezTo>
                  <a:pt x="28" y="181"/>
                  <a:pt x="28" y="181"/>
                  <a:pt x="28" y="182"/>
                </a:cubicBezTo>
                <a:cubicBezTo>
                  <a:pt x="27" y="182"/>
                  <a:pt x="27" y="182"/>
                  <a:pt x="27" y="182"/>
                </a:cubicBezTo>
                <a:cubicBezTo>
                  <a:pt x="29" y="182"/>
                  <a:pt x="31" y="182"/>
                  <a:pt x="32" y="182"/>
                </a:cubicBezTo>
                <a:cubicBezTo>
                  <a:pt x="29" y="183"/>
                  <a:pt x="29" y="183"/>
                  <a:pt x="29" y="183"/>
                </a:cubicBezTo>
                <a:cubicBezTo>
                  <a:pt x="33" y="184"/>
                  <a:pt x="33" y="184"/>
                  <a:pt x="33" y="184"/>
                </a:cubicBezTo>
                <a:cubicBezTo>
                  <a:pt x="31" y="184"/>
                  <a:pt x="26" y="184"/>
                  <a:pt x="25" y="185"/>
                </a:cubicBezTo>
                <a:cubicBezTo>
                  <a:pt x="26" y="185"/>
                  <a:pt x="28" y="185"/>
                  <a:pt x="29" y="186"/>
                </a:cubicBezTo>
                <a:cubicBezTo>
                  <a:pt x="33" y="186"/>
                  <a:pt x="38" y="185"/>
                  <a:pt x="41" y="187"/>
                </a:cubicBezTo>
                <a:cubicBezTo>
                  <a:pt x="52" y="187"/>
                  <a:pt x="63" y="187"/>
                  <a:pt x="72" y="185"/>
                </a:cubicBezTo>
                <a:cubicBezTo>
                  <a:pt x="71" y="185"/>
                  <a:pt x="70" y="185"/>
                  <a:pt x="69" y="185"/>
                </a:cubicBezTo>
                <a:cubicBezTo>
                  <a:pt x="71" y="185"/>
                  <a:pt x="74" y="184"/>
                  <a:pt x="77" y="184"/>
                </a:cubicBezTo>
                <a:cubicBezTo>
                  <a:pt x="80" y="183"/>
                  <a:pt x="87" y="184"/>
                  <a:pt x="90" y="183"/>
                </a:cubicBezTo>
                <a:cubicBezTo>
                  <a:pt x="95" y="184"/>
                  <a:pt x="102" y="182"/>
                  <a:pt x="106" y="183"/>
                </a:cubicBezTo>
                <a:cubicBezTo>
                  <a:pt x="106" y="183"/>
                  <a:pt x="106" y="183"/>
                  <a:pt x="106" y="183"/>
                </a:cubicBezTo>
                <a:cubicBezTo>
                  <a:pt x="106" y="183"/>
                  <a:pt x="106" y="183"/>
                  <a:pt x="105" y="183"/>
                </a:cubicBezTo>
                <a:cubicBezTo>
                  <a:pt x="106" y="182"/>
                  <a:pt x="106" y="182"/>
                  <a:pt x="106" y="182"/>
                </a:cubicBezTo>
                <a:cubicBezTo>
                  <a:pt x="108" y="183"/>
                  <a:pt x="111" y="182"/>
                  <a:pt x="111" y="183"/>
                </a:cubicBezTo>
                <a:cubicBezTo>
                  <a:pt x="112" y="183"/>
                  <a:pt x="111" y="182"/>
                  <a:pt x="114" y="182"/>
                </a:cubicBezTo>
                <a:cubicBezTo>
                  <a:pt x="114" y="182"/>
                  <a:pt x="114" y="182"/>
                  <a:pt x="114" y="183"/>
                </a:cubicBezTo>
                <a:cubicBezTo>
                  <a:pt x="116" y="183"/>
                  <a:pt x="116" y="182"/>
                  <a:pt x="116" y="182"/>
                </a:cubicBezTo>
                <a:cubicBezTo>
                  <a:pt x="118" y="181"/>
                  <a:pt x="117" y="182"/>
                  <a:pt x="118" y="183"/>
                </a:cubicBezTo>
                <a:cubicBezTo>
                  <a:pt x="119" y="182"/>
                  <a:pt x="119" y="182"/>
                  <a:pt x="119" y="182"/>
                </a:cubicBezTo>
                <a:cubicBezTo>
                  <a:pt x="120" y="182"/>
                  <a:pt x="122" y="182"/>
                  <a:pt x="123" y="183"/>
                </a:cubicBezTo>
                <a:cubicBezTo>
                  <a:pt x="123" y="184"/>
                  <a:pt x="122" y="184"/>
                  <a:pt x="122" y="184"/>
                </a:cubicBezTo>
                <a:cubicBezTo>
                  <a:pt x="121" y="184"/>
                  <a:pt x="119" y="184"/>
                  <a:pt x="118" y="184"/>
                </a:cubicBezTo>
                <a:cubicBezTo>
                  <a:pt x="122" y="185"/>
                  <a:pt x="122" y="185"/>
                  <a:pt x="122" y="185"/>
                </a:cubicBezTo>
                <a:cubicBezTo>
                  <a:pt x="116" y="186"/>
                  <a:pt x="116" y="186"/>
                  <a:pt x="116" y="186"/>
                </a:cubicBezTo>
                <a:cubicBezTo>
                  <a:pt x="117" y="187"/>
                  <a:pt x="118" y="186"/>
                  <a:pt x="119" y="187"/>
                </a:cubicBezTo>
                <a:cubicBezTo>
                  <a:pt x="118" y="187"/>
                  <a:pt x="118" y="187"/>
                  <a:pt x="117" y="187"/>
                </a:cubicBezTo>
                <a:cubicBezTo>
                  <a:pt x="135" y="191"/>
                  <a:pt x="154" y="185"/>
                  <a:pt x="172" y="186"/>
                </a:cubicBezTo>
                <a:close/>
                <a:moveTo>
                  <a:pt x="327" y="185"/>
                </a:moveTo>
                <a:cubicBezTo>
                  <a:pt x="327" y="186"/>
                  <a:pt x="327" y="186"/>
                  <a:pt x="327" y="186"/>
                </a:cubicBezTo>
                <a:cubicBezTo>
                  <a:pt x="317" y="186"/>
                  <a:pt x="317" y="186"/>
                  <a:pt x="317" y="186"/>
                </a:cubicBezTo>
                <a:cubicBezTo>
                  <a:pt x="317" y="185"/>
                  <a:pt x="317" y="185"/>
                  <a:pt x="317" y="185"/>
                </a:cubicBezTo>
                <a:lnTo>
                  <a:pt x="327" y="185"/>
                </a:lnTo>
                <a:close/>
                <a:moveTo>
                  <a:pt x="316" y="185"/>
                </a:moveTo>
                <a:cubicBezTo>
                  <a:pt x="316" y="186"/>
                  <a:pt x="316" y="186"/>
                  <a:pt x="316" y="186"/>
                </a:cubicBezTo>
                <a:cubicBezTo>
                  <a:pt x="314" y="186"/>
                  <a:pt x="314" y="186"/>
                  <a:pt x="314" y="186"/>
                </a:cubicBezTo>
                <a:cubicBezTo>
                  <a:pt x="314" y="185"/>
                  <a:pt x="314" y="185"/>
                  <a:pt x="314" y="185"/>
                </a:cubicBezTo>
                <a:lnTo>
                  <a:pt x="316" y="185"/>
                </a:lnTo>
                <a:close/>
                <a:moveTo>
                  <a:pt x="236" y="185"/>
                </a:moveTo>
                <a:cubicBezTo>
                  <a:pt x="236" y="185"/>
                  <a:pt x="236" y="185"/>
                  <a:pt x="236" y="185"/>
                </a:cubicBezTo>
                <a:cubicBezTo>
                  <a:pt x="241" y="185"/>
                  <a:pt x="241" y="185"/>
                  <a:pt x="241" y="185"/>
                </a:cubicBezTo>
                <a:cubicBezTo>
                  <a:pt x="241" y="185"/>
                  <a:pt x="241" y="185"/>
                  <a:pt x="241" y="185"/>
                </a:cubicBezTo>
                <a:lnTo>
                  <a:pt x="236" y="185"/>
                </a:lnTo>
                <a:close/>
                <a:moveTo>
                  <a:pt x="303" y="186"/>
                </a:moveTo>
                <a:cubicBezTo>
                  <a:pt x="303" y="186"/>
                  <a:pt x="303" y="186"/>
                  <a:pt x="303" y="186"/>
                </a:cubicBezTo>
                <a:cubicBezTo>
                  <a:pt x="299" y="186"/>
                  <a:pt x="299" y="186"/>
                  <a:pt x="299" y="186"/>
                </a:cubicBezTo>
                <a:cubicBezTo>
                  <a:pt x="299" y="186"/>
                  <a:pt x="299" y="186"/>
                  <a:pt x="299" y="186"/>
                </a:cubicBezTo>
                <a:lnTo>
                  <a:pt x="303" y="186"/>
                </a:lnTo>
                <a:close/>
                <a:moveTo>
                  <a:pt x="283" y="186"/>
                </a:moveTo>
                <a:cubicBezTo>
                  <a:pt x="259" y="186"/>
                  <a:pt x="259" y="186"/>
                  <a:pt x="259" y="186"/>
                </a:cubicBezTo>
                <a:cubicBezTo>
                  <a:pt x="259" y="185"/>
                  <a:pt x="259" y="185"/>
                  <a:pt x="259" y="185"/>
                </a:cubicBezTo>
                <a:cubicBezTo>
                  <a:pt x="283" y="185"/>
                  <a:pt x="283" y="185"/>
                  <a:pt x="283" y="185"/>
                </a:cubicBezTo>
                <a:lnTo>
                  <a:pt x="283" y="186"/>
                </a:lnTo>
                <a:close/>
                <a:moveTo>
                  <a:pt x="293" y="185"/>
                </a:moveTo>
                <a:cubicBezTo>
                  <a:pt x="293" y="185"/>
                  <a:pt x="293" y="185"/>
                  <a:pt x="293" y="185"/>
                </a:cubicBezTo>
                <a:cubicBezTo>
                  <a:pt x="298" y="185"/>
                  <a:pt x="298" y="185"/>
                  <a:pt x="298" y="185"/>
                </a:cubicBezTo>
                <a:cubicBezTo>
                  <a:pt x="298" y="185"/>
                  <a:pt x="298" y="185"/>
                  <a:pt x="298" y="185"/>
                </a:cubicBezTo>
                <a:lnTo>
                  <a:pt x="293" y="185"/>
                </a:lnTo>
                <a:close/>
                <a:moveTo>
                  <a:pt x="314" y="185"/>
                </a:moveTo>
                <a:cubicBezTo>
                  <a:pt x="314" y="185"/>
                  <a:pt x="314" y="185"/>
                  <a:pt x="314" y="185"/>
                </a:cubicBezTo>
                <a:cubicBezTo>
                  <a:pt x="304" y="185"/>
                  <a:pt x="304" y="185"/>
                  <a:pt x="304" y="185"/>
                </a:cubicBezTo>
                <a:cubicBezTo>
                  <a:pt x="304" y="185"/>
                  <a:pt x="304" y="185"/>
                  <a:pt x="304" y="185"/>
                </a:cubicBezTo>
                <a:lnTo>
                  <a:pt x="314" y="185"/>
                </a:lnTo>
                <a:close/>
                <a:moveTo>
                  <a:pt x="234" y="185"/>
                </a:moveTo>
                <a:cubicBezTo>
                  <a:pt x="231" y="184"/>
                  <a:pt x="228" y="186"/>
                  <a:pt x="225" y="185"/>
                </a:cubicBezTo>
                <a:cubicBezTo>
                  <a:pt x="229" y="185"/>
                  <a:pt x="231" y="184"/>
                  <a:pt x="234" y="185"/>
                </a:cubicBezTo>
                <a:close/>
                <a:moveTo>
                  <a:pt x="215" y="185"/>
                </a:moveTo>
                <a:cubicBezTo>
                  <a:pt x="220" y="185"/>
                  <a:pt x="220" y="185"/>
                  <a:pt x="220" y="185"/>
                </a:cubicBezTo>
                <a:cubicBezTo>
                  <a:pt x="218" y="185"/>
                  <a:pt x="217" y="185"/>
                  <a:pt x="215" y="185"/>
                </a:cubicBezTo>
                <a:cubicBezTo>
                  <a:pt x="204" y="185"/>
                  <a:pt x="204" y="185"/>
                  <a:pt x="204" y="185"/>
                </a:cubicBezTo>
                <a:cubicBezTo>
                  <a:pt x="207" y="184"/>
                  <a:pt x="211" y="185"/>
                  <a:pt x="215" y="185"/>
                </a:cubicBezTo>
                <a:close/>
                <a:moveTo>
                  <a:pt x="314" y="184"/>
                </a:moveTo>
                <a:cubicBezTo>
                  <a:pt x="314" y="184"/>
                  <a:pt x="314" y="184"/>
                  <a:pt x="314" y="184"/>
                </a:cubicBezTo>
                <a:cubicBezTo>
                  <a:pt x="311" y="184"/>
                  <a:pt x="311" y="184"/>
                  <a:pt x="311" y="184"/>
                </a:cubicBezTo>
                <a:cubicBezTo>
                  <a:pt x="311" y="184"/>
                  <a:pt x="311" y="184"/>
                  <a:pt x="311" y="184"/>
                </a:cubicBezTo>
                <a:lnTo>
                  <a:pt x="314" y="184"/>
                </a:lnTo>
                <a:close/>
                <a:moveTo>
                  <a:pt x="251" y="183"/>
                </a:moveTo>
                <a:cubicBezTo>
                  <a:pt x="251" y="184"/>
                  <a:pt x="251" y="184"/>
                  <a:pt x="251" y="184"/>
                </a:cubicBezTo>
                <a:cubicBezTo>
                  <a:pt x="247" y="184"/>
                  <a:pt x="247" y="184"/>
                  <a:pt x="247" y="184"/>
                </a:cubicBezTo>
                <a:cubicBezTo>
                  <a:pt x="247" y="183"/>
                  <a:pt x="247" y="183"/>
                  <a:pt x="247" y="183"/>
                </a:cubicBezTo>
                <a:lnTo>
                  <a:pt x="251" y="183"/>
                </a:lnTo>
                <a:close/>
                <a:moveTo>
                  <a:pt x="230" y="179"/>
                </a:moveTo>
                <a:cubicBezTo>
                  <a:pt x="230" y="180"/>
                  <a:pt x="230" y="180"/>
                  <a:pt x="230" y="180"/>
                </a:cubicBezTo>
                <a:cubicBezTo>
                  <a:pt x="227" y="180"/>
                  <a:pt x="227" y="180"/>
                  <a:pt x="227" y="180"/>
                </a:cubicBezTo>
                <a:cubicBezTo>
                  <a:pt x="227" y="179"/>
                  <a:pt x="227" y="179"/>
                  <a:pt x="227" y="179"/>
                </a:cubicBezTo>
                <a:lnTo>
                  <a:pt x="230" y="179"/>
                </a:lnTo>
                <a:close/>
                <a:moveTo>
                  <a:pt x="294" y="179"/>
                </a:moveTo>
                <a:cubicBezTo>
                  <a:pt x="294" y="179"/>
                  <a:pt x="294" y="179"/>
                  <a:pt x="294" y="179"/>
                </a:cubicBezTo>
                <a:cubicBezTo>
                  <a:pt x="291" y="179"/>
                  <a:pt x="291" y="179"/>
                  <a:pt x="291" y="179"/>
                </a:cubicBezTo>
                <a:cubicBezTo>
                  <a:pt x="291" y="179"/>
                  <a:pt x="291" y="179"/>
                  <a:pt x="291" y="179"/>
                </a:cubicBezTo>
                <a:lnTo>
                  <a:pt x="294" y="179"/>
                </a:lnTo>
                <a:close/>
                <a:moveTo>
                  <a:pt x="343" y="171"/>
                </a:moveTo>
                <a:cubicBezTo>
                  <a:pt x="351" y="171"/>
                  <a:pt x="351" y="171"/>
                  <a:pt x="351" y="171"/>
                </a:cubicBezTo>
                <a:cubicBezTo>
                  <a:pt x="348" y="171"/>
                  <a:pt x="346" y="171"/>
                  <a:pt x="343" y="171"/>
                </a:cubicBezTo>
                <a:close/>
                <a:moveTo>
                  <a:pt x="389" y="171"/>
                </a:moveTo>
                <a:cubicBezTo>
                  <a:pt x="389" y="171"/>
                  <a:pt x="389" y="171"/>
                  <a:pt x="389" y="171"/>
                </a:cubicBezTo>
                <a:cubicBezTo>
                  <a:pt x="387" y="171"/>
                  <a:pt x="387" y="171"/>
                  <a:pt x="387" y="171"/>
                </a:cubicBezTo>
                <a:cubicBezTo>
                  <a:pt x="387" y="171"/>
                  <a:pt x="387" y="171"/>
                  <a:pt x="387" y="171"/>
                </a:cubicBezTo>
                <a:lnTo>
                  <a:pt x="389" y="171"/>
                </a:lnTo>
                <a:close/>
                <a:moveTo>
                  <a:pt x="380" y="171"/>
                </a:moveTo>
                <a:cubicBezTo>
                  <a:pt x="380" y="171"/>
                  <a:pt x="380" y="171"/>
                  <a:pt x="380" y="171"/>
                </a:cubicBezTo>
                <a:cubicBezTo>
                  <a:pt x="378" y="171"/>
                  <a:pt x="378" y="171"/>
                  <a:pt x="378" y="171"/>
                </a:cubicBezTo>
                <a:cubicBezTo>
                  <a:pt x="378" y="171"/>
                  <a:pt x="378" y="171"/>
                  <a:pt x="378" y="171"/>
                </a:cubicBezTo>
                <a:lnTo>
                  <a:pt x="380" y="171"/>
                </a:lnTo>
                <a:close/>
                <a:moveTo>
                  <a:pt x="413" y="170"/>
                </a:moveTo>
                <a:cubicBezTo>
                  <a:pt x="413" y="171"/>
                  <a:pt x="413" y="171"/>
                  <a:pt x="413" y="171"/>
                </a:cubicBezTo>
                <a:cubicBezTo>
                  <a:pt x="409" y="171"/>
                  <a:pt x="409" y="171"/>
                  <a:pt x="409" y="171"/>
                </a:cubicBezTo>
                <a:cubicBezTo>
                  <a:pt x="409" y="170"/>
                  <a:pt x="409" y="170"/>
                  <a:pt x="409" y="170"/>
                </a:cubicBezTo>
                <a:lnTo>
                  <a:pt x="413" y="170"/>
                </a:lnTo>
                <a:close/>
                <a:moveTo>
                  <a:pt x="383" y="135"/>
                </a:moveTo>
                <a:cubicBezTo>
                  <a:pt x="383" y="134"/>
                  <a:pt x="383" y="134"/>
                  <a:pt x="383" y="134"/>
                </a:cubicBezTo>
                <a:cubicBezTo>
                  <a:pt x="385" y="134"/>
                  <a:pt x="385" y="134"/>
                  <a:pt x="385" y="134"/>
                </a:cubicBezTo>
                <a:cubicBezTo>
                  <a:pt x="385" y="135"/>
                  <a:pt x="385" y="135"/>
                  <a:pt x="385" y="135"/>
                </a:cubicBezTo>
                <a:lnTo>
                  <a:pt x="383" y="135"/>
                </a:lnTo>
                <a:close/>
                <a:moveTo>
                  <a:pt x="384" y="63"/>
                </a:moveTo>
                <a:cubicBezTo>
                  <a:pt x="384" y="64"/>
                  <a:pt x="384" y="64"/>
                  <a:pt x="384" y="64"/>
                </a:cubicBezTo>
                <a:cubicBezTo>
                  <a:pt x="381" y="64"/>
                  <a:pt x="381" y="64"/>
                  <a:pt x="381" y="64"/>
                </a:cubicBezTo>
                <a:cubicBezTo>
                  <a:pt x="381" y="63"/>
                  <a:pt x="381" y="63"/>
                  <a:pt x="381" y="63"/>
                </a:cubicBezTo>
                <a:lnTo>
                  <a:pt x="384" y="63"/>
                </a:lnTo>
                <a:close/>
                <a:moveTo>
                  <a:pt x="337" y="17"/>
                </a:moveTo>
                <a:cubicBezTo>
                  <a:pt x="337" y="17"/>
                  <a:pt x="337" y="17"/>
                  <a:pt x="337" y="17"/>
                </a:cubicBezTo>
                <a:cubicBezTo>
                  <a:pt x="331" y="17"/>
                  <a:pt x="331" y="17"/>
                  <a:pt x="331" y="17"/>
                </a:cubicBezTo>
                <a:cubicBezTo>
                  <a:pt x="331" y="17"/>
                  <a:pt x="331" y="17"/>
                  <a:pt x="331" y="17"/>
                </a:cubicBezTo>
                <a:lnTo>
                  <a:pt x="337" y="17"/>
                </a:lnTo>
                <a:close/>
                <a:moveTo>
                  <a:pt x="171" y="5"/>
                </a:moveTo>
                <a:cubicBezTo>
                  <a:pt x="171" y="5"/>
                  <a:pt x="171" y="5"/>
                  <a:pt x="171" y="5"/>
                </a:cubicBezTo>
                <a:cubicBezTo>
                  <a:pt x="174" y="5"/>
                  <a:pt x="174" y="5"/>
                  <a:pt x="174" y="5"/>
                </a:cubicBezTo>
                <a:cubicBezTo>
                  <a:pt x="174" y="5"/>
                  <a:pt x="174" y="5"/>
                  <a:pt x="174" y="5"/>
                </a:cubicBezTo>
                <a:lnTo>
                  <a:pt x="171" y="5"/>
                </a:lnTo>
                <a:close/>
                <a:moveTo>
                  <a:pt x="291" y="9"/>
                </a:moveTo>
                <a:cubicBezTo>
                  <a:pt x="291" y="9"/>
                  <a:pt x="291" y="9"/>
                  <a:pt x="291" y="9"/>
                </a:cubicBezTo>
                <a:cubicBezTo>
                  <a:pt x="296" y="9"/>
                  <a:pt x="296" y="9"/>
                  <a:pt x="296" y="9"/>
                </a:cubicBezTo>
                <a:cubicBezTo>
                  <a:pt x="296" y="9"/>
                  <a:pt x="296" y="9"/>
                  <a:pt x="296" y="9"/>
                </a:cubicBezTo>
                <a:lnTo>
                  <a:pt x="291" y="9"/>
                </a:lnTo>
                <a:close/>
                <a:moveTo>
                  <a:pt x="305" y="9"/>
                </a:moveTo>
                <a:cubicBezTo>
                  <a:pt x="304" y="9"/>
                  <a:pt x="304" y="9"/>
                  <a:pt x="304" y="9"/>
                </a:cubicBezTo>
                <a:cubicBezTo>
                  <a:pt x="314" y="9"/>
                  <a:pt x="314" y="9"/>
                  <a:pt x="314" y="9"/>
                </a:cubicBezTo>
                <a:lnTo>
                  <a:pt x="305" y="9"/>
                </a:lnTo>
                <a:close/>
                <a:moveTo>
                  <a:pt x="212" y="11"/>
                </a:moveTo>
                <a:cubicBezTo>
                  <a:pt x="212" y="11"/>
                  <a:pt x="212" y="11"/>
                  <a:pt x="212" y="11"/>
                </a:cubicBezTo>
                <a:cubicBezTo>
                  <a:pt x="220" y="11"/>
                  <a:pt x="220" y="11"/>
                  <a:pt x="220" y="11"/>
                </a:cubicBezTo>
                <a:cubicBezTo>
                  <a:pt x="220" y="11"/>
                  <a:pt x="220" y="11"/>
                  <a:pt x="220" y="11"/>
                </a:cubicBezTo>
                <a:lnTo>
                  <a:pt x="212" y="11"/>
                </a:lnTo>
                <a:close/>
                <a:moveTo>
                  <a:pt x="237" y="13"/>
                </a:moveTo>
                <a:cubicBezTo>
                  <a:pt x="237" y="13"/>
                  <a:pt x="237" y="13"/>
                  <a:pt x="237" y="13"/>
                </a:cubicBezTo>
                <a:cubicBezTo>
                  <a:pt x="253" y="13"/>
                  <a:pt x="253" y="13"/>
                  <a:pt x="253" y="13"/>
                </a:cubicBezTo>
                <a:cubicBezTo>
                  <a:pt x="253" y="13"/>
                  <a:pt x="253" y="13"/>
                  <a:pt x="253" y="13"/>
                </a:cubicBezTo>
                <a:lnTo>
                  <a:pt x="237" y="13"/>
                </a:lnTo>
                <a:close/>
                <a:moveTo>
                  <a:pt x="308" y="16"/>
                </a:moveTo>
                <a:cubicBezTo>
                  <a:pt x="308" y="17"/>
                  <a:pt x="308" y="17"/>
                  <a:pt x="308" y="17"/>
                </a:cubicBezTo>
                <a:cubicBezTo>
                  <a:pt x="301" y="17"/>
                  <a:pt x="301" y="17"/>
                  <a:pt x="301" y="17"/>
                </a:cubicBezTo>
                <a:cubicBezTo>
                  <a:pt x="301" y="16"/>
                  <a:pt x="301" y="16"/>
                  <a:pt x="301" y="16"/>
                </a:cubicBezTo>
                <a:lnTo>
                  <a:pt x="308" y="16"/>
                </a:lnTo>
                <a:close/>
                <a:moveTo>
                  <a:pt x="241" y="16"/>
                </a:moveTo>
                <a:cubicBezTo>
                  <a:pt x="241" y="15"/>
                  <a:pt x="241" y="15"/>
                  <a:pt x="241" y="15"/>
                </a:cubicBezTo>
                <a:cubicBezTo>
                  <a:pt x="246" y="15"/>
                  <a:pt x="246" y="15"/>
                  <a:pt x="246" y="15"/>
                </a:cubicBezTo>
                <a:cubicBezTo>
                  <a:pt x="246" y="16"/>
                  <a:pt x="246" y="16"/>
                  <a:pt x="246" y="16"/>
                </a:cubicBezTo>
                <a:lnTo>
                  <a:pt x="241" y="16"/>
                </a:lnTo>
                <a:close/>
                <a:moveTo>
                  <a:pt x="262" y="16"/>
                </a:moveTo>
                <a:cubicBezTo>
                  <a:pt x="262" y="15"/>
                  <a:pt x="262" y="15"/>
                  <a:pt x="262" y="15"/>
                </a:cubicBezTo>
                <a:cubicBezTo>
                  <a:pt x="266" y="15"/>
                  <a:pt x="266" y="15"/>
                  <a:pt x="266" y="15"/>
                </a:cubicBezTo>
                <a:cubicBezTo>
                  <a:pt x="266" y="16"/>
                  <a:pt x="266" y="16"/>
                  <a:pt x="266" y="16"/>
                </a:cubicBezTo>
                <a:lnTo>
                  <a:pt x="262" y="16"/>
                </a:lnTo>
                <a:close/>
                <a:moveTo>
                  <a:pt x="273" y="16"/>
                </a:moveTo>
                <a:cubicBezTo>
                  <a:pt x="273" y="16"/>
                  <a:pt x="273" y="16"/>
                  <a:pt x="273" y="16"/>
                </a:cubicBezTo>
                <a:cubicBezTo>
                  <a:pt x="281" y="16"/>
                  <a:pt x="281" y="16"/>
                  <a:pt x="281" y="16"/>
                </a:cubicBezTo>
                <a:cubicBezTo>
                  <a:pt x="281" y="16"/>
                  <a:pt x="281" y="16"/>
                  <a:pt x="281" y="16"/>
                </a:cubicBezTo>
                <a:lnTo>
                  <a:pt x="273" y="16"/>
                </a:lnTo>
                <a:close/>
                <a:moveTo>
                  <a:pt x="291" y="16"/>
                </a:moveTo>
                <a:cubicBezTo>
                  <a:pt x="293" y="16"/>
                  <a:pt x="293" y="16"/>
                  <a:pt x="293" y="16"/>
                </a:cubicBezTo>
                <a:cubicBezTo>
                  <a:pt x="293" y="16"/>
                  <a:pt x="293" y="16"/>
                  <a:pt x="293" y="16"/>
                </a:cubicBezTo>
                <a:cubicBezTo>
                  <a:pt x="291" y="16"/>
                  <a:pt x="291" y="16"/>
                  <a:pt x="291" y="16"/>
                </a:cubicBezTo>
                <a:close/>
                <a:moveTo>
                  <a:pt x="196" y="17"/>
                </a:moveTo>
                <a:cubicBezTo>
                  <a:pt x="195" y="16"/>
                  <a:pt x="195" y="16"/>
                  <a:pt x="195" y="16"/>
                </a:cubicBezTo>
                <a:cubicBezTo>
                  <a:pt x="216" y="17"/>
                  <a:pt x="216" y="17"/>
                  <a:pt x="216" y="17"/>
                </a:cubicBezTo>
                <a:lnTo>
                  <a:pt x="196" y="17"/>
                </a:lnTo>
                <a:close/>
                <a:moveTo>
                  <a:pt x="228" y="17"/>
                </a:moveTo>
                <a:cubicBezTo>
                  <a:pt x="228" y="17"/>
                  <a:pt x="228" y="17"/>
                  <a:pt x="228" y="17"/>
                </a:cubicBezTo>
                <a:cubicBezTo>
                  <a:pt x="230" y="17"/>
                  <a:pt x="230" y="17"/>
                  <a:pt x="230" y="17"/>
                </a:cubicBezTo>
                <a:cubicBezTo>
                  <a:pt x="230" y="17"/>
                  <a:pt x="230" y="17"/>
                  <a:pt x="230" y="17"/>
                </a:cubicBezTo>
                <a:lnTo>
                  <a:pt x="228" y="17"/>
                </a:lnTo>
                <a:close/>
                <a:moveTo>
                  <a:pt x="242" y="19"/>
                </a:moveTo>
                <a:cubicBezTo>
                  <a:pt x="242" y="19"/>
                  <a:pt x="242" y="19"/>
                  <a:pt x="242" y="19"/>
                </a:cubicBezTo>
                <a:cubicBezTo>
                  <a:pt x="254" y="19"/>
                  <a:pt x="254" y="19"/>
                  <a:pt x="254" y="19"/>
                </a:cubicBezTo>
                <a:cubicBezTo>
                  <a:pt x="254" y="19"/>
                  <a:pt x="254" y="19"/>
                  <a:pt x="254" y="19"/>
                </a:cubicBezTo>
                <a:lnTo>
                  <a:pt x="242" y="19"/>
                </a:lnTo>
                <a:close/>
                <a:moveTo>
                  <a:pt x="281" y="22"/>
                </a:moveTo>
                <a:cubicBezTo>
                  <a:pt x="281" y="22"/>
                  <a:pt x="281" y="22"/>
                  <a:pt x="281" y="22"/>
                </a:cubicBezTo>
                <a:cubicBezTo>
                  <a:pt x="277" y="22"/>
                  <a:pt x="277" y="22"/>
                  <a:pt x="277" y="22"/>
                </a:cubicBezTo>
                <a:cubicBezTo>
                  <a:pt x="277" y="22"/>
                  <a:pt x="277" y="22"/>
                  <a:pt x="277" y="22"/>
                </a:cubicBezTo>
                <a:lnTo>
                  <a:pt x="281" y="22"/>
                </a:lnTo>
                <a:close/>
                <a:moveTo>
                  <a:pt x="269" y="22"/>
                </a:moveTo>
                <a:cubicBezTo>
                  <a:pt x="267" y="22"/>
                  <a:pt x="267" y="22"/>
                  <a:pt x="267" y="22"/>
                </a:cubicBezTo>
                <a:cubicBezTo>
                  <a:pt x="267" y="21"/>
                  <a:pt x="267" y="21"/>
                  <a:pt x="267" y="21"/>
                </a:cubicBezTo>
                <a:cubicBezTo>
                  <a:pt x="269" y="21"/>
                  <a:pt x="269" y="21"/>
                  <a:pt x="269" y="21"/>
                </a:cubicBezTo>
                <a:lnTo>
                  <a:pt x="269" y="22"/>
                </a:lnTo>
                <a:close/>
                <a:moveTo>
                  <a:pt x="264" y="22"/>
                </a:moveTo>
                <a:cubicBezTo>
                  <a:pt x="260" y="22"/>
                  <a:pt x="260" y="22"/>
                  <a:pt x="260" y="22"/>
                </a:cubicBezTo>
                <a:cubicBezTo>
                  <a:pt x="260" y="21"/>
                  <a:pt x="260" y="21"/>
                  <a:pt x="260" y="21"/>
                </a:cubicBezTo>
                <a:cubicBezTo>
                  <a:pt x="264" y="21"/>
                  <a:pt x="264" y="21"/>
                  <a:pt x="264" y="21"/>
                </a:cubicBezTo>
                <a:lnTo>
                  <a:pt x="264" y="22"/>
                </a:lnTo>
                <a:close/>
                <a:moveTo>
                  <a:pt x="302" y="21"/>
                </a:moveTo>
                <a:cubicBezTo>
                  <a:pt x="304" y="21"/>
                  <a:pt x="304" y="21"/>
                  <a:pt x="304" y="21"/>
                </a:cubicBezTo>
                <a:cubicBezTo>
                  <a:pt x="301" y="21"/>
                  <a:pt x="301" y="21"/>
                  <a:pt x="301" y="21"/>
                </a:cubicBezTo>
                <a:lnTo>
                  <a:pt x="302" y="21"/>
                </a:lnTo>
                <a:close/>
                <a:moveTo>
                  <a:pt x="289" y="21"/>
                </a:moveTo>
                <a:cubicBezTo>
                  <a:pt x="287" y="21"/>
                  <a:pt x="287" y="21"/>
                  <a:pt x="287" y="21"/>
                </a:cubicBezTo>
                <a:cubicBezTo>
                  <a:pt x="289" y="21"/>
                  <a:pt x="289" y="21"/>
                  <a:pt x="289" y="21"/>
                </a:cubicBezTo>
                <a:close/>
                <a:moveTo>
                  <a:pt x="285" y="21"/>
                </a:moveTo>
                <a:cubicBezTo>
                  <a:pt x="285" y="21"/>
                  <a:pt x="285" y="21"/>
                  <a:pt x="285" y="21"/>
                </a:cubicBezTo>
                <a:cubicBezTo>
                  <a:pt x="282" y="21"/>
                  <a:pt x="282" y="21"/>
                  <a:pt x="282" y="21"/>
                </a:cubicBezTo>
                <a:cubicBezTo>
                  <a:pt x="282" y="21"/>
                  <a:pt x="282" y="21"/>
                  <a:pt x="282" y="21"/>
                </a:cubicBezTo>
                <a:lnTo>
                  <a:pt x="285" y="21"/>
                </a:lnTo>
                <a:close/>
                <a:moveTo>
                  <a:pt x="145" y="21"/>
                </a:moveTo>
                <a:cubicBezTo>
                  <a:pt x="141" y="21"/>
                  <a:pt x="137" y="21"/>
                  <a:pt x="132" y="20"/>
                </a:cubicBezTo>
                <a:cubicBezTo>
                  <a:pt x="137" y="19"/>
                  <a:pt x="141" y="20"/>
                  <a:pt x="145" y="21"/>
                </a:cubicBezTo>
                <a:cubicBezTo>
                  <a:pt x="147" y="21"/>
                  <a:pt x="149" y="21"/>
                  <a:pt x="151" y="21"/>
                </a:cubicBezTo>
                <a:cubicBezTo>
                  <a:pt x="149" y="22"/>
                  <a:pt x="147" y="21"/>
                  <a:pt x="145" y="21"/>
                </a:cubicBezTo>
                <a:close/>
                <a:moveTo>
                  <a:pt x="165" y="22"/>
                </a:moveTo>
                <a:cubicBezTo>
                  <a:pt x="165" y="22"/>
                  <a:pt x="165" y="22"/>
                  <a:pt x="165" y="22"/>
                </a:cubicBezTo>
                <a:cubicBezTo>
                  <a:pt x="162" y="22"/>
                  <a:pt x="162" y="22"/>
                  <a:pt x="162" y="22"/>
                </a:cubicBezTo>
                <a:cubicBezTo>
                  <a:pt x="162" y="22"/>
                  <a:pt x="162" y="22"/>
                  <a:pt x="162" y="22"/>
                </a:cubicBezTo>
                <a:lnTo>
                  <a:pt x="165" y="22"/>
                </a:lnTo>
                <a:close/>
                <a:moveTo>
                  <a:pt x="131" y="22"/>
                </a:moveTo>
                <a:cubicBezTo>
                  <a:pt x="131" y="22"/>
                  <a:pt x="131" y="22"/>
                  <a:pt x="131" y="22"/>
                </a:cubicBezTo>
                <a:cubicBezTo>
                  <a:pt x="134" y="22"/>
                  <a:pt x="134" y="22"/>
                  <a:pt x="134" y="22"/>
                </a:cubicBezTo>
                <a:cubicBezTo>
                  <a:pt x="134" y="22"/>
                  <a:pt x="134" y="22"/>
                  <a:pt x="134" y="22"/>
                </a:cubicBezTo>
                <a:lnTo>
                  <a:pt x="131" y="22"/>
                </a:lnTo>
                <a:close/>
                <a:moveTo>
                  <a:pt x="169" y="22"/>
                </a:moveTo>
                <a:cubicBezTo>
                  <a:pt x="169" y="22"/>
                  <a:pt x="169" y="22"/>
                  <a:pt x="169" y="22"/>
                </a:cubicBezTo>
                <a:cubicBezTo>
                  <a:pt x="175" y="22"/>
                  <a:pt x="175" y="22"/>
                  <a:pt x="175" y="22"/>
                </a:cubicBezTo>
                <a:cubicBezTo>
                  <a:pt x="175" y="22"/>
                  <a:pt x="175" y="22"/>
                  <a:pt x="175" y="22"/>
                </a:cubicBezTo>
                <a:lnTo>
                  <a:pt x="169" y="22"/>
                </a:lnTo>
                <a:close/>
                <a:moveTo>
                  <a:pt x="179" y="22"/>
                </a:moveTo>
                <a:cubicBezTo>
                  <a:pt x="179" y="22"/>
                  <a:pt x="179" y="22"/>
                  <a:pt x="179" y="22"/>
                </a:cubicBezTo>
                <a:cubicBezTo>
                  <a:pt x="182" y="22"/>
                  <a:pt x="182" y="22"/>
                  <a:pt x="182" y="22"/>
                </a:cubicBezTo>
                <a:cubicBezTo>
                  <a:pt x="182" y="22"/>
                  <a:pt x="182" y="22"/>
                  <a:pt x="182" y="22"/>
                </a:cubicBezTo>
                <a:lnTo>
                  <a:pt x="179" y="22"/>
                </a:lnTo>
                <a:close/>
                <a:moveTo>
                  <a:pt x="186" y="22"/>
                </a:moveTo>
                <a:cubicBezTo>
                  <a:pt x="186" y="22"/>
                  <a:pt x="185" y="22"/>
                  <a:pt x="185" y="22"/>
                </a:cubicBezTo>
                <a:cubicBezTo>
                  <a:pt x="224" y="22"/>
                  <a:pt x="224" y="22"/>
                  <a:pt x="224" y="22"/>
                </a:cubicBezTo>
                <a:cubicBezTo>
                  <a:pt x="223" y="23"/>
                  <a:pt x="223" y="23"/>
                  <a:pt x="223" y="23"/>
                </a:cubicBezTo>
                <a:cubicBezTo>
                  <a:pt x="223" y="23"/>
                  <a:pt x="223" y="23"/>
                  <a:pt x="223" y="23"/>
                </a:cubicBezTo>
                <a:cubicBezTo>
                  <a:pt x="221" y="23"/>
                  <a:pt x="221" y="23"/>
                  <a:pt x="221" y="23"/>
                </a:cubicBezTo>
                <a:cubicBezTo>
                  <a:pt x="221" y="23"/>
                  <a:pt x="221" y="23"/>
                  <a:pt x="220" y="23"/>
                </a:cubicBezTo>
                <a:cubicBezTo>
                  <a:pt x="217" y="23"/>
                  <a:pt x="210" y="24"/>
                  <a:pt x="207" y="22"/>
                </a:cubicBezTo>
                <a:cubicBezTo>
                  <a:pt x="205" y="22"/>
                  <a:pt x="204" y="23"/>
                  <a:pt x="204" y="23"/>
                </a:cubicBezTo>
                <a:cubicBezTo>
                  <a:pt x="201" y="22"/>
                  <a:pt x="197" y="22"/>
                  <a:pt x="194" y="23"/>
                </a:cubicBezTo>
                <a:cubicBezTo>
                  <a:pt x="194" y="23"/>
                  <a:pt x="194" y="23"/>
                  <a:pt x="194" y="23"/>
                </a:cubicBezTo>
                <a:cubicBezTo>
                  <a:pt x="193" y="23"/>
                  <a:pt x="193" y="23"/>
                  <a:pt x="193" y="23"/>
                </a:cubicBezTo>
                <a:cubicBezTo>
                  <a:pt x="193" y="23"/>
                  <a:pt x="193" y="22"/>
                  <a:pt x="192" y="22"/>
                </a:cubicBezTo>
                <a:cubicBezTo>
                  <a:pt x="192" y="23"/>
                  <a:pt x="190" y="23"/>
                  <a:pt x="189" y="23"/>
                </a:cubicBezTo>
                <a:cubicBezTo>
                  <a:pt x="188" y="23"/>
                  <a:pt x="188" y="23"/>
                  <a:pt x="188" y="23"/>
                </a:cubicBezTo>
                <a:cubicBezTo>
                  <a:pt x="188" y="23"/>
                  <a:pt x="188" y="23"/>
                  <a:pt x="188" y="23"/>
                </a:cubicBezTo>
                <a:cubicBezTo>
                  <a:pt x="187" y="23"/>
                  <a:pt x="186" y="23"/>
                  <a:pt x="186" y="23"/>
                </a:cubicBezTo>
                <a:cubicBezTo>
                  <a:pt x="184" y="23"/>
                  <a:pt x="184" y="23"/>
                  <a:pt x="184" y="23"/>
                </a:cubicBezTo>
                <a:lnTo>
                  <a:pt x="186" y="22"/>
                </a:lnTo>
                <a:close/>
                <a:moveTo>
                  <a:pt x="173" y="23"/>
                </a:moveTo>
                <a:cubicBezTo>
                  <a:pt x="175" y="23"/>
                  <a:pt x="177" y="23"/>
                  <a:pt x="179" y="24"/>
                </a:cubicBezTo>
                <a:cubicBezTo>
                  <a:pt x="176" y="23"/>
                  <a:pt x="174" y="23"/>
                  <a:pt x="173" y="23"/>
                </a:cubicBezTo>
                <a:close/>
                <a:moveTo>
                  <a:pt x="188" y="24"/>
                </a:moveTo>
                <a:cubicBezTo>
                  <a:pt x="188" y="24"/>
                  <a:pt x="188" y="24"/>
                  <a:pt x="188" y="24"/>
                </a:cubicBezTo>
                <a:cubicBezTo>
                  <a:pt x="202" y="24"/>
                  <a:pt x="202" y="24"/>
                  <a:pt x="202" y="24"/>
                </a:cubicBezTo>
                <a:cubicBezTo>
                  <a:pt x="202" y="24"/>
                  <a:pt x="202" y="24"/>
                  <a:pt x="202" y="24"/>
                </a:cubicBezTo>
                <a:lnTo>
                  <a:pt x="188" y="24"/>
                </a:lnTo>
                <a:close/>
                <a:moveTo>
                  <a:pt x="203" y="24"/>
                </a:moveTo>
                <a:cubicBezTo>
                  <a:pt x="203" y="24"/>
                  <a:pt x="203" y="24"/>
                  <a:pt x="203" y="24"/>
                </a:cubicBezTo>
                <a:cubicBezTo>
                  <a:pt x="206" y="24"/>
                  <a:pt x="206" y="24"/>
                  <a:pt x="206" y="24"/>
                </a:cubicBezTo>
                <a:cubicBezTo>
                  <a:pt x="206" y="24"/>
                  <a:pt x="206" y="24"/>
                  <a:pt x="206" y="24"/>
                </a:cubicBezTo>
                <a:lnTo>
                  <a:pt x="203" y="24"/>
                </a:lnTo>
                <a:close/>
                <a:moveTo>
                  <a:pt x="265" y="26"/>
                </a:moveTo>
                <a:cubicBezTo>
                  <a:pt x="265" y="26"/>
                  <a:pt x="265" y="26"/>
                  <a:pt x="265" y="26"/>
                </a:cubicBezTo>
                <a:cubicBezTo>
                  <a:pt x="270" y="26"/>
                  <a:pt x="270" y="26"/>
                  <a:pt x="270" y="26"/>
                </a:cubicBezTo>
                <a:cubicBezTo>
                  <a:pt x="270" y="26"/>
                  <a:pt x="270" y="26"/>
                  <a:pt x="270" y="26"/>
                </a:cubicBezTo>
                <a:lnTo>
                  <a:pt x="265" y="26"/>
                </a:lnTo>
                <a:close/>
                <a:moveTo>
                  <a:pt x="339" y="29"/>
                </a:moveTo>
                <a:cubicBezTo>
                  <a:pt x="336" y="29"/>
                  <a:pt x="332" y="29"/>
                  <a:pt x="329" y="29"/>
                </a:cubicBezTo>
                <a:cubicBezTo>
                  <a:pt x="327" y="29"/>
                  <a:pt x="325" y="29"/>
                  <a:pt x="324" y="29"/>
                </a:cubicBezTo>
                <a:cubicBezTo>
                  <a:pt x="325" y="29"/>
                  <a:pt x="327" y="29"/>
                  <a:pt x="329" y="29"/>
                </a:cubicBezTo>
                <a:cubicBezTo>
                  <a:pt x="332" y="29"/>
                  <a:pt x="335" y="28"/>
                  <a:pt x="339" y="29"/>
                </a:cubicBezTo>
                <a:close/>
                <a:moveTo>
                  <a:pt x="312" y="29"/>
                </a:moveTo>
                <a:cubicBezTo>
                  <a:pt x="312" y="29"/>
                  <a:pt x="312" y="29"/>
                  <a:pt x="312" y="29"/>
                </a:cubicBezTo>
                <a:cubicBezTo>
                  <a:pt x="314" y="29"/>
                  <a:pt x="316" y="29"/>
                  <a:pt x="317" y="28"/>
                </a:cubicBezTo>
                <a:cubicBezTo>
                  <a:pt x="318" y="28"/>
                  <a:pt x="318" y="28"/>
                  <a:pt x="318" y="28"/>
                </a:cubicBezTo>
                <a:cubicBezTo>
                  <a:pt x="318" y="28"/>
                  <a:pt x="318" y="28"/>
                  <a:pt x="317" y="28"/>
                </a:cubicBezTo>
                <a:cubicBezTo>
                  <a:pt x="317" y="29"/>
                  <a:pt x="317" y="29"/>
                  <a:pt x="317" y="29"/>
                </a:cubicBezTo>
                <a:cubicBezTo>
                  <a:pt x="318" y="29"/>
                  <a:pt x="318" y="29"/>
                  <a:pt x="318" y="29"/>
                </a:cubicBezTo>
                <a:cubicBezTo>
                  <a:pt x="318" y="29"/>
                  <a:pt x="318" y="29"/>
                  <a:pt x="318" y="29"/>
                </a:cubicBezTo>
                <a:lnTo>
                  <a:pt x="312" y="29"/>
                </a:lnTo>
                <a:close/>
                <a:moveTo>
                  <a:pt x="340" y="29"/>
                </a:moveTo>
                <a:cubicBezTo>
                  <a:pt x="340" y="29"/>
                  <a:pt x="340" y="29"/>
                  <a:pt x="340" y="29"/>
                </a:cubicBezTo>
                <a:cubicBezTo>
                  <a:pt x="342" y="29"/>
                  <a:pt x="342" y="29"/>
                  <a:pt x="342" y="29"/>
                </a:cubicBezTo>
                <a:cubicBezTo>
                  <a:pt x="342" y="29"/>
                  <a:pt x="342" y="29"/>
                  <a:pt x="342" y="29"/>
                </a:cubicBezTo>
                <a:lnTo>
                  <a:pt x="340" y="29"/>
                </a:lnTo>
                <a:close/>
                <a:moveTo>
                  <a:pt x="335" y="31"/>
                </a:moveTo>
                <a:cubicBezTo>
                  <a:pt x="335" y="30"/>
                  <a:pt x="335" y="30"/>
                  <a:pt x="335" y="30"/>
                </a:cubicBezTo>
                <a:cubicBezTo>
                  <a:pt x="337" y="30"/>
                  <a:pt x="337" y="30"/>
                  <a:pt x="337" y="30"/>
                </a:cubicBezTo>
                <a:cubicBezTo>
                  <a:pt x="337" y="31"/>
                  <a:pt x="337" y="31"/>
                  <a:pt x="337" y="31"/>
                </a:cubicBezTo>
                <a:lnTo>
                  <a:pt x="335" y="31"/>
                </a:lnTo>
                <a:close/>
                <a:moveTo>
                  <a:pt x="348" y="31"/>
                </a:moveTo>
                <a:cubicBezTo>
                  <a:pt x="348" y="30"/>
                  <a:pt x="348" y="30"/>
                  <a:pt x="348" y="30"/>
                </a:cubicBezTo>
                <a:cubicBezTo>
                  <a:pt x="351" y="30"/>
                  <a:pt x="351" y="30"/>
                  <a:pt x="351" y="30"/>
                </a:cubicBezTo>
                <a:cubicBezTo>
                  <a:pt x="351" y="31"/>
                  <a:pt x="351" y="31"/>
                  <a:pt x="351" y="31"/>
                </a:cubicBezTo>
                <a:lnTo>
                  <a:pt x="348" y="31"/>
                </a:lnTo>
                <a:close/>
                <a:moveTo>
                  <a:pt x="329" y="32"/>
                </a:moveTo>
                <a:cubicBezTo>
                  <a:pt x="329" y="31"/>
                  <a:pt x="329" y="31"/>
                  <a:pt x="329" y="31"/>
                </a:cubicBezTo>
                <a:cubicBezTo>
                  <a:pt x="332" y="31"/>
                  <a:pt x="332" y="31"/>
                  <a:pt x="332" y="31"/>
                </a:cubicBezTo>
                <a:cubicBezTo>
                  <a:pt x="332" y="32"/>
                  <a:pt x="332" y="32"/>
                  <a:pt x="332" y="32"/>
                </a:cubicBezTo>
                <a:lnTo>
                  <a:pt x="329" y="32"/>
                </a:lnTo>
                <a:close/>
                <a:moveTo>
                  <a:pt x="344" y="32"/>
                </a:moveTo>
                <a:cubicBezTo>
                  <a:pt x="344" y="32"/>
                  <a:pt x="344" y="32"/>
                  <a:pt x="344" y="32"/>
                </a:cubicBezTo>
                <a:cubicBezTo>
                  <a:pt x="351" y="32"/>
                  <a:pt x="351" y="32"/>
                  <a:pt x="351" y="32"/>
                </a:cubicBezTo>
                <a:cubicBezTo>
                  <a:pt x="351" y="32"/>
                  <a:pt x="351" y="32"/>
                  <a:pt x="351" y="32"/>
                </a:cubicBezTo>
                <a:lnTo>
                  <a:pt x="344" y="32"/>
                </a:lnTo>
                <a:close/>
                <a:moveTo>
                  <a:pt x="321" y="38"/>
                </a:moveTo>
                <a:cubicBezTo>
                  <a:pt x="321" y="38"/>
                  <a:pt x="321" y="38"/>
                  <a:pt x="321" y="38"/>
                </a:cubicBezTo>
                <a:cubicBezTo>
                  <a:pt x="325" y="38"/>
                  <a:pt x="325" y="38"/>
                  <a:pt x="325" y="38"/>
                </a:cubicBezTo>
                <a:cubicBezTo>
                  <a:pt x="325" y="38"/>
                  <a:pt x="325" y="38"/>
                  <a:pt x="325" y="38"/>
                </a:cubicBezTo>
                <a:lnTo>
                  <a:pt x="321" y="38"/>
                </a:lnTo>
                <a:close/>
                <a:moveTo>
                  <a:pt x="329" y="39"/>
                </a:moveTo>
                <a:cubicBezTo>
                  <a:pt x="329" y="38"/>
                  <a:pt x="329" y="38"/>
                  <a:pt x="329" y="38"/>
                </a:cubicBezTo>
                <a:cubicBezTo>
                  <a:pt x="331" y="38"/>
                  <a:pt x="331" y="38"/>
                  <a:pt x="331" y="38"/>
                </a:cubicBezTo>
                <a:cubicBezTo>
                  <a:pt x="331" y="39"/>
                  <a:pt x="331" y="39"/>
                  <a:pt x="331" y="39"/>
                </a:cubicBezTo>
                <a:lnTo>
                  <a:pt x="329" y="39"/>
                </a:lnTo>
                <a:close/>
                <a:moveTo>
                  <a:pt x="301" y="39"/>
                </a:moveTo>
                <a:cubicBezTo>
                  <a:pt x="301" y="39"/>
                  <a:pt x="301" y="39"/>
                  <a:pt x="301" y="39"/>
                </a:cubicBezTo>
                <a:cubicBezTo>
                  <a:pt x="313" y="39"/>
                  <a:pt x="313" y="39"/>
                  <a:pt x="313" y="39"/>
                </a:cubicBezTo>
                <a:cubicBezTo>
                  <a:pt x="313" y="39"/>
                  <a:pt x="313" y="39"/>
                  <a:pt x="313" y="39"/>
                </a:cubicBezTo>
                <a:lnTo>
                  <a:pt x="301" y="39"/>
                </a:lnTo>
                <a:close/>
                <a:moveTo>
                  <a:pt x="314" y="39"/>
                </a:moveTo>
                <a:cubicBezTo>
                  <a:pt x="314" y="39"/>
                  <a:pt x="314" y="39"/>
                  <a:pt x="314" y="39"/>
                </a:cubicBezTo>
                <a:cubicBezTo>
                  <a:pt x="319" y="39"/>
                  <a:pt x="319" y="39"/>
                  <a:pt x="319" y="39"/>
                </a:cubicBezTo>
                <a:cubicBezTo>
                  <a:pt x="319" y="39"/>
                  <a:pt x="319" y="39"/>
                  <a:pt x="319" y="39"/>
                </a:cubicBezTo>
                <a:lnTo>
                  <a:pt x="314" y="39"/>
                </a:lnTo>
                <a:close/>
                <a:moveTo>
                  <a:pt x="362" y="41"/>
                </a:moveTo>
                <a:cubicBezTo>
                  <a:pt x="362" y="41"/>
                  <a:pt x="362" y="41"/>
                  <a:pt x="362" y="41"/>
                </a:cubicBezTo>
                <a:cubicBezTo>
                  <a:pt x="365" y="41"/>
                  <a:pt x="365" y="41"/>
                  <a:pt x="365" y="41"/>
                </a:cubicBezTo>
                <a:cubicBezTo>
                  <a:pt x="365" y="41"/>
                  <a:pt x="365" y="41"/>
                  <a:pt x="365" y="41"/>
                </a:cubicBezTo>
                <a:lnTo>
                  <a:pt x="362" y="41"/>
                </a:lnTo>
                <a:close/>
                <a:moveTo>
                  <a:pt x="370" y="42"/>
                </a:moveTo>
                <a:cubicBezTo>
                  <a:pt x="370" y="41"/>
                  <a:pt x="370" y="41"/>
                  <a:pt x="370" y="41"/>
                </a:cubicBezTo>
                <a:cubicBezTo>
                  <a:pt x="373" y="41"/>
                  <a:pt x="373" y="41"/>
                  <a:pt x="373" y="41"/>
                </a:cubicBezTo>
                <a:cubicBezTo>
                  <a:pt x="373" y="42"/>
                  <a:pt x="373" y="42"/>
                  <a:pt x="373" y="42"/>
                </a:cubicBezTo>
                <a:lnTo>
                  <a:pt x="370" y="42"/>
                </a:lnTo>
                <a:close/>
                <a:moveTo>
                  <a:pt x="369" y="43"/>
                </a:moveTo>
                <a:cubicBezTo>
                  <a:pt x="369" y="43"/>
                  <a:pt x="369" y="43"/>
                  <a:pt x="369" y="43"/>
                </a:cubicBezTo>
                <a:cubicBezTo>
                  <a:pt x="374" y="43"/>
                  <a:pt x="374" y="43"/>
                  <a:pt x="374" y="43"/>
                </a:cubicBezTo>
                <a:cubicBezTo>
                  <a:pt x="374" y="43"/>
                  <a:pt x="374" y="43"/>
                  <a:pt x="374" y="43"/>
                </a:cubicBezTo>
                <a:lnTo>
                  <a:pt x="369" y="43"/>
                </a:lnTo>
                <a:close/>
                <a:moveTo>
                  <a:pt x="379" y="43"/>
                </a:moveTo>
                <a:cubicBezTo>
                  <a:pt x="389" y="43"/>
                  <a:pt x="389" y="43"/>
                  <a:pt x="389" y="43"/>
                </a:cubicBezTo>
                <a:cubicBezTo>
                  <a:pt x="389" y="43"/>
                  <a:pt x="389" y="43"/>
                  <a:pt x="389" y="43"/>
                </a:cubicBezTo>
                <a:cubicBezTo>
                  <a:pt x="386" y="43"/>
                  <a:pt x="382" y="43"/>
                  <a:pt x="379" y="43"/>
                </a:cubicBezTo>
                <a:close/>
                <a:moveTo>
                  <a:pt x="392" y="43"/>
                </a:moveTo>
                <a:cubicBezTo>
                  <a:pt x="395" y="43"/>
                  <a:pt x="394" y="43"/>
                  <a:pt x="396" y="43"/>
                </a:cubicBezTo>
                <a:lnTo>
                  <a:pt x="392" y="43"/>
                </a:lnTo>
                <a:close/>
                <a:moveTo>
                  <a:pt x="381" y="44"/>
                </a:moveTo>
                <a:cubicBezTo>
                  <a:pt x="381" y="44"/>
                  <a:pt x="381" y="44"/>
                  <a:pt x="381" y="44"/>
                </a:cubicBezTo>
                <a:cubicBezTo>
                  <a:pt x="387" y="44"/>
                  <a:pt x="387" y="44"/>
                  <a:pt x="387" y="44"/>
                </a:cubicBezTo>
                <a:cubicBezTo>
                  <a:pt x="387" y="44"/>
                  <a:pt x="387" y="44"/>
                  <a:pt x="387" y="44"/>
                </a:cubicBezTo>
                <a:lnTo>
                  <a:pt x="381" y="44"/>
                </a:lnTo>
                <a:close/>
                <a:moveTo>
                  <a:pt x="351" y="48"/>
                </a:moveTo>
                <a:cubicBezTo>
                  <a:pt x="351" y="47"/>
                  <a:pt x="351" y="47"/>
                  <a:pt x="351" y="47"/>
                </a:cubicBezTo>
                <a:cubicBezTo>
                  <a:pt x="354" y="47"/>
                  <a:pt x="354" y="47"/>
                  <a:pt x="354" y="47"/>
                </a:cubicBezTo>
                <a:cubicBezTo>
                  <a:pt x="354" y="48"/>
                  <a:pt x="354" y="48"/>
                  <a:pt x="354" y="48"/>
                </a:cubicBezTo>
                <a:lnTo>
                  <a:pt x="351" y="48"/>
                </a:lnTo>
                <a:close/>
                <a:moveTo>
                  <a:pt x="278" y="49"/>
                </a:moveTo>
                <a:cubicBezTo>
                  <a:pt x="278" y="49"/>
                  <a:pt x="278" y="49"/>
                  <a:pt x="278" y="49"/>
                </a:cubicBezTo>
                <a:cubicBezTo>
                  <a:pt x="285" y="49"/>
                  <a:pt x="285" y="49"/>
                  <a:pt x="285" y="49"/>
                </a:cubicBezTo>
                <a:cubicBezTo>
                  <a:pt x="285" y="49"/>
                  <a:pt x="285" y="49"/>
                  <a:pt x="285" y="49"/>
                </a:cubicBezTo>
                <a:lnTo>
                  <a:pt x="278" y="49"/>
                </a:lnTo>
                <a:close/>
                <a:moveTo>
                  <a:pt x="308" y="49"/>
                </a:moveTo>
                <a:cubicBezTo>
                  <a:pt x="308" y="49"/>
                  <a:pt x="308" y="49"/>
                  <a:pt x="308" y="49"/>
                </a:cubicBezTo>
                <a:cubicBezTo>
                  <a:pt x="314" y="49"/>
                  <a:pt x="314" y="49"/>
                  <a:pt x="314" y="49"/>
                </a:cubicBezTo>
                <a:cubicBezTo>
                  <a:pt x="314" y="49"/>
                  <a:pt x="314" y="49"/>
                  <a:pt x="314" y="49"/>
                </a:cubicBezTo>
                <a:lnTo>
                  <a:pt x="308" y="49"/>
                </a:lnTo>
                <a:close/>
                <a:moveTo>
                  <a:pt x="307" y="50"/>
                </a:moveTo>
                <a:cubicBezTo>
                  <a:pt x="307" y="50"/>
                  <a:pt x="307" y="50"/>
                  <a:pt x="307" y="50"/>
                </a:cubicBezTo>
                <a:cubicBezTo>
                  <a:pt x="312" y="50"/>
                  <a:pt x="312" y="50"/>
                  <a:pt x="312" y="50"/>
                </a:cubicBezTo>
                <a:cubicBezTo>
                  <a:pt x="312" y="50"/>
                  <a:pt x="312" y="50"/>
                  <a:pt x="312" y="50"/>
                </a:cubicBezTo>
                <a:lnTo>
                  <a:pt x="307" y="50"/>
                </a:lnTo>
                <a:close/>
                <a:moveTo>
                  <a:pt x="319" y="50"/>
                </a:moveTo>
                <a:cubicBezTo>
                  <a:pt x="319" y="50"/>
                  <a:pt x="319" y="50"/>
                  <a:pt x="319" y="50"/>
                </a:cubicBezTo>
                <a:cubicBezTo>
                  <a:pt x="322" y="50"/>
                  <a:pt x="322" y="50"/>
                  <a:pt x="322" y="50"/>
                </a:cubicBezTo>
                <a:cubicBezTo>
                  <a:pt x="322" y="50"/>
                  <a:pt x="322" y="50"/>
                  <a:pt x="322" y="50"/>
                </a:cubicBezTo>
                <a:lnTo>
                  <a:pt x="319" y="50"/>
                </a:lnTo>
                <a:close/>
                <a:moveTo>
                  <a:pt x="321" y="52"/>
                </a:moveTo>
                <a:cubicBezTo>
                  <a:pt x="323" y="52"/>
                  <a:pt x="323" y="52"/>
                  <a:pt x="323" y="52"/>
                </a:cubicBezTo>
                <a:cubicBezTo>
                  <a:pt x="326" y="52"/>
                  <a:pt x="326" y="52"/>
                  <a:pt x="326" y="52"/>
                </a:cubicBezTo>
                <a:lnTo>
                  <a:pt x="321" y="52"/>
                </a:lnTo>
                <a:close/>
                <a:moveTo>
                  <a:pt x="329" y="52"/>
                </a:moveTo>
                <a:cubicBezTo>
                  <a:pt x="329" y="52"/>
                  <a:pt x="329" y="52"/>
                  <a:pt x="329" y="52"/>
                </a:cubicBezTo>
                <a:cubicBezTo>
                  <a:pt x="332" y="52"/>
                  <a:pt x="332" y="52"/>
                  <a:pt x="332" y="52"/>
                </a:cubicBezTo>
                <a:cubicBezTo>
                  <a:pt x="332" y="52"/>
                  <a:pt x="332" y="52"/>
                  <a:pt x="332" y="52"/>
                </a:cubicBezTo>
                <a:lnTo>
                  <a:pt x="329" y="52"/>
                </a:lnTo>
                <a:close/>
                <a:moveTo>
                  <a:pt x="24" y="54"/>
                </a:moveTo>
                <a:cubicBezTo>
                  <a:pt x="24" y="55"/>
                  <a:pt x="24" y="55"/>
                  <a:pt x="24" y="55"/>
                </a:cubicBezTo>
                <a:cubicBezTo>
                  <a:pt x="21" y="55"/>
                  <a:pt x="21" y="55"/>
                  <a:pt x="21" y="55"/>
                </a:cubicBezTo>
                <a:cubicBezTo>
                  <a:pt x="21" y="54"/>
                  <a:pt x="21" y="54"/>
                  <a:pt x="21" y="54"/>
                </a:cubicBezTo>
                <a:lnTo>
                  <a:pt x="24" y="54"/>
                </a:lnTo>
                <a:close/>
                <a:moveTo>
                  <a:pt x="13" y="55"/>
                </a:moveTo>
                <a:cubicBezTo>
                  <a:pt x="13" y="55"/>
                  <a:pt x="13" y="55"/>
                  <a:pt x="13" y="55"/>
                </a:cubicBezTo>
                <a:cubicBezTo>
                  <a:pt x="17" y="55"/>
                  <a:pt x="17" y="55"/>
                  <a:pt x="17" y="55"/>
                </a:cubicBezTo>
                <a:cubicBezTo>
                  <a:pt x="17" y="55"/>
                  <a:pt x="17" y="55"/>
                  <a:pt x="17" y="55"/>
                </a:cubicBezTo>
                <a:lnTo>
                  <a:pt x="13" y="55"/>
                </a:lnTo>
                <a:close/>
                <a:moveTo>
                  <a:pt x="336" y="64"/>
                </a:moveTo>
                <a:cubicBezTo>
                  <a:pt x="341" y="63"/>
                  <a:pt x="348" y="63"/>
                  <a:pt x="352" y="63"/>
                </a:cubicBezTo>
                <a:cubicBezTo>
                  <a:pt x="347" y="64"/>
                  <a:pt x="341" y="64"/>
                  <a:pt x="336" y="64"/>
                </a:cubicBezTo>
                <a:close/>
                <a:moveTo>
                  <a:pt x="316" y="66"/>
                </a:moveTo>
                <a:cubicBezTo>
                  <a:pt x="316" y="65"/>
                  <a:pt x="316" y="65"/>
                  <a:pt x="316" y="65"/>
                </a:cubicBezTo>
                <a:cubicBezTo>
                  <a:pt x="323" y="65"/>
                  <a:pt x="323" y="65"/>
                  <a:pt x="323" y="65"/>
                </a:cubicBezTo>
                <a:cubicBezTo>
                  <a:pt x="323" y="66"/>
                  <a:pt x="323" y="66"/>
                  <a:pt x="323" y="66"/>
                </a:cubicBezTo>
                <a:lnTo>
                  <a:pt x="316" y="66"/>
                </a:lnTo>
                <a:close/>
                <a:moveTo>
                  <a:pt x="19" y="68"/>
                </a:moveTo>
                <a:cubicBezTo>
                  <a:pt x="23" y="68"/>
                  <a:pt x="23" y="68"/>
                  <a:pt x="23" y="68"/>
                </a:cubicBezTo>
                <a:cubicBezTo>
                  <a:pt x="23" y="68"/>
                  <a:pt x="23" y="68"/>
                  <a:pt x="23" y="68"/>
                </a:cubicBezTo>
                <a:cubicBezTo>
                  <a:pt x="19" y="68"/>
                  <a:pt x="19" y="68"/>
                  <a:pt x="19" y="68"/>
                </a:cubicBezTo>
                <a:close/>
                <a:moveTo>
                  <a:pt x="14" y="69"/>
                </a:moveTo>
                <a:cubicBezTo>
                  <a:pt x="14" y="68"/>
                  <a:pt x="14" y="68"/>
                  <a:pt x="14" y="68"/>
                </a:cubicBezTo>
                <a:cubicBezTo>
                  <a:pt x="17" y="68"/>
                  <a:pt x="17" y="68"/>
                  <a:pt x="17" y="68"/>
                </a:cubicBezTo>
                <a:cubicBezTo>
                  <a:pt x="17" y="69"/>
                  <a:pt x="17" y="69"/>
                  <a:pt x="17" y="69"/>
                </a:cubicBezTo>
                <a:lnTo>
                  <a:pt x="14" y="69"/>
                </a:lnTo>
                <a:close/>
                <a:moveTo>
                  <a:pt x="331" y="72"/>
                </a:moveTo>
                <a:cubicBezTo>
                  <a:pt x="331" y="72"/>
                  <a:pt x="331" y="72"/>
                  <a:pt x="331" y="72"/>
                </a:cubicBezTo>
                <a:cubicBezTo>
                  <a:pt x="336" y="72"/>
                  <a:pt x="336" y="72"/>
                  <a:pt x="336" y="72"/>
                </a:cubicBezTo>
                <a:cubicBezTo>
                  <a:pt x="336" y="72"/>
                  <a:pt x="336" y="72"/>
                  <a:pt x="336" y="72"/>
                </a:cubicBezTo>
                <a:lnTo>
                  <a:pt x="331" y="72"/>
                </a:lnTo>
                <a:close/>
                <a:moveTo>
                  <a:pt x="393" y="78"/>
                </a:moveTo>
                <a:cubicBezTo>
                  <a:pt x="392" y="78"/>
                  <a:pt x="392" y="78"/>
                  <a:pt x="392" y="78"/>
                </a:cubicBezTo>
                <a:cubicBezTo>
                  <a:pt x="394" y="77"/>
                  <a:pt x="394" y="77"/>
                  <a:pt x="394" y="77"/>
                </a:cubicBezTo>
                <a:cubicBezTo>
                  <a:pt x="393" y="77"/>
                  <a:pt x="393" y="77"/>
                  <a:pt x="393" y="78"/>
                </a:cubicBezTo>
                <a:close/>
                <a:moveTo>
                  <a:pt x="360" y="77"/>
                </a:moveTo>
                <a:cubicBezTo>
                  <a:pt x="358" y="78"/>
                  <a:pt x="355" y="77"/>
                  <a:pt x="352" y="78"/>
                </a:cubicBezTo>
                <a:cubicBezTo>
                  <a:pt x="352" y="77"/>
                  <a:pt x="352" y="77"/>
                  <a:pt x="352" y="77"/>
                </a:cubicBezTo>
                <a:lnTo>
                  <a:pt x="360" y="77"/>
                </a:lnTo>
                <a:close/>
                <a:moveTo>
                  <a:pt x="296" y="80"/>
                </a:moveTo>
                <a:cubicBezTo>
                  <a:pt x="294" y="80"/>
                  <a:pt x="294" y="80"/>
                  <a:pt x="294" y="80"/>
                </a:cubicBezTo>
                <a:cubicBezTo>
                  <a:pt x="294" y="80"/>
                  <a:pt x="295" y="79"/>
                  <a:pt x="296" y="80"/>
                </a:cubicBezTo>
                <a:close/>
                <a:moveTo>
                  <a:pt x="317" y="81"/>
                </a:moveTo>
                <a:cubicBezTo>
                  <a:pt x="317" y="81"/>
                  <a:pt x="318" y="81"/>
                  <a:pt x="318" y="81"/>
                </a:cubicBezTo>
                <a:cubicBezTo>
                  <a:pt x="315" y="81"/>
                  <a:pt x="315" y="81"/>
                  <a:pt x="315" y="81"/>
                </a:cubicBezTo>
                <a:cubicBezTo>
                  <a:pt x="315" y="81"/>
                  <a:pt x="316" y="81"/>
                  <a:pt x="316" y="81"/>
                </a:cubicBezTo>
                <a:lnTo>
                  <a:pt x="317" y="81"/>
                </a:lnTo>
                <a:close/>
                <a:moveTo>
                  <a:pt x="297" y="81"/>
                </a:moveTo>
                <a:cubicBezTo>
                  <a:pt x="294" y="81"/>
                  <a:pt x="290" y="81"/>
                  <a:pt x="288" y="81"/>
                </a:cubicBezTo>
                <a:cubicBezTo>
                  <a:pt x="291" y="81"/>
                  <a:pt x="294" y="81"/>
                  <a:pt x="297" y="81"/>
                </a:cubicBezTo>
                <a:cubicBezTo>
                  <a:pt x="303" y="81"/>
                  <a:pt x="309" y="81"/>
                  <a:pt x="314" y="81"/>
                </a:cubicBezTo>
                <a:cubicBezTo>
                  <a:pt x="309" y="82"/>
                  <a:pt x="303" y="81"/>
                  <a:pt x="297" y="81"/>
                </a:cubicBezTo>
                <a:close/>
                <a:moveTo>
                  <a:pt x="255" y="83"/>
                </a:moveTo>
                <a:cubicBezTo>
                  <a:pt x="255" y="83"/>
                  <a:pt x="255" y="83"/>
                  <a:pt x="255" y="83"/>
                </a:cubicBezTo>
                <a:cubicBezTo>
                  <a:pt x="260" y="83"/>
                  <a:pt x="260" y="83"/>
                  <a:pt x="260" y="83"/>
                </a:cubicBezTo>
                <a:cubicBezTo>
                  <a:pt x="260" y="83"/>
                  <a:pt x="260" y="83"/>
                  <a:pt x="260" y="83"/>
                </a:cubicBezTo>
                <a:lnTo>
                  <a:pt x="255" y="83"/>
                </a:lnTo>
                <a:close/>
                <a:moveTo>
                  <a:pt x="353" y="87"/>
                </a:moveTo>
                <a:cubicBezTo>
                  <a:pt x="353" y="86"/>
                  <a:pt x="353" y="86"/>
                  <a:pt x="353" y="86"/>
                </a:cubicBezTo>
                <a:cubicBezTo>
                  <a:pt x="357" y="86"/>
                  <a:pt x="357" y="86"/>
                  <a:pt x="357" y="86"/>
                </a:cubicBezTo>
                <a:cubicBezTo>
                  <a:pt x="357" y="87"/>
                  <a:pt x="357" y="87"/>
                  <a:pt x="357" y="87"/>
                </a:cubicBezTo>
                <a:lnTo>
                  <a:pt x="353" y="87"/>
                </a:lnTo>
                <a:close/>
                <a:moveTo>
                  <a:pt x="378" y="88"/>
                </a:moveTo>
                <a:cubicBezTo>
                  <a:pt x="378" y="88"/>
                  <a:pt x="378" y="88"/>
                  <a:pt x="378" y="88"/>
                </a:cubicBezTo>
                <a:cubicBezTo>
                  <a:pt x="373" y="88"/>
                  <a:pt x="373" y="88"/>
                  <a:pt x="373" y="88"/>
                </a:cubicBezTo>
                <a:cubicBezTo>
                  <a:pt x="373" y="88"/>
                  <a:pt x="373" y="88"/>
                  <a:pt x="373" y="88"/>
                </a:cubicBezTo>
                <a:lnTo>
                  <a:pt x="378" y="88"/>
                </a:lnTo>
                <a:close/>
                <a:moveTo>
                  <a:pt x="372" y="88"/>
                </a:moveTo>
                <a:cubicBezTo>
                  <a:pt x="372" y="88"/>
                  <a:pt x="372" y="88"/>
                  <a:pt x="372" y="88"/>
                </a:cubicBezTo>
                <a:cubicBezTo>
                  <a:pt x="367" y="88"/>
                  <a:pt x="367" y="88"/>
                  <a:pt x="367" y="88"/>
                </a:cubicBezTo>
                <a:cubicBezTo>
                  <a:pt x="367" y="88"/>
                  <a:pt x="367" y="88"/>
                  <a:pt x="367" y="88"/>
                </a:cubicBezTo>
                <a:lnTo>
                  <a:pt x="372" y="88"/>
                </a:lnTo>
                <a:close/>
                <a:moveTo>
                  <a:pt x="22" y="89"/>
                </a:moveTo>
                <a:cubicBezTo>
                  <a:pt x="22" y="88"/>
                  <a:pt x="22" y="88"/>
                  <a:pt x="22" y="88"/>
                </a:cubicBezTo>
                <a:cubicBezTo>
                  <a:pt x="25" y="88"/>
                  <a:pt x="25" y="88"/>
                  <a:pt x="25" y="88"/>
                </a:cubicBezTo>
                <a:cubicBezTo>
                  <a:pt x="25" y="89"/>
                  <a:pt x="25" y="89"/>
                  <a:pt x="25" y="89"/>
                </a:cubicBezTo>
                <a:lnTo>
                  <a:pt x="22" y="89"/>
                </a:lnTo>
                <a:close/>
                <a:moveTo>
                  <a:pt x="348" y="89"/>
                </a:moveTo>
                <a:cubicBezTo>
                  <a:pt x="351" y="88"/>
                  <a:pt x="354" y="88"/>
                  <a:pt x="357" y="88"/>
                </a:cubicBezTo>
                <a:cubicBezTo>
                  <a:pt x="357" y="88"/>
                  <a:pt x="357" y="88"/>
                  <a:pt x="357" y="89"/>
                </a:cubicBezTo>
                <a:lnTo>
                  <a:pt x="348" y="89"/>
                </a:lnTo>
                <a:close/>
                <a:moveTo>
                  <a:pt x="393" y="89"/>
                </a:moveTo>
                <a:cubicBezTo>
                  <a:pt x="393" y="89"/>
                  <a:pt x="393" y="89"/>
                  <a:pt x="393" y="89"/>
                </a:cubicBezTo>
                <a:cubicBezTo>
                  <a:pt x="396" y="89"/>
                  <a:pt x="396" y="89"/>
                  <a:pt x="396" y="89"/>
                </a:cubicBezTo>
                <a:cubicBezTo>
                  <a:pt x="396" y="89"/>
                  <a:pt x="396" y="89"/>
                  <a:pt x="396" y="89"/>
                </a:cubicBezTo>
                <a:lnTo>
                  <a:pt x="393" y="89"/>
                </a:lnTo>
                <a:close/>
                <a:moveTo>
                  <a:pt x="22" y="91"/>
                </a:moveTo>
                <a:cubicBezTo>
                  <a:pt x="22" y="91"/>
                  <a:pt x="22" y="91"/>
                  <a:pt x="22" y="91"/>
                </a:cubicBezTo>
                <a:cubicBezTo>
                  <a:pt x="24" y="91"/>
                  <a:pt x="24" y="91"/>
                  <a:pt x="24" y="91"/>
                </a:cubicBezTo>
                <a:cubicBezTo>
                  <a:pt x="24" y="91"/>
                  <a:pt x="24" y="91"/>
                  <a:pt x="25" y="91"/>
                </a:cubicBezTo>
                <a:lnTo>
                  <a:pt x="22" y="91"/>
                </a:lnTo>
                <a:close/>
                <a:moveTo>
                  <a:pt x="362" y="93"/>
                </a:moveTo>
                <a:cubicBezTo>
                  <a:pt x="362" y="92"/>
                  <a:pt x="362" y="92"/>
                  <a:pt x="362" y="92"/>
                </a:cubicBezTo>
                <a:cubicBezTo>
                  <a:pt x="364" y="92"/>
                  <a:pt x="364" y="92"/>
                  <a:pt x="364" y="92"/>
                </a:cubicBezTo>
                <a:cubicBezTo>
                  <a:pt x="364" y="93"/>
                  <a:pt x="364" y="93"/>
                  <a:pt x="364" y="93"/>
                </a:cubicBezTo>
                <a:lnTo>
                  <a:pt x="362" y="93"/>
                </a:lnTo>
                <a:close/>
                <a:moveTo>
                  <a:pt x="347" y="94"/>
                </a:moveTo>
                <a:cubicBezTo>
                  <a:pt x="347" y="94"/>
                  <a:pt x="347" y="94"/>
                  <a:pt x="347" y="94"/>
                </a:cubicBezTo>
                <a:cubicBezTo>
                  <a:pt x="354" y="94"/>
                  <a:pt x="354" y="94"/>
                  <a:pt x="354" y="94"/>
                </a:cubicBezTo>
                <a:cubicBezTo>
                  <a:pt x="354" y="94"/>
                  <a:pt x="354" y="94"/>
                  <a:pt x="354" y="94"/>
                </a:cubicBezTo>
                <a:lnTo>
                  <a:pt x="347" y="94"/>
                </a:lnTo>
                <a:close/>
                <a:moveTo>
                  <a:pt x="357" y="94"/>
                </a:moveTo>
                <a:cubicBezTo>
                  <a:pt x="357" y="94"/>
                  <a:pt x="357" y="94"/>
                  <a:pt x="357" y="94"/>
                </a:cubicBezTo>
                <a:cubicBezTo>
                  <a:pt x="365" y="94"/>
                  <a:pt x="365" y="94"/>
                  <a:pt x="365" y="94"/>
                </a:cubicBezTo>
                <a:cubicBezTo>
                  <a:pt x="365" y="94"/>
                  <a:pt x="365" y="94"/>
                  <a:pt x="365" y="94"/>
                </a:cubicBezTo>
                <a:lnTo>
                  <a:pt x="357" y="94"/>
                </a:lnTo>
                <a:close/>
                <a:moveTo>
                  <a:pt x="367" y="94"/>
                </a:moveTo>
                <a:cubicBezTo>
                  <a:pt x="367" y="94"/>
                  <a:pt x="367" y="94"/>
                  <a:pt x="367" y="94"/>
                </a:cubicBezTo>
                <a:cubicBezTo>
                  <a:pt x="377" y="93"/>
                  <a:pt x="377" y="93"/>
                  <a:pt x="377" y="93"/>
                </a:cubicBezTo>
                <a:cubicBezTo>
                  <a:pt x="377" y="94"/>
                  <a:pt x="377" y="94"/>
                  <a:pt x="377" y="94"/>
                </a:cubicBezTo>
                <a:lnTo>
                  <a:pt x="367" y="94"/>
                </a:lnTo>
                <a:close/>
                <a:moveTo>
                  <a:pt x="349" y="97"/>
                </a:moveTo>
                <a:cubicBezTo>
                  <a:pt x="349" y="96"/>
                  <a:pt x="349" y="96"/>
                  <a:pt x="349" y="96"/>
                </a:cubicBezTo>
                <a:cubicBezTo>
                  <a:pt x="363" y="96"/>
                  <a:pt x="363" y="96"/>
                  <a:pt x="363" y="96"/>
                </a:cubicBezTo>
                <a:cubicBezTo>
                  <a:pt x="363" y="97"/>
                  <a:pt x="363" y="97"/>
                  <a:pt x="363" y="97"/>
                </a:cubicBezTo>
                <a:lnTo>
                  <a:pt x="349" y="97"/>
                </a:lnTo>
                <a:close/>
                <a:moveTo>
                  <a:pt x="313" y="102"/>
                </a:moveTo>
                <a:cubicBezTo>
                  <a:pt x="304" y="102"/>
                  <a:pt x="304" y="102"/>
                  <a:pt x="304" y="102"/>
                </a:cubicBezTo>
                <a:cubicBezTo>
                  <a:pt x="304" y="102"/>
                  <a:pt x="304" y="102"/>
                  <a:pt x="304" y="102"/>
                </a:cubicBezTo>
                <a:cubicBezTo>
                  <a:pt x="315" y="102"/>
                  <a:pt x="323" y="102"/>
                  <a:pt x="333" y="102"/>
                </a:cubicBezTo>
                <a:cubicBezTo>
                  <a:pt x="327" y="103"/>
                  <a:pt x="321" y="102"/>
                  <a:pt x="315" y="103"/>
                </a:cubicBezTo>
                <a:cubicBezTo>
                  <a:pt x="313" y="102"/>
                  <a:pt x="313" y="102"/>
                  <a:pt x="313" y="102"/>
                </a:cubicBezTo>
                <a:close/>
                <a:moveTo>
                  <a:pt x="323" y="104"/>
                </a:moveTo>
                <a:cubicBezTo>
                  <a:pt x="328" y="104"/>
                  <a:pt x="328" y="104"/>
                  <a:pt x="328" y="104"/>
                </a:cubicBezTo>
                <a:cubicBezTo>
                  <a:pt x="327" y="105"/>
                  <a:pt x="325" y="104"/>
                  <a:pt x="323" y="104"/>
                </a:cubicBezTo>
                <a:close/>
                <a:moveTo>
                  <a:pt x="329" y="104"/>
                </a:moveTo>
                <a:cubicBezTo>
                  <a:pt x="329" y="104"/>
                  <a:pt x="329" y="104"/>
                  <a:pt x="329" y="104"/>
                </a:cubicBezTo>
                <a:cubicBezTo>
                  <a:pt x="333" y="104"/>
                  <a:pt x="333" y="104"/>
                  <a:pt x="333" y="104"/>
                </a:cubicBezTo>
                <a:cubicBezTo>
                  <a:pt x="333" y="104"/>
                  <a:pt x="333" y="104"/>
                  <a:pt x="333" y="104"/>
                </a:cubicBezTo>
                <a:lnTo>
                  <a:pt x="329" y="104"/>
                </a:lnTo>
                <a:close/>
                <a:moveTo>
                  <a:pt x="373" y="106"/>
                </a:moveTo>
                <a:cubicBezTo>
                  <a:pt x="373" y="106"/>
                  <a:pt x="373" y="106"/>
                  <a:pt x="373" y="106"/>
                </a:cubicBezTo>
                <a:cubicBezTo>
                  <a:pt x="370" y="106"/>
                  <a:pt x="370" y="106"/>
                  <a:pt x="370" y="106"/>
                </a:cubicBezTo>
                <a:cubicBezTo>
                  <a:pt x="370" y="106"/>
                  <a:pt x="370" y="106"/>
                  <a:pt x="370" y="106"/>
                </a:cubicBezTo>
                <a:lnTo>
                  <a:pt x="373" y="106"/>
                </a:lnTo>
                <a:close/>
                <a:moveTo>
                  <a:pt x="341" y="105"/>
                </a:moveTo>
                <a:cubicBezTo>
                  <a:pt x="341" y="105"/>
                  <a:pt x="341" y="105"/>
                  <a:pt x="341" y="105"/>
                </a:cubicBezTo>
                <a:cubicBezTo>
                  <a:pt x="344" y="105"/>
                  <a:pt x="344" y="105"/>
                  <a:pt x="344" y="105"/>
                </a:cubicBezTo>
                <a:cubicBezTo>
                  <a:pt x="344" y="105"/>
                  <a:pt x="344" y="105"/>
                  <a:pt x="344" y="105"/>
                </a:cubicBezTo>
                <a:lnTo>
                  <a:pt x="341" y="105"/>
                </a:lnTo>
                <a:close/>
                <a:moveTo>
                  <a:pt x="348" y="107"/>
                </a:moveTo>
                <a:cubicBezTo>
                  <a:pt x="348" y="107"/>
                  <a:pt x="349" y="106"/>
                  <a:pt x="349" y="106"/>
                </a:cubicBezTo>
                <a:cubicBezTo>
                  <a:pt x="346" y="105"/>
                  <a:pt x="346" y="105"/>
                  <a:pt x="346" y="105"/>
                </a:cubicBezTo>
                <a:cubicBezTo>
                  <a:pt x="346" y="105"/>
                  <a:pt x="346" y="105"/>
                  <a:pt x="346" y="105"/>
                </a:cubicBezTo>
                <a:cubicBezTo>
                  <a:pt x="354" y="105"/>
                  <a:pt x="354" y="105"/>
                  <a:pt x="354" y="105"/>
                </a:cubicBezTo>
                <a:cubicBezTo>
                  <a:pt x="354" y="105"/>
                  <a:pt x="354" y="105"/>
                  <a:pt x="354" y="105"/>
                </a:cubicBezTo>
                <a:cubicBezTo>
                  <a:pt x="349" y="105"/>
                  <a:pt x="351" y="107"/>
                  <a:pt x="348" y="107"/>
                </a:cubicBezTo>
                <a:close/>
                <a:moveTo>
                  <a:pt x="375" y="108"/>
                </a:moveTo>
                <a:cubicBezTo>
                  <a:pt x="377" y="108"/>
                  <a:pt x="377" y="108"/>
                  <a:pt x="377" y="108"/>
                </a:cubicBezTo>
                <a:cubicBezTo>
                  <a:pt x="377" y="109"/>
                  <a:pt x="377" y="109"/>
                  <a:pt x="377" y="109"/>
                </a:cubicBezTo>
                <a:cubicBezTo>
                  <a:pt x="375" y="109"/>
                  <a:pt x="375" y="109"/>
                  <a:pt x="375" y="109"/>
                </a:cubicBezTo>
                <a:lnTo>
                  <a:pt x="375" y="108"/>
                </a:lnTo>
                <a:close/>
                <a:moveTo>
                  <a:pt x="332" y="109"/>
                </a:moveTo>
                <a:cubicBezTo>
                  <a:pt x="332" y="109"/>
                  <a:pt x="332" y="109"/>
                  <a:pt x="332" y="109"/>
                </a:cubicBezTo>
                <a:cubicBezTo>
                  <a:pt x="351" y="109"/>
                  <a:pt x="351" y="109"/>
                  <a:pt x="351" y="109"/>
                </a:cubicBezTo>
                <a:cubicBezTo>
                  <a:pt x="351" y="109"/>
                  <a:pt x="351" y="109"/>
                  <a:pt x="351" y="109"/>
                </a:cubicBezTo>
                <a:lnTo>
                  <a:pt x="332" y="109"/>
                </a:lnTo>
                <a:close/>
                <a:moveTo>
                  <a:pt x="262" y="115"/>
                </a:moveTo>
                <a:cubicBezTo>
                  <a:pt x="262" y="115"/>
                  <a:pt x="262" y="115"/>
                  <a:pt x="262" y="115"/>
                </a:cubicBezTo>
                <a:cubicBezTo>
                  <a:pt x="265" y="115"/>
                  <a:pt x="265" y="115"/>
                  <a:pt x="265" y="115"/>
                </a:cubicBezTo>
                <a:cubicBezTo>
                  <a:pt x="265" y="115"/>
                  <a:pt x="265" y="115"/>
                  <a:pt x="265" y="115"/>
                </a:cubicBezTo>
                <a:lnTo>
                  <a:pt x="262" y="115"/>
                </a:lnTo>
                <a:close/>
                <a:moveTo>
                  <a:pt x="266" y="115"/>
                </a:moveTo>
                <a:cubicBezTo>
                  <a:pt x="266" y="115"/>
                  <a:pt x="266" y="115"/>
                  <a:pt x="266" y="115"/>
                </a:cubicBezTo>
                <a:cubicBezTo>
                  <a:pt x="269" y="115"/>
                  <a:pt x="269" y="115"/>
                  <a:pt x="269" y="115"/>
                </a:cubicBezTo>
                <a:cubicBezTo>
                  <a:pt x="269" y="115"/>
                  <a:pt x="269" y="115"/>
                  <a:pt x="269" y="115"/>
                </a:cubicBezTo>
                <a:lnTo>
                  <a:pt x="266" y="115"/>
                </a:lnTo>
                <a:close/>
                <a:moveTo>
                  <a:pt x="285" y="115"/>
                </a:moveTo>
                <a:cubicBezTo>
                  <a:pt x="285" y="115"/>
                  <a:pt x="285" y="115"/>
                  <a:pt x="285" y="115"/>
                </a:cubicBezTo>
                <a:cubicBezTo>
                  <a:pt x="293" y="115"/>
                  <a:pt x="293" y="115"/>
                  <a:pt x="293" y="115"/>
                </a:cubicBezTo>
                <a:cubicBezTo>
                  <a:pt x="293" y="115"/>
                  <a:pt x="293" y="115"/>
                  <a:pt x="293" y="115"/>
                </a:cubicBezTo>
                <a:lnTo>
                  <a:pt x="285" y="115"/>
                </a:lnTo>
                <a:close/>
                <a:moveTo>
                  <a:pt x="296" y="116"/>
                </a:moveTo>
                <a:cubicBezTo>
                  <a:pt x="296" y="115"/>
                  <a:pt x="296" y="115"/>
                  <a:pt x="296" y="115"/>
                </a:cubicBezTo>
                <a:cubicBezTo>
                  <a:pt x="303" y="115"/>
                  <a:pt x="303" y="115"/>
                  <a:pt x="303" y="115"/>
                </a:cubicBezTo>
                <a:cubicBezTo>
                  <a:pt x="303" y="116"/>
                  <a:pt x="303" y="116"/>
                  <a:pt x="303" y="116"/>
                </a:cubicBezTo>
                <a:lnTo>
                  <a:pt x="296" y="116"/>
                </a:lnTo>
                <a:close/>
                <a:moveTo>
                  <a:pt x="305" y="116"/>
                </a:moveTo>
                <a:cubicBezTo>
                  <a:pt x="305" y="115"/>
                  <a:pt x="305" y="115"/>
                  <a:pt x="305" y="115"/>
                </a:cubicBezTo>
                <a:cubicBezTo>
                  <a:pt x="309" y="115"/>
                  <a:pt x="309" y="115"/>
                  <a:pt x="309" y="115"/>
                </a:cubicBezTo>
                <a:cubicBezTo>
                  <a:pt x="309" y="116"/>
                  <a:pt x="309" y="116"/>
                  <a:pt x="309" y="116"/>
                </a:cubicBezTo>
                <a:lnTo>
                  <a:pt x="305" y="116"/>
                </a:lnTo>
                <a:close/>
                <a:moveTo>
                  <a:pt x="367" y="118"/>
                </a:moveTo>
                <a:cubicBezTo>
                  <a:pt x="365" y="118"/>
                  <a:pt x="365" y="118"/>
                  <a:pt x="365" y="118"/>
                </a:cubicBezTo>
                <a:cubicBezTo>
                  <a:pt x="365" y="118"/>
                  <a:pt x="365" y="118"/>
                  <a:pt x="365" y="118"/>
                </a:cubicBezTo>
                <a:cubicBezTo>
                  <a:pt x="367" y="118"/>
                  <a:pt x="367" y="118"/>
                  <a:pt x="367" y="118"/>
                </a:cubicBezTo>
                <a:close/>
                <a:moveTo>
                  <a:pt x="372" y="118"/>
                </a:moveTo>
                <a:cubicBezTo>
                  <a:pt x="370" y="118"/>
                  <a:pt x="370" y="118"/>
                  <a:pt x="370" y="118"/>
                </a:cubicBezTo>
                <a:cubicBezTo>
                  <a:pt x="373" y="117"/>
                  <a:pt x="373" y="117"/>
                  <a:pt x="373" y="117"/>
                </a:cubicBezTo>
                <a:lnTo>
                  <a:pt x="372" y="118"/>
                </a:lnTo>
                <a:close/>
                <a:moveTo>
                  <a:pt x="316" y="118"/>
                </a:moveTo>
                <a:cubicBezTo>
                  <a:pt x="316" y="118"/>
                  <a:pt x="316" y="118"/>
                  <a:pt x="316" y="118"/>
                </a:cubicBezTo>
                <a:cubicBezTo>
                  <a:pt x="337" y="118"/>
                  <a:pt x="337" y="118"/>
                  <a:pt x="337" y="118"/>
                </a:cubicBezTo>
                <a:cubicBezTo>
                  <a:pt x="337" y="118"/>
                  <a:pt x="337" y="118"/>
                  <a:pt x="337" y="118"/>
                </a:cubicBezTo>
                <a:lnTo>
                  <a:pt x="316" y="118"/>
                </a:lnTo>
                <a:close/>
                <a:moveTo>
                  <a:pt x="321" y="120"/>
                </a:moveTo>
                <a:cubicBezTo>
                  <a:pt x="321" y="120"/>
                  <a:pt x="321" y="120"/>
                  <a:pt x="321" y="120"/>
                </a:cubicBezTo>
                <a:cubicBezTo>
                  <a:pt x="329" y="120"/>
                  <a:pt x="329" y="120"/>
                  <a:pt x="329" y="120"/>
                </a:cubicBezTo>
                <a:cubicBezTo>
                  <a:pt x="329" y="120"/>
                  <a:pt x="329" y="120"/>
                  <a:pt x="329" y="120"/>
                </a:cubicBezTo>
                <a:lnTo>
                  <a:pt x="321" y="120"/>
                </a:lnTo>
                <a:close/>
                <a:moveTo>
                  <a:pt x="341" y="121"/>
                </a:moveTo>
                <a:cubicBezTo>
                  <a:pt x="337" y="121"/>
                  <a:pt x="337" y="121"/>
                  <a:pt x="337" y="121"/>
                </a:cubicBezTo>
                <a:cubicBezTo>
                  <a:pt x="337" y="120"/>
                  <a:pt x="337" y="120"/>
                  <a:pt x="337" y="120"/>
                </a:cubicBezTo>
                <a:cubicBezTo>
                  <a:pt x="336" y="120"/>
                  <a:pt x="334" y="120"/>
                  <a:pt x="332" y="120"/>
                </a:cubicBezTo>
                <a:cubicBezTo>
                  <a:pt x="332" y="120"/>
                  <a:pt x="332" y="120"/>
                  <a:pt x="333" y="120"/>
                </a:cubicBezTo>
                <a:cubicBezTo>
                  <a:pt x="333" y="119"/>
                  <a:pt x="333" y="119"/>
                  <a:pt x="333" y="119"/>
                </a:cubicBezTo>
                <a:cubicBezTo>
                  <a:pt x="334" y="119"/>
                  <a:pt x="334" y="119"/>
                  <a:pt x="334" y="119"/>
                </a:cubicBezTo>
                <a:cubicBezTo>
                  <a:pt x="333" y="120"/>
                  <a:pt x="333" y="120"/>
                  <a:pt x="333" y="120"/>
                </a:cubicBezTo>
                <a:cubicBezTo>
                  <a:pt x="336" y="119"/>
                  <a:pt x="338" y="120"/>
                  <a:pt x="341" y="121"/>
                </a:cubicBezTo>
                <a:cubicBezTo>
                  <a:pt x="343" y="121"/>
                  <a:pt x="343" y="121"/>
                  <a:pt x="343" y="121"/>
                </a:cubicBezTo>
                <a:cubicBezTo>
                  <a:pt x="343" y="120"/>
                  <a:pt x="344" y="120"/>
                  <a:pt x="344" y="120"/>
                </a:cubicBezTo>
                <a:cubicBezTo>
                  <a:pt x="344" y="119"/>
                  <a:pt x="342" y="120"/>
                  <a:pt x="341" y="120"/>
                </a:cubicBezTo>
                <a:cubicBezTo>
                  <a:pt x="341" y="119"/>
                  <a:pt x="341" y="119"/>
                  <a:pt x="340" y="119"/>
                </a:cubicBezTo>
                <a:cubicBezTo>
                  <a:pt x="342" y="119"/>
                  <a:pt x="347" y="119"/>
                  <a:pt x="349" y="118"/>
                </a:cubicBezTo>
                <a:cubicBezTo>
                  <a:pt x="341" y="118"/>
                  <a:pt x="341" y="118"/>
                  <a:pt x="341" y="118"/>
                </a:cubicBezTo>
                <a:cubicBezTo>
                  <a:pt x="352" y="118"/>
                  <a:pt x="352" y="118"/>
                  <a:pt x="352" y="118"/>
                </a:cubicBezTo>
                <a:cubicBezTo>
                  <a:pt x="351" y="118"/>
                  <a:pt x="351" y="118"/>
                  <a:pt x="350" y="118"/>
                </a:cubicBezTo>
                <a:cubicBezTo>
                  <a:pt x="351" y="119"/>
                  <a:pt x="353" y="119"/>
                  <a:pt x="355" y="119"/>
                </a:cubicBezTo>
                <a:cubicBezTo>
                  <a:pt x="356" y="119"/>
                  <a:pt x="357" y="119"/>
                  <a:pt x="358" y="120"/>
                </a:cubicBezTo>
                <a:cubicBezTo>
                  <a:pt x="357" y="119"/>
                  <a:pt x="356" y="119"/>
                  <a:pt x="355" y="119"/>
                </a:cubicBezTo>
                <a:cubicBezTo>
                  <a:pt x="354" y="119"/>
                  <a:pt x="353" y="119"/>
                  <a:pt x="351" y="119"/>
                </a:cubicBezTo>
                <a:cubicBezTo>
                  <a:pt x="353" y="120"/>
                  <a:pt x="348" y="119"/>
                  <a:pt x="349" y="120"/>
                </a:cubicBezTo>
                <a:cubicBezTo>
                  <a:pt x="349" y="120"/>
                  <a:pt x="350" y="121"/>
                  <a:pt x="350" y="121"/>
                </a:cubicBezTo>
                <a:cubicBezTo>
                  <a:pt x="343" y="121"/>
                  <a:pt x="343" y="121"/>
                  <a:pt x="343" y="121"/>
                </a:cubicBezTo>
                <a:cubicBezTo>
                  <a:pt x="342" y="121"/>
                  <a:pt x="341" y="121"/>
                  <a:pt x="341" y="121"/>
                </a:cubicBezTo>
                <a:close/>
                <a:moveTo>
                  <a:pt x="350" y="122"/>
                </a:moveTo>
                <a:cubicBezTo>
                  <a:pt x="350" y="122"/>
                  <a:pt x="350" y="122"/>
                  <a:pt x="350" y="122"/>
                </a:cubicBezTo>
                <a:cubicBezTo>
                  <a:pt x="354" y="122"/>
                  <a:pt x="354" y="122"/>
                  <a:pt x="354" y="122"/>
                </a:cubicBezTo>
                <a:cubicBezTo>
                  <a:pt x="354" y="122"/>
                  <a:pt x="354" y="122"/>
                  <a:pt x="354" y="122"/>
                </a:cubicBezTo>
                <a:lnTo>
                  <a:pt x="350" y="122"/>
                </a:lnTo>
                <a:close/>
                <a:moveTo>
                  <a:pt x="376" y="124"/>
                </a:moveTo>
                <a:cubicBezTo>
                  <a:pt x="376" y="124"/>
                  <a:pt x="376" y="124"/>
                  <a:pt x="376" y="124"/>
                </a:cubicBezTo>
                <a:cubicBezTo>
                  <a:pt x="372" y="124"/>
                  <a:pt x="372" y="124"/>
                  <a:pt x="372" y="124"/>
                </a:cubicBezTo>
                <a:cubicBezTo>
                  <a:pt x="372" y="124"/>
                  <a:pt x="372" y="124"/>
                  <a:pt x="372" y="124"/>
                </a:cubicBezTo>
                <a:lnTo>
                  <a:pt x="376" y="124"/>
                </a:lnTo>
                <a:close/>
                <a:moveTo>
                  <a:pt x="370" y="124"/>
                </a:moveTo>
                <a:cubicBezTo>
                  <a:pt x="370" y="124"/>
                  <a:pt x="370" y="124"/>
                  <a:pt x="370" y="124"/>
                </a:cubicBezTo>
                <a:cubicBezTo>
                  <a:pt x="349" y="124"/>
                  <a:pt x="349" y="124"/>
                  <a:pt x="349" y="124"/>
                </a:cubicBezTo>
                <a:cubicBezTo>
                  <a:pt x="349" y="124"/>
                  <a:pt x="349" y="124"/>
                  <a:pt x="349" y="124"/>
                </a:cubicBezTo>
                <a:lnTo>
                  <a:pt x="370" y="124"/>
                </a:lnTo>
                <a:close/>
                <a:moveTo>
                  <a:pt x="344" y="124"/>
                </a:moveTo>
                <a:cubicBezTo>
                  <a:pt x="348" y="124"/>
                  <a:pt x="348" y="124"/>
                  <a:pt x="348" y="124"/>
                </a:cubicBezTo>
                <a:cubicBezTo>
                  <a:pt x="348" y="124"/>
                  <a:pt x="348" y="124"/>
                  <a:pt x="348" y="124"/>
                </a:cubicBezTo>
                <a:cubicBezTo>
                  <a:pt x="344" y="124"/>
                  <a:pt x="344" y="124"/>
                  <a:pt x="344" y="124"/>
                </a:cubicBezTo>
                <a:close/>
                <a:moveTo>
                  <a:pt x="327" y="124"/>
                </a:moveTo>
                <a:cubicBezTo>
                  <a:pt x="327" y="124"/>
                  <a:pt x="327" y="124"/>
                  <a:pt x="327" y="124"/>
                </a:cubicBezTo>
                <a:cubicBezTo>
                  <a:pt x="331" y="124"/>
                  <a:pt x="331" y="124"/>
                  <a:pt x="331" y="124"/>
                </a:cubicBezTo>
                <a:cubicBezTo>
                  <a:pt x="331" y="124"/>
                  <a:pt x="331" y="124"/>
                  <a:pt x="331" y="124"/>
                </a:cubicBezTo>
                <a:lnTo>
                  <a:pt x="327" y="124"/>
                </a:lnTo>
                <a:close/>
                <a:moveTo>
                  <a:pt x="392" y="125"/>
                </a:moveTo>
                <a:cubicBezTo>
                  <a:pt x="395" y="125"/>
                  <a:pt x="395" y="125"/>
                  <a:pt x="395" y="125"/>
                </a:cubicBezTo>
                <a:cubicBezTo>
                  <a:pt x="395" y="125"/>
                  <a:pt x="395" y="125"/>
                  <a:pt x="395" y="125"/>
                </a:cubicBezTo>
                <a:cubicBezTo>
                  <a:pt x="392" y="125"/>
                  <a:pt x="392" y="125"/>
                  <a:pt x="392" y="125"/>
                </a:cubicBezTo>
                <a:close/>
                <a:moveTo>
                  <a:pt x="346" y="125"/>
                </a:moveTo>
                <a:cubicBezTo>
                  <a:pt x="346" y="125"/>
                  <a:pt x="346" y="125"/>
                  <a:pt x="346" y="125"/>
                </a:cubicBezTo>
                <a:cubicBezTo>
                  <a:pt x="349" y="125"/>
                  <a:pt x="349" y="125"/>
                  <a:pt x="349" y="125"/>
                </a:cubicBezTo>
                <a:cubicBezTo>
                  <a:pt x="349" y="125"/>
                  <a:pt x="349" y="125"/>
                  <a:pt x="349" y="125"/>
                </a:cubicBezTo>
                <a:lnTo>
                  <a:pt x="346" y="125"/>
                </a:lnTo>
                <a:close/>
                <a:moveTo>
                  <a:pt x="360" y="126"/>
                </a:moveTo>
                <a:cubicBezTo>
                  <a:pt x="360" y="126"/>
                  <a:pt x="360" y="126"/>
                  <a:pt x="360" y="126"/>
                </a:cubicBezTo>
                <a:cubicBezTo>
                  <a:pt x="350" y="126"/>
                  <a:pt x="350" y="126"/>
                  <a:pt x="350" y="126"/>
                </a:cubicBezTo>
                <a:cubicBezTo>
                  <a:pt x="350" y="126"/>
                  <a:pt x="350" y="126"/>
                  <a:pt x="350" y="126"/>
                </a:cubicBezTo>
                <a:lnTo>
                  <a:pt x="360" y="126"/>
                </a:lnTo>
                <a:close/>
                <a:moveTo>
                  <a:pt x="342" y="126"/>
                </a:moveTo>
                <a:cubicBezTo>
                  <a:pt x="343" y="126"/>
                  <a:pt x="343" y="126"/>
                  <a:pt x="343" y="126"/>
                </a:cubicBezTo>
                <a:cubicBezTo>
                  <a:pt x="343" y="126"/>
                  <a:pt x="343" y="126"/>
                  <a:pt x="342" y="126"/>
                </a:cubicBezTo>
                <a:cubicBezTo>
                  <a:pt x="342" y="126"/>
                  <a:pt x="342" y="126"/>
                  <a:pt x="342" y="126"/>
                </a:cubicBezTo>
                <a:cubicBezTo>
                  <a:pt x="340" y="127"/>
                  <a:pt x="341" y="126"/>
                  <a:pt x="342" y="126"/>
                </a:cubicBezTo>
                <a:close/>
                <a:moveTo>
                  <a:pt x="324" y="129"/>
                </a:moveTo>
                <a:cubicBezTo>
                  <a:pt x="324" y="128"/>
                  <a:pt x="324" y="128"/>
                  <a:pt x="324" y="128"/>
                </a:cubicBezTo>
                <a:cubicBezTo>
                  <a:pt x="332" y="128"/>
                  <a:pt x="332" y="128"/>
                  <a:pt x="332" y="128"/>
                </a:cubicBezTo>
                <a:cubicBezTo>
                  <a:pt x="332" y="129"/>
                  <a:pt x="332" y="129"/>
                  <a:pt x="332" y="129"/>
                </a:cubicBezTo>
                <a:lnTo>
                  <a:pt x="324" y="129"/>
                </a:lnTo>
                <a:close/>
                <a:moveTo>
                  <a:pt x="366" y="130"/>
                </a:moveTo>
                <a:cubicBezTo>
                  <a:pt x="366" y="130"/>
                  <a:pt x="366" y="130"/>
                  <a:pt x="366" y="130"/>
                </a:cubicBezTo>
                <a:cubicBezTo>
                  <a:pt x="358" y="130"/>
                  <a:pt x="358" y="130"/>
                  <a:pt x="358" y="130"/>
                </a:cubicBezTo>
                <a:cubicBezTo>
                  <a:pt x="358" y="130"/>
                  <a:pt x="358" y="130"/>
                  <a:pt x="358" y="130"/>
                </a:cubicBezTo>
                <a:lnTo>
                  <a:pt x="366" y="130"/>
                </a:lnTo>
                <a:close/>
                <a:moveTo>
                  <a:pt x="334" y="130"/>
                </a:moveTo>
                <a:cubicBezTo>
                  <a:pt x="354" y="130"/>
                  <a:pt x="354" y="130"/>
                  <a:pt x="354" y="130"/>
                </a:cubicBezTo>
                <a:cubicBezTo>
                  <a:pt x="354" y="131"/>
                  <a:pt x="354" y="131"/>
                  <a:pt x="354" y="131"/>
                </a:cubicBezTo>
                <a:cubicBezTo>
                  <a:pt x="334" y="131"/>
                  <a:pt x="334" y="131"/>
                  <a:pt x="334" y="131"/>
                </a:cubicBezTo>
                <a:lnTo>
                  <a:pt x="334" y="130"/>
                </a:lnTo>
                <a:close/>
                <a:moveTo>
                  <a:pt x="316" y="131"/>
                </a:moveTo>
                <a:cubicBezTo>
                  <a:pt x="316" y="131"/>
                  <a:pt x="316" y="131"/>
                  <a:pt x="316" y="131"/>
                </a:cubicBezTo>
                <a:cubicBezTo>
                  <a:pt x="319" y="131"/>
                  <a:pt x="319" y="131"/>
                  <a:pt x="319" y="131"/>
                </a:cubicBezTo>
                <a:cubicBezTo>
                  <a:pt x="319" y="131"/>
                  <a:pt x="319" y="131"/>
                  <a:pt x="319" y="131"/>
                </a:cubicBezTo>
                <a:lnTo>
                  <a:pt x="316" y="131"/>
                </a:lnTo>
                <a:close/>
                <a:moveTo>
                  <a:pt x="382" y="131"/>
                </a:moveTo>
                <a:cubicBezTo>
                  <a:pt x="382" y="131"/>
                  <a:pt x="382" y="131"/>
                  <a:pt x="382" y="131"/>
                </a:cubicBezTo>
                <a:cubicBezTo>
                  <a:pt x="374" y="131"/>
                  <a:pt x="374" y="131"/>
                  <a:pt x="374" y="131"/>
                </a:cubicBezTo>
                <a:cubicBezTo>
                  <a:pt x="374" y="131"/>
                  <a:pt x="374" y="131"/>
                  <a:pt x="374" y="131"/>
                </a:cubicBezTo>
                <a:lnTo>
                  <a:pt x="382" y="131"/>
                </a:lnTo>
                <a:close/>
                <a:moveTo>
                  <a:pt x="354" y="131"/>
                </a:moveTo>
                <a:cubicBezTo>
                  <a:pt x="354" y="131"/>
                  <a:pt x="354" y="131"/>
                  <a:pt x="354" y="131"/>
                </a:cubicBezTo>
                <a:cubicBezTo>
                  <a:pt x="354" y="131"/>
                  <a:pt x="353" y="132"/>
                  <a:pt x="353" y="132"/>
                </a:cubicBezTo>
                <a:cubicBezTo>
                  <a:pt x="356" y="132"/>
                  <a:pt x="356" y="132"/>
                  <a:pt x="356" y="132"/>
                </a:cubicBezTo>
                <a:cubicBezTo>
                  <a:pt x="355" y="132"/>
                  <a:pt x="353" y="132"/>
                  <a:pt x="352" y="132"/>
                </a:cubicBezTo>
                <a:cubicBezTo>
                  <a:pt x="352" y="132"/>
                  <a:pt x="352" y="132"/>
                  <a:pt x="352" y="132"/>
                </a:cubicBezTo>
                <a:cubicBezTo>
                  <a:pt x="352" y="132"/>
                  <a:pt x="352" y="132"/>
                  <a:pt x="352" y="132"/>
                </a:cubicBezTo>
                <a:cubicBezTo>
                  <a:pt x="352" y="132"/>
                  <a:pt x="352" y="132"/>
                  <a:pt x="352" y="132"/>
                </a:cubicBezTo>
                <a:cubicBezTo>
                  <a:pt x="352" y="132"/>
                  <a:pt x="353" y="132"/>
                  <a:pt x="353" y="131"/>
                </a:cubicBezTo>
                <a:cubicBezTo>
                  <a:pt x="353" y="131"/>
                  <a:pt x="353" y="131"/>
                  <a:pt x="353" y="131"/>
                </a:cubicBezTo>
                <a:lnTo>
                  <a:pt x="354" y="131"/>
                </a:lnTo>
                <a:close/>
                <a:moveTo>
                  <a:pt x="329" y="132"/>
                </a:moveTo>
                <a:cubicBezTo>
                  <a:pt x="347" y="131"/>
                  <a:pt x="347" y="131"/>
                  <a:pt x="347" y="131"/>
                </a:cubicBezTo>
                <a:cubicBezTo>
                  <a:pt x="347" y="132"/>
                  <a:pt x="347" y="132"/>
                  <a:pt x="348" y="132"/>
                </a:cubicBezTo>
                <a:cubicBezTo>
                  <a:pt x="348" y="132"/>
                  <a:pt x="348" y="132"/>
                  <a:pt x="348" y="132"/>
                </a:cubicBezTo>
                <a:cubicBezTo>
                  <a:pt x="348" y="132"/>
                  <a:pt x="348" y="131"/>
                  <a:pt x="349" y="131"/>
                </a:cubicBezTo>
                <a:cubicBezTo>
                  <a:pt x="349" y="131"/>
                  <a:pt x="349" y="131"/>
                  <a:pt x="349" y="131"/>
                </a:cubicBezTo>
                <a:cubicBezTo>
                  <a:pt x="351" y="131"/>
                  <a:pt x="351" y="131"/>
                  <a:pt x="351" y="131"/>
                </a:cubicBezTo>
                <a:cubicBezTo>
                  <a:pt x="351" y="131"/>
                  <a:pt x="351" y="131"/>
                  <a:pt x="351" y="131"/>
                </a:cubicBezTo>
                <a:cubicBezTo>
                  <a:pt x="350" y="131"/>
                  <a:pt x="350" y="131"/>
                  <a:pt x="349" y="132"/>
                </a:cubicBezTo>
                <a:cubicBezTo>
                  <a:pt x="349" y="132"/>
                  <a:pt x="350" y="132"/>
                  <a:pt x="350" y="132"/>
                </a:cubicBezTo>
                <a:cubicBezTo>
                  <a:pt x="350" y="132"/>
                  <a:pt x="351" y="132"/>
                  <a:pt x="351" y="132"/>
                </a:cubicBezTo>
                <a:cubicBezTo>
                  <a:pt x="351" y="132"/>
                  <a:pt x="350" y="132"/>
                  <a:pt x="350" y="132"/>
                </a:cubicBezTo>
                <a:cubicBezTo>
                  <a:pt x="349" y="132"/>
                  <a:pt x="348" y="132"/>
                  <a:pt x="348" y="132"/>
                </a:cubicBezTo>
                <a:cubicBezTo>
                  <a:pt x="348" y="132"/>
                  <a:pt x="348" y="132"/>
                  <a:pt x="348" y="132"/>
                </a:cubicBezTo>
                <a:cubicBezTo>
                  <a:pt x="348" y="132"/>
                  <a:pt x="348" y="132"/>
                  <a:pt x="348" y="132"/>
                </a:cubicBezTo>
                <a:cubicBezTo>
                  <a:pt x="341" y="132"/>
                  <a:pt x="335" y="132"/>
                  <a:pt x="329" y="132"/>
                </a:cubicBezTo>
                <a:close/>
                <a:moveTo>
                  <a:pt x="357" y="132"/>
                </a:moveTo>
                <a:cubicBezTo>
                  <a:pt x="358" y="132"/>
                  <a:pt x="358" y="132"/>
                  <a:pt x="358" y="132"/>
                </a:cubicBezTo>
                <a:cubicBezTo>
                  <a:pt x="357" y="131"/>
                  <a:pt x="357" y="131"/>
                  <a:pt x="357" y="131"/>
                </a:cubicBezTo>
                <a:cubicBezTo>
                  <a:pt x="366" y="131"/>
                  <a:pt x="366" y="131"/>
                  <a:pt x="366" y="131"/>
                </a:cubicBezTo>
                <a:cubicBezTo>
                  <a:pt x="366" y="132"/>
                  <a:pt x="366" y="132"/>
                  <a:pt x="366" y="132"/>
                </a:cubicBezTo>
                <a:cubicBezTo>
                  <a:pt x="364" y="132"/>
                  <a:pt x="360" y="132"/>
                  <a:pt x="357" y="132"/>
                </a:cubicBezTo>
                <a:close/>
                <a:moveTo>
                  <a:pt x="346" y="134"/>
                </a:moveTo>
                <a:cubicBezTo>
                  <a:pt x="346" y="134"/>
                  <a:pt x="346" y="134"/>
                  <a:pt x="346" y="134"/>
                </a:cubicBezTo>
                <a:cubicBezTo>
                  <a:pt x="343" y="134"/>
                  <a:pt x="343" y="134"/>
                  <a:pt x="343" y="134"/>
                </a:cubicBezTo>
                <a:cubicBezTo>
                  <a:pt x="343" y="134"/>
                  <a:pt x="343" y="134"/>
                  <a:pt x="343" y="134"/>
                </a:cubicBezTo>
                <a:lnTo>
                  <a:pt x="346" y="134"/>
                </a:lnTo>
                <a:close/>
                <a:moveTo>
                  <a:pt x="314" y="134"/>
                </a:moveTo>
                <a:cubicBezTo>
                  <a:pt x="316" y="134"/>
                  <a:pt x="318" y="134"/>
                  <a:pt x="321" y="134"/>
                </a:cubicBezTo>
                <a:cubicBezTo>
                  <a:pt x="327" y="134"/>
                  <a:pt x="334" y="133"/>
                  <a:pt x="341" y="134"/>
                </a:cubicBezTo>
                <a:cubicBezTo>
                  <a:pt x="336" y="134"/>
                  <a:pt x="336" y="134"/>
                  <a:pt x="336" y="134"/>
                </a:cubicBezTo>
                <a:cubicBezTo>
                  <a:pt x="331" y="134"/>
                  <a:pt x="326" y="134"/>
                  <a:pt x="321" y="134"/>
                </a:cubicBezTo>
                <a:cubicBezTo>
                  <a:pt x="318" y="134"/>
                  <a:pt x="316" y="134"/>
                  <a:pt x="314" y="134"/>
                </a:cubicBezTo>
                <a:close/>
                <a:moveTo>
                  <a:pt x="295" y="134"/>
                </a:moveTo>
                <a:cubicBezTo>
                  <a:pt x="295" y="134"/>
                  <a:pt x="295" y="134"/>
                  <a:pt x="295" y="134"/>
                </a:cubicBezTo>
                <a:cubicBezTo>
                  <a:pt x="297" y="134"/>
                  <a:pt x="297" y="134"/>
                  <a:pt x="297" y="134"/>
                </a:cubicBezTo>
                <a:cubicBezTo>
                  <a:pt x="297" y="134"/>
                  <a:pt x="297" y="134"/>
                  <a:pt x="297" y="134"/>
                </a:cubicBezTo>
                <a:cubicBezTo>
                  <a:pt x="296" y="134"/>
                  <a:pt x="296" y="134"/>
                  <a:pt x="295" y="135"/>
                </a:cubicBezTo>
                <a:lnTo>
                  <a:pt x="295" y="134"/>
                </a:lnTo>
                <a:close/>
                <a:moveTo>
                  <a:pt x="339" y="135"/>
                </a:moveTo>
                <a:cubicBezTo>
                  <a:pt x="339" y="135"/>
                  <a:pt x="339" y="135"/>
                  <a:pt x="339" y="135"/>
                </a:cubicBezTo>
                <a:cubicBezTo>
                  <a:pt x="343" y="135"/>
                  <a:pt x="343" y="135"/>
                  <a:pt x="343" y="135"/>
                </a:cubicBezTo>
                <a:cubicBezTo>
                  <a:pt x="343" y="135"/>
                  <a:pt x="343" y="135"/>
                  <a:pt x="343" y="135"/>
                </a:cubicBezTo>
                <a:lnTo>
                  <a:pt x="339" y="135"/>
                </a:lnTo>
                <a:close/>
                <a:moveTo>
                  <a:pt x="390" y="137"/>
                </a:moveTo>
                <a:cubicBezTo>
                  <a:pt x="390" y="137"/>
                  <a:pt x="390" y="137"/>
                  <a:pt x="390" y="137"/>
                </a:cubicBezTo>
                <a:cubicBezTo>
                  <a:pt x="402" y="137"/>
                  <a:pt x="402" y="137"/>
                  <a:pt x="402" y="137"/>
                </a:cubicBezTo>
                <a:cubicBezTo>
                  <a:pt x="402" y="137"/>
                  <a:pt x="402" y="137"/>
                  <a:pt x="402" y="137"/>
                </a:cubicBezTo>
                <a:lnTo>
                  <a:pt x="390" y="137"/>
                </a:lnTo>
                <a:close/>
                <a:moveTo>
                  <a:pt x="407" y="138"/>
                </a:moveTo>
                <a:cubicBezTo>
                  <a:pt x="407" y="137"/>
                  <a:pt x="407" y="137"/>
                  <a:pt x="407" y="137"/>
                </a:cubicBezTo>
                <a:cubicBezTo>
                  <a:pt x="411" y="137"/>
                  <a:pt x="411" y="137"/>
                  <a:pt x="411" y="137"/>
                </a:cubicBezTo>
                <a:cubicBezTo>
                  <a:pt x="411" y="138"/>
                  <a:pt x="411" y="138"/>
                  <a:pt x="411" y="138"/>
                </a:cubicBezTo>
                <a:lnTo>
                  <a:pt x="407" y="138"/>
                </a:lnTo>
                <a:close/>
                <a:moveTo>
                  <a:pt x="355" y="139"/>
                </a:moveTo>
                <a:cubicBezTo>
                  <a:pt x="358" y="138"/>
                  <a:pt x="358" y="138"/>
                  <a:pt x="358" y="138"/>
                </a:cubicBezTo>
                <a:cubicBezTo>
                  <a:pt x="357" y="139"/>
                  <a:pt x="357" y="139"/>
                  <a:pt x="357" y="139"/>
                </a:cubicBezTo>
                <a:lnTo>
                  <a:pt x="355" y="139"/>
                </a:lnTo>
                <a:close/>
                <a:moveTo>
                  <a:pt x="397" y="141"/>
                </a:moveTo>
                <a:cubicBezTo>
                  <a:pt x="397" y="140"/>
                  <a:pt x="397" y="140"/>
                  <a:pt x="397" y="140"/>
                </a:cubicBezTo>
                <a:cubicBezTo>
                  <a:pt x="399" y="140"/>
                  <a:pt x="399" y="140"/>
                  <a:pt x="399" y="140"/>
                </a:cubicBezTo>
                <a:cubicBezTo>
                  <a:pt x="399" y="141"/>
                  <a:pt x="399" y="141"/>
                  <a:pt x="399" y="141"/>
                </a:cubicBezTo>
                <a:lnTo>
                  <a:pt x="397" y="141"/>
                </a:lnTo>
                <a:close/>
                <a:moveTo>
                  <a:pt x="394" y="145"/>
                </a:moveTo>
                <a:cubicBezTo>
                  <a:pt x="394" y="145"/>
                  <a:pt x="394" y="145"/>
                  <a:pt x="394" y="145"/>
                </a:cubicBezTo>
                <a:cubicBezTo>
                  <a:pt x="398" y="145"/>
                  <a:pt x="398" y="145"/>
                  <a:pt x="398" y="145"/>
                </a:cubicBezTo>
                <a:cubicBezTo>
                  <a:pt x="398" y="145"/>
                  <a:pt x="398" y="145"/>
                  <a:pt x="398" y="145"/>
                </a:cubicBezTo>
                <a:lnTo>
                  <a:pt x="394" y="145"/>
                </a:lnTo>
                <a:close/>
                <a:moveTo>
                  <a:pt x="46" y="150"/>
                </a:moveTo>
                <a:cubicBezTo>
                  <a:pt x="46" y="151"/>
                  <a:pt x="46" y="151"/>
                  <a:pt x="46" y="151"/>
                </a:cubicBezTo>
                <a:cubicBezTo>
                  <a:pt x="41" y="151"/>
                  <a:pt x="41" y="151"/>
                  <a:pt x="41" y="151"/>
                </a:cubicBezTo>
                <a:cubicBezTo>
                  <a:pt x="41" y="150"/>
                  <a:pt x="41" y="150"/>
                  <a:pt x="41" y="150"/>
                </a:cubicBezTo>
                <a:lnTo>
                  <a:pt x="46" y="150"/>
                </a:lnTo>
                <a:close/>
                <a:moveTo>
                  <a:pt x="43" y="150"/>
                </a:moveTo>
                <a:cubicBezTo>
                  <a:pt x="39" y="150"/>
                  <a:pt x="39" y="150"/>
                  <a:pt x="39" y="150"/>
                </a:cubicBezTo>
                <a:cubicBezTo>
                  <a:pt x="39" y="150"/>
                  <a:pt x="39" y="150"/>
                  <a:pt x="39" y="150"/>
                </a:cubicBezTo>
                <a:cubicBezTo>
                  <a:pt x="43" y="150"/>
                  <a:pt x="43" y="150"/>
                  <a:pt x="43" y="150"/>
                </a:cubicBezTo>
                <a:close/>
                <a:moveTo>
                  <a:pt x="54" y="150"/>
                </a:moveTo>
                <a:cubicBezTo>
                  <a:pt x="49" y="150"/>
                  <a:pt x="49" y="150"/>
                  <a:pt x="49" y="150"/>
                </a:cubicBezTo>
                <a:cubicBezTo>
                  <a:pt x="49" y="150"/>
                  <a:pt x="49" y="150"/>
                  <a:pt x="49" y="150"/>
                </a:cubicBezTo>
                <a:cubicBezTo>
                  <a:pt x="54" y="150"/>
                  <a:pt x="54" y="150"/>
                  <a:pt x="54" y="150"/>
                </a:cubicBezTo>
                <a:close/>
                <a:moveTo>
                  <a:pt x="407" y="150"/>
                </a:moveTo>
                <a:cubicBezTo>
                  <a:pt x="432" y="150"/>
                  <a:pt x="432" y="150"/>
                  <a:pt x="432" y="150"/>
                </a:cubicBezTo>
                <a:cubicBezTo>
                  <a:pt x="404" y="151"/>
                  <a:pt x="404" y="151"/>
                  <a:pt x="404" y="151"/>
                </a:cubicBezTo>
                <a:lnTo>
                  <a:pt x="407" y="150"/>
                </a:lnTo>
                <a:close/>
                <a:moveTo>
                  <a:pt x="378" y="155"/>
                </a:moveTo>
                <a:cubicBezTo>
                  <a:pt x="380" y="155"/>
                  <a:pt x="380" y="155"/>
                  <a:pt x="380" y="155"/>
                </a:cubicBezTo>
                <a:cubicBezTo>
                  <a:pt x="380" y="156"/>
                  <a:pt x="380" y="156"/>
                  <a:pt x="380" y="156"/>
                </a:cubicBezTo>
                <a:cubicBezTo>
                  <a:pt x="378" y="156"/>
                  <a:pt x="378" y="156"/>
                  <a:pt x="378" y="156"/>
                </a:cubicBezTo>
                <a:lnTo>
                  <a:pt x="378" y="155"/>
                </a:lnTo>
                <a:close/>
                <a:moveTo>
                  <a:pt x="347" y="156"/>
                </a:moveTo>
                <a:cubicBezTo>
                  <a:pt x="345" y="156"/>
                  <a:pt x="345" y="156"/>
                  <a:pt x="345" y="156"/>
                </a:cubicBezTo>
                <a:cubicBezTo>
                  <a:pt x="343" y="156"/>
                  <a:pt x="343" y="156"/>
                  <a:pt x="343" y="156"/>
                </a:cubicBezTo>
                <a:lnTo>
                  <a:pt x="347" y="156"/>
                </a:lnTo>
                <a:close/>
                <a:moveTo>
                  <a:pt x="119" y="157"/>
                </a:moveTo>
                <a:cubicBezTo>
                  <a:pt x="119" y="156"/>
                  <a:pt x="119" y="156"/>
                  <a:pt x="119" y="156"/>
                </a:cubicBezTo>
                <a:cubicBezTo>
                  <a:pt x="121" y="156"/>
                  <a:pt x="121" y="156"/>
                  <a:pt x="121" y="156"/>
                </a:cubicBezTo>
                <a:cubicBezTo>
                  <a:pt x="120" y="156"/>
                  <a:pt x="120" y="157"/>
                  <a:pt x="120" y="157"/>
                </a:cubicBezTo>
                <a:lnTo>
                  <a:pt x="119" y="157"/>
                </a:lnTo>
                <a:close/>
                <a:moveTo>
                  <a:pt x="348" y="156"/>
                </a:moveTo>
                <a:cubicBezTo>
                  <a:pt x="356" y="156"/>
                  <a:pt x="356" y="156"/>
                  <a:pt x="356" y="156"/>
                </a:cubicBezTo>
                <a:cubicBezTo>
                  <a:pt x="356" y="157"/>
                  <a:pt x="356" y="157"/>
                  <a:pt x="356" y="157"/>
                </a:cubicBezTo>
                <a:cubicBezTo>
                  <a:pt x="355" y="155"/>
                  <a:pt x="351" y="156"/>
                  <a:pt x="348" y="156"/>
                </a:cubicBezTo>
                <a:close/>
                <a:moveTo>
                  <a:pt x="286" y="158"/>
                </a:moveTo>
                <a:cubicBezTo>
                  <a:pt x="285" y="158"/>
                  <a:pt x="284" y="158"/>
                  <a:pt x="284" y="158"/>
                </a:cubicBezTo>
                <a:cubicBezTo>
                  <a:pt x="284" y="158"/>
                  <a:pt x="285" y="158"/>
                  <a:pt x="286" y="158"/>
                </a:cubicBezTo>
                <a:cubicBezTo>
                  <a:pt x="286" y="158"/>
                  <a:pt x="287" y="158"/>
                  <a:pt x="287" y="158"/>
                </a:cubicBezTo>
                <a:cubicBezTo>
                  <a:pt x="289" y="158"/>
                  <a:pt x="292" y="157"/>
                  <a:pt x="293" y="158"/>
                </a:cubicBezTo>
                <a:cubicBezTo>
                  <a:pt x="297" y="158"/>
                  <a:pt x="297" y="158"/>
                  <a:pt x="297" y="158"/>
                </a:cubicBezTo>
                <a:cubicBezTo>
                  <a:pt x="293" y="158"/>
                  <a:pt x="290" y="158"/>
                  <a:pt x="286" y="158"/>
                </a:cubicBezTo>
                <a:close/>
                <a:moveTo>
                  <a:pt x="276" y="158"/>
                </a:moveTo>
                <a:cubicBezTo>
                  <a:pt x="276" y="158"/>
                  <a:pt x="276" y="158"/>
                  <a:pt x="277" y="158"/>
                </a:cubicBezTo>
                <a:cubicBezTo>
                  <a:pt x="278" y="158"/>
                  <a:pt x="278" y="158"/>
                  <a:pt x="278" y="158"/>
                </a:cubicBezTo>
                <a:cubicBezTo>
                  <a:pt x="278" y="158"/>
                  <a:pt x="278" y="158"/>
                  <a:pt x="277" y="158"/>
                </a:cubicBezTo>
                <a:cubicBezTo>
                  <a:pt x="277" y="158"/>
                  <a:pt x="276" y="158"/>
                  <a:pt x="276" y="158"/>
                </a:cubicBezTo>
                <a:close/>
                <a:moveTo>
                  <a:pt x="273" y="158"/>
                </a:moveTo>
                <a:cubicBezTo>
                  <a:pt x="266" y="158"/>
                  <a:pt x="266" y="158"/>
                  <a:pt x="266" y="158"/>
                </a:cubicBezTo>
                <a:cubicBezTo>
                  <a:pt x="266" y="157"/>
                  <a:pt x="266" y="157"/>
                  <a:pt x="266" y="157"/>
                </a:cubicBezTo>
                <a:cubicBezTo>
                  <a:pt x="273" y="157"/>
                  <a:pt x="273" y="157"/>
                  <a:pt x="273" y="157"/>
                </a:cubicBezTo>
                <a:lnTo>
                  <a:pt x="273" y="158"/>
                </a:lnTo>
                <a:close/>
                <a:moveTo>
                  <a:pt x="309" y="158"/>
                </a:moveTo>
                <a:cubicBezTo>
                  <a:pt x="303" y="158"/>
                  <a:pt x="303" y="158"/>
                  <a:pt x="303" y="158"/>
                </a:cubicBezTo>
                <a:cubicBezTo>
                  <a:pt x="303" y="158"/>
                  <a:pt x="303" y="158"/>
                  <a:pt x="303" y="158"/>
                </a:cubicBezTo>
                <a:cubicBezTo>
                  <a:pt x="309" y="158"/>
                  <a:pt x="309" y="158"/>
                  <a:pt x="309" y="158"/>
                </a:cubicBezTo>
                <a:close/>
                <a:moveTo>
                  <a:pt x="318" y="158"/>
                </a:moveTo>
                <a:cubicBezTo>
                  <a:pt x="318" y="157"/>
                  <a:pt x="318" y="157"/>
                  <a:pt x="318" y="157"/>
                </a:cubicBezTo>
                <a:cubicBezTo>
                  <a:pt x="320" y="157"/>
                  <a:pt x="320" y="157"/>
                  <a:pt x="320" y="157"/>
                </a:cubicBezTo>
                <a:cubicBezTo>
                  <a:pt x="320" y="158"/>
                  <a:pt x="320" y="158"/>
                  <a:pt x="320" y="158"/>
                </a:cubicBezTo>
                <a:lnTo>
                  <a:pt x="318" y="158"/>
                </a:lnTo>
                <a:close/>
                <a:moveTo>
                  <a:pt x="353" y="157"/>
                </a:moveTo>
                <a:cubicBezTo>
                  <a:pt x="353" y="157"/>
                  <a:pt x="353" y="157"/>
                  <a:pt x="353" y="157"/>
                </a:cubicBezTo>
                <a:cubicBezTo>
                  <a:pt x="349" y="157"/>
                  <a:pt x="349" y="157"/>
                  <a:pt x="349" y="157"/>
                </a:cubicBezTo>
                <a:cubicBezTo>
                  <a:pt x="349" y="157"/>
                  <a:pt x="349" y="157"/>
                  <a:pt x="349" y="157"/>
                </a:cubicBezTo>
                <a:lnTo>
                  <a:pt x="353" y="157"/>
                </a:lnTo>
                <a:close/>
                <a:moveTo>
                  <a:pt x="347" y="157"/>
                </a:moveTo>
                <a:cubicBezTo>
                  <a:pt x="347" y="157"/>
                  <a:pt x="347" y="157"/>
                  <a:pt x="347" y="157"/>
                </a:cubicBezTo>
                <a:cubicBezTo>
                  <a:pt x="344" y="157"/>
                  <a:pt x="344" y="157"/>
                  <a:pt x="344" y="157"/>
                </a:cubicBezTo>
                <a:cubicBezTo>
                  <a:pt x="344" y="157"/>
                  <a:pt x="344" y="157"/>
                  <a:pt x="344" y="157"/>
                </a:cubicBezTo>
                <a:lnTo>
                  <a:pt x="347" y="157"/>
                </a:lnTo>
                <a:close/>
                <a:moveTo>
                  <a:pt x="338" y="157"/>
                </a:moveTo>
                <a:cubicBezTo>
                  <a:pt x="338" y="157"/>
                  <a:pt x="338" y="157"/>
                  <a:pt x="338" y="157"/>
                </a:cubicBezTo>
                <a:cubicBezTo>
                  <a:pt x="334" y="157"/>
                  <a:pt x="334" y="157"/>
                  <a:pt x="334" y="157"/>
                </a:cubicBezTo>
                <a:cubicBezTo>
                  <a:pt x="334" y="157"/>
                  <a:pt x="334" y="157"/>
                  <a:pt x="334" y="157"/>
                </a:cubicBezTo>
                <a:lnTo>
                  <a:pt x="338" y="157"/>
                </a:lnTo>
                <a:close/>
                <a:moveTo>
                  <a:pt x="327" y="157"/>
                </a:moveTo>
                <a:cubicBezTo>
                  <a:pt x="327" y="157"/>
                  <a:pt x="327" y="157"/>
                  <a:pt x="327" y="157"/>
                </a:cubicBezTo>
                <a:cubicBezTo>
                  <a:pt x="330" y="157"/>
                  <a:pt x="330" y="157"/>
                  <a:pt x="330" y="157"/>
                </a:cubicBezTo>
                <a:lnTo>
                  <a:pt x="327" y="157"/>
                </a:lnTo>
                <a:close/>
                <a:moveTo>
                  <a:pt x="199" y="157"/>
                </a:moveTo>
                <a:cubicBezTo>
                  <a:pt x="200" y="157"/>
                  <a:pt x="201" y="157"/>
                  <a:pt x="201" y="158"/>
                </a:cubicBezTo>
                <a:cubicBezTo>
                  <a:pt x="199" y="158"/>
                  <a:pt x="199" y="158"/>
                  <a:pt x="199" y="158"/>
                </a:cubicBezTo>
                <a:cubicBezTo>
                  <a:pt x="199" y="158"/>
                  <a:pt x="198" y="158"/>
                  <a:pt x="198" y="158"/>
                </a:cubicBezTo>
                <a:cubicBezTo>
                  <a:pt x="198" y="158"/>
                  <a:pt x="198" y="158"/>
                  <a:pt x="198" y="158"/>
                </a:cubicBezTo>
                <a:cubicBezTo>
                  <a:pt x="191" y="158"/>
                  <a:pt x="191" y="158"/>
                  <a:pt x="191" y="158"/>
                </a:cubicBezTo>
                <a:cubicBezTo>
                  <a:pt x="190" y="158"/>
                  <a:pt x="189" y="158"/>
                  <a:pt x="188" y="158"/>
                </a:cubicBezTo>
                <a:cubicBezTo>
                  <a:pt x="191" y="158"/>
                  <a:pt x="191" y="158"/>
                  <a:pt x="191" y="158"/>
                </a:cubicBezTo>
                <a:cubicBezTo>
                  <a:pt x="194" y="157"/>
                  <a:pt x="197" y="157"/>
                  <a:pt x="198" y="158"/>
                </a:cubicBezTo>
                <a:cubicBezTo>
                  <a:pt x="199" y="158"/>
                  <a:pt x="199" y="158"/>
                  <a:pt x="199" y="158"/>
                </a:cubicBezTo>
                <a:cubicBezTo>
                  <a:pt x="199" y="158"/>
                  <a:pt x="199" y="157"/>
                  <a:pt x="199" y="157"/>
                </a:cubicBezTo>
                <a:close/>
                <a:moveTo>
                  <a:pt x="184" y="158"/>
                </a:moveTo>
                <a:cubicBezTo>
                  <a:pt x="187" y="157"/>
                  <a:pt x="187" y="157"/>
                  <a:pt x="187" y="157"/>
                </a:cubicBezTo>
                <a:cubicBezTo>
                  <a:pt x="187" y="158"/>
                  <a:pt x="186" y="158"/>
                  <a:pt x="185" y="158"/>
                </a:cubicBezTo>
                <a:lnTo>
                  <a:pt x="184" y="158"/>
                </a:lnTo>
                <a:close/>
                <a:moveTo>
                  <a:pt x="116" y="158"/>
                </a:moveTo>
                <a:cubicBezTo>
                  <a:pt x="116" y="158"/>
                  <a:pt x="116" y="158"/>
                  <a:pt x="116" y="158"/>
                </a:cubicBezTo>
                <a:cubicBezTo>
                  <a:pt x="118" y="158"/>
                  <a:pt x="118" y="158"/>
                  <a:pt x="118" y="158"/>
                </a:cubicBezTo>
                <a:cubicBezTo>
                  <a:pt x="118" y="158"/>
                  <a:pt x="118" y="158"/>
                  <a:pt x="118" y="158"/>
                </a:cubicBezTo>
                <a:lnTo>
                  <a:pt x="116" y="158"/>
                </a:lnTo>
                <a:close/>
                <a:moveTo>
                  <a:pt x="210" y="158"/>
                </a:moveTo>
                <a:cubicBezTo>
                  <a:pt x="207" y="159"/>
                  <a:pt x="207" y="159"/>
                  <a:pt x="207" y="159"/>
                </a:cubicBezTo>
                <a:cubicBezTo>
                  <a:pt x="206" y="159"/>
                  <a:pt x="208" y="158"/>
                  <a:pt x="210" y="158"/>
                </a:cubicBezTo>
                <a:close/>
                <a:moveTo>
                  <a:pt x="207" y="160"/>
                </a:moveTo>
                <a:cubicBezTo>
                  <a:pt x="216" y="159"/>
                  <a:pt x="225" y="159"/>
                  <a:pt x="233" y="159"/>
                </a:cubicBezTo>
                <a:cubicBezTo>
                  <a:pt x="233" y="159"/>
                  <a:pt x="233" y="159"/>
                  <a:pt x="233" y="159"/>
                </a:cubicBezTo>
                <a:cubicBezTo>
                  <a:pt x="233" y="159"/>
                  <a:pt x="233" y="159"/>
                  <a:pt x="233" y="159"/>
                </a:cubicBezTo>
                <a:cubicBezTo>
                  <a:pt x="238" y="159"/>
                  <a:pt x="243" y="159"/>
                  <a:pt x="247" y="159"/>
                </a:cubicBezTo>
                <a:cubicBezTo>
                  <a:pt x="234" y="159"/>
                  <a:pt x="234" y="159"/>
                  <a:pt x="234" y="159"/>
                </a:cubicBezTo>
                <a:cubicBezTo>
                  <a:pt x="233" y="159"/>
                  <a:pt x="233" y="159"/>
                  <a:pt x="233" y="159"/>
                </a:cubicBezTo>
                <a:cubicBezTo>
                  <a:pt x="233" y="159"/>
                  <a:pt x="233" y="159"/>
                  <a:pt x="233" y="159"/>
                </a:cubicBezTo>
                <a:cubicBezTo>
                  <a:pt x="232" y="159"/>
                  <a:pt x="232" y="159"/>
                  <a:pt x="232" y="159"/>
                </a:cubicBezTo>
                <a:cubicBezTo>
                  <a:pt x="225" y="158"/>
                  <a:pt x="217" y="160"/>
                  <a:pt x="209" y="160"/>
                </a:cubicBezTo>
                <a:cubicBezTo>
                  <a:pt x="209" y="160"/>
                  <a:pt x="209" y="160"/>
                  <a:pt x="209" y="160"/>
                </a:cubicBezTo>
                <a:lnTo>
                  <a:pt x="207" y="160"/>
                </a:lnTo>
                <a:close/>
                <a:moveTo>
                  <a:pt x="120" y="161"/>
                </a:moveTo>
                <a:cubicBezTo>
                  <a:pt x="120" y="160"/>
                  <a:pt x="120" y="160"/>
                  <a:pt x="120" y="160"/>
                </a:cubicBezTo>
                <a:cubicBezTo>
                  <a:pt x="122" y="160"/>
                  <a:pt x="122" y="160"/>
                  <a:pt x="122" y="160"/>
                </a:cubicBezTo>
                <a:cubicBezTo>
                  <a:pt x="122" y="161"/>
                  <a:pt x="122" y="161"/>
                  <a:pt x="122" y="161"/>
                </a:cubicBezTo>
                <a:lnTo>
                  <a:pt x="120" y="161"/>
                </a:lnTo>
                <a:close/>
                <a:moveTo>
                  <a:pt x="416" y="161"/>
                </a:moveTo>
                <a:cubicBezTo>
                  <a:pt x="416" y="161"/>
                  <a:pt x="416" y="161"/>
                  <a:pt x="416" y="161"/>
                </a:cubicBezTo>
                <a:cubicBezTo>
                  <a:pt x="433" y="161"/>
                  <a:pt x="433" y="161"/>
                  <a:pt x="433" y="161"/>
                </a:cubicBezTo>
                <a:cubicBezTo>
                  <a:pt x="433" y="161"/>
                  <a:pt x="433" y="161"/>
                  <a:pt x="433" y="161"/>
                </a:cubicBezTo>
                <a:lnTo>
                  <a:pt x="416" y="161"/>
                </a:lnTo>
                <a:close/>
                <a:moveTo>
                  <a:pt x="437" y="161"/>
                </a:moveTo>
                <a:cubicBezTo>
                  <a:pt x="437" y="161"/>
                  <a:pt x="437" y="161"/>
                  <a:pt x="437" y="161"/>
                </a:cubicBezTo>
                <a:cubicBezTo>
                  <a:pt x="439" y="161"/>
                  <a:pt x="439" y="161"/>
                  <a:pt x="439" y="161"/>
                </a:cubicBezTo>
                <a:cubicBezTo>
                  <a:pt x="439" y="161"/>
                  <a:pt x="439" y="161"/>
                  <a:pt x="439" y="161"/>
                </a:cubicBezTo>
                <a:lnTo>
                  <a:pt x="437" y="161"/>
                </a:lnTo>
                <a:close/>
                <a:moveTo>
                  <a:pt x="118" y="162"/>
                </a:moveTo>
                <a:cubicBezTo>
                  <a:pt x="118" y="162"/>
                  <a:pt x="118" y="162"/>
                  <a:pt x="118" y="162"/>
                </a:cubicBezTo>
                <a:cubicBezTo>
                  <a:pt x="120" y="162"/>
                  <a:pt x="120" y="162"/>
                  <a:pt x="120" y="162"/>
                </a:cubicBezTo>
                <a:cubicBezTo>
                  <a:pt x="120" y="162"/>
                  <a:pt x="120" y="162"/>
                  <a:pt x="120" y="162"/>
                </a:cubicBezTo>
                <a:lnTo>
                  <a:pt x="118" y="162"/>
                </a:lnTo>
                <a:close/>
                <a:moveTo>
                  <a:pt x="402" y="162"/>
                </a:moveTo>
                <a:cubicBezTo>
                  <a:pt x="402" y="162"/>
                  <a:pt x="402" y="162"/>
                  <a:pt x="402" y="162"/>
                </a:cubicBezTo>
                <a:cubicBezTo>
                  <a:pt x="405" y="162"/>
                  <a:pt x="405" y="162"/>
                  <a:pt x="405" y="162"/>
                </a:cubicBezTo>
                <a:cubicBezTo>
                  <a:pt x="405" y="162"/>
                  <a:pt x="405" y="162"/>
                  <a:pt x="405" y="162"/>
                </a:cubicBezTo>
                <a:lnTo>
                  <a:pt x="402" y="162"/>
                </a:lnTo>
                <a:close/>
                <a:moveTo>
                  <a:pt x="411" y="162"/>
                </a:moveTo>
                <a:cubicBezTo>
                  <a:pt x="411" y="162"/>
                  <a:pt x="411" y="162"/>
                  <a:pt x="411" y="162"/>
                </a:cubicBezTo>
                <a:cubicBezTo>
                  <a:pt x="415" y="162"/>
                  <a:pt x="415" y="162"/>
                  <a:pt x="415" y="162"/>
                </a:cubicBezTo>
                <a:cubicBezTo>
                  <a:pt x="415" y="162"/>
                  <a:pt x="415" y="162"/>
                  <a:pt x="415" y="162"/>
                </a:cubicBezTo>
                <a:lnTo>
                  <a:pt x="411" y="162"/>
                </a:lnTo>
                <a:close/>
                <a:moveTo>
                  <a:pt x="424" y="162"/>
                </a:moveTo>
                <a:cubicBezTo>
                  <a:pt x="424" y="162"/>
                  <a:pt x="424" y="162"/>
                  <a:pt x="424" y="162"/>
                </a:cubicBezTo>
                <a:cubicBezTo>
                  <a:pt x="441" y="162"/>
                  <a:pt x="441" y="162"/>
                  <a:pt x="441" y="162"/>
                </a:cubicBezTo>
                <a:cubicBezTo>
                  <a:pt x="441" y="162"/>
                  <a:pt x="441" y="162"/>
                  <a:pt x="441" y="162"/>
                </a:cubicBezTo>
                <a:lnTo>
                  <a:pt x="424" y="162"/>
                </a:lnTo>
                <a:close/>
                <a:moveTo>
                  <a:pt x="352" y="165"/>
                </a:moveTo>
                <a:cubicBezTo>
                  <a:pt x="351" y="165"/>
                  <a:pt x="351" y="165"/>
                  <a:pt x="351" y="165"/>
                </a:cubicBezTo>
                <a:cubicBezTo>
                  <a:pt x="354" y="165"/>
                  <a:pt x="354" y="165"/>
                  <a:pt x="354" y="165"/>
                </a:cubicBezTo>
                <a:cubicBezTo>
                  <a:pt x="354" y="165"/>
                  <a:pt x="354" y="165"/>
                  <a:pt x="354" y="165"/>
                </a:cubicBezTo>
                <a:lnTo>
                  <a:pt x="352" y="165"/>
                </a:lnTo>
                <a:close/>
                <a:moveTo>
                  <a:pt x="371" y="165"/>
                </a:moveTo>
                <a:cubicBezTo>
                  <a:pt x="371" y="165"/>
                  <a:pt x="371" y="165"/>
                  <a:pt x="371" y="165"/>
                </a:cubicBezTo>
                <a:cubicBezTo>
                  <a:pt x="375" y="165"/>
                  <a:pt x="375" y="165"/>
                  <a:pt x="375" y="165"/>
                </a:cubicBezTo>
                <a:cubicBezTo>
                  <a:pt x="375" y="165"/>
                  <a:pt x="375" y="165"/>
                  <a:pt x="375" y="165"/>
                </a:cubicBezTo>
                <a:lnTo>
                  <a:pt x="371" y="165"/>
                </a:lnTo>
                <a:close/>
                <a:moveTo>
                  <a:pt x="308" y="168"/>
                </a:moveTo>
                <a:cubicBezTo>
                  <a:pt x="308" y="167"/>
                  <a:pt x="308" y="167"/>
                  <a:pt x="308" y="167"/>
                </a:cubicBezTo>
                <a:cubicBezTo>
                  <a:pt x="310" y="167"/>
                  <a:pt x="310" y="167"/>
                  <a:pt x="310" y="167"/>
                </a:cubicBezTo>
                <a:cubicBezTo>
                  <a:pt x="310" y="168"/>
                  <a:pt x="310" y="168"/>
                  <a:pt x="310" y="168"/>
                </a:cubicBezTo>
                <a:lnTo>
                  <a:pt x="308" y="168"/>
                </a:lnTo>
                <a:close/>
                <a:moveTo>
                  <a:pt x="353" y="168"/>
                </a:moveTo>
                <a:cubicBezTo>
                  <a:pt x="353" y="167"/>
                  <a:pt x="353" y="167"/>
                  <a:pt x="353" y="167"/>
                </a:cubicBezTo>
                <a:cubicBezTo>
                  <a:pt x="361" y="167"/>
                  <a:pt x="361" y="167"/>
                  <a:pt x="361" y="167"/>
                </a:cubicBezTo>
                <a:cubicBezTo>
                  <a:pt x="361" y="168"/>
                  <a:pt x="361" y="168"/>
                  <a:pt x="361" y="168"/>
                </a:cubicBezTo>
                <a:lnTo>
                  <a:pt x="353" y="168"/>
                </a:lnTo>
                <a:close/>
                <a:moveTo>
                  <a:pt x="381" y="168"/>
                </a:moveTo>
                <a:cubicBezTo>
                  <a:pt x="381" y="167"/>
                  <a:pt x="381" y="167"/>
                  <a:pt x="381" y="167"/>
                </a:cubicBezTo>
                <a:cubicBezTo>
                  <a:pt x="393" y="167"/>
                  <a:pt x="393" y="167"/>
                  <a:pt x="393" y="167"/>
                </a:cubicBezTo>
                <a:cubicBezTo>
                  <a:pt x="393" y="168"/>
                  <a:pt x="393" y="168"/>
                  <a:pt x="393" y="168"/>
                </a:cubicBezTo>
                <a:lnTo>
                  <a:pt x="381" y="168"/>
                </a:lnTo>
                <a:close/>
                <a:moveTo>
                  <a:pt x="405" y="168"/>
                </a:moveTo>
                <a:cubicBezTo>
                  <a:pt x="405" y="168"/>
                  <a:pt x="405" y="168"/>
                  <a:pt x="405" y="168"/>
                </a:cubicBezTo>
                <a:cubicBezTo>
                  <a:pt x="408" y="167"/>
                  <a:pt x="411" y="168"/>
                  <a:pt x="412" y="166"/>
                </a:cubicBezTo>
                <a:cubicBezTo>
                  <a:pt x="413" y="167"/>
                  <a:pt x="413" y="167"/>
                  <a:pt x="413" y="167"/>
                </a:cubicBezTo>
                <a:cubicBezTo>
                  <a:pt x="413" y="166"/>
                  <a:pt x="413" y="166"/>
                  <a:pt x="413" y="166"/>
                </a:cubicBezTo>
                <a:cubicBezTo>
                  <a:pt x="413" y="167"/>
                  <a:pt x="413" y="167"/>
                  <a:pt x="413" y="167"/>
                </a:cubicBezTo>
                <a:cubicBezTo>
                  <a:pt x="416" y="167"/>
                  <a:pt x="416" y="167"/>
                  <a:pt x="416" y="167"/>
                </a:cubicBezTo>
                <a:cubicBezTo>
                  <a:pt x="415" y="167"/>
                  <a:pt x="414" y="167"/>
                  <a:pt x="413" y="167"/>
                </a:cubicBezTo>
                <a:cubicBezTo>
                  <a:pt x="413" y="167"/>
                  <a:pt x="413" y="167"/>
                  <a:pt x="413" y="167"/>
                </a:cubicBezTo>
                <a:cubicBezTo>
                  <a:pt x="412" y="167"/>
                  <a:pt x="412" y="167"/>
                  <a:pt x="412" y="167"/>
                </a:cubicBezTo>
                <a:cubicBezTo>
                  <a:pt x="414" y="168"/>
                  <a:pt x="414" y="168"/>
                  <a:pt x="414" y="168"/>
                </a:cubicBezTo>
                <a:cubicBezTo>
                  <a:pt x="414" y="168"/>
                  <a:pt x="414" y="168"/>
                  <a:pt x="414" y="168"/>
                </a:cubicBezTo>
                <a:lnTo>
                  <a:pt x="405" y="168"/>
                </a:lnTo>
                <a:close/>
                <a:moveTo>
                  <a:pt x="363" y="169"/>
                </a:moveTo>
                <a:cubicBezTo>
                  <a:pt x="363" y="169"/>
                  <a:pt x="363" y="169"/>
                  <a:pt x="363" y="169"/>
                </a:cubicBezTo>
                <a:cubicBezTo>
                  <a:pt x="373" y="169"/>
                  <a:pt x="373" y="169"/>
                  <a:pt x="373" y="169"/>
                </a:cubicBezTo>
                <a:cubicBezTo>
                  <a:pt x="373" y="169"/>
                  <a:pt x="373" y="169"/>
                  <a:pt x="373" y="169"/>
                </a:cubicBezTo>
                <a:lnTo>
                  <a:pt x="363" y="169"/>
                </a:lnTo>
                <a:close/>
                <a:moveTo>
                  <a:pt x="382" y="169"/>
                </a:moveTo>
                <a:cubicBezTo>
                  <a:pt x="382" y="169"/>
                  <a:pt x="382" y="169"/>
                  <a:pt x="382" y="169"/>
                </a:cubicBezTo>
                <a:cubicBezTo>
                  <a:pt x="388" y="169"/>
                  <a:pt x="388" y="169"/>
                  <a:pt x="388" y="169"/>
                </a:cubicBezTo>
                <a:cubicBezTo>
                  <a:pt x="388" y="169"/>
                  <a:pt x="388" y="169"/>
                  <a:pt x="388" y="169"/>
                </a:cubicBezTo>
                <a:lnTo>
                  <a:pt x="382" y="169"/>
                </a:lnTo>
                <a:close/>
                <a:moveTo>
                  <a:pt x="334" y="171"/>
                </a:moveTo>
                <a:cubicBezTo>
                  <a:pt x="334" y="171"/>
                  <a:pt x="334" y="171"/>
                  <a:pt x="334" y="171"/>
                </a:cubicBezTo>
                <a:cubicBezTo>
                  <a:pt x="332" y="171"/>
                  <a:pt x="332" y="171"/>
                  <a:pt x="332" y="171"/>
                </a:cubicBezTo>
                <a:cubicBezTo>
                  <a:pt x="332" y="171"/>
                  <a:pt x="332" y="171"/>
                  <a:pt x="332" y="171"/>
                </a:cubicBezTo>
                <a:lnTo>
                  <a:pt x="334" y="171"/>
                </a:lnTo>
                <a:close/>
                <a:moveTo>
                  <a:pt x="330" y="171"/>
                </a:moveTo>
                <a:cubicBezTo>
                  <a:pt x="325" y="171"/>
                  <a:pt x="325" y="171"/>
                  <a:pt x="325" y="171"/>
                </a:cubicBezTo>
                <a:cubicBezTo>
                  <a:pt x="298" y="171"/>
                  <a:pt x="298" y="171"/>
                  <a:pt x="298" y="171"/>
                </a:cubicBezTo>
                <a:lnTo>
                  <a:pt x="330" y="171"/>
                </a:lnTo>
                <a:close/>
                <a:moveTo>
                  <a:pt x="291" y="171"/>
                </a:moveTo>
                <a:cubicBezTo>
                  <a:pt x="291" y="172"/>
                  <a:pt x="291" y="172"/>
                  <a:pt x="291" y="172"/>
                </a:cubicBezTo>
                <a:cubicBezTo>
                  <a:pt x="283" y="172"/>
                  <a:pt x="283" y="172"/>
                  <a:pt x="283" y="172"/>
                </a:cubicBezTo>
                <a:cubicBezTo>
                  <a:pt x="283" y="171"/>
                  <a:pt x="283" y="171"/>
                  <a:pt x="283" y="171"/>
                </a:cubicBezTo>
                <a:lnTo>
                  <a:pt x="291" y="171"/>
                </a:lnTo>
                <a:close/>
                <a:moveTo>
                  <a:pt x="195" y="172"/>
                </a:moveTo>
                <a:cubicBezTo>
                  <a:pt x="195" y="172"/>
                  <a:pt x="195" y="172"/>
                  <a:pt x="195" y="172"/>
                </a:cubicBezTo>
                <a:cubicBezTo>
                  <a:pt x="199" y="172"/>
                  <a:pt x="199" y="172"/>
                  <a:pt x="199" y="172"/>
                </a:cubicBezTo>
                <a:cubicBezTo>
                  <a:pt x="199" y="172"/>
                  <a:pt x="199" y="172"/>
                  <a:pt x="199" y="172"/>
                </a:cubicBezTo>
                <a:lnTo>
                  <a:pt x="195" y="172"/>
                </a:lnTo>
                <a:close/>
                <a:moveTo>
                  <a:pt x="209" y="172"/>
                </a:moveTo>
                <a:cubicBezTo>
                  <a:pt x="209" y="172"/>
                  <a:pt x="209" y="172"/>
                  <a:pt x="209" y="172"/>
                </a:cubicBezTo>
                <a:cubicBezTo>
                  <a:pt x="211" y="172"/>
                  <a:pt x="211" y="172"/>
                  <a:pt x="211" y="172"/>
                </a:cubicBezTo>
                <a:cubicBezTo>
                  <a:pt x="211" y="172"/>
                  <a:pt x="211" y="172"/>
                  <a:pt x="211" y="172"/>
                </a:cubicBezTo>
                <a:lnTo>
                  <a:pt x="209" y="172"/>
                </a:lnTo>
                <a:close/>
                <a:moveTo>
                  <a:pt x="230" y="172"/>
                </a:moveTo>
                <a:cubicBezTo>
                  <a:pt x="230" y="172"/>
                  <a:pt x="230" y="172"/>
                  <a:pt x="230" y="172"/>
                </a:cubicBezTo>
                <a:cubicBezTo>
                  <a:pt x="236" y="172"/>
                  <a:pt x="236" y="172"/>
                  <a:pt x="236" y="172"/>
                </a:cubicBezTo>
                <a:cubicBezTo>
                  <a:pt x="236" y="172"/>
                  <a:pt x="236" y="172"/>
                  <a:pt x="236" y="172"/>
                </a:cubicBezTo>
                <a:lnTo>
                  <a:pt x="230" y="172"/>
                </a:lnTo>
                <a:close/>
                <a:moveTo>
                  <a:pt x="38" y="158"/>
                </a:moveTo>
                <a:cubicBezTo>
                  <a:pt x="38" y="158"/>
                  <a:pt x="38" y="158"/>
                  <a:pt x="38" y="158"/>
                </a:cubicBezTo>
                <a:cubicBezTo>
                  <a:pt x="42" y="158"/>
                  <a:pt x="42" y="158"/>
                  <a:pt x="42" y="158"/>
                </a:cubicBezTo>
                <a:cubicBezTo>
                  <a:pt x="42" y="158"/>
                  <a:pt x="42" y="158"/>
                  <a:pt x="42" y="158"/>
                </a:cubicBezTo>
                <a:lnTo>
                  <a:pt x="38" y="158"/>
                </a:lnTo>
                <a:close/>
                <a:moveTo>
                  <a:pt x="50" y="169"/>
                </a:moveTo>
                <a:cubicBezTo>
                  <a:pt x="50" y="168"/>
                  <a:pt x="50" y="168"/>
                  <a:pt x="50" y="168"/>
                </a:cubicBezTo>
                <a:cubicBezTo>
                  <a:pt x="54" y="168"/>
                  <a:pt x="54" y="168"/>
                  <a:pt x="54" y="168"/>
                </a:cubicBezTo>
                <a:cubicBezTo>
                  <a:pt x="54" y="169"/>
                  <a:pt x="54" y="169"/>
                  <a:pt x="54" y="169"/>
                </a:cubicBezTo>
                <a:lnTo>
                  <a:pt x="50" y="169"/>
                </a:lnTo>
                <a:close/>
                <a:moveTo>
                  <a:pt x="57" y="175"/>
                </a:moveTo>
                <a:cubicBezTo>
                  <a:pt x="57" y="175"/>
                  <a:pt x="57" y="175"/>
                  <a:pt x="57" y="175"/>
                </a:cubicBezTo>
                <a:cubicBezTo>
                  <a:pt x="61" y="175"/>
                  <a:pt x="61" y="175"/>
                  <a:pt x="61" y="175"/>
                </a:cubicBezTo>
                <a:cubicBezTo>
                  <a:pt x="61" y="175"/>
                  <a:pt x="61" y="175"/>
                  <a:pt x="61" y="175"/>
                </a:cubicBezTo>
                <a:lnTo>
                  <a:pt x="57" y="175"/>
                </a:lnTo>
                <a:close/>
                <a:moveTo>
                  <a:pt x="67" y="185"/>
                </a:moveTo>
                <a:cubicBezTo>
                  <a:pt x="67" y="186"/>
                  <a:pt x="67" y="186"/>
                  <a:pt x="67" y="186"/>
                </a:cubicBezTo>
                <a:cubicBezTo>
                  <a:pt x="65" y="186"/>
                  <a:pt x="65" y="186"/>
                  <a:pt x="65" y="186"/>
                </a:cubicBezTo>
                <a:cubicBezTo>
                  <a:pt x="65" y="185"/>
                  <a:pt x="65" y="185"/>
                  <a:pt x="65" y="185"/>
                </a:cubicBezTo>
                <a:lnTo>
                  <a:pt x="67" y="185"/>
                </a:lnTo>
                <a:close/>
                <a:moveTo>
                  <a:pt x="40" y="185"/>
                </a:moveTo>
                <a:cubicBezTo>
                  <a:pt x="40" y="185"/>
                  <a:pt x="40" y="185"/>
                  <a:pt x="40" y="185"/>
                </a:cubicBezTo>
                <a:cubicBezTo>
                  <a:pt x="38" y="185"/>
                  <a:pt x="38" y="185"/>
                  <a:pt x="38" y="185"/>
                </a:cubicBezTo>
                <a:cubicBezTo>
                  <a:pt x="38" y="185"/>
                  <a:pt x="38" y="185"/>
                  <a:pt x="38" y="185"/>
                </a:cubicBezTo>
                <a:lnTo>
                  <a:pt x="40" y="185"/>
                </a:lnTo>
                <a:close/>
                <a:moveTo>
                  <a:pt x="66" y="184"/>
                </a:moveTo>
                <a:cubicBezTo>
                  <a:pt x="66" y="184"/>
                  <a:pt x="66" y="184"/>
                  <a:pt x="66" y="184"/>
                </a:cubicBezTo>
                <a:cubicBezTo>
                  <a:pt x="64" y="184"/>
                  <a:pt x="64" y="184"/>
                  <a:pt x="64" y="184"/>
                </a:cubicBezTo>
                <a:cubicBezTo>
                  <a:pt x="64" y="184"/>
                  <a:pt x="64" y="184"/>
                  <a:pt x="64" y="184"/>
                </a:cubicBezTo>
                <a:lnTo>
                  <a:pt x="66" y="184"/>
                </a:lnTo>
                <a:close/>
                <a:moveTo>
                  <a:pt x="117" y="178"/>
                </a:moveTo>
                <a:cubicBezTo>
                  <a:pt x="116" y="178"/>
                  <a:pt x="116" y="178"/>
                  <a:pt x="115" y="178"/>
                </a:cubicBezTo>
                <a:cubicBezTo>
                  <a:pt x="115" y="179"/>
                  <a:pt x="115" y="179"/>
                  <a:pt x="115" y="179"/>
                </a:cubicBezTo>
                <a:cubicBezTo>
                  <a:pt x="111" y="179"/>
                  <a:pt x="111" y="179"/>
                  <a:pt x="111" y="179"/>
                </a:cubicBezTo>
                <a:cubicBezTo>
                  <a:pt x="111" y="179"/>
                  <a:pt x="111" y="179"/>
                  <a:pt x="111" y="179"/>
                </a:cubicBezTo>
                <a:cubicBezTo>
                  <a:pt x="111" y="179"/>
                  <a:pt x="110" y="179"/>
                  <a:pt x="110" y="179"/>
                </a:cubicBezTo>
                <a:cubicBezTo>
                  <a:pt x="106" y="180"/>
                  <a:pt x="106" y="180"/>
                  <a:pt x="106" y="180"/>
                </a:cubicBezTo>
                <a:cubicBezTo>
                  <a:pt x="106" y="179"/>
                  <a:pt x="106" y="179"/>
                  <a:pt x="106" y="179"/>
                </a:cubicBezTo>
                <a:cubicBezTo>
                  <a:pt x="108" y="179"/>
                  <a:pt x="108" y="179"/>
                  <a:pt x="110" y="179"/>
                </a:cubicBezTo>
                <a:cubicBezTo>
                  <a:pt x="111" y="179"/>
                  <a:pt x="111" y="179"/>
                  <a:pt x="111" y="179"/>
                </a:cubicBezTo>
                <a:cubicBezTo>
                  <a:pt x="112" y="178"/>
                  <a:pt x="114" y="178"/>
                  <a:pt x="115" y="178"/>
                </a:cubicBezTo>
                <a:cubicBezTo>
                  <a:pt x="116" y="178"/>
                  <a:pt x="116" y="178"/>
                  <a:pt x="117" y="178"/>
                </a:cubicBezTo>
                <a:close/>
                <a:moveTo>
                  <a:pt x="90" y="178"/>
                </a:moveTo>
                <a:cubicBezTo>
                  <a:pt x="90" y="179"/>
                  <a:pt x="90" y="179"/>
                  <a:pt x="90" y="179"/>
                </a:cubicBezTo>
                <a:cubicBezTo>
                  <a:pt x="88" y="179"/>
                  <a:pt x="88" y="179"/>
                  <a:pt x="88" y="179"/>
                </a:cubicBezTo>
                <a:cubicBezTo>
                  <a:pt x="88" y="178"/>
                  <a:pt x="88" y="178"/>
                  <a:pt x="88" y="178"/>
                </a:cubicBezTo>
                <a:lnTo>
                  <a:pt x="90" y="178"/>
                </a:lnTo>
                <a:close/>
                <a:moveTo>
                  <a:pt x="93" y="178"/>
                </a:moveTo>
                <a:cubicBezTo>
                  <a:pt x="95" y="178"/>
                  <a:pt x="95" y="178"/>
                  <a:pt x="95" y="178"/>
                </a:cubicBezTo>
                <a:cubicBezTo>
                  <a:pt x="95" y="178"/>
                  <a:pt x="95" y="178"/>
                  <a:pt x="95" y="178"/>
                </a:cubicBezTo>
                <a:cubicBezTo>
                  <a:pt x="93" y="178"/>
                  <a:pt x="93" y="178"/>
                  <a:pt x="93" y="178"/>
                </a:cubicBezTo>
                <a:close/>
                <a:moveTo>
                  <a:pt x="225" y="177"/>
                </a:moveTo>
                <a:cubicBezTo>
                  <a:pt x="220" y="177"/>
                  <a:pt x="215" y="177"/>
                  <a:pt x="211" y="177"/>
                </a:cubicBezTo>
                <a:cubicBezTo>
                  <a:pt x="211" y="177"/>
                  <a:pt x="211" y="177"/>
                  <a:pt x="210" y="176"/>
                </a:cubicBezTo>
                <a:cubicBezTo>
                  <a:pt x="210" y="177"/>
                  <a:pt x="210" y="177"/>
                  <a:pt x="210" y="177"/>
                </a:cubicBezTo>
                <a:cubicBezTo>
                  <a:pt x="209" y="176"/>
                  <a:pt x="209" y="176"/>
                  <a:pt x="209" y="176"/>
                </a:cubicBezTo>
                <a:cubicBezTo>
                  <a:pt x="208" y="178"/>
                  <a:pt x="205" y="177"/>
                  <a:pt x="202" y="177"/>
                </a:cubicBezTo>
                <a:cubicBezTo>
                  <a:pt x="201" y="177"/>
                  <a:pt x="200" y="177"/>
                  <a:pt x="199" y="177"/>
                </a:cubicBezTo>
                <a:cubicBezTo>
                  <a:pt x="200" y="177"/>
                  <a:pt x="201" y="177"/>
                  <a:pt x="202" y="177"/>
                </a:cubicBezTo>
                <a:cubicBezTo>
                  <a:pt x="202" y="177"/>
                  <a:pt x="202" y="177"/>
                  <a:pt x="203" y="177"/>
                </a:cubicBezTo>
                <a:cubicBezTo>
                  <a:pt x="200" y="176"/>
                  <a:pt x="200" y="176"/>
                  <a:pt x="200" y="176"/>
                </a:cubicBezTo>
                <a:lnTo>
                  <a:pt x="225" y="177"/>
                </a:lnTo>
                <a:close/>
                <a:moveTo>
                  <a:pt x="198" y="177"/>
                </a:moveTo>
                <a:cubicBezTo>
                  <a:pt x="193" y="177"/>
                  <a:pt x="193" y="177"/>
                  <a:pt x="193" y="177"/>
                </a:cubicBezTo>
                <a:cubicBezTo>
                  <a:pt x="193" y="177"/>
                  <a:pt x="193" y="177"/>
                  <a:pt x="193" y="177"/>
                </a:cubicBezTo>
                <a:cubicBezTo>
                  <a:pt x="198" y="177"/>
                  <a:pt x="198" y="177"/>
                  <a:pt x="198" y="177"/>
                </a:cubicBezTo>
                <a:close/>
                <a:moveTo>
                  <a:pt x="115" y="177"/>
                </a:moveTo>
                <a:cubicBezTo>
                  <a:pt x="112" y="177"/>
                  <a:pt x="112" y="177"/>
                  <a:pt x="112" y="177"/>
                </a:cubicBezTo>
                <a:cubicBezTo>
                  <a:pt x="112" y="176"/>
                  <a:pt x="112" y="176"/>
                  <a:pt x="112" y="176"/>
                </a:cubicBezTo>
                <a:cubicBezTo>
                  <a:pt x="115" y="176"/>
                  <a:pt x="115" y="176"/>
                  <a:pt x="115" y="176"/>
                </a:cubicBezTo>
                <a:lnTo>
                  <a:pt x="115" y="177"/>
                </a:lnTo>
                <a:close/>
                <a:moveTo>
                  <a:pt x="210" y="175"/>
                </a:moveTo>
                <a:cubicBezTo>
                  <a:pt x="210" y="175"/>
                  <a:pt x="210" y="175"/>
                  <a:pt x="210" y="175"/>
                </a:cubicBezTo>
                <a:cubicBezTo>
                  <a:pt x="207" y="175"/>
                  <a:pt x="207" y="175"/>
                  <a:pt x="207" y="175"/>
                </a:cubicBezTo>
                <a:cubicBezTo>
                  <a:pt x="207" y="175"/>
                  <a:pt x="207" y="175"/>
                  <a:pt x="207" y="175"/>
                </a:cubicBezTo>
                <a:lnTo>
                  <a:pt x="210" y="175"/>
                </a:lnTo>
                <a:close/>
                <a:moveTo>
                  <a:pt x="253" y="174"/>
                </a:moveTo>
                <a:cubicBezTo>
                  <a:pt x="255" y="175"/>
                  <a:pt x="255" y="175"/>
                  <a:pt x="255" y="175"/>
                </a:cubicBezTo>
                <a:cubicBezTo>
                  <a:pt x="256" y="174"/>
                  <a:pt x="258" y="174"/>
                  <a:pt x="259" y="175"/>
                </a:cubicBezTo>
                <a:cubicBezTo>
                  <a:pt x="255" y="175"/>
                  <a:pt x="255" y="175"/>
                  <a:pt x="255" y="175"/>
                </a:cubicBezTo>
                <a:cubicBezTo>
                  <a:pt x="254" y="175"/>
                  <a:pt x="254" y="175"/>
                  <a:pt x="253" y="174"/>
                </a:cubicBezTo>
                <a:close/>
                <a:moveTo>
                  <a:pt x="252" y="175"/>
                </a:moveTo>
                <a:cubicBezTo>
                  <a:pt x="248" y="175"/>
                  <a:pt x="248" y="175"/>
                  <a:pt x="248" y="175"/>
                </a:cubicBezTo>
                <a:cubicBezTo>
                  <a:pt x="248" y="174"/>
                  <a:pt x="248" y="174"/>
                  <a:pt x="248" y="174"/>
                </a:cubicBezTo>
                <a:cubicBezTo>
                  <a:pt x="252" y="174"/>
                  <a:pt x="252" y="174"/>
                  <a:pt x="252" y="174"/>
                </a:cubicBezTo>
                <a:lnTo>
                  <a:pt x="252" y="175"/>
                </a:lnTo>
                <a:close/>
                <a:moveTo>
                  <a:pt x="277" y="174"/>
                </a:moveTo>
                <a:cubicBezTo>
                  <a:pt x="280" y="174"/>
                  <a:pt x="280" y="174"/>
                  <a:pt x="280" y="174"/>
                </a:cubicBezTo>
                <a:cubicBezTo>
                  <a:pt x="280" y="175"/>
                  <a:pt x="280" y="175"/>
                  <a:pt x="280" y="175"/>
                </a:cubicBezTo>
                <a:cubicBezTo>
                  <a:pt x="277" y="175"/>
                  <a:pt x="277" y="175"/>
                  <a:pt x="277" y="175"/>
                </a:cubicBezTo>
                <a:lnTo>
                  <a:pt x="277" y="174"/>
                </a:lnTo>
                <a:close/>
                <a:moveTo>
                  <a:pt x="299" y="174"/>
                </a:moveTo>
                <a:cubicBezTo>
                  <a:pt x="299" y="174"/>
                  <a:pt x="299" y="174"/>
                  <a:pt x="299" y="174"/>
                </a:cubicBezTo>
                <a:cubicBezTo>
                  <a:pt x="292" y="174"/>
                  <a:pt x="292" y="174"/>
                  <a:pt x="292" y="174"/>
                </a:cubicBezTo>
                <a:cubicBezTo>
                  <a:pt x="292" y="174"/>
                  <a:pt x="292" y="174"/>
                  <a:pt x="292" y="174"/>
                </a:cubicBezTo>
                <a:lnTo>
                  <a:pt x="299" y="174"/>
                </a:lnTo>
                <a:close/>
                <a:moveTo>
                  <a:pt x="230" y="174"/>
                </a:moveTo>
                <a:cubicBezTo>
                  <a:pt x="234" y="175"/>
                  <a:pt x="241" y="173"/>
                  <a:pt x="246" y="174"/>
                </a:cubicBezTo>
                <a:cubicBezTo>
                  <a:pt x="235" y="174"/>
                  <a:pt x="223" y="175"/>
                  <a:pt x="214" y="175"/>
                </a:cubicBezTo>
                <a:cubicBezTo>
                  <a:pt x="230" y="174"/>
                  <a:pt x="230" y="174"/>
                  <a:pt x="230" y="174"/>
                </a:cubicBezTo>
                <a:cubicBezTo>
                  <a:pt x="231" y="174"/>
                  <a:pt x="231" y="174"/>
                  <a:pt x="232" y="174"/>
                </a:cubicBezTo>
                <a:cubicBezTo>
                  <a:pt x="230" y="174"/>
                  <a:pt x="230" y="174"/>
                  <a:pt x="230" y="174"/>
                </a:cubicBezTo>
                <a:cubicBezTo>
                  <a:pt x="230" y="174"/>
                  <a:pt x="230" y="174"/>
                  <a:pt x="230" y="174"/>
                </a:cubicBezTo>
                <a:close/>
                <a:moveTo>
                  <a:pt x="205" y="174"/>
                </a:moveTo>
                <a:cubicBezTo>
                  <a:pt x="202" y="174"/>
                  <a:pt x="202" y="174"/>
                  <a:pt x="202" y="174"/>
                </a:cubicBezTo>
                <a:cubicBezTo>
                  <a:pt x="202" y="174"/>
                  <a:pt x="202" y="174"/>
                  <a:pt x="202" y="174"/>
                </a:cubicBezTo>
                <a:cubicBezTo>
                  <a:pt x="205" y="174"/>
                  <a:pt x="205" y="174"/>
                  <a:pt x="205" y="174"/>
                </a:cubicBezTo>
                <a:close/>
                <a:moveTo>
                  <a:pt x="280" y="173"/>
                </a:moveTo>
                <a:cubicBezTo>
                  <a:pt x="280" y="173"/>
                  <a:pt x="280" y="173"/>
                  <a:pt x="280" y="173"/>
                </a:cubicBezTo>
                <a:cubicBezTo>
                  <a:pt x="266" y="174"/>
                  <a:pt x="266" y="174"/>
                  <a:pt x="266" y="174"/>
                </a:cubicBezTo>
                <a:cubicBezTo>
                  <a:pt x="266" y="173"/>
                  <a:pt x="266" y="173"/>
                  <a:pt x="266" y="173"/>
                </a:cubicBezTo>
                <a:lnTo>
                  <a:pt x="280" y="173"/>
                </a:lnTo>
                <a:close/>
                <a:moveTo>
                  <a:pt x="262" y="173"/>
                </a:moveTo>
                <a:cubicBezTo>
                  <a:pt x="262" y="174"/>
                  <a:pt x="262" y="174"/>
                  <a:pt x="262" y="174"/>
                </a:cubicBezTo>
                <a:cubicBezTo>
                  <a:pt x="260" y="174"/>
                  <a:pt x="260" y="174"/>
                  <a:pt x="260" y="174"/>
                </a:cubicBezTo>
                <a:cubicBezTo>
                  <a:pt x="260" y="173"/>
                  <a:pt x="260" y="173"/>
                  <a:pt x="260" y="173"/>
                </a:cubicBezTo>
                <a:lnTo>
                  <a:pt x="262" y="173"/>
                </a:lnTo>
                <a:close/>
                <a:moveTo>
                  <a:pt x="259" y="173"/>
                </a:moveTo>
                <a:cubicBezTo>
                  <a:pt x="259" y="174"/>
                  <a:pt x="259" y="174"/>
                  <a:pt x="259" y="174"/>
                </a:cubicBezTo>
                <a:cubicBezTo>
                  <a:pt x="255" y="174"/>
                  <a:pt x="255" y="174"/>
                  <a:pt x="255" y="174"/>
                </a:cubicBezTo>
                <a:cubicBezTo>
                  <a:pt x="255" y="173"/>
                  <a:pt x="255" y="173"/>
                  <a:pt x="255" y="173"/>
                </a:cubicBezTo>
                <a:lnTo>
                  <a:pt x="259" y="173"/>
                </a:lnTo>
                <a:close/>
                <a:moveTo>
                  <a:pt x="249" y="173"/>
                </a:moveTo>
                <a:cubicBezTo>
                  <a:pt x="253" y="173"/>
                  <a:pt x="253" y="173"/>
                  <a:pt x="253" y="173"/>
                </a:cubicBezTo>
                <a:cubicBezTo>
                  <a:pt x="253" y="174"/>
                  <a:pt x="253" y="174"/>
                  <a:pt x="253" y="174"/>
                </a:cubicBezTo>
                <a:cubicBezTo>
                  <a:pt x="249" y="174"/>
                  <a:pt x="249" y="174"/>
                  <a:pt x="249" y="174"/>
                </a:cubicBezTo>
                <a:lnTo>
                  <a:pt x="249" y="173"/>
                </a:lnTo>
                <a:close/>
                <a:moveTo>
                  <a:pt x="90" y="174"/>
                </a:moveTo>
                <a:cubicBezTo>
                  <a:pt x="91" y="174"/>
                  <a:pt x="91" y="174"/>
                  <a:pt x="92" y="174"/>
                </a:cubicBezTo>
                <a:cubicBezTo>
                  <a:pt x="93" y="174"/>
                  <a:pt x="95" y="174"/>
                  <a:pt x="97" y="174"/>
                </a:cubicBezTo>
                <a:cubicBezTo>
                  <a:pt x="95" y="174"/>
                  <a:pt x="94" y="174"/>
                  <a:pt x="92" y="174"/>
                </a:cubicBezTo>
                <a:cubicBezTo>
                  <a:pt x="91" y="174"/>
                  <a:pt x="91" y="174"/>
                  <a:pt x="90" y="174"/>
                </a:cubicBezTo>
                <a:close/>
                <a:moveTo>
                  <a:pt x="98" y="175"/>
                </a:moveTo>
                <a:cubicBezTo>
                  <a:pt x="98" y="175"/>
                  <a:pt x="99" y="175"/>
                  <a:pt x="100" y="175"/>
                </a:cubicBezTo>
                <a:cubicBezTo>
                  <a:pt x="99" y="175"/>
                  <a:pt x="99" y="175"/>
                  <a:pt x="98" y="175"/>
                </a:cubicBezTo>
                <a:cubicBezTo>
                  <a:pt x="97" y="175"/>
                  <a:pt x="97" y="176"/>
                  <a:pt x="97" y="176"/>
                </a:cubicBezTo>
                <a:cubicBezTo>
                  <a:pt x="104" y="176"/>
                  <a:pt x="111" y="175"/>
                  <a:pt x="118" y="174"/>
                </a:cubicBezTo>
                <a:cubicBezTo>
                  <a:pt x="109" y="176"/>
                  <a:pt x="99" y="176"/>
                  <a:pt x="89" y="177"/>
                </a:cubicBezTo>
                <a:cubicBezTo>
                  <a:pt x="92" y="176"/>
                  <a:pt x="95" y="176"/>
                  <a:pt x="98" y="175"/>
                </a:cubicBezTo>
                <a:close/>
                <a:moveTo>
                  <a:pt x="78" y="178"/>
                </a:moveTo>
                <a:cubicBezTo>
                  <a:pt x="78" y="178"/>
                  <a:pt x="78" y="178"/>
                  <a:pt x="78" y="178"/>
                </a:cubicBezTo>
                <a:cubicBezTo>
                  <a:pt x="73" y="178"/>
                  <a:pt x="68" y="179"/>
                  <a:pt x="62" y="179"/>
                </a:cubicBezTo>
                <a:cubicBezTo>
                  <a:pt x="64" y="178"/>
                  <a:pt x="66" y="178"/>
                  <a:pt x="68" y="177"/>
                </a:cubicBezTo>
                <a:cubicBezTo>
                  <a:pt x="70" y="179"/>
                  <a:pt x="73" y="178"/>
                  <a:pt x="76" y="177"/>
                </a:cubicBezTo>
                <a:cubicBezTo>
                  <a:pt x="77" y="177"/>
                  <a:pt x="77" y="177"/>
                  <a:pt x="77" y="177"/>
                </a:cubicBezTo>
                <a:cubicBezTo>
                  <a:pt x="77" y="177"/>
                  <a:pt x="77" y="177"/>
                  <a:pt x="77" y="177"/>
                </a:cubicBezTo>
                <a:cubicBezTo>
                  <a:pt x="79" y="177"/>
                  <a:pt x="83" y="177"/>
                  <a:pt x="86" y="177"/>
                </a:cubicBezTo>
                <a:cubicBezTo>
                  <a:pt x="83" y="177"/>
                  <a:pt x="81" y="177"/>
                  <a:pt x="79" y="178"/>
                </a:cubicBezTo>
                <a:cubicBezTo>
                  <a:pt x="81" y="179"/>
                  <a:pt x="86" y="178"/>
                  <a:pt x="86" y="179"/>
                </a:cubicBezTo>
                <a:cubicBezTo>
                  <a:pt x="61" y="180"/>
                  <a:pt x="61" y="180"/>
                  <a:pt x="61" y="180"/>
                </a:cubicBezTo>
                <a:lnTo>
                  <a:pt x="78" y="178"/>
                </a:lnTo>
                <a:close/>
                <a:moveTo>
                  <a:pt x="102" y="179"/>
                </a:moveTo>
                <a:cubicBezTo>
                  <a:pt x="102" y="180"/>
                  <a:pt x="102" y="180"/>
                  <a:pt x="103" y="180"/>
                </a:cubicBezTo>
                <a:cubicBezTo>
                  <a:pt x="103" y="180"/>
                  <a:pt x="103" y="180"/>
                  <a:pt x="104" y="180"/>
                </a:cubicBezTo>
                <a:cubicBezTo>
                  <a:pt x="104" y="180"/>
                  <a:pt x="104" y="179"/>
                  <a:pt x="105" y="180"/>
                </a:cubicBezTo>
                <a:cubicBezTo>
                  <a:pt x="104" y="180"/>
                  <a:pt x="104" y="180"/>
                  <a:pt x="104" y="180"/>
                </a:cubicBezTo>
                <a:cubicBezTo>
                  <a:pt x="104" y="180"/>
                  <a:pt x="103" y="180"/>
                  <a:pt x="103" y="180"/>
                </a:cubicBezTo>
                <a:cubicBezTo>
                  <a:pt x="103" y="180"/>
                  <a:pt x="103" y="180"/>
                  <a:pt x="103" y="180"/>
                </a:cubicBezTo>
                <a:cubicBezTo>
                  <a:pt x="101" y="180"/>
                  <a:pt x="99" y="180"/>
                  <a:pt x="98" y="180"/>
                </a:cubicBezTo>
                <a:cubicBezTo>
                  <a:pt x="96" y="179"/>
                  <a:pt x="95" y="181"/>
                  <a:pt x="93" y="181"/>
                </a:cubicBezTo>
                <a:cubicBezTo>
                  <a:pt x="94" y="179"/>
                  <a:pt x="99" y="180"/>
                  <a:pt x="102" y="179"/>
                </a:cubicBezTo>
                <a:close/>
                <a:moveTo>
                  <a:pt x="114" y="181"/>
                </a:moveTo>
                <a:cubicBezTo>
                  <a:pt x="105" y="181"/>
                  <a:pt x="105" y="181"/>
                  <a:pt x="105" y="181"/>
                </a:cubicBezTo>
                <a:cubicBezTo>
                  <a:pt x="104" y="181"/>
                  <a:pt x="104" y="181"/>
                  <a:pt x="104" y="181"/>
                </a:cubicBezTo>
                <a:lnTo>
                  <a:pt x="114" y="181"/>
                </a:lnTo>
                <a:close/>
                <a:moveTo>
                  <a:pt x="66" y="182"/>
                </a:moveTo>
                <a:cubicBezTo>
                  <a:pt x="76" y="181"/>
                  <a:pt x="76" y="181"/>
                  <a:pt x="76" y="181"/>
                </a:cubicBezTo>
                <a:cubicBezTo>
                  <a:pt x="77" y="181"/>
                  <a:pt x="77" y="181"/>
                  <a:pt x="78" y="181"/>
                </a:cubicBezTo>
                <a:cubicBezTo>
                  <a:pt x="81" y="181"/>
                  <a:pt x="81" y="181"/>
                  <a:pt x="81" y="181"/>
                </a:cubicBezTo>
                <a:cubicBezTo>
                  <a:pt x="78" y="181"/>
                  <a:pt x="78" y="181"/>
                  <a:pt x="78" y="181"/>
                </a:cubicBezTo>
                <a:cubicBezTo>
                  <a:pt x="78" y="181"/>
                  <a:pt x="78" y="181"/>
                  <a:pt x="78" y="181"/>
                </a:cubicBezTo>
                <a:cubicBezTo>
                  <a:pt x="76" y="181"/>
                  <a:pt x="76" y="181"/>
                  <a:pt x="76" y="181"/>
                </a:cubicBezTo>
                <a:cubicBezTo>
                  <a:pt x="76" y="181"/>
                  <a:pt x="76" y="182"/>
                  <a:pt x="75" y="182"/>
                </a:cubicBezTo>
                <a:lnTo>
                  <a:pt x="66" y="182"/>
                </a:lnTo>
                <a:close/>
                <a:moveTo>
                  <a:pt x="67" y="183"/>
                </a:moveTo>
                <a:cubicBezTo>
                  <a:pt x="73" y="184"/>
                  <a:pt x="78" y="182"/>
                  <a:pt x="84" y="183"/>
                </a:cubicBezTo>
                <a:cubicBezTo>
                  <a:pt x="78" y="183"/>
                  <a:pt x="73" y="184"/>
                  <a:pt x="67" y="183"/>
                </a:cubicBezTo>
                <a:close/>
                <a:moveTo>
                  <a:pt x="88" y="183"/>
                </a:moveTo>
                <a:cubicBezTo>
                  <a:pt x="86" y="183"/>
                  <a:pt x="86" y="183"/>
                  <a:pt x="86" y="183"/>
                </a:cubicBezTo>
                <a:cubicBezTo>
                  <a:pt x="86" y="182"/>
                  <a:pt x="86" y="182"/>
                  <a:pt x="86" y="182"/>
                </a:cubicBezTo>
                <a:cubicBezTo>
                  <a:pt x="88" y="182"/>
                  <a:pt x="88" y="182"/>
                  <a:pt x="88" y="182"/>
                </a:cubicBezTo>
                <a:lnTo>
                  <a:pt x="88" y="183"/>
                </a:lnTo>
                <a:close/>
                <a:moveTo>
                  <a:pt x="93" y="182"/>
                </a:moveTo>
                <a:cubicBezTo>
                  <a:pt x="90" y="182"/>
                  <a:pt x="90" y="182"/>
                  <a:pt x="90" y="182"/>
                </a:cubicBezTo>
                <a:cubicBezTo>
                  <a:pt x="90" y="182"/>
                  <a:pt x="90" y="182"/>
                  <a:pt x="90" y="182"/>
                </a:cubicBezTo>
                <a:cubicBezTo>
                  <a:pt x="93" y="182"/>
                  <a:pt x="93" y="182"/>
                  <a:pt x="93" y="182"/>
                </a:cubicBezTo>
                <a:close/>
                <a:moveTo>
                  <a:pt x="98" y="182"/>
                </a:moveTo>
                <a:cubicBezTo>
                  <a:pt x="94" y="182"/>
                  <a:pt x="94" y="182"/>
                  <a:pt x="94" y="182"/>
                </a:cubicBezTo>
                <a:cubicBezTo>
                  <a:pt x="94" y="182"/>
                  <a:pt x="94" y="182"/>
                  <a:pt x="94" y="182"/>
                </a:cubicBezTo>
                <a:cubicBezTo>
                  <a:pt x="98" y="182"/>
                  <a:pt x="98" y="182"/>
                  <a:pt x="98" y="182"/>
                </a:cubicBezTo>
                <a:close/>
                <a:moveTo>
                  <a:pt x="103" y="182"/>
                </a:moveTo>
                <a:cubicBezTo>
                  <a:pt x="99" y="182"/>
                  <a:pt x="99" y="182"/>
                  <a:pt x="99" y="182"/>
                </a:cubicBezTo>
                <a:cubicBezTo>
                  <a:pt x="99" y="181"/>
                  <a:pt x="99" y="181"/>
                  <a:pt x="99" y="181"/>
                </a:cubicBezTo>
                <a:cubicBezTo>
                  <a:pt x="103" y="181"/>
                  <a:pt x="103" y="181"/>
                  <a:pt x="103" y="181"/>
                </a:cubicBezTo>
                <a:lnTo>
                  <a:pt x="103" y="182"/>
                </a:lnTo>
                <a:close/>
                <a:moveTo>
                  <a:pt x="130" y="186"/>
                </a:moveTo>
                <a:cubicBezTo>
                  <a:pt x="132" y="186"/>
                  <a:pt x="132" y="186"/>
                  <a:pt x="132" y="186"/>
                </a:cubicBezTo>
                <a:cubicBezTo>
                  <a:pt x="132" y="186"/>
                  <a:pt x="132" y="186"/>
                  <a:pt x="132" y="186"/>
                </a:cubicBezTo>
                <a:cubicBezTo>
                  <a:pt x="130" y="186"/>
                  <a:pt x="130" y="186"/>
                  <a:pt x="130" y="186"/>
                </a:cubicBezTo>
                <a:close/>
                <a:moveTo>
                  <a:pt x="126" y="187"/>
                </a:moveTo>
                <a:cubicBezTo>
                  <a:pt x="126" y="186"/>
                  <a:pt x="126" y="186"/>
                  <a:pt x="126" y="186"/>
                </a:cubicBezTo>
                <a:cubicBezTo>
                  <a:pt x="128" y="186"/>
                  <a:pt x="128" y="186"/>
                  <a:pt x="128" y="186"/>
                </a:cubicBezTo>
                <a:cubicBezTo>
                  <a:pt x="128" y="187"/>
                  <a:pt x="128" y="187"/>
                  <a:pt x="128" y="187"/>
                </a:cubicBezTo>
                <a:lnTo>
                  <a:pt x="126" y="18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417">
            <a:extLst>
              <a:ext uri="{FF2B5EF4-FFF2-40B4-BE49-F238E27FC236}">
                <a16:creationId xmlns:a16="http://schemas.microsoft.com/office/drawing/2014/main" xmlns="" id="{153C14CE-78A6-454D-A17B-C70BA16CEAF1}"/>
              </a:ext>
            </a:extLst>
          </p:cNvPr>
          <p:cNvSpPr>
            <a:spLocks noEditPoints="1"/>
          </p:cNvSpPr>
          <p:nvPr/>
        </p:nvSpPr>
        <p:spPr bwMode="auto">
          <a:xfrm>
            <a:off x="3769911" y="2976301"/>
            <a:ext cx="1537895" cy="979726"/>
          </a:xfrm>
          <a:custGeom>
            <a:avLst/>
            <a:gdLst>
              <a:gd name="T0" fmla="*/ 531 w 746"/>
              <a:gd name="T1" fmla="*/ 66 h 744"/>
              <a:gd name="T2" fmla="*/ 567 w 746"/>
              <a:gd name="T3" fmla="*/ 67 h 744"/>
              <a:gd name="T4" fmla="*/ 685 w 746"/>
              <a:gd name="T5" fmla="*/ 88 h 744"/>
              <a:gd name="T6" fmla="*/ 683 w 746"/>
              <a:gd name="T7" fmla="*/ 128 h 744"/>
              <a:gd name="T8" fmla="*/ 730 w 746"/>
              <a:gd name="T9" fmla="*/ 185 h 744"/>
              <a:gd name="T10" fmla="*/ 714 w 746"/>
              <a:gd name="T11" fmla="*/ 237 h 744"/>
              <a:gd name="T12" fmla="*/ 689 w 746"/>
              <a:gd name="T13" fmla="*/ 284 h 744"/>
              <a:gd name="T14" fmla="*/ 698 w 746"/>
              <a:gd name="T15" fmla="*/ 325 h 744"/>
              <a:gd name="T16" fmla="*/ 703 w 746"/>
              <a:gd name="T17" fmla="*/ 350 h 744"/>
              <a:gd name="T18" fmla="*/ 693 w 746"/>
              <a:gd name="T19" fmla="*/ 378 h 744"/>
              <a:gd name="T20" fmla="*/ 696 w 746"/>
              <a:gd name="T21" fmla="*/ 417 h 744"/>
              <a:gd name="T22" fmla="*/ 700 w 746"/>
              <a:gd name="T23" fmla="*/ 437 h 744"/>
              <a:gd name="T24" fmla="*/ 703 w 746"/>
              <a:gd name="T25" fmla="*/ 468 h 744"/>
              <a:gd name="T26" fmla="*/ 720 w 746"/>
              <a:gd name="T27" fmla="*/ 501 h 744"/>
              <a:gd name="T28" fmla="*/ 688 w 746"/>
              <a:gd name="T29" fmla="*/ 532 h 744"/>
              <a:gd name="T30" fmla="*/ 694 w 746"/>
              <a:gd name="T31" fmla="*/ 635 h 744"/>
              <a:gd name="T32" fmla="*/ 655 w 746"/>
              <a:gd name="T33" fmla="*/ 681 h 744"/>
              <a:gd name="T34" fmla="*/ 596 w 746"/>
              <a:gd name="T35" fmla="*/ 735 h 744"/>
              <a:gd name="T36" fmla="*/ 452 w 746"/>
              <a:gd name="T37" fmla="*/ 744 h 744"/>
              <a:gd name="T38" fmla="*/ 322 w 746"/>
              <a:gd name="T39" fmla="*/ 741 h 744"/>
              <a:gd name="T40" fmla="*/ 158 w 746"/>
              <a:gd name="T41" fmla="*/ 734 h 744"/>
              <a:gd name="T42" fmla="*/ 174 w 746"/>
              <a:gd name="T43" fmla="*/ 715 h 744"/>
              <a:gd name="T44" fmla="*/ 138 w 746"/>
              <a:gd name="T45" fmla="*/ 700 h 744"/>
              <a:gd name="T46" fmla="*/ 125 w 746"/>
              <a:gd name="T47" fmla="*/ 687 h 744"/>
              <a:gd name="T48" fmla="*/ 58 w 746"/>
              <a:gd name="T49" fmla="*/ 681 h 744"/>
              <a:gd name="T50" fmla="*/ 42 w 746"/>
              <a:gd name="T51" fmla="*/ 643 h 744"/>
              <a:gd name="T52" fmla="*/ 65 w 746"/>
              <a:gd name="T53" fmla="*/ 598 h 744"/>
              <a:gd name="T54" fmla="*/ 55 w 746"/>
              <a:gd name="T55" fmla="*/ 556 h 744"/>
              <a:gd name="T56" fmla="*/ 50 w 746"/>
              <a:gd name="T57" fmla="*/ 517 h 744"/>
              <a:gd name="T58" fmla="*/ 48 w 746"/>
              <a:gd name="T59" fmla="*/ 405 h 744"/>
              <a:gd name="T60" fmla="*/ 46 w 746"/>
              <a:gd name="T61" fmla="*/ 370 h 744"/>
              <a:gd name="T62" fmla="*/ 23 w 746"/>
              <a:gd name="T63" fmla="*/ 316 h 744"/>
              <a:gd name="T64" fmla="*/ 11 w 746"/>
              <a:gd name="T65" fmla="*/ 298 h 744"/>
              <a:gd name="T66" fmla="*/ 17 w 746"/>
              <a:gd name="T67" fmla="*/ 258 h 744"/>
              <a:gd name="T68" fmla="*/ 19 w 746"/>
              <a:gd name="T69" fmla="*/ 225 h 744"/>
              <a:gd name="T70" fmla="*/ 47 w 746"/>
              <a:gd name="T71" fmla="*/ 152 h 744"/>
              <a:gd name="T72" fmla="*/ 65 w 746"/>
              <a:gd name="T73" fmla="*/ 111 h 744"/>
              <a:gd name="T74" fmla="*/ 92 w 746"/>
              <a:gd name="T75" fmla="*/ 85 h 744"/>
              <a:gd name="T76" fmla="*/ 144 w 746"/>
              <a:gd name="T77" fmla="*/ 91 h 744"/>
              <a:gd name="T78" fmla="*/ 185 w 746"/>
              <a:gd name="T79" fmla="*/ 69 h 744"/>
              <a:gd name="T80" fmla="*/ 240 w 746"/>
              <a:gd name="T81" fmla="*/ 94 h 744"/>
              <a:gd name="T82" fmla="*/ 283 w 746"/>
              <a:gd name="T83" fmla="*/ 58 h 744"/>
              <a:gd name="T84" fmla="*/ 301 w 746"/>
              <a:gd name="T85" fmla="*/ 46 h 744"/>
              <a:gd name="T86" fmla="*/ 316 w 746"/>
              <a:gd name="T87" fmla="*/ 88 h 744"/>
              <a:gd name="T88" fmla="*/ 327 w 746"/>
              <a:gd name="T89" fmla="*/ 47 h 744"/>
              <a:gd name="T90" fmla="*/ 344 w 746"/>
              <a:gd name="T91" fmla="*/ 41 h 744"/>
              <a:gd name="T92" fmla="*/ 374 w 746"/>
              <a:gd name="T93" fmla="*/ 81 h 744"/>
              <a:gd name="T94" fmla="*/ 396 w 746"/>
              <a:gd name="T95" fmla="*/ 9 h 744"/>
              <a:gd name="T96" fmla="*/ 430 w 746"/>
              <a:gd name="T97" fmla="*/ 21 h 744"/>
              <a:gd name="T98" fmla="*/ 698 w 746"/>
              <a:gd name="T99" fmla="*/ 309 h 744"/>
              <a:gd name="T100" fmla="*/ 238 w 746"/>
              <a:gd name="T101" fmla="*/ 715 h 744"/>
              <a:gd name="T102" fmla="*/ 61 w 746"/>
              <a:gd name="T103" fmla="*/ 433 h 744"/>
              <a:gd name="T104" fmla="*/ 57 w 746"/>
              <a:gd name="T105" fmla="*/ 407 h 744"/>
              <a:gd name="T106" fmla="*/ 45 w 746"/>
              <a:gd name="T107" fmla="*/ 336 h 744"/>
              <a:gd name="T108" fmla="*/ 20 w 746"/>
              <a:gd name="T109" fmla="*/ 306 h 744"/>
              <a:gd name="T110" fmla="*/ 60 w 746"/>
              <a:gd name="T111" fmla="*/ 358 h 744"/>
              <a:gd name="T112" fmla="*/ 707 w 746"/>
              <a:gd name="T113" fmla="*/ 479 h 744"/>
              <a:gd name="T114" fmla="*/ 15 w 746"/>
              <a:gd name="T115" fmla="*/ 316 h 744"/>
              <a:gd name="T116" fmla="*/ 108 w 746"/>
              <a:gd name="T117" fmla="*/ 105 h 744"/>
              <a:gd name="T118" fmla="*/ 690 w 746"/>
              <a:gd name="T119" fmla="*/ 313 h 744"/>
              <a:gd name="T120" fmla="*/ 61 w 746"/>
              <a:gd name="T121" fmla="*/ 496 h 744"/>
              <a:gd name="T122" fmla="*/ 700 w 746"/>
              <a:gd name="T123" fmla="*/ 455 h 744"/>
              <a:gd name="T124" fmla="*/ 693 w 746"/>
              <a:gd name="T125" fmla="*/ 465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6" h="744">
                <a:moveTo>
                  <a:pt x="474" y="52"/>
                </a:moveTo>
                <a:cubicBezTo>
                  <a:pt x="474" y="52"/>
                  <a:pt x="474" y="53"/>
                  <a:pt x="474" y="53"/>
                </a:cubicBezTo>
                <a:cubicBezTo>
                  <a:pt x="474" y="53"/>
                  <a:pt x="474" y="53"/>
                  <a:pt x="474" y="54"/>
                </a:cubicBezTo>
                <a:cubicBezTo>
                  <a:pt x="474" y="55"/>
                  <a:pt x="474" y="56"/>
                  <a:pt x="474" y="58"/>
                </a:cubicBezTo>
                <a:cubicBezTo>
                  <a:pt x="476" y="59"/>
                  <a:pt x="475" y="60"/>
                  <a:pt x="476" y="61"/>
                </a:cubicBezTo>
                <a:cubicBezTo>
                  <a:pt x="477" y="62"/>
                  <a:pt x="478" y="63"/>
                  <a:pt x="478" y="64"/>
                </a:cubicBezTo>
                <a:cubicBezTo>
                  <a:pt x="479" y="64"/>
                  <a:pt x="479" y="64"/>
                  <a:pt x="480" y="64"/>
                </a:cubicBezTo>
                <a:cubicBezTo>
                  <a:pt x="482" y="63"/>
                  <a:pt x="482" y="61"/>
                  <a:pt x="483" y="60"/>
                </a:cubicBezTo>
                <a:cubicBezTo>
                  <a:pt x="483" y="60"/>
                  <a:pt x="482" y="58"/>
                  <a:pt x="482" y="58"/>
                </a:cubicBezTo>
                <a:cubicBezTo>
                  <a:pt x="482" y="57"/>
                  <a:pt x="483" y="57"/>
                  <a:pt x="483" y="58"/>
                </a:cubicBezTo>
                <a:cubicBezTo>
                  <a:pt x="484" y="58"/>
                  <a:pt x="484" y="58"/>
                  <a:pt x="485" y="58"/>
                </a:cubicBezTo>
                <a:cubicBezTo>
                  <a:pt x="486" y="58"/>
                  <a:pt x="485" y="57"/>
                  <a:pt x="486" y="56"/>
                </a:cubicBezTo>
                <a:cubicBezTo>
                  <a:pt x="486" y="56"/>
                  <a:pt x="486" y="55"/>
                  <a:pt x="486" y="55"/>
                </a:cubicBezTo>
                <a:cubicBezTo>
                  <a:pt x="486" y="54"/>
                  <a:pt x="486" y="53"/>
                  <a:pt x="486" y="52"/>
                </a:cubicBezTo>
                <a:cubicBezTo>
                  <a:pt x="487" y="52"/>
                  <a:pt x="487" y="51"/>
                  <a:pt x="488" y="51"/>
                </a:cubicBezTo>
                <a:cubicBezTo>
                  <a:pt x="488" y="51"/>
                  <a:pt x="489" y="51"/>
                  <a:pt x="489" y="51"/>
                </a:cubicBezTo>
                <a:cubicBezTo>
                  <a:pt x="490" y="50"/>
                  <a:pt x="490" y="50"/>
                  <a:pt x="490" y="50"/>
                </a:cubicBezTo>
                <a:cubicBezTo>
                  <a:pt x="491" y="50"/>
                  <a:pt x="492" y="50"/>
                  <a:pt x="492" y="50"/>
                </a:cubicBezTo>
                <a:cubicBezTo>
                  <a:pt x="492" y="50"/>
                  <a:pt x="493" y="50"/>
                  <a:pt x="493" y="51"/>
                </a:cubicBezTo>
                <a:cubicBezTo>
                  <a:pt x="495" y="51"/>
                  <a:pt x="497" y="51"/>
                  <a:pt x="498" y="51"/>
                </a:cubicBezTo>
                <a:cubicBezTo>
                  <a:pt x="499" y="50"/>
                  <a:pt x="499" y="50"/>
                  <a:pt x="499" y="50"/>
                </a:cubicBezTo>
                <a:cubicBezTo>
                  <a:pt x="501" y="50"/>
                  <a:pt x="502" y="50"/>
                  <a:pt x="504" y="50"/>
                </a:cubicBezTo>
                <a:cubicBezTo>
                  <a:pt x="505" y="50"/>
                  <a:pt x="505" y="52"/>
                  <a:pt x="506" y="53"/>
                </a:cubicBezTo>
                <a:cubicBezTo>
                  <a:pt x="506" y="55"/>
                  <a:pt x="506" y="57"/>
                  <a:pt x="506" y="59"/>
                </a:cubicBezTo>
                <a:cubicBezTo>
                  <a:pt x="507" y="59"/>
                  <a:pt x="507" y="60"/>
                  <a:pt x="507" y="61"/>
                </a:cubicBezTo>
                <a:cubicBezTo>
                  <a:pt x="508" y="61"/>
                  <a:pt x="509" y="61"/>
                  <a:pt x="509" y="62"/>
                </a:cubicBezTo>
                <a:cubicBezTo>
                  <a:pt x="510" y="62"/>
                  <a:pt x="511" y="62"/>
                  <a:pt x="511" y="62"/>
                </a:cubicBezTo>
                <a:cubicBezTo>
                  <a:pt x="511" y="62"/>
                  <a:pt x="512" y="62"/>
                  <a:pt x="512" y="61"/>
                </a:cubicBezTo>
                <a:cubicBezTo>
                  <a:pt x="513" y="61"/>
                  <a:pt x="513" y="63"/>
                  <a:pt x="515" y="62"/>
                </a:cubicBezTo>
                <a:cubicBezTo>
                  <a:pt x="515" y="61"/>
                  <a:pt x="516" y="61"/>
                  <a:pt x="516" y="60"/>
                </a:cubicBezTo>
                <a:cubicBezTo>
                  <a:pt x="517" y="60"/>
                  <a:pt x="518" y="60"/>
                  <a:pt x="518" y="60"/>
                </a:cubicBezTo>
                <a:cubicBezTo>
                  <a:pt x="519" y="59"/>
                  <a:pt x="520" y="58"/>
                  <a:pt x="522" y="57"/>
                </a:cubicBezTo>
                <a:cubicBezTo>
                  <a:pt x="522" y="56"/>
                  <a:pt x="522" y="56"/>
                  <a:pt x="522" y="55"/>
                </a:cubicBezTo>
                <a:cubicBezTo>
                  <a:pt x="521" y="55"/>
                  <a:pt x="521" y="54"/>
                  <a:pt x="521" y="54"/>
                </a:cubicBezTo>
                <a:cubicBezTo>
                  <a:pt x="521" y="53"/>
                  <a:pt x="521" y="53"/>
                  <a:pt x="521" y="52"/>
                </a:cubicBezTo>
                <a:cubicBezTo>
                  <a:pt x="521" y="52"/>
                  <a:pt x="521" y="51"/>
                  <a:pt x="522" y="51"/>
                </a:cubicBezTo>
                <a:cubicBezTo>
                  <a:pt x="522" y="50"/>
                  <a:pt x="522" y="49"/>
                  <a:pt x="522" y="49"/>
                </a:cubicBezTo>
                <a:cubicBezTo>
                  <a:pt x="522" y="47"/>
                  <a:pt x="523" y="46"/>
                  <a:pt x="523" y="45"/>
                </a:cubicBezTo>
                <a:cubicBezTo>
                  <a:pt x="524" y="46"/>
                  <a:pt x="523" y="47"/>
                  <a:pt x="524" y="48"/>
                </a:cubicBezTo>
                <a:cubicBezTo>
                  <a:pt x="524" y="49"/>
                  <a:pt x="525" y="50"/>
                  <a:pt x="526" y="51"/>
                </a:cubicBezTo>
                <a:cubicBezTo>
                  <a:pt x="526" y="52"/>
                  <a:pt x="526" y="52"/>
                  <a:pt x="526" y="53"/>
                </a:cubicBezTo>
                <a:cubicBezTo>
                  <a:pt x="527" y="54"/>
                  <a:pt x="527" y="55"/>
                  <a:pt x="528" y="55"/>
                </a:cubicBezTo>
                <a:cubicBezTo>
                  <a:pt x="528" y="56"/>
                  <a:pt x="527" y="57"/>
                  <a:pt x="528" y="58"/>
                </a:cubicBezTo>
                <a:cubicBezTo>
                  <a:pt x="529" y="59"/>
                  <a:pt x="529" y="60"/>
                  <a:pt x="530" y="61"/>
                </a:cubicBezTo>
                <a:cubicBezTo>
                  <a:pt x="530" y="62"/>
                  <a:pt x="530" y="64"/>
                  <a:pt x="530" y="65"/>
                </a:cubicBezTo>
                <a:cubicBezTo>
                  <a:pt x="530" y="66"/>
                  <a:pt x="530" y="66"/>
                  <a:pt x="531" y="66"/>
                </a:cubicBezTo>
                <a:cubicBezTo>
                  <a:pt x="531" y="67"/>
                  <a:pt x="531" y="68"/>
                  <a:pt x="531" y="69"/>
                </a:cubicBezTo>
                <a:cubicBezTo>
                  <a:pt x="532" y="70"/>
                  <a:pt x="532" y="72"/>
                  <a:pt x="533" y="72"/>
                </a:cubicBezTo>
                <a:cubicBezTo>
                  <a:pt x="533" y="72"/>
                  <a:pt x="534" y="71"/>
                  <a:pt x="534" y="71"/>
                </a:cubicBezTo>
                <a:cubicBezTo>
                  <a:pt x="534" y="70"/>
                  <a:pt x="534" y="70"/>
                  <a:pt x="533" y="69"/>
                </a:cubicBezTo>
                <a:cubicBezTo>
                  <a:pt x="534" y="69"/>
                  <a:pt x="534" y="69"/>
                  <a:pt x="534" y="68"/>
                </a:cubicBezTo>
                <a:cubicBezTo>
                  <a:pt x="534" y="68"/>
                  <a:pt x="534" y="68"/>
                  <a:pt x="533" y="67"/>
                </a:cubicBezTo>
                <a:cubicBezTo>
                  <a:pt x="533" y="64"/>
                  <a:pt x="534" y="61"/>
                  <a:pt x="533" y="58"/>
                </a:cubicBezTo>
                <a:cubicBezTo>
                  <a:pt x="533" y="57"/>
                  <a:pt x="533" y="57"/>
                  <a:pt x="533" y="57"/>
                </a:cubicBezTo>
                <a:cubicBezTo>
                  <a:pt x="533" y="55"/>
                  <a:pt x="533" y="54"/>
                  <a:pt x="533" y="52"/>
                </a:cubicBezTo>
                <a:cubicBezTo>
                  <a:pt x="533" y="52"/>
                  <a:pt x="533" y="52"/>
                  <a:pt x="533" y="51"/>
                </a:cubicBezTo>
                <a:cubicBezTo>
                  <a:pt x="533" y="50"/>
                  <a:pt x="533" y="49"/>
                  <a:pt x="533" y="47"/>
                </a:cubicBezTo>
                <a:cubicBezTo>
                  <a:pt x="533" y="47"/>
                  <a:pt x="533" y="47"/>
                  <a:pt x="533" y="46"/>
                </a:cubicBezTo>
                <a:cubicBezTo>
                  <a:pt x="533" y="46"/>
                  <a:pt x="533" y="45"/>
                  <a:pt x="533" y="44"/>
                </a:cubicBezTo>
                <a:cubicBezTo>
                  <a:pt x="533" y="44"/>
                  <a:pt x="534" y="43"/>
                  <a:pt x="534" y="43"/>
                </a:cubicBezTo>
                <a:cubicBezTo>
                  <a:pt x="534" y="42"/>
                  <a:pt x="535" y="41"/>
                  <a:pt x="535" y="41"/>
                </a:cubicBezTo>
                <a:cubicBezTo>
                  <a:pt x="535" y="39"/>
                  <a:pt x="535" y="38"/>
                  <a:pt x="535" y="37"/>
                </a:cubicBezTo>
                <a:cubicBezTo>
                  <a:pt x="536" y="36"/>
                  <a:pt x="536" y="36"/>
                  <a:pt x="537" y="35"/>
                </a:cubicBezTo>
                <a:cubicBezTo>
                  <a:pt x="537" y="36"/>
                  <a:pt x="537" y="36"/>
                  <a:pt x="538" y="37"/>
                </a:cubicBezTo>
                <a:cubicBezTo>
                  <a:pt x="538" y="38"/>
                  <a:pt x="538" y="40"/>
                  <a:pt x="538" y="41"/>
                </a:cubicBezTo>
                <a:cubicBezTo>
                  <a:pt x="538" y="42"/>
                  <a:pt x="539" y="42"/>
                  <a:pt x="539" y="43"/>
                </a:cubicBezTo>
                <a:cubicBezTo>
                  <a:pt x="540" y="45"/>
                  <a:pt x="542" y="46"/>
                  <a:pt x="542" y="48"/>
                </a:cubicBezTo>
                <a:cubicBezTo>
                  <a:pt x="542" y="52"/>
                  <a:pt x="542" y="55"/>
                  <a:pt x="542" y="59"/>
                </a:cubicBezTo>
                <a:cubicBezTo>
                  <a:pt x="543" y="59"/>
                  <a:pt x="543" y="59"/>
                  <a:pt x="543" y="60"/>
                </a:cubicBezTo>
                <a:cubicBezTo>
                  <a:pt x="543" y="61"/>
                  <a:pt x="543" y="63"/>
                  <a:pt x="543" y="65"/>
                </a:cubicBezTo>
                <a:cubicBezTo>
                  <a:pt x="544" y="66"/>
                  <a:pt x="545" y="67"/>
                  <a:pt x="546" y="68"/>
                </a:cubicBezTo>
                <a:cubicBezTo>
                  <a:pt x="546" y="68"/>
                  <a:pt x="547" y="68"/>
                  <a:pt x="548" y="68"/>
                </a:cubicBezTo>
                <a:cubicBezTo>
                  <a:pt x="548" y="67"/>
                  <a:pt x="549" y="65"/>
                  <a:pt x="551" y="64"/>
                </a:cubicBezTo>
                <a:cubicBezTo>
                  <a:pt x="551" y="64"/>
                  <a:pt x="551" y="63"/>
                  <a:pt x="551" y="63"/>
                </a:cubicBezTo>
                <a:cubicBezTo>
                  <a:pt x="551" y="61"/>
                  <a:pt x="553" y="63"/>
                  <a:pt x="553" y="62"/>
                </a:cubicBezTo>
                <a:cubicBezTo>
                  <a:pt x="554" y="61"/>
                  <a:pt x="555" y="61"/>
                  <a:pt x="556" y="61"/>
                </a:cubicBezTo>
                <a:cubicBezTo>
                  <a:pt x="556" y="60"/>
                  <a:pt x="556" y="59"/>
                  <a:pt x="556" y="58"/>
                </a:cubicBezTo>
                <a:cubicBezTo>
                  <a:pt x="556" y="57"/>
                  <a:pt x="556" y="56"/>
                  <a:pt x="556" y="55"/>
                </a:cubicBezTo>
                <a:cubicBezTo>
                  <a:pt x="556" y="55"/>
                  <a:pt x="556" y="54"/>
                  <a:pt x="555" y="54"/>
                </a:cubicBezTo>
                <a:cubicBezTo>
                  <a:pt x="555" y="54"/>
                  <a:pt x="555" y="53"/>
                  <a:pt x="555" y="53"/>
                </a:cubicBezTo>
                <a:cubicBezTo>
                  <a:pt x="555" y="52"/>
                  <a:pt x="555" y="50"/>
                  <a:pt x="555" y="49"/>
                </a:cubicBezTo>
                <a:cubicBezTo>
                  <a:pt x="555" y="49"/>
                  <a:pt x="555" y="49"/>
                  <a:pt x="556" y="49"/>
                </a:cubicBezTo>
                <a:cubicBezTo>
                  <a:pt x="557" y="49"/>
                  <a:pt x="556" y="51"/>
                  <a:pt x="557" y="51"/>
                </a:cubicBezTo>
                <a:cubicBezTo>
                  <a:pt x="557" y="53"/>
                  <a:pt x="557" y="56"/>
                  <a:pt x="557" y="58"/>
                </a:cubicBezTo>
                <a:cubicBezTo>
                  <a:pt x="557" y="58"/>
                  <a:pt x="558" y="58"/>
                  <a:pt x="558" y="59"/>
                </a:cubicBezTo>
                <a:cubicBezTo>
                  <a:pt x="558" y="60"/>
                  <a:pt x="558" y="60"/>
                  <a:pt x="558" y="61"/>
                </a:cubicBezTo>
                <a:cubicBezTo>
                  <a:pt x="558" y="62"/>
                  <a:pt x="558" y="62"/>
                  <a:pt x="559" y="63"/>
                </a:cubicBezTo>
                <a:cubicBezTo>
                  <a:pt x="559" y="63"/>
                  <a:pt x="559" y="64"/>
                  <a:pt x="559" y="64"/>
                </a:cubicBezTo>
                <a:cubicBezTo>
                  <a:pt x="559" y="65"/>
                  <a:pt x="560" y="65"/>
                  <a:pt x="560" y="66"/>
                </a:cubicBezTo>
                <a:cubicBezTo>
                  <a:pt x="561" y="66"/>
                  <a:pt x="562" y="66"/>
                  <a:pt x="564" y="66"/>
                </a:cubicBezTo>
                <a:cubicBezTo>
                  <a:pt x="564" y="66"/>
                  <a:pt x="565" y="67"/>
                  <a:pt x="565" y="68"/>
                </a:cubicBezTo>
                <a:cubicBezTo>
                  <a:pt x="566" y="68"/>
                  <a:pt x="567" y="68"/>
                  <a:pt x="567" y="67"/>
                </a:cubicBezTo>
                <a:cubicBezTo>
                  <a:pt x="567" y="67"/>
                  <a:pt x="568" y="66"/>
                  <a:pt x="568" y="66"/>
                </a:cubicBezTo>
                <a:cubicBezTo>
                  <a:pt x="568" y="65"/>
                  <a:pt x="569" y="64"/>
                  <a:pt x="569" y="64"/>
                </a:cubicBezTo>
                <a:cubicBezTo>
                  <a:pt x="570" y="64"/>
                  <a:pt x="570" y="64"/>
                  <a:pt x="570" y="64"/>
                </a:cubicBezTo>
                <a:cubicBezTo>
                  <a:pt x="571" y="65"/>
                  <a:pt x="570" y="66"/>
                  <a:pt x="571" y="66"/>
                </a:cubicBezTo>
                <a:cubicBezTo>
                  <a:pt x="571" y="67"/>
                  <a:pt x="571" y="67"/>
                  <a:pt x="571" y="67"/>
                </a:cubicBezTo>
                <a:cubicBezTo>
                  <a:pt x="571" y="68"/>
                  <a:pt x="572" y="69"/>
                  <a:pt x="572" y="70"/>
                </a:cubicBezTo>
                <a:cubicBezTo>
                  <a:pt x="573" y="71"/>
                  <a:pt x="573" y="72"/>
                  <a:pt x="574" y="73"/>
                </a:cubicBezTo>
                <a:cubicBezTo>
                  <a:pt x="574" y="73"/>
                  <a:pt x="574" y="73"/>
                  <a:pt x="575" y="73"/>
                </a:cubicBezTo>
                <a:cubicBezTo>
                  <a:pt x="575" y="74"/>
                  <a:pt x="575" y="74"/>
                  <a:pt x="575" y="75"/>
                </a:cubicBezTo>
                <a:cubicBezTo>
                  <a:pt x="577" y="77"/>
                  <a:pt x="578" y="79"/>
                  <a:pt x="579" y="81"/>
                </a:cubicBezTo>
                <a:cubicBezTo>
                  <a:pt x="580" y="82"/>
                  <a:pt x="580" y="82"/>
                  <a:pt x="580" y="82"/>
                </a:cubicBezTo>
                <a:cubicBezTo>
                  <a:pt x="581" y="82"/>
                  <a:pt x="581" y="82"/>
                  <a:pt x="581" y="82"/>
                </a:cubicBezTo>
                <a:cubicBezTo>
                  <a:pt x="588" y="82"/>
                  <a:pt x="596" y="82"/>
                  <a:pt x="603" y="82"/>
                </a:cubicBezTo>
                <a:cubicBezTo>
                  <a:pt x="603" y="82"/>
                  <a:pt x="603" y="83"/>
                  <a:pt x="604" y="83"/>
                </a:cubicBezTo>
                <a:cubicBezTo>
                  <a:pt x="604" y="83"/>
                  <a:pt x="604" y="82"/>
                  <a:pt x="605" y="82"/>
                </a:cubicBezTo>
                <a:cubicBezTo>
                  <a:pt x="605" y="82"/>
                  <a:pt x="606" y="82"/>
                  <a:pt x="607" y="82"/>
                </a:cubicBezTo>
                <a:cubicBezTo>
                  <a:pt x="608" y="82"/>
                  <a:pt x="608" y="83"/>
                  <a:pt x="609" y="83"/>
                </a:cubicBezTo>
                <a:cubicBezTo>
                  <a:pt x="609" y="83"/>
                  <a:pt x="610" y="82"/>
                  <a:pt x="610" y="82"/>
                </a:cubicBezTo>
                <a:cubicBezTo>
                  <a:pt x="611" y="82"/>
                  <a:pt x="612" y="82"/>
                  <a:pt x="614" y="82"/>
                </a:cubicBezTo>
                <a:cubicBezTo>
                  <a:pt x="614" y="82"/>
                  <a:pt x="614" y="83"/>
                  <a:pt x="615" y="83"/>
                </a:cubicBezTo>
                <a:cubicBezTo>
                  <a:pt x="615" y="83"/>
                  <a:pt x="616" y="83"/>
                  <a:pt x="616" y="83"/>
                </a:cubicBezTo>
                <a:cubicBezTo>
                  <a:pt x="617" y="83"/>
                  <a:pt x="617" y="82"/>
                  <a:pt x="617" y="82"/>
                </a:cubicBezTo>
                <a:cubicBezTo>
                  <a:pt x="620" y="82"/>
                  <a:pt x="622" y="82"/>
                  <a:pt x="625" y="82"/>
                </a:cubicBezTo>
                <a:cubicBezTo>
                  <a:pt x="626" y="83"/>
                  <a:pt x="626" y="83"/>
                  <a:pt x="628" y="83"/>
                </a:cubicBezTo>
                <a:cubicBezTo>
                  <a:pt x="628" y="83"/>
                  <a:pt x="629" y="82"/>
                  <a:pt x="629" y="82"/>
                </a:cubicBezTo>
                <a:cubicBezTo>
                  <a:pt x="630" y="82"/>
                  <a:pt x="630" y="82"/>
                  <a:pt x="631" y="83"/>
                </a:cubicBezTo>
                <a:cubicBezTo>
                  <a:pt x="633" y="83"/>
                  <a:pt x="635" y="83"/>
                  <a:pt x="637" y="83"/>
                </a:cubicBezTo>
                <a:cubicBezTo>
                  <a:pt x="638" y="83"/>
                  <a:pt x="638" y="82"/>
                  <a:pt x="638" y="82"/>
                </a:cubicBezTo>
                <a:cubicBezTo>
                  <a:pt x="641" y="82"/>
                  <a:pt x="644" y="82"/>
                  <a:pt x="646" y="82"/>
                </a:cubicBezTo>
                <a:cubicBezTo>
                  <a:pt x="647" y="82"/>
                  <a:pt x="647" y="83"/>
                  <a:pt x="647" y="83"/>
                </a:cubicBezTo>
                <a:cubicBezTo>
                  <a:pt x="648" y="83"/>
                  <a:pt x="649" y="83"/>
                  <a:pt x="649" y="83"/>
                </a:cubicBezTo>
                <a:cubicBezTo>
                  <a:pt x="649" y="83"/>
                  <a:pt x="650" y="82"/>
                  <a:pt x="650" y="82"/>
                </a:cubicBezTo>
                <a:cubicBezTo>
                  <a:pt x="650" y="82"/>
                  <a:pt x="651" y="82"/>
                  <a:pt x="651" y="83"/>
                </a:cubicBezTo>
                <a:cubicBezTo>
                  <a:pt x="652" y="83"/>
                  <a:pt x="653" y="83"/>
                  <a:pt x="655" y="83"/>
                </a:cubicBezTo>
                <a:cubicBezTo>
                  <a:pt x="655" y="83"/>
                  <a:pt x="655" y="82"/>
                  <a:pt x="655" y="82"/>
                </a:cubicBezTo>
                <a:cubicBezTo>
                  <a:pt x="657" y="82"/>
                  <a:pt x="659" y="82"/>
                  <a:pt x="660" y="82"/>
                </a:cubicBezTo>
                <a:cubicBezTo>
                  <a:pt x="660" y="82"/>
                  <a:pt x="661" y="83"/>
                  <a:pt x="661" y="83"/>
                </a:cubicBezTo>
                <a:cubicBezTo>
                  <a:pt x="662" y="83"/>
                  <a:pt x="664" y="83"/>
                  <a:pt x="665" y="83"/>
                </a:cubicBezTo>
                <a:cubicBezTo>
                  <a:pt x="666" y="83"/>
                  <a:pt x="666" y="84"/>
                  <a:pt x="666" y="84"/>
                </a:cubicBezTo>
                <a:cubicBezTo>
                  <a:pt x="668" y="84"/>
                  <a:pt x="669" y="84"/>
                  <a:pt x="671" y="84"/>
                </a:cubicBezTo>
                <a:cubicBezTo>
                  <a:pt x="671" y="84"/>
                  <a:pt x="672" y="84"/>
                  <a:pt x="672" y="85"/>
                </a:cubicBezTo>
                <a:cubicBezTo>
                  <a:pt x="674" y="85"/>
                  <a:pt x="677" y="85"/>
                  <a:pt x="679" y="85"/>
                </a:cubicBezTo>
                <a:cubicBezTo>
                  <a:pt x="679" y="85"/>
                  <a:pt x="680" y="85"/>
                  <a:pt x="680" y="86"/>
                </a:cubicBezTo>
                <a:cubicBezTo>
                  <a:pt x="681" y="86"/>
                  <a:pt x="682" y="86"/>
                  <a:pt x="684" y="86"/>
                </a:cubicBezTo>
                <a:cubicBezTo>
                  <a:pt x="684" y="86"/>
                  <a:pt x="685" y="87"/>
                  <a:pt x="685" y="87"/>
                </a:cubicBezTo>
                <a:cubicBezTo>
                  <a:pt x="685" y="87"/>
                  <a:pt x="685" y="88"/>
                  <a:pt x="685" y="88"/>
                </a:cubicBezTo>
                <a:cubicBezTo>
                  <a:pt x="684" y="89"/>
                  <a:pt x="683" y="88"/>
                  <a:pt x="682" y="89"/>
                </a:cubicBezTo>
                <a:cubicBezTo>
                  <a:pt x="681" y="89"/>
                  <a:pt x="681" y="89"/>
                  <a:pt x="681" y="90"/>
                </a:cubicBezTo>
                <a:cubicBezTo>
                  <a:pt x="680" y="91"/>
                  <a:pt x="680" y="91"/>
                  <a:pt x="680" y="92"/>
                </a:cubicBezTo>
                <a:cubicBezTo>
                  <a:pt x="679" y="93"/>
                  <a:pt x="678" y="92"/>
                  <a:pt x="677" y="92"/>
                </a:cubicBezTo>
                <a:cubicBezTo>
                  <a:pt x="677" y="93"/>
                  <a:pt x="676" y="93"/>
                  <a:pt x="676" y="94"/>
                </a:cubicBezTo>
                <a:cubicBezTo>
                  <a:pt x="676" y="94"/>
                  <a:pt x="676" y="94"/>
                  <a:pt x="676" y="94"/>
                </a:cubicBezTo>
                <a:cubicBezTo>
                  <a:pt x="677" y="94"/>
                  <a:pt x="678" y="94"/>
                  <a:pt x="679" y="95"/>
                </a:cubicBezTo>
                <a:cubicBezTo>
                  <a:pt x="680" y="96"/>
                  <a:pt x="681" y="95"/>
                  <a:pt x="682" y="95"/>
                </a:cubicBezTo>
                <a:cubicBezTo>
                  <a:pt x="682" y="96"/>
                  <a:pt x="682" y="96"/>
                  <a:pt x="683" y="96"/>
                </a:cubicBezTo>
                <a:cubicBezTo>
                  <a:pt x="685" y="96"/>
                  <a:pt x="687" y="96"/>
                  <a:pt x="690" y="96"/>
                </a:cubicBezTo>
                <a:cubicBezTo>
                  <a:pt x="690" y="96"/>
                  <a:pt x="690" y="97"/>
                  <a:pt x="691" y="97"/>
                </a:cubicBezTo>
                <a:cubicBezTo>
                  <a:pt x="691" y="97"/>
                  <a:pt x="692" y="97"/>
                  <a:pt x="693" y="97"/>
                </a:cubicBezTo>
                <a:cubicBezTo>
                  <a:pt x="693" y="98"/>
                  <a:pt x="694" y="98"/>
                  <a:pt x="695" y="99"/>
                </a:cubicBezTo>
                <a:cubicBezTo>
                  <a:pt x="696" y="99"/>
                  <a:pt x="698" y="99"/>
                  <a:pt x="700" y="99"/>
                </a:cubicBezTo>
                <a:cubicBezTo>
                  <a:pt x="701" y="100"/>
                  <a:pt x="702" y="101"/>
                  <a:pt x="703" y="101"/>
                </a:cubicBezTo>
                <a:cubicBezTo>
                  <a:pt x="703" y="102"/>
                  <a:pt x="702" y="102"/>
                  <a:pt x="702" y="102"/>
                </a:cubicBezTo>
                <a:cubicBezTo>
                  <a:pt x="702" y="103"/>
                  <a:pt x="703" y="104"/>
                  <a:pt x="703" y="104"/>
                </a:cubicBezTo>
                <a:cubicBezTo>
                  <a:pt x="703" y="105"/>
                  <a:pt x="703" y="105"/>
                  <a:pt x="703" y="105"/>
                </a:cubicBezTo>
                <a:cubicBezTo>
                  <a:pt x="697" y="105"/>
                  <a:pt x="691" y="105"/>
                  <a:pt x="685" y="105"/>
                </a:cubicBezTo>
                <a:cubicBezTo>
                  <a:pt x="684" y="104"/>
                  <a:pt x="684" y="104"/>
                  <a:pt x="684" y="104"/>
                </a:cubicBezTo>
                <a:cubicBezTo>
                  <a:pt x="682" y="104"/>
                  <a:pt x="682" y="105"/>
                  <a:pt x="681" y="105"/>
                </a:cubicBezTo>
                <a:cubicBezTo>
                  <a:pt x="681" y="106"/>
                  <a:pt x="681" y="106"/>
                  <a:pt x="681" y="107"/>
                </a:cubicBezTo>
                <a:cubicBezTo>
                  <a:pt x="682" y="108"/>
                  <a:pt x="682" y="108"/>
                  <a:pt x="683" y="108"/>
                </a:cubicBezTo>
                <a:cubicBezTo>
                  <a:pt x="688" y="108"/>
                  <a:pt x="693" y="108"/>
                  <a:pt x="698" y="108"/>
                </a:cubicBezTo>
                <a:cubicBezTo>
                  <a:pt x="699" y="109"/>
                  <a:pt x="699" y="110"/>
                  <a:pt x="700" y="110"/>
                </a:cubicBezTo>
                <a:cubicBezTo>
                  <a:pt x="700" y="111"/>
                  <a:pt x="699" y="110"/>
                  <a:pt x="699" y="110"/>
                </a:cubicBezTo>
                <a:cubicBezTo>
                  <a:pt x="698" y="111"/>
                  <a:pt x="698" y="112"/>
                  <a:pt x="697" y="113"/>
                </a:cubicBezTo>
                <a:cubicBezTo>
                  <a:pt x="697" y="113"/>
                  <a:pt x="697" y="114"/>
                  <a:pt x="697" y="115"/>
                </a:cubicBezTo>
                <a:cubicBezTo>
                  <a:pt x="697" y="116"/>
                  <a:pt x="699" y="115"/>
                  <a:pt x="699" y="116"/>
                </a:cubicBezTo>
                <a:cubicBezTo>
                  <a:pt x="701" y="116"/>
                  <a:pt x="704" y="116"/>
                  <a:pt x="707" y="116"/>
                </a:cubicBezTo>
                <a:cubicBezTo>
                  <a:pt x="707" y="117"/>
                  <a:pt x="706" y="117"/>
                  <a:pt x="705" y="118"/>
                </a:cubicBezTo>
                <a:cubicBezTo>
                  <a:pt x="705" y="118"/>
                  <a:pt x="704" y="118"/>
                  <a:pt x="704" y="118"/>
                </a:cubicBezTo>
                <a:cubicBezTo>
                  <a:pt x="703" y="118"/>
                  <a:pt x="703" y="117"/>
                  <a:pt x="702" y="117"/>
                </a:cubicBezTo>
                <a:cubicBezTo>
                  <a:pt x="702" y="117"/>
                  <a:pt x="701" y="117"/>
                  <a:pt x="701" y="118"/>
                </a:cubicBezTo>
                <a:cubicBezTo>
                  <a:pt x="699" y="118"/>
                  <a:pt x="697" y="118"/>
                  <a:pt x="695" y="118"/>
                </a:cubicBezTo>
                <a:cubicBezTo>
                  <a:pt x="694" y="119"/>
                  <a:pt x="694" y="119"/>
                  <a:pt x="693" y="119"/>
                </a:cubicBezTo>
                <a:cubicBezTo>
                  <a:pt x="694" y="120"/>
                  <a:pt x="694" y="121"/>
                  <a:pt x="696" y="121"/>
                </a:cubicBezTo>
                <a:cubicBezTo>
                  <a:pt x="696" y="122"/>
                  <a:pt x="695" y="122"/>
                  <a:pt x="695" y="122"/>
                </a:cubicBezTo>
                <a:cubicBezTo>
                  <a:pt x="695" y="123"/>
                  <a:pt x="695" y="123"/>
                  <a:pt x="696" y="123"/>
                </a:cubicBezTo>
                <a:cubicBezTo>
                  <a:pt x="695" y="124"/>
                  <a:pt x="693" y="123"/>
                  <a:pt x="692" y="124"/>
                </a:cubicBezTo>
                <a:cubicBezTo>
                  <a:pt x="691" y="124"/>
                  <a:pt x="691" y="124"/>
                  <a:pt x="691" y="125"/>
                </a:cubicBezTo>
                <a:cubicBezTo>
                  <a:pt x="690" y="125"/>
                  <a:pt x="689" y="125"/>
                  <a:pt x="688" y="125"/>
                </a:cubicBezTo>
                <a:cubicBezTo>
                  <a:pt x="688" y="125"/>
                  <a:pt x="688" y="125"/>
                  <a:pt x="687" y="126"/>
                </a:cubicBezTo>
                <a:cubicBezTo>
                  <a:pt x="686" y="126"/>
                  <a:pt x="686" y="126"/>
                  <a:pt x="685" y="126"/>
                </a:cubicBezTo>
                <a:cubicBezTo>
                  <a:pt x="684" y="126"/>
                  <a:pt x="684" y="126"/>
                  <a:pt x="684" y="127"/>
                </a:cubicBezTo>
                <a:cubicBezTo>
                  <a:pt x="684" y="127"/>
                  <a:pt x="684" y="127"/>
                  <a:pt x="683" y="128"/>
                </a:cubicBezTo>
                <a:cubicBezTo>
                  <a:pt x="683" y="131"/>
                  <a:pt x="683" y="134"/>
                  <a:pt x="683" y="137"/>
                </a:cubicBezTo>
                <a:cubicBezTo>
                  <a:pt x="683" y="138"/>
                  <a:pt x="684" y="138"/>
                  <a:pt x="684" y="138"/>
                </a:cubicBezTo>
                <a:cubicBezTo>
                  <a:pt x="684" y="140"/>
                  <a:pt x="684" y="140"/>
                  <a:pt x="683" y="141"/>
                </a:cubicBezTo>
                <a:cubicBezTo>
                  <a:pt x="683" y="144"/>
                  <a:pt x="683" y="148"/>
                  <a:pt x="683" y="151"/>
                </a:cubicBezTo>
                <a:cubicBezTo>
                  <a:pt x="683" y="151"/>
                  <a:pt x="684" y="151"/>
                  <a:pt x="684" y="152"/>
                </a:cubicBezTo>
                <a:cubicBezTo>
                  <a:pt x="684" y="152"/>
                  <a:pt x="683" y="152"/>
                  <a:pt x="683" y="153"/>
                </a:cubicBezTo>
                <a:cubicBezTo>
                  <a:pt x="684" y="153"/>
                  <a:pt x="684" y="154"/>
                  <a:pt x="684" y="154"/>
                </a:cubicBezTo>
                <a:cubicBezTo>
                  <a:pt x="686" y="154"/>
                  <a:pt x="688" y="154"/>
                  <a:pt x="690" y="154"/>
                </a:cubicBezTo>
                <a:cubicBezTo>
                  <a:pt x="690" y="154"/>
                  <a:pt x="691" y="155"/>
                  <a:pt x="691" y="155"/>
                </a:cubicBezTo>
                <a:cubicBezTo>
                  <a:pt x="691" y="155"/>
                  <a:pt x="692" y="155"/>
                  <a:pt x="693" y="155"/>
                </a:cubicBezTo>
                <a:cubicBezTo>
                  <a:pt x="693" y="155"/>
                  <a:pt x="693" y="154"/>
                  <a:pt x="694" y="154"/>
                </a:cubicBezTo>
                <a:cubicBezTo>
                  <a:pt x="697" y="154"/>
                  <a:pt x="700" y="154"/>
                  <a:pt x="704" y="154"/>
                </a:cubicBezTo>
                <a:cubicBezTo>
                  <a:pt x="704" y="155"/>
                  <a:pt x="702" y="155"/>
                  <a:pt x="703" y="157"/>
                </a:cubicBezTo>
                <a:cubicBezTo>
                  <a:pt x="704" y="157"/>
                  <a:pt x="705" y="157"/>
                  <a:pt x="706" y="158"/>
                </a:cubicBezTo>
                <a:cubicBezTo>
                  <a:pt x="706" y="159"/>
                  <a:pt x="708" y="159"/>
                  <a:pt x="708" y="160"/>
                </a:cubicBezTo>
                <a:cubicBezTo>
                  <a:pt x="710" y="160"/>
                  <a:pt x="711" y="160"/>
                  <a:pt x="713" y="160"/>
                </a:cubicBezTo>
                <a:cubicBezTo>
                  <a:pt x="713" y="160"/>
                  <a:pt x="713" y="160"/>
                  <a:pt x="713" y="160"/>
                </a:cubicBezTo>
                <a:cubicBezTo>
                  <a:pt x="713" y="161"/>
                  <a:pt x="714" y="161"/>
                  <a:pt x="714" y="161"/>
                </a:cubicBezTo>
                <a:cubicBezTo>
                  <a:pt x="718" y="161"/>
                  <a:pt x="722" y="161"/>
                  <a:pt x="726" y="161"/>
                </a:cubicBezTo>
                <a:cubicBezTo>
                  <a:pt x="727" y="162"/>
                  <a:pt x="727" y="162"/>
                  <a:pt x="726" y="164"/>
                </a:cubicBezTo>
                <a:cubicBezTo>
                  <a:pt x="725" y="164"/>
                  <a:pt x="723" y="164"/>
                  <a:pt x="722" y="164"/>
                </a:cubicBezTo>
                <a:cubicBezTo>
                  <a:pt x="721" y="164"/>
                  <a:pt x="721" y="164"/>
                  <a:pt x="721" y="164"/>
                </a:cubicBezTo>
                <a:cubicBezTo>
                  <a:pt x="719" y="164"/>
                  <a:pt x="717" y="164"/>
                  <a:pt x="715" y="164"/>
                </a:cubicBezTo>
                <a:cubicBezTo>
                  <a:pt x="715" y="165"/>
                  <a:pt x="715" y="166"/>
                  <a:pt x="714" y="166"/>
                </a:cubicBezTo>
                <a:cubicBezTo>
                  <a:pt x="714" y="166"/>
                  <a:pt x="714" y="167"/>
                  <a:pt x="714" y="167"/>
                </a:cubicBezTo>
                <a:cubicBezTo>
                  <a:pt x="714" y="167"/>
                  <a:pt x="714" y="167"/>
                  <a:pt x="714" y="167"/>
                </a:cubicBezTo>
                <a:cubicBezTo>
                  <a:pt x="716" y="167"/>
                  <a:pt x="717" y="167"/>
                  <a:pt x="719" y="167"/>
                </a:cubicBezTo>
                <a:cubicBezTo>
                  <a:pt x="719" y="168"/>
                  <a:pt x="719" y="168"/>
                  <a:pt x="720" y="168"/>
                </a:cubicBezTo>
                <a:cubicBezTo>
                  <a:pt x="721" y="169"/>
                  <a:pt x="722" y="168"/>
                  <a:pt x="723" y="168"/>
                </a:cubicBezTo>
                <a:cubicBezTo>
                  <a:pt x="723" y="169"/>
                  <a:pt x="723" y="169"/>
                  <a:pt x="724" y="169"/>
                </a:cubicBezTo>
                <a:cubicBezTo>
                  <a:pt x="724" y="169"/>
                  <a:pt x="725" y="169"/>
                  <a:pt x="726" y="169"/>
                </a:cubicBezTo>
                <a:cubicBezTo>
                  <a:pt x="727" y="169"/>
                  <a:pt x="727" y="170"/>
                  <a:pt x="728" y="170"/>
                </a:cubicBezTo>
                <a:cubicBezTo>
                  <a:pt x="729" y="170"/>
                  <a:pt x="729" y="171"/>
                  <a:pt x="730" y="171"/>
                </a:cubicBezTo>
                <a:cubicBezTo>
                  <a:pt x="731" y="171"/>
                  <a:pt x="732" y="171"/>
                  <a:pt x="733" y="171"/>
                </a:cubicBezTo>
                <a:cubicBezTo>
                  <a:pt x="733" y="172"/>
                  <a:pt x="733" y="172"/>
                  <a:pt x="734" y="172"/>
                </a:cubicBezTo>
                <a:cubicBezTo>
                  <a:pt x="733" y="173"/>
                  <a:pt x="733" y="174"/>
                  <a:pt x="733" y="176"/>
                </a:cubicBezTo>
                <a:cubicBezTo>
                  <a:pt x="733" y="176"/>
                  <a:pt x="733" y="176"/>
                  <a:pt x="734" y="176"/>
                </a:cubicBezTo>
                <a:cubicBezTo>
                  <a:pt x="737" y="176"/>
                  <a:pt x="741" y="176"/>
                  <a:pt x="745" y="176"/>
                </a:cubicBezTo>
                <a:cubicBezTo>
                  <a:pt x="746" y="176"/>
                  <a:pt x="746" y="177"/>
                  <a:pt x="746" y="177"/>
                </a:cubicBezTo>
                <a:cubicBezTo>
                  <a:pt x="745" y="178"/>
                  <a:pt x="745" y="178"/>
                  <a:pt x="745" y="179"/>
                </a:cubicBezTo>
                <a:cubicBezTo>
                  <a:pt x="744" y="179"/>
                  <a:pt x="743" y="179"/>
                  <a:pt x="742" y="179"/>
                </a:cubicBezTo>
                <a:cubicBezTo>
                  <a:pt x="741" y="179"/>
                  <a:pt x="741" y="179"/>
                  <a:pt x="741" y="180"/>
                </a:cubicBezTo>
                <a:cubicBezTo>
                  <a:pt x="739" y="180"/>
                  <a:pt x="738" y="180"/>
                  <a:pt x="737" y="180"/>
                </a:cubicBezTo>
                <a:cubicBezTo>
                  <a:pt x="735" y="180"/>
                  <a:pt x="734" y="181"/>
                  <a:pt x="733" y="182"/>
                </a:cubicBezTo>
                <a:cubicBezTo>
                  <a:pt x="733" y="182"/>
                  <a:pt x="732" y="182"/>
                  <a:pt x="732" y="182"/>
                </a:cubicBezTo>
                <a:cubicBezTo>
                  <a:pt x="731" y="182"/>
                  <a:pt x="730" y="184"/>
                  <a:pt x="730" y="185"/>
                </a:cubicBezTo>
                <a:cubicBezTo>
                  <a:pt x="729" y="186"/>
                  <a:pt x="728" y="186"/>
                  <a:pt x="727" y="187"/>
                </a:cubicBezTo>
                <a:cubicBezTo>
                  <a:pt x="726" y="187"/>
                  <a:pt x="726" y="188"/>
                  <a:pt x="725" y="189"/>
                </a:cubicBezTo>
                <a:cubicBezTo>
                  <a:pt x="726" y="189"/>
                  <a:pt x="727" y="190"/>
                  <a:pt x="728" y="191"/>
                </a:cubicBezTo>
                <a:cubicBezTo>
                  <a:pt x="728" y="191"/>
                  <a:pt x="730" y="191"/>
                  <a:pt x="731" y="191"/>
                </a:cubicBezTo>
                <a:cubicBezTo>
                  <a:pt x="732" y="191"/>
                  <a:pt x="732" y="192"/>
                  <a:pt x="733" y="192"/>
                </a:cubicBezTo>
                <a:cubicBezTo>
                  <a:pt x="733" y="192"/>
                  <a:pt x="735" y="192"/>
                  <a:pt x="735" y="192"/>
                </a:cubicBezTo>
                <a:cubicBezTo>
                  <a:pt x="736" y="192"/>
                  <a:pt x="736" y="193"/>
                  <a:pt x="736" y="193"/>
                </a:cubicBezTo>
                <a:cubicBezTo>
                  <a:pt x="739" y="193"/>
                  <a:pt x="742" y="193"/>
                  <a:pt x="745" y="193"/>
                </a:cubicBezTo>
                <a:cubicBezTo>
                  <a:pt x="745" y="193"/>
                  <a:pt x="745" y="193"/>
                  <a:pt x="746" y="193"/>
                </a:cubicBezTo>
                <a:cubicBezTo>
                  <a:pt x="746" y="194"/>
                  <a:pt x="746" y="195"/>
                  <a:pt x="745" y="195"/>
                </a:cubicBezTo>
                <a:cubicBezTo>
                  <a:pt x="745" y="196"/>
                  <a:pt x="745" y="197"/>
                  <a:pt x="745" y="198"/>
                </a:cubicBezTo>
                <a:cubicBezTo>
                  <a:pt x="744" y="199"/>
                  <a:pt x="744" y="199"/>
                  <a:pt x="743" y="200"/>
                </a:cubicBezTo>
                <a:cubicBezTo>
                  <a:pt x="743" y="201"/>
                  <a:pt x="743" y="201"/>
                  <a:pt x="743" y="202"/>
                </a:cubicBezTo>
                <a:cubicBezTo>
                  <a:pt x="743" y="203"/>
                  <a:pt x="741" y="202"/>
                  <a:pt x="741" y="203"/>
                </a:cubicBezTo>
                <a:cubicBezTo>
                  <a:pt x="740" y="203"/>
                  <a:pt x="739" y="203"/>
                  <a:pt x="738" y="203"/>
                </a:cubicBezTo>
                <a:cubicBezTo>
                  <a:pt x="738" y="204"/>
                  <a:pt x="738" y="204"/>
                  <a:pt x="738" y="204"/>
                </a:cubicBezTo>
                <a:cubicBezTo>
                  <a:pt x="737" y="205"/>
                  <a:pt x="736" y="206"/>
                  <a:pt x="735" y="207"/>
                </a:cubicBezTo>
                <a:cubicBezTo>
                  <a:pt x="735" y="208"/>
                  <a:pt x="735" y="208"/>
                  <a:pt x="736" y="209"/>
                </a:cubicBezTo>
                <a:cubicBezTo>
                  <a:pt x="735" y="209"/>
                  <a:pt x="734" y="209"/>
                  <a:pt x="733" y="208"/>
                </a:cubicBezTo>
                <a:cubicBezTo>
                  <a:pt x="732" y="208"/>
                  <a:pt x="731" y="208"/>
                  <a:pt x="730" y="208"/>
                </a:cubicBezTo>
                <a:cubicBezTo>
                  <a:pt x="729" y="209"/>
                  <a:pt x="729" y="210"/>
                  <a:pt x="728" y="210"/>
                </a:cubicBezTo>
                <a:cubicBezTo>
                  <a:pt x="728" y="210"/>
                  <a:pt x="727" y="210"/>
                  <a:pt x="727" y="210"/>
                </a:cubicBezTo>
                <a:cubicBezTo>
                  <a:pt x="727" y="211"/>
                  <a:pt x="726" y="213"/>
                  <a:pt x="726" y="214"/>
                </a:cubicBezTo>
                <a:cubicBezTo>
                  <a:pt x="726" y="215"/>
                  <a:pt x="727" y="215"/>
                  <a:pt x="727" y="216"/>
                </a:cubicBezTo>
                <a:cubicBezTo>
                  <a:pt x="729" y="216"/>
                  <a:pt x="731" y="216"/>
                  <a:pt x="733" y="216"/>
                </a:cubicBezTo>
                <a:cubicBezTo>
                  <a:pt x="733" y="217"/>
                  <a:pt x="733" y="217"/>
                  <a:pt x="732" y="217"/>
                </a:cubicBezTo>
                <a:cubicBezTo>
                  <a:pt x="731" y="217"/>
                  <a:pt x="730" y="218"/>
                  <a:pt x="729" y="219"/>
                </a:cubicBezTo>
                <a:cubicBezTo>
                  <a:pt x="728" y="219"/>
                  <a:pt x="727" y="219"/>
                  <a:pt x="726" y="219"/>
                </a:cubicBezTo>
                <a:cubicBezTo>
                  <a:pt x="726" y="219"/>
                  <a:pt x="726" y="219"/>
                  <a:pt x="725" y="219"/>
                </a:cubicBezTo>
                <a:cubicBezTo>
                  <a:pt x="725" y="220"/>
                  <a:pt x="724" y="219"/>
                  <a:pt x="724" y="220"/>
                </a:cubicBezTo>
                <a:cubicBezTo>
                  <a:pt x="722" y="221"/>
                  <a:pt x="721" y="221"/>
                  <a:pt x="719" y="222"/>
                </a:cubicBezTo>
                <a:cubicBezTo>
                  <a:pt x="719" y="222"/>
                  <a:pt x="719" y="223"/>
                  <a:pt x="719" y="223"/>
                </a:cubicBezTo>
                <a:cubicBezTo>
                  <a:pt x="719" y="223"/>
                  <a:pt x="719" y="224"/>
                  <a:pt x="719" y="224"/>
                </a:cubicBezTo>
                <a:cubicBezTo>
                  <a:pt x="719" y="225"/>
                  <a:pt x="720" y="224"/>
                  <a:pt x="721" y="224"/>
                </a:cubicBezTo>
                <a:cubicBezTo>
                  <a:pt x="721" y="225"/>
                  <a:pt x="721" y="225"/>
                  <a:pt x="722" y="225"/>
                </a:cubicBezTo>
                <a:cubicBezTo>
                  <a:pt x="722" y="225"/>
                  <a:pt x="723" y="225"/>
                  <a:pt x="724" y="225"/>
                </a:cubicBezTo>
                <a:cubicBezTo>
                  <a:pt x="724" y="226"/>
                  <a:pt x="724" y="226"/>
                  <a:pt x="723" y="228"/>
                </a:cubicBezTo>
                <a:cubicBezTo>
                  <a:pt x="723" y="228"/>
                  <a:pt x="723" y="229"/>
                  <a:pt x="723" y="229"/>
                </a:cubicBezTo>
                <a:cubicBezTo>
                  <a:pt x="723" y="230"/>
                  <a:pt x="722" y="230"/>
                  <a:pt x="722" y="231"/>
                </a:cubicBezTo>
                <a:cubicBezTo>
                  <a:pt x="721" y="231"/>
                  <a:pt x="720" y="231"/>
                  <a:pt x="719" y="231"/>
                </a:cubicBezTo>
                <a:cubicBezTo>
                  <a:pt x="719" y="231"/>
                  <a:pt x="719" y="231"/>
                  <a:pt x="719" y="231"/>
                </a:cubicBezTo>
                <a:cubicBezTo>
                  <a:pt x="718" y="232"/>
                  <a:pt x="718" y="232"/>
                  <a:pt x="717" y="232"/>
                </a:cubicBezTo>
                <a:cubicBezTo>
                  <a:pt x="717" y="233"/>
                  <a:pt x="717" y="234"/>
                  <a:pt x="717" y="234"/>
                </a:cubicBezTo>
                <a:cubicBezTo>
                  <a:pt x="717" y="235"/>
                  <a:pt x="717" y="235"/>
                  <a:pt x="717" y="235"/>
                </a:cubicBezTo>
                <a:cubicBezTo>
                  <a:pt x="717" y="236"/>
                  <a:pt x="717" y="236"/>
                  <a:pt x="716" y="237"/>
                </a:cubicBezTo>
                <a:cubicBezTo>
                  <a:pt x="716" y="237"/>
                  <a:pt x="715" y="237"/>
                  <a:pt x="714" y="237"/>
                </a:cubicBezTo>
                <a:cubicBezTo>
                  <a:pt x="714" y="237"/>
                  <a:pt x="714" y="237"/>
                  <a:pt x="713" y="238"/>
                </a:cubicBezTo>
                <a:cubicBezTo>
                  <a:pt x="712" y="238"/>
                  <a:pt x="711" y="237"/>
                  <a:pt x="710" y="238"/>
                </a:cubicBezTo>
                <a:cubicBezTo>
                  <a:pt x="709" y="238"/>
                  <a:pt x="708" y="239"/>
                  <a:pt x="707" y="239"/>
                </a:cubicBezTo>
                <a:cubicBezTo>
                  <a:pt x="706" y="239"/>
                  <a:pt x="705" y="240"/>
                  <a:pt x="704" y="240"/>
                </a:cubicBezTo>
                <a:cubicBezTo>
                  <a:pt x="701" y="240"/>
                  <a:pt x="698" y="240"/>
                  <a:pt x="695" y="240"/>
                </a:cubicBezTo>
                <a:cubicBezTo>
                  <a:pt x="694" y="241"/>
                  <a:pt x="693" y="242"/>
                  <a:pt x="693" y="242"/>
                </a:cubicBezTo>
                <a:cubicBezTo>
                  <a:pt x="692" y="242"/>
                  <a:pt x="691" y="242"/>
                  <a:pt x="690" y="242"/>
                </a:cubicBezTo>
                <a:cubicBezTo>
                  <a:pt x="690" y="243"/>
                  <a:pt x="690" y="243"/>
                  <a:pt x="690" y="243"/>
                </a:cubicBezTo>
                <a:cubicBezTo>
                  <a:pt x="689" y="243"/>
                  <a:pt x="688" y="244"/>
                  <a:pt x="688" y="245"/>
                </a:cubicBezTo>
                <a:cubicBezTo>
                  <a:pt x="687" y="246"/>
                  <a:pt x="686" y="245"/>
                  <a:pt x="686" y="246"/>
                </a:cubicBezTo>
                <a:cubicBezTo>
                  <a:pt x="686" y="247"/>
                  <a:pt x="687" y="248"/>
                  <a:pt x="689" y="248"/>
                </a:cubicBezTo>
                <a:cubicBezTo>
                  <a:pt x="689" y="249"/>
                  <a:pt x="689" y="250"/>
                  <a:pt x="689" y="250"/>
                </a:cubicBezTo>
                <a:cubicBezTo>
                  <a:pt x="689" y="251"/>
                  <a:pt x="689" y="251"/>
                  <a:pt x="690" y="252"/>
                </a:cubicBezTo>
                <a:cubicBezTo>
                  <a:pt x="690" y="252"/>
                  <a:pt x="691" y="252"/>
                  <a:pt x="691" y="252"/>
                </a:cubicBezTo>
                <a:cubicBezTo>
                  <a:pt x="692" y="252"/>
                  <a:pt x="692" y="252"/>
                  <a:pt x="693" y="253"/>
                </a:cubicBezTo>
                <a:cubicBezTo>
                  <a:pt x="693" y="252"/>
                  <a:pt x="693" y="252"/>
                  <a:pt x="694" y="252"/>
                </a:cubicBezTo>
                <a:cubicBezTo>
                  <a:pt x="694" y="252"/>
                  <a:pt x="695" y="252"/>
                  <a:pt x="696" y="252"/>
                </a:cubicBezTo>
                <a:cubicBezTo>
                  <a:pt x="697" y="252"/>
                  <a:pt x="697" y="252"/>
                  <a:pt x="697" y="253"/>
                </a:cubicBezTo>
                <a:cubicBezTo>
                  <a:pt x="698" y="253"/>
                  <a:pt x="698" y="253"/>
                  <a:pt x="699" y="253"/>
                </a:cubicBezTo>
                <a:cubicBezTo>
                  <a:pt x="699" y="252"/>
                  <a:pt x="700" y="252"/>
                  <a:pt x="700" y="252"/>
                </a:cubicBezTo>
                <a:cubicBezTo>
                  <a:pt x="701" y="252"/>
                  <a:pt x="701" y="252"/>
                  <a:pt x="702" y="252"/>
                </a:cubicBezTo>
                <a:cubicBezTo>
                  <a:pt x="702" y="252"/>
                  <a:pt x="702" y="252"/>
                  <a:pt x="702" y="253"/>
                </a:cubicBezTo>
                <a:cubicBezTo>
                  <a:pt x="703" y="254"/>
                  <a:pt x="700" y="254"/>
                  <a:pt x="702" y="256"/>
                </a:cubicBezTo>
                <a:cubicBezTo>
                  <a:pt x="699" y="256"/>
                  <a:pt x="697" y="256"/>
                  <a:pt x="696" y="256"/>
                </a:cubicBezTo>
                <a:cubicBezTo>
                  <a:pt x="695" y="256"/>
                  <a:pt x="694" y="257"/>
                  <a:pt x="693" y="257"/>
                </a:cubicBezTo>
                <a:cubicBezTo>
                  <a:pt x="692" y="256"/>
                  <a:pt x="692" y="258"/>
                  <a:pt x="691" y="258"/>
                </a:cubicBezTo>
                <a:cubicBezTo>
                  <a:pt x="690" y="258"/>
                  <a:pt x="690" y="259"/>
                  <a:pt x="689" y="259"/>
                </a:cubicBezTo>
                <a:cubicBezTo>
                  <a:pt x="688" y="259"/>
                  <a:pt x="688" y="259"/>
                  <a:pt x="687" y="259"/>
                </a:cubicBezTo>
                <a:cubicBezTo>
                  <a:pt x="687" y="260"/>
                  <a:pt x="687" y="260"/>
                  <a:pt x="686" y="260"/>
                </a:cubicBezTo>
                <a:cubicBezTo>
                  <a:pt x="686" y="260"/>
                  <a:pt x="685" y="260"/>
                  <a:pt x="684" y="260"/>
                </a:cubicBezTo>
                <a:cubicBezTo>
                  <a:pt x="684" y="261"/>
                  <a:pt x="684" y="261"/>
                  <a:pt x="683" y="262"/>
                </a:cubicBezTo>
                <a:cubicBezTo>
                  <a:pt x="683" y="263"/>
                  <a:pt x="683" y="265"/>
                  <a:pt x="683" y="267"/>
                </a:cubicBezTo>
                <a:cubicBezTo>
                  <a:pt x="683" y="267"/>
                  <a:pt x="683" y="267"/>
                  <a:pt x="682" y="268"/>
                </a:cubicBezTo>
                <a:cubicBezTo>
                  <a:pt x="683" y="268"/>
                  <a:pt x="683" y="268"/>
                  <a:pt x="683" y="269"/>
                </a:cubicBezTo>
                <a:cubicBezTo>
                  <a:pt x="683" y="269"/>
                  <a:pt x="683" y="270"/>
                  <a:pt x="682" y="270"/>
                </a:cubicBezTo>
                <a:cubicBezTo>
                  <a:pt x="682" y="271"/>
                  <a:pt x="682" y="273"/>
                  <a:pt x="682" y="274"/>
                </a:cubicBezTo>
                <a:cubicBezTo>
                  <a:pt x="683" y="275"/>
                  <a:pt x="683" y="275"/>
                  <a:pt x="684" y="276"/>
                </a:cubicBezTo>
                <a:cubicBezTo>
                  <a:pt x="685" y="276"/>
                  <a:pt x="685" y="276"/>
                  <a:pt x="686" y="277"/>
                </a:cubicBezTo>
                <a:cubicBezTo>
                  <a:pt x="686" y="278"/>
                  <a:pt x="686" y="279"/>
                  <a:pt x="686" y="280"/>
                </a:cubicBezTo>
                <a:cubicBezTo>
                  <a:pt x="685" y="281"/>
                  <a:pt x="684" y="280"/>
                  <a:pt x="683" y="281"/>
                </a:cubicBezTo>
                <a:cubicBezTo>
                  <a:pt x="684" y="282"/>
                  <a:pt x="685" y="281"/>
                  <a:pt x="686" y="282"/>
                </a:cubicBezTo>
                <a:cubicBezTo>
                  <a:pt x="686" y="282"/>
                  <a:pt x="686" y="282"/>
                  <a:pt x="684" y="282"/>
                </a:cubicBezTo>
                <a:cubicBezTo>
                  <a:pt x="683" y="283"/>
                  <a:pt x="683" y="283"/>
                  <a:pt x="682" y="284"/>
                </a:cubicBezTo>
                <a:cubicBezTo>
                  <a:pt x="683" y="284"/>
                  <a:pt x="683" y="285"/>
                  <a:pt x="683" y="285"/>
                </a:cubicBezTo>
                <a:cubicBezTo>
                  <a:pt x="685" y="285"/>
                  <a:pt x="685" y="285"/>
                  <a:pt x="685" y="284"/>
                </a:cubicBezTo>
                <a:cubicBezTo>
                  <a:pt x="687" y="284"/>
                  <a:pt x="688" y="284"/>
                  <a:pt x="689" y="284"/>
                </a:cubicBezTo>
                <a:cubicBezTo>
                  <a:pt x="689" y="284"/>
                  <a:pt x="690" y="283"/>
                  <a:pt x="690" y="283"/>
                </a:cubicBezTo>
                <a:cubicBezTo>
                  <a:pt x="690" y="283"/>
                  <a:pt x="691" y="283"/>
                  <a:pt x="692" y="283"/>
                </a:cubicBezTo>
                <a:cubicBezTo>
                  <a:pt x="693" y="284"/>
                  <a:pt x="692" y="285"/>
                  <a:pt x="693" y="285"/>
                </a:cubicBezTo>
                <a:cubicBezTo>
                  <a:pt x="693" y="285"/>
                  <a:pt x="694" y="285"/>
                  <a:pt x="695" y="285"/>
                </a:cubicBezTo>
                <a:cubicBezTo>
                  <a:pt x="695" y="286"/>
                  <a:pt x="694" y="286"/>
                  <a:pt x="694" y="287"/>
                </a:cubicBezTo>
                <a:cubicBezTo>
                  <a:pt x="692" y="287"/>
                  <a:pt x="691" y="288"/>
                  <a:pt x="690" y="288"/>
                </a:cubicBezTo>
                <a:cubicBezTo>
                  <a:pt x="689" y="289"/>
                  <a:pt x="688" y="289"/>
                  <a:pt x="687" y="289"/>
                </a:cubicBezTo>
                <a:cubicBezTo>
                  <a:pt x="687" y="290"/>
                  <a:pt x="686" y="291"/>
                  <a:pt x="686" y="292"/>
                </a:cubicBezTo>
                <a:cubicBezTo>
                  <a:pt x="687" y="293"/>
                  <a:pt x="687" y="293"/>
                  <a:pt x="688" y="292"/>
                </a:cubicBezTo>
                <a:cubicBezTo>
                  <a:pt x="688" y="292"/>
                  <a:pt x="689" y="292"/>
                  <a:pt x="689" y="293"/>
                </a:cubicBezTo>
                <a:cubicBezTo>
                  <a:pt x="691" y="293"/>
                  <a:pt x="692" y="292"/>
                  <a:pt x="694" y="293"/>
                </a:cubicBezTo>
                <a:cubicBezTo>
                  <a:pt x="693" y="294"/>
                  <a:pt x="693" y="294"/>
                  <a:pt x="692" y="294"/>
                </a:cubicBezTo>
                <a:cubicBezTo>
                  <a:pt x="691" y="294"/>
                  <a:pt x="691" y="294"/>
                  <a:pt x="691" y="295"/>
                </a:cubicBezTo>
                <a:cubicBezTo>
                  <a:pt x="690" y="295"/>
                  <a:pt x="690" y="295"/>
                  <a:pt x="689" y="295"/>
                </a:cubicBezTo>
                <a:cubicBezTo>
                  <a:pt x="689" y="295"/>
                  <a:pt x="688" y="295"/>
                  <a:pt x="688" y="296"/>
                </a:cubicBezTo>
                <a:cubicBezTo>
                  <a:pt x="687" y="296"/>
                  <a:pt x="687" y="296"/>
                  <a:pt x="686" y="296"/>
                </a:cubicBezTo>
                <a:cubicBezTo>
                  <a:pt x="685" y="296"/>
                  <a:pt x="685" y="296"/>
                  <a:pt x="685" y="296"/>
                </a:cubicBezTo>
                <a:cubicBezTo>
                  <a:pt x="684" y="296"/>
                  <a:pt x="683" y="297"/>
                  <a:pt x="683" y="297"/>
                </a:cubicBezTo>
                <a:cubicBezTo>
                  <a:pt x="682" y="297"/>
                  <a:pt x="682" y="298"/>
                  <a:pt x="682" y="299"/>
                </a:cubicBezTo>
                <a:cubicBezTo>
                  <a:pt x="682" y="299"/>
                  <a:pt x="683" y="299"/>
                  <a:pt x="683" y="299"/>
                </a:cubicBezTo>
                <a:cubicBezTo>
                  <a:pt x="684" y="299"/>
                  <a:pt x="686" y="299"/>
                  <a:pt x="687" y="299"/>
                </a:cubicBezTo>
                <a:cubicBezTo>
                  <a:pt x="688" y="300"/>
                  <a:pt x="688" y="300"/>
                  <a:pt x="688" y="300"/>
                </a:cubicBezTo>
                <a:cubicBezTo>
                  <a:pt x="689" y="300"/>
                  <a:pt x="690" y="300"/>
                  <a:pt x="691" y="300"/>
                </a:cubicBezTo>
                <a:cubicBezTo>
                  <a:pt x="691" y="301"/>
                  <a:pt x="691" y="301"/>
                  <a:pt x="692" y="301"/>
                </a:cubicBezTo>
                <a:cubicBezTo>
                  <a:pt x="693" y="301"/>
                  <a:pt x="695" y="301"/>
                  <a:pt x="696" y="301"/>
                </a:cubicBezTo>
                <a:cubicBezTo>
                  <a:pt x="697" y="301"/>
                  <a:pt x="697" y="301"/>
                  <a:pt x="697" y="300"/>
                </a:cubicBezTo>
                <a:cubicBezTo>
                  <a:pt x="698" y="301"/>
                  <a:pt x="698" y="301"/>
                  <a:pt x="698" y="301"/>
                </a:cubicBezTo>
                <a:cubicBezTo>
                  <a:pt x="699" y="300"/>
                  <a:pt x="700" y="300"/>
                  <a:pt x="701" y="300"/>
                </a:cubicBezTo>
                <a:cubicBezTo>
                  <a:pt x="702" y="301"/>
                  <a:pt x="701" y="301"/>
                  <a:pt x="701" y="302"/>
                </a:cubicBezTo>
                <a:cubicBezTo>
                  <a:pt x="702" y="303"/>
                  <a:pt x="703" y="302"/>
                  <a:pt x="704" y="302"/>
                </a:cubicBezTo>
                <a:cubicBezTo>
                  <a:pt x="704" y="303"/>
                  <a:pt x="703" y="303"/>
                  <a:pt x="703" y="304"/>
                </a:cubicBezTo>
                <a:cubicBezTo>
                  <a:pt x="702" y="304"/>
                  <a:pt x="701" y="304"/>
                  <a:pt x="701" y="304"/>
                </a:cubicBezTo>
                <a:cubicBezTo>
                  <a:pt x="700" y="305"/>
                  <a:pt x="700" y="305"/>
                  <a:pt x="699" y="306"/>
                </a:cubicBezTo>
                <a:cubicBezTo>
                  <a:pt x="699" y="306"/>
                  <a:pt x="698" y="305"/>
                  <a:pt x="698" y="305"/>
                </a:cubicBezTo>
                <a:cubicBezTo>
                  <a:pt x="697" y="305"/>
                  <a:pt x="698" y="306"/>
                  <a:pt x="698" y="306"/>
                </a:cubicBezTo>
                <a:cubicBezTo>
                  <a:pt x="698" y="307"/>
                  <a:pt x="699" y="307"/>
                  <a:pt x="700" y="307"/>
                </a:cubicBezTo>
                <a:cubicBezTo>
                  <a:pt x="701" y="308"/>
                  <a:pt x="699" y="309"/>
                  <a:pt x="700" y="310"/>
                </a:cubicBezTo>
                <a:cubicBezTo>
                  <a:pt x="700" y="311"/>
                  <a:pt x="701" y="311"/>
                  <a:pt x="701" y="311"/>
                </a:cubicBezTo>
                <a:cubicBezTo>
                  <a:pt x="701" y="312"/>
                  <a:pt x="700" y="312"/>
                  <a:pt x="700" y="312"/>
                </a:cubicBezTo>
                <a:cubicBezTo>
                  <a:pt x="699" y="312"/>
                  <a:pt x="699" y="313"/>
                  <a:pt x="700" y="313"/>
                </a:cubicBezTo>
                <a:cubicBezTo>
                  <a:pt x="700" y="313"/>
                  <a:pt x="701" y="314"/>
                  <a:pt x="702" y="314"/>
                </a:cubicBezTo>
                <a:cubicBezTo>
                  <a:pt x="702" y="314"/>
                  <a:pt x="702" y="314"/>
                  <a:pt x="702" y="315"/>
                </a:cubicBezTo>
                <a:cubicBezTo>
                  <a:pt x="701" y="315"/>
                  <a:pt x="700" y="317"/>
                  <a:pt x="699" y="318"/>
                </a:cubicBezTo>
                <a:cubicBezTo>
                  <a:pt x="698" y="319"/>
                  <a:pt x="699" y="319"/>
                  <a:pt x="699" y="320"/>
                </a:cubicBezTo>
                <a:cubicBezTo>
                  <a:pt x="699" y="321"/>
                  <a:pt x="699" y="322"/>
                  <a:pt x="699" y="324"/>
                </a:cubicBezTo>
                <a:cubicBezTo>
                  <a:pt x="699" y="324"/>
                  <a:pt x="699" y="324"/>
                  <a:pt x="698" y="325"/>
                </a:cubicBezTo>
                <a:cubicBezTo>
                  <a:pt x="697" y="325"/>
                  <a:pt x="696" y="325"/>
                  <a:pt x="695" y="325"/>
                </a:cubicBezTo>
                <a:cubicBezTo>
                  <a:pt x="694" y="325"/>
                  <a:pt x="693" y="326"/>
                  <a:pt x="692" y="326"/>
                </a:cubicBezTo>
                <a:cubicBezTo>
                  <a:pt x="692" y="327"/>
                  <a:pt x="692" y="328"/>
                  <a:pt x="692" y="329"/>
                </a:cubicBezTo>
                <a:cubicBezTo>
                  <a:pt x="691" y="328"/>
                  <a:pt x="692" y="327"/>
                  <a:pt x="691" y="326"/>
                </a:cubicBezTo>
                <a:cubicBezTo>
                  <a:pt x="691" y="326"/>
                  <a:pt x="690" y="326"/>
                  <a:pt x="690" y="326"/>
                </a:cubicBezTo>
                <a:cubicBezTo>
                  <a:pt x="690" y="326"/>
                  <a:pt x="689" y="327"/>
                  <a:pt x="689" y="328"/>
                </a:cubicBezTo>
                <a:cubicBezTo>
                  <a:pt x="689" y="328"/>
                  <a:pt x="690" y="328"/>
                  <a:pt x="691" y="329"/>
                </a:cubicBezTo>
                <a:cubicBezTo>
                  <a:pt x="692" y="330"/>
                  <a:pt x="693" y="329"/>
                  <a:pt x="694" y="330"/>
                </a:cubicBezTo>
                <a:cubicBezTo>
                  <a:pt x="693" y="331"/>
                  <a:pt x="692" y="330"/>
                  <a:pt x="692" y="331"/>
                </a:cubicBezTo>
                <a:cubicBezTo>
                  <a:pt x="691" y="332"/>
                  <a:pt x="690" y="332"/>
                  <a:pt x="689" y="332"/>
                </a:cubicBezTo>
                <a:cubicBezTo>
                  <a:pt x="689" y="332"/>
                  <a:pt x="688" y="332"/>
                  <a:pt x="688" y="333"/>
                </a:cubicBezTo>
                <a:cubicBezTo>
                  <a:pt x="688" y="333"/>
                  <a:pt x="688" y="333"/>
                  <a:pt x="688" y="333"/>
                </a:cubicBezTo>
                <a:cubicBezTo>
                  <a:pt x="690" y="333"/>
                  <a:pt x="691" y="333"/>
                  <a:pt x="693" y="333"/>
                </a:cubicBezTo>
                <a:cubicBezTo>
                  <a:pt x="693" y="333"/>
                  <a:pt x="693" y="333"/>
                  <a:pt x="694" y="333"/>
                </a:cubicBezTo>
                <a:cubicBezTo>
                  <a:pt x="696" y="333"/>
                  <a:pt x="697" y="335"/>
                  <a:pt x="699" y="334"/>
                </a:cubicBezTo>
                <a:cubicBezTo>
                  <a:pt x="699" y="334"/>
                  <a:pt x="700" y="334"/>
                  <a:pt x="700" y="334"/>
                </a:cubicBezTo>
                <a:cubicBezTo>
                  <a:pt x="700" y="334"/>
                  <a:pt x="700" y="334"/>
                  <a:pt x="700" y="335"/>
                </a:cubicBezTo>
                <a:cubicBezTo>
                  <a:pt x="700" y="335"/>
                  <a:pt x="699" y="336"/>
                  <a:pt x="699" y="336"/>
                </a:cubicBezTo>
                <a:cubicBezTo>
                  <a:pt x="698" y="336"/>
                  <a:pt x="697" y="336"/>
                  <a:pt x="696" y="336"/>
                </a:cubicBezTo>
                <a:cubicBezTo>
                  <a:pt x="696" y="337"/>
                  <a:pt x="696" y="337"/>
                  <a:pt x="695" y="337"/>
                </a:cubicBezTo>
                <a:cubicBezTo>
                  <a:pt x="694" y="337"/>
                  <a:pt x="694" y="337"/>
                  <a:pt x="693" y="337"/>
                </a:cubicBezTo>
                <a:cubicBezTo>
                  <a:pt x="692" y="338"/>
                  <a:pt x="691" y="338"/>
                  <a:pt x="690" y="339"/>
                </a:cubicBezTo>
                <a:cubicBezTo>
                  <a:pt x="690" y="339"/>
                  <a:pt x="690" y="339"/>
                  <a:pt x="690" y="340"/>
                </a:cubicBezTo>
                <a:cubicBezTo>
                  <a:pt x="691" y="341"/>
                  <a:pt x="692" y="340"/>
                  <a:pt x="693" y="340"/>
                </a:cubicBezTo>
                <a:cubicBezTo>
                  <a:pt x="693" y="341"/>
                  <a:pt x="693" y="341"/>
                  <a:pt x="693" y="341"/>
                </a:cubicBezTo>
                <a:cubicBezTo>
                  <a:pt x="692" y="342"/>
                  <a:pt x="690" y="342"/>
                  <a:pt x="690" y="343"/>
                </a:cubicBezTo>
                <a:cubicBezTo>
                  <a:pt x="690" y="344"/>
                  <a:pt x="690" y="344"/>
                  <a:pt x="690" y="344"/>
                </a:cubicBezTo>
                <a:cubicBezTo>
                  <a:pt x="692" y="344"/>
                  <a:pt x="693" y="344"/>
                  <a:pt x="695" y="344"/>
                </a:cubicBezTo>
                <a:cubicBezTo>
                  <a:pt x="695" y="343"/>
                  <a:pt x="696" y="343"/>
                  <a:pt x="697" y="343"/>
                </a:cubicBezTo>
                <a:cubicBezTo>
                  <a:pt x="698" y="344"/>
                  <a:pt x="699" y="344"/>
                  <a:pt x="699" y="345"/>
                </a:cubicBezTo>
                <a:cubicBezTo>
                  <a:pt x="700" y="345"/>
                  <a:pt x="700" y="344"/>
                  <a:pt x="701" y="344"/>
                </a:cubicBezTo>
                <a:cubicBezTo>
                  <a:pt x="702" y="344"/>
                  <a:pt x="703" y="344"/>
                  <a:pt x="704" y="344"/>
                </a:cubicBezTo>
                <a:cubicBezTo>
                  <a:pt x="705" y="344"/>
                  <a:pt x="705" y="343"/>
                  <a:pt x="705" y="343"/>
                </a:cubicBezTo>
                <a:cubicBezTo>
                  <a:pt x="706" y="343"/>
                  <a:pt x="706" y="344"/>
                  <a:pt x="707" y="344"/>
                </a:cubicBezTo>
                <a:cubicBezTo>
                  <a:pt x="706" y="345"/>
                  <a:pt x="705" y="345"/>
                  <a:pt x="705" y="346"/>
                </a:cubicBezTo>
                <a:cubicBezTo>
                  <a:pt x="704" y="346"/>
                  <a:pt x="703" y="346"/>
                  <a:pt x="702" y="346"/>
                </a:cubicBezTo>
                <a:cubicBezTo>
                  <a:pt x="702" y="346"/>
                  <a:pt x="701" y="346"/>
                  <a:pt x="701" y="347"/>
                </a:cubicBezTo>
                <a:cubicBezTo>
                  <a:pt x="700" y="347"/>
                  <a:pt x="698" y="347"/>
                  <a:pt x="697" y="347"/>
                </a:cubicBezTo>
                <a:cubicBezTo>
                  <a:pt x="697" y="348"/>
                  <a:pt x="698" y="348"/>
                  <a:pt x="698" y="349"/>
                </a:cubicBezTo>
                <a:cubicBezTo>
                  <a:pt x="698" y="348"/>
                  <a:pt x="699" y="348"/>
                  <a:pt x="699" y="348"/>
                </a:cubicBezTo>
                <a:cubicBezTo>
                  <a:pt x="701" y="348"/>
                  <a:pt x="703" y="348"/>
                  <a:pt x="705" y="348"/>
                </a:cubicBezTo>
                <a:cubicBezTo>
                  <a:pt x="707" y="347"/>
                  <a:pt x="707" y="347"/>
                  <a:pt x="708" y="347"/>
                </a:cubicBezTo>
                <a:cubicBezTo>
                  <a:pt x="709" y="347"/>
                  <a:pt x="709" y="347"/>
                  <a:pt x="706" y="350"/>
                </a:cubicBezTo>
                <a:cubicBezTo>
                  <a:pt x="706" y="349"/>
                  <a:pt x="706" y="349"/>
                  <a:pt x="705" y="349"/>
                </a:cubicBezTo>
                <a:cubicBezTo>
                  <a:pt x="705" y="349"/>
                  <a:pt x="704" y="349"/>
                  <a:pt x="704" y="349"/>
                </a:cubicBezTo>
                <a:cubicBezTo>
                  <a:pt x="703" y="349"/>
                  <a:pt x="703" y="349"/>
                  <a:pt x="703" y="350"/>
                </a:cubicBezTo>
                <a:cubicBezTo>
                  <a:pt x="701" y="350"/>
                  <a:pt x="701" y="348"/>
                  <a:pt x="700" y="349"/>
                </a:cubicBezTo>
                <a:cubicBezTo>
                  <a:pt x="699" y="349"/>
                  <a:pt x="700" y="350"/>
                  <a:pt x="699" y="350"/>
                </a:cubicBezTo>
                <a:cubicBezTo>
                  <a:pt x="700" y="350"/>
                  <a:pt x="700" y="350"/>
                  <a:pt x="700" y="350"/>
                </a:cubicBezTo>
                <a:cubicBezTo>
                  <a:pt x="702" y="350"/>
                  <a:pt x="704" y="350"/>
                  <a:pt x="706" y="350"/>
                </a:cubicBezTo>
                <a:cubicBezTo>
                  <a:pt x="706" y="351"/>
                  <a:pt x="707" y="351"/>
                  <a:pt x="707" y="351"/>
                </a:cubicBezTo>
                <a:cubicBezTo>
                  <a:pt x="707" y="351"/>
                  <a:pt x="708" y="351"/>
                  <a:pt x="708" y="351"/>
                </a:cubicBezTo>
                <a:cubicBezTo>
                  <a:pt x="709" y="351"/>
                  <a:pt x="709" y="351"/>
                  <a:pt x="709" y="351"/>
                </a:cubicBezTo>
                <a:cubicBezTo>
                  <a:pt x="709" y="351"/>
                  <a:pt x="709" y="352"/>
                  <a:pt x="709" y="353"/>
                </a:cubicBezTo>
                <a:cubicBezTo>
                  <a:pt x="710" y="354"/>
                  <a:pt x="712" y="353"/>
                  <a:pt x="713" y="354"/>
                </a:cubicBezTo>
                <a:cubicBezTo>
                  <a:pt x="713" y="354"/>
                  <a:pt x="713" y="355"/>
                  <a:pt x="714" y="357"/>
                </a:cubicBezTo>
                <a:cubicBezTo>
                  <a:pt x="714" y="357"/>
                  <a:pt x="714" y="357"/>
                  <a:pt x="715" y="358"/>
                </a:cubicBezTo>
                <a:cubicBezTo>
                  <a:pt x="714" y="359"/>
                  <a:pt x="713" y="358"/>
                  <a:pt x="712" y="358"/>
                </a:cubicBezTo>
                <a:cubicBezTo>
                  <a:pt x="712" y="358"/>
                  <a:pt x="712" y="359"/>
                  <a:pt x="712" y="359"/>
                </a:cubicBezTo>
                <a:cubicBezTo>
                  <a:pt x="710" y="359"/>
                  <a:pt x="709" y="359"/>
                  <a:pt x="708" y="359"/>
                </a:cubicBezTo>
                <a:cubicBezTo>
                  <a:pt x="708" y="359"/>
                  <a:pt x="707" y="358"/>
                  <a:pt x="707" y="358"/>
                </a:cubicBezTo>
                <a:cubicBezTo>
                  <a:pt x="707" y="358"/>
                  <a:pt x="706" y="358"/>
                  <a:pt x="706" y="359"/>
                </a:cubicBezTo>
                <a:cubicBezTo>
                  <a:pt x="705" y="360"/>
                  <a:pt x="703" y="361"/>
                  <a:pt x="701" y="361"/>
                </a:cubicBezTo>
                <a:cubicBezTo>
                  <a:pt x="700" y="361"/>
                  <a:pt x="699" y="362"/>
                  <a:pt x="699" y="362"/>
                </a:cubicBezTo>
                <a:cubicBezTo>
                  <a:pt x="698" y="363"/>
                  <a:pt x="697" y="363"/>
                  <a:pt x="696" y="363"/>
                </a:cubicBezTo>
                <a:cubicBezTo>
                  <a:pt x="696" y="364"/>
                  <a:pt x="694" y="365"/>
                  <a:pt x="693" y="366"/>
                </a:cubicBezTo>
                <a:cubicBezTo>
                  <a:pt x="692" y="365"/>
                  <a:pt x="692" y="365"/>
                  <a:pt x="692" y="365"/>
                </a:cubicBezTo>
                <a:cubicBezTo>
                  <a:pt x="692" y="365"/>
                  <a:pt x="691" y="365"/>
                  <a:pt x="691" y="366"/>
                </a:cubicBezTo>
                <a:cubicBezTo>
                  <a:pt x="690" y="366"/>
                  <a:pt x="690" y="366"/>
                  <a:pt x="689" y="366"/>
                </a:cubicBezTo>
                <a:cubicBezTo>
                  <a:pt x="689" y="366"/>
                  <a:pt x="688" y="366"/>
                  <a:pt x="688" y="367"/>
                </a:cubicBezTo>
                <a:cubicBezTo>
                  <a:pt x="688" y="367"/>
                  <a:pt x="687" y="367"/>
                  <a:pt x="687" y="367"/>
                </a:cubicBezTo>
                <a:cubicBezTo>
                  <a:pt x="687" y="368"/>
                  <a:pt x="687" y="369"/>
                  <a:pt x="687" y="369"/>
                </a:cubicBezTo>
                <a:cubicBezTo>
                  <a:pt x="688" y="370"/>
                  <a:pt x="688" y="369"/>
                  <a:pt x="688" y="369"/>
                </a:cubicBezTo>
                <a:cubicBezTo>
                  <a:pt x="689" y="369"/>
                  <a:pt x="689" y="370"/>
                  <a:pt x="689" y="370"/>
                </a:cubicBezTo>
                <a:cubicBezTo>
                  <a:pt x="688" y="371"/>
                  <a:pt x="687" y="370"/>
                  <a:pt x="686" y="371"/>
                </a:cubicBezTo>
                <a:cubicBezTo>
                  <a:pt x="686" y="371"/>
                  <a:pt x="686" y="372"/>
                  <a:pt x="685" y="372"/>
                </a:cubicBezTo>
                <a:cubicBezTo>
                  <a:pt x="685" y="372"/>
                  <a:pt x="685" y="373"/>
                  <a:pt x="685" y="373"/>
                </a:cubicBezTo>
                <a:cubicBezTo>
                  <a:pt x="685" y="373"/>
                  <a:pt x="686" y="373"/>
                  <a:pt x="686" y="373"/>
                </a:cubicBezTo>
                <a:cubicBezTo>
                  <a:pt x="687" y="373"/>
                  <a:pt x="687" y="373"/>
                  <a:pt x="687" y="372"/>
                </a:cubicBezTo>
                <a:cubicBezTo>
                  <a:pt x="688" y="372"/>
                  <a:pt x="688" y="372"/>
                  <a:pt x="689" y="372"/>
                </a:cubicBezTo>
                <a:cubicBezTo>
                  <a:pt x="689" y="372"/>
                  <a:pt x="690" y="372"/>
                  <a:pt x="690" y="372"/>
                </a:cubicBezTo>
                <a:cubicBezTo>
                  <a:pt x="690" y="372"/>
                  <a:pt x="691" y="372"/>
                  <a:pt x="691" y="372"/>
                </a:cubicBezTo>
                <a:cubicBezTo>
                  <a:pt x="691" y="372"/>
                  <a:pt x="692" y="372"/>
                  <a:pt x="692" y="371"/>
                </a:cubicBezTo>
                <a:cubicBezTo>
                  <a:pt x="693" y="371"/>
                  <a:pt x="693" y="371"/>
                  <a:pt x="693" y="372"/>
                </a:cubicBezTo>
                <a:cubicBezTo>
                  <a:pt x="693" y="373"/>
                  <a:pt x="692" y="372"/>
                  <a:pt x="693" y="373"/>
                </a:cubicBezTo>
                <a:cubicBezTo>
                  <a:pt x="693" y="373"/>
                  <a:pt x="693" y="373"/>
                  <a:pt x="693" y="372"/>
                </a:cubicBezTo>
                <a:cubicBezTo>
                  <a:pt x="694" y="372"/>
                  <a:pt x="694" y="372"/>
                  <a:pt x="694" y="372"/>
                </a:cubicBezTo>
                <a:cubicBezTo>
                  <a:pt x="695" y="372"/>
                  <a:pt x="695" y="372"/>
                  <a:pt x="695" y="371"/>
                </a:cubicBezTo>
                <a:cubicBezTo>
                  <a:pt x="696" y="372"/>
                  <a:pt x="695" y="374"/>
                  <a:pt x="697" y="374"/>
                </a:cubicBezTo>
                <a:cubicBezTo>
                  <a:pt x="696" y="375"/>
                  <a:pt x="694" y="374"/>
                  <a:pt x="693" y="374"/>
                </a:cubicBezTo>
                <a:cubicBezTo>
                  <a:pt x="693" y="375"/>
                  <a:pt x="693" y="375"/>
                  <a:pt x="693" y="375"/>
                </a:cubicBezTo>
                <a:cubicBezTo>
                  <a:pt x="693" y="376"/>
                  <a:pt x="693" y="377"/>
                  <a:pt x="693" y="378"/>
                </a:cubicBezTo>
                <a:cubicBezTo>
                  <a:pt x="694" y="378"/>
                  <a:pt x="694" y="379"/>
                  <a:pt x="694" y="379"/>
                </a:cubicBezTo>
                <a:cubicBezTo>
                  <a:pt x="695" y="379"/>
                  <a:pt x="696" y="379"/>
                  <a:pt x="696" y="379"/>
                </a:cubicBezTo>
                <a:cubicBezTo>
                  <a:pt x="697" y="379"/>
                  <a:pt x="697" y="378"/>
                  <a:pt x="697" y="378"/>
                </a:cubicBezTo>
                <a:cubicBezTo>
                  <a:pt x="698" y="379"/>
                  <a:pt x="698" y="379"/>
                  <a:pt x="699" y="379"/>
                </a:cubicBezTo>
                <a:cubicBezTo>
                  <a:pt x="700" y="379"/>
                  <a:pt x="699" y="380"/>
                  <a:pt x="700" y="380"/>
                </a:cubicBezTo>
                <a:cubicBezTo>
                  <a:pt x="700" y="381"/>
                  <a:pt x="700" y="381"/>
                  <a:pt x="700" y="381"/>
                </a:cubicBezTo>
                <a:cubicBezTo>
                  <a:pt x="701" y="381"/>
                  <a:pt x="700" y="382"/>
                  <a:pt x="700" y="382"/>
                </a:cubicBezTo>
                <a:cubicBezTo>
                  <a:pt x="701" y="383"/>
                  <a:pt x="702" y="383"/>
                  <a:pt x="702" y="383"/>
                </a:cubicBezTo>
                <a:cubicBezTo>
                  <a:pt x="700" y="385"/>
                  <a:pt x="698" y="386"/>
                  <a:pt x="696" y="387"/>
                </a:cubicBezTo>
                <a:cubicBezTo>
                  <a:pt x="696" y="388"/>
                  <a:pt x="696" y="389"/>
                  <a:pt x="696" y="390"/>
                </a:cubicBezTo>
                <a:cubicBezTo>
                  <a:pt x="698" y="390"/>
                  <a:pt x="697" y="389"/>
                  <a:pt x="698" y="388"/>
                </a:cubicBezTo>
                <a:cubicBezTo>
                  <a:pt x="698" y="388"/>
                  <a:pt x="699" y="388"/>
                  <a:pt x="699" y="389"/>
                </a:cubicBezTo>
                <a:cubicBezTo>
                  <a:pt x="700" y="389"/>
                  <a:pt x="700" y="389"/>
                  <a:pt x="701" y="389"/>
                </a:cubicBezTo>
                <a:cubicBezTo>
                  <a:pt x="701" y="389"/>
                  <a:pt x="701" y="389"/>
                  <a:pt x="701" y="390"/>
                </a:cubicBezTo>
                <a:cubicBezTo>
                  <a:pt x="701" y="391"/>
                  <a:pt x="700" y="391"/>
                  <a:pt x="699" y="392"/>
                </a:cubicBezTo>
                <a:cubicBezTo>
                  <a:pt x="699" y="393"/>
                  <a:pt x="700" y="393"/>
                  <a:pt x="701" y="394"/>
                </a:cubicBezTo>
                <a:cubicBezTo>
                  <a:pt x="702" y="393"/>
                  <a:pt x="703" y="394"/>
                  <a:pt x="703" y="392"/>
                </a:cubicBezTo>
                <a:cubicBezTo>
                  <a:pt x="704" y="393"/>
                  <a:pt x="704" y="393"/>
                  <a:pt x="705" y="393"/>
                </a:cubicBezTo>
                <a:cubicBezTo>
                  <a:pt x="705" y="393"/>
                  <a:pt x="706" y="393"/>
                  <a:pt x="706" y="393"/>
                </a:cubicBezTo>
                <a:cubicBezTo>
                  <a:pt x="707" y="394"/>
                  <a:pt x="707" y="394"/>
                  <a:pt x="707" y="394"/>
                </a:cubicBezTo>
                <a:cubicBezTo>
                  <a:pt x="708" y="394"/>
                  <a:pt x="708" y="394"/>
                  <a:pt x="709" y="393"/>
                </a:cubicBezTo>
                <a:cubicBezTo>
                  <a:pt x="710" y="394"/>
                  <a:pt x="710" y="395"/>
                  <a:pt x="711" y="395"/>
                </a:cubicBezTo>
                <a:cubicBezTo>
                  <a:pt x="712" y="395"/>
                  <a:pt x="713" y="395"/>
                  <a:pt x="714" y="395"/>
                </a:cubicBezTo>
                <a:cubicBezTo>
                  <a:pt x="714" y="395"/>
                  <a:pt x="714" y="395"/>
                  <a:pt x="714" y="394"/>
                </a:cubicBezTo>
                <a:cubicBezTo>
                  <a:pt x="715" y="394"/>
                  <a:pt x="716" y="394"/>
                  <a:pt x="716" y="394"/>
                </a:cubicBezTo>
                <a:cubicBezTo>
                  <a:pt x="717" y="395"/>
                  <a:pt x="717" y="395"/>
                  <a:pt x="717" y="395"/>
                </a:cubicBezTo>
                <a:cubicBezTo>
                  <a:pt x="718" y="395"/>
                  <a:pt x="718" y="395"/>
                  <a:pt x="719" y="394"/>
                </a:cubicBezTo>
                <a:cubicBezTo>
                  <a:pt x="720" y="394"/>
                  <a:pt x="720" y="396"/>
                  <a:pt x="721" y="395"/>
                </a:cubicBezTo>
                <a:cubicBezTo>
                  <a:pt x="721" y="396"/>
                  <a:pt x="721" y="397"/>
                  <a:pt x="721" y="398"/>
                </a:cubicBezTo>
                <a:cubicBezTo>
                  <a:pt x="722" y="399"/>
                  <a:pt x="723" y="397"/>
                  <a:pt x="723" y="399"/>
                </a:cubicBezTo>
                <a:cubicBezTo>
                  <a:pt x="724" y="399"/>
                  <a:pt x="726" y="399"/>
                  <a:pt x="727" y="399"/>
                </a:cubicBezTo>
                <a:cubicBezTo>
                  <a:pt x="726" y="400"/>
                  <a:pt x="726" y="400"/>
                  <a:pt x="726" y="400"/>
                </a:cubicBezTo>
                <a:cubicBezTo>
                  <a:pt x="726" y="400"/>
                  <a:pt x="725" y="400"/>
                  <a:pt x="724" y="400"/>
                </a:cubicBezTo>
                <a:cubicBezTo>
                  <a:pt x="723" y="402"/>
                  <a:pt x="721" y="402"/>
                  <a:pt x="719" y="404"/>
                </a:cubicBezTo>
                <a:cubicBezTo>
                  <a:pt x="717" y="404"/>
                  <a:pt x="716" y="404"/>
                  <a:pt x="714" y="404"/>
                </a:cubicBezTo>
                <a:cubicBezTo>
                  <a:pt x="714" y="404"/>
                  <a:pt x="714" y="404"/>
                  <a:pt x="714" y="405"/>
                </a:cubicBezTo>
                <a:cubicBezTo>
                  <a:pt x="712" y="405"/>
                  <a:pt x="711" y="405"/>
                  <a:pt x="709" y="405"/>
                </a:cubicBezTo>
                <a:cubicBezTo>
                  <a:pt x="708" y="405"/>
                  <a:pt x="707" y="406"/>
                  <a:pt x="706" y="407"/>
                </a:cubicBezTo>
                <a:cubicBezTo>
                  <a:pt x="705" y="407"/>
                  <a:pt x="703" y="407"/>
                  <a:pt x="702" y="407"/>
                </a:cubicBezTo>
                <a:cubicBezTo>
                  <a:pt x="701" y="407"/>
                  <a:pt x="701" y="407"/>
                  <a:pt x="701" y="407"/>
                </a:cubicBezTo>
                <a:cubicBezTo>
                  <a:pt x="700" y="407"/>
                  <a:pt x="698" y="407"/>
                  <a:pt x="697" y="407"/>
                </a:cubicBezTo>
                <a:cubicBezTo>
                  <a:pt x="696" y="409"/>
                  <a:pt x="694" y="410"/>
                  <a:pt x="693" y="411"/>
                </a:cubicBezTo>
                <a:cubicBezTo>
                  <a:pt x="692" y="411"/>
                  <a:pt x="692" y="411"/>
                  <a:pt x="692" y="411"/>
                </a:cubicBezTo>
                <a:cubicBezTo>
                  <a:pt x="691" y="412"/>
                  <a:pt x="692" y="413"/>
                  <a:pt x="691" y="414"/>
                </a:cubicBezTo>
                <a:cubicBezTo>
                  <a:pt x="691" y="414"/>
                  <a:pt x="691" y="415"/>
                  <a:pt x="692" y="416"/>
                </a:cubicBezTo>
                <a:cubicBezTo>
                  <a:pt x="693" y="416"/>
                  <a:pt x="694" y="417"/>
                  <a:pt x="696" y="417"/>
                </a:cubicBezTo>
                <a:cubicBezTo>
                  <a:pt x="697" y="417"/>
                  <a:pt x="697" y="416"/>
                  <a:pt x="697" y="416"/>
                </a:cubicBezTo>
                <a:cubicBezTo>
                  <a:pt x="698" y="416"/>
                  <a:pt x="699" y="416"/>
                  <a:pt x="699" y="416"/>
                </a:cubicBezTo>
                <a:cubicBezTo>
                  <a:pt x="699" y="417"/>
                  <a:pt x="700" y="418"/>
                  <a:pt x="700" y="419"/>
                </a:cubicBezTo>
                <a:cubicBezTo>
                  <a:pt x="701" y="419"/>
                  <a:pt x="702" y="420"/>
                  <a:pt x="703" y="420"/>
                </a:cubicBezTo>
                <a:cubicBezTo>
                  <a:pt x="703" y="419"/>
                  <a:pt x="703" y="419"/>
                  <a:pt x="703" y="418"/>
                </a:cubicBezTo>
                <a:cubicBezTo>
                  <a:pt x="704" y="418"/>
                  <a:pt x="705" y="419"/>
                  <a:pt x="705" y="420"/>
                </a:cubicBezTo>
                <a:cubicBezTo>
                  <a:pt x="706" y="420"/>
                  <a:pt x="706" y="420"/>
                  <a:pt x="707" y="420"/>
                </a:cubicBezTo>
                <a:cubicBezTo>
                  <a:pt x="707" y="420"/>
                  <a:pt x="708" y="419"/>
                  <a:pt x="708" y="419"/>
                </a:cubicBezTo>
                <a:cubicBezTo>
                  <a:pt x="709" y="419"/>
                  <a:pt x="710" y="420"/>
                  <a:pt x="710" y="420"/>
                </a:cubicBezTo>
                <a:cubicBezTo>
                  <a:pt x="710" y="420"/>
                  <a:pt x="710" y="421"/>
                  <a:pt x="710" y="421"/>
                </a:cubicBezTo>
                <a:cubicBezTo>
                  <a:pt x="708" y="421"/>
                  <a:pt x="707" y="421"/>
                  <a:pt x="705" y="421"/>
                </a:cubicBezTo>
                <a:cubicBezTo>
                  <a:pt x="705" y="422"/>
                  <a:pt x="704" y="422"/>
                  <a:pt x="702" y="422"/>
                </a:cubicBezTo>
                <a:cubicBezTo>
                  <a:pt x="704" y="423"/>
                  <a:pt x="705" y="423"/>
                  <a:pt x="706" y="424"/>
                </a:cubicBezTo>
                <a:cubicBezTo>
                  <a:pt x="706" y="423"/>
                  <a:pt x="707" y="423"/>
                  <a:pt x="707" y="423"/>
                </a:cubicBezTo>
                <a:cubicBezTo>
                  <a:pt x="709" y="423"/>
                  <a:pt x="710" y="423"/>
                  <a:pt x="712" y="423"/>
                </a:cubicBezTo>
                <a:cubicBezTo>
                  <a:pt x="712" y="422"/>
                  <a:pt x="712" y="422"/>
                  <a:pt x="713" y="422"/>
                </a:cubicBezTo>
                <a:cubicBezTo>
                  <a:pt x="714" y="422"/>
                  <a:pt x="715" y="421"/>
                  <a:pt x="716" y="422"/>
                </a:cubicBezTo>
                <a:cubicBezTo>
                  <a:pt x="716" y="423"/>
                  <a:pt x="714" y="422"/>
                  <a:pt x="714" y="423"/>
                </a:cubicBezTo>
                <a:cubicBezTo>
                  <a:pt x="714" y="424"/>
                  <a:pt x="713" y="424"/>
                  <a:pt x="713" y="425"/>
                </a:cubicBezTo>
                <a:cubicBezTo>
                  <a:pt x="712" y="424"/>
                  <a:pt x="712" y="424"/>
                  <a:pt x="712" y="424"/>
                </a:cubicBezTo>
                <a:cubicBezTo>
                  <a:pt x="711" y="424"/>
                  <a:pt x="711" y="425"/>
                  <a:pt x="711" y="425"/>
                </a:cubicBezTo>
                <a:cubicBezTo>
                  <a:pt x="711" y="426"/>
                  <a:pt x="710" y="426"/>
                  <a:pt x="710" y="426"/>
                </a:cubicBezTo>
                <a:cubicBezTo>
                  <a:pt x="710" y="426"/>
                  <a:pt x="709" y="426"/>
                  <a:pt x="709" y="426"/>
                </a:cubicBezTo>
                <a:cubicBezTo>
                  <a:pt x="709" y="426"/>
                  <a:pt x="708" y="426"/>
                  <a:pt x="708" y="426"/>
                </a:cubicBezTo>
                <a:cubicBezTo>
                  <a:pt x="708" y="426"/>
                  <a:pt x="708" y="426"/>
                  <a:pt x="707" y="426"/>
                </a:cubicBezTo>
                <a:cubicBezTo>
                  <a:pt x="705" y="426"/>
                  <a:pt x="704" y="426"/>
                  <a:pt x="702" y="426"/>
                </a:cubicBezTo>
                <a:cubicBezTo>
                  <a:pt x="701" y="427"/>
                  <a:pt x="701" y="428"/>
                  <a:pt x="700" y="428"/>
                </a:cubicBezTo>
                <a:cubicBezTo>
                  <a:pt x="699" y="428"/>
                  <a:pt x="699" y="428"/>
                  <a:pt x="698" y="429"/>
                </a:cubicBezTo>
                <a:cubicBezTo>
                  <a:pt x="698" y="430"/>
                  <a:pt x="699" y="429"/>
                  <a:pt x="700" y="429"/>
                </a:cubicBezTo>
                <a:cubicBezTo>
                  <a:pt x="700" y="430"/>
                  <a:pt x="701" y="430"/>
                  <a:pt x="701" y="430"/>
                </a:cubicBezTo>
                <a:cubicBezTo>
                  <a:pt x="702" y="431"/>
                  <a:pt x="702" y="430"/>
                  <a:pt x="703" y="429"/>
                </a:cubicBezTo>
                <a:cubicBezTo>
                  <a:pt x="704" y="429"/>
                  <a:pt x="706" y="429"/>
                  <a:pt x="707" y="429"/>
                </a:cubicBezTo>
                <a:cubicBezTo>
                  <a:pt x="707" y="429"/>
                  <a:pt x="708" y="429"/>
                  <a:pt x="708" y="429"/>
                </a:cubicBezTo>
                <a:cubicBezTo>
                  <a:pt x="709" y="429"/>
                  <a:pt x="711" y="430"/>
                  <a:pt x="712" y="431"/>
                </a:cubicBezTo>
                <a:cubicBezTo>
                  <a:pt x="713" y="431"/>
                  <a:pt x="713" y="431"/>
                  <a:pt x="714" y="430"/>
                </a:cubicBezTo>
                <a:cubicBezTo>
                  <a:pt x="715" y="430"/>
                  <a:pt x="716" y="430"/>
                  <a:pt x="717" y="430"/>
                </a:cubicBezTo>
                <a:cubicBezTo>
                  <a:pt x="718" y="431"/>
                  <a:pt x="717" y="432"/>
                  <a:pt x="717" y="433"/>
                </a:cubicBezTo>
                <a:cubicBezTo>
                  <a:pt x="717" y="434"/>
                  <a:pt x="718" y="433"/>
                  <a:pt x="719" y="433"/>
                </a:cubicBezTo>
                <a:cubicBezTo>
                  <a:pt x="720" y="433"/>
                  <a:pt x="721" y="433"/>
                  <a:pt x="721" y="434"/>
                </a:cubicBezTo>
                <a:cubicBezTo>
                  <a:pt x="720" y="435"/>
                  <a:pt x="719" y="434"/>
                  <a:pt x="718" y="434"/>
                </a:cubicBezTo>
                <a:cubicBezTo>
                  <a:pt x="718" y="434"/>
                  <a:pt x="718" y="435"/>
                  <a:pt x="717" y="435"/>
                </a:cubicBezTo>
                <a:cubicBezTo>
                  <a:pt x="716" y="435"/>
                  <a:pt x="714" y="435"/>
                  <a:pt x="713" y="435"/>
                </a:cubicBezTo>
                <a:cubicBezTo>
                  <a:pt x="712" y="435"/>
                  <a:pt x="712" y="436"/>
                  <a:pt x="712" y="436"/>
                </a:cubicBezTo>
                <a:cubicBezTo>
                  <a:pt x="709" y="436"/>
                  <a:pt x="707" y="436"/>
                  <a:pt x="705" y="436"/>
                </a:cubicBezTo>
                <a:cubicBezTo>
                  <a:pt x="704" y="436"/>
                  <a:pt x="704" y="436"/>
                  <a:pt x="704" y="437"/>
                </a:cubicBezTo>
                <a:cubicBezTo>
                  <a:pt x="703" y="437"/>
                  <a:pt x="701" y="437"/>
                  <a:pt x="700" y="437"/>
                </a:cubicBezTo>
                <a:cubicBezTo>
                  <a:pt x="700" y="437"/>
                  <a:pt x="699" y="438"/>
                  <a:pt x="699" y="438"/>
                </a:cubicBezTo>
                <a:cubicBezTo>
                  <a:pt x="698" y="438"/>
                  <a:pt x="698" y="438"/>
                  <a:pt x="697" y="438"/>
                </a:cubicBezTo>
                <a:cubicBezTo>
                  <a:pt x="697" y="439"/>
                  <a:pt x="696" y="439"/>
                  <a:pt x="695" y="440"/>
                </a:cubicBezTo>
                <a:cubicBezTo>
                  <a:pt x="695" y="440"/>
                  <a:pt x="694" y="440"/>
                  <a:pt x="693" y="440"/>
                </a:cubicBezTo>
                <a:cubicBezTo>
                  <a:pt x="692" y="440"/>
                  <a:pt x="692" y="440"/>
                  <a:pt x="692" y="441"/>
                </a:cubicBezTo>
                <a:cubicBezTo>
                  <a:pt x="691" y="441"/>
                  <a:pt x="691" y="441"/>
                  <a:pt x="690" y="441"/>
                </a:cubicBezTo>
                <a:cubicBezTo>
                  <a:pt x="690" y="440"/>
                  <a:pt x="689" y="440"/>
                  <a:pt x="689" y="440"/>
                </a:cubicBezTo>
                <a:cubicBezTo>
                  <a:pt x="687" y="441"/>
                  <a:pt x="685" y="442"/>
                  <a:pt x="683" y="443"/>
                </a:cubicBezTo>
                <a:cubicBezTo>
                  <a:pt x="683" y="444"/>
                  <a:pt x="683" y="445"/>
                  <a:pt x="682" y="445"/>
                </a:cubicBezTo>
                <a:cubicBezTo>
                  <a:pt x="683" y="445"/>
                  <a:pt x="683" y="445"/>
                  <a:pt x="683" y="445"/>
                </a:cubicBezTo>
                <a:cubicBezTo>
                  <a:pt x="686" y="446"/>
                  <a:pt x="689" y="445"/>
                  <a:pt x="692" y="445"/>
                </a:cubicBezTo>
                <a:cubicBezTo>
                  <a:pt x="692" y="445"/>
                  <a:pt x="692" y="445"/>
                  <a:pt x="693" y="445"/>
                </a:cubicBezTo>
                <a:cubicBezTo>
                  <a:pt x="694" y="445"/>
                  <a:pt x="695" y="445"/>
                  <a:pt x="696" y="445"/>
                </a:cubicBezTo>
                <a:cubicBezTo>
                  <a:pt x="697" y="445"/>
                  <a:pt x="697" y="445"/>
                  <a:pt x="697" y="445"/>
                </a:cubicBezTo>
                <a:cubicBezTo>
                  <a:pt x="698" y="445"/>
                  <a:pt x="698" y="445"/>
                  <a:pt x="699" y="445"/>
                </a:cubicBezTo>
                <a:cubicBezTo>
                  <a:pt x="699" y="445"/>
                  <a:pt x="700" y="445"/>
                  <a:pt x="700" y="445"/>
                </a:cubicBezTo>
                <a:cubicBezTo>
                  <a:pt x="701" y="444"/>
                  <a:pt x="702" y="445"/>
                  <a:pt x="703" y="444"/>
                </a:cubicBezTo>
                <a:cubicBezTo>
                  <a:pt x="703" y="444"/>
                  <a:pt x="704" y="445"/>
                  <a:pt x="704" y="445"/>
                </a:cubicBezTo>
                <a:cubicBezTo>
                  <a:pt x="703" y="446"/>
                  <a:pt x="702" y="446"/>
                  <a:pt x="701" y="447"/>
                </a:cubicBezTo>
                <a:cubicBezTo>
                  <a:pt x="701" y="447"/>
                  <a:pt x="701" y="448"/>
                  <a:pt x="702" y="448"/>
                </a:cubicBezTo>
                <a:cubicBezTo>
                  <a:pt x="702" y="448"/>
                  <a:pt x="702" y="448"/>
                  <a:pt x="703" y="448"/>
                </a:cubicBezTo>
                <a:cubicBezTo>
                  <a:pt x="704" y="450"/>
                  <a:pt x="703" y="452"/>
                  <a:pt x="703" y="454"/>
                </a:cubicBezTo>
                <a:cubicBezTo>
                  <a:pt x="704" y="454"/>
                  <a:pt x="705" y="454"/>
                  <a:pt x="706" y="454"/>
                </a:cubicBezTo>
                <a:cubicBezTo>
                  <a:pt x="707" y="455"/>
                  <a:pt x="706" y="455"/>
                  <a:pt x="706" y="455"/>
                </a:cubicBezTo>
                <a:cubicBezTo>
                  <a:pt x="706" y="456"/>
                  <a:pt x="706" y="456"/>
                  <a:pt x="706" y="457"/>
                </a:cubicBezTo>
                <a:cubicBezTo>
                  <a:pt x="706" y="457"/>
                  <a:pt x="705" y="457"/>
                  <a:pt x="705" y="457"/>
                </a:cubicBezTo>
                <a:cubicBezTo>
                  <a:pt x="704" y="457"/>
                  <a:pt x="704" y="455"/>
                  <a:pt x="704" y="455"/>
                </a:cubicBezTo>
                <a:cubicBezTo>
                  <a:pt x="703" y="455"/>
                  <a:pt x="703" y="456"/>
                  <a:pt x="703" y="456"/>
                </a:cubicBezTo>
                <a:cubicBezTo>
                  <a:pt x="702" y="456"/>
                  <a:pt x="702" y="456"/>
                  <a:pt x="701" y="456"/>
                </a:cubicBezTo>
                <a:cubicBezTo>
                  <a:pt x="701" y="456"/>
                  <a:pt x="700" y="457"/>
                  <a:pt x="699" y="457"/>
                </a:cubicBezTo>
                <a:cubicBezTo>
                  <a:pt x="699" y="457"/>
                  <a:pt x="698" y="458"/>
                  <a:pt x="698" y="458"/>
                </a:cubicBezTo>
                <a:cubicBezTo>
                  <a:pt x="698" y="459"/>
                  <a:pt x="698" y="460"/>
                  <a:pt x="698" y="461"/>
                </a:cubicBezTo>
                <a:cubicBezTo>
                  <a:pt x="697" y="461"/>
                  <a:pt x="697" y="462"/>
                  <a:pt x="697" y="462"/>
                </a:cubicBezTo>
                <a:cubicBezTo>
                  <a:pt x="697" y="463"/>
                  <a:pt x="698" y="463"/>
                  <a:pt x="699" y="464"/>
                </a:cubicBezTo>
                <a:cubicBezTo>
                  <a:pt x="699" y="464"/>
                  <a:pt x="699" y="463"/>
                  <a:pt x="700" y="463"/>
                </a:cubicBezTo>
                <a:cubicBezTo>
                  <a:pt x="700" y="463"/>
                  <a:pt x="701" y="463"/>
                  <a:pt x="701" y="463"/>
                </a:cubicBezTo>
                <a:cubicBezTo>
                  <a:pt x="701" y="464"/>
                  <a:pt x="700" y="464"/>
                  <a:pt x="700" y="465"/>
                </a:cubicBezTo>
                <a:cubicBezTo>
                  <a:pt x="699" y="465"/>
                  <a:pt x="698" y="466"/>
                  <a:pt x="698" y="467"/>
                </a:cubicBezTo>
                <a:cubicBezTo>
                  <a:pt x="698" y="467"/>
                  <a:pt x="698" y="467"/>
                  <a:pt x="697" y="468"/>
                </a:cubicBezTo>
                <a:cubicBezTo>
                  <a:pt x="697" y="468"/>
                  <a:pt x="697" y="468"/>
                  <a:pt x="697" y="468"/>
                </a:cubicBezTo>
                <a:cubicBezTo>
                  <a:pt x="697" y="467"/>
                  <a:pt x="698" y="468"/>
                  <a:pt x="698" y="467"/>
                </a:cubicBezTo>
                <a:cubicBezTo>
                  <a:pt x="697" y="466"/>
                  <a:pt x="697" y="466"/>
                  <a:pt x="696" y="467"/>
                </a:cubicBezTo>
                <a:cubicBezTo>
                  <a:pt x="696" y="467"/>
                  <a:pt x="696" y="468"/>
                  <a:pt x="697" y="468"/>
                </a:cubicBezTo>
                <a:cubicBezTo>
                  <a:pt x="698" y="468"/>
                  <a:pt x="699" y="468"/>
                  <a:pt x="699" y="469"/>
                </a:cubicBezTo>
                <a:cubicBezTo>
                  <a:pt x="700" y="469"/>
                  <a:pt x="700" y="469"/>
                  <a:pt x="701" y="469"/>
                </a:cubicBezTo>
                <a:cubicBezTo>
                  <a:pt x="701" y="469"/>
                  <a:pt x="702" y="468"/>
                  <a:pt x="703" y="468"/>
                </a:cubicBezTo>
                <a:cubicBezTo>
                  <a:pt x="703" y="469"/>
                  <a:pt x="703" y="469"/>
                  <a:pt x="703" y="470"/>
                </a:cubicBezTo>
                <a:cubicBezTo>
                  <a:pt x="704" y="470"/>
                  <a:pt x="705" y="470"/>
                  <a:pt x="706" y="472"/>
                </a:cubicBezTo>
                <a:cubicBezTo>
                  <a:pt x="706" y="472"/>
                  <a:pt x="706" y="473"/>
                  <a:pt x="706" y="473"/>
                </a:cubicBezTo>
                <a:cubicBezTo>
                  <a:pt x="706" y="474"/>
                  <a:pt x="705" y="474"/>
                  <a:pt x="705" y="474"/>
                </a:cubicBezTo>
                <a:cubicBezTo>
                  <a:pt x="706" y="475"/>
                  <a:pt x="707" y="474"/>
                  <a:pt x="708" y="476"/>
                </a:cubicBezTo>
                <a:cubicBezTo>
                  <a:pt x="708" y="476"/>
                  <a:pt x="709" y="475"/>
                  <a:pt x="709" y="475"/>
                </a:cubicBezTo>
                <a:cubicBezTo>
                  <a:pt x="709" y="475"/>
                  <a:pt x="710" y="476"/>
                  <a:pt x="710" y="476"/>
                </a:cubicBezTo>
                <a:cubicBezTo>
                  <a:pt x="711" y="476"/>
                  <a:pt x="711" y="476"/>
                  <a:pt x="712" y="476"/>
                </a:cubicBezTo>
                <a:cubicBezTo>
                  <a:pt x="712" y="476"/>
                  <a:pt x="712" y="475"/>
                  <a:pt x="713" y="475"/>
                </a:cubicBezTo>
                <a:cubicBezTo>
                  <a:pt x="713" y="476"/>
                  <a:pt x="715" y="476"/>
                  <a:pt x="716" y="477"/>
                </a:cubicBezTo>
                <a:cubicBezTo>
                  <a:pt x="715" y="479"/>
                  <a:pt x="713" y="479"/>
                  <a:pt x="713" y="482"/>
                </a:cubicBezTo>
                <a:cubicBezTo>
                  <a:pt x="712" y="482"/>
                  <a:pt x="711" y="482"/>
                  <a:pt x="711" y="482"/>
                </a:cubicBezTo>
                <a:cubicBezTo>
                  <a:pt x="710" y="482"/>
                  <a:pt x="710" y="482"/>
                  <a:pt x="710" y="483"/>
                </a:cubicBezTo>
                <a:cubicBezTo>
                  <a:pt x="711" y="483"/>
                  <a:pt x="711" y="483"/>
                  <a:pt x="711" y="483"/>
                </a:cubicBezTo>
                <a:cubicBezTo>
                  <a:pt x="712" y="484"/>
                  <a:pt x="712" y="484"/>
                  <a:pt x="713" y="484"/>
                </a:cubicBezTo>
                <a:cubicBezTo>
                  <a:pt x="714" y="484"/>
                  <a:pt x="715" y="484"/>
                  <a:pt x="716" y="484"/>
                </a:cubicBezTo>
                <a:cubicBezTo>
                  <a:pt x="717" y="485"/>
                  <a:pt x="717" y="486"/>
                  <a:pt x="717" y="486"/>
                </a:cubicBezTo>
                <a:cubicBezTo>
                  <a:pt x="716" y="487"/>
                  <a:pt x="715" y="488"/>
                  <a:pt x="712" y="489"/>
                </a:cubicBezTo>
                <a:cubicBezTo>
                  <a:pt x="712" y="489"/>
                  <a:pt x="711" y="490"/>
                  <a:pt x="711" y="490"/>
                </a:cubicBezTo>
                <a:cubicBezTo>
                  <a:pt x="710" y="490"/>
                  <a:pt x="709" y="490"/>
                  <a:pt x="708" y="490"/>
                </a:cubicBezTo>
                <a:cubicBezTo>
                  <a:pt x="707" y="491"/>
                  <a:pt x="708" y="492"/>
                  <a:pt x="707" y="493"/>
                </a:cubicBezTo>
                <a:cubicBezTo>
                  <a:pt x="707" y="493"/>
                  <a:pt x="707" y="493"/>
                  <a:pt x="706" y="493"/>
                </a:cubicBezTo>
                <a:cubicBezTo>
                  <a:pt x="705" y="492"/>
                  <a:pt x="706" y="491"/>
                  <a:pt x="705" y="490"/>
                </a:cubicBezTo>
                <a:cubicBezTo>
                  <a:pt x="705" y="490"/>
                  <a:pt x="705" y="490"/>
                  <a:pt x="702" y="490"/>
                </a:cubicBezTo>
                <a:cubicBezTo>
                  <a:pt x="701" y="491"/>
                  <a:pt x="701" y="491"/>
                  <a:pt x="701" y="491"/>
                </a:cubicBezTo>
                <a:cubicBezTo>
                  <a:pt x="699" y="491"/>
                  <a:pt x="698" y="491"/>
                  <a:pt x="697" y="491"/>
                </a:cubicBezTo>
                <a:cubicBezTo>
                  <a:pt x="695" y="492"/>
                  <a:pt x="694" y="494"/>
                  <a:pt x="693" y="496"/>
                </a:cubicBezTo>
                <a:cubicBezTo>
                  <a:pt x="693" y="496"/>
                  <a:pt x="695" y="495"/>
                  <a:pt x="695" y="497"/>
                </a:cubicBezTo>
                <a:cubicBezTo>
                  <a:pt x="696" y="496"/>
                  <a:pt x="696" y="496"/>
                  <a:pt x="696" y="496"/>
                </a:cubicBezTo>
                <a:cubicBezTo>
                  <a:pt x="697" y="496"/>
                  <a:pt x="698" y="496"/>
                  <a:pt x="699" y="496"/>
                </a:cubicBezTo>
                <a:cubicBezTo>
                  <a:pt x="699" y="496"/>
                  <a:pt x="699" y="498"/>
                  <a:pt x="699" y="498"/>
                </a:cubicBezTo>
                <a:cubicBezTo>
                  <a:pt x="699" y="499"/>
                  <a:pt x="699" y="499"/>
                  <a:pt x="700" y="499"/>
                </a:cubicBezTo>
                <a:cubicBezTo>
                  <a:pt x="700" y="500"/>
                  <a:pt x="701" y="500"/>
                  <a:pt x="702" y="500"/>
                </a:cubicBezTo>
                <a:cubicBezTo>
                  <a:pt x="703" y="500"/>
                  <a:pt x="704" y="500"/>
                  <a:pt x="704" y="500"/>
                </a:cubicBezTo>
                <a:cubicBezTo>
                  <a:pt x="705" y="499"/>
                  <a:pt x="705" y="499"/>
                  <a:pt x="705" y="499"/>
                </a:cubicBezTo>
                <a:cubicBezTo>
                  <a:pt x="706" y="498"/>
                  <a:pt x="708" y="499"/>
                  <a:pt x="709" y="499"/>
                </a:cubicBezTo>
                <a:cubicBezTo>
                  <a:pt x="709" y="499"/>
                  <a:pt x="710" y="499"/>
                  <a:pt x="710" y="499"/>
                </a:cubicBezTo>
                <a:cubicBezTo>
                  <a:pt x="711" y="499"/>
                  <a:pt x="711" y="498"/>
                  <a:pt x="712" y="499"/>
                </a:cubicBezTo>
                <a:cubicBezTo>
                  <a:pt x="712" y="499"/>
                  <a:pt x="712" y="500"/>
                  <a:pt x="712" y="500"/>
                </a:cubicBezTo>
                <a:cubicBezTo>
                  <a:pt x="711" y="501"/>
                  <a:pt x="710" y="501"/>
                  <a:pt x="710" y="502"/>
                </a:cubicBezTo>
                <a:cubicBezTo>
                  <a:pt x="711" y="503"/>
                  <a:pt x="711" y="502"/>
                  <a:pt x="712" y="502"/>
                </a:cubicBezTo>
                <a:cubicBezTo>
                  <a:pt x="712" y="502"/>
                  <a:pt x="712" y="502"/>
                  <a:pt x="713" y="502"/>
                </a:cubicBezTo>
                <a:cubicBezTo>
                  <a:pt x="713" y="502"/>
                  <a:pt x="714" y="502"/>
                  <a:pt x="715" y="502"/>
                </a:cubicBezTo>
                <a:cubicBezTo>
                  <a:pt x="716" y="502"/>
                  <a:pt x="716" y="502"/>
                  <a:pt x="716" y="502"/>
                </a:cubicBezTo>
                <a:cubicBezTo>
                  <a:pt x="716" y="502"/>
                  <a:pt x="717" y="502"/>
                  <a:pt x="717" y="501"/>
                </a:cubicBezTo>
                <a:cubicBezTo>
                  <a:pt x="718" y="501"/>
                  <a:pt x="719" y="501"/>
                  <a:pt x="720" y="501"/>
                </a:cubicBezTo>
                <a:cubicBezTo>
                  <a:pt x="721" y="500"/>
                  <a:pt x="722" y="501"/>
                  <a:pt x="723" y="500"/>
                </a:cubicBezTo>
                <a:cubicBezTo>
                  <a:pt x="724" y="499"/>
                  <a:pt x="724" y="500"/>
                  <a:pt x="725" y="500"/>
                </a:cubicBezTo>
                <a:cubicBezTo>
                  <a:pt x="725" y="500"/>
                  <a:pt x="725" y="500"/>
                  <a:pt x="726" y="500"/>
                </a:cubicBezTo>
                <a:cubicBezTo>
                  <a:pt x="726" y="500"/>
                  <a:pt x="726" y="501"/>
                  <a:pt x="726" y="501"/>
                </a:cubicBezTo>
                <a:cubicBezTo>
                  <a:pt x="725" y="502"/>
                  <a:pt x="724" y="501"/>
                  <a:pt x="724" y="501"/>
                </a:cubicBezTo>
                <a:cubicBezTo>
                  <a:pt x="723" y="502"/>
                  <a:pt x="723" y="502"/>
                  <a:pt x="723" y="502"/>
                </a:cubicBezTo>
                <a:cubicBezTo>
                  <a:pt x="722" y="502"/>
                  <a:pt x="722" y="502"/>
                  <a:pt x="721" y="502"/>
                </a:cubicBezTo>
                <a:cubicBezTo>
                  <a:pt x="720" y="503"/>
                  <a:pt x="718" y="504"/>
                  <a:pt x="717" y="505"/>
                </a:cubicBezTo>
                <a:cubicBezTo>
                  <a:pt x="716" y="505"/>
                  <a:pt x="715" y="506"/>
                  <a:pt x="714" y="504"/>
                </a:cubicBezTo>
                <a:cubicBezTo>
                  <a:pt x="714" y="505"/>
                  <a:pt x="713" y="506"/>
                  <a:pt x="713" y="506"/>
                </a:cubicBezTo>
                <a:cubicBezTo>
                  <a:pt x="712" y="506"/>
                  <a:pt x="711" y="506"/>
                  <a:pt x="711" y="507"/>
                </a:cubicBezTo>
                <a:cubicBezTo>
                  <a:pt x="710" y="507"/>
                  <a:pt x="709" y="507"/>
                  <a:pt x="708" y="507"/>
                </a:cubicBezTo>
                <a:cubicBezTo>
                  <a:pt x="708" y="507"/>
                  <a:pt x="707" y="507"/>
                  <a:pt x="706" y="507"/>
                </a:cubicBezTo>
                <a:cubicBezTo>
                  <a:pt x="706" y="508"/>
                  <a:pt x="705" y="508"/>
                  <a:pt x="705" y="509"/>
                </a:cubicBezTo>
                <a:cubicBezTo>
                  <a:pt x="705" y="509"/>
                  <a:pt x="705" y="510"/>
                  <a:pt x="705" y="510"/>
                </a:cubicBezTo>
                <a:cubicBezTo>
                  <a:pt x="706" y="510"/>
                  <a:pt x="706" y="509"/>
                  <a:pt x="706" y="509"/>
                </a:cubicBezTo>
                <a:cubicBezTo>
                  <a:pt x="707" y="509"/>
                  <a:pt x="708" y="509"/>
                  <a:pt x="709" y="509"/>
                </a:cubicBezTo>
                <a:cubicBezTo>
                  <a:pt x="710" y="511"/>
                  <a:pt x="708" y="511"/>
                  <a:pt x="708" y="512"/>
                </a:cubicBezTo>
                <a:cubicBezTo>
                  <a:pt x="708" y="513"/>
                  <a:pt x="708" y="514"/>
                  <a:pt x="708" y="514"/>
                </a:cubicBezTo>
                <a:cubicBezTo>
                  <a:pt x="707" y="515"/>
                  <a:pt x="706" y="516"/>
                  <a:pt x="705" y="517"/>
                </a:cubicBezTo>
                <a:cubicBezTo>
                  <a:pt x="705" y="518"/>
                  <a:pt x="705" y="518"/>
                  <a:pt x="705" y="518"/>
                </a:cubicBezTo>
                <a:cubicBezTo>
                  <a:pt x="704" y="519"/>
                  <a:pt x="702" y="519"/>
                  <a:pt x="702" y="521"/>
                </a:cubicBezTo>
                <a:cubicBezTo>
                  <a:pt x="702" y="521"/>
                  <a:pt x="702" y="521"/>
                  <a:pt x="701" y="521"/>
                </a:cubicBezTo>
                <a:cubicBezTo>
                  <a:pt x="701" y="521"/>
                  <a:pt x="701" y="521"/>
                  <a:pt x="701" y="520"/>
                </a:cubicBezTo>
                <a:cubicBezTo>
                  <a:pt x="701" y="520"/>
                  <a:pt x="701" y="520"/>
                  <a:pt x="701" y="520"/>
                </a:cubicBezTo>
                <a:cubicBezTo>
                  <a:pt x="700" y="520"/>
                  <a:pt x="700" y="520"/>
                  <a:pt x="699" y="520"/>
                </a:cubicBezTo>
                <a:cubicBezTo>
                  <a:pt x="699" y="520"/>
                  <a:pt x="699" y="519"/>
                  <a:pt x="698" y="519"/>
                </a:cubicBezTo>
                <a:cubicBezTo>
                  <a:pt x="697" y="520"/>
                  <a:pt x="697" y="520"/>
                  <a:pt x="697" y="521"/>
                </a:cubicBezTo>
                <a:cubicBezTo>
                  <a:pt x="697" y="521"/>
                  <a:pt x="697" y="521"/>
                  <a:pt x="697" y="521"/>
                </a:cubicBezTo>
                <a:cubicBezTo>
                  <a:pt x="699" y="521"/>
                  <a:pt x="700" y="521"/>
                  <a:pt x="701" y="521"/>
                </a:cubicBezTo>
                <a:cubicBezTo>
                  <a:pt x="701" y="522"/>
                  <a:pt x="701" y="522"/>
                  <a:pt x="701" y="522"/>
                </a:cubicBezTo>
                <a:cubicBezTo>
                  <a:pt x="700" y="522"/>
                  <a:pt x="699" y="522"/>
                  <a:pt x="698" y="522"/>
                </a:cubicBezTo>
                <a:cubicBezTo>
                  <a:pt x="698" y="523"/>
                  <a:pt x="698" y="523"/>
                  <a:pt x="697" y="523"/>
                </a:cubicBezTo>
                <a:cubicBezTo>
                  <a:pt x="695" y="523"/>
                  <a:pt x="694" y="523"/>
                  <a:pt x="692" y="523"/>
                </a:cubicBezTo>
                <a:cubicBezTo>
                  <a:pt x="692" y="524"/>
                  <a:pt x="691" y="524"/>
                  <a:pt x="691" y="524"/>
                </a:cubicBezTo>
                <a:cubicBezTo>
                  <a:pt x="690" y="524"/>
                  <a:pt x="689" y="524"/>
                  <a:pt x="688" y="524"/>
                </a:cubicBezTo>
                <a:cubicBezTo>
                  <a:pt x="688" y="525"/>
                  <a:pt x="688" y="525"/>
                  <a:pt x="687" y="525"/>
                </a:cubicBezTo>
                <a:cubicBezTo>
                  <a:pt x="686" y="526"/>
                  <a:pt x="686" y="523"/>
                  <a:pt x="684" y="524"/>
                </a:cubicBezTo>
                <a:cubicBezTo>
                  <a:pt x="684" y="525"/>
                  <a:pt x="684" y="526"/>
                  <a:pt x="684" y="527"/>
                </a:cubicBezTo>
                <a:cubicBezTo>
                  <a:pt x="684" y="527"/>
                  <a:pt x="683" y="527"/>
                  <a:pt x="683" y="528"/>
                </a:cubicBezTo>
                <a:cubicBezTo>
                  <a:pt x="682" y="528"/>
                  <a:pt x="683" y="526"/>
                  <a:pt x="682" y="526"/>
                </a:cubicBezTo>
                <a:cubicBezTo>
                  <a:pt x="681" y="527"/>
                  <a:pt x="681" y="528"/>
                  <a:pt x="680" y="527"/>
                </a:cubicBezTo>
                <a:cubicBezTo>
                  <a:pt x="680" y="529"/>
                  <a:pt x="680" y="531"/>
                  <a:pt x="680" y="532"/>
                </a:cubicBezTo>
                <a:cubicBezTo>
                  <a:pt x="681" y="533"/>
                  <a:pt x="682" y="533"/>
                  <a:pt x="683" y="533"/>
                </a:cubicBezTo>
                <a:cubicBezTo>
                  <a:pt x="683" y="532"/>
                  <a:pt x="683" y="532"/>
                  <a:pt x="684" y="532"/>
                </a:cubicBezTo>
                <a:cubicBezTo>
                  <a:pt x="685" y="532"/>
                  <a:pt x="687" y="532"/>
                  <a:pt x="688" y="532"/>
                </a:cubicBezTo>
                <a:cubicBezTo>
                  <a:pt x="688" y="532"/>
                  <a:pt x="689" y="532"/>
                  <a:pt x="689" y="533"/>
                </a:cubicBezTo>
                <a:cubicBezTo>
                  <a:pt x="690" y="533"/>
                  <a:pt x="692" y="532"/>
                  <a:pt x="693" y="533"/>
                </a:cubicBezTo>
                <a:cubicBezTo>
                  <a:pt x="692" y="534"/>
                  <a:pt x="691" y="534"/>
                  <a:pt x="690" y="534"/>
                </a:cubicBezTo>
                <a:cubicBezTo>
                  <a:pt x="689" y="534"/>
                  <a:pt x="688" y="534"/>
                  <a:pt x="687" y="534"/>
                </a:cubicBezTo>
                <a:cubicBezTo>
                  <a:pt x="687" y="534"/>
                  <a:pt x="687" y="534"/>
                  <a:pt x="686" y="535"/>
                </a:cubicBezTo>
                <a:cubicBezTo>
                  <a:pt x="685" y="535"/>
                  <a:pt x="683" y="535"/>
                  <a:pt x="681" y="535"/>
                </a:cubicBezTo>
                <a:cubicBezTo>
                  <a:pt x="681" y="535"/>
                  <a:pt x="680" y="536"/>
                  <a:pt x="680" y="536"/>
                </a:cubicBezTo>
                <a:cubicBezTo>
                  <a:pt x="680" y="537"/>
                  <a:pt x="680" y="539"/>
                  <a:pt x="680" y="540"/>
                </a:cubicBezTo>
                <a:cubicBezTo>
                  <a:pt x="679" y="540"/>
                  <a:pt x="679" y="541"/>
                  <a:pt x="679" y="541"/>
                </a:cubicBezTo>
                <a:cubicBezTo>
                  <a:pt x="679" y="543"/>
                  <a:pt x="679" y="545"/>
                  <a:pt x="679" y="547"/>
                </a:cubicBezTo>
                <a:cubicBezTo>
                  <a:pt x="679" y="547"/>
                  <a:pt x="679" y="547"/>
                  <a:pt x="679" y="548"/>
                </a:cubicBezTo>
                <a:cubicBezTo>
                  <a:pt x="679" y="549"/>
                  <a:pt x="679" y="550"/>
                  <a:pt x="679" y="551"/>
                </a:cubicBezTo>
                <a:cubicBezTo>
                  <a:pt x="679" y="552"/>
                  <a:pt x="678" y="551"/>
                  <a:pt x="678" y="552"/>
                </a:cubicBezTo>
                <a:cubicBezTo>
                  <a:pt x="678" y="553"/>
                  <a:pt x="679" y="553"/>
                  <a:pt x="679" y="553"/>
                </a:cubicBezTo>
                <a:cubicBezTo>
                  <a:pt x="679" y="554"/>
                  <a:pt x="678" y="555"/>
                  <a:pt x="678" y="556"/>
                </a:cubicBezTo>
                <a:cubicBezTo>
                  <a:pt x="678" y="557"/>
                  <a:pt x="678" y="559"/>
                  <a:pt x="678" y="560"/>
                </a:cubicBezTo>
                <a:cubicBezTo>
                  <a:pt x="679" y="561"/>
                  <a:pt x="680" y="560"/>
                  <a:pt x="681" y="560"/>
                </a:cubicBezTo>
                <a:cubicBezTo>
                  <a:pt x="681" y="562"/>
                  <a:pt x="680" y="561"/>
                  <a:pt x="679" y="561"/>
                </a:cubicBezTo>
                <a:cubicBezTo>
                  <a:pt x="679" y="562"/>
                  <a:pt x="678" y="562"/>
                  <a:pt x="678" y="563"/>
                </a:cubicBezTo>
                <a:cubicBezTo>
                  <a:pt x="678" y="567"/>
                  <a:pt x="678" y="571"/>
                  <a:pt x="678" y="575"/>
                </a:cubicBezTo>
                <a:cubicBezTo>
                  <a:pt x="678" y="575"/>
                  <a:pt x="678" y="576"/>
                  <a:pt x="679" y="576"/>
                </a:cubicBezTo>
                <a:cubicBezTo>
                  <a:pt x="679" y="577"/>
                  <a:pt x="679" y="577"/>
                  <a:pt x="679" y="578"/>
                </a:cubicBezTo>
                <a:cubicBezTo>
                  <a:pt x="678" y="578"/>
                  <a:pt x="678" y="579"/>
                  <a:pt x="678" y="579"/>
                </a:cubicBezTo>
                <a:cubicBezTo>
                  <a:pt x="678" y="580"/>
                  <a:pt x="678" y="580"/>
                  <a:pt x="679" y="581"/>
                </a:cubicBezTo>
                <a:cubicBezTo>
                  <a:pt x="679" y="585"/>
                  <a:pt x="679" y="589"/>
                  <a:pt x="679" y="593"/>
                </a:cubicBezTo>
                <a:cubicBezTo>
                  <a:pt x="679" y="593"/>
                  <a:pt x="679" y="594"/>
                  <a:pt x="679" y="594"/>
                </a:cubicBezTo>
                <a:cubicBezTo>
                  <a:pt x="679" y="594"/>
                  <a:pt x="679" y="595"/>
                  <a:pt x="679" y="595"/>
                </a:cubicBezTo>
                <a:cubicBezTo>
                  <a:pt x="679" y="598"/>
                  <a:pt x="679" y="601"/>
                  <a:pt x="679" y="604"/>
                </a:cubicBezTo>
                <a:cubicBezTo>
                  <a:pt x="679" y="604"/>
                  <a:pt x="679" y="604"/>
                  <a:pt x="680" y="604"/>
                </a:cubicBezTo>
                <a:cubicBezTo>
                  <a:pt x="679" y="605"/>
                  <a:pt x="679" y="605"/>
                  <a:pt x="679" y="605"/>
                </a:cubicBezTo>
                <a:cubicBezTo>
                  <a:pt x="679" y="606"/>
                  <a:pt x="680" y="606"/>
                  <a:pt x="680" y="607"/>
                </a:cubicBezTo>
                <a:cubicBezTo>
                  <a:pt x="679" y="608"/>
                  <a:pt x="681" y="608"/>
                  <a:pt x="680" y="609"/>
                </a:cubicBezTo>
                <a:cubicBezTo>
                  <a:pt x="680" y="609"/>
                  <a:pt x="680" y="610"/>
                  <a:pt x="680" y="610"/>
                </a:cubicBezTo>
                <a:cubicBezTo>
                  <a:pt x="680" y="613"/>
                  <a:pt x="680" y="615"/>
                  <a:pt x="680" y="618"/>
                </a:cubicBezTo>
                <a:cubicBezTo>
                  <a:pt x="680" y="618"/>
                  <a:pt x="680" y="618"/>
                  <a:pt x="680" y="619"/>
                </a:cubicBezTo>
                <a:cubicBezTo>
                  <a:pt x="680" y="620"/>
                  <a:pt x="680" y="621"/>
                  <a:pt x="680" y="621"/>
                </a:cubicBezTo>
                <a:cubicBezTo>
                  <a:pt x="681" y="622"/>
                  <a:pt x="682" y="623"/>
                  <a:pt x="682" y="623"/>
                </a:cubicBezTo>
                <a:cubicBezTo>
                  <a:pt x="682" y="624"/>
                  <a:pt x="682" y="625"/>
                  <a:pt x="682" y="625"/>
                </a:cubicBezTo>
                <a:cubicBezTo>
                  <a:pt x="681" y="626"/>
                  <a:pt x="681" y="626"/>
                  <a:pt x="681" y="627"/>
                </a:cubicBezTo>
                <a:cubicBezTo>
                  <a:pt x="682" y="628"/>
                  <a:pt x="682" y="628"/>
                  <a:pt x="683" y="629"/>
                </a:cubicBezTo>
                <a:cubicBezTo>
                  <a:pt x="684" y="629"/>
                  <a:pt x="685" y="629"/>
                  <a:pt x="686" y="629"/>
                </a:cubicBezTo>
                <a:cubicBezTo>
                  <a:pt x="687" y="629"/>
                  <a:pt x="687" y="629"/>
                  <a:pt x="687" y="630"/>
                </a:cubicBezTo>
                <a:cubicBezTo>
                  <a:pt x="689" y="630"/>
                  <a:pt x="690" y="630"/>
                  <a:pt x="691" y="630"/>
                </a:cubicBezTo>
                <a:cubicBezTo>
                  <a:pt x="691" y="631"/>
                  <a:pt x="693" y="630"/>
                  <a:pt x="693" y="631"/>
                </a:cubicBezTo>
                <a:cubicBezTo>
                  <a:pt x="693" y="632"/>
                  <a:pt x="693" y="633"/>
                  <a:pt x="693" y="634"/>
                </a:cubicBezTo>
                <a:cubicBezTo>
                  <a:pt x="694" y="634"/>
                  <a:pt x="694" y="635"/>
                  <a:pt x="694" y="635"/>
                </a:cubicBezTo>
                <a:cubicBezTo>
                  <a:pt x="695" y="635"/>
                  <a:pt x="696" y="635"/>
                  <a:pt x="696" y="635"/>
                </a:cubicBezTo>
                <a:cubicBezTo>
                  <a:pt x="697" y="636"/>
                  <a:pt x="697" y="637"/>
                  <a:pt x="698" y="636"/>
                </a:cubicBezTo>
                <a:cubicBezTo>
                  <a:pt x="699" y="637"/>
                  <a:pt x="700" y="638"/>
                  <a:pt x="700" y="639"/>
                </a:cubicBezTo>
                <a:cubicBezTo>
                  <a:pt x="700" y="640"/>
                  <a:pt x="698" y="639"/>
                  <a:pt x="698" y="639"/>
                </a:cubicBezTo>
                <a:cubicBezTo>
                  <a:pt x="697" y="640"/>
                  <a:pt x="696" y="640"/>
                  <a:pt x="696" y="641"/>
                </a:cubicBezTo>
                <a:cubicBezTo>
                  <a:pt x="696" y="641"/>
                  <a:pt x="696" y="642"/>
                  <a:pt x="696" y="642"/>
                </a:cubicBezTo>
                <a:cubicBezTo>
                  <a:pt x="696" y="643"/>
                  <a:pt x="697" y="643"/>
                  <a:pt x="697" y="643"/>
                </a:cubicBezTo>
                <a:cubicBezTo>
                  <a:pt x="697" y="644"/>
                  <a:pt x="697" y="645"/>
                  <a:pt x="697" y="646"/>
                </a:cubicBezTo>
                <a:cubicBezTo>
                  <a:pt x="697" y="646"/>
                  <a:pt x="696" y="647"/>
                  <a:pt x="696" y="647"/>
                </a:cubicBezTo>
                <a:cubicBezTo>
                  <a:pt x="696" y="648"/>
                  <a:pt x="696" y="650"/>
                  <a:pt x="696" y="651"/>
                </a:cubicBezTo>
                <a:cubicBezTo>
                  <a:pt x="695" y="652"/>
                  <a:pt x="694" y="651"/>
                  <a:pt x="694" y="651"/>
                </a:cubicBezTo>
                <a:cubicBezTo>
                  <a:pt x="693" y="651"/>
                  <a:pt x="693" y="651"/>
                  <a:pt x="693" y="651"/>
                </a:cubicBezTo>
                <a:cubicBezTo>
                  <a:pt x="692" y="650"/>
                  <a:pt x="691" y="651"/>
                  <a:pt x="690" y="651"/>
                </a:cubicBezTo>
                <a:cubicBezTo>
                  <a:pt x="689" y="651"/>
                  <a:pt x="689" y="652"/>
                  <a:pt x="688" y="652"/>
                </a:cubicBezTo>
                <a:cubicBezTo>
                  <a:pt x="688" y="652"/>
                  <a:pt x="688" y="652"/>
                  <a:pt x="687" y="651"/>
                </a:cubicBezTo>
                <a:cubicBezTo>
                  <a:pt x="687" y="651"/>
                  <a:pt x="686" y="651"/>
                  <a:pt x="686" y="652"/>
                </a:cubicBezTo>
                <a:cubicBezTo>
                  <a:pt x="685" y="653"/>
                  <a:pt x="683" y="652"/>
                  <a:pt x="682" y="654"/>
                </a:cubicBezTo>
                <a:cubicBezTo>
                  <a:pt x="682" y="656"/>
                  <a:pt x="682" y="658"/>
                  <a:pt x="682" y="661"/>
                </a:cubicBezTo>
                <a:cubicBezTo>
                  <a:pt x="683" y="661"/>
                  <a:pt x="683" y="661"/>
                  <a:pt x="683" y="661"/>
                </a:cubicBezTo>
                <a:cubicBezTo>
                  <a:pt x="685" y="661"/>
                  <a:pt x="686" y="661"/>
                  <a:pt x="688" y="661"/>
                </a:cubicBezTo>
                <a:cubicBezTo>
                  <a:pt x="688" y="661"/>
                  <a:pt x="689" y="661"/>
                  <a:pt x="689" y="662"/>
                </a:cubicBezTo>
                <a:cubicBezTo>
                  <a:pt x="690" y="662"/>
                  <a:pt x="692" y="662"/>
                  <a:pt x="694" y="662"/>
                </a:cubicBezTo>
                <a:cubicBezTo>
                  <a:pt x="694" y="662"/>
                  <a:pt x="695" y="663"/>
                  <a:pt x="695" y="664"/>
                </a:cubicBezTo>
                <a:cubicBezTo>
                  <a:pt x="696" y="663"/>
                  <a:pt x="696" y="663"/>
                  <a:pt x="696" y="663"/>
                </a:cubicBezTo>
                <a:cubicBezTo>
                  <a:pt x="697" y="664"/>
                  <a:pt x="698" y="665"/>
                  <a:pt x="698" y="665"/>
                </a:cubicBezTo>
                <a:cubicBezTo>
                  <a:pt x="699" y="665"/>
                  <a:pt x="700" y="666"/>
                  <a:pt x="700" y="666"/>
                </a:cubicBezTo>
                <a:cubicBezTo>
                  <a:pt x="701" y="667"/>
                  <a:pt x="702" y="668"/>
                  <a:pt x="702" y="668"/>
                </a:cubicBezTo>
                <a:cubicBezTo>
                  <a:pt x="702" y="669"/>
                  <a:pt x="702" y="669"/>
                  <a:pt x="702" y="669"/>
                </a:cubicBezTo>
                <a:cubicBezTo>
                  <a:pt x="702" y="670"/>
                  <a:pt x="702" y="670"/>
                  <a:pt x="702" y="670"/>
                </a:cubicBezTo>
                <a:cubicBezTo>
                  <a:pt x="701" y="671"/>
                  <a:pt x="702" y="672"/>
                  <a:pt x="700" y="673"/>
                </a:cubicBezTo>
                <a:cubicBezTo>
                  <a:pt x="700" y="674"/>
                  <a:pt x="701" y="676"/>
                  <a:pt x="700" y="678"/>
                </a:cubicBezTo>
                <a:cubicBezTo>
                  <a:pt x="699" y="678"/>
                  <a:pt x="698" y="678"/>
                  <a:pt x="696" y="678"/>
                </a:cubicBezTo>
                <a:cubicBezTo>
                  <a:pt x="696" y="678"/>
                  <a:pt x="696" y="677"/>
                  <a:pt x="695" y="677"/>
                </a:cubicBezTo>
                <a:cubicBezTo>
                  <a:pt x="692" y="677"/>
                  <a:pt x="689" y="677"/>
                  <a:pt x="685" y="677"/>
                </a:cubicBezTo>
                <a:cubicBezTo>
                  <a:pt x="685" y="677"/>
                  <a:pt x="685" y="678"/>
                  <a:pt x="685" y="678"/>
                </a:cubicBezTo>
                <a:cubicBezTo>
                  <a:pt x="683" y="678"/>
                  <a:pt x="680" y="678"/>
                  <a:pt x="678" y="678"/>
                </a:cubicBezTo>
                <a:cubicBezTo>
                  <a:pt x="678" y="679"/>
                  <a:pt x="676" y="679"/>
                  <a:pt x="675" y="680"/>
                </a:cubicBezTo>
                <a:cubicBezTo>
                  <a:pt x="675" y="680"/>
                  <a:pt x="674" y="680"/>
                  <a:pt x="674" y="680"/>
                </a:cubicBezTo>
                <a:cubicBezTo>
                  <a:pt x="673" y="680"/>
                  <a:pt x="673" y="679"/>
                  <a:pt x="673" y="679"/>
                </a:cubicBezTo>
                <a:cubicBezTo>
                  <a:pt x="672" y="679"/>
                  <a:pt x="672" y="679"/>
                  <a:pt x="672" y="680"/>
                </a:cubicBezTo>
                <a:cubicBezTo>
                  <a:pt x="670" y="680"/>
                  <a:pt x="667" y="680"/>
                  <a:pt x="665" y="680"/>
                </a:cubicBezTo>
                <a:cubicBezTo>
                  <a:pt x="664" y="680"/>
                  <a:pt x="664" y="680"/>
                  <a:pt x="664" y="681"/>
                </a:cubicBezTo>
                <a:cubicBezTo>
                  <a:pt x="662" y="681"/>
                  <a:pt x="661" y="681"/>
                  <a:pt x="659" y="681"/>
                </a:cubicBezTo>
                <a:cubicBezTo>
                  <a:pt x="659" y="681"/>
                  <a:pt x="658" y="682"/>
                  <a:pt x="658" y="682"/>
                </a:cubicBezTo>
                <a:cubicBezTo>
                  <a:pt x="657" y="682"/>
                  <a:pt x="657" y="681"/>
                  <a:pt x="656" y="681"/>
                </a:cubicBezTo>
                <a:cubicBezTo>
                  <a:pt x="656" y="681"/>
                  <a:pt x="655" y="681"/>
                  <a:pt x="655" y="681"/>
                </a:cubicBezTo>
                <a:cubicBezTo>
                  <a:pt x="654" y="682"/>
                  <a:pt x="654" y="683"/>
                  <a:pt x="653" y="684"/>
                </a:cubicBezTo>
                <a:cubicBezTo>
                  <a:pt x="652" y="684"/>
                  <a:pt x="651" y="684"/>
                  <a:pt x="651" y="684"/>
                </a:cubicBezTo>
                <a:cubicBezTo>
                  <a:pt x="650" y="685"/>
                  <a:pt x="650" y="686"/>
                  <a:pt x="651" y="687"/>
                </a:cubicBezTo>
                <a:cubicBezTo>
                  <a:pt x="651" y="687"/>
                  <a:pt x="652" y="688"/>
                  <a:pt x="652" y="688"/>
                </a:cubicBezTo>
                <a:cubicBezTo>
                  <a:pt x="651" y="690"/>
                  <a:pt x="649" y="691"/>
                  <a:pt x="647" y="692"/>
                </a:cubicBezTo>
                <a:cubicBezTo>
                  <a:pt x="646" y="692"/>
                  <a:pt x="645" y="692"/>
                  <a:pt x="644" y="692"/>
                </a:cubicBezTo>
                <a:cubicBezTo>
                  <a:pt x="644" y="693"/>
                  <a:pt x="644" y="693"/>
                  <a:pt x="644" y="693"/>
                </a:cubicBezTo>
                <a:cubicBezTo>
                  <a:pt x="643" y="693"/>
                  <a:pt x="642" y="693"/>
                  <a:pt x="642" y="693"/>
                </a:cubicBezTo>
                <a:cubicBezTo>
                  <a:pt x="640" y="695"/>
                  <a:pt x="638" y="697"/>
                  <a:pt x="636" y="699"/>
                </a:cubicBezTo>
                <a:cubicBezTo>
                  <a:pt x="637" y="699"/>
                  <a:pt x="637" y="700"/>
                  <a:pt x="639" y="701"/>
                </a:cubicBezTo>
                <a:cubicBezTo>
                  <a:pt x="639" y="701"/>
                  <a:pt x="641" y="701"/>
                  <a:pt x="642" y="701"/>
                </a:cubicBezTo>
                <a:cubicBezTo>
                  <a:pt x="643" y="702"/>
                  <a:pt x="642" y="703"/>
                  <a:pt x="642" y="704"/>
                </a:cubicBezTo>
                <a:cubicBezTo>
                  <a:pt x="642" y="705"/>
                  <a:pt x="641" y="705"/>
                  <a:pt x="641" y="706"/>
                </a:cubicBezTo>
                <a:cubicBezTo>
                  <a:pt x="639" y="706"/>
                  <a:pt x="637" y="706"/>
                  <a:pt x="635" y="706"/>
                </a:cubicBezTo>
                <a:cubicBezTo>
                  <a:pt x="635" y="706"/>
                  <a:pt x="635" y="706"/>
                  <a:pt x="635" y="706"/>
                </a:cubicBezTo>
                <a:cubicBezTo>
                  <a:pt x="635" y="706"/>
                  <a:pt x="635" y="706"/>
                  <a:pt x="635" y="706"/>
                </a:cubicBezTo>
                <a:cubicBezTo>
                  <a:pt x="633" y="707"/>
                  <a:pt x="631" y="707"/>
                  <a:pt x="629" y="707"/>
                </a:cubicBezTo>
                <a:cubicBezTo>
                  <a:pt x="629" y="707"/>
                  <a:pt x="629" y="707"/>
                  <a:pt x="628" y="707"/>
                </a:cubicBezTo>
                <a:cubicBezTo>
                  <a:pt x="627" y="707"/>
                  <a:pt x="626" y="707"/>
                  <a:pt x="625" y="707"/>
                </a:cubicBezTo>
                <a:cubicBezTo>
                  <a:pt x="624" y="708"/>
                  <a:pt x="624" y="708"/>
                  <a:pt x="623" y="709"/>
                </a:cubicBezTo>
                <a:cubicBezTo>
                  <a:pt x="623" y="710"/>
                  <a:pt x="623" y="710"/>
                  <a:pt x="623" y="711"/>
                </a:cubicBezTo>
                <a:cubicBezTo>
                  <a:pt x="622" y="712"/>
                  <a:pt x="622" y="714"/>
                  <a:pt x="620" y="715"/>
                </a:cubicBezTo>
                <a:cubicBezTo>
                  <a:pt x="619" y="715"/>
                  <a:pt x="618" y="715"/>
                  <a:pt x="617" y="715"/>
                </a:cubicBezTo>
                <a:cubicBezTo>
                  <a:pt x="616" y="715"/>
                  <a:pt x="616" y="716"/>
                  <a:pt x="615" y="716"/>
                </a:cubicBezTo>
                <a:cubicBezTo>
                  <a:pt x="615" y="717"/>
                  <a:pt x="615" y="718"/>
                  <a:pt x="615" y="718"/>
                </a:cubicBezTo>
                <a:cubicBezTo>
                  <a:pt x="614" y="719"/>
                  <a:pt x="613" y="719"/>
                  <a:pt x="611" y="720"/>
                </a:cubicBezTo>
                <a:cubicBezTo>
                  <a:pt x="611" y="720"/>
                  <a:pt x="610" y="721"/>
                  <a:pt x="610" y="721"/>
                </a:cubicBezTo>
                <a:cubicBezTo>
                  <a:pt x="611" y="722"/>
                  <a:pt x="612" y="721"/>
                  <a:pt x="613" y="723"/>
                </a:cubicBezTo>
                <a:cubicBezTo>
                  <a:pt x="613" y="722"/>
                  <a:pt x="613" y="722"/>
                  <a:pt x="614" y="722"/>
                </a:cubicBezTo>
                <a:cubicBezTo>
                  <a:pt x="614" y="722"/>
                  <a:pt x="615" y="722"/>
                  <a:pt x="617" y="722"/>
                </a:cubicBezTo>
                <a:cubicBezTo>
                  <a:pt x="617" y="722"/>
                  <a:pt x="617" y="723"/>
                  <a:pt x="618" y="723"/>
                </a:cubicBezTo>
                <a:cubicBezTo>
                  <a:pt x="617" y="724"/>
                  <a:pt x="616" y="723"/>
                  <a:pt x="615" y="724"/>
                </a:cubicBezTo>
                <a:cubicBezTo>
                  <a:pt x="615" y="724"/>
                  <a:pt x="615" y="724"/>
                  <a:pt x="614" y="725"/>
                </a:cubicBezTo>
                <a:cubicBezTo>
                  <a:pt x="614" y="726"/>
                  <a:pt x="614" y="726"/>
                  <a:pt x="614" y="727"/>
                </a:cubicBezTo>
                <a:cubicBezTo>
                  <a:pt x="615" y="728"/>
                  <a:pt x="616" y="727"/>
                  <a:pt x="616" y="727"/>
                </a:cubicBezTo>
                <a:cubicBezTo>
                  <a:pt x="618" y="727"/>
                  <a:pt x="619" y="727"/>
                  <a:pt x="621" y="727"/>
                </a:cubicBezTo>
                <a:cubicBezTo>
                  <a:pt x="621" y="727"/>
                  <a:pt x="622" y="727"/>
                  <a:pt x="622" y="728"/>
                </a:cubicBezTo>
                <a:cubicBezTo>
                  <a:pt x="622" y="729"/>
                  <a:pt x="621" y="728"/>
                  <a:pt x="620" y="729"/>
                </a:cubicBezTo>
                <a:cubicBezTo>
                  <a:pt x="619" y="729"/>
                  <a:pt x="618" y="729"/>
                  <a:pt x="618" y="729"/>
                </a:cubicBezTo>
                <a:cubicBezTo>
                  <a:pt x="616" y="730"/>
                  <a:pt x="614" y="731"/>
                  <a:pt x="613" y="732"/>
                </a:cubicBezTo>
                <a:cubicBezTo>
                  <a:pt x="611" y="732"/>
                  <a:pt x="609" y="732"/>
                  <a:pt x="608" y="732"/>
                </a:cubicBezTo>
                <a:cubicBezTo>
                  <a:pt x="607" y="732"/>
                  <a:pt x="607" y="733"/>
                  <a:pt x="606" y="733"/>
                </a:cubicBezTo>
                <a:cubicBezTo>
                  <a:pt x="605" y="733"/>
                  <a:pt x="603" y="733"/>
                  <a:pt x="602" y="733"/>
                </a:cubicBezTo>
                <a:cubicBezTo>
                  <a:pt x="602" y="733"/>
                  <a:pt x="601" y="734"/>
                  <a:pt x="601" y="734"/>
                </a:cubicBezTo>
                <a:cubicBezTo>
                  <a:pt x="600" y="734"/>
                  <a:pt x="598" y="734"/>
                  <a:pt x="597" y="734"/>
                </a:cubicBezTo>
                <a:cubicBezTo>
                  <a:pt x="596" y="734"/>
                  <a:pt x="596" y="735"/>
                  <a:pt x="596" y="735"/>
                </a:cubicBezTo>
                <a:cubicBezTo>
                  <a:pt x="592" y="735"/>
                  <a:pt x="589" y="735"/>
                  <a:pt x="586" y="735"/>
                </a:cubicBezTo>
                <a:cubicBezTo>
                  <a:pt x="585" y="736"/>
                  <a:pt x="584" y="737"/>
                  <a:pt x="583" y="737"/>
                </a:cubicBezTo>
                <a:cubicBezTo>
                  <a:pt x="582" y="738"/>
                  <a:pt x="581" y="739"/>
                  <a:pt x="580" y="740"/>
                </a:cubicBezTo>
                <a:cubicBezTo>
                  <a:pt x="580" y="740"/>
                  <a:pt x="579" y="740"/>
                  <a:pt x="578" y="740"/>
                </a:cubicBezTo>
                <a:cubicBezTo>
                  <a:pt x="578" y="739"/>
                  <a:pt x="578" y="739"/>
                  <a:pt x="577" y="739"/>
                </a:cubicBezTo>
                <a:cubicBezTo>
                  <a:pt x="577" y="739"/>
                  <a:pt x="577" y="739"/>
                  <a:pt x="577" y="740"/>
                </a:cubicBezTo>
                <a:cubicBezTo>
                  <a:pt x="576" y="739"/>
                  <a:pt x="574" y="739"/>
                  <a:pt x="574" y="738"/>
                </a:cubicBezTo>
                <a:cubicBezTo>
                  <a:pt x="573" y="738"/>
                  <a:pt x="572" y="738"/>
                  <a:pt x="571" y="738"/>
                </a:cubicBezTo>
                <a:cubicBezTo>
                  <a:pt x="570" y="738"/>
                  <a:pt x="569" y="739"/>
                  <a:pt x="568" y="740"/>
                </a:cubicBezTo>
                <a:cubicBezTo>
                  <a:pt x="561" y="740"/>
                  <a:pt x="554" y="740"/>
                  <a:pt x="547" y="740"/>
                </a:cubicBezTo>
                <a:cubicBezTo>
                  <a:pt x="546" y="740"/>
                  <a:pt x="546" y="740"/>
                  <a:pt x="546" y="741"/>
                </a:cubicBezTo>
                <a:cubicBezTo>
                  <a:pt x="545" y="740"/>
                  <a:pt x="545" y="740"/>
                  <a:pt x="545" y="740"/>
                </a:cubicBezTo>
                <a:cubicBezTo>
                  <a:pt x="544" y="740"/>
                  <a:pt x="544" y="740"/>
                  <a:pt x="543" y="740"/>
                </a:cubicBezTo>
                <a:cubicBezTo>
                  <a:pt x="543" y="740"/>
                  <a:pt x="542" y="740"/>
                  <a:pt x="542" y="741"/>
                </a:cubicBezTo>
                <a:cubicBezTo>
                  <a:pt x="541" y="741"/>
                  <a:pt x="541" y="741"/>
                  <a:pt x="540" y="740"/>
                </a:cubicBezTo>
                <a:cubicBezTo>
                  <a:pt x="540" y="740"/>
                  <a:pt x="539" y="740"/>
                  <a:pt x="538" y="740"/>
                </a:cubicBezTo>
                <a:cubicBezTo>
                  <a:pt x="537" y="740"/>
                  <a:pt x="537" y="740"/>
                  <a:pt x="537" y="741"/>
                </a:cubicBezTo>
                <a:cubicBezTo>
                  <a:pt x="536" y="740"/>
                  <a:pt x="536" y="740"/>
                  <a:pt x="536" y="740"/>
                </a:cubicBezTo>
                <a:cubicBezTo>
                  <a:pt x="531" y="740"/>
                  <a:pt x="527" y="740"/>
                  <a:pt x="522" y="740"/>
                </a:cubicBezTo>
                <a:cubicBezTo>
                  <a:pt x="522" y="739"/>
                  <a:pt x="521" y="738"/>
                  <a:pt x="520" y="738"/>
                </a:cubicBezTo>
                <a:cubicBezTo>
                  <a:pt x="519" y="738"/>
                  <a:pt x="519" y="737"/>
                  <a:pt x="518" y="737"/>
                </a:cubicBezTo>
                <a:cubicBezTo>
                  <a:pt x="517" y="737"/>
                  <a:pt x="517" y="737"/>
                  <a:pt x="516" y="737"/>
                </a:cubicBezTo>
                <a:cubicBezTo>
                  <a:pt x="515" y="737"/>
                  <a:pt x="515" y="738"/>
                  <a:pt x="515" y="738"/>
                </a:cubicBezTo>
                <a:cubicBezTo>
                  <a:pt x="514" y="737"/>
                  <a:pt x="514" y="737"/>
                  <a:pt x="514" y="737"/>
                </a:cubicBezTo>
                <a:cubicBezTo>
                  <a:pt x="510" y="737"/>
                  <a:pt x="506" y="737"/>
                  <a:pt x="502" y="737"/>
                </a:cubicBezTo>
                <a:cubicBezTo>
                  <a:pt x="502" y="737"/>
                  <a:pt x="502" y="738"/>
                  <a:pt x="501" y="738"/>
                </a:cubicBezTo>
                <a:cubicBezTo>
                  <a:pt x="500" y="738"/>
                  <a:pt x="499" y="738"/>
                  <a:pt x="498" y="738"/>
                </a:cubicBezTo>
                <a:cubicBezTo>
                  <a:pt x="497" y="738"/>
                  <a:pt x="497" y="738"/>
                  <a:pt x="497" y="739"/>
                </a:cubicBezTo>
                <a:cubicBezTo>
                  <a:pt x="495" y="739"/>
                  <a:pt x="494" y="739"/>
                  <a:pt x="492" y="739"/>
                </a:cubicBezTo>
                <a:cubicBezTo>
                  <a:pt x="491" y="739"/>
                  <a:pt x="491" y="740"/>
                  <a:pt x="490" y="740"/>
                </a:cubicBezTo>
                <a:cubicBezTo>
                  <a:pt x="489" y="741"/>
                  <a:pt x="489" y="740"/>
                  <a:pt x="489" y="740"/>
                </a:cubicBezTo>
                <a:cubicBezTo>
                  <a:pt x="488" y="740"/>
                  <a:pt x="487" y="739"/>
                  <a:pt x="485" y="739"/>
                </a:cubicBezTo>
                <a:cubicBezTo>
                  <a:pt x="485" y="739"/>
                  <a:pt x="484" y="738"/>
                  <a:pt x="484" y="738"/>
                </a:cubicBezTo>
                <a:cubicBezTo>
                  <a:pt x="483" y="739"/>
                  <a:pt x="482" y="738"/>
                  <a:pt x="481" y="740"/>
                </a:cubicBezTo>
                <a:cubicBezTo>
                  <a:pt x="481" y="739"/>
                  <a:pt x="481" y="739"/>
                  <a:pt x="480" y="739"/>
                </a:cubicBezTo>
                <a:cubicBezTo>
                  <a:pt x="479" y="738"/>
                  <a:pt x="478" y="741"/>
                  <a:pt x="477" y="739"/>
                </a:cubicBezTo>
                <a:cubicBezTo>
                  <a:pt x="476" y="740"/>
                  <a:pt x="476" y="741"/>
                  <a:pt x="476" y="742"/>
                </a:cubicBezTo>
                <a:cubicBezTo>
                  <a:pt x="474" y="742"/>
                  <a:pt x="474" y="742"/>
                  <a:pt x="473" y="742"/>
                </a:cubicBezTo>
                <a:cubicBezTo>
                  <a:pt x="473" y="741"/>
                  <a:pt x="472" y="741"/>
                  <a:pt x="472" y="741"/>
                </a:cubicBezTo>
                <a:cubicBezTo>
                  <a:pt x="471" y="741"/>
                  <a:pt x="471" y="741"/>
                  <a:pt x="470" y="742"/>
                </a:cubicBezTo>
                <a:cubicBezTo>
                  <a:pt x="469" y="742"/>
                  <a:pt x="469" y="741"/>
                  <a:pt x="468" y="741"/>
                </a:cubicBezTo>
                <a:cubicBezTo>
                  <a:pt x="468" y="741"/>
                  <a:pt x="467" y="740"/>
                  <a:pt x="466" y="742"/>
                </a:cubicBezTo>
                <a:cubicBezTo>
                  <a:pt x="463" y="742"/>
                  <a:pt x="461" y="742"/>
                  <a:pt x="459" y="742"/>
                </a:cubicBezTo>
                <a:cubicBezTo>
                  <a:pt x="458" y="742"/>
                  <a:pt x="458" y="743"/>
                  <a:pt x="458" y="743"/>
                </a:cubicBezTo>
                <a:cubicBezTo>
                  <a:pt x="458" y="743"/>
                  <a:pt x="457" y="744"/>
                  <a:pt x="457" y="744"/>
                </a:cubicBezTo>
                <a:cubicBezTo>
                  <a:pt x="455" y="744"/>
                  <a:pt x="454" y="744"/>
                  <a:pt x="452" y="744"/>
                </a:cubicBezTo>
                <a:cubicBezTo>
                  <a:pt x="452" y="744"/>
                  <a:pt x="451" y="743"/>
                  <a:pt x="450" y="744"/>
                </a:cubicBezTo>
                <a:cubicBezTo>
                  <a:pt x="450" y="744"/>
                  <a:pt x="450" y="744"/>
                  <a:pt x="449" y="744"/>
                </a:cubicBezTo>
                <a:cubicBezTo>
                  <a:pt x="445" y="744"/>
                  <a:pt x="440" y="744"/>
                  <a:pt x="435" y="744"/>
                </a:cubicBezTo>
                <a:cubicBezTo>
                  <a:pt x="435" y="744"/>
                  <a:pt x="434" y="744"/>
                  <a:pt x="434" y="744"/>
                </a:cubicBezTo>
                <a:cubicBezTo>
                  <a:pt x="434" y="744"/>
                  <a:pt x="434" y="744"/>
                  <a:pt x="433" y="744"/>
                </a:cubicBezTo>
                <a:cubicBezTo>
                  <a:pt x="431" y="744"/>
                  <a:pt x="429" y="744"/>
                  <a:pt x="427" y="744"/>
                </a:cubicBezTo>
                <a:cubicBezTo>
                  <a:pt x="426" y="744"/>
                  <a:pt x="425" y="743"/>
                  <a:pt x="424" y="744"/>
                </a:cubicBezTo>
                <a:cubicBezTo>
                  <a:pt x="423" y="743"/>
                  <a:pt x="423" y="742"/>
                  <a:pt x="422" y="741"/>
                </a:cubicBezTo>
                <a:cubicBezTo>
                  <a:pt x="419" y="741"/>
                  <a:pt x="415" y="741"/>
                  <a:pt x="411" y="741"/>
                </a:cubicBezTo>
                <a:cubicBezTo>
                  <a:pt x="411" y="741"/>
                  <a:pt x="411" y="743"/>
                  <a:pt x="409" y="743"/>
                </a:cubicBezTo>
                <a:cubicBezTo>
                  <a:pt x="409" y="743"/>
                  <a:pt x="408" y="744"/>
                  <a:pt x="407" y="744"/>
                </a:cubicBezTo>
                <a:cubicBezTo>
                  <a:pt x="407" y="744"/>
                  <a:pt x="406" y="744"/>
                  <a:pt x="406" y="744"/>
                </a:cubicBezTo>
                <a:cubicBezTo>
                  <a:pt x="405" y="744"/>
                  <a:pt x="403" y="744"/>
                  <a:pt x="402" y="744"/>
                </a:cubicBezTo>
                <a:cubicBezTo>
                  <a:pt x="402" y="743"/>
                  <a:pt x="400" y="744"/>
                  <a:pt x="399" y="743"/>
                </a:cubicBezTo>
                <a:cubicBezTo>
                  <a:pt x="400" y="743"/>
                  <a:pt x="400" y="743"/>
                  <a:pt x="401" y="742"/>
                </a:cubicBezTo>
                <a:cubicBezTo>
                  <a:pt x="401" y="741"/>
                  <a:pt x="400" y="741"/>
                  <a:pt x="400" y="741"/>
                </a:cubicBezTo>
                <a:cubicBezTo>
                  <a:pt x="399" y="741"/>
                  <a:pt x="398" y="741"/>
                  <a:pt x="398" y="741"/>
                </a:cubicBezTo>
                <a:cubicBezTo>
                  <a:pt x="398" y="740"/>
                  <a:pt x="397" y="740"/>
                  <a:pt x="397" y="740"/>
                </a:cubicBezTo>
                <a:cubicBezTo>
                  <a:pt x="396" y="740"/>
                  <a:pt x="394" y="740"/>
                  <a:pt x="393" y="740"/>
                </a:cubicBezTo>
                <a:cubicBezTo>
                  <a:pt x="393" y="739"/>
                  <a:pt x="393" y="739"/>
                  <a:pt x="392" y="739"/>
                </a:cubicBezTo>
                <a:cubicBezTo>
                  <a:pt x="392" y="739"/>
                  <a:pt x="392" y="739"/>
                  <a:pt x="391" y="740"/>
                </a:cubicBezTo>
                <a:cubicBezTo>
                  <a:pt x="391" y="740"/>
                  <a:pt x="390" y="740"/>
                  <a:pt x="389" y="740"/>
                </a:cubicBezTo>
                <a:cubicBezTo>
                  <a:pt x="388" y="739"/>
                  <a:pt x="387" y="739"/>
                  <a:pt x="386" y="738"/>
                </a:cubicBezTo>
                <a:cubicBezTo>
                  <a:pt x="386" y="738"/>
                  <a:pt x="385" y="738"/>
                  <a:pt x="385" y="739"/>
                </a:cubicBezTo>
                <a:cubicBezTo>
                  <a:pt x="384" y="739"/>
                  <a:pt x="383" y="739"/>
                  <a:pt x="382" y="739"/>
                </a:cubicBezTo>
                <a:cubicBezTo>
                  <a:pt x="382" y="738"/>
                  <a:pt x="382" y="738"/>
                  <a:pt x="381" y="738"/>
                </a:cubicBezTo>
                <a:cubicBezTo>
                  <a:pt x="380" y="738"/>
                  <a:pt x="378" y="738"/>
                  <a:pt x="377" y="738"/>
                </a:cubicBezTo>
                <a:cubicBezTo>
                  <a:pt x="376" y="738"/>
                  <a:pt x="376" y="739"/>
                  <a:pt x="375" y="740"/>
                </a:cubicBezTo>
                <a:cubicBezTo>
                  <a:pt x="374" y="740"/>
                  <a:pt x="373" y="740"/>
                  <a:pt x="372" y="740"/>
                </a:cubicBezTo>
                <a:cubicBezTo>
                  <a:pt x="370" y="739"/>
                  <a:pt x="369" y="738"/>
                  <a:pt x="368" y="738"/>
                </a:cubicBezTo>
                <a:cubicBezTo>
                  <a:pt x="368" y="738"/>
                  <a:pt x="367" y="738"/>
                  <a:pt x="367" y="739"/>
                </a:cubicBezTo>
                <a:cubicBezTo>
                  <a:pt x="365" y="739"/>
                  <a:pt x="363" y="739"/>
                  <a:pt x="361" y="739"/>
                </a:cubicBezTo>
                <a:cubicBezTo>
                  <a:pt x="361" y="739"/>
                  <a:pt x="361" y="738"/>
                  <a:pt x="361" y="738"/>
                </a:cubicBezTo>
                <a:cubicBezTo>
                  <a:pt x="360" y="738"/>
                  <a:pt x="359" y="738"/>
                  <a:pt x="358" y="738"/>
                </a:cubicBezTo>
                <a:cubicBezTo>
                  <a:pt x="358" y="738"/>
                  <a:pt x="357" y="737"/>
                  <a:pt x="357" y="737"/>
                </a:cubicBezTo>
                <a:cubicBezTo>
                  <a:pt x="356" y="737"/>
                  <a:pt x="355" y="737"/>
                  <a:pt x="354" y="737"/>
                </a:cubicBezTo>
                <a:cubicBezTo>
                  <a:pt x="354" y="737"/>
                  <a:pt x="354" y="736"/>
                  <a:pt x="353" y="736"/>
                </a:cubicBezTo>
                <a:cubicBezTo>
                  <a:pt x="353" y="736"/>
                  <a:pt x="353" y="737"/>
                  <a:pt x="352" y="737"/>
                </a:cubicBezTo>
                <a:cubicBezTo>
                  <a:pt x="350" y="737"/>
                  <a:pt x="347" y="737"/>
                  <a:pt x="345" y="737"/>
                </a:cubicBezTo>
                <a:cubicBezTo>
                  <a:pt x="343" y="738"/>
                  <a:pt x="342" y="738"/>
                  <a:pt x="341" y="739"/>
                </a:cubicBezTo>
                <a:cubicBezTo>
                  <a:pt x="340" y="739"/>
                  <a:pt x="339" y="739"/>
                  <a:pt x="338" y="739"/>
                </a:cubicBezTo>
                <a:cubicBezTo>
                  <a:pt x="337" y="739"/>
                  <a:pt x="337" y="740"/>
                  <a:pt x="336" y="741"/>
                </a:cubicBezTo>
                <a:cubicBezTo>
                  <a:pt x="334" y="741"/>
                  <a:pt x="331" y="741"/>
                  <a:pt x="328" y="741"/>
                </a:cubicBezTo>
                <a:cubicBezTo>
                  <a:pt x="328" y="740"/>
                  <a:pt x="327" y="740"/>
                  <a:pt x="327" y="740"/>
                </a:cubicBezTo>
                <a:cubicBezTo>
                  <a:pt x="326" y="740"/>
                  <a:pt x="325" y="740"/>
                  <a:pt x="323" y="740"/>
                </a:cubicBezTo>
                <a:cubicBezTo>
                  <a:pt x="323" y="740"/>
                  <a:pt x="323" y="740"/>
                  <a:pt x="322" y="741"/>
                </a:cubicBezTo>
                <a:cubicBezTo>
                  <a:pt x="321" y="741"/>
                  <a:pt x="321" y="740"/>
                  <a:pt x="320" y="740"/>
                </a:cubicBezTo>
                <a:cubicBezTo>
                  <a:pt x="319" y="740"/>
                  <a:pt x="319" y="740"/>
                  <a:pt x="319" y="741"/>
                </a:cubicBezTo>
                <a:cubicBezTo>
                  <a:pt x="318" y="741"/>
                  <a:pt x="317" y="741"/>
                  <a:pt x="316" y="741"/>
                </a:cubicBezTo>
                <a:cubicBezTo>
                  <a:pt x="316" y="740"/>
                  <a:pt x="315" y="740"/>
                  <a:pt x="314" y="740"/>
                </a:cubicBezTo>
                <a:cubicBezTo>
                  <a:pt x="314" y="739"/>
                  <a:pt x="313" y="739"/>
                  <a:pt x="313" y="738"/>
                </a:cubicBezTo>
                <a:cubicBezTo>
                  <a:pt x="311" y="738"/>
                  <a:pt x="309" y="738"/>
                  <a:pt x="307" y="738"/>
                </a:cubicBezTo>
                <a:cubicBezTo>
                  <a:pt x="307" y="738"/>
                  <a:pt x="306" y="738"/>
                  <a:pt x="306" y="739"/>
                </a:cubicBezTo>
                <a:cubicBezTo>
                  <a:pt x="303" y="739"/>
                  <a:pt x="300" y="739"/>
                  <a:pt x="297" y="739"/>
                </a:cubicBezTo>
                <a:cubicBezTo>
                  <a:pt x="297" y="739"/>
                  <a:pt x="296" y="739"/>
                  <a:pt x="296" y="740"/>
                </a:cubicBezTo>
                <a:cubicBezTo>
                  <a:pt x="296" y="740"/>
                  <a:pt x="296" y="740"/>
                  <a:pt x="295" y="740"/>
                </a:cubicBezTo>
                <a:cubicBezTo>
                  <a:pt x="295" y="739"/>
                  <a:pt x="295" y="739"/>
                  <a:pt x="294" y="739"/>
                </a:cubicBezTo>
                <a:cubicBezTo>
                  <a:pt x="293" y="739"/>
                  <a:pt x="291" y="739"/>
                  <a:pt x="290" y="739"/>
                </a:cubicBezTo>
                <a:cubicBezTo>
                  <a:pt x="289" y="739"/>
                  <a:pt x="289" y="740"/>
                  <a:pt x="288" y="740"/>
                </a:cubicBezTo>
                <a:cubicBezTo>
                  <a:pt x="287" y="741"/>
                  <a:pt x="286" y="741"/>
                  <a:pt x="285" y="741"/>
                </a:cubicBezTo>
                <a:cubicBezTo>
                  <a:pt x="285" y="740"/>
                  <a:pt x="285" y="740"/>
                  <a:pt x="285" y="740"/>
                </a:cubicBezTo>
                <a:cubicBezTo>
                  <a:pt x="285" y="740"/>
                  <a:pt x="286" y="740"/>
                  <a:pt x="285" y="739"/>
                </a:cubicBezTo>
                <a:cubicBezTo>
                  <a:pt x="285" y="739"/>
                  <a:pt x="285" y="739"/>
                  <a:pt x="285" y="740"/>
                </a:cubicBezTo>
                <a:cubicBezTo>
                  <a:pt x="283" y="740"/>
                  <a:pt x="282" y="740"/>
                  <a:pt x="281" y="740"/>
                </a:cubicBezTo>
                <a:cubicBezTo>
                  <a:pt x="280" y="740"/>
                  <a:pt x="280" y="740"/>
                  <a:pt x="280" y="740"/>
                </a:cubicBezTo>
                <a:cubicBezTo>
                  <a:pt x="279" y="741"/>
                  <a:pt x="278" y="740"/>
                  <a:pt x="277" y="741"/>
                </a:cubicBezTo>
                <a:cubicBezTo>
                  <a:pt x="276" y="740"/>
                  <a:pt x="276" y="738"/>
                  <a:pt x="275" y="738"/>
                </a:cubicBezTo>
                <a:cubicBezTo>
                  <a:pt x="274" y="738"/>
                  <a:pt x="273" y="739"/>
                  <a:pt x="273" y="740"/>
                </a:cubicBezTo>
                <a:cubicBezTo>
                  <a:pt x="272" y="740"/>
                  <a:pt x="271" y="740"/>
                  <a:pt x="270" y="740"/>
                </a:cubicBezTo>
                <a:cubicBezTo>
                  <a:pt x="270" y="739"/>
                  <a:pt x="269" y="739"/>
                  <a:pt x="269" y="739"/>
                </a:cubicBezTo>
                <a:cubicBezTo>
                  <a:pt x="267" y="739"/>
                  <a:pt x="266" y="739"/>
                  <a:pt x="264" y="739"/>
                </a:cubicBezTo>
                <a:cubicBezTo>
                  <a:pt x="264" y="738"/>
                  <a:pt x="264" y="738"/>
                  <a:pt x="263" y="738"/>
                </a:cubicBezTo>
                <a:cubicBezTo>
                  <a:pt x="263" y="738"/>
                  <a:pt x="262" y="738"/>
                  <a:pt x="262" y="738"/>
                </a:cubicBezTo>
                <a:cubicBezTo>
                  <a:pt x="261" y="738"/>
                  <a:pt x="261" y="739"/>
                  <a:pt x="260" y="739"/>
                </a:cubicBezTo>
                <a:cubicBezTo>
                  <a:pt x="259" y="738"/>
                  <a:pt x="259" y="737"/>
                  <a:pt x="258" y="737"/>
                </a:cubicBezTo>
                <a:cubicBezTo>
                  <a:pt x="247" y="737"/>
                  <a:pt x="236" y="737"/>
                  <a:pt x="224" y="737"/>
                </a:cubicBezTo>
                <a:cubicBezTo>
                  <a:pt x="224" y="736"/>
                  <a:pt x="224" y="736"/>
                  <a:pt x="224" y="736"/>
                </a:cubicBezTo>
                <a:cubicBezTo>
                  <a:pt x="218" y="736"/>
                  <a:pt x="212" y="736"/>
                  <a:pt x="206" y="736"/>
                </a:cubicBezTo>
                <a:cubicBezTo>
                  <a:pt x="206" y="736"/>
                  <a:pt x="206" y="735"/>
                  <a:pt x="205" y="735"/>
                </a:cubicBezTo>
                <a:cubicBezTo>
                  <a:pt x="204" y="735"/>
                  <a:pt x="204" y="735"/>
                  <a:pt x="204" y="736"/>
                </a:cubicBezTo>
                <a:cubicBezTo>
                  <a:pt x="203" y="736"/>
                  <a:pt x="202" y="736"/>
                  <a:pt x="201" y="736"/>
                </a:cubicBezTo>
                <a:cubicBezTo>
                  <a:pt x="201" y="736"/>
                  <a:pt x="200" y="735"/>
                  <a:pt x="200" y="735"/>
                </a:cubicBezTo>
                <a:cubicBezTo>
                  <a:pt x="193" y="735"/>
                  <a:pt x="186" y="735"/>
                  <a:pt x="179" y="735"/>
                </a:cubicBezTo>
                <a:cubicBezTo>
                  <a:pt x="179" y="735"/>
                  <a:pt x="179" y="734"/>
                  <a:pt x="178" y="734"/>
                </a:cubicBezTo>
                <a:cubicBezTo>
                  <a:pt x="176" y="734"/>
                  <a:pt x="174" y="734"/>
                  <a:pt x="172" y="734"/>
                </a:cubicBezTo>
                <a:cubicBezTo>
                  <a:pt x="172" y="734"/>
                  <a:pt x="171" y="734"/>
                  <a:pt x="171" y="733"/>
                </a:cubicBezTo>
                <a:cubicBezTo>
                  <a:pt x="170" y="733"/>
                  <a:pt x="169" y="733"/>
                  <a:pt x="168" y="733"/>
                </a:cubicBezTo>
                <a:cubicBezTo>
                  <a:pt x="168" y="733"/>
                  <a:pt x="168" y="734"/>
                  <a:pt x="167" y="734"/>
                </a:cubicBezTo>
                <a:cubicBezTo>
                  <a:pt x="166" y="734"/>
                  <a:pt x="166" y="734"/>
                  <a:pt x="165" y="734"/>
                </a:cubicBezTo>
                <a:cubicBezTo>
                  <a:pt x="164" y="734"/>
                  <a:pt x="164" y="733"/>
                  <a:pt x="164" y="733"/>
                </a:cubicBezTo>
                <a:cubicBezTo>
                  <a:pt x="162" y="733"/>
                  <a:pt x="161" y="733"/>
                  <a:pt x="159" y="733"/>
                </a:cubicBezTo>
                <a:cubicBezTo>
                  <a:pt x="159" y="733"/>
                  <a:pt x="158" y="734"/>
                  <a:pt x="158" y="734"/>
                </a:cubicBezTo>
                <a:cubicBezTo>
                  <a:pt x="158" y="734"/>
                  <a:pt x="157" y="734"/>
                  <a:pt x="156" y="734"/>
                </a:cubicBezTo>
                <a:cubicBezTo>
                  <a:pt x="156" y="734"/>
                  <a:pt x="156" y="735"/>
                  <a:pt x="155" y="735"/>
                </a:cubicBezTo>
                <a:cubicBezTo>
                  <a:pt x="154" y="735"/>
                  <a:pt x="152" y="735"/>
                  <a:pt x="151" y="735"/>
                </a:cubicBezTo>
                <a:cubicBezTo>
                  <a:pt x="151" y="735"/>
                  <a:pt x="150" y="734"/>
                  <a:pt x="150" y="734"/>
                </a:cubicBezTo>
                <a:cubicBezTo>
                  <a:pt x="149" y="734"/>
                  <a:pt x="149" y="734"/>
                  <a:pt x="148" y="735"/>
                </a:cubicBezTo>
                <a:cubicBezTo>
                  <a:pt x="147" y="735"/>
                  <a:pt x="146" y="735"/>
                  <a:pt x="144" y="735"/>
                </a:cubicBezTo>
                <a:cubicBezTo>
                  <a:pt x="144" y="735"/>
                  <a:pt x="144" y="734"/>
                  <a:pt x="144" y="734"/>
                </a:cubicBezTo>
                <a:cubicBezTo>
                  <a:pt x="142" y="734"/>
                  <a:pt x="140" y="734"/>
                  <a:pt x="137" y="734"/>
                </a:cubicBezTo>
                <a:cubicBezTo>
                  <a:pt x="137" y="734"/>
                  <a:pt x="136" y="732"/>
                  <a:pt x="135" y="733"/>
                </a:cubicBezTo>
                <a:cubicBezTo>
                  <a:pt x="136" y="731"/>
                  <a:pt x="137" y="730"/>
                  <a:pt x="137" y="728"/>
                </a:cubicBezTo>
                <a:cubicBezTo>
                  <a:pt x="138" y="728"/>
                  <a:pt x="139" y="728"/>
                  <a:pt x="140" y="728"/>
                </a:cubicBezTo>
                <a:cubicBezTo>
                  <a:pt x="140" y="729"/>
                  <a:pt x="141" y="729"/>
                  <a:pt x="141" y="729"/>
                </a:cubicBezTo>
                <a:cubicBezTo>
                  <a:pt x="143" y="729"/>
                  <a:pt x="145" y="729"/>
                  <a:pt x="146" y="729"/>
                </a:cubicBezTo>
                <a:cubicBezTo>
                  <a:pt x="147" y="730"/>
                  <a:pt x="147" y="730"/>
                  <a:pt x="147" y="730"/>
                </a:cubicBezTo>
                <a:cubicBezTo>
                  <a:pt x="148" y="730"/>
                  <a:pt x="150" y="730"/>
                  <a:pt x="151" y="730"/>
                </a:cubicBezTo>
                <a:cubicBezTo>
                  <a:pt x="151" y="730"/>
                  <a:pt x="151" y="730"/>
                  <a:pt x="152" y="729"/>
                </a:cubicBezTo>
                <a:cubicBezTo>
                  <a:pt x="154" y="729"/>
                  <a:pt x="156" y="729"/>
                  <a:pt x="158" y="729"/>
                </a:cubicBezTo>
                <a:cubicBezTo>
                  <a:pt x="159" y="729"/>
                  <a:pt x="159" y="728"/>
                  <a:pt x="158" y="728"/>
                </a:cubicBezTo>
                <a:cubicBezTo>
                  <a:pt x="158" y="727"/>
                  <a:pt x="158" y="727"/>
                  <a:pt x="157" y="727"/>
                </a:cubicBezTo>
                <a:cubicBezTo>
                  <a:pt x="157" y="727"/>
                  <a:pt x="157" y="726"/>
                  <a:pt x="157" y="726"/>
                </a:cubicBezTo>
                <a:cubicBezTo>
                  <a:pt x="158" y="726"/>
                  <a:pt x="159" y="726"/>
                  <a:pt x="160" y="726"/>
                </a:cubicBezTo>
                <a:cubicBezTo>
                  <a:pt x="160" y="725"/>
                  <a:pt x="160" y="725"/>
                  <a:pt x="161" y="725"/>
                </a:cubicBezTo>
                <a:cubicBezTo>
                  <a:pt x="162" y="724"/>
                  <a:pt x="163" y="725"/>
                  <a:pt x="164" y="724"/>
                </a:cubicBezTo>
                <a:cubicBezTo>
                  <a:pt x="165" y="723"/>
                  <a:pt x="166" y="724"/>
                  <a:pt x="167" y="724"/>
                </a:cubicBezTo>
                <a:cubicBezTo>
                  <a:pt x="167" y="723"/>
                  <a:pt x="168" y="723"/>
                  <a:pt x="168" y="723"/>
                </a:cubicBezTo>
                <a:cubicBezTo>
                  <a:pt x="173" y="723"/>
                  <a:pt x="178" y="723"/>
                  <a:pt x="183" y="723"/>
                </a:cubicBezTo>
                <a:cubicBezTo>
                  <a:pt x="184" y="722"/>
                  <a:pt x="184" y="722"/>
                  <a:pt x="185" y="722"/>
                </a:cubicBezTo>
                <a:cubicBezTo>
                  <a:pt x="189" y="722"/>
                  <a:pt x="193" y="722"/>
                  <a:pt x="197" y="722"/>
                </a:cubicBezTo>
                <a:cubicBezTo>
                  <a:pt x="197" y="721"/>
                  <a:pt x="198" y="721"/>
                  <a:pt x="198" y="721"/>
                </a:cubicBezTo>
                <a:cubicBezTo>
                  <a:pt x="198" y="721"/>
                  <a:pt x="198" y="721"/>
                  <a:pt x="199" y="721"/>
                </a:cubicBezTo>
                <a:cubicBezTo>
                  <a:pt x="200" y="721"/>
                  <a:pt x="201" y="721"/>
                  <a:pt x="202" y="721"/>
                </a:cubicBezTo>
                <a:cubicBezTo>
                  <a:pt x="202" y="720"/>
                  <a:pt x="202" y="720"/>
                  <a:pt x="202" y="719"/>
                </a:cubicBezTo>
                <a:cubicBezTo>
                  <a:pt x="201" y="719"/>
                  <a:pt x="200" y="719"/>
                  <a:pt x="199" y="719"/>
                </a:cubicBezTo>
                <a:cubicBezTo>
                  <a:pt x="199" y="719"/>
                  <a:pt x="199" y="718"/>
                  <a:pt x="198" y="718"/>
                </a:cubicBezTo>
                <a:cubicBezTo>
                  <a:pt x="197" y="718"/>
                  <a:pt x="197" y="718"/>
                  <a:pt x="195" y="718"/>
                </a:cubicBezTo>
                <a:cubicBezTo>
                  <a:pt x="195" y="718"/>
                  <a:pt x="195" y="718"/>
                  <a:pt x="195" y="719"/>
                </a:cubicBezTo>
                <a:cubicBezTo>
                  <a:pt x="194" y="719"/>
                  <a:pt x="194" y="718"/>
                  <a:pt x="194" y="718"/>
                </a:cubicBezTo>
                <a:cubicBezTo>
                  <a:pt x="193" y="718"/>
                  <a:pt x="192" y="718"/>
                  <a:pt x="191" y="718"/>
                </a:cubicBezTo>
                <a:cubicBezTo>
                  <a:pt x="191" y="718"/>
                  <a:pt x="190" y="717"/>
                  <a:pt x="190" y="717"/>
                </a:cubicBezTo>
                <a:cubicBezTo>
                  <a:pt x="190" y="717"/>
                  <a:pt x="189" y="718"/>
                  <a:pt x="189" y="718"/>
                </a:cubicBezTo>
                <a:cubicBezTo>
                  <a:pt x="187" y="718"/>
                  <a:pt x="185" y="718"/>
                  <a:pt x="184" y="718"/>
                </a:cubicBezTo>
                <a:cubicBezTo>
                  <a:pt x="183" y="717"/>
                  <a:pt x="182" y="717"/>
                  <a:pt x="182" y="716"/>
                </a:cubicBezTo>
                <a:cubicBezTo>
                  <a:pt x="181" y="716"/>
                  <a:pt x="180" y="716"/>
                  <a:pt x="179" y="715"/>
                </a:cubicBezTo>
                <a:cubicBezTo>
                  <a:pt x="179" y="715"/>
                  <a:pt x="178" y="716"/>
                  <a:pt x="178" y="716"/>
                </a:cubicBezTo>
                <a:cubicBezTo>
                  <a:pt x="177" y="716"/>
                  <a:pt x="176" y="716"/>
                  <a:pt x="175" y="716"/>
                </a:cubicBezTo>
                <a:cubicBezTo>
                  <a:pt x="174" y="716"/>
                  <a:pt x="174" y="715"/>
                  <a:pt x="174" y="715"/>
                </a:cubicBezTo>
                <a:cubicBezTo>
                  <a:pt x="172" y="715"/>
                  <a:pt x="171" y="715"/>
                  <a:pt x="169" y="715"/>
                </a:cubicBezTo>
                <a:cubicBezTo>
                  <a:pt x="169" y="715"/>
                  <a:pt x="169" y="715"/>
                  <a:pt x="169" y="716"/>
                </a:cubicBezTo>
                <a:cubicBezTo>
                  <a:pt x="167" y="716"/>
                  <a:pt x="166" y="716"/>
                  <a:pt x="165" y="716"/>
                </a:cubicBezTo>
                <a:cubicBezTo>
                  <a:pt x="164" y="717"/>
                  <a:pt x="164" y="718"/>
                  <a:pt x="164" y="719"/>
                </a:cubicBezTo>
                <a:cubicBezTo>
                  <a:pt x="163" y="718"/>
                  <a:pt x="163" y="718"/>
                  <a:pt x="162" y="718"/>
                </a:cubicBezTo>
                <a:cubicBezTo>
                  <a:pt x="162" y="718"/>
                  <a:pt x="161" y="718"/>
                  <a:pt x="161" y="719"/>
                </a:cubicBezTo>
                <a:cubicBezTo>
                  <a:pt x="160" y="719"/>
                  <a:pt x="159" y="719"/>
                  <a:pt x="158" y="719"/>
                </a:cubicBezTo>
                <a:cubicBezTo>
                  <a:pt x="158" y="718"/>
                  <a:pt x="157" y="718"/>
                  <a:pt x="156" y="717"/>
                </a:cubicBezTo>
                <a:cubicBezTo>
                  <a:pt x="154" y="717"/>
                  <a:pt x="153" y="717"/>
                  <a:pt x="151" y="717"/>
                </a:cubicBezTo>
                <a:cubicBezTo>
                  <a:pt x="151" y="718"/>
                  <a:pt x="150" y="718"/>
                  <a:pt x="150" y="719"/>
                </a:cubicBezTo>
                <a:cubicBezTo>
                  <a:pt x="148" y="719"/>
                  <a:pt x="146" y="719"/>
                  <a:pt x="144" y="719"/>
                </a:cubicBezTo>
                <a:cubicBezTo>
                  <a:pt x="143" y="718"/>
                  <a:pt x="143" y="718"/>
                  <a:pt x="142" y="717"/>
                </a:cubicBezTo>
                <a:cubicBezTo>
                  <a:pt x="143" y="717"/>
                  <a:pt x="143" y="717"/>
                  <a:pt x="143" y="716"/>
                </a:cubicBezTo>
                <a:cubicBezTo>
                  <a:pt x="143" y="715"/>
                  <a:pt x="141" y="715"/>
                  <a:pt x="141" y="714"/>
                </a:cubicBezTo>
                <a:cubicBezTo>
                  <a:pt x="140" y="714"/>
                  <a:pt x="140" y="714"/>
                  <a:pt x="139" y="714"/>
                </a:cubicBezTo>
                <a:cubicBezTo>
                  <a:pt x="139" y="713"/>
                  <a:pt x="137" y="713"/>
                  <a:pt x="137" y="712"/>
                </a:cubicBezTo>
                <a:cubicBezTo>
                  <a:pt x="135" y="712"/>
                  <a:pt x="133" y="712"/>
                  <a:pt x="131" y="712"/>
                </a:cubicBezTo>
                <a:cubicBezTo>
                  <a:pt x="131" y="712"/>
                  <a:pt x="130" y="712"/>
                  <a:pt x="130" y="711"/>
                </a:cubicBezTo>
                <a:cubicBezTo>
                  <a:pt x="127" y="711"/>
                  <a:pt x="123" y="711"/>
                  <a:pt x="120" y="711"/>
                </a:cubicBezTo>
                <a:cubicBezTo>
                  <a:pt x="120" y="711"/>
                  <a:pt x="119" y="711"/>
                  <a:pt x="119" y="710"/>
                </a:cubicBezTo>
                <a:cubicBezTo>
                  <a:pt x="118" y="710"/>
                  <a:pt x="117" y="710"/>
                  <a:pt x="115" y="710"/>
                </a:cubicBezTo>
                <a:cubicBezTo>
                  <a:pt x="115" y="711"/>
                  <a:pt x="115" y="711"/>
                  <a:pt x="115" y="711"/>
                </a:cubicBezTo>
                <a:cubicBezTo>
                  <a:pt x="112" y="711"/>
                  <a:pt x="110" y="711"/>
                  <a:pt x="107" y="711"/>
                </a:cubicBezTo>
                <a:cubicBezTo>
                  <a:pt x="107" y="712"/>
                  <a:pt x="107" y="712"/>
                  <a:pt x="106" y="712"/>
                </a:cubicBezTo>
                <a:cubicBezTo>
                  <a:pt x="106" y="712"/>
                  <a:pt x="105" y="712"/>
                  <a:pt x="105" y="712"/>
                </a:cubicBezTo>
                <a:cubicBezTo>
                  <a:pt x="104" y="712"/>
                  <a:pt x="104" y="712"/>
                  <a:pt x="104" y="711"/>
                </a:cubicBezTo>
                <a:cubicBezTo>
                  <a:pt x="102" y="711"/>
                  <a:pt x="99" y="711"/>
                  <a:pt x="97" y="711"/>
                </a:cubicBezTo>
                <a:cubicBezTo>
                  <a:pt x="97" y="711"/>
                  <a:pt x="96" y="710"/>
                  <a:pt x="96" y="710"/>
                </a:cubicBezTo>
                <a:cubicBezTo>
                  <a:pt x="96" y="709"/>
                  <a:pt x="96" y="707"/>
                  <a:pt x="96" y="706"/>
                </a:cubicBezTo>
                <a:cubicBezTo>
                  <a:pt x="97" y="705"/>
                  <a:pt x="98" y="704"/>
                  <a:pt x="99" y="703"/>
                </a:cubicBezTo>
                <a:cubicBezTo>
                  <a:pt x="99" y="702"/>
                  <a:pt x="99" y="702"/>
                  <a:pt x="99" y="701"/>
                </a:cubicBezTo>
                <a:cubicBezTo>
                  <a:pt x="98" y="701"/>
                  <a:pt x="98" y="701"/>
                  <a:pt x="98" y="700"/>
                </a:cubicBezTo>
                <a:cubicBezTo>
                  <a:pt x="98" y="699"/>
                  <a:pt x="101" y="701"/>
                  <a:pt x="100" y="699"/>
                </a:cubicBezTo>
                <a:cubicBezTo>
                  <a:pt x="101" y="699"/>
                  <a:pt x="102" y="699"/>
                  <a:pt x="103" y="699"/>
                </a:cubicBezTo>
                <a:cubicBezTo>
                  <a:pt x="103" y="699"/>
                  <a:pt x="103" y="698"/>
                  <a:pt x="104" y="698"/>
                </a:cubicBezTo>
                <a:cubicBezTo>
                  <a:pt x="105" y="698"/>
                  <a:pt x="106" y="698"/>
                  <a:pt x="107" y="698"/>
                </a:cubicBezTo>
                <a:cubicBezTo>
                  <a:pt x="108" y="698"/>
                  <a:pt x="108" y="697"/>
                  <a:pt x="108" y="697"/>
                </a:cubicBezTo>
                <a:cubicBezTo>
                  <a:pt x="110" y="697"/>
                  <a:pt x="110" y="698"/>
                  <a:pt x="111" y="699"/>
                </a:cubicBezTo>
                <a:cubicBezTo>
                  <a:pt x="113" y="699"/>
                  <a:pt x="115" y="699"/>
                  <a:pt x="117" y="699"/>
                </a:cubicBezTo>
                <a:cubicBezTo>
                  <a:pt x="118" y="699"/>
                  <a:pt x="118" y="698"/>
                  <a:pt x="118" y="698"/>
                </a:cubicBezTo>
                <a:cubicBezTo>
                  <a:pt x="118" y="698"/>
                  <a:pt x="119" y="698"/>
                  <a:pt x="119" y="698"/>
                </a:cubicBezTo>
                <a:cubicBezTo>
                  <a:pt x="123" y="698"/>
                  <a:pt x="127" y="698"/>
                  <a:pt x="131" y="698"/>
                </a:cubicBezTo>
                <a:cubicBezTo>
                  <a:pt x="131" y="699"/>
                  <a:pt x="132" y="699"/>
                  <a:pt x="133" y="699"/>
                </a:cubicBezTo>
                <a:cubicBezTo>
                  <a:pt x="133" y="699"/>
                  <a:pt x="134" y="700"/>
                  <a:pt x="135" y="701"/>
                </a:cubicBezTo>
                <a:cubicBezTo>
                  <a:pt x="135" y="701"/>
                  <a:pt x="136" y="701"/>
                  <a:pt x="137" y="701"/>
                </a:cubicBezTo>
                <a:cubicBezTo>
                  <a:pt x="138" y="701"/>
                  <a:pt x="138" y="700"/>
                  <a:pt x="138" y="700"/>
                </a:cubicBezTo>
                <a:cubicBezTo>
                  <a:pt x="140" y="700"/>
                  <a:pt x="142" y="700"/>
                  <a:pt x="145" y="700"/>
                </a:cubicBezTo>
                <a:cubicBezTo>
                  <a:pt x="145" y="700"/>
                  <a:pt x="146" y="701"/>
                  <a:pt x="146" y="702"/>
                </a:cubicBezTo>
                <a:cubicBezTo>
                  <a:pt x="147" y="702"/>
                  <a:pt x="148" y="702"/>
                  <a:pt x="148" y="703"/>
                </a:cubicBezTo>
                <a:cubicBezTo>
                  <a:pt x="150" y="703"/>
                  <a:pt x="152" y="703"/>
                  <a:pt x="154" y="703"/>
                </a:cubicBezTo>
                <a:cubicBezTo>
                  <a:pt x="155" y="702"/>
                  <a:pt x="156" y="702"/>
                  <a:pt x="157" y="701"/>
                </a:cubicBezTo>
                <a:cubicBezTo>
                  <a:pt x="158" y="701"/>
                  <a:pt x="159" y="700"/>
                  <a:pt x="159" y="701"/>
                </a:cubicBezTo>
                <a:cubicBezTo>
                  <a:pt x="160" y="702"/>
                  <a:pt x="161" y="702"/>
                  <a:pt x="162" y="703"/>
                </a:cubicBezTo>
                <a:cubicBezTo>
                  <a:pt x="165" y="703"/>
                  <a:pt x="167" y="703"/>
                  <a:pt x="170" y="703"/>
                </a:cubicBezTo>
                <a:cubicBezTo>
                  <a:pt x="170" y="702"/>
                  <a:pt x="170" y="702"/>
                  <a:pt x="171" y="702"/>
                </a:cubicBezTo>
                <a:cubicBezTo>
                  <a:pt x="173" y="702"/>
                  <a:pt x="175" y="702"/>
                  <a:pt x="177" y="702"/>
                </a:cubicBezTo>
                <a:cubicBezTo>
                  <a:pt x="177" y="701"/>
                  <a:pt x="178" y="701"/>
                  <a:pt x="178" y="701"/>
                </a:cubicBezTo>
                <a:cubicBezTo>
                  <a:pt x="179" y="701"/>
                  <a:pt x="181" y="701"/>
                  <a:pt x="182" y="701"/>
                </a:cubicBezTo>
                <a:cubicBezTo>
                  <a:pt x="183" y="699"/>
                  <a:pt x="185" y="701"/>
                  <a:pt x="185" y="699"/>
                </a:cubicBezTo>
                <a:cubicBezTo>
                  <a:pt x="187" y="699"/>
                  <a:pt x="189" y="699"/>
                  <a:pt x="191" y="699"/>
                </a:cubicBezTo>
                <a:cubicBezTo>
                  <a:pt x="191" y="699"/>
                  <a:pt x="191" y="698"/>
                  <a:pt x="192" y="698"/>
                </a:cubicBezTo>
                <a:cubicBezTo>
                  <a:pt x="192" y="698"/>
                  <a:pt x="193" y="698"/>
                  <a:pt x="193" y="698"/>
                </a:cubicBezTo>
                <a:cubicBezTo>
                  <a:pt x="194" y="698"/>
                  <a:pt x="194" y="697"/>
                  <a:pt x="194" y="697"/>
                </a:cubicBezTo>
                <a:cubicBezTo>
                  <a:pt x="198" y="697"/>
                  <a:pt x="202" y="697"/>
                  <a:pt x="205" y="697"/>
                </a:cubicBezTo>
                <a:cubicBezTo>
                  <a:pt x="205" y="697"/>
                  <a:pt x="206" y="697"/>
                  <a:pt x="206" y="697"/>
                </a:cubicBezTo>
                <a:cubicBezTo>
                  <a:pt x="205" y="696"/>
                  <a:pt x="204" y="695"/>
                  <a:pt x="203" y="695"/>
                </a:cubicBezTo>
                <a:cubicBezTo>
                  <a:pt x="204" y="694"/>
                  <a:pt x="205" y="694"/>
                  <a:pt x="206" y="693"/>
                </a:cubicBezTo>
                <a:cubicBezTo>
                  <a:pt x="206" y="692"/>
                  <a:pt x="206" y="691"/>
                  <a:pt x="206" y="691"/>
                </a:cubicBezTo>
                <a:cubicBezTo>
                  <a:pt x="204" y="690"/>
                  <a:pt x="203" y="690"/>
                  <a:pt x="202" y="690"/>
                </a:cubicBezTo>
                <a:cubicBezTo>
                  <a:pt x="201" y="690"/>
                  <a:pt x="201" y="690"/>
                  <a:pt x="201" y="689"/>
                </a:cubicBezTo>
                <a:cubicBezTo>
                  <a:pt x="197" y="689"/>
                  <a:pt x="193" y="689"/>
                  <a:pt x="189" y="689"/>
                </a:cubicBezTo>
                <a:cubicBezTo>
                  <a:pt x="189" y="690"/>
                  <a:pt x="188" y="690"/>
                  <a:pt x="188" y="690"/>
                </a:cubicBezTo>
                <a:cubicBezTo>
                  <a:pt x="187" y="691"/>
                  <a:pt x="187" y="690"/>
                  <a:pt x="186" y="689"/>
                </a:cubicBezTo>
                <a:cubicBezTo>
                  <a:pt x="185" y="689"/>
                  <a:pt x="185" y="690"/>
                  <a:pt x="185" y="690"/>
                </a:cubicBezTo>
                <a:cubicBezTo>
                  <a:pt x="184" y="690"/>
                  <a:pt x="184" y="690"/>
                  <a:pt x="184" y="690"/>
                </a:cubicBezTo>
                <a:cubicBezTo>
                  <a:pt x="182" y="690"/>
                  <a:pt x="181" y="691"/>
                  <a:pt x="180" y="690"/>
                </a:cubicBezTo>
                <a:cubicBezTo>
                  <a:pt x="178" y="690"/>
                  <a:pt x="176" y="692"/>
                  <a:pt x="174" y="692"/>
                </a:cubicBezTo>
                <a:cubicBezTo>
                  <a:pt x="174" y="692"/>
                  <a:pt x="174" y="692"/>
                  <a:pt x="174" y="692"/>
                </a:cubicBezTo>
                <a:cubicBezTo>
                  <a:pt x="170" y="692"/>
                  <a:pt x="166" y="692"/>
                  <a:pt x="162" y="692"/>
                </a:cubicBezTo>
                <a:cubicBezTo>
                  <a:pt x="162" y="692"/>
                  <a:pt x="161" y="692"/>
                  <a:pt x="161" y="691"/>
                </a:cubicBezTo>
                <a:cubicBezTo>
                  <a:pt x="156" y="691"/>
                  <a:pt x="152" y="691"/>
                  <a:pt x="147" y="691"/>
                </a:cubicBezTo>
                <a:cubicBezTo>
                  <a:pt x="147" y="691"/>
                  <a:pt x="147" y="691"/>
                  <a:pt x="146" y="690"/>
                </a:cubicBezTo>
                <a:cubicBezTo>
                  <a:pt x="146" y="690"/>
                  <a:pt x="145" y="690"/>
                  <a:pt x="145" y="690"/>
                </a:cubicBezTo>
                <a:cubicBezTo>
                  <a:pt x="144" y="690"/>
                  <a:pt x="144" y="690"/>
                  <a:pt x="144" y="690"/>
                </a:cubicBezTo>
                <a:cubicBezTo>
                  <a:pt x="143" y="690"/>
                  <a:pt x="142" y="690"/>
                  <a:pt x="141" y="690"/>
                </a:cubicBezTo>
                <a:cubicBezTo>
                  <a:pt x="141" y="689"/>
                  <a:pt x="141" y="689"/>
                  <a:pt x="140" y="688"/>
                </a:cubicBezTo>
                <a:cubicBezTo>
                  <a:pt x="139" y="688"/>
                  <a:pt x="138" y="688"/>
                  <a:pt x="136" y="688"/>
                </a:cubicBezTo>
                <a:cubicBezTo>
                  <a:pt x="136" y="688"/>
                  <a:pt x="136" y="688"/>
                  <a:pt x="135" y="687"/>
                </a:cubicBezTo>
                <a:cubicBezTo>
                  <a:pt x="133" y="687"/>
                  <a:pt x="131" y="687"/>
                  <a:pt x="128" y="687"/>
                </a:cubicBezTo>
                <a:cubicBezTo>
                  <a:pt x="128" y="687"/>
                  <a:pt x="128" y="687"/>
                  <a:pt x="127" y="687"/>
                </a:cubicBezTo>
                <a:cubicBezTo>
                  <a:pt x="127" y="687"/>
                  <a:pt x="127" y="688"/>
                  <a:pt x="126" y="688"/>
                </a:cubicBezTo>
                <a:cubicBezTo>
                  <a:pt x="125" y="688"/>
                  <a:pt x="125" y="687"/>
                  <a:pt x="125" y="687"/>
                </a:cubicBezTo>
                <a:cubicBezTo>
                  <a:pt x="124" y="687"/>
                  <a:pt x="123" y="687"/>
                  <a:pt x="122" y="687"/>
                </a:cubicBezTo>
                <a:cubicBezTo>
                  <a:pt x="122" y="687"/>
                  <a:pt x="121" y="687"/>
                  <a:pt x="121" y="687"/>
                </a:cubicBezTo>
                <a:cubicBezTo>
                  <a:pt x="120" y="687"/>
                  <a:pt x="119" y="687"/>
                  <a:pt x="117" y="687"/>
                </a:cubicBezTo>
                <a:cubicBezTo>
                  <a:pt x="117" y="687"/>
                  <a:pt x="116" y="686"/>
                  <a:pt x="116" y="686"/>
                </a:cubicBezTo>
                <a:cubicBezTo>
                  <a:pt x="110" y="686"/>
                  <a:pt x="105" y="686"/>
                  <a:pt x="100" y="686"/>
                </a:cubicBezTo>
                <a:cubicBezTo>
                  <a:pt x="100" y="686"/>
                  <a:pt x="99" y="686"/>
                  <a:pt x="99" y="687"/>
                </a:cubicBezTo>
                <a:cubicBezTo>
                  <a:pt x="98" y="687"/>
                  <a:pt x="96" y="687"/>
                  <a:pt x="94" y="687"/>
                </a:cubicBezTo>
                <a:cubicBezTo>
                  <a:pt x="94" y="687"/>
                  <a:pt x="94" y="688"/>
                  <a:pt x="94" y="688"/>
                </a:cubicBezTo>
                <a:cubicBezTo>
                  <a:pt x="94" y="688"/>
                  <a:pt x="94" y="688"/>
                  <a:pt x="94" y="688"/>
                </a:cubicBezTo>
                <a:cubicBezTo>
                  <a:pt x="93" y="688"/>
                  <a:pt x="93" y="688"/>
                  <a:pt x="92" y="688"/>
                </a:cubicBezTo>
                <a:cubicBezTo>
                  <a:pt x="92" y="688"/>
                  <a:pt x="91" y="688"/>
                  <a:pt x="91" y="688"/>
                </a:cubicBezTo>
                <a:cubicBezTo>
                  <a:pt x="90" y="688"/>
                  <a:pt x="89" y="688"/>
                  <a:pt x="88" y="688"/>
                </a:cubicBezTo>
                <a:cubicBezTo>
                  <a:pt x="88" y="687"/>
                  <a:pt x="88" y="687"/>
                  <a:pt x="87" y="687"/>
                </a:cubicBezTo>
                <a:cubicBezTo>
                  <a:pt x="85" y="687"/>
                  <a:pt x="84" y="687"/>
                  <a:pt x="82" y="687"/>
                </a:cubicBezTo>
                <a:cubicBezTo>
                  <a:pt x="80" y="689"/>
                  <a:pt x="78" y="686"/>
                  <a:pt x="77" y="686"/>
                </a:cubicBezTo>
                <a:cubicBezTo>
                  <a:pt x="76" y="686"/>
                  <a:pt x="76" y="686"/>
                  <a:pt x="76" y="687"/>
                </a:cubicBezTo>
                <a:cubicBezTo>
                  <a:pt x="71" y="687"/>
                  <a:pt x="67" y="687"/>
                  <a:pt x="63" y="687"/>
                </a:cubicBezTo>
                <a:cubicBezTo>
                  <a:pt x="63" y="687"/>
                  <a:pt x="62" y="687"/>
                  <a:pt x="62" y="687"/>
                </a:cubicBezTo>
                <a:cubicBezTo>
                  <a:pt x="62" y="687"/>
                  <a:pt x="62" y="687"/>
                  <a:pt x="61" y="687"/>
                </a:cubicBezTo>
                <a:cubicBezTo>
                  <a:pt x="57" y="687"/>
                  <a:pt x="54" y="687"/>
                  <a:pt x="50" y="687"/>
                </a:cubicBezTo>
                <a:cubicBezTo>
                  <a:pt x="48" y="686"/>
                  <a:pt x="47" y="685"/>
                  <a:pt x="46" y="685"/>
                </a:cubicBezTo>
                <a:cubicBezTo>
                  <a:pt x="45" y="685"/>
                  <a:pt x="45" y="685"/>
                  <a:pt x="45" y="686"/>
                </a:cubicBezTo>
                <a:cubicBezTo>
                  <a:pt x="44" y="685"/>
                  <a:pt x="44" y="685"/>
                  <a:pt x="44" y="685"/>
                </a:cubicBezTo>
                <a:cubicBezTo>
                  <a:pt x="40" y="685"/>
                  <a:pt x="36" y="685"/>
                  <a:pt x="32" y="685"/>
                </a:cubicBezTo>
                <a:cubicBezTo>
                  <a:pt x="32" y="685"/>
                  <a:pt x="32" y="684"/>
                  <a:pt x="32" y="684"/>
                </a:cubicBezTo>
                <a:cubicBezTo>
                  <a:pt x="32" y="684"/>
                  <a:pt x="32" y="684"/>
                  <a:pt x="32" y="684"/>
                </a:cubicBezTo>
                <a:cubicBezTo>
                  <a:pt x="32" y="684"/>
                  <a:pt x="32" y="684"/>
                  <a:pt x="32" y="684"/>
                </a:cubicBezTo>
                <a:cubicBezTo>
                  <a:pt x="35" y="684"/>
                  <a:pt x="39" y="684"/>
                  <a:pt x="42" y="684"/>
                </a:cubicBezTo>
                <a:cubicBezTo>
                  <a:pt x="42" y="683"/>
                  <a:pt x="42" y="683"/>
                  <a:pt x="43" y="683"/>
                </a:cubicBezTo>
                <a:cubicBezTo>
                  <a:pt x="45" y="683"/>
                  <a:pt x="48" y="683"/>
                  <a:pt x="50" y="683"/>
                </a:cubicBezTo>
                <a:cubicBezTo>
                  <a:pt x="50" y="683"/>
                  <a:pt x="51" y="684"/>
                  <a:pt x="51" y="684"/>
                </a:cubicBezTo>
                <a:cubicBezTo>
                  <a:pt x="53" y="683"/>
                  <a:pt x="54" y="685"/>
                  <a:pt x="57" y="684"/>
                </a:cubicBezTo>
                <a:cubicBezTo>
                  <a:pt x="57" y="684"/>
                  <a:pt x="57" y="684"/>
                  <a:pt x="57" y="684"/>
                </a:cubicBezTo>
                <a:cubicBezTo>
                  <a:pt x="58" y="684"/>
                  <a:pt x="58" y="685"/>
                  <a:pt x="59" y="685"/>
                </a:cubicBezTo>
                <a:cubicBezTo>
                  <a:pt x="60" y="685"/>
                  <a:pt x="60" y="684"/>
                  <a:pt x="60" y="684"/>
                </a:cubicBezTo>
                <a:cubicBezTo>
                  <a:pt x="61" y="684"/>
                  <a:pt x="61" y="684"/>
                  <a:pt x="62" y="684"/>
                </a:cubicBezTo>
                <a:cubicBezTo>
                  <a:pt x="63" y="684"/>
                  <a:pt x="64" y="685"/>
                  <a:pt x="66" y="686"/>
                </a:cubicBezTo>
                <a:cubicBezTo>
                  <a:pt x="66" y="685"/>
                  <a:pt x="67" y="684"/>
                  <a:pt x="68" y="683"/>
                </a:cubicBezTo>
                <a:cubicBezTo>
                  <a:pt x="68" y="683"/>
                  <a:pt x="68" y="683"/>
                  <a:pt x="67" y="683"/>
                </a:cubicBezTo>
                <a:cubicBezTo>
                  <a:pt x="67" y="683"/>
                  <a:pt x="66" y="683"/>
                  <a:pt x="65" y="683"/>
                </a:cubicBezTo>
                <a:cubicBezTo>
                  <a:pt x="65" y="683"/>
                  <a:pt x="64" y="682"/>
                  <a:pt x="64" y="682"/>
                </a:cubicBezTo>
                <a:cubicBezTo>
                  <a:pt x="64" y="682"/>
                  <a:pt x="64" y="682"/>
                  <a:pt x="63" y="682"/>
                </a:cubicBezTo>
                <a:cubicBezTo>
                  <a:pt x="63" y="682"/>
                  <a:pt x="62" y="682"/>
                  <a:pt x="61" y="682"/>
                </a:cubicBezTo>
                <a:cubicBezTo>
                  <a:pt x="61" y="682"/>
                  <a:pt x="61" y="681"/>
                  <a:pt x="60" y="681"/>
                </a:cubicBezTo>
                <a:cubicBezTo>
                  <a:pt x="60" y="681"/>
                  <a:pt x="60" y="682"/>
                  <a:pt x="59" y="682"/>
                </a:cubicBezTo>
                <a:cubicBezTo>
                  <a:pt x="58" y="682"/>
                  <a:pt x="58" y="681"/>
                  <a:pt x="58" y="681"/>
                </a:cubicBezTo>
                <a:cubicBezTo>
                  <a:pt x="56" y="681"/>
                  <a:pt x="54" y="681"/>
                  <a:pt x="52" y="681"/>
                </a:cubicBezTo>
                <a:cubicBezTo>
                  <a:pt x="51" y="681"/>
                  <a:pt x="51" y="681"/>
                  <a:pt x="51" y="681"/>
                </a:cubicBezTo>
                <a:cubicBezTo>
                  <a:pt x="51" y="681"/>
                  <a:pt x="50" y="682"/>
                  <a:pt x="50" y="682"/>
                </a:cubicBezTo>
                <a:cubicBezTo>
                  <a:pt x="50" y="681"/>
                  <a:pt x="50" y="681"/>
                  <a:pt x="49" y="681"/>
                </a:cubicBezTo>
                <a:cubicBezTo>
                  <a:pt x="47" y="681"/>
                  <a:pt x="46" y="681"/>
                  <a:pt x="44" y="681"/>
                </a:cubicBezTo>
                <a:cubicBezTo>
                  <a:pt x="44" y="681"/>
                  <a:pt x="43" y="680"/>
                  <a:pt x="43" y="680"/>
                </a:cubicBezTo>
                <a:cubicBezTo>
                  <a:pt x="42" y="680"/>
                  <a:pt x="42" y="680"/>
                  <a:pt x="41" y="680"/>
                </a:cubicBezTo>
                <a:cubicBezTo>
                  <a:pt x="41" y="680"/>
                  <a:pt x="40" y="681"/>
                  <a:pt x="40" y="681"/>
                </a:cubicBezTo>
                <a:cubicBezTo>
                  <a:pt x="39" y="681"/>
                  <a:pt x="39" y="681"/>
                  <a:pt x="38" y="681"/>
                </a:cubicBezTo>
                <a:cubicBezTo>
                  <a:pt x="37" y="680"/>
                  <a:pt x="36" y="680"/>
                  <a:pt x="35" y="679"/>
                </a:cubicBezTo>
                <a:cubicBezTo>
                  <a:pt x="34" y="680"/>
                  <a:pt x="34" y="681"/>
                  <a:pt x="34" y="681"/>
                </a:cubicBezTo>
                <a:cubicBezTo>
                  <a:pt x="32" y="681"/>
                  <a:pt x="32" y="681"/>
                  <a:pt x="32" y="681"/>
                </a:cubicBezTo>
                <a:cubicBezTo>
                  <a:pt x="32" y="680"/>
                  <a:pt x="32" y="680"/>
                  <a:pt x="32" y="679"/>
                </a:cubicBezTo>
                <a:cubicBezTo>
                  <a:pt x="31" y="679"/>
                  <a:pt x="30" y="679"/>
                  <a:pt x="30" y="679"/>
                </a:cubicBezTo>
                <a:cubicBezTo>
                  <a:pt x="30" y="679"/>
                  <a:pt x="29" y="679"/>
                  <a:pt x="30" y="678"/>
                </a:cubicBezTo>
                <a:cubicBezTo>
                  <a:pt x="31" y="678"/>
                  <a:pt x="32" y="678"/>
                  <a:pt x="32" y="677"/>
                </a:cubicBezTo>
                <a:cubicBezTo>
                  <a:pt x="33" y="677"/>
                  <a:pt x="33" y="678"/>
                  <a:pt x="34" y="678"/>
                </a:cubicBezTo>
                <a:cubicBezTo>
                  <a:pt x="34" y="678"/>
                  <a:pt x="35" y="677"/>
                  <a:pt x="35" y="677"/>
                </a:cubicBezTo>
                <a:cubicBezTo>
                  <a:pt x="35" y="677"/>
                  <a:pt x="36" y="677"/>
                  <a:pt x="37" y="677"/>
                </a:cubicBezTo>
                <a:cubicBezTo>
                  <a:pt x="37" y="676"/>
                  <a:pt x="39" y="676"/>
                  <a:pt x="40" y="675"/>
                </a:cubicBezTo>
                <a:cubicBezTo>
                  <a:pt x="39" y="674"/>
                  <a:pt x="37" y="674"/>
                  <a:pt x="36" y="673"/>
                </a:cubicBezTo>
                <a:cubicBezTo>
                  <a:pt x="37" y="672"/>
                  <a:pt x="38" y="671"/>
                  <a:pt x="38" y="671"/>
                </a:cubicBezTo>
                <a:cubicBezTo>
                  <a:pt x="39" y="670"/>
                  <a:pt x="40" y="670"/>
                  <a:pt x="41" y="669"/>
                </a:cubicBezTo>
                <a:cubicBezTo>
                  <a:pt x="39" y="668"/>
                  <a:pt x="39" y="665"/>
                  <a:pt x="37" y="664"/>
                </a:cubicBezTo>
                <a:cubicBezTo>
                  <a:pt x="38" y="663"/>
                  <a:pt x="38" y="664"/>
                  <a:pt x="39" y="664"/>
                </a:cubicBezTo>
                <a:cubicBezTo>
                  <a:pt x="40" y="664"/>
                  <a:pt x="40" y="663"/>
                  <a:pt x="41" y="663"/>
                </a:cubicBezTo>
                <a:cubicBezTo>
                  <a:pt x="41" y="663"/>
                  <a:pt x="42" y="663"/>
                  <a:pt x="43" y="663"/>
                </a:cubicBezTo>
                <a:cubicBezTo>
                  <a:pt x="43" y="662"/>
                  <a:pt x="44" y="662"/>
                  <a:pt x="44" y="662"/>
                </a:cubicBezTo>
                <a:cubicBezTo>
                  <a:pt x="44" y="660"/>
                  <a:pt x="42" y="660"/>
                  <a:pt x="42" y="660"/>
                </a:cubicBezTo>
                <a:cubicBezTo>
                  <a:pt x="42" y="659"/>
                  <a:pt x="41" y="659"/>
                  <a:pt x="42" y="659"/>
                </a:cubicBezTo>
                <a:cubicBezTo>
                  <a:pt x="43" y="658"/>
                  <a:pt x="42" y="656"/>
                  <a:pt x="43" y="656"/>
                </a:cubicBezTo>
                <a:cubicBezTo>
                  <a:pt x="43" y="655"/>
                  <a:pt x="43" y="655"/>
                  <a:pt x="43" y="655"/>
                </a:cubicBezTo>
                <a:cubicBezTo>
                  <a:pt x="43" y="654"/>
                  <a:pt x="42" y="654"/>
                  <a:pt x="42" y="653"/>
                </a:cubicBezTo>
                <a:cubicBezTo>
                  <a:pt x="42" y="652"/>
                  <a:pt x="41" y="653"/>
                  <a:pt x="40" y="652"/>
                </a:cubicBezTo>
                <a:cubicBezTo>
                  <a:pt x="40" y="652"/>
                  <a:pt x="39" y="651"/>
                  <a:pt x="38" y="652"/>
                </a:cubicBezTo>
                <a:cubicBezTo>
                  <a:pt x="38" y="650"/>
                  <a:pt x="39" y="651"/>
                  <a:pt x="39" y="650"/>
                </a:cubicBezTo>
                <a:cubicBezTo>
                  <a:pt x="40" y="650"/>
                  <a:pt x="40" y="649"/>
                  <a:pt x="40" y="649"/>
                </a:cubicBezTo>
                <a:cubicBezTo>
                  <a:pt x="41" y="649"/>
                  <a:pt x="42" y="649"/>
                  <a:pt x="43" y="649"/>
                </a:cubicBezTo>
                <a:cubicBezTo>
                  <a:pt x="43" y="648"/>
                  <a:pt x="43" y="648"/>
                  <a:pt x="44" y="648"/>
                </a:cubicBezTo>
                <a:cubicBezTo>
                  <a:pt x="45" y="648"/>
                  <a:pt x="46" y="648"/>
                  <a:pt x="48" y="648"/>
                </a:cubicBezTo>
                <a:cubicBezTo>
                  <a:pt x="48" y="647"/>
                  <a:pt x="48" y="647"/>
                  <a:pt x="49" y="646"/>
                </a:cubicBezTo>
                <a:cubicBezTo>
                  <a:pt x="48" y="646"/>
                  <a:pt x="48" y="645"/>
                  <a:pt x="47" y="645"/>
                </a:cubicBezTo>
                <a:cubicBezTo>
                  <a:pt x="47" y="645"/>
                  <a:pt x="46" y="645"/>
                  <a:pt x="45" y="645"/>
                </a:cubicBezTo>
                <a:cubicBezTo>
                  <a:pt x="45" y="645"/>
                  <a:pt x="44" y="644"/>
                  <a:pt x="44" y="644"/>
                </a:cubicBezTo>
                <a:cubicBezTo>
                  <a:pt x="43" y="644"/>
                  <a:pt x="43" y="644"/>
                  <a:pt x="42" y="644"/>
                </a:cubicBezTo>
                <a:cubicBezTo>
                  <a:pt x="41" y="643"/>
                  <a:pt x="42" y="643"/>
                  <a:pt x="42" y="643"/>
                </a:cubicBezTo>
                <a:cubicBezTo>
                  <a:pt x="42" y="642"/>
                  <a:pt x="43" y="642"/>
                  <a:pt x="43" y="641"/>
                </a:cubicBezTo>
                <a:cubicBezTo>
                  <a:pt x="44" y="641"/>
                  <a:pt x="45" y="641"/>
                  <a:pt x="45" y="640"/>
                </a:cubicBezTo>
                <a:cubicBezTo>
                  <a:pt x="45" y="639"/>
                  <a:pt x="44" y="639"/>
                  <a:pt x="43" y="638"/>
                </a:cubicBezTo>
                <a:cubicBezTo>
                  <a:pt x="43" y="636"/>
                  <a:pt x="44" y="636"/>
                  <a:pt x="45" y="635"/>
                </a:cubicBezTo>
                <a:cubicBezTo>
                  <a:pt x="45" y="635"/>
                  <a:pt x="46" y="635"/>
                  <a:pt x="46" y="635"/>
                </a:cubicBezTo>
                <a:cubicBezTo>
                  <a:pt x="47" y="634"/>
                  <a:pt x="48" y="635"/>
                  <a:pt x="48" y="634"/>
                </a:cubicBezTo>
                <a:cubicBezTo>
                  <a:pt x="48" y="634"/>
                  <a:pt x="48" y="633"/>
                  <a:pt x="48" y="633"/>
                </a:cubicBezTo>
                <a:cubicBezTo>
                  <a:pt x="49" y="632"/>
                  <a:pt x="50" y="633"/>
                  <a:pt x="51" y="632"/>
                </a:cubicBezTo>
                <a:cubicBezTo>
                  <a:pt x="52" y="632"/>
                  <a:pt x="53" y="632"/>
                  <a:pt x="55" y="632"/>
                </a:cubicBezTo>
                <a:cubicBezTo>
                  <a:pt x="55" y="631"/>
                  <a:pt x="56" y="630"/>
                  <a:pt x="57" y="630"/>
                </a:cubicBezTo>
                <a:cubicBezTo>
                  <a:pt x="58" y="630"/>
                  <a:pt x="59" y="630"/>
                  <a:pt x="60" y="630"/>
                </a:cubicBezTo>
                <a:cubicBezTo>
                  <a:pt x="61" y="629"/>
                  <a:pt x="61" y="629"/>
                  <a:pt x="61" y="629"/>
                </a:cubicBezTo>
                <a:cubicBezTo>
                  <a:pt x="64" y="629"/>
                  <a:pt x="66" y="629"/>
                  <a:pt x="68" y="629"/>
                </a:cubicBezTo>
                <a:cubicBezTo>
                  <a:pt x="69" y="628"/>
                  <a:pt x="69" y="628"/>
                  <a:pt x="69" y="628"/>
                </a:cubicBezTo>
                <a:cubicBezTo>
                  <a:pt x="71" y="628"/>
                  <a:pt x="72" y="628"/>
                  <a:pt x="74" y="628"/>
                </a:cubicBezTo>
                <a:cubicBezTo>
                  <a:pt x="74" y="627"/>
                  <a:pt x="74" y="627"/>
                  <a:pt x="74" y="626"/>
                </a:cubicBezTo>
                <a:cubicBezTo>
                  <a:pt x="75" y="626"/>
                  <a:pt x="77" y="627"/>
                  <a:pt x="77" y="628"/>
                </a:cubicBezTo>
                <a:cubicBezTo>
                  <a:pt x="78" y="627"/>
                  <a:pt x="78" y="627"/>
                  <a:pt x="78" y="627"/>
                </a:cubicBezTo>
                <a:cubicBezTo>
                  <a:pt x="80" y="627"/>
                  <a:pt x="81" y="627"/>
                  <a:pt x="83" y="627"/>
                </a:cubicBezTo>
                <a:cubicBezTo>
                  <a:pt x="83" y="627"/>
                  <a:pt x="83" y="627"/>
                  <a:pt x="84" y="628"/>
                </a:cubicBezTo>
                <a:cubicBezTo>
                  <a:pt x="84" y="628"/>
                  <a:pt x="85" y="628"/>
                  <a:pt x="86" y="628"/>
                </a:cubicBezTo>
                <a:cubicBezTo>
                  <a:pt x="86" y="627"/>
                  <a:pt x="86" y="626"/>
                  <a:pt x="86" y="625"/>
                </a:cubicBezTo>
                <a:cubicBezTo>
                  <a:pt x="86" y="625"/>
                  <a:pt x="85" y="625"/>
                  <a:pt x="85" y="624"/>
                </a:cubicBezTo>
                <a:cubicBezTo>
                  <a:pt x="85" y="624"/>
                  <a:pt x="85" y="623"/>
                  <a:pt x="85" y="622"/>
                </a:cubicBezTo>
                <a:cubicBezTo>
                  <a:pt x="85" y="622"/>
                  <a:pt x="84" y="622"/>
                  <a:pt x="84" y="621"/>
                </a:cubicBezTo>
                <a:cubicBezTo>
                  <a:pt x="81" y="621"/>
                  <a:pt x="79" y="621"/>
                  <a:pt x="77" y="621"/>
                </a:cubicBezTo>
                <a:cubicBezTo>
                  <a:pt x="76" y="621"/>
                  <a:pt x="76" y="622"/>
                  <a:pt x="75" y="622"/>
                </a:cubicBezTo>
                <a:cubicBezTo>
                  <a:pt x="74" y="622"/>
                  <a:pt x="73" y="621"/>
                  <a:pt x="73" y="619"/>
                </a:cubicBezTo>
                <a:cubicBezTo>
                  <a:pt x="72" y="619"/>
                  <a:pt x="72" y="619"/>
                  <a:pt x="71" y="618"/>
                </a:cubicBezTo>
                <a:cubicBezTo>
                  <a:pt x="70" y="619"/>
                  <a:pt x="70" y="620"/>
                  <a:pt x="69" y="619"/>
                </a:cubicBezTo>
                <a:cubicBezTo>
                  <a:pt x="69" y="619"/>
                  <a:pt x="69" y="618"/>
                  <a:pt x="69" y="618"/>
                </a:cubicBezTo>
                <a:cubicBezTo>
                  <a:pt x="70" y="617"/>
                  <a:pt x="71" y="617"/>
                  <a:pt x="72" y="617"/>
                </a:cubicBezTo>
                <a:cubicBezTo>
                  <a:pt x="73" y="616"/>
                  <a:pt x="74" y="616"/>
                  <a:pt x="75" y="615"/>
                </a:cubicBezTo>
                <a:cubicBezTo>
                  <a:pt x="75" y="615"/>
                  <a:pt x="75" y="615"/>
                  <a:pt x="75" y="615"/>
                </a:cubicBezTo>
                <a:cubicBezTo>
                  <a:pt x="73" y="615"/>
                  <a:pt x="70" y="614"/>
                  <a:pt x="68" y="614"/>
                </a:cubicBezTo>
                <a:cubicBezTo>
                  <a:pt x="68" y="614"/>
                  <a:pt x="67" y="613"/>
                  <a:pt x="67" y="613"/>
                </a:cubicBezTo>
                <a:cubicBezTo>
                  <a:pt x="67" y="611"/>
                  <a:pt x="68" y="611"/>
                  <a:pt x="69" y="610"/>
                </a:cubicBezTo>
                <a:cubicBezTo>
                  <a:pt x="69" y="608"/>
                  <a:pt x="67" y="609"/>
                  <a:pt x="67" y="608"/>
                </a:cubicBezTo>
                <a:cubicBezTo>
                  <a:pt x="65" y="608"/>
                  <a:pt x="64" y="608"/>
                  <a:pt x="63" y="608"/>
                </a:cubicBezTo>
                <a:cubicBezTo>
                  <a:pt x="62" y="607"/>
                  <a:pt x="61" y="606"/>
                  <a:pt x="60" y="605"/>
                </a:cubicBezTo>
                <a:cubicBezTo>
                  <a:pt x="60" y="605"/>
                  <a:pt x="59" y="605"/>
                  <a:pt x="58" y="605"/>
                </a:cubicBezTo>
                <a:cubicBezTo>
                  <a:pt x="59" y="603"/>
                  <a:pt x="59" y="602"/>
                  <a:pt x="60" y="601"/>
                </a:cubicBezTo>
                <a:cubicBezTo>
                  <a:pt x="62" y="601"/>
                  <a:pt x="62" y="602"/>
                  <a:pt x="63" y="603"/>
                </a:cubicBezTo>
                <a:cubicBezTo>
                  <a:pt x="64" y="604"/>
                  <a:pt x="65" y="602"/>
                  <a:pt x="67" y="602"/>
                </a:cubicBezTo>
                <a:cubicBezTo>
                  <a:pt x="67" y="601"/>
                  <a:pt x="66" y="601"/>
                  <a:pt x="65" y="600"/>
                </a:cubicBezTo>
                <a:cubicBezTo>
                  <a:pt x="65" y="599"/>
                  <a:pt x="65" y="599"/>
                  <a:pt x="65" y="598"/>
                </a:cubicBezTo>
                <a:cubicBezTo>
                  <a:pt x="65" y="597"/>
                  <a:pt x="67" y="598"/>
                  <a:pt x="67" y="597"/>
                </a:cubicBezTo>
                <a:cubicBezTo>
                  <a:pt x="66" y="595"/>
                  <a:pt x="65" y="596"/>
                  <a:pt x="64" y="595"/>
                </a:cubicBezTo>
                <a:cubicBezTo>
                  <a:pt x="58" y="595"/>
                  <a:pt x="52" y="595"/>
                  <a:pt x="46" y="595"/>
                </a:cubicBezTo>
                <a:cubicBezTo>
                  <a:pt x="45" y="595"/>
                  <a:pt x="45" y="595"/>
                  <a:pt x="45" y="595"/>
                </a:cubicBezTo>
                <a:cubicBezTo>
                  <a:pt x="43" y="595"/>
                  <a:pt x="42" y="595"/>
                  <a:pt x="40" y="595"/>
                </a:cubicBezTo>
                <a:cubicBezTo>
                  <a:pt x="39" y="595"/>
                  <a:pt x="40" y="594"/>
                  <a:pt x="40" y="593"/>
                </a:cubicBezTo>
                <a:cubicBezTo>
                  <a:pt x="42" y="592"/>
                  <a:pt x="43" y="593"/>
                  <a:pt x="45" y="593"/>
                </a:cubicBezTo>
                <a:cubicBezTo>
                  <a:pt x="45" y="592"/>
                  <a:pt x="45" y="592"/>
                  <a:pt x="46" y="592"/>
                </a:cubicBezTo>
                <a:cubicBezTo>
                  <a:pt x="46" y="592"/>
                  <a:pt x="47" y="592"/>
                  <a:pt x="48" y="592"/>
                </a:cubicBezTo>
                <a:cubicBezTo>
                  <a:pt x="48" y="591"/>
                  <a:pt x="48" y="591"/>
                  <a:pt x="49" y="590"/>
                </a:cubicBezTo>
                <a:cubicBezTo>
                  <a:pt x="49" y="590"/>
                  <a:pt x="49" y="590"/>
                  <a:pt x="49" y="589"/>
                </a:cubicBezTo>
                <a:cubicBezTo>
                  <a:pt x="50" y="588"/>
                  <a:pt x="51" y="589"/>
                  <a:pt x="52" y="588"/>
                </a:cubicBezTo>
                <a:cubicBezTo>
                  <a:pt x="53" y="588"/>
                  <a:pt x="53" y="588"/>
                  <a:pt x="54" y="588"/>
                </a:cubicBezTo>
                <a:cubicBezTo>
                  <a:pt x="54" y="587"/>
                  <a:pt x="55" y="586"/>
                  <a:pt x="56" y="585"/>
                </a:cubicBezTo>
                <a:cubicBezTo>
                  <a:pt x="57" y="585"/>
                  <a:pt x="59" y="585"/>
                  <a:pt x="60" y="585"/>
                </a:cubicBezTo>
                <a:cubicBezTo>
                  <a:pt x="61" y="584"/>
                  <a:pt x="61" y="583"/>
                  <a:pt x="61" y="581"/>
                </a:cubicBezTo>
                <a:cubicBezTo>
                  <a:pt x="61" y="580"/>
                  <a:pt x="61" y="579"/>
                  <a:pt x="61" y="578"/>
                </a:cubicBezTo>
                <a:cubicBezTo>
                  <a:pt x="60" y="577"/>
                  <a:pt x="60" y="575"/>
                  <a:pt x="57" y="575"/>
                </a:cubicBezTo>
                <a:cubicBezTo>
                  <a:pt x="56" y="575"/>
                  <a:pt x="54" y="575"/>
                  <a:pt x="51" y="575"/>
                </a:cubicBezTo>
                <a:cubicBezTo>
                  <a:pt x="51" y="574"/>
                  <a:pt x="51" y="574"/>
                  <a:pt x="50" y="574"/>
                </a:cubicBezTo>
                <a:cubicBezTo>
                  <a:pt x="50" y="574"/>
                  <a:pt x="49" y="574"/>
                  <a:pt x="48" y="574"/>
                </a:cubicBezTo>
                <a:cubicBezTo>
                  <a:pt x="48" y="574"/>
                  <a:pt x="48" y="575"/>
                  <a:pt x="47" y="575"/>
                </a:cubicBezTo>
                <a:cubicBezTo>
                  <a:pt x="46" y="575"/>
                  <a:pt x="46" y="574"/>
                  <a:pt x="46" y="574"/>
                </a:cubicBezTo>
                <a:cubicBezTo>
                  <a:pt x="45" y="573"/>
                  <a:pt x="45" y="572"/>
                  <a:pt x="45" y="572"/>
                </a:cubicBezTo>
                <a:cubicBezTo>
                  <a:pt x="43" y="571"/>
                  <a:pt x="41" y="572"/>
                  <a:pt x="39" y="571"/>
                </a:cubicBezTo>
                <a:cubicBezTo>
                  <a:pt x="39" y="570"/>
                  <a:pt x="41" y="571"/>
                  <a:pt x="41" y="570"/>
                </a:cubicBezTo>
                <a:cubicBezTo>
                  <a:pt x="41" y="570"/>
                  <a:pt x="42" y="570"/>
                  <a:pt x="42" y="571"/>
                </a:cubicBezTo>
                <a:cubicBezTo>
                  <a:pt x="42" y="570"/>
                  <a:pt x="43" y="570"/>
                  <a:pt x="43" y="570"/>
                </a:cubicBezTo>
                <a:cubicBezTo>
                  <a:pt x="44" y="570"/>
                  <a:pt x="44" y="570"/>
                  <a:pt x="45" y="570"/>
                </a:cubicBezTo>
                <a:cubicBezTo>
                  <a:pt x="45" y="570"/>
                  <a:pt x="45" y="569"/>
                  <a:pt x="46" y="569"/>
                </a:cubicBezTo>
                <a:cubicBezTo>
                  <a:pt x="47" y="569"/>
                  <a:pt x="48" y="569"/>
                  <a:pt x="49" y="569"/>
                </a:cubicBezTo>
                <a:cubicBezTo>
                  <a:pt x="50" y="568"/>
                  <a:pt x="50" y="568"/>
                  <a:pt x="50" y="567"/>
                </a:cubicBezTo>
                <a:cubicBezTo>
                  <a:pt x="48" y="566"/>
                  <a:pt x="48" y="565"/>
                  <a:pt x="47" y="564"/>
                </a:cubicBezTo>
                <a:cubicBezTo>
                  <a:pt x="45" y="564"/>
                  <a:pt x="43" y="564"/>
                  <a:pt x="41" y="564"/>
                </a:cubicBezTo>
                <a:cubicBezTo>
                  <a:pt x="41" y="564"/>
                  <a:pt x="41" y="564"/>
                  <a:pt x="40" y="563"/>
                </a:cubicBezTo>
                <a:cubicBezTo>
                  <a:pt x="39" y="563"/>
                  <a:pt x="38" y="563"/>
                  <a:pt x="37" y="563"/>
                </a:cubicBezTo>
                <a:cubicBezTo>
                  <a:pt x="37" y="563"/>
                  <a:pt x="37" y="562"/>
                  <a:pt x="36" y="562"/>
                </a:cubicBezTo>
                <a:cubicBezTo>
                  <a:pt x="37" y="561"/>
                  <a:pt x="39" y="562"/>
                  <a:pt x="39" y="560"/>
                </a:cubicBezTo>
                <a:cubicBezTo>
                  <a:pt x="41" y="560"/>
                  <a:pt x="43" y="560"/>
                  <a:pt x="44" y="560"/>
                </a:cubicBezTo>
                <a:cubicBezTo>
                  <a:pt x="45" y="560"/>
                  <a:pt x="45" y="560"/>
                  <a:pt x="46" y="559"/>
                </a:cubicBezTo>
                <a:cubicBezTo>
                  <a:pt x="46" y="559"/>
                  <a:pt x="47" y="559"/>
                  <a:pt x="48" y="559"/>
                </a:cubicBezTo>
                <a:cubicBezTo>
                  <a:pt x="49" y="559"/>
                  <a:pt x="49" y="558"/>
                  <a:pt x="50" y="557"/>
                </a:cubicBezTo>
                <a:cubicBezTo>
                  <a:pt x="50" y="558"/>
                  <a:pt x="51" y="558"/>
                  <a:pt x="51" y="558"/>
                </a:cubicBezTo>
                <a:cubicBezTo>
                  <a:pt x="51" y="558"/>
                  <a:pt x="51" y="558"/>
                  <a:pt x="52" y="558"/>
                </a:cubicBezTo>
                <a:cubicBezTo>
                  <a:pt x="53" y="558"/>
                  <a:pt x="54" y="558"/>
                  <a:pt x="55" y="558"/>
                </a:cubicBezTo>
                <a:cubicBezTo>
                  <a:pt x="56" y="558"/>
                  <a:pt x="55" y="557"/>
                  <a:pt x="55" y="556"/>
                </a:cubicBezTo>
                <a:cubicBezTo>
                  <a:pt x="55" y="556"/>
                  <a:pt x="54" y="555"/>
                  <a:pt x="54" y="555"/>
                </a:cubicBezTo>
                <a:cubicBezTo>
                  <a:pt x="52" y="555"/>
                  <a:pt x="51" y="555"/>
                  <a:pt x="50" y="556"/>
                </a:cubicBezTo>
                <a:cubicBezTo>
                  <a:pt x="50" y="556"/>
                  <a:pt x="49" y="556"/>
                  <a:pt x="48" y="555"/>
                </a:cubicBezTo>
                <a:cubicBezTo>
                  <a:pt x="49" y="554"/>
                  <a:pt x="49" y="553"/>
                  <a:pt x="49" y="552"/>
                </a:cubicBezTo>
                <a:cubicBezTo>
                  <a:pt x="48" y="552"/>
                  <a:pt x="48" y="553"/>
                  <a:pt x="47" y="553"/>
                </a:cubicBezTo>
                <a:cubicBezTo>
                  <a:pt x="47" y="552"/>
                  <a:pt x="47" y="552"/>
                  <a:pt x="47" y="551"/>
                </a:cubicBezTo>
                <a:cubicBezTo>
                  <a:pt x="48" y="551"/>
                  <a:pt x="48" y="551"/>
                  <a:pt x="49" y="551"/>
                </a:cubicBezTo>
                <a:cubicBezTo>
                  <a:pt x="49" y="550"/>
                  <a:pt x="49" y="549"/>
                  <a:pt x="49" y="548"/>
                </a:cubicBezTo>
                <a:cubicBezTo>
                  <a:pt x="48" y="548"/>
                  <a:pt x="47" y="548"/>
                  <a:pt x="46" y="548"/>
                </a:cubicBezTo>
                <a:cubicBezTo>
                  <a:pt x="46" y="547"/>
                  <a:pt x="44" y="546"/>
                  <a:pt x="44" y="545"/>
                </a:cubicBezTo>
                <a:cubicBezTo>
                  <a:pt x="44" y="545"/>
                  <a:pt x="44" y="544"/>
                  <a:pt x="44" y="544"/>
                </a:cubicBezTo>
                <a:cubicBezTo>
                  <a:pt x="42" y="545"/>
                  <a:pt x="42" y="542"/>
                  <a:pt x="40" y="544"/>
                </a:cubicBezTo>
                <a:cubicBezTo>
                  <a:pt x="40" y="543"/>
                  <a:pt x="39" y="542"/>
                  <a:pt x="39" y="542"/>
                </a:cubicBezTo>
                <a:cubicBezTo>
                  <a:pt x="39" y="542"/>
                  <a:pt x="39" y="541"/>
                  <a:pt x="40" y="541"/>
                </a:cubicBezTo>
                <a:cubicBezTo>
                  <a:pt x="40" y="540"/>
                  <a:pt x="39" y="540"/>
                  <a:pt x="39" y="540"/>
                </a:cubicBezTo>
                <a:cubicBezTo>
                  <a:pt x="37" y="539"/>
                  <a:pt x="35" y="540"/>
                  <a:pt x="33" y="539"/>
                </a:cubicBezTo>
                <a:cubicBezTo>
                  <a:pt x="34" y="538"/>
                  <a:pt x="35" y="539"/>
                  <a:pt x="36" y="539"/>
                </a:cubicBezTo>
                <a:cubicBezTo>
                  <a:pt x="37" y="538"/>
                  <a:pt x="38" y="537"/>
                  <a:pt x="40" y="537"/>
                </a:cubicBezTo>
                <a:cubicBezTo>
                  <a:pt x="40" y="537"/>
                  <a:pt x="42" y="537"/>
                  <a:pt x="42" y="537"/>
                </a:cubicBezTo>
                <a:cubicBezTo>
                  <a:pt x="44" y="536"/>
                  <a:pt x="45" y="535"/>
                  <a:pt x="46" y="535"/>
                </a:cubicBezTo>
                <a:cubicBezTo>
                  <a:pt x="46" y="535"/>
                  <a:pt x="46" y="536"/>
                  <a:pt x="47" y="535"/>
                </a:cubicBezTo>
                <a:cubicBezTo>
                  <a:pt x="47" y="535"/>
                  <a:pt x="47" y="535"/>
                  <a:pt x="46" y="535"/>
                </a:cubicBezTo>
                <a:cubicBezTo>
                  <a:pt x="46" y="534"/>
                  <a:pt x="46" y="534"/>
                  <a:pt x="46" y="534"/>
                </a:cubicBezTo>
                <a:cubicBezTo>
                  <a:pt x="45" y="534"/>
                  <a:pt x="44" y="534"/>
                  <a:pt x="44" y="533"/>
                </a:cubicBezTo>
                <a:cubicBezTo>
                  <a:pt x="43" y="533"/>
                  <a:pt x="42" y="533"/>
                  <a:pt x="41" y="533"/>
                </a:cubicBezTo>
                <a:cubicBezTo>
                  <a:pt x="41" y="533"/>
                  <a:pt x="41" y="532"/>
                  <a:pt x="40" y="532"/>
                </a:cubicBezTo>
                <a:cubicBezTo>
                  <a:pt x="39" y="532"/>
                  <a:pt x="37" y="532"/>
                  <a:pt x="36" y="532"/>
                </a:cubicBezTo>
                <a:cubicBezTo>
                  <a:pt x="35" y="531"/>
                  <a:pt x="35" y="531"/>
                  <a:pt x="34" y="530"/>
                </a:cubicBezTo>
                <a:cubicBezTo>
                  <a:pt x="34" y="530"/>
                  <a:pt x="34" y="529"/>
                  <a:pt x="34" y="528"/>
                </a:cubicBezTo>
                <a:cubicBezTo>
                  <a:pt x="35" y="528"/>
                  <a:pt x="36" y="528"/>
                  <a:pt x="36" y="527"/>
                </a:cubicBezTo>
                <a:cubicBezTo>
                  <a:pt x="36" y="527"/>
                  <a:pt x="36" y="527"/>
                  <a:pt x="36" y="527"/>
                </a:cubicBezTo>
                <a:cubicBezTo>
                  <a:pt x="36" y="527"/>
                  <a:pt x="36" y="526"/>
                  <a:pt x="35" y="526"/>
                </a:cubicBezTo>
                <a:cubicBezTo>
                  <a:pt x="35" y="526"/>
                  <a:pt x="34" y="526"/>
                  <a:pt x="33" y="525"/>
                </a:cubicBezTo>
                <a:cubicBezTo>
                  <a:pt x="31" y="525"/>
                  <a:pt x="30" y="525"/>
                  <a:pt x="28" y="525"/>
                </a:cubicBezTo>
                <a:cubicBezTo>
                  <a:pt x="28" y="524"/>
                  <a:pt x="28" y="524"/>
                  <a:pt x="29" y="524"/>
                </a:cubicBezTo>
                <a:cubicBezTo>
                  <a:pt x="30" y="524"/>
                  <a:pt x="31" y="524"/>
                  <a:pt x="32" y="524"/>
                </a:cubicBezTo>
                <a:cubicBezTo>
                  <a:pt x="32" y="524"/>
                  <a:pt x="33" y="524"/>
                  <a:pt x="33" y="523"/>
                </a:cubicBezTo>
                <a:cubicBezTo>
                  <a:pt x="36" y="523"/>
                  <a:pt x="39" y="523"/>
                  <a:pt x="42" y="523"/>
                </a:cubicBezTo>
                <a:cubicBezTo>
                  <a:pt x="42" y="523"/>
                  <a:pt x="42" y="523"/>
                  <a:pt x="42" y="523"/>
                </a:cubicBezTo>
                <a:cubicBezTo>
                  <a:pt x="43" y="523"/>
                  <a:pt x="43" y="522"/>
                  <a:pt x="43" y="522"/>
                </a:cubicBezTo>
                <a:cubicBezTo>
                  <a:pt x="45" y="522"/>
                  <a:pt x="47" y="522"/>
                  <a:pt x="49" y="522"/>
                </a:cubicBezTo>
                <a:cubicBezTo>
                  <a:pt x="50" y="522"/>
                  <a:pt x="50" y="522"/>
                  <a:pt x="50" y="521"/>
                </a:cubicBezTo>
                <a:cubicBezTo>
                  <a:pt x="51" y="521"/>
                  <a:pt x="53" y="521"/>
                  <a:pt x="54" y="521"/>
                </a:cubicBezTo>
                <a:cubicBezTo>
                  <a:pt x="54" y="520"/>
                  <a:pt x="55" y="519"/>
                  <a:pt x="55" y="518"/>
                </a:cubicBezTo>
                <a:cubicBezTo>
                  <a:pt x="54" y="517"/>
                  <a:pt x="52" y="518"/>
                  <a:pt x="51" y="517"/>
                </a:cubicBezTo>
                <a:cubicBezTo>
                  <a:pt x="51" y="517"/>
                  <a:pt x="50" y="517"/>
                  <a:pt x="50" y="517"/>
                </a:cubicBezTo>
                <a:cubicBezTo>
                  <a:pt x="50" y="517"/>
                  <a:pt x="50" y="517"/>
                  <a:pt x="49" y="518"/>
                </a:cubicBezTo>
                <a:cubicBezTo>
                  <a:pt x="49" y="517"/>
                  <a:pt x="49" y="516"/>
                  <a:pt x="49" y="516"/>
                </a:cubicBezTo>
                <a:cubicBezTo>
                  <a:pt x="48" y="516"/>
                  <a:pt x="47" y="516"/>
                  <a:pt x="46" y="516"/>
                </a:cubicBezTo>
                <a:cubicBezTo>
                  <a:pt x="45" y="514"/>
                  <a:pt x="44" y="515"/>
                  <a:pt x="43" y="515"/>
                </a:cubicBezTo>
                <a:cubicBezTo>
                  <a:pt x="42" y="514"/>
                  <a:pt x="43" y="514"/>
                  <a:pt x="42" y="513"/>
                </a:cubicBezTo>
                <a:cubicBezTo>
                  <a:pt x="43" y="513"/>
                  <a:pt x="43" y="513"/>
                  <a:pt x="43" y="513"/>
                </a:cubicBezTo>
                <a:cubicBezTo>
                  <a:pt x="43" y="513"/>
                  <a:pt x="44" y="513"/>
                  <a:pt x="45" y="513"/>
                </a:cubicBezTo>
                <a:cubicBezTo>
                  <a:pt x="45" y="512"/>
                  <a:pt x="45" y="512"/>
                  <a:pt x="46" y="512"/>
                </a:cubicBezTo>
                <a:cubicBezTo>
                  <a:pt x="46" y="512"/>
                  <a:pt x="47" y="512"/>
                  <a:pt x="48" y="512"/>
                </a:cubicBezTo>
                <a:cubicBezTo>
                  <a:pt x="49" y="512"/>
                  <a:pt x="49" y="511"/>
                  <a:pt x="49" y="511"/>
                </a:cubicBezTo>
                <a:cubicBezTo>
                  <a:pt x="51" y="511"/>
                  <a:pt x="52" y="511"/>
                  <a:pt x="54" y="511"/>
                </a:cubicBezTo>
                <a:cubicBezTo>
                  <a:pt x="54" y="510"/>
                  <a:pt x="54" y="509"/>
                  <a:pt x="54" y="508"/>
                </a:cubicBezTo>
                <a:cubicBezTo>
                  <a:pt x="53" y="508"/>
                  <a:pt x="51" y="507"/>
                  <a:pt x="51" y="505"/>
                </a:cubicBezTo>
                <a:cubicBezTo>
                  <a:pt x="51" y="504"/>
                  <a:pt x="53" y="504"/>
                  <a:pt x="53" y="503"/>
                </a:cubicBezTo>
                <a:cubicBezTo>
                  <a:pt x="53" y="503"/>
                  <a:pt x="53" y="503"/>
                  <a:pt x="53" y="503"/>
                </a:cubicBezTo>
                <a:cubicBezTo>
                  <a:pt x="53" y="501"/>
                  <a:pt x="53" y="500"/>
                  <a:pt x="53" y="498"/>
                </a:cubicBezTo>
                <a:cubicBezTo>
                  <a:pt x="53" y="497"/>
                  <a:pt x="52" y="496"/>
                  <a:pt x="51" y="496"/>
                </a:cubicBezTo>
                <a:cubicBezTo>
                  <a:pt x="51" y="495"/>
                  <a:pt x="53" y="495"/>
                  <a:pt x="52" y="494"/>
                </a:cubicBezTo>
                <a:cubicBezTo>
                  <a:pt x="53" y="493"/>
                  <a:pt x="52" y="493"/>
                  <a:pt x="52" y="492"/>
                </a:cubicBezTo>
                <a:cubicBezTo>
                  <a:pt x="52" y="492"/>
                  <a:pt x="52" y="491"/>
                  <a:pt x="52" y="490"/>
                </a:cubicBezTo>
                <a:cubicBezTo>
                  <a:pt x="50" y="489"/>
                  <a:pt x="51" y="487"/>
                  <a:pt x="50" y="487"/>
                </a:cubicBezTo>
                <a:cubicBezTo>
                  <a:pt x="50" y="486"/>
                  <a:pt x="50" y="485"/>
                  <a:pt x="50" y="484"/>
                </a:cubicBezTo>
                <a:cubicBezTo>
                  <a:pt x="49" y="484"/>
                  <a:pt x="49" y="483"/>
                  <a:pt x="49" y="483"/>
                </a:cubicBezTo>
                <a:cubicBezTo>
                  <a:pt x="47" y="483"/>
                  <a:pt x="44" y="483"/>
                  <a:pt x="42" y="483"/>
                </a:cubicBezTo>
                <a:cubicBezTo>
                  <a:pt x="42" y="483"/>
                  <a:pt x="42" y="483"/>
                  <a:pt x="42" y="483"/>
                </a:cubicBezTo>
                <a:cubicBezTo>
                  <a:pt x="42" y="483"/>
                  <a:pt x="42" y="482"/>
                  <a:pt x="42" y="482"/>
                </a:cubicBezTo>
                <a:cubicBezTo>
                  <a:pt x="43" y="481"/>
                  <a:pt x="43" y="482"/>
                  <a:pt x="44" y="482"/>
                </a:cubicBezTo>
                <a:cubicBezTo>
                  <a:pt x="45" y="483"/>
                  <a:pt x="45" y="482"/>
                  <a:pt x="46" y="482"/>
                </a:cubicBezTo>
                <a:cubicBezTo>
                  <a:pt x="46" y="482"/>
                  <a:pt x="47" y="482"/>
                  <a:pt x="48" y="482"/>
                </a:cubicBezTo>
                <a:cubicBezTo>
                  <a:pt x="49" y="481"/>
                  <a:pt x="49" y="480"/>
                  <a:pt x="49" y="480"/>
                </a:cubicBezTo>
                <a:cubicBezTo>
                  <a:pt x="50" y="479"/>
                  <a:pt x="50" y="479"/>
                  <a:pt x="49" y="478"/>
                </a:cubicBezTo>
                <a:cubicBezTo>
                  <a:pt x="49" y="474"/>
                  <a:pt x="49" y="469"/>
                  <a:pt x="49" y="464"/>
                </a:cubicBezTo>
                <a:cubicBezTo>
                  <a:pt x="49" y="464"/>
                  <a:pt x="48" y="463"/>
                  <a:pt x="48" y="463"/>
                </a:cubicBezTo>
                <a:cubicBezTo>
                  <a:pt x="48" y="459"/>
                  <a:pt x="48" y="455"/>
                  <a:pt x="48" y="451"/>
                </a:cubicBezTo>
                <a:cubicBezTo>
                  <a:pt x="48" y="450"/>
                  <a:pt x="47" y="450"/>
                  <a:pt x="47" y="450"/>
                </a:cubicBezTo>
                <a:cubicBezTo>
                  <a:pt x="47" y="444"/>
                  <a:pt x="47" y="437"/>
                  <a:pt x="47" y="431"/>
                </a:cubicBezTo>
                <a:cubicBezTo>
                  <a:pt x="47" y="431"/>
                  <a:pt x="46" y="430"/>
                  <a:pt x="46" y="430"/>
                </a:cubicBezTo>
                <a:cubicBezTo>
                  <a:pt x="46" y="429"/>
                  <a:pt x="46" y="429"/>
                  <a:pt x="46" y="428"/>
                </a:cubicBezTo>
                <a:cubicBezTo>
                  <a:pt x="46" y="428"/>
                  <a:pt x="46" y="427"/>
                  <a:pt x="45" y="427"/>
                </a:cubicBezTo>
                <a:cubicBezTo>
                  <a:pt x="46" y="426"/>
                  <a:pt x="46" y="426"/>
                  <a:pt x="47" y="425"/>
                </a:cubicBezTo>
                <a:cubicBezTo>
                  <a:pt x="47" y="422"/>
                  <a:pt x="47" y="420"/>
                  <a:pt x="47" y="417"/>
                </a:cubicBezTo>
                <a:cubicBezTo>
                  <a:pt x="47" y="416"/>
                  <a:pt x="47" y="416"/>
                  <a:pt x="46" y="416"/>
                </a:cubicBezTo>
                <a:cubicBezTo>
                  <a:pt x="46" y="415"/>
                  <a:pt x="46" y="414"/>
                  <a:pt x="46" y="414"/>
                </a:cubicBezTo>
                <a:cubicBezTo>
                  <a:pt x="46" y="413"/>
                  <a:pt x="47" y="413"/>
                  <a:pt x="47" y="413"/>
                </a:cubicBezTo>
                <a:cubicBezTo>
                  <a:pt x="47" y="411"/>
                  <a:pt x="47" y="408"/>
                  <a:pt x="47" y="406"/>
                </a:cubicBezTo>
                <a:cubicBezTo>
                  <a:pt x="47" y="406"/>
                  <a:pt x="48" y="406"/>
                  <a:pt x="48" y="405"/>
                </a:cubicBezTo>
                <a:cubicBezTo>
                  <a:pt x="48" y="402"/>
                  <a:pt x="48" y="399"/>
                  <a:pt x="48" y="396"/>
                </a:cubicBezTo>
                <a:cubicBezTo>
                  <a:pt x="48" y="395"/>
                  <a:pt x="47" y="395"/>
                  <a:pt x="47" y="395"/>
                </a:cubicBezTo>
                <a:cubicBezTo>
                  <a:pt x="47" y="394"/>
                  <a:pt x="47" y="393"/>
                  <a:pt x="47" y="393"/>
                </a:cubicBezTo>
                <a:cubicBezTo>
                  <a:pt x="47" y="393"/>
                  <a:pt x="47" y="392"/>
                  <a:pt x="46" y="392"/>
                </a:cubicBezTo>
                <a:cubicBezTo>
                  <a:pt x="46" y="391"/>
                  <a:pt x="46" y="389"/>
                  <a:pt x="46" y="388"/>
                </a:cubicBezTo>
                <a:cubicBezTo>
                  <a:pt x="46" y="388"/>
                  <a:pt x="46" y="388"/>
                  <a:pt x="45" y="387"/>
                </a:cubicBezTo>
                <a:cubicBezTo>
                  <a:pt x="45" y="387"/>
                  <a:pt x="46" y="387"/>
                  <a:pt x="46" y="386"/>
                </a:cubicBezTo>
                <a:cubicBezTo>
                  <a:pt x="46" y="386"/>
                  <a:pt x="46" y="384"/>
                  <a:pt x="47" y="384"/>
                </a:cubicBezTo>
                <a:cubicBezTo>
                  <a:pt x="48" y="385"/>
                  <a:pt x="47" y="386"/>
                  <a:pt x="47" y="387"/>
                </a:cubicBezTo>
                <a:cubicBezTo>
                  <a:pt x="48" y="388"/>
                  <a:pt x="49" y="387"/>
                  <a:pt x="49" y="387"/>
                </a:cubicBezTo>
                <a:cubicBezTo>
                  <a:pt x="50" y="387"/>
                  <a:pt x="50" y="388"/>
                  <a:pt x="50" y="388"/>
                </a:cubicBezTo>
                <a:cubicBezTo>
                  <a:pt x="51" y="389"/>
                  <a:pt x="51" y="390"/>
                  <a:pt x="51" y="390"/>
                </a:cubicBezTo>
                <a:cubicBezTo>
                  <a:pt x="51" y="390"/>
                  <a:pt x="51" y="390"/>
                  <a:pt x="51" y="390"/>
                </a:cubicBezTo>
                <a:cubicBezTo>
                  <a:pt x="51" y="388"/>
                  <a:pt x="52" y="386"/>
                  <a:pt x="52" y="385"/>
                </a:cubicBezTo>
                <a:cubicBezTo>
                  <a:pt x="51" y="384"/>
                  <a:pt x="51" y="384"/>
                  <a:pt x="51" y="383"/>
                </a:cubicBezTo>
                <a:cubicBezTo>
                  <a:pt x="50" y="382"/>
                  <a:pt x="51" y="381"/>
                  <a:pt x="52" y="380"/>
                </a:cubicBezTo>
                <a:cubicBezTo>
                  <a:pt x="51" y="379"/>
                  <a:pt x="51" y="379"/>
                  <a:pt x="51" y="379"/>
                </a:cubicBezTo>
                <a:cubicBezTo>
                  <a:pt x="51" y="377"/>
                  <a:pt x="51" y="376"/>
                  <a:pt x="51" y="375"/>
                </a:cubicBezTo>
                <a:cubicBezTo>
                  <a:pt x="50" y="374"/>
                  <a:pt x="50" y="374"/>
                  <a:pt x="50" y="374"/>
                </a:cubicBezTo>
                <a:cubicBezTo>
                  <a:pt x="50" y="373"/>
                  <a:pt x="50" y="373"/>
                  <a:pt x="50" y="372"/>
                </a:cubicBezTo>
                <a:cubicBezTo>
                  <a:pt x="50" y="372"/>
                  <a:pt x="50" y="371"/>
                  <a:pt x="51" y="371"/>
                </a:cubicBezTo>
                <a:cubicBezTo>
                  <a:pt x="51" y="370"/>
                  <a:pt x="51" y="369"/>
                  <a:pt x="51" y="368"/>
                </a:cubicBezTo>
                <a:cubicBezTo>
                  <a:pt x="50" y="368"/>
                  <a:pt x="50" y="368"/>
                  <a:pt x="50" y="367"/>
                </a:cubicBezTo>
                <a:cubicBezTo>
                  <a:pt x="50" y="366"/>
                  <a:pt x="50" y="365"/>
                  <a:pt x="50" y="364"/>
                </a:cubicBezTo>
                <a:cubicBezTo>
                  <a:pt x="49" y="364"/>
                  <a:pt x="49" y="364"/>
                  <a:pt x="48" y="364"/>
                </a:cubicBezTo>
                <a:cubicBezTo>
                  <a:pt x="48" y="363"/>
                  <a:pt x="48" y="363"/>
                  <a:pt x="48" y="363"/>
                </a:cubicBezTo>
                <a:cubicBezTo>
                  <a:pt x="48" y="362"/>
                  <a:pt x="49" y="362"/>
                  <a:pt x="50" y="361"/>
                </a:cubicBezTo>
                <a:cubicBezTo>
                  <a:pt x="50" y="361"/>
                  <a:pt x="50" y="361"/>
                  <a:pt x="50" y="361"/>
                </a:cubicBezTo>
                <a:cubicBezTo>
                  <a:pt x="49" y="360"/>
                  <a:pt x="49" y="359"/>
                  <a:pt x="48" y="359"/>
                </a:cubicBezTo>
                <a:cubicBezTo>
                  <a:pt x="48" y="358"/>
                  <a:pt x="48" y="358"/>
                  <a:pt x="49" y="358"/>
                </a:cubicBezTo>
                <a:cubicBezTo>
                  <a:pt x="49" y="357"/>
                  <a:pt x="49" y="356"/>
                  <a:pt x="49" y="354"/>
                </a:cubicBezTo>
                <a:cubicBezTo>
                  <a:pt x="49" y="355"/>
                  <a:pt x="49" y="354"/>
                  <a:pt x="50" y="354"/>
                </a:cubicBezTo>
                <a:cubicBezTo>
                  <a:pt x="50" y="353"/>
                  <a:pt x="50" y="352"/>
                  <a:pt x="50" y="351"/>
                </a:cubicBezTo>
                <a:cubicBezTo>
                  <a:pt x="49" y="351"/>
                  <a:pt x="49" y="350"/>
                  <a:pt x="48" y="350"/>
                </a:cubicBezTo>
                <a:cubicBezTo>
                  <a:pt x="47" y="349"/>
                  <a:pt x="47" y="350"/>
                  <a:pt x="46" y="350"/>
                </a:cubicBezTo>
                <a:cubicBezTo>
                  <a:pt x="46" y="350"/>
                  <a:pt x="46" y="350"/>
                  <a:pt x="46" y="350"/>
                </a:cubicBezTo>
                <a:cubicBezTo>
                  <a:pt x="46" y="349"/>
                  <a:pt x="46" y="348"/>
                  <a:pt x="46" y="346"/>
                </a:cubicBezTo>
                <a:cubicBezTo>
                  <a:pt x="46" y="346"/>
                  <a:pt x="45" y="346"/>
                  <a:pt x="45" y="346"/>
                </a:cubicBezTo>
                <a:cubicBezTo>
                  <a:pt x="44" y="346"/>
                  <a:pt x="44" y="346"/>
                  <a:pt x="44" y="346"/>
                </a:cubicBezTo>
                <a:cubicBezTo>
                  <a:pt x="44" y="349"/>
                  <a:pt x="44" y="352"/>
                  <a:pt x="44" y="355"/>
                </a:cubicBezTo>
                <a:cubicBezTo>
                  <a:pt x="45" y="355"/>
                  <a:pt x="45" y="355"/>
                  <a:pt x="45" y="356"/>
                </a:cubicBezTo>
                <a:cubicBezTo>
                  <a:pt x="45" y="358"/>
                  <a:pt x="45" y="360"/>
                  <a:pt x="45" y="361"/>
                </a:cubicBezTo>
                <a:cubicBezTo>
                  <a:pt x="46" y="362"/>
                  <a:pt x="46" y="363"/>
                  <a:pt x="47" y="363"/>
                </a:cubicBezTo>
                <a:cubicBezTo>
                  <a:pt x="46" y="364"/>
                  <a:pt x="46" y="365"/>
                  <a:pt x="45" y="365"/>
                </a:cubicBezTo>
                <a:cubicBezTo>
                  <a:pt x="45" y="367"/>
                  <a:pt x="45" y="368"/>
                  <a:pt x="45" y="369"/>
                </a:cubicBezTo>
                <a:cubicBezTo>
                  <a:pt x="45" y="369"/>
                  <a:pt x="46" y="370"/>
                  <a:pt x="46" y="370"/>
                </a:cubicBezTo>
                <a:cubicBezTo>
                  <a:pt x="46" y="371"/>
                  <a:pt x="46" y="372"/>
                  <a:pt x="46" y="373"/>
                </a:cubicBezTo>
                <a:cubicBezTo>
                  <a:pt x="46" y="373"/>
                  <a:pt x="45" y="374"/>
                  <a:pt x="44" y="375"/>
                </a:cubicBezTo>
                <a:cubicBezTo>
                  <a:pt x="44" y="376"/>
                  <a:pt x="45" y="378"/>
                  <a:pt x="44" y="379"/>
                </a:cubicBezTo>
                <a:cubicBezTo>
                  <a:pt x="44" y="379"/>
                  <a:pt x="43" y="379"/>
                  <a:pt x="43" y="379"/>
                </a:cubicBezTo>
                <a:cubicBezTo>
                  <a:pt x="43" y="376"/>
                  <a:pt x="43" y="373"/>
                  <a:pt x="43" y="370"/>
                </a:cubicBezTo>
                <a:cubicBezTo>
                  <a:pt x="43" y="370"/>
                  <a:pt x="43" y="369"/>
                  <a:pt x="42" y="369"/>
                </a:cubicBezTo>
                <a:cubicBezTo>
                  <a:pt x="42" y="368"/>
                  <a:pt x="42" y="367"/>
                  <a:pt x="42" y="365"/>
                </a:cubicBezTo>
                <a:cubicBezTo>
                  <a:pt x="42" y="365"/>
                  <a:pt x="41" y="364"/>
                  <a:pt x="41" y="363"/>
                </a:cubicBezTo>
                <a:cubicBezTo>
                  <a:pt x="41" y="363"/>
                  <a:pt x="41" y="363"/>
                  <a:pt x="41" y="362"/>
                </a:cubicBezTo>
                <a:cubicBezTo>
                  <a:pt x="41" y="361"/>
                  <a:pt x="42" y="362"/>
                  <a:pt x="43" y="362"/>
                </a:cubicBezTo>
                <a:cubicBezTo>
                  <a:pt x="43" y="361"/>
                  <a:pt x="43" y="361"/>
                  <a:pt x="43" y="361"/>
                </a:cubicBezTo>
                <a:cubicBezTo>
                  <a:pt x="43" y="360"/>
                  <a:pt x="42" y="360"/>
                  <a:pt x="42" y="360"/>
                </a:cubicBezTo>
                <a:cubicBezTo>
                  <a:pt x="42" y="360"/>
                  <a:pt x="41" y="359"/>
                  <a:pt x="41" y="359"/>
                </a:cubicBezTo>
                <a:cubicBezTo>
                  <a:pt x="41" y="358"/>
                  <a:pt x="42" y="358"/>
                  <a:pt x="42" y="357"/>
                </a:cubicBezTo>
                <a:cubicBezTo>
                  <a:pt x="42" y="356"/>
                  <a:pt x="41" y="356"/>
                  <a:pt x="41" y="356"/>
                </a:cubicBezTo>
                <a:cubicBezTo>
                  <a:pt x="41" y="351"/>
                  <a:pt x="41" y="346"/>
                  <a:pt x="41" y="341"/>
                </a:cubicBezTo>
                <a:cubicBezTo>
                  <a:pt x="41" y="340"/>
                  <a:pt x="41" y="340"/>
                  <a:pt x="42" y="340"/>
                </a:cubicBezTo>
                <a:cubicBezTo>
                  <a:pt x="42" y="339"/>
                  <a:pt x="42" y="339"/>
                  <a:pt x="41" y="339"/>
                </a:cubicBezTo>
                <a:cubicBezTo>
                  <a:pt x="41" y="338"/>
                  <a:pt x="40" y="339"/>
                  <a:pt x="39" y="338"/>
                </a:cubicBezTo>
                <a:cubicBezTo>
                  <a:pt x="39" y="336"/>
                  <a:pt x="41" y="335"/>
                  <a:pt x="41" y="333"/>
                </a:cubicBezTo>
                <a:cubicBezTo>
                  <a:pt x="41" y="333"/>
                  <a:pt x="41" y="332"/>
                  <a:pt x="42" y="332"/>
                </a:cubicBezTo>
                <a:cubicBezTo>
                  <a:pt x="40" y="331"/>
                  <a:pt x="39" y="330"/>
                  <a:pt x="38" y="329"/>
                </a:cubicBezTo>
                <a:cubicBezTo>
                  <a:pt x="37" y="329"/>
                  <a:pt x="37" y="329"/>
                  <a:pt x="36" y="329"/>
                </a:cubicBezTo>
                <a:cubicBezTo>
                  <a:pt x="35" y="329"/>
                  <a:pt x="35" y="329"/>
                  <a:pt x="35" y="330"/>
                </a:cubicBezTo>
                <a:cubicBezTo>
                  <a:pt x="31" y="330"/>
                  <a:pt x="27" y="330"/>
                  <a:pt x="24" y="330"/>
                </a:cubicBezTo>
                <a:cubicBezTo>
                  <a:pt x="24" y="329"/>
                  <a:pt x="23" y="329"/>
                  <a:pt x="23" y="329"/>
                </a:cubicBezTo>
                <a:cubicBezTo>
                  <a:pt x="23" y="329"/>
                  <a:pt x="23" y="329"/>
                  <a:pt x="22" y="330"/>
                </a:cubicBezTo>
                <a:cubicBezTo>
                  <a:pt x="21" y="330"/>
                  <a:pt x="20" y="330"/>
                  <a:pt x="19" y="330"/>
                </a:cubicBezTo>
                <a:cubicBezTo>
                  <a:pt x="19" y="329"/>
                  <a:pt x="19" y="329"/>
                  <a:pt x="18" y="328"/>
                </a:cubicBezTo>
                <a:cubicBezTo>
                  <a:pt x="19" y="327"/>
                  <a:pt x="20" y="328"/>
                  <a:pt x="21" y="328"/>
                </a:cubicBezTo>
                <a:cubicBezTo>
                  <a:pt x="23" y="327"/>
                  <a:pt x="25" y="325"/>
                  <a:pt x="28" y="324"/>
                </a:cubicBezTo>
                <a:cubicBezTo>
                  <a:pt x="28" y="324"/>
                  <a:pt x="28" y="325"/>
                  <a:pt x="29" y="325"/>
                </a:cubicBezTo>
                <a:cubicBezTo>
                  <a:pt x="29" y="325"/>
                  <a:pt x="30" y="324"/>
                  <a:pt x="30" y="324"/>
                </a:cubicBezTo>
                <a:cubicBezTo>
                  <a:pt x="31" y="324"/>
                  <a:pt x="33" y="324"/>
                  <a:pt x="34" y="324"/>
                </a:cubicBezTo>
                <a:cubicBezTo>
                  <a:pt x="35" y="323"/>
                  <a:pt x="36" y="323"/>
                  <a:pt x="37" y="322"/>
                </a:cubicBezTo>
                <a:cubicBezTo>
                  <a:pt x="38" y="322"/>
                  <a:pt x="38" y="323"/>
                  <a:pt x="40" y="323"/>
                </a:cubicBezTo>
                <a:cubicBezTo>
                  <a:pt x="40" y="323"/>
                  <a:pt x="40" y="322"/>
                  <a:pt x="41" y="322"/>
                </a:cubicBezTo>
                <a:cubicBezTo>
                  <a:pt x="40" y="321"/>
                  <a:pt x="40" y="321"/>
                  <a:pt x="39" y="320"/>
                </a:cubicBezTo>
                <a:cubicBezTo>
                  <a:pt x="39" y="320"/>
                  <a:pt x="38" y="320"/>
                  <a:pt x="38" y="320"/>
                </a:cubicBezTo>
                <a:cubicBezTo>
                  <a:pt x="38" y="319"/>
                  <a:pt x="38" y="319"/>
                  <a:pt x="38" y="319"/>
                </a:cubicBezTo>
                <a:cubicBezTo>
                  <a:pt x="37" y="318"/>
                  <a:pt x="36" y="317"/>
                  <a:pt x="36" y="317"/>
                </a:cubicBezTo>
                <a:cubicBezTo>
                  <a:pt x="35" y="316"/>
                  <a:pt x="34" y="316"/>
                  <a:pt x="33" y="317"/>
                </a:cubicBezTo>
                <a:cubicBezTo>
                  <a:pt x="32" y="316"/>
                  <a:pt x="30" y="316"/>
                  <a:pt x="29" y="314"/>
                </a:cubicBezTo>
                <a:cubicBezTo>
                  <a:pt x="29" y="315"/>
                  <a:pt x="29" y="316"/>
                  <a:pt x="29" y="316"/>
                </a:cubicBezTo>
                <a:cubicBezTo>
                  <a:pt x="27" y="316"/>
                  <a:pt x="25" y="319"/>
                  <a:pt x="23" y="317"/>
                </a:cubicBezTo>
                <a:cubicBezTo>
                  <a:pt x="23" y="317"/>
                  <a:pt x="23" y="316"/>
                  <a:pt x="23" y="316"/>
                </a:cubicBezTo>
                <a:cubicBezTo>
                  <a:pt x="23" y="315"/>
                  <a:pt x="23" y="315"/>
                  <a:pt x="22" y="315"/>
                </a:cubicBezTo>
                <a:cubicBezTo>
                  <a:pt x="21" y="316"/>
                  <a:pt x="22" y="316"/>
                  <a:pt x="21" y="317"/>
                </a:cubicBezTo>
                <a:cubicBezTo>
                  <a:pt x="21" y="317"/>
                  <a:pt x="20" y="317"/>
                  <a:pt x="19" y="318"/>
                </a:cubicBezTo>
                <a:cubicBezTo>
                  <a:pt x="18" y="318"/>
                  <a:pt x="17" y="318"/>
                  <a:pt x="15" y="319"/>
                </a:cubicBezTo>
                <a:cubicBezTo>
                  <a:pt x="15" y="319"/>
                  <a:pt x="15" y="319"/>
                  <a:pt x="15" y="319"/>
                </a:cubicBezTo>
                <a:cubicBezTo>
                  <a:pt x="17" y="319"/>
                  <a:pt x="19" y="319"/>
                  <a:pt x="20" y="319"/>
                </a:cubicBezTo>
                <a:cubicBezTo>
                  <a:pt x="21" y="320"/>
                  <a:pt x="21" y="320"/>
                  <a:pt x="21" y="320"/>
                </a:cubicBezTo>
                <a:cubicBezTo>
                  <a:pt x="22" y="319"/>
                  <a:pt x="22" y="319"/>
                  <a:pt x="24" y="319"/>
                </a:cubicBezTo>
                <a:cubicBezTo>
                  <a:pt x="24" y="320"/>
                  <a:pt x="24" y="320"/>
                  <a:pt x="25" y="320"/>
                </a:cubicBezTo>
                <a:cubicBezTo>
                  <a:pt x="25" y="320"/>
                  <a:pt x="26" y="320"/>
                  <a:pt x="27" y="320"/>
                </a:cubicBezTo>
                <a:cubicBezTo>
                  <a:pt x="27" y="320"/>
                  <a:pt x="27" y="320"/>
                  <a:pt x="28" y="319"/>
                </a:cubicBezTo>
                <a:cubicBezTo>
                  <a:pt x="28" y="320"/>
                  <a:pt x="28" y="320"/>
                  <a:pt x="28" y="321"/>
                </a:cubicBezTo>
                <a:cubicBezTo>
                  <a:pt x="26" y="321"/>
                  <a:pt x="25" y="321"/>
                  <a:pt x="24" y="321"/>
                </a:cubicBezTo>
                <a:cubicBezTo>
                  <a:pt x="23" y="322"/>
                  <a:pt x="23" y="322"/>
                  <a:pt x="23" y="322"/>
                </a:cubicBezTo>
                <a:cubicBezTo>
                  <a:pt x="23" y="324"/>
                  <a:pt x="22" y="323"/>
                  <a:pt x="21" y="323"/>
                </a:cubicBezTo>
                <a:cubicBezTo>
                  <a:pt x="20" y="324"/>
                  <a:pt x="20" y="324"/>
                  <a:pt x="18" y="324"/>
                </a:cubicBezTo>
                <a:cubicBezTo>
                  <a:pt x="18" y="323"/>
                  <a:pt x="17" y="323"/>
                  <a:pt x="17" y="322"/>
                </a:cubicBezTo>
                <a:cubicBezTo>
                  <a:pt x="15" y="322"/>
                  <a:pt x="14" y="322"/>
                  <a:pt x="12" y="322"/>
                </a:cubicBezTo>
                <a:cubicBezTo>
                  <a:pt x="12" y="322"/>
                  <a:pt x="11" y="323"/>
                  <a:pt x="11" y="323"/>
                </a:cubicBezTo>
                <a:cubicBezTo>
                  <a:pt x="9" y="323"/>
                  <a:pt x="7" y="323"/>
                  <a:pt x="5" y="323"/>
                </a:cubicBezTo>
                <a:cubicBezTo>
                  <a:pt x="4" y="323"/>
                  <a:pt x="4" y="322"/>
                  <a:pt x="4" y="322"/>
                </a:cubicBezTo>
                <a:cubicBezTo>
                  <a:pt x="3" y="320"/>
                  <a:pt x="4" y="320"/>
                  <a:pt x="5" y="319"/>
                </a:cubicBezTo>
                <a:cubicBezTo>
                  <a:pt x="6" y="319"/>
                  <a:pt x="6" y="319"/>
                  <a:pt x="7" y="318"/>
                </a:cubicBezTo>
                <a:cubicBezTo>
                  <a:pt x="8" y="318"/>
                  <a:pt x="9" y="318"/>
                  <a:pt x="11" y="318"/>
                </a:cubicBezTo>
                <a:cubicBezTo>
                  <a:pt x="11" y="318"/>
                  <a:pt x="11" y="317"/>
                  <a:pt x="11" y="317"/>
                </a:cubicBezTo>
                <a:cubicBezTo>
                  <a:pt x="10" y="316"/>
                  <a:pt x="10" y="316"/>
                  <a:pt x="9" y="316"/>
                </a:cubicBezTo>
                <a:cubicBezTo>
                  <a:pt x="9" y="316"/>
                  <a:pt x="8" y="315"/>
                  <a:pt x="8" y="315"/>
                </a:cubicBezTo>
                <a:cubicBezTo>
                  <a:pt x="8" y="315"/>
                  <a:pt x="7" y="315"/>
                  <a:pt x="7" y="315"/>
                </a:cubicBezTo>
                <a:cubicBezTo>
                  <a:pt x="5" y="314"/>
                  <a:pt x="3" y="315"/>
                  <a:pt x="1" y="315"/>
                </a:cubicBezTo>
                <a:cubicBezTo>
                  <a:pt x="0" y="314"/>
                  <a:pt x="1" y="314"/>
                  <a:pt x="1" y="313"/>
                </a:cubicBezTo>
                <a:cubicBezTo>
                  <a:pt x="2" y="313"/>
                  <a:pt x="2" y="313"/>
                  <a:pt x="2" y="312"/>
                </a:cubicBezTo>
                <a:cubicBezTo>
                  <a:pt x="2" y="311"/>
                  <a:pt x="3" y="312"/>
                  <a:pt x="4" y="311"/>
                </a:cubicBezTo>
                <a:cubicBezTo>
                  <a:pt x="5" y="311"/>
                  <a:pt x="6" y="311"/>
                  <a:pt x="7" y="311"/>
                </a:cubicBezTo>
                <a:cubicBezTo>
                  <a:pt x="8" y="310"/>
                  <a:pt x="8" y="310"/>
                  <a:pt x="8" y="310"/>
                </a:cubicBezTo>
                <a:cubicBezTo>
                  <a:pt x="9" y="310"/>
                  <a:pt x="10" y="310"/>
                  <a:pt x="11" y="310"/>
                </a:cubicBezTo>
                <a:cubicBezTo>
                  <a:pt x="12" y="309"/>
                  <a:pt x="13" y="309"/>
                  <a:pt x="13" y="308"/>
                </a:cubicBezTo>
                <a:cubicBezTo>
                  <a:pt x="13" y="308"/>
                  <a:pt x="14" y="308"/>
                  <a:pt x="13" y="307"/>
                </a:cubicBezTo>
                <a:cubicBezTo>
                  <a:pt x="13" y="307"/>
                  <a:pt x="12" y="307"/>
                  <a:pt x="11" y="307"/>
                </a:cubicBezTo>
                <a:cubicBezTo>
                  <a:pt x="10" y="306"/>
                  <a:pt x="11" y="305"/>
                  <a:pt x="11" y="305"/>
                </a:cubicBezTo>
                <a:cubicBezTo>
                  <a:pt x="10" y="304"/>
                  <a:pt x="10" y="304"/>
                  <a:pt x="10" y="304"/>
                </a:cubicBezTo>
                <a:cubicBezTo>
                  <a:pt x="9" y="302"/>
                  <a:pt x="11" y="302"/>
                  <a:pt x="11" y="301"/>
                </a:cubicBezTo>
                <a:cubicBezTo>
                  <a:pt x="11" y="300"/>
                  <a:pt x="10" y="300"/>
                  <a:pt x="9" y="299"/>
                </a:cubicBezTo>
                <a:cubicBezTo>
                  <a:pt x="9" y="299"/>
                  <a:pt x="8" y="299"/>
                  <a:pt x="8" y="300"/>
                </a:cubicBezTo>
                <a:cubicBezTo>
                  <a:pt x="7" y="300"/>
                  <a:pt x="7" y="300"/>
                  <a:pt x="6" y="300"/>
                </a:cubicBezTo>
                <a:cubicBezTo>
                  <a:pt x="7" y="299"/>
                  <a:pt x="7" y="299"/>
                  <a:pt x="7" y="298"/>
                </a:cubicBezTo>
                <a:cubicBezTo>
                  <a:pt x="9" y="298"/>
                  <a:pt x="10" y="298"/>
                  <a:pt x="11" y="298"/>
                </a:cubicBezTo>
                <a:cubicBezTo>
                  <a:pt x="12" y="298"/>
                  <a:pt x="12" y="297"/>
                  <a:pt x="12" y="297"/>
                </a:cubicBezTo>
                <a:cubicBezTo>
                  <a:pt x="11" y="296"/>
                  <a:pt x="10" y="296"/>
                  <a:pt x="9" y="295"/>
                </a:cubicBezTo>
                <a:cubicBezTo>
                  <a:pt x="9" y="294"/>
                  <a:pt x="10" y="293"/>
                  <a:pt x="10" y="293"/>
                </a:cubicBezTo>
                <a:cubicBezTo>
                  <a:pt x="11" y="293"/>
                  <a:pt x="12" y="293"/>
                  <a:pt x="12" y="293"/>
                </a:cubicBezTo>
                <a:cubicBezTo>
                  <a:pt x="13" y="292"/>
                  <a:pt x="12" y="292"/>
                  <a:pt x="12" y="291"/>
                </a:cubicBezTo>
                <a:cubicBezTo>
                  <a:pt x="12" y="291"/>
                  <a:pt x="12" y="290"/>
                  <a:pt x="12" y="289"/>
                </a:cubicBezTo>
                <a:cubicBezTo>
                  <a:pt x="12" y="289"/>
                  <a:pt x="13" y="288"/>
                  <a:pt x="13" y="287"/>
                </a:cubicBezTo>
                <a:cubicBezTo>
                  <a:pt x="13" y="287"/>
                  <a:pt x="13" y="286"/>
                  <a:pt x="12" y="286"/>
                </a:cubicBezTo>
                <a:cubicBezTo>
                  <a:pt x="12" y="286"/>
                  <a:pt x="11" y="286"/>
                  <a:pt x="11" y="286"/>
                </a:cubicBezTo>
                <a:cubicBezTo>
                  <a:pt x="11" y="285"/>
                  <a:pt x="11" y="284"/>
                  <a:pt x="11" y="284"/>
                </a:cubicBezTo>
                <a:cubicBezTo>
                  <a:pt x="10" y="283"/>
                  <a:pt x="10" y="283"/>
                  <a:pt x="10" y="283"/>
                </a:cubicBezTo>
                <a:cubicBezTo>
                  <a:pt x="10" y="281"/>
                  <a:pt x="12" y="281"/>
                  <a:pt x="13" y="280"/>
                </a:cubicBezTo>
                <a:cubicBezTo>
                  <a:pt x="14" y="280"/>
                  <a:pt x="15" y="280"/>
                  <a:pt x="16" y="281"/>
                </a:cubicBezTo>
                <a:cubicBezTo>
                  <a:pt x="16" y="282"/>
                  <a:pt x="14" y="282"/>
                  <a:pt x="13" y="283"/>
                </a:cubicBezTo>
                <a:cubicBezTo>
                  <a:pt x="13" y="283"/>
                  <a:pt x="13" y="283"/>
                  <a:pt x="13" y="284"/>
                </a:cubicBezTo>
                <a:cubicBezTo>
                  <a:pt x="14" y="284"/>
                  <a:pt x="14" y="284"/>
                  <a:pt x="14" y="284"/>
                </a:cubicBezTo>
                <a:cubicBezTo>
                  <a:pt x="16" y="284"/>
                  <a:pt x="18" y="284"/>
                  <a:pt x="20" y="284"/>
                </a:cubicBezTo>
                <a:cubicBezTo>
                  <a:pt x="22" y="283"/>
                  <a:pt x="22" y="281"/>
                  <a:pt x="23" y="280"/>
                </a:cubicBezTo>
                <a:cubicBezTo>
                  <a:pt x="23" y="280"/>
                  <a:pt x="23" y="279"/>
                  <a:pt x="23" y="279"/>
                </a:cubicBezTo>
                <a:cubicBezTo>
                  <a:pt x="23" y="278"/>
                  <a:pt x="23" y="277"/>
                  <a:pt x="23" y="276"/>
                </a:cubicBezTo>
                <a:cubicBezTo>
                  <a:pt x="22" y="276"/>
                  <a:pt x="22" y="275"/>
                  <a:pt x="21" y="275"/>
                </a:cubicBezTo>
                <a:cubicBezTo>
                  <a:pt x="21" y="275"/>
                  <a:pt x="20" y="275"/>
                  <a:pt x="20" y="275"/>
                </a:cubicBezTo>
                <a:cubicBezTo>
                  <a:pt x="20" y="275"/>
                  <a:pt x="20" y="275"/>
                  <a:pt x="20" y="275"/>
                </a:cubicBezTo>
                <a:cubicBezTo>
                  <a:pt x="18" y="274"/>
                  <a:pt x="17" y="273"/>
                  <a:pt x="15" y="272"/>
                </a:cubicBezTo>
                <a:cubicBezTo>
                  <a:pt x="15" y="272"/>
                  <a:pt x="15" y="272"/>
                  <a:pt x="15" y="272"/>
                </a:cubicBezTo>
                <a:cubicBezTo>
                  <a:pt x="16" y="271"/>
                  <a:pt x="17" y="272"/>
                  <a:pt x="17" y="272"/>
                </a:cubicBezTo>
                <a:cubicBezTo>
                  <a:pt x="17" y="270"/>
                  <a:pt x="17" y="270"/>
                  <a:pt x="16" y="269"/>
                </a:cubicBezTo>
                <a:cubicBezTo>
                  <a:pt x="16" y="269"/>
                  <a:pt x="17" y="269"/>
                  <a:pt x="17" y="269"/>
                </a:cubicBezTo>
                <a:cubicBezTo>
                  <a:pt x="18" y="269"/>
                  <a:pt x="18" y="269"/>
                  <a:pt x="18" y="268"/>
                </a:cubicBezTo>
                <a:cubicBezTo>
                  <a:pt x="18" y="268"/>
                  <a:pt x="19" y="268"/>
                  <a:pt x="19" y="268"/>
                </a:cubicBezTo>
                <a:cubicBezTo>
                  <a:pt x="20" y="268"/>
                  <a:pt x="20" y="269"/>
                  <a:pt x="20" y="269"/>
                </a:cubicBezTo>
                <a:cubicBezTo>
                  <a:pt x="22" y="269"/>
                  <a:pt x="23" y="269"/>
                  <a:pt x="25" y="269"/>
                </a:cubicBezTo>
                <a:cubicBezTo>
                  <a:pt x="25" y="268"/>
                  <a:pt x="26" y="267"/>
                  <a:pt x="27" y="267"/>
                </a:cubicBezTo>
                <a:cubicBezTo>
                  <a:pt x="27" y="266"/>
                  <a:pt x="26" y="266"/>
                  <a:pt x="25" y="266"/>
                </a:cubicBezTo>
                <a:cubicBezTo>
                  <a:pt x="25" y="265"/>
                  <a:pt x="24" y="265"/>
                  <a:pt x="24" y="264"/>
                </a:cubicBezTo>
                <a:cubicBezTo>
                  <a:pt x="23" y="264"/>
                  <a:pt x="22" y="264"/>
                  <a:pt x="21" y="264"/>
                </a:cubicBezTo>
                <a:cubicBezTo>
                  <a:pt x="20" y="266"/>
                  <a:pt x="19" y="266"/>
                  <a:pt x="17" y="267"/>
                </a:cubicBezTo>
                <a:cubicBezTo>
                  <a:pt x="17" y="267"/>
                  <a:pt x="16" y="267"/>
                  <a:pt x="16" y="266"/>
                </a:cubicBezTo>
                <a:cubicBezTo>
                  <a:pt x="15" y="266"/>
                  <a:pt x="15" y="266"/>
                  <a:pt x="14" y="266"/>
                </a:cubicBezTo>
                <a:cubicBezTo>
                  <a:pt x="15" y="265"/>
                  <a:pt x="15" y="265"/>
                  <a:pt x="16" y="264"/>
                </a:cubicBezTo>
                <a:cubicBezTo>
                  <a:pt x="17" y="264"/>
                  <a:pt x="18" y="264"/>
                  <a:pt x="19" y="264"/>
                </a:cubicBezTo>
                <a:cubicBezTo>
                  <a:pt x="20" y="263"/>
                  <a:pt x="21" y="263"/>
                  <a:pt x="22" y="262"/>
                </a:cubicBezTo>
                <a:cubicBezTo>
                  <a:pt x="22" y="261"/>
                  <a:pt x="22" y="260"/>
                  <a:pt x="21" y="259"/>
                </a:cubicBezTo>
                <a:cubicBezTo>
                  <a:pt x="21" y="258"/>
                  <a:pt x="20" y="259"/>
                  <a:pt x="19" y="259"/>
                </a:cubicBezTo>
                <a:cubicBezTo>
                  <a:pt x="19" y="259"/>
                  <a:pt x="19" y="259"/>
                  <a:pt x="18" y="259"/>
                </a:cubicBezTo>
                <a:cubicBezTo>
                  <a:pt x="18" y="259"/>
                  <a:pt x="17" y="258"/>
                  <a:pt x="17" y="258"/>
                </a:cubicBezTo>
                <a:cubicBezTo>
                  <a:pt x="17" y="258"/>
                  <a:pt x="18" y="258"/>
                  <a:pt x="18" y="257"/>
                </a:cubicBezTo>
                <a:cubicBezTo>
                  <a:pt x="18" y="257"/>
                  <a:pt x="17" y="257"/>
                  <a:pt x="17" y="256"/>
                </a:cubicBezTo>
                <a:cubicBezTo>
                  <a:pt x="18" y="253"/>
                  <a:pt x="21" y="253"/>
                  <a:pt x="22" y="251"/>
                </a:cubicBezTo>
                <a:cubicBezTo>
                  <a:pt x="22" y="251"/>
                  <a:pt x="22" y="250"/>
                  <a:pt x="22" y="249"/>
                </a:cubicBezTo>
                <a:cubicBezTo>
                  <a:pt x="22" y="249"/>
                  <a:pt x="22" y="249"/>
                  <a:pt x="21" y="248"/>
                </a:cubicBezTo>
                <a:cubicBezTo>
                  <a:pt x="21" y="248"/>
                  <a:pt x="21" y="248"/>
                  <a:pt x="20" y="248"/>
                </a:cubicBezTo>
                <a:cubicBezTo>
                  <a:pt x="20" y="248"/>
                  <a:pt x="19" y="247"/>
                  <a:pt x="19" y="247"/>
                </a:cubicBezTo>
                <a:cubicBezTo>
                  <a:pt x="19" y="245"/>
                  <a:pt x="21" y="246"/>
                  <a:pt x="22" y="245"/>
                </a:cubicBezTo>
                <a:cubicBezTo>
                  <a:pt x="22" y="244"/>
                  <a:pt x="21" y="244"/>
                  <a:pt x="22" y="243"/>
                </a:cubicBezTo>
                <a:cubicBezTo>
                  <a:pt x="22" y="244"/>
                  <a:pt x="23" y="244"/>
                  <a:pt x="23" y="244"/>
                </a:cubicBezTo>
                <a:cubicBezTo>
                  <a:pt x="24" y="244"/>
                  <a:pt x="25" y="244"/>
                  <a:pt x="26" y="244"/>
                </a:cubicBezTo>
                <a:cubicBezTo>
                  <a:pt x="26" y="244"/>
                  <a:pt x="26" y="244"/>
                  <a:pt x="27" y="243"/>
                </a:cubicBezTo>
                <a:cubicBezTo>
                  <a:pt x="28" y="243"/>
                  <a:pt x="30" y="243"/>
                  <a:pt x="32" y="243"/>
                </a:cubicBezTo>
                <a:cubicBezTo>
                  <a:pt x="33" y="243"/>
                  <a:pt x="32" y="242"/>
                  <a:pt x="32" y="241"/>
                </a:cubicBezTo>
                <a:cubicBezTo>
                  <a:pt x="33" y="240"/>
                  <a:pt x="33" y="241"/>
                  <a:pt x="34" y="241"/>
                </a:cubicBezTo>
                <a:cubicBezTo>
                  <a:pt x="35" y="241"/>
                  <a:pt x="34" y="242"/>
                  <a:pt x="34" y="243"/>
                </a:cubicBezTo>
                <a:cubicBezTo>
                  <a:pt x="36" y="244"/>
                  <a:pt x="37" y="242"/>
                  <a:pt x="39" y="242"/>
                </a:cubicBezTo>
                <a:cubicBezTo>
                  <a:pt x="39" y="241"/>
                  <a:pt x="39" y="241"/>
                  <a:pt x="39" y="240"/>
                </a:cubicBezTo>
                <a:cubicBezTo>
                  <a:pt x="38" y="239"/>
                  <a:pt x="37" y="238"/>
                  <a:pt x="37" y="238"/>
                </a:cubicBezTo>
                <a:cubicBezTo>
                  <a:pt x="36" y="238"/>
                  <a:pt x="35" y="238"/>
                  <a:pt x="35" y="238"/>
                </a:cubicBezTo>
                <a:cubicBezTo>
                  <a:pt x="34" y="238"/>
                  <a:pt x="34" y="238"/>
                  <a:pt x="34" y="239"/>
                </a:cubicBezTo>
                <a:cubicBezTo>
                  <a:pt x="33" y="239"/>
                  <a:pt x="32" y="238"/>
                  <a:pt x="32" y="237"/>
                </a:cubicBezTo>
                <a:cubicBezTo>
                  <a:pt x="31" y="236"/>
                  <a:pt x="32" y="236"/>
                  <a:pt x="32" y="235"/>
                </a:cubicBezTo>
                <a:cubicBezTo>
                  <a:pt x="32" y="234"/>
                  <a:pt x="31" y="235"/>
                  <a:pt x="30" y="235"/>
                </a:cubicBezTo>
                <a:cubicBezTo>
                  <a:pt x="29" y="236"/>
                  <a:pt x="28" y="237"/>
                  <a:pt x="26" y="238"/>
                </a:cubicBezTo>
                <a:cubicBezTo>
                  <a:pt x="26" y="238"/>
                  <a:pt x="26" y="238"/>
                  <a:pt x="25" y="238"/>
                </a:cubicBezTo>
                <a:cubicBezTo>
                  <a:pt x="24" y="237"/>
                  <a:pt x="23" y="236"/>
                  <a:pt x="23" y="235"/>
                </a:cubicBezTo>
                <a:cubicBezTo>
                  <a:pt x="23" y="235"/>
                  <a:pt x="23" y="235"/>
                  <a:pt x="23" y="235"/>
                </a:cubicBezTo>
                <a:cubicBezTo>
                  <a:pt x="23" y="235"/>
                  <a:pt x="24" y="235"/>
                  <a:pt x="25" y="235"/>
                </a:cubicBezTo>
                <a:cubicBezTo>
                  <a:pt x="25" y="234"/>
                  <a:pt x="25" y="234"/>
                  <a:pt x="26" y="234"/>
                </a:cubicBezTo>
                <a:cubicBezTo>
                  <a:pt x="27" y="234"/>
                  <a:pt x="29" y="234"/>
                  <a:pt x="30" y="234"/>
                </a:cubicBezTo>
                <a:cubicBezTo>
                  <a:pt x="31" y="234"/>
                  <a:pt x="31" y="233"/>
                  <a:pt x="32" y="233"/>
                </a:cubicBezTo>
                <a:cubicBezTo>
                  <a:pt x="32" y="233"/>
                  <a:pt x="32" y="233"/>
                  <a:pt x="32" y="232"/>
                </a:cubicBezTo>
                <a:cubicBezTo>
                  <a:pt x="31" y="232"/>
                  <a:pt x="30" y="232"/>
                  <a:pt x="28" y="232"/>
                </a:cubicBezTo>
                <a:cubicBezTo>
                  <a:pt x="28" y="232"/>
                  <a:pt x="28" y="231"/>
                  <a:pt x="28" y="231"/>
                </a:cubicBezTo>
                <a:cubicBezTo>
                  <a:pt x="27" y="231"/>
                  <a:pt x="27" y="232"/>
                  <a:pt x="27" y="232"/>
                </a:cubicBezTo>
                <a:cubicBezTo>
                  <a:pt x="26" y="232"/>
                  <a:pt x="24" y="232"/>
                  <a:pt x="23" y="232"/>
                </a:cubicBezTo>
                <a:cubicBezTo>
                  <a:pt x="22" y="233"/>
                  <a:pt x="21" y="233"/>
                  <a:pt x="20" y="234"/>
                </a:cubicBezTo>
                <a:cubicBezTo>
                  <a:pt x="19" y="234"/>
                  <a:pt x="18" y="234"/>
                  <a:pt x="16" y="234"/>
                </a:cubicBezTo>
                <a:cubicBezTo>
                  <a:pt x="16" y="233"/>
                  <a:pt x="16" y="233"/>
                  <a:pt x="16" y="232"/>
                </a:cubicBezTo>
                <a:cubicBezTo>
                  <a:pt x="17" y="232"/>
                  <a:pt x="18" y="232"/>
                  <a:pt x="18" y="231"/>
                </a:cubicBezTo>
                <a:cubicBezTo>
                  <a:pt x="18" y="231"/>
                  <a:pt x="16" y="230"/>
                  <a:pt x="17" y="229"/>
                </a:cubicBezTo>
                <a:cubicBezTo>
                  <a:pt x="16" y="229"/>
                  <a:pt x="16" y="229"/>
                  <a:pt x="16" y="229"/>
                </a:cubicBezTo>
                <a:cubicBezTo>
                  <a:pt x="15" y="228"/>
                  <a:pt x="16" y="227"/>
                  <a:pt x="14" y="227"/>
                </a:cubicBezTo>
                <a:cubicBezTo>
                  <a:pt x="15" y="227"/>
                  <a:pt x="15" y="226"/>
                  <a:pt x="15" y="226"/>
                </a:cubicBezTo>
                <a:cubicBezTo>
                  <a:pt x="16" y="227"/>
                  <a:pt x="17" y="225"/>
                  <a:pt x="19" y="225"/>
                </a:cubicBezTo>
                <a:cubicBezTo>
                  <a:pt x="19" y="224"/>
                  <a:pt x="18" y="223"/>
                  <a:pt x="19" y="222"/>
                </a:cubicBezTo>
                <a:cubicBezTo>
                  <a:pt x="20" y="223"/>
                  <a:pt x="20" y="224"/>
                  <a:pt x="20" y="224"/>
                </a:cubicBezTo>
                <a:cubicBezTo>
                  <a:pt x="21" y="225"/>
                  <a:pt x="22" y="222"/>
                  <a:pt x="24" y="224"/>
                </a:cubicBezTo>
                <a:cubicBezTo>
                  <a:pt x="24" y="223"/>
                  <a:pt x="25" y="222"/>
                  <a:pt x="25" y="222"/>
                </a:cubicBezTo>
                <a:cubicBezTo>
                  <a:pt x="25" y="221"/>
                  <a:pt x="23" y="222"/>
                  <a:pt x="23" y="221"/>
                </a:cubicBezTo>
                <a:cubicBezTo>
                  <a:pt x="23" y="220"/>
                  <a:pt x="23" y="220"/>
                  <a:pt x="24" y="220"/>
                </a:cubicBezTo>
                <a:cubicBezTo>
                  <a:pt x="24" y="220"/>
                  <a:pt x="24" y="220"/>
                  <a:pt x="24" y="220"/>
                </a:cubicBezTo>
                <a:cubicBezTo>
                  <a:pt x="26" y="220"/>
                  <a:pt x="28" y="220"/>
                  <a:pt x="29" y="220"/>
                </a:cubicBezTo>
                <a:cubicBezTo>
                  <a:pt x="30" y="219"/>
                  <a:pt x="30" y="219"/>
                  <a:pt x="30" y="219"/>
                </a:cubicBezTo>
                <a:cubicBezTo>
                  <a:pt x="31" y="219"/>
                  <a:pt x="32" y="219"/>
                  <a:pt x="33" y="219"/>
                </a:cubicBezTo>
                <a:cubicBezTo>
                  <a:pt x="33" y="218"/>
                  <a:pt x="34" y="218"/>
                  <a:pt x="34" y="218"/>
                </a:cubicBezTo>
                <a:cubicBezTo>
                  <a:pt x="35" y="218"/>
                  <a:pt x="35" y="218"/>
                  <a:pt x="36" y="218"/>
                </a:cubicBezTo>
                <a:cubicBezTo>
                  <a:pt x="36" y="217"/>
                  <a:pt x="36" y="217"/>
                  <a:pt x="37" y="217"/>
                </a:cubicBezTo>
                <a:cubicBezTo>
                  <a:pt x="37" y="216"/>
                  <a:pt x="37" y="216"/>
                  <a:pt x="37" y="216"/>
                </a:cubicBezTo>
                <a:cubicBezTo>
                  <a:pt x="37" y="214"/>
                  <a:pt x="37" y="212"/>
                  <a:pt x="37" y="211"/>
                </a:cubicBezTo>
                <a:cubicBezTo>
                  <a:pt x="36" y="210"/>
                  <a:pt x="36" y="210"/>
                  <a:pt x="35" y="210"/>
                </a:cubicBezTo>
                <a:cubicBezTo>
                  <a:pt x="34" y="210"/>
                  <a:pt x="34" y="209"/>
                  <a:pt x="34" y="209"/>
                </a:cubicBezTo>
                <a:cubicBezTo>
                  <a:pt x="32" y="209"/>
                  <a:pt x="31" y="209"/>
                  <a:pt x="29" y="209"/>
                </a:cubicBezTo>
                <a:cubicBezTo>
                  <a:pt x="29" y="209"/>
                  <a:pt x="29" y="208"/>
                  <a:pt x="29" y="208"/>
                </a:cubicBezTo>
                <a:cubicBezTo>
                  <a:pt x="28" y="207"/>
                  <a:pt x="28" y="207"/>
                  <a:pt x="28" y="206"/>
                </a:cubicBezTo>
                <a:cubicBezTo>
                  <a:pt x="27" y="205"/>
                  <a:pt x="27" y="205"/>
                  <a:pt x="26" y="204"/>
                </a:cubicBezTo>
                <a:cubicBezTo>
                  <a:pt x="26" y="202"/>
                  <a:pt x="29" y="205"/>
                  <a:pt x="28" y="203"/>
                </a:cubicBezTo>
                <a:cubicBezTo>
                  <a:pt x="30" y="202"/>
                  <a:pt x="32" y="203"/>
                  <a:pt x="34" y="202"/>
                </a:cubicBezTo>
                <a:cubicBezTo>
                  <a:pt x="34" y="202"/>
                  <a:pt x="34" y="202"/>
                  <a:pt x="35" y="202"/>
                </a:cubicBezTo>
                <a:cubicBezTo>
                  <a:pt x="35" y="202"/>
                  <a:pt x="36" y="202"/>
                  <a:pt x="37" y="202"/>
                </a:cubicBezTo>
                <a:cubicBezTo>
                  <a:pt x="37" y="202"/>
                  <a:pt x="37" y="203"/>
                  <a:pt x="37" y="203"/>
                </a:cubicBezTo>
                <a:cubicBezTo>
                  <a:pt x="38" y="204"/>
                  <a:pt x="38" y="203"/>
                  <a:pt x="38" y="203"/>
                </a:cubicBezTo>
                <a:cubicBezTo>
                  <a:pt x="39" y="202"/>
                  <a:pt x="39" y="203"/>
                  <a:pt x="40" y="202"/>
                </a:cubicBezTo>
                <a:cubicBezTo>
                  <a:pt x="41" y="202"/>
                  <a:pt x="41" y="202"/>
                  <a:pt x="41" y="201"/>
                </a:cubicBezTo>
                <a:cubicBezTo>
                  <a:pt x="41" y="201"/>
                  <a:pt x="42" y="201"/>
                  <a:pt x="42" y="200"/>
                </a:cubicBezTo>
                <a:cubicBezTo>
                  <a:pt x="42" y="199"/>
                  <a:pt x="42" y="198"/>
                  <a:pt x="42" y="196"/>
                </a:cubicBezTo>
                <a:cubicBezTo>
                  <a:pt x="41" y="194"/>
                  <a:pt x="43" y="192"/>
                  <a:pt x="43" y="190"/>
                </a:cubicBezTo>
                <a:cubicBezTo>
                  <a:pt x="43" y="190"/>
                  <a:pt x="43" y="190"/>
                  <a:pt x="43" y="190"/>
                </a:cubicBezTo>
                <a:cubicBezTo>
                  <a:pt x="43" y="189"/>
                  <a:pt x="43" y="188"/>
                  <a:pt x="43" y="187"/>
                </a:cubicBezTo>
                <a:cubicBezTo>
                  <a:pt x="44" y="187"/>
                  <a:pt x="44" y="186"/>
                  <a:pt x="44" y="186"/>
                </a:cubicBezTo>
                <a:cubicBezTo>
                  <a:pt x="44" y="185"/>
                  <a:pt x="44" y="184"/>
                  <a:pt x="44" y="183"/>
                </a:cubicBezTo>
                <a:cubicBezTo>
                  <a:pt x="45" y="182"/>
                  <a:pt x="45" y="181"/>
                  <a:pt x="46" y="180"/>
                </a:cubicBezTo>
                <a:cubicBezTo>
                  <a:pt x="46" y="179"/>
                  <a:pt x="46" y="178"/>
                  <a:pt x="46" y="177"/>
                </a:cubicBezTo>
                <a:cubicBezTo>
                  <a:pt x="46" y="177"/>
                  <a:pt x="45" y="177"/>
                  <a:pt x="44" y="177"/>
                </a:cubicBezTo>
                <a:cubicBezTo>
                  <a:pt x="44" y="175"/>
                  <a:pt x="44" y="173"/>
                  <a:pt x="44" y="171"/>
                </a:cubicBezTo>
                <a:cubicBezTo>
                  <a:pt x="44" y="171"/>
                  <a:pt x="45" y="170"/>
                  <a:pt x="45" y="170"/>
                </a:cubicBezTo>
                <a:cubicBezTo>
                  <a:pt x="45" y="169"/>
                  <a:pt x="45" y="168"/>
                  <a:pt x="45" y="167"/>
                </a:cubicBezTo>
                <a:cubicBezTo>
                  <a:pt x="46" y="167"/>
                  <a:pt x="46" y="166"/>
                  <a:pt x="46" y="166"/>
                </a:cubicBezTo>
                <a:cubicBezTo>
                  <a:pt x="46" y="164"/>
                  <a:pt x="46" y="163"/>
                  <a:pt x="46" y="161"/>
                </a:cubicBezTo>
                <a:cubicBezTo>
                  <a:pt x="46" y="161"/>
                  <a:pt x="47" y="161"/>
                  <a:pt x="47" y="160"/>
                </a:cubicBezTo>
                <a:cubicBezTo>
                  <a:pt x="47" y="157"/>
                  <a:pt x="47" y="155"/>
                  <a:pt x="47" y="152"/>
                </a:cubicBezTo>
                <a:cubicBezTo>
                  <a:pt x="47" y="151"/>
                  <a:pt x="48" y="151"/>
                  <a:pt x="48" y="151"/>
                </a:cubicBezTo>
                <a:cubicBezTo>
                  <a:pt x="48" y="149"/>
                  <a:pt x="48" y="148"/>
                  <a:pt x="48" y="146"/>
                </a:cubicBezTo>
                <a:cubicBezTo>
                  <a:pt x="48" y="146"/>
                  <a:pt x="48" y="146"/>
                  <a:pt x="49" y="145"/>
                </a:cubicBezTo>
                <a:cubicBezTo>
                  <a:pt x="49" y="144"/>
                  <a:pt x="49" y="143"/>
                  <a:pt x="49" y="142"/>
                </a:cubicBezTo>
                <a:cubicBezTo>
                  <a:pt x="49" y="142"/>
                  <a:pt x="49" y="142"/>
                  <a:pt x="50" y="141"/>
                </a:cubicBezTo>
                <a:cubicBezTo>
                  <a:pt x="50" y="140"/>
                  <a:pt x="50" y="139"/>
                  <a:pt x="50" y="138"/>
                </a:cubicBezTo>
                <a:cubicBezTo>
                  <a:pt x="50" y="137"/>
                  <a:pt x="50" y="137"/>
                  <a:pt x="51" y="137"/>
                </a:cubicBezTo>
                <a:cubicBezTo>
                  <a:pt x="51" y="135"/>
                  <a:pt x="51" y="134"/>
                  <a:pt x="51" y="133"/>
                </a:cubicBezTo>
                <a:cubicBezTo>
                  <a:pt x="51" y="133"/>
                  <a:pt x="51" y="132"/>
                  <a:pt x="51" y="132"/>
                </a:cubicBezTo>
                <a:cubicBezTo>
                  <a:pt x="51" y="131"/>
                  <a:pt x="51" y="130"/>
                  <a:pt x="51" y="129"/>
                </a:cubicBezTo>
                <a:cubicBezTo>
                  <a:pt x="52" y="129"/>
                  <a:pt x="52" y="128"/>
                  <a:pt x="52" y="128"/>
                </a:cubicBezTo>
                <a:cubicBezTo>
                  <a:pt x="52" y="126"/>
                  <a:pt x="52" y="124"/>
                  <a:pt x="52" y="122"/>
                </a:cubicBezTo>
                <a:cubicBezTo>
                  <a:pt x="52" y="122"/>
                  <a:pt x="51" y="122"/>
                  <a:pt x="51" y="122"/>
                </a:cubicBezTo>
                <a:cubicBezTo>
                  <a:pt x="50" y="123"/>
                  <a:pt x="51" y="124"/>
                  <a:pt x="50" y="124"/>
                </a:cubicBezTo>
                <a:cubicBezTo>
                  <a:pt x="50" y="125"/>
                  <a:pt x="50" y="126"/>
                  <a:pt x="50" y="127"/>
                </a:cubicBezTo>
                <a:cubicBezTo>
                  <a:pt x="49" y="127"/>
                  <a:pt x="49" y="128"/>
                  <a:pt x="49" y="128"/>
                </a:cubicBezTo>
                <a:cubicBezTo>
                  <a:pt x="49" y="129"/>
                  <a:pt x="49" y="130"/>
                  <a:pt x="49" y="130"/>
                </a:cubicBezTo>
                <a:cubicBezTo>
                  <a:pt x="49" y="131"/>
                  <a:pt x="48" y="132"/>
                  <a:pt x="48" y="132"/>
                </a:cubicBezTo>
                <a:cubicBezTo>
                  <a:pt x="48" y="133"/>
                  <a:pt x="48" y="134"/>
                  <a:pt x="47" y="134"/>
                </a:cubicBezTo>
                <a:cubicBezTo>
                  <a:pt x="47" y="134"/>
                  <a:pt x="47" y="134"/>
                  <a:pt x="47" y="134"/>
                </a:cubicBezTo>
                <a:cubicBezTo>
                  <a:pt x="47" y="132"/>
                  <a:pt x="47" y="131"/>
                  <a:pt x="47" y="130"/>
                </a:cubicBezTo>
                <a:cubicBezTo>
                  <a:pt x="47" y="129"/>
                  <a:pt x="48" y="129"/>
                  <a:pt x="48" y="129"/>
                </a:cubicBezTo>
                <a:cubicBezTo>
                  <a:pt x="48" y="128"/>
                  <a:pt x="48" y="127"/>
                  <a:pt x="48" y="126"/>
                </a:cubicBezTo>
                <a:cubicBezTo>
                  <a:pt x="48" y="126"/>
                  <a:pt x="48" y="126"/>
                  <a:pt x="49" y="125"/>
                </a:cubicBezTo>
                <a:cubicBezTo>
                  <a:pt x="49" y="123"/>
                  <a:pt x="49" y="121"/>
                  <a:pt x="49" y="120"/>
                </a:cubicBezTo>
                <a:cubicBezTo>
                  <a:pt x="50" y="119"/>
                  <a:pt x="50" y="117"/>
                  <a:pt x="51" y="116"/>
                </a:cubicBezTo>
                <a:cubicBezTo>
                  <a:pt x="51" y="116"/>
                  <a:pt x="51" y="115"/>
                  <a:pt x="51" y="115"/>
                </a:cubicBezTo>
                <a:cubicBezTo>
                  <a:pt x="51" y="114"/>
                  <a:pt x="52" y="114"/>
                  <a:pt x="52" y="113"/>
                </a:cubicBezTo>
                <a:cubicBezTo>
                  <a:pt x="52" y="114"/>
                  <a:pt x="53" y="114"/>
                  <a:pt x="53" y="115"/>
                </a:cubicBezTo>
                <a:cubicBezTo>
                  <a:pt x="53" y="115"/>
                  <a:pt x="53" y="115"/>
                  <a:pt x="53" y="115"/>
                </a:cubicBezTo>
                <a:cubicBezTo>
                  <a:pt x="53" y="116"/>
                  <a:pt x="53" y="117"/>
                  <a:pt x="53" y="118"/>
                </a:cubicBezTo>
                <a:cubicBezTo>
                  <a:pt x="54" y="119"/>
                  <a:pt x="54" y="119"/>
                  <a:pt x="55" y="120"/>
                </a:cubicBezTo>
                <a:cubicBezTo>
                  <a:pt x="55" y="120"/>
                  <a:pt x="55" y="119"/>
                  <a:pt x="56" y="119"/>
                </a:cubicBezTo>
                <a:cubicBezTo>
                  <a:pt x="56" y="119"/>
                  <a:pt x="57" y="121"/>
                  <a:pt x="58" y="120"/>
                </a:cubicBezTo>
                <a:cubicBezTo>
                  <a:pt x="58" y="121"/>
                  <a:pt x="58" y="122"/>
                  <a:pt x="58" y="122"/>
                </a:cubicBezTo>
                <a:cubicBezTo>
                  <a:pt x="58" y="123"/>
                  <a:pt x="57" y="123"/>
                  <a:pt x="57" y="123"/>
                </a:cubicBezTo>
                <a:cubicBezTo>
                  <a:pt x="57" y="124"/>
                  <a:pt x="57" y="126"/>
                  <a:pt x="57" y="127"/>
                </a:cubicBezTo>
                <a:cubicBezTo>
                  <a:pt x="58" y="128"/>
                  <a:pt x="59" y="127"/>
                  <a:pt x="59" y="127"/>
                </a:cubicBezTo>
                <a:cubicBezTo>
                  <a:pt x="59" y="127"/>
                  <a:pt x="59" y="126"/>
                  <a:pt x="60" y="126"/>
                </a:cubicBezTo>
                <a:cubicBezTo>
                  <a:pt x="60" y="123"/>
                  <a:pt x="60" y="120"/>
                  <a:pt x="60" y="118"/>
                </a:cubicBezTo>
                <a:cubicBezTo>
                  <a:pt x="60" y="117"/>
                  <a:pt x="60" y="117"/>
                  <a:pt x="61" y="117"/>
                </a:cubicBezTo>
                <a:cubicBezTo>
                  <a:pt x="61" y="116"/>
                  <a:pt x="61" y="115"/>
                  <a:pt x="61" y="115"/>
                </a:cubicBezTo>
                <a:cubicBezTo>
                  <a:pt x="61" y="114"/>
                  <a:pt x="61" y="114"/>
                  <a:pt x="62" y="114"/>
                </a:cubicBezTo>
                <a:cubicBezTo>
                  <a:pt x="62" y="113"/>
                  <a:pt x="62" y="112"/>
                  <a:pt x="62" y="111"/>
                </a:cubicBezTo>
                <a:cubicBezTo>
                  <a:pt x="62" y="110"/>
                  <a:pt x="62" y="109"/>
                  <a:pt x="63" y="109"/>
                </a:cubicBezTo>
                <a:cubicBezTo>
                  <a:pt x="64" y="109"/>
                  <a:pt x="64" y="110"/>
                  <a:pt x="65" y="111"/>
                </a:cubicBezTo>
                <a:cubicBezTo>
                  <a:pt x="65" y="110"/>
                  <a:pt x="66" y="109"/>
                  <a:pt x="66" y="108"/>
                </a:cubicBezTo>
                <a:cubicBezTo>
                  <a:pt x="67" y="108"/>
                  <a:pt x="67" y="108"/>
                  <a:pt x="67" y="108"/>
                </a:cubicBezTo>
                <a:cubicBezTo>
                  <a:pt x="68" y="109"/>
                  <a:pt x="68" y="110"/>
                  <a:pt x="68" y="111"/>
                </a:cubicBezTo>
                <a:cubicBezTo>
                  <a:pt x="68" y="112"/>
                  <a:pt x="69" y="112"/>
                  <a:pt x="69" y="113"/>
                </a:cubicBezTo>
                <a:cubicBezTo>
                  <a:pt x="70" y="113"/>
                  <a:pt x="70" y="113"/>
                  <a:pt x="70" y="113"/>
                </a:cubicBezTo>
                <a:cubicBezTo>
                  <a:pt x="71" y="113"/>
                  <a:pt x="70" y="112"/>
                  <a:pt x="71" y="111"/>
                </a:cubicBezTo>
                <a:cubicBezTo>
                  <a:pt x="71" y="111"/>
                  <a:pt x="71" y="110"/>
                  <a:pt x="71" y="110"/>
                </a:cubicBezTo>
                <a:cubicBezTo>
                  <a:pt x="71" y="110"/>
                  <a:pt x="71" y="109"/>
                  <a:pt x="71" y="109"/>
                </a:cubicBezTo>
                <a:cubicBezTo>
                  <a:pt x="70" y="108"/>
                  <a:pt x="71" y="108"/>
                  <a:pt x="71" y="107"/>
                </a:cubicBezTo>
                <a:cubicBezTo>
                  <a:pt x="71" y="107"/>
                  <a:pt x="71" y="107"/>
                  <a:pt x="71" y="106"/>
                </a:cubicBezTo>
                <a:cubicBezTo>
                  <a:pt x="71" y="104"/>
                  <a:pt x="71" y="102"/>
                  <a:pt x="71" y="99"/>
                </a:cubicBezTo>
                <a:cubicBezTo>
                  <a:pt x="71" y="99"/>
                  <a:pt x="71" y="99"/>
                  <a:pt x="71" y="99"/>
                </a:cubicBezTo>
                <a:cubicBezTo>
                  <a:pt x="71" y="96"/>
                  <a:pt x="71" y="93"/>
                  <a:pt x="71" y="90"/>
                </a:cubicBezTo>
                <a:cubicBezTo>
                  <a:pt x="72" y="90"/>
                  <a:pt x="72" y="89"/>
                  <a:pt x="72" y="89"/>
                </a:cubicBezTo>
                <a:cubicBezTo>
                  <a:pt x="72" y="88"/>
                  <a:pt x="72" y="87"/>
                  <a:pt x="72" y="86"/>
                </a:cubicBezTo>
                <a:cubicBezTo>
                  <a:pt x="73" y="86"/>
                  <a:pt x="73" y="86"/>
                  <a:pt x="73" y="85"/>
                </a:cubicBezTo>
                <a:cubicBezTo>
                  <a:pt x="73" y="85"/>
                  <a:pt x="73" y="84"/>
                  <a:pt x="73" y="83"/>
                </a:cubicBezTo>
                <a:cubicBezTo>
                  <a:pt x="74" y="83"/>
                  <a:pt x="74" y="83"/>
                  <a:pt x="74" y="82"/>
                </a:cubicBezTo>
                <a:cubicBezTo>
                  <a:pt x="74" y="81"/>
                  <a:pt x="74" y="80"/>
                  <a:pt x="74" y="80"/>
                </a:cubicBezTo>
                <a:cubicBezTo>
                  <a:pt x="74" y="79"/>
                  <a:pt x="73" y="79"/>
                  <a:pt x="73" y="79"/>
                </a:cubicBezTo>
                <a:cubicBezTo>
                  <a:pt x="72" y="78"/>
                  <a:pt x="73" y="78"/>
                  <a:pt x="73" y="78"/>
                </a:cubicBezTo>
                <a:cubicBezTo>
                  <a:pt x="73" y="77"/>
                  <a:pt x="73" y="76"/>
                  <a:pt x="73" y="75"/>
                </a:cubicBezTo>
                <a:cubicBezTo>
                  <a:pt x="74" y="74"/>
                  <a:pt x="75" y="74"/>
                  <a:pt x="76" y="73"/>
                </a:cubicBezTo>
                <a:cubicBezTo>
                  <a:pt x="76" y="72"/>
                  <a:pt x="75" y="71"/>
                  <a:pt x="74" y="71"/>
                </a:cubicBezTo>
                <a:cubicBezTo>
                  <a:pt x="74" y="70"/>
                  <a:pt x="74" y="69"/>
                  <a:pt x="74" y="68"/>
                </a:cubicBezTo>
                <a:cubicBezTo>
                  <a:pt x="75" y="68"/>
                  <a:pt x="75" y="67"/>
                  <a:pt x="76" y="66"/>
                </a:cubicBezTo>
                <a:cubicBezTo>
                  <a:pt x="76" y="65"/>
                  <a:pt x="76" y="65"/>
                  <a:pt x="75" y="64"/>
                </a:cubicBezTo>
                <a:cubicBezTo>
                  <a:pt x="75" y="64"/>
                  <a:pt x="75" y="63"/>
                  <a:pt x="75" y="62"/>
                </a:cubicBezTo>
                <a:cubicBezTo>
                  <a:pt x="75" y="61"/>
                  <a:pt x="78" y="60"/>
                  <a:pt x="79" y="60"/>
                </a:cubicBezTo>
                <a:cubicBezTo>
                  <a:pt x="79" y="60"/>
                  <a:pt x="79" y="61"/>
                  <a:pt x="79" y="61"/>
                </a:cubicBezTo>
                <a:cubicBezTo>
                  <a:pt x="79" y="62"/>
                  <a:pt x="79" y="64"/>
                  <a:pt x="79" y="65"/>
                </a:cubicBezTo>
                <a:cubicBezTo>
                  <a:pt x="79" y="66"/>
                  <a:pt x="78" y="66"/>
                  <a:pt x="78" y="66"/>
                </a:cubicBezTo>
                <a:cubicBezTo>
                  <a:pt x="78" y="67"/>
                  <a:pt x="79" y="67"/>
                  <a:pt x="79" y="68"/>
                </a:cubicBezTo>
                <a:cubicBezTo>
                  <a:pt x="80" y="67"/>
                  <a:pt x="81" y="67"/>
                  <a:pt x="81" y="66"/>
                </a:cubicBezTo>
                <a:cubicBezTo>
                  <a:pt x="82" y="66"/>
                  <a:pt x="82" y="66"/>
                  <a:pt x="82" y="66"/>
                </a:cubicBezTo>
                <a:cubicBezTo>
                  <a:pt x="83" y="67"/>
                  <a:pt x="82" y="67"/>
                  <a:pt x="82" y="68"/>
                </a:cubicBezTo>
                <a:cubicBezTo>
                  <a:pt x="83" y="69"/>
                  <a:pt x="83" y="69"/>
                  <a:pt x="83" y="69"/>
                </a:cubicBezTo>
                <a:cubicBezTo>
                  <a:pt x="83" y="70"/>
                  <a:pt x="83" y="71"/>
                  <a:pt x="84" y="71"/>
                </a:cubicBezTo>
                <a:cubicBezTo>
                  <a:pt x="84" y="70"/>
                  <a:pt x="85" y="69"/>
                  <a:pt x="86" y="69"/>
                </a:cubicBezTo>
                <a:cubicBezTo>
                  <a:pt x="86" y="69"/>
                  <a:pt x="86" y="69"/>
                  <a:pt x="87" y="69"/>
                </a:cubicBezTo>
                <a:cubicBezTo>
                  <a:pt x="87" y="69"/>
                  <a:pt x="87" y="71"/>
                  <a:pt x="88" y="71"/>
                </a:cubicBezTo>
                <a:cubicBezTo>
                  <a:pt x="88" y="73"/>
                  <a:pt x="88" y="75"/>
                  <a:pt x="88" y="77"/>
                </a:cubicBezTo>
                <a:cubicBezTo>
                  <a:pt x="89" y="77"/>
                  <a:pt x="90" y="78"/>
                  <a:pt x="91" y="79"/>
                </a:cubicBezTo>
                <a:cubicBezTo>
                  <a:pt x="91" y="79"/>
                  <a:pt x="91" y="80"/>
                  <a:pt x="91" y="81"/>
                </a:cubicBezTo>
                <a:cubicBezTo>
                  <a:pt x="91" y="81"/>
                  <a:pt x="92" y="82"/>
                  <a:pt x="92" y="82"/>
                </a:cubicBezTo>
                <a:cubicBezTo>
                  <a:pt x="92" y="83"/>
                  <a:pt x="92" y="84"/>
                  <a:pt x="92" y="85"/>
                </a:cubicBezTo>
                <a:cubicBezTo>
                  <a:pt x="93" y="85"/>
                  <a:pt x="93" y="86"/>
                  <a:pt x="93" y="86"/>
                </a:cubicBezTo>
                <a:cubicBezTo>
                  <a:pt x="93" y="88"/>
                  <a:pt x="93" y="90"/>
                  <a:pt x="93" y="91"/>
                </a:cubicBezTo>
                <a:cubicBezTo>
                  <a:pt x="94" y="91"/>
                  <a:pt x="94" y="91"/>
                  <a:pt x="95" y="91"/>
                </a:cubicBezTo>
                <a:cubicBezTo>
                  <a:pt x="95" y="91"/>
                  <a:pt x="95" y="91"/>
                  <a:pt x="95" y="91"/>
                </a:cubicBezTo>
                <a:cubicBezTo>
                  <a:pt x="95" y="89"/>
                  <a:pt x="95" y="88"/>
                  <a:pt x="95" y="86"/>
                </a:cubicBezTo>
                <a:cubicBezTo>
                  <a:pt x="95" y="86"/>
                  <a:pt x="96" y="86"/>
                  <a:pt x="96" y="85"/>
                </a:cubicBezTo>
                <a:cubicBezTo>
                  <a:pt x="96" y="84"/>
                  <a:pt x="95" y="84"/>
                  <a:pt x="95" y="83"/>
                </a:cubicBezTo>
                <a:cubicBezTo>
                  <a:pt x="95" y="82"/>
                  <a:pt x="96" y="82"/>
                  <a:pt x="96" y="81"/>
                </a:cubicBezTo>
                <a:cubicBezTo>
                  <a:pt x="96" y="80"/>
                  <a:pt x="96" y="79"/>
                  <a:pt x="95" y="79"/>
                </a:cubicBezTo>
                <a:cubicBezTo>
                  <a:pt x="95" y="78"/>
                  <a:pt x="95" y="77"/>
                  <a:pt x="95" y="76"/>
                </a:cubicBezTo>
                <a:cubicBezTo>
                  <a:pt x="95" y="76"/>
                  <a:pt x="96" y="75"/>
                  <a:pt x="96" y="75"/>
                </a:cubicBezTo>
                <a:cubicBezTo>
                  <a:pt x="96" y="73"/>
                  <a:pt x="96" y="72"/>
                  <a:pt x="96" y="70"/>
                </a:cubicBezTo>
                <a:cubicBezTo>
                  <a:pt x="96" y="70"/>
                  <a:pt x="95" y="70"/>
                  <a:pt x="95" y="69"/>
                </a:cubicBezTo>
                <a:cubicBezTo>
                  <a:pt x="95" y="69"/>
                  <a:pt x="96" y="68"/>
                  <a:pt x="96" y="68"/>
                </a:cubicBezTo>
                <a:cubicBezTo>
                  <a:pt x="96" y="66"/>
                  <a:pt x="96" y="64"/>
                  <a:pt x="96" y="62"/>
                </a:cubicBezTo>
                <a:cubicBezTo>
                  <a:pt x="96" y="62"/>
                  <a:pt x="96" y="62"/>
                  <a:pt x="96" y="62"/>
                </a:cubicBezTo>
                <a:cubicBezTo>
                  <a:pt x="97" y="62"/>
                  <a:pt x="97" y="64"/>
                  <a:pt x="97" y="64"/>
                </a:cubicBezTo>
                <a:cubicBezTo>
                  <a:pt x="98" y="64"/>
                  <a:pt x="99" y="64"/>
                  <a:pt x="99" y="64"/>
                </a:cubicBezTo>
                <a:cubicBezTo>
                  <a:pt x="100" y="62"/>
                  <a:pt x="100" y="60"/>
                  <a:pt x="102" y="59"/>
                </a:cubicBezTo>
                <a:cubicBezTo>
                  <a:pt x="102" y="59"/>
                  <a:pt x="103" y="59"/>
                  <a:pt x="103" y="59"/>
                </a:cubicBezTo>
                <a:cubicBezTo>
                  <a:pt x="104" y="61"/>
                  <a:pt x="103" y="62"/>
                  <a:pt x="103" y="64"/>
                </a:cubicBezTo>
                <a:cubicBezTo>
                  <a:pt x="104" y="64"/>
                  <a:pt x="104" y="64"/>
                  <a:pt x="104" y="64"/>
                </a:cubicBezTo>
                <a:cubicBezTo>
                  <a:pt x="104" y="65"/>
                  <a:pt x="104" y="66"/>
                  <a:pt x="104" y="66"/>
                </a:cubicBezTo>
                <a:cubicBezTo>
                  <a:pt x="105" y="67"/>
                  <a:pt x="105" y="67"/>
                  <a:pt x="105" y="67"/>
                </a:cubicBezTo>
                <a:cubicBezTo>
                  <a:pt x="105" y="68"/>
                  <a:pt x="105" y="69"/>
                  <a:pt x="105" y="70"/>
                </a:cubicBezTo>
                <a:cubicBezTo>
                  <a:pt x="107" y="71"/>
                  <a:pt x="107" y="74"/>
                  <a:pt x="108" y="76"/>
                </a:cubicBezTo>
                <a:cubicBezTo>
                  <a:pt x="108" y="76"/>
                  <a:pt x="108" y="77"/>
                  <a:pt x="108" y="78"/>
                </a:cubicBezTo>
                <a:cubicBezTo>
                  <a:pt x="108" y="78"/>
                  <a:pt x="108" y="78"/>
                  <a:pt x="109" y="79"/>
                </a:cubicBezTo>
                <a:cubicBezTo>
                  <a:pt x="109" y="80"/>
                  <a:pt x="109" y="81"/>
                  <a:pt x="109" y="81"/>
                </a:cubicBezTo>
                <a:cubicBezTo>
                  <a:pt x="109" y="82"/>
                  <a:pt x="109" y="82"/>
                  <a:pt x="110" y="82"/>
                </a:cubicBezTo>
                <a:cubicBezTo>
                  <a:pt x="110" y="83"/>
                  <a:pt x="110" y="84"/>
                  <a:pt x="110" y="85"/>
                </a:cubicBezTo>
                <a:cubicBezTo>
                  <a:pt x="110" y="86"/>
                  <a:pt x="111" y="87"/>
                  <a:pt x="112" y="89"/>
                </a:cubicBezTo>
                <a:cubicBezTo>
                  <a:pt x="112" y="90"/>
                  <a:pt x="111" y="92"/>
                  <a:pt x="112" y="93"/>
                </a:cubicBezTo>
                <a:cubicBezTo>
                  <a:pt x="113" y="94"/>
                  <a:pt x="112" y="96"/>
                  <a:pt x="113" y="97"/>
                </a:cubicBezTo>
                <a:cubicBezTo>
                  <a:pt x="113" y="98"/>
                  <a:pt x="113" y="100"/>
                  <a:pt x="113" y="102"/>
                </a:cubicBezTo>
                <a:cubicBezTo>
                  <a:pt x="114" y="102"/>
                  <a:pt x="115" y="102"/>
                  <a:pt x="116" y="101"/>
                </a:cubicBezTo>
                <a:cubicBezTo>
                  <a:pt x="117" y="101"/>
                  <a:pt x="119" y="101"/>
                  <a:pt x="121" y="101"/>
                </a:cubicBezTo>
                <a:cubicBezTo>
                  <a:pt x="121" y="101"/>
                  <a:pt x="122" y="100"/>
                  <a:pt x="122" y="100"/>
                </a:cubicBezTo>
                <a:cubicBezTo>
                  <a:pt x="128" y="100"/>
                  <a:pt x="134" y="100"/>
                  <a:pt x="140" y="100"/>
                </a:cubicBezTo>
                <a:cubicBezTo>
                  <a:pt x="140" y="100"/>
                  <a:pt x="141" y="101"/>
                  <a:pt x="141" y="101"/>
                </a:cubicBezTo>
                <a:cubicBezTo>
                  <a:pt x="142" y="101"/>
                  <a:pt x="142" y="101"/>
                  <a:pt x="143" y="101"/>
                </a:cubicBezTo>
                <a:cubicBezTo>
                  <a:pt x="143" y="100"/>
                  <a:pt x="144" y="99"/>
                  <a:pt x="145" y="99"/>
                </a:cubicBezTo>
                <a:cubicBezTo>
                  <a:pt x="145" y="98"/>
                  <a:pt x="144" y="98"/>
                  <a:pt x="144" y="98"/>
                </a:cubicBezTo>
                <a:cubicBezTo>
                  <a:pt x="144" y="97"/>
                  <a:pt x="145" y="96"/>
                  <a:pt x="145" y="96"/>
                </a:cubicBezTo>
                <a:cubicBezTo>
                  <a:pt x="145" y="95"/>
                  <a:pt x="145" y="95"/>
                  <a:pt x="144" y="95"/>
                </a:cubicBezTo>
                <a:cubicBezTo>
                  <a:pt x="144" y="94"/>
                  <a:pt x="144" y="92"/>
                  <a:pt x="144" y="91"/>
                </a:cubicBezTo>
                <a:cubicBezTo>
                  <a:pt x="144" y="91"/>
                  <a:pt x="144" y="90"/>
                  <a:pt x="143" y="90"/>
                </a:cubicBezTo>
                <a:cubicBezTo>
                  <a:pt x="143" y="87"/>
                  <a:pt x="143" y="84"/>
                  <a:pt x="143" y="80"/>
                </a:cubicBezTo>
                <a:cubicBezTo>
                  <a:pt x="144" y="80"/>
                  <a:pt x="144" y="80"/>
                  <a:pt x="145" y="79"/>
                </a:cubicBezTo>
                <a:cubicBezTo>
                  <a:pt x="145" y="80"/>
                  <a:pt x="145" y="81"/>
                  <a:pt x="145" y="83"/>
                </a:cubicBezTo>
                <a:cubicBezTo>
                  <a:pt x="145" y="83"/>
                  <a:pt x="146" y="83"/>
                  <a:pt x="146" y="83"/>
                </a:cubicBezTo>
                <a:cubicBezTo>
                  <a:pt x="146" y="86"/>
                  <a:pt x="146" y="89"/>
                  <a:pt x="146" y="92"/>
                </a:cubicBezTo>
                <a:cubicBezTo>
                  <a:pt x="146" y="92"/>
                  <a:pt x="146" y="92"/>
                  <a:pt x="147" y="93"/>
                </a:cubicBezTo>
                <a:cubicBezTo>
                  <a:pt x="147" y="94"/>
                  <a:pt x="146" y="95"/>
                  <a:pt x="147" y="96"/>
                </a:cubicBezTo>
                <a:cubicBezTo>
                  <a:pt x="148" y="96"/>
                  <a:pt x="148" y="95"/>
                  <a:pt x="148" y="95"/>
                </a:cubicBezTo>
                <a:cubicBezTo>
                  <a:pt x="148" y="95"/>
                  <a:pt x="148" y="94"/>
                  <a:pt x="148" y="94"/>
                </a:cubicBezTo>
                <a:cubicBezTo>
                  <a:pt x="148" y="93"/>
                  <a:pt x="148" y="93"/>
                  <a:pt x="148" y="92"/>
                </a:cubicBezTo>
                <a:cubicBezTo>
                  <a:pt x="148" y="92"/>
                  <a:pt x="148" y="91"/>
                  <a:pt x="149" y="91"/>
                </a:cubicBezTo>
                <a:cubicBezTo>
                  <a:pt x="148" y="91"/>
                  <a:pt x="148" y="90"/>
                  <a:pt x="148" y="90"/>
                </a:cubicBezTo>
                <a:cubicBezTo>
                  <a:pt x="148" y="89"/>
                  <a:pt x="148" y="88"/>
                  <a:pt x="148" y="87"/>
                </a:cubicBezTo>
                <a:cubicBezTo>
                  <a:pt x="149" y="87"/>
                  <a:pt x="148" y="85"/>
                  <a:pt x="149" y="85"/>
                </a:cubicBezTo>
                <a:cubicBezTo>
                  <a:pt x="151" y="88"/>
                  <a:pt x="152" y="91"/>
                  <a:pt x="154" y="94"/>
                </a:cubicBezTo>
                <a:cubicBezTo>
                  <a:pt x="154" y="94"/>
                  <a:pt x="154" y="94"/>
                  <a:pt x="154" y="94"/>
                </a:cubicBezTo>
                <a:cubicBezTo>
                  <a:pt x="154" y="94"/>
                  <a:pt x="154" y="94"/>
                  <a:pt x="154" y="94"/>
                </a:cubicBezTo>
                <a:cubicBezTo>
                  <a:pt x="154" y="88"/>
                  <a:pt x="154" y="82"/>
                  <a:pt x="154" y="77"/>
                </a:cubicBezTo>
                <a:cubicBezTo>
                  <a:pt x="154" y="77"/>
                  <a:pt x="154" y="76"/>
                  <a:pt x="155" y="76"/>
                </a:cubicBezTo>
                <a:cubicBezTo>
                  <a:pt x="156" y="77"/>
                  <a:pt x="155" y="79"/>
                  <a:pt x="156" y="80"/>
                </a:cubicBezTo>
                <a:cubicBezTo>
                  <a:pt x="156" y="80"/>
                  <a:pt x="155" y="82"/>
                  <a:pt x="157" y="82"/>
                </a:cubicBezTo>
                <a:cubicBezTo>
                  <a:pt x="157" y="84"/>
                  <a:pt x="157" y="86"/>
                  <a:pt x="157" y="87"/>
                </a:cubicBezTo>
                <a:cubicBezTo>
                  <a:pt x="157" y="87"/>
                  <a:pt x="157" y="88"/>
                  <a:pt x="158" y="88"/>
                </a:cubicBezTo>
                <a:cubicBezTo>
                  <a:pt x="157" y="88"/>
                  <a:pt x="157" y="89"/>
                  <a:pt x="157" y="89"/>
                </a:cubicBezTo>
                <a:cubicBezTo>
                  <a:pt x="157" y="89"/>
                  <a:pt x="157" y="90"/>
                  <a:pt x="158" y="90"/>
                </a:cubicBezTo>
                <a:cubicBezTo>
                  <a:pt x="158" y="92"/>
                  <a:pt x="158" y="95"/>
                  <a:pt x="158" y="97"/>
                </a:cubicBezTo>
                <a:cubicBezTo>
                  <a:pt x="159" y="99"/>
                  <a:pt x="159" y="99"/>
                  <a:pt x="159" y="101"/>
                </a:cubicBezTo>
                <a:cubicBezTo>
                  <a:pt x="160" y="101"/>
                  <a:pt x="161" y="101"/>
                  <a:pt x="162" y="101"/>
                </a:cubicBezTo>
                <a:cubicBezTo>
                  <a:pt x="162" y="101"/>
                  <a:pt x="162" y="102"/>
                  <a:pt x="163" y="102"/>
                </a:cubicBezTo>
                <a:cubicBezTo>
                  <a:pt x="163" y="101"/>
                  <a:pt x="163" y="100"/>
                  <a:pt x="164" y="100"/>
                </a:cubicBezTo>
                <a:cubicBezTo>
                  <a:pt x="164" y="99"/>
                  <a:pt x="164" y="99"/>
                  <a:pt x="163" y="99"/>
                </a:cubicBezTo>
                <a:cubicBezTo>
                  <a:pt x="163" y="96"/>
                  <a:pt x="163" y="94"/>
                  <a:pt x="163" y="91"/>
                </a:cubicBezTo>
                <a:cubicBezTo>
                  <a:pt x="163" y="91"/>
                  <a:pt x="163" y="90"/>
                  <a:pt x="162" y="90"/>
                </a:cubicBezTo>
                <a:cubicBezTo>
                  <a:pt x="163" y="90"/>
                  <a:pt x="163" y="89"/>
                  <a:pt x="163" y="89"/>
                </a:cubicBezTo>
                <a:cubicBezTo>
                  <a:pt x="163" y="86"/>
                  <a:pt x="163" y="83"/>
                  <a:pt x="163" y="81"/>
                </a:cubicBezTo>
                <a:cubicBezTo>
                  <a:pt x="164" y="80"/>
                  <a:pt x="165" y="80"/>
                  <a:pt x="166" y="80"/>
                </a:cubicBezTo>
                <a:cubicBezTo>
                  <a:pt x="166" y="79"/>
                  <a:pt x="167" y="79"/>
                  <a:pt x="167" y="78"/>
                </a:cubicBezTo>
                <a:cubicBezTo>
                  <a:pt x="169" y="79"/>
                  <a:pt x="170" y="80"/>
                  <a:pt x="171" y="81"/>
                </a:cubicBezTo>
                <a:cubicBezTo>
                  <a:pt x="172" y="81"/>
                  <a:pt x="172" y="80"/>
                  <a:pt x="173" y="79"/>
                </a:cubicBezTo>
                <a:cubicBezTo>
                  <a:pt x="174" y="80"/>
                  <a:pt x="174" y="81"/>
                  <a:pt x="174" y="81"/>
                </a:cubicBezTo>
                <a:cubicBezTo>
                  <a:pt x="176" y="81"/>
                  <a:pt x="176" y="80"/>
                  <a:pt x="177" y="80"/>
                </a:cubicBezTo>
                <a:cubicBezTo>
                  <a:pt x="178" y="80"/>
                  <a:pt x="179" y="82"/>
                  <a:pt x="180" y="83"/>
                </a:cubicBezTo>
                <a:cubicBezTo>
                  <a:pt x="181" y="81"/>
                  <a:pt x="183" y="81"/>
                  <a:pt x="184" y="80"/>
                </a:cubicBezTo>
                <a:cubicBezTo>
                  <a:pt x="184" y="77"/>
                  <a:pt x="184" y="74"/>
                  <a:pt x="184" y="71"/>
                </a:cubicBezTo>
                <a:cubicBezTo>
                  <a:pt x="185" y="70"/>
                  <a:pt x="185" y="70"/>
                  <a:pt x="185" y="69"/>
                </a:cubicBezTo>
                <a:cubicBezTo>
                  <a:pt x="187" y="69"/>
                  <a:pt x="187" y="69"/>
                  <a:pt x="188" y="70"/>
                </a:cubicBezTo>
                <a:cubicBezTo>
                  <a:pt x="188" y="71"/>
                  <a:pt x="188" y="71"/>
                  <a:pt x="188" y="72"/>
                </a:cubicBezTo>
                <a:cubicBezTo>
                  <a:pt x="188" y="72"/>
                  <a:pt x="189" y="73"/>
                  <a:pt x="189" y="73"/>
                </a:cubicBezTo>
                <a:cubicBezTo>
                  <a:pt x="190" y="73"/>
                  <a:pt x="190" y="73"/>
                  <a:pt x="191" y="73"/>
                </a:cubicBezTo>
                <a:cubicBezTo>
                  <a:pt x="191" y="73"/>
                  <a:pt x="192" y="73"/>
                  <a:pt x="192" y="72"/>
                </a:cubicBezTo>
                <a:cubicBezTo>
                  <a:pt x="192" y="71"/>
                  <a:pt x="191" y="70"/>
                  <a:pt x="192" y="69"/>
                </a:cubicBezTo>
                <a:cubicBezTo>
                  <a:pt x="192" y="69"/>
                  <a:pt x="193" y="70"/>
                  <a:pt x="193" y="70"/>
                </a:cubicBezTo>
                <a:cubicBezTo>
                  <a:pt x="194" y="71"/>
                  <a:pt x="194" y="71"/>
                  <a:pt x="195" y="72"/>
                </a:cubicBezTo>
                <a:cubicBezTo>
                  <a:pt x="196" y="72"/>
                  <a:pt x="196" y="72"/>
                  <a:pt x="197" y="73"/>
                </a:cubicBezTo>
                <a:cubicBezTo>
                  <a:pt x="197" y="74"/>
                  <a:pt x="197" y="76"/>
                  <a:pt x="197" y="78"/>
                </a:cubicBezTo>
                <a:cubicBezTo>
                  <a:pt x="197" y="78"/>
                  <a:pt x="198" y="78"/>
                  <a:pt x="198" y="78"/>
                </a:cubicBezTo>
                <a:cubicBezTo>
                  <a:pt x="199" y="77"/>
                  <a:pt x="198" y="76"/>
                  <a:pt x="199" y="75"/>
                </a:cubicBezTo>
                <a:cubicBezTo>
                  <a:pt x="199" y="75"/>
                  <a:pt x="199" y="74"/>
                  <a:pt x="199" y="74"/>
                </a:cubicBezTo>
                <a:cubicBezTo>
                  <a:pt x="199" y="72"/>
                  <a:pt x="199" y="71"/>
                  <a:pt x="199" y="69"/>
                </a:cubicBezTo>
                <a:cubicBezTo>
                  <a:pt x="199" y="68"/>
                  <a:pt x="200" y="69"/>
                  <a:pt x="201" y="69"/>
                </a:cubicBezTo>
                <a:cubicBezTo>
                  <a:pt x="201" y="68"/>
                  <a:pt x="202" y="68"/>
                  <a:pt x="202" y="68"/>
                </a:cubicBezTo>
                <a:cubicBezTo>
                  <a:pt x="203" y="66"/>
                  <a:pt x="202" y="65"/>
                  <a:pt x="203" y="64"/>
                </a:cubicBezTo>
                <a:cubicBezTo>
                  <a:pt x="203" y="64"/>
                  <a:pt x="203" y="65"/>
                  <a:pt x="203" y="66"/>
                </a:cubicBezTo>
                <a:cubicBezTo>
                  <a:pt x="204" y="66"/>
                  <a:pt x="205" y="66"/>
                  <a:pt x="205" y="66"/>
                </a:cubicBezTo>
                <a:cubicBezTo>
                  <a:pt x="206" y="66"/>
                  <a:pt x="206" y="67"/>
                  <a:pt x="207" y="67"/>
                </a:cubicBezTo>
                <a:cubicBezTo>
                  <a:pt x="208" y="66"/>
                  <a:pt x="208" y="64"/>
                  <a:pt x="209" y="64"/>
                </a:cubicBezTo>
                <a:cubicBezTo>
                  <a:pt x="210" y="65"/>
                  <a:pt x="211" y="66"/>
                  <a:pt x="212" y="67"/>
                </a:cubicBezTo>
                <a:cubicBezTo>
                  <a:pt x="212" y="66"/>
                  <a:pt x="212" y="65"/>
                  <a:pt x="213" y="64"/>
                </a:cubicBezTo>
                <a:cubicBezTo>
                  <a:pt x="213" y="63"/>
                  <a:pt x="213" y="63"/>
                  <a:pt x="213" y="62"/>
                </a:cubicBezTo>
                <a:cubicBezTo>
                  <a:pt x="214" y="61"/>
                  <a:pt x="214" y="60"/>
                  <a:pt x="214" y="60"/>
                </a:cubicBezTo>
                <a:cubicBezTo>
                  <a:pt x="216" y="61"/>
                  <a:pt x="217" y="61"/>
                  <a:pt x="217" y="61"/>
                </a:cubicBezTo>
                <a:cubicBezTo>
                  <a:pt x="218" y="62"/>
                  <a:pt x="218" y="63"/>
                  <a:pt x="219" y="64"/>
                </a:cubicBezTo>
                <a:cubicBezTo>
                  <a:pt x="219" y="63"/>
                  <a:pt x="220" y="63"/>
                  <a:pt x="221" y="63"/>
                </a:cubicBezTo>
                <a:cubicBezTo>
                  <a:pt x="221" y="63"/>
                  <a:pt x="221" y="62"/>
                  <a:pt x="221" y="62"/>
                </a:cubicBezTo>
                <a:cubicBezTo>
                  <a:pt x="222" y="61"/>
                  <a:pt x="222" y="61"/>
                  <a:pt x="222" y="61"/>
                </a:cubicBezTo>
                <a:cubicBezTo>
                  <a:pt x="222" y="57"/>
                  <a:pt x="222" y="54"/>
                  <a:pt x="222" y="51"/>
                </a:cubicBezTo>
                <a:cubicBezTo>
                  <a:pt x="223" y="50"/>
                  <a:pt x="224" y="49"/>
                  <a:pt x="225" y="48"/>
                </a:cubicBezTo>
                <a:cubicBezTo>
                  <a:pt x="226" y="49"/>
                  <a:pt x="227" y="49"/>
                  <a:pt x="228" y="49"/>
                </a:cubicBezTo>
                <a:cubicBezTo>
                  <a:pt x="229" y="49"/>
                  <a:pt x="230" y="51"/>
                  <a:pt x="230" y="53"/>
                </a:cubicBezTo>
                <a:cubicBezTo>
                  <a:pt x="231" y="54"/>
                  <a:pt x="231" y="56"/>
                  <a:pt x="232" y="57"/>
                </a:cubicBezTo>
                <a:cubicBezTo>
                  <a:pt x="233" y="58"/>
                  <a:pt x="233" y="59"/>
                  <a:pt x="234" y="60"/>
                </a:cubicBezTo>
                <a:cubicBezTo>
                  <a:pt x="235" y="60"/>
                  <a:pt x="236" y="60"/>
                  <a:pt x="236" y="61"/>
                </a:cubicBezTo>
                <a:cubicBezTo>
                  <a:pt x="236" y="62"/>
                  <a:pt x="237" y="63"/>
                  <a:pt x="237" y="64"/>
                </a:cubicBezTo>
                <a:cubicBezTo>
                  <a:pt x="236" y="66"/>
                  <a:pt x="238" y="67"/>
                  <a:pt x="238" y="68"/>
                </a:cubicBezTo>
                <a:cubicBezTo>
                  <a:pt x="237" y="70"/>
                  <a:pt x="238" y="72"/>
                  <a:pt x="238" y="73"/>
                </a:cubicBezTo>
                <a:cubicBezTo>
                  <a:pt x="238" y="73"/>
                  <a:pt x="238" y="74"/>
                  <a:pt x="239" y="74"/>
                </a:cubicBezTo>
                <a:cubicBezTo>
                  <a:pt x="239" y="75"/>
                  <a:pt x="239" y="77"/>
                  <a:pt x="239" y="78"/>
                </a:cubicBezTo>
                <a:cubicBezTo>
                  <a:pt x="239" y="78"/>
                  <a:pt x="239" y="78"/>
                  <a:pt x="239" y="79"/>
                </a:cubicBezTo>
                <a:cubicBezTo>
                  <a:pt x="239" y="80"/>
                  <a:pt x="239" y="82"/>
                  <a:pt x="239" y="84"/>
                </a:cubicBezTo>
                <a:cubicBezTo>
                  <a:pt x="240" y="85"/>
                  <a:pt x="240" y="85"/>
                  <a:pt x="240" y="85"/>
                </a:cubicBezTo>
                <a:cubicBezTo>
                  <a:pt x="240" y="88"/>
                  <a:pt x="240" y="91"/>
                  <a:pt x="240" y="94"/>
                </a:cubicBezTo>
                <a:cubicBezTo>
                  <a:pt x="241" y="94"/>
                  <a:pt x="241" y="94"/>
                  <a:pt x="241" y="95"/>
                </a:cubicBezTo>
                <a:cubicBezTo>
                  <a:pt x="242" y="96"/>
                  <a:pt x="241" y="97"/>
                  <a:pt x="242" y="98"/>
                </a:cubicBezTo>
                <a:cubicBezTo>
                  <a:pt x="243" y="97"/>
                  <a:pt x="243" y="96"/>
                  <a:pt x="244" y="95"/>
                </a:cubicBezTo>
                <a:cubicBezTo>
                  <a:pt x="244" y="96"/>
                  <a:pt x="244" y="97"/>
                  <a:pt x="244" y="98"/>
                </a:cubicBezTo>
                <a:cubicBezTo>
                  <a:pt x="244" y="98"/>
                  <a:pt x="243" y="98"/>
                  <a:pt x="243" y="99"/>
                </a:cubicBezTo>
                <a:cubicBezTo>
                  <a:pt x="244" y="100"/>
                  <a:pt x="245" y="99"/>
                  <a:pt x="245" y="99"/>
                </a:cubicBezTo>
                <a:cubicBezTo>
                  <a:pt x="246" y="99"/>
                  <a:pt x="246" y="98"/>
                  <a:pt x="246" y="98"/>
                </a:cubicBezTo>
                <a:cubicBezTo>
                  <a:pt x="247" y="97"/>
                  <a:pt x="248" y="97"/>
                  <a:pt x="249" y="97"/>
                </a:cubicBezTo>
                <a:cubicBezTo>
                  <a:pt x="249" y="96"/>
                  <a:pt x="250" y="95"/>
                  <a:pt x="250" y="94"/>
                </a:cubicBezTo>
                <a:cubicBezTo>
                  <a:pt x="252" y="93"/>
                  <a:pt x="251" y="91"/>
                  <a:pt x="252" y="90"/>
                </a:cubicBezTo>
                <a:cubicBezTo>
                  <a:pt x="252" y="91"/>
                  <a:pt x="253" y="91"/>
                  <a:pt x="253" y="92"/>
                </a:cubicBezTo>
                <a:cubicBezTo>
                  <a:pt x="253" y="94"/>
                  <a:pt x="253" y="95"/>
                  <a:pt x="253" y="97"/>
                </a:cubicBezTo>
                <a:cubicBezTo>
                  <a:pt x="254" y="97"/>
                  <a:pt x="254" y="97"/>
                  <a:pt x="255" y="97"/>
                </a:cubicBezTo>
                <a:cubicBezTo>
                  <a:pt x="257" y="97"/>
                  <a:pt x="257" y="95"/>
                  <a:pt x="258" y="94"/>
                </a:cubicBezTo>
                <a:cubicBezTo>
                  <a:pt x="257" y="92"/>
                  <a:pt x="258" y="91"/>
                  <a:pt x="259" y="90"/>
                </a:cubicBezTo>
                <a:cubicBezTo>
                  <a:pt x="260" y="90"/>
                  <a:pt x="260" y="92"/>
                  <a:pt x="261" y="93"/>
                </a:cubicBezTo>
                <a:cubicBezTo>
                  <a:pt x="262" y="93"/>
                  <a:pt x="262" y="95"/>
                  <a:pt x="263" y="96"/>
                </a:cubicBezTo>
                <a:cubicBezTo>
                  <a:pt x="263" y="97"/>
                  <a:pt x="262" y="98"/>
                  <a:pt x="263" y="99"/>
                </a:cubicBezTo>
                <a:cubicBezTo>
                  <a:pt x="264" y="99"/>
                  <a:pt x="264" y="98"/>
                  <a:pt x="265" y="98"/>
                </a:cubicBezTo>
                <a:cubicBezTo>
                  <a:pt x="265" y="97"/>
                  <a:pt x="265" y="96"/>
                  <a:pt x="265" y="96"/>
                </a:cubicBezTo>
                <a:cubicBezTo>
                  <a:pt x="265" y="95"/>
                  <a:pt x="266" y="95"/>
                  <a:pt x="266" y="94"/>
                </a:cubicBezTo>
                <a:cubicBezTo>
                  <a:pt x="266" y="94"/>
                  <a:pt x="265" y="93"/>
                  <a:pt x="265" y="93"/>
                </a:cubicBezTo>
                <a:cubicBezTo>
                  <a:pt x="265" y="92"/>
                  <a:pt x="266" y="92"/>
                  <a:pt x="266" y="92"/>
                </a:cubicBezTo>
                <a:cubicBezTo>
                  <a:pt x="267" y="93"/>
                  <a:pt x="266" y="94"/>
                  <a:pt x="267" y="94"/>
                </a:cubicBezTo>
                <a:cubicBezTo>
                  <a:pt x="268" y="94"/>
                  <a:pt x="268" y="94"/>
                  <a:pt x="269" y="94"/>
                </a:cubicBezTo>
                <a:cubicBezTo>
                  <a:pt x="269" y="95"/>
                  <a:pt x="270" y="96"/>
                  <a:pt x="271" y="96"/>
                </a:cubicBezTo>
                <a:cubicBezTo>
                  <a:pt x="271" y="96"/>
                  <a:pt x="271" y="96"/>
                  <a:pt x="272" y="96"/>
                </a:cubicBezTo>
                <a:cubicBezTo>
                  <a:pt x="273" y="95"/>
                  <a:pt x="272" y="93"/>
                  <a:pt x="272" y="92"/>
                </a:cubicBezTo>
                <a:cubicBezTo>
                  <a:pt x="273" y="92"/>
                  <a:pt x="274" y="91"/>
                  <a:pt x="274" y="91"/>
                </a:cubicBezTo>
                <a:cubicBezTo>
                  <a:pt x="275" y="91"/>
                  <a:pt x="275" y="91"/>
                  <a:pt x="275" y="90"/>
                </a:cubicBezTo>
                <a:cubicBezTo>
                  <a:pt x="276" y="89"/>
                  <a:pt x="276" y="88"/>
                  <a:pt x="276" y="87"/>
                </a:cubicBezTo>
                <a:cubicBezTo>
                  <a:pt x="276" y="86"/>
                  <a:pt x="275" y="85"/>
                  <a:pt x="276" y="84"/>
                </a:cubicBezTo>
                <a:cubicBezTo>
                  <a:pt x="277" y="84"/>
                  <a:pt x="276" y="86"/>
                  <a:pt x="277" y="86"/>
                </a:cubicBezTo>
                <a:cubicBezTo>
                  <a:pt x="278" y="87"/>
                  <a:pt x="279" y="87"/>
                  <a:pt x="280" y="88"/>
                </a:cubicBezTo>
                <a:cubicBezTo>
                  <a:pt x="280" y="88"/>
                  <a:pt x="281" y="88"/>
                  <a:pt x="281" y="87"/>
                </a:cubicBezTo>
                <a:cubicBezTo>
                  <a:pt x="281" y="87"/>
                  <a:pt x="281" y="87"/>
                  <a:pt x="280" y="86"/>
                </a:cubicBezTo>
                <a:cubicBezTo>
                  <a:pt x="280" y="85"/>
                  <a:pt x="280" y="83"/>
                  <a:pt x="280" y="82"/>
                </a:cubicBezTo>
                <a:cubicBezTo>
                  <a:pt x="281" y="81"/>
                  <a:pt x="281" y="81"/>
                  <a:pt x="281" y="81"/>
                </a:cubicBezTo>
                <a:cubicBezTo>
                  <a:pt x="281" y="80"/>
                  <a:pt x="281" y="79"/>
                  <a:pt x="281" y="79"/>
                </a:cubicBezTo>
                <a:cubicBezTo>
                  <a:pt x="281" y="78"/>
                  <a:pt x="281" y="78"/>
                  <a:pt x="280" y="78"/>
                </a:cubicBezTo>
                <a:cubicBezTo>
                  <a:pt x="280" y="77"/>
                  <a:pt x="280" y="75"/>
                  <a:pt x="280" y="74"/>
                </a:cubicBezTo>
                <a:cubicBezTo>
                  <a:pt x="281" y="74"/>
                  <a:pt x="281" y="73"/>
                  <a:pt x="281" y="73"/>
                </a:cubicBezTo>
                <a:cubicBezTo>
                  <a:pt x="281" y="71"/>
                  <a:pt x="281" y="68"/>
                  <a:pt x="281" y="65"/>
                </a:cubicBezTo>
                <a:cubicBezTo>
                  <a:pt x="281" y="65"/>
                  <a:pt x="281" y="65"/>
                  <a:pt x="280" y="64"/>
                </a:cubicBezTo>
                <a:cubicBezTo>
                  <a:pt x="281" y="64"/>
                  <a:pt x="281" y="63"/>
                  <a:pt x="283" y="63"/>
                </a:cubicBezTo>
                <a:cubicBezTo>
                  <a:pt x="283" y="61"/>
                  <a:pt x="283" y="59"/>
                  <a:pt x="283" y="58"/>
                </a:cubicBezTo>
                <a:cubicBezTo>
                  <a:pt x="283" y="58"/>
                  <a:pt x="283" y="57"/>
                  <a:pt x="282" y="57"/>
                </a:cubicBezTo>
                <a:cubicBezTo>
                  <a:pt x="282" y="57"/>
                  <a:pt x="282" y="57"/>
                  <a:pt x="282" y="57"/>
                </a:cubicBezTo>
                <a:cubicBezTo>
                  <a:pt x="282" y="54"/>
                  <a:pt x="282" y="50"/>
                  <a:pt x="282" y="47"/>
                </a:cubicBezTo>
                <a:cubicBezTo>
                  <a:pt x="282" y="47"/>
                  <a:pt x="282" y="47"/>
                  <a:pt x="281" y="46"/>
                </a:cubicBezTo>
                <a:cubicBezTo>
                  <a:pt x="281" y="46"/>
                  <a:pt x="281" y="45"/>
                  <a:pt x="281" y="44"/>
                </a:cubicBezTo>
                <a:cubicBezTo>
                  <a:pt x="281" y="44"/>
                  <a:pt x="282" y="44"/>
                  <a:pt x="282" y="44"/>
                </a:cubicBezTo>
                <a:cubicBezTo>
                  <a:pt x="282" y="41"/>
                  <a:pt x="282" y="39"/>
                  <a:pt x="282" y="36"/>
                </a:cubicBezTo>
                <a:cubicBezTo>
                  <a:pt x="282" y="35"/>
                  <a:pt x="283" y="35"/>
                  <a:pt x="284" y="34"/>
                </a:cubicBezTo>
                <a:cubicBezTo>
                  <a:pt x="284" y="36"/>
                  <a:pt x="284" y="37"/>
                  <a:pt x="284" y="39"/>
                </a:cubicBezTo>
                <a:cubicBezTo>
                  <a:pt x="285" y="39"/>
                  <a:pt x="285" y="41"/>
                  <a:pt x="286" y="42"/>
                </a:cubicBezTo>
                <a:cubicBezTo>
                  <a:pt x="286" y="42"/>
                  <a:pt x="286" y="43"/>
                  <a:pt x="286" y="44"/>
                </a:cubicBezTo>
                <a:cubicBezTo>
                  <a:pt x="286" y="44"/>
                  <a:pt x="287" y="45"/>
                  <a:pt x="287" y="45"/>
                </a:cubicBezTo>
                <a:cubicBezTo>
                  <a:pt x="287" y="46"/>
                  <a:pt x="288" y="47"/>
                  <a:pt x="288" y="47"/>
                </a:cubicBezTo>
                <a:cubicBezTo>
                  <a:pt x="288" y="48"/>
                  <a:pt x="288" y="48"/>
                  <a:pt x="288" y="48"/>
                </a:cubicBezTo>
                <a:cubicBezTo>
                  <a:pt x="288" y="50"/>
                  <a:pt x="288" y="53"/>
                  <a:pt x="288" y="55"/>
                </a:cubicBezTo>
                <a:cubicBezTo>
                  <a:pt x="289" y="55"/>
                  <a:pt x="289" y="56"/>
                  <a:pt x="289" y="56"/>
                </a:cubicBezTo>
                <a:cubicBezTo>
                  <a:pt x="289" y="56"/>
                  <a:pt x="289" y="57"/>
                  <a:pt x="289" y="58"/>
                </a:cubicBezTo>
                <a:cubicBezTo>
                  <a:pt x="290" y="59"/>
                  <a:pt x="290" y="61"/>
                  <a:pt x="292" y="61"/>
                </a:cubicBezTo>
                <a:cubicBezTo>
                  <a:pt x="292" y="62"/>
                  <a:pt x="292" y="63"/>
                  <a:pt x="292" y="65"/>
                </a:cubicBezTo>
                <a:cubicBezTo>
                  <a:pt x="293" y="65"/>
                  <a:pt x="293" y="67"/>
                  <a:pt x="293" y="67"/>
                </a:cubicBezTo>
                <a:cubicBezTo>
                  <a:pt x="293" y="68"/>
                  <a:pt x="294" y="68"/>
                  <a:pt x="294" y="68"/>
                </a:cubicBezTo>
                <a:cubicBezTo>
                  <a:pt x="295" y="67"/>
                  <a:pt x="295" y="66"/>
                  <a:pt x="295" y="65"/>
                </a:cubicBezTo>
                <a:cubicBezTo>
                  <a:pt x="295" y="65"/>
                  <a:pt x="295" y="65"/>
                  <a:pt x="296" y="64"/>
                </a:cubicBezTo>
                <a:cubicBezTo>
                  <a:pt x="295" y="64"/>
                  <a:pt x="295" y="64"/>
                  <a:pt x="295" y="63"/>
                </a:cubicBezTo>
                <a:cubicBezTo>
                  <a:pt x="295" y="60"/>
                  <a:pt x="295" y="56"/>
                  <a:pt x="295" y="53"/>
                </a:cubicBezTo>
                <a:cubicBezTo>
                  <a:pt x="294" y="53"/>
                  <a:pt x="294" y="53"/>
                  <a:pt x="294" y="52"/>
                </a:cubicBezTo>
                <a:cubicBezTo>
                  <a:pt x="294" y="50"/>
                  <a:pt x="294" y="48"/>
                  <a:pt x="294" y="45"/>
                </a:cubicBezTo>
                <a:cubicBezTo>
                  <a:pt x="294" y="45"/>
                  <a:pt x="293" y="45"/>
                  <a:pt x="293" y="45"/>
                </a:cubicBezTo>
                <a:cubicBezTo>
                  <a:pt x="293" y="44"/>
                  <a:pt x="293" y="44"/>
                  <a:pt x="294" y="44"/>
                </a:cubicBezTo>
                <a:cubicBezTo>
                  <a:pt x="294" y="43"/>
                  <a:pt x="293" y="43"/>
                  <a:pt x="293" y="43"/>
                </a:cubicBezTo>
                <a:cubicBezTo>
                  <a:pt x="293" y="40"/>
                  <a:pt x="293" y="38"/>
                  <a:pt x="293" y="36"/>
                </a:cubicBezTo>
                <a:cubicBezTo>
                  <a:pt x="293" y="36"/>
                  <a:pt x="292" y="35"/>
                  <a:pt x="292" y="35"/>
                </a:cubicBezTo>
                <a:cubicBezTo>
                  <a:pt x="292" y="34"/>
                  <a:pt x="292" y="32"/>
                  <a:pt x="292" y="31"/>
                </a:cubicBezTo>
                <a:cubicBezTo>
                  <a:pt x="292" y="31"/>
                  <a:pt x="293" y="31"/>
                  <a:pt x="293" y="31"/>
                </a:cubicBezTo>
                <a:cubicBezTo>
                  <a:pt x="293" y="32"/>
                  <a:pt x="293" y="33"/>
                  <a:pt x="293" y="34"/>
                </a:cubicBezTo>
                <a:cubicBezTo>
                  <a:pt x="293" y="34"/>
                  <a:pt x="293" y="35"/>
                  <a:pt x="294" y="35"/>
                </a:cubicBezTo>
                <a:cubicBezTo>
                  <a:pt x="294" y="36"/>
                  <a:pt x="294" y="38"/>
                  <a:pt x="294" y="40"/>
                </a:cubicBezTo>
                <a:cubicBezTo>
                  <a:pt x="294" y="40"/>
                  <a:pt x="294" y="40"/>
                  <a:pt x="295" y="41"/>
                </a:cubicBezTo>
                <a:cubicBezTo>
                  <a:pt x="295" y="42"/>
                  <a:pt x="295" y="43"/>
                  <a:pt x="295" y="44"/>
                </a:cubicBezTo>
                <a:cubicBezTo>
                  <a:pt x="295" y="45"/>
                  <a:pt x="295" y="45"/>
                  <a:pt x="296" y="45"/>
                </a:cubicBezTo>
                <a:cubicBezTo>
                  <a:pt x="296" y="47"/>
                  <a:pt x="296" y="49"/>
                  <a:pt x="296" y="51"/>
                </a:cubicBezTo>
                <a:cubicBezTo>
                  <a:pt x="296" y="52"/>
                  <a:pt x="297" y="53"/>
                  <a:pt x="298" y="53"/>
                </a:cubicBezTo>
                <a:cubicBezTo>
                  <a:pt x="299" y="53"/>
                  <a:pt x="299" y="51"/>
                  <a:pt x="300" y="50"/>
                </a:cubicBezTo>
                <a:cubicBezTo>
                  <a:pt x="300" y="50"/>
                  <a:pt x="300" y="49"/>
                  <a:pt x="300" y="48"/>
                </a:cubicBezTo>
                <a:cubicBezTo>
                  <a:pt x="300" y="48"/>
                  <a:pt x="301" y="48"/>
                  <a:pt x="301" y="47"/>
                </a:cubicBezTo>
                <a:cubicBezTo>
                  <a:pt x="301" y="47"/>
                  <a:pt x="301" y="47"/>
                  <a:pt x="301" y="46"/>
                </a:cubicBezTo>
                <a:cubicBezTo>
                  <a:pt x="301" y="46"/>
                  <a:pt x="301" y="46"/>
                  <a:pt x="300" y="45"/>
                </a:cubicBezTo>
                <a:cubicBezTo>
                  <a:pt x="300" y="44"/>
                  <a:pt x="300" y="43"/>
                  <a:pt x="300" y="42"/>
                </a:cubicBezTo>
                <a:cubicBezTo>
                  <a:pt x="300" y="41"/>
                  <a:pt x="300" y="41"/>
                  <a:pt x="299" y="41"/>
                </a:cubicBezTo>
                <a:cubicBezTo>
                  <a:pt x="299" y="39"/>
                  <a:pt x="301" y="39"/>
                  <a:pt x="300" y="37"/>
                </a:cubicBezTo>
                <a:cubicBezTo>
                  <a:pt x="300" y="37"/>
                  <a:pt x="300" y="36"/>
                  <a:pt x="299" y="36"/>
                </a:cubicBezTo>
                <a:cubicBezTo>
                  <a:pt x="299" y="34"/>
                  <a:pt x="299" y="32"/>
                  <a:pt x="299" y="29"/>
                </a:cubicBezTo>
                <a:cubicBezTo>
                  <a:pt x="299" y="29"/>
                  <a:pt x="299" y="29"/>
                  <a:pt x="298" y="28"/>
                </a:cubicBezTo>
                <a:cubicBezTo>
                  <a:pt x="298" y="27"/>
                  <a:pt x="298" y="26"/>
                  <a:pt x="298" y="25"/>
                </a:cubicBezTo>
                <a:cubicBezTo>
                  <a:pt x="298" y="24"/>
                  <a:pt x="298" y="24"/>
                  <a:pt x="297" y="24"/>
                </a:cubicBezTo>
                <a:cubicBezTo>
                  <a:pt x="297" y="22"/>
                  <a:pt x="297" y="20"/>
                  <a:pt x="297" y="19"/>
                </a:cubicBezTo>
                <a:cubicBezTo>
                  <a:pt x="298" y="18"/>
                  <a:pt x="299" y="17"/>
                  <a:pt x="298" y="16"/>
                </a:cubicBezTo>
                <a:cubicBezTo>
                  <a:pt x="300" y="17"/>
                  <a:pt x="299" y="18"/>
                  <a:pt x="299" y="19"/>
                </a:cubicBezTo>
                <a:cubicBezTo>
                  <a:pt x="300" y="19"/>
                  <a:pt x="300" y="19"/>
                  <a:pt x="300" y="20"/>
                </a:cubicBezTo>
                <a:cubicBezTo>
                  <a:pt x="300" y="21"/>
                  <a:pt x="300" y="22"/>
                  <a:pt x="300" y="24"/>
                </a:cubicBezTo>
                <a:cubicBezTo>
                  <a:pt x="301" y="24"/>
                  <a:pt x="301" y="24"/>
                  <a:pt x="301" y="25"/>
                </a:cubicBezTo>
                <a:cubicBezTo>
                  <a:pt x="301" y="26"/>
                  <a:pt x="301" y="27"/>
                  <a:pt x="301" y="28"/>
                </a:cubicBezTo>
                <a:cubicBezTo>
                  <a:pt x="301" y="29"/>
                  <a:pt x="302" y="29"/>
                  <a:pt x="302" y="29"/>
                </a:cubicBezTo>
                <a:cubicBezTo>
                  <a:pt x="302" y="31"/>
                  <a:pt x="302" y="32"/>
                  <a:pt x="302" y="33"/>
                </a:cubicBezTo>
                <a:cubicBezTo>
                  <a:pt x="302" y="33"/>
                  <a:pt x="303" y="34"/>
                  <a:pt x="303" y="34"/>
                </a:cubicBezTo>
                <a:cubicBezTo>
                  <a:pt x="303" y="35"/>
                  <a:pt x="303" y="36"/>
                  <a:pt x="303" y="37"/>
                </a:cubicBezTo>
                <a:cubicBezTo>
                  <a:pt x="303" y="37"/>
                  <a:pt x="303" y="37"/>
                  <a:pt x="304" y="38"/>
                </a:cubicBezTo>
                <a:cubicBezTo>
                  <a:pt x="304" y="39"/>
                  <a:pt x="304" y="40"/>
                  <a:pt x="304" y="42"/>
                </a:cubicBezTo>
                <a:cubicBezTo>
                  <a:pt x="304" y="42"/>
                  <a:pt x="304" y="42"/>
                  <a:pt x="305" y="43"/>
                </a:cubicBezTo>
                <a:cubicBezTo>
                  <a:pt x="305" y="43"/>
                  <a:pt x="305" y="45"/>
                  <a:pt x="305" y="45"/>
                </a:cubicBezTo>
                <a:cubicBezTo>
                  <a:pt x="305" y="46"/>
                  <a:pt x="305" y="46"/>
                  <a:pt x="306" y="46"/>
                </a:cubicBezTo>
                <a:cubicBezTo>
                  <a:pt x="306" y="48"/>
                  <a:pt x="306" y="49"/>
                  <a:pt x="306" y="51"/>
                </a:cubicBezTo>
                <a:cubicBezTo>
                  <a:pt x="306" y="51"/>
                  <a:pt x="306" y="52"/>
                  <a:pt x="307" y="52"/>
                </a:cubicBezTo>
                <a:cubicBezTo>
                  <a:pt x="308" y="52"/>
                  <a:pt x="308" y="52"/>
                  <a:pt x="308" y="51"/>
                </a:cubicBezTo>
                <a:cubicBezTo>
                  <a:pt x="309" y="50"/>
                  <a:pt x="308" y="49"/>
                  <a:pt x="309" y="48"/>
                </a:cubicBezTo>
                <a:cubicBezTo>
                  <a:pt x="309" y="48"/>
                  <a:pt x="309" y="48"/>
                  <a:pt x="309" y="48"/>
                </a:cubicBezTo>
                <a:cubicBezTo>
                  <a:pt x="309" y="50"/>
                  <a:pt x="309" y="51"/>
                  <a:pt x="309" y="53"/>
                </a:cubicBezTo>
                <a:cubicBezTo>
                  <a:pt x="310" y="53"/>
                  <a:pt x="310" y="54"/>
                  <a:pt x="310" y="54"/>
                </a:cubicBezTo>
                <a:cubicBezTo>
                  <a:pt x="310" y="55"/>
                  <a:pt x="310" y="57"/>
                  <a:pt x="310" y="59"/>
                </a:cubicBezTo>
                <a:cubicBezTo>
                  <a:pt x="311" y="59"/>
                  <a:pt x="311" y="59"/>
                  <a:pt x="311" y="60"/>
                </a:cubicBezTo>
                <a:cubicBezTo>
                  <a:pt x="311" y="61"/>
                  <a:pt x="311" y="63"/>
                  <a:pt x="311" y="64"/>
                </a:cubicBezTo>
                <a:cubicBezTo>
                  <a:pt x="312" y="65"/>
                  <a:pt x="312" y="65"/>
                  <a:pt x="312" y="65"/>
                </a:cubicBezTo>
                <a:cubicBezTo>
                  <a:pt x="312" y="66"/>
                  <a:pt x="312" y="67"/>
                  <a:pt x="312" y="68"/>
                </a:cubicBezTo>
                <a:cubicBezTo>
                  <a:pt x="312" y="68"/>
                  <a:pt x="313" y="69"/>
                  <a:pt x="313" y="69"/>
                </a:cubicBezTo>
                <a:cubicBezTo>
                  <a:pt x="313" y="70"/>
                  <a:pt x="313" y="71"/>
                  <a:pt x="313" y="72"/>
                </a:cubicBezTo>
                <a:cubicBezTo>
                  <a:pt x="313" y="72"/>
                  <a:pt x="313" y="72"/>
                  <a:pt x="314" y="73"/>
                </a:cubicBezTo>
                <a:cubicBezTo>
                  <a:pt x="314" y="74"/>
                  <a:pt x="314" y="75"/>
                  <a:pt x="314" y="77"/>
                </a:cubicBezTo>
                <a:cubicBezTo>
                  <a:pt x="314" y="77"/>
                  <a:pt x="314" y="77"/>
                  <a:pt x="315" y="78"/>
                </a:cubicBezTo>
                <a:cubicBezTo>
                  <a:pt x="315" y="79"/>
                  <a:pt x="315" y="81"/>
                  <a:pt x="315" y="82"/>
                </a:cubicBezTo>
                <a:cubicBezTo>
                  <a:pt x="315" y="83"/>
                  <a:pt x="315" y="83"/>
                  <a:pt x="316" y="83"/>
                </a:cubicBezTo>
                <a:cubicBezTo>
                  <a:pt x="316" y="84"/>
                  <a:pt x="316" y="86"/>
                  <a:pt x="316" y="87"/>
                </a:cubicBezTo>
                <a:cubicBezTo>
                  <a:pt x="316" y="87"/>
                  <a:pt x="316" y="88"/>
                  <a:pt x="316" y="88"/>
                </a:cubicBezTo>
                <a:cubicBezTo>
                  <a:pt x="317" y="89"/>
                  <a:pt x="316" y="90"/>
                  <a:pt x="316" y="90"/>
                </a:cubicBezTo>
                <a:cubicBezTo>
                  <a:pt x="316" y="91"/>
                  <a:pt x="315" y="92"/>
                  <a:pt x="316" y="92"/>
                </a:cubicBezTo>
                <a:cubicBezTo>
                  <a:pt x="317" y="93"/>
                  <a:pt x="316" y="94"/>
                  <a:pt x="317" y="95"/>
                </a:cubicBezTo>
                <a:cubicBezTo>
                  <a:pt x="317" y="95"/>
                  <a:pt x="317" y="96"/>
                  <a:pt x="317" y="96"/>
                </a:cubicBezTo>
                <a:cubicBezTo>
                  <a:pt x="316" y="97"/>
                  <a:pt x="317" y="97"/>
                  <a:pt x="318" y="98"/>
                </a:cubicBezTo>
                <a:cubicBezTo>
                  <a:pt x="319" y="98"/>
                  <a:pt x="319" y="98"/>
                  <a:pt x="320" y="98"/>
                </a:cubicBezTo>
                <a:cubicBezTo>
                  <a:pt x="320" y="97"/>
                  <a:pt x="320" y="97"/>
                  <a:pt x="320" y="96"/>
                </a:cubicBezTo>
                <a:cubicBezTo>
                  <a:pt x="320" y="95"/>
                  <a:pt x="319" y="95"/>
                  <a:pt x="319" y="94"/>
                </a:cubicBezTo>
                <a:cubicBezTo>
                  <a:pt x="320" y="94"/>
                  <a:pt x="320" y="93"/>
                  <a:pt x="320" y="93"/>
                </a:cubicBezTo>
                <a:cubicBezTo>
                  <a:pt x="320" y="93"/>
                  <a:pt x="320" y="92"/>
                  <a:pt x="320" y="92"/>
                </a:cubicBezTo>
                <a:cubicBezTo>
                  <a:pt x="319" y="92"/>
                  <a:pt x="319" y="92"/>
                  <a:pt x="319" y="91"/>
                </a:cubicBezTo>
                <a:cubicBezTo>
                  <a:pt x="319" y="87"/>
                  <a:pt x="319" y="82"/>
                  <a:pt x="319" y="78"/>
                </a:cubicBezTo>
                <a:cubicBezTo>
                  <a:pt x="320" y="77"/>
                  <a:pt x="320" y="77"/>
                  <a:pt x="321" y="77"/>
                </a:cubicBezTo>
                <a:cubicBezTo>
                  <a:pt x="322" y="78"/>
                  <a:pt x="320" y="80"/>
                  <a:pt x="321" y="81"/>
                </a:cubicBezTo>
                <a:cubicBezTo>
                  <a:pt x="322" y="82"/>
                  <a:pt x="322" y="83"/>
                  <a:pt x="322" y="84"/>
                </a:cubicBezTo>
                <a:cubicBezTo>
                  <a:pt x="323" y="83"/>
                  <a:pt x="323" y="83"/>
                  <a:pt x="324" y="82"/>
                </a:cubicBezTo>
                <a:cubicBezTo>
                  <a:pt x="324" y="79"/>
                  <a:pt x="324" y="76"/>
                  <a:pt x="324" y="73"/>
                </a:cubicBezTo>
                <a:cubicBezTo>
                  <a:pt x="323" y="73"/>
                  <a:pt x="323" y="72"/>
                  <a:pt x="323" y="72"/>
                </a:cubicBezTo>
                <a:cubicBezTo>
                  <a:pt x="323" y="72"/>
                  <a:pt x="323" y="72"/>
                  <a:pt x="324" y="71"/>
                </a:cubicBezTo>
                <a:cubicBezTo>
                  <a:pt x="324" y="71"/>
                  <a:pt x="323" y="71"/>
                  <a:pt x="323" y="70"/>
                </a:cubicBezTo>
                <a:cubicBezTo>
                  <a:pt x="323" y="68"/>
                  <a:pt x="323" y="65"/>
                  <a:pt x="323" y="63"/>
                </a:cubicBezTo>
                <a:cubicBezTo>
                  <a:pt x="323" y="62"/>
                  <a:pt x="322" y="62"/>
                  <a:pt x="322" y="61"/>
                </a:cubicBezTo>
                <a:cubicBezTo>
                  <a:pt x="322" y="60"/>
                  <a:pt x="322" y="59"/>
                  <a:pt x="322" y="58"/>
                </a:cubicBezTo>
                <a:cubicBezTo>
                  <a:pt x="322" y="57"/>
                  <a:pt x="321" y="57"/>
                  <a:pt x="321" y="57"/>
                </a:cubicBezTo>
                <a:cubicBezTo>
                  <a:pt x="321" y="52"/>
                  <a:pt x="321" y="48"/>
                  <a:pt x="321" y="44"/>
                </a:cubicBezTo>
                <a:cubicBezTo>
                  <a:pt x="321" y="43"/>
                  <a:pt x="321" y="43"/>
                  <a:pt x="320" y="43"/>
                </a:cubicBezTo>
                <a:cubicBezTo>
                  <a:pt x="320" y="40"/>
                  <a:pt x="320" y="38"/>
                  <a:pt x="320" y="36"/>
                </a:cubicBezTo>
                <a:cubicBezTo>
                  <a:pt x="320" y="36"/>
                  <a:pt x="320" y="35"/>
                  <a:pt x="319" y="35"/>
                </a:cubicBezTo>
                <a:cubicBezTo>
                  <a:pt x="319" y="33"/>
                  <a:pt x="319" y="31"/>
                  <a:pt x="319" y="29"/>
                </a:cubicBezTo>
                <a:cubicBezTo>
                  <a:pt x="319" y="29"/>
                  <a:pt x="320" y="29"/>
                  <a:pt x="320" y="29"/>
                </a:cubicBezTo>
                <a:cubicBezTo>
                  <a:pt x="320" y="28"/>
                  <a:pt x="320" y="28"/>
                  <a:pt x="320" y="28"/>
                </a:cubicBezTo>
                <a:cubicBezTo>
                  <a:pt x="320" y="26"/>
                  <a:pt x="320" y="25"/>
                  <a:pt x="320" y="24"/>
                </a:cubicBezTo>
                <a:cubicBezTo>
                  <a:pt x="320" y="23"/>
                  <a:pt x="320" y="23"/>
                  <a:pt x="319" y="23"/>
                </a:cubicBezTo>
                <a:cubicBezTo>
                  <a:pt x="319" y="22"/>
                  <a:pt x="319" y="21"/>
                  <a:pt x="320" y="20"/>
                </a:cubicBezTo>
                <a:cubicBezTo>
                  <a:pt x="320" y="21"/>
                  <a:pt x="320" y="22"/>
                  <a:pt x="321" y="22"/>
                </a:cubicBezTo>
                <a:cubicBezTo>
                  <a:pt x="321" y="22"/>
                  <a:pt x="321" y="22"/>
                  <a:pt x="321" y="23"/>
                </a:cubicBezTo>
                <a:cubicBezTo>
                  <a:pt x="321" y="24"/>
                  <a:pt x="321" y="25"/>
                  <a:pt x="321" y="26"/>
                </a:cubicBezTo>
                <a:cubicBezTo>
                  <a:pt x="321" y="27"/>
                  <a:pt x="322" y="27"/>
                  <a:pt x="322" y="27"/>
                </a:cubicBezTo>
                <a:cubicBezTo>
                  <a:pt x="322" y="28"/>
                  <a:pt x="322" y="29"/>
                  <a:pt x="322" y="30"/>
                </a:cubicBezTo>
                <a:cubicBezTo>
                  <a:pt x="323" y="31"/>
                  <a:pt x="323" y="32"/>
                  <a:pt x="324" y="33"/>
                </a:cubicBezTo>
                <a:cubicBezTo>
                  <a:pt x="324" y="34"/>
                  <a:pt x="324" y="35"/>
                  <a:pt x="324" y="36"/>
                </a:cubicBezTo>
                <a:cubicBezTo>
                  <a:pt x="324" y="36"/>
                  <a:pt x="324" y="36"/>
                  <a:pt x="325" y="37"/>
                </a:cubicBezTo>
                <a:cubicBezTo>
                  <a:pt x="325" y="38"/>
                  <a:pt x="325" y="39"/>
                  <a:pt x="325" y="41"/>
                </a:cubicBezTo>
                <a:cubicBezTo>
                  <a:pt x="325" y="41"/>
                  <a:pt x="326" y="42"/>
                  <a:pt x="326" y="43"/>
                </a:cubicBezTo>
                <a:cubicBezTo>
                  <a:pt x="326" y="44"/>
                  <a:pt x="326" y="45"/>
                  <a:pt x="326" y="46"/>
                </a:cubicBezTo>
                <a:cubicBezTo>
                  <a:pt x="327" y="47"/>
                  <a:pt x="327" y="47"/>
                  <a:pt x="327" y="47"/>
                </a:cubicBezTo>
                <a:cubicBezTo>
                  <a:pt x="327" y="50"/>
                  <a:pt x="327" y="52"/>
                  <a:pt x="327" y="54"/>
                </a:cubicBezTo>
                <a:cubicBezTo>
                  <a:pt x="328" y="54"/>
                  <a:pt x="328" y="55"/>
                  <a:pt x="328" y="55"/>
                </a:cubicBezTo>
                <a:cubicBezTo>
                  <a:pt x="328" y="55"/>
                  <a:pt x="328" y="55"/>
                  <a:pt x="328" y="56"/>
                </a:cubicBezTo>
                <a:cubicBezTo>
                  <a:pt x="327" y="56"/>
                  <a:pt x="328" y="56"/>
                  <a:pt x="328" y="57"/>
                </a:cubicBezTo>
                <a:cubicBezTo>
                  <a:pt x="328" y="58"/>
                  <a:pt x="328" y="59"/>
                  <a:pt x="328" y="61"/>
                </a:cubicBezTo>
                <a:cubicBezTo>
                  <a:pt x="329" y="61"/>
                  <a:pt x="329" y="61"/>
                  <a:pt x="329" y="61"/>
                </a:cubicBezTo>
                <a:cubicBezTo>
                  <a:pt x="329" y="64"/>
                  <a:pt x="329" y="66"/>
                  <a:pt x="329" y="68"/>
                </a:cubicBezTo>
                <a:cubicBezTo>
                  <a:pt x="329" y="68"/>
                  <a:pt x="330" y="69"/>
                  <a:pt x="330" y="69"/>
                </a:cubicBezTo>
                <a:cubicBezTo>
                  <a:pt x="330" y="70"/>
                  <a:pt x="330" y="70"/>
                  <a:pt x="330" y="71"/>
                </a:cubicBezTo>
                <a:cubicBezTo>
                  <a:pt x="331" y="71"/>
                  <a:pt x="331" y="72"/>
                  <a:pt x="332" y="72"/>
                </a:cubicBezTo>
                <a:cubicBezTo>
                  <a:pt x="332" y="71"/>
                  <a:pt x="332" y="70"/>
                  <a:pt x="332" y="69"/>
                </a:cubicBezTo>
                <a:cubicBezTo>
                  <a:pt x="332" y="69"/>
                  <a:pt x="331" y="68"/>
                  <a:pt x="331" y="68"/>
                </a:cubicBezTo>
                <a:cubicBezTo>
                  <a:pt x="331" y="65"/>
                  <a:pt x="331" y="62"/>
                  <a:pt x="331" y="60"/>
                </a:cubicBezTo>
                <a:cubicBezTo>
                  <a:pt x="331" y="59"/>
                  <a:pt x="331" y="59"/>
                  <a:pt x="330" y="59"/>
                </a:cubicBezTo>
                <a:cubicBezTo>
                  <a:pt x="330" y="57"/>
                  <a:pt x="330" y="55"/>
                  <a:pt x="330" y="53"/>
                </a:cubicBezTo>
                <a:cubicBezTo>
                  <a:pt x="330" y="53"/>
                  <a:pt x="330" y="53"/>
                  <a:pt x="329" y="52"/>
                </a:cubicBezTo>
                <a:cubicBezTo>
                  <a:pt x="329" y="51"/>
                  <a:pt x="329" y="50"/>
                  <a:pt x="329" y="49"/>
                </a:cubicBezTo>
                <a:cubicBezTo>
                  <a:pt x="329" y="48"/>
                  <a:pt x="329" y="47"/>
                  <a:pt x="328" y="47"/>
                </a:cubicBezTo>
                <a:cubicBezTo>
                  <a:pt x="328" y="46"/>
                  <a:pt x="329" y="46"/>
                  <a:pt x="329" y="45"/>
                </a:cubicBezTo>
                <a:cubicBezTo>
                  <a:pt x="329" y="44"/>
                  <a:pt x="329" y="44"/>
                  <a:pt x="328" y="43"/>
                </a:cubicBezTo>
                <a:cubicBezTo>
                  <a:pt x="328" y="41"/>
                  <a:pt x="328" y="38"/>
                  <a:pt x="328" y="35"/>
                </a:cubicBezTo>
                <a:cubicBezTo>
                  <a:pt x="328" y="35"/>
                  <a:pt x="328" y="34"/>
                  <a:pt x="328" y="34"/>
                </a:cubicBezTo>
                <a:cubicBezTo>
                  <a:pt x="328" y="34"/>
                  <a:pt x="327" y="34"/>
                  <a:pt x="327" y="33"/>
                </a:cubicBezTo>
                <a:cubicBezTo>
                  <a:pt x="327" y="32"/>
                  <a:pt x="327" y="31"/>
                  <a:pt x="327" y="29"/>
                </a:cubicBezTo>
                <a:cubicBezTo>
                  <a:pt x="328" y="29"/>
                  <a:pt x="328" y="29"/>
                  <a:pt x="328" y="29"/>
                </a:cubicBezTo>
                <a:cubicBezTo>
                  <a:pt x="328" y="29"/>
                  <a:pt x="329" y="30"/>
                  <a:pt x="330" y="31"/>
                </a:cubicBezTo>
                <a:cubicBezTo>
                  <a:pt x="330" y="31"/>
                  <a:pt x="330" y="31"/>
                  <a:pt x="331" y="31"/>
                </a:cubicBezTo>
                <a:cubicBezTo>
                  <a:pt x="331" y="31"/>
                  <a:pt x="331" y="30"/>
                  <a:pt x="331" y="30"/>
                </a:cubicBezTo>
                <a:cubicBezTo>
                  <a:pt x="331" y="28"/>
                  <a:pt x="331" y="26"/>
                  <a:pt x="331" y="24"/>
                </a:cubicBezTo>
                <a:cubicBezTo>
                  <a:pt x="331" y="23"/>
                  <a:pt x="330" y="23"/>
                  <a:pt x="330" y="23"/>
                </a:cubicBezTo>
                <a:cubicBezTo>
                  <a:pt x="330" y="21"/>
                  <a:pt x="330" y="19"/>
                  <a:pt x="330" y="18"/>
                </a:cubicBezTo>
                <a:cubicBezTo>
                  <a:pt x="330" y="18"/>
                  <a:pt x="330" y="17"/>
                  <a:pt x="330" y="17"/>
                </a:cubicBezTo>
                <a:cubicBezTo>
                  <a:pt x="329" y="17"/>
                  <a:pt x="329" y="17"/>
                  <a:pt x="329" y="16"/>
                </a:cubicBezTo>
                <a:cubicBezTo>
                  <a:pt x="329" y="15"/>
                  <a:pt x="329" y="14"/>
                  <a:pt x="329" y="12"/>
                </a:cubicBezTo>
                <a:cubicBezTo>
                  <a:pt x="329" y="12"/>
                  <a:pt x="329" y="12"/>
                  <a:pt x="330" y="12"/>
                </a:cubicBezTo>
                <a:cubicBezTo>
                  <a:pt x="331" y="13"/>
                  <a:pt x="332" y="14"/>
                  <a:pt x="333" y="16"/>
                </a:cubicBezTo>
                <a:cubicBezTo>
                  <a:pt x="333" y="16"/>
                  <a:pt x="333" y="16"/>
                  <a:pt x="333" y="17"/>
                </a:cubicBezTo>
                <a:cubicBezTo>
                  <a:pt x="334" y="18"/>
                  <a:pt x="335" y="19"/>
                  <a:pt x="337" y="20"/>
                </a:cubicBezTo>
                <a:cubicBezTo>
                  <a:pt x="338" y="20"/>
                  <a:pt x="339" y="20"/>
                  <a:pt x="340" y="20"/>
                </a:cubicBezTo>
                <a:cubicBezTo>
                  <a:pt x="340" y="22"/>
                  <a:pt x="340" y="23"/>
                  <a:pt x="340" y="25"/>
                </a:cubicBezTo>
                <a:cubicBezTo>
                  <a:pt x="340" y="25"/>
                  <a:pt x="341" y="25"/>
                  <a:pt x="341" y="25"/>
                </a:cubicBezTo>
                <a:cubicBezTo>
                  <a:pt x="341" y="27"/>
                  <a:pt x="341" y="29"/>
                  <a:pt x="341" y="31"/>
                </a:cubicBezTo>
                <a:cubicBezTo>
                  <a:pt x="342" y="32"/>
                  <a:pt x="342" y="33"/>
                  <a:pt x="343" y="34"/>
                </a:cubicBezTo>
                <a:cubicBezTo>
                  <a:pt x="343" y="35"/>
                  <a:pt x="343" y="36"/>
                  <a:pt x="343" y="37"/>
                </a:cubicBezTo>
                <a:cubicBezTo>
                  <a:pt x="343" y="37"/>
                  <a:pt x="343" y="37"/>
                  <a:pt x="344" y="38"/>
                </a:cubicBezTo>
                <a:cubicBezTo>
                  <a:pt x="344" y="39"/>
                  <a:pt x="344" y="40"/>
                  <a:pt x="344" y="41"/>
                </a:cubicBezTo>
                <a:cubicBezTo>
                  <a:pt x="344" y="41"/>
                  <a:pt x="344" y="41"/>
                  <a:pt x="345" y="42"/>
                </a:cubicBezTo>
                <a:cubicBezTo>
                  <a:pt x="345" y="43"/>
                  <a:pt x="345" y="45"/>
                  <a:pt x="345" y="46"/>
                </a:cubicBezTo>
                <a:cubicBezTo>
                  <a:pt x="345" y="47"/>
                  <a:pt x="345" y="47"/>
                  <a:pt x="345" y="47"/>
                </a:cubicBezTo>
                <a:cubicBezTo>
                  <a:pt x="346" y="48"/>
                  <a:pt x="345" y="49"/>
                  <a:pt x="346" y="50"/>
                </a:cubicBezTo>
                <a:cubicBezTo>
                  <a:pt x="346" y="52"/>
                  <a:pt x="346" y="53"/>
                  <a:pt x="346" y="55"/>
                </a:cubicBezTo>
                <a:cubicBezTo>
                  <a:pt x="347" y="55"/>
                  <a:pt x="347" y="55"/>
                  <a:pt x="347" y="56"/>
                </a:cubicBezTo>
                <a:cubicBezTo>
                  <a:pt x="347" y="56"/>
                  <a:pt x="347" y="57"/>
                  <a:pt x="347" y="58"/>
                </a:cubicBezTo>
                <a:cubicBezTo>
                  <a:pt x="348" y="58"/>
                  <a:pt x="348" y="58"/>
                  <a:pt x="348" y="59"/>
                </a:cubicBezTo>
                <a:cubicBezTo>
                  <a:pt x="348" y="59"/>
                  <a:pt x="348" y="60"/>
                  <a:pt x="349" y="61"/>
                </a:cubicBezTo>
                <a:cubicBezTo>
                  <a:pt x="349" y="60"/>
                  <a:pt x="350" y="59"/>
                  <a:pt x="351" y="57"/>
                </a:cubicBezTo>
                <a:cubicBezTo>
                  <a:pt x="351" y="58"/>
                  <a:pt x="351" y="60"/>
                  <a:pt x="353" y="60"/>
                </a:cubicBezTo>
                <a:cubicBezTo>
                  <a:pt x="354" y="60"/>
                  <a:pt x="354" y="59"/>
                  <a:pt x="355" y="59"/>
                </a:cubicBezTo>
                <a:cubicBezTo>
                  <a:pt x="355" y="56"/>
                  <a:pt x="355" y="53"/>
                  <a:pt x="355" y="50"/>
                </a:cubicBezTo>
                <a:cubicBezTo>
                  <a:pt x="355" y="50"/>
                  <a:pt x="355" y="50"/>
                  <a:pt x="355" y="49"/>
                </a:cubicBezTo>
                <a:cubicBezTo>
                  <a:pt x="356" y="48"/>
                  <a:pt x="356" y="47"/>
                  <a:pt x="356" y="45"/>
                </a:cubicBezTo>
                <a:cubicBezTo>
                  <a:pt x="355" y="45"/>
                  <a:pt x="355" y="45"/>
                  <a:pt x="355" y="45"/>
                </a:cubicBezTo>
                <a:cubicBezTo>
                  <a:pt x="355" y="44"/>
                  <a:pt x="355" y="43"/>
                  <a:pt x="355" y="42"/>
                </a:cubicBezTo>
                <a:cubicBezTo>
                  <a:pt x="354" y="41"/>
                  <a:pt x="354" y="41"/>
                  <a:pt x="354" y="41"/>
                </a:cubicBezTo>
                <a:cubicBezTo>
                  <a:pt x="354" y="39"/>
                  <a:pt x="354" y="38"/>
                  <a:pt x="354" y="37"/>
                </a:cubicBezTo>
                <a:cubicBezTo>
                  <a:pt x="353" y="36"/>
                  <a:pt x="353" y="36"/>
                  <a:pt x="353" y="36"/>
                </a:cubicBezTo>
                <a:cubicBezTo>
                  <a:pt x="353" y="35"/>
                  <a:pt x="353" y="34"/>
                  <a:pt x="353" y="32"/>
                </a:cubicBezTo>
                <a:cubicBezTo>
                  <a:pt x="353" y="32"/>
                  <a:pt x="353" y="32"/>
                  <a:pt x="353" y="32"/>
                </a:cubicBezTo>
                <a:cubicBezTo>
                  <a:pt x="354" y="32"/>
                  <a:pt x="354" y="33"/>
                  <a:pt x="355" y="33"/>
                </a:cubicBezTo>
                <a:cubicBezTo>
                  <a:pt x="356" y="33"/>
                  <a:pt x="357" y="33"/>
                  <a:pt x="358" y="33"/>
                </a:cubicBezTo>
                <a:cubicBezTo>
                  <a:pt x="358" y="33"/>
                  <a:pt x="359" y="32"/>
                  <a:pt x="360" y="33"/>
                </a:cubicBezTo>
                <a:cubicBezTo>
                  <a:pt x="360" y="34"/>
                  <a:pt x="360" y="35"/>
                  <a:pt x="360" y="36"/>
                </a:cubicBezTo>
                <a:cubicBezTo>
                  <a:pt x="360" y="37"/>
                  <a:pt x="361" y="38"/>
                  <a:pt x="361" y="39"/>
                </a:cubicBezTo>
                <a:cubicBezTo>
                  <a:pt x="361" y="40"/>
                  <a:pt x="362" y="40"/>
                  <a:pt x="362" y="41"/>
                </a:cubicBezTo>
                <a:cubicBezTo>
                  <a:pt x="362" y="42"/>
                  <a:pt x="362" y="43"/>
                  <a:pt x="363" y="43"/>
                </a:cubicBezTo>
                <a:cubicBezTo>
                  <a:pt x="363" y="45"/>
                  <a:pt x="363" y="47"/>
                  <a:pt x="363" y="48"/>
                </a:cubicBezTo>
                <a:cubicBezTo>
                  <a:pt x="363" y="49"/>
                  <a:pt x="363" y="49"/>
                  <a:pt x="364" y="49"/>
                </a:cubicBezTo>
                <a:cubicBezTo>
                  <a:pt x="364" y="50"/>
                  <a:pt x="364" y="51"/>
                  <a:pt x="364" y="51"/>
                </a:cubicBezTo>
                <a:cubicBezTo>
                  <a:pt x="364" y="51"/>
                  <a:pt x="364" y="52"/>
                  <a:pt x="365" y="52"/>
                </a:cubicBezTo>
                <a:cubicBezTo>
                  <a:pt x="365" y="53"/>
                  <a:pt x="365" y="53"/>
                  <a:pt x="365" y="54"/>
                </a:cubicBezTo>
                <a:cubicBezTo>
                  <a:pt x="365" y="54"/>
                  <a:pt x="365" y="55"/>
                  <a:pt x="366" y="55"/>
                </a:cubicBezTo>
                <a:cubicBezTo>
                  <a:pt x="365" y="57"/>
                  <a:pt x="367" y="59"/>
                  <a:pt x="366" y="61"/>
                </a:cubicBezTo>
                <a:cubicBezTo>
                  <a:pt x="367" y="63"/>
                  <a:pt x="368" y="63"/>
                  <a:pt x="369" y="63"/>
                </a:cubicBezTo>
                <a:cubicBezTo>
                  <a:pt x="369" y="64"/>
                  <a:pt x="369" y="65"/>
                  <a:pt x="369" y="66"/>
                </a:cubicBezTo>
                <a:cubicBezTo>
                  <a:pt x="369" y="67"/>
                  <a:pt x="370" y="67"/>
                  <a:pt x="370" y="67"/>
                </a:cubicBezTo>
                <a:cubicBezTo>
                  <a:pt x="370" y="68"/>
                  <a:pt x="370" y="69"/>
                  <a:pt x="370" y="69"/>
                </a:cubicBezTo>
                <a:cubicBezTo>
                  <a:pt x="370" y="69"/>
                  <a:pt x="371" y="70"/>
                  <a:pt x="371" y="70"/>
                </a:cubicBezTo>
                <a:cubicBezTo>
                  <a:pt x="371" y="71"/>
                  <a:pt x="371" y="72"/>
                  <a:pt x="371" y="72"/>
                </a:cubicBezTo>
                <a:cubicBezTo>
                  <a:pt x="372" y="73"/>
                  <a:pt x="372" y="74"/>
                  <a:pt x="372" y="75"/>
                </a:cubicBezTo>
                <a:cubicBezTo>
                  <a:pt x="372" y="75"/>
                  <a:pt x="373" y="76"/>
                  <a:pt x="373" y="77"/>
                </a:cubicBezTo>
                <a:cubicBezTo>
                  <a:pt x="373" y="77"/>
                  <a:pt x="373" y="78"/>
                  <a:pt x="374" y="78"/>
                </a:cubicBezTo>
                <a:cubicBezTo>
                  <a:pt x="374" y="80"/>
                  <a:pt x="374" y="80"/>
                  <a:pt x="374" y="81"/>
                </a:cubicBezTo>
                <a:cubicBezTo>
                  <a:pt x="374" y="82"/>
                  <a:pt x="374" y="82"/>
                  <a:pt x="375" y="82"/>
                </a:cubicBezTo>
                <a:cubicBezTo>
                  <a:pt x="375" y="83"/>
                  <a:pt x="374" y="84"/>
                  <a:pt x="375" y="85"/>
                </a:cubicBezTo>
                <a:cubicBezTo>
                  <a:pt x="375" y="84"/>
                  <a:pt x="376" y="84"/>
                  <a:pt x="376" y="84"/>
                </a:cubicBezTo>
                <a:cubicBezTo>
                  <a:pt x="377" y="84"/>
                  <a:pt x="377" y="84"/>
                  <a:pt x="378" y="85"/>
                </a:cubicBezTo>
                <a:cubicBezTo>
                  <a:pt x="378" y="84"/>
                  <a:pt x="379" y="84"/>
                  <a:pt x="379" y="83"/>
                </a:cubicBezTo>
                <a:cubicBezTo>
                  <a:pt x="379" y="82"/>
                  <a:pt x="379" y="81"/>
                  <a:pt x="379" y="80"/>
                </a:cubicBezTo>
                <a:cubicBezTo>
                  <a:pt x="379" y="79"/>
                  <a:pt x="380" y="79"/>
                  <a:pt x="380" y="79"/>
                </a:cubicBezTo>
                <a:cubicBezTo>
                  <a:pt x="380" y="78"/>
                  <a:pt x="380" y="77"/>
                  <a:pt x="380" y="76"/>
                </a:cubicBezTo>
                <a:cubicBezTo>
                  <a:pt x="381" y="75"/>
                  <a:pt x="381" y="76"/>
                  <a:pt x="382" y="76"/>
                </a:cubicBezTo>
                <a:cubicBezTo>
                  <a:pt x="382" y="76"/>
                  <a:pt x="382" y="75"/>
                  <a:pt x="382" y="75"/>
                </a:cubicBezTo>
                <a:cubicBezTo>
                  <a:pt x="382" y="75"/>
                  <a:pt x="383" y="75"/>
                  <a:pt x="383" y="75"/>
                </a:cubicBezTo>
                <a:cubicBezTo>
                  <a:pt x="383" y="72"/>
                  <a:pt x="383" y="70"/>
                  <a:pt x="383" y="67"/>
                </a:cubicBezTo>
                <a:cubicBezTo>
                  <a:pt x="382" y="67"/>
                  <a:pt x="382" y="67"/>
                  <a:pt x="382" y="66"/>
                </a:cubicBezTo>
                <a:cubicBezTo>
                  <a:pt x="382" y="65"/>
                  <a:pt x="382" y="64"/>
                  <a:pt x="382" y="63"/>
                </a:cubicBezTo>
                <a:cubicBezTo>
                  <a:pt x="382" y="62"/>
                  <a:pt x="382" y="62"/>
                  <a:pt x="383" y="62"/>
                </a:cubicBezTo>
                <a:cubicBezTo>
                  <a:pt x="383" y="61"/>
                  <a:pt x="383" y="60"/>
                  <a:pt x="383" y="60"/>
                </a:cubicBezTo>
                <a:cubicBezTo>
                  <a:pt x="383" y="59"/>
                  <a:pt x="382" y="59"/>
                  <a:pt x="382" y="59"/>
                </a:cubicBezTo>
                <a:cubicBezTo>
                  <a:pt x="382" y="58"/>
                  <a:pt x="382" y="57"/>
                  <a:pt x="382" y="56"/>
                </a:cubicBezTo>
                <a:cubicBezTo>
                  <a:pt x="382" y="55"/>
                  <a:pt x="383" y="55"/>
                  <a:pt x="383" y="55"/>
                </a:cubicBezTo>
                <a:cubicBezTo>
                  <a:pt x="384" y="55"/>
                  <a:pt x="384" y="54"/>
                  <a:pt x="384" y="53"/>
                </a:cubicBezTo>
                <a:cubicBezTo>
                  <a:pt x="383" y="53"/>
                  <a:pt x="383" y="52"/>
                  <a:pt x="383" y="52"/>
                </a:cubicBezTo>
                <a:cubicBezTo>
                  <a:pt x="383" y="50"/>
                  <a:pt x="383" y="48"/>
                  <a:pt x="383" y="46"/>
                </a:cubicBezTo>
                <a:cubicBezTo>
                  <a:pt x="383" y="46"/>
                  <a:pt x="384" y="45"/>
                  <a:pt x="384" y="44"/>
                </a:cubicBezTo>
                <a:cubicBezTo>
                  <a:pt x="383" y="43"/>
                  <a:pt x="384" y="43"/>
                  <a:pt x="384" y="42"/>
                </a:cubicBezTo>
                <a:cubicBezTo>
                  <a:pt x="384" y="42"/>
                  <a:pt x="384" y="42"/>
                  <a:pt x="384" y="42"/>
                </a:cubicBezTo>
                <a:cubicBezTo>
                  <a:pt x="384" y="38"/>
                  <a:pt x="384" y="35"/>
                  <a:pt x="384" y="31"/>
                </a:cubicBezTo>
                <a:cubicBezTo>
                  <a:pt x="383" y="31"/>
                  <a:pt x="383" y="31"/>
                  <a:pt x="383" y="30"/>
                </a:cubicBezTo>
                <a:cubicBezTo>
                  <a:pt x="383" y="29"/>
                  <a:pt x="383" y="28"/>
                  <a:pt x="383" y="27"/>
                </a:cubicBezTo>
                <a:cubicBezTo>
                  <a:pt x="383" y="27"/>
                  <a:pt x="384" y="26"/>
                  <a:pt x="384" y="26"/>
                </a:cubicBezTo>
                <a:cubicBezTo>
                  <a:pt x="384" y="28"/>
                  <a:pt x="384" y="29"/>
                  <a:pt x="384" y="30"/>
                </a:cubicBezTo>
                <a:cubicBezTo>
                  <a:pt x="385" y="31"/>
                  <a:pt x="385" y="31"/>
                  <a:pt x="385" y="31"/>
                </a:cubicBezTo>
                <a:cubicBezTo>
                  <a:pt x="385" y="33"/>
                  <a:pt x="385" y="35"/>
                  <a:pt x="385" y="37"/>
                </a:cubicBezTo>
                <a:cubicBezTo>
                  <a:pt x="386" y="37"/>
                  <a:pt x="386" y="37"/>
                  <a:pt x="386" y="38"/>
                </a:cubicBezTo>
                <a:cubicBezTo>
                  <a:pt x="386" y="39"/>
                  <a:pt x="386" y="40"/>
                  <a:pt x="386" y="40"/>
                </a:cubicBezTo>
                <a:cubicBezTo>
                  <a:pt x="387" y="41"/>
                  <a:pt x="387" y="41"/>
                  <a:pt x="387" y="41"/>
                </a:cubicBezTo>
                <a:cubicBezTo>
                  <a:pt x="389" y="42"/>
                  <a:pt x="390" y="43"/>
                  <a:pt x="391" y="44"/>
                </a:cubicBezTo>
                <a:cubicBezTo>
                  <a:pt x="392" y="43"/>
                  <a:pt x="393" y="43"/>
                  <a:pt x="395" y="42"/>
                </a:cubicBezTo>
                <a:cubicBezTo>
                  <a:pt x="395" y="41"/>
                  <a:pt x="395" y="41"/>
                  <a:pt x="395" y="40"/>
                </a:cubicBezTo>
                <a:cubicBezTo>
                  <a:pt x="395" y="39"/>
                  <a:pt x="396" y="39"/>
                  <a:pt x="396" y="38"/>
                </a:cubicBezTo>
                <a:cubicBezTo>
                  <a:pt x="396" y="33"/>
                  <a:pt x="396" y="28"/>
                  <a:pt x="396" y="24"/>
                </a:cubicBezTo>
                <a:cubicBezTo>
                  <a:pt x="396" y="23"/>
                  <a:pt x="396" y="23"/>
                  <a:pt x="395" y="23"/>
                </a:cubicBezTo>
                <a:cubicBezTo>
                  <a:pt x="395" y="20"/>
                  <a:pt x="395" y="18"/>
                  <a:pt x="395" y="16"/>
                </a:cubicBezTo>
                <a:cubicBezTo>
                  <a:pt x="395" y="16"/>
                  <a:pt x="395" y="15"/>
                  <a:pt x="395" y="15"/>
                </a:cubicBezTo>
                <a:cubicBezTo>
                  <a:pt x="395" y="15"/>
                  <a:pt x="395" y="15"/>
                  <a:pt x="395" y="14"/>
                </a:cubicBezTo>
                <a:cubicBezTo>
                  <a:pt x="395" y="13"/>
                  <a:pt x="395" y="12"/>
                  <a:pt x="395" y="10"/>
                </a:cubicBezTo>
                <a:cubicBezTo>
                  <a:pt x="396" y="10"/>
                  <a:pt x="396" y="10"/>
                  <a:pt x="396" y="9"/>
                </a:cubicBezTo>
                <a:cubicBezTo>
                  <a:pt x="396" y="8"/>
                  <a:pt x="396" y="7"/>
                  <a:pt x="397" y="5"/>
                </a:cubicBezTo>
                <a:cubicBezTo>
                  <a:pt x="398" y="5"/>
                  <a:pt x="397" y="3"/>
                  <a:pt x="398" y="3"/>
                </a:cubicBezTo>
                <a:cubicBezTo>
                  <a:pt x="399" y="2"/>
                  <a:pt x="398" y="1"/>
                  <a:pt x="399" y="0"/>
                </a:cubicBezTo>
                <a:cubicBezTo>
                  <a:pt x="399" y="1"/>
                  <a:pt x="399" y="3"/>
                  <a:pt x="399" y="4"/>
                </a:cubicBezTo>
                <a:cubicBezTo>
                  <a:pt x="399" y="5"/>
                  <a:pt x="399" y="6"/>
                  <a:pt x="399" y="7"/>
                </a:cubicBezTo>
                <a:cubicBezTo>
                  <a:pt x="399" y="7"/>
                  <a:pt x="400" y="7"/>
                  <a:pt x="400" y="7"/>
                </a:cubicBezTo>
                <a:cubicBezTo>
                  <a:pt x="400" y="9"/>
                  <a:pt x="400" y="10"/>
                  <a:pt x="400" y="11"/>
                </a:cubicBezTo>
                <a:cubicBezTo>
                  <a:pt x="400" y="12"/>
                  <a:pt x="401" y="12"/>
                  <a:pt x="401" y="12"/>
                </a:cubicBezTo>
                <a:cubicBezTo>
                  <a:pt x="401" y="15"/>
                  <a:pt x="401" y="18"/>
                  <a:pt x="401" y="20"/>
                </a:cubicBezTo>
                <a:cubicBezTo>
                  <a:pt x="401" y="21"/>
                  <a:pt x="401" y="21"/>
                  <a:pt x="402" y="22"/>
                </a:cubicBezTo>
                <a:cubicBezTo>
                  <a:pt x="402" y="23"/>
                  <a:pt x="402" y="25"/>
                  <a:pt x="402" y="26"/>
                </a:cubicBezTo>
                <a:cubicBezTo>
                  <a:pt x="402" y="27"/>
                  <a:pt x="402" y="27"/>
                  <a:pt x="403" y="27"/>
                </a:cubicBezTo>
                <a:cubicBezTo>
                  <a:pt x="403" y="28"/>
                  <a:pt x="403" y="29"/>
                  <a:pt x="403" y="30"/>
                </a:cubicBezTo>
                <a:cubicBezTo>
                  <a:pt x="403" y="30"/>
                  <a:pt x="403" y="31"/>
                  <a:pt x="404" y="31"/>
                </a:cubicBezTo>
                <a:cubicBezTo>
                  <a:pt x="404" y="33"/>
                  <a:pt x="404" y="35"/>
                  <a:pt x="404" y="37"/>
                </a:cubicBezTo>
                <a:cubicBezTo>
                  <a:pt x="404" y="37"/>
                  <a:pt x="404" y="37"/>
                  <a:pt x="404" y="38"/>
                </a:cubicBezTo>
                <a:cubicBezTo>
                  <a:pt x="405" y="39"/>
                  <a:pt x="404" y="40"/>
                  <a:pt x="405" y="41"/>
                </a:cubicBezTo>
                <a:cubicBezTo>
                  <a:pt x="405" y="41"/>
                  <a:pt x="405" y="41"/>
                  <a:pt x="405" y="42"/>
                </a:cubicBezTo>
                <a:cubicBezTo>
                  <a:pt x="405" y="42"/>
                  <a:pt x="405" y="43"/>
                  <a:pt x="406" y="45"/>
                </a:cubicBezTo>
                <a:cubicBezTo>
                  <a:pt x="406" y="45"/>
                  <a:pt x="406" y="45"/>
                  <a:pt x="406" y="45"/>
                </a:cubicBezTo>
                <a:cubicBezTo>
                  <a:pt x="406" y="46"/>
                  <a:pt x="406" y="48"/>
                  <a:pt x="406" y="49"/>
                </a:cubicBezTo>
                <a:cubicBezTo>
                  <a:pt x="407" y="50"/>
                  <a:pt x="408" y="51"/>
                  <a:pt x="409" y="52"/>
                </a:cubicBezTo>
                <a:cubicBezTo>
                  <a:pt x="409" y="52"/>
                  <a:pt x="409" y="52"/>
                  <a:pt x="410" y="51"/>
                </a:cubicBezTo>
                <a:cubicBezTo>
                  <a:pt x="410" y="51"/>
                  <a:pt x="410" y="51"/>
                  <a:pt x="410" y="51"/>
                </a:cubicBezTo>
                <a:cubicBezTo>
                  <a:pt x="410" y="49"/>
                  <a:pt x="410" y="47"/>
                  <a:pt x="410" y="44"/>
                </a:cubicBezTo>
                <a:cubicBezTo>
                  <a:pt x="410" y="44"/>
                  <a:pt x="409" y="44"/>
                  <a:pt x="409" y="43"/>
                </a:cubicBezTo>
                <a:cubicBezTo>
                  <a:pt x="409" y="43"/>
                  <a:pt x="409" y="42"/>
                  <a:pt x="409" y="41"/>
                </a:cubicBezTo>
                <a:cubicBezTo>
                  <a:pt x="409" y="40"/>
                  <a:pt x="409" y="40"/>
                  <a:pt x="408" y="40"/>
                </a:cubicBezTo>
                <a:cubicBezTo>
                  <a:pt x="408" y="39"/>
                  <a:pt x="408" y="38"/>
                  <a:pt x="408" y="38"/>
                </a:cubicBezTo>
                <a:cubicBezTo>
                  <a:pt x="408" y="37"/>
                  <a:pt x="408" y="36"/>
                  <a:pt x="408" y="35"/>
                </a:cubicBezTo>
                <a:cubicBezTo>
                  <a:pt x="408" y="35"/>
                  <a:pt x="408" y="34"/>
                  <a:pt x="408" y="33"/>
                </a:cubicBezTo>
                <a:cubicBezTo>
                  <a:pt x="408" y="32"/>
                  <a:pt x="408" y="31"/>
                  <a:pt x="409" y="31"/>
                </a:cubicBezTo>
                <a:cubicBezTo>
                  <a:pt x="409" y="31"/>
                  <a:pt x="410" y="32"/>
                  <a:pt x="410" y="32"/>
                </a:cubicBezTo>
                <a:cubicBezTo>
                  <a:pt x="410" y="33"/>
                  <a:pt x="409" y="34"/>
                  <a:pt x="409" y="34"/>
                </a:cubicBezTo>
                <a:cubicBezTo>
                  <a:pt x="409" y="35"/>
                  <a:pt x="410" y="35"/>
                  <a:pt x="410" y="36"/>
                </a:cubicBezTo>
                <a:cubicBezTo>
                  <a:pt x="410" y="37"/>
                  <a:pt x="410" y="39"/>
                  <a:pt x="410" y="41"/>
                </a:cubicBezTo>
                <a:cubicBezTo>
                  <a:pt x="410" y="41"/>
                  <a:pt x="411" y="42"/>
                  <a:pt x="411" y="42"/>
                </a:cubicBezTo>
                <a:cubicBezTo>
                  <a:pt x="412" y="42"/>
                  <a:pt x="412" y="41"/>
                  <a:pt x="413" y="41"/>
                </a:cubicBezTo>
                <a:cubicBezTo>
                  <a:pt x="413" y="36"/>
                  <a:pt x="413" y="32"/>
                  <a:pt x="413" y="27"/>
                </a:cubicBezTo>
                <a:cubicBezTo>
                  <a:pt x="413" y="27"/>
                  <a:pt x="414" y="26"/>
                  <a:pt x="414" y="26"/>
                </a:cubicBezTo>
                <a:cubicBezTo>
                  <a:pt x="415" y="27"/>
                  <a:pt x="415" y="27"/>
                  <a:pt x="417" y="27"/>
                </a:cubicBezTo>
                <a:cubicBezTo>
                  <a:pt x="417" y="25"/>
                  <a:pt x="418" y="24"/>
                  <a:pt x="420" y="24"/>
                </a:cubicBezTo>
                <a:cubicBezTo>
                  <a:pt x="420" y="23"/>
                  <a:pt x="420" y="23"/>
                  <a:pt x="420" y="23"/>
                </a:cubicBezTo>
                <a:cubicBezTo>
                  <a:pt x="420" y="22"/>
                  <a:pt x="420" y="22"/>
                  <a:pt x="420" y="22"/>
                </a:cubicBezTo>
                <a:cubicBezTo>
                  <a:pt x="423" y="22"/>
                  <a:pt x="426" y="22"/>
                  <a:pt x="429" y="22"/>
                </a:cubicBezTo>
                <a:cubicBezTo>
                  <a:pt x="430" y="22"/>
                  <a:pt x="430" y="22"/>
                  <a:pt x="430" y="21"/>
                </a:cubicBezTo>
                <a:cubicBezTo>
                  <a:pt x="431" y="21"/>
                  <a:pt x="432" y="21"/>
                  <a:pt x="432" y="21"/>
                </a:cubicBezTo>
                <a:cubicBezTo>
                  <a:pt x="433" y="22"/>
                  <a:pt x="433" y="23"/>
                  <a:pt x="433" y="23"/>
                </a:cubicBezTo>
                <a:cubicBezTo>
                  <a:pt x="434" y="24"/>
                  <a:pt x="435" y="26"/>
                  <a:pt x="436" y="27"/>
                </a:cubicBezTo>
                <a:cubicBezTo>
                  <a:pt x="436" y="27"/>
                  <a:pt x="437" y="27"/>
                  <a:pt x="437" y="27"/>
                </a:cubicBezTo>
                <a:cubicBezTo>
                  <a:pt x="437" y="29"/>
                  <a:pt x="438" y="30"/>
                  <a:pt x="439" y="32"/>
                </a:cubicBezTo>
                <a:cubicBezTo>
                  <a:pt x="439" y="34"/>
                  <a:pt x="441" y="35"/>
                  <a:pt x="442" y="36"/>
                </a:cubicBezTo>
                <a:cubicBezTo>
                  <a:pt x="442" y="36"/>
                  <a:pt x="442" y="37"/>
                  <a:pt x="442" y="37"/>
                </a:cubicBezTo>
                <a:cubicBezTo>
                  <a:pt x="443" y="39"/>
                  <a:pt x="443" y="40"/>
                  <a:pt x="444" y="41"/>
                </a:cubicBezTo>
                <a:cubicBezTo>
                  <a:pt x="445" y="41"/>
                  <a:pt x="445" y="41"/>
                  <a:pt x="446" y="41"/>
                </a:cubicBezTo>
                <a:cubicBezTo>
                  <a:pt x="446" y="41"/>
                  <a:pt x="446" y="42"/>
                  <a:pt x="447" y="42"/>
                </a:cubicBezTo>
                <a:cubicBezTo>
                  <a:pt x="449" y="40"/>
                  <a:pt x="452" y="39"/>
                  <a:pt x="454" y="37"/>
                </a:cubicBezTo>
                <a:cubicBezTo>
                  <a:pt x="455" y="37"/>
                  <a:pt x="455" y="38"/>
                  <a:pt x="455" y="38"/>
                </a:cubicBezTo>
                <a:cubicBezTo>
                  <a:pt x="456" y="39"/>
                  <a:pt x="457" y="40"/>
                  <a:pt x="458" y="41"/>
                </a:cubicBezTo>
                <a:cubicBezTo>
                  <a:pt x="460" y="41"/>
                  <a:pt x="460" y="42"/>
                  <a:pt x="461" y="42"/>
                </a:cubicBezTo>
                <a:cubicBezTo>
                  <a:pt x="461" y="43"/>
                  <a:pt x="461" y="44"/>
                  <a:pt x="461" y="46"/>
                </a:cubicBezTo>
                <a:cubicBezTo>
                  <a:pt x="461" y="46"/>
                  <a:pt x="462" y="46"/>
                  <a:pt x="463" y="47"/>
                </a:cubicBezTo>
                <a:cubicBezTo>
                  <a:pt x="463" y="48"/>
                  <a:pt x="463" y="49"/>
                  <a:pt x="463" y="49"/>
                </a:cubicBezTo>
                <a:cubicBezTo>
                  <a:pt x="463" y="49"/>
                  <a:pt x="463" y="50"/>
                  <a:pt x="463" y="50"/>
                </a:cubicBezTo>
                <a:cubicBezTo>
                  <a:pt x="464" y="51"/>
                  <a:pt x="463" y="53"/>
                  <a:pt x="464" y="54"/>
                </a:cubicBezTo>
                <a:cubicBezTo>
                  <a:pt x="464" y="54"/>
                  <a:pt x="464" y="54"/>
                  <a:pt x="464" y="55"/>
                </a:cubicBezTo>
                <a:cubicBezTo>
                  <a:pt x="465" y="56"/>
                  <a:pt x="464" y="56"/>
                  <a:pt x="464" y="57"/>
                </a:cubicBezTo>
                <a:cubicBezTo>
                  <a:pt x="465" y="58"/>
                  <a:pt x="465" y="59"/>
                  <a:pt x="466" y="61"/>
                </a:cubicBezTo>
                <a:cubicBezTo>
                  <a:pt x="466" y="62"/>
                  <a:pt x="466" y="64"/>
                  <a:pt x="466" y="65"/>
                </a:cubicBezTo>
                <a:cubicBezTo>
                  <a:pt x="466" y="66"/>
                  <a:pt x="467" y="66"/>
                  <a:pt x="467" y="66"/>
                </a:cubicBezTo>
                <a:cubicBezTo>
                  <a:pt x="467" y="67"/>
                  <a:pt x="467" y="68"/>
                  <a:pt x="467" y="69"/>
                </a:cubicBezTo>
                <a:cubicBezTo>
                  <a:pt x="468" y="70"/>
                  <a:pt x="469" y="71"/>
                  <a:pt x="470" y="71"/>
                </a:cubicBezTo>
                <a:cubicBezTo>
                  <a:pt x="470" y="71"/>
                  <a:pt x="470" y="71"/>
                  <a:pt x="471" y="71"/>
                </a:cubicBezTo>
                <a:cubicBezTo>
                  <a:pt x="471" y="71"/>
                  <a:pt x="471" y="71"/>
                  <a:pt x="471" y="71"/>
                </a:cubicBezTo>
                <a:cubicBezTo>
                  <a:pt x="472" y="70"/>
                  <a:pt x="472" y="70"/>
                  <a:pt x="473" y="69"/>
                </a:cubicBezTo>
                <a:cubicBezTo>
                  <a:pt x="473" y="68"/>
                  <a:pt x="471" y="68"/>
                  <a:pt x="472" y="67"/>
                </a:cubicBezTo>
                <a:cubicBezTo>
                  <a:pt x="472" y="65"/>
                  <a:pt x="470" y="65"/>
                  <a:pt x="471" y="64"/>
                </a:cubicBezTo>
                <a:cubicBezTo>
                  <a:pt x="471" y="62"/>
                  <a:pt x="470" y="62"/>
                  <a:pt x="470" y="61"/>
                </a:cubicBezTo>
                <a:cubicBezTo>
                  <a:pt x="470" y="60"/>
                  <a:pt x="472" y="59"/>
                  <a:pt x="473" y="58"/>
                </a:cubicBezTo>
                <a:cubicBezTo>
                  <a:pt x="473" y="56"/>
                  <a:pt x="473" y="54"/>
                  <a:pt x="473" y="52"/>
                </a:cubicBezTo>
                <a:cubicBezTo>
                  <a:pt x="473" y="52"/>
                  <a:pt x="473" y="52"/>
                  <a:pt x="474" y="52"/>
                </a:cubicBezTo>
                <a:close/>
                <a:moveTo>
                  <a:pt x="69" y="601"/>
                </a:moveTo>
                <a:cubicBezTo>
                  <a:pt x="69" y="602"/>
                  <a:pt x="69" y="602"/>
                  <a:pt x="70" y="602"/>
                </a:cubicBezTo>
                <a:cubicBezTo>
                  <a:pt x="70" y="602"/>
                  <a:pt x="69" y="601"/>
                  <a:pt x="69" y="601"/>
                </a:cubicBezTo>
                <a:cubicBezTo>
                  <a:pt x="69" y="601"/>
                  <a:pt x="69" y="600"/>
                  <a:pt x="68" y="601"/>
                </a:cubicBezTo>
                <a:cubicBezTo>
                  <a:pt x="68" y="601"/>
                  <a:pt x="68" y="601"/>
                  <a:pt x="69" y="601"/>
                </a:cubicBezTo>
                <a:close/>
                <a:moveTo>
                  <a:pt x="689" y="378"/>
                </a:moveTo>
                <a:cubicBezTo>
                  <a:pt x="689" y="378"/>
                  <a:pt x="690" y="379"/>
                  <a:pt x="690" y="378"/>
                </a:cubicBezTo>
                <a:cubicBezTo>
                  <a:pt x="689" y="377"/>
                  <a:pt x="689" y="377"/>
                  <a:pt x="689" y="378"/>
                </a:cubicBezTo>
                <a:cubicBezTo>
                  <a:pt x="688" y="379"/>
                  <a:pt x="688" y="379"/>
                  <a:pt x="688" y="380"/>
                </a:cubicBezTo>
                <a:cubicBezTo>
                  <a:pt x="689" y="380"/>
                  <a:pt x="688" y="379"/>
                  <a:pt x="689" y="378"/>
                </a:cubicBezTo>
                <a:close/>
                <a:moveTo>
                  <a:pt x="698" y="309"/>
                </a:moveTo>
                <a:cubicBezTo>
                  <a:pt x="697" y="309"/>
                  <a:pt x="696" y="308"/>
                  <a:pt x="695" y="309"/>
                </a:cubicBezTo>
                <a:cubicBezTo>
                  <a:pt x="696" y="310"/>
                  <a:pt x="697" y="310"/>
                  <a:pt x="698" y="309"/>
                </a:cubicBezTo>
                <a:cubicBezTo>
                  <a:pt x="698" y="309"/>
                  <a:pt x="699" y="309"/>
                  <a:pt x="698" y="308"/>
                </a:cubicBezTo>
                <a:cubicBezTo>
                  <a:pt x="698" y="308"/>
                  <a:pt x="698" y="308"/>
                  <a:pt x="698" y="309"/>
                </a:cubicBezTo>
                <a:close/>
                <a:moveTo>
                  <a:pt x="30" y="252"/>
                </a:moveTo>
                <a:cubicBezTo>
                  <a:pt x="30" y="252"/>
                  <a:pt x="29" y="253"/>
                  <a:pt x="30" y="254"/>
                </a:cubicBezTo>
                <a:cubicBezTo>
                  <a:pt x="30" y="253"/>
                  <a:pt x="32" y="253"/>
                  <a:pt x="31" y="252"/>
                </a:cubicBezTo>
                <a:cubicBezTo>
                  <a:pt x="31" y="252"/>
                  <a:pt x="30" y="252"/>
                  <a:pt x="30" y="252"/>
                </a:cubicBezTo>
                <a:cubicBezTo>
                  <a:pt x="30" y="250"/>
                  <a:pt x="31" y="251"/>
                  <a:pt x="32" y="250"/>
                </a:cubicBezTo>
                <a:cubicBezTo>
                  <a:pt x="32" y="250"/>
                  <a:pt x="32" y="249"/>
                  <a:pt x="31" y="249"/>
                </a:cubicBezTo>
                <a:cubicBezTo>
                  <a:pt x="29" y="249"/>
                  <a:pt x="27" y="249"/>
                  <a:pt x="26" y="249"/>
                </a:cubicBezTo>
                <a:cubicBezTo>
                  <a:pt x="25" y="250"/>
                  <a:pt x="25" y="250"/>
                  <a:pt x="24" y="250"/>
                </a:cubicBezTo>
                <a:cubicBezTo>
                  <a:pt x="25" y="251"/>
                  <a:pt x="25" y="251"/>
                  <a:pt x="26" y="252"/>
                </a:cubicBezTo>
                <a:cubicBezTo>
                  <a:pt x="27" y="252"/>
                  <a:pt x="28" y="252"/>
                  <a:pt x="30" y="252"/>
                </a:cubicBezTo>
                <a:close/>
                <a:moveTo>
                  <a:pt x="205" y="715"/>
                </a:moveTo>
                <a:cubicBezTo>
                  <a:pt x="207" y="715"/>
                  <a:pt x="207" y="716"/>
                  <a:pt x="207" y="716"/>
                </a:cubicBezTo>
                <a:cubicBezTo>
                  <a:pt x="208" y="716"/>
                  <a:pt x="208" y="717"/>
                  <a:pt x="209" y="717"/>
                </a:cubicBezTo>
                <a:cubicBezTo>
                  <a:pt x="210" y="717"/>
                  <a:pt x="211" y="717"/>
                  <a:pt x="211" y="717"/>
                </a:cubicBezTo>
                <a:cubicBezTo>
                  <a:pt x="211" y="718"/>
                  <a:pt x="211" y="718"/>
                  <a:pt x="211" y="718"/>
                </a:cubicBezTo>
                <a:cubicBezTo>
                  <a:pt x="211" y="719"/>
                  <a:pt x="210" y="720"/>
                  <a:pt x="211" y="721"/>
                </a:cubicBezTo>
                <a:cubicBezTo>
                  <a:pt x="211" y="721"/>
                  <a:pt x="211" y="721"/>
                  <a:pt x="212" y="721"/>
                </a:cubicBezTo>
                <a:cubicBezTo>
                  <a:pt x="212" y="720"/>
                  <a:pt x="213" y="720"/>
                  <a:pt x="213" y="719"/>
                </a:cubicBezTo>
                <a:cubicBezTo>
                  <a:pt x="213" y="719"/>
                  <a:pt x="212" y="719"/>
                  <a:pt x="212" y="718"/>
                </a:cubicBezTo>
                <a:cubicBezTo>
                  <a:pt x="214" y="718"/>
                  <a:pt x="216" y="718"/>
                  <a:pt x="218" y="718"/>
                </a:cubicBezTo>
                <a:cubicBezTo>
                  <a:pt x="218" y="718"/>
                  <a:pt x="219" y="717"/>
                  <a:pt x="219" y="717"/>
                </a:cubicBezTo>
                <a:cubicBezTo>
                  <a:pt x="220" y="718"/>
                  <a:pt x="221" y="718"/>
                  <a:pt x="222" y="718"/>
                </a:cubicBezTo>
                <a:cubicBezTo>
                  <a:pt x="223" y="717"/>
                  <a:pt x="223" y="717"/>
                  <a:pt x="224" y="717"/>
                </a:cubicBezTo>
                <a:cubicBezTo>
                  <a:pt x="224" y="718"/>
                  <a:pt x="223" y="718"/>
                  <a:pt x="223" y="719"/>
                </a:cubicBezTo>
                <a:cubicBezTo>
                  <a:pt x="222" y="719"/>
                  <a:pt x="221" y="719"/>
                  <a:pt x="221" y="719"/>
                </a:cubicBezTo>
                <a:cubicBezTo>
                  <a:pt x="221" y="720"/>
                  <a:pt x="222" y="720"/>
                  <a:pt x="222" y="720"/>
                </a:cubicBezTo>
                <a:cubicBezTo>
                  <a:pt x="224" y="720"/>
                  <a:pt x="227" y="720"/>
                  <a:pt x="229" y="720"/>
                </a:cubicBezTo>
                <a:cubicBezTo>
                  <a:pt x="229" y="719"/>
                  <a:pt x="230" y="719"/>
                  <a:pt x="230" y="719"/>
                </a:cubicBezTo>
                <a:cubicBezTo>
                  <a:pt x="230" y="719"/>
                  <a:pt x="231" y="720"/>
                  <a:pt x="231" y="720"/>
                </a:cubicBezTo>
                <a:cubicBezTo>
                  <a:pt x="231" y="720"/>
                  <a:pt x="232" y="720"/>
                  <a:pt x="233" y="720"/>
                </a:cubicBezTo>
                <a:cubicBezTo>
                  <a:pt x="233" y="719"/>
                  <a:pt x="233" y="719"/>
                  <a:pt x="234" y="719"/>
                </a:cubicBezTo>
                <a:cubicBezTo>
                  <a:pt x="234" y="719"/>
                  <a:pt x="234" y="719"/>
                  <a:pt x="234" y="720"/>
                </a:cubicBezTo>
                <a:cubicBezTo>
                  <a:pt x="235" y="720"/>
                  <a:pt x="236" y="720"/>
                  <a:pt x="237" y="719"/>
                </a:cubicBezTo>
                <a:cubicBezTo>
                  <a:pt x="237" y="719"/>
                  <a:pt x="237" y="718"/>
                  <a:pt x="237" y="718"/>
                </a:cubicBezTo>
                <a:cubicBezTo>
                  <a:pt x="240" y="718"/>
                  <a:pt x="242" y="718"/>
                  <a:pt x="244" y="718"/>
                </a:cubicBezTo>
                <a:cubicBezTo>
                  <a:pt x="245" y="718"/>
                  <a:pt x="245" y="719"/>
                  <a:pt x="245" y="719"/>
                </a:cubicBezTo>
                <a:cubicBezTo>
                  <a:pt x="247" y="719"/>
                  <a:pt x="248" y="719"/>
                  <a:pt x="250" y="719"/>
                </a:cubicBezTo>
                <a:cubicBezTo>
                  <a:pt x="250" y="719"/>
                  <a:pt x="250" y="719"/>
                  <a:pt x="250" y="719"/>
                </a:cubicBezTo>
                <a:cubicBezTo>
                  <a:pt x="250" y="718"/>
                  <a:pt x="250" y="718"/>
                  <a:pt x="250" y="717"/>
                </a:cubicBezTo>
                <a:cubicBezTo>
                  <a:pt x="249" y="717"/>
                  <a:pt x="248" y="717"/>
                  <a:pt x="248" y="716"/>
                </a:cubicBezTo>
                <a:cubicBezTo>
                  <a:pt x="245" y="716"/>
                  <a:pt x="242" y="716"/>
                  <a:pt x="239" y="716"/>
                </a:cubicBezTo>
                <a:cubicBezTo>
                  <a:pt x="239" y="716"/>
                  <a:pt x="238" y="715"/>
                  <a:pt x="238" y="715"/>
                </a:cubicBezTo>
                <a:cubicBezTo>
                  <a:pt x="235" y="715"/>
                  <a:pt x="232" y="715"/>
                  <a:pt x="229" y="715"/>
                </a:cubicBezTo>
                <a:cubicBezTo>
                  <a:pt x="229" y="715"/>
                  <a:pt x="228" y="714"/>
                  <a:pt x="228" y="714"/>
                </a:cubicBezTo>
                <a:cubicBezTo>
                  <a:pt x="227" y="714"/>
                  <a:pt x="227" y="714"/>
                  <a:pt x="226" y="715"/>
                </a:cubicBezTo>
                <a:cubicBezTo>
                  <a:pt x="226" y="715"/>
                  <a:pt x="226" y="715"/>
                  <a:pt x="226" y="715"/>
                </a:cubicBezTo>
                <a:cubicBezTo>
                  <a:pt x="224" y="715"/>
                  <a:pt x="222" y="715"/>
                  <a:pt x="220" y="715"/>
                </a:cubicBezTo>
                <a:cubicBezTo>
                  <a:pt x="220" y="715"/>
                  <a:pt x="219" y="714"/>
                  <a:pt x="219" y="714"/>
                </a:cubicBezTo>
                <a:cubicBezTo>
                  <a:pt x="215" y="714"/>
                  <a:pt x="210" y="714"/>
                  <a:pt x="206" y="714"/>
                </a:cubicBezTo>
                <a:cubicBezTo>
                  <a:pt x="206" y="714"/>
                  <a:pt x="206" y="714"/>
                  <a:pt x="206" y="715"/>
                </a:cubicBezTo>
                <a:cubicBezTo>
                  <a:pt x="205" y="715"/>
                  <a:pt x="205" y="715"/>
                  <a:pt x="205" y="716"/>
                </a:cubicBezTo>
                <a:cubicBezTo>
                  <a:pt x="205" y="716"/>
                  <a:pt x="206" y="716"/>
                  <a:pt x="205" y="715"/>
                </a:cubicBezTo>
                <a:close/>
                <a:moveTo>
                  <a:pt x="53" y="411"/>
                </a:moveTo>
                <a:cubicBezTo>
                  <a:pt x="53" y="410"/>
                  <a:pt x="54" y="410"/>
                  <a:pt x="53" y="409"/>
                </a:cubicBezTo>
                <a:cubicBezTo>
                  <a:pt x="53" y="408"/>
                  <a:pt x="52" y="409"/>
                  <a:pt x="52" y="409"/>
                </a:cubicBezTo>
                <a:cubicBezTo>
                  <a:pt x="51" y="409"/>
                  <a:pt x="50" y="410"/>
                  <a:pt x="51" y="411"/>
                </a:cubicBezTo>
                <a:cubicBezTo>
                  <a:pt x="52" y="412"/>
                  <a:pt x="53" y="411"/>
                  <a:pt x="57" y="409"/>
                </a:cubicBezTo>
                <a:cubicBezTo>
                  <a:pt x="56" y="410"/>
                  <a:pt x="54" y="410"/>
                  <a:pt x="53" y="411"/>
                </a:cubicBezTo>
                <a:cubicBezTo>
                  <a:pt x="52" y="412"/>
                  <a:pt x="52" y="414"/>
                  <a:pt x="51" y="415"/>
                </a:cubicBezTo>
                <a:cubicBezTo>
                  <a:pt x="52" y="416"/>
                  <a:pt x="52" y="416"/>
                  <a:pt x="53" y="417"/>
                </a:cubicBezTo>
                <a:cubicBezTo>
                  <a:pt x="53" y="418"/>
                  <a:pt x="53" y="419"/>
                  <a:pt x="53" y="419"/>
                </a:cubicBezTo>
                <a:cubicBezTo>
                  <a:pt x="53" y="420"/>
                  <a:pt x="54" y="420"/>
                  <a:pt x="53" y="421"/>
                </a:cubicBezTo>
                <a:cubicBezTo>
                  <a:pt x="53" y="422"/>
                  <a:pt x="53" y="422"/>
                  <a:pt x="52" y="422"/>
                </a:cubicBezTo>
                <a:cubicBezTo>
                  <a:pt x="52" y="426"/>
                  <a:pt x="52" y="429"/>
                  <a:pt x="52" y="433"/>
                </a:cubicBezTo>
                <a:cubicBezTo>
                  <a:pt x="53" y="433"/>
                  <a:pt x="54" y="434"/>
                  <a:pt x="54" y="435"/>
                </a:cubicBezTo>
                <a:cubicBezTo>
                  <a:pt x="54" y="436"/>
                  <a:pt x="54" y="437"/>
                  <a:pt x="54" y="438"/>
                </a:cubicBezTo>
                <a:cubicBezTo>
                  <a:pt x="53" y="439"/>
                  <a:pt x="53" y="441"/>
                  <a:pt x="52" y="442"/>
                </a:cubicBezTo>
                <a:cubicBezTo>
                  <a:pt x="53" y="442"/>
                  <a:pt x="53" y="443"/>
                  <a:pt x="53" y="443"/>
                </a:cubicBezTo>
                <a:cubicBezTo>
                  <a:pt x="53" y="444"/>
                  <a:pt x="53" y="446"/>
                  <a:pt x="53" y="447"/>
                </a:cubicBezTo>
                <a:cubicBezTo>
                  <a:pt x="53" y="447"/>
                  <a:pt x="53" y="448"/>
                  <a:pt x="52" y="448"/>
                </a:cubicBezTo>
                <a:cubicBezTo>
                  <a:pt x="53" y="448"/>
                  <a:pt x="53" y="448"/>
                  <a:pt x="53" y="449"/>
                </a:cubicBezTo>
                <a:cubicBezTo>
                  <a:pt x="53" y="450"/>
                  <a:pt x="53" y="451"/>
                  <a:pt x="53" y="452"/>
                </a:cubicBezTo>
                <a:cubicBezTo>
                  <a:pt x="53" y="452"/>
                  <a:pt x="52" y="452"/>
                  <a:pt x="53" y="453"/>
                </a:cubicBezTo>
                <a:cubicBezTo>
                  <a:pt x="53" y="454"/>
                  <a:pt x="53" y="454"/>
                  <a:pt x="53" y="455"/>
                </a:cubicBezTo>
                <a:cubicBezTo>
                  <a:pt x="53" y="456"/>
                  <a:pt x="53" y="457"/>
                  <a:pt x="54" y="459"/>
                </a:cubicBezTo>
                <a:cubicBezTo>
                  <a:pt x="56" y="459"/>
                  <a:pt x="57" y="459"/>
                  <a:pt x="59" y="459"/>
                </a:cubicBezTo>
                <a:cubicBezTo>
                  <a:pt x="59" y="459"/>
                  <a:pt x="59" y="459"/>
                  <a:pt x="60" y="458"/>
                </a:cubicBezTo>
                <a:cubicBezTo>
                  <a:pt x="60" y="457"/>
                  <a:pt x="60" y="455"/>
                  <a:pt x="60" y="453"/>
                </a:cubicBezTo>
                <a:cubicBezTo>
                  <a:pt x="61" y="453"/>
                  <a:pt x="60" y="452"/>
                  <a:pt x="61" y="451"/>
                </a:cubicBezTo>
                <a:cubicBezTo>
                  <a:pt x="62" y="450"/>
                  <a:pt x="63" y="450"/>
                  <a:pt x="63" y="449"/>
                </a:cubicBezTo>
                <a:cubicBezTo>
                  <a:pt x="63" y="448"/>
                  <a:pt x="63" y="448"/>
                  <a:pt x="63" y="447"/>
                </a:cubicBezTo>
                <a:cubicBezTo>
                  <a:pt x="64" y="447"/>
                  <a:pt x="65" y="447"/>
                  <a:pt x="65" y="446"/>
                </a:cubicBezTo>
                <a:cubicBezTo>
                  <a:pt x="64" y="445"/>
                  <a:pt x="63" y="445"/>
                  <a:pt x="62" y="444"/>
                </a:cubicBezTo>
                <a:cubicBezTo>
                  <a:pt x="62" y="443"/>
                  <a:pt x="62" y="442"/>
                  <a:pt x="62" y="441"/>
                </a:cubicBezTo>
                <a:cubicBezTo>
                  <a:pt x="62" y="441"/>
                  <a:pt x="62" y="441"/>
                  <a:pt x="62" y="440"/>
                </a:cubicBezTo>
                <a:cubicBezTo>
                  <a:pt x="62" y="439"/>
                  <a:pt x="62" y="438"/>
                  <a:pt x="62" y="437"/>
                </a:cubicBezTo>
                <a:cubicBezTo>
                  <a:pt x="61" y="437"/>
                  <a:pt x="61" y="437"/>
                  <a:pt x="61" y="436"/>
                </a:cubicBezTo>
                <a:cubicBezTo>
                  <a:pt x="61" y="435"/>
                  <a:pt x="61" y="434"/>
                  <a:pt x="61" y="433"/>
                </a:cubicBezTo>
                <a:cubicBezTo>
                  <a:pt x="62" y="430"/>
                  <a:pt x="62" y="430"/>
                  <a:pt x="62" y="427"/>
                </a:cubicBezTo>
                <a:cubicBezTo>
                  <a:pt x="62" y="427"/>
                  <a:pt x="62" y="426"/>
                  <a:pt x="61" y="426"/>
                </a:cubicBezTo>
                <a:cubicBezTo>
                  <a:pt x="61" y="425"/>
                  <a:pt x="61" y="423"/>
                  <a:pt x="61" y="422"/>
                </a:cubicBezTo>
                <a:cubicBezTo>
                  <a:pt x="61" y="422"/>
                  <a:pt x="60" y="422"/>
                  <a:pt x="61" y="421"/>
                </a:cubicBezTo>
                <a:cubicBezTo>
                  <a:pt x="62" y="421"/>
                  <a:pt x="63" y="421"/>
                  <a:pt x="64" y="421"/>
                </a:cubicBezTo>
                <a:cubicBezTo>
                  <a:pt x="64" y="421"/>
                  <a:pt x="64" y="421"/>
                  <a:pt x="64" y="421"/>
                </a:cubicBezTo>
                <a:cubicBezTo>
                  <a:pt x="64" y="424"/>
                  <a:pt x="64" y="427"/>
                  <a:pt x="64" y="430"/>
                </a:cubicBezTo>
                <a:cubicBezTo>
                  <a:pt x="64" y="430"/>
                  <a:pt x="63" y="431"/>
                  <a:pt x="63" y="432"/>
                </a:cubicBezTo>
                <a:cubicBezTo>
                  <a:pt x="64" y="433"/>
                  <a:pt x="66" y="433"/>
                  <a:pt x="67" y="434"/>
                </a:cubicBezTo>
                <a:cubicBezTo>
                  <a:pt x="68" y="434"/>
                  <a:pt x="68" y="433"/>
                  <a:pt x="69" y="433"/>
                </a:cubicBezTo>
                <a:cubicBezTo>
                  <a:pt x="69" y="432"/>
                  <a:pt x="69" y="431"/>
                  <a:pt x="69" y="430"/>
                </a:cubicBezTo>
                <a:cubicBezTo>
                  <a:pt x="68" y="429"/>
                  <a:pt x="68" y="429"/>
                  <a:pt x="68" y="429"/>
                </a:cubicBezTo>
                <a:cubicBezTo>
                  <a:pt x="68" y="428"/>
                  <a:pt x="68" y="427"/>
                  <a:pt x="68" y="426"/>
                </a:cubicBezTo>
                <a:cubicBezTo>
                  <a:pt x="67" y="425"/>
                  <a:pt x="66" y="426"/>
                  <a:pt x="66" y="425"/>
                </a:cubicBezTo>
                <a:cubicBezTo>
                  <a:pt x="65" y="424"/>
                  <a:pt x="68" y="423"/>
                  <a:pt x="67" y="422"/>
                </a:cubicBezTo>
                <a:cubicBezTo>
                  <a:pt x="66" y="422"/>
                  <a:pt x="66" y="422"/>
                  <a:pt x="65" y="421"/>
                </a:cubicBezTo>
                <a:cubicBezTo>
                  <a:pt x="65" y="421"/>
                  <a:pt x="65" y="420"/>
                  <a:pt x="65" y="419"/>
                </a:cubicBezTo>
                <a:cubicBezTo>
                  <a:pt x="66" y="419"/>
                  <a:pt x="66" y="418"/>
                  <a:pt x="67" y="418"/>
                </a:cubicBezTo>
                <a:cubicBezTo>
                  <a:pt x="67" y="417"/>
                  <a:pt x="67" y="416"/>
                  <a:pt x="67" y="415"/>
                </a:cubicBezTo>
                <a:cubicBezTo>
                  <a:pt x="66" y="415"/>
                  <a:pt x="66" y="415"/>
                  <a:pt x="65" y="415"/>
                </a:cubicBezTo>
                <a:cubicBezTo>
                  <a:pt x="66" y="414"/>
                  <a:pt x="66" y="413"/>
                  <a:pt x="67" y="413"/>
                </a:cubicBezTo>
                <a:cubicBezTo>
                  <a:pt x="66" y="412"/>
                  <a:pt x="66" y="412"/>
                  <a:pt x="65" y="412"/>
                </a:cubicBezTo>
                <a:cubicBezTo>
                  <a:pt x="65" y="412"/>
                  <a:pt x="65" y="412"/>
                  <a:pt x="65" y="412"/>
                </a:cubicBezTo>
                <a:cubicBezTo>
                  <a:pt x="66" y="411"/>
                  <a:pt x="67" y="410"/>
                  <a:pt x="68" y="409"/>
                </a:cubicBezTo>
                <a:cubicBezTo>
                  <a:pt x="68" y="408"/>
                  <a:pt x="68" y="407"/>
                  <a:pt x="68" y="407"/>
                </a:cubicBezTo>
                <a:cubicBezTo>
                  <a:pt x="67" y="406"/>
                  <a:pt x="66" y="407"/>
                  <a:pt x="66" y="406"/>
                </a:cubicBezTo>
                <a:cubicBezTo>
                  <a:pt x="66" y="405"/>
                  <a:pt x="66" y="404"/>
                  <a:pt x="66" y="403"/>
                </a:cubicBezTo>
                <a:cubicBezTo>
                  <a:pt x="66" y="402"/>
                  <a:pt x="65" y="402"/>
                  <a:pt x="64" y="401"/>
                </a:cubicBezTo>
                <a:cubicBezTo>
                  <a:pt x="65" y="400"/>
                  <a:pt x="65" y="399"/>
                  <a:pt x="66" y="397"/>
                </a:cubicBezTo>
                <a:cubicBezTo>
                  <a:pt x="66" y="397"/>
                  <a:pt x="65" y="397"/>
                  <a:pt x="65" y="397"/>
                </a:cubicBezTo>
                <a:cubicBezTo>
                  <a:pt x="64" y="398"/>
                  <a:pt x="63" y="399"/>
                  <a:pt x="62" y="400"/>
                </a:cubicBezTo>
                <a:cubicBezTo>
                  <a:pt x="63" y="401"/>
                  <a:pt x="63" y="401"/>
                  <a:pt x="63" y="402"/>
                </a:cubicBezTo>
                <a:cubicBezTo>
                  <a:pt x="63" y="402"/>
                  <a:pt x="62" y="402"/>
                  <a:pt x="62" y="403"/>
                </a:cubicBezTo>
                <a:cubicBezTo>
                  <a:pt x="63" y="403"/>
                  <a:pt x="63" y="404"/>
                  <a:pt x="63" y="404"/>
                </a:cubicBezTo>
                <a:cubicBezTo>
                  <a:pt x="63" y="404"/>
                  <a:pt x="63" y="405"/>
                  <a:pt x="62" y="405"/>
                </a:cubicBezTo>
                <a:cubicBezTo>
                  <a:pt x="62" y="408"/>
                  <a:pt x="62" y="411"/>
                  <a:pt x="62" y="414"/>
                </a:cubicBezTo>
                <a:cubicBezTo>
                  <a:pt x="62" y="415"/>
                  <a:pt x="62" y="415"/>
                  <a:pt x="62" y="416"/>
                </a:cubicBezTo>
                <a:cubicBezTo>
                  <a:pt x="62" y="416"/>
                  <a:pt x="62" y="416"/>
                  <a:pt x="62" y="416"/>
                </a:cubicBezTo>
                <a:cubicBezTo>
                  <a:pt x="62" y="416"/>
                  <a:pt x="62" y="416"/>
                  <a:pt x="62" y="415"/>
                </a:cubicBezTo>
                <a:cubicBezTo>
                  <a:pt x="61" y="415"/>
                  <a:pt x="61" y="415"/>
                  <a:pt x="61" y="414"/>
                </a:cubicBezTo>
                <a:cubicBezTo>
                  <a:pt x="61" y="414"/>
                  <a:pt x="61" y="414"/>
                  <a:pt x="61" y="413"/>
                </a:cubicBezTo>
                <a:cubicBezTo>
                  <a:pt x="61" y="412"/>
                  <a:pt x="62" y="412"/>
                  <a:pt x="61" y="411"/>
                </a:cubicBezTo>
                <a:cubicBezTo>
                  <a:pt x="61" y="411"/>
                  <a:pt x="61" y="410"/>
                  <a:pt x="61" y="410"/>
                </a:cubicBezTo>
                <a:cubicBezTo>
                  <a:pt x="61" y="409"/>
                  <a:pt x="61" y="407"/>
                  <a:pt x="61" y="406"/>
                </a:cubicBezTo>
                <a:cubicBezTo>
                  <a:pt x="60" y="406"/>
                  <a:pt x="60" y="405"/>
                  <a:pt x="59" y="405"/>
                </a:cubicBezTo>
                <a:cubicBezTo>
                  <a:pt x="58" y="405"/>
                  <a:pt x="58" y="407"/>
                  <a:pt x="57" y="407"/>
                </a:cubicBezTo>
                <a:cubicBezTo>
                  <a:pt x="57" y="408"/>
                  <a:pt x="57" y="408"/>
                  <a:pt x="53" y="411"/>
                </a:cubicBezTo>
                <a:close/>
                <a:moveTo>
                  <a:pt x="214" y="698"/>
                </a:moveTo>
                <a:cubicBezTo>
                  <a:pt x="219" y="698"/>
                  <a:pt x="224" y="698"/>
                  <a:pt x="230" y="698"/>
                </a:cubicBezTo>
                <a:cubicBezTo>
                  <a:pt x="230" y="698"/>
                  <a:pt x="230" y="698"/>
                  <a:pt x="230" y="698"/>
                </a:cubicBezTo>
                <a:cubicBezTo>
                  <a:pt x="230" y="697"/>
                  <a:pt x="230" y="696"/>
                  <a:pt x="230" y="696"/>
                </a:cubicBezTo>
                <a:cubicBezTo>
                  <a:pt x="229" y="694"/>
                  <a:pt x="229" y="693"/>
                  <a:pt x="228" y="692"/>
                </a:cubicBezTo>
                <a:cubicBezTo>
                  <a:pt x="228" y="693"/>
                  <a:pt x="227" y="693"/>
                  <a:pt x="226" y="693"/>
                </a:cubicBezTo>
                <a:cubicBezTo>
                  <a:pt x="226" y="693"/>
                  <a:pt x="225" y="692"/>
                  <a:pt x="225" y="691"/>
                </a:cubicBezTo>
                <a:cubicBezTo>
                  <a:pt x="221" y="691"/>
                  <a:pt x="218" y="691"/>
                  <a:pt x="214" y="691"/>
                </a:cubicBezTo>
                <a:cubicBezTo>
                  <a:pt x="214" y="690"/>
                  <a:pt x="212" y="691"/>
                  <a:pt x="212" y="689"/>
                </a:cubicBezTo>
                <a:cubicBezTo>
                  <a:pt x="211" y="689"/>
                  <a:pt x="211" y="689"/>
                  <a:pt x="210" y="689"/>
                </a:cubicBezTo>
                <a:cubicBezTo>
                  <a:pt x="209" y="690"/>
                  <a:pt x="208" y="690"/>
                  <a:pt x="208" y="691"/>
                </a:cubicBezTo>
                <a:cubicBezTo>
                  <a:pt x="208" y="691"/>
                  <a:pt x="208" y="692"/>
                  <a:pt x="208" y="693"/>
                </a:cubicBezTo>
                <a:cubicBezTo>
                  <a:pt x="208" y="693"/>
                  <a:pt x="209" y="693"/>
                  <a:pt x="209" y="693"/>
                </a:cubicBezTo>
                <a:cubicBezTo>
                  <a:pt x="211" y="695"/>
                  <a:pt x="212" y="696"/>
                  <a:pt x="214" y="698"/>
                </a:cubicBezTo>
                <a:close/>
                <a:moveTo>
                  <a:pt x="254" y="696"/>
                </a:moveTo>
                <a:cubicBezTo>
                  <a:pt x="255" y="696"/>
                  <a:pt x="255" y="697"/>
                  <a:pt x="255" y="697"/>
                </a:cubicBezTo>
                <a:cubicBezTo>
                  <a:pt x="257" y="697"/>
                  <a:pt x="259" y="697"/>
                  <a:pt x="261" y="697"/>
                </a:cubicBezTo>
                <a:cubicBezTo>
                  <a:pt x="261" y="696"/>
                  <a:pt x="262" y="696"/>
                  <a:pt x="262" y="695"/>
                </a:cubicBezTo>
                <a:cubicBezTo>
                  <a:pt x="262" y="694"/>
                  <a:pt x="261" y="694"/>
                  <a:pt x="261" y="693"/>
                </a:cubicBezTo>
                <a:cubicBezTo>
                  <a:pt x="259" y="693"/>
                  <a:pt x="257" y="693"/>
                  <a:pt x="255" y="693"/>
                </a:cubicBezTo>
                <a:cubicBezTo>
                  <a:pt x="255" y="694"/>
                  <a:pt x="255" y="694"/>
                  <a:pt x="254" y="694"/>
                </a:cubicBezTo>
                <a:cubicBezTo>
                  <a:pt x="254" y="694"/>
                  <a:pt x="253" y="693"/>
                  <a:pt x="253" y="692"/>
                </a:cubicBezTo>
                <a:cubicBezTo>
                  <a:pt x="251" y="692"/>
                  <a:pt x="249" y="692"/>
                  <a:pt x="248" y="692"/>
                </a:cubicBezTo>
                <a:cubicBezTo>
                  <a:pt x="248" y="693"/>
                  <a:pt x="247" y="693"/>
                  <a:pt x="247" y="693"/>
                </a:cubicBezTo>
                <a:cubicBezTo>
                  <a:pt x="246" y="693"/>
                  <a:pt x="245" y="693"/>
                  <a:pt x="244" y="693"/>
                </a:cubicBezTo>
                <a:cubicBezTo>
                  <a:pt x="243" y="693"/>
                  <a:pt x="243" y="692"/>
                  <a:pt x="243" y="691"/>
                </a:cubicBezTo>
                <a:cubicBezTo>
                  <a:pt x="241" y="691"/>
                  <a:pt x="240" y="691"/>
                  <a:pt x="240" y="690"/>
                </a:cubicBezTo>
                <a:cubicBezTo>
                  <a:pt x="239" y="690"/>
                  <a:pt x="238" y="690"/>
                  <a:pt x="237" y="691"/>
                </a:cubicBezTo>
                <a:cubicBezTo>
                  <a:pt x="237" y="692"/>
                  <a:pt x="236" y="693"/>
                  <a:pt x="236" y="695"/>
                </a:cubicBezTo>
                <a:cubicBezTo>
                  <a:pt x="236" y="695"/>
                  <a:pt x="237" y="696"/>
                  <a:pt x="237" y="696"/>
                </a:cubicBezTo>
                <a:cubicBezTo>
                  <a:pt x="238" y="696"/>
                  <a:pt x="239" y="696"/>
                  <a:pt x="240" y="696"/>
                </a:cubicBezTo>
                <a:cubicBezTo>
                  <a:pt x="240" y="696"/>
                  <a:pt x="240" y="697"/>
                  <a:pt x="241" y="697"/>
                </a:cubicBezTo>
                <a:cubicBezTo>
                  <a:pt x="244" y="697"/>
                  <a:pt x="244" y="697"/>
                  <a:pt x="245" y="697"/>
                </a:cubicBezTo>
                <a:cubicBezTo>
                  <a:pt x="245" y="696"/>
                  <a:pt x="245" y="696"/>
                  <a:pt x="245" y="695"/>
                </a:cubicBezTo>
                <a:cubicBezTo>
                  <a:pt x="246" y="696"/>
                  <a:pt x="247" y="696"/>
                  <a:pt x="248" y="697"/>
                </a:cubicBezTo>
                <a:cubicBezTo>
                  <a:pt x="250" y="697"/>
                  <a:pt x="252" y="697"/>
                  <a:pt x="253" y="697"/>
                </a:cubicBezTo>
                <a:cubicBezTo>
                  <a:pt x="254" y="697"/>
                  <a:pt x="254" y="696"/>
                  <a:pt x="254" y="696"/>
                </a:cubicBezTo>
                <a:close/>
                <a:moveTo>
                  <a:pt x="49" y="343"/>
                </a:moveTo>
                <a:cubicBezTo>
                  <a:pt x="49" y="338"/>
                  <a:pt x="49" y="334"/>
                  <a:pt x="49" y="329"/>
                </a:cubicBezTo>
                <a:cubicBezTo>
                  <a:pt x="49" y="329"/>
                  <a:pt x="49" y="329"/>
                  <a:pt x="49" y="329"/>
                </a:cubicBezTo>
                <a:cubicBezTo>
                  <a:pt x="48" y="328"/>
                  <a:pt x="47" y="327"/>
                  <a:pt x="46" y="328"/>
                </a:cubicBezTo>
                <a:cubicBezTo>
                  <a:pt x="46" y="329"/>
                  <a:pt x="46" y="331"/>
                  <a:pt x="46" y="332"/>
                </a:cubicBezTo>
                <a:cubicBezTo>
                  <a:pt x="46" y="332"/>
                  <a:pt x="46" y="333"/>
                  <a:pt x="45" y="333"/>
                </a:cubicBezTo>
                <a:cubicBezTo>
                  <a:pt x="46" y="334"/>
                  <a:pt x="46" y="334"/>
                  <a:pt x="46" y="335"/>
                </a:cubicBezTo>
                <a:cubicBezTo>
                  <a:pt x="46" y="335"/>
                  <a:pt x="46" y="336"/>
                  <a:pt x="45" y="336"/>
                </a:cubicBezTo>
                <a:cubicBezTo>
                  <a:pt x="45" y="337"/>
                  <a:pt x="45" y="338"/>
                  <a:pt x="45" y="339"/>
                </a:cubicBezTo>
                <a:cubicBezTo>
                  <a:pt x="46" y="339"/>
                  <a:pt x="46" y="340"/>
                  <a:pt x="46" y="340"/>
                </a:cubicBezTo>
                <a:cubicBezTo>
                  <a:pt x="46" y="341"/>
                  <a:pt x="46" y="342"/>
                  <a:pt x="46" y="343"/>
                </a:cubicBezTo>
                <a:cubicBezTo>
                  <a:pt x="47" y="343"/>
                  <a:pt x="47" y="344"/>
                  <a:pt x="48" y="344"/>
                </a:cubicBezTo>
                <a:cubicBezTo>
                  <a:pt x="48" y="343"/>
                  <a:pt x="48" y="343"/>
                  <a:pt x="49" y="343"/>
                </a:cubicBezTo>
                <a:close/>
                <a:moveTo>
                  <a:pt x="61" y="365"/>
                </a:moveTo>
                <a:cubicBezTo>
                  <a:pt x="61" y="365"/>
                  <a:pt x="60" y="366"/>
                  <a:pt x="60" y="366"/>
                </a:cubicBezTo>
                <a:cubicBezTo>
                  <a:pt x="60" y="367"/>
                  <a:pt x="60" y="367"/>
                  <a:pt x="61" y="367"/>
                </a:cubicBezTo>
                <a:cubicBezTo>
                  <a:pt x="61" y="371"/>
                  <a:pt x="61" y="374"/>
                  <a:pt x="61" y="378"/>
                </a:cubicBezTo>
                <a:cubicBezTo>
                  <a:pt x="61" y="378"/>
                  <a:pt x="61" y="378"/>
                  <a:pt x="61" y="378"/>
                </a:cubicBezTo>
                <a:cubicBezTo>
                  <a:pt x="63" y="378"/>
                  <a:pt x="63" y="376"/>
                  <a:pt x="64" y="376"/>
                </a:cubicBezTo>
                <a:cubicBezTo>
                  <a:pt x="64" y="374"/>
                  <a:pt x="64" y="372"/>
                  <a:pt x="64" y="370"/>
                </a:cubicBezTo>
                <a:cubicBezTo>
                  <a:pt x="64" y="370"/>
                  <a:pt x="64" y="370"/>
                  <a:pt x="64" y="370"/>
                </a:cubicBezTo>
                <a:cubicBezTo>
                  <a:pt x="63" y="369"/>
                  <a:pt x="63" y="370"/>
                  <a:pt x="62" y="369"/>
                </a:cubicBezTo>
                <a:cubicBezTo>
                  <a:pt x="62" y="368"/>
                  <a:pt x="62" y="368"/>
                  <a:pt x="62" y="367"/>
                </a:cubicBezTo>
                <a:cubicBezTo>
                  <a:pt x="61" y="367"/>
                  <a:pt x="62" y="365"/>
                  <a:pt x="61" y="365"/>
                </a:cubicBezTo>
                <a:close/>
                <a:moveTo>
                  <a:pt x="59" y="493"/>
                </a:moveTo>
                <a:cubicBezTo>
                  <a:pt x="60" y="494"/>
                  <a:pt x="60" y="494"/>
                  <a:pt x="61" y="494"/>
                </a:cubicBezTo>
                <a:cubicBezTo>
                  <a:pt x="62" y="493"/>
                  <a:pt x="61" y="491"/>
                  <a:pt x="62" y="490"/>
                </a:cubicBezTo>
                <a:cubicBezTo>
                  <a:pt x="62" y="490"/>
                  <a:pt x="62" y="490"/>
                  <a:pt x="61" y="490"/>
                </a:cubicBezTo>
                <a:cubicBezTo>
                  <a:pt x="61" y="489"/>
                  <a:pt x="61" y="489"/>
                  <a:pt x="61" y="489"/>
                </a:cubicBezTo>
                <a:cubicBezTo>
                  <a:pt x="60" y="489"/>
                  <a:pt x="59" y="489"/>
                  <a:pt x="58" y="488"/>
                </a:cubicBezTo>
                <a:cubicBezTo>
                  <a:pt x="58" y="488"/>
                  <a:pt x="57" y="488"/>
                  <a:pt x="57" y="489"/>
                </a:cubicBezTo>
                <a:cubicBezTo>
                  <a:pt x="56" y="489"/>
                  <a:pt x="56" y="489"/>
                  <a:pt x="55" y="490"/>
                </a:cubicBezTo>
                <a:cubicBezTo>
                  <a:pt x="56" y="490"/>
                  <a:pt x="56" y="490"/>
                  <a:pt x="56" y="491"/>
                </a:cubicBezTo>
                <a:cubicBezTo>
                  <a:pt x="56" y="492"/>
                  <a:pt x="56" y="494"/>
                  <a:pt x="56" y="496"/>
                </a:cubicBezTo>
                <a:cubicBezTo>
                  <a:pt x="56" y="496"/>
                  <a:pt x="56" y="497"/>
                  <a:pt x="57" y="497"/>
                </a:cubicBezTo>
                <a:cubicBezTo>
                  <a:pt x="57" y="497"/>
                  <a:pt x="58" y="497"/>
                  <a:pt x="58" y="496"/>
                </a:cubicBezTo>
                <a:cubicBezTo>
                  <a:pt x="58" y="496"/>
                  <a:pt x="58" y="495"/>
                  <a:pt x="58" y="494"/>
                </a:cubicBezTo>
                <a:cubicBezTo>
                  <a:pt x="58" y="494"/>
                  <a:pt x="59" y="493"/>
                  <a:pt x="59" y="493"/>
                </a:cubicBezTo>
                <a:close/>
                <a:moveTo>
                  <a:pt x="87" y="88"/>
                </a:moveTo>
                <a:cubicBezTo>
                  <a:pt x="87" y="92"/>
                  <a:pt x="87" y="96"/>
                  <a:pt x="87" y="100"/>
                </a:cubicBezTo>
                <a:cubicBezTo>
                  <a:pt x="87" y="100"/>
                  <a:pt x="87" y="100"/>
                  <a:pt x="88" y="100"/>
                </a:cubicBezTo>
                <a:cubicBezTo>
                  <a:pt x="88" y="99"/>
                  <a:pt x="88" y="98"/>
                  <a:pt x="88" y="97"/>
                </a:cubicBezTo>
                <a:cubicBezTo>
                  <a:pt x="89" y="96"/>
                  <a:pt x="88" y="95"/>
                  <a:pt x="89" y="94"/>
                </a:cubicBezTo>
                <a:cubicBezTo>
                  <a:pt x="90" y="94"/>
                  <a:pt x="90" y="94"/>
                  <a:pt x="90" y="94"/>
                </a:cubicBezTo>
                <a:cubicBezTo>
                  <a:pt x="90" y="92"/>
                  <a:pt x="90" y="91"/>
                  <a:pt x="90" y="89"/>
                </a:cubicBezTo>
                <a:cubicBezTo>
                  <a:pt x="90" y="89"/>
                  <a:pt x="90" y="89"/>
                  <a:pt x="90" y="89"/>
                </a:cubicBezTo>
                <a:cubicBezTo>
                  <a:pt x="90" y="89"/>
                  <a:pt x="89" y="89"/>
                  <a:pt x="89" y="88"/>
                </a:cubicBezTo>
                <a:cubicBezTo>
                  <a:pt x="88" y="87"/>
                  <a:pt x="89" y="86"/>
                  <a:pt x="88" y="85"/>
                </a:cubicBezTo>
                <a:cubicBezTo>
                  <a:pt x="88" y="85"/>
                  <a:pt x="87" y="85"/>
                  <a:pt x="87" y="85"/>
                </a:cubicBezTo>
                <a:cubicBezTo>
                  <a:pt x="87" y="86"/>
                  <a:pt x="87" y="87"/>
                  <a:pt x="88" y="87"/>
                </a:cubicBezTo>
                <a:cubicBezTo>
                  <a:pt x="88" y="87"/>
                  <a:pt x="87" y="88"/>
                  <a:pt x="87" y="88"/>
                </a:cubicBezTo>
                <a:close/>
                <a:moveTo>
                  <a:pt x="25" y="305"/>
                </a:moveTo>
                <a:cubicBezTo>
                  <a:pt x="24" y="306"/>
                  <a:pt x="23" y="306"/>
                  <a:pt x="22" y="307"/>
                </a:cubicBezTo>
                <a:cubicBezTo>
                  <a:pt x="21" y="306"/>
                  <a:pt x="21" y="306"/>
                  <a:pt x="20" y="306"/>
                </a:cubicBezTo>
                <a:cubicBezTo>
                  <a:pt x="20" y="306"/>
                  <a:pt x="19" y="307"/>
                  <a:pt x="19" y="308"/>
                </a:cubicBezTo>
                <a:cubicBezTo>
                  <a:pt x="18" y="308"/>
                  <a:pt x="17" y="307"/>
                  <a:pt x="17" y="309"/>
                </a:cubicBezTo>
                <a:cubicBezTo>
                  <a:pt x="18" y="309"/>
                  <a:pt x="19" y="309"/>
                  <a:pt x="20" y="309"/>
                </a:cubicBezTo>
                <a:cubicBezTo>
                  <a:pt x="21" y="309"/>
                  <a:pt x="21" y="307"/>
                  <a:pt x="23" y="308"/>
                </a:cubicBezTo>
                <a:cubicBezTo>
                  <a:pt x="23" y="308"/>
                  <a:pt x="23" y="308"/>
                  <a:pt x="23" y="307"/>
                </a:cubicBezTo>
                <a:cubicBezTo>
                  <a:pt x="24" y="307"/>
                  <a:pt x="24" y="307"/>
                  <a:pt x="25" y="307"/>
                </a:cubicBezTo>
                <a:cubicBezTo>
                  <a:pt x="25" y="307"/>
                  <a:pt x="26" y="308"/>
                  <a:pt x="27" y="308"/>
                </a:cubicBezTo>
                <a:cubicBezTo>
                  <a:pt x="27" y="308"/>
                  <a:pt x="27" y="307"/>
                  <a:pt x="27" y="307"/>
                </a:cubicBezTo>
                <a:cubicBezTo>
                  <a:pt x="29" y="307"/>
                  <a:pt x="30" y="307"/>
                  <a:pt x="31" y="306"/>
                </a:cubicBezTo>
                <a:cubicBezTo>
                  <a:pt x="30" y="306"/>
                  <a:pt x="30" y="305"/>
                  <a:pt x="29" y="305"/>
                </a:cubicBezTo>
                <a:cubicBezTo>
                  <a:pt x="28" y="305"/>
                  <a:pt x="26" y="305"/>
                  <a:pt x="25" y="305"/>
                </a:cubicBezTo>
                <a:close/>
                <a:moveTo>
                  <a:pt x="63" y="384"/>
                </a:moveTo>
                <a:cubicBezTo>
                  <a:pt x="63" y="387"/>
                  <a:pt x="63" y="389"/>
                  <a:pt x="63" y="392"/>
                </a:cubicBezTo>
                <a:cubicBezTo>
                  <a:pt x="63" y="392"/>
                  <a:pt x="62" y="393"/>
                  <a:pt x="62" y="394"/>
                </a:cubicBezTo>
                <a:cubicBezTo>
                  <a:pt x="63" y="394"/>
                  <a:pt x="63" y="395"/>
                  <a:pt x="64" y="395"/>
                </a:cubicBezTo>
                <a:cubicBezTo>
                  <a:pt x="64" y="395"/>
                  <a:pt x="65" y="395"/>
                  <a:pt x="65" y="395"/>
                </a:cubicBezTo>
                <a:cubicBezTo>
                  <a:pt x="65" y="392"/>
                  <a:pt x="65" y="388"/>
                  <a:pt x="65" y="385"/>
                </a:cubicBezTo>
                <a:cubicBezTo>
                  <a:pt x="65" y="384"/>
                  <a:pt x="65" y="384"/>
                  <a:pt x="65" y="384"/>
                </a:cubicBezTo>
                <a:cubicBezTo>
                  <a:pt x="64" y="384"/>
                  <a:pt x="64" y="384"/>
                  <a:pt x="63" y="384"/>
                </a:cubicBezTo>
                <a:close/>
                <a:moveTo>
                  <a:pt x="69" y="582"/>
                </a:moveTo>
                <a:cubicBezTo>
                  <a:pt x="70" y="584"/>
                  <a:pt x="70" y="584"/>
                  <a:pt x="71" y="584"/>
                </a:cubicBezTo>
                <a:cubicBezTo>
                  <a:pt x="71" y="584"/>
                  <a:pt x="72" y="583"/>
                  <a:pt x="72" y="583"/>
                </a:cubicBezTo>
                <a:cubicBezTo>
                  <a:pt x="72" y="582"/>
                  <a:pt x="71" y="582"/>
                  <a:pt x="72" y="581"/>
                </a:cubicBezTo>
                <a:cubicBezTo>
                  <a:pt x="72" y="580"/>
                  <a:pt x="72" y="580"/>
                  <a:pt x="72" y="580"/>
                </a:cubicBezTo>
                <a:cubicBezTo>
                  <a:pt x="72" y="579"/>
                  <a:pt x="72" y="579"/>
                  <a:pt x="72" y="579"/>
                </a:cubicBezTo>
                <a:cubicBezTo>
                  <a:pt x="71" y="578"/>
                  <a:pt x="72" y="577"/>
                  <a:pt x="71" y="576"/>
                </a:cubicBezTo>
                <a:cubicBezTo>
                  <a:pt x="71" y="576"/>
                  <a:pt x="70" y="576"/>
                  <a:pt x="70" y="576"/>
                </a:cubicBezTo>
                <a:cubicBezTo>
                  <a:pt x="70" y="577"/>
                  <a:pt x="70" y="579"/>
                  <a:pt x="70" y="581"/>
                </a:cubicBezTo>
                <a:cubicBezTo>
                  <a:pt x="69" y="581"/>
                  <a:pt x="69" y="581"/>
                  <a:pt x="69" y="582"/>
                </a:cubicBezTo>
                <a:close/>
                <a:moveTo>
                  <a:pt x="61" y="502"/>
                </a:moveTo>
                <a:cubicBezTo>
                  <a:pt x="61" y="502"/>
                  <a:pt x="61" y="502"/>
                  <a:pt x="61" y="502"/>
                </a:cubicBezTo>
                <a:cubicBezTo>
                  <a:pt x="62" y="501"/>
                  <a:pt x="63" y="501"/>
                  <a:pt x="63" y="500"/>
                </a:cubicBezTo>
                <a:cubicBezTo>
                  <a:pt x="63" y="499"/>
                  <a:pt x="63" y="499"/>
                  <a:pt x="63" y="499"/>
                </a:cubicBezTo>
                <a:cubicBezTo>
                  <a:pt x="62" y="499"/>
                  <a:pt x="62" y="499"/>
                  <a:pt x="60" y="499"/>
                </a:cubicBezTo>
                <a:cubicBezTo>
                  <a:pt x="60" y="499"/>
                  <a:pt x="60" y="500"/>
                  <a:pt x="59" y="500"/>
                </a:cubicBezTo>
                <a:cubicBezTo>
                  <a:pt x="58" y="500"/>
                  <a:pt x="59" y="499"/>
                  <a:pt x="58" y="499"/>
                </a:cubicBezTo>
                <a:cubicBezTo>
                  <a:pt x="58" y="499"/>
                  <a:pt x="58" y="499"/>
                  <a:pt x="57" y="499"/>
                </a:cubicBezTo>
                <a:cubicBezTo>
                  <a:pt x="57" y="500"/>
                  <a:pt x="57" y="501"/>
                  <a:pt x="57" y="502"/>
                </a:cubicBezTo>
                <a:cubicBezTo>
                  <a:pt x="59" y="502"/>
                  <a:pt x="60" y="502"/>
                  <a:pt x="61" y="502"/>
                </a:cubicBezTo>
                <a:close/>
                <a:moveTo>
                  <a:pt x="61" y="358"/>
                </a:moveTo>
                <a:cubicBezTo>
                  <a:pt x="62" y="357"/>
                  <a:pt x="63" y="356"/>
                  <a:pt x="62" y="354"/>
                </a:cubicBezTo>
                <a:cubicBezTo>
                  <a:pt x="62" y="353"/>
                  <a:pt x="61" y="353"/>
                  <a:pt x="62" y="352"/>
                </a:cubicBezTo>
                <a:cubicBezTo>
                  <a:pt x="62" y="352"/>
                  <a:pt x="62" y="351"/>
                  <a:pt x="62" y="351"/>
                </a:cubicBezTo>
                <a:cubicBezTo>
                  <a:pt x="62" y="351"/>
                  <a:pt x="62" y="350"/>
                  <a:pt x="61" y="350"/>
                </a:cubicBezTo>
                <a:cubicBezTo>
                  <a:pt x="61" y="350"/>
                  <a:pt x="60" y="351"/>
                  <a:pt x="60" y="351"/>
                </a:cubicBezTo>
                <a:cubicBezTo>
                  <a:pt x="60" y="353"/>
                  <a:pt x="60" y="356"/>
                  <a:pt x="60" y="358"/>
                </a:cubicBezTo>
                <a:cubicBezTo>
                  <a:pt x="60" y="358"/>
                  <a:pt x="60" y="358"/>
                  <a:pt x="60" y="358"/>
                </a:cubicBezTo>
                <a:cubicBezTo>
                  <a:pt x="60" y="358"/>
                  <a:pt x="61" y="358"/>
                  <a:pt x="61" y="358"/>
                </a:cubicBezTo>
                <a:close/>
                <a:moveTo>
                  <a:pt x="57" y="467"/>
                </a:moveTo>
                <a:cubicBezTo>
                  <a:pt x="57" y="466"/>
                  <a:pt x="57" y="466"/>
                  <a:pt x="57" y="465"/>
                </a:cubicBezTo>
                <a:cubicBezTo>
                  <a:pt x="58" y="465"/>
                  <a:pt x="59" y="466"/>
                  <a:pt x="59" y="465"/>
                </a:cubicBezTo>
                <a:cubicBezTo>
                  <a:pt x="59" y="465"/>
                  <a:pt x="59" y="464"/>
                  <a:pt x="59" y="464"/>
                </a:cubicBezTo>
                <a:cubicBezTo>
                  <a:pt x="58" y="463"/>
                  <a:pt x="58" y="464"/>
                  <a:pt x="57" y="463"/>
                </a:cubicBezTo>
                <a:cubicBezTo>
                  <a:pt x="57" y="463"/>
                  <a:pt x="56" y="462"/>
                  <a:pt x="56" y="462"/>
                </a:cubicBezTo>
                <a:cubicBezTo>
                  <a:pt x="55" y="463"/>
                  <a:pt x="55" y="464"/>
                  <a:pt x="54" y="464"/>
                </a:cubicBezTo>
                <a:cubicBezTo>
                  <a:pt x="54" y="465"/>
                  <a:pt x="54" y="466"/>
                  <a:pt x="54" y="467"/>
                </a:cubicBezTo>
                <a:cubicBezTo>
                  <a:pt x="55" y="467"/>
                  <a:pt x="55" y="468"/>
                  <a:pt x="56" y="468"/>
                </a:cubicBezTo>
                <a:cubicBezTo>
                  <a:pt x="56" y="468"/>
                  <a:pt x="57" y="467"/>
                  <a:pt x="57" y="467"/>
                </a:cubicBezTo>
                <a:close/>
                <a:moveTo>
                  <a:pt x="54" y="551"/>
                </a:moveTo>
                <a:cubicBezTo>
                  <a:pt x="54" y="550"/>
                  <a:pt x="54" y="549"/>
                  <a:pt x="54" y="549"/>
                </a:cubicBezTo>
                <a:cubicBezTo>
                  <a:pt x="54" y="548"/>
                  <a:pt x="53" y="547"/>
                  <a:pt x="52" y="547"/>
                </a:cubicBezTo>
                <a:cubicBezTo>
                  <a:pt x="52" y="547"/>
                  <a:pt x="52" y="548"/>
                  <a:pt x="52" y="548"/>
                </a:cubicBezTo>
                <a:cubicBezTo>
                  <a:pt x="52" y="549"/>
                  <a:pt x="51" y="550"/>
                  <a:pt x="52" y="551"/>
                </a:cubicBezTo>
                <a:cubicBezTo>
                  <a:pt x="52" y="552"/>
                  <a:pt x="53" y="552"/>
                  <a:pt x="53" y="553"/>
                </a:cubicBezTo>
                <a:cubicBezTo>
                  <a:pt x="53" y="552"/>
                  <a:pt x="54" y="552"/>
                  <a:pt x="54" y="551"/>
                </a:cubicBezTo>
                <a:close/>
                <a:moveTo>
                  <a:pt x="64" y="363"/>
                </a:moveTo>
                <a:cubicBezTo>
                  <a:pt x="63" y="361"/>
                  <a:pt x="64" y="360"/>
                  <a:pt x="63" y="359"/>
                </a:cubicBezTo>
                <a:cubicBezTo>
                  <a:pt x="62" y="359"/>
                  <a:pt x="62" y="359"/>
                  <a:pt x="61" y="359"/>
                </a:cubicBezTo>
                <a:cubicBezTo>
                  <a:pt x="61" y="360"/>
                  <a:pt x="60" y="360"/>
                  <a:pt x="60" y="361"/>
                </a:cubicBezTo>
                <a:cubicBezTo>
                  <a:pt x="61" y="362"/>
                  <a:pt x="60" y="363"/>
                  <a:pt x="61" y="364"/>
                </a:cubicBezTo>
                <a:cubicBezTo>
                  <a:pt x="61" y="363"/>
                  <a:pt x="62" y="363"/>
                  <a:pt x="64" y="363"/>
                </a:cubicBezTo>
                <a:close/>
                <a:moveTo>
                  <a:pt x="58" y="471"/>
                </a:moveTo>
                <a:cubicBezTo>
                  <a:pt x="57" y="470"/>
                  <a:pt x="57" y="470"/>
                  <a:pt x="57" y="469"/>
                </a:cubicBezTo>
                <a:cubicBezTo>
                  <a:pt x="56" y="469"/>
                  <a:pt x="56" y="469"/>
                  <a:pt x="55" y="470"/>
                </a:cubicBezTo>
                <a:cubicBezTo>
                  <a:pt x="55" y="471"/>
                  <a:pt x="55" y="472"/>
                  <a:pt x="56" y="473"/>
                </a:cubicBezTo>
                <a:cubicBezTo>
                  <a:pt x="56" y="473"/>
                  <a:pt x="55" y="474"/>
                  <a:pt x="56" y="474"/>
                </a:cubicBezTo>
                <a:cubicBezTo>
                  <a:pt x="56" y="475"/>
                  <a:pt x="56" y="475"/>
                  <a:pt x="56" y="476"/>
                </a:cubicBezTo>
                <a:cubicBezTo>
                  <a:pt x="57" y="476"/>
                  <a:pt x="58" y="476"/>
                  <a:pt x="58" y="475"/>
                </a:cubicBezTo>
                <a:cubicBezTo>
                  <a:pt x="58" y="474"/>
                  <a:pt x="57" y="474"/>
                  <a:pt x="57" y="473"/>
                </a:cubicBezTo>
                <a:cubicBezTo>
                  <a:pt x="56" y="472"/>
                  <a:pt x="57" y="471"/>
                  <a:pt x="58" y="471"/>
                </a:cubicBezTo>
                <a:close/>
                <a:moveTo>
                  <a:pt x="58" y="481"/>
                </a:moveTo>
                <a:cubicBezTo>
                  <a:pt x="59" y="481"/>
                  <a:pt x="59" y="481"/>
                  <a:pt x="59" y="482"/>
                </a:cubicBezTo>
                <a:cubicBezTo>
                  <a:pt x="60" y="481"/>
                  <a:pt x="61" y="480"/>
                  <a:pt x="61" y="479"/>
                </a:cubicBezTo>
                <a:cubicBezTo>
                  <a:pt x="60" y="479"/>
                  <a:pt x="59" y="478"/>
                  <a:pt x="58" y="478"/>
                </a:cubicBezTo>
                <a:cubicBezTo>
                  <a:pt x="58" y="478"/>
                  <a:pt x="57" y="478"/>
                  <a:pt x="57" y="478"/>
                </a:cubicBezTo>
                <a:cubicBezTo>
                  <a:pt x="57" y="478"/>
                  <a:pt x="56" y="478"/>
                  <a:pt x="56" y="478"/>
                </a:cubicBezTo>
                <a:cubicBezTo>
                  <a:pt x="56" y="479"/>
                  <a:pt x="56" y="480"/>
                  <a:pt x="57" y="481"/>
                </a:cubicBezTo>
                <a:cubicBezTo>
                  <a:pt x="57" y="481"/>
                  <a:pt x="58" y="481"/>
                  <a:pt x="58" y="481"/>
                </a:cubicBezTo>
                <a:close/>
                <a:moveTo>
                  <a:pt x="712" y="478"/>
                </a:moveTo>
                <a:cubicBezTo>
                  <a:pt x="710" y="478"/>
                  <a:pt x="709" y="478"/>
                  <a:pt x="707" y="478"/>
                </a:cubicBezTo>
                <a:cubicBezTo>
                  <a:pt x="707" y="478"/>
                  <a:pt x="707" y="478"/>
                  <a:pt x="707" y="478"/>
                </a:cubicBezTo>
                <a:cubicBezTo>
                  <a:pt x="707" y="478"/>
                  <a:pt x="707" y="479"/>
                  <a:pt x="707" y="479"/>
                </a:cubicBezTo>
                <a:cubicBezTo>
                  <a:pt x="708" y="480"/>
                  <a:pt x="709" y="480"/>
                  <a:pt x="709" y="481"/>
                </a:cubicBezTo>
                <a:cubicBezTo>
                  <a:pt x="710" y="480"/>
                  <a:pt x="711" y="480"/>
                  <a:pt x="712" y="479"/>
                </a:cubicBezTo>
                <a:cubicBezTo>
                  <a:pt x="712" y="479"/>
                  <a:pt x="712" y="479"/>
                  <a:pt x="712" y="478"/>
                </a:cubicBezTo>
                <a:close/>
                <a:moveTo>
                  <a:pt x="686" y="384"/>
                </a:moveTo>
                <a:cubicBezTo>
                  <a:pt x="685" y="384"/>
                  <a:pt x="684" y="385"/>
                  <a:pt x="684" y="385"/>
                </a:cubicBezTo>
                <a:cubicBezTo>
                  <a:pt x="684" y="386"/>
                  <a:pt x="684" y="386"/>
                  <a:pt x="685" y="387"/>
                </a:cubicBezTo>
                <a:cubicBezTo>
                  <a:pt x="685" y="387"/>
                  <a:pt x="686" y="387"/>
                  <a:pt x="687" y="387"/>
                </a:cubicBezTo>
                <a:cubicBezTo>
                  <a:pt x="688" y="386"/>
                  <a:pt x="689" y="385"/>
                  <a:pt x="689" y="384"/>
                </a:cubicBezTo>
                <a:cubicBezTo>
                  <a:pt x="689" y="384"/>
                  <a:pt x="689" y="384"/>
                  <a:pt x="689" y="384"/>
                </a:cubicBezTo>
                <a:cubicBezTo>
                  <a:pt x="688" y="384"/>
                  <a:pt x="687" y="384"/>
                  <a:pt x="686" y="384"/>
                </a:cubicBezTo>
                <a:close/>
                <a:moveTo>
                  <a:pt x="441" y="741"/>
                </a:moveTo>
                <a:cubicBezTo>
                  <a:pt x="440" y="741"/>
                  <a:pt x="440" y="740"/>
                  <a:pt x="440" y="740"/>
                </a:cubicBezTo>
                <a:cubicBezTo>
                  <a:pt x="439" y="740"/>
                  <a:pt x="439" y="740"/>
                  <a:pt x="439" y="741"/>
                </a:cubicBezTo>
                <a:cubicBezTo>
                  <a:pt x="438" y="741"/>
                  <a:pt x="437" y="741"/>
                  <a:pt x="436" y="741"/>
                </a:cubicBezTo>
                <a:cubicBezTo>
                  <a:pt x="435" y="741"/>
                  <a:pt x="435" y="742"/>
                  <a:pt x="435" y="742"/>
                </a:cubicBezTo>
                <a:cubicBezTo>
                  <a:pt x="435" y="742"/>
                  <a:pt x="435" y="742"/>
                  <a:pt x="435" y="742"/>
                </a:cubicBezTo>
                <a:cubicBezTo>
                  <a:pt x="435" y="742"/>
                  <a:pt x="435" y="743"/>
                  <a:pt x="435" y="743"/>
                </a:cubicBezTo>
                <a:cubicBezTo>
                  <a:pt x="437" y="743"/>
                  <a:pt x="438" y="743"/>
                  <a:pt x="439" y="743"/>
                </a:cubicBezTo>
                <a:cubicBezTo>
                  <a:pt x="440" y="742"/>
                  <a:pt x="440" y="742"/>
                  <a:pt x="441" y="741"/>
                </a:cubicBezTo>
                <a:close/>
                <a:moveTo>
                  <a:pt x="379" y="89"/>
                </a:moveTo>
                <a:cubicBezTo>
                  <a:pt x="379" y="88"/>
                  <a:pt x="379" y="87"/>
                  <a:pt x="379" y="86"/>
                </a:cubicBezTo>
                <a:cubicBezTo>
                  <a:pt x="376" y="86"/>
                  <a:pt x="376" y="86"/>
                  <a:pt x="376" y="86"/>
                </a:cubicBezTo>
                <a:cubicBezTo>
                  <a:pt x="376" y="86"/>
                  <a:pt x="376" y="87"/>
                  <a:pt x="376" y="87"/>
                </a:cubicBezTo>
                <a:cubicBezTo>
                  <a:pt x="376" y="88"/>
                  <a:pt x="377" y="89"/>
                  <a:pt x="378" y="90"/>
                </a:cubicBezTo>
                <a:cubicBezTo>
                  <a:pt x="378" y="90"/>
                  <a:pt x="379" y="89"/>
                  <a:pt x="379" y="89"/>
                </a:cubicBezTo>
                <a:close/>
                <a:moveTo>
                  <a:pt x="36" y="248"/>
                </a:moveTo>
                <a:cubicBezTo>
                  <a:pt x="35" y="249"/>
                  <a:pt x="35" y="249"/>
                  <a:pt x="34" y="249"/>
                </a:cubicBezTo>
                <a:cubicBezTo>
                  <a:pt x="34" y="250"/>
                  <a:pt x="34" y="251"/>
                  <a:pt x="35" y="252"/>
                </a:cubicBezTo>
                <a:cubicBezTo>
                  <a:pt x="35" y="252"/>
                  <a:pt x="36" y="252"/>
                  <a:pt x="37" y="252"/>
                </a:cubicBezTo>
                <a:cubicBezTo>
                  <a:pt x="37" y="251"/>
                  <a:pt x="38" y="251"/>
                  <a:pt x="38" y="250"/>
                </a:cubicBezTo>
                <a:cubicBezTo>
                  <a:pt x="38" y="249"/>
                  <a:pt x="37" y="248"/>
                  <a:pt x="36" y="248"/>
                </a:cubicBezTo>
                <a:close/>
                <a:moveTo>
                  <a:pt x="47" y="242"/>
                </a:moveTo>
                <a:cubicBezTo>
                  <a:pt x="47" y="242"/>
                  <a:pt x="47" y="241"/>
                  <a:pt x="48" y="241"/>
                </a:cubicBezTo>
                <a:cubicBezTo>
                  <a:pt x="48" y="240"/>
                  <a:pt x="48" y="240"/>
                  <a:pt x="48" y="239"/>
                </a:cubicBezTo>
                <a:cubicBezTo>
                  <a:pt x="47" y="239"/>
                  <a:pt x="47" y="238"/>
                  <a:pt x="47" y="237"/>
                </a:cubicBezTo>
                <a:cubicBezTo>
                  <a:pt x="46" y="238"/>
                  <a:pt x="46" y="239"/>
                  <a:pt x="45" y="239"/>
                </a:cubicBezTo>
                <a:cubicBezTo>
                  <a:pt x="45" y="240"/>
                  <a:pt x="45" y="240"/>
                  <a:pt x="45" y="241"/>
                </a:cubicBezTo>
                <a:cubicBezTo>
                  <a:pt x="46" y="241"/>
                  <a:pt x="46" y="242"/>
                  <a:pt x="47" y="242"/>
                </a:cubicBezTo>
                <a:close/>
                <a:moveTo>
                  <a:pt x="690" y="384"/>
                </a:moveTo>
                <a:cubicBezTo>
                  <a:pt x="691" y="385"/>
                  <a:pt x="691" y="386"/>
                  <a:pt x="692" y="386"/>
                </a:cubicBezTo>
                <a:cubicBezTo>
                  <a:pt x="693" y="386"/>
                  <a:pt x="694" y="385"/>
                  <a:pt x="694" y="384"/>
                </a:cubicBezTo>
                <a:cubicBezTo>
                  <a:pt x="694" y="384"/>
                  <a:pt x="694" y="383"/>
                  <a:pt x="694" y="383"/>
                </a:cubicBezTo>
                <a:cubicBezTo>
                  <a:pt x="693" y="383"/>
                  <a:pt x="692" y="383"/>
                  <a:pt x="692" y="383"/>
                </a:cubicBezTo>
                <a:cubicBezTo>
                  <a:pt x="691" y="383"/>
                  <a:pt x="691" y="384"/>
                  <a:pt x="690" y="384"/>
                </a:cubicBezTo>
                <a:close/>
                <a:moveTo>
                  <a:pt x="18" y="315"/>
                </a:moveTo>
                <a:cubicBezTo>
                  <a:pt x="17" y="316"/>
                  <a:pt x="16" y="315"/>
                  <a:pt x="15" y="316"/>
                </a:cubicBezTo>
                <a:cubicBezTo>
                  <a:pt x="15" y="316"/>
                  <a:pt x="15" y="317"/>
                  <a:pt x="16" y="317"/>
                </a:cubicBezTo>
                <a:cubicBezTo>
                  <a:pt x="17" y="317"/>
                  <a:pt x="18" y="318"/>
                  <a:pt x="19" y="317"/>
                </a:cubicBezTo>
                <a:cubicBezTo>
                  <a:pt x="19" y="316"/>
                  <a:pt x="19" y="315"/>
                  <a:pt x="18" y="315"/>
                </a:cubicBezTo>
                <a:cubicBezTo>
                  <a:pt x="18" y="315"/>
                  <a:pt x="18" y="315"/>
                  <a:pt x="18" y="315"/>
                </a:cubicBezTo>
                <a:close/>
                <a:moveTo>
                  <a:pt x="32" y="329"/>
                </a:moveTo>
                <a:cubicBezTo>
                  <a:pt x="31" y="328"/>
                  <a:pt x="32" y="327"/>
                  <a:pt x="31" y="326"/>
                </a:cubicBezTo>
                <a:cubicBezTo>
                  <a:pt x="30" y="326"/>
                  <a:pt x="30" y="325"/>
                  <a:pt x="29" y="326"/>
                </a:cubicBezTo>
                <a:cubicBezTo>
                  <a:pt x="29" y="327"/>
                  <a:pt x="28" y="328"/>
                  <a:pt x="29" y="329"/>
                </a:cubicBezTo>
                <a:cubicBezTo>
                  <a:pt x="30" y="329"/>
                  <a:pt x="31" y="329"/>
                  <a:pt x="32" y="329"/>
                </a:cubicBezTo>
                <a:close/>
                <a:moveTo>
                  <a:pt x="268" y="697"/>
                </a:moveTo>
                <a:cubicBezTo>
                  <a:pt x="270" y="697"/>
                  <a:pt x="270" y="697"/>
                  <a:pt x="272" y="697"/>
                </a:cubicBezTo>
                <a:cubicBezTo>
                  <a:pt x="272" y="696"/>
                  <a:pt x="271" y="696"/>
                  <a:pt x="271" y="695"/>
                </a:cubicBezTo>
                <a:cubicBezTo>
                  <a:pt x="270" y="695"/>
                  <a:pt x="269" y="695"/>
                  <a:pt x="268" y="696"/>
                </a:cubicBezTo>
                <a:cubicBezTo>
                  <a:pt x="268" y="696"/>
                  <a:pt x="268" y="696"/>
                  <a:pt x="268" y="697"/>
                </a:cubicBezTo>
                <a:close/>
                <a:moveTo>
                  <a:pt x="52" y="170"/>
                </a:moveTo>
                <a:cubicBezTo>
                  <a:pt x="52" y="171"/>
                  <a:pt x="52" y="172"/>
                  <a:pt x="52" y="174"/>
                </a:cubicBezTo>
                <a:cubicBezTo>
                  <a:pt x="52" y="174"/>
                  <a:pt x="52" y="174"/>
                  <a:pt x="52" y="174"/>
                </a:cubicBezTo>
                <a:cubicBezTo>
                  <a:pt x="53" y="174"/>
                  <a:pt x="53" y="173"/>
                  <a:pt x="53" y="173"/>
                </a:cubicBezTo>
                <a:cubicBezTo>
                  <a:pt x="53" y="172"/>
                  <a:pt x="53" y="172"/>
                  <a:pt x="53" y="172"/>
                </a:cubicBezTo>
                <a:cubicBezTo>
                  <a:pt x="54" y="170"/>
                  <a:pt x="54" y="169"/>
                  <a:pt x="53" y="168"/>
                </a:cubicBezTo>
                <a:cubicBezTo>
                  <a:pt x="52" y="169"/>
                  <a:pt x="52" y="169"/>
                  <a:pt x="52" y="170"/>
                </a:cubicBezTo>
                <a:close/>
                <a:moveTo>
                  <a:pt x="33" y="327"/>
                </a:moveTo>
                <a:cubicBezTo>
                  <a:pt x="34" y="328"/>
                  <a:pt x="34" y="328"/>
                  <a:pt x="34" y="328"/>
                </a:cubicBezTo>
                <a:cubicBezTo>
                  <a:pt x="35" y="328"/>
                  <a:pt x="36" y="328"/>
                  <a:pt x="38" y="328"/>
                </a:cubicBezTo>
                <a:cubicBezTo>
                  <a:pt x="38" y="327"/>
                  <a:pt x="39" y="327"/>
                  <a:pt x="39" y="326"/>
                </a:cubicBezTo>
                <a:cubicBezTo>
                  <a:pt x="38" y="326"/>
                  <a:pt x="37" y="326"/>
                  <a:pt x="37" y="326"/>
                </a:cubicBezTo>
                <a:cubicBezTo>
                  <a:pt x="36" y="326"/>
                  <a:pt x="36" y="327"/>
                  <a:pt x="36" y="327"/>
                </a:cubicBezTo>
                <a:cubicBezTo>
                  <a:pt x="35" y="327"/>
                  <a:pt x="34" y="326"/>
                  <a:pt x="33" y="327"/>
                </a:cubicBezTo>
                <a:close/>
                <a:moveTo>
                  <a:pt x="695" y="307"/>
                </a:moveTo>
                <a:cubicBezTo>
                  <a:pt x="695" y="306"/>
                  <a:pt x="694" y="306"/>
                  <a:pt x="693" y="306"/>
                </a:cubicBezTo>
                <a:cubicBezTo>
                  <a:pt x="693" y="306"/>
                  <a:pt x="693" y="307"/>
                  <a:pt x="692" y="308"/>
                </a:cubicBezTo>
                <a:cubicBezTo>
                  <a:pt x="692" y="308"/>
                  <a:pt x="692" y="308"/>
                  <a:pt x="692" y="308"/>
                </a:cubicBezTo>
                <a:cubicBezTo>
                  <a:pt x="692" y="309"/>
                  <a:pt x="693" y="309"/>
                  <a:pt x="694" y="309"/>
                </a:cubicBezTo>
                <a:cubicBezTo>
                  <a:pt x="694" y="308"/>
                  <a:pt x="694" y="308"/>
                  <a:pt x="695" y="307"/>
                </a:cubicBezTo>
                <a:cubicBezTo>
                  <a:pt x="695" y="307"/>
                  <a:pt x="695" y="307"/>
                  <a:pt x="695" y="307"/>
                </a:cubicBezTo>
                <a:close/>
                <a:moveTo>
                  <a:pt x="57" y="486"/>
                </a:moveTo>
                <a:cubicBezTo>
                  <a:pt x="58" y="486"/>
                  <a:pt x="58" y="487"/>
                  <a:pt x="59" y="487"/>
                </a:cubicBezTo>
                <a:cubicBezTo>
                  <a:pt x="59" y="486"/>
                  <a:pt x="59" y="486"/>
                  <a:pt x="59" y="485"/>
                </a:cubicBezTo>
                <a:cubicBezTo>
                  <a:pt x="58" y="484"/>
                  <a:pt x="58" y="484"/>
                  <a:pt x="57" y="483"/>
                </a:cubicBezTo>
                <a:cubicBezTo>
                  <a:pt x="57" y="484"/>
                  <a:pt x="57" y="485"/>
                  <a:pt x="57" y="486"/>
                </a:cubicBezTo>
                <a:close/>
                <a:moveTo>
                  <a:pt x="47" y="250"/>
                </a:moveTo>
                <a:cubicBezTo>
                  <a:pt x="47" y="245"/>
                  <a:pt x="47" y="245"/>
                  <a:pt x="46" y="245"/>
                </a:cubicBezTo>
                <a:cubicBezTo>
                  <a:pt x="46" y="246"/>
                  <a:pt x="47" y="248"/>
                  <a:pt x="46" y="249"/>
                </a:cubicBezTo>
                <a:cubicBezTo>
                  <a:pt x="46" y="249"/>
                  <a:pt x="45" y="249"/>
                  <a:pt x="45" y="249"/>
                </a:cubicBezTo>
                <a:cubicBezTo>
                  <a:pt x="46" y="250"/>
                  <a:pt x="46" y="250"/>
                  <a:pt x="47" y="250"/>
                </a:cubicBezTo>
                <a:close/>
                <a:moveTo>
                  <a:pt x="108" y="105"/>
                </a:moveTo>
                <a:cubicBezTo>
                  <a:pt x="109" y="104"/>
                  <a:pt x="110" y="104"/>
                  <a:pt x="110" y="102"/>
                </a:cubicBezTo>
                <a:cubicBezTo>
                  <a:pt x="109" y="102"/>
                  <a:pt x="109" y="102"/>
                  <a:pt x="108" y="101"/>
                </a:cubicBezTo>
                <a:cubicBezTo>
                  <a:pt x="108" y="102"/>
                  <a:pt x="108" y="103"/>
                  <a:pt x="108" y="105"/>
                </a:cubicBezTo>
                <a:close/>
                <a:moveTo>
                  <a:pt x="62" y="121"/>
                </a:moveTo>
                <a:cubicBezTo>
                  <a:pt x="64" y="122"/>
                  <a:pt x="64" y="122"/>
                  <a:pt x="65" y="123"/>
                </a:cubicBezTo>
                <a:cubicBezTo>
                  <a:pt x="65" y="122"/>
                  <a:pt x="65" y="120"/>
                  <a:pt x="65" y="119"/>
                </a:cubicBezTo>
                <a:cubicBezTo>
                  <a:pt x="64" y="120"/>
                  <a:pt x="64" y="120"/>
                  <a:pt x="62" y="121"/>
                </a:cubicBezTo>
                <a:close/>
                <a:moveTo>
                  <a:pt x="53" y="568"/>
                </a:moveTo>
                <a:cubicBezTo>
                  <a:pt x="53" y="568"/>
                  <a:pt x="53" y="568"/>
                  <a:pt x="53" y="568"/>
                </a:cubicBezTo>
                <a:cubicBezTo>
                  <a:pt x="54" y="568"/>
                  <a:pt x="55" y="567"/>
                  <a:pt x="56" y="567"/>
                </a:cubicBezTo>
                <a:cubicBezTo>
                  <a:pt x="56" y="567"/>
                  <a:pt x="56" y="566"/>
                  <a:pt x="56" y="566"/>
                </a:cubicBezTo>
                <a:cubicBezTo>
                  <a:pt x="56" y="566"/>
                  <a:pt x="55" y="566"/>
                  <a:pt x="55" y="566"/>
                </a:cubicBezTo>
                <a:cubicBezTo>
                  <a:pt x="54" y="566"/>
                  <a:pt x="53" y="566"/>
                  <a:pt x="53" y="566"/>
                </a:cubicBezTo>
                <a:cubicBezTo>
                  <a:pt x="53" y="567"/>
                  <a:pt x="53" y="567"/>
                  <a:pt x="53" y="568"/>
                </a:cubicBezTo>
                <a:close/>
                <a:moveTo>
                  <a:pt x="200" y="716"/>
                </a:moveTo>
                <a:cubicBezTo>
                  <a:pt x="202" y="716"/>
                  <a:pt x="203" y="716"/>
                  <a:pt x="204" y="716"/>
                </a:cubicBezTo>
                <a:cubicBezTo>
                  <a:pt x="204" y="715"/>
                  <a:pt x="203" y="714"/>
                  <a:pt x="202" y="714"/>
                </a:cubicBezTo>
                <a:cubicBezTo>
                  <a:pt x="201" y="714"/>
                  <a:pt x="201" y="715"/>
                  <a:pt x="200" y="716"/>
                </a:cubicBezTo>
                <a:close/>
                <a:moveTo>
                  <a:pt x="51" y="398"/>
                </a:moveTo>
                <a:cubicBezTo>
                  <a:pt x="51" y="398"/>
                  <a:pt x="51" y="399"/>
                  <a:pt x="52" y="399"/>
                </a:cubicBezTo>
                <a:cubicBezTo>
                  <a:pt x="52" y="398"/>
                  <a:pt x="52" y="397"/>
                  <a:pt x="52" y="396"/>
                </a:cubicBezTo>
                <a:cubicBezTo>
                  <a:pt x="52" y="395"/>
                  <a:pt x="53" y="395"/>
                  <a:pt x="52" y="394"/>
                </a:cubicBezTo>
                <a:cubicBezTo>
                  <a:pt x="51" y="395"/>
                  <a:pt x="52" y="396"/>
                  <a:pt x="51" y="397"/>
                </a:cubicBezTo>
                <a:cubicBezTo>
                  <a:pt x="51" y="397"/>
                  <a:pt x="51" y="397"/>
                  <a:pt x="51" y="398"/>
                </a:cubicBezTo>
                <a:close/>
                <a:moveTo>
                  <a:pt x="39" y="211"/>
                </a:moveTo>
                <a:cubicBezTo>
                  <a:pt x="40" y="211"/>
                  <a:pt x="40" y="211"/>
                  <a:pt x="41" y="211"/>
                </a:cubicBezTo>
                <a:cubicBezTo>
                  <a:pt x="41" y="210"/>
                  <a:pt x="41" y="209"/>
                  <a:pt x="40" y="208"/>
                </a:cubicBezTo>
                <a:cubicBezTo>
                  <a:pt x="40" y="208"/>
                  <a:pt x="39" y="208"/>
                  <a:pt x="39" y="209"/>
                </a:cubicBezTo>
                <a:cubicBezTo>
                  <a:pt x="39" y="209"/>
                  <a:pt x="39" y="210"/>
                  <a:pt x="39" y="211"/>
                </a:cubicBezTo>
                <a:close/>
                <a:moveTo>
                  <a:pt x="10" y="319"/>
                </a:moveTo>
                <a:cubicBezTo>
                  <a:pt x="10" y="321"/>
                  <a:pt x="10" y="321"/>
                  <a:pt x="11" y="321"/>
                </a:cubicBezTo>
                <a:cubicBezTo>
                  <a:pt x="11" y="321"/>
                  <a:pt x="12" y="320"/>
                  <a:pt x="12" y="319"/>
                </a:cubicBezTo>
                <a:cubicBezTo>
                  <a:pt x="12" y="319"/>
                  <a:pt x="11" y="319"/>
                  <a:pt x="10" y="319"/>
                </a:cubicBezTo>
                <a:close/>
                <a:moveTo>
                  <a:pt x="109" y="95"/>
                </a:moveTo>
                <a:cubicBezTo>
                  <a:pt x="108" y="94"/>
                  <a:pt x="108" y="94"/>
                  <a:pt x="107" y="94"/>
                </a:cubicBezTo>
                <a:cubicBezTo>
                  <a:pt x="107" y="96"/>
                  <a:pt x="107" y="96"/>
                  <a:pt x="107" y="96"/>
                </a:cubicBezTo>
                <a:cubicBezTo>
                  <a:pt x="108" y="96"/>
                  <a:pt x="108" y="96"/>
                  <a:pt x="109" y="96"/>
                </a:cubicBezTo>
                <a:cubicBezTo>
                  <a:pt x="109" y="95"/>
                  <a:pt x="109" y="95"/>
                  <a:pt x="109" y="95"/>
                </a:cubicBezTo>
                <a:close/>
                <a:moveTo>
                  <a:pt x="34" y="312"/>
                </a:moveTo>
                <a:cubicBezTo>
                  <a:pt x="34" y="313"/>
                  <a:pt x="34" y="313"/>
                  <a:pt x="35" y="313"/>
                </a:cubicBezTo>
                <a:cubicBezTo>
                  <a:pt x="35" y="314"/>
                  <a:pt x="36" y="314"/>
                  <a:pt x="37" y="313"/>
                </a:cubicBezTo>
                <a:cubicBezTo>
                  <a:pt x="36" y="313"/>
                  <a:pt x="36" y="312"/>
                  <a:pt x="36" y="311"/>
                </a:cubicBezTo>
                <a:cubicBezTo>
                  <a:pt x="35" y="312"/>
                  <a:pt x="35" y="312"/>
                  <a:pt x="34" y="312"/>
                </a:cubicBezTo>
                <a:close/>
                <a:moveTo>
                  <a:pt x="690" y="311"/>
                </a:moveTo>
                <a:cubicBezTo>
                  <a:pt x="690" y="311"/>
                  <a:pt x="689" y="312"/>
                  <a:pt x="689" y="312"/>
                </a:cubicBezTo>
                <a:cubicBezTo>
                  <a:pt x="689" y="313"/>
                  <a:pt x="689" y="313"/>
                  <a:pt x="690" y="313"/>
                </a:cubicBezTo>
                <a:cubicBezTo>
                  <a:pt x="690" y="312"/>
                  <a:pt x="691" y="312"/>
                  <a:pt x="691" y="311"/>
                </a:cubicBezTo>
                <a:cubicBezTo>
                  <a:pt x="691" y="311"/>
                  <a:pt x="691" y="311"/>
                  <a:pt x="690" y="311"/>
                </a:cubicBezTo>
                <a:close/>
                <a:moveTo>
                  <a:pt x="61" y="348"/>
                </a:moveTo>
                <a:cubicBezTo>
                  <a:pt x="62" y="347"/>
                  <a:pt x="62" y="346"/>
                  <a:pt x="61" y="345"/>
                </a:cubicBezTo>
                <a:cubicBezTo>
                  <a:pt x="61" y="345"/>
                  <a:pt x="60" y="346"/>
                  <a:pt x="60" y="346"/>
                </a:cubicBezTo>
                <a:cubicBezTo>
                  <a:pt x="60" y="347"/>
                  <a:pt x="61" y="347"/>
                  <a:pt x="61" y="348"/>
                </a:cubicBezTo>
                <a:close/>
                <a:moveTo>
                  <a:pt x="52" y="403"/>
                </a:moveTo>
                <a:cubicBezTo>
                  <a:pt x="53" y="402"/>
                  <a:pt x="53" y="402"/>
                  <a:pt x="52" y="401"/>
                </a:cubicBezTo>
                <a:cubicBezTo>
                  <a:pt x="52" y="401"/>
                  <a:pt x="51" y="401"/>
                  <a:pt x="51" y="401"/>
                </a:cubicBezTo>
                <a:cubicBezTo>
                  <a:pt x="51" y="402"/>
                  <a:pt x="51" y="402"/>
                  <a:pt x="51" y="403"/>
                </a:cubicBezTo>
                <a:cubicBezTo>
                  <a:pt x="51" y="403"/>
                  <a:pt x="52" y="403"/>
                  <a:pt x="52" y="403"/>
                </a:cubicBezTo>
                <a:close/>
                <a:moveTo>
                  <a:pt x="73" y="602"/>
                </a:moveTo>
                <a:cubicBezTo>
                  <a:pt x="74" y="602"/>
                  <a:pt x="75" y="602"/>
                  <a:pt x="75" y="602"/>
                </a:cubicBezTo>
                <a:cubicBezTo>
                  <a:pt x="75" y="601"/>
                  <a:pt x="75" y="601"/>
                  <a:pt x="75" y="600"/>
                </a:cubicBezTo>
                <a:cubicBezTo>
                  <a:pt x="74" y="600"/>
                  <a:pt x="74" y="600"/>
                  <a:pt x="73" y="601"/>
                </a:cubicBezTo>
                <a:cubicBezTo>
                  <a:pt x="73" y="601"/>
                  <a:pt x="73" y="601"/>
                  <a:pt x="73" y="602"/>
                </a:cubicBezTo>
                <a:close/>
                <a:moveTo>
                  <a:pt x="695" y="388"/>
                </a:moveTo>
                <a:cubicBezTo>
                  <a:pt x="693" y="388"/>
                  <a:pt x="693" y="388"/>
                  <a:pt x="692" y="388"/>
                </a:cubicBezTo>
                <a:cubicBezTo>
                  <a:pt x="693" y="389"/>
                  <a:pt x="694" y="389"/>
                  <a:pt x="695" y="388"/>
                </a:cubicBezTo>
                <a:close/>
                <a:moveTo>
                  <a:pt x="691" y="493"/>
                </a:moveTo>
                <a:cubicBezTo>
                  <a:pt x="690" y="492"/>
                  <a:pt x="689" y="492"/>
                  <a:pt x="689" y="492"/>
                </a:cubicBezTo>
                <a:cubicBezTo>
                  <a:pt x="688" y="493"/>
                  <a:pt x="688" y="493"/>
                  <a:pt x="689" y="494"/>
                </a:cubicBezTo>
                <a:cubicBezTo>
                  <a:pt x="689" y="493"/>
                  <a:pt x="690" y="493"/>
                  <a:pt x="691" y="493"/>
                </a:cubicBezTo>
                <a:close/>
                <a:moveTo>
                  <a:pt x="62" y="577"/>
                </a:moveTo>
                <a:cubicBezTo>
                  <a:pt x="61" y="579"/>
                  <a:pt x="62" y="579"/>
                  <a:pt x="62" y="580"/>
                </a:cubicBezTo>
                <a:cubicBezTo>
                  <a:pt x="63" y="579"/>
                  <a:pt x="63" y="578"/>
                  <a:pt x="62" y="577"/>
                </a:cubicBezTo>
                <a:close/>
                <a:moveTo>
                  <a:pt x="275" y="95"/>
                </a:moveTo>
                <a:cubicBezTo>
                  <a:pt x="276" y="95"/>
                  <a:pt x="276" y="94"/>
                  <a:pt x="275" y="93"/>
                </a:cubicBezTo>
                <a:cubicBezTo>
                  <a:pt x="275" y="94"/>
                  <a:pt x="274" y="94"/>
                  <a:pt x="274" y="95"/>
                </a:cubicBezTo>
                <a:cubicBezTo>
                  <a:pt x="274" y="95"/>
                  <a:pt x="275" y="95"/>
                  <a:pt x="275" y="95"/>
                </a:cubicBezTo>
                <a:close/>
                <a:moveTo>
                  <a:pt x="253" y="99"/>
                </a:moveTo>
                <a:cubicBezTo>
                  <a:pt x="255" y="99"/>
                  <a:pt x="255" y="99"/>
                  <a:pt x="256" y="98"/>
                </a:cubicBezTo>
                <a:cubicBezTo>
                  <a:pt x="255" y="98"/>
                  <a:pt x="254" y="98"/>
                  <a:pt x="253" y="99"/>
                </a:cubicBezTo>
                <a:close/>
                <a:moveTo>
                  <a:pt x="70" y="116"/>
                </a:moveTo>
                <a:cubicBezTo>
                  <a:pt x="70" y="116"/>
                  <a:pt x="70" y="116"/>
                  <a:pt x="70" y="116"/>
                </a:cubicBezTo>
                <a:cubicBezTo>
                  <a:pt x="70" y="116"/>
                  <a:pt x="70" y="117"/>
                  <a:pt x="70" y="117"/>
                </a:cubicBezTo>
                <a:cubicBezTo>
                  <a:pt x="70" y="117"/>
                  <a:pt x="70" y="117"/>
                  <a:pt x="71" y="117"/>
                </a:cubicBezTo>
                <a:cubicBezTo>
                  <a:pt x="71" y="116"/>
                  <a:pt x="71" y="116"/>
                  <a:pt x="71" y="116"/>
                </a:cubicBezTo>
                <a:cubicBezTo>
                  <a:pt x="71" y="115"/>
                  <a:pt x="71" y="115"/>
                  <a:pt x="70" y="116"/>
                </a:cubicBezTo>
                <a:close/>
                <a:moveTo>
                  <a:pt x="684" y="333"/>
                </a:moveTo>
                <a:cubicBezTo>
                  <a:pt x="684" y="334"/>
                  <a:pt x="683" y="334"/>
                  <a:pt x="683" y="335"/>
                </a:cubicBezTo>
                <a:cubicBezTo>
                  <a:pt x="684" y="336"/>
                  <a:pt x="684" y="336"/>
                  <a:pt x="685" y="335"/>
                </a:cubicBezTo>
                <a:cubicBezTo>
                  <a:pt x="685" y="334"/>
                  <a:pt x="685" y="334"/>
                  <a:pt x="684" y="333"/>
                </a:cubicBezTo>
                <a:close/>
                <a:moveTo>
                  <a:pt x="61" y="496"/>
                </a:moveTo>
                <a:cubicBezTo>
                  <a:pt x="61" y="497"/>
                  <a:pt x="62" y="497"/>
                  <a:pt x="62" y="496"/>
                </a:cubicBezTo>
                <a:cubicBezTo>
                  <a:pt x="62" y="496"/>
                  <a:pt x="61" y="496"/>
                  <a:pt x="61" y="496"/>
                </a:cubicBezTo>
                <a:close/>
                <a:moveTo>
                  <a:pt x="697" y="454"/>
                </a:moveTo>
                <a:cubicBezTo>
                  <a:pt x="697" y="455"/>
                  <a:pt x="698" y="455"/>
                  <a:pt x="698" y="455"/>
                </a:cubicBezTo>
                <a:cubicBezTo>
                  <a:pt x="698" y="455"/>
                  <a:pt x="698" y="455"/>
                  <a:pt x="698" y="455"/>
                </a:cubicBezTo>
                <a:cubicBezTo>
                  <a:pt x="698" y="454"/>
                  <a:pt x="698" y="454"/>
                  <a:pt x="698" y="454"/>
                </a:cubicBezTo>
                <a:cubicBezTo>
                  <a:pt x="698" y="454"/>
                  <a:pt x="697" y="454"/>
                  <a:pt x="697" y="454"/>
                </a:cubicBezTo>
                <a:close/>
                <a:moveTo>
                  <a:pt x="718" y="398"/>
                </a:moveTo>
                <a:cubicBezTo>
                  <a:pt x="718" y="398"/>
                  <a:pt x="719" y="398"/>
                  <a:pt x="719" y="398"/>
                </a:cubicBezTo>
                <a:cubicBezTo>
                  <a:pt x="719" y="398"/>
                  <a:pt x="719" y="398"/>
                  <a:pt x="719" y="398"/>
                </a:cubicBezTo>
                <a:cubicBezTo>
                  <a:pt x="719" y="397"/>
                  <a:pt x="719" y="397"/>
                  <a:pt x="719" y="397"/>
                </a:cubicBezTo>
                <a:cubicBezTo>
                  <a:pt x="719" y="397"/>
                  <a:pt x="718" y="397"/>
                  <a:pt x="718" y="398"/>
                </a:cubicBezTo>
                <a:close/>
                <a:moveTo>
                  <a:pt x="682" y="373"/>
                </a:moveTo>
                <a:cubicBezTo>
                  <a:pt x="683" y="373"/>
                  <a:pt x="684" y="374"/>
                  <a:pt x="684" y="373"/>
                </a:cubicBezTo>
                <a:cubicBezTo>
                  <a:pt x="683" y="372"/>
                  <a:pt x="683" y="372"/>
                  <a:pt x="682" y="373"/>
                </a:cubicBezTo>
                <a:close/>
                <a:moveTo>
                  <a:pt x="700" y="453"/>
                </a:moveTo>
                <a:cubicBezTo>
                  <a:pt x="701" y="453"/>
                  <a:pt x="702" y="454"/>
                  <a:pt x="702" y="452"/>
                </a:cubicBezTo>
                <a:cubicBezTo>
                  <a:pt x="702" y="452"/>
                  <a:pt x="701" y="452"/>
                  <a:pt x="700" y="453"/>
                </a:cubicBezTo>
                <a:close/>
                <a:moveTo>
                  <a:pt x="37" y="234"/>
                </a:moveTo>
                <a:cubicBezTo>
                  <a:pt x="36" y="234"/>
                  <a:pt x="36" y="235"/>
                  <a:pt x="37" y="236"/>
                </a:cubicBezTo>
                <a:cubicBezTo>
                  <a:pt x="37" y="235"/>
                  <a:pt x="37" y="234"/>
                  <a:pt x="37" y="234"/>
                </a:cubicBezTo>
                <a:close/>
                <a:moveTo>
                  <a:pt x="249" y="98"/>
                </a:moveTo>
                <a:cubicBezTo>
                  <a:pt x="248" y="98"/>
                  <a:pt x="248" y="98"/>
                  <a:pt x="247" y="98"/>
                </a:cubicBezTo>
                <a:cubicBezTo>
                  <a:pt x="247" y="98"/>
                  <a:pt x="247" y="98"/>
                  <a:pt x="247" y="98"/>
                </a:cubicBezTo>
                <a:cubicBezTo>
                  <a:pt x="247" y="99"/>
                  <a:pt x="247" y="99"/>
                  <a:pt x="247" y="99"/>
                </a:cubicBezTo>
                <a:cubicBezTo>
                  <a:pt x="248" y="99"/>
                  <a:pt x="248" y="99"/>
                  <a:pt x="249" y="98"/>
                </a:cubicBezTo>
                <a:close/>
                <a:moveTo>
                  <a:pt x="274" y="99"/>
                </a:moveTo>
                <a:cubicBezTo>
                  <a:pt x="274" y="98"/>
                  <a:pt x="274" y="98"/>
                  <a:pt x="274" y="98"/>
                </a:cubicBezTo>
                <a:cubicBezTo>
                  <a:pt x="274" y="98"/>
                  <a:pt x="274" y="97"/>
                  <a:pt x="274" y="97"/>
                </a:cubicBezTo>
                <a:cubicBezTo>
                  <a:pt x="273" y="97"/>
                  <a:pt x="273" y="98"/>
                  <a:pt x="273" y="98"/>
                </a:cubicBezTo>
                <a:cubicBezTo>
                  <a:pt x="273" y="98"/>
                  <a:pt x="273" y="99"/>
                  <a:pt x="274" y="99"/>
                </a:cubicBezTo>
                <a:close/>
                <a:moveTo>
                  <a:pt x="263" y="696"/>
                </a:moveTo>
                <a:cubicBezTo>
                  <a:pt x="264" y="696"/>
                  <a:pt x="264" y="696"/>
                  <a:pt x="265" y="696"/>
                </a:cubicBezTo>
                <a:cubicBezTo>
                  <a:pt x="264" y="695"/>
                  <a:pt x="264" y="695"/>
                  <a:pt x="263" y="696"/>
                </a:cubicBezTo>
                <a:close/>
                <a:moveTo>
                  <a:pt x="274" y="718"/>
                </a:moveTo>
                <a:cubicBezTo>
                  <a:pt x="273" y="718"/>
                  <a:pt x="273" y="717"/>
                  <a:pt x="272" y="719"/>
                </a:cubicBezTo>
                <a:cubicBezTo>
                  <a:pt x="273" y="719"/>
                  <a:pt x="273" y="719"/>
                  <a:pt x="274" y="718"/>
                </a:cubicBezTo>
                <a:close/>
                <a:moveTo>
                  <a:pt x="69" y="448"/>
                </a:moveTo>
                <a:cubicBezTo>
                  <a:pt x="69" y="448"/>
                  <a:pt x="68" y="448"/>
                  <a:pt x="68" y="447"/>
                </a:cubicBezTo>
                <a:cubicBezTo>
                  <a:pt x="68" y="447"/>
                  <a:pt x="68" y="448"/>
                  <a:pt x="68" y="448"/>
                </a:cubicBezTo>
                <a:cubicBezTo>
                  <a:pt x="68" y="448"/>
                  <a:pt x="68" y="448"/>
                  <a:pt x="68" y="448"/>
                </a:cubicBezTo>
                <a:cubicBezTo>
                  <a:pt x="68" y="448"/>
                  <a:pt x="69" y="448"/>
                  <a:pt x="69" y="448"/>
                </a:cubicBezTo>
                <a:close/>
                <a:moveTo>
                  <a:pt x="33" y="252"/>
                </a:moveTo>
                <a:cubicBezTo>
                  <a:pt x="33" y="252"/>
                  <a:pt x="33" y="252"/>
                  <a:pt x="33" y="252"/>
                </a:cubicBezTo>
                <a:cubicBezTo>
                  <a:pt x="33" y="252"/>
                  <a:pt x="33" y="253"/>
                  <a:pt x="33" y="253"/>
                </a:cubicBezTo>
                <a:cubicBezTo>
                  <a:pt x="33" y="253"/>
                  <a:pt x="33" y="253"/>
                  <a:pt x="33" y="253"/>
                </a:cubicBezTo>
                <a:cubicBezTo>
                  <a:pt x="33" y="252"/>
                  <a:pt x="33" y="252"/>
                  <a:pt x="33" y="252"/>
                </a:cubicBezTo>
                <a:close/>
                <a:moveTo>
                  <a:pt x="700" y="455"/>
                </a:moveTo>
                <a:cubicBezTo>
                  <a:pt x="700" y="455"/>
                  <a:pt x="700" y="455"/>
                  <a:pt x="700" y="455"/>
                </a:cubicBezTo>
                <a:cubicBezTo>
                  <a:pt x="700" y="454"/>
                  <a:pt x="700" y="454"/>
                  <a:pt x="700" y="454"/>
                </a:cubicBezTo>
                <a:cubicBezTo>
                  <a:pt x="700" y="454"/>
                  <a:pt x="700" y="454"/>
                  <a:pt x="699" y="455"/>
                </a:cubicBezTo>
                <a:cubicBezTo>
                  <a:pt x="700" y="455"/>
                  <a:pt x="700" y="455"/>
                  <a:pt x="700" y="455"/>
                </a:cubicBezTo>
                <a:close/>
                <a:moveTo>
                  <a:pt x="691" y="458"/>
                </a:moveTo>
                <a:cubicBezTo>
                  <a:pt x="691" y="458"/>
                  <a:pt x="691" y="458"/>
                  <a:pt x="691" y="458"/>
                </a:cubicBezTo>
                <a:cubicBezTo>
                  <a:pt x="691" y="458"/>
                  <a:pt x="691" y="458"/>
                  <a:pt x="691" y="458"/>
                </a:cubicBezTo>
                <a:cubicBezTo>
                  <a:pt x="691" y="459"/>
                  <a:pt x="691" y="459"/>
                  <a:pt x="691" y="459"/>
                </a:cubicBezTo>
                <a:cubicBezTo>
                  <a:pt x="691" y="459"/>
                  <a:pt x="691" y="458"/>
                  <a:pt x="691" y="458"/>
                </a:cubicBezTo>
                <a:close/>
                <a:moveTo>
                  <a:pt x="48" y="345"/>
                </a:moveTo>
                <a:cubicBezTo>
                  <a:pt x="48" y="345"/>
                  <a:pt x="48" y="345"/>
                  <a:pt x="48" y="345"/>
                </a:cubicBezTo>
                <a:cubicBezTo>
                  <a:pt x="47" y="345"/>
                  <a:pt x="47" y="345"/>
                  <a:pt x="47" y="345"/>
                </a:cubicBezTo>
                <a:cubicBezTo>
                  <a:pt x="47" y="345"/>
                  <a:pt x="47" y="346"/>
                  <a:pt x="47" y="346"/>
                </a:cubicBezTo>
                <a:cubicBezTo>
                  <a:pt x="48" y="346"/>
                  <a:pt x="48" y="345"/>
                  <a:pt x="48" y="345"/>
                </a:cubicBezTo>
                <a:close/>
                <a:moveTo>
                  <a:pt x="47" y="324"/>
                </a:moveTo>
                <a:cubicBezTo>
                  <a:pt x="47" y="323"/>
                  <a:pt x="47" y="323"/>
                  <a:pt x="47" y="323"/>
                </a:cubicBezTo>
                <a:cubicBezTo>
                  <a:pt x="46" y="323"/>
                  <a:pt x="46" y="323"/>
                  <a:pt x="46" y="323"/>
                </a:cubicBezTo>
                <a:cubicBezTo>
                  <a:pt x="46" y="324"/>
                  <a:pt x="46" y="324"/>
                  <a:pt x="47" y="324"/>
                </a:cubicBezTo>
                <a:cubicBezTo>
                  <a:pt x="47" y="324"/>
                  <a:pt x="47" y="324"/>
                  <a:pt x="47" y="324"/>
                </a:cubicBezTo>
                <a:close/>
                <a:moveTo>
                  <a:pt x="379" y="92"/>
                </a:moveTo>
                <a:cubicBezTo>
                  <a:pt x="379" y="92"/>
                  <a:pt x="378" y="92"/>
                  <a:pt x="378" y="92"/>
                </a:cubicBezTo>
                <a:cubicBezTo>
                  <a:pt x="378" y="92"/>
                  <a:pt x="378" y="92"/>
                  <a:pt x="379" y="92"/>
                </a:cubicBezTo>
                <a:cubicBezTo>
                  <a:pt x="379" y="92"/>
                  <a:pt x="379" y="92"/>
                  <a:pt x="379" y="92"/>
                </a:cubicBezTo>
                <a:cubicBezTo>
                  <a:pt x="379" y="92"/>
                  <a:pt x="379" y="92"/>
                  <a:pt x="379" y="92"/>
                </a:cubicBezTo>
                <a:close/>
                <a:moveTo>
                  <a:pt x="110" y="168"/>
                </a:moveTo>
                <a:cubicBezTo>
                  <a:pt x="110" y="168"/>
                  <a:pt x="110" y="168"/>
                  <a:pt x="111" y="168"/>
                </a:cubicBezTo>
                <a:cubicBezTo>
                  <a:pt x="110" y="168"/>
                  <a:pt x="110" y="168"/>
                  <a:pt x="110" y="168"/>
                </a:cubicBezTo>
                <a:cubicBezTo>
                  <a:pt x="110" y="168"/>
                  <a:pt x="110" y="168"/>
                  <a:pt x="110" y="168"/>
                </a:cubicBezTo>
                <a:cubicBezTo>
                  <a:pt x="110" y="168"/>
                  <a:pt x="110" y="168"/>
                  <a:pt x="110" y="168"/>
                </a:cubicBezTo>
                <a:close/>
                <a:moveTo>
                  <a:pt x="42" y="540"/>
                </a:moveTo>
                <a:cubicBezTo>
                  <a:pt x="42" y="541"/>
                  <a:pt x="42" y="541"/>
                  <a:pt x="42" y="541"/>
                </a:cubicBezTo>
                <a:cubicBezTo>
                  <a:pt x="42" y="541"/>
                  <a:pt x="42" y="541"/>
                  <a:pt x="42" y="541"/>
                </a:cubicBezTo>
                <a:cubicBezTo>
                  <a:pt x="42" y="541"/>
                  <a:pt x="42" y="541"/>
                  <a:pt x="42" y="541"/>
                </a:cubicBezTo>
                <a:cubicBezTo>
                  <a:pt x="42" y="541"/>
                  <a:pt x="42" y="541"/>
                  <a:pt x="42" y="540"/>
                </a:cubicBezTo>
                <a:close/>
                <a:moveTo>
                  <a:pt x="708" y="354"/>
                </a:moveTo>
                <a:cubicBezTo>
                  <a:pt x="707" y="354"/>
                  <a:pt x="707" y="354"/>
                  <a:pt x="707" y="353"/>
                </a:cubicBezTo>
                <a:cubicBezTo>
                  <a:pt x="707" y="354"/>
                  <a:pt x="707" y="354"/>
                  <a:pt x="707" y="354"/>
                </a:cubicBezTo>
                <a:cubicBezTo>
                  <a:pt x="707" y="354"/>
                  <a:pt x="707" y="354"/>
                  <a:pt x="707" y="354"/>
                </a:cubicBezTo>
                <a:cubicBezTo>
                  <a:pt x="707" y="354"/>
                  <a:pt x="707" y="354"/>
                  <a:pt x="708" y="354"/>
                </a:cubicBezTo>
                <a:close/>
                <a:moveTo>
                  <a:pt x="13" y="317"/>
                </a:moveTo>
                <a:cubicBezTo>
                  <a:pt x="13" y="317"/>
                  <a:pt x="13" y="317"/>
                  <a:pt x="13" y="317"/>
                </a:cubicBezTo>
                <a:cubicBezTo>
                  <a:pt x="13" y="317"/>
                  <a:pt x="13" y="317"/>
                  <a:pt x="13" y="317"/>
                </a:cubicBezTo>
                <a:cubicBezTo>
                  <a:pt x="13" y="317"/>
                  <a:pt x="13" y="317"/>
                  <a:pt x="13" y="317"/>
                </a:cubicBezTo>
                <a:cubicBezTo>
                  <a:pt x="13" y="317"/>
                  <a:pt x="13" y="317"/>
                  <a:pt x="13" y="317"/>
                </a:cubicBezTo>
                <a:close/>
                <a:moveTo>
                  <a:pt x="692" y="465"/>
                </a:moveTo>
                <a:cubicBezTo>
                  <a:pt x="692" y="465"/>
                  <a:pt x="693" y="465"/>
                  <a:pt x="693" y="465"/>
                </a:cubicBezTo>
                <a:cubicBezTo>
                  <a:pt x="693" y="465"/>
                  <a:pt x="693" y="465"/>
                  <a:pt x="693" y="465"/>
                </a:cubicBezTo>
                <a:cubicBezTo>
                  <a:pt x="693" y="465"/>
                  <a:pt x="693" y="465"/>
                  <a:pt x="693" y="464"/>
                </a:cubicBezTo>
                <a:cubicBezTo>
                  <a:pt x="693" y="465"/>
                  <a:pt x="692" y="465"/>
                  <a:pt x="692" y="465"/>
                </a:cubicBezTo>
                <a:close/>
                <a:moveTo>
                  <a:pt x="683" y="301"/>
                </a:moveTo>
                <a:cubicBezTo>
                  <a:pt x="683" y="301"/>
                  <a:pt x="683" y="301"/>
                  <a:pt x="684" y="301"/>
                </a:cubicBezTo>
                <a:cubicBezTo>
                  <a:pt x="684" y="301"/>
                  <a:pt x="684" y="301"/>
                  <a:pt x="684" y="301"/>
                </a:cubicBezTo>
                <a:cubicBezTo>
                  <a:pt x="684" y="301"/>
                  <a:pt x="684" y="300"/>
                  <a:pt x="684" y="300"/>
                </a:cubicBezTo>
                <a:cubicBezTo>
                  <a:pt x="683" y="300"/>
                  <a:pt x="683" y="301"/>
                  <a:pt x="683" y="301"/>
                </a:cubicBezTo>
                <a:close/>
                <a:moveTo>
                  <a:pt x="149" y="98"/>
                </a:moveTo>
                <a:cubicBezTo>
                  <a:pt x="149" y="98"/>
                  <a:pt x="148" y="97"/>
                  <a:pt x="148" y="97"/>
                </a:cubicBezTo>
                <a:cubicBezTo>
                  <a:pt x="148" y="97"/>
                  <a:pt x="148" y="98"/>
                  <a:pt x="148" y="98"/>
                </a:cubicBezTo>
                <a:cubicBezTo>
                  <a:pt x="148" y="98"/>
                  <a:pt x="148" y="98"/>
                  <a:pt x="148" y="98"/>
                </a:cubicBezTo>
                <a:cubicBezTo>
                  <a:pt x="148" y="98"/>
                  <a:pt x="148" y="98"/>
                  <a:pt x="149" y="98"/>
                </a:cubicBezTo>
                <a:close/>
                <a:moveTo>
                  <a:pt x="149" y="717"/>
                </a:moveTo>
                <a:cubicBezTo>
                  <a:pt x="149" y="717"/>
                  <a:pt x="149" y="718"/>
                  <a:pt x="149" y="718"/>
                </a:cubicBezTo>
                <a:cubicBezTo>
                  <a:pt x="149" y="718"/>
                  <a:pt x="149" y="718"/>
                  <a:pt x="149" y="718"/>
                </a:cubicBezTo>
                <a:cubicBezTo>
                  <a:pt x="149" y="717"/>
                  <a:pt x="149" y="717"/>
                  <a:pt x="149" y="717"/>
                </a:cubicBezTo>
                <a:cubicBezTo>
                  <a:pt x="149" y="717"/>
                  <a:pt x="149" y="717"/>
                  <a:pt x="149" y="717"/>
                </a:cubicBezTo>
                <a:close/>
                <a:moveTo>
                  <a:pt x="695" y="390"/>
                </a:moveTo>
                <a:cubicBezTo>
                  <a:pt x="695" y="390"/>
                  <a:pt x="695" y="390"/>
                  <a:pt x="695" y="390"/>
                </a:cubicBezTo>
                <a:cubicBezTo>
                  <a:pt x="695" y="390"/>
                  <a:pt x="695" y="390"/>
                  <a:pt x="694" y="390"/>
                </a:cubicBezTo>
                <a:cubicBezTo>
                  <a:pt x="694" y="390"/>
                  <a:pt x="694" y="390"/>
                  <a:pt x="694" y="390"/>
                </a:cubicBezTo>
                <a:cubicBezTo>
                  <a:pt x="694" y="390"/>
                  <a:pt x="694" y="390"/>
                  <a:pt x="695" y="39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548" tIns="21773" rIns="43548" bIns="21773" numCol="1" anchor="t" anchorCtr="0" compatLnSpc="1">
            <a:prstTxWarp prst="textNoShape">
              <a:avLst/>
            </a:prstTxWarp>
          </a:bodyPr>
          <a:lstStyle/>
          <a:p>
            <a:endParaRPr lang="zh-CN" altLang="en-US" sz="857"/>
          </a:p>
        </p:txBody>
      </p:sp>
    </p:spTree>
    <p:extLst>
      <p:ext uri="{BB962C8B-B14F-4D97-AF65-F5344CB8AC3E}">
        <p14:creationId xmlns:p14="http://schemas.microsoft.com/office/powerpoint/2010/main" val="173957527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26" name="任意多边形: 形状 25">
            <a:extLst>
              <a:ext uri="{FF2B5EF4-FFF2-40B4-BE49-F238E27FC236}">
                <a16:creationId xmlns:a16="http://schemas.microsoft.com/office/drawing/2014/main" xmlns="" id="{E67B7375-96C5-4770-A1AE-799644673543}"/>
              </a:ext>
            </a:extLst>
          </p:cNvPr>
          <p:cNvSpPr/>
          <p:nvPr/>
        </p:nvSpPr>
        <p:spPr>
          <a:xfrm>
            <a:off x="1199510" y="696904"/>
            <a:ext cx="1739900" cy="498337"/>
          </a:xfrm>
          <a:custGeom>
            <a:avLst/>
            <a:gdLst>
              <a:gd name="connsiteX0" fmla="*/ 3312474 w 3315092"/>
              <a:gd name="connsiteY0" fmla="*/ 284640 h 450391"/>
              <a:gd name="connsiteX1" fmla="*/ 3267959 w 3315092"/>
              <a:gd name="connsiteY1" fmla="*/ 291972 h 450391"/>
              <a:gd name="connsiteX2" fmla="*/ 3267959 w 3315092"/>
              <a:gd name="connsiteY2" fmla="*/ 284640 h 450391"/>
              <a:gd name="connsiteX3" fmla="*/ 3253295 w 3315092"/>
              <a:gd name="connsiteY3" fmla="*/ 277308 h 450391"/>
              <a:gd name="connsiteX4" fmla="*/ 3216635 w 3315092"/>
              <a:gd name="connsiteY4" fmla="*/ 277308 h 450391"/>
              <a:gd name="connsiteX5" fmla="*/ 3120796 w 3315092"/>
              <a:gd name="connsiteY5" fmla="*/ 262644 h 450391"/>
              <a:gd name="connsiteX6" fmla="*/ 3106132 w 3315092"/>
              <a:gd name="connsiteY6" fmla="*/ 255312 h 450391"/>
              <a:gd name="connsiteX7" fmla="*/ 3120796 w 3315092"/>
              <a:gd name="connsiteY7" fmla="*/ 226508 h 450391"/>
              <a:gd name="connsiteX8" fmla="*/ 3128128 w 3315092"/>
              <a:gd name="connsiteY8" fmla="*/ 233840 h 450391"/>
              <a:gd name="connsiteX9" fmla="*/ 3157456 w 3315092"/>
              <a:gd name="connsiteY9" fmla="*/ 241172 h 450391"/>
              <a:gd name="connsiteX10" fmla="*/ 3172120 w 3315092"/>
              <a:gd name="connsiteY10" fmla="*/ 226508 h 450391"/>
              <a:gd name="connsiteX11" fmla="*/ 3172120 w 3315092"/>
              <a:gd name="connsiteY11" fmla="*/ 255312 h 450391"/>
              <a:gd name="connsiteX12" fmla="*/ 3179452 w 3315092"/>
              <a:gd name="connsiteY12" fmla="*/ 211844 h 450391"/>
              <a:gd name="connsiteX13" fmla="*/ 3179452 w 3315092"/>
              <a:gd name="connsiteY13" fmla="*/ 211844 h 450391"/>
              <a:gd name="connsiteX14" fmla="*/ 3179452 w 3315092"/>
              <a:gd name="connsiteY14" fmla="*/ 197180 h 450391"/>
              <a:gd name="connsiteX15" fmla="*/ 3164788 w 3315092"/>
              <a:gd name="connsiteY15" fmla="*/ 175184 h 450391"/>
              <a:gd name="connsiteX16" fmla="*/ 3164788 w 3315092"/>
              <a:gd name="connsiteY16" fmla="*/ 175184 h 450391"/>
              <a:gd name="connsiteX17" fmla="*/ 3157456 w 3315092"/>
              <a:gd name="connsiteY17" fmla="*/ 146380 h 450391"/>
              <a:gd name="connsiteX18" fmla="*/ 3150124 w 3315092"/>
              <a:gd name="connsiteY18" fmla="*/ 168376 h 450391"/>
              <a:gd name="connsiteX19" fmla="*/ 3135460 w 3315092"/>
              <a:gd name="connsiteY19" fmla="*/ 161044 h 450391"/>
              <a:gd name="connsiteX20" fmla="*/ 3142792 w 3315092"/>
              <a:gd name="connsiteY20" fmla="*/ 153712 h 450391"/>
              <a:gd name="connsiteX21" fmla="*/ 3120796 w 3315092"/>
              <a:gd name="connsiteY21" fmla="*/ 131716 h 450391"/>
              <a:gd name="connsiteX22" fmla="*/ 3068949 w 3315092"/>
              <a:gd name="connsiteY22" fmla="*/ 95580 h 450391"/>
              <a:gd name="connsiteX23" fmla="*/ 3068949 w 3315092"/>
              <a:gd name="connsiteY23" fmla="*/ 110244 h 450391"/>
              <a:gd name="connsiteX24" fmla="*/ 3068949 w 3315092"/>
              <a:gd name="connsiteY24" fmla="*/ 168376 h 450391"/>
              <a:gd name="connsiteX25" fmla="*/ 3083612 w 3315092"/>
              <a:gd name="connsiteY25" fmla="*/ 153712 h 450391"/>
              <a:gd name="connsiteX26" fmla="*/ 3090945 w 3315092"/>
              <a:gd name="connsiteY26" fmla="*/ 175708 h 450391"/>
              <a:gd name="connsiteX27" fmla="*/ 3054285 w 3315092"/>
              <a:gd name="connsiteY27" fmla="*/ 153712 h 450391"/>
              <a:gd name="connsiteX28" fmla="*/ 3061617 w 3315092"/>
              <a:gd name="connsiteY28" fmla="*/ 102912 h 450391"/>
              <a:gd name="connsiteX29" fmla="*/ 1895835 w 3315092"/>
              <a:gd name="connsiteY29" fmla="*/ 1312 h 450391"/>
              <a:gd name="connsiteX30" fmla="*/ 1121266 w 3315092"/>
              <a:gd name="connsiteY30" fmla="*/ 52112 h 450391"/>
              <a:gd name="connsiteX31" fmla="*/ 678730 w 3315092"/>
              <a:gd name="connsiteY31" fmla="*/ 80916 h 450391"/>
              <a:gd name="connsiteX32" fmla="*/ 110503 w 3315092"/>
              <a:gd name="connsiteY32" fmla="*/ 124384 h 450391"/>
              <a:gd name="connsiteX33" fmla="*/ 0 w 3315092"/>
              <a:gd name="connsiteY33" fmla="*/ 218652 h 450391"/>
              <a:gd name="connsiteX34" fmla="*/ 29328 w 3315092"/>
              <a:gd name="connsiteY34" fmla="*/ 284116 h 450391"/>
              <a:gd name="connsiteX35" fmla="*/ 841080 w 3315092"/>
              <a:gd name="connsiteY35" fmla="*/ 443848 h 450391"/>
              <a:gd name="connsiteX36" fmla="*/ 922256 w 3315092"/>
              <a:gd name="connsiteY36" fmla="*/ 436516 h 450391"/>
              <a:gd name="connsiteX37" fmla="*/ 944252 w 3315092"/>
              <a:gd name="connsiteY37" fmla="*/ 451180 h 450391"/>
              <a:gd name="connsiteX38" fmla="*/ 1084606 w 3315092"/>
              <a:gd name="connsiteY38" fmla="*/ 443848 h 450391"/>
              <a:gd name="connsiteX39" fmla="*/ 1180445 w 3315092"/>
              <a:gd name="connsiteY39" fmla="*/ 443848 h 450391"/>
              <a:gd name="connsiteX40" fmla="*/ 1209773 w 3315092"/>
              <a:gd name="connsiteY40" fmla="*/ 436516 h 450391"/>
              <a:gd name="connsiteX41" fmla="*/ 1298281 w 3315092"/>
              <a:gd name="connsiteY41" fmla="*/ 429184 h 450391"/>
              <a:gd name="connsiteX42" fmla="*/ 1386788 w 3315092"/>
              <a:gd name="connsiteY42" fmla="*/ 421852 h 450391"/>
              <a:gd name="connsiteX43" fmla="*/ 1386788 w 3315092"/>
              <a:gd name="connsiteY43" fmla="*/ 429184 h 450391"/>
              <a:gd name="connsiteX44" fmla="*/ 1408784 w 3315092"/>
              <a:gd name="connsiteY44" fmla="*/ 421852 h 450391"/>
              <a:gd name="connsiteX45" fmla="*/ 1438111 w 3315092"/>
              <a:gd name="connsiteY45" fmla="*/ 429184 h 450391"/>
              <a:gd name="connsiteX46" fmla="*/ 1548614 w 3315092"/>
              <a:gd name="connsiteY46" fmla="*/ 414520 h 450391"/>
              <a:gd name="connsiteX47" fmla="*/ 1600462 w 3315092"/>
              <a:gd name="connsiteY47" fmla="*/ 407188 h 450391"/>
              <a:gd name="connsiteX48" fmla="*/ 1666973 w 3315092"/>
              <a:gd name="connsiteY48" fmla="*/ 414520 h 450391"/>
              <a:gd name="connsiteX49" fmla="*/ 1711489 w 3315092"/>
              <a:gd name="connsiteY49" fmla="*/ 399856 h 450391"/>
              <a:gd name="connsiteX50" fmla="*/ 1763336 w 3315092"/>
              <a:gd name="connsiteY50" fmla="*/ 407188 h 450391"/>
              <a:gd name="connsiteX51" fmla="*/ 1807852 w 3315092"/>
              <a:gd name="connsiteY51" fmla="*/ 392524 h 450391"/>
              <a:gd name="connsiteX52" fmla="*/ 1815184 w 3315092"/>
              <a:gd name="connsiteY52" fmla="*/ 399856 h 450391"/>
              <a:gd name="connsiteX53" fmla="*/ 1844511 w 3315092"/>
              <a:gd name="connsiteY53" fmla="*/ 392524 h 450391"/>
              <a:gd name="connsiteX54" fmla="*/ 1851843 w 3315092"/>
              <a:gd name="connsiteY54" fmla="*/ 399856 h 450391"/>
              <a:gd name="connsiteX55" fmla="*/ 1896359 w 3315092"/>
              <a:gd name="connsiteY55" fmla="*/ 385192 h 450391"/>
              <a:gd name="connsiteX56" fmla="*/ 1911023 w 3315092"/>
              <a:gd name="connsiteY56" fmla="*/ 399856 h 450391"/>
              <a:gd name="connsiteX57" fmla="*/ 1933019 w 3315092"/>
              <a:gd name="connsiteY57" fmla="*/ 385192 h 450391"/>
              <a:gd name="connsiteX58" fmla="*/ 1947683 w 3315092"/>
              <a:gd name="connsiteY58" fmla="*/ 399856 h 450391"/>
              <a:gd name="connsiteX59" fmla="*/ 2073373 w 3315092"/>
              <a:gd name="connsiteY59" fmla="*/ 392524 h 450391"/>
              <a:gd name="connsiteX60" fmla="*/ 2102701 w 3315092"/>
              <a:gd name="connsiteY60" fmla="*/ 385192 h 450391"/>
              <a:gd name="connsiteX61" fmla="*/ 2132029 w 3315092"/>
              <a:gd name="connsiteY61" fmla="*/ 385192 h 450391"/>
              <a:gd name="connsiteX62" fmla="*/ 2139361 w 3315092"/>
              <a:gd name="connsiteY62" fmla="*/ 385192 h 450391"/>
              <a:gd name="connsiteX63" fmla="*/ 2161357 w 3315092"/>
              <a:gd name="connsiteY63" fmla="*/ 377861 h 450391"/>
              <a:gd name="connsiteX64" fmla="*/ 2183353 w 3315092"/>
              <a:gd name="connsiteY64" fmla="*/ 392524 h 450391"/>
              <a:gd name="connsiteX65" fmla="*/ 2190685 w 3315092"/>
              <a:gd name="connsiteY65" fmla="*/ 385192 h 450391"/>
              <a:gd name="connsiteX66" fmla="*/ 2212681 w 3315092"/>
              <a:gd name="connsiteY66" fmla="*/ 399856 h 450391"/>
              <a:gd name="connsiteX67" fmla="*/ 2286524 w 3315092"/>
              <a:gd name="connsiteY67" fmla="*/ 385192 h 450391"/>
              <a:gd name="connsiteX68" fmla="*/ 2315852 w 3315092"/>
              <a:gd name="connsiteY68" fmla="*/ 399856 h 450391"/>
              <a:gd name="connsiteX69" fmla="*/ 2419023 w 3315092"/>
              <a:gd name="connsiteY69" fmla="*/ 392524 h 450391"/>
              <a:gd name="connsiteX70" fmla="*/ 2957922 w 3315092"/>
              <a:gd name="connsiteY70" fmla="*/ 377861 h 450391"/>
              <a:gd name="connsiteX71" fmla="*/ 2987249 w 3315092"/>
              <a:gd name="connsiteY71" fmla="*/ 355865 h 450391"/>
              <a:gd name="connsiteX72" fmla="*/ 3075757 w 3315092"/>
              <a:gd name="connsiteY72" fmla="*/ 355865 h 450391"/>
              <a:gd name="connsiteX73" fmla="*/ 3075757 w 3315092"/>
              <a:gd name="connsiteY73" fmla="*/ 348533 h 450391"/>
              <a:gd name="connsiteX74" fmla="*/ 3105085 w 3315092"/>
              <a:gd name="connsiteY74" fmla="*/ 355865 h 450391"/>
              <a:gd name="connsiteX75" fmla="*/ 3156932 w 3315092"/>
              <a:gd name="connsiteY75" fmla="*/ 312397 h 450391"/>
              <a:gd name="connsiteX76" fmla="*/ 3156932 w 3315092"/>
              <a:gd name="connsiteY76" fmla="*/ 327060 h 450391"/>
              <a:gd name="connsiteX77" fmla="*/ 3164264 w 3315092"/>
              <a:gd name="connsiteY77" fmla="*/ 334393 h 450391"/>
              <a:gd name="connsiteX78" fmla="*/ 3171596 w 3315092"/>
              <a:gd name="connsiteY78" fmla="*/ 319729 h 450391"/>
              <a:gd name="connsiteX79" fmla="*/ 3245439 w 3315092"/>
              <a:gd name="connsiteY79" fmla="*/ 319729 h 450391"/>
              <a:gd name="connsiteX80" fmla="*/ 3245439 w 3315092"/>
              <a:gd name="connsiteY80" fmla="*/ 305065 h 450391"/>
              <a:gd name="connsiteX81" fmla="*/ 3319283 w 3315092"/>
              <a:gd name="connsiteY81" fmla="*/ 305065 h 450391"/>
              <a:gd name="connsiteX82" fmla="*/ 3319283 w 3315092"/>
              <a:gd name="connsiteY82" fmla="*/ 297733 h 450391"/>
              <a:gd name="connsiteX83" fmla="*/ 3311951 w 3315092"/>
              <a:gd name="connsiteY83" fmla="*/ 297733 h 450391"/>
              <a:gd name="connsiteX84" fmla="*/ 3312474 w 3315092"/>
              <a:gd name="connsiteY84" fmla="*/ 284640 h 450391"/>
              <a:gd name="connsiteX85" fmla="*/ 3312474 w 3315092"/>
              <a:gd name="connsiteY85" fmla="*/ 284640 h 450391"/>
              <a:gd name="connsiteX86" fmla="*/ 1312421 w 3315092"/>
              <a:gd name="connsiteY86" fmla="*/ 168376 h 450391"/>
              <a:gd name="connsiteX87" fmla="*/ 1312421 w 3315092"/>
              <a:gd name="connsiteY87" fmla="*/ 168376 h 450391"/>
              <a:gd name="connsiteX88" fmla="*/ 1327085 w 3315092"/>
              <a:gd name="connsiteY88" fmla="*/ 168376 h 450391"/>
              <a:gd name="connsiteX89" fmla="*/ 1312421 w 3315092"/>
              <a:gd name="connsiteY89" fmla="*/ 168376 h 450391"/>
              <a:gd name="connsiteX90" fmla="*/ 1312421 w 3315092"/>
              <a:gd name="connsiteY90" fmla="*/ 168376 h 450391"/>
              <a:gd name="connsiteX91" fmla="*/ 1312421 w 3315092"/>
              <a:gd name="connsiteY91" fmla="*/ 168376 h 450391"/>
              <a:gd name="connsiteX92" fmla="*/ 1400928 w 3315092"/>
              <a:gd name="connsiteY92" fmla="*/ 161044 h 450391"/>
              <a:gd name="connsiteX93" fmla="*/ 1386264 w 3315092"/>
              <a:gd name="connsiteY93" fmla="*/ 161044 h 450391"/>
              <a:gd name="connsiteX94" fmla="*/ 1408260 w 3315092"/>
              <a:gd name="connsiteY94" fmla="*/ 161044 h 450391"/>
              <a:gd name="connsiteX95" fmla="*/ 1400928 w 3315092"/>
              <a:gd name="connsiteY95" fmla="*/ 161044 h 450391"/>
              <a:gd name="connsiteX96" fmla="*/ 1400928 w 3315092"/>
              <a:gd name="connsiteY96" fmla="*/ 161044 h 450391"/>
              <a:gd name="connsiteX97" fmla="*/ 1400928 w 3315092"/>
              <a:gd name="connsiteY97" fmla="*/ 161044 h 450391"/>
              <a:gd name="connsiteX98" fmla="*/ 1452775 w 3315092"/>
              <a:gd name="connsiteY98" fmla="*/ 124908 h 450391"/>
              <a:gd name="connsiteX99" fmla="*/ 1474771 w 3315092"/>
              <a:gd name="connsiteY99" fmla="*/ 124908 h 450391"/>
              <a:gd name="connsiteX100" fmla="*/ 1452775 w 3315092"/>
              <a:gd name="connsiteY100" fmla="*/ 124908 h 450391"/>
              <a:gd name="connsiteX101" fmla="*/ 1452775 w 3315092"/>
              <a:gd name="connsiteY101" fmla="*/ 124908 h 450391"/>
              <a:gd name="connsiteX102" fmla="*/ 1651786 w 3315092"/>
              <a:gd name="connsiteY102" fmla="*/ 124908 h 450391"/>
              <a:gd name="connsiteX103" fmla="*/ 1651786 w 3315092"/>
              <a:gd name="connsiteY103" fmla="*/ 110244 h 450391"/>
              <a:gd name="connsiteX104" fmla="*/ 1673781 w 3315092"/>
              <a:gd name="connsiteY104" fmla="*/ 117576 h 450391"/>
              <a:gd name="connsiteX105" fmla="*/ 1651786 w 3315092"/>
              <a:gd name="connsiteY105" fmla="*/ 124908 h 450391"/>
              <a:gd name="connsiteX106" fmla="*/ 1651786 w 3315092"/>
              <a:gd name="connsiteY106" fmla="*/ 124908 h 450391"/>
              <a:gd name="connsiteX107" fmla="*/ 1696301 w 3315092"/>
              <a:gd name="connsiteY107" fmla="*/ 139572 h 450391"/>
              <a:gd name="connsiteX108" fmla="*/ 1732961 w 3315092"/>
              <a:gd name="connsiteY108" fmla="*/ 139572 h 450391"/>
              <a:gd name="connsiteX109" fmla="*/ 1696301 w 3315092"/>
              <a:gd name="connsiteY109" fmla="*/ 139572 h 450391"/>
              <a:gd name="connsiteX110" fmla="*/ 1696301 w 3315092"/>
              <a:gd name="connsiteY110" fmla="*/ 139572 h 450391"/>
              <a:gd name="connsiteX111" fmla="*/ 1784808 w 3315092"/>
              <a:gd name="connsiteY111" fmla="*/ 139572 h 450391"/>
              <a:gd name="connsiteX112" fmla="*/ 1799472 w 3315092"/>
              <a:gd name="connsiteY112" fmla="*/ 139572 h 450391"/>
              <a:gd name="connsiteX113" fmla="*/ 1784808 w 3315092"/>
              <a:gd name="connsiteY113" fmla="*/ 139572 h 450391"/>
              <a:gd name="connsiteX114" fmla="*/ 1784808 w 3315092"/>
              <a:gd name="connsiteY114" fmla="*/ 139572 h 450391"/>
              <a:gd name="connsiteX115" fmla="*/ 1777476 w 3315092"/>
              <a:gd name="connsiteY115" fmla="*/ 110244 h 450391"/>
              <a:gd name="connsiteX116" fmla="*/ 1770144 w 3315092"/>
              <a:gd name="connsiteY116" fmla="*/ 110244 h 450391"/>
              <a:gd name="connsiteX117" fmla="*/ 1777476 w 3315092"/>
              <a:gd name="connsiteY117" fmla="*/ 110244 h 450391"/>
              <a:gd name="connsiteX118" fmla="*/ 1806804 w 3315092"/>
              <a:gd name="connsiteY118" fmla="*/ 110244 h 450391"/>
              <a:gd name="connsiteX119" fmla="*/ 1777476 w 3315092"/>
              <a:gd name="connsiteY119" fmla="*/ 110244 h 450391"/>
              <a:gd name="connsiteX120" fmla="*/ 1777476 w 3315092"/>
              <a:gd name="connsiteY120" fmla="*/ 110244 h 450391"/>
              <a:gd name="connsiteX121" fmla="*/ 1836132 w 3315092"/>
              <a:gd name="connsiteY121" fmla="*/ 204512 h 450391"/>
              <a:gd name="connsiteX122" fmla="*/ 1821468 w 3315092"/>
              <a:gd name="connsiteY122" fmla="*/ 197180 h 450391"/>
              <a:gd name="connsiteX123" fmla="*/ 1836132 w 3315092"/>
              <a:gd name="connsiteY123" fmla="*/ 189848 h 450391"/>
              <a:gd name="connsiteX124" fmla="*/ 1836132 w 3315092"/>
              <a:gd name="connsiteY124" fmla="*/ 204512 h 450391"/>
              <a:gd name="connsiteX125" fmla="*/ 1836132 w 3315092"/>
              <a:gd name="connsiteY125" fmla="*/ 204512 h 450391"/>
              <a:gd name="connsiteX126" fmla="*/ 1836132 w 3315092"/>
              <a:gd name="connsiteY126" fmla="*/ 204512 h 450391"/>
              <a:gd name="connsiteX127" fmla="*/ 1858652 w 3315092"/>
              <a:gd name="connsiteY127" fmla="*/ 103436 h 450391"/>
              <a:gd name="connsiteX128" fmla="*/ 1851320 w 3315092"/>
              <a:gd name="connsiteY128" fmla="*/ 110768 h 450391"/>
              <a:gd name="connsiteX129" fmla="*/ 1858652 w 3315092"/>
              <a:gd name="connsiteY129" fmla="*/ 103436 h 450391"/>
              <a:gd name="connsiteX130" fmla="*/ 1873315 w 3315092"/>
              <a:gd name="connsiteY130" fmla="*/ 103436 h 450391"/>
              <a:gd name="connsiteX131" fmla="*/ 1858652 w 3315092"/>
              <a:gd name="connsiteY131" fmla="*/ 103436 h 450391"/>
              <a:gd name="connsiteX132" fmla="*/ 1858652 w 3315092"/>
              <a:gd name="connsiteY132" fmla="*/ 103436 h 450391"/>
              <a:gd name="connsiteX133" fmla="*/ 1887980 w 3315092"/>
              <a:gd name="connsiteY133" fmla="*/ 364244 h 450391"/>
              <a:gd name="connsiteX134" fmla="*/ 1887980 w 3315092"/>
              <a:gd name="connsiteY134" fmla="*/ 364244 h 450391"/>
              <a:gd name="connsiteX135" fmla="*/ 1902643 w 3315092"/>
              <a:gd name="connsiteY135" fmla="*/ 371576 h 450391"/>
              <a:gd name="connsiteX136" fmla="*/ 1887980 w 3315092"/>
              <a:gd name="connsiteY136" fmla="*/ 364244 h 450391"/>
              <a:gd name="connsiteX137" fmla="*/ 1887980 w 3315092"/>
              <a:gd name="connsiteY137" fmla="*/ 364244 h 450391"/>
              <a:gd name="connsiteX138" fmla="*/ 1887980 w 3315092"/>
              <a:gd name="connsiteY138" fmla="*/ 364244 h 450391"/>
              <a:gd name="connsiteX139" fmla="*/ 1895311 w 3315092"/>
              <a:gd name="connsiteY139" fmla="*/ 197704 h 450391"/>
              <a:gd name="connsiteX140" fmla="*/ 1895311 w 3315092"/>
              <a:gd name="connsiteY140" fmla="*/ 205036 h 450391"/>
              <a:gd name="connsiteX141" fmla="*/ 1895311 w 3315092"/>
              <a:gd name="connsiteY141" fmla="*/ 190372 h 450391"/>
              <a:gd name="connsiteX142" fmla="*/ 1917307 w 3315092"/>
              <a:gd name="connsiteY142" fmla="*/ 183040 h 450391"/>
              <a:gd name="connsiteX143" fmla="*/ 1895311 w 3315092"/>
              <a:gd name="connsiteY143" fmla="*/ 197704 h 450391"/>
              <a:gd name="connsiteX144" fmla="*/ 1895311 w 3315092"/>
              <a:gd name="connsiteY144" fmla="*/ 197704 h 450391"/>
              <a:gd name="connsiteX145" fmla="*/ 2050330 w 3315092"/>
              <a:gd name="connsiteY145" fmla="*/ 132240 h 450391"/>
              <a:gd name="connsiteX146" fmla="*/ 2042998 w 3315092"/>
              <a:gd name="connsiteY146" fmla="*/ 139572 h 450391"/>
              <a:gd name="connsiteX147" fmla="*/ 2050330 w 3315092"/>
              <a:gd name="connsiteY147" fmla="*/ 132240 h 450391"/>
              <a:gd name="connsiteX148" fmla="*/ 2064994 w 3315092"/>
              <a:gd name="connsiteY148" fmla="*/ 132240 h 450391"/>
              <a:gd name="connsiteX149" fmla="*/ 2050330 w 3315092"/>
              <a:gd name="connsiteY149" fmla="*/ 132240 h 450391"/>
              <a:gd name="connsiteX150" fmla="*/ 2050330 w 3315092"/>
              <a:gd name="connsiteY150" fmla="*/ 132240 h 450391"/>
              <a:gd name="connsiteX151" fmla="*/ 2072326 w 3315092"/>
              <a:gd name="connsiteY151" fmla="*/ 139572 h 450391"/>
              <a:gd name="connsiteX152" fmla="*/ 2101654 w 3315092"/>
              <a:gd name="connsiteY152" fmla="*/ 132240 h 450391"/>
              <a:gd name="connsiteX153" fmla="*/ 2101654 w 3315092"/>
              <a:gd name="connsiteY153" fmla="*/ 124908 h 450391"/>
              <a:gd name="connsiteX154" fmla="*/ 2116318 w 3315092"/>
              <a:gd name="connsiteY154" fmla="*/ 139572 h 450391"/>
              <a:gd name="connsiteX155" fmla="*/ 2072326 w 3315092"/>
              <a:gd name="connsiteY155" fmla="*/ 139572 h 450391"/>
              <a:gd name="connsiteX156" fmla="*/ 2072326 w 3315092"/>
              <a:gd name="connsiteY156" fmla="*/ 139572 h 450391"/>
              <a:gd name="connsiteX157" fmla="*/ 2072326 w 3315092"/>
              <a:gd name="connsiteY157" fmla="*/ 139572 h 450391"/>
              <a:gd name="connsiteX158" fmla="*/ 2116841 w 3315092"/>
              <a:gd name="connsiteY158" fmla="*/ 190372 h 450391"/>
              <a:gd name="connsiteX159" fmla="*/ 2109509 w 3315092"/>
              <a:gd name="connsiteY159" fmla="*/ 190372 h 450391"/>
              <a:gd name="connsiteX160" fmla="*/ 2109509 w 3315092"/>
              <a:gd name="connsiteY160" fmla="*/ 183040 h 450391"/>
              <a:gd name="connsiteX161" fmla="*/ 2094845 w 3315092"/>
              <a:gd name="connsiteY161" fmla="*/ 175708 h 450391"/>
              <a:gd name="connsiteX162" fmla="*/ 2109509 w 3315092"/>
              <a:gd name="connsiteY162" fmla="*/ 168376 h 450391"/>
              <a:gd name="connsiteX163" fmla="*/ 2116841 w 3315092"/>
              <a:gd name="connsiteY163" fmla="*/ 190372 h 450391"/>
              <a:gd name="connsiteX164" fmla="*/ 2124173 w 3315092"/>
              <a:gd name="connsiteY164" fmla="*/ 190372 h 450391"/>
              <a:gd name="connsiteX165" fmla="*/ 2116841 w 3315092"/>
              <a:gd name="connsiteY165" fmla="*/ 190372 h 450391"/>
              <a:gd name="connsiteX166" fmla="*/ 2116841 w 3315092"/>
              <a:gd name="connsiteY166" fmla="*/ 190372 h 450391"/>
              <a:gd name="connsiteX167" fmla="*/ 2079658 w 3315092"/>
              <a:gd name="connsiteY167" fmla="*/ 103436 h 450391"/>
              <a:gd name="connsiteX168" fmla="*/ 2072326 w 3315092"/>
              <a:gd name="connsiteY168" fmla="*/ 103436 h 450391"/>
              <a:gd name="connsiteX169" fmla="*/ 2079658 w 3315092"/>
              <a:gd name="connsiteY169" fmla="*/ 88772 h 450391"/>
              <a:gd name="connsiteX170" fmla="*/ 1983819 w 3315092"/>
              <a:gd name="connsiteY170" fmla="*/ 74108 h 450391"/>
              <a:gd name="connsiteX171" fmla="*/ 1983819 w 3315092"/>
              <a:gd name="connsiteY171" fmla="*/ 74108 h 450391"/>
              <a:gd name="connsiteX172" fmla="*/ 1909975 w 3315092"/>
              <a:gd name="connsiteY172" fmla="*/ 74108 h 450391"/>
              <a:gd name="connsiteX173" fmla="*/ 1238577 w 3315092"/>
              <a:gd name="connsiteY173" fmla="*/ 110244 h 450391"/>
              <a:gd name="connsiteX174" fmla="*/ 1216582 w 3315092"/>
              <a:gd name="connsiteY174" fmla="*/ 124908 h 450391"/>
              <a:gd name="connsiteX175" fmla="*/ 1223913 w 3315092"/>
              <a:gd name="connsiteY175" fmla="*/ 146904 h 450391"/>
              <a:gd name="connsiteX176" fmla="*/ 1061563 w 3315092"/>
              <a:gd name="connsiteY176" fmla="*/ 146904 h 450391"/>
              <a:gd name="connsiteX177" fmla="*/ 921208 w 3315092"/>
              <a:gd name="connsiteY177" fmla="*/ 146904 h 450391"/>
              <a:gd name="connsiteX178" fmla="*/ 773522 w 3315092"/>
              <a:gd name="connsiteY178" fmla="*/ 146904 h 450391"/>
              <a:gd name="connsiteX179" fmla="*/ 766190 w 3315092"/>
              <a:gd name="connsiteY179" fmla="*/ 161568 h 450391"/>
              <a:gd name="connsiteX180" fmla="*/ 729530 w 3315092"/>
              <a:gd name="connsiteY180" fmla="*/ 161568 h 450391"/>
              <a:gd name="connsiteX181" fmla="*/ 567179 w 3315092"/>
              <a:gd name="connsiteY181" fmla="*/ 154236 h 450391"/>
              <a:gd name="connsiteX182" fmla="*/ 559847 w 3315092"/>
              <a:gd name="connsiteY182" fmla="*/ 154236 h 450391"/>
              <a:gd name="connsiteX183" fmla="*/ 486004 w 3315092"/>
              <a:gd name="connsiteY183" fmla="*/ 154236 h 450391"/>
              <a:gd name="connsiteX184" fmla="*/ 559847 w 3315092"/>
              <a:gd name="connsiteY184" fmla="*/ 154236 h 450391"/>
              <a:gd name="connsiteX185" fmla="*/ 559847 w 3315092"/>
              <a:gd name="connsiteY185" fmla="*/ 154236 h 450391"/>
              <a:gd name="connsiteX186" fmla="*/ 567179 w 3315092"/>
              <a:gd name="connsiteY186" fmla="*/ 154236 h 450391"/>
              <a:gd name="connsiteX187" fmla="*/ 641023 w 3315092"/>
              <a:gd name="connsiteY187" fmla="*/ 139572 h 450391"/>
              <a:gd name="connsiteX188" fmla="*/ 692870 w 3315092"/>
              <a:gd name="connsiteY188" fmla="*/ 132240 h 450391"/>
              <a:gd name="connsiteX189" fmla="*/ 825893 w 3315092"/>
              <a:gd name="connsiteY189" fmla="*/ 139572 h 450391"/>
              <a:gd name="connsiteX190" fmla="*/ 914400 w 3315092"/>
              <a:gd name="connsiteY190" fmla="*/ 124908 h 450391"/>
              <a:gd name="connsiteX191" fmla="*/ 1010239 w 3315092"/>
              <a:gd name="connsiteY191" fmla="*/ 117576 h 450391"/>
              <a:gd name="connsiteX192" fmla="*/ 1091415 w 3315092"/>
              <a:gd name="connsiteY192" fmla="*/ 110244 h 450391"/>
              <a:gd name="connsiteX193" fmla="*/ 1239101 w 3315092"/>
              <a:gd name="connsiteY193" fmla="*/ 95580 h 450391"/>
              <a:gd name="connsiteX194" fmla="*/ 2072850 w 3315092"/>
              <a:gd name="connsiteY194" fmla="*/ 66776 h 450391"/>
              <a:gd name="connsiteX195" fmla="*/ 2072850 w 3315092"/>
              <a:gd name="connsiteY195" fmla="*/ 52112 h 450391"/>
              <a:gd name="connsiteX196" fmla="*/ 2139361 w 3315092"/>
              <a:gd name="connsiteY196" fmla="*/ 66776 h 450391"/>
              <a:gd name="connsiteX197" fmla="*/ 2146693 w 3315092"/>
              <a:gd name="connsiteY197" fmla="*/ 59444 h 450391"/>
              <a:gd name="connsiteX198" fmla="*/ 2191208 w 3315092"/>
              <a:gd name="connsiteY198" fmla="*/ 74108 h 450391"/>
              <a:gd name="connsiteX199" fmla="*/ 2161881 w 3315092"/>
              <a:gd name="connsiteY199" fmla="*/ 96104 h 450391"/>
              <a:gd name="connsiteX200" fmla="*/ 2183876 w 3315092"/>
              <a:gd name="connsiteY200" fmla="*/ 103436 h 450391"/>
              <a:gd name="connsiteX201" fmla="*/ 2079658 w 3315092"/>
              <a:gd name="connsiteY201" fmla="*/ 103436 h 450391"/>
              <a:gd name="connsiteX202" fmla="*/ 2079658 w 3315092"/>
              <a:gd name="connsiteY202" fmla="*/ 103436 h 450391"/>
              <a:gd name="connsiteX203" fmla="*/ 2138837 w 3315092"/>
              <a:gd name="connsiteY203" fmla="*/ 190372 h 450391"/>
              <a:gd name="connsiteX204" fmla="*/ 2131505 w 3315092"/>
              <a:gd name="connsiteY204" fmla="*/ 190372 h 450391"/>
              <a:gd name="connsiteX205" fmla="*/ 2138837 w 3315092"/>
              <a:gd name="connsiteY205" fmla="*/ 190372 h 450391"/>
              <a:gd name="connsiteX206" fmla="*/ 2146169 w 3315092"/>
              <a:gd name="connsiteY206" fmla="*/ 183040 h 450391"/>
              <a:gd name="connsiteX207" fmla="*/ 2138837 w 3315092"/>
              <a:gd name="connsiteY207" fmla="*/ 175708 h 450391"/>
              <a:gd name="connsiteX208" fmla="*/ 2168165 w 3315092"/>
              <a:gd name="connsiteY208" fmla="*/ 183040 h 450391"/>
              <a:gd name="connsiteX209" fmla="*/ 2175497 w 3315092"/>
              <a:gd name="connsiteY209" fmla="*/ 190372 h 450391"/>
              <a:gd name="connsiteX210" fmla="*/ 2138837 w 3315092"/>
              <a:gd name="connsiteY210" fmla="*/ 190372 h 450391"/>
              <a:gd name="connsiteX211" fmla="*/ 2138837 w 3315092"/>
              <a:gd name="connsiteY211" fmla="*/ 190372 h 450391"/>
              <a:gd name="connsiteX212" fmla="*/ 2176021 w 3315092"/>
              <a:gd name="connsiteY212" fmla="*/ 371576 h 450391"/>
              <a:gd name="connsiteX213" fmla="*/ 2198017 w 3315092"/>
              <a:gd name="connsiteY213" fmla="*/ 364244 h 450391"/>
              <a:gd name="connsiteX214" fmla="*/ 2176021 w 3315092"/>
              <a:gd name="connsiteY214" fmla="*/ 371576 h 450391"/>
              <a:gd name="connsiteX215" fmla="*/ 2176021 w 3315092"/>
              <a:gd name="connsiteY215" fmla="*/ 371576 h 450391"/>
              <a:gd name="connsiteX216" fmla="*/ 2205349 w 3315092"/>
              <a:gd name="connsiteY216" fmla="*/ 175708 h 450391"/>
              <a:gd name="connsiteX217" fmla="*/ 2183353 w 3315092"/>
              <a:gd name="connsiteY217" fmla="*/ 175708 h 450391"/>
              <a:gd name="connsiteX218" fmla="*/ 2205349 w 3315092"/>
              <a:gd name="connsiteY218" fmla="*/ 175708 h 450391"/>
              <a:gd name="connsiteX219" fmla="*/ 2205349 w 3315092"/>
              <a:gd name="connsiteY219" fmla="*/ 175708 h 450391"/>
              <a:gd name="connsiteX220" fmla="*/ 2146169 w 3315092"/>
              <a:gd name="connsiteY220" fmla="*/ 139572 h 450391"/>
              <a:gd name="connsiteX221" fmla="*/ 2234676 w 3315092"/>
              <a:gd name="connsiteY221" fmla="*/ 124908 h 450391"/>
              <a:gd name="connsiteX222" fmla="*/ 2256672 w 3315092"/>
              <a:gd name="connsiteY222" fmla="*/ 132240 h 450391"/>
              <a:gd name="connsiteX223" fmla="*/ 2146169 w 3315092"/>
              <a:gd name="connsiteY223" fmla="*/ 139572 h 450391"/>
              <a:gd name="connsiteX224" fmla="*/ 2146169 w 3315092"/>
              <a:gd name="connsiteY224" fmla="*/ 139572 h 450391"/>
              <a:gd name="connsiteX225" fmla="*/ 2301188 w 3315092"/>
              <a:gd name="connsiteY225" fmla="*/ 139572 h 450391"/>
              <a:gd name="connsiteX226" fmla="*/ 2323184 w 3315092"/>
              <a:gd name="connsiteY226" fmla="*/ 139572 h 450391"/>
              <a:gd name="connsiteX227" fmla="*/ 2301188 w 3315092"/>
              <a:gd name="connsiteY227" fmla="*/ 139572 h 450391"/>
              <a:gd name="connsiteX228" fmla="*/ 2301188 w 3315092"/>
              <a:gd name="connsiteY228" fmla="*/ 139572 h 450391"/>
              <a:gd name="connsiteX229" fmla="*/ 2315852 w 3315092"/>
              <a:gd name="connsiteY229" fmla="*/ 183040 h 450391"/>
              <a:gd name="connsiteX230" fmla="*/ 2323184 w 3315092"/>
              <a:gd name="connsiteY230" fmla="*/ 190372 h 450391"/>
              <a:gd name="connsiteX231" fmla="*/ 2330516 w 3315092"/>
              <a:gd name="connsiteY231" fmla="*/ 190372 h 450391"/>
              <a:gd name="connsiteX232" fmla="*/ 2315852 w 3315092"/>
              <a:gd name="connsiteY232" fmla="*/ 183040 h 450391"/>
              <a:gd name="connsiteX233" fmla="*/ 2315852 w 3315092"/>
              <a:gd name="connsiteY233" fmla="*/ 183040 h 450391"/>
              <a:gd name="connsiteX234" fmla="*/ 2315852 w 3315092"/>
              <a:gd name="connsiteY234" fmla="*/ 183040 h 450391"/>
              <a:gd name="connsiteX235" fmla="*/ 2345703 w 3315092"/>
              <a:gd name="connsiteY235" fmla="*/ 81440 h 450391"/>
              <a:gd name="connsiteX236" fmla="*/ 2345703 w 3315092"/>
              <a:gd name="connsiteY236" fmla="*/ 81440 h 450391"/>
              <a:gd name="connsiteX237" fmla="*/ 2309043 w 3315092"/>
              <a:gd name="connsiteY237" fmla="*/ 96104 h 450391"/>
              <a:gd name="connsiteX238" fmla="*/ 2338371 w 3315092"/>
              <a:gd name="connsiteY238" fmla="*/ 110768 h 450391"/>
              <a:gd name="connsiteX239" fmla="*/ 2264528 w 3315092"/>
              <a:gd name="connsiteY239" fmla="*/ 103436 h 450391"/>
              <a:gd name="connsiteX240" fmla="*/ 2309043 w 3315092"/>
              <a:gd name="connsiteY240" fmla="*/ 96104 h 450391"/>
              <a:gd name="connsiteX241" fmla="*/ 2242532 w 3315092"/>
              <a:gd name="connsiteY241" fmla="*/ 81440 h 450391"/>
              <a:gd name="connsiteX242" fmla="*/ 2235200 w 3315092"/>
              <a:gd name="connsiteY242" fmla="*/ 81440 h 450391"/>
              <a:gd name="connsiteX243" fmla="*/ 2323707 w 3315092"/>
              <a:gd name="connsiteY243" fmla="*/ 74108 h 450391"/>
              <a:gd name="connsiteX244" fmla="*/ 2323707 w 3315092"/>
              <a:gd name="connsiteY244" fmla="*/ 59444 h 450391"/>
              <a:gd name="connsiteX245" fmla="*/ 2345703 w 3315092"/>
              <a:gd name="connsiteY245" fmla="*/ 81440 h 450391"/>
              <a:gd name="connsiteX246" fmla="*/ 2345703 w 3315092"/>
              <a:gd name="connsiteY246" fmla="*/ 81440 h 450391"/>
              <a:gd name="connsiteX247" fmla="*/ 2345703 w 3315092"/>
              <a:gd name="connsiteY247" fmla="*/ 81440 h 450391"/>
              <a:gd name="connsiteX248" fmla="*/ 2404883 w 3315092"/>
              <a:gd name="connsiteY248" fmla="*/ 81440 h 450391"/>
              <a:gd name="connsiteX249" fmla="*/ 2382887 w 3315092"/>
              <a:gd name="connsiteY249" fmla="*/ 96104 h 450391"/>
              <a:gd name="connsiteX250" fmla="*/ 2382887 w 3315092"/>
              <a:gd name="connsiteY250" fmla="*/ 88772 h 450391"/>
              <a:gd name="connsiteX251" fmla="*/ 2353559 w 3315092"/>
              <a:gd name="connsiteY251" fmla="*/ 88772 h 450391"/>
              <a:gd name="connsiteX252" fmla="*/ 2345703 w 3315092"/>
              <a:gd name="connsiteY252" fmla="*/ 81440 h 450391"/>
              <a:gd name="connsiteX253" fmla="*/ 2345703 w 3315092"/>
              <a:gd name="connsiteY253" fmla="*/ 81440 h 450391"/>
              <a:gd name="connsiteX254" fmla="*/ 2367699 w 3315092"/>
              <a:gd name="connsiteY254" fmla="*/ 110244 h 450391"/>
              <a:gd name="connsiteX255" fmla="*/ 2353035 w 3315092"/>
              <a:gd name="connsiteY255" fmla="*/ 110244 h 450391"/>
              <a:gd name="connsiteX256" fmla="*/ 2367699 w 3315092"/>
              <a:gd name="connsiteY256" fmla="*/ 102912 h 450391"/>
              <a:gd name="connsiteX257" fmla="*/ 2367699 w 3315092"/>
              <a:gd name="connsiteY257" fmla="*/ 110244 h 450391"/>
              <a:gd name="connsiteX258" fmla="*/ 2367699 w 3315092"/>
              <a:gd name="connsiteY258" fmla="*/ 110244 h 450391"/>
              <a:gd name="connsiteX259" fmla="*/ 2367699 w 3315092"/>
              <a:gd name="connsiteY259" fmla="*/ 110244 h 450391"/>
              <a:gd name="connsiteX260" fmla="*/ 2397027 w 3315092"/>
              <a:gd name="connsiteY260" fmla="*/ 110244 h 450391"/>
              <a:gd name="connsiteX261" fmla="*/ 2375031 w 3315092"/>
              <a:gd name="connsiteY261" fmla="*/ 110244 h 450391"/>
              <a:gd name="connsiteX262" fmla="*/ 2397027 w 3315092"/>
              <a:gd name="connsiteY262" fmla="*/ 110244 h 450391"/>
              <a:gd name="connsiteX263" fmla="*/ 2397027 w 3315092"/>
              <a:gd name="connsiteY263" fmla="*/ 110244 h 450391"/>
              <a:gd name="connsiteX264" fmla="*/ 2382363 w 3315092"/>
              <a:gd name="connsiteY264" fmla="*/ 204512 h 450391"/>
              <a:gd name="connsiteX265" fmla="*/ 2382363 w 3315092"/>
              <a:gd name="connsiteY265" fmla="*/ 189848 h 450391"/>
              <a:gd name="connsiteX266" fmla="*/ 2389695 w 3315092"/>
              <a:gd name="connsiteY266" fmla="*/ 197180 h 450391"/>
              <a:gd name="connsiteX267" fmla="*/ 2404359 w 3315092"/>
              <a:gd name="connsiteY267" fmla="*/ 189848 h 450391"/>
              <a:gd name="connsiteX268" fmla="*/ 2382363 w 3315092"/>
              <a:gd name="connsiteY268" fmla="*/ 204512 h 450391"/>
              <a:gd name="connsiteX269" fmla="*/ 2382363 w 3315092"/>
              <a:gd name="connsiteY269" fmla="*/ 204512 h 450391"/>
              <a:gd name="connsiteX270" fmla="*/ 2434210 w 3315092"/>
              <a:gd name="connsiteY270" fmla="*/ 204512 h 450391"/>
              <a:gd name="connsiteX271" fmla="*/ 2419547 w 3315092"/>
              <a:gd name="connsiteY271" fmla="*/ 204512 h 450391"/>
              <a:gd name="connsiteX272" fmla="*/ 2419547 w 3315092"/>
              <a:gd name="connsiteY272" fmla="*/ 204512 h 450391"/>
              <a:gd name="connsiteX273" fmla="*/ 2419547 w 3315092"/>
              <a:gd name="connsiteY273" fmla="*/ 204512 h 450391"/>
              <a:gd name="connsiteX274" fmla="*/ 2434210 w 3315092"/>
              <a:gd name="connsiteY274" fmla="*/ 189848 h 450391"/>
              <a:gd name="connsiteX275" fmla="*/ 2434210 w 3315092"/>
              <a:gd name="connsiteY275" fmla="*/ 204512 h 450391"/>
              <a:gd name="connsiteX276" fmla="*/ 2434210 w 3315092"/>
              <a:gd name="connsiteY276" fmla="*/ 204512 h 450391"/>
              <a:gd name="connsiteX277" fmla="*/ 2434210 w 3315092"/>
              <a:gd name="connsiteY277" fmla="*/ 146904 h 450391"/>
              <a:gd name="connsiteX278" fmla="*/ 2448874 w 3315092"/>
              <a:gd name="connsiteY278" fmla="*/ 139572 h 450391"/>
              <a:gd name="connsiteX279" fmla="*/ 2448874 w 3315092"/>
              <a:gd name="connsiteY279" fmla="*/ 146904 h 450391"/>
              <a:gd name="connsiteX280" fmla="*/ 2434210 w 3315092"/>
              <a:gd name="connsiteY280" fmla="*/ 146904 h 450391"/>
              <a:gd name="connsiteX281" fmla="*/ 2434210 w 3315092"/>
              <a:gd name="connsiteY281" fmla="*/ 146904 h 450391"/>
              <a:gd name="connsiteX282" fmla="*/ 2434210 w 3315092"/>
              <a:gd name="connsiteY282" fmla="*/ 146904 h 450391"/>
              <a:gd name="connsiteX283" fmla="*/ 2434210 w 3315092"/>
              <a:gd name="connsiteY283" fmla="*/ 117576 h 450391"/>
              <a:gd name="connsiteX284" fmla="*/ 2470870 w 3315092"/>
              <a:gd name="connsiteY284" fmla="*/ 110244 h 450391"/>
              <a:gd name="connsiteX285" fmla="*/ 2434210 w 3315092"/>
              <a:gd name="connsiteY285" fmla="*/ 117576 h 450391"/>
              <a:gd name="connsiteX286" fmla="*/ 2434210 w 3315092"/>
              <a:gd name="connsiteY286" fmla="*/ 117576 h 450391"/>
              <a:gd name="connsiteX287" fmla="*/ 2448874 w 3315092"/>
              <a:gd name="connsiteY287" fmla="*/ 96104 h 450391"/>
              <a:gd name="connsiteX288" fmla="*/ 2470870 w 3315092"/>
              <a:gd name="connsiteY288" fmla="*/ 88772 h 450391"/>
              <a:gd name="connsiteX289" fmla="*/ 2470870 w 3315092"/>
              <a:gd name="connsiteY289" fmla="*/ 88772 h 450391"/>
              <a:gd name="connsiteX290" fmla="*/ 2470870 w 3315092"/>
              <a:gd name="connsiteY290" fmla="*/ 88772 h 450391"/>
              <a:gd name="connsiteX291" fmla="*/ 2448874 w 3315092"/>
              <a:gd name="connsiteY291" fmla="*/ 96104 h 450391"/>
              <a:gd name="connsiteX292" fmla="*/ 2448874 w 3315092"/>
              <a:gd name="connsiteY292" fmla="*/ 96104 h 450391"/>
              <a:gd name="connsiteX293" fmla="*/ 2530050 w 3315092"/>
              <a:gd name="connsiteY293" fmla="*/ 103436 h 450391"/>
              <a:gd name="connsiteX294" fmla="*/ 2522718 w 3315092"/>
              <a:gd name="connsiteY294" fmla="*/ 103436 h 450391"/>
              <a:gd name="connsiteX295" fmla="*/ 2530050 w 3315092"/>
              <a:gd name="connsiteY295" fmla="*/ 96104 h 450391"/>
              <a:gd name="connsiteX296" fmla="*/ 2537382 w 3315092"/>
              <a:gd name="connsiteY296" fmla="*/ 96104 h 450391"/>
              <a:gd name="connsiteX297" fmla="*/ 2530050 w 3315092"/>
              <a:gd name="connsiteY297" fmla="*/ 103436 h 450391"/>
              <a:gd name="connsiteX298" fmla="*/ 2530050 w 3315092"/>
              <a:gd name="connsiteY298" fmla="*/ 103436 h 450391"/>
              <a:gd name="connsiteX299" fmla="*/ 2530050 w 3315092"/>
              <a:gd name="connsiteY299" fmla="*/ 103436 h 450391"/>
              <a:gd name="connsiteX300" fmla="*/ 2995105 w 3315092"/>
              <a:gd name="connsiteY300" fmla="*/ 117576 h 450391"/>
              <a:gd name="connsiteX301" fmla="*/ 2987773 w 3315092"/>
              <a:gd name="connsiteY301" fmla="*/ 132240 h 450391"/>
              <a:gd name="connsiteX302" fmla="*/ 2980441 w 3315092"/>
              <a:gd name="connsiteY302" fmla="*/ 117576 h 450391"/>
              <a:gd name="connsiteX303" fmla="*/ 2995105 w 3315092"/>
              <a:gd name="connsiteY303" fmla="*/ 117576 h 450391"/>
              <a:gd name="connsiteX304" fmla="*/ 2995105 w 3315092"/>
              <a:gd name="connsiteY304" fmla="*/ 117576 h 450391"/>
              <a:gd name="connsiteX305" fmla="*/ 2995105 w 3315092"/>
              <a:gd name="connsiteY305" fmla="*/ 117576 h 450391"/>
              <a:gd name="connsiteX306" fmla="*/ 2972586 w 3315092"/>
              <a:gd name="connsiteY306" fmla="*/ 241172 h 450391"/>
              <a:gd name="connsiteX307" fmla="*/ 3009245 w 3315092"/>
              <a:gd name="connsiteY307" fmla="*/ 241172 h 450391"/>
              <a:gd name="connsiteX308" fmla="*/ 3016578 w 3315092"/>
              <a:gd name="connsiteY308" fmla="*/ 255836 h 450391"/>
              <a:gd name="connsiteX309" fmla="*/ 2972586 w 3315092"/>
              <a:gd name="connsiteY309" fmla="*/ 241172 h 450391"/>
              <a:gd name="connsiteX310" fmla="*/ 2972586 w 3315092"/>
              <a:gd name="connsiteY310" fmla="*/ 241172 h 450391"/>
              <a:gd name="connsiteX311" fmla="*/ 2972586 w 3315092"/>
              <a:gd name="connsiteY311" fmla="*/ 241172 h 450391"/>
              <a:gd name="connsiteX312" fmla="*/ 3017101 w 3315092"/>
              <a:gd name="connsiteY312" fmla="*/ 132240 h 450391"/>
              <a:gd name="connsiteX313" fmla="*/ 3009769 w 3315092"/>
              <a:gd name="connsiteY313" fmla="*/ 117576 h 450391"/>
              <a:gd name="connsiteX314" fmla="*/ 3017101 w 3315092"/>
              <a:gd name="connsiteY314" fmla="*/ 132240 h 450391"/>
              <a:gd name="connsiteX315" fmla="*/ 3017101 w 3315092"/>
              <a:gd name="connsiteY315" fmla="*/ 132240 h 450391"/>
              <a:gd name="connsiteX316" fmla="*/ 3017101 w 3315092"/>
              <a:gd name="connsiteY316" fmla="*/ 132240 h 450391"/>
              <a:gd name="connsiteX317" fmla="*/ 3017101 w 3315092"/>
              <a:gd name="connsiteY317" fmla="*/ 132240 h 450391"/>
              <a:gd name="connsiteX318" fmla="*/ 3039097 w 3315092"/>
              <a:gd name="connsiteY318" fmla="*/ 255312 h 450391"/>
              <a:gd name="connsiteX319" fmla="*/ 3031765 w 3315092"/>
              <a:gd name="connsiteY319" fmla="*/ 255312 h 450391"/>
              <a:gd name="connsiteX320" fmla="*/ 3024433 w 3315092"/>
              <a:gd name="connsiteY320" fmla="*/ 240648 h 450391"/>
              <a:gd name="connsiteX321" fmla="*/ 3039097 w 3315092"/>
              <a:gd name="connsiteY321" fmla="*/ 225984 h 450391"/>
              <a:gd name="connsiteX322" fmla="*/ 3039097 w 3315092"/>
              <a:gd name="connsiteY322" fmla="*/ 255312 h 450391"/>
              <a:gd name="connsiteX323" fmla="*/ 3039097 w 3315092"/>
              <a:gd name="connsiteY323" fmla="*/ 255312 h 450391"/>
              <a:gd name="connsiteX324" fmla="*/ 3046429 w 3315092"/>
              <a:gd name="connsiteY324" fmla="*/ 124908 h 450391"/>
              <a:gd name="connsiteX325" fmla="*/ 3053761 w 3315092"/>
              <a:gd name="connsiteY325" fmla="*/ 132240 h 450391"/>
              <a:gd name="connsiteX326" fmla="*/ 3053761 w 3315092"/>
              <a:gd name="connsiteY326" fmla="*/ 124908 h 450391"/>
              <a:gd name="connsiteX327" fmla="*/ 3061093 w 3315092"/>
              <a:gd name="connsiteY327" fmla="*/ 132240 h 450391"/>
              <a:gd name="connsiteX328" fmla="*/ 3053761 w 3315092"/>
              <a:gd name="connsiteY328" fmla="*/ 132240 h 450391"/>
              <a:gd name="connsiteX329" fmla="*/ 3046429 w 3315092"/>
              <a:gd name="connsiteY329" fmla="*/ 139572 h 450391"/>
              <a:gd name="connsiteX330" fmla="*/ 3046429 w 3315092"/>
              <a:gd name="connsiteY330" fmla="*/ 124908 h 450391"/>
              <a:gd name="connsiteX331" fmla="*/ 3046429 w 3315092"/>
              <a:gd name="connsiteY331" fmla="*/ 124908 h 450391"/>
              <a:gd name="connsiteX332" fmla="*/ 3046429 w 3315092"/>
              <a:gd name="connsiteY332" fmla="*/ 124908 h 450391"/>
              <a:gd name="connsiteX333" fmla="*/ 3061093 w 3315092"/>
              <a:gd name="connsiteY333" fmla="*/ 349580 h 450391"/>
              <a:gd name="connsiteX334" fmla="*/ 3075757 w 3315092"/>
              <a:gd name="connsiteY334" fmla="*/ 342248 h 450391"/>
              <a:gd name="connsiteX335" fmla="*/ 3061093 w 3315092"/>
              <a:gd name="connsiteY335" fmla="*/ 349580 h 450391"/>
              <a:gd name="connsiteX336" fmla="*/ 3061093 w 3315092"/>
              <a:gd name="connsiteY336" fmla="*/ 349580 h 450391"/>
              <a:gd name="connsiteX337" fmla="*/ 3068949 w 3315092"/>
              <a:gd name="connsiteY337" fmla="*/ 255312 h 450391"/>
              <a:gd name="connsiteX338" fmla="*/ 3054285 w 3315092"/>
              <a:gd name="connsiteY338" fmla="*/ 247980 h 450391"/>
              <a:gd name="connsiteX339" fmla="*/ 3046953 w 3315092"/>
              <a:gd name="connsiteY339" fmla="*/ 255312 h 450391"/>
              <a:gd name="connsiteX340" fmla="*/ 3054285 w 3315092"/>
              <a:gd name="connsiteY340" fmla="*/ 247980 h 450391"/>
              <a:gd name="connsiteX341" fmla="*/ 3054285 w 3315092"/>
              <a:gd name="connsiteY341" fmla="*/ 240648 h 450391"/>
              <a:gd name="connsiteX342" fmla="*/ 3083612 w 3315092"/>
              <a:gd name="connsiteY342" fmla="*/ 240648 h 450391"/>
              <a:gd name="connsiteX343" fmla="*/ 3068949 w 3315092"/>
              <a:gd name="connsiteY343" fmla="*/ 255312 h 450391"/>
              <a:gd name="connsiteX344" fmla="*/ 3068949 w 3315092"/>
              <a:gd name="connsiteY344" fmla="*/ 255312 h 450391"/>
              <a:gd name="connsiteX345" fmla="*/ 3105608 w 3315092"/>
              <a:gd name="connsiteY345" fmla="*/ 132240 h 450391"/>
              <a:gd name="connsiteX346" fmla="*/ 3105608 w 3315092"/>
              <a:gd name="connsiteY346" fmla="*/ 124908 h 450391"/>
              <a:gd name="connsiteX347" fmla="*/ 3105608 w 3315092"/>
              <a:gd name="connsiteY347" fmla="*/ 132240 h 450391"/>
              <a:gd name="connsiteX348" fmla="*/ 3105608 w 3315092"/>
              <a:gd name="connsiteY348" fmla="*/ 132240 h 450391"/>
              <a:gd name="connsiteX349" fmla="*/ 3098276 w 3315092"/>
              <a:gd name="connsiteY349" fmla="*/ 139572 h 450391"/>
              <a:gd name="connsiteX350" fmla="*/ 3090945 w 3315092"/>
              <a:gd name="connsiteY350" fmla="*/ 117576 h 450391"/>
              <a:gd name="connsiteX351" fmla="*/ 3105608 w 3315092"/>
              <a:gd name="connsiteY351" fmla="*/ 132240 h 450391"/>
              <a:gd name="connsiteX352" fmla="*/ 3105608 w 3315092"/>
              <a:gd name="connsiteY352" fmla="*/ 132240 h 450391"/>
              <a:gd name="connsiteX353" fmla="*/ 3105608 w 3315092"/>
              <a:gd name="connsiteY353" fmla="*/ 132240 h 450391"/>
              <a:gd name="connsiteX354" fmla="*/ 3090945 w 3315092"/>
              <a:gd name="connsiteY354" fmla="*/ 262644 h 450391"/>
              <a:gd name="connsiteX355" fmla="*/ 3098276 w 3315092"/>
              <a:gd name="connsiteY355" fmla="*/ 233840 h 450391"/>
              <a:gd name="connsiteX356" fmla="*/ 3090945 w 3315092"/>
              <a:gd name="connsiteY356" fmla="*/ 262644 h 450391"/>
              <a:gd name="connsiteX357" fmla="*/ 3090945 w 3315092"/>
              <a:gd name="connsiteY357" fmla="*/ 262644 h 450391"/>
              <a:gd name="connsiteX358" fmla="*/ 3098276 w 3315092"/>
              <a:gd name="connsiteY358" fmla="*/ 183040 h 450391"/>
              <a:gd name="connsiteX359" fmla="*/ 3098276 w 3315092"/>
              <a:gd name="connsiteY359" fmla="*/ 154236 h 450391"/>
              <a:gd name="connsiteX360" fmla="*/ 3127604 w 3315092"/>
              <a:gd name="connsiteY360" fmla="*/ 176232 h 450391"/>
              <a:gd name="connsiteX361" fmla="*/ 3098276 w 3315092"/>
              <a:gd name="connsiteY361" fmla="*/ 183040 h 450391"/>
              <a:gd name="connsiteX362" fmla="*/ 3098276 w 3315092"/>
              <a:gd name="connsiteY362" fmla="*/ 183040 h 450391"/>
              <a:gd name="connsiteX363" fmla="*/ 3098276 w 3315092"/>
              <a:gd name="connsiteY363" fmla="*/ 183040 h 45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3315092" h="450391">
                <a:moveTo>
                  <a:pt x="3312474" y="284640"/>
                </a:moveTo>
                <a:cubicBezTo>
                  <a:pt x="3297811" y="291972"/>
                  <a:pt x="3283146" y="277308"/>
                  <a:pt x="3267959" y="291972"/>
                </a:cubicBezTo>
                <a:cubicBezTo>
                  <a:pt x="3267959" y="291972"/>
                  <a:pt x="3260627" y="284640"/>
                  <a:pt x="3267959" y="284640"/>
                </a:cubicBezTo>
                <a:cubicBezTo>
                  <a:pt x="3253295" y="277308"/>
                  <a:pt x="3253295" y="277308"/>
                  <a:pt x="3253295" y="277308"/>
                </a:cubicBezTo>
                <a:cubicBezTo>
                  <a:pt x="3238631" y="284640"/>
                  <a:pt x="3231299" y="269976"/>
                  <a:pt x="3216635" y="277308"/>
                </a:cubicBezTo>
                <a:cubicBezTo>
                  <a:pt x="3187307" y="277308"/>
                  <a:pt x="3150124" y="277308"/>
                  <a:pt x="3120796" y="262644"/>
                </a:cubicBezTo>
                <a:cubicBezTo>
                  <a:pt x="3120796" y="269976"/>
                  <a:pt x="3106132" y="269976"/>
                  <a:pt x="3106132" y="255312"/>
                </a:cubicBezTo>
                <a:cubicBezTo>
                  <a:pt x="3106132" y="240648"/>
                  <a:pt x="3120796" y="240648"/>
                  <a:pt x="3120796" y="226508"/>
                </a:cubicBezTo>
                <a:lnTo>
                  <a:pt x="3128128" y="233840"/>
                </a:lnTo>
                <a:cubicBezTo>
                  <a:pt x="3157456" y="241172"/>
                  <a:pt x="3157456" y="241172"/>
                  <a:pt x="3157456" y="241172"/>
                </a:cubicBezTo>
                <a:cubicBezTo>
                  <a:pt x="3164788" y="241172"/>
                  <a:pt x="3157456" y="219176"/>
                  <a:pt x="3172120" y="226508"/>
                </a:cubicBezTo>
                <a:cubicBezTo>
                  <a:pt x="3172120" y="255312"/>
                  <a:pt x="3172120" y="255312"/>
                  <a:pt x="3172120" y="255312"/>
                </a:cubicBezTo>
                <a:cubicBezTo>
                  <a:pt x="3179452" y="247980"/>
                  <a:pt x="3164788" y="226508"/>
                  <a:pt x="3179452" y="211844"/>
                </a:cubicBezTo>
                <a:lnTo>
                  <a:pt x="3179452" y="211844"/>
                </a:lnTo>
                <a:cubicBezTo>
                  <a:pt x="3172120" y="204512"/>
                  <a:pt x="3179452" y="204512"/>
                  <a:pt x="3179452" y="197180"/>
                </a:cubicBezTo>
                <a:cubicBezTo>
                  <a:pt x="3164788" y="197180"/>
                  <a:pt x="3172120" y="175184"/>
                  <a:pt x="3164788" y="175184"/>
                </a:cubicBezTo>
                <a:lnTo>
                  <a:pt x="3164788" y="175184"/>
                </a:lnTo>
                <a:cubicBezTo>
                  <a:pt x="3157456" y="146380"/>
                  <a:pt x="3157456" y="146380"/>
                  <a:pt x="3157456" y="146380"/>
                </a:cubicBezTo>
                <a:cubicBezTo>
                  <a:pt x="3157456" y="153712"/>
                  <a:pt x="3157456" y="168376"/>
                  <a:pt x="3150124" y="168376"/>
                </a:cubicBezTo>
                <a:cubicBezTo>
                  <a:pt x="3142792" y="175708"/>
                  <a:pt x="3142792" y="168376"/>
                  <a:pt x="3135460" y="161044"/>
                </a:cubicBezTo>
                <a:cubicBezTo>
                  <a:pt x="3142792" y="153712"/>
                  <a:pt x="3142792" y="153712"/>
                  <a:pt x="3142792" y="153712"/>
                </a:cubicBezTo>
                <a:cubicBezTo>
                  <a:pt x="3135460" y="146380"/>
                  <a:pt x="3128128" y="131716"/>
                  <a:pt x="3120796" y="131716"/>
                </a:cubicBezTo>
                <a:cubicBezTo>
                  <a:pt x="3128128" y="88248"/>
                  <a:pt x="3091468" y="109720"/>
                  <a:pt x="3068949" y="95580"/>
                </a:cubicBezTo>
                <a:cubicBezTo>
                  <a:pt x="3068949" y="110244"/>
                  <a:pt x="3068949" y="110244"/>
                  <a:pt x="3068949" y="110244"/>
                </a:cubicBezTo>
                <a:cubicBezTo>
                  <a:pt x="3090945" y="117576"/>
                  <a:pt x="3068949" y="146380"/>
                  <a:pt x="3068949" y="168376"/>
                </a:cubicBezTo>
                <a:cubicBezTo>
                  <a:pt x="3083612" y="153712"/>
                  <a:pt x="3083612" y="153712"/>
                  <a:pt x="3083612" y="153712"/>
                </a:cubicBezTo>
                <a:cubicBezTo>
                  <a:pt x="3090945" y="175708"/>
                  <a:pt x="3090945" y="175708"/>
                  <a:pt x="3090945" y="175708"/>
                </a:cubicBezTo>
                <a:cubicBezTo>
                  <a:pt x="3076280" y="175708"/>
                  <a:pt x="3061617" y="183040"/>
                  <a:pt x="3054285" y="153712"/>
                </a:cubicBezTo>
                <a:cubicBezTo>
                  <a:pt x="3068949" y="131716"/>
                  <a:pt x="3061617" y="131716"/>
                  <a:pt x="3061617" y="102912"/>
                </a:cubicBezTo>
                <a:cubicBezTo>
                  <a:pt x="2714920" y="15976"/>
                  <a:pt x="2271860" y="-6020"/>
                  <a:pt x="1895835" y="1312"/>
                </a:cubicBezTo>
                <a:cubicBezTo>
                  <a:pt x="1121266" y="52112"/>
                  <a:pt x="1121266" y="52112"/>
                  <a:pt x="1121266" y="52112"/>
                </a:cubicBezTo>
                <a:cubicBezTo>
                  <a:pt x="678730" y="80916"/>
                  <a:pt x="678730" y="80916"/>
                  <a:pt x="678730" y="80916"/>
                </a:cubicBezTo>
                <a:cubicBezTo>
                  <a:pt x="110503" y="124384"/>
                  <a:pt x="110503" y="124384"/>
                  <a:pt x="110503" y="124384"/>
                </a:cubicBezTo>
                <a:cubicBezTo>
                  <a:pt x="73843" y="139048"/>
                  <a:pt x="29328" y="182516"/>
                  <a:pt x="0" y="218652"/>
                </a:cubicBezTo>
                <a:cubicBezTo>
                  <a:pt x="7332" y="240648"/>
                  <a:pt x="14664" y="262120"/>
                  <a:pt x="29328" y="284116"/>
                </a:cubicBezTo>
                <a:cubicBezTo>
                  <a:pt x="272854" y="443848"/>
                  <a:pt x="568227" y="436516"/>
                  <a:pt x="841080" y="443848"/>
                </a:cubicBezTo>
                <a:cubicBezTo>
                  <a:pt x="863076" y="443848"/>
                  <a:pt x="900260" y="443848"/>
                  <a:pt x="922256" y="436516"/>
                </a:cubicBezTo>
                <a:cubicBezTo>
                  <a:pt x="929588" y="436516"/>
                  <a:pt x="936920" y="443848"/>
                  <a:pt x="944252" y="451180"/>
                </a:cubicBezTo>
                <a:cubicBezTo>
                  <a:pt x="996099" y="451180"/>
                  <a:pt x="1040091" y="429184"/>
                  <a:pt x="1084606" y="443848"/>
                </a:cubicBezTo>
                <a:cubicBezTo>
                  <a:pt x="1113934" y="443848"/>
                  <a:pt x="1151118" y="443848"/>
                  <a:pt x="1180445" y="443848"/>
                </a:cubicBezTo>
                <a:cubicBezTo>
                  <a:pt x="1187777" y="421852"/>
                  <a:pt x="1195109" y="443848"/>
                  <a:pt x="1209773" y="436516"/>
                </a:cubicBezTo>
                <a:cubicBezTo>
                  <a:pt x="1246433" y="407712"/>
                  <a:pt x="1261621" y="458512"/>
                  <a:pt x="1298281" y="429184"/>
                </a:cubicBezTo>
                <a:cubicBezTo>
                  <a:pt x="1334940" y="443848"/>
                  <a:pt x="1364792" y="414520"/>
                  <a:pt x="1386788" y="421852"/>
                </a:cubicBezTo>
                <a:cubicBezTo>
                  <a:pt x="1386788" y="429184"/>
                  <a:pt x="1386788" y="429184"/>
                  <a:pt x="1386788" y="429184"/>
                </a:cubicBezTo>
                <a:cubicBezTo>
                  <a:pt x="1401452" y="429184"/>
                  <a:pt x="1408784" y="436516"/>
                  <a:pt x="1408784" y="421852"/>
                </a:cubicBezTo>
                <a:cubicBezTo>
                  <a:pt x="1416116" y="429184"/>
                  <a:pt x="1430779" y="429184"/>
                  <a:pt x="1438111" y="429184"/>
                </a:cubicBezTo>
                <a:cubicBezTo>
                  <a:pt x="1467439" y="407188"/>
                  <a:pt x="1519287" y="407188"/>
                  <a:pt x="1548614" y="414520"/>
                </a:cubicBezTo>
                <a:cubicBezTo>
                  <a:pt x="1555946" y="378384"/>
                  <a:pt x="1585274" y="436516"/>
                  <a:pt x="1600462" y="407188"/>
                </a:cubicBezTo>
                <a:cubicBezTo>
                  <a:pt x="1615126" y="435993"/>
                  <a:pt x="1637122" y="399856"/>
                  <a:pt x="1666973" y="414520"/>
                </a:cubicBezTo>
                <a:cubicBezTo>
                  <a:pt x="1681637" y="399856"/>
                  <a:pt x="1696301" y="421852"/>
                  <a:pt x="1711489" y="399856"/>
                </a:cubicBezTo>
                <a:cubicBezTo>
                  <a:pt x="1733485" y="407188"/>
                  <a:pt x="1748149" y="392524"/>
                  <a:pt x="1763336" y="407188"/>
                </a:cubicBezTo>
                <a:cubicBezTo>
                  <a:pt x="1778000" y="378384"/>
                  <a:pt x="1799996" y="421852"/>
                  <a:pt x="1807852" y="392524"/>
                </a:cubicBezTo>
                <a:cubicBezTo>
                  <a:pt x="1815184" y="399856"/>
                  <a:pt x="1815184" y="399856"/>
                  <a:pt x="1815184" y="399856"/>
                </a:cubicBezTo>
                <a:cubicBezTo>
                  <a:pt x="1829848" y="399856"/>
                  <a:pt x="1837179" y="399856"/>
                  <a:pt x="1844511" y="392524"/>
                </a:cubicBezTo>
                <a:cubicBezTo>
                  <a:pt x="1851843" y="399856"/>
                  <a:pt x="1851843" y="399856"/>
                  <a:pt x="1851843" y="399856"/>
                </a:cubicBezTo>
                <a:cubicBezTo>
                  <a:pt x="1866507" y="377861"/>
                  <a:pt x="1888503" y="414520"/>
                  <a:pt x="1896359" y="385192"/>
                </a:cubicBezTo>
                <a:cubicBezTo>
                  <a:pt x="1903691" y="385192"/>
                  <a:pt x="1903691" y="399856"/>
                  <a:pt x="1911023" y="399856"/>
                </a:cubicBezTo>
                <a:cubicBezTo>
                  <a:pt x="1925687" y="385192"/>
                  <a:pt x="1925687" y="407188"/>
                  <a:pt x="1933019" y="385192"/>
                </a:cubicBezTo>
                <a:cubicBezTo>
                  <a:pt x="1940351" y="385192"/>
                  <a:pt x="1940351" y="392524"/>
                  <a:pt x="1947683" y="399856"/>
                </a:cubicBezTo>
                <a:cubicBezTo>
                  <a:pt x="1977010" y="385192"/>
                  <a:pt x="2036190" y="399856"/>
                  <a:pt x="2073373" y="392524"/>
                </a:cubicBezTo>
                <a:cubicBezTo>
                  <a:pt x="2088037" y="399856"/>
                  <a:pt x="2095369" y="370529"/>
                  <a:pt x="2102701" y="385192"/>
                </a:cubicBezTo>
                <a:cubicBezTo>
                  <a:pt x="2110033" y="385192"/>
                  <a:pt x="2132029" y="407188"/>
                  <a:pt x="2132029" y="385192"/>
                </a:cubicBezTo>
                <a:cubicBezTo>
                  <a:pt x="2139361" y="385192"/>
                  <a:pt x="2139361" y="385192"/>
                  <a:pt x="2139361" y="385192"/>
                </a:cubicBezTo>
                <a:cubicBezTo>
                  <a:pt x="2146693" y="392524"/>
                  <a:pt x="2154025" y="392524"/>
                  <a:pt x="2161357" y="377861"/>
                </a:cubicBezTo>
                <a:cubicBezTo>
                  <a:pt x="2168689" y="399856"/>
                  <a:pt x="2183353" y="370529"/>
                  <a:pt x="2183353" y="392524"/>
                </a:cubicBezTo>
                <a:cubicBezTo>
                  <a:pt x="2190685" y="385192"/>
                  <a:pt x="2190685" y="385192"/>
                  <a:pt x="2190685" y="385192"/>
                </a:cubicBezTo>
                <a:cubicBezTo>
                  <a:pt x="2198017" y="392524"/>
                  <a:pt x="2205349" y="392524"/>
                  <a:pt x="2212681" y="399856"/>
                </a:cubicBezTo>
                <a:cubicBezTo>
                  <a:pt x="2234676" y="385192"/>
                  <a:pt x="2264528" y="399856"/>
                  <a:pt x="2286524" y="385192"/>
                </a:cubicBezTo>
                <a:cubicBezTo>
                  <a:pt x="2301188" y="407188"/>
                  <a:pt x="2308520" y="370529"/>
                  <a:pt x="2315852" y="399856"/>
                </a:cubicBezTo>
                <a:cubicBezTo>
                  <a:pt x="2360367" y="377861"/>
                  <a:pt x="2382363" y="407188"/>
                  <a:pt x="2419023" y="392524"/>
                </a:cubicBezTo>
                <a:cubicBezTo>
                  <a:pt x="2588705" y="399856"/>
                  <a:pt x="2788239" y="392524"/>
                  <a:pt x="2957922" y="377861"/>
                </a:cubicBezTo>
                <a:cubicBezTo>
                  <a:pt x="2957922" y="349056"/>
                  <a:pt x="2979918" y="377861"/>
                  <a:pt x="2987249" y="355865"/>
                </a:cubicBezTo>
                <a:cubicBezTo>
                  <a:pt x="3016578" y="363197"/>
                  <a:pt x="3053761" y="355865"/>
                  <a:pt x="3075757" y="355865"/>
                </a:cubicBezTo>
                <a:cubicBezTo>
                  <a:pt x="3075757" y="348533"/>
                  <a:pt x="3075757" y="348533"/>
                  <a:pt x="3075757" y="348533"/>
                </a:cubicBezTo>
                <a:cubicBezTo>
                  <a:pt x="3090421" y="341201"/>
                  <a:pt x="3105085" y="333869"/>
                  <a:pt x="3105085" y="355865"/>
                </a:cubicBezTo>
                <a:cubicBezTo>
                  <a:pt x="3119749" y="319729"/>
                  <a:pt x="3149600" y="355865"/>
                  <a:pt x="3156932" y="312397"/>
                </a:cubicBezTo>
                <a:cubicBezTo>
                  <a:pt x="3164264" y="312397"/>
                  <a:pt x="3149600" y="334393"/>
                  <a:pt x="3156932" y="327060"/>
                </a:cubicBezTo>
                <a:cubicBezTo>
                  <a:pt x="3156932" y="327060"/>
                  <a:pt x="3164264" y="327060"/>
                  <a:pt x="3164264" y="334393"/>
                </a:cubicBezTo>
                <a:cubicBezTo>
                  <a:pt x="3171596" y="319729"/>
                  <a:pt x="3171596" y="319729"/>
                  <a:pt x="3171596" y="319729"/>
                </a:cubicBezTo>
                <a:cubicBezTo>
                  <a:pt x="3193592" y="341724"/>
                  <a:pt x="3223443" y="297733"/>
                  <a:pt x="3245439" y="319729"/>
                </a:cubicBezTo>
                <a:cubicBezTo>
                  <a:pt x="3245439" y="312397"/>
                  <a:pt x="3245439" y="312397"/>
                  <a:pt x="3245439" y="305065"/>
                </a:cubicBezTo>
                <a:cubicBezTo>
                  <a:pt x="3267435" y="333869"/>
                  <a:pt x="3297287" y="290401"/>
                  <a:pt x="3319283" y="305065"/>
                </a:cubicBezTo>
                <a:cubicBezTo>
                  <a:pt x="3319283" y="297733"/>
                  <a:pt x="3319283" y="297733"/>
                  <a:pt x="3319283" y="297733"/>
                </a:cubicBezTo>
                <a:cubicBezTo>
                  <a:pt x="3311951" y="297733"/>
                  <a:pt x="3311951" y="297733"/>
                  <a:pt x="3311951" y="297733"/>
                </a:cubicBezTo>
                <a:cubicBezTo>
                  <a:pt x="3312474" y="291972"/>
                  <a:pt x="3312474" y="291972"/>
                  <a:pt x="3312474" y="284640"/>
                </a:cubicBezTo>
                <a:lnTo>
                  <a:pt x="3312474" y="284640"/>
                </a:lnTo>
                <a:close/>
                <a:moveTo>
                  <a:pt x="1312421" y="168376"/>
                </a:moveTo>
                <a:lnTo>
                  <a:pt x="1312421" y="168376"/>
                </a:lnTo>
                <a:cubicBezTo>
                  <a:pt x="1327085" y="168376"/>
                  <a:pt x="1327085" y="168376"/>
                  <a:pt x="1327085" y="168376"/>
                </a:cubicBezTo>
                <a:lnTo>
                  <a:pt x="1312421" y="168376"/>
                </a:lnTo>
                <a:lnTo>
                  <a:pt x="1312421" y="168376"/>
                </a:lnTo>
                <a:lnTo>
                  <a:pt x="1312421" y="168376"/>
                </a:lnTo>
                <a:close/>
                <a:moveTo>
                  <a:pt x="1400928" y="161044"/>
                </a:moveTo>
                <a:cubicBezTo>
                  <a:pt x="1386264" y="161044"/>
                  <a:pt x="1386264" y="161044"/>
                  <a:pt x="1386264" y="161044"/>
                </a:cubicBezTo>
                <a:cubicBezTo>
                  <a:pt x="1408260" y="161044"/>
                  <a:pt x="1408260" y="161044"/>
                  <a:pt x="1408260" y="161044"/>
                </a:cubicBezTo>
                <a:lnTo>
                  <a:pt x="1400928" y="161044"/>
                </a:lnTo>
                <a:lnTo>
                  <a:pt x="1400928" y="161044"/>
                </a:lnTo>
                <a:lnTo>
                  <a:pt x="1400928" y="161044"/>
                </a:lnTo>
                <a:close/>
                <a:moveTo>
                  <a:pt x="1452775" y="124908"/>
                </a:moveTo>
                <a:cubicBezTo>
                  <a:pt x="1460107" y="117576"/>
                  <a:pt x="1467439" y="124908"/>
                  <a:pt x="1474771" y="124908"/>
                </a:cubicBezTo>
                <a:cubicBezTo>
                  <a:pt x="1467439" y="124908"/>
                  <a:pt x="1445443" y="132240"/>
                  <a:pt x="1452775" y="124908"/>
                </a:cubicBezTo>
                <a:lnTo>
                  <a:pt x="1452775" y="124908"/>
                </a:lnTo>
                <a:close/>
                <a:moveTo>
                  <a:pt x="1651786" y="124908"/>
                </a:moveTo>
                <a:cubicBezTo>
                  <a:pt x="1651786" y="110244"/>
                  <a:pt x="1651786" y="110244"/>
                  <a:pt x="1651786" y="110244"/>
                </a:cubicBezTo>
                <a:cubicBezTo>
                  <a:pt x="1673781" y="117576"/>
                  <a:pt x="1673781" y="117576"/>
                  <a:pt x="1673781" y="117576"/>
                </a:cubicBezTo>
                <a:cubicBezTo>
                  <a:pt x="1666450" y="124908"/>
                  <a:pt x="1659118" y="117576"/>
                  <a:pt x="1651786" y="124908"/>
                </a:cubicBezTo>
                <a:lnTo>
                  <a:pt x="1651786" y="124908"/>
                </a:lnTo>
                <a:close/>
                <a:moveTo>
                  <a:pt x="1696301" y="139572"/>
                </a:moveTo>
                <a:cubicBezTo>
                  <a:pt x="1703633" y="139572"/>
                  <a:pt x="1718297" y="139572"/>
                  <a:pt x="1732961" y="139572"/>
                </a:cubicBezTo>
                <a:cubicBezTo>
                  <a:pt x="1718297" y="146904"/>
                  <a:pt x="1703633" y="139572"/>
                  <a:pt x="1696301" y="139572"/>
                </a:cubicBezTo>
                <a:lnTo>
                  <a:pt x="1696301" y="139572"/>
                </a:lnTo>
                <a:close/>
                <a:moveTo>
                  <a:pt x="1784808" y="139572"/>
                </a:moveTo>
                <a:cubicBezTo>
                  <a:pt x="1792140" y="139572"/>
                  <a:pt x="1799472" y="132240"/>
                  <a:pt x="1799472" y="139572"/>
                </a:cubicBezTo>
                <a:cubicBezTo>
                  <a:pt x="1799472" y="146904"/>
                  <a:pt x="1792140" y="139572"/>
                  <a:pt x="1784808" y="139572"/>
                </a:cubicBezTo>
                <a:lnTo>
                  <a:pt x="1784808" y="139572"/>
                </a:lnTo>
                <a:close/>
                <a:moveTo>
                  <a:pt x="1777476" y="110244"/>
                </a:moveTo>
                <a:lnTo>
                  <a:pt x="1770144" y="110244"/>
                </a:lnTo>
                <a:lnTo>
                  <a:pt x="1777476" y="110244"/>
                </a:lnTo>
                <a:cubicBezTo>
                  <a:pt x="1792140" y="110244"/>
                  <a:pt x="1799472" y="102912"/>
                  <a:pt x="1806804" y="110244"/>
                </a:cubicBezTo>
                <a:cubicBezTo>
                  <a:pt x="1799472" y="117576"/>
                  <a:pt x="1792140" y="110244"/>
                  <a:pt x="1777476" y="110244"/>
                </a:cubicBezTo>
                <a:lnTo>
                  <a:pt x="1777476" y="110244"/>
                </a:lnTo>
                <a:close/>
                <a:moveTo>
                  <a:pt x="1836132" y="204512"/>
                </a:moveTo>
                <a:cubicBezTo>
                  <a:pt x="1836132" y="204512"/>
                  <a:pt x="1821468" y="204512"/>
                  <a:pt x="1821468" y="197180"/>
                </a:cubicBezTo>
                <a:cubicBezTo>
                  <a:pt x="1821468" y="182516"/>
                  <a:pt x="1836132" y="175184"/>
                  <a:pt x="1836132" y="189848"/>
                </a:cubicBezTo>
                <a:lnTo>
                  <a:pt x="1836132" y="204512"/>
                </a:lnTo>
                <a:lnTo>
                  <a:pt x="1836132" y="204512"/>
                </a:lnTo>
                <a:lnTo>
                  <a:pt x="1836132" y="204512"/>
                </a:lnTo>
                <a:close/>
                <a:moveTo>
                  <a:pt x="1858652" y="103436"/>
                </a:moveTo>
                <a:cubicBezTo>
                  <a:pt x="1851320" y="103436"/>
                  <a:pt x="1851320" y="110768"/>
                  <a:pt x="1851320" y="110768"/>
                </a:cubicBezTo>
                <a:cubicBezTo>
                  <a:pt x="1851320" y="103436"/>
                  <a:pt x="1851320" y="103436"/>
                  <a:pt x="1858652" y="103436"/>
                </a:cubicBezTo>
                <a:cubicBezTo>
                  <a:pt x="1858652" y="103436"/>
                  <a:pt x="1865984" y="96104"/>
                  <a:pt x="1873315" y="103436"/>
                </a:cubicBezTo>
                <a:cubicBezTo>
                  <a:pt x="1865984" y="117576"/>
                  <a:pt x="1858652" y="103436"/>
                  <a:pt x="1858652" y="103436"/>
                </a:cubicBezTo>
                <a:lnTo>
                  <a:pt x="1858652" y="103436"/>
                </a:lnTo>
                <a:close/>
                <a:moveTo>
                  <a:pt x="1887980" y="364244"/>
                </a:moveTo>
                <a:lnTo>
                  <a:pt x="1887980" y="364244"/>
                </a:lnTo>
                <a:cubicBezTo>
                  <a:pt x="1902643" y="371576"/>
                  <a:pt x="1902643" y="371576"/>
                  <a:pt x="1902643" y="371576"/>
                </a:cubicBezTo>
                <a:lnTo>
                  <a:pt x="1887980" y="364244"/>
                </a:lnTo>
                <a:lnTo>
                  <a:pt x="1887980" y="364244"/>
                </a:lnTo>
                <a:lnTo>
                  <a:pt x="1887980" y="364244"/>
                </a:lnTo>
                <a:close/>
                <a:moveTo>
                  <a:pt x="1895311" y="197704"/>
                </a:moveTo>
                <a:cubicBezTo>
                  <a:pt x="1895311" y="205036"/>
                  <a:pt x="1895311" y="205036"/>
                  <a:pt x="1895311" y="205036"/>
                </a:cubicBezTo>
                <a:cubicBezTo>
                  <a:pt x="1895311" y="190372"/>
                  <a:pt x="1895311" y="190372"/>
                  <a:pt x="1895311" y="190372"/>
                </a:cubicBezTo>
                <a:cubicBezTo>
                  <a:pt x="1909975" y="197704"/>
                  <a:pt x="1902643" y="168376"/>
                  <a:pt x="1917307" y="183040"/>
                </a:cubicBezTo>
                <a:cubicBezTo>
                  <a:pt x="1917307" y="197704"/>
                  <a:pt x="1909975" y="204512"/>
                  <a:pt x="1895311" y="197704"/>
                </a:cubicBezTo>
                <a:lnTo>
                  <a:pt x="1895311" y="197704"/>
                </a:lnTo>
                <a:close/>
                <a:moveTo>
                  <a:pt x="2050330" y="132240"/>
                </a:moveTo>
                <a:cubicBezTo>
                  <a:pt x="2042998" y="132240"/>
                  <a:pt x="2042998" y="139572"/>
                  <a:pt x="2042998" y="139572"/>
                </a:cubicBezTo>
                <a:cubicBezTo>
                  <a:pt x="2042998" y="132240"/>
                  <a:pt x="2042998" y="132240"/>
                  <a:pt x="2050330" y="132240"/>
                </a:cubicBezTo>
                <a:cubicBezTo>
                  <a:pt x="2050330" y="132240"/>
                  <a:pt x="2057662" y="124908"/>
                  <a:pt x="2064994" y="132240"/>
                </a:cubicBezTo>
                <a:cubicBezTo>
                  <a:pt x="2064994" y="139572"/>
                  <a:pt x="2057662" y="132240"/>
                  <a:pt x="2050330" y="132240"/>
                </a:cubicBezTo>
                <a:lnTo>
                  <a:pt x="2050330" y="132240"/>
                </a:lnTo>
                <a:close/>
                <a:moveTo>
                  <a:pt x="2072326" y="139572"/>
                </a:moveTo>
                <a:cubicBezTo>
                  <a:pt x="2101654" y="132240"/>
                  <a:pt x="2101654" y="132240"/>
                  <a:pt x="2101654" y="132240"/>
                </a:cubicBezTo>
                <a:cubicBezTo>
                  <a:pt x="2101654" y="124908"/>
                  <a:pt x="2101654" y="124908"/>
                  <a:pt x="2101654" y="124908"/>
                </a:cubicBezTo>
                <a:cubicBezTo>
                  <a:pt x="2116318" y="139572"/>
                  <a:pt x="2116318" y="139572"/>
                  <a:pt x="2116318" y="139572"/>
                </a:cubicBezTo>
                <a:lnTo>
                  <a:pt x="2072326" y="139572"/>
                </a:lnTo>
                <a:lnTo>
                  <a:pt x="2072326" y="139572"/>
                </a:lnTo>
                <a:lnTo>
                  <a:pt x="2072326" y="139572"/>
                </a:lnTo>
                <a:close/>
                <a:moveTo>
                  <a:pt x="2116841" y="190372"/>
                </a:moveTo>
                <a:cubicBezTo>
                  <a:pt x="2109509" y="190372"/>
                  <a:pt x="2109509" y="190372"/>
                  <a:pt x="2109509" y="190372"/>
                </a:cubicBezTo>
                <a:cubicBezTo>
                  <a:pt x="2109509" y="183040"/>
                  <a:pt x="2109509" y="183040"/>
                  <a:pt x="2109509" y="183040"/>
                </a:cubicBezTo>
                <a:cubicBezTo>
                  <a:pt x="2094845" y="175708"/>
                  <a:pt x="2094845" y="175708"/>
                  <a:pt x="2094845" y="175708"/>
                </a:cubicBezTo>
                <a:cubicBezTo>
                  <a:pt x="2109509" y="168376"/>
                  <a:pt x="2109509" y="168376"/>
                  <a:pt x="2109509" y="168376"/>
                </a:cubicBezTo>
                <a:cubicBezTo>
                  <a:pt x="2116841" y="168376"/>
                  <a:pt x="2109509" y="183040"/>
                  <a:pt x="2116841" y="190372"/>
                </a:cubicBezTo>
                <a:cubicBezTo>
                  <a:pt x="2124173" y="190372"/>
                  <a:pt x="2124173" y="190372"/>
                  <a:pt x="2124173" y="190372"/>
                </a:cubicBezTo>
                <a:lnTo>
                  <a:pt x="2116841" y="190372"/>
                </a:lnTo>
                <a:lnTo>
                  <a:pt x="2116841" y="190372"/>
                </a:lnTo>
                <a:close/>
                <a:moveTo>
                  <a:pt x="2079658" y="103436"/>
                </a:moveTo>
                <a:cubicBezTo>
                  <a:pt x="2072326" y="103436"/>
                  <a:pt x="2072326" y="103436"/>
                  <a:pt x="2072326" y="103436"/>
                </a:cubicBezTo>
                <a:cubicBezTo>
                  <a:pt x="2072326" y="96104"/>
                  <a:pt x="2079658" y="96104"/>
                  <a:pt x="2079658" y="88772"/>
                </a:cubicBezTo>
                <a:cubicBezTo>
                  <a:pt x="2042998" y="66776"/>
                  <a:pt x="2020478" y="88772"/>
                  <a:pt x="1983819" y="74108"/>
                </a:cubicBezTo>
                <a:lnTo>
                  <a:pt x="1983819" y="74108"/>
                </a:lnTo>
                <a:cubicBezTo>
                  <a:pt x="1969155" y="88772"/>
                  <a:pt x="1931971" y="74108"/>
                  <a:pt x="1909975" y="74108"/>
                </a:cubicBezTo>
                <a:cubicBezTo>
                  <a:pt x="1688445" y="74108"/>
                  <a:pt x="1459584" y="102912"/>
                  <a:pt x="1238577" y="110244"/>
                </a:cubicBezTo>
                <a:cubicBezTo>
                  <a:pt x="1216582" y="124908"/>
                  <a:pt x="1216582" y="124908"/>
                  <a:pt x="1216582" y="124908"/>
                </a:cubicBezTo>
                <a:cubicBezTo>
                  <a:pt x="1223913" y="146904"/>
                  <a:pt x="1223913" y="146904"/>
                  <a:pt x="1223913" y="146904"/>
                </a:cubicBezTo>
                <a:cubicBezTo>
                  <a:pt x="1164734" y="118100"/>
                  <a:pt x="1120742" y="146904"/>
                  <a:pt x="1061563" y="146904"/>
                </a:cubicBezTo>
                <a:cubicBezTo>
                  <a:pt x="1009715" y="146904"/>
                  <a:pt x="965724" y="118100"/>
                  <a:pt x="921208" y="146904"/>
                </a:cubicBezTo>
                <a:cubicBezTo>
                  <a:pt x="862029" y="132240"/>
                  <a:pt x="832701" y="154236"/>
                  <a:pt x="773522" y="146904"/>
                </a:cubicBezTo>
                <a:cubicBezTo>
                  <a:pt x="766190" y="161568"/>
                  <a:pt x="766190" y="161568"/>
                  <a:pt x="766190" y="161568"/>
                </a:cubicBezTo>
                <a:cubicBezTo>
                  <a:pt x="758858" y="132764"/>
                  <a:pt x="744194" y="168900"/>
                  <a:pt x="729530" y="161568"/>
                </a:cubicBezTo>
                <a:cubicBezTo>
                  <a:pt x="670351" y="146904"/>
                  <a:pt x="626359" y="161568"/>
                  <a:pt x="567179" y="154236"/>
                </a:cubicBezTo>
                <a:lnTo>
                  <a:pt x="559847" y="154236"/>
                </a:lnTo>
                <a:cubicBezTo>
                  <a:pt x="545184" y="161568"/>
                  <a:pt x="515332" y="161568"/>
                  <a:pt x="486004" y="154236"/>
                </a:cubicBezTo>
                <a:cubicBezTo>
                  <a:pt x="508000" y="154236"/>
                  <a:pt x="537852" y="154236"/>
                  <a:pt x="559847" y="154236"/>
                </a:cubicBezTo>
                <a:lnTo>
                  <a:pt x="559847" y="154236"/>
                </a:lnTo>
                <a:cubicBezTo>
                  <a:pt x="567179" y="154236"/>
                  <a:pt x="567179" y="154236"/>
                  <a:pt x="567179" y="154236"/>
                </a:cubicBezTo>
                <a:cubicBezTo>
                  <a:pt x="589175" y="154236"/>
                  <a:pt x="619027" y="146904"/>
                  <a:pt x="641023" y="139572"/>
                </a:cubicBezTo>
                <a:cubicBezTo>
                  <a:pt x="655687" y="132240"/>
                  <a:pt x="677683" y="132240"/>
                  <a:pt x="692870" y="132240"/>
                </a:cubicBezTo>
                <a:cubicBezTo>
                  <a:pt x="737386" y="124908"/>
                  <a:pt x="788709" y="124908"/>
                  <a:pt x="825893" y="139572"/>
                </a:cubicBezTo>
                <a:cubicBezTo>
                  <a:pt x="855221" y="110768"/>
                  <a:pt x="892404" y="139572"/>
                  <a:pt x="914400" y="124908"/>
                </a:cubicBezTo>
                <a:cubicBezTo>
                  <a:pt x="943728" y="124908"/>
                  <a:pt x="973579" y="117576"/>
                  <a:pt x="1010239" y="117576"/>
                </a:cubicBezTo>
                <a:cubicBezTo>
                  <a:pt x="1032235" y="110244"/>
                  <a:pt x="1062087" y="124908"/>
                  <a:pt x="1091415" y="110244"/>
                </a:cubicBezTo>
                <a:cubicBezTo>
                  <a:pt x="1143262" y="124908"/>
                  <a:pt x="1187254" y="88248"/>
                  <a:pt x="1239101" y="95580"/>
                </a:cubicBezTo>
                <a:cubicBezTo>
                  <a:pt x="1504623" y="95580"/>
                  <a:pt x="1799996" y="59444"/>
                  <a:pt x="2072850" y="66776"/>
                </a:cubicBezTo>
                <a:cubicBezTo>
                  <a:pt x="2072850" y="59444"/>
                  <a:pt x="2072850" y="59444"/>
                  <a:pt x="2072850" y="52112"/>
                </a:cubicBezTo>
                <a:cubicBezTo>
                  <a:pt x="2087513" y="74108"/>
                  <a:pt x="2124697" y="74108"/>
                  <a:pt x="2139361" y="66776"/>
                </a:cubicBezTo>
                <a:cubicBezTo>
                  <a:pt x="2146693" y="59444"/>
                  <a:pt x="2146693" y="59444"/>
                  <a:pt x="2146693" y="59444"/>
                </a:cubicBezTo>
                <a:cubicBezTo>
                  <a:pt x="2161357" y="81440"/>
                  <a:pt x="2176021" y="66776"/>
                  <a:pt x="2191208" y="74108"/>
                </a:cubicBezTo>
                <a:cubicBezTo>
                  <a:pt x="2183876" y="96104"/>
                  <a:pt x="2146693" y="59444"/>
                  <a:pt x="2161881" y="96104"/>
                </a:cubicBezTo>
                <a:cubicBezTo>
                  <a:pt x="2183876" y="103436"/>
                  <a:pt x="2183876" y="103436"/>
                  <a:pt x="2183876" y="103436"/>
                </a:cubicBezTo>
                <a:cubicBezTo>
                  <a:pt x="2146169" y="103436"/>
                  <a:pt x="2109509" y="110244"/>
                  <a:pt x="2079658" y="103436"/>
                </a:cubicBezTo>
                <a:lnTo>
                  <a:pt x="2079658" y="103436"/>
                </a:lnTo>
                <a:close/>
                <a:moveTo>
                  <a:pt x="2138837" y="190372"/>
                </a:moveTo>
                <a:cubicBezTo>
                  <a:pt x="2138837" y="190372"/>
                  <a:pt x="2138837" y="190372"/>
                  <a:pt x="2131505" y="190372"/>
                </a:cubicBezTo>
                <a:cubicBezTo>
                  <a:pt x="2138837" y="190372"/>
                  <a:pt x="2138837" y="190372"/>
                  <a:pt x="2138837" y="190372"/>
                </a:cubicBezTo>
                <a:lnTo>
                  <a:pt x="2146169" y="183040"/>
                </a:lnTo>
                <a:cubicBezTo>
                  <a:pt x="2138837" y="175708"/>
                  <a:pt x="2138837" y="175708"/>
                  <a:pt x="2138837" y="175708"/>
                </a:cubicBezTo>
                <a:cubicBezTo>
                  <a:pt x="2153501" y="168376"/>
                  <a:pt x="2153501" y="204512"/>
                  <a:pt x="2168165" y="183040"/>
                </a:cubicBezTo>
                <a:cubicBezTo>
                  <a:pt x="2175497" y="190372"/>
                  <a:pt x="2175497" y="190372"/>
                  <a:pt x="2175497" y="190372"/>
                </a:cubicBezTo>
                <a:cubicBezTo>
                  <a:pt x="2168689" y="197704"/>
                  <a:pt x="2153501" y="190372"/>
                  <a:pt x="2138837" y="190372"/>
                </a:cubicBezTo>
                <a:lnTo>
                  <a:pt x="2138837" y="190372"/>
                </a:lnTo>
                <a:close/>
                <a:moveTo>
                  <a:pt x="2176021" y="371576"/>
                </a:moveTo>
                <a:cubicBezTo>
                  <a:pt x="2176021" y="364244"/>
                  <a:pt x="2190685" y="356912"/>
                  <a:pt x="2198017" y="364244"/>
                </a:cubicBezTo>
                <a:cubicBezTo>
                  <a:pt x="2190685" y="378908"/>
                  <a:pt x="2183353" y="371576"/>
                  <a:pt x="2176021" y="371576"/>
                </a:cubicBezTo>
                <a:lnTo>
                  <a:pt x="2176021" y="371576"/>
                </a:lnTo>
                <a:close/>
                <a:moveTo>
                  <a:pt x="2205349" y="175708"/>
                </a:moveTo>
                <a:cubicBezTo>
                  <a:pt x="2183353" y="175708"/>
                  <a:pt x="2183353" y="175708"/>
                  <a:pt x="2183353" y="175708"/>
                </a:cubicBezTo>
                <a:cubicBezTo>
                  <a:pt x="2190685" y="168376"/>
                  <a:pt x="2198017" y="175708"/>
                  <a:pt x="2205349" y="175708"/>
                </a:cubicBezTo>
                <a:lnTo>
                  <a:pt x="2205349" y="175708"/>
                </a:lnTo>
                <a:close/>
                <a:moveTo>
                  <a:pt x="2146169" y="139572"/>
                </a:moveTo>
                <a:cubicBezTo>
                  <a:pt x="2153501" y="117576"/>
                  <a:pt x="2212681" y="146904"/>
                  <a:pt x="2234676" y="124908"/>
                </a:cubicBezTo>
                <a:cubicBezTo>
                  <a:pt x="2242008" y="124908"/>
                  <a:pt x="2249340" y="139572"/>
                  <a:pt x="2256672" y="132240"/>
                </a:cubicBezTo>
                <a:cubicBezTo>
                  <a:pt x="2227344" y="146904"/>
                  <a:pt x="2183353" y="139572"/>
                  <a:pt x="2146169" y="139572"/>
                </a:cubicBezTo>
                <a:lnTo>
                  <a:pt x="2146169" y="139572"/>
                </a:lnTo>
                <a:close/>
                <a:moveTo>
                  <a:pt x="2301188" y="139572"/>
                </a:moveTo>
                <a:cubicBezTo>
                  <a:pt x="2308520" y="139572"/>
                  <a:pt x="2315852" y="124908"/>
                  <a:pt x="2323184" y="139572"/>
                </a:cubicBezTo>
                <a:cubicBezTo>
                  <a:pt x="2315852" y="146904"/>
                  <a:pt x="2308520" y="139572"/>
                  <a:pt x="2301188" y="139572"/>
                </a:cubicBezTo>
                <a:lnTo>
                  <a:pt x="2301188" y="139572"/>
                </a:lnTo>
                <a:close/>
                <a:moveTo>
                  <a:pt x="2315852" y="183040"/>
                </a:moveTo>
                <a:cubicBezTo>
                  <a:pt x="2323184" y="190372"/>
                  <a:pt x="2323184" y="190372"/>
                  <a:pt x="2323184" y="190372"/>
                </a:cubicBezTo>
                <a:cubicBezTo>
                  <a:pt x="2330516" y="190372"/>
                  <a:pt x="2330516" y="190372"/>
                  <a:pt x="2330516" y="190372"/>
                </a:cubicBezTo>
                <a:lnTo>
                  <a:pt x="2315852" y="183040"/>
                </a:lnTo>
                <a:lnTo>
                  <a:pt x="2315852" y="183040"/>
                </a:lnTo>
                <a:lnTo>
                  <a:pt x="2315852" y="183040"/>
                </a:lnTo>
                <a:close/>
                <a:moveTo>
                  <a:pt x="2345703" y="81440"/>
                </a:moveTo>
                <a:lnTo>
                  <a:pt x="2345703" y="81440"/>
                </a:lnTo>
                <a:cubicBezTo>
                  <a:pt x="2338371" y="96104"/>
                  <a:pt x="2323707" y="88772"/>
                  <a:pt x="2309043" y="96104"/>
                </a:cubicBezTo>
                <a:cubicBezTo>
                  <a:pt x="2338371" y="110768"/>
                  <a:pt x="2338371" y="110768"/>
                  <a:pt x="2338371" y="110768"/>
                </a:cubicBezTo>
                <a:cubicBezTo>
                  <a:pt x="2316375" y="110768"/>
                  <a:pt x="2286524" y="110768"/>
                  <a:pt x="2264528" y="103436"/>
                </a:cubicBezTo>
                <a:cubicBezTo>
                  <a:pt x="2279192" y="103436"/>
                  <a:pt x="2293856" y="103436"/>
                  <a:pt x="2309043" y="96104"/>
                </a:cubicBezTo>
                <a:cubicBezTo>
                  <a:pt x="2294379" y="74108"/>
                  <a:pt x="2264528" y="103436"/>
                  <a:pt x="2242532" y="81440"/>
                </a:cubicBezTo>
                <a:cubicBezTo>
                  <a:pt x="2235200" y="81440"/>
                  <a:pt x="2235200" y="81440"/>
                  <a:pt x="2235200" y="81440"/>
                </a:cubicBezTo>
                <a:cubicBezTo>
                  <a:pt x="2264528" y="59444"/>
                  <a:pt x="2294379" y="81440"/>
                  <a:pt x="2323707" y="74108"/>
                </a:cubicBezTo>
                <a:cubicBezTo>
                  <a:pt x="2323707" y="59444"/>
                  <a:pt x="2323707" y="59444"/>
                  <a:pt x="2323707" y="59444"/>
                </a:cubicBezTo>
                <a:cubicBezTo>
                  <a:pt x="2331039" y="74108"/>
                  <a:pt x="2338371" y="74108"/>
                  <a:pt x="2345703" y="81440"/>
                </a:cubicBezTo>
                <a:lnTo>
                  <a:pt x="2345703" y="81440"/>
                </a:lnTo>
                <a:lnTo>
                  <a:pt x="2345703" y="81440"/>
                </a:lnTo>
                <a:cubicBezTo>
                  <a:pt x="2367699" y="88772"/>
                  <a:pt x="2390219" y="81440"/>
                  <a:pt x="2404883" y="81440"/>
                </a:cubicBezTo>
                <a:cubicBezTo>
                  <a:pt x="2382887" y="96104"/>
                  <a:pt x="2382887" y="96104"/>
                  <a:pt x="2382887" y="96104"/>
                </a:cubicBezTo>
                <a:cubicBezTo>
                  <a:pt x="2382887" y="88772"/>
                  <a:pt x="2382887" y="88772"/>
                  <a:pt x="2382887" y="88772"/>
                </a:cubicBezTo>
                <a:cubicBezTo>
                  <a:pt x="2375555" y="88772"/>
                  <a:pt x="2360891" y="81440"/>
                  <a:pt x="2353559" y="88772"/>
                </a:cubicBezTo>
                <a:lnTo>
                  <a:pt x="2345703" y="81440"/>
                </a:lnTo>
                <a:lnTo>
                  <a:pt x="2345703" y="81440"/>
                </a:lnTo>
                <a:close/>
                <a:moveTo>
                  <a:pt x="2367699" y="110244"/>
                </a:moveTo>
                <a:cubicBezTo>
                  <a:pt x="2353035" y="110244"/>
                  <a:pt x="2353035" y="110244"/>
                  <a:pt x="2353035" y="110244"/>
                </a:cubicBezTo>
                <a:cubicBezTo>
                  <a:pt x="2353035" y="102912"/>
                  <a:pt x="2360367" y="110244"/>
                  <a:pt x="2367699" y="102912"/>
                </a:cubicBezTo>
                <a:lnTo>
                  <a:pt x="2367699" y="110244"/>
                </a:lnTo>
                <a:lnTo>
                  <a:pt x="2367699" y="110244"/>
                </a:lnTo>
                <a:lnTo>
                  <a:pt x="2367699" y="110244"/>
                </a:lnTo>
                <a:close/>
                <a:moveTo>
                  <a:pt x="2397027" y="110244"/>
                </a:moveTo>
                <a:cubicBezTo>
                  <a:pt x="2375031" y="110244"/>
                  <a:pt x="2375031" y="110244"/>
                  <a:pt x="2375031" y="110244"/>
                </a:cubicBezTo>
                <a:cubicBezTo>
                  <a:pt x="2382363" y="103436"/>
                  <a:pt x="2397027" y="103436"/>
                  <a:pt x="2397027" y="110244"/>
                </a:cubicBezTo>
                <a:lnTo>
                  <a:pt x="2397027" y="110244"/>
                </a:lnTo>
                <a:close/>
                <a:moveTo>
                  <a:pt x="2382363" y="204512"/>
                </a:moveTo>
                <a:cubicBezTo>
                  <a:pt x="2382363" y="189848"/>
                  <a:pt x="2382363" y="189848"/>
                  <a:pt x="2382363" y="189848"/>
                </a:cubicBezTo>
                <a:cubicBezTo>
                  <a:pt x="2389695" y="197180"/>
                  <a:pt x="2389695" y="197180"/>
                  <a:pt x="2389695" y="197180"/>
                </a:cubicBezTo>
                <a:cubicBezTo>
                  <a:pt x="2404359" y="189848"/>
                  <a:pt x="2404359" y="189848"/>
                  <a:pt x="2404359" y="189848"/>
                </a:cubicBezTo>
                <a:cubicBezTo>
                  <a:pt x="2412214" y="219176"/>
                  <a:pt x="2389695" y="190372"/>
                  <a:pt x="2382363" y="204512"/>
                </a:cubicBezTo>
                <a:lnTo>
                  <a:pt x="2382363" y="204512"/>
                </a:lnTo>
                <a:close/>
                <a:moveTo>
                  <a:pt x="2434210" y="204512"/>
                </a:moveTo>
                <a:cubicBezTo>
                  <a:pt x="2419547" y="204512"/>
                  <a:pt x="2419547" y="204512"/>
                  <a:pt x="2419547" y="204512"/>
                </a:cubicBezTo>
                <a:lnTo>
                  <a:pt x="2419547" y="204512"/>
                </a:lnTo>
                <a:lnTo>
                  <a:pt x="2419547" y="204512"/>
                </a:lnTo>
                <a:cubicBezTo>
                  <a:pt x="2426879" y="204512"/>
                  <a:pt x="2426879" y="182516"/>
                  <a:pt x="2434210" y="189848"/>
                </a:cubicBezTo>
                <a:cubicBezTo>
                  <a:pt x="2434210" y="197704"/>
                  <a:pt x="2434210" y="197704"/>
                  <a:pt x="2434210" y="204512"/>
                </a:cubicBezTo>
                <a:lnTo>
                  <a:pt x="2434210" y="204512"/>
                </a:lnTo>
                <a:close/>
                <a:moveTo>
                  <a:pt x="2434210" y="146904"/>
                </a:moveTo>
                <a:cubicBezTo>
                  <a:pt x="2448874" y="139572"/>
                  <a:pt x="2448874" y="139572"/>
                  <a:pt x="2448874" y="139572"/>
                </a:cubicBezTo>
                <a:cubicBezTo>
                  <a:pt x="2448874" y="146904"/>
                  <a:pt x="2448874" y="146904"/>
                  <a:pt x="2448874" y="146904"/>
                </a:cubicBezTo>
                <a:lnTo>
                  <a:pt x="2434210" y="146904"/>
                </a:lnTo>
                <a:lnTo>
                  <a:pt x="2434210" y="146904"/>
                </a:lnTo>
                <a:lnTo>
                  <a:pt x="2434210" y="146904"/>
                </a:lnTo>
                <a:close/>
                <a:moveTo>
                  <a:pt x="2434210" y="117576"/>
                </a:moveTo>
                <a:cubicBezTo>
                  <a:pt x="2441542" y="110244"/>
                  <a:pt x="2456206" y="102912"/>
                  <a:pt x="2470870" y="110244"/>
                </a:cubicBezTo>
                <a:cubicBezTo>
                  <a:pt x="2463538" y="117576"/>
                  <a:pt x="2448874" y="117576"/>
                  <a:pt x="2434210" y="117576"/>
                </a:cubicBezTo>
                <a:lnTo>
                  <a:pt x="2434210" y="117576"/>
                </a:lnTo>
                <a:close/>
                <a:moveTo>
                  <a:pt x="2448874" y="96104"/>
                </a:moveTo>
                <a:cubicBezTo>
                  <a:pt x="2456206" y="88772"/>
                  <a:pt x="2463538" y="81440"/>
                  <a:pt x="2470870" y="88772"/>
                </a:cubicBezTo>
                <a:lnTo>
                  <a:pt x="2470870" y="88772"/>
                </a:lnTo>
                <a:lnTo>
                  <a:pt x="2470870" y="88772"/>
                </a:lnTo>
                <a:cubicBezTo>
                  <a:pt x="2463538" y="88772"/>
                  <a:pt x="2456206" y="110244"/>
                  <a:pt x="2448874" y="96104"/>
                </a:cubicBezTo>
                <a:lnTo>
                  <a:pt x="2448874" y="96104"/>
                </a:lnTo>
                <a:close/>
                <a:moveTo>
                  <a:pt x="2530050" y="103436"/>
                </a:moveTo>
                <a:cubicBezTo>
                  <a:pt x="2522718" y="103436"/>
                  <a:pt x="2522718" y="103436"/>
                  <a:pt x="2522718" y="103436"/>
                </a:cubicBezTo>
                <a:cubicBezTo>
                  <a:pt x="2530050" y="96104"/>
                  <a:pt x="2530050" y="96104"/>
                  <a:pt x="2530050" y="96104"/>
                </a:cubicBezTo>
                <a:cubicBezTo>
                  <a:pt x="2537382" y="96104"/>
                  <a:pt x="2537382" y="96104"/>
                  <a:pt x="2537382" y="96104"/>
                </a:cubicBezTo>
                <a:lnTo>
                  <a:pt x="2530050" y="103436"/>
                </a:lnTo>
                <a:lnTo>
                  <a:pt x="2530050" y="103436"/>
                </a:lnTo>
                <a:lnTo>
                  <a:pt x="2530050" y="103436"/>
                </a:lnTo>
                <a:close/>
                <a:moveTo>
                  <a:pt x="2995105" y="117576"/>
                </a:moveTo>
                <a:cubicBezTo>
                  <a:pt x="2987773" y="132240"/>
                  <a:pt x="2987773" y="132240"/>
                  <a:pt x="2987773" y="132240"/>
                </a:cubicBezTo>
                <a:cubicBezTo>
                  <a:pt x="2980441" y="139572"/>
                  <a:pt x="2987773" y="117576"/>
                  <a:pt x="2980441" y="117576"/>
                </a:cubicBezTo>
                <a:lnTo>
                  <a:pt x="2995105" y="117576"/>
                </a:lnTo>
                <a:lnTo>
                  <a:pt x="2995105" y="117576"/>
                </a:lnTo>
                <a:lnTo>
                  <a:pt x="2995105" y="117576"/>
                </a:lnTo>
                <a:close/>
                <a:moveTo>
                  <a:pt x="2972586" y="241172"/>
                </a:moveTo>
                <a:cubicBezTo>
                  <a:pt x="2987249" y="226508"/>
                  <a:pt x="2994582" y="263168"/>
                  <a:pt x="3009245" y="241172"/>
                </a:cubicBezTo>
                <a:cubicBezTo>
                  <a:pt x="3016578" y="233840"/>
                  <a:pt x="3016578" y="248504"/>
                  <a:pt x="3016578" y="255836"/>
                </a:cubicBezTo>
                <a:lnTo>
                  <a:pt x="2972586" y="241172"/>
                </a:lnTo>
                <a:lnTo>
                  <a:pt x="2972586" y="241172"/>
                </a:lnTo>
                <a:lnTo>
                  <a:pt x="2972586" y="241172"/>
                </a:lnTo>
                <a:close/>
                <a:moveTo>
                  <a:pt x="3017101" y="132240"/>
                </a:moveTo>
                <a:cubicBezTo>
                  <a:pt x="3009769" y="117576"/>
                  <a:pt x="3009769" y="117576"/>
                  <a:pt x="3009769" y="117576"/>
                </a:cubicBezTo>
                <a:cubicBezTo>
                  <a:pt x="3009769" y="124908"/>
                  <a:pt x="3017101" y="124908"/>
                  <a:pt x="3017101" y="132240"/>
                </a:cubicBezTo>
                <a:lnTo>
                  <a:pt x="3017101" y="132240"/>
                </a:lnTo>
                <a:cubicBezTo>
                  <a:pt x="3017101" y="146904"/>
                  <a:pt x="3017101" y="139572"/>
                  <a:pt x="3017101" y="132240"/>
                </a:cubicBezTo>
                <a:lnTo>
                  <a:pt x="3017101" y="132240"/>
                </a:lnTo>
                <a:close/>
                <a:moveTo>
                  <a:pt x="3039097" y="255312"/>
                </a:moveTo>
                <a:cubicBezTo>
                  <a:pt x="3039097" y="255312"/>
                  <a:pt x="3031765" y="262644"/>
                  <a:pt x="3031765" y="255312"/>
                </a:cubicBezTo>
                <a:cubicBezTo>
                  <a:pt x="3024433" y="240648"/>
                  <a:pt x="3024433" y="240648"/>
                  <a:pt x="3024433" y="240648"/>
                </a:cubicBezTo>
                <a:cubicBezTo>
                  <a:pt x="3039097" y="225984"/>
                  <a:pt x="3039097" y="225984"/>
                  <a:pt x="3039097" y="225984"/>
                </a:cubicBezTo>
                <a:cubicBezTo>
                  <a:pt x="3046429" y="233840"/>
                  <a:pt x="3039097" y="247980"/>
                  <a:pt x="3039097" y="255312"/>
                </a:cubicBezTo>
                <a:lnTo>
                  <a:pt x="3039097" y="255312"/>
                </a:lnTo>
                <a:close/>
                <a:moveTo>
                  <a:pt x="3046429" y="124908"/>
                </a:moveTo>
                <a:cubicBezTo>
                  <a:pt x="3053761" y="132240"/>
                  <a:pt x="3053761" y="132240"/>
                  <a:pt x="3053761" y="132240"/>
                </a:cubicBezTo>
                <a:cubicBezTo>
                  <a:pt x="3053761" y="124908"/>
                  <a:pt x="3053761" y="124908"/>
                  <a:pt x="3053761" y="124908"/>
                </a:cubicBezTo>
                <a:cubicBezTo>
                  <a:pt x="3061093" y="132240"/>
                  <a:pt x="3061093" y="132240"/>
                  <a:pt x="3061093" y="132240"/>
                </a:cubicBezTo>
                <a:cubicBezTo>
                  <a:pt x="3053761" y="132240"/>
                  <a:pt x="3053761" y="132240"/>
                  <a:pt x="3053761" y="132240"/>
                </a:cubicBezTo>
                <a:cubicBezTo>
                  <a:pt x="3046429" y="139572"/>
                  <a:pt x="3046429" y="139572"/>
                  <a:pt x="3046429" y="139572"/>
                </a:cubicBezTo>
                <a:lnTo>
                  <a:pt x="3046429" y="124908"/>
                </a:lnTo>
                <a:lnTo>
                  <a:pt x="3046429" y="124908"/>
                </a:lnTo>
                <a:lnTo>
                  <a:pt x="3046429" y="124908"/>
                </a:lnTo>
                <a:close/>
                <a:moveTo>
                  <a:pt x="3061093" y="349580"/>
                </a:moveTo>
                <a:cubicBezTo>
                  <a:pt x="3061093" y="342248"/>
                  <a:pt x="3068425" y="342248"/>
                  <a:pt x="3075757" y="342248"/>
                </a:cubicBezTo>
                <a:cubicBezTo>
                  <a:pt x="3076280" y="342248"/>
                  <a:pt x="3068949" y="349580"/>
                  <a:pt x="3061093" y="349580"/>
                </a:cubicBezTo>
                <a:lnTo>
                  <a:pt x="3061093" y="349580"/>
                </a:lnTo>
                <a:close/>
                <a:moveTo>
                  <a:pt x="3068949" y="255312"/>
                </a:moveTo>
                <a:cubicBezTo>
                  <a:pt x="3061617" y="247980"/>
                  <a:pt x="3054285" y="247980"/>
                  <a:pt x="3054285" y="247980"/>
                </a:cubicBezTo>
                <a:cubicBezTo>
                  <a:pt x="3046953" y="247980"/>
                  <a:pt x="3046953" y="255312"/>
                  <a:pt x="3046953" y="255312"/>
                </a:cubicBezTo>
                <a:cubicBezTo>
                  <a:pt x="3046953" y="247980"/>
                  <a:pt x="3046953" y="247980"/>
                  <a:pt x="3054285" y="247980"/>
                </a:cubicBezTo>
                <a:lnTo>
                  <a:pt x="3054285" y="240648"/>
                </a:lnTo>
                <a:cubicBezTo>
                  <a:pt x="3061617" y="247980"/>
                  <a:pt x="3068949" y="233316"/>
                  <a:pt x="3083612" y="240648"/>
                </a:cubicBezTo>
                <a:cubicBezTo>
                  <a:pt x="3083612" y="247980"/>
                  <a:pt x="3076280" y="277308"/>
                  <a:pt x="3068949" y="255312"/>
                </a:cubicBezTo>
                <a:lnTo>
                  <a:pt x="3068949" y="255312"/>
                </a:lnTo>
                <a:close/>
                <a:moveTo>
                  <a:pt x="3105608" y="132240"/>
                </a:moveTo>
                <a:cubicBezTo>
                  <a:pt x="3105608" y="124908"/>
                  <a:pt x="3105608" y="124908"/>
                  <a:pt x="3105608" y="124908"/>
                </a:cubicBezTo>
                <a:cubicBezTo>
                  <a:pt x="3105608" y="132240"/>
                  <a:pt x="3105608" y="132240"/>
                  <a:pt x="3105608" y="132240"/>
                </a:cubicBezTo>
                <a:lnTo>
                  <a:pt x="3105608" y="132240"/>
                </a:lnTo>
                <a:cubicBezTo>
                  <a:pt x="3098276" y="139572"/>
                  <a:pt x="3098276" y="139572"/>
                  <a:pt x="3098276" y="139572"/>
                </a:cubicBezTo>
                <a:cubicBezTo>
                  <a:pt x="3090945" y="117576"/>
                  <a:pt x="3090945" y="117576"/>
                  <a:pt x="3090945" y="117576"/>
                </a:cubicBezTo>
                <a:lnTo>
                  <a:pt x="3105608" y="132240"/>
                </a:lnTo>
                <a:lnTo>
                  <a:pt x="3105608" y="132240"/>
                </a:lnTo>
                <a:lnTo>
                  <a:pt x="3105608" y="132240"/>
                </a:lnTo>
                <a:close/>
                <a:moveTo>
                  <a:pt x="3090945" y="262644"/>
                </a:moveTo>
                <a:cubicBezTo>
                  <a:pt x="3083612" y="255312"/>
                  <a:pt x="3098276" y="240648"/>
                  <a:pt x="3098276" y="233840"/>
                </a:cubicBezTo>
                <a:cubicBezTo>
                  <a:pt x="3105608" y="241172"/>
                  <a:pt x="3098276" y="255312"/>
                  <a:pt x="3090945" y="262644"/>
                </a:cubicBezTo>
                <a:lnTo>
                  <a:pt x="3090945" y="262644"/>
                </a:lnTo>
                <a:close/>
                <a:moveTo>
                  <a:pt x="3098276" y="183040"/>
                </a:moveTo>
                <a:cubicBezTo>
                  <a:pt x="3098276" y="154236"/>
                  <a:pt x="3098276" y="154236"/>
                  <a:pt x="3098276" y="154236"/>
                </a:cubicBezTo>
                <a:cubicBezTo>
                  <a:pt x="3112940" y="161568"/>
                  <a:pt x="3127604" y="154236"/>
                  <a:pt x="3127604" y="176232"/>
                </a:cubicBezTo>
                <a:lnTo>
                  <a:pt x="3098276" y="183040"/>
                </a:lnTo>
                <a:lnTo>
                  <a:pt x="3098276" y="183040"/>
                </a:lnTo>
                <a:lnTo>
                  <a:pt x="3098276" y="183040"/>
                </a:lnTo>
                <a:close/>
              </a:path>
            </a:pathLst>
          </a:custGeom>
          <a:solidFill>
            <a:srgbClr val="000000"/>
          </a:solidFill>
          <a:ln w="523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xmlns="" id="{BCB004DB-DF81-46C7-BF1C-735749141F09}"/>
              </a:ext>
            </a:extLst>
          </p:cNvPr>
          <p:cNvSpPr/>
          <p:nvPr/>
        </p:nvSpPr>
        <p:spPr>
          <a:xfrm>
            <a:off x="4138615" y="717129"/>
            <a:ext cx="1397330" cy="532754"/>
          </a:xfrm>
          <a:custGeom>
            <a:avLst/>
            <a:gdLst>
              <a:gd name="connsiteX0" fmla="*/ 1485275 w 2623793"/>
              <a:gd name="connsiteY0" fmla="*/ 849460 h 916494"/>
              <a:gd name="connsiteX1" fmla="*/ 1477943 w 2623793"/>
              <a:gd name="connsiteY1" fmla="*/ 842128 h 916494"/>
              <a:gd name="connsiteX2" fmla="*/ 2046693 w 2623793"/>
              <a:gd name="connsiteY2" fmla="*/ 732672 h 916494"/>
              <a:gd name="connsiteX3" fmla="*/ 2024697 w 2623793"/>
              <a:gd name="connsiteY3" fmla="*/ 732672 h 916494"/>
              <a:gd name="connsiteX4" fmla="*/ 2305407 w 2623793"/>
              <a:gd name="connsiteY4" fmla="*/ 652544 h 916494"/>
              <a:gd name="connsiteX5" fmla="*/ 1751320 w 2623793"/>
              <a:gd name="connsiteY5" fmla="*/ 769332 h 916494"/>
              <a:gd name="connsiteX6" fmla="*/ 1736656 w 2623793"/>
              <a:gd name="connsiteY6" fmla="*/ 769332 h 916494"/>
              <a:gd name="connsiteX7" fmla="*/ 1847683 w 2623793"/>
              <a:gd name="connsiteY7" fmla="*/ 740004 h 916494"/>
              <a:gd name="connsiteX8" fmla="*/ 1640817 w 2623793"/>
              <a:gd name="connsiteY8" fmla="*/ 776664 h 916494"/>
              <a:gd name="connsiteX9" fmla="*/ 1626153 w 2623793"/>
              <a:gd name="connsiteY9" fmla="*/ 769332 h 916494"/>
              <a:gd name="connsiteX10" fmla="*/ 1729848 w 2623793"/>
              <a:gd name="connsiteY10" fmla="*/ 747336 h 916494"/>
              <a:gd name="connsiteX11" fmla="*/ 1707852 w 2623793"/>
              <a:gd name="connsiteY11" fmla="*/ 740004 h 916494"/>
              <a:gd name="connsiteX12" fmla="*/ 1781695 w 2623793"/>
              <a:gd name="connsiteY12" fmla="*/ 725340 h 916494"/>
              <a:gd name="connsiteX13" fmla="*/ 1678000 w 2623793"/>
              <a:gd name="connsiteY13" fmla="*/ 732672 h 916494"/>
              <a:gd name="connsiteX14" fmla="*/ 1699996 w 2623793"/>
              <a:gd name="connsiteY14" fmla="*/ 740004 h 916494"/>
              <a:gd name="connsiteX15" fmla="*/ 1692664 w 2623793"/>
              <a:gd name="connsiteY15" fmla="*/ 740004 h 916494"/>
              <a:gd name="connsiteX16" fmla="*/ 1663337 w 2623793"/>
              <a:gd name="connsiteY16" fmla="*/ 732672 h 916494"/>
              <a:gd name="connsiteX17" fmla="*/ 1618821 w 2623793"/>
              <a:gd name="connsiteY17" fmla="*/ 747336 h 916494"/>
              <a:gd name="connsiteX18" fmla="*/ 1596825 w 2623793"/>
              <a:gd name="connsiteY18" fmla="*/ 747336 h 916494"/>
              <a:gd name="connsiteX19" fmla="*/ 1449138 w 2623793"/>
              <a:gd name="connsiteY19" fmla="*/ 762000 h 916494"/>
              <a:gd name="connsiteX20" fmla="*/ 1441806 w 2623793"/>
              <a:gd name="connsiteY20" fmla="*/ 754668 h 916494"/>
              <a:gd name="connsiteX21" fmla="*/ 1574829 w 2623793"/>
              <a:gd name="connsiteY21" fmla="*/ 732672 h 916494"/>
              <a:gd name="connsiteX22" fmla="*/ 1626677 w 2623793"/>
              <a:gd name="connsiteY22" fmla="*/ 732672 h 916494"/>
              <a:gd name="connsiteX23" fmla="*/ 1730371 w 2623793"/>
              <a:gd name="connsiteY23" fmla="*/ 703344 h 916494"/>
              <a:gd name="connsiteX24" fmla="*/ 2055596 w 2623793"/>
              <a:gd name="connsiteY24" fmla="*/ 630025 h 916494"/>
              <a:gd name="connsiteX25" fmla="*/ 2062928 w 2623793"/>
              <a:gd name="connsiteY25" fmla="*/ 630025 h 916494"/>
              <a:gd name="connsiteX26" fmla="*/ 2158767 w 2623793"/>
              <a:gd name="connsiteY26" fmla="*/ 593365 h 916494"/>
              <a:gd name="connsiteX27" fmla="*/ 2151435 w 2623793"/>
              <a:gd name="connsiteY27" fmla="*/ 586033 h 916494"/>
              <a:gd name="connsiteX28" fmla="*/ 2402817 w 2623793"/>
              <a:gd name="connsiteY28" fmla="*/ 512713 h 916494"/>
              <a:gd name="connsiteX29" fmla="*/ 1907909 w 2623793"/>
              <a:gd name="connsiteY29" fmla="*/ 622169 h 916494"/>
              <a:gd name="connsiteX30" fmla="*/ 1893246 w 2623793"/>
              <a:gd name="connsiteY30" fmla="*/ 614837 h 916494"/>
              <a:gd name="connsiteX31" fmla="*/ 2624871 w 2623793"/>
              <a:gd name="connsiteY31" fmla="*/ 417398 h 916494"/>
              <a:gd name="connsiteX32" fmla="*/ 2144627 w 2623793"/>
              <a:gd name="connsiteY32" fmla="*/ 534186 h 916494"/>
              <a:gd name="connsiteX33" fmla="*/ 2144627 w 2623793"/>
              <a:gd name="connsiteY33" fmla="*/ 534186 h 916494"/>
              <a:gd name="connsiteX34" fmla="*/ 2499180 w 2623793"/>
              <a:gd name="connsiteY34" fmla="*/ 424730 h 916494"/>
              <a:gd name="connsiteX35" fmla="*/ 2321642 w 2623793"/>
              <a:gd name="connsiteY35" fmla="*/ 468722 h 916494"/>
              <a:gd name="connsiteX36" fmla="*/ 2100112 w 2623793"/>
              <a:gd name="connsiteY36" fmla="*/ 505381 h 916494"/>
              <a:gd name="connsiteX37" fmla="*/ 2395485 w 2623793"/>
              <a:gd name="connsiteY37" fmla="*/ 417922 h 916494"/>
              <a:gd name="connsiteX38" fmla="*/ 1878058 w 2623793"/>
              <a:gd name="connsiteY38" fmla="*/ 534709 h 916494"/>
              <a:gd name="connsiteX39" fmla="*/ 1856062 w 2623793"/>
              <a:gd name="connsiteY39" fmla="*/ 527377 h 916494"/>
              <a:gd name="connsiteX40" fmla="*/ 2114776 w 2623793"/>
              <a:gd name="connsiteY40" fmla="*/ 468722 h 916494"/>
              <a:gd name="connsiteX41" fmla="*/ 2107443 w 2623793"/>
              <a:gd name="connsiteY41" fmla="*/ 461390 h 916494"/>
              <a:gd name="connsiteX42" fmla="*/ 2181287 w 2623793"/>
              <a:gd name="connsiteY42" fmla="*/ 446726 h 916494"/>
              <a:gd name="connsiteX43" fmla="*/ 2136772 w 2623793"/>
              <a:gd name="connsiteY43" fmla="*/ 454058 h 916494"/>
              <a:gd name="connsiteX44" fmla="*/ 2240466 w 2623793"/>
              <a:gd name="connsiteY44" fmla="*/ 417398 h 916494"/>
              <a:gd name="connsiteX45" fmla="*/ 1715708 w 2623793"/>
              <a:gd name="connsiteY45" fmla="*/ 519522 h 916494"/>
              <a:gd name="connsiteX46" fmla="*/ 1708376 w 2623793"/>
              <a:gd name="connsiteY46" fmla="*/ 519522 h 916494"/>
              <a:gd name="connsiteX47" fmla="*/ 2240466 w 2623793"/>
              <a:gd name="connsiteY47" fmla="*/ 380738 h 916494"/>
              <a:gd name="connsiteX48" fmla="*/ 2062928 w 2623793"/>
              <a:gd name="connsiteY48" fmla="*/ 432062 h 916494"/>
              <a:gd name="connsiteX49" fmla="*/ 1612013 w 2623793"/>
              <a:gd name="connsiteY49" fmla="*/ 512190 h 916494"/>
              <a:gd name="connsiteX50" fmla="*/ 1590017 w 2623793"/>
              <a:gd name="connsiteY50" fmla="*/ 504858 h 916494"/>
              <a:gd name="connsiteX51" fmla="*/ 2011081 w 2623793"/>
              <a:gd name="connsiteY51" fmla="*/ 410066 h 916494"/>
              <a:gd name="connsiteX52" fmla="*/ 1973897 w 2623793"/>
              <a:gd name="connsiteY52" fmla="*/ 417398 h 916494"/>
              <a:gd name="connsiteX53" fmla="*/ 1914718 w 2623793"/>
              <a:gd name="connsiteY53" fmla="*/ 417398 h 916494"/>
              <a:gd name="connsiteX54" fmla="*/ 1759700 w 2623793"/>
              <a:gd name="connsiteY54" fmla="*/ 439394 h 916494"/>
              <a:gd name="connsiteX55" fmla="*/ 2099588 w 2623793"/>
              <a:gd name="connsiteY55" fmla="*/ 359266 h 916494"/>
              <a:gd name="connsiteX56" fmla="*/ 2077592 w 2623793"/>
              <a:gd name="connsiteY56" fmla="*/ 359266 h 916494"/>
              <a:gd name="connsiteX57" fmla="*/ 2432144 w 2623793"/>
              <a:gd name="connsiteY57" fmla="*/ 257142 h 916494"/>
              <a:gd name="connsiteX58" fmla="*/ 2018412 w 2623793"/>
              <a:gd name="connsiteY58" fmla="*/ 359266 h 916494"/>
              <a:gd name="connsiteX59" fmla="*/ 1989085 w 2623793"/>
              <a:gd name="connsiteY59" fmla="*/ 366598 h 916494"/>
              <a:gd name="connsiteX60" fmla="*/ 1967089 w 2623793"/>
              <a:gd name="connsiteY60" fmla="*/ 359266 h 916494"/>
              <a:gd name="connsiteX61" fmla="*/ 1538693 w 2623793"/>
              <a:gd name="connsiteY61" fmla="*/ 439394 h 916494"/>
              <a:gd name="connsiteX62" fmla="*/ 1516697 w 2623793"/>
              <a:gd name="connsiteY62" fmla="*/ 432062 h 916494"/>
              <a:gd name="connsiteX63" fmla="*/ 1804739 w 2623793"/>
              <a:gd name="connsiteY63" fmla="*/ 373406 h 916494"/>
              <a:gd name="connsiteX64" fmla="*/ 1797407 w 2623793"/>
              <a:gd name="connsiteY64" fmla="*/ 366074 h 916494"/>
              <a:gd name="connsiteX65" fmla="*/ 2078116 w 2623793"/>
              <a:gd name="connsiteY65" fmla="*/ 292755 h 916494"/>
              <a:gd name="connsiteX66" fmla="*/ 1937761 w 2623793"/>
              <a:gd name="connsiteY66" fmla="*/ 314750 h 916494"/>
              <a:gd name="connsiteX67" fmla="*/ 2137295 w 2623793"/>
              <a:gd name="connsiteY67" fmla="*/ 263427 h 916494"/>
              <a:gd name="connsiteX68" fmla="*/ 1982277 w 2623793"/>
              <a:gd name="connsiteY68" fmla="*/ 292755 h 916494"/>
              <a:gd name="connsiteX69" fmla="*/ 2507035 w 2623793"/>
              <a:gd name="connsiteY69" fmla="*/ 146639 h 916494"/>
              <a:gd name="connsiteX70" fmla="*/ 1812594 w 2623793"/>
              <a:gd name="connsiteY70" fmla="*/ 307419 h 916494"/>
              <a:gd name="connsiteX71" fmla="*/ 1797930 w 2623793"/>
              <a:gd name="connsiteY71" fmla="*/ 307419 h 916494"/>
              <a:gd name="connsiteX72" fmla="*/ 2108491 w 2623793"/>
              <a:gd name="connsiteY72" fmla="*/ 234099 h 916494"/>
              <a:gd name="connsiteX73" fmla="*/ 1103489 w 2623793"/>
              <a:gd name="connsiteY73" fmla="*/ 380214 h 916494"/>
              <a:gd name="connsiteX74" fmla="*/ 1081493 w 2623793"/>
              <a:gd name="connsiteY74" fmla="*/ 372882 h 916494"/>
              <a:gd name="connsiteX75" fmla="*/ 2374536 w 2623793"/>
              <a:gd name="connsiteY75" fmla="*/ 124643 h 916494"/>
              <a:gd name="connsiteX76" fmla="*/ 2381868 w 2623793"/>
              <a:gd name="connsiteY76" fmla="*/ 117311 h 916494"/>
              <a:gd name="connsiteX77" fmla="*/ 1968136 w 2623793"/>
              <a:gd name="connsiteY77" fmla="*/ 219435 h 916494"/>
              <a:gd name="connsiteX78" fmla="*/ 1946141 w 2623793"/>
              <a:gd name="connsiteY78" fmla="*/ 212103 h 916494"/>
              <a:gd name="connsiteX79" fmla="*/ 1968136 w 2623793"/>
              <a:gd name="connsiteY79" fmla="*/ 197439 h 916494"/>
              <a:gd name="connsiteX80" fmla="*/ 1650244 w 2623793"/>
              <a:gd name="connsiteY80" fmla="*/ 256095 h 916494"/>
              <a:gd name="connsiteX81" fmla="*/ 1628248 w 2623793"/>
              <a:gd name="connsiteY81" fmla="*/ 248763 h 916494"/>
              <a:gd name="connsiteX82" fmla="*/ 1642912 w 2623793"/>
              <a:gd name="connsiteY82" fmla="*/ 248763 h 916494"/>
              <a:gd name="connsiteX83" fmla="*/ 1642912 w 2623793"/>
              <a:gd name="connsiteY83" fmla="*/ 241431 h 916494"/>
              <a:gd name="connsiteX84" fmla="*/ 2315357 w 2623793"/>
              <a:gd name="connsiteY84" fmla="*/ 80652 h 916494"/>
              <a:gd name="connsiteX85" fmla="*/ 2123155 w 2623793"/>
              <a:gd name="connsiteY85" fmla="*/ 131975 h 916494"/>
              <a:gd name="connsiteX86" fmla="*/ 1531885 w 2623793"/>
              <a:gd name="connsiteY86" fmla="*/ 241431 h 916494"/>
              <a:gd name="connsiteX87" fmla="*/ 1509889 w 2623793"/>
              <a:gd name="connsiteY87" fmla="*/ 234099 h 916494"/>
              <a:gd name="connsiteX88" fmla="*/ 1797930 w 2623793"/>
              <a:gd name="connsiteY88" fmla="*/ 182775 h 916494"/>
              <a:gd name="connsiteX89" fmla="*/ 1775934 w 2623793"/>
              <a:gd name="connsiteY89" fmla="*/ 175443 h 916494"/>
              <a:gd name="connsiteX90" fmla="*/ 1864442 w 2623793"/>
              <a:gd name="connsiteY90" fmla="*/ 153447 h 916494"/>
              <a:gd name="connsiteX91" fmla="*/ 1842446 w 2623793"/>
              <a:gd name="connsiteY91" fmla="*/ 153447 h 916494"/>
              <a:gd name="connsiteX92" fmla="*/ 1849778 w 2623793"/>
              <a:gd name="connsiteY92" fmla="*/ 138784 h 916494"/>
              <a:gd name="connsiteX93" fmla="*/ 1650244 w 2623793"/>
              <a:gd name="connsiteY93" fmla="*/ 175443 h 916494"/>
              <a:gd name="connsiteX94" fmla="*/ 1635580 w 2623793"/>
              <a:gd name="connsiteY94" fmla="*/ 168111 h 916494"/>
              <a:gd name="connsiteX95" fmla="*/ 2352541 w 2623793"/>
              <a:gd name="connsiteY95" fmla="*/ 7332 h 916494"/>
              <a:gd name="connsiteX96" fmla="*/ 2352541 w 2623793"/>
              <a:gd name="connsiteY96" fmla="*/ 0 h 916494"/>
              <a:gd name="connsiteX97" fmla="*/ 1709947 w 2623793"/>
              <a:gd name="connsiteY97" fmla="*/ 138784 h 916494"/>
              <a:gd name="connsiteX98" fmla="*/ 1687951 w 2623793"/>
              <a:gd name="connsiteY98" fmla="*/ 131452 h 916494"/>
              <a:gd name="connsiteX99" fmla="*/ 1732466 w 2623793"/>
              <a:gd name="connsiteY99" fmla="*/ 116788 h 916494"/>
              <a:gd name="connsiteX100" fmla="*/ 1333398 w 2623793"/>
              <a:gd name="connsiteY100" fmla="*/ 182775 h 916494"/>
              <a:gd name="connsiteX101" fmla="*/ 1340730 w 2623793"/>
              <a:gd name="connsiteY101" fmla="*/ 182775 h 916494"/>
              <a:gd name="connsiteX102" fmla="*/ 1326066 w 2623793"/>
              <a:gd name="connsiteY102" fmla="*/ 190107 h 916494"/>
              <a:gd name="connsiteX103" fmla="*/ 1326066 w 2623793"/>
              <a:gd name="connsiteY103" fmla="*/ 182775 h 916494"/>
              <a:gd name="connsiteX104" fmla="*/ 1296739 w 2623793"/>
              <a:gd name="connsiteY104" fmla="*/ 182775 h 916494"/>
              <a:gd name="connsiteX105" fmla="*/ 1045357 w 2623793"/>
              <a:gd name="connsiteY105" fmla="*/ 197439 h 916494"/>
              <a:gd name="connsiteX106" fmla="*/ 1503605 w 2623793"/>
              <a:gd name="connsiteY106" fmla="*/ 138784 h 916494"/>
              <a:gd name="connsiteX107" fmla="*/ 1496273 w 2623793"/>
              <a:gd name="connsiteY107" fmla="*/ 131452 h 916494"/>
              <a:gd name="connsiteX108" fmla="*/ 1518268 w 2623793"/>
              <a:gd name="connsiteY108" fmla="*/ 124120 h 916494"/>
              <a:gd name="connsiteX109" fmla="*/ 1163716 w 2623793"/>
              <a:gd name="connsiteY109" fmla="*/ 153447 h 916494"/>
              <a:gd name="connsiteX110" fmla="*/ 1141720 w 2623793"/>
              <a:gd name="connsiteY110" fmla="*/ 153447 h 916494"/>
              <a:gd name="connsiteX111" fmla="*/ 1149052 w 2623793"/>
              <a:gd name="connsiteY111" fmla="*/ 146115 h 916494"/>
              <a:gd name="connsiteX112" fmla="*/ 1119724 w 2623793"/>
              <a:gd name="connsiteY112" fmla="*/ 153447 h 916494"/>
              <a:gd name="connsiteX113" fmla="*/ 1038549 w 2623793"/>
              <a:gd name="connsiteY113" fmla="*/ 153447 h 916494"/>
              <a:gd name="connsiteX114" fmla="*/ 920190 w 2623793"/>
              <a:gd name="connsiteY114" fmla="*/ 168111 h 916494"/>
              <a:gd name="connsiteX115" fmla="*/ 624817 w 2623793"/>
              <a:gd name="connsiteY115" fmla="*/ 146115 h 916494"/>
              <a:gd name="connsiteX116" fmla="*/ 632149 w 2623793"/>
              <a:gd name="connsiteY116" fmla="*/ 138784 h 916494"/>
              <a:gd name="connsiteX117" fmla="*/ 499126 w 2623793"/>
              <a:gd name="connsiteY117" fmla="*/ 116788 h 916494"/>
              <a:gd name="connsiteX118" fmla="*/ 779835 w 2623793"/>
              <a:gd name="connsiteY118" fmla="*/ 131452 h 916494"/>
              <a:gd name="connsiteX119" fmla="*/ 705992 w 2623793"/>
              <a:gd name="connsiteY119" fmla="*/ 124120 h 916494"/>
              <a:gd name="connsiteX120" fmla="*/ 624817 w 2623793"/>
              <a:gd name="connsiteY120" fmla="*/ 124120 h 916494"/>
              <a:gd name="connsiteX121" fmla="*/ 107390 w 2623793"/>
              <a:gd name="connsiteY121" fmla="*/ 14664 h 916494"/>
              <a:gd name="connsiteX122" fmla="*/ 48211 w 2623793"/>
              <a:gd name="connsiteY122" fmla="*/ 87984 h 916494"/>
              <a:gd name="connsiteX123" fmla="*/ 55543 w 2623793"/>
              <a:gd name="connsiteY123" fmla="*/ 175443 h 916494"/>
              <a:gd name="connsiteX124" fmla="*/ 33547 w 2623793"/>
              <a:gd name="connsiteY124" fmla="*/ 190107 h 916494"/>
              <a:gd name="connsiteX125" fmla="*/ 55543 w 2623793"/>
              <a:gd name="connsiteY125" fmla="*/ 226767 h 916494"/>
              <a:gd name="connsiteX126" fmla="*/ 40879 w 2623793"/>
              <a:gd name="connsiteY126" fmla="*/ 234099 h 916494"/>
              <a:gd name="connsiteX127" fmla="*/ 48211 w 2623793"/>
              <a:gd name="connsiteY127" fmla="*/ 248763 h 916494"/>
              <a:gd name="connsiteX128" fmla="*/ 26215 w 2623793"/>
              <a:gd name="connsiteY128" fmla="*/ 328891 h 916494"/>
              <a:gd name="connsiteX129" fmla="*/ 40879 w 2623793"/>
              <a:gd name="connsiteY129" fmla="*/ 358219 h 916494"/>
              <a:gd name="connsiteX130" fmla="*/ 26215 w 2623793"/>
              <a:gd name="connsiteY130" fmla="*/ 365551 h 916494"/>
              <a:gd name="connsiteX131" fmla="*/ 40879 w 2623793"/>
              <a:gd name="connsiteY131" fmla="*/ 387546 h 916494"/>
              <a:gd name="connsiteX132" fmla="*/ 11551 w 2623793"/>
              <a:gd name="connsiteY132" fmla="*/ 416874 h 916494"/>
              <a:gd name="connsiteX133" fmla="*/ 40879 w 2623793"/>
              <a:gd name="connsiteY133" fmla="*/ 438870 h 916494"/>
              <a:gd name="connsiteX134" fmla="*/ 26215 w 2623793"/>
              <a:gd name="connsiteY134" fmla="*/ 431538 h 916494"/>
              <a:gd name="connsiteX135" fmla="*/ 11551 w 2623793"/>
              <a:gd name="connsiteY135" fmla="*/ 438870 h 916494"/>
              <a:gd name="connsiteX136" fmla="*/ 26215 w 2623793"/>
              <a:gd name="connsiteY136" fmla="*/ 504858 h 916494"/>
              <a:gd name="connsiteX137" fmla="*/ 18883 w 2623793"/>
              <a:gd name="connsiteY137" fmla="*/ 504858 h 916494"/>
              <a:gd name="connsiteX138" fmla="*/ 4219 w 2623793"/>
              <a:gd name="connsiteY138" fmla="*/ 541518 h 916494"/>
              <a:gd name="connsiteX139" fmla="*/ 11551 w 2623793"/>
              <a:gd name="connsiteY139" fmla="*/ 556181 h 916494"/>
              <a:gd name="connsiteX140" fmla="*/ 11551 w 2623793"/>
              <a:gd name="connsiteY140" fmla="*/ 658305 h 916494"/>
              <a:gd name="connsiteX141" fmla="*/ 4219 w 2623793"/>
              <a:gd name="connsiteY141" fmla="*/ 665637 h 916494"/>
              <a:gd name="connsiteX142" fmla="*/ 18883 w 2623793"/>
              <a:gd name="connsiteY142" fmla="*/ 702297 h 916494"/>
              <a:gd name="connsiteX143" fmla="*/ 211085 w 2623793"/>
              <a:gd name="connsiteY143" fmla="*/ 826417 h 916494"/>
              <a:gd name="connsiteX144" fmla="*/ 883530 w 2623793"/>
              <a:gd name="connsiteY144" fmla="*/ 921208 h 916494"/>
              <a:gd name="connsiteX145" fmla="*/ 1216087 w 2623793"/>
              <a:gd name="connsiteY145" fmla="*/ 899212 h 916494"/>
              <a:gd name="connsiteX146" fmla="*/ 2028887 w 2623793"/>
              <a:gd name="connsiteY146" fmla="*/ 767761 h 916494"/>
              <a:gd name="connsiteX147" fmla="*/ 2398103 w 2623793"/>
              <a:gd name="connsiteY147" fmla="*/ 665637 h 916494"/>
              <a:gd name="connsiteX148" fmla="*/ 1607299 w 2623793"/>
              <a:gd name="connsiteY148" fmla="*/ 833748 h 916494"/>
              <a:gd name="connsiteX149" fmla="*/ 1485275 w 2623793"/>
              <a:gd name="connsiteY149" fmla="*/ 849460 h 916494"/>
              <a:gd name="connsiteX150" fmla="*/ 1485275 w 2623793"/>
              <a:gd name="connsiteY150" fmla="*/ 849460 h 916494"/>
              <a:gd name="connsiteX151" fmla="*/ 2017365 w 2623793"/>
              <a:gd name="connsiteY151" fmla="*/ 564561 h 916494"/>
              <a:gd name="connsiteX152" fmla="*/ 2024697 w 2623793"/>
              <a:gd name="connsiteY152" fmla="*/ 564561 h 916494"/>
              <a:gd name="connsiteX153" fmla="*/ 2017365 w 2623793"/>
              <a:gd name="connsiteY153" fmla="*/ 564561 h 916494"/>
              <a:gd name="connsiteX154" fmla="*/ 2017365 w 2623793"/>
              <a:gd name="connsiteY154" fmla="*/ 564561 h 916494"/>
              <a:gd name="connsiteX155" fmla="*/ 1655481 w 2623793"/>
              <a:gd name="connsiteY155" fmla="*/ 527901 h 916494"/>
              <a:gd name="connsiteX156" fmla="*/ 1662813 w 2623793"/>
              <a:gd name="connsiteY156" fmla="*/ 527901 h 916494"/>
              <a:gd name="connsiteX157" fmla="*/ 1633485 w 2623793"/>
              <a:gd name="connsiteY157" fmla="*/ 535233 h 916494"/>
              <a:gd name="connsiteX158" fmla="*/ 1655481 w 2623793"/>
              <a:gd name="connsiteY158" fmla="*/ 527901 h 916494"/>
              <a:gd name="connsiteX159" fmla="*/ 1655481 w 2623793"/>
              <a:gd name="connsiteY159" fmla="*/ 527901 h 916494"/>
              <a:gd name="connsiteX160" fmla="*/ 1655481 w 2623793"/>
              <a:gd name="connsiteY160" fmla="*/ 527901 h 916494"/>
              <a:gd name="connsiteX161" fmla="*/ 1588969 w 2623793"/>
              <a:gd name="connsiteY161" fmla="*/ 505905 h 916494"/>
              <a:gd name="connsiteX162" fmla="*/ 1566974 w 2623793"/>
              <a:gd name="connsiteY162" fmla="*/ 513237 h 916494"/>
              <a:gd name="connsiteX163" fmla="*/ 1559641 w 2623793"/>
              <a:gd name="connsiteY163" fmla="*/ 513237 h 916494"/>
              <a:gd name="connsiteX164" fmla="*/ 1566974 w 2623793"/>
              <a:gd name="connsiteY164" fmla="*/ 513237 h 916494"/>
              <a:gd name="connsiteX165" fmla="*/ 1588969 w 2623793"/>
              <a:gd name="connsiteY165" fmla="*/ 505905 h 916494"/>
              <a:gd name="connsiteX166" fmla="*/ 1588969 w 2623793"/>
              <a:gd name="connsiteY166" fmla="*/ 505905 h 916494"/>
              <a:gd name="connsiteX167" fmla="*/ 1906339 w 2623793"/>
              <a:gd name="connsiteY167" fmla="*/ 323654 h 916494"/>
              <a:gd name="connsiteX168" fmla="*/ 1913670 w 2623793"/>
              <a:gd name="connsiteY168" fmla="*/ 323654 h 916494"/>
              <a:gd name="connsiteX169" fmla="*/ 1899007 w 2623793"/>
              <a:gd name="connsiteY169" fmla="*/ 330986 h 916494"/>
              <a:gd name="connsiteX170" fmla="*/ 1906339 w 2623793"/>
              <a:gd name="connsiteY170" fmla="*/ 323654 h 916494"/>
              <a:gd name="connsiteX171" fmla="*/ 1906339 w 2623793"/>
              <a:gd name="connsiteY171" fmla="*/ 323654 h 916494"/>
              <a:gd name="connsiteX172" fmla="*/ 1906339 w 2623793"/>
              <a:gd name="connsiteY172" fmla="*/ 323654 h 916494"/>
              <a:gd name="connsiteX173" fmla="*/ 1670144 w 2623793"/>
              <a:gd name="connsiteY173" fmla="*/ 133546 h 916494"/>
              <a:gd name="connsiteX174" fmla="*/ 1677476 w 2623793"/>
              <a:gd name="connsiteY174" fmla="*/ 133546 h 916494"/>
              <a:gd name="connsiteX175" fmla="*/ 1485275 w 2623793"/>
              <a:gd name="connsiteY175" fmla="*/ 170206 h 916494"/>
              <a:gd name="connsiteX176" fmla="*/ 1670144 w 2623793"/>
              <a:gd name="connsiteY176" fmla="*/ 133546 h 916494"/>
              <a:gd name="connsiteX177" fmla="*/ 1670144 w 2623793"/>
              <a:gd name="connsiteY177" fmla="*/ 133546 h 916494"/>
              <a:gd name="connsiteX178" fmla="*/ 1670144 w 2623793"/>
              <a:gd name="connsiteY178" fmla="*/ 133546 h 916494"/>
              <a:gd name="connsiteX179" fmla="*/ 1477943 w 2623793"/>
              <a:gd name="connsiteY179" fmla="*/ 133546 h 916494"/>
              <a:gd name="connsiteX180" fmla="*/ 1485275 w 2623793"/>
              <a:gd name="connsiteY180" fmla="*/ 140878 h 916494"/>
              <a:gd name="connsiteX181" fmla="*/ 1411432 w 2623793"/>
              <a:gd name="connsiteY181" fmla="*/ 148210 h 916494"/>
              <a:gd name="connsiteX182" fmla="*/ 1477943 w 2623793"/>
              <a:gd name="connsiteY182" fmla="*/ 133546 h 916494"/>
              <a:gd name="connsiteX183" fmla="*/ 1477943 w 2623793"/>
              <a:gd name="connsiteY183" fmla="*/ 133546 h 916494"/>
              <a:gd name="connsiteX184" fmla="*/ 1477943 w 2623793"/>
              <a:gd name="connsiteY184" fmla="*/ 133546 h 916494"/>
              <a:gd name="connsiteX185" fmla="*/ 1049546 w 2623793"/>
              <a:gd name="connsiteY185" fmla="*/ 381786 h 916494"/>
              <a:gd name="connsiteX186" fmla="*/ 1056879 w 2623793"/>
              <a:gd name="connsiteY186" fmla="*/ 374454 h 916494"/>
              <a:gd name="connsiteX187" fmla="*/ 1064211 w 2623793"/>
              <a:gd name="connsiteY187" fmla="*/ 381786 h 916494"/>
              <a:gd name="connsiteX188" fmla="*/ 1049546 w 2623793"/>
              <a:gd name="connsiteY188" fmla="*/ 381786 h 916494"/>
              <a:gd name="connsiteX189" fmla="*/ 1049546 w 2623793"/>
              <a:gd name="connsiteY189" fmla="*/ 381786 h 916494"/>
              <a:gd name="connsiteX190" fmla="*/ 1049546 w 2623793"/>
              <a:gd name="connsiteY190" fmla="*/ 381786 h 916494"/>
              <a:gd name="connsiteX191" fmla="*/ 1499938 w 2623793"/>
              <a:gd name="connsiteY191" fmla="*/ 433109 h 916494"/>
              <a:gd name="connsiteX192" fmla="*/ 1507270 w 2623793"/>
              <a:gd name="connsiteY192" fmla="*/ 440441 h 916494"/>
              <a:gd name="connsiteX193" fmla="*/ 1388912 w 2623793"/>
              <a:gd name="connsiteY193" fmla="*/ 455105 h 916494"/>
              <a:gd name="connsiteX194" fmla="*/ 1499938 w 2623793"/>
              <a:gd name="connsiteY194" fmla="*/ 433109 h 916494"/>
              <a:gd name="connsiteX195" fmla="*/ 1499938 w 2623793"/>
              <a:gd name="connsiteY195" fmla="*/ 433109 h 916494"/>
              <a:gd name="connsiteX196" fmla="*/ 1499938 w 2623793"/>
              <a:gd name="connsiteY196" fmla="*/ 433109 h 916494"/>
              <a:gd name="connsiteX197" fmla="*/ 1116058 w 2623793"/>
              <a:gd name="connsiteY197" fmla="*/ 878788 h 916494"/>
              <a:gd name="connsiteX198" fmla="*/ 1197233 w 2623793"/>
              <a:gd name="connsiteY198" fmla="*/ 871456 h 916494"/>
              <a:gd name="connsiteX199" fmla="*/ 1204566 w 2623793"/>
              <a:gd name="connsiteY199" fmla="*/ 871456 h 916494"/>
              <a:gd name="connsiteX200" fmla="*/ 1197233 w 2623793"/>
              <a:gd name="connsiteY200" fmla="*/ 871456 h 916494"/>
              <a:gd name="connsiteX201" fmla="*/ 1116058 w 2623793"/>
              <a:gd name="connsiteY201" fmla="*/ 878788 h 916494"/>
              <a:gd name="connsiteX202" fmla="*/ 1116058 w 2623793"/>
              <a:gd name="connsiteY202" fmla="*/ 878788 h 916494"/>
              <a:gd name="connsiteX203" fmla="*/ 1116058 w 2623793"/>
              <a:gd name="connsiteY203" fmla="*/ 878788 h 916494"/>
              <a:gd name="connsiteX204" fmla="*/ 1160050 w 2623793"/>
              <a:gd name="connsiteY204" fmla="*/ 477101 h 916494"/>
              <a:gd name="connsiteX205" fmla="*/ 1307736 w 2623793"/>
              <a:gd name="connsiteY205" fmla="*/ 462437 h 916494"/>
              <a:gd name="connsiteX206" fmla="*/ 1315069 w 2623793"/>
              <a:gd name="connsiteY206" fmla="*/ 462437 h 916494"/>
              <a:gd name="connsiteX207" fmla="*/ 1160050 w 2623793"/>
              <a:gd name="connsiteY207" fmla="*/ 477101 h 916494"/>
              <a:gd name="connsiteX208" fmla="*/ 1160050 w 2623793"/>
              <a:gd name="connsiteY208" fmla="*/ 477101 h 916494"/>
              <a:gd name="connsiteX209" fmla="*/ 1160050 w 2623793"/>
              <a:gd name="connsiteY209" fmla="*/ 477101 h 916494"/>
              <a:gd name="connsiteX210" fmla="*/ 1330256 w 2623793"/>
              <a:gd name="connsiteY210" fmla="*/ 776664 h 916494"/>
              <a:gd name="connsiteX211" fmla="*/ 1359584 w 2623793"/>
              <a:gd name="connsiteY211" fmla="*/ 769332 h 916494"/>
              <a:gd name="connsiteX212" fmla="*/ 1388912 w 2623793"/>
              <a:gd name="connsiteY212" fmla="*/ 769332 h 916494"/>
              <a:gd name="connsiteX213" fmla="*/ 1359584 w 2623793"/>
              <a:gd name="connsiteY213" fmla="*/ 769332 h 916494"/>
              <a:gd name="connsiteX214" fmla="*/ 1330256 w 2623793"/>
              <a:gd name="connsiteY214" fmla="*/ 776664 h 916494"/>
              <a:gd name="connsiteX215" fmla="*/ 1330256 w 2623793"/>
              <a:gd name="connsiteY215" fmla="*/ 776664 h 916494"/>
              <a:gd name="connsiteX216" fmla="*/ 1426095 w 2623793"/>
              <a:gd name="connsiteY216" fmla="*/ 762000 h 916494"/>
              <a:gd name="connsiteX217" fmla="*/ 1426095 w 2623793"/>
              <a:gd name="connsiteY217" fmla="*/ 762000 h 916494"/>
              <a:gd name="connsiteX218" fmla="*/ 1440759 w 2623793"/>
              <a:gd name="connsiteY218" fmla="*/ 762000 h 916494"/>
              <a:gd name="connsiteX219" fmla="*/ 1426095 w 2623793"/>
              <a:gd name="connsiteY219" fmla="*/ 762000 h 916494"/>
              <a:gd name="connsiteX220" fmla="*/ 1426095 w 2623793"/>
              <a:gd name="connsiteY220" fmla="*/ 762000 h 91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2623793" h="916494">
                <a:moveTo>
                  <a:pt x="1485275" y="849460"/>
                </a:moveTo>
                <a:cubicBezTo>
                  <a:pt x="1477943" y="842128"/>
                  <a:pt x="1477943" y="842128"/>
                  <a:pt x="1477943" y="842128"/>
                </a:cubicBezTo>
                <a:cubicBezTo>
                  <a:pt x="1670144" y="812800"/>
                  <a:pt x="1862347" y="783472"/>
                  <a:pt x="2046693" y="732672"/>
                </a:cubicBezTo>
                <a:cubicBezTo>
                  <a:pt x="2039361" y="732672"/>
                  <a:pt x="2024697" y="740004"/>
                  <a:pt x="2024697" y="732672"/>
                </a:cubicBezTo>
                <a:cubicBezTo>
                  <a:pt x="2113205" y="703344"/>
                  <a:pt x="2209567" y="688680"/>
                  <a:pt x="2305407" y="652544"/>
                </a:cubicBezTo>
                <a:cubicBezTo>
                  <a:pt x="2120536" y="696536"/>
                  <a:pt x="1936190" y="740004"/>
                  <a:pt x="1751320" y="769332"/>
                </a:cubicBezTo>
                <a:cubicBezTo>
                  <a:pt x="1736656" y="769332"/>
                  <a:pt x="1736656" y="769332"/>
                  <a:pt x="1736656" y="769332"/>
                </a:cubicBezTo>
                <a:cubicBezTo>
                  <a:pt x="1773840" y="754668"/>
                  <a:pt x="1810499" y="747336"/>
                  <a:pt x="1847683" y="740004"/>
                </a:cubicBezTo>
                <a:cubicBezTo>
                  <a:pt x="1640817" y="776664"/>
                  <a:pt x="1640817" y="776664"/>
                  <a:pt x="1640817" y="776664"/>
                </a:cubicBezTo>
                <a:cubicBezTo>
                  <a:pt x="1626153" y="769332"/>
                  <a:pt x="1626153" y="769332"/>
                  <a:pt x="1626153" y="769332"/>
                </a:cubicBezTo>
                <a:cubicBezTo>
                  <a:pt x="1655481" y="754668"/>
                  <a:pt x="1699996" y="762000"/>
                  <a:pt x="1729848" y="747336"/>
                </a:cubicBezTo>
                <a:cubicBezTo>
                  <a:pt x="1707852" y="740004"/>
                  <a:pt x="1707852" y="740004"/>
                  <a:pt x="1707852" y="740004"/>
                </a:cubicBezTo>
                <a:cubicBezTo>
                  <a:pt x="1729848" y="725340"/>
                  <a:pt x="1759700" y="732672"/>
                  <a:pt x="1781695" y="725340"/>
                </a:cubicBezTo>
                <a:cubicBezTo>
                  <a:pt x="1744512" y="725340"/>
                  <a:pt x="1707852" y="725340"/>
                  <a:pt x="1678000" y="732672"/>
                </a:cubicBezTo>
                <a:cubicBezTo>
                  <a:pt x="1685332" y="732672"/>
                  <a:pt x="1692664" y="725340"/>
                  <a:pt x="1699996" y="740004"/>
                </a:cubicBezTo>
                <a:cubicBezTo>
                  <a:pt x="1692664" y="740004"/>
                  <a:pt x="1692664" y="740004"/>
                  <a:pt x="1692664" y="740004"/>
                </a:cubicBezTo>
                <a:cubicBezTo>
                  <a:pt x="1685332" y="740004"/>
                  <a:pt x="1663337" y="747336"/>
                  <a:pt x="1663337" y="732672"/>
                </a:cubicBezTo>
                <a:cubicBezTo>
                  <a:pt x="1648672" y="740004"/>
                  <a:pt x="1618821" y="732672"/>
                  <a:pt x="1618821" y="747336"/>
                </a:cubicBezTo>
                <a:cubicBezTo>
                  <a:pt x="1604157" y="754668"/>
                  <a:pt x="1596825" y="754668"/>
                  <a:pt x="1596825" y="747336"/>
                </a:cubicBezTo>
                <a:cubicBezTo>
                  <a:pt x="1544978" y="747336"/>
                  <a:pt x="1493130" y="762000"/>
                  <a:pt x="1449138" y="762000"/>
                </a:cubicBezTo>
                <a:cubicBezTo>
                  <a:pt x="1441806" y="754668"/>
                  <a:pt x="1441806" y="754668"/>
                  <a:pt x="1441806" y="754668"/>
                </a:cubicBezTo>
                <a:cubicBezTo>
                  <a:pt x="1486322" y="740004"/>
                  <a:pt x="1530314" y="740004"/>
                  <a:pt x="1574829" y="732672"/>
                </a:cubicBezTo>
                <a:cubicBezTo>
                  <a:pt x="1589493" y="754668"/>
                  <a:pt x="1604157" y="703344"/>
                  <a:pt x="1626677" y="732672"/>
                </a:cubicBezTo>
                <a:cubicBezTo>
                  <a:pt x="1663860" y="710676"/>
                  <a:pt x="1693188" y="725340"/>
                  <a:pt x="1730371" y="703344"/>
                </a:cubicBezTo>
                <a:cubicBezTo>
                  <a:pt x="1841398" y="688680"/>
                  <a:pt x="1944569" y="644689"/>
                  <a:pt x="2055596" y="630025"/>
                </a:cubicBezTo>
                <a:cubicBezTo>
                  <a:pt x="2062928" y="630025"/>
                  <a:pt x="2062928" y="630025"/>
                  <a:pt x="2062928" y="630025"/>
                </a:cubicBezTo>
                <a:cubicBezTo>
                  <a:pt x="2092256" y="600697"/>
                  <a:pt x="2129440" y="622693"/>
                  <a:pt x="2158767" y="593365"/>
                </a:cubicBezTo>
                <a:lnTo>
                  <a:pt x="2151435" y="586033"/>
                </a:lnTo>
                <a:cubicBezTo>
                  <a:pt x="2232611" y="564037"/>
                  <a:pt x="2321642" y="549373"/>
                  <a:pt x="2402817" y="512713"/>
                </a:cubicBezTo>
                <a:cubicBezTo>
                  <a:pt x="2240466" y="542041"/>
                  <a:pt x="2070260" y="592841"/>
                  <a:pt x="1907909" y="622169"/>
                </a:cubicBezTo>
                <a:cubicBezTo>
                  <a:pt x="1893246" y="614837"/>
                  <a:pt x="1893246" y="614837"/>
                  <a:pt x="1893246" y="614837"/>
                </a:cubicBezTo>
                <a:cubicBezTo>
                  <a:pt x="2137295" y="563513"/>
                  <a:pt x="2380821" y="505381"/>
                  <a:pt x="2624871" y="417398"/>
                </a:cubicBezTo>
                <a:cubicBezTo>
                  <a:pt x="2462520" y="446726"/>
                  <a:pt x="2306978" y="504858"/>
                  <a:pt x="2144627" y="534186"/>
                </a:cubicBezTo>
                <a:lnTo>
                  <a:pt x="2144627" y="534186"/>
                </a:lnTo>
                <a:cubicBezTo>
                  <a:pt x="2262986" y="490194"/>
                  <a:pt x="2388677" y="468198"/>
                  <a:pt x="2499180" y="424730"/>
                </a:cubicBezTo>
                <a:cubicBezTo>
                  <a:pt x="2440000" y="439394"/>
                  <a:pt x="2380821" y="446726"/>
                  <a:pt x="2321642" y="468722"/>
                </a:cubicBezTo>
                <a:cubicBezTo>
                  <a:pt x="2247798" y="476054"/>
                  <a:pt x="2173955" y="512713"/>
                  <a:pt x="2100112" y="505381"/>
                </a:cubicBezTo>
                <a:cubicBezTo>
                  <a:pt x="2195951" y="468722"/>
                  <a:pt x="2306978" y="461390"/>
                  <a:pt x="2395485" y="417922"/>
                </a:cubicBezTo>
                <a:cubicBezTo>
                  <a:pt x="2225278" y="461913"/>
                  <a:pt x="2048264" y="498049"/>
                  <a:pt x="1878058" y="534709"/>
                </a:cubicBezTo>
                <a:cubicBezTo>
                  <a:pt x="1856062" y="527377"/>
                  <a:pt x="1856062" y="527377"/>
                  <a:pt x="1856062" y="527377"/>
                </a:cubicBezTo>
                <a:cubicBezTo>
                  <a:pt x="2114776" y="468722"/>
                  <a:pt x="2114776" y="468722"/>
                  <a:pt x="2114776" y="468722"/>
                </a:cubicBezTo>
                <a:cubicBezTo>
                  <a:pt x="2114776" y="468722"/>
                  <a:pt x="2107443" y="468722"/>
                  <a:pt x="2107443" y="461390"/>
                </a:cubicBezTo>
                <a:cubicBezTo>
                  <a:pt x="2129440" y="461390"/>
                  <a:pt x="2166623" y="461390"/>
                  <a:pt x="2181287" y="446726"/>
                </a:cubicBezTo>
                <a:cubicBezTo>
                  <a:pt x="2166623" y="454058"/>
                  <a:pt x="2151959" y="461390"/>
                  <a:pt x="2136772" y="454058"/>
                </a:cubicBezTo>
                <a:cubicBezTo>
                  <a:pt x="2166099" y="432062"/>
                  <a:pt x="2203283" y="432062"/>
                  <a:pt x="2240466" y="417398"/>
                </a:cubicBezTo>
                <a:cubicBezTo>
                  <a:pt x="2062928" y="454058"/>
                  <a:pt x="1893246" y="490718"/>
                  <a:pt x="1715708" y="519522"/>
                </a:cubicBezTo>
                <a:cubicBezTo>
                  <a:pt x="1708376" y="519522"/>
                  <a:pt x="1708376" y="519522"/>
                  <a:pt x="1708376" y="519522"/>
                </a:cubicBezTo>
                <a:cubicBezTo>
                  <a:pt x="1885914" y="490194"/>
                  <a:pt x="2070260" y="432062"/>
                  <a:pt x="2240466" y="380738"/>
                </a:cubicBezTo>
                <a:cubicBezTo>
                  <a:pt x="2181287" y="395402"/>
                  <a:pt x="2122108" y="410066"/>
                  <a:pt x="2062928" y="432062"/>
                </a:cubicBezTo>
                <a:cubicBezTo>
                  <a:pt x="1915242" y="454058"/>
                  <a:pt x="1767555" y="483386"/>
                  <a:pt x="1612013" y="512190"/>
                </a:cubicBezTo>
                <a:cubicBezTo>
                  <a:pt x="1590017" y="504858"/>
                  <a:pt x="1590017" y="504858"/>
                  <a:pt x="1590017" y="504858"/>
                </a:cubicBezTo>
                <a:cubicBezTo>
                  <a:pt x="1730371" y="468198"/>
                  <a:pt x="1878058" y="446202"/>
                  <a:pt x="2011081" y="410066"/>
                </a:cubicBezTo>
                <a:cubicBezTo>
                  <a:pt x="2003749" y="410066"/>
                  <a:pt x="1989085" y="410066"/>
                  <a:pt x="1973897" y="417398"/>
                </a:cubicBezTo>
                <a:cubicBezTo>
                  <a:pt x="1951901" y="417398"/>
                  <a:pt x="1929382" y="439394"/>
                  <a:pt x="1914718" y="417398"/>
                </a:cubicBezTo>
                <a:cubicBezTo>
                  <a:pt x="1862870" y="424730"/>
                  <a:pt x="1811023" y="446726"/>
                  <a:pt x="1759700" y="439394"/>
                </a:cubicBezTo>
                <a:cubicBezTo>
                  <a:pt x="1878058" y="410066"/>
                  <a:pt x="1988561" y="395402"/>
                  <a:pt x="2099588" y="359266"/>
                </a:cubicBezTo>
                <a:cubicBezTo>
                  <a:pt x="2092256" y="366598"/>
                  <a:pt x="2084924" y="366598"/>
                  <a:pt x="2077592" y="359266"/>
                </a:cubicBezTo>
                <a:cubicBezTo>
                  <a:pt x="2195951" y="322606"/>
                  <a:pt x="2328974" y="300610"/>
                  <a:pt x="2432144" y="257142"/>
                </a:cubicBezTo>
                <a:cubicBezTo>
                  <a:pt x="2291790" y="286470"/>
                  <a:pt x="2158767" y="330462"/>
                  <a:pt x="2018412" y="359266"/>
                </a:cubicBezTo>
                <a:cubicBezTo>
                  <a:pt x="2003749" y="366598"/>
                  <a:pt x="1989085" y="337270"/>
                  <a:pt x="1989085" y="366598"/>
                </a:cubicBezTo>
                <a:cubicBezTo>
                  <a:pt x="1981753" y="359266"/>
                  <a:pt x="1967089" y="381262"/>
                  <a:pt x="1967089" y="359266"/>
                </a:cubicBezTo>
                <a:cubicBezTo>
                  <a:pt x="1538693" y="439394"/>
                  <a:pt x="1538693" y="439394"/>
                  <a:pt x="1538693" y="439394"/>
                </a:cubicBezTo>
                <a:cubicBezTo>
                  <a:pt x="1516697" y="432062"/>
                  <a:pt x="1516697" y="432062"/>
                  <a:pt x="1516697" y="432062"/>
                </a:cubicBezTo>
                <a:cubicBezTo>
                  <a:pt x="1804739" y="373406"/>
                  <a:pt x="1804739" y="373406"/>
                  <a:pt x="1804739" y="373406"/>
                </a:cubicBezTo>
                <a:cubicBezTo>
                  <a:pt x="1797407" y="373406"/>
                  <a:pt x="1797407" y="373406"/>
                  <a:pt x="1797407" y="366074"/>
                </a:cubicBezTo>
                <a:cubicBezTo>
                  <a:pt x="1893246" y="344078"/>
                  <a:pt x="1989608" y="322082"/>
                  <a:pt x="2078116" y="292755"/>
                </a:cubicBezTo>
                <a:cubicBezTo>
                  <a:pt x="2033600" y="300087"/>
                  <a:pt x="1982277" y="322082"/>
                  <a:pt x="1937761" y="314750"/>
                </a:cubicBezTo>
                <a:cubicBezTo>
                  <a:pt x="2011605" y="307419"/>
                  <a:pt x="2078116" y="285423"/>
                  <a:pt x="2137295" y="263427"/>
                </a:cubicBezTo>
                <a:cubicBezTo>
                  <a:pt x="2085448" y="270759"/>
                  <a:pt x="2033600" y="292755"/>
                  <a:pt x="1982277" y="292755"/>
                </a:cubicBezTo>
                <a:cubicBezTo>
                  <a:pt x="2159815" y="248763"/>
                  <a:pt x="2336829" y="205295"/>
                  <a:pt x="2507035" y="146639"/>
                </a:cubicBezTo>
                <a:cubicBezTo>
                  <a:pt x="2278174" y="212627"/>
                  <a:pt x="2048788" y="256095"/>
                  <a:pt x="1812594" y="307419"/>
                </a:cubicBezTo>
                <a:cubicBezTo>
                  <a:pt x="1797930" y="307419"/>
                  <a:pt x="1797930" y="307419"/>
                  <a:pt x="1797930" y="307419"/>
                </a:cubicBezTo>
                <a:cubicBezTo>
                  <a:pt x="1901625" y="270759"/>
                  <a:pt x="2004796" y="263427"/>
                  <a:pt x="2108491" y="234099"/>
                </a:cubicBezTo>
                <a:cubicBezTo>
                  <a:pt x="1775934" y="300087"/>
                  <a:pt x="1443378" y="358219"/>
                  <a:pt x="1103489" y="380214"/>
                </a:cubicBezTo>
                <a:cubicBezTo>
                  <a:pt x="1081493" y="372882"/>
                  <a:pt x="1081493" y="372882"/>
                  <a:pt x="1081493" y="372882"/>
                </a:cubicBezTo>
                <a:cubicBezTo>
                  <a:pt x="1517221" y="321559"/>
                  <a:pt x="1953473" y="270759"/>
                  <a:pt x="2374536" y="124643"/>
                </a:cubicBezTo>
                <a:cubicBezTo>
                  <a:pt x="2381868" y="117311"/>
                  <a:pt x="2381868" y="117311"/>
                  <a:pt x="2381868" y="117311"/>
                </a:cubicBezTo>
                <a:cubicBezTo>
                  <a:pt x="2241514" y="161303"/>
                  <a:pt x="2101159" y="190631"/>
                  <a:pt x="1968136" y="219435"/>
                </a:cubicBezTo>
                <a:cubicBezTo>
                  <a:pt x="1946141" y="212103"/>
                  <a:pt x="1946141" y="212103"/>
                  <a:pt x="1946141" y="212103"/>
                </a:cubicBezTo>
                <a:cubicBezTo>
                  <a:pt x="1968136" y="197439"/>
                  <a:pt x="1968136" y="197439"/>
                  <a:pt x="1968136" y="197439"/>
                </a:cubicBezTo>
                <a:cubicBezTo>
                  <a:pt x="1650244" y="256095"/>
                  <a:pt x="1650244" y="256095"/>
                  <a:pt x="1650244" y="256095"/>
                </a:cubicBezTo>
                <a:cubicBezTo>
                  <a:pt x="1628248" y="248763"/>
                  <a:pt x="1628248" y="248763"/>
                  <a:pt x="1628248" y="248763"/>
                </a:cubicBezTo>
                <a:cubicBezTo>
                  <a:pt x="1642912" y="248763"/>
                  <a:pt x="1642912" y="248763"/>
                  <a:pt x="1642912" y="248763"/>
                </a:cubicBezTo>
                <a:cubicBezTo>
                  <a:pt x="1642912" y="241431"/>
                  <a:pt x="1642912" y="241431"/>
                  <a:pt x="1642912" y="241431"/>
                </a:cubicBezTo>
                <a:cubicBezTo>
                  <a:pt x="1864442" y="190107"/>
                  <a:pt x="2093827" y="161303"/>
                  <a:pt x="2315357" y="80652"/>
                </a:cubicBezTo>
                <a:cubicBezTo>
                  <a:pt x="2123155" y="131975"/>
                  <a:pt x="2123155" y="131975"/>
                  <a:pt x="2123155" y="131975"/>
                </a:cubicBezTo>
                <a:cubicBezTo>
                  <a:pt x="1531885" y="241431"/>
                  <a:pt x="1531885" y="241431"/>
                  <a:pt x="1531885" y="241431"/>
                </a:cubicBezTo>
                <a:cubicBezTo>
                  <a:pt x="1509889" y="234099"/>
                  <a:pt x="1509889" y="234099"/>
                  <a:pt x="1509889" y="234099"/>
                </a:cubicBezTo>
                <a:cubicBezTo>
                  <a:pt x="1605728" y="219435"/>
                  <a:pt x="1709423" y="204771"/>
                  <a:pt x="1797930" y="182775"/>
                </a:cubicBezTo>
                <a:cubicBezTo>
                  <a:pt x="1790598" y="182775"/>
                  <a:pt x="1783267" y="182775"/>
                  <a:pt x="1775934" y="175443"/>
                </a:cubicBezTo>
                <a:cubicBezTo>
                  <a:pt x="1864442" y="153447"/>
                  <a:pt x="1864442" y="153447"/>
                  <a:pt x="1864442" y="153447"/>
                </a:cubicBezTo>
                <a:cubicBezTo>
                  <a:pt x="1857110" y="153447"/>
                  <a:pt x="1842446" y="168111"/>
                  <a:pt x="1842446" y="153447"/>
                </a:cubicBezTo>
                <a:cubicBezTo>
                  <a:pt x="1842446" y="146115"/>
                  <a:pt x="1849778" y="146115"/>
                  <a:pt x="1849778" y="138784"/>
                </a:cubicBezTo>
                <a:cubicBezTo>
                  <a:pt x="1650244" y="175443"/>
                  <a:pt x="1650244" y="175443"/>
                  <a:pt x="1650244" y="175443"/>
                </a:cubicBezTo>
                <a:cubicBezTo>
                  <a:pt x="1635580" y="168111"/>
                  <a:pt x="1635580" y="168111"/>
                  <a:pt x="1635580" y="168111"/>
                </a:cubicBezTo>
                <a:cubicBezTo>
                  <a:pt x="1871773" y="124120"/>
                  <a:pt x="2115823" y="73320"/>
                  <a:pt x="2352541" y="7332"/>
                </a:cubicBezTo>
                <a:cubicBezTo>
                  <a:pt x="2352541" y="0"/>
                  <a:pt x="2352541" y="0"/>
                  <a:pt x="2352541" y="0"/>
                </a:cubicBezTo>
                <a:cubicBezTo>
                  <a:pt x="2138343" y="43992"/>
                  <a:pt x="1924144" y="102124"/>
                  <a:pt x="1709947" y="138784"/>
                </a:cubicBezTo>
                <a:cubicBezTo>
                  <a:pt x="1687951" y="131452"/>
                  <a:pt x="1687951" y="131452"/>
                  <a:pt x="1687951" y="131452"/>
                </a:cubicBezTo>
                <a:cubicBezTo>
                  <a:pt x="1732466" y="116788"/>
                  <a:pt x="1732466" y="116788"/>
                  <a:pt x="1732466" y="116788"/>
                </a:cubicBezTo>
                <a:cubicBezTo>
                  <a:pt x="1599443" y="131452"/>
                  <a:pt x="1466421" y="160779"/>
                  <a:pt x="1333398" y="182775"/>
                </a:cubicBezTo>
                <a:cubicBezTo>
                  <a:pt x="1340730" y="182775"/>
                  <a:pt x="1340730" y="182775"/>
                  <a:pt x="1340730" y="182775"/>
                </a:cubicBezTo>
                <a:cubicBezTo>
                  <a:pt x="1333398" y="182775"/>
                  <a:pt x="1333398" y="190107"/>
                  <a:pt x="1326066" y="190107"/>
                </a:cubicBezTo>
                <a:cubicBezTo>
                  <a:pt x="1326066" y="182775"/>
                  <a:pt x="1318734" y="182775"/>
                  <a:pt x="1326066" y="182775"/>
                </a:cubicBezTo>
                <a:cubicBezTo>
                  <a:pt x="1296739" y="182775"/>
                  <a:pt x="1296739" y="182775"/>
                  <a:pt x="1296739" y="182775"/>
                </a:cubicBezTo>
                <a:cubicBezTo>
                  <a:pt x="1215563" y="182775"/>
                  <a:pt x="1126532" y="212103"/>
                  <a:pt x="1045357" y="197439"/>
                </a:cubicBezTo>
                <a:cubicBezTo>
                  <a:pt x="1200376" y="175443"/>
                  <a:pt x="1355918" y="168111"/>
                  <a:pt x="1503605" y="138784"/>
                </a:cubicBezTo>
                <a:cubicBezTo>
                  <a:pt x="1503605" y="138784"/>
                  <a:pt x="1496273" y="138784"/>
                  <a:pt x="1496273" y="131452"/>
                </a:cubicBezTo>
                <a:cubicBezTo>
                  <a:pt x="1518268" y="124120"/>
                  <a:pt x="1518268" y="124120"/>
                  <a:pt x="1518268" y="124120"/>
                </a:cubicBezTo>
                <a:cubicBezTo>
                  <a:pt x="1399909" y="131452"/>
                  <a:pt x="1282074" y="146115"/>
                  <a:pt x="1163716" y="153447"/>
                </a:cubicBezTo>
                <a:cubicBezTo>
                  <a:pt x="1141720" y="153447"/>
                  <a:pt x="1141720" y="153447"/>
                  <a:pt x="1141720" y="153447"/>
                </a:cubicBezTo>
                <a:cubicBezTo>
                  <a:pt x="1149052" y="146115"/>
                  <a:pt x="1149052" y="146115"/>
                  <a:pt x="1149052" y="146115"/>
                </a:cubicBezTo>
                <a:cubicBezTo>
                  <a:pt x="1141720" y="153447"/>
                  <a:pt x="1127056" y="138784"/>
                  <a:pt x="1119724" y="153447"/>
                </a:cubicBezTo>
                <a:cubicBezTo>
                  <a:pt x="1090396" y="146115"/>
                  <a:pt x="1067876" y="168111"/>
                  <a:pt x="1038549" y="153447"/>
                </a:cubicBezTo>
                <a:cubicBezTo>
                  <a:pt x="1001365" y="175443"/>
                  <a:pt x="964705" y="153447"/>
                  <a:pt x="920190" y="168111"/>
                </a:cubicBezTo>
                <a:cubicBezTo>
                  <a:pt x="824351" y="153447"/>
                  <a:pt x="720656" y="168111"/>
                  <a:pt x="624817" y="146115"/>
                </a:cubicBezTo>
                <a:cubicBezTo>
                  <a:pt x="632149" y="138784"/>
                  <a:pt x="632149" y="138784"/>
                  <a:pt x="632149" y="138784"/>
                </a:cubicBezTo>
                <a:cubicBezTo>
                  <a:pt x="587633" y="131452"/>
                  <a:pt x="536309" y="131452"/>
                  <a:pt x="499126" y="116788"/>
                </a:cubicBezTo>
                <a:cubicBezTo>
                  <a:pt x="587633" y="124120"/>
                  <a:pt x="683996" y="131452"/>
                  <a:pt x="779835" y="131452"/>
                </a:cubicBezTo>
                <a:cubicBezTo>
                  <a:pt x="750507" y="131452"/>
                  <a:pt x="727988" y="116788"/>
                  <a:pt x="705992" y="124120"/>
                </a:cubicBezTo>
                <a:cubicBezTo>
                  <a:pt x="676664" y="138784"/>
                  <a:pt x="654144" y="109456"/>
                  <a:pt x="624817" y="124120"/>
                </a:cubicBezTo>
                <a:cubicBezTo>
                  <a:pt x="462466" y="94792"/>
                  <a:pt x="270264" y="87460"/>
                  <a:pt x="107390" y="14664"/>
                </a:cubicBezTo>
                <a:cubicBezTo>
                  <a:pt x="48211" y="7332"/>
                  <a:pt x="92726" y="73320"/>
                  <a:pt x="48211" y="87984"/>
                </a:cubicBezTo>
                <a:cubicBezTo>
                  <a:pt x="55543" y="117311"/>
                  <a:pt x="55543" y="146639"/>
                  <a:pt x="55543" y="175443"/>
                </a:cubicBezTo>
                <a:cubicBezTo>
                  <a:pt x="40879" y="175443"/>
                  <a:pt x="33547" y="182775"/>
                  <a:pt x="33547" y="190107"/>
                </a:cubicBezTo>
                <a:cubicBezTo>
                  <a:pt x="55543" y="204771"/>
                  <a:pt x="33547" y="212103"/>
                  <a:pt x="55543" y="226767"/>
                </a:cubicBezTo>
                <a:cubicBezTo>
                  <a:pt x="55543" y="234099"/>
                  <a:pt x="48211" y="234099"/>
                  <a:pt x="40879" y="234099"/>
                </a:cubicBezTo>
                <a:cubicBezTo>
                  <a:pt x="48211" y="248763"/>
                  <a:pt x="48211" y="248763"/>
                  <a:pt x="48211" y="248763"/>
                </a:cubicBezTo>
                <a:cubicBezTo>
                  <a:pt x="-18301" y="256095"/>
                  <a:pt x="55543" y="314750"/>
                  <a:pt x="26215" y="328891"/>
                </a:cubicBezTo>
                <a:cubicBezTo>
                  <a:pt x="40879" y="358219"/>
                  <a:pt x="40879" y="358219"/>
                  <a:pt x="40879" y="358219"/>
                </a:cubicBezTo>
                <a:cubicBezTo>
                  <a:pt x="26215" y="365551"/>
                  <a:pt x="26215" y="365551"/>
                  <a:pt x="26215" y="365551"/>
                </a:cubicBezTo>
                <a:cubicBezTo>
                  <a:pt x="11551" y="372882"/>
                  <a:pt x="40879" y="372882"/>
                  <a:pt x="40879" y="387546"/>
                </a:cubicBezTo>
                <a:cubicBezTo>
                  <a:pt x="18883" y="394878"/>
                  <a:pt x="33547" y="409542"/>
                  <a:pt x="11551" y="416874"/>
                </a:cubicBezTo>
                <a:cubicBezTo>
                  <a:pt x="40879" y="438870"/>
                  <a:pt x="40879" y="438870"/>
                  <a:pt x="40879" y="438870"/>
                </a:cubicBezTo>
                <a:cubicBezTo>
                  <a:pt x="40879" y="438870"/>
                  <a:pt x="33547" y="431538"/>
                  <a:pt x="26215" y="431538"/>
                </a:cubicBezTo>
                <a:cubicBezTo>
                  <a:pt x="18883" y="431538"/>
                  <a:pt x="11551" y="431538"/>
                  <a:pt x="11551" y="438870"/>
                </a:cubicBezTo>
                <a:cubicBezTo>
                  <a:pt x="40879" y="453534"/>
                  <a:pt x="11551" y="482862"/>
                  <a:pt x="26215" y="504858"/>
                </a:cubicBezTo>
                <a:cubicBezTo>
                  <a:pt x="26215" y="504858"/>
                  <a:pt x="18883" y="512190"/>
                  <a:pt x="18883" y="504858"/>
                </a:cubicBezTo>
                <a:cubicBezTo>
                  <a:pt x="4219" y="512190"/>
                  <a:pt x="26215" y="541518"/>
                  <a:pt x="4219" y="541518"/>
                </a:cubicBezTo>
                <a:cubicBezTo>
                  <a:pt x="11551" y="556181"/>
                  <a:pt x="11551" y="556181"/>
                  <a:pt x="11551" y="556181"/>
                </a:cubicBezTo>
                <a:cubicBezTo>
                  <a:pt x="18883" y="592841"/>
                  <a:pt x="-17777" y="629501"/>
                  <a:pt x="11551" y="658305"/>
                </a:cubicBezTo>
                <a:cubicBezTo>
                  <a:pt x="4219" y="665637"/>
                  <a:pt x="4219" y="665637"/>
                  <a:pt x="4219" y="665637"/>
                </a:cubicBezTo>
                <a:cubicBezTo>
                  <a:pt x="11551" y="672969"/>
                  <a:pt x="26215" y="694965"/>
                  <a:pt x="18883" y="702297"/>
                </a:cubicBezTo>
                <a:cubicBezTo>
                  <a:pt x="63398" y="760953"/>
                  <a:pt x="129909" y="804421"/>
                  <a:pt x="211085" y="826417"/>
                </a:cubicBezTo>
                <a:cubicBezTo>
                  <a:pt x="439947" y="885072"/>
                  <a:pt x="662000" y="921208"/>
                  <a:pt x="883530" y="921208"/>
                </a:cubicBezTo>
                <a:cubicBezTo>
                  <a:pt x="994557" y="913876"/>
                  <a:pt x="1112392" y="928540"/>
                  <a:pt x="1216087" y="899212"/>
                </a:cubicBezTo>
                <a:cubicBezTo>
                  <a:pt x="1489464" y="869884"/>
                  <a:pt x="1762842" y="825893"/>
                  <a:pt x="2028887" y="767761"/>
                </a:cubicBezTo>
                <a:cubicBezTo>
                  <a:pt x="2147246" y="738433"/>
                  <a:pt x="2287600" y="709105"/>
                  <a:pt x="2398103" y="665637"/>
                </a:cubicBezTo>
                <a:cubicBezTo>
                  <a:pt x="2139390" y="745765"/>
                  <a:pt x="1873345" y="789757"/>
                  <a:pt x="1607299" y="833748"/>
                </a:cubicBezTo>
                <a:cubicBezTo>
                  <a:pt x="1566450" y="834796"/>
                  <a:pt x="1522458" y="834796"/>
                  <a:pt x="1485275" y="849460"/>
                </a:cubicBezTo>
                <a:lnTo>
                  <a:pt x="1485275" y="849460"/>
                </a:lnTo>
                <a:close/>
                <a:moveTo>
                  <a:pt x="2017365" y="564561"/>
                </a:moveTo>
                <a:cubicBezTo>
                  <a:pt x="2024697" y="564561"/>
                  <a:pt x="2024697" y="564561"/>
                  <a:pt x="2024697" y="564561"/>
                </a:cubicBezTo>
                <a:cubicBezTo>
                  <a:pt x="2017365" y="564561"/>
                  <a:pt x="2017365" y="564561"/>
                  <a:pt x="2017365" y="564561"/>
                </a:cubicBezTo>
                <a:lnTo>
                  <a:pt x="2017365" y="564561"/>
                </a:lnTo>
                <a:close/>
                <a:moveTo>
                  <a:pt x="1655481" y="527901"/>
                </a:moveTo>
                <a:cubicBezTo>
                  <a:pt x="1662813" y="527901"/>
                  <a:pt x="1662813" y="527901"/>
                  <a:pt x="1662813" y="527901"/>
                </a:cubicBezTo>
                <a:cubicBezTo>
                  <a:pt x="1633485" y="535233"/>
                  <a:pt x="1633485" y="535233"/>
                  <a:pt x="1633485" y="535233"/>
                </a:cubicBezTo>
                <a:lnTo>
                  <a:pt x="1655481" y="527901"/>
                </a:lnTo>
                <a:lnTo>
                  <a:pt x="1655481" y="527901"/>
                </a:lnTo>
                <a:lnTo>
                  <a:pt x="1655481" y="527901"/>
                </a:lnTo>
                <a:close/>
                <a:moveTo>
                  <a:pt x="1588969" y="505905"/>
                </a:moveTo>
                <a:cubicBezTo>
                  <a:pt x="1581638" y="513237"/>
                  <a:pt x="1574306" y="513237"/>
                  <a:pt x="1566974" y="513237"/>
                </a:cubicBezTo>
                <a:lnTo>
                  <a:pt x="1559641" y="513237"/>
                </a:lnTo>
                <a:lnTo>
                  <a:pt x="1566974" y="513237"/>
                </a:lnTo>
                <a:cubicBezTo>
                  <a:pt x="1574306" y="505905"/>
                  <a:pt x="1581638" y="499097"/>
                  <a:pt x="1588969" y="505905"/>
                </a:cubicBezTo>
                <a:lnTo>
                  <a:pt x="1588969" y="505905"/>
                </a:lnTo>
                <a:close/>
                <a:moveTo>
                  <a:pt x="1906339" y="323654"/>
                </a:moveTo>
                <a:cubicBezTo>
                  <a:pt x="1913670" y="323654"/>
                  <a:pt x="1913670" y="323654"/>
                  <a:pt x="1913670" y="323654"/>
                </a:cubicBezTo>
                <a:cubicBezTo>
                  <a:pt x="1899007" y="330986"/>
                  <a:pt x="1899007" y="330986"/>
                  <a:pt x="1899007" y="330986"/>
                </a:cubicBezTo>
                <a:lnTo>
                  <a:pt x="1906339" y="323654"/>
                </a:lnTo>
                <a:lnTo>
                  <a:pt x="1906339" y="323654"/>
                </a:lnTo>
                <a:lnTo>
                  <a:pt x="1906339" y="323654"/>
                </a:lnTo>
                <a:close/>
                <a:moveTo>
                  <a:pt x="1670144" y="133546"/>
                </a:moveTo>
                <a:cubicBezTo>
                  <a:pt x="1677476" y="133546"/>
                  <a:pt x="1677476" y="133546"/>
                  <a:pt x="1677476" y="133546"/>
                </a:cubicBezTo>
                <a:cubicBezTo>
                  <a:pt x="1485275" y="170206"/>
                  <a:pt x="1485275" y="170206"/>
                  <a:pt x="1485275" y="170206"/>
                </a:cubicBezTo>
                <a:lnTo>
                  <a:pt x="1670144" y="133546"/>
                </a:lnTo>
                <a:lnTo>
                  <a:pt x="1670144" y="133546"/>
                </a:lnTo>
                <a:lnTo>
                  <a:pt x="1670144" y="133546"/>
                </a:lnTo>
                <a:close/>
                <a:moveTo>
                  <a:pt x="1477943" y="133546"/>
                </a:moveTo>
                <a:cubicBezTo>
                  <a:pt x="1485275" y="140878"/>
                  <a:pt x="1485275" y="140878"/>
                  <a:pt x="1485275" y="140878"/>
                </a:cubicBezTo>
                <a:cubicBezTo>
                  <a:pt x="1411432" y="148210"/>
                  <a:pt x="1411432" y="148210"/>
                  <a:pt x="1411432" y="148210"/>
                </a:cubicBezTo>
                <a:lnTo>
                  <a:pt x="1477943" y="133546"/>
                </a:lnTo>
                <a:lnTo>
                  <a:pt x="1477943" y="133546"/>
                </a:lnTo>
                <a:lnTo>
                  <a:pt x="1477943" y="133546"/>
                </a:lnTo>
                <a:close/>
                <a:moveTo>
                  <a:pt x="1049546" y="381786"/>
                </a:moveTo>
                <a:cubicBezTo>
                  <a:pt x="1056879" y="374454"/>
                  <a:pt x="1056879" y="374454"/>
                  <a:pt x="1056879" y="374454"/>
                </a:cubicBezTo>
                <a:cubicBezTo>
                  <a:pt x="1064211" y="381786"/>
                  <a:pt x="1064211" y="381786"/>
                  <a:pt x="1064211" y="381786"/>
                </a:cubicBezTo>
                <a:lnTo>
                  <a:pt x="1049546" y="381786"/>
                </a:lnTo>
                <a:lnTo>
                  <a:pt x="1049546" y="381786"/>
                </a:lnTo>
                <a:lnTo>
                  <a:pt x="1049546" y="381786"/>
                </a:lnTo>
                <a:close/>
                <a:moveTo>
                  <a:pt x="1499938" y="433109"/>
                </a:moveTo>
                <a:cubicBezTo>
                  <a:pt x="1507270" y="440441"/>
                  <a:pt x="1507270" y="440441"/>
                  <a:pt x="1507270" y="440441"/>
                </a:cubicBezTo>
                <a:cubicBezTo>
                  <a:pt x="1388912" y="455105"/>
                  <a:pt x="1388912" y="455105"/>
                  <a:pt x="1388912" y="455105"/>
                </a:cubicBezTo>
                <a:lnTo>
                  <a:pt x="1499938" y="433109"/>
                </a:lnTo>
                <a:lnTo>
                  <a:pt x="1499938" y="433109"/>
                </a:lnTo>
                <a:lnTo>
                  <a:pt x="1499938" y="433109"/>
                </a:lnTo>
                <a:close/>
                <a:moveTo>
                  <a:pt x="1116058" y="878788"/>
                </a:moveTo>
                <a:cubicBezTo>
                  <a:pt x="1138054" y="871456"/>
                  <a:pt x="1167906" y="871456"/>
                  <a:pt x="1197233" y="871456"/>
                </a:cubicBezTo>
                <a:cubicBezTo>
                  <a:pt x="1204566" y="871456"/>
                  <a:pt x="1204566" y="871456"/>
                  <a:pt x="1204566" y="871456"/>
                </a:cubicBezTo>
                <a:cubicBezTo>
                  <a:pt x="1204566" y="871456"/>
                  <a:pt x="1204566" y="871456"/>
                  <a:pt x="1197233" y="871456"/>
                </a:cubicBezTo>
                <a:lnTo>
                  <a:pt x="1116058" y="878788"/>
                </a:lnTo>
                <a:lnTo>
                  <a:pt x="1116058" y="878788"/>
                </a:lnTo>
                <a:lnTo>
                  <a:pt x="1116058" y="878788"/>
                </a:lnTo>
                <a:close/>
                <a:moveTo>
                  <a:pt x="1160050" y="477101"/>
                </a:moveTo>
                <a:cubicBezTo>
                  <a:pt x="1307736" y="462437"/>
                  <a:pt x="1307736" y="462437"/>
                  <a:pt x="1307736" y="462437"/>
                </a:cubicBezTo>
                <a:cubicBezTo>
                  <a:pt x="1315069" y="462437"/>
                  <a:pt x="1315069" y="462437"/>
                  <a:pt x="1315069" y="462437"/>
                </a:cubicBezTo>
                <a:lnTo>
                  <a:pt x="1160050" y="477101"/>
                </a:lnTo>
                <a:lnTo>
                  <a:pt x="1160050" y="477101"/>
                </a:lnTo>
                <a:lnTo>
                  <a:pt x="1160050" y="477101"/>
                </a:lnTo>
                <a:close/>
                <a:moveTo>
                  <a:pt x="1330256" y="776664"/>
                </a:moveTo>
                <a:cubicBezTo>
                  <a:pt x="1344920" y="776664"/>
                  <a:pt x="1352252" y="769332"/>
                  <a:pt x="1359584" y="769332"/>
                </a:cubicBezTo>
                <a:cubicBezTo>
                  <a:pt x="1374248" y="769332"/>
                  <a:pt x="1381580" y="769332"/>
                  <a:pt x="1388912" y="769332"/>
                </a:cubicBezTo>
                <a:cubicBezTo>
                  <a:pt x="1381580" y="769332"/>
                  <a:pt x="1374248" y="769332"/>
                  <a:pt x="1359584" y="769332"/>
                </a:cubicBezTo>
                <a:cubicBezTo>
                  <a:pt x="1352252" y="769332"/>
                  <a:pt x="1344920" y="776664"/>
                  <a:pt x="1330256" y="776664"/>
                </a:cubicBezTo>
                <a:lnTo>
                  <a:pt x="1330256" y="776664"/>
                </a:lnTo>
                <a:close/>
                <a:moveTo>
                  <a:pt x="1426095" y="762000"/>
                </a:moveTo>
                <a:lnTo>
                  <a:pt x="1426095" y="762000"/>
                </a:lnTo>
                <a:cubicBezTo>
                  <a:pt x="1426095" y="762000"/>
                  <a:pt x="1440759" y="747336"/>
                  <a:pt x="1440759" y="762000"/>
                </a:cubicBezTo>
                <a:cubicBezTo>
                  <a:pt x="1433951" y="762000"/>
                  <a:pt x="1433951" y="762000"/>
                  <a:pt x="1426095" y="762000"/>
                </a:cubicBezTo>
                <a:lnTo>
                  <a:pt x="1426095" y="762000"/>
                </a:lnTo>
                <a:close/>
              </a:path>
            </a:pathLst>
          </a:custGeom>
          <a:solidFill>
            <a:srgbClr val="000000"/>
          </a:solidFill>
          <a:ln w="523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xmlns="" id="{FE422795-4E21-4EB1-B22D-2CFEB6F88940}"/>
              </a:ext>
            </a:extLst>
          </p:cNvPr>
          <p:cNvSpPr/>
          <p:nvPr/>
        </p:nvSpPr>
        <p:spPr>
          <a:xfrm>
            <a:off x="6688596" y="709601"/>
            <a:ext cx="1460922" cy="484189"/>
          </a:xfrm>
          <a:custGeom>
            <a:avLst/>
            <a:gdLst>
              <a:gd name="connsiteX0" fmla="*/ 2479184 w 2780907"/>
              <a:gd name="connsiteY0" fmla="*/ 237765 h 549896"/>
              <a:gd name="connsiteX1" fmla="*/ 2781365 w 2780907"/>
              <a:gd name="connsiteY1" fmla="*/ 288041 h 549896"/>
              <a:gd name="connsiteX2" fmla="*/ 2545172 w 2780907"/>
              <a:gd name="connsiteY2" fmla="*/ 201629 h 549896"/>
              <a:gd name="connsiteX3" fmla="*/ 1940286 w 2780907"/>
              <a:gd name="connsiteY3" fmla="*/ 57608 h 549896"/>
              <a:gd name="connsiteX4" fmla="*/ 1453233 w 2780907"/>
              <a:gd name="connsiteY4" fmla="*/ 0 h 549896"/>
              <a:gd name="connsiteX5" fmla="*/ 723180 w 2780907"/>
              <a:gd name="connsiteY5" fmla="*/ 21472 h 549896"/>
              <a:gd name="connsiteX6" fmla="*/ 22454 w 2780907"/>
              <a:gd name="connsiteY6" fmla="*/ 186965 h 549896"/>
              <a:gd name="connsiteX7" fmla="*/ 7790 w 2780907"/>
              <a:gd name="connsiteY7" fmla="*/ 244573 h 549896"/>
              <a:gd name="connsiteX8" fmla="*/ 37118 w 2780907"/>
              <a:gd name="connsiteY8" fmla="*/ 431538 h 549896"/>
              <a:gd name="connsiteX9" fmla="*/ 140289 w 2780907"/>
              <a:gd name="connsiteY9" fmla="*/ 510618 h 549896"/>
              <a:gd name="connsiteX10" fmla="*/ 745176 w 2780907"/>
              <a:gd name="connsiteY10" fmla="*/ 546755 h 549896"/>
              <a:gd name="connsiteX11" fmla="*/ 996034 w 2780907"/>
              <a:gd name="connsiteY11" fmla="*/ 517951 h 549896"/>
              <a:gd name="connsiteX12" fmla="*/ 1069877 w 2780907"/>
              <a:gd name="connsiteY12" fmla="*/ 496478 h 549896"/>
              <a:gd name="connsiteX13" fmla="*/ 1350063 w 2780907"/>
              <a:gd name="connsiteY13" fmla="*/ 453534 h 549896"/>
              <a:gd name="connsiteX14" fmla="*/ 1497749 w 2780907"/>
              <a:gd name="connsiteY14" fmla="*/ 446202 h 549896"/>
              <a:gd name="connsiteX15" fmla="*/ 1881106 w 2780907"/>
              <a:gd name="connsiteY15" fmla="*/ 381262 h 549896"/>
              <a:gd name="connsiteX16" fmla="*/ 1984277 w 2780907"/>
              <a:gd name="connsiteY16" fmla="*/ 381262 h 549896"/>
              <a:gd name="connsiteX17" fmla="*/ 1866442 w 2780907"/>
              <a:gd name="connsiteY17" fmla="*/ 345126 h 549896"/>
              <a:gd name="connsiteX18" fmla="*/ 1895770 w 2780907"/>
              <a:gd name="connsiteY18" fmla="*/ 323654 h 549896"/>
              <a:gd name="connsiteX19" fmla="*/ 1947617 w 2780907"/>
              <a:gd name="connsiteY19" fmla="*/ 316322 h 549896"/>
              <a:gd name="connsiteX20" fmla="*/ 1991608 w 2780907"/>
              <a:gd name="connsiteY20" fmla="*/ 323654 h 549896"/>
              <a:gd name="connsiteX21" fmla="*/ 1984277 w 2780907"/>
              <a:gd name="connsiteY21" fmla="*/ 316322 h 549896"/>
              <a:gd name="connsiteX22" fmla="*/ 2213139 w 2780907"/>
              <a:gd name="connsiteY22" fmla="*/ 308990 h 549896"/>
              <a:gd name="connsiteX23" fmla="*/ 2176479 w 2780907"/>
              <a:gd name="connsiteY23" fmla="*/ 301658 h 549896"/>
              <a:gd name="connsiteX24" fmla="*/ 2213139 w 2780907"/>
              <a:gd name="connsiteY24" fmla="*/ 265522 h 549896"/>
              <a:gd name="connsiteX25" fmla="*/ 2220471 w 2780907"/>
              <a:gd name="connsiteY25" fmla="*/ 272854 h 549896"/>
              <a:gd name="connsiteX26" fmla="*/ 2213139 w 2780907"/>
              <a:gd name="connsiteY26" fmla="*/ 286994 h 549896"/>
              <a:gd name="connsiteX27" fmla="*/ 2323642 w 2780907"/>
              <a:gd name="connsiteY27" fmla="*/ 301134 h 549896"/>
              <a:gd name="connsiteX28" fmla="*/ 2301647 w 2780907"/>
              <a:gd name="connsiteY28" fmla="*/ 286994 h 549896"/>
              <a:gd name="connsiteX29" fmla="*/ 2382822 w 2780907"/>
              <a:gd name="connsiteY29" fmla="*/ 286994 h 549896"/>
              <a:gd name="connsiteX30" fmla="*/ 2397485 w 2780907"/>
              <a:gd name="connsiteY30" fmla="*/ 265522 h 549896"/>
              <a:gd name="connsiteX31" fmla="*/ 2500657 w 2780907"/>
              <a:gd name="connsiteY31" fmla="*/ 272854 h 549896"/>
              <a:gd name="connsiteX32" fmla="*/ 2611159 w 2780907"/>
              <a:gd name="connsiteY32" fmla="*/ 280186 h 549896"/>
              <a:gd name="connsiteX33" fmla="*/ 2479184 w 2780907"/>
              <a:gd name="connsiteY33" fmla="*/ 237765 h 549896"/>
              <a:gd name="connsiteX34" fmla="*/ 2479184 w 2780907"/>
              <a:gd name="connsiteY34" fmla="*/ 237765 h 549896"/>
              <a:gd name="connsiteX35" fmla="*/ 2213663 w 2780907"/>
              <a:gd name="connsiteY35" fmla="*/ 244573 h 549896"/>
              <a:gd name="connsiteX36" fmla="*/ 2198999 w 2780907"/>
              <a:gd name="connsiteY36" fmla="*/ 244573 h 549896"/>
              <a:gd name="connsiteX37" fmla="*/ 2220994 w 2780907"/>
              <a:gd name="connsiteY37" fmla="*/ 237241 h 549896"/>
              <a:gd name="connsiteX38" fmla="*/ 2213663 w 2780907"/>
              <a:gd name="connsiteY38" fmla="*/ 244573 h 549896"/>
              <a:gd name="connsiteX39" fmla="*/ 2213663 w 2780907"/>
              <a:gd name="connsiteY39" fmla="*/ 244573 h 549896"/>
              <a:gd name="connsiteX40" fmla="*/ 2213663 w 2780907"/>
              <a:gd name="connsiteY40" fmla="*/ 244573 h 54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80907" h="549896">
                <a:moveTo>
                  <a:pt x="2479184" y="237765"/>
                </a:moveTo>
                <a:cubicBezTo>
                  <a:pt x="2575024" y="245097"/>
                  <a:pt x="2678194" y="273901"/>
                  <a:pt x="2781365" y="288041"/>
                </a:cubicBezTo>
                <a:cubicBezTo>
                  <a:pt x="2707523" y="259237"/>
                  <a:pt x="2626348" y="223101"/>
                  <a:pt x="2545172" y="201629"/>
                </a:cubicBezTo>
                <a:cubicBezTo>
                  <a:pt x="1940286" y="57608"/>
                  <a:pt x="1940286" y="57608"/>
                  <a:pt x="1940286" y="57608"/>
                </a:cubicBezTo>
                <a:cubicBezTo>
                  <a:pt x="1785267" y="28804"/>
                  <a:pt x="1615585" y="7332"/>
                  <a:pt x="1453233" y="0"/>
                </a:cubicBezTo>
                <a:cubicBezTo>
                  <a:pt x="723180" y="21472"/>
                  <a:pt x="723180" y="21472"/>
                  <a:pt x="723180" y="21472"/>
                </a:cubicBezTo>
                <a:cubicBezTo>
                  <a:pt x="479654" y="7332"/>
                  <a:pt x="251316" y="64417"/>
                  <a:pt x="22454" y="186965"/>
                </a:cubicBezTo>
                <a:cubicBezTo>
                  <a:pt x="7790" y="201105"/>
                  <a:pt x="458" y="223101"/>
                  <a:pt x="7790" y="244573"/>
                </a:cubicBezTo>
                <a:cubicBezTo>
                  <a:pt x="-14206" y="316322"/>
                  <a:pt x="15122" y="381262"/>
                  <a:pt x="37118" y="431538"/>
                </a:cubicBezTo>
                <a:cubicBezTo>
                  <a:pt x="66446" y="474482"/>
                  <a:pt x="110962" y="467674"/>
                  <a:pt x="140289" y="510618"/>
                </a:cubicBezTo>
                <a:cubicBezTo>
                  <a:pt x="339300" y="575559"/>
                  <a:pt x="546166" y="546755"/>
                  <a:pt x="745176" y="546755"/>
                </a:cubicBezTo>
                <a:cubicBezTo>
                  <a:pt x="833683" y="546755"/>
                  <a:pt x="914859" y="503810"/>
                  <a:pt x="996034" y="517951"/>
                </a:cubicBezTo>
                <a:cubicBezTo>
                  <a:pt x="1025362" y="467674"/>
                  <a:pt x="1040025" y="517951"/>
                  <a:pt x="1069877" y="496478"/>
                </a:cubicBezTo>
                <a:cubicBezTo>
                  <a:pt x="1165716" y="475006"/>
                  <a:pt x="1261555" y="475006"/>
                  <a:pt x="1350063" y="453534"/>
                </a:cubicBezTo>
                <a:cubicBezTo>
                  <a:pt x="1394578" y="482338"/>
                  <a:pt x="1445901" y="410590"/>
                  <a:pt x="1497749" y="446202"/>
                </a:cubicBezTo>
                <a:cubicBezTo>
                  <a:pt x="1615585" y="395926"/>
                  <a:pt x="1755938" y="395926"/>
                  <a:pt x="1881106" y="381262"/>
                </a:cubicBezTo>
                <a:cubicBezTo>
                  <a:pt x="1910433" y="381262"/>
                  <a:pt x="1947617" y="388594"/>
                  <a:pt x="1984277" y="381262"/>
                </a:cubicBezTo>
                <a:cubicBezTo>
                  <a:pt x="1947617" y="359790"/>
                  <a:pt x="1895770" y="381262"/>
                  <a:pt x="1866442" y="345126"/>
                </a:cubicBezTo>
                <a:cubicBezTo>
                  <a:pt x="1873773" y="316322"/>
                  <a:pt x="1888437" y="345126"/>
                  <a:pt x="1895770" y="323654"/>
                </a:cubicBezTo>
                <a:cubicBezTo>
                  <a:pt x="1910433" y="309513"/>
                  <a:pt x="1932430" y="337794"/>
                  <a:pt x="1947617" y="316322"/>
                </a:cubicBezTo>
                <a:cubicBezTo>
                  <a:pt x="1954949" y="337794"/>
                  <a:pt x="1991608" y="330462"/>
                  <a:pt x="1991608" y="323654"/>
                </a:cubicBezTo>
                <a:cubicBezTo>
                  <a:pt x="1984277" y="316322"/>
                  <a:pt x="1984277" y="316322"/>
                  <a:pt x="1984277" y="316322"/>
                </a:cubicBezTo>
                <a:cubicBezTo>
                  <a:pt x="2065452" y="302181"/>
                  <a:pt x="2139296" y="308990"/>
                  <a:pt x="2213139" y="308990"/>
                </a:cubicBezTo>
                <a:cubicBezTo>
                  <a:pt x="2205807" y="308990"/>
                  <a:pt x="2183811" y="316322"/>
                  <a:pt x="2176479" y="301658"/>
                </a:cubicBezTo>
                <a:cubicBezTo>
                  <a:pt x="2183811" y="280186"/>
                  <a:pt x="2205807" y="301658"/>
                  <a:pt x="2213139" y="265522"/>
                </a:cubicBezTo>
                <a:cubicBezTo>
                  <a:pt x="2220471" y="265522"/>
                  <a:pt x="2220471" y="265522"/>
                  <a:pt x="2220471" y="272854"/>
                </a:cubicBezTo>
                <a:cubicBezTo>
                  <a:pt x="2213139" y="286994"/>
                  <a:pt x="2213139" y="286994"/>
                  <a:pt x="2213139" y="286994"/>
                </a:cubicBezTo>
                <a:cubicBezTo>
                  <a:pt x="2249798" y="301134"/>
                  <a:pt x="2286982" y="301134"/>
                  <a:pt x="2323642" y="301134"/>
                </a:cubicBezTo>
                <a:cubicBezTo>
                  <a:pt x="2301647" y="286994"/>
                  <a:pt x="2301647" y="286994"/>
                  <a:pt x="2301647" y="286994"/>
                </a:cubicBezTo>
                <a:cubicBezTo>
                  <a:pt x="2323642" y="272854"/>
                  <a:pt x="2360825" y="265522"/>
                  <a:pt x="2382822" y="286994"/>
                </a:cubicBezTo>
                <a:cubicBezTo>
                  <a:pt x="2397485" y="265522"/>
                  <a:pt x="2397485" y="265522"/>
                  <a:pt x="2397485" y="265522"/>
                </a:cubicBezTo>
                <a:cubicBezTo>
                  <a:pt x="2426813" y="279662"/>
                  <a:pt x="2478660" y="308466"/>
                  <a:pt x="2500657" y="272854"/>
                </a:cubicBezTo>
                <a:cubicBezTo>
                  <a:pt x="2537317" y="265522"/>
                  <a:pt x="2589164" y="286994"/>
                  <a:pt x="2611159" y="280186"/>
                </a:cubicBezTo>
                <a:cubicBezTo>
                  <a:pt x="2567691" y="259237"/>
                  <a:pt x="2516368" y="288041"/>
                  <a:pt x="2479184" y="237765"/>
                </a:cubicBezTo>
                <a:lnTo>
                  <a:pt x="2479184" y="237765"/>
                </a:lnTo>
                <a:close/>
                <a:moveTo>
                  <a:pt x="2213663" y="244573"/>
                </a:moveTo>
                <a:cubicBezTo>
                  <a:pt x="2198999" y="244573"/>
                  <a:pt x="2198999" y="244573"/>
                  <a:pt x="2198999" y="244573"/>
                </a:cubicBezTo>
                <a:cubicBezTo>
                  <a:pt x="2220994" y="237241"/>
                  <a:pt x="2220994" y="237241"/>
                  <a:pt x="2220994" y="237241"/>
                </a:cubicBezTo>
                <a:lnTo>
                  <a:pt x="2213663" y="244573"/>
                </a:lnTo>
                <a:lnTo>
                  <a:pt x="2213663" y="244573"/>
                </a:lnTo>
                <a:lnTo>
                  <a:pt x="2213663" y="244573"/>
                </a:lnTo>
                <a:close/>
              </a:path>
            </a:pathLst>
          </a:custGeom>
          <a:solidFill>
            <a:srgbClr val="000000"/>
          </a:solidFill>
          <a:ln w="523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xmlns="" id="{63D40223-6E95-4FE3-A8AE-AA3815B5B30A}"/>
              </a:ext>
            </a:extLst>
          </p:cNvPr>
          <p:cNvSpPr/>
          <p:nvPr/>
        </p:nvSpPr>
        <p:spPr>
          <a:xfrm>
            <a:off x="9343816" y="754373"/>
            <a:ext cx="1552435" cy="501967"/>
          </a:xfrm>
          <a:custGeom>
            <a:avLst/>
            <a:gdLst>
              <a:gd name="connsiteX0" fmla="*/ 3546573 w 3545525"/>
              <a:gd name="connsiteY0" fmla="*/ 89513 h 549896"/>
              <a:gd name="connsiteX1" fmla="*/ 3427691 w 3545525"/>
              <a:gd name="connsiteY1" fmla="*/ 82181 h 549896"/>
              <a:gd name="connsiteX2" fmla="*/ 3442355 w 3545525"/>
              <a:gd name="connsiteY2" fmla="*/ 74849 h 549896"/>
              <a:gd name="connsiteX3" fmla="*/ 2767292 w 3545525"/>
              <a:gd name="connsiteY3" fmla="*/ 46045 h 549896"/>
              <a:gd name="connsiteX4" fmla="*/ 3412504 w 3545525"/>
              <a:gd name="connsiteY4" fmla="*/ 67517 h 549896"/>
              <a:gd name="connsiteX5" fmla="*/ 2826470 w 3545525"/>
              <a:gd name="connsiteY5" fmla="*/ 31381 h 549896"/>
              <a:gd name="connsiteX6" fmla="*/ 2136742 w 3545525"/>
              <a:gd name="connsiteY6" fmla="*/ 16717 h 549896"/>
              <a:gd name="connsiteX7" fmla="*/ 1647072 w 3545525"/>
              <a:gd name="connsiteY7" fmla="*/ 16717 h 549896"/>
              <a:gd name="connsiteX8" fmla="*/ 965200 w 3545525"/>
              <a:gd name="connsiteY8" fmla="*/ 24049 h 549896"/>
              <a:gd name="connsiteX9" fmla="*/ 965200 w 3545525"/>
              <a:gd name="connsiteY9" fmla="*/ 16717 h 549896"/>
              <a:gd name="connsiteX10" fmla="*/ 913353 w 3545525"/>
              <a:gd name="connsiteY10" fmla="*/ 16717 h 549896"/>
              <a:gd name="connsiteX11" fmla="*/ 928017 w 3545525"/>
              <a:gd name="connsiteY11" fmla="*/ 24049 h 549896"/>
              <a:gd name="connsiteX12" fmla="*/ 853650 w 3545525"/>
              <a:gd name="connsiteY12" fmla="*/ 24049 h 549896"/>
              <a:gd name="connsiteX13" fmla="*/ 757287 w 3545525"/>
              <a:gd name="connsiteY13" fmla="*/ 16717 h 549896"/>
              <a:gd name="connsiteX14" fmla="*/ 705440 w 3545525"/>
              <a:gd name="connsiteY14" fmla="*/ 9385 h 549896"/>
              <a:gd name="connsiteX15" fmla="*/ 178586 w 3545525"/>
              <a:gd name="connsiteY15" fmla="*/ 2053 h 549896"/>
              <a:gd name="connsiteX16" fmla="*/ 45040 w 3545525"/>
              <a:gd name="connsiteY16" fmla="*/ 23525 h 549896"/>
              <a:gd name="connsiteX17" fmla="*/ 59703 w 3545525"/>
              <a:gd name="connsiteY17" fmla="*/ 30857 h 549896"/>
              <a:gd name="connsiteX18" fmla="*/ 37708 w 3545525"/>
              <a:gd name="connsiteY18" fmla="*/ 30857 h 549896"/>
              <a:gd name="connsiteX19" fmla="*/ 37708 w 3545525"/>
              <a:gd name="connsiteY19" fmla="*/ 30857 h 549896"/>
              <a:gd name="connsiteX20" fmla="*/ 524 w 3545525"/>
              <a:gd name="connsiteY20" fmla="*/ 38189 h 549896"/>
              <a:gd name="connsiteX21" fmla="*/ 15188 w 3545525"/>
              <a:gd name="connsiteY21" fmla="*/ 45521 h 549896"/>
              <a:gd name="connsiteX22" fmla="*/ 15188 w 3545525"/>
              <a:gd name="connsiteY22" fmla="*/ 45521 h 549896"/>
              <a:gd name="connsiteX23" fmla="*/ 29852 w 3545525"/>
              <a:gd name="connsiteY23" fmla="*/ 52853 h 549896"/>
              <a:gd name="connsiteX24" fmla="*/ 0 w 3545525"/>
              <a:gd name="connsiteY24" fmla="*/ 60185 h 549896"/>
              <a:gd name="connsiteX25" fmla="*/ 21996 w 3545525"/>
              <a:gd name="connsiteY25" fmla="*/ 88989 h 549896"/>
              <a:gd name="connsiteX26" fmla="*/ 0 w 3545525"/>
              <a:gd name="connsiteY26" fmla="*/ 88989 h 549896"/>
              <a:gd name="connsiteX27" fmla="*/ 0 w 3545525"/>
              <a:gd name="connsiteY27" fmla="*/ 96321 h 549896"/>
              <a:gd name="connsiteX28" fmla="*/ 21996 w 3545525"/>
              <a:gd name="connsiteY28" fmla="*/ 103653 h 549896"/>
              <a:gd name="connsiteX29" fmla="*/ 7332 w 3545525"/>
              <a:gd name="connsiteY29" fmla="*/ 118317 h 549896"/>
              <a:gd name="connsiteX30" fmla="*/ 14664 w 3545525"/>
              <a:gd name="connsiteY30" fmla="*/ 118317 h 549896"/>
              <a:gd name="connsiteX31" fmla="*/ 7332 w 3545525"/>
              <a:gd name="connsiteY31" fmla="*/ 125649 h 549896"/>
              <a:gd name="connsiteX32" fmla="*/ 7332 w 3545525"/>
              <a:gd name="connsiteY32" fmla="*/ 132981 h 549896"/>
              <a:gd name="connsiteX33" fmla="*/ 29328 w 3545525"/>
              <a:gd name="connsiteY33" fmla="*/ 140313 h 549896"/>
              <a:gd name="connsiteX34" fmla="*/ 14664 w 3545525"/>
              <a:gd name="connsiteY34" fmla="*/ 140313 h 549896"/>
              <a:gd name="connsiteX35" fmla="*/ 44515 w 3545525"/>
              <a:gd name="connsiteY35" fmla="*/ 147645 h 549896"/>
              <a:gd name="connsiteX36" fmla="*/ 7332 w 3545525"/>
              <a:gd name="connsiteY36" fmla="*/ 147645 h 549896"/>
              <a:gd name="connsiteX37" fmla="*/ 7332 w 3545525"/>
              <a:gd name="connsiteY37" fmla="*/ 154977 h 549896"/>
              <a:gd name="connsiteX38" fmla="*/ 73844 w 3545525"/>
              <a:gd name="connsiteY38" fmla="*/ 169641 h 549896"/>
              <a:gd name="connsiteX39" fmla="*/ 14664 w 3545525"/>
              <a:gd name="connsiteY39" fmla="*/ 176973 h 549896"/>
              <a:gd name="connsiteX40" fmla="*/ 14664 w 3545525"/>
              <a:gd name="connsiteY40" fmla="*/ 184304 h 549896"/>
              <a:gd name="connsiteX41" fmla="*/ 36660 w 3545525"/>
              <a:gd name="connsiteY41" fmla="*/ 191636 h 549896"/>
              <a:gd name="connsiteX42" fmla="*/ 73844 w 3545525"/>
              <a:gd name="connsiteY42" fmla="*/ 191636 h 549896"/>
              <a:gd name="connsiteX43" fmla="*/ 66512 w 3545525"/>
              <a:gd name="connsiteY43" fmla="*/ 191636 h 549896"/>
              <a:gd name="connsiteX44" fmla="*/ 81175 w 3545525"/>
              <a:gd name="connsiteY44" fmla="*/ 184304 h 549896"/>
              <a:gd name="connsiteX45" fmla="*/ 103172 w 3545525"/>
              <a:gd name="connsiteY45" fmla="*/ 213109 h 549896"/>
              <a:gd name="connsiteX46" fmla="*/ 43992 w 3545525"/>
              <a:gd name="connsiteY46" fmla="*/ 220441 h 549896"/>
              <a:gd name="connsiteX47" fmla="*/ 118359 w 3545525"/>
              <a:gd name="connsiteY47" fmla="*/ 220441 h 549896"/>
              <a:gd name="connsiteX48" fmla="*/ 125691 w 3545525"/>
              <a:gd name="connsiteY48" fmla="*/ 241913 h 549896"/>
              <a:gd name="connsiteX49" fmla="*/ 103695 w 3545525"/>
              <a:gd name="connsiteY49" fmla="*/ 249245 h 549896"/>
              <a:gd name="connsiteX50" fmla="*/ 155543 w 3545525"/>
              <a:gd name="connsiteY50" fmla="*/ 249245 h 549896"/>
              <a:gd name="connsiteX51" fmla="*/ 170206 w 3545525"/>
              <a:gd name="connsiteY51" fmla="*/ 256577 h 549896"/>
              <a:gd name="connsiteX52" fmla="*/ 155543 w 3545525"/>
              <a:gd name="connsiteY52" fmla="*/ 263909 h 549896"/>
              <a:gd name="connsiteX53" fmla="*/ 44515 w 3545525"/>
              <a:gd name="connsiteY53" fmla="*/ 271241 h 549896"/>
              <a:gd name="connsiteX54" fmla="*/ 89031 w 3545525"/>
              <a:gd name="connsiteY54" fmla="*/ 285905 h 549896"/>
              <a:gd name="connsiteX55" fmla="*/ 155543 w 3545525"/>
              <a:gd name="connsiteY55" fmla="*/ 278573 h 549896"/>
              <a:gd name="connsiteX56" fmla="*/ 140878 w 3545525"/>
              <a:gd name="connsiteY56" fmla="*/ 285905 h 549896"/>
              <a:gd name="connsiteX57" fmla="*/ 148211 w 3545525"/>
              <a:gd name="connsiteY57" fmla="*/ 285905 h 549896"/>
              <a:gd name="connsiteX58" fmla="*/ 155543 w 3545525"/>
              <a:gd name="connsiteY58" fmla="*/ 293236 h 549896"/>
              <a:gd name="connsiteX59" fmla="*/ 133546 w 3545525"/>
              <a:gd name="connsiteY59" fmla="*/ 293236 h 549896"/>
              <a:gd name="connsiteX60" fmla="*/ 140878 w 3545525"/>
              <a:gd name="connsiteY60" fmla="*/ 293236 h 549896"/>
              <a:gd name="connsiteX61" fmla="*/ 162875 w 3545525"/>
              <a:gd name="connsiteY61" fmla="*/ 293236 h 549896"/>
              <a:gd name="connsiteX62" fmla="*/ 162875 w 3545525"/>
              <a:gd name="connsiteY62" fmla="*/ 307900 h 549896"/>
              <a:gd name="connsiteX63" fmla="*/ 140878 w 3545525"/>
              <a:gd name="connsiteY63" fmla="*/ 329373 h 549896"/>
              <a:gd name="connsiteX64" fmla="*/ 148211 w 3545525"/>
              <a:gd name="connsiteY64" fmla="*/ 329373 h 549896"/>
              <a:gd name="connsiteX65" fmla="*/ 66512 w 3545525"/>
              <a:gd name="connsiteY65" fmla="*/ 329373 h 549896"/>
              <a:gd name="connsiteX66" fmla="*/ 170206 w 3545525"/>
              <a:gd name="connsiteY66" fmla="*/ 344036 h 549896"/>
              <a:gd name="connsiteX67" fmla="*/ 162875 w 3545525"/>
              <a:gd name="connsiteY67" fmla="*/ 351368 h 549896"/>
              <a:gd name="connsiteX68" fmla="*/ 155543 w 3545525"/>
              <a:gd name="connsiteY68" fmla="*/ 344036 h 549896"/>
              <a:gd name="connsiteX69" fmla="*/ 118359 w 3545525"/>
              <a:gd name="connsiteY69" fmla="*/ 351368 h 549896"/>
              <a:gd name="connsiteX70" fmla="*/ 148211 w 3545525"/>
              <a:gd name="connsiteY70" fmla="*/ 351368 h 549896"/>
              <a:gd name="connsiteX71" fmla="*/ 178062 w 3545525"/>
              <a:gd name="connsiteY71" fmla="*/ 380173 h 549896"/>
              <a:gd name="connsiteX72" fmla="*/ 140878 w 3545525"/>
              <a:gd name="connsiteY72" fmla="*/ 380173 h 549896"/>
              <a:gd name="connsiteX73" fmla="*/ 192726 w 3545525"/>
              <a:gd name="connsiteY73" fmla="*/ 394836 h 549896"/>
              <a:gd name="connsiteX74" fmla="*/ 222577 w 3545525"/>
              <a:gd name="connsiteY74" fmla="*/ 423641 h 549896"/>
              <a:gd name="connsiteX75" fmla="*/ 192726 w 3545525"/>
              <a:gd name="connsiteY75" fmla="*/ 430973 h 549896"/>
              <a:gd name="connsiteX76" fmla="*/ 192726 w 3545525"/>
              <a:gd name="connsiteY76" fmla="*/ 459777 h 549896"/>
              <a:gd name="connsiteX77" fmla="*/ 222577 w 3545525"/>
              <a:gd name="connsiteY77" fmla="*/ 467109 h 549896"/>
              <a:gd name="connsiteX78" fmla="*/ 215246 w 3545525"/>
              <a:gd name="connsiteY78" fmla="*/ 474441 h 549896"/>
              <a:gd name="connsiteX79" fmla="*/ 126215 w 3545525"/>
              <a:gd name="connsiteY79" fmla="*/ 452968 h 549896"/>
              <a:gd name="connsiteX80" fmla="*/ 163398 w 3545525"/>
              <a:gd name="connsiteY80" fmla="*/ 474441 h 549896"/>
              <a:gd name="connsiteX81" fmla="*/ 326796 w 3545525"/>
              <a:gd name="connsiteY81" fmla="*/ 503245 h 549896"/>
              <a:gd name="connsiteX82" fmla="*/ 519522 w 3545525"/>
              <a:gd name="connsiteY82" fmla="*/ 539381 h 549896"/>
              <a:gd name="connsiteX83" fmla="*/ 771951 w 3545525"/>
              <a:gd name="connsiteY83" fmla="*/ 554045 h 549896"/>
              <a:gd name="connsiteX84" fmla="*/ 1194586 w 3545525"/>
              <a:gd name="connsiteY84" fmla="*/ 546713 h 549896"/>
              <a:gd name="connsiteX85" fmla="*/ 1914165 w 3545525"/>
              <a:gd name="connsiteY85" fmla="*/ 546713 h 549896"/>
              <a:gd name="connsiteX86" fmla="*/ 2530050 w 3545525"/>
              <a:gd name="connsiteY86" fmla="*/ 539381 h 549896"/>
              <a:gd name="connsiteX87" fmla="*/ 2419024 w 3545525"/>
              <a:gd name="connsiteY87" fmla="*/ 539381 h 549896"/>
              <a:gd name="connsiteX88" fmla="*/ 2367175 w 3545525"/>
              <a:gd name="connsiteY88" fmla="*/ 539381 h 549896"/>
              <a:gd name="connsiteX89" fmla="*/ 2307996 w 3545525"/>
              <a:gd name="connsiteY89" fmla="*/ 532049 h 549896"/>
              <a:gd name="connsiteX90" fmla="*/ 2078087 w 3545525"/>
              <a:gd name="connsiteY90" fmla="*/ 532049 h 549896"/>
              <a:gd name="connsiteX91" fmla="*/ 2070755 w 3545525"/>
              <a:gd name="connsiteY91" fmla="*/ 532049 h 549896"/>
              <a:gd name="connsiteX92" fmla="*/ 2004244 w 3545525"/>
              <a:gd name="connsiteY92" fmla="*/ 532049 h 549896"/>
              <a:gd name="connsiteX93" fmla="*/ 2011576 w 3545525"/>
              <a:gd name="connsiteY93" fmla="*/ 524717 h 549896"/>
              <a:gd name="connsiteX94" fmla="*/ 2975728 w 3545525"/>
              <a:gd name="connsiteY94" fmla="*/ 524717 h 549896"/>
              <a:gd name="connsiteX95" fmla="*/ 3079423 w 3545525"/>
              <a:gd name="connsiteY95" fmla="*/ 517385 h 549896"/>
              <a:gd name="connsiteX96" fmla="*/ 2374508 w 3545525"/>
              <a:gd name="connsiteY96" fmla="*/ 510053 h 549896"/>
              <a:gd name="connsiteX97" fmla="*/ 2122078 w 3545525"/>
              <a:gd name="connsiteY97" fmla="*/ 502721 h 549896"/>
              <a:gd name="connsiteX98" fmla="*/ 2730108 w 3545525"/>
              <a:gd name="connsiteY98" fmla="*/ 502721 h 549896"/>
              <a:gd name="connsiteX99" fmla="*/ 2730108 w 3545525"/>
              <a:gd name="connsiteY99" fmla="*/ 502721 h 549896"/>
              <a:gd name="connsiteX100" fmla="*/ 2737439 w 3545525"/>
              <a:gd name="connsiteY100" fmla="*/ 495389 h 549896"/>
              <a:gd name="connsiteX101" fmla="*/ 2759436 w 3545525"/>
              <a:gd name="connsiteY101" fmla="*/ 495389 h 549896"/>
              <a:gd name="connsiteX102" fmla="*/ 2870462 w 3545525"/>
              <a:gd name="connsiteY102" fmla="*/ 495389 h 549896"/>
              <a:gd name="connsiteX103" fmla="*/ 2766767 w 3545525"/>
              <a:gd name="connsiteY103" fmla="*/ 488057 h 549896"/>
              <a:gd name="connsiteX104" fmla="*/ 2759436 w 3545525"/>
              <a:gd name="connsiteY104" fmla="*/ 488057 h 549896"/>
              <a:gd name="connsiteX105" fmla="*/ 2774099 w 3545525"/>
              <a:gd name="connsiteY105" fmla="*/ 480725 h 549896"/>
              <a:gd name="connsiteX106" fmla="*/ 2752103 w 3545525"/>
              <a:gd name="connsiteY106" fmla="*/ 480725 h 549896"/>
              <a:gd name="connsiteX107" fmla="*/ 2744772 w 3545525"/>
              <a:gd name="connsiteY107" fmla="*/ 473393 h 549896"/>
              <a:gd name="connsiteX108" fmla="*/ 2774623 w 3545525"/>
              <a:gd name="connsiteY108" fmla="*/ 473393 h 549896"/>
              <a:gd name="connsiteX109" fmla="*/ 2759959 w 3545525"/>
              <a:gd name="connsiteY109" fmla="*/ 473393 h 549896"/>
              <a:gd name="connsiteX110" fmla="*/ 2930689 w 3545525"/>
              <a:gd name="connsiteY110" fmla="*/ 480725 h 549896"/>
              <a:gd name="connsiteX111" fmla="*/ 2923357 w 3545525"/>
              <a:gd name="connsiteY111" fmla="*/ 480725 h 549896"/>
              <a:gd name="connsiteX112" fmla="*/ 3027052 w 3545525"/>
              <a:gd name="connsiteY112" fmla="*/ 480725 h 549896"/>
              <a:gd name="connsiteX113" fmla="*/ 3041716 w 3545525"/>
              <a:gd name="connsiteY113" fmla="*/ 480725 h 549896"/>
              <a:gd name="connsiteX114" fmla="*/ 3056380 w 3545525"/>
              <a:gd name="connsiteY114" fmla="*/ 473393 h 549896"/>
              <a:gd name="connsiteX115" fmla="*/ 3182594 w 3545525"/>
              <a:gd name="connsiteY115" fmla="*/ 473393 h 549896"/>
              <a:gd name="connsiteX116" fmla="*/ 3182594 w 3545525"/>
              <a:gd name="connsiteY116" fmla="*/ 480725 h 549896"/>
              <a:gd name="connsiteX117" fmla="*/ 3071567 w 3545525"/>
              <a:gd name="connsiteY117" fmla="*/ 480725 h 549896"/>
              <a:gd name="connsiteX118" fmla="*/ 3234965 w 3545525"/>
              <a:gd name="connsiteY118" fmla="*/ 480725 h 549896"/>
              <a:gd name="connsiteX119" fmla="*/ 3183118 w 3545525"/>
              <a:gd name="connsiteY119" fmla="*/ 473393 h 549896"/>
              <a:gd name="connsiteX120" fmla="*/ 3450211 w 3545525"/>
              <a:gd name="connsiteY120" fmla="*/ 473393 h 549896"/>
              <a:gd name="connsiteX121" fmla="*/ 3383700 w 3545525"/>
              <a:gd name="connsiteY121" fmla="*/ 466061 h 549896"/>
              <a:gd name="connsiteX122" fmla="*/ 3391031 w 3545525"/>
              <a:gd name="connsiteY122" fmla="*/ 466061 h 549896"/>
              <a:gd name="connsiteX123" fmla="*/ 3346516 w 3545525"/>
              <a:gd name="connsiteY123" fmla="*/ 466061 h 549896"/>
              <a:gd name="connsiteX124" fmla="*/ 3079423 w 3545525"/>
              <a:gd name="connsiteY124" fmla="*/ 466061 h 549896"/>
              <a:gd name="connsiteX125" fmla="*/ 3072091 w 3545525"/>
              <a:gd name="connsiteY125" fmla="*/ 458729 h 549896"/>
              <a:gd name="connsiteX126" fmla="*/ 3050096 w 3545525"/>
              <a:gd name="connsiteY126" fmla="*/ 466061 h 549896"/>
              <a:gd name="connsiteX127" fmla="*/ 3020243 w 3545525"/>
              <a:gd name="connsiteY127" fmla="*/ 458729 h 549896"/>
              <a:gd name="connsiteX128" fmla="*/ 3020243 w 3545525"/>
              <a:gd name="connsiteY128" fmla="*/ 458729 h 549896"/>
              <a:gd name="connsiteX129" fmla="*/ 2916549 w 3545525"/>
              <a:gd name="connsiteY129" fmla="*/ 458729 h 549896"/>
              <a:gd name="connsiteX130" fmla="*/ 2768339 w 3545525"/>
              <a:gd name="connsiteY130" fmla="*/ 458729 h 549896"/>
              <a:gd name="connsiteX131" fmla="*/ 2709159 w 3545525"/>
              <a:gd name="connsiteY131" fmla="*/ 458729 h 549896"/>
              <a:gd name="connsiteX132" fmla="*/ 2723823 w 3545525"/>
              <a:gd name="connsiteY132" fmla="*/ 458729 h 549896"/>
              <a:gd name="connsiteX133" fmla="*/ 2642124 w 3545525"/>
              <a:gd name="connsiteY133" fmla="*/ 458729 h 549896"/>
              <a:gd name="connsiteX134" fmla="*/ 2449398 w 3545525"/>
              <a:gd name="connsiteY134" fmla="*/ 451397 h 549896"/>
              <a:gd name="connsiteX135" fmla="*/ 2731155 w 3545525"/>
              <a:gd name="connsiteY135" fmla="*/ 444065 h 549896"/>
              <a:gd name="connsiteX136" fmla="*/ 2486582 w 3545525"/>
              <a:gd name="connsiteY136" fmla="*/ 444065 h 549896"/>
              <a:gd name="connsiteX137" fmla="*/ 2731155 w 3545525"/>
              <a:gd name="connsiteY137" fmla="*/ 436733 h 549896"/>
              <a:gd name="connsiteX138" fmla="*/ 2745819 w 3545525"/>
              <a:gd name="connsiteY138" fmla="*/ 436733 h 549896"/>
              <a:gd name="connsiteX139" fmla="*/ 2804999 w 3545525"/>
              <a:gd name="connsiteY139" fmla="*/ 429401 h 549896"/>
              <a:gd name="connsiteX140" fmla="*/ 2783003 w 3545525"/>
              <a:gd name="connsiteY140" fmla="*/ 436733 h 549896"/>
              <a:gd name="connsiteX141" fmla="*/ 2961065 w 3545525"/>
              <a:gd name="connsiteY141" fmla="*/ 436733 h 549896"/>
              <a:gd name="connsiteX142" fmla="*/ 2968396 w 3545525"/>
              <a:gd name="connsiteY142" fmla="*/ 429401 h 549896"/>
              <a:gd name="connsiteX143" fmla="*/ 3012912 w 3545525"/>
              <a:gd name="connsiteY143" fmla="*/ 429401 h 549896"/>
              <a:gd name="connsiteX144" fmla="*/ 3012912 w 3545525"/>
              <a:gd name="connsiteY144" fmla="*/ 429401 h 549896"/>
              <a:gd name="connsiteX145" fmla="*/ 3495250 w 3545525"/>
              <a:gd name="connsiteY145" fmla="*/ 429401 h 549896"/>
              <a:gd name="connsiteX146" fmla="*/ 3079947 w 3545525"/>
              <a:gd name="connsiteY146" fmla="*/ 422069 h 549896"/>
              <a:gd name="connsiteX147" fmla="*/ 3079947 w 3545525"/>
              <a:gd name="connsiteY147" fmla="*/ 422069 h 549896"/>
              <a:gd name="connsiteX148" fmla="*/ 3072614 w 3545525"/>
              <a:gd name="connsiteY148" fmla="*/ 422069 h 549896"/>
              <a:gd name="connsiteX149" fmla="*/ 2990916 w 3545525"/>
              <a:gd name="connsiteY149" fmla="*/ 422069 h 549896"/>
              <a:gd name="connsiteX150" fmla="*/ 2842706 w 3545525"/>
              <a:gd name="connsiteY150" fmla="*/ 422069 h 549896"/>
              <a:gd name="connsiteX151" fmla="*/ 2828041 w 3545525"/>
              <a:gd name="connsiteY151" fmla="*/ 414737 h 549896"/>
              <a:gd name="connsiteX152" fmla="*/ 3072614 w 3545525"/>
              <a:gd name="connsiteY152" fmla="*/ 414737 h 549896"/>
              <a:gd name="connsiteX153" fmla="*/ 2998248 w 3545525"/>
              <a:gd name="connsiteY153" fmla="*/ 407406 h 549896"/>
              <a:gd name="connsiteX154" fmla="*/ 2961065 w 3545525"/>
              <a:gd name="connsiteY154" fmla="*/ 400074 h 549896"/>
              <a:gd name="connsiteX155" fmla="*/ 2827518 w 3545525"/>
              <a:gd name="connsiteY155" fmla="*/ 392742 h 549896"/>
              <a:gd name="connsiteX156" fmla="*/ 2812854 w 3545525"/>
              <a:gd name="connsiteY156" fmla="*/ 385410 h 549896"/>
              <a:gd name="connsiteX157" fmla="*/ 2834850 w 3545525"/>
              <a:gd name="connsiteY157" fmla="*/ 385410 h 549896"/>
              <a:gd name="connsiteX158" fmla="*/ 2834850 w 3545525"/>
              <a:gd name="connsiteY158" fmla="*/ 385410 h 549896"/>
              <a:gd name="connsiteX159" fmla="*/ 2827518 w 3545525"/>
              <a:gd name="connsiteY159" fmla="*/ 385410 h 549896"/>
              <a:gd name="connsiteX160" fmla="*/ 2842181 w 3545525"/>
              <a:gd name="connsiteY160" fmla="*/ 385410 h 549896"/>
              <a:gd name="connsiteX161" fmla="*/ 2834850 w 3545525"/>
              <a:gd name="connsiteY161" fmla="*/ 385410 h 549896"/>
              <a:gd name="connsiteX162" fmla="*/ 2842181 w 3545525"/>
              <a:gd name="connsiteY162" fmla="*/ 385410 h 549896"/>
              <a:gd name="connsiteX163" fmla="*/ 2879365 w 3545525"/>
              <a:gd name="connsiteY163" fmla="*/ 385410 h 549896"/>
              <a:gd name="connsiteX164" fmla="*/ 2879365 w 3545525"/>
              <a:gd name="connsiteY164" fmla="*/ 385410 h 549896"/>
              <a:gd name="connsiteX165" fmla="*/ 3161122 w 3545525"/>
              <a:gd name="connsiteY165" fmla="*/ 385410 h 549896"/>
              <a:gd name="connsiteX166" fmla="*/ 3153790 w 3545525"/>
              <a:gd name="connsiteY166" fmla="*/ 378078 h 549896"/>
              <a:gd name="connsiteX167" fmla="*/ 2731155 w 3545525"/>
              <a:gd name="connsiteY167" fmla="*/ 363414 h 549896"/>
              <a:gd name="connsiteX168" fmla="*/ 2686639 w 3545525"/>
              <a:gd name="connsiteY168" fmla="*/ 348750 h 549896"/>
              <a:gd name="connsiteX169" fmla="*/ 2723823 w 3545525"/>
              <a:gd name="connsiteY169" fmla="*/ 348750 h 549896"/>
              <a:gd name="connsiteX170" fmla="*/ 2716491 w 3545525"/>
              <a:gd name="connsiteY170" fmla="*/ 348750 h 549896"/>
              <a:gd name="connsiteX171" fmla="*/ 2723823 w 3545525"/>
              <a:gd name="connsiteY171" fmla="*/ 348750 h 549896"/>
              <a:gd name="connsiteX172" fmla="*/ 2723823 w 3545525"/>
              <a:gd name="connsiteY172" fmla="*/ 348750 h 549896"/>
              <a:gd name="connsiteX173" fmla="*/ 2731155 w 3545525"/>
              <a:gd name="connsiteY173" fmla="*/ 348750 h 549896"/>
              <a:gd name="connsiteX174" fmla="*/ 2842181 w 3545525"/>
              <a:gd name="connsiteY174" fmla="*/ 348750 h 549896"/>
              <a:gd name="connsiteX175" fmla="*/ 2872034 w 3545525"/>
              <a:gd name="connsiteY175" fmla="*/ 341418 h 549896"/>
              <a:gd name="connsiteX176" fmla="*/ 2738487 w 3545525"/>
              <a:gd name="connsiteY176" fmla="*/ 341418 h 549896"/>
              <a:gd name="connsiteX177" fmla="*/ 2731155 w 3545525"/>
              <a:gd name="connsiteY177" fmla="*/ 334086 h 549896"/>
              <a:gd name="connsiteX178" fmla="*/ 2827518 w 3545525"/>
              <a:gd name="connsiteY178" fmla="*/ 326754 h 549896"/>
              <a:gd name="connsiteX179" fmla="*/ 2731155 w 3545525"/>
              <a:gd name="connsiteY179" fmla="*/ 326754 h 549896"/>
              <a:gd name="connsiteX180" fmla="*/ 2731155 w 3545525"/>
              <a:gd name="connsiteY180" fmla="*/ 319422 h 549896"/>
              <a:gd name="connsiteX181" fmla="*/ 2745819 w 3545525"/>
              <a:gd name="connsiteY181" fmla="*/ 319422 h 549896"/>
              <a:gd name="connsiteX182" fmla="*/ 2804999 w 3545525"/>
              <a:gd name="connsiteY182" fmla="*/ 312090 h 549896"/>
              <a:gd name="connsiteX183" fmla="*/ 2879365 w 3545525"/>
              <a:gd name="connsiteY183" fmla="*/ 312090 h 549896"/>
              <a:gd name="connsiteX184" fmla="*/ 2968396 w 3545525"/>
              <a:gd name="connsiteY184" fmla="*/ 312090 h 549896"/>
              <a:gd name="connsiteX185" fmla="*/ 2961065 w 3545525"/>
              <a:gd name="connsiteY185" fmla="*/ 312090 h 549896"/>
              <a:gd name="connsiteX186" fmla="*/ 2983060 w 3545525"/>
              <a:gd name="connsiteY186" fmla="*/ 297426 h 549896"/>
              <a:gd name="connsiteX187" fmla="*/ 2997725 w 3545525"/>
              <a:gd name="connsiteY187" fmla="*/ 304758 h 549896"/>
              <a:gd name="connsiteX188" fmla="*/ 3027576 w 3545525"/>
              <a:gd name="connsiteY188" fmla="*/ 304758 h 549896"/>
              <a:gd name="connsiteX189" fmla="*/ 3027576 w 3545525"/>
              <a:gd name="connsiteY189" fmla="*/ 297426 h 549896"/>
              <a:gd name="connsiteX190" fmla="*/ 3057427 w 3545525"/>
              <a:gd name="connsiteY190" fmla="*/ 304758 h 549896"/>
              <a:gd name="connsiteX191" fmla="*/ 3057427 w 3545525"/>
              <a:gd name="connsiteY191" fmla="*/ 304758 h 549896"/>
              <a:gd name="connsiteX192" fmla="*/ 3228158 w 3545525"/>
              <a:gd name="connsiteY192" fmla="*/ 304758 h 549896"/>
              <a:gd name="connsiteX193" fmla="*/ 3339184 w 3545525"/>
              <a:gd name="connsiteY193" fmla="*/ 304758 h 549896"/>
              <a:gd name="connsiteX194" fmla="*/ 3346516 w 3545525"/>
              <a:gd name="connsiteY194" fmla="*/ 297426 h 549896"/>
              <a:gd name="connsiteX195" fmla="*/ 3227633 w 3545525"/>
              <a:gd name="connsiteY195" fmla="*/ 297426 h 549896"/>
              <a:gd name="connsiteX196" fmla="*/ 3220302 w 3545525"/>
              <a:gd name="connsiteY196" fmla="*/ 297426 h 549896"/>
              <a:gd name="connsiteX197" fmla="*/ 3145934 w 3545525"/>
              <a:gd name="connsiteY197" fmla="*/ 297426 h 549896"/>
              <a:gd name="connsiteX198" fmla="*/ 2901361 w 3545525"/>
              <a:gd name="connsiteY198" fmla="*/ 282762 h 549896"/>
              <a:gd name="connsiteX199" fmla="*/ 2767815 w 3545525"/>
              <a:gd name="connsiteY199" fmla="*/ 268098 h 549896"/>
              <a:gd name="connsiteX200" fmla="*/ 2938545 w 3545525"/>
              <a:gd name="connsiteY200" fmla="*/ 253434 h 549896"/>
              <a:gd name="connsiteX201" fmla="*/ 2790334 w 3545525"/>
              <a:gd name="connsiteY201" fmla="*/ 246102 h 549896"/>
              <a:gd name="connsiteX202" fmla="*/ 3406219 w 3545525"/>
              <a:gd name="connsiteY202" fmla="*/ 253434 h 549896"/>
              <a:gd name="connsiteX203" fmla="*/ 3413551 w 3545525"/>
              <a:gd name="connsiteY203" fmla="*/ 246102 h 549896"/>
              <a:gd name="connsiteX204" fmla="*/ 3228158 w 3545525"/>
              <a:gd name="connsiteY204" fmla="*/ 238770 h 549896"/>
              <a:gd name="connsiteX205" fmla="*/ 3228158 w 3545525"/>
              <a:gd name="connsiteY205" fmla="*/ 231439 h 549896"/>
              <a:gd name="connsiteX206" fmla="*/ 3302524 w 3545525"/>
              <a:gd name="connsiteY206" fmla="*/ 231439 h 549896"/>
              <a:gd name="connsiteX207" fmla="*/ 2946401 w 3545525"/>
              <a:gd name="connsiteY207" fmla="*/ 224107 h 549896"/>
              <a:gd name="connsiteX208" fmla="*/ 2901885 w 3545525"/>
              <a:gd name="connsiteY208" fmla="*/ 209443 h 549896"/>
              <a:gd name="connsiteX209" fmla="*/ 3302524 w 3545525"/>
              <a:gd name="connsiteY209" fmla="*/ 216775 h 549896"/>
              <a:gd name="connsiteX210" fmla="*/ 3176309 w 3545525"/>
              <a:gd name="connsiteY210" fmla="*/ 209443 h 549896"/>
              <a:gd name="connsiteX211" fmla="*/ 3161645 w 3545525"/>
              <a:gd name="connsiteY211" fmla="*/ 209443 h 549896"/>
              <a:gd name="connsiteX212" fmla="*/ 3176309 w 3545525"/>
              <a:gd name="connsiteY212" fmla="*/ 202111 h 549896"/>
              <a:gd name="connsiteX213" fmla="*/ 3331851 w 3545525"/>
              <a:gd name="connsiteY213" fmla="*/ 202111 h 549896"/>
              <a:gd name="connsiteX214" fmla="*/ 3331851 w 3545525"/>
              <a:gd name="connsiteY214" fmla="*/ 202111 h 549896"/>
              <a:gd name="connsiteX215" fmla="*/ 2953732 w 3545525"/>
              <a:gd name="connsiteY215" fmla="*/ 187447 h 549896"/>
              <a:gd name="connsiteX216" fmla="*/ 2961065 w 3545525"/>
              <a:gd name="connsiteY216" fmla="*/ 180115 h 549896"/>
              <a:gd name="connsiteX217" fmla="*/ 3331851 w 3545525"/>
              <a:gd name="connsiteY217" fmla="*/ 187447 h 549896"/>
              <a:gd name="connsiteX218" fmla="*/ 3235489 w 3545525"/>
              <a:gd name="connsiteY218" fmla="*/ 180115 h 549896"/>
              <a:gd name="connsiteX219" fmla="*/ 3443402 w 3545525"/>
              <a:gd name="connsiteY219" fmla="*/ 172783 h 549896"/>
              <a:gd name="connsiteX220" fmla="*/ 3517769 w 3545525"/>
              <a:gd name="connsiteY220" fmla="*/ 158119 h 549896"/>
              <a:gd name="connsiteX221" fmla="*/ 3228681 w 3545525"/>
              <a:gd name="connsiteY221" fmla="*/ 150787 h 549896"/>
              <a:gd name="connsiteX222" fmla="*/ 3295192 w 3545525"/>
              <a:gd name="connsiteY222" fmla="*/ 143455 h 549896"/>
              <a:gd name="connsiteX223" fmla="*/ 3287860 w 3545525"/>
              <a:gd name="connsiteY223" fmla="*/ 136123 h 549896"/>
              <a:gd name="connsiteX224" fmla="*/ 3287860 w 3545525"/>
              <a:gd name="connsiteY224" fmla="*/ 136123 h 549896"/>
              <a:gd name="connsiteX225" fmla="*/ 3473253 w 3545525"/>
              <a:gd name="connsiteY225" fmla="*/ 128791 h 549896"/>
              <a:gd name="connsiteX226" fmla="*/ 3391555 w 3545525"/>
              <a:gd name="connsiteY226" fmla="*/ 121459 h 549896"/>
              <a:gd name="connsiteX227" fmla="*/ 3398887 w 3545525"/>
              <a:gd name="connsiteY227" fmla="*/ 114127 h 549896"/>
              <a:gd name="connsiteX228" fmla="*/ 3369035 w 3545525"/>
              <a:gd name="connsiteY228" fmla="*/ 106795 h 549896"/>
              <a:gd name="connsiteX229" fmla="*/ 3376367 w 3545525"/>
              <a:gd name="connsiteY229" fmla="*/ 99463 h 549896"/>
              <a:gd name="connsiteX230" fmla="*/ 3465398 w 3545525"/>
              <a:gd name="connsiteY230" fmla="*/ 99463 h 549896"/>
              <a:gd name="connsiteX231" fmla="*/ 3309856 w 3545525"/>
              <a:gd name="connsiteY231" fmla="*/ 84799 h 549896"/>
              <a:gd name="connsiteX232" fmla="*/ 3546573 w 3545525"/>
              <a:gd name="connsiteY232" fmla="*/ 89513 h 549896"/>
              <a:gd name="connsiteX233" fmla="*/ 3546573 w 3545525"/>
              <a:gd name="connsiteY233" fmla="*/ 89513 h 549896"/>
              <a:gd name="connsiteX234" fmla="*/ 149258 w 3545525"/>
              <a:gd name="connsiteY234" fmla="*/ 327801 h 549896"/>
              <a:gd name="connsiteX235" fmla="*/ 163922 w 3545525"/>
              <a:gd name="connsiteY235" fmla="*/ 327801 h 549896"/>
              <a:gd name="connsiteX236" fmla="*/ 163922 w 3545525"/>
              <a:gd name="connsiteY236" fmla="*/ 327801 h 549896"/>
              <a:gd name="connsiteX237" fmla="*/ 149258 w 3545525"/>
              <a:gd name="connsiteY237" fmla="*/ 327801 h 549896"/>
              <a:gd name="connsiteX238" fmla="*/ 149258 w 3545525"/>
              <a:gd name="connsiteY238" fmla="*/ 327801 h 549896"/>
              <a:gd name="connsiteX239" fmla="*/ 149258 w 3545525"/>
              <a:gd name="connsiteY239" fmla="*/ 327801 h 549896"/>
              <a:gd name="connsiteX240" fmla="*/ 1662260 w 3545525"/>
              <a:gd name="connsiteY240" fmla="*/ 530478 h 549896"/>
              <a:gd name="connsiteX241" fmla="*/ 1587893 w 3545525"/>
              <a:gd name="connsiteY241" fmla="*/ 530478 h 549896"/>
              <a:gd name="connsiteX242" fmla="*/ 1573229 w 3545525"/>
              <a:gd name="connsiteY242" fmla="*/ 530478 h 549896"/>
              <a:gd name="connsiteX243" fmla="*/ 1587893 w 3545525"/>
              <a:gd name="connsiteY243" fmla="*/ 530478 h 549896"/>
              <a:gd name="connsiteX244" fmla="*/ 1617745 w 3545525"/>
              <a:gd name="connsiteY244" fmla="*/ 523146 h 549896"/>
              <a:gd name="connsiteX245" fmla="*/ 1736627 w 3545525"/>
              <a:gd name="connsiteY245" fmla="*/ 523146 h 549896"/>
              <a:gd name="connsiteX246" fmla="*/ 1743959 w 3545525"/>
              <a:gd name="connsiteY246" fmla="*/ 523146 h 549896"/>
              <a:gd name="connsiteX247" fmla="*/ 1736627 w 3545525"/>
              <a:gd name="connsiteY247" fmla="*/ 523146 h 549896"/>
              <a:gd name="connsiteX248" fmla="*/ 1662260 w 3545525"/>
              <a:gd name="connsiteY248" fmla="*/ 530478 h 549896"/>
              <a:gd name="connsiteX249" fmla="*/ 1662260 w 3545525"/>
              <a:gd name="connsiteY249" fmla="*/ 530478 h 549896"/>
              <a:gd name="connsiteX250" fmla="*/ 2819663 w 3545525"/>
              <a:gd name="connsiteY250" fmla="*/ 494342 h 549896"/>
              <a:gd name="connsiteX251" fmla="*/ 2797666 w 3545525"/>
              <a:gd name="connsiteY251" fmla="*/ 494342 h 549896"/>
              <a:gd name="connsiteX252" fmla="*/ 2819663 w 3545525"/>
              <a:gd name="connsiteY252" fmla="*/ 494342 h 549896"/>
              <a:gd name="connsiteX253" fmla="*/ 2819663 w 3545525"/>
              <a:gd name="connsiteY253" fmla="*/ 494342 h 549896"/>
              <a:gd name="connsiteX254" fmla="*/ 2723299 w 3545525"/>
              <a:gd name="connsiteY254" fmla="*/ 501674 h 549896"/>
              <a:gd name="connsiteX255" fmla="*/ 2701303 w 3545525"/>
              <a:gd name="connsiteY255" fmla="*/ 501674 h 549896"/>
              <a:gd name="connsiteX256" fmla="*/ 2701303 w 3545525"/>
              <a:gd name="connsiteY256" fmla="*/ 501674 h 549896"/>
              <a:gd name="connsiteX257" fmla="*/ 2701303 w 3545525"/>
              <a:gd name="connsiteY257" fmla="*/ 501674 h 549896"/>
              <a:gd name="connsiteX258" fmla="*/ 2723299 w 3545525"/>
              <a:gd name="connsiteY258" fmla="*/ 501674 h 549896"/>
              <a:gd name="connsiteX259" fmla="*/ 2723299 w 3545525"/>
              <a:gd name="connsiteY259" fmla="*/ 501674 h 549896"/>
              <a:gd name="connsiteX260" fmla="*/ 3079423 w 3545525"/>
              <a:gd name="connsiteY260" fmla="*/ 74849 h 549896"/>
              <a:gd name="connsiteX261" fmla="*/ 3042240 w 3545525"/>
              <a:gd name="connsiteY261" fmla="*/ 74849 h 549896"/>
              <a:gd name="connsiteX262" fmla="*/ 3079423 w 3545525"/>
              <a:gd name="connsiteY262" fmla="*/ 74849 h 549896"/>
              <a:gd name="connsiteX263" fmla="*/ 3109274 w 3545525"/>
              <a:gd name="connsiteY263" fmla="*/ 74849 h 549896"/>
              <a:gd name="connsiteX264" fmla="*/ 3079423 w 3545525"/>
              <a:gd name="connsiteY264" fmla="*/ 74849 h 549896"/>
              <a:gd name="connsiteX265" fmla="*/ 3079423 w 3545525"/>
              <a:gd name="connsiteY265" fmla="*/ 74849 h 549896"/>
              <a:gd name="connsiteX266" fmla="*/ 3131271 w 3545525"/>
              <a:gd name="connsiteY266" fmla="*/ 82181 h 549896"/>
              <a:gd name="connsiteX267" fmla="*/ 3257485 w 3545525"/>
              <a:gd name="connsiteY267" fmla="*/ 89513 h 549896"/>
              <a:gd name="connsiteX268" fmla="*/ 3131271 w 3545525"/>
              <a:gd name="connsiteY268" fmla="*/ 82181 h 549896"/>
              <a:gd name="connsiteX269" fmla="*/ 3131271 w 3545525"/>
              <a:gd name="connsiteY269" fmla="*/ 82181 h 54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3545525" h="549896">
                <a:moveTo>
                  <a:pt x="3546573" y="89513"/>
                </a:moveTo>
                <a:cubicBezTo>
                  <a:pt x="3502058" y="89513"/>
                  <a:pt x="3472206" y="89513"/>
                  <a:pt x="3427691" y="82181"/>
                </a:cubicBezTo>
                <a:cubicBezTo>
                  <a:pt x="3420359" y="74849"/>
                  <a:pt x="3449686" y="82181"/>
                  <a:pt x="3442355" y="74849"/>
                </a:cubicBezTo>
                <a:cubicBezTo>
                  <a:pt x="3219778" y="60185"/>
                  <a:pt x="2989869" y="60185"/>
                  <a:pt x="2767292" y="46045"/>
                </a:cubicBezTo>
                <a:cubicBezTo>
                  <a:pt x="2982536" y="38713"/>
                  <a:pt x="3197782" y="67517"/>
                  <a:pt x="3412504" y="67517"/>
                </a:cubicBezTo>
                <a:cubicBezTo>
                  <a:pt x="3234442" y="38713"/>
                  <a:pt x="3019196" y="46045"/>
                  <a:pt x="2826470" y="31381"/>
                </a:cubicBezTo>
                <a:cubicBezTo>
                  <a:pt x="2136742" y="16717"/>
                  <a:pt x="2136742" y="16717"/>
                  <a:pt x="2136742" y="16717"/>
                </a:cubicBezTo>
                <a:cubicBezTo>
                  <a:pt x="1647072" y="16717"/>
                  <a:pt x="1647072" y="16717"/>
                  <a:pt x="1647072" y="16717"/>
                </a:cubicBezTo>
                <a:cubicBezTo>
                  <a:pt x="965200" y="24049"/>
                  <a:pt x="965200" y="24049"/>
                  <a:pt x="965200" y="24049"/>
                </a:cubicBezTo>
                <a:cubicBezTo>
                  <a:pt x="965200" y="16717"/>
                  <a:pt x="965200" y="16717"/>
                  <a:pt x="965200" y="16717"/>
                </a:cubicBezTo>
                <a:cubicBezTo>
                  <a:pt x="943205" y="9385"/>
                  <a:pt x="928017" y="16717"/>
                  <a:pt x="913353" y="16717"/>
                </a:cubicBezTo>
                <a:cubicBezTo>
                  <a:pt x="920685" y="16717"/>
                  <a:pt x="928017" y="16717"/>
                  <a:pt x="928017" y="24049"/>
                </a:cubicBezTo>
                <a:cubicBezTo>
                  <a:pt x="906021" y="24049"/>
                  <a:pt x="876169" y="16717"/>
                  <a:pt x="853650" y="24049"/>
                </a:cubicBezTo>
                <a:cubicBezTo>
                  <a:pt x="831654" y="16717"/>
                  <a:pt x="794471" y="24049"/>
                  <a:pt x="757287" y="16717"/>
                </a:cubicBezTo>
                <a:cubicBezTo>
                  <a:pt x="742623" y="9385"/>
                  <a:pt x="727435" y="9385"/>
                  <a:pt x="705440" y="9385"/>
                </a:cubicBezTo>
                <a:cubicBezTo>
                  <a:pt x="520046" y="9385"/>
                  <a:pt x="371835" y="-5279"/>
                  <a:pt x="178586" y="2053"/>
                </a:cubicBezTo>
                <a:cubicBezTo>
                  <a:pt x="134071" y="9385"/>
                  <a:pt x="74891" y="2053"/>
                  <a:pt x="45040" y="23525"/>
                </a:cubicBezTo>
                <a:cubicBezTo>
                  <a:pt x="45040" y="30857"/>
                  <a:pt x="59703" y="30857"/>
                  <a:pt x="59703" y="30857"/>
                </a:cubicBezTo>
                <a:cubicBezTo>
                  <a:pt x="52371" y="30857"/>
                  <a:pt x="45040" y="38189"/>
                  <a:pt x="37708" y="30857"/>
                </a:cubicBezTo>
                <a:lnTo>
                  <a:pt x="37708" y="30857"/>
                </a:lnTo>
                <a:cubicBezTo>
                  <a:pt x="524" y="38189"/>
                  <a:pt x="524" y="38189"/>
                  <a:pt x="524" y="38189"/>
                </a:cubicBezTo>
                <a:cubicBezTo>
                  <a:pt x="15188" y="45521"/>
                  <a:pt x="15188" y="45521"/>
                  <a:pt x="15188" y="45521"/>
                </a:cubicBezTo>
                <a:lnTo>
                  <a:pt x="15188" y="45521"/>
                </a:lnTo>
                <a:cubicBezTo>
                  <a:pt x="29852" y="52853"/>
                  <a:pt x="29852" y="52853"/>
                  <a:pt x="29852" y="52853"/>
                </a:cubicBezTo>
                <a:cubicBezTo>
                  <a:pt x="22520" y="52853"/>
                  <a:pt x="7856" y="60185"/>
                  <a:pt x="0" y="60185"/>
                </a:cubicBezTo>
                <a:cubicBezTo>
                  <a:pt x="0" y="74849"/>
                  <a:pt x="0" y="88989"/>
                  <a:pt x="21996" y="88989"/>
                </a:cubicBezTo>
                <a:cubicBezTo>
                  <a:pt x="0" y="88989"/>
                  <a:pt x="0" y="88989"/>
                  <a:pt x="0" y="88989"/>
                </a:cubicBezTo>
                <a:cubicBezTo>
                  <a:pt x="0" y="96321"/>
                  <a:pt x="0" y="96321"/>
                  <a:pt x="0" y="96321"/>
                </a:cubicBezTo>
                <a:cubicBezTo>
                  <a:pt x="0" y="103653"/>
                  <a:pt x="14664" y="103653"/>
                  <a:pt x="21996" y="103653"/>
                </a:cubicBezTo>
                <a:cubicBezTo>
                  <a:pt x="7332" y="118317"/>
                  <a:pt x="7332" y="118317"/>
                  <a:pt x="7332" y="118317"/>
                </a:cubicBezTo>
                <a:cubicBezTo>
                  <a:pt x="14664" y="118317"/>
                  <a:pt x="14664" y="118317"/>
                  <a:pt x="14664" y="118317"/>
                </a:cubicBezTo>
                <a:cubicBezTo>
                  <a:pt x="7332" y="125649"/>
                  <a:pt x="7332" y="125649"/>
                  <a:pt x="7332" y="125649"/>
                </a:cubicBezTo>
                <a:cubicBezTo>
                  <a:pt x="21996" y="125649"/>
                  <a:pt x="7332" y="132981"/>
                  <a:pt x="7332" y="132981"/>
                </a:cubicBezTo>
                <a:cubicBezTo>
                  <a:pt x="29328" y="140313"/>
                  <a:pt x="29328" y="140313"/>
                  <a:pt x="29328" y="140313"/>
                </a:cubicBezTo>
                <a:cubicBezTo>
                  <a:pt x="36660" y="147645"/>
                  <a:pt x="14664" y="140313"/>
                  <a:pt x="14664" y="140313"/>
                </a:cubicBezTo>
                <a:cubicBezTo>
                  <a:pt x="21996" y="147645"/>
                  <a:pt x="36660" y="147645"/>
                  <a:pt x="44515" y="147645"/>
                </a:cubicBezTo>
                <a:cubicBezTo>
                  <a:pt x="37184" y="154977"/>
                  <a:pt x="22520" y="147645"/>
                  <a:pt x="7332" y="147645"/>
                </a:cubicBezTo>
                <a:cubicBezTo>
                  <a:pt x="7332" y="154977"/>
                  <a:pt x="7332" y="154977"/>
                  <a:pt x="7332" y="154977"/>
                </a:cubicBezTo>
                <a:cubicBezTo>
                  <a:pt x="14664" y="169641"/>
                  <a:pt x="44515" y="169641"/>
                  <a:pt x="73844" y="169641"/>
                </a:cubicBezTo>
                <a:cubicBezTo>
                  <a:pt x="51848" y="176973"/>
                  <a:pt x="36660" y="176973"/>
                  <a:pt x="14664" y="176973"/>
                </a:cubicBezTo>
                <a:cubicBezTo>
                  <a:pt x="14664" y="184304"/>
                  <a:pt x="14664" y="184304"/>
                  <a:pt x="14664" y="184304"/>
                </a:cubicBezTo>
                <a:cubicBezTo>
                  <a:pt x="21996" y="191636"/>
                  <a:pt x="36660" y="184304"/>
                  <a:pt x="36660" y="191636"/>
                </a:cubicBezTo>
                <a:cubicBezTo>
                  <a:pt x="73844" y="191636"/>
                  <a:pt x="73844" y="191636"/>
                  <a:pt x="73844" y="191636"/>
                </a:cubicBezTo>
                <a:cubicBezTo>
                  <a:pt x="66512" y="191636"/>
                  <a:pt x="66512" y="191636"/>
                  <a:pt x="66512" y="191636"/>
                </a:cubicBezTo>
                <a:cubicBezTo>
                  <a:pt x="66512" y="184304"/>
                  <a:pt x="73844" y="184304"/>
                  <a:pt x="81175" y="184304"/>
                </a:cubicBezTo>
                <a:cubicBezTo>
                  <a:pt x="111027" y="184304"/>
                  <a:pt x="88507" y="213109"/>
                  <a:pt x="103172" y="213109"/>
                </a:cubicBezTo>
                <a:cubicBezTo>
                  <a:pt x="88507" y="227773"/>
                  <a:pt x="65988" y="213109"/>
                  <a:pt x="43992" y="220441"/>
                </a:cubicBezTo>
                <a:cubicBezTo>
                  <a:pt x="65988" y="227773"/>
                  <a:pt x="88507" y="220441"/>
                  <a:pt x="118359" y="220441"/>
                </a:cubicBezTo>
                <a:cubicBezTo>
                  <a:pt x="125691" y="241913"/>
                  <a:pt x="125691" y="241913"/>
                  <a:pt x="125691" y="241913"/>
                </a:cubicBezTo>
                <a:cubicBezTo>
                  <a:pt x="103695" y="249245"/>
                  <a:pt x="103695" y="249245"/>
                  <a:pt x="103695" y="249245"/>
                </a:cubicBezTo>
                <a:cubicBezTo>
                  <a:pt x="155543" y="249245"/>
                  <a:pt x="155543" y="249245"/>
                  <a:pt x="155543" y="249245"/>
                </a:cubicBezTo>
                <a:cubicBezTo>
                  <a:pt x="162875" y="249245"/>
                  <a:pt x="170206" y="249245"/>
                  <a:pt x="170206" y="256577"/>
                </a:cubicBezTo>
                <a:cubicBezTo>
                  <a:pt x="170206" y="263909"/>
                  <a:pt x="162875" y="263909"/>
                  <a:pt x="155543" y="263909"/>
                </a:cubicBezTo>
                <a:cubicBezTo>
                  <a:pt x="133546" y="292713"/>
                  <a:pt x="81175" y="263909"/>
                  <a:pt x="44515" y="271241"/>
                </a:cubicBezTo>
                <a:cubicBezTo>
                  <a:pt x="51848" y="278573"/>
                  <a:pt x="74367" y="278573"/>
                  <a:pt x="89031" y="285905"/>
                </a:cubicBezTo>
                <a:cubicBezTo>
                  <a:pt x="118883" y="278573"/>
                  <a:pt x="133546" y="271241"/>
                  <a:pt x="155543" y="278573"/>
                </a:cubicBezTo>
                <a:cubicBezTo>
                  <a:pt x="140878" y="285905"/>
                  <a:pt x="140878" y="285905"/>
                  <a:pt x="140878" y="285905"/>
                </a:cubicBezTo>
                <a:cubicBezTo>
                  <a:pt x="148211" y="285905"/>
                  <a:pt x="148211" y="285905"/>
                  <a:pt x="148211" y="285905"/>
                </a:cubicBezTo>
                <a:cubicBezTo>
                  <a:pt x="148211" y="285905"/>
                  <a:pt x="155543" y="285905"/>
                  <a:pt x="155543" y="293236"/>
                </a:cubicBezTo>
                <a:cubicBezTo>
                  <a:pt x="133546" y="293236"/>
                  <a:pt x="133546" y="293236"/>
                  <a:pt x="133546" y="293236"/>
                </a:cubicBezTo>
                <a:cubicBezTo>
                  <a:pt x="140878" y="293236"/>
                  <a:pt x="140878" y="293236"/>
                  <a:pt x="140878" y="293236"/>
                </a:cubicBezTo>
                <a:cubicBezTo>
                  <a:pt x="148211" y="293236"/>
                  <a:pt x="155543" y="300568"/>
                  <a:pt x="162875" y="293236"/>
                </a:cubicBezTo>
                <a:cubicBezTo>
                  <a:pt x="162875" y="307900"/>
                  <a:pt x="162875" y="307900"/>
                  <a:pt x="162875" y="307900"/>
                </a:cubicBezTo>
                <a:cubicBezTo>
                  <a:pt x="148211" y="315232"/>
                  <a:pt x="162875" y="329373"/>
                  <a:pt x="140878" y="329373"/>
                </a:cubicBezTo>
                <a:cubicBezTo>
                  <a:pt x="148211" y="329373"/>
                  <a:pt x="148211" y="329373"/>
                  <a:pt x="148211" y="329373"/>
                </a:cubicBezTo>
                <a:cubicBezTo>
                  <a:pt x="118359" y="336704"/>
                  <a:pt x="89031" y="314709"/>
                  <a:pt x="66512" y="329373"/>
                </a:cubicBezTo>
                <a:cubicBezTo>
                  <a:pt x="96363" y="336704"/>
                  <a:pt x="140878" y="329373"/>
                  <a:pt x="170206" y="344036"/>
                </a:cubicBezTo>
                <a:cubicBezTo>
                  <a:pt x="162875" y="351368"/>
                  <a:pt x="162875" y="351368"/>
                  <a:pt x="162875" y="351368"/>
                </a:cubicBezTo>
                <a:cubicBezTo>
                  <a:pt x="155543" y="344036"/>
                  <a:pt x="155543" y="344036"/>
                  <a:pt x="155543" y="344036"/>
                </a:cubicBezTo>
                <a:cubicBezTo>
                  <a:pt x="140878" y="344036"/>
                  <a:pt x="125691" y="351368"/>
                  <a:pt x="118359" y="351368"/>
                </a:cubicBezTo>
                <a:cubicBezTo>
                  <a:pt x="125691" y="351368"/>
                  <a:pt x="140355" y="351368"/>
                  <a:pt x="148211" y="351368"/>
                </a:cubicBezTo>
                <a:cubicBezTo>
                  <a:pt x="162875" y="358700"/>
                  <a:pt x="185394" y="366032"/>
                  <a:pt x="178062" y="380173"/>
                </a:cubicBezTo>
                <a:cubicBezTo>
                  <a:pt x="140878" y="380173"/>
                  <a:pt x="140878" y="380173"/>
                  <a:pt x="140878" y="380173"/>
                </a:cubicBezTo>
                <a:cubicBezTo>
                  <a:pt x="192726" y="394836"/>
                  <a:pt x="192726" y="394836"/>
                  <a:pt x="192726" y="394836"/>
                </a:cubicBezTo>
                <a:cubicBezTo>
                  <a:pt x="185394" y="409500"/>
                  <a:pt x="214722" y="416309"/>
                  <a:pt x="222577" y="423641"/>
                </a:cubicBezTo>
                <a:cubicBezTo>
                  <a:pt x="215246" y="430973"/>
                  <a:pt x="200582" y="423641"/>
                  <a:pt x="192726" y="430973"/>
                </a:cubicBezTo>
                <a:cubicBezTo>
                  <a:pt x="162875" y="438304"/>
                  <a:pt x="207390" y="445636"/>
                  <a:pt x="192726" y="459777"/>
                </a:cubicBezTo>
                <a:cubicBezTo>
                  <a:pt x="200058" y="459777"/>
                  <a:pt x="214722" y="459777"/>
                  <a:pt x="222577" y="467109"/>
                </a:cubicBezTo>
                <a:lnTo>
                  <a:pt x="215246" y="474441"/>
                </a:lnTo>
                <a:cubicBezTo>
                  <a:pt x="185394" y="459777"/>
                  <a:pt x="156066" y="452968"/>
                  <a:pt x="126215" y="452968"/>
                </a:cubicBezTo>
                <a:cubicBezTo>
                  <a:pt x="163398" y="474441"/>
                  <a:pt x="163398" y="474441"/>
                  <a:pt x="163398" y="474441"/>
                </a:cubicBezTo>
                <a:cubicBezTo>
                  <a:pt x="222577" y="474441"/>
                  <a:pt x="267093" y="503245"/>
                  <a:pt x="326796" y="503245"/>
                </a:cubicBezTo>
                <a:cubicBezTo>
                  <a:pt x="378644" y="524717"/>
                  <a:pt x="453010" y="524717"/>
                  <a:pt x="519522" y="539381"/>
                </a:cubicBezTo>
                <a:cubicBezTo>
                  <a:pt x="608553" y="539381"/>
                  <a:pt x="690252" y="554045"/>
                  <a:pt x="771951" y="554045"/>
                </a:cubicBezTo>
                <a:cubicBezTo>
                  <a:pt x="912829" y="546713"/>
                  <a:pt x="1053708" y="546713"/>
                  <a:pt x="1194586" y="546713"/>
                </a:cubicBezTo>
                <a:cubicBezTo>
                  <a:pt x="1914165" y="546713"/>
                  <a:pt x="1914165" y="546713"/>
                  <a:pt x="1914165" y="546713"/>
                </a:cubicBezTo>
                <a:cubicBezTo>
                  <a:pt x="2122078" y="539381"/>
                  <a:pt x="2336800" y="554045"/>
                  <a:pt x="2530050" y="539381"/>
                </a:cubicBezTo>
                <a:cubicBezTo>
                  <a:pt x="2492866" y="539381"/>
                  <a:pt x="2455683" y="532049"/>
                  <a:pt x="2419024" y="539381"/>
                </a:cubicBezTo>
                <a:cubicBezTo>
                  <a:pt x="2397027" y="539381"/>
                  <a:pt x="2381840" y="532049"/>
                  <a:pt x="2367175" y="539381"/>
                </a:cubicBezTo>
                <a:cubicBezTo>
                  <a:pt x="2345180" y="539381"/>
                  <a:pt x="2322660" y="539381"/>
                  <a:pt x="2307996" y="532049"/>
                </a:cubicBezTo>
                <a:cubicBezTo>
                  <a:pt x="2078087" y="532049"/>
                  <a:pt x="2078087" y="532049"/>
                  <a:pt x="2078087" y="532049"/>
                </a:cubicBezTo>
                <a:cubicBezTo>
                  <a:pt x="2070755" y="532049"/>
                  <a:pt x="2070755" y="532049"/>
                  <a:pt x="2070755" y="532049"/>
                </a:cubicBezTo>
                <a:cubicBezTo>
                  <a:pt x="2048759" y="532049"/>
                  <a:pt x="2018907" y="539381"/>
                  <a:pt x="2004244" y="532049"/>
                </a:cubicBezTo>
                <a:cubicBezTo>
                  <a:pt x="2011576" y="524717"/>
                  <a:pt x="2011576" y="524717"/>
                  <a:pt x="2011576" y="524717"/>
                </a:cubicBezTo>
                <a:cubicBezTo>
                  <a:pt x="2975728" y="524717"/>
                  <a:pt x="2975728" y="524717"/>
                  <a:pt x="2975728" y="524717"/>
                </a:cubicBezTo>
                <a:cubicBezTo>
                  <a:pt x="3079423" y="517385"/>
                  <a:pt x="3079423" y="517385"/>
                  <a:pt x="3079423" y="517385"/>
                </a:cubicBezTo>
                <a:cubicBezTo>
                  <a:pt x="2849514" y="517385"/>
                  <a:pt x="2612273" y="517385"/>
                  <a:pt x="2374508" y="510053"/>
                </a:cubicBezTo>
                <a:cubicBezTo>
                  <a:pt x="2292809" y="510053"/>
                  <a:pt x="2203778" y="517385"/>
                  <a:pt x="2122078" y="502721"/>
                </a:cubicBezTo>
                <a:cubicBezTo>
                  <a:pt x="2314804" y="502721"/>
                  <a:pt x="2530050" y="510053"/>
                  <a:pt x="2730108" y="502721"/>
                </a:cubicBezTo>
                <a:lnTo>
                  <a:pt x="2730108" y="502721"/>
                </a:lnTo>
                <a:cubicBezTo>
                  <a:pt x="2737439" y="495389"/>
                  <a:pt x="2737439" y="495389"/>
                  <a:pt x="2737439" y="495389"/>
                </a:cubicBezTo>
                <a:cubicBezTo>
                  <a:pt x="2744772" y="502721"/>
                  <a:pt x="2752103" y="495389"/>
                  <a:pt x="2759436" y="495389"/>
                </a:cubicBezTo>
                <a:cubicBezTo>
                  <a:pt x="2789287" y="495389"/>
                  <a:pt x="2841134" y="510053"/>
                  <a:pt x="2870462" y="495389"/>
                </a:cubicBezTo>
                <a:cubicBezTo>
                  <a:pt x="2766767" y="488057"/>
                  <a:pt x="2766767" y="488057"/>
                  <a:pt x="2766767" y="488057"/>
                </a:cubicBezTo>
                <a:cubicBezTo>
                  <a:pt x="2759436" y="488057"/>
                  <a:pt x="2759436" y="488057"/>
                  <a:pt x="2759436" y="488057"/>
                </a:cubicBezTo>
                <a:cubicBezTo>
                  <a:pt x="2774099" y="480725"/>
                  <a:pt x="2774099" y="480725"/>
                  <a:pt x="2774099" y="480725"/>
                </a:cubicBezTo>
                <a:cubicBezTo>
                  <a:pt x="2752103" y="480725"/>
                  <a:pt x="2752103" y="480725"/>
                  <a:pt x="2752103" y="480725"/>
                </a:cubicBezTo>
                <a:cubicBezTo>
                  <a:pt x="2752103" y="480725"/>
                  <a:pt x="2744772" y="480725"/>
                  <a:pt x="2744772" y="473393"/>
                </a:cubicBezTo>
                <a:cubicBezTo>
                  <a:pt x="2752103" y="473393"/>
                  <a:pt x="2766767" y="466061"/>
                  <a:pt x="2774623" y="473393"/>
                </a:cubicBezTo>
                <a:lnTo>
                  <a:pt x="2759959" y="473393"/>
                </a:lnTo>
                <a:cubicBezTo>
                  <a:pt x="2804474" y="473393"/>
                  <a:pt x="2870985" y="480725"/>
                  <a:pt x="2930689" y="480725"/>
                </a:cubicBezTo>
                <a:cubicBezTo>
                  <a:pt x="2923357" y="480725"/>
                  <a:pt x="2923357" y="480725"/>
                  <a:pt x="2923357" y="480725"/>
                </a:cubicBezTo>
                <a:cubicBezTo>
                  <a:pt x="2953209" y="488057"/>
                  <a:pt x="3005056" y="488057"/>
                  <a:pt x="3027052" y="480725"/>
                </a:cubicBezTo>
                <a:cubicBezTo>
                  <a:pt x="3041716" y="473393"/>
                  <a:pt x="3041716" y="480725"/>
                  <a:pt x="3041716" y="480725"/>
                </a:cubicBezTo>
                <a:cubicBezTo>
                  <a:pt x="3056380" y="488057"/>
                  <a:pt x="3049047" y="480725"/>
                  <a:pt x="3056380" y="473393"/>
                </a:cubicBezTo>
                <a:cubicBezTo>
                  <a:pt x="3182594" y="473393"/>
                  <a:pt x="3182594" y="473393"/>
                  <a:pt x="3182594" y="473393"/>
                </a:cubicBezTo>
                <a:cubicBezTo>
                  <a:pt x="3182594" y="480725"/>
                  <a:pt x="3182594" y="480725"/>
                  <a:pt x="3182594" y="480725"/>
                </a:cubicBezTo>
                <a:cubicBezTo>
                  <a:pt x="3145411" y="480725"/>
                  <a:pt x="3108227" y="480725"/>
                  <a:pt x="3071567" y="480725"/>
                </a:cubicBezTo>
                <a:cubicBezTo>
                  <a:pt x="3123415" y="488057"/>
                  <a:pt x="3197782" y="488057"/>
                  <a:pt x="3234965" y="480725"/>
                </a:cubicBezTo>
                <a:cubicBezTo>
                  <a:pt x="3220302" y="480725"/>
                  <a:pt x="3197782" y="480725"/>
                  <a:pt x="3183118" y="473393"/>
                </a:cubicBezTo>
                <a:cubicBezTo>
                  <a:pt x="3264817" y="473393"/>
                  <a:pt x="3361180" y="473393"/>
                  <a:pt x="3450211" y="473393"/>
                </a:cubicBezTo>
                <a:cubicBezTo>
                  <a:pt x="3435547" y="466061"/>
                  <a:pt x="3405695" y="473393"/>
                  <a:pt x="3383700" y="466061"/>
                </a:cubicBezTo>
                <a:cubicBezTo>
                  <a:pt x="3391031" y="466061"/>
                  <a:pt x="3391031" y="466061"/>
                  <a:pt x="3391031" y="466061"/>
                </a:cubicBezTo>
                <a:cubicBezTo>
                  <a:pt x="3376367" y="473393"/>
                  <a:pt x="3361180" y="458729"/>
                  <a:pt x="3346516" y="466061"/>
                </a:cubicBezTo>
                <a:cubicBezTo>
                  <a:pt x="3272149" y="466061"/>
                  <a:pt x="3175786" y="466061"/>
                  <a:pt x="3079423" y="466061"/>
                </a:cubicBezTo>
                <a:cubicBezTo>
                  <a:pt x="3072091" y="458729"/>
                  <a:pt x="3072091" y="458729"/>
                  <a:pt x="3072091" y="458729"/>
                </a:cubicBezTo>
                <a:cubicBezTo>
                  <a:pt x="3064759" y="458729"/>
                  <a:pt x="3064759" y="466061"/>
                  <a:pt x="3050096" y="466061"/>
                </a:cubicBezTo>
                <a:cubicBezTo>
                  <a:pt x="3042763" y="451397"/>
                  <a:pt x="3035432" y="473393"/>
                  <a:pt x="3020243" y="458729"/>
                </a:cubicBezTo>
                <a:lnTo>
                  <a:pt x="3020243" y="458729"/>
                </a:lnTo>
                <a:cubicBezTo>
                  <a:pt x="2990392" y="466061"/>
                  <a:pt x="2945876" y="466061"/>
                  <a:pt x="2916549" y="458729"/>
                </a:cubicBezTo>
                <a:cubicBezTo>
                  <a:pt x="2768339" y="458729"/>
                  <a:pt x="2768339" y="458729"/>
                  <a:pt x="2768339" y="458729"/>
                </a:cubicBezTo>
                <a:cubicBezTo>
                  <a:pt x="2753675" y="466061"/>
                  <a:pt x="2723823" y="466061"/>
                  <a:pt x="2709159" y="458729"/>
                </a:cubicBezTo>
                <a:cubicBezTo>
                  <a:pt x="2723823" y="458729"/>
                  <a:pt x="2723823" y="458729"/>
                  <a:pt x="2723823" y="458729"/>
                </a:cubicBezTo>
                <a:cubicBezTo>
                  <a:pt x="2693972" y="458729"/>
                  <a:pt x="2664644" y="451397"/>
                  <a:pt x="2642124" y="458729"/>
                </a:cubicBezTo>
                <a:cubicBezTo>
                  <a:pt x="2575613" y="458729"/>
                  <a:pt x="2508577" y="466061"/>
                  <a:pt x="2449398" y="451397"/>
                </a:cubicBezTo>
                <a:cubicBezTo>
                  <a:pt x="2553093" y="444065"/>
                  <a:pt x="2627460" y="458729"/>
                  <a:pt x="2731155" y="444065"/>
                </a:cubicBezTo>
                <a:cubicBezTo>
                  <a:pt x="2486582" y="444065"/>
                  <a:pt x="2486582" y="444065"/>
                  <a:pt x="2486582" y="444065"/>
                </a:cubicBezTo>
                <a:cubicBezTo>
                  <a:pt x="2560949" y="436733"/>
                  <a:pt x="2649980" y="436733"/>
                  <a:pt x="2731155" y="436733"/>
                </a:cubicBezTo>
                <a:cubicBezTo>
                  <a:pt x="2738487" y="436733"/>
                  <a:pt x="2738487" y="429401"/>
                  <a:pt x="2745819" y="436733"/>
                </a:cubicBezTo>
                <a:cubicBezTo>
                  <a:pt x="2753150" y="422069"/>
                  <a:pt x="2783003" y="429401"/>
                  <a:pt x="2804999" y="429401"/>
                </a:cubicBezTo>
                <a:cubicBezTo>
                  <a:pt x="2783003" y="436733"/>
                  <a:pt x="2783003" y="436733"/>
                  <a:pt x="2783003" y="436733"/>
                </a:cubicBezTo>
                <a:cubicBezTo>
                  <a:pt x="2834850" y="436733"/>
                  <a:pt x="2901885" y="436733"/>
                  <a:pt x="2961065" y="436733"/>
                </a:cubicBezTo>
                <a:cubicBezTo>
                  <a:pt x="2968396" y="429401"/>
                  <a:pt x="2968396" y="429401"/>
                  <a:pt x="2968396" y="429401"/>
                </a:cubicBezTo>
                <a:cubicBezTo>
                  <a:pt x="2983060" y="422069"/>
                  <a:pt x="2998248" y="436733"/>
                  <a:pt x="3012912" y="429401"/>
                </a:cubicBezTo>
                <a:lnTo>
                  <a:pt x="3012912" y="429401"/>
                </a:lnTo>
                <a:cubicBezTo>
                  <a:pt x="3161122" y="436733"/>
                  <a:pt x="3339184" y="429401"/>
                  <a:pt x="3495250" y="429401"/>
                </a:cubicBezTo>
                <a:cubicBezTo>
                  <a:pt x="3361704" y="422069"/>
                  <a:pt x="3213493" y="422069"/>
                  <a:pt x="3079947" y="422069"/>
                </a:cubicBezTo>
                <a:lnTo>
                  <a:pt x="3079947" y="422069"/>
                </a:lnTo>
                <a:cubicBezTo>
                  <a:pt x="3072614" y="422069"/>
                  <a:pt x="3072614" y="422069"/>
                  <a:pt x="3072614" y="422069"/>
                </a:cubicBezTo>
                <a:cubicBezTo>
                  <a:pt x="3042763" y="407406"/>
                  <a:pt x="3020767" y="436733"/>
                  <a:pt x="2990916" y="422069"/>
                </a:cubicBezTo>
                <a:cubicBezTo>
                  <a:pt x="2939068" y="436733"/>
                  <a:pt x="2894552" y="407406"/>
                  <a:pt x="2842706" y="422069"/>
                </a:cubicBezTo>
                <a:cubicBezTo>
                  <a:pt x="2828041" y="414737"/>
                  <a:pt x="2828041" y="414737"/>
                  <a:pt x="2828041" y="414737"/>
                </a:cubicBezTo>
                <a:cubicBezTo>
                  <a:pt x="2917072" y="407406"/>
                  <a:pt x="2991439" y="422069"/>
                  <a:pt x="3072614" y="414737"/>
                </a:cubicBezTo>
                <a:cubicBezTo>
                  <a:pt x="2998248" y="407406"/>
                  <a:pt x="2998248" y="407406"/>
                  <a:pt x="2998248" y="407406"/>
                </a:cubicBezTo>
                <a:cubicBezTo>
                  <a:pt x="2990916" y="407406"/>
                  <a:pt x="2961065" y="414737"/>
                  <a:pt x="2961065" y="400074"/>
                </a:cubicBezTo>
                <a:cubicBezTo>
                  <a:pt x="2827518" y="392742"/>
                  <a:pt x="2827518" y="392742"/>
                  <a:pt x="2827518" y="392742"/>
                </a:cubicBezTo>
                <a:cubicBezTo>
                  <a:pt x="2820186" y="392742"/>
                  <a:pt x="2812854" y="392742"/>
                  <a:pt x="2812854" y="385410"/>
                </a:cubicBezTo>
                <a:cubicBezTo>
                  <a:pt x="2820186" y="385410"/>
                  <a:pt x="2827518" y="385410"/>
                  <a:pt x="2834850" y="385410"/>
                </a:cubicBezTo>
                <a:lnTo>
                  <a:pt x="2834850" y="385410"/>
                </a:lnTo>
                <a:lnTo>
                  <a:pt x="2827518" y="385410"/>
                </a:lnTo>
                <a:cubicBezTo>
                  <a:pt x="2842181" y="385410"/>
                  <a:pt x="2842181" y="385410"/>
                  <a:pt x="2842181" y="385410"/>
                </a:cubicBezTo>
                <a:cubicBezTo>
                  <a:pt x="2842181" y="385410"/>
                  <a:pt x="2842181" y="385410"/>
                  <a:pt x="2834850" y="385410"/>
                </a:cubicBezTo>
                <a:cubicBezTo>
                  <a:pt x="2842181" y="385410"/>
                  <a:pt x="2842181" y="385410"/>
                  <a:pt x="2842181" y="385410"/>
                </a:cubicBezTo>
                <a:cubicBezTo>
                  <a:pt x="2849514" y="385410"/>
                  <a:pt x="2872034" y="378078"/>
                  <a:pt x="2879365" y="385410"/>
                </a:cubicBezTo>
                <a:lnTo>
                  <a:pt x="2879365" y="385410"/>
                </a:lnTo>
                <a:cubicBezTo>
                  <a:pt x="3161122" y="385410"/>
                  <a:pt x="3161122" y="385410"/>
                  <a:pt x="3161122" y="385410"/>
                </a:cubicBezTo>
                <a:cubicBezTo>
                  <a:pt x="3153790" y="378078"/>
                  <a:pt x="3153790" y="378078"/>
                  <a:pt x="3153790" y="378078"/>
                </a:cubicBezTo>
                <a:cubicBezTo>
                  <a:pt x="3020243" y="370746"/>
                  <a:pt x="2864701" y="370746"/>
                  <a:pt x="2731155" y="363414"/>
                </a:cubicBezTo>
                <a:cubicBezTo>
                  <a:pt x="2716491" y="363414"/>
                  <a:pt x="2671975" y="363414"/>
                  <a:pt x="2686639" y="348750"/>
                </a:cubicBezTo>
                <a:cubicBezTo>
                  <a:pt x="2701303" y="356082"/>
                  <a:pt x="2708635" y="341418"/>
                  <a:pt x="2723823" y="348750"/>
                </a:cubicBezTo>
                <a:cubicBezTo>
                  <a:pt x="2716491" y="348750"/>
                  <a:pt x="2716491" y="348750"/>
                  <a:pt x="2716491" y="348750"/>
                </a:cubicBezTo>
                <a:cubicBezTo>
                  <a:pt x="2723823" y="348750"/>
                  <a:pt x="2723823" y="348750"/>
                  <a:pt x="2723823" y="348750"/>
                </a:cubicBezTo>
                <a:lnTo>
                  <a:pt x="2723823" y="348750"/>
                </a:lnTo>
                <a:cubicBezTo>
                  <a:pt x="2731155" y="348750"/>
                  <a:pt x="2731155" y="348750"/>
                  <a:pt x="2731155" y="348750"/>
                </a:cubicBezTo>
                <a:cubicBezTo>
                  <a:pt x="2842181" y="348750"/>
                  <a:pt x="2842181" y="348750"/>
                  <a:pt x="2842181" y="348750"/>
                </a:cubicBezTo>
                <a:cubicBezTo>
                  <a:pt x="2872034" y="341418"/>
                  <a:pt x="2872034" y="341418"/>
                  <a:pt x="2872034" y="341418"/>
                </a:cubicBezTo>
                <a:cubicBezTo>
                  <a:pt x="2827518" y="341418"/>
                  <a:pt x="2783003" y="341418"/>
                  <a:pt x="2738487" y="341418"/>
                </a:cubicBezTo>
                <a:cubicBezTo>
                  <a:pt x="2731155" y="334086"/>
                  <a:pt x="2731155" y="334086"/>
                  <a:pt x="2731155" y="334086"/>
                </a:cubicBezTo>
                <a:cubicBezTo>
                  <a:pt x="2761006" y="326754"/>
                  <a:pt x="2805522" y="334086"/>
                  <a:pt x="2827518" y="326754"/>
                </a:cubicBezTo>
                <a:cubicBezTo>
                  <a:pt x="2790334" y="319422"/>
                  <a:pt x="2768339" y="326754"/>
                  <a:pt x="2731155" y="326754"/>
                </a:cubicBezTo>
                <a:cubicBezTo>
                  <a:pt x="2731155" y="319422"/>
                  <a:pt x="2731155" y="319422"/>
                  <a:pt x="2731155" y="319422"/>
                </a:cubicBezTo>
                <a:cubicBezTo>
                  <a:pt x="2731155" y="319422"/>
                  <a:pt x="2738487" y="319422"/>
                  <a:pt x="2745819" y="319422"/>
                </a:cubicBezTo>
                <a:cubicBezTo>
                  <a:pt x="2760483" y="304758"/>
                  <a:pt x="2783003" y="312090"/>
                  <a:pt x="2804999" y="312090"/>
                </a:cubicBezTo>
                <a:cubicBezTo>
                  <a:pt x="2834850" y="312090"/>
                  <a:pt x="2856845" y="312090"/>
                  <a:pt x="2879365" y="312090"/>
                </a:cubicBezTo>
                <a:cubicBezTo>
                  <a:pt x="2901361" y="304758"/>
                  <a:pt x="2945876" y="312090"/>
                  <a:pt x="2968396" y="312090"/>
                </a:cubicBezTo>
                <a:lnTo>
                  <a:pt x="2961065" y="312090"/>
                </a:lnTo>
                <a:cubicBezTo>
                  <a:pt x="2968396" y="304758"/>
                  <a:pt x="2968396" y="297426"/>
                  <a:pt x="2983060" y="297426"/>
                </a:cubicBezTo>
                <a:cubicBezTo>
                  <a:pt x="2990392" y="297426"/>
                  <a:pt x="2997725" y="297426"/>
                  <a:pt x="2997725" y="304758"/>
                </a:cubicBezTo>
                <a:cubicBezTo>
                  <a:pt x="3005056" y="304758"/>
                  <a:pt x="3019720" y="304758"/>
                  <a:pt x="3027576" y="304758"/>
                </a:cubicBezTo>
                <a:cubicBezTo>
                  <a:pt x="3027576" y="297426"/>
                  <a:pt x="3027576" y="297426"/>
                  <a:pt x="3027576" y="297426"/>
                </a:cubicBezTo>
                <a:cubicBezTo>
                  <a:pt x="3034907" y="304758"/>
                  <a:pt x="3049572" y="297426"/>
                  <a:pt x="3057427" y="304758"/>
                </a:cubicBezTo>
                <a:lnTo>
                  <a:pt x="3057427" y="304758"/>
                </a:lnTo>
                <a:cubicBezTo>
                  <a:pt x="3109274" y="304758"/>
                  <a:pt x="3176309" y="312090"/>
                  <a:pt x="3228158" y="304758"/>
                </a:cubicBezTo>
                <a:cubicBezTo>
                  <a:pt x="3242820" y="304758"/>
                  <a:pt x="3302524" y="304758"/>
                  <a:pt x="3339184" y="304758"/>
                </a:cubicBezTo>
                <a:cubicBezTo>
                  <a:pt x="3346516" y="297426"/>
                  <a:pt x="3346516" y="297426"/>
                  <a:pt x="3346516" y="297426"/>
                </a:cubicBezTo>
                <a:cubicBezTo>
                  <a:pt x="3227633" y="297426"/>
                  <a:pt x="3227633" y="297426"/>
                  <a:pt x="3227633" y="297426"/>
                </a:cubicBezTo>
                <a:cubicBezTo>
                  <a:pt x="3220302" y="297426"/>
                  <a:pt x="3220302" y="297426"/>
                  <a:pt x="3220302" y="297426"/>
                </a:cubicBezTo>
                <a:cubicBezTo>
                  <a:pt x="3145934" y="297426"/>
                  <a:pt x="3145934" y="297426"/>
                  <a:pt x="3145934" y="297426"/>
                </a:cubicBezTo>
                <a:cubicBezTo>
                  <a:pt x="3071567" y="282762"/>
                  <a:pt x="2982536" y="282762"/>
                  <a:pt x="2901361" y="282762"/>
                </a:cubicBezTo>
                <a:cubicBezTo>
                  <a:pt x="2856845" y="275430"/>
                  <a:pt x="2812330" y="275430"/>
                  <a:pt x="2767815" y="268098"/>
                </a:cubicBezTo>
                <a:cubicBezTo>
                  <a:pt x="2819663" y="253434"/>
                  <a:pt x="2878841" y="260766"/>
                  <a:pt x="2938545" y="253434"/>
                </a:cubicBezTo>
                <a:cubicBezTo>
                  <a:pt x="2894030" y="246102"/>
                  <a:pt x="2834850" y="253434"/>
                  <a:pt x="2790334" y="246102"/>
                </a:cubicBezTo>
                <a:cubicBezTo>
                  <a:pt x="2983060" y="246102"/>
                  <a:pt x="3198305" y="260766"/>
                  <a:pt x="3406219" y="253434"/>
                </a:cubicBezTo>
                <a:cubicBezTo>
                  <a:pt x="3413551" y="246102"/>
                  <a:pt x="3413551" y="246102"/>
                  <a:pt x="3413551" y="246102"/>
                </a:cubicBezTo>
                <a:cubicBezTo>
                  <a:pt x="3354371" y="238770"/>
                  <a:pt x="3287336" y="246102"/>
                  <a:pt x="3228158" y="238770"/>
                </a:cubicBezTo>
                <a:cubicBezTo>
                  <a:pt x="3228158" y="231439"/>
                  <a:pt x="3228158" y="231439"/>
                  <a:pt x="3228158" y="231439"/>
                </a:cubicBezTo>
                <a:cubicBezTo>
                  <a:pt x="3302524" y="231439"/>
                  <a:pt x="3302524" y="231439"/>
                  <a:pt x="3302524" y="231439"/>
                </a:cubicBezTo>
                <a:cubicBezTo>
                  <a:pt x="3183642" y="224107"/>
                  <a:pt x="3072614" y="216775"/>
                  <a:pt x="2946401" y="224107"/>
                </a:cubicBezTo>
                <a:cubicBezTo>
                  <a:pt x="2931736" y="216775"/>
                  <a:pt x="2916549" y="216775"/>
                  <a:pt x="2901885" y="209443"/>
                </a:cubicBezTo>
                <a:cubicBezTo>
                  <a:pt x="3042763" y="209443"/>
                  <a:pt x="3176309" y="224107"/>
                  <a:pt x="3302524" y="216775"/>
                </a:cubicBezTo>
                <a:cubicBezTo>
                  <a:pt x="3258009" y="216775"/>
                  <a:pt x="3220825" y="209443"/>
                  <a:pt x="3176309" y="209443"/>
                </a:cubicBezTo>
                <a:cubicBezTo>
                  <a:pt x="3161645" y="209443"/>
                  <a:pt x="3161645" y="209443"/>
                  <a:pt x="3161645" y="209443"/>
                </a:cubicBezTo>
                <a:cubicBezTo>
                  <a:pt x="3176309" y="202111"/>
                  <a:pt x="3176309" y="202111"/>
                  <a:pt x="3176309" y="202111"/>
                </a:cubicBezTo>
                <a:cubicBezTo>
                  <a:pt x="3331851" y="202111"/>
                  <a:pt x="3331851" y="202111"/>
                  <a:pt x="3331851" y="202111"/>
                </a:cubicBezTo>
                <a:lnTo>
                  <a:pt x="3331851" y="202111"/>
                </a:lnTo>
                <a:cubicBezTo>
                  <a:pt x="3205638" y="194779"/>
                  <a:pt x="3079423" y="194779"/>
                  <a:pt x="2953732" y="187447"/>
                </a:cubicBezTo>
                <a:cubicBezTo>
                  <a:pt x="2961065" y="180115"/>
                  <a:pt x="2961065" y="180115"/>
                  <a:pt x="2961065" y="180115"/>
                </a:cubicBezTo>
                <a:cubicBezTo>
                  <a:pt x="3094611" y="165451"/>
                  <a:pt x="3205638" y="208919"/>
                  <a:pt x="3331851" y="187447"/>
                </a:cubicBezTo>
                <a:cubicBezTo>
                  <a:pt x="3294669" y="180115"/>
                  <a:pt x="3265340" y="187447"/>
                  <a:pt x="3235489" y="180115"/>
                </a:cubicBezTo>
                <a:cubicBezTo>
                  <a:pt x="3302000" y="180115"/>
                  <a:pt x="3376367" y="172783"/>
                  <a:pt x="3443402" y="172783"/>
                </a:cubicBezTo>
                <a:cubicBezTo>
                  <a:pt x="3436071" y="158119"/>
                  <a:pt x="3495250" y="172783"/>
                  <a:pt x="3517769" y="158119"/>
                </a:cubicBezTo>
                <a:cubicBezTo>
                  <a:pt x="3421407" y="158119"/>
                  <a:pt x="3317711" y="158119"/>
                  <a:pt x="3228681" y="150787"/>
                </a:cubicBezTo>
                <a:cubicBezTo>
                  <a:pt x="3250676" y="143455"/>
                  <a:pt x="3273196" y="143455"/>
                  <a:pt x="3295192" y="143455"/>
                </a:cubicBezTo>
                <a:cubicBezTo>
                  <a:pt x="3287860" y="143455"/>
                  <a:pt x="3287860" y="143455"/>
                  <a:pt x="3287860" y="136123"/>
                </a:cubicBezTo>
                <a:lnTo>
                  <a:pt x="3287860" y="136123"/>
                </a:lnTo>
                <a:cubicBezTo>
                  <a:pt x="3354371" y="136123"/>
                  <a:pt x="3414075" y="143455"/>
                  <a:pt x="3473253" y="128791"/>
                </a:cubicBezTo>
                <a:cubicBezTo>
                  <a:pt x="3443402" y="128791"/>
                  <a:pt x="3414075" y="128791"/>
                  <a:pt x="3391555" y="121459"/>
                </a:cubicBezTo>
                <a:lnTo>
                  <a:pt x="3398887" y="114127"/>
                </a:lnTo>
                <a:cubicBezTo>
                  <a:pt x="3391555" y="114127"/>
                  <a:pt x="3376891" y="114127"/>
                  <a:pt x="3369035" y="106795"/>
                </a:cubicBezTo>
                <a:cubicBezTo>
                  <a:pt x="3376367" y="99463"/>
                  <a:pt x="3376367" y="99463"/>
                  <a:pt x="3376367" y="99463"/>
                </a:cubicBezTo>
                <a:cubicBezTo>
                  <a:pt x="3406219" y="114127"/>
                  <a:pt x="3435547" y="99463"/>
                  <a:pt x="3465398" y="99463"/>
                </a:cubicBezTo>
                <a:cubicBezTo>
                  <a:pt x="3309856" y="84799"/>
                  <a:pt x="3309856" y="84799"/>
                  <a:pt x="3309856" y="84799"/>
                </a:cubicBezTo>
                <a:cubicBezTo>
                  <a:pt x="3391031" y="89513"/>
                  <a:pt x="3464875" y="89513"/>
                  <a:pt x="3546573" y="89513"/>
                </a:cubicBezTo>
                <a:lnTo>
                  <a:pt x="3546573" y="89513"/>
                </a:lnTo>
                <a:close/>
                <a:moveTo>
                  <a:pt x="149258" y="327801"/>
                </a:moveTo>
                <a:cubicBezTo>
                  <a:pt x="163922" y="327801"/>
                  <a:pt x="163922" y="327801"/>
                  <a:pt x="163922" y="327801"/>
                </a:cubicBezTo>
                <a:lnTo>
                  <a:pt x="163922" y="327801"/>
                </a:lnTo>
                <a:lnTo>
                  <a:pt x="149258" y="327801"/>
                </a:lnTo>
                <a:lnTo>
                  <a:pt x="149258" y="327801"/>
                </a:lnTo>
                <a:lnTo>
                  <a:pt x="149258" y="327801"/>
                </a:lnTo>
                <a:close/>
                <a:moveTo>
                  <a:pt x="1662260" y="530478"/>
                </a:moveTo>
                <a:cubicBezTo>
                  <a:pt x="1587893" y="530478"/>
                  <a:pt x="1587893" y="530478"/>
                  <a:pt x="1587893" y="530478"/>
                </a:cubicBezTo>
                <a:cubicBezTo>
                  <a:pt x="1580561" y="530478"/>
                  <a:pt x="1580561" y="530478"/>
                  <a:pt x="1573229" y="530478"/>
                </a:cubicBezTo>
                <a:cubicBezTo>
                  <a:pt x="1587893" y="530478"/>
                  <a:pt x="1587893" y="530478"/>
                  <a:pt x="1587893" y="530478"/>
                </a:cubicBezTo>
                <a:cubicBezTo>
                  <a:pt x="1602557" y="530478"/>
                  <a:pt x="1609889" y="523146"/>
                  <a:pt x="1617745" y="523146"/>
                </a:cubicBezTo>
                <a:cubicBezTo>
                  <a:pt x="1736627" y="523146"/>
                  <a:pt x="1736627" y="523146"/>
                  <a:pt x="1736627" y="523146"/>
                </a:cubicBezTo>
                <a:cubicBezTo>
                  <a:pt x="1736627" y="523146"/>
                  <a:pt x="1736627" y="523146"/>
                  <a:pt x="1743959" y="523146"/>
                </a:cubicBezTo>
                <a:cubicBezTo>
                  <a:pt x="1736627" y="523146"/>
                  <a:pt x="1736627" y="523146"/>
                  <a:pt x="1736627" y="523146"/>
                </a:cubicBezTo>
                <a:cubicBezTo>
                  <a:pt x="1706775" y="523146"/>
                  <a:pt x="1684780" y="523146"/>
                  <a:pt x="1662260" y="530478"/>
                </a:cubicBezTo>
                <a:lnTo>
                  <a:pt x="1662260" y="530478"/>
                </a:lnTo>
                <a:close/>
                <a:moveTo>
                  <a:pt x="2819663" y="494342"/>
                </a:moveTo>
                <a:cubicBezTo>
                  <a:pt x="2812330" y="494342"/>
                  <a:pt x="2804999" y="494342"/>
                  <a:pt x="2797666" y="494342"/>
                </a:cubicBezTo>
                <a:cubicBezTo>
                  <a:pt x="2797143" y="494342"/>
                  <a:pt x="2812330" y="494342"/>
                  <a:pt x="2819663" y="494342"/>
                </a:cubicBezTo>
                <a:lnTo>
                  <a:pt x="2819663" y="494342"/>
                </a:lnTo>
                <a:close/>
                <a:moveTo>
                  <a:pt x="2723299" y="501674"/>
                </a:moveTo>
                <a:cubicBezTo>
                  <a:pt x="2701303" y="501674"/>
                  <a:pt x="2701303" y="501674"/>
                  <a:pt x="2701303" y="501674"/>
                </a:cubicBezTo>
                <a:lnTo>
                  <a:pt x="2701303" y="501674"/>
                </a:lnTo>
                <a:lnTo>
                  <a:pt x="2701303" y="501674"/>
                </a:lnTo>
                <a:cubicBezTo>
                  <a:pt x="2708112" y="501674"/>
                  <a:pt x="2715968" y="494342"/>
                  <a:pt x="2723299" y="501674"/>
                </a:cubicBezTo>
                <a:lnTo>
                  <a:pt x="2723299" y="501674"/>
                </a:lnTo>
                <a:close/>
                <a:moveTo>
                  <a:pt x="3079423" y="74849"/>
                </a:moveTo>
                <a:cubicBezTo>
                  <a:pt x="3042240" y="74849"/>
                  <a:pt x="3042240" y="74849"/>
                  <a:pt x="3042240" y="74849"/>
                </a:cubicBezTo>
                <a:cubicBezTo>
                  <a:pt x="3049572" y="74849"/>
                  <a:pt x="3064236" y="74849"/>
                  <a:pt x="3079423" y="74849"/>
                </a:cubicBezTo>
                <a:cubicBezTo>
                  <a:pt x="3109274" y="74849"/>
                  <a:pt x="3109274" y="74849"/>
                  <a:pt x="3109274" y="74849"/>
                </a:cubicBezTo>
                <a:cubicBezTo>
                  <a:pt x="3094087" y="82181"/>
                  <a:pt x="3086756" y="74849"/>
                  <a:pt x="3079423" y="74849"/>
                </a:cubicBezTo>
                <a:lnTo>
                  <a:pt x="3079423" y="74849"/>
                </a:lnTo>
                <a:close/>
                <a:moveTo>
                  <a:pt x="3131271" y="82181"/>
                </a:moveTo>
                <a:cubicBezTo>
                  <a:pt x="3175786" y="82181"/>
                  <a:pt x="3212969" y="82181"/>
                  <a:pt x="3257485" y="89513"/>
                </a:cubicBezTo>
                <a:cubicBezTo>
                  <a:pt x="3212969" y="82181"/>
                  <a:pt x="3175786" y="82181"/>
                  <a:pt x="3131271" y="82181"/>
                </a:cubicBezTo>
                <a:lnTo>
                  <a:pt x="3131271" y="82181"/>
                </a:lnTo>
                <a:close/>
              </a:path>
            </a:pathLst>
          </a:custGeom>
          <a:solidFill>
            <a:srgbClr val="000000"/>
          </a:solidFill>
          <a:ln w="523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xmlns="" id="{707CD47B-7D12-49F3-BBC7-25D6A40B9D5F}"/>
              </a:ext>
            </a:extLst>
          </p:cNvPr>
          <p:cNvSpPr/>
          <p:nvPr/>
        </p:nvSpPr>
        <p:spPr>
          <a:xfrm>
            <a:off x="4138615" y="1641020"/>
            <a:ext cx="1586705" cy="447900"/>
          </a:xfrm>
          <a:custGeom>
            <a:avLst/>
            <a:gdLst>
              <a:gd name="connsiteX0" fmla="*/ 2043475 w 2266488"/>
              <a:gd name="connsiteY0" fmla="*/ 129789 h 224510"/>
              <a:gd name="connsiteX1" fmla="*/ 2034708 w 2266488"/>
              <a:gd name="connsiteY1" fmla="*/ 116746 h 224510"/>
              <a:gd name="connsiteX2" fmla="*/ 2039199 w 2266488"/>
              <a:gd name="connsiteY2" fmla="*/ 116746 h 224510"/>
              <a:gd name="connsiteX3" fmla="*/ 2039199 w 2266488"/>
              <a:gd name="connsiteY3" fmla="*/ 116746 h 224510"/>
              <a:gd name="connsiteX4" fmla="*/ 2047965 w 2266488"/>
              <a:gd name="connsiteY4" fmla="*/ 95150 h 224510"/>
              <a:gd name="connsiteX5" fmla="*/ 2061222 w 2266488"/>
              <a:gd name="connsiteY5" fmla="*/ 108193 h 224510"/>
              <a:gd name="connsiteX6" fmla="*/ 2061222 w 2266488"/>
              <a:gd name="connsiteY6" fmla="*/ 95150 h 224510"/>
              <a:gd name="connsiteX7" fmla="*/ 2039199 w 2266488"/>
              <a:gd name="connsiteY7" fmla="*/ 86597 h 224510"/>
              <a:gd name="connsiteX8" fmla="*/ 2021665 w 2266488"/>
              <a:gd name="connsiteY8" fmla="*/ 95150 h 224510"/>
              <a:gd name="connsiteX9" fmla="*/ 2012899 w 2266488"/>
              <a:gd name="connsiteY9" fmla="*/ 86597 h 224510"/>
              <a:gd name="connsiteX10" fmla="*/ 1982109 w 2266488"/>
              <a:gd name="connsiteY10" fmla="*/ 86597 h 224510"/>
              <a:gd name="connsiteX11" fmla="*/ 1990875 w 2266488"/>
              <a:gd name="connsiteY11" fmla="*/ 69278 h 224510"/>
              <a:gd name="connsiteX12" fmla="*/ 1995366 w 2266488"/>
              <a:gd name="connsiteY12" fmla="*/ 77830 h 224510"/>
              <a:gd name="connsiteX13" fmla="*/ 2008622 w 2266488"/>
              <a:gd name="connsiteY13" fmla="*/ 60511 h 224510"/>
              <a:gd name="connsiteX14" fmla="*/ 2026156 w 2266488"/>
              <a:gd name="connsiteY14" fmla="*/ 64787 h 224510"/>
              <a:gd name="connsiteX15" fmla="*/ 2021665 w 2266488"/>
              <a:gd name="connsiteY15" fmla="*/ 77830 h 224510"/>
              <a:gd name="connsiteX16" fmla="*/ 2039199 w 2266488"/>
              <a:gd name="connsiteY16" fmla="*/ 64787 h 224510"/>
              <a:gd name="connsiteX17" fmla="*/ 2052456 w 2266488"/>
              <a:gd name="connsiteY17" fmla="*/ 64787 h 224510"/>
              <a:gd name="connsiteX18" fmla="*/ 2047965 w 2266488"/>
              <a:gd name="connsiteY18" fmla="*/ 69064 h 224510"/>
              <a:gd name="connsiteX19" fmla="*/ 2052456 w 2266488"/>
              <a:gd name="connsiteY19" fmla="*/ 69064 h 224510"/>
              <a:gd name="connsiteX20" fmla="*/ 2078755 w 2266488"/>
              <a:gd name="connsiteY20" fmla="*/ 64787 h 224510"/>
              <a:gd name="connsiteX21" fmla="*/ 2122588 w 2266488"/>
              <a:gd name="connsiteY21" fmla="*/ 60511 h 224510"/>
              <a:gd name="connsiteX22" fmla="*/ 2109332 w 2266488"/>
              <a:gd name="connsiteY22" fmla="*/ 56235 h 224510"/>
              <a:gd name="connsiteX23" fmla="*/ 1675278 w 2266488"/>
              <a:gd name="connsiteY23" fmla="*/ 17319 h 224510"/>
              <a:gd name="connsiteX24" fmla="*/ 1298099 w 2266488"/>
              <a:gd name="connsiteY24" fmla="*/ 0 h 224510"/>
              <a:gd name="connsiteX25" fmla="*/ 824489 w 2266488"/>
              <a:gd name="connsiteY25" fmla="*/ 4276 h 224510"/>
              <a:gd name="connsiteX26" fmla="*/ 482377 w 2266488"/>
              <a:gd name="connsiteY26" fmla="*/ 25872 h 224510"/>
              <a:gd name="connsiteX27" fmla="*/ 96433 w 2266488"/>
              <a:gd name="connsiteY27" fmla="*/ 56235 h 224510"/>
              <a:gd name="connsiteX28" fmla="*/ 0 w 2266488"/>
              <a:gd name="connsiteY28" fmla="*/ 134065 h 224510"/>
              <a:gd name="connsiteX29" fmla="*/ 0 w 2266488"/>
              <a:gd name="connsiteY29" fmla="*/ 147108 h 224510"/>
              <a:gd name="connsiteX30" fmla="*/ 52600 w 2266488"/>
              <a:gd name="connsiteY30" fmla="*/ 185809 h 224510"/>
              <a:gd name="connsiteX31" fmla="*/ 346388 w 2266488"/>
              <a:gd name="connsiteY31" fmla="*/ 224725 h 224510"/>
              <a:gd name="connsiteX32" fmla="*/ 1157620 w 2266488"/>
              <a:gd name="connsiteY32" fmla="*/ 224725 h 224510"/>
              <a:gd name="connsiteX33" fmla="*/ 1214710 w 2266488"/>
              <a:gd name="connsiteY33" fmla="*/ 224725 h 224510"/>
              <a:gd name="connsiteX34" fmla="*/ 1876909 w 2266488"/>
              <a:gd name="connsiteY34" fmla="*/ 194576 h 224510"/>
              <a:gd name="connsiteX35" fmla="*/ 1898933 w 2266488"/>
              <a:gd name="connsiteY35" fmla="*/ 190300 h 224510"/>
              <a:gd name="connsiteX36" fmla="*/ 2008622 w 2266488"/>
              <a:gd name="connsiteY36" fmla="*/ 172980 h 224510"/>
              <a:gd name="connsiteX37" fmla="*/ 2105055 w 2266488"/>
              <a:gd name="connsiteY37" fmla="*/ 164427 h 224510"/>
              <a:gd name="connsiteX38" fmla="*/ 2267344 w 2266488"/>
              <a:gd name="connsiteY38" fmla="*/ 138555 h 224510"/>
              <a:gd name="connsiteX39" fmla="*/ 2043475 w 2266488"/>
              <a:gd name="connsiteY39" fmla="*/ 129789 h 224510"/>
              <a:gd name="connsiteX40" fmla="*/ 2043475 w 2266488"/>
              <a:gd name="connsiteY40" fmla="*/ 129789 h 224510"/>
              <a:gd name="connsiteX41" fmla="*/ 1977832 w 2266488"/>
              <a:gd name="connsiteY41" fmla="*/ 125512 h 224510"/>
              <a:gd name="connsiteX42" fmla="*/ 1964576 w 2266488"/>
              <a:gd name="connsiteY42" fmla="*/ 121236 h 224510"/>
              <a:gd name="connsiteX43" fmla="*/ 1977832 w 2266488"/>
              <a:gd name="connsiteY43" fmla="*/ 116959 h 224510"/>
              <a:gd name="connsiteX44" fmla="*/ 1977832 w 2266488"/>
              <a:gd name="connsiteY44" fmla="*/ 125512 h 224510"/>
              <a:gd name="connsiteX45" fmla="*/ 1977832 w 2266488"/>
              <a:gd name="connsiteY45" fmla="*/ 125512 h 224510"/>
              <a:gd name="connsiteX46" fmla="*/ 1977832 w 2266488"/>
              <a:gd name="connsiteY46" fmla="*/ 125512 h 224510"/>
              <a:gd name="connsiteX47" fmla="*/ 2030432 w 2266488"/>
              <a:gd name="connsiteY47" fmla="*/ 125512 h 224510"/>
              <a:gd name="connsiteX48" fmla="*/ 2025942 w 2266488"/>
              <a:gd name="connsiteY48" fmla="*/ 125512 h 224510"/>
              <a:gd name="connsiteX49" fmla="*/ 2021452 w 2266488"/>
              <a:gd name="connsiteY49" fmla="*/ 116959 h 224510"/>
              <a:gd name="connsiteX50" fmla="*/ 2016961 w 2266488"/>
              <a:gd name="connsiteY50" fmla="*/ 125512 h 224510"/>
              <a:gd name="connsiteX51" fmla="*/ 1999428 w 2266488"/>
              <a:gd name="connsiteY51" fmla="*/ 121236 h 224510"/>
              <a:gd name="connsiteX52" fmla="*/ 2003918 w 2266488"/>
              <a:gd name="connsiteY52" fmla="*/ 112683 h 224510"/>
              <a:gd name="connsiteX53" fmla="*/ 2012685 w 2266488"/>
              <a:gd name="connsiteY53" fmla="*/ 116959 h 224510"/>
              <a:gd name="connsiteX54" fmla="*/ 2025942 w 2266488"/>
              <a:gd name="connsiteY54" fmla="*/ 99640 h 224510"/>
              <a:gd name="connsiteX55" fmla="*/ 2030432 w 2266488"/>
              <a:gd name="connsiteY55" fmla="*/ 125512 h 224510"/>
              <a:gd name="connsiteX56" fmla="*/ 2030432 w 2266488"/>
              <a:gd name="connsiteY56" fmla="*/ 125512 h 224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266488" h="224510">
                <a:moveTo>
                  <a:pt x="2043475" y="129789"/>
                </a:moveTo>
                <a:cubicBezTo>
                  <a:pt x="2038985" y="129789"/>
                  <a:pt x="2030218" y="121236"/>
                  <a:pt x="2034708" y="116746"/>
                </a:cubicBezTo>
                <a:cubicBezTo>
                  <a:pt x="2039199" y="116746"/>
                  <a:pt x="2039199" y="116746"/>
                  <a:pt x="2039199" y="116746"/>
                </a:cubicBezTo>
                <a:lnTo>
                  <a:pt x="2039199" y="116746"/>
                </a:lnTo>
                <a:cubicBezTo>
                  <a:pt x="2034708" y="108193"/>
                  <a:pt x="2043689" y="103703"/>
                  <a:pt x="2047965" y="95150"/>
                </a:cubicBezTo>
                <a:cubicBezTo>
                  <a:pt x="2052456" y="95150"/>
                  <a:pt x="2056732" y="103703"/>
                  <a:pt x="2061222" y="108193"/>
                </a:cubicBezTo>
                <a:cubicBezTo>
                  <a:pt x="2061222" y="95150"/>
                  <a:pt x="2061222" y="95150"/>
                  <a:pt x="2061222" y="95150"/>
                </a:cubicBezTo>
                <a:cubicBezTo>
                  <a:pt x="2052456" y="86597"/>
                  <a:pt x="2043689" y="99426"/>
                  <a:pt x="2039199" y="86597"/>
                </a:cubicBezTo>
                <a:cubicBezTo>
                  <a:pt x="2030432" y="86597"/>
                  <a:pt x="2025942" y="86597"/>
                  <a:pt x="2021665" y="95150"/>
                </a:cubicBezTo>
                <a:cubicBezTo>
                  <a:pt x="2012899" y="86597"/>
                  <a:pt x="2012899" y="86597"/>
                  <a:pt x="2012899" y="86597"/>
                </a:cubicBezTo>
                <a:cubicBezTo>
                  <a:pt x="2004132" y="95150"/>
                  <a:pt x="1995366" y="82321"/>
                  <a:pt x="1982109" y="86597"/>
                </a:cubicBezTo>
                <a:cubicBezTo>
                  <a:pt x="1990875" y="69278"/>
                  <a:pt x="1990875" y="69278"/>
                  <a:pt x="1990875" y="69278"/>
                </a:cubicBezTo>
                <a:cubicBezTo>
                  <a:pt x="1995366" y="69278"/>
                  <a:pt x="1995366" y="73554"/>
                  <a:pt x="1995366" y="77830"/>
                </a:cubicBezTo>
                <a:cubicBezTo>
                  <a:pt x="2004132" y="77830"/>
                  <a:pt x="2008622" y="73554"/>
                  <a:pt x="2008622" y="60511"/>
                </a:cubicBezTo>
                <a:cubicBezTo>
                  <a:pt x="2013113" y="60511"/>
                  <a:pt x="2021879" y="56235"/>
                  <a:pt x="2026156" y="64787"/>
                </a:cubicBezTo>
                <a:cubicBezTo>
                  <a:pt x="2026156" y="69064"/>
                  <a:pt x="2021665" y="73340"/>
                  <a:pt x="2021665" y="77830"/>
                </a:cubicBezTo>
                <a:cubicBezTo>
                  <a:pt x="2026156" y="82107"/>
                  <a:pt x="2039199" y="73554"/>
                  <a:pt x="2039199" y="64787"/>
                </a:cubicBezTo>
                <a:cubicBezTo>
                  <a:pt x="2043689" y="64787"/>
                  <a:pt x="2047965" y="60511"/>
                  <a:pt x="2052456" y="64787"/>
                </a:cubicBezTo>
                <a:cubicBezTo>
                  <a:pt x="2047965" y="69064"/>
                  <a:pt x="2047965" y="69064"/>
                  <a:pt x="2047965" y="69064"/>
                </a:cubicBezTo>
                <a:cubicBezTo>
                  <a:pt x="2052456" y="69064"/>
                  <a:pt x="2052456" y="69064"/>
                  <a:pt x="2052456" y="69064"/>
                </a:cubicBezTo>
                <a:cubicBezTo>
                  <a:pt x="2052456" y="60511"/>
                  <a:pt x="2069989" y="60511"/>
                  <a:pt x="2078755" y="64787"/>
                </a:cubicBezTo>
                <a:cubicBezTo>
                  <a:pt x="2122588" y="60511"/>
                  <a:pt x="2122588" y="60511"/>
                  <a:pt x="2122588" y="60511"/>
                </a:cubicBezTo>
                <a:cubicBezTo>
                  <a:pt x="2118098" y="56235"/>
                  <a:pt x="2113822" y="60511"/>
                  <a:pt x="2109332" y="56235"/>
                </a:cubicBezTo>
                <a:cubicBezTo>
                  <a:pt x="1675278" y="17319"/>
                  <a:pt x="1675278" y="17319"/>
                  <a:pt x="1675278" y="17319"/>
                </a:cubicBezTo>
                <a:cubicBezTo>
                  <a:pt x="1548055" y="8767"/>
                  <a:pt x="1416556" y="0"/>
                  <a:pt x="1298099" y="0"/>
                </a:cubicBezTo>
                <a:cubicBezTo>
                  <a:pt x="824489" y="4276"/>
                  <a:pt x="824489" y="4276"/>
                  <a:pt x="824489" y="4276"/>
                </a:cubicBezTo>
                <a:cubicBezTo>
                  <a:pt x="482377" y="25872"/>
                  <a:pt x="482377" y="25872"/>
                  <a:pt x="482377" y="25872"/>
                </a:cubicBezTo>
                <a:cubicBezTo>
                  <a:pt x="96433" y="56235"/>
                  <a:pt x="96433" y="56235"/>
                  <a:pt x="96433" y="56235"/>
                </a:cubicBezTo>
                <a:cubicBezTo>
                  <a:pt x="56876" y="69278"/>
                  <a:pt x="35066" y="103703"/>
                  <a:pt x="0" y="134065"/>
                </a:cubicBezTo>
                <a:cubicBezTo>
                  <a:pt x="0" y="147108"/>
                  <a:pt x="0" y="147108"/>
                  <a:pt x="0" y="147108"/>
                </a:cubicBezTo>
                <a:cubicBezTo>
                  <a:pt x="8767" y="168704"/>
                  <a:pt x="30790" y="177257"/>
                  <a:pt x="52600" y="185809"/>
                </a:cubicBezTo>
                <a:cubicBezTo>
                  <a:pt x="149032" y="203129"/>
                  <a:pt x="241189" y="224725"/>
                  <a:pt x="346388" y="224725"/>
                </a:cubicBezTo>
                <a:cubicBezTo>
                  <a:pt x="618367" y="224725"/>
                  <a:pt x="890131" y="220448"/>
                  <a:pt x="1157620" y="224725"/>
                </a:cubicBezTo>
                <a:cubicBezTo>
                  <a:pt x="1170877" y="211682"/>
                  <a:pt x="1197177" y="229001"/>
                  <a:pt x="1214710" y="224725"/>
                </a:cubicBezTo>
                <a:cubicBezTo>
                  <a:pt x="1429599" y="207405"/>
                  <a:pt x="1662021" y="242044"/>
                  <a:pt x="1876909" y="194576"/>
                </a:cubicBezTo>
                <a:cubicBezTo>
                  <a:pt x="1885676" y="194576"/>
                  <a:pt x="1890166" y="177257"/>
                  <a:pt x="1898933" y="190300"/>
                </a:cubicBezTo>
                <a:cubicBezTo>
                  <a:pt x="1929723" y="181747"/>
                  <a:pt x="1973556" y="172980"/>
                  <a:pt x="2008622" y="172980"/>
                </a:cubicBezTo>
                <a:cubicBezTo>
                  <a:pt x="2043689" y="172980"/>
                  <a:pt x="2069989" y="151385"/>
                  <a:pt x="2105055" y="164427"/>
                </a:cubicBezTo>
                <a:cubicBezTo>
                  <a:pt x="2153378" y="147108"/>
                  <a:pt x="2210254" y="147108"/>
                  <a:pt x="2267344" y="138555"/>
                </a:cubicBezTo>
                <a:cubicBezTo>
                  <a:pt x="2201488" y="134065"/>
                  <a:pt x="2118098" y="121022"/>
                  <a:pt x="2043475" y="129789"/>
                </a:cubicBezTo>
                <a:lnTo>
                  <a:pt x="2043475" y="129789"/>
                </a:lnTo>
                <a:close/>
                <a:moveTo>
                  <a:pt x="1977832" y="125512"/>
                </a:moveTo>
                <a:cubicBezTo>
                  <a:pt x="1964576" y="121236"/>
                  <a:pt x="1964576" y="121236"/>
                  <a:pt x="1964576" y="121236"/>
                </a:cubicBezTo>
                <a:cubicBezTo>
                  <a:pt x="1969066" y="108193"/>
                  <a:pt x="1973342" y="121236"/>
                  <a:pt x="1977832" y="116959"/>
                </a:cubicBezTo>
                <a:lnTo>
                  <a:pt x="1977832" y="125512"/>
                </a:lnTo>
                <a:lnTo>
                  <a:pt x="1977832" y="125512"/>
                </a:lnTo>
                <a:lnTo>
                  <a:pt x="1977832" y="125512"/>
                </a:lnTo>
                <a:close/>
                <a:moveTo>
                  <a:pt x="2030432" y="125512"/>
                </a:moveTo>
                <a:cubicBezTo>
                  <a:pt x="2025942" y="125512"/>
                  <a:pt x="2025942" y="125512"/>
                  <a:pt x="2025942" y="125512"/>
                </a:cubicBezTo>
                <a:cubicBezTo>
                  <a:pt x="2025942" y="121236"/>
                  <a:pt x="2025942" y="121236"/>
                  <a:pt x="2021452" y="116959"/>
                </a:cubicBezTo>
                <a:cubicBezTo>
                  <a:pt x="2016961" y="116959"/>
                  <a:pt x="2021452" y="121236"/>
                  <a:pt x="2016961" y="125512"/>
                </a:cubicBezTo>
                <a:cubicBezTo>
                  <a:pt x="1999428" y="121236"/>
                  <a:pt x="1999428" y="121236"/>
                  <a:pt x="1999428" y="121236"/>
                </a:cubicBezTo>
                <a:cubicBezTo>
                  <a:pt x="1999428" y="116959"/>
                  <a:pt x="2003918" y="116959"/>
                  <a:pt x="2003918" y="112683"/>
                </a:cubicBezTo>
                <a:cubicBezTo>
                  <a:pt x="2008409" y="112683"/>
                  <a:pt x="2008409" y="112683"/>
                  <a:pt x="2012685" y="116959"/>
                </a:cubicBezTo>
                <a:cubicBezTo>
                  <a:pt x="2017175" y="112683"/>
                  <a:pt x="2021452" y="99640"/>
                  <a:pt x="2025942" y="99640"/>
                </a:cubicBezTo>
                <a:cubicBezTo>
                  <a:pt x="2025942" y="108193"/>
                  <a:pt x="2030432" y="116746"/>
                  <a:pt x="2030432" y="125512"/>
                </a:cubicBezTo>
                <a:lnTo>
                  <a:pt x="2030432" y="125512"/>
                </a:lnTo>
                <a:close/>
              </a:path>
            </a:pathLst>
          </a:custGeom>
          <a:solidFill>
            <a:srgbClr val="000000"/>
          </a:solidFill>
          <a:ln w="2138"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xmlns="" id="{6189757E-44A3-4034-B86B-82E6B7010EC1}"/>
              </a:ext>
            </a:extLst>
          </p:cNvPr>
          <p:cNvSpPr/>
          <p:nvPr/>
        </p:nvSpPr>
        <p:spPr>
          <a:xfrm>
            <a:off x="1199510" y="2611822"/>
            <a:ext cx="1682152" cy="498337"/>
          </a:xfrm>
          <a:custGeom>
            <a:avLst/>
            <a:gdLst>
              <a:gd name="connsiteX0" fmla="*/ 1418480 w 1710557"/>
              <a:gd name="connsiteY0" fmla="*/ 74512 h 198852"/>
              <a:gd name="connsiteX1" fmla="*/ 1400947 w 1710557"/>
              <a:gd name="connsiteY1" fmla="*/ 65745 h 198852"/>
              <a:gd name="connsiteX2" fmla="*/ 1440290 w 1710557"/>
              <a:gd name="connsiteY2" fmla="*/ 56979 h 198852"/>
              <a:gd name="connsiteX3" fmla="*/ 1449056 w 1710557"/>
              <a:gd name="connsiteY3" fmla="*/ 61255 h 198852"/>
              <a:gd name="connsiteX4" fmla="*/ 1449056 w 1710557"/>
              <a:gd name="connsiteY4" fmla="*/ 56979 h 198852"/>
              <a:gd name="connsiteX5" fmla="*/ 1453333 w 1710557"/>
              <a:gd name="connsiteY5" fmla="*/ 61255 h 198852"/>
              <a:gd name="connsiteX6" fmla="*/ 1470866 w 1710557"/>
              <a:gd name="connsiteY6" fmla="*/ 56979 h 198852"/>
              <a:gd name="connsiteX7" fmla="*/ 1497166 w 1710557"/>
              <a:gd name="connsiteY7" fmla="*/ 52702 h 198852"/>
              <a:gd name="connsiteX8" fmla="*/ 1505932 w 1710557"/>
              <a:gd name="connsiteY8" fmla="*/ 61469 h 198852"/>
              <a:gd name="connsiteX9" fmla="*/ 1505932 w 1710557"/>
              <a:gd name="connsiteY9" fmla="*/ 52702 h 198852"/>
              <a:gd name="connsiteX10" fmla="*/ 1540999 w 1710557"/>
              <a:gd name="connsiteY10" fmla="*/ 48426 h 198852"/>
              <a:gd name="connsiteX11" fmla="*/ 1549765 w 1710557"/>
              <a:gd name="connsiteY11" fmla="*/ 52702 h 198852"/>
              <a:gd name="connsiteX12" fmla="*/ 1584832 w 1710557"/>
              <a:gd name="connsiteY12" fmla="*/ 48426 h 198852"/>
              <a:gd name="connsiteX13" fmla="*/ 1597875 w 1710557"/>
              <a:gd name="connsiteY13" fmla="*/ 52702 h 198852"/>
              <a:gd name="connsiteX14" fmla="*/ 1610918 w 1710557"/>
              <a:gd name="connsiteY14" fmla="*/ 48426 h 198852"/>
              <a:gd name="connsiteX15" fmla="*/ 1483909 w 1710557"/>
              <a:gd name="connsiteY15" fmla="*/ 48426 h 198852"/>
              <a:gd name="connsiteX16" fmla="*/ 1479632 w 1710557"/>
              <a:gd name="connsiteY16" fmla="*/ 44150 h 198852"/>
              <a:gd name="connsiteX17" fmla="*/ 1488399 w 1710557"/>
              <a:gd name="connsiteY17" fmla="*/ 39873 h 198852"/>
              <a:gd name="connsiteX18" fmla="*/ 1466590 w 1710557"/>
              <a:gd name="connsiteY18" fmla="*/ 31107 h 198852"/>
              <a:gd name="connsiteX19" fmla="*/ 1532232 w 1710557"/>
              <a:gd name="connsiteY19" fmla="*/ 26830 h 198852"/>
              <a:gd name="connsiteX20" fmla="*/ 1470866 w 1710557"/>
              <a:gd name="connsiteY20" fmla="*/ 26830 h 198852"/>
              <a:gd name="connsiteX21" fmla="*/ 1492676 w 1710557"/>
              <a:gd name="connsiteY21" fmla="*/ 18064 h 198852"/>
              <a:gd name="connsiteX22" fmla="*/ 1453333 w 1710557"/>
              <a:gd name="connsiteY22" fmla="*/ 18064 h 198852"/>
              <a:gd name="connsiteX23" fmla="*/ 1462099 w 1710557"/>
              <a:gd name="connsiteY23" fmla="*/ 22340 h 198852"/>
              <a:gd name="connsiteX24" fmla="*/ 1453333 w 1710557"/>
              <a:gd name="connsiteY24" fmla="*/ 26616 h 198852"/>
              <a:gd name="connsiteX25" fmla="*/ 1444566 w 1710557"/>
              <a:gd name="connsiteY25" fmla="*/ 17850 h 198852"/>
              <a:gd name="connsiteX26" fmla="*/ 1391966 w 1710557"/>
              <a:gd name="connsiteY26" fmla="*/ 13573 h 198852"/>
              <a:gd name="connsiteX27" fmla="*/ 1391966 w 1710557"/>
              <a:gd name="connsiteY27" fmla="*/ 13573 h 198852"/>
              <a:gd name="connsiteX28" fmla="*/ 1492676 w 1710557"/>
              <a:gd name="connsiteY28" fmla="*/ 9297 h 198852"/>
              <a:gd name="connsiteX29" fmla="*/ 1133672 w 1710557"/>
              <a:gd name="connsiteY29" fmla="*/ 5021 h 198852"/>
              <a:gd name="connsiteX30" fmla="*/ 1129396 w 1710557"/>
              <a:gd name="connsiteY30" fmla="*/ 744 h 198852"/>
              <a:gd name="connsiteX31" fmla="*/ 1107586 w 1710557"/>
              <a:gd name="connsiteY31" fmla="*/ 5021 h 198852"/>
              <a:gd name="connsiteX32" fmla="*/ 1107586 w 1710557"/>
              <a:gd name="connsiteY32" fmla="*/ 744 h 198852"/>
              <a:gd name="connsiteX33" fmla="*/ 1068244 w 1710557"/>
              <a:gd name="connsiteY33" fmla="*/ 5021 h 198852"/>
              <a:gd name="connsiteX34" fmla="*/ 1055200 w 1710557"/>
              <a:gd name="connsiteY34" fmla="*/ 5021 h 198852"/>
              <a:gd name="connsiteX35" fmla="*/ 1059477 w 1710557"/>
              <a:gd name="connsiteY35" fmla="*/ 744 h 198852"/>
              <a:gd name="connsiteX36" fmla="*/ 880082 w 1710557"/>
              <a:gd name="connsiteY36" fmla="*/ 5021 h 198852"/>
              <a:gd name="connsiteX37" fmla="*/ 442179 w 1710557"/>
              <a:gd name="connsiteY37" fmla="*/ 31107 h 198852"/>
              <a:gd name="connsiteX38" fmla="*/ 135776 w 1710557"/>
              <a:gd name="connsiteY38" fmla="*/ 61469 h 198852"/>
              <a:gd name="connsiteX39" fmla="*/ 0 w 1710557"/>
              <a:gd name="connsiteY39" fmla="*/ 109365 h 198852"/>
              <a:gd name="connsiteX40" fmla="*/ 26300 w 1710557"/>
              <a:gd name="connsiteY40" fmla="*/ 157260 h 198852"/>
              <a:gd name="connsiteX41" fmla="*/ 56876 w 1710557"/>
              <a:gd name="connsiteY41" fmla="*/ 179070 h 198852"/>
              <a:gd name="connsiteX42" fmla="*/ 87452 w 1710557"/>
              <a:gd name="connsiteY42" fmla="*/ 174794 h 198852"/>
              <a:gd name="connsiteX43" fmla="*/ 131285 w 1710557"/>
              <a:gd name="connsiteY43" fmla="*/ 200880 h 198852"/>
              <a:gd name="connsiteX44" fmla="*/ 604041 w 1710557"/>
              <a:gd name="connsiteY44" fmla="*/ 174794 h 198852"/>
              <a:gd name="connsiteX45" fmla="*/ 630341 w 1710557"/>
              <a:gd name="connsiteY45" fmla="*/ 170517 h 198852"/>
              <a:gd name="connsiteX46" fmla="*/ 678450 w 1710557"/>
              <a:gd name="connsiteY46" fmla="*/ 166241 h 198852"/>
              <a:gd name="connsiteX47" fmla="*/ 682726 w 1710557"/>
              <a:gd name="connsiteY47" fmla="*/ 170517 h 198852"/>
              <a:gd name="connsiteX48" fmla="*/ 739602 w 1710557"/>
              <a:gd name="connsiteY48" fmla="*/ 161751 h 198852"/>
              <a:gd name="connsiteX49" fmla="*/ 770179 w 1710557"/>
              <a:gd name="connsiteY49" fmla="*/ 157474 h 198852"/>
              <a:gd name="connsiteX50" fmla="*/ 923487 w 1710557"/>
              <a:gd name="connsiteY50" fmla="*/ 144431 h 198852"/>
              <a:gd name="connsiteX51" fmla="*/ 936530 w 1710557"/>
              <a:gd name="connsiteY51" fmla="*/ 144431 h 198852"/>
              <a:gd name="connsiteX52" fmla="*/ 1107159 w 1710557"/>
              <a:gd name="connsiteY52" fmla="*/ 131388 h 198852"/>
              <a:gd name="connsiteX53" fmla="*/ 1273510 w 1710557"/>
              <a:gd name="connsiteY53" fmla="*/ 122622 h 198852"/>
              <a:gd name="connsiteX54" fmla="*/ 1282277 w 1710557"/>
              <a:gd name="connsiteY54" fmla="*/ 109579 h 198852"/>
              <a:gd name="connsiteX55" fmla="*/ 1291044 w 1710557"/>
              <a:gd name="connsiteY55" fmla="*/ 118345 h 198852"/>
              <a:gd name="connsiteX56" fmla="*/ 1312853 w 1710557"/>
              <a:gd name="connsiteY56" fmla="*/ 114069 h 198852"/>
              <a:gd name="connsiteX57" fmla="*/ 1312853 w 1710557"/>
              <a:gd name="connsiteY57" fmla="*/ 118345 h 198852"/>
              <a:gd name="connsiteX58" fmla="*/ 1360963 w 1710557"/>
              <a:gd name="connsiteY58" fmla="*/ 118345 h 198852"/>
              <a:gd name="connsiteX59" fmla="*/ 1409072 w 1710557"/>
              <a:gd name="connsiteY59" fmla="*/ 105302 h 198852"/>
              <a:gd name="connsiteX60" fmla="*/ 1413348 w 1710557"/>
              <a:gd name="connsiteY60" fmla="*/ 109579 h 198852"/>
              <a:gd name="connsiteX61" fmla="*/ 1570934 w 1710557"/>
              <a:gd name="connsiteY61" fmla="*/ 92259 h 198852"/>
              <a:gd name="connsiteX62" fmla="*/ 1710986 w 1710557"/>
              <a:gd name="connsiteY62" fmla="*/ 66173 h 198852"/>
              <a:gd name="connsiteX63" fmla="*/ 1418480 w 1710557"/>
              <a:gd name="connsiteY63" fmla="*/ 74512 h 198852"/>
              <a:gd name="connsiteX64" fmla="*/ 1418480 w 1710557"/>
              <a:gd name="connsiteY64" fmla="*/ 74512 h 198852"/>
              <a:gd name="connsiteX65" fmla="*/ 1164462 w 1710557"/>
              <a:gd name="connsiteY65" fmla="*/ 35383 h 198852"/>
              <a:gd name="connsiteX66" fmla="*/ 1177505 w 1710557"/>
              <a:gd name="connsiteY66" fmla="*/ 44150 h 198852"/>
              <a:gd name="connsiteX67" fmla="*/ 1181782 w 1710557"/>
              <a:gd name="connsiteY67" fmla="*/ 44150 h 198852"/>
              <a:gd name="connsiteX68" fmla="*/ 1177505 w 1710557"/>
              <a:gd name="connsiteY68" fmla="*/ 44150 h 198852"/>
              <a:gd name="connsiteX69" fmla="*/ 1164462 w 1710557"/>
              <a:gd name="connsiteY69" fmla="*/ 35383 h 198852"/>
              <a:gd name="connsiteX70" fmla="*/ 1164462 w 1710557"/>
              <a:gd name="connsiteY70" fmla="*/ 35383 h 198852"/>
              <a:gd name="connsiteX71" fmla="*/ 1199529 w 1710557"/>
              <a:gd name="connsiteY71" fmla="*/ 44150 h 198852"/>
              <a:gd name="connsiteX72" fmla="*/ 1199529 w 1710557"/>
              <a:gd name="connsiteY72" fmla="*/ 35383 h 198852"/>
              <a:gd name="connsiteX73" fmla="*/ 1208295 w 1710557"/>
              <a:gd name="connsiteY73" fmla="*/ 44150 h 198852"/>
              <a:gd name="connsiteX74" fmla="*/ 1199529 w 1710557"/>
              <a:gd name="connsiteY74" fmla="*/ 44150 h 198852"/>
              <a:gd name="connsiteX75" fmla="*/ 1199529 w 1710557"/>
              <a:gd name="connsiteY75" fmla="*/ 44150 h 198852"/>
              <a:gd name="connsiteX76" fmla="*/ 1199529 w 1710557"/>
              <a:gd name="connsiteY76" fmla="*/ 44150 h 198852"/>
              <a:gd name="connsiteX77" fmla="*/ 1225829 w 1710557"/>
              <a:gd name="connsiteY77" fmla="*/ 44150 h 198852"/>
              <a:gd name="connsiteX78" fmla="*/ 1212786 w 1710557"/>
              <a:gd name="connsiteY78" fmla="*/ 44150 h 198852"/>
              <a:gd name="connsiteX79" fmla="*/ 1225829 w 1710557"/>
              <a:gd name="connsiteY79" fmla="*/ 39873 h 198852"/>
              <a:gd name="connsiteX80" fmla="*/ 1225829 w 1710557"/>
              <a:gd name="connsiteY80" fmla="*/ 44150 h 198852"/>
              <a:gd name="connsiteX81" fmla="*/ 1225829 w 1710557"/>
              <a:gd name="connsiteY81" fmla="*/ 44150 h 198852"/>
              <a:gd name="connsiteX82" fmla="*/ 1225829 w 1710557"/>
              <a:gd name="connsiteY82" fmla="*/ 44150 h 198852"/>
              <a:gd name="connsiteX83" fmla="*/ 1260895 w 1710557"/>
              <a:gd name="connsiteY83" fmla="*/ 48426 h 198852"/>
              <a:gd name="connsiteX84" fmla="*/ 1256619 w 1710557"/>
              <a:gd name="connsiteY84" fmla="*/ 44150 h 198852"/>
              <a:gd name="connsiteX85" fmla="*/ 1260895 w 1710557"/>
              <a:gd name="connsiteY85" fmla="*/ 48426 h 198852"/>
              <a:gd name="connsiteX86" fmla="*/ 1260895 w 1710557"/>
              <a:gd name="connsiteY86" fmla="*/ 48426 h 198852"/>
              <a:gd name="connsiteX87" fmla="*/ 1278214 w 1710557"/>
              <a:gd name="connsiteY87" fmla="*/ 70236 h 198852"/>
              <a:gd name="connsiteX88" fmla="*/ 1269448 w 1710557"/>
              <a:gd name="connsiteY88" fmla="*/ 65959 h 198852"/>
              <a:gd name="connsiteX89" fmla="*/ 1265171 w 1710557"/>
              <a:gd name="connsiteY89" fmla="*/ 70236 h 198852"/>
              <a:gd name="connsiteX90" fmla="*/ 1269448 w 1710557"/>
              <a:gd name="connsiteY90" fmla="*/ 65959 h 198852"/>
              <a:gd name="connsiteX91" fmla="*/ 1278214 w 1710557"/>
              <a:gd name="connsiteY91" fmla="*/ 70236 h 198852"/>
              <a:gd name="connsiteX92" fmla="*/ 1278214 w 1710557"/>
              <a:gd name="connsiteY92" fmla="*/ 70236 h 198852"/>
              <a:gd name="connsiteX93" fmla="*/ 1278214 w 1710557"/>
              <a:gd name="connsiteY93" fmla="*/ 70236 h 198852"/>
              <a:gd name="connsiteX94" fmla="*/ 1278214 w 1710557"/>
              <a:gd name="connsiteY94" fmla="*/ 70236 h 198852"/>
              <a:gd name="connsiteX95" fmla="*/ 1286981 w 1710557"/>
              <a:gd name="connsiteY95" fmla="*/ 48426 h 198852"/>
              <a:gd name="connsiteX96" fmla="*/ 1282705 w 1710557"/>
              <a:gd name="connsiteY96" fmla="*/ 39659 h 198852"/>
              <a:gd name="connsiteX97" fmla="*/ 1286981 w 1710557"/>
              <a:gd name="connsiteY97" fmla="*/ 43936 h 198852"/>
              <a:gd name="connsiteX98" fmla="*/ 1286981 w 1710557"/>
              <a:gd name="connsiteY98" fmla="*/ 48426 h 198852"/>
              <a:gd name="connsiteX99" fmla="*/ 1286981 w 1710557"/>
              <a:gd name="connsiteY99" fmla="*/ 48426 h 198852"/>
              <a:gd name="connsiteX100" fmla="*/ 1286981 w 1710557"/>
              <a:gd name="connsiteY100" fmla="*/ 48426 h 198852"/>
              <a:gd name="connsiteX101" fmla="*/ 1462099 w 1710557"/>
              <a:gd name="connsiteY101" fmla="*/ 31107 h 198852"/>
              <a:gd name="connsiteX102" fmla="*/ 1453333 w 1710557"/>
              <a:gd name="connsiteY102" fmla="*/ 39873 h 198852"/>
              <a:gd name="connsiteX103" fmla="*/ 1466376 w 1710557"/>
              <a:gd name="connsiteY103" fmla="*/ 44150 h 198852"/>
              <a:gd name="connsiteX104" fmla="*/ 1431309 w 1710557"/>
              <a:gd name="connsiteY104" fmla="*/ 44150 h 198852"/>
              <a:gd name="connsiteX105" fmla="*/ 1431309 w 1710557"/>
              <a:gd name="connsiteY105" fmla="*/ 39873 h 198852"/>
              <a:gd name="connsiteX106" fmla="*/ 1431309 w 1710557"/>
              <a:gd name="connsiteY106" fmla="*/ 35597 h 198852"/>
              <a:gd name="connsiteX107" fmla="*/ 1422543 w 1710557"/>
              <a:gd name="connsiteY107" fmla="*/ 48640 h 198852"/>
              <a:gd name="connsiteX108" fmla="*/ 1409500 w 1710557"/>
              <a:gd name="connsiteY108" fmla="*/ 31320 h 198852"/>
              <a:gd name="connsiteX109" fmla="*/ 1405223 w 1710557"/>
              <a:gd name="connsiteY109" fmla="*/ 35597 h 198852"/>
              <a:gd name="connsiteX110" fmla="*/ 1462099 w 1710557"/>
              <a:gd name="connsiteY110" fmla="*/ 31107 h 198852"/>
              <a:gd name="connsiteX111" fmla="*/ 1462099 w 1710557"/>
              <a:gd name="connsiteY111" fmla="*/ 31107 h 198852"/>
              <a:gd name="connsiteX112" fmla="*/ 1422756 w 1710557"/>
              <a:gd name="connsiteY112" fmla="*/ 18064 h 198852"/>
              <a:gd name="connsiteX113" fmla="*/ 1440290 w 1710557"/>
              <a:gd name="connsiteY113" fmla="*/ 22340 h 198852"/>
              <a:gd name="connsiteX114" fmla="*/ 1413990 w 1710557"/>
              <a:gd name="connsiteY114" fmla="*/ 22340 h 198852"/>
              <a:gd name="connsiteX115" fmla="*/ 1422756 w 1710557"/>
              <a:gd name="connsiteY115" fmla="*/ 18064 h 198852"/>
              <a:gd name="connsiteX116" fmla="*/ 1422756 w 1710557"/>
              <a:gd name="connsiteY116" fmla="*/ 18064 h 198852"/>
              <a:gd name="connsiteX117" fmla="*/ 1422756 w 1710557"/>
              <a:gd name="connsiteY117" fmla="*/ 18064 h 198852"/>
              <a:gd name="connsiteX118" fmla="*/ 1396457 w 1710557"/>
              <a:gd name="connsiteY118" fmla="*/ 44150 h 198852"/>
              <a:gd name="connsiteX119" fmla="*/ 1409500 w 1710557"/>
              <a:gd name="connsiteY119" fmla="*/ 44150 h 198852"/>
              <a:gd name="connsiteX120" fmla="*/ 1387690 w 1710557"/>
              <a:gd name="connsiteY120" fmla="*/ 44150 h 198852"/>
              <a:gd name="connsiteX121" fmla="*/ 1396457 w 1710557"/>
              <a:gd name="connsiteY121" fmla="*/ 44150 h 198852"/>
              <a:gd name="connsiteX122" fmla="*/ 1396457 w 1710557"/>
              <a:gd name="connsiteY122" fmla="*/ 44150 h 198852"/>
              <a:gd name="connsiteX123" fmla="*/ 1396457 w 1710557"/>
              <a:gd name="connsiteY123" fmla="*/ 44150 h 198852"/>
              <a:gd name="connsiteX124" fmla="*/ 1378923 w 1710557"/>
              <a:gd name="connsiteY124" fmla="*/ 13573 h 198852"/>
              <a:gd name="connsiteX125" fmla="*/ 1383200 w 1710557"/>
              <a:gd name="connsiteY125" fmla="*/ 13573 h 198852"/>
              <a:gd name="connsiteX126" fmla="*/ 1370157 w 1710557"/>
              <a:gd name="connsiteY126" fmla="*/ 13573 h 198852"/>
              <a:gd name="connsiteX127" fmla="*/ 1378923 w 1710557"/>
              <a:gd name="connsiteY127" fmla="*/ 13573 h 198852"/>
              <a:gd name="connsiteX128" fmla="*/ 1378923 w 1710557"/>
              <a:gd name="connsiteY128" fmla="*/ 13573 h 198852"/>
              <a:gd name="connsiteX129" fmla="*/ 1378923 w 1710557"/>
              <a:gd name="connsiteY129" fmla="*/ 13573 h 198852"/>
              <a:gd name="connsiteX130" fmla="*/ 1383414 w 1710557"/>
              <a:gd name="connsiteY130" fmla="*/ 18064 h 198852"/>
              <a:gd name="connsiteX131" fmla="*/ 1383414 w 1710557"/>
              <a:gd name="connsiteY131" fmla="*/ 22340 h 198852"/>
              <a:gd name="connsiteX132" fmla="*/ 1370371 w 1710557"/>
              <a:gd name="connsiteY132" fmla="*/ 22340 h 198852"/>
              <a:gd name="connsiteX133" fmla="*/ 1383414 w 1710557"/>
              <a:gd name="connsiteY133" fmla="*/ 18064 h 198852"/>
              <a:gd name="connsiteX134" fmla="*/ 1383414 w 1710557"/>
              <a:gd name="connsiteY134" fmla="*/ 18064 h 198852"/>
              <a:gd name="connsiteX135" fmla="*/ 1383414 w 1710557"/>
              <a:gd name="connsiteY135" fmla="*/ 18064 h 198852"/>
              <a:gd name="connsiteX136" fmla="*/ 1317771 w 1710557"/>
              <a:gd name="connsiteY136" fmla="*/ 70236 h 198852"/>
              <a:gd name="connsiteX137" fmla="*/ 1322047 w 1710557"/>
              <a:gd name="connsiteY137" fmla="*/ 65959 h 198852"/>
              <a:gd name="connsiteX138" fmla="*/ 1326324 w 1710557"/>
              <a:gd name="connsiteY138" fmla="*/ 70236 h 198852"/>
              <a:gd name="connsiteX139" fmla="*/ 1317771 w 1710557"/>
              <a:gd name="connsiteY139" fmla="*/ 70236 h 198852"/>
              <a:gd name="connsiteX140" fmla="*/ 1317771 w 1710557"/>
              <a:gd name="connsiteY140" fmla="*/ 70236 h 198852"/>
              <a:gd name="connsiteX141" fmla="*/ 1317771 w 1710557"/>
              <a:gd name="connsiteY141" fmla="*/ 70236 h 198852"/>
              <a:gd name="connsiteX142" fmla="*/ 1330814 w 1710557"/>
              <a:gd name="connsiteY142" fmla="*/ 44150 h 198852"/>
              <a:gd name="connsiteX143" fmla="*/ 1317771 w 1710557"/>
              <a:gd name="connsiteY143" fmla="*/ 48426 h 198852"/>
              <a:gd name="connsiteX144" fmla="*/ 1330814 w 1710557"/>
              <a:gd name="connsiteY144" fmla="*/ 35383 h 198852"/>
              <a:gd name="connsiteX145" fmla="*/ 1317771 w 1710557"/>
              <a:gd name="connsiteY145" fmla="*/ 39659 h 198852"/>
              <a:gd name="connsiteX146" fmla="*/ 1330814 w 1710557"/>
              <a:gd name="connsiteY146" fmla="*/ 44150 h 198852"/>
              <a:gd name="connsiteX147" fmla="*/ 1330814 w 1710557"/>
              <a:gd name="connsiteY147" fmla="*/ 44150 h 198852"/>
              <a:gd name="connsiteX148" fmla="*/ 1326538 w 1710557"/>
              <a:gd name="connsiteY148" fmla="*/ 9297 h 198852"/>
              <a:gd name="connsiteX149" fmla="*/ 1339581 w 1710557"/>
              <a:gd name="connsiteY149" fmla="*/ 13573 h 198852"/>
              <a:gd name="connsiteX150" fmla="*/ 1343857 w 1710557"/>
              <a:gd name="connsiteY150" fmla="*/ 13573 h 198852"/>
              <a:gd name="connsiteX151" fmla="*/ 1339581 w 1710557"/>
              <a:gd name="connsiteY151" fmla="*/ 13573 h 198852"/>
              <a:gd name="connsiteX152" fmla="*/ 1326538 w 1710557"/>
              <a:gd name="connsiteY152" fmla="*/ 9297 h 198852"/>
              <a:gd name="connsiteX153" fmla="*/ 1326538 w 1710557"/>
              <a:gd name="connsiteY153" fmla="*/ 9297 h 198852"/>
              <a:gd name="connsiteX154" fmla="*/ 1344071 w 1710557"/>
              <a:gd name="connsiteY154" fmla="*/ 70236 h 198852"/>
              <a:gd name="connsiteX155" fmla="*/ 1339795 w 1710557"/>
              <a:gd name="connsiteY155" fmla="*/ 65959 h 198852"/>
              <a:gd name="connsiteX156" fmla="*/ 1344071 w 1710557"/>
              <a:gd name="connsiteY156" fmla="*/ 70236 h 198852"/>
              <a:gd name="connsiteX157" fmla="*/ 1370371 w 1710557"/>
              <a:gd name="connsiteY157" fmla="*/ 65959 h 198852"/>
              <a:gd name="connsiteX158" fmla="*/ 1344071 w 1710557"/>
              <a:gd name="connsiteY158" fmla="*/ 70236 h 198852"/>
              <a:gd name="connsiteX159" fmla="*/ 1344071 w 1710557"/>
              <a:gd name="connsiteY159" fmla="*/ 70236 h 198852"/>
              <a:gd name="connsiteX160" fmla="*/ 1378923 w 1710557"/>
              <a:gd name="connsiteY160" fmla="*/ 39659 h 198852"/>
              <a:gd name="connsiteX161" fmla="*/ 1370157 w 1710557"/>
              <a:gd name="connsiteY161" fmla="*/ 43936 h 198852"/>
              <a:gd name="connsiteX162" fmla="*/ 1370157 w 1710557"/>
              <a:gd name="connsiteY162" fmla="*/ 30893 h 198852"/>
              <a:gd name="connsiteX163" fmla="*/ 1378923 w 1710557"/>
              <a:gd name="connsiteY163" fmla="*/ 30893 h 198852"/>
              <a:gd name="connsiteX164" fmla="*/ 1378923 w 1710557"/>
              <a:gd name="connsiteY164" fmla="*/ 39659 h 198852"/>
              <a:gd name="connsiteX165" fmla="*/ 1378923 w 1710557"/>
              <a:gd name="connsiteY165" fmla="*/ 39659 h 198852"/>
              <a:gd name="connsiteX166" fmla="*/ 1378923 w 1710557"/>
              <a:gd name="connsiteY166" fmla="*/ 39659 h 198852"/>
              <a:gd name="connsiteX167" fmla="*/ 1383414 w 1710557"/>
              <a:gd name="connsiteY167" fmla="*/ 65745 h 198852"/>
              <a:gd name="connsiteX168" fmla="*/ 1396457 w 1710557"/>
              <a:gd name="connsiteY168" fmla="*/ 65745 h 198852"/>
              <a:gd name="connsiteX169" fmla="*/ 1383414 w 1710557"/>
              <a:gd name="connsiteY169" fmla="*/ 65745 h 198852"/>
              <a:gd name="connsiteX170" fmla="*/ 1383414 w 1710557"/>
              <a:gd name="connsiteY170" fmla="*/ 65745 h 198852"/>
              <a:gd name="connsiteX171" fmla="*/ 1383414 w 1710557"/>
              <a:gd name="connsiteY171" fmla="*/ 65745 h 19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710557" h="198852">
                <a:moveTo>
                  <a:pt x="1418480" y="74512"/>
                </a:moveTo>
                <a:cubicBezTo>
                  <a:pt x="1400947" y="65745"/>
                  <a:pt x="1400947" y="65745"/>
                  <a:pt x="1400947" y="65745"/>
                </a:cubicBezTo>
                <a:cubicBezTo>
                  <a:pt x="1413990" y="56979"/>
                  <a:pt x="1427247" y="70022"/>
                  <a:pt x="1440290" y="56979"/>
                </a:cubicBezTo>
                <a:cubicBezTo>
                  <a:pt x="1440290" y="61255"/>
                  <a:pt x="1444566" y="65745"/>
                  <a:pt x="1449056" y="61255"/>
                </a:cubicBezTo>
                <a:cubicBezTo>
                  <a:pt x="1444780" y="61255"/>
                  <a:pt x="1449056" y="56979"/>
                  <a:pt x="1449056" y="56979"/>
                </a:cubicBezTo>
                <a:cubicBezTo>
                  <a:pt x="1453333" y="61255"/>
                  <a:pt x="1453333" y="61255"/>
                  <a:pt x="1453333" y="61255"/>
                </a:cubicBezTo>
                <a:cubicBezTo>
                  <a:pt x="1457609" y="61255"/>
                  <a:pt x="1466376" y="65532"/>
                  <a:pt x="1470866" y="56979"/>
                </a:cubicBezTo>
                <a:cubicBezTo>
                  <a:pt x="1479632" y="61255"/>
                  <a:pt x="1501442" y="65745"/>
                  <a:pt x="1497166" y="52702"/>
                </a:cubicBezTo>
                <a:cubicBezTo>
                  <a:pt x="1505932" y="61469"/>
                  <a:pt x="1505932" y="61469"/>
                  <a:pt x="1505932" y="61469"/>
                </a:cubicBezTo>
                <a:cubicBezTo>
                  <a:pt x="1505932" y="57193"/>
                  <a:pt x="1505932" y="57193"/>
                  <a:pt x="1505932" y="52702"/>
                </a:cubicBezTo>
                <a:cubicBezTo>
                  <a:pt x="1518975" y="52702"/>
                  <a:pt x="1536509" y="70022"/>
                  <a:pt x="1540999" y="48426"/>
                </a:cubicBezTo>
                <a:cubicBezTo>
                  <a:pt x="1545275" y="48426"/>
                  <a:pt x="1549765" y="52702"/>
                  <a:pt x="1549765" y="52702"/>
                </a:cubicBezTo>
                <a:cubicBezTo>
                  <a:pt x="1558532" y="56979"/>
                  <a:pt x="1589108" y="65745"/>
                  <a:pt x="1584832" y="48426"/>
                </a:cubicBezTo>
                <a:cubicBezTo>
                  <a:pt x="1597875" y="52702"/>
                  <a:pt x="1597875" y="52702"/>
                  <a:pt x="1597875" y="52702"/>
                </a:cubicBezTo>
                <a:cubicBezTo>
                  <a:pt x="1593598" y="48426"/>
                  <a:pt x="1606641" y="48426"/>
                  <a:pt x="1610918" y="48426"/>
                </a:cubicBezTo>
                <a:cubicBezTo>
                  <a:pt x="1483909" y="48426"/>
                  <a:pt x="1483909" y="48426"/>
                  <a:pt x="1483909" y="48426"/>
                </a:cubicBezTo>
                <a:cubicBezTo>
                  <a:pt x="1479632" y="44150"/>
                  <a:pt x="1479632" y="44150"/>
                  <a:pt x="1479632" y="44150"/>
                </a:cubicBezTo>
                <a:cubicBezTo>
                  <a:pt x="1483909" y="39873"/>
                  <a:pt x="1488399" y="39873"/>
                  <a:pt x="1488399" y="39873"/>
                </a:cubicBezTo>
                <a:cubicBezTo>
                  <a:pt x="1484123" y="35597"/>
                  <a:pt x="1470866" y="39873"/>
                  <a:pt x="1466590" y="31107"/>
                </a:cubicBezTo>
                <a:cubicBezTo>
                  <a:pt x="1484123" y="26830"/>
                  <a:pt x="1510423" y="26830"/>
                  <a:pt x="1532232" y="26830"/>
                </a:cubicBezTo>
                <a:cubicBezTo>
                  <a:pt x="1470866" y="26830"/>
                  <a:pt x="1470866" y="26830"/>
                  <a:pt x="1470866" y="26830"/>
                </a:cubicBezTo>
                <a:cubicBezTo>
                  <a:pt x="1470866" y="13787"/>
                  <a:pt x="1488399" y="22554"/>
                  <a:pt x="1492676" y="18064"/>
                </a:cubicBezTo>
                <a:cubicBezTo>
                  <a:pt x="1453333" y="18064"/>
                  <a:pt x="1453333" y="18064"/>
                  <a:pt x="1453333" y="18064"/>
                </a:cubicBezTo>
                <a:cubicBezTo>
                  <a:pt x="1462099" y="22340"/>
                  <a:pt x="1462099" y="22340"/>
                  <a:pt x="1462099" y="22340"/>
                </a:cubicBezTo>
                <a:cubicBezTo>
                  <a:pt x="1457823" y="26616"/>
                  <a:pt x="1453333" y="22340"/>
                  <a:pt x="1453333" y="26616"/>
                </a:cubicBezTo>
                <a:cubicBezTo>
                  <a:pt x="1449056" y="26616"/>
                  <a:pt x="1444566" y="22340"/>
                  <a:pt x="1444566" y="17850"/>
                </a:cubicBezTo>
                <a:cubicBezTo>
                  <a:pt x="1391966" y="13573"/>
                  <a:pt x="1391966" y="13573"/>
                  <a:pt x="1391966" y="13573"/>
                </a:cubicBezTo>
                <a:lnTo>
                  <a:pt x="1391966" y="13573"/>
                </a:lnTo>
                <a:cubicBezTo>
                  <a:pt x="1418266" y="9297"/>
                  <a:pt x="1457609" y="9297"/>
                  <a:pt x="1492676" y="9297"/>
                </a:cubicBezTo>
                <a:cubicBezTo>
                  <a:pt x="1383200" y="9297"/>
                  <a:pt x="1251914" y="530"/>
                  <a:pt x="1133672" y="5021"/>
                </a:cubicBezTo>
                <a:cubicBezTo>
                  <a:pt x="1129396" y="744"/>
                  <a:pt x="1129396" y="744"/>
                  <a:pt x="1129396" y="744"/>
                </a:cubicBezTo>
                <a:cubicBezTo>
                  <a:pt x="1125120" y="5021"/>
                  <a:pt x="1111863" y="5021"/>
                  <a:pt x="1107586" y="5021"/>
                </a:cubicBezTo>
                <a:cubicBezTo>
                  <a:pt x="1107586" y="744"/>
                  <a:pt x="1107586" y="744"/>
                  <a:pt x="1107586" y="744"/>
                </a:cubicBezTo>
                <a:cubicBezTo>
                  <a:pt x="1098820" y="9511"/>
                  <a:pt x="1072520" y="-8022"/>
                  <a:pt x="1068244" y="5021"/>
                </a:cubicBezTo>
                <a:cubicBezTo>
                  <a:pt x="1063967" y="5021"/>
                  <a:pt x="1059477" y="9297"/>
                  <a:pt x="1055200" y="5021"/>
                </a:cubicBezTo>
                <a:cubicBezTo>
                  <a:pt x="1059477" y="744"/>
                  <a:pt x="1059477" y="744"/>
                  <a:pt x="1059477" y="744"/>
                </a:cubicBezTo>
                <a:cubicBezTo>
                  <a:pt x="1006877" y="744"/>
                  <a:pt x="936958" y="5021"/>
                  <a:pt x="880082" y="5021"/>
                </a:cubicBezTo>
                <a:cubicBezTo>
                  <a:pt x="442179" y="31107"/>
                  <a:pt x="442179" y="31107"/>
                  <a:pt x="442179" y="31107"/>
                </a:cubicBezTo>
                <a:cubicBezTo>
                  <a:pt x="135776" y="61469"/>
                  <a:pt x="135776" y="61469"/>
                  <a:pt x="135776" y="61469"/>
                </a:cubicBezTo>
                <a:cubicBezTo>
                  <a:pt x="87666" y="70236"/>
                  <a:pt x="35066" y="74512"/>
                  <a:pt x="0" y="109365"/>
                </a:cubicBezTo>
                <a:cubicBezTo>
                  <a:pt x="0" y="131174"/>
                  <a:pt x="13043" y="144217"/>
                  <a:pt x="26300" y="157260"/>
                </a:cubicBezTo>
                <a:cubicBezTo>
                  <a:pt x="35066" y="166027"/>
                  <a:pt x="48109" y="170303"/>
                  <a:pt x="56876" y="179070"/>
                </a:cubicBezTo>
                <a:cubicBezTo>
                  <a:pt x="65643" y="152984"/>
                  <a:pt x="83176" y="196389"/>
                  <a:pt x="87452" y="174794"/>
                </a:cubicBezTo>
                <a:cubicBezTo>
                  <a:pt x="100495" y="192113"/>
                  <a:pt x="118029" y="187837"/>
                  <a:pt x="131285" y="200880"/>
                </a:cubicBezTo>
                <a:cubicBezTo>
                  <a:pt x="293147" y="196603"/>
                  <a:pt x="459499" y="192113"/>
                  <a:pt x="604041" y="174794"/>
                </a:cubicBezTo>
                <a:cubicBezTo>
                  <a:pt x="612808" y="170517"/>
                  <a:pt x="621574" y="179070"/>
                  <a:pt x="630341" y="170517"/>
                </a:cubicBezTo>
                <a:cubicBezTo>
                  <a:pt x="643384" y="166241"/>
                  <a:pt x="665407" y="174794"/>
                  <a:pt x="678450" y="166241"/>
                </a:cubicBezTo>
                <a:cubicBezTo>
                  <a:pt x="682726" y="161964"/>
                  <a:pt x="682726" y="166241"/>
                  <a:pt x="682726" y="170517"/>
                </a:cubicBezTo>
                <a:cubicBezTo>
                  <a:pt x="704536" y="166241"/>
                  <a:pt x="722069" y="157474"/>
                  <a:pt x="739602" y="161751"/>
                </a:cubicBezTo>
                <a:cubicBezTo>
                  <a:pt x="748369" y="157474"/>
                  <a:pt x="761412" y="166027"/>
                  <a:pt x="770179" y="157474"/>
                </a:cubicBezTo>
                <a:cubicBezTo>
                  <a:pt x="818288" y="166241"/>
                  <a:pt x="875164" y="140155"/>
                  <a:pt x="923487" y="144431"/>
                </a:cubicBezTo>
                <a:cubicBezTo>
                  <a:pt x="923487" y="140155"/>
                  <a:pt x="932254" y="144431"/>
                  <a:pt x="936530" y="144431"/>
                </a:cubicBezTo>
                <a:cubicBezTo>
                  <a:pt x="993407" y="135664"/>
                  <a:pt x="1050283" y="131388"/>
                  <a:pt x="1107159" y="131388"/>
                </a:cubicBezTo>
                <a:cubicBezTo>
                  <a:pt x="1159758" y="122622"/>
                  <a:pt x="1216634" y="122622"/>
                  <a:pt x="1273510" y="122622"/>
                </a:cubicBezTo>
                <a:cubicBezTo>
                  <a:pt x="1282277" y="109579"/>
                  <a:pt x="1282277" y="109579"/>
                  <a:pt x="1282277" y="109579"/>
                </a:cubicBezTo>
                <a:cubicBezTo>
                  <a:pt x="1291044" y="118345"/>
                  <a:pt x="1291044" y="118345"/>
                  <a:pt x="1291044" y="118345"/>
                </a:cubicBezTo>
                <a:cubicBezTo>
                  <a:pt x="1299810" y="118345"/>
                  <a:pt x="1308577" y="122622"/>
                  <a:pt x="1312853" y="114069"/>
                </a:cubicBezTo>
                <a:lnTo>
                  <a:pt x="1312853" y="118345"/>
                </a:lnTo>
                <a:cubicBezTo>
                  <a:pt x="1330386" y="114069"/>
                  <a:pt x="1343429" y="118345"/>
                  <a:pt x="1360963" y="118345"/>
                </a:cubicBezTo>
                <a:cubicBezTo>
                  <a:pt x="1374006" y="101026"/>
                  <a:pt x="1400305" y="127112"/>
                  <a:pt x="1409072" y="105302"/>
                </a:cubicBezTo>
                <a:cubicBezTo>
                  <a:pt x="1413348" y="109579"/>
                  <a:pt x="1413348" y="109579"/>
                  <a:pt x="1413348" y="109579"/>
                </a:cubicBezTo>
                <a:cubicBezTo>
                  <a:pt x="1470225" y="109579"/>
                  <a:pt x="1514058" y="92259"/>
                  <a:pt x="1570934" y="92259"/>
                </a:cubicBezTo>
                <a:cubicBezTo>
                  <a:pt x="1619043" y="92259"/>
                  <a:pt x="1671643" y="74940"/>
                  <a:pt x="1710986" y="66173"/>
                </a:cubicBezTo>
                <a:cubicBezTo>
                  <a:pt x="1615408" y="65745"/>
                  <a:pt x="1501656" y="70236"/>
                  <a:pt x="1418480" y="74512"/>
                </a:cubicBezTo>
                <a:lnTo>
                  <a:pt x="1418480" y="74512"/>
                </a:lnTo>
                <a:close/>
                <a:moveTo>
                  <a:pt x="1164462" y="35383"/>
                </a:moveTo>
                <a:cubicBezTo>
                  <a:pt x="1173229" y="35383"/>
                  <a:pt x="1173229" y="48426"/>
                  <a:pt x="1177505" y="44150"/>
                </a:cubicBezTo>
                <a:cubicBezTo>
                  <a:pt x="1181782" y="44150"/>
                  <a:pt x="1181782" y="44150"/>
                  <a:pt x="1181782" y="44150"/>
                </a:cubicBezTo>
                <a:cubicBezTo>
                  <a:pt x="1181782" y="44150"/>
                  <a:pt x="1181782" y="44150"/>
                  <a:pt x="1177505" y="44150"/>
                </a:cubicBezTo>
                <a:cubicBezTo>
                  <a:pt x="1173229" y="52702"/>
                  <a:pt x="1164462" y="44150"/>
                  <a:pt x="1164462" y="35383"/>
                </a:cubicBezTo>
                <a:lnTo>
                  <a:pt x="1164462" y="35383"/>
                </a:lnTo>
                <a:close/>
                <a:moveTo>
                  <a:pt x="1199529" y="44150"/>
                </a:moveTo>
                <a:cubicBezTo>
                  <a:pt x="1199529" y="35383"/>
                  <a:pt x="1199529" y="35383"/>
                  <a:pt x="1199529" y="35383"/>
                </a:cubicBezTo>
                <a:cubicBezTo>
                  <a:pt x="1203805" y="35383"/>
                  <a:pt x="1203805" y="44150"/>
                  <a:pt x="1208295" y="44150"/>
                </a:cubicBezTo>
                <a:lnTo>
                  <a:pt x="1199529" y="44150"/>
                </a:lnTo>
                <a:lnTo>
                  <a:pt x="1199529" y="44150"/>
                </a:lnTo>
                <a:lnTo>
                  <a:pt x="1199529" y="44150"/>
                </a:lnTo>
                <a:close/>
                <a:moveTo>
                  <a:pt x="1225829" y="44150"/>
                </a:moveTo>
                <a:cubicBezTo>
                  <a:pt x="1212786" y="44150"/>
                  <a:pt x="1212786" y="44150"/>
                  <a:pt x="1212786" y="44150"/>
                </a:cubicBezTo>
                <a:cubicBezTo>
                  <a:pt x="1225829" y="39873"/>
                  <a:pt x="1225829" y="39873"/>
                  <a:pt x="1225829" y="39873"/>
                </a:cubicBezTo>
                <a:lnTo>
                  <a:pt x="1225829" y="44150"/>
                </a:lnTo>
                <a:lnTo>
                  <a:pt x="1225829" y="44150"/>
                </a:lnTo>
                <a:lnTo>
                  <a:pt x="1225829" y="44150"/>
                </a:lnTo>
                <a:close/>
                <a:moveTo>
                  <a:pt x="1260895" y="48426"/>
                </a:moveTo>
                <a:cubicBezTo>
                  <a:pt x="1256619" y="44150"/>
                  <a:pt x="1256619" y="44150"/>
                  <a:pt x="1256619" y="44150"/>
                </a:cubicBezTo>
                <a:cubicBezTo>
                  <a:pt x="1260895" y="48426"/>
                  <a:pt x="1260895" y="48426"/>
                  <a:pt x="1260895" y="48426"/>
                </a:cubicBezTo>
                <a:lnTo>
                  <a:pt x="1260895" y="48426"/>
                </a:lnTo>
                <a:close/>
                <a:moveTo>
                  <a:pt x="1278214" y="70236"/>
                </a:moveTo>
                <a:cubicBezTo>
                  <a:pt x="1273938" y="70236"/>
                  <a:pt x="1273938" y="65959"/>
                  <a:pt x="1269448" y="65959"/>
                </a:cubicBezTo>
                <a:cubicBezTo>
                  <a:pt x="1265171" y="65959"/>
                  <a:pt x="1265171" y="70236"/>
                  <a:pt x="1265171" y="70236"/>
                </a:cubicBezTo>
                <a:cubicBezTo>
                  <a:pt x="1265171" y="70236"/>
                  <a:pt x="1265171" y="65959"/>
                  <a:pt x="1269448" y="65959"/>
                </a:cubicBezTo>
                <a:cubicBezTo>
                  <a:pt x="1273938" y="65745"/>
                  <a:pt x="1278214" y="70236"/>
                  <a:pt x="1278214" y="70236"/>
                </a:cubicBezTo>
                <a:lnTo>
                  <a:pt x="1278214" y="70236"/>
                </a:lnTo>
                <a:lnTo>
                  <a:pt x="1278214" y="70236"/>
                </a:lnTo>
                <a:lnTo>
                  <a:pt x="1278214" y="70236"/>
                </a:lnTo>
                <a:close/>
                <a:moveTo>
                  <a:pt x="1286981" y="48426"/>
                </a:moveTo>
                <a:cubicBezTo>
                  <a:pt x="1282705" y="39659"/>
                  <a:pt x="1282705" y="39659"/>
                  <a:pt x="1282705" y="39659"/>
                </a:cubicBezTo>
                <a:cubicBezTo>
                  <a:pt x="1286981" y="43936"/>
                  <a:pt x="1286981" y="43936"/>
                  <a:pt x="1286981" y="43936"/>
                </a:cubicBezTo>
                <a:lnTo>
                  <a:pt x="1286981" y="48426"/>
                </a:lnTo>
                <a:lnTo>
                  <a:pt x="1286981" y="48426"/>
                </a:lnTo>
                <a:lnTo>
                  <a:pt x="1286981" y="48426"/>
                </a:lnTo>
                <a:close/>
                <a:moveTo>
                  <a:pt x="1462099" y="31107"/>
                </a:moveTo>
                <a:cubicBezTo>
                  <a:pt x="1462099" y="44150"/>
                  <a:pt x="1457823" y="31107"/>
                  <a:pt x="1453333" y="39873"/>
                </a:cubicBezTo>
                <a:cubicBezTo>
                  <a:pt x="1466376" y="44150"/>
                  <a:pt x="1466376" y="44150"/>
                  <a:pt x="1466376" y="44150"/>
                </a:cubicBezTo>
                <a:cubicBezTo>
                  <a:pt x="1431309" y="44150"/>
                  <a:pt x="1431309" y="44150"/>
                  <a:pt x="1431309" y="44150"/>
                </a:cubicBezTo>
                <a:cubicBezTo>
                  <a:pt x="1431309" y="44150"/>
                  <a:pt x="1435586" y="44150"/>
                  <a:pt x="1431309" y="39873"/>
                </a:cubicBezTo>
                <a:cubicBezTo>
                  <a:pt x="1431309" y="35597"/>
                  <a:pt x="1431309" y="35597"/>
                  <a:pt x="1431309" y="35597"/>
                </a:cubicBezTo>
                <a:cubicBezTo>
                  <a:pt x="1422543" y="48640"/>
                  <a:pt x="1422543" y="48640"/>
                  <a:pt x="1422543" y="48640"/>
                </a:cubicBezTo>
                <a:cubicBezTo>
                  <a:pt x="1409500" y="31320"/>
                  <a:pt x="1409500" y="31320"/>
                  <a:pt x="1409500" y="31320"/>
                </a:cubicBezTo>
                <a:cubicBezTo>
                  <a:pt x="1409500" y="35597"/>
                  <a:pt x="1405223" y="35597"/>
                  <a:pt x="1405223" y="35597"/>
                </a:cubicBezTo>
                <a:cubicBezTo>
                  <a:pt x="1422756" y="22340"/>
                  <a:pt x="1444566" y="35383"/>
                  <a:pt x="1462099" y="31107"/>
                </a:cubicBezTo>
                <a:lnTo>
                  <a:pt x="1462099" y="31107"/>
                </a:lnTo>
                <a:close/>
                <a:moveTo>
                  <a:pt x="1422756" y="18064"/>
                </a:moveTo>
                <a:cubicBezTo>
                  <a:pt x="1440290" y="22340"/>
                  <a:pt x="1440290" y="22340"/>
                  <a:pt x="1440290" y="22340"/>
                </a:cubicBezTo>
                <a:cubicBezTo>
                  <a:pt x="1413990" y="22340"/>
                  <a:pt x="1413990" y="22340"/>
                  <a:pt x="1413990" y="22340"/>
                </a:cubicBezTo>
                <a:lnTo>
                  <a:pt x="1422756" y="18064"/>
                </a:lnTo>
                <a:lnTo>
                  <a:pt x="1422756" y="18064"/>
                </a:lnTo>
                <a:lnTo>
                  <a:pt x="1422756" y="18064"/>
                </a:lnTo>
                <a:close/>
                <a:moveTo>
                  <a:pt x="1396457" y="44150"/>
                </a:moveTo>
                <a:cubicBezTo>
                  <a:pt x="1409500" y="44150"/>
                  <a:pt x="1409500" y="44150"/>
                  <a:pt x="1409500" y="44150"/>
                </a:cubicBezTo>
                <a:cubicBezTo>
                  <a:pt x="1387690" y="44150"/>
                  <a:pt x="1387690" y="44150"/>
                  <a:pt x="1387690" y="44150"/>
                </a:cubicBezTo>
                <a:lnTo>
                  <a:pt x="1396457" y="44150"/>
                </a:lnTo>
                <a:lnTo>
                  <a:pt x="1396457" y="44150"/>
                </a:lnTo>
                <a:lnTo>
                  <a:pt x="1396457" y="44150"/>
                </a:lnTo>
                <a:close/>
                <a:moveTo>
                  <a:pt x="1378923" y="13573"/>
                </a:moveTo>
                <a:cubicBezTo>
                  <a:pt x="1383200" y="13573"/>
                  <a:pt x="1383200" y="13573"/>
                  <a:pt x="1383200" y="13573"/>
                </a:cubicBezTo>
                <a:cubicBezTo>
                  <a:pt x="1370157" y="13573"/>
                  <a:pt x="1370157" y="13573"/>
                  <a:pt x="1370157" y="13573"/>
                </a:cubicBezTo>
                <a:lnTo>
                  <a:pt x="1378923" y="13573"/>
                </a:lnTo>
                <a:lnTo>
                  <a:pt x="1378923" y="13573"/>
                </a:lnTo>
                <a:lnTo>
                  <a:pt x="1378923" y="13573"/>
                </a:lnTo>
                <a:close/>
                <a:moveTo>
                  <a:pt x="1383414" y="18064"/>
                </a:moveTo>
                <a:cubicBezTo>
                  <a:pt x="1383414" y="22340"/>
                  <a:pt x="1383414" y="22340"/>
                  <a:pt x="1383414" y="22340"/>
                </a:cubicBezTo>
                <a:cubicBezTo>
                  <a:pt x="1370371" y="22340"/>
                  <a:pt x="1370371" y="22340"/>
                  <a:pt x="1370371" y="22340"/>
                </a:cubicBezTo>
                <a:lnTo>
                  <a:pt x="1383414" y="18064"/>
                </a:lnTo>
                <a:lnTo>
                  <a:pt x="1383414" y="18064"/>
                </a:lnTo>
                <a:lnTo>
                  <a:pt x="1383414" y="18064"/>
                </a:lnTo>
                <a:close/>
                <a:moveTo>
                  <a:pt x="1317771" y="70236"/>
                </a:moveTo>
                <a:cubicBezTo>
                  <a:pt x="1322047" y="65959"/>
                  <a:pt x="1322047" y="65959"/>
                  <a:pt x="1322047" y="65959"/>
                </a:cubicBezTo>
                <a:cubicBezTo>
                  <a:pt x="1326324" y="70236"/>
                  <a:pt x="1326324" y="70236"/>
                  <a:pt x="1326324" y="70236"/>
                </a:cubicBezTo>
                <a:lnTo>
                  <a:pt x="1317771" y="70236"/>
                </a:lnTo>
                <a:lnTo>
                  <a:pt x="1317771" y="70236"/>
                </a:lnTo>
                <a:lnTo>
                  <a:pt x="1317771" y="70236"/>
                </a:lnTo>
                <a:close/>
                <a:moveTo>
                  <a:pt x="1330814" y="44150"/>
                </a:moveTo>
                <a:cubicBezTo>
                  <a:pt x="1317771" y="48426"/>
                  <a:pt x="1317771" y="48426"/>
                  <a:pt x="1317771" y="48426"/>
                </a:cubicBezTo>
                <a:cubicBezTo>
                  <a:pt x="1313495" y="39659"/>
                  <a:pt x="1322047" y="26616"/>
                  <a:pt x="1330814" y="35383"/>
                </a:cubicBezTo>
                <a:cubicBezTo>
                  <a:pt x="1326538" y="44150"/>
                  <a:pt x="1317771" y="26616"/>
                  <a:pt x="1317771" y="39659"/>
                </a:cubicBezTo>
                <a:cubicBezTo>
                  <a:pt x="1322047" y="48426"/>
                  <a:pt x="1326538" y="44150"/>
                  <a:pt x="1330814" y="44150"/>
                </a:cubicBezTo>
                <a:lnTo>
                  <a:pt x="1330814" y="44150"/>
                </a:lnTo>
                <a:close/>
                <a:moveTo>
                  <a:pt x="1326538" y="9297"/>
                </a:moveTo>
                <a:cubicBezTo>
                  <a:pt x="1330814" y="13573"/>
                  <a:pt x="1335304" y="13573"/>
                  <a:pt x="1339581" y="13573"/>
                </a:cubicBezTo>
                <a:cubicBezTo>
                  <a:pt x="1339581" y="9297"/>
                  <a:pt x="1343857" y="9297"/>
                  <a:pt x="1343857" y="13573"/>
                </a:cubicBezTo>
                <a:lnTo>
                  <a:pt x="1339581" y="13573"/>
                </a:lnTo>
                <a:cubicBezTo>
                  <a:pt x="1335304" y="13573"/>
                  <a:pt x="1330814" y="18064"/>
                  <a:pt x="1326538" y="9297"/>
                </a:cubicBezTo>
                <a:lnTo>
                  <a:pt x="1326538" y="9297"/>
                </a:lnTo>
                <a:close/>
                <a:moveTo>
                  <a:pt x="1344071" y="70236"/>
                </a:moveTo>
                <a:cubicBezTo>
                  <a:pt x="1344071" y="70236"/>
                  <a:pt x="1344071" y="65959"/>
                  <a:pt x="1339795" y="65959"/>
                </a:cubicBezTo>
                <a:cubicBezTo>
                  <a:pt x="1344071" y="65745"/>
                  <a:pt x="1344071" y="65745"/>
                  <a:pt x="1344071" y="70236"/>
                </a:cubicBezTo>
                <a:cubicBezTo>
                  <a:pt x="1357114" y="70236"/>
                  <a:pt x="1361604" y="61469"/>
                  <a:pt x="1370371" y="65959"/>
                </a:cubicBezTo>
                <a:cubicBezTo>
                  <a:pt x="1365880" y="79002"/>
                  <a:pt x="1352624" y="70236"/>
                  <a:pt x="1344071" y="70236"/>
                </a:cubicBezTo>
                <a:lnTo>
                  <a:pt x="1344071" y="70236"/>
                </a:lnTo>
                <a:close/>
                <a:moveTo>
                  <a:pt x="1378923" y="39659"/>
                </a:moveTo>
                <a:cubicBezTo>
                  <a:pt x="1374647" y="39659"/>
                  <a:pt x="1374647" y="39659"/>
                  <a:pt x="1370157" y="43936"/>
                </a:cubicBezTo>
                <a:cubicBezTo>
                  <a:pt x="1370157" y="30893"/>
                  <a:pt x="1370157" y="30893"/>
                  <a:pt x="1370157" y="30893"/>
                </a:cubicBezTo>
                <a:cubicBezTo>
                  <a:pt x="1374433" y="30893"/>
                  <a:pt x="1374433" y="35169"/>
                  <a:pt x="1378923" y="30893"/>
                </a:cubicBezTo>
                <a:lnTo>
                  <a:pt x="1378923" y="39659"/>
                </a:lnTo>
                <a:lnTo>
                  <a:pt x="1378923" y="39659"/>
                </a:lnTo>
                <a:lnTo>
                  <a:pt x="1378923" y="39659"/>
                </a:lnTo>
                <a:close/>
                <a:moveTo>
                  <a:pt x="1383414" y="65745"/>
                </a:moveTo>
                <a:cubicBezTo>
                  <a:pt x="1387690" y="65745"/>
                  <a:pt x="1392180" y="65745"/>
                  <a:pt x="1396457" y="65745"/>
                </a:cubicBezTo>
                <a:lnTo>
                  <a:pt x="1383414" y="65745"/>
                </a:lnTo>
                <a:lnTo>
                  <a:pt x="1383414" y="65745"/>
                </a:lnTo>
                <a:lnTo>
                  <a:pt x="1383414" y="65745"/>
                </a:lnTo>
                <a:close/>
              </a:path>
            </a:pathLst>
          </a:custGeom>
          <a:solidFill>
            <a:srgbClr val="000000"/>
          </a:solidFill>
          <a:ln w="2138"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xmlns="" id="{90C54647-9BB3-4B44-BBDB-85560D31A057}"/>
              </a:ext>
            </a:extLst>
          </p:cNvPr>
          <p:cNvSpPr/>
          <p:nvPr/>
        </p:nvSpPr>
        <p:spPr>
          <a:xfrm>
            <a:off x="4138615" y="2532147"/>
            <a:ext cx="1663701" cy="447900"/>
          </a:xfrm>
          <a:custGeom>
            <a:avLst/>
            <a:gdLst>
              <a:gd name="connsiteX0" fmla="*/ 1982537 w 2189513"/>
              <a:gd name="connsiteY0" fmla="*/ 141760 h 237339"/>
              <a:gd name="connsiteX1" fmla="*/ 1925446 w 2189513"/>
              <a:gd name="connsiteY1" fmla="*/ 141760 h 237339"/>
              <a:gd name="connsiteX2" fmla="*/ 1942980 w 2189513"/>
              <a:gd name="connsiteY2" fmla="*/ 110970 h 237339"/>
              <a:gd name="connsiteX3" fmla="*/ 1947470 w 2189513"/>
              <a:gd name="connsiteY3" fmla="*/ 132993 h 237339"/>
              <a:gd name="connsiteX4" fmla="*/ 1951960 w 2189513"/>
              <a:gd name="connsiteY4" fmla="*/ 132993 h 237339"/>
              <a:gd name="connsiteX5" fmla="*/ 1956450 w 2189513"/>
              <a:gd name="connsiteY5" fmla="*/ 119736 h 237339"/>
              <a:gd name="connsiteX6" fmla="*/ 1978474 w 2189513"/>
              <a:gd name="connsiteY6" fmla="*/ 132993 h 237339"/>
              <a:gd name="connsiteX7" fmla="*/ 1982964 w 2189513"/>
              <a:gd name="connsiteY7" fmla="*/ 115460 h 237339"/>
              <a:gd name="connsiteX8" fmla="*/ 1987454 w 2189513"/>
              <a:gd name="connsiteY8" fmla="*/ 119950 h 237339"/>
              <a:gd name="connsiteX9" fmla="*/ 1991944 w 2189513"/>
              <a:gd name="connsiteY9" fmla="*/ 111184 h 237339"/>
              <a:gd name="connsiteX10" fmla="*/ 1996435 w 2189513"/>
              <a:gd name="connsiteY10" fmla="*/ 115674 h 237339"/>
              <a:gd name="connsiteX11" fmla="*/ 2000925 w 2189513"/>
              <a:gd name="connsiteY11" fmla="*/ 111184 h 237339"/>
              <a:gd name="connsiteX12" fmla="*/ 2000925 w 2189513"/>
              <a:gd name="connsiteY12" fmla="*/ 106693 h 237339"/>
              <a:gd name="connsiteX13" fmla="*/ 1996435 w 2189513"/>
              <a:gd name="connsiteY13" fmla="*/ 106693 h 237339"/>
              <a:gd name="connsiteX14" fmla="*/ 1991944 w 2189513"/>
              <a:gd name="connsiteY14" fmla="*/ 102203 h 237339"/>
              <a:gd name="connsiteX15" fmla="*/ 1978688 w 2189513"/>
              <a:gd name="connsiteY15" fmla="*/ 106693 h 237339"/>
              <a:gd name="connsiteX16" fmla="*/ 1978688 w 2189513"/>
              <a:gd name="connsiteY16" fmla="*/ 124227 h 237339"/>
              <a:gd name="connsiteX17" fmla="*/ 1974197 w 2189513"/>
              <a:gd name="connsiteY17" fmla="*/ 124227 h 237339"/>
              <a:gd name="connsiteX18" fmla="*/ 1974197 w 2189513"/>
              <a:gd name="connsiteY18" fmla="*/ 88946 h 237339"/>
              <a:gd name="connsiteX19" fmla="*/ 1969707 w 2189513"/>
              <a:gd name="connsiteY19" fmla="*/ 102203 h 237339"/>
              <a:gd name="connsiteX20" fmla="*/ 1956450 w 2189513"/>
              <a:gd name="connsiteY20" fmla="*/ 88946 h 237339"/>
              <a:gd name="connsiteX21" fmla="*/ 1965217 w 2189513"/>
              <a:gd name="connsiteY21" fmla="*/ 88946 h 237339"/>
              <a:gd name="connsiteX22" fmla="*/ 1956450 w 2189513"/>
              <a:gd name="connsiteY22" fmla="*/ 75689 h 237339"/>
              <a:gd name="connsiteX23" fmla="*/ 1978474 w 2189513"/>
              <a:gd name="connsiteY23" fmla="*/ 71199 h 237339"/>
              <a:gd name="connsiteX24" fmla="*/ 1851037 w 2189513"/>
              <a:gd name="connsiteY24" fmla="*/ 62433 h 237339"/>
              <a:gd name="connsiteX25" fmla="*/ 1851037 w 2189513"/>
              <a:gd name="connsiteY25" fmla="*/ 57942 h 237339"/>
              <a:gd name="connsiteX26" fmla="*/ 1833504 w 2189513"/>
              <a:gd name="connsiteY26" fmla="*/ 62433 h 237339"/>
              <a:gd name="connsiteX27" fmla="*/ 1793947 w 2189513"/>
              <a:gd name="connsiteY27" fmla="*/ 49176 h 237339"/>
              <a:gd name="connsiteX28" fmla="*/ 1780690 w 2189513"/>
              <a:gd name="connsiteY28" fmla="*/ 49176 h 237339"/>
              <a:gd name="connsiteX29" fmla="*/ 1736644 w 2189513"/>
              <a:gd name="connsiteY29" fmla="*/ 49176 h 237339"/>
              <a:gd name="connsiteX30" fmla="*/ 1723387 w 2189513"/>
              <a:gd name="connsiteY30" fmla="*/ 40409 h 237339"/>
              <a:gd name="connsiteX31" fmla="*/ 1697087 w 2189513"/>
              <a:gd name="connsiteY31" fmla="*/ 40409 h 237339"/>
              <a:gd name="connsiteX32" fmla="*/ 1666297 w 2189513"/>
              <a:gd name="connsiteY32" fmla="*/ 31643 h 237339"/>
              <a:gd name="connsiteX33" fmla="*/ 1345354 w 2189513"/>
              <a:gd name="connsiteY33" fmla="*/ 852 h 237339"/>
              <a:gd name="connsiteX34" fmla="*/ 369267 w 2189513"/>
              <a:gd name="connsiteY34" fmla="*/ 40409 h 237339"/>
              <a:gd name="connsiteX35" fmla="*/ 0 w 2189513"/>
              <a:gd name="connsiteY35" fmla="*/ 132779 h 237339"/>
              <a:gd name="connsiteX36" fmla="*/ 44047 w 2189513"/>
              <a:gd name="connsiteY36" fmla="*/ 189869 h 237339"/>
              <a:gd name="connsiteX37" fmla="*/ 272620 w 2189513"/>
              <a:gd name="connsiteY37" fmla="*/ 238192 h 237339"/>
              <a:gd name="connsiteX38" fmla="*/ 945297 w 2189513"/>
              <a:gd name="connsiteY38" fmla="*/ 220659 h 237339"/>
              <a:gd name="connsiteX39" fmla="*/ 949787 w 2189513"/>
              <a:gd name="connsiteY39" fmla="*/ 216169 h 237339"/>
              <a:gd name="connsiteX40" fmla="*/ 954277 w 2189513"/>
              <a:gd name="connsiteY40" fmla="*/ 220659 h 237339"/>
              <a:gd name="connsiteX41" fmla="*/ 980577 w 2189513"/>
              <a:gd name="connsiteY41" fmla="*/ 216169 h 237339"/>
              <a:gd name="connsiteX42" fmla="*/ 989344 w 2189513"/>
              <a:gd name="connsiteY42" fmla="*/ 216169 h 237339"/>
              <a:gd name="connsiteX43" fmla="*/ 1125547 w 2189513"/>
              <a:gd name="connsiteY43" fmla="*/ 211679 h 237339"/>
              <a:gd name="connsiteX44" fmla="*/ 1165104 w 2189513"/>
              <a:gd name="connsiteY44" fmla="*/ 207189 h 237339"/>
              <a:gd name="connsiteX45" fmla="*/ 1200170 w 2189513"/>
              <a:gd name="connsiteY45" fmla="*/ 211679 h 237339"/>
              <a:gd name="connsiteX46" fmla="*/ 1252984 w 2189513"/>
              <a:gd name="connsiteY46" fmla="*/ 207189 h 237339"/>
              <a:gd name="connsiteX47" fmla="*/ 1261750 w 2189513"/>
              <a:gd name="connsiteY47" fmla="*/ 215955 h 237339"/>
              <a:gd name="connsiteX48" fmla="*/ 1279283 w 2189513"/>
              <a:gd name="connsiteY48" fmla="*/ 207189 h 237339"/>
              <a:gd name="connsiteX49" fmla="*/ 1283774 w 2189513"/>
              <a:gd name="connsiteY49" fmla="*/ 211679 h 237339"/>
              <a:gd name="connsiteX50" fmla="*/ 1310073 w 2189513"/>
              <a:gd name="connsiteY50" fmla="*/ 207189 h 237339"/>
              <a:gd name="connsiteX51" fmla="*/ 1380420 w 2189513"/>
              <a:gd name="connsiteY51" fmla="*/ 215955 h 237339"/>
              <a:gd name="connsiteX52" fmla="*/ 1389187 w 2189513"/>
              <a:gd name="connsiteY52" fmla="*/ 211465 h 237339"/>
              <a:gd name="connsiteX53" fmla="*/ 1631017 w 2189513"/>
              <a:gd name="connsiteY53" fmla="*/ 220232 h 237339"/>
              <a:gd name="connsiteX54" fmla="*/ 1692597 w 2189513"/>
              <a:gd name="connsiteY54" fmla="*/ 220232 h 237339"/>
              <a:gd name="connsiteX55" fmla="*/ 1697087 w 2189513"/>
              <a:gd name="connsiteY55" fmla="*/ 215741 h 237339"/>
              <a:gd name="connsiteX56" fmla="*/ 1802500 w 2189513"/>
              <a:gd name="connsiteY56" fmla="*/ 206975 h 237339"/>
              <a:gd name="connsiteX57" fmla="*/ 1864080 w 2189513"/>
              <a:gd name="connsiteY57" fmla="*/ 193718 h 237339"/>
              <a:gd name="connsiteX58" fmla="*/ 1864080 w 2189513"/>
              <a:gd name="connsiteY58" fmla="*/ 198208 h 237339"/>
              <a:gd name="connsiteX59" fmla="*/ 1908127 w 2189513"/>
              <a:gd name="connsiteY59" fmla="*/ 189442 h 237339"/>
              <a:gd name="connsiteX60" fmla="*/ 1978474 w 2189513"/>
              <a:gd name="connsiteY60" fmla="*/ 171908 h 237339"/>
              <a:gd name="connsiteX61" fmla="*/ 1982964 w 2189513"/>
              <a:gd name="connsiteY61" fmla="*/ 180675 h 237339"/>
              <a:gd name="connsiteX62" fmla="*/ 2004988 w 2189513"/>
              <a:gd name="connsiteY62" fmla="*/ 176185 h 237339"/>
              <a:gd name="connsiteX63" fmla="*/ 1996221 w 2189513"/>
              <a:gd name="connsiteY63" fmla="*/ 171695 h 237339"/>
              <a:gd name="connsiteX64" fmla="*/ 2000711 w 2189513"/>
              <a:gd name="connsiteY64" fmla="*/ 167204 h 237339"/>
              <a:gd name="connsiteX65" fmla="*/ 2172195 w 2189513"/>
              <a:gd name="connsiteY65" fmla="*/ 153948 h 237339"/>
              <a:gd name="connsiteX66" fmla="*/ 2189728 w 2189513"/>
              <a:gd name="connsiteY66" fmla="*/ 145181 h 237339"/>
              <a:gd name="connsiteX67" fmla="*/ 1982537 w 2189513"/>
              <a:gd name="connsiteY67" fmla="*/ 141760 h 237339"/>
              <a:gd name="connsiteX68" fmla="*/ 1982537 w 2189513"/>
              <a:gd name="connsiteY68" fmla="*/ 141760 h 237339"/>
              <a:gd name="connsiteX69" fmla="*/ 1951746 w 2189513"/>
              <a:gd name="connsiteY69" fmla="*/ 88946 h 237339"/>
              <a:gd name="connsiteX70" fmla="*/ 1956237 w 2189513"/>
              <a:gd name="connsiteY70" fmla="*/ 93436 h 237339"/>
              <a:gd name="connsiteX71" fmla="*/ 1956237 w 2189513"/>
              <a:gd name="connsiteY71" fmla="*/ 102203 h 237339"/>
              <a:gd name="connsiteX72" fmla="*/ 1947470 w 2189513"/>
              <a:gd name="connsiteY72" fmla="*/ 97713 h 237339"/>
              <a:gd name="connsiteX73" fmla="*/ 1951746 w 2189513"/>
              <a:gd name="connsiteY73" fmla="*/ 88946 h 237339"/>
              <a:gd name="connsiteX74" fmla="*/ 1951746 w 2189513"/>
              <a:gd name="connsiteY74" fmla="*/ 88946 h 237339"/>
              <a:gd name="connsiteX75" fmla="*/ 1951746 w 2189513"/>
              <a:gd name="connsiteY75" fmla="*/ 88946 h 237339"/>
              <a:gd name="connsiteX76" fmla="*/ 1881400 w 2189513"/>
              <a:gd name="connsiteY76" fmla="*/ 141760 h 237339"/>
              <a:gd name="connsiteX77" fmla="*/ 1885890 w 2189513"/>
              <a:gd name="connsiteY77" fmla="*/ 137269 h 237339"/>
              <a:gd name="connsiteX78" fmla="*/ 1881400 w 2189513"/>
              <a:gd name="connsiteY78" fmla="*/ 141760 h 237339"/>
              <a:gd name="connsiteX79" fmla="*/ 1881400 w 2189513"/>
              <a:gd name="connsiteY79" fmla="*/ 141760 h 237339"/>
              <a:gd name="connsiteX80" fmla="*/ 1912190 w 2189513"/>
              <a:gd name="connsiteY80" fmla="*/ 141760 h 237339"/>
              <a:gd name="connsiteX81" fmla="*/ 1894656 w 2189513"/>
              <a:gd name="connsiteY81" fmla="*/ 137269 h 237339"/>
              <a:gd name="connsiteX82" fmla="*/ 1899147 w 2189513"/>
              <a:gd name="connsiteY82" fmla="*/ 124013 h 237339"/>
              <a:gd name="connsiteX83" fmla="*/ 1912190 w 2189513"/>
              <a:gd name="connsiteY83" fmla="*/ 141760 h 237339"/>
              <a:gd name="connsiteX84" fmla="*/ 1912190 w 2189513"/>
              <a:gd name="connsiteY84" fmla="*/ 141760 h 237339"/>
              <a:gd name="connsiteX85" fmla="*/ 1912190 w 2189513"/>
              <a:gd name="connsiteY85" fmla="*/ 97713 h 237339"/>
              <a:gd name="connsiteX86" fmla="*/ 1907700 w 2189513"/>
              <a:gd name="connsiteY86" fmla="*/ 93223 h 237339"/>
              <a:gd name="connsiteX87" fmla="*/ 1925233 w 2189513"/>
              <a:gd name="connsiteY87" fmla="*/ 93223 h 237339"/>
              <a:gd name="connsiteX88" fmla="*/ 1929723 w 2189513"/>
              <a:gd name="connsiteY88" fmla="*/ 93223 h 237339"/>
              <a:gd name="connsiteX89" fmla="*/ 1929723 w 2189513"/>
              <a:gd name="connsiteY89" fmla="*/ 101989 h 237339"/>
              <a:gd name="connsiteX90" fmla="*/ 1912190 w 2189513"/>
              <a:gd name="connsiteY90" fmla="*/ 97713 h 237339"/>
              <a:gd name="connsiteX91" fmla="*/ 1912190 w 2189513"/>
              <a:gd name="connsiteY91" fmla="*/ 97713 h 237339"/>
              <a:gd name="connsiteX92" fmla="*/ 1925446 w 2189513"/>
              <a:gd name="connsiteY92" fmla="*/ 137269 h 237339"/>
              <a:gd name="connsiteX93" fmla="*/ 1916680 w 2189513"/>
              <a:gd name="connsiteY93" fmla="*/ 141760 h 237339"/>
              <a:gd name="connsiteX94" fmla="*/ 1921170 w 2189513"/>
              <a:gd name="connsiteY94" fmla="*/ 128503 h 237339"/>
              <a:gd name="connsiteX95" fmla="*/ 1925446 w 2189513"/>
              <a:gd name="connsiteY95" fmla="*/ 137269 h 237339"/>
              <a:gd name="connsiteX96" fmla="*/ 1925446 w 2189513"/>
              <a:gd name="connsiteY96" fmla="*/ 137269 h 23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189513" h="237339">
                <a:moveTo>
                  <a:pt x="1982537" y="141760"/>
                </a:moveTo>
                <a:cubicBezTo>
                  <a:pt x="1969279" y="137269"/>
                  <a:pt x="1942980" y="146250"/>
                  <a:pt x="1925446" y="141760"/>
                </a:cubicBezTo>
                <a:cubicBezTo>
                  <a:pt x="1925446" y="128503"/>
                  <a:pt x="1942980" y="124227"/>
                  <a:pt x="1942980" y="110970"/>
                </a:cubicBezTo>
                <a:cubicBezTo>
                  <a:pt x="1942980" y="115460"/>
                  <a:pt x="1947470" y="124227"/>
                  <a:pt x="1947470" y="132993"/>
                </a:cubicBezTo>
                <a:cubicBezTo>
                  <a:pt x="1951960" y="132993"/>
                  <a:pt x="1951960" y="132993"/>
                  <a:pt x="1951960" y="132993"/>
                </a:cubicBezTo>
                <a:cubicBezTo>
                  <a:pt x="1947470" y="124227"/>
                  <a:pt x="1956450" y="124227"/>
                  <a:pt x="1956450" y="119736"/>
                </a:cubicBezTo>
                <a:cubicBezTo>
                  <a:pt x="1965217" y="128503"/>
                  <a:pt x="1978474" y="119736"/>
                  <a:pt x="1978474" y="132993"/>
                </a:cubicBezTo>
                <a:cubicBezTo>
                  <a:pt x="1991730" y="128503"/>
                  <a:pt x="1978474" y="124227"/>
                  <a:pt x="1982964" y="115460"/>
                </a:cubicBezTo>
                <a:cubicBezTo>
                  <a:pt x="1987454" y="119950"/>
                  <a:pt x="1987454" y="119950"/>
                  <a:pt x="1987454" y="119950"/>
                </a:cubicBezTo>
                <a:cubicBezTo>
                  <a:pt x="1987454" y="115460"/>
                  <a:pt x="1987454" y="111184"/>
                  <a:pt x="1991944" y="111184"/>
                </a:cubicBezTo>
                <a:lnTo>
                  <a:pt x="1996435" y="115674"/>
                </a:lnTo>
                <a:lnTo>
                  <a:pt x="2000925" y="111184"/>
                </a:lnTo>
                <a:lnTo>
                  <a:pt x="2000925" y="106693"/>
                </a:lnTo>
                <a:cubicBezTo>
                  <a:pt x="1996435" y="106693"/>
                  <a:pt x="1996435" y="106693"/>
                  <a:pt x="1996435" y="106693"/>
                </a:cubicBezTo>
                <a:cubicBezTo>
                  <a:pt x="1991944" y="102203"/>
                  <a:pt x="1991944" y="102203"/>
                  <a:pt x="1991944" y="102203"/>
                </a:cubicBezTo>
                <a:cubicBezTo>
                  <a:pt x="1987454" y="106693"/>
                  <a:pt x="1983178" y="106693"/>
                  <a:pt x="1978688" y="106693"/>
                </a:cubicBezTo>
                <a:cubicBezTo>
                  <a:pt x="1978688" y="124227"/>
                  <a:pt x="1978688" y="124227"/>
                  <a:pt x="1978688" y="124227"/>
                </a:cubicBezTo>
                <a:cubicBezTo>
                  <a:pt x="1974197" y="124227"/>
                  <a:pt x="1974197" y="124227"/>
                  <a:pt x="1974197" y="124227"/>
                </a:cubicBezTo>
                <a:cubicBezTo>
                  <a:pt x="1974197" y="88946"/>
                  <a:pt x="1974197" y="88946"/>
                  <a:pt x="1974197" y="88946"/>
                </a:cubicBezTo>
                <a:cubicBezTo>
                  <a:pt x="1960941" y="88946"/>
                  <a:pt x="1978688" y="97713"/>
                  <a:pt x="1969707" y="102203"/>
                </a:cubicBezTo>
                <a:cubicBezTo>
                  <a:pt x="1956450" y="88946"/>
                  <a:pt x="1956450" y="88946"/>
                  <a:pt x="1956450" y="88946"/>
                </a:cubicBezTo>
                <a:cubicBezTo>
                  <a:pt x="1960941" y="84456"/>
                  <a:pt x="1960941" y="88946"/>
                  <a:pt x="1965217" y="88946"/>
                </a:cubicBezTo>
                <a:cubicBezTo>
                  <a:pt x="1956450" y="75689"/>
                  <a:pt x="1956450" y="75689"/>
                  <a:pt x="1956450" y="75689"/>
                </a:cubicBezTo>
                <a:cubicBezTo>
                  <a:pt x="1965217" y="71199"/>
                  <a:pt x="1973984" y="80180"/>
                  <a:pt x="1978474" y="71199"/>
                </a:cubicBezTo>
                <a:cubicBezTo>
                  <a:pt x="1925660" y="62433"/>
                  <a:pt x="1890594" y="71199"/>
                  <a:pt x="1851037" y="62433"/>
                </a:cubicBezTo>
                <a:cubicBezTo>
                  <a:pt x="1851037" y="57942"/>
                  <a:pt x="1851037" y="57942"/>
                  <a:pt x="1851037" y="57942"/>
                </a:cubicBezTo>
                <a:cubicBezTo>
                  <a:pt x="1842271" y="57942"/>
                  <a:pt x="1837780" y="57942"/>
                  <a:pt x="1833504" y="62433"/>
                </a:cubicBezTo>
                <a:cubicBezTo>
                  <a:pt x="1820247" y="53666"/>
                  <a:pt x="1802714" y="57942"/>
                  <a:pt x="1793947" y="49176"/>
                </a:cubicBezTo>
                <a:cubicBezTo>
                  <a:pt x="1789457" y="66709"/>
                  <a:pt x="1785181" y="44686"/>
                  <a:pt x="1780690" y="49176"/>
                </a:cubicBezTo>
                <a:cubicBezTo>
                  <a:pt x="1767434" y="62433"/>
                  <a:pt x="1749901" y="35919"/>
                  <a:pt x="1736644" y="49176"/>
                </a:cubicBezTo>
                <a:cubicBezTo>
                  <a:pt x="1732154" y="44686"/>
                  <a:pt x="1727877" y="40409"/>
                  <a:pt x="1723387" y="40409"/>
                </a:cubicBezTo>
                <a:cubicBezTo>
                  <a:pt x="1714620" y="57942"/>
                  <a:pt x="1705854" y="27152"/>
                  <a:pt x="1697087" y="40409"/>
                </a:cubicBezTo>
                <a:cubicBezTo>
                  <a:pt x="1688320" y="31643"/>
                  <a:pt x="1675064" y="40409"/>
                  <a:pt x="1666297" y="31643"/>
                </a:cubicBezTo>
                <a:cubicBezTo>
                  <a:pt x="1551903" y="18386"/>
                  <a:pt x="1459747" y="9619"/>
                  <a:pt x="1345354" y="852"/>
                </a:cubicBezTo>
                <a:cubicBezTo>
                  <a:pt x="1024410" y="-3638"/>
                  <a:pt x="707957" y="9619"/>
                  <a:pt x="369267" y="40409"/>
                </a:cubicBezTo>
                <a:cubicBezTo>
                  <a:pt x="241830" y="57942"/>
                  <a:pt x="92370" y="27152"/>
                  <a:pt x="0" y="132779"/>
                </a:cubicBezTo>
                <a:cubicBezTo>
                  <a:pt x="4490" y="159079"/>
                  <a:pt x="22023" y="176826"/>
                  <a:pt x="44047" y="189869"/>
                </a:cubicBezTo>
                <a:cubicBezTo>
                  <a:pt x="118884" y="203126"/>
                  <a:pt x="193507" y="225149"/>
                  <a:pt x="272620" y="238192"/>
                </a:cubicBezTo>
                <a:cubicBezTo>
                  <a:pt x="501193" y="238192"/>
                  <a:pt x="729767" y="224936"/>
                  <a:pt x="945297" y="220659"/>
                </a:cubicBezTo>
                <a:cubicBezTo>
                  <a:pt x="949787" y="216169"/>
                  <a:pt x="949787" y="216169"/>
                  <a:pt x="949787" y="216169"/>
                </a:cubicBezTo>
                <a:cubicBezTo>
                  <a:pt x="954277" y="220659"/>
                  <a:pt x="954277" y="220659"/>
                  <a:pt x="954277" y="220659"/>
                </a:cubicBezTo>
                <a:cubicBezTo>
                  <a:pt x="963044" y="216169"/>
                  <a:pt x="971811" y="220659"/>
                  <a:pt x="980577" y="216169"/>
                </a:cubicBezTo>
                <a:cubicBezTo>
                  <a:pt x="980577" y="216169"/>
                  <a:pt x="989344" y="207402"/>
                  <a:pt x="989344" y="216169"/>
                </a:cubicBezTo>
                <a:cubicBezTo>
                  <a:pt x="1037667" y="216169"/>
                  <a:pt x="1085990" y="220659"/>
                  <a:pt x="1125547" y="211679"/>
                </a:cubicBezTo>
                <a:cubicBezTo>
                  <a:pt x="1138804" y="216169"/>
                  <a:pt x="1151847" y="216169"/>
                  <a:pt x="1165104" y="207189"/>
                </a:cubicBezTo>
                <a:cubicBezTo>
                  <a:pt x="1169594" y="224722"/>
                  <a:pt x="1187127" y="207189"/>
                  <a:pt x="1200170" y="211679"/>
                </a:cubicBezTo>
                <a:cubicBezTo>
                  <a:pt x="1213427" y="216169"/>
                  <a:pt x="1239727" y="216169"/>
                  <a:pt x="1252984" y="207189"/>
                </a:cubicBezTo>
                <a:cubicBezTo>
                  <a:pt x="1252984" y="211679"/>
                  <a:pt x="1257474" y="211679"/>
                  <a:pt x="1261750" y="215955"/>
                </a:cubicBezTo>
                <a:cubicBezTo>
                  <a:pt x="1266240" y="207189"/>
                  <a:pt x="1279283" y="215955"/>
                  <a:pt x="1279283" y="207189"/>
                </a:cubicBezTo>
                <a:cubicBezTo>
                  <a:pt x="1283774" y="211679"/>
                  <a:pt x="1283774" y="211679"/>
                  <a:pt x="1283774" y="211679"/>
                </a:cubicBezTo>
                <a:cubicBezTo>
                  <a:pt x="1288264" y="207189"/>
                  <a:pt x="1305797" y="220445"/>
                  <a:pt x="1310073" y="207189"/>
                </a:cubicBezTo>
                <a:cubicBezTo>
                  <a:pt x="1336373" y="220445"/>
                  <a:pt x="1358397" y="202698"/>
                  <a:pt x="1380420" y="215955"/>
                </a:cubicBezTo>
                <a:cubicBezTo>
                  <a:pt x="1389187" y="211465"/>
                  <a:pt x="1389187" y="211465"/>
                  <a:pt x="1389187" y="211465"/>
                </a:cubicBezTo>
                <a:cubicBezTo>
                  <a:pt x="1464024" y="220232"/>
                  <a:pt x="1560670" y="220232"/>
                  <a:pt x="1631017" y="220232"/>
                </a:cubicBezTo>
                <a:cubicBezTo>
                  <a:pt x="1648550" y="228998"/>
                  <a:pt x="1675064" y="211465"/>
                  <a:pt x="1692597" y="220232"/>
                </a:cubicBezTo>
                <a:cubicBezTo>
                  <a:pt x="1697087" y="215741"/>
                  <a:pt x="1697087" y="215741"/>
                  <a:pt x="1697087" y="215741"/>
                </a:cubicBezTo>
                <a:cubicBezTo>
                  <a:pt x="1732154" y="220232"/>
                  <a:pt x="1767434" y="211251"/>
                  <a:pt x="1802500" y="206975"/>
                </a:cubicBezTo>
                <a:cubicBezTo>
                  <a:pt x="1820034" y="198208"/>
                  <a:pt x="1846547" y="202484"/>
                  <a:pt x="1864080" y="193718"/>
                </a:cubicBezTo>
                <a:cubicBezTo>
                  <a:pt x="1864080" y="198208"/>
                  <a:pt x="1864080" y="198208"/>
                  <a:pt x="1864080" y="198208"/>
                </a:cubicBezTo>
                <a:cubicBezTo>
                  <a:pt x="1877337" y="202698"/>
                  <a:pt x="1894871" y="184951"/>
                  <a:pt x="1908127" y="189442"/>
                </a:cubicBezTo>
                <a:cubicBezTo>
                  <a:pt x="1934427" y="180675"/>
                  <a:pt x="1956450" y="193932"/>
                  <a:pt x="1978474" y="171908"/>
                </a:cubicBezTo>
                <a:cubicBezTo>
                  <a:pt x="1982964" y="180675"/>
                  <a:pt x="1982964" y="180675"/>
                  <a:pt x="1982964" y="180675"/>
                </a:cubicBezTo>
                <a:cubicBezTo>
                  <a:pt x="1991730" y="185165"/>
                  <a:pt x="2000497" y="176185"/>
                  <a:pt x="2004988" y="176185"/>
                </a:cubicBezTo>
                <a:cubicBezTo>
                  <a:pt x="2000497" y="176185"/>
                  <a:pt x="1996221" y="176185"/>
                  <a:pt x="1996221" y="171695"/>
                </a:cubicBezTo>
                <a:cubicBezTo>
                  <a:pt x="2000711" y="167204"/>
                  <a:pt x="2000711" y="167204"/>
                  <a:pt x="2000711" y="167204"/>
                </a:cubicBezTo>
                <a:cubicBezTo>
                  <a:pt x="2053525" y="162714"/>
                  <a:pt x="2115105" y="158438"/>
                  <a:pt x="2172195" y="153948"/>
                </a:cubicBezTo>
                <a:cubicBezTo>
                  <a:pt x="2180961" y="153948"/>
                  <a:pt x="2189728" y="153948"/>
                  <a:pt x="2189728" y="145181"/>
                </a:cubicBezTo>
                <a:cubicBezTo>
                  <a:pt x="2123230" y="141760"/>
                  <a:pt x="2048393" y="146036"/>
                  <a:pt x="1982537" y="141760"/>
                </a:cubicBezTo>
                <a:lnTo>
                  <a:pt x="1982537" y="141760"/>
                </a:lnTo>
                <a:close/>
                <a:moveTo>
                  <a:pt x="1951746" y="88946"/>
                </a:moveTo>
                <a:cubicBezTo>
                  <a:pt x="1951746" y="93436"/>
                  <a:pt x="1956237" y="88946"/>
                  <a:pt x="1956237" y="93436"/>
                </a:cubicBezTo>
                <a:cubicBezTo>
                  <a:pt x="1956237" y="102203"/>
                  <a:pt x="1956237" y="102203"/>
                  <a:pt x="1956237" y="102203"/>
                </a:cubicBezTo>
                <a:cubicBezTo>
                  <a:pt x="1947470" y="97713"/>
                  <a:pt x="1947470" y="97713"/>
                  <a:pt x="1947470" y="97713"/>
                </a:cubicBezTo>
                <a:lnTo>
                  <a:pt x="1951746" y="88946"/>
                </a:lnTo>
                <a:lnTo>
                  <a:pt x="1951746" y="88946"/>
                </a:lnTo>
                <a:lnTo>
                  <a:pt x="1951746" y="88946"/>
                </a:lnTo>
                <a:close/>
                <a:moveTo>
                  <a:pt x="1881400" y="141760"/>
                </a:moveTo>
                <a:lnTo>
                  <a:pt x="1885890" y="137269"/>
                </a:lnTo>
                <a:cubicBezTo>
                  <a:pt x="1885676" y="141760"/>
                  <a:pt x="1881400" y="141760"/>
                  <a:pt x="1881400" y="141760"/>
                </a:cubicBezTo>
                <a:lnTo>
                  <a:pt x="1881400" y="141760"/>
                </a:lnTo>
                <a:close/>
                <a:moveTo>
                  <a:pt x="1912190" y="141760"/>
                </a:moveTo>
                <a:cubicBezTo>
                  <a:pt x="1903423" y="141760"/>
                  <a:pt x="1898933" y="150526"/>
                  <a:pt x="1894656" y="137269"/>
                </a:cubicBezTo>
                <a:cubicBezTo>
                  <a:pt x="1899147" y="124013"/>
                  <a:pt x="1899147" y="124013"/>
                  <a:pt x="1899147" y="124013"/>
                </a:cubicBezTo>
                <a:cubicBezTo>
                  <a:pt x="1903423" y="132993"/>
                  <a:pt x="1916466" y="128503"/>
                  <a:pt x="1912190" y="141760"/>
                </a:cubicBezTo>
                <a:lnTo>
                  <a:pt x="1912190" y="141760"/>
                </a:lnTo>
                <a:close/>
                <a:moveTo>
                  <a:pt x="1912190" y="97713"/>
                </a:moveTo>
                <a:cubicBezTo>
                  <a:pt x="1907700" y="93223"/>
                  <a:pt x="1907700" y="93223"/>
                  <a:pt x="1907700" y="93223"/>
                </a:cubicBezTo>
                <a:cubicBezTo>
                  <a:pt x="1912190" y="101989"/>
                  <a:pt x="1916466" y="97713"/>
                  <a:pt x="1925233" y="93223"/>
                </a:cubicBezTo>
                <a:cubicBezTo>
                  <a:pt x="1929723" y="93223"/>
                  <a:pt x="1929723" y="93223"/>
                  <a:pt x="1929723" y="93223"/>
                </a:cubicBezTo>
                <a:cubicBezTo>
                  <a:pt x="1929723" y="101989"/>
                  <a:pt x="1929723" y="101989"/>
                  <a:pt x="1929723" y="101989"/>
                </a:cubicBezTo>
                <a:cubicBezTo>
                  <a:pt x="1925446" y="93436"/>
                  <a:pt x="1916466" y="102203"/>
                  <a:pt x="1912190" y="97713"/>
                </a:cubicBezTo>
                <a:lnTo>
                  <a:pt x="1912190" y="97713"/>
                </a:lnTo>
                <a:close/>
                <a:moveTo>
                  <a:pt x="1925446" y="137269"/>
                </a:moveTo>
                <a:cubicBezTo>
                  <a:pt x="1920956" y="141760"/>
                  <a:pt x="1920956" y="141760"/>
                  <a:pt x="1916680" y="141760"/>
                </a:cubicBezTo>
                <a:cubicBezTo>
                  <a:pt x="1921170" y="128503"/>
                  <a:pt x="1921170" y="128503"/>
                  <a:pt x="1921170" y="128503"/>
                </a:cubicBezTo>
                <a:cubicBezTo>
                  <a:pt x="1925446" y="128503"/>
                  <a:pt x="1920956" y="132993"/>
                  <a:pt x="1925446" y="137269"/>
                </a:cubicBezTo>
                <a:lnTo>
                  <a:pt x="1925446" y="137269"/>
                </a:lnTo>
                <a:close/>
              </a:path>
            </a:pathLst>
          </a:custGeom>
          <a:solidFill>
            <a:srgbClr val="000000"/>
          </a:solidFill>
          <a:ln w="2138"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xmlns="" id="{F16B1DA7-CDE6-4D60-A36B-00B2F39135B1}"/>
              </a:ext>
            </a:extLst>
          </p:cNvPr>
          <p:cNvSpPr/>
          <p:nvPr/>
        </p:nvSpPr>
        <p:spPr>
          <a:xfrm>
            <a:off x="6750442" y="2638066"/>
            <a:ext cx="1422992" cy="387282"/>
          </a:xfrm>
          <a:custGeom>
            <a:avLst/>
            <a:gdLst>
              <a:gd name="connsiteX0" fmla="*/ 1904920 w 2044116"/>
              <a:gd name="connsiteY0" fmla="*/ 242490 h 288656"/>
              <a:gd name="connsiteX1" fmla="*/ 1904920 w 2044116"/>
              <a:gd name="connsiteY1" fmla="*/ 242490 h 288656"/>
              <a:gd name="connsiteX2" fmla="*/ 2044972 w 2044116"/>
              <a:gd name="connsiteY2" fmla="*/ 229660 h 288656"/>
              <a:gd name="connsiteX3" fmla="*/ 1979329 w 2044116"/>
              <a:gd name="connsiteY3" fmla="*/ 221108 h 288656"/>
              <a:gd name="connsiteX4" fmla="*/ 2040695 w 2044116"/>
              <a:gd name="connsiteY4" fmla="*/ 216831 h 288656"/>
              <a:gd name="connsiteX5" fmla="*/ 1922453 w 2044116"/>
              <a:gd name="connsiteY5" fmla="*/ 204002 h 288656"/>
              <a:gd name="connsiteX6" fmla="*/ 2001353 w 2044116"/>
              <a:gd name="connsiteY6" fmla="*/ 199726 h 288656"/>
              <a:gd name="connsiteX7" fmla="*/ 1874343 w 2044116"/>
              <a:gd name="connsiteY7" fmla="*/ 186896 h 288656"/>
              <a:gd name="connsiteX8" fmla="*/ 1935710 w 2044116"/>
              <a:gd name="connsiteY8" fmla="*/ 182620 h 288656"/>
              <a:gd name="connsiteX9" fmla="*/ 1931434 w 2044116"/>
              <a:gd name="connsiteY9" fmla="*/ 178344 h 288656"/>
              <a:gd name="connsiteX10" fmla="*/ 1975267 w 2044116"/>
              <a:gd name="connsiteY10" fmla="*/ 174067 h 288656"/>
              <a:gd name="connsiteX11" fmla="*/ 1905134 w 2044116"/>
              <a:gd name="connsiteY11" fmla="*/ 169791 h 288656"/>
              <a:gd name="connsiteX12" fmla="*/ 1948967 w 2044116"/>
              <a:gd name="connsiteY12" fmla="*/ 165514 h 288656"/>
              <a:gd name="connsiteX13" fmla="*/ 1887601 w 2044116"/>
              <a:gd name="connsiteY13" fmla="*/ 156962 h 288656"/>
              <a:gd name="connsiteX14" fmla="*/ 1962009 w 2044116"/>
              <a:gd name="connsiteY14" fmla="*/ 152685 h 288656"/>
              <a:gd name="connsiteX15" fmla="*/ 1913900 w 2044116"/>
              <a:gd name="connsiteY15" fmla="*/ 148409 h 288656"/>
              <a:gd name="connsiteX16" fmla="*/ 1970776 w 2044116"/>
              <a:gd name="connsiteY16" fmla="*/ 144133 h 288656"/>
              <a:gd name="connsiteX17" fmla="*/ 1878834 w 2044116"/>
              <a:gd name="connsiteY17" fmla="*/ 135580 h 288656"/>
              <a:gd name="connsiteX18" fmla="*/ 2023376 w 2044116"/>
              <a:gd name="connsiteY18" fmla="*/ 135580 h 288656"/>
              <a:gd name="connsiteX19" fmla="*/ 1835001 w 2044116"/>
              <a:gd name="connsiteY19" fmla="*/ 122751 h 288656"/>
              <a:gd name="connsiteX20" fmla="*/ 1830724 w 2044116"/>
              <a:gd name="connsiteY20" fmla="*/ 118474 h 288656"/>
              <a:gd name="connsiteX21" fmla="*/ 1962009 w 2044116"/>
              <a:gd name="connsiteY21" fmla="*/ 118474 h 288656"/>
              <a:gd name="connsiteX22" fmla="*/ 1861301 w 2044116"/>
              <a:gd name="connsiteY22" fmla="*/ 109921 h 288656"/>
              <a:gd name="connsiteX23" fmla="*/ 1900643 w 2044116"/>
              <a:gd name="connsiteY23" fmla="*/ 105645 h 288656"/>
              <a:gd name="connsiteX24" fmla="*/ 1725525 w 2044116"/>
              <a:gd name="connsiteY24" fmla="*/ 92816 h 288656"/>
              <a:gd name="connsiteX25" fmla="*/ 1694949 w 2044116"/>
              <a:gd name="connsiteY25" fmla="*/ 84263 h 288656"/>
              <a:gd name="connsiteX26" fmla="*/ 1769358 w 2044116"/>
              <a:gd name="connsiteY26" fmla="*/ 84263 h 288656"/>
              <a:gd name="connsiteX27" fmla="*/ 1677416 w 2044116"/>
              <a:gd name="connsiteY27" fmla="*/ 71434 h 288656"/>
              <a:gd name="connsiteX28" fmla="*/ 1261322 w 2044116"/>
              <a:gd name="connsiteY28" fmla="*/ 58605 h 288656"/>
              <a:gd name="connsiteX29" fmla="*/ 1379565 w 2044116"/>
              <a:gd name="connsiteY29" fmla="*/ 58605 h 288656"/>
              <a:gd name="connsiteX30" fmla="*/ 1283132 w 2044116"/>
              <a:gd name="connsiteY30" fmla="*/ 54328 h 288656"/>
              <a:gd name="connsiteX31" fmla="*/ 1353265 w 2044116"/>
              <a:gd name="connsiteY31" fmla="*/ 50052 h 288656"/>
              <a:gd name="connsiteX32" fmla="*/ 1353265 w 2044116"/>
              <a:gd name="connsiteY32" fmla="*/ 45775 h 288656"/>
              <a:gd name="connsiteX33" fmla="*/ 1344499 w 2044116"/>
              <a:gd name="connsiteY33" fmla="*/ 50052 h 288656"/>
              <a:gd name="connsiteX34" fmla="*/ 1340222 w 2044116"/>
              <a:gd name="connsiteY34" fmla="*/ 45775 h 288656"/>
              <a:gd name="connsiteX35" fmla="*/ 1265813 w 2044116"/>
              <a:gd name="connsiteY35" fmla="*/ 41499 h 288656"/>
              <a:gd name="connsiteX36" fmla="*/ 1449698 w 2044116"/>
              <a:gd name="connsiteY36" fmla="*/ 45775 h 288656"/>
              <a:gd name="connsiteX37" fmla="*/ 1453974 w 2044116"/>
              <a:gd name="connsiteY37" fmla="*/ 45775 h 288656"/>
              <a:gd name="connsiteX38" fmla="*/ 1453974 w 2044116"/>
              <a:gd name="connsiteY38" fmla="*/ 45775 h 288656"/>
              <a:gd name="connsiteX39" fmla="*/ 1519617 w 2044116"/>
              <a:gd name="connsiteY39" fmla="*/ 50052 h 288656"/>
              <a:gd name="connsiteX40" fmla="*/ 1528383 w 2044116"/>
              <a:gd name="connsiteY40" fmla="*/ 45775 h 288656"/>
              <a:gd name="connsiteX41" fmla="*/ 1576493 w 2044116"/>
              <a:gd name="connsiteY41" fmla="*/ 45775 h 288656"/>
              <a:gd name="connsiteX42" fmla="*/ 1576493 w 2044116"/>
              <a:gd name="connsiteY42" fmla="*/ 50052 h 288656"/>
              <a:gd name="connsiteX43" fmla="*/ 1764868 w 2044116"/>
              <a:gd name="connsiteY43" fmla="*/ 62881 h 288656"/>
              <a:gd name="connsiteX44" fmla="*/ 1721035 w 2044116"/>
              <a:gd name="connsiteY44" fmla="*/ 54328 h 288656"/>
              <a:gd name="connsiteX45" fmla="*/ 1703502 w 2044116"/>
              <a:gd name="connsiteY45" fmla="*/ 54328 h 288656"/>
              <a:gd name="connsiteX46" fmla="*/ 1602792 w 2044116"/>
              <a:gd name="connsiteY46" fmla="*/ 45775 h 288656"/>
              <a:gd name="connsiteX47" fmla="*/ 1572217 w 2044116"/>
              <a:gd name="connsiteY47" fmla="*/ 45775 h 288656"/>
              <a:gd name="connsiteX48" fmla="*/ 1305155 w 2044116"/>
              <a:gd name="connsiteY48" fmla="*/ 32946 h 288656"/>
              <a:gd name="connsiteX49" fmla="*/ 718434 w 2044116"/>
              <a:gd name="connsiteY49" fmla="*/ 28670 h 288656"/>
              <a:gd name="connsiteX50" fmla="*/ 722711 w 2044116"/>
              <a:gd name="connsiteY50" fmla="*/ 24393 h 288656"/>
              <a:gd name="connsiteX51" fmla="*/ 1038095 w 2044116"/>
              <a:gd name="connsiteY51" fmla="*/ 28670 h 288656"/>
              <a:gd name="connsiteX52" fmla="*/ 1309646 w 2044116"/>
              <a:gd name="connsiteY52" fmla="*/ 28670 h 288656"/>
              <a:gd name="connsiteX53" fmla="*/ 1182637 w 2044116"/>
              <a:gd name="connsiteY53" fmla="*/ 24393 h 288656"/>
              <a:gd name="connsiteX54" fmla="*/ 1186913 w 2044116"/>
              <a:gd name="connsiteY54" fmla="*/ 20117 h 288656"/>
              <a:gd name="connsiteX55" fmla="*/ 1795658 w 2044116"/>
              <a:gd name="connsiteY55" fmla="*/ 41499 h 288656"/>
              <a:gd name="connsiteX56" fmla="*/ 1624816 w 2044116"/>
              <a:gd name="connsiteY56" fmla="*/ 24393 h 288656"/>
              <a:gd name="connsiteX57" fmla="*/ 1270089 w 2044116"/>
              <a:gd name="connsiteY57" fmla="*/ 15841 h 288656"/>
              <a:gd name="connsiteX58" fmla="*/ 792844 w 2044116"/>
              <a:gd name="connsiteY58" fmla="*/ 7288 h 288656"/>
              <a:gd name="connsiteX59" fmla="*/ 801610 w 2044116"/>
              <a:gd name="connsiteY59" fmla="*/ 7288 h 288656"/>
              <a:gd name="connsiteX60" fmla="*/ 1130037 w 2044116"/>
              <a:gd name="connsiteY60" fmla="*/ 7288 h 288656"/>
              <a:gd name="connsiteX61" fmla="*/ 1546130 w 2044116"/>
              <a:gd name="connsiteY61" fmla="*/ 15841 h 288656"/>
              <a:gd name="connsiteX62" fmla="*/ 1130037 w 2044116"/>
              <a:gd name="connsiteY62" fmla="*/ 3011 h 288656"/>
              <a:gd name="connsiteX63" fmla="*/ 538826 w 2044116"/>
              <a:gd name="connsiteY63" fmla="*/ 3011 h 288656"/>
              <a:gd name="connsiteX64" fmla="*/ 166565 w 2044116"/>
              <a:gd name="connsiteY64" fmla="*/ 3011 h 288656"/>
              <a:gd name="connsiteX65" fmla="*/ 170842 w 2044116"/>
              <a:gd name="connsiteY65" fmla="*/ 7288 h 288656"/>
              <a:gd name="connsiteX66" fmla="*/ 144542 w 2044116"/>
              <a:gd name="connsiteY66" fmla="*/ 11564 h 288656"/>
              <a:gd name="connsiteX67" fmla="*/ 319660 w 2044116"/>
              <a:gd name="connsiteY67" fmla="*/ 15841 h 288656"/>
              <a:gd name="connsiteX68" fmla="*/ 236484 w 2044116"/>
              <a:gd name="connsiteY68" fmla="*/ 15841 h 288656"/>
              <a:gd name="connsiteX69" fmla="*/ 310894 w 2044116"/>
              <a:gd name="connsiteY69" fmla="*/ 24393 h 288656"/>
              <a:gd name="connsiteX70" fmla="*/ 691920 w 2044116"/>
              <a:gd name="connsiteY70" fmla="*/ 24393 h 288656"/>
              <a:gd name="connsiteX71" fmla="*/ 718220 w 2044116"/>
              <a:gd name="connsiteY71" fmla="*/ 28670 h 288656"/>
              <a:gd name="connsiteX72" fmla="*/ 135776 w 2044116"/>
              <a:gd name="connsiteY72" fmla="*/ 28670 h 288656"/>
              <a:gd name="connsiteX73" fmla="*/ 135776 w 2044116"/>
              <a:gd name="connsiteY73" fmla="*/ 28670 h 288656"/>
              <a:gd name="connsiteX74" fmla="*/ 131499 w 2044116"/>
              <a:gd name="connsiteY74" fmla="*/ 28670 h 288656"/>
              <a:gd name="connsiteX75" fmla="*/ 131499 w 2044116"/>
              <a:gd name="connsiteY75" fmla="*/ 28670 h 288656"/>
              <a:gd name="connsiteX76" fmla="*/ 22024 w 2044116"/>
              <a:gd name="connsiteY76" fmla="*/ 37223 h 288656"/>
              <a:gd name="connsiteX77" fmla="*/ 144542 w 2044116"/>
              <a:gd name="connsiteY77" fmla="*/ 37223 h 288656"/>
              <a:gd name="connsiteX78" fmla="*/ 188375 w 2044116"/>
              <a:gd name="connsiteY78" fmla="*/ 41499 h 288656"/>
              <a:gd name="connsiteX79" fmla="*/ 131499 w 2044116"/>
              <a:gd name="connsiteY79" fmla="*/ 45775 h 288656"/>
              <a:gd name="connsiteX80" fmla="*/ 197142 w 2044116"/>
              <a:gd name="connsiteY80" fmla="*/ 45775 h 288656"/>
              <a:gd name="connsiteX81" fmla="*/ 192865 w 2044116"/>
              <a:gd name="connsiteY81" fmla="*/ 50052 h 288656"/>
              <a:gd name="connsiteX82" fmla="*/ 87666 w 2044116"/>
              <a:gd name="connsiteY82" fmla="*/ 50052 h 288656"/>
              <a:gd name="connsiteX83" fmla="*/ 78899 w 2044116"/>
              <a:gd name="connsiteY83" fmla="*/ 54328 h 288656"/>
              <a:gd name="connsiteX84" fmla="*/ 113966 w 2044116"/>
              <a:gd name="connsiteY84" fmla="*/ 54328 h 288656"/>
              <a:gd name="connsiteX85" fmla="*/ 87666 w 2044116"/>
              <a:gd name="connsiteY85" fmla="*/ 62881 h 288656"/>
              <a:gd name="connsiteX86" fmla="*/ 113966 w 2044116"/>
              <a:gd name="connsiteY86" fmla="*/ 67157 h 288656"/>
              <a:gd name="connsiteX87" fmla="*/ 13257 w 2044116"/>
              <a:gd name="connsiteY87" fmla="*/ 71434 h 288656"/>
              <a:gd name="connsiteX88" fmla="*/ 8980 w 2044116"/>
              <a:gd name="connsiteY88" fmla="*/ 75710 h 288656"/>
              <a:gd name="connsiteX89" fmla="*/ 13257 w 2044116"/>
              <a:gd name="connsiteY89" fmla="*/ 79987 h 288656"/>
              <a:gd name="connsiteX90" fmla="*/ 4490 w 2044116"/>
              <a:gd name="connsiteY90" fmla="*/ 88539 h 288656"/>
              <a:gd name="connsiteX91" fmla="*/ 13257 w 2044116"/>
              <a:gd name="connsiteY91" fmla="*/ 97092 h 288656"/>
              <a:gd name="connsiteX92" fmla="*/ 4490 w 2044116"/>
              <a:gd name="connsiteY92" fmla="*/ 101369 h 288656"/>
              <a:gd name="connsiteX93" fmla="*/ 8766 w 2044116"/>
              <a:gd name="connsiteY93" fmla="*/ 101369 h 288656"/>
              <a:gd name="connsiteX94" fmla="*/ 0 w 2044116"/>
              <a:gd name="connsiteY94" fmla="*/ 109921 h 288656"/>
              <a:gd name="connsiteX95" fmla="*/ 8766 w 2044116"/>
              <a:gd name="connsiteY95" fmla="*/ 122751 h 288656"/>
              <a:gd name="connsiteX96" fmla="*/ 26300 w 2044116"/>
              <a:gd name="connsiteY96" fmla="*/ 127027 h 288656"/>
              <a:gd name="connsiteX97" fmla="*/ 8766 w 2044116"/>
              <a:gd name="connsiteY97" fmla="*/ 131303 h 288656"/>
              <a:gd name="connsiteX98" fmla="*/ 17533 w 2044116"/>
              <a:gd name="connsiteY98" fmla="*/ 148409 h 288656"/>
              <a:gd name="connsiteX99" fmla="*/ 4490 w 2044116"/>
              <a:gd name="connsiteY99" fmla="*/ 152685 h 288656"/>
              <a:gd name="connsiteX100" fmla="*/ 13257 w 2044116"/>
              <a:gd name="connsiteY100" fmla="*/ 156962 h 288656"/>
              <a:gd name="connsiteX101" fmla="*/ 4490 w 2044116"/>
              <a:gd name="connsiteY101" fmla="*/ 161238 h 288656"/>
              <a:gd name="connsiteX102" fmla="*/ 30790 w 2044116"/>
              <a:gd name="connsiteY102" fmla="*/ 165514 h 288656"/>
              <a:gd name="connsiteX103" fmla="*/ 214 w 2044116"/>
              <a:gd name="connsiteY103" fmla="*/ 169791 h 288656"/>
              <a:gd name="connsiteX104" fmla="*/ 13257 w 2044116"/>
              <a:gd name="connsiteY104" fmla="*/ 174067 h 288656"/>
              <a:gd name="connsiteX105" fmla="*/ 4490 w 2044116"/>
              <a:gd name="connsiteY105" fmla="*/ 178344 h 288656"/>
              <a:gd name="connsiteX106" fmla="*/ 4490 w 2044116"/>
              <a:gd name="connsiteY106" fmla="*/ 182620 h 288656"/>
              <a:gd name="connsiteX107" fmla="*/ 17533 w 2044116"/>
              <a:gd name="connsiteY107" fmla="*/ 191173 h 288656"/>
              <a:gd name="connsiteX108" fmla="*/ 8766 w 2044116"/>
              <a:gd name="connsiteY108" fmla="*/ 191173 h 288656"/>
              <a:gd name="connsiteX109" fmla="*/ 26300 w 2044116"/>
              <a:gd name="connsiteY109" fmla="*/ 199726 h 288656"/>
              <a:gd name="connsiteX110" fmla="*/ 4490 w 2044116"/>
              <a:gd name="connsiteY110" fmla="*/ 212555 h 288656"/>
              <a:gd name="connsiteX111" fmla="*/ 35066 w 2044116"/>
              <a:gd name="connsiteY111" fmla="*/ 229660 h 288656"/>
              <a:gd name="connsiteX112" fmla="*/ 17533 w 2044116"/>
              <a:gd name="connsiteY112" fmla="*/ 229660 h 288656"/>
              <a:gd name="connsiteX113" fmla="*/ 26300 w 2044116"/>
              <a:gd name="connsiteY113" fmla="*/ 233937 h 288656"/>
              <a:gd name="connsiteX114" fmla="*/ 831972 w 2044116"/>
              <a:gd name="connsiteY114" fmla="*/ 268148 h 288656"/>
              <a:gd name="connsiteX115" fmla="*/ 1121057 w 2044116"/>
              <a:gd name="connsiteY115" fmla="*/ 272424 h 288656"/>
              <a:gd name="connsiteX116" fmla="*/ 1515126 w 2044116"/>
              <a:gd name="connsiteY116" fmla="*/ 276701 h 288656"/>
              <a:gd name="connsiteX117" fmla="*/ 1904920 w 2044116"/>
              <a:gd name="connsiteY117" fmla="*/ 280977 h 288656"/>
              <a:gd name="connsiteX118" fmla="*/ 1690458 w 2044116"/>
              <a:gd name="connsiteY118" fmla="*/ 276701 h 288656"/>
              <a:gd name="connsiteX119" fmla="*/ 1852534 w 2044116"/>
              <a:gd name="connsiteY119" fmla="*/ 272424 h 288656"/>
              <a:gd name="connsiteX120" fmla="*/ 1966286 w 2044116"/>
              <a:gd name="connsiteY120" fmla="*/ 259595 h 288656"/>
              <a:gd name="connsiteX121" fmla="*/ 1948753 w 2044116"/>
              <a:gd name="connsiteY121" fmla="*/ 259595 h 288656"/>
              <a:gd name="connsiteX122" fmla="*/ 2018886 w 2044116"/>
              <a:gd name="connsiteY122" fmla="*/ 251042 h 288656"/>
              <a:gd name="connsiteX123" fmla="*/ 1904920 w 2044116"/>
              <a:gd name="connsiteY123" fmla="*/ 242490 h 288656"/>
              <a:gd name="connsiteX124" fmla="*/ 1904920 w 2044116"/>
              <a:gd name="connsiteY124" fmla="*/ 242490 h 288656"/>
              <a:gd name="connsiteX125" fmla="*/ 1130037 w 2044116"/>
              <a:gd name="connsiteY125" fmla="*/ 20117 h 288656"/>
              <a:gd name="connsiteX126" fmla="*/ 1143080 w 2044116"/>
              <a:gd name="connsiteY126" fmla="*/ 20117 h 288656"/>
              <a:gd name="connsiteX127" fmla="*/ 1099247 w 2044116"/>
              <a:gd name="connsiteY127" fmla="*/ 20117 h 288656"/>
              <a:gd name="connsiteX128" fmla="*/ 1130037 w 2044116"/>
              <a:gd name="connsiteY128" fmla="*/ 20117 h 288656"/>
              <a:gd name="connsiteX129" fmla="*/ 1130037 w 2044116"/>
              <a:gd name="connsiteY129" fmla="*/ 20117 h 288656"/>
              <a:gd name="connsiteX130" fmla="*/ 1130037 w 2044116"/>
              <a:gd name="connsiteY130" fmla="*/ 20117 h 288656"/>
              <a:gd name="connsiteX131" fmla="*/ 924129 w 2044116"/>
              <a:gd name="connsiteY131" fmla="*/ 15841 h 288656"/>
              <a:gd name="connsiteX132" fmla="*/ 924129 w 2044116"/>
              <a:gd name="connsiteY132" fmla="*/ 20117 h 288656"/>
              <a:gd name="connsiteX133" fmla="*/ 902319 w 2044116"/>
              <a:gd name="connsiteY133" fmla="*/ 20117 h 288656"/>
              <a:gd name="connsiteX134" fmla="*/ 924129 w 2044116"/>
              <a:gd name="connsiteY134" fmla="*/ 15841 h 288656"/>
              <a:gd name="connsiteX135" fmla="*/ 924129 w 2044116"/>
              <a:gd name="connsiteY135" fmla="*/ 15841 h 288656"/>
              <a:gd name="connsiteX136" fmla="*/ 924129 w 2044116"/>
              <a:gd name="connsiteY136" fmla="*/ 15841 h 288656"/>
              <a:gd name="connsiteX137" fmla="*/ 424860 w 2044116"/>
              <a:gd name="connsiteY137" fmla="*/ 7288 h 288656"/>
              <a:gd name="connsiteX138" fmla="*/ 608745 w 2044116"/>
              <a:gd name="connsiteY138" fmla="*/ 7288 h 288656"/>
              <a:gd name="connsiteX139" fmla="*/ 424860 w 2044116"/>
              <a:gd name="connsiteY139" fmla="*/ 7288 h 288656"/>
              <a:gd name="connsiteX140" fmla="*/ 424860 w 2044116"/>
              <a:gd name="connsiteY140" fmla="*/ 7288 h 288656"/>
              <a:gd name="connsiteX141" fmla="*/ 713944 w 2044116"/>
              <a:gd name="connsiteY141" fmla="*/ 7288 h 288656"/>
              <a:gd name="connsiteX142" fmla="*/ 735753 w 2044116"/>
              <a:gd name="connsiteY142" fmla="*/ 7288 h 288656"/>
              <a:gd name="connsiteX143" fmla="*/ 783863 w 2044116"/>
              <a:gd name="connsiteY143" fmla="*/ 7288 h 288656"/>
              <a:gd name="connsiteX144" fmla="*/ 713944 w 2044116"/>
              <a:gd name="connsiteY144" fmla="*/ 7288 h 288656"/>
              <a:gd name="connsiteX145" fmla="*/ 713944 w 2044116"/>
              <a:gd name="connsiteY145" fmla="*/ 7288 h 288656"/>
              <a:gd name="connsiteX146" fmla="*/ 713944 w 2044116"/>
              <a:gd name="connsiteY146" fmla="*/ 7288 h 288656"/>
              <a:gd name="connsiteX147" fmla="*/ 1370798 w 2044116"/>
              <a:gd name="connsiteY147" fmla="*/ 263872 h 288656"/>
              <a:gd name="connsiteX148" fmla="*/ 1554683 w 2044116"/>
              <a:gd name="connsiteY148" fmla="*/ 268148 h 288656"/>
              <a:gd name="connsiteX149" fmla="*/ 1370798 w 2044116"/>
              <a:gd name="connsiteY149" fmla="*/ 263872 h 288656"/>
              <a:gd name="connsiteX150" fmla="*/ 1370798 w 2044116"/>
              <a:gd name="connsiteY150" fmla="*/ 263872 h 288656"/>
              <a:gd name="connsiteX151" fmla="*/ 1370798 w 2044116"/>
              <a:gd name="connsiteY151" fmla="*/ 263872 h 28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044116" h="288656">
                <a:moveTo>
                  <a:pt x="1904920" y="242490"/>
                </a:moveTo>
                <a:lnTo>
                  <a:pt x="1904920" y="242490"/>
                </a:lnTo>
                <a:cubicBezTo>
                  <a:pt x="1948753" y="233937"/>
                  <a:pt x="2001353" y="229660"/>
                  <a:pt x="2044972" y="229660"/>
                </a:cubicBezTo>
                <a:cubicBezTo>
                  <a:pt x="2023162" y="225384"/>
                  <a:pt x="2001139" y="225384"/>
                  <a:pt x="1979329" y="221108"/>
                </a:cubicBezTo>
                <a:cubicBezTo>
                  <a:pt x="1996862" y="216831"/>
                  <a:pt x="2018672" y="221108"/>
                  <a:pt x="2040695" y="216831"/>
                </a:cubicBezTo>
                <a:cubicBezTo>
                  <a:pt x="2001353" y="212555"/>
                  <a:pt x="1961796" y="212555"/>
                  <a:pt x="1922453" y="204002"/>
                </a:cubicBezTo>
                <a:cubicBezTo>
                  <a:pt x="1944263" y="199726"/>
                  <a:pt x="1975053" y="199726"/>
                  <a:pt x="2001353" y="199726"/>
                </a:cubicBezTo>
                <a:cubicBezTo>
                  <a:pt x="1962009" y="191173"/>
                  <a:pt x="1913686" y="195449"/>
                  <a:pt x="1874343" y="186896"/>
                </a:cubicBezTo>
                <a:cubicBezTo>
                  <a:pt x="1896153" y="186896"/>
                  <a:pt x="1913686" y="182620"/>
                  <a:pt x="1935710" y="182620"/>
                </a:cubicBezTo>
                <a:cubicBezTo>
                  <a:pt x="1931434" y="178344"/>
                  <a:pt x="1931434" y="178344"/>
                  <a:pt x="1931434" y="178344"/>
                </a:cubicBezTo>
                <a:cubicBezTo>
                  <a:pt x="1975267" y="174067"/>
                  <a:pt x="1975267" y="174067"/>
                  <a:pt x="1975267" y="174067"/>
                </a:cubicBezTo>
                <a:cubicBezTo>
                  <a:pt x="1905134" y="169791"/>
                  <a:pt x="1905134" y="169791"/>
                  <a:pt x="1905134" y="169791"/>
                </a:cubicBezTo>
                <a:cubicBezTo>
                  <a:pt x="1918176" y="165514"/>
                  <a:pt x="1944476" y="169791"/>
                  <a:pt x="1948967" y="165514"/>
                </a:cubicBezTo>
                <a:cubicBezTo>
                  <a:pt x="1887601" y="156962"/>
                  <a:pt x="1887601" y="156962"/>
                  <a:pt x="1887601" y="156962"/>
                </a:cubicBezTo>
                <a:cubicBezTo>
                  <a:pt x="1913900" y="152685"/>
                  <a:pt x="1935710" y="152685"/>
                  <a:pt x="1962009" y="152685"/>
                </a:cubicBezTo>
                <a:cubicBezTo>
                  <a:pt x="1944476" y="152685"/>
                  <a:pt x="1931434" y="144133"/>
                  <a:pt x="1913900" y="148409"/>
                </a:cubicBezTo>
                <a:cubicBezTo>
                  <a:pt x="1970776" y="144133"/>
                  <a:pt x="1970776" y="144133"/>
                  <a:pt x="1970776" y="144133"/>
                </a:cubicBezTo>
                <a:cubicBezTo>
                  <a:pt x="1940200" y="135580"/>
                  <a:pt x="1909410" y="139856"/>
                  <a:pt x="1878834" y="135580"/>
                </a:cubicBezTo>
                <a:cubicBezTo>
                  <a:pt x="1926943" y="131303"/>
                  <a:pt x="1979543" y="135580"/>
                  <a:pt x="2023376" y="135580"/>
                </a:cubicBezTo>
                <a:cubicBezTo>
                  <a:pt x="1962009" y="131303"/>
                  <a:pt x="1900857" y="118474"/>
                  <a:pt x="1835001" y="122751"/>
                </a:cubicBezTo>
                <a:cubicBezTo>
                  <a:pt x="1830724" y="118474"/>
                  <a:pt x="1830724" y="118474"/>
                  <a:pt x="1830724" y="118474"/>
                </a:cubicBezTo>
                <a:cubicBezTo>
                  <a:pt x="1962009" y="118474"/>
                  <a:pt x="1962009" y="118474"/>
                  <a:pt x="1962009" y="118474"/>
                </a:cubicBezTo>
                <a:cubicBezTo>
                  <a:pt x="1926943" y="114198"/>
                  <a:pt x="1896367" y="109921"/>
                  <a:pt x="1861301" y="109921"/>
                </a:cubicBezTo>
                <a:cubicBezTo>
                  <a:pt x="1874343" y="105645"/>
                  <a:pt x="1887601" y="105645"/>
                  <a:pt x="1900643" y="105645"/>
                </a:cubicBezTo>
                <a:cubicBezTo>
                  <a:pt x="1843768" y="105645"/>
                  <a:pt x="1782401" y="101369"/>
                  <a:pt x="1725525" y="92816"/>
                </a:cubicBezTo>
                <a:cubicBezTo>
                  <a:pt x="1721249" y="84263"/>
                  <a:pt x="1703716" y="88539"/>
                  <a:pt x="1694949" y="84263"/>
                </a:cubicBezTo>
                <a:cubicBezTo>
                  <a:pt x="1721249" y="79987"/>
                  <a:pt x="1747549" y="88539"/>
                  <a:pt x="1769358" y="84263"/>
                </a:cubicBezTo>
                <a:cubicBezTo>
                  <a:pt x="1738782" y="79987"/>
                  <a:pt x="1707992" y="79987"/>
                  <a:pt x="1677416" y="71434"/>
                </a:cubicBezTo>
                <a:cubicBezTo>
                  <a:pt x="1528597" y="67157"/>
                  <a:pt x="1414631" y="62881"/>
                  <a:pt x="1261322" y="58605"/>
                </a:cubicBezTo>
                <a:cubicBezTo>
                  <a:pt x="1300665" y="54328"/>
                  <a:pt x="1340222" y="62881"/>
                  <a:pt x="1379565" y="58605"/>
                </a:cubicBezTo>
                <a:cubicBezTo>
                  <a:pt x="1348988" y="58605"/>
                  <a:pt x="1313922" y="58605"/>
                  <a:pt x="1283132" y="54328"/>
                </a:cubicBezTo>
                <a:cubicBezTo>
                  <a:pt x="1309432" y="50052"/>
                  <a:pt x="1331241" y="54328"/>
                  <a:pt x="1353265" y="50052"/>
                </a:cubicBezTo>
                <a:cubicBezTo>
                  <a:pt x="1357541" y="50052"/>
                  <a:pt x="1353265" y="45775"/>
                  <a:pt x="1353265" y="45775"/>
                </a:cubicBezTo>
                <a:cubicBezTo>
                  <a:pt x="1348988" y="50052"/>
                  <a:pt x="1348988" y="50052"/>
                  <a:pt x="1344499" y="50052"/>
                </a:cubicBezTo>
                <a:cubicBezTo>
                  <a:pt x="1344499" y="45775"/>
                  <a:pt x="1340222" y="45775"/>
                  <a:pt x="1340222" y="45775"/>
                </a:cubicBezTo>
                <a:cubicBezTo>
                  <a:pt x="1313922" y="50052"/>
                  <a:pt x="1292113" y="41499"/>
                  <a:pt x="1265813" y="41499"/>
                </a:cubicBezTo>
                <a:cubicBezTo>
                  <a:pt x="1322688" y="41499"/>
                  <a:pt x="1392821" y="41499"/>
                  <a:pt x="1449698" y="45775"/>
                </a:cubicBezTo>
                <a:cubicBezTo>
                  <a:pt x="1453974" y="45775"/>
                  <a:pt x="1453974" y="45775"/>
                  <a:pt x="1453974" y="45775"/>
                </a:cubicBezTo>
                <a:lnTo>
                  <a:pt x="1453974" y="45775"/>
                </a:lnTo>
                <a:cubicBezTo>
                  <a:pt x="1475784" y="45775"/>
                  <a:pt x="1502084" y="41499"/>
                  <a:pt x="1519617" y="50052"/>
                </a:cubicBezTo>
                <a:cubicBezTo>
                  <a:pt x="1523893" y="50052"/>
                  <a:pt x="1532660" y="50052"/>
                  <a:pt x="1528383" y="45775"/>
                </a:cubicBezTo>
                <a:cubicBezTo>
                  <a:pt x="1576493" y="45775"/>
                  <a:pt x="1576493" y="45775"/>
                  <a:pt x="1576493" y="45775"/>
                </a:cubicBezTo>
                <a:cubicBezTo>
                  <a:pt x="1576493" y="50052"/>
                  <a:pt x="1576493" y="50052"/>
                  <a:pt x="1576493" y="50052"/>
                </a:cubicBezTo>
                <a:cubicBezTo>
                  <a:pt x="1637859" y="54328"/>
                  <a:pt x="1703502" y="58605"/>
                  <a:pt x="1764868" y="62881"/>
                </a:cubicBezTo>
                <a:cubicBezTo>
                  <a:pt x="1747335" y="58605"/>
                  <a:pt x="1734291" y="58605"/>
                  <a:pt x="1721035" y="54328"/>
                </a:cubicBezTo>
                <a:cubicBezTo>
                  <a:pt x="1712268" y="54328"/>
                  <a:pt x="1703502" y="58605"/>
                  <a:pt x="1703502" y="54328"/>
                </a:cubicBezTo>
                <a:cubicBezTo>
                  <a:pt x="1668435" y="45775"/>
                  <a:pt x="1633369" y="45775"/>
                  <a:pt x="1602792" y="45775"/>
                </a:cubicBezTo>
                <a:cubicBezTo>
                  <a:pt x="1594026" y="54328"/>
                  <a:pt x="1580983" y="45775"/>
                  <a:pt x="1572217" y="45775"/>
                </a:cubicBezTo>
                <a:cubicBezTo>
                  <a:pt x="1305155" y="32946"/>
                  <a:pt x="1305155" y="32946"/>
                  <a:pt x="1305155" y="32946"/>
                </a:cubicBezTo>
                <a:cubicBezTo>
                  <a:pt x="718434" y="28670"/>
                  <a:pt x="718434" y="28670"/>
                  <a:pt x="718434" y="28670"/>
                </a:cubicBezTo>
                <a:cubicBezTo>
                  <a:pt x="722711" y="24393"/>
                  <a:pt x="722711" y="24393"/>
                  <a:pt x="722711" y="24393"/>
                </a:cubicBezTo>
                <a:cubicBezTo>
                  <a:pt x="1038095" y="28670"/>
                  <a:pt x="1038095" y="28670"/>
                  <a:pt x="1038095" y="28670"/>
                </a:cubicBezTo>
                <a:cubicBezTo>
                  <a:pt x="1309646" y="28670"/>
                  <a:pt x="1309646" y="28670"/>
                  <a:pt x="1309646" y="28670"/>
                </a:cubicBezTo>
                <a:cubicBezTo>
                  <a:pt x="1270303" y="24393"/>
                  <a:pt x="1226470" y="28670"/>
                  <a:pt x="1182637" y="24393"/>
                </a:cubicBezTo>
                <a:cubicBezTo>
                  <a:pt x="1186913" y="20117"/>
                  <a:pt x="1186913" y="20117"/>
                  <a:pt x="1186913" y="20117"/>
                </a:cubicBezTo>
                <a:cubicBezTo>
                  <a:pt x="1392821" y="24393"/>
                  <a:pt x="1603006" y="20117"/>
                  <a:pt x="1795658" y="41499"/>
                </a:cubicBezTo>
                <a:cubicBezTo>
                  <a:pt x="1743058" y="37223"/>
                  <a:pt x="1681906" y="28670"/>
                  <a:pt x="1624816" y="24393"/>
                </a:cubicBezTo>
                <a:cubicBezTo>
                  <a:pt x="1270089" y="15841"/>
                  <a:pt x="1270089" y="15841"/>
                  <a:pt x="1270089" y="15841"/>
                </a:cubicBezTo>
                <a:cubicBezTo>
                  <a:pt x="792844" y="7288"/>
                  <a:pt x="792844" y="7288"/>
                  <a:pt x="792844" y="7288"/>
                </a:cubicBezTo>
                <a:cubicBezTo>
                  <a:pt x="792844" y="7288"/>
                  <a:pt x="797120" y="7288"/>
                  <a:pt x="801610" y="7288"/>
                </a:cubicBezTo>
                <a:cubicBezTo>
                  <a:pt x="1130037" y="7288"/>
                  <a:pt x="1130037" y="7288"/>
                  <a:pt x="1130037" y="7288"/>
                </a:cubicBezTo>
                <a:cubicBezTo>
                  <a:pt x="1546130" y="15841"/>
                  <a:pt x="1546130" y="15841"/>
                  <a:pt x="1546130" y="15841"/>
                </a:cubicBezTo>
                <a:cubicBezTo>
                  <a:pt x="1130037" y="3011"/>
                  <a:pt x="1130037" y="3011"/>
                  <a:pt x="1130037" y="3011"/>
                </a:cubicBezTo>
                <a:cubicBezTo>
                  <a:pt x="538826" y="3011"/>
                  <a:pt x="538826" y="3011"/>
                  <a:pt x="538826" y="3011"/>
                </a:cubicBezTo>
                <a:cubicBezTo>
                  <a:pt x="416307" y="7288"/>
                  <a:pt x="280531" y="-5541"/>
                  <a:pt x="166565" y="3011"/>
                </a:cubicBezTo>
                <a:cubicBezTo>
                  <a:pt x="170842" y="7288"/>
                  <a:pt x="170842" y="7288"/>
                  <a:pt x="170842" y="7288"/>
                </a:cubicBezTo>
                <a:cubicBezTo>
                  <a:pt x="166565" y="15841"/>
                  <a:pt x="153309" y="11564"/>
                  <a:pt x="144542" y="11564"/>
                </a:cubicBezTo>
                <a:cubicBezTo>
                  <a:pt x="319660" y="15841"/>
                  <a:pt x="319660" y="15841"/>
                  <a:pt x="319660" y="15841"/>
                </a:cubicBezTo>
                <a:cubicBezTo>
                  <a:pt x="293361" y="15841"/>
                  <a:pt x="262784" y="15841"/>
                  <a:pt x="236484" y="15841"/>
                </a:cubicBezTo>
                <a:cubicBezTo>
                  <a:pt x="258294" y="20117"/>
                  <a:pt x="284594" y="24393"/>
                  <a:pt x="310894" y="24393"/>
                </a:cubicBezTo>
                <a:cubicBezTo>
                  <a:pt x="691920" y="24393"/>
                  <a:pt x="691920" y="24393"/>
                  <a:pt x="691920" y="24393"/>
                </a:cubicBezTo>
                <a:cubicBezTo>
                  <a:pt x="718220" y="28670"/>
                  <a:pt x="718220" y="28670"/>
                  <a:pt x="718220" y="28670"/>
                </a:cubicBezTo>
                <a:cubicBezTo>
                  <a:pt x="521079" y="37223"/>
                  <a:pt x="324150" y="15841"/>
                  <a:pt x="135776" y="28670"/>
                </a:cubicBezTo>
                <a:lnTo>
                  <a:pt x="135776" y="28670"/>
                </a:lnTo>
                <a:cubicBezTo>
                  <a:pt x="131499" y="28670"/>
                  <a:pt x="131499" y="28670"/>
                  <a:pt x="131499" y="28670"/>
                </a:cubicBezTo>
                <a:lnTo>
                  <a:pt x="131499" y="28670"/>
                </a:lnTo>
                <a:cubicBezTo>
                  <a:pt x="96432" y="32946"/>
                  <a:pt x="57090" y="32946"/>
                  <a:pt x="22024" y="37223"/>
                </a:cubicBezTo>
                <a:cubicBezTo>
                  <a:pt x="144542" y="37223"/>
                  <a:pt x="144542" y="37223"/>
                  <a:pt x="144542" y="37223"/>
                </a:cubicBezTo>
                <a:cubicBezTo>
                  <a:pt x="162075" y="37223"/>
                  <a:pt x="175118" y="37223"/>
                  <a:pt x="188375" y="41499"/>
                </a:cubicBezTo>
                <a:cubicBezTo>
                  <a:pt x="170842" y="45775"/>
                  <a:pt x="149032" y="45775"/>
                  <a:pt x="131499" y="45775"/>
                </a:cubicBezTo>
                <a:cubicBezTo>
                  <a:pt x="153309" y="45775"/>
                  <a:pt x="175332" y="41499"/>
                  <a:pt x="197142" y="45775"/>
                </a:cubicBezTo>
                <a:cubicBezTo>
                  <a:pt x="192865" y="50052"/>
                  <a:pt x="192865" y="50052"/>
                  <a:pt x="192865" y="50052"/>
                </a:cubicBezTo>
                <a:cubicBezTo>
                  <a:pt x="87666" y="50052"/>
                  <a:pt x="87666" y="50052"/>
                  <a:pt x="87666" y="50052"/>
                </a:cubicBezTo>
                <a:cubicBezTo>
                  <a:pt x="78899" y="54328"/>
                  <a:pt x="78899" y="54328"/>
                  <a:pt x="78899" y="54328"/>
                </a:cubicBezTo>
                <a:cubicBezTo>
                  <a:pt x="113966" y="54328"/>
                  <a:pt x="113966" y="54328"/>
                  <a:pt x="113966" y="54328"/>
                </a:cubicBezTo>
                <a:cubicBezTo>
                  <a:pt x="109690" y="62881"/>
                  <a:pt x="96432" y="54328"/>
                  <a:pt x="87666" y="62881"/>
                </a:cubicBezTo>
                <a:cubicBezTo>
                  <a:pt x="113966" y="67157"/>
                  <a:pt x="113966" y="67157"/>
                  <a:pt x="113966" y="67157"/>
                </a:cubicBezTo>
                <a:cubicBezTo>
                  <a:pt x="78899" y="67157"/>
                  <a:pt x="43833" y="67157"/>
                  <a:pt x="13257" y="71434"/>
                </a:cubicBezTo>
                <a:cubicBezTo>
                  <a:pt x="8980" y="75710"/>
                  <a:pt x="8980" y="75710"/>
                  <a:pt x="8980" y="75710"/>
                </a:cubicBezTo>
                <a:cubicBezTo>
                  <a:pt x="13257" y="79987"/>
                  <a:pt x="13257" y="79987"/>
                  <a:pt x="13257" y="79987"/>
                </a:cubicBezTo>
                <a:cubicBezTo>
                  <a:pt x="17533" y="88539"/>
                  <a:pt x="4490" y="84263"/>
                  <a:pt x="4490" y="88539"/>
                </a:cubicBezTo>
                <a:cubicBezTo>
                  <a:pt x="214" y="97092"/>
                  <a:pt x="8766" y="92816"/>
                  <a:pt x="13257" y="97092"/>
                </a:cubicBezTo>
                <a:cubicBezTo>
                  <a:pt x="4490" y="101369"/>
                  <a:pt x="4490" y="101369"/>
                  <a:pt x="4490" y="101369"/>
                </a:cubicBezTo>
                <a:cubicBezTo>
                  <a:pt x="8766" y="101369"/>
                  <a:pt x="8766" y="101369"/>
                  <a:pt x="8766" y="101369"/>
                </a:cubicBezTo>
                <a:cubicBezTo>
                  <a:pt x="13043" y="105645"/>
                  <a:pt x="4490" y="105645"/>
                  <a:pt x="0" y="109921"/>
                </a:cubicBezTo>
                <a:cubicBezTo>
                  <a:pt x="4276" y="114198"/>
                  <a:pt x="13043" y="118474"/>
                  <a:pt x="8766" y="122751"/>
                </a:cubicBezTo>
                <a:cubicBezTo>
                  <a:pt x="8766" y="127027"/>
                  <a:pt x="21810" y="122751"/>
                  <a:pt x="26300" y="127027"/>
                </a:cubicBezTo>
                <a:cubicBezTo>
                  <a:pt x="22024" y="127027"/>
                  <a:pt x="17533" y="131303"/>
                  <a:pt x="8766" y="131303"/>
                </a:cubicBezTo>
                <a:cubicBezTo>
                  <a:pt x="8766" y="135580"/>
                  <a:pt x="4490" y="144133"/>
                  <a:pt x="17533" y="148409"/>
                </a:cubicBezTo>
                <a:cubicBezTo>
                  <a:pt x="4490" y="152685"/>
                  <a:pt x="4490" y="152685"/>
                  <a:pt x="4490" y="152685"/>
                </a:cubicBezTo>
                <a:cubicBezTo>
                  <a:pt x="4490" y="156962"/>
                  <a:pt x="8766" y="152685"/>
                  <a:pt x="13257" y="156962"/>
                </a:cubicBezTo>
                <a:cubicBezTo>
                  <a:pt x="4490" y="161238"/>
                  <a:pt x="4490" y="161238"/>
                  <a:pt x="4490" y="161238"/>
                </a:cubicBezTo>
                <a:cubicBezTo>
                  <a:pt x="30790" y="165514"/>
                  <a:pt x="30790" y="165514"/>
                  <a:pt x="30790" y="165514"/>
                </a:cubicBezTo>
                <a:cubicBezTo>
                  <a:pt x="22024" y="169791"/>
                  <a:pt x="8980" y="161238"/>
                  <a:pt x="214" y="169791"/>
                </a:cubicBezTo>
                <a:cubicBezTo>
                  <a:pt x="13257" y="174067"/>
                  <a:pt x="13257" y="174067"/>
                  <a:pt x="13257" y="174067"/>
                </a:cubicBezTo>
                <a:cubicBezTo>
                  <a:pt x="13257" y="178344"/>
                  <a:pt x="4490" y="178344"/>
                  <a:pt x="4490" y="178344"/>
                </a:cubicBezTo>
                <a:cubicBezTo>
                  <a:pt x="4490" y="182620"/>
                  <a:pt x="4490" y="182620"/>
                  <a:pt x="4490" y="182620"/>
                </a:cubicBezTo>
                <a:cubicBezTo>
                  <a:pt x="4490" y="191173"/>
                  <a:pt x="13257" y="186896"/>
                  <a:pt x="17533" y="191173"/>
                </a:cubicBezTo>
                <a:cubicBezTo>
                  <a:pt x="13257" y="195449"/>
                  <a:pt x="8766" y="191173"/>
                  <a:pt x="8766" y="191173"/>
                </a:cubicBezTo>
                <a:cubicBezTo>
                  <a:pt x="26300" y="199726"/>
                  <a:pt x="26300" y="199726"/>
                  <a:pt x="26300" y="199726"/>
                </a:cubicBezTo>
                <a:cubicBezTo>
                  <a:pt x="22024" y="204002"/>
                  <a:pt x="4490" y="199726"/>
                  <a:pt x="4490" y="212555"/>
                </a:cubicBezTo>
                <a:cubicBezTo>
                  <a:pt x="8766" y="221108"/>
                  <a:pt x="22024" y="225384"/>
                  <a:pt x="35066" y="229660"/>
                </a:cubicBezTo>
                <a:cubicBezTo>
                  <a:pt x="17533" y="229660"/>
                  <a:pt x="17533" y="229660"/>
                  <a:pt x="17533" y="229660"/>
                </a:cubicBezTo>
                <a:cubicBezTo>
                  <a:pt x="26300" y="233937"/>
                  <a:pt x="26300" y="233937"/>
                  <a:pt x="26300" y="233937"/>
                </a:cubicBezTo>
                <a:cubicBezTo>
                  <a:pt x="289084" y="263872"/>
                  <a:pt x="573678" y="268148"/>
                  <a:pt x="831972" y="268148"/>
                </a:cubicBezTo>
                <a:cubicBezTo>
                  <a:pt x="1121057" y="272424"/>
                  <a:pt x="1121057" y="272424"/>
                  <a:pt x="1121057" y="272424"/>
                </a:cubicBezTo>
                <a:cubicBezTo>
                  <a:pt x="1515126" y="276701"/>
                  <a:pt x="1515126" y="276701"/>
                  <a:pt x="1515126" y="276701"/>
                </a:cubicBezTo>
                <a:cubicBezTo>
                  <a:pt x="1646412" y="276701"/>
                  <a:pt x="1777911" y="302359"/>
                  <a:pt x="1904920" y="280977"/>
                </a:cubicBezTo>
                <a:cubicBezTo>
                  <a:pt x="1830510" y="280977"/>
                  <a:pt x="1764868" y="285254"/>
                  <a:pt x="1690458" y="276701"/>
                </a:cubicBezTo>
                <a:cubicBezTo>
                  <a:pt x="1743058" y="272424"/>
                  <a:pt x="1799935" y="276701"/>
                  <a:pt x="1852534" y="272424"/>
                </a:cubicBezTo>
                <a:cubicBezTo>
                  <a:pt x="1883110" y="263872"/>
                  <a:pt x="1926943" y="268148"/>
                  <a:pt x="1966286" y="259595"/>
                </a:cubicBezTo>
                <a:cubicBezTo>
                  <a:pt x="1957520" y="259595"/>
                  <a:pt x="1948753" y="263872"/>
                  <a:pt x="1948753" y="259595"/>
                </a:cubicBezTo>
                <a:cubicBezTo>
                  <a:pt x="1970562" y="259595"/>
                  <a:pt x="1996862" y="246766"/>
                  <a:pt x="2018886" y="251042"/>
                </a:cubicBezTo>
                <a:cubicBezTo>
                  <a:pt x="1983819" y="242490"/>
                  <a:pt x="1939986" y="251042"/>
                  <a:pt x="1904920" y="242490"/>
                </a:cubicBezTo>
                <a:lnTo>
                  <a:pt x="1904920" y="242490"/>
                </a:lnTo>
                <a:close/>
                <a:moveTo>
                  <a:pt x="1130037" y="20117"/>
                </a:moveTo>
                <a:cubicBezTo>
                  <a:pt x="1143080" y="20117"/>
                  <a:pt x="1143080" y="20117"/>
                  <a:pt x="1143080" y="20117"/>
                </a:cubicBezTo>
                <a:cubicBezTo>
                  <a:pt x="1099247" y="20117"/>
                  <a:pt x="1099247" y="20117"/>
                  <a:pt x="1099247" y="20117"/>
                </a:cubicBezTo>
                <a:lnTo>
                  <a:pt x="1130037" y="20117"/>
                </a:lnTo>
                <a:lnTo>
                  <a:pt x="1130037" y="20117"/>
                </a:lnTo>
                <a:lnTo>
                  <a:pt x="1130037" y="20117"/>
                </a:lnTo>
                <a:close/>
                <a:moveTo>
                  <a:pt x="924129" y="15841"/>
                </a:moveTo>
                <a:cubicBezTo>
                  <a:pt x="924129" y="20117"/>
                  <a:pt x="924129" y="20117"/>
                  <a:pt x="924129" y="20117"/>
                </a:cubicBezTo>
                <a:cubicBezTo>
                  <a:pt x="902319" y="20117"/>
                  <a:pt x="902319" y="20117"/>
                  <a:pt x="902319" y="20117"/>
                </a:cubicBezTo>
                <a:lnTo>
                  <a:pt x="924129" y="15841"/>
                </a:lnTo>
                <a:lnTo>
                  <a:pt x="924129" y="15841"/>
                </a:lnTo>
                <a:lnTo>
                  <a:pt x="924129" y="15841"/>
                </a:lnTo>
                <a:close/>
                <a:moveTo>
                  <a:pt x="424860" y="7288"/>
                </a:moveTo>
                <a:cubicBezTo>
                  <a:pt x="486226" y="7288"/>
                  <a:pt x="551868" y="7288"/>
                  <a:pt x="608745" y="7288"/>
                </a:cubicBezTo>
                <a:cubicBezTo>
                  <a:pt x="543102" y="11564"/>
                  <a:pt x="490716" y="7288"/>
                  <a:pt x="424860" y="7288"/>
                </a:cubicBezTo>
                <a:lnTo>
                  <a:pt x="424860" y="7288"/>
                </a:lnTo>
                <a:close/>
                <a:moveTo>
                  <a:pt x="713944" y="7288"/>
                </a:moveTo>
                <a:cubicBezTo>
                  <a:pt x="735753" y="7288"/>
                  <a:pt x="735753" y="7288"/>
                  <a:pt x="735753" y="7288"/>
                </a:cubicBezTo>
                <a:cubicBezTo>
                  <a:pt x="783863" y="7288"/>
                  <a:pt x="783863" y="7288"/>
                  <a:pt x="783863" y="7288"/>
                </a:cubicBezTo>
                <a:lnTo>
                  <a:pt x="713944" y="7288"/>
                </a:lnTo>
                <a:lnTo>
                  <a:pt x="713944" y="7288"/>
                </a:lnTo>
                <a:lnTo>
                  <a:pt x="713944" y="7288"/>
                </a:lnTo>
                <a:close/>
                <a:moveTo>
                  <a:pt x="1370798" y="263872"/>
                </a:moveTo>
                <a:cubicBezTo>
                  <a:pt x="1427674" y="263872"/>
                  <a:pt x="1489040" y="263872"/>
                  <a:pt x="1554683" y="268148"/>
                </a:cubicBezTo>
                <a:lnTo>
                  <a:pt x="1370798" y="263872"/>
                </a:lnTo>
                <a:lnTo>
                  <a:pt x="1370798" y="263872"/>
                </a:lnTo>
                <a:lnTo>
                  <a:pt x="1370798" y="263872"/>
                </a:lnTo>
                <a:close/>
              </a:path>
            </a:pathLst>
          </a:custGeom>
          <a:solidFill>
            <a:srgbClr val="000000"/>
          </a:solidFill>
          <a:ln w="2138"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xmlns="" id="{C52F76D7-7618-4C4F-A1D7-E2C24EE80CF4}"/>
              </a:ext>
            </a:extLst>
          </p:cNvPr>
          <p:cNvSpPr/>
          <p:nvPr/>
        </p:nvSpPr>
        <p:spPr>
          <a:xfrm>
            <a:off x="9440055" y="2578494"/>
            <a:ext cx="1552435" cy="498336"/>
          </a:xfrm>
          <a:custGeom>
            <a:avLst/>
            <a:gdLst>
              <a:gd name="connsiteX0" fmla="*/ 1871018 w 1879475"/>
              <a:gd name="connsiteY0" fmla="*/ 279476 h 344249"/>
              <a:gd name="connsiteX1" fmla="*/ 1853484 w 1879475"/>
              <a:gd name="connsiteY1" fmla="*/ 270709 h 344249"/>
              <a:gd name="connsiteX2" fmla="*/ 1879784 w 1879475"/>
              <a:gd name="connsiteY2" fmla="*/ 266219 h 344249"/>
              <a:gd name="connsiteX3" fmla="*/ 1844718 w 1879475"/>
              <a:gd name="connsiteY3" fmla="*/ 252962 h 344249"/>
              <a:gd name="connsiteX4" fmla="*/ 1849208 w 1879475"/>
              <a:gd name="connsiteY4" fmla="*/ 248472 h 344249"/>
              <a:gd name="connsiteX5" fmla="*/ 1840442 w 1879475"/>
              <a:gd name="connsiteY5" fmla="*/ 239705 h 344249"/>
              <a:gd name="connsiteX6" fmla="*/ 1844718 w 1879475"/>
              <a:gd name="connsiteY6" fmla="*/ 235215 h 344249"/>
              <a:gd name="connsiteX7" fmla="*/ 1827185 w 1879475"/>
              <a:gd name="connsiteY7" fmla="*/ 226448 h 344249"/>
              <a:gd name="connsiteX8" fmla="*/ 1862251 w 1879475"/>
              <a:gd name="connsiteY8" fmla="*/ 226448 h 344249"/>
              <a:gd name="connsiteX9" fmla="*/ 1831461 w 1879475"/>
              <a:gd name="connsiteY9" fmla="*/ 217682 h 344249"/>
              <a:gd name="connsiteX10" fmla="*/ 1866527 w 1879475"/>
              <a:gd name="connsiteY10" fmla="*/ 213192 h 344249"/>
              <a:gd name="connsiteX11" fmla="*/ 1840228 w 1879475"/>
              <a:gd name="connsiteY11" fmla="*/ 204425 h 344249"/>
              <a:gd name="connsiteX12" fmla="*/ 1871018 w 1879475"/>
              <a:gd name="connsiteY12" fmla="*/ 204425 h 344249"/>
              <a:gd name="connsiteX13" fmla="*/ 1848995 w 1879475"/>
              <a:gd name="connsiteY13" fmla="*/ 195658 h 344249"/>
              <a:gd name="connsiteX14" fmla="*/ 1857760 w 1879475"/>
              <a:gd name="connsiteY14" fmla="*/ 195658 h 344249"/>
              <a:gd name="connsiteX15" fmla="*/ 1853271 w 1879475"/>
              <a:gd name="connsiteY15" fmla="*/ 191168 h 344249"/>
              <a:gd name="connsiteX16" fmla="*/ 1857760 w 1879475"/>
              <a:gd name="connsiteY16" fmla="*/ 186678 h 344249"/>
              <a:gd name="connsiteX17" fmla="*/ 1822694 w 1879475"/>
              <a:gd name="connsiteY17" fmla="*/ 173421 h 344249"/>
              <a:gd name="connsiteX18" fmla="*/ 1848995 w 1879475"/>
              <a:gd name="connsiteY18" fmla="*/ 173421 h 344249"/>
              <a:gd name="connsiteX19" fmla="*/ 1831461 w 1879475"/>
              <a:gd name="connsiteY19" fmla="*/ 160164 h 344249"/>
              <a:gd name="connsiteX20" fmla="*/ 1717495 w 1879475"/>
              <a:gd name="connsiteY20" fmla="*/ 124884 h 344249"/>
              <a:gd name="connsiteX21" fmla="*/ 1743795 w 1879475"/>
              <a:gd name="connsiteY21" fmla="*/ 124884 h 344249"/>
              <a:gd name="connsiteX22" fmla="*/ 1726261 w 1879475"/>
              <a:gd name="connsiteY22" fmla="*/ 116117 h 344249"/>
              <a:gd name="connsiteX23" fmla="*/ 1739518 w 1879475"/>
              <a:gd name="connsiteY23" fmla="*/ 116117 h 344249"/>
              <a:gd name="connsiteX24" fmla="*/ 1673662 w 1879475"/>
              <a:gd name="connsiteY24" fmla="*/ 102861 h 344249"/>
              <a:gd name="connsiteX25" fmla="*/ 1708729 w 1879475"/>
              <a:gd name="connsiteY25" fmla="*/ 102861 h 344249"/>
              <a:gd name="connsiteX26" fmla="*/ 1708729 w 1879475"/>
              <a:gd name="connsiteY26" fmla="*/ 98370 h 344249"/>
              <a:gd name="connsiteX27" fmla="*/ 1735028 w 1879475"/>
              <a:gd name="connsiteY27" fmla="*/ 102861 h 344249"/>
              <a:gd name="connsiteX28" fmla="*/ 1713005 w 1879475"/>
              <a:gd name="connsiteY28" fmla="*/ 89604 h 344249"/>
              <a:gd name="connsiteX29" fmla="*/ 1721772 w 1879475"/>
              <a:gd name="connsiteY29" fmla="*/ 89604 h 344249"/>
              <a:gd name="connsiteX30" fmla="*/ 1515649 w 1879475"/>
              <a:gd name="connsiteY30" fmla="*/ 58814 h 344249"/>
              <a:gd name="connsiteX31" fmla="*/ 1511159 w 1879475"/>
              <a:gd name="connsiteY31" fmla="*/ 58814 h 344249"/>
              <a:gd name="connsiteX32" fmla="*/ 1686492 w 1879475"/>
              <a:gd name="connsiteY32" fmla="*/ 72071 h 344249"/>
              <a:gd name="connsiteX33" fmla="*/ 1423493 w 1879475"/>
              <a:gd name="connsiteY33" fmla="*/ 50047 h 344249"/>
              <a:gd name="connsiteX34" fmla="*/ 1463050 w 1879475"/>
              <a:gd name="connsiteY34" fmla="*/ 54537 h 344249"/>
              <a:gd name="connsiteX35" fmla="*/ 1270184 w 1879475"/>
              <a:gd name="connsiteY35" fmla="*/ 41280 h 344249"/>
              <a:gd name="connsiteX36" fmla="*/ 1261417 w 1879475"/>
              <a:gd name="connsiteY36" fmla="*/ 36790 h 344249"/>
              <a:gd name="connsiteX37" fmla="*/ 1261417 w 1879475"/>
              <a:gd name="connsiteY37" fmla="*/ 41280 h 344249"/>
              <a:gd name="connsiteX38" fmla="*/ 1112385 w 1879475"/>
              <a:gd name="connsiteY38" fmla="*/ 32514 h 344249"/>
              <a:gd name="connsiteX39" fmla="*/ 1125642 w 1879475"/>
              <a:gd name="connsiteY39" fmla="*/ 32514 h 344249"/>
              <a:gd name="connsiteX40" fmla="*/ 1037976 w 1879475"/>
              <a:gd name="connsiteY40" fmla="*/ 32514 h 344249"/>
              <a:gd name="connsiteX41" fmla="*/ 1042252 w 1879475"/>
              <a:gd name="connsiteY41" fmla="*/ 32514 h 344249"/>
              <a:gd name="connsiteX42" fmla="*/ 998419 w 1879475"/>
              <a:gd name="connsiteY42" fmla="*/ 32514 h 344249"/>
              <a:gd name="connsiteX43" fmla="*/ 1015953 w 1879475"/>
              <a:gd name="connsiteY43" fmla="*/ 28024 h 344249"/>
              <a:gd name="connsiteX44" fmla="*/ 730931 w 1879475"/>
              <a:gd name="connsiteY44" fmla="*/ 28024 h 344249"/>
              <a:gd name="connsiteX45" fmla="*/ 717674 w 1879475"/>
              <a:gd name="connsiteY45" fmla="*/ 32514 h 344249"/>
              <a:gd name="connsiteX46" fmla="*/ 529085 w 1879475"/>
              <a:gd name="connsiteY46" fmla="*/ 32514 h 344249"/>
              <a:gd name="connsiteX47" fmla="*/ 730717 w 1879475"/>
              <a:gd name="connsiteY47" fmla="*/ 19257 h 344249"/>
              <a:gd name="connsiteX48" fmla="*/ 1147238 w 1879475"/>
              <a:gd name="connsiteY48" fmla="*/ 19257 h 344249"/>
              <a:gd name="connsiteX49" fmla="*/ 1633892 w 1879475"/>
              <a:gd name="connsiteY49" fmla="*/ 58814 h 344249"/>
              <a:gd name="connsiteX50" fmla="*/ 1625125 w 1879475"/>
              <a:gd name="connsiteY50" fmla="*/ 50047 h 344249"/>
              <a:gd name="connsiteX51" fmla="*/ 1028995 w 1879475"/>
              <a:gd name="connsiteY51" fmla="*/ 14767 h 344249"/>
              <a:gd name="connsiteX52" fmla="*/ 511766 w 1879475"/>
              <a:gd name="connsiteY52" fmla="*/ 19257 h 344249"/>
              <a:gd name="connsiteX53" fmla="*/ 1270184 w 1879475"/>
              <a:gd name="connsiteY53" fmla="*/ 14767 h 344249"/>
              <a:gd name="connsiteX54" fmla="*/ 1599038 w 1879475"/>
              <a:gd name="connsiteY54" fmla="*/ 41067 h 344249"/>
              <a:gd name="connsiteX55" fmla="*/ 1708729 w 1879475"/>
              <a:gd name="connsiteY55" fmla="*/ 58600 h 344249"/>
              <a:gd name="connsiteX56" fmla="*/ 1708729 w 1879475"/>
              <a:gd name="connsiteY56" fmla="*/ 54110 h 344249"/>
              <a:gd name="connsiteX57" fmla="*/ 1410664 w 1879475"/>
              <a:gd name="connsiteY57" fmla="*/ 18829 h 344249"/>
              <a:gd name="connsiteX58" fmla="*/ 1353574 w 1879475"/>
              <a:gd name="connsiteY58" fmla="*/ 18829 h 344249"/>
              <a:gd name="connsiteX59" fmla="*/ 1011676 w 1879475"/>
              <a:gd name="connsiteY59" fmla="*/ 1296 h 344249"/>
              <a:gd name="connsiteX60" fmla="*/ 853877 w 1879475"/>
              <a:gd name="connsiteY60" fmla="*/ 1296 h 344249"/>
              <a:gd name="connsiteX61" fmla="*/ 717888 w 1879475"/>
              <a:gd name="connsiteY61" fmla="*/ 1296 h 344249"/>
              <a:gd name="connsiteX62" fmla="*/ 577622 w 1879475"/>
              <a:gd name="connsiteY62" fmla="*/ 10063 h 344249"/>
              <a:gd name="connsiteX63" fmla="*/ 34092 w 1879475"/>
              <a:gd name="connsiteY63" fmla="*/ 36363 h 344249"/>
              <a:gd name="connsiteX64" fmla="*/ 7793 w 1879475"/>
              <a:gd name="connsiteY64" fmla="*/ 49619 h 344249"/>
              <a:gd name="connsiteX65" fmla="*/ 3302 w 1879475"/>
              <a:gd name="connsiteY65" fmla="*/ 58386 h 344249"/>
              <a:gd name="connsiteX66" fmla="*/ 7793 w 1879475"/>
              <a:gd name="connsiteY66" fmla="*/ 67153 h 344249"/>
              <a:gd name="connsiteX67" fmla="*/ 16559 w 1879475"/>
              <a:gd name="connsiteY67" fmla="*/ 67153 h 344249"/>
              <a:gd name="connsiteX68" fmla="*/ 3302 w 1879475"/>
              <a:gd name="connsiteY68" fmla="*/ 75919 h 344249"/>
              <a:gd name="connsiteX69" fmla="*/ 12069 w 1879475"/>
              <a:gd name="connsiteY69" fmla="*/ 89176 h 344249"/>
              <a:gd name="connsiteX70" fmla="*/ 12069 w 1879475"/>
              <a:gd name="connsiteY70" fmla="*/ 89176 h 344249"/>
              <a:gd name="connsiteX71" fmla="*/ 25326 w 1879475"/>
              <a:gd name="connsiteY71" fmla="*/ 89176 h 344249"/>
              <a:gd name="connsiteX72" fmla="*/ 7793 w 1879475"/>
              <a:gd name="connsiteY72" fmla="*/ 106709 h 344249"/>
              <a:gd name="connsiteX73" fmla="*/ 7793 w 1879475"/>
              <a:gd name="connsiteY73" fmla="*/ 163799 h 344249"/>
              <a:gd name="connsiteX74" fmla="*/ 16559 w 1879475"/>
              <a:gd name="connsiteY74" fmla="*/ 172566 h 344249"/>
              <a:gd name="connsiteX75" fmla="*/ 7793 w 1879475"/>
              <a:gd name="connsiteY75" fmla="*/ 181332 h 344249"/>
              <a:gd name="connsiteX76" fmla="*/ 12283 w 1879475"/>
              <a:gd name="connsiteY76" fmla="*/ 185823 h 344249"/>
              <a:gd name="connsiteX77" fmla="*/ 7793 w 1879475"/>
              <a:gd name="connsiteY77" fmla="*/ 190313 h 344249"/>
              <a:gd name="connsiteX78" fmla="*/ 12283 w 1879475"/>
              <a:gd name="connsiteY78" fmla="*/ 190313 h 344249"/>
              <a:gd name="connsiteX79" fmla="*/ 7793 w 1879475"/>
              <a:gd name="connsiteY79" fmla="*/ 221103 h 344249"/>
              <a:gd name="connsiteX80" fmla="*/ 29816 w 1879475"/>
              <a:gd name="connsiteY80" fmla="*/ 251893 h 344249"/>
              <a:gd name="connsiteX81" fmla="*/ 25326 w 1879475"/>
              <a:gd name="connsiteY81" fmla="*/ 256383 h 344249"/>
              <a:gd name="connsiteX82" fmla="*/ 12069 w 1879475"/>
              <a:gd name="connsiteY82" fmla="*/ 269640 h 344249"/>
              <a:gd name="connsiteX83" fmla="*/ 34092 w 1879475"/>
              <a:gd name="connsiteY83" fmla="*/ 287173 h 344249"/>
              <a:gd name="connsiteX84" fmla="*/ 20835 w 1879475"/>
              <a:gd name="connsiteY84" fmla="*/ 291663 h 344249"/>
              <a:gd name="connsiteX85" fmla="*/ 55902 w 1879475"/>
              <a:gd name="connsiteY85" fmla="*/ 300430 h 344249"/>
              <a:gd name="connsiteX86" fmla="*/ 560089 w 1879475"/>
              <a:gd name="connsiteY86" fmla="*/ 309197 h 344249"/>
              <a:gd name="connsiteX87" fmla="*/ 866920 w 1879475"/>
              <a:gd name="connsiteY87" fmla="*/ 304706 h 344249"/>
              <a:gd name="connsiteX88" fmla="*/ 1195775 w 1879475"/>
              <a:gd name="connsiteY88" fmla="*/ 313473 h 344249"/>
              <a:gd name="connsiteX89" fmla="*/ 1673662 w 1879475"/>
              <a:gd name="connsiteY89" fmla="*/ 344263 h 344249"/>
              <a:gd name="connsiteX90" fmla="*/ 1813927 w 1879475"/>
              <a:gd name="connsiteY90" fmla="*/ 339773 h 344249"/>
              <a:gd name="connsiteX91" fmla="*/ 1761328 w 1879475"/>
              <a:gd name="connsiteY91" fmla="*/ 335283 h 344249"/>
              <a:gd name="connsiteX92" fmla="*/ 1761328 w 1879475"/>
              <a:gd name="connsiteY92" fmla="*/ 335283 h 344249"/>
              <a:gd name="connsiteX93" fmla="*/ 1857760 w 1879475"/>
              <a:gd name="connsiteY93" fmla="*/ 326516 h 344249"/>
              <a:gd name="connsiteX94" fmla="*/ 1840228 w 1879475"/>
              <a:gd name="connsiteY94" fmla="*/ 317750 h 344249"/>
              <a:gd name="connsiteX95" fmla="*/ 1871018 w 1879475"/>
              <a:gd name="connsiteY95" fmla="*/ 317750 h 344249"/>
              <a:gd name="connsiteX96" fmla="*/ 1805161 w 1879475"/>
              <a:gd name="connsiteY96" fmla="*/ 300216 h 344249"/>
              <a:gd name="connsiteX97" fmla="*/ 1831461 w 1879475"/>
              <a:gd name="connsiteY97" fmla="*/ 300216 h 344249"/>
              <a:gd name="connsiteX98" fmla="*/ 1831461 w 1879475"/>
              <a:gd name="connsiteY98" fmla="*/ 295726 h 344249"/>
              <a:gd name="connsiteX99" fmla="*/ 1831461 w 1879475"/>
              <a:gd name="connsiteY99" fmla="*/ 291236 h 344249"/>
              <a:gd name="connsiteX100" fmla="*/ 1875294 w 1879475"/>
              <a:gd name="connsiteY100" fmla="*/ 286746 h 344249"/>
              <a:gd name="connsiteX101" fmla="*/ 1853271 w 1879475"/>
              <a:gd name="connsiteY101" fmla="*/ 282255 h 344249"/>
              <a:gd name="connsiteX102" fmla="*/ 1871018 w 1879475"/>
              <a:gd name="connsiteY102" fmla="*/ 279476 h 344249"/>
              <a:gd name="connsiteX103" fmla="*/ 1871018 w 1879475"/>
              <a:gd name="connsiteY103" fmla="*/ 279476 h 344249"/>
              <a:gd name="connsiteX104" fmla="*/ 490170 w 1879475"/>
              <a:gd name="connsiteY104" fmla="*/ 33155 h 344249"/>
              <a:gd name="connsiteX105" fmla="*/ 498937 w 1879475"/>
              <a:gd name="connsiteY105" fmla="*/ 33155 h 344249"/>
              <a:gd name="connsiteX106" fmla="*/ 490170 w 1879475"/>
              <a:gd name="connsiteY106" fmla="*/ 33155 h 344249"/>
              <a:gd name="connsiteX107" fmla="*/ 490170 w 1879475"/>
              <a:gd name="connsiteY107" fmla="*/ 33155 h 34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879475" h="344249">
                <a:moveTo>
                  <a:pt x="1871018" y="279476"/>
                </a:moveTo>
                <a:cubicBezTo>
                  <a:pt x="1853484" y="270709"/>
                  <a:pt x="1853484" y="270709"/>
                  <a:pt x="1853484" y="270709"/>
                </a:cubicBezTo>
                <a:cubicBezTo>
                  <a:pt x="1857974" y="261942"/>
                  <a:pt x="1871018" y="270709"/>
                  <a:pt x="1879784" y="266219"/>
                </a:cubicBezTo>
                <a:cubicBezTo>
                  <a:pt x="1871018" y="257452"/>
                  <a:pt x="1853484" y="257452"/>
                  <a:pt x="1844718" y="252962"/>
                </a:cubicBezTo>
                <a:cubicBezTo>
                  <a:pt x="1844718" y="248472"/>
                  <a:pt x="1844718" y="248472"/>
                  <a:pt x="1849208" y="248472"/>
                </a:cubicBezTo>
                <a:cubicBezTo>
                  <a:pt x="1840442" y="239705"/>
                  <a:pt x="1840442" y="239705"/>
                  <a:pt x="1840442" y="239705"/>
                </a:cubicBezTo>
                <a:cubicBezTo>
                  <a:pt x="1840442" y="239705"/>
                  <a:pt x="1840442" y="235215"/>
                  <a:pt x="1844718" y="235215"/>
                </a:cubicBezTo>
                <a:cubicBezTo>
                  <a:pt x="1840442" y="230725"/>
                  <a:pt x="1831461" y="230725"/>
                  <a:pt x="1827185" y="226448"/>
                </a:cubicBezTo>
                <a:cubicBezTo>
                  <a:pt x="1862251" y="226448"/>
                  <a:pt x="1862251" y="226448"/>
                  <a:pt x="1862251" y="226448"/>
                </a:cubicBezTo>
                <a:cubicBezTo>
                  <a:pt x="1853484" y="221958"/>
                  <a:pt x="1840228" y="221958"/>
                  <a:pt x="1831461" y="217682"/>
                </a:cubicBezTo>
                <a:cubicBezTo>
                  <a:pt x="1840228" y="222172"/>
                  <a:pt x="1857760" y="217682"/>
                  <a:pt x="1866527" y="213192"/>
                </a:cubicBezTo>
                <a:cubicBezTo>
                  <a:pt x="1857760" y="213192"/>
                  <a:pt x="1848995" y="208701"/>
                  <a:pt x="1840228" y="204425"/>
                </a:cubicBezTo>
                <a:cubicBezTo>
                  <a:pt x="1871018" y="204425"/>
                  <a:pt x="1871018" y="204425"/>
                  <a:pt x="1871018" y="204425"/>
                </a:cubicBezTo>
                <a:cubicBezTo>
                  <a:pt x="1862251" y="204425"/>
                  <a:pt x="1853484" y="204425"/>
                  <a:pt x="1848995" y="195658"/>
                </a:cubicBezTo>
                <a:cubicBezTo>
                  <a:pt x="1857760" y="195658"/>
                  <a:pt x="1857760" y="195658"/>
                  <a:pt x="1857760" y="195658"/>
                </a:cubicBezTo>
                <a:cubicBezTo>
                  <a:pt x="1857760" y="195658"/>
                  <a:pt x="1857760" y="191168"/>
                  <a:pt x="1853271" y="191168"/>
                </a:cubicBezTo>
                <a:cubicBezTo>
                  <a:pt x="1857760" y="186678"/>
                  <a:pt x="1857760" y="186678"/>
                  <a:pt x="1857760" y="186678"/>
                </a:cubicBezTo>
                <a:cubicBezTo>
                  <a:pt x="1822694" y="173421"/>
                  <a:pt x="1822694" y="173421"/>
                  <a:pt x="1822694" y="173421"/>
                </a:cubicBezTo>
                <a:cubicBezTo>
                  <a:pt x="1831461" y="168931"/>
                  <a:pt x="1840228" y="168931"/>
                  <a:pt x="1848995" y="173421"/>
                </a:cubicBezTo>
                <a:cubicBezTo>
                  <a:pt x="1844504" y="164654"/>
                  <a:pt x="1831461" y="168931"/>
                  <a:pt x="1831461" y="160164"/>
                </a:cubicBezTo>
                <a:cubicBezTo>
                  <a:pt x="1796395" y="146907"/>
                  <a:pt x="1756838" y="138141"/>
                  <a:pt x="1717495" y="124884"/>
                </a:cubicBezTo>
                <a:cubicBezTo>
                  <a:pt x="1726261" y="120394"/>
                  <a:pt x="1739518" y="129374"/>
                  <a:pt x="1743795" y="124884"/>
                </a:cubicBezTo>
                <a:cubicBezTo>
                  <a:pt x="1726261" y="116117"/>
                  <a:pt x="1726261" y="116117"/>
                  <a:pt x="1726261" y="116117"/>
                </a:cubicBezTo>
                <a:cubicBezTo>
                  <a:pt x="1730752" y="116117"/>
                  <a:pt x="1735028" y="116117"/>
                  <a:pt x="1739518" y="116117"/>
                </a:cubicBezTo>
                <a:cubicBezTo>
                  <a:pt x="1673662" y="102861"/>
                  <a:pt x="1673662" y="102861"/>
                  <a:pt x="1673662" y="102861"/>
                </a:cubicBezTo>
                <a:cubicBezTo>
                  <a:pt x="1686919" y="94094"/>
                  <a:pt x="1699962" y="107351"/>
                  <a:pt x="1708729" y="102861"/>
                </a:cubicBezTo>
                <a:cubicBezTo>
                  <a:pt x="1708729" y="102861"/>
                  <a:pt x="1704238" y="102861"/>
                  <a:pt x="1708729" y="98370"/>
                </a:cubicBezTo>
                <a:cubicBezTo>
                  <a:pt x="1713219" y="98370"/>
                  <a:pt x="1726261" y="98370"/>
                  <a:pt x="1735028" y="102861"/>
                </a:cubicBezTo>
                <a:cubicBezTo>
                  <a:pt x="1726261" y="98370"/>
                  <a:pt x="1721772" y="98370"/>
                  <a:pt x="1713005" y="89604"/>
                </a:cubicBezTo>
                <a:cubicBezTo>
                  <a:pt x="1717495" y="89604"/>
                  <a:pt x="1717495" y="89604"/>
                  <a:pt x="1721772" y="89604"/>
                </a:cubicBezTo>
                <a:cubicBezTo>
                  <a:pt x="1655915" y="72071"/>
                  <a:pt x="1585782" y="67580"/>
                  <a:pt x="1515649" y="58814"/>
                </a:cubicBezTo>
                <a:cubicBezTo>
                  <a:pt x="1511159" y="58814"/>
                  <a:pt x="1511159" y="58814"/>
                  <a:pt x="1511159" y="58814"/>
                </a:cubicBezTo>
                <a:cubicBezTo>
                  <a:pt x="1568249" y="58814"/>
                  <a:pt x="1638382" y="67580"/>
                  <a:pt x="1686492" y="72071"/>
                </a:cubicBezTo>
                <a:cubicBezTo>
                  <a:pt x="1603102" y="54537"/>
                  <a:pt x="1511159" y="45771"/>
                  <a:pt x="1423493" y="50047"/>
                </a:cubicBezTo>
                <a:cubicBezTo>
                  <a:pt x="1463050" y="54537"/>
                  <a:pt x="1463050" y="54537"/>
                  <a:pt x="1463050" y="54537"/>
                </a:cubicBezTo>
                <a:cubicBezTo>
                  <a:pt x="1397193" y="59028"/>
                  <a:pt x="1331551" y="41280"/>
                  <a:pt x="1270184" y="41280"/>
                </a:cubicBezTo>
                <a:cubicBezTo>
                  <a:pt x="1261417" y="36790"/>
                  <a:pt x="1261417" y="36790"/>
                  <a:pt x="1261417" y="36790"/>
                </a:cubicBezTo>
                <a:cubicBezTo>
                  <a:pt x="1256927" y="36790"/>
                  <a:pt x="1265694" y="36790"/>
                  <a:pt x="1261417" y="41280"/>
                </a:cubicBezTo>
                <a:cubicBezTo>
                  <a:pt x="1112385" y="32514"/>
                  <a:pt x="1112385" y="32514"/>
                  <a:pt x="1112385" y="32514"/>
                </a:cubicBezTo>
                <a:cubicBezTo>
                  <a:pt x="1116876" y="32514"/>
                  <a:pt x="1121152" y="32514"/>
                  <a:pt x="1125642" y="32514"/>
                </a:cubicBezTo>
                <a:cubicBezTo>
                  <a:pt x="1099342" y="28024"/>
                  <a:pt x="1064276" y="32514"/>
                  <a:pt x="1037976" y="32514"/>
                </a:cubicBezTo>
                <a:cubicBezTo>
                  <a:pt x="1042252" y="32514"/>
                  <a:pt x="1042252" y="32514"/>
                  <a:pt x="1042252" y="32514"/>
                </a:cubicBezTo>
                <a:cubicBezTo>
                  <a:pt x="1028995" y="32514"/>
                  <a:pt x="1011462" y="37004"/>
                  <a:pt x="998419" y="32514"/>
                </a:cubicBezTo>
                <a:cubicBezTo>
                  <a:pt x="1002909" y="32514"/>
                  <a:pt x="1011676" y="28024"/>
                  <a:pt x="1015953" y="28024"/>
                </a:cubicBezTo>
                <a:cubicBezTo>
                  <a:pt x="919520" y="23533"/>
                  <a:pt x="831854" y="28024"/>
                  <a:pt x="730931" y="28024"/>
                </a:cubicBezTo>
                <a:cubicBezTo>
                  <a:pt x="717674" y="32514"/>
                  <a:pt x="717674" y="32514"/>
                  <a:pt x="717674" y="32514"/>
                </a:cubicBezTo>
                <a:cubicBezTo>
                  <a:pt x="656308" y="32514"/>
                  <a:pt x="594941" y="28024"/>
                  <a:pt x="529085" y="32514"/>
                </a:cubicBezTo>
                <a:cubicBezTo>
                  <a:pt x="594941" y="19257"/>
                  <a:pt x="660584" y="23747"/>
                  <a:pt x="730717" y="19257"/>
                </a:cubicBezTo>
                <a:cubicBezTo>
                  <a:pt x="1147238" y="19257"/>
                  <a:pt x="1147238" y="19257"/>
                  <a:pt x="1147238" y="19257"/>
                </a:cubicBezTo>
                <a:cubicBezTo>
                  <a:pt x="1318294" y="32514"/>
                  <a:pt x="1467326" y="36790"/>
                  <a:pt x="1633892" y="58814"/>
                </a:cubicBezTo>
                <a:cubicBezTo>
                  <a:pt x="1633892" y="54324"/>
                  <a:pt x="1629615" y="54324"/>
                  <a:pt x="1625125" y="50047"/>
                </a:cubicBezTo>
                <a:cubicBezTo>
                  <a:pt x="1423493" y="32514"/>
                  <a:pt x="1234904" y="14767"/>
                  <a:pt x="1028995" y="14767"/>
                </a:cubicBezTo>
                <a:cubicBezTo>
                  <a:pt x="857940" y="6000"/>
                  <a:pt x="682607" y="19257"/>
                  <a:pt x="511766" y="19257"/>
                </a:cubicBezTo>
                <a:cubicBezTo>
                  <a:pt x="761721" y="1724"/>
                  <a:pt x="1015953" y="6000"/>
                  <a:pt x="1270184" y="14767"/>
                </a:cubicBezTo>
                <a:cubicBezTo>
                  <a:pt x="1599038" y="41067"/>
                  <a:pt x="1599038" y="41067"/>
                  <a:pt x="1599038" y="41067"/>
                </a:cubicBezTo>
                <a:cubicBezTo>
                  <a:pt x="1708729" y="58600"/>
                  <a:pt x="1708729" y="58600"/>
                  <a:pt x="1708729" y="58600"/>
                </a:cubicBezTo>
                <a:cubicBezTo>
                  <a:pt x="1708729" y="54110"/>
                  <a:pt x="1708729" y="54110"/>
                  <a:pt x="1708729" y="54110"/>
                </a:cubicBezTo>
                <a:cubicBezTo>
                  <a:pt x="1603529" y="32086"/>
                  <a:pt x="1515863" y="32086"/>
                  <a:pt x="1410664" y="18829"/>
                </a:cubicBezTo>
                <a:cubicBezTo>
                  <a:pt x="1388640" y="27596"/>
                  <a:pt x="1371107" y="10063"/>
                  <a:pt x="1353574" y="18829"/>
                </a:cubicBezTo>
                <a:cubicBezTo>
                  <a:pt x="1243885" y="5573"/>
                  <a:pt x="1121152" y="10063"/>
                  <a:pt x="1011676" y="1296"/>
                </a:cubicBezTo>
                <a:cubicBezTo>
                  <a:pt x="959076" y="5786"/>
                  <a:pt x="906477" y="-3194"/>
                  <a:pt x="853877" y="1296"/>
                </a:cubicBezTo>
                <a:cubicBezTo>
                  <a:pt x="717888" y="1296"/>
                  <a:pt x="717888" y="1296"/>
                  <a:pt x="717888" y="1296"/>
                </a:cubicBezTo>
                <a:cubicBezTo>
                  <a:pt x="674055" y="5786"/>
                  <a:pt x="625732" y="10063"/>
                  <a:pt x="577622" y="10063"/>
                </a:cubicBezTo>
                <a:cubicBezTo>
                  <a:pt x="397800" y="18829"/>
                  <a:pt x="226958" y="10063"/>
                  <a:pt x="34092" y="36363"/>
                </a:cubicBezTo>
                <a:cubicBezTo>
                  <a:pt x="7793" y="49619"/>
                  <a:pt x="7793" y="49619"/>
                  <a:pt x="7793" y="49619"/>
                </a:cubicBezTo>
                <a:cubicBezTo>
                  <a:pt x="12283" y="54110"/>
                  <a:pt x="7793" y="54110"/>
                  <a:pt x="3302" y="58386"/>
                </a:cubicBezTo>
                <a:cubicBezTo>
                  <a:pt x="7793" y="58386"/>
                  <a:pt x="7793" y="62876"/>
                  <a:pt x="7793" y="67153"/>
                </a:cubicBezTo>
                <a:cubicBezTo>
                  <a:pt x="12283" y="67153"/>
                  <a:pt x="16559" y="62662"/>
                  <a:pt x="16559" y="67153"/>
                </a:cubicBezTo>
                <a:cubicBezTo>
                  <a:pt x="12069" y="71643"/>
                  <a:pt x="7793" y="75919"/>
                  <a:pt x="3302" y="75919"/>
                </a:cubicBezTo>
                <a:cubicBezTo>
                  <a:pt x="3302" y="84686"/>
                  <a:pt x="12069" y="84686"/>
                  <a:pt x="12069" y="89176"/>
                </a:cubicBezTo>
                <a:lnTo>
                  <a:pt x="12069" y="89176"/>
                </a:lnTo>
                <a:cubicBezTo>
                  <a:pt x="16559" y="89176"/>
                  <a:pt x="20835" y="89176"/>
                  <a:pt x="25326" y="89176"/>
                </a:cubicBezTo>
                <a:cubicBezTo>
                  <a:pt x="16559" y="93666"/>
                  <a:pt x="16559" y="102433"/>
                  <a:pt x="7793" y="106709"/>
                </a:cubicBezTo>
                <a:cubicBezTo>
                  <a:pt x="7793" y="128733"/>
                  <a:pt x="-9741" y="146266"/>
                  <a:pt x="7793" y="163799"/>
                </a:cubicBezTo>
                <a:cubicBezTo>
                  <a:pt x="3302" y="172566"/>
                  <a:pt x="16559" y="168289"/>
                  <a:pt x="16559" y="172566"/>
                </a:cubicBezTo>
                <a:cubicBezTo>
                  <a:pt x="16559" y="177056"/>
                  <a:pt x="12069" y="177056"/>
                  <a:pt x="7793" y="181332"/>
                </a:cubicBezTo>
                <a:cubicBezTo>
                  <a:pt x="12283" y="185823"/>
                  <a:pt x="12283" y="185823"/>
                  <a:pt x="12283" y="185823"/>
                </a:cubicBezTo>
                <a:cubicBezTo>
                  <a:pt x="16773" y="185823"/>
                  <a:pt x="12283" y="185823"/>
                  <a:pt x="7793" y="190313"/>
                </a:cubicBezTo>
                <a:cubicBezTo>
                  <a:pt x="12283" y="190313"/>
                  <a:pt x="12283" y="190313"/>
                  <a:pt x="12283" y="190313"/>
                </a:cubicBezTo>
                <a:cubicBezTo>
                  <a:pt x="-974" y="199080"/>
                  <a:pt x="12283" y="212336"/>
                  <a:pt x="7793" y="221103"/>
                </a:cubicBezTo>
                <a:cubicBezTo>
                  <a:pt x="7793" y="234360"/>
                  <a:pt x="12283" y="251893"/>
                  <a:pt x="29816" y="251893"/>
                </a:cubicBezTo>
                <a:cubicBezTo>
                  <a:pt x="25326" y="256383"/>
                  <a:pt x="25326" y="256383"/>
                  <a:pt x="25326" y="256383"/>
                </a:cubicBezTo>
                <a:cubicBezTo>
                  <a:pt x="16559" y="256383"/>
                  <a:pt x="12069" y="260873"/>
                  <a:pt x="12069" y="269640"/>
                </a:cubicBezTo>
                <a:cubicBezTo>
                  <a:pt x="16559" y="278407"/>
                  <a:pt x="25326" y="282897"/>
                  <a:pt x="34092" y="287173"/>
                </a:cubicBezTo>
                <a:cubicBezTo>
                  <a:pt x="20835" y="291663"/>
                  <a:pt x="20835" y="291663"/>
                  <a:pt x="20835" y="291663"/>
                </a:cubicBezTo>
                <a:cubicBezTo>
                  <a:pt x="55902" y="300430"/>
                  <a:pt x="55902" y="300430"/>
                  <a:pt x="55902" y="300430"/>
                </a:cubicBezTo>
                <a:cubicBezTo>
                  <a:pt x="218191" y="317963"/>
                  <a:pt x="397800" y="322453"/>
                  <a:pt x="560089" y="309197"/>
                </a:cubicBezTo>
                <a:cubicBezTo>
                  <a:pt x="866920" y="304706"/>
                  <a:pt x="866920" y="304706"/>
                  <a:pt x="866920" y="304706"/>
                </a:cubicBezTo>
                <a:cubicBezTo>
                  <a:pt x="1195775" y="313473"/>
                  <a:pt x="1195775" y="313473"/>
                  <a:pt x="1195775" y="313473"/>
                </a:cubicBezTo>
                <a:cubicBezTo>
                  <a:pt x="1673662" y="344263"/>
                  <a:pt x="1673662" y="344263"/>
                  <a:pt x="1673662" y="344263"/>
                </a:cubicBezTo>
                <a:cubicBezTo>
                  <a:pt x="1726261" y="348753"/>
                  <a:pt x="1765818" y="344263"/>
                  <a:pt x="1813927" y="339773"/>
                </a:cubicBezTo>
                <a:cubicBezTo>
                  <a:pt x="1796395" y="339773"/>
                  <a:pt x="1778861" y="339773"/>
                  <a:pt x="1761328" y="335283"/>
                </a:cubicBezTo>
                <a:lnTo>
                  <a:pt x="1761328" y="335283"/>
                </a:lnTo>
                <a:cubicBezTo>
                  <a:pt x="1792118" y="335283"/>
                  <a:pt x="1827185" y="330792"/>
                  <a:pt x="1857760" y="326516"/>
                </a:cubicBezTo>
                <a:cubicBezTo>
                  <a:pt x="1853271" y="322026"/>
                  <a:pt x="1844504" y="326516"/>
                  <a:pt x="1840228" y="317750"/>
                </a:cubicBezTo>
                <a:cubicBezTo>
                  <a:pt x="1848995" y="317750"/>
                  <a:pt x="1862251" y="317750"/>
                  <a:pt x="1871018" y="317750"/>
                </a:cubicBezTo>
                <a:cubicBezTo>
                  <a:pt x="1853484" y="304493"/>
                  <a:pt x="1822694" y="313259"/>
                  <a:pt x="1805161" y="300216"/>
                </a:cubicBezTo>
                <a:cubicBezTo>
                  <a:pt x="1831461" y="300216"/>
                  <a:pt x="1831461" y="300216"/>
                  <a:pt x="1831461" y="300216"/>
                </a:cubicBezTo>
                <a:cubicBezTo>
                  <a:pt x="1831461" y="295726"/>
                  <a:pt x="1831461" y="295726"/>
                  <a:pt x="1831461" y="295726"/>
                </a:cubicBezTo>
                <a:cubicBezTo>
                  <a:pt x="1831461" y="291236"/>
                  <a:pt x="1831461" y="291236"/>
                  <a:pt x="1831461" y="291236"/>
                </a:cubicBezTo>
                <a:cubicBezTo>
                  <a:pt x="1848995" y="300002"/>
                  <a:pt x="1857760" y="286746"/>
                  <a:pt x="1875294" y="286746"/>
                </a:cubicBezTo>
                <a:cubicBezTo>
                  <a:pt x="1866527" y="282255"/>
                  <a:pt x="1857760" y="282255"/>
                  <a:pt x="1853271" y="282255"/>
                </a:cubicBezTo>
                <a:cubicBezTo>
                  <a:pt x="1853484" y="274986"/>
                  <a:pt x="1871018" y="279476"/>
                  <a:pt x="1871018" y="279476"/>
                </a:cubicBezTo>
                <a:lnTo>
                  <a:pt x="1871018" y="279476"/>
                </a:lnTo>
                <a:close/>
                <a:moveTo>
                  <a:pt x="490170" y="33155"/>
                </a:moveTo>
                <a:cubicBezTo>
                  <a:pt x="494446" y="33155"/>
                  <a:pt x="494446" y="33155"/>
                  <a:pt x="498937" y="33155"/>
                </a:cubicBezTo>
                <a:cubicBezTo>
                  <a:pt x="498937" y="33155"/>
                  <a:pt x="494446" y="33155"/>
                  <a:pt x="490170" y="33155"/>
                </a:cubicBezTo>
                <a:lnTo>
                  <a:pt x="490170" y="33155"/>
                </a:lnTo>
                <a:close/>
              </a:path>
            </a:pathLst>
          </a:custGeom>
          <a:solidFill>
            <a:srgbClr val="000000"/>
          </a:solidFill>
          <a:ln w="2138"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xmlns="" id="{C6D390E9-4CEA-4C2D-9D01-BEB92ABE6986}"/>
              </a:ext>
            </a:extLst>
          </p:cNvPr>
          <p:cNvSpPr/>
          <p:nvPr/>
        </p:nvSpPr>
        <p:spPr>
          <a:xfrm>
            <a:off x="9404880" y="1734789"/>
            <a:ext cx="1491371" cy="501967"/>
          </a:xfrm>
          <a:custGeom>
            <a:avLst/>
            <a:gdLst>
              <a:gd name="connsiteX0" fmla="*/ 2040054 w 2044116"/>
              <a:gd name="connsiteY0" fmla="*/ 140640 h 290794"/>
              <a:gd name="connsiteX1" fmla="*/ 2044330 w 2044116"/>
              <a:gd name="connsiteY1" fmla="*/ 136363 h 290794"/>
              <a:gd name="connsiteX2" fmla="*/ 1939772 w 2044116"/>
              <a:gd name="connsiteY2" fmla="*/ 127596 h 290794"/>
              <a:gd name="connsiteX3" fmla="*/ 2000711 w 2044116"/>
              <a:gd name="connsiteY3" fmla="*/ 118830 h 290794"/>
              <a:gd name="connsiteX4" fmla="*/ 1983178 w 2044116"/>
              <a:gd name="connsiteY4" fmla="*/ 118830 h 290794"/>
              <a:gd name="connsiteX5" fmla="*/ 2026797 w 2044116"/>
              <a:gd name="connsiteY5" fmla="*/ 114553 h 290794"/>
              <a:gd name="connsiteX6" fmla="*/ 1948325 w 2044116"/>
              <a:gd name="connsiteY6" fmla="*/ 105787 h 290794"/>
              <a:gd name="connsiteX7" fmla="*/ 1891663 w 2044116"/>
              <a:gd name="connsiteY7" fmla="*/ 101510 h 290794"/>
              <a:gd name="connsiteX8" fmla="*/ 1948325 w 2044116"/>
              <a:gd name="connsiteY8" fmla="*/ 97234 h 290794"/>
              <a:gd name="connsiteX9" fmla="*/ 1944049 w 2044116"/>
              <a:gd name="connsiteY9" fmla="*/ 97234 h 290794"/>
              <a:gd name="connsiteX10" fmla="*/ 1961582 w 2044116"/>
              <a:gd name="connsiteY10" fmla="*/ 92958 h 290794"/>
              <a:gd name="connsiteX11" fmla="*/ 1896153 w 2044116"/>
              <a:gd name="connsiteY11" fmla="*/ 84191 h 290794"/>
              <a:gd name="connsiteX12" fmla="*/ 1830724 w 2044116"/>
              <a:gd name="connsiteY12" fmla="*/ 71148 h 290794"/>
              <a:gd name="connsiteX13" fmla="*/ 1800148 w 2044116"/>
              <a:gd name="connsiteY13" fmla="*/ 75424 h 290794"/>
              <a:gd name="connsiteX14" fmla="*/ 1756529 w 2044116"/>
              <a:gd name="connsiteY14" fmla="*/ 75424 h 290794"/>
              <a:gd name="connsiteX15" fmla="*/ 1760805 w 2044116"/>
              <a:gd name="connsiteY15" fmla="*/ 71148 h 290794"/>
              <a:gd name="connsiteX16" fmla="*/ 1738995 w 2044116"/>
              <a:gd name="connsiteY16" fmla="*/ 66872 h 290794"/>
              <a:gd name="connsiteX17" fmla="*/ 1743272 w 2044116"/>
              <a:gd name="connsiteY17" fmla="*/ 66872 h 290794"/>
              <a:gd name="connsiteX18" fmla="*/ 1743272 w 2044116"/>
              <a:gd name="connsiteY18" fmla="*/ 62595 h 290794"/>
              <a:gd name="connsiteX19" fmla="*/ 1717186 w 2044116"/>
              <a:gd name="connsiteY19" fmla="*/ 62595 h 290794"/>
              <a:gd name="connsiteX20" fmla="*/ 1721462 w 2044116"/>
              <a:gd name="connsiteY20" fmla="*/ 58319 h 290794"/>
              <a:gd name="connsiteX21" fmla="*/ 1695376 w 2044116"/>
              <a:gd name="connsiteY21" fmla="*/ 58319 h 290794"/>
              <a:gd name="connsiteX22" fmla="*/ 1076154 w 2044116"/>
              <a:gd name="connsiteY22" fmla="*/ 49552 h 290794"/>
              <a:gd name="connsiteX23" fmla="*/ 1089197 w 2044116"/>
              <a:gd name="connsiteY23" fmla="*/ 45276 h 290794"/>
              <a:gd name="connsiteX24" fmla="*/ 1063112 w 2044116"/>
              <a:gd name="connsiteY24" fmla="*/ 45276 h 290794"/>
              <a:gd name="connsiteX25" fmla="*/ 1063112 w 2044116"/>
              <a:gd name="connsiteY25" fmla="*/ 40999 h 290794"/>
              <a:gd name="connsiteX26" fmla="*/ 1080645 w 2044116"/>
              <a:gd name="connsiteY26" fmla="*/ 40999 h 290794"/>
              <a:gd name="connsiteX27" fmla="*/ 1377213 w 2044116"/>
              <a:gd name="connsiteY27" fmla="*/ 45276 h 290794"/>
              <a:gd name="connsiteX28" fmla="*/ 1468727 w 2044116"/>
              <a:gd name="connsiteY28" fmla="*/ 49552 h 290794"/>
              <a:gd name="connsiteX29" fmla="*/ 1516623 w 2044116"/>
              <a:gd name="connsiteY29" fmla="*/ 49552 h 290794"/>
              <a:gd name="connsiteX30" fmla="*/ 1525390 w 2044116"/>
              <a:gd name="connsiteY30" fmla="*/ 49552 h 290794"/>
              <a:gd name="connsiteX31" fmla="*/ 1521113 w 2044116"/>
              <a:gd name="connsiteY31" fmla="*/ 53829 h 290794"/>
              <a:gd name="connsiteX32" fmla="*/ 1599585 w 2044116"/>
              <a:gd name="connsiteY32" fmla="*/ 53829 h 290794"/>
              <a:gd name="connsiteX33" fmla="*/ 1660524 w 2044116"/>
              <a:gd name="connsiteY33" fmla="*/ 49552 h 290794"/>
              <a:gd name="connsiteX34" fmla="*/ 1660524 w 2044116"/>
              <a:gd name="connsiteY34" fmla="*/ 49552 h 290794"/>
              <a:gd name="connsiteX35" fmla="*/ 1804424 w 2044116"/>
              <a:gd name="connsiteY35" fmla="*/ 45276 h 290794"/>
              <a:gd name="connsiteX36" fmla="*/ 1516623 w 2044116"/>
              <a:gd name="connsiteY36" fmla="*/ 40999 h 290794"/>
              <a:gd name="connsiteX37" fmla="*/ 1525390 w 2044116"/>
              <a:gd name="connsiteY37" fmla="*/ 36723 h 290794"/>
              <a:gd name="connsiteX38" fmla="*/ 1311784 w 2044116"/>
              <a:gd name="connsiteY38" fmla="*/ 32447 h 290794"/>
              <a:gd name="connsiteX39" fmla="*/ 1307508 w 2044116"/>
              <a:gd name="connsiteY39" fmla="*/ 36723 h 290794"/>
              <a:gd name="connsiteX40" fmla="*/ 849719 w 2044116"/>
              <a:gd name="connsiteY40" fmla="*/ 36723 h 290794"/>
              <a:gd name="connsiteX41" fmla="*/ 836676 w 2044116"/>
              <a:gd name="connsiteY41" fmla="*/ 32447 h 290794"/>
              <a:gd name="connsiteX42" fmla="*/ 932682 w 2044116"/>
              <a:gd name="connsiteY42" fmla="*/ 28170 h 290794"/>
              <a:gd name="connsiteX43" fmla="*/ 936958 w 2044116"/>
              <a:gd name="connsiteY43" fmla="*/ 32447 h 290794"/>
              <a:gd name="connsiteX44" fmla="*/ 1102668 w 2044116"/>
              <a:gd name="connsiteY44" fmla="*/ 28170 h 290794"/>
              <a:gd name="connsiteX45" fmla="*/ 897829 w 2044116"/>
              <a:gd name="connsiteY45" fmla="*/ 28170 h 290794"/>
              <a:gd name="connsiteX46" fmla="*/ 440041 w 2044116"/>
              <a:gd name="connsiteY46" fmla="*/ 23894 h 290794"/>
              <a:gd name="connsiteX47" fmla="*/ 270054 w 2044116"/>
              <a:gd name="connsiteY47" fmla="*/ 23894 h 290794"/>
              <a:gd name="connsiteX48" fmla="*/ 270054 w 2044116"/>
              <a:gd name="connsiteY48" fmla="*/ 19617 h 290794"/>
              <a:gd name="connsiteX49" fmla="*/ 697266 w 2044116"/>
              <a:gd name="connsiteY49" fmla="*/ 19617 h 290794"/>
              <a:gd name="connsiteX50" fmla="*/ 1015644 w 2044116"/>
              <a:gd name="connsiteY50" fmla="*/ 23894 h 290794"/>
              <a:gd name="connsiteX51" fmla="*/ 1041730 w 2044116"/>
              <a:gd name="connsiteY51" fmla="*/ 19617 h 290794"/>
              <a:gd name="connsiteX52" fmla="*/ 793271 w 2044116"/>
              <a:gd name="connsiteY52" fmla="*/ 15341 h 290794"/>
              <a:gd name="connsiteX53" fmla="*/ 483660 w 2044116"/>
              <a:gd name="connsiteY53" fmla="*/ 15341 h 290794"/>
              <a:gd name="connsiteX54" fmla="*/ 287374 w 2044116"/>
              <a:gd name="connsiteY54" fmla="*/ 11065 h 290794"/>
              <a:gd name="connsiteX55" fmla="*/ 993834 w 2044116"/>
              <a:gd name="connsiteY55" fmla="*/ 11065 h 290794"/>
              <a:gd name="connsiteX56" fmla="*/ 1403726 w 2044116"/>
              <a:gd name="connsiteY56" fmla="*/ 15341 h 290794"/>
              <a:gd name="connsiteX57" fmla="*/ 1652185 w 2044116"/>
              <a:gd name="connsiteY57" fmla="*/ 15341 h 290794"/>
              <a:gd name="connsiteX58" fmla="*/ 1652185 w 2044116"/>
              <a:gd name="connsiteY58" fmla="*/ 15341 h 290794"/>
              <a:gd name="connsiteX59" fmla="*/ 1298955 w 2044116"/>
              <a:gd name="connsiteY59" fmla="*/ 11065 h 290794"/>
              <a:gd name="connsiteX60" fmla="*/ 762695 w 2044116"/>
              <a:gd name="connsiteY60" fmla="*/ 6788 h 290794"/>
              <a:gd name="connsiteX61" fmla="*/ 440041 w 2044116"/>
              <a:gd name="connsiteY61" fmla="*/ 6788 h 290794"/>
              <a:gd name="connsiteX62" fmla="*/ 344036 w 2044116"/>
              <a:gd name="connsiteY62" fmla="*/ 2512 h 290794"/>
              <a:gd name="connsiteX63" fmla="*/ 330993 w 2044116"/>
              <a:gd name="connsiteY63" fmla="*/ 2512 h 290794"/>
              <a:gd name="connsiteX64" fmla="*/ 139196 w 2044116"/>
              <a:gd name="connsiteY64" fmla="*/ 2512 h 290794"/>
              <a:gd name="connsiteX65" fmla="*/ 12829 w 2044116"/>
              <a:gd name="connsiteY65" fmla="*/ 11279 h 290794"/>
              <a:gd name="connsiteX66" fmla="*/ 21595 w 2044116"/>
              <a:gd name="connsiteY66" fmla="*/ 11279 h 290794"/>
              <a:gd name="connsiteX67" fmla="*/ 8553 w 2044116"/>
              <a:gd name="connsiteY67" fmla="*/ 20045 h 290794"/>
              <a:gd name="connsiteX68" fmla="*/ 12829 w 2044116"/>
              <a:gd name="connsiteY68" fmla="*/ 24322 h 290794"/>
              <a:gd name="connsiteX69" fmla="*/ 8553 w 2044116"/>
              <a:gd name="connsiteY69" fmla="*/ 24322 h 290794"/>
              <a:gd name="connsiteX70" fmla="*/ 26086 w 2044116"/>
              <a:gd name="connsiteY70" fmla="*/ 28598 h 290794"/>
              <a:gd name="connsiteX71" fmla="*/ 0 w 2044116"/>
              <a:gd name="connsiteY71" fmla="*/ 37364 h 290794"/>
              <a:gd name="connsiteX72" fmla="*/ 17533 w 2044116"/>
              <a:gd name="connsiteY72" fmla="*/ 41641 h 290794"/>
              <a:gd name="connsiteX73" fmla="*/ 17533 w 2044116"/>
              <a:gd name="connsiteY73" fmla="*/ 45917 h 290794"/>
              <a:gd name="connsiteX74" fmla="*/ 30576 w 2044116"/>
              <a:gd name="connsiteY74" fmla="*/ 50194 h 290794"/>
              <a:gd name="connsiteX75" fmla="*/ 26299 w 2044116"/>
              <a:gd name="connsiteY75" fmla="*/ 50194 h 290794"/>
              <a:gd name="connsiteX76" fmla="*/ 17533 w 2044116"/>
              <a:gd name="connsiteY76" fmla="*/ 58960 h 290794"/>
              <a:gd name="connsiteX77" fmla="*/ 4490 w 2044116"/>
              <a:gd name="connsiteY77" fmla="*/ 98089 h 290794"/>
              <a:gd name="connsiteX78" fmla="*/ 26299 w 2044116"/>
              <a:gd name="connsiteY78" fmla="*/ 124175 h 290794"/>
              <a:gd name="connsiteX79" fmla="*/ 17533 w 2044116"/>
              <a:gd name="connsiteY79" fmla="*/ 145771 h 290794"/>
              <a:gd name="connsiteX80" fmla="*/ 21810 w 2044116"/>
              <a:gd name="connsiteY80" fmla="*/ 150048 h 290794"/>
              <a:gd name="connsiteX81" fmla="*/ 21810 w 2044116"/>
              <a:gd name="connsiteY81" fmla="*/ 163091 h 290794"/>
              <a:gd name="connsiteX82" fmla="*/ 47895 w 2044116"/>
              <a:gd name="connsiteY82" fmla="*/ 193453 h 290794"/>
              <a:gd name="connsiteX83" fmla="*/ 34852 w 2044116"/>
              <a:gd name="connsiteY83" fmla="*/ 202220 h 290794"/>
              <a:gd name="connsiteX84" fmla="*/ 52386 w 2044116"/>
              <a:gd name="connsiteY84" fmla="*/ 232582 h 290794"/>
              <a:gd name="connsiteX85" fmla="*/ 348954 w 2044116"/>
              <a:gd name="connsiteY85" fmla="*/ 275987 h 290794"/>
              <a:gd name="connsiteX86" fmla="*/ 859127 w 2044116"/>
              <a:gd name="connsiteY86" fmla="*/ 284754 h 290794"/>
              <a:gd name="connsiteX87" fmla="*/ 1207867 w 2044116"/>
              <a:gd name="connsiteY87" fmla="*/ 284754 h 290794"/>
              <a:gd name="connsiteX88" fmla="*/ 1373578 w 2044116"/>
              <a:gd name="connsiteY88" fmla="*/ 289030 h 290794"/>
              <a:gd name="connsiteX89" fmla="*/ 1792237 w 2044116"/>
              <a:gd name="connsiteY89" fmla="*/ 280264 h 290794"/>
              <a:gd name="connsiteX90" fmla="*/ 1970990 w 2044116"/>
              <a:gd name="connsiteY90" fmla="*/ 267221 h 290794"/>
              <a:gd name="connsiteX91" fmla="*/ 1748617 w 2044116"/>
              <a:gd name="connsiteY91" fmla="*/ 271497 h 290794"/>
              <a:gd name="connsiteX92" fmla="*/ 1918604 w 2044116"/>
              <a:gd name="connsiteY92" fmla="*/ 262731 h 290794"/>
              <a:gd name="connsiteX93" fmla="*/ 1931647 w 2044116"/>
              <a:gd name="connsiteY93" fmla="*/ 253964 h 290794"/>
              <a:gd name="connsiteX94" fmla="*/ 2010119 w 2044116"/>
              <a:gd name="connsiteY94" fmla="*/ 245197 h 290794"/>
              <a:gd name="connsiteX95" fmla="*/ 1966500 w 2044116"/>
              <a:gd name="connsiteY95" fmla="*/ 240921 h 290794"/>
              <a:gd name="connsiteX96" fmla="*/ 2023162 w 2044116"/>
              <a:gd name="connsiteY96" fmla="*/ 232154 h 290794"/>
              <a:gd name="connsiteX97" fmla="*/ 1870494 w 2044116"/>
              <a:gd name="connsiteY97" fmla="*/ 227878 h 290794"/>
              <a:gd name="connsiteX98" fmla="*/ 2001353 w 2044116"/>
              <a:gd name="connsiteY98" fmla="*/ 219111 h 290794"/>
              <a:gd name="connsiteX99" fmla="*/ 1970776 w 2044116"/>
              <a:gd name="connsiteY99" fmla="*/ 214835 h 290794"/>
              <a:gd name="connsiteX100" fmla="*/ 1975053 w 2044116"/>
              <a:gd name="connsiteY100" fmla="*/ 210558 h 290794"/>
              <a:gd name="connsiteX101" fmla="*/ 2009905 w 2044116"/>
              <a:gd name="connsiteY101" fmla="*/ 206282 h 290794"/>
              <a:gd name="connsiteX102" fmla="*/ 1962009 w 2044116"/>
              <a:gd name="connsiteY102" fmla="*/ 202006 h 290794"/>
              <a:gd name="connsiteX103" fmla="*/ 2009905 w 2044116"/>
              <a:gd name="connsiteY103" fmla="*/ 193239 h 290794"/>
              <a:gd name="connsiteX104" fmla="*/ 2009905 w 2044116"/>
              <a:gd name="connsiteY104" fmla="*/ 193239 h 290794"/>
              <a:gd name="connsiteX105" fmla="*/ 1940200 w 2044116"/>
              <a:gd name="connsiteY105" fmla="*/ 184473 h 290794"/>
              <a:gd name="connsiteX106" fmla="*/ 2031715 w 2044116"/>
              <a:gd name="connsiteY106" fmla="*/ 175706 h 290794"/>
              <a:gd name="connsiteX107" fmla="*/ 2001139 w 2044116"/>
              <a:gd name="connsiteY107" fmla="*/ 175706 h 290794"/>
              <a:gd name="connsiteX108" fmla="*/ 1966286 w 2044116"/>
              <a:gd name="connsiteY108" fmla="*/ 162663 h 290794"/>
              <a:gd name="connsiteX109" fmla="*/ 1996862 w 2044116"/>
              <a:gd name="connsiteY109" fmla="*/ 158387 h 290794"/>
              <a:gd name="connsiteX110" fmla="*/ 1979329 w 2044116"/>
              <a:gd name="connsiteY110" fmla="*/ 154110 h 290794"/>
              <a:gd name="connsiteX111" fmla="*/ 2035991 w 2044116"/>
              <a:gd name="connsiteY111" fmla="*/ 149834 h 290794"/>
              <a:gd name="connsiteX112" fmla="*/ 1966286 w 2044116"/>
              <a:gd name="connsiteY112" fmla="*/ 145557 h 290794"/>
              <a:gd name="connsiteX113" fmla="*/ 2040054 w 2044116"/>
              <a:gd name="connsiteY113" fmla="*/ 140640 h 290794"/>
              <a:gd name="connsiteX114" fmla="*/ 2040054 w 2044116"/>
              <a:gd name="connsiteY114" fmla="*/ 140640 h 290794"/>
              <a:gd name="connsiteX115" fmla="*/ 1002386 w 2044116"/>
              <a:gd name="connsiteY115" fmla="*/ 45276 h 290794"/>
              <a:gd name="connsiteX116" fmla="*/ 1011153 w 2044116"/>
              <a:gd name="connsiteY116" fmla="*/ 40999 h 290794"/>
              <a:gd name="connsiteX117" fmla="*/ 1011153 w 2044116"/>
              <a:gd name="connsiteY117" fmla="*/ 45276 h 290794"/>
              <a:gd name="connsiteX118" fmla="*/ 1002386 w 2044116"/>
              <a:gd name="connsiteY118" fmla="*/ 45276 h 290794"/>
              <a:gd name="connsiteX119" fmla="*/ 1002386 w 2044116"/>
              <a:gd name="connsiteY119" fmla="*/ 45276 h 290794"/>
              <a:gd name="connsiteX120" fmla="*/ 1002386 w 2044116"/>
              <a:gd name="connsiteY120" fmla="*/ 45276 h 290794"/>
              <a:gd name="connsiteX121" fmla="*/ 1032963 w 2044116"/>
              <a:gd name="connsiteY121" fmla="*/ 45276 h 290794"/>
              <a:gd name="connsiteX122" fmla="*/ 1032963 w 2044116"/>
              <a:gd name="connsiteY122" fmla="*/ 40999 h 290794"/>
              <a:gd name="connsiteX123" fmla="*/ 1054772 w 2044116"/>
              <a:gd name="connsiteY123" fmla="*/ 45276 h 290794"/>
              <a:gd name="connsiteX124" fmla="*/ 1032963 w 2044116"/>
              <a:gd name="connsiteY124" fmla="*/ 45276 h 290794"/>
              <a:gd name="connsiteX125" fmla="*/ 1032963 w 2044116"/>
              <a:gd name="connsiteY125" fmla="*/ 45276 h 290794"/>
              <a:gd name="connsiteX126" fmla="*/ 1032963 w 2044116"/>
              <a:gd name="connsiteY126" fmla="*/ 45276 h 29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044116" h="290794">
                <a:moveTo>
                  <a:pt x="2040054" y="140640"/>
                </a:moveTo>
                <a:cubicBezTo>
                  <a:pt x="2044330" y="136363"/>
                  <a:pt x="2044330" y="136363"/>
                  <a:pt x="2044330" y="136363"/>
                </a:cubicBezTo>
                <a:cubicBezTo>
                  <a:pt x="2009477" y="136363"/>
                  <a:pt x="1970135" y="127596"/>
                  <a:pt x="1939772" y="127596"/>
                </a:cubicBezTo>
                <a:cubicBezTo>
                  <a:pt x="1957306" y="123320"/>
                  <a:pt x="1983391" y="123320"/>
                  <a:pt x="2000711" y="118830"/>
                </a:cubicBezTo>
                <a:cubicBezTo>
                  <a:pt x="1996435" y="118830"/>
                  <a:pt x="1987668" y="123106"/>
                  <a:pt x="1983178" y="118830"/>
                </a:cubicBezTo>
                <a:cubicBezTo>
                  <a:pt x="1996221" y="114553"/>
                  <a:pt x="2013754" y="118830"/>
                  <a:pt x="2026797" y="114553"/>
                </a:cubicBezTo>
                <a:cubicBezTo>
                  <a:pt x="1948325" y="105787"/>
                  <a:pt x="1948325" y="105787"/>
                  <a:pt x="1948325" y="105787"/>
                </a:cubicBezTo>
                <a:cubicBezTo>
                  <a:pt x="1930792" y="101510"/>
                  <a:pt x="1908982" y="105787"/>
                  <a:pt x="1891663" y="101510"/>
                </a:cubicBezTo>
                <a:cubicBezTo>
                  <a:pt x="1909196" y="97234"/>
                  <a:pt x="1931006" y="101510"/>
                  <a:pt x="1948325" y="97234"/>
                </a:cubicBezTo>
                <a:cubicBezTo>
                  <a:pt x="1944049" y="97234"/>
                  <a:pt x="1944049" y="97234"/>
                  <a:pt x="1944049" y="97234"/>
                </a:cubicBezTo>
                <a:cubicBezTo>
                  <a:pt x="1961582" y="92958"/>
                  <a:pt x="1961582" y="92958"/>
                  <a:pt x="1961582" y="92958"/>
                </a:cubicBezTo>
                <a:cubicBezTo>
                  <a:pt x="1939772" y="88681"/>
                  <a:pt x="1917963" y="84191"/>
                  <a:pt x="1896153" y="84191"/>
                </a:cubicBezTo>
                <a:cubicBezTo>
                  <a:pt x="1883110" y="71148"/>
                  <a:pt x="1848257" y="84191"/>
                  <a:pt x="1830724" y="71148"/>
                </a:cubicBezTo>
                <a:cubicBezTo>
                  <a:pt x="1821958" y="79915"/>
                  <a:pt x="1808915" y="66872"/>
                  <a:pt x="1800148" y="75424"/>
                </a:cubicBezTo>
                <a:cubicBezTo>
                  <a:pt x="1787105" y="75424"/>
                  <a:pt x="1769572" y="75424"/>
                  <a:pt x="1756529" y="75424"/>
                </a:cubicBezTo>
                <a:cubicBezTo>
                  <a:pt x="1760805" y="71148"/>
                  <a:pt x="1760805" y="71148"/>
                  <a:pt x="1760805" y="71148"/>
                </a:cubicBezTo>
                <a:cubicBezTo>
                  <a:pt x="1738995" y="66872"/>
                  <a:pt x="1738995" y="66872"/>
                  <a:pt x="1738995" y="66872"/>
                </a:cubicBezTo>
                <a:cubicBezTo>
                  <a:pt x="1743272" y="66872"/>
                  <a:pt x="1743272" y="62595"/>
                  <a:pt x="1743272" y="66872"/>
                </a:cubicBezTo>
                <a:cubicBezTo>
                  <a:pt x="1743272" y="62595"/>
                  <a:pt x="1743272" y="62595"/>
                  <a:pt x="1743272" y="62595"/>
                </a:cubicBezTo>
                <a:cubicBezTo>
                  <a:pt x="1717186" y="62595"/>
                  <a:pt x="1717186" y="62595"/>
                  <a:pt x="1717186" y="62595"/>
                </a:cubicBezTo>
                <a:cubicBezTo>
                  <a:pt x="1717186" y="58319"/>
                  <a:pt x="1721462" y="58319"/>
                  <a:pt x="1721462" y="58319"/>
                </a:cubicBezTo>
                <a:cubicBezTo>
                  <a:pt x="1695376" y="58319"/>
                  <a:pt x="1695376" y="58319"/>
                  <a:pt x="1695376" y="58319"/>
                </a:cubicBezTo>
                <a:cubicBezTo>
                  <a:pt x="1076154" y="49552"/>
                  <a:pt x="1076154" y="49552"/>
                  <a:pt x="1076154" y="49552"/>
                </a:cubicBezTo>
                <a:cubicBezTo>
                  <a:pt x="1089197" y="45276"/>
                  <a:pt x="1089197" y="45276"/>
                  <a:pt x="1089197" y="45276"/>
                </a:cubicBezTo>
                <a:cubicBezTo>
                  <a:pt x="1063112" y="45276"/>
                  <a:pt x="1063112" y="45276"/>
                  <a:pt x="1063112" y="45276"/>
                </a:cubicBezTo>
                <a:cubicBezTo>
                  <a:pt x="1063112" y="40999"/>
                  <a:pt x="1063112" y="40999"/>
                  <a:pt x="1063112" y="40999"/>
                </a:cubicBezTo>
                <a:cubicBezTo>
                  <a:pt x="1080645" y="40999"/>
                  <a:pt x="1080645" y="40999"/>
                  <a:pt x="1080645" y="40999"/>
                </a:cubicBezTo>
                <a:cubicBezTo>
                  <a:pt x="1377213" y="45276"/>
                  <a:pt x="1377213" y="45276"/>
                  <a:pt x="1377213" y="45276"/>
                </a:cubicBezTo>
                <a:cubicBezTo>
                  <a:pt x="1468727" y="49552"/>
                  <a:pt x="1468727" y="49552"/>
                  <a:pt x="1468727" y="49552"/>
                </a:cubicBezTo>
                <a:cubicBezTo>
                  <a:pt x="1481771" y="49552"/>
                  <a:pt x="1503580" y="58319"/>
                  <a:pt x="1516623" y="49552"/>
                </a:cubicBezTo>
                <a:cubicBezTo>
                  <a:pt x="1520899" y="49552"/>
                  <a:pt x="1525390" y="49552"/>
                  <a:pt x="1525390" y="49552"/>
                </a:cubicBezTo>
                <a:cubicBezTo>
                  <a:pt x="1525390" y="53829"/>
                  <a:pt x="1521113" y="53829"/>
                  <a:pt x="1521113" y="53829"/>
                </a:cubicBezTo>
                <a:cubicBezTo>
                  <a:pt x="1599585" y="53829"/>
                  <a:pt x="1599585" y="53829"/>
                  <a:pt x="1599585" y="53829"/>
                </a:cubicBezTo>
                <a:cubicBezTo>
                  <a:pt x="1608352" y="45062"/>
                  <a:pt x="1638928" y="49552"/>
                  <a:pt x="1660524" y="49552"/>
                </a:cubicBezTo>
                <a:lnTo>
                  <a:pt x="1660524" y="49552"/>
                </a:lnTo>
                <a:cubicBezTo>
                  <a:pt x="1804424" y="45276"/>
                  <a:pt x="1804424" y="45276"/>
                  <a:pt x="1804424" y="45276"/>
                </a:cubicBezTo>
                <a:cubicBezTo>
                  <a:pt x="1712909" y="45276"/>
                  <a:pt x="1612628" y="40999"/>
                  <a:pt x="1516623" y="40999"/>
                </a:cubicBezTo>
                <a:cubicBezTo>
                  <a:pt x="1516623" y="36723"/>
                  <a:pt x="1525390" y="40999"/>
                  <a:pt x="1525390" y="36723"/>
                </a:cubicBezTo>
                <a:cubicBezTo>
                  <a:pt x="1455684" y="36723"/>
                  <a:pt x="1385765" y="32447"/>
                  <a:pt x="1311784" y="32447"/>
                </a:cubicBezTo>
                <a:cubicBezTo>
                  <a:pt x="1307508" y="36723"/>
                  <a:pt x="1307508" y="36723"/>
                  <a:pt x="1307508" y="36723"/>
                </a:cubicBezTo>
                <a:cubicBezTo>
                  <a:pt x="849719" y="36723"/>
                  <a:pt x="849719" y="36723"/>
                  <a:pt x="849719" y="36723"/>
                </a:cubicBezTo>
                <a:cubicBezTo>
                  <a:pt x="836676" y="32447"/>
                  <a:pt x="836676" y="32447"/>
                  <a:pt x="836676" y="32447"/>
                </a:cubicBezTo>
                <a:cubicBezTo>
                  <a:pt x="867252" y="28170"/>
                  <a:pt x="902105" y="32447"/>
                  <a:pt x="932682" y="28170"/>
                </a:cubicBezTo>
                <a:cubicBezTo>
                  <a:pt x="936958" y="32447"/>
                  <a:pt x="936958" y="32447"/>
                  <a:pt x="936958" y="32447"/>
                </a:cubicBezTo>
                <a:cubicBezTo>
                  <a:pt x="1102668" y="28170"/>
                  <a:pt x="1102668" y="28170"/>
                  <a:pt x="1102668" y="28170"/>
                </a:cubicBezTo>
                <a:cubicBezTo>
                  <a:pt x="1037239" y="28170"/>
                  <a:pt x="963044" y="28170"/>
                  <a:pt x="897829" y="28170"/>
                </a:cubicBezTo>
                <a:cubicBezTo>
                  <a:pt x="440041" y="23894"/>
                  <a:pt x="440041" y="23894"/>
                  <a:pt x="440041" y="23894"/>
                </a:cubicBezTo>
                <a:cubicBezTo>
                  <a:pt x="270054" y="23894"/>
                  <a:pt x="270054" y="23894"/>
                  <a:pt x="270054" y="23894"/>
                </a:cubicBezTo>
                <a:cubicBezTo>
                  <a:pt x="270054" y="19617"/>
                  <a:pt x="270054" y="19617"/>
                  <a:pt x="270054" y="19617"/>
                </a:cubicBezTo>
                <a:cubicBezTo>
                  <a:pt x="697266" y="19617"/>
                  <a:pt x="697266" y="19617"/>
                  <a:pt x="697266" y="19617"/>
                </a:cubicBezTo>
                <a:cubicBezTo>
                  <a:pt x="1015644" y="23894"/>
                  <a:pt x="1015644" y="23894"/>
                  <a:pt x="1015644" y="23894"/>
                </a:cubicBezTo>
                <a:cubicBezTo>
                  <a:pt x="1041730" y="19617"/>
                  <a:pt x="1041730" y="19617"/>
                  <a:pt x="1041730" y="19617"/>
                </a:cubicBezTo>
                <a:cubicBezTo>
                  <a:pt x="793271" y="15341"/>
                  <a:pt x="793271" y="15341"/>
                  <a:pt x="793271" y="15341"/>
                </a:cubicBezTo>
                <a:cubicBezTo>
                  <a:pt x="483660" y="15341"/>
                  <a:pt x="483660" y="15341"/>
                  <a:pt x="483660" y="15341"/>
                </a:cubicBezTo>
                <a:cubicBezTo>
                  <a:pt x="287374" y="11065"/>
                  <a:pt x="287374" y="11065"/>
                  <a:pt x="287374" y="11065"/>
                </a:cubicBezTo>
                <a:cubicBezTo>
                  <a:pt x="993834" y="11065"/>
                  <a:pt x="993834" y="11065"/>
                  <a:pt x="993834" y="11065"/>
                </a:cubicBezTo>
                <a:cubicBezTo>
                  <a:pt x="1403726" y="15341"/>
                  <a:pt x="1403726" y="15341"/>
                  <a:pt x="1403726" y="15341"/>
                </a:cubicBezTo>
                <a:cubicBezTo>
                  <a:pt x="1652185" y="15341"/>
                  <a:pt x="1652185" y="15341"/>
                  <a:pt x="1652185" y="15341"/>
                </a:cubicBezTo>
                <a:lnTo>
                  <a:pt x="1652185" y="15341"/>
                </a:lnTo>
                <a:cubicBezTo>
                  <a:pt x="1298955" y="11065"/>
                  <a:pt x="1298955" y="11065"/>
                  <a:pt x="1298955" y="11065"/>
                </a:cubicBezTo>
                <a:cubicBezTo>
                  <a:pt x="762695" y="6788"/>
                  <a:pt x="762695" y="6788"/>
                  <a:pt x="762695" y="6788"/>
                </a:cubicBezTo>
                <a:cubicBezTo>
                  <a:pt x="440041" y="6788"/>
                  <a:pt x="440041" y="6788"/>
                  <a:pt x="440041" y="6788"/>
                </a:cubicBezTo>
                <a:cubicBezTo>
                  <a:pt x="344036" y="2512"/>
                  <a:pt x="344036" y="2512"/>
                  <a:pt x="344036" y="2512"/>
                </a:cubicBezTo>
                <a:cubicBezTo>
                  <a:pt x="339759" y="2512"/>
                  <a:pt x="335269" y="11279"/>
                  <a:pt x="330993" y="2512"/>
                </a:cubicBezTo>
                <a:cubicBezTo>
                  <a:pt x="139196" y="2512"/>
                  <a:pt x="139196" y="2512"/>
                  <a:pt x="139196" y="2512"/>
                </a:cubicBezTo>
                <a:cubicBezTo>
                  <a:pt x="95577" y="6788"/>
                  <a:pt x="47681" y="-10531"/>
                  <a:pt x="12829" y="11279"/>
                </a:cubicBezTo>
                <a:cubicBezTo>
                  <a:pt x="12829" y="11279"/>
                  <a:pt x="17106" y="11279"/>
                  <a:pt x="21595" y="11279"/>
                </a:cubicBezTo>
                <a:cubicBezTo>
                  <a:pt x="17319" y="20045"/>
                  <a:pt x="12829" y="15555"/>
                  <a:pt x="8553" y="20045"/>
                </a:cubicBezTo>
                <a:cubicBezTo>
                  <a:pt x="12829" y="24322"/>
                  <a:pt x="12829" y="24322"/>
                  <a:pt x="12829" y="24322"/>
                </a:cubicBezTo>
                <a:cubicBezTo>
                  <a:pt x="8553" y="24322"/>
                  <a:pt x="8553" y="24322"/>
                  <a:pt x="8553" y="24322"/>
                </a:cubicBezTo>
                <a:cubicBezTo>
                  <a:pt x="12829" y="24322"/>
                  <a:pt x="21595" y="24322"/>
                  <a:pt x="26086" y="28598"/>
                </a:cubicBezTo>
                <a:cubicBezTo>
                  <a:pt x="17319" y="24322"/>
                  <a:pt x="13043" y="37364"/>
                  <a:pt x="0" y="37364"/>
                </a:cubicBezTo>
                <a:cubicBezTo>
                  <a:pt x="4276" y="41641"/>
                  <a:pt x="13043" y="41641"/>
                  <a:pt x="17533" y="41641"/>
                </a:cubicBezTo>
                <a:cubicBezTo>
                  <a:pt x="17533" y="45917"/>
                  <a:pt x="17533" y="45917"/>
                  <a:pt x="17533" y="45917"/>
                </a:cubicBezTo>
                <a:cubicBezTo>
                  <a:pt x="21810" y="45917"/>
                  <a:pt x="26299" y="50194"/>
                  <a:pt x="30576" y="50194"/>
                </a:cubicBezTo>
                <a:cubicBezTo>
                  <a:pt x="26299" y="50194"/>
                  <a:pt x="26299" y="50194"/>
                  <a:pt x="26299" y="50194"/>
                </a:cubicBezTo>
                <a:cubicBezTo>
                  <a:pt x="22023" y="54470"/>
                  <a:pt x="17533" y="54470"/>
                  <a:pt x="17533" y="58960"/>
                </a:cubicBezTo>
                <a:cubicBezTo>
                  <a:pt x="0" y="67727"/>
                  <a:pt x="8766" y="80556"/>
                  <a:pt x="4490" y="98089"/>
                </a:cubicBezTo>
                <a:cubicBezTo>
                  <a:pt x="4490" y="111132"/>
                  <a:pt x="17533" y="115409"/>
                  <a:pt x="26299" y="124175"/>
                </a:cubicBezTo>
                <a:cubicBezTo>
                  <a:pt x="13257" y="128452"/>
                  <a:pt x="35066" y="141495"/>
                  <a:pt x="17533" y="145771"/>
                </a:cubicBezTo>
                <a:cubicBezTo>
                  <a:pt x="21810" y="150048"/>
                  <a:pt x="21810" y="150048"/>
                  <a:pt x="21810" y="150048"/>
                </a:cubicBezTo>
                <a:cubicBezTo>
                  <a:pt x="17533" y="154324"/>
                  <a:pt x="30576" y="158814"/>
                  <a:pt x="21810" y="163091"/>
                </a:cubicBezTo>
                <a:cubicBezTo>
                  <a:pt x="26086" y="176134"/>
                  <a:pt x="30576" y="189177"/>
                  <a:pt x="47895" y="193453"/>
                </a:cubicBezTo>
                <a:cubicBezTo>
                  <a:pt x="34852" y="202220"/>
                  <a:pt x="34852" y="202220"/>
                  <a:pt x="34852" y="202220"/>
                </a:cubicBezTo>
                <a:cubicBezTo>
                  <a:pt x="30576" y="215263"/>
                  <a:pt x="52386" y="219539"/>
                  <a:pt x="52386" y="232582"/>
                </a:cubicBezTo>
                <a:cubicBezTo>
                  <a:pt x="139624" y="267221"/>
                  <a:pt x="248672" y="271711"/>
                  <a:pt x="348954" y="275987"/>
                </a:cubicBezTo>
                <a:cubicBezTo>
                  <a:pt x="527707" y="275987"/>
                  <a:pt x="693417" y="284754"/>
                  <a:pt x="859127" y="284754"/>
                </a:cubicBezTo>
                <a:cubicBezTo>
                  <a:pt x="1207867" y="284754"/>
                  <a:pt x="1207867" y="284754"/>
                  <a:pt x="1207867" y="284754"/>
                </a:cubicBezTo>
                <a:cubicBezTo>
                  <a:pt x="1264530" y="289030"/>
                  <a:pt x="1321192" y="284754"/>
                  <a:pt x="1373578" y="289030"/>
                </a:cubicBezTo>
                <a:cubicBezTo>
                  <a:pt x="1508712" y="297797"/>
                  <a:pt x="1665656" y="284754"/>
                  <a:pt x="1792237" y="280264"/>
                </a:cubicBezTo>
                <a:cubicBezTo>
                  <a:pt x="1853175" y="271497"/>
                  <a:pt x="1914328" y="280264"/>
                  <a:pt x="1970990" y="267221"/>
                </a:cubicBezTo>
                <a:cubicBezTo>
                  <a:pt x="1901285" y="271497"/>
                  <a:pt x="1822813" y="271497"/>
                  <a:pt x="1748617" y="271497"/>
                </a:cubicBezTo>
                <a:cubicBezTo>
                  <a:pt x="1805279" y="262731"/>
                  <a:pt x="1857665" y="267221"/>
                  <a:pt x="1918604" y="262731"/>
                </a:cubicBezTo>
                <a:cubicBezTo>
                  <a:pt x="1922880" y="258454"/>
                  <a:pt x="1936138" y="258454"/>
                  <a:pt x="1931647" y="253964"/>
                </a:cubicBezTo>
                <a:cubicBezTo>
                  <a:pt x="2010119" y="245197"/>
                  <a:pt x="2010119" y="245197"/>
                  <a:pt x="2010119" y="245197"/>
                </a:cubicBezTo>
                <a:cubicBezTo>
                  <a:pt x="1966500" y="240921"/>
                  <a:pt x="1966500" y="240921"/>
                  <a:pt x="1966500" y="240921"/>
                </a:cubicBezTo>
                <a:cubicBezTo>
                  <a:pt x="1984033" y="236645"/>
                  <a:pt x="2010119" y="240921"/>
                  <a:pt x="2023162" y="232154"/>
                </a:cubicBezTo>
                <a:cubicBezTo>
                  <a:pt x="1979543" y="236431"/>
                  <a:pt x="1922880" y="227878"/>
                  <a:pt x="1870494" y="227878"/>
                </a:cubicBezTo>
                <a:cubicBezTo>
                  <a:pt x="1914114" y="223602"/>
                  <a:pt x="1962009" y="223602"/>
                  <a:pt x="2001353" y="219111"/>
                </a:cubicBezTo>
                <a:cubicBezTo>
                  <a:pt x="1992586" y="219111"/>
                  <a:pt x="1979543" y="223388"/>
                  <a:pt x="1970776" y="214835"/>
                </a:cubicBezTo>
                <a:cubicBezTo>
                  <a:pt x="1975053" y="210558"/>
                  <a:pt x="1975053" y="210558"/>
                  <a:pt x="1975053" y="210558"/>
                </a:cubicBezTo>
                <a:cubicBezTo>
                  <a:pt x="1988095" y="214835"/>
                  <a:pt x="2009905" y="206282"/>
                  <a:pt x="2009905" y="206282"/>
                </a:cubicBezTo>
                <a:cubicBezTo>
                  <a:pt x="1962009" y="202006"/>
                  <a:pt x="1962009" y="202006"/>
                  <a:pt x="1962009" y="202006"/>
                </a:cubicBezTo>
                <a:cubicBezTo>
                  <a:pt x="1979543" y="206282"/>
                  <a:pt x="1992586" y="197729"/>
                  <a:pt x="2009905" y="193239"/>
                </a:cubicBezTo>
                <a:lnTo>
                  <a:pt x="2009905" y="193239"/>
                </a:lnTo>
                <a:cubicBezTo>
                  <a:pt x="1988095" y="184473"/>
                  <a:pt x="1957520" y="197516"/>
                  <a:pt x="1940200" y="184473"/>
                </a:cubicBezTo>
                <a:cubicBezTo>
                  <a:pt x="1970776" y="184473"/>
                  <a:pt x="2005629" y="184473"/>
                  <a:pt x="2031715" y="175706"/>
                </a:cubicBezTo>
                <a:cubicBezTo>
                  <a:pt x="2001139" y="175706"/>
                  <a:pt x="2001139" y="175706"/>
                  <a:pt x="2001139" y="175706"/>
                </a:cubicBezTo>
                <a:cubicBezTo>
                  <a:pt x="2005415" y="158387"/>
                  <a:pt x="1975053" y="171429"/>
                  <a:pt x="1966286" y="162663"/>
                </a:cubicBezTo>
                <a:cubicBezTo>
                  <a:pt x="1975053" y="158387"/>
                  <a:pt x="1988095" y="162663"/>
                  <a:pt x="1996862" y="158387"/>
                </a:cubicBezTo>
                <a:cubicBezTo>
                  <a:pt x="1992586" y="158387"/>
                  <a:pt x="1983819" y="158387"/>
                  <a:pt x="1979329" y="154110"/>
                </a:cubicBezTo>
                <a:cubicBezTo>
                  <a:pt x="1996862" y="149834"/>
                  <a:pt x="2018672" y="154110"/>
                  <a:pt x="2035991" y="149834"/>
                </a:cubicBezTo>
                <a:cubicBezTo>
                  <a:pt x="2014182" y="145557"/>
                  <a:pt x="1988095" y="149834"/>
                  <a:pt x="1966286" y="145557"/>
                </a:cubicBezTo>
                <a:cubicBezTo>
                  <a:pt x="1992158" y="140640"/>
                  <a:pt x="2018244" y="145130"/>
                  <a:pt x="2040054" y="140640"/>
                </a:cubicBezTo>
                <a:lnTo>
                  <a:pt x="2040054" y="140640"/>
                </a:lnTo>
                <a:close/>
                <a:moveTo>
                  <a:pt x="1002386" y="45276"/>
                </a:moveTo>
                <a:cubicBezTo>
                  <a:pt x="1011153" y="40999"/>
                  <a:pt x="1011153" y="40999"/>
                  <a:pt x="1011153" y="40999"/>
                </a:cubicBezTo>
                <a:cubicBezTo>
                  <a:pt x="1011153" y="45276"/>
                  <a:pt x="1011153" y="45276"/>
                  <a:pt x="1011153" y="45276"/>
                </a:cubicBezTo>
                <a:lnTo>
                  <a:pt x="1002386" y="45276"/>
                </a:lnTo>
                <a:lnTo>
                  <a:pt x="1002386" y="45276"/>
                </a:lnTo>
                <a:lnTo>
                  <a:pt x="1002386" y="45276"/>
                </a:lnTo>
                <a:close/>
                <a:moveTo>
                  <a:pt x="1032963" y="45276"/>
                </a:moveTo>
                <a:cubicBezTo>
                  <a:pt x="1032963" y="40999"/>
                  <a:pt x="1032963" y="40999"/>
                  <a:pt x="1032963" y="40999"/>
                </a:cubicBezTo>
                <a:cubicBezTo>
                  <a:pt x="1054772" y="45276"/>
                  <a:pt x="1054772" y="45276"/>
                  <a:pt x="1054772" y="45276"/>
                </a:cubicBezTo>
                <a:lnTo>
                  <a:pt x="1032963" y="45276"/>
                </a:lnTo>
                <a:lnTo>
                  <a:pt x="1032963" y="45276"/>
                </a:lnTo>
                <a:lnTo>
                  <a:pt x="1032963" y="45276"/>
                </a:lnTo>
                <a:close/>
              </a:path>
            </a:pathLst>
          </a:custGeom>
          <a:solidFill>
            <a:srgbClr val="000000"/>
          </a:solidFill>
          <a:ln w="2138"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xmlns="" id="{1F1CADE5-0279-43FF-B8D4-450E70BEAAE6}"/>
              </a:ext>
            </a:extLst>
          </p:cNvPr>
          <p:cNvSpPr/>
          <p:nvPr/>
        </p:nvSpPr>
        <p:spPr>
          <a:xfrm>
            <a:off x="4137819" y="3501640"/>
            <a:ext cx="1739901" cy="493647"/>
          </a:xfrm>
          <a:custGeom>
            <a:avLst/>
            <a:gdLst>
              <a:gd name="connsiteX0" fmla="*/ 2132743 w 2165993"/>
              <a:gd name="connsiteY0" fmla="*/ 130430 h 602971"/>
              <a:gd name="connsiteX1" fmla="*/ 1817787 w 2165993"/>
              <a:gd name="connsiteY1" fmla="*/ 143259 h 602971"/>
              <a:gd name="connsiteX2" fmla="*/ 2167809 w 2165993"/>
              <a:gd name="connsiteY2" fmla="*/ 104558 h 602971"/>
              <a:gd name="connsiteX3" fmla="*/ 1664692 w 2165993"/>
              <a:gd name="connsiteY3" fmla="*/ 130430 h 602971"/>
              <a:gd name="connsiteX4" fmla="*/ 1668968 w 2165993"/>
              <a:gd name="connsiteY4" fmla="*/ 130430 h 602971"/>
              <a:gd name="connsiteX5" fmla="*/ 1826340 w 2165993"/>
              <a:gd name="connsiteY5" fmla="*/ 113111 h 602971"/>
              <a:gd name="connsiteX6" fmla="*/ 1616369 w 2165993"/>
              <a:gd name="connsiteY6" fmla="*/ 117387 h 602971"/>
              <a:gd name="connsiteX7" fmla="*/ 1690777 w 2165993"/>
              <a:gd name="connsiteY7" fmla="*/ 104558 h 602971"/>
              <a:gd name="connsiteX8" fmla="*/ 1966392 w 2165993"/>
              <a:gd name="connsiteY8" fmla="*/ 82962 h 602971"/>
              <a:gd name="connsiteX9" fmla="*/ 1380312 w 2165993"/>
              <a:gd name="connsiteY9" fmla="*/ 100281 h 602971"/>
              <a:gd name="connsiteX10" fmla="*/ 1397844 w 2165993"/>
              <a:gd name="connsiteY10" fmla="*/ 91729 h 602971"/>
              <a:gd name="connsiteX11" fmla="*/ 1817787 w 2165993"/>
              <a:gd name="connsiteY11" fmla="*/ 57304 h 602971"/>
              <a:gd name="connsiteX12" fmla="*/ 1944582 w 2165993"/>
              <a:gd name="connsiteY12" fmla="*/ 39984 h 602971"/>
              <a:gd name="connsiteX13" fmla="*/ 1498340 w 2165993"/>
              <a:gd name="connsiteY13" fmla="*/ 52813 h 602971"/>
              <a:gd name="connsiteX14" fmla="*/ 1878939 w 2165993"/>
              <a:gd name="connsiteY14" fmla="*/ 31218 h 602971"/>
              <a:gd name="connsiteX15" fmla="*/ 2080143 w 2165993"/>
              <a:gd name="connsiteY15" fmla="*/ 9622 h 602971"/>
              <a:gd name="connsiteX16" fmla="*/ 2132529 w 2165993"/>
              <a:gd name="connsiteY16" fmla="*/ 1069 h 602971"/>
              <a:gd name="connsiteX17" fmla="*/ 2058120 w 2165993"/>
              <a:gd name="connsiteY17" fmla="*/ 5345 h 602971"/>
              <a:gd name="connsiteX18" fmla="*/ 1248813 w 2165993"/>
              <a:gd name="connsiteY18" fmla="*/ 31218 h 602971"/>
              <a:gd name="connsiteX19" fmla="*/ 1261856 w 2165993"/>
              <a:gd name="connsiteY19" fmla="*/ 26941 h 602971"/>
              <a:gd name="connsiteX20" fmla="*/ 1231279 w 2165993"/>
              <a:gd name="connsiteY20" fmla="*/ 26941 h 602971"/>
              <a:gd name="connsiteX21" fmla="*/ 1240046 w 2165993"/>
              <a:gd name="connsiteY21" fmla="*/ 35494 h 602971"/>
              <a:gd name="connsiteX22" fmla="*/ 1191936 w 2165993"/>
              <a:gd name="connsiteY22" fmla="*/ 35494 h 602971"/>
              <a:gd name="connsiteX23" fmla="*/ 1191936 w 2165993"/>
              <a:gd name="connsiteY23" fmla="*/ 31218 h 602971"/>
              <a:gd name="connsiteX24" fmla="*/ 1161361 w 2165993"/>
              <a:gd name="connsiteY24" fmla="*/ 39770 h 602971"/>
              <a:gd name="connsiteX25" fmla="*/ 938346 w 2165993"/>
              <a:gd name="connsiteY25" fmla="*/ 44047 h 602971"/>
              <a:gd name="connsiteX26" fmla="*/ 960156 w 2165993"/>
              <a:gd name="connsiteY26" fmla="*/ 39770 h 602971"/>
              <a:gd name="connsiteX27" fmla="*/ 1528702 w 2165993"/>
              <a:gd name="connsiteY27" fmla="*/ 5345 h 602971"/>
              <a:gd name="connsiteX28" fmla="*/ 1156870 w 2165993"/>
              <a:gd name="connsiteY28" fmla="*/ 13898 h 602971"/>
              <a:gd name="connsiteX29" fmla="*/ 1161147 w 2165993"/>
              <a:gd name="connsiteY29" fmla="*/ 13898 h 602971"/>
              <a:gd name="connsiteX30" fmla="*/ 1113037 w 2165993"/>
              <a:gd name="connsiteY30" fmla="*/ 22451 h 602971"/>
              <a:gd name="connsiteX31" fmla="*/ 1095504 w 2165993"/>
              <a:gd name="connsiteY31" fmla="*/ 13898 h 602971"/>
              <a:gd name="connsiteX32" fmla="*/ 548767 w 2165993"/>
              <a:gd name="connsiteY32" fmla="*/ 44047 h 602971"/>
              <a:gd name="connsiteX33" fmla="*/ 509423 w 2165993"/>
              <a:gd name="connsiteY33" fmla="*/ 39770 h 602971"/>
              <a:gd name="connsiteX34" fmla="*/ 894299 w 2165993"/>
              <a:gd name="connsiteY34" fmla="*/ 13898 h 602971"/>
              <a:gd name="connsiteX35" fmla="*/ 325753 w 2165993"/>
              <a:gd name="connsiteY35" fmla="*/ 39770 h 602971"/>
              <a:gd name="connsiteX36" fmla="*/ 334519 w 2165993"/>
              <a:gd name="connsiteY36" fmla="*/ 48323 h 602971"/>
              <a:gd name="connsiteX37" fmla="*/ 487614 w 2165993"/>
              <a:gd name="connsiteY37" fmla="*/ 39770 h 602971"/>
              <a:gd name="connsiteX38" fmla="*/ 496381 w 2165993"/>
              <a:gd name="connsiteY38" fmla="*/ 44047 h 602971"/>
              <a:gd name="connsiteX39" fmla="*/ 225257 w 2165993"/>
              <a:gd name="connsiteY39" fmla="*/ 65643 h 602971"/>
              <a:gd name="connsiteX40" fmla="*/ 172871 w 2165993"/>
              <a:gd name="connsiteY40" fmla="*/ 156088 h 602971"/>
              <a:gd name="connsiteX41" fmla="*/ 146572 w 2165993"/>
              <a:gd name="connsiteY41" fmla="*/ 190513 h 602971"/>
              <a:gd name="connsiteX42" fmla="*/ 133529 w 2165993"/>
              <a:gd name="connsiteY42" fmla="*/ 186237 h 602971"/>
              <a:gd name="connsiteX43" fmla="*/ 129252 w 2165993"/>
              <a:gd name="connsiteY43" fmla="*/ 194790 h 602971"/>
              <a:gd name="connsiteX44" fmla="*/ 138019 w 2165993"/>
              <a:gd name="connsiteY44" fmla="*/ 203343 h 602971"/>
              <a:gd name="connsiteX45" fmla="*/ 120486 w 2165993"/>
              <a:gd name="connsiteY45" fmla="*/ 207619 h 602971"/>
              <a:gd name="connsiteX46" fmla="*/ 129252 w 2165993"/>
              <a:gd name="connsiteY46" fmla="*/ 207619 h 602971"/>
              <a:gd name="connsiteX47" fmla="*/ 107442 w 2165993"/>
              <a:gd name="connsiteY47" fmla="*/ 246320 h 602971"/>
              <a:gd name="connsiteX48" fmla="*/ 63609 w 2165993"/>
              <a:gd name="connsiteY48" fmla="*/ 349595 h 602971"/>
              <a:gd name="connsiteX49" fmla="*/ 24267 w 2165993"/>
              <a:gd name="connsiteY49" fmla="*/ 448594 h 602971"/>
              <a:gd name="connsiteX50" fmla="*/ 2458 w 2165993"/>
              <a:gd name="connsiteY50" fmla="*/ 564912 h 602971"/>
              <a:gd name="connsiteX51" fmla="*/ 59333 w 2165993"/>
              <a:gd name="connsiteY51" fmla="*/ 590784 h 602971"/>
              <a:gd name="connsiteX52" fmla="*/ 868641 w 2165993"/>
              <a:gd name="connsiteY52" fmla="*/ 586508 h 602971"/>
              <a:gd name="connsiteX53" fmla="*/ 943050 w 2165993"/>
              <a:gd name="connsiteY53" fmla="*/ 582231 h 602971"/>
              <a:gd name="connsiteX54" fmla="*/ 1017459 w 2165993"/>
              <a:gd name="connsiteY54" fmla="*/ 577955 h 602971"/>
              <a:gd name="connsiteX55" fmla="*/ 982393 w 2165993"/>
              <a:gd name="connsiteY55" fmla="*/ 573678 h 602971"/>
              <a:gd name="connsiteX56" fmla="*/ 991160 w 2165993"/>
              <a:gd name="connsiteY56" fmla="*/ 560849 h 602971"/>
              <a:gd name="connsiteX57" fmla="*/ 1227431 w 2165993"/>
              <a:gd name="connsiteY57" fmla="*/ 552297 h 602971"/>
              <a:gd name="connsiteX58" fmla="*/ 1144255 w 2165993"/>
              <a:gd name="connsiteY58" fmla="*/ 565126 h 602971"/>
              <a:gd name="connsiteX59" fmla="*/ 1227431 w 2165993"/>
              <a:gd name="connsiteY59" fmla="*/ 560849 h 602971"/>
              <a:gd name="connsiteX60" fmla="*/ 1376249 w 2165993"/>
              <a:gd name="connsiteY60" fmla="*/ 543530 h 602971"/>
              <a:gd name="connsiteX61" fmla="*/ 1363206 w 2165993"/>
              <a:gd name="connsiteY61" fmla="*/ 539253 h 602971"/>
              <a:gd name="connsiteX62" fmla="*/ 1551368 w 2165993"/>
              <a:gd name="connsiteY62" fmla="*/ 517658 h 602971"/>
              <a:gd name="connsiteX63" fmla="*/ 1166492 w 2165993"/>
              <a:gd name="connsiteY63" fmla="*/ 539253 h 602971"/>
              <a:gd name="connsiteX64" fmla="*/ 1494491 w 2165993"/>
              <a:gd name="connsiteY64" fmla="*/ 513381 h 602971"/>
              <a:gd name="connsiteX65" fmla="*/ 1665119 w 2165993"/>
              <a:gd name="connsiteY65" fmla="*/ 491785 h 602971"/>
              <a:gd name="connsiteX66" fmla="*/ 1726272 w 2165993"/>
              <a:gd name="connsiteY66" fmla="*/ 483233 h 602971"/>
              <a:gd name="connsiteX67" fmla="*/ 1533834 w 2165993"/>
              <a:gd name="connsiteY67" fmla="*/ 487509 h 602971"/>
              <a:gd name="connsiteX68" fmla="*/ 2006161 w 2165993"/>
              <a:gd name="connsiteY68" fmla="*/ 435765 h 602971"/>
              <a:gd name="connsiteX69" fmla="*/ 1507535 w 2165993"/>
              <a:gd name="connsiteY69" fmla="*/ 470190 h 602971"/>
              <a:gd name="connsiteX70" fmla="*/ 1643096 w 2165993"/>
              <a:gd name="connsiteY70" fmla="*/ 452870 h 602971"/>
              <a:gd name="connsiteX71" fmla="*/ 1625562 w 2165993"/>
              <a:gd name="connsiteY71" fmla="*/ 444317 h 602971"/>
              <a:gd name="connsiteX72" fmla="*/ 1634329 w 2165993"/>
              <a:gd name="connsiteY72" fmla="*/ 440041 h 602971"/>
              <a:gd name="connsiteX73" fmla="*/ 1835534 w 2165993"/>
              <a:gd name="connsiteY73" fmla="*/ 418445 h 602971"/>
              <a:gd name="connsiteX74" fmla="*/ 1765614 w 2165993"/>
              <a:gd name="connsiteY74" fmla="*/ 418445 h 602971"/>
              <a:gd name="connsiteX75" fmla="*/ 1997396 w 2165993"/>
              <a:gd name="connsiteY75" fmla="*/ 388297 h 602971"/>
              <a:gd name="connsiteX76" fmla="*/ 1559920 w 2165993"/>
              <a:gd name="connsiteY76" fmla="*/ 414169 h 602971"/>
              <a:gd name="connsiteX77" fmla="*/ 2010438 w 2165993"/>
              <a:gd name="connsiteY77" fmla="*/ 371191 h 602971"/>
              <a:gd name="connsiteX78" fmla="*/ 2019205 w 2165993"/>
              <a:gd name="connsiteY78" fmla="*/ 362638 h 602971"/>
              <a:gd name="connsiteX79" fmla="*/ 1752358 w 2165993"/>
              <a:gd name="connsiteY79" fmla="*/ 379958 h 602971"/>
              <a:gd name="connsiteX80" fmla="*/ 1765401 w 2165993"/>
              <a:gd name="connsiteY80" fmla="*/ 375681 h 602971"/>
              <a:gd name="connsiteX81" fmla="*/ 1791701 w 2165993"/>
              <a:gd name="connsiteY81" fmla="*/ 367129 h 602971"/>
              <a:gd name="connsiteX82" fmla="*/ 1874876 w 2165993"/>
              <a:gd name="connsiteY82" fmla="*/ 358576 h 602971"/>
              <a:gd name="connsiteX83" fmla="*/ 1664906 w 2165993"/>
              <a:gd name="connsiteY83" fmla="*/ 367129 h 602971"/>
              <a:gd name="connsiteX84" fmla="*/ 1594987 w 2165993"/>
              <a:gd name="connsiteY84" fmla="*/ 358576 h 602971"/>
              <a:gd name="connsiteX85" fmla="*/ 1717505 w 2165993"/>
              <a:gd name="connsiteY85" fmla="*/ 341256 h 602971"/>
              <a:gd name="connsiteX86" fmla="*/ 1533834 w 2165993"/>
              <a:gd name="connsiteY86" fmla="*/ 341256 h 602971"/>
              <a:gd name="connsiteX87" fmla="*/ 1848791 w 2165993"/>
              <a:gd name="connsiteY87" fmla="*/ 306831 h 602971"/>
              <a:gd name="connsiteX88" fmla="*/ 1818214 w 2165993"/>
              <a:gd name="connsiteY88" fmla="*/ 302555 h 602971"/>
              <a:gd name="connsiteX89" fmla="*/ 1826981 w 2165993"/>
              <a:gd name="connsiteY89" fmla="*/ 302555 h 602971"/>
              <a:gd name="connsiteX90" fmla="*/ 1835748 w 2165993"/>
              <a:gd name="connsiteY90" fmla="*/ 294002 h 602971"/>
              <a:gd name="connsiteX91" fmla="*/ 1844515 w 2165993"/>
              <a:gd name="connsiteY91" fmla="*/ 294002 h 602971"/>
              <a:gd name="connsiteX92" fmla="*/ 1840238 w 2165993"/>
              <a:gd name="connsiteY92" fmla="*/ 298279 h 602971"/>
              <a:gd name="connsiteX93" fmla="*/ 1853280 w 2165993"/>
              <a:gd name="connsiteY93" fmla="*/ 298279 h 602971"/>
              <a:gd name="connsiteX94" fmla="*/ 1849004 w 2165993"/>
              <a:gd name="connsiteY94" fmla="*/ 294002 h 602971"/>
              <a:gd name="connsiteX95" fmla="*/ 1857771 w 2165993"/>
              <a:gd name="connsiteY95" fmla="*/ 289726 h 602971"/>
              <a:gd name="connsiteX96" fmla="*/ 2054699 w 2165993"/>
              <a:gd name="connsiteY96" fmla="*/ 268130 h 602971"/>
              <a:gd name="connsiteX97" fmla="*/ 1459852 w 2165993"/>
              <a:gd name="connsiteY97" fmla="*/ 298279 h 602971"/>
              <a:gd name="connsiteX98" fmla="*/ 1468619 w 2165993"/>
              <a:gd name="connsiteY98" fmla="*/ 294002 h 602971"/>
              <a:gd name="connsiteX99" fmla="*/ 1980290 w 2165993"/>
              <a:gd name="connsiteY99" fmla="*/ 246534 h 602971"/>
              <a:gd name="connsiteX100" fmla="*/ 1730976 w 2165993"/>
              <a:gd name="connsiteY100" fmla="*/ 259363 h 602971"/>
              <a:gd name="connsiteX101" fmla="*/ 1844728 w 2165993"/>
              <a:gd name="connsiteY101" fmla="*/ 237768 h 602971"/>
              <a:gd name="connsiteX102" fmla="*/ 1442320 w 2165993"/>
              <a:gd name="connsiteY102" fmla="*/ 255087 h 602971"/>
              <a:gd name="connsiteX103" fmla="*/ 1455363 w 2165993"/>
              <a:gd name="connsiteY103" fmla="*/ 246534 h 602971"/>
              <a:gd name="connsiteX104" fmla="*/ 1363420 w 2165993"/>
              <a:gd name="connsiteY104" fmla="*/ 242258 h 602971"/>
              <a:gd name="connsiteX105" fmla="*/ 1883857 w 2165993"/>
              <a:gd name="connsiteY105" fmla="*/ 194790 h 602971"/>
              <a:gd name="connsiteX106" fmla="*/ 1686929 w 2165993"/>
              <a:gd name="connsiteY106" fmla="*/ 194790 h 602971"/>
              <a:gd name="connsiteX107" fmla="*/ 2137448 w 2165993"/>
              <a:gd name="connsiteY107" fmla="*/ 151812 h 602971"/>
              <a:gd name="connsiteX108" fmla="*/ 1848791 w 2165993"/>
              <a:gd name="connsiteY108" fmla="*/ 164641 h 602971"/>
              <a:gd name="connsiteX109" fmla="*/ 2132743 w 2165993"/>
              <a:gd name="connsiteY109" fmla="*/ 130430 h 602971"/>
              <a:gd name="connsiteX110" fmla="*/ 2132743 w 2165993"/>
              <a:gd name="connsiteY110" fmla="*/ 130430 h 602971"/>
              <a:gd name="connsiteX111" fmla="*/ 838065 w 2165993"/>
              <a:gd name="connsiteY111" fmla="*/ 48751 h 602971"/>
              <a:gd name="connsiteX112" fmla="*/ 890451 w 2165993"/>
              <a:gd name="connsiteY112" fmla="*/ 48751 h 602971"/>
              <a:gd name="connsiteX113" fmla="*/ 838065 w 2165993"/>
              <a:gd name="connsiteY113" fmla="*/ 48751 h 602971"/>
              <a:gd name="connsiteX114" fmla="*/ 838065 w 2165993"/>
              <a:gd name="connsiteY114" fmla="*/ 48751 h 602971"/>
              <a:gd name="connsiteX115" fmla="*/ 916750 w 2165993"/>
              <a:gd name="connsiteY115" fmla="*/ 48751 h 602971"/>
              <a:gd name="connsiteX116" fmla="*/ 912474 w 2165993"/>
              <a:gd name="connsiteY116" fmla="*/ 48751 h 602971"/>
              <a:gd name="connsiteX117" fmla="*/ 916750 w 2165993"/>
              <a:gd name="connsiteY117" fmla="*/ 48751 h 602971"/>
              <a:gd name="connsiteX118" fmla="*/ 934284 w 2165993"/>
              <a:gd name="connsiteY118" fmla="*/ 44475 h 602971"/>
              <a:gd name="connsiteX119" fmla="*/ 916750 w 2165993"/>
              <a:gd name="connsiteY119" fmla="*/ 48751 h 602971"/>
              <a:gd name="connsiteX120" fmla="*/ 916750 w 2165993"/>
              <a:gd name="connsiteY120" fmla="*/ 48751 h 602971"/>
              <a:gd name="connsiteX121" fmla="*/ 1122231 w 2165993"/>
              <a:gd name="connsiteY121" fmla="*/ 543958 h 602971"/>
              <a:gd name="connsiteX122" fmla="*/ 1139765 w 2165993"/>
              <a:gd name="connsiteY122" fmla="*/ 539681 h 602971"/>
              <a:gd name="connsiteX123" fmla="*/ 1166064 w 2165993"/>
              <a:gd name="connsiteY123" fmla="*/ 543958 h 602971"/>
              <a:gd name="connsiteX124" fmla="*/ 1122231 w 2165993"/>
              <a:gd name="connsiteY124" fmla="*/ 543958 h 602971"/>
              <a:gd name="connsiteX125" fmla="*/ 1122231 w 2165993"/>
              <a:gd name="connsiteY125" fmla="*/ 543958 h 602971"/>
              <a:gd name="connsiteX126" fmla="*/ 1122231 w 2165993"/>
              <a:gd name="connsiteY126" fmla="*/ 543958 h 602971"/>
              <a:gd name="connsiteX127" fmla="*/ 1647158 w 2165993"/>
              <a:gd name="connsiteY127" fmla="*/ 384448 h 602971"/>
              <a:gd name="connsiteX128" fmla="*/ 1690991 w 2165993"/>
              <a:gd name="connsiteY128" fmla="*/ 384448 h 602971"/>
              <a:gd name="connsiteX129" fmla="*/ 1564197 w 2165993"/>
              <a:gd name="connsiteY129" fmla="*/ 393001 h 602971"/>
              <a:gd name="connsiteX130" fmla="*/ 1647158 w 2165993"/>
              <a:gd name="connsiteY130" fmla="*/ 384448 h 602971"/>
              <a:gd name="connsiteX131" fmla="*/ 1647158 w 2165993"/>
              <a:gd name="connsiteY131" fmla="*/ 384448 h 602971"/>
              <a:gd name="connsiteX132" fmla="*/ 1647158 w 2165993"/>
              <a:gd name="connsiteY132" fmla="*/ 384448 h 602971"/>
              <a:gd name="connsiteX133" fmla="*/ 1572750 w 2165993"/>
              <a:gd name="connsiteY133" fmla="*/ 104558 h 602971"/>
              <a:gd name="connsiteX134" fmla="*/ 1577026 w 2165993"/>
              <a:gd name="connsiteY134" fmla="*/ 104558 h 602971"/>
              <a:gd name="connsiteX135" fmla="*/ 1607602 w 2165993"/>
              <a:gd name="connsiteY135" fmla="*/ 104558 h 602971"/>
              <a:gd name="connsiteX136" fmla="*/ 1572750 w 2165993"/>
              <a:gd name="connsiteY136" fmla="*/ 104558 h 602971"/>
              <a:gd name="connsiteX137" fmla="*/ 1572750 w 2165993"/>
              <a:gd name="connsiteY137" fmla="*/ 104558 h 602971"/>
              <a:gd name="connsiteX138" fmla="*/ 1572750 w 2165993"/>
              <a:gd name="connsiteY138" fmla="*/ 104558 h 60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165993" h="602971">
                <a:moveTo>
                  <a:pt x="2132743" y="130430"/>
                </a:moveTo>
                <a:cubicBezTo>
                  <a:pt x="2027757" y="130430"/>
                  <a:pt x="1922772" y="147749"/>
                  <a:pt x="1817787" y="143259"/>
                </a:cubicBezTo>
                <a:cubicBezTo>
                  <a:pt x="1931539" y="121663"/>
                  <a:pt x="2054058" y="121663"/>
                  <a:pt x="2167809" y="104558"/>
                </a:cubicBezTo>
                <a:cubicBezTo>
                  <a:pt x="2014714" y="108834"/>
                  <a:pt x="1831043" y="130430"/>
                  <a:pt x="1664692" y="130430"/>
                </a:cubicBezTo>
                <a:cubicBezTo>
                  <a:pt x="1668968" y="130430"/>
                  <a:pt x="1668968" y="130430"/>
                  <a:pt x="1668968" y="130430"/>
                </a:cubicBezTo>
                <a:cubicBezTo>
                  <a:pt x="1721354" y="121877"/>
                  <a:pt x="1773954" y="113111"/>
                  <a:pt x="1826340" y="113111"/>
                </a:cubicBezTo>
                <a:cubicBezTo>
                  <a:pt x="1756420" y="113111"/>
                  <a:pt x="1686288" y="125940"/>
                  <a:pt x="1616369" y="117387"/>
                </a:cubicBezTo>
                <a:cubicBezTo>
                  <a:pt x="1642668" y="113111"/>
                  <a:pt x="1668754" y="117387"/>
                  <a:pt x="1690777" y="104558"/>
                </a:cubicBezTo>
                <a:cubicBezTo>
                  <a:pt x="1769464" y="100281"/>
                  <a:pt x="1874449" y="91729"/>
                  <a:pt x="1966392" y="82962"/>
                </a:cubicBezTo>
                <a:cubicBezTo>
                  <a:pt x="1769464" y="91515"/>
                  <a:pt x="1572750" y="100281"/>
                  <a:pt x="1380312" y="100281"/>
                </a:cubicBezTo>
                <a:cubicBezTo>
                  <a:pt x="1380312" y="96005"/>
                  <a:pt x="1389079" y="96005"/>
                  <a:pt x="1397844" y="91729"/>
                </a:cubicBezTo>
                <a:cubicBezTo>
                  <a:pt x="1537896" y="78899"/>
                  <a:pt x="1677735" y="65856"/>
                  <a:pt x="1817787" y="57304"/>
                </a:cubicBezTo>
                <a:cubicBezTo>
                  <a:pt x="1861620" y="48751"/>
                  <a:pt x="1909730" y="48751"/>
                  <a:pt x="1944582" y="39984"/>
                </a:cubicBezTo>
                <a:cubicBezTo>
                  <a:pt x="1800253" y="35708"/>
                  <a:pt x="1647158" y="57304"/>
                  <a:pt x="1498340" y="52813"/>
                </a:cubicBezTo>
                <a:cubicBezTo>
                  <a:pt x="1625135" y="44261"/>
                  <a:pt x="1752144" y="39984"/>
                  <a:pt x="1878939" y="31218"/>
                </a:cubicBezTo>
                <a:cubicBezTo>
                  <a:pt x="1940091" y="13898"/>
                  <a:pt x="2014501" y="26941"/>
                  <a:pt x="2080143" y="9622"/>
                </a:cubicBezTo>
                <a:cubicBezTo>
                  <a:pt x="2097677" y="1069"/>
                  <a:pt x="2119486" y="13898"/>
                  <a:pt x="2132529" y="1069"/>
                </a:cubicBezTo>
                <a:cubicBezTo>
                  <a:pt x="2101953" y="1069"/>
                  <a:pt x="2080143" y="-3207"/>
                  <a:pt x="2058120" y="5345"/>
                </a:cubicBezTo>
                <a:cubicBezTo>
                  <a:pt x="1791273" y="22665"/>
                  <a:pt x="1506892" y="48323"/>
                  <a:pt x="1248813" y="31218"/>
                </a:cubicBezTo>
                <a:cubicBezTo>
                  <a:pt x="1261856" y="26941"/>
                  <a:pt x="1261856" y="26941"/>
                  <a:pt x="1261856" y="26941"/>
                </a:cubicBezTo>
                <a:cubicBezTo>
                  <a:pt x="1231279" y="26941"/>
                  <a:pt x="1231279" y="26941"/>
                  <a:pt x="1231279" y="26941"/>
                </a:cubicBezTo>
                <a:cubicBezTo>
                  <a:pt x="1240046" y="35494"/>
                  <a:pt x="1240046" y="35494"/>
                  <a:pt x="1240046" y="35494"/>
                </a:cubicBezTo>
                <a:cubicBezTo>
                  <a:pt x="1222512" y="35494"/>
                  <a:pt x="1204980" y="44047"/>
                  <a:pt x="1191936" y="35494"/>
                </a:cubicBezTo>
                <a:cubicBezTo>
                  <a:pt x="1191936" y="31218"/>
                  <a:pt x="1191936" y="31218"/>
                  <a:pt x="1191936" y="31218"/>
                </a:cubicBezTo>
                <a:cubicBezTo>
                  <a:pt x="1183170" y="35494"/>
                  <a:pt x="1152594" y="22665"/>
                  <a:pt x="1161361" y="39770"/>
                </a:cubicBezTo>
                <a:cubicBezTo>
                  <a:pt x="1086951" y="44047"/>
                  <a:pt x="1008265" y="48323"/>
                  <a:pt x="938346" y="44047"/>
                </a:cubicBezTo>
                <a:cubicBezTo>
                  <a:pt x="960156" y="39770"/>
                  <a:pt x="960156" y="39770"/>
                  <a:pt x="960156" y="39770"/>
                </a:cubicBezTo>
                <a:cubicBezTo>
                  <a:pt x="1139551" y="22451"/>
                  <a:pt x="1340755" y="18175"/>
                  <a:pt x="1528702" y="5345"/>
                </a:cubicBezTo>
                <a:cubicBezTo>
                  <a:pt x="1419440" y="1069"/>
                  <a:pt x="1279388" y="22665"/>
                  <a:pt x="1156870" y="13898"/>
                </a:cubicBezTo>
                <a:cubicBezTo>
                  <a:pt x="1161147" y="13898"/>
                  <a:pt x="1161147" y="13898"/>
                  <a:pt x="1161147" y="13898"/>
                </a:cubicBezTo>
                <a:cubicBezTo>
                  <a:pt x="1143613" y="9622"/>
                  <a:pt x="1121804" y="9622"/>
                  <a:pt x="1113037" y="22451"/>
                </a:cubicBezTo>
                <a:cubicBezTo>
                  <a:pt x="1104270" y="22451"/>
                  <a:pt x="1104270" y="18175"/>
                  <a:pt x="1095504" y="13898"/>
                </a:cubicBezTo>
                <a:cubicBezTo>
                  <a:pt x="548767" y="44047"/>
                  <a:pt x="548767" y="44047"/>
                  <a:pt x="548767" y="44047"/>
                </a:cubicBezTo>
                <a:cubicBezTo>
                  <a:pt x="509423" y="39770"/>
                  <a:pt x="509423" y="39770"/>
                  <a:pt x="509423" y="39770"/>
                </a:cubicBezTo>
                <a:cubicBezTo>
                  <a:pt x="636219" y="26941"/>
                  <a:pt x="771781" y="18175"/>
                  <a:pt x="894299" y="13898"/>
                </a:cubicBezTo>
                <a:cubicBezTo>
                  <a:pt x="714904" y="13898"/>
                  <a:pt x="513700" y="26727"/>
                  <a:pt x="325753" y="39770"/>
                </a:cubicBezTo>
                <a:cubicBezTo>
                  <a:pt x="334519" y="48323"/>
                  <a:pt x="334519" y="48323"/>
                  <a:pt x="334519" y="48323"/>
                </a:cubicBezTo>
                <a:cubicBezTo>
                  <a:pt x="487614" y="39770"/>
                  <a:pt x="487614" y="39770"/>
                  <a:pt x="487614" y="39770"/>
                </a:cubicBezTo>
                <a:cubicBezTo>
                  <a:pt x="496381" y="44047"/>
                  <a:pt x="496381" y="44047"/>
                  <a:pt x="496381" y="44047"/>
                </a:cubicBezTo>
                <a:cubicBezTo>
                  <a:pt x="408928" y="56876"/>
                  <a:pt x="312709" y="48323"/>
                  <a:pt x="225257" y="65643"/>
                </a:cubicBezTo>
                <a:cubicBezTo>
                  <a:pt x="198958" y="91515"/>
                  <a:pt x="159615" y="121663"/>
                  <a:pt x="172871" y="156088"/>
                </a:cubicBezTo>
                <a:cubicBezTo>
                  <a:pt x="177148" y="177684"/>
                  <a:pt x="133529" y="168918"/>
                  <a:pt x="146572" y="190513"/>
                </a:cubicBezTo>
                <a:cubicBezTo>
                  <a:pt x="133529" y="186237"/>
                  <a:pt x="133529" y="186237"/>
                  <a:pt x="133529" y="186237"/>
                </a:cubicBezTo>
                <a:cubicBezTo>
                  <a:pt x="133529" y="190513"/>
                  <a:pt x="133529" y="190513"/>
                  <a:pt x="129252" y="194790"/>
                </a:cubicBezTo>
                <a:cubicBezTo>
                  <a:pt x="138019" y="203343"/>
                  <a:pt x="138019" y="203343"/>
                  <a:pt x="138019" y="203343"/>
                </a:cubicBezTo>
                <a:cubicBezTo>
                  <a:pt x="133743" y="216172"/>
                  <a:pt x="124976" y="199066"/>
                  <a:pt x="120486" y="207619"/>
                </a:cubicBezTo>
                <a:cubicBezTo>
                  <a:pt x="129252" y="207619"/>
                  <a:pt x="129252" y="207619"/>
                  <a:pt x="129252" y="207619"/>
                </a:cubicBezTo>
                <a:cubicBezTo>
                  <a:pt x="138019" y="220448"/>
                  <a:pt x="116209" y="233491"/>
                  <a:pt x="107442" y="246320"/>
                </a:cubicBezTo>
                <a:cubicBezTo>
                  <a:pt x="103166" y="280745"/>
                  <a:pt x="85633" y="319447"/>
                  <a:pt x="63609" y="349595"/>
                </a:cubicBezTo>
                <a:cubicBezTo>
                  <a:pt x="72376" y="388297"/>
                  <a:pt x="28543" y="414169"/>
                  <a:pt x="24267" y="448594"/>
                </a:cubicBezTo>
                <a:cubicBezTo>
                  <a:pt x="-10800" y="483019"/>
                  <a:pt x="2458" y="521720"/>
                  <a:pt x="2458" y="564912"/>
                </a:cubicBezTo>
                <a:cubicBezTo>
                  <a:pt x="6734" y="582231"/>
                  <a:pt x="37524" y="582231"/>
                  <a:pt x="59333" y="590784"/>
                </a:cubicBezTo>
                <a:cubicBezTo>
                  <a:pt x="334947" y="612380"/>
                  <a:pt x="601794" y="608103"/>
                  <a:pt x="868641" y="586508"/>
                </a:cubicBezTo>
                <a:cubicBezTo>
                  <a:pt x="890451" y="582231"/>
                  <a:pt x="921026" y="590784"/>
                  <a:pt x="943050" y="582231"/>
                </a:cubicBezTo>
                <a:cubicBezTo>
                  <a:pt x="1017459" y="577955"/>
                  <a:pt x="1017459" y="577955"/>
                  <a:pt x="1017459" y="577955"/>
                </a:cubicBezTo>
                <a:cubicBezTo>
                  <a:pt x="1004416" y="577955"/>
                  <a:pt x="991160" y="573678"/>
                  <a:pt x="982393" y="573678"/>
                </a:cubicBezTo>
                <a:cubicBezTo>
                  <a:pt x="982393" y="569402"/>
                  <a:pt x="986669" y="565126"/>
                  <a:pt x="991160" y="560849"/>
                </a:cubicBezTo>
                <a:cubicBezTo>
                  <a:pt x="1069845" y="556573"/>
                  <a:pt x="1153021" y="556573"/>
                  <a:pt x="1227431" y="552297"/>
                </a:cubicBezTo>
                <a:cubicBezTo>
                  <a:pt x="1201130" y="560849"/>
                  <a:pt x="1166278" y="552297"/>
                  <a:pt x="1144255" y="565126"/>
                </a:cubicBezTo>
                <a:cubicBezTo>
                  <a:pt x="1227431" y="560849"/>
                  <a:pt x="1227431" y="560849"/>
                  <a:pt x="1227431" y="560849"/>
                </a:cubicBezTo>
                <a:cubicBezTo>
                  <a:pt x="1271264" y="548020"/>
                  <a:pt x="1332416" y="552297"/>
                  <a:pt x="1376249" y="543530"/>
                </a:cubicBezTo>
                <a:cubicBezTo>
                  <a:pt x="1371973" y="543530"/>
                  <a:pt x="1363206" y="543530"/>
                  <a:pt x="1363206" y="539253"/>
                </a:cubicBezTo>
                <a:cubicBezTo>
                  <a:pt x="1424359" y="534977"/>
                  <a:pt x="1490001" y="530701"/>
                  <a:pt x="1551368" y="517658"/>
                </a:cubicBezTo>
                <a:cubicBezTo>
                  <a:pt x="1420082" y="521934"/>
                  <a:pt x="1293287" y="539253"/>
                  <a:pt x="1166492" y="539253"/>
                </a:cubicBezTo>
                <a:cubicBezTo>
                  <a:pt x="1275754" y="526424"/>
                  <a:pt x="1385229" y="521934"/>
                  <a:pt x="1494491" y="513381"/>
                </a:cubicBezTo>
                <a:cubicBezTo>
                  <a:pt x="1546877" y="496062"/>
                  <a:pt x="1608244" y="500552"/>
                  <a:pt x="1665119" y="491785"/>
                </a:cubicBezTo>
                <a:cubicBezTo>
                  <a:pt x="1678162" y="487509"/>
                  <a:pt x="1708952" y="487509"/>
                  <a:pt x="1726272" y="483233"/>
                </a:cubicBezTo>
                <a:cubicBezTo>
                  <a:pt x="1656353" y="483233"/>
                  <a:pt x="1599477" y="491785"/>
                  <a:pt x="1533834" y="487509"/>
                </a:cubicBezTo>
                <a:cubicBezTo>
                  <a:pt x="1691205" y="470190"/>
                  <a:pt x="1848791" y="453084"/>
                  <a:pt x="2006161" y="435765"/>
                </a:cubicBezTo>
                <a:cubicBezTo>
                  <a:pt x="1840024" y="444317"/>
                  <a:pt x="1673672" y="465913"/>
                  <a:pt x="1507535" y="470190"/>
                </a:cubicBezTo>
                <a:cubicBezTo>
                  <a:pt x="1551368" y="457360"/>
                  <a:pt x="1599477" y="461637"/>
                  <a:pt x="1643096" y="452870"/>
                </a:cubicBezTo>
                <a:cubicBezTo>
                  <a:pt x="1638820" y="452870"/>
                  <a:pt x="1630053" y="452870"/>
                  <a:pt x="1625562" y="444317"/>
                </a:cubicBezTo>
                <a:cubicBezTo>
                  <a:pt x="1634329" y="440041"/>
                  <a:pt x="1634329" y="440041"/>
                  <a:pt x="1634329" y="440041"/>
                </a:cubicBezTo>
                <a:cubicBezTo>
                  <a:pt x="1699972" y="435765"/>
                  <a:pt x="1769891" y="431488"/>
                  <a:pt x="1835534" y="418445"/>
                </a:cubicBezTo>
                <a:cubicBezTo>
                  <a:pt x="1813724" y="409893"/>
                  <a:pt x="1787424" y="431274"/>
                  <a:pt x="1765614" y="418445"/>
                </a:cubicBezTo>
                <a:cubicBezTo>
                  <a:pt x="1840024" y="405616"/>
                  <a:pt x="1922986" y="401126"/>
                  <a:pt x="1997396" y="388297"/>
                </a:cubicBezTo>
                <a:cubicBezTo>
                  <a:pt x="1848577" y="392573"/>
                  <a:pt x="1708739" y="422722"/>
                  <a:pt x="1559920" y="414169"/>
                </a:cubicBezTo>
                <a:cubicBezTo>
                  <a:pt x="1708739" y="401340"/>
                  <a:pt x="1861833" y="392573"/>
                  <a:pt x="2010438" y="371191"/>
                </a:cubicBezTo>
                <a:cubicBezTo>
                  <a:pt x="2019205" y="362638"/>
                  <a:pt x="2019205" y="362638"/>
                  <a:pt x="2019205" y="362638"/>
                </a:cubicBezTo>
                <a:cubicBezTo>
                  <a:pt x="1931753" y="371191"/>
                  <a:pt x="1839810" y="379958"/>
                  <a:pt x="1752358" y="379958"/>
                </a:cubicBezTo>
                <a:cubicBezTo>
                  <a:pt x="1756634" y="375681"/>
                  <a:pt x="1761125" y="379958"/>
                  <a:pt x="1765401" y="375681"/>
                </a:cubicBezTo>
                <a:cubicBezTo>
                  <a:pt x="1774167" y="375681"/>
                  <a:pt x="1795977" y="375681"/>
                  <a:pt x="1791701" y="367129"/>
                </a:cubicBezTo>
                <a:cubicBezTo>
                  <a:pt x="1874876" y="358576"/>
                  <a:pt x="1874876" y="358576"/>
                  <a:pt x="1874876" y="358576"/>
                </a:cubicBezTo>
                <a:cubicBezTo>
                  <a:pt x="1800468" y="362852"/>
                  <a:pt x="1730548" y="354299"/>
                  <a:pt x="1664906" y="367129"/>
                </a:cubicBezTo>
                <a:cubicBezTo>
                  <a:pt x="1643096" y="367129"/>
                  <a:pt x="1612520" y="371405"/>
                  <a:pt x="1594987" y="358576"/>
                </a:cubicBezTo>
                <a:cubicBezTo>
                  <a:pt x="1634329" y="350023"/>
                  <a:pt x="1682439" y="354299"/>
                  <a:pt x="1717505" y="341256"/>
                </a:cubicBezTo>
                <a:cubicBezTo>
                  <a:pt x="1660630" y="341256"/>
                  <a:pt x="1594987" y="345533"/>
                  <a:pt x="1533834" y="341256"/>
                </a:cubicBezTo>
                <a:cubicBezTo>
                  <a:pt x="1643096" y="336980"/>
                  <a:pt x="1743805" y="315384"/>
                  <a:pt x="1848791" y="306831"/>
                </a:cubicBezTo>
                <a:cubicBezTo>
                  <a:pt x="1840024" y="306831"/>
                  <a:pt x="1826981" y="306831"/>
                  <a:pt x="1818214" y="302555"/>
                </a:cubicBezTo>
                <a:cubicBezTo>
                  <a:pt x="1822491" y="298279"/>
                  <a:pt x="1826981" y="302555"/>
                  <a:pt x="1826981" y="302555"/>
                </a:cubicBezTo>
                <a:cubicBezTo>
                  <a:pt x="1831257" y="298279"/>
                  <a:pt x="1831257" y="294002"/>
                  <a:pt x="1835748" y="294002"/>
                </a:cubicBezTo>
                <a:cubicBezTo>
                  <a:pt x="1840238" y="294002"/>
                  <a:pt x="1844515" y="294002"/>
                  <a:pt x="1844515" y="294002"/>
                </a:cubicBezTo>
                <a:cubicBezTo>
                  <a:pt x="1840238" y="298279"/>
                  <a:pt x="1840238" y="298279"/>
                  <a:pt x="1840238" y="298279"/>
                </a:cubicBezTo>
                <a:cubicBezTo>
                  <a:pt x="1853280" y="298279"/>
                  <a:pt x="1853280" y="298279"/>
                  <a:pt x="1853280" y="298279"/>
                </a:cubicBezTo>
                <a:cubicBezTo>
                  <a:pt x="1849004" y="294002"/>
                  <a:pt x="1849004" y="294002"/>
                  <a:pt x="1849004" y="294002"/>
                </a:cubicBezTo>
                <a:cubicBezTo>
                  <a:pt x="1857771" y="289726"/>
                  <a:pt x="1857771" y="289726"/>
                  <a:pt x="1857771" y="289726"/>
                </a:cubicBezTo>
                <a:cubicBezTo>
                  <a:pt x="1923414" y="285449"/>
                  <a:pt x="1997823" y="281173"/>
                  <a:pt x="2054699" y="268130"/>
                </a:cubicBezTo>
                <a:cubicBezTo>
                  <a:pt x="1857771" y="280959"/>
                  <a:pt x="1656566" y="302555"/>
                  <a:pt x="1459852" y="298279"/>
                </a:cubicBezTo>
                <a:cubicBezTo>
                  <a:pt x="1468619" y="294002"/>
                  <a:pt x="1468619" y="294002"/>
                  <a:pt x="1468619" y="294002"/>
                </a:cubicBezTo>
                <a:cubicBezTo>
                  <a:pt x="1639248" y="276683"/>
                  <a:pt x="1814152" y="272406"/>
                  <a:pt x="1980290" y="246534"/>
                </a:cubicBezTo>
                <a:cubicBezTo>
                  <a:pt x="1901604" y="246534"/>
                  <a:pt x="1814152" y="259363"/>
                  <a:pt x="1730976" y="259363"/>
                </a:cubicBezTo>
                <a:cubicBezTo>
                  <a:pt x="1766042" y="237768"/>
                  <a:pt x="1818428" y="242044"/>
                  <a:pt x="1844728" y="237768"/>
                </a:cubicBezTo>
                <a:cubicBezTo>
                  <a:pt x="1709166" y="242044"/>
                  <a:pt x="1573605" y="246320"/>
                  <a:pt x="1442320" y="255087"/>
                </a:cubicBezTo>
                <a:cubicBezTo>
                  <a:pt x="1455363" y="246534"/>
                  <a:pt x="1455363" y="246534"/>
                  <a:pt x="1455363" y="246534"/>
                </a:cubicBezTo>
                <a:cubicBezTo>
                  <a:pt x="1424786" y="237981"/>
                  <a:pt x="1389720" y="250811"/>
                  <a:pt x="1363420" y="242258"/>
                </a:cubicBezTo>
                <a:cubicBezTo>
                  <a:pt x="1538324" y="229429"/>
                  <a:pt x="1708952" y="203556"/>
                  <a:pt x="1883857" y="194790"/>
                </a:cubicBezTo>
                <a:cubicBezTo>
                  <a:pt x="1822705" y="190513"/>
                  <a:pt x="1748296" y="194790"/>
                  <a:pt x="1686929" y="194790"/>
                </a:cubicBezTo>
                <a:cubicBezTo>
                  <a:pt x="1835748" y="181961"/>
                  <a:pt x="1993119" y="168918"/>
                  <a:pt x="2137448" y="151812"/>
                </a:cubicBezTo>
                <a:cubicBezTo>
                  <a:pt x="2045505" y="160365"/>
                  <a:pt x="1940519" y="164641"/>
                  <a:pt x="1848791" y="164641"/>
                </a:cubicBezTo>
                <a:cubicBezTo>
                  <a:pt x="1944582" y="156302"/>
                  <a:pt x="2040801" y="147749"/>
                  <a:pt x="2132743" y="130430"/>
                </a:cubicBezTo>
                <a:lnTo>
                  <a:pt x="2132743" y="130430"/>
                </a:lnTo>
                <a:close/>
                <a:moveTo>
                  <a:pt x="838065" y="48751"/>
                </a:moveTo>
                <a:cubicBezTo>
                  <a:pt x="859875" y="40198"/>
                  <a:pt x="868641" y="48751"/>
                  <a:pt x="890451" y="48751"/>
                </a:cubicBezTo>
                <a:cubicBezTo>
                  <a:pt x="877407" y="53027"/>
                  <a:pt x="855384" y="44261"/>
                  <a:pt x="838065" y="48751"/>
                </a:cubicBezTo>
                <a:lnTo>
                  <a:pt x="838065" y="48751"/>
                </a:lnTo>
                <a:close/>
                <a:moveTo>
                  <a:pt x="916750" y="48751"/>
                </a:moveTo>
                <a:lnTo>
                  <a:pt x="912474" y="48751"/>
                </a:lnTo>
                <a:lnTo>
                  <a:pt x="916750" y="48751"/>
                </a:lnTo>
                <a:cubicBezTo>
                  <a:pt x="921026" y="48751"/>
                  <a:pt x="925517" y="44475"/>
                  <a:pt x="934284" y="44475"/>
                </a:cubicBezTo>
                <a:cubicBezTo>
                  <a:pt x="929793" y="48751"/>
                  <a:pt x="925517" y="48751"/>
                  <a:pt x="916750" y="48751"/>
                </a:cubicBezTo>
                <a:lnTo>
                  <a:pt x="916750" y="48751"/>
                </a:lnTo>
                <a:close/>
                <a:moveTo>
                  <a:pt x="1122231" y="543958"/>
                </a:moveTo>
                <a:cubicBezTo>
                  <a:pt x="1139765" y="539681"/>
                  <a:pt x="1139765" y="539681"/>
                  <a:pt x="1139765" y="539681"/>
                </a:cubicBezTo>
                <a:cubicBezTo>
                  <a:pt x="1166064" y="543958"/>
                  <a:pt x="1166064" y="543958"/>
                  <a:pt x="1166064" y="543958"/>
                </a:cubicBezTo>
                <a:lnTo>
                  <a:pt x="1122231" y="543958"/>
                </a:lnTo>
                <a:lnTo>
                  <a:pt x="1122231" y="543958"/>
                </a:lnTo>
                <a:lnTo>
                  <a:pt x="1122231" y="543958"/>
                </a:lnTo>
                <a:close/>
                <a:moveTo>
                  <a:pt x="1647158" y="384448"/>
                </a:moveTo>
                <a:cubicBezTo>
                  <a:pt x="1690991" y="384448"/>
                  <a:pt x="1690991" y="384448"/>
                  <a:pt x="1690991" y="384448"/>
                </a:cubicBezTo>
                <a:cubicBezTo>
                  <a:pt x="1564197" y="393001"/>
                  <a:pt x="1564197" y="393001"/>
                  <a:pt x="1564197" y="393001"/>
                </a:cubicBezTo>
                <a:lnTo>
                  <a:pt x="1647158" y="384448"/>
                </a:lnTo>
                <a:lnTo>
                  <a:pt x="1647158" y="384448"/>
                </a:lnTo>
                <a:lnTo>
                  <a:pt x="1647158" y="384448"/>
                </a:lnTo>
                <a:close/>
                <a:moveTo>
                  <a:pt x="1572750" y="104558"/>
                </a:moveTo>
                <a:cubicBezTo>
                  <a:pt x="1577026" y="104558"/>
                  <a:pt x="1577026" y="104558"/>
                  <a:pt x="1577026" y="104558"/>
                </a:cubicBezTo>
                <a:cubicBezTo>
                  <a:pt x="1607602" y="104558"/>
                  <a:pt x="1607602" y="104558"/>
                  <a:pt x="1607602" y="104558"/>
                </a:cubicBezTo>
                <a:lnTo>
                  <a:pt x="1572750" y="104558"/>
                </a:lnTo>
                <a:lnTo>
                  <a:pt x="1572750" y="104558"/>
                </a:lnTo>
                <a:lnTo>
                  <a:pt x="1572750" y="104558"/>
                </a:lnTo>
                <a:close/>
              </a:path>
            </a:pathLst>
          </a:custGeom>
          <a:solidFill>
            <a:srgbClr val="000000"/>
          </a:solidFill>
          <a:ln w="2138"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xmlns="" id="{2CF855F5-59DB-402E-8681-323CCD890A12}"/>
              </a:ext>
            </a:extLst>
          </p:cNvPr>
          <p:cNvSpPr/>
          <p:nvPr/>
        </p:nvSpPr>
        <p:spPr>
          <a:xfrm>
            <a:off x="1217961" y="1694838"/>
            <a:ext cx="1739901" cy="470148"/>
          </a:xfrm>
          <a:custGeom>
            <a:avLst/>
            <a:gdLst>
              <a:gd name="connsiteX0" fmla="*/ 1449802 w 2005628"/>
              <a:gd name="connsiteY0" fmla="*/ 175760 h 320729"/>
              <a:gd name="connsiteX1" fmla="*/ 1405969 w 2005628"/>
              <a:gd name="connsiteY1" fmla="*/ 184526 h 320729"/>
              <a:gd name="connsiteX2" fmla="*/ 1401479 w 2005628"/>
              <a:gd name="connsiteY2" fmla="*/ 171270 h 320729"/>
              <a:gd name="connsiteX3" fmla="*/ 1419012 w 2005628"/>
              <a:gd name="connsiteY3" fmla="*/ 140480 h 320729"/>
              <a:gd name="connsiteX4" fmla="*/ 1423502 w 2005628"/>
              <a:gd name="connsiteY4" fmla="*/ 162503 h 320729"/>
              <a:gd name="connsiteX5" fmla="*/ 1441036 w 2005628"/>
              <a:gd name="connsiteY5" fmla="*/ 149246 h 320729"/>
              <a:gd name="connsiteX6" fmla="*/ 1436546 w 2005628"/>
              <a:gd name="connsiteY6" fmla="*/ 144756 h 320729"/>
              <a:gd name="connsiteX7" fmla="*/ 1445312 w 2005628"/>
              <a:gd name="connsiteY7" fmla="*/ 135989 h 320729"/>
              <a:gd name="connsiteX8" fmla="*/ 1449802 w 2005628"/>
              <a:gd name="connsiteY8" fmla="*/ 149246 h 320729"/>
              <a:gd name="connsiteX9" fmla="*/ 1467336 w 2005628"/>
              <a:gd name="connsiteY9" fmla="*/ 118456 h 320729"/>
              <a:gd name="connsiteX10" fmla="*/ 1467336 w 2005628"/>
              <a:gd name="connsiteY10" fmla="*/ 149246 h 320729"/>
              <a:gd name="connsiteX11" fmla="*/ 1493635 w 2005628"/>
              <a:gd name="connsiteY11" fmla="*/ 131713 h 320729"/>
              <a:gd name="connsiteX12" fmla="*/ 1498126 w 2005628"/>
              <a:gd name="connsiteY12" fmla="*/ 140480 h 320729"/>
              <a:gd name="connsiteX13" fmla="*/ 1502616 w 2005628"/>
              <a:gd name="connsiteY13" fmla="*/ 122946 h 320729"/>
              <a:gd name="connsiteX14" fmla="*/ 1550939 w 2005628"/>
              <a:gd name="connsiteY14" fmla="*/ 136203 h 320729"/>
              <a:gd name="connsiteX15" fmla="*/ 1550939 w 2005628"/>
              <a:gd name="connsiteY15" fmla="*/ 118670 h 320729"/>
              <a:gd name="connsiteX16" fmla="*/ 1559706 w 2005628"/>
              <a:gd name="connsiteY16" fmla="*/ 109903 h 320729"/>
              <a:gd name="connsiteX17" fmla="*/ 1528916 w 2005628"/>
              <a:gd name="connsiteY17" fmla="*/ 123160 h 320729"/>
              <a:gd name="connsiteX18" fmla="*/ 1511382 w 2005628"/>
              <a:gd name="connsiteY18" fmla="*/ 109903 h 320729"/>
              <a:gd name="connsiteX19" fmla="*/ 1427993 w 2005628"/>
              <a:gd name="connsiteY19" fmla="*/ 96647 h 320729"/>
              <a:gd name="connsiteX20" fmla="*/ 1427993 w 2005628"/>
              <a:gd name="connsiteY20" fmla="*/ 92156 h 320729"/>
              <a:gd name="connsiteX21" fmla="*/ 1458783 w 2005628"/>
              <a:gd name="connsiteY21" fmla="*/ 83390 h 320729"/>
              <a:gd name="connsiteX22" fmla="*/ 1493849 w 2005628"/>
              <a:gd name="connsiteY22" fmla="*/ 65856 h 320729"/>
              <a:gd name="connsiteX23" fmla="*/ 1493849 w 2005628"/>
              <a:gd name="connsiteY23" fmla="*/ 87880 h 320729"/>
              <a:gd name="connsiteX24" fmla="*/ 1511382 w 2005628"/>
              <a:gd name="connsiteY24" fmla="*/ 65856 h 320729"/>
              <a:gd name="connsiteX25" fmla="*/ 1520149 w 2005628"/>
              <a:gd name="connsiteY25" fmla="*/ 79113 h 320729"/>
              <a:gd name="connsiteX26" fmla="*/ 1524639 w 2005628"/>
              <a:gd name="connsiteY26" fmla="*/ 61580 h 320729"/>
              <a:gd name="connsiteX27" fmla="*/ 1537896 w 2005628"/>
              <a:gd name="connsiteY27" fmla="*/ 87880 h 320729"/>
              <a:gd name="connsiteX28" fmla="*/ 1537896 w 2005628"/>
              <a:gd name="connsiteY28" fmla="*/ 83390 h 320729"/>
              <a:gd name="connsiteX29" fmla="*/ 1537896 w 2005628"/>
              <a:gd name="connsiteY29" fmla="*/ 65856 h 320729"/>
              <a:gd name="connsiteX30" fmla="*/ 1586219 w 2005628"/>
              <a:gd name="connsiteY30" fmla="*/ 65856 h 320729"/>
              <a:gd name="connsiteX31" fmla="*/ 1581729 w 2005628"/>
              <a:gd name="connsiteY31" fmla="*/ 70347 h 320729"/>
              <a:gd name="connsiteX32" fmla="*/ 1594986 w 2005628"/>
              <a:gd name="connsiteY32" fmla="*/ 57090 h 320729"/>
              <a:gd name="connsiteX33" fmla="*/ 1687142 w 2005628"/>
              <a:gd name="connsiteY33" fmla="*/ 65856 h 320729"/>
              <a:gd name="connsiteX34" fmla="*/ 1739742 w 2005628"/>
              <a:gd name="connsiteY34" fmla="*/ 57090 h 320729"/>
              <a:gd name="connsiteX35" fmla="*/ 1401479 w 2005628"/>
              <a:gd name="connsiteY35" fmla="*/ 30790 h 320729"/>
              <a:gd name="connsiteX36" fmla="*/ 966570 w 2005628"/>
              <a:gd name="connsiteY36" fmla="*/ 4490 h 320729"/>
              <a:gd name="connsiteX37" fmla="*/ 918246 w 2005628"/>
              <a:gd name="connsiteY37" fmla="*/ 0 h 320729"/>
              <a:gd name="connsiteX38" fmla="*/ 312068 w 2005628"/>
              <a:gd name="connsiteY38" fmla="*/ 26300 h 320729"/>
              <a:gd name="connsiteX39" fmla="*/ 318 w 2005628"/>
              <a:gd name="connsiteY39" fmla="*/ 123160 h 320729"/>
              <a:gd name="connsiteX40" fmla="*/ 66175 w 2005628"/>
              <a:gd name="connsiteY40" fmla="*/ 259577 h 320729"/>
              <a:gd name="connsiteX41" fmla="*/ 452761 w 2005628"/>
              <a:gd name="connsiteY41" fmla="*/ 316453 h 320729"/>
              <a:gd name="connsiteX42" fmla="*/ 544917 w 2005628"/>
              <a:gd name="connsiteY42" fmla="*/ 311963 h 320729"/>
              <a:gd name="connsiteX43" fmla="*/ 869923 w 2005628"/>
              <a:gd name="connsiteY43" fmla="*/ 311963 h 320729"/>
              <a:gd name="connsiteX44" fmla="*/ 1181672 w 2005628"/>
              <a:gd name="connsiteY44" fmla="*/ 303196 h 320729"/>
              <a:gd name="connsiteX45" fmla="*/ 1326642 w 2005628"/>
              <a:gd name="connsiteY45" fmla="*/ 289940 h 320729"/>
              <a:gd name="connsiteX46" fmla="*/ 1344175 w 2005628"/>
              <a:gd name="connsiteY46" fmla="*/ 294430 h 320729"/>
              <a:gd name="connsiteX47" fmla="*/ 1352942 w 2005628"/>
              <a:gd name="connsiteY47" fmla="*/ 281173 h 320729"/>
              <a:gd name="connsiteX48" fmla="*/ 1357432 w 2005628"/>
              <a:gd name="connsiteY48" fmla="*/ 289940 h 320729"/>
              <a:gd name="connsiteX49" fmla="*/ 1383732 w 2005628"/>
              <a:gd name="connsiteY49" fmla="*/ 272406 h 320729"/>
              <a:gd name="connsiteX50" fmla="*/ 1414522 w 2005628"/>
              <a:gd name="connsiteY50" fmla="*/ 276897 h 320729"/>
              <a:gd name="connsiteX51" fmla="*/ 1427779 w 2005628"/>
              <a:gd name="connsiteY51" fmla="*/ 259363 h 320729"/>
              <a:gd name="connsiteX52" fmla="*/ 1427779 w 2005628"/>
              <a:gd name="connsiteY52" fmla="*/ 268130 h 320729"/>
              <a:gd name="connsiteX53" fmla="*/ 1454079 w 2005628"/>
              <a:gd name="connsiteY53" fmla="*/ 254873 h 320729"/>
              <a:gd name="connsiteX54" fmla="*/ 1467336 w 2005628"/>
              <a:gd name="connsiteY54" fmla="*/ 268130 h 320729"/>
              <a:gd name="connsiteX55" fmla="*/ 1484869 w 2005628"/>
              <a:gd name="connsiteY55" fmla="*/ 259363 h 320729"/>
              <a:gd name="connsiteX56" fmla="*/ 1480379 w 2005628"/>
              <a:gd name="connsiteY56" fmla="*/ 254873 h 320729"/>
              <a:gd name="connsiteX57" fmla="*/ 1634115 w 2005628"/>
              <a:gd name="connsiteY57" fmla="*/ 232850 h 320729"/>
              <a:gd name="connsiteX58" fmla="*/ 1682438 w 2005628"/>
              <a:gd name="connsiteY58" fmla="*/ 224083 h 320729"/>
              <a:gd name="connsiteX59" fmla="*/ 1765828 w 2005628"/>
              <a:gd name="connsiteY59" fmla="*/ 224083 h 320729"/>
              <a:gd name="connsiteX60" fmla="*/ 1805385 w 2005628"/>
              <a:gd name="connsiteY60" fmla="*/ 210826 h 320729"/>
              <a:gd name="connsiteX61" fmla="*/ 2007444 w 2005628"/>
              <a:gd name="connsiteY61" fmla="*/ 202060 h 320729"/>
              <a:gd name="connsiteX62" fmla="*/ 1449802 w 2005628"/>
              <a:gd name="connsiteY62" fmla="*/ 175760 h 320729"/>
              <a:gd name="connsiteX63" fmla="*/ 1449802 w 2005628"/>
              <a:gd name="connsiteY63" fmla="*/ 175760 h 320729"/>
              <a:gd name="connsiteX64" fmla="*/ 940270 w 2005628"/>
              <a:gd name="connsiteY64" fmla="*/ 78900 h 320729"/>
              <a:gd name="connsiteX65" fmla="*/ 940270 w 2005628"/>
              <a:gd name="connsiteY65" fmla="*/ 65643 h 320729"/>
              <a:gd name="connsiteX66" fmla="*/ 944760 w 2005628"/>
              <a:gd name="connsiteY66" fmla="*/ 70133 h 320729"/>
              <a:gd name="connsiteX67" fmla="*/ 940270 w 2005628"/>
              <a:gd name="connsiteY67" fmla="*/ 78900 h 320729"/>
              <a:gd name="connsiteX68" fmla="*/ 940270 w 2005628"/>
              <a:gd name="connsiteY68" fmla="*/ 78900 h 320729"/>
              <a:gd name="connsiteX69" fmla="*/ 940270 w 2005628"/>
              <a:gd name="connsiteY69" fmla="*/ 78900 h 320729"/>
              <a:gd name="connsiteX70" fmla="*/ 1146820 w 2005628"/>
              <a:gd name="connsiteY70" fmla="*/ 83390 h 320729"/>
              <a:gd name="connsiteX71" fmla="*/ 1177610 w 2005628"/>
              <a:gd name="connsiteY71" fmla="*/ 70133 h 320729"/>
              <a:gd name="connsiteX72" fmla="*/ 1195143 w 2005628"/>
              <a:gd name="connsiteY72" fmla="*/ 83390 h 320729"/>
              <a:gd name="connsiteX73" fmla="*/ 1146820 w 2005628"/>
              <a:gd name="connsiteY73" fmla="*/ 83390 h 320729"/>
              <a:gd name="connsiteX74" fmla="*/ 1146820 w 2005628"/>
              <a:gd name="connsiteY74" fmla="*/ 83390 h 320729"/>
              <a:gd name="connsiteX75" fmla="*/ 1221443 w 2005628"/>
              <a:gd name="connsiteY75" fmla="*/ 87666 h 320729"/>
              <a:gd name="connsiteX76" fmla="*/ 1243466 w 2005628"/>
              <a:gd name="connsiteY76" fmla="*/ 87666 h 320729"/>
              <a:gd name="connsiteX77" fmla="*/ 1221443 w 2005628"/>
              <a:gd name="connsiteY77" fmla="*/ 87666 h 320729"/>
              <a:gd name="connsiteX78" fmla="*/ 1221443 w 2005628"/>
              <a:gd name="connsiteY78" fmla="*/ 87666 h 320729"/>
              <a:gd name="connsiteX79" fmla="*/ 1221443 w 2005628"/>
              <a:gd name="connsiteY79" fmla="*/ 87666 h 320729"/>
              <a:gd name="connsiteX80" fmla="*/ 1269766 w 2005628"/>
              <a:gd name="connsiteY80" fmla="*/ 92156 h 320729"/>
              <a:gd name="connsiteX81" fmla="*/ 1269766 w 2005628"/>
              <a:gd name="connsiteY81" fmla="*/ 83390 h 320729"/>
              <a:gd name="connsiteX82" fmla="*/ 1287299 w 2005628"/>
              <a:gd name="connsiteY82" fmla="*/ 92156 h 320729"/>
              <a:gd name="connsiteX83" fmla="*/ 1269766 w 2005628"/>
              <a:gd name="connsiteY83" fmla="*/ 92156 h 320729"/>
              <a:gd name="connsiteX84" fmla="*/ 1269766 w 2005628"/>
              <a:gd name="connsiteY84" fmla="*/ 92156 h 320729"/>
              <a:gd name="connsiteX85" fmla="*/ 1296066 w 2005628"/>
              <a:gd name="connsiteY85" fmla="*/ 171270 h 320729"/>
              <a:gd name="connsiteX86" fmla="*/ 1287299 w 2005628"/>
              <a:gd name="connsiteY86" fmla="*/ 166779 h 320729"/>
              <a:gd name="connsiteX87" fmla="*/ 1300556 w 2005628"/>
              <a:gd name="connsiteY87" fmla="*/ 153523 h 320729"/>
              <a:gd name="connsiteX88" fmla="*/ 1296066 w 2005628"/>
              <a:gd name="connsiteY88" fmla="*/ 171270 h 320729"/>
              <a:gd name="connsiteX89" fmla="*/ 1296066 w 2005628"/>
              <a:gd name="connsiteY89" fmla="*/ 171270 h 320729"/>
              <a:gd name="connsiteX90" fmla="*/ 1296066 w 2005628"/>
              <a:gd name="connsiteY90" fmla="*/ 171270 h 320729"/>
              <a:gd name="connsiteX91" fmla="*/ 1313599 w 2005628"/>
              <a:gd name="connsiteY91" fmla="*/ 65643 h 320729"/>
              <a:gd name="connsiteX92" fmla="*/ 1322366 w 2005628"/>
              <a:gd name="connsiteY92" fmla="*/ 96433 h 320729"/>
              <a:gd name="connsiteX93" fmla="*/ 1313599 w 2005628"/>
              <a:gd name="connsiteY93" fmla="*/ 65643 h 320729"/>
              <a:gd name="connsiteX94" fmla="*/ 1313599 w 2005628"/>
              <a:gd name="connsiteY94" fmla="*/ 65643 h 320729"/>
              <a:gd name="connsiteX95" fmla="*/ 1423502 w 2005628"/>
              <a:gd name="connsiteY95" fmla="*/ 96433 h 320729"/>
              <a:gd name="connsiteX96" fmla="*/ 1388436 w 2005628"/>
              <a:gd name="connsiteY96" fmla="*/ 91943 h 320729"/>
              <a:gd name="connsiteX97" fmla="*/ 1423502 w 2005628"/>
              <a:gd name="connsiteY97" fmla="*/ 96433 h 320729"/>
              <a:gd name="connsiteX98" fmla="*/ 1423502 w 2005628"/>
              <a:gd name="connsiteY98" fmla="*/ 96433 h 320729"/>
              <a:gd name="connsiteX99" fmla="*/ 1339899 w 2005628"/>
              <a:gd name="connsiteY99" fmla="*/ 92156 h 320729"/>
              <a:gd name="connsiteX100" fmla="*/ 1353156 w 2005628"/>
              <a:gd name="connsiteY100" fmla="*/ 92156 h 320729"/>
              <a:gd name="connsiteX101" fmla="*/ 1339899 w 2005628"/>
              <a:gd name="connsiteY101" fmla="*/ 92156 h 320729"/>
              <a:gd name="connsiteX102" fmla="*/ 1339899 w 2005628"/>
              <a:gd name="connsiteY102" fmla="*/ 92156 h 320729"/>
              <a:gd name="connsiteX103" fmla="*/ 1339899 w 2005628"/>
              <a:gd name="connsiteY103" fmla="*/ 92156 h 320729"/>
              <a:gd name="connsiteX104" fmla="*/ 1396989 w 2005628"/>
              <a:gd name="connsiteY104" fmla="*/ 171270 h 320729"/>
              <a:gd name="connsiteX105" fmla="*/ 1348666 w 2005628"/>
              <a:gd name="connsiteY105" fmla="*/ 166779 h 320729"/>
              <a:gd name="connsiteX106" fmla="*/ 1379456 w 2005628"/>
              <a:gd name="connsiteY106" fmla="*/ 153523 h 320729"/>
              <a:gd name="connsiteX107" fmla="*/ 1401479 w 2005628"/>
              <a:gd name="connsiteY107" fmla="*/ 144756 h 320729"/>
              <a:gd name="connsiteX108" fmla="*/ 1396989 w 2005628"/>
              <a:gd name="connsiteY108" fmla="*/ 171270 h 320729"/>
              <a:gd name="connsiteX109" fmla="*/ 1396989 w 2005628"/>
              <a:gd name="connsiteY109" fmla="*/ 171270 h 32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005628" h="320729">
                <a:moveTo>
                  <a:pt x="1449802" y="175760"/>
                </a:moveTo>
                <a:cubicBezTo>
                  <a:pt x="1436546" y="189017"/>
                  <a:pt x="1419012" y="149460"/>
                  <a:pt x="1405969" y="184526"/>
                </a:cubicBezTo>
                <a:cubicBezTo>
                  <a:pt x="1401479" y="171270"/>
                  <a:pt x="1401479" y="171270"/>
                  <a:pt x="1401479" y="171270"/>
                </a:cubicBezTo>
                <a:cubicBezTo>
                  <a:pt x="1405969" y="162503"/>
                  <a:pt x="1410246" y="140480"/>
                  <a:pt x="1419012" y="140480"/>
                </a:cubicBezTo>
                <a:cubicBezTo>
                  <a:pt x="1423502" y="162503"/>
                  <a:pt x="1423502" y="162503"/>
                  <a:pt x="1423502" y="162503"/>
                </a:cubicBezTo>
                <a:cubicBezTo>
                  <a:pt x="1441036" y="149246"/>
                  <a:pt x="1441036" y="149246"/>
                  <a:pt x="1441036" y="149246"/>
                </a:cubicBezTo>
                <a:cubicBezTo>
                  <a:pt x="1436546" y="144756"/>
                  <a:pt x="1436546" y="144756"/>
                  <a:pt x="1436546" y="144756"/>
                </a:cubicBezTo>
                <a:cubicBezTo>
                  <a:pt x="1445312" y="135989"/>
                  <a:pt x="1445312" y="135989"/>
                  <a:pt x="1445312" y="135989"/>
                </a:cubicBezTo>
                <a:cubicBezTo>
                  <a:pt x="1449802" y="149246"/>
                  <a:pt x="1449802" y="149246"/>
                  <a:pt x="1449802" y="149246"/>
                </a:cubicBezTo>
                <a:cubicBezTo>
                  <a:pt x="1458569" y="144756"/>
                  <a:pt x="1458569" y="127223"/>
                  <a:pt x="1467336" y="118456"/>
                </a:cubicBezTo>
                <a:cubicBezTo>
                  <a:pt x="1471826" y="127223"/>
                  <a:pt x="1462845" y="140480"/>
                  <a:pt x="1467336" y="149246"/>
                </a:cubicBezTo>
                <a:cubicBezTo>
                  <a:pt x="1471826" y="122946"/>
                  <a:pt x="1484869" y="144756"/>
                  <a:pt x="1493635" y="131713"/>
                </a:cubicBezTo>
                <a:cubicBezTo>
                  <a:pt x="1498126" y="131713"/>
                  <a:pt x="1498126" y="136203"/>
                  <a:pt x="1498126" y="140480"/>
                </a:cubicBezTo>
                <a:cubicBezTo>
                  <a:pt x="1498126" y="131713"/>
                  <a:pt x="1498126" y="122946"/>
                  <a:pt x="1502616" y="122946"/>
                </a:cubicBezTo>
                <a:cubicBezTo>
                  <a:pt x="1515873" y="162503"/>
                  <a:pt x="1533406" y="109690"/>
                  <a:pt x="1550939" y="136203"/>
                </a:cubicBezTo>
                <a:cubicBezTo>
                  <a:pt x="1555429" y="127437"/>
                  <a:pt x="1555429" y="122946"/>
                  <a:pt x="1550939" y="118670"/>
                </a:cubicBezTo>
                <a:cubicBezTo>
                  <a:pt x="1559706" y="109903"/>
                  <a:pt x="1559706" y="109903"/>
                  <a:pt x="1559706" y="109903"/>
                </a:cubicBezTo>
                <a:cubicBezTo>
                  <a:pt x="1546449" y="114394"/>
                  <a:pt x="1533406" y="96647"/>
                  <a:pt x="1528916" y="123160"/>
                </a:cubicBezTo>
                <a:cubicBezTo>
                  <a:pt x="1520149" y="118670"/>
                  <a:pt x="1520149" y="92370"/>
                  <a:pt x="1511382" y="109903"/>
                </a:cubicBezTo>
                <a:cubicBezTo>
                  <a:pt x="1480592" y="109903"/>
                  <a:pt x="1458783" y="101137"/>
                  <a:pt x="1427993" y="96647"/>
                </a:cubicBezTo>
                <a:cubicBezTo>
                  <a:pt x="1427993" y="92156"/>
                  <a:pt x="1427993" y="92156"/>
                  <a:pt x="1427993" y="92156"/>
                </a:cubicBezTo>
                <a:cubicBezTo>
                  <a:pt x="1436759" y="83390"/>
                  <a:pt x="1450016" y="78900"/>
                  <a:pt x="1458783" y="83390"/>
                </a:cubicBezTo>
                <a:cubicBezTo>
                  <a:pt x="1463273" y="52600"/>
                  <a:pt x="1485083" y="61366"/>
                  <a:pt x="1493849" y="65856"/>
                </a:cubicBezTo>
                <a:cubicBezTo>
                  <a:pt x="1493849" y="87880"/>
                  <a:pt x="1493849" y="87880"/>
                  <a:pt x="1493849" y="87880"/>
                </a:cubicBezTo>
                <a:cubicBezTo>
                  <a:pt x="1502616" y="87880"/>
                  <a:pt x="1511382" y="83390"/>
                  <a:pt x="1511382" y="65856"/>
                </a:cubicBezTo>
                <a:cubicBezTo>
                  <a:pt x="1520149" y="79113"/>
                  <a:pt x="1520149" y="79113"/>
                  <a:pt x="1520149" y="79113"/>
                </a:cubicBezTo>
                <a:cubicBezTo>
                  <a:pt x="1520149" y="74623"/>
                  <a:pt x="1515659" y="61580"/>
                  <a:pt x="1524639" y="61580"/>
                </a:cubicBezTo>
                <a:cubicBezTo>
                  <a:pt x="1537896" y="87880"/>
                  <a:pt x="1537896" y="87880"/>
                  <a:pt x="1537896" y="87880"/>
                </a:cubicBezTo>
                <a:cubicBezTo>
                  <a:pt x="1537896" y="83390"/>
                  <a:pt x="1537896" y="83390"/>
                  <a:pt x="1537896" y="83390"/>
                </a:cubicBezTo>
                <a:cubicBezTo>
                  <a:pt x="1537896" y="78900"/>
                  <a:pt x="1537896" y="74623"/>
                  <a:pt x="1537896" y="65856"/>
                </a:cubicBezTo>
                <a:cubicBezTo>
                  <a:pt x="1551153" y="57090"/>
                  <a:pt x="1568686" y="52600"/>
                  <a:pt x="1586219" y="65856"/>
                </a:cubicBezTo>
                <a:cubicBezTo>
                  <a:pt x="1581729" y="70347"/>
                  <a:pt x="1581729" y="70347"/>
                  <a:pt x="1581729" y="70347"/>
                </a:cubicBezTo>
                <a:cubicBezTo>
                  <a:pt x="1594986" y="57090"/>
                  <a:pt x="1594986" y="57090"/>
                  <a:pt x="1594986" y="57090"/>
                </a:cubicBezTo>
                <a:cubicBezTo>
                  <a:pt x="1621286" y="87880"/>
                  <a:pt x="1656566" y="43833"/>
                  <a:pt x="1687142" y="65856"/>
                </a:cubicBezTo>
                <a:cubicBezTo>
                  <a:pt x="1695909" y="43833"/>
                  <a:pt x="1726699" y="65856"/>
                  <a:pt x="1739742" y="57090"/>
                </a:cubicBezTo>
                <a:cubicBezTo>
                  <a:pt x="1629839" y="48323"/>
                  <a:pt x="1515659" y="39557"/>
                  <a:pt x="1401479" y="30790"/>
                </a:cubicBezTo>
                <a:cubicBezTo>
                  <a:pt x="966570" y="4490"/>
                  <a:pt x="966570" y="4490"/>
                  <a:pt x="966570" y="4490"/>
                </a:cubicBezTo>
                <a:cubicBezTo>
                  <a:pt x="918246" y="0"/>
                  <a:pt x="918246" y="0"/>
                  <a:pt x="918246" y="0"/>
                </a:cubicBezTo>
                <a:cubicBezTo>
                  <a:pt x="312068" y="26300"/>
                  <a:pt x="312068" y="26300"/>
                  <a:pt x="312068" y="26300"/>
                </a:cubicBezTo>
                <a:cubicBezTo>
                  <a:pt x="206654" y="43833"/>
                  <a:pt x="92475" y="17533"/>
                  <a:pt x="318" y="123160"/>
                </a:cubicBezTo>
                <a:cubicBezTo>
                  <a:pt x="-4172" y="189230"/>
                  <a:pt x="39875" y="220021"/>
                  <a:pt x="66175" y="259577"/>
                </a:cubicBezTo>
                <a:cubicBezTo>
                  <a:pt x="184845" y="320730"/>
                  <a:pt x="325324" y="320730"/>
                  <a:pt x="452761" y="316453"/>
                </a:cubicBezTo>
                <a:cubicBezTo>
                  <a:pt x="483551" y="329710"/>
                  <a:pt x="514341" y="311963"/>
                  <a:pt x="544917" y="311963"/>
                </a:cubicBezTo>
                <a:cubicBezTo>
                  <a:pt x="650330" y="320730"/>
                  <a:pt x="769000" y="294430"/>
                  <a:pt x="869923" y="311963"/>
                </a:cubicBezTo>
                <a:cubicBezTo>
                  <a:pt x="966570" y="311963"/>
                  <a:pt x="1080750" y="289940"/>
                  <a:pt x="1181672" y="303196"/>
                </a:cubicBezTo>
                <a:cubicBezTo>
                  <a:pt x="1229996" y="298706"/>
                  <a:pt x="1278319" y="289940"/>
                  <a:pt x="1326642" y="289940"/>
                </a:cubicBezTo>
                <a:cubicBezTo>
                  <a:pt x="1326642" y="281173"/>
                  <a:pt x="1339899" y="276683"/>
                  <a:pt x="1344175" y="294430"/>
                </a:cubicBezTo>
                <a:cubicBezTo>
                  <a:pt x="1352942" y="281173"/>
                  <a:pt x="1352942" y="281173"/>
                  <a:pt x="1352942" y="281173"/>
                </a:cubicBezTo>
                <a:cubicBezTo>
                  <a:pt x="1352942" y="285663"/>
                  <a:pt x="1357432" y="285663"/>
                  <a:pt x="1357432" y="289940"/>
                </a:cubicBezTo>
                <a:cubicBezTo>
                  <a:pt x="1383732" y="272406"/>
                  <a:pt x="1383732" y="272406"/>
                  <a:pt x="1383732" y="272406"/>
                </a:cubicBezTo>
                <a:cubicBezTo>
                  <a:pt x="1396989" y="267916"/>
                  <a:pt x="1405755" y="267916"/>
                  <a:pt x="1414522" y="276897"/>
                </a:cubicBezTo>
                <a:cubicBezTo>
                  <a:pt x="1427779" y="259363"/>
                  <a:pt x="1427779" y="259363"/>
                  <a:pt x="1427779" y="259363"/>
                </a:cubicBezTo>
                <a:cubicBezTo>
                  <a:pt x="1427779" y="263854"/>
                  <a:pt x="1427779" y="268130"/>
                  <a:pt x="1427779" y="268130"/>
                </a:cubicBezTo>
                <a:cubicBezTo>
                  <a:pt x="1441036" y="276897"/>
                  <a:pt x="1445312" y="268130"/>
                  <a:pt x="1454079" y="254873"/>
                </a:cubicBezTo>
                <a:cubicBezTo>
                  <a:pt x="1467336" y="268130"/>
                  <a:pt x="1467336" y="268130"/>
                  <a:pt x="1467336" y="268130"/>
                </a:cubicBezTo>
                <a:cubicBezTo>
                  <a:pt x="1467336" y="246107"/>
                  <a:pt x="1476102" y="276897"/>
                  <a:pt x="1484869" y="259363"/>
                </a:cubicBezTo>
                <a:cubicBezTo>
                  <a:pt x="1480379" y="254873"/>
                  <a:pt x="1480379" y="254873"/>
                  <a:pt x="1480379" y="254873"/>
                </a:cubicBezTo>
                <a:cubicBezTo>
                  <a:pt x="1532978" y="232850"/>
                  <a:pt x="1577025" y="232850"/>
                  <a:pt x="1634115" y="232850"/>
                </a:cubicBezTo>
                <a:cubicBezTo>
                  <a:pt x="1656138" y="215317"/>
                  <a:pt x="1660415" y="246107"/>
                  <a:pt x="1682438" y="224083"/>
                </a:cubicBezTo>
                <a:cubicBezTo>
                  <a:pt x="1708738" y="228573"/>
                  <a:pt x="1744018" y="232850"/>
                  <a:pt x="1765828" y="224083"/>
                </a:cubicBezTo>
                <a:cubicBezTo>
                  <a:pt x="1779085" y="193293"/>
                  <a:pt x="1792128" y="237340"/>
                  <a:pt x="1805385" y="210826"/>
                </a:cubicBezTo>
                <a:cubicBezTo>
                  <a:pt x="1866965" y="215317"/>
                  <a:pt x="1937097" y="197570"/>
                  <a:pt x="2007444" y="202060"/>
                </a:cubicBezTo>
                <a:cubicBezTo>
                  <a:pt x="1818641" y="166779"/>
                  <a:pt x="1616796" y="184526"/>
                  <a:pt x="1449802" y="175760"/>
                </a:cubicBezTo>
                <a:lnTo>
                  <a:pt x="1449802" y="175760"/>
                </a:lnTo>
                <a:close/>
                <a:moveTo>
                  <a:pt x="940270" y="78900"/>
                </a:moveTo>
                <a:cubicBezTo>
                  <a:pt x="940270" y="65643"/>
                  <a:pt x="940270" y="65643"/>
                  <a:pt x="940270" y="65643"/>
                </a:cubicBezTo>
                <a:cubicBezTo>
                  <a:pt x="940270" y="70133"/>
                  <a:pt x="944760" y="70133"/>
                  <a:pt x="944760" y="70133"/>
                </a:cubicBezTo>
                <a:lnTo>
                  <a:pt x="940270" y="78900"/>
                </a:lnTo>
                <a:lnTo>
                  <a:pt x="940270" y="78900"/>
                </a:lnTo>
                <a:lnTo>
                  <a:pt x="940270" y="78900"/>
                </a:lnTo>
                <a:close/>
                <a:moveTo>
                  <a:pt x="1146820" y="83390"/>
                </a:moveTo>
                <a:cubicBezTo>
                  <a:pt x="1155586" y="78900"/>
                  <a:pt x="1173120" y="83390"/>
                  <a:pt x="1177610" y="70133"/>
                </a:cubicBezTo>
                <a:cubicBezTo>
                  <a:pt x="1182100" y="83390"/>
                  <a:pt x="1190867" y="83390"/>
                  <a:pt x="1195143" y="83390"/>
                </a:cubicBezTo>
                <a:cubicBezTo>
                  <a:pt x="1177396" y="83390"/>
                  <a:pt x="1159863" y="92156"/>
                  <a:pt x="1146820" y="83390"/>
                </a:cubicBezTo>
                <a:lnTo>
                  <a:pt x="1146820" y="83390"/>
                </a:lnTo>
                <a:close/>
                <a:moveTo>
                  <a:pt x="1221443" y="87666"/>
                </a:moveTo>
                <a:cubicBezTo>
                  <a:pt x="1225933" y="83176"/>
                  <a:pt x="1238976" y="78900"/>
                  <a:pt x="1243466" y="87666"/>
                </a:cubicBezTo>
                <a:lnTo>
                  <a:pt x="1221443" y="87666"/>
                </a:lnTo>
                <a:lnTo>
                  <a:pt x="1221443" y="87666"/>
                </a:lnTo>
                <a:lnTo>
                  <a:pt x="1221443" y="87666"/>
                </a:lnTo>
                <a:close/>
                <a:moveTo>
                  <a:pt x="1269766" y="92156"/>
                </a:moveTo>
                <a:cubicBezTo>
                  <a:pt x="1269766" y="83390"/>
                  <a:pt x="1269766" y="83390"/>
                  <a:pt x="1269766" y="83390"/>
                </a:cubicBezTo>
                <a:cubicBezTo>
                  <a:pt x="1274256" y="83390"/>
                  <a:pt x="1283023" y="78900"/>
                  <a:pt x="1287299" y="92156"/>
                </a:cubicBezTo>
                <a:cubicBezTo>
                  <a:pt x="1282809" y="96433"/>
                  <a:pt x="1274043" y="92156"/>
                  <a:pt x="1269766" y="92156"/>
                </a:cubicBezTo>
                <a:lnTo>
                  <a:pt x="1269766" y="92156"/>
                </a:lnTo>
                <a:close/>
                <a:moveTo>
                  <a:pt x="1296066" y="171270"/>
                </a:moveTo>
                <a:cubicBezTo>
                  <a:pt x="1287299" y="166779"/>
                  <a:pt x="1287299" y="166779"/>
                  <a:pt x="1287299" y="166779"/>
                </a:cubicBezTo>
                <a:cubicBezTo>
                  <a:pt x="1300556" y="153523"/>
                  <a:pt x="1300556" y="153523"/>
                  <a:pt x="1300556" y="153523"/>
                </a:cubicBezTo>
                <a:lnTo>
                  <a:pt x="1296066" y="171270"/>
                </a:lnTo>
                <a:lnTo>
                  <a:pt x="1296066" y="171270"/>
                </a:lnTo>
                <a:lnTo>
                  <a:pt x="1296066" y="171270"/>
                </a:lnTo>
                <a:close/>
                <a:moveTo>
                  <a:pt x="1313599" y="65643"/>
                </a:moveTo>
                <a:cubicBezTo>
                  <a:pt x="1313599" y="70133"/>
                  <a:pt x="1322366" y="87666"/>
                  <a:pt x="1322366" y="96433"/>
                </a:cubicBezTo>
                <a:cubicBezTo>
                  <a:pt x="1304833" y="105413"/>
                  <a:pt x="1318089" y="74623"/>
                  <a:pt x="1313599" y="65643"/>
                </a:cubicBezTo>
                <a:lnTo>
                  <a:pt x="1313599" y="65643"/>
                </a:lnTo>
                <a:close/>
                <a:moveTo>
                  <a:pt x="1423502" y="96433"/>
                </a:moveTo>
                <a:cubicBezTo>
                  <a:pt x="1414736" y="91943"/>
                  <a:pt x="1401479" y="100923"/>
                  <a:pt x="1388436" y="91943"/>
                </a:cubicBezTo>
                <a:cubicBezTo>
                  <a:pt x="1401479" y="96433"/>
                  <a:pt x="1414736" y="83390"/>
                  <a:pt x="1423502" y="96433"/>
                </a:cubicBezTo>
                <a:lnTo>
                  <a:pt x="1423502" y="96433"/>
                </a:lnTo>
                <a:close/>
                <a:moveTo>
                  <a:pt x="1339899" y="92156"/>
                </a:moveTo>
                <a:cubicBezTo>
                  <a:pt x="1344389" y="83390"/>
                  <a:pt x="1353156" y="83390"/>
                  <a:pt x="1353156" y="92156"/>
                </a:cubicBezTo>
                <a:lnTo>
                  <a:pt x="1339899" y="92156"/>
                </a:lnTo>
                <a:lnTo>
                  <a:pt x="1339899" y="92156"/>
                </a:lnTo>
                <a:lnTo>
                  <a:pt x="1339899" y="92156"/>
                </a:lnTo>
                <a:close/>
                <a:moveTo>
                  <a:pt x="1396989" y="171270"/>
                </a:moveTo>
                <a:cubicBezTo>
                  <a:pt x="1379456" y="175760"/>
                  <a:pt x="1361922" y="166779"/>
                  <a:pt x="1348666" y="166779"/>
                </a:cubicBezTo>
                <a:cubicBezTo>
                  <a:pt x="1353156" y="144756"/>
                  <a:pt x="1370689" y="175546"/>
                  <a:pt x="1379456" y="153523"/>
                </a:cubicBezTo>
                <a:cubicBezTo>
                  <a:pt x="1383946" y="166779"/>
                  <a:pt x="1396989" y="158013"/>
                  <a:pt x="1401479" y="144756"/>
                </a:cubicBezTo>
                <a:cubicBezTo>
                  <a:pt x="1396989" y="153736"/>
                  <a:pt x="1396989" y="162503"/>
                  <a:pt x="1396989" y="171270"/>
                </a:cubicBezTo>
                <a:lnTo>
                  <a:pt x="1396989" y="171270"/>
                </a:lnTo>
                <a:close/>
              </a:path>
            </a:pathLst>
          </a:custGeom>
          <a:solidFill>
            <a:srgbClr val="000000"/>
          </a:solidFill>
          <a:ln w="2138"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xmlns="" id="{6ADD303E-CD42-4B59-9BFE-3FC08789C002}"/>
              </a:ext>
            </a:extLst>
          </p:cNvPr>
          <p:cNvSpPr/>
          <p:nvPr/>
        </p:nvSpPr>
        <p:spPr>
          <a:xfrm>
            <a:off x="6715210" y="1728125"/>
            <a:ext cx="1586706" cy="426032"/>
          </a:xfrm>
          <a:custGeom>
            <a:avLst/>
            <a:gdLst>
              <a:gd name="connsiteX0" fmla="*/ 1805280 w 1988523"/>
              <a:gd name="connsiteY0" fmla="*/ 210462 h 273689"/>
              <a:gd name="connsiteX1" fmla="*/ 1805280 w 1988523"/>
              <a:gd name="connsiteY1" fmla="*/ 205971 h 273689"/>
              <a:gd name="connsiteX2" fmla="*/ 1756957 w 1988523"/>
              <a:gd name="connsiteY2" fmla="*/ 205971 h 273689"/>
              <a:gd name="connsiteX3" fmla="*/ 1752467 w 1988523"/>
              <a:gd name="connsiteY3" fmla="*/ 214738 h 273689"/>
              <a:gd name="connsiteX4" fmla="*/ 1651543 w 1988523"/>
              <a:gd name="connsiteY4" fmla="*/ 205971 h 273689"/>
              <a:gd name="connsiteX5" fmla="*/ 1607710 w 1988523"/>
              <a:gd name="connsiteY5" fmla="*/ 210462 h 273689"/>
              <a:gd name="connsiteX6" fmla="*/ 1576920 w 1988523"/>
              <a:gd name="connsiteY6" fmla="*/ 197205 h 273689"/>
              <a:gd name="connsiteX7" fmla="*/ 1572430 w 1988523"/>
              <a:gd name="connsiteY7" fmla="*/ 205971 h 273689"/>
              <a:gd name="connsiteX8" fmla="*/ 1506574 w 1988523"/>
              <a:gd name="connsiteY8" fmla="*/ 197205 h 273689"/>
              <a:gd name="connsiteX9" fmla="*/ 1506574 w 1988523"/>
              <a:gd name="connsiteY9" fmla="*/ 197205 h 273689"/>
              <a:gd name="connsiteX10" fmla="*/ 1524107 w 1988523"/>
              <a:gd name="connsiteY10" fmla="*/ 197205 h 273689"/>
              <a:gd name="connsiteX11" fmla="*/ 1537364 w 1988523"/>
              <a:gd name="connsiteY11" fmla="*/ 183948 h 273689"/>
              <a:gd name="connsiteX12" fmla="*/ 1541854 w 1988523"/>
              <a:gd name="connsiteY12" fmla="*/ 192714 h 273689"/>
              <a:gd name="connsiteX13" fmla="*/ 1541854 w 1988523"/>
              <a:gd name="connsiteY13" fmla="*/ 192714 h 273689"/>
              <a:gd name="connsiteX14" fmla="*/ 1541854 w 1988523"/>
              <a:gd name="connsiteY14" fmla="*/ 179458 h 273689"/>
              <a:gd name="connsiteX15" fmla="*/ 1541854 w 1988523"/>
              <a:gd name="connsiteY15" fmla="*/ 179458 h 273689"/>
              <a:gd name="connsiteX16" fmla="*/ 1555111 w 1988523"/>
              <a:gd name="connsiteY16" fmla="*/ 197205 h 273689"/>
              <a:gd name="connsiteX17" fmla="*/ 1590177 w 1988523"/>
              <a:gd name="connsiteY17" fmla="*/ 183948 h 273689"/>
              <a:gd name="connsiteX18" fmla="*/ 1612201 w 1988523"/>
              <a:gd name="connsiteY18" fmla="*/ 175181 h 273689"/>
              <a:gd name="connsiteX19" fmla="*/ 1616691 w 1988523"/>
              <a:gd name="connsiteY19" fmla="*/ 188438 h 273689"/>
              <a:gd name="connsiteX20" fmla="*/ 1625457 w 1988523"/>
              <a:gd name="connsiteY20" fmla="*/ 179672 h 273689"/>
              <a:gd name="connsiteX21" fmla="*/ 1629948 w 1988523"/>
              <a:gd name="connsiteY21" fmla="*/ 188438 h 273689"/>
              <a:gd name="connsiteX22" fmla="*/ 1660738 w 1988523"/>
              <a:gd name="connsiteY22" fmla="*/ 170691 h 273689"/>
              <a:gd name="connsiteX23" fmla="*/ 1660738 w 1988523"/>
              <a:gd name="connsiteY23" fmla="*/ 144177 h 273689"/>
              <a:gd name="connsiteX24" fmla="*/ 1625671 w 1988523"/>
              <a:gd name="connsiteY24" fmla="*/ 148668 h 273689"/>
              <a:gd name="connsiteX25" fmla="*/ 1603648 w 1988523"/>
              <a:gd name="connsiteY25" fmla="*/ 139901 h 273689"/>
              <a:gd name="connsiteX26" fmla="*/ 1599157 w 1988523"/>
              <a:gd name="connsiteY26" fmla="*/ 148668 h 273689"/>
              <a:gd name="connsiteX27" fmla="*/ 1585901 w 1988523"/>
              <a:gd name="connsiteY27" fmla="*/ 135411 h 273689"/>
              <a:gd name="connsiteX28" fmla="*/ 1563877 w 1988523"/>
              <a:gd name="connsiteY28" fmla="*/ 139901 h 273689"/>
              <a:gd name="connsiteX29" fmla="*/ 1541854 w 1988523"/>
              <a:gd name="connsiteY29" fmla="*/ 144391 h 273689"/>
              <a:gd name="connsiteX30" fmla="*/ 1546344 w 1988523"/>
              <a:gd name="connsiteY30" fmla="*/ 113387 h 273689"/>
              <a:gd name="connsiteX31" fmla="*/ 1555111 w 1988523"/>
              <a:gd name="connsiteY31" fmla="*/ 126644 h 273689"/>
              <a:gd name="connsiteX32" fmla="*/ 1568368 w 1988523"/>
              <a:gd name="connsiteY32" fmla="*/ 117878 h 273689"/>
              <a:gd name="connsiteX33" fmla="*/ 1572858 w 1988523"/>
              <a:gd name="connsiteY33" fmla="*/ 109111 h 273689"/>
              <a:gd name="connsiteX34" fmla="*/ 1581624 w 1988523"/>
              <a:gd name="connsiteY34" fmla="*/ 126858 h 273689"/>
              <a:gd name="connsiteX35" fmla="*/ 1568368 w 1988523"/>
              <a:gd name="connsiteY35" fmla="*/ 100344 h 273689"/>
              <a:gd name="connsiteX36" fmla="*/ 1581624 w 1988523"/>
              <a:gd name="connsiteY36" fmla="*/ 95854 h 273689"/>
              <a:gd name="connsiteX37" fmla="*/ 1581624 w 1988523"/>
              <a:gd name="connsiteY37" fmla="*/ 87088 h 273689"/>
              <a:gd name="connsiteX38" fmla="*/ 1489468 w 1988523"/>
              <a:gd name="connsiteY38" fmla="*/ 64850 h 273689"/>
              <a:gd name="connsiteX39" fmla="*/ 1463168 w 1988523"/>
              <a:gd name="connsiteY39" fmla="*/ 56084 h 273689"/>
              <a:gd name="connsiteX40" fmla="*/ 1471935 w 1988523"/>
              <a:gd name="connsiteY40" fmla="*/ 60574 h 273689"/>
              <a:gd name="connsiteX41" fmla="*/ 1463168 w 1988523"/>
              <a:gd name="connsiteY41" fmla="*/ 65064 h 273689"/>
              <a:gd name="connsiteX42" fmla="*/ 1454402 w 1988523"/>
              <a:gd name="connsiteY42" fmla="*/ 60574 h 273689"/>
              <a:gd name="connsiteX43" fmla="*/ 1458892 w 1988523"/>
              <a:gd name="connsiteY43" fmla="*/ 56084 h 273689"/>
              <a:gd name="connsiteX44" fmla="*/ 1436869 w 1988523"/>
              <a:gd name="connsiteY44" fmla="*/ 60574 h 273689"/>
              <a:gd name="connsiteX45" fmla="*/ 1397312 w 1988523"/>
              <a:gd name="connsiteY45" fmla="*/ 42827 h 273689"/>
              <a:gd name="connsiteX46" fmla="*/ 1392822 w 1988523"/>
              <a:gd name="connsiteY46" fmla="*/ 60574 h 273689"/>
              <a:gd name="connsiteX47" fmla="*/ 1384055 w 1988523"/>
              <a:gd name="connsiteY47" fmla="*/ 51807 h 273689"/>
              <a:gd name="connsiteX48" fmla="*/ 1379565 w 1988523"/>
              <a:gd name="connsiteY48" fmla="*/ 56297 h 273689"/>
              <a:gd name="connsiteX49" fmla="*/ 1340008 w 1988523"/>
              <a:gd name="connsiteY49" fmla="*/ 47531 h 273689"/>
              <a:gd name="connsiteX50" fmla="*/ 1304942 w 1988523"/>
              <a:gd name="connsiteY50" fmla="*/ 38764 h 273689"/>
              <a:gd name="connsiteX51" fmla="*/ 1309432 w 1988523"/>
              <a:gd name="connsiteY51" fmla="*/ 34274 h 273689"/>
              <a:gd name="connsiteX52" fmla="*/ 1304942 w 1988523"/>
              <a:gd name="connsiteY52" fmla="*/ 38764 h 273689"/>
              <a:gd name="connsiteX53" fmla="*/ 1296175 w 1988523"/>
              <a:gd name="connsiteY53" fmla="*/ 38764 h 273689"/>
              <a:gd name="connsiteX54" fmla="*/ 1287408 w 1988523"/>
              <a:gd name="connsiteY54" fmla="*/ 29998 h 273689"/>
              <a:gd name="connsiteX55" fmla="*/ 1282918 w 1988523"/>
              <a:gd name="connsiteY55" fmla="*/ 29998 h 273689"/>
              <a:gd name="connsiteX56" fmla="*/ 1269662 w 1988523"/>
              <a:gd name="connsiteY56" fmla="*/ 25508 h 273689"/>
              <a:gd name="connsiteX57" fmla="*/ 1274152 w 1988523"/>
              <a:gd name="connsiteY57" fmla="*/ 38764 h 273689"/>
              <a:gd name="connsiteX58" fmla="*/ 1181996 w 1988523"/>
              <a:gd name="connsiteY58" fmla="*/ 25508 h 273689"/>
              <a:gd name="connsiteX59" fmla="*/ 1181996 w 1988523"/>
              <a:gd name="connsiteY59" fmla="*/ 16741 h 273689"/>
              <a:gd name="connsiteX60" fmla="*/ 1168739 w 1988523"/>
              <a:gd name="connsiteY60" fmla="*/ 16741 h 273689"/>
              <a:gd name="connsiteX61" fmla="*/ 1173229 w 1988523"/>
              <a:gd name="connsiteY61" fmla="*/ 21231 h 273689"/>
              <a:gd name="connsiteX62" fmla="*/ 1164462 w 1988523"/>
              <a:gd name="connsiteY62" fmla="*/ 25721 h 273689"/>
              <a:gd name="connsiteX63" fmla="*/ 1159972 w 1988523"/>
              <a:gd name="connsiteY63" fmla="*/ 12464 h 273689"/>
              <a:gd name="connsiteX64" fmla="*/ 1151205 w 1988523"/>
              <a:gd name="connsiteY64" fmla="*/ 12464 h 273689"/>
              <a:gd name="connsiteX65" fmla="*/ 1159972 w 1988523"/>
              <a:gd name="connsiteY65" fmla="*/ 21231 h 273689"/>
              <a:gd name="connsiteX66" fmla="*/ 1151205 w 1988523"/>
              <a:gd name="connsiteY66" fmla="*/ 29998 h 273689"/>
              <a:gd name="connsiteX67" fmla="*/ 1142439 w 1988523"/>
              <a:gd name="connsiteY67" fmla="*/ 12251 h 273689"/>
              <a:gd name="connsiteX68" fmla="*/ 1102882 w 1988523"/>
              <a:gd name="connsiteY68" fmla="*/ 12251 h 273689"/>
              <a:gd name="connsiteX69" fmla="*/ 1102882 w 1988523"/>
              <a:gd name="connsiteY69" fmla="*/ 21017 h 273689"/>
              <a:gd name="connsiteX70" fmla="*/ 1094115 w 1988523"/>
              <a:gd name="connsiteY70" fmla="*/ 16527 h 273689"/>
              <a:gd name="connsiteX71" fmla="*/ 1094115 w 1988523"/>
              <a:gd name="connsiteY71" fmla="*/ 12037 h 273689"/>
              <a:gd name="connsiteX72" fmla="*/ 1023769 w 1988523"/>
              <a:gd name="connsiteY72" fmla="*/ 7547 h 273689"/>
              <a:gd name="connsiteX73" fmla="*/ 1019278 w 1988523"/>
              <a:gd name="connsiteY73" fmla="*/ 16313 h 273689"/>
              <a:gd name="connsiteX74" fmla="*/ 1014788 w 1988523"/>
              <a:gd name="connsiteY74" fmla="*/ 11823 h 273689"/>
              <a:gd name="connsiteX75" fmla="*/ 1014788 w 1988523"/>
              <a:gd name="connsiteY75" fmla="*/ 11823 h 273689"/>
              <a:gd name="connsiteX76" fmla="*/ 861052 w 1988523"/>
              <a:gd name="connsiteY76" fmla="*/ 3056 h 273689"/>
              <a:gd name="connsiteX77" fmla="*/ 856562 w 1988523"/>
              <a:gd name="connsiteY77" fmla="*/ 11823 h 273689"/>
              <a:gd name="connsiteX78" fmla="*/ 847795 w 1988523"/>
              <a:gd name="connsiteY78" fmla="*/ 11823 h 273689"/>
              <a:gd name="connsiteX79" fmla="*/ 856562 w 1988523"/>
              <a:gd name="connsiteY79" fmla="*/ 7333 h 273689"/>
              <a:gd name="connsiteX80" fmla="*/ 812729 w 1988523"/>
              <a:gd name="connsiteY80" fmla="*/ 11823 h 273689"/>
              <a:gd name="connsiteX81" fmla="*/ 808239 w 1988523"/>
              <a:gd name="connsiteY81" fmla="*/ 3056 h 273689"/>
              <a:gd name="connsiteX82" fmla="*/ 759915 w 1988523"/>
              <a:gd name="connsiteY82" fmla="*/ 11823 h 273689"/>
              <a:gd name="connsiteX83" fmla="*/ 755425 w 1988523"/>
              <a:gd name="connsiteY83" fmla="*/ 3056 h 273689"/>
              <a:gd name="connsiteX84" fmla="*/ 87880 w 1988523"/>
              <a:gd name="connsiteY84" fmla="*/ 74044 h 273689"/>
              <a:gd name="connsiteX85" fmla="*/ 65857 w 1988523"/>
              <a:gd name="connsiteY85" fmla="*/ 87301 h 273689"/>
              <a:gd name="connsiteX86" fmla="*/ 0 w 1988523"/>
              <a:gd name="connsiteY86" fmla="*/ 153799 h 273689"/>
              <a:gd name="connsiteX87" fmla="*/ 4490 w 1988523"/>
              <a:gd name="connsiteY87" fmla="*/ 180313 h 273689"/>
              <a:gd name="connsiteX88" fmla="*/ 44047 w 1988523"/>
              <a:gd name="connsiteY88" fmla="*/ 251301 h 273689"/>
              <a:gd name="connsiteX89" fmla="*/ 57304 w 1988523"/>
              <a:gd name="connsiteY89" fmla="*/ 242535 h 273689"/>
              <a:gd name="connsiteX90" fmla="*/ 399843 w 1988523"/>
              <a:gd name="connsiteY90" fmla="*/ 255791 h 273689"/>
              <a:gd name="connsiteX91" fmla="*/ 808239 w 1988523"/>
              <a:gd name="connsiteY91" fmla="*/ 269048 h 273689"/>
              <a:gd name="connsiteX92" fmla="*/ 830262 w 1988523"/>
              <a:gd name="connsiteY92" fmla="*/ 260282 h 273689"/>
              <a:gd name="connsiteX93" fmla="*/ 825772 w 1988523"/>
              <a:gd name="connsiteY93" fmla="*/ 269048 h 273689"/>
              <a:gd name="connsiteX94" fmla="*/ 830262 w 1988523"/>
              <a:gd name="connsiteY94" fmla="*/ 260282 h 273689"/>
              <a:gd name="connsiteX95" fmla="*/ 839029 w 1988523"/>
              <a:gd name="connsiteY95" fmla="*/ 264772 h 273689"/>
              <a:gd name="connsiteX96" fmla="*/ 839029 w 1988523"/>
              <a:gd name="connsiteY96" fmla="*/ 269262 h 273689"/>
              <a:gd name="connsiteX97" fmla="*/ 847795 w 1988523"/>
              <a:gd name="connsiteY97" fmla="*/ 264772 h 273689"/>
              <a:gd name="connsiteX98" fmla="*/ 847795 w 1988523"/>
              <a:gd name="connsiteY98" fmla="*/ 269262 h 273689"/>
              <a:gd name="connsiteX99" fmla="*/ 874095 w 1988523"/>
              <a:gd name="connsiteY99" fmla="*/ 260495 h 273689"/>
              <a:gd name="connsiteX100" fmla="*/ 878585 w 1988523"/>
              <a:gd name="connsiteY100" fmla="*/ 269262 h 273689"/>
              <a:gd name="connsiteX101" fmla="*/ 883075 w 1988523"/>
              <a:gd name="connsiteY101" fmla="*/ 269262 h 273689"/>
              <a:gd name="connsiteX102" fmla="*/ 891842 w 1988523"/>
              <a:gd name="connsiteY102" fmla="*/ 264772 h 273689"/>
              <a:gd name="connsiteX103" fmla="*/ 891842 w 1988523"/>
              <a:gd name="connsiteY103" fmla="*/ 269262 h 273689"/>
              <a:gd name="connsiteX104" fmla="*/ 909375 w 1988523"/>
              <a:gd name="connsiteY104" fmla="*/ 269262 h 273689"/>
              <a:gd name="connsiteX105" fmla="*/ 909375 w 1988523"/>
              <a:gd name="connsiteY105" fmla="*/ 264772 h 273689"/>
              <a:gd name="connsiteX106" fmla="*/ 935675 w 1988523"/>
              <a:gd name="connsiteY106" fmla="*/ 260282 h 273689"/>
              <a:gd name="connsiteX107" fmla="*/ 940165 w 1988523"/>
              <a:gd name="connsiteY107" fmla="*/ 269048 h 273689"/>
              <a:gd name="connsiteX108" fmla="*/ 962189 w 1988523"/>
              <a:gd name="connsiteY108" fmla="*/ 264558 h 273689"/>
              <a:gd name="connsiteX109" fmla="*/ 970955 w 1988523"/>
              <a:gd name="connsiteY109" fmla="*/ 269048 h 273689"/>
              <a:gd name="connsiteX110" fmla="*/ 970955 w 1988523"/>
              <a:gd name="connsiteY110" fmla="*/ 269048 h 273689"/>
              <a:gd name="connsiteX111" fmla="*/ 984212 w 1988523"/>
              <a:gd name="connsiteY111" fmla="*/ 269048 h 273689"/>
              <a:gd name="connsiteX112" fmla="*/ 979722 w 1988523"/>
              <a:gd name="connsiteY112" fmla="*/ 269048 h 273689"/>
              <a:gd name="connsiteX113" fmla="*/ 1001745 w 1988523"/>
              <a:gd name="connsiteY113" fmla="*/ 273538 h 273689"/>
              <a:gd name="connsiteX114" fmla="*/ 1045578 w 1988523"/>
              <a:gd name="connsiteY114" fmla="*/ 264772 h 273689"/>
              <a:gd name="connsiteX115" fmla="*/ 1045578 w 1988523"/>
              <a:gd name="connsiteY115" fmla="*/ 269262 h 273689"/>
              <a:gd name="connsiteX116" fmla="*/ 1054345 w 1988523"/>
              <a:gd name="connsiteY116" fmla="*/ 264772 h 273689"/>
              <a:gd name="connsiteX117" fmla="*/ 1054345 w 1988523"/>
              <a:gd name="connsiteY117" fmla="*/ 269262 h 273689"/>
              <a:gd name="connsiteX118" fmla="*/ 1063112 w 1988523"/>
              <a:gd name="connsiteY118" fmla="*/ 269262 h 273689"/>
              <a:gd name="connsiteX119" fmla="*/ 1058621 w 1988523"/>
              <a:gd name="connsiteY119" fmla="*/ 269262 h 273689"/>
              <a:gd name="connsiteX120" fmla="*/ 1071878 w 1988523"/>
              <a:gd name="connsiteY120" fmla="*/ 260495 h 273689"/>
              <a:gd name="connsiteX121" fmla="*/ 1071878 w 1988523"/>
              <a:gd name="connsiteY121" fmla="*/ 273752 h 273689"/>
              <a:gd name="connsiteX122" fmla="*/ 1085135 w 1988523"/>
              <a:gd name="connsiteY122" fmla="*/ 264986 h 273689"/>
              <a:gd name="connsiteX123" fmla="*/ 1124692 w 1988523"/>
              <a:gd name="connsiteY123" fmla="*/ 269476 h 273689"/>
              <a:gd name="connsiteX124" fmla="*/ 1129182 w 1988523"/>
              <a:gd name="connsiteY124" fmla="*/ 264986 h 273689"/>
              <a:gd name="connsiteX125" fmla="*/ 1190762 w 1988523"/>
              <a:gd name="connsiteY125" fmla="*/ 273752 h 273689"/>
              <a:gd name="connsiteX126" fmla="*/ 1212785 w 1988523"/>
              <a:gd name="connsiteY126" fmla="*/ 273752 h 273689"/>
              <a:gd name="connsiteX127" fmla="*/ 1261109 w 1988523"/>
              <a:gd name="connsiteY127" fmla="*/ 264986 h 273689"/>
              <a:gd name="connsiteX128" fmla="*/ 1283132 w 1988523"/>
              <a:gd name="connsiteY128" fmla="*/ 269476 h 273689"/>
              <a:gd name="connsiteX129" fmla="*/ 1454402 w 1988523"/>
              <a:gd name="connsiteY129" fmla="*/ 269476 h 273689"/>
              <a:gd name="connsiteX130" fmla="*/ 1515982 w 1988523"/>
              <a:gd name="connsiteY130" fmla="*/ 273966 h 273689"/>
              <a:gd name="connsiteX131" fmla="*/ 1612628 w 1988523"/>
              <a:gd name="connsiteY131" fmla="*/ 256219 h 273689"/>
              <a:gd name="connsiteX132" fmla="*/ 1656461 w 1988523"/>
              <a:gd name="connsiteY132" fmla="*/ 260709 h 273689"/>
              <a:gd name="connsiteX133" fmla="*/ 1687252 w 1988523"/>
              <a:gd name="connsiteY133" fmla="*/ 242962 h 273689"/>
              <a:gd name="connsiteX134" fmla="*/ 1691742 w 1988523"/>
              <a:gd name="connsiteY134" fmla="*/ 251729 h 273689"/>
              <a:gd name="connsiteX135" fmla="*/ 1704998 w 1988523"/>
              <a:gd name="connsiteY135" fmla="*/ 242962 h 273689"/>
              <a:gd name="connsiteX136" fmla="*/ 1990448 w 1988523"/>
              <a:gd name="connsiteY136" fmla="*/ 202978 h 273689"/>
              <a:gd name="connsiteX137" fmla="*/ 1805280 w 1988523"/>
              <a:gd name="connsiteY137" fmla="*/ 210462 h 273689"/>
              <a:gd name="connsiteX138" fmla="*/ 1805280 w 1988523"/>
              <a:gd name="connsiteY138" fmla="*/ 210462 h 273689"/>
              <a:gd name="connsiteX139" fmla="*/ 1532874 w 1988523"/>
              <a:gd name="connsiteY139" fmla="*/ 95213 h 273689"/>
              <a:gd name="connsiteX140" fmla="*/ 1532874 w 1988523"/>
              <a:gd name="connsiteY140" fmla="*/ 99703 h 273689"/>
              <a:gd name="connsiteX141" fmla="*/ 1524107 w 1988523"/>
              <a:gd name="connsiteY141" fmla="*/ 104193 h 273689"/>
              <a:gd name="connsiteX142" fmla="*/ 1515340 w 1988523"/>
              <a:gd name="connsiteY142" fmla="*/ 104193 h 273689"/>
              <a:gd name="connsiteX143" fmla="*/ 1532874 w 1988523"/>
              <a:gd name="connsiteY143" fmla="*/ 95213 h 273689"/>
              <a:gd name="connsiteX144" fmla="*/ 1532874 w 1988523"/>
              <a:gd name="connsiteY144" fmla="*/ 95213 h 273689"/>
              <a:gd name="connsiteX145" fmla="*/ 1511064 w 1988523"/>
              <a:gd name="connsiteY145" fmla="*/ 112960 h 273689"/>
              <a:gd name="connsiteX146" fmla="*/ 1515554 w 1988523"/>
              <a:gd name="connsiteY146" fmla="*/ 112960 h 273689"/>
              <a:gd name="connsiteX147" fmla="*/ 1515554 w 1988523"/>
              <a:gd name="connsiteY147" fmla="*/ 126217 h 273689"/>
              <a:gd name="connsiteX148" fmla="*/ 1511064 w 1988523"/>
              <a:gd name="connsiteY148" fmla="*/ 126217 h 273689"/>
              <a:gd name="connsiteX149" fmla="*/ 1511064 w 1988523"/>
              <a:gd name="connsiteY149" fmla="*/ 112960 h 273689"/>
              <a:gd name="connsiteX150" fmla="*/ 1511064 w 1988523"/>
              <a:gd name="connsiteY150" fmla="*/ 112960 h 273689"/>
              <a:gd name="connsiteX151" fmla="*/ 1511064 w 1988523"/>
              <a:gd name="connsiteY151" fmla="*/ 112960 h 273689"/>
              <a:gd name="connsiteX152" fmla="*/ 430633 w 1988523"/>
              <a:gd name="connsiteY152" fmla="*/ 95213 h 273689"/>
              <a:gd name="connsiteX153" fmla="*/ 430633 w 1988523"/>
              <a:gd name="connsiteY153" fmla="*/ 86446 h 273689"/>
              <a:gd name="connsiteX154" fmla="*/ 435123 w 1988523"/>
              <a:gd name="connsiteY154" fmla="*/ 86446 h 273689"/>
              <a:gd name="connsiteX155" fmla="*/ 430633 w 1988523"/>
              <a:gd name="connsiteY155" fmla="*/ 95213 h 273689"/>
              <a:gd name="connsiteX156" fmla="*/ 430633 w 1988523"/>
              <a:gd name="connsiteY156" fmla="*/ 95213 h 273689"/>
              <a:gd name="connsiteX157" fmla="*/ 483446 w 1988523"/>
              <a:gd name="connsiteY157" fmla="*/ 86446 h 273689"/>
              <a:gd name="connsiteX158" fmla="*/ 483446 w 1988523"/>
              <a:gd name="connsiteY158" fmla="*/ 81956 h 273689"/>
              <a:gd name="connsiteX159" fmla="*/ 496703 w 1988523"/>
              <a:gd name="connsiteY159" fmla="*/ 86446 h 273689"/>
              <a:gd name="connsiteX160" fmla="*/ 483446 w 1988523"/>
              <a:gd name="connsiteY160" fmla="*/ 86446 h 273689"/>
              <a:gd name="connsiteX161" fmla="*/ 483446 w 1988523"/>
              <a:gd name="connsiteY161" fmla="*/ 86446 h 273689"/>
              <a:gd name="connsiteX162" fmla="*/ 505256 w 1988523"/>
              <a:gd name="connsiteY162" fmla="*/ 86446 h 273689"/>
              <a:gd name="connsiteX163" fmla="*/ 518513 w 1988523"/>
              <a:gd name="connsiteY163" fmla="*/ 86446 h 273689"/>
              <a:gd name="connsiteX164" fmla="*/ 505256 w 1988523"/>
              <a:gd name="connsiteY164" fmla="*/ 86446 h 273689"/>
              <a:gd name="connsiteX165" fmla="*/ 505256 w 1988523"/>
              <a:gd name="connsiteY165" fmla="*/ 86446 h 273689"/>
              <a:gd name="connsiteX166" fmla="*/ 505256 w 1988523"/>
              <a:gd name="connsiteY166" fmla="*/ 86446 h 273689"/>
              <a:gd name="connsiteX167" fmla="*/ 531770 w 1988523"/>
              <a:gd name="connsiteY167" fmla="*/ 86446 h 273689"/>
              <a:gd name="connsiteX168" fmla="*/ 523003 w 1988523"/>
              <a:gd name="connsiteY168" fmla="*/ 86446 h 273689"/>
              <a:gd name="connsiteX169" fmla="*/ 523003 w 1988523"/>
              <a:gd name="connsiteY169" fmla="*/ 77679 h 273689"/>
              <a:gd name="connsiteX170" fmla="*/ 531770 w 1988523"/>
              <a:gd name="connsiteY170" fmla="*/ 77679 h 273689"/>
              <a:gd name="connsiteX171" fmla="*/ 531770 w 1988523"/>
              <a:gd name="connsiteY171" fmla="*/ 86446 h 273689"/>
              <a:gd name="connsiteX172" fmla="*/ 531770 w 1988523"/>
              <a:gd name="connsiteY172" fmla="*/ 86446 h 273689"/>
              <a:gd name="connsiteX173" fmla="*/ 531770 w 1988523"/>
              <a:gd name="connsiteY173" fmla="*/ 86446 h 273689"/>
              <a:gd name="connsiteX174" fmla="*/ 558069 w 1988523"/>
              <a:gd name="connsiteY174" fmla="*/ 81956 h 273689"/>
              <a:gd name="connsiteX175" fmla="*/ 584369 w 1988523"/>
              <a:gd name="connsiteY175" fmla="*/ 77466 h 273689"/>
              <a:gd name="connsiteX176" fmla="*/ 584369 w 1988523"/>
              <a:gd name="connsiteY176" fmla="*/ 72975 h 273689"/>
              <a:gd name="connsiteX177" fmla="*/ 593136 w 1988523"/>
              <a:gd name="connsiteY177" fmla="*/ 77466 h 273689"/>
              <a:gd name="connsiteX178" fmla="*/ 558069 w 1988523"/>
              <a:gd name="connsiteY178" fmla="*/ 81956 h 273689"/>
              <a:gd name="connsiteX179" fmla="*/ 558069 w 1988523"/>
              <a:gd name="connsiteY179" fmla="*/ 81956 h 273689"/>
              <a:gd name="connsiteX180" fmla="*/ 654716 w 1988523"/>
              <a:gd name="connsiteY180" fmla="*/ 77679 h 273689"/>
              <a:gd name="connsiteX181" fmla="*/ 632693 w 1988523"/>
              <a:gd name="connsiteY181" fmla="*/ 82170 h 273689"/>
              <a:gd name="connsiteX182" fmla="*/ 654716 w 1988523"/>
              <a:gd name="connsiteY182" fmla="*/ 77679 h 273689"/>
              <a:gd name="connsiteX183" fmla="*/ 698549 w 1988523"/>
              <a:gd name="connsiteY183" fmla="*/ 77679 h 273689"/>
              <a:gd name="connsiteX184" fmla="*/ 654716 w 1988523"/>
              <a:gd name="connsiteY184" fmla="*/ 77679 h 273689"/>
              <a:gd name="connsiteX185" fmla="*/ 654716 w 1988523"/>
              <a:gd name="connsiteY185" fmla="*/ 77679 h 273689"/>
              <a:gd name="connsiteX186" fmla="*/ 707316 w 1988523"/>
              <a:gd name="connsiteY186" fmla="*/ 86446 h 273689"/>
              <a:gd name="connsiteX187" fmla="*/ 707316 w 1988523"/>
              <a:gd name="connsiteY187" fmla="*/ 77679 h 273689"/>
              <a:gd name="connsiteX188" fmla="*/ 724849 w 1988523"/>
              <a:gd name="connsiteY188" fmla="*/ 77679 h 273689"/>
              <a:gd name="connsiteX189" fmla="*/ 707316 w 1988523"/>
              <a:gd name="connsiteY189" fmla="*/ 86446 h 273689"/>
              <a:gd name="connsiteX190" fmla="*/ 707316 w 1988523"/>
              <a:gd name="connsiteY190" fmla="*/ 86446 h 273689"/>
              <a:gd name="connsiteX191" fmla="*/ 729339 w 1988523"/>
              <a:gd name="connsiteY191" fmla="*/ 81956 h 273689"/>
              <a:gd name="connsiteX192" fmla="*/ 729339 w 1988523"/>
              <a:gd name="connsiteY192" fmla="*/ 77466 h 273689"/>
              <a:gd name="connsiteX193" fmla="*/ 751363 w 1988523"/>
              <a:gd name="connsiteY193" fmla="*/ 81956 h 273689"/>
              <a:gd name="connsiteX194" fmla="*/ 729339 w 1988523"/>
              <a:gd name="connsiteY194" fmla="*/ 81956 h 273689"/>
              <a:gd name="connsiteX195" fmla="*/ 729339 w 1988523"/>
              <a:gd name="connsiteY195" fmla="*/ 81956 h 273689"/>
              <a:gd name="connsiteX196" fmla="*/ 729339 w 1988523"/>
              <a:gd name="connsiteY196" fmla="*/ 81956 h 273689"/>
              <a:gd name="connsiteX197" fmla="*/ 760129 w 1988523"/>
              <a:gd name="connsiteY197" fmla="*/ 81956 h 273689"/>
              <a:gd name="connsiteX198" fmla="*/ 782153 w 1988523"/>
              <a:gd name="connsiteY198" fmla="*/ 81956 h 273689"/>
              <a:gd name="connsiteX199" fmla="*/ 760129 w 1988523"/>
              <a:gd name="connsiteY199" fmla="*/ 81956 h 273689"/>
              <a:gd name="connsiteX200" fmla="*/ 760129 w 1988523"/>
              <a:gd name="connsiteY200" fmla="*/ 81956 h 273689"/>
              <a:gd name="connsiteX201" fmla="*/ 904885 w 1988523"/>
              <a:gd name="connsiteY201" fmla="*/ 90936 h 273689"/>
              <a:gd name="connsiteX202" fmla="*/ 896118 w 1988523"/>
              <a:gd name="connsiteY202" fmla="*/ 90936 h 273689"/>
              <a:gd name="connsiteX203" fmla="*/ 904885 w 1988523"/>
              <a:gd name="connsiteY203" fmla="*/ 68699 h 273689"/>
              <a:gd name="connsiteX204" fmla="*/ 904885 w 1988523"/>
              <a:gd name="connsiteY204" fmla="*/ 90936 h 273689"/>
              <a:gd name="connsiteX205" fmla="*/ 904885 w 1988523"/>
              <a:gd name="connsiteY205" fmla="*/ 90936 h 273689"/>
              <a:gd name="connsiteX206" fmla="*/ 957699 w 1988523"/>
              <a:gd name="connsiteY206" fmla="*/ 268193 h 273689"/>
              <a:gd name="connsiteX207" fmla="*/ 948932 w 1988523"/>
              <a:gd name="connsiteY207" fmla="*/ 268193 h 273689"/>
              <a:gd name="connsiteX208" fmla="*/ 957699 w 1988523"/>
              <a:gd name="connsiteY208" fmla="*/ 263703 h 273689"/>
              <a:gd name="connsiteX209" fmla="*/ 957699 w 1988523"/>
              <a:gd name="connsiteY209" fmla="*/ 268193 h 273689"/>
              <a:gd name="connsiteX210" fmla="*/ 957699 w 1988523"/>
              <a:gd name="connsiteY210" fmla="*/ 268193 h 273689"/>
              <a:gd name="connsiteX211" fmla="*/ 957699 w 1988523"/>
              <a:gd name="connsiteY211" fmla="*/ 268193 h 273689"/>
              <a:gd name="connsiteX212" fmla="*/ 1080645 w 1988523"/>
              <a:gd name="connsiteY212" fmla="*/ 90936 h 273689"/>
              <a:gd name="connsiteX213" fmla="*/ 1080645 w 1988523"/>
              <a:gd name="connsiteY213" fmla="*/ 86446 h 273689"/>
              <a:gd name="connsiteX214" fmla="*/ 1071878 w 1988523"/>
              <a:gd name="connsiteY214" fmla="*/ 86446 h 273689"/>
              <a:gd name="connsiteX215" fmla="*/ 1071878 w 1988523"/>
              <a:gd name="connsiteY215" fmla="*/ 99703 h 273689"/>
              <a:gd name="connsiteX216" fmla="*/ 1063112 w 1988523"/>
              <a:gd name="connsiteY216" fmla="*/ 81956 h 273689"/>
              <a:gd name="connsiteX217" fmla="*/ 1085135 w 1988523"/>
              <a:gd name="connsiteY217" fmla="*/ 86446 h 273689"/>
              <a:gd name="connsiteX218" fmla="*/ 1080645 w 1988523"/>
              <a:gd name="connsiteY218" fmla="*/ 90936 h 273689"/>
              <a:gd name="connsiteX219" fmla="*/ 1080645 w 1988523"/>
              <a:gd name="connsiteY219" fmla="*/ 90936 h 273689"/>
              <a:gd name="connsiteX220" fmla="*/ 1124478 w 1988523"/>
              <a:gd name="connsiteY220" fmla="*/ 104193 h 273689"/>
              <a:gd name="connsiteX221" fmla="*/ 1119988 w 1988523"/>
              <a:gd name="connsiteY221" fmla="*/ 104193 h 273689"/>
              <a:gd name="connsiteX222" fmla="*/ 1124478 w 1988523"/>
              <a:gd name="connsiteY222" fmla="*/ 95426 h 273689"/>
              <a:gd name="connsiteX223" fmla="*/ 1119988 w 1988523"/>
              <a:gd name="connsiteY223" fmla="*/ 90936 h 273689"/>
              <a:gd name="connsiteX224" fmla="*/ 1119988 w 1988523"/>
              <a:gd name="connsiteY224" fmla="*/ 86446 h 273689"/>
              <a:gd name="connsiteX225" fmla="*/ 1128754 w 1988523"/>
              <a:gd name="connsiteY225" fmla="*/ 90936 h 273689"/>
              <a:gd name="connsiteX226" fmla="*/ 1124478 w 1988523"/>
              <a:gd name="connsiteY226" fmla="*/ 104193 h 273689"/>
              <a:gd name="connsiteX227" fmla="*/ 1124478 w 1988523"/>
              <a:gd name="connsiteY227" fmla="*/ 104193 h 273689"/>
              <a:gd name="connsiteX228" fmla="*/ 1142011 w 1988523"/>
              <a:gd name="connsiteY228" fmla="*/ 90936 h 273689"/>
              <a:gd name="connsiteX229" fmla="*/ 1133245 w 1988523"/>
              <a:gd name="connsiteY229" fmla="*/ 95426 h 273689"/>
              <a:gd name="connsiteX230" fmla="*/ 1142011 w 1988523"/>
              <a:gd name="connsiteY230" fmla="*/ 86660 h 273689"/>
              <a:gd name="connsiteX231" fmla="*/ 1142011 w 1988523"/>
              <a:gd name="connsiteY231" fmla="*/ 90936 h 273689"/>
              <a:gd name="connsiteX232" fmla="*/ 1142011 w 1988523"/>
              <a:gd name="connsiteY232" fmla="*/ 90936 h 273689"/>
              <a:gd name="connsiteX233" fmla="*/ 1194825 w 1988523"/>
              <a:gd name="connsiteY233" fmla="*/ 95213 h 273689"/>
              <a:gd name="connsiteX234" fmla="*/ 1186058 w 1988523"/>
              <a:gd name="connsiteY234" fmla="*/ 103979 h 273689"/>
              <a:gd name="connsiteX235" fmla="*/ 1186058 w 1988523"/>
              <a:gd name="connsiteY235" fmla="*/ 108470 h 273689"/>
              <a:gd name="connsiteX236" fmla="*/ 1186058 w 1988523"/>
              <a:gd name="connsiteY236" fmla="*/ 103979 h 273689"/>
              <a:gd name="connsiteX237" fmla="*/ 1181568 w 1988523"/>
              <a:gd name="connsiteY237" fmla="*/ 90723 h 273689"/>
              <a:gd name="connsiteX238" fmla="*/ 1177078 w 1988523"/>
              <a:gd name="connsiteY238" fmla="*/ 95213 h 273689"/>
              <a:gd name="connsiteX239" fmla="*/ 1177078 w 1988523"/>
              <a:gd name="connsiteY239" fmla="*/ 86446 h 273689"/>
              <a:gd name="connsiteX240" fmla="*/ 1194825 w 1988523"/>
              <a:gd name="connsiteY240" fmla="*/ 95213 h 273689"/>
              <a:gd name="connsiteX241" fmla="*/ 1199315 w 1988523"/>
              <a:gd name="connsiteY241" fmla="*/ 95213 h 273689"/>
              <a:gd name="connsiteX242" fmla="*/ 1194825 w 1988523"/>
              <a:gd name="connsiteY242" fmla="*/ 95213 h 273689"/>
              <a:gd name="connsiteX243" fmla="*/ 1194825 w 1988523"/>
              <a:gd name="connsiteY243" fmla="*/ 95213 h 273689"/>
              <a:gd name="connsiteX244" fmla="*/ 1243148 w 1988523"/>
              <a:gd name="connsiteY244" fmla="*/ 95213 h 273689"/>
              <a:gd name="connsiteX245" fmla="*/ 1247638 w 1988523"/>
              <a:gd name="connsiteY245" fmla="*/ 95213 h 273689"/>
              <a:gd name="connsiteX246" fmla="*/ 1252128 w 1988523"/>
              <a:gd name="connsiteY246" fmla="*/ 108470 h 273689"/>
              <a:gd name="connsiteX247" fmla="*/ 1243148 w 1988523"/>
              <a:gd name="connsiteY247" fmla="*/ 95213 h 273689"/>
              <a:gd name="connsiteX248" fmla="*/ 1243148 w 1988523"/>
              <a:gd name="connsiteY248" fmla="*/ 95213 h 273689"/>
              <a:gd name="connsiteX249" fmla="*/ 1243148 w 1988523"/>
              <a:gd name="connsiteY249" fmla="*/ 95213 h 273689"/>
              <a:gd name="connsiteX250" fmla="*/ 1278214 w 1988523"/>
              <a:gd name="connsiteY250" fmla="*/ 112960 h 273689"/>
              <a:gd name="connsiteX251" fmla="*/ 1273724 w 1988523"/>
              <a:gd name="connsiteY251" fmla="*/ 95213 h 273689"/>
              <a:gd name="connsiteX252" fmla="*/ 1278214 w 1988523"/>
              <a:gd name="connsiteY252" fmla="*/ 112960 h 273689"/>
              <a:gd name="connsiteX253" fmla="*/ 1278214 w 1988523"/>
              <a:gd name="connsiteY253" fmla="*/ 112960 h 273689"/>
              <a:gd name="connsiteX254" fmla="*/ 1313281 w 1988523"/>
              <a:gd name="connsiteY254" fmla="*/ 104193 h 273689"/>
              <a:gd name="connsiteX255" fmla="*/ 1304514 w 1988523"/>
              <a:gd name="connsiteY255" fmla="*/ 112960 h 273689"/>
              <a:gd name="connsiteX256" fmla="*/ 1309004 w 1988523"/>
              <a:gd name="connsiteY256" fmla="*/ 104193 h 273689"/>
              <a:gd name="connsiteX257" fmla="*/ 1313281 w 1988523"/>
              <a:gd name="connsiteY257" fmla="*/ 104193 h 273689"/>
              <a:gd name="connsiteX258" fmla="*/ 1317771 w 1988523"/>
              <a:gd name="connsiteY258" fmla="*/ 99703 h 273689"/>
              <a:gd name="connsiteX259" fmla="*/ 1317771 w 1988523"/>
              <a:gd name="connsiteY259" fmla="*/ 99703 h 273689"/>
              <a:gd name="connsiteX260" fmla="*/ 1322261 w 1988523"/>
              <a:gd name="connsiteY260" fmla="*/ 99703 h 273689"/>
              <a:gd name="connsiteX261" fmla="*/ 1317771 w 1988523"/>
              <a:gd name="connsiteY261" fmla="*/ 99703 h 273689"/>
              <a:gd name="connsiteX262" fmla="*/ 1313281 w 1988523"/>
              <a:gd name="connsiteY262" fmla="*/ 104193 h 273689"/>
              <a:gd name="connsiteX263" fmla="*/ 1313281 w 1988523"/>
              <a:gd name="connsiteY263" fmla="*/ 104193 h 273689"/>
              <a:gd name="connsiteX264" fmla="*/ 1335304 w 1988523"/>
              <a:gd name="connsiteY264" fmla="*/ 183948 h 273689"/>
              <a:gd name="connsiteX265" fmla="*/ 1326538 w 1988523"/>
              <a:gd name="connsiteY265" fmla="*/ 183948 h 273689"/>
              <a:gd name="connsiteX266" fmla="*/ 1326538 w 1988523"/>
              <a:gd name="connsiteY266" fmla="*/ 175181 h 273689"/>
              <a:gd name="connsiteX267" fmla="*/ 1335304 w 1988523"/>
              <a:gd name="connsiteY267" fmla="*/ 175181 h 273689"/>
              <a:gd name="connsiteX268" fmla="*/ 1335304 w 1988523"/>
              <a:gd name="connsiteY268" fmla="*/ 183948 h 273689"/>
              <a:gd name="connsiteX269" fmla="*/ 1335304 w 1988523"/>
              <a:gd name="connsiteY269" fmla="*/ 183948 h 273689"/>
              <a:gd name="connsiteX270" fmla="*/ 1335304 w 1988523"/>
              <a:gd name="connsiteY270" fmla="*/ 183948 h 273689"/>
              <a:gd name="connsiteX271" fmla="*/ 1331028 w 1988523"/>
              <a:gd name="connsiteY271" fmla="*/ 104193 h 273689"/>
              <a:gd name="connsiteX272" fmla="*/ 1344284 w 1988523"/>
              <a:gd name="connsiteY272" fmla="*/ 104193 h 273689"/>
              <a:gd name="connsiteX273" fmla="*/ 1344284 w 1988523"/>
              <a:gd name="connsiteY273" fmla="*/ 104193 h 273689"/>
              <a:gd name="connsiteX274" fmla="*/ 1344284 w 1988523"/>
              <a:gd name="connsiteY274" fmla="*/ 104193 h 273689"/>
              <a:gd name="connsiteX275" fmla="*/ 1331028 w 1988523"/>
              <a:gd name="connsiteY275" fmla="*/ 104193 h 273689"/>
              <a:gd name="connsiteX276" fmla="*/ 1331028 w 1988523"/>
              <a:gd name="connsiteY276" fmla="*/ 104193 h 273689"/>
              <a:gd name="connsiteX277" fmla="*/ 1348561 w 1988523"/>
              <a:gd name="connsiteY277" fmla="*/ 117450 h 273689"/>
              <a:gd name="connsiteX278" fmla="*/ 1348561 w 1988523"/>
              <a:gd name="connsiteY278" fmla="*/ 121940 h 273689"/>
              <a:gd name="connsiteX279" fmla="*/ 1348561 w 1988523"/>
              <a:gd name="connsiteY279" fmla="*/ 117450 h 273689"/>
              <a:gd name="connsiteX280" fmla="*/ 1353051 w 1988523"/>
              <a:gd name="connsiteY280" fmla="*/ 104193 h 273689"/>
              <a:gd name="connsiteX281" fmla="*/ 1348561 w 1988523"/>
              <a:gd name="connsiteY281" fmla="*/ 117450 h 273689"/>
              <a:gd name="connsiteX282" fmla="*/ 1348561 w 1988523"/>
              <a:gd name="connsiteY282" fmla="*/ 117450 h 273689"/>
              <a:gd name="connsiteX283" fmla="*/ 1396884 w 1988523"/>
              <a:gd name="connsiteY283" fmla="*/ 126430 h 273689"/>
              <a:gd name="connsiteX284" fmla="*/ 1388118 w 1988523"/>
              <a:gd name="connsiteY284" fmla="*/ 99917 h 273689"/>
              <a:gd name="connsiteX285" fmla="*/ 1396884 w 1988523"/>
              <a:gd name="connsiteY285" fmla="*/ 126430 h 273689"/>
              <a:gd name="connsiteX286" fmla="*/ 1396884 w 1988523"/>
              <a:gd name="connsiteY286" fmla="*/ 126430 h 273689"/>
              <a:gd name="connsiteX287" fmla="*/ 1431951 w 1988523"/>
              <a:gd name="connsiteY287" fmla="*/ 121940 h 273689"/>
              <a:gd name="connsiteX288" fmla="*/ 1427460 w 1988523"/>
              <a:gd name="connsiteY288" fmla="*/ 126430 h 273689"/>
              <a:gd name="connsiteX289" fmla="*/ 1427460 w 1988523"/>
              <a:gd name="connsiteY289" fmla="*/ 104193 h 273689"/>
              <a:gd name="connsiteX290" fmla="*/ 1431951 w 1988523"/>
              <a:gd name="connsiteY290" fmla="*/ 121940 h 273689"/>
              <a:gd name="connsiteX291" fmla="*/ 1431951 w 1988523"/>
              <a:gd name="connsiteY291" fmla="*/ 121940 h 273689"/>
              <a:gd name="connsiteX292" fmla="*/ 1445208 w 1988523"/>
              <a:gd name="connsiteY292" fmla="*/ 121940 h 273689"/>
              <a:gd name="connsiteX293" fmla="*/ 1445208 w 1988523"/>
              <a:gd name="connsiteY293" fmla="*/ 108683 h 273689"/>
              <a:gd name="connsiteX294" fmla="*/ 1449698 w 1988523"/>
              <a:gd name="connsiteY294" fmla="*/ 121940 h 273689"/>
              <a:gd name="connsiteX295" fmla="*/ 1445208 w 1988523"/>
              <a:gd name="connsiteY295" fmla="*/ 121940 h 273689"/>
              <a:gd name="connsiteX296" fmla="*/ 1445208 w 1988523"/>
              <a:gd name="connsiteY296" fmla="*/ 121940 h 273689"/>
              <a:gd name="connsiteX297" fmla="*/ 1445208 w 1988523"/>
              <a:gd name="connsiteY297" fmla="*/ 121940 h 273689"/>
              <a:gd name="connsiteX298" fmla="*/ 1489041 w 1988523"/>
              <a:gd name="connsiteY298" fmla="*/ 112960 h 273689"/>
              <a:gd name="connsiteX299" fmla="*/ 1493531 w 1988523"/>
              <a:gd name="connsiteY299" fmla="*/ 126217 h 273689"/>
              <a:gd name="connsiteX300" fmla="*/ 1489041 w 1988523"/>
              <a:gd name="connsiteY300" fmla="*/ 134983 h 273689"/>
              <a:gd name="connsiteX301" fmla="*/ 1489041 w 1988523"/>
              <a:gd name="connsiteY301" fmla="*/ 112960 h 273689"/>
              <a:gd name="connsiteX302" fmla="*/ 1489041 w 1988523"/>
              <a:gd name="connsiteY302" fmla="*/ 112960 h 273689"/>
              <a:gd name="connsiteX303" fmla="*/ 1489041 w 1988523"/>
              <a:gd name="connsiteY303" fmla="*/ 112960 h 273689"/>
              <a:gd name="connsiteX304" fmla="*/ 1502297 w 1988523"/>
              <a:gd name="connsiteY304" fmla="*/ 197205 h 273689"/>
              <a:gd name="connsiteX305" fmla="*/ 1493531 w 1988523"/>
              <a:gd name="connsiteY305" fmla="*/ 197205 h 273689"/>
              <a:gd name="connsiteX306" fmla="*/ 1502297 w 1988523"/>
              <a:gd name="connsiteY306" fmla="*/ 197205 h 273689"/>
              <a:gd name="connsiteX307" fmla="*/ 1502297 w 1988523"/>
              <a:gd name="connsiteY307" fmla="*/ 197205 h 273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Lst>
            <a:rect l="l" t="t" r="r" b="b"/>
            <a:pathLst>
              <a:path w="1988523" h="273689">
                <a:moveTo>
                  <a:pt x="1805280" y="210462"/>
                </a:moveTo>
                <a:cubicBezTo>
                  <a:pt x="1805280" y="205971"/>
                  <a:pt x="1805280" y="205971"/>
                  <a:pt x="1805280" y="205971"/>
                </a:cubicBezTo>
                <a:cubicBezTo>
                  <a:pt x="1787747" y="219228"/>
                  <a:pt x="1778980" y="201481"/>
                  <a:pt x="1756957" y="205971"/>
                </a:cubicBezTo>
                <a:cubicBezTo>
                  <a:pt x="1752467" y="214738"/>
                  <a:pt x="1752467" y="214738"/>
                  <a:pt x="1752467" y="214738"/>
                </a:cubicBezTo>
                <a:cubicBezTo>
                  <a:pt x="1721676" y="205971"/>
                  <a:pt x="1682120" y="214738"/>
                  <a:pt x="1651543" y="205971"/>
                </a:cubicBezTo>
                <a:cubicBezTo>
                  <a:pt x="1642777" y="201481"/>
                  <a:pt x="1616477" y="205971"/>
                  <a:pt x="1607710" y="210462"/>
                </a:cubicBezTo>
                <a:cubicBezTo>
                  <a:pt x="1598944" y="201695"/>
                  <a:pt x="1581411" y="219228"/>
                  <a:pt x="1576920" y="197205"/>
                </a:cubicBezTo>
                <a:cubicBezTo>
                  <a:pt x="1572430" y="205971"/>
                  <a:pt x="1572430" y="205971"/>
                  <a:pt x="1572430" y="205971"/>
                </a:cubicBezTo>
                <a:cubicBezTo>
                  <a:pt x="1550407" y="192714"/>
                  <a:pt x="1528597" y="214738"/>
                  <a:pt x="1506574" y="197205"/>
                </a:cubicBezTo>
                <a:lnTo>
                  <a:pt x="1506574" y="197205"/>
                </a:lnTo>
                <a:cubicBezTo>
                  <a:pt x="1515340" y="192714"/>
                  <a:pt x="1519831" y="179458"/>
                  <a:pt x="1524107" y="197205"/>
                </a:cubicBezTo>
                <a:cubicBezTo>
                  <a:pt x="1528597" y="201695"/>
                  <a:pt x="1532874" y="188438"/>
                  <a:pt x="1537364" y="183948"/>
                </a:cubicBezTo>
                <a:cubicBezTo>
                  <a:pt x="1537364" y="188438"/>
                  <a:pt x="1541854" y="188438"/>
                  <a:pt x="1541854" y="192714"/>
                </a:cubicBezTo>
                <a:lnTo>
                  <a:pt x="1541854" y="192714"/>
                </a:lnTo>
                <a:cubicBezTo>
                  <a:pt x="1541854" y="179458"/>
                  <a:pt x="1541854" y="179458"/>
                  <a:pt x="1541854" y="179458"/>
                </a:cubicBezTo>
                <a:lnTo>
                  <a:pt x="1541854" y="179458"/>
                </a:lnTo>
                <a:cubicBezTo>
                  <a:pt x="1550621" y="170691"/>
                  <a:pt x="1546344" y="197205"/>
                  <a:pt x="1555111" y="197205"/>
                </a:cubicBezTo>
                <a:cubicBezTo>
                  <a:pt x="1559601" y="148454"/>
                  <a:pt x="1572644" y="205971"/>
                  <a:pt x="1590177" y="183948"/>
                </a:cubicBezTo>
                <a:cubicBezTo>
                  <a:pt x="1598944" y="197205"/>
                  <a:pt x="1603434" y="179458"/>
                  <a:pt x="1612201" y="175181"/>
                </a:cubicBezTo>
                <a:cubicBezTo>
                  <a:pt x="1616691" y="179672"/>
                  <a:pt x="1616691" y="183948"/>
                  <a:pt x="1616691" y="188438"/>
                </a:cubicBezTo>
                <a:cubicBezTo>
                  <a:pt x="1621181" y="188438"/>
                  <a:pt x="1625457" y="188438"/>
                  <a:pt x="1625457" y="179672"/>
                </a:cubicBezTo>
                <a:cubicBezTo>
                  <a:pt x="1629948" y="188438"/>
                  <a:pt x="1629948" y="188438"/>
                  <a:pt x="1629948" y="188438"/>
                </a:cubicBezTo>
                <a:cubicBezTo>
                  <a:pt x="1638714" y="157434"/>
                  <a:pt x="1651971" y="179672"/>
                  <a:pt x="1660738" y="170691"/>
                </a:cubicBezTo>
                <a:cubicBezTo>
                  <a:pt x="1660738" y="161924"/>
                  <a:pt x="1669504" y="148454"/>
                  <a:pt x="1660738" y="144177"/>
                </a:cubicBezTo>
                <a:cubicBezTo>
                  <a:pt x="1647481" y="157434"/>
                  <a:pt x="1638714" y="126430"/>
                  <a:pt x="1625671" y="148668"/>
                </a:cubicBezTo>
                <a:cubicBezTo>
                  <a:pt x="1616905" y="126430"/>
                  <a:pt x="1612415" y="157434"/>
                  <a:pt x="1603648" y="139901"/>
                </a:cubicBezTo>
                <a:cubicBezTo>
                  <a:pt x="1599157" y="148668"/>
                  <a:pt x="1599157" y="148668"/>
                  <a:pt x="1599157" y="148668"/>
                </a:cubicBezTo>
                <a:cubicBezTo>
                  <a:pt x="1594668" y="148668"/>
                  <a:pt x="1590391" y="139901"/>
                  <a:pt x="1585901" y="135411"/>
                </a:cubicBezTo>
                <a:cubicBezTo>
                  <a:pt x="1577134" y="148668"/>
                  <a:pt x="1572644" y="117664"/>
                  <a:pt x="1563877" y="139901"/>
                </a:cubicBezTo>
                <a:cubicBezTo>
                  <a:pt x="1550621" y="131134"/>
                  <a:pt x="1555111" y="144391"/>
                  <a:pt x="1541854" y="144391"/>
                </a:cubicBezTo>
                <a:cubicBezTo>
                  <a:pt x="1533087" y="135625"/>
                  <a:pt x="1541854" y="122154"/>
                  <a:pt x="1546344" y="113387"/>
                </a:cubicBezTo>
                <a:cubicBezTo>
                  <a:pt x="1555111" y="126644"/>
                  <a:pt x="1555111" y="126644"/>
                  <a:pt x="1555111" y="126644"/>
                </a:cubicBezTo>
                <a:cubicBezTo>
                  <a:pt x="1559601" y="131134"/>
                  <a:pt x="1563877" y="104407"/>
                  <a:pt x="1568368" y="117878"/>
                </a:cubicBezTo>
                <a:cubicBezTo>
                  <a:pt x="1572858" y="109111"/>
                  <a:pt x="1572858" y="109111"/>
                  <a:pt x="1572858" y="109111"/>
                </a:cubicBezTo>
                <a:cubicBezTo>
                  <a:pt x="1581624" y="126858"/>
                  <a:pt x="1581624" y="126858"/>
                  <a:pt x="1581624" y="126858"/>
                </a:cubicBezTo>
                <a:cubicBezTo>
                  <a:pt x="1586115" y="126858"/>
                  <a:pt x="1581624" y="91364"/>
                  <a:pt x="1568368" y="100344"/>
                </a:cubicBezTo>
                <a:cubicBezTo>
                  <a:pt x="1572858" y="95854"/>
                  <a:pt x="1577134" y="87088"/>
                  <a:pt x="1581624" y="95854"/>
                </a:cubicBezTo>
                <a:cubicBezTo>
                  <a:pt x="1581624" y="87088"/>
                  <a:pt x="1581624" y="87088"/>
                  <a:pt x="1581624" y="87088"/>
                </a:cubicBezTo>
                <a:cubicBezTo>
                  <a:pt x="1555325" y="64850"/>
                  <a:pt x="1515768" y="91578"/>
                  <a:pt x="1489468" y="64850"/>
                </a:cubicBezTo>
                <a:cubicBezTo>
                  <a:pt x="1480702" y="78107"/>
                  <a:pt x="1471935" y="60360"/>
                  <a:pt x="1463168" y="56084"/>
                </a:cubicBezTo>
                <a:cubicBezTo>
                  <a:pt x="1471935" y="60574"/>
                  <a:pt x="1471935" y="60574"/>
                  <a:pt x="1471935" y="60574"/>
                </a:cubicBezTo>
                <a:cubicBezTo>
                  <a:pt x="1467445" y="69341"/>
                  <a:pt x="1463168" y="65064"/>
                  <a:pt x="1463168" y="65064"/>
                </a:cubicBezTo>
                <a:cubicBezTo>
                  <a:pt x="1458678" y="65064"/>
                  <a:pt x="1449911" y="69554"/>
                  <a:pt x="1454402" y="60574"/>
                </a:cubicBezTo>
                <a:cubicBezTo>
                  <a:pt x="1454402" y="56084"/>
                  <a:pt x="1454402" y="56084"/>
                  <a:pt x="1458892" y="56084"/>
                </a:cubicBezTo>
                <a:cubicBezTo>
                  <a:pt x="1441359" y="38337"/>
                  <a:pt x="1454402" y="73831"/>
                  <a:pt x="1436869" y="60574"/>
                </a:cubicBezTo>
                <a:cubicBezTo>
                  <a:pt x="1419335" y="73831"/>
                  <a:pt x="1410569" y="42827"/>
                  <a:pt x="1397312" y="42827"/>
                </a:cubicBezTo>
                <a:cubicBezTo>
                  <a:pt x="1392822" y="60574"/>
                  <a:pt x="1392822" y="60574"/>
                  <a:pt x="1392822" y="60574"/>
                </a:cubicBezTo>
                <a:cubicBezTo>
                  <a:pt x="1388332" y="65064"/>
                  <a:pt x="1384055" y="56084"/>
                  <a:pt x="1384055" y="51807"/>
                </a:cubicBezTo>
                <a:cubicBezTo>
                  <a:pt x="1379565" y="56297"/>
                  <a:pt x="1379565" y="56297"/>
                  <a:pt x="1379565" y="56297"/>
                </a:cubicBezTo>
                <a:cubicBezTo>
                  <a:pt x="1366308" y="47531"/>
                  <a:pt x="1353265" y="56297"/>
                  <a:pt x="1340008" y="47531"/>
                </a:cubicBezTo>
                <a:cubicBezTo>
                  <a:pt x="1331242" y="38764"/>
                  <a:pt x="1313708" y="52021"/>
                  <a:pt x="1304942" y="38764"/>
                </a:cubicBezTo>
                <a:cubicBezTo>
                  <a:pt x="1304942" y="34274"/>
                  <a:pt x="1309432" y="34274"/>
                  <a:pt x="1309432" y="34274"/>
                </a:cubicBezTo>
                <a:cubicBezTo>
                  <a:pt x="1304942" y="34274"/>
                  <a:pt x="1300665" y="34274"/>
                  <a:pt x="1304942" y="38764"/>
                </a:cubicBezTo>
                <a:cubicBezTo>
                  <a:pt x="1300451" y="43255"/>
                  <a:pt x="1296175" y="38764"/>
                  <a:pt x="1296175" y="38764"/>
                </a:cubicBezTo>
                <a:cubicBezTo>
                  <a:pt x="1291685" y="43255"/>
                  <a:pt x="1287408" y="38764"/>
                  <a:pt x="1287408" y="29998"/>
                </a:cubicBezTo>
                <a:cubicBezTo>
                  <a:pt x="1282918" y="29998"/>
                  <a:pt x="1282918" y="29998"/>
                  <a:pt x="1282918" y="29998"/>
                </a:cubicBezTo>
                <a:cubicBezTo>
                  <a:pt x="1278428" y="56511"/>
                  <a:pt x="1274152" y="21231"/>
                  <a:pt x="1269662" y="25508"/>
                </a:cubicBezTo>
                <a:cubicBezTo>
                  <a:pt x="1274152" y="38764"/>
                  <a:pt x="1274152" y="38764"/>
                  <a:pt x="1274152" y="38764"/>
                </a:cubicBezTo>
                <a:cubicBezTo>
                  <a:pt x="1239085" y="38764"/>
                  <a:pt x="1212572" y="34274"/>
                  <a:pt x="1181996" y="25508"/>
                </a:cubicBezTo>
                <a:cubicBezTo>
                  <a:pt x="1181996" y="16741"/>
                  <a:pt x="1181996" y="16741"/>
                  <a:pt x="1181996" y="16741"/>
                </a:cubicBezTo>
                <a:cubicBezTo>
                  <a:pt x="1168739" y="16741"/>
                  <a:pt x="1168739" y="16741"/>
                  <a:pt x="1168739" y="16741"/>
                </a:cubicBezTo>
                <a:cubicBezTo>
                  <a:pt x="1168739" y="21231"/>
                  <a:pt x="1173229" y="16741"/>
                  <a:pt x="1173229" y="21231"/>
                </a:cubicBezTo>
                <a:cubicBezTo>
                  <a:pt x="1173229" y="29998"/>
                  <a:pt x="1168739" y="25721"/>
                  <a:pt x="1164462" y="25721"/>
                </a:cubicBezTo>
                <a:cubicBezTo>
                  <a:pt x="1164462" y="21231"/>
                  <a:pt x="1159972" y="21231"/>
                  <a:pt x="1159972" y="12464"/>
                </a:cubicBezTo>
                <a:cubicBezTo>
                  <a:pt x="1151205" y="12464"/>
                  <a:pt x="1151205" y="12464"/>
                  <a:pt x="1151205" y="12464"/>
                </a:cubicBezTo>
                <a:cubicBezTo>
                  <a:pt x="1159972" y="21231"/>
                  <a:pt x="1159972" y="21231"/>
                  <a:pt x="1159972" y="21231"/>
                </a:cubicBezTo>
                <a:cubicBezTo>
                  <a:pt x="1155482" y="25721"/>
                  <a:pt x="1151205" y="29998"/>
                  <a:pt x="1151205" y="29998"/>
                </a:cubicBezTo>
                <a:cubicBezTo>
                  <a:pt x="1146715" y="25508"/>
                  <a:pt x="1142439" y="21231"/>
                  <a:pt x="1142439" y="12251"/>
                </a:cubicBezTo>
                <a:cubicBezTo>
                  <a:pt x="1102882" y="12251"/>
                  <a:pt x="1102882" y="12251"/>
                  <a:pt x="1102882" y="12251"/>
                </a:cubicBezTo>
                <a:cubicBezTo>
                  <a:pt x="1102882" y="16741"/>
                  <a:pt x="1102882" y="21017"/>
                  <a:pt x="1102882" y="21017"/>
                </a:cubicBezTo>
                <a:cubicBezTo>
                  <a:pt x="1098392" y="21017"/>
                  <a:pt x="1094115" y="25508"/>
                  <a:pt x="1094115" y="16527"/>
                </a:cubicBezTo>
                <a:lnTo>
                  <a:pt x="1094115" y="12037"/>
                </a:lnTo>
                <a:cubicBezTo>
                  <a:pt x="1023769" y="7547"/>
                  <a:pt x="1023769" y="7547"/>
                  <a:pt x="1023769" y="7547"/>
                </a:cubicBezTo>
                <a:cubicBezTo>
                  <a:pt x="1019278" y="16313"/>
                  <a:pt x="1019278" y="16313"/>
                  <a:pt x="1019278" y="16313"/>
                </a:cubicBezTo>
                <a:cubicBezTo>
                  <a:pt x="1019278" y="16313"/>
                  <a:pt x="1014788" y="20803"/>
                  <a:pt x="1014788" y="11823"/>
                </a:cubicBezTo>
                <a:lnTo>
                  <a:pt x="1014788" y="11823"/>
                </a:lnTo>
                <a:cubicBezTo>
                  <a:pt x="861052" y="3056"/>
                  <a:pt x="861052" y="3056"/>
                  <a:pt x="861052" y="3056"/>
                </a:cubicBezTo>
                <a:cubicBezTo>
                  <a:pt x="861052" y="7547"/>
                  <a:pt x="861052" y="11823"/>
                  <a:pt x="856562" y="11823"/>
                </a:cubicBezTo>
                <a:cubicBezTo>
                  <a:pt x="852072" y="11823"/>
                  <a:pt x="847795" y="16313"/>
                  <a:pt x="847795" y="11823"/>
                </a:cubicBezTo>
                <a:cubicBezTo>
                  <a:pt x="847795" y="7333"/>
                  <a:pt x="852285" y="7333"/>
                  <a:pt x="856562" y="7333"/>
                </a:cubicBezTo>
                <a:cubicBezTo>
                  <a:pt x="847795" y="2843"/>
                  <a:pt x="817005" y="-5924"/>
                  <a:pt x="812729" y="11823"/>
                </a:cubicBezTo>
                <a:cubicBezTo>
                  <a:pt x="808239" y="11823"/>
                  <a:pt x="808239" y="7333"/>
                  <a:pt x="808239" y="3056"/>
                </a:cubicBezTo>
                <a:cubicBezTo>
                  <a:pt x="790705" y="7547"/>
                  <a:pt x="764406" y="-5710"/>
                  <a:pt x="759915" y="11823"/>
                </a:cubicBezTo>
                <a:cubicBezTo>
                  <a:pt x="759915" y="7333"/>
                  <a:pt x="755425" y="7333"/>
                  <a:pt x="755425" y="3056"/>
                </a:cubicBezTo>
                <a:cubicBezTo>
                  <a:pt x="531556" y="-10200"/>
                  <a:pt x="311963" y="20803"/>
                  <a:pt x="87880" y="74044"/>
                </a:cubicBezTo>
                <a:cubicBezTo>
                  <a:pt x="83390" y="87301"/>
                  <a:pt x="74623" y="91792"/>
                  <a:pt x="65857" y="87301"/>
                </a:cubicBezTo>
                <a:cubicBezTo>
                  <a:pt x="43833" y="113815"/>
                  <a:pt x="22024" y="131562"/>
                  <a:pt x="0" y="153799"/>
                </a:cubicBezTo>
                <a:cubicBezTo>
                  <a:pt x="0" y="162566"/>
                  <a:pt x="0" y="176037"/>
                  <a:pt x="4490" y="180313"/>
                </a:cubicBezTo>
                <a:cubicBezTo>
                  <a:pt x="4490" y="215807"/>
                  <a:pt x="30790" y="233554"/>
                  <a:pt x="44047" y="251301"/>
                </a:cubicBezTo>
                <a:cubicBezTo>
                  <a:pt x="52813" y="260068"/>
                  <a:pt x="52813" y="251301"/>
                  <a:pt x="57304" y="242535"/>
                </a:cubicBezTo>
                <a:cubicBezTo>
                  <a:pt x="162717" y="282519"/>
                  <a:pt x="294430" y="251301"/>
                  <a:pt x="399843" y="255791"/>
                </a:cubicBezTo>
                <a:cubicBezTo>
                  <a:pt x="808239" y="269048"/>
                  <a:pt x="808239" y="269048"/>
                  <a:pt x="808239" y="269048"/>
                </a:cubicBezTo>
                <a:cubicBezTo>
                  <a:pt x="812729" y="251301"/>
                  <a:pt x="821495" y="260282"/>
                  <a:pt x="830262" y="260282"/>
                </a:cubicBezTo>
                <a:cubicBezTo>
                  <a:pt x="825772" y="269048"/>
                  <a:pt x="825772" y="269048"/>
                  <a:pt x="825772" y="269048"/>
                </a:cubicBezTo>
                <a:cubicBezTo>
                  <a:pt x="834538" y="273538"/>
                  <a:pt x="830262" y="264558"/>
                  <a:pt x="830262" y="260282"/>
                </a:cubicBezTo>
                <a:cubicBezTo>
                  <a:pt x="834752" y="260282"/>
                  <a:pt x="839029" y="255791"/>
                  <a:pt x="839029" y="264772"/>
                </a:cubicBezTo>
                <a:cubicBezTo>
                  <a:pt x="839029" y="269262"/>
                  <a:pt x="839029" y="269262"/>
                  <a:pt x="839029" y="269262"/>
                </a:cubicBezTo>
                <a:cubicBezTo>
                  <a:pt x="834538" y="269262"/>
                  <a:pt x="847795" y="273752"/>
                  <a:pt x="847795" y="264772"/>
                </a:cubicBezTo>
                <a:lnTo>
                  <a:pt x="847795" y="269262"/>
                </a:lnTo>
                <a:cubicBezTo>
                  <a:pt x="856562" y="269262"/>
                  <a:pt x="869819" y="278029"/>
                  <a:pt x="874095" y="260495"/>
                </a:cubicBezTo>
                <a:cubicBezTo>
                  <a:pt x="874095" y="264986"/>
                  <a:pt x="878585" y="264986"/>
                  <a:pt x="878585" y="269262"/>
                </a:cubicBezTo>
                <a:cubicBezTo>
                  <a:pt x="883075" y="269262"/>
                  <a:pt x="883075" y="269262"/>
                  <a:pt x="883075" y="269262"/>
                </a:cubicBezTo>
                <a:cubicBezTo>
                  <a:pt x="891842" y="273752"/>
                  <a:pt x="887566" y="264772"/>
                  <a:pt x="891842" y="264772"/>
                </a:cubicBezTo>
                <a:lnTo>
                  <a:pt x="891842" y="269262"/>
                </a:lnTo>
                <a:cubicBezTo>
                  <a:pt x="909375" y="269262"/>
                  <a:pt x="909375" y="269262"/>
                  <a:pt x="909375" y="269262"/>
                </a:cubicBezTo>
                <a:cubicBezTo>
                  <a:pt x="909375" y="264772"/>
                  <a:pt x="909375" y="264772"/>
                  <a:pt x="909375" y="264772"/>
                </a:cubicBezTo>
                <a:cubicBezTo>
                  <a:pt x="935675" y="260282"/>
                  <a:pt x="935675" y="260282"/>
                  <a:pt x="935675" y="260282"/>
                </a:cubicBezTo>
                <a:cubicBezTo>
                  <a:pt x="935675" y="264772"/>
                  <a:pt x="940165" y="264772"/>
                  <a:pt x="940165" y="269048"/>
                </a:cubicBezTo>
                <a:cubicBezTo>
                  <a:pt x="948932" y="273538"/>
                  <a:pt x="962189" y="282305"/>
                  <a:pt x="962189" y="264558"/>
                </a:cubicBezTo>
                <a:cubicBezTo>
                  <a:pt x="966679" y="264558"/>
                  <a:pt x="970955" y="260068"/>
                  <a:pt x="970955" y="269048"/>
                </a:cubicBezTo>
                <a:lnTo>
                  <a:pt x="970955" y="269048"/>
                </a:lnTo>
                <a:cubicBezTo>
                  <a:pt x="984212" y="269048"/>
                  <a:pt x="984212" y="269048"/>
                  <a:pt x="984212" y="269048"/>
                </a:cubicBezTo>
                <a:cubicBezTo>
                  <a:pt x="979722" y="269048"/>
                  <a:pt x="979722" y="269048"/>
                  <a:pt x="979722" y="269048"/>
                </a:cubicBezTo>
                <a:cubicBezTo>
                  <a:pt x="992979" y="242535"/>
                  <a:pt x="992979" y="282305"/>
                  <a:pt x="1001745" y="273538"/>
                </a:cubicBezTo>
                <a:cubicBezTo>
                  <a:pt x="1010512" y="255791"/>
                  <a:pt x="1032535" y="269048"/>
                  <a:pt x="1045578" y="264772"/>
                </a:cubicBezTo>
                <a:cubicBezTo>
                  <a:pt x="1045578" y="269262"/>
                  <a:pt x="1045578" y="269262"/>
                  <a:pt x="1045578" y="269262"/>
                </a:cubicBezTo>
                <a:cubicBezTo>
                  <a:pt x="1050069" y="273752"/>
                  <a:pt x="1050069" y="269262"/>
                  <a:pt x="1054345" y="264772"/>
                </a:cubicBezTo>
                <a:cubicBezTo>
                  <a:pt x="1054345" y="264772"/>
                  <a:pt x="1058835" y="269262"/>
                  <a:pt x="1054345" y="269262"/>
                </a:cubicBezTo>
                <a:cubicBezTo>
                  <a:pt x="1063112" y="269262"/>
                  <a:pt x="1063112" y="269262"/>
                  <a:pt x="1063112" y="269262"/>
                </a:cubicBezTo>
                <a:cubicBezTo>
                  <a:pt x="1058621" y="269262"/>
                  <a:pt x="1058621" y="269262"/>
                  <a:pt x="1058621" y="269262"/>
                </a:cubicBezTo>
                <a:cubicBezTo>
                  <a:pt x="1063112" y="260495"/>
                  <a:pt x="1067388" y="260495"/>
                  <a:pt x="1071878" y="260495"/>
                </a:cubicBezTo>
                <a:cubicBezTo>
                  <a:pt x="1076369" y="264986"/>
                  <a:pt x="1071878" y="273752"/>
                  <a:pt x="1071878" y="273752"/>
                </a:cubicBezTo>
                <a:cubicBezTo>
                  <a:pt x="1076369" y="273752"/>
                  <a:pt x="1080645" y="273752"/>
                  <a:pt x="1085135" y="264986"/>
                </a:cubicBezTo>
                <a:cubicBezTo>
                  <a:pt x="1093902" y="256219"/>
                  <a:pt x="1128968" y="256219"/>
                  <a:pt x="1124692" y="269476"/>
                </a:cubicBezTo>
                <a:cubicBezTo>
                  <a:pt x="1129182" y="264986"/>
                  <a:pt x="1129182" y="264986"/>
                  <a:pt x="1129182" y="264986"/>
                </a:cubicBezTo>
                <a:cubicBezTo>
                  <a:pt x="1155482" y="264986"/>
                  <a:pt x="1181782" y="256219"/>
                  <a:pt x="1190762" y="273752"/>
                </a:cubicBezTo>
                <a:cubicBezTo>
                  <a:pt x="1199529" y="256005"/>
                  <a:pt x="1204019" y="278242"/>
                  <a:pt x="1212785" y="273752"/>
                </a:cubicBezTo>
                <a:cubicBezTo>
                  <a:pt x="1230319" y="256005"/>
                  <a:pt x="1239085" y="264986"/>
                  <a:pt x="1261109" y="264986"/>
                </a:cubicBezTo>
                <a:cubicBezTo>
                  <a:pt x="1269875" y="260495"/>
                  <a:pt x="1274366" y="287223"/>
                  <a:pt x="1283132" y="269476"/>
                </a:cubicBezTo>
                <a:cubicBezTo>
                  <a:pt x="1454402" y="269476"/>
                  <a:pt x="1454402" y="269476"/>
                  <a:pt x="1454402" y="269476"/>
                </a:cubicBezTo>
                <a:cubicBezTo>
                  <a:pt x="1476425" y="273966"/>
                  <a:pt x="1498235" y="269476"/>
                  <a:pt x="1515982" y="273966"/>
                </a:cubicBezTo>
                <a:cubicBezTo>
                  <a:pt x="1546772" y="260709"/>
                  <a:pt x="1581838" y="269476"/>
                  <a:pt x="1612628" y="256219"/>
                </a:cubicBezTo>
                <a:cubicBezTo>
                  <a:pt x="1621395" y="264986"/>
                  <a:pt x="1643419" y="264986"/>
                  <a:pt x="1656461" y="260709"/>
                </a:cubicBezTo>
                <a:cubicBezTo>
                  <a:pt x="1669718" y="256219"/>
                  <a:pt x="1678485" y="256219"/>
                  <a:pt x="1687252" y="242962"/>
                </a:cubicBezTo>
                <a:cubicBezTo>
                  <a:pt x="1691742" y="251729"/>
                  <a:pt x="1691742" y="251729"/>
                  <a:pt x="1691742" y="251729"/>
                </a:cubicBezTo>
                <a:cubicBezTo>
                  <a:pt x="1696232" y="251729"/>
                  <a:pt x="1700508" y="251729"/>
                  <a:pt x="1704998" y="242962"/>
                </a:cubicBezTo>
                <a:cubicBezTo>
                  <a:pt x="1792878" y="225215"/>
                  <a:pt x="1898292" y="225215"/>
                  <a:pt x="1990448" y="202978"/>
                </a:cubicBezTo>
                <a:cubicBezTo>
                  <a:pt x="1928226" y="201695"/>
                  <a:pt x="1862370" y="206185"/>
                  <a:pt x="1805280" y="210462"/>
                </a:cubicBezTo>
                <a:lnTo>
                  <a:pt x="1805280" y="210462"/>
                </a:lnTo>
                <a:close/>
                <a:moveTo>
                  <a:pt x="1532874" y="95213"/>
                </a:moveTo>
                <a:cubicBezTo>
                  <a:pt x="1532874" y="99703"/>
                  <a:pt x="1532874" y="99703"/>
                  <a:pt x="1532874" y="99703"/>
                </a:cubicBezTo>
                <a:cubicBezTo>
                  <a:pt x="1532874" y="108470"/>
                  <a:pt x="1528383" y="90936"/>
                  <a:pt x="1524107" y="104193"/>
                </a:cubicBezTo>
                <a:cubicBezTo>
                  <a:pt x="1519617" y="104193"/>
                  <a:pt x="1519617" y="108683"/>
                  <a:pt x="1515340" y="104193"/>
                </a:cubicBezTo>
                <a:cubicBezTo>
                  <a:pt x="1524107" y="108683"/>
                  <a:pt x="1524107" y="90936"/>
                  <a:pt x="1532874" y="95213"/>
                </a:cubicBezTo>
                <a:lnTo>
                  <a:pt x="1532874" y="95213"/>
                </a:lnTo>
                <a:close/>
                <a:moveTo>
                  <a:pt x="1511064" y="112960"/>
                </a:moveTo>
                <a:cubicBezTo>
                  <a:pt x="1515554" y="112960"/>
                  <a:pt x="1515554" y="112960"/>
                  <a:pt x="1515554" y="112960"/>
                </a:cubicBezTo>
                <a:cubicBezTo>
                  <a:pt x="1515554" y="126217"/>
                  <a:pt x="1515554" y="126217"/>
                  <a:pt x="1515554" y="126217"/>
                </a:cubicBezTo>
                <a:cubicBezTo>
                  <a:pt x="1511064" y="126217"/>
                  <a:pt x="1511064" y="126217"/>
                  <a:pt x="1511064" y="126217"/>
                </a:cubicBezTo>
                <a:lnTo>
                  <a:pt x="1511064" y="112960"/>
                </a:lnTo>
                <a:lnTo>
                  <a:pt x="1511064" y="112960"/>
                </a:lnTo>
                <a:lnTo>
                  <a:pt x="1511064" y="112960"/>
                </a:lnTo>
                <a:close/>
                <a:moveTo>
                  <a:pt x="430633" y="95213"/>
                </a:moveTo>
                <a:cubicBezTo>
                  <a:pt x="430633" y="86446"/>
                  <a:pt x="430633" y="86446"/>
                  <a:pt x="430633" y="86446"/>
                </a:cubicBezTo>
                <a:cubicBezTo>
                  <a:pt x="435123" y="86446"/>
                  <a:pt x="435123" y="86446"/>
                  <a:pt x="435123" y="86446"/>
                </a:cubicBezTo>
                <a:cubicBezTo>
                  <a:pt x="435123" y="90936"/>
                  <a:pt x="430633" y="95213"/>
                  <a:pt x="430633" y="95213"/>
                </a:cubicBezTo>
                <a:lnTo>
                  <a:pt x="430633" y="95213"/>
                </a:lnTo>
                <a:close/>
                <a:moveTo>
                  <a:pt x="483446" y="86446"/>
                </a:moveTo>
                <a:cubicBezTo>
                  <a:pt x="483446" y="81956"/>
                  <a:pt x="483446" y="81956"/>
                  <a:pt x="483446" y="81956"/>
                </a:cubicBezTo>
                <a:cubicBezTo>
                  <a:pt x="496703" y="86446"/>
                  <a:pt x="496703" y="86446"/>
                  <a:pt x="496703" y="86446"/>
                </a:cubicBezTo>
                <a:cubicBezTo>
                  <a:pt x="492213" y="90936"/>
                  <a:pt x="487723" y="86446"/>
                  <a:pt x="483446" y="86446"/>
                </a:cubicBezTo>
                <a:lnTo>
                  <a:pt x="483446" y="86446"/>
                </a:lnTo>
                <a:close/>
                <a:moveTo>
                  <a:pt x="505256" y="86446"/>
                </a:moveTo>
                <a:cubicBezTo>
                  <a:pt x="505256" y="77679"/>
                  <a:pt x="514023" y="77679"/>
                  <a:pt x="518513" y="86446"/>
                </a:cubicBezTo>
                <a:lnTo>
                  <a:pt x="505256" y="86446"/>
                </a:lnTo>
                <a:lnTo>
                  <a:pt x="505256" y="86446"/>
                </a:lnTo>
                <a:lnTo>
                  <a:pt x="505256" y="86446"/>
                </a:lnTo>
                <a:close/>
                <a:moveTo>
                  <a:pt x="531770" y="86446"/>
                </a:moveTo>
                <a:cubicBezTo>
                  <a:pt x="523003" y="86446"/>
                  <a:pt x="523003" y="86446"/>
                  <a:pt x="523003" y="86446"/>
                </a:cubicBezTo>
                <a:cubicBezTo>
                  <a:pt x="523003" y="77679"/>
                  <a:pt x="523003" y="77679"/>
                  <a:pt x="523003" y="77679"/>
                </a:cubicBezTo>
                <a:cubicBezTo>
                  <a:pt x="531770" y="77679"/>
                  <a:pt x="531770" y="77679"/>
                  <a:pt x="531770" y="77679"/>
                </a:cubicBezTo>
                <a:lnTo>
                  <a:pt x="531770" y="86446"/>
                </a:lnTo>
                <a:lnTo>
                  <a:pt x="531770" y="86446"/>
                </a:lnTo>
                <a:lnTo>
                  <a:pt x="531770" y="86446"/>
                </a:lnTo>
                <a:close/>
                <a:moveTo>
                  <a:pt x="558069" y="81956"/>
                </a:moveTo>
                <a:cubicBezTo>
                  <a:pt x="584369" y="77466"/>
                  <a:pt x="584369" y="77466"/>
                  <a:pt x="584369" y="77466"/>
                </a:cubicBezTo>
                <a:cubicBezTo>
                  <a:pt x="584369" y="72975"/>
                  <a:pt x="584369" y="72975"/>
                  <a:pt x="584369" y="72975"/>
                </a:cubicBezTo>
                <a:cubicBezTo>
                  <a:pt x="593136" y="77466"/>
                  <a:pt x="593136" y="77466"/>
                  <a:pt x="593136" y="77466"/>
                </a:cubicBezTo>
                <a:cubicBezTo>
                  <a:pt x="584369" y="81956"/>
                  <a:pt x="571112" y="77679"/>
                  <a:pt x="558069" y="81956"/>
                </a:cubicBezTo>
                <a:lnTo>
                  <a:pt x="558069" y="81956"/>
                </a:lnTo>
                <a:close/>
                <a:moveTo>
                  <a:pt x="654716" y="77679"/>
                </a:moveTo>
                <a:cubicBezTo>
                  <a:pt x="645949" y="77679"/>
                  <a:pt x="637183" y="77679"/>
                  <a:pt x="632693" y="82170"/>
                </a:cubicBezTo>
                <a:cubicBezTo>
                  <a:pt x="641459" y="73189"/>
                  <a:pt x="645949" y="73189"/>
                  <a:pt x="654716" y="77679"/>
                </a:cubicBezTo>
                <a:cubicBezTo>
                  <a:pt x="667973" y="77679"/>
                  <a:pt x="681016" y="77679"/>
                  <a:pt x="698549" y="77679"/>
                </a:cubicBezTo>
                <a:cubicBezTo>
                  <a:pt x="681016" y="90936"/>
                  <a:pt x="667759" y="81956"/>
                  <a:pt x="654716" y="77679"/>
                </a:cubicBezTo>
                <a:lnTo>
                  <a:pt x="654716" y="77679"/>
                </a:lnTo>
                <a:close/>
                <a:moveTo>
                  <a:pt x="707316" y="86446"/>
                </a:moveTo>
                <a:cubicBezTo>
                  <a:pt x="707316" y="77679"/>
                  <a:pt x="707316" y="77679"/>
                  <a:pt x="707316" y="77679"/>
                </a:cubicBezTo>
                <a:cubicBezTo>
                  <a:pt x="724849" y="77679"/>
                  <a:pt x="724849" y="77679"/>
                  <a:pt x="724849" y="77679"/>
                </a:cubicBezTo>
                <a:cubicBezTo>
                  <a:pt x="716082" y="77679"/>
                  <a:pt x="711806" y="86446"/>
                  <a:pt x="707316" y="86446"/>
                </a:cubicBezTo>
                <a:lnTo>
                  <a:pt x="707316" y="86446"/>
                </a:lnTo>
                <a:close/>
                <a:moveTo>
                  <a:pt x="729339" y="81956"/>
                </a:moveTo>
                <a:cubicBezTo>
                  <a:pt x="729339" y="77466"/>
                  <a:pt x="729339" y="77466"/>
                  <a:pt x="729339" y="77466"/>
                </a:cubicBezTo>
                <a:cubicBezTo>
                  <a:pt x="751363" y="81956"/>
                  <a:pt x="751363" y="81956"/>
                  <a:pt x="751363" y="81956"/>
                </a:cubicBezTo>
                <a:lnTo>
                  <a:pt x="729339" y="81956"/>
                </a:lnTo>
                <a:lnTo>
                  <a:pt x="729339" y="81956"/>
                </a:lnTo>
                <a:lnTo>
                  <a:pt x="729339" y="81956"/>
                </a:lnTo>
                <a:close/>
                <a:moveTo>
                  <a:pt x="760129" y="81956"/>
                </a:moveTo>
                <a:cubicBezTo>
                  <a:pt x="768896" y="81956"/>
                  <a:pt x="773386" y="64209"/>
                  <a:pt x="782153" y="81956"/>
                </a:cubicBezTo>
                <a:cubicBezTo>
                  <a:pt x="768896" y="86446"/>
                  <a:pt x="768896" y="95213"/>
                  <a:pt x="760129" y="81956"/>
                </a:cubicBezTo>
                <a:lnTo>
                  <a:pt x="760129" y="81956"/>
                </a:lnTo>
                <a:close/>
                <a:moveTo>
                  <a:pt x="904885" y="90936"/>
                </a:moveTo>
                <a:cubicBezTo>
                  <a:pt x="896118" y="90936"/>
                  <a:pt x="896118" y="90936"/>
                  <a:pt x="896118" y="90936"/>
                </a:cubicBezTo>
                <a:cubicBezTo>
                  <a:pt x="896118" y="82170"/>
                  <a:pt x="904885" y="82170"/>
                  <a:pt x="904885" y="68699"/>
                </a:cubicBezTo>
                <a:cubicBezTo>
                  <a:pt x="909375" y="73189"/>
                  <a:pt x="904885" y="86446"/>
                  <a:pt x="904885" y="90936"/>
                </a:cubicBezTo>
                <a:lnTo>
                  <a:pt x="904885" y="90936"/>
                </a:lnTo>
                <a:close/>
                <a:moveTo>
                  <a:pt x="957699" y="268193"/>
                </a:moveTo>
                <a:cubicBezTo>
                  <a:pt x="948932" y="268193"/>
                  <a:pt x="948932" y="268193"/>
                  <a:pt x="948932" y="268193"/>
                </a:cubicBezTo>
                <a:cubicBezTo>
                  <a:pt x="957699" y="263703"/>
                  <a:pt x="957699" y="263703"/>
                  <a:pt x="957699" y="263703"/>
                </a:cubicBezTo>
                <a:lnTo>
                  <a:pt x="957699" y="268193"/>
                </a:lnTo>
                <a:lnTo>
                  <a:pt x="957699" y="268193"/>
                </a:lnTo>
                <a:lnTo>
                  <a:pt x="957699" y="268193"/>
                </a:lnTo>
                <a:close/>
                <a:moveTo>
                  <a:pt x="1080645" y="90936"/>
                </a:moveTo>
                <a:cubicBezTo>
                  <a:pt x="1080645" y="86446"/>
                  <a:pt x="1080645" y="86446"/>
                  <a:pt x="1080645" y="86446"/>
                </a:cubicBezTo>
                <a:cubicBezTo>
                  <a:pt x="1076155" y="81956"/>
                  <a:pt x="1076155" y="86446"/>
                  <a:pt x="1071878" y="86446"/>
                </a:cubicBezTo>
                <a:cubicBezTo>
                  <a:pt x="1071878" y="99703"/>
                  <a:pt x="1071878" y="99703"/>
                  <a:pt x="1071878" y="99703"/>
                </a:cubicBezTo>
                <a:cubicBezTo>
                  <a:pt x="1063112" y="104193"/>
                  <a:pt x="1063112" y="86446"/>
                  <a:pt x="1063112" y="81956"/>
                </a:cubicBezTo>
                <a:cubicBezTo>
                  <a:pt x="1085135" y="86446"/>
                  <a:pt x="1085135" y="86446"/>
                  <a:pt x="1085135" y="86446"/>
                </a:cubicBezTo>
                <a:lnTo>
                  <a:pt x="1080645" y="90936"/>
                </a:lnTo>
                <a:lnTo>
                  <a:pt x="1080645" y="90936"/>
                </a:lnTo>
                <a:close/>
                <a:moveTo>
                  <a:pt x="1124478" y="104193"/>
                </a:moveTo>
                <a:cubicBezTo>
                  <a:pt x="1119988" y="104193"/>
                  <a:pt x="1119988" y="104193"/>
                  <a:pt x="1119988" y="104193"/>
                </a:cubicBezTo>
                <a:cubicBezTo>
                  <a:pt x="1124478" y="95426"/>
                  <a:pt x="1124478" y="95426"/>
                  <a:pt x="1124478" y="95426"/>
                </a:cubicBezTo>
                <a:cubicBezTo>
                  <a:pt x="1124478" y="90936"/>
                  <a:pt x="1119988" y="90936"/>
                  <a:pt x="1119988" y="90936"/>
                </a:cubicBezTo>
                <a:cubicBezTo>
                  <a:pt x="1119988" y="86446"/>
                  <a:pt x="1119988" y="86446"/>
                  <a:pt x="1119988" y="86446"/>
                </a:cubicBezTo>
                <a:cubicBezTo>
                  <a:pt x="1128754" y="90936"/>
                  <a:pt x="1128754" y="90936"/>
                  <a:pt x="1128754" y="90936"/>
                </a:cubicBezTo>
                <a:cubicBezTo>
                  <a:pt x="1124478" y="95213"/>
                  <a:pt x="1124478" y="99703"/>
                  <a:pt x="1124478" y="104193"/>
                </a:cubicBezTo>
                <a:lnTo>
                  <a:pt x="1124478" y="104193"/>
                </a:lnTo>
                <a:close/>
                <a:moveTo>
                  <a:pt x="1142011" y="90936"/>
                </a:moveTo>
                <a:cubicBezTo>
                  <a:pt x="1142011" y="99703"/>
                  <a:pt x="1137521" y="95426"/>
                  <a:pt x="1133245" y="95426"/>
                </a:cubicBezTo>
                <a:cubicBezTo>
                  <a:pt x="1142011" y="86660"/>
                  <a:pt x="1142011" y="86660"/>
                  <a:pt x="1142011" y="86660"/>
                </a:cubicBezTo>
                <a:cubicBezTo>
                  <a:pt x="1142011" y="86660"/>
                  <a:pt x="1146501" y="86446"/>
                  <a:pt x="1142011" y="90936"/>
                </a:cubicBezTo>
                <a:lnTo>
                  <a:pt x="1142011" y="90936"/>
                </a:lnTo>
                <a:close/>
                <a:moveTo>
                  <a:pt x="1194825" y="95213"/>
                </a:moveTo>
                <a:cubicBezTo>
                  <a:pt x="1194825" y="95213"/>
                  <a:pt x="1186058" y="95213"/>
                  <a:pt x="1186058" y="103979"/>
                </a:cubicBezTo>
                <a:lnTo>
                  <a:pt x="1186058" y="108470"/>
                </a:lnTo>
                <a:lnTo>
                  <a:pt x="1186058" y="103979"/>
                </a:lnTo>
                <a:cubicBezTo>
                  <a:pt x="1186058" y="99489"/>
                  <a:pt x="1186058" y="95213"/>
                  <a:pt x="1181568" y="90723"/>
                </a:cubicBezTo>
                <a:cubicBezTo>
                  <a:pt x="1177078" y="95213"/>
                  <a:pt x="1177078" y="95213"/>
                  <a:pt x="1177078" y="95213"/>
                </a:cubicBezTo>
                <a:cubicBezTo>
                  <a:pt x="1177078" y="86446"/>
                  <a:pt x="1177078" y="86446"/>
                  <a:pt x="1177078" y="86446"/>
                </a:cubicBezTo>
                <a:cubicBezTo>
                  <a:pt x="1181568" y="86446"/>
                  <a:pt x="1190334" y="95213"/>
                  <a:pt x="1194825" y="95213"/>
                </a:cubicBezTo>
                <a:cubicBezTo>
                  <a:pt x="1199315" y="95213"/>
                  <a:pt x="1199315" y="95213"/>
                  <a:pt x="1199315" y="95213"/>
                </a:cubicBezTo>
                <a:cubicBezTo>
                  <a:pt x="1199315" y="95213"/>
                  <a:pt x="1199101" y="95213"/>
                  <a:pt x="1194825" y="95213"/>
                </a:cubicBezTo>
                <a:lnTo>
                  <a:pt x="1194825" y="95213"/>
                </a:lnTo>
                <a:close/>
                <a:moveTo>
                  <a:pt x="1243148" y="95213"/>
                </a:moveTo>
                <a:cubicBezTo>
                  <a:pt x="1247638" y="95213"/>
                  <a:pt x="1247638" y="95213"/>
                  <a:pt x="1247638" y="95213"/>
                </a:cubicBezTo>
                <a:cubicBezTo>
                  <a:pt x="1252128" y="108470"/>
                  <a:pt x="1252128" y="108470"/>
                  <a:pt x="1252128" y="108470"/>
                </a:cubicBezTo>
                <a:lnTo>
                  <a:pt x="1243148" y="95213"/>
                </a:lnTo>
                <a:lnTo>
                  <a:pt x="1243148" y="95213"/>
                </a:lnTo>
                <a:lnTo>
                  <a:pt x="1243148" y="95213"/>
                </a:lnTo>
                <a:close/>
                <a:moveTo>
                  <a:pt x="1278214" y="112960"/>
                </a:moveTo>
                <a:cubicBezTo>
                  <a:pt x="1278214" y="108470"/>
                  <a:pt x="1269448" y="104193"/>
                  <a:pt x="1273724" y="95213"/>
                </a:cubicBezTo>
                <a:cubicBezTo>
                  <a:pt x="1278214" y="99703"/>
                  <a:pt x="1278214" y="108683"/>
                  <a:pt x="1278214" y="112960"/>
                </a:cubicBezTo>
                <a:lnTo>
                  <a:pt x="1278214" y="112960"/>
                </a:lnTo>
                <a:close/>
                <a:moveTo>
                  <a:pt x="1313281" y="104193"/>
                </a:moveTo>
                <a:cubicBezTo>
                  <a:pt x="1304514" y="112960"/>
                  <a:pt x="1304514" y="112960"/>
                  <a:pt x="1304514" y="112960"/>
                </a:cubicBezTo>
                <a:cubicBezTo>
                  <a:pt x="1309004" y="104193"/>
                  <a:pt x="1309004" y="104193"/>
                  <a:pt x="1309004" y="104193"/>
                </a:cubicBezTo>
                <a:cubicBezTo>
                  <a:pt x="1309004" y="99703"/>
                  <a:pt x="1313281" y="104193"/>
                  <a:pt x="1313281" y="104193"/>
                </a:cubicBezTo>
                <a:cubicBezTo>
                  <a:pt x="1317771" y="99703"/>
                  <a:pt x="1317771" y="99703"/>
                  <a:pt x="1317771" y="99703"/>
                </a:cubicBezTo>
                <a:lnTo>
                  <a:pt x="1317771" y="99703"/>
                </a:lnTo>
                <a:cubicBezTo>
                  <a:pt x="1322261" y="99703"/>
                  <a:pt x="1322261" y="99703"/>
                  <a:pt x="1322261" y="99703"/>
                </a:cubicBezTo>
                <a:cubicBezTo>
                  <a:pt x="1317771" y="99703"/>
                  <a:pt x="1317771" y="99703"/>
                  <a:pt x="1317771" y="99703"/>
                </a:cubicBezTo>
                <a:cubicBezTo>
                  <a:pt x="1317771" y="108683"/>
                  <a:pt x="1317771" y="108683"/>
                  <a:pt x="1313281" y="104193"/>
                </a:cubicBezTo>
                <a:lnTo>
                  <a:pt x="1313281" y="104193"/>
                </a:lnTo>
                <a:close/>
                <a:moveTo>
                  <a:pt x="1335304" y="183948"/>
                </a:moveTo>
                <a:cubicBezTo>
                  <a:pt x="1326538" y="183948"/>
                  <a:pt x="1326538" y="183948"/>
                  <a:pt x="1326538" y="183948"/>
                </a:cubicBezTo>
                <a:cubicBezTo>
                  <a:pt x="1326538" y="175181"/>
                  <a:pt x="1326538" y="175181"/>
                  <a:pt x="1326538" y="175181"/>
                </a:cubicBezTo>
                <a:cubicBezTo>
                  <a:pt x="1335304" y="175181"/>
                  <a:pt x="1335304" y="175181"/>
                  <a:pt x="1335304" y="175181"/>
                </a:cubicBezTo>
                <a:lnTo>
                  <a:pt x="1335304" y="183948"/>
                </a:lnTo>
                <a:lnTo>
                  <a:pt x="1335304" y="183948"/>
                </a:lnTo>
                <a:lnTo>
                  <a:pt x="1335304" y="183948"/>
                </a:lnTo>
                <a:close/>
                <a:moveTo>
                  <a:pt x="1331028" y="104193"/>
                </a:moveTo>
                <a:cubicBezTo>
                  <a:pt x="1335518" y="112960"/>
                  <a:pt x="1339794" y="108683"/>
                  <a:pt x="1344284" y="104193"/>
                </a:cubicBezTo>
                <a:lnTo>
                  <a:pt x="1344284" y="104193"/>
                </a:lnTo>
                <a:lnTo>
                  <a:pt x="1344284" y="104193"/>
                </a:lnTo>
                <a:cubicBezTo>
                  <a:pt x="1339794" y="108683"/>
                  <a:pt x="1335304" y="112960"/>
                  <a:pt x="1331028" y="104193"/>
                </a:cubicBezTo>
                <a:lnTo>
                  <a:pt x="1331028" y="104193"/>
                </a:lnTo>
                <a:close/>
                <a:moveTo>
                  <a:pt x="1348561" y="117450"/>
                </a:moveTo>
                <a:lnTo>
                  <a:pt x="1348561" y="121940"/>
                </a:lnTo>
                <a:lnTo>
                  <a:pt x="1348561" y="117450"/>
                </a:lnTo>
                <a:cubicBezTo>
                  <a:pt x="1353051" y="112960"/>
                  <a:pt x="1348561" y="104193"/>
                  <a:pt x="1353051" y="104193"/>
                </a:cubicBezTo>
                <a:cubicBezTo>
                  <a:pt x="1352837" y="112960"/>
                  <a:pt x="1352837" y="112960"/>
                  <a:pt x="1348561" y="117450"/>
                </a:cubicBezTo>
                <a:lnTo>
                  <a:pt x="1348561" y="117450"/>
                </a:lnTo>
                <a:close/>
                <a:moveTo>
                  <a:pt x="1396884" y="126430"/>
                </a:moveTo>
                <a:cubicBezTo>
                  <a:pt x="1383627" y="130921"/>
                  <a:pt x="1388118" y="108683"/>
                  <a:pt x="1388118" y="99917"/>
                </a:cubicBezTo>
                <a:cubicBezTo>
                  <a:pt x="1388118" y="112960"/>
                  <a:pt x="1405651" y="108683"/>
                  <a:pt x="1396884" y="126430"/>
                </a:cubicBezTo>
                <a:lnTo>
                  <a:pt x="1396884" y="126430"/>
                </a:lnTo>
                <a:close/>
                <a:moveTo>
                  <a:pt x="1431951" y="121940"/>
                </a:moveTo>
                <a:cubicBezTo>
                  <a:pt x="1431951" y="121940"/>
                  <a:pt x="1427460" y="121940"/>
                  <a:pt x="1427460" y="126430"/>
                </a:cubicBezTo>
                <a:cubicBezTo>
                  <a:pt x="1418694" y="117664"/>
                  <a:pt x="1427460" y="113174"/>
                  <a:pt x="1427460" y="104193"/>
                </a:cubicBezTo>
                <a:cubicBezTo>
                  <a:pt x="1431951" y="108683"/>
                  <a:pt x="1436227" y="112960"/>
                  <a:pt x="1431951" y="121940"/>
                </a:cubicBezTo>
                <a:lnTo>
                  <a:pt x="1431951" y="121940"/>
                </a:lnTo>
                <a:close/>
                <a:moveTo>
                  <a:pt x="1445208" y="121940"/>
                </a:moveTo>
                <a:cubicBezTo>
                  <a:pt x="1445208" y="108683"/>
                  <a:pt x="1445208" y="108683"/>
                  <a:pt x="1445208" y="108683"/>
                </a:cubicBezTo>
                <a:cubicBezTo>
                  <a:pt x="1449698" y="121940"/>
                  <a:pt x="1449698" y="121940"/>
                  <a:pt x="1449698" y="121940"/>
                </a:cubicBezTo>
                <a:lnTo>
                  <a:pt x="1445208" y="121940"/>
                </a:lnTo>
                <a:lnTo>
                  <a:pt x="1445208" y="121940"/>
                </a:lnTo>
                <a:lnTo>
                  <a:pt x="1445208" y="121940"/>
                </a:lnTo>
                <a:close/>
                <a:moveTo>
                  <a:pt x="1489041" y="112960"/>
                </a:moveTo>
                <a:cubicBezTo>
                  <a:pt x="1493531" y="126217"/>
                  <a:pt x="1493531" y="126217"/>
                  <a:pt x="1493531" y="126217"/>
                </a:cubicBezTo>
                <a:cubicBezTo>
                  <a:pt x="1489041" y="134983"/>
                  <a:pt x="1489041" y="134983"/>
                  <a:pt x="1489041" y="134983"/>
                </a:cubicBezTo>
                <a:lnTo>
                  <a:pt x="1489041" y="112960"/>
                </a:lnTo>
                <a:lnTo>
                  <a:pt x="1489041" y="112960"/>
                </a:lnTo>
                <a:lnTo>
                  <a:pt x="1489041" y="112960"/>
                </a:lnTo>
                <a:close/>
                <a:moveTo>
                  <a:pt x="1502297" y="197205"/>
                </a:moveTo>
                <a:cubicBezTo>
                  <a:pt x="1493531" y="197205"/>
                  <a:pt x="1493531" y="197205"/>
                  <a:pt x="1493531" y="197205"/>
                </a:cubicBezTo>
                <a:cubicBezTo>
                  <a:pt x="1489041" y="179458"/>
                  <a:pt x="1506574" y="179458"/>
                  <a:pt x="1502297" y="197205"/>
                </a:cubicBezTo>
                <a:lnTo>
                  <a:pt x="1502297" y="197205"/>
                </a:lnTo>
                <a:close/>
              </a:path>
            </a:pathLst>
          </a:custGeom>
          <a:solidFill>
            <a:srgbClr val="000000"/>
          </a:solidFill>
          <a:ln w="2138"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xmlns="" id="{AE5EC4FB-555D-4ADA-BC1B-6CE478CC271A}"/>
              </a:ext>
            </a:extLst>
          </p:cNvPr>
          <p:cNvSpPr/>
          <p:nvPr/>
        </p:nvSpPr>
        <p:spPr>
          <a:xfrm>
            <a:off x="1217961" y="3454001"/>
            <a:ext cx="1739901" cy="580393"/>
          </a:xfrm>
          <a:custGeom>
            <a:avLst/>
            <a:gdLst>
              <a:gd name="connsiteX0" fmla="*/ 1843359 w 2069774"/>
              <a:gd name="connsiteY0" fmla="*/ 141529 h 628630"/>
              <a:gd name="connsiteX1" fmla="*/ 2071291 w 2069774"/>
              <a:gd name="connsiteY1" fmla="*/ 163338 h 628630"/>
              <a:gd name="connsiteX2" fmla="*/ 1891468 w 2069774"/>
              <a:gd name="connsiteY2" fmla="*/ 97696 h 628630"/>
              <a:gd name="connsiteX3" fmla="*/ 1431115 w 2069774"/>
              <a:gd name="connsiteY3" fmla="*/ 14734 h 628630"/>
              <a:gd name="connsiteX4" fmla="*/ 1067193 w 2069774"/>
              <a:gd name="connsiteY4" fmla="*/ 1691 h 628630"/>
              <a:gd name="connsiteX5" fmla="*/ 523450 w 2069774"/>
              <a:gd name="connsiteY5" fmla="*/ 89143 h 628630"/>
              <a:gd name="connsiteX6" fmla="*/ 10497 w 2069774"/>
              <a:gd name="connsiteY6" fmla="*/ 311943 h 628630"/>
              <a:gd name="connsiteX7" fmla="*/ 1730 w 2069774"/>
              <a:gd name="connsiteY7" fmla="*/ 364329 h 628630"/>
              <a:gd name="connsiteX8" fmla="*/ 41287 w 2069774"/>
              <a:gd name="connsiteY8" fmla="*/ 539020 h 628630"/>
              <a:gd name="connsiteX9" fmla="*/ 120186 w 2069774"/>
              <a:gd name="connsiteY9" fmla="*/ 608939 h 628630"/>
              <a:gd name="connsiteX10" fmla="*/ 571774 w 2069774"/>
              <a:gd name="connsiteY10" fmla="*/ 591406 h 628630"/>
              <a:gd name="connsiteX11" fmla="*/ 755873 w 2069774"/>
              <a:gd name="connsiteY11" fmla="*/ 539020 h 628630"/>
              <a:gd name="connsiteX12" fmla="*/ 808471 w 2069774"/>
              <a:gd name="connsiteY12" fmla="*/ 517210 h 628630"/>
              <a:gd name="connsiteX13" fmla="*/ 1018871 w 2069774"/>
              <a:gd name="connsiteY13" fmla="*/ 443015 h 628630"/>
              <a:gd name="connsiteX14" fmla="*/ 1124070 w 2069774"/>
              <a:gd name="connsiteY14" fmla="*/ 425481 h 628630"/>
              <a:gd name="connsiteX15" fmla="*/ 1409092 w 2069774"/>
              <a:gd name="connsiteY15" fmla="*/ 329262 h 628630"/>
              <a:gd name="connsiteX16" fmla="*/ 1483715 w 2069774"/>
              <a:gd name="connsiteY16" fmla="*/ 324986 h 628630"/>
              <a:gd name="connsiteX17" fmla="*/ 1396049 w 2069774"/>
              <a:gd name="connsiteY17" fmla="*/ 298686 h 628630"/>
              <a:gd name="connsiteX18" fmla="*/ 1418072 w 2069774"/>
              <a:gd name="connsiteY18" fmla="*/ 276877 h 628630"/>
              <a:gd name="connsiteX19" fmla="*/ 1453138 w 2069774"/>
              <a:gd name="connsiteY19" fmla="*/ 263834 h 628630"/>
              <a:gd name="connsiteX20" fmla="*/ 1483929 w 2069774"/>
              <a:gd name="connsiteY20" fmla="*/ 263834 h 628630"/>
              <a:gd name="connsiteX21" fmla="*/ 1483929 w 2069774"/>
              <a:gd name="connsiteY21" fmla="*/ 259557 h 628630"/>
              <a:gd name="connsiteX22" fmla="*/ 1650494 w 2069774"/>
              <a:gd name="connsiteY22" fmla="*/ 233257 h 628630"/>
              <a:gd name="connsiteX23" fmla="*/ 1619704 w 2069774"/>
              <a:gd name="connsiteY23" fmla="*/ 224491 h 628630"/>
              <a:gd name="connsiteX24" fmla="*/ 1650494 w 2069774"/>
              <a:gd name="connsiteY24" fmla="*/ 189638 h 628630"/>
              <a:gd name="connsiteX25" fmla="*/ 1654985 w 2069774"/>
              <a:gd name="connsiteY25" fmla="*/ 198405 h 628630"/>
              <a:gd name="connsiteX26" fmla="*/ 1650494 w 2069774"/>
              <a:gd name="connsiteY26" fmla="*/ 215938 h 628630"/>
              <a:gd name="connsiteX27" fmla="*/ 1733884 w 2069774"/>
              <a:gd name="connsiteY27" fmla="*/ 215938 h 628630"/>
              <a:gd name="connsiteX28" fmla="*/ 1711860 w 2069774"/>
              <a:gd name="connsiteY28" fmla="*/ 202895 h 628630"/>
              <a:gd name="connsiteX29" fmla="*/ 1777717 w 2069774"/>
              <a:gd name="connsiteY29" fmla="*/ 194128 h 628630"/>
              <a:gd name="connsiteX30" fmla="*/ 1782207 w 2069774"/>
              <a:gd name="connsiteY30" fmla="*/ 176595 h 628630"/>
              <a:gd name="connsiteX31" fmla="*/ 1865597 w 2069774"/>
              <a:gd name="connsiteY31" fmla="*/ 172319 h 628630"/>
              <a:gd name="connsiteX32" fmla="*/ 1944496 w 2069774"/>
              <a:gd name="connsiteY32" fmla="*/ 172319 h 628630"/>
              <a:gd name="connsiteX33" fmla="*/ 1843359 w 2069774"/>
              <a:gd name="connsiteY33" fmla="*/ 141529 h 628630"/>
              <a:gd name="connsiteX34" fmla="*/ 1843359 w 2069774"/>
              <a:gd name="connsiteY34" fmla="*/ 141529 h 628630"/>
              <a:gd name="connsiteX35" fmla="*/ 1646004 w 2069774"/>
              <a:gd name="connsiteY35" fmla="*/ 167829 h 628630"/>
              <a:gd name="connsiteX36" fmla="*/ 1637237 w 2069774"/>
              <a:gd name="connsiteY36" fmla="*/ 167829 h 628630"/>
              <a:gd name="connsiteX37" fmla="*/ 1650494 w 2069774"/>
              <a:gd name="connsiteY37" fmla="*/ 163552 h 628630"/>
              <a:gd name="connsiteX38" fmla="*/ 1646004 w 2069774"/>
              <a:gd name="connsiteY38" fmla="*/ 167829 h 628630"/>
              <a:gd name="connsiteX39" fmla="*/ 1646004 w 2069774"/>
              <a:gd name="connsiteY39" fmla="*/ 167829 h 628630"/>
              <a:gd name="connsiteX40" fmla="*/ 1646004 w 2069774"/>
              <a:gd name="connsiteY40" fmla="*/ 167829 h 62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69774" h="628630">
                <a:moveTo>
                  <a:pt x="1843359" y="141529"/>
                </a:moveTo>
                <a:cubicBezTo>
                  <a:pt x="1917983" y="137252"/>
                  <a:pt x="1992392" y="154572"/>
                  <a:pt x="2071291" y="163338"/>
                </a:cubicBezTo>
                <a:cubicBezTo>
                  <a:pt x="2014202" y="137038"/>
                  <a:pt x="1952835" y="110952"/>
                  <a:pt x="1891468" y="97696"/>
                </a:cubicBezTo>
                <a:cubicBezTo>
                  <a:pt x="1431115" y="14734"/>
                  <a:pt x="1431115" y="14734"/>
                  <a:pt x="1431115" y="14734"/>
                </a:cubicBezTo>
                <a:cubicBezTo>
                  <a:pt x="1312659" y="1691"/>
                  <a:pt x="1189927" y="-2800"/>
                  <a:pt x="1067193" y="1691"/>
                </a:cubicBezTo>
                <a:cubicBezTo>
                  <a:pt x="523450" y="89143"/>
                  <a:pt x="523450" y="89143"/>
                  <a:pt x="523450" y="89143"/>
                </a:cubicBezTo>
                <a:cubicBezTo>
                  <a:pt x="343628" y="97909"/>
                  <a:pt x="172786" y="172105"/>
                  <a:pt x="10497" y="311943"/>
                </a:cubicBezTo>
                <a:cubicBezTo>
                  <a:pt x="1730" y="320710"/>
                  <a:pt x="1730" y="346796"/>
                  <a:pt x="1730" y="364329"/>
                </a:cubicBezTo>
                <a:cubicBezTo>
                  <a:pt x="-7037" y="438524"/>
                  <a:pt x="19264" y="495400"/>
                  <a:pt x="41287" y="539020"/>
                </a:cubicBezTo>
                <a:cubicBezTo>
                  <a:pt x="63310" y="587129"/>
                  <a:pt x="93887" y="573872"/>
                  <a:pt x="120186" y="608939"/>
                </a:cubicBezTo>
                <a:cubicBezTo>
                  <a:pt x="269219" y="657048"/>
                  <a:pt x="422741" y="604662"/>
                  <a:pt x="571774" y="591406"/>
                </a:cubicBezTo>
                <a:cubicBezTo>
                  <a:pt x="637630" y="587129"/>
                  <a:pt x="694506" y="539020"/>
                  <a:pt x="755873" y="539020"/>
                </a:cubicBezTo>
                <a:cubicBezTo>
                  <a:pt x="773405" y="495400"/>
                  <a:pt x="790939" y="539020"/>
                  <a:pt x="808471" y="517210"/>
                </a:cubicBezTo>
                <a:cubicBezTo>
                  <a:pt x="878605" y="486634"/>
                  <a:pt x="948737" y="473591"/>
                  <a:pt x="1018871" y="443015"/>
                </a:cubicBezTo>
                <a:cubicBezTo>
                  <a:pt x="1053937" y="473591"/>
                  <a:pt x="1089003" y="399395"/>
                  <a:pt x="1124070" y="425481"/>
                </a:cubicBezTo>
                <a:cubicBezTo>
                  <a:pt x="1211736" y="368605"/>
                  <a:pt x="1316935" y="355562"/>
                  <a:pt x="1409092" y="329262"/>
                </a:cubicBezTo>
                <a:cubicBezTo>
                  <a:pt x="1426624" y="329262"/>
                  <a:pt x="1457414" y="333539"/>
                  <a:pt x="1483715" y="324986"/>
                </a:cubicBezTo>
                <a:cubicBezTo>
                  <a:pt x="1457414" y="303176"/>
                  <a:pt x="1417858" y="329262"/>
                  <a:pt x="1396049" y="298686"/>
                </a:cubicBezTo>
                <a:cubicBezTo>
                  <a:pt x="1396049" y="268110"/>
                  <a:pt x="1409305" y="294410"/>
                  <a:pt x="1418072" y="276877"/>
                </a:cubicBezTo>
                <a:cubicBezTo>
                  <a:pt x="1426839" y="259343"/>
                  <a:pt x="1444372" y="285643"/>
                  <a:pt x="1453138" y="263834"/>
                </a:cubicBezTo>
                <a:cubicBezTo>
                  <a:pt x="1457628" y="281367"/>
                  <a:pt x="1483929" y="272600"/>
                  <a:pt x="1483929" y="263834"/>
                </a:cubicBezTo>
                <a:cubicBezTo>
                  <a:pt x="1483929" y="259557"/>
                  <a:pt x="1483929" y="259557"/>
                  <a:pt x="1483929" y="259557"/>
                </a:cubicBezTo>
                <a:cubicBezTo>
                  <a:pt x="1541018" y="242024"/>
                  <a:pt x="1593618" y="242024"/>
                  <a:pt x="1650494" y="233257"/>
                </a:cubicBezTo>
                <a:cubicBezTo>
                  <a:pt x="1641727" y="233257"/>
                  <a:pt x="1628470" y="242024"/>
                  <a:pt x="1619704" y="224491"/>
                </a:cubicBezTo>
                <a:cubicBezTo>
                  <a:pt x="1628470" y="206957"/>
                  <a:pt x="1646004" y="228767"/>
                  <a:pt x="1650494" y="189638"/>
                </a:cubicBezTo>
                <a:cubicBezTo>
                  <a:pt x="1650494" y="189638"/>
                  <a:pt x="1654985" y="189638"/>
                  <a:pt x="1654985" y="198405"/>
                </a:cubicBezTo>
                <a:cubicBezTo>
                  <a:pt x="1650494" y="215938"/>
                  <a:pt x="1650494" y="215938"/>
                  <a:pt x="1650494" y="215938"/>
                </a:cubicBezTo>
                <a:cubicBezTo>
                  <a:pt x="1676794" y="224705"/>
                  <a:pt x="1707583" y="220214"/>
                  <a:pt x="1733884" y="215938"/>
                </a:cubicBezTo>
                <a:cubicBezTo>
                  <a:pt x="1711860" y="202895"/>
                  <a:pt x="1711860" y="202895"/>
                  <a:pt x="1711860" y="202895"/>
                </a:cubicBezTo>
                <a:cubicBezTo>
                  <a:pt x="1729393" y="185362"/>
                  <a:pt x="1755693" y="181085"/>
                  <a:pt x="1777717" y="194128"/>
                </a:cubicBezTo>
                <a:cubicBezTo>
                  <a:pt x="1782207" y="176595"/>
                  <a:pt x="1782207" y="176595"/>
                  <a:pt x="1782207" y="176595"/>
                </a:cubicBezTo>
                <a:cubicBezTo>
                  <a:pt x="1804230" y="185362"/>
                  <a:pt x="1843573" y="207171"/>
                  <a:pt x="1865597" y="172319"/>
                </a:cubicBezTo>
                <a:cubicBezTo>
                  <a:pt x="1891896" y="163552"/>
                  <a:pt x="1931453" y="176595"/>
                  <a:pt x="1944496" y="172319"/>
                </a:cubicBezTo>
                <a:cubicBezTo>
                  <a:pt x="1913492" y="150295"/>
                  <a:pt x="1874150" y="185362"/>
                  <a:pt x="1843359" y="141529"/>
                </a:cubicBezTo>
                <a:lnTo>
                  <a:pt x="1843359" y="141529"/>
                </a:lnTo>
                <a:close/>
                <a:moveTo>
                  <a:pt x="1646004" y="167829"/>
                </a:moveTo>
                <a:cubicBezTo>
                  <a:pt x="1637237" y="167829"/>
                  <a:pt x="1637237" y="167829"/>
                  <a:pt x="1637237" y="167829"/>
                </a:cubicBezTo>
                <a:cubicBezTo>
                  <a:pt x="1650494" y="163552"/>
                  <a:pt x="1650494" y="163552"/>
                  <a:pt x="1650494" y="163552"/>
                </a:cubicBezTo>
                <a:lnTo>
                  <a:pt x="1646004" y="167829"/>
                </a:lnTo>
                <a:lnTo>
                  <a:pt x="1646004" y="167829"/>
                </a:lnTo>
                <a:lnTo>
                  <a:pt x="1646004" y="167829"/>
                </a:lnTo>
                <a:close/>
              </a:path>
            </a:pathLst>
          </a:custGeom>
          <a:solidFill>
            <a:srgbClr val="000000"/>
          </a:solidFill>
          <a:ln w="2138"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xmlns="" id="{B652F2D0-1781-40D5-A9F8-A8E65D2DFE12}"/>
              </a:ext>
            </a:extLst>
          </p:cNvPr>
          <p:cNvSpPr/>
          <p:nvPr/>
        </p:nvSpPr>
        <p:spPr>
          <a:xfrm>
            <a:off x="6649041" y="3470225"/>
            <a:ext cx="1739901" cy="493647"/>
          </a:xfrm>
          <a:custGeom>
            <a:avLst/>
            <a:gdLst>
              <a:gd name="connsiteX0" fmla="*/ 1864196 w 5116423"/>
              <a:gd name="connsiteY0" fmla="*/ 1999109 h 2024161"/>
              <a:gd name="connsiteX1" fmla="*/ 1864196 w 5116423"/>
              <a:gd name="connsiteY1" fmla="*/ 1988278 h 2024161"/>
              <a:gd name="connsiteX2" fmla="*/ 2091883 w 5116423"/>
              <a:gd name="connsiteY2" fmla="*/ 1988278 h 2024161"/>
              <a:gd name="connsiteX3" fmla="*/ 1809920 w 5116423"/>
              <a:gd name="connsiteY3" fmla="*/ 1977448 h 2024161"/>
              <a:gd name="connsiteX4" fmla="*/ 1907518 w 5116423"/>
              <a:gd name="connsiteY4" fmla="*/ 1966618 h 2024161"/>
              <a:gd name="connsiteX5" fmla="*/ 1907518 w 5116423"/>
              <a:gd name="connsiteY5" fmla="*/ 1955787 h 2024161"/>
              <a:gd name="connsiteX6" fmla="*/ 1809920 w 5116423"/>
              <a:gd name="connsiteY6" fmla="*/ 1955787 h 2024161"/>
              <a:gd name="connsiteX7" fmla="*/ 1853241 w 5116423"/>
              <a:gd name="connsiteY7" fmla="*/ 1955787 h 2024161"/>
              <a:gd name="connsiteX8" fmla="*/ 1864071 w 5116423"/>
              <a:gd name="connsiteY8" fmla="*/ 1955787 h 2024161"/>
              <a:gd name="connsiteX9" fmla="*/ 1864071 w 5116423"/>
              <a:gd name="connsiteY9" fmla="*/ 1944957 h 2024161"/>
              <a:gd name="connsiteX10" fmla="*/ 1853241 w 5116423"/>
              <a:gd name="connsiteY10" fmla="*/ 1944957 h 2024161"/>
              <a:gd name="connsiteX11" fmla="*/ 1853241 w 5116423"/>
              <a:gd name="connsiteY11" fmla="*/ 1955787 h 2024161"/>
              <a:gd name="connsiteX12" fmla="*/ 1809920 w 5116423"/>
              <a:gd name="connsiteY12" fmla="*/ 1944957 h 2024161"/>
              <a:gd name="connsiteX13" fmla="*/ 1820750 w 5116423"/>
              <a:gd name="connsiteY13" fmla="*/ 1934127 h 2024161"/>
              <a:gd name="connsiteX14" fmla="*/ 1788259 w 5116423"/>
              <a:gd name="connsiteY14" fmla="*/ 1934127 h 2024161"/>
              <a:gd name="connsiteX15" fmla="*/ 1842535 w 5116423"/>
              <a:gd name="connsiteY15" fmla="*/ 1934127 h 2024161"/>
              <a:gd name="connsiteX16" fmla="*/ 1842535 w 5116423"/>
              <a:gd name="connsiteY16" fmla="*/ 1923296 h 2024161"/>
              <a:gd name="connsiteX17" fmla="*/ 2156990 w 5116423"/>
              <a:gd name="connsiteY17" fmla="*/ 1912466 h 2024161"/>
              <a:gd name="connsiteX18" fmla="*/ 2156990 w 5116423"/>
              <a:gd name="connsiteY18" fmla="*/ 1923296 h 2024161"/>
              <a:gd name="connsiteX19" fmla="*/ 2167820 w 5116423"/>
              <a:gd name="connsiteY19" fmla="*/ 1923296 h 2024161"/>
              <a:gd name="connsiteX20" fmla="*/ 2167820 w 5116423"/>
              <a:gd name="connsiteY20" fmla="*/ 1923296 h 2024161"/>
              <a:gd name="connsiteX21" fmla="*/ 2243757 w 5116423"/>
              <a:gd name="connsiteY21" fmla="*/ 1923296 h 2024161"/>
              <a:gd name="connsiteX22" fmla="*/ 2254588 w 5116423"/>
              <a:gd name="connsiteY22" fmla="*/ 1912466 h 2024161"/>
              <a:gd name="connsiteX23" fmla="*/ 2276249 w 5116423"/>
              <a:gd name="connsiteY23" fmla="*/ 1912466 h 2024161"/>
              <a:gd name="connsiteX24" fmla="*/ 2265418 w 5116423"/>
              <a:gd name="connsiteY24" fmla="*/ 1923296 h 2024161"/>
              <a:gd name="connsiteX25" fmla="*/ 2428123 w 5116423"/>
              <a:gd name="connsiteY25" fmla="*/ 1923296 h 2024161"/>
              <a:gd name="connsiteX26" fmla="*/ 2298034 w 5116423"/>
              <a:gd name="connsiteY26" fmla="*/ 1934127 h 2024161"/>
              <a:gd name="connsiteX27" fmla="*/ 2319695 w 5116423"/>
              <a:gd name="connsiteY27" fmla="*/ 1934127 h 2024161"/>
              <a:gd name="connsiteX28" fmla="*/ 2558212 w 5116423"/>
              <a:gd name="connsiteY28" fmla="*/ 1944957 h 2024161"/>
              <a:gd name="connsiteX29" fmla="*/ 2558212 w 5116423"/>
              <a:gd name="connsiteY29" fmla="*/ 1944957 h 2024161"/>
              <a:gd name="connsiteX30" fmla="*/ 2308864 w 5116423"/>
              <a:gd name="connsiteY30" fmla="*/ 1944957 h 2024161"/>
              <a:gd name="connsiteX31" fmla="*/ 2298034 w 5116423"/>
              <a:gd name="connsiteY31" fmla="*/ 1955787 h 2024161"/>
              <a:gd name="connsiteX32" fmla="*/ 2102838 w 5116423"/>
              <a:gd name="connsiteY32" fmla="*/ 1955787 h 2024161"/>
              <a:gd name="connsiteX33" fmla="*/ 2417293 w 5116423"/>
              <a:gd name="connsiteY33" fmla="*/ 1966618 h 2024161"/>
              <a:gd name="connsiteX34" fmla="*/ 2287204 w 5116423"/>
              <a:gd name="connsiteY34" fmla="*/ 1966618 h 2024161"/>
              <a:gd name="connsiteX35" fmla="*/ 2352310 w 5116423"/>
              <a:gd name="connsiteY35" fmla="*/ 1966618 h 2024161"/>
              <a:gd name="connsiteX36" fmla="*/ 2341480 w 5116423"/>
              <a:gd name="connsiteY36" fmla="*/ 1977448 h 2024161"/>
              <a:gd name="connsiteX37" fmla="*/ 2265543 w 5116423"/>
              <a:gd name="connsiteY37" fmla="*/ 1966618 h 2024161"/>
              <a:gd name="connsiteX38" fmla="*/ 2222221 w 5116423"/>
              <a:gd name="connsiteY38" fmla="*/ 1977448 h 2024161"/>
              <a:gd name="connsiteX39" fmla="*/ 2222221 w 5116423"/>
              <a:gd name="connsiteY39" fmla="*/ 1966618 h 2024161"/>
              <a:gd name="connsiteX40" fmla="*/ 2178900 w 5116423"/>
              <a:gd name="connsiteY40" fmla="*/ 1977448 h 2024161"/>
              <a:gd name="connsiteX41" fmla="*/ 2211391 w 5116423"/>
              <a:gd name="connsiteY41" fmla="*/ 1977448 h 2024161"/>
              <a:gd name="connsiteX42" fmla="*/ 2146284 w 5116423"/>
              <a:gd name="connsiteY42" fmla="*/ 1988278 h 2024161"/>
              <a:gd name="connsiteX43" fmla="*/ 2612613 w 5116423"/>
              <a:gd name="connsiteY43" fmla="*/ 1999109 h 2024161"/>
              <a:gd name="connsiteX44" fmla="*/ 2677720 w 5116423"/>
              <a:gd name="connsiteY44" fmla="*/ 1999109 h 2024161"/>
              <a:gd name="connsiteX45" fmla="*/ 2862086 w 5116423"/>
              <a:gd name="connsiteY45" fmla="*/ 1999109 h 2024161"/>
              <a:gd name="connsiteX46" fmla="*/ 2862086 w 5116423"/>
              <a:gd name="connsiteY46" fmla="*/ 1999109 h 2024161"/>
              <a:gd name="connsiteX47" fmla="*/ 3003005 w 5116423"/>
              <a:gd name="connsiteY47" fmla="*/ 1999109 h 2024161"/>
              <a:gd name="connsiteX48" fmla="*/ 3003005 w 5116423"/>
              <a:gd name="connsiteY48" fmla="*/ 2009939 h 2024161"/>
              <a:gd name="connsiteX49" fmla="*/ 3165710 w 5116423"/>
              <a:gd name="connsiteY49" fmla="*/ 1999109 h 2024161"/>
              <a:gd name="connsiteX50" fmla="*/ 3154879 w 5116423"/>
              <a:gd name="connsiteY50" fmla="*/ 2009939 h 2024161"/>
              <a:gd name="connsiteX51" fmla="*/ 3176540 w 5116423"/>
              <a:gd name="connsiteY51" fmla="*/ 2009939 h 2024161"/>
              <a:gd name="connsiteX52" fmla="*/ 3176540 w 5116423"/>
              <a:gd name="connsiteY52" fmla="*/ 2009939 h 2024161"/>
              <a:gd name="connsiteX53" fmla="*/ 3306629 w 5116423"/>
              <a:gd name="connsiteY53" fmla="*/ 2009939 h 2024161"/>
              <a:gd name="connsiteX54" fmla="*/ 3295799 w 5116423"/>
              <a:gd name="connsiteY54" fmla="*/ 2009939 h 2024161"/>
              <a:gd name="connsiteX55" fmla="*/ 3317459 w 5116423"/>
              <a:gd name="connsiteY55" fmla="*/ 2009939 h 2024161"/>
              <a:gd name="connsiteX56" fmla="*/ 3339120 w 5116423"/>
              <a:gd name="connsiteY56" fmla="*/ 1988403 h 2024161"/>
              <a:gd name="connsiteX57" fmla="*/ 3339120 w 5116423"/>
              <a:gd name="connsiteY57" fmla="*/ 1999233 h 2024161"/>
              <a:gd name="connsiteX58" fmla="*/ 3772834 w 5116423"/>
              <a:gd name="connsiteY58" fmla="*/ 1999233 h 2024161"/>
              <a:gd name="connsiteX59" fmla="*/ 3555977 w 5116423"/>
              <a:gd name="connsiteY59" fmla="*/ 1988403 h 2024161"/>
              <a:gd name="connsiteX60" fmla="*/ 3827110 w 5116423"/>
              <a:gd name="connsiteY60" fmla="*/ 1988403 h 2024161"/>
              <a:gd name="connsiteX61" fmla="*/ 3751173 w 5116423"/>
              <a:gd name="connsiteY61" fmla="*/ 1977573 h 2024161"/>
              <a:gd name="connsiteX62" fmla="*/ 3740343 w 5116423"/>
              <a:gd name="connsiteY62" fmla="*/ 1988403 h 2024161"/>
              <a:gd name="connsiteX63" fmla="*/ 3740343 w 5116423"/>
              <a:gd name="connsiteY63" fmla="*/ 1977573 h 2024161"/>
              <a:gd name="connsiteX64" fmla="*/ 3707851 w 5116423"/>
              <a:gd name="connsiteY64" fmla="*/ 1977573 h 2024161"/>
              <a:gd name="connsiteX65" fmla="*/ 3729512 w 5116423"/>
              <a:gd name="connsiteY65" fmla="*/ 1966742 h 2024161"/>
              <a:gd name="connsiteX66" fmla="*/ 3675236 w 5116423"/>
              <a:gd name="connsiteY66" fmla="*/ 1966742 h 2024161"/>
              <a:gd name="connsiteX67" fmla="*/ 3718557 w 5116423"/>
              <a:gd name="connsiteY67" fmla="*/ 1955912 h 2024161"/>
              <a:gd name="connsiteX68" fmla="*/ 3772834 w 5116423"/>
              <a:gd name="connsiteY68" fmla="*/ 1945081 h 2024161"/>
              <a:gd name="connsiteX69" fmla="*/ 3827110 w 5116423"/>
              <a:gd name="connsiteY69" fmla="*/ 1955912 h 2024161"/>
              <a:gd name="connsiteX70" fmla="*/ 3816280 w 5116423"/>
              <a:gd name="connsiteY70" fmla="*/ 1945081 h 2024161"/>
              <a:gd name="connsiteX71" fmla="*/ 3827110 w 5116423"/>
              <a:gd name="connsiteY71" fmla="*/ 1945081 h 2024161"/>
              <a:gd name="connsiteX72" fmla="*/ 3892217 w 5116423"/>
              <a:gd name="connsiteY72" fmla="*/ 1945081 h 2024161"/>
              <a:gd name="connsiteX73" fmla="*/ 3848895 w 5116423"/>
              <a:gd name="connsiteY73" fmla="*/ 1955912 h 2024161"/>
              <a:gd name="connsiteX74" fmla="*/ 3892217 w 5116423"/>
              <a:gd name="connsiteY74" fmla="*/ 1945081 h 2024161"/>
              <a:gd name="connsiteX75" fmla="*/ 3957324 w 5116423"/>
              <a:gd name="connsiteY75" fmla="*/ 1945081 h 2024161"/>
              <a:gd name="connsiteX76" fmla="*/ 4033261 w 5116423"/>
              <a:gd name="connsiteY76" fmla="*/ 1945081 h 2024161"/>
              <a:gd name="connsiteX77" fmla="*/ 3946493 w 5116423"/>
              <a:gd name="connsiteY77" fmla="*/ 1934251 h 2024161"/>
              <a:gd name="connsiteX78" fmla="*/ 3946493 w 5116423"/>
              <a:gd name="connsiteY78" fmla="*/ 1934251 h 2024161"/>
              <a:gd name="connsiteX79" fmla="*/ 3610378 w 5116423"/>
              <a:gd name="connsiteY79" fmla="*/ 1945081 h 2024161"/>
              <a:gd name="connsiteX80" fmla="*/ 3501950 w 5116423"/>
              <a:gd name="connsiteY80" fmla="*/ 1934251 h 2024161"/>
              <a:gd name="connsiteX81" fmla="*/ 3881511 w 5116423"/>
              <a:gd name="connsiteY81" fmla="*/ 1923421 h 2024161"/>
              <a:gd name="connsiteX82" fmla="*/ 3252602 w 5116423"/>
              <a:gd name="connsiteY82" fmla="*/ 1912590 h 2024161"/>
              <a:gd name="connsiteX83" fmla="*/ 3393521 w 5116423"/>
              <a:gd name="connsiteY83" fmla="*/ 1901760 h 2024161"/>
              <a:gd name="connsiteX84" fmla="*/ 3458628 w 5116423"/>
              <a:gd name="connsiteY84" fmla="*/ 1912590 h 2024161"/>
              <a:gd name="connsiteX85" fmla="*/ 3545396 w 5116423"/>
              <a:gd name="connsiteY85" fmla="*/ 1901760 h 2024161"/>
              <a:gd name="connsiteX86" fmla="*/ 3599672 w 5116423"/>
              <a:gd name="connsiteY86" fmla="*/ 1901760 h 2024161"/>
              <a:gd name="connsiteX87" fmla="*/ 3718931 w 5116423"/>
              <a:gd name="connsiteY87" fmla="*/ 1901760 h 2024161"/>
              <a:gd name="connsiteX88" fmla="*/ 3740592 w 5116423"/>
              <a:gd name="connsiteY88" fmla="*/ 1901760 h 2024161"/>
              <a:gd name="connsiteX89" fmla="*/ 3762252 w 5116423"/>
              <a:gd name="connsiteY89" fmla="*/ 1912590 h 2024161"/>
              <a:gd name="connsiteX90" fmla="*/ 3827359 w 5116423"/>
              <a:gd name="connsiteY90" fmla="*/ 1891054 h 2024161"/>
              <a:gd name="connsiteX91" fmla="*/ 3849020 w 5116423"/>
              <a:gd name="connsiteY91" fmla="*/ 1901884 h 2024161"/>
              <a:gd name="connsiteX92" fmla="*/ 3849020 w 5116423"/>
              <a:gd name="connsiteY92" fmla="*/ 1901884 h 2024161"/>
              <a:gd name="connsiteX93" fmla="*/ 3838189 w 5116423"/>
              <a:gd name="connsiteY93" fmla="*/ 1891054 h 2024161"/>
              <a:gd name="connsiteX94" fmla="*/ 3881511 w 5116423"/>
              <a:gd name="connsiteY94" fmla="*/ 1891054 h 2024161"/>
              <a:gd name="connsiteX95" fmla="*/ 3209156 w 5116423"/>
              <a:gd name="connsiteY95" fmla="*/ 1891054 h 2024161"/>
              <a:gd name="connsiteX96" fmla="*/ 3816404 w 5116423"/>
              <a:gd name="connsiteY96" fmla="*/ 1880224 h 2024161"/>
              <a:gd name="connsiteX97" fmla="*/ 3816404 w 5116423"/>
              <a:gd name="connsiteY97" fmla="*/ 1869393 h 2024161"/>
              <a:gd name="connsiteX98" fmla="*/ 3740467 w 5116423"/>
              <a:gd name="connsiteY98" fmla="*/ 1869393 h 2024161"/>
              <a:gd name="connsiteX99" fmla="*/ 3599548 w 5116423"/>
              <a:gd name="connsiteY99" fmla="*/ 1880224 h 2024161"/>
              <a:gd name="connsiteX100" fmla="*/ 3469458 w 5116423"/>
              <a:gd name="connsiteY100" fmla="*/ 1880224 h 2024161"/>
              <a:gd name="connsiteX101" fmla="*/ 3285093 w 5116423"/>
              <a:gd name="connsiteY101" fmla="*/ 1869393 h 2024161"/>
              <a:gd name="connsiteX102" fmla="*/ 3415182 w 5116423"/>
              <a:gd name="connsiteY102" fmla="*/ 1858563 h 2024161"/>
              <a:gd name="connsiteX103" fmla="*/ 3046451 w 5116423"/>
              <a:gd name="connsiteY103" fmla="*/ 1858563 h 2024161"/>
              <a:gd name="connsiteX104" fmla="*/ 3675360 w 5116423"/>
              <a:gd name="connsiteY104" fmla="*/ 1837027 h 2024161"/>
              <a:gd name="connsiteX105" fmla="*/ 3664530 w 5116423"/>
              <a:gd name="connsiteY105" fmla="*/ 1837027 h 2024161"/>
              <a:gd name="connsiteX106" fmla="*/ 3653699 w 5116423"/>
              <a:gd name="connsiteY106" fmla="*/ 1837027 h 2024161"/>
              <a:gd name="connsiteX107" fmla="*/ 3707976 w 5116423"/>
              <a:gd name="connsiteY107" fmla="*/ 1837027 h 2024161"/>
              <a:gd name="connsiteX108" fmla="*/ 3697145 w 5116423"/>
              <a:gd name="connsiteY108" fmla="*/ 1847857 h 2024161"/>
              <a:gd name="connsiteX109" fmla="*/ 3946493 w 5116423"/>
              <a:gd name="connsiteY109" fmla="*/ 1837027 h 2024161"/>
              <a:gd name="connsiteX110" fmla="*/ 3935663 w 5116423"/>
              <a:gd name="connsiteY110" fmla="*/ 1837027 h 2024161"/>
              <a:gd name="connsiteX111" fmla="*/ 4000770 w 5116423"/>
              <a:gd name="connsiteY111" fmla="*/ 1826196 h 2024161"/>
              <a:gd name="connsiteX112" fmla="*/ 3989940 w 5116423"/>
              <a:gd name="connsiteY112" fmla="*/ 1837027 h 2024161"/>
              <a:gd name="connsiteX113" fmla="*/ 4087537 w 5116423"/>
              <a:gd name="connsiteY113" fmla="*/ 1837027 h 2024161"/>
              <a:gd name="connsiteX114" fmla="*/ 4087537 w 5116423"/>
              <a:gd name="connsiteY114" fmla="*/ 1837027 h 2024161"/>
              <a:gd name="connsiteX115" fmla="*/ 4336885 w 5116423"/>
              <a:gd name="connsiteY115" fmla="*/ 1837027 h 2024161"/>
              <a:gd name="connsiteX116" fmla="*/ 4358546 w 5116423"/>
              <a:gd name="connsiteY116" fmla="*/ 1837027 h 2024161"/>
              <a:gd name="connsiteX117" fmla="*/ 4369376 w 5116423"/>
              <a:gd name="connsiteY117" fmla="*/ 1837027 h 2024161"/>
              <a:gd name="connsiteX118" fmla="*/ 4759768 w 5116423"/>
              <a:gd name="connsiteY118" fmla="*/ 1837027 h 2024161"/>
              <a:gd name="connsiteX119" fmla="*/ 4781429 w 5116423"/>
              <a:gd name="connsiteY119" fmla="*/ 1826196 h 2024161"/>
              <a:gd name="connsiteX120" fmla="*/ 4879027 w 5116423"/>
              <a:gd name="connsiteY120" fmla="*/ 1826196 h 2024161"/>
              <a:gd name="connsiteX121" fmla="*/ 4879027 w 5116423"/>
              <a:gd name="connsiteY121" fmla="*/ 1826196 h 2024161"/>
              <a:gd name="connsiteX122" fmla="*/ 4206672 w 5116423"/>
              <a:gd name="connsiteY122" fmla="*/ 1815366 h 2024161"/>
              <a:gd name="connsiteX123" fmla="*/ 4206672 w 5116423"/>
              <a:gd name="connsiteY123" fmla="*/ 1815366 h 2024161"/>
              <a:gd name="connsiteX124" fmla="*/ 4694662 w 5116423"/>
              <a:gd name="connsiteY124" fmla="*/ 1804535 h 2024161"/>
              <a:gd name="connsiteX125" fmla="*/ 4499466 w 5116423"/>
              <a:gd name="connsiteY125" fmla="*/ 1804535 h 2024161"/>
              <a:gd name="connsiteX126" fmla="*/ 4727153 w 5116423"/>
              <a:gd name="connsiteY126" fmla="*/ 1793705 h 2024161"/>
              <a:gd name="connsiteX127" fmla="*/ 4672876 w 5116423"/>
              <a:gd name="connsiteY127" fmla="*/ 1793705 h 2024161"/>
              <a:gd name="connsiteX128" fmla="*/ 4672876 w 5116423"/>
              <a:gd name="connsiteY128" fmla="*/ 1782875 h 2024161"/>
              <a:gd name="connsiteX129" fmla="*/ 4922224 w 5116423"/>
              <a:gd name="connsiteY129" fmla="*/ 1782875 h 2024161"/>
              <a:gd name="connsiteX130" fmla="*/ 4694537 w 5116423"/>
              <a:gd name="connsiteY130" fmla="*/ 1782875 h 2024161"/>
              <a:gd name="connsiteX131" fmla="*/ 4651216 w 5116423"/>
              <a:gd name="connsiteY131" fmla="*/ 1782875 h 2024161"/>
              <a:gd name="connsiteX132" fmla="*/ 4249993 w 5116423"/>
              <a:gd name="connsiteY132" fmla="*/ 1772044 h 2024161"/>
              <a:gd name="connsiteX133" fmla="*/ 4466850 w 5116423"/>
              <a:gd name="connsiteY133" fmla="*/ 1761214 h 2024161"/>
              <a:gd name="connsiteX134" fmla="*/ 4564448 w 5116423"/>
              <a:gd name="connsiteY134" fmla="*/ 1750383 h 2024161"/>
              <a:gd name="connsiteX135" fmla="*/ 4499341 w 5116423"/>
              <a:gd name="connsiteY135" fmla="*/ 1761214 h 2024161"/>
              <a:gd name="connsiteX136" fmla="*/ 4564448 w 5116423"/>
              <a:gd name="connsiteY136" fmla="*/ 1761214 h 2024161"/>
              <a:gd name="connsiteX137" fmla="*/ 4564448 w 5116423"/>
              <a:gd name="connsiteY137" fmla="*/ 1772044 h 2024161"/>
              <a:gd name="connsiteX138" fmla="*/ 4629555 w 5116423"/>
              <a:gd name="connsiteY138" fmla="*/ 1761214 h 2024161"/>
              <a:gd name="connsiteX139" fmla="*/ 4575278 w 5116423"/>
              <a:gd name="connsiteY139" fmla="*/ 1761214 h 2024161"/>
              <a:gd name="connsiteX140" fmla="*/ 4575278 w 5116423"/>
              <a:gd name="connsiteY140" fmla="*/ 1750383 h 2024161"/>
              <a:gd name="connsiteX141" fmla="*/ 4878903 w 5116423"/>
              <a:gd name="connsiteY141" fmla="*/ 1750383 h 2024161"/>
              <a:gd name="connsiteX142" fmla="*/ 4792135 w 5116423"/>
              <a:gd name="connsiteY142" fmla="*/ 1739553 h 2024161"/>
              <a:gd name="connsiteX143" fmla="*/ 4802966 w 5116423"/>
              <a:gd name="connsiteY143" fmla="*/ 1739553 h 2024161"/>
              <a:gd name="connsiteX144" fmla="*/ 5052313 w 5116423"/>
              <a:gd name="connsiteY144" fmla="*/ 1739553 h 2024161"/>
              <a:gd name="connsiteX145" fmla="*/ 4792010 w 5116423"/>
              <a:gd name="connsiteY145" fmla="*/ 1728723 h 2024161"/>
              <a:gd name="connsiteX146" fmla="*/ 4792010 w 5116423"/>
              <a:gd name="connsiteY146" fmla="*/ 1728723 h 2024161"/>
              <a:gd name="connsiteX147" fmla="*/ 5117296 w 5116423"/>
              <a:gd name="connsiteY147" fmla="*/ 1728723 h 2024161"/>
              <a:gd name="connsiteX148" fmla="*/ 4878778 w 5116423"/>
              <a:gd name="connsiteY148" fmla="*/ 1717892 h 2024161"/>
              <a:gd name="connsiteX149" fmla="*/ 4889608 w 5116423"/>
              <a:gd name="connsiteY149" fmla="*/ 1696356 h 2024161"/>
              <a:gd name="connsiteX150" fmla="*/ 4867948 w 5116423"/>
              <a:gd name="connsiteY150" fmla="*/ 1696356 h 2024161"/>
              <a:gd name="connsiteX151" fmla="*/ 4878778 w 5116423"/>
              <a:gd name="connsiteY151" fmla="*/ 1707186 h 2024161"/>
              <a:gd name="connsiteX152" fmla="*/ 4705243 w 5116423"/>
              <a:gd name="connsiteY152" fmla="*/ 1718017 h 2024161"/>
              <a:gd name="connsiteX153" fmla="*/ 4694413 w 5116423"/>
              <a:gd name="connsiteY153" fmla="*/ 1707186 h 2024161"/>
              <a:gd name="connsiteX154" fmla="*/ 4347467 w 5116423"/>
              <a:gd name="connsiteY154" fmla="*/ 1707186 h 2024161"/>
              <a:gd name="connsiteX155" fmla="*/ 4347467 w 5116423"/>
              <a:gd name="connsiteY155" fmla="*/ 1707186 h 2024161"/>
              <a:gd name="connsiteX156" fmla="*/ 4098119 w 5116423"/>
              <a:gd name="connsiteY156" fmla="*/ 1707186 h 2024161"/>
              <a:gd name="connsiteX157" fmla="*/ 4390913 w 5116423"/>
              <a:gd name="connsiteY157" fmla="*/ 1696356 h 2024161"/>
              <a:gd name="connsiteX158" fmla="*/ 4184886 w 5116423"/>
              <a:gd name="connsiteY158" fmla="*/ 1696356 h 2024161"/>
              <a:gd name="connsiteX159" fmla="*/ 4445189 w 5116423"/>
              <a:gd name="connsiteY159" fmla="*/ 1685526 h 2024161"/>
              <a:gd name="connsiteX160" fmla="*/ 4141565 w 5116423"/>
              <a:gd name="connsiteY160" fmla="*/ 1674695 h 2024161"/>
              <a:gd name="connsiteX161" fmla="*/ 4152395 w 5116423"/>
              <a:gd name="connsiteY161" fmla="*/ 1663865 h 2024161"/>
              <a:gd name="connsiteX162" fmla="*/ 4369252 w 5116423"/>
              <a:gd name="connsiteY162" fmla="*/ 1663865 h 2024161"/>
              <a:gd name="connsiteX163" fmla="*/ 4369252 w 5116423"/>
              <a:gd name="connsiteY163" fmla="*/ 1674695 h 2024161"/>
              <a:gd name="connsiteX164" fmla="*/ 4466850 w 5116423"/>
              <a:gd name="connsiteY164" fmla="*/ 1663865 h 2024161"/>
              <a:gd name="connsiteX165" fmla="*/ 4466850 w 5116423"/>
              <a:gd name="connsiteY165" fmla="*/ 1663865 h 2024161"/>
              <a:gd name="connsiteX166" fmla="*/ 4499341 w 5116423"/>
              <a:gd name="connsiteY166" fmla="*/ 1663865 h 2024161"/>
              <a:gd name="connsiteX167" fmla="*/ 4521002 w 5116423"/>
              <a:gd name="connsiteY167" fmla="*/ 1663865 h 2024161"/>
              <a:gd name="connsiteX168" fmla="*/ 4521002 w 5116423"/>
              <a:gd name="connsiteY168" fmla="*/ 1663865 h 2024161"/>
              <a:gd name="connsiteX169" fmla="*/ 4618600 w 5116423"/>
              <a:gd name="connsiteY169" fmla="*/ 1663865 h 2024161"/>
              <a:gd name="connsiteX170" fmla="*/ 4369252 w 5116423"/>
              <a:gd name="connsiteY170" fmla="*/ 1653035 h 2024161"/>
              <a:gd name="connsiteX171" fmla="*/ 4759644 w 5116423"/>
              <a:gd name="connsiteY171" fmla="*/ 1653035 h 2024161"/>
              <a:gd name="connsiteX172" fmla="*/ 4759644 w 5116423"/>
              <a:gd name="connsiteY172" fmla="*/ 1642204 h 2024161"/>
              <a:gd name="connsiteX173" fmla="*/ 4737983 w 5116423"/>
              <a:gd name="connsiteY173" fmla="*/ 1642204 h 2024161"/>
              <a:gd name="connsiteX174" fmla="*/ 4672876 w 5116423"/>
              <a:gd name="connsiteY174" fmla="*/ 1642204 h 2024161"/>
              <a:gd name="connsiteX175" fmla="*/ 4672876 w 5116423"/>
              <a:gd name="connsiteY175" fmla="*/ 1631374 h 2024161"/>
              <a:gd name="connsiteX176" fmla="*/ 4651216 w 5116423"/>
              <a:gd name="connsiteY176" fmla="*/ 1631374 h 2024161"/>
              <a:gd name="connsiteX177" fmla="*/ 4629555 w 5116423"/>
              <a:gd name="connsiteY177" fmla="*/ 1642204 h 2024161"/>
              <a:gd name="connsiteX178" fmla="*/ 4575278 w 5116423"/>
              <a:gd name="connsiteY178" fmla="*/ 1642204 h 2024161"/>
              <a:gd name="connsiteX179" fmla="*/ 4564448 w 5116423"/>
              <a:gd name="connsiteY179" fmla="*/ 1631374 h 2024161"/>
              <a:gd name="connsiteX180" fmla="*/ 4456020 w 5116423"/>
              <a:gd name="connsiteY180" fmla="*/ 1642204 h 2024161"/>
              <a:gd name="connsiteX181" fmla="*/ 4390913 w 5116423"/>
              <a:gd name="connsiteY181" fmla="*/ 1631374 h 2024161"/>
              <a:gd name="connsiteX182" fmla="*/ 4607769 w 5116423"/>
              <a:gd name="connsiteY182" fmla="*/ 1631374 h 2024161"/>
              <a:gd name="connsiteX183" fmla="*/ 4770474 w 5116423"/>
              <a:gd name="connsiteY183" fmla="*/ 1620543 h 2024161"/>
              <a:gd name="connsiteX184" fmla="*/ 4694537 w 5116423"/>
              <a:gd name="connsiteY184" fmla="*/ 1620543 h 2024161"/>
              <a:gd name="connsiteX185" fmla="*/ 4922224 w 5116423"/>
              <a:gd name="connsiteY185" fmla="*/ 1609713 h 2024161"/>
              <a:gd name="connsiteX186" fmla="*/ 4770474 w 5116423"/>
              <a:gd name="connsiteY186" fmla="*/ 1577346 h 2024161"/>
              <a:gd name="connsiteX187" fmla="*/ 4770474 w 5116423"/>
              <a:gd name="connsiteY187" fmla="*/ 1588177 h 2024161"/>
              <a:gd name="connsiteX188" fmla="*/ 4737983 w 5116423"/>
              <a:gd name="connsiteY188" fmla="*/ 1588177 h 2024161"/>
              <a:gd name="connsiteX189" fmla="*/ 4727153 w 5116423"/>
              <a:gd name="connsiteY189" fmla="*/ 1577346 h 2024161"/>
              <a:gd name="connsiteX190" fmla="*/ 4727153 w 5116423"/>
              <a:gd name="connsiteY190" fmla="*/ 1588177 h 2024161"/>
              <a:gd name="connsiteX191" fmla="*/ 4705492 w 5116423"/>
              <a:gd name="connsiteY191" fmla="*/ 1577346 h 2024161"/>
              <a:gd name="connsiteX192" fmla="*/ 4705492 w 5116423"/>
              <a:gd name="connsiteY192" fmla="*/ 1577346 h 2024161"/>
              <a:gd name="connsiteX193" fmla="*/ 4315100 w 5116423"/>
              <a:gd name="connsiteY193" fmla="*/ 1577346 h 2024161"/>
              <a:gd name="connsiteX194" fmla="*/ 4325931 w 5116423"/>
              <a:gd name="connsiteY194" fmla="*/ 1577346 h 2024161"/>
              <a:gd name="connsiteX195" fmla="*/ 4499466 w 5116423"/>
              <a:gd name="connsiteY195" fmla="*/ 1566516 h 2024161"/>
              <a:gd name="connsiteX196" fmla="*/ 4510296 w 5116423"/>
              <a:gd name="connsiteY196" fmla="*/ 1577346 h 2024161"/>
              <a:gd name="connsiteX197" fmla="*/ 4521127 w 5116423"/>
              <a:gd name="connsiteY197" fmla="*/ 1577346 h 2024161"/>
              <a:gd name="connsiteX198" fmla="*/ 4521127 w 5116423"/>
              <a:gd name="connsiteY198" fmla="*/ 1577346 h 2024161"/>
              <a:gd name="connsiteX199" fmla="*/ 4586233 w 5116423"/>
              <a:gd name="connsiteY199" fmla="*/ 1577346 h 2024161"/>
              <a:gd name="connsiteX200" fmla="*/ 4586233 w 5116423"/>
              <a:gd name="connsiteY200" fmla="*/ 1577346 h 2024161"/>
              <a:gd name="connsiteX201" fmla="*/ 4607894 w 5116423"/>
              <a:gd name="connsiteY201" fmla="*/ 1577346 h 2024161"/>
              <a:gd name="connsiteX202" fmla="*/ 4607894 w 5116423"/>
              <a:gd name="connsiteY202" fmla="*/ 1577346 h 2024161"/>
              <a:gd name="connsiteX203" fmla="*/ 4629555 w 5116423"/>
              <a:gd name="connsiteY203" fmla="*/ 1577346 h 2024161"/>
              <a:gd name="connsiteX204" fmla="*/ 4629555 w 5116423"/>
              <a:gd name="connsiteY204" fmla="*/ 1577346 h 2024161"/>
              <a:gd name="connsiteX205" fmla="*/ 4737983 w 5116423"/>
              <a:gd name="connsiteY205" fmla="*/ 1566516 h 2024161"/>
              <a:gd name="connsiteX206" fmla="*/ 4716322 w 5116423"/>
              <a:gd name="connsiteY206" fmla="*/ 1566516 h 2024161"/>
              <a:gd name="connsiteX207" fmla="*/ 4727153 w 5116423"/>
              <a:gd name="connsiteY207" fmla="*/ 1555685 h 2024161"/>
              <a:gd name="connsiteX208" fmla="*/ 4456020 w 5116423"/>
              <a:gd name="connsiteY208" fmla="*/ 1555685 h 2024161"/>
              <a:gd name="connsiteX209" fmla="*/ 4456020 w 5116423"/>
              <a:gd name="connsiteY209" fmla="*/ 1555685 h 2024161"/>
              <a:gd name="connsiteX210" fmla="*/ 4434359 w 5116423"/>
              <a:gd name="connsiteY210" fmla="*/ 1566516 h 2024161"/>
              <a:gd name="connsiteX211" fmla="*/ 4434359 w 5116423"/>
              <a:gd name="connsiteY211" fmla="*/ 1555685 h 2024161"/>
              <a:gd name="connsiteX212" fmla="*/ 4401868 w 5116423"/>
              <a:gd name="connsiteY212" fmla="*/ 1555685 h 2024161"/>
              <a:gd name="connsiteX213" fmla="*/ 3653699 w 5116423"/>
              <a:gd name="connsiteY213" fmla="*/ 1544855 h 2024161"/>
              <a:gd name="connsiteX214" fmla="*/ 3707976 w 5116423"/>
              <a:gd name="connsiteY214" fmla="*/ 1534025 h 2024161"/>
              <a:gd name="connsiteX215" fmla="*/ 3707976 w 5116423"/>
              <a:gd name="connsiteY215" fmla="*/ 1544855 h 2024161"/>
              <a:gd name="connsiteX216" fmla="*/ 3838065 w 5116423"/>
              <a:gd name="connsiteY216" fmla="*/ 1534025 h 2024161"/>
              <a:gd name="connsiteX217" fmla="*/ 4228457 w 5116423"/>
              <a:gd name="connsiteY217" fmla="*/ 1534025 h 2024161"/>
              <a:gd name="connsiteX218" fmla="*/ 4228457 w 5116423"/>
              <a:gd name="connsiteY218" fmla="*/ 1534025 h 2024161"/>
              <a:gd name="connsiteX219" fmla="*/ 4326055 w 5116423"/>
              <a:gd name="connsiteY219" fmla="*/ 1534025 h 2024161"/>
              <a:gd name="connsiteX220" fmla="*/ 4759768 w 5116423"/>
              <a:gd name="connsiteY220" fmla="*/ 1534025 h 2024161"/>
              <a:gd name="connsiteX221" fmla="*/ 4792260 w 5116423"/>
              <a:gd name="connsiteY221" fmla="*/ 1523194 h 2024161"/>
              <a:gd name="connsiteX222" fmla="*/ 4336885 w 5116423"/>
              <a:gd name="connsiteY222" fmla="*/ 1501658 h 2024161"/>
              <a:gd name="connsiteX223" fmla="*/ 4434483 w 5116423"/>
              <a:gd name="connsiteY223" fmla="*/ 1501658 h 2024161"/>
              <a:gd name="connsiteX224" fmla="*/ 3935663 w 5116423"/>
              <a:gd name="connsiteY224" fmla="*/ 1490828 h 2024161"/>
              <a:gd name="connsiteX225" fmla="*/ 3892341 w 5116423"/>
              <a:gd name="connsiteY225" fmla="*/ 1479997 h 2024161"/>
              <a:gd name="connsiteX226" fmla="*/ 4510420 w 5116423"/>
              <a:gd name="connsiteY226" fmla="*/ 1479997 h 2024161"/>
              <a:gd name="connsiteX227" fmla="*/ 4499590 w 5116423"/>
              <a:gd name="connsiteY227" fmla="*/ 1469167 h 2024161"/>
              <a:gd name="connsiteX228" fmla="*/ 4586358 w 5116423"/>
              <a:gd name="connsiteY228" fmla="*/ 1458337 h 2024161"/>
              <a:gd name="connsiteX229" fmla="*/ 4315224 w 5116423"/>
              <a:gd name="connsiteY229" fmla="*/ 1447506 h 2024161"/>
              <a:gd name="connsiteX230" fmla="*/ 4347716 w 5116423"/>
              <a:gd name="connsiteY230" fmla="*/ 1436676 h 2024161"/>
              <a:gd name="connsiteX231" fmla="*/ 4391037 w 5116423"/>
              <a:gd name="connsiteY231" fmla="*/ 1436676 h 2024161"/>
              <a:gd name="connsiteX232" fmla="*/ 4445314 w 5116423"/>
              <a:gd name="connsiteY232" fmla="*/ 1436676 h 2024161"/>
              <a:gd name="connsiteX233" fmla="*/ 4315224 w 5116423"/>
              <a:gd name="connsiteY233" fmla="*/ 1436676 h 2024161"/>
              <a:gd name="connsiteX234" fmla="*/ 4315224 w 5116423"/>
              <a:gd name="connsiteY234" fmla="*/ 1436676 h 2024161"/>
              <a:gd name="connsiteX235" fmla="*/ 4315224 w 5116423"/>
              <a:gd name="connsiteY235" fmla="*/ 1436676 h 2024161"/>
              <a:gd name="connsiteX236" fmla="*/ 4271903 w 5116423"/>
              <a:gd name="connsiteY236" fmla="*/ 1436676 h 2024161"/>
              <a:gd name="connsiteX237" fmla="*/ 4282734 w 5116423"/>
              <a:gd name="connsiteY237" fmla="*/ 1436676 h 2024161"/>
              <a:gd name="connsiteX238" fmla="*/ 4261073 w 5116423"/>
              <a:gd name="connsiteY238" fmla="*/ 1436676 h 2024161"/>
              <a:gd name="connsiteX239" fmla="*/ 4239412 w 5116423"/>
              <a:gd name="connsiteY239" fmla="*/ 1447506 h 2024161"/>
              <a:gd name="connsiteX240" fmla="*/ 4228582 w 5116423"/>
              <a:gd name="connsiteY240" fmla="*/ 1436676 h 2024161"/>
              <a:gd name="connsiteX241" fmla="*/ 3773207 w 5116423"/>
              <a:gd name="connsiteY241" fmla="*/ 1436676 h 2024161"/>
              <a:gd name="connsiteX242" fmla="*/ 3924957 w 5116423"/>
              <a:gd name="connsiteY242" fmla="*/ 1447506 h 2024161"/>
              <a:gd name="connsiteX243" fmla="*/ 3718931 w 5116423"/>
              <a:gd name="connsiteY243" fmla="*/ 1447506 h 2024161"/>
              <a:gd name="connsiteX244" fmla="*/ 3784038 w 5116423"/>
              <a:gd name="connsiteY244" fmla="*/ 1425970 h 2024161"/>
              <a:gd name="connsiteX245" fmla="*/ 4315349 w 5116423"/>
              <a:gd name="connsiteY245" fmla="*/ 1425970 h 2024161"/>
              <a:gd name="connsiteX246" fmla="*/ 4250242 w 5116423"/>
              <a:gd name="connsiteY246" fmla="*/ 1415140 h 2024161"/>
              <a:gd name="connsiteX247" fmla="*/ 4250242 w 5116423"/>
              <a:gd name="connsiteY247" fmla="*/ 1415140 h 2024161"/>
              <a:gd name="connsiteX248" fmla="*/ 4022555 w 5116423"/>
              <a:gd name="connsiteY248" fmla="*/ 1415140 h 2024161"/>
              <a:gd name="connsiteX249" fmla="*/ 4163475 w 5116423"/>
              <a:gd name="connsiteY249" fmla="*/ 1404309 h 2024161"/>
              <a:gd name="connsiteX250" fmla="*/ 4391162 w 5116423"/>
              <a:gd name="connsiteY250" fmla="*/ 1393479 h 2024161"/>
              <a:gd name="connsiteX251" fmla="*/ 4391162 w 5116423"/>
              <a:gd name="connsiteY251" fmla="*/ 1393479 h 2024161"/>
              <a:gd name="connsiteX252" fmla="*/ 4087537 w 5116423"/>
              <a:gd name="connsiteY252" fmla="*/ 1393479 h 2024161"/>
              <a:gd name="connsiteX253" fmla="*/ 4380331 w 5116423"/>
              <a:gd name="connsiteY253" fmla="*/ 1393479 h 2024161"/>
              <a:gd name="connsiteX254" fmla="*/ 4401992 w 5116423"/>
              <a:gd name="connsiteY254" fmla="*/ 1382648 h 2024161"/>
              <a:gd name="connsiteX255" fmla="*/ 4141689 w 5116423"/>
              <a:gd name="connsiteY255" fmla="*/ 1382648 h 2024161"/>
              <a:gd name="connsiteX256" fmla="*/ 4130859 w 5116423"/>
              <a:gd name="connsiteY256" fmla="*/ 1371818 h 2024161"/>
              <a:gd name="connsiteX257" fmla="*/ 3642869 w 5116423"/>
              <a:gd name="connsiteY257" fmla="*/ 1371818 h 2024161"/>
              <a:gd name="connsiteX258" fmla="*/ 3838065 w 5116423"/>
              <a:gd name="connsiteY258" fmla="*/ 1360988 h 2024161"/>
              <a:gd name="connsiteX259" fmla="*/ 3838065 w 5116423"/>
              <a:gd name="connsiteY259" fmla="*/ 1371818 h 2024161"/>
              <a:gd name="connsiteX260" fmla="*/ 3859726 w 5116423"/>
              <a:gd name="connsiteY260" fmla="*/ 1360988 h 2024161"/>
              <a:gd name="connsiteX261" fmla="*/ 3870556 w 5116423"/>
              <a:gd name="connsiteY261" fmla="*/ 1371818 h 2024161"/>
              <a:gd name="connsiteX262" fmla="*/ 3870556 w 5116423"/>
              <a:gd name="connsiteY262" fmla="*/ 1360988 h 2024161"/>
              <a:gd name="connsiteX263" fmla="*/ 4564572 w 5116423"/>
              <a:gd name="connsiteY263" fmla="*/ 1360988 h 2024161"/>
              <a:gd name="connsiteX264" fmla="*/ 4401868 w 5116423"/>
              <a:gd name="connsiteY264" fmla="*/ 1360988 h 2024161"/>
              <a:gd name="connsiteX265" fmla="*/ 4391037 w 5116423"/>
              <a:gd name="connsiteY265" fmla="*/ 1350157 h 2024161"/>
              <a:gd name="connsiteX266" fmla="*/ 4369376 w 5116423"/>
              <a:gd name="connsiteY266" fmla="*/ 1350157 h 2024161"/>
              <a:gd name="connsiteX267" fmla="*/ 4358546 w 5116423"/>
              <a:gd name="connsiteY267" fmla="*/ 1350157 h 2024161"/>
              <a:gd name="connsiteX268" fmla="*/ 4336885 w 5116423"/>
              <a:gd name="connsiteY268" fmla="*/ 1350157 h 2024161"/>
              <a:gd name="connsiteX269" fmla="*/ 4315224 w 5116423"/>
              <a:gd name="connsiteY269" fmla="*/ 1350157 h 2024161"/>
              <a:gd name="connsiteX270" fmla="*/ 4293564 w 5116423"/>
              <a:gd name="connsiteY270" fmla="*/ 1339327 h 2024161"/>
              <a:gd name="connsiteX271" fmla="*/ 4380331 w 5116423"/>
              <a:gd name="connsiteY271" fmla="*/ 1328496 h 2024161"/>
              <a:gd name="connsiteX272" fmla="*/ 4141814 w 5116423"/>
              <a:gd name="connsiteY272" fmla="*/ 1328496 h 2024161"/>
              <a:gd name="connsiteX273" fmla="*/ 4358671 w 5116423"/>
              <a:gd name="connsiteY273" fmla="*/ 1317666 h 2024161"/>
              <a:gd name="connsiteX274" fmla="*/ 4315349 w 5116423"/>
              <a:gd name="connsiteY274" fmla="*/ 1296130 h 2024161"/>
              <a:gd name="connsiteX275" fmla="*/ 4337010 w 5116423"/>
              <a:gd name="connsiteY275" fmla="*/ 1296130 h 2024161"/>
              <a:gd name="connsiteX276" fmla="*/ 4239412 w 5116423"/>
              <a:gd name="connsiteY276" fmla="*/ 1285299 h 2024161"/>
              <a:gd name="connsiteX277" fmla="*/ 4196090 w 5116423"/>
              <a:gd name="connsiteY277" fmla="*/ 1296130 h 2024161"/>
              <a:gd name="connsiteX278" fmla="*/ 4185260 w 5116423"/>
              <a:gd name="connsiteY278" fmla="*/ 1285299 h 2024161"/>
              <a:gd name="connsiteX279" fmla="*/ 4163599 w 5116423"/>
              <a:gd name="connsiteY279" fmla="*/ 1296130 h 2024161"/>
              <a:gd name="connsiteX280" fmla="*/ 4163599 w 5116423"/>
              <a:gd name="connsiteY280" fmla="*/ 1285299 h 2024161"/>
              <a:gd name="connsiteX281" fmla="*/ 4120278 w 5116423"/>
              <a:gd name="connsiteY281" fmla="*/ 1296130 h 2024161"/>
              <a:gd name="connsiteX282" fmla="*/ 4109447 w 5116423"/>
              <a:gd name="connsiteY282" fmla="*/ 1285299 h 2024161"/>
              <a:gd name="connsiteX283" fmla="*/ 4044340 w 5116423"/>
              <a:gd name="connsiteY283" fmla="*/ 1296130 h 2024161"/>
              <a:gd name="connsiteX284" fmla="*/ 4044340 w 5116423"/>
              <a:gd name="connsiteY284" fmla="*/ 1285299 h 2024161"/>
              <a:gd name="connsiteX285" fmla="*/ 3979234 w 5116423"/>
              <a:gd name="connsiteY285" fmla="*/ 1296130 h 2024161"/>
              <a:gd name="connsiteX286" fmla="*/ 3892466 w 5116423"/>
              <a:gd name="connsiteY286" fmla="*/ 1285299 h 2024161"/>
              <a:gd name="connsiteX287" fmla="*/ 3903296 w 5116423"/>
              <a:gd name="connsiteY287" fmla="*/ 1274469 h 2024161"/>
              <a:gd name="connsiteX288" fmla="*/ 4076831 w 5116423"/>
              <a:gd name="connsiteY288" fmla="*/ 1274469 h 2024161"/>
              <a:gd name="connsiteX289" fmla="*/ 4055171 w 5116423"/>
              <a:gd name="connsiteY289" fmla="*/ 1263639 h 2024161"/>
              <a:gd name="connsiteX290" fmla="*/ 4076831 w 5116423"/>
              <a:gd name="connsiteY290" fmla="*/ 1252808 h 2024161"/>
              <a:gd name="connsiteX291" fmla="*/ 4456393 w 5116423"/>
              <a:gd name="connsiteY291" fmla="*/ 1252808 h 2024161"/>
              <a:gd name="connsiteX292" fmla="*/ 3588966 w 5116423"/>
              <a:gd name="connsiteY292" fmla="*/ 1252808 h 2024161"/>
              <a:gd name="connsiteX293" fmla="*/ 3382940 w 5116423"/>
              <a:gd name="connsiteY293" fmla="*/ 1241978 h 2024161"/>
              <a:gd name="connsiteX294" fmla="*/ 3469707 w 5116423"/>
              <a:gd name="connsiteY294" fmla="*/ 1231147 h 2024161"/>
              <a:gd name="connsiteX295" fmla="*/ 3350449 w 5116423"/>
              <a:gd name="connsiteY295" fmla="*/ 1220317 h 2024161"/>
              <a:gd name="connsiteX296" fmla="*/ 3697395 w 5116423"/>
              <a:gd name="connsiteY296" fmla="*/ 1209487 h 2024161"/>
              <a:gd name="connsiteX297" fmla="*/ 3675734 w 5116423"/>
              <a:gd name="connsiteY297" fmla="*/ 1209487 h 2024161"/>
              <a:gd name="connsiteX298" fmla="*/ 3740841 w 5116423"/>
              <a:gd name="connsiteY298" fmla="*/ 1198656 h 2024161"/>
              <a:gd name="connsiteX299" fmla="*/ 3740841 w 5116423"/>
              <a:gd name="connsiteY299" fmla="*/ 1209487 h 2024161"/>
              <a:gd name="connsiteX300" fmla="*/ 3773332 w 5116423"/>
              <a:gd name="connsiteY300" fmla="*/ 1209487 h 2024161"/>
              <a:gd name="connsiteX301" fmla="*/ 3773332 w 5116423"/>
              <a:gd name="connsiteY301" fmla="*/ 1209487 h 2024161"/>
              <a:gd name="connsiteX302" fmla="*/ 3827608 w 5116423"/>
              <a:gd name="connsiteY302" fmla="*/ 1220317 h 2024161"/>
              <a:gd name="connsiteX303" fmla="*/ 3827608 w 5116423"/>
              <a:gd name="connsiteY303" fmla="*/ 1220317 h 2024161"/>
              <a:gd name="connsiteX304" fmla="*/ 4022804 w 5116423"/>
              <a:gd name="connsiteY304" fmla="*/ 1209487 h 2024161"/>
              <a:gd name="connsiteX305" fmla="*/ 4033634 w 5116423"/>
              <a:gd name="connsiteY305" fmla="*/ 1209487 h 2024161"/>
              <a:gd name="connsiteX306" fmla="*/ 4044465 w 5116423"/>
              <a:gd name="connsiteY306" fmla="*/ 1209487 h 2024161"/>
              <a:gd name="connsiteX307" fmla="*/ 4142063 w 5116423"/>
              <a:gd name="connsiteY307" fmla="*/ 1198656 h 2024161"/>
              <a:gd name="connsiteX308" fmla="*/ 4152893 w 5116423"/>
              <a:gd name="connsiteY308" fmla="*/ 1209487 h 2024161"/>
              <a:gd name="connsiteX309" fmla="*/ 4239661 w 5116423"/>
              <a:gd name="connsiteY309" fmla="*/ 1209487 h 2024161"/>
              <a:gd name="connsiteX310" fmla="*/ 4207170 w 5116423"/>
              <a:gd name="connsiteY310" fmla="*/ 1198656 h 2024161"/>
              <a:gd name="connsiteX311" fmla="*/ 4456517 w 5116423"/>
              <a:gd name="connsiteY311" fmla="*/ 1198656 h 2024161"/>
              <a:gd name="connsiteX312" fmla="*/ 4510794 w 5116423"/>
              <a:gd name="connsiteY312" fmla="*/ 1187826 h 2024161"/>
              <a:gd name="connsiteX313" fmla="*/ 4510794 w 5116423"/>
              <a:gd name="connsiteY313" fmla="*/ 1176995 h 2024161"/>
              <a:gd name="connsiteX314" fmla="*/ 4532455 w 5116423"/>
              <a:gd name="connsiteY314" fmla="*/ 1187826 h 2024161"/>
              <a:gd name="connsiteX315" fmla="*/ 4543285 w 5116423"/>
              <a:gd name="connsiteY315" fmla="*/ 1176995 h 2024161"/>
              <a:gd name="connsiteX316" fmla="*/ 4825249 w 5116423"/>
              <a:gd name="connsiteY316" fmla="*/ 1176995 h 2024161"/>
              <a:gd name="connsiteX317" fmla="*/ 4337259 w 5116423"/>
              <a:gd name="connsiteY317" fmla="*/ 1176995 h 2024161"/>
              <a:gd name="connsiteX318" fmla="*/ 4326428 w 5116423"/>
              <a:gd name="connsiteY318" fmla="*/ 1166165 h 2024161"/>
              <a:gd name="connsiteX319" fmla="*/ 4109572 w 5116423"/>
              <a:gd name="connsiteY319" fmla="*/ 1166165 h 2024161"/>
              <a:gd name="connsiteX320" fmla="*/ 4087911 w 5116423"/>
              <a:gd name="connsiteY320" fmla="*/ 1155335 h 2024161"/>
              <a:gd name="connsiteX321" fmla="*/ 4380705 w 5116423"/>
              <a:gd name="connsiteY321" fmla="*/ 1155335 h 2024161"/>
              <a:gd name="connsiteX322" fmla="*/ 4348214 w 5116423"/>
              <a:gd name="connsiteY322" fmla="*/ 1144504 h 2024161"/>
              <a:gd name="connsiteX323" fmla="*/ 4402490 w 5116423"/>
              <a:gd name="connsiteY323" fmla="*/ 1144504 h 2024161"/>
              <a:gd name="connsiteX324" fmla="*/ 4391660 w 5116423"/>
              <a:gd name="connsiteY324" fmla="*/ 1144504 h 2024161"/>
              <a:gd name="connsiteX325" fmla="*/ 4326553 w 5116423"/>
              <a:gd name="connsiteY325" fmla="*/ 1144504 h 2024161"/>
              <a:gd name="connsiteX326" fmla="*/ 4337383 w 5116423"/>
              <a:gd name="connsiteY326" fmla="*/ 1144504 h 2024161"/>
              <a:gd name="connsiteX327" fmla="*/ 4250616 w 5116423"/>
              <a:gd name="connsiteY327" fmla="*/ 1133674 h 2024161"/>
              <a:gd name="connsiteX328" fmla="*/ 4142187 w 5116423"/>
              <a:gd name="connsiteY328" fmla="*/ 1133674 h 2024161"/>
              <a:gd name="connsiteX329" fmla="*/ 4109696 w 5116423"/>
              <a:gd name="connsiteY329" fmla="*/ 1133674 h 2024161"/>
              <a:gd name="connsiteX330" fmla="*/ 4098866 w 5116423"/>
              <a:gd name="connsiteY330" fmla="*/ 1133674 h 2024161"/>
              <a:gd name="connsiteX331" fmla="*/ 3990437 w 5116423"/>
              <a:gd name="connsiteY331" fmla="*/ 1133674 h 2024161"/>
              <a:gd name="connsiteX332" fmla="*/ 3968777 w 5116423"/>
              <a:gd name="connsiteY332" fmla="*/ 1122844 h 2024161"/>
              <a:gd name="connsiteX333" fmla="*/ 4098866 w 5116423"/>
              <a:gd name="connsiteY333" fmla="*/ 1112013 h 2024161"/>
              <a:gd name="connsiteX334" fmla="*/ 3979607 w 5116423"/>
              <a:gd name="connsiteY334" fmla="*/ 1112013 h 2024161"/>
              <a:gd name="connsiteX335" fmla="*/ 4218124 w 5116423"/>
              <a:gd name="connsiteY335" fmla="*/ 1112013 h 2024161"/>
              <a:gd name="connsiteX336" fmla="*/ 4207294 w 5116423"/>
              <a:gd name="connsiteY336" fmla="*/ 1112013 h 2024161"/>
              <a:gd name="connsiteX337" fmla="*/ 4218124 w 5116423"/>
              <a:gd name="connsiteY337" fmla="*/ 1112013 h 2024161"/>
              <a:gd name="connsiteX338" fmla="*/ 4218124 w 5116423"/>
              <a:gd name="connsiteY338" fmla="*/ 1112013 h 2024161"/>
              <a:gd name="connsiteX339" fmla="*/ 4261446 w 5116423"/>
              <a:gd name="connsiteY339" fmla="*/ 1112013 h 2024161"/>
              <a:gd name="connsiteX340" fmla="*/ 4261446 w 5116423"/>
              <a:gd name="connsiteY340" fmla="*/ 1112013 h 2024161"/>
              <a:gd name="connsiteX341" fmla="*/ 4424151 w 5116423"/>
              <a:gd name="connsiteY341" fmla="*/ 1101183 h 2024161"/>
              <a:gd name="connsiteX342" fmla="*/ 4326553 w 5116423"/>
              <a:gd name="connsiteY342" fmla="*/ 1101183 h 2024161"/>
              <a:gd name="connsiteX343" fmla="*/ 4283231 w 5116423"/>
              <a:gd name="connsiteY343" fmla="*/ 1090352 h 2024161"/>
              <a:gd name="connsiteX344" fmla="*/ 4261571 w 5116423"/>
              <a:gd name="connsiteY344" fmla="*/ 1101183 h 2024161"/>
              <a:gd name="connsiteX345" fmla="*/ 3773581 w 5116423"/>
              <a:gd name="connsiteY345" fmla="*/ 1101183 h 2024161"/>
              <a:gd name="connsiteX346" fmla="*/ 3827857 w 5116423"/>
              <a:gd name="connsiteY346" fmla="*/ 1101183 h 2024161"/>
              <a:gd name="connsiteX347" fmla="*/ 3806196 w 5116423"/>
              <a:gd name="connsiteY347" fmla="*/ 1112013 h 2024161"/>
              <a:gd name="connsiteX348" fmla="*/ 3730259 w 5116423"/>
              <a:gd name="connsiteY348" fmla="*/ 1101183 h 2024161"/>
              <a:gd name="connsiteX349" fmla="*/ 3741089 w 5116423"/>
              <a:gd name="connsiteY349" fmla="*/ 1101183 h 2024161"/>
              <a:gd name="connsiteX350" fmla="*/ 3621831 w 5116423"/>
              <a:gd name="connsiteY350" fmla="*/ 1090352 h 2024161"/>
              <a:gd name="connsiteX351" fmla="*/ 3730259 w 5116423"/>
              <a:gd name="connsiteY351" fmla="*/ 1079522 h 2024161"/>
              <a:gd name="connsiteX352" fmla="*/ 3719429 w 5116423"/>
              <a:gd name="connsiteY352" fmla="*/ 1079522 h 2024161"/>
              <a:gd name="connsiteX353" fmla="*/ 4044714 w 5116423"/>
              <a:gd name="connsiteY353" fmla="*/ 1079522 h 2024161"/>
              <a:gd name="connsiteX354" fmla="*/ 4109820 w 5116423"/>
              <a:gd name="connsiteY354" fmla="*/ 1079522 h 2024161"/>
              <a:gd name="connsiteX355" fmla="*/ 4109820 w 5116423"/>
              <a:gd name="connsiteY355" fmla="*/ 1079522 h 2024161"/>
              <a:gd name="connsiteX356" fmla="*/ 4142312 w 5116423"/>
              <a:gd name="connsiteY356" fmla="*/ 1079522 h 2024161"/>
              <a:gd name="connsiteX357" fmla="*/ 4142312 w 5116423"/>
              <a:gd name="connsiteY357" fmla="*/ 1079522 h 2024161"/>
              <a:gd name="connsiteX358" fmla="*/ 4163972 w 5116423"/>
              <a:gd name="connsiteY358" fmla="*/ 1068692 h 2024161"/>
              <a:gd name="connsiteX359" fmla="*/ 4023053 w 5116423"/>
              <a:gd name="connsiteY359" fmla="*/ 1068692 h 2024161"/>
              <a:gd name="connsiteX360" fmla="*/ 3925455 w 5116423"/>
              <a:gd name="connsiteY360" fmla="*/ 1068692 h 2024161"/>
              <a:gd name="connsiteX361" fmla="*/ 3936285 w 5116423"/>
              <a:gd name="connsiteY361" fmla="*/ 1068692 h 2024161"/>
              <a:gd name="connsiteX362" fmla="*/ 3502572 w 5116423"/>
              <a:gd name="connsiteY362" fmla="*/ 1068692 h 2024161"/>
              <a:gd name="connsiteX363" fmla="*/ 3426635 w 5116423"/>
              <a:gd name="connsiteY363" fmla="*/ 1057861 h 2024161"/>
              <a:gd name="connsiteX364" fmla="*/ 4424275 w 5116423"/>
              <a:gd name="connsiteY364" fmla="*/ 1036325 h 2024161"/>
              <a:gd name="connsiteX365" fmla="*/ 4456767 w 5116423"/>
              <a:gd name="connsiteY365" fmla="*/ 1036325 h 2024161"/>
              <a:gd name="connsiteX366" fmla="*/ 4359169 w 5116423"/>
              <a:gd name="connsiteY366" fmla="*/ 1025494 h 2024161"/>
              <a:gd name="connsiteX367" fmla="*/ 4348338 w 5116423"/>
              <a:gd name="connsiteY367" fmla="*/ 1036325 h 2024161"/>
              <a:gd name="connsiteX368" fmla="*/ 4229079 w 5116423"/>
              <a:gd name="connsiteY368" fmla="*/ 1014789 h 2024161"/>
              <a:gd name="connsiteX369" fmla="*/ 4218249 w 5116423"/>
              <a:gd name="connsiteY369" fmla="*/ 1025619 h 2024161"/>
              <a:gd name="connsiteX370" fmla="*/ 4207419 w 5116423"/>
              <a:gd name="connsiteY370" fmla="*/ 1014789 h 2024161"/>
              <a:gd name="connsiteX371" fmla="*/ 4185758 w 5116423"/>
              <a:gd name="connsiteY371" fmla="*/ 1025619 h 2024161"/>
              <a:gd name="connsiteX372" fmla="*/ 3676107 w 5116423"/>
              <a:gd name="connsiteY372" fmla="*/ 1004083 h 2024161"/>
              <a:gd name="connsiteX373" fmla="*/ 4402615 w 5116423"/>
              <a:gd name="connsiteY373" fmla="*/ 1004083 h 2024161"/>
              <a:gd name="connsiteX374" fmla="*/ 4098990 w 5116423"/>
              <a:gd name="connsiteY374" fmla="*/ 993252 h 2024161"/>
              <a:gd name="connsiteX375" fmla="*/ 4456767 w 5116423"/>
              <a:gd name="connsiteY375" fmla="*/ 993252 h 2024161"/>
              <a:gd name="connsiteX376" fmla="*/ 4424275 w 5116423"/>
              <a:gd name="connsiteY376" fmla="*/ 993252 h 2024161"/>
              <a:gd name="connsiteX377" fmla="*/ 4500213 w 5116423"/>
              <a:gd name="connsiteY377" fmla="*/ 993252 h 2024161"/>
              <a:gd name="connsiteX378" fmla="*/ 4478552 w 5116423"/>
              <a:gd name="connsiteY378" fmla="*/ 993252 h 2024161"/>
              <a:gd name="connsiteX379" fmla="*/ 4521873 w 5116423"/>
              <a:gd name="connsiteY379" fmla="*/ 993252 h 2024161"/>
              <a:gd name="connsiteX380" fmla="*/ 4500213 w 5116423"/>
              <a:gd name="connsiteY380" fmla="*/ 993252 h 2024161"/>
              <a:gd name="connsiteX381" fmla="*/ 4500213 w 5116423"/>
              <a:gd name="connsiteY381" fmla="*/ 993252 h 2024161"/>
              <a:gd name="connsiteX382" fmla="*/ 4597810 w 5116423"/>
              <a:gd name="connsiteY382" fmla="*/ 982422 h 2024161"/>
              <a:gd name="connsiteX383" fmla="*/ 4348463 w 5116423"/>
              <a:gd name="connsiteY383" fmla="*/ 971592 h 2024161"/>
              <a:gd name="connsiteX384" fmla="*/ 4337632 w 5116423"/>
              <a:gd name="connsiteY384" fmla="*/ 971592 h 2024161"/>
              <a:gd name="connsiteX385" fmla="*/ 4543659 w 5116423"/>
              <a:gd name="connsiteY385" fmla="*/ 960761 h 2024161"/>
              <a:gd name="connsiteX386" fmla="*/ 4402739 w 5116423"/>
              <a:gd name="connsiteY386" fmla="*/ 949931 h 2024161"/>
              <a:gd name="connsiteX387" fmla="*/ 4402739 w 5116423"/>
              <a:gd name="connsiteY387" fmla="*/ 949931 h 2024161"/>
              <a:gd name="connsiteX388" fmla="*/ 4478676 w 5116423"/>
              <a:gd name="connsiteY388" fmla="*/ 939100 h 2024161"/>
              <a:gd name="connsiteX389" fmla="*/ 4196713 w 5116423"/>
              <a:gd name="connsiteY389" fmla="*/ 939100 h 2024161"/>
              <a:gd name="connsiteX390" fmla="*/ 4424400 w 5116423"/>
              <a:gd name="connsiteY390" fmla="*/ 939100 h 2024161"/>
              <a:gd name="connsiteX391" fmla="*/ 4576150 w 5116423"/>
              <a:gd name="connsiteY391" fmla="*/ 917564 h 2024161"/>
              <a:gd name="connsiteX392" fmla="*/ 4359293 w 5116423"/>
              <a:gd name="connsiteY392" fmla="*/ 906734 h 2024161"/>
              <a:gd name="connsiteX393" fmla="*/ 4370123 w 5116423"/>
              <a:gd name="connsiteY393" fmla="*/ 906734 h 2024161"/>
              <a:gd name="connsiteX394" fmla="*/ 4283356 w 5116423"/>
              <a:gd name="connsiteY394" fmla="*/ 906734 h 2024161"/>
              <a:gd name="connsiteX395" fmla="*/ 3524357 w 5116423"/>
              <a:gd name="connsiteY395" fmla="*/ 906734 h 2024161"/>
              <a:gd name="connsiteX396" fmla="*/ 3524357 w 5116423"/>
              <a:gd name="connsiteY396" fmla="*/ 895903 h 2024161"/>
              <a:gd name="connsiteX397" fmla="*/ 3481036 w 5116423"/>
              <a:gd name="connsiteY397" fmla="*/ 895903 h 2024161"/>
              <a:gd name="connsiteX398" fmla="*/ 3513527 w 5116423"/>
              <a:gd name="connsiteY398" fmla="*/ 895903 h 2024161"/>
              <a:gd name="connsiteX399" fmla="*/ 3383438 w 5116423"/>
              <a:gd name="connsiteY399" fmla="*/ 885073 h 2024161"/>
              <a:gd name="connsiteX400" fmla="*/ 3372607 w 5116423"/>
              <a:gd name="connsiteY400" fmla="*/ 895903 h 2024161"/>
              <a:gd name="connsiteX401" fmla="*/ 3383438 w 5116423"/>
              <a:gd name="connsiteY401" fmla="*/ 895903 h 2024161"/>
              <a:gd name="connsiteX402" fmla="*/ 3275009 w 5116423"/>
              <a:gd name="connsiteY402" fmla="*/ 895903 h 2024161"/>
              <a:gd name="connsiteX403" fmla="*/ 3350947 w 5116423"/>
              <a:gd name="connsiteY403" fmla="*/ 885073 h 2024161"/>
              <a:gd name="connsiteX404" fmla="*/ 3242518 w 5116423"/>
              <a:gd name="connsiteY404" fmla="*/ 895903 h 2024161"/>
              <a:gd name="connsiteX405" fmla="*/ 3242518 w 5116423"/>
              <a:gd name="connsiteY405" fmla="*/ 895903 h 2024161"/>
              <a:gd name="connsiteX406" fmla="*/ 3231688 w 5116423"/>
              <a:gd name="connsiteY406" fmla="*/ 906734 h 2024161"/>
              <a:gd name="connsiteX407" fmla="*/ 3220858 w 5116423"/>
              <a:gd name="connsiteY407" fmla="*/ 895903 h 2024161"/>
              <a:gd name="connsiteX408" fmla="*/ 3004001 w 5116423"/>
              <a:gd name="connsiteY408" fmla="*/ 895903 h 2024161"/>
              <a:gd name="connsiteX409" fmla="*/ 2982340 w 5116423"/>
              <a:gd name="connsiteY409" fmla="*/ 906734 h 2024161"/>
              <a:gd name="connsiteX410" fmla="*/ 2982340 w 5116423"/>
              <a:gd name="connsiteY410" fmla="*/ 895903 h 2024161"/>
              <a:gd name="connsiteX411" fmla="*/ 2928064 w 5116423"/>
              <a:gd name="connsiteY411" fmla="*/ 885073 h 2024161"/>
              <a:gd name="connsiteX412" fmla="*/ 3036492 w 5116423"/>
              <a:gd name="connsiteY412" fmla="*/ 863537 h 2024161"/>
              <a:gd name="connsiteX413" fmla="*/ 3448545 w 5116423"/>
              <a:gd name="connsiteY413" fmla="*/ 874367 h 2024161"/>
              <a:gd name="connsiteX414" fmla="*/ 3502821 w 5116423"/>
              <a:gd name="connsiteY414" fmla="*/ 863537 h 2024161"/>
              <a:gd name="connsiteX415" fmla="*/ 3491991 w 5116423"/>
              <a:gd name="connsiteY415" fmla="*/ 863537 h 2024161"/>
              <a:gd name="connsiteX416" fmla="*/ 3513651 w 5116423"/>
              <a:gd name="connsiteY416" fmla="*/ 852706 h 2024161"/>
              <a:gd name="connsiteX417" fmla="*/ 3253349 w 5116423"/>
              <a:gd name="connsiteY417" fmla="*/ 852706 h 2024161"/>
              <a:gd name="connsiteX418" fmla="*/ 3383438 w 5116423"/>
              <a:gd name="connsiteY418" fmla="*/ 841876 h 2024161"/>
              <a:gd name="connsiteX419" fmla="*/ 3437714 w 5116423"/>
              <a:gd name="connsiteY419" fmla="*/ 841876 h 2024161"/>
              <a:gd name="connsiteX420" fmla="*/ 3567803 w 5116423"/>
              <a:gd name="connsiteY420" fmla="*/ 841876 h 2024161"/>
              <a:gd name="connsiteX421" fmla="*/ 3697892 w 5116423"/>
              <a:gd name="connsiteY421" fmla="*/ 820340 h 2024161"/>
              <a:gd name="connsiteX422" fmla="*/ 3741214 w 5116423"/>
              <a:gd name="connsiteY422" fmla="*/ 831170 h 2024161"/>
              <a:gd name="connsiteX423" fmla="*/ 3708723 w 5116423"/>
              <a:gd name="connsiteY423" fmla="*/ 831170 h 2024161"/>
              <a:gd name="connsiteX424" fmla="*/ 3752044 w 5116423"/>
              <a:gd name="connsiteY424" fmla="*/ 842000 h 2024161"/>
              <a:gd name="connsiteX425" fmla="*/ 4001392 w 5116423"/>
              <a:gd name="connsiteY425" fmla="*/ 842000 h 2024161"/>
              <a:gd name="connsiteX426" fmla="*/ 4142312 w 5116423"/>
              <a:gd name="connsiteY426" fmla="*/ 842000 h 2024161"/>
              <a:gd name="connsiteX427" fmla="*/ 4142312 w 5116423"/>
              <a:gd name="connsiteY427" fmla="*/ 842000 h 2024161"/>
              <a:gd name="connsiteX428" fmla="*/ 3979607 w 5116423"/>
              <a:gd name="connsiteY428" fmla="*/ 852831 h 2024161"/>
              <a:gd name="connsiteX429" fmla="*/ 4478427 w 5116423"/>
              <a:gd name="connsiteY429" fmla="*/ 852831 h 2024161"/>
              <a:gd name="connsiteX430" fmla="*/ 4283231 w 5116423"/>
              <a:gd name="connsiteY430" fmla="*/ 842000 h 2024161"/>
              <a:gd name="connsiteX431" fmla="*/ 4283231 w 5116423"/>
              <a:gd name="connsiteY431" fmla="*/ 842000 h 2024161"/>
              <a:gd name="connsiteX432" fmla="*/ 4174803 w 5116423"/>
              <a:gd name="connsiteY432" fmla="*/ 842000 h 2024161"/>
              <a:gd name="connsiteX433" fmla="*/ 4229079 w 5116423"/>
              <a:gd name="connsiteY433" fmla="*/ 831170 h 2024161"/>
              <a:gd name="connsiteX434" fmla="*/ 4315847 w 5116423"/>
              <a:gd name="connsiteY434" fmla="*/ 831170 h 2024161"/>
              <a:gd name="connsiteX435" fmla="*/ 4272526 w 5116423"/>
              <a:gd name="connsiteY435" fmla="*/ 820340 h 2024161"/>
              <a:gd name="connsiteX436" fmla="*/ 4532828 w 5116423"/>
              <a:gd name="connsiteY436" fmla="*/ 820340 h 2024161"/>
              <a:gd name="connsiteX437" fmla="*/ 4543659 w 5116423"/>
              <a:gd name="connsiteY437" fmla="*/ 809509 h 2024161"/>
              <a:gd name="connsiteX438" fmla="*/ 4554489 w 5116423"/>
              <a:gd name="connsiteY438" fmla="*/ 820340 h 2024161"/>
              <a:gd name="connsiteX439" fmla="*/ 4586980 w 5116423"/>
              <a:gd name="connsiteY439" fmla="*/ 809509 h 2024161"/>
              <a:gd name="connsiteX440" fmla="*/ 4576150 w 5116423"/>
              <a:gd name="connsiteY440" fmla="*/ 820340 h 2024161"/>
              <a:gd name="connsiteX441" fmla="*/ 4597810 w 5116423"/>
              <a:gd name="connsiteY441" fmla="*/ 820340 h 2024161"/>
              <a:gd name="connsiteX442" fmla="*/ 4597810 w 5116423"/>
              <a:gd name="connsiteY442" fmla="*/ 809509 h 2024161"/>
              <a:gd name="connsiteX443" fmla="*/ 4608641 w 5116423"/>
              <a:gd name="connsiteY443" fmla="*/ 809509 h 2024161"/>
              <a:gd name="connsiteX444" fmla="*/ 4272526 w 5116423"/>
              <a:gd name="connsiteY444" fmla="*/ 798679 h 2024161"/>
              <a:gd name="connsiteX445" fmla="*/ 4272526 w 5116423"/>
              <a:gd name="connsiteY445" fmla="*/ 798679 h 2024161"/>
              <a:gd name="connsiteX446" fmla="*/ 3979731 w 5116423"/>
              <a:gd name="connsiteY446" fmla="*/ 798679 h 2024161"/>
              <a:gd name="connsiteX447" fmla="*/ 3947240 w 5116423"/>
              <a:gd name="connsiteY447" fmla="*/ 798679 h 2024161"/>
              <a:gd name="connsiteX448" fmla="*/ 3903919 w 5116423"/>
              <a:gd name="connsiteY448" fmla="*/ 787848 h 2024161"/>
              <a:gd name="connsiteX449" fmla="*/ 3882258 w 5116423"/>
              <a:gd name="connsiteY449" fmla="*/ 798679 h 2024161"/>
              <a:gd name="connsiteX450" fmla="*/ 3925579 w 5116423"/>
              <a:gd name="connsiteY450" fmla="*/ 798679 h 2024161"/>
              <a:gd name="connsiteX451" fmla="*/ 3795490 w 5116423"/>
              <a:gd name="connsiteY451" fmla="*/ 809509 h 2024161"/>
              <a:gd name="connsiteX452" fmla="*/ 3849767 w 5116423"/>
              <a:gd name="connsiteY452" fmla="*/ 798679 h 2024161"/>
              <a:gd name="connsiteX453" fmla="*/ 3632910 w 5116423"/>
              <a:gd name="connsiteY453" fmla="*/ 798679 h 2024161"/>
              <a:gd name="connsiteX454" fmla="*/ 3784660 w 5116423"/>
              <a:gd name="connsiteY454" fmla="*/ 787848 h 2024161"/>
              <a:gd name="connsiteX455" fmla="*/ 3795490 w 5116423"/>
              <a:gd name="connsiteY455" fmla="*/ 787848 h 2024161"/>
              <a:gd name="connsiteX456" fmla="*/ 4446061 w 5116423"/>
              <a:gd name="connsiteY456" fmla="*/ 787848 h 2024161"/>
              <a:gd name="connsiteX457" fmla="*/ 4641257 w 5116423"/>
              <a:gd name="connsiteY457" fmla="*/ 787848 h 2024161"/>
              <a:gd name="connsiteX458" fmla="*/ 4543659 w 5116423"/>
              <a:gd name="connsiteY458" fmla="*/ 777018 h 2024161"/>
              <a:gd name="connsiteX459" fmla="*/ 4554489 w 5116423"/>
              <a:gd name="connsiteY459" fmla="*/ 777018 h 2024161"/>
              <a:gd name="connsiteX460" fmla="*/ 4543659 w 5116423"/>
              <a:gd name="connsiteY460" fmla="*/ 777018 h 2024161"/>
              <a:gd name="connsiteX461" fmla="*/ 4543659 w 5116423"/>
              <a:gd name="connsiteY461" fmla="*/ 777018 h 2024161"/>
              <a:gd name="connsiteX462" fmla="*/ 4521998 w 5116423"/>
              <a:gd name="connsiteY462" fmla="*/ 777018 h 2024161"/>
              <a:gd name="connsiteX463" fmla="*/ 4511168 w 5116423"/>
              <a:gd name="connsiteY463" fmla="*/ 777018 h 2024161"/>
              <a:gd name="connsiteX464" fmla="*/ 4489507 w 5116423"/>
              <a:gd name="connsiteY464" fmla="*/ 777018 h 2024161"/>
              <a:gd name="connsiteX465" fmla="*/ 4478676 w 5116423"/>
              <a:gd name="connsiteY465" fmla="*/ 777018 h 2024161"/>
              <a:gd name="connsiteX466" fmla="*/ 4457016 w 5116423"/>
              <a:gd name="connsiteY466" fmla="*/ 777018 h 2024161"/>
              <a:gd name="connsiteX467" fmla="*/ 4467846 w 5116423"/>
              <a:gd name="connsiteY467" fmla="*/ 777018 h 2024161"/>
              <a:gd name="connsiteX468" fmla="*/ 3860597 w 5116423"/>
              <a:gd name="connsiteY468" fmla="*/ 777018 h 2024161"/>
              <a:gd name="connsiteX469" fmla="*/ 3687062 w 5116423"/>
              <a:gd name="connsiteY469" fmla="*/ 766188 h 2024161"/>
              <a:gd name="connsiteX470" fmla="*/ 3784660 w 5116423"/>
              <a:gd name="connsiteY470" fmla="*/ 755357 h 2024161"/>
              <a:gd name="connsiteX471" fmla="*/ 3762999 w 5116423"/>
              <a:gd name="connsiteY471" fmla="*/ 755357 h 2024161"/>
              <a:gd name="connsiteX472" fmla="*/ 3741338 w 5116423"/>
              <a:gd name="connsiteY472" fmla="*/ 755357 h 2024161"/>
              <a:gd name="connsiteX473" fmla="*/ 3719678 w 5116423"/>
              <a:gd name="connsiteY473" fmla="*/ 755357 h 2024161"/>
              <a:gd name="connsiteX474" fmla="*/ 3741338 w 5116423"/>
              <a:gd name="connsiteY474" fmla="*/ 755357 h 2024161"/>
              <a:gd name="connsiteX475" fmla="*/ 3665401 w 5116423"/>
              <a:gd name="connsiteY475" fmla="*/ 755357 h 2024161"/>
              <a:gd name="connsiteX476" fmla="*/ 3708723 w 5116423"/>
              <a:gd name="connsiteY476" fmla="*/ 744527 h 2024161"/>
              <a:gd name="connsiteX477" fmla="*/ 3784660 w 5116423"/>
              <a:gd name="connsiteY477" fmla="*/ 755357 h 2024161"/>
              <a:gd name="connsiteX478" fmla="*/ 3784660 w 5116423"/>
              <a:gd name="connsiteY478" fmla="*/ 755357 h 2024161"/>
              <a:gd name="connsiteX479" fmla="*/ 3773830 w 5116423"/>
              <a:gd name="connsiteY479" fmla="*/ 744527 h 2024161"/>
              <a:gd name="connsiteX480" fmla="*/ 3741338 w 5116423"/>
              <a:gd name="connsiteY480" fmla="*/ 733697 h 2024161"/>
              <a:gd name="connsiteX481" fmla="*/ 3795615 w 5116423"/>
              <a:gd name="connsiteY481" fmla="*/ 733697 h 2024161"/>
              <a:gd name="connsiteX482" fmla="*/ 3643865 w 5116423"/>
              <a:gd name="connsiteY482" fmla="*/ 722866 h 2024161"/>
              <a:gd name="connsiteX483" fmla="*/ 3741463 w 5116423"/>
              <a:gd name="connsiteY483" fmla="*/ 712036 h 2024161"/>
              <a:gd name="connsiteX484" fmla="*/ 3654695 w 5116423"/>
              <a:gd name="connsiteY484" fmla="*/ 712036 h 2024161"/>
              <a:gd name="connsiteX485" fmla="*/ 3698017 w 5116423"/>
              <a:gd name="connsiteY485" fmla="*/ 701205 h 2024161"/>
              <a:gd name="connsiteX486" fmla="*/ 3502821 w 5116423"/>
              <a:gd name="connsiteY486" fmla="*/ 690375 h 2024161"/>
              <a:gd name="connsiteX487" fmla="*/ 3893213 w 5116423"/>
              <a:gd name="connsiteY487" fmla="*/ 679545 h 2024161"/>
              <a:gd name="connsiteX488" fmla="*/ 3893213 w 5116423"/>
              <a:gd name="connsiteY488" fmla="*/ 679545 h 2024161"/>
              <a:gd name="connsiteX489" fmla="*/ 3838937 w 5116423"/>
              <a:gd name="connsiteY489" fmla="*/ 679545 h 2024161"/>
              <a:gd name="connsiteX490" fmla="*/ 4110070 w 5116423"/>
              <a:gd name="connsiteY490" fmla="*/ 668714 h 2024161"/>
              <a:gd name="connsiteX491" fmla="*/ 4218498 w 5116423"/>
              <a:gd name="connsiteY491" fmla="*/ 679545 h 2024161"/>
              <a:gd name="connsiteX492" fmla="*/ 4186007 w 5116423"/>
              <a:gd name="connsiteY492" fmla="*/ 668714 h 2024161"/>
              <a:gd name="connsiteX493" fmla="*/ 4196837 w 5116423"/>
              <a:gd name="connsiteY493" fmla="*/ 668714 h 2024161"/>
              <a:gd name="connsiteX494" fmla="*/ 4251114 w 5116423"/>
              <a:gd name="connsiteY494" fmla="*/ 679545 h 2024161"/>
              <a:gd name="connsiteX495" fmla="*/ 4272775 w 5116423"/>
              <a:gd name="connsiteY495" fmla="*/ 679545 h 2024161"/>
              <a:gd name="connsiteX496" fmla="*/ 4272775 w 5116423"/>
              <a:gd name="connsiteY496" fmla="*/ 679545 h 2024161"/>
              <a:gd name="connsiteX497" fmla="*/ 4402864 w 5116423"/>
              <a:gd name="connsiteY497" fmla="*/ 679545 h 2024161"/>
              <a:gd name="connsiteX498" fmla="*/ 4413694 w 5116423"/>
              <a:gd name="connsiteY498" fmla="*/ 679545 h 2024161"/>
              <a:gd name="connsiteX499" fmla="*/ 4532953 w 5116423"/>
              <a:gd name="connsiteY499" fmla="*/ 679545 h 2024161"/>
              <a:gd name="connsiteX500" fmla="*/ 4489631 w 5116423"/>
              <a:gd name="connsiteY500" fmla="*/ 668714 h 2024161"/>
              <a:gd name="connsiteX501" fmla="*/ 4652336 w 5116423"/>
              <a:gd name="connsiteY501" fmla="*/ 657884 h 2024161"/>
              <a:gd name="connsiteX502" fmla="*/ 4392033 w 5116423"/>
              <a:gd name="connsiteY502" fmla="*/ 657884 h 2024161"/>
              <a:gd name="connsiteX503" fmla="*/ 4359542 w 5116423"/>
              <a:gd name="connsiteY503" fmla="*/ 657884 h 2024161"/>
              <a:gd name="connsiteX504" fmla="*/ 4229453 w 5116423"/>
              <a:gd name="connsiteY504" fmla="*/ 647053 h 2024161"/>
              <a:gd name="connsiteX505" fmla="*/ 4186131 w 5116423"/>
              <a:gd name="connsiteY505" fmla="*/ 657884 h 2024161"/>
              <a:gd name="connsiteX506" fmla="*/ 4121024 w 5116423"/>
              <a:gd name="connsiteY506" fmla="*/ 647053 h 2024161"/>
              <a:gd name="connsiteX507" fmla="*/ 4121024 w 5116423"/>
              <a:gd name="connsiteY507" fmla="*/ 647053 h 2024161"/>
              <a:gd name="connsiteX508" fmla="*/ 4066748 w 5116423"/>
              <a:gd name="connsiteY508" fmla="*/ 657884 h 2024161"/>
              <a:gd name="connsiteX509" fmla="*/ 4034257 w 5116423"/>
              <a:gd name="connsiteY509" fmla="*/ 647053 h 2024161"/>
              <a:gd name="connsiteX510" fmla="*/ 3936659 w 5116423"/>
              <a:gd name="connsiteY510" fmla="*/ 647053 h 2024161"/>
              <a:gd name="connsiteX511" fmla="*/ 3936659 w 5116423"/>
              <a:gd name="connsiteY511" fmla="*/ 647053 h 2024161"/>
              <a:gd name="connsiteX512" fmla="*/ 3925829 w 5116423"/>
              <a:gd name="connsiteY512" fmla="*/ 657884 h 2024161"/>
              <a:gd name="connsiteX513" fmla="*/ 3849891 w 5116423"/>
              <a:gd name="connsiteY513" fmla="*/ 636348 h 2024161"/>
              <a:gd name="connsiteX514" fmla="*/ 4066748 w 5116423"/>
              <a:gd name="connsiteY514" fmla="*/ 625517 h 2024161"/>
              <a:gd name="connsiteX515" fmla="*/ 4066748 w 5116423"/>
              <a:gd name="connsiteY515" fmla="*/ 636348 h 2024161"/>
              <a:gd name="connsiteX516" fmla="*/ 4587229 w 5116423"/>
              <a:gd name="connsiteY516" fmla="*/ 625517 h 2024161"/>
              <a:gd name="connsiteX517" fmla="*/ 3687186 w 5116423"/>
              <a:gd name="connsiteY517" fmla="*/ 614687 h 2024161"/>
              <a:gd name="connsiteX518" fmla="*/ 3654695 w 5116423"/>
              <a:gd name="connsiteY518" fmla="*/ 614687 h 2024161"/>
              <a:gd name="connsiteX519" fmla="*/ 3708972 w 5116423"/>
              <a:gd name="connsiteY519" fmla="*/ 603856 h 2024161"/>
              <a:gd name="connsiteX520" fmla="*/ 3708972 w 5116423"/>
              <a:gd name="connsiteY520" fmla="*/ 593026 h 2024161"/>
              <a:gd name="connsiteX521" fmla="*/ 3698141 w 5116423"/>
              <a:gd name="connsiteY521" fmla="*/ 593026 h 2024161"/>
              <a:gd name="connsiteX522" fmla="*/ 3698141 w 5116423"/>
              <a:gd name="connsiteY522" fmla="*/ 603856 h 2024161"/>
              <a:gd name="connsiteX523" fmla="*/ 3708972 w 5116423"/>
              <a:gd name="connsiteY523" fmla="*/ 603856 h 2024161"/>
              <a:gd name="connsiteX524" fmla="*/ 3589713 w 5116423"/>
              <a:gd name="connsiteY524" fmla="*/ 603856 h 2024161"/>
              <a:gd name="connsiteX525" fmla="*/ 3578883 w 5116423"/>
              <a:gd name="connsiteY525" fmla="*/ 582320 h 2024161"/>
              <a:gd name="connsiteX526" fmla="*/ 3795740 w 5116423"/>
              <a:gd name="connsiteY526" fmla="*/ 593150 h 2024161"/>
              <a:gd name="connsiteX527" fmla="*/ 3806570 w 5116423"/>
              <a:gd name="connsiteY527" fmla="*/ 582320 h 2024161"/>
              <a:gd name="connsiteX528" fmla="*/ 3828230 w 5116423"/>
              <a:gd name="connsiteY528" fmla="*/ 582320 h 2024161"/>
              <a:gd name="connsiteX529" fmla="*/ 3817400 w 5116423"/>
              <a:gd name="connsiteY529" fmla="*/ 582320 h 2024161"/>
              <a:gd name="connsiteX530" fmla="*/ 3860722 w 5116423"/>
              <a:gd name="connsiteY530" fmla="*/ 582320 h 2024161"/>
              <a:gd name="connsiteX531" fmla="*/ 3383562 w 5116423"/>
              <a:gd name="connsiteY531" fmla="*/ 571490 h 2024161"/>
              <a:gd name="connsiteX532" fmla="*/ 3763124 w 5116423"/>
              <a:gd name="connsiteY532" fmla="*/ 560659 h 2024161"/>
              <a:gd name="connsiteX533" fmla="*/ 3578758 w 5116423"/>
              <a:gd name="connsiteY533" fmla="*/ 560659 h 2024161"/>
              <a:gd name="connsiteX534" fmla="*/ 3687186 w 5116423"/>
              <a:gd name="connsiteY534" fmla="*/ 549829 h 2024161"/>
              <a:gd name="connsiteX535" fmla="*/ 3632910 w 5116423"/>
              <a:gd name="connsiteY535" fmla="*/ 549829 h 2024161"/>
              <a:gd name="connsiteX536" fmla="*/ 3828106 w 5116423"/>
              <a:gd name="connsiteY536" fmla="*/ 538998 h 2024161"/>
              <a:gd name="connsiteX537" fmla="*/ 3665401 w 5116423"/>
              <a:gd name="connsiteY537" fmla="*/ 538998 h 2024161"/>
              <a:gd name="connsiteX538" fmla="*/ 3697892 w 5116423"/>
              <a:gd name="connsiteY538" fmla="*/ 528168 h 2024161"/>
              <a:gd name="connsiteX539" fmla="*/ 3491866 w 5116423"/>
              <a:gd name="connsiteY539" fmla="*/ 528168 h 2024161"/>
              <a:gd name="connsiteX540" fmla="*/ 3502696 w 5116423"/>
              <a:gd name="connsiteY540" fmla="*/ 517338 h 2024161"/>
              <a:gd name="connsiteX541" fmla="*/ 3481036 w 5116423"/>
              <a:gd name="connsiteY541" fmla="*/ 517338 h 2024161"/>
              <a:gd name="connsiteX542" fmla="*/ 3535312 w 5116423"/>
              <a:gd name="connsiteY542" fmla="*/ 506507 h 2024161"/>
              <a:gd name="connsiteX543" fmla="*/ 3556973 w 5116423"/>
              <a:gd name="connsiteY543" fmla="*/ 517338 h 2024161"/>
              <a:gd name="connsiteX544" fmla="*/ 3556973 w 5116423"/>
              <a:gd name="connsiteY544" fmla="*/ 517338 h 2024161"/>
              <a:gd name="connsiteX545" fmla="*/ 3752169 w 5116423"/>
              <a:gd name="connsiteY545" fmla="*/ 517338 h 2024161"/>
              <a:gd name="connsiteX546" fmla="*/ 3741338 w 5116423"/>
              <a:gd name="connsiteY546" fmla="*/ 517338 h 2024161"/>
              <a:gd name="connsiteX547" fmla="*/ 3893088 w 5116423"/>
              <a:gd name="connsiteY547" fmla="*/ 506507 h 2024161"/>
              <a:gd name="connsiteX548" fmla="*/ 4012347 w 5116423"/>
              <a:gd name="connsiteY548" fmla="*/ 517338 h 2024161"/>
              <a:gd name="connsiteX549" fmla="*/ 3882258 w 5116423"/>
              <a:gd name="connsiteY549" fmla="*/ 506507 h 2024161"/>
              <a:gd name="connsiteX550" fmla="*/ 3925579 w 5116423"/>
              <a:gd name="connsiteY550" fmla="*/ 506507 h 2024161"/>
              <a:gd name="connsiteX551" fmla="*/ 3849642 w 5116423"/>
              <a:gd name="connsiteY551" fmla="*/ 506507 h 2024161"/>
              <a:gd name="connsiteX552" fmla="*/ 3860473 w 5116423"/>
              <a:gd name="connsiteY552" fmla="*/ 495677 h 2024161"/>
              <a:gd name="connsiteX553" fmla="*/ 4825497 w 5116423"/>
              <a:gd name="connsiteY553" fmla="*/ 484847 h 2024161"/>
              <a:gd name="connsiteX554" fmla="*/ 4717069 w 5116423"/>
              <a:gd name="connsiteY554" fmla="*/ 474016 h 2024161"/>
              <a:gd name="connsiteX555" fmla="*/ 4250740 w 5116423"/>
              <a:gd name="connsiteY555" fmla="*/ 463186 h 2024161"/>
              <a:gd name="connsiteX556" fmla="*/ 4478427 w 5116423"/>
              <a:gd name="connsiteY556" fmla="*/ 452355 h 2024161"/>
              <a:gd name="connsiteX557" fmla="*/ 4445936 w 5116423"/>
              <a:gd name="connsiteY557" fmla="*/ 452355 h 2024161"/>
              <a:gd name="connsiteX558" fmla="*/ 4380829 w 5116423"/>
              <a:gd name="connsiteY558" fmla="*/ 441525 h 2024161"/>
              <a:gd name="connsiteX559" fmla="*/ 4435106 w 5116423"/>
              <a:gd name="connsiteY559" fmla="*/ 441525 h 2024161"/>
              <a:gd name="connsiteX560" fmla="*/ 4435106 w 5116423"/>
              <a:gd name="connsiteY560" fmla="*/ 430695 h 2024161"/>
              <a:gd name="connsiteX561" fmla="*/ 4456767 w 5116423"/>
              <a:gd name="connsiteY561" fmla="*/ 441525 h 2024161"/>
              <a:gd name="connsiteX562" fmla="*/ 4467597 w 5116423"/>
              <a:gd name="connsiteY562" fmla="*/ 430695 h 2024161"/>
              <a:gd name="connsiteX563" fmla="*/ 4402490 w 5116423"/>
              <a:gd name="connsiteY563" fmla="*/ 430695 h 2024161"/>
              <a:gd name="connsiteX564" fmla="*/ 4402490 w 5116423"/>
              <a:gd name="connsiteY564" fmla="*/ 441525 h 2024161"/>
              <a:gd name="connsiteX565" fmla="*/ 4380829 w 5116423"/>
              <a:gd name="connsiteY565" fmla="*/ 441525 h 2024161"/>
              <a:gd name="connsiteX566" fmla="*/ 4380829 w 5116423"/>
              <a:gd name="connsiteY566" fmla="*/ 430695 h 2024161"/>
              <a:gd name="connsiteX567" fmla="*/ 4283231 w 5116423"/>
              <a:gd name="connsiteY567" fmla="*/ 430695 h 2024161"/>
              <a:gd name="connsiteX568" fmla="*/ 4272401 w 5116423"/>
              <a:gd name="connsiteY568" fmla="*/ 419864 h 2024161"/>
              <a:gd name="connsiteX569" fmla="*/ 4207294 w 5116423"/>
              <a:gd name="connsiteY569" fmla="*/ 419864 h 2024161"/>
              <a:gd name="connsiteX570" fmla="*/ 4207294 w 5116423"/>
              <a:gd name="connsiteY570" fmla="*/ 430695 h 2024161"/>
              <a:gd name="connsiteX571" fmla="*/ 4250616 w 5116423"/>
              <a:gd name="connsiteY571" fmla="*/ 430695 h 2024161"/>
              <a:gd name="connsiteX572" fmla="*/ 4196339 w 5116423"/>
              <a:gd name="connsiteY572" fmla="*/ 441525 h 2024161"/>
              <a:gd name="connsiteX573" fmla="*/ 4174678 w 5116423"/>
              <a:gd name="connsiteY573" fmla="*/ 441525 h 2024161"/>
              <a:gd name="connsiteX574" fmla="*/ 4142187 w 5116423"/>
              <a:gd name="connsiteY574" fmla="*/ 430695 h 2024161"/>
              <a:gd name="connsiteX575" fmla="*/ 4174678 w 5116423"/>
              <a:gd name="connsiteY575" fmla="*/ 419864 h 2024161"/>
              <a:gd name="connsiteX576" fmla="*/ 4087911 w 5116423"/>
              <a:gd name="connsiteY576" fmla="*/ 419864 h 2024161"/>
              <a:gd name="connsiteX577" fmla="*/ 4033634 w 5116423"/>
              <a:gd name="connsiteY577" fmla="*/ 419864 h 2024161"/>
              <a:gd name="connsiteX578" fmla="*/ 4022804 w 5116423"/>
              <a:gd name="connsiteY578" fmla="*/ 430695 h 2024161"/>
              <a:gd name="connsiteX579" fmla="*/ 3632412 w 5116423"/>
              <a:gd name="connsiteY579" fmla="*/ 409158 h 2024161"/>
              <a:gd name="connsiteX580" fmla="*/ 3675734 w 5116423"/>
              <a:gd name="connsiteY580" fmla="*/ 409158 h 2024161"/>
              <a:gd name="connsiteX581" fmla="*/ 3621457 w 5116423"/>
              <a:gd name="connsiteY581" fmla="*/ 409158 h 2024161"/>
              <a:gd name="connsiteX582" fmla="*/ 3632288 w 5116423"/>
              <a:gd name="connsiteY582" fmla="*/ 398328 h 2024161"/>
              <a:gd name="connsiteX583" fmla="*/ 3914251 w 5116423"/>
              <a:gd name="connsiteY583" fmla="*/ 409158 h 2024161"/>
              <a:gd name="connsiteX584" fmla="*/ 3805823 w 5116423"/>
              <a:gd name="connsiteY584" fmla="*/ 398328 h 2024161"/>
              <a:gd name="connsiteX585" fmla="*/ 3805823 w 5116423"/>
              <a:gd name="connsiteY585" fmla="*/ 392104 h 2024161"/>
              <a:gd name="connsiteX586" fmla="*/ 3643118 w 5116423"/>
              <a:gd name="connsiteY586" fmla="*/ 392104 h 2024161"/>
              <a:gd name="connsiteX587" fmla="*/ 3513029 w 5116423"/>
              <a:gd name="connsiteY587" fmla="*/ 392104 h 2024161"/>
              <a:gd name="connsiteX588" fmla="*/ 3393770 w 5116423"/>
              <a:gd name="connsiteY588" fmla="*/ 381273 h 2024161"/>
              <a:gd name="connsiteX589" fmla="*/ 3415431 w 5116423"/>
              <a:gd name="connsiteY589" fmla="*/ 381273 h 2024161"/>
              <a:gd name="connsiteX590" fmla="*/ 3176914 w 5116423"/>
              <a:gd name="connsiteY590" fmla="*/ 370443 h 2024161"/>
              <a:gd name="connsiteX591" fmla="*/ 3242020 w 5116423"/>
              <a:gd name="connsiteY591" fmla="*/ 359612 h 2024161"/>
              <a:gd name="connsiteX592" fmla="*/ 3187744 w 5116423"/>
              <a:gd name="connsiteY592" fmla="*/ 359612 h 2024161"/>
              <a:gd name="connsiteX593" fmla="*/ 3285342 w 5116423"/>
              <a:gd name="connsiteY593" fmla="*/ 359612 h 2024161"/>
              <a:gd name="connsiteX594" fmla="*/ 3285342 w 5116423"/>
              <a:gd name="connsiteY594" fmla="*/ 370443 h 2024161"/>
              <a:gd name="connsiteX595" fmla="*/ 3307003 w 5116423"/>
              <a:gd name="connsiteY595" fmla="*/ 359612 h 2024161"/>
              <a:gd name="connsiteX596" fmla="*/ 3328663 w 5116423"/>
              <a:gd name="connsiteY596" fmla="*/ 370443 h 2024161"/>
              <a:gd name="connsiteX597" fmla="*/ 3458752 w 5116423"/>
              <a:gd name="connsiteY597" fmla="*/ 359612 h 2024161"/>
              <a:gd name="connsiteX598" fmla="*/ 3447922 w 5116423"/>
              <a:gd name="connsiteY598" fmla="*/ 359612 h 2024161"/>
              <a:gd name="connsiteX599" fmla="*/ 3458752 w 5116423"/>
              <a:gd name="connsiteY599" fmla="*/ 359612 h 2024161"/>
              <a:gd name="connsiteX600" fmla="*/ 3469583 w 5116423"/>
              <a:gd name="connsiteY600" fmla="*/ 348782 h 2024161"/>
              <a:gd name="connsiteX601" fmla="*/ 3740716 w 5116423"/>
              <a:gd name="connsiteY601" fmla="*/ 359612 h 2024161"/>
              <a:gd name="connsiteX602" fmla="*/ 3740716 w 5116423"/>
              <a:gd name="connsiteY602" fmla="*/ 348782 h 2024161"/>
              <a:gd name="connsiteX603" fmla="*/ 3827484 w 5116423"/>
              <a:gd name="connsiteY603" fmla="*/ 348782 h 2024161"/>
              <a:gd name="connsiteX604" fmla="*/ 3827484 w 5116423"/>
              <a:gd name="connsiteY604" fmla="*/ 359612 h 2024161"/>
              <a:gd name="connsiteX605" fmla="*/ 3925082 w 5116423"/>
              <a:gd name="connsiteY605" fmla="*/ 359612 h 2024161"/>
              <a:gd name="connsiteX606" fmla="*/ 3925082 w 5116423"/>
              <a:gd name="connsiteY606" fmla="*/ 359612 h 2024161"/>
              <a:gd name="connsiteX607" fmla="*/ 3838314 w 5116423"/>
              <a:gd name="connsiteY607" fmla="*/ 348782 h 2024161"/>
              <a:gd name="connsiteX608" fmla="*/ 3903421 w 5116423"/>
              <a:gd name="connsiteY608" fmla="*/ 327246 h 2024161"/>
              <a:gd name="connsiteX609" fmla="*/ 3870930 w 5116423"/>
              <a:gd name="connsiteY609" fmla="*/ 327246 h 2024161"/>
              <a:gd name="connsiteX610" fmla="*/ 3881760 w 5116423"/>
              <a:gd name="connsiteY610" fmla="*/ 327246 h 2024161"/>
              <a:gd name="connsiteX611" fmla="*/ 3838438 w 5116423"/>
              <a:gd name="connsiteY611" fmla="*/ 316415 h 2024161"/>
              <a:gd name="connsiteX612" fmla="*/ 3881760 w 5116423"/>
              <a:gd name="connsiteY612" fmla="*/ 305585 h 2024161"/>
              <a:gd name="connsiteX613" fmla="*/ 3870930 w 5116423"/>
              <a:gd name="connsiteY613" fmla="*/ 305585 h 2024161"/>
              <a:gd name="connsiteX614" fmla="*/ 3870930 w 5116423"/>
              <a:gd name="connsiteY614" fmla="*/ 305585 h 2024161"/>
              <a:gd name="connsiteX615" fmla="*/ 3860099 w 5116423"/>
              <a:gd name="connsiteY615" fmla="*/ 294755 h 2024161"/>
              <a:gd name="connsiteX616" fmla="*/ 4098617 w 5116423"/>
              <a:gd name="connsiteY616" fmla="*/ 294755 h 2024161"/>
              <a:gd name="connsiteX617" fmla="*/ 3762501 w 5116423"/>
              <a:gd name="connsiteY617" fmla="*/ 283924 h 2024161"/>
              <a:gd name="connsiteX618" fmla="*/ 3794992 w 5116423"/>
              <a:gd name="connsiteY618" fmla="*/ 273094 h 2024161"/>
              <a:gd name="connsiteX619" fmla="*/ 3740716 w 5116423"/>
              <a:gd name="connsiteY619" fmla="*/ 273094 h 2024161"/>
              <a:gd name="connsiteX620" fmla="*/ 3751547 w 5116423"/>
              <a:gd name="connsiteY620" fmla="*/ 273094 h 2024161"/>
              <a:gd name="connsiteX621" fmla="*/ 3719055 w 5116423"/>
              <a:gd name="connsiteY621" fmla="*/ 283924 h 2024161"/>
              <a:gd name="connsiteX622" fmla="*/ 3708225 w 5116423"/>
              <a:gd name="connsiteY622" fmla="*/ 273094 h 2024161"/>
              <a:gd name="connsiteX623" fmla="*/ 3675734 w 5116423"/>
              <a:gd name="connsiteY623" fmla="*/ 283924 h 2024161"/>
              <a:gd name="connsiteX624" fmla="*/ 3187744 w 5116423"/>
              <a:gd name="connsiteY624" fmla="*/ 273094 h 2024161"/>
              <a:gd name="connsiteX625" fmla="*/ 2428745 w 5116423"/>
              <a:gd name="connsiteY625" fmla="*/ 251558 h 2024161"/>
              <a:gd name="connsiteX626" fmla="*/ 2276996 w 5116423"/>
              <a:gd name="connsiteY626" fmla="*/ 251558 h 2024161"/>
              <a:gd name="connsiteX627" fmla="*/ 2439700 w 5116423"/>
              <a:gd name="connsiteY627" fmla="*/ 240727 h 2024161"/>
              <a:gd name="connsiteX628" fmla="*/ 2439700 w 5116423"/>
              <a:gd name="connsiteY628" fmla="*/ 251558 h 2024161"/>
              <a:gd name="connsiteX629" fmla="*/ 2504807 w 5116423"/>
              <a:gd name="connsiteY629" fmla="*/ 240727 h 2024161"/>
              <a:gd name="connsiteX630" fmla="*/ 2537298 w 5116423"/>
              <a:gd name="connsiteY630" fmla="*/ 240727 h 2024161"/>
              <a:gd name="connsiteX631" fmla="*/ 2602405 w 5116423"/>
              <a:gd name="connsiteY631" fmla="*/ 240727 h 2024161"/>
              <a:gd name="connsiteX632" fmla="*/ 2548129 w 5116423"/>
              <a:gd name="connsiteY632" fmla="*/ 251558 h 2024161"/>
              <a:gd name="connsiteX633" fmla="*/ 2613235 w 5116423"/>
              <a:gd name="connsiteY633" fmla="*/ 240727 h 2024161"/>
              <a:gd name="connsiteX634" fmla="*/ 2504807 w 5116423"/>
              <a:gd name="connsiteY634" fmla="*/ 240727 h 2024161"/>
              <a:gd name="connsiteX635" fmla="*/ 2472316 w 5116423"/>
              <a:gd name="connsiteY635" fmla="*/ 240727 h 2024161"/>
              <a:gd name="connsiteX636" fmla="*/ 2461486 w 5116423"/>
              <a:gd name="connsiteY636" fmla="*/ 229897 h 2024161"/>
              <a:gd name="connsiteX637" fmla="*/ 3079565 w 5116423"/>
              <a:gd name="connsiteY637" fmla="*/ 229897 h 2024161"/>
              <a:gd name="connsiteX638" fmla="*/ 3090395 w 5116423"/>
              <a:gd name="connsiteY638" fmla="*/ 229897 h 2024161"/>
              <a:gd name="connsiteX639" fmla="*/ 3328913 w 5116423"/>
              <a:gd name="connsiteY639" fmla="*/ 219066 h 2024161"/>
              <a:gd name="connsiteX640" fmla="*/ 3318082 w 5116423"/>
              <a:gd name="connsiteY640" fmla="*/ 219066 h 2024161"/>
              <a:gd name="connsiteX641" fmla="*/ 3459002 w 5116423"/>
              <a:gd name="connsiteY641" fmla="*/ 219066 h 2024161"/>
              <a:gd name="connsiteX642" fmla="*/ 3285466 w 5116423"/>
              <a:gd name="connsiteY642" fmla="*/ 208236 h 2024161"/>
              <a:gd name="connsiteX643" fmla="*/ 3296297 w 5116423"/>
              <a:gd name="connsiteY643" fmla="*/ 208236 h 2024161"/>
              <a:gd name="connsiteX644" fmla="*/ 3263806 w 5116423"/>
              <a:gd name="connsiteY644" fmla="*/ 208236 h 2024161"/>
              <a:gd name="connsiteX645" fmla="*/ 3155377 w 5116423"/>
              <a:gd name="connsiteY645" fmla="*/ 197406 h 2024161"/>
              <a:gd name="connsiteX646" fmla="*/ 2851753 w 5116423"/>
              <a:gd name="connsiteY646" fmla="*/ 197406 h 2024161"/>
              <a:gd name="connsiteX647" fmla="*/ 2851753 w 5116423"/>
              <a:gd name="connsiteY647" fmla="*/ 197406 h 2024161"/>
              <a:gd name="connsiteX648" fmla="*/ 2840923 w 5116423"/>
              <a:gd name="connsiteY648" fmla="*/ 186575 h 2024161"/>
              <a:gd name="connsiteX649" fmla="*/ 2634896 w 5116423"/>
              <a:gd name="connsiteY649" fmla="*/ 186575 h 2024161"/>
              <a:gd name="connsiteX650" fmla="*/ 2624066 w 5116423"/>
              <a:gd name="connsiteY650" fmla="*/ 197406 h 2024161"/>
              <a:gd name="connsiteX651" fmla="*/ 2602405 w 5116423"/>
              <a:gd name="connsiteY651" fmla="*/ 186575 h 2024161"/>
              <a:gd name="connsiteX652" fmla="*/ 2602405 w 5116423"/>
              <a:gd name="connsiteY652" fmla="*/ 186575 h 2024161"/>
              <a:gd name="connsiteX653" fmla="*/ 2580744 w 5116423"/>
              <a:gd name="connsiteY653" fmla="*/ 175745 h 2024161"/>
              <a:gd name="connsiteX654" fmla="*/ 2569914 w 5116423"/>
              <a:gd name="connsiteY654" fmla="*/ 175745 h 2024161"/>
              <a:gd name="connsiteX655" fmla="*/ 2569914 w 5116423"/>
              <a:gd name="connsiteY655" fmla="*/ 186575 h 2024161"/>
              <a:gd name="connsiteX656" fmla="*/ 2569914 w 5116423"/>
              <a:gd name="connsiteY656" fmla="*/ 186575 h 2024161"/>
              <a:gd name="connsiteX657" fmla="*/ 2548253 w 5116423"/>
              <a:gd name="connsiteY657" fmla="*/ 186575 h 2024161"/>
              <a:gd name="connsiteX658" fmla="*/ 2548253 w 5116423"/>
              <a:gd name="connsiteY658" fmla="*/ 175745 h 2024161"/>
              <a:gd name="connsiteX659" fmla="*/ 2537423 w 5116423"/>
              <a:gd name="connsiteY659" fmla="*/ 175745 h 2024161"/>
              <a:gd name="connsiteX660" fmla="*/ 2548253 w 5116423"/>
              <a:gd name="connsiteY660" fmla="*/ 164914 h 2024161"/>
              <a:gd name="connsiteX661" fmla="*/ 2873538 w 5116423"/>
              <a:gd name="connsiteY661" fmla="*/ 175745 h 2024161"/>
              <a:gd name="connsiteX662" fmla="*/ 3480787 w 5116423"/>
              <a:gd name="connsiteY662" fmla="*/ 175745 h 2024161"/>
              <a:gd name="connsiteX663" fmla="*/ 3361528 w 5116423"/>
              <a:gd name="connsiteY663" fmla="*/ 164914 h 2024161"/>
              <a:gd name="connsiteX664" fmla="*/ 3535063 w 5116423"/>
              <a:gd name="connsiteY664" fmla="*/ 164914 h 2024161"/>
              <a:gd name="connsiteX665" fmla="*/ 3697768 w 5116423"/>
              <a:gd name="connsiteY665" fmla="*/ 186451 h 2024161"/>
              <a:gd name="connsiteX666" fmla="*/ 3708598 w 5116423"/>
              <a:gd name="connsiteY666" fmla="*/ 175620 h 2024161"/>
              <a:gd name="connsiteX667" fmla="*/ 4196588 w 5116423"/>
              <a:gd name="connsiteY667" fmla="*/ 175620 h 2024161"/>
              <a:gd name="connsiteX668" fmla="*/ 3177287 w 5116423"/>
              <a:gd name="connsiteY668" fmla="*/ 154084 h 2024161"/>
              <a:gd name="connsiteX669" fmla="*/ 3177287 w 5116423"/>
              <a:gd name="connsiteY669" fmla="*/ 143254 h 2024161"/>
              <a:gd name="connsiteX670" fmla="*/ 3155626 w 5116423"/>
              <a:gd name="connsiteY670" fmla="*/ 143254 h 2024161"/>
              <a:gd name="connsiteX671" fmla="*/ 3133965 w 5116423"/>
              <a:gd name="connsiteY671" fmla="*/ 143254 h 2024161"/>
              <a:gd name="connsiteX672" fmla="*/ 3036368 w 5116423"/>
              <a:gd name="connsiteY672" fmla="*/ 143254 h 2024161"/>
              <a:gd name="connsiteX673" fmla="*/ 3047198 w 5116423"/>
              <a:gd name="connsiteY673" fmla="*/ 143254 h 2024161"/>
              <a:gd name="connsiteX674" fmla="*/ 2765234 w 5116423"/>
              <a:gd name="connsiteY674" fmla="*/ 132423 h 2024161"/>
              <a:gd name="connsiteX675" fmla="*/ 2786895 w 5116423"/>
              <a:gd name="connsiteY675" fmla="*/ 132423 h 2024161"/>
              <a:gd name="connsiteX676" fmla="*/ 4185758 w 5116423"/>
              <a:gd name="connsiteY676" fmla="*/ 153960 h 2024161"/>
              <a:gd name="connsiteX677" fmla="*/ 2483271 w 5116423"/>
              <a:gd name="connsiteY677" fmla="*/ 110762 h 2024161"/>
              <a:gd name="connsiteX678" fmla="*/ 3123010 w 5116423"/>
              <a:gd name="connsiteY678" fmla="*/ 110762 h 2024161"/>
              <a:gd name="connsiteX679" fmla="*/ 3101350 w 5116423"/>
              <a:gd name="connsiteY679" fmla="*/ 110762 h 2024161"/>
              <a:gd name="connsiteX680" fmla="*/ 3209778 w 5116423"/>
              <a:gd name="connsiteY680" fmla="*/ 110762 h 2024161"/>
              <a:gd name="connsiteX681" fmla="*/ 3220609 w 5116423"/>
              <a:gd name="connsiteY681" fmla="*/ 99932 h 2024161"/>
              <a:gd name="connsiteX682" fmla="*/ 3231439 w 5116423"/>
              <a:gd name="connsiteY682" fmla="*/ 110762 h 2024161"/>
              <a:gd name="connsiteX683" fmla="*/ 3469956 w 5116423"/>
              <a:gd name="connsiteY683" fmla="*/ 110762 h 2024161"/>
              <a:gd name="connsiteX684" fmla="*/ 3513278 w 5116423"/>
              <a:gd name="connsiteY684" fmla="*/ 110762 h 2024161"/>
              <a:gd name="connsiteX685" fmla="*/ 4185633 w 5116423"/>
              <a:gd name="connsiteY685" fmla="*/ 121593 h 2024161"/>
              <a:gd name="connsiteX686" fmla="*/ 3415680 w 5116423"/>
              <a:gd name="connsiteY686" fmla="*/ 100057 h 2024161"/>
              <a:gd name="connsiteX687" fmla="*/ 3415680 w 5116423"/>
              <a:gd name="connsiteY687" fmla="*/ 89226 h 2024161"/>
              <a:gd name="connsiteX688" fmla="*/ 3491617 w 5116423"/>
              <a:gd name="connsiteY688" fmla="*/ 89226 h 2024161"/>
              <a:gd name="connsiteX689" fmla="*/ 3263930 w 5116423"/>
              <a:gd name="connsiteY689" fmla="*/ 78396 h 2024161"/>
              <a:gd name="connsiteX690" fmla="*/ 3220609 w 5116423"/>
              <a:gd name="connsiteY690" fmla="*/ 78396 h 2024161"/>
              <a:gd name="connsiteX691" fmla="*/ 2841047 w 5116423"/>
              <a:gd name="connsiteY691" fmla="*/ 67565 h 2024161"/>
              <a:gd name="connsiteX692" fmla="*/ 2841047 w 5116423"/>
              <a:gd name="connsiteY692" fmla="*/ 67565 h 2024161"/>
              <a:gd name="connsiteX693" fmla="*/ 2580744 w 5116423"/>
              <a:gd name="connsiteY693" fmla="*/ 67565 h 2024161"/>
              <a:gd name="connsiteX694" fmla="*/ 2602405 w 5116423"/>
              <a:gd name="connsiteY694" fmla="*/ 56735 h 2024161"/>
              <a:gd name="connsiteX695" fmla="*/ 2580744 w 5116423"/>
              <a:gd name="connsiteY695" fmla="*/ 56735 h 2024161"/>
              <a:gd name="connsiteX696" fmla="*/ 2580744 w 5116423"/>
              <a:gd name="connsiteY696" fmla="*/ 56735 h 2024161"/>
              <a:gd name="connsiteX697" fmla="*/ 2385548 w 5116423"/>
              <a:gd name="connsiteY697" fmla="*/ 67565 h 2024161"/>
              <a:gd name="connsiteX698" fmla="*/ 2353057 w 5116423"/>
              <a:gd name="connsiteY698" fmla="*/ 56735 h 2024161"/>
              <a:gd name="connsiteX699" fmla="*/ 2353057 w 5116423"/>
              <a:gd name="connsiteY699" fmla="*/ 56735 h 2024161"/>
              <a:gd name="connsiteX700" fmla="*/ 2212138 w 5116423"/>
              <a:gd name="connsiteY700" fmla="*/ 56735 h 2024161"/>
              <a:gd name="connsiteX701" fmla="*/ 2255459 w 5116423"/>
              <a:gd name="connsiteY701" fmla="*/ 45905 h 2024161"/>
              <a:gd name="connsiteX702" fmla="*/ 2157861 w 5116423"/>
              <a:gd name="connsiteY702" fmla="*/ 45905 h 2024161"/>
              <a:gd name="connsiteX703" fmla="*/ 2201183 w 5116423"/>
              <a:gd name="connsiteY703" fmla="*/ 56735 h 2024161"/>
              <a:gd name="connsiteX704" fmla="*/ 2136076 w 5116423"/>
              <a:gd name="connsiteY704" fmla="*/ 56735 h 2024161"/>
              <a:gd name="connsiteX705" fmla="*/ 2146906 w 5116423"/>
              <a:gd name="connsiteY705" fmla="*/ 45905 h 2024161"/>
              <a:gd name="connsiteX706" fmla="*/ 2081800 w 5116423"/>
              <a:gd name="connsiteY706" fmla="*/ 56735 h 2024161"/>
              <a:gd name="connsiteX707" fmla="*/ 2060139 w 5116423"/>
              <a:gd name="connsiteY707" fmla="*/ 45905 h 2024161"/>
              <a:gd name="connsiteX708" fmla="*/ 2027648 w 5116423"/>
              <a:gd name="connsiteY708" fmla="*/ 56735 h 2024161"/>
              <a:gd name="connsiteX709" fmla="*/ 2038478 w 5116423"/>
              <a:gd name="connsiteY709" fmla="*/ 45905 h 2024161"/>
              <a:gd name="connsiteX710" fmla="*/ 650446 w 5116423"/>
              <a:gd name="connsiteY710" fmla="*/ 2708 h 2024161"/>
              <a:gd name="connsiteX711" fmla="*/ 368482 w 5116423"/>
              <a:gd name="connsiteY711" fmla="*/ 13538 h 2024161"/>
              <a:gd name="connsiteX712" fmla="*/ 86519 w 5116423"/>
              <a:gd name="connsiteY712" fmla="*/ 78271 h 2024161"/>
              <a:gd name="connsiteX713" fmla="*/ 129840 w 5116423"/>
              <a:gd name="connsiteY713" fmla="*/ 89102 h 2024161"/>
              <a:gd name="connsiteX714" fmla="*/ 119010 w 5116423"/>
              <a:gd name="connsiteY714" fmla="*/ 99932 h 2024161"/>
              <a:gd name="connsiteX715" fmla="*/ 173286 w 5116423"/>
              <a:gd name="connsiteY715" fmla="*/ 121468 h 2024161"/>
              <a:gd name="connsiteX716" fmla="*/ 227563 w 5116423"/>
              <a:gd name="connsiteY716" fmla="*/ 132299 h 2024161"/>
              <a:gd name="connsiteX717" fmla="*/ 184241 w 5116423"/>
              <a:gd name="connsiteY717" fmla="*/ 132299 h 2024161"/>
              <a:gd name="connsiteX718" fmla="*/ 260178 w 5116423"/>
              <a:gd name="connsiteY718" fmla="*/ 153835 h 2024161"/>
              <a:gd name="connsiteX719" fmla="*/ 151750 w 5116423"/>
              <a:gd name="connsiteY719" fmla="*/ 175371 h 2024161"/>
              <a:gd name="connsiteX720" fmla="*/ 173411 w 5116423"/>
              <a:gd name="connsiteY720" fmla="*/ 196908 h 2024161"/>
              <a:gd name="connsiteX721" fmla="*/ 216732 w 5116423"/>
              <a:gd name="connsiteY721" fmla="*/ 207738 h 2024161"/>
              <a:gd name="connsiteX722" fmla="*/ 173411 w 5116423"/>
              <a:gd name="connsiteY722" fmla="*/ 218568 h 2024161"/>
              <a:gd name="connsiteX723" fmla="*/ 140920 w 5116423"/>
              <a:gd name="connsiteY723" fmla="*/ 229399 h 2024161"/>
              <a:gd name="connsiteX724" fmla="*/ 162580 w 5116423"/>
              <a:gd name="connsiteY724" fmla="*/ 240229 h 2024161"/>
              <a:gd name="connsiteX725" fmla="*/ 119259 w 5116423"/>
              <a:gd name="connsiteY725" fmla="*/ 251060 h 2024161"/>
              <a:gd name="connsiteX726" fmla="*/ 162580 w 5116423"/>
              <a:gd name="connsiteY726" fmla="*/ 283426 h 2024161"/>
              <a:gd name="connsiteX727" fmla="*/ 260178 w 5116423"/>
              <a:gd name="connsiteY727" fmla="*/ 304963 h 2024161"/>
              <a:gd name="connsiteX728" fmla="*/ 151750 w 5116423"/>
              <a:gd name="connsiteY728" fmla="*/ 326499 h 2024161"/>
              <a:gd name="connsiteX729" fmla="*/ 151750 w 5116423"/>
              <a:gd name="connsiteY729" fmla="*/ 337329 h 2024161"/>
              <a:gd name="connsiteX730" fmla="*/ 140920 w 5116423"/>
              <a:gd name="connsiteY730" fmla="*/ 337329 h 2024161"/>
              <a:gd name="connsiteX731" fmla="*/ 206026 w 5116423"/>
              <a:gd name="connsiteY731" fmla="*/ 358865 h 2024161"/>
              <a:gd name="connsiteX732" fmla="*/ 195196 w 5116423"/>
              <a:gd name="connsiteY732" fmla="*/ 369696 h 2024161"/>
              <a:gd name="connsiteX733" fmla="*/ 249472 w 5116423"/>
              <a:gd name="connsiteY733" fmla="*/ 380526 h 2024161"/>
              <a:gd name="connsiteX734" fmla="*/ 206151 w 5116423"/>
              <a:gd name="connsiteY734" fmla="*/ 391357 h 2024161"/>
              <a:gd name="connsiteX735" fmla="*/ 238642 w 5116423"/>
              <a:gd name="connsiteY735" fmla="*/ 402187 h 2024161"/>
              <a:gd name="connsiteX736" fmla="*/ 173535 w 5116423"/>
              <a:gd name="connsiteY736" fmla="*/ 413017 h 2024161"/>
              <a:gd name="connsiteX737" fmla="*/ 216857 w 5116423"/>
              <a:gd name="connsiteY737" fmla="*/ 434554 h 2024161"/>
              <a:gd name="connsiteX738" fmla="*/ 195196 w 5116423"/>
              <a:gd name="connsiteY738" fmla="*/ 445384 h 2024161"/>
              <a:gd name="connsiteX739" fmla="*/ 195196 w 5116423"/>
              <a:gd name="connsiteY739" fmla="*/ 445384 h 2024161"/>
              <a:gd name="connsiteX740" fmla="*/ 0 w 5116423"/>
              <a:gd name="connsiteY740" fmla="*/ 477751 h 2024161"/>
              <a:gd name="connsiteX741" fmla="*/ 32491 w 5116423"/>
              <a:gd name="connsiteY741" fmla="*/ 477751 h 2024161"/>
              <a:gd name="connsiteX742" fmla="*/ 0 w 5116423"/>
              <a:gd name="connsiteY742" fmla="*/ 488581 h 2024161"/>
              <a:gd name="connsiteX743" fmla="*/ 108428 w 5116423"/>
              <a:gd name="connsiteY743" fmla="*/ 499412 h 2024161"/>
              <a:gd name="connsiteX744" fmla="*/ 65107 w 5116423"/>
              <a:gd name="connsiteY744" fmla="*/ 510242 h 2024161"/>
              <a:gd name="connsiteX745" fmla="*/ 86768 w 5116423"/>
              <a:gd name="connsiteY745" fmla="*/ 510242 h 2024161"/>
              <a:gd name="connsiteX746" fmla="*/ 108428 w 5116423"/>
              <a:gd name="connsiteY746" fmla="*/ 510242 h 2024161"/>
              <a:gd name="connsiteX747" fmla="*/ 281964 w 5116423"/>
              <a:gd name="connsiteY747" fmla="*/ 510242 h 2024161"/>
              <a:gd name="connsiteX748" fmla="*/ 271133 w 5116423"/>
              <a:gd name="connsiteY748" fmla="*/ 521072 h 2024161"/>
              <a:gd name="connsiteX749" fmla="*/ 195196 w 5116423"/>
              <a:gd name="connsiteY749" fmla="*/ 531903 h 2024161"/>
              <a:gd name="connsiteX750" fmla="*/ 216857 w 5116423"/>
              <a:gd name="connsiteY750" fmla="*/ 542733 h 2024161"/>
              <a:gd name="connsiteX751" fmla="*/ 173535 w 5116423"/>
              <a:gd name="connsiteY751" fmla="*/ 564269 h 2024161"/>
              <a:gd name="connsiteX752" fmla="*/ 206026 w 5116423"/>
              <a:gd name="connsiteY752" fmla="*/ 564269 h 2024161"/>
              <a:gd name="connsiteX753" fmla="*/ 108428 w 5116423"/>
              <a:gd name="connsiteY753" fmla="*/ 575100 h 2024161"/>
              <a:gd name="connsiteX754" fmla="*/ 108428 w 5116423"/>
              <a:gd name="connsiteY754" fmla="*/ 575100 h 2024161"/>
              <a:gd name="connsiteX755" fmla="*/ 86768 w 5116423"/>
              <a:gd name="connsiteY755" fmla="*/ 575100 h 2024161"/>
              <a:gd name="connsiteX756" fmla="*/ 141044 w 5116423"/>
              <a:gd name="connsiteY756" fmla="*/ 585930 h 2024161"/>
              <a:gd name="connsiteX757" fmla="*/ 151874 w 5116423"/>
              <a:gd name="connsiteY757" fmla="*/ 596761 h 2024161"/>
              <a:gd name="connsiteX758" fmla="*/ 216981 w 5116423"/>
              <a:gd name="connsiteY758" fmla="*/ 585930 h 2024161"/>
              <a:gd name="connsiteX759" fmla="*/ 184490 w 5116423"/>
              <a:gd name="connsiteY759" fmla="*/ 596761 h 2024161"/>
              <a:gd name="connsiteX760" fmla="*/ 97722 w 5116423"/>
              <a:gd name="connsiteY760" fmla="*/ 607591 h 2024161"/>
              <a:gd name="connsiteX761" fmla="*/ 271258 w 5116423"/>
              <a:gd name="connsiteY761" fmla="*/ 618421 h 2024161"/>
              <a:gd name="connsiteX762" fmla="*/ 130338 w 5116423"/>
              <a:gd name="connsiteY762" fmla="*/ 629252 h 2024161"/>
              <a:gd name="connsiteX763" fmla="*/ 260427 w 5116423"/>
              <a:gd name="connsiteY763" fmla="*/ 629252 h 2024161"/>
              <a:gd name="connsiteX764" fmla="*/ 85772 w 5116423"/>
              <a:gd name="connsiteY764" fmla="*/ 651037 h 2024161"/>
              <a:gd name="connsiteX765" fmla="*/ 270137 w 5116423"/>
              <a:gd name="connsiteY765" fmla="*/ 661867 h 2024161"/>
              <a:gd name="connsiteX766" fmla="*/ 172539 w 5116423"/>
              <a:gd name="connsiteY766" fmla="*/ 672698 h 2024161"/>
              <a:gd name="connsiteX767" fmla="*/ 74941 w 5116423"/>
              <a:gd name="connsiteY767" fmla="*/ 683528 h 2024161"/>
              <a:gd name="connsiteX768" fmla="*/ 248476 w 5116423"/>
              <a:gd name="connsiteY768" fmla="*/ 694359 h 2024161"/>
              <a:gd name="connsiteX769" fmla="*/ 194200 w 5116423"/>
              <a:gd name="connsiteY769" fmla="*/ 705189 h 2024161"/>
              <a:gd name="connsiteX770" fmla="*/ 302628 w 5116423"/>
              <a:gd name="connsiteY770" fmla="*/ 716019 h 2024161"/>
              <a:gd name="connsiteX771" fmla="*/ 96602 w 5116423"/>
              <a:gd name="connsiteY771" fmla="*/ 726850 h 2024161"/>
              <a:gd name="connsiteX772" fmla="*/ 139924 w 5116423"/>
              <a:gd name="connsiteY772" fmla="*/ 737680 h 2024161"/>
              <a:gd name="connsiteX773" fmla="*/ 31495 w 5116423"/>
              <a:gd name="connsiteY773" fmla="*/ 748510 h 2024161"/>
              <a:gd name="connsiteX774" fmla="*/ 237522 w 5116423"/>
              <a:gd name="connsiteY774" fmla="*/ 748510 h 2024161"/>
              <a:gd name="connsiteX775" fmla="*/ 194200 w 5116423"/>
              <a:gd name="connsiteY775" fmla="*/ 759341 h 2024161"/>
              <a:gd name="connsiteX776" fmla="*/ 237522 w 5116423"/>
              <a:gd name="connsiteY776" fmla="*/ 759341 h 2024161"/>
              <a:gd name="connsiteX777" fmla="*/ 324289 w 5116423"/>
              <a:gd name="connsiteY777" fmla="*/ 770171 h 2024161"/>
              <a:gd name="connsiteX778" fmla="*/ 129093 w 5116423"/>
              <a:gd name="connsiteY778" fmla="*/ 781002 h 2024161"/>
              <a:gd name="connsiteX779" fmla="*/ 270013 w 5116423"/>
              <a:gd name="connsiteY779" fmla="*/ 781002 h 2024161"/>
              <a:gd name="connsiteX780" fmla="*/ 150754 w 5116423"/>
              <a:gd name="connsiteY780" fmla="*/ 791832 h 2024161"/>
              <a:gd name="connsiteX781" fmla="*/ 161584 w 5116423"/>
              <a:gd name="connsiteY781" fmla="*/ 791832 h 2024161"/>
              <a:gd name="connsiteX782" fmla="*/ 139924 w 5116423"/>
              <a:gd name="connsiteY782" fmla="*/ 802662 h 2024161"/>
              <a:gd name="connsiteX783" fmla="*/ 313459 w 5116423"/>
              <a:gd name="connsiteY783" fmla="*/ 813493 h 2024161"/>
              <a:gd name="connsiteX784" fmla="*/ 139924 w 5116423"/>
              <a:gd name="connsiteY784" fmla="*/ 824323 h 2024161"/>
              <a:gd name="connsiteX785" fmla="*/ 205030 w 5116423"/>
              <a:gd name="connsiteY785" fmla="*/ 824323 h 2024161"/>
              <a:gd name="connsiteX786" fmla="*/ 205030 w 5116423"/>
              <a:gd name="connsiteY786" fmla="*/ 835154 h 2024161"/>
              <a:gd name="connsiteX787" fmla="*/ 161709 w 5116423"/>
              <a:gd name="connsiteY787" fmla="*/ 845984 h 2024161"/>
              <a:gd name="connsiteX788" fmla="*/ 356905 w 5116423"/>
              <a:gd name="connsiteY788" fmla="*/ 856814 h 2024161"/>
              <a:gd name="connsiteX789" fmla="*/ 248476 w 5116423"/>
              <a:gd name="connsiteY789" fmla="*/ 878351 h 2024161"/>
              <a:gd name="connsiteX790" fmla="*/ 324414 w 5116423"/>
              <a:gd name="connsiteY790" fmla="*/ 889181 h 2024161"/>
              <a:gd name="connsiteX791" fmla="*/ 313583 w 5116423"/>
              <a:gd name="connsiteY791" fmla="*/ 900011 h 2024161"/>
              <a:gd name="connsiteX792" fmla="*/ 346074 w 5116423"/>
              <a:gd name="connsiteY792" fmla="*/ 910842 h 2024161"/>
              <a:gd name="connsiteX793" fmla="*/ 183370 w 5116423"/>
              <a:gd name="connsiteY793" fmla="*/ 932378 h 2024161"/>
              <a:gd name="connsiteX794" fmla="*/ 183370 w 5116423"/>
              <a:gd name="connsiteY794" fmla="*/ 932378 h 2024161"/>
              <a:gd name="connsiteX795" fmla="*/ 280968 w 5116423"/>
              <a:gd name="connsiteY795" fmla="*/ 932378 h 2024161"/>
              <a:gd name="connsiteX796" fmla="*/ 226691 w 5116423"/>
              <a:gd name="connsiteY796" fmla="*/ 943208 h 2024161"/>
              <a:gd name="connsiteX797" fmla="*/ 237522 w 5116423"/>
              <a:gd name="connsiteY797" fmla="*/ 943208 h 2024161"/>
              <a:gd name="connsiteX798" fmla="*/ 150754 w 5116423"/>
              <a:gd name="connsiteY798" fmla="*/ 964745 h 2024161"/>
              <a:gd name="connsiteX799" fmla="*/ 183245 w 5116423"/>
              <a:gd name="connsiteY799" fmla="*/ 964745 h 2024161"/>
              <a:gd name="connsiteX800" fmla="*/ 128969 w 5116423"/>
              <a:gd name="connsiteY800" fmla="*/ 975575 h 2024161"/>
              <a:gd name="connsiteX801" fmla="*/ 215736 w 5116423"/>
              <a:gd name="connsiteY801" fmla="*/ 975575 h 2024161"/>
              <a:gd name="connsiteX802" fmla="*/ 237397 w 5116423"/>
              <a:gd name="connsiteY802" fmla="*/ 986406 h 2024161"/>
              <a:gd name="connsiteX803" fmla="*/ 128969 w 5116423"/>
              <a:gd name="connsiteY803" fmla="*/ 997236 h 2024161"/>
              <a:gd name="connsiteX804" fmla="*/ 150630 w 5116423"/>
              <a:gd name="connsiteY804" fmla="*/ 997236 h 2024161"/>
              <a:gd name="connsiteX805" fmla="*/ 118138 w 5116423"/>
              <a:gd name="connsiteY805" fmla="*/ 1008066 h 2024161"/>
              <a:gd name="connsiteX806" fmla="*/ 324165 w 5116423"/>
              <a:gd name="connsiteY806" fmla="*/ 1008066 h 2024161"/>
              <a:gd name="connsiteX807" fmla="*/ 172415 w 5116423"/>
              <a:gd name="connsiteY807" fmla="*/ 1018897 h 2024161"/>
              <a:gd name="connsiteX808" fmla="*/ 270013 w 5116423"/>
              <a:gd name="connsiteY808" fmla="*/ 1018897 h 2024161"/>
              <a:gd name="connsiteX809" fmla="*/ 194076 w 5116423"/>
              <a:gd name="connsiteY809" fmla="*/ 1040433 h 2024161"/>
              <a:gd name="connsiteX810" fmla="*/ 226567 w 5116423"/>
              <a:gd name="connsiteY810" fmla="*/ 1040433 h 2024161"/>
              <a:gd name="connsiteX811" fmla="*/ 183245 w 5116423"/>
              <a:gd name="connsiteY811" fmla="*/ 1051263 h 2024161"/>
              <a:gd name="connsiteX812" fmla="*/ 367611 w 5116423"/>
              <a:gd name="connsiteY812" fmla="*/ 1051263 h 2024161"/>
              <a:gd name="connsiteX813" fmla="*/ 172415 w 5116423"/>
              <a:gd name="connsiteY813" fmla="*/ 1072800 h 2024161"/>
              <a:gd name="connsiteX814" fmla="*/ 313334 w 5116423"/>
              <a:gd name="connsiteY814" fmla="*/ 1072800 h 2024161"/>
              <a:gd name="connsiteX815" fmla="*/ 291674 w 5116423"/>
              <a:gd name="connsiteY815" fmla="*/ 1072800 h 2024161"/>
              <a:gd name="connsiteX816" fmla="*/ 324165 w 5116423"/>
              <a:gd name="connsiteY816" fmla="*/ 1083630 h 2024161"/>
              <a:gd name="connsiteX817" fmla="*/ 204906 w 5116423"/>
              <a:gd name="connsiteY817" fmla="*/ 1094460 h 2024161"/>
              <a:gd name="connsiteX818" fmla="*/ 280843 w 5116423"/>
              <a:gd name="connsiteY818" fmla="*/ 1105291 h 2024161"/>
              <a:gd name="connsiteX819" fmla="*/ 204906 w 5116423"/>
              <a:gd name="connsiteY819" fmla="*/ 1116121 h 2024161"/>
              <a:gd name="connsiteX820" fmla="*/ 291674 w 5116423"/>
              <a:gd name="connsiteY820" fmla="*/ 1126952 h 2024161"/>
              <a:gd name="connsiteX821" fmla="*/ 259182 w 5116423"/>
              <a:gd name="connsiteY821" fmla="*/ 1137782 h 2024161"/>
              <a:gd name="connsiteX822" fmla="*/ 270013 w 5116423"/>
              <a:gd name="connsiteY822" fmla="*/ 1137782 h 2024161"/>
              <a:gd name="connsiteX823" fmla="*/ 237522 w 5116423"/>
              <a:gd name="connsiteY823" fmla="*/ 1148612 h 2024161"/>
              <a:gd name="connsiteX824" fmla="*/ 259182 w 5116423"/>
              <a:gd name="connsiteY824" fmla="*/ 1148612 h 2024161"/>
              <a:gd name="connsiteX825" fmla="*/ 248352 w 5116423"/>
              <a:gd name="connsiteY825" fmla="*/ 1159443 h 2024161"/>
              <a:gd name="connsiteX826" fmla="*/ 291674 w 5116423"/>
              <a:gd name="connsiteY826" fmla="*/ 1170273 h 2024161"/>
              <a:gd name="connsiteX827" fmla="*/ 280843 w 5116423"/>
              <a:gd name="connsiteY827" fmla="*/ 1181104 h 2024161"/>
              <a:gd name="connsiteX828" fmla="*/ 313334 w 5116423"/>
              <a:gd name="connsiteY828" fmla="*/ 1191934 h 2024161"/>
              <a:gd name="connsiteX829" fmla="*/ 259058 w 5116423"/>
              <a:gd name="connsiteY829" fmla="*/ 1213470 h 2024161"/>
              <a:gd name="connsiteX830" fmla="*/ 259058 w 5116423"/>
              <a:gd name="connsiteY830" fmla="*/ 1213470 h 2024161"/>
              <a:gd name="connsiteX831" fmla="*/ 150630 w 5116423"/>
              <a:gd name="connsiteY831" fmla="*/ 1235006 h 2024161"/>
              <a:gd name="connsiteX832" fmla="*/ 291549 w 5116423"/>
              <a:gd name="connsiteY832" fmla="*/ 1224176 h 2024161"/>
              <a:gd name="connsiteX833" fmla="*/ 291549 w 5116423"/>
              <a:gd name="connsiteY833" fmla="*/ 1256543 h 2024161"/>
              <a:gd name="connsiteX834" fmla="*/ 313210 w 5116423"/>
              <a:gd name="connsiteY834" fmla="*/ 1256543 h 2024161"/>
              <a:gd name="connsiteX835" fmla="*/ 258933 w 5116423"/>
              <a:gd name="connsiteY835" fmla="*/ 1256543 h 2024161"/>
              <a:gd name="connsiteX836" fmla="*/ 324040 w 5116423"/>
              <a:gd name="connsiteY836" fmla="*/ 1267373 h 2024161"/>
              <a:gd name="connsiteX837" fmla="*/ 291549 w 5116423"/>
              <a:gd name="connsiteY837" fmla="*/ 1278204 h 2024161"/>
              <a:gd name="connsiteX838" fmla="*/ 313210 w 5116423"/>
              <a:gd name="connsiteY838" fmla="*/ 1278204 h 2024161"/>
              <a:gd name="connsiteX839" fmla="*/ 248103 w 5116423"/>
              <a:gd name="connsiteY839" fmla="*/ 1310570 h 2024161"/>
              <a:gd name="connsiteX840" fmla="*/ 302379 w 5116423"/>
              <a:gd name="connsiteY840" fmla="*/ 1321401 h 2024161"/>
              <a:gd name="connsiteX841" fmla="*/ 259058 w 5116423"/>
              <a:gd name="connsiteY841" fmla="*/ 1332231 h 2024161"/>
              <a:gd name="connsiteX842" fmla="*/ 259058 w 5116423"/>
              <a:gd name="connsiteY842" fmla="*/ 1332231 h 2024161"/>
              <a:gd name="connsiteX843" fmla="*/ 269888 w 5116423"/>
              <a:gd name="connsiteY843" fmla="*/ 1332231 h 2024161"/>
              <a:gd name="connsiteX844" fmla="*/ 291549 w 5116423"/>
              <a:gd name="connsiteY844" fmla="*/ 1332231 h 2024161"/>
              <a:gd name="connsiteX845" fmla="*/ 280719 w 5116423"/>
              <a:gd name="connsiteY845" fmla="*/ 1343061 h 2024161"/>
              <a:gd name="connsiteX846" fmla="*/ 313210 w 5116423"/>
              <a:gd name="connsiteY846" fmla="*/ 1343061 h 2024161"/>
              <a:gd name="connsiteX847" fmla="*/ 291549 w 5116423"/>
              <a:gd name="connsiteY847" fmla="*/ 1353892 h 2024161"/>
              <a:gd name="connsiteX848" fmla="*/ 237273 w 5116423"/>
              <a:gd name="connsiteY848" fmla="*/ 1375428 h 2024161"/>
              <a:gd name="connsiteX849" fmla="*/ 248103 w 5116423"/>
              <a:gd name="connsiteY849" fmla="*/ 1375428 h 2024161"/>
              <a:gd name="connsiteX850" fmla="*/ 226442 w 5116423"/>
              <a:gd name="connsiteY850" fmla="*/ 1375428 h 2024161"/>
              <a:gd name="connsiteX851" fmla="*/ 280719 w 5116423"/>
              <a:gd name="connsiteY851" fmla="*/ 1386258 h 2024161"/>
              <a:gd name="connsiteX852" fmla="*/ 269888 w 5116423"/>
              <a:gd name="connsiteY852" fmla="*/ 1386258 h 2024161"/>
              <a:gd name="connsiteX853" fmla="*/ 313210 w 5116423"/>
              <a:gd name="connsiteY853" fmla="*/ 1397089 h 2024161"/>
              <a:gd name="connsiteX854" fmla="*/ 291549 w 5116423"/>
              <a:gd name="connsiteY854" fmla="*/ 1407919 h 2024161"/>
              <a:gd name="connsiteX855" fmla="*/ 313210 w 5116423"/>
              <a:gd name="connsiteY855" fmla="*/ 1418750 h 2024161"/>
              <a:gd name="connsiteX856" fmla="*/ 291549 w 5116423"/>
              <a:gd name="connsiteY856" fmla="*/ 1418750 h 2024161"/>
              <a:gd name="connsiteX857" fmla="*/ 302379 w 5116423"/>
              <a:gd name="connsiteY857" fmla="*/ 1418750 h 2024161"/>
              <a:gd name="connsiteX858" fmla="*/ 302379 w 5116423"/>
              <a:gd name="connsiteY858" fmla="*/ 1429580 h 2024161"/>
              <a:gd name="connsiteX859" fmla="*/ 269888 w 5116423"/>
              <a:gd name="connsiteY859" fmla="*/ 1429580 h 2024161"/>
              <a:gd name="connsiteX860" fmla="*/ 291549 w 5116423"/>
              <a:gd name="connsiteY860" fmla="*/ 1429580 h 2024161"/>
              <a:gd name="connsiteX861" fmla="*/ 280719 w 5116423"/>
              <a:gd name="connsiteY861" fmla="*/ 1440410 h 2024161"/>
              <a:gd name="connsiteX862" fmla="*/ 324040 w 5116423"/>
              <a:gd name="connsiteY862" fmla="*/ 1440410 h 2024161"/>
              <a:gd name="connsiteX863" fmla="*/ 269764 w 5116423"/>
              <a:gd name="connsiteY863" fmla="*/ 1451241 h 2024161"/>
              <a:gd name="connsiteX864" fmla="*/ 324040 w 5116423"/>
              <a:gd name="connsiteY864" fmla="*/ 1462071 h 2024161"/>
              <a:gd name="connsiteX865" fmla="*/ 313210 w 5116423"/>
              <a:gd name="connsiteY865" fmla="*/ 1462071 h 2024161"/>
              <a:gd name="connsiteX866" fmla="*/ 345701 w 5116423"/>
              <a:gd name="connsiteY866" fmla="*/ 1462071 h 2024161"/>
              <a:gd name="connsiteX867" fmla="*/ 302379 w 5116423"/>
              <a:gd name="connsiteY867" fmla="*/ 1472901 h 2024161"/>
              <a:gd name="connsiteX868" fmla="*/ 313210 w 5116423"/>
              <a:gd name="connsiteY868" fmla="*/ 1483732 h 2024161"/>
              <a:gd name="connsiteX869" fmla="*/ 313210 w 5116423"/>
              <a:gd name="connsiteY869" fmla="*/ 1483732 h 2024161"/>
              <a:gd name="connsiteX870" fmla="*/ 334871 w 5116423"/>
              <a:gd name="connsiteY870" fmla="*/ 1494562 h 2024161"/>
              <a:gd name="connsiteX871" fmla="*/ 324040 w 5116423"/>
              <a:gd name="connsiteY871" fmla="*/ 1505393 h 2024161"/>
              <a:gd name="connsiteX872" fmla="*/ 345701 w 5116423"/>
              <a:gd name="connsiteY872" fmla="*/ 1505393 h 2024161"/>
              <a:gd name="connsiteX873" fmla="*/ 280594 w 5116423"/>
              <a:gd name="connsiteY873" fmla="*/ 1516223 h 2024161"/>
              <a:gd name="connsiteX874" fmla="*/ 345701 w 5116423"/>
              <a:gd name="connsiteY874" fmla="*/ 1516223 h 2024161"/>
              <a:gd name="connsiteX875" fmla="*/ 237273 w 5116423"/>
              <a:gd name="connsiteY875" fmla="*/ 1537759 h 2024161"/>
              <a:gd name="connsiteX876" fmla="*/ 269764 w 5116423"/>
              <a:gd name="connsiteY876" fmla="*/ 1537759 h 2024161"/>
              <a:gd name="connsiteX877" fmla="*/ 258933 w 5116423"/>
              <a:gd name="connsiteY877" fmla="*/ 1548590 h 2024161"/>
              <a:gd name="connsiteX878" fmla="*/ 367362 w 5116423"/>
              <a:gd name="connsiteY878" fmla="*/ 1548590 h 2024161"/>
              <a:gd name="connsiteX879" fmla="*/ 313085 w 5116423"/>
              <a:gd name="connsiteY879" fmla="*/ 1559420 h 2024161"/>
              <a:gd name="connsiteX880" fmla="*/ 356407 w 5116423"/>
              <a:gd name="connsiteY880" fmla="*/ 1559420 h 2024161"/>
              <a:gd name="connsiteX881" fmla="*/ 323916 w 5116423"/>
              <a:gd name="connsiteY881" fmla="*/ 1570251 h 2024161"/>
              <a:gd name="connsiteX882" fmla="*/ 399853 w 5116423"/>
              <a:gd name="connsiteY882" fmla="*/ 1570251 h 2024161"/>
              <a:gd name="connsiteX883" fmla="*/ 302255 w 5116423"/>
              <a:gd name="connsiteY883" fmla="*/ 1591787 h 2024161"/>
              <a:gd name="connsiteX884" fmla="*/ 389023 w 5116423"/>
              <a:gd name="connsiteY884" fmla="*/ 1591787 h 2024161"/>
              <a:gd name="connsiteX885" fmla="*/ 389023 w 5116423"/>
              <a:gd name="connsiteY885" fmla="*/ 1591787 h 2024161"/>
              <a:gd name="connsiteX886" fmla="*/ 432344 w 5116423"/>
              <a:gd name="connsiteY886" fmla="*/ 1591787 h 2024161"/>
              <a:gd name="connsiteX887" fmla="*/ 432344 w 5116423"/>
              <a:gd name="connsiteY887" fmla="*/ 1591787 h 2024161"/>
              <a:gd name="connsiteX888" fmla="*/ 389023 w 5116423"/>
              <a:gd name="connsiteY888" fmla="*/ 1591787 h 2024161"/>
              <a:gd name="connsiteX889" fmla="*/ 313085 w 5116423"/>
              <a:gd name="connsiteY889" fmla="*/ 1602617 h 2024161"/>
              <a:gd name="connsiteX890" fmla="*/ 334746 w 5116423"/>
              <a:gd name="connsiteY890" fmla="*/ 1602617 h 2024161"/>
              <a:gd name="connsiteX891" fmla="*/ 345576 w 5116423"/>
              <a:gd name="connsiteY891" fmla="*/ 1602617 h 2024161"/>
              <a:gd name="connsiteX892" fmla="*/ 345576 w 5116423"/>
              <a:gd name="connsiteY892" fmla="*/ 1613448 h 2024161"/>
              <a:gd name="connsiteX893" fmla="*/ 388898 w 5116423"/>
              <a:gd name="connsiteY893" fmla="*/ 1613448 h 2024161"/>
              <a:gd name="connsiteX894" fmla="*/ 410559 w 5116423"/>
              <a:gd name="connsiteY894" fmla="*/ 1613448 h 2024161"/>
              <a:gd name="connsiteX895" fmla="*/ 421389 w 5116423"/>
              <a:gd name="connsiteY895" fmla="*/ 1624278 h 2024161"/>
              <a:gd name="connsiteX896" fmla="*/ 453880 w 5116423"/>
              <a:gd name="connsiteY896" fmla="*/ 1624278 h 2024161"/>
              <a:gd name="connsiteX897" fmla="*/ 421389 w 5116423"/>
              <a:gd name="connsiteY897" fmla="*/ 1635108 h 2024161"/>
              <a:gd name="connsiteX898" fmla="*/ 367113 w 5116423"/>
              <a:gd name="connsiteY898" fmla="*/ 1613572 h 2024161"/>
              <a:gd name="connsiteX899" fmla="*/ 367113 w 5116423"/>
              <a:gd name="connsiteY899" fmla="*/ 1624402 h 2024161"/>
              <a:gd name="connsiteX900" fmla="*/ 377943 w 5116423"/>
              <a:gd name="connsiteY900" fmla="*/ 1635233 h 2024161"/>
              <a:gd name="connsiteX901" fmla="*/ 345452 w 5116423"/>
              <a:gd name="connsiteY901" fmla="*/ 1635233 h 2024161"/>
              <a:gd name="connsiteX902" fmla="*/ 432220 w 5116423"/>
              <a:gd name="connsiteY902" fmla="*/ 1635233 h 2024161"/>
              <a:gd name="connsiteX903" fmla="*/ 388898 w 5116423"/>
              <a:gd name="connsiteY903" fmla="*/ 1646063 h 2024161"/>
              <a:gd name="connsiteX904" fmla="*/ 410559 w 5116423"/>
              <a:gd name="connsiteY904" fmla="*/ 1646063 h 2024161"/>
              <a:gd name="connsiteX905" fmla="*/ 421389 w 5116423"/>
              <a:gd name="connsiteY905" fmla="*/ 1656894 h 2024161"/>
              <a:gd name="connsiteX906" fmla="*/ 302130 w 5116423"/>
              <a:gd name="connsiteY906" fmla="*/ 1667724 h 2024161"/>
              <a:gd name="connsiteX907" fmla="*/ 659907 w 5116423"/>
              <a:gd name="connsiteY907" fmla="*/ 1646188 h 2024161"/>
              <a:gd name="connsiteX908" fmla="*/ 432220 w 5116423"/>
              <a:gd name="connsiteY908" fmla="*/ 1646188 h 2024161"/>
              <a:gd name="connsiteX909" fmla="*/ 497326 w 5116423"/>
              <a:gd name="connsiteY909" fmla="*/ 1635357 h 2024161"/>
              <a:gd name="connsiteX910" fmla="*/ 464835 w 5116423"/>
              <a:gd name="connsiteY910" fmla="*/ 1635357 h 2024161"/>
              <a:gd name="connsiteX911" fmla="*/ 540772 w 5116423"/>
              <a:gd name="connsiteY911" fmla="*/ 1624527 h 2024161"/>
              <a:gd name="connsiteX912" fmla="*/ 486496 w 5116423"/>
              <a:gd name="connsiteY912" fmla="*/ 1624527 h 2024161"/>
              <a:gd name="connsiteX913" fmla="*/ 529818 w 5116423"/>
              <a:gd name="connsiteY913" fmla="*/ 1624527 h 2024161"/>
              <a:gd name="connsiteX914" fmla="*/ 594924 w 5116423"/>
              <a:gd name="connsiteY914" fmla="*/ 1613697 h 2024161"/>
              <a:gd name="connsiteX915" fmla="*/ 844272 w 5116423"/>
              <a:gd name="connsiteY915" fmla="*/ 1624527 h 2024161"/>
              <a:gd name="connsiteX916" fmla="*/ 855103 w 5116423"/>
              <a:gd name="connsiteY916" fmla="*/ 1635357 h 2024161"/>
              <a:gd name="connsiteX917" fmla="*/ 1006853 w 5116423"/>
              <a:gd name="connsiteY917" fmla="*/ 1635357 h 2024161"/>
              <a:gd name="connsiteX918" fmla="*/ 1017683 w 5116423"/>
              <a:gd name="connsiteY918" fmla="*/ 1635357 h 2024161"/>
              <a:gd name="connsiteX919" fmla="*/ 1017683 w 5116423"/>
              <a:gd name="connsiteY919" fmla="*/ 1635357 h 2024161"/>
              <a:gd name="connsiteX920" fmla="*/ 1245370 w 5116423"/>
              <a:gd name="connsiteY920" fmla="*/ 1646188 h 2024161"/>
              <a:gd name="connsiteX921" fmla="*/ 1180263 w 5116423"/>
              <a:gd name="connsiteY921" fmla="*/ 1657018 h 2024161"/>
              <a:gd name="connsiteX922" fmla="*/ 1256200 w 5116423"/>
              <a:gd name="connsiteY922" fmla="*/ 1657018 h 2024161"/>
              <a:gd name="connsiteX923" fmla="*/ 1256200 w 5116423"/>
              <a:gd name="connsiteY923" fmla="*/ 1657018 h 2024161"/>
              <a:gd name="connsiteX924" fmla="*/ 1375459 w 5116423"/>
              <a:gd name="connsiteY924" fmla="*/ 1657018 h 2024161"/>
              <a:gd name="connsiteX925" fmla="*/ 1277861 w 5116423"/>
              <a:gd name="connsiteY925" fmla="*/ 1678554 h 2024161"/>
              <a:gd name="connsiteX926" fmla="*/ 1277861 w 5116423"/>
              <a:gd name="connsiteY926" fmla="*/ 1678554 h 2024161"/>
              <a:gd name="connsiteX927" fmla="*/ 1256200 w 5116423"/>
              <a:gd name="connsiteY927" fmla="*/ 1689385 h 2024161"/>
              <a:gd name="connsiteX928" fmla="*/ 1256200 w 5116423"/>
              <a:gd name="connsiteY928" fmla="*/ 1678554 h 2024161"/>
              <a:gd name="connsiteX929" fmla="*/ 1201924 w 5116423"/>
              <a:gd name="connsiteY929" fmla="*/ 1689385 h 2024161"/>
              <a:gd name="connsiteX930" fmla="*/ 964153 w 5116423"/>
              <a:gd name="connsiteY930" fmla="*/ 1707933 h 2024161"/>
              <a:gd name="connsiteX931" fmla="*/ 1094243 w 5116423"/>
              <a:gd name="connsiteY931" fmla="*/ 1707933 h 2024161"/>
              <a:gd name="connsiteX932" fmla="*/ 1018305 w 5116423"/>
              <a:gd name="connsiteY932" fmla="*/ 1718764 h 2024161"/>
              <a:gd name="connsiteX933" fmla="*/ 1094243 w 5116423"/>
              <a:gd name="connsiteY933" fmla="*/ 1718764 h 2024161"/>
              <a:gd name="connsiteX934" fmla="*/ 1115903 w 5116423"/>
              <a:gd name="connsiteY934" fmla="*/ 1707933 h 2024161"/>
              <a:gd name="connsiteX935" fmla="*/ 1094243 w 5116423"/>
              <a:gd name="connsiteY935" fmla="*/ 1697103 h 2024161"/>
              <a:gd name="connsiteX936" fmla="*/ 1126734 w 5116423"/>
              <a:gd name="connsiteY936" fmla="*/ 1697103 h 2024161"/>
              <a:gd name="connsiteX937" fmla="*/ 1115903 w 5116423"/>
              <a:gd name="connsiteY937" fmla="*/ 1729470 h 2024161"/>
              <a:gd name="connsiteX938" fmla="*/ 1007475 w 5116423"/>
              <a:gd name="connsiteY938" fmla="*/ 1729470 h 2024161"/>
              <a:gd name="connsiteX939" fmla="*/ 1083412 w 5116423"/>
              <a:gd name="connsiteY939" fmla="*/ 1729470 h 2024161"/>
              <a:gd name="connsiteX940" fmla="*/ 1061751 w 5116423"/>
              <a:gd name="connsiteY940" fmla="*/ 1740300 h 2024161"/>
              <a:gd name="connsiteX941" fmla="*/ 1170180 w 5116423"/>
              <a:gd name="connsiteY941" fmla="*/ 1740300 h 2024161"/>
              <a:gd name="connsiteX942" fmla="*/ 1018430 w 5116423"/>
              <a:gd name="connsiteY942" fmla="*/ 1751130 h 2024161"/>
              <a:gd name="connsiteX943" fmla="*/ 1137689 w 5116423"/>
              <a:gd name="connsiteY943" fmla="*/ 1751130 h 2024161"/>
              <a:gd name="connsiteX944" fmla="*/ 1083412 w 5116423"/>
              <a:gd name="connsiteY944" fmla="*/ 1751130 h 2024161"/>
              <a:gd name="connsiteX945" fmla="*/ 1115903 w 5116423"/>
              <a:gd name="connsiteY945" fmla="*/ 1751130 h 2024161"/>
              <a:gd name="connsiteX946" fmla="*/ 1126734 w 5116423"/>
              <a:gd name="connsiteY946" fmla="*/ 1761961 h 2024161"/>
              <a:gd name="connsiteX947" fmla="*/ 1126734 w 5116423"/>
              <a:gd name="connsiteY947" fmla="*/ 1751130 h 2024161"/>
              <a:gd name="connsiteX948" fmla="*/ 1148394 w 5116423"/>
              <a:gd name="connsiteY948" fmla="*/ 1751130 h 2024161"/>
              <a:gd name="connsiteX949" fmla="*/ 1159225 w 5116423"/>
              <a:gd name="connsiteY949" fmla="*/ 1751130 h 2024161"/>
              <a:gd name="connsiteX950" fmla="*/ 1137564 w 5116423"/>
              <a:gd name="connsiteY950" fmla="*/ 1751130 h 2024161"/>
              <a:gd name="connsiteX951" fmla="*/ 1137564 w 5116423"/>
              <a:gd name="connsiteY951" fmla="*/ 1751130 h 2024161"/>
              <a:gd name="connsiteX952" fmla="*/ 1159225 w 5116423"/>
              <a:gd name="connsiteY952" fmla="*/ 1740300 h 2024161"/>
              <a:gd name="connsiteX953" fmla="*/ 1159225 w 5116423"/>
              <a:gd name="connsiteY953" fmla="*/ 1751130 h 2024161"/>
              <a:gd name="connsiteX954" fmla="*/ 1202546 w 5116423"/>
              <a:gd name="connsiteY954" fmla="*/ 1751130 h 2024161"/>
              <a:gd name="connsiteX955" fmla="*/ 1202546 w 5116423"/>
              <a:gd name="connsiteY955" fmla="*/ 1751130 h 2024161"/>
              <a:gd name="connsiteX956" fmla="*/ 1191716 w 5116423"/>
              <a:gd name="connsiteY956" fmla="*/ 1751130 h 2024161"/>
              <a:gd name="connsiteX957" fmla="*/ 1224207 w 5116423"/>
              <a:gd name="connsiteY957" fmla="*/ 1740300 h 2024161"/>
              <a:gd name="connsiteX958" fmla="*/ 1213377 w 5116423"/>
              <a:gd name="connsiteY958" fmla="*/ 1740300 h 2024161"/>
              <a:gd name="connsiteX959" fmla="*/ 1213377 w 5116423"/>
              <a:gd name="connsiteY959" fmla="*/ 1740300 h 2024161"/>
              <a:gd name="connsiteX960" fmla="*/ 1245868 w 5116423"/>
              <a:gd name="connsiteY960" fmla="*/ 1740300 h 2024161"/>
              <a:gd name="connsiteX961" fmla="*/ 1235038 w 5116423"/>
              <a:gd name="connsiteY961" fmla="*/ 1740300 h 2024161"/>
              <a:gd name="connsiteX962" fmla="*/ 1267529 w 5116423"/>
              <a:gd name="connsiteY962" fmla="*/ 1740300 h 2024161"/>
              <a:gd name="connsiteX963" fmla="*/ 1256698 w 5116423"/>
              <a:gd name="connsiteY963" fmla="*/ 1751130 h 2024161"/>
              <a:gd name="connsiteX964" fmla="*/ 1300020 w 5116423"/>
              <a:gd name="connsiteY964" fmla="*/ 1751130 h 2024161"/>
              <a:gd name="connsiteX965" fmla="*/ 1289189 w 5116423"/>
              <a:gd name="connsiteY965" fmla="*/ 1761961 h 2024161"/>
              <a:gd name="connsiteX966" fmla="*/ 1234913 w 5116423"/>
              <a:gd name="connsiteY966" fmla="*/ 1772791 h 2024161"/>
              <a:gd name="connsiteX967" fmla="*/ 1278235 w 5116423"/>
              <a:gd name="connsiteY967" fmla="*/ 1772791 h 2024161"/>
              <a:gd name="connsiteX968" fmla="*/ 1039717 w 5116423"/>
              <a:gd name="connsiteY968" fmla="*/ 1805158 h 2024161"/>
              <a:gd name="connsiteX969" fmla="*/ 1343341 w 5116423"/>
              <a:gd name="connsiteY969" fmla="*/ 1794328 h 2024161"/>
              <a:gd name="connsiteX970" fmla="*/ 1256574 w 5116423"/>
              <a:gd name="connsiteY970" fmla="*/ 1805158 h 2024161"/>
              <a:gd name="connsiteX971" fmla="*/ 1321681 w 5116423"/>
              <a:gd name="connsiteY971" fmla="*/ 1815988 h 2024161"/>
              <a:gd name="connsiteX972" fmla="*/ 1061378 w 5116423"/>
              <a:gd name="connsiteY972" fmla="*/ 1848355 h 2024161"/>
              <a:gd name="connsiteX973" fmla="*/ 1256574 w 5116423"/>
              <a:gd name="connsiteY973" fmla="*/ 1837525 h 2024161"/>
              <a:gd name="connsiteX974" fmla="*/ 844521 w 5116423"/>
              <a:gd name="connsiteY974" fmla="*/ 1869891 h 2024161"/>
              <a:gd name="connsiteX975" fmla="*/ 844521 w 5116423"/>
              <a:gd name="connsiteY975" fmla="*/ 1869891 h 2024161"/>
              <a:gd name="connsiteX976" fmla="*/ 952950 w 5116423"/>
              <a:gd name="connsiteY976" fmla="*/ 1859061 h 2024161"/>
              <a:gd name="connsiteX977" fmla="*/ 974610 w 5116423"/>
              <a:gd name="connsiteY977" fmla="*/ 1880597 h 2024161"/>
              <a:gd name="connsiteX978" fmla="*/ 725262 w 5116423"/>
              <a:gd name="connsiteY978" fmla="*/ 1891428 h 2024161"/>
              <a:gd name="connsiteX979" fmla="*/ 833691 w 5116423"/>
              <a:gd name="connsiteY979" fmla="*/ 1869891 h 2024161"/>
              <a:gd name="connsiteX980" fmla="*/ 670986 w 5116423"/>
              <a:gd name="connsiteY980" fmla="*/ 1869891 h 2024161"/>
              <a:gd name="connsiteX981" fmla="*/ 779414 w 5116423"/>
              <a:gd name="connsiteY981" fmla="*/ 1859061 h 2024161"/>
              <a:gd name="connsiteX982" fmla="*/ 616710 w 5116423"/>
              <a:gd name="connsiteY982" fmla="*/ 1869891 h 2024161"/>
              <a:gd name="connsiteX983" fmla="*/ 703477 w 5116423"/>
              <a:gd name="connsiteY983" fmla="*/ 1848355 h 2024161"/>
              <a:gd name="connsiteX984" fmla="*/ 475790 w 5116423"/>
              <a:gd name="connsiteY984" fmla="*/ 1848355 h 2024161"/>
              <a:gd name="connsiteX985" fmla="*/ 605879 w 5116423"/>
              <a:gd name="connsiteY985" fmla="*/ 1837525 h 2024161"/>
              <a:gd name="connsiteX986" fmla="*/ 595049 w 5116423"/>
              <a:gd name="connsiteY986" fmla="*/ 1837525 h 2024161"/>
              <a:gd name="connsiteX987" fmla="*/ 638370 w 5116423"/>
              <a:gd name="connsiteY987" fmla="*/ 1837525 h 2024161"/>
              <a:gd name="connsiteX988" fmla="*/ 540772 w 5116423"/>
              <a:gd name="connsiteY988" fmla="*/ 1826694 h 2024161"/>
              <a:gd name="connsiteX989" fmla="*/ 540772 w 5116423"/>
              <a:gd name="connsiteY989" fmla="*/ 1826694 h 2024161"/>
              <a:gd name="connsiteX990" fmla="*/ 486496 w 5116423"/>
              <a:gd name="connsiteY990" fmla="*/ 1826694 h 2024161"/>
              <a:gd name="connsiteX991" fmla="*/ 627416 w 5116423"/>
              <a:gd name="connsiteY991" fmla="*/ 1815864 h 2024161"/>
              <a:gd name="connsiteX992" fmla="*/ 594924 w 5116423"/>
              <a:gd name="connsiteY992" fmla="*/ 1805033 h 2024161"/>
              <a:gd name="connsiteX993" fmla="*/ 584094 w 5116423"/>
              <a:gd name="connsiteY993" fmla="*/ 1794203 h 2024161"/>
              <a:gd name="connsiteX994" fmla="*/ 540772 w 5116423"/>
              <a:gd name="connsiteY994" fmla="*/ 1794203 h 2024161"/>
              <a:gd name="connsiteX995" fmla="*/ 681692 w 5116423"/>
              <a:gd name="connsiteY995" fmla="*/ 1772667 h 2024161"/>
              <a:gd name="connsiteX996" fmla="*/ 486496 w 5116423"/>
              <a:gd name="connsiteY996" fmla="*/ 1772667 h 2024161"/>
              <a:gd name="connsiteX997" fmla="*/ 562433 w 5116423"/>
              <a:gd name="connsiteY997" fmla="*/ 1772667 h 2024161"/>
              <a:gd name="connsiteX998" fmla="*/ 540772 w 5116423"/>
              <a:gd name="connsiteY998" fmla="*/ 1761836 h 2024161"/>
              <a:gd name="connsiteX999" fmla="*/ 551603 w 5116423"/>
              <a:gd name="connsiteY999" fmla="*/ 1761836 h 2024161"/>
              <a:gd name="connsiteX1000" fmla="*/ 605879 w 5116423"/>
              <a:gd name="connsiteY1000" fmla="*/ 1772667 h 2024161"/>
              <a:gd name="connsiteX1001" fmla="*/ 627540 w 5116423"/>
              <a:gd name="connsiteY1001" fmla="*/ 1761836 h 2024161"/>
              <a:gd name="connsiteX1002" fmla="*/ 605879 w 5116423"/>
              <a:gd name="connsiteY1002" fmla="*/ 1761836 h 2024161"/>
              <a:gd name="connsiteX1003" fmla="*/ 638370 w 5116423"/>
              <a:gd name="connsiteY1003" fmla="*/ 1751006 h 2024161"/>
              <a:gd name="connsiteX1004" fmla="*/ 497451 w 5116423"/>
              <a:gd name="connsiteY1004" fmla="*/ 1751006 h 2024161"/>
              <a:gd name="connsiteX1005" fmla="*/ 649201 w 5116423"/>
              <a:gd name="connsiteY1005" fmla="*/ 1740176 h 2024161"/>
              <a:gd name="connsiteX1006" fmla="*/ 573264 w 5116423"/>
              <a:gd name="connsiteY1006" fmla="*/ 1740176 h 2024161"/>
              <a:gd name="connsiteX1007" fmla="*/ 573264 w 5116423"/>
              <a:gd name="connsiteY1007" fmla="*/ 1729345 h 2024161"/>
              <a:gd name="connsiteX1008" fmla="*/ 551603 w 5116423"/>
              <a:gd name="connsiteY1008" fmla="*/ 1729345 h 2024161"/>
              <a:gd name="connsiteX1009" fmla="*/ 540772 w 5116423"/>
              <a:gd name="connsiteY1009" fmla="*/ 1729345 h 2024161"/>
              <a:gd name="connsiteX1010" fmla="*/ 399853 w 5116423"/>
              <a:gd name="connsiteY1010" fmla="*/ 1718515 h 2024161"/>
              <a:gd name="connsiteX1011" fmla="*/ 497451 w 5116423"/>
              <a:gd name="connsiteY1011" fmla="*/ 1718515 h 2024161"/>
              <a:gd name="connsiteX1012" fmla="*/ 464960 w 5116423"/>
              <a:gd name="connsiteY1012" fmla="*/ 1707684 h 2024161"/>
              <a:gd name="connsiteX1013" fmla="*/ 464960 w 5116423"/>
              <a:gd name="connsiteY1013" fmla="*/ 1707684 h 2024161"/>
              <a:gd name="connsiteX1014" fmla="*/ 454129 w 5116423"/>
              <a:gd name="connsiteY1014" fmla="*/ 1707684 h 2024161"/>
              <a:gd name="connsiteX1015" fmla="*/ 540897 w 5116423"/>
              <a:gd name="connsiteY1015" fmla="*/ 1696854 h 2024161"/>
              <a:gd name="connsiteX1016" fmla="*/ 497575 w 5116423"/>
              <a:gd name="connsiteY1016" fmla="*/ 1696854 h 2024161"/>
              <a:gd name="connsiteX1017" fmla="*/ 671111 w 5116423"/>
              <a:gd name="connsiteY1017" fmla="*/ 1686024 h 2024161"/>
              <a:gd name="connsiteX1018" fmla="*/ 432593 w 5116423"/>
              <a:gd name="connsiteY1018" fmla="*/ 1686024 h 2024161"/>
              <a:gd name="connsiteX1019" fmla="*/ 530191 w 5116423"/>
              <a:gd name="connsiteY1019" fmla="*/ 1664487 h 2024161"/>
              <a:gd name="connsiteX1020" fmla="*/ 400102 w 5116423"/>
              <a:gd name="connsiteY1020" fmla="*/ 1664487 h 2024161"/>
              <a:gd name="connsiteX1021" fmla="*/ 410932 w 5116423"/>
              <a:gd name="connsiteY1021" fmla="*/ 1686024 h 2024161"/>
              <a:gd name="connsiteX1022" fmla="*/ 248227 w 5116423"/>
              <a:gd name="connsiteY1022" fmla="*/ 1696854 h 2024161"/>
              <a:gd name="connsiteX1023" fmla="*/ 378317 w 5116423"/>
              <a:gd name="connsiteY1023" fmla="*/ 1696854 h 2024161"/>
              <a:gd name="connsiteX1024" fmla="*/ 389147 w 5116423"/>
              <a:gd name="connsiteY1024" fmla="*/ 1707684 h 2024161"/>
              <a:gd name="connsiteX1025" fmla="*/ 421638 w 5116423"/>
              <a:gd name="connsiteY1025" fmla="*/ 1718515 h 2024161"/>
              <a:gd name="connsiteX1026" fmla="*/ 367362 w 5116423"/>
              <a:gd name="connsiteY1026" fmla="*/ 1718515 h 2024161"/>
              <a:gd name="connsiteX1027" fmla="*/ 399853 w 5116423"/>
              <a:gd name="connsiteY1027" fmla="*/ 1729345 h 2024161"/>
              <a:gd name="connsiteX1028" fmla="*/ 323916 w 5116423"/>
              <a:gd name="connsiteY1028" fmla="*/ 1740176 h 2024161"/>
              <a:gd name="connsiteX1029" fmla="*/ 345576 w 5116423"/>
              <a:gd name="connsiteY1029" fmla="*/ 1740176 h 2024161"/>
              <a:gd name="connsiteX1030" fmla="*/ 302255 w 5116423"/>
              <a:gd name="connsiteY1030" fmla="*/ 1761712 h 2024161"/>
              <a:gd name="connsiteX1031" fmla="*/ 345576 w 5116423"/>
              <a:gd name="connsiteY1031" fmla="*/ 1761712 h 2024161"/>
              <a:gd name="connsiteX1032" fmla="*/ 345576 w 5116423"/>
              <a:gd name="connsiteY1032" fmla="*/ 1761712 h 2024161"/>
              <a:gd name="connsiteX1033" fmla="*/ 323916 w 5116423"/>
              <a:gd name="connsiteY1033" fmla="*/ 1772542 h 2024161"/>
              <a:gd name="connsiteX1034" fmla="*/ 345576 w 5116423"/>
              <a:gd name="connsiteY1034" fmla="*/ 1772542 h 2024161"/>
              <a:gd name="connsiteX1035" fmla="*/ 345576 w 5116423"/>
              <a:gd name="connsiteY1035" fmla="*/ 1772542 h 2024161"/>
              <a:gd name="connsiteX1036" fmla="*/ 399853 w 5116423"/>
              <a:gd name="connsiteY1036" fmla="*/ 1783373 h 2024161"/>
              <a:gd name="connsiteX1037" fmla="*/ 345576 w 5116423"/>
              <a:gd name="connsiteY1037" fmla="*/ 1794203 h 2024161"/>
              <a:gd name="connsiteX1038" fmla="*/ 356407 w 5116423"/>
              <a:gd name="connsiteY1038" fmla="*/ 1794203 h 2024161"/>
              <a:gd name="connsiteX1039" fmla="*/ 345576 w 5116423"/>
              <a:gd name="connsiteY1039" fmla="*/ 1794203 h 2024161"/>
              <a:gd name="connsiteX1040" fmla="*/ 388898 w 5116423"/>
              <a:gd name="connsiteY1040" fmla="*/ 1805033 h 2024161"/>
              <a:gd name="connsiteX1041" fmla="*/ 334622 w 5116423"/>
              <a:gd name="connsiteY1041" fmla="*/ 1815864 h 2024161"/>
              <a:gd name="connsiteX1042" fmla="*/ 302130 w 5116423"/>
              <a:gd name="connsiteY1042" fmla="*/ 1826694 h 2024161"/>
              <a:gd name="connsiteX1043" fmla="*/ 367237 w 5116423"/>
              <a:gd name="connsiteY1043" fmla="*/ 1837525 h 2024161"/>
              <a:gd name="connsiteX1044" fmla="*/ 334746 w 5116423"/>
              <a:gd name="connsiteY1044" fmla="*/ 1848355 h 2024161"/>
              <a:gd name="connsiteX1045" fmla="*/ 399853 w 5116423"/>
              <a:gd name="connsiteY1045" fmla="*/ 1859185 h 2024161"/>
              <a:gd name="connsiteX1046" fmla="*/ 313085 w 5116423"/>
              <a:gd name="connsiteY1046" fmla="*/ 1870016 h 2024161"/>
              <a:gd name="connsiteX1047" fmla="*/ 323916 w 5116423"/>
              <a:gd name="connsiteY1047" fmla="*/ 1870016 h 2024161"/>
              <a:gd name="connsiteX1048" fmla="*/ 313085 w 5116423"/>
              <a:gd name="connsiteY1048" fmla="*/ 1870016 h 2024161"/>
              <a:gd name="connsiteX1049" fmla="*/ 356407 w 5116423"/>
              <a:gd name="connsiteY1049" fmla="*/ 1880846 h 2024161"/>
              <a:gd name="connsiteX1050" fmla="*/ 313085 w 5116423"/>
              <a:gd name="connsiteY1050" fmla="*/ 1891676 h 2024161"/>
              <a:gd name="connsiteX1051" fmla="*/ 356407 w 5116423"/>
              <a:gd name="connsiteY1051" fmla="*/ 1891676 h 2024161"/>
              <a:gd name="connsiteX1052" fmla="*/ 247979 w 5116423"/>
              <a:gd name="connsiteY1052" fmla="*/ 1913213 h 2024161"/>
              <a:gd name="connsiteX1053" fmla="*/ 280470 w 5116423"/>
              <a:gd name="connsiteY1053" fmla="*/ 1913213 h 2024161"/>
              <a:gd name="connsiteX1054" fmla="*/ 258809 w 5116423"/>
              <a:gd name="connsiteY1054" fmla="*/ 1924043 h 2024161"/>
              <a:gd name="connsiteX1055" fmla="*/ 291300 w 5116423"/>
              <a:gd name="connsiteY1055" fmla="*/ 1924043 h 2024161"/>
              <a:gd name="connsiteX1056" fmla="*/ 269639 w 5116423"/>
              <a:gd name="connsiteY1056" fmla="*/ 1934874 h 2024161"/>
              <a:gd name="connsiteX1057" fmla="*/ 280470 w 5116423"/>
              <a:gd name="connsiteY1057" fmla="*/ 1934874 h 2024161"/>
              <a:gd name="connsiteX1058" fmla="*/ 291300 w 5116423"/>
              <a:gd name="connsiteY1058" fmla="*/ 1934874 h 2024161"/>
              <a:gd name="connsiteX1059" fmla="*/ 302130 w 5116423"/>
              <a:gd name="connsiteY1059" fmla="*/ 1934874 h 2024161"/>
              <a:gd name="connsiteX1060" fmla="*/ 302130 w 5116423"/>
              <a:gd name="connsiteY1060" fmla="*/ 1934874 h 2024161"/>
              <a:gd name="connsiteX1061" fmla="*/ 334622 w 5116423"/>
              <a:gd name="connsiteY1061" fmla="*/ 1934874 h 2024161"/>
              <a:gd name="connsiteX1062" fmla="*/ 334622 w 5116423"/>
              <a:gd name="connsiteY1062" fmla="*/ 1934874 h 2024161"/>
              <a:gd name="connsiteX1063" fmla="*/ 302130 w 5116423"/>
              <a:gd name="connsiteY1063" fmla="*/ 1934874 h 2024161"/>
              <a:gd name="connsiteX1064" fmla="*/ 291300 w 5116423"/>
              <a:gd name="connsiteY1064" fmla="*/ 1945704 h 2024161"/>
              <a:gd name="connsiteX1065" fmla="*/ 302130 w 5116423"/>
              <a:gd name="connsiteY1065" fmla="*/ 1956534 h 2024161"/>
              <a:gd name="connsiteX1066" fmla="*/ 291300 w 5116423"/>
              <a:gd name="connsiteY1066" fmla="*/ 1956534 h 2024161"/>
              <a:gd name="connsiteX1067" fmla="*/ 345576 w 5116423"/>
              <a:gd name="connsiteY1067" fmla="*/ 1956534 h 2024161"/>
              <a:gd name="connsiteX1068" fmla="*/ 313085 w 5116423"/>
              <a:gd name="connsiteY1068" fmla="*/ 1967365 h 2024161"/>
              <a:gd name="connsiteX1069" fmla="*/ 356407 w 5116423"/>
              <a:gd name="connsiteY1069" fmla="*/ 1978195 h 2024161"/>
              <a:gd name="connsiteX1070" fmla="*/ 269639 w 5116423"/>
              <a:gd name="connsiteY1070" fmla="*/ 1989026 h 2024161"/>
              <a:gd name="connsiteX1071" fmla="*/ 312961 w 5116423"/>
              <a:gd name="connsiteY1071" fmla="*/ 1999856 h 2024161"/>
              <a:gd name="connsiteX1072" fmla="*/ 443050 w 5116423"/>
              <a:gd name="connsiteY1072" fmla="*/ 2010686 h 2024161"/>
              <a:gd name="connsiteX1073" fmla="*/ 779165 w 5116423"/>
              <a:gd name="connsiteY1073" fmla="*/ 1989150 h 2024161"/>
              <a:gd name="connsiteX1074" fmla="*/ 746674 w 5116423"/>
              <a:gd name="connsiteY1074" fmla="*/ 1989150 h 2024161"/>
              <a:gd name="connsiteX1075" fmla="*/ 833442 w 5116423"/>
              <a:gd name="connsiteY1075" fmla="*/ 1978320 h 2024161"/>
              <a:gd name="connsiteX1076" fmla="*/ 974361 w 5116423"/>
              <a:gd name="connsiteY1076" fmla="*/ 1967489 h 2024161"/>
              <a:gd name="connsiteX1077" fmla="*/ 1147897 w 5116423"/>
              <a:gd name="connsiteY1077" fmla="*/ 1967489 h 2024161"/>
              <a:gd name="connsiteX1078" fmla="*/ 1147897 w 5116423"/>
              <a:gd name="connsiteY1078" fmla="*/ 1967489 h 2024161"/>
              <a:gd name="connsiteX1079" fmla="*/ 1137066 w 5116423"/>
              <a:gd name="connsiteY1079" fmla="*/ 1967489 h 2024161"/>
              <a:gd name="connsiteX1080" fmla="*/ 1147897 w 5116423"/>
              <a:gd name="connsiteY1080" fmla="*/ 1956659 h 2024161"/>
              <a:gd name="connsiteX1081" fmla="*/ 1202173 w 5116423"/>
              <a:gd name="connsiteY1081" fmla="*/ 1967489 h 2024161"/>
              <a:gd name="connsiteX1082" fmla="*/ 1234664 w 5116423"/>
              <a:gd name="connsiteY1082" fmla="*/ 1956659 h 2024161"/>
              <a:gd name="connsiteX1083" fmla="*/ 1234664 w 5116423"/>
              <a:gd name="connsiteY1083" fmla="*/ 1967489 h 2024161"/>
              <a:gd name="connsiteX1084" fmla="*/ 1256325 w 5116423"/>
              <a:gd name="connsiteY1084" fmla="*/ 1956659 h 2024161"/>
              <a:gd name="connsiteX1085" fmla="*/ 1277986 w 5116423"/>
              <a:gd name="connsiteY1085" fmla="*/ 1967489 h 2024161"/>
              <a:gd name="connsiteX1086" fmla="*/ 1288816 w 5116423"/>
              <a:gd name="connsiteY1086" fmla="*/ 1956659 h 2024161"/>
              <a:gd name="connsiteX1087" fmla="*/ 1332138 w 5116423"/>
              <a:gd name="connsiteY1087" fmla="*/ 1967489 h 2024161"/>
              <a:gd name="connsiteX1088" fmla="*/ 1321307 w 5116423"/>
              <a:gd name="connsiteY1088" fmla="*/ 1978320 h 2024161"/>
              <a:gd name="connsiteX1089" fmla="*/ 1277986 w 5116423"/>
              <a:gd name="connsiteY1089" fmla="*/ 1978320 h 2024161"/>
              <a:gd name="connsiteX1090" fmla="*/ 1321307 w 5116423"/>
              <a:gd name="connsiteY1090" fmla="*/ 1989150 h 2024161"/>
              <a:gd name="connsiteX1091" fmla="*/ 1256200 w 5116423"/>
              <a:gd name="connsiteY1091" fmla="*/ 1999980 h 2024161"/>
              <a:gd name="connsiteX1092" fmla="*/ 1288692 w 5116423"/>
              <a:gd name="connsiteY1092" fmla="*/ 2010811 h 2024161"/>
              <a:gd name="connsiteX1093" fmla="*/ 1267031 w 5116423"/>
              <a:gd name="connsiteY1093" fmla="*/ 2010811 h 2024161"/>
              <a:gd name="connsiteX1094" fmla="*/ 1864196 w 5116423"/>
              <a:gd name="connsiteY1094" fmla="*/ 1999109 h 2024161"/>
              <a:gd name="connsiteX1095" fmla="*/ 1864196 w 5116423"/>
              <a:gd name="connsiteY1095" fmla="*/ 1999109 h 2024161"/>
              <a:gd name="connsiteX1096" fmla="*/ 3544898 w 5116423"/>
              <a:gd name="connsiteY1096" fmla="*/ 1988278 h 2024161"/>
              <a:gd name="connsiteX1097" fmla="*/ 3544898 w 5116423"/>
              <a:gd name="connsiteY1097" fmla="*/ 1999109 h 2024161"/>
              <a:gd name="connsiteX1098" fmla="*/ 3436469 w 5116423"/>
              <a:gd name="connsiteY1098" fmla="*/ 1999109 h 2024161"/>
              <a:gd name="connsiteX1099" fmla="*/ 3436469 w 5116423"/>
              <a:gd name="connsiteY1099" fmla="*/ 1988278 h 2024161"/>
              <a:gd name="connsiteX1100" fmla="*/ 3544898 w 5116423"/>
              <a:gd name="connsiteY1100" fmla="*/ 1988278 h 2024161"/>
              <a:gd name="connsiteX1101" fmla="*/ 3544898 w 5116423"/>
              <a:gd name="connsiteY1101" fmla="*/ 1988278 h 2024161"/>
              <a:gd name="connsiteX1102" fmla="*/ 3544898 w 5116423"/>
              <a:gd name="connsiteY1102" fmla="*/ 1988278 h 2024161"/>
              <a:gd name="connsiteX1103" fmla="*/ 3425639 w 5116423"/>
              <a:gd name="connsiteY1103" fmla="*/ 1988278 h 2024161"/>
              <a:gd name="connsiteX1104" fmla="*/ 3425639 w 5116423"/>
              <a:gd name="connsiteY1104" fmla="*/ 1999109 h 2024161"/>
              <a:gd name="connsiteX1105" fmla="*/ 3403978 w 5116423"/>
              <a:gd name="connsiteY1105" fmla="*/ 1999109 h 2024161"/>
              <a:gd name="connsiteX1106" fmla="*/ 3403978 w 5116423"/>
              <a:gd name="connsiteY1106" fmla="*/ 1988278 h 2024161"/>
              <a:gd name="connsiteX1107" fmla="*/ 3425639 w 5116423"/>
              <a:gd name="connsiteY1107" fmla="*/ 1988278 h 2024161"/>
              <a:gd name="connsiteX1108" fmla="*/ 3425639 w 5116423"/>
              <a:gd name="connsiteY1108" fmla="*/ 1988278 h 2024161"/>
              <a:gd name="connsiteX1109" fmla="*/ 3425639 w 5116423"/>
              <a:gd name="connsiteY1109" fmla="*/ 1988278 h 2024161"/>
              <a:gd name="connsiteX1110" fmla="*/ 2558088 w 5116423"/>
              <a:gd name="connsiteY1110" fmla="*/ 1988278 h 2024161"/>
              <a:gd name="connsiteX1111" fmla="*/ 2558088 w 5116423"/>
              <a:gd name="connsiteY1111" fmla="*/ 1988278 h 2024161"/>
              <a:gd name="connsiteX1112" fmla="*/ 2612364 w 5116423"/>
              <a:gd name="connsiteY1112" fmla="*/ 1988278 h 2024161"/>
              <a:gd name="connsiteX1113" fmla="*/ 2612364 w 5116423"/>
              <a:gd name="connsiteY1113" fmla="*/ 1988278 h 2024161"/>
              <a:gd name="connsiteX1114" fmla="*/ 2558088 w 5116423"/>
              <a:gd name="connsiteY1114" fmla="*/ 1988278 h 2024161"/>
              <a:gd name="connsiteX1115" fmla="*/ 2558088 w 5116423"/>
              <a:gd name="connsiteY1115" fmla="*/ 1988278 h 2024161"/>
              <a:gd name="connsiteX1116" fmla="*/ 2558088 w 5116423"/>
              <a:gd name="connsiteY1116" fmla="*/ 1988278 h 2024161"/>
              <a:gd name="connsiteX1117" fmla="*/ 3284720 w 5116423"/>
              <a:gd name="connsiteY1117" fmla="*/ 1999109 h 2024161"/>
              <a:gd name="connsiteX1118" fmla="*/ 3284720 w 5116423"/>
              <a:gd name="connsiteY1118" fmla="*/ 1999109 h 2024161"/>
              <a:gd name="connsiteX1119" fmla="*/ 3241398 w 5116423"/>
              <a:gd name="connsiteY1119" fmla="*/ 1999109 h 2024161"/>
              <a:gd name="connsiteX1120" fmla="*/ 3241398 w 5116423"/>
              <a:gd name="connsiteY1120" fmla="*/ 1999109 h 2024161"/>
              <a:gd name="connsiteX1121" fmla="*/ 3284720 w 5116423"/>
              <a:gd name="connsiteY1121" fmla="*/ 1999109 h 2024161"/>
              <a:gd name="connsiteX1122" fmla="*/ 3284720 w 5116423"/>
              <a:gd name="connsiteY1122" fmla="*/ 1999109 h 2024161"/>
              <a:gd name="connsiteX1123" fmla="*/ 3284720 w 5116423"/>
              <a:gd name="connsiteY1123" fmla="*/ 1999109 h 2024161"/>
              <a:gd name="connsiteX1124" fmla="*/ 3067738 w 5116423"/>
              <a:gd name="connsiteY1124" fmla="*/ 1999109 h 2024161"/>
              <a:gd name="connsiteX1125" fmla="*/ 2807435 w 5116423"/>
              <a:gd name="connsiteY1125" fmla="*/ 1999109 h 2024161"/>
              <a:gd name="connsiteX1126" fmla="*/ 2807435 w 5116423"/>
              <a:gd name="connsiteY1126" fmla="*/ 1988278 h 2024161"/>
              <a:gd name="connsiteX1127" fmla="*/ 3067738 w 5116423"/>
              <a:gd name="connsiteY1127" fmla="*/ 1988278 h 2024161"/>
              <a:gd name="connsiteX1128" fmla="*/ 3067738 w 5116423"/>
              <a:gd name="connsiteY1128" fmla="*/ 1999109 h 2024161"/>
              <a:gd name="connsiteX1129" fmla="*/ 3067738 w 5116423"/>
              <a:gd name="connsiteY1129" fmla="*/ 1999109 h 2024161"/>
              <a:gd name="connsiteX1130" fmla="*/ 3067738 w 5116423"/>
              <a:gd name="connsiteY1130" fmla="*/ 1999109 h 2024161"/>
              <a:gd name="connsiteX1131" fmla="*/ 3176166 w 5116423"/>
              <a:gd name="connsiteY1131" fmla="*/ 1988278 h 2024161"/>
              <a:gd name="connsiteX1132" fmla="*/ 3176166 w 5116423"/>
              <a:gd name="connsiteY1132" fmla="*/ 1988278 h 2024161"/>
              <a:gd name="connsiteX1133" fmla="*/ 3230443 w 5116423"/>
              <a:gd name="connsiteY1133" fmla="*/ 1988278 h 2024161"/>
              <a:gd name="connsiteX1134" fmla="*/ 3230443 w 5116423"/>
              <a:gd name="connsiteY1134" fmla="*/ 1988278 h 2024161"/>
              <a:gd name="connsiteX1135" fmla="*/ 3176166 w 5116423"/>
              <a:gd name="connsiteY1135" fmla="*/ 1988278 h 2024161"/>
              <a:gd name="connsiteX1136" fmla="*/ 3176166 w 5116423"/>
              <a:gd name="connsiteY1136" fmla="*/ 1988278 h 2024161"/>
              <a:gd name="connsiteX1137" fmla="*/ 3176166 w 5116423"/>
              <a:gd name="connsiteY1137" fmla="*/ 1988278 h 2024161"/>
              <a:gd name="connsiteX1138" fmla="*/ 3403978 w 5116423"/>
              <a:gd name="connsiteY1138" fmla="*/ 1988278 h 2024161"/>
              <a:gd name="connsiteX1139" fmla="*/ 3403978 w 5116423"/>
              <a:gd name="connsiteY1139" fmla="*/ 1988278 h 2024161"/>
              <a:gd name="connsiteX1140" fmla="*/ 3295550 w 5116423"/>
              <a:gd name="connsiteY1140" fmla="*/ 1988278 h 2024161"/>
              <a:gd name="connsiteX1141" fmla="*/ 3295550 w 5116423"/>
              <a:gd name="connsiteY1141" fmla="*/ 1988278 h 2024161"/>
              <a:gd name="connsiteX1142" fmla="*/ 3403978 w 5116423"/>
              <a:gd name="connsiteY1142" fmla="*/ 1988278 h 2024161"/>
              <a:gd name="connsiteX1143" fmla="*/ 3403978 w 5116423"/>
              <a:gd name="connsiteY1143" fmla="*/ 1988278 h 2024161"/>
              <a:gd name="connsiteX1144" fmla="*/ 3403978 w 5116423"/>
              <a:gd name="connsiteY1144" fmla="*/ 1988278 h 2024161"/>
              <a:gd name="connsiteX1145" fmla="*/ 2536427 w 5116423"/>
              <a:gd name="connsiteY1145" fmla="*/ 1988278 h 2024161"/>
              <a:gd name="connsiteX1146" fmla="*/ 2438829 w 5116423"/>
              <a:gd name="connsiteY1146" fmla="*/ 1988278 h 2024161"/>
              <a:gd name="connsiteX1147" fmla="*/ 2536427 w 5116423"/>
              <a:gd name="connsiteY1147" fmla="*/ 1988278 h 2024161"/>
              <a:gd name="connsiteX1148" fmla="*/ 2536427 w 5116423"/>
              <a:gd name="connsiteY1148" fmla="*/ 1988278 h 2024161"/>
              <a:gd name="connsiteX1149" fmla="*/ 2330401 w 5116423"/>
              <a:gd name="connsiteY1149" fmla="*/ 1988278 h 2024161"/>
              <a:gd name="connsiteX1150" fmla="*/ 2384677 w 5116423"/>
              <a:gd name="connsiteY1150" fmla="*/ 1988278 h 2024161"/>
              <a:gd name="connsiteX1151" fmla="*/ 2330401 w 5116423"/>
              <a:gd name="connsiteY1151" fmla="*/ 1988278 h 2024161"/>
              <a:gd name="connsiteX1152" fmla="*/ 2211142 w 5116423"/>
              <a:gd name="connsiteY1152" fmla="*/ 1988278 h 2024161"/>
              <a:gd name="connsiteX1153" fmla="*/ 2330401 w 5116423"/>
              <a:gd name="connsiteY1153" fmla="*/ 1988278 h 2024161"/>
              <a:gd name="connsiteX1154" fmla="*/ 2330401 w 5116423"/>
              <a:gd name="connsiteY1154" fmla="*/ 1988278 h 2024161"/>
              <a:gd name="connsiteX1155" fmla="*/ 3403978 w 5116423"/>
              <a:gd name="connsiteY1155" fmla="*/ 1977448 h 2024161"/>
              <a:gd name="connsiteX1156" fmla="*/ 3403978 w 5116423"/>
              <a:gd name="connsiteY1156" fmla="*/ 1977448 h 2024161"/>
              <a:gd name="connsiteX1157" fmla="*/ 3371487 w 5116423"/>
              <a:gd name="connsiteY1157" fmla="*/ 1977448 h 2024161"/>
              <a:gd name="connsiteX1158" fmla="*/ 3371487 w 5116423"/>
              <a:gd name="connsiteY1158" fmla="*/ 1977448 h 2024161"/>
              <a:gd name="connsiteX1159" fmla="*/ 3403978 w 5116423"/>
              <a:gd name="connsiteY1159" fmla="*/ 1977448 h 2024161"/>
              <a:gd name="connsiteX1160" fmla="*/ 3403978 w 5116423"/>
              <a:gd name="connsiteY1160" fmla="*/ 1977448 h 2024161"/>
              <a:gd name="connsiteX1161" fmla="*/ 3403978 w 5116423"/>
              <a:gd name="connsiteY1161" fmla="*/ 1977448 h 2024161"/>
              <a:gd name="connsiteX1162" fmla="*/ 2720793 w 5116423"/>
              <a:gd name="connsiteY1162" fmla="*/ 1966742 h 2024161"/>
              <a:gd name="connsiteX1163" fmla="*/ 2720793 w 5116423"/>
              <a:gd name="connsiteY1163" fmla="*/ 1977573 h 2024161"/>
              <a:gd name="connsiteX1164" fmla="*/ 2677471 w 5116423"/>
              <a:gd name="connsiteY1164" fmla="*/ 1977573 h 2024161"/>
              <a:gd name="connsiteX1165" fmla="*/ 2677471 w 5116423"/>
              <a:gd name="connsiteY1165" fmla="*/ 1966742 h 2024161"/>
              <a:gd name="connsiteX1166" fmla="*/ 2720793 w 5116423"/>
              <a:gd name="connsiteY1166" fmla="*/ 1966742 h 2024161"/>
              <a:gd name="connsiteX1167" fmla="*/ 2720793 w 5116423"/>
              <a:gd name="connsiteY1167" fmla="*/ 1966742 h 2024161"/>
              <a:gd name="connsiteX1168" fmla="*/ 2720793 w 5116423"/>
              <a:gd name="connsiteY1168" fmla="*/ 1966742 h 2024161"/>
              <a:gd name="connsiteX1169" fmla="*/ 2493105 w 5116423"/>
              <a:gd name="connsiteY1169" fmla="*/ 1923545 h 2024161"/>
              <a:gd name="connsiteX1170" fmla="*/ 2493105 w 5116423"/>
              <a:gd name="connsiteY1170" fmla="*/ 1934376 h 2024161"/>
              <a:gd name="connsiteX1171" fmla="*/ 2460614 w 5116423"/>
              <a:gd name="connsiteY1171" fmla="*/ 1934376 h 2024161"/>
              <a:gd name="connsiteX1172" fmla="*/ 2460614 w 5116423"/>
              <a:gd name="connsiteY1172" fmla="*/ 1923545 h 2024161"/>
              <a:gd name="connsiteX1173" fmla="*/ 2493105 w 5116423"/>
              <a:gd name="connsiteY1173" fmla="*/ 1923545 h 2024161"/>
              <a:gd name="connsiteX1174" fmla="*/ 2493105 w 5116423"/>
              <a:gd name="connsiteY1174" fmla="*/ 1923545 h 2024161"/>
              <a:gd name="connsiteX1175" fmla="*/ 2493105 w 5116423"/>
              <a:gd name="connsiteY1175" fmla="*/ 1923545 h 2024161"/>
              <a:gd name="connsiteX1176" fmla="*/ 3187121 w 5116423"/>
              <a:gd name="connsiteY1176" fmla="*/ 1923545 h 2024161"/>
              <a:gd name="connsiteX1177" fmla="*/ 3187121 w 5116423"/>
              <a:gd name="connsiteY1177" fmla="*/ 1923545 h 2024161"/>
              <a:gd name="connsiteX1178" fmla="*/ 3154630 w 5116423"/>
              <a:gd name="connsiteY1178" fmla="*/ 1923545 h 2024161"/>
              <a:gd name="connsiteX1179" fmla="*/ 3154630 w 5116423"/>
              <a:gd name="connsiteY1179" fmla="*/ 1923545 h 2024161"/>
              <a:gd name="connsiteX1180" fmla="*/ 3187121 w 5116423"/>
              <a:gd name="connsiteY1180" fmla="*/ 1923545 h 2024161"/>
              <a:gd name="connsiteX1181" fmla="*/ 3187121 w 5116423"/>
              <a:gd name="connsiteY1181" fmla="*/ 1923545 h 2024161"/>
              <a:gd name="connsiteX1182" fmla="*/ 3187121 w 5116423"/>
              <a:gd name="connsiteY1182" fmla="*/ 1923545 h 2024161"/>
              <a:gd name="connsiteX1183" fmla="*/ 3718433 w 5116423"/>
              <a:gd name="connsiteY1183" fmla="*/ 1837276 h 2024161"/>
              <a:gd name="connsiteX1184" fmla="*/ 3805200 w 5116423"/>
              <a:gd name="connsiteY1184" fmla="*/ 1837276 h 2024161"/>
              <a:gd name="connsiteX1185" fmla="*/ 3718433 w 5116423"/>
              <a:gd name="connsiteY1185" fmla="*/ 1837276 h 2024161"/>
              <a:gd name="connsiteX1186" fmla="*/ 3718433 w 5116423"/>
              <a:gd name="connsiteY1186" fmla="*/ 1837276 h 2024161"/>
              <a:gd name="connsiteX1187" fmla="*/ 4217253 w 5116423"/>
              <a:gd name="connsiteY1187" fmla="*/ 1837276 h 2024161"/>
              <a:gd name="connsiteX1188" fmla="*/ 4217253 w 5116423"/>
              <a:gd name="connsiteY1188" fmla="*/ 1837276 h 2024161"/>
              <a:gd name="connsiteX1189" fmla="*/ 4195592 w 5116423"/>
              <a:gd name="connsiteY1189" fmla="*/ 1837276 h 2024161"/>
              <a:gd name="connsiteX1190" fmla="*/ 4195592 w 5116423"/>
              <a:gd name="connsiteY1190" fmla="*/ 1837276 h 2024161"/>
              <a:gd name="connsiteX1191" fmla="*/ 4217253 w 5116423"/>
              <a:gd name="connsiteY1191" fmla="*/ 1837276 h 2024161"/>
              <a:gd name="connsiteX1192" fmla="*/ 4217253 w 5116423"/>
              <a:gd name="connsiteY1192" fmla="*/ 1837276 h 2024161"/>
              <a:gd name="connsiteX1193" fmla="*/ 4217253 w 5116423"/>
              <a:gd name="connsiteY1193" fmla="*/ 1837276 h 2024161"/>
              <a:gd name="connsiteX1194" fmla="*/ 4119655 w 5116423"/>
              <a:gd name="connsiteY1194" fmla="*/ 1837276 h 2024161"/>
              <a:gd name="connsiteX1195" fmla="*/ 4119655 w 5116423"/>
              <a:gd name="connsiteY1195" fmla="*/ 1837276 h 2024161"/>
              <a:gd name="connsiteX1196" fmla="*/ 4097994 w 5116423"/>
              <a:gd name="connsiteY1196" fmla="*/ 1837276 h 2024161"/>
              <a:gd name="connsiteX1197" fmla="*/ 4097994 w 5116423"/>
              <a:gd name="connsiteY1197" fmla="*/ 1837276 h 2024161"/>
              <a:gd name="connsiteX1198" fmla="*/ 4119655 w 5116423"/>
              <a:gd name="connsiteY1198" fmla="*/ 1837276 h 2024161"/>
              <a:gd name="connsiteX1199" fmla="*/ 4119655 w 5116423"/>
              <a:gd name="connsiteY1199" fmla="*/ 1837276 h 2024161"/>
              <a:gd name="connsiteX1200" fmla="*/ 4119655 w 5116423"/>
              <a:gd name="connsiteY1200" fmla="*/ 1837276 h 2024161"/>
              <a:gd name="connsiteX1201" fmla="*/ 4477431 w 5116423"/>
              <a:gd name="connsiteY1201" fmla="*/ 1826445 h 2024161"/>
              <a:gd name="connsiteX1202" fmla="*/ 4477431 w 5116423"/>
              <a:gd name="connsiteY1202" fmla="*/ 1837276 h 2024161"/>
              <a:gd name="connsiteX1203" fmla="*/ 4434110 w 5116423"/>
              <a:gd name="connsiteY1203" fmla="*/ 1837276 h 2024161"/>
              <a:gd name="connsiteX1204" fmla="*/ 4434110 w 5116423"/>
              <a:gd name="connsiteY1204" fmla="*/ 1826445 h 2024161"/>
              <a:gd name="connsiteX1205" fmla="*/ 4477431 w 5116423"/>
              <a:gd name="connsiteY1205" fmla="*/ 1826445 h 2024161"/>
              <a:gd name="connsiteX1206" fmla="*/ 4477431 w 5116423"/>
              <a:gd name="connsiteY1206" fmla="*/ 1826445 h 2024161"/>
              <a:gd name="connsiteX1207" fmla="*/ 4477431 w 5116423"/>
              <a:gd name="connsiteY1207" fmla="*/ 1826445 h 2024161"/>
              <a:gd name="connsiteX1208" fmla="*/ 4152146 w 5116423"/>
              <a:gd name="connsiteY1208" fmla="*/ 1449000 h 2024161"/>
              <a:gd name="connsiteX1209" fmla="*/ 4152146 w 5116423"/>
              <a:gd name="connsiteY1209" fmla="*/ 1438170 h 2024161"/>
              <a:gd name="connsiteX1210" fmla="*/ 4173807 w 5116423"/>
              <a:gd name="connsiteY1210" fmla="*/ 1438170 h 2024161"/>
              <a:gd name="connsiteX1211" fmla="*/ 4173807 w 5116423"/>
              <a:gd name="connsiteY1211" fmla="*/ 1449000 h 2024161"/>
              <a:gd name="connsiteX1212" fmla="*/ 4152146 w 5116423"/>
              <a:gd name="connsiteY1212" fmla="*/ 1449000 h 2024161"/>
              <a:gd name="connsiteX1213" fmla="*/ 4152146 w 5116423"/>
              <a:gd name="connsiteY1213" fmla="*/ 1449000 h 2024161"/>
              <a:gd name="connsiteX1214" fmla="*/ 4152146 w 5116423"/>
              <a:gd name="connsiteY1214" fmla="*/ 1449000 h 2024161"/>
              <a:gd name="connsiteX1215" fmla="*/ 4162977 w 5116423"/>
              <a:gd name="connsiteY1215" fmla="*/ 672573 h 2024161"/>
              <a:gd name="connsiteX1216" fmla="*/ 4162977 w 5116423"/>
              <a:gd name="connsiteY1216" fmla="*/ 683404 h 2024161"/>
              <a:gd name="connsiteX1217" fmla="*/ 4130485 w 5116423"/>
              <a:gd name="connsiteY1217" fmla="*/ 683404 h 2024161"/>
              <a:gd name="connsiteX1218" fmla="*/ 4130485 w 5116423"/>
              <a:gd name="connsiteY1218" fmla="*/ 672573 h 2024161"/>
              <a:gd name="connsiteX1219" fmla="*/ 4162977 w 5116423"/>
              <a:gd name="connsiteY1219" fmla="*/ 672573 h 2024161"/>
              <a:gd name="connsiteX1220" fmla="*/ 4162977 w 5116423"/>
              <a:gd name="connsiteY1220" fmla="*/ 672573 h 2024161"/>
              <a:gd name="connsiteX1221" fmla="*/ 4162977 w 5116423"/>
              <a:gd name="connsiteY1221" fmla="*/ 672573 h 2024161"/>
              <a:gd name="connsiteX1222" fmla="*/ 3653326 w 5116423"/>
              <a:gd name="connsiteY1222" fmla="*/ 176492 h 2024161"/>
              <a:gd name="connsiteX1223" fmla="*/ 3653326 w 5116423"/>
              <a:gd name="connsiteY1223" fmla="*/ 176492 h 2024161"/>
              <a:gd name="connsiteX1224" fmla="*/ 3588219 w 5116423"/>
              <a:gd name="connsiteY1224" fmla="*/ 176492 h 2024161"/>
              <a:gd name="connsiteX1225" fmla="*/ 3588219 w 5116423"/>
              <a:gd name="connsiteY1225" fmla="*/ 176492 h 2024161"/>
              <a:gd name="connsiteX1226" fmla="*/ 3653326 w 5116423"/>
              <a:gd name="connsiteY1226" fmla="*/ 176492 h 2024161"/>
              <a:gd name="connsiteX1227" fmla="*/ 3653326 w 5116423"/>
              <a:gd name="connsiteY1227" fmla="*/ 176492 h 2024161"/>
              <a:gd name="connsiteX1228" fmla="*/ 3653326 w 5116423"/>
              <a:gd name="connsiteY1228" fmla="*/ 176492 h 2024161"/>
              <a:gd name="connsiteX1229" fmla="*/ 1853366 w 5116423"/>
              <a:gd name="connsiteY1229" fmla="*/ 47025 h 2024161"/>
              <a:gd name="connsiteX1230" fmla="*/ 1853366 w 5116423"/>
              <a:gd name="connsiteY1230" fmla="*/ 47025 h 2024161"/>
              <a:gd name="connsiteX1231" fmla="*/ 1885857 w 5116423"/>
              <a:gd name="connsiteY1231" fmla="*/ 47025 h 2024161"/>
              <a:gd name="connsiteX1232" fmla="*/ 1885857 w 5116423"/>
              <a:gd name="connsiteY1232" fmla="*/ 47025 h 2024161"/>
              <a:gd name="connsiteX1233" fmla="*/ 1853366 w 5116423"/>
              <a:gd name="connsiteY1233" fmla="*/ 47025 h 2024161"/>
              <a:gd name="connsiteX1234" fmla="*/ 1853366 w 5116423"/>
              <a:gd name="connsiteY1234" fmla="*/ 47025 h 2024161"/>
              <a:gd name="connsiteX1235" fmla="*/ 1853366 w 5116423"/>
              <a:gd name="connsiteY1235" fmla="*/ 47025 h 2024161"/>
              <a:gd name="connsiteX1236" fmla="*/ 3154506 w 5116423"/>
              <a:gd name="connsiteY1236" fmla="*/ 90222 h 2024161"/>
              <a:gd name="connsiteX1237" fmla="*/ 3154506 w 5116423"/>
              <a:gd name="connsiteY1237" fmla="*/ 90222 h 2024161"/>
              <a:gd name="connsiteX1238" fmla="*/ 3208782 w 5116423"/>
              <a:gd name="connsiteY1238" fmla="*/ 90222 h 2024161"/>
              <a:gd name="connsiteX1239" fmla="*/ 3208782 w 5116423"/>
              <a:gd name="connsiteY1239" fmla="*/ 90222 h 2024161"/>
              <a:gd name="connsiteX1240" fmla="*/ 3154506 w 5116423"/>
              <a:gd name="connsiteY1240" fmla="*/ 90222 h 2024161"/>
              <a:gd name="connsiteX1241" fmla="*/ 3154506 w 5116423"/>
              <a:gd name="connsiteY1241" fmla="*/ 90222 h 2024161"/>
              <a:gd name="connsiteX1242" fmla="*/ 3154506 w 5116423"/>
              <a:gd name="connsiteY1242" fmla="*/ 90222 h 2024161"/>
              <a:gd name="connsiteX1243" fmla="*/ 3306380 w 5116423"/>
              <a:gd name="connsiteY1243" fmla="*/ 90222 h 2024161"/>
              <a:gd name="connsiteX1244" fmla="*/ 3295550 w 5116423"/>
              <a:gd name="connsiteY1244" fmla="*/ 90222 h 2024161"/>
              <a:gd name="connsiteX1245" fmla="*/ 3403978 w 5116423"/>
              <a:gd name="connsiteY1245" fmla="*/ 90222 h 2024161"/>
              <a:gd name="connsiteX1246" fmla="*/ 3306380 w 5116423"/>
              <a:gd name="connsiteY1246" fmla="*/ 90222 h 2024161"/>
              <a:gd name="connsiteX1247" fmla="*/ 3306380 w 5116423"/>
              <a:gd name="connsiteY1247" fmla="*/ 90222 h 2024161"/>
              <a:gd name="connsiteX1248" fmla="*/ 3306380 w 5116423"/>
              <a:gd name="connsiteY1248" fmla="*/ 90222 h 2024161"/>
              <a:gd name="connsiteX1249" fmla="*/ 2297909 w 5116423"/>
              <a:gd name="connsiteY1249" fmla="*/ 111758 h 2024161"/>
              <a:gd name="connsiteX1250" fmla="*/ 2297909 w 5116423"/>
              <a:gd name="connsiteY1250" fmla="*/ 111758 h 2024161"/>
              <a:gd name="connsiteX1251" fmla="*/ 2384677 w 5116423"/>
              <a:gd name="connsiteY1251" fmla="*/ 111758 h 2024161"/>
              <a:gd name="connsiteX1252" fmla="*/ 2384677 w 5116423"/>
              <a:gd name="connsiteY1252" fmla="*/ 111758 h 2024161"/>
              <a:gd name="connsiteX1253" fmla="*/ 2297909 w 5116423"/>
              <a:gd name="connsiteY1253" fmla="*/ 111758 h 2024161"/>
              <a:gd name="connsiteX1254" fmla="*/ 2297909 w 5116423"/>
              <a:gd name="connsiteY1254" fmla="*/ 111758 h 2024161"/>
              <a:gd name="connsiteX1255" fmla="*/ 2297909 w 5116423"/>
              <a:gd name="connsiteY1255" fmla="*/ 111758 h 2024161"/>
              <a:gd name="connsiteX1256" fmla="*/ 2569042 w 5116423"/>
              <a:gd name="connsiteY1256" fmla="*/ 133295 h 2024161"/>
              <a:gd name="connsiteX1257" fmla="*/ 2569042 w 5116423"/>
              <a:gd name="connsiteY1257" fmla="*/ 133295 h 2024161"/>
              <a:gd name="connsiteX1258" fmla="*/ 2742578 w 5116423"/>
              <a:gd name="connsiteY1258" fmla="*/ 133295 h 2024161"/>
              <a:gd name="connsiteX1259" fmla="*/ 2742578 w 5116423"/>
              <a:gd name="connsiteY1259" fmla="*/ 133295 h 2024161"/>
              <a:gd name="connsiteX1260" fmla="*/ 2569042 w 5116423"/>
              <a:gd name="connsiteY1260" fmla="*/ 133295 h 2024161"/>
              <a:gd name="connsiteX1261" fmla="*/ 2569042 w 5116423"/>
              <a:gd name="connsiteY1261" fmla="*/ 133295 h 2024161"/>
              <a:gd name="connsiteX1262" fmla="*/ 2569042 w 5116423"/>
              <a:gd name="connsiteY1262" fmla="*/ 133295 h 2024161"/>
              <a:gd name="connsiteX1263" fmla="*/ 3338871 w 5116423"/>
              <a:gd name="connsiteY1263" fmla="*/ 165661 h 2024161"/>
              <a:gd name="connsiteX1264" fmla="*/ 3338871 w 5116423"/>
              <a:gd name="connsiteY1264" fmla="*/ 176492 h 2024161"/>
              <a:gd name="connsiteX1265" fmla="*/ 3262934 w 5116423"/>
              <a:gd name="connsiteY1265" fmla="*/ 176492 h 2024161"/>
              <a:gd name="connsiteX1266" fmla="*/ 3262934 w 5116423"/>
              <a:gd name="connsiteY1266" fmla="*/ 165661 h 2024161"/>
              <a:gd name="connsiteX1267" fmla="*/ 3338871 w 5116423"/>
              <a:gd name="connsiteY1267" fmla="*/ 165661 h 2024161"/>
              <a:gd name="connsiteX1268" fmla="*/ 3338871 w 5116423"/>
              <a:gd name="connsiteY1268" fmla="*/ 165661 h 2024161"/>
              <a:gd name="connsiteX1269" fmla="*/ 3338871 w 5116423"/>
              <a:gd name="connsiteY1269" fmla="*/ 165661 h 2024161"/>
              <a:gd name="connsiteX1270" fmla="*/ 2612364 w 5116423"/>
              <a:gd name="connsiteY1270" fmla="*/ 165661 h 2024161"/>
              <a:gd name="connsiteX1271" fmla="*/ 2612364 w 5116423"/>
              <a:gd name="connsiteY1271" fmla="*/ 154831 h 2024161"/>
              <a:gd name="connsiteX1272" fmla="*/ 2666641 w 5116423"/>
              <a:gd name="connsiteY1272" fmla="*/ 154831 h 2024161"/>
              <a:gd name="connsiteX1273" fmla="*/ 2666641 w 5116423"/>
              <a:gd name="connsiteY1273" fmla="*/ 165661 h 2024161"/>
              <a:gd name="connsiteX1274" fmla="*/ 2612364 w 5116423"/>
              <a:gd name="connsiteY1274" fmla="*/ 165661 h 2024161"/>
              <a:gd name="connsiteX1275" fmla="*/ 2612364 w 5116423"/>
              <a:gd name="connsiteY1275" fmla="*/ 165661 h 2024161"/>
              <a:gd name="connsiteX1276" fmla="*/ 2612364 w 5116423"/>
              <a:gd name="connsiteY1276" fmla="*/ 165661 h 2024161"/>
              <a:gd name="connsiteX1277" fmla="*/ 2840051 w 5116423"/>
              <a:gd name="connsiteY1277" fmla="*/ 165661 h 2024161"/>
              <a:gd name="connsiteX1278" fmla="*/ 2840051 w 5116423"/>
              <a:gd name="connsiteY1278" fmla="*/ 154831 h 2024161"/>
              <a:gd name="connsiteX1279" fmla="*/ 2883373 w 5116423"/>
              <a:gd name="connsiteY1279" fmla="*/ 154831 h 2024161"/>
              <a:gd name="connsiteX1280" fmla="*/ 2883373 w 5116423"/>
              <a:gd name="connsiteY1280" fmla="*/ 165661 h 2024161"/>
              <a:gd name="connsiteX1281" fmla="*/ 2840051 w 5116423"/>
              <a:gd name="connsiteY1281" fmla="*/ 165661 h 2024161"/>
              <a:gd name="connsiteX1282" fmla="*/ 2840051 w 5116423"/>
              <a:gd name="connsiteY1282" fmla="*/ 165661 h 2024161"/>
              <a:gd name="connsiteX1283" fmla="*/ 2840051 w 5116423"/>
              <a:gd name="connsiteY1283" fmla="*/ 165661 h 2024161"/>
              <a:gd name="connsiteX1284" fmla="*/ 2959310 w 5116423"/>
              <a:gd name="connsiteY1284" fmla="*/ 165661 h 2024161"/>
              <a:gd name="connsiteX1285" fmla="*/ 2959310 w 5116423"/>
              <a:gd name="connsiteY1285" fmla="*/ 165661 h 2024161"/>
              <a:gd name="connsiteX1286" fmla="*/ 3046077 w 5116423"/>
              <a:gd name="connsiteY1286" fmla="*/ 165661 h 2024161"/>
              <a:gd name="connsiteX1287" fmla="*/ 3046077 w 5116423"/>
              <a:gd name="connsiteY1287" fmla="*/ 165661 h 2024161"/>
              <a:gd name="connsiteX1288" fmla="*/ 2959310 w 5116423"/>
              <a:gd name="connsiteY1288" fmla="*/ 165661 h 2024161"/>
              <a:gd name="connsiteX1289" fmla="*/ 2959310 w 5116423"/>
              <a:gd name="connsiteY1289" fmla="*/ 165661 h 2024161"/>
              <a:gd name="connsiteX1290" fmla="*/ 2959310 w 5116423"/>
              <a:gd name="connsiteY1290" fmla="*/ 165661 h 2024161"/>
              <a:gd name="connsiteX1291" fmla="*/ 3154506 w 5116423"/>
              <a:gd name="connsiteY1291" fmla="*/ 165661 h 2024161"/>
              <a:gd name="connsiteX1292" fmla="*/ 3176166 w 5116423"/>
              <a:gd name="connsiteY1292" fmla="*/ 165661 h 2024161"/>
              <a:gd name="connsiteX1293" fmla="*/ 3176166 w 5116423"/>
              <a:gd name="connsiteY1293" fmla="*/ 165661 h 2024161"/>
              <a:gd name="connsiteX1294" fmla="*/ 3154506 w 5116423"/>
              <a:gd name="connsiteY1294" fmla="*/ 165661 h 2024161"/>
              <a:gd name="connsiteX1295" fmla="*/ 3154506 w 5116423"/>
              <a:gd name="connsiteY1295" fmla="*/ 165661 h 2024161"/>
              <a:gd name="connsiteX1296" fmla="*/ 2124374 w 5116423"/>
              <a:gd name="connsiteY1296" fmla="*/ 176492 h 2024161"/>
              <a:gd name="connsiteX1297" fmla="*/ 2113544 w 5116423"/>
              <a:gd name="connsiteY1297" fmla="*/ 165661 h 2024161"/>
              <a:gd name="connsiteX1298" fmla="*/ 2341231 w 5116423"/>
              <a:gd name="connsiteY1298" fmla="*/ 176492 h 2024161"/>
              <a:gd name="connsiteX1299" fmla="*/ 2124374 w 5116423"/>
              <a:gd name="connsiteY1299" fmla="*/ 176492 h 2024161"/>
              <a:gd name="connsiteX1300" fmla="*/ 2124374 w 5116423"/>
              <a:gd name="connsiteY1300" fmla="*/ 176492 h 2024161"/>
              <a:gd name="connsiteX1301" fmla="*/ 2124374 w 5116423"/>
              <a:gd name="connsiteY1301" fmla="*/ 176492 h 2024161"/>
              <a:gd name="connsiteX1302" fmla="*/ 2471445 w 5116423"/>
              <a:gd name="connsiteY1302" fmla="*/ 176492 h 2024161"/>
              <a:gd name="connsiteX1303" fmla="*/ 2471445 w 5116423"/>
              <a:gd name="connsiteY1303" fmla="*/ 176492 h 2024161"/>
              <a:gd name="connsiteX1304" fmla="*/ 2493105 w 5116423"/>
              <a:gd name="connsiteY1304" fmla="*/ 176492 h 2024161"/>
              <a:gd name="connsiteX1305" fmla="*/ 2493105 w 5116423"/>
              <a:gd name="connsiteY1305" fmla="*/ 176492 h 2024161"/>
              <a:gd name="connsiteX1306" fmla="*/ 2471445 w 5116423"/>
              <a:gd name="connsiteY1306" fmla="*/ 176492 h 2024161"/>
              <a:gd name="connsiteX1307" fmla="*/ 2471445 w 5116423"/>
              <a:gd name="connsiteY1307" fmla="*/ 176492 h 2024161"/>
              <a:gd name="connsiteX1308" fmla="*/ 2471445 w 5116423"/>
              <a:gd name="connsiteY1308" fmla="*/ 176492 h 2024161"/>
              <a:gd name="connsiteX1309" fmla="*/ 2623194 w 5116423"/>
              <a:gd name="connsiteY1309" fmla="*/ 198028 h 2024161"/>
              <a:gd name="connsiteX1310" fmla="*/ 2623194 w 5116423"/>
              <a:gd name="connsiteY1310" fmla="*/ 198028 h 2024161"/>
              <a:gd name="connsiteX1311" fmla="*/ 2753284 w 5116423"/>
              <a:gd name="connsiteY1311" fmla="*/ 198028 h 2024161"/>
              <a:gd name="connsiteX1312" fmla="*/ 2753284 w 5116423"/>
              <a:gd name="connsiteY1312" fmla="*/ 198028 h 2024161"/>
              <a:gd name="connsiteX1313" fmla="*/ 2623194 w 5116423"/>
              <a:gd name="connsiteY1313" fmla="*/ 198028 h 2024161"/>
              <a:gd name="connsiteX1314" fmla="*/ 2623194 w 5116423"/>
              <a:gd name="connsiteY1314" fmla="*/ 198028 h 2024161"/>
              <a:gd name="connsiteX1315" fmla="*/ 2623194 w 5116423"/>
              <a:gd name="connsiteY1315" fmla="*/ 198028 h 2024161"/>
              <a:gd name="connsiteX1316" fmla="*/ 3046077 w 5116423"/>
              <a:gd name="connsiteY1316" fmla="*/ 230395 h 2024161"/>
              <a:gd name="connsiteX1317" fmla="*/ 3046077 w 5116423"/>
              <a:gd name="connsiteY1317" fmla="*/ 230395 h 2024161"/>
              <a:gd name="connsiteX1318" fmla="*/ 3002756 w 5116423"/>
              <a:gd name="connsiteY1318" fmla="*/ 230395 h 2024161"/>
              <a:gd name="connsiteX1319" fmla="*/ 3002756 w 5116423"/>
              <a:gd name="connsiteY1319" fmla="*/ 230395 h 2024161"/>
              <a:gd name="connsiteX1320" fmla="*/ 3046077 w 5116423"/>
              <a:gd name="connsiteY1320" fmla="*/ 230395 h 2024161"/>
              <a:gd name="connsiteX1321" fmla="*/ 3046077 w 5116423"/>
              <a:gd name="connsiteY1321" fmla="*/ 230395 h 2024161"/>
              <a:gd name="connsiteX1322" fmla="*/ 3046077 w 5116423"/>
              <a:gd name="connsiteY1322" fmla="*/ 230395 h 2024161"/>
              <a:gd name="connsiteX1323" fmla="*/ 2915988 w 5116423"/>
              <a:gd name="connsiteY1323" fmla="*/ 230395 h 2024161"/>
              <a:gd name="connsiteX1324" fmla="*/ 2894328 w 5116423"/>
              <a:gd name="connsiteY1324" fmla="*/ 230395 h 2024161"/>
              <a:gd name="connsiteX1325" fmla="*/ 2894328 w 5116423"/>
              <a:gd name="connsiteY1325" fmla="*/ 219564 h 2024161"/>
              <a:gd name="connsiteX1326" fmla="*/ 2915988 w 5116423"/>
              <a:gd name="connsiteY1326" fmla="*/ 219564 h 2024161"/>
              <a:gd name="connsiteX1327" fmla="*/ 2915988 w 5116423"/>
              <a:gd name="connsiteY1327" fmla="*/ 230395 h 2024161"/>
              <a:gd name="connsiteX1328" fmla="*/ 2915988 w 5116423"/>
              <a:gd name="connsiteY1328" fmla="*/ 230395 h 2024161"/>
              <a:gd name="connsiteX1329" fmla="*/ 2915988 w 5116423"/>
              <a:gd name="connsiteY1329" fmla="*/ 230395 h 2024161"/>
              <a:gd name="connsiteX1330" fmla="*/ 2861712 w 5116423"/>
              <a:gd name="connsiteY1330" fmla="*/ 230395 h 2024161"/>
              <a:gd name="connsiteX1331" fmla="*/ 2818390 w 5116423"/>
              <a:gd name="connsiteY1331" fmla="*/ 230395 h 2024161"/>
              <a:gd name="connsiteX1332" fmla="*/ 2818390 w 5116423"/>
              <a:gd name="connsiteY1332" fmla="*/ 219564 h 2024161"/>
              <a:gd name="connsiteX1333" fmla="*/ 2861712 w 5116423"/>
              <a:gd name="connsiteY1333" fmla="*/ 219564 h 2024161"/>
              <a:gd name="connsiteX1334" fmla="*/ 2861712 w 5116423"/>
              <a:gd name="connsiteY1334" fmla="*/ 230395 h 2024161"/>
              <a:gd name="connsiteX1335" fmla="*/ 2861712 w 5116423"/>
              <a:gd name="connsiteY1335" fmla="*/ 230395 h 2024161"/>
              <a:gd name="connsiteX1336" fmla="*/ 2861712 w 5116423"/>
              <a:gd name="connsiteY1336" fmla="*/ 230395 h 2024161"/>
              <a:gd name="connsiteX1337" fmla="*/ 3273765 w 5116423"/>
              <a:gd name="connsiteY1337" fmla="*/ 219564 h 2024161"/>
              <a:gd name="connsiteX1338" fmla="*/ 3295425 w 5116423"/>
              <a:gd name="connsiteY1338" fmla="*/ 219564 h 2024161"/>
              <a:gd name="connsiteX1339" fmla="*/ 3262934 w 5116423"/>
              <a:gd name="connsiteY1339" fmla="*/ 219564 h 2024161"/>
              <a:gd name="connsiteX1340" fmla="*/ 3273765 w 5116423"/>
              <a:gd name="connsiteY1340" fmla="*/ 219564 h 2024161"/>
              <a:gd name="connsiteX1341" fmla="*/ 3273765 w 5116423"/>
              <a:gd name="connsiteY1341" fmla="*/ 219564 h 2024161"/>
              <a:gd name="connsiteX1342" fmla="*/ 3273765 w 5116423"/>
              <a:gd name="connsiteY1342" fmla="*/ 219564 h 2024161"/>
              <a:gd name="connsiteX1343" fmla="*/ 3132845 w 5116423"/>
              <a:gd name="connsiteY1343" fmla="*/ 219564 h 2024161"/>
              <a:gd name="connsiteX1344" fmla="*/ 3111184 w 5116423"/>
              <a:gd name="connsiteY1344" fmla="*/ 219564 h 2024161"/>
              <a:gd name="connsiteX1345" fmla="*/ 3132845 w 5116423"/>
              <a:gd name="connsiteY1345" fmla="*/ 219564 h 2024161"/>
              <a:gd name="connsiteX1346" fmla="*/ 3132845 w 5116423"/>
              <a:gd name="connsiteY1346" fmla="*/ 219564 h 2024161"/>
              <a:gd name="connsiteX1347" fmla="*/ 3089524 w 5116423"/>
              <a:gd name="connsiteY1347" fmla="*/ 219564 h 2024161"/>
              <a:gd name="connsiteX1348" fmla="*/ 3089524 w 5116423"/>
              <a:gd name="connsiteY1348" fmla="*/ 219564 h 2024161"/>
              <a:gd name="connsiteX1349" fmla="*/ 3057032 w 5116423"/>
              <a:gd name="connsiteY1349" fmla="*/ 219564 h 2024161"/>
              <a:gd name="connsiteX1350" fmla="*/ 3057032 w 5116423"/>
              <a:gd name="connsiteY1350" fmla="*/ 219564 h 2024161"/>
              <a:gd name="connsiteX1351" fmla="*/ 3089524 w 5116423"/>
              <a:gd name="connsiteY1351" fmla="*/ 219564 h 2024161"/>
              <a:gd name="connsiteX1352" fmla="*/ 3089524 w 5116423"/>
              <a:gd name="connsiteY1352" fmla="*/ 219564 h 2024161"/>
              <a:gd name="connsiteX1353" fmla="*/ 3089524 w 5116423"/>
              <a:gd name="connsiteY1353" fmla="*/ 219564 h 2024161"/>
              <a:gd name="connsiteX1354" fmla="*/ 1571402 w 5116423"/>
              <a:gd name="connsiteY1354" fmla="*/ 219564 h 2024161"/>
              <a:gd name="connsiteX1355" fmla="*/ 1430482 w 5116423"/>
              <a:gd name="connsiteY1355" fmla="*/ 208734 h 2024161"/>
              <a:gd name="connsiteX1356" fmla="*/ 1571402 w 5116423"/>
              <a:gd name="connsiteY1356" fmla="*/ 219564 h 2024161"/>
              <a:gd name="connsiteX1357" fmla="*/ 1636509 w 5116423"/>
              <a:gd name="connsiteY1357" fmla="*/ 219564 h 2024161"/>
              <a:gd name="connsiteX1358" fmla="*/ 1571402 w 5116423"/>
              <a:gd name="connsiteY1358" fmla="*/ 219564 h 2024161"/>
              <a:gd name="connsiteX1359" fmla="*/ 1571402 w 5116423"/>
              <a:gd name="connsiteY1359" fmla="*/ 219564 h 2024161"/>
              <a:gd name="connsiteX1360" fmla="*/ 1788259 w 5116423"/>
              <a:gd name="connsiteY1360" fmla="*/ 230395 h 2024161"/>
              <a:gd name="connsiteX1361" fmla="*/ 1788259 w 5116423"/>
              <a:gd name="connsiteY1361" fmla="*/ 230395 h 2024161"/>
              <a:gd name="connsiteX1362" fmla="*/ 1755768 w 5116423"/>
              <a:gd name="connsiteY1362" fmla="*/ 230395 h 2024161"/>
              <a:gd name="connsiteX1363" fmla="*/ 1755768 w 5116423"/>
              <a:gd name="connsiteY1363" fmla="*/ 230395 h 2024161"/>
              <a:gd name="connsiteX1364" fmla="*/ 1788259 w 5116423"/>
              <a:gd name="connsiteY1364" fmla="*/ 230395 h 2024161"/>
              <a:gd name="connsiteX1365" fmla="*/ 1788259 w 5116423"/>
              <a:gd name="connsiteY1365" fmla="*/ 230395 h 2024161"/>
              <a:gd name="connsiteX1366" fmla="*/ 1788259 w 5116423"/>
              <a:gd name="connsiteY1366" fmla="*/ 230395 h 2024161"/>
              <a:gd name="connsiteX1367" fmla="*/ 1419528 w 5116423"/>
              <a:gd name="connsiteY1367" fmla="*/ 230395 h 2024161"/>
              <a:gd name="connsiteX1368" fmla="*/ 1419528 w 5116423"/>
              <a:gd name="connsiteY1368" fmla="*/ 230395 h 2024161"/>
              <a:gd name="connsiteX1369" fmla="*/ 1452019 w 5116423"/>
              <a:gd name="connsiteY1369" fmla="*/ 230395 h 2024161"/>
              <a:gd name="connsiteX1370" fmla="*/ 1452019 w 5116423"/>
              <a:gd name="connsiteY1370" fmla="*/ 230395 h 2024161"/>
              <a:gd name="connsiteX1371" fmla="*/ 1419528 w 5116423"/>
              <a:gd name="connsiteY1371" fmla="*/ 230395 h 2024161"/>
              <a:gd name="connsiteX1372" fmla="*/ 1419528 w 5116423"/>
              <a:gd name="connsiteY1372" fmla="*/ 230395 h 2024161"/>
              <a:gd name="connsiteX1373" fmla="*/ 1419528 w 5116423"/>
              <a:gd name="connsiteY1373" fmla="*/ 230395 h 2024161"/>
              <a:gd name="connsiteX1374" fmla="*/ 1831580 w 5116423"/>
              <a:gd name="connsiteY1374" fmla="*/ 230395 h 2024161"/>
              <a:gd name="connsiteX1375" fmla="*/ 1831580 w 5116423"/>
              <a:gd name="connsiteY1375" fmla="*/ 230395 h 2024161"/>
              <a:gd name="connsiteX1376" fmla="*/ 1896687 w 5116423"/>
              <a:gd name="connsiteY1376" fmla="*/ 230395 h 2024161"/>
              <a:gd name="connsiteX1377" fmla="*/ 1896687 w 5116423"/>
              <a:gd name="connsiteY1377" fmla="*/ 230395 h 2024161"/>
              <a:gd name="connsiteX1378" fmla="*/ 1831580 w 5116423"/>
              <a:gd name="connsiteY1378" fmla="*/ 230395 h 2024161"/>
              <a:gd name="connsiteX1379" fmla="*/ 1831580 w 5116423"/>
              <a:gd name="connsiteY1379" fmla="*/ 230395 h 2024161"/>
              <a:gd name="connsiteX1380" fmla="*/ 1831580 w 5116423"/>
              <a:gd name="connsiteY1380" fmla="*/ 230395 h 2024161"/>
              <a:gd name="connsiteX1381" fmla="*/ 1940009 w 5116423"/>
              <a:gd name="connsiteY1381" fmla="*/ 230395 h 2024161"/>
              <a:gd name="connsiteX1382" fmla="*/ 1940009 w 5116423"/>
              <a:gd name="connsiteY1382" fmla="*/ 230395 h 2024161"/>
              <a:gd name="connsiteX1383" fmla="*/ 1972500 w 5116423"/>
              <a:gd name="connsiteY1383" fmla="*/ 230395 h 2024161"/>
              <a:gd name="connsiteX1384" fmla="*/ 1972500 w 5116423"/>
              <a:gd name="connsiteY1384" fmla="*/ 230395 h 2024161"/>
              <a:gd name="connsiteX1385" fmla="*/ 1940009 w 5116423"/>
              <a:gd name="connsiteY1385" fmla="*/ 230395 h 2024161"/>
              <a:gd name="connsiteX1386" fmla="*/ 1940009 w 5116423"/>
              <a:gd name="connsiteY1386" fmla="*/ 230395 h 2024161"/>
              <a:gd name="connsiteX1387" fmla="*/ 1940009 w 5116423"/>
              <a:gd name="connsiteY1387" fmla="*/ 230395 h 2024161"/>
              <a:gd name="connsiteX1388" fmla="*/ 2015946 w 5116423"/>
              <a:gd name="connsiteY1388" fmla="*/ 230395 h 2024161"/>
              <a:gd name="connsiteX1389" fmla="*/ 2005115 w 5116423"/>
              <a:gd name="connsiteY1389" fmla="*/ 230395 h 2024161"/>
              <a:gd name="connsiteX1390" fmla="*/ 2427998 w 5116423"/>
              <a:gd name="connsiteY1390" fmla="*/ 230395 h 2024161"/>
              <a:gd name="connsiteX1391" fmla="*/ 2417168 w 5116423"/>
              <a:gd name="connsiteY1391" fmla="*/ 241225 h 2024161"/>
              <a:gd name="connsiteX1392" fmla="*/ 2417168 w 5116423"/>
              <a:gd name="connsiteY1392" fmla="*/ 241225 h 2024161"/>
              <a:gd name="connsiteX1393" fmla="*/ 2395507 w 5116423"/>
              <a:gd name="connsiteY1393" fmla="*/ 241225 h 2024161"/>
              <a:gd name="connsiteX1394" fmla="*/ 2384677 w 5116423"/>
              <a:gd name="connsiteY1394" fmla="*/ 241225 h 2024161"/>
              <a:gd name="connsiteX1395" fmla="*/ 2243757 w 5116423"/>
              <a:gd name="connsiteY1395" fmla="*/ 230395 h 2024161"/>
              <a:gd name="connsiteX1396" fmla="*/ 2211266 w 5116423"/>
              <a:gd name="connsiteY1396" fmla="*/ 241225 h 2024161"/>
              <a:gd name="connsiteX1397" fmla="*/ 2102838 w 5116423"/>
              <a:gd name="connsiteY1397" fmla="*/ 241225 h 2024161"/>
              <a:gd name="connsiteX1398" fmla="*/ 2102838 w 5116423"/>
              <a:gd name="connsiteY1398" fmla="*/ 241225 h 2024161"/>
              <a:gd name="connsiteX1399" fmla="*/ 2092007 w 5116423"/>
              <a:gd name="connsiteY1399" fmla="*/ 241225 h 2024161"/>
              <a:gd name="connsiteX1400" fmla="*/ 2081177 w 5116423"/>
              <a:gd name="connsiteY1400" fmla="*/ 230395 h 2024161"/>
              <a:gd name="connsiteX1401" fmla="*/ 2048686 w 5116423"/>
              <a:gd name="connsiteY1401" fmla="*/ 241225 h 2024161"/>
              <a:gd name="connsiteX1402" fmla="*/ 2037856 w 5116423"/>
              <a:gd name="connsiteY1402" fmla="*/ 241225 h 2024161"/>
              <a:gd name="connsiteX1403" fmla="*/ 2037856 w 5116423"/>
              <a:gd name="connsiteY1403" fmla="*/ 241225 h 2024161"/>
              <a:gd name="connsiteX1404" fmla="*/ 2016195 w 5116423"/>
              <a:gd name="connsiteY1404" fmla="*/ 241225 h 2024161"/>
              <a:gd name="connsiteX1405" fmla="*/ 1994534 w 5116423"/>
              <a:gd name="connsiteY1405" fmla="*/ 241225 h 2024161"/>
              <a:gd name="connsiteX1406" fmla="*/ 2015946 w 5116423"/>
              <a:gd name="connsiteY1406" fmla="*/ 230395 h 2024161"/>
              <a:gd name="connsiteX1407" fmla="*/ 2015946 w 5116423"/>
              <a:gd name="connsiteY1407" fmla="*/ 230395 h 2024161"/>
              <a:gd name="connsiteX1408" fmla="*/ 2015946 w 5116423"/>
              <a:gd name="connsiteY1408" fmla="*/ 230395 h 2024161"/>
              <a:gd name="connsiteX1409" fmla="*/ 1875026 w 5116423"/>
              <a:gd name="connsiteY1409" fmla="*/ 241225 h 2024161"/>
              <a:gd name="connsiteX1410" fmla="*/ 1940133 w 5116423"/>
              <a:gd name="connsiteY1410" fmla="*/ 252055 h 2024161"/>
              <a:gd name="connsiteX1411" fmla="*/ 1875026 w 5116423"/>
              <a:gd name="connsiteY1411" fmla="*/ 241225 h 2024161"/>
              <a:gd name="connsiteX1412" fmla="*/ 1875026 w 5116423"/>
              <a:gd name="connsiteY1412" fmla="*/ 241225 h 2024161"/>
              <a:gd name="connsiteX1413" fmla="*/ 2037607 w 5116423"/>
              <a:gd name="connsiteY1413" fmla="*/ 251931 h 2024161"/>
              <a:gd name="connsiteX1414" fmla="*/ 2037607 w 5116423"/>
              <a:gd name="connsiteY1414" fmla="*/ 251931 h 2024161"/>
              <a:gd name="connsiteX1415" fmla="*/ 2189356 w 5116423"/>
              <a:gd name="connsiteY1415" fmla="*/ 251931 h 2024161"/>
              <a:gd name="connsiteX1416" fmla="*/ 2189356 w 5116423"/>
              <a:gd name="connsiteY1416" fmla="*/ 251931 h 2024161"/>
              <a:gd name="connsiteX1417" fmla="*/ 2037607 w 5116423"/>
              <a:gd name="connsiteY1417" fmla="*/ 251931 h 2024161"/>
              <a:gd name="connsiteX1418" fmla="*/ 2037607 w 5116423"/>
              <a:gd name="connsiteY1418" fmla="*/ 251931 h 2024161"/>
              <a:gd name="connsiteX1419" fmla="*/ 2037607 w 5116423"/>
              <a:gd name="connsiteY1419" fmla="*/ 251931 h 2024161"/>
              <a:gd name="connsiteX1420" fmla="*/ 2200311 w 5116423"/>
              <a:gd name="connsiteY1420" fmla="*/ 251931 h 2024161"/>
              <a:gd name="connsiteX1421" fmla="*/ 2200311 w 5116423"/>
              <a:gd name="connsiteY1421" fmla="*/ 251931 h 2024161"/>
              <a:gd name="connsiteX1422" fmla="*/ 2232803 w 5116423"/>
              <a:gd name="connsiteY1422" fmla="*/ 251931 h 2024161"/>
              <a:gd name="connsiteX1423" fmla="*/ 2232803 w 5116423"/>
              <a:gd name="connsiteY1423" fmla="*/ 251931 h 2024161"/>
              <a:gd name="connsiteX1424" fmla="*/ 2200311 w 5116423"/>
              <a:gd name="connsiteY1424" fmla="*/ 251931 h 2024161"/>
              <a:gd name="connsiteX1425" fmla="*/ 2200311 w 5116423"/>
              <a:gd name="connsiteY1425" fmla="*/ 251931 h 2024161"/>
              <a:gd name="connsiteX1426" fmla="*/ 2200311 w 5116423"/>
              <a:gd name="connsiteY1426" fmla="*/ 251931 h 2024161"/>
              <a:gd name="connsiteX1427" fmla="*/ 2872667 w 5116423"/>
              <a:gd name="connsiteY1427" fmla="*/ 273467 h 2024161"/>
              <a:gd name="connsiteX1428" fmla="*/ 2872667 w 5116423"/>
              <a:gd name="connsiteY1428" fmla="*/ 273467 h 2024161"/>
              <a:gd name="connsiteX1429" fmla="*/ 2926943 w 5116423"/>
              <a:gd name="connsiteY1429" fmla="*/ 273467 h 2024161"/>
              <a:gd name="connsiteX1430" fmla="*/ 2926943 w 5116423"/>
              <a:gd name="connsiteY1430" fmla="*/ 273467 h 2024161"/>
              <a:gd name="connsiteX1431" fmla="*/ 2872667 w 5116423"/>
              <a:gd name="connsiteY1431" fmla="*/ 273467 h 2024161"/>
              <a:gd name="connsiteX1432" fmla="*/ 2872667 w 5116423"/>
              <a:gd name="connsiteY1432" fmla="*/ 273467 h 2024161"/>
              <a:gd name="connsiteX1433" fmla="*/ 2872667 w 5116423"/>
              <a:gd name="connsiteY1433" fmla="*/ 273467 h 2024161"/>
              <a:gd name="connsiteX1434" fmla="*/ 3674987 w 5116423"/>
              <a:gd name="connsiteY1434" fmla="*/ 305834 h 2024161"/>
              <a:gd name="connsiteX1435" fmla="*/ 3566558 w 5116423"/>
              <a:gd name="connsiteY1435" fmla="*/ 305834 h 2024161"/>
              <a:gd name="connsiteX1436" fmla="*/ 3512282 w 5116423"/>
              <a:gd name="connsiteY1436" fmla="*/ 305834 h 2024161"/>
              <a:gd name="connsiteX1437" fmla="*/ 3566558 w 5116423"/>
              <a:gd name="connsiteY1437" fmla="*/ 305834 h 2024161"/>
              <a:gd name="connsiteX1438" fmla="*/ 3674987 w 5116423"/>
              <a:gd name="connsiteY1438" fmla="*/ 305834 h 2024161"/>
              <a:gd name="connsiteX1439" fmla="*/ 3674987 w 5116423"/>
              <a:gd name="connsiteY1439" fmla="*/ 305834 h 2024161"/>
              <a:gd name="connsiteX1440" fmla="*/ 3382193 w 5116423"/>
              <a:gd name="connsiteY1440" fmla="*/ 305834 h 2024161"/>
              <a:gd name="connsiteX1441" fmla="*/ 3382193 w 5116423"/>
              <a:gd name="connsiteY1441" fmla="*/ 305834 h 2024161"/>
              <a:gd name="connsiteX1442" fmla="*/ 3436469 w 5116423"/>
              <a:gd name="connsiteY1442" fmla="*/ 295004 h 2024161"/>
              <a:gd name="connsiteX1443" fmla="*/ 3447300 w 5116423"/>
              <a:gd name="connsiteY1443" fmla="*/ 295004 h 2024161"/>
              <a:gd name="connsiteX1444" fmla="*/ 3436469 w 5116423"/>
              <a:gd name="connsiteY1444" fmla="*/ 295004 h 2024161"/>
              <a:gd name="connsiteX1445" fmla="*/ 3436469 w 5116423"/>
              <a:gd name="connsiteY1445" fmla="*/ 305834 h 2024161"/>
              <a:gd name="connsiteX1446" fmla="*/ 3447300 w 5116423"/>
              <a:gd name="connsiteY1446" fmla="*/ 305834 h 2024161"/>
              <a:gd name="connsiteX1447" fmla="*/ 3447300 w 5116423"/>
              <a:gd name="connsiteY1447" fmla="*/ 305834 h 2024161"/>
              <a:gd name="connsiteX1448" fmla="*/ 3382193 w 5116423"/>
              <a:gd name="connsiteY1448" fmla="*/ 305834 h 2024161"/>
              <a:gd name="connsiteX1449" fmla="*/ 3382193 w 5116423"/>
              <a:gd name="connsiteY1449" fmla="*/ 305834 h 2024161"/>
              <a:gd name="connsiteX1450" fmla="*/ 3382193 w 5116423"/>
              <a:gd name="connsiteY1450" fmla="*/ 305834 h 2024161"/>
              <a:gd name="connsiteX1451" fmla="*/ 3685817 w 5116423"/>
              <a:gd name="connsiteY1451" fmla="*/ 305834 h 2024161"/>
              <a:gd name="connsiteX1452" fmla="*/ 3685817 w 5116423"/>
              <a:gd name="connsiteY1452" fmla="*/ 305834 h 2024161"/>
              <a:gd name="connsiteX1453" fmla="*/ 3707478 w 5116423"/>
              <a:gd name="connsiteY1453" fmla="*/ 305834 h 2024161"/>
              <a:gd name="connsiteX1454" fmla="*/ 3707478 w 5116423"/>
              <a:gd name="connsiteY1454" fmla="*/ 305834 h 2024161"/>
              <a:gd name="connsiteX1455" fmla="*/ 3685817 w 5116423"/>
              <a:gd name="connsiteY1455" fmla="*/ 305834 h 2024161"/>
              <a:gd name="connsiteX1456" fmla="*/ 3685817 w 5116423"/>
              <a:gd name="connsiteY1456" fmla="*/ 305834 h 2024161"/>
              <a:gd name="connsiteX1457" fmla="*/ 3685817 w 5116423"/>
              <a:gd name="connsiteY1457" fmla="*/ 305834 h 2024161"/>
              <a:gd name="connsiteX1458" fmla="*/ 3631665 w 5116423"/>
              <a:gd name="connsiteY1458" fmla="*/ 327495 h 2024161"/>
              <a:gd name="connsiteX1459" fmla="*/ 3631665 w 5116423"/>
              <a:gd name="connsiteY1459" fmla="*/ 316664 h 2024161"/>
              <a:gd name="connsiteX1460" fmla="*/ 3653326 w 5116423"/>
              <a:gd name="connsiteY1460" fmla="*/ 316664 h 2024161"/>
              <a:gd name="connsiteX1461" fmla="*/ 3653326 w 5116423"/>
              <a:gd name="connsiteY1461" fmla="*/ 327495 h 2024161"/>
              <a:gd name="connsiteX1462" fmla="*/ 3631665 w 5116423"/>
              <a:gd name="connsiteY1462" fmla="*/ 327495 h 2024161"/>
              <a:gd name="connsiteX1463" fmla="*/ 3631665 w 5116423"/>
              <a:gd name="connsiteY1463" fmla="*/ 327495 h 2024161"/>
              <a:gd name="connsiteX1464" fmla="*/ 3631665 w 5116423"/>
              <a:gd name="connsiteY1464" fmla="*/ 327495 h 2024161"/>
              <a:gd name="connsiteX1465" fmla="*/ 3772585 w 5116423"/>
              <a:gd name="connsiteY1465" fmla="*/ 327495 h 2024161"/>
              <a:gd name="connsiteX1466" fmla="*/ 3772585 w 5116423"/>
              <a:gd name="connsiteY1466" fmla="*/ 316664 h 2024161"/>
              <a:gd name="connsiteX1467" fmla="*/ 3805076 w 5116423"/>
              <a:gd name="connsiteY1467" fmla="*/ 316664 h 2024161"/>
              <a:gd name="connsiteX1468" fmla="*/ 3805076 w 5116423"/>
              <a:gd name="connsiteY1468" fmla="*/ 327495 h 2024161"/>
              <a:gd name="connsiteX1469" fmla="*/ 3772585 w 5116423"/>
              <a:gd name="connsiteY1469" fmla="*/ 327495 h 2024161"/>
              <a:gd name="connsiteX1470" fmla="*/ 3772585 w 5116423"/>
              <a:gd name="connsiteY1470" fmla="*/ 327495 h 2024161"/>
              <a:gd name="connsiteX1471" fmla="*/ 3772585 w 5116423"/>
              <a:gd name="connsiteY1471" fmla="*/ 327495 h 2024161"/>
              <a:gd name="connsiteX1472" fmla="*/ 3566558 w 5116423"/>
              <a:gd name="connsiteY1472" fmla="*/ 338201 h 2024161"/>
              <a:gd name="connsiteX1473" fmla="*/ 3566558 w 5116423"/>
              <a:gd name="connsiteY1473" fmla="*/ 327370 h 2024161"/>
              <a:gd name="connsiteX1474" fmla="*/ 3599050 w 5116423"/>
              <a:gd name="connsiteY1474" fmla="*/ 327370 h 2024161"/>
              <a:gd name="connsiteX1475" fmla="*/ 3599050 w 5116423"/>
              <a:gd name="connsiteY1475" fmla="*/ 338201 h 2024161"/>
              <a:gd name="connsiteX1476" fmla="*/ 3566558 w 5116423"/>
              <a:gd name="connsiteY1476" fmla="*/ 338201 h 2024161"/>
              <a:gd name="connsiteX1477" fmla="*/ 3566558 w 5116423"/>
              <a:gd name="connsiteY1477" fmla="*/ 338201 h 2024161"/>
              <a:gd name="connsiteX1478" fmla="*/ 3566558 w 5116423"/>
              <a:gd name="connsiteY1478" fmla="*/ 338201 h 2024161"/>
              <a:gd name="connsiteX1479" fmla="*/ 3729263 w 5116423"/>
              <a:gd name="connsiteY1479" fmla="*/ 338201 h 2024161"/>
              <a:gd name="connsiteX1480" fmla="*/ 3729263 w 5116423"/>
              <a:gd name="connsiteY1480" fmla="*/ 338201 h 2024161"/>
              <a:gd name="connsiteX1481" fmla="*/ 3805200 w 5116423"/>
              <a:gd name="connsiteY1481" fmla="*/ 338201 h 2024161"/>
              <a:gd name="connsiteX1482" fmla="*/ 3805200 w 5116423"/>
              <a:gd name="connsiteY1482" fmla="*/ 338201 h 2024161"/>
              <a:gd name="connsiteX1483" fmla="*/ 3729263 w 5116423"/>
              <a:gd name="connsiteY1483" fmla="*/ 338201 h 2024161"/>
              <a:gd name="connsiteX1484" fmla="*/ 3729263 w 5116423"/>
              <a:gd name="connsiteY1484" fmla="*/ 338201 h 2024161"/>
              <a:gd name="connsiteX1485" fmla="*/ 3729263 w 5116423"/>
              <a:gd name="connsiteY1485" fmla="*/ 338201 h 2024161"/>
              <a:gd name="connsiteX1486" fmla="*/ 3479791 w 5116423"/>
              <a:gd name="connsiteY1486" fmla="*/ 402934 h 2024161"/>
              <a:gd name="connsiteX1487" fmla="*/ 3479791 w 5116423"/>
              <a:gd name="connsiteY1487" fmla="*/ 402934 h 2024161"/>
              <a:gd name="connsiteX1488" fmla="*/ 3523113 w 5116423"/>
              <a:gd name="connsiteY1488" fmla="*/ 402934 h 2024161"/>
              <a:gd name="connsiteX1489" fmla="*/ 3523113 w 5116423"/>
              <a:gd name="connsiteY1489" fmla="*/ 402934 h 2024161"/>
              <a:gd name="connsiteX1490" fmla="*/ 3479791 w 5116423"/>
              <a:gd name="connsiteY1490" fmla="*/ 402934 h 2024161"/>
              <a:gd name="connsiteX1491" fmla="*/ 3479791 w 5116423"/>
              <a:gd name="connsiteY1491" fmla="*/ 402934 h 2024161"/>
              <a:gd name="connsiteX1492" fmla="*/ 3479791 w 5116423"/>
              <a:gd name="connsiteY1492" fmla="*/ 402934 h 2024161"/>
              <a:gd name="connsiteX1493" fmla="*/ 3566558 w 5116423"/>
              <a:gd name="connsiteY1493" fmla="*/ 413764 h 2024161"/>
              <a:gd name="connsiteX1494" fmla="*/ 3566558 w 5116423"/>
              <a:gd name="connsiteY1494" fmla="*/ 402934 h 2024161"/>
              <a:gd name="connsiteX1495" fmla="*/ 3588219 w 5116423"/>
              <a:gd name="connsiteY1495" fmla="*/ 402934 h 2024161"/>
              <a:gd name="connsiteX1496" fmla="*/ 3588219 w 5116423"/>
              <a:gd name="connsiteY1496" fmla="*/ 413764 h 2024161"/>
              <a:gd name="connsiteX1497" fmla="*/ 3566558 w 5116423"/>
              <a:gd name="connsiteY1497" fmla="*/ 413764 h 2024161"/>
              <a:gd name="connsiteX1498" fmla="*/ 3566558 w 5116423"/>
              <a:gd name="connsiteY1498" fmla="*/ 413764 h 2024161"/>
              <a:gd name="connsiteX1499" fmla="*/ 3566558 w 5116423"/>
              <a:gd name="connsiteY1499" fmla="*/ 413764 h 2024161"/>
              <a:gd name="connsiteX1500" fmla="*/ 3262934 w 5116423"/>
              <a:gd name="connsiteY1500" fmla="*/ 413764 h 2024161"/>
              <a:gd name="connsiteX1501" fmla="*/ 3262934 w 5116423"/>
              <a:gd name="connsiteY1501" fmla="*/ 413764 h 2024161"/>
              <a:gd name="connsiteX1502" fmla="*/ 3393023 w 5116423"/>
              <a:gd name="connsiteY1502" fmla="*/ 413764 h 2024161"/>
              <a:gd name="connsiteX1503" fmla="*/ 3393023 w 5116423"/>
              <a:gd name="connsiteY1503" fmla="*/ 413764 h 2024161"/>
              <a:gd name="connsiteX1504" fmla="*/ 3262934 w 5116423"/>
              <a:gd name="connsiteY1504" fmla="*/ 413764 h 2024161"/>
              <a:gd name="connsiteX1505" fmla="*/ 3262934 w 5116423"/>
              <a:gd name="connsiteY1505" fmla="*/ 413764 h 2024161"/>
              <a:gd name="connsiteX1506" fmla="*/ 3262934 w 5116423"/>
              <a:gd name="connsiteY1506" fmla="*/ 413764 h 2024161"/>
              <a:gd name="connsiteX1507" fmla="*/ 3403978 w 5116423"/>
              <a:gd name="connsiteY1507" fmla="*/ 413764 h 2024161"/>
              <a:gd name="connsiteX1508" fmla="*/ 3403978 w 5116423"/>
              <a:gd name="connsiteY1508" fmla="*/ 413764 h 2024161"/>
              <a:gd name="connsiteX1509" fmla="*/ 3458255 w 5116423"/>
              <a:gd name="connsiteY1509" fmla="*/ 413764 h 2024161"/>
              <a:gd name="connsiteX1510" fmla="*/ 3458255 w 5116423"/>
              <a:gd name="connsiteY1510" fmla="*/ 413764 h 2024161"/>
              <a:gd name="connsiteX1511" fmla="*/ 3403978 w 5116423"/>
              <a:gd name="connsiteY1511" fmla="*/ 413764 h 2024161"/>
              <a:gd name="connsiteX1512" fmla="*/ 3403978 w 5116423"/>
              <a:gd name="connsiteY1512" fmla="*/ 413764 h 2024161"/>
              <a:gd name="connsiteX1513" fmla="*/ 3403978 w 5116423"/>
              <a:gd name="connsiteY1513" fmla="*/ 413764 h 2024161"/>
              <a:gd name="connsiteX1514" fmla="*/ 3924459 w 5116423"/>
              <a:gd name="connsiteY1514" fmla="*/ 435301 h 2024161"/>
              <a:gd name="connsiteX1515" fmla="*/ 3924459 w 5116423"/>
              <a:gd name="connsiteY1515" fmla="*/ 435301 h 2024161"/>
              <a:gd name="connsiteX1516" fmla="*/ 3956950 w 5116423"/>
              <a:gd name="connsiteY1516" fmla="*/ 435301 h 2024161"/>
              <a:gd name="connsiteX1517" fmla="*/ 3956950 w 5116423"/>
              <a:gd name="connsiteY1517" fmla="*/ 435301 h 2024161"/>
              <a:gd name="connsiteX1518" fmla="*/ 3924459 w 5116423"/>
              <a:gd name="connsiteY1518" fmla="*/ 435301 h 2024161"/>
              <a:gd name="connsiteX1519" fmla="*/ 3924459 w 5116423"/>
              <a:gd name="connsiteY1519" fmla="*/ 435301 h 2024161"/>
              <a:gd name="connsiteX1520" fmla="*/ 3924459 w 5116423"/>
              <a:gd name="connsiteY1520" fmla="*/ 435301 h 2024161"/>
              <a:gd name="connsiteX1521" fmla="*/ 4011227 w 5116423"/>
              <a:gd name="connsiteY1521" fmla="*/ 446131 h 2024161"/>
              <a:gd name="connsiteX1522" fmla="*/ 4011227 w 5116423"/>
              <a:gd name="connsiteY1522" fmla="*/ 435301 h 2024161"/>
              <a:gd name="connsiteX1523" fmla="*/ 4043718 w 5116423"/>
              <a:gd name="connsiteY1523" fmla="*/ 435301 h 2024161"/>
              <a:gd name="connsiteX1524" fmla="*/ 4043718 w 5116423"/>
              <a:gd name="connsiteY1524" fmla="*/ 446131 h 2024161"/>
              <a:gd name="connsiteX1525" fmla="*/ 4011227 w 5116423"/>
              <a:gd name="connsiteY1525" fmla="*/ 446131 h 2024161"/>
              <a:gd name="connsiteX1526" fmla="*/ 4011227 w 5116423"/>
              <a:gd name="connsiteY1526" fmla="*/ 446131 h 2024161"/>
              <a:gd name="connsiteX1527" fmla="*/ 4011227 w 5116423"/>
              <a:gd name="connsiteY1527" fmla="*/ 446131 h 2024161"/>
              <a:gd name="connsiteX1528" fmla="*/ 4000396 w 5116423"/>
              <a:gd name="connsiteY1528" fmla="*/ 456837 h 2024161"/>
              <a:gd name="connsiteX1529" fmla="*/ 4000396 w 5116423"/>
              <a:gd name="connsiteY1529" fmla="*/ 456837 h 2024161"/>
              <a:gd name="connsiteX1530" fmla="*/ 4054673 w 5116423"/>
              <a:gd name="connsiteY1530" fmla="*/ 456837 h 2024161"/>
              <a:gd name="connsiteX1531" fmla="*/ 4054673 w 5116423"/>
              <a:gd name="connsiteY1531" fmla="*/ 456837 h 2024161"/>
              <a:gd name="connsiteX1532" fmla="*/ 4000396 w 5116423"/>
              <a:gd name="connsiteY1532" fmla="*/ 456837 h 2024161"/>
              <a:gd name="connsiteX1533" fmla="*/ 4000396 w 5116423"/>
              <a:gd name="connsiteY1533" fmla="*/ 456837 h 2024161"/>
              <a:gd name="connsiteX1534" fmla="*/ 4000396 w 5116423"/>
              <a:gd name="connsiteY1534" fmla="*/ 456837 h 2024161"/>
              <a:gd name="connsiteX1535" fmla="*/ 4108825 w 5116423"/>
              <a:gd name="connsiteY1535" fmla="*/ 456837 h 2024161"/>
              <a:gd name="connsiteX1536" fmla="*/ 4217253 w 5116423"/>
              <a:gd name="connsiteY1536" fmla="*/ 456837 h 2024161"/>
              <a:gd name="connsiteX1537" fmla="*/ 4217253 w 5116423"/>
              <a:gd name="connsiteY1537" fmla="*/ 456837 h 2024161"/>
              <a:gd name="connsiteX1538" fmla="*/ 4108825 w 5116423"/>
              <a:gd name="connsiteY1538" fmla="*/ 456837 h 2024161"/>
              <a:gd name="connsiteX1539" fmla="*/ 4108825 w 5116423"/>
              <a:gd name="connsiteY1539" fmla="*/ 456837 h 2024161"/>
              <a:gd name="connsiteX1540" fmla="*/ 4249744 w 5116423"/>
              <a:gd name="connsiteY1540" fmla="*/ 456837 h 2024161"/>
              <a:gd name="connsiteX1541" fmla="*/ 4293066 w 5116423"/>
              <a:gd name="connsiteY1541" fmla="*/ 456837 h 2024161"/>
              <a:gd name="connsiteX1542" fmla="*/ 4249744 w 5116423"/>
              <a:gd name="connsiteY1542" fmla="*/ 456837 h 2024161"/>
              <a:gd name="connsiteX1543" fmla="*/ 4249744 w 5116423"/>
              <a:gd name="connsiteY1543" fmla="*/ 456837 h 2024161"/>
              <a:gd name="connsiteX1544" fmla="*/ 4249744 w 5116423"/>
              <a:gd name="connsiteY1544" fmla="*/ 456837 h 2024161"/>
              <a:gd name="connsiteX1545" fmla="*/ 4130485 w 5116423"/>
              <a:gd name="connsiteY1545" fmla="*/ 467667 h 2024161"/>
              <a:gd name="connsiteX1546" fmla="*/ 4130485 w 5116423"/>
              <a:gd name="connsiteY1546" fmla="*/ 467667 h 2024161"/>
              <a:gd name="connsiteX1547" fmla="*/ 4195592 w 5116423"/>
              <a:gd name="connsiteY1547" fmla="*/ 467667 h 2024161"/>
              <a:gd name="connsiteX1548" fmla="*/ 4195592 w 5116423"/>
              <a:gd name="connsiteY1548" fmla="*/ 467667 h 2024161"/>
              <a:gd name="connsiteX1549" fmla="*/ 4130485 w 5116423"/>
              <a:gd name="connsiteY1549" fmla="*/ 467667 h 2024161"/>
              <a:gd name="connsiteX1550" fmla="*/ 4130485 w 5116423"/>
              <a:gd name="connsiteY1550" fmla="*/ 467667 h 2024161"/>
              <a:gd name="connsiteX1551" fmla="*/ 4130485 w 5116423"/>
              <a:gd name="connsiteY1551" fmla="*/ 467667 h 2024161"/>
              <a:gd name="connsiteX1552" fmla="*/ 3805200 w 5116423"/>
              <a:gd name="connsiteY1552" fmla="*/ 510740 h 2024161"/>
              <a:gd name="connsiteX1553" fmla="*/ 3805200 w 5116423"/>
              <a:gd name="connsiteY1553" fmla="*/ 499910 h 2024161"/>
              <a:gd name="connsiteX1554" fmla="*/ 3837692 w 5116423"/>
              <a:gd name="connsiteY1554" fmla="*/ 499910 h 2024161"/>
              <a:gd name="connsiteX1555" fmla="*/ 3837692 w 5116423"/>
              <a:gd name="connsiteY1555" fmla="*/ 510740 h 2024161"/>
              <a:gd name="connsiteX1556" fmla="*/ 3805200 w 5116423"/>
              <a:gd name="connsiteY1556" fmla="*/ 510740 h 2024161"/>
              <a:gd name="connsiteX1557" fmla="*/ 3805200 w 5116423"/>
              <a:gd name="connsiteY1557" fmla="*/ 510740 h 2024161"/>
              <a:gd name="connsiteX1558" fmla="*/ 3805200 w 5116423"/>
              <a:gd name="connsiteY1558" fmla="*/ 510740 h 2024161"/>
              <a:gd name="connsiteX1559" fmla="*/ 3013586 w 5116423"/>
              <a:gd name="connsiteY1559" fmla="*/ 521570 h 2024161"/>
              <a:gd name="connsiteX1560" fmla="*/ 3013586 w 5116423"/>
              <a:gd name="connsiteY1560" fmla="*/ 521570 h 2024161"/>
              <a:gd name="connsiteX1561" fmla="*/ 3089524 w 5116423"/>
              <a:gd name="connsiteY1561" fmla="*/ 521570 h 2024161"/>
              <a:gd name="connsiteX1562" fmla="*/ 3089524 w 5116423"/>
              <a:gd name="connsiteY1562" fmla="*/ 521570 h 2024161"/>
              <a:gd name="connsiteX1563" fmla="*/ 3013586 w 5116423"/>
              <a:gd name="connsiteY1563" fmla="*/ 521570 h 2024161"/>
              <a:gd name="connsiteX1564" fmla="*/ 3013586 w 5116423"/>
              <a:gd name="connsiteY1564" fmla="*/ 521570 h 2024161"/>
              <a:gd name="connsiteX1565" fmla="*/ 3013586 w 5116423"/>
              <a:gd name="connsiteY1565" fmla="*/ 521570 h 2024161"/>
              <a:gd name="connsiteX1566" fmla="*/ 3338871 w 5116423"/>
              <a:gd name="connsiteY1566" fmla="*/ 521570 h 2024161"/>
              <a:gd name="connsiteX1567" fmla="*/ 3338871 w 5116423"/>
              <a:gd name="connsiteY1567" fmla="*/ 521570 h 2024161"/>
              <a:gd name="connsiteX1568" fmla="*/ 3403978 w 5116423"/>
              <a:gd name="connsiteY1568" fmla="*/ 521570 h 2024161"/>
              <a:gd name="connsiteX1569" fmla="*/ 3403978 w 5116423"/>
              <a:gd name="connsiteY1569" fmla="*/ 521570 h 2024161"/>
              <a:gd name="connsiteX1570" fmla="*/ 3338871 w 5116423"/>
              <a:gd name="connsiteY1570" fmla="*/ 521570 h 2024161"/>
              <a:gd name="connsiteX1571" fmla="*/ 3338871 w 5116423"/>
              <a:gd name="connsiteY1571" fmla="*/ 521570 h 2024161"/>
              <a:gd name="connsiteX1572" fmla="*/ 3338871 w 5116423"/>
              <a:gd name="connsiteY1572" fmla="*/ 521570 h 2024161"/>
              <a:gd name="connsiteX1573" fmla="*/ 3328041 w 5116423"/>
              <a:gd name="connsiteY1573" fmla="*/ 532401 h 2024161"/>
              <a:gd name="connsiteX1574" fmla="*/ 3328041 w 5116423"/>
              <a:gd name="connsiteY1574" fmla="*/ 532401 h 2024161"/>
              <a:gd name="connsiteX1575" fmla="*/ 3382317 w 5116423"/>
              <a:gd name="connsiteY1575" fmla="*/ 532401 h 2024161"/>
              <a:gd name="connsiteX1576" fmla="*/ 3382317 w 5116423"/>
              <a:gd name="connsiteY1576" fmla="*/ 532401 h 2024161"/>
              <a:gd name="connsiteX1577" fmla="*/ 3328041 w 5116423"/>
              <a:gd name="connsiteY1577" fmla="*/ 532401 h 2024161"/>
              <a:gd name="connsiteX1578" fmla="*/ 3328041 w 5116423"/>
              <a:gd name="connsiteY1578" fmla="*/ 532401 h 2024161"/>
              <a:gd name="connsiteX1579" fmla="*/ 3328041 w 5116423"/>
              <a:gd name="connsiteY1579" fmla="*/ 532401 h 2024161"/>
              <a:gd name="connsiteX1580" fmla="*/ 3458130 w 5116423"/>
              <a:gd name="connsiteY1580" fmla="*/ 532401 h 2024161"/>
              <a:gd name="connsiteX1581" fmla="*/ 3458130 w 5116423"/>
              <a:gd name="connsiteY1581" fmla="*/ 532401 h 2024161"/>
              <a:gd name="connsiteX1582" fmla="*/ 3490621 w 5116423"/>
              <a:gd name="connsiteY1582" fmla="*/ 532401 h 2024161"/>
              <a:gd name="connsiteX1583" fmla="*/ 3490621 w 5116423"/>
              <a:gd name="connsiteY1583" fmla="*/ 532401 h 2024161"/>
              <a:gd name="connsiteX1584" fmla="*/ 3458130 w 5116423"/>
              <a:gd name="connsiteY1584" fmla="*/ 532401 h 2024161"/>
              <a:gd name="connsiteX1585" fmla="*/ 3458130 w 5116423"/>
              <a:gd name="connsiteY1585" fmla="*/ 532401 h 2024161"/>
              <a:gd name="connsiteX1586" fmla="*/ 3458130 w 5116423"/>
              <a:gd name="connsiteY1586" fmla="*/ 532401 h 2024161"/>
              <a:gd name="connsiteX1587" fmla="*/ 3479791 w 5116423"/>
              <a:gd name="connsiteY1587" fmla="*/ 553937 h 2024161"/>
              <a:gd name="connsiteX1588" fmla="*/ 3501452 w 5116423"/>
              <a:gd name="connsiteY1588" fmla="*/ 553937 h 2024161"/>
              <a:gd name="connsiteX1589" fmla="*/ 3533943 w 5116423"/>
              <a:gd name="connsiteY1589" fmla="*/ 553937 h 2024161"/>
              <a:gd name="connsiteX1590" fmla="*/ 3479791 w 5116423"/>
              <a:gd name="connsiteY1590" fmla="*/ 553937 h 2024161"/>
              <a:gd name="connsiteX1591" fmla="*/ 3479791 w 5116423"/>
              <a:gd name="connsiteY1591" fmla="*/ 553937 h 2024161"/>
              <a:gd name="connsiteX1592" fmla="*/ 3479791 w 5116423"/>
              <a:gd name="connsiteY1592" fmla="*/ 553937 h 2024161"/>
              <a:gd name="connsiteX1593" fmla="*/ 3566558 w 5116423"/>
              <a:gd name="connsiteY1593" fmla="*/ 553937 h 2024161"/>
              <a:gd name="connsiteX1594" fmla="*/ 3566558 w 5116423"/>
              <a:gd name="connsiteY1594" fmla="*/ 553937 h 2024161"/>
              <a:gd name="connsiteX1595" fmla="*/ 3599050 w 5116423"/>
              <a:gd name="connsiteY1595" fmla="*/ 553937 h 2024161"/>
              <a:gd name="connsiteX1596" fmla="*/ 3599050 w 5116423"/>
              <a:gd name="connsiteY1596" fmla="*/ 553937 h 2024161"/>
              <a:gd name="connsiteX1597" fmla="*/ 3566558 w 5116423"/>
              <a:gd name="connsiteY1597" fmla="*/ 553937 h 2024161"/>
              <a:gd name="connsiteX1598" fmla="*/ 3566558 w 5116423"/>
              <a:gd name="connsiteY1598" fmla="*/ 553937 h 2024161"/>
              <a:gd name="connsiteX1599" fmla="*/ 3566558 w 5116423"/>
              <a:gd name="connsiteY1599" fmla="*/ 553937 h 2024161"/>
              <a:gd name="connsiteX1600" fmla="*/ 259307 w 5116423"/>
              <a:gd name="connsiteY1600" fmla="*/ 575473 h 2024161"/>
              <a:gd name="connsiteX1601" fmla="*/ 259307 w 5116423"/>
              <a:gd name="connsiteY1601" fmla="*/ 586304 h 2024161"/>
              <a:gd name="connsiteX1602" fmla="*/ 226816 w 5116423"/>
              <a:gd name="connsiteY1602" fmla="*/ 586304 h 2024161"/>
              <a:gd name="connsiteX1603" fmla="*/ 226816 w 5116423"/>
              <a:gd name="connsiteY1603" fmla="*/ 575473 h 2024161"/>
              <a:gd name="connsiteX1604" fmla="*/ 259307 w 5116423"/>
              <a:gd name="connsiteY1604" fmla="*/ 575473 h 2024161"/>
              <a:gd name="connsiteX1605" fmla="*/ 259307 w 5116423"/>
              <a:gd name="connsiteY1605" fmla="*/ 575473 h 2024161"/>
              <a:gd name="connsiteX1606" fmla="*/ 259307 w 5116423"/>
              <a:gd name="connsiteY1606" fmla="*/ 575473 h 2024161"/>
              <a:gd name="connsiteX1607" fmla="*/ 140048 w 5116423"/>
              <a:gd name="connsiteY1607" fmla="*/ 586304 h 2024161"/>
              <a:gd name="connsiteX1608" fmla="*/ 140048 w 5116423"/>
              <a:gd name="connsiteY1608" fmla="*/ 586304 h 2024161"/>
              <a:gd name="connsiteX1609" fmla="*/ 183370 w 5116423"/>
              <a:gd name="connsiteY1609" fmla="*/ 586304 h 2024161"/>
              <a:gd name="connsiteX1610" fmla="*/ 183370 w 5116423"/>
              <a:gd name="connsiteY1610" fmla="*/ 586304 h 2024161"/>
              <a:gd name="connsiteX1611" fmla="*/ 140048 w 5116423"/>
              <a:gd name="connsiteY1611" fmla="*/ 586304 h 2024161"/>
              <a:gd name="connsiteX1612" fmla="*/ 140048 w 5116423"/>
              <a:gd name="connsiteY1612" fmla="*/ 586304 h 2024161"/>
              <a:gd name="connsiteX1613" fmla="*/ 140048 w 5116423"/>
              <a:gd name="connsiteY1613" fmla="*/ 586304 h 2024161"/>
              <a:gd name="connsiteX1614" fmla="*/ 3642496 w 5116423"/>
              <a:gd name="connsiteY1614" fmla="*/ 683279 h 2024161"/>
              <a:gd name="connsiteX1615" fmla="*/ 3816031 w 5116423"/>
              <a:gd name="connsiteY1615" fmla="*/ 672449 h 2024161"/>
              <a:gd name="connsiteX1616" fmla="*/ 3642496 w 5116423"/>
              <a:gd name="connsiteY1616" fmla="*/ 683279 h 2024161"/>
              <a:gd name="connsiteX1617" fmla="*/ 3642496 w 5116423"/>
              <a:gd name="connsiteY1617" fmla="*/ 683279 h 2024161"/>
              <a:gd name="connsiteX1618" fmla="*/ 3425639 w 5116423"/>
              <a:gd name="connsiteY1618" fmla="*/ 704940 h 2024161"/>
              <a:gd name="connsiteX1619" fmla="*/ 3425639 w 5116423"/>
              <a:gd name="connsiteY1619" fmla="*/ 694110 h 2024161"/>
              <a:gd name="connsiteX1620" fmla="*/ 3501576 w 5116423"/>
              <a:gd name="connsiteY1620" fmla="*/ 694110 h 2024161"/>
              <a:gd name="connsiteX1621" fmla="*/ 3501576 w 5116423"/>
              <a:gd name="connsiteY1621" fmla="*/ 704940 h 2024161"/>
              <a:gd name="connsiteX1622" fmla="*/ 3425639 w 5116423"/>
              <a:gd name="connsiteY1622" fmla="*/ 704940 h 2024161"/>
              <a:gd name="connsiteX1623" fmla="*/ 3425639 w 5116423"/>
              <a:gd name="connsiteY1623" fmla="*/ 704940 h 2024161"/>
              <a:gd name="connsiteX1624" fmla="*/ 3425639 w 5116423"/>
              <a:gd name="connsiteY1624" fmla="*/ 704940 h 2024161"/>
              <a:gd name="connsiteX1625" fmla="*/ 205030 w 5116423"/>
              <a:gd name="connsiteY1625" fmla="*/ 726476 h 2024161"/>
              <a:gd name="connsiteX1626" fmla="*/ 248352 w 5116423"/>
              <a:gd name="connsiteY1626" fmla="*/ 726476 h 2024161"/>
              <a:gd name="connsiteX1627" fmla="*/ 248352 w 5116423"/>
              <a:gd name="connsiteY1627" fmla="*/ 726476 h 2024161"/>
              <a:gd name="connsiteX1628" fmla="*/ 205030 w 5116423"/>
              <a:gd name="connsiteY1628" fmla="*/ 726476 h 2024161"/>
              <a:gd name="connsiteX1629" fmla="*/ 205030 w 5116423"/>
              <a:gd name="connsiteY1629" fmla="*/ 726476 h 2024161"/>
              <a:gd name="connsiteX1630" fmla="*/ 150879 w 5116423"/>
              <a:gd name="connsiteY1630" fmla="*/ 737307 h 2024161"/>
              <a:gd name="connsiteX1631" fmla="*/ 150879 w 5116423"/>
              <a:gd name="connsiteY1631" fmla="*/ 726476 h 2024161"/>
              <a:gd name="connsiteX1632" fmla="*/ 183370 w 5116423"/>
              <a:gd name="connsiteY1632" fmla="*/ 726476 h 2024161"/>
              <a:gd name="connsiteX1633" fmla="*/ 183370 w 5116423"/>
              <a:gd name="connsiteY1633" fmla="*/ 737307 h 2024161"/>
              <a:gd name="connsiteX1634" fmla="*/ 150879 w 5116423"/>
              <a:gd name="connsiteY1634" fmla="*/ 737307 h 2024161"/>
              <a:gd name="connsiteX1635" fmla="*/ 150879 w 5116423"/>
              <a:gd name="connsiteY1635" fmla="*/ 737307 h 2024161"/>
              <a:gd name="connsiteX1636" fmla="*/ 150879 w 5116423"/>
              <a:gd name="connsiteY1636" fmla="*/ 737307 h 2024161"/>
              <a:gd name="connsiteX1637" fmla="*/ 3588344 w 5116423"/>
              <a:gd name="connsiteY1637" fmla="*/ 769673 h 2024161"/>
              <a:gd name="connsiteX1638" fmla="*/ 3588344 w 5116423"/>
              <a:gd name="connsiteY1638" fmla="*/ 769673 h 2024161"/>
              <a:gd name="connsiteX1639" fmla="*/ 3642620 w 5116423"/>
              <a:gd name="connsiteY1639" fmla="*/ 769673 h 2024161"/>
              <a:gd name="connsiteX1640" fmla="*/ 3642620 w 5116423"/>
              <a:gd name="connsiteY1640" fmla="*/ 769673 h 2024161"/>
              <a:gd name="connsiteX1641" fmla="*/ 3588344 w 5116423"/>
              <a:gd name="connsiteY1641" fmla="*/ 769673 h 2024161"/>
              <a:gd name="connsiteX1642" fmla="*/ 3588344 w 5116423"/>
              <a:gd name="connsiteY1642" fmla="*/ 769673 h 2024161"/>
              <a:gd name="connsiteX1643" fmla="*/ 3588344 w 5116423"/>
              <a:gd name="connsiteY1643" fmla="*/ 769673 h 2024161"/>
              <a:gd name="connsiteX1644" fmla="*/ 4260575 w 5116423"/>
              <a:gd name="connsiteY1644" fmla="*/ 834282 h 2024161"/>
              <a:gd name="connsiteX1645" fmla="*/ 4249744 w 5116423"/>
              <a:gd name="connsiteY1645" fmla="*/ 834282 h 2024161"/>
              <a:gd name="connsiteX1646" fmla="*/ 4271405 w 5116423"/>
              <a:gd name="connsiteY1646" fmla="*/ 823452 h 2024161"/>
              <a:gd name="connsiteX1647" fmla="*/ 4260575 w 5116423"/>
              <a:gd name="connsiteY1647" fmla="*/ 834282 h 2024161"/>
              <a:gd name="connsiteX1648" fmla="*/ 4260575 w 5116423"/>
              <a:gd name="connsiteY1648" fmla="*/ 834282 h 2024161"/>
              <a:gd name="connsiteX1649" fmla="*/ 3902799 w 5116423"/>
              <a:gd name="connsiteY1649" fmla="*/ 823576 h 2024161"/>
              <a:gd name="connsiteX1650" fmla="*/ 3816031 w 5116423"/>
              <a:gd name="connsiteY1650" fmla="*/ 834407 h 2024161"/>
              <a:gd name="connsiteX1651" fmla="*/ 3816031 w 5116423"/>
              <a:gd name="connsiteY1651" fmla="*/ 823576 h 2024161"/>
              <a:gd name="connsiteX1652" fmla="*/ 3902799 w 5116423"/>
              <a:gd name="connsiteY1652" fmla="*/ 823576 h 2024161"/>
              <a:gd name="connsiteX1653" fmla="*/ 3902799 w 5116423"/>
              <a:gd name="connsiteY1653" fmla="*/ 823576 h 2024161"/>
              <a:gd name="connsiteX1654" fmla="*/ 3902799 w 5116423"/>
              <a:gd name="connsiteY1654" fmla="*/ 823576 h 2024161"/>
              <a:gd name="connsiteX1655" fmla="*/ 3208782 w 5116423"/>
              <a:gd name="connsiteY1655" fmla="*/ 855943 h 2024161"/>
              <a:gd name="connsiteX1656" fmla="*/ 3187121 w 5116423"/>
              <a:gd name="connsiteY1656" fmla="*/ 855943 h 2024161"/>
              <a:gd name="connsiteX1657" fmla="*/ 3208782 w 5116423"/>
              <a:gd name="connsiteY1657" fmla="*/ 855943 h 2024161"/>
              <a:gd name="connsiteX1658" fmla="*/ 3208782 w 5116423"/>
              <a:gd name="connsiteY1658" fmla="*/ 855943 h 2024161"/>
              <a:gd name="connsiteX1659" fmla="*/ 3436469 w 5116423"/>
              <a:gd name="connsiteY1659" fmla="*/ 866649 h 2024161"/>
              <a:gd name="connsiteX1660" fmla="*/ 3447300 w 5116423"/>
              <a:gd name="connsiteY1660" fmla="*/ 866649 h 2024161"/>
              <a:gd name="connsiteX1661" fmla="*/ 3414809 w 5116423"/>
              <a:gd name="connsiteY1661" fmla="*/ 866649 h 2024161"/>
              <a:gd name="connsiteX1662" fmla="*/ 3425639 w 5116423"/>
              <a:gd name="connsiteY1662" fmla="*/ 866649 h 2024161"/>
              <a:gd name="connsiteX1663" fmla="*/ 3436469 w 5116423"/>
              <a:gd name="connsiteY1663" fmla="*/ 866649 h 2024161"/>
              <a:gd name="connsiteX1664" fmla="*/ 3436469 w 5116423"/>
              <a:gd name="connsiteY1664" fmla="*/ 866649 h 2024161"/>
              <a:gd name="connsiteX1665" fmla="*/ 3436469 w 5116423"/>
              <a:gd name="connsiteY1665" fmla="*/ 866649 h 2024161"/>
              <a:gd name="connsiteX1666" fmla="*/ 3219613 w 5116423"/>
              <a:gd name="connsiteY1666" fmla="*/ 866649 h 2024161"/>
              <a:gd name="connsiteX1667" fmla="*/ 3122015 w 5116423"/>
              <a:gd name="connsiteY1667" fmla="*/ 866649 h 2024161"/>
              <a:gd name="connsiteX1668" fmla="*/ 3219613 w 5116423"/>
              <a:gd name="connsiteY1668" fmla="*/ 866649 h 2024161"/>
              <a:gd name="connsiteX1669" fmla="*/ 3403978 w 5116423"/>
              <a:gd name="connsiteY1669" fmla="*/ 866649 h 2024161"/>
              <a:gd name="connsiteX1670" fmla="*/ 3219613 w 5116423"/>
              <a:gd name="connsiteY1670" fmla="*/ 866649 h 2024161"/>
              <a:gd name="connsiteX1671" fmla="*/ 3219613 w 5116423"/>
              <a:gd name="connsiteY1671" fmla="*/ 866649 h 2024161"/>
              <a:gd name="connsiteX1672" fmla="*/ 2764114 w 5116423"/>
              <a:gd name="connsiteY1672" fmla="*/ 888185 h 2024161"/>
              <a:gd name="connsiteX1673" fmla="*/ 2764114 w 5116423"/>
              <a:gd name="connsiteY1673" fmla="*/ 888185 h 2024161"/>
              <a:gd name="connsiteX1674" fmla="*/ 2818390 w 5116423"/>
              <a:gd name="connsiteY1674" fmla="*/ 888185 h 2024161"/>
              <a:gd name="connsiteX1675" fmla="*/ 2818390 w 5116423"/>
              <a:gd name="connsiteY1675" fmla="*/ 888185 h 2024161"/>
              <a:gd name="connsiteX1676" fmla="*/ 2764114 w 5116423"/>
              <a:gd name="connsiteY1676" fmla="*/ 888185 h 2024161"/>
              <a:gd name="connsiteX1677" fmla="*/ 2764114 w 5116423"/>
              <a:gd name="connsiteY1677" fmla="*/ 888185 h 2024161"/>
              <a:gd name="connsiteX1678" fmla="*/ 2764114 w 5116423"/>
              <a:gd name="connsiteY1678" fmla="*/ 888185 h 2024161"/>
              <a:gd name="connsiteX1679" fmla="*/ 3826861 w 5116423"/>
              <a:gd name="connsiteY1679" fmla="*/ 931382 h 2024161"/>
              <a:gd name="connsiteX1680" fmla="*/ 3826861 w 5116423"/>
              <a:gd name="connsiteY1680" fmla="*/ 920552 h 2024161"/>
              <a:gd name="connsiteX1681" fmla="*/ 3870183 w 5116423"/>
              <a:gd name="connsiteY1681" fmla="*/ 920552 h 2024161"/>
              <a:gd name="connsiteX1682" fmla="*/ 3870183 w 5116423"/>
              <a:gd name="connsiteY1682" fmla="*/ 931382 h 2024161"/>
              <a:gd name="connsiteX1683" fmla="*/ 3826861 w 5116423"/>
              <a:gd name="connsiteY1683" fmla="*/ 931382 h 2024161"/>
              <a:gd name="connsiteX1684" fmla="*/ 3826861 w 5116423"/>
              <a:gd name="connsiteY1684" fmla="*/ 931382 h 2024161"/>
              <a:gd name="connsiteX1685" fmla="*/ 3826861 w 5116423"/>
              <a:gd name="connsiteY1685" fmla="*/ 931382 h 2024161"/>
              <a:gd name="connsiteX1686" fmla="*/ 4097870 w 5116423"/>
              <a:gd name="connsiteY1686" fmla="*/ 942213 h 2024161"/>
              <a:gd name="connsiteX1687" fmla="*/ 4097870 w 5116423"/>
              <a:gd name="connsiteY1687" fmla="*/ 942213 h 2024161"/>
              <a:gd name="connsiteX1688" fmla="*/ 4043593 w 5116423"/>
              <a:gd name="connsiteY1688" fmla="*/ 942213 h 2024161"/>
              <a:gd name="connsiteX1689" fmla="*/ 4043593 w 5116423"/>
              <a:gd name="connsiteY1689" fmla="*/ 942213 h 2024161"/>
              <a:gd name="connsiteX1690" fmla="*/ 4097870 w 5116423"/>
              <a:gd name="connsiteY1690" fmla="*/ 942213 h 2024161"/>
              <a:gd name="connsiteX1691" fmla="*/ 4097870 w 5116423"/>
              <a:gd name="connsiteY1691" fmla="*/ 942213 h 2024161"/>
              <a:gd name="connsiteX1692" fmla="*/ 4097870 w 5116423"/>
              <a:gd name="connsiteY1692" fmla="*/ 942213 h 2024161"/>
              <a:gd name="connsiteX1693" fmla="*/ 4032888 w 5116423"/>
              <a:gd name="connsiteY1693" fmla="*/ 942213 h 2024161"/>
              <a:gd name="connsiteX1694" fmla="*/ 4032888 w 5116423"/>
              <a:gd name="connsiteY1694" fmla="*/ 942213 h 2024161"/>
              <a:gd name="connsiteX1695" fmla="*/ 3978611 w 5116423"/>
              <a:gd name="connsiteY1695" fmla="*/ 942213 h 2024161"/>
              <a:gd name="connsiteX1696" fmla="*/ 3978611 w 5116423"/>
              <a:gd name="connsiteY1696" fmla="*/ 942213 h 2024161"/>
              <a:gd name="connsiteX1697" fmla="*/ 4032888 w 5116423"/>
              <a:gd name="connsiteY1697" fmla="*/ 942213 h 2024161"/>
              <a:gd name="connsiteX1698" fmla="*/ 4032888 w 5116423"/>
              <a:gd name="connsiteY1698" fmla="*/ 942213 h 2024161"/>
              <a:gd name="connsiteX1699" fmla="*/ 4032888 w 5116423"/>
              <a:gd name="connsiteY1699" fmla="*/ 942213 h 2024161"/>
              <a:gd name="connsiteX1700" fmla="*/ 237646 w 5116423"/>
              <a:gd name="connsiteY1700" fmla="*/ 952918 h 2024161"/>
              <a:gd name="connsiteX1701" fmla="*/ 237646 w 5116423"/>
              <a:gd name="connsiteY1701" fmla="*/ 942088 h 2024161"/>
              <a:gd name="connsiteX1702" fmla="*/ 270137 w 5116423"/>
              <a:gd name="connsiteY1702" fmla="*/ 942088 h 2024161"/>
              <a:gd name="connsiteX1703" fmla="*/ 270137 w 5116423"/>
              <a:gd name="connsiteY1703" fmla="*/ 952918 h 2024161"/>
              <a:gd name="connsiteX1704" fmla="*/ 237646 w 5116423"/>
              <a:gd name="connsiteY1704" fmla="*/ 952918 h 2024161"/>
              <a:gd name="connsiteX1705" fmla="*/ 237646 w 5116423"/>
              <a:gd name="connsiteY1705" fmla="*/ 952918 h 2024161"/>
              <a:gd name="connsiteX1706" fmla="*/ 237646 w 5116423"/>
              <a:gd name="connsiteY1706" fmla="*/ 952918 h 2024161"/>
              <a:gd name="connsiteX1707" fmla="*/ 3772585 w 5116423"/>
              <a:gd name="connsiteY1707" fmla="*/ 952918 h 2024161"/>
              <a:gd name="connsiteX1708" fmla="*/ 3870183 w 5116423"/>
              <a:gd name="connsiteY1708" fmla="*/ 942088 h 2024161"/>
              <a:gd name="connsiteX1709" fmla="*/ 3870183 w 5116423"/>
              <a:gd name="connsiteY1709" fmla="*/ 952918 h 2024161"/>
              <a:gd name="connsiteX1710" fmla="*/ 3772585 w 5116423"/>
              <a:gd name="connsiteY1710" fmla="*/ 952918 h 2024161"/>
              <a:gd name="connsiteX1711" fmla="*/ 3772585 w 5116423"/>
              <a:gd name="connsiteY1711" fmla="*/ 952918 h 2024161"/>
              <a:gd name="connsiteX1712" fmla="*/ 3772585 w 5116423"/>
              <a:gd name="connsiteY1712" fmla="*/ 952918 h 2024161"/>
              <a:gd name="connsiteX1713" fmla="*/ 4260575 w 5116423"/>
              <a:gd name="connsiteY1713" fmla="*/ 952918 h 2024161"/>
              <a:gd name="connsiteX1714" fmla="*/ 4260575 w 5116423"/>
              <a:gd name="connsiteY1714" fmla="*/ 952918 h 2024161"/>
              <a:gd name="connsiteX1715" fmla="*/ 4293066 w 5116423"/>
              <a:gd name="connsiteY1715" fmla="*/ 952918 h 2024161"/>
              <a:gd name="connsiteX1716" fmla="*/ 4293066 w 5116423"/>
              <a:gd name="connsiteY1716" fmla="*/ 952918 h 2024161"/>
              <a:gd name="connsiteX1717" fmla="*/ 4260575 w 5116423"/>
              <a:gd name="connsiteY1717" fmla="*/ 952918 h 2024161"/>
              <a:gd name="connsiteX1718" fmla="*/ 4260575 w 5116423"/>
              <a:gd name="connsiteY1718" fmla="*/ 952918 h 2024161"/>
              <a:gd name="connsiteX1719" fmla="*/ 4260575 w 5116423"/>
              <a:gd name="connsiteY1719" fmla="*/ 952918 h 2024161"/>
              <a:gd name="connsiteX1720" fmla="*/ 237646 w 5116423"/>
              <a:gd name="connsiteY1720" fmla="*/ 974579 h 2024161"/>
              <a:gd name="connsiteX1721" fmla="*/ 237646 w 5116423"/>
              <a:gd name="connsiteY1721" fmla="*/ 974579 h 2024161"/>
              <a:gd name="connsiteX1722" fmla="*/ 259307 w 5116423"/>
              <a:gd name="connsiteY1722" fmla="*/ 974579 h 2024161"/>
              <a:gd name="connsiteX1723" fmla="*/ 270137 w 5116423"/>
              <a:gd name="connsiteY1723" fmla="*/ 974579 h 2024161"/>
              <a:gd name="connsiteX1724" fmla="*/ 237646 w 5116423"/>
              <a:gd name="connsiteY1724" fmla="*/ 974579 h 2024161"/>
              <a:gd name="connsiteX1725" fmla="*/ 237646 w 5116423"/>
              <a:gd name="connsiteY1725" fmla="*/ 974579 h 2024161"/>
              <a:gd name="connsiteX1726" fmla="*/ 237646 w 5116423"/>
              <a:gd name="connsiteY1726" fmla="*/ 974579 h 2024161"/>
              <a:gd name="connsiteX1727" fmla="*/ 3924459 w 5116423"/>
              <a:gd name="connsiteY1727" fmla="*/ 996116 h 2024161"/>
              <a:gd name="connsiteX1728" fmla="*/ 3924459 w 5116423"/>
              <a:gd name="connsiteY1728" fmla="*/ 985285 h 2024161"/>
              <a:gd name="connsiteX1729" fmla="*/ 3946120 w 5116423"/>
              <a:gd name="connsiteY1729" fmla="*/ 985285 h 2024161"/>
              <a:gd name="connsiteX1730" fmla="*/ 3946120 w 5116423"/>
              <a:gd name="connsiteY1730" fmla="*/ 996116 h 2024161"/>
              <a:gd name="connsiteX1731" fmla="*/ 3924459 w 5116423"/>
              <a:gd name="connsiteY1731" fmla="*/ 996116 h 2024161"/>
              <a:gd name="connsiteX1732" fmla="*/ 3924459 w 5116423"/>
              <a:gd name="connsiteY1732" fmla="*/ 996116 h 2024161"/>
              <a:gd name="connsiteX1733" fmla="*/ 3924459 w 5116423"/>
              <a:gd name="connsiteY1733" fmla="*/ 996116 h 2024161"/>
              <a:gd name="connsiteX1734" fmla="*/ 3761754 w 5116423"/>
              <a:gd name="connsiteY1734" fmla="*/ 1006821 h 2024161"/>
              <a:gd name="connsiteX1735" fmla="*/ 3761754 w 5116423"/>
              <a:gd name="connsiteY1735" fmla="*/ 1006821 h 2024161"/>
              <a:gd name="connsiteX1736" fmla="*/ 3837692 w 5116423"/>
              <a:gd name="connsiteY1736" fmla="*/ 1006821 h 2024161"/>
              <a:gd name="connsiteX1737" fmla="*/ 3837692 w 5116423"/>
              <a:gd name="connsiteY1737" fmla="*/ 1006821 h 2024161"/>
              <a:gd name="connsiteX1738" fmla="*/ 3761754 w 5116423"/>
              <a:gd name="connsiteY1738" fmla="*/ 1006821 h 2024161"/>
              <a:gd name="connsiteX1739" fmla="*/ 3761754 w 5116423"/>
              <a:gd name="connsiteY1739" fmla="*/ 1006821 h 2024161"/>
              <a:gd name="connsiteX1740" fmla="*/ 3761754 w 5116423"/>
              <a:gd name="connsiteY1740" fmla="*/ 1006821 h 2024161"/>
              <a:gd name="connsiteX1741" fmla="*/ 3870183 w 5116423"/>
              <a:gd name="connsiteY1741" fmla="*/ 1006821 h 2024161"/>
              <a:gd name="connsiteX1742" fmla="*/ 3870183 w 5116423"/>
              <a:gd name="connsiteY1742" fmla="*/ 1006821 h 2024161"/>
              <a:gd name="connsiteX1743" fmla="*/ 3956950 w 5116423"/>
              <a:gd name="connsiteY1743" fmla="*/ 1006821 h 2024161"/>
              <a:gd name="connsiteX1744" fmla="*/ 3956950 w 5116423"/>
              <a:gd name="connsiteY1744" fmla="*/ 1006821 h 2024161"/>
              <a:gd name="connsiteX1745" fmla="*/ 3870183 w 5116423"/>
              <a:gd name="connsiteY1745" fmla="*/ 1006821 h 2024161"/>
              <a:gd name="connsiteX1746" fmla="*/ 3870183 w 5116423"/>
              <a:gd name="connsiteY1746" fmla="*/ 1006821 h 2024161"/>
              <a:gd name="connsiteX1747" fmla="*/ 3870183 w 5116423"/>
              <a:gd name="connsiteY1747" fmla="*/ 1006821 h 2024161"/>
              <a:gd name="connsiteX1748" fmla="*/ 3978611 w 5116423"/>
              <a:gd name="connsiteY1748" fmla="*/ 1006821 h 2024161"/>
              <a:gd name="connsiteX1749" fmla="*/ 3978611 w 5116423"/>
              <a:gd name="connsiteY1749" fmla="*/ 1006821 h 2024161"/>
              <a:gd name="connsiteX1750" fmla="*/ 4087040 w 5116423"/>
              <a:gd name="connsiteY1750" fmla="*/ 995991 h 2024161"/>
              <a:gd name="connsiteX1751" fmla="*/ 4087040 w 5116423"/>
              <a:gd name="connsiteY1751" fmla="*/ 1006821 h 2024161"/>
              <a:gd name="connsiteX1752" fmla="*/ 3978611 w 5116423"/>
              <a:gd name="connsiteY1752" fmla="*/ 1006821 h 2024161"/>
              <a:gd name="connsiteX1753" fmla="*/ 3978611 w 5116423"/>
              <a:gd name="connsiteY1753" fmla="*/ 1006821 h 2024161"/>
              <a:gd name="connsiteX1754" fmla="*/ 3978611 w 5116423"/>
              <a:gd name="connsiteY1754" fmla="*/ 1006821 h 2024161"/>
              <a:gd name="connsiteX1755" fmla="*/ 3783415 w 5116423"/>
              <a:gd name="connsiteY1755" fmla="*/ 1039188 h 2024161"/>
              <a:gd name="connsiteX1756" fmla="*/ 3783415 w 5116423"/>
              <a:gd name="connsiteY1756" fmla="*/ 1028358 h 2024161"/>
              <a:gd name="connsiteX1757" fmla="*/ 3935165 w 5116423"/>
              <a:gd name="connsiteY1757" fmla="*/ 1028358 h 2024161"/>
              <a:gd name="connsiteX1758" fmla="*/ 3935165 w 5116423"/>
              <a:gd name="connsiteY1758" fmla="*/ 1039188 h 2024161"/>
              <a:gd name="connsiteX1759" fmla="*/ 3783415 w 5116423"/>
              <a:gd name="connsiteY1759" fmla="*/ 1039188 h 2024161"/>
              <a:gd name="connsiteX1760" fmla="*/ 3783415 w 5116423"/>
              <a:gd name="connsiteY1760" fmla="*/ 1039188 h 2024161"/>
              <a:gd name="connsiteX1761" fmla="*/ 3783415 w 5116423"/>
              <a:gd name="connsiteY1761" fmla="*/ 1039188 h 2024161"/>
              <a:gd name="connsiteX1762" fmla="*/ 3393148 w 5116423"/>
              <a:gd name="connsiteY1762" fmla="*/ 1093091 h 2024161"/>
              <a:gd name="connsiteX1763" fmla="*/ 3295550 w 5116423"/>
              <a:gd name="connsiteY1763" fmla="*/ 1093091 h 2024161"/>
              <a:gd name="connsiteX1764" fmla="*/ 3295550 w 5116423"/>
              <a:gd name="connsiteY1764" fmla="*/ 1093091 h 2024161"/>
              <a:gd name="connsiteX1765" fmla="*/ 3610004 w 5116423"/>
              <a:gd name="connsiteY1765" fmla="*/ 1093091 h 2024161"/>
              <a:gd name="connsiteX1766" fmla="*/ 3414809 w 5116423"/>
              <a:gd name="connsiteY1766" fmla="*/ 1103921 h 2024161"/>
              <a:gd name="connsiteX1767" fmla="*/ 3393148 w 5116423"/>
              <a:gd name="connsiteY1767" fmla="*/ 1093091 h 2024161"/>
              <a:gd name="connsiteX1768" fmla="*/ 3393148 w 5116423"/>
              <a:gd name="connsiteY1768" fmla="*/ 1093091 h 2024161"/>
              <a:gd name="connsiteX1769" fmla="*/ 3501576 w 5116423"/>
              <a:gd name="connsiteY1769" fmla="*/ 1114752 h 2024161"/>
              <a:gd name="connsiteX1770" fmla="*/ 3555852 w 5116423"/>
              <a:gd name="connsiteY1770" fmla="*/ 1114752 h 2024161"/>
              <a:gd name="connsiteX1771" fmla="*/ 3501576 w 5116423"/>
              <a:gd name="connsiteY1771" fmla="*/ 1114752 h 2024161"/>
              <a:gd name="connsiteX1772" fmla="*/ 3501576 w 5116423"/>
              <a:gd name="connsiteY1772" fmla="*/ 1114752 h 2024161"/>
              <a:gd name="connsiteX1773" fmla="*/ 3566558 w 5116423"/>
              <a:gd name="connsiteY1773" fmla="*/ 1114752 h 2024161"/>
              <a:gd name="connsiteX1774" fmla="*/ 3566558 w 5116423"/>
              <a:gd name="connsiteY1774" fmla="*/ 1114752 h 2024161"/>
              <a:gd name="connsiteX1775" fmla="*/ 3609880 w 5116423"/>
              <a:gd name="connsiteY1775" fmla="*/ 1114752 h 2024161"/>
              <a:gd name="connsiteX1776" fmla="*/ 3609880 w 5116423"/>
              <a:gd name="connsiteY1776" fmla="*/ 1114752 h 2024161"/>
              <a:gd name="connsiteX1777" fmla="*/ 3566558 w 5116423"/>
              <a:gd name="connsiteY1777" fmla="*/ 1114752 h 2024161"/>
              <a:gd name="connsiteX1778" fmla="*/ 3566558 w 5116423"/>
              <a:gd name="connsiteY1778" fmla="*/ 1114752 h 2024161"/>
              <a:gd name="connsiteX1779" fmla="*/ 3566558 w 5116423"/>
              <a:gd name="connsiteY1779" fmla="*/ 1114752 h 2024161"/>
              <a:gd name="connsiteX1780" fmla="*/ 4043718 w 5116423"/>
              <a:gd name="connsiteY1780" fmla="*/ 1136288 h 2024161"/>
              <a:gd name="connsiteX1781" fmla="*/ 4043718 w 5116423"/>
              <a:gd name="connsiteY1781" fmla="*/ 1136288 h 2024161"/>
              <a:gd name="connsiteX1782" fmla="*/ 4011227 w 5116423"/>
              <a:gd name="connsiteY1782" fmla="*/ 1136288 h 2024161"/>
              <a:gd name="connsiteX1783" fmla="*/ 4011227 w 5116423"/>
              <a:gd name="connsiteY1783" fmla="*/ 1136288 h 2024161"/>
              <a:gd name="connsiteX1784" fmla="*/ 4043718 w 5116423"/>
              <a:gd name="connsiteY1784" fmla="*/ 1136288 h 2024161"/>
              <a:gd name="connsiteX1785" fmla="*/ 4043718 w 5116423"/>
              <a:gd name="connsiteY1785" fmla="*/ 1136288 h 2024161"/>
              <a:gd name="connsiteX1786" fmla="*/ 4043718 w 5116423"/>
              <a:gd name="connsiteY1786" fmla="*/ 1136288 h 2024161"/>
              <a:gd name="connsiteX1787" fmla="*/ 3696772 w 5116423"/>
              <a:gd name="connsiteY1787" fmla="*/ 1125458 h 2024161"/>
              <a:gd name="connsiteX1788" fmla="*/ 3696772 w 5116423"/>
              <a:gd name="connsiteY1788" fmla="*/ 1125458 h 2024161"/>
              <a:gd name="connsiteX1789" fmla="*/ 3729263 w 5116423"/>
              <a:gd name="connsiteY1789" fmla="*/ 1125458 h 2024161"/>
              <a:gd name="connsiteX1790" fmla="*/ 3729263 w 5116423"/>
              <a:gd name="connsiteY1790" fmla="*/ 1125458 h 2024161"/>
              <a:gd name="connsiteX1791" fmla="*/ 3696772 w 5116423"/>
              <a:gd name="connsiteY1791" fmla="*/ 1125458 h 2024161"/>
              <a:gd name="connsiteX1792" fmla="*/ 3696772 w 5116423"/>
              <a:gd name="connsiteY1792" fmla="*/ 1125458 h 2024161"/>
              <a:gd name="connsiteX1793" fmla="*/ 3696772 w 5116423"/>
              <a:gd name="connsiteY1793" fmla="*/ 1125458 h 2024161"/>
              <a:gd name="connsiteX1794" fmla="*/ 3772585 w 5116423"/>
              <a:gd name="connsiteY1794" fmla="*/ 1147119 h 2024161"/>
              <a:gd name="connsiteX1795" fmla="*/ 3783415 w 5116423"/>
              <a:gd name="connsiteY1795" fmla="*/ 1136288 h 2024161"/>
              <a:gd name="connsiteX1796" fmla="*/ 3750924 w 5116423"/>
              <a:gd name="connsiteY1796" fmla="*/ 1125458 h 2024161"/>
              <a:gd name="connsiteX1797" fmla="*/ 3750924 w 5116423"/>
              <a:gd name="connsiteY1797" fmla="*/ 1125458 h 2024161"/>
              <a:gd name="connsiteX1798" fmla="*/ 3837692 w 5116423"/>
              <a:gd name="connsiteY1798" fmla="*/ 1125458 h 2024161"/>
              <a:gd name="connsiteX1799" fmla="*/ 3837692 w 5116423"/>
              <a:gd name="connsiteY1799" fmla="*/ 1125458 h 2024161"/>
              <a:gd name="connsiteX1800" fmla="*/ 3772585 w 5116423"/>
              <a:gd name="connsiteY1800" fmla="*/ 1147119 h 2024161"/>
              <a:gd name="connsiteX1801" fmla="*/ 3772585 w 5116423"/>
              <a:gd name="connsiteY1801" fmla="*/ 1147119 h 2024161"/>
              <a:gd name="connsiteX1802" fmla="*/ 4065379 w 5116423"/>
              <a:gd name="connsiteY1802" fmla="*/ 1157824 h 2024161"/>
              <a:gd name="connsiteX1803" fmla="*/ 4087040 w 5116423"/>
              <a:gd name="connsiteY1803" fmla="*/ 1157824 h 2024161"/>
              <a:gd name="connsiteX1804" fmla="*/ 4087040 w 5116423"/>
              <a:gd name="connsiteY1804" fmla="*/ 1168655 h 2024161"/>
              <a:gd name="connsiteX1805" fmla="*/ 4065379 w 5116423"/>
              <a:gd name="connsiteY1805" fmla="*/ 1168655 h 2024161"/>
              <a:gd name="connsiteX1806" fmla="*/ 4065379 w 5116423"/>
              <a:gd name="connsiteY1806" fmla="*/ 1157824 h 2024161"/>
              <a:gd name="connsiteX1807" fmla="*/ 4065379 w 5116423"/>
              <a:gd name="connsiteY1807" fmla="*/ 1157824 h 2024161"/>
              <a:gd name="connsiteX1808" fmla="*/ 4065379 w 5116423"/>
              <a:gd name="connsiteY1808" fmla="*/ 1157824 h 2024161"/>
              <a:gd name="connsiteX1809" fmla="*/ 3599174 w 5116423"/>
              <a:gd name="connsiteY1809" fmla="*/ 1168655 h 2024161"/>
              <a:gd name="connsiteX1810" fmla="*/ 3599174 w 5116423"/>
              <a:gd name="connsiteY1810" fmla="*/ 1168655 h 2024161"/>
              <a:gd name="connsiteX1811" fmla="*/ 3805200 w 5116423"/>
              <a:gd name="connsiteY1811" fmla="*/ 1168655 h 2024161"/>
              <a:gd name="connsiteX1812" fmla="*/ 3805200 w 5116423"/>
              <a:gd name="connsiteY1812" fmla="*/ 1168655 h 2024161"/>
              <a:gd name="connsiteX1813" fmla="*/ 3599174 w 5116423"/>
              <a:gd name="connsiteY1813" fmla="*/ 1168655 h 2024161"/>
              <a:gd name="connsiteX1814" fmla="*/ 3599174 w 5116423"/>
              <a:gd name="connsiteY1814" fmla="*/ 1168655 h 2024161"/>
              <a:gd name="connsiteX1815" fmla="*/ 3599174 w 5116423"/>
              <a:gd name="connsiteY1815" fmla="*/ 1168655 h 2024161"/>
              <a:gd name="connsiteX1816" fmla="*/ 2840051 w 5116423"/>
              <a:gd name="connsiteY1816" fmla="*/ 1233388 h 2024161"/>
              <a:gd name="connsiteX1817" fmla="*/ 2840051 w 5116423"/>
              <a:gd name="connsiteY1817" fmla="*/ 1233388 h 2024161"/>
              <a:gd name="connsiteX1818" fmla="*/ 2872542 w 5116423"/>
              <a:gd name="connsiteY1818" fmla="*/ 1233388 h 2024161"/>
              <a:gd name="connsiteX1819" fmla="*/ 2872542 w 5116423"/>
              <a:gd name="connsiteY1819" fmla="*/ 1233388 h 2024161"/>
              <a:gd name="connsiteX1820" fmla="*/ 2840051 w 5116423"/>
              <a:gd name="connsiteY1820" fmla="*/ 1233388 h 2024161"/>
              <a:gd name="connsiteX1821" fmla="*/ 2840051 w 5116423"/>
              <a:gd name="connsiteY1821" fmla="*/ 1233388 h 2024161"/>
              <a:gd name="connsiteX1822" fmla="*/ 2840051 w 5116423"/>
              <a:gd name="connsiteY1822" fmla="*/ 1233388 h 2024161"/>
              <a:gd name="connsiteX1823" fmla="*/ 2883497 w 5116423"/>
              <a:gd name="connsiteY1823" fmla="*/ 1233388 h 2024161"/>
              <a:gd name="connsiteX1824" fmla="*/ 2883497 w 5116423"/>
              <a:gd name="connsiteY1824" fmla="*/ 1233388 h 2024161"/>
              <a:gd name="connsiteX1825" fmla="*/ 2915988 w 5116423"/>
              <a:gd name="connsiteY1825" fmla="*/ 1233388 h 2024161"/>
              <a:gd name="connsiteX1826" fmla="*/ 2915988 w 5116423"/>
              <a:gd name="connsiteY1826" fmla="*/ 1233388 h 2024161"/>
              <a:gd name="connsiteX1827" fmla="*/ 2883497 w 5116423"/>
              <a:gd name="connsiteY1827" fmla="*/ 1233388 h 2024161"/>
              <a:gd name="connsiteX1828" fmla="*/ 2883497 w 5116423"/>
              <a:gd name="connsiteY1828" fmla="*/ 1233388 h 2024161"/>
              <a:gd name="connsiteX1829" fmla="*/ 2883497 w 5116423"/>
              <a:gd name="connsiteY1829" fmla="*/ 1233388 h 2024161"/>
              <a:gd name="connsiteX1830" fmla="*/ 3089524 w 5116423"/>
              <a:gd name="connsiteY1830" fmla="*/ 1233388 h 2024161"/>
              <a:gd name="connsiteX1831" fmla="*/ 3089524 w 5116423"/>
              <a:gd name="connsiteY1831" fmla="*/ 1233388 h 2024161"/>
              <a:gd name="connsiteX1832" fmla="*/ 3176291 w 5116423"/>
              <a:gd name="connsiteY1832" fmla="*/ 1233388 h 2024161"/>
              <a:gd name="connsiteX1833" fmla="*/ 3176291 w 5116423"/>
              <a:gd name="connsiteY1833" fmla="*/ 1233388 h 2024161"/>
              <a:gd name="connsiteX1834" fmla="*/ 3089524 w 5116423"/>
              <a:gd name="connsiteY1834" fmla="*/ 1233388 h 2024161"/>
              <a:gd name="connsiteX1835" fmla="*/ 3089524 w 5116423"/>
              <a:gd name="connsiteY1835" fmla="*/ 1233388 h 2024161"/>
              <a:gd name="connsiteX1836" fmla="*/ 3089524 w 5116423"/>
              <a:gd name="connsiteY1836" fmla="*/ 1233388 h 2024161"/>
              <a:gd name="connsiteX1837" fmla="*/ 3208782 w 5116423"/>
              <a:gd name="connsiteY1837" fmla="*/ 1244094 h 2024161"/>
              <a:gd name="connsiteX1838" fmla="*/ 3208782 w 5116423"/>
              <a:gd name="connsiteY1838" fmla="*/ 1233264 h 2024161"/>
              <a:gd name="connsiteX1839" fmla="*/ 3284720 w 5116423"/>
              <a:gd name="connsiteY1839" fmla="*/ 1233264 h 2024161"/>
              <a:gd name="connsiteX1840" fmla="*/ 3284720 w 5116423"/>
              <a:gd name="connsiteY1840" fmla="*/ 1244094 h 2024161"/>
              <a:gd name="connsiteX1841" fmla="*/ 3208782 w 5116423"/>
              <a:gd name="connsiteY1841" fmla="*/ 1244094 h 2024161"/>
              <a:gd name="connsiteX1842" fmla="*/ 3208782 w 5116423"/>
              <a:gd name="connsiteY1842" fmla="*/ 1244094 h 2024161"/>
              <a:gd name="connsiteX1843" fmla="*/ 3208782 w 5116423"/>
              <a:gd name="connsiteY1843" fmla="*/ 1244094 h 2024161"/>
              <a:gd name="connsiteX1844" fmla="*/ 3306380 w 5116423"/>
              <a:gd name="connsiteY1844" fmla="*/ 1244094 h 2024161"/>
              <a:gd name="connsiteX1845" fmla="*/ 3306380 w 5116423"/>
              <a:gd name="connsiteY1845" fmla="*/ 1233264 h 2024161"/>
              <a:gd name="connsiteX1846" fmla="*/ 3349702 w 5116423"/>
              <a:gd name="connsiteY1846" fmla="*/ 1233264 h 2024161"/>
              <a:gd name="connsiteX1847" fmla="*/ 3349702 w 5116423"/>
              <a:gd name="connsiteY1847" fmla="*/ 1244094 h 2024161"/>
              <a:gd name="connsiteX1848" fmla="*/ 3306380 w 5116423"/>
              <a:gd name="connsiteY1848" fmla="*/ 1244094 h 2024161"/>
              <a:gd name="connsiteX1849" fmla="*/ 3306380 w 5116423"/>
              <a:gd name="connsiteY1849" fmla="*/ 1244094 h 2024161"/>
              <a:gd name="connsiteX1850" fmla="*/ 3306380 w 5116423"/>
              <a:gd name="connsiteY1850" fmla="*/ 1244094 h 2024161"/>
              <a:gd name="connsiteX1851" fmla="*/ 3978611 w 5116423"/>
              <a:gd name="connsiteY1851" fmla="*/ 1265755 h 2024161"/>
              <a:gd name="connsiteX1852" fmla="*/ 3956950 w 5116423"/>
              <a:gd name="connsiteY1852" fmla="*/ 1265755 h 2024161"/>
              <a:gd name="connsiteX1853" fmla="*/ 3956950 w 5116423"/>
              <a:gd name="connsiteY1853" fmla="*/ 1265755 h 2024161"/>
              <a:gd name="connsiteX1854" fmla="*/ 3978611 w 5116423"/>
              <a:gd name="connsiteY1854" fmla="*/ 1265755 h 2024161"/>
              <a:gd name="connsiteX1855" fmla="*/ 3978611 w 5116423"/>
              <a:gd name="connsiteY1855" fmla="*/ 1265755 h 2024161"/>
              <a:gd name="connsiteX1856" fmla="*/ 4032888 w 5116423"/>
              <a:gd name="connsiteY1856" fmla="*/ 1265755 h 2024161"/>
              <a:gd name="connsiteX1857" fmla="*/ 4011227 w 5116423"/>
              <a:gd name="connsiteY1857" fmla="*/ 1265755 h 2024161"/>
              <a:gd name="connsiteX1858" fmla="*/ 4043718 w 5116423"/>
              <a:gd name="connsiteY1858" fmla="*/ 1254924 h 2024161"/>
              <a:gd name="connsiteX1859" fmla="*/ 4032888 w 5116423"/>
              <a:gd name="connsiteY1859" fmla="*/ 1265755 h 2024161"/>
              <a:gd name="connsiteX1860" fmla="*/ 4032888 w 5116423"/>
              <a:gd name="connsiteY1860" fmla="*/ 1265755 h 2024161"/>
              <a:gd name="connsiteX1861" fmla="*/ 4032888 w 5116423"/>
              <a:gd name="connsiteY1861" fmla="*/ 1265755 h 2024161"/>
              <a:gd name="connsiteX1862" fmla="*/ 3425639 w 5116423"/>
              <a:gd name="connsiteY1862" fmla="*/ 1265755 h 2024161"/>
              <a:gd name="connsiteX1863" fmla="*/ 3425639 w 5116423"/>
              <a:gd name="connsiteY1863" fmla="*/ 1265755 h 2024161"/>
              <a:gd name="connsiteX1864" fmla="*/ 3653326 w 5116423"/>
              <a:gd name="connsiteY1864" fmla="*/ 1265755 h 2024161"/>
              <a:gd name="connsiteX1865" fmla="*/ 3653326 w 5116423"/>
              <a:gd name="connsiteY1865" fmla="*/ 1265755 h 2024161"/>
              <a:gd name="connsiteX1866" fmla="*/ 3425639 w 5116423"/>
              <a:gd name="connsiteY1866" fmla="*/ 1265755 h 2024161"/>
              <a:gd name="connsiteX1867" fmla="*/ 3425639 w 5116423"/>
              <a:gd name="connsiteY1867" fmla="*/ 1265755 h 2024161"/>
              <a:gd name="connsiteX1868" fmla="*/ 3425639 w 5116423"/>
              <a:gd name="connsiteY1868" fmla="*/ 1265755 h 2024161"/>
              <a:gd name="connsiteX1869" fmla="*/ 3479791 w 5116423"/>
              <a:gd name="connsiteY1869" fmla="*/ 1287291 h 2024161"/>
              <a:gd name="connsiteX1870" fmla="*/ 3479791 w 5116423"/>
              <a:gd name="connsiteY1870" fmla="*/ 1287291 h 2024161"/>
              <a:gd name="connsiteX1871" fmla="*/ 3566558 w 5116423"/>
              <a:gd name="connsiteY1871" fmla="*/ 1287291 h 2024161"/>
              <a:gd name="connsiteX1872" fmla="*/ 3566558 w 5116423"/>
              <a:gd name="connsiteY1872" fmla="*/ 1287291 h 2024161"/>
              <a:gd name="connsiteX1873" fmla="*/ 3479791 w 5116423"/>
              <a:gd name="connsiteY1873" fmla="*/ 1287291 h 2024161"/>
              <a:gd name="connsiteX1874" fmla="*/ 3479791 w 5116423"/>
              <a:gd name="connsiteY1874" fmla="*/ 1287291 h 2024161"/>
              <a:gd name="connsiteX1875" fmla="*/ 3479791 w 5116423"/>
              <a:gd name="connsiteY1875" fmla="*/ 1287291 h 2024161"/>
              <a:gd name="connsiteX1876" fmla="*/ 3696772 w 5116423"/>
              <a:gd name="connsiteY1876" fmla="*/ 1298122 h 2024161"/>
              <a:gd name="connsiteX1877" fmla="*/ 3653451 w 5116423"/>
              <a:gd name="connsiteY1877" fmla="*/ 1298122 h 2024161"/>
              <a:gd name="connsiteX1878" fmla="*/ 3653451 w 5116423"/>
              <a:gd name="connsiteY1878" fmla="*/ 1287291 h 2024161"/>
              <a:gd name="connsiteX1879" fmla="*/ 3599174 w 5116423"/>
              <a:gd name="connsiteY1879" fmla="*/ 1287291 h 2024161"/>
              <a:gd name="connsiteX1880" fmla="*/ 3610004 w 5116423"/>
              <a:gd name="connsiteY1880" fmla="*/ 1287291 h 2024161"/>
              <a:gd name="connsiteX1881" fmla="*/ 3610004 w 5116423"/>
              <a:gd name="connsiteY1881" fmla="*/ 1276461 h 2024161"/>
              <a:gd name="connsiteX1882" fmla="*/ 3620835 w 5116423"/>
              <a:gd name="connsiteY1882" fmla="*/ 1276461 h 2024161"/>
              <a:gd name="connsiteX1883" fmla="*/ 3610004 w 5116423"/>
              <a:gd name="connsiteY1883" fmla="*/ 1287291 h 2024161"/>
              <a:gd name="connsiteX1884" fmla="*/ 3696772 w 5116423"/>
              <a:gd name="connsiteY1884" fmla="*/ 1298122 h 2024161"/>
              <a:gd name="connsiteX1885" fmla="*/ 3718433 w 5116423"/>
              <a:gd name="connsiteY1885" fmla="*/ 1298122 h 2024161"/>
              <a:gd name="connsiteX1886" fmla="*/ 3729263 w 5116423"/>
              <a:gd name="connsiteY1886" fmla="*/ 1287291 h 2024161"/>
              <a:gd name="connsiteX1887" fmla="*/ 3696772 w 5116423"/>
              <a:gd name="connsiteY1887" fmla="*/ 1287291 h 2024161"/>
              <a:gd name="connsiteX1888" fmla="*/ 3685942 w 5116423"/>
              <a:gd name="connsiteY1888" fmla="*/ 1276461 h 2024161"/>
              <a:gd name="connsiteX1889" fmla="*/ 3783540 w 5116423"/>
              <a:gd name="connsiteY1889" fmla="*/ 1265630 h 2024161"/>
              <a:gd name="connsiteX1890" fmla="*/ 3696772 w 5116423"/>
              <a:gd name="connsiteY1890" fmla="*/ 1265630 h 2024161"/>
              <a:gd name="connsiteX1891" fmla="*/ 3816031 w 5116423"/>
              <a:gd name="connsiteY1891" fmla="*/ 1265630 h 2024161"/>
              <a:gd name="connsiteX1892" fmla="*/ 3794370 w 5116423"/>
              <a:gd name="connsiteY1892" fmla="*/ 1265630 h 2024161"/>
              <a:gd name="connsiteX1893" fmla="*/ 3848647 w 5116423"/>
              <a:gd name="connsiteY1893" fmla="*/ 1276461 h 2024161"/>
              <a:gd name="connsiteX1894" fmla="*/ 3881138 w 5116423"/>
              <a:gd name="connsiteY1894" fmla="*/ 1287291 h 2024161"/>
              <a:gd name="connsiteX1895" fmla="*/ 3848647 w 5116423"/>
              <a:gd name="connsiteY1895" fmla="*/ 1276461 h 2024161"/>
              <a:gd name="connsiteX1896" fmla="*/ 3805325 w 5116423"/>
              <a:gd name="connsiteY1896" fmla="*/ 1276461 h 2024161"/>
              <a:gd name="connsiteX1897" fmla="*/ 3783664 w 5116423"/>
              <a:gd name="connsiteY1897" fmla="*/ 1287291 h 2024161"/>
              <a:gd name="connsiteX1898" fmla="*/ 3794495 w 5116423"/>
              <a:gd name="connsiteY1898" fmla="*/ 1298122 h 2024161"/>
              <a:gd name="connsiteX1899" fmla="*/ 3718557 w 5116423"/>
              <a:gd name="connsiteY1899" fmla="*/ 1298122 h 2024161"/>
              <a:gd name="connsiteX1900" fmla="*/ 3696772 w 5116423"/>
              <a:gd name="connsiteY1900" fmla="*/ 1298122 h 2024161"/>
              <a:gd name="connsiteX1901" fmla="*/ 3696772 w 5116423"/>
              <a:gd name="connsiteY1901" fmla="*/ 1298122 h 2024161"/>
              <a:gd name="connsiteX1902" fmla="*/ 3794370 w 5116423"/>
              <a:gd name="connsiteY1902" fmla="*/ 1308827 h 2024161"/>
              <a:gd name="connsiteX1903" fmla="*/ 3794370 w 5116423"/>
              <a:gd name="connsiteY1903" fmla="*/ 1308827 h 2024161"/>
              <a:gd name="connsiteX1904" fmla="*/ 3837692 w 5116423"/>
              <a:gd name="connsiteY1904" fmla="*/ 1308827 h 2024161"/>
              <a:gd name="connsiteX1905" fmla="*/ 3837692 w 5116423"/>
              <a:gd name="connsiteY1905" fmla="*/ 1308827 h 2024161"/>
              <a:gd name="connsiteX1906" fmla="*/ 3794370 w 5116423"/>
              <a:gd name="connsiteY1906" fmla="*/ 1308827 h 2024161"/>
              <a:gd name="connsiteX1907" fmla="*/ 3794370 w 5116423"/>
              <a:gd name="connsiteY1907" fmla="*/ 1308827 h 2024161"/>
              <a:gd name="connsiteX1908" fmla="*/ 3794370 w 5116423"/>
              <a:gd name="connsiteY1908" fmla="*/ 1308827 h 2024161"/>
              <a:gd name="connsiteX1909" fmla="*/ 4076209 w 5116423"/>
              <a:gd name="connsiteY1909" fmla="*/ 1330364 h 2024161"/>
              <a:gd name="connsiteX1910" fmla="*/ 4076209 w 5116423"/>
              <a:gd name="connsiteY1910" fmla="*/ 1330364 h 2024161"/>
              <a:gd name="connsiteX1911" fmla="*/ 4032888 w 5116423"/>
              <a:gd name="connsiteY1911" fmla="*/ 1330364 h 2024161"/>
              <a:gd name="connsiteX1912" fmla="*/ 4032888 w 5116423"/>
              <a:gd name="connsiteY1912" fmla="*/ 1330364 h 2024161"/>
              <a:gd name="connsiteX1913" fmla="*/ 4076209 w 5116423"/>
              <a:gd name="connsiteY1913" fmla="*/ 1330364 h 2024161"/>
              <a:gd name="connsiteX1914" fmla="*/ 4076209 w 5116423"/>
              <a:gd name="connsiteY1914" fmla="*/ 1330364 h 2024161"/>
              <a:gd name="connsiteX1915" fmla="*/ 4076209 w 5116423"/>
              <a:gd name="connsiteY1915" fmla="*/ 1330364 h 2024161"/>
              <a:gd name="connsiteX1916" fmla="*/ 4011227 w 5116423"/>
              <a:gd name="connsiteY1916" fmla="*/ 1330364 h 2024161"/>
              <a:gd name="connsiteX1917" fmla="*/ 4011227 w 5116423"/>
              <a:gd name="connsiteY1917" fmla="*/ 1330364 h 2024161"/>
              <a:gd name="connsiteX1918" fmla="*/ 3783540 w 5116423"/>
              <a:gd name="connsiteY1918" fmla="*/ 1330364 h 2024161"/>
              <a:gd name="connsiteX1919" fmla="*/ 3783540 w 5116423"/>
              <a:gd name="connsiteY1919" fmla="*/ 1330364 h 2024161"/>
              <a:gd name="connsiteX1920" fmla="*/ 4011227 w 5116423"/>
              <a:gd name="connsiteY1920" fmla="*/ 1330364 h 2024161"/>
              <a:gd name="connsiteX1921" fmla="*/ 4011227 w 5116423"/>
              <a:gd name="connsiteY1921" fmla="*/ 1330364 h 2024161"/>
              <a:gd name="connsiteX1922" fmla="*/ 4011227 w 5116423"/>
              <a:gd name="connsiteY1922" fmla="*/ 1330364 h 2024161"/>
              <a:gd name="connsiteX1923" fmla="*/ 3729263 w 5116423"/>
              <a:gd name="connsiteY1923" fmla="*/ 1330364 h 2024161"/>
              <a:gd name="connsiteX1924" fmla="*/ 3772585 w 5116423"/>
              <a:gd name="connsiteY1924" fmla="*/ 1330364 h 2024161"/>
              <a:gd name="connsiteX1925" fmla="*/ 3772585 w 5116423"/>
              <a:gd name="connsiteY1925" fmla="*/ 1330364 h 2024161"/>
              <a:gd name="connsiteX1926" fmla="*/ 3729263 w 5116423"/>
              <a:gd name="connsiteY1926" fmla="*/ 1330364 h 2024161"/>
              <a:gd name="connsiteX1927" fmla="*/ 3729263 w 5116423"/>
              <a:gd name="connsiteY1927" fmla="*/ 1330364 h 2024161"/>
              <a:gd name="connsiteX1928" fmla="*/ 3544898 w 5116423"/>
              <a:gd name="connsiteY1928" fmla="*/ 1330364 h 2024161"/>
              <a:gd name="connsiteX1929" fmla="*/ 3544898 w 5116423"/>
              <a:gd name="connsiteY1929" fmla="*/ 1330364 h 2024161"/>
              <a:gd name="connsiteX1930" fmla="*/ 3588219 w 5116423"/>
              <a:gd name="connsiteY1930" fmla="*/ 1330364 h 2024161"/>
              <a:gd name="connsiteX1931" fmla="*/ 3588219 w 5116423"/>
              <a:gd name="connsiteY1931" fmla="*/ 1330364 h 2024161"/>
              <a:gd name="connsiteX1932" fmla="*/ 3544898 w 5116423"/>
              <a:gd name="connsiteY1932" fmla="*/ 1330364 h 2024161"/>
              <a:gd name="connsiteX1933" fmla="*/ 3544898 w 5116423"/>
              <a:gd name="connsiteY1933" fmla="*/ 1330364 h 2024161"/>
              <a:gd name="connsiteX1934" fmla="*/ 3544898 w 5116423"/>
              <a:gd name="connsiteY1934" fmla="*/ 1330364 h 2024161"/>
              <a:gd name="connsiteX1935" fmla="*/ 4249744 w 5116423"/>
              <a:gd name="connsiteY1935" fmla="*/ 1341194 h 2024161"/>
              <a:gd name="connsiteX1936" fmla="*/ 4282235 w 5116423"/>
              <a:gd name="connsiteY1936" fmla="*/ 1341194 h 2024161"/>
              <a:gd name="connsiteX1937" fmla="*/ 4282235 w 5116423"/>
              <a:gd name="connsiteY1937" fmla="*/ 1341194 h 2024161"/>
              <a:gd name="connsiteX1938" fmla="*/ 4249744 w 5116423"/>
              <a:gd name="connsiteY1938" fmla="*/ 1341194 h 2024161"/>
              <a:gd name="connsiteX1939" fmla="*/ 4249744 w 5116423"/>
              <a:gd name="connsiteY1939" fmla="*/ 1341194 h 2024161"/>
              <a:gd name="connsiteX1940" fmla="*/ 3750924 w 5116423"/>
              <a:gd name="connsiteY1940" fmla="*/ 1341194 h 2024161"/>
              <a:gd name="connsiteX1941" fmla="*/ 3750924 w 5116423"/>
              <a:gd name="connsiteY1941" fmla="*/ 1341194 h 2024161"/>
              <a:gd name="connsiteX1942" fmla="*/ 3783415 w 5116423"/>
              <a:gd name="connsiteY1942" fmla="*/ 1341194 h 2024161"/>
              <a:gd name="connsiteX1943" fmla="*/ 3783415 w 5116423"/>
              <a:gd name="connsiteY1943" fmla="*/ 1341194 h 2024161"/>
              <a:gd name="connsiteX1944" fmla="*/ 3750924 w 5116423"/>
              <a:gd name="connsiteY1944" fmla="*/ 1341194 h 2024161"/>
              <a:gd name="connsiteX1945" fmla="*/ 3750924 w 5116423"/>
              <a:gd name="connsiteY1945" fmla="*/ 1341194 h 2024161"/>
              <a:gd name="connsiteX1946" fmla="*/ 3750924 w 5116423"/>
              <a:gd name="connsiteY1946" fmla="*/ 1341194 h 2024161"/>
              <a:gd name="connsiteX1947" fmla="*/ 3902799 w 5116423"/>
              <a:gd name="connsiteY1947" fmla="*/ 1352024 h 2024161"/>
              <a:gd name="connsiteX1948" fmla="*/ 3902799 w 5116423"/>
              <a:gd name="connsiteY1948" fmla="*/ 1352024 h 2024161"/>
              <a:gd name="connsiteX1949" fmla="*/ 3794370 w 5116423"/>
              <a:gd name="connsiteY1949" fmla="*/ 1352024 h 2024161"/>
              <a:gd name="connsiteX1950" fmla="*/ 3794370 w 5116423"/>
              <a:gd name="connsiteY1950" fmla="*/ 1352024 h 2024161"/>
              <a:gd name="connsiteX1951" fmla="*/ 3902799 w 5116423"/>
              <a:gd name="connsiteY1951" fmla="*/ 1352024 h 2024161"/>
              <a:gd name="connsiteX1952" fmla="*/ 3902799 w 5116423"/>
              <a:gd name="connsiteY1952" fmla="*/ 1352024 h 2024161"/>
              <a:gd name="connsiteX1953" fmla="*/ 3902799 w 5116423"/>
              <a:gd name="connsiteY1953" fmla="*/ 1352024 h 2024161"/>
              <a:gd name="connsiteX1954" fmla="*/ 3707603 w 5116423"/>
              <a:gd name="connsiteY1954" fmla="*/ 1352024 h 2024161"/>
              <a:gd name="connsiteX1955" fmla="*/ 3718433 w 5116423"/>
              <a:gd name="connsiteY1955" fmla="*/ 1352024 h 2024161"/>
              <a:gd name="connsiteX1956" fmla="*/ 3707603 w 5116423"/>
              <a:gd name="connsiteY1956" fmla="*/ 1352024 h 2024161"/>
              <a:gd name="connsiteX1957" fmla="*/ 3707603 w 5116423"/>
              <a:gd name="connsiteY1957" fmla="*/ 1352024 h 2024161"/>
              <a:gd name="connsiteX1958" fmla="*/ 3707603 w 5116423"/>
              <a:gd name="connsiteY1958" fmla="*/ 1352024 h 2024161"/>
              <a:gd name="connsiteX1959" fmla="*/ 3707603 w 5116423"/>
              <a:gd name="connsiteY1959" fmla="*/ 1352024 h 2024161"/>
              <a:gd name="connsiteX1960" fmla="*/ 3512407 w 5116423"/>
              <a:gd name="connsiteY1960" fmla="*/ 1384391 h 2024161"/>
              <a:gd name="connsiteX1961" fmla="*/ 3512407 w 5116423"/>
              <a:gd name="connsiteY1961" fmla="*/ 1373561 h 2024161"/>
              <a:gd name="connsiteX1962" fmla="*/ 3599174 w 5116423"/>
              <a:gd name="connsiteY1962" fmla="*/ 1373561 h 2024161"/>
              <a:gd name="connsiteX1963" fmla="*/ 3599174 w 5116423"/>
              <a:gd name="connsiteY1963" fmla="*/ 1384391 h 2024161"/>
              <a:gd name="connsiteX1964" fmla="*/ 3512407 w 5116423"/>
              <a:gd name="connsiteY1964" fmla="*/ 1384391 h 2024161"/>
              <a:gd name="connsiteX1965" fmla="*/ 3512407 w 5116423"/>
              <a:gd name="connsiteY1965" fmla="*/ 1384391 h 2024161"/>
              <a:gd name="connsiteX1966" fmla="*/ 3512407 w 5116423"/>
              <a:gd name="connsiteY1966" fmla="*/ 1384391 h 2024161"/>
              <a:gd name="connsiteX1967" fmla="*/ 3967781 w 5116423"/>
              <a:gd name="connsiteY1967" fmla="*/ 1395097 h 2024161"/>
              <a:gd name="connsiteX1968" fmla="*/ 3967781 w 5116423"/>
              <a:gd name="connsiteY1968" fmla="*/ 1395097 h 2024161"/>
              <a:gd name="connsiteX1969" fmla="*/ 3881013 w 5116423"/>
              <a:gd name="connsiteY1969" fmla="*/ 1395097 h 2024161"/>
              <a:gd name="connsiteX1970" fmla="*/ 3881013 w 5116423"/>
              <a:gd name="connsiteY1970" fmla="*/ 1395097 h 2024161"/>
              <a:gd name="connsiteX1971" fmla="*/ 3967781 w 5116423"/>
              <a:gd name="connsiteY1971" fmla="*/ 1395097 h 2024161"/>
              <a:gd name="connsiteX1972" fmla="*/ 3967781 w 5116423"/>
              <a:gd name="connsiteY1972" fmla="*/ 1395097 h 2024161"/>
              <a:gd name="connsiteX1973" fmla="*/ 3967781 w 5116423"/>
              <a:gd name="connsiteY1973" fmla="*/ 1395097 h 2024161"/>
              <a:gd name="connsiteX1974" fmla="*/ 3620835 w 5116423"/>
              <a:gd name="connsiteY1974" fmla="*/ 1395097 h 2024161"/>
              <a:gd name="connsiteX1975" fmla="*/ 3837692 w 5116423"/>
              <a:gd name="connsiteY1975" fmla="*/ 1395097 h 2024161"/>
              <a:gd name="connsiteX1976" fmla="*/ 3837692 w 5116423"/>
              <a:gd name="connsiteY1976" fmla="*/ 1405927 h 2024161"/>
              <a:gd name="connsiteX1977" fmla="*/ 3620835 w 5116423"/>
              <a:gd name="connsiteY1977" fmla="*/ 1405927 h 2024161"/>
              <a:gd name="connsiteX1978" fmla="*/ 3620835 w 5116423"/>
              <a:gd name="connsiteY1978" fmla="*/ 1395097 h 2024161"/>
              <a:gd name="connsiteX1979" fmla="*/ 3620835 w 5116423"/>
              <a:gd name="connsiteY1979" fmla="*/ 1395097 h 2024161"/>
              <a:gd name="connsiteX1980" fmla="*/ 3620835 w 5116423"/>
              <a:gd name="connsiteY1980" fmla="*/ 1395097 h 2024161"/>
              <a:gd name="connsiteX1981" fmla="*/ 3425639 w 5116423"/>
              <a:gd name="connsiteY1981" fmla="*/ 1405927 h 2024161"/>
              <a:gd name="connsiteX1982" fmla="*/ 3425639 w 5116423"/>
              <a:gd name="connsiteY1982" fmla="*/ 1405927 h 2024161"/>
              <a:gd name="connsiteX1983" fmla="*/ 3458130 w 5116423"/>
              <a:gd name="connsiteY1983" fmla="*/ 1405927 h 2024161"/>
              <a:gd name="connsiteX1984" fmla="*/ 3458130 w 5116423"/>
              <a:gd name="connsiteY1984" fmla="*/ 1405927 h 2024161"/>
              <a:gd name="connsiteX1985" fmla="*/ 3425639 w 5116423"/>
              <a:gd name="connsiteY1985" fmla="*/ 1405927 h 2024161"/>
              <a:gd name="connsiteX1986" fmla="*/ 3425639 w 5116423"/>
              <a:gd name="connsiteY1986" fmla="*/ 1405927 h 2024161"/>
              <a:gd name="connsiteX1987" fmla="*/ 3425639 w 5116423"/>
              <a:gd name="connsiteY1987" fmla="*/ 1405927 h 2024161"/>
              <a:gd name="connsiteX1988" fmla="*/ 4141316 w 5116423"/>
              <a:gd name="connsiteY1988" fmla="*/ 1405927 h 2024161"/>
              <a:gd name="connsiteX1989" fmla="*/ 4141316 w 5116423"/>
              <a:gd name="connsiteY1989" fmla="*/ 1405927 h 2024161"/>
              <a:gd name="connsiteX1990" fmla="*/ 4054548 w 5116423"/>
              <a:gd name="connsiteY1990" fmla="*/ 1405927 h 2024161"/>
              <a:gd name="connsiteX1991" fmla="*/ 4054548 w 5116423"/>
              <a:gd name="connsiteY1991" fmla="*/ 1405927 h 2024161"/>
              <a:gd name="connsiteX1992" fmla="*/ 4141316 w 5116423"/>
              <a:gd name="connsiteY1992" fmla="*/ 1405927 h 2024161"/>
              <a:gd name="connsiteX1993" fmla="*/ 4141316 w 5116423"/>
              <a:gd name="connsiteY1993" fmla="*/ 1405927 h 2024161"/>
              <a:gd name="connsiteX1994" fmla="*/ 4141316 w 5116423"/>
              <a:gd name="connsiteY1994" fmla="*/ 1405927 h 2024161"/>
              <a:gd name="connsiteX1995" fmla="*/ 3837692 w 5116423"/>
              <a:gd name="connsiteY1995" fmla="*/ 1405927 h 2024161"/>
              <a:gd name="connsiteX1996" fmla="*/ 3837692 w 5116423"/>
              <a:gd name="connsiteY1996" fmla="*/ 1405927 h 2024161"/>
              <a:gd name="connsiteX1997" fmla="*/ 3826861 w 5116423"/>
              <a:gd name="connsiteY1997" fmla="*/ 1416758 h 2024161"/>
              <a:gd name="connsiteX1998" fmla="*/ 3859352 w 5116423"/>
              <a:gd name="connsiteY1998" fmla="*/ 1416758 h 2024161"/>
              <a:gd name="connsiteX1999" fmla="*/ 3816031 w 5116423"/>
              <a:gd name="connsiteY1999" fmla="*/ 1416758 h 2024161"/>
              <a:gd name="connsiteX2000" fmla="*/ 3816031 w 5116423"/>
              <a:gd name="connsiteY2000" fmla="*/ 1416758 h 2024161"/>
              <a:gd name="connsiteX2001" fmla="*/ 3816031 w 5116423"/>
              <a:gd name="connsiteY2001" fmla="*/ 1416758 h 2024161"/>
              <a:gd name="connsiteX2002" fmla="*/ 3816031 w 5116423"/>
              <a:gd name="connsiteY2002" fmla="*/ 1416758 h 2024161"/>
              <a:gd name="connsiteX2003" fmla="*/ 3826861 w 5116423"/>
              <a:gd name="connsiteY2003" fmla="*/ 1405927 h 2024161"/>
              <a:gd name="connsiteX2004" fmla="*/ 3826861 w 5116423"/>
              <a:gd name="connsiteY2004" fmla="*/ 1405927 h 2024161"/>
              <a:gd name="connsiteX2005" fmla="*/ 3837692 w 5116423"/>
              <a:gd name="connsiteY2005" fmla="*/ 1405927 h 2024161"/>
              <a:gd name="connsiteX2006" fmla="*/ 3837692 w 5116423"/>
              <a:gd name="connsiteY2006" fmla="*/ 1405927 h 2024161"/>
              <a:gd name="connsiteX2007" fmla="*/ 3837692 w 5116423"/>
              <a:gd name="connsiteY2007" fmla="*/ 1405927 h 2024161"/>
              <a:gd name="connsiteX2008" fmla="*/ 3566558 w 5116423"/>
              <a:gd name="connsiteY2008" fmla="*/ 1416633 h 2024161"/>
              <a:gd name="connsiteX2009" fmla="*/ 3761754 w 5116423"/>
              <a:gd name="connsiteY2009" fmla="*/ 1405803 h 2024161"/>
              <a:gd name="connsiteX2010" fmla="*/ 3772585 w 5116423"/>
              <a:gd name="connsiteY2010" fmla="*/ 1416633 h 2024161"/>
              <a:gd name="connsiteX2011" fmla="*/ 3772585 w 5116423"/>
              <a:gd name="connsiteY2011" fmla="*/ 1416633 h 2024161"/>
              <a:gd name="connsiteX2012" fmla="*/ 3783415 w 5116423"/>
              <a:gd name="connsiteY2012" fmla="*/ 1405803 h 2024161"/>
              <a:gd name="connsiteX2013" fmla="*/ 3783415 w 5116423"/>
              <a:gd name="connsiteY2013" fmla="*/ 1405803 h 2024161"/>
              <a:gd name="connsiteX2014" fmla="*/ 3805076 w 5116423"/>
              <a:gd name="connsiteY2014" fmla="*/ 1405803 h 2024161"/>
              <a:gd name="connsiteX2015" fmla="*/ 3805076 w 5116423"/>
              <a:gd name="connsiteY2015" fmla="*/ 1405803 h 2024161"/>
              <a:gd name="connsiteX2016" fmla="*/ 3783415 w 5116423"/>
              <a:gd name="connsiteY2016" fmla="*/ 1416633 h 2024161"/>
              <a:gd name="connsiteX2017" fmla="*/ 3794245 w 5116423"/>
              <a:gd name="connsiteY2017" fmla="*/ 1416633 h 2024161"/>
              <a:gd name="connsiteX2018" fmla="*/ 3805076 w 5116423"/>
              <a:gd name="connsiteY2018" fmla="*/ 1416633 h 2024161"/>
              <a:gd name="connsiteX2019" fmla="*/ 3794245 w 5116423"/>
              <a:gd name="connsiteY2019" fmla="*/ 1416633 h 2024161"/>
              <a:gd name="connsiteX2020" fmla="*/ 3772585 w 5116423"/>
              <a:gd name="connsiteY2020" fmla="*/ 1416633 h 2024161"/>
              <a:gd name="connsiteX2021" fmla="*/ 3772585 w 5116423"/>
              <a:gd name="connsiteY2021" fmla="*/ 1416633 h 2024161"/>
              <a:gd name="connsiteX2022" fmla="*/ 3772585 w 5116423"/>
              <a:gd name="connsiteY2022" fmla="*/ 1416633 h 2024161"/>
              <a:gd name="connsiteX2023" fmla="*/ 3566558 w 5116423"/>
              <a:gd name="connsiteY2023" fmla="*/ 1416633 h 2024161"/>
              <a:gd name="connsiteX2024" fmla="*/ 3566558 w 5116423"/>
              <a:gd name="connsiteY2024" fmla="*/ 1416633 h 2024161"/>
              <a:gd name="connsiteX2025" fmla="*/ 3870183 w 5116423"/>
              <a:gd name="connsiteY2025" fmla="*/ 1416633 h 2024161"/>
              <a:gd name="connsiteX2026" fmla="*/ 3881013 w 5116423"/>
              <a:gd name="connsiteY2026" fmla="*/ 1416633 h 2024161"/>
              <a:gd name="connsiteX2027" fmla="*/ 3870183 w 5116423"/>
              <a:gd name="connsiteY2027" fmla="*/ 1405803 h 2024161"/>
              <a:gd name="connsiteX2028" fmla="*/ 3967781 w 5116423"/>
              <a:gd name="connsiteY2028" fmla="*/ 1405803 h 2024161"/>
              <a:gd name="connsiteX2029" fmla="*/ 3967781 w 5116423"/>
              <a:gd name="connsiteY2029" fmla="*/ 1416633 h 2024161"/>
              <a:gd name="connsiteX2030" fmla="*/ 3870183 w 5116423"/>
              <a:gd name="connsiteY2030" fmla="*/ 1416633 h 2024161"/>
              <a:gd name="connsiteX2031" fmla="*/ 3870183 w 5116423"/>
              <a:gd name="connsiteY2031" fmla="*/ 1416633 h 2024161"/>
              <a:gd name="connsiteX2032" fmla="*/ 3750924 w 5116423"/>
              <a:gd name="connsiteY2032" fmla="*/ 1438294 h 2024161"/>
              <a:gd name="connsiteX2033" fmla="*/ 3750924 w 5116423"/>
              <a:gd name="connsiteY2033" fmla="*/ 1438294 h 2024161"/>
              <a:gd name="connsiteX2034" fmla="*/ 3718433 w 5116423"/>
              <a:gd name="connsiteY2034" fmla="*/ 1438294 h 2024161"/>
              <a:gd name="connsiteX2035" fmla="*/ 3718433 w 5116423"/>
              <a:gd name="connsiteY2035" fmla="*/ 1438294 h 2024161"/>
              <a:gd name="connsiteX2036" fmla="*/ 3750924 w 5116423"/>
              <a:gd name="connsiteY2036" fmla="*/ 1438294 h 2024161"/>
              <a:gd name="connsiteX2037" fmla="*/ 3750924 w 5116423"/>
              <a:gd name="connsiteY2037" fmla="*/ 1438294 h 2024161"/>
              <a:gd name="connsiteX2038" fmla="*/ 3750924 w 5116423"/>
              <a:gd name="connsiteY2038" fmla="*/ 1438294 h 2024161"/>
              <a:gd name="connsiteX2039" fmla="*/ 3403978 w 5116423"/>
              <a:gd name="connsiteY2039" fmla="*/ 1438294 h 2024161"/>
              <a:gd name="connsiteX2040" fmla="*/ 3479915 w 5116423"/>
              <a:gd name="connsiteY2040" fmla="*/ 1438294 h 2024161"/>
              <a:gd name="connsiteX2041" fmla="*/ 3696772 w 5116423"/>
              <a:gd name="connsiteY2041" fmla="*/ 1438294 h 2024161"/>
              <a:gd name="connsiteX2042" fmla="*/ 3642496 w 5116423"/>
              <a:gd name="connsiteY2042" fmla="*/ 1438294 h 2024161"/>
              <a:gd name="connsiteX2043" fmla="*/ 3479791 w 5116423"/>
              <a:gd name="connsiteY2043" fmla="*/ 1438294 h 2024161"/>
              <a:gd name="connsiteX2044" fmla="*/ 3403978 w 5116423"/>
              <a:gd name="connsiteY2044" fmla="*/ 1438294 h 2024161"/>
              <a:gd name="connsiteX2045" fmla="*/ 3403978 w 5116423"/>
              <a:gd name="connsiteY2045" fmla="*/ 1438294 h 2024161"/>
              <a:gd name="connsiteX2046" fmla="*/ 3197952 w 5116423"/>
              <a:gd name="connsiteY2046" fmla="*/ 1438294 h 2024161"/>
              <a:gd name="connsiteX2047" fmla="*/ 3197952 w 5116423"/>
              <a:gd name="connsiteY2047" fmla="*/ 1438294 h 2024161"/>
              <a:gd name="connsiteX2048" fmla="*/ 3219613 w 5116423"/>
              <a:gd name="connsiteY2048" fmla="*/ 1438294 h 2024161"/>
              <a:gd name="connsiteX2049" fmla="*/ 3219613 w 5116423"/>
              <a:gd name="connsiteY2049" fmla="*/ 1438294 h 2024161"/>
              <a:gd name="connsiteX2050" fmla="*/ 3197952 w 5116423"/>
              <a:gd name="connsiteY2050" fmla="*/ 1449124 h 2024161"/>
              <a:gd name="connsiteX2051" fmla="*/ 3197952 w 5116423"/>
              <a:gd name="connsiteY2051" fmla="*/ 1438294 h 2024161"/>
              <a:gd name="connsiteX2052" fmla="*/ 3197952 w 5116423"/>
              <a:gd name="connsiteY2052" fmla="*/ 1438294 h 2024161"/>
              <a:gd name="connsiteX2053" fmla="*/ 3197952 w 5116423"/>
              <a:gd name="connsiteY2053" fmla="*/ 1438294 h 2024161"/>
              <a:gd name="connsiteX2054" fmla="*/ 3674987 w 5116423"/>
              <a:gd name="connsiteY2054" fmla="*/ 1449000 h 2024161"/>
              <a:gd name="connsiteX2055" fmla="*/ 3674987 w 5116423"/>
              <a:gd name="connsiteY2055" fmla="*/ 1449000 h 2024161"/>
              <a:gd name="connsiteX2056" fmla="*/ 3718308 w 5116423"/>
              <a:gd name="connsiteY2056" fmla="*/ 1449000 h 2024161"/>
              <a:gd name="connsiteX2057" fmla="*/ 3718308 w 5116423"/>
              <a:gd name="connsiteY2057" fmla="*/ 1449000 h 2024161"/>
              <a:gd name="connsiteX2058" fmla="*/ 3674987 w 5116423"/>
              <a:gd name="connsiteY2058" fmla="*/ 1449000 h 2024161"/>
              <a:gd name="connsiteX2059" fmla="*/ 3674987 w 5116423"/>
              <a:gd name="connsiteY2059" fmla="*/ 1449000 h 2024161"/>
              <a:gd name="connsiteX2060" fmla="*/ 3674987 w 5116423"/>
              <a:gd name="connsiteY2060" fmla="*/ 1449000 h 2024161"/>
              <a:gd name="connsiteX2061" fmla="*/ 4228083 w 5116423"/>
              <a:gd name="connsiteY2061" fmla="*/ 1470661 h 2024161"/>
              <a:gd name="connsiteX2062" fmla="*/ 4228083 w 5116423"/>
              <a:gd name="connsiteY2062" fmla="*/ 1470661 h 2024161"/>
              <a:gd name="connsiteX2063" fmla="*/ 4358173 w 5116423"/>
              <a:gd name="connsiteY2063" fmla="*/ 1470661 h 2024161"/>
              <a:gd name="connsiteX2064" fmla="*/ 4358173 w 5116423"/>
              <a:gd name="connsiteY2064" fmla="*/ 1470661 h 2024161"/>
              <a:gd name="connsiteX2065" fmla="*/ 4228083 w 5116423"/>
              <a:gd name="connsiteY2065" fmla="*/ 1470661 h 2024161"/>
              <a:gd name="connsiteX2066" fmla="*/ 4228083 w 5116423"/>
              <a:gd name="connsiteY2066" fmla="*/ 1470661 h 2024161"/>
              <a:gd name="connsiteX2067" fmla="*/ 4228083 w 5116423"/>
              <a:gd name="connsiteY2067" fmla="*/ 1470661 h 2024161"/>
              <a:gd name="connsiteX2068" fmla="*/ 4412449 w 5116423"/>
              <a:gd name="connsiteY2068" fmla="*/ 1481367 h 2024161"/>
              <a:gd name="connsiteX2069" fmla="*/ 4412449 w 5116423"/>
              <a:gd name="connsiteY2069" fmla="*/ 1470536 h 2024161"/>
              <a:gd name="connsiteX2070" fmla="*/ 4455771 w 5116423"/>
              <a:gd name="connsiteY2070" fmla="*/ 1470536 h 2024161"/>
              <a:gd name="connsiteX2071" fmla="*/ 4455771 w 5116423"/>
              <a:gd name="connsiteY2071" fmla="*/ 1481367 h 2024161"/>
              <a:gd name="connsiteX2072" fmla="*/ 4412449 w 5116423"/>
              <a:gd name="connsiteY2072" fmla="*/ 1481367 h 2024161"/>
              <a:gd name="connsiteX2073" fmla="*/ 4412449 w 5116423"/>
              <a:gd name="connsiteY2073" fmla="*/ 1481367 h 2024161"/>
              <a:gd name="connsiteX2074" fmla="*/ 4412449 w 5116423"/>
              <a:gd name="connsiteY2074" fmla="*/ 1481367 h 2024161"/>
              <a:gd name="connsiteX2075" fmla="*/ 3848522 w 5116423"/>
              <a:gd name="connsiteY2075" fmla="*/ 1492197 h 2024161"/>
              <a:gd name="connsiteX2076" fmla="*/ 3881013 w 5116423"/>
              <a:gd name="connsiteY2076" fmla="*/ 1481367 h 2024161"/>
              <a:gd name="connsiteX2077" fmla="*/ 3870183 w 5116423"/>
              <a:gd name="connsiteY2077" fmla="*/ 1492197 h 2024161"/>
              <a:gd name="connsiteX2078" fmla="*/ 3848522 w 5116423"/>
              <a:gd name="connsiteY2078" fmla="*/ 1492197 h 2024161"/>
              <a:gd name="connsiteX2079" fmla="*/ 3848522 w 5116423"/>
              <a:gd name="connsiteY2079" fmla="*/ 1492197 h 2024161"/>
              <a:gd name="connsiteX2080" fmla="*/ 3848522 w 5116423"/>
              <a:gd name="connsiteY2080" fmla="*/ 1492197 h 2024161"/>
              <a:gd name="connsiteX2081" fmla="*/ 4304021 w 5116423"/>
              <a:gd name="connsiteY2081" fmla="*/ 1513733 h 2024161"/>
              <a:gd name="connsiteX2082" fmla="*/ 4304021 w 5116423"/>
              <a:gd name="connsiteY2082" fmla="*/ 1502903 h 2024161"/>
              <a:gd name="connsiteX2083" fmla="*/ 4325682 w 5116423"/>
              <a:gd name="connsiteY2083" fmla="*/ 1502903 h 2024161"/>
              <a:gd name="connsiteX2084" fmla="*/ 4325682 w 5116423"/>
              <a:gd name="connsiteY2084" fmla="*/ 1513733 h 2024161"/>
              <a:gd name="connsiteX2085" fmla="*/ 4304021 w 5116423"/>
              <a:gd name="connsiteY2085" fmla="*/ 1513733 h 2024161"/>
              <a:gd name="connsiteX2086" fmla="*/ 4304021 w 5116423"/>
              <a:gd name="connsiteY2086" fmla="*/ 1513733 h 2024161"/>
              <a:gd name="connsiteX2087" fmla="*/ 4304021 w 5116423"/>
              <a:gd name="connsiteY2087" fmla="*/ 1513733 h 2024161"/>
              <a:gd name="connsiteX2088" fmla="*/ 4271405 w 5116423"/>
              <a:gd name="connsiteY2088" fmla="*/ 1556930 h 2024161"/>
              <a:gd name="connsiteX2089" fmla="*/ 4271405 w 5116423"/>
              <a:gd name="connsiteY2089" fmla="*/ 1556930 h 2024161"/>
              <a:gd name="connsiteX2090" fmla="*/ 4314727 w 5116423"/>
              <a:gd name="connsiteY2090" fmla="*/ 1556930 h 2024161"/>
              <a:gd name="connsiteX2091" fmla="*/ 4314727 w 5116423"/>
              <a:gd name="connsiteY2091" fmla="*/ 1556930 h 2024161"/>
              <a:gd name="connsiteX2092" fmla="*/ 4271405 w 5116423"/>
              <a:gd name="connsiteY2092" fmla="*/ 1556930 h 2024161"/>
              <a:gd name="connsiteX2093" fmla="*/ 4271405 w 5116423"/>
              <a:gd name="connsiteY2093" fmla="*/ 1556930 h 2024161"/>
              <a:gd name="connsiteX2094" fmla="*/ 4271405 w 5116423"/>
              <a:gd name="connsiteY2094" fmla="*/ 1556930 h 2024161"/>
              <a:gd name="connsiteX2095" fmla="*/ 497824 w 5116423"/>
              <a:gd name="connsiteY2095" fmla="*/ 1610833 h 2024161"/>
              <a:gd name="connsiteX2096" fmla="*/ 497824 w 5116423"/>
              <a:gd name="connsiteY2096" fmla="*/ 1621664 h 2024161"/>
              <a:gd name="connsiteX2097" fmla="*/ 443548 w 5116423"/>
              <a:gd name="connsiteY2097" fmla="*/ 1621664 h 2024161"/>
              <a:gd name="connsiteX2098" fmla="*/ 443548 w 5116423"/>
              <a:gd name="connsiteY2098" fmla="*/ 1610833 h 2024161"/>
              <a:gd name="connsiteX2099" fmla="*/ 497824 w 5116423"/>
              <a:gd name="connsiteY2099" fmla="*/ 1610833 h 2024161"/>
              <a:gd name="connsiteX2100" fmla="*/ 497824 w 5116423"/>
              <a:gd name="connsiteY2100" fmla="*/ 1610833 h 2024161"/>
              <a:gd name="connsiteX2101" fmla="*/ 497824 w 5116423"/>
              <a:gd name="connsiteY2101" fmla="*/ 1610833 h 2024161"/>
              <a:gd name="connsiteX2102" fmla="*/ 465333 w 5116423"/>
              <a:gd name="connsiteY2102" fmla="*/ 1610833 h 2024161"/>
              <a:gd name="connsiteX2103" fmla="*/ 422012 w 5116423"/>
              <a:gd name="connsiteY2103" fmla="*/ 1610833 h 2024161"/>
              <a:gd name="connsiteX2104" fmla="*/ 422012 w 5116423"/>
              <a:gd name="connsiteY2104" fmla="*/ 1610833 h 2024161"/>
              <a:gd name="connsiteX2105" fmla="*/ 465333 w 5116423"/>
              <a:gd name="connsiteY2105" fmla="*/ 1610833 h 2024161"/>
              <a:gd name="connsiteX2106" fmla="*/ 465333 w 5116423"/>
              <a:gd name="connsiteY2106" fmla="*/ 1610833 h 2024161"/>
              <a:gd name="connsiteX2107" fmla="*/ 584592 w 5116423"/>
              <a:gd name="connsiteY2107" fmla="*/ 1610833 h 2024161"/>
              <a:gd name="connsiteX2108" fmla="*/ 530316 w 5116423"/>
              <a:gd name="connsiteY2108" fmla="*/ 1610833 h 2024161"/>
              <a:gd name="connsiteX2109" fmla="*/ 530316 w 5116423"/>
              <a:gd name="connsiteY2109" fmla="*/ 1610833 h 2024161"/>
              <a:gd name="connsiteX2110" fmla="*/ 584592 w 5116423"/>
              <a:gd name="connsiteY2110" fmla="*/ 1610833 h 2024161"/>
              <a:gd name="connsiteX2111" fmla="*/ 584592 w 5116423"/>
              <a:gd name="connsiteY2111" fmla="*/ 1610833 h 2024161"/>
              <a:gd name="connsiteX2112" fmla="*/ 4412449 w 5116423"/>
              <a:gd name="connsiteY2112" fmla="*/ 1610833 h 2024161"/>
              <a:gd name="connsiteX2113" fmla="*/ 4683582 w 5116423"/>
              <a:gd name="connsiteY2113" fmla="*/ 1610833 h 2024161"/>
              <a:gd name="connsiteX2114" fmla="*/ 4379958 w 5116423"/>
              <a:gd name="connsiteY2114" fmla="*/ 1621664 h 2024161"/>
              <a:gd name="connsiteX2115" fmla="*/ 4412449 w 5116423"/>
              <a:gd name="connsiteY2115" fmla="*/ 1610833 h 2024161"/>
              <a:gd name="connsiteX2116" fmla="*/ 4412449 w 5116423"/>
              <a:gd name="connsiteY2116" fmla="*/ 1610833 h 2024161"/>
              <a:gd name="connsiteX2117" fmla="*/ 4412449 w 5116423"/>
              <a:gd name="connsiteY2117" fmla="*/ 1610833 h 2024161"/>
              <a:gd name="connsiteX2118" fmla="*/ 4097870 w 5116423"/>
              <a:gd name="connsiteY2118" fmla="*/ 1664736 h 2024161"/>
              <a:gd name="connsiteX2119" fmla="*/ 4119531 w 5116423"/>
              <a:gd name="connsiteY2119" fmla="*/ 1664736 h 2024161"/>
              <a:gd name="connsiteX2120" fmla="*/ 4119531 w 5116423"/>
              <a:gd name="connsiteY2120" fmla="*/ 1675567 h 2024161"/>
              <a:gd name="connsiteX2121" fmla="*/ 4097870 w 5116423"/>
              <a:gd name="connsiteY2121" fmla="*/ 1675567 h 2024161"/>
              <a:gd name="connsiteX2122" fmla="*/ 4097870 w 5116423"/>
              <a:gd name="connsiteY2122" fmla="*/ 1664736 h 2024161"/>
              <a:gd name="connsiteX2123" fmla="*/ 4097870 w 5116423"/>
              <a:gd name="connsiteY2123" fmla="*/ 1664736 h 2024161"/>
              <a:gd name="connsiteX2124" fmla="*/ 4097870 w 5116423"/>
              <a:gd name="connsiteY2124" fmla="*/ 1664736 h 2024161"/>
              <a:gd name="connsiteX2125" fmla="*/ 3761754 w 5116423"/>
              <a:gd name="connsiteY2125" fmla="*/ 1675567 h 2024161"/>
              <a:gd name="connsiteX2126" fmla="*/ 3740093 w 5116423"/>
              <a:gd name="connsiteY2126" fmla="*/ 1675567 h 2024161"/>
              <a:gd name="connsiteX2127" fmla="*/ 3718433 w 5116423"/>
              <a:gd name="connsiteY2127" fmla="*/ 1675567 h 2024161"/>
              <a:gd name="connsiteX2128" fmla="*/ 3761754 w 5116423"/>
              <a:gd name="connsiteY2128" fmla="*/ 1675567 h 2024161"/>
              <a:gd name="connsiteX2129" fmla="*/ 3761754 w 5116423"/>
              <a:gd name="connsiteY2129" fmla="*/ 1675567 h 2024161"/>
              <a:gd name="connsiteX2130" fmla="*/ 3761754 w 5116423"/>
              <a:gd name="connsiteY2130" fmla="*/ 1675567 h 2024161"/>
              <a:gd name="connsiteX2131" fmla="*/ 1289439 w 5116423"/>
              <a:gd name="connsiteY2131" fmla="*/ 1686273 h 2024161"/>
              <a:gd name="connsiteX2132" fmla="*/ 1289439 w 5116423"/>
              <a:gd name="connsiteY2132" fmla="*/ 1675442 h 2024161"/>
              <a:gd name="connsiteX2133" fmla="*/ 1311099 w 5116423"/>
              <a:gd name="connsiteY2133" fmla="*/ 1675442 h 2024161"/>
              <a:gd name="connsiteX2134" fmla="*/ 1300269 w 5116423"/>
              <a:gd name="connsiteY2134" fmla="*/ 1686273 h 2024161"/>
              <a:gd name="connsiteX2135" fmla="*/ 1289439 w 5116423"/>
              <a:gd name="connsiteY2135" fmla="*/ 1686273 h 2024161"/>
              <a:gd name="connsiteX2136" fmla="*/ 1289439 w 5116423"/>
              <a:gd name="connsiteY2136" fmla="*/ 1686273 h 2024161"/>
              <a:gd name="connsiteX2137" fmla="*/ 1289439 w 5116423"/>
              <a:gd name="connsiteY2137" fmla="*/ 1686273 h 2024161"/>
              <a:gd name="connsiteX2138" fmla="*/ 3772585 w 5116423"/>
              <a:gd name="connsiteY2138" fmla="*/ 1675567 h 2024161"/>
              <a:gd name="connsiteX2139" fmla="*/ 3859352 w 5116423"/>
              <a:gd name="connsiteY2139" fmla="*/ 1675567 h 2024161"/>
              <a:gd name="connsiteX2140" fmla="*/ 3859352 w 5116423"/>
              <a:gd name="connsiteY2140" fmla="*/ 1686397 h 2024161"/>
              <a:gd name="connsiteX2141" fmla="*/ 3772585 w 5116423"/>
              <a:gd name="connsiteY2141" fmla="*/ 1675567 h 2024161"/>
              <a:gd name="connsiteX2142" fmla="*/ 3772585 w 5116423"/>
              <a:gd name="connsiteY2142" fmla="*/ 1675567 h 2024161"/>
              <a:gd name="connsiteX2143" fmla="*/ 3100354 w 5116423"/>
              <a:gd name="connsiteY2143" fmla="*/ 1697103 h 2024161"/>
              <a:gd name="connsiteX2144" fmla="*/ 3078693 w 5116423"/>
              <a:gd name="connsiteY2144" fmla="*/ 1697103 h 2024161"/>
              <a:gd name="connsiteX2145" fmla="*/ 3100354 w 5116423"/>
              <a:gd name="connsiteY2145" fmla="*/ 1697103 h 2024161"/>
              <a:gd name="connsiteX2146" fmla="*/ 3111184 w 5116423"/>
              <a:gd name="connsiteY2146" fmla="*/ 1697103 h 2024161"/>
              <a:gd name="connsiteX2147" fmla="*/ 3176291 w 5116423"/>
              <a:gd name="connsiteY2147" fmla="*/ 1697103 h 2024161"/>
              <a:gd name="connsiteX2148" fmla="*/ 3219613 w 5116423"/>
              <a:gd name="connsiteY2148" fmla="*/ 1697103 h 2024161"/>
              <a:gd name="connsiteX2149" fmla="*/ 3100354 w 5116423"/>
              <a:gd name="connsiteY2149" fmla="*/ 1697103 h 2024161"/>
              <a:gd name="connsiteX2150" fmla="*/ 3100354 w 5116423"/>
              <a:gd name="connsiteY2150" fmla="*/ 1697103 h 2024161"/>
              <a:gd name="connsiteX2151" fmla="*/ 2991925 w 5116423"/>
              <a:gd name="connsiteY2151" fmla="*/ 1697103 h 2024161"/>
              <a:gd name="connsiteX2152" fmla="*/ 3002756 w 5116423"/>
              <a:gd name="connsiteY2152" fmla="*/ 1697103 h 2024161"/>
              <a:gd name="connsiteX2153" fmla="*/ 3013586 w 5116423"/>
              <a:gd name="connsiteY2153" fmla="*/ 1697103 h 2024161"/>
              <a:gd name="connsiteX2154" fmla="*/ 3002756 w 5116423"/>
              <a:gd name="connsiteY2154" fmla="*/ 1697103 h 2024161"/>
              <a:gd name="connsiteX2155" fmla="*/ 2991925 w 5116423"/>
              <a:gd name="connsiteY2155" fmla="*/ 1697103 h 2024161"/>
              <a:gd name="connsiteX2156" fmla="*/ 2991925 w 5116423"/>
              <a:gd name="connsiteY2156" fmla="*/ 1697103 h 2024161"/>
              <a:gd name="connsiteX2157" fmla="*/ 2959310 w 5116423"/>
              <a:gd name="connsiteY2157" fmla="*/ 1697103 h 2024161"/>
              <a:gd name="connsiteX2158" fmla="*/ 2883373 w 5116423"/>
              <a:gd name="connsiteY2158" fmla="*/ 1697103 h 2024161"/>
              <a:gd name="connsiteX2159" fmla="*/ 2883373 w 5116423"/>
              <a:gd name="connsiteY2159" fmla="*/ 1686273 h 2024161"/>
              <a:gd name="connsiteX2160" fmla="*/ 2959310 w 5116423"/>
              <a:gd name="connsiteY2160" fmla="*/ 1686273 h 2024161"/>
              <a:gd name="connsiteX2161" fmla="*/ 2959310 w 5116423"/>
              <a:gd name="connsiteY2161" fmla="*/ 1697103 h 2024161"/>
              <a:gd name="connsiteX2162" fmla="*/ 2959310 w 5116423"/>
              <a:gd name="connsiteY2162" fmla="*/ 1697103 h 2024161"/>
              <a:gd name="connsiteX2163" fmla="*/ 2959310 w 5116423"/>
              <a:gd name="connsiteY2163" fmla="*/ 1697103 h 2024161"/>
              <a:gd name="connsiteX2164" fmla="*/ 3349702 w 5116423"/>
              <a:gd name="connsiteY2164" fmla="*/ 1697103 h 2024161"/>
              <a:gd name="connsiteX2165" fmla="*/ 3284595 w 5116423"/>
              <a:gd name="connsiteY2165" fmla="*/ 1697103 h 2024161"/>
              <a:gd name="connsiteX2166" fmla="*/ 3284595 w 5116423"/>
              <a:gd name="connsiteY2166" fmla="*/ 1697103 h 2024161"/>
              <a:gd name="connsiteX2167" fmla="*/ 3349702 w 5116423"/>
              <a:gd name="connsiteY2167" fmla="*/ 1697103 h 2024161"/>
              <a:gd name="connsiteX2168" fmla="*/ 3349702 w 5116423"/>
              <a:gd name="connsiteY2168" fmla="*/ 1697103 h 2024161"/>
              <a:gd name="connsiteX2169" fmla="*/ 3447300 w 5116423"/>
              <a:gd name="connsiteY2169" fmla="*/ 1697103 h 2024161"/>
              <a:gd name="connsiteX2170" fmla="*/ 3447300 w 5116423"/>
              <a:gd name="connsiteY2170" fmla="*/ 1686273 h 2024161"/>
              <a:gd name="connsiteX2171" fmla="*/ 3468961 w 5116423"/>
              <a:gd name="connsiteY2171" fmla="*/ 1686273 h 2024161"/>
              <a:gd name="connsiteX2172" fmla="*/ 3468961 w 5116423"/>
              <a:gd name="connsiteY2172" fmla="*/ 1697103 h 2024161"/>
              <a:gd name="connsiteX2173" fmla="*/ 3447300 w 5116423"/>
              <a:gd name="connsiteY2173" fmla="*/ 1697103 h 2024161"/>
              <a:gd name="connsiteX2174" fmla="*/ 3447300 w 5116423"/>
              <a:gd name="connsiteY2174" fmla="*/ 1697103 h 2024161"/>
              <a:gd name="connsiteX2175" fmla="*/ 3447300 w 5116423"/>
              <a:gd name="connsiteY2175" fmla="*/ 1697103 h 2024161"/>
              <a:gd name="connsiteX2176" fmla="*/ 3826861 w 5116423"/>
              <a:gd name="connsiteY2176" fmla="*/ 1686273 h 2024161"/>
              <a:gd name="connsiteX2177" fmla="*/ 3826861 w 5116423"/>
              <a:gd name="connsiteY2177" fmla="*/ 1686273 h 2024161"/>
              <a:gd name="connsiteX2178" fmla="*/ 3783540 w 5116423"/>
              <a:gd name="connsiteY2178" fmla="*/ 1686273 h 2024161"/>
              <a:gd name="connsiteX2179" fmla="*/ 3783540 w 5116423"/>
              <a:gd name="connsiteY2179" fmla="*/ 1686273 h 2024161"/>
              <a:gd name="connsiteX2180" fmla="*/ 3826861 w 5116423"/>
              <a:gd name="connsiteY2180" fmla="*/ 1686273 h 2024161"/>
              <a:gd name="connsiteX2181" fmla="*/ 3826861 w 5116423"/>
              <a:gd name="connsiteY2181" fmla="*/ 1686273 h 2024161"/>
              <a:gd name="connsiteX2182" fmla="*/ 3826861 w 5116423"/>
              <a:gd name="connsiteY2182" fmla="*/ 1686273 h 2024161"/>
              <a:gd name="connsiteX2183" fmla="*/ 3761754 w 5116423"/>
              <a:gd name="connsiteY2183" fmla="*/ 1686273 h 2024161"/>
              <a:gd name="connsiteX2184" fmla="*/ 3761754 w 5116423"/>
              <a:gd name="connsiteY2184" fmla="*/ 1686273 h 2024161"/>
              <a:gd name="connsiteX2185" fmla="*/ 3729263 w 5116423"/>
              <a:gd name="connsiteY2185" fmla="*/ 1686273 h 2024161"/>
              <a:gd name="connsiteX2186" fmla="*/ 3729263 w 5116423"/>
              <a:gd name="connsiteY2186" fmla="*/ 1686273 h 2024161"/>
              <a:gd name="connsiteX2187" fmla="*/ 3761754 w 5116423"/>
              <a:gd name="connsiteY2187" fmla="*/ 1686273 h 2024161"/>
              <a:gd name="connsiteX2188" fmla="*/ 3761754 w 5116423"/>
              <a:gd name="connsiteY2188" fmla="*/ 1686273 h 2024161"/>
              <a:gd name="connsiteX2189" fmla="*/ 3761754 w 5116423"/>
              <a:gd name="connsiteY2189" fmla="*/ 1686273 h 2024161"/>
              <a:gd name="connsiteX2190" fmla="*/ 3664156 w 5116423"/>
              <a:gd name="connsiteY2190" fmla="*/ 1686273 h 2024161"/>
              <a:gd name="connsiteX2191" fmla="*/ 3664156 w 5116423"/>
              <a:gd name="connsiteY2191" fmla="*/ 1686273 h 2024161"/>
              <a:gd name="connsiteX2192" fmla="*/ 3620835 w 5116423"/>
              <a:gd name="connsiteY2192" fmla="*/ 1686273 h 2024161"/>
              <a:gd name="connsiteX2193" fmla="*/ 3620835 w 5116423"/>
              <a:gd name="connsiteY2193" fmla="*/ 1686273 h 2024161"/>
              <a:gd name="connsiteX2194" fmla="*/ 3664156 w 5116423"/>
              <a:gd name="connsiteY2194" fmla="*/ 1686273 h 2024161"/>
              <a:gd name="connsiteX2195" fmla="*/ 3664156 w 5116423"/>
              <a:gd name="connsiteY2195" fmla="*/ 1686273 h 2024161"/>
              <a:gd name="connsiteX2196" fmla="*/ 3664156 w 5116423"/>
              <a:gd name="connsiteY2196" fmla="*/ 1686273 h 2024161"/>
              <a:gd name="connsiteX2197" fmla="*/ 3544898 w 5116423"/>
              <a:gd name="connsiteY2197" fmla="*/ 1686273 h 2024161"/>
              <a:gd name="connsiteX2198" fmla="*/ 3544898 w 5116423"/>
              <a:gd name="connsiteY2198" fmla="*/ 1686273 h 2024161"/>
              <a:gd name="connsiteX2199" fmla="*/ 3577389 w 5116423"/>
              <a:gd name="connsiteY2199" fmla="*/ 1686273 h 2024161"/>
              <a:gd name="connsiteX2200" fmla="*/ 3544898 w 5116423"/>
              <a:gd name="connsiteY2200" fmla="*/ 1686273 h 2024161"/>
              <a:gd name="connsiteX2201" fmla="*/ 3544898 w 5116423"/>
              <a:gd name="connsiteY2201" fmla="*/ 1686273 h 2024161"/>
              <a:gd name="connsiteX2202" fmla="*/ 3544898 w 5116423"/>
              <a:gd name="connsiteY2202" fmla="*/ 1686273 h 2024161"/>
              <a:gd name="connsiteX2203" fmla="*/ 2156990 w 5116423"/>
              <a:gd name="connsiteY2203" fmla="*/ 1686273 h 2024161"/>
              <a:gd name="connsiteX2204" fmla="*/ 2178651 w 5116423"/>
              <a:gd name="connsiteY2204" fmla="*/ 1697103 h 2024161"/>
              <a:gd name="connsiteX2205" fmla="*/ 2156990 w 5116423"/>
              <a:gd name="connsiteY2205" fmla="*/ 1697103 h 2024161"/>
              <a:gd name="connsiteX2206" fmla="*/ 2146159 w 5116423"/>
              <a:gd name="connsiteY2206" fmla="*/ 1697103 h 2024161"/>
              <a:gd name="connsiteX2207" fmla="*/ 2146159 w 5116423"/>
              <a:gd name="connsiteY2207" fmla="*/ 1697103 h 2024161"/>
              <a:gd name="connsiteX2208" fmla="*/ 2070222 w 5116423"/>
              <a:gd name="connsiteY2208" fmla="*/ 1697103 h 2024161"/>
              <a:gd name="connsiteX2209" fmla="*/ 2037731 w 5116423"/>
              <a:gd name="connsiteY2209" fmla="*/ 1697103 h 2024161"/>
              <a:gd name="connsiteX2210" fmla="*/ 2070222 w 5116423"/>
              <a:gd name="connsiteY2210" fmla="*/ 1697103 h 2024161"/>
              <a:gd name="connsiteX2211" fmla="*/ 2146159 w 5116423"/>
              <a:gd name="connsiteY2211" fmla="*/ 1697103 h 2024161"/>
              <a:gd name="connsiteX2212" fmla="*/ 2156990 w 5116423"/>
              <a:gd name="connsiteY2212" fmla="*/ 1697103 h 2024161"/>
              <a:gd name="connsiteX2213" fmla="*/ 2156990 w 5116423"/>
              <a:gd name="connsiteY2213" fmla="*/ 1686273 h 2024161"/>
              <a:gd name="connsiteX2214" fmla="*/ 2156990 w 5116423"/>
              <a:gd name="connsiteY2214" fmla="*/ 1686273 h 2024161"/>
              <a:gd name="connsiteX2215" fmla="*/ 1994285 w 5116423"/>
              <a:gd name="connsiteY2215" fmla="*/ 1697103 h 2024161"/>
              <a:gd name="connsiteX2216" fmla="*/ 2026776 w 5116423"/>
              <a:gd name="connsiteY2216" fmla="*/ 1686273 h 2024161"/>
              <a:gd name="connsiteX2217" fmla="*/ 2005115 w 5116423"/>
              <a:gd name="connsiteY2217" fmla="*/ 1697103 h 2024161"/>
              <a:gd name="connsiteX2218" fmla="*/ 1994285 w 5116423"/>
              <a:gd name="connsiteY2218" fmla="*/ 1697103 h 2024161"/>
              <a:gd name="connsiteX2219" fmla="*/ 1994285 w 5116423"/>
              <a:gd name="connsiteY2219" fmla="*/ 1697103 h 2024161"/>
              <a:gd name="connsiteX2220" fmla="*/ 1994285 w 5116423"/>
              <a:gd name="connsiteY2220" fmla="*/ 1697103 h 2024161"/>
              <a:gd name="connsiteX2221" fmla="*/ 1256947 w 5116423"/>
              <a:gd name="connsiteY2221" fmla="*/ 1697103 h 2024161"/>
              <a:gd name="connsiteX2222" fmla="*/ 1256947 w 5116423"/>
              <a:gd name="connsiteY2222" fmla="*/ 1697103 h 2024161"/>
              <a:gd name="connsiteX2223" fmla="*/ 1278608 w 5116423"/>
              <a:gd name="connsiteY2223" fmla="*/ 1697103 h 2024161"/>
              <a:gd name="connsiteX2224" fmla="*/ 1278608 w 5116423"/>
              <a:gd name="connsiteY2224" fmla="*/ 1697103 h 2024161"/>
              <a:gd name="connsiteX2225" fmla="*/ 1256947 w 5116423"/>
              <a:gd name="connsiteY2225" fmla="*/ 1697103 h 2024161"/>
              <a:gd name="connsiteX2226" fmla="*/ 1256947 w 5116423"/>
              <a:gd name="connsiteY2226" fmla="*/ 1697103 h 2024161"/>
              <a:gd name="connsiteX2227" fmla="*/ 1256947 w 5116423"/>
              <a:gd name="connsiteY2227" fmla="*/ 1697103 h 2024161"/>
              <a:gd name="connsiteX2228" fmla="*/ 2276249 w 5116423"/>
              <a:gd name="connsiteY2228" fmla="*/ 1697103 h 2024161"/>
              <a:gd name="connsiteX2229" fmla="*/ 2243757 w 5116423"/>
              <a:gd name="connsiteY2229" fmla="*/ 1707933 h 2024161"/>
              <a:gd name="connsiteX2230" fmla="*/ 2276249 w 5116423"/>
              <a:gd name="connsiteY2230" fmla="*/ 1697103 h 2024161"/>
              <a:gd name="connsiteX2231" fmla="*/ 2276249 w 5116423"/>
              <a:gd name="connsiteY2231" fmla="*/ 1697103 h 2024161"/>
              <a:gd name="connsiteX2232" fmla="*/ 2243633 w 5116423"/>
              <a:gd name="connsiteY2232" fmla="*/ 1718639 h 2024161"/>
              <a:gd name="connsiteX2233" fmla="*/ 2525597 w 5116423"/>
              <a:gd name="connsiteY2233" fmla="*/ 1707809 h 2024161"/>
              <a:gd name="connsiteX2234" fmla="*/ 2525597 w 5116423"/>
              <a:gd name="connsiteY2234" fmla="*/ 1707809 h 2024161"/>
              <a:gd name="connsiteX2235" fmla="*/ 2525597 w 5116423"/>
              <a:gd name="connsiteY2235" fmla="*/ 1707809 h 2024161"/>
              <a:gd name="connsiteX2236" fmla="*/ 2677346 w 5116423"/>
              <a:gd name="connsiteY2236" fmla="*/ 1707809 h 2024161"/>
              <a:gd name="connsiteX2237" fmla="*/ 2536427 w 5116423"/>
              <a:gd name="connsiteY2237" fmla="*/ 1707809 h 2024161"/>
              <a:gd name="connsiteX2238" fmla="*/ 2525597 w 5116423"/>
              <a:gd name="connsiteY2238" fmla="*/ 1707809 h 2024161"/>
              <a:gd name="connsiteX2239" fmla="*/ 2525597 w 5116423"/>
              <a:gd name="connsiteY2239" fmla="*/ 1707809 h 2024161"/>
              <a:gd name="connsiteX2240" fmla="*/ 2514766 w 5116423"/>
              <a:gd name="connsiteY2240" fmla="*/ 1707809 h 2024161"/>
              <a:gd name="connsiteX2241" fmla="*/ 2265418 w 5116423"/>
              <a:gd name="connsiteY2241" fmla="*/ 1718639 h 2024161"/>
              <a:gd name="connsiteX2242" fmla="*/ 2265418 w 5116423"/>
              <a:gd name="connsiteY2242" fmla="*/ 1718639 h 2024161"/>
              <a:gd name="connsiteX2243" fmla="*/ 2243633 w 5116423"/>
              <a:gd name="connsiteY2243" fmla="*/ 1718639 h 2024161"/>
              <a:gd name="connsiteX2244" fmla="*/ 2243633 w 5116423"/>
              <a:gd name="connsiteY2244" fmla="*/ 1718639 h 2024161"/>
              <a:gd name="connsiteX2245" fmla="*/ 2243633 w 5116423"/>
              <a:gd name="connsiteY2245" fmla="*/ 1718639 h 2024161"/>
              <a:gd name="connsiteX2246" fmla="*/ 1300269 w 5116423"/>
              <a:gd name="connsiteY2246" fmla="*/ 1729470 h 2024161"/>
              <a:gd name="connsiteX2247" fmla="*/ 1300269 w 5116423"/>
              <a:gd name="connsiteY2247" fmla="*/ 1718639 h 2024161"/>
              <a:gd name="connsiteX2248" fmla="*/ 1321930 w 5116423"/>
              <a:gd name="connsiteY2248" fmla="*/ 1718639 h 2024161"/>
              <a:gd name="connsiteX2249" fmla="*/ 1321930 w 5116423"/>
              <a:gd name="connsiteY2249" fmla="*/ 1729470 h 2024161"/>
              <a:gd name="connsiteX2250" fmla="*/ 1300269 w 5116423"/>
              <a:gd name="connsiteY2250" fmla="*/ 1729470 h 2024161"/>
              <a:gd name="connsiteX2251" fmla="*/ 1300269 w 5116423"/>
              <a:gd name="connsiteY2251" fmla="*/ 1729470 h 2024161"/>
              <a:gd name="connsiteX2252" fmla="*/ 1300269 w 5116423"/>
              <a:gd name="connsiteY2252" fmla="*/ 1729470 h 2024161"/>
              <a:gd name="connsiteX2253" fmla="*/ 4510047 w 5116423"/>
              <a:gd name="connsiteY2253" fmla="*/ 1729470 h 2024161"/>
              <a:gd name="connsiteX2254" fmla="*/ 4510047 w 5116423"/>
              <a:gd name="connsiteY2254" fmla="*/ 1729470 h 2024161"/>
              <a:gd name="connsiteX2255" fmla="*/ 4694413 w 5116423"/>
              <a:gd name="connsiteY2255" fmla="*/ 1729470 h 2024161"/>
              <a:gd name="connsiteX2256" fmla="*/ 4694413 w 5116423"/>
              <a:gd name="connsiteY2256" fmla="*/ 1729470 h 2024161"/>
              <a:gd name="connsiteX2257" fmla="*/ 4510047 w 5116423"/>
              <a:gd name="connsiteY2257" fmla="*/ 1729470 h 2024161"/>
              <a:gd name="connsiteX2258" fmla="*/ 4510047 w 5116423"/>
              <a:gd name="connsiteY2258" fmla="*/ 1729470 h 2024161"/>
              <a:gd name="connsiteX2259" fmla="*/ 4510047 w 5116423"/>
              <a:gd name="connsiteY2259" fmla="*/ 1729470 h 2024161"/>
              <a:gd name="connsiteX2260" fmla="*/ 4737734 w 5116423"/>
              <a:gd name="connsiteY2260" fmla="*/ 1729470 h 2024161"/>
              <a:gd name="connsiteX2261" fmla="*/ 4737734 w 5116423"/>
              <a:gd name="connsiteY2261" fmla="*/ 1729470 h 2024161"/>
              <a:gd name="connsiteX2262" fmla="*/ 4759395 w 5116423"/>
              <a:gd name="connsiteY2262" fmla="*/ 1729470 h 2024161"/>
              <a:gd name="connsiteX2263" fmla="*/ 4759395 w 5116423"/>
              <a:gd name="connsiteY2263" fmla="*/ 1729470 h 2024161"/>
              <a:gd name="connsiteX2264" fmla="*/ 4737734 w 5116423"/>
              <a:gd name="connsiteY2264" fmla="*/ 1729470 h 2024161"/>
              <a:gd name="connsiteX2265" fmla="*/ 4737734 w 5116423"/>
              <a:gd name="connsiteY2265" fmla="*/ 1729470 h 2024161"/>
              <a:gd name="connsiteX2266" fmla="*/ 4737734 w 5116423"/>
              <a:gd name="connsiteY2266" fmla="*/ 1729470 h 2024161"/>
              <a:gd name="connsiteX2267" fmla="*/ 1278608 w 5116423"/>
              <a:gd name="connsiteY2267" fmla="*/ 1740176 h 2024161"/>
              <a:gd name="connsiteX2268" fmla="*/ 1278608 w 5116423"/>
              <a:gd name="connsiteY2268" fmla="*/ 1740176 h 2024161"/>
              <a:gd name="connsiteX2269" fmla="*/ 1300269 w 5116423"/>
              <a:gd name="connsiteY2269" fmla="*/ 1740176 h 2024161"/>
              <a:gd name="connsiteX2270" fmla="*/ 1300269 w 5116423"/>
              <a:gd name="connsiteY2270" fmla="*/ 1740176 h 2024161"/>
              <a:gd name="connsiteX2271" fmla="*/ 1278608 w 5116423"/>
              <a:gd name="connsiteY2271" fmla="*/ 1740176 h 2024161"/>
              <a:gd name="connsiteX2272" fmla="*/ 1278608 w 5116423"/>
              <a:gd name="connsiteY2272" fmla="*/ 1740176 h 2024161"/>
              <a:gd name="connsiteX2273" fmla="*/ 1278608 w 5116423"/>
              <a:gd name="connsiteY2273" fmla="*/ 1740176 h 2024161"/>
              <a:gd name="connsiteX2274" fmla="*/ 4358173 w 5116423"/>
              <a:gd name="connsiteY2274" fmla="*/ 1740176 h 2024161"/>
              <a:gd name="connsiteX2275" fmla="*/ 4358173 w 5116423"/>
              <a:gd name="connsiteY2275" fmla="*/ 1740176 h 2024161"/>
              <a:gd name="connsiteX2276" fmla="*/ 4390664 w 5116423"/>
              <a:gd name="connsiteY2276" fmla="*/ 1740176 h 2024161"/>
              <a:gd name="connsiteX2277" fmla="*/ 4390664 w 5116423"/>
              <a:gd name="connsiteY2277" fmla="*/ 1740176 h 2024161"/>
              <a:gd name="connsiteX2278" fmla="*/ 4358173 w 5116423"/>
              <a:gd name="connsiteY2278" fmla="*/ 1740176 h 2024161"/>
              <a:gd name="connsiteX2279" fmla="*/ 4358173 w 5116423"/>
              <a:gd name="connsiteY2279" fmla="*/ 1740176 h 2024161"/>
              <a:gd name="connsiteX2280" fmla="*/ 4358173 w 5116423"/>
              <a:gd name="connsiteY2280" fmla="*/ 1740176 h 2024161"/>
              <a:gd name="connsiteX2281" fmla="*/ 4455771 w 5116423"/>
              <a:gd name="connsiteY2281" fmla="*/ 1740176 h 2024161"/>
              <a:gd name="connsiteX2282" fmla="*/ 4455771 w 5116423"/>
              <a:gd name="connsiteY2282" fmla="*/ 1740176 h 2024161"/>
              <a:gd name="connsiteX2283" fmla="*/ 4499092 w 5116423"/>
              <a:gd name="connsiteY2283" fmla="*/ 1740176 h 2024161"/>
              <a:gd name="connsiteX2284" fmla="*/ 4499092 w 5116423"/>
              <a:gd name="connsiteY2284" fmla="*/ 1740176 h 2024161"/>
              <a:gd name="connsiteX2285" fmla="*/ 4455771 w 5116423"/>
              <a:gd name="connsiteY2285" fmla="*/ 1740176 h 2024161"/>
              <a:gd name="connsiteX2286" fmla="*/ 4455771 w 5116423"/>
              <a:gd name="connsiteY2286" fmla="*/ 1740176 h 2024161"/>
              <a:gd name="connsiteX2287" fmla="*/ 4455771 w 5116423"/>
              <a:gd name="connsiteY2287" fmla="*/ 1740176 h 2024161"/>
              <a:gd name="connsiteX2288" fmla="*/ 4596690 w 5116423"/>
              <a:gd name="connsiteY2288" fmla="*/ 1740176 h 2024161"/>
              <a:gd name="connsiteX2289" fmla="*/ 4596690 w 5116423"/>
              <a:gd name="connsiteY2289" fmla="*/ 1740176 h 2024161"/>
              <a:gd name="connsiteX2290" fmla="*/ 4781056 w 5116423"/>
              <a:gd name="connsiteY2290" fmla="*/ 1740176 h 2024161"/>
              <a:gd name="connsiteX2291" fmla="*/ 4781056 w 5116423"/>
              <a:gd name="connsiteY2291" fmla="*/ 1740176 h 2024161"/>
              <a:gd name="connsiteX2292" fmla="*/ 4596690 w 5116423"/>
              <a:gd name="connsiteY2292" fmla="*/ 1740176 h 2024161"/>
              <a:gd name="connsiteX2293" fmla="*/ 4596690 w 5116423"/>
              <a:gd name="connsiteY2293" fmla="*/ 1740176 h 2024161"/>
              <a:gd name="connsiteX2294" fmla="*/ 4596690 w 5116423"/>
              <a:gd name="connsiteY2294" fmla="*/ 1740176 h 2024161"/>
              <a:gd name="connsiteX2295" fmla="*/ 3816031 w 5116423"/>
              <a:gd name="connsiteY2295" fmla="*/ 1772542 h 2024161"/>
              <a:gd name="connsiteX2296" fmla="*/ 3805200 w 5116423"/>
              <a:gd name="connsiteY2296" fmla="*/ 1772542 h 2024161"/>
              <a:gd name="connsiteX2297" fmla="*/ 3837692 w 5116423"/>
              <a:gd name="connsiteY2297" fmla="*/ 1772542 h 2024161"/>
              <a:gd name="connsiteX2298" fmla="*/ 3837692 w 5116423"/>
              <a:gd name="connsiteY2298" fmla="*/ 1772542 h 2024161"/>
              <a:gd name="connsiteX2299" fmla="*/ 3816031 w 5116423"/>
              <a:gd name="connsiteY2299" fmla="*/ 1772542 h 2024161"/>
              <a:gd name="connsiteX2300" fmla="*/ 3816031 w 5116423"/>
              <a:gd name="connsiteY2300" fmla="*/ 1772542 h 2024161"/>
              <a:gd name="connsiteX2301" fmla="*/ 3816031 w 5116423"/>
              <a:gd name="connsiteY2301" fmla="*/ 1772542 h 2024161"/>
              <a:gd name="connsiteX2302" fmla="*/ 4022057 w 5116423"/>
              <a:gd name="connsiteY2302" fmla="*/ 1772542 h 2024161"/>
              <a:gd name="connsiteX2303" fmla="*/ 4022057 w 5116423"/>
              <a:gd name="connsiteY2303" fmla="*/ 1772542 h 2024161"/>
              <a:gd name="connsiteX2304" fmla="*/ 4065379 w 5116423"/>
              <a:gd name="connsiteY2304" fmla="*/ 1772542 h 2024161"/>
              <a:gd name="connsiteX2305" fmla="*/ 4065379 w 5116423"/>
              <a:gd name="connsiteY2305" fmla="*/ 1772542 h 2024161"/>
              <a:gd name="connsiteX2306" fmla="*/ 4022057 w 5116423"/>
              <a:gd name="connsiteY2306" fmla="*/ 1772542 h 2024161"/>
              <a:gd name="connsiteX2307" fmla="*/ 4022057 w 5116423"/>
              <a:gd name="connsiteY2307" fmla="*/ 1772542 h 2024161"/>
              <a:gd name="connsiteX2308" fmla="*/ 4022057 w 5116423"/>
              <a:gd name="connsiteY2308" fmla="*/ 1772542 h 2024161"/>
              <a:gd name="connsiteX2309" fmla="*/ 3338871 w 5116423"/>
              <a:gd name="connsiteY2309" fmla="*/ 1804909 h 2024161"/>
              <a:gd name="connsiteX2310" fmla="*/ 3338871 w 5116423"/>
              <a:gd name="connsiteY2310" fmla="*/ 1794078 h 2024161"/>
              <a:gd name="connsiteX2311" fmla="*/ 3360532 w 5116423"/>
              <a:gd name="connsiteY2311" fmla="*/ 1794078 h 2024161"/>
              <a:gd name="connsiteX2312" fmla="*/ 3360532 w 5116423"/>
              <a:gd name="connsiteY2312" fmla="*/ 1804909 h 2024161"/>
              <a:gd name="connsiteX2313" fmla="*/ 3338871 w 5116423"/>
              <a:gd name="connsiteY2313" fmla="*/ 1804909 h 2024161"/>
              <a:gd name="connsiteX2314" fmla="*/ 3338871 w 5116423"/>
              <a:gd name="connsiteY2314" fmla="*/ 1804909 h 2024161"/>
              <a:gd name="connsiteX2315" fmla="*/ 3338871 w 5116423"/>
              <a:gd name="connsiteY2315" fmla="*/ 1804909 h 2024161"/>
              <a:gd name="connsiteX2316" fmla="*/ 3826861 w 5116423"/>
              <a:gd name="connsiteY2316" fmla="*/ 1804909 h 2024161"/>
              <a:gd name="connsiteX2317" fmla="*/ 3826861 w 5116423"/>
              <a:gd name="connsiteY2317" fmla="*/ 1794078 h 2024161"/>
              <a:gd name="connsiteX2318" fmla="*/ 3913629 w 5116423"/>
              <a:gd name="connsiteY2318" fmla="*/ 1794078 h 2024161"/>
              <a:gd name="connsiteX2319" fmla="*/ 3913629 w 5116423"/>
              <a:gd name="connsiteY2319" fmla="*/ 1804909 h 2024161"/>
              <a:gd name="connsiteX2320" fmla="*/ 3826861 w 5116423"/>
              <a:gd name="connsiteY2320" fmla="*/ 1804909 h 2024161"/>
              <a:gd name="connsiteX2321" fmla="*/ 3826861 w 5116423"/>
              <a:gd name="connsiteY2321" fmla="*/ 1804909 h 2024161"/>
              <a:gd name="connsiteX2322" fmla="*/ 3826861 w 5116423"/>
              <a:gd name="connsiteY2322" fmla="*/ 1804909 h 2024161"/>
              <a:gd name="connsiteX2323" fmla="*/ 4130485 w 5116423"/>
              <a:gd name="connsiteY2323" fmla="*/ 1804909 h 2024161"/>
              <a:gd name="connsiteX2324" fmla="*/ 4130485 w 5116423"/>
              <a:gd name="connsiteY2324" fmla="*/ 1794078 h 2024161"/>
              <a:gd name="connsiteX2325" fmla="*/ 4260575 w 5116423"/>
              <a:gd name="connsiteY2325" fmla="*/ 1794078 h 2024161"/>
              <a:gd name="connsiteX2326" fmla="*/ 4260575 w 5116423"/>
              <a:gd name="connsiteY2326" fmla="*/ 1804909 h 2024161"/>
              <a:gd name="connsiteX2327" fmla="*/ 4130485 w 5116423"/>
              <a:gd name="connsiteY2327" fmla="*/ 1804909 h 2024161"/>
              <a:gd name="connsiteX2328" fmla="*/ 4130485 w 5116423"/>
              <a:gd name="connsiteY2328" fmla="*/ 1804909 h 2024161"/>
              <a:gd name="connsiteX2329" fmla="*/ 4130485 w 5116423"/>
              <a:gd name="connsiteY2329" fmla="*/ 1804909 h 2024161"/>
              <a:gd name="connsiteX2330" fmla="*/ 4390664 w 5116423"/>
              <a:gd name="connsiteY2330" fmla="*/ 1804909 h 2024161"/>
              <a:gd name="connsiteX2331" fmla="*/ 4390664 w 5116423"/>
              <a:gd name="connsiteY2331" fmla="*/ 1804909 h 2024161"/>
              <a:gd name="connsiteX2332" fmla="*/ 4466601 w 5116423"/>
              <a:gd name="connsiteY2332" fmla="*/ 1783373 h 2024161"/>
              <a:gd name="connsiteX2333" fmla="*/ 4477431 w 5116423"/>
              <a:gd name="connsiteY2333" fmla="*/ 1794203 h 2024161"/>
              <a:gd name="connsiteX2334" fmla="*/ 4477431 w 5116423"/>
              <a:gd name="connsiteY2334" fmla="*/ 1783373 h 2024161"/>
              <a:gd name="connsiteX2335" fmla="*/ 4477431 w 5116423"/>
              <a:gd name="connsiteY2335" fmla="*/ 1794203 h 2024161"/>
              <a:gd name="connsiteX2336" fmla="*/ 4509923 w 5116423"/>
              <a:gd name="connsiteY2336" fmla="*/ 1794203 h 2024161"/>
              <a:gd name="connsiteX2337" fmla="*/ 4477431 w 5116423"/>
              <a:gd name="connsiteY2337" fmla="*/ 1794203 h 2024161"/>
              <a:gd name="connsiteX2338" fmla="*/ 4477431 w 5116423"/>
              <a:gd name="connsiteY2338" fmla="*/ 1794203 h 2024161"/>
              <a:gd name="connsiteX2339" fmla="*/ 4466601 w 5116423"/>
              <a:gd name="connsiteY2339" fmla="*/ 1794203 h 2024161"/>
              <a:gd name="connsiteX2340" fmla="*/ 4488262 w 5116423"/>
              <a:gd name="connsiteY2340" fmla="*/ 1805033 h 2024161"/>
              <a:gd name="connsiteX2341" fmla="*/ 4488262 w 5116423"/>
              <a:gd name="connsiteY2341" fmla="*/ 1805033 h 2024161"/>
              <a:gd name="connsiteX2342" fmla="*/ 4390664 w 5116423"/>
              <a:gd name="connsiteY2342" fmla="*/ 1805033 h 2024161"/>
              <a:gd name="connsiteX2343" fmla="*/ 4390664 w 5116423"/>
              <a:gd name="connsiteY2343" fmla="*/ 1804909 h 2024161"/>
              <a:gd name="connsiteX2344" fmla="*/ 4390664 w 5116423"/>
              <a:gd name="connsiteY2344" fmla="*/ 1804909 h 2024161"/>
              <a:gd name="connsiteX2345" fmla="*/ 3935289 w 5116423"/>
              <a:gd name="connsiteY2345" fmla="*/ 1815739 h 2024161"/>
              <a:gd name="connsiteX2346" fmla="*/ 3935289 w 5116423"/>
              <a:gd name="connsiteY2346" fmla="*/ 1815739 h 2024161"/>
              <a:gd name="connsiteX2347" fmla="*/ 4043718 w 5116423"/>
              <a:gd name="connsiteY2347" fmla="*/ 1815739 h 2024161"/>
              <a:gd name="connsiteX2348" fmla="*/ 4043718 w 5116423"/>
              <a:gd name="connsiteY2348" fmla="*/ 1815739 h 2024161"/>
              <a:gd name="connsiteX2349" fmla="*/ 3935289 w 5116423"/>
              <a:gd name="connsiteY2349" fmla="*/ 1815739 h 2024161"/>
              <a:gd name="connsiteX2350" fmla="*/ 3935289 w 5116423"/>
              <a:gd name="connsiteY2350" fmla="*/ 1815739 h 2024161"/>
              <a:gd name="connsiteX2351" fmla="*/ 3935289 w 5116423"/>
              <a:gd name="connsiteY2351" fmla="*/ 1815739 h 2024161"/>
              <a:gd name="connsiteX2352" fmla="*/ 4141316 w 5116423"/>
              <a:gd name="connsiteY2352" fmla="*/ 1815739 h 2024161"/>
              <a:gd name="connsiteX2353" fmla="*/ 4141316 w 5116423"/>
              <a:gd name="connsiteY2353" fmla="*/ 1815739 h 2024161"/>
              <a:gd name="connsiteX2354" fmla="*/ 4206423 w 5116423"/>
              <a:gd name="connsiteY2354" fmla="*/ 1815739 h 2024161"/>
              <a:gd name="connsiteX2355" fmla="*/ 4206423 w 5116423"/>
              <a:gd name="connsiteY2355" fmla="*/ 1815739 h 2024161"/>
              <a:gd name="connsiteX2356" fmla="*/ 4141316 w 5116423"/>
              <a:gd name="connsiteY2356" fmla="*/ 1815739 h 2024161"/>
              <a:gd name="connsiteX2357" fmla="*/ 4141316 w 5116423"/>
              <a:gd name="connsiteY2357" fmla="*/ 1815739 h 2024161"/>
              <a:gd name="connsiteX2358" fmla="*/ 4141316 w 5116423"/>
              <a:gd name="connsiteY2358" fmla="*/ 1815739 h 2024161"/>
              <a:gd name="connsiteX2359" fmla="*/ 3620835 w 5116423"/>
              <a:gd name="connsiteY2359" fmla="*/ 1837276 h 2024161"/>
              <a:gd name="connsiteX2360" fmla="*/ 3620835 w 5116423"/>
              <a:gd name="connsiteY2360" fmla="*/ 1837276 h 2024161"/>
              <a:gd name="connsiteX2361" fmla="*/ 3599174 w 5116423"/>
              <a:gd name="connsiteY2361" fmla="*/ 1837276 h 2024161"/>
              <a:gd name="connsiteX2362" fmla="*/ 3599174 w 5116423"/>
              <a:gd name="connsiteY2362" fmla="*/ 1837276 h 2024161"/>
              <a:gd name="connsiteX2363" fmla="*/ 3620835 w 5116423"/>
              <a:gd name="connsiteY2363" fmla="*/ 1837276 h 2024161"/>
              <a:gd name="connsiteX2364" fmla="*/ 3620835 w 5116423"/>
              <a:gd name="connsiteY2364" fmla="*/ 1837276 h 2024161"/>
              <a:gd name="connsiteX2365" fmla="*/ 3620835 w 5116423"/>
              <a:gd name="connsiteY2365" fmla="*/ 1837276 h 2024161"/>
              <a:gd name="connsiteX2366" fmla="*/ 3577389 w 5116423"/>
              <a:gd name="connsiteY2366" fmla="*/ 1837276 h 2024161"/>
              <a:gd name="connsiteX2367" fmla="*/ 3523113 w 5116423"/>
              <a:gd name="connsiteY2367" fmla="*/ 1837276 h 2024161"/>
              <a:gd name="connsiteX2368" fmla="*/ 3230318 w 5116423"/>
              <a:gd name="connsiteY2368" fmla="*/ 1837276 h 2024161"/>
              <a:gd name="connsiteX2369" fmla="*/ 3577389 w 5116423"/>
              <a:gd name="connsiteY2369" fmla="*/ 1837276 h 2024161"/>
              <a:gd name="connsiteX2370" fmla="*/ 3577389 w 5116423"/>
              <a:gd name="connsiteY2370" fmla="*/ 1837276 h 2024161"/>
              <a:gd name="connsiteX2371" fmla="*/ 3577389 w 5116423"/>
              <a:gd name="connsiteY2371" fmla="*/ 1837276 h 2024161"/>
              <a:gd name="connsiteX2372" fmla="*/ 3154506 w 5116423"/>
              <a:gd name="connsiteY2372" fmla="*/ 1837276 h 2024161"/>
              <a:gd name="connsiteX2373" fmla="*/ 3154506 w 5116423"/>
              <a:gd name="connsiteY2373" fmla="*/ 1848106 h 2024161"/>
              <a:gd name="connsiteX2374" fmla="*/ 3067738 w 5116423"/>
              <a:gd name="connsiteY2374" fmla="*/ 1848106 h 2024161"/>
              <a:gd name="connsiteX2375" fmla="*/ 3067738 w 5116423"/>
              <a:gd name="connsiteY2375" fmla="*/ 1837276 h 2024161"/>
              <a:gd name="connsiteX2376" fmla="*/ 3154506 w 5116423"/>
              <a:gd name="connsiteY2376" fmla="*/ 1837276 h 2024161"/>
              <a:gd name="connsiteX2377" fmla="*/ 3154506 w 5116423"/>
              <a:gd name="connsiteY2377" fmla="*/ 1837276 h 2024161"/>
              <a:gd name="connsiteX2378" fmla="*/ 3154506 w 5116423"/>
              <a:gd name="connsiteY2378" fmla="*/ 1837276 h 2024161"/>
              <a:gd name="connsiteX2379" fmla="*/ 2113544 w 5116423"/>
              <a:gd name="connsiteY2379" fmla="*/ 1848106 h 2024161"/>
              <a:gd name="connsiteX2380" fmla="*/ 2113544 w 5116423"/>
              <a:gd name="connsiteY2380" fmla="*/ 1848106 h 2024161"/>
              <a:gd name="connsiteX2381" fmla="*/ 2156865 w 5116423"/>
              <a:gd name="connsiteY2381" fmla="*/ 1848106 h 2024161"/>
              <a:gd name="connsiteX2382" fmla="*/ 2156865 w 5116423"/>
              <a:gd name="connsiteY2382" fmla="*/ 1848106 h 2024161"/>
              <a:gd name="connsiteX2383" fmla="*/ 2113544 w 5116423"/>
              <a:gd name="connsiteY2383" fmla="*/ 1848106 h 2024161"/>
              <a:gd name="connsiteX2384" fmla="*/ 2113544 w 5116423"/>
              <a:gd name="connsiteY2384" fmla="*/ 1848106 h 2024161"/>
              <a:gd name="connsiteX2385" fmla="*/ 2113544 w 5116423"/>
              <a:gd name="connsiteY2385" fmla="*/ 1848106 h 2024161"/>
              <a:gd name="connsiteX2386" fmla="*/ 2265418 w 5116423"/>
              <a:gd name="connsiteY2386" fmla="*/ 1848106 h 2024161"/>
              <a:gd name="connsiteX2387" fmla="*/ 2265418 w 5116423"/>
              <a:gd name="connsiteY2387" fmla="*/ 1848106 h 2024161"/>
              <a:gd name="connsiteX2388" fmla="*/ 2287079 w 5116423"/>
              <a:gd name="connsiteY2388" fmla="*/ 1848106 h 2024161"/>
              <a:gd name="connsiteX2389" fmla="*/ 2287079 w 5116423"/>
              <a:gd name="connsiteY2389" fmla="*/ 1848106 h 2024161"/>
              <a:gd name="connsiteX2390" fmla="*/ 2265418 w 5116423"/>
              <a:gd name="connsiteY2390" fmla="*/ 1848106 h 2024161"/>
              <a:gd name="connsiteX2391" fmla="*/ 2265418 w 5116423"/>
              <a:gd name="connsiteY2391" fmla="*/ 1848106 h 2024161"/>
              <a:gd name="connsiteX2392" fmla="*/ 2265418 w 5116423"/>
              <a:gd name="connsiteY2392" fmla="*/ 1848106 h 2024161"/>
              <a:gd name="connsiteX2393" fmla="*/ 2493105 w 5116423"/>
              <a:gd name="connsiteY2393" fmla="*/ 1848106 h 2024161"/>
              <a:gd name="connsiteX2394" fmla="*/ 2493105 w 5116423"/>
              <a:gd name="connsiteY2394" fmla="*/ 1848106 h 2024161"/>
              <a:gd name="connsiteX2395" fmla="*/ 2558212 w 5116423"/>
              <a:gd name="connsiteY2395" fmla="*/ 1848106 h 2024161"/>
              <a:gd name="connsiteX2396" fmla="*/ 2558212 w 5116423"/>
              <a:gd name="connsiteY2396" fmla="*/ 1848106 h 2024161"/>
              <a:gd name="connsiteX2397" fmla="*/ 2493105 w 5116423"/>
              <a:gd name="connsiteY2397" fmla="*/ 1848106 h 2024161"/>
              <a:gd name="connsiteX2398" fmla="*/ 2493105 w 5116423"/>
              <a:gd name="connsiteY2398" fmla="*/ 1848106 h 2024161"/>
              <a:gd name="connsiteX2399" fmla="*/ 2493105 w 5116423"/>
              <a:gd name="connsiteY2399" fmla="*/ 1848106 h 2024161"/>
              <a:gd name="connsiteX2400" fmla="*/ 411057 w 5116423"/>
              <a:gd name="connsiteY2400" fmla="*/ 1697103 h 2024161"/>
              <a:gd name="connsiteX2401" fmla="*/ 411057 w 5116423"/>
              <a:gd name="connsiteY2401" fmla="*/ 1697103 h 2024161"/>
              <a:gd name="connsiteX2402" fmla="*/ 454378 w 5116423"/>
              <a:gd name="connsiteY2402" fmla="*/ 1697103 h 2024161"/>
              <a:gd name="connsiteX2403" fmla="*/ 454378 w 5116423"/>
              <a:gd name="connsiteY2403" fmla="*/ 1697103 h 2024161"/>
              <a:gd name="connsiteX2404" fmla="*/ 411057 w 5116423"/>
              <a:gd name="connsiteY2404" fmla="*/ 1697103 h 2024161"/>
              <a:gd name="connsiteX2405" fmla="*/ 411057 w 5116423"/>
              <a:gd name="connsiteY2405" fmla="*/ 1697103 h 2024161"/>
              <a:gd name="connsiteX2406" fmla="*/ 411057 w 5116423"/>
              <a:gd name="connsiteY2406" fmla="*/ 1697103 h 2024161"/>
              <a:gd name="connsiteX2407" fmla="*/ 541270 w 5116423"/>
              <a:gd name="connsiteY2407" fmla="*/ 1815739 h 2024161"/>
              <a:gd name="connsiteX2408" fmla="*/ 541270 w 5116423"/>
              <a:gd name="connsiteY2408" fmla="*/ 1804909 h 2024161"/>
              <a:gd name="connsiteX2409" fmla="*/ 584592 w 5116423"/>
              <a:gd name="connsiteY2409" fmla="*/ 1804909 h 2024161"/>
              <a:gd name="connsiteX2410" fmla="*/ 584592 w 5116423"/>
              <a:gd name="connsiteY2410" fmla="*/ 1815739 h 2024161"/>
              <a:gd name="connsiteX2411" fmla="*/ 541270 w 5116423"/>
              <a:gd name="connsiteY2411" fmla="*/ 1815739 h 2024161"/>
              <a:gd name="connsiteX2412" fmla="*/ 541270 w 5116423"/>
              <a:gd name="connsiteY2412" fmla="*/ 1815739 h 2024161"/>
              <a:gd name="connsiteX2413" fmla="*/ 541270 w 5116423"/>
              <a:gd name="connsiteY2413" fmla="*/ 1815739 h 2024161"/>
              <a:gd name="connsiteX2414" fmla="*/ 617083 w 5116423"/>
              <a:gd name="connsiteY2414" fmla="*/ 1880473 h 2024161"/>
              <a:gd name="connsiteX2415" fmla="*/ 617083 w 5116423"/>
              <a:gd name="connsiteY2415" fmla="*/ 1880473 h 2024161"/>
              <a:gd name="connsiteX2416" fmla="*/ 660405 w 5116423"/>
              <a:gd name="connsiteY2416" fmla="*/ 1880473 h 2024161"/>
              <a:gd name="connsiteX2417" fmla="*/ 660405 w 5116423"/>
              <a:gd name="connsiteY2417" fmla="*/ 1880473 h 2024161"/>
              <a:gd name="connsiteX2418" fmla="*/ 617083 w 5116423"/>
              <a:gd name="connsiteY2418" fmla="*/ 1880473 h 2024161"/>
              <a:gd name="connsiteX2419" fmla="*/ 617083 w 5116423"/>
              <a:gd name="connsiteY2419" fmla="*/ 1880473 h 2024161"/>
              <a:gd name="connsiteX2420" fmla="*/ 617083 w 5116423"/>
              <a:gd name="connsiteY2420" fmla="*/ 1880473 h 2024161"/>
              <a:gd name="connsiteX2421" fmla="*/ 725511 w 5116423"/>
              <a:gd name="connsiteY2421" fmla="*/ 1988278 h 2024161"/>
              <a:gd name="connsiteX2422" fmla="*/ 725511 w 5116423"/>
              <a:gd name="connsiteY2422" fmla="*/ 1999109 h 2024161"/>
              <a:gd name="connsiteX2423" fmla="*/ 703851 w 5116423"/>
              <a:gd name="connsiteY2423" fmla="*/ 1999109 h 2024161"/>
              <a:gd name="connsiteX2424" fmla="*/ 703851 w 5116423"/>
              <a:gd name="connsiteY2424" fmla="*/ 1988278 h 2024161"/>
              <a:gd name="connsiteX2425" fmla="*/ 725511 w 5116423"/>
              <a:gd name="connsiteY2425" fmla="*/ 1988278 h 2024161"/>
              <a:gd name="connsiteX2426" fmla="*/ 725511 w 5116423"/>
              <a:gd name="connsiteY2426" fmla="*/ 1988278 h 2024161"/>
              <a:gd name="connsiteX2427" fmla="*/ 725511 w 5116423"/>
              <a:gd name="connsiteY2427" fmla="*/ 1988278 h 2024161"/>
              <a:gd name="connsiteX2428" fmla="*/ 432842 w 5116423"/>
              <a:gd name="connsiteY2428" fmla="*/ 1988278 h 2024161"/>
              <a:gd name="connsiteX2429" fmla="*/ 432842 w 5116423"/>
              <a:gd name="connsiteY2429" fmla="*/ 1988278 h 2024161"/>
              <a:gd name="connsiteX2430" fmla="*/ 411181 w 5116423"/>
              <a:gd name="connsiteY2430" fmla="*/ 1988278 h 2024161"/>
              <a:gd name="connsiteX2431" fmla="*/ 411181 w 5116423"/>
              <a:gd name="connsiteY2431" fmla="*/ 1988278 h 2024161"/>
              <a:gd name="connsiteX2432" fmla="*/ 432842 w 5116423"/>
              <a:gd name="connsiteY2432" fmla="*/ 1988278 h 2024161"/>
              <a:gd name="connsiteX2433" fmla="*/ 432842 w 5116423"/>
              <a:gd name="connsiteY2433" fmla="*/ 1988278 h 2024161"/>
              <a:gd name="connsiteX2434" fmla="*/ 432842 w 5116423"/>
              <a:gd name="connsiteY2434" fmla="*/ 1988278 h 2024161"/>
              <a:gd name="connsiteX2435" fmla="*/ 714681 w 5116423"/>
              <a:gd name="connsiteY2435" fmla="*/ 1977448 h 2024161"/>
              <a:gd name="connsiteX2436" fmla="*/ 714681 w 5116423"/>
              <a:gd name="connsiteY2436" fmla="*/ 1977448 h 2024161"/>
              <a:gd name="connsiteX2437" fmla="*/ 693020 w 5116423"/>
              <a:gd name="connsiteY2437" fmla="*/ 1977448 h 2024161"/>
              <a:gd name="connsiteX2438" fmla="*/ 693020 w 5116423"/>
              <a:gd name="connsiteY2438" fmla="*/ 1977448 h 2024161"/>
              <a:gd name="connsiteX2439" fmla="*/ 714681 w 5116423"/>
              <a:gd name="connsiteY2439" fmla="*/ 1977448 h 2024161"/>
              <a:gd name="connsiteX2440" fmla="*/ 714681 w 5116423"/>
              <a:gd name="connsiteY2440" fmla="*/ 1977448 h 2024161"/>
              <a:gd name="connsiteX2441" fmla="*/ 714681 w 5116423"/>
              <a:gd name="connsiteY2441" fmla="*/ 1977448 h 2024161"/>
              <a:gd name="connsiteX2442" fmla="*/ 1267778 w 5116423"/>
              <a:gd name="connsiteY2442" fmla="*/ 1912839 h 2024161"/>
              <a:gd name="connsiteX2443" fmla="*/ 1246117 w 5116423"/>
              <a:gd name="connsiteY2443" fmla="*/ 1912839 h 2024161"/>
              <a:gd name="connsiteX2444" fmla="*/ 1246117 w 5116423"/>
              <a:gd name="connsiteY2444" fmla="*/ 1923670 h 2024161"/>
              <a:gd name="connsiteX2445" fmla="*/ 1202795 w 5116423"/>
              <a:gd name="connsiteY2445" fmla="*/ 1923670 h 2024161"/>
              <a:gd name="connsiteX2446" fmla="*/ 1202795 w 5116423"/>
              <a:gd name="connsiteY2446" fmla="*/ 1923670 h 2024161"/>
              <a:gd name="connsiteX2447" fmla="*/ 1191965 w 5116423"/>
              <a:gd name="connsiteY2447" fmla="*/ 1923670 h 2024161"/>
              <a:gd name="connsiteX2448" fmla="*/ 1148643 w 5116423"/>
              <a:gd name="connsiteY2448" fmla="*/ 1934500 h 2024161"/>
              <a:gd name="connsiteX2449" fmla="*/ 1148643 w 5116423"/>
              <a:gd name="connsiteY2449" fmla="*/ 1923670 h 2024161"/>
              <a:gd name="connsiteX2450" fmla="*/ 1191965 w 5116423"/>
              <a:gd name="connsiteY2450" fmla="*/ 1923670 h 2024161"/>
              <a:gd name="connsiteX2451" fmla="*/ 1202795 w 5116423"/>
              <a:gd name="connsiteY2451" fmla="*/ 1923670 h 2024161"/>
              <a:gd name="connsiteX2452" fmla="*/ 1246117 w 5116423"/>
              <a:gd name="connsiteY2452" fmla="*/ 1912839 h 2024161"/>
              <a:gd name="connsiteX2453" fmla="*/ 1267778 w 5116423"/>
              <a:gd name="connsiteY2453" fmla="*/ 1912839 h 2024161"/>
              <a:gd name="connsiteX2454" fmla="*/ 1267778 w 5116423"/>
              <a:gd name="connsiteY2454" fmla="*/ 1912839 h 2024161"/>
              <a:gd name="connsiteX2455" fmla="*/ 974984 w 5116423"/>
              <a:gd name="connsiteY2455" fmla="*/ 1912839 h 2024161"/>
              <a:gd name="connsiteX2456" fmla="*/ 974984 w 5116423"/>
              <a:gd name="connsiteY2456" fmla="*/ 1923670 h 2024161"/>
              <a:gd name="connsiteX2457" fmla="*/ 953323 w 5116423"/>
              <a:gd name="connsiteY2457" fmla="*/ 1923670 h 2024161"/>
              <a:gd name="connsiteX2458" fmla="*/ 953323 w 5116423"/>
              <a:gd name="connsiteY2458" fmla="*/ 1912839 h 2024161"/>
              <a:gd name="connsiteX2459" fmla="*/ 974984 w 5116423"/>
              <a:gd name="connsiteY2459" fmla="*/ 1912839 h 2024161"/>
              <a:gd name="connsiteX2460" fmla="*/ 974984 w 5116423"/>
              <a:gd name="connsiteY2460" fmla="*/ 1912839 h 2024161"/>
              <a:gd name="connsiteX2461" fmla="*/ 974984 w 5116423"/>
              <a:gd name="connsiteY2461" fmla="*/ 1912839 h 2024161"/>
              <a:gd name="connsiteX2462" fmla="*/ 1007475 w 5116423"/>
              <a:gd name="connsiteY2462" fmla="*/ 1912839 h 2024161"/>
              <a:gd name="connsiteX2463" fmla="*/ 1029136 w 5116423"/>
              <a:gd name="connsiteY2463" fmla="*/ 1912839 h 2024161"/>
              <a:gd name="connsiteX2464" fmla="*/ 1029136 w 5116423"/>
              <a:gd name="connsiteY2464" fmla="*/ 1912839 h 2024161"/>
              <a:gd name="connsiteX2465" fmla="*/ 1007475 w 5116423"/>
              <a:gd name="connsiteY2465" fmla="*/ 1912839 h 2024161"/>
              <a:gd name="connsiteX2466" fmla="*/ 1007475 w 5116423"/>
              <a:gd name="connsiteY2466" fmla="*/ 1912839 h 2024161"/>
              <a:gd name="connsiteX2467" fmla="*/ 2438829 w 5116423"/>
              <a:gd name="connsiteY2467" fmla="*/ 1902009 h 2024161"/>
              <a:gd name="connsiteX2468" fmla="*/ 2287079 w 5116423"/>
              <a:gd name="connsiteY2468" fmla="*/ 1902009 h 2024161"/>
              <a:gd name="connsiteX2469" fmla="*/ 2276249 w 5116423"/>
              <a:gd name="connsiteY2469" fmla="*/ 1891178 h 2024161"/>
              <a:gd name="connsiteX2470" fmla="*/ 2276249 w 5116423"/>
              <a:gd name="connsiteY2470" fmla="*/ 1902009 h 2024161"/>
              <a:gd name="connsiteX2471" fmla="*/ 2265418 w 5116423"/>
              <a:gd name="connsiteY2471" fmla="*/ 1891178 h 2024161"/>
              <a:gd name="connsiteX2472" fmla="*/ 2189481 w 5116423"/>
              <a:gd name="connsiteY2472" fmla="*/ 1902009 h 2024161"/>
              <a:gd name="connsiteX2473" fmla="*/ 2156990 w 5116423"/>
              <a:gd name="connsiteY2473" fmla="*/ 1902009 h 2024161"/>
              <a:gd name="connsiteX2474" fmla="*/ 2189481 w 5116423"/>
              <a:gd name="connsiteY2474" fmla="*/ 1902009 h 2024161"/>
              <a:gd name="connsiteX2475" fmla="*/ 2200311 w 5116423"/>
              <a:gd name="connsiteY2475" fmla="*/ 1902009 h 2024161"/>
              <a:gd name="connsiteX2476" fmla="*/ 2167820 w 5116423"/>
              <a:gd name="connsiteY2476" fmla="*/ 1891178 h 2024161"/>
              <a:gd name="connsiteX2477" fmla="*/ 2438829 w 5116423"/>
              <a:gd name="connsiteY2477" fmla="*/ 1902009 h 2024161"/>
              <a:gd name="connsiteX2478" fmla="*/ 2438829 w 5116423"/>
              <a:gd name="connsiteY2478" fmla="*/ 1902009 h 2024161"/>
              <a:gd name="connsiteX2479" fmla="*/ 2438829 w 5116423"/>
              <a:gd name="connsiteY2479" fmla="*/ 1902009 h 2024161"/>
              <a:gd name="connsiteX2480" fmla="*/ 2146035 w 5116423"/>
              <a:gd name="connsiteY2480" fmla="*/ 1902009 h 2024161"/>
              <a:gd name="connsiteX2481" fmla="*/ 2091759 w 5116423"/>
              <a:gd name="connsiteY2481" fmla="*/ 1902009 h 2024161"/>
              <a:gd name="connsiteX2482" fmla="*/ 2091759 w 5116423"/>
              <a:gd name="connsiteY2482" fmla="*/ 1902009 h 2024161"/>
              <a:gd name="connsiteX2483" fmla="*/ 2146035 w 5116423"/>
              <a:gd name="connsiteY2483" fmla="*/ 1902009 h 2024161"/>
              <a:gd name="connsiteX2484" fmla="*/ 2146035 w 5116423"/>
              <a:gd name="connsiteY2484" fmla="*/ 1902009 h 2024161"/>
              <a:gd name="connsiteX2485" fmla="*/ 1246117 w 5116423"/>
              <a:gd name="connsiteY2485" fmla="*/ 1902009 h 2024161"/>
              <a:gd name="connsiteX2486" fmla="*/ 1213626 w 5116423"/>
              <a:gd name="connsiteY2486" fmla="*/ 1902009 h 2024161"/>
              <a:gd name="connsiteX2487" fmla="*/ 1213626 w 5116423"/>
              <a:gd name="connsiteY2487" fmla="*/ 1891178 h 2024161"/>
              <a:gd name="connsiteX2488" fmla="*/ 1246117 w 5116423"/>
              <a:gd name="connsiteY2488" fmla="*/ 1891178 h 2024161"/>
              <a:gd name="connsiteX2489" fmla="*/ 1246117 w 5116423"/>
              <a:gd name="connsiteY2489" fmla="*/ 1902009 h 2024161"/>
              <a:gd name="connsiteX2490" fmla="*/ 1246117 w 5116423"/>
              <a:gd name="connsiteY2490" fmla="*/ 1902009 h 2024161"/>
              <a:gd name="connsiteX2491" fmla="*/ 1246117 w 5116423"/>
              <a:gd name="connsiteY2491" fmla="*/ 1902009 h 2024161"/>
              <a:gd name="connsiteX2492" fmla="*/ 2276249 w 5116423"/>
              <a:gd name="connsiteY2492" fmla="*/ 1880473 h 2024161"/>
              <a:gd name="connsiteX2493" fmla="*/ 2276249 w 5116423"/>
              <a:gd name="connsiteY2493" fmla="*/ 1880473 h 2024161"/>
              <a:gd name="connsiteX2494" fmla="*/ 2243757 w 5116423"/>
              <a:gd name="connsiteY2494" fmla="*/ 1880473 h 2024161"/>
              <a:gd name="connsiteX2495" fmla="*/ 2243757 w 5116423"/>
              <a:gd name="connsiteY2495" fmla="*/ 1880473 h 2024161"/>
              <a:gd name="connsiteX2496" fmla="*/ 2276249 w 5116423"/>
              <a:gd name="connsiteY2496" fmla="*/ 1880473 h 2024161"/>
              <a:gd name="connsiteX2497" fmla="*/ 2276249 w 5116423"/>
              <a:gd name="connsiteY2497" fmla="*/ 1880473 h 2024161"/>
              <a:gd name="connsiteX2498" fmla="*/ 2276249 w 5116423"/>
              <a:gd name="connsiteY2498" fmla="*/ 1880473 h 2024161"/>
              <a:gd name="connsiteX2499" fmla="*/ 2742453 w 5116423"/>
              <a:gd name="connsiteY2499" fmla="*/ 1869642 h 2024161"/>
              <a:gd name="connsiteX2500" fmla="*/ 2764114 w 5116423"/>
              <a:gd name="connsiteY2500" fmla="*/ 1880473 h 2024161"/>
              <a:gd name="connsiteX2501" fmla="*/ 2807435 w 5116423"/>
              <a:gd name="connsiteY2501" fmla="*/ 1880473 h 2024161"/>
              <a:gd name="connsiteX2502" fmla="*/ 2764114 w 5116423"/>
              <a:gd name="connsiteY2502" fmla="*/ 1880473 h 2024161"/>
              <a:gd name="connsiteX2503" fmla="*/ 2742453 w 5116423"/>
              <a:gd name="connsiteY2503" fmla="*/ 1869642 h 2024161"/>
              <a:gd name="connsiteX2504" fmla="*/ 2742453 w 5116423"/>
              <a:gd name="connsiteY2504" fmla="*/ 1869642 h 2024161"/>
              <a:gd name="connsiteX2505" fmla="*/ 2731623 w 5116423"/>
              <a:gd name="connsiteY2505" fmla="*/ 1880473 h 2024161"/>
              <a:gd name="connsiteX2506" fmla="*/ 2688301 w 5116423"/>
              <a:gd name="connsiteY2506" fmla="*/ 1880473 h 2024161"/>
              <a:gd name="connsiteX2507" fmla="*/ 2688301 w 5116423"/>
              <a:gd name="connsiteY2507" fmla="*/ 1869642 h 2024161"/>
              <a:gd name="connsiteX2508" fmla="*/ 2731623 w 5116423"/>
              <a:gd name="connsiteY2508" fmla="*/ 1869642 h 2024161"/>
              <a:gd name="connsiteX2509" fmla="*/ 2731623 w 5116423"/>
              <a:gd name="connsiteY2509" fmla="*/ 1880473 h 2024161"/>
              <a:gd name="connsiteX2510" fmla="*/ 2731623 w 5116423"/>
              <a:gd name="connsiteY2510" fmla="*/ 1880473 h 2024161"/>
              <a:gd name="connsiteX2511" fmla="*/ 2731623 w 5116423"/>
              <a:gd name="connsiteY2511" fmla="*/ 1880473 h 2024161"/>
              <a:gd name="connsiteX2512" fmla="*/ 3002756 w 5116423"/>
              <a:gd name="connsiteY2512" fmla="*/ 1869642 h 2024161"/>
              <a:gd name="connsiteX2513" fmla="*/ 3035247 w 5116423"/>
              <a:gd name="connsiteY2513" fmla="*/ 1869642 h 2024161"/>
              <a:gd name="connsiteX2514" fmla="*/ 3035247 w 5116423"/>
              <a:gd name="connsiteY2514" fmla="*/ 1880473 h 2024161"/>
              <a:gd name="connsiteX2515" fmla="*/ 3002756 w 5116423"/>
              <a:gd name="connsiteY2515" fmla="*/ 1880473 h 2024161"/>
              <a:gd name="connsiteX2516" fmla="*/ 3002756 w 5116423"/>
              <a:gd name="connsiteY2516" fmla="*/ 1869642 h 2024161"/>
              <a:gd name="connsiteX2517" fmla="*/ 3002756 w 5116423"/>
              <a:gd name="connsiteY2517" fmla="*/ 1869642 h 2024161"/>
              <a:gd name="connsiteX2518" fmla="*/ 3002756 w 5116423"/>
              <a:gd name="connsiteY2518" fmla="*/ 1869642 h 2024161"/>
              <a:gd name="connsiteX2519" fmla="*/ 3241273 w 5116423"/>
              <a:gd name="connsiteY2519" fmla="*/ 1869642 h 2024161"/>
              <a:gd name="connsiteX2520" fmla="*/ 3241273 w 5116423"/>
              <a:gd name="connsiteY2520" fmla="*/ 1869642 h 2024161"/>
              <a:gd name="connsiteX2521" fmla="*/ 3165336 w 5116423"/>
              <a:gd name="connsiteY2521" fmla="*/ 1869642 h 2024161"/>
              <a:gd name="connsiteX2522" fmla="*/ 3165336 w 5116423"/>
              <a:gd name="connsiteY2522" fmla="*/ 1869642 h 2024161"/>
              <a:gd name="connsiteX2523" fmla="*/ 3241273 w 5116423"/>
              <a:gd name="connsiteY2523" fmla="*/ 1869642 h 2024161"/>
              <a:gd name="connsiteX2524" fmla="*/ 3241273 w 5116423"/>
              <a:gd name="connsiteY2524" fmla="*/ 1869642 h 2024161"/>
              <a:gd name="connsiteX2525" fmla="*/ 3241273 w 5116423"/>
              <a:gd name="connsiteY2525" fmla="*/ 1869642 h 2024161"/>
              <a:gd name="connsiteX2526" fmla="*/ 2493105 w 5116423"/>
              <a:gd name="connsiteY2526" fmla="*/ 1869642 h 2024161"/>
              <a:gd name="connsiteX2527" fmla="*/ 2666641 w 5116423"/>
              <a:gd name="connsiteY2527" fmla="*/ 1869642 h 2024161"/>
              <a:gd name="connsiteX2528" fmla="*/ 2319695 w 5116423"/>
              <a:gd name="connsiteY2528" fmla="*/ 1880473 h 2024161"/>
              <a:gd name="connsiteX2529" fmla="*/ 2493105 w 5116423"/>
              <a:gd name="connsiteY2529" fmla="*/ 1869642 h 2024161"/>
              <a:gd name="connsiteX2530" fmla="*/ 2514766 w 5116423"/>
              <a:gd name="connsiteY2530" fmla="*/ 1869642 h 2024161"/>
              <a:gd name="connsiteX2531" fmla="*/ 2493105 w 5116423"/>
              <a:gd name="connsiteY2531" fmla="*/ 1869642 h 2024161"/>
              <a:gd name="connsiteX2532" fmla="*/ 2493105 w 5116423"/>
              <a:gd name="connsiteY2532" fmla="*/ 1869642 h 2024161"/>
              <a:gd name="connsiteX2533" fmla="*/ 2493105 w 5116423"/>
              <a:gd name="connsiteY2533" fmla="*/ 1869642 h 2024161"/>
              <a:gd name="connsiteX2534" fmla="*/ 2221972 w 5116423"/>
              <a:gd name="connsiteY2534" fmla="*/ 1869642 h 2024161"/>
              <a:gd name="connsiteX2535" fmla="*/ 2189481 w 5116423"/>
              <a:gd name="connsiteY2535" fmla="*/ 1869642 h 2024161"/>
              <a:gd name="connsiteX2536" fmla="*/ 2189481 w 5116423"/>
              <a:gd name="connsiteY2536" fmla="*/ 1869642 h 2024161"/>
              <a:gd name="connsiteX2537" fmla="*/ 2221972 w 5116423"/>
              <a:gd name="connsiteY2537" fmla="*/ 1869642 h 2024161"/>
              <a:gd name="connsiteX2538" fmla="*/ 2221972 w 5116423"/>
              <a:gd name="connsiteY2538" fmla="*/ 1869642 h 2024161"/>
              <a:gd name="connsiteX2539" fmla="*/ 3035247 w 5116423"/>
              <a:gd name="connsiteY2539" fmla="*/ 1858812 h 2024161"/>
              <a:gd name="connsiteX2540" fmla="*/ 3035247 w 5116423"/>
              <a:gd name="connsiteY2540" fmla="*/ 1858812 h 2024161"/>
              <a:gd name="connsiteX2541" fmla="*/ 2883497 w 5116423"/>
              <a:gd name="connsiteY2541" fmla="*/ 1869642 h 2024161"/>
              <a:gd name="connsiteX2542" fmla="*/ 2883497 w 5116423"/>
              <a:gd name="connsiteY2542" fmla="*/ 1858812 h 2024161"/>
              <a:gd name="connsiteX2543" fmla="*/ 3035247 w 5116423"/>
              <a:gd name="connsiteY2543" fmla="*/ 1858812 h 2024161"/>
              <a:gd name="connsiteX2544" fmla="*/ 3035247 w 5116423"/>
              <a:gd name="connsiteY2544" fmla="*/ 1858812 h 2024161"/>
              <a:gd name="connsiteX2545" fmla="*/ 3035247 w 5116423"/>
              <a:gd name="connsiteY2545" fmla="*/ 1858812 h 2024161"/>
              <a:gd name="connsiteX2546" fmla="*/ 2840051 w 5116423"/>
              <a:gd name="connsiteY2546" fmla="*/ 1858812 h 2024161"/>
              <a:gd name="connsiteX2547" fmla="*/ 2840051 w 5116423"/>
              <a:gd name="connsiteY2547" fmla="*/ 1869642 h 2024161"/>
              <a:gd name="connsiteX2548" fmla="*/ 2818390 w 5116423"/>
              <a:gd name="connsiteY2548" fmla="*/ 1869642 h 2024161"/>
              <a:gd name="connsiteX2549" fmla="*/ 2818390 w 5116423"/>
              <a:gd name="connsiteY2549" fmla="*/ 1858812 h 2024161"/>
              <a:gd name="connsiteX2550" fmla="*/ 2840051 w 5116423"/>
              <a:gd name="connsiteY2550" fmla="*/ 1858812 h 2024161"/>
              <a:gd name="connsiteX2551" fmla="*/ 2840051 w 5116423"/>
              <a:gd name="connsiteY2551" fmla="*/ 1858812 h 2024161"/>
              <a:gd name="connsiteX2552" fmla="*/ 2840051 w 5116423"/>
              <a:gd name="connsiteY2552" fmla="*/ 1858812 h 2024161"/>
              <a:gd name="connsiteX2553" fmla="*/ 2807560 w 5116423"/>
              <a:gd name="connsiteY2553" fmla="*/ 1858812 h 2024161"/>
              <a:gd name="connsiteX2554" fmla="*/ 2807560 w 5116423"/>
              <a:gd name="connsiteY2554" fmla="*/ 1869642 h 2024161"/>
              <a:gd name="connsiteX2555" fmla="*/ 2764238 w 5116423"/>
              <a:gd name="connsiteY2555" fmla="*/ 1869642 h 2024161"/>
              <a:gd name="connsiteX2556" fmla="*/ 2764238 w 5116423"/>
              <a:gd name="connsiteY2556" fmla="*/ 1858812 h 2024161"/>
              <a:gd name="connsiteX2557" fmla="*/ 2807560 w 5116423"/>
              <a:gd name="connsiteY2557" fmla="*/ 1858812 h 2024161"/>
              <a:gd name="connsiteX2558" fmla="*/ 2807560 w 5116423"/>
              <a:gd name="connsiteY2558" fmla="*/ 1858812 h 2024161"/>
              <a:gd name="connsiteX2559" fmla="*/ 2807560 w 5116423"/>
              <a:gd name="connsiteY2559" fmla="*/ 1858812 h 2024161"/>
              <a:gd name="connsiteX2560" fmla="*/ 2699132 w 5116423"/>
              <a:gd name="connsiteY2560" fmla="*/ 1858812 h 2024161"/>
              <a:gd name="connsiteX2561" fmla="*/ 2742453 w 5116423"/>
              <a:gd name="connsiteY2561" fmla="*/ 1858812 h 2024161"/>
              <a:gd name="connsiteX2562" fmla="*/ 2742453 w 5116423"/>
              <a:gd name="connsiteY2562" fmla="*/ 1869642 h 2024161"/>
              <a:gd name="connsiteX2563" fmla="*/ 2699132 w 5116423"/>
              <a:gd name="connsiteY2563" fmla="*/ 1869642 h 2024161"/>
              <a:gd name="connsiteX2564" fmla="*/ 2699132 w 5116423"/>
              <a:gd name="connsiteY2564" fmla="*/ 1858812 h 2024161"/>
              <a:gd name="connsiteX2565" fmla="*/ 2699132 w 5116423"/>
              <a:gd name="connsiteY2565" fmla="*/ 1858812 h 2024161"/>
              <a:gd name="connsiteX2566" fmla="*/ 2699132 w 5116423"/>
              <a:gd name="connsiteY2566" fmla="*/ 1858812 h 2024161"/>
              <a:gd name="connsiteX2567" fmla="*/ 974984 w 5116423"/>
              <a:gd name="connsiteY2567" fmla="*/ 1869642 h 2024161"/>
              <a:gd name="connsiteX2568" fmla="*/ 996645 w 5116423"/>
              <a:gd name="connsiteY2568" fmla="*/ 1869642 h 2024161"/>
              <a:gd name="connsiteX2569" fmla="*/ 1050921 w 5116423"/>
              <a:gd name="connsiteY2569" fmla="*/ 1869642 h 2024161"/>
              <a:gd name="connsiteX2570" fmla="*/ 996645 w 5116423"/>
              <a:gd name="connsiteY2570" fmla="*/ 1869642 h 2024161"/>
              <a:gd name="connsiteX2571" fmla="*/ 974984 w 5116423"/>
              <a:gd name="connsiteY2571" fmla="*/ 1869642 h 2024161"/>
              <a:gd name="connsiteX2572" fmla="*/ 974984 w 5116423"/>
              <a:gd name="connsiteY2572" fmla="*/ 1869642 h 2024161"/>
              <a:gd name="connsiteX2573" fmla="*/ 1061751 w 5116423"/>
              <a:gd name="connsiteY2573" fmla="*/ 1880473 h 2024161"/>
              <a:gd name="connsiteX2574" fmla="*/ 1083412 w 5116423"/>
              <a:gd name="connsiteY2574" fmla="*/ 1880473 h 2024161"/>
              <a:gd name="connsiteX2575" fmla="*/ 1061751 w 5116423"/>
              <a:gd name="connsiteY2575" fmla="*/ 1880473 h 2024161"/>
              <a:gd name="connsiteX2576" fmla="*/ 1050921 w 5116423"/>
              <a:gd name="connsiteY2576" fmla="*/ 1891303 h 2024161"/>
              <a:gd name="connsiteX2577" fmla="*/ 1278608 w 5116423"/>
              <a:gd name="connsiteY2577" fmla="*/ 1869767 h 2024161"/>
              <a:gd name="connsiteX2578" fmla="*/ 964153 w 5116423"/>
              <a:gd name="connsiteY2578" fmla="*/ 1902133 h 2024161"/>
              <a:gd name="connsiteX2579" fmla="*/ 1061751 w 5116423"/>
              <a:gd name="connsiteY2579" fmla="*/ 1880473 h 2024161"/>
              <a:gd name="connsiteX2580" fmla="*/ 1061751 w 5116423"/>
              <a:gd name="connsiteY2580" fmla="*/ 1880473 h 2024161"/>
              <a:gd name="connsiteX2581" fmla="*/ 844895 w 5116423"/>
              <a:gd name="connsiteY2581" fmla="*/ 1912839 h 2024161"/>
              <a:gd name="connsiteX2582" fmla="*/ 844895 w 5116423"/>
              <a:gd name="connsiteY2582" fmla="*/ 1912839 h 2024161"/>
              <a:gd name="connsiteX2583" fmla="*/ 671359 w 5116423"/>
              <a:gd name="connsiteY2583" fmla="*/ 1923670 h 2024161"/>
              <a:gd name="connsiteX2584" fmla="*/ 736466 w 5116423"/>
              <a:gd name="connsiteY2584" fmla="*/ 1902133 h 2024161"/>
              <a:gd name="connsiteX2585" fmla="*/ 823234 w 5116423"/>
              <a:gd name="connsiteY2585" fmla="*/ 1902133 h 2024161"/>
              <a:gd name="connsiteX2586" fmla="*/ 834064 w 5116423"/>
              <a:gd name="connsiteY2586" fmla="*/ 1902133 h 2024161"/>
              <a:gd name="connsiteX2587" fmla="*/ 834064 w 5116423"/>
              <a:gd name="connsiteY2587" fmla="*/ 1902133 h 2024161"/>
              <a:gd name="connsiteX2588" fmla="*/ 931662 w 5116423"/>
              <a:gd name="connsiteY2588" fmla="*/ 1902133 h 2024161"/>
              <a:gd name="connsiteX2589" fmla="*/ 855725 w 5116423"/>
              <a:gd name="connsiteY2589" fmla="*/ 1912964 h 2024161"/>
              <a:gd name="connsiteX2590" fmla="*/ 931662 w 5116423"/>
              <a:gd name="connsiteY2590" fmla="*/ 1923794 h 2024161"/>
              <a:gd name="connsiteX2591" fmla="*/ 660529 w 5116423"/>
              <a:gd name="connsiteY2591" fmla="*/ 1934625 h 2024161"/>
              <a:gd name="connsiteX2592" fmla="*/ 844895 w 5116423"/>
              <a:gd name="connsiteY2592" fmla="*/ 1912839 h 2024161"/>
              <a:gd name="connsiteX2593" fmla="*/ 844895 w 5116423"/>
              <a:gd name="connsiteY2593" fmla="*/ 1912839 h 2024161"/>
              <a:gd name="connsiteX2594" fmla="*/ 844895 w 5116423"/>
              <a:gd name="connsiteY2594" fmla="*/ 1912839 h 2024161"/>
              <a:gd name="connsiteX2595" fmla="*/ 1105073 w 5116423"/>
              <a:gd name="connsiteY2595" fmla="*/ 1923545 h 2024161"/>
              <a:gd name="connsiteX2596" fmla="*/ 1115903 w 5116423"/>
              <a:gd name="connsiteY2596" fmla="*/ 1934376 h 2024161"/>
              <a:gd name="connsiteX2597" fmla="*/ 1126734 w 5116423"/>
              <a:gd name="connsiteY2597" fmla="*/ 1934376 h 2024161"/>
              <a:gd name="connsiteX2598" fmla="*/ 1137564 w 5116423"/>
              <a:gd name="connsiteY2598" fmla="*/ 1934376 h 2024161"/>
              <a:gd name="connsiteX2599" fmla="*/ 1126734 w 5116423"/>
              <a:gd name="connsiteY2599" fmla="*/ 1934376 h 2024161"/>
              <a:gd name="connsiteX2600" fmla="*/ 1115903 w 5116423"/>
              <a:gd name="connsiteY2600" fmla="*/ 1934376 h 2024161"/>
              <a:gd name="connsiteX2601" fmla="*/ 1115903 w 5116423"/>
              <a:gd name="connsiteY2601" fmla="*/ 1934376 h 2024161"/>
              <a:gd name="connsiteX2602" fmla="*/ 1061627 w 5116423"/>
              <a:gd name="connsiteY2602" fmla="*/ 1934376 h 2024161"/>
              <a:gd name="connsiteX2603" fmla="*/ 1007350 w 5116423"/>
              <a:gd name="connsiteY2603" fmla="*/ 1945206 h 2024161"/>
              <a:gd name="connsiteX2604" fmla="*/ 1105073 w 5116423"/>
              <a:gd name="connsiteY2604" fmla="*/ 1923545 h 2024161"/>
              <a:gd name="connsiteX2605" fmla="*/ 1105073 w 5116423"/>
              <a:gd name="connsiteY2605" fmla="*/ 1923545 h 2024161"/>
              <a:gd name="connsiteX2606" fmla="*/ 1235162 w 5116423"/>
              <a:gd name="connsiteY2606" fmla="*/ 1945081 h 2024161"/>
              <a:gd name="connsiteX2607" fmla="*/ 1137564 w 5116423"/>
              <a:gd name="connsiteY2607" fmla="*/ 1945081 h 2024161"/>
              <a:gd name="connsiteX2608" fmla="*/ 1126734 w 5116423"/>
              <a:gd name="connsiteY2608" fmla="*/ 1945081 h 2024161"/>
              <a:gd name="connsiteX2609" fmla="*/ 1235162 w 5116423"/>
              <a:gd name="connsiteY2609" fmla="*/ 1945081 h 2024161"/>
              <a:gd name="connsiteX2610" fmla="*/ 1235162 w 5116423"/>
              <a:gd name="connsiteY2610" fmla="*/ 1945081 h 2024161"/>
              <a:gd name="connsiteX2611" fmla="*/ 1235162 w 5116423"/>
              <a:gd name="connsiteY2611" fmla="*/ 1945081 h 2024161"/>
              <a:gd name="connsiteX2612" fmla="*/ 714681 w 5116423"/>
              <a:gd name="connsiteY2612" fmla="*/ 1955912 h 2024161"/>
              <a:gd name="connsiteX2613" fmla="*/ 823109 w 5116423"/>
              <a:gd name="connsiteY2613" fmla="*/ 1945081 h 2024161"/>
              <a:gd name="connsiteX2614" fmla="*/ 844770 w 5116423"/>
              <a:gd name="connsiteY2614" fmla="*/ 1945081 h 2024161"/>
              <a:gd name="connsiteX2615" fmla="*/ 877261 w 5116423"/>
              <a:gd name="connsiteY2615" fmla="*/ 1945081 h 2024161"/>
              <a:gd name="connsiteX2616" fmla="*/ 844770 w 5116423"/>
              <a:gd name="connsiteY2616" fmla="*/ 1945081 h 2024161"/>
              <a:gd name="connsiteX2617" fmla="*/ 844770 w 5116423"/>
              <a:gd name="connsiteY2617" fmla="*/ 1945081 h 2024161"/>
              <a:gd name="connsiteX2618" fmla="*/ 823109 w 5116423"/>
              <a:gd name="connsiteY2618" fmla="*/ 1945081 h 2024161"/>
              <a:gd name="connsiteX2619" fmla="*/ 812279 w 5116423"/>
              <a:gd name="connsiteY2619" fmla="*/ 1955912 h 2024161"/>
              <a:gd name="connsiteX2620" fmla="*/ 714681 w 5116423"/>
              <a:gd name="connsiteY2620" fmla="*/ 1955912 h 2024161"/>
              <a:gd name="connsiteX2621" fmla="*/ 714681 w 5116423"/>
              <a:gd name="connsiteY2621" fmla="*/ 1955912 h 2024161"/>
              <a:gd name="connsiteX2622" fmla="*/ 714681 w 5116423"/>
              <a:gd name="connsiteY2622" fmla="*/ 1955912 h 2024161"/>
              <a:gd name="connsiteX2623" fmla="*/ 725511 w 5116423"/>
              <a:gd name="connsiteY2623" fmla="*/ 1966742 h 2024161"/>
              <a:gd name="connsiteX2624" fmla="*/ 909877 w 5116423"/>
              <a:gd name="connsiteY2624" fmla="*/ 1966742 h 2024161"/>
              <a:gd name="connsiteX2625" fmla="*/ 725511 w 5116423"/>
              <a:gd name="connsiteY2625" fmla="*/ 1966742 h 2024161"/>
              <a:gd name="connsiteX2626" fmla="*/ 725511 w 5116423"/>
              <a:gd name="connsiteY2626" fmla="*/ 1966742 h 2024161"/>
              <a:gd name="connsiteX2627" fmla="*/ 953323 w 5116423"/>
              <a:gd name="connsiteY2627" fmla="*/ 1966742 h 2024161"/>
              <a:gd name="connsiteX2628" fmla="*/ 931662 w 5116423"/>
              <a:gd name="connsiteY2628" fmla="*/ 1966742 h 2024161"/>
              <a:gd name="connsiteX2629" fmla="*/ 931662 w 5116423"/>
              <a:gd name="connsiteY2629" fmla="*/ 1955912 h 2024161"/>
              <a:gd name="connsiteX2630" fmla="*/ 953323 w 5116423"/>
              <a:gd name="connsiteY2630" fmla="*/ 1955912 h 2024161"/>
              <a:gd name="connsiteX2631" fmla="*/ 953323 w 5116423"/>
              <a:gd name="connsiteY2631" fmla="*/ 1966742 h 2024161"/>
              <a:gd name="connsiteX2632" fmla="*/ 953323 w 5116423"/>
              <a:gd name="connsiteY2632" fmla="*/ 1966742 h 2024161"/>
              <a:gd name="connsiteX2633" fmla="*/ 953323 w 5116423"/>
              <a:gd name="connsiteY2633" fmla="*/ 1966742 h 2024161"/>
              <a:gd name="connsiteX2634" fmla="*/ 1007475 w 5116423"/>
              <a:gd name="connsiteY2634" fmla="*/ 1955912 h 2024161"/>
              <a:gd name="connsiteX2635" fmla="*/ 974984 w 5116423"/>
              <a:gd name="connsiteY2635" fmla="*/ 1955912 h 2024161"/>
              <a:gd name="connsiteX2636" fmla="*/ 974984 w 5116423"/>
              <a:gd name="connsiteY2636" fmla="*/ 1955912 h 2024161"/>
              <a:gd name="connsiteX2637" fmla="*/ 1007475 w 5116423"/>
              <a:gd name="connsiteY2637" fmla="*/ 1955912 h 2024161"/>
              <a:gd name="connsiteX2638" fmla="*/ 1007475 w 5116423"/>
              <a:gd name="connsiteY2638" fmla="*/ 1955912 h 2024161"/>
              <a:gd name="connsiteX2639" fmla="*/ 1061751 w 5116423"/>
              <a:gd name="connsiteY2639" fmla="*/ 1955912 h 2024161"/>
              <a:gd name="connsiteX2640" fmla="*/ 1018430 w 5116423"/>
              <a:gd name="connsiteY2640" fmla="*/ 1955912 h 2024161"/>
              <a:gd name="connsiteX2641" fmla="*/ 1018430 w 5116423"/>
              <a:gd name="connsiteY2641" fmla="*/ 1955912 h 2024161"/>
              <a:gd name="connsiteX2642" fmla="*/ 1061751 w 5116423"/>
              <a:gd name="connsiteY2642" fmla="*/ 1955912 h 2024161"/>
              <a:gd name="connsiteX2643" fmla="*/ 1061751 w 5116423"/>
              <a:gd name="connsiteY2643" fmla="*/ 1955912 h 2024161"/>
              <a:gd name="connsiteX2644" fmla="*/ 1115903 w 5116423"/>
              <a:gd name="connsiteY2644" fmla="*/ 1955912 h 2024161"/>
              <a:gd name="connsiteX2645" fmla="*/ 1072582 w 5116423"/>
              <a:gd name="connsiteY2645" fmla="*/ 1955912 h 2024161"/>
              <a:gd name="connsiteX2646" fmla="*/ 1072582 w 5116423"/>
              <a:gd name="connsiteY2646" fmla="*/ 1945081 h 2024161"/>
              <a:gd name="connsiteX2647" fmla="*/ 1115903 w 5116423"/>
              <a:gd name="connsiteY2647" fmla="*/ 1945081 h 2024161"/>
              <a:gd name="connsiteX2648" fmla="*/ 1115903 w 5116423"/>
              <a:gd name="connsiteY2648" fmla="*/ 1955912 h 2024161"/>
              <a:gd name="connsiteX2649" fmla="*/ 1115903 w 5116423"/>
              <a:gd name="connsiteY2649" fmla="*/ 1955912 h 2024161"/>
              <a:gd name="connsiteX2650" fmla="*/ 1115903 w 5116423"/>
              <a:gd name="connsiteY2650" fmla="*/ 1955912 h 2024161"/>
              <a:gd name="connsiteX2651" fmla="*/ 1408697 w 5116423"/>
              <a:gd name="connsiteY2651" fmla="*/ 1999109 h 2024161"/>
              <a:gd name="connsiteX2652" fmla="*/ 1430358 w 5116423"/>
              <a:gd name="connsiteY2652" fmla="*/ 1999109 h 2024161"/>
              <a:gd name="connsiteX2653" fmla="*/ 1430358 w 5116423"/>
              <a:gd name="connsiteY2653" fmla="*/ 1999109 h 2024161"/>
              <a:gd name="connsiteX2654" fmla="*/ 1408697 w 5116423"/>
              <a:gd name="connsiteY2654" fmla="*/ 1999109 h 2024161"/>
              <a:gd name="connsiteX2655" fmla="*/ 1408697 w 5116423"/>
              <a:gd name="connsiteY2655" fmla="*/ 1999109 h 2024161"/>
              <a:gd name="connsiteX2656" fmla="*/ 1365376 w 5116423"/>
              <a:gd name="connsiteY2656" fmla="*/ 2009815 h 2024161"/>
              <a:gd name="connsiteX2657" fmla="*/ 1365376 w 5116423"/>
              <a:gd name="connsiteY2657" fmla="*/ 1998985 h 2024161"/>
              <a:gd name="connsiteX2658" fmla="*/ 1387036 w 5116423"/>
              <a:gd name="connsiteY2658" fmla="*/ 1998985 h 2024161"/>
              <a:gd name="connsiteX2659" fmla="*/ 1387036 w 5116423"/>
              <a:gd name="connsiteY2659" fmla="*/ 2009815 h 2024161"/>
              <a:gd name="connsiteX2660" fmla="*/ 1365376 w 5116423"/>
              <a:gd name="connsiteY2660" fmla="*/ 2009815 h 2024161"/>
              <a:gd name="connsiteX2661" fmla="*/ 1365376 w 5116423"/>
              <a:gd name="connsiteY2661" fmla="*/ 2009815 h 2024161"/>
              <a:gd name="connsiteX2662" fmla="*/ 1365376 w 5116423"/>
              <a:gd name="connsiteY2662" fmla="*/ 2009815 h 202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Lst>
            <a:rect l="l" t="t" r="r" b="b"/>
            <a:pathLst>
              <a:path w="5116423" h="2024161">
                <a:moveTo>
                  <a:pt x="1864196" y="1999109"/>
                </a:moveTo>
                <a:cubicBezTo>
                  <a:pt x="1864196" y="1988278"/>
                  <a:pt x="1864196" y="1988278"/>
                  <a:pt x="1864196" y="1988278"/>
                </a:cubicBezTo>
                <a:cubicBezTo>
                  <a:pt x="1940133" y="1988278"/>
                  <a:pt x="2015946" y="1988278"/>
                  <a:pt x="2091883" y="1988278"/>
                </a:cubicBezTo>
                <a:cubicBezTo>
                  <a:pt x="1994285" y="1988278"/>
                  <a:pt x="1896687" y="1988278"/>
                  <a:pt x="1809920" y="1977448"/>
                </a:cubicBezTo>
                <a:cubicBezTo>
                  <a:pt x="1853241" y="1977448"/>
                  <a:pt x="1864196" y="1955912"/>
                  <a:pt x="1907518" y="1966618"/>
                </a:cubicBezTo>
                <a:cubicBezTo>
                  <a:pt x="1907518" y="1955787"/>
                  <a:pt x="1907518" y="1955787"/>
                  <a:pt x="1907518" y="1955787"/>
                </a:cubicBezTo>
                <a:cubicBezTo>
                  <a:pt x="1875026" y="1966618"/>
                  <a:pt x="1842411" y="1966618"/>
                  <a:pt x="1809920" y="1955787"/>
                </a:cubicBezTo>
                <a:cubicBezTo>
                  <a:pt x="1831580" y="1966618"/>
                  <a:pt x="1842411" y="1944957"/>
                  <a:pt x="1853241" y="1955787"/>
                </a:cubicBezTo>
                <a:cubicBezTo>
                  <a:pt x="1864071" y="1955787"/>
                  <a:pt x="1864071" y="1955787"/>
                  <a:pt x="1864071" y="1955787"/>
                </a:cubicBezTo>
                <a:cubicBezTo>
                  <a:pt x="1864071" y="1944957"/>
                  <a:pt x="1864071" y="1944957"/>
                  <a:pt x="1864071" y="1944957"/>
                </a:cubicBezTo>
                <a:cubicBezTo>
                  <a:pt x="1853241" y="1944957"/>
                  <a:pt x="1853241" y="1944957"/>
                  <a:pt x="1853241" y="1944957"/>
                </a:cubicBezTo>
                <a:lnTo>
                  <a:pt x="1853241" y="1955787"/>
                </a:lnTo>
                <a:cubicBezTo>
                  <a:pt x="1842411" y="1944957"/>
                  <a:pt x="1820750" y="1944957"/>
                  <a:pt x="1809920" y="1944957"/>
                </a:cubicBezTo>
                <a:cubicBezTo>
                  <a:pt x="1820750" y="1944957"/>
                  <a:pt x="1820750" y="1934127"/>
                  <a:pt x="1820750" y="1934127"/>
                </a:cubicBezTo>
                <a:cubicBezTo>
                  <a:pt x="1809920" y="1934127"/>
                  <a:pt x="1788259" y="1934127"/>
                  <a:pt x="1788259" y="1934127"/>
                </a:cubicBezTo>
                <a:cubicBezTo>
                  <a:pt x="1842535" y="1934127"/>
                  <a:pt x="1842535" y="1934127"/>
                  <a:pt x="1842535" y="1934127"/>
                </a:cubicBezTo>
                <a:lnTo>
                  <a:pt x="1842535" y="1923296"/>
                </a:lnTo>
                <a:cubicBezTo>
                  <a:pt x="1918472" y="1912466"/>
                  <a:pt x="2059392" y="1923296"/>
                  <a:pt x="2156990" y="1912466"/>
                </a:cubicBezTo>
                <a:cubicBezTo>
                  <a:pt x="2156990" y="1923296"/>
                  <a:pt x="2156990" y="1923296"/>
                  <a:pt x="2156990" y="1923296"/>
                </a:cubicBezTo>
                <a:cubicBezTo>
                  <a:pt x="2167820" y="1923296"/>
                  <a:pt x="2167820" y="1923296"/>
                  <a:pt x="2167820" y="1923296"/>
                </a:cubicBezTo>
                <a:lnTo>
                  <a:pt x="2167820" y="1923296"/>
                </a:lnTo>
                <a:cubicBezTo>
                  <a:pt x="2200311" y="1912466"/>
                  <a:pt x="2222097" y="1901760"/>
                  <a:pt x="2243757" y="1923296"/>
                </a:cubicBezTo>
                <a:cubicBezTo>
                  <a:pt x="2254588" y="1912466"/>
                  <a:pt x="2254588" y="1912466"/>
                  <a:pt x="2254588" y="1912466"/>
                </a:cubicBezTo>
                <a:cubicBezTo>
                  <a:pt x="2254588" y="1912466"/>
                  <a:pt x="2265418" y="1912466"/>
                  <a:pt x="2276249" y="1912466"/>
                </a:cubicBezTo>
                <a:cubicBezTo>
                  <a:pt x="2265418" y="1912466"/>
                  <a:pt x="2265418" y="1923296"/>
                  <a:pt x="2265418" y="1923296"/>
                </a:cubicBezTo>
                <a:cubicBezTo>
                  <a:pt x="2330525" y="1923296"/>
                  <a:pt x="2373846" y="1923296"/>
                  <a:pt x="2428123" y="1923296"/>
                </a:cubicBezTo>
                <a:cubicBezTo>
                  <a:pt x="2395632" y="1934127"/>
                  <a:pt x="2341355" y="1934127"/>
                  <a:pt x="2298034" y="1934127"/>
                </a:cubicBezTo>
                <a:cubicBezTo>
                  <a:pt x="2319695" y="1934127"/>
                  <a:pt x="2319695" y="1934127"/>
                  <a:pt x="2319695" y="1934127"/>
                </a:cubicBezTo>
                <a:cubicBezTo>
                  <a:pt x="2395632" y="1944957"/>
                  <a:pt x="2482400" y="1934127"/>
                  <a:pt x="2558212" y="1944957"/>
                </a:cubicBezTo>
                <a:lnTo>
                  <a:pt x="2558212" y="1944957"/>
                </a:lnTo>
                <a:cubicBezTo>
                  <a:pt x="2308864" y="1944957"/>
                  <a:pt x="2308864" y="1944957"/>
                  <a:pt x="2308864" y="1944957"/>
                </a:cubicBezTo>
                <a:cubicBezTo>
                  <a:pt x="2298034" y="1955787"/>
                  <a:pt x="2298034" y="1955787"/>
                  <a:pt x="2298034" y="1955787"/>
                </a:cubicBezTo>
                <a:cubicBezTo>
                  <a:pt x="2211266" y="1955787"/>
                  <a:pt x="2157114" y="1955787"/>
                  <a:pt x="2102838" y="1955787"/>
                </a:cubicBezTo>
                <a:cubicBezTo>
                  <a:pt x="2222097" y="1955787"/>
                  <a:pt x="2308864" y="1955787"/>
                  <a:pt x="2417293" y="1966618"/>
                </a:cubicBezTo>
                <a:cubicBezTo>
                  <a:pt x="2384801" y="1966618"/>
                  <a:pt x="2319695" y="1966618"/>
                  <a:pt x="2287204" y="1966618"/>
                </a:cubicBezTo>
                <a:cubicBezTo>
                  <a:pt x="2308864" y="1966618"/>
                  <a:pt x="2330525" y="1966618"/>
                  <a:pt x="2352310" y="1966618"/>
                </a:cubicBezTo>
                <a:cubicBezTo>
                  <a:pt x="2341480" y="1977448"/>
                  <a:pt x="2341480" y="1977448"/>
                  <a:pt x="2341480" y="1977448"/>
                </a:cubicBezTo>
                <a:cubicBezTo>
                  <a:pt x="2319819" y="1966618"/>
                  <a:pt x="2276373" y="1988278"/>
                  <a:pt x="2265543" y="1966618"/>
                </a:cubicBezTo>
                <a:cubicBezTo>
                  <a:pt x="2243882" y="1966618"/>
                  <a:pt x="2243882" y="1966618"/>
                  <a:pt x="2222221" y="1977448"/>
                </a:cubicBezTo>
                <a:cubicBezTo>
                  <a:pt x="2222221" y="1966618"/>
                  <a:pt x="2222221" y="1966618"/>
                  <a:pt x="2222221" y="1966618"/>
                </a:cubicBezTo>
                <a:cubicBezTo>
                  <a:pt x="2178900" y="1977448"/>
                  <a:pt x="2178900" y="1977448"/>
                  <a:pt x="2178900" y="1977448"/>
                </a:cubicBezTo>
                <a:cubicBezTo>
                  <a:pt x="2189730" y="1977448"/>
                  <a:pt x="2200560" y="1977448"/>
                  <a:pt x="2211391" y="1977448"/>
                </a:cubicBezTo>
                <a:cubicBezTo>
                  <a:pt x="2189730" y="1998985"/>
                  <a:pt x="2157114" y="1977448"/>
                  <a:pt x="2146284" y="1988278"/>
                </a:cubicBezTo>
                <a:cubicBezTo>
                  <a:pt x="2287204" y="1999109"/>
                  <a:pt x="2449908" y="1999109"/>
                  <a:pt x="2612613" y="1999109"/>
                </a:cubicBezTo>
                <a:cubicBezTo>
                  <a:pt x="2623443" y="1999109"/>
                  <a:pt x="2655935" y="1999109"/>
                  <a:pt x="2677720" y="1999109"/>
                </a:cubicBezTo>
                <a:cubicBezTo>
                  <a:pt x="2862086" y="1999109"/>
                  <a:pt x="2862086" y="1999109"/>
                  <a:pt x="2862086" y="1999109"/>
                </a:cubicBezTo>
                <a:lnTo>
                  <a:pt x="2862086" y="1999109"/>
                </a:lnTo>
                <a:cubicBezTo>
                  <a:pt x="2905407" y="2009939"/>
                  <a:pt x="2959683" y="2009939"/>
                  <a:pt x="3003005" y="1999109"/>
                </a:cubicBezTo>
                <a:cubicBezTo>
                  <a:pt x="3003005" y="1999109"/>
                  <a:pt x="3013835" y="1999109"/>
                  <a:pt x="3003005" y="2009939"/>
                </a:cubicBezTo>
                <a:cubicBezTo>
                  <a:pt x="3057281" y="1999109"/>
                  <a:pt x="3122264" y="2009939"/>
                  <a:pt x="3165710" y="1999109"/>
                </a:cubicBezTo>
                <a:cubicBezTo>
                  <a:pt x="3154879" y="2009939"/>
                  <a:pt x="3154879" y="2009939"/>
                  <a:pt x="3154879" y="2009939"/>
                </a:cubicBezTo>
                <a:cubicBezTo>
                  <a:pt x="3176540" y="2009939"/>
                  <a:pt x="3176540" y="2009939"/>
                  <a:pt x="3176540" y="2009939"/>
                </a:cubicBezTo>
                <a:lnTo>
                  <a:pt x="3176540" y="2009939"/>
                </a:lnTo>
                <a:cubicBezTo>
                  <a:pt x="3306629" y="2009939"/>
                  <a:pt x="3306629" y="2009939"/>
                  <a:pt x="3306629" y="2009939"/>
                </a:cubicBezTo>
                <a:cubicBezTo>
                  <a:pt x="3295799" y="2009939"/>
                  <a:pt x="3295799" y="2009939"/>
                  <a:pt x="3295799" y="2009939"/>
                </a:cubicBezTo>
                <a:cubicBezTo>
                  <a:pt x="3317459" y="2009939"/>
                  <a:pt x="3317459" y="2009939"/>
                  <a:pt x="3317459" y="2009939"/>
                </a:cubicBezTo>
                <a:cubicBezTo>
                  <a:pt x="3349951" y="1999109"/>
                  <a:pt x="3306629" y="1988403"/>
                  <a:pt x="3339120" y="1988403"/>
                </a:cubicBezTo>
                <a:lnTo>
                  <a:pt x="3339120" y="1999233"/>
                </a:lnTo>
                <a:cubicBezTo>
                  <a:pt x="3772834" y="1999233"/>
                  <a:pt x="3772834" y="1999233"/>
                  <a:pt x="3772834" y="1999233"/>
                </a:cubicBezTo>
                <a:cubicBezTo>
                  <a:pt x="3555977" y="1988403"/>
                  <a:pt x="3555977" y="1988403"/>
                  <a:pt x="3555977" y="1988403"/>
                </a:cubicBezTo>
                <a:cubicBezTo>
                  <a:pt x="3642745" y="1988403"/>
                  <a:pt x="3751173" y="1988403"/>
                  <a:pt x="3827110" y="1988403"/>
                </a:cubicBezTo>
                <a:cubicBezTo>
                  <a:pt x="3805449" y="1977573"/>
                  <a:pt x="3762003" y="1988403"/>
                  <a:pt x="3751173" y="1977573"/>
                </a:cubicBezTo>
                <a:cubicBezTo>
                  <a:pt x="3751173" y="1977573"/>
                  <a:pt x="3751173" y="1977573"/>
                  <a:pt x="3740343" y="1988403"/>
                </a:cubicBezTo>
                <a:cubicBezTo>
                  <a:pt x="3740343" y="1977573"/>
                  <a:pt x="3740343" y="1977573"/>
                  <a:pt x="3740343" y="1977573"/>
                </a:cubicBezTo>
                <a:cubicBezTo>
                  <a:pt x="3729512" y="1977573"/>
                  <a:pt x="3718682" y="1977573"/>
                  <a:pt x="3707851" y="1977573"/>
                </a:cubicBezTo>
                <a:cubicBezTo>
                  <a:pt x="3718682" y="1966742"/>
                  <a:pt x="3718682" y="1966742"/>
                  <a:pt x="3729512" y="1966742"/>
                </a:cubicBezTo>
                <a:cubicBezTo>
                  <a:pt x="3707851" y="1966742"/>
                  <a:pt x="3697021" y="1977573"/>
                  <a:pt x="3675236" y="1966742"/>
                </a:cubicBezTo>
                <a:cubicBezTo>
                  <a:pt x="3686066" y="1955912"/>
                  <a:pt x="3707727" y="1966742"/>
                  <a:pt x="3718557" y="1955912"/>
                </a:cubicBezTo>
                <a:cubicBezTo>
                  <a:pt x="3740218" y="1945081"/>
                  <a:pt x="3772834" y="1966742"/>
                  <a:pt x="3772834" y="1945081"/>
                </a:cubicBezTo>
                <a:cubicBezTo>
                  <a:pt x="3772834" y="1966618"/>
                  <a:pt x="3816155" y="1955912"/>
                  <a:pt x="3827110" y="1955912"/>
                </a:cubicBezTo>
                <a:cubicBezTo>
                  <a:pt x="3827110" y="1955912"/>
                  <a:pt x="3816280" y="1955912"/>
                  <a:pt x="3816280" y="1945081"/>
                </a:cubicBezTo>
                <a:cubicBezTo>
                  <a:pt x="3827110" y="1945081"/>
                  <a:pt x="3827110" y="1945081"/>
                  <a:pt x="3827110" y="1945081"/>
                </a:cubicBezTo>
                <a:cubicBezTo>
                  <a:pt x="3848771" y="1945081"/>
                  <a:pt x="3870432" y="1934251"/>
                  <a:pt x="3892217" y="1945081"/>
                </a:cubicBezTo>
                <a:cubicBezTo>
                  <a:pt x="3848895" y="1955912"/>
                  <a:pt x="3848895" y="1955912"/>
                  <a:pt x="3848895" y="1955912"/>
                </a:cubicBezTo>
                <a:cubicBezTo>
                  <a:pt x="3870556" y="1955912"/>
                  <a:pt x="3892217" y="1955912"/>
                  <a:pt x="3892217" y="1945081"/>
                </a:cubicBezTo>
                <a:cubicBezTo>
                  <a:pt x="3892217" y="1966618"/>
                  <a:pt x="3935538" y="1945081"/>
                  <a:pt x="3957324" y="1945081"/>
                </a:cubicBezTo>
                <a:cubicBezTo>
                  <a:pt x="3989815" y="1955912"/>
                  <a:pt x="3989815" y="1934251"/>
                  <a:pt x="4033261" y="1945081"/>
                </a:cubicBezTo>
                <a:cubicBezTo>
                  <a:pt x="4022431" y="1923545"/>
                  <a:pt x="3968154" y="1955912"/>
                  <a:pt x="3946493" y="1934251"/>
                </a:cubicBezTo>
                <a:lnTo>
                  <a:pt x="3946493" y="1934251"/>
                </a:lnTo>
                <a:cubicBezTo>
                  <a:pt x="3838065" y="1945081"/>
                  <a:pt x="3718806" y="1934251"/>
                  <a:pt x="3610378" y="1945081"/>
                </a:cubicBezTo>
                <a:cubicBezTo>
                  <a:pt x="3588717" y="1923545"/>
                  <a:pt x="3534441" y="1945081"/>
                  <a:pt x="3501950" y="1934251"/>
                </a:cubicBezTo>
                <a:cubicBezTo>
                  <a:pt x="3881511" y="1923421"/>
                  <a:pt x="3881511" y="1923421"/>
                  <a:pt x="3881511" y="1923421"/>
                </a:cubicBezTo>
                <a:cubicBezTo>
                  <a:pt x="3252602" y="1912590"/>
                  <a:pt x="3252602" y="1912590"/>
                  <a:pt x="3252602" y="1912590"/>
                </a:cubicBezTo>
                <a:cubicBezTo>
                  <a:pt x="3295923" y="1912590"/>
                  <a:pt x="3350200" y="1923421"/>
                  <a:pt x="3393521" y="1901760"/>
                </a:cubicBezTo>
                <a:cubicBezTo>
                  <a:pt x="3415182" y="1923296"/>
                  <a:pt x="3436843" y="1901760"/>
                  <a:pt x="3458628" y="1912590"/>
                </a:cubicBezTo>
                <a:cubicBezTo>
                  <a:pt x="3480289" y="1912590"/>
                  <a:pt x="3512904" y="1901760"/>
                  <a:pt x="3545396" y="1901760"/>
                </a:cubicBezTo>
                <a:cubicBezTo>
                  <a:pt x="3556226" y="1890930"/>
                  <a:pt x="3588717" y="1912590"/>
                  <a:pt x="3599672" y="1901760"/>
                </a:cubicBezTo>
                <a:cubicBezTo>
                  <a:pt x="3642993" y="1912590"/>
                  <a:pt x="3675609" y="1890930"/>
                  <a:pt x="3718931" y="1901760"/>
                </a:cubicBezTo>
                <a:cubicBezTo>
                  <a:pt x="3740592" y="1901760"/>
                  <a:pt x="3740592" y="1901760"/>
                  <a:pt x="3740592" y="1901760"/>
                </a:cubicBezTo>
                <a:cubicBezTo>
                  <a:pt x="3762252" y="1912590"/>
                  <a:pt x="3762252" y="1912590"/>
                  <a:pt x="3762252" y="1912590"/>
                </a:cubicBezTo>
                <a:cubicBezTo>
                  <a:pt x="3773083" y="1891054"/>
                  <a:pt x="3827359" y="1912590"/>
                  <a:pt x="3827359" y="1891054"/>
                </a:cubicBezTo>
                <a:cubicBezTo>
                  <a:pt x="3849020" y="1901884"/>
                  <a:pt x="3849020" y="1901884"/>
                  <a:pt x="3849020" y="1901884"/>
                </a:cubicBezTo>
                <a:lnTo>
                  <a:pt x="3849020" y="1901884"/>
                </a:lnTo>
                <a:cubicBezTo>
                  <a:pt x="3838189" y="1901884"/>
                  <a:pt x="3838189" y="1901884"/>
                  <a:pt x="3838189" y="1891054"/>
                </a:cubicBezTo>
                <a:cubicBezTo>
                  <a:pt x="3881511" y="1891054"/>
                  <a:pt x="3881511" y="1891054"/>
                  <a:pt x="3881511" y="1891054"/>
                </a:cubicBezTo>
                <a:cubicBezTo>
                  <a:pt x="3653824" y="1880224"/>
                  <a:pt x="3436967" y="1901884"/>
                  <a:pt x="3209156" y="1891054"/>
                </a:cubicBezTo>
                <a:cubicBezTo>
                  <a:pt x="3436843" y="1880224"/>
                  <a:pt x="3588717" y="1880224"/>
                  <a:pt x="3816404" y="1880224"/>
                </a:cubicBezTo>
                <a:cubicBezTo>
                  <a:pt x="3816404" y="1869393"/>
                  <a:pt x="3816404" y="1869393"/>
                  <a:pt x="3816404" y="1869393"/>
                </a:cubicBezTo>
                <a:cubicBezTo>
                  <a:pt x="3783913" y="1869393"/>
                  <a:pt x="3762128" y="1869393"/>
                  <a:pt x="3740467" y="1869393"/>
                </a:cubicBezTo>
                <a:cubicBezTo>
                  <a:pt x="3697145" y="1869393"/>
                  <a:pt x="3642869" y="1858563"/>
                  <a:pt x="3599548" y="1880224"/>
                </a:cubicBezTo>
                <a:cubicBezTo>
                  <a:pt x="3567056" y="1869393"/>
                  <a:pt x="3512780" y="1869393"/>
                  <a:pt x="3469458" y="1880224"/>
                </a:cubicBezTo>
                <a:cubicBezTo>
                  <a:pt x="3415182" y="1858687"/>
                  <a:pt x="3339369" y="1880224"/>
                  <a:pt x="3285093" y="1869393"/>
                </a:cubicBezTo>
                <a:cubicBezTo>
                  <a:pt x="3317584" y="1858563"/>
                  <a:pt x="3382691" y="1869393"/>
                  <a:pt x="3415182" y="1858563"/>
                </a:cubicBezTo>
                <a:cubicBezTo>
                  <a:pt x="3046451" y="1858563"/>
                  <a:pt x="3046451" y="1858563"/>
                  <a:pt x="3046451" y="1858563"/>
                </a:cubicBezTo>
                <a:cubicBezTo>
                  <a:pt x="3274138" y="1847733"/>
                  <a:pt x="3480164" y="1847733"/>
                  <a:pt x="3675360" y="1837027"/>
                </a:cubicBezTo>
                <a:cubicBezTo>
                  <a:pt x="3664530" y="1837027"/>
                  <a:pt x="3664530" y="1837027"/>
                  <a:pt x="3664530" y="1837027"/>
                </a:cubicBezTo>
                <a:cubicBezTo>
                  <a:pt x="3653699" y="1837027"/>
                  <a:pt x="3653699" y="1837027"/>
                  <a:pt x="3653699" y="1837027"/>
                </a:cubicBezTo>
                <a:cubicBezTo>
                  <a:pt x="3675360" y="1837027"/>
                  <a:pt x="3686191" y="1826196"/>
                  <a:pt x="3707976" y="1837027"/>
                </a:cubicBezTo>
                <a:cubicBezTo>
                  <a:pt x="3697145" y="1847857"/>
                  <a:pt x="3697145" y="1847857"/>
                  <a:pt x="3697145" y="1847857"/>
                </a:cubicBezTo>
                <a:cubicBezTo>
                  <a:pt x="3762252" y="1837027"/>
                  <a:pt x="3881511" y="1847857"/>
                  <a:pt x="3946493" y="1837027"/>
                </a:cubicBezTo>
                <a:cubicBezTo>
                  <a:pt x="3935663" y="1837027"/>
                  <a:pt x="3935663" y="1837027"/>
                  <a:pt x="3935663" y="1837027"/>
                </a:cubicBezTo>
                <a:cubicBezTo>
                  <a:pt x="3946493" y="1826196"/>
                  <a:pt x="3978985" y="1815490"/>
                  <a:pt x="4000770" y="1826196"/>
                </a:cubicBezTo>
                <a:cubicBezTo>
                  <a:pt x="3989940" y="1826196"/>
                  <a:pt x="3989940" y="1826196"/>
                  <a:pt x="3989940" y="1837027"/>
                </a:cubicBezTo>
                <a:cubicBezTo>
                  <a:pt x="4022431" y="1837027"/>
                  <a:pt x="4055046" y="1826196"/>
                  <a:pt x="4087537" y="1837027"/>
                </a:cubicBezTo>
                <a:lnTo>
                  <a:pt x="4087537" y="1837027"/>
                </a:lnTo>
                <a:cubicBezTo>
                  <a:pt x="4336885" y="1837027"/>
                  <a:pt x="4336885" y="1837027"/>
                  <a:pt x="4336885" y="1837027"/>
                </a:cubicBezTo>
                <a:cubicBezTo>
                  <a:pt x="4358546" y="1837027"/>
                  <a:pt x="4358546" y="1837027"/>
                  <a:pt x="4358546" y="1837027"/>
                </a:cubicBezTo>
                <a:lnTo>
                  <a:pt x="4369376" y="1837027"/>
                </a:lnTo>
                <a:cubicBezTo>
                  <a:pt x="4510296" y="1826196"/>
                  <a:pt x="4618724" y="1837027"/>
                  <a:pt x="4759768" y="1837027"/>
                </a:cubicBezTo>
                <a:cubicBezTo>
                  <a:pt x="4781429" y="1826196"/>
                  <a:pt x="4781429" y="1826196"/>
                  <a:pt x="4781429" y="1826196"/>
                </a:cubicBezTo>
                <a:cubicBezTo>
                  <a:pt x="4813920" y="1847733"/>
                  <a:pt x="4846536" y="1815366"/>
                  <a:pt x="4879027" y="1826196"/>
                </a:cubicBezTo>
                <a:lnTo>
                  <a:pt x="4879027" y="1826196"/>
                </a:lnTo>
                <a:cubicBezTo>
                  <a:pt x="4651340" y="1826196"/>
                  <a:pt x="4434483" y="1815366"/>
                  <a:pt x="4206672" y="1815366"/>
                </a:cubicBezTo>
                <a:lnTo>
                  <a:pt x="4206672" y="1815366"/>
                </a:lnTo>
                <a:cubicBezTo>
                  <a:pt x="4391037" y="1815366"/>
                  <a:pt x="4531957" y="1804535"/>
                  <a:pt x="4694662" y="1804535"/>
                </a:cubicBezTo>
                <a:cubicBezTo>
                  <a:pt x="4640385" y="1804535"/>
                  <a:pt x="4553742" y="1804535"/>
                  <a:pt x="4499466" y="1804535"/>
                </a:cubicBezTo>
                <a:cubicBezTo>
                  <a:pt x="4564572" y="1793705"/>
                  <a:pt x="4662171" y="1804535"/>
                  <a:pt x="4727153" y="1793705"/>
                </a:cubicBezTo>
                <a:cubicBezTo>
                  <a:pt x="4705492" y="1793705"/>
                  <a:pt x="4683831" y="1793705"/>
                  <a:pt x="4672876" y="1793705"/>
                </a:cubicBezTo>
                <a:cubicBezTo>
                  <a:pt x="4672876" y="1782875"/>
                  <a:pt x="4672876" y="1782875"/>
                  <a:pt x="4672876" y="1782875"/>
                </a:cubicBezTo>
                <a:cubicBezTo>
                  <a:pt x="4759644" y="1782875"/>
                  <a:pt x="4835581" y="1782875"/>
                  <a:pt x="4922224" y="1782875"/>
                </a:cubicBezTo>
                <a:cubicBezTo>
                  <a:pt x="4857118" y="1772044"/>
                  <a:pt x="4770474" y="1782875"/>
                  <a:pt x="4694537" y="1782875"/>
                </a:cubicBezTo>
                <a:cubicBezTo>
                  <a:pt x="4683707" y="1782875"/>
                  <a:pt x="4662046" y="1761338"/>
                  <a:pt x="4651216" y="1782875"/>
                </a:cubicBezTo>
                <a:cubicBezTo>
                  <a:pt x="4521127" y="1772044"/>
                  <a:pt x="4390913" y="1772044"/>
                  <a:pt x="4249993" y="1772044"/>
                </a:cubicBezTo>
                <a:cubicBezTo>
                  <a:pt x="4315100" y="1761214"/>
                  <a:pt x="4401743" y="1772044"/>
                  <a:pt x="4466850" y="1761214"/>
                </a:cubicBezTo>
                <a:cubicBezTo>
                  <a:pt x="4488511" y="1750383"/>
                  <a:pt x="4542787" y="1761214"/>
                  <a:pt x="4564448" y="1750383"/>
                </a:cubicBezTo>
                <a:cubicBezTo>
                  <a:pt x="4553617" y="1771920"/>
                  <a:pt x="4510172" y="1761214"/>
                  <a:pt x="4499341" y="1761214"/>
                </a:cubicBezTo>
                <a:cubicBezTo>
                  <a:pt x="4510172" y="1772044"/>
                  <a:pt x="4553617" y="1772044"/>
                  <a:pt x="4564448" y="1761214"/>
                </a:cubicBezTo>
                <a:cubicBezTo>
                  <a:pt x="4564448" y="1761214"/>
                  <a:pt x="4564448" y="1761214"/>
                  <a:pt x="4564448" y="1772044"/>
                </a:cubicBezTo>
                <a:cubicBezTo>
                  <a:pt x="4596939" y="1772044"/>
                  <a:pt x="4618724" y="1761214"/>
                  <a:pt x="4629555" y="1761214"/>
                </a:cubicBezTo>
                <a:cubicBezTo>
                  <a:pt x="4575278" y="1761214"/>
                  <a:pt x="4575278" y="1761214"/>
                  <a:pt x="4575278" y="1761214"/>
                </a:cubicBezTo>
                <a:cubicBezTo>
                  <a:pt x="4575278" y="1750383"/>
                  <a:pt x="4575278" y="1750383"/>
                  <a:pt x="4575278" y="1750383"/>
                </a:cubicBezTo>
                <a:cubicBezTo>
                  <a:pt x="4694537" y="1750383"/>
                  <a:pt x="4781304" y="1750383"/>
                  <a:pt x="4878903" y="1750383"/>
                </a:cubicBezTo>
                <a:cubicBezTo>
                  <a:pt x="4846412" y="1750383"/>
                  <a:pt x="4813796" y="1750383"/>
                  <a:pt x="4792135" y="1739553"/>
                </a:cubicBezTo>
                <a:cubicBezTo>
                  <a:pt x="4802966" y="1739553"/>
                  <a:pt x="4802966" y="1739553"/>
                  <a:pt x="4802966" y="1739553"/>
                </a:cubicBezTo>
                <a:cubicBezTo>
                  <a:pt x="5052313" y="1739553"/>
                  <a:pt x="5052313" y="1739553"/>
                  <a:pt x="5052313" y="1739553"/>
                </a:cubicBezTo>
                <a:cubicBezTo>
                  <a:pt x="4792010" y="1728723"/>
                  <a:pt x="4792010" y="1728723"/>
                  <a:pt x="4792010" y="1728723"/>
                </a:cubicBezTo>
                <a:lnTo>
                  <a:pt x="4792010" y="1728723"/>
                </a:lnTo>
                <a:cubicBezTo>
                  <a:pt x="5117296" y="1728723"/>
                  <a:pt x="5117296" y="1728723"/>
                  <a:pt x="5117296" y="1728723"/>
                </a:cubicBezTo>
                <a:cubicBezTo>
                  <a:pt x="5041359" y="1717892"/>
                  <a:pt x="4965546" y="1717892"/>
                  <a:pt x="4878778" y="1717892"/>
                </a:cubicBezTo>
                <a:cubicBezTo>
                  <a:pt x="4889608" y="1696356"/>
                  <a:pt x="4889608" y="1696356"/>
                  <a:pt x="4889608" y="1696356"/>
                </a:cubicBezTo>
                <a:cubicBezTo>
                  <a:pt x="4867948" y="1696356"/>
                  <a:pt x="4867948" y="1696356"/>
                  <a:pt x="4867948" y="1696356"/>
                </a:cubicBezTo>
                <a:cubicBezTo>
                  <a:pt x="4878778" y="1696356"/>
                  <a:pt x="4878778" y="1696356"/>
                  <a:pt x="4878778" y="1707186"/>
                </a:cubicBezTo>
                <a:cubicBezTo>
                  <a:pt x="4835456" y="1718017"/>
                  <a:pt x="4748689" y="1696356"/>
                  <a:pt x="4705243" y="1718017"/>
                </a:cubicBezTo>
                <a:cubicBezTo>
                  <a:pt x="4705243" y="1718017"/>
                  <a:pt x="4694413" y="1718017"/>
                  <a:pt x="4694413" y="1707186"/>
                </a:cubicBezTo>
                <a:cubicBezTo>
                  <a:pt x="4585984" y="1707186"/>
                  <a:pt x="4445065" y="1718017"/>
                  <a:pt x="4347467" y="1707186"/>
                </a:cubicBezTo>
                <a:lnTo>
                  <a:pt x="4347467" y="1707186"/>
                </a:lnTo>
                <a:cubicBezTo>
                  <a:pt x="4282360" y="1718017"/>
                  <a:pt x="4173931" y="1718017"/>
                  <a:pt x="4098119" y="1707186"/>
                </a:cubicBezTo>
                <a:cubicBezTo>
                  <a:pt x="4195717" y="1685650"/>
                  <a:pt x="4304145" y="1718017"/>
                  <a:pt x="4390913" y="1696356"/>
                </a:cubicBezTo>
                <a:cubicBezTo>
                  <a:pt x="4336637" y="1696356"/>
                  <a:pt x="4249993" y="1696356"/>
                  <a:pt x="4184886" y="1696356"/>
                </a:cubicBezTo>
                <a:cubicBezTo>
                  <a:pt x="4260824" y="1685526"/>
                  <a:pt x="4369252" y="1685526"/>
                  <a:pt x="4445189" y="1685526"/>
                </a:cubicBezTo>
                <a:cubicBezTo>
                  <a:pt x="4325931" y="1685526"/>
                  <a:pt x="4249993" y="1674695"/>
                  <a:pt x="4141565" y="1674695"/>
                </a:cubicBezTo>
                <a:cubicBezTo>
                  <a:pt x="4152395" y="1663865"/>
                  <a:pt x="4152395" y="1663865"/>
                  <a:pt x="4152395" y="1663865"/>
                </a:cubicBezTo>
                <a:cubicBezTo>
                  <a:pt x="4228333" y="1663865"/>
                  <a:pt x="4304145" y="1663865"/>
                  <a:pt x="4369252" y="1663865"/>
                </a:cubicBezTo>
                <a:cubicBezTo>
                  <a:pt x="4369252" y="1674695"/>
                  <a:pt x="4369252" y="1674695"/>
                  <a:pt x="4369252" y="1674695"/>
                </a:cubicBezTo>
                <a:cubicBezTo>
                  <a:pt x="4401743" y="1674695"/>
                  <a:pt x="4434359" y="1663865"/>
                  <a:pt x="4466850" y="1663865"/>
                </a:cubicBezTo>
                <a:lnTo>
                  <a:pt x="4466850" y="1663865"/>
                </a:lnTo>
                <a:cubicBezTo>
                  <a:pt x="4477680" y="1653035"/>
                  <a:pt x="4499341" y="1674695"/>
                  <a:pt x="4499341" y="1663865"/>
                </a:cubicBezTo>
                <a:cubicBezTo>
                  <a:pt x="4521002" y="1653035"/>
                  <a:pt x="4521002" y="1663865"/>
                  <a:pt x="4521002" y="1663865"/>
                </a:cubicBezTo>
                <a:lnTo>
                  <a:pt x="4521002" y="1663865"/>
                </a:lnTo>
                <a:cubicBezTo>
                  <a:pt x="4618600" y="1663865"/>
                  <a:pt x="4618600" y="1663865"/>
                  <a:pt x="4618600" y="1663865"/>
                </a:cubicBezTo>
                <a:cubicBezTo>
                  <a:pt x="4369252" y="1653035"/>
                  <a:pt x="4369252" y="1653035"/>
                  <a:pt x="4369252" y="1653035"/>
                </a:cubicBezTo>
                <a:cubicBezTo>
                  <a:pt x="4488511" y="1642204"/>
                  <a:pt x="4629555" y="1653035"/>
                  <a:pt x="4759644" y="1653035"/>
                </a:cubicBezTo>
                <a:cubicBezTo>
                  <a:pt x="4759644" y="1642204"/>
                  <a:pt x="4759644" y="1642204"/>
                  <a:pt x="4759644" y="1642204"/>
                </a:cubicBezTo>
                <a:cubicBezTo>
                  <a:pt x="4737983" y="1642204"/>
                  <a:pt x="4737983" y="1642204"/>
                  <a:pt x="4737983" y="1642204"/>
                </a:cubicBezTo>
                <a:cubicBezTo>
                  <a:pt x="4727153" y="1642204"/>
                  <a:pt x="4694662" y="1642204"/>
                  <a:pt x="4672876" y="1642204"/>
                </a:cubicBezTo>
                <a:cubicBezTo>
                  <a:pt x="4672876" y="1631374"/>
                  <a:pt x="4672876" y="1631374"/>
                  <a:pt x="4672876" y="1631374"/>
                </a:cubicBezTo>
                <a:cubicBezTo>
                  <a:pt x="4651216" y="1631374"/>
                  <a:pt x="4651216" y="1631374"/>
                  <a:pt x="4651216" y="1631374"/>
                </a:cubicBezTo>
                <a:cubicBezTo>
                  <a:pt x="4640385" y="1631374"/>
                  <a:pt x="4640385" y="1642204"/>
                  <a:pt x="4629555" y="1642204"/>
                </a:cubicBezTo>
                <a:cubicBezTo>
                  <a:pt x="4586233" y="1653035"/>
                  <a:pt x="4607894" y="1631374"/>
                  <a:pt x="4575278" y="1642204"/>
                </a:cubicBezTo>
                <a:cubicBezTo>
                  <a:pt x="4564448" y="1642204"/>
                  <a:pt x="4564448" y="1642204"/>
                  <a:pt x="4564448" y="1631374"/>
                </a:cubicBezTo>
                <a:cubicBezTo>
                  <a:pt x="4521127" y="1642204"/>
                  <a:pt x="4466850" y="1631374"/>
                  <a:pt x="4456020" y="1642204"/>
                </a:cubicBezTo>
                <a:cubicBezTo>
                  <a:pt x="4434359" y="1631374"/>
                  <a:pt x="4401743" y="1642204"/>
                  <a:pt x="4390913" y="1631374"/>
                </a:cubicBezTo>
                <a:cubicBezTo>
                  <a:pt x="4456020" y="1620543"/>
                  <a:pt x="4542663" y="1631374"/>
                  <a:pt x="4607769" y="1631374"/>
                </a:cubicBezTo>
                <a:cubicBezTo>
                  <a:pt x="4672876" y="1609837"/>
                  <a:pt x="4716198" y="1631374"/>
                  <a:pt x="4770474" y="1620543"/>
                </a:cubicBezTo>
                <a:cubicBezTo>
                  <a:pt x="4694537" y="1620543"/>
                  <a:pt x="4694537" y="1620543"/>
                  <a:pt x="4694537" y="1620543"/>
                </a:cubicBezTo>
                <a:cubicBezTo>
                  <a:pt x="4759644" y="1599007"/>
                  <a:pt x="4857242" y="1609713"/>
                  <a:pt x="4922224" y="1609713"/>
                </a:cubicBezTo>
                <a:cubicBezTo>
                  <a:pt x="4857118" y="1609713"/>
                  <a:pt x="4792135" y="1577346"/>
                  <a:pt x="4770474" y="1577346"/>
                </a:cubicBezTo>
                <a:cubicBezTo>
                  <a:pt x="4770474" y="1588177"/>
                  <a:pt x="4770474" y="1588177"/>
                  <a:pt x="4770474" y="1588177"/>
                </a:cubicBezTo>
                <a:cubicBezTo>
                  <a:pt x="4770474" y="1588177"/>
                  <a:pt x="4748814" y="1588177"/>
                  <a:pt x="4737983" y="1588177"/>
                </a:cubicBezTo>
                <a:cubicBezTo>
                  <a:pt x="4737983" y="1588177"/>
                  <a:pt x="4727153" y="1588177"/>
                  <a:pt x="4727153" y="1577346"/>
                </a:cubicBezTo>
                <a:cubicBezTo>
                  <a:pt x="4727153" y="1588177"/>
                  <a:pt x="4737983" y="1588177"/>
                  <a:pt x="4727153" y="1588177"/>
                </a:cubicBezTo>
                <a:cubicBezTo>
                  <a:pt x="4705492" y="1577346"/>
                  <a:pt x="4705492" y="1577346"/>
                  <a:pt x="4705492" y="1577346"/>
                </a:cubicBezTo>
                <a:lnTo>
                  <a:pt x="4705492" y="1577346"/>
                </a:lnTo>
                <a:cubicBezTo>
                  <a:pt x="4575403" y="1588177"/>
                  <a:pt x="4456144" y="1588177"/>
                  <a:pt x="4315100" y="1577346"/>
                </a:cubicBezTo>
                <a:cubicBezTo>
                  <a:pt x="4325931" y="1577346"/>
                  <a:pt x="4325931" y="1577346"/>
                  <a:pt x="4325931" y="1577346"/>
                </a:cubicBezTo>
                <a:cubicBezTo>
                  <a:pt x="4391037" y="1577346"/>
                  <a:pt x="4445189" y="1588177"/>
                  <a:pt x="4499466" y="1566516"/>
                </a:cubicBezTo>
                <a:lnTo>
                  <a:pt x="4510296" y="1577346"/>
                </a:lnTo>
                <a:cubicBezTo>
                  <a:pt x="4521127" y="1577346"/>
                  <a:pt x="4521127" y="1577346"/>
                  <a:pt x="4521127" y="1577346"/>
                </a:cubicBezTo>
                <a:lnTo>
                  <a:pt x="4521127" y="1577346"/>
                </a:lnTo>
                <a:cubicBezTo>
                  <a:pt x="4542787" y="1566516"/>
                  <a:pt x="4575403" y="1566516"/>
                  <a:pt x="4586233" y="1577346"/>
                </a:cubicBezTo>
                <a:lnTo>
                  <a:pt x="4586233" y="1577346"/>
                </a:lnTo>
                <a:cubicBezTo>
                  <a:pt x="4597064" y="1577346"/>
                  <a:pt x="4597064" y="1566516"/>
                  <a:pt x="4607894" y="1577346"/>
                </a:cubicBezTo>
                <a:lnTo>
                  <a:pt x="4607894" y="1577346"/>
                </a:lnTo>
                <a:cubicBezTo>
                  <a:pt x="4618724" y="1577346"/>
                  <a:pt x="4629555" y="1577346"/>
                  <a:pt x="4629555" y="1577346"/>
                </a:cubicBezTo>
                <a:lnTo>
                  <a:pt x="4629555" y="1577346"/>
                </a:lnTo>
                <a:cubicBezTo>
                  <a:pt x="4737983" y="1566516"/>
                  <a:pt x="4737983" y="1566516"/>
                  <a:pt x="4737983" y="1566516"/>
                </a:cubicBezTo>
                <a:cubicBezTo>
                  <a:pt x="4727153" y="1566516"/>
                  <a:pt x="4727153" y="1566516"/>
                  <a:pt x="4716322" y="1566516"/>
                </a:cubicBezTo>
                <a:cubicBezTo>
                  <a:pt x="4727153" y="1555685"/>
                  <a:pt x="4727153" y="1555685"/>
                  <a:pt x="4727153" y="1555685"/>
                </a:cubicBezTo>
                <a:cubicBezTo>
                  <a:pt x="4629555" y="1566516"/>
                  <a:pt x="4542787" y="1566516"/>
                  <a:pt x="4456020" y="1555685"/>
                </a:cubicBezTo>
                <a:lnTo>
                  <a:pt x="4456020" y="1555685"/>
                </a:lnTo>
                <a:cubicBezTo>
                  <a:pt x="4434359" y="1566516"/>
                  <a:pt x="4434359" y="1566516"/>
                  <a:pt x="4434359" y="1566516"/>
                </a:cubicBezTo>
                <a:cubicBezTo>
                  <a:pt x="4434359" y="1555685"/>
                  <a:pt x="4423528" y="1555685"/>
                  <a:pt x="4434359" y="1555685"/>
                </a:cubicBezTo>
                <a:cubicBezTo>
                  <a:pt x="4423528" y="1555685"/>
                  <a:pt x="4412698" y="1555685"/>
                  <a:pt x="4401868" y="1555685"/>
                </a:cubicBezTo>
                <a:cubicBezTo>
                  <a:pt x="4185011" y="1534149"/>
                  <a:pt x="3913878" y="1555685"/>
                  <a:pt x="3653699" y="1544855"/>
                </a:cubicBezTo>
                <a:cubicBezTo>
                  <a:pt x="3664530" y="1534025"/>
                  <a:pt x="3686191" y="1544855"/>
                  <a:pt x="3707976" y="1534025"/>
                </a:cubicBezTo>
                <a:cubicBezTo>
                  <a:pt x="3707976" y="1534025"/>
                  <a:pt x="3707976" y="1534025"/>
                  <a:pt x="3707976" y="1544855"/>
                </a:cubicBezTo>
                <a:cubicBezTo>
                  <a:pt x="3740467" y="1534025"/>
                  <a:pt x="3805574" y="1534025"/>
                  <a:pt x="3838065" y="1534025"/>
                </a:cubicBezTo>
                <a:cubicBezTo>
                  <a:pt x="3957324" y="1534025"/>
                  <a:pt x="4076582" y="1534025"/>
                  <a:pt x="4228457" y="1534025"/>
                </a:cubicBezTo>
                <a:lnTo>
                  <a:pt x="4228457" y="1534025"/>
                </a:lnTo>
                <a:cubicBezTo>
                  <a:pt x="4271779" y="1523194"/>
                  <a:pt x="4304394" y="1534025"/>
                  <a:pt x="4326055" y="1534025"/>
                </a:cubicBezTo>
                <a:cubicBezTo>
                  <a:pt x="4456144" y="1523194"/>
                  <a:pt x="4618849" y="1523194"/>
                  <a:pt x="4759768" y="1534025"/>
                </a:cubicBezTo>
                <a:cubicBezTo>
                  <a:pt x="4792260" y="1523194"/>
                  <a:pt x="4792260" y="1523194"/>
                  <a:pt x="4792260" y="1523194"/>
                </a:cubicBezTo>
                <a:cubicBezTo>
                  <a:pt x="4618724" y="1523194"/>
                  <a:pt x="4456144" y="1512364"/>
                  <a:pt x="4336885" y="1501658"/>
                </a:cubicBezTo>
                <a:cubicBezTo>
                  <a:pt x="4434483" y="1501658"/>
                  <a:pt x="4434483" y="1501658"/>
                  <a:pt x="4434483" y="1501658"/>
                </a:cubicBezTo>
                <a:cubicBezTo>
                  <a:pt x="4271779" y="1480122"/>
                  <a:pt x="4098368" y="1490828"/>
                  <a:pt x="3935663" y="1490828"/>
                </a:cubicBezTo>
                <a:cubicBezTo>
                  <a:pt x="3914002" y="1512364"/>
                  <a:pt x="3903172" y="1479997"/>
                  <a:pt x="3892341" y="1479997"/>
                </a:cubicBezTo>
                <a:cubicBezTo>
                  <a:pt x="4087537" y="1479997"/>
                  <a:pt x="4304394" y="1479997"/>
                  <a:pt x="4510420" y="1479997"/>
                </a:cubicBezTo>
                <a:cubicBezTo>
                  <a:pt x="4499590" y="1469167"/>
                  <a:pt x="4499590" y="1469167"/>
                  <a:pt x="4499590" y="1469167"/>
                </a:cubicBezTo>
                <a:cubicBezTo>
                  <a:pt x="4521251" y="1458337"/>
                  <a:pt x="4553867" y="1469167"/>
                  <a:pt x="4586358" y="1458337"/>
                </a:cubicBezTo>
                <a:cubicBezTo>
                  <a:pt x="4499590" y="1447506"/>
                  <a:pt x="4401992" y="1458337"/>
                  <a:pt x="4315224" y="1447506"/>
                </a:cubicBezTo>
                <a:cubicBezTo>
                  <a:pt x="4326055" y="1436676"/>
                  <a:pt x="4358546" y="1447506"/>
                  <a:pt x="4347716" y="1436676"/>
                </a:cubicBezTo>
                <a:cubicBezTo>
                  <a:pt x="4369376" y="1436676"/>
                  <a:pt x="4380207" y="1436676"/>
                  <a:pt x="4391037" y="1436676"/>
                </a:cubicBezTo>
                <a:cubicBezTo>
                  <a:pt x="4445314" y="1436676"/>
                  <a:pt x="4445314" y="1436676"/>
                  <a:pt x="4445314" y="1436676"/>
                </a:cubicBezTo>
                <a:cubicBezTo>
                  <a:pt x="4315224" y="1436676"/>
                  <a:pt x="4315224" y="1436676"/>
                  <a:pt x="4315224" y="1436676"/>
                </a:cubicBezTo>
                <a:lnTo>
                  <a:pt x="4315224" y="1436676"/>
                </a:lnTo>
                <a:lnTo>
                  <a:pt x="4315224" y="1436676"/>
                </a:lnTo>
                <a:cubicBezTo>
                  <a:pt x="4304394" y="1436676"/>
                  <a:pt x="4282734" y="1447506"/>
                  <a:pt x="4271903" y="1436676"/>
                </a:cubicBezTo>
                <a:lnTo>
                  <a:pt x="4282734" y="1436676"/>
                </a:lnTo>
                <a:cubicBezTo>
                  <a:pt x="4271903" y="1436676"/>
                  <a:pt x="4261073" y="1436676"/>
                  <a:pt x="4261073" y="1436676"/>
                </a:cubicBezTo>
                <a:cubicBezTo>
                  <a:pt x="4261073" y="1447506"/>
                  <a:pt x="4250242" y="1436676"/>
                  <a:pt x="4239412" y="1447506"/>
                </a:cubicBezTo>
                <a:cubicBezTo>
                  <a:pt x="4239412" y="1436676"/>
                  <a:pt x="4228582" y="1436676"/>
                  <a:pt x="4228582" y="1436676"/>
                </a:cubicBezTo>
                <a:cubicBezTo>
                  <a:pt x="3773207" y="1436676"/>
                  <a:pt x="3773207" y="1436676"/>
                  <a:pt x="3773207" y="1436676"/>
                </a:cubicBezTo>
                <a:cubicBezTo>
                  <a:pt x="3924957" y="1447506"/>
                  <a:pt x="3924957" y="1447506"/>
                  <a:pt x="3924957" y="1447506"/>
                </a:cubicBezTo>
                <a:cubicBezTo>
                  <a:pt x="3859850" y="1447506"/>
                  <a:pt x="3784038" y="1447506"/>
                  <a:pt x="3718931" y="1447506"/>
                </a:cubicBezTo>
                <a:cubicBezTo>
                  <a:pt x="3751422" y="1436676"/>
                  <a:pt x="3762252" y="1436676"/>
                  <a:pt x="3784038" y="1425970"/>
                </a:cubicBezTo>
                <a:cubicBezTo>
                  <a:pt x="4315349" y="1425970"/>
                  <a:pt x="4315349" y="1425970"/>
                  <a:pt x="4315349" y="1425970"/>
                </a:cubicBezTo>
                <a:cubicBezTo>
                  <a:pt x="4250242" y="1415140"/>
                  <a:pt x="4250242" y="1415140"/>
                  <a:pt x="4250242" y="1415140"/>
                </a:cubicBezTo>
                <a:lnTo>
                  <a:pt x="4250242" y="1415140"/>
                </a:lnTo>
                <a:cubicBezTo>
                  <a:pt x="4022555" y="1415140"/>
                  <a:pt x="4022555" y="1415140"/>
                  <a:pt x="4022555" y="1415140"/>
                </a:cubicBezTo>
                <a:cubicBezTo>
                  <a:pt x="4065877" y="1404309"/>
                  <a:pt x="4152644" y="1425970"/>
                  <a:pt x="4163475" y="1404309"/>
                </a:cubicBezTo>
                <a:cubicBezTo>
                  <a:pt x="4391162" y="1393479"/>
                  <a:pt x="4391162" y="1393479"/>
                  <a:pt x="4391162" y="1393479"/>
                </a:cubicBezTo>
                <a:lnTo>
                  <a:pt x="4391162" y="1393479"/>
                </a:lnTo>
                <a:cubicBezTo>
                  <a:pt x="4282734" y="1393479"/>
                  <a:pt x="4185135" y="1393479"/>
                  <a:pt x="4087537" y="1393479"/>
                </a:cubicBezTo>
                <a:cubicBezTo>
                  <a:pt x="4174305" y="1382648"/>
                  <a:pt x="4282734" y="1393479"/>
                  <a:pt x="4380331" y="1393479"/>
                </a:cubicBezTo>
                <a:cubicBezTo>
                  <a:pt x="4401992" y="1382648"/>
                  <a:pt x="4401992" y="1382648"/>
                  <a:pt x="4401992" y="1382648"/>
                </a:cubicBezTo>
                <a:cubicBezTo>
                  <a:pt x="4141689" y="1382648"/>
                  <a:pt x="4141689" y="1382648"/>
                  <a:pt x="4141689" y="1382648"/>
                </a:cubicBezTo>
                <a:cubicBezTo>
                  <a:pt x="4130859" y="1371818"/>
                  <a:pt x="4130859" y="1371818"/>
                  <a:pt x="4130859" y="1371818"/>
                </a:cubicBezTo>
                <a:cubicBezTo>
                  <a:pt x="3642869" y="1371818"/>
                  <a:pt x="3642869" y="1371818"/>
                  <a:pt x="3642869" y="1371818"/>
                </a:cubicBezTo>
                <a:cubicBezTo>
                  <a:pt x="3697145" y="1350282"/>
                  <a:pt x="3762128" y="1360988"/>
                  <a:pt x="3838065" y="1360988"/>
                </a:cubicBezTo>
                <a:cubicBezTo>
                  <a:pt x="3838065" y="1371818"/>
                  <a:pt x="3838065" y="1371818"/>
                  <a:pt x="3838065" y="1371818"/>
                </a:cubicBezTo>
                <a:cubicBezTo>
                  <a:pt x="3848895" y="1371818"/>
                  <a:pt x="3859726" y="1371818"/>
                  <a:pt x="3859726" y="1360988"/>
                </a:cubicBezTo>
                <a:cubicBezTo>
                  <a:pt x="3870556" y="1371818"/>
                  <a:pt x="3870556" y="1371818"/>
                  <a:pt x="3870556" y="1371818"/>
                </a:cubicBezTo>
                <a:cubicBezTo>
                  <a:pt x="3870556" y="1360988"/>
                  <a:pt x="3870556" y="1360988"/>
                  <a:pt x="3870556" y="1360988"/>
                </a:cubicBezTo>
                <a:cubicBezTo>
                  <a:pt x="4098243" y="1371818"/>
                  <a:pt x="4369376" y="1360988"/>
                  <a:pt x="4564572" y="1360988"/>
                </a:cubicBezTo>
                <a:cubicBezTo>
                  <a:pt x="4499466" y="1360988"/>
                  <a:pt x="4456144" y="1350157"/>
                  <a:pt x="4401868" y="1360988"/>
                </a:cubicBezTo>
                <a:cubicBezTo>
                  <a:pt x="4391037" y="1350157"/>
                  <a:pt x="4391037" y="1350157"/>
                  <a:pt x="4391037" y="1350157"/>
                </a:cubicBezTo>
                <a:cubicBezTo>
                  <a:pt x="4380207" y="1350157"/>
                  <a:pt x="4369376" y="1350157"/>
                  <a:pt x="4369376" y="1350157"/>
                </a:cubicBezTo>
                <a:cubicBezTo>
                  <a:pt x="4358546" y="1350157"/>
                  <a:pt x="4358546" y="1350157"/>
                  <a:pt x="4358546" y="1350157"/>
                </a:cubicBezTo>
                <a:cubicBezTo>
                  <a:pt x="4336885" y="1350157"/>
                  <a:pt x="4336885" y="1350157"/>
                  <a:pt x="4336885" y="1350157"/>
                </a:cubicBezTo>
                <a:cubicBezTo>
                  <a:pt x="4326055" y="1350157"/>
                  <a:pt x="4293564" y="1328621"/>
                  <a:pt x="4315224" y="1350157"/>
                </a:cubicBezTo>
                <a:cubicBezTo>
                  <a:pt x="4293564" y="1350157"/>
                  <a:pt x="4304394" y="1339327"/>
                  <a:pt x="4293564" y="1339327"/>
                </a:cubicBezTo>
                <a:cubicBezTo>
                  <a:pt x="4380331" y="1328496"/>
                  <a:pt x="4380331" y="1328496"/>
                  <a:pt x="4380331" y="1328496"/>
                </a:cubicBezTo>
                <a:cubicBezTo>
                  <a:pt x="4293564" y="1328496"/>
                  <a:pt x="4217627" y="1328496"/>
                  <a:pt x="4141814" y="1328496"/>
                </a:cubicBezTo>
                <a:cubicBezTo>
                  <a:pt x="4217751" y="1317666"/>
                  <a:pt x="4304519" y="1328496"/>
                  <a:pt x="4358671" y="1317666"/>
                </a:cubicBezTo>
                <a:cubicBezTo>
                  <a:pt x="4347840" y="1306836"/>
                  <a:pt x="4315349" y="1317666"/>
                  <a:pt x="4315349" y="1296130"/>
                </a:cubicBezTo>
                <a:lnTo>
                  <a:pt x="4337010" y="1296130"/>
                </a:lnTo>
                <a:cubicBezTo>
                  <a:pt x="4315349" y="1285299"/>
                  <a:pt x="4261073" y="1306960"/>
                  <a:pt x="4239412" y="1285299"/>
                </a:cubicBezTo>
                <a:cubicBezTo>
                  <a:pt x="4217751" y="1285299"/>
                  <a:pt x="4217751" y="1296130"/>
                  <a:pt x="4196090" y="1296130"/>
                </a:cubicBezTo>
                <a:cubicBezTo>
                  <a:pt x="4185260" y="1285299"/>
                  <a:pt x="4185260" y="1285299"/>
                  <a:pt x="4185260" y="1285299"/>
                </a:cubicBezTo>
                <a:cubicBezTo>
                  <a:pt x="4163599" y="1296130"/>
                  <a:pt x="4163599" y="1296130"/>
                  <a:pt x="4163599" y="1296130"/>
                </a:cubicBezTo>
                <a:cubicBezTo>
                  <a:pt x="4163599" y="1285299"/>
                  <a:pt x="4163599" y="1285299"/>
                  <a:pt x="4163599" y="1285299"/>
                </a:cubicBezTo>
                <a:cubicBezTo>
                  <a:pt x="4141938" y="1285299"/>
                  <a:pt x="4131108" y="1285299"/>
                  <a:pt x="4120278" y="1296130"/>
                </a:cubicBezTo>
                <a:cubicBezTo>
                  <a:pt x="4120278" y="1285299"/>
                  <a:pt x="4109447" y="1285299"/>
                  <a:pt x="4109447" y="1285299"/>
                </a:cubicBezTo>
                <a:cubicBezTo>
                  <a:pt x="4087786" y="1285299"/>
                  <a:pt x="4055171" y="1274469"/>
                  <a:pt x="4044340" y="1296130"/>
                </a:cubicBezTo>
                <a:cubicBezTo>
                  <a:pt x="4044340" y="1285299"/>
                  <a:pt x="4044340" y="1285299"/>
                  <a:pt x="4044340" y="1285299"/>
                </a:cubicBezTo>
                <a:cubicBezTo>
                  <a:pt x="4022679" y="1296130"/>
                  <a:pt x="3990064" y="1274469"/>
                  <a:pt x="3979234" y="1296130"/>
                </a:cubicBezTo>
                <a:cubicBezTo>
                  <a:pt x="3957573" y="1274593"/>
                  <a:pt x="3914127" y="1285299"/>
                  <a:pt x="3892466" y="1285299"/>
                </a:cubicBezTo>
                <a:cubicBezTo>
                  <a:pt x="3881636" y="1274469"/>
                  <a:pt x="3903296" y="1274469"/>
                  <a:pt x="3903296" y="1274469"/>
                </a:cubicBezTo>
                <a:cubicBezTo>
                  <a:pt x="3957573" y="1274469"/>
                  <a:pt x="4011725" y="1274469"/>
                  <a:pt x="4076831" y="1274469"/>
                </a:cubicBezTo>
                <a:cubicBezTo>
                  <a:pt x="4066001" y="1274469"/>
                  <a:pt x="4066001" y="1263639"/>
                  <a:pt x="4055171" y="1263639"/>
                </a:cubicBezTo>
                <a:cubicBezTo>
                  <a:pt x="4076831" y="1252808"/>
                  <a:pt x="4076831" y="1252808"/>
                  <a:pt x="4076831" y="1252808"/>
                </a:cubicBezTo>
                <a:cubicBezTo>
                  <a:pt x="4456393" y="1252808"/>
                  <a:pt x="4456393" y="1252808"/>
                  <a:pt x="4456393" y="1252808"/>
                </a:cubicBezTo>
                <a:cubicBezTo>
                  <a:pt x="3588966" y="1252808"/>
                  <a:pt x="3588966" y="1252808"/>
                  <a:pt x="3588966" y="1252808"/>
                </a:cubicBezTo>
                <a:cubicBezTo>
                  <a:pt x="3382940" y="1241978"/>
                  <a:pt x="3382940" y="1241978"/>
                  <a:pt x="3382940" y="1241978"/>
                </a:cubicBezTo>
                <a:cubicBezTo>
                  <a:pt x="3404600" y="1231147"/>
                  <a:pt x="3448047" y="1241978"/>
                  <a:pt x="3469707" y="1231147"/>
                </a:cubicBezTo>
                <a:cubicBezTo>
                  <a:pt x="3426386" y="1231147"/>
                  <a:pt x="3393770" y="1241978"/>
                  <a:pt x="3350449" y="1220317"/>
                </a:cubicBezTo>
                <a:cubicBezTo>
                  <a:pt x="3448047" y="1209487"/>
                  <a:pt x="3588966" y="1220317"/>
                  <a:pt x="3697395" y="1209487"/>
                </a:cubicBezTo>
                <a:cubicBezTo>
                  <a:pt x="3686564" y="1209487"/>
                  <a:pt x="3686564" y="1209487"/>
                  <a:pt x="3675734" y="1209487"/>
                </a:cubicBezTo>
                <a:cubicBezTo>
                  <a:pt x="3697395" y="1187950"/>
                  <a:pt x="3719055" y="1220317"/>
                  <a:pt x="3740841" y="1198656"/>
                </a:cubicBezTo>
                <a:cubicBezTo>
                  <a:pt x="3740841" y="1198656"/>
                  <a:pt x="3740841" y="1198656"/>
                  <a:pt x="3740841" y="1209487"/>
                </a:cubicBezTo>
                <a:cubicBezTo>
                  <a:pt x="3751671" y="1209487"/>
                  <a:pt x="3773332" y="1209487"/>
                  <a:pt x="3773332" y="1209487"/>
                </a:cubicBezTo>
                <a:lnTo>
                  <a:pt x="3773332" y="1209487"/>
                </a:lnTo>
                <a:cubicBezTo>
                  <a:pt x="3784162" y="1220317"/>
                  <a:pt x="3816653" y="1209487"/>
                  <a:pt x="3827608" y="1220317"/>
                </a:cubicBezTo>
                <a:lnTo>
                  <a:pt x="3827608" y="1220317"/>
                </a:lnTo>
                <a:cubicBezTo>
                  <a:pt x="3892715" y="1209487"/>
                  <a:pt x="3957697" y="1220317"/>
                  <a:pt x="4022804" y="1209487"/>
                </a:cubicBezTo>
                <a:cubicBezTo>
                  <a:pt x="4033634" y="1209487"/>
                  <a:pt x="4033634" y="1209487"/>
                  <a:pt x="4033634" y="1209487"/>
                </a:cubicBezTo>
                <a:cubicBezTo>
                  <a:pt x="4044465" y="1209487"/>
                  <a:pt x="4044465" y="1209487"/>
                  <a:pt x="4044465" y="1209487"/>
                </a:cubicBezTo>
                <a:cubicBezTo>
                  <a:pt x="4066126" y="1209487"/>
                  <a:pt x="4109572" y="1209487"/>
                  <a:pt x="4142063" y="1198656"/>
                </a:cubicBezTo>
                <a:lnTo>
                  <a:pt x="4152893" y="1209487"/>
                </a:lnTo>
                <a:cubicBezTo>
                  <a:pt x="4239661" y="1209487"/>
                  <a:pt x="4239661" y="1209487"/>
                  <a:pt x="4239661" y="1209487"/>
                </a:cubicBezTo>
                <a:cubicBezTo>
                  <a:pt x="4228830" y="1209487"/>
                  <a:pt x="4218000" y="1209487"/>
                  <a:pt x="4207170" y="1198656"/>
                </a:cubicBezTo>
                <a:cubicBezTo>
                  <a:pt x="4293937" y="1198656"/>
                  <a:pt x="4380705" y="1198656"/>
                  <a:pt x="4456517" y="1198656"/>
                </a:cubicBezTo>
                <a:cubicBezTo>
                  <a:pt x="4478178" y="1198656"/>
                  <a:pt x="4489009" y="1187826"/>
                  <a:pt x="4510794" y="1187826"/>
                </a:cubicBezTo>
                <a:cubicBezTo>
                  <a:pt x="4510794" y="1187826"/>
                  <a:pt x="4489133" y="1176995"/>
                  <a:pt x="4510794" y="1176995"/>
                </a:cubicBezTo>
                <a:cubicBezTo>
                  <a:pt x="4532455" y="1176995"/>
                  <a:pt x="4532455" y="1187826"/>
                  <a:pt x="4532455" y="1187826"/>
                </a:cubicBezTo>
                <a:cubicBezTo>
                  <a:pt x="4543285" y="1176995"/>
                  <a:pt x="4543285" y="1176995"/>
                  <a:pt x="4543285" y="1176995"/>
                </a:cubicBezTo>
                <a:cubicBezTo>
                  <a:pt x="4825249" y="1176995"/>
                  <a:pt x="4825249" y="1176995"/>
                  <a:pt x="4825249" y="1176995"/>
                </a:cubicBezTo>
                <a:cubicBezTo>
                  <a:pt x="4337259" y="1176995"/>
                  <a:pt x="4337259" y="1176995"/>
                  <a:pt x="4337259" y="1176995"/>
                </a:cubicBezTo>
                <a:cubicBezTo>
                  <a:pt x="4326428" y="1166165"/>
                  <a:pt x="4326428" y="1166165"/>
                  <a:pt x="4326428" y="1166165"/>
                </a:cubicBezTo>
                <a:cubicBezTo>
                  <a:pt x="4109572" y="1166165"/>
                  <a:pt x="4109572" y="1166165"/>
                  <a:pt x="4109572" y="1166165"/>
                </a:cubicBezTo>
                <a:cubicBezTo>
                  <a:pt x="4087911" y="1155335"/>
                  <a:pt x="4087911" y="1155335"/>
                  <a:pt x="4087911" y="1155335"/>
                </a:cubicBezTo>
                <a:cubicBezTo>
                  <a:pt x="4185509" y="1155335"/>
                  <a:pt x="4293937" y="1155335"/>
                  <a:pt x="4380705" y="1155335"/>
                </a:cubicBezTo>
                <a:cubicBezTo>
                  <a:pt x="4369875" y="1155335"/>
                  <a:pt x="4359044" y="1155335"/>
                  <a:pt x="4348214" y="1144504"/>
                </a:cubicBezTo>
                <a:cubicBezTo>
                  <a:pt x="4402490" y="1144504"/>
                  <a:pt x="4402490" y="1144504"/>
                  <a:pt x="4402490" y="1144504"/>
                </a:cubicBezTo>
                <a:cubicBezTo>
                  <a:pt x="4391660" y="1144504"/>
                  <a:pt x="4391660" y="1144504"/>
                  <a:pt x="4391660" y="1144504"/>
                </a:cubicBezTo>
                <a:cubicBezTo>
                  <a:pt x="4369999" y="1144504"/>
                  <a:pt x="4315723" y="1133674"/>
                  <a:pt x="4326553" y="1144504"/>
                </a:cubicBezTo>
                <a:cubicBezTo>
                  <a:pt x="4326553" y="1144504"/>
                  <a:pt x="4326553" y="1144504"/>
                  <a:pt x="4337383" y="1144504"/>
                </a:cubicBezTo>
                <a:cubicBezTo>
                  <a:pt x="4294062" y="1166041"/>
                  <a:pt x="4283107" y="1122968"/>
                  <a:pt x="4250616" y="1133674"/>
                </a:cubicBezTo>
                <a:cubicBezTo>
                  <a:pt x="4218124" y="1133674"/>
                  <a:pt x="4174678" y="1133674"/>
                  <a:pt x="4142187" y="1133674"/>
                </a:cubicBezTo>
                <a:cubicBezTo>
                  <a:pt x="4131357" y="1133674"/>
                  <a:pt x="4120527" y="1133674"/>
                  <a:pt x="4109696" y="1133674"/>
                </a:cubicBezTo>
                <a:lnTo>
                  <a:pt x="4098866" y="1133674"/>
                </a:lnTo>
                <a:cubicBezTo>
                  <a:pt x="3990437" y="1133674"/>
                  <a:pt x="3990437" y="1133674"/>
                  <a:pt x="3990437" y="1133674"/>
                </a:cubicBezTo>
                <a:cubicBezTo>
                  <a:pt x="3968777" y="1122844"/>
                  <a:pt x="3968777" y="1122844"/>
                  <a:pt x="3968777" y="1122844"/>
                </a:cubicBezTo>
                <a:cubicBezTo>
                  <a:pt x="4098866" y="1112013"/>
                  <a:pt x="4098866" y="1112013"/>
                  <a:pt x="4098866" y="1112013"/>
                </a:cubicBezTo>
                <a:cubicBezTo>
                  <a:pt x="3979607" y="1112013"/>
                  <a:pt x="3979607" y="1112013"/>
                  <a:pt x="3979607" y="1112013"/>
                </a:cubicBezTo>
                <a:cubicBezTo>
                  <a:pt x="4055544" y="1101183"/>
                  <a:pt x="4142312" y="1101183"/>
                  <a:pt x="4218124" y="1112013"/>
                </a:cubicBezTo>
                <a:cubicBezTo>
                  <a:pt x="4207294" y="1112013"/>
                  <a:pt x="4207294" y="1112013"/>
                  <a:pt x="4207294" y="1112013"/>
                </a:cubicBezTo>
                <a:cubicBezTo>
                  <a:pt x="4218124" y="1112013"/>
                  <a:pt x="4218124" y="1112013"/>
                  <a:pt x="4218124" y="1112013"/>
                </a:cubicBezTo>
                <a:lnTo>
                  <a:pt x="4218124" y="1112013"/>
                </a:lnTo>
                <a:cubicBezTo>
                  <a:pt x="4228955" y="1112013"/>
                  <a:pt x="4239785" y="1101183"/>
                  <a:pt x="4261446" y="1112013"/>
                </a:cubicBezTo>
                <a:lnTo>
                  <a:pt x="4261446" y="1112013"/>
                </a:lnTo>
                <a:cubicBezTo>
                  <a:pt x="4304768" y="1101183"/>
                  <a:pt x="4380705" y="1112013"/>
                  <a:pt x="4424151" y="1101183"/>
                </a:cubicBezTo>
                <a:cubicBezTo>
                  <a:pt x="4391660" y="1101183"/>
                  <a:pt x="4359044" y="1101183"/>
                  <a:pt x="4326553" y="1101183"/>
                </a:cubicBezTo>
                <a:cubicBezTo>
                  <a:pt x="4315723" y="1101183"/>
                  <a:pt x="4283231" y="1101183"/>
                  <a:pt x="4283231" y="1090352"/>
                </a:cubicBezTo>
                <a:cubicBezTo>
                  <a:pt x="4272401" y="1090352"/>
                  <a:pt x="4272401" y="1090352"/>
                  <a:pt x="4261571" y="1101183"/>
                </a:cubicBezTo>
                <a:cubicBezTo>
                  <a:pt x="4109820" y="1101183"/>
                  <a:pt x="3925455" y="1079646"/>
                  <a:pt x="3773581" y="1101183"/>
                </a:cubicBezTo>
                <a:cubicBezTo>
                  <a:pt x="3795241" y="1101183"/>
                  <a:pt x="3816902" y="1101183"/>
                  <a:pt x="3827857" y="1101183"/>
                </a:cubicBezTo>
                <a:cubicBezTo>
                  <a:pt x="3806196" y="1112013"/>
                  <a:pt x="3806196" y="1112013"/>
                  <a:pt x="3806196" y="1112013"/>
                </a:cubicBezTo>
                <a:cubicBezTo>
                  <a:pt x="3784536" y="1122844"/>
                  <a:pt x="3741089" y="1101183"/>
                  <a:pt x="3730259" y="1101183"/>
                </a:cubicBezTo>
                <a:cubicBezTo>
                  <a:pt x="3741089" y="1101183"/>
                  <a:pt x="3741089" y="1101183"/>
                  <a:pt x="3741089" y="1101183"/>
                </a:cubicBezTo>
                <a:cubicBezTo>
                  <a:pt x="3621831" y="1090352"/>
                  <a:pt x="3621831" y="1090352"/>
                  <a:pt x="3621831" y="1090352"/>
                </a:cubicBezTo>
                <a:cubicBezTo>
                  <a:pt x="3654322" y="1079522"/>
                  <a:pt x="3697768" y="1079522"/>
                  <a:pt x="3730259" y="1079522"/>
                </a:cubicBezTo>
                <a:cubicBezTo>
                  <a:pt x="3719429" y="1079522"/>
                  <a:pt x="3719429" y="1079522"/>
                  <a:pt x="3719429" y="1079522"/>
                </a:cubicBezTo>
                <a:cubicBezTo>
                  <a:pt x="3827857" y="1068692"/>
                  <a:pt x="3936285" y="1079522"/>
                  <a:pt x="4044714" y="1079522"/>
                </a:cubicBezTo>
                <a:cubicBezTo>
                  <a:pt x="4066375" y="1068692"/>
                  <a:pt x="4088035" y="1068692"/>
                  <a:pt x="4109820" y="1079522"/>
                </a:cubicBezTo>
                <a:lnTo>
                  <a:pt x="4109820" y="1079522"/>
                </a:lnTo>
                <a:cubicBezTo>
                  <a:pt x="4120651" y="1068692"/>
                  <a:pt x="4131481" y="1079522"/>
                  <a:pt x="4142312" y="1079522"/>
                </a:cubicBezTo>
                <a:lnTo>
                  <a:pt x="4142312" y="1079522"/>
                </a:lnTo>
                <a:cubicBezTo>
                  <a:pt x="4153142" y="1068692"/>
                  <a:pt x="4153142" y="1068692"/>
                  <a:pt x="4163972" y="1068692"/>
                </a:cubicBezTo>
                <a:cubicBezTo>
                  <a:pt x="4120651" y="1057861"/>
                  <a:pt x="4077205" y="1068692"/>
                  <a:pt x="4023053" y="1068692"/>
                </a:cubicBezTo>
                <a:cubicBezTo>
                  <a:pt x="4001392" y="1079522"/>
                  <a:pt x="3957946" y="1079522"/>
                  <a:pt x="3925455" y="1068692"/>
                </a:cubicBezTo>
                <a:cubicBezTo>
                  <a:pt x="3925455" y="1068692"/>
                  <a:pt x="3925455" y="1068692"/>
                  <a:pt x="3936285" y="1068692"/>
                </a:cubicBezTo>
                <a:cubicBezTo>
                  <a:pt x="3773581" y="1068692"/>
                  <a:pt x="3643492" y="1057861"/>
                  <a:pt x="3502572" y="1068692"/>
                </a:cubicBezTo>
                <a:cubicBezTo>
                  <a:pt x="3480911" y="1057861"/>
                  <a:pt x="3448296" y="1057861"/>
                  <a:pt x="3426635" y="1057861"/>
                </a:cubicBezTo>
                <a:cubicBezTo>
                  <a:pt x="3784536" y="1047031"/>
                  <a:pt x="4077205" y="1047031"/>
                  <a:pt x="4424275" y="1036325"/>
                </a:cubicBezTo>
                <a:cubicBezTo>
                  <a:pt x="4456767" y="1036325"/>
                  <a:pt x="4456767" y="1036325"/>
                  <a:pt x="4456767" y="1036325"/>
                </a:cubicBezTo>
                <a:cubicBezTo>
                  <a:pt x="4424275" y="1025494"/>
                  <a:pt x="4369999" y="1047155"/>
                  <a:pt x="4359169" y="1025494"/>
                </a:cubicBezTo>
                <a:cubicBezTo>
                  <a:pt x="4348338" y="1036325"/>
                  <a:pt x="4348338" y="1036325"/>
                  <a:pt x="4348338" y="1036325"/>
                </a:cubicBezTo>
                <a:cubicBezTo>
                  <a:pt x="4305017" y="1025494"/>
                  <a:pt x="4250740" y="1036325"/>
                  <a:pt x="4229079" y="1014789"/>
                </a:cubicBezTo>
                <a:cubicBezTo>
                  <a:pt x="4218249" y="1025619"/>
                  <a:pt x="4218249" y="1025619"/>
                  <a:pt x="4218249" y="1025619"/>
                </a:cubicBezTo>
                <a:cubicBezTo>
                  <a:pt x="4185758" y="1025619"/>
                  <a:pt x="4207419" y="1014789"/>
                  <a:pt x="4207419" y="1014789"/>
                </a:cubicBezTo>
                <a:cubicBezTo>
                  <a:pt x="4185758" y="1025619"/>
                  <a:pt x="4185758" y="1025619"/>
                  <a:pt x="4185758" y="1025619"/>
                </a:cubicBezTo>
                <a:cubicBezTo>
                  <a:pt x="4044838" y="1014789"/>
                  <a:pt x="3827857" y="1025619"/>
                  <a:pt x="3676107" y="1004083"/>
                </a:cubicBezTo>
                <a:cubicBezTo>
                  <a:pt x="3914625" y="1004083"/>
                  <a:pt x="4174927" y="1004083"/>
                  <a:pt x="4402615" y="1004083"/>
                </a:cubicBezTo>
                <a:cubicBezTo>
                  <a:pt x="4098990" y="993252"/>
                  <a:pt x="4098990" y="993252"/>
                  <a:pt x="4098990" y="993252"/>
                </a:cubicBezTo>
                <a:cubicBezTo>
                  <a:pt x="4218249" y="993252"/>
                  <a:pt x="4348338" y="1004083"/>
                  <a:pt x="4456767" y="993252"/>
                </a:cubicBezTo>
                <a:cubicBezTo>
                  <a:pt x="4445936" y="993252"/>
                  <a:pt x="4435106" y="993252"/>
                  <a:pt x="4424275" y="993252"/>
                </a:cubicBezTo>
                <a:cubicBezTo>
                  <a:pt x="4445936" y="982422"/>
                  <a:pt x="4478552" y="982422"/>
                  <a:pt x="4500213" y="993252"/>
                </a:cubicBezTo>
                <a:cubicBezTo>
                  <a:pt x="4478552" y="993252"/>
                  <a:pt x="4478552" y="993252"/>
                  <a:pt x="4478552" y="993252"/>
                </a:cubicBezTo>
                <a:cubicBezTo>
                  <a:pt x="4521873" y="993252"/>
                  <a:pt x="4521873" y="993252"/>
                  <a:pt x="4521873" y="993252"/>
                </a:cubicBezTo>
                <a:cubicBezTo>
                  <a:pt x="4511043" y="993252"/>
                  <a:pt x="4511043" y="993252"/>
                  <a:pt x="4500213" y="993252"/>
                </a:cubicBezTo>
                <a:lnTo>
                  <a:pt x="4500213" y="993252"/>
                </a:lnTo>
                <a:cubicBezTo>
                  <a:pt x="4597810" y="982422"/>
                  <a:pt x="4597810" y="982422"/>
                  <a:pt x="4597810" y="982422"/>
                </a:cubicBezTo>
                <a:cubicBezTo>
                  <a:pt x="4521873" y="971592"/>
                  <a:pt x="4446061" y="971592"/>
                  <a:pt x="4348463" y="971592"/>
                </a:cubicBezTo>
                <a:cubicBezTo>
                  <a:pt x="4337632" y="971592"/>
                  <a:pt x="4337632" y="971592"/>
                  <a:pt x="4337632" y="971592"/>
                </a:cubicBezTo>
                <a:cubicBezTo>
                  <a:pt x="4402739" y="960761"/>
                  <a:pt x="4478552" y="971592"/>
                  <a:pt x="4543659" y="960761"/>
                </a:cubicBezTo>
                <a:cubicBezTo>
                  <a:pt x="4500337" y="960761"/>
                  <a:pt x="4456891" y="949931"/>
                  <a:pt x="4402739" y="949931"/>
                </a:cubicBezTo>
                <a:lnTo>
                  <a:pt x="4402739" y="949931"/>
                </a:lnTo>
                <a:cubicBezTo>
                  <a:pt x="4478676" y="939100"/>
                  <a:pt x="4478676" y="939100"/>
                  <a:pt x="4478676" y="939100"/>
                </a:cubicBezTo>
                <a:cubicBezTo>
                  <a:pt x="4196713" y="939100"/>
                  <a:pt x="4196713" y="939100"/>
                  <a:pt x="4196713" y="939100"/>
                </a:cubicBezTo>
                <a:cubicBezTo>
                  <a:pt x="4272650" y="928270"/>
                  <a:pt x="4348463" y="939100"/>
                  <a:pt x="4424400" y="939100"/>
                </a:cubicBezTo>
                <a:cubicBezTo>
                  <a:pt x="4467721" y="906734"/>
                  <a:pt x="4521998" y="928270"/>
                  <a:pt x="4576150" y="917564"/>
                </a:cubicBezTo>
                <a:cubicBezTo>
                  <a:pt x="4359293" y="906734"/>
                  <a:pt x="4359293" y="906734"/>
                  <a:pt x="4359293" y="906734"/>
                </a:cubicBezTo>
                <a:cubicBezTo>
                  <a:pt x="4370123" y="906734"/>
                  <a:pt x="4370123" y="906734"/>
                  <a:pt x="4370123" y="906734"/>
                </a:cubicBezTo>
                <a:cubicBezTo>
                  <a:pt x="4337632" y="917564"/>
                  <a:pt x="4315847" y="895903"/>
                  <a:pt x="4283356" y="906734"/>
                </a:cubicBezTo>
                <a:cubicBezTo>
                  <a:pt x="3524357" y="906734"/>
                  <a:pt x="3524357" y="906734"/>
                  <a:pt x="3524357" y="906734"/>
                </a:cubicBezTo>
                <a:cubicBezTo>
                  <a:pt x="3524357" y="895903"/>
                  <a:pt x="3524357" y="895903"/>
                  <a:pt x="3524357" y="895903"/>
                </a:cubicBezTo>
                <a:cubicBezTo>
                  <a:pt x="3502696" y="895903"/>
                  <a:pt x="3491866" y="895903"/>
                  <a:pt x="3481036" y="895903"/>
                </a:cubicBezTo>
                <a:cubicBezTo>
                  <a:pt x="3481036" y="885073"/>
                  <a:pt x="3502696" y="895903"/>
                  <a:pt x="3513527" y="895903"/>
                </a:cubicBezTo>
                <a:cubicBezTo>
                  <a:pt x="3470205" y="885073"/>
                  <a:pt x="3426759" y="895903"/>
                  <a:pt x="3383438" y="885073"/>
                </a:cubicBezTo>
                <a:cubicBezTo>
                  <a:pt x="3372607" y="895903"/>
                  <a:pt x="3372607" y="895903"/>
                  <a:pt x="3372607" y="895903"/>
                </a:cubicBezTo>
                <a:cubicBezTo>
                  <a:pt x="3383438" y="895903"/>
                  <a:pt x="3383438" y="895903"/>
                  <a:pt x="3383438" y="895903"/>
                </a:cubicBezTo>
                <a:cubicBezTo>
                  <a:pt x="3350947" y="906734"/>
                  <a:pt x="3307500" y="906734"/>
                  <a:pt x="3275009" y="895903"/>
                </a:cubicBezTo>
                <a:cubicBezTo>
                  <a:pt x="3296670" y="874367"/>
                  <a:pt x="3361777" y="917440"/>
                  <a:pt x="3350947" y="885073"/>
                </a:cubicBezTo>
                <a:cubicBezTo>
                  <a:pt x="3318455" y="874243"/>
                  <a:pt x="3275009" y="895903"/>
                  <a:pt x="3242518" y="895903"/>
                </a:cubicBezTo>
                <a:lnTo>
                  <a:pt x="3242518" y="895903"/>
                </a:lnTo>
                <a:cubicBezTo>
                  <a:pt x="3231688" y="906734"/>
                  <a:pt x="3231688" y="906734"/>
                  <a:pt x="3231688" y="906734"/>
                </a:cubicBezTo>
                <a:cubicBezTo>
                  <a:pt x="3231688" y="895903"/>
                  <a:pt x="3220858" y="895903"/>
                  <a:pt x="3220858" y="895903"/>
                </a:cubicBezTo>
                <a:cubicBezTo>
                  <a:pt x="3004001" y="895903"/>
                  <a:pt x="3004001" y="895903"/>
                  <a:pt x="3004001" y="895903"/>
                </a:cubicBezTo>
                <a:cubicBezTo>
                  <a:pt x="2982340" y="895903"/>
                  <a:pt x="3004001" y="906734"/>
                  <a:pt x="2982340" y="906734"/>
                </a:cubicBezTo>
                <a:cubicBezTo>
                  <a:pt x="2982340" y="895903"/>
                  <a:pt x="2982340" y="895903"/>
                  <a:pt x="2982340" y="895903"/>
                </a:cubicBezTo>
                <a:cubicBezTo>
                  <a:pt x="2960679" y="895903"/>
                  <a:pt x="2939018" y="895903"/>
                  <a:pt x="2928064" y="885073"/>
                </a:cubicBezTo>
                <a:cubicBezTo>
                  <a:pt x="2949724" y="863537"/>
                  <a:pt x="3014831" y="885073"/>
                  <a:pt x="3036492" y="863537"/>
                </a:cubicBezTo>
                <a:cubicBezTo>
                  <a:pt x="3144920" y="874367"/>
                  <a:pt x="3318455" y="863537"/>
                  <a:pt x="3448545" y="874367"/>
                </a:cubicBezTo>
                <a:cubicBezTo>
                  <a:pt x="3502821" y="863537"/>
                  <a:pt x="3502821" y="863537"/>
                  <a:pt x="3502821" y="863537"/>
                </a:cubicBezTo>
                <a:cubicBezTo>
                  <a:pt x="3491991" y="863537"/>
                  <a:pt x="3481160" y="863537"/>
                  <a:pt x="3491991" y="863537"/>
                </a:cubicBezTo>
                <a:cubicBezTo>
                  <a:pt x="3491991" y="852706"/>
                  <a:pt x="3502821" y="852706"/>
                  <a:pt x="3513651" y="852706"/>
                </a:cubicBezTo>
                <a:cubicBezTo>
                  <a:pt x="3253349" y="852706"/>
                  <a:pt x="3253349" y="852706"/>
                  <a:pt x="3253349" y="852706"/>
                </a:cubicBezTo>
                <a:cubicBezTo>
                  <a:pt x="3307625" y="841876"/>
                  <a:pt x="3329286" y="831170"/>
                  <a:pt x="3383438" y="841876"/>
                </a:cubicBezTo>
                <a:cubicBezTo>
                  <a:pt x="3394268" y="841876"/>
                  <a:pt x="3426759" y="831045"/>
                  <a:pt x="3437714" y="841876"/>
                </a:cubicBezTo>
                <a:cubicBezTo>
                  <a:pt x="3470205" y="841876"/>
                  <a:pt x="3535312" y="841876"/>
                  <a:pt x="3567803" y="841876"/>
                </a:cubicBezTo>
                <a:cubicBezTo>
                  <a:pt x="3600295" y="831045"/>
                  <a:pt x="3697892" y="852706"/>
                  <a:pt x="3697892" y="820340"/>
                </a:cubicBezTo>
                <a:cubicBezTo>
                  <a:pt x="3719553" y="831170"/>
                  <a:pt x="3730384" y="820340"/>
                  <a:pt x="3741214" y="831170"/>
                </a:cubicBezTo>
                <a:cubicBezTo>
                  <a:pt x="3741214" y="831170"/>
                  <a:pt x="3730384" y="831170"/>
                  <a:pt x="3708723" y="831170"/>
                </a:cubicBezTo>
                <a:cubicBezTo>
                  <a:pt x="3752044" y="842000"/>
                  <a:pt x="3752044" y="842000"/>
                  <a:pt x="3752044" y="842000"/>
                </a:cubicBezTo>
                <a:cubicBezTo>
                  <a:pt x="3849642" y="831170"/>
                  <a:pt x="3925579" y="831170"/>
                  <a:pt x="4001392" y="842000"/>
                </a:cubicBezTo>
                <a:cubicBezTo>
                  <a:pt x="4033883" y="831170"/>
                  <a:pt x="4098990" y="831170"/>
                  <a:pt x="4142312" y="842000"/>
                </a:cubicBezTo>
                <a:lnTo>
                  <a:pt x="4142312" y="842000"/>
                </a:lnTo>
                <a:cubicBezTo>
                  <a:pt x="3979607" y="852831"/>
                  <a:pt x="3979607" y="852831"/>
                  <a:pt x="3979607" y="852831"/>
                </a:cubicBezTo>
                <a:cubicBezTo>
                  <a:pt x="4478427" y="852831"/>
                  <a:pt x="4478427" y="852831"/>
                  <a:pt x="4478427" y="852831"/>
                </a:cubicBezTo>
                <a:cubicBezTo>
                  <a:pt x="4435106" y="842000"/>
                  <a:pt x="4348338" y="852831"/>
                  <a:pt x="4283231" y="842000"/>
                </a:cubicBezTo>
                <a:lnTo>
                  <a:pt x="4283231" y="842000"/>
                </a:lnTo>
                <a:cubicBezTo>
                  <a:pt x="4250740" y="842000"/>
                  <a:pt x="4218124" y="852831"/>
                  <a:pt x="4174803" y="842000"/>
                </a:cubicBezTo>
                <a:cubicBezTo>
                  <a:pt x="4185633" y="831170"/>
                  <a:pt x="4218124" y="842000"/>
                  <a:pt x="4229079" y="831170"/>
                </a:cubicBezTo>
                <a:cubicBezTo>
                  <a:pt x="4250740" y="842000"/>
                  <a:pt x="4283356" y="831170"/>
                  <a:pt x="4315847" y="831170"/>
                </a:cubicBezTo>
                <a:cubicBezTo>
                  <a:pt x="4305017" y="831170"/>
                  <a:pt x="4272526" y="842000"/>
                  <a:pt x="4272526" y="820340"/>
                </a:cubicBezTo>
                <a:cubicBezTo>
                  <a:pt x="4348463" y="820340"/>
                  <a:pt x="4435230" y="820340"/>
                  <a:pt x="4532828" y="820340"/>
                </a:cubicBezTo>
                <a:cubicBezTo>
                  <a:pt x="4543659" y="809509"/>
                  <a:pt x="4543659" y="809509"/>
                  <a:pt x="4543659" y="809509"/>
                </a:cubicBezTo>
                <a:cubicBezTo>
                  <a:pt x="4554489" y="809509"/>
                  <a:pt x="4554489" y="809509"/>
                  <a:pt x="4554489" y="820340"/>
                </a:cubicBezTo>
                <a:cubicBezTo>
                  <a:pt x="4554489" y="809509"/>
                  <a:pt x="4576150" y="809509"/>
                  <a:pt x="4586980" y="809509"/>
                </a:cubicBezTo>
                <a:cubicBezTo>
                  <a:pt x="4576150" y="820340"/>
                  <a:pt x="4576150" y="820340"/>
                  <a:pt x="4576150" y="820340"/>
                </a:cubicBezTo>
                <a:cubicBezTo>
                  <a:pt x="4597810" y="820340"/>
                  <a:pt x="4597810" y="820340"/>
                  <a:pt x="4597810" y="820340"/>
                </a:cubicBezTo>
                <a:cubicBezTo>
                  <a:pt x="4597810" y="809509"/>
                  <a:pt x="4597810" y="809509"/>
                  <a:pt x="4597810" y="809509"/>
                </a:cubicBezTo>
                <a:cubicBezTo>
                  <a:pt x="4608641" y="809509"/>
                  <a:pt x="4608641" y="809509"/>
                  <a:pt x="4608641" y="809509"/>
                </a:cubicBezTo>
                <a:cubicBezTo>
                  <a:pt x="4272526" y="798679"/>
                  <a:pt x="4272526" y="798679"/>
                  <a:pt x="4272526" y="798679"/>
                </a:cubicBezTo>
                <a:lnTo>
                  <a:pt x="4272526" y="798679"/>
                </a:lnTo>
                <a:cubicBezTo>
                  <a:pt x="3979731" y="798679"/>
                  <a:pt x="3979731" y="798679"/>
                  <a:pt x="3979731" y="798679"/>
                </a:cubicBezTo>
                <a:cubicBezTo>
                  <a:pt x="3947240" y="798679"/>
                  <a:pt x="3947240" y="798679"/>
                  <a:pt x="3947240" y="798679"/>
                </a:cubicBezTo>
                <a:cubicBezTo>
                  <a:pt x="3936410" y="787848"/>
                  <a:pt x="3903919" y="798679"/>
                  <a:pt x="3903919" y="787848"/>
                </a:cubicBezTo>
                <a:cubicBezTo>
                  <a:pt x="3882258" y="798679"/>
                  <a:pt x="3882258" y="798679"/>
                  <a:pt x="3882258" y="798679"/>
                </a:cubicBezTo>
                <a:cubicBezTo>
                  <a:pt x="3893088" y="798679"/>
                  <a:pt x="3914749" y="798679"/>
                  <a:pt x="3925579" y="798679"/>
                </a:cubicBezTo>
                <a:cubicBezTo>
                  <a:pt x="3893088" y="820215"/>
                  <a:pt x="3838812" y="809509"/>
                  <a:pt x="3795490" y="809509"/>
                </a:cubicBezTo>
                <a:cubicBezTo>
                  <a:pt x="3806321" y="798679"/>
                  <a:pt x="3838812" y="809509"/>
                  <a:pt x="3849767" y="798679"/>
                </a:cubicBezTo>
                <a:cubicBezTo>
                  <a:pt x="3784660" y="798679"/>
                  <a:pt x="3708847" y="798679"/>
                  <a:pt x="3632910" y="798679"/>
                </a:cubicBezTo>
                <a:cubicBezTo>
                  <a:pt x="3687186" y="787848"/>
                  <a:pt x="3730508" y="777143"/>
                  <a:pt x="3784660" y="787848"/>
                </a:cubicBezTo>
                <a:cubicBezTo>
                  <a:pt x="3795490" y="787848"/>
                  <a:pt x="3795490" y="787848"/>
                  <a:pt x="3795490" y="787848"/>
                </a:cubicBezTo>
                <a:cubicBezTo>
                  <a:pt x="4446061" y="787848"/>
                  <a:pt x="4446061" y="787848"/>
                  <a:pt x="4446061" y="787848"/>
                </a:cubicBezTo>
                <a:cubicBezTo>
                  <a:pt x="4478552" y="787848"/>
                  <a:pt x="4597810" y="787848"/>
                  <a:pt x="4641257" y="787848"/>
                </a:cubicBezTo>
                <a:cubicBezTo>
                  <a:pt x="4608765" y="787848"/>
                  <a:pt x="4576150" y="777018"/>
                  <a:pt x="4543659" y="777018"/>
                </a:cubicBezTo>
                <a:cubicBezTo>
                  <a:pt x="4554489" y="777018"/>
                  <a:pt x="4554489" y="777018"/>
                  <a:pt x="4554489" y="777018"/>
                </a:cubicBezTo>
                <a:cubicBezTo>
                  <a:pt x="4543659" y="777018"/>
                  <a:pt x="4543659" y="777018"/>
                  <a:pt x="4543659" y="777018"/>
                </a:cubicBezTo>
                <a:lnTo>
                  <a:pt x="4543659" y="777018"/>
                </a:lnTo>
                <a:cubicBezTo>
                  <a:pt x="4532828" y="787848"/>
                  <a:pt x="4521998" y="777018"/>
                  <a:pt x="4521998" y="777018"/>
                </a:cubicBezTo>
                <a:cubicBezTo>
                  <a:pt x="4511168" y="777018"/>
                  <a:pt x="4511168" y="777018"/>
                  <a:pt x="4511168" y="777018"/>
                </a:cubicBezTo>
                <a:cubicBezTo>
                  <a:pt x="4500337" y="787848"/>
                  <a:pt x="4489507" y="777018"/>
                  <a:pt x="4489507" y="777018"/>
                </a:cubicBezTo>
                <a:cubicBezTo>
                  <a:pt x="4489507" y="777018"/>
                  <a:pt x="4489507" y="777018"/>
                  <a:pt x="4478676" y="777018"/>
                </a:cubicBezTo>
                <a:cubicBezTo>
                  <a:pt x="4478676" y="777018"/>
                  <a:pt x="4467846" y="787848"/>
                  <a:pt x="4457016" y="777018"/>
                </a:cubicBezTo>
                <a:cubicBezTo>
                  <a:pt x="4467846" y="777018"/>
                  <a:pt x="4467846" y="777018"/>
                  <a:pt x="4467846" y="777018"/>
                </a:cubicBezTo>
                <a:cubicBezTo>
                  <a:pt x="3860597" y="777018"/>
                  <a:pt x="3860597" y="777018"/>
                  <a:pt x="3860597" y="777018"/>
                </a:cubicBezTo>
                <a:cubicBezTo>
                  <a:pt x="3806321" y="777018"/>
                  <a:pt x="3752169" y="766188"/>
                  <a:pt x="3687062" y="766188"/>
                </a:cubicBezTo>
                <a:cubicBezTo>
                  <a:pt x="3784660" y="755357"/>
                  <a:pt x="3784660" y="755357"/>
                  <a:pt x="3784660" y="755357"/>
                </a:cubicBezTo>
                <a:cubicBezTo>
                  <a:pt x="3762999" y="755357"/>
                  <a:pt x="3762999" y="755357"/>
                  <a:pt x="3762999" y="755357"/>
                </a:cubicBezTo>
                <a:cubicBezTo>
                  <a:pt x="3752169" y="766188"/>
                  <a:pt x="3730508" y="755357"/>
                  <a:pt x="3741338" y="755357"/>
                </a:cubicBezTo>
                <a:cubicBezTo>
                  <a:pt x="3719678" y="755357"/>
                  <a:pt x="3719678" y="755357"/>
                  <a:pt x="3719678" y="755357"/>
                </a:cubicBezTo>
                <a:cubicBezTo>
                  <a:pt x="3741338" y="755357"/>
                  <a:pt x="3741338" y="755357"/>
                  <a:pt x="3741338" y="755357"/>
                </a:cubicBezTo>
                <a:cubicBezTo>
                  <a:pt x="3719678" y="766188"/>
                  <a:pt x="3687062" y="766188"/>
                  <a:pt x="3665401" y="755357"/>
                </a:cubicBezTo>
                <a:cubicBezTo>
                  <a:pt x="3676232" y="755357"/>
                  <a:pt x="3708723" y="755357"/>
                  <a:pt x="3708723" y="744527"/>
                </a:cubicBezTo>
                <a:cubicBezTo>
                  <a:pt x="3730384" y="744527"/>
                  <a:pt x="3762999" y="744527"/>
                  <a:pt x="3784660" y="755357"/>
                </a:cubicBezTo>
                <a:lnTo>
                  <a:pt x="3784660" y="755357"/>
                </a:lnTo>
                <a:cubicBezTo>
                  <a:pt x="3784660" y="744527"/>
                  <a:pt x="3773830" y="744527"/>
                  <a:pt x="3773830" y="744527"/>
                </a:cubicBezTo>
                <a:cubicBezTo>
                  <a:pt x="3762999" y="744527"/>
                  <a:pt x="3741338" y="744527"/>
                  <a:pt x="3741338" y="733697"/>
                </a:cubicBezTo>
                <a:cubicBezTo>
                  <a:pt x="3795615" y="733697"/>
                  <a:pt x="3795615" y="733697"/>
                  <a:pt x="3795615" y="733697"/>
                </a:cubicBezTo>
                <a:cubicBezTo>
                  <a:pt x="3741338" y="722866"/>
                  <a:pt x="3687186" y="733697"/>
                  <a:pt x="3643865" y="722866"/>
                </a:cubicBezTo>
                <a:cubicBezTo>
                  <a:pt x="3741463" y="712036"/>
                  <a:pt x="3741463" y="712036"/>
                  <a:pt x="3741463" y="712036"/>
                </a:cubicBezTo>
                <a:cubicBezTo>
                  <a:pt x="3708972" y="712036"/>
                  <a:pt x="3687186" y="722866"/>
                  <a:pt x="3654695" y="712036"/>
                </a:cubicBezTo>
                <a:cubicBezTo>
                  <a:pt x="3698017" y="701205"/>
                  <a:pt x="3698017" y="701205"/>
                  <a:pt x="3698017" y="701205"/>
                </a:cubicBezTo>
                <a:cubicBezTo>
                  <a:pt x="3643741" y="690375"/>
                  <a:pt x="3567928" y="701205"/>
                  <a:pt x="3502821" y="690375"/>
                </a:cubicBezTo>
                <a:cubicBezTo>
                  <a:pt x="3643741" y="679545"/>
                  <a:pt x="3773954" y="679545"/>
                  <a:pt x="3893213" y="679545"/>
                </a:cubicBezTo>
                <a:lnTo>
                  <a:pt x="3893213" y="679545"/>
                </a:lnTo>
                <a:cubicBezTo>
                  <a:pt x="3882382" y="679545"/>
                  <a:pt x="3849891" y="679545"/>
                  <a:pt x="3838937" y="679545"/>
                </a:cubicBezTo>
                <a:cubicBezTo>
                  <a:pt x="3936534" y="647178"/>
                  <a:pt x="4012472" y="690375"/>
                  <a:pt x="4110070" y="668714"/>
                </a:cubicBezTo>
                <a:cubicBezTo>
                  <a:pt x="4110070" y="690250"/>
                  <a:pt x="4186007" y="679545"/>
                  <a:pt x="4218498" y="679545"/>
                </a:cubicBezTo>
                <a:cubicBezTo>
                  <a:pt x="4207668" y="679545"/>
                  <a:pt x="4196837" y="679545"/>
                  <a:pt x="4186007" y="668714"/>
                </a:cubicBezTo>
                <a:cubicBezTo>
                  <a:pt x="4196837" y="668714"/>
                  <a:pt x="4196837" y="668714"/>
                  <a:pt x="4196837" y="668714"/>
                </a:cubicBezTo>
                <a:cubicBezTo>
                  <a:pt x="4218498" y="668714"/>
                  <a:pt x="4251114" y="657884"/>
                  <a:pt x="4251114" y="679545"/>
                </a:cubicBezTo>
                <a:cubicBezTo>
                  <a:pt x="4272775" y="679545"/>
                  <a:pt x="4272775" y="679545"/>
                  <a:pt x="4272775" y="679545"/>
                </a:cubicBezTo>
                <a:lnTo>
                  <a:pt x="4272775" y="679545"/>
                </a:lnTo>
                <a:cubicBezTo>
                  <a:pt x="4305266" y="668714"/>
                  <a:pt x="4359542" y="668714"/>
                  <a:pt x="4402864" y="679545"/>
                </a:cubicBezTo>
                <a:cubicBezTo>
                  <a:pt x="4413694" y="679545"/>
                  <a:pt x="4413694" y="679545"/>
                  <a:pt x="4413694" y="679545"/>
                </a:cubicBezTo>
                <a:cubicBezTo>
                  <a:pt x="4532953" y="679545"/>
                  <a:pt x="4532953" y="679545"/>
                  <a:pt x="4532953" y="679545"/>
                </a:cubicBezTo>
                <a:cubicBezTo>
                  <a:pt x="4522122" y="679545"/>
                  <a:pt x="4500462" y="679545"/>
                  <a:pt x="4489631" y="668714"/>
                </a:cubicBezTo>
                <a:cubicBezTo>
                  <a:pt x="4532953" y="657884"/>
                  <a:pt x="4608890" y="668714"/>
                  <a:pt x="4652336" y="657884"/>
                </a:cubicBezTo>
                <a:cubicBezTo>
                  <a:pt x="4392033" y="657884"/>
                  <a:pt x="4392033" y="657884"/>
                  <a:pt x="4392033" y="657884"/>
                </a:cubicBezTo>
                <a:cubicBezTo>
                  <a:pt x="4370372" y="657884"/>
                  <a:pt x="4370372" y="647053"/>
                  <a:pt x="4359542" y="657884"/>
                </a:cubicBezTo>
                <a:cubicBezTo>
                  <a:pt x="4316220" y="647053"/>
                  <a:pt x="4272775" y="657884"/>
                  <a:pt x="4229453" y="647053"/>
                </a:cubicBezTo>
                <a:cubicBezTo>
                  <a:pt x="4218623" y="647053"/>
                  <a:pt x="4196962" y="647053"/>
                  <a:pt x="4186131" y="657884"/>
                </a:cubicBezTo>
                <a:cubicBezTo>
                  <a:pt x="4164471" y="647053"/>
                  <a:pt x="4131855" y="657884"/>
                  <a:pt x="4121024" y="647053"/>
                </a:cubicBezTo>
                <a:lnTo>
                  <a:pt x="4121024" y="647053"/>
                </a:lnTo>
                <a:cubicBezTo>
                  <a:pt x="4121024" y="657884"/>
                  <a:pt x="4077703" y="647053"/>
                  <a:pt x="4066748" y="657884"/>
                </a:cubicBezTo>
                <a:cubicBezTo>
                  <a:pt x="4066748" y="647053"/>
                  <a:pt x="4023426" y="657884"/>
                  <a:pt x="4034257" y="647053"/>
                </a:cubicBezTo>
                <a:cubicBezTo>
                  <a:pt x="3936659" y="647053"/>
                  <a:pt x="3936659" y="647053"/>
                  <a:pt x="3936659" y="647053"/>
                </a:cubicBezTo>
                <a:lnTo>
                  <a:pt x="3936659" y="647053"/>
                </a:lnTo>
                <a:cubicBezTo>
                  <a:pt x="3925829" y="657884"/>
                  <a:pt x="3925829" y="657884"/>
                  <a:pt x="3925829" y="657884"/>
                </a:cubicBezTo>
                <a:cubicBezTo>
                  <a:pt x="3904168" y="647053"/>
                  <a:pt x="3871552" y="647053"/>
                  <a:pt x="3849891" y="636348"/>
                </a:cubicBezTo>
                <a:cubicBezTo>
                  <a:pt x="3904168" y="625517"/>
                  <a:pt x="4001641" y="636348"/>
                  <a:pt x="4066748" y="625517"/>
                </a:cubicBezTo>
                <a:cubicBezTo>
                  <a:pt x="4066748" y="636348"/>
                  <a:pt x="4066748" y="636348"/>
                  <a:pt x="4066748" y="636348"/>
                </a:cubicBezTo>
                <a:cubicBezTo>
                  <a:pt x="4218498" y="625517"/>
                  <a:pt x="4424649" y="636348"/>
                  <a:pt x="4587229" y="625517"/>
                </a:cubicBezTo>
                <a:cubicBezTo>
                  <a:pt x="4294435" y="614687"/>
                  <a:pt x="3979981" y="625517"/>
                  <a:pt x="3687186" y="614687"/>
                </a:cubicBezTo>
                <a:cubicBezTo>
                  <a:pt x="3654695" y="614687"/>
                  <a:pt x="3654695" y="614687"/>
                  <a:pt x="3654695" y="614687"/>
                </a:cubicBezTo>
                <a:cubicBezTo>
                  <a:pt x="3676356" y="603856"/>
                  <a:pt x="3698017" y="603856"/>
                  <a:pt x="3708972" y="603856"/>
                </a:cubicBezTo>
                <a:cubicBezTo>
                  <a:pt x="3708972" y="603856"/>
                  <a:pt x="3708972" y="603856"/>
                  <a:pt x="3708972" y="593026"/>
                </a:cubicBezTo>
                <a:cubicBezTo>
                  <a:pt x="3698141" y="593026"/>
                  <a:pt x="3698141" y="593026"/>
                  <a:pt x="3698141" y="593026"/>
                </a:cubicBezTo>
                <a:cubicBezTo>
                  <a:pt x="3698141" y="603856"/>
                  <a:pt x="3698141" y="603856"/>
                  <a:pt x="3698141" y="603856"/>
                </a:cubicBezTo>
                <a:cubicBezTo>
                  <a:pt x="3698141" y="593026"/>
                  <a:pt x="3708972" y="603856"/>
                  <a:pt x="3708972" y="603856"/>
                </a:cubicBezTo>
                <a:cubicBezTo>
                  <a:pt x="3676481" y="603856"/>
                  <a:pt x="3622204" y="603856"/>
                  <a:pt x="3589713" y="603856"/>
                </a:cubicBezTo>
                <a:cubicBezTo>
                  <a:pt x="3578883" y="603856"/>
                  <a:pt x="3578883" y="593026"/>
                  <a:pt x="3578883" y="582320"/>
                </a:cubicBezTo>
                <a:cubicBezTo>
                  <a:pt x="3643989" y="582320"/>
                  <a:pt x="3730633" y="582320"/>
                  <a:pt x="3795740" y="593150"/>
                </a:cubicBezTo>
                <a:cubicBezTo>
                  <a:pt x="3784909" y="582320"/>
                  <a:pt x="3795740" y="582320"/>
                  <a:pt x="3806570" y="582320"/>
                </a:cubicBezTo>
                <a:cubicBezTo>
                  <a:pt x="3806570" y="582320"/>
                  <a:pt x="3817400" y="571490"/>
                  <a:pt x="3828230" y="582320"/>
                </a:cubicBezTo>
                <a:cubicBezTo>
                  <a:pt x="3817400" y="582320"/>
                  <a:pt x="3806570" y="593150"/>
                  <a:pt x="3817400" y="582320"/>
                </a:cubicBezTo>
                <a:cubicBezTo>
                  <a:pt x="3860722" y="582320"/>
                  <a:pt x="3860722" y="582320"/>
                  <a:pt x="3860722" y="582320"/>
                </a:cubicBezTo>
                <a:cubicBezTo>
                  <a:pt x="3383562" y="571490"/>
                  <a:pt x="3383562" y="571490"/>
                  <a:pt x="3383562" y="571490"/>
                </a:cubicBezTo>
                <a:cubicBezTo>
                  <a:pt x="3513651" y="560659"/>
                  <a:pt x="3654695" y="571490"/>
                  <a:pt x="3763124" y="560659"/>
                </a:cubicBezTo>
                <a:cubicBezTo>
                  <a:pt x="3698017" y="560659"/>
                  <a:pt x="3643865" y="571490"/>
                  <a:pt x="3578758" y="560659"/>
                </a:cubicBezTo>
                <a:cubicBezTo>
                  <a:pt x="3611249" y="549829"/>
                  <a:pt x="3654695" y="560659"/>
                  <a:pt x="3687186" y="549829"/>
                </a:cubicBezTo>
                <a:cubicBezTo>
                  <a:pt x="3665526" y="549829"/>
                  <a:pt x="3654695" y="549829"/>
                  <a:pt x="3632910" y="549829"/>
                </a:cubicBezTo>
                <a:cubicBezTo>
                  <a:pt x="3698017" y="538998"/>
                  <a:pt x="3773830" y="549829"/>
                  <a:pt x="3828106" y="538998"/>
                </a:cubicBezTo>
                <a:cubicBezTo>
                  <a:pt x="3773830" y="538998"/>
                  <a:pt x="3719678" y="538998"/>
                  <a:pt x="3665401" y="538998"/>
                </a:cubicBezTo>
                <a:cubicBezTo>
                  <a:pt x="3697892" y="528168"/>
                  <a:pt x="3697892" y="528168"/>
                  <a:pt x="3697892" y="528168"/>
                </a:cubicBezTo>
                <a:cubicBezTo>
                  <a:pt x="3632786" y="528168"/>
                  <a:pt x="3546143" y="528168"/>
                  <a:pt x="3491866" y="528168"/>
                </a:cubicBezTo>
                <a:cubicBezTo>
                  <a:pt x="3502696" y="517338"/>
                  <a:pt x="3502696" y="517338"/>
                  <a:pt x="3502696" y="517338"/>
                </a:cubicBezTo>
                <a:cubicBezTo>
                  <a:pt x="3491866" y="517338"/>
                  <a:pt x="3481036" y="528168"/>
                  <a:pt x="3481036" y="517338"/>
                </a:cubicBezTo>
                <a:cubicBezTo>
                  <a:pt x="3502696" y="506507"/>
                  <a:pt x="3524357" y="517338"/>
                  <a:pt x="3535312" y="506507"/>
                </a:cubicBezTo>
                <a:cubicBezTo>
                  <a:pt x="3546143" y="506507"/>
                  <a:pt x="3556973" y="506507"/>
                  <a:pt x="3556973" y="517338"/>
                </a:cubicBezTo>
                <a:lnTo>
                  <a:pt x="3556973" y="517338"/>
                </a:lnTo>
                <a:cubicBezTo>
                  <a:pt x="3752169" y="517338"/>
                  <a:pt x="3752169" y="517338"/>
                  <a:pt x="3752169" y="517338"/>
                </a:cubicBezTo>
                <a:cubicBezTo>
                  <a:pt x="3741338" y="517338"/>
                  <a:pt x="3741338" y="517338"/>
                  <a:pt x="3741338" y="517338"/>
                </a:cubicBezTo>
                <a:cubicBezTo>
                  <a:pt x="3893088" y="506507"/>
                  <a:pt x="3893088" y="506507"/>
                  <a:pt x="3893088" y="506507"/>
                </a:cubicBezTo>
                <a:cubicBezTo>
                  <a:pt x="3925579" y="517338"/>
                  <a:pt x="3979856" y="517338"/>
                  <a:pt x="4012347" y="517338"/>
                </a:cubicBezTo>
                <a:cubicBezTo>
                  <a:pt x="3882258" y="506507"/>
                  <a:pt x="3882258" y="506507"/>
                  <a:pt x="3882258" y="506507"/>
                </a:cubicBezTo>
                <a:cubicBezTo>
                  <a:pt x="3893088" y="506507"/>
                  <a:pt x="3914749" y="506507"/>
                  <a:pt x="3925579" y="506507"/>
                </a:cubicBezTo>
                <a:cubicBezTo>
                  <a:pt x="3849642" y="506507"/>
                  <a:pt x="3849642" y="506507"/>
                  <a:pt x="3849642" y="506507"/>
                </a:cubicBezTo>
                <a:cubicBezTo>
                  <a:pt x="3860473" y="495677"/>
                  <a:pt x="3860473" y="495677"/>
                  <a:pt x="3860473" y="495677"/>
                </a:cubicBezTo>
                <a:cubicBezTo>
                  <a:pt x="4185758" y="506507"/>
                  <a:pt x="4489382" y="474141"/>
                  <a:pt x="4825497" y="484847"/>
                </a:cubicBezTo>
                <a:cubicBezTo>
                  <a:pt x="4717069" y="474016"/>
                  <a:pt x="4717069" y="474016"/>
                  <a:pt x="4717069" y="474016"/>
                </a:cubicBezTo>
                <a:cubicBezTo>
                  <a:pt x="4565319" y="474016"/>
                  <a:pt x="4413445" y="463186"/>
                  <a:pt x="4250740" y="463186"/>
                </a:cubicBezTo>
                <a:cubicBezTo>
                  <a:pt x="4326678" y="452355"/>
                  <a:pt x="4391660" y="463186"/>
                  <a:pt x="4478427" y="452355"/>
                </a:cubicBezTo>
                <a:cubicBezTo>
                  <a:pt x="4467597" y="441525"/>
                  <a:pt x="4445936" y="463186"/>
                  <a:pt x="4445936" y="452355"/>
                </a:cubicBezTo>
                <a:cubicBezTo>
                  <a:pt x="4424275" y="473892"/>
                  <a:pt x="4402615" y="441525"/>
                  <a:pt x="4380829" y="441525"/>
                </a:cubicBezTo>
                <a:cubicBezTo>
                  <a:pt x="4391660" y="441525"/>
                  <a:pt x="4413320" y="441525"/>
                  <a:pt x="4435106" y="441525"/>
                </a:cubicBezTo>
                <a:cubicBezTo>
                  <a:pt x="4435106" y="441525"/>
                  <a:pt x="4424275" y="430695"/>
                  <a:pt x="4435106" y="430695"/>
                </a:cubicBezTo>
                <a:cubicBezTo>
                  <a:pt x="4445936" y="430695"/>
                  <a:pt x="4445936" y="430695"/>
                  <a:pt x="4456767" y="441525"/>
                </a:cubicBezTo>
                <a:cubicBezTo>
                  <a:pt x="4467597" y="430695"/>
                  <a:pt x="4467597" y="430695"/>
                  <a:pt x="4467597" y="430695"/>
                </a:cubicBezTo>
                <a:cubicBezTo>
                  <a:pt x="4402490" y="430695"/>
                  <a:pt x="4402490" y="430695"/>
                  <a:pt x="4402490" y="430695"/>
                </a:cubicBezTo>
                <a:cubicBezTo>
                  <a:pt x="4402490" y="441525"/>
                  <a:pt x="4402490" y="441525"/>
                  <a:pt x="4402490" y="441525"/>
                </a:cubicBezTo>
                <a:cubicBezTo>
                  <a:pt x="4391660" y="441525"/>
                  <a:pt x="4391660" y="441525"/>
                  <a:pt x="4380829" y="441525"/>
                </a:cubicBezTo>
                <a:cubicBezTo>
                  <a:pt x="4369999" y="441525"/>
                  <a:pt x="4380829" y="430695"/>
                  <a:pt x="4380829" y="430695"/>
                </a:cubicBezTo>
                <a:cubicBezTo>
                  <a:pt x="4359169" y="419864"/>
                  <a:pt x="4283231" y="419864"/>
                  <a:pt x="4283231" y="430695"/>
                </a:cubicBezTo>
                <a:cubicBezTo>
                  <a:pt x="4261571" y="441525"/>
                  <a:pt x="4272401" y="419864"/>
                  <a:pt x="4272401" y="419864"/>
                </a:cubicBezTo>
                <a:cubicBezTo>
                  <a:pt x="4207294" y="419864"/>
                  <a:pt x="4207294" y="419864"/>
                  <a:pt x="4207294" y="419864"/>
                </a:cubicBezTo>
                <a:cubicBezTo>
                  <a:pt x="4207294" y="430695"/>
                  <a:pt x="4207294" y="430695"/>
                  <a:pt x="4207294" y="430695"/>
                </a:cubicBezTo>
                <a:cubicBezTo>
                  <a:pt x="4218124" y="430695"/>
                  <a:pt x="4239785" y="419864"/>
                  <a:pt x="4250616" y="430695"/>
                </a:cubicBezTo>
                <a:cubicBezTo>
                  <a:pt x="4196339" y="441525"/>
                  <a:pt x="4196339" y="441525"/>
                  <a:pt x="4196339" y="441525"/>
                </a:cubicBezTo>
                <a:lnTo>
                  <a:pt x="4174678" y="441525"/>
                </a:lnTo>
                <a:cubicBezTo>
                  <a:pt x="4153018" y="441525"/>
                  <a:pt x="4153018" y="430695"/>
                  <a:pt x="4142187" y="430695"/>
                </a:cubicBezTo>
                <a:cubicBezTo>
                  <a:pt x="4174678" y="419864"/>
                  <a:pt x="4174678" y="419864"/>
                  <a:pt x="4174678" y="419864"/>
                </a:cubicBezTo>
                <a:cubicBezTo>
                  <a:pt x="4087911" y="419864"/>
                  <a:pt x="4087911" y="419864"/>
                  <a:pt x="4087911" y="419864"/>
                </a:cubicBezTo>
                <a:cubicBezTo>
                  <a:pt x="4066250" y="419864"/>
                  <a:pt x="4044589" y="441401"/>
                  <a:pt x="4033634" y="419864"/>
                </a:cubicBezTo>
                <a:cubicBezTo>
                  <a:pt x="4022804" y="430695"/>
                  <a:pt x="4022804" y="430695"/>
                  <a:pt x="4022804" y="430695"/>
                </a:cubicBezTo>
                <a:cubicBezTo>
                  <a:pt x="3903545" y="409158"/>
                  <a:pt x="3740841" y="430695"/>
                  <a:pt x="3632412" y="409158"/>
                </a:cubicBezTo>
                <a:cubicBezTo>
                  <a:pt x="3675734" y="409158"/>
                  <a:pt x="3675734" y="409158"/>
                  <a:pt x="3675734" y="409158"/>
                </a:cubicBezTo>
                <a:cubicBezTo>
                  <a:pt x="3654073" y="409158"/>
                  <a:pt x="3632412" y="409158"/>
                  <a:pt x="3621457" y="409158"/>
                </a:cubicBezTo>
                <a:cubicBezTo>
                  <a:pt x="3632288" y="398328"/>
                  <a:pt x="3632288" y="398328"/>
                  <a:pt x="3632288" y="398328"/>
                </a:cubicBezTo>
                <a:cubicBezTo>
                  <a:pt x="3914251" y="409158"/>
                  <a:pt x="3914251" y="409158"/>
                  <a:pt x="3914251" y="409158"/>
                </a:cubicBezTo>
                <a:cubicBezTo>
                  <a:pt x="3881760" y="398328"/>
                  <a:pt x="3838314" y="398328"/>
                  <a:pt x="3805823" y="398328"/>
                </a:cubicBezTo>
                <a:lnTo>
                  <a:pt x="3805823" y="392104"/>
                </a:lnTo>
                <a:cubicBezTo>
                  <a:pt x="3751547" y="392104"/>
                  <a:pt x="3697395" y="370567"/>
                  <a:pt x="3643118" y="392104"/>
                </a:cubicBezTo>
                <a:cubicBezTo>
                  <a:pt x="3610627" y="381273"/>
                  <a:pt x="3545520" y="381273"/>
                  <a:pt x="3513029" y="392104"/>
                </a:cubicBezTo>
                <a:cubicBezTo>
                  <a:pt x="3491368" y="381273"/>
                  <a:pt x="3426261" y="392104"/>
                  <a:pt x="3393770" y="381273"/>
                </a:cubicBezTo>
                <a:cubicBezTo>
                  <a:pt x="3393770" y="381273"/>
                  <a:pt x="3404600" y="381273"/>
                  <a:pt x="3415431" y="381273"/>
                </a:cubicBezTo>
                <a:cubicBezTo>
                  <a:pt x="3361155" y="370443"/>
                  <a:pt x="3252726" y="381273"/>
                  <a:pt x="3176914" y="370443"/>
                </a:cubicBezTo>
                <a:cubicBezTo>
                  <a:pt x="3242020" y="359612"/>
                  <a:pt x="3242020" y="359612"/>
                  <a:pt x="3242020" y="359612"/>
                </a:cubicBezTo>
                <a:cubicBezTo>
                  <a:pt x="3220359" y="359612"/>
                  <a:pt x="3198699" y="370443"/>
                  <a:pt x="3187744" y="359612"/>
                </a:cubicBezTo>
                <a:cubicBezTo>
                  <a:pt x="3220235" y="348782"/>
                  <a:pt x="3252851" y="359612"/>
                  <a:pt x="3285342" y="359612"/>
                </a:cubicBezTo>
                <a:cubicBezTo>
                  <a:pt x="3285342" y="370443"/>
                  <a:pt x="3285342" y="370443"/>
                  <a:pt x="3285342" y="370443"/>
                </a:cubicBezTo>
                <a:cubicBezTo>
                  <a:pt x="3307003" y="359612"/>
                  <a:pt x="3307003" y="359612"/>
                  <a:pt x="3307003" y="359612"/>
                </a:cubicBezTo>
                <a:cubicBezTo>
                  <a:pt x="3328663" y="370443"/>
                  <a:pt x="3328663" y="370443"/>
                  <a:pt x="3328663" y="370443"/>
                </a:cubicBezTo>
                <a:cubicBezTo>
                  <a:pt x="3328663" y="338076"/>
                  <a:pt x="3415431" y="348907"/>
                  <a:pt x="3458752" y="359612"/>
                </a:cubicBezTo>
                <a:cubicBezTo>
                  <a:pt x="3447922" y="359612"/>
                  <a:pt x="3447922" y="359612"/>
                  <a:pt x="3447922" y="359612"/>
                </a:cubicBezTo>
                <a:cubicBezTo>
                  <a:pt x="3458752" y="359612"/>
                  <a:pt x="3458752" y="359612"/>
                  <a:pt x="3458752" y="359612"/>
                </a:cubicBezTo>
                <a:cubicBezTo>
                  <a:pt x="3458752" y="359612"/>
                  <a:pt x="3458752" y="359612"/>
                  <a:pt x="3469583" y="348782"/>
                </a:cubicBezTo>
                <a:cubicBezTo>
                  <a:pt x="3556351" y="348782"/>
                  <a:pt x="3686440" y="359612"/>
                  <a:pt x="3740716" y="359612"/>
                </a:cubicBezTo>
                <a:cubicBezTo>
                  <a:pt x="3740716" y="348782"/>
                  <a:pt x="3740716" y="348782"/>
                  <a:pt x="3740716" y="348782"/>
                </a:cubicBezTo>
                <a:cubicBezTo>
                  <a:pt x="3762377" y="348782"/>
                  <a:pt x="3805823" y="348782"/>
                  <a:pt x="3827484" y="348782"/>
                </a:cubicBezTo>
                <a:cubicBezTo>
                  <a:pt x="3827484" y="359612"/>
                  <a:pt x="3827484" y="359612"/>
                  <a:pt x="3827484" y="359612"/>
                </a:cubicBezTo>
                <a:cubicBezTo>
                  <a:pt x="3849144" y="348782"/>
                  <a:pt x="3881760" y="359612"/>
                  <a:pt x="3925082" y="359612"/>
                </a:cubicBezTo>
                <a:lnTo>
                  <a:pt x="3925082" y="359612"/>
                </a:lnTo>
                <a:cubicBezTo>
                  <a:pt x="3838314" y="348782"/>
                  <a:pt x="3838314" y="348782"/>
                  <a:pt x="3838314" y="348782"/>
                </a:cubicBezTo>
                <a:cubicBezTo>
                  <a:pt x="3849144" y="337952"/>
                  <a:pt x="3881636" y="337952"/>
                  <a:pt x="3903421" y="327246"/>
                </a:cubicBezTo>
                <a:cubicBezTo>
                  <a:pt x="3892590" y="327246"/>
                  <a:pt x="3870930" y="338076"/>
                  <a:pt x="3870930" y="327246"/>
                </a:cubicBezTo>
                <a:lnTo>
                  <a:pt x="3881760" y="327246"/>
                </a:lnTo>
                <a:cubicBezTo>
                  <a:pt x="3838438" y="316415"/>
                  <a:pt x="3838438" y="316415"/>
                  <a:pt x="3838438" y="316415"/>
                </a:cubicBezTo>
                <a:cubicBezTo>
                  <a:pt x="3881760" y="305585"/>
                  <a:pt x="3881760" y="305585"/>
                  <a:pt x="3881760" y="305585"/>
                </a:cubicBezTo>
                <a:cubicBezTo>
                  <a:pt x="3870930" y="305585"/>
                  <a:pt x="3870930" y="305585"/>
                  <a:pt x="3870930" y="305585"/>
                </a:cubicBezTo>
                <a:lnTo>
                  <a:pt x="3870930" y="305585"/>
                </a:lnTo>
                <a:cubicBezTo>
                  <a:pt x="3860099" y="294755"/>
                  <a:pt x="3860099" y="294755"/>
                  <a:pt x="3860099" y="294755"/>
                </a:cubicBezTo>
                <a:cubicBezTo>
                  <a:pt x="3936037" y="283924"/>
                  <a:pt x="4022804" y="305585"/>
                  <a:pt x="4098617" y="294755"/>
                </a:cubicBezTo>
                <a:cubicBezTo>
                  <a:pt x="3968528" y="283924"/>
                  <a:pt x="3881760" y="294755"/>
                  <a:pt x="3762501" y="283924"/>
                </a:cubicBezTo>
                <a:cubicBezTo>
                  <a:pt x="3773332" y="273094"/>
                  <a:pt x="3784162" y="273094"/>
                  <a:pt x="3794992" y="273094"/>
                </a:cubicBezTo>
                <a:cubicBezTo>
                  <a:pt x="3740716" y="273094"/>
                  <a:pt x="3740716" y="273094"/>
                  <a:pt x="3740716" y="273094"/>
                </a:cubicBezTo>
                <a:cubicBezTo>
                  <a:pt x="3740716" y="273094"/>
                  <a:pt x="3740716" y="273094"/>
                  <a:pt x="3751547" y="273094"/>
                </a:cubicBezTo>
                <a:cubicBezTo>
                  <a:pt x="3740716" y="283924"/>
                  <a:pt x="3729886" y="283924"/>
                  <a:pt x="3719055" y="283924"/>
                </a:cubicBezTo>
                <a:cubicBezTo>
                  <a:pt x="3708225" y="283924"/>
                  <a:pt x="3697395" y="273094"/>
                  <a:pt x="3708225" y="273094"/>
                </a:cubicBezTo>
                <a:cubicBezTo>
                  <a:pt x="3697395" y="273094"/>
                  <a:pt x="3686564" y="283924"/>
                  <a:pt x="3675734" y="283924"/>
                </a:cubicBezTo>
                <a:cubicBezTo>
                  <a:pt x="3523984" y="273094"/>
                  <a:pt x="3339618" y="273094"/>
                  <a:pt x="3187744" y="273094"/>
                </a:cubicBezTo>
                <a:cubicBezTo>
                  <a:pt x="2428745" y="251558"/>
                  <a:pt x="2428745" y="251558"/>
                  <a:pt x="2428745" y="251558"/>
                </a:cubicBezTo>
                <a:cubicBezTo>
                  <a:pt x="2276996" y="251558"/>
                  <a:pt x="2276996" y="251558"/>
                  <a:pt x="2276996" y="251558"/>
                </a:cubicBezTo>
                <a:cubicBezTo>
                  <a:pt x="2320317" y="240727"/>
                  <a:pt x="2396254" y="251558"/>
                  <a:pt x="2439700" y="240727"/>
                </a:cubicBezTo>
                <a:cubicBezTo>
                  <a:pt x="2439700" y="240727"/>
                  <a:pt x="2439700" y="240727"/>
                  <a:pt x="2439700" y="251558"/>
                </a:cubicBezTo>
                <a:cubicBezTo>
                  <a:pt x="2504807" y="240727"/>
                  <a:pt x="2504807" y="240727"/>
                  <a:pt x="2504807" y="240727"/>
                </a:cubicBezTo>
                <a:cubicBezTo>
                  <a:pt x="2515638" y="240727"/>
                  <a:pt x="2526468" y="240727"/>
                  <a:pt x="2537298" y="240727"/>
                </a:cubicBezTo>
                <a:cubicBezTo>
                  <a:pt x="2558959" y="240727"/>
                  <a:pt x="2580620" y="240727"/>
                  <a:pt x="2602405" y="240727"/>
                </a:cubicBezTo>
                <a:cubicBezTo>
                  <a:pt x="2580744" y="251558"/>
                  <a:pt x="2569914" y="251558"/>
                  <a:pt x="2548129" y="251558"/>
                </a:cubicBezTo>
                <a:cubicBezTo>
                  <a:pt x="2569789" y="251558"/>
                  <a:pt x="2602405" y="251558"/>
                  <a:pt x="2613235" y="240727"/>
                </a:cubicBezTo>
                <a:cubicBezTo>
                  <a:pt x="2504807" y="240727"/>
                  <a:pt x="2504807" y="240727"/>
                  <a:pt x="2504807" y="240727"/>
                </a:cubicBezTo>
                <a:cubicBezTo>
                  <a:pt x="2493977" y="219191"/>
                  <a:pt x="2493977" y="240727"/>
                  <a:pt x="2472316" y="240727"/>
                </a:cubicBezTo>
                <a:cubicBezTo>
                  <a:pt x="2472316" y="240727"/>
                  <a:pt x="2461486" y="240727"/>
                  <a:pt x="2461486" y="229897"/>
                </a:cubicBezTo>
                <a:cubicBezTo>
                  <a:pt x="2656682" y="219066"/>
                  <a:pt x="2873538" y="229897"/>
                  <a:pt x="3079565" y="229897"/>
                </a:cubicBezTo>
                <a:cubicBezTo>
                  <a:pt x="3090395" y="229897"/>
                  <a:pt x="3090395" y="229897"/>
                  <a:pt x="3090395" y="229897"/>
                </a:cubicBezTo>
                <a:cubicBezTo>
                  <a:pt x="3328913" y="219066"/>
                  <a:pt x="3328913" y="219066"/>
                  <a:pt x="3328913" y="219066"/>
                </a:cubicBezTo>
                <a:lnTo>
                  <a:pt x="3318082" y="219066"/>
                </a:lnTo>
                <a:cubicBezTo>
                  <a:pt x="3372358" y="208236"/>
                  <a:pt x="3415680" y="229897"/>
                  <a:pt x="3459002" y="219066"/>
                </a:cubicBezTo>
                <a:cubicBezTo>
                  <a:pt x="3404725" y="208236"/>
                  <a:pt x="3339743" y="219066"/>
                  <a:pt x="3285466" y="208236"/>
                </a:cubicBezTo>
                <a:cubicBezTo>
                  <a:pt x="3296297" y="208236"/>
                  <a:pt x="3296297" y="208236"/>
                  <a:pt x="3296297" y="208236"/>
                </a:cubicBezTo>
                <a:cubicBezTo>
                  <a:pt x="3263806" y="208236"/>
                  <a:pt x="3263806" y="208236"/>
                  <a:pt x="3263806" y="208236"/>
                </a:cubicBezTo>
                <a:cubicBezTo>
                  <a:pt x="3231314" y="208236"/>
                  <a:pt x="3177038" y="219066"/>
                  <a:pt x="3155377" y="197406"/>
                </a:cubicBezTo>
                <a:cubicBezTo>
                  <a:pt x="3090270" y="218942"/>
                  <a:pt x="2949351" y="197406"/>
                  <a:pt x="2851753" y="197406"/>
                </a:cubicBezTo>
                <a:lnTo>
                  <a:pt x="2851753" y="197406"/>
                </a:lnTo>
                <a:lnTo>
                  <a:pt x="2840923" y="186575"/>
                </a:lnTo>
                <a:cubicBezTo>
                  <a:pt x="2634896" y="186575"/>
                  <a:pt x="2634896" y="186575"/>
                  <a:pt x="2634896" y="186575"/>
                </a:cubicBezTo>
                <a:cubicBezTo>
                  <a:pt x="2624066" y="197406"/>
                  <a:pt x="2624066" y="197406"/>
                  <a:pt x="2624066" y="197406"/>
                </a:cubicBezTo>
                <a:cubicBezTo>
                  <a:pt x="2602405" y="186575"/>
                  <a:pt x="2602405" y="186575"/>
                  <a:pt x="2602405" y="186575"/>
                </a:cubicBezTo>
                <a:lnTo>
                  <a:pt x="2602405" y="186575"/>
                </a:lnTo>
                <a:cubicBezTo>
                  <a:pt x="2602405" y="186575"/>
                  <a:pt x="2580744" y="186575"/>
                  <a:pt x="2580744" y="175745"/>
                </a:cubicBezTo>
                <a:cubicBezTo>
                  <a:pt x="2569914" y="175745"/>
                  <a:pt x="2569914" y="175745"/>
                  <a:pt x="2569914" y="175745"/>
                </a:cubicBezTo>
                <a:cubicBezTo>
                  <a:pt x="2569914" y="186575"/>
                  <a:pt x="2569914" y="186575"/>
                  <a:pt x="2569914" y="186575"/>
                </a:cubicBezTo>
                <a:cubicBezTo>
                  <a:pt x="2580744" y="186575"/>
                  <a:pt x="2569914" y="186575"/>
                  <a:pt x="2569914" y="186575"/>
                </a:cubicBezTo>
                <a:cubicBezTo>
                  <a:pt x="2559083" y="186575"/>
                  <a:pt x="2548253" y="186575"/>
                  <a:pt x="2548253" y="186575"/>
                </a:cubicBezTo>
                <a:cubicBezTo>
                  <a:pt x="2537423" y="186575"/>
                  <a:pt x="2548253" y="175745"/>
                  <a:pt x="2548253" y="175745"/>
                </a:cubicBezTo>
                <a:lnTo>
                  <a:pt x="2537423" y="175745"/>
                </a:lnTo>
                <a:cubicBezTo>
                  <a:pt x="2548253" y="164914"/>
                  <a:pt x="2548253" y="164914"/>
                  <a:pt x="2548253" y="164914"/>
                </a:cubicBezTo>
                <a:cubicBezTo>
                  <a:pt x="2645851" y="175745"/>
                  <a:pt x="2765110" y="164914"/>
                  <a:pt x="2873538" y="175745"/>
                </a:cubicBezTo>
                <a:cubicBezTo>
                  <a:pt x="3079565" y="164914"/>
                  <a:pt x="3307252" y="186575"/>
                  <a:pt x="3480787" y="175745"/>
                </a:cubicBezTo>
                <a:cubicBezTo>
                  <a:pt x="3426510" y="175745"/>
                  <a:pt x="3404850" y="175745"/>
                  <a:pt x="3361528" y="164914"/>
                </a:cubicBezTo>
                <a:cubicBezTo>
                  <a:pt x="3426635" y="154084"/>
                  <a:pt x="3480787" y="175745"/>
                  <a:pt x="3535063" y="164914"/>
                </a:cubicBezTo>
                <a:cubicBezTo>
                  <a:pt x="3578385" y="186451"/>
                  <a:pt x="3654322" y="186451"/>
                  <a:pt x="3697768" y="186451"/>
                </a:cubicBezTo>
                <a:cubicBezTo>
                  <a:pt x="3708598" y="175620"/>
                  <a:pt x="3708598" y="175620"/>
                  <a:pt x="3708598" y="175620"/>
                </a:cubicBezTo>
                <a:cubicBezTo>
                  <a:pt x="3871303" y="175620"/>
                  <a:pt x="4044714" y="186451"/>
                  <a:pt x="4196588" y="175620"/>
                </a:cubicBezTo>
                <a:cubicBezTo>
                  <a:pt x="3838688" y="175620"/>
                  <a:pt x="3535188" y="164790"/>
                  <a:pt x="3177287" y="154084"/>
                </a:cubicBezTo>
                <a:cubicBezTo>
                  <a:pt x="3177287" y="143254"/>
                  <a:pt x="3177287" y="143254"/>
                  <a:pt x="3177287" y="143254"/>
                </a:cubicBezTo>
                <a:cubicBezTo>
                  <a:pt x="3166457" y="154084"/>
                  <a:pt x="3144796" y="154084"/>
                  <a:pt x="3155626" y="143254"/>
                </a:cubicBezTo>
                <a:cubicBezTo>
                  <a:pt x="3133965" y="143254"/>
                  <a:pt x="3133965" y="143254"/>
                  <a:pt x="3133965" y="143254"/>
                </a:cubicBezTo>
                <a:cubicBezTo>
                  <a:pt x="3112305" y="154084"/>
                  <a:pt x="3068859" y="143254"/>
                  <a:pt x="3036368" y="143254"/>
                </a:cubicBezTo>
                <a:cubicBezTo>
                  <a:pt x="3047198" y="143254"/>
                  <a:pt x="3047198" y="143254"/>
                  <a:pt x="3047198" y="143254"/>
                </a:cubicBezTo>
                <a:cubicBezTo>
                  <a:pt x="2971261" y="132423"/>
                  <a:pt x="2862832" y="143254"/>
                  <a:pt x="2765234" y="132423"/>
                </a:cubicBezTo>
                <a:cubicBezTo>
                  <a:pt x="2786895" y="132423"/>
                  <a:pt x="2786895" y="132423"/>
                  <a:pt x="2786895" y="132423"/>
                </a:cubicBezTo>
                <a:cubicBezTo>
                  <a:pt x="3264055" y="132423"/>
                  <a:pt x="3741089" y="153960"/>
                  <a:pt x="4185758" y="153960"/>
                </a:cubicBezTo>
                <a:cubicBezTo>
                  <a:pt x="3621831" y="132423"/>
                  <a:pt x="3058028" y="121593"/>
                  <a:pt x="2483271" y="110762"/>
                </a:cubicBezTo>
                <a:cubicBezTo>
                  <a:pt x="2689297" y="110762"/>
                  <a:pt x="2916984" y="110762"/>
                  <a:pt x="3123010" y="110762"/>
                </a:cubicBezTo>
                <a:cubicBezTo>
                  <a:pt x="3112180" y="110762"/>
                  <a:pt x="3101350" y="110762"/>
                  <a:pt x="3101350" y="110762"/>
                </a:cubicBezTo>
                <a:cubicBezTo>
                  <a:pt x="3133841" y="99932"/>
                  <a:pt x="3177287" y="99932"/>
                  <a:pt x="3209778" y="110762"/>
                </a:cubicBezTo>
                <a:cubicBezTo>
                  <a:pt x="3220609" y="99932"/>
                  <a:pt x="3220609" y="99932"/>
                  <a:pt x="3220609" y="99932"/>
                </a:cubicBezTo>
                <a:cubicBezTo>
                  <a:pt x="3231439" y="110762"/>
                  <a:pt x="3231439" y="110762"/>
                  <a:pt x="3231439" y="110762"/>
                </a:cubicBezTo>
                <a:cubicBezTo>
                  <a:pt x="3469956" y="110762"/>
                  <a:pt x="3469956" y="110762"/>
                  <a:pt x="3469956" y="110762"/>
                </a:cubicBezTo>
                <a:cubicBezTo>
                  <a:pt x="3491617" y="121593"/>
                  <a:pt x="3480787" y="110762"/>
                  <a:pt x="3513278" y="110762"/>
                </a:cubicBezTo>
                <a:cubicBezTo>
                  <a:pt x="3730135" y="110762"/>
                  <a:pt x="3968652" y="121593"/>
                  <a:pt x="4185633" y="121593"/>
                </a:cubicBezTo>
                <a:cubicBezTo>
                  <a:pt x="3936285" y="110762"/>
                  <a:pt x="3665152" y="110762"/>
                  <a:pt x="3415680" y="100057"/>
                </a:cubicBezTo>
                <a:cubicBezTo>
                  <a:pt x="3415680" y="89226"/>
                  <a:pt x="3415680" y="89226"/>
                  <a:pt x="3415680" y="89226"/>
                </a:cubicBezTo>
                <a:cubicBezTo>
                  <a:pt x="3491617" y="89226"/>
                  <a:pt x="3491617" y="89226"/>
                  <a:pt x="3491617" y="89226"/>
                </a:cubicBezTo>
                <a:cubicBezTo>
                  <a:pt x="3426510" y="89226"/>
                  <a:pt x="3328913" y="78396"/>
                  <a:pt x="3263930" y="78396"/>
                </a:cubicBezTo>
                <a:cubicBezTo>
                  <a:pt x="3220609" y="78396"/>
                  <a:pt x="3220609" y="78396"/>
                  <a:pt x="3220609" y="78396"/>
                </a:cubicBezTo>
                <a:cubicBezTo>
                  <a:pt x="2841047" y="67565"/>
                  <a:pt x="2841047" y="67565"/>
                  <a:pt x="2841047" y="67565"/>
                </a:cubicBezTo>
                <a:lnTo>
                  <a:pt x="2841047" y="67565"/>
                </a:lnTo>
                <a:cubicBezTo>
                  <a:pt x="2743449" y="67565"/>
                  <a:pt x="2656682" y="67565"/>
                  <a:pt x="2580744" y="67565"/>
                </a:cubicBezTo>
                <a:cubicBezTo>
                  <a:pt x="2602405" y="56735"/>
                  <a:pt x="2602405" y="56735"/>
                  <a:pt x="2602405" y="56735"/>
                </a:cubicBezTo>
                <a:cubicBezTo>
                  <a:pt x="2580744" y="56735"/>
                  <a:pt x="2580744" y="56735"/>
                  <a:pt x="2580744" y="56735"/>
                </a:cubicBezTo>
                <a:lnTo>
                  <a:pt x="2580744" y="56735"/>
                </a:lnTo>
                <a:cubicBezTo>
                  <a:pt x="2526468" y="67565"/>
                  <a:pt x="2450655" y="67565"/>
                  <a:pt x="2385548" y="67565"/>
                </a:cubicBezTo>
                <a:cubicBezTo>
                  <a:pt x="2374718" y="56735"/>
                  <a:pt x="2363887" y="67565"/>
                  <a:pt x="2353057" y="56735"/>
                </a:cubicBezTo>
                <a:lnTo>
                  <a:pt x="2353057" y="56735"/>
                </a:lnTo>
                <a:cubicBezTo>
                  <a:pt x="2309736" y="56735"/>
                  <a:pt x="2255459" y="67565"/>
                  <a:pt x="2212138" y="56735"/>
                </a:cubicBezTo>
                <a:cubicBezTo>
                  <a:pt x="2255459" y="45905"/>
                  <a:pt x="2255459" y="45905"/>
                  <a:pt x="2255459" y="45905"/>
                </a:cubicBezTo>
                <a:cubicBezTo>
                  <a:pt x="2157861" y="45905"/>
                  <a:pt x="2157861" y="45905"/>
                  <a:pt x="2157861" y="45905"/>
                </a:cubicBezTo>
                <a:cubicBezTo>
                  <a:pt x="2157861" y="56735"/>
                  <a:pt x="2190352" y="45905"/>
                  <a:pt x="2201183" y="56735"/>
                </a:cubicBezTo>
                <a:cubicBezTo>
                  <a:pt x="2190352" y="67565"/>
                  <a:pt x="2157861" y="67565"/>
                  <a:pt x="2136076" y="56735"/>
                </a:cubicBezTo>
                <a:cubicBezTo>
                  <a:pt x="2136076" y="56735"/>
                  <a:pt x="2136076" y="56735"/>
                  <a:pt x="2146906" y="45905"/>
                </a:cubicBezTo>
                <a:cubicBezTo>
                  <a:pt x="2125246" y="45905"/>
                  <a:pt x="2070969" y="35074"/>
                  <a:pt x="2081800" y="56735"/>
                </a:cubicBezTo>
                <a:cubicBezTo>
                  <a:pt x="2070969" y="56735"/>
                  <a:pt x="2060139" y="45905"/>
                  <a:pt x="2060139" y="45905"/>
                </a:cubicBezTo>
                <a:cubicBezTo>
                  <a:pt x="2049308" y="56735"/>
                  <a:pt x="2038478" y="67441"/>
                  <a:pt x="2027648" y="56735"/>
                </a:cubicBezTo>
                <a:cubicBezTo>
                  <a:pt x="2038478" y="56735"/>
                  <a:pt x="2038478" y="45905"/>
                  <a:pt x="2038478" y="45905"/>
                </a:cubicBezTo>
                <a:cubicBezTo>
                  <a:pt x="1593934" y="35074"/>
                  <a:pt x="1116775" y="2708"/>
                  <a:pt x="650446" y="2708"/>
                </a:cubicBezTo>
                <a:cubicBezTo>
                  <a:pt x="552848" y="2708"/>
                  <a:pt x="455250" y="-8123"/>
                  <a:pt x="368482" y="13538"/>
                </a:cubicBezTo>
                <a:cubicBezTo>
                  <a:pt x="260054" y="13538"/>
                  <a:pt x="173286" y="45905"/>
                  <a:pt x="86519" y="78271"/>
                </a:cubicBezTo>
                <a:cubicBezTo>
                  <a:pt x="108179" y="78271"/>
                  <a:pt x="129840" y="78271"/>
                  <a:pt x="129840" y="89102"/>
                </a:cubicBezTo>
                <a:cubicBezTo>
                  <a:pt x="119010" y="99932"/>
                  <a:pt x="119010" y="99932"/>
                  <a:pt x="119010" y="99932"/>
                </a:cubicBezTo>
                <a:cubicBezTo>
                  <a:pt x="173286" y="121468"/>
                  <a:pt x="173286" y="121468"/>
                  <a:pt x="173286" y="121468"/>
                </a:cubicBezTo>
                <a:cubicBezTo>
                  <a:pt x="194947" y="121468"/>
                  <a:pt x="216608" y="121468"/>
                  <a:pt x="227563" y="132299"/>
                </a:cubicBezTo>
                <a:cubicBezTo>
                  <a:pt x="184241" y="132299"/>
                  <a:pt x="184241" y="132299"/>
                  <a:pt x="184241" y="132299"/>
                </a:cubicBezTo>
                <a:cubicBezTo>
                  <a:pt x="205902" y="143129"/>
                  <a:pt x="227563" y="153835"/>
                  <a:pt x="260178" y="153835"/>
                </a:cubicBezTo>
                <a:cubicBezTo>
                  <a:pt x="151750" y="175371"/>
                  <a:pt x="151750" y="175371"/>
                  <a:pt x="151750" y="175371"/>
                </a:cubicBezTo>
                <a:cubicBezTo>
                  <a:pt x="140920" y="186202"/>
                  <a:pt x="184241" y="186202"/>
                  <a:pt x="173411" y="196908"/>
                </a:cubicBezTo>
                <a:cubicBezTo>
                  <a:pt x="195071" y="196908"/>
                  <a:pt x="216732" y="196908"/>
                  <a:pt x="216732" y="207738"/>
                </a:cubicBezTo>
                <a:cubicBezTo>
                  <a:pt x="205902" y="207738"/>
                  <a:pt x="195071" y="229274"/>
                  <a:pt x="173411" y="218568"/>
                </a:cubicBezTo>
                <a:cubicBezTo>
                  <a:pt x="173411" y="229399"/>
                  <a:pt x="151750" y="229399"/>
                  <a:pt x="140920" y="229399"/>
                </a:cubicBezTo>
                <a:cubicBezTo>
                  <a:pt x="162580" y="240229"/>
                  <a:pt x="162580" y="240229"/>
                  <a:pt x="162580" y="240229"/>
                </a:cubicBezTo>
                <a:cubicBezTo>
                  <a:pt x="119259" y="251060"/>
                  <a:pt x="119259" y="251060"/>
                  <a:pt x="119259" y="251060"/>
                </a:cubicBezTo>
                <a:cubicBezTo>
                  <a:pt x="119259" y="261890"/>
                  <a:pt x="162580" y="272596"/>
                  <a:pt x="162580" y="283426"/>
                </a:cubicBezTo>
                <a:cubicBezTo>
                  <a:pt x="195071" y="294257"/>
                  <a:pt x="238517" y="294257"/>
                  <a:pt x="260178" y="304963"/>
                </a:cubicBezTo>
                <a:cubicBezTo>
                  <a:pt x="216857" y="304963"/>
                  <a:pt x="184241" y="304963"/>
                  <a:pt x="151750" y="326499"/>
                </a:cubicBezTo>
                <a:cubicBezTo>
                  <a:pt x="140920" y="326499"/>
                  <a:pt x="140920" y="337329"/>
                  <a:pt x="151750" y="337329"/>
                </a:cubicBezTo>
                <a:cubicBezTo>
                  <a:pt x="151750" y="337329"/>
                  <a:pt x="151750" y="337329"/>
                  <a:pt x="140920" y="337329"/>
                </a:cubicBezTo>
                <a:cubicBezTo>
                  <a:pt x="140920" y="358865"/>
                  <a:pt x="184241" y="348160"/>
                  <a:pt x="206026" y="358865"/>
                </a:cubicBezTo>
                <a:cubicBezTo>
                  <a:pt x="195196" y="369696"/>
                  <a:pt x="195196" y="369696"/>
                  <a:pt x="195196" y="369696"/>
                </a:cubicBezTo>
                <a:cubicBezTo>
                  <a:pt x="249472" y="380526"/>
                  <a:pt x="249472" y="380526"/>
                  <a:pt x="249472" y="380526"/>
                </a:cubicBezTo>
                <a:cubicBezTo>
                  <a:pt x="206151" y="391357"/>
                  <a:pt x="206151" y="391357"/>
                  <a:pt x="206151" y="391357"/>
                </a:cubicBezTo>
                <a:cubicBezTo>
                  <a:pt x="238642" y="402187"/>
                  <a:pt x="238642" y="402187"/>
                  <a:pt x="238642" y="402187"/>
                </a:cubicBezTo>
                <a:cubicBezTo>
                  <a:pt x="216981" y="413017"/>
                  <a:pt x="195320" y="413017"/>
                  <a:pt x="173535" y="413017"/>
                </a:cubicBezTo>
                <a:cubicBezTo>
                  <a:pt x="184366" y="423848"/>
                  <a:pt x="216857" y="413017"/>
                  <a:pt x="216857" y="434554"/>
                </a:cubicBezTo>
                <a:cubicBezTo>
                  <a:pt x="216857" y="445384"/>
                  <a:pt x="162580" y="445384"/>
                  <a:pt x="195196" y="445384"/>
                </a:cubicBezTo>
                <a:lnTo>
                  <a:pt x="195196" y="445384"/>
                </a:lnTo>
                <a:cubicBezTo>
                  <a:pt x="140920" y="456214"/>
                  <a:pt x="65107" y="466920"/>
                  <a:pt x="0" y="477751"/>
                </a:cubicBezTo>
                <a:cubicBezTo>
                  <a:pt x="32491" y="477751"/>
                  <a:pt x="32491" y="477751"/>
                  <a:pt x="32491" y="477751"/>
                </a:cubicBezTo>
                <a:cubicBezTo>
                  <a:pt x="32491" y="488581"/>
                  <a:pt x="10830" y="488581"/>
                  <a:pt x="0" y="488581"/>
                </a:cubicBezTo>
                <a:cubicBezTo>
                  <a:pt x="108428" y="499412"/>
                  <a:pt x="108428" y="499412"/>
                  <a:pt x="108428" y="499412"/>
                </a:cubicBezTo>
                <a:cubicBezTo>
                  <a:pt x="65107" y="510242"/>
                  <a:pt x="65107" y="510242"/>
                  <a:pt x="65107" y="510242"/>
                </a:cubicBezTo>
                <a:cubicBezTo>
                  <a:pt x="86768" y="510242"/>
                  <a:pt x="86768" y="510242"/>
                  <a:pt x="86768" y="510242"/>
                </a:cubicBezTo>
                <a:cubicBezTo>
                  <a:pt x="97598" y="510242"/>
                  <a:pt x="108428" y="510242"/>
                  <a:pt x="108428" y="510242"/>
                </a:cubicBezTo>
                <a:cubicBezTo>
                  <a:pt x="281964" y="510242"/>
                  <a:pt x="281964" y="510242"/>
                  <a:pt x="281964" y="510242"/>
                </a:cubicBezTo>
                <a:cubicBezTo>
                  <a:pt x="271133" y="521072"/>
                  <a:pt x="271133" y="521072"/>
                  <a:pt x="271133" y="521072"/>
                </a:cubicBezTo>
                <a:cubicBezTo>
                  <a:pt x="238642" y="521072"/>
                  <a:pt x="216857" y="531903"/>
                  <a:pt x="195196" y="531903"/>
                </a:cubicBezTo>
                <a:cubicBezTo>
                  <a:pt x="206026" y="542733"/>
                  <a:pt x="216857" y="531903"/>
                  <a:pt x="216857" y="542733"/>
                </a:cubicBezTo>
                <a:cubicBezTo>
                  <a:pt x="173535" y="564269"/>
                  <a:pt x="173535" y="564269"/>
                  <a:pt x="173535" y="564269"/>
                </a:cubicBezTo>
                <a:cubicBezTo>
                  <a:pt x="184366" y="564269"/>
                  <a:pt x="195196" y="553439"/>
                  <a:pt x="206026" y="564269"/>
                </a:cubicBezTo>
                <a:cubicBezTo>
                  <a:pt x="173535" y="575100"/>
                  <a:pt x="130089" y="564269"/>
                  <a:pt x="108428" y="575100"/>
                </a:cubicBezTo>
                <a:lnTo>
                  <a:pt x="108428" y="575100"/>
                </a:lnTo>
                <a:cubicBezTo>
                  <a:pt x="86768" y="575100"/>
                  <a:pt x="86768" y="575100"/>
                  <a:pt x="86768" y="575100"/>
                </a:cubicBezTo>
                <a:cubicBezTo>
                  <a:pt x="108428" y="575100"/>
                  <a:pt x="108428" y="596636"/>
                  <a:pt x="141044" y="585930"/>
                </a:cubicBezTo>
                <a:cubicBezTo>
                  <a:pt x="151874" y="585930"/>
                  <a:pt x="162705" y="596761"/>
                  <a:pt x="151874" y="596761"/>
                </a:cubicBezTo>
                <a:cubicBezTo>
                  <a:pt x="151874" y="585930"/>
                  <a:pt x="195196" y="585930"/>
                  <a:pt x="216981" y="585930"/>
                </a:cubicBezTo>
                <a:cubicBezTo>
                  <a:pt x="184490" y="596761"/>
                  <a:pt x="184490" y="596761"/>
                  <a:pt x="184490" y="596761"/>
                </a:cubicBezTo>
                <a:cubicBezTo>
                  <a:pt x="184490" y="607591"/>
                  <a:pt x="130214" y="607591"/>
                  <a:pt x="97722" y="607591"/>
                </a:cubicBezTo>
                <a:cubicBezTo>
                  <a:pt x="162829" y="618421"/>
                  <a:pt x="216981" y="596761"/>
                  <a:pt x="271258" y="618421"/>
                </a:cubicBezTo>
                <a:cubicBezTo>
                  <a:pt x="227936" y="618421"/>
                  <a:pt x="173660" y="618421"/>
                  <a:pt x="130338" y="629252"/>
                </a:cubicBezTo>
                <a:cubicBezTo>
                  <a:pt x="173660" y="629252"/>
                  <a:pt x="217106" y="629252"/>
                  <a:pt x="260427" y="629252"/>
                </a:cubicBezTo>
                <a:cubicBezTo>
                  <a:pt x="215985" y="651037"/>
                  <a:pt x="140048" y="640207"/>
                  <a:pt x="85772" y="651037"/>
                </a:cubicBezTo>
                <a:cubicBezTo>
                  <a:pt x="270137" y="661867"/>
                  <a:pt x="270137" y="661867"/>
                  <a:pt x="270137" y="661867"/>
                </a:cubicBezTo>
                <a:cubicBezTo>
                  <a:pt x="248476" y="672698"/>
                  <a:pt x="194200" y="661867"/>
                  <a:pt x="172539" y="672698"/>
                </a:cubicBezTo>
                <a:cubicBezTo>
                  <a:pt x="172539" y="683528"/>
                  <a:pt x="107432" y="683528"/>
                  <a:pt x="74941" y="683528"/>
                </a:cubicBezTo>
                <a:cubicBezTo>
                  <a:pt x="107432" y="694359"/>
                  <a:pt x="194200" y="683528"/>
                  <a:pt x="248476" y="694359"/>
                </a:cubicBezTo>
                <a:cubicBezTo>
                  <a:pt x="248476" y="715895"/>
                  <a:pt x="183370" y="694359"/>
                  <a:pt x="194200" y="705189"/>
                </a:cubicBezTo>
                <a:cubicBezTo>
                  <a:pt x="302628" y="716019"/>
                  <a:pt x="302628" y="716019"/>
                  <a:pt x="302628" y="716019"/>
                </a:cubicBezTo>
                <a:cubicBezTo>
                  <a:pt x="226691" y="716019"/>
                  <a:pt x="161709" y="726850"/>
                  <a:pt x="96602" y="726850"/>
                </a:cubicBezTo>
                <a:cubicBezTo>
                  <a:pt x="107432" y="737680"/>
                  <a:pt x="129093" y="726850"/>
                  <a:pt x="139924" y="737680"/>
                </a:cubicBezTo>
                <a:cubicBezTo>
                  <a:pt x="31495" y="748510"/>
                  <a:pt x="31495" y="748510"/>
                  <a:pt x="31495" y="748510"/>
                </a:cubicBezTo>
                <a:cubicBezTo>
                  <a:pt x="237522" y="748510"/>
                  <a:pt x="237522" y="748510"/>
                  <a:pt x="237522" y="748510"/>
                </a:cubicBezTo>
                <a:cubicBezTo>
                  <a:pt x="215861" y="748510"/>
                  <a:pt x="205030" y="759341"/>
                  <a:pt x="194200" y="759341"/>
                </a:cubicBezTo>
                <a:cubicBezTo>
                  <a:pt x="237522" y="759341"/>
                  <a:pt x="237522" y="759341"/>
                  <a:pt x="237522" y="759341"/>
                </a:cubicBezTo>
                <a:cubicBezTo>
                  <a:pt x="237522" y="770171"/>
                  <a:pt x="302628" y="759341"/>
                  <a:pt x="324289" y="770171"/>
                </a:cubicBezTo>
                <a:cubicBezTo>
                  <a:pt x="259182" y="770171"/>
                  <a:pt x="183370" y="770171"/>
                  <a:pt x="129093" y="781002"/>
                </a:cubicBezTo>
                <a:cubicBezTo>
                  <a:pt x="172415" y="781002"/>
                  <a:pt x="226691" y="781002"/>
                  <a:pt x="270013" y="781002"/>
                </a:cubicBezTo>
                <a:cubicBezTo>
                  <a:pt x="150754" y="791832"/>
                  <a:pt x="150754" y="791832"/>
                  <a:pt x="150754" y="791832"/>
                </a:cubicBezTo>
                <a:lnTo>
                  <a:pt x="161584" y="791832"/>
                </a:lnTo>
                <a:cubicBezTo>
                  <a:pt x="139924" y="802662"/>
                  <a:pt x="139924" y="802662"/>
                  <a:pt x="139924" y="802662"/>
                </a:cubicBezTo>
                <a:cubicBezTo>
                  <a:pt x="194200" y="813493"/>
                  <a:pt x="270013" y="802662"/>
                  <a:pt x="313459" y="813493"/>
                </a:cubicBezTo>
                <a:cubicBezTo>
                  <a:pt x="259182" y="824323"/>
                  <a:pt x="194200" y="824323"/>
                  <a:pt x="139924" y="824323"/>
                </a:cubicBezTo>
                <a:cubicBezTo>
                  <a:pt x="205030" y="824323"/>
                  <a:pt x="205030" y="824323"/>
                  <a:pt x="205030" y="824323"/>
                </a:cubicBezTo>
                <a:cubicBezTo>
                  <a:pt x="205030" y="835154"/>
                  <a:pt x="205030" y="835154"/>
                  <a:pt x="205030" y="835154"/>
                </a:cubicBezTo>
                <a:cubicBezTo>
                  <a:pt x="183370" y="845984"/>
                  <a:pt x="172539" y="845984"/>
                  <a:pt x="161709" y="845984"/>
                </a:cubicBezTo>
                <a:cubicBezTo>
                  <a:pt x="226816" y="845984"/>
                  <a:pt x="291798" y="845984"/>
                  <a:pt x="356905" y="856814"/>
                </a:cubicBezTo>
                <a:cubicBezTo>
                  <a:pt x="324414" y="878351"/>
                  <a:pt x="280968" y="867645"/>
                  <a:pt x="248476" y="878351"/>
                </a:cubicBezTo>
                <a:cubicBezTo>
                  <a:pt x="324414" y="889181"/>
                  <a:pt x="324414" y="889181"/>
                  <a:pt x="324414" y="889181"/>
                </a:cubicBezTo>
                <a:cubicBezTo>
                  <a:pt x="324414" y="900011"/>
                  <a:pt x="313583" y="900011"/>
                  <a:pt x="313583" y="900011"/>
                </a:cubicBezTo>
                <a:cubicBezTo>
                  <a:pt x="324414" y="900011"/>
                  <a:pt x="324414" y="910842"/>
                  <a:pt x="346074" y="910842"/>
                </a:cubicBezTo>
                <a:cubicBezTo>
                  <a:pt x="291798" y="921672"/>
                  <a:pt x="237646" y="932378"/>
                  <a:pt x="183370" y="932378"/>
                </a:cubicBezTo>
                <a:lnTo>
                  <a:pt x="183370" y="932378"/>
                </a:lnTo>
                <a:cubicBezTo>
                  <a:pt x="215861" y="932378"/>
                  <a:pt x="259307" y="932378"/>
                  <a:pt x="280968" y="932378"/>
                </a:cubicBezTo>
                <a:cubicBezTo>
                  <a:pt x="270137" y="943208"/>
                  <a:pt x="226691" y="932378"/>
                  <a:pt x="226691" y="943208"/>
                </a:cubicBezTo>
                <a:cubicBezTo>
                  <a:pt x="237522" y="943208"/>
                  <a:pt x="237522" y="943208"/>
                  <a:pt x="237522" y="943208"/>
                </a:cubicBezTo>
                <a:cubicBezTo>
                  <a:pt x="215861" y="954039"/>
                  <a:pt x="172415" y="954039"/>
                  <a:pt x="150754" y="964745"/>
                </a:cubicBezTo>
                <a:cubicBezTo>
                  <a:pt x="161584" y="964745"/>
                  <a:pt x="172415" y="953914"/>
                  <a:pt x="183245" y="964745"/>
                </a:cubicBezTo>
                <a:cubicBezTo>
                  <a:pt x="128969" y="975575"/>
                  <a:pt x="128969" y="975575"/>
                  <a:pt x="128969" y="975575"/>
                </a:cubicBezTo>
                <a:cubicBezTo>
                  <a:pt x="150630" y="964745"/>
                  <a:pt x="194076" y="975575"/>
                  <a:pt x="215736" y="975575"/>
                </a:cubicBezTo>
                <a:cubicBezTo>
                  <a:pt x="226567" y="986406"/>
                  <a:pt x="237397" y="975575"/>
                  <a:pt x="237397" y="986406"/>
                </a:cubicBezTo>
                <a:cubicBezTo>
                  <a:pt x="128969" y="997236"/>
                  <a:pt x="128969" y="997236"/>
                  <a:pt x="128969" y="997236"/>
                </a:cubicBezTo>
                <a:cubicBezTo>
                  <a:pt x="139799" y="997236"/>
                  <a:pt x="150630" y="997236"/>
                  <a:pt x="150630" y="997236"/>
                </a:cubicBezTo>
                <a:cubicBezTo>
                  <a:pt x="118138" y="1008066"/>
                  <a:pt x="118138" y="1008066"/>
                  <a:pt x="118138" y="1008066"/>
                </a:cubicBezTo>
                <a:cubicBezTo>
                  <a:pt x="324165" y="1008066"/>
                  <a:pt x="324165" y="1008066"/>
                  <a:pt x="324165" y="1008066"/>
                </a:cubicBezTo>
                <a:cubicBezTo>
                  <a:pt x="280843" y="1018897"/>
                  <a:pt x="215736" y="1018897"/>
                  <a:pt x="172415" y="1018897"/>
                </a:cubicBezTo>
                <a:cubicBezTo>
                  <a:pt x="270013" y="1018897"/>
                  <a:pt x="270013" y="1018897"/>
                  <a:pt x="270013" y="1018897"/>
                </a:cubicBezTo>
                <a:cubicBezTo>
                  <a:pt x="259182" y="1040433"/>
                  <a:pt x="215736" y="1029727"/>
                  <a:pt x="194076" y="1040433"/>
                </a:cubicBezTo>
                <a:cubicBezTo>
                  <a:pt x="204906" y="1040433"/>
                  <a:pt x="215736" y="1029603"/>
                  <a:pt x="226567" y="1040433"/>
                </a:cubicBezTo>
                <a:cubicBezTo>
                  <a:pt x="215736" y="1040433"/>
                  <a:pt x="204906" y="1051263"/>
                  <a:pt x="183245" y="1051263"/>
                </a:cubicBezTo>
                <a:cubicBezTo>
                  <a:pt x="367611" y="1051263"/>
                  <a:pt x="367611" y="1051263"/>
                  <a:pt x="367611" y="1051263"/>
                </a:cubicBezTo>
                <a:cubicBezTo>
                  <a:pt x="302504" y="1062094"/>
                  <a:pt x="226691" y="1062094"/>
                  <a:pt x="172415" y="1072800"/>
                </a:cubicBezTo>
                <a:cubicBezTo>
                  <a:pt x="313334" y="1072800"/>
                  <a:pt x="313334" y="1072800"/>
                  <a:pt x="313334" y="1072800"/>
                </a:cubicBezTo>
                <a:cubicBezTo>
                  <a:pt x="291674" y="1072800"/>
                  <a:pt x="291674" y="1072800"/>
                  <a:pt x="291674" y="1072800"/>
                </a:cubicBezTo>
                <a:cubicBezTo>
                  <a:pt x="302504" y="1072800"/>
                  <a:pt x="313334" y="1083630"/>
                  <a:pt x="324165" y="1083630"/>
                </a:cubicBezTo>
                <a:cubicBezTo>
                  <a:pt x="291674" y="1105166"/>
                  <a:pt x="237397" y="1083630"/>
                  <a:pt x="204906" y="1094460"/>
                </a:cubicBezTo>
                <a:cubicBezTo>
                  <a:pt x="237397" y="1094460"/>
                  <a:pt x="259182" y="1094460"/>
                  <a:pt x="280843" y="1105291"/>
                </a:cubicBezTo>
                <a:cubicBezTo>
                  <a:pt x="270013" y="1116121"/>
                  <a:pt x="226567" y="1105291"/>
                  <a:pt x="204906" y="1116121"/>
                </a:cubicBezTo>
                <a:cubicBezTo>
                  <a:pt x="237397" y="1116121"/>
                  <a:pt x="270013" y="1116121"/>
                  <a:pt x="291674" y="1126952"/>
                </a:cubicBezTo>
                <a:cubicBezTo>
                  <a:pt x="259182" y="1137782"/>
                  <a:pt x="259182" y="1137782"/>
                  <a:pt x="259182" y="1137782"/>
                </a:cubicBezTo>
                <a:lnTo>
                  <a:pt x="270013" y="1137782"/>
                </a:lnTo>
                <a:cubicBezTo>
                  <a:pt x="237522" y="1148612"/>
                  <a:pt x="237522" y="1148612"/>
                  <a:pt x="237522" y="1148612"/>
                </a:cubicBezTo>
                <a:cubicBezTo>
                  <a:pt x="248352" y="1148612"/>
                  <a:pt x="259182" y="1148612"/>
                  <a:pt x="259182" y="1148612"/>
                </a:cubicBezTo>
                <a:cubicBezTo>
                  <a:pt x="259182" y="1148612"/>
                  <a:pt x="259182" y="1159443"/>
                  <a:pt x="248352" y="1159443"/>
                </a:cubicBezTo>
                <a:cubicBezTo>
                  <a:pt x="237522" y="1170273"/>
                  <a:pt x="280843" y="1159443"/>
                  <a:pt x="291674" y="1170273"/>
                </a:cubicBezTo>
                <a:cubicBezTo>
                  <a:pt x="280843" y="1181104"/>
                  <a:pt x="280843" y="1181104"/>
                  <a:pt x="280843" y="1181104"/>
                </a:cubicBezTo>
                <a:cubicBezTo>
                  <a:pt x="291674" y="1181104"/>
                  <a:pt x="313334" y="1181104"/>
                  <a:pt x="313334" y="1191934"/>
                </a:cubicBezTo>
                <a:cubicBezTo>
                  <a:pt x="259058" y="1213470"/>
                  <a:pt x="259058" y="1213470"/>
                  <a:pt x="259058" y="1213470"/>
                </a:cubicBezTo>
                <a:lnTo>
                  <a:pt x="259058" y="1213470"/>
                </a:lnTo>
                <a:cubicBezTo>
                  <a:pt x="237397" y="1235006"/>
                  <a:pt x="193951" y="1224301"/>
                  <a:pt x="150630" y="1235006"/>
                </a:cubicBezTo>
                <a:cubicBezTo>
                  <a:pt x="291549" y="1224176"/>
                  <a:pt x="291549" y="1224176"/>
                  <a:pt x="291549" y="1224176"/>
                </a:cubicBezTo>
                <a:cubicBezTo>
                  <a:pt x="324040" y="1235006"/>
                  <a:pt x="291549" y="1245712"/>
                  <a:pt x="291549" y="1256543"/>
                </a:cubicBezTo>
                <a:cubicBezTo>
                  <a:pt x="302379" y="1256543"/>
                  <a:pt x="302379" y="1256543"/>
                  <a:pt x="313210" y="1256543"/>
                </a:cubicBezTo>
                <a:cubicBezTo>
                  <a:pt x="302379" y="1256543"/>
                  <a:pt x="280719" y="1256543"/>
                  <a:pt x="258933" y="1256543"/>
                </a:cubicBezTo>
                <a:cubicBezTo>
                  <a:pt x="324040" y="1267373"/>
                  <a:pt x="324040" y="1267373"/>
                  <a:pt x="324040" y="1267373"/>
                </a:cubicBezTo>
                <a:cubicBezTo>
                  <a:pt x="291549" y="1278204"/>
                  <a:pt x="291549" y="1278204"/>
                  <a:pt x="291549" y="1278204"/>
                </a:cubicBezTo>
                <a:cubicBezTo>
                  <a:pt x="291549" y="1278204"/>
                  <a:pt x="302379" y="1278204"/>
                  <a:pt x="313210" y="1278204"/>
                </a:cubicBezTo>
                <a:cubicBezTo>
                  <a:pt x="291549" y="1289034"/>
                  <a:pt x="280719" y="1310570"/>
                  <a:pt x="248103" y="1310570"/>
                </a:cubicBezTo>
                <a:cubicBezTo>
                  <a:pt x="269764" y="1310570"/>
                  <a:pt x="291425" y="1310570"/>
                  <a:pt x="302379" y="1321401"/>
                </a:cubicBezTo>
                <a:cubicBezTo>
                  <a:pt x="291549" y="1332231"/>
                  <a:pt x="269888" y="1332231"/>
                  <a:pt x="259058" y="1332231"/>
                </a:cubicBezTo>
                <a:lnTo>
                  <a:pt x="259058" y="1332231"/>
                </a:lnTo>
                <a:cubicBezTo>
                  <a:pt x="269888" y="1332231"/>
                  <a:pt x="269888" y="1332231"/>
                  <a:pt x="269888" y="1332231"/>
                </a:cubicBezTo>
                <a:cubicBezTo>
                  <a:pt x="280719" y="1332231"/>
                  <a:pt x="280719" y="1332231"/>
                  <a:pt x="291549" y="1332231"/>
                </a:cubicBezTo>
                <a:cubicBezTo>
                  <a:pt x="280719" y="1343061"/>
                  <a:pt x="280719" y="1343061"/>
                  <a:pt x="280719" y="1343061"/>
                </a:cubicBezTo>
                <a:cubicBezTo>
                  <a:pt x="291549" y="1343061"/>
                  <a:pt x="302379" y="1343061"/>
                  <a:pt x="313210" y="1343061"/>
                </a:cubicBezTo>
                <a:cubicBezTo>
                  <a:pt x="313210" y="1353892"/>
                  <a:pt x="302379" y="1353892"/>
                  <a:pt x="291549" y="1353892"/>
                </a:cubicBezTo>
                <a:cubicBezTo>
                  <a:pt x="302379" y="1375428"/>
                  <a:pt x="248227" y="1364722"/>
                  <a:pt x="237273" y="1375428"/>
                </a:cubicBezTo>
                <a:cubicBezTo>
                  <a:pt x="237273" y="1375428"/>
                  <a:pt x="248103" y="1364598"/>
                  <a:pt x="248103" y="1375428"/>
                </a:cubicBezTo>
                <a:cubicBezTo>
                  <a:pt x="226442" y="1375428"/>
                  <a:pt x="226442" y="1375428"/>
                  <a:pt x="226442" y="1375428"/>
                </a:cubicBezTo>
                <a:cubicBezTo>
                  <a:pt x="248103" y="1386258"/>
                  <a:pt x="258933" y="1375428"/>
                  <a:pt x="280719" y="1386258"/>
                </a:cubicBezTo>
                <a:lnTo>
                  <a:pt x="269888" y="1386258"/>
                </a:lnTo>
                <a:cubicBezTo>
                  <a:pt x="313210" y="1397089"/>
                  <a:pt x="313210" y="1397089"/>
                  <a:pt x="313210" y="1397089"/>
                </a:cubicBezTo>
                <a:cubicBezTo>
                  <a:pt x="291549" y="1407919"/>
                  <a:pt x="291549" y="1407919"/>
                  <a:pt x="291549" y="1407919"/>
                </a:cubicBezTo>
                <a:cubicBezTo>
                  <a:pt x="302379" y="1407919"/>
                  <a:pt x="313210" y="1407919"/>
                  <a:pt x="313210" y="1418750"/>
                </a:cubicBezTo>
                <a:cubicBezTo>
                  <a:pt x="291549" y="1418750"/>
                  <a:pt x="291549" y="1418750"/>
                  <a:pt x="291549" y="1418750"/>
                </a:cubicBezTo>
                <a:cubicBezTo>
                  <a:pt x="302379" y="1418750"/>
                  <a:pt x="302379" y="1418750"/>
                  <a:pt x="302379" y="1418750"/>
                </a:cubicBezTo>
                <a:cubicBezTo>
                  <a:pt x="302379" y="1429580"/>
                  <a:pt x="302379" y="1429580"/>
                  <a:pt x="302379" y="1429580"/>
                </a:cubicBezTo>
                <a:cubicBezTo>
                  <a:pt x="291549" y="1429580"/>
                  <a:pt x="280719" y="1429580"/>
                  <a:pt x="269888" y="1429580"/>
                </a:cubicBezTo>
                <a:cubicBezTo>
                  <a:pt x="269888" y="1429580"/>
                  <a:pt x="280719" y="1429580"/>
                  <a:pt x="291549" y="1429580"/>
                </a:cubicBezTo>
                <a:cubicBezTo>
                  <a:pt x="280719" y="1440410"/>
                  <a:pt x="280719" y="1440410"/>
                  <a:pt x="280719" y="1440410"/>
                </a:cubicBezTo>
                <a:cubicBezTo>
                  <a:pt x="324040" y="1440410"/>
                  <a:pt x="324040" y="1440410"/>
                  <a:pt x="324040" y="1440410"/>
                </a:cubicBezTo>
                <a:cubicBezTo>
                  <a:pt x="269764" y="1451241"/>
                  <a:pt x="269764" y="1451241"/>
                  <a:pt x="269764" y="1451241"/>
                </a:cubicBezTo>
                <a:cubicBezTo>
                  <a:pt x="291425" y="1451241"/>
                  <a:pt x="313085" y="1451241"/>
                  <a:pt x="324040" y="1462071"/>
                </a:cubicBezTo>
                <a:lnTo>
                  <a:pt x="313210" y="1462071"/>
                </a:lnTo>
                <a:cubicBezTo>
                  <a:pt x="324040" y="1462071"/>
                  <a:pt x="334871" y="1462071"/>
                  <a:pt x="345701" y="1462071"/>
                </a:cubicBezTo>
                <a:cubicBezTo>
                  <a:pt x="302379" y="1472901"/>
                  <a:pt x="302379" y="1472901"/>
                  <a:pt x="302379" y="1472901"/>
                </a:cubicBezTo>
                <a:cubicBezTo>
                  <a:pt x="313210" y="1483732"/>
                  <a:pt x="313210" y="1483732"/>
                  <a:pt x="313210" y="1483732"/>
                </a:cubicBezTo>
                <a:lnTo>
                  <a:pt x="313210" y="1483732"/>
                </a:lnTo>
                <a:cubicBezTo>
                  <a:pt x="334871" y="1494562"/>
                  <a:pt x="334871" y="1494562"/>
                  <a:pt x="334871" y="1494562"/>
                </a:cubicBezTo>
                <a:cubicBezTo>
                  <a:pt x="334871" y="1494562"/>
                  <a:pt x="334871" y="1505393"/>
                  <a:pt x="324040" y="1505393"/>
                </a:cubicBezTo>
                <a:cubicBezTo>
                  <a:pt x="334871" y="1505393"/>
                  <a:pt x="345701" y="1505393"/>
                  <a:pt x="345701" y="1505393"/>
                </a:cubicBezTo>
                <a:cubicBezTo>
                  <a:pt x="324040" y="1516223"/>
                  <a:pt x="302379" y="1516223"/>
                  <a:pt x="280594" y="1516223"/>
                </a:cubicBezTo>
                <a:cubicBezTo>
                  <a:pt x="345701" y="1516223"/>
                  <a:pt x="345701" y="1516223"/>
                  <a:pt x="345701" y="1516223"/>
                </a:cubicBezTo>
                <a:cubicBezTo>
                  <a:pt x="302379" y="1527053"/>
                  <a:pt x="269764" y="1537759"/>
                  <a:pt x="237273" y="1537759"/>
                </a:cubicBezTo>
                <a:cubicBezTo>
                  <a:pt x="269764" y="1537759"/>
                  <a:pt x="269764" y="1537759"/>
                  <a:pt x="269764" y="1537759"/>
                </a:cubicBezTo>
                <a:lnTo>
                  <a:pt x="258933" y="1548590"/>
                </a:lnTo>
                <a:cubicBezTo>
                  <a:pt x="302255" y="1537759"/>
                  <a:pt x="334871" y="1548590"/>
                  <a:pt x="367362" y="1548590"/>
                </a:cubicBezTo>
                <a:cubicBezTo>
                  <a:pt x="313085" y="1559420"/>
                  <a:pt x="313085" y="1559420"/>
                  <a:pt x="313085" y="1559420"/>
                </a:cubicBezTo>
                <a:cubicBezTo>
                  <a:pt x="356407" y="1559420"/>
                  <a:pt x="356407" y="1559420"/>
                  <a:pt x="356407" y="1559420"/>
                </a:cubicBezTo>
                <a:cubicBezTo>
                  <a:pt x="345576" y="1570251"/>
                  <a:pt x="334746" y="1570251"/>
                  <a:pt x="323916" y="1570251"/>
                </a:cubicBezTo>
                <a:cubicBezTo>
                  <a:pt x="399853" y="1570251"/>
                  <a:pt x="399853" y="1570251"/>
                  <a:pt x="399853" y="1570251"/>
                </a:cubicBezTo>
                <a:cubicBezTo>
                  <a:pt x="367362" y="1581081"/>
                  <a:pt x="334746" y="1581081"/>
                  <a:pt x="302255" y="1591787"/>
                </a:cubicBezTo>
                <a:cubicBezTo>
                  <a:pt x="389023" y="1591787"/>
                  <a:pt x="389023" y="1591787"/>
                  <a:pt x="389023" y="1591787"/>
                </a:cubicBezTo>
                <a:lnTo>
                  <a:pt x="389023" y="1591787"/>
                </a:lnTo>
                <a:cubicBezTo>
                  <a:pt x="432344" y="1591787"/>
                  <a:pt x="432344" y="1591787"/>
                  <a:pt x="432344" y="1591787"/>
                </a:cubicBezTo>
                <a:lnTo>
                  <a:pt x="432344" y="1591787"/>
                </a:lnTo>
                <a:cubicBezTo>
                  <a:pt x="389023" y="1591787"/>
                  <a:pt x="389023" y="1591787"/>
                  <a:pt x="389023" y="1591787"/>
                </a:cubicBezTo>
                <a:cubicBezTo>
                  <a:pt x="367362" y="1602617"/>
                  <a:pt x="334746" y="1591787"/>
                  <a:pt x="313085" y="1602617"/>
                </a:cubicBezTo>
                <a:cubicBezTo>
                  <a:pt x="323916" y="1602617"/>
                  <a:pt x="334746" y="1602617"/>
                  <a:pt x="334746" y="1602617"/>
                </a:cubicBezTo>
                <a:cubicBezTo>
                  <a:pt x="345576" y="1602617"/>
                  <a:pt x="345576" y="1602617"/>
                  <a:pt x="345576" y="1602617"/>
                </a:cubicBezTo>
                <a:cubicBezTo>
                  <a:pt x="345576" y="1613448"/>
                  <a:pt x="345576" y="1613448"/>
                  <a:pt x="345576" y="1613448"/>
                </a:cubicBezTo>
                <a:cubicBezTo>
                  <a:pt x="356407" y="1613448"/>
                  <a:pt x="388898" y="1602617"/>
                  <a:pt x="388898" y="1613448"/>
                </a:cubicBezTo>
                <a:cubicBezTo>
                  <a:pt x="410559" y="1613448"/>
                  <a:pt x="410559" y="1613448"/>
                  <a:pt x="410559" y="1613448"/>
                </a:cubicBezTo>
                <a:lnTo>
                  <a:pt x="421389" y="1624278"/>
                </a:lnTo>
                <a:cubicBezTo>
                  <a:pt x="432220" y="1624278"/>
                  <a:pt x="443050" y="1624278"/>
                  <a:pt x="453880" y="1624278"/>
                </a:cubicBezTo>
                <a:cubicBezTo>
                  <a:pt x="443050" y="1635108"/>
                  <a:pt x="432220" y="1635108"/>
                  <a:pt x="421389" y="1635108"/>
                </a:cubicBezTo>
                <a:cubicBezTo>
                  <a:pt x="399728" y="1635108"/>
                  <a:pt x="378068" y="1624278"/>
                  <a:pt x="367113" y="1613572"/>
                </a:cubicBezTo>
                <a:cubicBezTo>
                  <a:pt x="367113" y="1624402"/>
                  <a:pt x="367113" y="1624402"/>
                  <a:pt x="367113" y="1624402"/>
                </a:cubicBezTo>
                <a:cubicBezTo>
                  <a:pt x="367113" y="1624402"/>
                  <a:pt x="377943" y="1624402"/>
                  <a:pt x="377943" y="1635233"/>
                </a:cubicBezTo>
                <a:cubicBezTo>
                  <a:pt x="377943" y="1635233"/>
                  <a:pt x="356282" y="1635233"/>
                  <a:pt x="345452" y="1635233"/>
                </a:cubicBezTo>
                <a:cubicBezTo>
                  <a:pt x="432220" y="1635233"/>
                  <a:pt x="432220" y="1635233"/>
                  <a:pt x="432220" y="1635233"/>
                </a:cubicBezTo>
                <a:cubicBezTo>
                  <a:pt x="388898" y="1646063"/>
                  <a:pt x="388898" y="1646063"/>
                  <a:pt x="388898" y="1646063"/>
                </a:cubicBezTo>
                <a:cubicBezTo>
                  <a:pt x="410559" y="1646063"/>
                  <a:pt x="410559" y="1646063"/>
                  <a:pt x="410559" y="1646063"/>
                </a:cubicBezTo>
                <a:cubicBezTo>
                  <a:pt x="410559" y="1646063"/>
                  <a:pt x="421389" y="1646063"/>
                  <a:pt x="421389" y="1656894"/>
                </a:cubicBezTo>
                <a:cubicBezTo>
                  <a:pt x="378068" y="1656894"/>
                  <a:pt x="334622" y="1656894"/>
                  <a:pt x="302130" y="1667724"/>
                </a:cubicBezTo>
                <a:cubicBezTo>
                  <a:pt x="421389" y="1656894"/>
                  <a:pt x="540648" y="1656894"/>
                  <a:pt x="659907" y="1646188"/>
                </a:cubicBezTo>
                <a:cubicBezTo>
                  <a:pt x="432220" y="1646188"/>
                  <a:pt x="432220" y="1646188"/>
                  <a:pt x="432220" y="1646188"/>
                </a:cubicBezTo>
                <a:cubicBezTo>
                  <a:pt x="453880" y="1635357"/>
                  <a:pt x="486496" y="1646188"/>
                  <a:pt x="497326" y="1635357"/>
                </a:cubicBezTo>
                <a:cubicBezTo>
                  <a:pt x="486496" y="1635357"/>
                  <a:pt x="475666" y="1646188"/>
                  <a:pt x="464835" y="1635357"/>
                </a:cubicBezTo>
                <a:cubicBezTo>
                  <a:pt x="540772" y="1624527"/>
                  <a:pt x="540772" y="1624527"/>
                  <a:pt x="540772" y="1624527"/>
                </a:cubicBezTo>
                <a:cubicBezTo>
                  <a:pt x="519112" y="1624527"/>
                  <a:pt x="497451" y="1635357"/>
                  <a:pt x="486496" y="1624527"/>
                </a:cubicBezTo>
                <a:cubicBezTo>
                  <a:pt x="508157" y="1624527"/>
                  <a:pt x="518987" y="1602991"/>
                  <a:pt x="529818" y="1624527"/>
                </a:cubicBezTo>
                <a:cubicBezTo>
                  <a:pt x="551478" y="1624527"/>
                  <a:pt x="584094" y="1624527"/>
                  <a:pt x="594924" y="1613697"/>
                </a:cubicBezTo>
                <a:cubicBezTo>
                  <a:pt x="670862" y="1635233"/>
                  <a:pt x="768460" y="1613697"/>
                  <a:pt x="844272" y="1624527"/>
                </a:cubicBezTo>
                <a:cubicBezTo>
                  <a:pt x="855103" y="1635357"/>
                  <a:pt x="855103" y="1635357"/>
                  <a:pt x="855103" y="1635357"/>
                </a:cubicBezTo>
                <a:cubicBezTo>
                  <a:pt x="876763" y="1613821"/>
                  <a:pt x="952701" y="1635357"/>
                  <a:pt x="1006853" y="1635357"/>
                </a:cubicBezTo>
                <a:lnTo>
                  <a:pt x="1017683" y="1635357"/>
                </a:lnTo>
                <a:lnTo>
                  <a:pt x="1017683" y="1635357"/>
                </a:lnTo>
                <a:cubicBezTo>
                  <a:pt x="1082790" y="1646188"/>
                  <a:pt x="1191218" y="1635357"/>
                  <a:pt x="1245370" y="1646188"/>
                </a:cubicBezTo>
                <a:cubicBezTo>
                  <a:pt x="1223709" y="1646188"/>
                  <a:pt x="1202048" y="1657018"/>
                  <a:pt x="1180263" y="1657018"/>
                </a:cubicBezTo>
                <a:cubicBezTo>
                  <a:pt x="1256200" y="1657018"/>
                  <a:pt x="1256200" y="1657018"/>
                  <a:pt x="1256200" y="1657018"/>
                </a:cubicBezTo>
                <a:lnTo>
                  <a:pt x="1256200" y="1657018"/>
                </a:lnTo>
                <a:cubicBezTo>
                  <a:pt x="1299522" y="1667849"/>
                  <a:pt x="1332138" y="1646188"/>
                  <a:pt x="1375459" y="1657018"/>
                </a:cubicBezTo>
                <a:cubicBezTo>
                  <a:pt x="1342968" y="1667849"/>
                  <a:pt x="1310352" y="1678554"/>
                  <a:pt x="1277861" y="1678554"/>
                </a:cubicBezTo>
                <a:lnTo>
                  <a:pt x="1277861" y="1678554"/>
                </a:lnTo>
                <a:cubicBezTo>
                  <a:pt x="1277861" y="1689385"/>
                  <a:pt x="1267031" y="1678554"/>
                  <a:pt x="1256200" y="1689385"/>
                </a:cubicBezTo>
                <a:cubicBezTo>
                  <a:pt x="1256200" y="1678554"/>
                  <a:pt x="1256200" y="1678554"/>
                  <a:pt x="1256200" y="1678554"/>
                </a:cubicBezTo>
                <a:cubicBezTo>
                  <a:pt x="1234540" y="1678554"/>
                  <a:pt x="1212879" y="1678554"/>
                  <a:pt x="1201924" y="1689385"/>
                </a:cubicBezTo>
                <a:cubicBezTo>
                  <a:pt x="964153" y="1707933"/>
                  <a:pt x="964153" y="1707933"/>
                  <a:pt x="964153" y="1707933"/>
                </a:cubicBezTo>
                <a:cubicBezTo>
                  <a:pt x="1007475" y="1707933"/>
                  <a:pt x="1050921" y="1697103"/>
                  <a:pt x="1094243" y="1707933"/>
                </a:cubicBezTo>
                <a:cubicBezTo>
                  <a:pt x="1072582" y="1707933"/>
                  <a:pt x="1039966" y="1718764"/>
                  <a:pt x="1018305" y="1718764"/>
                </a:cubicBezTo>
                <a:cubicBezTo>
                  <a:pt x="1050797" y="1729594"/>
                  <a:pt x="1072582" y="1707933"/>
                  <a:pt x="1094243" y="1718764"/>
                </a:cubicBezTo>
                <a:cubicBezTo>
                  <a:pt x="1105073" y="1707933"/>
                  <a:pt x="1115903" y="1707933"/>
                  <a:pt x="1115903" y="1707933"/>
                </a:cubicBezTo>
                <a:cubicBezTo>
                  <a:pt x="1105073" y="1707933"/>
                  <a:pt x="1094243" y="1707933"/>
                  <a:pt x="1094243" y="1697103"/>
                </a:cubicBezTo>
                <a:cubicBezTo>
                  <a:pt x="1094243" y="1697103"/>
                  <a:pt x="1115903" y="1697103"/>
                  <a:pt x="1126734" y="1697103"/>
                </a:cubicBezTo>
                <a:cubicBezTo>
                  <a:pt x="1170055" y="1707933"/>
                  <a:pt x="1094243" y="1707933"/>
                  <a:pt x="1115903" y="1729470"/>
                </a:cubicBezTo>
                <a:cubicBezTo>
                  <a:pt x="1094243" y="1729470"/>
                  <a:pt x="1039966" y="1718639"/>
                  <a:pt x="1007475" y="1729470"/>
                </a:cubicBezTo>
                <a:cubicBezTo>
                  <a:pt x="1039966" y="1729470"/>
                  <a:pt x="1061751" y="1718639"/>
                  <a:pt x="1083412" y="1729470"/>
                </a:cubicBezTo>
                <a:cubicBezTo>
                  <a:pt x="1061751" y="1740300"/>
                  <a:pt x="1061751" y="1740300"/>
                  <a:pt x="1061751" y="1740300"/>
                </a:cubicBezTo>
                <a:cubicBezTo>
                  <a:pt x="1094243" y="1740300"/>
                  <a:pt x="1137689" y="1729470"/>
                  <a:pt x="1170180" y="1740300"/>
                </a:cubicBezTo>
                <a:cubicBezTo>
                  <a:pt x="1126858" y="1751130"/>
                  <a:pt x="1061751" y="1740300"/>
                  <a:pt x="1018430" y="1751130"/>
                </a:cubicBezTo>
                <a:cubicBezTo>
                  <a:pt x="1061751" y="1751130"/>
                  <a:pt x="1094367" y="1740300"/>
                  <a:pt x="1137689" y="1751130"/>
                </a:cubicBezTo>
                <a:cubicBezTo>
                  <a:pt x="1083412" y="1751130"/>
                  <a:pt x="1083412" y="1751130"/>
                  <a:pt x="1083412" y="1751130"/>
                </a:cubicBezTo>
                <a:cubicBezTo>
                  <a:pt x="1115903" y="1751130"/>
                  <a:pt x="1115903" y="1751130"/>
                  <a:pt x="1115903" y="1751130"/>
                </a:cubicBezTo>
                <a:lnTo>
                  <a:pt x="1126734" y="1761961"/>
                </a:lnTo>
                <a:cubicBezTo>
                  <a:pt x="1126734" y="1751130"/>
                  <a:pt x="1126734" y="1751130"/>
                  <a:pt x="1126734" y="1751130"/>
                </a:cubicBezTo>
                <a:cubicBezTo>
                  <a:pt x="1126734" y="1751130"/>
                  <a:pt x="1137564" y="1751130"/>
                  <a:pt x="1148394" y="1751130"/>
                </a:cubicBezTo>
                <a:cubicBezTo>
                  <a:pt x="1148394" y="1751130"/>
                  <a:pt x="1148394" y="1751130"/>
                  <a:pt x="1159225" y="1751130"/>
                </a:cubicBezTo>
                <a:cubicBezTo>
                  <a:pt x="1137564" y="1751130"/>
                  <a:pt x="1137564" y="1751130"/>
                  <a:pt x="1137564" y="1751130"/>
                </a:cubicBezTo>
                <a:lnTo>
                  <a:pt x="1137564" y="1751130"/>
                </a:lnTo>
                <a:cubicBezTo>
                  <a:pt x="1159225" y="1740300"/>
                  <a:pt x="1159225" y="1740300"/>
                  <a:pt x="1159225" y="1740300"/>
                </a:cubicBezTo>
                <a:cubicBezTo>
                  <a:pt x="1159225" y="1751130"/>
                  <a:pt x="1159225" y="1751130"/>
                  <a:pt x="1159225" y="1751130"/>
                </a:cubicBezTo>
                <a:cubicBezTo>
                  <a:pt x="1180886" y="1751130"/>
                  <a:pt x="1191716" y="1751130"/>
                  <a:pt x="1202546" y="1751130"/>
                </a:cubicBezTo>
                <a:lnTo>
                  <a:pt x="1202546" y="1751130"/>
                </a:lnTo>
                <a:lnTo>
                  <a:pt x="1191716" y="1751130"/>
                </a:lnTo>
                <a:cubicBezTo>
                  <a:pt x="1224207" y="1740300"/>
                  <a:pt x="1224207" y="1740300"/>
                  <a:pt x="1224207" y="1740300"/>
                </a:cubicBezTo>
                <a:cubicBezTo>
                  <a:pt x="1213377" y="1740300"/>
                  <a:pt x="1213377" y="1740300"/>
                  <a:pt x="1213377" y="1740300"/>
                </a:cubicBezTo>
                <a:lnTo>
                  <a:pt x="1213377" y="1740300"/>
                </a:lnTo>
                <a:cubicBezTo>
                  <a:pt x="1224207" y="1740300"/>
                  <a:pt x="1245868" y="1729470"/>
                  <a:pt x="1245868" y="1740300"/>
                </a:cubicBezTo>
                <a:cubicBezTo>
                  <a:pt x="1245868" y="1740300"/>
                  <a:pt x="1245868" y="1740300"/>
                  <a:pt x="1235038" y="1740300"/>
                </a:cubicBezTo>
                <a:cubicBezTo>
                  <a:pt x="1267529" y="1740300"/>
                  <a:pt x="1267529" y="1740300"/>
                  <a:pt x="1267529" y="1740300"/>
                </a:cubicBezTo>
                <a:cubicBezTo>
                  <a:pt x="1256698" y="1751130"/>
                  <a:pt x="1256698" y="1751130"/>
                  <a:pt x="1256698" y="1751130"/>
                </a:cubicBezTo>
                <a:cubicBezTo>
                  <a:pt x="1278359" y="1751130"/>
                  <a:pt x="1289189" y="1751130"/>
                  <a:pt x="1300020" y="1751130"/>
                </a:cubicBezTo>
                <a:cubicBezTo>
                  <a:pt x="1289189" y="1761961"/>
                  <a:pt x="1289189" y="1761961"/>
                  <a:pt x="1289189" y="1761961"/>
                </a:cubicBezTo>
                <a:cubicBezTo>
                  <a:pt x="1267529" y="1761961"/>
                  <a:pt x="1245868" y="1772791"/>
                  <a:pt x="1234913" y="1772791"/>
                </a:cubicBezTo>
                <a:cubicBezTo>
                  <a:pt x="1245743" y="1772791"/>
                  <a:pt x="1267404" y="1772791"/>
                  <a:pt x="1278235" y="1772791"/>
                </a:cubicBezTo>
                <a:cubicBezTo>
                  <a:pt x="1202298" y="1805158"/>
                  <a:pt x="1126485" y="1783622"/>
                  <a:pt x="1039717" y="1805158"/>
                </a:cubicBezTo>
                <a:cubicBezTo>
                  <a:pt x="1137315" y="1815988"/>
                  <a:pt x="1234913" y="1783622"/>
                  <a:pt x="1343341" y="1794328"/>
                </a:cubicBezTo>
                <a:cubicBezTo>
                  <a:pt x="1256574" y="1805158"/>
                  <a:pt x="1256574" y="1805158"/>
                  <a:pt x="1256574" y="1805158"/>
                </a:cubicBezTo>
                <a:cubicBezTo>
                  <a:pt x="1321681" y="1815988"/>
                  <a:pt x="1321681" y="1815988"/>
                  <a:pt x="1321681" y="1815988"/>
                </a:cubicBezTo>
                <a:cubicBezTo>
                  <a:pt x="1234913" y="1826819"/>
                  <a:pt x="1137315" y="1837525"/>
                  <a:pt x="1061378" y="1848355"/>
                </a:cubicBezTo>
                <a:cubicBezTo>
                  <a:pt x="1126485" y="1848355"/>
                  <a:pt x="1191467" y="1826819"/>
                  <a:pt x="1256574" y="1837525"/>
                </a:cubicBezTo>
                <a:cubicBezTo>
                  <a:pt x="1126485" y="1848355"/>
                  <a:pt x="996271" y="1859061"/>
                  <a:pt x="844521" y="1869891"/>
                </a:cubicBezTo>
                <a:lnTo>
                  <a:pt x="844521" y="1869891"/>
                </a:lnTo>
                <a:cubicBezTo>
                  <a:pt x="877012" y="1869891"/>
                  <a:pt x="920458" y="1869891"/>
                  <a:pt x="952950" y="1859061"/>
                </a:cubicBezTo>
                <a:cubicBezTo>
                  <a:pt x="963780" y="1869891"/>
                  <a:pt x="974610" y="1869891"/>
                  <a:pt x="974610" y="1880597"/>
                </a:cubicBezTo>
                <a:cubicBezTo>
                  <a:pt x="887843" y="1880597"/>
                  <a:pt x="811906" y="1891428"/>
                  <a:pt x="725262" y="1891428"/>
                </a:cubicBezTo>
                <a:cubicBezTo>
                  <a:pt x="757754" y="1880597"/>
                  <a:pt x="801200" y="1891428"/>
                  <a:pt x="833691" y="1869891"/>
                </a:cubicBezTo>
                <a:cubicBezTo>
                  <a:pt x="670986" y="1869891"/>
                  <a:pt x="670986" y="1869891"/>
                  <a:pt x="670986" y="1869891"/>
                </a:cubicBezTo>
                <a:cubicBezTo>
                  <a:pt x="779414" y="1859061"/>
                  <a:pt x="779414" y="1859061"/>
                  <a:pt x="779414" y="1859061"/>
                </a:cubicBezTo>
                <a:cubicBezTo>
                  <a:pt x="725138" y="1869891"/>
                  <a:pt x="670986" y="1880597"/>
                  <a:pt x="616710" y="1869891"/>
                </a:cubicBezTo>
                <a:cubicBezTo>
                  <a:pt x="703477" y="1848355"/>
                  <a:pt x="703477" y="1848355"/>
                  <a:pt x="703477" y="1848355"/>
                </a:cubicBezTo>
                <a:cubicBezTo>
                  <a:pt x="627540" y="1848355"/>
                  <a:pt x="562558" y="1859185"/>
                  <a:pt x="475790" y="1848355"/>
                </a:cubicBezTo>
                <a:cubicBezTo>
                  <a:pt x="519112" y="1848355"/>
                  <a:pt x="573388" y="1848355"/>
                  <a:pt x="605879" y="1837525"/>
                </a:cubicBezTo>
                <a:cubicBezTo>
                  <a:pt x="605879" y="1837525"/>
                  <a:pt x="605879" y="1837525"/>
                  <a:pt x="595049" y="1837525"/>
                </a:cubicBezTo>
                <a:cubicBezTo>
                  <a:pt x="605879" y="1826694"/>
                  <a:pt x="616710" y="1837525"/>
                  <a:pt x="638370" y="1837525"/>
                </a:cubicBezTo>
                <a:cubicBezTo>
                  <a:pt x="540772" y="1826694"/>
                  <a:pt x="540772" y="1826694"/>
                  <a:pt x="540772" y="1826694"/>
                </a:cubicBezTo>
                <a:lnTo>
                  <a:pt x="540772" y="1826694"/>
                </a:lnTo>
                <a:cubicBezTo>
                  <a:pt x="519112" y="1826694"/>
                  <a:pt x="497451" y="1826694"/>
                  <a:pt x="486496" y="1826694"/>
                </a:cubicBezTo>
                <a:cubicBezTo>
                  <a:pt x="540772" y="1826694"/>
                  <a:pt x="584094" y="1815864"/>
                  <a:pt x="627416" y="1815864"/>
                </a:cubicBezTo>
                <a:cubicBezTo>
                  <a:pt x="616585" y="1815864"/>
                  <a:pt x="616585" y="1794328"/>
                  <a:pt x="594924" y="1805033"/>
                </a:cubicBezTo>
                <a:cubicBezTo>
                  <a:pt x="584094" y="1805033"/>
                  <a:pt x="584094" y="1805033"/>
                  <a:pt x="584094" y="1794203"/>
                </a:cubicBezTo>
                <a:cubicBezTo>
                  <a:pt x="573264" y="1794203"/>
                  <a:pt x="551603" y="1794203"/>
                  <a:pt x="540772" y="1794203"/>
                </a:cubicBezTo>
                <a:cubicBezTo>
                  <a:pt x="584094" y="1772667"/>
                  <a:pt x="638370" y="1783373"/>
                  <a:pt x="681692" y="1772667"/>
                </a:cubicBezTo>
                <a:cubicBezTo>
                  <a:pt x="616585" y="1772667"/>
                  <a:pt x="551603" y="1783497"/>
                  <a:pt x="486496" y="1772667"/>
                </a:cubicBezTo>
                <a:cubicBezTo>
                  <a:pt x="562433" y="1772667"/>
                  <a:pt x="562433" y="1772667"/>
                  <a:pt x="562433" y="1772667"/>
                </a:cubicBezTo>
                <a:cubicBezTo>
                  <a:pt x="551603" y="1772667"/>
                  <a:pt x="551603" y="1772667"/>
                  <a:pt x="540772" y="1761836"/>
                </a:cubicBezTo>
                <a:cubicBezTo>
                  <a:pt x="551603" y="1761836"/>
                  <a:pt x="551603" y="1761836"/>
                  <a:pt x="551603" y="1761836"/>
                </a:cubicBezTo>
                <a:cubicBezTo>
                  <a:pt x="573264" y="1761836"/>
                  <a:pt x="594924" y="1761836"/>
                  <a:pt x="605879" y="1772667"/>
                </a:cubicBezTo>
                <a:cubicBezTo>
                  <a:pt x="616710" y="1772667"/>
                  <a:pt x="627540" y="1772667"/>
                  <a:pt x="627540" y="1761836"/>
                </a:cubicBezTo>
                <a:cubicBezTo>
                  <a:pt x="616710" y="1761836"/>
                  <a:pt x="616710" y="1772667"/>
                  <a:pt x="605879" y="1761836"/>
                </a:cubicBezTo>
                <a:cubicBezTo>
                  <a:pt x="638370" y="1751006"/>
                  <a:pt x="638370" y="1751006"/>
                  <a:pt x="638370" y="1751006"/>
                </a:cubicBezTo>
                <a:cubicBezTo>
                  <a:pt x="605879" y="1751006"/>
                  <a:pt x="540772" y="1761836"/>
                  <a:pt x="497451" y="1751006"/>
                </a:cubicBezTo>
                <a:cubicBezTo>
                  <a:pt x="649201" y="1740176"/>
                  <a:pt x="649201" y="1740176"/>
                  <a:pt x="649201" y="1740176"/>
                </a:cubicBezTo>
                <a:cubicBezTo>
                  <a:pt x="573264" y="1740176"/>
                  <a:pt x="573264" y="1740176"/>
                  <a:pt x="573264" y="1740176"/>
                </a:cubicBezTo>
                <a:cubicBezTo>
                  <a:pt x="573264" y="1729345"/>
                  <a:pt x="573264" y="1729345"/>
                  <a:pt x="573264" y="1729345"/>
                </a:cubicBezTo>
                <a:cubicBezTo>
                  <a:pt x="551603" y="1729345"/>
                  <a:pt x="551603" y="1729345"/>
                  <a:pt x="551603" y="1729345"/>
                </a:cubicBezTo>
                <a:cubicBezTo>
                  <a:pt x="540772" y="1729345"/>
                  <a:pt x="540772" y="1729345"/>
                  <a:pt x="540772" y="1729345"/>
                </a:cubicBezTo>
                <a:cubicBezTo>
                  <a:pt x="399853" y="1718515"/>
                  <a:pt x="399853" y="1718515"/>
                  <a:pt x="399853" y="1718515"/>
                </a:cubicBezTo>
                <a:cubicBezTo>
                  <a:pt x="497451" y="1718515"/>
                  <a:pt x="497451" y="1718515"/>
                  <a:pt x="497451" y="1718515"/>
                </a:cubicBezTo>
                <a:cubicBezTo>
                  <a:pt x="486621" y="1718515"/>
                  <a:pt x="464960" y="1718515"/>
                  <a:pt x="464960" y="1707684"/>
                </a:cubicBezTo>
                <a:lnTo>
                  <a:pt x="464960" y="1707684"/>
                </a:lnTo>
                <a:cubicBezTo>
                  <a:pt x="454129" y="1707684"/>
                  <a:pt x="454129" y="1707684"/>
                  <a:pt x="454129" y="1707684"/>
                </a:cubicBezTo>
                <a:cubicBezTo>
                  <a:pt x="475790" y="1696854"/>
                  <a:pt x="519236" y="1707684"/>
                  <a:pt x="540897" y="1696854"/>
                </a:cubicBezTo>
                <a:cubicBezTo>
                  <a:pt x="530067" y="1696854"/>
                  <a:pt x="508406" y="1696854"/>
                  <a:pt x="497575" y="1696854"/>
                </a:cubicBezTo>
                <a:cubicBezTo>
                  <a:pt x="551852" y="1675318"/>
                  <a:pt x="616834" y="1686024"/>
                  <a:pt x="671111" y="1686024"/>
                </a:cubicBezTo>
                <a:cubicBezTo>
                  <a:pt x="616834" y="1686024"/>
                  <a:pt x="497575" y="1686024"/>
                  <a:pt x="432593" y="1686024"/>
                </a:cubicBezTo>
                <a:cubicBezTo>
                  <a:pt x="454254" y="1675193"/>
                  <a:pt x="508530" y="1675193"/>
                  <a:pt x="530191" y="1664487"/>
                </a:cubicBezTo>
                <a:cubicBezTo>
                  <a:pt x="486869" y="1675318"/>
                  <a:pt x="443423" y="1653657"/>
                  <a:pt x="400102" y="1664487"/>
                </a:cubicBezTo>
                <a:cubicBezTo>
                  <a:pt x="378441" y="1675318"/>
                  <a:pt x="389272" y="1686024"/>
                  <a:pt x="410932" y="1686024"/>
                </a:cubicBezTo>
                <a:cubicBezTo>
                  <a:pt x="356656" y="1686024"/>
                  <a:pt x="291674" y="1686024"/>
                  <a:pt x="248227" y="1696854"/>
                </a:cubicBezTo>
                <a:cubicBezTo>
                  <a:pt x="302504" y="1696854"/>
                  <a:pt x="334995" y="1707684"/>
                  <a:pt x="378317" y="1696854"/>
                </a:cubicBezTo>
                <a:cubicBezTo>
                  <a:pt x="399977" y="1696854"/>
                  <a:pt x="399977" y="1707684"/>
                  <a:pt x="389147" y="1707684"/>
                </a:cubicBezTo>
                <a:cubicBezTo>
                  <a:pt x="399977" y="1707684"/>
                  <a:pt x="410808" y="1718515"/>
                  <a:pt x="421638" y="1718515"/>
                </a:cubicBezTo>
                <a:cubicBezTo>
                  <a:pt x="367362" y="1718515"/>
                  <a:pt x="367362" y="1718515"/>
                  <a:pt x="367362" y="1718515"/>
                </a:cubicBezTo>
                <a:cubicBezTo>
                  <a:pt x="378192" y="1729345"/>
                  <a:pt x="389023" y="1718515"/>
                  <a:pt x="399853" y="1729345"/>
                </a:cubicBezTo>
                <a:cubicBezTo>
                  <a:pt x="323916" y="1740176"/>
                  <a:pt x="323916" y="1740176"/>
                  <a:pt x="323916" y="1740176"/>
                </a:cubicBezTo>
                <a:cubicBezTo>
                  <a:pt x="334746" y="1740176"/>
                  <a:pt x="334746" y="1740176"/>
                  <a:pt x="345576" y="1740176"/>
                </a:cubicBezTo>
                <a:cubicBezTo>
                  <a:pt x="334746" y="1740176"/>
                  <a:pt x="323916" y="1761712"/>
                  <a:pt x="302255" y="1761712"/>
                </a:cubicBezTo>
                <a:cubicBezTo>
                  <a:pt x="345576" y="1761712"/>
                  <a:pt x="345576" y="1761712"/>
                  <a:pt x="345576" y="1761712"/>
                </a:cubicBezTo>
                <a:lnTo>
                  <a:pt x="345576" y="1761712"/>
                </a:lnTo>
                <a:cubicBezTo>
                  <a:pt x="334746" y="1761712"/>
                  <a:pt x="334746" y="1772542"/>
                  <a:pt x="323916" y="1772542"/>
                </a:cubicBezTo>
                <a:cubicBezTo>
                  <a:pt x="334746" y="1772542"/>
                  <a:pt x="345576" y="1772542"/>
                  <a:pt x="345576" y="1772542"/>
                </a:cubicBezTo>
                <a:lnTo>
                  <a:pt x="345576" y="1772542"/>
                </a:lnTo>
                <a:cubicBezTo>
                  <a:pt x="399853" y="1783373"/>
                  <a:pt x="399853" y="1783373"/>
                  <a:pt x="399853" y="1783373"/>
                </a:cubicBezTo>
                <a:cubicBezTo>
                  <a:pt x="345576" y="1794203"/>
                  <a:pt x="345576" y="1794203"/>
                  <a:pt x="345576" y="1794203"/>
                </a:cubicBezTo>
                <a:cubicBezTo>
                  <a:pt x="356407" y="1794203"/>
                  <a:pt x="356407" y="1794203"/>
                  <a:pt x="356407" y="1794203"/>
                </a:cubicBezTo>
                <a:cubicBezTo>
                  <a:pt x="345576" y="1794203"/>
                  <a:pt x="345576" y="1794203"/>
                  <a:pt x="345576" y="1794203"/>
                </a:cubicBezTo>
                <a:cubicBezTo>
                  <a:pt x="356407" y="1794203"/>
                  <a:pt x="367237" y="1805033"/>
                  <a:pt x="388898" y="1805033"/>
                </a:cubicBezTo>
                <a:cubicBezTo>
                  <a:pt x="367237" y="1815864"/>
                  <a:pt x="345576" y="1815864"/>
                  <a:pt x="334622" y="1815864"/>
                </a:cubicBezTo>
                <a:cubicBezTo>
                  <a:pt x="334622" y="1826694"/>
                  <a:pt x="302130" y="1815864"/>
                  <a:pt x="302130" y="1826694"/>
                </a:cubicBezTo>
                <a:cubicBezTo>
                  <a:pt x="323791" y="1837525"/>
                  <a:pt x="356407" y="1815864"/>
                  <a:pt x="367237" y="1837525"/>
                </a:cubicBezTo>
                <a:cubicBezTo>
                  <a:pt x="356407" y="1837525"/>
                  <a:pt x="345576" y="1848355"/>
                  <a:pt x="334746" y="1848355"/>
                </a:cubicBezTo>
                <a:cubicBezTo>
                  <a:pt x="399853" y="1859185"/>
                  <a:pt x="399853" y="1859185"/>
                  <a:pt x="399853" y="1859185"/>
                </a:cubicBezTo>
                <a:cubicBezTo>
                  <a:pt x="367362" y="1859185"/>
                  <a:pt x="345576" y="1859185"/>
                  <a:pt x="313085" y="1870016"/>
                </a:cubicBezTo>
                <a:cubicBezTo>
                  <a:pt x="323916" y="1870016"/>
                  <a:pt x="323916" y="1870016"/>
                  <a:pt x="323916" y="1870016"/>
                </a:cubicBezTo>
                <a:cubicBezTo>
                  <a:pt x="323916" y="1870016"/>
                  <a:pt x="323916" y="1870016"/>
                  <a:pt x="313085" y="1870016"/>
                </a:cubicBezTo>
                <a:cubicBezTo>
                  <a:pt x="356407" y="1880846"/>
                  <a:pt x="356407" y="1880846"/>
                  <a:pt x="356407" y="1880846"/>
                </a:cubicBezTo>
                <a:cubicBezTo>
                  <a:pt x="356407" y="1891676"/>
                  <a:pt x="323916" y="1880846"/>
                  <a:pt x="313085" y="1891676"/>
                </a:cubicBezTo>
                <a:cubicBezTo>
                  <a:pt x="356407" y="1891676"/>
                  <a:pt x="356407" y="1891676"/>
                  <a:pt x="356407" y="1891676"/>
                </a:cubicBezTo>
                <a:cubicBezTo>
                  <a:pt x="247979" y="1913213"/>
                  <a:pt x="247979" y="1913213"/>
                  <a:pt x="247979" y="1913213"/>
                </a:cubicBezTo>
                <a:cubicBezTo>
                  <a:pt x="258809" y="1913213"/>
                  <a:pt x="269639" y="1913213"/>
                  <a:pt x="280470" y="1913213"/>
                </a:cubicBezTo>
                <a:cubicBezTo>
                  <a:pt x="280470" y="1924043"/>
                  <a:pt x="269639" y="1924043"/>
                  <a:pt x="258809" y="1924043"/>
                </a:cubicBezTo>
                <a:cubicBezTo>
                  <a:pt x="291300" y="1924043"/>
                  <a:pt x="291300" y="1924043"/>
                  <a:pt x="291300" y="1924043"/>
                </a:cubicBezTo>
                <a:cubicBezTo>
                  <a:pt x="269639" y="1934874"/>
                  <a:pt x="269639" y="1934874"/>
                  <a:pt x="269639" y="1934874"/>
                </a:cubicBezTo>
                <a:cubicBezTo>
                  <a:pt x="280470" y="1934874"/>
                  <a:pt x="280470" y="1934874"/>
                  <a:pt x="280470" y="1934874"/>
                </a:cubicBezTo>
                <a:cubicBezTo>
                  <a:pt x="280470" y="1934874"/>
                  <a:pt x="280470" y="1934874"/>
                  <a:pt x="291300" y="1934874"/>
                </a:cubicBezTo>
                <a:cubicBezTo>
                  <a:pt x="302130" y="1934874"/>
                  <a:pt x="302130" y="1934874"/>
                  <a:pt x="302130" y="1934874"/>
                </a:cubicBezTo>
                <a:lnTo>
                  <a:pt x="302130" y="1934874"/>
                </a:lnTo>
                <a:cubicBezTo>
                  <a:pt x="334622" y="1934874"/>
                  <a:pt x="334622" y="1934874"/>
                  <a:pt x="334622" y="1934874"/>
                </a:cubicBezTo>
                <a:lnTo>
                  <a:pt x="334622" y="1934874"/>
                </a:lnTo>
                <a:cubicBezTo>
                  <a:pt x="302130" y="1934874"/>
                  <a:pt x="302130" y="1934874"/>
                  <a:pt x="302130" y="1934874"/>
                </a:cubicBezTo>
                <a:cubicBezTo>
                  <a:pt x="291300" y="1945704"/>
                  <a:pt x="291300" y="1945704"/>
                  <a:pt x="291300" y="1945704"/>
                </a:cubicBezTo>
                <a:cubicBezTo>
                  <a:pt x="302130" y="1945704"/>
                  <a:pt x="302130" y="1945704"/>
                  <a:pt x="302130" y="1956534"/>
                </a:cubicBezTo>
                <a:cubicBezTo>
                  <a:pt x="291300" y="1956534"/>
                  <a:pt x="291300" y="1956534"/>
                  <a:pt x="291300" y="1956534"/>
                </a:cubicBezTo>
                <a:cubicBezTo>
                  <a:pt x="312961" y="1956534"/>
                  <a:pt x="334622" y="1956534"/>
                  <a:pt x="345576" y="1956534"/>
                </a:cubicBezTo>
                <a:cubicBezTo>
                  <a:pt x="313085" y="1967365"/>
                  <a:pt x="313085" y="1967365"/>
                  <a:pt x="313085" y="1967365"/>
                </a:cubicBezTo>
                <a:cubicBezTo>
                  <a:pt x="356407" y="1978195"/>
                  <a:pt x="356407" y="1978195"/>
                  <a:pt x="356407" y="1978195"/>
                </a:cubicBezTo>
                <a:cubicBezTo>
                  <a:pt x="334746" y="1978195"/>
                  <a:pt x="280470" y="1978195"/>
                  <a:pt x="269639" y="1989026"/>
                </a:cubicBezTo>
                <a:cubicBezTo>
                  <a:pt x="280470" y="1989026"/>
                  <a:pt x="302130" y="1989026"/>
                  <a:pt x="312961" y="1999856"/>
                </a:cubicBezTo>
                <a:cubicBezTo>
                  <a:pt x="356282" y="1999856"/>
                  <a:pt x="410559" y="1989026"/>
                  <a:pt x="443050" y="2010686"/>
                </a:cubicBezTo>
                <a:cubicBezTo>
                  <a:pt x="562309" y="2010686"/>
                  <a:pt x="681567" y="2010686"/>
                  <a:pt x="779165" y="1989150"/>
                </a:cubicBezTo>
                <a:cubicBezTo>
                  <a:pt x="768335" y="1989150"/>
                  <a:pt x="757505" y="1989150"/>
                  <a:pt x="746674" y="1989150"/>
                </a:cubicBezTo>
                <a:cubicBezTo>
                  <a:pt x="768335" y="1989150"/>
                  <a:pt x="800951" y="1978320"/>
                  <a:pt x="833442" y="1978320"/>
                </a:cubicBezTo>
                <a:cubicBezTo>
                  <a:pt x="865933" y="1967489"/>
                  <a:pt x="941870" y="1978320"/>
                  <a:pt x="974361" y="1967489"/>
                </a:cubicBezTo>
                <a:cubicBezTo>
                  <a:pt x="1028638" y="1978320"/>
                  <a:pt x="1104450" y="1956659"/>
                  <a:pt x="1147897" y="1967489"/>
                </a:cubicBezTo>
                <a:lnTo>
                  <a:pt x="1147897" y="1967489"/>
                </a:lnTo>
                <a:cubicBezTo>
                  <a:pt x="1147897" y="1967489"/>
                  <a:pt x="1147897" y="1967489"/>
                  <a:pt x="1137066" y="1967489"/>
                </a:cubicBezTo>
                <a:cubicBezTo>
                  <a:pt x="1147897" y="1956659"/>
                  <a:pt x="1147897" y="1956659"/>
                  <a:pt x="1147897" y="1956659"/>
                </a:cubicBezTo>
                <a:cubicBezTo>
                  <a:pt x="1169557" y="1967489"/>
                  <a:pt x="1202173" y="1956659"/>
                  <a:pt x="1202173" y="1967489"/>
                </a:cubicBezTo>
                <a:cubicBezTo>
                  <a:pt x="1213003" y="1967489"/>
                  <a:pt x="1202173" y="1956659"/>
                  <a:pt x="1234664" y="1956659"/>
                </a:cubicBezTo>
                <a:cubicBezTo>
                  <a:pt x="1234664" y="1956659"/>
                  <a:pt x="1234664" y="1956659"/>
                  <a:pt x="1234664" y="1967489"/>
                </a:cubicBezTo>
                <a:cubicBezTo>
                  <a:pt x="1256325" y="1967489"/>
                  <a:pt x="1256325" y="1956659"/>
                  <a:pt x="1256325" y="1956659"/>
                </a:cubicBezTo>
                <a:cubicBezTo>
                  <a:pt x="1277986" y="1945828"/>
                  <a:pt x="1267155" y="1956659"/>
                  <a:pt x="1277986" y="1967489"/>
                </a:cubicBezTo>
                <a:cubicBezTo>
                  <a:pt x="1288816" y="1956659"/>
                  <a:pt x="1288816" y="1956659"/>
                  <a:pt x="1288816" y="1956659"/>
                </a:cubicBezTo>
                <a:cubicBezTo>
                  <a:pt x="1299646" y="1956659"/>
                  <a:pt x="1321307" y="1956659"/>
                  <a:pt x="1332138" y="1967489"/>
                </a:cubicBezTo>
                <a:cubicBezTo>
                  <a:pt x="1332138" y="1978320"/>
                  <a:pt x="1321307" y="1978320"/>
                  <a:pt x="1321307" y="1978320"/>
                </a:cubicBezTo>
                <a:cubicBezTo>
                  <a:pt x="1310477" y="1978320"/>
                  <a:pt x="1288816" y="1978320"/>
                  <a:pt x="1277986" y="1978320"/>
                </a:cubicBezTo>
                <a:cubicBezTo>
                  <a:pt x="1321307" y="1989150"/>
                  <a:pt x="1321307" y="1989150"/>
                  <a:pt x="1321307" y="1989150"/>
                </a:cubicBezTo>
                <a:cubicBezTo>
                  <a:pt x="1256200" y="1999980"/>
                  <a:pt x="1256200" y="1999980"/>
                  <a:pt x="1256200" y="1999980"/>
                </a:cubicBezTo>
                <a:cubicBezTo>
                  <a:pt x="1267031" y="2010811"/>
                  <a:pt x="1277861" y="1999980"/>
                  <a:pt x="1288692" y="2010811"/>
                </a:cubicBezTo>
                <a:cubicBezTo>
                  <a:pt x="1277861" y="2010811"/>
                  <a:pt x="1277861" y="2010811"/>
                  <a:pt x="1267031" y="2010811"/>
                </a:cubicBezTo>
                <a:cubicBezTo>
                  <a:pt x="1462974" y="2053012"/>
                  <a:pt x="1669000" y="1988278"/>
                  <a:pt x="1864196" y="1999109"/>
                </a:cubicBezTo>
                <a:lnTo>
                  <a:pt x="1864196" y="1999109"/>
                </a:lnTo>
                <a:close/>
                <a:moveTo>
                  <a:pt x="3544898" y="1988278"/>
                </a:moveTo>
                <a:cubicBezTo>
                  <a:pt x="3544898" y="1999109"/>
                  <a:pt x="3544898" y="1999109"/>
                  <a:pt x="3544898" y="1999109"/>
                </a:cubicBezTo>
                <a:cubicBezTo>
                  <a:pt x="3436469" y="1999109"/>
                  <a:pt x="3436469" y="1999109"/>
                  <a:pt x="3436469" y="1999109"/>
                </a:cubicBezTo>
                <a:cubicBezTo>
                  <a:pt x="3436469" y="1988278"/>
                  <a:pt x="3436469" y="1988278"/>
                  <a:pt x="3436469" y="1988278"/>
                </a:cubicBezTo>
                <a:lnTo>
                  <a:pt x="3544898" y="1988278"/>
                </a:lnTo>
                <a:lnTo>
                  <a:pt x="3544898" y="1988278"/>
                </a:lnTo>
                <a:lnTo>
                  <a:pt x="3544898" y="1988278"/>
                </a:lnTo>
                <a:close/>
                <a:moveTo>
                  <a:pt x="3425639" y="1988278"/>
                </a:moveTo>
                <a:cubicBezTo>
                  <a:pt x="3425639" y="1999109"/>
                  <a:pt x="3425639" y="1999109"/>
                  <a:pt x="3425639" y="1999109"/>
                </a:cubicBezTo>
                <a:cubicBezTo>
                  <a:pt x="3403978" y="1999109"/>
                  <a:pt x="3403978" y="1999109"/>
                  <a:pt x="3403978" y="1999109"/>
                </a:cubicBezTo>
                <a:cubicBezTo>
                  <a:pt x="3403978" y="1988278"/>
                  <a:pt x="3403978" y="1988278"/>
                  <a:pt x="3403978" y="1988278"/>
                </a:cubicBezTo>
                <a:lnTo>
                  <a:pt x="3425639" y="1988278"/>
                </a:lnTo>
                <a:lnTo>
                  <a:pt x="3425639" y="1988278"/>
                </a:lnTo>
                <a:lnTo>
                  <a:pt x="3425639" y="1988278"/>
                </a:lnTo>
                <a:close/>
                <a:moveTo>
                  <a:pt x="2558088" y="1988278"/>
                </a:moveTo>
                <a:lnTo>
                  <a:pt x="2558088" y="1988278"/>
                </a:lnTo>
                <a:cubicBezTo>
                  <a:pt x="2612364" y="1988278"/>
                  <a:pt x="2612364" y="1988278"/>
                  <a:pt x="2612364" y="1988278"/>
                </a:cubicBezTo>
                <a:lnTo>
                  <a:pt x="2612364" y="1988278"/>
                </a:lnTo>
                <a:lnTo>
                  <a:pt x="2558088" y="1988278"/>
                </a:lnTo>
                <a:lnTo>
                  <a:pt x="2558088" y="1988278"/>
                </a:lnTo>
                <a:lnTo>
                  <a:pt x="2558088" y="1988278"/>
                </a:lnTo>
                <a:close/>
                <a:moveTo>
                  <a:pt x="3284720" y="1999109"/>
                </a:moveTo>
                <a:lnTo>
                  <a:pt x="3284720" y="1999109"/>
                </a:lnTo>
                <a:cubicBezTo>
                  <a:pt x="3241398" y="1999109"/>
                  <a:pt x="3241398" y="1999109"/>
                  <a:pt x="3241398" y="1999109"/>
                </a:cubicBezTo>
                <a:lnTo>
                  <a:pt x="3241398" y="1999109"/>
                </a:lnTo>
                <a:lnTo>
                  <a:pt x="3284720" y="1999109"/>
                </a:lnTo>
                <a:lnTo>
                  <a:pt x="3284720" y="1999109"/>
                </a:lnTo>
                <a:lnTo>
                  <a:pt x="3284720" y="1999109"/>
                </a:lnTo>
                <a:close/>
                <a:moveTo>
                  <a:pt x="3067738" y="1999109"/>
                </a:moveTo>
                <a:cubicBezTo>
                  <a:pt x="2807435" y="1999109"/>
                  <a:pt x="2807435" y="1999109"/>
                  <a:pt x="2807435" y="1999109"/>
                </a:cubicBezTo>
                <a:cubicBezTo>
                  <a:pt x="2807435" y="1988278"/>
                  <a:pt x="2807435" y="1988278"/>
                  <a:pt x="2807435" y="1988278"/>
                </a:cubicBezTo>
                <a:cubicBezTo>
                  <a:pt x="3067738" y="1988278"/>
                  <a:pt x="3067738" y="1988278"/>
                  <a:pt x="3067738" y="1988278"/>
                </a:cubicBezTo>
                <a:lnTo>
                  <a:pt x="3067738" y="1999109"/>
                </a:lnTo>
                <a:lnTo>
                  <a:pt x="3067738" y="1999109"/>
                </a:lnTo>
                <a:lnTo>
                  <a:pt x="3067738" y="1999109"/>
                </a:lnTo>
                <a:close/>
                <a:moveTo>
                  <a:pt x="3176166" y="1988278"/>
                </a:moveTo>
                <a:lnTo>
                  <a:pt x="3176166" y="1988278"/>
                </a:lnTo>
                <a:cubicBezTo>
                  <a:pt x="3230443" y="1988278"/>
                  <a:pt x="3230443" y="1988278"/>
                  <a:pt x="3230443" y="1988278"/>
                </a:cubicBezTo>
                <a:lnTo>
                  <a:pt x="3230443" y="1988278"/>
                </a:lnTo>
                <a:lnTo>
                  <a:pt x="3176166" y="1988278"/>
                </a:lnTo>
                <a:lnTo>
                  <a:pt x="3176166" y="1988278"/>
                </a:lnTo>
                <a:lnTo>
                  <a:pt x="3176166" y="1988278"/>
                </a:lnTo>
                <a:close/>
                <a:moveTo>
                  <a:pt x="3403978" y="1988278"/>
                </a:moveTo>
                <a:lnTo>
                  <a:pt x="3403978" y="1988278"/>
                </a:lnTo>
                <a:cubicBezTo>
                  <a:pt x="3295550" y="1988278"/>
                  <a:pt x="3295550" y="1988278"/>
                  <a:pt x="3295550" y="1988278"/>
                </a:cubicBezTo>
                <a:lnTo>
                  <a:pt x="3295550" y="1988278"/>
                </a:lnTo>
                <a:lnTo>
                  <a:pt x="3403978" y="1988278"/>
                </a:lnTo>
                <a:lnTo>
                  <a:pt x="3403978" y="1988278"/>
                </a:lnTo>
                <a:lnTo>
                  <a:pt x="3403978" y="1988278"/>
                </a:lnTo>
                <a:close/>
                <a:moveTo>
                  <a:pt x="2536427" y="1988278"/>
                </a:moveTo>
                <a:cubicBezTo>
                  <a:pt x="2503936" y="1977448"/>
                  <a:pt x="2471320" y="1999109"/>
                  <a:pt x="2438829" y="1988278"/>
                </a:cubicBezTo>
                <a:cubicBezTo>
                  <a:pt x="2482275" y="1988278"/>
                  <a:pt x="2503936" y="1977448"/>
                  <a:pt x="2536427" y="1988278"/>
                </a:cubicBezTo>
                <a:lnTo>
                  <a:pt x="2536427" y="1988278"/>
                </a:lnTo>
                <a:close/>
                <a:moveTo>
                  <a:pt x="2330401" y="1988278"/>
                </a:moveTo>
                <a:cubicBezTo>
                  <a:pt x="2384677" y="1988278"/>
                  <a:pt x="2384677" y="1988278"/>
                  <a:pt x="2384677" y="1988278"/>
                </a:cubicBezTo>
                <a:cubicBezTo>
                  <a:pt x="2363016" y="1988278"/>
                  <a:pt x="2352061" y="1988278"/>
                  <a:pt x="2330401" y="1988278"/>
                </a:cubicBezTo>
                <a:cubicBezTo>
                  <a:pt x="2211142" y="1988278"/>
                  <a:pt x="2211142" y="1988278"/>
                  <a:pt x="2211142" y="1988278"/>
                </a:cubicBezTo>
                <a:cubicBezTo>
                  <a:pt x="2243633" y="1977448"/>
                  <a:pt x="2287079" y="1988278"/>
                  <a:pt x="2330401" y="1988278"/>
                </a:cubicBezTo>
                <a:lnTo>
                  <a:pt x="2330401" y="1988278"/>
                </a:lnTo>
                <a:close/>
                <a:moveTo>
                  <a:pt x="3403978" y="1977448"/>
                </a:moveTo>
                <a:lnTo>
                  <a:pt x="3403978" y="1977448"/>
                </a:lnTo>
                <a:cubicBezTo>
                  <a:pt x="3371487" y="1977448"/>
                  <a:pt x="3371487" y="1977448"/>
                  <a:pt x="3371487" y="1977448"/>
                </a:cubicBezTo>
                <a:lnTo>
                  <a:pt x="3371487" y="1977448"/>
                </a:lnTo>
                <a:lnTo>
                  <a:pt x="3403978" y="1977448"/>
                </a:lnTo>
                <a:lnTo>
                  <a:pt x="3403978" y="1977448"/>
                </a:lnTo>
                <a:lnTo>
                  <a:pt x="3403978" y="1977448"/>
                </a:lnTo>
                <a:close/>
                <a:moveTo>
                  <a:pt x="2720793" y="1966742"/>
                </a:moveTo>
                <a:cubicBezTo>
                  <a:pt x="2720793" y="1977573"/>
                  <a:pt x="2720793" y="1977573"/>
                  <a:pt x="2720793" y="1977573"/>
                </a:cubicBezTo>
                <a:cubicBezTo>
                  <a:pt x="2677471" y="1977573"/>
                  <a:pt x="2677471" y="1977573"/>
                  <a:pt x="2677471" y="1977573"/>
                </a:cubicBezTo>
                <a:cubicBezTo>
                  <a:pt x="2677471" y="1966742"/>
                  <a:pt x="2677471" y="1966742"/>
                  <a:pt x="2677471" y="1966742"/>
                </a:cubicBezTo>
                <a:lnTo>
                  <a:pt x="2720793" y="1966742"/>
                </a:lnTo>
                <a:lnTo>
                  <a:pt x="2720793" y="1966742"/>
                </a:lnTo>
                <a:lnTo>
                  <a:pt x="2720793" y="1966742"/>
                </a:lnTo>
                <a:close/>
                <a:moveTo>
                  <a:pt x="2493105" y="1923545"/>
                </a:moveTo>
                <a:cubicBezTo>
                  <a:pt x="2493105" y="1934376"/>
                  <a:pt x="2493105" y="1934376"/>
                  <a:pt x="2493105" y="1934376"/>
                </a:cubicBezTo>
                <a:cubicBezTo>
                  <a:pt x="2460614" y="1934376"/>
                  <a:pt x="2460614" y="1934376"/>
                  <a:pt x="2460614" y="1934376"/>
                </a:cubicBezTo>
                <a:cubicBezTo>
                  <a:pt x="2460614" y="1923545"/>
                  <a:pt x="2460614" y="1923545"/>
                  <a:pt x="2460614" y="1923545"/>
                </a:cubicBezTo>
                <a:lnTo>
                  <a:pt x="2493105" y="1923545"/>
                </a:lnTo>
                <a:lnTo>
                  <a:pt x="2493105" y="1923545"/>
                </a:lnTo>
                <a:lnTo>
                  <a:pt x="2493105" y="1923545"/>
                </a:lnTo>
                <a:close/>
                <a:moveTo>
                  <a:pt x="3187121" y="1923545"/>
                </a:moveTo>
                <a:lnTo>
                  <a:pt x="3187121" y="1923545"/>
                </a:lnTo>
                <a:cubicBezTo>
                  <a:pt x="3154630" y="1923545"/>
                  <a:pt x="3154630" y="1923545"/>
                  <a:pt x="3154630" y="1923545"/>
                </a:cubicBezTo>
                <a:lnTo>
                  <a:pt x="3154630" y="1923545"/>
                </a:lnTo>
                <a:lnTo>
                  <a:pt x="3187121" y="1923545"/>
                </a:lnTo>
                <a:lnTo>
                  <a:pt x="3187121" y="1923545"/>
                </a:lnTo>
                <a:lnTo>
                  <a:pt x="3187121" y="1923545"/>
                </a:lnTo>
                <a:close/>
                <a:moveTo>
                  <a:pt x="3718433" y="1837276"/>
                </a:moveTo>
                <a:cubicBezTo>
                  <a:pt x="3805200" y="1837276"/>
                  <a:pt x="3805200" y="1837276"/>
                  <a:pt x="3805200" y="1837276"/>
                </a:cubicBezTo>
                <a:cubicBezTo>
                  <a:pt x="3772585" y="1837276"/>
                  <a:pt x="3750924" y="1837276"/>
                  <a:pt x="3718433" y="1837276"/>
                </a:cubicBezTo>
                <a:lnTo>
                  <a:pt x="3718433" y="1837276"/>
                </a:lnTo>
                <a:close/>
                <a:moveTo>
                  <a:pt x="4217253" y="1837276"/>
                </a:moveTo>
                <a:lnTo>
                  <a:pt x="4217253" y="1837276"/>
                </a:lnTo>
                <a:cubicBezTo>
                  <a:pt x="4195592" y="1837276"/>
                  <a:pt x="4195592" y="1837276"/>
                  <a:pt x="4195592" y="1837276"/>
                </a:cubicBezTo>
                <a:lnTo>
                  <a:pt x="4195592" y="1837276"/>
                </a:lnTo>
                <a:lnTo>
                  <a:pt x="4217253" y="1837276"/>
                </a:lnTo>
                <a:lnTo>
                  <a:pt x="4217253" y="1837276"/>
                </a:lnTo>
                <a:lnTo>
                  <a:pt x="4217253" y="1837276"/>
                </a:lnTo>
                <a:close/>
                <a:moveTo>
                  <a:pt x="4119655" y="1837276"/>
                </a:moveTo>
                <a:lnTo>
                  <a:pt x="4119655" y="1837276"/>
                </a:lnTo>
                <a:cubicBezTo>
                  <a:pt x="4097994" y="1837276"/>
                  <a:pt x="4097994" y="1837276"/>
                  <a:pt x="4097994" y="1837276"/>
                </a:cubicBezTo>
                <a:lnTo>
                  <a:pt x="4097994" y="1837276"/>
                </a:lnTo>
                <a:lnTo>
                  <a:pt x="4119655" y="1837276"/>
                </a:lnTo>
                <a:lnTo>
                  <a:pt x="4119655" y="1837276"/>
                </a:lnTo>
                <a:lnTo>
                  <a:pt x="4119655" y="1837276"/>
                </a:lnTo>
                <a:close/>
                <a:moveTo>
                  <a:pt x="4477431" y="1826445"/>
                </a:moveTo>
                <a:cubicBezTo>
                  <a:pt x="4477431" y="1837276"/>
                  <a:pt x="4477431" y="1837276"/>
                  <a:pt x="4477431" y="1837276"/>
                </a:cubicBezTo>
                <a:cubicBezTo>
                  <a:pt x="4434110" y="1837276"/>
                  <a:pt x="4434110" y="1837276"/>
                  <a:pt x="4434110" y="1837276"/>
                </a:cubicBezTo>
                <a:cubicBezTo>
                  <a:pt x="4434110" y="1826445"/>
                  <a:pt x="4434110" y="1826445"/>
                  <a:pt x="4434110" y="1826445"/>
                </a:cubicBezTo>
                <a:lnTo>
                  <a:pt x="4477431" y="1826445"/>
                </a:lnTo>
                <a:lnTo>
                  <a:pt x="4477431" y="1826445"/>
                </a:lnTo>
                <a:lnTo>
                  <a:pt x="4477431" y="1826445"/>
                </a:lnTo>
                <a:close/>
                <a:moveTo>
                  <a:pt x="4152146" y="1449000"/>
                </a:moveTo>
                <a:cubicBezTo>
                  <a:pt x="4152146" y="1438170"/>
                  <a:pt x="4152146" y="1438170"/>
                  <a:pt x="4152146" y="1438170"/>
                </a:cubicBezTo>
                <a:cubicBezTo>
                  <a:pt x="4173807" y="1438170"/>
                  <a:pt x="4173807" y="1438170"/>
                  <a:pt x="4173807" y="1438170"/>
                </a:cubicBezTo>
                <a:cubicBezTo>
                  <a:pt x="4173807" y="1449000"/>
                  <a:pt x="4173807" y="1449000"/>
                  <a:pt x="4173807" y="1449000"/>
                </a:cubicBezTo>
                <a:lnTo>
                  <a:pt x="4152146" y="1449000"/>
                </a:lnTo>
                <a:lnTo>
                  <a:pt x="4152146" y="1449000"/>
                </a:lnTo>
                <a:lnTo>
                  <a:pt x="4152146" y="1449000"/>
                </a:lnTo>
                <a:close/>
                <a:moveTo>
                  <a:pt x="4162977" y="672573"/>
                </a:moveTo>
                <a:cubicBezTo>
                  <a:pt x="4162977" y="683404"/>
                  <a:pt x="4162977" y="683404"/>
                  <a:pt x="4162977" y="683404"/>
                </a:cubicBezTo>
                <a:cubicBezTo>
                  <a:pt x="4130485" y="683404"/>
                  <a:pt x="4130485" y="683404"/>
                  <a:pt x="4130485" y="683404"/>
                </a:cubicBezTo>
                <a:cubicBezTo>
                  <a:pt x="4130485" y="672573"/>
                  <a:pt x="4130485" y="672573"/>
                  <a:pt x="4130485" y="672573"/>
                </a:cubicBezTo>
                <a:lnTo>
                  <a:pt x="4162977" y="672573"/>
                </a:lnTo>
                <a:lnTo>
                  <a:pt x="4162977" y="672573"/>
                </a:lnTo>
                <a:lnTo>
                  <a:pt x="4162977" y="672573"/>
                </a:lnTo>
                <a:close/>
                <a:moveTo>
                  <a:pt x="3653326" y="176492"/>
                </a:moveTo>
                <a:lnTo>
                  <a:pt x="3653326" y="176492"/>
                </a:lnTo>
                <a:cubicBezTo>
                  <a:pt x="3588219" y="176492"/>
                  <a:pt x="3588219" y="176492"/>
                  <a:pt x="3588219" y="176492"/>
                </a:cubicBezTo>
                <a:lnTo>
                  <a:pt x="3588219" y="176492"/>
                </a:lnTo>
                <a:lnTo>
                  <a:pt x="3653326" y="176492"/>
                </a:lnTo>
                <a:lnTo>
                  <a:pt x="3653326" y="176492"/>
                </a:lnTo>
                <a:lnTo>
                  <a:pt x="3653326" y="176492"/>
                </a:lnTo>
                <a:close/>
                <a:moveTo>
                  <a:pt x="1853366" y="47025"/>
                </a:moveTo>
                <a:lnTo>
                  <a:pt x="1853366" y="47025"/>
                </a:lnTo>
                <a:cubicBezTo>
                  <a:pt x="1885857" y="47025"/>
                  <a:pt x="1885857" y="47025"/>
                  <a:pt x="1885857" y="47025"/>
                </a:cubicBezTo>
                <a:lnTo>
                  <a:pt x="1885857" y="47025"/>
                </a:lnTo>
                <a:lnTo>
                  <a:pt x="1853366" y="47025"/>
                </a:lnTo>
                <a:lnTo>
                  <a:pt x="1853366" y="47025"/>
                </a:lnTo>
                <a:lnTo>
                  <a:pt x="1853366" y="47025"/>
                </a:lnTo>
                <a:close/>
                <a:moveTo>
                  <a:pt x="3154506" y="90222"/>
                </a:moveTo>
                <a:lnTo>
                  <a:pt x="3154506" y="90222"/>
                </a:lnTo>
                <a:cubicBezTo>
                  <a:pt x="3208782" y="90222"/>
                  <a:pt x="3208782" y="90222"/>
                  <a:pt x="3208782" y="90222"/>
                </a:cubicBezTo>
                <a:lnTo>
                  <a:pt x="3208782" y="90222"/>
                </a:lnTo>
                <a:lnTo>
                  <a:pt x="3154506" y="90222"/>
                </a:lnTo>
                <a:lnTo>
                  <a:pt x="3154506" y="90222"/>
                </a:lnTo>
                <a:lnTo>
                  <a:pt x="3154506" y="90222"/>
                </a:lnTo>
                <a:close/>
                <a:moveTo>
                  <a:pt x="3306380" y="90222"/>
                </a:moveTo>
                <a:cubicBezTo>
                  <a:pt x="3295550" y="90222"/>
                  <a:pt x="3295550" y="90222"/>
                  <a:pt x="3295550" y="90222"/>
                </a:cubicBezTo>
                <a:cubicBezTo>
                  <a:pt x="3403978" y="90222"/>
                  <a:pt x="3403978" y="90222"/>
                  <a:pt x="3403978" y="90222"/>
                </a:cubicBezTo>
                <a:lnTo>
                  <a:pt x="3306380" y="90222"/>
                </a:lnTo>
                <a:lnTo>
                  <a:pt x="3306380" y="90222"/>
                </a:lnTo>
                <a:lnTo>
                  <a:pt x="3306380" y="90222"/>
                </a:lnTo>
                <a:close/>
                <a:moveTo>
                  <a:pt x="2297909" y="111758"/>
                </a:moveTo>
                <a:lnTo>
                  <a:pt x="2297909" y="111758"/>
                </a:lnTo>
                <a:cubicBezTo>
                  <a:pt x="2384677" y="111758"/>
                  <a:pt x="2384677" y="111758"/>
                  <a:pt x="2384677" y="111758"/>
                </a:cubicBezTo>
                <a:lnTo>
                  <a:pt x="2384677" y="111758"/>
                </a:lnTo>
                <a:lnTo>
                  <a:pt x="2297909" y="111758"/>
                </a:lnTo>
                <a:lnTo>
                  <a:pt x="2297909" y="111758"/>
                </a:lnTo>
                <a:lnTo>
                  <a:pt x="2297909" y="111758"/>
                </a:lnTo>
                <a:close/>
                <a:moveTo>
                  <a:pt x="2569042" y="133295"/>
                </a:moveTo>
                <a:lnTo>
                  <a:pt x="2569042" y="133295"/>
                </a:lnTo>
                <a:cubicBezTo>
                  <a:pt x="2742578" y="133295"/>
                  <a:pt x="2742578" y="133295"/>
                  <a:pt x="2742578" y="133295"/>
                </a:cubicBezTo>
                <a:lnTo>
                  <a:pt x="2742578" y="133295"/>
                </a:lnTo>
                <a:lnTo>
                  <a:pt x="2569042" y="133295"/>
                </a:lnTo>
                <a:lnTo>
                  <a:pt x="2569042" y="133295"/>
                </a:lnTo>
                <a:lnTo>
                  <a:pt x="2569042" y="133295"/>
                </a:lnTo>
                <a:close/>
                <a:moveTo>
                  <a:pt x="3338871" y="165661"/>
                </a:moveTo>
                <a:cubicBezTo>
                  <a:pt x="3338871" y="176492"/>
                  <a:pt x="3338871" y="176492"/>
                  <a:pt x="3338871" y="176492"/>
                </a:cubicBezTo>
                <a:cubicBezTo>
                  <a:pt x="3262934" y="176492"/>
                  <a:pt x="3262934" y="176492"/>
                  <a:pt x="3262934" y="176492"/>
                </a:cubicBezTo>
                <a:cubicBezTo>
                  <a:pt x="3262934" y="165661"/>
                  <a:pt x="3262934" y="165661"/>
                  <a:pt x="3262934" y="165661"/>
                </a:cubicBezTo>
                <a:lnTo>
                  <a:pt x="3338871" y="165661"/>
                </a:lnTo>
                <a:lnTo>
                  <a:pt x="3338871" y="165661"/>
                </a:lnTo>
                <a:lnTo>
                  <a:pt x="3338871" y="165661"/>
                </a:lnTo>
                <a:close/>
                <a:moveTo>
                  <a:pt x="2612364" y="165661"/>
                </a:moveTo>
                <a:cubicBezTo>
                  <a:pt x="2612364" y="154831"/>
                  <a:pt x="2612364" y="154831"/>
                  <a:pt x="2612364" y="154831"/>
                </a:cubicBezTo>
                <a:cubicBezTo>
                  <a:pt x="2666641" y="154831"/>
                  <a:pt x="2666641" y="154831"/>
                  <a:pt x="2666641" y="154831"/>
                </a:cubicBezTo>
                <a:cubicBezTo>
                  <a:pt x="2666641" y="165661"/>
                  <a:pt x="2666641" y="165661"/>
                  <a:pt x="2666641" y="165661"/>
                </a:cubicBezTo>
                <a:lnTo>
                  <a:pt x="2612364" y="165661"/>
                </a:lnTo>
                <a:lnTo>
                  <a:pt x="2612364" y="165661"/>
                </a:lnTo>
                <a:lnTo>
                  <a:pt x="2612364" y="165661"/>
                </a:lnTo>
                <a:close/>
                <a:moveTo>
                  <a:pt x="2840051" y="165661"/>
                </a:moveTo>
                <a:cubicBezTo>
                  <a:pt x="2840051" y="154831"/>
                  <a:pt x="2840051" y="154831"/>
                  <a:pt x="2840051" y="154831"/>
                </a:cubicBezTo>
                <a:cubicBezTo>
                  <a:pt x="2883373" y="154831"/>
                  <a:pt x="2883373" y="154831"/>
                  <a:pt x="2883373" y="154831"/>
                </a:cubicBezTo>
                <a:cubicBezTo>
                  <a:pt x="2883373" y="165661"/>
                  <a:pt x="2883373" y="165661"/>
                  <a:pt x="2883373" y="165661"/>
                </a:cubicBezTo>
                <a:lnTo>
                  <a:pt x="2840051" y="165661"/>
                </a:lnTo>
                <a:lnTo>
                  <a:pt x="2840051" y="165661"/>
                </a:lnTo>
                <a:lnTo>
                  <a:pt x="2840051" y="165661"/>
                </a:lnTo>
                <a:close/>
                <a:moveTo>
                  <a:pt x="2959310" y="165661"/>
                </a:moveTo>
                <a:lnTo>
                  <a:pt x="2959310" y="165661"/>
                </a:lnTo>
                <a:cubicBezTo>
                  <a:pt x="3046077" y="165661"/>
                  <a:pt x="3046077" y="165661"/>
                  <a:pt x="3046077" y="165661"/>
                </a:cubicBezTo>
                <a:lnTo>
                  <a:pt x="3046077" y="165661"/>
                </a:lnTo>
                <a:lnTo>
                  <a:pt x="2959310" y="165661"/>
                </a:lnTo>
                <a:lnTo>
                  <a:pt x="2959310" y="165661"/>
                </a:lnTo>
                <a:lnTo>
                  <a:pt x="2959310" y="165661"/>
                </a:lnTo>
                <a:close/>
                <a:moveTo>
                  <a:pt x="3154506" y="165661"/>
                </a:moveTo>
                <a:cubicBezTo>
                  <a:pt x="3176166" y="165661"/>
                  <a:pt x="3176166" y="165661"/>
                  <a:pt x="3176166" y="165661"/>
                </a:cubicBezTo>
                <a:lnTo>
                  <a:pt x="3176166" y="165661"/>
                </a:lnTo>
                <a:cubicBezTo>
                  <a:pt x="3154506" y="165661"/>
                  <a:pt x="3154506" y="165661"/>
                  <a:pt x="3154506" y="165661"/>
                </a:cubicBezTo>
                <a:lnTo>
                  <a:pt x="3154506" y="165661"/>
                </a:lnTo>
                <a:close/>
                <a:moveTo>
                  <a:pt x="2124374" y="176492"/>
                </a:moveTo>
                <a:cubicBezTo>
                  <a:pt x="2113544" y="165661"/>
                  <a:pt x="2113544" y="165661"/>
                  <a:pt x="2113544" y="165661"/>
                </a:cubicBezTo>
                <a:cubicBezTo>
                  <a:pt x="2341231" y="176492"/>
                  <a:pt x="2341231" y="176492"/>
                  <a:pt x="2341231" y="176492"/>
                </a:cubicBezTo>
                <a:lnTo>
                  <a:pt x="2124374" y="176492"/>
                </a:lnTo>
                <a:lnTo>
                  <a:pt x="2124374" y="176492"/>
                </a:lnTo>
                <a:lnTo>
                  <a:pt x="2124374" y="176492"/>
                </a:lnTo>
                <a:close/>
                <a:moveTo>
                  <a:pt x="2471445" y="176492"/>
                </a:moveTo>
                <a:lnTo>
                  <a:pt x="2471445" y="176492"/>
                </a:lnTo>
                <a:cubicBezTo>
                  <a:pt x="2493105" y="176492"/>
                  <a:pt x="2493105" y="176492"/>
                  <a:pt x="2493105" y="176492"/>
                </a:cubicBezTo>
                <a:lnTo>
                  <a:pt x="2493105" y="176492"/>
                </a:lnTo>
                <a:lnTo>
                  <a:pt x="2471445" y="176492"/>
                </a:lnTo>
                <a:lnTo>
                  <a:pt x="2471445" y="176492"/>
                </a:lnTo>
                <a:lnTo>
                  <a:pt x="2471445" y="176492"/>
                </a:lnTo>
                <a:close/>
                <a:moveTo>
                  <a:pt x="2623194" y="198028"/>
                </a:moveTo>
                <a:lnTo>
                  <a:pt x="2623194" y="198028"/>
                </a:lnTo>
                <a:cubicBezTo>
                  <a:pt x="2753284" y="198028"/>
                  <a:pt x="2753284" y="198028"/>
                  <a:pt x="2753284" y="198028"/>
                </a:cubicBezTo>
                <a:lnTo>
                  <a:pt x="2753284" y="198028"/>
                </a:lnTo>
                <a:lnTo>
                  <a:pt x="2623194" y="198028"/>
                </a:lnTo>
                <a:lnTo>
                  <a:pt x="2623194" y="198028"/>
                </a:lnTo>
                <a:lnTo>
                  <a:pt x="2623194" y="198028"/>
                </a:lnTo>
                <a:close/>
                <a:moveTo>
                  <a:pt x="3046077" y="230395"/>
                </a:moveTo>
                <a:lnTo>
                  <a:pt x="3046077" y="230395"/>
                </a:lnTo>
                <a:cubicBezTo>
                  <a:pt x="3002756" y="230395"/>
                  <a:pt x="3002756" y="230395"/>
                  <a:pt x="3002756" y="230395"/>
                </a:cubicBezTo>
                <a:lnTo>
                  <a:pt x="3002756" y="230395"/>
                </a:lnTo>
                <a:lnTo>
                  <a:pt x="3046077" y="230395"/>
                </a:lnTo>
                <a:lnTo>
                  <a:pt x="3046077" y="230395"/>
                </a:lnTo>
                <a:lnTo>
                  <a:pt x="3046077" y="230395"/>
                </a:lnTo>
                <a:close/>
                <a:moveTo>
                  <a:pt x="2915988" y="230395"/>
                </a:moveTo>
                <a:cubicBezTo>
                  <a:pt x="2894328" y="230395"/>
                  <a:pt x="2894328" y="230395"/>
                  <a:pt x="2894328" y="230395"/>
                </a:cubicBezTo>
                <a:cubicBezTo>
                  <a:pt x="2894328" y="219564"/>
                  <a:pt x="2894328" y="219564"/>
                  <a:pt x="2894328" y="219564"/>
                </a:cubicBezTo>
                <a:cubicBezTo>
                  <a:pt x="2915988" y="219564"/>
                  <a:pt x="2915988" y="219564"/>
                  <a:pt x="2915988" y="219564"/>
                </a:cubicBezTo>
                <a:lnTo>
                  <a:pt x="2915988" y="230395"/>
                </a:lnTo>
                <a:lnTo>
                  <a:pt x="2915988" y="230395"/>
                </a:lnTo>
                <a:lnTo>
                  <a:pt x="2915988" y="230395"/>
                </a:lnTo>
                <a:close/>
                <a:moveTo>
                  <a:pt x="2861712" y="230395"/>
                </a:moveTo>
                <a:cubicBezTo>
                  <a:pt x="2818390" y="230395"/>
                  <a:pt x="2818390" y="230395"/>
                  <a:pt x="2818390" y="230395"/>
                </a:cubicBezTo>
                <a:cubicBezTo>
                  <a:pt x="2818390" y="219564"/>
                  <a:pt x="2818390" y="219564"/>
                  <a:pt x="2818390" y="219564"/>
                </a:cubicBezTo>
                <a:cubicBezTo>
                  <a:pt x="2861712" y="219564"/>
                  <a:pt x="2861712" y="219564"/>
                  <a:pt x="2861712" y="219564"/>
                </a:cubicBezTo>
                <a:lnTo>
                  <a:pt x="2861712" y="230395"/>
                </a:lnTo>
                <a:lnTo>
                  <a:pt x="2861712" y="230395"/>
                </a:lnTo>
                <a:lnTo>
                  <a:pt x="2861712" y="230395"/>
                </a:lnTo>
                <a:close/>
                <a:moveTo>
                  <a:pt x="3273765" y="219564"/>
                </a:moveTo>
                <a:cubicBezTo>
                  <a:pt x="3295425" y="219564"/>
                  <a:pt x="3295425" y="219564"/>
                  <a:pt x="3295425" y="219564"/>
                </a:cubicBezTo>
                <a:cubicBezTo>
                  <a:pt x="3262934" y="219564"/>
                  <a:pt x="3262934" y="219564"/>
                  <a:pt x="3262934" y="219564"/>
                </a:cubicBezTo>
                <a:lnTo>
                  <a:pt x="3273765" y="219564"/>
                </a:lnTo>
                <a:lnTo>
                  <a:pt x="3273765" y="219564"/>
                </a:lnTo>
                <a:lnTo>
                  <a:pt x="3273765" y="219564"/>
                </a:lnTo>
                <a:close/>
                <a:moveTo>
                  <a:pt x="3132845" y="219564"/>
                </a:moveTo>
                <a:cubicBezTo>
                  <a:pt x="3111184" y="219564"/>
                  <a:pt x="3111184" y="219564"/>
                  <a:pt x="3111184" y="219564"/>
                </a:cubicBezTo>
                <a:cubicBezTo>
                  <a:pt x="3132845" y="219564"/>
                  <a:pt x="3132845" y="219564"/>
                  <a:pt x="3132845" y="219564"/>
                </a:cubicBezTo>
                <a:lnTo>
                  <a:pt x="3132845" y="219564"/>
                </a:lnTo>
                <a:close/>
                <a:moveTo>
                  <a:pt x="3089524" y="219564"/>
                </a:moveTo>
                <a:lnTo>
                  <a:pt x="3089524" y="219564"/>
                </a:lnTo>
                <a:cubicBezTo>
                  <a:pt x="3057032" y="219564"/>
                  <a:pt x="3057032" y="219564"/>
                  <a:pt x="3057032" y="219564"/>
                </a:cubicBezTo>
                <a:lnTo>
                  <a:pt x="3057032" y="219564"/>
                </a:lnTo>
                <a:lnTo>
                  <a:pt x="3089524" y="219564"/>
                </a:lnTo>
                <a:lnTo>
                  <a:pt x="3089524" y="219564"/>
                </a:lnTo>
                <a:lnTo>
                  <a:pt x="3089524" y="219564"/>
                </a:lnTo>
                <a:close/>
                <a:moveTo>
                  <a:pt x="1571402" y="219564"/>
                </a:moveTo>
                <a:cubicBezTo>
                  <a:pt x="1528080" y="219564"/>
                  <a:pt x="1484634" y="219564"/>
                  <a:pt x="1430482" y="208734"/>
                </a:cubicBezTo>
                <a:cubicBezTo>
                  <a:pt x="1484634" y="198028"/>
                  <a:pt x="1527956" y="208858"/>
                  <a:pt x="1571402" y="219564"/>
                </a:cubicBezTo>
                <a:cubicBezTo>
                  <a:pt x="1593063" y="219564"/>
                  <a:pt x="1614724" y="219564"/>
                  <a:pt x="1636509" y="219564"/>
                </a:cubicBezTo>
                <a:cubicBezTo>
                  <a:pt x="1614724" y="230395"/>
                  <a:pt x="1593063" y="219564"/>
                  <a:pt x="1571402" y="219564"/>
                </a:cubicBezTo>
                <a:lnTo>
                  <a:pt x="1571402" y="219564"/>
                </a:lnTo>
                <a:close/>
                <a:moveTo>
                  <a:pt x="1788259" y="230395"/>
                </a:moveTo>
                <a:lnTo>
                  <a:pt x="1788259" y="230395"/>
                </a:lnTo>
                <a:cubicBezTo>
                  <a:pt x="1755768" y="230395"/>
                  <a:pt x="1755768" y="230395"/>
                  <a:pt x="1755768" y="230395"/>
                </a:cubicBezTo>
                <a:lnTo>
                  <a:pt x="1755768" y="230395"/>
                </a:lnTo>
                <a:lnTo>
                  <a:pt x="1788259" y="230395"/>
                </a:lnTo>
                <a:lnTo>
                  <a:pt x="1788259" y="230395"/>
                </a:lnTo>
                <a:lnTo>
                  <a:pt x="1788259" y="230395"/>
                </a:lnTo>
                <a:close/>
                <a:moveTo>
                  <a:pt x="1419528" y="230395"/>
                </a:moveTo>
                <a:lnTo>
                  <a:pt x="1419528" y="230395"/>
                </a:lnTo>
                <a:cubicBezTo>
                  <a:pt x="1452019" y="230395"/>
                  <a:pt x="1452019" y="230395"/>
                  <a:pt x="1452019" y="230395"/>
                </a:cubicBezTo>
                <a:lnTo>
                  <a:pt x="1452019" y="230395"/>
                </a:lnTo>
                <a:lnTo>
                  <a:pt x="1419528" y="230395"/>
                </a:lnTo>
                <a:lnTo>
                  <a:pt x="1419528" y="230395"/>
                </a:lnTo>
                <a:lnTo>
                  <a:pt x="1419528" y="230395"/>
                </a:lnTo>
                <a:close/>
                <a:moveTo>
                  <a:pt x="1831580" y="230395"/>
                </a:moveTo>
                <a:lnTo>
                  <a:pt x="1831580" y="230395"/>
                </a:lnTo>
                <a:cubicBezTo>
                  <a:pt x="1896687" y="230395"/>
                  <a:pt x="1896687" y="230395"/>
                  <a:pt x="1896687" y="230395"/>
                </a:cubicBezTo>
                <a:lnTo>
                  <a:pt x="1896687" y="230395"/>
                </a:lnTo>
                <a:lnTo>
                  <a:pt x="1831580" y="230395"/>
                </a:lnTo>
                <a:lnTo>
                  <a:pt x="1831580" y="230395"/>
                </a:lnTo>
                <a:lnTo>
                  <a:pt x="1831580" y="230395"/>
                </a:lnTo>
                <a:close/>
                <a:moveTo>
                  <a:pt x="1940009" y="230395"/>
                </a:moveTo>
                <a:lnTo>
                  <a:pt x="1940009" y="230395"/>
                </a:lnTo>
                <a:cubicBezTo>
                  <a:pt x="1972500" y="230395"/>
                  <a:pt x="1972500" y="230395"/>
                  <a:pt x="1972500" y="230395"/>
                </a:cubicBezTo>
                <a:lnTo>
                  <a:pt x="1972500" y="230395"/>
                </a:lnTo>
                <a:lnTo>
                  <a:pt x="1940009" y="230395"/>
                </a:lnTo>
                <a:lnTo>
                  <a:pt x="1940009" y="230395"/>
                </a:lnTo>
                <a:lnTo>
                  <a:pt x="1940009" y="230395"/>
                </a:lnTo>
                <a:close/>
                <a:moveTo>
                  <a:pt x="2015946" y="230395"/>
                </a:moveTo>
                <a:lnTo>
                  <a:pt x="2005115" y="230395"/>
                </a:lnTo>
                <a:cubicBezTo>
                  <a:pt x="2427998" y="230395"/>
                  <a:pt x="2427998" y="230395"/>
                  <a:pt x="2427998" y="230395"/>
                </a:cubicBezTo>
                <a:cubicBezTo>
                  <a:pt x="2417168" y="241225"/>
                  <a:pt x="2417168" y="241225"/>
                  <a:pt x="2417168" y="241225"/>
                </a:cubicBezTo>
                <a:lnTo>
                  <a:pt x="2417168" y="241225"/>
                </a:lnTo>
                <a:cubicBezTo>
                  <a:pt x="2395507" y="241225"/>
                  <a:pt x="2395507" y="241225"/>
                  <a:pt x="2395507" y="241225"/>
                </a:cubicBezTo>
                <a:cubicBezTo>
                  <a:pt x="2395507" y="241225"/>
                  <a:pt x="2395507" y="241225"/>
                  <a:pt x="2384677" y="241225"/>
                </a:cubicBezTo>
                <a:cubicBezTo>
                  <a:pt x="2352186" y="241225"/>
                  <a:pt x="2276249" y="252055"/>
                  <a:pt x="2243757" y="230395"/>
                </a:cubicBezTo>
                <a:cubicBezTo>
                  <a:pt x="2222097" y="230395"/>
                  <a:pt x="2211266" y="241225"/>
                  <a:pt x="2211266" y="241225"/>
                </a:cubicBezTo>
                <a:cubicBezTo>
                  <a:pt x="2178775" y="230395"/>
                  <a:pt x="2135329" y="230395"/>
                  <a:pt x="2102838" y="241225"/>
                </a:cubicBezTo>
                <a:lnTo>
                  <a:pt x="2102838" y="241225"/>
                </a:lnTo>
                <a:cubicBezTo>
                  <a:pt x="2092007" y="241225"/>
                  <a:pt x="2092007" y="241225"/>
                  <a:pt x="2092007" y="241225"/>
                </a:cubicBezTo>
                <a:cubicBezTo>
                  <a:pt x="2092007" y="241225"/>
                  <a:pt x="2092007" y="230395"/>
                  <a:pt x="2081177" y="230395"/>
                </a:cubicBezTo>
                <a:cubicBezTo>
                  <a:pt x="2081177" y="241225"/>
                  <a:pt x="2059516" y="241225"/>
                  <a:pt x="2048686" y="241225"/>
                </a:cubicBezTo>
                <a:cubicBezTo>
                  <a:pt x="2037856" y="241225"/>
                  <a:pt x="2037856" y="241225"/>
                  <a:pt x="2037856" y="241225"/>
                </a:cubicBezTo>
                <a:lnTo>
                  <a:pt x="2037856" y="241225"/>
                </a:lnTo>
                <a:cubicBezTo>
                  <a:pt x="2027025" y="241225"/>
                  <a:pt x="2016195" y="241225"/>
                  <a:pt x="2016195" y="241225"/>
                </a:cubicBezTo>
                <a:cubicBezTo>
                  <a:pt x="1994534" y="241225"/>
                  <a:pt x="1994534" y="241225"/>
                  <a:pt x="1994534" y="241225"/>
                </a:cubicBezTo>
                <a:lnTo>
                  <a:pt x="2015946" y="230395"/>
                </a:lnTo>
                <a:lnTo>
                  <a:pt x="2015946" y="230395"/>
                </a:lnTo>
                <a:lnTo>
                  <a:pt x="2015946" y="230395"/>
                </a:lnTo>
                <a:close/>
                <a:moveTo>
                  <a:pt x="1875026" y="241225"/>
                </a:moveTo>
                <a:cubicBezTo>
                  <a:pt x="1896687" y="241225"/>
                  <a:pt x="1918348" y="241225"/>
                  <a:pt x="1940133" y="252055"/>
                </a:cubicBezTo>
                <a:cubicBezTo>
                  <a:pt x="1907518" y="241225"/>
                  <a:pt x="1885857" y="241225"/>
                  <a:pt x="1875026" y="241225"/>
                </a:cubicBezTo>
                <a:lnTo>
                  <a:pt x="1875026" y="241225"/>
                </a:lnTo>
                <a:close/>
                <a:moveTo>
                  <a:pt x="2037607" y="251931"/>
                </a:moveTo>
                <a:lnTo>
                  <a:pt x="2037607" y="251931"/>
                </a:lnTo>
                <a:cubicBezTo>
                  <a:pt x="2189356" y="251931"/>
                  <a:pt x="2189356" y="251931"/>
                  <a:pt x="2189356" y="251931"/>
                </a:cubicBezTo>
                <a:lnTo>
                  <a:pt x="2189356" y="251931"/>
                </a:lnTo>
                <a:lnTo>
                  <a:pt x="2037607" y="251931"/>
                </a:lnTo>
                <a:lnTo>
                  <a:pt x="2037607" y="251931"/>
                </a:lnTo>
                <a:lnTo>
                  <a:pt x="2037607" y="251931"/>
                </a:lnTo>
                <a:close/>
                <a:moveTo>
                  <a:pt x="2200311" y="251931"/>
                </a:moveTo>
                <a:lnTo>
                  <a:pt x="2200311" y="251931"/>
                </a:lnTo>
                <a:cubicBezTo>
                  <a:pt x="2232803" y="251931"/>
                  <a:pt x="2232803" y="251931"/>
                  <a:pt x="2232803" y="251931"/>
                </a:cubicBezTo>
                <a:lnTo>
                  <a:pt x="2232803" y="251931"/>
                </a:lnTo>
                <a:lnTo>
                  <a:pt x="2200311" y="251931"/>
                </a:lnTo>
                <a:lnTo>
                  <a:pt x="2200311" y="251931"/>
                </a:lnTo>
                <a:lnTo>
                  <a:pt x="2200311" y="251931"/>
                </a:lnTo>
                <a:close/>
                <a:moveTo>
                  <a:pt x="2872667" y="273467"/>
                </a:moveTo>
                <a:lnTo>
                  <a:pt x="2872667" y="273467"/>
                </a:lnTo>
                <a:cubicBezTo>
                  <a:pt x="2926943" y="273467"/>
                  <a:pt x="2926943" y="273467"/>
                  <a:pt x="2926943" y="273467"/>
                </a:cubicBezTo>
                <a:lnTo>
                  <a:pt x="2926943" y="273467"/>
                </a:lnTo>
                <a:lnTo>
                  <a:pt x="2872667" y="273467"/>
                </a:lnTo>
                <a:lnTo>
                  <a:pt x="2872667" y="273467"/>
                </a:lnTo>
                <a:lnTo>
                  <a:pt x="2872667" y="273467"/>
                </a:lnTo>
                <a:close/>
                <a:moveTo>
                  <a:pt x="3674987" y="305834"/>
                </a:moveTo>
                <a:cubicBezTo>
                  <a:pt x="3642496" y="305834"/>
                  <a:pt x="3599050" y="305834"/>
                  <a:pt x="3566558" y="305834"/>
                </a:cubicBezTo>
                <a:cubicBezTo>
                  <a:pt x="3544898" y="305834"/>
                  <a:pt x="3523237" y="305834"/>
                  <a:pt x="3512282" y="305834"/>
                </a:cubicBezTo>
                <a:cubicBezTo>
                  <a:pt x="3523113" y="305834"/>
                  <a:pt x="3544773" y="305834"/>
                  <a:pt x="3566558" y="305834"/>
                </a:cubicBezTo>
                <a:cubicBezTo>
                  <a:pt x="3599174" y="305834"/>
                  <a:pt x="3631665" y="295128"/>
                  <a:pt x="3674987" y="305834"/>
                </a:cubicBezTo>
                <a:lnTo>
                  <a:pt x="3674987" y="305834"/>
                </a:lnTo>
                <a:close/>
                <a:moveTo>
                  <a:pt x="3382193" y="305834"/>
                </a:moveTo>
                <a:lnTo>
                  <a:pt x="3382193" y="305834"/>
                </a:lnTo>
                <a:cubicBezTo>
                  <a:pt x="3403854" y="305834"/>
                  <a:pt x="3425514" y="305834"/>
                  <a:pt x="3436469" y="295004"/>
                </a:cubicBezTo>
                <a:cubicBezTo>
                  <a:pt x="3447300" y="295004"/>
                  <a:pt x="3447300" y="295004"/>
                  <a:pt x="3447300" y="295004"/>
                </a:cubicBezTo>
                <a:cubicBezTo>
                  <a:pt x="3447300" y="295004"/>
                  <a:pt x="3447300" y="295004"/>
                  <a:pt x="3436469" y="295004"/>
                </a:cubicBezTo>
                <a:cubicBezTo>
                  <a:pt x="3436469" y="305834"/>
                  <a:pt x="3436469" y="305834"/>
                  <a:pt x="3436469" y="305834"/>
                </a:cubicBezTo>
                <a:cubicBezTo>
                  <a:pt x="3447300" y="305834"/>
                  <a:pt x="3447300" y="305834"/>
                  <a:pt x="3447300" y="305834"/>
                </a:cubicBezTo>
                <a:lnTo>
                  <a:pt x="3447300" y="305834"/>
                </a:lnTo>
                <a:lnTo>
                  <a:pt x="3382193" y="305834"/>
                </a:lnTo>
                <a:lnTo>
                  <a:pt x="3382193" y="305834"/>
                </a:lnTo>
                <a:lnTo>
                  <a:pt x="3382193" y="305834"/>
                </a:lnTo>
                <a:close/>
                <a:moveTo>
                  <a:pt x="3685817" y="305834"/>
                </a:moveTo>
                <a:lnTo>
                  <a:pt x="3685817" y="305834"/>
                </a:lnTo>
                <a:cubicBezTo>
                  <a:pt x="3707478" y="305834"/>
                  <a:pt x="3707478" y="305834"/>
                  <a:pt x="3707478" y="305834"/>
                </a:cubicBezTo>
                <a:lnTo>
                  <a:pt x="3707478" y="305834"/>
                </a:lnTo>
                <a:lnTo>
                  <a:pt x="3685817" y="305834"/>
                </a:lnTo>
                <a:lnTo>
                  <a:pt x="3685817" y="305834"/>
                </a:lnTo>
                <a:lnTo>
                  <a:pt x="3685817" y="305834"/>
                </a:lnTo>
                <a:close/>
                <a:moveTo>
                  <a:pt x="3631665" y="327495"/>
                </a:moveTo>
                <a:cubicBezTo>
                  <a:pt x="3631665" y="316664"/>
                  <a:pt x="3631665" y="316664"/>
                  <a:pt x="3631665" y="316664"/>
                </a:cubicBezTo>
                <a:cubicBezTo>
                  <a:pt x="3653326" y="316664"/>
                  <a:pt x="3653326" y="316664"/>
                  <a:pt x="3653326" y="316664"/>
                </a:cubicBezTo>
                <a:cubicBezTo>
                  <a:pt x="3653326" y="327495"/>
                  <a:pt x="3653326" y="327495"/>
                  <a:pt x="3653326" y="327495"/>
                </a:cubicBezTo>
                <a:lnTo>
                  <a:pt x="3631665" y="327495"/>
                </a:lnTo>
                <a:lnTo>
                  <a:pt x="3631665" y="327495"/>
                </a:lnTo>
                <a:lnTo>
                  <a:pt x="3631665" y="327495"/>
                </a:lnTo>
                <a:close/>
                <a:moveTo>
                  <a:pt x="3772585" y="327495"/>
                </a:moveTo>
                <a:cubicBezTo>
                  <a:pt x="3772585" y="316664"/>
                  <a:pt x="3772585" y="316664"/>
                  <a:pt x="3772585" y="316664"/>
                </a:cubicBezTo>
                <a:cubicBezTo>
                  <a:pt x="3805076" y="316664"/>
                  <a:pt x="3805076" y="316664"/>
                  <a:pt x="3805076" y="316664"/>
                </a:cubicBezTo>
                <a:cubicBezTo>
                  <a:pt x="3805076" y="327495"/>
                  <a:pt x="3805076" y="327495"/>
                  <a:pt x="3805076" y="327495"/>
                </a:cubicBezTo>
                <a:lnTo>
                  <a:pt x="3772585" y="327495"/>
                </a:lnTo>
                <a:lnTo>
                  <a:pt x="3772585" y="327495"/>
                </a:lnTo>
                <a:lnTo>
                  <a:pt x="3772585" y="327495"/>
                </a:lnTo>
                <a:close/>
                <a:moveTo>
                  <a:pt x="3566558" y="338201"/>
                </a:moveTo>
                <a:cubicBezTo>
                  <a:pt x="3566558" y="327370"/>
                  <a:pt x="3566558" y="327370"/>
                  <a:pt x="3566558" y="327370"/>
                </a:cubicBezTo>
                <a:cubicBezTo>
                  <a:pt x="3599050" y="327370"/>
                  <a:pt x="3599050" y="327370"/>
                  <a:pt x="3599050" y="327370"/>
                </a:cubicBezTo>
                <a:cubicBezTo>
                  <a:pt x="3599050" y="338201"/>
                  <a:pt x="3599050" y="338201"/>
                  <a:pt x="3599050" y="338201"/>
                </a:cubicBezTo>
                <a:lnTo>
                  <a:pt x="3566558" y="338201"/>
                </a:lnTo>
                <a:lnTo>
                  <a:pt x="3566558" y="338201"/>
                </a:lnTo>
                <a:lnTo>
                  <a:pt x="3566558" y="338201"/>
                </a:lnTo>
                <a:close/>
                <a:moveTo>
                  <a:pt x="3729263" y="338201"/>
                </a:moveTo>
                <a:lnTo>
                  <a:pt x="3729263" y="338201"/>
                </a:lnTo>
                <a:cubicBezTo>
                  <a:pt x="3805200" y="338201"/>
                  <a:pt x="3805200" y="338201"/>
                  <a:pt x="3805200" y="338201"/>
                </a:cubicBezTo>
                <a:lnTo>
                  <a:pt x="3805200" y="338201"/>
                </a:lnTo>
                <a:lnTo>
                  <a:pt x="3729263" y="338201"/>
                </a:lnTo>
                <a:lnTo>
                  <a:pt x="3729263" y="338201"/>
                </a:lnTo>
                <a:lnTo>
                  <a:pt x="3729263" y="338201"/>
                </a:lnTo>
                <a:close/>
                <a:moveTo>
                  <a:pt x="3479791" y="402934"/>
                </a:moveTo>
                <a:lnTo>
                  <a:pt x="3479791" y="402934"/>
                </a:lnTo>
                <a:cubicBezTo>
                  <a:pt x="3523113" y="402934"/>
                  <a:pt x="3523113" y="402934"/>
                  <a:pt x="3523113" y="402934"/>
                </a:cubicBezTo>
                <a:lnTo>
                  <a:pt x="3523113" y="402934"/>
                </a:lnTo>
                <a:lnTo>
                  <a:pt x="3479791" y="402934"/>
                </a:lnTo>
                <a:lnTo>
                  <a:pt x="3479791" y="402934"/>
                </a:lnTo>
                <a:lnTo>
                  <a:pt x="3479791" y="402934"/>
                </a:lnTo>
                <a:close/>
                <a:moveTo>
                  <a:pt x="3566558" y="413764"/>
                </a:moveTo>
                <a:cubicBezTo>
                  <a:pt x="3566558" y="402934"/>
                  <a:pt x="3566558" y="402934"/>
                  <a:pt x="3566558" y="402934"/>
                </a:cubicBezTo>
                <a:cubicBezTo>
                  <a:pt x="3588219" y="402934"/>
                  <a:pt x="3588219" y="402934"/>
                  <a:pt x="3588219" y="402934"/>
                </a:cubicBezTo>
                <a:cubicBezTo>
                  <a:pt x="3588219" y="413764"/>
                  <a:pt x="3588219" y="413764"/>
                  <a:pt x="3588219" y="413764"/>
                </a:cubicBezTo>
                <a:lnTo>
                  <a:pt x="3566558" y="413764"/>
                </a:lnTo>
                <a:lnTo>
                  <a:pt x="3566558" y="413764"/>
                </a:lnTo>
                <a:lnTo>
                  <a:pt x="3566558" y="413764"/>
                </a:lnTo>
                <a:close/>
                <a:moveTo>
                  <a:pt x="3262934" y="413764"/>
                </a:moveTo>
                <a:lnTo>
                  <a:pt x="3262934" y="413764"/>
                </a:lnTo>
                <a:cubicBezTo>
                  <a:pt x="3393023" y="413764"/>
                  <a:pt x="3393023" y="413764"/>
                  <a:pt x="3393023" y="413764"/>
                </a:cubicBezTo>
                <a:lnTo>
                  <a:pt x="3393023" y="413764"/>
                </a:lnTo>
                <a:lnTo>
                  <a:pt x="3262934" y="413764"/>
                </a:lnTo>
                <a:lnTo>
                  <a:pt x="3262934" y="413764"/>
                </a:lnTo>
                <a:lnTo>
                  <a:pt x="3262934" y="413764"/>
                </a:lnTo>
                <a:close/>
                <a:moveTo>
                  <a:pt x="3403978" y="413764"/>
                </a:moveTo>
                <a:lnTo>
                  <a:pt x="3403978" y="413764"/>
                </a:lnTo>
                <a:cubicBezTo>
                  <a:pt x="3458255" y="413764"/>
                  <a:pt x="3458255" y="413764"/>
                  <a:pt x="3458255" y="413764"/>
                </a:cubicBezTo>
                <a:lnTo>
                  <a:pt x="3458255" y="413764"/>
                </a:lnTo>
                <a:lnTo>
                  <a:pt x="3403978" y="413764"/>
                </a:lnTo>
                <a:lnTo>
                  <a:pt x="3403978" y="413764"/>
                </a:lnTo>
                <a:lnTo>
                  <a:pt x="3403978" y="413764"/>
                </a:lnTo>
                <a:close/>
                <a:moveTo>
                  <a:pt x="3924459" y="435301"/>
                </a:moveTo>
                <a:lnTo>
                  <a:pt x="3924459" y="435301"/>
                </a:lnTo>
                <a:cubicBezTo>
                  <a:pt x="3956950" y="435301"/>
                  <a:pt x="3956950" y="435301"/>
                  <a:pt x="3956950" y="435301"/>
                </a:cubicBezTo>
                <a:lnTo>
                  <a:pt x="3956950" y="435301"/>
                </a:lnTo>
                <a:lnTo>
                  <a:pt x="3924459" y="435301"/>
                </a:lnTo>
                <a:lnTo>
                  <a:pt x="3924459" y="435301"/>
                </a:lnTo>
                <a:lnTo>
                  <a:pt x="3924459" y="435301"/>
                </a:lnTo>
                <a:close/>
                <a:moveTo>
                  <a:pt x="4011227" y="446131"/>
                </a:moveTo>
                <a:cubicBezTo>
                  <a:pt x="4011227" y="435301"/>
                  <a:pt x="4011227" y="435301"/>
                  <a:pt x="4011227" y="435301"/>
                </a:cubicBezTo>
                <a:cubicBezTo>
                  <a:pt x="4043718" y="435301"/>
                  <a:pt x="4043718" y="435301"/>
                  <a:pt x="4043718" y="435301"/>
                </a:cubicBezTo>
                <a:cubicBezTo>
                  <a:pt x="4043718" y="446131"/>
                  <a:pt x="4043718" y="446131"/>
                  <a:pt x="4043718" y="446131"/>
                </a:cubicBezTo>
                <a:lnTo>
                  <a:pt x="4011227" y="446131"/>
                </a:lnTo>
                <a:lnTo>
                  <a:pt x="4011227" y="446131"/>
                </a:lnTo>
                <a:lnTo>
                  <a:pt x="4011227" y="446131"/>
                </a:lnTo>
                <a:close/>
                <a:moveTo>
                  <a:pt x="4000396" y="456837"/>
                </a:moveTo>
                <a:lnTo>
                  <a:pt x="4000396" y="456837"/>
                </a:lnTo>
                <a:cubicBezTo>
                  <a:pt x="4054673" y="456837"/>
                  <a:pt x="4054673" y="456837"/>
                  <a:pt x="4054673" y="456837"/>
                </a:cubicBezTo>
                <a:lnTo>
                  <a:pt x="4054673" y="456837"/>
                </a:lnTo>
                <a:lnTo>
                  <a:pt x="4000396" y="456837"/>
                </a:lnTo>
                <a:lnTo>
                  <a:pt x="4000396" y="456837"/>
                </a:lnTo>
                <a:lnTo>
                  <a:pt x="4000396" y="456837"/>
                </a:lnTo>
                <a:close/>
                <a:moveTo>
                  <a:pt x="4108825" y="456837"/>
                </a:moveTo>
                <a:cubicBezTo>
                  <a:pt x="4217253" y="456837"/>
                  <a:pt x="4217253" y="456837"/>
                  <a:pt x="4217253" y="456837"/>
                </a:cubicBezTo>
                <a:lnTo>
                  <a:pt x="4217253" y="456837"/>
                </a:lnTo>
                <a:cubicBezTo>
                  <a:pt x="4184637" y="456837"/>
                  <a:pt x="4141316" y="456837"/>
                  <a:pt x="4108825" y="456837"/>
                </a:cubicBezTo>
                <a:lnTo>
                  <a:pt x="4108825" y="456837"/>
                </a:lnTo>
                <a:close/>
                <a:moveTo>
                  <a:pt x="4249744" y="456837"/>
                </a:moveTo>
                <a:cubicBezTo>
                  <a:pt x="4282235" y="456837"/>
                  <a:pt x="4271405" y="456837"/>
                  <a:pt x="4293066" y="456837"/>
                </a:cubicBezTo>
                <a:lnTo>
                  <a:pt x="4249744" y="456837"/>
                </a:lnTo>
                <a:lnTo>
                  <a:pt x="4249744" y="456837"/>
                </a:lnTo>
                <a:lnTo>
                  <a:pt x="4249744" y="456837"/>
                </a:lnTo>
                <a:close/>
                <a:moveTo>
                  <a:pt x="4130485" y="467667"/>
                </a:moveTo>
                <a:lnTo>
                  <a:pt x="4130485" y="467667"/>
                </a:lnTo>
                <a:cubicBezTo>
                  <a:pt x="4195592" y="467667"/>
                  <a:pt x="4195592" y="467667"/>
                  <a:pt x="4195592" y="467667"/>
                </a:cubicBezTo>
                <a:lnTo>
                  <a:pt x="4195592" y="467667"/>
                </a:lnTo>
                <a:lnTo>
                  <a:pt x="4130485" y="467667"/>
                </a:lnTo>
                <a:lnTo>
                  <a:pt x="4130485" y="467667"/>
                </a:lnTo>
                <a:lnTo>
                  <a:pt x="4130485" y="467667"/>
                </a:lnTo>
                <a:close/>
                <a:moveTo>
                  <a:pt x="3805200" y="510740"/>
                </a:moveTo>
                <a:cubicBezTo>
                  <a:pt x="3805200" y="499910"/>
                  <a:pt x="3805200" y="499910"/>
                  <a:pt x="3805200" y="499910"/>
                </a:cubicBezTo>
                <a:cubicBezTo>
                  <a:pt x="3837692" y="499910"/>
                  <a:pt x="3837692" y="499910"/>
                  <a:pt x="3837692" y="499910"/>
                </a:cubicBezTo>
                <a:cubicBezTo>
                  <a:pt x="3837692" y="510740"/>
                  <a:pt x="3837692" y="510740"/>
                  <a:pt x="3837692" y="510740"/>
                </a:cubicBezTo>
                <a:lnTo>
                  <a:pt x="3805200" y="510740"/>
                </a:lnTo>
                <a:lnTo>
                  <a:pt x="3805200" y="510740"/>
                </a:lnTo>
                <a:lnTo>
                  <a:pt x="3805200" y="510740"/>
                </a:lnTo>
                <a:close/>
                <a:moveTo>
                  <a:pt x="3013586" y="521570"/>
                </a:moveTo>
                <a:lnTo>
                  <a:pt x="3013586" y="521570"/>
                </a:lnTo>
                <a:cubicBezTo>
                  <a:pt x="3089524" y="521570"/>
                  <a:pt x="3089524" y="521570"/>
                  <a:pt x="3089524" y="521570"/>
                </a:cubicBezTo>
                <a:lnTo>
                  <a:pt x="3089524" y="521570"/>
                </a:lnTo>
                <a:lnTo>
                  <a:pt x="3013586" y="521570"/>
                </a:lnTo>
                <a:lnTo>
                  <a:pt x="3013586" y="521570"/>
                </a:lnTo>
                <a:lnTo>
                  <a:pt x="3013586" y="521570"/>
                </a:lnTo>
                <a:close/>
                <a:moveTo>
                  <a:pt x="3338871" y="521570"/>
                </a:moveTo>
                <a:lnTo>
                  <a:pt x="3338871" y="521570"/>
                </a:lnTo>
                <a:cubicBezTo>
                  <a:pt x="3403978" y="521570"/>
                  <a:pt x="3403978" y="521570"/>
                  <a:pt x="3403978" y="521570"/>
                </a:cubicBezTo>
                <a:lnTo>
                  <a:pt x="3403978" y="521570"/>
                </a:lnTo>
                <a:lnTo>
                  <a:pt x="3338871" y="521570"/>
                </a:lnTo>
                <a:lnTo>
                  <a:pt x="3338871" y="521570"/>
                </a:lnTo>
                <a:lnTo>
                  <a:pt x="3338871" y="521570"/>
                </a:lnTo>
                <a:close/>
                <a:moveTo>
                  <a:pt x="3328041" y="532401"/>
                </a:moveTo>
                <a:lnTo>
                  <a:pt x="3328041" y="532401"/>
                </a:lnTo>
                <a:cubicBezTo>
                  <a:pt x="3382317" y="532401"/>
                  <a:pt x="3382317" y="532401"/>
                  <a:pt x="3382317" y="532401"/>
                </a:cubicBezTo>
                <a:lnTo>
                  <a:pt x="3382317" y="532401"/>
                </a:lnTo>
                <a:lnTo>
                  <a:pt x="3328041" y="532401"/>
                </a:lnTo>
                <a:lnTo>
                  <a:pt x="3328041" y="532401"/>
                </a:lnTo>
                <a:lnTo>
                  <a:pt x="3328041" y="532401"/>
                </a:lnTo>
                <a:close/>
                <a:moveTo>
                  <a:pt x="3458130" y="532401"/>
                </a:moveTo>
                <a:lnTo>
                  <a:pt x="3458130" y="532401"/>
                </a:lnTo>
                <a:cubicBezTo>
                  <a:pt x="3490621" y="532401"/>
                  <a:pt x="3490621" y="532401"/>
                  <a:pt x="3490621" y="532401"/>
                </a:cubicBezTo>
                <a:lnTo>
                  <a:pt x="3490621" y="532401"/>
                </a:lnTo>
                <a:lnTo>
                  <a:pt x="3458130" y="532401"/>
                </a:lnTo>
                <a:lnTo>
                  <a:pt x="3458130" y="532401"/>
                </a:lnTo>
                <a:lnTo>
                  <a:pt x="3458130" y="532401"/>
                </a:lnTo>
                <a:close/>
                <a:moveTo>
                  <a:pt x="3479791" y="553937"/>
                </a:moveTo>
                <a:cubicBezTo>
                  <a:pt x="3501452" y="553937"/>
                  <a:pt x="3501452" y="553937"/>
                  <a:pt x="3501452" y="553937"/>
                </a:cubicBezTo>
                <a:cubicBezTo>
                  <a:pt x="3533943" y="553937"/>
                  <a:pt x="3533943" y="553937"/>
                  <a:pt x="3533943" y="553937"/>
                </a:cubicBezTo>
                <a:lnTo>
                  <a:pt x="3479791" y="553937"/>
                </a:lnTo>
                <a:lnTo>
                  <a:pt x="3479791" y="553937"/>
                </a:lnTo>
                <a:lnTo>
                  <a:pt x="3479791" y="553937"/>
                </a:lnTo>
                <a:close/>
                <a:moveTo>
                  <a:pt x="3566558" y="553937"/>
                </a:moveTo>
                <a:lnTo>
                  <a:pt x="3566558" y="553937"/>
                </a:lnTo>
                <a:cubicBezTo>
                  <a:pt x="3599050" y="553937"/>
                  <a:pt x="3599050" y="553937"/>
                  <a:pt x="3599050" y="553937"/>
                </a:cubicBezTo>
                <a:lnTo>
                  <a:pt x="3599050" y="553937"/>
                </a:lnTo>
                <a:lnTo>
                  <a:pt x="3566558" y="553937"/>
                </a:lnTo>
                <a:lnTo>
                  <a:pt x="3566558" y="553937"/>
                </a:lnTo>
                <a:lnTo>
                  <a:pt x="3566558" y="553937"/>
                </a:lnTo>
                <a:close/>
                <a:moveTo>
                  <a:pt x="259307" y="575473"/>
                </a:moveTo>
                <a:cubicBezTo>
                  <a:pt x="259307" y="586304"/>
                  <a:pt x="259307" y="586304"/>
                  <a:pt x="259307" y="586304"/>
                </a:cubicBezTo>
                <a:cubicBezTo>
                  <a:pt x="226816" y="586304"/>
                  <a:pt x="226816" y="586304"/>
                  <a:pt x="226816" y="586304"/>
                </a:cubicBezTo>
                <a:cubicBezTo>
                  <a:pt x="226816" y="575473"/>
                  <a:pt x="226816" y="575473"/>
                  <a:pt x="226816" y="575473"/>
                </a:cubicBezTo>
                <a:lnTo>
                  <a:pt x="259307" y="575473"/>
                </a:lnTo>
                <a:lnTo>
                  <a:pt x="259307" y="575473"/>
                </a:lnTo>
                <a:lnTo>
                  <a:pt x="259307" y="575473"/>
                </a:lnTo>
                <a:close/>
                <a:moveTo>
                  <a:pt x="140048" y="586304"/>
                </a:moveTo>
                <a:lnTo>
                  <a:pt x="140048" y="586304"/>
                </a:lnTo>
                <a:cubicBezTo>
                  <a:pt x="183370" y="586304"/>
                  <a:pt x="183370" y="586304"/>
                  <a:pt x="183370" y="586304"/>
                </a:cubicBezTo>
                <a:lnTo>
                  <a:pt x="183370" y="586304"/>
                </a:lnTo>
                <a:lnTo>
                  <a:pt x="140048" y="586304"/>
                </a:lnTo>
                <a:lnTo>
                  <a:pt x="140048" y="586304"/>
                </a:lnTo>
                <a:lnTo>
                  <a:pt x="140048" y="586304"/>
                </a:lnTo>
                <a:close/>
                <a:moveTo>
                  <a:pt x="3642496" y="683279"/>
                </a:moveTo>
                <a:cubicBezTo>
                  <a:pt x="3696772" y="672449"/>
                  <a:pt x="3772585" y="672449"/>
                  <a:pt x="3816031" y="672449"/>
                </a:cubicBezTo>
                <a:cubicBezTo>
                  <a:pt x="3761754" y="683279"/>
                  <a:pt x="3696772" y="683279"/>
                  <a:pt x="3642496" y="683279"/>
                </a:cubicBezTo>
                <a:lnTo>
                  <a:pt x="3642496" y="683279"/>
                </a:lnTo>
                <a:close/>
                <a:moveTo>
                  <a:pt x="3425639" y="704940"/>
                </a:moveTo>
                <a:cubicBezTo>
                  <a:pt x="3425639" y="694110"/>
                  <a:pt x="3425639" y="694110"/>
                  <a:pt x="3425639" y="694110"/>
                </a:cubicBezTo>
                <a:cubicBezTo>
                  <a:pt x="3501576" y="694110"/>
                  <a:pt x="3501576" y="694110"/>
                  <a:pt x="3501576" y="694110"/>
                </a:cubicBezTo>
                <a:cubicBezTo>
                  <a:pt x="3501576" y="704940"/>
                  <a:pt x="3501576" y="704940"/>
                  <a:pt x="3501576" y="704940"/>
                </a:cubicBezTo>
                <a:lnTo>
                  <a:pt x="3425639" y="704940"/>
                </a:lnTo>
                <a:lnTo>
                  <a:pt x="3425639" y="704940"/>
                </a:lnTo>
                <a:lnTo>
                  <a:pt x="3425639" y="704940"/>
                </a:lnTo>
                <a:close/>
                <a:moveTo>
                  <a:pt x="205030" y="726476"/>
                </a:moveTo>
                <a:cubicBezTo>
                  <a:pt x="248352" y="726476"/>
                  <a:pt x="248352" y="726476"/>
                  <a:pt x="248352" y="726476"/>
                </a:cubicBezTo>
                <a:lnTo>
                  <a:pt x="248352" y="726476"/>
                </a:lnTo>
                <a:cubicBezTo>
                  <a:pt x="205030" y="726476"/>
                  <a:pt x="205030" y="726476"/>
                  <a:pt x="205030" y="726476"/>
                </a:cubicBezTo>
                <a:lnTo>
                  <a:pt x="205030" y="726476"/>
                </a:lnTo>
                <a:close/>
                <a:moveTo>
                  <a:pt x="150879" y="737307"/>
                </a:moveTo>
                <a:cubicBezTo>
                  <a:pt x="150879" y="726476"/>
                  <a:pt x="150879" y="726476"/>
                  <a:pt x="150879" y="726476"/>
                </a:cubicBezTo>
                <a:cubicBezTo>
                  <a:pt x="183370" y="726476"/>
                  <a:pt x="183370" y="726476"/>
                  <a:pt x="183370" y="726476"/>
                </a:cubicBezTo>
                <a:cubicBezTo>
                  <a:pt x="183370" y="737307"/>
                  <a:pt x="183370" y="737307"/>
                  <a:pt x="183370" y="737307"/>
                </a:cubicBezTo>
                <a:lnTo>
                  <a:pt x="150879" y="737307"/>
                </a:lnTo>
                <a:lnTo>
                  <a:pt x="150879" y="737307"/>
                </a:lnTo>
                <a:lnTo>
                  <a:pt x="150879" y="737307"/>
                </a:lnTo>
                <a:close/>
                <a:moveTo>
                  <a:pt x="3588344" y="769673"/>
                </a:moveTo>
                <a:lnTo>
                  <a:pt x="3588344" y="769673"/>
                </a:lnTo>
                <a:cubicBezTo>
                  <a:pt x="3642620" y="769673"/>
                  <a:pt x="3642620" y="769673"/>
                  <a:pt x="3642620" y="769673"/>
                </a:cubicBezTo>
                <a:lnTo>
                  <a:pt x="3642620" y="769673"/>
                </a:lnTo>
                <a:lnTo>
                  <a:pt x="3588344" y="769673"/>
                </a:lnTo>
                <a:lnTo>
                  <a:pt x="3588344" y="769673"/>
                </a:lnTo>
                <a:lnTo>
                  <a:pt x="3588344" y="769673"/>
                </a:lnTo>
                <a:close/>
                <a:moveTo>
                  <a:pt x="4260575" y="834282"/>
                </a:moveTo>
                <a:cubicBezTo>
                  <a:pt x="4249744" y="834282"/>
                  <a:pt x="4249744" y="834282"/>
                  <a:pt x="4249744" y="834282"/>
                </a:cubicBezTo>
                <a:cubicBezTo>
                  <a:pt x="4271405" y="823452"/>
                  <a:pt x="4271405" y="823452"/>
                  <a:pt x="4271405" y="823452"/>
                </a:cubicBezTo>
                <a:cubicBezTo>
                  <a:pt x="4260575" y="823576"/>
                  <a:pt x="4260575" y="823576"/>
                  <a:pt x="4260575" y="834282"/>
                </a:cubicBezTo>
                <a:lnTo>
                  <a:pt x="4260575" y="834282"/>
                </a:lnTo>
                <a:close/>
                <a:moveTo>
                  <a:pt x="3902799" y="823576"/>
                </a:moveTo>
                <a:cubicBezTo>
                  <a:pt x="3881138" y="834407"/>
                  <a:pt x="3848522" y="823576"/>
                  <a:pt x="3816031" y="834407"/>
                </a:cubicBezTo>
                <a:cubicBezTo>
                  <a:pt x="3816031" y="823576"/>
                  <a:pt x="3816031" y="823576"/>
                  <a:pt x="3816031" y="823576"/>
                </a:cubicBezTo>
                <a:lnTo>
                  <a:pt x="3902799" y="823576"/>
                </a:lnTo>
                <a:lnTo>
                  <a:pt x="3902799" y="823576"/>
                </a:lnTo>
                <a:lnTo>
                  <a:pt x="3902799" y="823576"/>
                </a:lnTo>
                <a:close/>
                <a:moveTo>
                  <a:pt x="3208782" y="855943"/>
                </a:moveTo>
                <a:cubicBezTo>
                  <a:pt x="3187121" y="855943"/>
                  <a:pt x="3187121" y="855943"/>
                  <a:pt x="3187121" y="855943"/>
                </a:cubicBezTo>
                <a:cubicBezTo>
                  <a:pt x="3187121" y="855943"/>
                  <a:pt x="3197952" y="845113"/>
                  <a:pt x="3208782" y="855943"/>
                </a:cubicBezTo>
                <a:lnTo>
                  <a:pt x="3208782" y="855943"/>
                </a:lnTo>
                <a:close/>
                <a:moveTo>
                  <a:pt x="3436469" y="866649"/>
                </a:moveTo>
                <a:lnTo>
                  <a:pt x="3447300" y="866649"/>
                </a:lnTo>
                <a:cubicBezTo>
                  <a:pt x="3414809" y="866649"/>
                  <a:pt x="3414809" y="866649"/>
                  <a:pt x="3414809" y="866649"/>
                </a:cubicBezTo>
                <a:lnTo>
                  <a:pt x="3425639" y="866649"/>
                </a:lnTo>
                <a:lnTo>
                  <a:pt x="3436469" y="866649"/>
                </a:lnTo>
                <a:lnTo>
                  <a:pt x="3436469" y="866649"/>
                </a:lnTo>
                <a:lnTo>
                  <a:pt x="3436469" y="866649"/>
                </a:lnTo>
                <a:close/>
                <a:moveTo>
                  <a:pt x="3219613" y="866649"/>
                </a:moveTo>
                <a:cubicBezTo>
                  <a:pt x="3187121" y="866649"/>
                  <a:pt x="3143675" y="866649"/>
                  <a:pt x="3122015" y="866649"/>
                </a:cubicBezTo>
                <a:cubicBezTo>
                  <a:pt x="3154506" y="866649"/>
                  <a:pt x="3187121" y="866649"/>
                  <a:pt x="3219613" y="866649"/>
                </a:cubicBezTo>
                <a:cubicBezTo>
                  <a:pt x="3284720" y="866649"/>
                  <a:pt x="3349702" y="866649"/>
                  <a:pt x="3403978" y="866649"/>
                </a:cubicBezTo>
                <a:cubicBezTo>
                  <a:pt x="3349702" y="877479"/>
                  <a:pt x="3284720" y="866649"/>
                  <a:pt x="3219613" y="866649"/>
                </a:cubicBezTo>
                <a:lnTo>
                  <a:pt x="3219613" y="866649"/>
                </a:lnTo>
                <a:close/>
                <a:moveTo>
                  <a:pt x="2764114" y="888185"/>
                </a:moveTo>
                <a:lnTo>
                  <a:pt x="2764114" y="888185"/>
                </a:lnTo>
                <a:cubicBezTo>
                  <a:pt x="2818390" y="888185"/>
                  <a:pt x="2818390" y="888185"/>
                  <a:pt x="2818390" y="888185"/>
                </a:cubicBezTo>
                <a:lnTo>
                  <a:pt x="2818390" y="888185"/>
                </a:lnTo>
                <a:lnTo>
                  <a:pt x="2764114" y="888185"/>
                </a:lnTo>
                <a:lnTo>
                  <a:pt x="2764114" y="888185"/>
                </a:lnTo>
                <a:lnTo>
                  <a:pt x="2764114" y="888185"/>
                </a:lnTo>
                <a:close/>
                <a:moveTo>
                  <a:pt x="3826861" y="931382"/>
                </a:moveTo>
                <a:cubicBezTo>
                  <a:pt x="3826861" y="920552"/>
                  <a:pt x="3826861" y="920552"/>
                  <a:pt x="3826861" y="920552"/>
                </a:cubicBezTo>
                <a:cubicBezTo>
                  <a:pt x="3870183" y="920552"/>
                  <a:pt x="3870183" y="920552"/>
                  <a:pt x="3870183" y="920552"/>
                </a:cubicBezTo>
                <a:cubicBezTo>
                  <a:pt x="3870183" y="931382"/>
                  <a:pt x="3870183" y="931382"/>
                  <a:pt x="3870183" y="931382"/>
                </a:cubicBezTo>
                <a:lnTo>
                  <a:pt x="3826861" y="931382"/>
                </a:lnTo>
                <a:lnTo>
                  <a:pt x="3826861" y="931382"/>
                </a:lnTo>
                <a:lnTo>
                  <a:pt x="3826861" y="931382"/>
                </a:lnTo>
                <a:close/>
                <a:moveTo>
                  <a:pt x="4097870" y="942213"/>
                </a:moveTo>
                <a:lnTo>
                  <a:pt x="4097870" y="942213"/>
                </a:lnTo>
                <a:cubicBezTo>
                  <a:pt x="4043593" y="942213"/>
                  <a:pt x="4043593" y="942213"/>
                  <a:pt x="4043593" y="942213"/>
                </a:cubicBezTo>
                <a:lnTo>
                  <a:pt x="4043593" y="942213"/>
                </a:lnTo>
                <a:lnTo>
                  <a:pt x="4097870" y="942213"/>
                </a:lnTo>
                <a:lnTo>
                  <a:pt x="4097870" y="942213"/>
                </a:lnTo>
                <a:lnTo>
                  <a:pt x="4097870" y="942213"/>
                </a:lnTo>
                <a:close/>
                <a:moveTo>
                  <a:pt x="4032888" y="942213"/>
                </a:moveTo>
                <a:lnTo>
                  <a:pt x="4032888" y="942213"/>
                </a:lnTo>
                <a:cubicBezTo>
                  <a:pt x="3978611" y="942213"/>
                  <a:pt x="3978611" y="942213"/>
                  <a:pt x="3978611" y="942213"/>
                </a:cubicBezTo>
                <a:lnTo>
                  <a:pt x="3978611" y="942213"/>
                </a:lnTo>
                <a:lnTo>
                  <a:pt x="4032888" y="942213"/>
                </a:lnTo>
                <a:lnTo>
                  <a:pt x="4032888" y="942213"/>
                </a:lnTo>
                <a:lnTo>
                  <a:pt x="4032888" y="942213"/>
                </a:lnTo>
                <a:close/>
                <a:moveTo>
                  <a:pt x="237646" y="952918"/>
                </a:moveTo>
                <a:cubicBezTo>
                  <a:pt x="237646" y="942088"/>
                  <a:pt x="237646" y="942088"/>
                  <a:pt x="237646" y="942088"/>
                </a:cubicBezTo>
                <a:cubicBezTo>
                  <a:pt x="270137" y="942088"/>
                  <a:pt x="270137" y="942088"/>
                  <a:pt x="270137" y="942088"/>
                </a:cubicBezTo>
                <a:cubicBezTo>
                  <a:pt x="270137" y="952918"/>
                  <a:pt x="270137" y="952918"/>
                  <a:pt x="270137" y="952918"/>
                </a:cubicBezTo>
                <a:lnTo>
                  <a:pt x="237646" y="952918"/>
                </a:lnTo>
                <a:lnTo>
                  <a:pt x="237646" y="952918"/>
                </a:lnTo>
                <a:lnTo>
                  <a:pt x="237646" y="952918"/>
                </a:lnTo>
                <a:close/>
                <a:moveTo>
                  <a:pt x="3772585" y="952918"/>
                </a:moveTo>
                <a:cubicBezTo>
                  <a:pt x="3805076" y="942088"/>
                  <a:pt x="3837692" y="942088"/>
                  <a:pt x="3870183" y="942088"/>
                </a:cubicBezTo>
                <a:cubicBezTo>
                  <a:pt x="3870183" y="942088"/>
                  <a:pt x="3870183" y="942088"/>
                  <a:pt x="3870183" y="952918"/>
                </a:cubicBezTo>
                <a:lnTo>
                  <a:pt x="3772585" y="952918"/>
                </a:lnTo>
                <a:lnTo>
                  <a:pt x="3772585" y="952918"/>
                </a:lnTo>
                <a:lnTo>
                  <a:pt x="3772585" y="952918"/>
                </a:lnTo>
                <a:close/>
                <a:moveTo>
                  <a:pt x="4260575" y="952918"/>
                </a:moveTo>
                <a:lnTo>
                  <a:pt x="4260575" y="952918"/>
                </a:lnTo>
                <a:cubicBezTo>
                  <a:pt x="4293066" y="952918"/>
                  <a:pt x="4293066" y="952918"/>
                  <a:pt x="4293066" y="952918"/>
                </a:cubicBezTo>
                <a:lnTo>
                  <a:pt x="4293066" y="952918"/>
                </a:lnTo>
                <a:lnTo>
                  <a:pt x="4260575" y="952918"/>
                </a:lnTo>
                <a:lnTo>
                  <a:pt x="4260575" y="952918"/>
                </a:lnTo>
                <a:lnTo>
                  <a:pt x="4260575" y="952918"/>
                </a:lnTo>
                <a:close/>
                <a:moveTo>
                  <a:pt x="237646" y="974579"/>
                </a:moveTo>
                <a:lnTo>
                  <a:pt x="237646" y="974579"/>
                </a:lnTo>
                <a:cubicBezTo>
                  <a:pt x="259307" y="974579"/>
                  <a:pt x="259307" y="974579"/>
                  <a:pt x="259307" y="974579"/>
                </a:cubicBezTo>
                <a:cubicBezTo>
                  <a:pt x="259307" y="974579"/>
                  <a:pt x="259307" y="974579"/>
                  <a:pt x="270137" y="974579"/>
                </a:cubicBezTo>
                <a:lnTo>
                  <a:pt x="237646" y="974579"/>
                </a:lnTo>
                <a:lnTo>
                  <a:pt x="237646" y="974579"/>
                </a:lnTo>
                <a:lnTo>
                  <a:pt x="237646" y="974579"/>
                </a:lnTo>
                <a:close/>
                <a:moveTo>
                  <a:pt x="3924459" y="996116"/>
                </a:moveTo>
                <a:cubicBezTo>
                  <a:pt x="3924459" y="985285"/>
                  <a:pt x="3924459" y="985285"/>
                  <a:pt x="3924459" y="985285"/>
                </a:cubicBezTo>
                <a:cubicBezTo>
                  <a:pt x="3946120" y="985285"/>
                  <a:pt x="3946120" y="985285"/>
                  <a:pt x="3946120" y="985285"/>
                </a:cubicBezTo>
                <a:cubicBezTo>
                  <a:pt x="3946120" y="996116"/>
                  <a:pt x="3946120" y="996116"/>
                  <a:pt x="3946120" y="996116"/>
                </a:cubicBezTo>
                <a:lnTo>
                  <a:pt x="3924459" y="996116"/>
                </a:lnTo>
                <a:lnTo>
                  <a:pt x="3924459" y="996116"/>
                </a:lnTo>
                <a:lnTo>
                  <a:pt x="3924459" y="996116"/>
                </a:lnTo>
                <a:close/>
                <a:moveTo>
                  <a:pt x="3761754" y="1006821"/>
                </a:moveTo>
                <a:lnTo>
                  <a:pt x="3761754" y="1006821"/>
                </a:lnTo>
                <a:cubicBezTo>
                  <a:pt x="3837692" y="1006821"/>
                  <a:pt x="3837692" y="1006821"/>
                  <a:pt x="3837692" y="1006821"/>
                </a:cubicBezTo>
                <a:lnTo>
                  <a:pt x="3837692" y="1006821"/>
                </a:lnTo>
                <a:lnTo>
                  <a:pt x="3761754" y="1006821"/>
                </a:lnTo>
                <a:lnTo>
                  <a:pt x="3761754" y="1006821"/>
                </a:lnTo>
                <a:lnTo>
                  <a:pt x="3761754" y="1006821"/>
                </a:lnTo>
                <a:close/>
                <a:moveTo>
                  <a:pt x="3870183" y="1006821"/>
                </a:moveTo>
                <a:lnTo>
                  <a:pt x="3870183" y="1006821"/>
                </a:lnTo>
                <a:cubicBezTo>
                  <a:pt x="3956950" y="1006821"/>
                  <a:pt x="3956950" y="1006821"/>
                  <a:pt x="3956950" y="1006821"/>
                </a:cubicBezTo>
                <a:lnTo>
                  <a:pt x="3956950" y="1006821"/>
                </a:lnTo>
                <a:lnTo>
                  <a:pt x="3870183" y="1006821"/>
                </a:lnTo>
                <a:lnTo>
                  <a:pt x="3870183" y="1006821"/>
                </a:lnTo>
                <a:lnTo>
                  <a:pt x="3870183" y="1006821"/>
                </a:lnTo>
                <a:close/>
                <a:moveTo>
                  <a:pt x="3978611" y="1006821"/>
                </a:moveTo>
                <a:lnTo>
                  <a:pt x="3978611" y="1006821"/>
                </a:lnTo>
                <a:cubicBezTo>
                  <a:pt x="4087040" y="995991"/>
                  <a:pt x="4087040" y="995991"/>
                  <a:pt x="4087040" y="995991"/>
                </a:cubicBezTo>
                <a:cubicBezTo>
                  <a:pt x="4087040" y="1006821"/>
                  <a:pt x="4087040" y="1006821"/>
                  <a:pt x="4087040" y="1006821"/>
                </a:cubicBezTo>
                <a:lnTo>
                  <a:pt x="3978611" y="1006821"/>
                </a:lnTo>
                <a:lnTo>
                  <a:pt x="3978611" y="1006821"/>
                </a:lnTo>
                <a:lnTo>
                  <a:pt x="3978611" y="1006821"/>
                </a:lnTo>
                <a:close/>
                <a:moveTo>
                  <a:pt x="3783415" y="1039188"/>
                </a:moveTo>
                <a:cubicBezTo>
                  <a:pt x="3783415" y="1028358"/>
                  <a:pt x="3783415" y="1028358"/>
                  <a:pt x="3783415" y="1028358"/>
                </a:cubicBezTo>
                <a:cubicBezTo>
                  <a:pt x="3935165" y="1028358"/>
                  <a:pt x="3935165" y="1028358"/>
                  <a:pt x="3935165" y="1028358"/>
                </a:cubicBezTo>
                <a:cubicBezTo>
                  <a:pt x="3935165" y="1039188"/>
                  <a:pt x="3935165" y="1039188"/>
                  <a:pt x="3935165" y="1039188"/>
                </a:cubicBezTo>
                <a:lnTo>
                  <a:pt x="3783415" y="1039188"/>
                </a:lnTo>
                <a:lnTo>
                  <a:pt x="3783415" y="1039188"/>
                </a:lnTo>
                <a:lnTo>
                  <a:pt x="3783415" y="1039188"/>
                </a:lnTo>
                <a:close/>
                <a:moveTo>
                  <a:pt x="3393148" y="1093091"/>
                </a:moveTo>
                <a:cubicBezTo>
                  <a:pt x="3295550" y="1093091"/>
                  <a:pt x="3295550" y="1093091"/>
                  <a:pt x="3295550" y="1093091"/>
                </a:cubicBezTo>
                <a:lnTo>
                  <a:pt x="3295550" y="1093091"/>
                </a:lnTo>
                <a:cubicBezTo>
                  <a:pt x="3414809" y="1093091"/>
                  <a:pt x="3501576" y="1093091"/>
                  <a:pt x="3610004" y="1093091"/>
                </a:cubicBezTo>
                <a:cubicBezTo>
                  <a:pt x="3544898" y="1103921"/>
                  <a:pt x="3479915" y="1093091"/>
                  <a:pt x="3414809" y="1103921"/>
                </a:cubicBezTo>
                <a:cubicBezTo>
                  <a:pt x="3393148" y="1093091"/>
                  <a:pt x="3393148" y="1093091"/>
                  <a:pt x="3393148" y="1093091"/>
                </a:cubicBezTo>
                <a:lnTo>
                  <a:pt x="3393148" y="1093091"/>
                </a:lnTo>
                <a:close/>
                <a:moveTo>
                  <a:pt x="3501576" y="1114752"/>
                </a:moveTo>
                <a:cubicBezTo>
                  <a:pt x="3555852" y="1114752"/>
                  <a:pt x="3555852" y="1114752"/>
                  <a:pt x="3555852" y="1114752"/>
                </a:cubicBezTo>
                <a:cubicBezTo>
                  <a:pt x="3544898" y="1125458"/>
                  <a:pt x="3523237" y="1114752"/>
                  <a:pt x="3501576" y="1114752"/>
                </a:cubicBezTo>
                <a:lnTo>
                  <a:pt x="3501576" y="1114752"/>
                </a:lnTo>
                <a:close/>
                <a:moveTo>
                  <a:pt x="3566558" y="1114752"/>
                </a:moveTo>
                <a:lnTo>
                  <a:pt x="3566558" y="1114752"/>
                </a:lnTo>
                <a:cubicBezTo>
                  <a:pt x="3609880" y="1114752"/>
                  <a:pt x="3609880" y="1114752"/>
                  <a:pt x="3609880" y="1114752"/>
                </a:cubicBezTo>
                <a:lnTo>
                  <a:pt x="3609880" y="1114752"/>
                </a:lnTo>
                <a:lnTo>
                  <a:pt x="3566558" y="1114752"/>
                </a:lnTo>
                <a:lnTo>
                  <a:pt x="3566558" y="1114752"/>
                </a:lnTo>
                <a:lnTo>
                  <a:pt x="3566558" y="1114752"/>
                </a:lnTo>
                <a:close/>
                <a:moveTo>
                  <a:pt x="4043718" y="1136288"/>
                </a:moveTo>
                <a:lnTo>
                  <a:pt x="4043718" y="1136288"/>
                </a:lnTo>
                <a:cubicBezTo>
                  <a:pt x="4011227" y="1136288"/>
                  <a:pt x="4011227" y="1136288"/>
                  <a:pt x="4011227" y="1136288"/>
                </a:cubicBezTo>
                <a:lnTo>
                  <a:pt x="4011227" y="1136288"/>
                </a:lnTo>
                <a:lnTo>
                  <a:pt x="4043718" y="1136288"/>
                </a:lnTo>
                <a:lnTo>
                  <a:pt x="4043718" y="1136288"/>
                </a:lnTo>
                <a:lnTo>
                  <a:pt x="4043718" y="1136288"/>
                </a:lnTo>
                <a:close/>
                <a:moveTo>
                  <a:pt x="3696772" y="1125458"/>
                </a:moveTo>
                <a:lnTo>
                  <a:pt x="3696772" y="1125458"/>
                </a:lnTo>
                <a:cubicBezTo>
                  <a:pt x="3729263" y="1125458"/>
                  <a:pt x="3729263" y="1125458"/>
                  <a:pt x="3729263" y="1125458"/>
                </a:cubicBezTo>
                <a:lnTo>
                  <a:pt x="3729263" y="1125458"/>
                </a:lnTo>
                <a:lnTo>
                  <a:pt x="3696772" y="1125458"/>
                </a:lnTo>
                <a:lnTo>
                  <a:pt x="3696772" y="1125458"/>
                </a:lnTo>
                <a:lnTo>
                  <a:pt x="3696772" y="1125458"/>
                </a:lnTo>
                <a:close/>
                <a:moveTo>
                  <a:pt x="3772585" y="1147119"/>
                </a:moveTo>
                <a:lnTo>
                  <a:pt x="3783415" y="1136288"/>
                </a:lnTo>
                <a:cubicBezTo>
                  <a:pt x="3750924" y="1125458"/>
                  <a:pt x="3750924" y="1125458"/>
                  <a:pt x="3750924" y="1125458"/>
                </a:cubicBezTo>
                <a:lnTo>
                  <a:pt x="3750924" y="1125458"/>
                </a:lnTo>
                <a:cubicBezTo>
                  <a:pt x="3837692" y="1125458"/>
                  <a:pt x="3837692" y="1125458"/>
                  <a:pt x="3837692" y="1125458"/>
                </a:cubicBezTo>
                <a:lnTo>
                  <a:pt x="3837692" y="1125458"/>
                </a:lnTo>
                <a:cubicBezTo>
                  <a:pt x="3783415" y="1125458"/>
                  <a:pt x="3805200" y="1147119"/>
                  <a:pt x="3772585" y="1147119"/>
                </a:cubicBezTo>
                <a:lnTo>
                  <a:pt x="3772585" y="1147119"/>
                </a:lnTo>
                <a:close/>
                <a:moveTo>
                  <a:pt x="4065379" y="1157824"/>
                </a:moveTo>
                <a:cubicBezTo>
                  <a:pt x="4087040" y="1157824"/>
                  <a:pt x="4087040" y="1157824"/>
                  <a:pt x="4087040" y="1157824"/>
                </a:cubicBezTo>
                <a:cubicBezTo>
                  <a:pt x="4087040" y="1168655"/>
                  <a:pt x="4087040" y="1168655"/>
                  <a:pt x="4087040" y="1168655"/>
                </a:cubicBezTo>
                <a:cubicBezTo>
                  <a:pt x="4065379" y="1168655"/>
                  <a:pt x="4065379" y="1168655"/>
                  <a:pt x="4065379" y="1168655"/>
                </a:cubicBezTo>
                <a:lnTo>
                  <a:pt x="4065379" y="1157824"/>
                </a:lnTo>
                <a:lnTo>
                  <a:pt x="4065379" y="1157824"/>
                </a:lnTo>
                <a:lnTo>
                  <a:pt x="4065379" y="1157824"/>
                </a:lnTo>
                <a:close/>
                <a:moveTo>
                  <a:pt x="3599174" y="1168655"/>
                </a:moveTo>
                <a:lnTo>
                  <a:pt x="3599174" y="1168655"/>
                </a:lnTo>
                <a:cubicBezTo>
                  <a:pt x="3805200" y="1168655"/>
                  <a:pt x="3805200" y="1168655"/>
                  <a:pt x="3805200" y="1168655"/>
                </a:cubicBezTo>
                <a:lnTo>
                  <a:pt x="3805200" y="1168655"/>
                </a:lnTo>
                <a:lnTo>
                  <a:pt x="3599174" y="1168655"/>
                </a:lnTo>
                <a:lnTo>
                  <a:pt x="3599174" y="1168655"/>
                </a:lnTo>
                <a:lnTo>
                  <a:pt x="3599174" y="1168655"/>
                </a:lnTo>
                <a:close/>
                <a:moveTo>
                  <a:pt x="2840051" y="1233388"/>
                </a:moveTo>
                <a:lnTo>
                  <a:pt x="2840051" y="1233388"/>
                </a:lnTo>
                <a:cubicBezTo>
                  <a:pt x="2872542" y="1233388"/>
                  <a:pt x="2872542" y="1233388"/>
                  <a:pt x="2872542" y="1233388"/>
                </a:cubicBezTo>
                <a:lnTo>
                  <a:pt x="2872542" y="1233388"/>
                </a:lnTo>
                <a:lnTo>
                  <a:pt x="2840051" y="1233388"/>
                </a:lnTo>
                <a:lnTo>
                  <a:pt x="2840051" y="1233388"/>
                </a:lnTo>
                <a:lnTo>
                  <a:pt x="2840051" y="1233388"/>
                </a:lnTo>
                <a:close/>
                <a:moveTo>
                  <a:pt x="2883497" y="1233388"/>
                </a:moveTo>
                <a:lnTo>
                  <a:pt x="2883497" y="1233388"/>
                </a:lnTo>
                <a:cubicBezTo>
                  <a:pt x="2915988" y="1233388"/>
                  <a:pt x="2915988" y="1233388"/>
                  <a:pt x="2915988" y="1233388"/>
                </a:cubicBezTo>
                <a:lnTo>
                  <a:pt x="2915988" y="1233388"/>
                </a:lnTo>
                <a:lnTo>
                  <a:pt x="2883497" y="1233388"/>
                </a:lnTo>
                <a:lnTo>
                  <a:pt x="2883497" y="1233388"/>
                </a:lnTo>
                <a:lnTo>
                  <a:pt x="2883497" y="1233388"/>
                </a:lnTo>
                <a:close/>
                <a:moveTo>
                  <a:pt x="3089524" y="1233388"/>
                </a:moveTo>
                <a:lnTo>
                  <a:pt x="3089524" y="1233388"/>
                </a:lnTo>
                <a:cubicBezTo>
                  <a:pt x="3176291" y="1233388"/>
                  <a:pt x="3176291" y="1233388"/>
                  <a:pt x="3176291" y="1233388"/>
                </a:cubicBezTo>
                <a:lnTo>
                  <a:pt x="3176291" y="1233388"/>
                </a:lnTo>
                <a:lnTo>
                  <a:pt x="3089524" y="1233388"/>
                </a:lnTo>
                <a:lnTo>
                  <a:pt x="3089524" y="1233388"/>
                </a:lnTo>
                <a:lnTo>
                  <a:pt x="3089524" y="1233388"/>
                </a:lnTo>
                <a:close/>
                <a:moveTo>
                  <a:pt x="3208782" y="1244094"/>
                </a:moveTo>
                <a:cubicBezTo>
                  <a:pt x="3208782" y="1233264"/>
                  <a:pt x="3208782" y="1233264"/>
                  <a:pt x="3208782" y="1233264"/>
                </a:cubicBezTo>
                <a:cubicBezTo>
                  <a:pt x="3284720" y="1233264"/>
                  <a:pt x="3284720" y="1233264"/>
                  <a:pt x="3284720" y="1233264"/>
                </a:cubicBezTo>
                <a:cubicBezTo>
                  <a:pt x="3284720" y="1244094"/>
                  <a:pt x="3284720" y="1244094"/>
                  <a:pt x="3284720" y="1244094"/>
                </a:cubicBezTo>
                <a:lnTo>
                  <a:pt x="3208782" y="1244094"/>
                </a:lnTo>
                <a:lnTo>
                  <a:pt x="3208782" y="1244094"/>
                </a:lnTo>
                <a:lnTo>
                  <a:pt x="3208782" y="1244094"/>
                </a:lnTo>
                <a:close/>
                <a:moveTo>
                  <a:pt x="3306380" y="1244094"/>
                </a:moveTo>
                <a:cubicBezTo>
                  <a:pt x="3306380" y="1233264"/>
                  <a:pt x="3306380" y="1233264"/>
                  <a:pt x="3306380" y="1233264"/>
                </a:cubicBezTo>
                <a:cubicBezTo>
                  <a:pt x="3349702" y="1233264"/>
                  <a:pt x="3349702" y="1233264"/>
                  <a:pt x="3349702" y="1233264"/>
                </a:cubicBezTo>
                <a:cubicBezTo>
                  <a:pt x="3349702" y="1244094"/>
                  <a:pt x="3349702" y="1244094"/>
                  <a:pt x="3349702" y="1244094"/>
                </a:cubicBezTo>
                <a:lnTo>
                  <a:pt x="3306380" y="1244094"/>
                </a:lnTo>
                <a:lnTo>
                  <a:pt x="3306380" y="1244094"/>
                </a:lnTo>
                <a:lnTo>
                  <a:pt x="3306380" y="1244094"/>
                </a:lnTo>
                <a:close/>
                <a:moveTo>
                  <a:pt x="3978611" y="1265755"/>
                </a:moveTo>
                <a:cubicBezTo>
                  <a:pt x="3956950" y="1265755"/>
                  <a:pt x="3956950" y="1265755"/>
                  <a:pt x="3956950" y="1265755"/>
                </a:cubicBezTo>
                <a:lnTo>
                  <a:pt x="3956950" y="1265755"/>
                </a:lnTo>
                <a:cubicBezTo>
                  <a:pt x="3978611" y="1265755"/>
                  <a:pt x="3978611" y="1265755"/>
                  <a:pt x="3978611" y="1265755"/>
                </a:cubicBezTo>
                <a:lnTo>
                  <a:pt x="3978611" y="1265755"/>
                </a:lnTo>
                <a:close/>
                <a:moveTo>
                  <a:pt x="4032888" y="1265755"/>
                </a:moveTo>
                <a:cubicBezTo>
                  <a:pt x="4011227" y="1265755"/>
                  <a:pt x="4011227" y="1265755"/>
                  <a:pt x="4011227" y="1265755"/>
                </a:cubicBezTo>
                <a:cubicBezTo>
                  <a:pt x="4043718" y="1254924"/>
                  <a:pt x="4043718" y="1254924"/>
                  <a:pt x="4043718" y="1254924"/>
                </a:cubicBezTo>
                <a:lnTo>
                  <a:pt x="4032888" y="1265755"/>
                </a:lnTo>
                <a:lnTo>
                  <a:pt x="4032888" y="1265755"/>
                </a:lnTo>
                <a:lnTo>
                  <a:pt x="4032888" y="1265755"/>
                </a:lnTo>
                <a:close/>
                <a:moveTo>
                  <a:pt x="3425639" y="1265755"/>
                </a:moveTo>
                <a:lnTo>
                  <a:pt x="3425639" y="1265755"/>
                </a:lnTo>
                <a:cubicBezTo>
                  <a:pt x="3653326" y="1265755"/>
                  <a:pt x="3653326" y="1265755"/>
                  <a:pt x="3653326" y="1265755"/>
                </a:cubicBezTo>
                <a:lnTo>
                  <a:pt x="3653326" y="1265755"/>
                </a:lnTo>
                <a:lnTo>
                  <a:pt x="3425639" y="1265755"/>
                </a:lnTo>
                <a:lnTo>
                  <a:pt x="3425639" y="1265755"/>
                </a:lnTo>
                <a:lnTo>
                  <a:pt x="3425639" y="1265755"/>
                </a:lnTo>
                <a:close/>
                <a:moveTo>
                  <a:pt x="3479791" y="1287291"/>
                </a:moveTo>
                <a:lnTo>
                  <a:pt x="3479791" y="1287291"/>
                </a:lnTo>
                <a:cubicBezTo>
                  <a:pt x="3566558" y="1287291"/>
                  <a:pt x="3566558" y="1287291"/>
                  <a:pt x="3566558" y="1287291"/>
                </a:cubicBezTo>
                <a:lnTo>
                  <a:pt x="3566558" y="1287291"/>
                </a:lnTo>
                <a:lnTo>
                  <a:pt x="3479791" y="1287291"/>
                </a:lnTo>
                <a:lnTo>
                  <a:pt x="3479791" y="1287291"/>
                </a:lnTo>
                <a:lnTo>
                  <a:pt x="3479791" y="1287291"/>
                </a:lnTo>
                <a:close/>
                <a:moveTo>
                  <a:pt x="3696772" y="1298122"/>
                </a:moveTo>
                <a:cubicBezTo>
                  <a:pt x="3653451" y="1298122"/>
                  <a:pt x="3653451" y="1298122"/>
                  <a:pt x="3653451" y="1298122"/>
                </a:cubicBezTo>
                <a:cubicBezTo>
                  <a:pt x="3653451" y="1287291"/>
                  <a:pt x="3653451" y="1287291"/>
                  <a:pt x="3653451" y="1287291"/>
                </a:cubicBezTo>
                <a:cubicBezTo>
                  <a:pt x="3642620" y="1287291"/>
                  <a:pt x="3620959" y="1287291"/>
                  <a:pt x="3599174" y="1287291"/>
                </a:cubicBezTo>
                <a:cubicBezTo>
                  <a:pt x="3599174" y="1287291"/>
                  <a:pt x="3599174" y="1287291"/>
                  <a:pt x="3610004" y="1287291"/>
                </a:cubicBezTo>
                <a:cubicBezTo>
                  <a:pt x="3610004" y="1276461"/>
                  <a:pt x="3610004" y="1276461"/>
                  <a:pt x="3610004" y="1276461"/>
                </a:cubicBezTo>
                <a:cubicBezTo>
                  <a:pt x="3620835" y="1276461"/>
                  <a:pt x="3620835" y="1276461"/>
                  <a:pt x="3620835" y="1276461"/>
                </a:cubicBezTo>
                <a:cubicBezTo>
                  <a:pt x="3610004" y="1287291"/>
                  <a:pt x="3610004" y="1287291"/>
                  <a:pt x="3610004" y="1287291"/>
                </a:cubicBezTo>
                <a:cubicBezTo>
                  <a:pt x="3642496" y="1276461"/>
                  <a:pt x="3664156" y="1287291"/>
                  <a:pt x="3696772" y="1298122"/>
                </a:cubicBezTo>
                <a:cubicBezTo>
                  <a:pt x="3718433" y="1298122"/>
                  <a:pt x="3718433" y="1298122"/>
                  <a:pt x="3718433" y="1298122"/>
                </a:cubicBezTo>
                <a:cubicBezTo>
                  <a:pt x="3718433" y="1287291"/>
                  <a:pt x="3729263" y="1287291"/>
                  <a:pt x="3729263" y="1287291"/>
                </a:cubicBezTo>
                <a:cubicBezTo>
                  <a:pt x="3729263" y="1276461"/>
                  <a:pt x="3707603" y="1287291"/>
                  <a:pt x="3696772" y="1287291"/>
                </a:cubicBezTo>
                <a:cubicBezTo>
                  <a:pt x="3696772" y="1276461"/>
                  <a:pt x="3696772" y="1276461"/>
                  <a:pt x="3685942" y="1276461"/>
                </a:cubicBezTo>
                <a:cubicBezTo>
                  <a:pt x="3707603" y="1276461"/>
                  <a:pt x="3761879" y="1276461"/>
                  <a:pt x="3783540" y="1265630"/>
                </a:cubicBezTo>
                <a:cubicBezTo>
                  <a:pt x="3696772" y="1265630"/>
                  <a:pt x="3696772" y="1265630"/>
                  <a:pt x="3696772" y="1265630"/>
                </a:cubicBezTo>
                <a:cubicBezTo>
                  <a:pt x="3816031" y="1265630"/>
                  <a:pt x="3816031" y="1265630"/>
                  <a:pt x="3816031" y="1265630"/>
                </a:cubicBezTo>
                <a:cubicBezTo>
                  <a:pt x="3805200" y="1265630"/>
                  <a:pt x="3805200" y="1265630"/>
                  <a:pt x="3794370" y="1265630"/>
                </a:cubicBezTo>
                <a:cubicBezTo>
                  <a:pt x="3805200" y="1276461"/>
                  <a:pt x="3826861" y="1276461"/>
                  <a:pt x="3848647" y="1276461"/>
                </a:cubicBezTo>
                <a:cubicBezTo>
                  <a:pt x="3859477" y="1276461"/>
                  <a:pt x="3870307" y="1276461"/>
                  <a:pt x="3881138" y="1287291"/>
                </a:cubicBezTo>
                <a:cubicBezTo>
                  <a:pt x="3870307" y="1276461"/>
                  <a:pt x="3859477" y="1276461"/>
                  <a:pt x="3848647" y="1276461"/>
                </a:cubicBezTo>
                <a:cubicBezTo>
                  <a:pt x="3837816" y="1276461"/>
                  <a:pt x="3826986" y="1276461"/>
                  <a:pt x="3805325" y="1276461"/>
                </a:cubicBezTo>
                <a:cubicBezTo>
                  <a:pt x="3826986" y="1287291"/>
                  <a:pt x="3772834" y="1276461"/>
                  <a:pt x="3783664" y="1287291"/>
                </a:cubicBezTo>
                <a:lnTo>
                  <a:pt x="3794495" y="1298122"/>
                </a:lnTo>
                <a:cubicBezTo>
                  <a:pt x="3718557" y="1298122"/>
                  <a:pt x="3718557" y="1298122"/>
                  <a:pt x="3718557" y="1298122"/>
                </a:cubicBezTo>
                <a:cubicBezTo>
                  <a:pt x="3707603" y="1298122"/>
                  <a:pt x="3696772" y="1298122"/>
                  <a:pt x="3696772" y="1298122"/>
                </a:cubicBezTo>
                <a:lnTo>
                  <a:pt x="3696772" y="1298122"/>
                </a:lnTo>
                <a:close/>
                <a:moveTo>
                  <a:pt x="3794370" y="1308827"/>
                </a:moveTo>
                <a:lnTo>
                  <a:pt x="3794370" y="1308827"/>
                </a:lnTo>
                <a:cubicBezTo>
                  <a:pt x="3837692" y="1308827"/>
                  <a:pt x="3837692" y="1308827"/>
                  <a:pt x="3837692" y="1308827"/>
                </a:cubicBezTo>
                <a:lnTo>
                  <a:pt x="3837692" y="1308827"/>
                </a:lnTo>
                <a:lnTo>
                  <a:pt x="3794370" y="1308827"/>
                </a:lnTo>
                <a:lnTo>
                  <a:pt x="3794370" y="1308827"/>
                </a:lnTo>
                <a:lnTo>
                  <a:pt x="3794370" y="1308827"/>
                </a:lnTo>
                <a:close/>
                <a:moveTo>
                  <a:pt x="4076209" y="1330364"/>
                </a:moveTo>
                <a:lnTo>
                  <a:pt x="4076209" y="1330364"/>
                </a:lnTo>
                <a:cubicBezTo>
                  <a:pt x="4032888" y="1330364"/>
                  <a:pt x="4032888" y="1330364"/>
                  <a:pt x="4032888" y="1330364"/>
                </a:cubicBezTo>
                <a:lnTo>
                  <a:pt x="4032888" y="1330364"/>
                </a:lnTo>
                <a:lnTo>
                  <a:pt x="4076209" y="1330364"/>
                </a:lnTo>
                <a:lnTo>
                  <a:pt x="4076209" y="1330364"/>
                </a:lnTo>
                <a:lnTo>
                  <a:pt x="4076209" y="1330364"/>
                </a:lnTo>
                <a:close/>
                <a:moveTo>
                  <a:pt x="4011227" y="1330364"/>
                </a:moveTo>
                <a:lnTo>
                  <a:pt x="4011227" y="1330364"/>
                </a:lnTo>
                <a:cubicBezTo>
                  <a:pt x="3783540" y="1330364"/>
                  <a:pt x="3783540" y="1330364"/>
                  <a:pt x="3783540" y="1330364"/>
                </a:cubicBezTo>
                <a:lnTo>
                  <a:pt x="3783540" y="1330364"/>
                </a:lnTo>
                <a:lnTo>
                  <a:pt x="4011227" y="1330364"/>
                </a:lnTo>
                <a:lnTo>
                  <a:pt x="4011227" y="1330364"/>
                </a:lnTo>
                <a:lnTo>
                  <a:pt x="4011227" y="1330364"/>
                </a:lnTo>
                <a:close/>
                <a:moveTo>
                  <a:pt x="3729263" y="1330364"/>
                </a:moveTo>
                <a:cubicBezTo>
                  <a:pt x="3772585" y="1330364"/>
                  <a:pt x="3772585" y="1330364"/>
                  <a:pt x="3772585" y="1330364"/>
                </a:cubicBezTo>
                <a:lnTo>
                  <a:pt x="3772585" y="1330364"/>
                </a:lnTo>
                <a:cubicBezTo>
                  <a:pt x="3729263" y="1330364"/>
                  <a:pt x="3729263" y="1330364"/>
                  <a:pt x="3729263" y="1330364"/>
                </a:cubicBezTo>
                <a:lnTo>
                  <a:pt x="3729263" y="1330364"/>
                </a:lnTo>
                <a:close/>
                <a:moveTo>
                  <a:pt x="3544898" y="1330364"/>
                </a:moveTo>
                <a:lnTo>
                  <a:pt x="3544898" y="1330364"/>
                </a:lnTo>
                <a:cubicBezTo>
                  <a:pt x="3588219" y="1330364"/>
                  <a:pt x="3588219" y="1330364"/>
                  <a:pt x="3588219" y="1330364"/>
                </a:cubicBezTo>
                <a:lnTo>
                  <a:pt x="3588219" y="1330364"/>
                </a:lnTo>
                <a:lnTo>
                  <a:pt x="3544898" y="1330364"/>
                </a:lnTo>
                <a:lnTo>
                  <a:pt x="3544898" y="1330364"/>
                </a:lnTo>
                <a:lnTo>
                  <a:pt x="3544898" y="1330364"/>
                </a:lnTo>
                <a:close/>
                <a:moveTo>
                  <a:pt x="4249744" y="1341194"/>
                </a:moveTo>
                <a:cubicBezTo>
                  <a:pt x="4282235" y="1341194"/>
                  <a:pt x="4282235" y="1341194"/>
                  <a:pt x="4282235" y="1341194"/>
                </a:cubicBezTo>
                <a:lnTo>
                  <a:pt x="4282235" y="1341194"/>
                </a:lnTo>
                <a:cubicBezTo>
                  <a:pt x="4249744" y="1341194"/>
                  <a:pt x="4249744" y="1341194"/>
                  <a:pt x="4249744" y="1341194"/>
                </a:cubicBezTo>
                <a:lnTo>
                  <a:pt x="4249744" y="1341194"/>
                </a:lnTo>
                <a:close/>
                <a:moveTo>
                  <a:pt x="3750924" y="1341194"/>
                </a:moveTo>
                <a:lnTo>
                  <a:pt x="3750924" y="1341194"/>
                </a:lnTo>
                <a:cubicBezTo>
                  <a:pt x="3783415" y="1341194"/>
                  <a:pt x="3783415" y="1341194"/>
                  <a:pt x="3783415" y="1341194"/>
                </a:cubicBezTo>
                <a:lnTo>
                  <a:pt x="3783415" y="1341194"/>
                </a:lnTo>
                <a:lnTo>
                  <a:pt x="3750924" y="1341194"/>
                </a:lnTo>
                <a:lnTo>
                  <a:pt x="3750924" y="1341194"/>
                </a:lnTo>
                <a:lnTo>
                  <a:pt x="3750924" y="1341194"/>
                </a:lnTo>
                <a:close/>
                <a:moveTo>
                  <a:pt x="3902799" y="1352024"/>
                </a:moveTo>
                <a:lnTo>
                  <a:pt x="3902799" y="1352024"/>
                </a:lnTo>
                <a:cubicBezTo>
                  <a:pt x="3794370" y="1352024"/>
                  <a:pt x="3794370" y="1352024"/>
                  <a:pt x="3794370" y="1352024"/>
                </a:cubicBezTo>
                <a:lnTo>
                  <a:pt x="3794370" y="1352024"/>
                </a:lnTo>
                <a:lnTo>
                  <a:pt x="3902799" y="1352024"/>
                </a:lnTo>
                <a:lnTo>
                  <a:pt x="3902799" y="1352024"/>
                </a:lnTo>
                <a:lnTo>
                  <a:pt x="3902799" y="1352024"/>
                </a:lnTo>
                <a:close/>
                <a:moveTo>
                  <a:pt x="3707603" y="1352024"/>
                </a:moveTo>
                <a:cubicBezTo>
                  <a:pt x="3718433" y="1352024"/>
                  <a:pt x="3718433" y="1352024"/>
                  <a:pt x="3718433" y="1352024"/>
                </a:cubicBezTo>
                <a:cubicBezTo>
                  <a:pt x="3718433" y="1352024"/>
                  <a:pt x="3718433" y="1352024"/>
                  <a:pt x="3707603" y="1352024"/>
                </a:cubicBezTo>
                <a:lnTo>
                  <a:pt x="3707603" y="1352024"/>
                </a:lnTo>
                <a:cubicBezTo>
                  <a:pt x="3685817" y="1362730"/>
                  <a:pt x="3696772" y="1352024"/>
                  <a:pt x="3707603" y="1352024"/>
                </a:cubicBezTo>
                <a:lnTo>
                  <a:pt x="3707603" y="1352024"/>
                </a:lnTo>
                <a:close/>
                <a:moveTo>
                  <a:pt x="3512407" y="1384391"/>
                </a:moveTo>
                <a:cubicBezTo>
                  <a:pt x="3512407" y="1373561"/>
                  <a:pt x="3512407" y="1373561"/>
                  <a:pt x="3512407" y="1373561"/>
                </a:cubicBezTo>
                <a:cubicBezTo>
                  <a:pt x="3599174" y="1373561"/>
                  <a:pt x="3599174" y="1373561"/>
                  <a:pt x="3599174" y="1373561"/>
                </a:cubicBezTo>
                <a:cubicBezTo>
                  <a:pt x="3599174" y="1384391"/>
                  <a:pt x="3599174" y="1384391"/>
                  <a:pt x="3599174" y="1384391"/>
                </a:cubicBezTo>
                <a:lnTo>
                  <a:pt x="3512407" y="1384391"/>
                </a:lnTo>
                <a:lnTo>
                  <a:pt x="3512407" y="1384391"/>
                </a:lnTo>
                <a:lnTo>
                  <a:pt x="3512407" y="1384391"/>
                </a:lnTo>
                <a:close/>
                <a:moveTo>
                  <a:pt x="3967781" y="1395097"/>
                </a:moveTo>
                <a:lnTo>
                  <a:pt x="3967781" y="1395097"/>
                </a:lnTo>
                <a:cubicBezTo>
                  <a:pt x="3881013" y="1395097"/>
                  <a:pt x="3881013" y="1395097"/>
                  <a:pt x="3881013" y="1395097"/>
                </a:cubicBezTo>
                <a:lnTo>
                  <a:pt x="3881013" y="1395097"/>
                </a:lnTo>
                <a:lnTo>
                  <a:pt x="3967781" y="1395097"/>
                </a:lnTo>
                <a:lnTo>
                  <a:pt x="3967781" y="1395097"/>
                </a:lnTo>
                <a:lnTo>
                  <a:pt x="3967781" y="1395097"/>
                </a:lnTo>
                <a:close/>
                <a:moveTo>
                  <a:pt x="3620835" y="1395097"/>
                </a:moveTo>
                <a:cubicBezTo>
                  <a:pt x="3837692" y="1395097"/>
                  <a:pt x="3837692" y="1395097"/>
                  <a:pt x="3837692" y="1395097"/>
                </a:cubicBezTo>
                <a:cubicBezTo>
                  <a:pt x="3837692" y="1405927"/>
                  <a:pt x="3837692" y="1405927"/>
                  <a:pt x="3837692" y="1405927"/>
                </a:cubicBezTo>
                <a:cubicBezTo>
                  <a:pt x="3620835" y="1405927"/>
                  <a:pt x="3620835" y="1405927"/>
                  <a:pt x="3620835" y="1405927"/>
                </a:cubicBezTo>
                <a:lnTo>
                  <a:pt x="3620835" y="1395097"/>
                </a:lnTo>
                <a:lnTo>
                  <a:pt x="3620835" y="1395097"/>
                </a:lnTo>
                <a:lnTo>
                  <a:pt x="3620835" y="1395097"/>
                </a:lnTo>
                <a:close/>
                <a:moveTo>
                  <a:pt x="3425639" y="1405927"/>
                </a:moveTo>
                <a:lnTo>
                  <a:pt x="3425639" y="1405927"/>
                </a:lnTo>
                <a:cubicBezTo>
                  <a:pt x="3458130" y="1405927"/>
                  <a:pt x="3458130" y="1405927"/>
                  <a:pt x="3458130" y="1405927"/>
                </a:cubicBezTo>
                <a:lnTo>
                  <a:pt x="3458130" y="1405927"/>
                </a:lnTo>
                <a:lnTo>
                  <a:pt x="3425639" y="1405927"/>
                </a:lnTo>
                <a:lnTo>
                  <a:pt x="3425639" y="1405927"/>
                </a:lnTo>
                <a:lnTo>
                  <a:pt x="3425639" y="1405927"/>
                </a:lnTo>
                <a:close/>
                <a:moveTo>
                  <a:pt x="4141316" y="1405927"/>
                </a:moveTo>
                <a:lnTo>
                  <a:pt x="4141316" y="1405927"/>
                </a:lnTo>
                <a:cubicBezTo>
                  <a:pt x="4054548" y="1405927"/>
                  <a:pt x="4054548" y="1405927"/>
                  <a:pt x="4054548" y="1405927"/>
                </a:cubicBezTo>
                <a:lnTo>
                  <a:pt x="4054548" y="1405927"/>
                </a:lnTo>
                <a:lnTo>
                  <a:pt x="4141316" y="1405927"/>
                </a:lnTo>
                <a:lnTo>
                  <a:pt x="4141316" y="1405927"/>
                </a:lnTo>
                <a:lnTo>
                  <a:pt x="4141316" y="1405927"/>
                </a:lnTo>
                <a:close/>
                <a:moveTo>
                  <a:pt x="3837692" y="1405927"/>
                </a:moveTo>
                <a:lnTo>
                  <a:pt x="3837692" y="1405927"/>
                </a:lnTo>
                <a:lnTo>
                  <a:pt x="3826861" y="1416758"/>
                </a:lnTo>
                <a:cubicBezTo>
                  <a:pt x="3859352" y="1416758"/>
                  <a:pt x="3859352" y="1416758"/>
                  <a:pt x="3859352" y="1416758"/>
                </a:cubicBezTo>
                <a:cubicBezTo>
                  <a:pt x="3848522" y="1416758"/>
                  <a:pt x="3826861" y="1416758"/>
                  <a:pt x="3816031" y="1416758"/>
                </a:cubicBezTo>
                <a:lnTo>
                  <a:pt x="3816031" y="1416758"/>
                </a:lnTo>
                <a:lnTo>
                  <a:pt x="3816031" y="1416758"/>
                </a:lnTo>
                <a:lnTo>
                  <a:pt x="3816031" y="1416758"/>
                </a:lnTo>
                <a:cubicBezTo>
                  <a:pt x="3816031" y="1416758"/>
                  <a:pt x="3826861" y="1416758"/>
                  <a:pt x="3826861" y="1405927"/>
                </a:cubicBezTo>
                <a:lnTo>
                  <a:pt x="3826861" y="1405927"/>
                </a:lnTo>
                <a:lnTo>
                  <a:pt x="3837692" y="1405927"/>
                </a:lnTo>
                <a:lnTo>
                  <a:pt x="3837692" y="1405927"/>
                </a:lnTo>
                <a:lnTo>
                  <a:pt x="3837692" y="1405927"/>
                </a:lnTo>
                <a:close/>
                <a:moveTo>
                  <a:pt x="3566558" y="1416633"/>
                </a:moveTo>
                <a:cubicBezTo>
                  <a:pt x="3761754" y="1405803"/>
                  <a:pt x="3761754" y="1405803"/>
                  <a:pt x="3761754" y="1405803"/>
                </a:cubicBezTo>
                <a:cubicBezTo>
                  <a:pt x="3761754" y="1416633"/>
                  <a:pt x="3761754" y="1416633"/>
                  <a:pt x="3772585" y="1416633"/>
                </a:cubicBezTo>
                <a:lnTo>
                  <a:pt x="3772585" y="1416633"/>
                </a:lnTo>
                <a:cubicBezTo>
                  <a:pt x="3772585" y="1416633"/>
                  <a:pt x="3772585" y="1405803"/>
                  <a:pt x="3783415" y="1405803"/>
                </a:cubicBezTo>
                <a:lnTo>
                  <a:pt x="3783415" y="1405803"/>
                </a:lnTo>
                <a:cubicBezTo>
                  <a:pt x="3805076" y="1405803"/>
                  <a:pt x="3805076" y="1405803"/>
                  <a:pt x="3805076" y="1405803"/>
                </a:cubicBezTo>
                <a:lnTo>
                  <a:pt x="3805076" y="1405803"/>
                </a:lnTo>
                <a:cubicBezTo>
                  <a:pt x="3794245" y="1405803"/>
                  <a:pt x="3794245" y="1405803"/>
                  <a:pt x="3783415" y="1416633"/>
                </a:cubicBezTo>
                <a:lnTo>
                  <a:pt x="3794245" y="1416633"/>
                </a:lnTo>
                <a:lnTo>
                  <a:pt x="3805076" y="1416633"/>
                </a:lnTo>
                <a:lnTo>
                  <a:pt x="3794245" y="1416633"/>
                </a:lnTo>
                <a:cubicBezTo>
                  <a:pt x="3783415" y="1416633"/>
                  <a:pt x="3772585" y="1416633"/>
                  <a:pt x="3772585" y="1416633"/>
                </a:cubicBezTo>
                <a:lnTo>
                  <a:pt x="3772585" y="1416633"/>
                </a:lnTo>
                <a:lnTo>
                  <a:pt x="3772585" y="1416633"/>
                </a:lnTo>
                <a:cubicBezTo>
                  <a:pt x="3696772" y="1416633"/>
                  <a:pt x="3631665" y="1416633"/>
                  <a:pt x="3566558" y="1416633"/>
                </a:cubicBezTo>
                <a:lnTo>
                  <a:pt x="3566558" y="1416633"/>
                </a:lnTo>
                <a:close/>
                <a:moveTo>
                  <a:pt x="3870183" y="1416633"/>
                </a:moveTo>
                <a:cubicBezTo>
                  <a:pt x="3881013" y="1416633"/>
                  <a:pt x="3881013" y="1416633"/>
                  <a:pt x="3881013" y="1416633"/>
                </a:cubicBezTo>
                <a:cubicBezTo>
                  <a:pt x="3870183" y="1405803"/>
                  <a:pt x="3870183" y="1405803"/>
                  <a:pt x="3870183" y="1405803"/>
                </a:cubicBezTo>
                <a:cubicBezTo>
                  <a:pt x="3967781" y="1405803"/>
                  <a:pt x="3967781" y="1405803"/>
                  <a:pt x="3967781" y="1405803"/>
                </a:cubicBezTo>
                <a:cubicBezTo>
                  <a:pt x="3967781" y="1416633"/>
                  <a:pt x="3967781" y="1416633"/>
                  <a:pt x="3967781" y="1416633"/>
                </a:cubicBezTo>
                <a:cubicBezTo>
                  <a:pt x="3946120" y="1416633"/>
                  <a:pt x="3902799" y="1416633"/>
                  <a:pt x="3870183" y="1416633"/>
                </a:cubicBezTo>
                <a:lnTo>
                  <a:pt x="3870183" y="1416633"/>
                </a:lnTo>
                <a:close/>
                <a:moveTo>
                  <a:pt x="3750924" y="1438294"/>
                </a:moveTo>
                <a:lnTo>
                  <a:pt x="3750924" y="1438294"/>
                </a:lnTo>
                <a:cubicBezTo>
                  <a:pt x="3718433" y="1438294"/>
                  <a:pt x="3718433" y="1438294"/>
                  <a:pt x="3718433" y="1438294"/>
                </a:cubicBezTo>
                <a:lnTo>
                  <a:pt x="3718433" y="1438294"/>
                </a:lnTo>
                <a:lnTo>
                  <a:pt x="3750924" y="1438294"/>
                </a:lnTo>
                <a:lnTo>
                  <a:pt x="3750924" y="1438294"/>
                </a:lnTo>
                <a:lnTo>
                  <a:pt x="3750924" y="1438294"/>
                </a:lnTo>
                <a:close/>
                <a:moveTo>
                  <a:pt x="3403978" y="1438294"/>
                </a:moveTo>
                <a:cubicBezTo>
                  <a:pt x="3425639" y="1438294"/>
                  <a:pt x="3447300" y="1438294"/>
                  <a:pt x="3479915" y="1438294"/>
                </a:cubicBezTo>
                <a:cubicBezTo>
                  <a:pt x="3545022" y="1438294"/>
                  <a:pt x="3620835" y="1427464"/>
                  <a:pt x="3696772" y="1438294"/>
                </a:cubicBezTo>
                <a:cubicBezTo>
                  <a:pt x="3642496" y="1438294"/>
                  <a:pt x="3642496" y="1438294"/>
                  <a:pt x="3642496" y="1438294"/>
                </a:cubicBezTo>
                <a:cubicBezTo>
                  <a:pt x="3588219" y="1438294"/>
                  <a:pt x="3534067" y="1438294"/>
                  <a:pt x="3479791" y="1438294"/>
                </a:cubicBezTo>
                <a:cubicBezTo>
                  <a:pt x="3447300" y="1438294"/>
                  <a:pt x="3425639" y="1438294"/>
                  <a:pt x="3403978" y="1438294"/>
                </a:cubicBezTo>
                <a:lnTo>
                  <a:pt x="3403978" y="1438294"/>
                </a:lnTo>
                <a:close/>
                <a:moveTo>
                  <a:pt x="3197952" y="1438294"/>
                </a:moveTo>
                <a:lnTo>
                  <a:pt x="3197952" y="1438294"/>
                </a:lnTo>
                <a:cubicBezTo>
                  <a:pt x="3219613" y="1438294"/>
                  <a:pt x="3219613" y="1438294"/>
                  <a:pt x="3219613" y="1438294"/>
                </a:cubicBezTo>
                <a:lnTo>
                  <a:pt x="3219613" y="1438294"/>
                </a:lnTo>
                <a:cubicBezTo>
                  <a:pt x="3208782" y="1438294"/>
                  <a:pt x="3208782" y="1438294"/>
                  <a:pt x="3197952" y="1449124"/>
                </a:cubicBezTo>
                <a:lnTo>
                  <a:pt x="3197952" y="1438294"/>
                </a:lnTo>
                <a:lnTo>
                  <a:pt x="3197952" y="1438294"/>
                </a:lnTo>
                <a:lnTo>
                  <a:pt x="3197952" y="1438294"/>
                </a:lnTo>
                <a:close/>
                <a:moveTo>
                  <a:pt x="3674987" y="1449000"/>
                </a:moveTo>
                <a:lnTo>
                  <a:pt x="3674987" y="1449000"/>
                </a:lnTo>
                <a:cubicBezTo>
                  <a:pt x="3718308" y="1449000"/>
                  <a:pt x="3718308" y="1449000"/>
                  <a:pt x="3718308" y="1449000"/>
                </a:cubicBezTo>
                <a:lnTo>
                  <a:pt x="3718308" y="1449000"/>
                </a:lnTo>
                <a:lnTo>
                  <a:pt x="3674987" y="1449000"/>
                </a:lnTo>
                <a:lnTo>
                  <a:pt x="3674987" y="1449000"/>
                </a:lnTo>
                <a:lnTo>
                  <a:pt x="3674987" y="1449000"/>
                </a:lnTo>
                <a:close/>
                <a:moveTo>
                  <a:pt x="4228083" y="1470661"/>
                </a:moveTo>
                <a:lnTo>
                  <a:pt x="4228083" y="1470661"/>
                </a:lnTo>
                <a:cubicBezTo>
                  <a:pt x="4358173" y="1470661"/>
                  <a:pt x="4358173" y="1470661"/>
                  <a:pt x="4358173" y="1470661"/>
                </a:cubicBezTo>
                <a:lnTo>
                  <a:pt x="4358173" y="1470661"/>
                </a:lnTo>
                <a:lnTo>
                  <a:pt x="4228083" y="1470661"/>
                </a:lnTo>
                <a:lnTo>
                  <a:pt x="4228083" y="1470661"/>
                </a:lnTo>
                <a:lnTo>
                  <a:pt x="4228083" y="1470661"/>
                </a:lnTo>
                <a:close/>
                <a:moveTo>
                  <a:pt x="4412449" y="1481367"/>
                </a:moveTo>
                <a:cubicBezTo>
                  <a:pt x="4412449" y="1470536"/>
                  <a:pt x="4412449" y="1470536"/>
                  <a:pt x="4412449" y="1470536"/>
                </a:cubicBezTo>
                <a:cubicBezTo>
                  <a:pt x="4455771" y="1470536"/>
                  <a:pt x="4455771" y="1470536"/>
                  <a:pt x="4455771" y="1470536"/>
                </a:cubicBezTo>
                <a:cubicBezTo>
                  <a:pt x="4455771" y="1481367"/>
                  <a:pt x="4455771" y="1481367"/>
                  <a:pt x="4455771" y="1481367"/>
                </a:cubicBezTo>
                <a:lnTo>
                  <a:pt x="4412449" y="1481367"/>
                </a:lnTo>
                <a:lnTo>
                  <a:pt x="4412449" y="1481367"/>
                </a:lnTo>
                <a:lnTo>
                  <a:pt x="4412449" y="1481367"/>
                </a:lnTo>
                <a:close/>
                <a:moveTo>
                  <a:pt x="3848522" y="1492197"/>
                </a:moveTo>
                <a:cubicBezTo>
                  <a:pt x="3881013" y="1481367"/>
                  <a:pt x="3881013" y="1481367"/>
                  <a:pt x="3881013" y="1481367"/>
                </a:cubicBezTo>
                <a:cubicBezTo>
                  <a:pt x="3870183" y="1492197"/>
                  <a:pt x="3870183" y="1492197"/>
                  <a:pt x="3870183" y="1492197"/>
                </a:cubicBezTo>
                <a:lnTo>
                  <a:pt x="3848522" y="1492197"/>
                </a:lnTo>
                <a:lnTo>
                  <a:pt x="3848522" y="1492197"/>
                </a:lnTo>
                <a:lnTo>
                  <a:pt x="3848522" y="1492197"/>
                </a:lnTo>
                <a:close/>
                <a:moveTo>
                  <a:pt x="4304021" y="1513733"/>
                </a:moveTo>
                <a:cubicBezTo>
                  <a:pt x="4304021" y="1502903"/>
                  <a:pt x="4304021" y="1502903"/>
                  <a:pt x="4304021" y="1502903"/>
                </a:cubicBezTo>
                <a:cubicBezTo>
                  <a:pt x="4325682" y="1502903"/>
                  <a:pt x="4325682" y="1502903"/>
                  <a:pt x="4325682" y="1502903"/>
                </a:cubicBezTo>
                <a:cubicBezTo>
                  <a:pt x="4325682" y="1513733"/>
                  <a:pt x="4325682" y="1513733"/>
                  <a:pt x="4325682" y="1513733"/>
                </a:cubicBezTo>
                <a:lnTo>
                  <a:pt x="4304021" y="1513733"/>
                </a:lnTo>
                <a:lnTo>
                  <a:pt x="4304021" y="1513733"/>
                </a:lnTo>
                <a:lnTo>
                  <a:pt x="4304021" y="1513733"/>
                </a:lnTo>
                <a:close/>
                <a:moveTo>
                  <a:pt x="4271405" y="1556930"/>
                </a:moveTo>
                <a:lnTo>
                  <a:pt x="4271405" y="1556930"/>
                </a:lnTo>
                <a:cubicBezTo>
                  <a:pt x="4314727" y="1556930"/>
                  <a:pt x="4314727" y="1556930"/>
                  <a:pt x="4314727" y="1556930"/>
                </a:cubicBezTo>
                <a:lnTo>
                  <a:pt x="4314727" y="1556930"/>
                </a:lnTo>
                <a:lnTo>
                  <a:pt x="4271405" y="1556930"/>
                </a:lnTo>
                <a:lnTo>
                  <a:pt x="4271405" y="1556930"/>
                </a:lnTo>
                <a:lnTo>
                  <a:pt x="4271405" y="1556930"/>
                </a:lnTo>
                <a:close/>
                <a:moveTo>
                  <a:pt x="497824" y="1610833"/>
                </a:moveTo>
                <a:cubicBezTo>
                  <a:pt x="497824" y="1621664"/>
                  <a:pt x="497824" y="1621664"/>
                  <a:pt x="497824" y="1621664"/>
                </a:cubicBezTo>
                <a:cubicBezTo>
                  <a:pt x="443548" y="1621664"/>
                  <a:pt x="443548" y="1621664"/>
                  <a:pt x="443548" y="1621664"/>
                </a:cubicBezTo>
                <a:cubicBezTo>
                  <a:pt x="443548" y="1610833"/>
                  <a:pt x="443548" y="1610833"/>
                  <a:pt x="443548" y="1610833"/>
                </a:cubicBezTo>
                <a:lnTo>
                  <a:pt x="497824" y="1610833"/>
                </a:lnTo>
                <a:lnTo>
                  <a:pt x="497824" y="1610833"/>
                </a:lnTo>
                <a:lnTo>
                  <a:pt x="497824" y="1610833"/>
                </a:lnTo>
                <a:close/>
                <a:moveTo>
                  <a:pt x="465333" y="1610833"/>
                </a:moveTo>
                <a:cubicBezTo>
                  <a:pt x="422012" y="1610833"/>
                  <a:pt x="422012" y="1610833"/>
                  <a:pt x="422012" y="1610833"/>
                </a:cubicBezTo>
                <a:lnTo>
                  <a:pt x="422012" y="1610833"/>
                </a:lnTo>
                <a:cubicBezTo>
                  <a:pt x="465333" y="1610833"/>
                  <a:pt x="465333" y="1610833"/>
                  <a:pt x="465333" y="1610833"/>
                </a:cubicBezTo>
                <a:lnTo>
                  <a:pt x="465333" y="1610833"/>
                </a:lnTo>
                <a:close/>
                <a:moveTo>
                  <a:pt x="584592" y="1610833"/>
                </a:moveTo>
                <a:cubicBezTo>
                  <a:pt x="530316" y="1610833"/>
                  <a:pt x="530316" y="1610833"/>
                  <a:pt x="530316" y="1610833"/>
                </a:cubicBezTo>
                <a:lnTo>
                  <a:pt x="530316" y="1610833"/>
                </a:lnTo>
                <a:cubicBezTo>
                  <a:pt x="584592" y="1610833"/>
                  <a:pt x="584592" y="1610833"/>
                  <a:pt x="584592" y="1610833"/>
                </a:cubicBezTo>
                <a:lnTo>
                  <a:pt x="584592" y="1610833"/>
                </a:lnTo>
                <a:close/>
                <a:moveTo>
                  <a:pt x="4412449" y="1610833"/>
                </a:moveTo>
                <a:cubicBezTo>
                  <a:pt x="4683582" y="1610833"/>
                  <a:pt x="4683582" y="1610833"/>
                  <a:pt x="4683582" y="1610833"/>
                </a:cubicBezTo>
                <a:cubicBezTo>
                  <a:pt x="4379958" y="1621664"/>
                  <a:pt x="4379958" y="1621664"/>
                  <a:pt x="4379958" y="1621664"/>
                </a:cubicBezTo>
                <a:lnTo>
                  <a:pt x="4412449" y="1610833"/>
                </a:lnTo>
                <a:lnTo>
                  <a:pt x="4412449" y="1610833"/>
                </a:lnTo>
                <a:lnTo>
                  <a:pt x="4412449" y="1610833"/>
                </a:lnTo>
                <a:close/>
                <a:moveTo>
                  <a:pt x="4097870" y="1664736"/>
                </a:moveTo>
                <a:cubicBezTo>
                  <a:pt x="4119531" y="1664736"/>
                  <a:pt x="4119531" y="1664736"/>
                  <a:pt x="4119531" y="1664736"/>
                </a:cubicBezTo>
                <a:cubicBezTo>
                  <a:pt x="4119531" y="1675567"/>
                  <a:pt x="4119531" y="1675567"/>
                  <a:pt x="4119531" y="1675567"/>
                </a:cubicBezTo>
                <a:cubicBezTo>
                  <a:pt x="4097870" y="1675567"/>
                  <a:pt x="4097870" y="1675567"/>
                  <a:pt x="4097870" y="1675567"/>
                </a:cubicBezTo>
                <a:lnTo>
                  <a:pt x="4097870" y="1664736"/>
                </a:lnTo>
                <a:lnTo>
                  <a:pt x="4097870" y="1664736"/>
                </a:lnTo>
                <a:lnTo>
                  <a:pt x="4097870" y="1664736"/>
                </a:lnTo>
                <a:close/>
                <a:moveTo>
                  <a:pt x="3761754" y="1675567"/>
                </a:moveTo>
                <a:cubicBezTo>
                  <a:pt x="3740093" y="1675567"/>
                  <a:pt x="3740093" y="1675567"/>
                  <a:pt x="3740093" y="1675567"/>
                </a:cubicBezTo>
                <a:cubicBezTo>
                  <a:pt x="3718433" y="1675567"/>
                  <a:pt x="3718433" y="1675567"/>
                  <a:pt x="3718433" y="1675567"/>
                </a:cubicBezTo>
                <a:lnTo>
                  <a:pt x="3761754" y="1675567"/>
                </a:lnTo>
                <a:lnTo>
                  <a:pt x="3761754" y="1675567"/>
                </a:lnTo>
                <a:lnTo>
                  <a:pt x="3761754" y="1675567"/>
                </a:lnTo>
                <a:close/>
                <a:moveTo>
                  <a:pt x="1289439" y="1686273"/>
                </a:moveTo>
                <a:cubicBezTo>
                  <a:pt x="1289439" y="1675442"/>
                  <a:pt x="1289439" y="1675442"/>
                  <a:pt x="1289439" y="1675442"/>
                </a:cubicBezTo>
                <a:cubicBezTo>
                  <a:pt x="1311099" y="1675442"/>
                  <a:pt x="1311099" y="1675442"/>
                  <a:pt x="1311099" y="1675442"/>
                </a:cubicBezTo>
                <a:cubicBezTo>
                  <a:pt x="1300269" y="1675442"/>
                  <a:pt x="1300269" y="1686273"/>
                  <a:pt x="1300269" y="1686273"/>
                </a:cubicBezTo>
                <a:lnTo>
                  <a:pt x="1289439" y="1686273"/>
                </a:lnTo>
                <a:lnTo>
                  <a:pt x="1289439" y="1686273"/>
                </a:lnTo>
                <a:lnTo>
                  <a:pt x="1289439" y="1686273"/>
                </a:lnTo>
                <a:close/>
                <a:moveTo>
                  <a:pt x="3772585" y="1675567"/>
                </a:moveTo>
                <a:cubicBezTo>
                  <a:pt x="3859352" y="1675567"/>
                  <a:pt x="3859352" y="1675567"/>
                  <a:pt x="3859352" y="1675567"/>
                </a:cubicBezTo>
                <a:cubicBezTo>
                  <a:pt x="3859352" y="1686397"/>
                  <a:pt x="3859352" y="1686397"/>
                  <a:pt x="3859352" y="1686397"/>
                </a:cubicBezTo>
                <a:cubicBezTo>
                  <a:pt x="3848522" y="1664736"/>
                  <a:pt x="3805200" y="1675567"/>
                  <a:pt x="3772585" y="1675567"/>
                </a:cubicBezTo>
                <a:lnTo>
                  <a:pt x="3772585" y="1675567"/>
                </a:lnTo>
                <a:close/>
                <a:moveTo>
                  <a:pt x="3100354" y="1697103"/>
                </a:moveTo>
                <a:cubicBezTo>
                  <a:pt x="3089524" y="1697103"/>
                  <a:pt x="3078693" y="1697103"/>
                  <a:pt x="3078693" y="1697103"/>
                </a:cubicBezTo>
                <a:cubicBezTo>
                  <a:pt x="3078693" y="1697103"/>
                  <a:pt x="3089524" y="1697103"/>
                  <a:pt x="3100354" y="1697103"/>
                </a:cubicBezTo>
                <a:lnTo>
                  <a:pt x="3111184" y="1697103"/>
                </a:lnTo>
                <a:cubicBezTo>
                  <a:pt x="3132845" y="1697103"/>
                  <a:pt x="3165461" y="1686273"/>
                  <a:pt x="3176291" y="1697103"/>
                </a:cubicBezTo>
                <a:cubicBezTo>
                  <a:pt x="3219613" y="1697103"/>
                  <a:pt x="3219613" y="1697103"/>
                  <a:pt x="3219613" y="1697103"/>
                </a:cubicBezTo>
                <a:cubicBezTo>
                  <a:pt x="3176166" y="1697103"/>
                  <a:pt x="3143675" y="1697103"/>
                  <a:pt x="3100354" y="1697103"/>
                </a:cubicBezTo>
                <a:lnTo>
                  <a:pt x="3100354" y="1697103"/>
                </a:lnTo>
                <a:close/>
                <a:moveTo>
                  <a:pt x="2991925" y="1697103"/>
                </a:moveTo>
                <a:cubicBezTo>
                  <a:pt x="2991925" y="1697103"/>
                  <a:pt x="2991925" y="1697103"/>
                  <a:pt x="3002756" y="1697103"/>
                </a:cubicBezTo>
                <a:cubicBezTo>
                  <a:pt x="3013586" y="1697103"/>
                  <a:pt x="3013586" y="1697103"/>
                  <a:pt x="3013586" y="1697103"/>
                </a:cubicBezTo>
                <a:cubicBezTo>
                  <a:pt x="3013586" y="1697103"/>
                  <a:pt x="3013586" y="1697103"/>
                  <a:pt x="3002756" y="1697103"/>
                </a:cubicBezTo>
                <a:lnTo>
                  <a:pt x="2991925" y="1697103"/>
                </a:lnTo>
                <a:lnTo>
                  <a:pt x="2991925" y="1697103"/>
                </a:lnTo>
                <a:close/>
                <a:moveTo>
                  <a:pt x="2959310" y="1697103"/>
                </a:moveTo>
                <a:cubicBezTo>
                  <a:pt x="2883373" y="1697103"/>
                  <a:pt x="2883373" y="1697103"/>
                  <a:pt x="2883373" y="1697103"/>
                </a:cubicBezTo>
                <a:cubicBezTo>
                  <a:pt x="2883373" y="1686273"/>
                  <a:pt x="2883373" y="1686273"/>
                  <a:pt x="2883373" y="1686273"/>
                </a:cubicBezTo>
                <a:cubicBezTo>
                  <a:pt x="2959310" y="1686273"/>
                  <a:pt x="2959310" y="1686273"/>
                  <a:pt x="2959310" y="1686273"/>
                </a:cubicBezTo>
                <a:lnTo>
                  <a:pt x="2959310" y="1697103"/>
                </a:lnTo>
                <a:lnTo>
                  <a:pt x="2959310" y="1697103"/>
                </a:lnTo>
                <a:lnTo>
                  <a:pt x="2959310" y="1697103"/>
                </a:lnTo>
                <a:close/>
                <a:moveTo>
                  <a:pt x="3349702" y="1697103"/>
                </a:moveTo>
                <a:cubicBezTo>
                  <a:pt x="3284595" y="1697103"/>
                  <a:pt x="3284595" y="1697103"/>
                  <a:pt x="3284595" y="1697103"/>
                </a:cubicBezTo>
                <a:lnTo>
                  <a:pt x="3284595" y="1697103"/>
                </a:lnTo>
                <a:cubicBezTo>
                  <a:pt x="3349702" y="1697103"/>
                  <a:pt x="3349702" y="1697103"/>
                  <a:pt x="3349702" y="1697103"/>
                </a:cubicBezTo>
                <a:lnTo>
                  <a:pt x="3349702" y="1697103"/>
                </a:lnTo>
                <a:close/>
                <a:moveTo>
                  <a:pt x="3447300" y="1697103"/>
                </a:moveTo>
                <a:cubicBezTo>
                  <a:pt x="3447300" y="1686273"/>
                  <a:pt x="3447300" y="1686273"/>
                  <a:pt x="3447300" y="1686273"/>
                </a:cubicBezTo>
                <a:cubicBezTo>
                  <a:pt x="3468961" y="1686273"/>
                  <a:pt x="3468961" y="1686273"/>
                  <a:pt x="3468961" y="1686273"/>
                </a:cubicBezTo>
                <a:cubicBezTo>
                  <a:pt x="3468961" y="1697103"/>
                  <a:pt x="3468961" y="1697103"/>
                  <a:pt x="3468961" y="1697103"/>
                </a:cubicBezTo>
                <a:lnTo>
                  <a:pt x="3447300" y="1697103"/>
                </a:lnTo>
                <a:lnTo>
                  <a:pt x="3447300" y="1697103"/>
                </a:lnTo>
                <a:lnTo>
                  <a:pt x="3447300" y="1697103"/>
                </a:lnTo>
                <a:close/>
                <a:moveTo>
                  <a:pt x="3826861" y="1686273"/>
                </a:moveTo>
                <a:lnTo>
                  <a:pt x="3826861" y="1686273"/>
                </a:lnTo>
                <a:cubicBezTo>
                  <a:pt x="3783540" y="1686273"/>
                  <a:pt x="3783540" y="1686273"/>
                  <a:pt x="3783540" y="1686273"/>
                </a:cubicBezTo>
                <a:lnTo>
                  <a:pt x="3783540" y="1686273"/>
                </a:lnTo>
                <a:lnTo>
                  <a:pt x="3826861" y="1686273"/>
                </a:lnTo>
                <a:lnTo>
                  <a:pt x="3826861" y="1686273"/>
                </a:lnTo>
                <a:lnTo>
                  <a:pt x="3826861" y="1686273"/>
                </a:lnTo>
                <a:close/>
                <a:moveTo>
                  <a:pt x="3761754" y="1686273"/>
                </a:moveTo>
                <a:lnTo>
                  <a:pt x="3761754" y="1686273"/>
                </a:lnTo>
                <a:cubicBezTo>
                  <a:pt x="3729263" y="1686273"/>
                  <a:pt x="3729263" y="1686273"/>
                  <a:pt x="3729263" y="1686273"/>
                </a:cubicBezTo>
                <a:lnTo>
                  <a:pt x="3729263" y="1686273"/>
                </a:lnTo>
                <a:lnTo>
                  <a:pt x="3761754" y="1686273"/>
                </a:lnTo>
                <a:lnTo>
                  <a:pt x="3761754" y="1686273"/>
                </a:lnTo>
                <a:lnTo>
                  <a:pt x="3761754" y="1686273"/>
                </a:lnTo>
                <a:close/>
                <a:moveTo>
                  <a:pt x="3664156" y="1686273"/>
                </a:moveTo>
                <a:lnTo>
                  <a:pt x="3664156" y="1686273"/>
                </a:lnTo>
                <a:cubicBezTo>
                  <a:pt x="3620835" y="1686273"/>
                  <a:pt x="3620835" y="1686273"/>
                  <a:pt x="3620835" y="1686273"/>
                </a:cubicBezTo>
                <a:lnTo>
                  <a:pt x="3620835" y="1686273"/>
                </a:lnTo>
                <a:lnTo>
                  <a:pt x="3664156" y="1686273"/>
                </a:lnTo>
                <a:lnTo>
                  <a:pt x="3664156" y="1686273"/>
                </a:lnTo>
                <a:lnTo>
                  <a:pt x="3664156" y="1686273"/>
                </a:lnTo>
                <a:close/>
                <a:moveTo>
                  <a:pt x="3544898" y="1686273"/>
                </a:moveTo>
                <a:lnTo>
                  <a:pt x="3544898" y="1686273"/>
                </a:lnTo>
                <a:cubicBezTo>
                  <a:pt x="3577389" y="1686273"/>
                  <a:pt x="3577389" y="1686273"/>
                  <a:pt x="3577389" y="1686273"/>
                </a:cubicBezTo>
                <a:lnTo>
                  <a:pt x="3544898" y="1686273"/>
                </a:lnTo>
                <a:lnTo>
                  <a:pt x="3544898" y="1686273"/>
                </a:lnTo>
                <a:lnTo>
                  <a:pt x="3544898" y="1686273"/>
                </a:lnTo>
                <a:close/>
                <a:moveTo>
                  <a:pt x="2156990" y="1686273"/>
                </a:moveTo>
                <a:cubicBezTo>
                  <a:pt x="2167820" y="1686273"/>
                  <a:pt x="2178651" y="1686273"/>
                  <a:pt x="2178651" y="1697103"/>
                </a:cubicBezTo>
                <a:cubicBezTo>
                  <a:pt x="2156990" y="1697103"/>
                  <a:pt x="2156990" y="1697103"/>
                  <a:pt x="2156990" y="1697103"/>
                </a:cubicBezTo>
                <a:lnTo>
                  <a:pt x="2146159" y="1697103"/>
                </a:lnTo>
                <a:lnTo>
                  <a:pt x="2146159" y="1697103"/>
                </a:lnTo>
                <a:cubicBezTo>
                  <a:pt x="2070222" y="1697103"/>
                  <a:pt x="2070222" y="1697103"/>
                  <a:pt x="2070222" y="1697103"/>
                </a:cubicBezTo>
                <a:cubicBezTo>
                  <a:pt x="2059392" y="1697103"/>
                  <a:pt x="2048561" y="1697103"/>
                  <a:pt x="2037731" y="1697103"/>
                </a:cubicBezTo>
                <a:cubicBezTo>
                  <a:pt x="2070222" y="1697103"/>
                  <a:pt x="2070222" y="1697103"/>
                  <a:pt x="2070222" y="1697103"/>
                </a:cubicBezTo>
                <a:cubicBezTo>
                  <a:pt x="2102713" y="1686273"/>
                  <a:pt x="2135329" y="1686273"/>
                  <a:pt x="2146159" y="1697103"/>
                </a:cubicBezTo>
                <a:cubicBezTo>
                  <a:pt x="2156990" y="1697103"/>
                  <a:pt x="2156990" y="1697103"/>
                  <a:pt x="2156990" y="1697103"/>
                </a:cubicBezTo>
                <a:lnTo>
                  <a:pt x="2156990" y="1686273"/>
                </a:lnTo>
                <a:lnTo>
                  <a:pt x="2156990" y="1686273"/>
                </a:lnTo>
                <a:close/>
                <a:moveTo>
                  <a:pt x="1994285" y="1697103"/>
                </a:moveTo>
                <a:cubicBezTo>
                  <a:pt x="2026776" y="1686273"/>
                  <a:pt x="2026776" y="1686273"/>
                  <a:pt x="2026776" y="1686273"/>
                </a:cubicBezTo>
                <a:cubicBezTo>
                  <a:pt x="2026776" y="1697103"/>
                  <a:pt x="2015946" y="1697103"/>
                  <a:pt x="2005115" y="1697103"/>
                </a:cubicBezTo>
                <a:lnTo>
                  <a:pt x="1994285" y="1697103"/>
                </a:lnTo>
                <a:lnTo>
                  <a:pt x="1994285" y="1697103"/>
                </a:lnTo>
                <a:lnTo>
                  <a:pt x="1994285" y="1697103"/>
                </a:lnTo>
                <a:close/>
                <a:moveTo>
                  <a:pt x="1256947" y="1697103"/>
                </a:moveTo>
                <a:lnTo>
                  <a:pt x="1256947" y="1697103"/>
                </a:lnTo>
                <a:cubicBezTo>
                  <a:pt x="1278608" y="1697103"/>
                  <a:pt x="1278608" y="1697103"/>
                  <a:pt x="1278608" y="1697103"/>
                </a:cubicBezTo>
                <a:lnTo>
                  <a:pt x="1278608" y="1697103"/>
                </a:lnTo>
                <a:lnTo>
                  <a:pt x="1256947" y="1697103"/>
                </a:lnTo>
                <a:lnTo>
                  <a:pt x="1256947" y="1697103"/>
                </a:lnTo>
                <a:lnTo>
                  <a:pt x="1256947" y="1697103"/>
                </a:lnTo>
                <a:close/>
                <a:moveTo>
                  <a:pt x="2276249" y="1697103"/>
                </a:moveTo>
                <a:cubicBezTo>
                  <a:pt x="2243757" y="1707933"/>
                  <a:pt x="2243757" y="1707933"/>
                  <a:pt x="2243757" y="1707933"/>
                </a:cubicBezTo>
                <a:cubicBezTo>
                  <a:pt x="2232803" y="1707933"/>
                  <a:pt x="2254463" y="1697103"/>
                  <a:pt x="2276249" y="1697103"/>
                </a:cubicBezTo>
                <a:lnTo>
                  <a:pt x="2276249" y="1697103"/>
                </a:lnTo>
                <a:close/>
                <a:moveTo>
                  <a:pt x="2243633" y="1718639"/>
                </a:moveTo>
                <a:cubicBezTo>
                  <a:pt x="2341231" y="1707809"/>
                  <a:pt x="2438829" y="1707809"/>
                  <a:pt x="2525597" y="1707809"/>
                </a:cubicBezTo>
                <a:lnTo>
                  <a:pt x="2525597" y="1707809"/>
                </a:lnTo>
                <a:lnTo>
                  <a:pt x="2525597" y="1707809"/>
                </a:lnTo>
                <a:cubicBezTo>
                  <a:pt x="2579873" y="1707809"/>
                  <a:pt x="2634025" y="1707809"/>
                  <a:pt x="2677346" y="1707809"/>
                </a:cubicBezTo>
                <a:cubicBezTo>
                  <a:pt x="2536427" y="1707809"/>
                  <a:pt x="2536427" y="1707809"/>
                  <a:pt x="2536427" y="1707809"/>
                </a:cubicBezTo>
                <a:cubicBezTo>
                  <a:pt x="2525597" y="1707809"/>
                  <a:pt x="2525597" y="1707809"/>
                  <a:pt x="2525597" y="1707809"/>
                </a:cubicBezTo>
                <a:lnTo>
                  <a:pt x="2525597" y="1707809"/>
                </a:lnTo>
                <a:cubicBezTo>
                  <a:pt x="2514766" y="1707809"/>
                  <a:pt x="2514766" y="1707809"/>
                  <a:pt x="2514766" y="1707809"/>
                </a:cubicBezTo>
                <a:cubicBezTo>
                  <a:pt x="2438829" y="1696978"/>
                  <a:pt x="2352061" y="1718639"/>
                  <a:pt x="2265418" y="1718639"/>
                </a:cubicBezTo>
                <a:lnTo>
                  <a:pt x="2265418" y="1718639"/>
                </a:lnTo>
                <a:lnTo>
                  <a:pt x="2243633" y="1718639"/>
                </a:lnTo>
                <a:lnTo>
                  <a:pt x="2243633" y="1718639"/>
                </a:lnTo>
                <a:lnTo>
                  <a:pt x="2243633" y="1718639"/>
                </a:lnTo>
                <a:close/>
                <a:moveTo>
                  <a:pt x="1300269" y="1729470"/>
                </a:moveTo>
                <a:cubicBezTo>
                  <a:pt x="1300269" y="1718639"/>
                  <a:pt x="1300269" y="1718639"/>
                  <a:pt x="1300269" y="1718639"/>
                </a:cubicBezTo>
                <a:cubicBezTo>
                  <a:pt x="1321930" y="1718639"/>
                  <a:pt x="1321930" y="1718639"/>
                  <a:pt x="1321930" y="1718639"/>
                </a:cubicBezTo>
                <a:cubicBezTo>
                  <a:pt x="1321930" y="1729470"/>
                  <a:pt x="1321930" y="1729470"/>
                  <a:pt x="1321930" y="1729470"/>
                </a:cubicBezTo>
                <a:lnTo>
                  <a:pt x="1300269" y="1729470"/>
                </a:lnTo>
                <a:lnTo>
                  <a:pt x="1300269" y="1729470"/>
                </a:lnTo>
                <a:lnTo>
                  <a:pt x="1300269" y="1729470"/>
                </a:lnTo>
                <a:close/>
                <a:moveTo>
                  <a:pt x="4510047" y="1729470"/>
                </a:moveTo>
                <a:lnTo>
                  <a:pt x="4510047" y="1729470"/>
                </a:lnTo>
                <a:cubicBezTo>
                  <a:pt x="4694413" y="1729470"/>
                  <a:pt x="4694413" y="1729470"/>
                  <a:pt x="4694413" y="1729470"/>
                </a:cubicBezTo>
                <a:lnTo>
                  <a:pt x="4694413" y="1729470"/>
                </a:lnTo>
                <a:lnTo>
                  <a:pt x="4510047" y="1729470"/>
                </a:lnTo>
                <a:lnTo>
                  <a:pt x="4510047" y="1729470"/>
                </a:lnTo>
                <a:lnTo>
                  <a:pt x="4510047" y="1729470"/>
                </a:lnTo>
                <a:close/>
                <a:moveTo>
                  <a:pt x="4737734" y="1729470"/>
                </a:moveTo>
                <a:lnTo>
                  <a:pt x="4737734" y="1729470"/>
                </a:lnTo>
                <a:cubicBezTo>
                  <a:pt x="4759395" y="1729470"/>
                  <a:pt x="4759395" y="1729470"/>
                  <a:pt x="4759395" y="1729470"/>
                </a:cubicBezTo>
                <a:lnTo>
                  <a:pt x="4759395" y="1729470"/>
                </a:lnTo>
                <a:lnTo>
                  <a:pt x="4737734" y="1729470"/>
                </a:lnTo>
                <a:lnTo>
                  <a:pt x="4737734" y="1729470"/>
                </a:lnTo>
                <a:lnTo>
                  <a:pt x="4737734" y="1729470"/>
                </a:lnTo>
                <a:close/>
                <a:moveTo>
                  <a:pt x="1278608" y="1740176"/>
                </a:moveTo>
                <a:lnTo>
                  <a:pt x="1278608" y="1740176"/>
                </a:lnTo>
                <a:cubicBezTo>
                  <a:pt x="1300269" y="1740176"/>
                  <a:pt x="1300269" y="1740176"/>
                  <a:pt x="1300269" y="1740176"/>
                </a:cubicBezTo>
                <a:lnTo>
                  <a:pt x="1300269" y="1740176"/>
                </a:lnTo>
                <a:lnTo>
                  <a:pt x="1278608" y="1740176"/>
                </a:lnTo>
                <a:lnTo>
                  <a:pt x="1278608" y="1740176"/>
                </a:lnTo>
                <a:lnTo>
                  <a:pt x="1278608" y="1740176"/>
                </a:lnTo>
                <a:close/>
                <a:moveTo>
                  <a:pt x="4358173" y="1740176"/>
                </a:moveTo>
                <a:lnTo>
                  <a:pt x="4358173" y="1740176"/>
                </a:lnTo>
                <a:cubicBezTo>
                  <a:pt x="4390664" y="1740176"/>
                  <a:pt x="4390664" y="1740176"/>
                  <a:pt x="4390664" y="1740176"/>
                </a:cubicBezTo>
                <a:lnTo>
                  <a:pt x="4390664" y="1740176"/>
                </a:lnTo>
                <a:lnTo>
                  <a:pt x="4358173" y="1740176"/>
                </a:lnTo>
                <a:lnTo>
                  <a:pt x="4358173" y="1740176"/>
                </a:lnTo>
                <a:lnTo>
                  <a:pt x="4358173" y="1740176"/>
                </a:lnTo>
                <a:close/>
                <a:moveTo>
                  <a:pt x="4455771" y="1740176"/>
                </a:moveTo>
                <a:lnTo>
                  <a:pt x="4455771" y="1740176"/>
                </a:lnTo>
                <a:cubicBezTo>
                  <a:pt x="4499092" y="1740176"/>
                  <a:pt x="4499092" y="1740176"/>
                  <a:pt x="4499092" y="1740176"/>
                </a:cubicBezTo>
                <a:lnTo>
                  <a:pt x="4499092" y="1740176"/>
                </a:lnTo>
                <a:lnTo>
                  <a:pt x="4455771" y="1740176"/>
                </a:lnTo>
                <a:lnTo>
                  <a:pt x="4455771" y="1740176"/>
                </a:lnTo>
                <a:lnTo>
                  <a:pt x="4455771" y="1740176"/>
                </a:lnTo>
                <a:close/>
                <a:moveTo>
                  <a:pt x="4596690" y="1740176"/>
                </a:moveTo>
                <a:lnTo>
                  <a:pt x="4596690" y="1740176"/>
                </a:lnTo>
                <a:cubicBezTo>
                  <a:pt x="4781056" y="1740176"/>
                  <a:pt x="4781056" y="1740176"/>
                  <a:pt x="4781056" y="1740176"/>
                </a:cubicBezTo>
                <a:lnTo>
                  <a:pt x="4781056" y="1740176"/>
                </a:lnTo>
                <a:lnTo>
                  <a:pt x="4596690" y="1740176"/>
                </a:lnTo>
                <a:lnTo>
                  <a:pt x="4596690" y="1740176"/>
                </a:lnTo>
                <a:lnTo>
                  <a:pt x="4596690" y="1740176"/>
                </a:lnTo>
                <a:close/>
                <a:moveTo>
                  <a:pt x="3816031" y="1772542"/>
                </a:moveTo>
                <a:cubicBezTo>
                  <a:pt x="3805200" y="1772542"/>
                  <a:pt x="3805200" y="1772542"/>
                  <a:pt x="3805200" y="1772542"/>
                </a:cubicBezTo>
                <a:cubicBezTo>
                  <a:pt x="3837692" y="1772542"/>
                  <a:pt x="3837692" y="1772542"/>
                  <a:pt x="3837692" y="1772542"/>
                </a:cubicBezTo>
                <a:lnTo>
                  <a:pt x="3837692" y="1772542"/>
                </a:lnTo>
                <a:lnTo>
                  <a:pt x="3816031" y="1772542"/>
                </a:lnTo>
                <a:lnTo>
                  <a:pt x="3816031" y="1772542"/>
                </a:lnTo>
                <a:lnTo>
                  <a:pt x="3816031" y="1772542"/>
                </a:lnTo>
                <a:close/>
                <a:moveTo>
                  <a:pt x="4022057" y="1772542"/>
                </a:moveTo>
                <a:lnTo>
                  <a:pt x="4022057" y="1772542"/>
                </a:lnTo>
                <a:cubicBezTo>
                  <a:pt x="4065379" y="1772542"/>
                  <a:pt x="4065379" y="1772542"/>
                  <a:pt x="4065379" y="1772542"/>
                </a:cubicBezTo>
                <a:lnTo>
                  <a:pt x="4065379" y="1772542"/>
                </a:lnTo>
                <a:lnTo>
                  <a:pt x="4022057" y="1772542"/>
                </a:lnTo>
                <a:lnTo>
                  <a:pt x="4022057" y="1772542"/>
                </a:lnTo>
                <a:lnTo>
                  <a:pt x="4022057" y="1772542"/>
                </a:lnTo>
                <a:close/>
                <a:moveTo>
                  <a:pt x="3338871" y="1804909"/>
                </a:moveTo>
                <a:cubicBezTo>
                  <a:pt x="3338871" y="1794078"/>
                  <a:pt x="3338871" y="1794078"/>
                  <a:pt x="3338871" y="1794078"/>
                </a:cubicBezTo>
                <a:cubicBezTo>
                  <a:pt x="3360532" y="1794078"/>
                  <a:pt x="3360532" y="1794078"/>
                  <a:pt x="3360532" y="1794078"/>
                </a:cubicBezTo>
                <a:cubicBezTo>
                  <a:pt x="3360532" y="1804909"/>
                  <a:pt x="3360532" y="1804909"/>
                  <a:pt x="3360532" y="1804909"/>
                </a:cubicBezTo>
                <a:lnTo>
                  <a:pt x="3338871" y="1804909"/>
                </a:lnTo>
                <a:lnTo>
                  <a:pt x="3338871" y="1804909"/>
                </a:lnTo>
                <a:lnTo>
                  <a:pt x="3338871" y="1804909"/>
                </a:lnTo>
                <a:close/>
                <a:moveTo>
                  <a:pt x="3826861" y="1804909"/>
                </a:moveTo>
                <a:cubicBezTo>
                  <a:pt x="3826861" y="1794078"/>
                  <a:pt x="3826861" y="1794078"/>
                  <a:pt x="3826861" y="1794078"/>
                </a:cubicBezTo>
                <a:cubicBezTo>
                  <a:pt x="3913629" y="1794078"/>
                  <a:pt x="3913629" y="1794078"/>
                  <a:pt x="3913629" y="1794078"/>
                </a:cubicBezTo>
                <a:cubicBezTo>
                  <a:pt x="3913629" y="1804909"/>
                  <a:pt x="3913629" y="1804909"/>
                  <a:pt x="3913629" y="1804909"/>
                </a:cubicBezTo>
                <a:lnTo>
                  <a:pt x="3826861" y="1804909"/>
                </a:lnTo>
                <a:lnTo>
                  <a:pt x="3826861" y="1804909"/>
                </a:lnTo>
                <a:lnTo>
                  <a:pt x="3826861" y="1804909"/>
                </a:lnTo>
                <a:close/>
                <a:moveTo>
                  <a:pt x="4130485" y="1804909"/>
                </a:moveTo>
                <a:cubicBezTo>
                  <a:pt x="4130485" y="1794078"/>
                  <a:pt x="4130485" y="1794078"/>
                  <a:pt x="4130485" y="1794078"/>
                </a:cubicBezTo>
                <a:cubicBezTo>
                  <a:pt x="4260575" y="1794078"/>
                  <a:pt x="4260575" y="1794078"/>
                  <a:pt x="4260575" y="1794078"/>
                </a:cubicBezTo>
                <a:cubicBezTo>
                  <a:pt x="4260575" y="1804909"/>
                  <a:pt x="4260575" y="1804909"/>
                  <a:pt x="4260575" y="1804909"/>
                </a:cubicBezTo>
                <a:lnTo>
                  <a:pt x="4130485" y="1804909"/>
                </a:lnTo>
                <a:lnTo>
                  <a:pt x="4130485" y="1804909"/>
                </a:lnTo>
                <a:lnTo>
                  <a:pt x="4130485" y="1804909"/>
                </a:lnTo>
                <a:close/>
                <a:moveTo>
                  <a:pt x="4390664" y="1804909"/>
                </a:moveTo>
                <a:lnTo>
                  <a:pt x="4390664" y="1804909"/>
                </a:lnTo>
                <a:cubicBezTo>
                  <a:pt x="4423155" y="1794078"/>
                  <a:pt x="4455771" y="1804909"/>
                  <a:pt x="4466601" y="1783373"/>
                </a:cubicBezTo>
                <a:cubicBezTo>
                  <a:pt x="4477431" y="1794203"/>
                  <a:pt x="4477431" y="1794203"/>
                  <a:pt x="4477431" y="1794203"/>
                </a:cubicBezTo>
                <a:cubicBezTo>
                  <a:pt x="4477431" y="1783373"/>
                  <a:pt x="4477431" y="1783373"/>
                  <a:pt x="4477431" y="1783373"/>
                </a:cubicBezTo>
                <a:cubicBezTo>
                  <a:pt x="4477431" y="1794203"/>
                  <a:pt x="4477431" y="1794203"/>
                  <a:pt x="4477431" y="1794203"/>
                </a:cubicBezTo>
                <a:cubicBezTo>
                  <a:pt x="4509923" y="1794203"/>
                  <a:pt x="4509923" y="1794203"/>
                  <a:pt x="4509923" y="1794203"/>
                </a:cubicBezTo>
                <a:cubicBezTo>
                  <a:pt x="4499092" y="1794203"/>
                  <a:pt x="4488262" y="1794203"/>
                  <a:pt x="4477431" y="1794203"/>
                </a:cubicBezTo>
                <a:lnTo>
                  <a:pt x="4477431" y="1794203"/>
                </a:lnTo>
                <a:cubicBezTo>
                  <a:pt x="4466601" y="1794203"/>
                  <a:pt x="4466601" y="1794203"/>
                  <a:pt x="4466601" y="1794203"/>
                </a:cubicBezTo>
                <a:cubicBezTo>
                  <a:pt x="4488262" y="1805033"/>
                  <a:pt x="4488262" y="1805033"/>
                  <a:pt x="4488262" y="1805033"/>
                </a:cubicBezTo>
                <a:lnTo>
                  <a:pt x="4488262" y="1805033"/>
                </a:lnTo>
                <a:lnTo>
                  <a:pt x="4390664" y="1805033"/>
                </a:lnTo>
                <a:lnTo>
                  <a:pt x="4390664" y="1804909"/>
                </a:lnTo>
                <a:lnTo>
                  <a:pt x="4390664" y="1804909"/>
                </a:lnTo>
                <a:close/>
                <a:moveTo>
                  <a:pt x="3935289" y="1815739"/>
                </a:moveTo>
                <a:lnTo>
                  <a:pt x="3935289" y="1815739"/>
                </a:lnTo>
                <a:cubicBezTo>
                  <a:pt x="4043718" y="1815739"/>
                  <a:pt x="4043718" y="1815739"/>
                  <a:pt x="4043718" y="1815739"/>
                </a:cubicBezTo>
                <a:lnTo>
                  <a:pt x="4043718" y="1815739"/>
                </a:lnTo>
                <a:lnTo>
                  <a:pt x="3935289" y="1815739"/>
                </a:lnTo>
                <a:lnTo>
                  <a:pt x="3935289" y="1815739"/>
                </a:lnTo>
                <a:lnTo>
                  <a:pt x="3935289" y="1815739"/>
                </a:lnTo>
                <a:close/>
                <a:moveTo>
                  <a:pt x="4141316" y="1815739"/>
                </a:moveTo>
                <a:lnTo>
                  <a:pt x="4141316" y="1815739"/>
                </a:lnTo>
                <a:cubicBezTo>
                  <a:pt x="4206423" y="1815739"/>
                  <a:pt x="4206423" y="1815739"/>
                  <a:pt x="4206423" y="1815739"/>
                </a:cubicBezTo>
                <a:lnTo>
                  <a:pt x="4206423" y="1815739"/>
                </a:lnTo>
                <a:lnTo>
                  <a:pt x="4141316" y="1815739"/>
                </a:lnTo>
                <a:lnTo>
                  <a:pt x="4141316" y="1815739"/>
                </a:lnTo>
                <a:lnTo>
                  <a:pt x="4141316" y="1815739"/>
                </a:lnTo>
                <a:close/>
                <a:moveTo>
                  <a:pt x="3620835" y="1837276"/>
                </a:moveTo>
                <a:lnTo>
                  <a:pt x="3620835" y="1837276"/>
                </a:lnTo>
                <a:cubicBezTo>
                  <a:pt x="3599174" y="1837276"/>
                  <a:pt x="3599174" y="1837276"/>
                  <a:pt x="3599174" y="1837276"/>
                </a:cubicBezTo>
                <a:lnTo>
                  <a:pt x="3599174" y="1837276"/>
                </a:lnTo>
                <a:lnTo>
                  <a:pt x="3620835" y="1837276"/>
                </a:lnTo>
                <a:lnTo>
                  <a:pt x="3620835" y="1837276"/>
                </a:lnTo>
                <a:lnTo>
                  <a:pt x="3620835" y="1837276"/>
                </a:lnTo>
                <a:close/>
                <a:moveTo>
                  <a:pt x="3577389" y="1837276"/>
                </a:moveTo>
                <a:cubicBezTo>
                  <a:pt x="3523113" y="1837276"/>
                  <a:pt x="3523113" y="1837276"/>
                  <a:pt x="3523113" y="1837276"/>
                </a:cubicBezTo>
                <a:cubicBezTo>
                  <a:pt x="3230318" y="1837276"/>
                  <a:pt x="3230318" y="1837276"/>
                  <a:pt x="3230318" y="1837276"/>
                </a:cubicBezTo>
                <a:lnTo>
                  <a:pt x="3577389" y="1837276"/>
                </a:lnTo>
                <a:lnTo>
                  <a:pt x="3577389" y="1837276"/>
                </a:lnTo>
                <a:lnTo>
                  <a:pt x="3577389" y="1837276"/>
                </a:lnTo>
                <a:close/>
                <a:moveTo>
                  <a:pt x="3154506" y="1837276"/>
                </a:moveTo>
                <a:cubicBezTo>
                  <a:pt x="3154506" y="1848106"/>
                  <a:pt x="3154506" y="1848106"/>
                  <a:pt x="3154506" y="1848106"/>
                </a:cubicBezTo>
                <a:cubicBezTo>
                  <a:pt x="3067738" y="1848106"/>
                  <a:pt x="3067738" y="1848106"/>
                  <a:pt x="3067738" y="1848106"/>
                </a:cubicBezTo>
                <a:cubicBezTo>
                  <a:pt x="3067738" y="1837276"/>
                  <a:pt x="3067738" y="1837276"/>
                  <a:pt x="3067738" y="1837276"/>
                </a:cubicBezTo>
                <a:lnTo>
                  <a:pt x="3154506" y="1837276"/>
                </a:lnTo>
                <a:lnTo>
                  <a:pt x="3154506" y="1837276"/>
                </a:lnTo>
                <a:lnTo>
                  <a:pt x="3154506" y="1837276"/>
                </a:lnTo>
                <a:close/>
                <a:moveTo>
                  <a:pt x="2113544" y="1848106"/>
                </a:moveTo>
                <a:lnTo>
                  <a:pt x="2113544" y="1848106"/>
                </a:lnTo>
                <a:cubicBezTo>
                  <a:pt x="2156865" y="1848106"/>
                  <a:pt x="2156865" y="1848106"/>
                  <a:pt x="2156865" y="1848106"/>
                </a:cubicBezTo>
                <a:lnTo>
                  <a:pt x="2156865" y="1848106"/>
                </a:lnTo>
                <a:lnTo>
                  <a:pt x="2113544" y="1848106"/>
                </a:lnTo>
                <a:lnTo>
                  <a:pt x="2113544" y="1848106"/>
                </a:lnTo>
                <a:lnTo>
                  <a:pt x="2113544" y="1848106"/>
                </a:lnTo>
                <a:close/>
                <a:moveTo>
                  <a:pt x="2265418" y="1848106"/>
                </a:moveTo>
                <a:lnTo>
                  <a:pt x="2265418" y="1848106"/>
                </a:lnTo>
                <a:cubicBezTo>
                  <a:pt x="2287079" y="1848106"/>
                  <a:pt x="2287079" y="1848106"/>
                  <a:pt x="2287079" y="1848106"/>
                </a:cubicBezTo>
                <a:lnTo>
                  <a:pt x="2287079" y="1848106"/>
                </a:lnTo>
                <a:lnTo>
                  <a:pt x="2265418" y="1848106"/>
                </a:lnTo>
                <a:lnTo>
                  <a:pt x="2265418" y="1848106"/>
                </a:lnTo>
                <a:lnTo>
                  <a:pt x="2265418" y="1848106"/>
                </a:lnTo>
                <a:close/>
                <a:moveTo>
                  <a:pt x="2493105" y="1848106"/>
                </a:moveTo>
                <a:lnTo>
                  <a:pt x="2493105" y="1848106"/>
                </a:lnTo>
                <a:cubicBezTo>
                  <a:pt x="2558212" y="1848106"/>
                  <a:pt x="2558212" y="1848106"/>
                  <a:pt x="2558212" y="1848106"/>
                </a:cubicBezTo>
                <a:lnTo>
                  <a:pt x="2558212" y="1848106"/>
                </a:lnTo>
                <a:lnTo>
                  <a:pt x="2493105" y="1848106"/>
                </a:lnTo>
                <a:lnTo>
                  <a:pt x="2493105" y="1848106"/>
                </a:lnTo>
                <a:lnTo>
                  <a:pt x="2493105" y="1848106"/>
                </a:lnTo>
                <a:close/>
                <a:moveTo>
                  <a:pt x="411057" y="1697103"/>
                </a:moveTo>
                <a:lnTo>
                  <a:pt x="411057" y="1697103"/>
                </a:lnTo>
                <a:cubicBezTo>
                  <a:pt x="454378" y="1697103"/>
                  <a:pt x="454378" y="1697103"/>
                  <a:pt x="454378" y="1697103"/>
                </a:cubicBezTo>
                <a:lnTo>
                  <a:pt x="454378" y="1697103"/>
                </a:lnTo>
                <a:lnTo>
                  <a:pt x="411057" y="1697103"/>
                </a:lnTo>
                <a:lnTo>
                  <a:pt x="411057" y="1697103"/>
                </a:lnTo>
                <a:lnTo>
                  <a:pt x="411057" y="1697103"/>
                </a:lnTo>
                <a:close/>
                <a:moveTo>
                  <a:pt x="541270" y="1815739"/>
                </a:moveTo>
                <a:cubicBezTo>
                  <a:pt x="541270" y="1804909"/>
                  <a:pt x="541270" y="1804909"/>
                  <a:pt x="541270" y="1804909"/>
                </a:cubicBezTo>
                <a:cubicBezTo>
                  <a:pt x="584592" y="1804909"/>
                  <a:pt x="584592" y="1804909"/>
                  <a:pt x="584592" y="1804909"/>
                </a:cubicBezTo>
                <a:cubicBezTo>
                  <a:pt x="584592" y="1815739"/>
                  <a:pt x="584592" y="1815739"/>
                  <a:pt x="584592" y="1815739"/>
                </a:cubicBezTo>
                <a:lnTo>
                  <a:pt x="541270" y="1815739"/>
                </a:lnTo>
                <a:lnTo>
                  <a:pt x="541270" y="1815739"/>
                </a:lnTo>
                <a:lnTo>
                  <a:pt x="541270" y="1815739"/>
                </a:lnTo>
                <a:close/>
                <a:moveTo>
                  <a:pt x="617083" y="1880473"/>
                </a:moveTo>
                <a:lnTo>
                  <a:pt x="617083" y="1880473"/>
                </a:lnTo>
                <a:cubicBezTo>
                  <a:pt x="660405" y="1880473"/>
                  <a:pt x="660405" y="1880473"/>
                  <a:pt x="660405" y="1880473"/>
                </a:cubicBezTo>
                <a:lnTo>
                  <a:pt x="660405" y="1880473"/>
                </a:lnTo>
                <a:lnTo>
                  <a:pt x="617083" y="1880473"/>
                </a:lnTo>
                <a:lnTo>
                  <a:pt x="617083" y="1880473"/>
                </a:lnTo>
                <a:lnTo>
                  <a:pt x="617083" y="1880473"/>
                </a:lnTo>
                <a:close/>
                <a:moveTo>
                  <a:pt x="725511" y="1988278"/>
                </a:moveTo>
                <a:cubicBezTo>
                  <a:pt x="725511" y="1999109"/>
                  <a:pt x="725511" y="1999109"/>
                  <a:pt x="725511" y="1999109"/>
                </a:cubicBezTo>
                <a:cubicBezTo>
                  <a:pt x="703851" y="1999109"/>
                  <a:pt x="703851" y="1999109"/>
                  <a:pt x="703851" y="1999109"/>
                </a:cubicBezTo>
                <a:cubicBezTo>
                  <a:pt x="703851" y="1988278"/>
                  <a:pt x="703851" y="1988278"/>
                  <a:pt x="703851" y="1988278"/>
                </a:cubicBezTo>
                <a:lnTo>
                  <a:pt x="725511" y="1988278"/>
                </a:lnTo>
                <a:lnTo>
                  <a:pt x="725511" y="1988278"/>
                </a:lnTo>
                <a:lnTo>
                  <a:pt x="725511" y="1988278"/>
                </a:lnTo>
                <a:close/>
                <a:moveTo>
                  <a:pt x="432842" y="1988278"/>
                </a:moveTo>
                <a:lnTo>
                  <a:pt x="432842" y="1988278"/>
                </a:lnTo>
                <a:cubicBezTo>
                  <a:pt x="411181" y="1988278"/>
                  <a:pt x="411181" y="1988278"/>
                  <a:pt x="411181" y="1988278"/>
                </a:cubicBezTo>
                <a:lnTo>
                  <a:pt x="411181" y="1988278"/>
                </a:lnTo>
                <a:lnTo>
                  <a:pt x="432842" y="1988278"/>
                </a:lnTo>
                <a:lnTo>
                  <a:pt x="432842" y="1988278"/>
                </a:lnTo>
                <a:lnTo>
                  <a:pt x="432842" y="1988278"/>
                </a:lnTo>
                <a:close/>
                <a:moveTo>
                  <a:pt x="714681" y="1977448"/>
                </a:moveTo>
                <a:lnTo>
                  <a:pt x="714681" y="1977448"/>
                </a:lnTo>
                <a:cubicBezTo>
                  <a:pt x="693020" y="1977448"/>
                  <a:pt x="693020" y="1977448"/>
                  <a:pt x="693020" y="1977448"/>
                </a:cubicBezTo>
                <a:lnTo>
                  <a:pt x="693020" y="1977448"/>
                </a:lnTo>
                <a:lnTo>
                  <a:pt x="714681" y="1977448"/>
                </a:lnTo>
                <a:lnTo>
                  <a:pt x="714681" y="1977448"/>
                </a:lnTo>
                <a:lnTo>
                  <a:pt x="714681" y="1977448"/>
                </a:lnTo>
                <a:close/>
                <a:moveTo>
                  <a:pt x="1267778" y="1912839"/>
                </a:moveTo>
                <a:cubicBezTo>
                  <a:pt x="1256947" y="1912839"/>
                  <a:pt x="1256947" y="1912839"/>
                  <a:pt x="1246117" y="1912839"/>
                </a:cubicBezTo>
                <a:cubicBezTo>
                  <a:pt x="1246117" y="1923670"/>
                  <a:pt x="1246117" y="1923670"/>
                  <a:pt x="1246117" y="1923670"/>
                </a:cubicBezTo>
                <a:cubicBezTo>
                  <a:pt x="1202795" y="1923670"/>
                  <a:pt x="1202795" y="1923670"/>
                  <a:pt x="1202795" y="1923670"/>
                </a:cubicBezTo>
                <a:lnTo>
                  <a:pt x="1202795" y="1923670"/>
                </a:lnTo>
                <a:lnTo>
                  <a:pt x="1191965" y="1923670"/>
                </a:lnTo>
                <a:cubicBezTo>
                  <a:pt x="1148643" y="1934500"/>
                  <a:pt x="1148643" y="1934500"/>
                  <a:pt x="1148643" y="1934500"/>
                </a:cubicBezTo>
                <a:cubicBezTo>
                  <a:pt x="1148643" y="1923670"/>
                  <a:pt x="1148643" y="1923670"/>
                  <a:pt x="1148643" y="1923670"/>
                </a:cubicBezTo>
                <a:cubicBezTo>
                  <a:pt x="1170304" y="1923670"/>
                  <a:pt x="1170304" y="1923670"/>
                  <a:pt x="1191965" y="1923670"/>
                </a:cubicBezTo>
                <a:cubicBezTo>
                  <a:pt x="1202795" y="1923670"/>
                  <a:pt x="1202795" y="1923670"/>
                  <a:pt x="1202795" y="1923670"/>
                </a:cubicBezTo>
                <a:cubicBezTo>
                  <a:pt x="1213626" y="1912839"/>
                  <a:pt x="1235287" y="1912839"/>
                  <a:pt x="1246117" y="1912839"/>
                </a:cubicBezTo>
                <a:cubicBezTo>
                  <a:pt x="1256947" y="1912839"/>
                  <a:pt x="1256947" y="1912839"/>
                  <a:pt x="1267778" y="1912839"/>
                </a:cubicBezTo>
                <a:lnTo>
                  <a:pt x="1267778" y="1912839"/>
                </a:lnTo>
                <a:close/>
                <a:moveTo>
                  <a:pt x="974984" y="1912839"/>
                </a:moveTo>
                <a:cubicBezTo>
                  <a:pt x="974984" y="1923670"/>
                  <a:pt x="974984" y="1923670"/>
                  <a:pt x="974984" y="1923670"/>
                </a:cubicBezTo>
                <a:cubicBezTo>
                  <a:pt x="953323" y="1923670"/>
                  <a:pt x="953323" y="1923670"/>
                  <a:pt x="953323" y="1923670"/>
                </a:cubicBezTo>
                <a:cubicBezTo>
                  <a:pt x="953323" y="1912839"/>
                  <a:pt x="953323" y="1912839"/>
                  <a:pt x="953323" y="1912839"/>
                </a:cubicBezTo>
                <a:lnTo>
                  <a:pt x="974984" y="1912839"/>
                </a:lnTo>
                <a:lnTo>
                  <a:pt x="974984" y="1912839"/>
                </a:lnTo>
                <a:lnTo>
                  <a:pt x="974984" y="1912839"/>
                </a:lnTo>
                <a:close/>
                <a:moveTo>
                  <a:pt x="1007475" y="1912839"/>
                </a:moveTo>
                <a:cubicBezTo>
                  <a:pt x="1029136" y="1912839"/>
                  <a:pt x="1029136" y="1912839"/>
                  <a:pt x="1029136" y="1912839"/>
                </a:cubicBezTo>
                <a:lnTo>
                  <a:pt x="1029136" y="1912839"/>
                </a:lnTo>
                <a:cubicBezTo>
                  <a:pt x="1007475" y="1912839"/>
                  <a:pt x="1007475" y="1912839"/>
                  <a:pt x="1007475" y="1912839"/>
                </a:cubicBezTo>
                <a:lnTo>
                  <a:pt x="1007475" y="1912839"/>
                </a:lnTo>
                <a:close/>
                <a:moveTo>
                  <a:pt x="2438829" y="1902009"/>
                </a:moveTo>
                <a:cubicBezTo>
                  <a:pt x="2384552" y="1902009"/>
                  <a:pt x="2330401" y="1902009"/>
                  <a:pt x="2287079" y="1902009"/>
                </a:cubicBezTo>
                <a:cubicBezTo>
                  <a:pt x="2287079" y="1902009"/>
                  <a:pt x="2287079" y="1902009"/>
                  <a:pt x="2276249" y="1891178"/>
                </a:cubicBezTo>
                <a:cubicBezTo>
                  <a:pt x="2276249" y="1902009"/>
                  <a:pt x="2276249" y="1902009"/>
                  <a:pt x="2276249" y="1902009"/>
                </a:cubicBezTo>
                <a:cubicBezTo>
                  <a:pt x="2265418" y="1891178"/>
                  <a:pt x="2265418" y="1891178"/>
                  <a:pt x="2265418" y="1891178"/>
                </a:cubicBezTo>
                <a:cubicBezTo>
                  <a:pt x="2254588" y="1912715"/>
                  <a:pt x="2222097" y="1902009"/>
                  <a:pt x="2189481" y="1902009"/>
                </a:cubicBezTo>
                <a:cubicBezTo>
                  <a:pt x="2178651" y="1902009"/>
                  <a:pt x="2167820" y="1902009"/>
                  <a:pt x="2156990" y="1902009"/>
                </a:cubicBezTo>
                <a:cubicBezTo>
                  <a:pt x="2167820" y="1902009"/>
                  <a:pt x="2178651" y="1902009"/>
                  <a:pt x="2189481" y="1902009"/>
                </a:cubicBezTo>
                <a:cubicBezTo>
                  <a:pt x="2189481" y="1902009"/>
                  <a:pt x="2189481" y="1902009"/>
                  <a:pt x="2200311" y="1902009"/>
                </a:cubicBezTo>
                <a:cubicBezTo>
                  <a:pt x="2167820" y="1891178"/>
                  <a:pt x="2167820" y="1891178"/>
                  <a:pt x="2167820" y="1891178"/>
                </a:cubicBezTo>
                <a:lnTo>
                  <a:pt x="2438829" y="1902009"/>
                </a:lnTo>
                <a:lnTo>
                  <a:pt x="2438829" y="1902009"/>
                </a:lnTo>
                <a:lnTo>
                  <a:pt x="2438829" y="1902009"/>
                </a:lnTo>
                <a:close/>
                <a:moveTo>
                  <a:pt x="2146035" y="1902009"/>
                </a:moveTo>
                <a:cubicBezTo>
                  <a:pt x="2091759" y="1902009"/>
                  <a:pt x="2091759" y="1902009"/>
                  <a:pt x="2091759" y="1902009"/>
                </a:cubicBezTo>
                <a:lnTo>
                  <a:pt x="2091759" y="1902009"/>
                </a:lnTo>
                <a:cubicBezTo>
                  <a:pt x="2146035" y="1902009"/>
                  <a:pt x="2146035" y="1902009"/>
                  <a:pt x="2146035" y="1902009"/>
                </a:cubicBezTo>
                <a:lnTo>
                  <a:pt x="2146035" y="1902009"/>
                </a:lnTo>
                <a:close/>
                <a:moveTo>
                  <a:pt x="1246117" y="1902009"/>
                </a:moveTo>
                <a:cubicBezTo>
                  <a:pt x="1213626" y="1902009"/>
                  <a:pt x="1213626" y="1902009"/>
                  <a:pt x="1213626" y="1902009"/>
                </a:cubicBezTo>
                <a:cubicBezTo>
                  <a:pt x="1213626" y="1891178"/>
                  <a:pt x="1213626" y="1891178"/>
                  <a:pt x="1213626" y="1891178"/>
                </a:cubicBezTo>
                <a:cubicBezTo>
                  <a:pt x="1246117" y="1891178"/>
                  <a:pt x="1246117" y="1891178"/>
                  <a:pt x="1246117" y="1891178"/>
                </a:cubicBezTo>
                <a:lnTo>
                  <a:pt x="1246117" y="1902009"/>
                </a:lnTo>
                <a:lnTo>
                  <a:pt x="1246117" y="1902009"/>
                </a:lnTo>
                <a:lnTo>
                  <a:pt x="1246117" y="1902009"/>
                </a:lnTo>
                <a:close/>
                <a:moveTo>
                  <a:pt x="2276249" y="1880473"/>
                </a:moveTo>
                <a:lnTo>
                  <a:pt x="2276249" y="1880473"/>
                </a:lnTo>
                <a:cubicBezTo>
                  <a:pt x="2243757" y="1880473"/>
                  <a:pt x="2243757" y="1880473"/>
                  <a:pt x="2243757" y="1880473"/>
                </a:cubicBezTo>
                <a:lnTo>
                  <a:pt x="2243757" y="1880473"/>
                </a:lnTo>
                <a:lnTo>
                  <a:pt x="2276249" y="1880473"/>
                </a:lnTo>
                <a:lnTo>
                  <a:pt x="2276249" y="1880473"/>
                </a:lnTo>
                <a:lnTo>
                  <a:pt x="2276249" y="1880473"/>
                </a:lnTo>
                <a:close/>
                <a:moveTo>
                  <a:pt x="2742453" y="1869642"/>
                </a:moveTo>
                <a:cubicBezTo>
                  <a:pt x="2764114" y="1880473"/>
                  <a:pt x="2764114" y="1880473"/>
                  <a:pt x="2764114" y="1880473"/>
                </a:cubicBezTo>
                <a:cubicBezTo>
                  <a:pt x="2774944" y="1869642"/>
                  <a:pt x="2796605" y="1869642"/>
                  <a:pt x="2807435" y="1880473"/>
                </a:cubicBezTo>
                <a:cubicBezTo>
                  <a:pt x="2764114" y="1880473"/>
                  <a:pt x="2764114" y="1880473"/>
                  <a:pt x="2764114" y="1880473"/>
                </a:cubicBezTo>
                <a:cubicBezTo>
                  <a:pt x="2753284" y="1880473"/>
                  <a:pt x="2753284" y="1880473"/>
                  <a:pt x="2742453" y="1869642"/>
                </a:cubicBezTo>
                <a:lnTo>
                  <a:pt x="2742453" y="1869642"/>
                </a:lnTo>
                <a:close/>
                <a:moveTo>
                  <a:pt x="2731623" y="1880473"/>
                </a:moveTo>
                <a:cubicBezTo>
                  <a:pt x="2688301" y="1880473"/>
                  <a:pt x="2688301" y="1880473"/>
                  <a:pt x="2688301" y="1880473"/>
                </a:cubicBezTo>
                <a:cubicBezTo>
                  <a:pt x="2688301" y="1869642"/>
                  <a:pt x="2688301" y="1869642"/>
                  <a:pt x="2688301" y="1869642"/>
                </a:cubicBezTo>
                <a:cubicBezTo>
                  <a:pt x="2731623" y="1869642"/>
                  <a:pt x="2731623" y="1869642"/>
                  <a:pt x="2731623" y="1869642"/>
                </a:cubicBezTo>
                <a:lnTo>
                  <a:pt x="2731623" y="1880473"/>
                </a:lnTo>
                <a:lnTo>
                  <a:pt x="2731623" y="1880473"/>
                </a:lnTo>
                <a:lnTo>
                  <a:pt x="2731623" y="1880473"/>
                </a:lnTo>
                <a:close/>
                <a:moveTo>
                  <a:pt x="3002756" y="1869642"/>
                </a:moveTo>
                <a:cubicBezTo>
                  <a:pt x="3035247" y="1869642"/>
                  <a:pt x="3035247" y="1869642"/>
                  <a:pt x="3035247" y="1869642"/>
                </a:cubicBezTo>
                <a:cubicBezTo>
                  <a:pt x="3035247" y="1880473"/>
                  <a:pt x="3035247" y="1880473"/>
                  <a:pt x="3035247" y="1880473"/>
                </a:cubicBezTo>
                <a:cubicBezTo>
                  <a:pt x="3002756" y="1880473"/>
                  <a:pt x="3002756" y="1880473"/>
                  <a:pt x="3002756" y="1880473"/>
                </a:cubicBezTo>
                <a:lnTo>
                  <a:pt x="3002756" y="1869642"/>
                </a:lnTo>
                <a:lnTo>
                  <a:pt x="3002756" y="1869642"/>
                </a:lnTo>
                <a:lnTo>
                  <a:pt x="3002756" y="1869642"/>
                </a:lnTo>
                <a:close/>
                <a:moveTo>
                  <a:pt x="3241273" y="1869642"/>
                </a:moveTo>
                <a:lnTo>
                  <a:pt x="3241273" y="1869642"/>
                </a:lnTo>
                <a:cubicBezTo>
                  <a:pt x="3165336" y="1869642"/>
                  <a:pt x="3165336" y="1869642"/>
                  <a:pt x="3165336" y="1869642"/>
                </a:cubicBezTo>
                <a:lnTo>
                  <a:pt x="3165336" y="1869642"/>
                </a:lnTo>
                <a:lnTo>
                  <a:pt x="3241273" y="1869642"/>
                </a:lnTo>
                <a:lnTo>
                  <a:pt x="3241273" y="1869642"/>
                </a:lnTo>
                <a:lnTo>
                  <a:pt x="3241273" y="1869642"/>
                </a:lnTo>
                <a:close/>
                <a:moveTo>
                  <a:pt x="2493105" y="1869642"/>
                </a:moveTo>
                <a:cubicBezTo>
                  <a:pt x="2536427" y="1880473"/>
                  <a:pt x="2612364" y="1858812"/>
                  <a:pt x="2666641" y="1869642"/>
                </a:cubicBezTo>
                <a:cubicBezTo>
                  <a:pt x="2547382" y="1869642"/>
                  <a:pt x="2417293" y="1880473"/>
                  <a:pt x="2319695" y="1880473"/>
                </a:cubicBezTo>
                <a:cubicBezTo>
                  <a:pt x="2493105" y="1869642"/>
                  <a:pt x="2493105" y="1869642"/>
                  <a:pt x="2493105" y="1869642"/>
                </a:cubicBezTo>
                <a:cubicBezTo>
                  <a:pt x="2503936" y="1869642"/>
                  <a:pt x="2503936" y="1869642"/>
                  <a:pt x="2514766" y="1869642"/>
                </a:cubicBezTo>
                <a:cubicBezTo>
                  <a:pt x="2493105" y="1869642"/>
                  <a:pt x="2493105" y="1869642"/>
                  <a:pt x="2493105" y="1869642"/>
                </a:cubicBezTo>
                <a:lnTo>
                  <a:pt x="2493105" y="1869642"/>
                </a:lnTo>
                <a:lnTo>
                  <a:pt x="2493105" y="1869642"/>
                </a:lnTo>
                <a:close/>
                <a:moveTo>
                  <a:pt x="2221972" y="1869642"/>
                </a:moveTo>
                <a:cubicBezTo>
                  <a:pt x="2189481" y="1869642"/>
                  <a:pt x="2189481" y="1869642"/>
                  <a:pt x="2189481" y="1869642"/>
                </a:cubicBezTo>
                <a:lnTo>
                  <a:pt x="2189481" y="1869642"/>
                </a:lnTo>
                <a:cubicBezTo>
                  <a:pt x="2221972" y="1869642"/>
                  <a:pt x="2221972" y="1869642"/>
                  <a:pt x="2221972" y="1869642"/>
                </a:cubicBezTo>
                <a:lnTo>
                  <a:pt x="2221972" y="1869642"/>
                </a:lnTo>
                <a:close/>
                <a:moveTo>
                  <a:pt x="3035247" y="1858812"/>
                </a:moveTo>
                <a:lnTo>
                  <a:pt x="3035247" y="1858812"/>
                </a:lnTo>
                <a:cubicBezTo>
                  <a:pt x="2883497" y="1869642"/>
                  <a:pt x="2883497" y="1869642"/>
                  <a:pt x="2883497" y="1869642"/>
                </a:cubicBezTo>
                <a:cubicBezTo>
                  <a:pt x="2883497" y="1858812"/>
                  <a:pt x="2883497" y="1858812"/>
                  <a:pt x="2883497" y="1858812"/>
                </a:cubicBezTo>
                <a:lnTo>
                  <a:pt x="3035247" y="1858812"/>
                </a:lnTo>
                <a:lnTo>
                  <a:pt x="3035247" y="1858812"/>
                </a:lnTo>
                <a:lnTo>
                  <a:pt x="3035247" y="1858812"/>
                </a:lnTo>
                <a:close/>
                <a:moveTo>
                  <a:pt x="2840051" y="1858812"/>
                </a:moveTo>
                <a:cubicBezTo>
                  <a:pt x="2840051" y="1869642"/>
                  <a:pt x="2840051" y="1869642"/>
                  <a:pt x="2840051" y="1869642"/>
                </a:cubicBezTo>
                <a:cubicBezTo>
                  <a:pt x="2818390" y="1869642"/>
                  <a:pt x="2818390" y="1869642"/>
                  <a:pt x="2818390" y="1869642"/>
                </a:cubicBezTo>
                <a:cubicBezTo>
                  <a:pt x="2818390" y="1858812"/>
                  <a:pt x="2818390" y="1858812"/>
                  <a:pt x="2818390" y="1858812"/>
                </a:cubicBezTo>
                <a:lnTo>
                  <a:pt x="2840051" y="1858812"/>
                </a:lnTo>
                <a:lnTo>
                  <a:pt x="2840051" y="1858812"/>
                </a:lnTo>
                <a:lnTo>
                  <a:pt x="2840051" y="1858812"/>
                </a:lnTo>
                <a:close/>
                <a:moveTo>
                  <a:pt x="2807560" y="1858812"/>
                </a:moveTo>
                <a:cubicBezTo>
                  <a:pt x="2807560" y="1869642"/>
                  <a:pt x="2807560" y="1869642"/>
                  <a:pt x="2807560" y="1869642"/>
                </a:cubicBezTo>
                <a:cubicBezTo>
                  <a:pt x="2764238" y="1869642"/>
                  <a:pt x="2764238" y="1869642"/>
                  <a:pt x="2764238" y="1869642"/>
                </a:cubicBezTo>
                <a:cubicBezTo>
                  <a:pt x="2764238" y="1858812"/>
                  <a:pt x="2764238" y="1858812"/>
                  <a:pt x="2764238" y="1858812"/>
                </a:cubicBezTo>
                <a:lnTo>
                  <a:pt x="2807560" y="1858812"/>
                </a:lnTo>
                <a:lnTo>
                  <a:pt x="2807560" y="1858812"/>
                </a:lnTo>
                <a:lnTo>
                  <a:pt x="2807560" y="1858812"/>
                </a:lnTo>
                <a:close/>
                <a:moveTo>
                  <a:pt x="2699132" y="1858812"/>
                </a:moveTo>
                <a:cubicBezTo>
                  <a:pt x="2742453" y="1858812"/>
                  <a:pt x="2742453" y="1858812"/>
                  <a:pt x="2742453" y="1858812"/>
                </a:cubicBezTo>
                <a:cubicBezTo>
                  <a:pt x="2742453" y="1869642"/>
                  <a:pt x="2742453" y="1869642"/>
                  <a:pt x="2742453" y="1869642"/>
                </a:cubicBezTo>
                <a:cubicBezTo>
                  <a:pt x="2699132" y="1869642"/>
                  <a:pt x="2699132" y="1869642"/>
                  <a:pt x="2699132" y="1869642"/>
                </a:cubicBezTo>
                <a:lnTo>
                  <a:pt x="2699132" y="1858812"/>
                </a:lnTo>
                <a:lnTo>
                  <a:pt x="2699132" y="1858812"/>
                </a:lnTo>
                <a:lnTo>
                  <a:pt x="2699132" y="1858812"/>
                </a:lnTo>
                <a:close/>
                <a:moveTo>
                  <a:pt x="974984" y="1869642"/>
                </a:moveTo>
                <a:cubicBezTo>
                  <a:pt x="985814" y="1869642"/>
                  <a:pt x="985814" y="1869642"/>
                  <a:pt x="996645" y="1869642"/>
                </a:cubicBezTo>
                <a:cubicBezTo>
                  <a:pt x="1007475" y="1869642"/>
                  <a:pt x="1029136" y="1869642"/>
                  <a:pt x="1050921" y="1869642"/>
                </a:cubicBezTo>
                <a:cubicBezTo>
                  <a:pt x="1029260" y="1869642"/>
                  <a:pt x="1018430" y="1869642"/>
                  <a:pt x="996645" y="1869642"/>
                </a:cubicBezTo>
                <a:cubicBezTo>
                  <a:pt x="985814" y="1869642"/>
                  <a:pt x="985814" y="1869642"/>
                  <a:pt x="974984" y="1869642"/>
                </a:cubicBezTo>
                <a:lnTo>
                  <a:pt x="974984" y="1869642"/>
                </a:lnTo>
                <a:close/>
                <a:moveTo>
                  <a:pt x="1061751" y="1880473"/>
                </a:moveTo>
                <a:cubicBezTo>
                  <a:pt x="1061751" y="1880473"/>
                  <a:pt x="1072582" y="1880473"/>
                  <a:pt x="1083412" y="1880473"/>
                </a:cubicBezTo>
                <a:cubicBezTo>
                  <a:pt x="1072582" y="1880473"/>
                  <a:pt x="1072582" y="1880473"/>
                  <a:pt x="1061751" y="1880473"/>
                </a:cubicBezTo>
                <a:cubicBezTo>
                  <a:pt x="1050921" y="1880473"/>
                  <a:pt x="1050921" y="1891303"/>
                  <a:pt x="1050921" y="1891303"/>
                </a:cubicBezTo>
                <a:cubicBezTo>
                  <a:pt x="1126858" y="1891303"/>
                  <a:pt x="1202671" y="1880473"/>
                  <a:pt x="1278608" y="1869767"/>
                </a:cubicBezTo>
                <a:cubicBezTo>
                  <a:pt x="1181010" y="1891303"/>
                  <a:pt x="1072582" y="1891303"/>
                  <a:pt x="964153" y="1902133"/>
                </a:cubicBezTo>
                <a:cubicBezTo>
                  <a:pt x="996645" y="1891178"/>
                  <a:pt x="1029136" y="1891178"/>
                  <a:pt x="1061751" y="1880473"/>
                </a:cubicBezTo>
                <a:lnTo>
                  <a:pt x="1061751" y="1880473"/>
                </a:lnTo>
                <a:close/>
                <a:moveTo>
                  <a:pt x="844895" y="1912839"/>
                </a:moveTo>
                <a:lnTo>
                  <a:pt x="844895" y="1912839"/>
                </a:lnTo>
                <a:cubicBezTo>
                  <a:pt x="790618" y="1912839"/>
                  <a:pt x="736466" y="1923670"/>
                  <a:pt x="671359" y="1923670"/>
                </a:cubicBezTo>
                <a:cubicBezTo>
                  <a:pt x="693020" y="1912839"/>
                  <a:pt x="714681" y="1912839"/>
                  <a:pt x="736466" y="1902133"/>
                </a:cubicBezTo>
                <a:cubicBezTo>
                  <a:pt x="758127" y="1923670"/>
                  <a:pt x="790743" y="1912964"/>
                  <a:pt x="823234" y="1902133"/>
                </a:cubicBezTo>
                <a:cubicBezTo>
                  <a:pt x="834064" y="1902133"/>
                  <a:pt x="834064" y="1902133"/>
                  <a:pt x="834064" y="1902133"/>
                </a:cubicBezTo>
                <a:lnTo>
                  <a:pt x="834064" y="1902133"/>
                </a:lnTo>
                <a:cubicBezTo>
                  <a:pt x="855725" y="1902133"/>
                  <a:pt x="899171" y="1902133"/>
                  <a:pt x="931662" y="1902133"/>
                </a:cubicBezTo>
                <a:cubicBezTo>
                  <a:pt x="899171" y="1902133"/>
                  <a:pt x="877386" y="1902133"/>
                  <a:pt x="855725" y="1912964"/>
                </a:cubicBezTo>
                <a:cubicBezTo>
                  <a:pt x="877386" y="1923794"/>
                  <a:pt x="931662" y="1912964"/>
                  <a:pt x="931662" y="1923794"/>
                </a:cubicBezTo>
                <a:cubicBezTo>
                  <a:pt x="660529" y="1934625"/>
                  <a:pt x="660529" y="1934625"/>
                  <a:pt x="660529" y="1934625"/>
                </a:cubicBezTo>
                <a:lnTo>
                  <a:pt x="844895" y="1912839"/>
                </a:lnTo>
                <a:lnTo>
                  <a:pt x="844895" y="1912839"/>
                </a:lnTo>
                <a:lnTo>
                  <a:pt x="844895" y="1912839"/>
                </a:lnTo>
                <a:close/>
                <a:moveTo>
                  <a:pt x="1105073" y="1923545"/>
                </a:moveTo>
                <a:cubicBezTo>
                  <a:pt x="1105073" y="1934376"/>
                  <a:pt x="1105073" y="1934376"/>
                  <a:pt x="1115903" y="1934376"/>
                </a:cubicBezTo>
                <a:cubicBezTo>
                  <a:pt x="1115903" y="1934376"/>
                  <a:pt x="1115903" y="1934376"/>
                  <a:pt x="1126734" y="1934376"/>
                </a:cubicBezTo>
                <a:cubicBezTo>
                  <a:pt x="1126734" y="1934376"/>
                  <a:pt x="1126734" y="1923545"/>
                  <a:pt x="1137564" y="1934376"/>
                </a:cubicBezTo>
                <a:cubicBezTo>
                  <a:pt x="1126734" y="1934376"/>
                  <a:pt x="1126734" y="1934376"/>
                  <a:pt x="1126734" y="1934376"/>
                </a:cubicBezTo>
                <a:lnTo>
                  <a:pt x="1115903" y="1934376"/>
                </a:lnTo>
                <a:lnTo>
                  <a:pt x="1115903" y="1934376"/>
                </a:lnTo>
                <a:cubicBezTo>
                  <a:pt x="1094243" y="1934376"/>
                  <a:pt x="1072582" y="1934376"/>
                  <a:pt x="1061627" y="1934376"/>
                </a:cubicBezTo>
                <a:cubicBezTo>
                  <a:pt x="1039966" y="1923545"/>
                  <a:pt x="1029136" y="1945206"/>
                  <a:pt x="1007350" y="1945206"/>
                </a:cubicBezTo>
                <a:cubicBezTo>
                  <a:pt x="1018305" y="1923545"/>
                  <a:pt x="1072582" y="1934376"/>
                  <a:pt x="1105073" y="1923545"/>
                </a:cubicBezTo>
                <a:lnTo>
                  <a:pt x="1105073" y="1923545"/>
                </a:lnTo>
                <a:close/>
                <a:moveTo>
                  <a:pt x="1235162" y="1945081"/>
                </a:moveTo>
                <a:cubicBezTo>
                  <a:pt x="1137564" y="1945081"/>
                  <a:pt x="1137564" y="1945081"/>
                  <a:pt x="1137564" y="1945081"/>
                </a:cubicBezTo>
                <a:cubicBezTo>
                  <a:pt x="1126734" y="1945081"/>
                  <a:pt x="1126734" y="1945081"/>
                  <a:pt x="1126734" y="1945081"/>
                </a:cubicBezTo>
                <a:lnTo>
                  <a:pt x="1235162" y="1945081"/>
                </a:lnTo>
                <a:lnTo>
                  <a:pt x="1235162" y="1945081"/>
                </a:lnTo>
                <a:lnTo>
                  <a:pt x="1235162" y="1945081"/>
                </a:lnTo>
                <a:close/>
                <a:moveTo>
                  <a:pt x="714681" y="1955912"/>
                </a:moveTo>
                <a:cubicBezTo>
                  <a:pt x="823109" y="1945081"/>
                  <a:pt x="823109" y="1945081"/>
                  <a:pt x="823109" y="1945081"/>
                </a:cubicBezTo>
                <a:cubicBezTo>
                  <a:pt x="833940" y="1945081"/>
                  <a:pt x="833940" y="1945081"/>
                  <a:pt x="844770" y="1945081"/>
                </a:cubicBezTo>
                <a:cubicBezTo>
                  <a:pt x="877261" y="1945081"/>
                  <a:pt x="877261" y="1945081"/>
                  <a:pt x="877261" y="1945081"/>
                </a:cubicBezTo>
                <a:cubicBezTo>
                  <a:pt x="844770" y="1945081"/>
                  <a:pt x="844770" y="1945081"/>
                  <a:pt x="844770" y="1945081"/>
                </a:cubicBezTo>
                <a:lnTo>
                  <a:pt x="844770" y="1945081"/>
                </a:lnTo>
                <a:cubicBezTo>
                  <a:pt x="823109" y="1945081"/>
                  <a:pt x="823109" y="1945081"/>
                  <a:pt x="823109" y="1945081"/>
                </a:cubicBezTo>
                <a:cubicBezTo>
                  <a:pt x="823109" y="1945081"/>
                  <a:pt x="823109" y="1955912"/>
                  <a:pt x="812279" y="1955912"/>
                </a:cubicBezTo>
                <a:lnTo>
                  <a:pt x="714681" y="1955912"/>
                </a:lnTo>
                <a:lnTo>
                  <a:pt x="714681" y="1955912"/>
                </a:lnTo>
                <a:lnTo>
                  <a:pt x="714681" y="1955912"/>
                </a:lnTo>
                <a:close/>
                <a:moveTo>
                  <a:pt x="725511" y="1966742"/>
                </a:moveTo>
                <a:cubicBezTo>
                  <a:pt x="790618" y="1977573"/>
                  <a:pt x="844770" y="1955912"/>
                  <a:pt x="909877" y="1966742"/>
                </a:cubicBezTo>
                <a:cubicBezTo>
                  <a:pt x="844895" y="1966742"/>
                  <a:pt x="790618" y="1977448"/>
                  <a:pt x="725511" y="1966742"/>
                </a:cubicBezTo>
                <a:lnTo>
                  <a:pt x="725511" y="1966742"/>
                </a:lnTo>
                <a:close/>
                <a:moveTo>
                  <a:pt x="953323" y="1966742"/>
                </a:moveTo>
                <a:cubicBezTo>
                  <a:pt x="931662" y="1966742"/>
                  <a:pt x="931662" y="1966742"/>
                  <a:pt x="931662" y="1966742"/>
                </a:cubicBezTo>
                <a:cubicBezTo>
                  <a:pt x="931662" y="1955912"/>
                  <a:pt x="931662" y="1955912"/>
                  <a:pt x="931662" y="1955912"/>
                </a:cubicBezTo>
                <a:cubicBezTo>
                  <a:pt x="953323" y="1955912"/>
                  <a:pt x="953323" y="1955912"/>
                  <a:pt x="953323" y="1955912"/>
                </a:cubicBezTo>
                <a:lnTo>
                  <a:pt x="953323" y="1966742"/>
                </a:lnTo>
                <a:lnTo>
                  <a:pt x="953323" y="1966742"/>
                </a:lnTo>
                <a:lnTo>
                  <a:pt x="953323" y="1966742"/>
                </a:lnTo>
                <a:close/>
                <a:moveTo>
                  <a:pt x="1007475" y="1955912"/>
                </a:moveTo>
                <a:cubicBezTo>
                  <a:pt x="974984" y="1955912"/>
                  <a:pt x="974984" y="1955912"/>
                  <a:pt x="974984" y="1955912"/>
                </a:cubicBezTo>
                <a:lnTo>
                  <a:pt x="974984" y="1955912"/>
                </a:lnTo>
                <a:cubicBezTo>
                  <a:pt x="1007475" y="1955912"/>
                  <a:pt x="1007475" y="1955912"/>
                  <a:pt x="1007475" y="1955912"/>
                </a:cubicBezTo>
                <a:lnTo>
                  <a:pt x="1007475" y="1955912"/>
                </a:lnTo>
                <a:close/>
                <a:moveTo>
                  <a:pt x="1061751" y="1955912"/>
                </a:moveTo>
                <a:cubicBezTo>
                  <a:pt x="1018430" y="1955912"/>
                  <a:pt x="1018430" y="1955912"/>
                  <a:pt x="1018430" y="1955912"/>
                </a:cubicBezTo>
                <a:lnTo>
                  <a:pt x="1018430" y="1955912"/>
                </a:lnTo>
                <a:cubicBezTo>
                  <a:pt x="1061751" y="1955912"/>
                  <a:pt x="1061751" y="1955912"/>
                  <a:pt x="1061751" y="1955912"/>
                </a:cubicBezTo>
                <a:lnTo>
                  <a:pt x="1061751" y="1955912"/>
                </a:lnTo>
                <a:close/>
                <a:moveTo>
                  <a:pt x="1115903" y="1955912"/>
                </a:moveTo>
                <a:cubicBezTo>
                  <a:pt x="1072582" y="1955912"/>
                  <a:pt x="1072582" y="1955912"/>
                  <a:pt x="1072582" y="1955912"/>
                </a:cubicBezTo>
                <a:cubicBezTo>
                  <a:pt x="1072582" y="1945081"/>
                  <a:pt x="1072582" y="1945081"/>
                  <a:pt x="1072582" y="1945081"/>
                </a:cubicBezTo>
                <a:cubicBezTo>
                  <a:pt x="1115903" y="1945081"/>
                  <a:pt x="1115903" y="1945081"/>
                  <a:pt x="1115903" y="1945081"/>
                </a:cubicBezTo>
                <a:lnTo>
                  <a:pt x="1115903" y="1955912"/>
                </a:lnTo>
                <a:lnTo>
                  <a:pt x="1115903" y="1955912"/>
                </a:lnTo>
                <a:lnTo>
                  <a:pt x="1115903" y="1955912"/>
                </a:lnTo>
                <a:close/>
                <a:moveTo>
                  <a:pt x="1408697" y="1999109"/>
                </a:moveTo>
                <a:cubicBezTo>
                  <a:pt x="1430358" y="1999109"/>
                  <a:pt x="1430358" y="1999109"/>
                  <a:pt x="1430358" y="1999109"/>
                </a:cubicBezTo>
                <a:lnTo>
                  <a:pt x="1430358" y="1999109"/>
                </a:lnTo>
                <a:cubicBezTo>
                  <a:pt x="1408697" y="1999109"/>
                  <a:pt x="1408697" y="1999109"/>
                  <a:pt x="1408697" y="1999109"/>
                </a:cubicBezTo>
                <a:lnTo>
                  <a:pt x="1408697" y="1999109"/>
                </a:lnTo>
                <a:close/>
                <a:moveTo>
                  <a:pt x="1365376" y="2009815"/>
                </a:moveTo>
                <a:cubicBezTo>
                  <a:pt x="1365376" y="1998985"/>
                  <a:pt x="1365376" y="1998985"/>
                  <a:pt x="1365376" y="1998985"/>
                </a:cubicBezTo>
                <a:cubicBezTo>
                  <a:pt x="1387036" y="1998985"/>
                  <a:pt x="1387036" y="1998985"/>
                  <a:pt x="1387036" y="1998985"/>
                </a:cubicBezTo>
                <a:cubicBezTo>
                  <a:pt x="1387036" y="2009815"/>
                  <a:pt x="1387036" y="2009815"/>
                  <a:pt x="1387036" y="2009815"/>
                </a:cubicBezTo>
                <a:lnTo>
                  <a:pt x="1365376" y="2009815"/>
                </a:lnTo>
                <a:lnTo>
                  <a:pt x="1365376" y="2009815"/>
                </a:lnTo>
                <a:lnTo>
                  <a:pt x="1365376" y="2009815"/>
                </a:lnTo>
                <a:close/>
              </a:path>
            </a:pathLst>
          </a:custGeom>
          <a:solidFill>
            <a:srgbClr val="000000"/>
          </a:solidFill>
          <a:ln w="124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xmlns="" id="{67CF3C11-91C3-4384-8988-D61EA953D368}"/>
              </a:ext>
            </a:extLst>
          </p:cNvPr>
          <p:cNvSpPr/>
          <p:nvPr/>
        </p:nvSpPr>
        <p:spPr>
          <a:xfrm>
            <a:off x="6658011" y="4551354"/>
            <a:ext cx="1522092" cy="437263"/>
          </a:xfrm>
          <a:custGeom>
            <a:avLst/>
            <a:gdLst>
              <a:gd name="connsiteX0" fmla="*/ 1723031 w 1782656"/>
              <a:gd name="connsiteY0" fmla="*/ 174025 h 413297"/>
              <a:gd name="connsiteX1" fmla="*/ 1782909 w 1782656"/>
              <a:gd name="connsiteY1" fmla="*/ 144397 h 413297"/>
              <a:gd name="connsiteX2" fmla="*/ 1723031 w 1782656"/>
              <a:gd name="connsiteY2" fmla="*/ 144397 h 413297"/>
              <a:gd name="connsiteX3" fmla="*/ 1735853 w 1782656"/>
              <a:gd name="connsiteY3" fmla="*/ 135932 h 413297"/>
              <a:gd name="connsiteX4" fmla="*/ 1761497 w 1782656"/>
              <a:gd name="connsiteY4" fmla="*/ 114769 h 413297"/>
              <a:gd name="connsiteX5" fmla="*/ 1718674 w 1782656"/>
              <a:gd name="connsiteY5" fmla="*/ 114769 h 413297"/>
              <a:gd name="connsiteX6" fmla="*/ 1718674 w 1782656"/>
              <a:gd name="connsiteY6" fmla="*/ 102071 h 413297"/>
              <a:gd name="connsiteX7" fmla="*/ 1688672 w 1782656"/>
              <a:gd name="connsiteY7" fmla="*/ 102071 h 413297"/>
              <a:gd name="connsiteX8" fmla="*/ 1718674 w 1782656"/>
              <a:gd name="connsiteY8" fmla="*/ 93606 h 413297"/>
              <a:gd name="connsiteX9" fmla="*/ 1701494 w 1782656"/>
              <a:gd name="connsiteY9" fmla="*/ 89374 h 413297"/>
              <a:gd name="connsiteX10" fmla="*/ 1705727 w 1782656"/>
              <a:gd name="connsiteY10" fmla="*/ 85141 h 413297"/>
              <a:gd name="connsiteX11" fmla="*/ 1684315 w 1782656"/>
              <a:gd name="connsiteY11" fmla="*/ 85141 h 413297"/>
              <a:gd name="connsiteX12" fmla="*/ 1722906 w 1782656"/>
              <a:gd name="connsiteY12" fmla="*/ 72443 h 413297"/>
              <a:gd name="connsiteX13" fmla="*/ 1718674 w 1782656"/>
              <a:gd name="connsiteY13" fmla="*/ 68211 h 413297"/>
              <a:gd name="connsiteX14" fmla="*/ 1727263 w 1782656"/>
              <a:gd name="connsiteY14" fmla="*/ 55513 h 413297"/>
              <a:gd name="connsiteX15" fmla="*/ 1705851 w 1782656"/>
              <a:gd name="connsiteY15" fmla="*/ 47048 h 413297"/>
              <a:gd name="connsiteX16" fmla="*/ 1654438 w 1782656"/>
              <a:gd name="connsiteY16" fmla="*/ 42815 h 413297"/>
              <a:gd name="connsiteX17" fmla="*/ 1667260 w 1782656"/>
              <a:gd name="connsiteY17" fmla="*/ 38583 h 413297"/>
              <a:gd name="connsiteX18" fmla="*/ 1573024 w 1782656"/>
              <a:gd name="connsiteY18" fmla="*/ 38583 h 413297"/>
              <a:gd name="connsiteX19" fmla="*/ 1564434 w 1782656"/>
              <a:gd name="connsiteY19" fmla="*/ 34350 h 413297"/>
              <a:gd name="connsiteX20" fmla="*/ 1500199 w 1782656"/>
              <a:gd name="connsiteY20" fmla="*/ 30118 h 413297"/>
              <a:gd name="connsiteX21" fmla="*/ 1508788 w 1782656"/>
              <a:gd name="connsiteY21" fmla="*/ 25885 h 413297"/>
              <a:gd name="connsiteX22" fmla="*/ 1573024 w 1782656"/>
              <a:gd name="connsiteY22" fmla="*/ 8955 h 413297"/>
              <a:gd name="connsiteX23" fmla="*/ 1371852 w 1782656"/>
              <a:gd name="connsiteY23" fmla="*/ 13187 h 413297"/>
              <a:gd name="connsiteX24" fmla="*/ 1371852 w 1782656"/>
              <a:gd name="connsiteY24" fmla="*/ 8955 h 413297"/>
              <a:gd name="connsiteX25" fmla="*/ 1401854 w 1782656"/>
              <a:gd name="connsiteY25" fmla="*/ 4722 h 413297"/>
              <a:gd name="connsiteX26" fmla="*/ 1029388 w 1782656"/>
              <a:gd name="connsiteY26" fmla="*/ 8955 h 413297"/>
              <a:gd name="connsiteX27" fmla="*/ 104697 w 1782656"/>
              <a:gd name="connsiteY27" fmla="*/ 42815 h 413297"/>
              <a:gd name="connsiteX28" fmla="*/ 49051 w 1782656"/>
              <a:gd name="connsiteY28" fmla="*/ 72443 h 413297"/>
              <a:gd name="connsiteX29" fmla="*/ 87642 w 1782656"/>
              <a:gd name="connsiteY29" fmla="*/ 89374 h 413297"/>
              <a:gd name="connsiteX30" fmla="*/ 44819 w 1782656"/>
              <a:gd name="connsiteY30" fmla="*/ 110536 h 413297"/>
              <a:gd name="connsiteX31" fmla="*/ 14817 w 1782656"/>
              <a:gd name="connsiteY31" fmla="*/ 157095 h 413297"/>
              <a:gd name="connsiteX32" fmla="*/ 10585 w 1782656"/>
              <a:gd name="connsiteY32" fmla="*/ 157095 h 413297"/>
              <a:gd name="connsiteX33" fmla="*/ 10585 w 1782656"/>
              <a:gd name="connsiteY33" fmla="*/ 161327 h 413297"/>
              <a:gd name="connsiteX34" fmla="*/ 40586 w 1782656"/>
              <a:gd name="connsiteY34" fmla="*/ 186722 h 413297"/>
              <a:gd name="connsiteX35" fmla="*/ 27764 w 1782656"/>
              <a:gd name="connsiteY35" fmla="*/ 190955 h 413297"/>
              <a:gd name="connsiteX36" fmla="*/ 14942 w 1782656"/>
              <a:gd name="connsiteY36" fmla="*/ 220583 h 413297"/>
              <a:gd name="connsiteX37" fmla="*/ 10709 w 1782656"/>
              <a:gd name="connsiteY37" fmla="*/ 241746 h 413297"/>
              <a:gd name="connsiteX38" fmla="*/ 10709 w 1782656"/>
              <a:gd name="connsiteY38" fmla="*/ 301002 h 413297"/>
              <a:gd name="connsiteX39" fmla="*/ 83534 w 1782656"/>
              <a:gd name="connsiteY39" fmla="*/ 360258 h 413297"/>
              <a:gd name="connsiteX40" fmla="*/ 246239 w 1782656"/>
              <a:gd name="connsiteY40" fmla="*/ 389886 h 413297"/>
              <a:gd name="connsiteX41" fmla="*/ 378942 w 1782656"/>
              <a:gd name="connsiteY41" fmla="*/ 406816 h 413297"/>
              <a:gd name="connsiteX42" fmla="*/ 1509161 w 1782656"/>
              <a:gd name="connsiteY42" fmla="*/ 330630 h 413297"/>
              <a:gd name="connsiteX43" fmla="*/ 1748924 w 1782656"/>
              <a:gd name="connsiteY43" fmla="*/ 258676 h 413297"/>
              <a:gd name="connsiteX44" fmla="*/ 1706100 w 1782656"/>
              <a:gd name="connsiteY44" fmla="*/ 258676 h 413297"/>
              <a:gd name="connsiteX45" fmla="*/ 1757513 w 1782656"/>
              <a:gd name="connsiteY45" fmla="*/ 229048 h 413297"/>
              <a:gd name="connsiteX46" fmla="*/ 1748924 w 1782656"/>
              <a:gd name="connsiteY46" fmla="*/ 224816 h 413297"/>
              <a:gd name="connsiteX47" fmla="*/ 1774568 w 1782656"/>
              <a:gd name="connsiteY47" fmla="*/ 216351 h 413297"/>
              <a:gd name="connsiteX48" fmla="*/ 1693278 w 1782656"/>
              <a:gd name="connsiteY48" fmla="*/ 216351 h 413297"/>
              <a:gd name="connsiteX49" fmla="*/ 1710457 w 1782656"/>
              <a:gd name="connsiteY49" fmla="*/ 203653 h 413297"/>
              <a:gd name="connsiteX50" fmla="*/ 1684813 w 1782656"/>
              <a:gd name="connsiteY50" fmla="*/ 203653 h 413297"/>
              <a:gd name="connsiteX51" fmla="*/ 1779050 w 1782656"/>
              <a:gd name="connsiteY51" fmla="*/ 174025 h 413297"/>
              <a:gd name="connsiteX52" fmla="*/ 1723031 w 1782656"/>
              <a:gd name="connsiteY52" fmla="*/ 174025 h 413297"/>
              <a:gd name="connsiteX53" fmla="*/ 1723031 w 1782656"/>
              <a:gd name="connsiteY53" fmla="*/ 174025 h 413297"/>
              <a:gd name="connsiteX54" fmla="*/ 712693 w 1782656"/>
              <a:gd name="connsiteY54" fmla="*/ 26010 h 413297"/>
              <a:gd name="connsiteX55" fmla="*/ 746926 w 1782656"/>
              <a:gd name="connsiteY55" fmla="*/ 21777 h 413297"/>
              <a:gd name="connsiteX56" fmla="*/ 1205039 w 1782656"/>
              <a:gd name="connsiteY56" fmla="*/ 13312 h 413297"/>
              <a:gd name="connsiteX57" fmla="*/ 746926 w 1782656"/>
              <a:gd name="connsiteY57" fmla="*/ 21777 h 413297"/>
              <a:gd name="connsiteX58" fmla="*/ 712693 w 1782656"/>
              <a:gd name="connsiteY58" fmla="*/ 26010 h 413297"/>
              <a:gd name="connsiteX59" fmla="*/ 712693 w 1782656"/>
              <a:gd name="connsiteY59" fmla="*/ 26010 h 41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782656" h="413297">
                <a:moveTo>
                  <a:pt x="1723031" y="174025"/>
                </a:moveTo>
                <a:cubicBezTo>
                  <a:pt x="1757265" y="169792"/>
                  <a:pt x="1753032" y="148630"/>
                  <a:pt x="1782909" y="144397"/>
                </a:cubicBezTo>
                <a:cubicBezTo>
                  <a:pt x="1761497" y="144397"/>
                  <a:pt x="1740085" y="152862"/>
                  <a:pt x="1723031" y="144397"/>
                </a:cubicBezTo>
                <a:cubicBezTo>
                  <a:pt x="1727263" y="140164"/>
                  <a:pt x="1731620" y="140164"/>
                  <a:pt x="1735853" y="135932"/>
                </a:cubicBezTo>
                <a:cubicBezTo>
                  <a:pt x="1731620" y="127467"/>
                  <a:pt x="1753032" y="119002"/>
                  <a:pt x="1761497" y="114769"/>
                </a:cubicBezTo>
                <a:cubicBezTo>
                  <a:pt x="1718674" y="114769"/>
                  <a:pt x="1718674" y="114769"/>
                  <a:pt x="1718674" y="114769"/>
                </a:cubicBezTo>
                <a:cubicBezTo>
                  <a:pt x="1697262" y="110536"/>
                  <a:pt x="1722906" y="106304"/>
                  <a:pt x="1718674" y="102071"/>
                </a:cubicBezTo>
                <a:cubicBezTo>
                  <a:pt x="1705851" y="102071"/>
                  <a:pt x="1693029" y="102071"/>
                  <a:pt x="1688672" y="102071"/>
                </a:cubicBezTo>
                <a:cubicBezTo>
                  <a:pt x="1718674" y="93606"/>
                  <a:pt x="1718674" y="93606"/>
                  <a:pt x="1718674" y="93606"/>
                </a:cubicBezTo>
                <a:cubicBezTo>
                  <a:pt x="1710084" y="89374"/>
                  <a:pt x="1701494" y="93606"/>
                  <a:pt x="1701494" y="89374"/>
                </a:cubicBezTo>
                <a:cubicBezTo>
                  <a:pt x="1697262" y="89374"/>
                  <a:pt x="1701494" y="85141"/>
                  <a:pt x="1705727" y="85141"/>
                </a:cubicBezTo>
                <a:cubicBezTo>
                  <a:pt x="1684315" y="85141"/>
                  <a:pt x="1684315" y="85141"/>
                  <a:pt x="1684315" y="85141"/>
                </a:cubicBezTo>
                <a:cubicBezTo>
                  <a:pt x="1692905" y="76676"/>
                  <a:pt x="1714317" y="80909"/>
                  <a:pt x="1722906" y="72443"/>
                </a:cubicBezTo>
                <a:cubicBezTo>
                  <a:pt x="1718674" y="68211"/>
                  <a:pt x="1718674" y="68211"/>
                  <a:pt x="1718674" y="68211"/>
                </a:cubicBezTo>
                <a:cubicBezTo>
                  <a:pt x="1714441" y="63978"/>
                  <a:pt x="1718674" y="59746"/>
                  <a:pt x="1727263" y="55513"/>
                </a:cubicBezTo>
                <a:cubicBezTo>
                  <a:pt x="1718674" y="51280"/>
                  <a:pt x="1701619" y="55513"/>
                  <a:pt x="1705851" y="47048"/>
                </a:cubicBezTo>
                <a:cubicBezTo>
                  <a:pt x="1688672" y="47048"/>
                  <a:pt x="1667260" y="47048"/>
                  <a:pt x="1654438" y="42815"/>
                </a:cubicBezTo>
                <a:cubicBezTo>
                  <a:pt x="1667260" y="38583"/>
                  <a:pt x="1667260" y="38583"/>
                  <a:pt x="1667260" y="38583"/>
                </a:cubicBezTo>
                <a:cubicBezTo>
                  <a:pt x="1573024" y="38583"/>
                  <a:pt x="1573024" y="38583"/>
                  <a:pt x="1573024" y="38583"/>
                </a:cubicBezTo>
                <a:cubicBezTo>
                  <a:pt x="1568791" y="38583"/>
                  <a:pt x="1560201" y="38583"/>
                  <a:pt x="1564434" y="34350"/>
                </a:cubicBezTo>
                <a:cubicBezTo>
                  <a:pt x="1543022" y="34350"/>
                  <a:pt x="1517378" y="34350"/>
                  <a:pt x="1500199" y="30118"/>
                </a:cubicBezTo>
                <a:cubicBezTo>
                  <a:pt x="1508788" y="25885"/>
                  <a:pt x="1508788" y="25885"/>
                  <a:pt x="1508788" y="25885"/>
                </a:cubicBezTo>
                <a:cubicBezTo>
                  <a:pt x="1525967" y="25885"/>
                  <a:pt x="1560201" y="21653"/>
                  <a:pt x="1573024" y="8955"/>
                </a:cubicBezTo>
                <a:cubicBezTo>
                  <a:pt x="1508788" y="8955"/>
                  <a:pt x="1436088" y="13187"/>
                  <a:pt x="1371852" y="13187"/>
                </a:cubicBezTo>
                <a:cubicBezTo>
                  <a:pt x="1371852" y="8955"/>
                  <a:pt x="1371852" y="8955"/>
                  <a:pt x="1371852" y="8955"/>
                </a:cubicBezTo>
                <a:cubicBezTo>
                  <a:pt x="1380442" y="8955"/>
                  <a:pt x="1389031" y="4722"/>
                  <a:pt x="1401854" y="4722"/>
                </a:cubicBezTo>
                <a:cubicBezTo>
                  <a:pt x="1269150" y="-7975"/>
                  <a:pt x="1157859" y="8955"/>
                  <a:pt x="1029388" y="8955"/>
                </a:cubicBezTo>
                <a:cubicBezTo>
                  <a:pt x="721157" y="21653"/>
                  <a:pt x="404337" y="17420"/>
                  <a:pt x="104697" y="42815"/>
                </a:cubicBezTo>
                <a:cubicBezTo>
                  <a:pt x="57641" y="47048"/>
                  <a:pt x="96107" y="68211"/>
                  <a:pt x="49051" y="72443"/>
                </a:cubicBezTo>
                <a:cubicBezTo>
                  <a:pt x="66230" y="80909"/>
                  <a:pt x="70463" y="80909"/>
                  <a:pt x="87642" y="89374"/>
                </a:cubicBezTo>
                <a:cubicBezTo>
                  <a:pt x="57641" y="89374"/>
                  <a:pt x="91875" y="114769"/>
                  <a:pt x="44819" y="110536"/>
                </a:cubicBezTo>
                <a:cubicBezTo>
                  <a:pt x="23407" y="127467"/>
                  <a:pt x="19174" y="135932"/>
                  <a:pt x="14817" y="157095"/>
                </a:cubicBezTo>
                <a:cubicBezTo>
                  <a:pt x="10585" y="157095"/>
                  <a:pt x="10585" y="157095"/>
                  <a:pt x="10585" y="157095"/>
                </a:cubicBezTo>
                <a:cubicBezTo>
                  <a:pt x="10585" y="161327"/>
                  <a:pt x="10585" y="161327"/>
                  <a:pt x="10585" y="161327"/>
                </a:cubicBezTo>
                <a:cubicBezTo>
                  <a:pt x="23407" y="169792"/>
                  <a:pt x="23407" y="182490"/>
                  <a:pt x="40586" y="186722"/>
                </a:cubicBezTo>
                <a:cubicBezTo>
                  <a:pt x="27764" y="190955"/>
                  <a:pt x="27764" y="190955"/>
                  <a:pt x="27764" y="190955"/>
                </a:cubicBezTo>
                <a:cubicBezTo>
                  <a:pt x="27764" y="203653"/>
                  <a:pt x="36353" y="212118"/>
                  <a:pt x="14942" y="220583"/>
                </a:cubicBezTo>
                <a:cubicBezTo>
                  <a:pt x="23531" y="229048"/>
                  <a:pt x="-10703" y="233281"/>
                  <a:pt x="10709" y="241746"/>
                </a:cubicBezTo>
                <a:cubicBezTo>
                  <a:pt x="-27882" y="262909"/>
                  <a:pt x="53533" y="279839"/>
                  <a:pt x="10709" y="301002"/>
                </a:cubicBezTo>
                <a:cubicBezTo>
                  <a:pt x="6476" y="326397"/>
                  <a:pt x="44943" y="343327"/>
                  <a:pt x="83534" y="360258"/>
                </a:cubicBezTo>
                <a:cubicBezTo>
                  <a:pt x="139180" y="368723"/>
                  <a:pt x="190593" y="385653"/>
                  <a:pt x="246239" y="389886"/>
                </a:cubicBezTo>
                <a:cubicBezTo>
                  <a:pt x="284830" y="402583"/>
                  <a:pt x="327529" y="415281"/>
                  <a:pt x="378942" y="406816"/>
                </a:cubicBezTo>
                <a:cubicBezTo>
                  <a:pt x="785642" y="432212"/>
                  <a:pt x="1145286" y="381421"/>
                  <a:pt x="1509161" y="330630"/>
                </a:cubicBezTo>
                <a:cubicBezTo>
                  <a:pt x="1599041" y="313699"/>
                  <a:pt x="1676099" y="288304"/>
                  <a:pt x="1748924" y="258676"/>
                </a:cubicBezTo>
                <a:cubicBezTo>
                  <a:pt x="1731745" y="262909"/>
                  <a:pt x="1718922" y="262909"/>
                  <a:pt x="1706100" y="258676"/>
                </a:cubicBezTo>
                <a:cubicBezTo>
                  <a:pt x="1723279" y="250211"/>
                  <a:pt x="1740334" y="237513"/>
                  <a:pt x="1757513" y="229048"/>
                </a:cubicBezTo>
                <a:cubicBezTo>
                  <a:pt x="1753281" y="229048"/>
                  <a:pt x="1753281" y="229048"/>
                  <a:pt x="1748924" y="224816"/>
                </a:cubicBezTo>
                <a:cubicBezTo>
                  <a:pt x="1757513" y="220583"/>
                  <a:pt x="1770336" y="220583"/>
                  <a:pt x="1774568" y="216351"/>
                </a:cubicBezTo>
                <a:cubicBezTo>
                  <a:pt x="1744567" y="207885"/>
                  <a:pt x="1718922" y="224816"/>
                  <a:pt x="1693278" y="216351"/>
                </a:cubicBezTo>
                <a:cubicBezTo>
                  <a:pt x="1689045" y="212118"/>
                  <a:pt x="1701868" y="207885"/>
                  <a:pt x="1710457" y="203653"/>
                </a:cubicBezTo>
                <a:cubicBezTo>
                  <a:pt x="1684813" y="203653"/>
                  <a:pt x="1684813" y="203653"/>
                  <a:pt x="1684813" y="203653"/>
                </a:cubicBezTo>
                <a:cubicBezTo>
                  <a:pt x="1714815" y="190955"/>
                  <a:pt x="1757638" y="182490"/>
                  <a:pt x="1779050" y="174025"/>
                </a:cubicBezTo>
                <a:cubicBezTo>
                  <a:pt x="1757265" y="174025"/>
                  <a:pt x="1731496" y="186722"/>
                  <a:pt x="1723031" y="174025"/>
                </a:cubicBezTo>
                <a:lnTo>
                  <a:pt x="1723031" y="174025"/>
                </a:lnTo>
                <a:close/>
                <a:moveTo>
                  <a:pt x="712693" y="26010"/>
                </a:moveTo>
                <a:cubicBezTo>
                  <a:pt x="725514" y="21777"/>
                  <a:pt x="738337" y="21777"/>
                  <a:pt x="746926" y="21777"/>
                </a:cubicBezTo>
                <a:cubicBezTo>
                  <a:pt x="896809" y="17544"/>
                  <a:pt x="1050924" y="13312"/>
                  <a:pt x="1205039" y="13312"/>
                </a:cubicBezTo>
                <a:cubicBezTo>
                  <a:pt x="1063746" y="21777"/>
                  <a:pt x="905398" y="17544"/>
                  <a:pt x="746926" y="21777"/>
                </a:cubicBezTo>
                <a:cubicBezTo>
                  <a:pt x="738337" y="21777"/>
                  <a:pt x="725514" y="21777"/>
                  <a:pt x="712693" y="26010"/>
                </a:cubicBezTo>
                <a:lnTo>
                  <a:pt x="712693" y="26010"/>
                </a:lnTo>
                <a:close/>
              </a:path>
            </a:pathLst>
          </a:custGeom>
          <a:solidFill>
            <a:srgbClr val="000000"/>
          </a:solidFill>
          <a:ln w="124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42B145C6-C4F9-4F07-B75D-6BDCF08FD35C}"/>
              </a:ext>
            </a:extLst>
          </p:cNvPr>
          <p:cNvSpPr/>
          <p:nvPr/>
        </p:nvSpPr>
        <p:spPr>
          <a:xfrm>
            <a:off x="4137819" y="4516880"/>
            <a:ext cx="1587501" cy="516622"/>
          </a:xfrm>
          <a:custGeom>
            <a:avLst/>
            <a:gdLst>
              <a:gd name="connsiteX0" fmla="*/ 10883 w 1782656"/>
              <a:gd name="connsiteY0" fmla="*/ 245489 h 596293"/>
              <a:gd name="connsiteX1" fmla="*/ 19473 w 1782656"/>
              <a:gd name="connsiteY1" fmla="*/ 287814 h 596293"/>
              <a:gd name="connsiteX2" fmla="*/ 28062 w 1782656"/>
              <a:gd name="connsiteY2" fmla="*/ 317442 h 596293"/>
              <a:gd name="connsiteX3" fmla="*/ 28062 w 1782656"/>
              <a:gd name="connsiteY3" fmla="*/ 368233 h 596293"/>
              <a:gd name="connsiteX4" fmla="*/ 36652 w 1782656"/>
              <a:gd name="connsiteY4" fmla="*/ 372466 h 596293"/>
              <a:gd name="connsiteX5" fmla="*/ 40885 w 1782656"/>
              <a:gd name="connsiteY5" fmla="*/ 419024 h 596293"/>
              <a:gd name="connsiteX6" fmla="*/ 49474 w 1782656"/>
              <a:gd name="connsiteY6" fmla="*/ 444419 h 596293"/>
              <a:gd name="connsiteX7" fmla="*/ 45242 w 1782656"/>
              <a:gd name="connsiteY7" fmla="*/ 448652 h 596293"/>
              <a:gd name="connsiteX8" fmla="*/ 45242 w 1782656"/>
              <a:gd name="connsiteY8" fmla="*/ 457117 h 596293"/>
              <a:gd name="connsiteX9" fmla="*/ 45242 w 1782656"/>
              <a:gd name="connsiteY9" fmla="*/ 461350 h 596293"/>
              <a:gd name="connsiteX10" fmla="*/ 58064 w 1782656"/>
              <a:gd name="connsiteY10" fmla="*/ 482513 h 596293"/>
              <a:gd name="connsiteX11" fmla="*/ 58064 w 1782656"/>
              <a:gd name="connsiteY11" fmla="*/ 486745 h 596293"/>
              <a:gd name="connsiteX12" fmla="*/ 62296 w 1782656"/>
              <a:gd name="connsiteY12" fmla="*/ 524838 h 596293"/>
              <a:gd name="connsiteX13" fmla="*/ 75119 w 1782656"/>
              <a:gd name="connsiteY13" fmla="*/ 554466 h 596293"/>
              <a:gd name="connsiteX14" fmla="*/ 198983 w 1782656"/>
              <a:gd name="connsiteY14" fmla="*/ 584094 h 596293"/>
              <a:gd name="connsiteX15" fmla="*/ 438124 w 1782656"/>
              <a:gd name="connsiteY15" fmla="*/ 596792 h 596293"/>
              <a:gd name="connsiteX16" fmla="*/ 865115 w 1782656"/>
              <a:gd name="connsiteY16" fmla="*/ 592559 h 596293"/>
              <a:gd name="connsiteX17" fmla="*/ 1070020 w 1782656"/>
              <a:gd name="connsiteY17" fmla="*/ 584094 h 596293"/>
              <a:gd name="connsiteX18" fmla="*/ 1381737 w 1782656"/>
              <a:gd name="connsiteY18" fmla="*/ 571396 h 596293"/>
              <a:gd name="connsiteX19" fmla="*/ 1744741 w 1782656"/>
              <a:gd name="connsiteY19" fmla="*/ 541768 h 596293"/>
              <a:gd name="connsiteX20" fmla="*/ 1552533 w 1782656"/>
              <a:gd name="connsiteY20" fmla="*/ 554466 h 596293"/>
              <a:gd name="connsiteX21" fmla="*/ 1091308 w 1782656"/>
              <a:gd name="connsiteY21" fmla="*/ 575629 h 596293"/>
              <a:gd name="connsiteX22" fmla="*/ 1087075 w 1782656"/>
              <a:gd name="connsiteY22" fmla="*/ 567164 h 596293"/>
              <a:gd name="connsiteX23" fmla="*/ 1202350 w 1782656"/>
              <a:gd name="connsiteY23" fmla="*/ 558699 h 596293"/>
              <a:gd name="connsiteX24" fmla="*/ 1215172 w 1782656"/>
              <a:gd name="connsiteY24" fmla="*/ 562931 h 596293"/>
              <a:gd name="connsiteX25" fmla="*/ 1210940 w 1782656"/>
              <a:gd name="connsiteY25" fmla="*/ 562931 h 596293"/>
              <a:gd name="connsiteX26" fmla="*/ 1270694 w 1782656"/>
              <a:gd name="connsiteY26" fmla="*/ 558699 h 596293"/>
              <a:gd name="connsiteX27" fmla="*/ 1287749 w 1782656"/>
              <a:gd name="connsiteY27" fmla="*/ 562931 h 596293"/>
              <a:gd name="connsiteX28" fmla="*/ 1270694 w 1782656"/>
              <a:gd name="connsiteY28" fmla="*/ 558699 h 596293"/>
              <a:gd name="connsiteX29" fmla="*/ 1347503 w 1782656"/>
              <a:gd name="connsiteY29" fmla="*/ 554466 h 596293"/>
              <a:gd name="connsiteX30" fmla="*/ 1330448 w 1782656"/>
              <a:gd name="connsiteY30" fmla="*/ 558699 h 596293"/>
              <a:gd name="connsiteX31" fmla="*/ 1356092 w 1782656"/>
              <a:gd name="connsiteY31" fmla="*/ 558699 h 596293"/>
              <a:gd name="connsiteX32" fmla="*/ 1360325 w 1782656"/>
              <a:gd name="connsiteY32" fmla="*/ 554466 h 596293"/>
              <a:gd name="connsiteX33" fmla="*/ 1569588 w 1782656"/>
              <a:gd name="connsiteY33" fmla="*/ 541768 h 596293"/>
              <a:gd name="connsiteX34" fmla="*/ 1569588 w 1782656"/>
              <a:gd name="connsiteY34" fmla="*/ 537536 h 596293"/>
              <a:gd name="connsiteX35" fmla="*/ 1300571 w 1782656"/>
              <a:gd name="connsiteY35" fmla="*/ 550233 h 596293"/>
              <a:gd name="connsiteX36" fmla="*/ 1232227 w 1782656"/>
              <a:gd name="connsiteY36" fmla="*/ 554466 h 596293"/>
              <a:gd name="connsiteX37" fmla="*/ 1168116 w 1782656"/>
              <a:gd name="connsiteY37" fmla="*/ 554466 h 596293"/>
              <a:gd name="connsiteX38" fmla="*/ 856401 w 1782656"/>
              <a:gd name="connsiteY38" fmla="*/ 562931 h 596293"/>
              <a:gd name="connsiteX39" fmla="*/ 719713 w 1782656"/>
              <a:gd name="connsiteY39" fmla="*/ 558699 h 596293"/>
              <a:gd name="connsiteX40" fmla="*/ 771002 w 1782656"/>
              <a:gd name="connsiteY40" fmla="*/ 554466 h 596293"/>
              <a:gd name="connsiteX41" fmla="*/ 963210 w 1782656"/>
              <a:gd name="connsiteY41" fmla="*/ 546001 h 596293"/>
              <a:gd name="connsiteX42" fmla="*/ 971800 w 1782656"/>
              <a:gd name="connsiteY42" fmla="*/ 550233 h 596293"/>
              <a:gd name="connsiteX43" fmla="*/ 1347627 w 1782656"/>
              <a:gd name="connsiteY43" fmla="*/ 529071 h 596293"/>
              <a:gd name="connsiteX44" fmla="*/ 1377504 w 1782656"/>
              <a:gd name="connsiteY44" fmla="*/ 529071 h 596293"/>
              <a:gd name="connsiteX45" fmla="*/ 1488546 w 1782656"/>
              <a:gd name="connsiteY45" fmla="*/ 524838 h 596293"/>
              <a:gd name="connsiteX46" fmla="*/ 1753331 w 1782656"/>
              <a:gd name="connsiteY46" fmla="*/ 503675 h 596293"/>
              <a:gd name="connsiteX47" fmla="*/ 1723454 w 1782656"/>
              <a:gd name="connsiteY47" fmla="*/ 490977 h 596293"/>
              <a:gd name="connsiteX48" fmla="*/ 1778975 w 1782656"/>
              <a:gd name="connsiteY48" fmla="*/ 490977 h 596293"/>
              <a:gd name="connsiteX49" fmla="*/ 1770385 w 1782656"/>
              <a:gd name="connsiteY49" fmla="*/ 482513 h 596293"/>
              <a:gd name="connsiteX50" fmla="*/ 1774618 w 1782656"/>
              <a:gd name="connsiteY50" fmla="*/ 469815 h 596293"/>
              <a:gd name="connsiteX51" fmla="*/ 1757563 w 1782656"/>
              <a:gd name="connsiteY51" fmla="*/ 461350 h 596293"/>
              <a:gd name="connsiteX52" fmla="*/ 1766153 w 1782656"/>
              <a:gd name="connsiteY52" fmla="*/ 457117 h 596293"/>
              <a:gd name="connsiteX53" fmla="*/ 1753331 w 1782656"/>
              <a:gd name="connsiteY53" fmla="*/ 448652 h 596293"/>
              <a:gd name="connsiteX54" fmla="*/ 1766153 w 1782656"/>
              <a:gd name="connsiteY54" fmla="*/ 444419 h 596293"/>
              <a:gd name="connsiteX55" fmla="*/ 1744741 w 1782656"/>
              <a:gd name="connsiteY55" fmla="*/ 414791 h 596293"/>
              <a:gd name="connsiteX56" fmla="*/ 1757563 w 1782656"/>
              <a:gd name="connsiteY56" fmla="*/ 410559 h 596293"/>
              <a:gd name="connsiteX57" fmla="*/ 1757563 w 1782656"/>
              <a:gd name="connsiteY57" fmla="*/ 402094 h 596293"/>
              <a:gd name="connsiteX58" fmla="*/ 1757563 w 1782656"/>
              <a:gd name="connsiteY58" fmla="*/ 397861 h 596293"/>
              <a:gd name="connsiteX59" fmla="*/ 1748974 w 1782656"/>
              <a:gd name="connsiteY59" fmla="*/ 372466 h 596293"/>
              <a:gd name="connsiteX60" fmla="*/ 1757563 w 1782656"/>
              <a:gd name="connsiteY60" fmla="*/ 342838 h 596293"/>
              <a:gd name="connsiteX61" fmla="*/ 1766153 w 1782656"/>
              <a:gd name="connsiteY61" fmla="*/ 330140 h 596293"/>
              <a:gd name="connsiteX62" fmla="*/ 1753331 w 1782656"/>
              <a:gd name="connsiteY62" fmla="*/ 220093 h 596293"/>
              <a:gd name="connsiteX63" fmla="*/ 1736276 w 1782656"/>
              <a:gd name="connsiteY63" fmla="*/ 198931 h 596293"/>
              <a:gd name="connsiteX64" fmla="*/ 1766153 w 1782656"/>
              <a:gd name="connsiteY64" fmla="*/ 177768 h 596293"/>
              <a:gd name="connsiteX65" fmla="*/ 1783208 w 1782656"/>
              <a:gd name="connsiteY65" fmla="*/ 139675 h 596293"/>
              <a:gd name="connsiteX66" fmla="*/ 1761796 w 1782656"/>
              <a:gd name="connsiteY66" fmla="*/ 110047 h 596293"/>
              <a:gd name="connsiteX67" fmla="*/ 1778851 w 1782656"/>
              <a:gd name="connsiteY67" fmla="*/ 105814 h 596293"/>
              <a:gd name="connsiteX68" fmla="*/ 1748974 w 1782656"/>
              <a:gd name="connsiteY68" fmla="*/ 76186 h 596293"/>
              <a:gd name="connsiteX69" fmla="*/ 1680630 w 1782656"/>
              <a:gd name="connsiteY69" fmla="*/ 55023 h 596293"/>
              <a:gd name="connsiteX70" fmla="*/ 1569588 w 1782656"/>
              <a:gd name="connsiteY70" fmla="*/ 50791 h 596293"/>
              <a:gd name="connsiteX71" fmla="*/ 1637931 w 1782656"/>
              <a:gd name="connsiteY71" fmla="*/ 46558 h 596293"/>
              <a:gd name="connsiteX72" fmla="*/ 1637931 w 1782656"/>
              <a:gd name="connsiteY72" fmla="*/ 46558 h 596293"/>
              <a:gd name="connsiteX73" fmla="*/ 1637931 w 1782656"/>
              <a:gd name="connsiteY73" fmla="*/ 42326 h 596293"/>
              <a:gd name="connsiteX74" fmla="*/ 1573820 w 1782656"/>
              <a:gd name="connsiteY74" fmla="*/ 38093 h 596293"/>
              <a:gd name="connsiteX75" fmla="*/ 1573820 w 1782656"/>
              <a:gd name="connsiteY75" fmla="*/ 33860 h 596293"/>
              <a:gd name="connsiteX76" fmla="*/ 1625109 w 1782656"/>
              <a:gd name="connsiteY76" fmla="*/ 25395 h 596293"/>
              <a:gd name="connsiteX77" fmla="*/ 1505601 w 1782656"/>
              <a:gd name="connsiteY77" fmla="*/ 8465 h 596293"/>
              <a:gd name="connsiteX78" fmla="*/ 1330572 w 1782656"/>
              <a:gd name="connsiteY78" fmla="*/ 0 h 596293"/>
              <a:gd name="connsiteX79" fmla="*/ 1296463 w 1782656"/>
              <a:gd name="connsiteY79" fmla="*/ 4232 h 596293"/>
              <a:gd name="connsiteX80" fmla="*/ 1313517 w 1782656"/>
              <a:gd name="connsiteY80" fmla="*/ 8465 h 596293"/>
              <a:gd name="connsiteX81" fmla="*/ 1262229 w 1782656"/>
              <a:gd name="connsiteY81" fmla="*/ 4232 h 596293"/>
              <a:gd name="connsiteX82" fmla="*/ 1202475 w 1782656"/>
              <a:gd name="connsiteY82" fmla="*/ 8465 h 596293"/>
              <a:gd name="connsiteX83" fmla="*/ 1206707 w 1782656"/>
              <a:gd name="connsiteY83" fmla="*/ 12698 h 596293"/>
              <a:gd name="connsiteX84" fmla="*/ 997444 w 1782656"/>
              <a:gd name="connsiteY84" fmla="*/ 4232 h 596293"/>
              <a:gd name="connsiteX85" fmla="*/ 958978 w 1782656"/>
              <a:gd name="connsiteY85" fmla="*/ 16930 h 596293"/>
              <a:gd name="connsiteX86" fmla="*/ 976032 w 1782656"/>
              <a:gd name="connsiteY86" fmla="*/ 21163 h 596293"/>
              <a:gd name="connsiteX87" fmla="*/ 903456 w 1782656"/>
              <a:gd name="connsiteY87" fmla="*/ 25395 h 596293"/>
              <a:gd name="connsiteX88" fmla="*/ 899224 w 1782656"/>
              <a:gd name="connsiteY88" fmla="*/ 16930 h 596293"/>
              <a:gd name="connsiteX89" fmla="*/ 847935 w 1782656"/>
              <a:gd name="connsiteY89" fmla="*/ 16930 h 596293"/>
              <a:gd name="connsiteX90" fmla="*/ 894867 w 1782656"/>
              <a:gd name="connsiteY90" fmla="*/ 25395 h 596293"/>
              <a:gd name="connsiteX91" fmla="*/ 894867 w 1782656"/>
              <a:gd name="connsiteY91" fmla="*/ 25395 h 596293"/>
              <a:gd name="connsiteX92" fmla="*/ 587384 w 1782656"/>
              <a:gd name="connsiteY92" fmla="*/ 38093 h 596293"/>
              <a:gd name="connsiteX93" fmla="*/ 608795 w 1782656"/>
              <a:gd name="connsiteY93" fmla="*/ 46558 h 596293"/>
              <a:gd name="connsiteX94" fmla="*/ 574686 w 1782656"/>
              <a:gd name="connsiteY94" fmla="*/ 50791 h 596293"/>
              <a:gd name="connsiteX95" fmla="*/ 395299 w 1782656"/>
              <a:gd name="connsiteY95" fmla="*/ 59256 h 596293"/>
              <a:gd name="connsiteX96" fmla="*/ 378245 w 1782656"/>
              <a:gd name="connsiteY96" fmla="*/ 63488 h 596293"/>
              <a:gd name="connsiteX97" fmla="*/ 391067 w 1782656"/>
              <a:gd name="connsiteY97" fmla="*/ 67721 h 596293"/>
              <a:gd name="connsiteX98" fmla="*/ 382478 w 1782656"/>
              <a:gd name="connsiteY98" fmla="*/ 80419 h 596293"/>
              <a:gd name="connsiteX99" fmla="*/ 49350 w 1782656"/>
              <a:gd name="connsiteY99" fmla="*/ 97349 h 596293"/>
              <a:gd name="connsiteX100" fmla="*/ 2418 w 1782656"/>
              <a:gd name="connsiteY100" fmla="*/ 139675 h 596293"/>
              <a:gd name="connsiteX101" fmla="*/ 10883 w 1782656"/>
              <a:gd name="connsiteY101" fmla="*/ 245489 h 596293"/>
              <a:gd name="connsiteX102" fmla="*/ 10883 w 1782656"/>
              <a:gd name="connsiteY102" fmla="*/ 245489 h 596293"/>
              <a:gd name="connsiteX103" fmla="*/ 873455 w 1782656"/>
              <a:gd name="connsiteY103" fmla="*/ 50791 h 596293"/>
              <a:gd name="connsiteX104" fmla="*/ 1022964 w 1782656"/>
              <a:gd name="connsiteY104" fmla="*/ 33860 h 596293"/>
              <a:gd name="connsiteX105" fmla="*/ 1052841 w 1782656"/>
              <a:gd name="connsiteY105" fmla="*/ 38093 h 596293"/>
              <a:gd name="connsiteX106" fmla="*/ 941798 w 1782656"/>
              <a:gd name="connsiteY106" fmla="*/ 46558 h 596293"/>
              <a:gd name="connsiteX107" fmla="*/ 873455 w 1782656"/>
              <a:gd name="connsiteY107" fmla="*/ 55023 h 596293"/>
              <a:gd name="connsiteX108" fmla="*/ 873455 w 1782656"/>
              <a:gd name="connsiteY108" fmla="*/ 50791 h 596293"/>
              <a:gd name="connsiteX109" fmla="*/ 873455 w 1782656"/>
              <a:gd name="connsiteY109" fmla="*/ 50791 h 596293"/>
              <a:gd name="connsiteX110" fmla="*/ 873455 w 1782656"/>
              <a:gd name="connsiteY110" fmla="*/ 50791 h 596293"/>
              <a:gd name="connsiteX111" fmla="*/ 924744 w 1782656"/>
              <a:gd name="connsiteY111" fmla="*/ 571272 h 596293"/>
              <a:gd name="connsiteX112" fmla="*/ 988855 w 1782656"/>
              <a:gd name="connsiteY112" fmla="*/ 558574 h 596293"/>
              <a:gd name="connsiteX113" fmla="*/ 1061431 w 1782656"/>
              <a:gd name="connsiteY113" fmla="*/ 562807 h 596293"/>
              <a:gd name="connsiteX114" fmla="*/ 1057198 w 1782656"/>
              <a:gd name="connsiteY114" fmla="*/ 567039 h 596293"/>
              <a:gd name="connsiteX115" fmla="*/ 924744 w 1782656"/>
              <a:gd name="connsiteY115" fmla="*/ 571272 h 596293"/>
              <a:gd name="connsiteX116" fmla="*/ 924744 w 1782656"/>
              <a:gd name="connsiteY116" fmla="*/ 571272 h 596293"/>
              <a:gd name="connsiteX117" fmla="*/ 924744 w 1782656"/>
              <a:gd name="connsiteY117" fmla="*/ 571272 h 59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782656" h="596293">
                <a:moveTo>
                  <a:pt x="10883" y="245489"/>
                </a:moveTo>
                <a:cubicBezTo>
                  <a:pt x="27938" y="253954"/>
                  <a:pt x="10883" y="275117"/>
                  <a:pt x="19473" y="287814"/>
                </a:cubicBezTo>
                <a:cubicBezTo>
                  <a:pt x="23705" y="296280"/>
                  <a:pt x="23705" y="308977"/>
                  <a:pt x="28062" y="317442"/>
                </a:cubicBezTo>
                <a:cubicBezTo>
                  <a:pt x="32295" y="334373"/>
                  <a:pt x="36652" y="355536"/>
                  <a:pt x="28062" y="368233"/>
                </a:cubicBezTo>
                <a:cubicBezTo>
                  <a:pt x="32295" y="368233"/>
                  <a:pt x="32295" y="372466"/>
                  <a:pt x="36652" y="372466"/>
                </a:cubicBezTo>
                <a:cubicBezTo>
                  <a:pt x="23830" y="393628"/>
                  <a:pt x="58064" y="397861"/>
                  <a:pt x="40885" y="419024"/>
                </a:cubicBezTo>
                <a:cubicBezTo>
                  <a:pt x="45117" y="423257"/>
                  <a:pt x="45117" y="435954"/>
                  <a:pt x="49474" y="444419"/>
                </a:cubicBezTo>
                <a:cubicBezTo>
                  <a:pt x="45242" y="448652"/>
                  <a:pt x="45242" y="448652"/>
                  <a:pt x="45242" y="448652"/>
                </a:cubicBezTo>
                <a:cubicBezTo>
                  <a:pt x="53831" y="452885"/>
                  <a:pt x="49474" y="457117"/>
                  <a:pt x="45242" y="457117"/>
                </a:cubicBezTo>
                <a:cubicBezTo>
                  <a:pt x="45242" y="461350"/>
                  <a:pt x="45242" y="461350"/>
                  <a:pt x="45242" y="461350"/>
                </a:cubicBezTo>
                <a:cubicBezTo>
                  <a:pt x="49474" y="461350"/>
                  <a:pt x="66653" y="469815"/>
                  <a:pt x="58064" y="482513"/>
                </a:cubicBezTo>
                <a:lnTo>
                  <a:pt x="58064" y="486745"/>
                </a:lnTo>
                <a:cubicBezTo>
                  <a:pt x="62296" y="495210"/>
                  <a:pt x="62296" y="512140"/>
                  <a:pt x="62296" y="524838"/>
                </a:cubicBezTo>
                <a:cubicBezTo>
                  <a:pt x="70886" y="533303"/>
                  <a:pt x="70886" y="546001"/>
                  <a:pt x="75119" y="554466"/>
                </a:cubicBezTo>
                <a:cubicBezTo>
                  <a:pt x="113585" y="575629"/>
                  <a:pt x="156284" y="579861"/>
                  <a:pt x="198983" y="584094"/>
                </a:cubicBezTo>
                <a:cubicBezTo>
                  <a:pt x="438124" y="596792"/>
                  <a:pt x="438124" y="596792"/>
                  <a:pt x="438124" y="596792"/>
                </a:cubicBezTo>
                <a:cubicBezTo>
                  <a:pt x="865115" y="592559"/>
                  <a:pt x="865115" y="592559"/>
                  <a:pt x="865115" y="592559"/>
                </a:cubicBezTo>
                <a:cubicBezTo>
                  <a:pt x="933458" y="584094"/>
                  <a:pt x="997444" y="592559"/>
                  <a:pt x="1070020" y="584094"/>
                </a:cubicBezTo>
                <a:cubicBezTo>
                  <a:pt x="1381737" y="571396"/>
                  <a:pt x="1381737" y="571396"/>
                  <a:pt x="1381737" y="571396"/>
                </a:cubicBezTo>
                <a:cubicBezTo>
                  <a:pt x="1505601" y="567164"/>
                  <a:pt x="1625109" y="558699"/>
                  <a:pt x="1744741" y="541768"/>
                </a:cubicBezTo>
                <a:cubicBezTo>
                  <a:pt x="1680630" y="541768"/>
                  <a:pt x="1616644" y="550233"/>
                  <a:pt x="1552533" y="554466"/>
                </a:cubicBezTo>
                <a:cubicBezTo>
                  <a:pt x="1398791" y="558699"/>
                  <a:pt x="1249406" y="575629"/>
                  <a:pt x="1091308" y="575629"/>
                </a:cubicBezTo>
                <a:cubicBezTo>
                  <a:pt x="1091308" y="571396"/>
                  <a:pt x="1087075" y="571396"/>
                  <a:pt x="1087075" y="567164"/>
                </a:cubicBezTo>
                <a:cubicBezTo>
                  <a:pt x="1202350" y="558699"/>
                  <a:pt x="1202350" y="558699"/>
                  <a:pt x="1202350" y="558699"/>
                </a:cubicBezTo>
                <a:cubicBezTo>
                  <a:pt x="1198118" y="567164"/>
                  <a:pt x="1206583" y="562931"/>
                  <a:pt x="1215172" y="562931"/>
                </a:cubicBezTo>
                <a:cubicBezTo>
                  <a:pt x="1215172" y="562931"/>
                  <a:pt x="1215172" y="562931"/>
                  <a:pt x="1210940" y="562931"/>
                </a:cubicBezTo>
                <a:cubicBezTo>
                  <a:pt x="1227995" y="554466"/>
                  <a:pt x="1249406" y="558699"/>
                  <a:pt x="1270694" y="558699"/>
                </a:cubicBezTo>
                <a:cubicBezTo>
                  <a:pt x="1266461" y="567164"/>
                  <a:pt x="1283516" y="562931"/>
                  <a:pt x="1287749" y="562931"/>
                </a:cubicBezTo>
                <a:cubicBezTo>
                  <a:pt x="1270694" y="558699"/>
                  <a:pt x="1270694" y="558699"/>
                  <a:pt x="1270694" y="558699"/>
                </a:cubicBezTo>
                <a:cubicBezTo>
                  <a:pt x="1296338" y="558699"/>
                  <a:pt x="1321983" y="550233"/>
                  <a:pt x="1347503" y="554466"/>
                </a:cubicBezTo>
                <a:cubicBezTo>
                  <a:pt x="1343270" y="558699"/>
                  <a:pt x="1334680" y="558699"/>
                  <a:pt x="1330448" y="558699"/>
                </a:cubicBezTo>
                <a:cubicBezTo>
                  <a:pt x="1339037" y="558699"/>
                  <a:pt x="1347503" y="562931"/>
                  <a:pt x="1356092" y="558699"/>
                </a:cubicBezTo>
                <a:cubicBezTo>
                  <a:pt x="1360325" y="554466"/>
                  <a:pt x="1360325" y="554466"/>
                  <a:pt x="1360325" y="554466"/>
                </a:cubicBezTo>
                <a:cubicBezTo>
                  <a:pt x="1428668" y="550233"/>
                  <a:pt x="1501244" y="550233"/>
                  <a:pt x="1569588" y="541768"/>
                </a:cubicBezTo>
                <a:cubicBezTo>
                  <a:pt x="1569588" y="537536"/>
                  <a:pt x="1569588" y="537536"/>
                  <a:pt x="1569588" y="537536"/>
                </a:cubicBezTo>
                <a:cubicBezTo>
                  <a:pt x="1479957" y="537536"/>
                  <a:pt x="1394559" y="550233"/>
                  <a:pt x="1300571" y="550233"/>
                </a:cubicBezTo>
                <a:cubicBezTo>
                  <a:pt x="1279159" y="546001"/>
                  <a:pt x="1253639" y="541768"/>
                  <a:pt x="1232227" y="554466"/>
                </a:cubicBezTo>
                <a:cubicBezTo>
                  <a:pt x="1210815" y="562931"/>
                  <a:pt x="1189528" y="533303"/>
                  <a:pt x="1168116" y="554466"/>
                </a:cubicBezTo>
                <a:cubicBezTo>
                  <a:pt x="1065663" y="546001"/>
                  <a:pt x="963210" y="562931"/>
                  <a:pt x="856401" y="562931"/>
                </a:cubicBezTo>
                <a:cubicBezTo>
                  <a:pt x="809469" y="567164"/>
                  <a:pt x="766770" y="562931"/>
                  <a:pt x="719713" y="558699"/>
                </a:cubicBezTo>
                <a:cubicBezTo>
                  <a:pt x="736768" y="554466"/>
                  <a:pt x="758180" y="562931"/>
                  <a:pt x="771002" y="554466"/>
                </a:cubicBezTo>
                <a:cubicBezTo>
                  <a:pt x="963210" y="546001"/>
                  <a:pt x="963210" y="546001"/>
                  <a:pt x="963210" y="546001"/>
                </a:cubicBezTo>
                <a:cubicBezTo>
                  <a:pt x="971800" y="550233"/>
                  <a:pt x="971800" y="550233"/>
                  <a:pt x="971800" y="550233"/>
                </a:cubicBezTo>
                <a:cubicBezTo>
                  <a:pt x="1099897" y="537536"/>
                  <a:pt x="1219529" y="533303"/>
                  <a:pt x="1347627" y="529071"/>
                </a:cubicBezTo>
                <a:cubicBezTo>
                  <a:pt x="1356217" y="537536"/>
                  <a:pt x="1369039" y="537536"/>
                  <a:pt x="1377504" y="529071"/>
                </a:cubicBezTo>
                <a:cubicBezTo>
                  <a:pt x="1415971" y="529071"/>
                  <a:pt x="1454312" y="533303"/>
                  <a:pt x="1488546" y="524838"/>
                </a:cubicBezTo>
                <a:cubicBezTo>
                  <a:pt x="1578177" y="520605"/>
                  <a:pt x="1667933" y="499443"/>
                  <a:pt x="1753331" y="503675"/>
                </a:cubicBezTo>
                <a:cubicBezTo>
                  <a:pt x="1749098" y="490977"/>
                  <a:pt x="1731919" y="499443"/>
                  <a:pt x="1723454" y="490977"/>
                </a:cubicBezTo>
                <a:cubicBezTo>
                  <a:pt x="1778975" y="490977"/>
                  <a:pt x="1778975" y="490977"/>
                  <a:pt x="1778975" y="490977"/>
                </a:cubicBezTo>
                <a:cubicBezTo>
                  <a:pt x="1770385" y="482513"/>
                  <a:pt x="1770385" y="482513"/>
                  <a:pt x="1770385" y="482513"/>
                </a:cubicBezTo>
                <a:cubicBezTo>
                  <a:pt x="1774618" y="469815"/>
                  <a:pt x="1774618" y="469815"/>
                  <a:pt x="1774618" y="469815"/>
                </a:cubicBezTo>
                <a:cubicBezTo>
                  <a:pt x="1757563" y="461350"/>
                  <a:pt x="1757563" y="461350"/>
                  <a:pt x="1757563" y="461350"/>
                </a:cubicBezTo>
                <a:cubicBezTo>
                  <a:pt x="1766153" y="457117"/>
                  <a:pt x="1766153" y="457117"/>
                  <a:pt x="1766153" y="457117"/>
                </a:cubicBezTo>
                <a:cubicBezTo>
                  <a:pt x="1761920" y="452885"/>
                  <a:pt x="1753331" y="452885"/>
                  <a:pt x="1753331" y="448652"/>
                </a:cubicBezTo>
                <a:cubicBezTo>
                  <a:pt x="1757563" y="444419"/>
                  <a:pt x="1761920" y="444419"/>
                  <a:pt x="1766153" y="444419"/>
                </a:cubicBezTo>
                <a:cubicBezTo>
                  <a:pt x="1761920" y="440187"/>
                  <a:pt x="1740508" y="431722"/>
                  <a:pt x="1744741" y="414791"/>
                </a:cubicBezTo>
                <a:cubicBezTo>
                  <a:pt x="1757563" y="410559"/>
                  <a:pt x="1757563" y="410559"/>
                  <a:pt x="1757563" y="410559"/>
                </a:cubicBezTo>
                <a:cubicBezTo>
                  <a:pt x="1757563" y="410559"/>
                  <a:pt x="1757563" y="406326"/>
                  <a:pt x="1757563" y="402094"/>
                </a:cubicBezTo>
                <a:cubicBezTo>
                  <a:pt x="1757563" y="397861"/>
                  <a:pt x="1757563" y="397861"/>
                  <a:pt x="1757563" y="397861"/>
                </a:cubicBezTo>
                <a:cubicBezTo>
                  <a:pt x="1748974" y="393628"/>
                  <a:pt x="1748974" y="380931"/>
                  <a:pt x="1748974" y="372466"/>
                </a:cubicBezTo>
                <a:cubicBezTo>
                  <a:pt x="1766028" y="364000"/>
                  <a:pt x="1740384" y="347070"/>
                  <a:pt x="1757563" y="342838"/>
                </a:cubicBezTo>
                <a:cubicBezTo>
                  <a:pt x="1766153" y="330140"/>
                  <a:pt x="1766153" y="330140"/>
                  <a:pt x="1766153" y="330140"/>
                </a:cubicBezTo>
                <a:cubicBezTo>
                  <a:pt x="1761920" y="292047"/>
                  <a:pt x="1753331" y="258186"/>
                  <a:pt x="1753331" y="220093"/>
                </a:cubicBezTo>
                <a:cubicBezTo>
                  <a:pt x="1749098" y="211628"/>
                  <a:pt x="1740508" y="207396"/>
                  <a:pt x="1736276" y="198931"/>
                </a:cubicBezTo>
                <a:cubicBezTo>
                  <a:pt x="1749098" y="190465"/>
                  <a:pt x="1757688" y="186233"/>
                  <a:pt x="1766153" y="177768"/>
                </a:cubicBezTo>
                <a:cubicBezTo>
                  <a:pt x="1770385" y="165070"/>
                  <a:pt x="1783208" y="156605"/>
                  <a:pt x="1783208" y="139675"/>
                </a:cubicBezTo>
                <a:cubicBezTo>
                  <a:pt x="1770385" y="135442"/>
                  <a:pt x="1774618" y="118512"/>
                  <a:pt x="1761796" y="110047"/>
                </a:cubicBezTo>
                <a:cubicBezTo>
                  <a:pt x="1766028" y="105814"/>
                  <a:pt x="1774618" y="101582"/>
                  <a:pt x="1778851" y="105814"/>
                </a:cubicBezTo>
                <a:cubicBezTo>
                  <a:pt x="1774618" y="88884"/>
                  <a:pt x="1761796" y="88884"/>
                  <a:pt x="1748974" y="76186"/>
                </a:cubicBezTo>
                <a:cubicBezTo>
                  <a:pt x="1727562" y="63488"/>
                  <a:pt x="1706274" y="55023"/>
                  <a:pt x="1680630" y="55023"/>
                </a:cubicBezTo>
                <a:cubicBezTo>
                  <a:pt x="1642163" y="50791"/>
                  <a:pt x="1608054" y="55023"/>
                  <a:pt x="1569588" y="50791"/>
                </a:cubicBezTo>
                <a:cubicBezTo>
                  <a:pt x="1590999" y="42326"/>
                  <a:pt x="1616519" y="46558"/>
                  <a:pt x="1637931" y="46558"/>
                </a:cubicBezTo>
                <a:lnTo>
                  <a:pt x="1637931" y="46558"/>
                </a:lnTo>
                <a:cubicBezTo>
                  <a:pt x="1637931" y="42326"/>
                  <a:pt x="1637931" y="42326"/>
                  <a:pt x="1637931" y="42326"/>
                </a:cubicBezTo>
                <a:cubicBezTo>
                  <a:pt x="1620876" y="42326"/>
                  <a:pt x="1599465" y="38093"/>
                  <a:pt x="1573820" y="38093"/>
                </a:cubicBezTo>
                <a:cubicBezTo>
                  <a:pt x="1573820" y="33860"/>
                  <a:pt x="1573820" y="33860"/>
                  <a:pt x="1573820" y="33860"/>
                </a:cubicBezTo>
                <a:cubicBezTo>
                  <a:pt x="1586642" y="29628"/>
                  <a:pt x="1603697" y="21163"/>
                  <a:pt x="1625109" y="25395"/>
                </a:cubicBezTo>
                <a:cubicBezTo>
                  <a:pt x="1590999" y="8465"/>
                  <a:pt x="1539711" y="25395"/>
                  <a:pt x="1505601" y="8465"/>
                </a:cubicBezTo>
                <a:cubicBezTo>
                  <a:pt x="1450080" y="4232"/>
                  <a:pt x="1386094" y="12698"/>
                  <a:pt x="1330572" y="0"/>
                </a:cubicBezTo>
                <a:cubicBezTo>
                  <a:pt x="1317750" y="4232"/>
                  <a:pt x="1309160" y="-4232"/>
                  <a:pt x="1296463" y="4232"/>
                </a:cubicBezTo>
                <a:cubicBezTo>
                  <a:pt x="1300695" y="8465"/>
                  <a:pt x="1309285" y="0"/>
                  <a:pt x="1313517" y="8465"/>
                </a:cubicBezTo>
                <a:cubicBezTo>
                  <a:pt x="1296463" y="8465"/>
                  <a:pt x="1279408" y="8465"/>
                  <a:pt x="1262229" y="4232"/>
                </a:cubicBezTo>
                <a:cubicBezTo>
                  <a:pt x="1202475" y="8465"/>
                  <a:pt x="1202475" y="8465"/>
                  <a:pt x="1202475" y="8465"/>
                </a:cubicBezTo>
                <a:cubicBezTo>
                  <a:pt x="1206707" y="12698"/>
                  <a:pt x="1206707" y="12698"/>
                  <a:pt x="1206707" y="12698"/>
                </a:cubicBezTo>
                <a:cubicBezTo>
                  <a:pt x="1142597" y="12698"/>
                  <a:pt x="1065788" y="12698"/>
                  <a:pt x="997444" y="4232"/>
                </a:cubicBezTo>
                <a:cubicBezTo>
                  <a:pt x="984622" y="12698"/>
                  <a:pt x="967567" y="4232"/>
                  <a:pt x="958978" y="16930"/>
                </a:cubicBezTo>
                <a:cubicBezTo>
                  <a:pt x="976032" y="21163"/>
                  <a:pt x="976032" y="21163"/>
                  <a:pt x="976032" y="21163"/>
                </a:cubicBezTo>
                <a:cubicBezTo>
                  <a:pt x="954621" y="25395"/>
                  <a:pt x="929101" y="29628"/>
                  <a:pt x="903456" y="25395"/>
                </a:cubicBezTo>
                <a:cubicBezTo>
                  <a:pt x="899224" y="16930"/>
                  <a:pt x="899224" y="16930"/>
                  <a:pt x="899224" y="16930"/>
                </a:cubicBezTo>
                <a:cubicBezTo>
                  <a:pt x="847935" y="16930"/>
                  <a:pt x="847935" y="16930"/>
                  <a:pt x="847935" y="16930"/>
                </a:cubicBezTo>
                <a:cubicBezTo>
                  <a:pt x="894867" y="25395"/>
                  <a:pt x="894867" y="25395"/>
                  <a:pt x="894867" y="25395"/>
                </a:cubicBezTo>
                <a:lnTo>
                  <a:pt x="894867" y="25395"/>
                </a:lnTo>
                <a:cubicBezTo>
                  <a:pt x="800879" y="38093"/>
                  <a:pt x="689961" y="33860"/>
                  <a:pt x="587384" y="38093"/>
                </a:cubicBezTo>
                <a:cubicBezTo>
                  <a:pt x="608795" y="46558"/>
                  <a:pt x="608795" y="46558"/>
                  <a:pt x="608795" y="46558"/>
                </a:cubicBezTo>
                <a:cubicBezTo>
                  <a:pt x="604563" y="59256"/>
                  <a:pt x="583151" y="46558"/>
                  <a:pt x="574686" y="50791"/>
                </a:cubicBezTo>
                <a:cubicBezTo>
                  <a:pt x="510575" y="42326"/>
                  <a:pt x="455178" y="80419"/>
                  <a:pt x="395299" y="59256"/>
                </a:cubicBezTo>
                <a:cubicBezTo>
                  <a:pt x="391067" y="63488"/>
                  <a:pt x="378245" y="59256"/>
                  <a:pt x="378245" y="63488"/>
                </a:cubicBezTo>
                <a:cubicBezTo>
                  <a:pt x="391067" y="67721"/>
                  <a:pt x="391067" y="67721"/>
                  <a:pt x="391067" y="67721"/>
                </a:cubicBezTo>
                <a:cubicBezTo>
                  <a:pt x="386835" y="71954"/>
                  <a:pt x="386835" y="76186"/>
                  <a:pt x="382478" y="80419"/>
                </a:cubicBezTo>
                <a:cubicBezTo>
                  <a:pt x="271435" y="67721"/>
                  <a:pt x="156160" y="71954"/>
                  <a:pt x="49350" y="97349"/>
                </a:cubicBezTo>
                <a:cubicBezTo>
                  <a:pt x="23705" y="93116"/>
                  <a:pt x="19473" y="122745"/>
                  <a:pt x="2418" y="139675"/>
                </a:cubicBezTo>
                <a:cubicBezTo>
                  <a:pt x="-6172" y="177768"/>
                  <a:pt x="10883" y="211628"/>
                  <a:pt x="10883" y="245489"/>
                </a:cubicBezTo>
                <a:lnTo>
                  <a:pt x="10883" y="245489"/>
                </a:lnTo>
                <a:close/>
                <a:moveTo>
                  <a:pt x="873455" y="50791"/>
                </a:moveTo>
                <a:cubicBezTo>
                  <a:pt x="920387" y="38093"/>
                  <a:pt x="971675" y="33860"/>
                  <a:pt x="1022964" y="33860"/>
                </a:cubicBezTo>
                <a:cubicBezTo>
                  <a:pt x="1031554" y="42326"/>
                  <a:pt x="1044376" y="33860"/>
                  <a:pt x="1052841" y="38093"/>
                </a:cubicBezTo>
                <a:cubicBezTo>
                  <a:pt x="941798" y="46558"/>
                  <a:pt x="941798" y="46558"/>
                  <a:pt x="941798" y="46558"/>
                </a:cubicBezTo>
                <a:cubicBezTo>
                  <a:pt x="916154" y="42326"/>
                  <a:pt x="899099" y="59256"/>
                  <a:pt x="873455" y="55023"/>
                </a:cubicBezTo>
                <a:lnTo>
                  <a:pt x="873455" y="50791"/>
                </a:lnTo>
                <a:lnTo>
                  <a:pt x="873455" y="50791"/>
                </a:lnTo>
                <a:lnTo>
                  <a:pt x="873455" y="50791"/>
                </a:lnTo>
                <a:close/>
                <a:moveTo>
                  <a:pt x="924744" y="571272"/>
                </a:moveTo>
                <a:cubicBezTo>
                  <a:pt x="946155" y="567039"/>
                  <a:pt x="971675" y="575504"/>
                  <a:pt x="988855" y="558574"/>
                </a:cubicBezTo>
                <a:cubicBezTo>
                  <a:pt x="1010266" y="562807"/>
                  <a:pt x="1035786" y="567039"/>
                  <a:pt x="1061431" y="562807"/>
                </a:cubicBezTo>
                <a:cubicBezTo>
                  <a:pt x="1057198" y="567039"/>
                  <a:pt x="1057198" y="567039"/>
                  <a:pt x="1057198" y="567039"/>
                </a:cubicBezTo>
                <a:lnTo>
                  <a:pt x="924744" y="571272"/>
                </a:lnTo>
                <a:lnTo>
                  <a:pt x="924744" y="571272"/>
                </a:lnTo>
                <a:lnTo>
                  <a:pt x="924744" y="571272"/>
                </a:lnTo>
                <a:close/>
              </a:path>
            </a:pathLst>
          </a:custGeom>
          <a:solidFill>
            <a:srgbClr val="000000"/>
          </a:solidFill>
          <a:ln w="124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xmlns="" id="{A5CFD45B-1E8F-49B1-B5E6-8E472703FF7E}"/>
              </a:ext>
            </a:extLst>
          </p:cNvPr>
          <p:cNvSpPr/>
          <p:nvPr/>
        </p:nvSpPr>
        <p:spPr>
          <a:xfrm>
            <a:off x="9404880" y="5571976"/>
            <a:ext cx="1608693" cy="624628"/>
          </a:xfrm>
          <a:custGeom>
            <a:avLst/>
            <a:gdLst>
              <a:gd name="connsiteX0" fmla="*/ 21759 w 1817513"/>
              <a:gd name="connsiteY0" fmla="*/ 476120 h 516621"/>
              <a:gd name="connsiteX1" fmla="*/ 8937 w 1817513"/>
              <a:gd name="connsiteY1" fmla="*/ 492926 h 516621"/>
              <a:gd name="connsiteX2" fmla="*/ 4705 w 1817513"/>
              <a:gd name="connsiteY2" fmla="*/ 492926 h 516621"/>
              <a:gd name="connsiteX3" fmla="*/ 13294 w 1817513"/>
              <a:gd name="connsiteY3" fmla="*/ 497159 h 516621"/>
              <a:gd name="connsiteX4" fmla="*/ 9062 w 1817513"/>
              <a:gd name="connsiteY4" fmla="*/ 501391 h 516621"/>
              <a:gd name="connsiteX5" fmla="*/ 64583 w 1817513"/>
              <a:gd name="connsiteY5" fmla="*/ 513964 h 516621"/>
              <a:gd name="connsiteX6" fmla="*/ 111514 w 1817513"/>
              <a:gd name="connsiteY6" fmla="*/ 513964 h 516621"/>
              <a:gd name="connsiteX7" fmla="*/ 154213 w 1817513"/>
              <a:gd name="connsiteY7" fmla="*/ 513964 h 516621"/>
              <a:gd name="connsiteX8" fmla="*/ 320653 w 1817513"/>
              <a:gd name="connsiteY8" fmla="*/ 497159 h 516621"/>
              <a:gd name="connsiteX9" fmla="*/ 324886 w 1817513"/>
              <a:gd name="connsiteY9" fmla="*/ 501391 h 516621"/>
              <a:gd name="connsiteX10" fmla="*/ 307831 w 1817513"/>
              <a:gd name="connsiteY10" fmla="*/ 513964 h 516621"/>
              <a:gd name="connsiteX11" fmla="*/ 341941 w 1817513"/>
              <a:gd name="connsiteY11" fmla="*/ 509732 h 516621"/>
              <a:gd name="connsiteX12" fmla="*/ 495557 w 1817513"/>
              <a:gd name="connsiteY12" fmla="*/ 488694 h 516621"/>
              <a:gd name="connsiteX13" fmla="*/ 444394 w 1817513"/>
              <a:gd name="connsiteY13" fmla="*/ 501267 h 516621"/>
              <a:gd name="connsiteX14" fmla="*/ 478502 w 1817513"/>
              <a:gd name="connsiteY14" fmla="*/ 505499 h 516621"/>
              <a:gd name="connsiteX15" fmla="*/ 478502 w 1817513"/>
              <a:gd name="connsiteY15" fmla="*/ 505499 h 516621"/>
              <a:gd name="connsiteX16" fmla="*/ 551079 w 1817513"/>
              <a:gd name="connsiteY16" fmla="*/ 492926 h 516621"/>
              <a:gd name="connsiteX17" fmla="*/ 512736 w 1817513"/>
              <a:gd name="connsiteY17" fmla="*/ 488694 h 516621"/>
              <a:gd name="connsiteX18" fmla="*/ 773040 w 1817513"/>
              <a:gd name="connsiteY18" fmla="*/ 476120 h 516621"/>
              <a:gd name="connsiteX19" fmla="*/ 1075917 w 1817513"/>
              <a:gd name="connsiteY19" fmla="*/ 471888 h 516621"/>
              <a:gd name="connsiteX20" fmla="*/ 1353274 w 1817513"/>
              <a:gd name="connsiteY20" fmla="*/ 471888 h 516621"/>
              <a:gd name="connsiteX21" fmla="*/ 1353274 w 1817513"/>
              <a:gd name="connsiteY21" fmla="*/ 467655 h 516621"/>
              <a:gd name="connsiteX22" fmla="*/ 1293520 w 1817513"/>
              <a:gd name="connsiteY22" fmla="*/ 463423 h 516621"/>
              <a:gd name="connsiteX23" fmla="*/ 939354 w 1817513"/>
              <a:gd name="connsiteY23" fmla="*/ 463423 h 516621"/>
              <a:gd name="connsiteX24" fmla="*/ 431696 w 1817513"/>
              <a:gd name="connsiteY24" fmla="*/ 471888 h 516621"/>
              <a:gd name="connsiteX25" fmla="*/ 461573 w 1817513"/>
              <a:gd name="connsiteY25" fmla="*/ 463423 h 516621"/>
              <a:gd name="connsiteX26" fmla="*/ 465806 w 1817513"/>
              <a:gd name="connsiteY26" fmla="*/ 467655 h 516621"/>
              <a:gd name="connsiteX27" fmla="*/ 542613 w 1817513"/>
              <a:gd name="connsiteY27" fmla="*/ 463423 h 516621"/>
              <a:gd name="connsiteX28" fmla="*/ 563901 w 1817513"/>
              <a:gd name="connsiteY28" fmla="*/ 459190 h 516621"/>
              <a:gd name="connsiteX29" fmla="*/ 568133 w 1817513"/>
              <a:gd name="connsiteY29" fmla="*/ 463423 h 516621"/>
              <a:gd name="connsiteX30" fmla="*/ 636353 w 1817513"/>
              <a:gd name="connsiteY30" fmla="*/ 459190 h 516621"/>
              <a:gd name="connsiteX31" fmla="*/ 615065 w 1817513"/>
              <a:gd name="connsiteY31" fmla="*/ 454958 h 516621"/>
              <a:gd name="connsiteX32" fmla="*/ 661997 w 1817513"/>
              <a:gd name="connsiteY32" fmla="*/ 454958 h 516621"/>
              <a:gd name="connsiteX33" fmla="*/ 640710 w 1817513"/>
              <a:gd name="connsiteY33" fmla="*/ 459190 h 516621"/>
              <a:gd name="connsiteX34" fmla="*/ 828437 w 1817513"/>
              <a:gd name="connsiteY34" fmla="*/ 454958 h 516621"/>
              <a:gd name="connsiteX35" fmla="*/ 824204 w 1817513"/>
              <a:gd name="connsiteY35" fmla="*/ 450725 h 516621"/>
              <a:gd name="connsiteX36" fmla="*/ 687641 w 1817513"/>
              <a:gd name="connsiteY36" fmla="*/ 450725 h 516621"/>
              <a:gd name="connsiteX37" fmla="*/ 790095 w 1817513"/>
              <a:gd name="connsiteY37" fmla="*/ 446492 h 516621"/>
              <a:gd name="connsiteX38" fmla="*/ 1084507 w 1817513"/>
              <a:gd name="connsiteY38" fmla="*/ 442260 h 516621"/>
              <a:gd name="connsiteX39" fmla="*/ 1246588 w 1817513"/>
              <a:gd name="connsiteY39" fmla="*/ 442260 h 516621"/>
              <a:gd name="connsiteX40" fmla="*/ 1587933 w 1817513"/>
              <a:gd name="connsiteY40" fmla="*/ 450725 h 516621"/>
              <a:gd name="connsiteX41" fmla="*/ 1767070 w 1817513"/>
              <a:gd name="connsiteY41" fmla="*/ 450725 h 516621"/>
              <a:gd name="connsiteX42" fmla="*/ 1711548 w 1817513"/>
              <a:gd name="connsiteY42" fmla="*/ 442260 h 516621"/>
              <a:gd name="connsiteX43" fmla="*/ 1749891 w 1817513"/>
              <a:gd name="connsiteY43" fmla="*/ 442260 h 516621"/>
              <a:gd name="connsiteX44" fmla="*/ 1545110 w 1817513"/>
              <a:gd name="connsiteY44" fmla="*/ 433795 h 516621"/>
              <a:gd name="connsiteX45" fmla="*/ 1664617 w 1817513"/>
              <a:gd name="connsiteY45" fmla="*/ 429562 h 516621"/>
              <a:gd name="connsiteX46" fmla="*/ 1523822 w 1817513"/>
              <a:gd name="connsiteY46" fmla="*/ 421097 h 516621"/>
              <a:gd name="connsiteX47" fmla="*/ 1063095 w 1817513"/>
              <a:gd name="connsiteY47" fmla="*/ 408524 h 516621"/>
              <a:gd name="connsiteX48" fmla="*/ 1058862 w 1817513"/>
              <a:gd name="connsiteY48" fmla="*/ 404291 h 516621"/>
              <a:gd name="connsiteX49" fmla="*/ 1259412 w 1817513"/>
              <a:gd name="connsiteY49" fmla="*/ 404291 h 516621"/>
              <a:gd name="connsiteX50" fmla="*/ 1566646 w 1817513"/>
              <a:gd name="connsiteY50" fmla="*/ 408524 h 516621"/>
              <a:gd name="connsiteX51" fmla="*/ 1767194 w 1817513"/>
              <a:gd name="connsiteY51" fmla="*/ 408524 h 516621"/>
              <a:gd name="connsiteX52" fmla="*/ 1588058 w 1817513"/>
              <a:gd name="connsiteY52" fmla="*/ 395951 h 516621"/>
              <a:gd name="connsiteX53" fmla="*/ 1340576 w 1817513"/>
              <a:gd name="connsiteY53" fmla="*/ 391718 h 516621"/>
              <a:gd name="connsiteX54" fmla="*/ 1357631 w 1817513"/>
              <a:gd name="connsiteY54" fmla="*/ 387486 h 516621"/>
              <a:gd name="connsiteX55" fmla="*/ 1626400 w 1817513"/>
              <a:gd name="connsiteY55" fmla="*/ 391718 h 516621"/>
              <a:gd name="connsiteX56" fmla="*/ 1741550 w 1817513"/>
              <a:gd name="connsiteY56" fmla="*/ 391718 h 516621"/>
              <a:gd name="connsiteX57" fmla="*/ 1741550 w 1817513"/>
              <a:gd name="connsiteY57" fmla="*/ 391718 h 516621"/>
              <a:gd name="connsiteX58" fmla="*/ 1762837 w 1817513"/>
              <a:gd name="connsiteY58" fmla="*/ 387486 h 516621"/>
              <a:gd name="connsiteX59" fmla="*/ 1570878 w 1817513"/>
              <a:gd name="connsiteY59" fmla="*/ 370680 h 516621"/>
              <a:gd name="connsiteX60" fmla="*/ 1280822 w 1817513"/>
              <a:gd name="connsiteY60" fmla="*/ 366447 h 516621"/>
              <a:gd name="connsiteX61" fmla="*/ 1110151 w 1817513"/>
              <a:gd name="connsiteY61" fmla="*/ 362215 h 516621"/>
              <a:gd name="connsiteX62" fmla="*/ 1127206 w 1817513"/>
              <a:gd name="connsiteY62" fmla="*/ 353749 h 516621"/>
              <a:gd name="connsiteX63" fmla="*/ 1152850 w 1817513"/>
              <a:gd name="connsiteY63" fmla="*/ 349517 h 516621"/>
              <a:gd name="connsiteX64" fmla="*/ 1157083 w 1817513"/>
              <a:gd name="connsiteY64" fmla="*/ 353749 h 516621"/>
              <a:gd name="connsiteX65" fmla="*/ 1643455 w 1817513"/>
              <a:gd name="connsiteY65" fmla="*/ 357982 h 516621"/>
              <a:gd name="connsiteX66" fmla="*/ 1459960 w 1817513"/>
              <a:gd name="connsiteY66" fmla="*/ 349517 h 516621"/>
              <a:gd name="connsiteX67" fmla="*/ 1404439 w 1817513"/>
              <a:gd name="connsiteY67" fmla="*/ 345284 h 516621"/>
              <a:gd name="connsiteX68" fmla="*/ 1425726 w 1817513"/>
              <a:gd name="connsiteY68" fmla="*/ 341052 h 516621"/>
              <a:gd name="connsiteX69" fmla="*/ 1758480 w 1817513"/>
              <a:gd name="connsiteY69" fmla="*/ 353625 h 516621"/>
              <a:gd name="connsiteX70" fmla="*/ 1732836 w 1817513"/>
              <a:gd name="connsiteY70" fmla="*/ 341052 h 516621"/>
              <a:gd name="connsiteX71" fmla="*/ 1208123 w 1817513"/>
              <a:gd name="connsiteY71" fmla="*/ 320014 h 516621"/>
              <a:gd name="connsiteX72" fmla="*/ 1169781 w 1817513"/>
              <a:gd name="connsiteY72" fmla="*/ 315781 h 516621"/>
              <a:gd name="connsiteX73" fmla="*/ 1169781 w 1817513"/>
              <a:gd name="connsiteY73" fmla="*/ 320014 h 516621"/>
              <a:gd name="connsiteX74" fmla="*/ 1152726 w 1817513"/>
              <a:gd name="connsiteY74" fmla="*/ 320014 h 516621"/>
              <a:gd name="connsiteX75" fmla="*/ 1131438 w 1817513"/>
              <a:gd name="connsiteY75" fmla="*/ 315781 h 516621"/>
              <a:gd name="connsiteX76" fmla="*/ 1093096 w 1817513"/>
              <a:gd name="connsiteY76" fmla="*/ 315781 h 516621"/>
              <a:gd name="connsiteX77" fmla="*/ 1084507 w 1817513"/>
              <a:gd name="connsiteY77" fmla="*/ 311548 h 516621"/>
              <a:gd name="connsiteX78" fmla="*/ 1093096 w 1817513"/>
              <a:gd name="connsiteY78" fmla="*/ 307316 h 516621"/>
              <a:gd name="connsiteX79" fmla="*/ 1370453 w 1817513"/>
              <a:gd name="connsiteY79" fmla="*/ 307316 h 516621"/>
              <a:gd name="connsiteX80" fmla="*/ 1489961 w 1817513"/>
              <a:gd name="connsiteY80" fmla="*/ 311548 h 516621"/>
              <a:gd name="connsiteX81" fmla="*/ 1413153 w 1817513"/>
              <a:gd name="connsiteY81" fmla="*/ 307316 h 516621"/>
              <a:gd name="connsiteX82" fmla="*/ 1404563 w 1817513"/>
              <a:gd name="connsiteY82" fmla="*/ 303083 h 516621"/>
              <a:gd name="connsiteX83" fmla="*/ 1408796 w 1817513"/>
              <a:gd name="connsiteY83" fmla="*/ 307316 h 516621"/>
              <a:gd name="connsiteX84" fmla="*/ 1285055 w 1817513"/>
              <a:gd name="connsiteY84" fmla="*/ 303083 h 516621"/>
              <a:gd name="connsiteX85" fmla="*/ 1434440 w 1817513"/>
              <a:gd name="connsiteY85" fmla="*/ 298851 h 516621"/>
              <a:gd name="connsiteX86" fmla="*/ 1443030 w 1817513"/>
              <a:gd name="connsiteY86" fmla="*/ 303083 h 516621"/>
              <a:gd name="connsiteX87" fmla="*/ 1447262 w 1817513"/>
              <a:gd name="connsiteY87" fmla="*/ 298851 h 516621"/>
              <a:gd name="connsiteX88" fmla="*/ 1566770 w 1817513"/>
              <a:gd name="connsiteY88" fmla="*/ 294618 h 516621"/>
              <a:gd name="connsiteX89" fmla="*/ 1229783 w 1817513"/>
              <a:gd name="connsiteY89" fmla="*/ 286153 h 516621"/>
              <a:gd name="connsiteX90" fmla="*/ 1225551 w 1817513"/>
              <a:gd name="connsiteY90" fmla="*/ 281920 h 516621"/>
              <a:gd name="connsiteX91" fmla="*/ 1229783 w 1817513"/>
              <a:gd name="connsiteY91" fmla="*/ 277688 h 516621"/>
              <a:gd name="connsiteX92" fmla="*/ 1566770 w 1817513"/>
              <a:gd name="connsiteY92" fmla="*/ 286153 h 516621"/>
              <a:gd name="connsiteX93" fmla="*/ 1566770 w 1817513"/>
              <a:gd name="connsiteY93" fmla="*/ 281920 h 516621"/>
              <a:gd name="connsiteX94" fmla="*/ 1541126 w 1817513"/>
              <a:gd name="connsiteY94" fmla="*/ 277688 h 516621"/>
              <a:gd name="connsiteX95" fmla="*/ 1131563 w 1817513"/>
              <a:gd name="connsiteY95" fmla="*/ 269223 h 516621"/>
              <a:gd name="connsiteX96" fmla="*/ 824329 w 1817513"/>
              <a:gd name="connsiteY96" fmla="*/ 269223 h 516621"/>
              <a:gd name="connsiteX97" fmla="*/ 815739 w 1817513"/>
              <a:gd name="connsiteY97" fmla="*/ 273455 h 516621"/>
              <a:gd name="connsiteX98" fmla="*/ 815739 w 1817513"/>
              <a:gd name="connsiteY98" fmla="*/ 269223 h 516621"/>
              <a:gd name="connsiteX99" fmla="*/ 913834 w 1817513"/>
              <a:gd name="connsiteY99" fmla="*/ 260757 h 516621"/>
              <a:gd name="connsiteX100" fmla="*/ 1216711 w 1817513"/>
              <a:gd name="connsiteY100" fmla="*/ 252292 h 516621"/>
              <a:gd name="connsiteX101" fmla="*/ 1229535 w 1817513"/>
              <a:gd name="connsiteY101" fmla="*/ 256525 h 516621"/>
              <a:gd name="connsiteX102" fmla="*/ 1242357 w 1817513"/>
              <a:gd name="connsiteY102" fmla="*/ 256525 h 516621"/>
              <a:gd name="connsiteX103" fmla="*/ 1391616 w 1817513"/>
              <a:gd name="connsiteY103" fmla="*/ 264990 h 516621"/>
              <a:gd name="connsiteX104" fmla="*/ 1391616 w 1817513"/>
              <a:gd name="connsiteY104" fmla="*/ 260757 h 516621"/>
              <a:gd name="connsiteX105" fmla="*/ 1459836 w 1817513"/>
              <a:gd name="connsiteY105" fmla="*/ 264990 h 516621"/>
              <a:gd name="connsiteX106" fmla="*/ 1459836 w 1817513"/>
              <a:gd name="connsiteY106" fmla="*/ 264990 h 516621"/>
              <a:gd name="connsiteX107" fmla="*/ 1464068 w 1817513"/>
              <a:gd name="connsiteY107" fmla="*/ 260757 h 516621"/>
              <a:gd name="connsiteX108" fmla="*/ 1766945 w 1817513"/>
              <a:gd name="connsiteY108" fmla="*/ 273331 h 516621"/>
              <a:gd name="connsiteX109" fmla="*/ 1745658 w 1817513"/>
              <a:gd name="connsiteY109" fmla="*/ 260757 h 516621"/>
              <a:gd name="connsiteX110" fmla="*/ 1370205 w 1817513"/>
              <a:gd name="connsiteY110" fmla="*/ 243952 h 516621"/>
              <a:gd name="connsiteX111" fmla="*/ 1365972 w 1817513"/>
              <a:gd name="connsiteY111" fmla="*/ 239719 h 516621"/>
              <a:gd name="connsiteX112" fmla="*/ 1485480 w 1817513"/>
              <a:gd name="connsiteY112" fmla="*/ 239719 h 516621"/>
              <a:gd name="connsiteX113" fmla="*/ 1169781 w 1817513"/>
              <a:gd name="connsiteY113" fmla="*/ 227146 h 516621"/>
              <a:gd name="connsiteX114" fmla="*/ 1122849 w 1817513"/>
              <a:gd name="connsiteY114" fmla="*/ 231378 h 516621"/>
              <a:gd name="connsiteX115" fmla="*/ 977821 w 1817513"/>
              <a:gd name="connsiteY115" fmla="*/ 222914 h 516621"/>
              <a:gd name="connsiteX116" fmla="*/ 1455603 w 1817513"/>
              <a:gd name="connsiteY116" fmla="*/ 222914 h 516621"/>
              <a:gd name="connsiteX117" fmla="*/ 1720138 w 1817513"/>
              <a:gd name="connsiteY117" fmla="*/ 235487 h 516621"/>
              <a:gd name="connsiteX118" fmla="*/ 1724371 w 1817513"/>
              <a:gd name="connsiteY118" fmla="*/ 227021 h 516621"/>
              <a:gd name="connsiteX119" fmla="*/ 1468425 w 1817513"/>
              <a:gd name="connsiteY119" fmla="*/ 214448 h 516621"/>
              <a:gd name="connsiteX120" fmla="*/ 1336219 w 1817513"/>
              <a:gd name="connsiteY120" fmla="*/ 210216 h 516621"/>
              <a:gd name="connsiteX121" fmla="*/ 1340452 w 1817513"/>
              <a:gd name="connsiteY121" fmla="*/ 201751 h 516621"/>
              <a:gd name="connsiteX122" fmla="*/ 1660384 w 1817513"/>
              <a:gd name="connsiteY122" fmla="*/ 210216 h 516621"/>
              <a:gd name="connsiteX123" fmla="*/ 1656151 w 1817513"/>
              <a:gd name="connsiteY123" fmla="*/ 210216 h 516621"/>
              <a:gd name="connsiteX124" fmla="*/ 1732960 w 1817513"/>
              <a:gd name="connsiteY124" fmla="*/ 210216 h 516621"/>
              <a:gd name="connsiteX125" fmla="*/ 1720138 w 1817513"/>
              <a:gd name="connsiteY125" fmla="*/ 201751 h 516621"/>
              <a:gd name="connsiteX126" fmla="*/ 1412904 w 1817513"/>
              <a:gd name="connsiteY126" fmla="*/ 193285 h 516621"/>
              <a:gd name="connsiteX127" fmla="*/ 1238000 w 1817513"/>
              <a:gd name="connsiteY127" fmla="*/ 180712 h 516621"/>
              <a:gd name="connsiteX128" fmla="*/ 1242231 w 1817513"/>
              <a:gd name="connsiteY128" fmla="*/ 176480 h 516621"/>
              <a:gd name="connsiteX129" fmla="*/ 1673082 w 1817513"/>
              <a:gd name="connsiteY129" fmla="*/ 180712 h 516621"/>
              <a:gd name="connsiteX130" fmla="*/ 1664492 w 1817513"/>
              <a:gd name="connsiteY130" fmla="*/ 176480 h 516621"/>
              <a:gd name="connsiteX131" fmla="*/ 1489588 w 1817513"/>
              <a:gd name="connsiteY131" fmla="*/ 168015 h 516621"/>
              <a:gd name="connsiteX132" fmla="*/ 1493821 w 1817513"/>
              <a:gd name="connsiteY132" fmla="*/ 163782 h 516621"/>
              <a:gd name="connsiteX133" fmla="*/ 1702834 w 1817513"/>
              <a:gd name="connsiteY133" fmla="*/ 168015 h 516621"/>
              <a:gd name="connsiteX134" fmla="*/ 1728479 w 1817513"/>
              <a:gd name="connsiteY134" fmla="*/ 159549 h 516621"/>
              <a:gd name="connsiteX135" fmla="*/ 1608971 w 1817513"/>
              <a:gd name="connsiteY135" fmla="*/ 151084 h 516621"/>
              <a:gd name="connsiteX136" fmla="*/ 1608971 w 1817513"/>
              <a:gd name="connsiteY136" fmla="*/ 146852 h 516621"/>
              <a:gd name="connsiteX137" fmla="*/ 1617560 w 1817513"/>
              <a:gd name="connsiteY137" fmla="*/ 146852 h 516621"/>
              <a:gd name="connsiteX138" fmla="*/ 1604738 w 1817513"/>
              <a:gd name="connsiteY138" fmla="*/ 142619 h 516621"/>
              <a:gd name="connsiteX139" fmla="*/ 1600506 w 1817513"/>
              <a:gd name="connsiteY139" fmla="*/ 151084 h 516621"/>
              <a:gd name="connsiteX140" fmla="*/ 1587683 w 1817513"/>
              <a:gd name="connsiteY140" fmla="*/ 146852 h 516621"/>
              <a:gd name="connsiteX141" fmla="*/ 1587683 w 1817513"/>
              <a:gd name="connsiteY141" fmla="*/ 142619 h 516621"/>
              <a:gd name="connsiteX142" fmla="*/ 1579094 w 1817513"/>
              <a:gd name="connsiteY142" fmla="*/ 146852 h 516621"/>
              <a:gd name="connsiteX143" fmla="*/ 1574861 w 1817513"/>
              <a:gd name="connsiteY143" fmla="*/ 142619 h 516621"/>
              <a:gd name="connsiteX144" fmla="*/ 1557806 w 1817513"/>
              <a:gd name="connsiteY144" fmla="*/ 146852 h 516621"/>
              <a:gd name="connsiteX145" fmla="*/ 1540753 w 1817513"/>
              <a:gd name="connsiteY145" fmla="*/ 142619 h 516621"/>
              <a:gd name="connsiteX146" fmla="*/ 1515108 w 1817513"/>
              <a:gd name="connsiteY146" fmla="*/ 142619 h 516621"/>
              <a:gd name="connsiteX147" fmla="*/ 1515108 w 1817513"/>
              <a:gd name="connsiteY147" fmla="*/ 142619 h 516621"/>
              <a:gd name="connsiteX148" fmla="*/ 1493821 w 1817513"/>
              <a:gd name="connsiteY148" fmla="*/ 142619 h 516621"/>
              <a:gd name="connsiteX149" fmla="*/ 1506643 w 1817513"/>
              <a:gd name="connsiteY149" fmla="*/ 142619 h 516621"/>
              <a:gd name="connsiteX150" fmla="*/ 1476766 w 1817513"/>
              <a:gd name="connsiteY150" fmla="*/ 138387 h 516621"/>
              <a:gd name="connsiteX151" fmla="*/ 1480999 w 1817513"/>
              <a:gd name="connsiteY151" fmla="*/ 142619 h 516621"/>
              <a:gd name="connsiteX152" fmla="*/ 1459711 w 1817513"/>
              <a:gd name="connsiteY152" fmla="*/ 142619 h 516621"/>
              <a:gd name="connsiteX153" fmla="*/ 1459711 w 1817513"/>
              <a:gd name="connsiteY153" fmla="*/ 138387 h 516621"/>
              <a:gd name="connsiteX154" fmla="*/ 1451122 w 1817513"/>
              <a:gd name="connsiteY154" fmla="*/ 138387 h 516621"/>
              <a:gd name="connsiteX155" fmla="*/ 1455354 w 1817513"/>
              <a:gd name="connsiteY155" fmla="*/ 142619 h 516621"/>
              <a:gd name="connsiteX156" fmla="*/ 1267627 w 1817513"/>
              <a:gd name="connsiteY156" fmla="*/ 138387 h 516621"/>
              <a:gd name="connsiteX157" fmla="*/ 1318791 w 1817513"/>
              <a:gd name="connsiteY157" fmla="*/ 134154 h 516621"/>
              <a:gd name="connsiteX158" fmla="*/ 1250572 w 1817513"/>
              <a:gd name="connsiteY158" fmla="*/ 129921 h 516621"/>
              <a:gd name="connsiteX159" fmla="*/ 934873 w 1817513"/>
              <a:gd name="connsiteY159" fmla="*/ 129921 h 516621"/>
              <a:gd name="connsiteX160" fmla="*/ 956160 w 1817513"/>
              <a:gd name="connsiteY160" fmla="*/ 121456 h 516621"/>
              <a:gd name="connsiteX161" fmla="*/ 1250572 w 1817513"/>
              <a:gd name="connsiteY161" fmla="*/ 117224 h 516621"/>
              <a:gd name="connsiteX162" fmla="*/ 1263394 w 1817513"/>
              <a:gd name="connsiteY162" fmla="*/ 121456 h 516621"/>
              <a:gd name="connsiteX163" fmla="*/ 1263394 w 1817513"/>
              <a:gd name="connsiteY163" fmla="*/ 117224 h 516621"/>
              <a:gd name="connsiteX164" fmla="*/ 1327381 w 1817513"/>
              <a:gd name="connsiteY164" fmla="*/ 117224 h 516621"/>
              <a:gd name="connsiteX165" fmla="*/ 1668725 w 1817513"/>
              <a:gd name="connsiteY165" fmla="*/ 125689 h 516621"/>
              <a:gd name="connsiteX166" fmla="*/ 1489588 w 1817513"/>
              <a:gd name="connsiteY166" fmla="*/ 121456 h 516621"/>
              <a:gd name="connsiteX167" fmla="*/ 1451246 w 1817513"/>
              <a:gd name="connsiteY167" fmla="*/ 112991 h 516621"/>
              <a:gd name="connsiteX168" fmla="*/ 998984 w 1817513"/>
              <a:gd name="connsiteY168" fmla="*/ 96185 h 516621"/>
              <a:gd name="connsiteX169" fmla="*/ 994751 w 1817513"/>
              <a:gd name="connsiteY169" fmla="*/ 100418 h 516621"/>
              <a:gd name="connsiteX170" fmla="*/ 1020396 w 1817513"/>
              <a:gd name="connsiteY170" fmla="*/ 104651 h 516621"/>
              <a:gd name="connsiteX171" fmla="*/ 1016163 w 1817513"/>
              <a:gd name="connsiteY171" fmla="*/ 108883 h 516621"/>
              <a:gd name="connsiteX172" fmla="*/ 781505 w 1817513"/>
              <a:gd name="connsiteY172" fmla="*/ 104651 h 516621"/>
              <a:gd name="connsiteX173" fmla="*/ 777272 w 1817513"/>
              <a:gd name="connsiteY173" fmla="*/ 92077 h 516621"/>
              <a:gd name="connsiteX174" fmla="*/ 768683 w 1817513"/>
              <a:gd name="connsiteY174" fmla="*/ 87845 h 516621"/>
              <a:gd name="connsiteX175" fmla="*/ 943587 w 1817513"/>
              <a:gd name="connsiteY175" fmla="*/ 79380 h 516621"/>
              <a:gd name="connsiteX176" fmla="*/ 900888 w 1817513"/>
              <a:gd name="connsiteY176" fmla="*/ 70915 h 516621"/>
              <a:gd name="connsiteX177" fmla="*/ 1062970 w 1817513"/>
              <a:gd name="connsiteY177" fmla="*/ 62449 h 516621"/>
              <a:gd name="connsiteX178" fmla="*/ 1041683 w 1817513"/>
              <a:gd name="connsiteY178" fmla="*/ 53984 h 516621"/>
              <a:gd name="connsiteX179" fmla="*/ 977696 w 1817513"/>
              <a:gd name="connsiteY179" fmla="*/ 53984 h 516621"/>
              <a:gd name="connsiteX180" fmla="*/ 956409 w 1817513"/>
              <a:gd name="connsiteY180" fmla="*/ 45519 h 516621"/>
              <a:gd name="connsiteX181" fmla="*/ 1088615 w 1817513"/>
              <a:gd name="connsiteY181" fmla="*/ 37054 h 516621"/>
              <a:gd name="connsiteX182" fmla="*/ 1067327 w 1817513"/>
              <a:gd name="connsiteY182" fmla="*/ 32821 h 516621"/>
              <a:gd name="connsiteX183" fmla="*/ 1067327 w 1817513"/>
              <a:gd name="connsiteY183" fmla="*/ 32821 h 516621"/>
              <a:gd name="connsiteX184" fmla="*/ 1114259 w 1817513"/>
              <a:gd name="connsiteY184" fmla="*/ 16016 h 516621"/>
              <a:gd name="connsiteX185" fmla="*/ 1131314 w 1817513"/>
              <a:gd name="connsiteY185" fmla="*/ 20248 h 516621"/>
              <a:gd name="connsiteX186" fmla="*/ 1191068 w 1817513"/>
              <a:gd name="connsiteY186" fmla="*/ 24481 h 516621"/>
              <a:gd name="connsiteX187" fmla="*/ 1553699 w 1817513"/>
              <a:gd name="connsiteY187" fmla="*/ 28713 h 516621"/>
              <a:gd name="connsiteX188" fmla="*/ 1779768 w 1817513"/>
              <a:gd name="connsiteY188" fmla="*/ 49752 h 516621"/>
              <a:gd name="connsiteX189" fmla="*/ 1779768 w 1817513"/>
              <a:gd name="connsiteY189" fmla="*/ 45519 h 516621"/>
              <a:gd name="connsiteX190" fmla="*/ 1818110 w 1817513"/>
              <a:gd name="connsiteY190" fmla="*/ 53984 h 516621"/>
              <a:gd name="connsiteX191" fmla="*/ 1715657 w 1817513"/>
              <a:gd name="connsiteY191" fmla="*/ 20373 h 516621"/>
              <a:gd name="connsiteX192" fmla="*/ 1694369 w 1817513"/>
              <a:gd name="connsiteY192" fmla="*/ 16140 h 516621"/>
              <a:gd name="connsiteX193" fmla="*/ 1690137 w 1817513"/>
              <a:gd name="connsiteY193" fmla="*/ 20373 h 516621"/>
              <a:gd name="connsiteX194" fmla="*/ 1685904 w 1817513"/>
              <a:gd name="connsiteY194" fmla="*/ 16140 h 516621"/>
              <a:gd name="connsiteX195" fmla="*/ 1685904 w 1817513"/>
              <a:gd name="connsiteY195" fmla="*/ 16140 h 516621"/>
              <a:gd name="connsiteX196" fmla="*/ 1681671 w 1817513"/>
              <a:gd name="connsiteY196" fmla="*/ 16140 h 516621"/>
              <a:gd name="connsiteX197" fmla="*/ 1681671 w 1817513"/>
              <a:gd name="connsiteY197" fmla="*/ 16140 h 516621"/>
              <a:gd name="connsiteX198" fmla="*/ 1660384 w 1817513"/>
              <a:gd name="connsiteY198" fmla="*/ 20373 h 516621"/>
              <a:gd name="connsiteX199" fmla="*/ 1617685 w 1817513"/>
              <a:gd name="connsiteY199" fmla="*/ 7800 h 516621"/>
              <a:gd name="connsiteX200" fmla="*/ 1067327 w 1817513"/>
              <a:gd name="connsiteY200" fmla="*/ 3567 h 516621"/>
              <a:gd name="connsiteX201" fmla="*/ 900888 w 1817513"/>
              <a:gd name="connsiteY201" fmla="*/ 3567 h 516621"/>
              <a:gd name="connsiteX202" fmla="*/ 640585 w 1817513"/>
              <a:gd name="connsiteY202" fmla="*/ 12032 h 516621"/>
              <a:gd name="connsiteX203" fmla="*/ 324886 w 1817513"/>
              <a:gd name="connsiteY203" fmla="*/ 28838 h 516621"/>
              <a:gd name="connsiteX204" fmla="*/ 324886 w 1817513"/>
              <a:gd name="connsiteY204" fmla="*/ 20373 h 516621"/>
              <a:gd name="connsiteX205" fmla="*/ 282187 w 1817513"/>
              <a:gd name="connsiteY205" fmla="*/ 41411 h 516621"/>
              <a:gd name="connsiteX206" fmla="*/ 218200 w 1817513"/>
              <a:gd name="connsiteY206" fmla="*/ 41411 h 516621"/>
              <a:gd name="connsiteX207" fmla="*/ 201145 w 1817513"/>
              <a:gd name="connsiteY207" fmla="*/ 37179 h 516621"/>
              <a:gd name="connsiteX208" fmla="*/ 265132 w 1817513"/>
              <a:gd name="connsiteY208" fmla="*/ 24605 h 516621"/>
              <a:gd name="connsiteX209" fmla="*/ 111514 w 1817513"/>
              <a:gd name="connsiteY209" fmla="*/ 45644 h 516621"/>
              <a:gd name="connsiteX210" fmla="*/ 192556 w 1817513"/>
              <a:gd name="connsiteY210" fmla="*/ 33070 h 516621"/>
              <a:gd name="connsiteX211" fmla="*/ 192556 w 1817513"/>
              <a:gd name="connsiteY211" fmla="*/ 37303 h 516621"/>
              <a:gd name="connsiteX212" fmla="*/ 166911 w 1817513"/>
              <a:gd name="connsiteY212" fmla="*/ 41536 h 516621"/>
              <a:gd name="connsiteX213" fmla="*/ 175501 w 1817513"/>
              <a:gd name="connsiteY213" fmla="*/ 45768 h 516621"/>
              <a:gd name="connsiteX214" fmla="*/ 47528 w 1817513"/>
              <a:gd name="connsiteY214" fmla="*/ 83612 h 516621"/>
              <a:gd name="connsiteX215" fmla="*/ 85870 w 1817513"/>
              <a:gd name="connsiteY215" fmla="*/ 75147 h 516621"/>
              <a:gd name="connsiteX216" fmla="*/ 77280 w 1817513"/>
              <a:gd name="connsiteY216" fmla="*/ 96185 h 516621"/>
              <a:gd name="connsiteX217" fmla="*/ 77280 w 1817513"/>
              <a:gd name="connsiteY217" fmla="*/ 96185 h 516621"/>
              <a:gd name="connsiteX218" fmla="*/ 51636 w 1817513"/>
              <a:gd name="connsiteY218" fmla="*/ 108758 h 516621"/>
              <a:gd name="connsiteX219" fmla="*/ 94335 w 1817513"/>
              <a:gd name="connsiteY219" fmla="*/ 112991 h 516621"/>
              <a:gd name="connsiteX220" fmla="*/ 73048 w 1817513"/>
              <a:gd name="connsiteY220" fmla="*/ 121456 h 516621"/>
              <a:gd name="connsiteX221" fmla="*/ 81637 w 1817513"/>
              <a:gd name="connsiteY221" fmla="*/ 142495 h 516621"/>
              <a:gd name="connsiteX222" fmla="*/ 68815 w 1817513"/>
              <a:gd name="connsiteY222" fmla="*/ 150960 h 516621"/>
              <a:gd name="connsiteX223" fmla="*/ 81637 w 1817513"/>
              <a:gd name="connsiteY223" fmla="*/ 163533 h 516621"/>
              <a:gd name="connsiteX224" fmla="*/ 77405 w 1817513"/>
              <a:gd name="connsiteY224" fmla="*/ 171998 h 516621"/>
              <a:gd name="connsiteX225" fmla="*/ 81637 w 1817513"/>
              <a:gd name="connsiteY225" fmla="*/ 171998 h 516621"/>
              <a:gd name="connsiteX226" fmla="*/ 60351 w 1817513"/>
              <a:gd name="connsiteY226" fmla="*/ 188804 h 516621"/>
              <a:gd name="connsiteX227" fmla="*/ 68940 w 1817513"/>
              <a:gd name="connsiteY227" fmla="*/ 201377 h 516621"/>
              <a:gd name="connsiteX228" fmla="*/ 30598 w 1817513"/>
              <a:gd name="connsiteY228" fmla="*/ 213950 h 516621"/>
              <a:gd name="connsiteX229" fmla="*/ 68940 w 1817513"/>
              <a:gd name="connsiteY229" fmla="*/ 213950 h 516621"/>
              <a:gd name="connsiteX230" fmla="*/ 68940 w 1817513"/>
              <a:gd name="connsiteY230" fmla="*/ 222415 h 516621"/>
              <a:gd name="connsiteX231" fmla="*/ 81762 w 1817513"/>
              <a:gd name="connsiteY231" fmla="*/ 230881 h 516621"/>
              <a:gd name="connsiteX232" fmla="*/ 26241 w 1817513"/>
              <a:gd name="connsiteY232" fmla="*/ 243454 h 516621"/>
              <a:gd name="connsiteX233" fmla="*/ 68940 w 1817513"/>
              <a:gd name="connsiteY233" fmla="*/ 243454 h 516621"/>
              <a:gd name="connsiteX234" fmla="*/ 64708 w 1817513"/>
              <a:gd name="connsiteY234" fmla="*/ 260260 h 516621"/>
              <a:gd name="connsiteX235" fmla="*/ 81762 w 1817513"/>
              <a:gd name="connsiteY235" fmla="*/ 268725 h 516621"/>
              <a:gd name="connsiteX236" fmla="*/ 68940 w 1817513"/>
              <a:gd name="connsiteY236" fmla="*/ 272957 h 516621"/>
              <a:gd name="connsiteX237" fmla="*/ 39063 w 1817513"/>
              <a:gd name="connsiteY237" fmla="*/ 289763 h 516621"/>
              <a:gd name="connsiteX238" fmla="*/ 56117 w 1817513"/>
              <a:gd name="connsiteY238" fmla="*/ 289763 h 516621"/>
              <a:gd name="connsiteX239" fmla="*/ 51885 w 1817513"/>
              <a:gd name="connsiteY239" fmla="*/ 293996 h 516621"/>
              <a:gd name="connsiteX240" fmla="*/ 60475 w 1817513"/>
              <a:gd name="connsiteY240" fmla="*/ 302461 h 516621"/>
              <a:gd name="connsiteX241" fmla="*/ 60475 w 1817513"/>
              <a:gd name="connsiteY241" fmla="*/ 302461 h 516621"/>
              <a:gd name="connsiteX242" fmla="*/ 64708 w 1817513"/>
              <a:gd name="connsiteY242" fmla="*/ 306693 h 516621"/>
              <a:gd name="connsiteX243" fmla="*/ 43420 w 1817513"/>
              <a:gd name="connsiteY243" fmla="*/ 331964 h 516621"/>
              <a:gd name="connsiteX244" fmla="*/ 52010 w 1817513"/>
              <a:gd name="connsiteY244" fmla="*/ 340429 h 516621"/>
              <a:gd name="connsiteX245" fmla="*/ 52010 w 1817513"/>
              <a:gd name="connsiteY245" fmla="*/ 348895 h 516621"/>
              <a:gd name="connsiteX246" fmla="*/ 47777 w 1817513"/>
              <a:gd name="connsiteY246" fmla="*/ 361468 h 516621"/>
              <a:gd name="connsiteX247" fmla="*/ 13668 w 1817513"/>
              <a:gd name="connsiteY247" fmla="*/ 374041 h 516621"/>
              <a:gd name="connsiteX248" fmla="*/ 47777 w 1817513"/>
              <a:gd name="connsiteY248" fmla="*/ 382506 h 516621"/>
              <a:gd name="connsiteX249" fmla="*/ 5078 w 1817513"/>
              <a:gd name="connsiteY249" fmla="*/ 395079 h 516621"/>
              <a:gd name="connsiteX250" fmla="*/ 34955 w 1817513"/>
              <a:gd name="connsiteY250" fmla="*/ 395079 h 516621"/>
              <a:gd name="connsiteX251" fmla="*/ 9311 w 1817513"/>
              <a:gd name="connsiteY251" fmla="*/ 411885 h 516621"/>
              <a:gd name="connsiteX252" fmla="*/ 22133 w 1817513"/>
              <a:gd name="connsiteY252" fmla="*/ 416118 h 516621"/>
              <a:gd name="connsiteX253" fmla="*/ 845 w 1817513"/>
              <a:gd name="connsiteY253" fmla="*/ 437156 h 516621"/>
              <a:gd name="connsiteX254" fmla="*/ 845 w 1817513"/>
              <a:gd name="connsiteY254" fmla="*/ 437156 h 516621"/>
              <a:gd name="connsiteX255" fmla="*/ 845 w 1817513"/>
              <a:gd name="connsiteY255" fmla="*/ 441389 h 516621"/>
              <a:gd name="connsiteX256" fmla="*/ 22133 w 1817513"/>
              <a:gd name="connsiteY256" fmla="*/ 445621 h 516621"/>
              <a:gd name="connsiteX257" fmla="*/ 5078 w 1817513"/>
              <a:gd name="connsiteY257" fmla="*/ 458194 h 516621"/>
              <a:gd name="connsiteX258" fmla="*/ 845 w 1817513"/>
              <a:gd name="connsiteY258" fmla="*/ 462427 h 516621"/>
              <a:gd name="connsiteX259" fmla="*/ 13668 w 1817513"/>
              <a:gd name="connsiteY259" fmla="*/ 475000 h 516621"/>
              <a:gd name="connsiteX260" fmla="*/ 21759 w 1817513"/>
              <a:gd name="connsiteY260" fmla="*/ 475000 h 516621"/>
              <a:gd name="connsiteX261" fmla="*/ 21759 w 1817513"/>
              <a:gd name="connsiteY261" fmla="*/ 476120 h 516621"/>
              <a:gd name="connsiteX262" fmla="*/ 21759 w 1817513"/>
              <a:gd name="connsiteY262" fmla="*/ 476120 h 516621"/>
              <a:gd name="connsiteX263" fmla="*/ 1621669 w 1817513"/>
              <a:gd name="connsiteY263" fmla="*/ 17634 h 516621"/>
              <a:gd name="connsiteX264" fmla="*/ 1604614 w 1817513"/>
              <a:gd name="connsiteY264" fmla="*/ 13401 h 516621"/>
              <a:gd name="connsiteX265" fmla="*/ 1621669 w 1817513"/>
              <a:gd name="connsiteY265" fmla="*/ 17634 h 516621"/>
              <a:gd name="connsiteX266" fmla="*/ 1621669 w 1817513"/>
              <a:gd name="connsiteY266" fmla="*/ 17634 h 516621"/>
              <a:gd name="connsiteX267" fmla="*/ 1416888 w 1817513"/>
              <a:gd name="connsiteY267" fmla="*/ 21867 h 516621"/>
              <a:gd name="connsiteX268" fmla="*/ 1634491 w 1817513"/>
              <a:gd name="connsiteY268" fmla="*/ 26099 h 516621"/>
              <a:gd name="connsiteX269" fmla="*/ 1416888 w 1817513"/>
              <a:gd name="connsiteY269" fmla="*/ 21867 h 516621"/>
              <a:gd name="connsiteX270" fmla="*/ 1416888 w 1817513"/>
              <a:gd name="connsiteY270" fmla="*/ 21867 h 516621"/>
              <a:gd name="connsiteX271" fmla="*/ 1378421 w 1817513"/>
              <a:gd name="connsiteY271" fmla="*/ 17634 h 516621"/>
              <a:gd name="connsiteX272" fmla="*/ 1387011 w 1817513"/>
              <a:gd name="connsiteY272" fmla="*/ 17634 h 516621"/>
              <a:gd name="connsiteX273" fmla="*/ 1408298 w 1817513"/>
              <a:gd name="connsiteY273" fmla="*/ 21867 h 516621"/>
              <a:gd name="connsiteX274" fmla="*/ 1387011 w 1817513"/>
              <a:gd name="connsiteY274" fmla="*/ 17634 h 516621"/>
              <a:gd name="connsiteX275" fmla="*/ 1378421 w 1817513"/>
              <a:gd name="connsiteY275" fmla="*/ 17634 h 516621"/>
              <a:gd name="connsiteX276" fmla="*/ 1378421 w 1817513"/>
              <a:gd name="connsiteY276" fmla="*/ 17634 h 516621"/>
              <a:gd name="connsiteX277" fmla="*/ 1007325 w 1817513"/>
              <a:gd name="connsiteY277" fmla="*/ 9293 h 516621"/>
              <a:gd name="connsiteX278" fmla="*/ 1015914 w 1817513"/>
              <a:gd name="connsiteY278" fmla="*/ 9293 h 516621"/>
              <a:gd name="connsiteX279" fmla="*/ 1041559 w 1817513"/>
              <a:gd name="connsiteY279" fmla="*/ 13526 h 516621"/>
              <a:gd name="connsiteX280" fmla="*/ 1007325 w 1817513"/>
              <a:gd name="connsiteY280" fmla="*/ 9293 h 516621"/>
              <a:gd name="connsiteX281" fmla="*/ 1007325 w 1817513"/>
              <a:gd name="connsiteY281" fmla="*/ 9293 h 516621"/>
              <a:gd name="connsiteX282" fmla="*/ 1007325 w 1817513"/>
              <a:gd name="connsiteY282" fmla="*/ 9293 h 516621"/>
              <a:gd name="connsiteX283" fmla="*/ 819597 w 1817513"/>
              <a:gd name="connsiteY283" fmla="*/ 17634 h 516621"/>
              <a:gd name="connsiteX284" fmla="*/ 819597 w 1817513"/>
              <a:gd name="connsiteY284" fmla="*/ 13401 h 516621"/>
              <a:gd name="connsiteX285" fmla="*/ 823830 w 1817513"/>
              <a:gd name="connsiteY285" fmla="*/ 17634 h 516621"/>
              <a:gd name="connsiteX286" fmla="*/ 819597 w 1817513"/>
              <a:gd name="connsiteY286" fmla="*/ 17634 h 516621"/>
              <a:gd name="connsiteX287" fmla="*/ 819597 w 1817513"/>
              <a:gd name="connsiteY287" fmla="*/ 17634 h 516621"/>
              <a:gd name="connsiteX288" fmla="*/ 819597 w 1817513"/>
              <a:gd name="connsiteY288" fmla="*/ 17634 h 516621"/>
              <a:gd name="connsiteX289" fmla="*/ 1263270 w 1817513"/>
              <a:gd name="connsiteY289" fmla="*/ 139631 h 516621"/>
              <a:gd name="connsiteX290" fmla="*/ 1254680 w 1817513"/>
              <a:gd name="connsiteY290" fmla="*/ 139631 h 516621"/>
              <a:gd name="connsiteX291" fmla="*/ 1263270 w 1817513"/>
              <a:gd name="connsiteY291" fmla="*/ 139631 h 516621"/>
              <a:gd name="connsiteX292" fmla="*/ 1263270 w 1817513"/>
              <a:gd name="connsiteY292" fmla="*/ 139631 h 516621"/>
              <a:gd name="connsiteX293" fmla="*/ 1263270 w 1817513"/>
              <a:gd name="connsiteY293" fmla="*/ 139631 h 516621"/>
              <a:gd name="connsiteX294" fmla="*/ 1263270 w 1817513"/>
              <a:gd name="connsiteY294" fmla="*/ 139631 h 516621"/>
              <a:gd name="connsiteX295" fmla="*/ 1233393 w 1817513"/>
              <a:gd name="connsiteY295" fmla="*/ 236358 h 516621"/>
              <a:gd name="connsiteX296" fmla="*/ 1305969 w 1817513"/>
              <a:gd name="connsiteY296" fmla="*/ 236358 h 516621"/>
              <a:gd name="connsiteX297" fmla="*/ 1361491 w 1817513"/>
              <a:gd name="connsiteY297" fmla="*/ 240591 h 516621"/>
              <a:gd name="connsiteX298" fmla="*/ 1233393 w 1817513"/>
              <a:gd name="connsiteY298" fmla="*/ 236358 h 516621"/>
              <a:gd name="connsiteX299" fmla="*/ 1233393 w 1817513"/>
              <a:gd name="connsiteY299" fmla="*/ 236358 h 516621"/>
              <a:gd name="connsiteX300" fmla="*/ 1233393 w 1817513"/>
              <a:gd name="connsiteY300" fmla="*/ 236358 h 516621"/>
              <a:gd name="connsiteX301" fmla="*/ 904871 w 1817513"/>
              <a:gd name="connsiteY301" fmla="*/ 181708 h 516621"/>
              <a:gd name="connsiteX302" fmla="*/ 883584 w 1817513"/>
              <a:gd name="connsiteY302" fmla="*/ 181708 h 516621"/>
              <a:gd name="connsiteX303" fmla="*/ 904871 w 1817513"/>
              <a:gd name="connsiteY303" fmla="*/ 181708 h 516621"/>
              <a:gd name="connsiteX304" fmla="*/ 926159 w 1817513"/>
              <a:gd name="connsiteY304" fmla="*/ 181708 h 516621"/>
              <a:gd name="connsiteX305" fmla="*/ 947446 w 1817513"/>
              <a:gd name="connsiteY305" fmla="*/ 181708 h 516621"/>
              <a:gd name="connsiteX306" fmla="*/ 1224803 w 1817513"/>
              <a:gd name="connsiteY306" fmla="*/ 177476 h 516621"/>
              <a:gd name="connsiteX307" fmla="*/ 1177872 w 1817513"/>
              <a:gd name="connsiteY307" fmla="*/ 181708 h 516621"/>
              <a:gd name="connsiteX308" fmla="*/ 926159 w 1817513"/>
              <a:gd name="connsiteY308" fmla="*/ 181708 h 516621"/>
              <a:gd name="connsiteX309" fmla="*/ 904871 w 1817513"/>
              <a:gd name="connsiteY309" fmla="*/ 181708 h 516621"/>
              <a:gd name="connsiteX310" fmla="*/ 904871 w 1817513"/>
              <a:gd name="connsiteY310" fmla="*/ 181708 h 516621"/>
              <a:gd name="connsiteX311" fmla="*/ 1335846 w 1817513"/>
              <a:gd name="connsiteY311" fmla="*/ 345658 h 516621"/>
              <a:gd name="connsiteX312" fmla="*/ 1365723 w 1817513"/>
              <a:gd name="connsiteY312" fmla="*/ 341425 h 516621"/>
              <a:gd name="connsiteX313" fmla="*/ 1399833 w 1817513"/>
              <a:gd name="connsiteY313" fmla="*/ 345658 h 516621"/>
              <a:gd name="connsiteX314" fmla="*/ 1335846 w 1817513"/>
              <a:gd name="connsiteY314" fmla="*/ 345658 h 516621"/>
              <a:gd name="connsiteX315" fmla="*/ 1335846 w 1817513"/>
              <a:gd name="connsiteY315" fmla="*/ 345658 h 516621"/>
              <a:gd name="connsiteX316" fmla="*/ 1335846 w 1817513"/>
              <a:gd name="connsiteY316" fmla="*/ 345658 h 516621"/>
              <a:gd name="connsiteX317" fmla="*/ 1310202 w 1817513"/>
              <a:gd name="connsiteY317" fmla="*/ 341550 h 516621"/>
              <a:gd name="connsiteX318" fmla="*/ 1318791 w 1817513"/>
              <a:gd name="connsiteY318" fmla="*/ 341550 h 516621"/>
              <a:gd name="connsiteX319" fmla="*/ 1323024 w 1817513"/>
              <a:gd name="connsiteY319" fmla="*/ 345782 h 516621"/>
              <a:gd name="connsiteX320" fmla="*/ 1310202 w 1817513"/>
              <a:gd name="connsiteY320" fmla="*/ 341550 h 516621"/>
              <a:gd name="connsiteX321" fmla="*/ 1310202 w 1817513"/>
              <a:gd name="connsiteY321" fmla="*/ 341550 h 516621"/>
              <a:gd name="connsiteX322" fmla="*/ 1310202 w 1817513"/>
              <a:gd name="connsiteY322" fmla="*/ 341550 h 516621"/>
              <a:gd name="connsiteX323" fmla="*/ 1105421 w 1817513"/>
              <a:gd name="connsiteY323" fmla="*/ 341550 h 516621"/>
              <a:gd name="connsiteX324" fmla="*/ 1297380 w 1817513"/>
              <a:gd name="connsiteY324" fmla="*/ 341550 h 516621"/>
              <a:gd name="connsiteX325" fmla="*/ 1105421 w 1817513"/>
              <a:gd name="connsiteY325" fmla="*/ 341550 h 516621"/>
              <a:gd name="connsiteX326" fmla="*/ 1105421 w 1817513"/>
              <a:gd name="connsiteY326" fmla="*/ 341550 h 516621"/>
              <a:gd name="connsiteX327" fmla="*/ 913461 w 1817513"/>
              <a:gd name="connsiteY327" fmla="*/ 303581 h 516621"/>
              <a:gd name="connsiteX328" fmla="*/ 1028612 w 1817513"/>
              <a:gd name="connsiteY328" fmla="*/ 295116 h 516621"/>
              <a:gd name="connsiteX329" fmla="*/ 1148120 w 1817513"/>
              <a:gd name="connsiteY329" fmla="*/ 303581 h 516621"/>
              <a:gd name="connsiteX330" fmla="*/ 1190818 w 1817513"/>
              <a:gd name="connsiteY330" fmla="*/ 303581 h 516621"/>
              <a:gd name="connsiteX331" fmla="*/ 1148120 w 1817513"/>
              <a:gd name="connsiteY331" fmla="*/ 303581 h 516621"/>
              <a:gd name="connsiteX332" fmla="*/ 913461 w 1817513"/>
              <a:gd name="connsiteY332" fmla="*/ 303581 h 516621"/>
              <a:gd name="connsiteX333" fmla="*/ 913461 w 1817513"/>
              <a:gd name="connsiteY333" fmla="*/ 303581 h 516621"/>
              <a:gd name="connsiteX334" fmla="*/ 913461 w 1817513"/>
              <a:gd name="connsiteY334" fmla="*/ 303581 h 516621"/>
              <a:gd name="connsiteX335" fmla="*/ 973215 w 1817513"/>
              <a:gd name="connsiteY335" fmla="*/ 362463 h 516621"/>
              <a:gd name="connsiteX336" fmla="*/ 1032969 w 1817513"/>
              <a:gd name="connsiteY336" fmla="*/ 358231 h 516621"/>
              <a:gd name="connsiteX337" fmla="*/ 1045791 w 1817513"/>
              <a:gd name="connsiteY337" fmla="*/ 362463 h 516621"/>
              <a:gd name="connsiteX338" fmla="*/ 973215 w 1817513"/>
              <a:gd name="connsiteY338" fmla="*/ 362463 h 516621"/>
              <a:gd name="connsiteX339" fmla="*/ 973215 w 1817513"/>
              <a:gd name="connsiteY339" fmla="*/ 362463 h 516621"/>
              <a:gd name="connsiteX340" fmla="*/ 973215 w 1817513"/>
              <a:gd name="connsiteY340" fmla="*/ 362463 h 516621"/>
              <a:gd name="connsiteX341" fmla="*/ 691625 w 1817513"/>
              <a:gd name="connsiteY341" fmla="*/ 274202 h 516621"/>
              <a:gd name="connsiteX342" fmla="*/ 802544 w 1817513"/>
              <a:gd name="connsiteY342" fmla="*/ 269969 h 516621"/>
              <a:gd name="connsiteX343" fmla="*/ 691625 w 1817513"/>
              <a:gd name="connsiteY343" fmla="*/ 274202 h 516621"/>
              <a:gd name="connsiteX344" fmla="*/ 691625 w 1817513"/>
              <a:gd name="connsiteY344" fmla="*/ 274202 h 516621"/>
              <a:gd name="connsiteX345" fmla="*/ 691625 w 1817513"/>
              <a:gd name="connsiteY345" fmla="*/ 274202 h 516621"/>
              <a:gd name="connsiteX346" fmla="*/ 320404 w 1817513"/>
              <a:gd name="connsiteY346" fmla="*/ 480229 h 516621"/>
              <a:gd name="connsiteX347" fmla="*/ 401445 w 1817513"/>
              <a:gd name="connsiteY347" fmla="*/ 475996 h 516621"/>
              <a:gd name="connsiteX348" fmla="*/ 320404 w 1817513"/>
              <a:gd name="connsiteY348" fmla="*/ 480229 h 516621"/>
              <a:gd name="connsiteX349" fmla="*/ 320404 w 1817513"/>
              <a:gd name="connsiteY349" fmla="*/ 480229 h 516621"/>
              <a:gd name="connsiteX350" fmla="*/ 154089 w 1817513"/>
              <a:gd name="connsiteY350" fmla="*/ 391967 h 516621"/>
              <a:gd name="connsiteX351" fmla="*/ 166911 w 1817513"/>
              <a:gd name="connsiteY351" fmla="*/ 387734 h 516621"/>
              <a:gd name="connsiteX352" fmla="*/ 158322 w 1817513"/>
              <a:gd name="connsiteY352" fmla="*/ 391967 h 516621"/>
              <a:gd name="connsiteX353" fmla="*/ 154089 w 1817513"/>
              <a:gd name="connsiteY353" fmla="*/ 391967 h 516621"/>
              <a:gd name="connsiteX354" fmla="*/ 154089 w 1817513"/>
              <a:gd name="connsiteY354" fmla="*/ 391967 h 516621"/>
              <a:gd name="connsiteX355" fmla="*/ 154089 w 1817513"/>
              <a:gd name="connsiteY355" fmla="*/ 391967 h 516621"/>
              <a:gd name="connsiteX356" fmla="*/ 102800 w 1817513"/>
              <a:gd name="connsiteY356" fmla="*/ 68176 h 516621"/>
              <a:gd name="connsiteX357" fmla="*/ 85745 w 1817513"/>
              <a:gd name="connsiteY357" fmla="*/ 72408 h 516621"/>
              <a:gd name="connsiteX358" fmla="*/ 102800 w 1817513"/>
              <a:gd name="connsiteY358" fmla="*/ 68176 h 516621"/>
              <a:gd name="connsiteX359" fmla="*/ 102800 w 1817513"/>
              <a:gd name="connsiteY359" fmla="*/ 68176 h 516621"/>
              <a:gd name="connsiteX360" fmla="*/ 102800 w 1817513"/>
              <a:gd name="connsiteY360" fmla="*/ 68176 h 51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1817513" h="516621">
                <a:moveTo>
                  <a:pt x="21759" y="476120"/>
                </a:moveTo>
                <a:cubicBezTo>
                  <a:pt x="21759" y="484586"/>
                  <a:pt x="17526" y="492926"/>
                  <a:pt x="8937" y="492926"/>
                </a:cubicBezTo>
                <a:cubicBezTo>
                  <a:pt x="4705" y="492926"/>
                  <a:pt x="4705" y="492926"/>
                  <a:pt x="4705" y="492926"/>
                </a:cubicBezTo>
                <a:cubicBezTo>
                  <a:pt x="13294" y="497159"/>
                  <a:pt x="13294" y="497159"/>
                  <a:pt x="13294" y="497159"/>
                </a:cubicBezTo>
                <a:cubicBezTo>
                  <a:pt x="9062" y="501391"/>
                  <a:pt x="9062" y="501391"/>
                  <a:pt x="9062" y="501391"/>
                </a:cubicBezTo>
                <a:cubicBezTo>
                  <a:pt x="21883" y="513964"/>
                  <a:pt x="47403" y="509857"/>
                  <a:pt x="64583" y="513964"/>
                </a:cubicBezTo>
                <a:cubicBezTo>
                  <a:pt x="77405" y="518197"/>
                  <a:pt x="94459" y="513964"/>
                  <a:pt x="111514" y="513964"/>
                </a:cubicBezTo>
                <a:cubicBezTo>
                  <a:pt x="124336" y="522430"/>
                  <a:pt x="141391" y="513964"/>
                  <a:pt x="154213" y="513964"/>
                </a:cubicBezTo>
                <a:cubicBezTo>
                  <a:pt x="209735" y="513964"/>
                  <a:pt x="265132" y="509732"/>
                  <a:pt x="320653" y="497159"/>
                </a:cubicBezTo>
                <a:cubicBezTo>
                  <a:pt x="324886" y="501391"/>
                  <a:pt x="324886" y="501391"/>
                  <a:pt x="324886" y="501391"/>
                </a:cubicBezTo>
                <a:cubicBezTo>
                  <a:pt x="320653" y="505624"/>
                  <a:pt x="312064" y="509857"/>
                  <a:pt x="307831" y="513964"/>
                </a:cubicBezTo>
                <a:cubicBezTo>
                  <a:pt x="316421" y="513964"/>
                  <a:pt x="333475" y="518197"/>
                  <a:pt x="341941" y="509732"/>
                </a:cubicBezTo>
                <a:cubicBezTo>
                  <a:pt x="401695" y="509732"/>
                  <a:pt x="435803" y="480353"/>
                  <a:pt x="495557" y="488694"/>
                </a:cubicBezTo>
                <a:cubicBezTo>
                  <a:pt x="478502" y="497159"/>
                  <a:pt x="461449" y="492926"/>
                  <a:pt x="444394" y="501267"/>
                </a:cubicBezTo>
                <a:cubicBezTo>
                  <a:pt x="478502" y="505499"/>
                  <a:pt x="478502" y="505499"/>
                  <a:pt x="478502" y="505499"/>
                </a:cubicBezTo>
                <a:lnTo>
                  <a:pt x="478502" y="505499"/>
                </a:lnTo>
                <a:cubicBezTo>
                  <a:pt x="499790" y="497034"/>
                  <a:pt x="525434" y="501267"/>
                  <a:pt x="551079" y="492926"/>
                </a:cubicBezTo>
                <a:cubicBezTo>
                  <a:pt x="512736" y="488694"/>
                  <a:pt x="512736" y="488694"/>
                  <a:pt x="512736" y="488694"/>
                </a:cubicBezTo>
                <a:cubicBezTo>
                  <a:pt x="593778" y="476120"/>
                  <a:pt x="687641" y="480229"/>
                  <a:pt x="773040" y="476120"/>
                </a:cubicBezTo>
                <a:cubicBezTo>
                  <a:pt x="1075917" y="471888"/>
                  <a:pt x="1075917" y="471888"/>
                  <a:pt x="1075917" y="471888"/>
                </a:cubicBezTo>
                <a:cubicBezTo>
                  <a:pt x="1353274" y="471888"/>
                  <a:pt x="1353274" y="471888"/>
                  <a:pt x="1353274" y="471888"/>
                </a:cubicBezTo>
                <a:cubicBezTo>
                  <a:pt x="1353274" y="467655"/>
                  <a:pt x="1353274" y="467655"/>
                  <a:pt x="1353274" y="467655"/>
                </a:cubicBezTo>
                <a:cubicBezTo>
                  <a:pt x="1293520" y="463423"/>
                  <a:pt x="1293520" y="463423"/>
                  <a:pt x="1293520" y="463423"/>
                </a:cubicBezTo>
                <a:cubicBezTo>
                  <a:pt x="939354" y="463423"/>
                  <a:pt x="939354" y="463423"/>
                  <a:pt x="939354" y="463423"/>
                </a:cubicBezTo>
                <a:cubicBezTo>
                  <a:pt x="764450" y="463423"/>
                  <a:pt x="602367" y="471888"/>
                  <a:pt x="431696" y="471888"/>
                </a:cubicBezTo>
                <a:cubicBezTo>
                  <a:pt x="440286" y="471888"/>
                  <a:pt x="452982" y="471888"/>
                  <a:pt x="461573" y="463423"/>
                </a:cubicBezTo>
                <a:cubicBezTo>
                  <a:pt x="465806" y="467655"/>
                  <a:pt x="465806" y="467655"/>
                  <a:pt x="465806" y="467655"/>
                </a:cubicBezTo>
                <a:cubicBezTo>
                  <a:pt x="542613" y="463423"/>
                  <a:pt x="542613" y="463423"/>
                  <a:pt x="542613" y="463423"/>
                </a:cubicBezTo>
                <a:cubicBezTo>
                  <a:pt x="546846" y="454958"/>
                  <a:pt x="555436" y="459190"/>
                  <a:pt x="563901" y="459190"/>
                </a:cubicBezTo>
                <a:cubicBezTo>
                  <a:pt x="568133" y="463423"/>
                  <a:pt x="568133" y="463423"/>
                  <a:pt x="568133" y="463423"/>
                </a:cubicBezTo>
                <a:cubicBezTo>
                  <a:pt x="589421" y="459190"/>
                  <a:pt x="615065" y="467655"/>
                  <a:pt x="636353" y="459190"/>
                </a:cubicBezTo>
                <a:cubicBezTo>
                  <a:pt x="627763" y="459190"/>
                  <a:pt x="619298" y="459190"/>
                  <a:pt x="615065" y="454958"/>
                </a:cubicBezTo>
                <a:cubicBezTo>
                  <a:pt x="627887" y="450725"/>
                  <a:pt x="644942" y="450725"/>
                  <a:pt x="661997" y="454958"/>
                </a:cubicBezTo>
                <a:cubicBezTo>
                  <a:pt x="640710" y="459190"/>
                  <a:pt x="640710" y="459190"/>
                  <a:pt x="640710" y="459190"/>
                </a:cubicBezTo>
                <a:cubicBezTo>
                  <a:pt x="704696" y="463423"/>
                  <a:pt x="764450" y="454958"/>
                  <a:pt x="828437" y="454958"/>
                </a:cubicBezTo>
                <a:cubicBezTo>
                  <a:pt x="824204" y="450725"/>
                  <a:pt x="824204" y="450725"/>
                  <a:pt x="824204" y="450725"/>
                </a:cubicBezTo>
                <a:cubicBezTo>
                  <a:pt x="777272" y="450725"/>
                  <a:pt x="730341" y="459190"/>
                  <a:pt x="687641" y="450725"/>
                </a:cubicBezTo>
                <a:cubicBezTo>
                  <a:pt x="790095" y="446492"/>
                  <a:pt x="790095" y="446492"/>
                  <a:pt x="790095" y="446492"/>
                </a:cubicBezTo>
                <a:cubicBezTo>
                  <a:pt x="1084507" y="442260"/>
                  <a:pt x="1084507" y="442260"/>
                  <a:pt x="1084507" y="442260"/>
                </a:cubicBezTo>
                <a:cubicBezTo>
                  <a:pt x="1246588" y="442260"/>
                  <a:pt x="1246588" y="442260"/>
                  <a:pt x="1246588" y="442260"/>
                </a:cubicBezTo>
                <a:cubicBezTo>
                  <a:pt x="1587933" y="450725"/>
                  <a:pt x="1587933" y="450725"/>
                  <a:pt x="1587933" y="450725"/>
                </a:cubicBezTo>
                <a:cubicBezTo>
                  <a:pt x="1647686" y="446492"/>
                  <a:pt x="1707440" y="450725"/>
                  <a:pt x="1767070" y="450725"/>
                </a:cubicBezTo>
                <a:cubicBezTo>
                  <a:pt x="1750015" y="446492"/>
                  <a:pt x="1728728" y="446492"/>
                  <a:pt x="1711548" y="442260"/>
                </a:cubicBezTo>
                <a:cubicBezTo>
                  <a:pt x="1749891" y="442260"/>
                  <a:pt x="1749891" y="442260"/>
                  <a:pt x="1749891" y="442260"/>
                </a:cubicBezTo>
                <a:cubicBezTo>
                  <a:pt x="1681671" y="433795"/>
                  <a:pt x="1613328" y="442260"/>
                  <a:pt x="1545110" y="433795"/>
                </a:cubicBezTo>
                <a:cubicBezTo>
                  <a:pt x="1583452" y="429562"/>
                  <a:pt x="1626150" y="438027"/>
                  <a:pt x="1664617" y="429562"/>
                </a:cubicBezTo>
                <a:cubicBezTo>
                  <a:pt x="1621917" y="421097"/>
                  <a:pt x="1566521" y="421097"/>
                  <a:pt x="1523822" y="421097"/>
                </a:cubicBezTo>
                <a:cubicBezTo>
                  <a:pt x="1063095" y="408524"/>
                  <a:pt x="1063095" y="408524"/>
                  <a:pt x="1063095" y="408524"/>
                </a:cubicBezTo>
                <a:cubicBezTo>
                  <a:pt x="1058862" y="404291"/>
                  <a:pt x="1058862" y="404291"/>
                  <a:pt x="1058862" y="404291"/>
                </a:cubicBezTo>
                <a:cubicBezTo>
                  <a:pt x="1259412" y="404291"/>
                  <a:pt x="1259412" y="404291"/>
                  <a:pt x="1259412" y="404291"/>
                </a:cubicBezTo>
                <a:cubicBezTo>
                  <a:pt x="1566646" y="408524"/>
                  <a:pt x="1566646" y="408524"/>
                  <a:pt x="1566646" y="408524"/>
                </a:cubicBezTo>
                <a:cubicBezTo>
                  <a:pt x="1634864" y="404291"/>
                  <a:pt x="1703208" y="412757"/>
                  <a:pt x="1767194" y="408524"/>
                </a:cubicBezTo>
                <a:cubicBezTo>
                  <a:pt x="1711673" y="387486"/>
                  <a:pt x="1647686" y="400059"/>
                  <a:pt x="1588058" y="395951"/>
                </a:cubicBezTo>
                <a:cubicBezTo>
                  <a:pt x="1515481" y="391718"/>
                  <a:pt x="1421618" y="395951"/>
                  <a:pt x="1340576" y="391718"/>
                </a:cubicBezTo>
                <a:cubicBezTo>
                  <a:pt x="1357631" y="387486"/>
                  <a:pt x="1357631" y="387486"/>
                  <a:pt x="1357631" y="387486"/>
                </a:cubicBezTo>
                <a:cubicBezTo>
                  <a:pt x="1626400" y="391718"/>
                  <a:pt x="1626400" y="391718"/>
                  <a:pt x="1626400" y="391718"/>
                </a:cubicBezTo>
                <a:cubicBezTo>
                  <a:pt x="1660508" y="391718"/>
                  <a:pt x="1703208" y="387486"/>
                  <a:pt x="1741550" y="391718"/>
                </a:cubicBezTo>
                <a:lnTo>
                  <a:pt x="1741550" y="391718"/>
                </a:lnTo>
                <a:cubicBezTo>
                  <a:pt x="1745782" y="387486"/>
                  <a:pt x="1754372" y="387486"/>
                  <a:pt x="1762837" y="387486"/>
                </a:cubicBezTo>
                <a:cubicBezTo>
                  <a:pt x="1703083" y="374912"/>
                  <a:pt x="1634864" y="374912"/>
                  <a:pt x="1570878" y="370680"/>
                </a:cubicBezTo>
                <a:cubicBezTo>
                  <a:pt x="1280822" y="366447"/>
                  <a:pt x="1280822" y="366447"/>
                  <a:pt x="1280822" y="366447"/>
                </a:cubicBezTo>
                <a:cubicBezTo>
                  <a:pt x="1110151" y="362215"/>
                  <a:pt x="1110151" y="362215"/>
                  <a:pt x="1110151" y="362215"/>
                </a:cubicBezTo>
                <a:cubicBezTo>
                  <a:pt x="1110151" y="349641"/>
                  <a:pt x="1122973" y="353749"/>
                  <a:pt x="1127206" y="353749"/>
                </a:cubicBezTo>
                <a:cubicBezTo>
                  <a:pt x="1152850" y="349517"/>
                  <a:pt x="1152850" y="349517"/>
                  <a:pt x="1152850" y="349517"/>
                </a:cubicBezTo>
                <a:cubicBezTo>
                  <a:pt x="1157083" y="353749"/>
                  <a:pt x="1157083" y="353749"/>
                  <a:pt x="1157083" y="353749"/>
                </a:cubicBezTo>
                <a:cubicBezTo>
                  <a:pt x="1319165" y="345284"/>
                  <a:pt x="1489837" y="370555"/>
                  <a:pt x="1643455" y="357982"/>
                </a:cubicBezTo>
                <a:cubicBezTo>
                  <a:pt x="1587933" y="353749"/>
                  <a:pt x="1519714" y="353749"/>
                  <a:pt x="1459960" y="349517"/>
                </a:cubicBezTo>
                <a:cubicBezTo>
                  <a:pt x="1442905" y="353749"/>
                  <a:pt x="1421618" y="349517"/>
                  <a:pt x="1404439" y="345284"/>
                </a:cubicBezTo>
                <a:cubicBezTo>
                  <a:pt x="1425726" y="341052"/>
                  <a:pt x="1425726" y="341052"/>
                  <a:pt x="1425726" y="341052"/>
                </a:cubicBezTo>
                <a:cubicBezTo>
                  <a:pt x="1540877" y="345284"/>
                  <a:pt x="1643329" y="349517"/>
                  <a:pt x="1758480" y="353625"/>
                </a:cubicBezTo>
                <a:cubicBezTo>
                  <a:pt x="1758480" y="341052"/>
                  <a:pt x="1741425" y="345160"/>
                  <a:pt x="1732836" y="341052"/>
                </a:cubicBezTo>
                <a:cubicBezTo>
                  <a:pt x="1553699" y="332587"/>
                  <a:pt x="1387259" y="324246"/>
                  <a:pt x="1208123" y="320014"/>
                </a:cubicBezTo>
                <a:cubicBezTo>
                  <a:pt x="1199532" y="315781"/>
                  <a:pt x="1178246" y="320014"/>
                  <a:pt x="1169781" y="315781"/>
                </a:cubicBezTo>
                <a:cubicBezTo>
                  <a:pt x="1169781" y="320014"/>
                  <a:pt x="1169781" y="320014"/>
                  <a:pt x="1169781" y="320014"/>
                </a:cubicBezTo>
                <a:cubicBezTo>
                  <a:pt x="1165548" y="324246"/>
                  <a:pt x="1156958" y="324246"/>
                  <a:pt x="1152726" y="320014"/>
                </a:cubicBezTo>
                <a:cubicBezTo>
                  <a:pt x="1144136" y="311548"/>
                  <a:pt x="1135671" y="328478"/>
                  <a:pt x="1131438" y="315781"/>
                </a:cubicBezTo>
                <a:cubicBezTo>
                  <a:pt x="1118616" y="315781"/>
                  <a:pt x="1101561" y="324246"/>
                  <a:pt x="1093096" y="315781"/>
                </a:cubicBezTo>
                <a:cubicBezTo>
                  <a:pt x="1088864" y="311548"/>
                  <a:pt x="1088864" y="315781"/>
                  <a:pt x="1084507" y="311548"/>
                </a:cubicBezTo>
                <a:cubicBezTo>
                  <a:pt x="1093096" y="307316"/>
                  <a:pt x="1093096" y="307316"/>
                  <a:pt x="1093096" y="307316"/>
                </a:cubicBezTo>
                <a:cubicBezTo>
                  <a:pt x="1370453" y="307316"/>
                  <a:pt x="1370453" y="307316"/>
                  <a:pt x="1370453" y="307316"/>
                </a:cubicBezTo>
                <a:cubicBezTo>
                  <a:pt x="1413153" y="311548"/>
                  <a:pt x="1451495" y="311548"/>
                  <a:pt x="1489961" y="311548"/>
                </a:cubicBezTo>
                <a:cubicBezTo>
                  <a:pt x="1413153" y="307316"/>
                  <a:pt x="1413153" y="307316"/>
                  <a:pt x="1413153" y="307316"/>
                </a:cubicBezTo>
                <a:cubicBezTo>
                  <a:pt x="1413153" y="298851"/>
                  <a:pt x="1408920" y="307316"/>
                  <a:pt x="1404563" y="303083"/>
                </a:cubicBezTo>
                <a:cubicBezTo>
                  <a:pt x="1404563" y="303083"/>
                  <a:pt x="1408796" y="303083"/>
                  <a:pt x="1408796" y="307316"/>
                </a:cubicBezTo>
                <a:cubicBezTo>
                  <a:pt x="1370453" y="311548"/>
                  <a:pt x="1323522" y="307316"/>
                  <a:pt x="1285055" y="303083"/>
                </a:cubicBezTo>
                <a:cubicBezTo>
                  <a:pt x="1331987" y="290510"/>
                  <a:pt x="1387508" y="294618"/>
                  <a:pt x="1434440" y="298851"/>
                </a:cubicBezTo>
                <a:cubicBezTo>
                  <a:pt x="1443030" y="303083"/>
                  <a:pt x="1443030" y="303083"/>
                  <a:pt x="1443030" y="303083"/>
                </a:cubicBezTo>
                <a:cubicBezTo>
                  <a:pt x="1447262" y="298851"/>
                  <a:pt x="1447262" y="298851"/>
                  <a:pt x="1447262" y="298851"/>
                </a:cubicBezTo>
                <a:cubicBezTo>
                  <a:pt x="1485604" y="298851"/>
                  <a:pt x="1528304" y="303083"/>
                  <a:pt x="1566770" y="294618"/>
                </a:cubicBezTo>
                <a:cubicBezTo>
                  <a:pt x="1229783" y="286153"/>
                  <a:pt x="1229783" y="286153"/>
                  <a:pt x="1229783" y="286153"/>
                </a:cubicBezTo>
                <a:cubicBezTo>
                  <a:pt x="1225551" y="281920"/>
                  <a:pt x="1225551" y="281920"/>
                  <a:pt x="1225551" y="281920"/>
                </a:cubicBezTo>
                <a:cubicBezTo>
                  <a:pt x="1229783" y="277688"/>
                  <a:pt x="1229783" y="277688"/>
                  <a:pt x="1229783" y="277688"/>
                </a:cubicBezTo>
                <a:cubicBezTo>
                  <a:pt x="1566770" y="286153"/>
                  <a:pt x="1566770" y="286153"/>
                  <a:pt x="1566770" y="286153"/>
                </a:cubicBezTo>
                <a:cubicBezTo>
                  <a:pt x="1566770" y="281920"/>
                  <a:pt x="1566770" y="281920"/>
                  <a:pt x="1566770" y="281920"/>
                </a:cubicBezTo>
                <a:cubicBezTo>
                  <a:pt x="1541126" y="277688"/>
                  <a:pt x="1541126" y="277688"/>
                  <a:pt x="1541126" y="277688"/>
                </a:cubicBezTo>
                <a:cubicBezTo>
                  <a:pt x="1131563" y="269223"/>
                  <a:pt x="1131563" y="269223"/>
                  <a:pt x="1131563" y="269223"/>
                </a:cubicBezTo>
                <a:cubicBezTo>
                  <a:pt x="824329" y="269223"/>
                  <a:pt x="824329" y="269223"/>
                  <a:pt x="824329" y="269223"/>
                </a:cubicBezTo>
                <a:cubicBezTo>
                  <a:pt x="824329" y="273455"/>
                  <a:pt x="820096" y="273455"/>
                  <a:pt x="815739" y="273455"/>
                </a:cubicBezTo>
                <a:cubicBezTo>
                  <a:pt x="815739" y="269223"/>
                  <a:pt x="815739" y="269223"/>
                  <a:pt x="815739" y="269223"/>
                </a:cubicBezTo>
                <a:cubicBezTo>
                  <a:pt x="845616" y="260757"/>
                  <a:pt x="883957" y="264990"/>
                  <a:pt x="913834" y="260757"/>
                </a:cubicBezTo>
                <a:cubicBezTo>
                  <a:pt x="1003465" y="256525"/>
                  <a:pt x="1110027" y="252292"/>
                  <a:pt x="1216711" y="252292"/>
                </a:cubicBezTo>
                <a:cubicBezTo>
                  <a:pt x="1220945" y="264866"/>
                  <a:pt x="1225302" y="243827"/>
                  <a:pt x="1229535" y="256525"/>
                </a:cubicBezTo>
                <a:cubicBezTo>
                  <a:pt x="1238124" y="256525"/>
                  <a:pt x="1238124" y="252292"/>
                  <a:pt x="1242357" y="256525"/>
                </a:cubicBezTo>
                <a:cubicBezTo>
                  <a:pt x="1293520" y="260757"/>
                  <a:pt x="1344809" y="252292"/>
                  <a:pt x="1391616" y="264990"/>
                </a:cubicBezTo>
                <a:cubicBezTo>
                  <a:pt x="1391616" y="260757"/>
                  <a:pt x="1391616" y="260757"/>
                  <a:pt x="1391616" y="260757"/>
                </a:cubicBezTo>
                <a:cubicBezTo>
                  <a:pt x="1412904" y="260757"/>
                  <a:pt x="1438548" y="256525"/>
                  <a:pt x="1459836" y="264990"/>
                </a:cubicBezTo>
                <a:lnTo>
                  <a:pt x="1459836" y="264990"/>
                </a:lnTo>
                <a:cubicBezTo>
                  <a:pt x="1464068" y="260757"/>
                  <a:pt x="1464068" y="260757"/>
                  <a:pt x="1464068" y="260757"/>
                </a:cubicBezTo>
                <a:cubicBezTo>
                  <a:pt x="1566521" y="264990"/>
                  <a:pt x="1668849" y="260757"/>
                  <a:pt x="1766945" y="273331"/>
                </a:cubicBezTo>
                <a:cubicBezTo>
                  <a:pt x="1762713" y="269098"/>
                  <a:pt x="1754123" y="260757"/>
                  <a:pt x="1745658" y="260757"/>
                </a:cubicBezTo>
                <a:cubicBezTo>
                  <a:pt x="1621917" y="248184"/>
                  <a:pt x="1498178" y="248184"/>
                  <a:pt x="1370205" y="243952"/>
                </a:cubicBezTo>
                <a:cubicBezTo>
                  <a:pt x="1365972" y="239719"/>
                  <a:pt x="1365972" y="239719"/>
                  <a:pt x="1365972" y="239719"/>
                </a:cubicBezTo>
                <a:cubicBezTo>
                  <a:pt x="1485480" y="239719"/>
                  <a:pt x="1485480" y="239719"/>
                  <a:pt x="1485480" y="239719"/>
                </a:cubicBezTo>
                <a:cubicBezTo>
                  <a:pt x="1383027" y="231254"/>
                  <a:pt x="1263643" y="227146"/>
                  <a:pt x="1169781" y="227146"/>
                </a:cubicBezTo>
                <a:cubicBezTo>
                  <a:pt x="1156958" y="235611"/>
                  <a:pt x="1135671" y="222914"/>
                  <a:pt x="1122849" y="231378"/>
                </a:cubicBezTo>
                <a:cubicBezTo>
                  <a:pt x="1075917" y="231378"/>
                  <a:pt x="1024753" y="231378"/>
                  <a:pt x="977821" y="222914"/>
                </a:cubicBezTo>
                <a:cubicBezTo>
                  <a:pt x="1455603" y="222914"/>
                  <a:pt x="1455603" y="222914"/>
                  <a:pt x="1455603" y="222914"/>
                </a:cubicBezTo>
                <a:cubicBezTo>
                  <a:pt x="1540877" y="231378"/>
                  <a:pt x="1634740" y="227146"/>
                  <a:pt x="1720138" y="235487"/>
                </a:cubicBezTo>
                <a:cubicBezTo>
                  <a:pt x="1720138" y="231254"/>
                  <a:pt x="1728728" y="235487"/>
                  <a:pt x="1724371" y="227021"/>
                </a:cubicBezTo>
                <a:cubicBezTo>
                  <a:pt x="1639098" y="218556"/>
                  <a:pt x="1553699" y="218556"/>
                  <a:pt x="1468425" y="214448"/>
                </a:cubicBezTo>
                <a:cubicBezTo>
                  <a:pt x="1425726" y="210216"/>
                  <a:pt x="1378794" y="218681"/>
                  <a:pt x="1336219" y="210216"/>
                </a:cubicBezTo>
                <a:cubicBezTo>
                  <a:pt x="1340452" y="201751"/>
                  <a:pt x="1340452" y="201751"/>
                  <a:pt x="1340452" y="201751"/>
                </a:cubicBezTo>
                <a:cubicBezTo>
                  <a:pt x="1660384" y="210216"/>
                  <a:pt x="1660384" y="210216"/>
                  <a:pt x="1660384" y="210216"/>
                </a:cubicBezTo>
                <a:lnTo>
                  <a:pt x="1656151" y="210216"/>
                </a:lnTo>
                <a:cubicBezTo>
                  <a:pt x="1681796" y="201751"/>
                  <a:pt x="1715905" y="210216"/>
                  <a:pt x="1732960" y="210216"/>
                </a:cubicBezTo>
                <a:cubicBezTo>
                  <a:pt x="1720138" y="201751"/>
                  <a:pt x="1720138" y="201751"/>
                  <a:pt x="1720138" y="201751"/>
                </a:cubicBezTo>
                <a:cubicBezTo>
                  <a:pt x="1412904" y="193285"/>
                  <a:pt x="1412904" y="193285"/>
                  <a:pt x="1412904" y="193285"/>
                </a:cubicBezTo>
                <a:cubicBezTo>
                  <a:pt x="1353150" y="184820"/>
                  <a:pt x="1297753" y="184820"/>
                  <a:pt x="1238000" y="180712"/>
                </a:cubicBezTo>
                <a:cubicBezTo>
                  <a:pt x="1242231" y="176480"/>
                  <a:pt x="1242231" y="176480"/>
                  <a:pt x="1242231" y="176480"/>
                </a:cubicBezTo>
                <a:cubicBezTo>
                  <a:pt x="1387259" y="180712"/>
                  <a:pt x="1532287" y="180712"/>
                  <a:pt x="1673082" y="180712"/>
                </a:cubicBezTo>
                <a:cubicBezTo>
                  <a:pt x="1664492" y="176480"/>
                  <a:pt x="1664492" y="176480"/>
                  <a:pt x="1664492" y="176480"/>
                </a:cubicBezTo>
                <a:cubicBezTo>
                  <a:pt x="1608971" y="172247"/>
                  <a:pt x="1544984" y="172247"/>
                  <a:pt x="1489588" y="168015"/>
                </a:cubicBezTo>
                <a:cubicBezTo>
                  <a:pt x="1493821" y="163782"/>
                  <a:pt x="1493821" y="163782"/>
                  <a:pt x="1493821" y="163782"/>
                </a:cubicBezTo>
                <a:cubicBezTo>
                  <a:pt x="1562039" y="159549"/>
                  <a:pt x="1630383" y="172247"/>
                  <a:pt x="1702834" y="168015"/>
                </a:cubicBezTo>
                <a:cubicBezTo>
                  <a:pt x="1707067" y="155441"/>
                  <a:pt x="1728479" y="163782"/>
                  <a:pt x="1728479" y="159549"/>
                </a:cubicBezTo>
                <a:cubicBezTo>
                  <a:pt x="1690137" y="151084"/>
                  <a:pt x="1651670" y="155317"/>
                  <a:pt x="1608971" y="151084"/>
                </a:cubicBezTo>
                <a:lnTo>
                  <a:pt x="1608971" y="146852"/>
                </a:lnTo>
                <a:cubicBezTo>
                  <a:pt x="1617560" y="146852"/>
                  <a:pt x="1617560" y="146852"/>
                  <a:pt x="1617560" y="146852"/>
                </a:cubicBezTo>
                <a:cubicBezTo>
                  <a:pt x="1613328" y="142619"/>
                  <a:pt x="1608971" y="146852"/>
                  <a:pt x="1604738" y="142619"/>
                </a:cubicBezTo>
                <a:cubicBezTo>
                  <a:pt x="1604738" y="146852"/>
                  <a:pt x="1600506" y="146852"/>
                  <a:pt x="1600506" y="151084"/>
                </a:cubicBezTo>
                <a:cubicBezTo>
                  <a:pt x="1596273" y="134278"/>
                  <a:pt x="1591916" y="159549"/>
                  <a:pt x="1587683" y="146852"/>
                </a:cubicBezTo>
                <a:cubicBezTo>
                  <a:pt x="1587683" y="142619"/>
                  <a:pt x="1587683" y="142619"/>
                  <a:pt x="1587683" y="142619"/>
                </a:cubicBezTo>
                <a:cubicBezTo>
                  <a:pt x="1579094" y="146852"/>
                  <a:pt x="1579094" y="146852"/>
                  <a:pt x="1579094" y="146852"/>
                </a:cubicBezTo>
                <a:cubicBezTo>
                  <a:pt x="1574861" y="142619"/>
                  <a:pt x="1574861" y="142619"/>
                  <a:pt x="1574861" y="142619"/>
                </a:cubicBezTo>
                <a:cubicBezTo>
                  <a:pt x="1574861" y="146852"/>
                  <a:pt x="1566273" y="146852"/>
                  <a:pt x="1557806" y="146852"/>
                </a:cubicBezTo>
                <a:cubicBezTo>
                  <a:pt x="1562039" y="146852"/>
                  <a:pt x="1515108" y="155317"/>
                  <a:pt x="1540753" y="142619"/>
                </a:cubicBezTo>
                <a:cubicBezTo>
                  <a:pt x="1515108" y="142619"/>
                  <a:pt x="1515108" y="142619"/>
                  <a:pt x="1515108" y="142619"/>
                </a:cubicBezTo>
                <a:lnTo>
                  <a:pt x="1515108" y="142619"/>
                </a:lnTo>
                <a:cubicBezTo>
                  <a:pt x="1510876" y="151084"/>
                  <a:pt x="1502286" y="146852"/>
                  <a:pt x="1493821" y="142619"/>
                </a:cubicBezTo>
                <a:cubicBezTo>
                  <a:pt x="1498053" y="138387"/>
                  <a:pt x="1502410" y="142619"/>
                  <a:pt x="1506643" y="142619"/>
                </a:cubicBezTo>
                <a:cubicBezTo>
                  <a:pt x="1476766" y="138387"/>
                  <a:pt x="1476766" y="138387"/>
                  <a:pt x="1476766" y="138387"/>
                </a:cubicBezTo>
                <a:cubicBezTo>
                  <a:pt x="1480999" y="142619"/>
                  <a:pt x="1480999" y="142619"/>
                  <a:pt x="1480999" y="142619"/>
                </a:cubicBezTo>
                <a:cubicBezTo>
                  <a:pt x="1476766" y="146852"/>
                  <a:pt x="1463944" y="146852"/>
                  <a:pt x="1459711" y="142619"/>
                </a:cubicBezTo>
                <a:cubicBezTo>
                  <a:pt x="1459711" y="138387"/>
                  <a:pt x="1459711" y="138387"/>
                  <a:pt x="1459711" y="138387"/>
                </a:cubicBezTo>
                <a:cubicBezTo>
                  <a:pt x="1451122" y="138387"/>
                  <a:pt x="1451122" y="138387"/>
                  <a:pt x="1451122" y="138387"/>
                </a:cubicBezTo>
                <a:cubicBezTo>
                  <a:pt x="1455354" y="142619"/>
                  <a:pt x="1455354" y="142619"/>
                  <a:pt x="1455354" y="142619"/>
                </a:cubicBezTo>
                <a:cubicBezTo>
                  <a:pt x="1395600" y="146852"/>
                  <a:pt x="1327381" y="142619"/>
                  <a:pt x="1267627" y="138387"/>
                </a:cubicBezTo>
                <a:cubicBezTo>
                  <a:pt x="1284682" y="134154"/>
                  <a:pt x="1301737" y="138387"/>
                  <a:pt x="1318791" y="134154"/>
                </a:cubicBezTo>
                <a:cubicBezTo>
                  <a:pt x="1250572" y="129921"/>
                  <a:pt x="1250572" y="129921"/>
                  <a:pt x="1250572" y="129921"/>
                </a:cubicBezTo>
                <a:cubicBezTo>
                  <a:pt x="934873" y="129921"/>
                  <a:pt x="934873" y="129921"/>
                  <a:pt x="934873" y="129921"/>
                </a:cubicBezTo>
                <a:cubicBezTo>
                  <a:pt x="956160" y="121456"/>
                  <a:pt x="956160" y="121456"/>
                  <a:pt x="956160" y="121456"/>
                </a:cubicBezTo>
                <a:cubicBezTo>
                  <a:pt x="1250572" y="117224"/>
                  <a:pt x="1250572" y="117224"/>
                  <a:pt x="1250572" y="117224"/>
                </a:cubicBezTo>
                <a:cubicBezTo>
                  <a:pt x="1254805" y="121456"/>
                  <a:pt x="1259162" y="125689"/>
                  <a:pt x="1263394" y="121456"/>
                </a:cubicBezTo>
                <a:cubicBezTo>
                  <a:pt x="1263394" y="117224"/>
                  <a:pt x="1263394" y="117224"/>
                  <a:pt x="1263394" y="117224"/>
                </a:cubicBezTo>
                <a:cubicBezTo>
                  <a:pt x="1284682" y="117224"/>
                  <a:pt x="1301737" y="117224"/>
                  <a:pt x="1327381" y="117224"/>
                </a:cubicBezTo>
                <a:cubicBezTo>
                  <a:pt x="1438299" y="125689"/>
                  <a:pt x="1553449" y="125689"/>
                  <a:pt x="1668725" y="125689"/>
                </a:cubicBezTo>
                <a:cubicBezTo>
                  <a:pt x="1608971" y="117224"/>
                  <a:pt x="1544984" y="125689"/>
                  <a:pt x="1489588" y="121456"/>
                </a:cubicBezTo>
                <a:cubicBezTo>
                  <a:pt x="1485356" y="112991"/>
                  <a:pt x="1463944" y="112991"/>
                  <a:pt x="1451246" y="112991"/>
                </a:cubicBezTo>
                <a:cubicBezTo>
                  <a:pt x="1301985" y="96185"/>
                  <a:pt x="1148369" y="96185"/>
                  <a:pt x="998984" y="96185"/>
                </a:cubicBezTo>
                <a:cubicBezTo>
                  <a:pt x="994751" y="100418"/>
                  <a:pt x="994751" y="100418"/>
                  <a:pt x="994751" y="100418"/>
                </a:cubicBezTo>
                <a:cubicBezTo>
                  <a:pt x="1020396" y="104651"/>
                  <a:pt x="1020396" y="104651"/>
                  <a:pt x="1020396" y="104651"/>
                </a:cubicBezTo>
                <a:cubicBezTo>
                  <a:pt x="1016163" y="108883"/>
                  <a:pt x="1016163" y="108883"/>
                  <a:pt x="1016163" y="108883"/>
                </a:cubicBezTo>
                <a:cubicBezTo>
                  <a:pt x="943587" y="87845"/>
                  <a:pt x="858314" y="108883"/>
                  <a:pt x="781505" y="104651"/>
                </a:cubicBezTo>
                <a:cubicBezTo>
                  <a:pt x="772915" y="100418"/>
                  <a:pt x="777272" y="96185"/>
                  <a:pt x="777272" y="92077"/>
                </a:cubicBezTo>
                <a:cubicBezTo>
                  <a:pt x="768683" y="87845"/>
                  <a:pt x="768683" y="87845"/>
                  <a:pt x="768683" y="87845"/>
                </a:cubicBezTo>
                <a:cubicBezTo>
                  <a:pt x="943587" y="79380"/>
                  <a:pt x="943587" y="79380"/>
                  <a:pt x="943587" y="79380"/>
                </a:cubicBezTo>
                <a:cubicBezTo>
                  <a:pt x="930765" y="70915"/>
                  <a:pt x="909477" y="79380"/>
                  <a:pt x="900888" y="70915"/>
                </a:cubicBezTo>
                <a:cubicBezTo>
                  <a:pt x="947819" y="58341"/>
                  <a:pt x="1011806" y="70915"/>
                  <a:pt x="1062970" y="62449"/>
                </a:cubicBezTo>
                <a:cubicBezTo>
                  <a:pt x="1058738" y="53984"/>
                  <a:pt x="1045916" y="62449"/>
                  <a:pt x="1041683" y="53984"/>
                </a:cubicBezTo>
                <a:cubicBezTo>
                  <a:pt x="977696" y="53984"/>
                  <a:pt x="977696" y="53984"/>
                  <a:pt x="977696" y="53984"/>
                </a:cubicBezTo>
                <a:cubicBezTo>
                  <a:pt x="973464" y="37179"/>
                  <a:pt x="960642" y="58217"/>
                  <a:pt x="956409" y="45519"/>
                </a:cubicBezTo>
                <a:cubicBezTo>
                  <a:pt x="999108" y="37054"/>
                  <a:pt x="1046040" y="41286"/>
                  <a:pt x="1088615" y="37054"/>
                </a:cubicBezTo>
                <a:cubicBezTo>
                  <a:pt x="1092847" y="37054"/>
                  <a:pt x="1075793" y="32821"/>
                  <a:pt x="1067327" y="32821"/>
                </a:cubicBezTo>
                <a:lnTo>
                  <a:pt x="1067327" y="32821"/>
                </a:lnTo>
                <a:cubicBezTo>
                  <a:pt x="1080150" y="20248"/>
                  <a:pt x="1097204" y="24356"/>
                  <a:pt x="1114259" y="16016"/>
                </a:cubicBezTo>
                <a:cubicBezTo>
                  <a:pt x="1122849" y="16016"/>
                  <a:pt x="1131314" y="11783"/>
                  <a:pt x="1131314" y="20248"/>
                </a:cubicBezTo>
                <a:cubicBezTo>
                  <a:pt x="1148369" y="16016"/>
                  <a:pt x="1174013" y="11783"/>
                  <a:pt x="1191068" y="24481"/>
                </a:cubicBezTo>
                <a:cubicBezTo>
                  <a:pt x="1553699" y="28713"/>
                  <a:pt x="1553699" y="28713"/>
                  <a:pt x="1553699" y="28713"/>
                </a:cubicBezTo>
                <a:cubicBezTo>
                  <a:pt x="1626274" y="37179"/>
                  <a:pt x="1707316" y="32946"/>
                  <a:pt x="1779768" y="49752"/>
                </a:cubicBezTo>
                <a:cubicBezTo>
                  <a:pt x="1779768" y="45519"/>
                  <a:pt x="1779768" y="45519"/>
                  <a:pt x="1779768" y="45519"/>
                </a:cubicBezTo>
                <a:cubicBezTo>
                  <a:pt x="1792590" y="45519"/>
                  <a:pt x="1805412" y="49752"/>
                  <a:pt x="1818110" y="53984"/>
                </a:cubicBezTo>
                <a:cubicBezTo>
                  <a:pt x="1792465" y="24605"/>
                  <a:pt x="1749891" y="28713"/>
                  <a:pt x="1715657" y="20373"/>
                </a:cubicBezTo>
                <a:cubicBezTo>
                  <a:pt x="1711424" y="20373"/>
                  <a:pt x="1698602" y="28838"/>
                  <a:pt x="1694369" y="16140"/>
                </a:cubicBezTo>
                <a:cubicBezTo>
                  <a:pt x="1694369" y="16140"/>
                  <a:pt x="1694369" y="20373"/>
                  <a:pt x="1690137" y="20373"/>
                </a:cubicBezTo>
                <a:cubicBezTo>
                  <a:pt x="1690137" y="20373"/>
                  <a:pt x="1685904" y="20373"/>
                  <a:pt x="1685904" y="16140"/>
                </a:cubicBezTo>
                <a:lnTo>
                  <a:pt x="1685904" y="16140"/>
                </a:lnTo>
                <a:cubicBezTo>
                  <a:pt x="1681671" y="16140"/>
                  <a:pt x="1681671" y="16140"/>
                  <a:pt x="1681671" y="16140"/>
                </a:cubicBezTo>
                <a:lnTo>
                  <a:pt x="1681671" y="16140"/>
                </a:lnTo>
                <a:cubicBezTo>
                  <a:pt x="1677439" y="28713"/>
                  <a:pt x="1668849" y="16140"/>
                  <a:pt x="1660384" y="20373"/>
                </a:cubicBezTo>
                <a:cubicBezTo>
                  <a:pt x="1656151" y="7800"/>
                  <a:pt x="1630507" y="16140"/>
                  <a:pt x="1617685" y="7800"/>
                </a:cubicBezTo>
                <a:cubicBezTo>
                  <a:pt x="1438548" y="3567"/>
                  <a:pt x="1246464" y="-4774"/>
                  <a:pt x="1067327" y="3567"/>
                </a:cubicBezTo>
                <a:cubicBezTo>
                  <a:pt x="900888" y="3567"/>
                  <a:pt x="900888" y="3567"/>
                  <a:pt x="900888" y="3567"/>
                </a:cubicBezTo>
                <a:cubicBezTo>
                  <a:pt x="640585" y="12032"/>
                  <a:pt x="640585" y="12032"/>
                  <a:pt x="640585" y="12032"/>
                </a:cubicBezTo>
                <a:cubicBezTo>
                  <a:pt x="538132" y="28838"/>
                  <a:pt x="427215" y="12032"/>
                  <a:pt x="324886" y="28838"/>
                </a:cubicBezTo>
                <a:cubicBezTo>
                  <a:pt x="324886" y="28838"/>
                  <a:pt x="324886" y="24605"/>
                  <a:pt x="324886" y="20373"/>
                </a:cubicBezTo>
                <a:cubicBezTo>
                  <a:pt x="307831" y="20373"/>
                  <a:pt x="299241" y="32946"/>
                  <a:pt x="282187" y="41411"/>
                </a:cubicBezTo>
                <a:cubicBezTo>
                  <a:pt x="260899" y="41411"/>
                  <a:pt x="239487" y="49876"/>
                  <a:pt x="218200" y="41411"/>
                </a:cubicBezTo>
                <a:cubicBezTo>
                  <a:pt x="213967" y="41411"/>
                  <a:pt x="201145" y="45644"/>
                  <a:pt x="201145" y="37179"/>
                </a:cubicBezTo>
                <a:cubicBezTo>
                  <a:pt x="222433" y="28713"/>
                  <a:pt x="243844" y="28713"/>
                  <a:pt x="265132" y="24605"/>
                </a:cubicBezTo>
                <a:cubicBezTo>
                  <a:pt x="213967" y="24605"/>
                  <a:pt x="154213" y="20373"/>
                  <a:pt x="111514" y="45644"/>
                </a:cubicBezTo>
                <a:cubicBezTo>
                  <a:pt x="137159" y="37179"/>
                  <a:pt x="162679" y="33070"/>
                  <a:pt x="192556" y="33070"/>
                </a:cubicBezTo>
                <a:cubicBezTo>
                  <a:pt x="192556" y="37303"/>
                  <a:pt x="192556" y="37303"/>
                  <a:pt x="192556" y="37303"/>
                </a:cubicBezTo>
                <a:cubicBezTo>
                  <a:pt x="183966" y="45768"/>
                  <a:pt x="171268" y="33070"/>
                  <a:pt x="166911" y="41536"/>
                </a:cubicBezTo>
                <a:cubicBezTo>
                  <a:pt x="166911" y="50001"/>
                  <a:pt x="171144" y="41536"/>
                  <a:pt x="175501" y="45768"/>
                </a:cubicBezTo>
                <a:cubicBezTo>
                  <a:pt x="132802" y="62574"/>
                  <a:pt x="81637" y="37303"/>
                  <a:pt x="47528" y="83612"/>
                </a:cubicBezTo>
                <a:cubicBezTo>
                  <a:pt x="60351" y="83612"/>
                  <a:pt x="73172" y="71039"/>
                  <a:pt x="85870" y="75147"/>
                </a:cubicBezTo>
                <a:cubicBezTo>
                  <a:pt x="77280" y="79380"/>
                  <a:pt x="73048" y="83612"/>
                  <a:pt x="77280" y="96185"/>
                </a:cubicBezTo>
                <a:lnTo>
                  <a:pt x="77280" y="96185"/>
                </a:lnTo>
                <a:cubicBezTo>
                  <a:pt x="68691" y="100418"/>
                  <a:pt x="60226" y="104651"/>
                  <a:pt x="51636" y="108758"/>
                </a:cubicBezTo>
                <a:cubicBezTo>
                  <a:pt x="64458" y="108758"/>
                  <a:pt x="85745" y="100294"/>
                  <a:pt x="94335" y="112991"/>
                </a:cubicBezTo>
                <a:cubicBezTo>
                  <a:pt x="73048" y="121456"/>
                  <a:pt x="73048" y="121456"/>
                  <a:pt x="73048" y="121456"/>
                </a:cubicBezTo>
                <a:cubicBezTo>
                  <a:pt x="81637" y="125689"/>
                  <a:pt x="81637" y="134029"/>
                  <a:pt x="81637" y="142495"/>
                </a:cubicBezTo>
                <a:cubicBezTo>
                  <a:pt x="77405" y="146727"/>
                  <a:pt x="77405" y="150960"/>
                  <a:pt x="68815" y="150960"/>
                </a:cubicBezTo>
                <a:cubicBezTo>
                  <a:pt x="77405" y="155192"/>
                  <a:pt x="81637" y="155192"/>
                  <a:pt x="81637" y="163533"/>
                </a:cubicBezTo>
                <a:cubicBezTo>
                  <a:pt x="77405" y="171998"/>
                  <a:pt x="77405" y="171998"/>
                  <a:pt x="77405" y="171998"/>
                </a:cubicBezTo>
                <a:cubicBezTo>
                  <a:pt x="81637" y="171998"/>
                  <a:pt x="81637" y="171998"/>
                  <a:pt x="81637" y="171998"/>
                </a:cubicBezTo>
                <a:cubicBezTo>
                  <a:pt x="60351" y="188804"/>
                  <a:pt x="60351" y="188804"/>
                  <a:pt x="60351" y="188804"/>
                </a:cubicBezTo>
                <a:cubicBezTo>
                  <a:pt x="56117" y="193037"/>
                  <a:pt x="81637" y="188804"/>
                  <a:pt x="68940" y="201377"/>
                </a:cubicBezTo>
                <a:cubicBezTo>
                  <a:pt x="56117" y="209842"/>
                  <a:pt x="43296" y="205610"/>
                  <a:pt x="30598" y="213950"/>
                </a:cubicBezTo>
                <a:cubicBezTo>
                  <a:pt x="43420" y="213950"/>
                  <a:pt x="60475" y="209718"/>
                  <a:pt x="68940" y="213950"/>
                </a:cubicBezTo>
                <a:cubicBezTo>
                  <a:pt x="68940" y="218183"/>
                  <a:pt x="64708" y="213950"/>
                  <a:pt x="68940" y="222415"/>
                </a:cubicBezTo>
                <a:cubicBezTo>
                  <a:pt x="81762" y="230881"/>
                  <a:pt x="81762" y="230881"/>
                  <a:pt x="81762" y="230881"/>
                </a:cubicBezTo>
                <a:cubicBezTo>
                  <a:pt x="60475" y="235113"/>
                  <a:pt x="39063" y="230881"/>
                  <a:pt x="26241" y="243454"/>
                </a:cubicBezTo>
                <a:cubicBezTo>
                  <a:pt x="39063" y="247686"/>
                  <a:pt x="56117" y="230881"/>
                  <a:pt x="68940" y="243454"/>
                </a:cubicBezTo>
                <a:cubicBezTo>
                  <a:pt x="64708" y="260260"/>
                  <a:pt x="64708" y="260260"/>
                  <a:pt x="64708" y="260260"/>
                </a:cubicBezTo>
                <a:cubicBezTo>
                  <a:pt x="68940" y="264492"/>
                  <a:pt x="77530" y="260260"/>
                  <a:pt x="81762" y="268725"/>
                </a:cubicBezTo>
                <a:cubicBezTo>
                  <a:pt x="77530" y="268725"/>
                  <a:pt x="73172" y="272957"/>
                  <a:pt x="68940" y="272957"/>
                </a:cubicBezTo>
                <a:cubicBezTo>
                  <a:pt x="68940" y="289763"/>
                  <a:pt x="47653" y="285530"/>
                  <a:pt x="39063" y="289763"/>
                </a:cubicBezTo>
                <a:cubicBezTo>
                  <a:pt x="43296" y="289763"/>
                  <a:pt x="51885" y="285530"/>
                  <a:pt x="56117" y="289763"/>
                </a:cubicBezTo>
                <a:cubicBezTo>
                  <a:pt x="51885" y="293996"/>
                  <a:pt x="51885" y="293996"/>
                  <a:pt x="51885" y="293996"/>
                </a:cubicBezTo>
                <a:cubicBezTo>
                  <a:pt x="51885" y="298228"/>
                  <a:pt x="56117" y="302461"/>
                  <a:pt x="60475" y="302461"/>
                </a:cubicBezTo>
                <a:lnTo>
                  <a:pt x="60475" y="302461"/>
                </a:lnTo>
                <a:cubicBezTo>
                  <a:pt x="64708" y="306693"/>
                  <a:pt x="64708" y="306693"/>
                  <a:pt x="64708" y="306693"/>
                </a:cubicBezTo>
                <a:cubicBezTo>
                  <a:pt x="56117" y="306693"/>
                  <a:pt x="60475" y="331964"/>
                  <a:pt x="43420" y="331964"/>
                </a:cubicBezTo>
                <a:cubicBezTo>
                  <a:pt x="43420" y="340429"/>
                  <a:pt x="52010" y="336197"/>
                  <a:pt x="52010" y="340429"/>
                </a:cubicBezTo>
                <a:cubicBezTo>
                  <a:pt x="52010" y="344662"/>
                  <a:pt x="52010" y="344662"/>
                  <a:pt x="52010" y="348895"/>
                </a:cubicBezTo>
                <a:cubicBezTo>
                  <a:pt x="60599" y="348895"/>
                  <a:pt x="43420" y="357360"/>
                  <a:pt x="47777" y="361468"/>
                </a:cubicBezTo>
                <a:cubicBezTo>
                  <a:pt x="39188" y="369933"/>
                  <a:pt x="22133" y="365700"/>
                  <a:pt x="13668" y="374041"/>
                </a:cubicBezTo>
                <a:cubicBezTo>
                  <a:pt x="22257" y="382506"/>
                  <a:pt x="39312" y="369808"/>
                  <a:pt x="47777" y="382506"/>
                </a:cubicBezTo>
                <a:cubicBezTo>
                  <a:pt x="34955" y="390971"/>
                  <a:pt x="13668" y="386738"/>
                  <a:pt x="5078" y="395079"/>
                </a:cubicBezTo>
                <a:cubicBezTo>
                  <a:pt x="13668" y="395079"/>
                  <a:pt x="26365" y="395079"/>
                  <a:pt x="34955" y="395079"/>
                </a:cubicBezTo>
                <a:cubicBezTo>
                  <a:pt x="26365" y="403544"/>
                  <a:pt x="13668" y="403544"/>
                  <a:pt x="9311" y="411885"/>
                </a:cubicBezTo>
                <a:cubicBezTo>
                  <a:pt x="22133" y="416118"/>
                  <a:pt x="22133" y="416118"/>
                  <a:pt x="22133" y="416118"/>
                </a:cubicBezTo>
                <a:cubicBezTo>
                  <a:pt x="9311" y="416118"/>
                  <a:pt x="13543" y="432923"/>
                  <a:pt x="845" y="437156"/>
                </a:cubicBezTo>
                <a:lnTo>
                  <a:pt x="845" y="437156"/>
                </a:lnTo>
                <a:cubicBezTo>
                  <a:pt x="845" y="441389"/>
                  <a:pt x="845" y="441389"/>
                  <a:pt x="845" y="441389"/>
                </a:cubicBezTo>
                <a:cubicBezTo>
                  <a:pt x="5078" y="445621"/>
                  <a:pt x="13668" y="441389"/>
                  <a:pt x="22133" y="445621"/>
                </a:cubicBezTo>
                <a:cubicBezTo>
                  <a:pt x="17900" y="454086"/>
                  <a:pt x="5078" y="445621"/>
                  <a:pt x="5078" y="458194"/>
                </a:cubicBezTo>
                <a:cubicBezTo>
                  <a:pt x="845" y="462427"/>
                  <a:pt x="845" y="462427"/>
                  <a:pt x="845" y="462427"/>
                </a:cubicBezTo>
                <a:cubicBezTo>
                  <a:pt x="-3387" y="470892"/>
                  <a:pt x="9435" y="470892"/>
                  <a:pt x="13668" y="475000"/>
                </a:cubicBezTo>
                <a:lnTo>
                  <a:pt x="21759" y="475000"/>
                </a:lnTo>
                <a:lnTo>
                  <a:pt x="21759" y="476120"/>
                </a:lnTo>
                <a:lnTo>
                  <a:pt x="21759" y="476120"/>
                </a:lnTo>
                <a:close/>
                <a:moveTo>
                  <a:pt x="1621669" y="17634"/>
                </a:moveTo>
                <a:cubicBezTo>
                  <a:pt x="1613079" y="17634"/>
                  <a:pt x="1608846" y="17634"/>
                  <a:pt x="1604614" y="13401"/>
                </a:cubicBezTo>
                <a:cubicBezTo>
                  <a:pt x="1608846" y="13401"/>
                  <a:pt x="1613079" y="17634"/>
                  <a:pt x="1621669" y="17634"/>
                </a:cubicBezTo>
                <a:lnTo>
                  <a:pt x="1621669" y="17634"/>
                </a:lnTo>
                <a:close/>
                <a:moveTo>
                  <a:pt x="1416888" y="21867"/>
                </a:moveTo>
                <a:cubicBezTo>
                  <a:pt x="1493696" y="21867"/>
                  <a:pt x="1561915" y="21867"/>
                  <a:pt x="1634491" y="26099"/>
                </a:cubicBezTo>
                <a:cubicBezTo>
                  <a:pt x="1561915" y="26099"/>
                  <a:pt x="1493696" y="26099"/>
                  <a:pt x="1416888" y="21867"/>
                </a:cubicBezTo>
                <a:lnTo>
                  <a:pt x="1416888" y="21867"/>
                </a:lnTo>
                <a:close/>
                <a:moveTo>
                  <a:pt x="1378421" y="17634"/>
                </a:moveTo>
                <a:cubicBezTo>
                  <a:pt x="1382654" y="17634"/>
                  <a:pt x="1387011" y="17634"/>
                  <a:pt x="1387011" y="17634"/>
                </a:cubicBezTo>
                <a:cubicBezTo>
                  <a:pt x="1395600" y="17634"/>
                  <a:pt x="1404065" y="17634"/>
                  <a:pt x="1408298" y="21867"/>
                </a:cubicBezTo>
                <a:cubicBezTo>
                  <a:pt x="1399708" y="21867"/>
                  <a:pt x="1395476" y="21867"/>
                  <a:pt x="1387011" y="17634"/>
                </a:cubicBezTo>
                <a:cubicBezTo>
                  <a:pt x="1387011" y="17634"/>
                  <a:pt x="1382778" y="17634"/>
                  <a:pt x="1378421" y="17634"/>
                </a:cubicBezTo>
                <a:lnTo>
                  <a:pt x="1378421" y="17634"/>
                </a:lnTo>
                <a:close/>
                <a:moveTo>
                  <a:pt x="1007325" y="9293"/>
                </a:moveTo>
                <a:cubicBezTo>
                  <a:pt x="1015914" y="9293"/>
                  <a:pt x="1015914" y="9293"/>
                  <a:pt x="1015914" y="9293"/>
                </a:cubicBezTo>
                <a:cubicBezTo>
                  <a:pt x="1041559" y="13526"/>
                  <a:pt x="1041559" y="13526"/>
                  <a:pt x="1041559" y="13526"/>
                </a:cubicBezTo>
                <a:lnTo>
                  <a:pt x="1007325" y="9293"/>
                </a:lnTo>
                <a:lnTo>
                  <a:pt x="1007325" y="9293"/>
                </a:lnTo>
                <a:lnTo>
                  <a:pt x="1007325" y="9293"/>
                </a:lnTo>
                <a:close/>
                <a:moveTo>
                  <a:pt x="819597" y="17634"/>
                </a:moveTo>
                <a:cubicBezTo>
                  <a:pt x="819597" y="13401"/>
                  <a:pt x="819597" y="13401"/>
                  <a:pt x="819597" y="13401"/>
                </a:cubicBezTo>
                <a:cubicBezTo>
                  <a:pt x="823830" y="17634"/>
                  <a:pt x="823830" y="17634"/>
                  <a:pt x="823830" y="17634"/>
                </a:cubicBezTo>
                <a:lnTo>
                  <a:pt x="819597" y="17634"/>
                </a:lnTo>
                <a:lnTo>
                  <a:pt x="819597" y="17634"/>
                </a:lnTo>
                <a:lnTo>
                  <a:pt x="819597" y="17634"/>
                </a:lnTo>
                <a:close/>
                <a:moveTo>
                  <a:pt x="1263270" y="139631"/>
                </a:moveTo>
                <a:cubicBezTo>
                  <a:pt x="1254680" y="139631"/>
                  <a:pt x="1254680" y="139631"/>
                  <a:pt x="1254680" y="139631"/>
                </a:cubicBezTo>
                <a:cubicBezTo>
                  <a:pt x="1259037" y="135399"/>
                  <a:pt x="1259037" y="139631"/>
                  <a:pt x="1263270" y="139631"/>
                </a:cubicBezTo>
                <a:lnTo>
                  <a:pt x="1263270" y="139631"/>
                </a:lnTo>
                <a:lnTo>
                  <a:pt x="1263270" y="139631"/>
                </a:lnTo>
                <a:lnTo>
                  <a:pt x="1263270" y="139631"/>
                </a:lnTo>
                <a:close/>
                <a:moveTo>
                  <a:pt x="1233393" y="236358"/>
                </a:moveTo>
                <a:cubicBezTo>
                  <a:pt x="1305969" y="236358"/>
                  <a:pt x="1305969" y="236358"/>
                  <a:pt x="1305969" y="236358"/>
                </a:cubicBezTo>
                <a:cubicBezTo>
                  <a:pt x="1361491" y="240591"/>
                  <a:pt x="1361491" y="240591"/>
                  <a:pt x="1361491" y="240591"/>
                </a:cubicBezTo>
                <a:lnTo>
                  <a:pt x="1233393" y="236358"/>
                </a:lnTo>
                <a:lnTo>
                  <a:pt x="1233393" y="236358"/>
                </a:lnTo>
                <a:lnTo>
                  <a:pt x="1233393" y="236358"/>
                </a:lnTo>
                <a:close/>
                <a:moveTo>
                  <a:pt x="904871" y="181708"/>
                </a:moveTo>
                <a:cubicBezTo>
                  <a:pt x="883584" y="181708"/>
                  <a:pt x="883584" y="181708"/>
                  <a:pt x="883584" y="181708"/>
                </a:cubicBezTo>
                <a:cubicBezTo>
                  <a:pt x="892049" y="181708"/>
                  <a:pt x="896406" y="181708"/>
                  <a:pt x="904871" y="181708"/>
                </a:cubicBezTo>
                <a:cubicBezTo>
                  <a:pt x="926159" y="181708"/>
                  <a:pt x="926159" y="181708"/>
                  <a:pt x="926159" y="181708"/>
                </a:cubicBezTo>
                <a:cubicBezTo>
                  <a:pt x="934748" y="181708"/>
                  <a:pt x="938981" y="181708"/>
                  <a:pt x="947446" y="181708"/>
                </a:cubicBezTo>
                <a:cubicBezTo>
                  <a:pt x="1224803" y="177476"/>
                  <a:pt x="1224803" y="177476"/>
                  <a:pt x="1224803" y="177476"/>
                </a:cubicBezTo>
                <a:cubicBezTo>
                  <a:pt x="1177872" y="181708"/>
                  <a:pt x="1177872" y="181708"/>
                  <a:pt x="1177872" y="181708"/>
                </a:cubicBezTo>
                <a:cubicBezTo>
                  <a:pt x="926159" y="181708"/>
                  <a:pt x="926159" y="181708"/>
                  <a:pt x="926159" y="181708"/>
                </a:cubicBezTo>
                <a:cubicBezTo>
                  <a:pt x="921926" y="181708"/>
                  <a:pt x="913461" y="181708"/>
                  <a:pt x="904871" y="181708"/>
                </a:cubicBezTo>
                <a:lnTo>
                  <a:pt x="904871" y="181708"/>
                </a:lnTo>
                <a:close/>
                <a:moveTo>
                  <a:pt x="1335846" y="345658"/>
                </a:moveTo>
                <a:cubicBezTo>
                  <a:pt x="1365723" y="341425"/>
                  <a:pt x="1365723" y="341425"/>
                  <a:pt x="1365723" y="341425"/>
                </a:cubicBezTo>
                <a:cubicBezTo>
                  <a:pt x="1399833" y="345658"/>
                  <a:pt x="1399833" y="345658"/>
                  <a:pt x="1399833" y="345658"/>
                </a:cubicBezTo>
                <a:lnTo>
                  <a:pt x="1335846" y="345658"/>
                </a:lnTo>
                <a:lnTo>
                  <a:pt x="1335846" y="345658"/>
                </a:lnTo>
                <a:lnTo>
                  <a:pt x="1335846" y="345658"/>
                </a:lnTo>
                <a:close/>
                <a:moveTo>
                  <a:pt x="1310202" y="341550"/>
                </a:moveTo>
                <a:cubicBezTo>
                  <a:pt x="1318791" y="341550"/>
                  <a:pt x="1318791" y="341550"/>
                  <a:pt x="1318791" y="341550"/>
                </a:cubicBezTo>
                <a:cubicBezTo>
                  <a:pt x="1323024" y="345782"/>
                  <a:pt x="1323024" y="345782"/>
                  <a:pt x="1323024" y="345782"/>
                </a:cubicBezTo>
                <a:lnTo>
                  <a:pt x="1310202" y="341550"/>
                </a:lnTo>
                <a:lnTo>
                  <a:pt x="1310202" y="341550"/>
                </a:lnTo>
                <a:lnTo>
                  <a:pt x="1310202" y="341550"/>
                </a:lnTo>
                <a:close/>
                <a:moveTo>
                  <a:pt x="1105421" y="341550"/>
                </a:moveTo>
                <a:cubicBezTo>
                  <a:pt x="1165175" y="337317"/>
                  <a:pt x="1229160" y="341550"/>
                  <a:pt x="1297380" y="341550"/>
                </a:cubicBezTo>
                <a:cubicBezTo>
                  <a:pt x="1237626" y="341550"/>
                  <a:pt x="1169406" y="345658"/>
                  <a:pt x="1105421" y="341550"/>
                </a:cubicBezTo>
                <a:lnTo>
                  <a:pt x="1105421" y="341550"/>
                </a:lnTo>
                <a:close/>
                <a:moveTo>
                  <a:pt x="913461" y="303581"/>
                </a:moveTo>
                <a:cubicBezTo>
                  <a:pt x="951803" y="303581"/>
                  <a:pt x="990270" y="295116"/>
                  <a:pt x="1028612" y="295116"/>
                </a:cubicBezTo>
                <a:cubicBezTo>
                  <a:pt x="1066954" y="286651"/>
                  <a:pt x="1105421" y="299349"/>
                  <a:pt x="1148120" y="303581"/>
                </a:cubicBezTo>
                <a:cubicBezTo>
                  <a:pt x="1190818" y="303581"/>
                  <a:pt x="1190818" y="303581"/>
                  <a:pt x="1190818" y="303581"/>
                </a:cubicBezTo>
                <a:cubicBezTo>
                  <a:pt x="1177996" y="303581"/>
                  <a:pt x="1160941" y="303581"/>
                  <a:pt x="1148120" y="303581"/>
                </a:cubicBezTo>
                <a:lnTo>
                  <a:pt x="913461" y="303581"/>
                </a:lnTo>
                <a:lnTo>
                  <a:pt x="913461" y="303581"/>
                </a:lnTo>
                <a:lnTo>
                  <a:pt x="913461" y="303581"/>
                </a:lnTo>
                <a:close/>
                <a:moveTo>
                  <a:pt x="973215" y="362463"/>
                </a:moveTo>
                <a:cubicBezTo>
                  <a:pt x="1032969" y="358231"/>
                  <a:pt x="1032969" y="358231"/>
                  <a:pt x="1032969" y="358231"/>
                </a:cubicBezTo>
                <a:cubicBezTo>
                  <a:pt x="1045791" y="362463"/>
                  <a:pt x="1045791" y="362463"/>
                  <a:pt x="1045791" y="362463"/>
                </a:cubicBezTo>
                <a:lnTo>
                  <a:pt x="973215" y="362463"/>
                </a:lnTo>
                <a:lnTo>
                  <a:pt x="973215" y="362463"/>
                </a:lnTo>
                <a:lnTo>
                  <a:pt x="973215" y="362463"/>
                </a:lnTo>
                <a:close/>
                <a:moveTo>
                  <a:pt x="691625" y="274202"/>
                </a:moveTo>
                <a:cubicBezTo>
                  <a:pt x="725735" y="274202"/>
                  <a:pt x="764200" y="265737"/>
                  <a:pt x="802544" y="269969"/>
                </a:cubicBezTo>
                <a:lnTo>
                  <a:pt x="691625" y="274202"/>
                </a:lnTo>
                <a:lnTo>
                  <a:pt x="691625" y="274202"/>
                </a:lnTo>
                <a:lnTo>
                  <a:pt x="691625" y="274202"/>
                </a:lnTo>
                <a:close/>
                <a:moveTo>
                  <a:pt x="320404" y="480229"/>
                </a:moveTo>
                <a:cubicBezTo>
                  <a:pt x="341692" y="467655"/>
                  <a:pt x="375926" y="471763"/>
                  <a:pt x="401445" y="475996"/>
                </a:cubicBezTo>
                <a:cubicBezTo>
                  <a:pt x="375926" y="476120"/>
                  <a:pt x="341816" y="480229"/>
                  <a:pt x="320404" y="480229"/>
                </a:cubicBezTo>
                <a:lnTo>
                  <a:pt x="320404" y="480229"/>
                </a:lnTo>
                <a:close/>
                <a:moveTo>
                  <a:pt x="154089" y="391967"/>
                </a:moveTo>
                <a:cubicBezTo>
                  <a:pt x="166911" y="387734"/>
                  <a:pt x="166911" y="387734"/>
                  <a:pt x="166911" y="387734"/>
                </a:cubicBezTo>
                <a:cubicBezTo>
                  <a:pt x="158322" y="391967"/>
                  <a:pt x="158322" y="391967"/>
                  <a:pt x="158322" y="391967"/>
                </a:cubicBezTo>
                <a:lnTo>
                  <a:pt x="154089" y="391967"/>
                </a:lnTo>
                <a:lnTo>
                  <a:pt x="154089" y="391967"/>
                </a:lnTo>
                <a:lnTo>
                  <a:pt x="154089" y="391967"/>
                </a:lnTo>
                <a:close/>
                <a:moveTo>
                  <a:pt x="102800" y="68176"/>
                </a:moveTo>
                <a:cubicBezTo>
                  <a:pt x="94211" y="72408"/>
                  <a:pt x="89978" y="76641"/>
                  <a:pt x="85745" y="72408"/>
                </a:cubicBezTo>
                <a:lnTo>
                  <a:pt x="102800" y="68176"/>
                </a:lnTo>
                <a:lnTo>
                  <a:pt x="102800" y="68176"/>
                </a:lnTo>
                <a:lnTo>
                  <a:pt x="102800" y="68176"/>
                </a:lnTo>
                <a:close/>
              </a:path>
            </a:pathLst>
          </a:custGeom>
          <a:solidFill>
            <a:srgbClr val="000000"/>
          </a:solidFill>
          <a:ln w="124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xmlns="" id="{EBF915CA-3CC5-4482-9174-8815786ACEA4}"/>
              </a:ext>
            </a:extLst>
          </p:cNvPr>
          <p:cNvSpPr/>
          <p:nvPr/>
        </p:nvSpPr>
        <p:spPr>
          <a:xfrm>
            <a:off x="1151290" y="5505869"/>
            <a:ext cx="1730372" cy="616212"/>
          </a:xfrm>
          <a:custGeom>
            <a:avLst/>
            <a:gdLst>
              <a:gd name="connsiteX0" fmla="*/ 16930 w 1730372"/>
              <a:gd name="connsiteY0" fmla="*/ 547495 h 616211"/>
              <a:gd name="connsiteX1" fmla="*/ 8341 w 1730372"/>
              <a:gd name="connsiteY1" fmla="*/ 551727 h 616211"/>
              <a:gd name="connsiteX2" fmla="*/ 12573 w 1730372"/>
              <a:gd name="connsiteY2" fmla="*/ 573014 h 616211"/>
              <a:gd name="connsiteX3" fmla="*/ 21163 w 1730372"/>
              <a:gd name="connsiteY3" fmla="*/ 581480 h 616211"/>
              <a:gd name="connsiteX4" fmla="*/ 8341 w 1730372"/>
              <a:gd name="connsiteY4" fmla="*/ 585712 h 616211"/>
              <a:gd name="connsiteX5" fmla="*/ 25395 w 1730372"/>
              <a:gd name="connsiteY5" fmla="*/ 589945 h 616211"/>
              <a:gd name="connsiteX6" fmla="*/ 25395 w 1730372"/>
              <a:gd name="connsiteY6" fmla="*/ 589945 h 616211"/>
              <a:gd name="connsiteX7" fmla="*/ 46807 w 1730372"/>
              <a:gd name="connsiteY7" fmla="*/ 598410 h 616211"/>
              <a:gd name="connsiteX8" fmla="*/ 25395 w 1730372"/>
              <a:gd name="connsiteY8" fmla="*/ 602643 h 616211"/>
              <a:gd name="connsiteX9" fmla="*/ 363005 w 1730372"/>
              <a:gd name="connsiteY9" fmla="*/ 602643 h 616211"/>
              <a:gd name="connsiteX10" fmla="*/ 461350 w 1730372"/>
              <a:gd name="connsiteY10" fmla="*/ 598410 h 616211"/>
              <a:gd name="connsiteX11" fmla="*/ 820371 w 1730372"/>
              <a:gd name="connsiteY11" fmla="*/ 606875 h 616211"/>
              <a:gd name="connsiteX12" fmla="*/ 1081047 w 1730372"/>
              <a:gd name="connsiteY12" fmla="*/ 602643 h 616211"/>
              <a:gd name="connsiteX13" fmla="*/ 1081047 w 1730372"/>
              <a:gd name="connsiteY13" fmla="*/ 606875 h 616211"/>
              <a:gd name="connsiteX14" fmla="*/ 1042580 w 1730372"/>
              <a:gd name="connsiteY14" fmla="*/ 615340 h 616211"/>
              <a:gd name="connsiteX15" fmla="*/ 1375957 w 1730372"/>
              <a:gd name="connsiteY15" fmla="*/ 611108 h 616211"/>
              <a:gd name="connsiteX16" fmla="*/ 1380190 w 1730372"/>
              <a:gd name="connsiteY16" fmla="*/ 615340 h 616211"/>
              <a:gd name="connsiteX17" fmla="*/ 1709210 w 1730372"/>
              <a:gd name="connsiteY17" fmla="*/ 572890 h 616211"/>
              <a:gd name="connsiteX18" fmla="*/ 1726264 w 1730372"/>
              <a:gd name="connsiteY18" fmla="*/ 555835 h 616211"/>
              <a:gd name="connsiteX19" fmla="*/ 1713442 w 1730372"/>
              <a:gd name="connsiteY19" fmla="*/ 547370 h 616211"/>
              <a:gd name="connsiteX20" fmla="*/ 1726264 w 1730372"/>
              <a:gd name="connsiteY20" fmla="*/ 530440 h 616211"/>
              <a:gd name="connsiteX21" fmla="*/ 1730497 w 1730372"/>
              <a:gd name="connsiteY21" fmla="*/ 517742 h 616211"/>
              <a:gd name="connsiteX22" fmla="*/ 1696263 w 1730372"/>
              <a:gd name="connsiteY22" fmla="*/ 437075 h 616211"/>
              <a:gd name="connsiteX23" fmla="*/ 1704853 w 1730372"/>
              <a:gd name="connsiteY23" fmla="*/ 432842 h 616211"/>
              <a:gd name="connsiteX24" fmla="*/ 1700620 w 1730372"/>
              <a:gd name="connsiteY24" fmla="*/ 415787 h 616211"/>
              <a:gd name="connsiteX25" fmla="*/ 1704853 w 1730372"/>
              <a:gd name="connsiteY25" fmla="*/ 407322 h 616211"/>
              <a:gd name="connsiteX26" fmla="*/ 1692030 w 1730372"/>
              <a:gd name="connsiteY26" fmla="*/ 394624 h 616211"/>
              <a:gd name="connsiteX27" fmla="*/ 1700620 w 1730372"/>
              <a:gd name="connsiteY27" fmla="*/ 373337 h 616211"/>
              <a:gd name="connsiteX28" fmla="*/ 1679208 w 1730372"/>
              <a:gd name="connsiteY28" fmla="*/ 364872 h 616211"/>
              <a:gd name="connsiteX29" fmla="*/ 1700620 w 1730372"/>
              <a:gd name="connsiteY29" fmla="*/ 352174 h 616211"/>
              <a:gd name="connsiteX30" fmla="*/ 1696387 w 1730372"/>
              <a:gd name="connsiteY30" fmla="*/ 330887 h 616211"/>
              <a:gd name="connsiteX31" fmla="*/ 1700620 w 1730372"/>
              <a:gd name="connsiteY31" fmla="*/ 322422 h 616211"/>
              <a:gd name="connsiteX32" fmla="*/ 1687798 w 1730372"/>
              <a:gd name="connsiteY32" fmla="*/ 313956 h 616211"/>
              <a:gd name="connsiteX33" fmla="*/ 1700620 w 1730372"/>
              <a:gd name="connsiteY33" fmla="*/ 297027 h 616211"/>
              <a:gd name="connsiteX34" fmla="*/ 1687798 w 1730372"/>
              <a:gd name="connsiteY34" fmla="*/ 237521 h 616211"/>
              <a:gd name="connsiteX35" fmla="*/ 1456998 w 1730372"/>
              <a:gd name="connsiteY35" fmla="*/ 233289 h 616211"/>
              <a:gd name="connsiteX36" fmla="*/ 1456998 w 1730372"/>
              <a:gd name="connsiteY36" fmla="*/ 229056 h 616211"/>
              <a:gd name="connsiteX37" fmla="*/ 1529699 w 1730372"/>
              <a:gd name="connsiteY37" fmla="*/ 229056 h 616211"/>
              <a:gd name="connsiteX38" fmla="*/ 1572398 w 1730372"/>
              <a:gd name="connsiteY38" fmla="*/ 216359 h 616211"/>
              <a:gd name="connsiteX39" fmla="*/ 1683565 w 1730372"/>
              <a:gd name="connsiteY39" fmla="*/ 199428 h 616211"/>
              <a:gd name="connsiteX40" fmla="*/ 1696387 w 1730372"/>
              <a:gd name="connsiteY40" fmla="*/ 199428 h 616211"/>
              <a:gd name="connsiteX41" fmla="*/ 1692155 w 1730372"/>
              <a:gd name="connsiteY41" fmla="*/ 195196 h 616211"/>
              <a:gd name="connsiteX42" fmla="*/ 1469945 w 1730372"/>
              <a:gd name="connsiteY42" fmla="*/ 203661 h 616211"/>
              <a:gd name="connsiteX43" fmla="*/ 1461355 w 1730372"/>
              <a:gd name="connsiteY43" fmla="*/ 199428 h 616211"/>
              <a:gd name="connsiteX44" fmla="*/ 1465588 w 1730372"/>
              <a:gd name="connsiteY44" fmla="*/ 190963 h 616211"/>
              <a:gd name="connsiteX45" fmla="*/ 1696387 w 1730372"/>
              <a:gd name="connsiteY45" fmla="*/ 178265 h 616211"/>
              <a:gd name="connsiteX46" fmla="*/ 1666510 w 1730372"/>
              <a:gd name="connsiteY46" fmla="*/ 169800 h 616211"/>
              <a:gd name="connsiteX47" fmla="*/ 1683565 w 1730372"/>
              <a:gd name="connsiteY47" fmla="*/ 169800 h 616211"/>
              <a:gd name="connsiteX48" fmla="*/ 1666510 w 1730372"/>
              <a:gd name="connsiteY48" fmla="*/ 161336 h 616211"/>
              <a:gd name="connsiteX49" fmla="*/ 1717799 w 1730372"/>
              <a:gd name="connsiteY49" fmla="*/ 144405 h 616211"/>
              <a:gd name="connsiteX50" fmla="*/ 1687922 w 1730372"/>
              <a:gd name="connsiteY50" fmla="*/ 127350 h 616211"/>
              <a:gd name="connsiteX51" fmla="*/ 1713567 w 1730372"/>
              <a:gd name="connsiteY51" fmla="*/ 118885 h 616211"/>
              <a:gd name="connsiteX52" fmla="*/ 1662278 w 1730372"/>
              <a:gd name="connsiteY52" fmla="*/ 106187 h 616211"/>
              <a:gd name="connsiteX53" fmla="*/ 1504179 w 1730372"/>
              <a:gd name="connsiteY53" fmla="*/ 106187 h 616211"/>
              <a:gd name="connsiteX54" fmla="*/ 1504179 w 1730372"/>
              <a:gd name="connsiteY54" fmla="*/ 101955 h 616211"/>
              <a:gd name="connsiteX55" fmla="*/ 1499946 w 1730372"/>
              <a:gd name="connsiteY55" fmla="*/ 101955 h 616211"/>
              <a:gd name="connsiteX56" fmla="*/ 1504179 w 1730372"/>
              <a:gd name="connsiteY56" fmla="*/ 106187 h 616211"/>
              <a:gd name="connsiteX57" fmla="*/ 1354670 w 1730372"/>
              <a:gd name="connsiteY57" fmla="*/ 110420 h 616211"/>
              <a:gd name="connsiteX58" fmla="*/ 1354670 w 1730372"/>
              <a:gd name="connsiteY58" fmla="*/ 110420 h 616211"/>
              <a:gd name="connsiteX59" fmla="*/ 1491357 w 1730372"/>
              <a:gd name="connsiteY59" fmla="*/ 97722 h 616211"/>
              <a:gd name="connsiteX60" fmla="*/ 1495589 w 1730372"/>
              <a:gd name="connsiteY60" fmla="*/ 101955 h 616211"/>
              <a:gd name="connsiteX61" fmla="*/ 1495589 w 1730372"/>
              <a:gd name="connsiteY61" fmla="*/ 101955 h 616211"/>
              <a:gd name="connsiteX62" fmla="*/ 1713567 w 1730372"/>
              <a:gd name="connsiteY62" fmla="*/ 101955 h 616211"/>
              <a:gd name="connsiteX63" fmla="*/ 1722156 w 1730372"/>
              <a:gd name="connsiteY63" fmla="*/ 93490 h 616211"/>
              <a:gd name="connsiteX64" fmla="*/ 1726389 w 1730372"/>
              <a:gd name="connsiteY64" fmla="*/ 93490 h 616211"/>
              <a:gd name="connsiteX65" fmla="*/ 1713567 w 1730372"/>
              <a:gd name="connsiteY65" fmla="*/ 76435 h 616211"/>
              <a:gd name="connsiteX66" fmla="*/ 1653688 w 1730372"/>
              <a:gd name="connsiteY66" fmla="*/ 63737 h 616211"/>
              <a:gd name="connsiteX67" fmla="*/ 1662278 w 1730372"/>
              <a:gd name="connsiteY67" fmla="*/ 59505 h 616211"/>
              <a:gd name="connsiteX68" fmla="*/ 1658045 w 1730372"/>
              <a:gd name="connsiteY68" fmla="*/ 55272 h 616211"/>
              <a:gd name="connsiteX69" fmla="*/ 1662278 w 1730372"/>
              <a:gd name="connsiteY69" fmla="*/ 46807 h 616211"/>
              <a:gd name="connsiteX70" fmla="*/ 1713567 w 1730372"/>
              <a:gd name="connsiteY70" fmla="*/ 55272 h 616211"/>
              <a:gd name="connsiteX71" fmla="*/ 1653688 w 1730372"/>
              <a:gd name="connsiteY71" fmla="*/ 33985 h 616211"/>
              <a:gd name="connsiteX72" fmla="*/ 1440068 w 1730372"/>
              <a:gd name="connsiteY72" fmla="*/ 33985 h 616211"/>
              <a:gd name="connsiteX73" fmla="*/ 1427246 w 1730372"/>
              <a:gd name="connsiteY73" fmla="*/ 42450 h 616211"/>
              <a:gd name="connsiteX74" fmla="*/ 995649 w 1730372"/>
              <a:gd name="connsiteY74" fmla="*/ 55148 h 616211"/>
              <a:gd name="connsiteX75" fmla="*/ 991416 w 1730372"/>
              <a:gd name="connsiteY75" fmla="*/ 50915 h 616211"/>
              <a:gd name="connsiteX76" fmla="*/ 991416 w 1730372"/>
              <a:gd name="connsiteY76" fmla="*/ 46683 h 616211"/>
              <a:gd name="connsiteX77" fmla="*/ 1598291 w 1730372"/>
              <a:gd name="connsiteY77" fmla="*/ 16930 h 616211"/>
              <a:gd name="connsiteX78" fmla="*/ 1585469 w 1730372"/>
              <a:gd name="connsiteY78" fmla="*/ 12697 h 616211"/>
              <a:gd name="connsiteX79" fmla="*/ 1589702 w 1730372"/>
              <a:gd name="connsiteY79" fmla="*/ 8465 h 616211"/>
              <a:gd name="connsiteX80" fmla="*/ 1581112 w 1730372"/>
              <a:gd name="connsiteY80" fmla="*/ 0 h 616211"/>
              <a:gd name="connsiteX81" fmla="*/ 1247736 w 1730372"/>
              <a:gd name="connsiteY81" fmla="*/ 12697 h 616211"/>
              <a:gd name="connsiteX82" fmla="*/ 1264790 w 1730372"/>
              <a:gd name="connsiteY82" fmla="*/ 16930 h 616211"/>
              <a:gd name="connsiteX83" fmla="*/ 854605 w 1730372"/>
              <a:gd name="connsiteY83" fmla="*/ 25395 h 616211"/>
              <a:gd name="connsiteX84" fmla="*/ 551230 w 1730372"/>
              <a:gd name="connsiteY84" fmla="*/ 25395 h 616211"/>
              <a:gd name="connsiteX85" fmla="*/ 546997 w 1730372"/>
              <a:gd name="connsiteY85" fmla="*/ 29628 h 616211"/>
              <a:gd name="connsiteX86" fmla="*/ 273499 w 1730372"/>
              <a:gd name="connsiteY86" fmla="*/ 29628 h 616211"/>
              <a:gd name="connsiteX87" fmla="*/ 252087 w 1730372"/>
              <a:gd name="connsiteY87" fmla="*/ 38093 h 616211"/>
              <a:gd name="connsiteX88" fmla="*/ 247854 w 1730372"/>
              <a:gd name="connsiteY88" fmla="*/ 42326 h 616211"/>
              <a:gd name="connsiteX89" fmla="*/ 273499 w 1730372"/>
              <a:gd name="connsiteY89" fmla="*/ 50791 h 616211"/>
              <a:gd name="connsiteX90" fmla="*/ 217977 w 1730372"/>
              <a:gd name="connsiteY90" fmla="*/ 67721 h 616211"/>
              <a:gd name="connsiteX91" fmla="*/ 179511 w 1730372"/>
              <a:gd name="connsiteY91" fmla="*/ 63488 h 616211"/>
              <a:gd name="connsiteX92" fmla="*/ 179511 w 1730372"/>
              <a:gd name="connsiteY92" fmla="*/ 55023 h 616211"/>
              <a:gd name="connsiteX93" fmla="*/ 141044 w 1730372"/>
              <a:gd name="connsiteY93" fmla="*/ 67721 h 616211"/>
              <a:gd name="connsiteX94" fmla="*/ 158099 w 1730372"/>
              <a:gd name="connsiteY94" fmla="*/ 76186 h 616211"/>
              <a:gd name="connsiteX95" fmla="*/ 205155 w 1730372"/>
              <a:gd name="connsiteY95" fmla="*/ 67721 h 616211"/>
              <a:gd name="connsiteX96" fmla="*/ 213745 w 1730372"/>
              <a:gd name="connsiteY96" fmla="*/ 71953 h 616211"/>
              <a:gd name="connsiteX97" fmla="*/ 119757 w 1730372"/>
              <a:gd name="connsiteY97" fmla="*/ 97473 h 616211"/>
              <a:gd name="connsiteX98" fmla="*/ 98345 w 1730372"/>
              <a:gd name="connsiteY98" fmla="*/ 97473 h 616211"/>
              <a:gd name="connsiteX99" fmla="*/ 111167 w 1730372"/>
              <a:gd name="connsiteY99" fmla="*/ 89008 h 616211"/>
              <a:gd name="connsiteX100" fmla="*/ 59878 w 1730372"/>
              <a:gd name="connsiteY100" fmla="*/ 101706 h 616211"/>
              <a:gd name="connsiteX101" fmla="*/ 55646 w 1730372"/>
              <a:gd name="connsiteY101" fmla="*/ 105939 h 616211"/>
              <a:gd name="connsiteX102" fmla="*/ 98345 w 1730372"/>
              <a:gd name="connsiteY102" fmla="*/ 101706 h 616211"/>
              <a:gd name="connsiteX103" fmla="*/ 68468 w 1730372"/>
              <a:gd name="connsiteY103" fmla="*/ 144156 h 616211"/>
              <a:gd name="connsiteX104" fmla="*/ 81291 w 1730372"/>
              <a:gd name="connsiteY104" fmla="*/ 156854 h 616211"/>
              <a:gd name="connsiteX105" fmla="*/ 72700 w 1730372"/>
              <a:gd name="connsiteY105" fmla="*/ 173908 h 616211"/>
              <a:gd name="connsiteX106" fmla="*/ 72700 w 1730372"/>
              <a:gd name="connsiteY106" fmla="*/ 173908 h 616211"/>
              <a:gd name="connsiteX107" fmla="*/ 81291 w 1730372"/>
              <a:gd name="connsiteY107" fmla="*/ 195196 h 616211"/>
              <a:gd name="connsiteX108" fmla="*/ 59878 w 1730372"/>
              <a:gd name="connsiteY108" fmla="*/ 207894 h 616211"/>
              <a:gd name="connsiteX109" fmla="*/ 76933 w 1730372"/>
              <a:gd name="connsiteY109" fmla="*/ 212126 h 616211"/>
              <a:gd name="connsiteX110" fmla="*/ 59878 w 1730372"/>
              <a:gd name="connsiteY110" fmla="*/ 233414 h 616211"/>
              <a:gd name="connsiteX111" fmla="*/ 55646 w 1730372"/>
              <a:gd name="connsiteY111" fmla="*/ 241878 h 616211"/>
              <a:gd name="connsiteX112" fmla="*/ 72700 w 1730372"/>
              <a:gd name="connsiteY112" fmla="*/ 246111 h 616211"/>
              <a:gd name="connsiteX113" fmla="*/ 59878 w 1730372"/>
              <a:gd name="connsiteY113" fmla="*/ 254576 h 616211"/>
              <a:gd name="connsiteX114" fmla="*/ 85523 w 1730372"/>
              <a:gd name="connsiteY114" fmla="*/ 258809 h 616211"/>
              <a:gd name="connsiteX115" fmla="*/ 64111 w 1730372"/>
              <a:gd name="connsiteY115" fmla="*/ 280096 h 616211"/>
              <a:gd name="connsiteX116" fmla="*/ 55521 w 1730372"/>
              <a:gd name="connsiteY116" fmla="*/ 284329 h 616211"/>
              <a:gd name="connsiteX117" fmla="*/ 76933 w 1730372"/>
              <a:gd name="connsiteY117" fmla="*/ 284329 h 616211"/>
              <a:gd name="connsiteX118" fmla="*/ 68343 w 1730372"/>
              <a:gd name="connsiteY118" fmla="*/ 292794 h 616211"/>
              <a:gd name="connsiteX119" fmla="*/ 76933 w 1730372"/>
              <a:gd name="connsiteY119" fmla="*/ 301259 h 616211"/>
              <a:gd name="connsiteX120" fmla="*/ 59878 w 1730372"/>
              <a:gd name="connsiteY120" fmla="*/ 309724 h 616211"/>
              <a:gd name="connsiteX121" fmla="*/ 76933 w 1730372"/>
              <a:gd name="connsiteY121" fmla="*/ 322422 h 616211"/>
              <a:gd name="connsiteX122" fmla="*/ 72700 w 1730372"/>
              <a:gd name="connsiteY122" fmla="*/ 326654 h 616211"/>
              <a:gd name="connsiteX123" fmla="*/ 76933 w 1730372"/>
              <a:gd name="connsiteY123" fmla="*/ 330887 h 616211"/>
              <a:gd name="connsiteX124" fmla="*/ 68343 w 1730372"/>
              <a:gd name="connsiteY124" fmla="*/ 352174 h 616211"/>
              <a:gd name="connsiteX125" fmla="*/ 55521 w 1730372"/>
              <a:gd name="connsiteY125" fmla="*/ 356407 h 616211"/>
              <a:gd name="connsiteX126" fmla="*/ 64111 w 1730372"/>
              <a:gd name="connsiteY126" fmla="*/ 364872 h 616211"/>
              <a:gd name="connsiteX127" fmla="*/ 51289 w 1730372"/>
              <a:gd name="connsiteY127" fmla="*/ 369105 h 616211"/>
              <a:gd name="connsiteX128" fmla="*/ 55521 w 1730372"/>
              <a:gd name="connsiteY128" fmla="*/ 373337 h 616211"/>
              <a:gd name="connsiteX129" fmla="*/ 46932 w 1730372"/>
              <a:gd name="connsiteY129" fmla="*/ 381802 h 616211"/>
              <a:gd name="connsiteX130" fmla="*/ 55521 w 1730372"/>
              <a:gd name="connsiteY130" fmla="*/ 411555 h 616211"/>
              <a:gd name="connsiteX131" fmla="*/ 55521 w 1730372"/>
              <a:gd name="connsiteY131" fmla="*/ 420020 h 616211"/>
              <a:gd name="connsiteX132" fmla="*/ 59754 w 1730372"/>
              <a:gd name="connsiteY132" fmla="*/ 420020 h 616211"/>
              <a:gd name="connsiteX133" fmla="*/ 59754 w 1730372"/>
              <a:gd name="connsiteY133" fmla="*/ 424252 h 616211"/>
              <a:gd name="connsiteX134" fmla="*/ 42699 w 1730372"/>
              <a:gd name="connsiteY134" fmla="*/ 420020 h 616211"/>
              <a:gd name="connsiteX135" fmla="*/ 55521 w 1730372"/>
              <a:gd name="connsiteY135" fmla="*/ 432718 h 616211"/>
              <a:gd name="connsiteX136" fmla="*/ 46932 w 1730372"/>
              <a:gd name="connsiteY136" fmla="*/ 449647 h 616211"/>
              <a:gd name="connsiteX137" fmla="*/ 68343 w 1730372"/>
              <a:gd name="connsiteY137" fmla="*/ 466578 h 616211"/>
              <a:gd name="connsiteX138" fmla="*/ 4232 w 1730372"/>
              <a:gd name="connsiteY138" fmla="*/ 483633 h 616211"/>
              <a:gd name="connsiteX139" fmla="*/ 21287 w 1730372"/>
              <a:gd name="connsiteY139" fmla="*/ 496330 h 616211"/>
              <a:gd name="connsiteX140" fmla="*/ 8465 w 1730372"/>
              <a:gd name="connsiteY140" fmla="*/ 496330 h 616211"/>
              <a:gd name="connsiteX141" fmla="*/ 17055 w 1730372"/>
              <a:gd name="connsiteY141" fmla="*/ 509028 h 616211"/>
              <a:gd name="connsiteX142" fmla="*/ 0 w 1730372"/>
              <a:gd name="connsiteY142" fmla="*/ 517493 h 616211"/>
              <a:gd name="connsiteX143" fmla="*/ 42699 w 1730372"/>
              <a:gd name="connsiteY143" fmla="*/ 517493 h 616211"/>
              <a:gd name="connsiteX144" fmla="*/ 8465 w 1730372"/>
              <a:gd name="connsiteY144" fmla="*/ 534423 h 616211"/>
              <a:gd name="connsiteX145" fmla="*/ 16930 w 1730372"/>
              <a:gd name="connsiteY145" fmla="*/ 547495 h 616211"/>
              <a:gd name="connsiteX146" fmla="*/ 16930 w 1730372"/>
              <a:gd name="connsiteY146" fmla="*/ 547495 h 616211"/>
              <a:gd name="connsiteX147" fmla="*/ 1662153 w 1730372"/>
              <a:gd name="connsiteY147" fmla="*/ 360639 h 616211"/>
              <a:gd name="connsiteX148" fmla="*/ 1636509 w 1730372"/>
              <a:gd name="connsiteY148" fmla="*/ 364872 h 616211"/>
              <a:gd name="connsiteX149" fmla="*/ 1662153 w 1730372"/>
              <a:gd name="connsiteY149" fmla="*/ 360639 h 616211"/>
              <a:gd name="connsiteX150" fmla="*/ 1674976 w 1730372"/>
              <a:gd name="connsiteY150" fmla="*/ 360639 h 616211"/>
              <a:gd name="connsiteX151" fmla="*/ 1662153 w 1730372"/>
              <a:gd name="connsiteY151" fmla="*/ 360639 h 616211"/>
              <a:gd name="connsiteX152" fmla="*/ 1662153 w 1730372"/>
              <a:gd name="connsiteY152" fmla="*/ 360639 h 616211"/>
              <a:gd name="connsiteX153" fmla="*/ 307483 w 1730372"/>
              <a:gd name="connsiteY153" fmla="*/ 590069 h 616211"/>
              <a:gd name="connsiteX154" fmla="*/ 333128 w 1730372"/>
              <a:gd name="connsiteY154" fmla="*/ 590069 h 616211"/>
              <a:gd name="connsiteX155" fmla="*/ 375827 w 1730372"/>
              <a:gd name="connsiteY155" fmla="*/ 590069 h 616211"/>
              <a:gd name="connsiteX156" fmla="*/ 405704 w 1730372"/>
              <a:gd name="connsiteY156" fmla="*/ 590069 h 616211"/>
              <a:gd name="connsiteX157" fmla="*/ 448403 w 1730372"/>
              <a:gd name="connsiteY157" fmla="*/ 585837 h 616211"/>
              <a:gd name="connsiteX158" fmla="*/ 636379 w 1730372"/>
              <a:gd name="connsiteY158" fmla="*/ 594302 h 616211"/>
              <a:gd name="connsiteX159" fmla="*/ 717544 w 1730372"/>
              <a:gd name="connsiteY159" fmla="*/ 598534 h 616211"/>
              <a:gd name="connsiteX160" fmla="*/ 1183376 w 1730372"/>
              <a:gd name="connsiteY160" fmla="*/ 585837 h 616211"/>
              <a:gd name="connsiteX161" fmla="*/ 1465464 w 1730372"/>
              <a:gd name="connsiteY161" fmla="*/ 577371 h 616211"/>
              <a:gd name="connsiteX162" fmla="*/ 1662029 w 1730372"/>
              <a:gd name="connsiteY162" fmla="*/ 551852 h 616211"/>
              <a:gd name="connsiteX163" fmla="*/ 1375708 w 1730372"/>
              <a:gd name="connsiteY163" fmla="*/ 585837 h 616211"/>
              <a:gd name="connsiteX164" fmla="*/ 1021044 w 1730372"/>
              <a:gd name="connsiteY164" fmla="*/ 594302 h 616211"/>
              <a:gd name="connsiteX165" fmla="*/ 824479 w 1730372"/>
              <a:gd name="connsiteY165" fmla="*/ 598534 h 616211"/>
              <a:gd name="connsiteX166" fmla="*/ 717669 w 1730372"/>
              <a:gd name="connsiteY166" fmla="*/ 598534 h 616211"/>
              <a:gd name="connsiteX167" fmla="*/ 713436 w 1730372"/>
              <a:gd name="connsiteY167" fmla="*/ 598534 h 616211"/>
              <a:gd name="connsiteX168" fmla="*/ 636503 w 1730372"/>
              <a:gd name="connsiteY168" fmla="*/ 594302 h 616211"/>
              <a:gd name="connsiteX169" fmla="*/ 405704 w 1730372"/>
              <a:gd name="connsiteY169" fmla="*/ 590069 h 616211"/>
              <a:gd name="connsiteX170" fmla="*/ 375827 w 1730372"/>
              <a:gd name="connsiteY170" fmla="*/ 590069 h 616211"/>
              <a:gd name="connsiteX171" fmla="*/ 307483 w 1730372"/>
              <a:gd name="connsiteY171" fmla="*/ 590069 h 616211"/>
              <a:gd name="connsiteX172" fmla="*/ 307483 w 1730372"/>
              <a:gd name="connsiteY172" fmla="*/ 590069 h 616211"/>
              <a:gd name="connsiteX173" fmla="*/ 307483 w 1730372"/>
              <a:gd name="connsiteY173" fmla="*/ 590069 h 616211"/>
              <a:gd name="connsiteX174" fmla="*/ 76684 w 1730372"/>
              <a:gd name="connsiteY174" fmla="*/ 318189 h 616211"/>
              <a:gd name="connsiteX175" fmla="*/ 76684 w 1730372"/>
              <a:gd name="connsiteY175" fmla="*/ 313956 h 616211"/>
              <a:gd name="connsiteX176" fmla="*/ 85274 w 1730372"/>
              <a:gd name="connsiteY176" fmla="*/ 313956 h 616211"/>
              <a:gd name="connsiteX177" fmla="*/ 76684 w 1730372"/>
              <a:gd name="connsiteY177" fmla="*/ 318189 h 616211"/>
              <a:gd name="connsiteX178" fmla="*/ 76684 w 1730372"/>
              <a:gd name="connsiteY178" fmla="*/ 318189 h 61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730372" h="616211">
                <a:moveTo>
                  <a:pt x="16930" y="547495"/>
                </a:moveTo>
                <a:cubicBezTo>
                  <a:pt x="16930" y="551727"/>
                  <a:pt x="8341" y="547495"/>
                  <a:pt x="8341" y="551727"/>
                </a:cubicBezTo>
                <a:cubicBezTo>
                  <a:pt x="8341" y="560192"/>
                  <a:pt x="21163" y="564425"/>
                  <a:pt x="12573" y="573014"/>
                </a:cubicBezTo>
                <a:cubicBezTo>
                  <a:pt x="16806" y="577247"/>
                  <a:pt x="16806" y="577247"/>
                  <a:pt x="21163" y="581480"/>
                </a:cubicBezTo>
                <a:cubicBezTo>
                  <a:pt x="8341" y="585712"/>
                  <a:pt x="8341" y="585712"/>
                  <a:pt x="8341" y="585712"/>
                </a:cubicBezTo>
                <a:cubicBezTo>
                  <a:pt x="12573" y="589945"/>
                  <a:pt x="16930" y="589945"/>
                  <a:pt x="25395" y="589945"/>
                </a:cubicBezTo>
                <a:lnTo>
                  <a:pt x="25395" y="589945"/>
                </a:lnTo>
                <a:cubicBezTo>
                  <a:pt x="29628" y="589945"/>
                  <a:pt x="42450" y="589945"/>
                  <a:pt x="46807" y="598410"/>
                </a:cubicBezTo>
                <a:cubicBezTo>
                  <a:pt x="25395" y="602643"/>
                  <a:pt x="25395" y="602643"/>
                  <a:pt x="25395" y="602643"/>
                </a:cubicBezTo>
                <a:cubicBezTo>
                  <a:pt x="136563" y="632395"/>
                  <a:pt x="251838" y="606875"/>
                  <a:pt x="363005" y="602643"/>
                </a:cubicBezTo>
                <a:cubicBezTo>
                  <a:pt x="461350" y="598410"/>
                  <a:pt x="461350" y="598410"/>
                  <a:pt x="461350" y="598410"/>
                </a:cubicBezTo>
                <a:cubicBezTo>
                  <a:pt x="820371" y="606875"/>
                  <a:pt x="820371" y="606875"/>
                  <a:pt x="820371" y="606875"/>
                </a:cubicBezTo>
                <a:cubicBezTo>
                  <a:pt x="1081047" y="602643"/>
                  <a:pt x="1081047" y="602643"/>
                  <a:pt x="1081047" y="602643"/>
                </a:cubicBezTo>
                <a:cubicBezTo>
                  <a:pt x="1081047" y="606875"/>
                  <a:pt x="1081047" y="606875"/>
                  <a:pt x="1081047" y="606875"/>
                </a:cubicBezTo>
                <a:cubicBezTo>
                  <a:pt x="1068225" y="611108"/>
                  <a:pt x="1051170" y="602643"/>
                  <a:pt x="1042580" y="615340"/>
                </a:cubicBezTo>
                <a:cubicBezTo>
                  <a:pt x="1153748" y="619572"/>
                  <a:pt x="1269022" y="611108"/>
                  <a:pt x="1375957" y="611108"/>
                </a:cubicBezTo>
                <a:cubicBezTo>
                  <a:pt x="1380190" y="615340"/>
                  <a:pt x="1380190" y="615340"/>
                  <a:pt x="1380190" y="615340"/>
                </a:cubicBezTo>
                <a:cubicBezTo>
                  <a:pt x="1495589" y="611108"/>
                  <a:pt x="1602400" y="598286"/>
                  <a:pt x="1709210" y="572890"/>
                </a:cubicBezTo>
                <a:cubicBezTo>
                  <a:pt x="1700620" y="555835"/>
                  <a:pt x="1722032" y="564425"/>
                  <a:pt x="1726264" y="555835"/>
                </a:cubicBezTo>
                <a:cubicBezTo>
                  <a:pt x="1713442" y="547370"/>
                  <a:pt x="1713442" y="547370"/>
                  <a:pt x="1713442" y="547370"/>
                </a:cubicBezTo>
                <a:cubicBezTo>
                  <a:pt x="1717675" y="538905"/>
                  <a:pt x="1734854" y="543137"/>
                  <a:pt x="1726264" y="530440"/>
                </a:cubicBezTo>
                <a:cubicBezTo>
                  <a:pt x="1730497" y="526207"/>
                  <a:pt x="1730497" y="521975"/>
                  <a:pt x="1730497" y="517742"/>
                </a:cubicBezTo>
                <a:cubicBezTo>
                  <a:pt x="1713442" y="492222"/>
                  <a:pt x="1721907" y="449772"/>
                  <a:pt x="1696263" y="437075"/>
                </a:cubicBezTo>
                <a:cubicBezTo>
                  <a:pt x="1696263" y="432842"/>
                  <a:pt x="1700496" y="432842"/>
                  <a:pt x="1704853" y="432842"/>
                </a:cubicBezTo>
                <a:cubicBezTo>
                  <a:pt x="1700620" y="428609"/>
                  <a:pt x="1700620" y="424377"/>
                  <a:pt x="1700620" y="415787"/>
                </a:cubicBezTo>
                <a:cubicBezTo>
                  <a:pt x="1704853" y="407322"/>
                  <a:pt x="1704853" y="407322"/>
                  <a:pt x="1704853" y="407322"/>
                </a:cubicBezTo>
                <a:cubicBezTo>
                  <a:pt x="1704853" y="403089"/>
                  <a:pt x="1696263" y="407322"/>
                  <a:pt x="1692030" y="394624"/>
                </a:cubicBezTo>
                <a:cubicBezTo>
                  <a:pt x="1696263" y="386159"/>
                  <a:pt x="1696263" y="381927"/>
                  <a:pt x="1700620" y="373337"/>
                </a:cubicBezTo>
                <a:cubicBezTo>
                  <a:pt x="1696387" y="364872"/>
                  <a:pt x="1683565" y="369105"/>
                  <a:pt x="1679208" y="364872"/>
                </a:cubicBezTo>
                <a:cubicBezTo>
                  <a:pt x="1700620" y="352174"/>
                  <a:pt x="1700620" y="352174"/>
                  <a:pt x="1700620" y="352174"/>
                </a:cubicBezTo>
                <a:cubicBezTo>
                  <a:pt x="1692030" y="352174"/>
                  <a:pt x="1704853" y="339476"/>
                  <a:pt x="1696387" y="330887"/>
                </a:cubicBezTo>
                <a:cubicBezTo>
                  <a:pt x="1700620" y="322422"/>
                  <a:pt x="1700620" y="322422"/>
                  <a:pt x="1700620" y="322422"/>
                </a:cubicBezTo>
                <a:cubicBezTo>
                  <a:pt x="1696387" y="318189"/>
                  <a:pt x="1687798" y="326654"/>
                  <a:pt x="1687798" y="313956"/>
                </a:cubicBezTo>
                <a:cubicBezTo>
                  <a:pt x="1687798" y="301259"/>
                  <a:pt x="1700620" y="305491"/>
                  <a:pt x="1700620" y="297027"/>
                </a:cubicBezTo>
                <a:cubicBezTo>
                  <a:pt x="1692030" y="275739"/>
                  <a:pt x="1713442" y="250344"/>
                  <a:pt x="1687798" y="237521"/>
                </a:cubicBezTo>
                <a:cubicBezTo>
                  <a:pt x="1615097" y="237521"/>
                  <a:pt x="1533932" y="237521"/>
                  <a:pt x="1456998" y="233289"/>
                </a:cubicBezTo>
                <a:cubicBezTo>
                  <a:pt x="1456998" y="229056"/>
                  <a:pt x="1456998" y="229056"/>
                  <a:pt x="1456998" y="229056"/>
                </a:cubicBezTo>
                <a:cubicBezTo>
                  <a:pt x="1482643" y="229056"/>
                  <a:pt x="1508287" y="207769"/>
                  <a:pt x="1529699" y="229056"/>
                </a:cubicBezTo>
                <a:cubicBezTo>
                  <a:pt x="1542521" y="229056"/>
                  <a:pt x="1559576" y="220591"/>
                  <a:pt x="1572398" y="216359"/>
                </a:cubicBezTo>
                <a:cubicBezTo>
                  <a:pt x="1610864" y="207894"/>
                  <a:pt x="1645098" y="207894"/>
                  <a:pt x="1683565" y="199428"/>
                </a:cubicBezTo>
                <a:cubicBezTo>
                  <a:pt x="1696387" y="199428"/>
                  <a:pt x="1696387" y="199428"/>
                  <a:pt x="1696387" y="199428"/>
                </a:cubicBezTo>
                <a:cubicBezTo>
                  <a:pt x="1692155" y="195196"/>
                  <a:pt x="1692155" y="195196"/>
                  <a:pt x="1692155" y="195196"/>
                </a:cubicBezTo>
                <a:cubicBezTo>
                  <a:pt x="1615222" y="186731"/>
                  <a:pt x="1546878" y="195196"/>
                  <a:pt x="1469945" y="203661"/>
                </a:cubicBezTo>
                <a:cubicBezTo>
                  <a:pt x="1461355" y="199428"/>
                  <a:pt x="1461355" y="199428"/>
                  <a:pt x="1461355" y="199428"/>
                </a:cubicBezTo>
                <a:cubicBezTo>
                  <a:pt x="1465588" y="190963"/>
                  <a:pt x="1465588" y="190963"/>
                  <a:pt x="1465588" y="190963"/>
                </a:cubicBezTo>
                <a:cubicBezTo>
                  <a:pt x="1542521" y="178265"/>
                  <a:pt x="1619454" y="186731"/>
                  <a:pt x="1696387" y="178265"/>
                </a:cubicBezTo>
                <a:cubicBezTo>
                  <a:pt x="1687798" y="174033"/>
                  <a:pt x="1674976" y="178265"/>
                  <a:pt x="1666510" y="169800"/>
                </a:cubicBezTo>
                <a:cubicBezTo>
                  <a:pt x="1670743" y="165568"/>
                  <a:pt x="1679333" y="169800"/>
                  <a:pt x="1683565" y="169800"/>
                </a:cubicBezTo>
                <a:cubicBezTo>
                  <a:pt x="1679333" y="165568"/>
                  <a:pt x="1670743" y="165568"/>
                  <a:pt x="1666510" y="161336"/>
                </a:cubicBezTo>
                <a:cubicBezTo>
                  <a:pt x="1683565" y="148638"/>
                  <a:pt x="1704977" y="161336"/>
                  <a:pt x="1717799" y="144405"/>
                </a:cubicBezTo>
                <a:cubicBezTo>
                  <a:pt x="1704977" y="140173"/>
                  <a:pt x="1687922" y="148638"/>
                  <a:pt x="1687922" y="127350"/>
                </a:cubicBezTo>
                <a:cubicBezTo>
                  <a:pt x="1692155" y="110420"/>
                  <a:pt x="1704977" y="127350"/>
                  <a:pt x="1713567" y="118885"/>
                </a:cubicBezTo>
                <a:cubicBezTo>
                  <a:pt x="1696512" y="118885"/>
                  <a:pt x="1679333" y="110420"/>
                  <a:pt x="1662278" y="106187"/>
                </a:cubicBezTo>
                <a:cubicBezTo>
                  <a:pt x="1610989" y="101955"/>
                  <a:pt x="1551111" y="106187"/>
                  <a:pt x="1504179" y="106187"/>
                </a:cubicBezTo>
                <a:cubicBezTo>
                  <a:pt x="1504179" y="101955"/>
                  <a:pt x="1504179" y="101955"/>
                  <a:pt x="1504179" y="101955"/>
                </a:cubicBezTo>
                <a:cubicBezTo>
                  <a:pt x="1499946" y="101955"/>
                  <a:pt x="1499946" y="101955"/>
                  <a:pt x="1499946" y="101955"/>
                </a:cubicBezTo>
                <a:cubicBezTo>
                  <a:pt x="1504179" y="106187"/>
                  <a:pt x="1504179" y="106187"/>
                  <a:pt x="1504179" y="106187"/>
                </a:cubicBezTo>
                <a:cubicBezTo>
                  <a:pt x="1457123" y="114653"/>
                  <a:pt x="1401601" y="114653"/>
                  <a:pt x="1354670" y="110420"/>
                </a:cubicBezTo>
                <a:lnTo>
                  <a:pt x="1354670" y="110420"/>
                </a:lnTo>
                <a:cubicBezTo>
                  <a:pt x="1397369" y="97722"/>
                  <a:pt x="1444425" y="101955"/>
                  <a:pt x="1491357" y="97722"/>
                </a:cubicBezTo>
                <a:cubicBezTo>
                  <a:pt x="1495589" y="101955"/>
                  <a:pt x="1495589" y="101955"/>
                  <a:pt x="1495589" y="101955"/>
                </a:cubicBezTo>
                <a:lnTo>
                  <a:pt x="1495589" y="101955"/>
                </a:lnTo>
                <a:cubicBezTo>
                  <a:pt x="1563933" y="93490"/>
                  <a:pt x="1640866" y="93490"/>
                  <a:pt x="1713567" y="101955"/>
                </a:cubicBezTo>
                <a:cubicBezTo>
                  <a:pt x="1709334" y="93490"/>
                  <a:pt x="1717799" y="93490"/>
                  <a:pt x="1722156" y="93490"/>
                </a:cubicBezTo>
                <a:cubicBezTo>
                  <a:pt x="1726389" y="93490"/>
                  <a:pt x="1726389" y="93490"/>
                  <a:pt x="1726389" y="93490"/>
                </a:cubicBezTo>
                <a:cubicBezTo>
                  <a:pt x="1726389" y="85025"/>
                  <a:pt x="1717799" y="80792"/>
                  <a:pt x="1713567" y="76435"/>
                </a:cubicBezTo>
                <a:cubicBezTo>
                  <a:pt x="1692155" y="76435"/>
                  <a:pt x="1670867" y="72203"/>
                  <a:pt x="1653688" y="63737"/>
                </a:cubicBezTo>
                <a:cubicBezTo>
                  <a:pt x="1653688" y="55272"/>
                  <a:pt x="1662278" y="63737"/>
                  <a:pt x="1662278" y="59505"/>
                </a:cubicBezTo>
                <a:lnTo>
                  <a:pt x="1658045" y="55272"/>
                </a:lnTo>
                <a:cubicBezTo>
                  <a:pt x="1658045" y="51040"/>
                  <a:pt x="1662278" y="51040"/>
                  <a:pt x="1662278" y="46807"/>
                </a:cubicBezTo>
                <a:cubicBezTo>
                  <a:pt x="1683690" y="46807"/>
                  <a:pt x="1696512" y="55272"/>
                  <a:pt x="1713567" y="55272"/>
                </a:cubicBezTo>
                <a:cubicBezTo>
                  <a:pt x="1696512" y="38342"/>
                  <a:pt x="1670867" y="46807"/>
                  <a:pt x="1653688" y="33985"/>
                </a:cubicBezTo>
                <a:cubicBezTo>
                  <a:pt x="1585345" y="16930"/>
                  <a:pt x="1508412" y="38217"/>
                  <a:pt x="1440068" y="33985"/>
                </a:cubicBezTo>
                <a:cubicBezTo>
                  <a:pt x="1427246" y="42450"/>
                  <a:pt x="1427246" y="42450"/>
                  <a:pt x="1427246" y="42450"/>
                </a:cubicBezTo>
                <a:cubicBezTo>
                  <a:pt x="995649" y="55148"/>
                  <a:pt x="995649" y="55148"/>
                  <a:pt x="995649" y="55148"/>
                </a:cubicBezTo>
                <a:cubicBezTo>
                  <a:pt x="995649" y="55148"/>
                  <a:pt x="991416" y="55148"/>
                  <a:pt x="991416" y="50915"/>
                </a:cubicBezTo>
                <a:cubicBezTo>
                  <a:pt x="991416" y="46683"/>
                  <a:pt x="991416" y="46683"/>
                  <a:pt x="991416" y="46683"/>
                </a:cubicBezTo>
                <a:cubicBezTo>
                  <a:pt x="1598291" y="16930"/>
                  <a:pt x="1598291" y="16930"/>
                  <a:pt x="1598291" y="16930"/>
                </a:cubicBezTo>
                <a:cubicBezTo>
                  <a:pt x="1594059" y="16930"/>
                  <a:pt x="1589702" y="16930"/>
                  <a:pt x="1585469" y="12697"/>
                </a:cubicBezTo>
                <a:cubicBezTo>
                  <a:pt x="1589702" y="8465"/>
                  <a:pt x="1589702" y="8465"/>
                  <a:pt x="1589702" y="8465"/>
                </a:cubicBezTo>
                <a:cubicBezTo>
                  <a:pt x="1581112" y="0"/>
                  <a:pt x="1581112" y="0"/>
                  <a:pt x="1581112" y="0"/>
                </a:cubicBezTo>
                <a:cubicBezTo>
                  <a:pt x="1474302" y="4232"/>
                  <a:pt x="1358902" y="12697"/>
                  <a:pt x="1247736" y="12697"/>
                </a:cubicBezTo>
                <a:cubicBezTo>
                  <a:pt x="1264790" y="16930"/>
                  <a:pt x="1264790" y="16930"/>
                  <a:pt x="1264790" y="16930"/>
                </a:cubicBezTo>
                <a:cubicBezTo>
                  <a:pt x="1128103" y="29628"/>
                  <a:pt x="991292" y="16930"/>
                  <a:pt x="854605" y="25395"/>
                </a:cubicBezTo>
                <a:cubicBezTo>
                  <a:pt x="756260" y="21163"/>
                  <a:pt x="649450" y="16930"/>
                  <a:pt x="551230" y="25395"/>
                </a:cubicBezTo>
                <a:cubicBezTo>
                  <a:pt x="546997" y="29628"/>
                  <a:pt x="546997" y="29628"/>
                  <a:pt x="546997" y="29628"/>
                </a:cubicBezTo>
                <a:cubicBezTo>
                  <a:pt x="457242" y="25395"/>
                  <a:pt x="363254" y="21163"/>
                  <a:pt x="273499" y="29628"/>
                </a:cubicBezTo>
                <a:cubicBezTo>
                  <a:pt x="252087" y="38093"/>
                  <a:pt x="252087" y="38093"/>
                  <a:pt x="252087" y="38093"/>
                </a:cubicBezTo>
                <a:cubicBezTo>
                  <a:pt x="247854" y="42326"/>
                  <a:pt x="247854" y="42326"/>
                  <a:pt x="247854" y="42326"/>
                </a:cubicBezTo>
                <a:cubicBezTo>
                  <a:pt x="256444" y="50791"/>
                  <a:pt x="264909" y="42326"/>
                  <a:pt x="273499" y="50791"/>
                </a:cubicBezTo>
                <a:cubicBezTo>
                  <a:pt x="252087" y="50791"/>
                  <a:pt x="235032" y="63488"/>
                  <a:pt x="217977" y="67721"/>
                </a:cubicBezTo>
                <a:cubicBezTo>
                  <a:pt x="209388" y="55023"/>
                  <a:pt x="188100" y="71953"/>
                  <a:pt x="179511" y="63488"/>
                </a:cubicBezTo>
                <a:cubicBezTo>
                  <a:pt x="179511" y="55023"/>
                  <a:pt x="179511" y="55023"/>
                  <a:pt x="179511" y="55023"/>
                </a:cubicBezTo>
                <a:cubicBezTo>
                  <a:pt x="162456" y="50791"/>
                  <a:pt x="153866" y="63488"/>
                  <a:pt x="141044" y="67721"/>
                </a:cubicBezTo>
                <a:cubicBezTo>
                  <a:pt x="141044" y="80419"/>
                  <a:pt x="153866" y="67721"/>
                  <a:pt x="158099" y="76186"/>
                </a:cubicBezTo>
                <a:cubicBezTo>
                  <a:pt x="179511" y="80419"/>
                  <a:pt x="192333" y="59131"/>
                  <a:pt x="205155" y="67721"/>
                </a:cubicBezTo>
                <a:cubicBezTo>
                  <a:pt x="209388" y="71953"/>
                  <a:pt x="209388" y="67721"/>
                  <a:pt x="213745" y="71953"/>
                </a:cubicBezTo>
                <a:cubicBezTo>
                  <a:pt x="183868" y="89008"/>
                  <a:pt x="149634" y="76186"/>
                  <a:pt x="119757" y="97473"/>
                </a:cubicBezTo>
                <a:cubicBezTo>
                  <a:pt x="111167" y="93241"/>
                  <a:pt x="102702" y="97473"/>
                  <a:pt x="98345" y="97473"/>
                </a:cubicBezTo>
                <a:cubicBezTo>
                  <a:pt x="98345" y="89008"/>
                  <a:pt x="106934" y="89008"/>
                  <a:pt x="111167" y="89008"/>
                </a:cubicBezTo>
                <a:cubicBezTo>
                  <a:pt x="94112" y="84776"/>
                  <a:pt x="81291" y="105939"/>
                  <a:pt x="59878" y="101706"/>
                </a:cubicBezTo>
                <a:cubicBezTo>
                  <a:pt x="55646" y="105939"/>
                  <a:pt x="55646" y="105939"/>
                  <a:pt x="55646" y="105939"/>
                </a:cubicBezTo>
                <a:cubicBezTo>
                  <a:pt x="68468" y="110171"/>
                  <a:pt x="85523" y="101706"/>
                  <a:pt x="98345" y="101706"/>
                </a:cubicBezTo>
                <a:cubicBezTo>
                  <a:pt x="89755" y="127226"/>
                  <a:pt x="47057" y="110171"/>
                  <a:pt x="68468" y="144156"/>
                </a:cubicBezTo>
                <a:cubicBezTo>
                  <a:pt x="72700" y="148388"/>
                  <a:pt x="81291" y="144156"/>
                  <a:pt x="81291" y="156854"/>
                </a:cubicBezTo>
                <a:cubicBezTo>
                  <a:pt x="72700" y="173908"/>
                  <a:pt x="72700" y="173908"/>
                  <a:pt x="72700" y="173908"/>
                </a:cubicBezTo>
                <a:lnTo>
                  <a:pt x="72700" y="173908"/>
                </a:lnTo>
                <a:cubicBezTo>
                  <a:pt x="72700" y="178141"/>
                  <a:pt x="68468" y="195196"/>
                  <a:pt x="81291" y="195196"/>
                </a:cubicBezTo>
                <a:cubicBezTo>
                  <a:pt x="72700" y="195196"/>
                  <a:pt x="59878" y="195196"/>
                  <a:pt x="59878" y="207894"/>
                </a:cubicBezTo>
                <a:cubicBezTo>
                  <a:pt x="64111" y="212126"/>
                  <a:pt x="76933" y="195196"/>
                  <a:pt x="76933" y="212126"/>
                </a:cubicBezTo>
                <a:cubicBezTo>
                  <a:pt x="68343" y="216359"/>
                  <a:pt x="72700" y="233414"/>
                  <a:pt x="59878" y="233414"/>
                </a:cubicBezTo>
                <a:cubicBezTo>
                  <a:pt x="55646" y="241878"/>
                  <a:pt x="55646" y="241878"/>
                  <a:pt x="55646" y="241878"/>
                </a:cubicBezTo>
                <a:cubicBezTo>
                  <a:pt x="64236" y="246111"/>
                  <a:pt x="72700" y="233414"/>
                  <a:pt x="72700" y="246111"/>
                </a:cubicBezTo>
                <a:cubicBezTo>
                  <a:pt x="68468" y="246111"/>
                  <a:pt x="64111" y="254576"/>
                  <a:pt x="59878" y="254576"/>
                </a:cubicBezTo>
                <a:cubicBezTo>
                  <a:pt x="68468" y="258809"/>
                  <a:pt x="76933" y="250344"/>
                  <a:pt x="85523" y="258809"/>
                </a:cubicBezTo>
                <a:cubicBezTo>
                  <a:pt x="81291" y="271507"/>
                  <a:pt x="47057" y="250344"/>
                  <a:pt x="64111" y="280096"/>
                </a:cubicBezTo>
                <a:cubicBezTo>
                  <a:pt x="55521" y="284329"/>
                  <a:pt x="55521" y="284329"/>
                  <a:pt x="55521" y="284329"/>
                </a:cubicBezTo>
                <a:cubicBezTo>
                  <a:pt x="76933" y="284329"/>
                  <a:pt x="76933" y="284329"/>
                  <a:pt x="76933" y="284329"/>
                </a:cubicBezTo>
                <a:cubicBezTo>
                  <a:pt x="76933" y="288561"/>
                  <a:pt x="72700" y="292794"/>
                  <a:pt x="68343" y="292794"/>
                </a:cubicBezTo>
                <a:cubicBezTo>
                  <a:pt x="68343" y="301259"/>
                  <a:pt x="72576" y="297027"/>
                  <a:pt x="76933" y="301259"/>
                </a:cubicBezTo>
                <a:cubicBezTo>
                  <a:pt x="59878" y="309724"/>
                  <a:pt x="59878" y="309724"/>
                  <a:pt x="59878" y="309724"/>
                </a:cubicBezTo>
                <a:cubicBezTo>
                  <a:pt x="64111" y="313956"/>
                  <a:pt x="68468" y="322422"/>
                  <a:pt x="76933" y="322422"/>
                </a:cubicBezTo>
                <a:cubicBezTo>
                  <a:pt x="72700" y="326654"/>
                  <a:pt x="72700" y="326654"/>
                  <a:pt x="72700" y="326654"/>
                </a:cubicBezTo>
                <a:cubicBezTo>
                  <a:pt x="72700" y="330887"/>
                  <a:pt x="76933" y="330887"/>
                  <a:pt x="76933" y="330887"/>
                </a:cubicBezTo>
                <a:cubicBezTo>
                  <a:pt x="76933" y="339352"/>
                  <a:pt x="72700" y="347817"/>
                  <a:pt x="68343" y="352174"/>
                </a:cubicBezTo>
                <a:cubicBezTo>
                  <a:pt x="64111" y="347942"/>
                  <a:pt x="59754" y="352174"/>
                  <a:pt x="55521" y="356407"/>
                </a:cubicBezTo>
                <a:cubicBezTo>
                  <a:pt x="64111" y="364872"/>
                  <a:pt x="64111" y="364872"/>
                  <a:pt x="64111" y="364872"/>
                </a:cubicBezTo>
                <a:cubicBezTo>
                  <a:pt x="51289" y="369105"/>
                  <a:pt x="51289" y="369105"/>
                  <a:pt x="51289" y="369105"/>
                </a:cubicBezTo>
                <a:cubicBezTo>
                  <a:pt x="55521" y="373337"/>
                  <a:pt x="55521" y="373337"/>
                  <a:pt x="55521" y="373337"/>
                </a:cubicBezTo>
                <a:cubicBezTo>
                  <a:pt x="55521" y="377569"/>
                  <a:pt x="46932" y="373337"/>
                  <a:pt x="46932" y="381802"/>
                </a:cubicBezTo>
                <a:cubicBezTo>
                  <a:pt x="55521" y="390267"/>
                  <a:pt x="38342" y="407322"/>
                  <a:pt x="55521" y="411555"/>
                </a:cubicBezTo>
                <a:cubicBezTo>
                  <a:pt x="51289" y="411555"/>
                  <a:pt x="55521" y="415787"/>
                  <a:pt x="55521" y="420020"/>
                </a:cubicBezTo>
                <a:cubicBezTo>
                  <a:pt x="55521" y="420020"/>
                  <a:pt x="59754" y="415787"/>
                  <a:pt x="59754" y="420020"/>
                </a:cubicBezTo>
                <a:cubicBezTo>
                  <a:pt x="59754" y="424252"/>
                  <a:pt x="59754" y="424252"/>
                  <a:pt x="59754" y="424252"/>
                </a:cubicBezTo>
                <a:cubicBezTo>
                  <a:pt x="55521" y="428485"/>
                  <a:pt x="51164" y="420020"/>
                  <a:pt x="42699" y="420020"/>
                </a:cubicBezTo>
                <a:cubicBezTo>
                  <a:pt x="42699" y="428485"/>
                  <a:pt x="55521" y="424252"/>
                  <a:pt x="55521" y="432718"/>
                </a:cubicBezTo>
                <a:cubicBezTo>
                  <a:pt x="51289" y="436950"/>
                  <a:pt x="38466" y="441183"/>
                  <a:pt x="46932" y="449647"/>
                </a:cubicBezTo>
                <a:cubicBezTo>
                  <a:pt x="51164" y="462345"/>
                  <a:pt x="68343" y="449647"/>
                  <a:pt x="68343" y="466578"/>
                </a:cubicBezTo>
                <a:cubicBezTo>
                  <a:pt x="55521" y="492098"/>
                  <a:pt x="25644" y="466578"/>
                  <a:pt x="4232" y="483633"/>
                </a:cubicBezTo>
                <a:cubicBezTo>
                  <a:pt x="8465" y="487865"/>
                  <a:pt x="17055" y="487865"/>
                  <a:pt x="21287" y="496330"/>
                </a:cubicBezTo>
                <a:cubicBezTo>
                  <a:pt x="17055" y="496330"/>
                  <a:pt x="12698" y="496330"/>
                  <a:pt x="8465" y="496330"/>
                </a:cubicBezTo>
                <a:cubicBezTo>
                  <a:pt x="4232" y="509028"/>
                  <a:pt x="17055" y="496330"/>
                  <a:pt x="17055" y="509028"/>
                </a:cubicBezTo>
                <a:cubicBezTo>
                  <a:pt x="12823" y="513261"/>
                  <a:pt x="8465" y="513261"/>
                  <a:pt x="0" y="517493"/>
                </a:cubicBezTo>
                <a:cubicBezTo>
                  <a:pt x="17055" y="517493"/>
                  <a:pt x="29877" y="521726"/>
                  <a:pt x="42699" y="517493"/>
                </a:cubicBezTo>
                <a:cubicBezTo>
                  <a:pt x="46932" y="543013"/>
                  <a:pt x="17055" y="525958"/>
                  <a:pt x="8465" y="534423"/>
                </a:cubicBezTo>
                <a:cubicBezTo>
                  <a:pt x="8341" y="543262"/>
                  <a:pt x="12573" y="543262"/>
                  <a:pt x="16930" y="547495"/>
                </a:cubicBezTo>
                <a:lnTo>
                  <a:pt x="16930" y="547495"/>
                </a:lnTo>
                <a:close/>
                <a:moveTo>
                  <a:pt x="1662153" y="360639"/>
                </a:moveTo>
                <a:cubicBezTo>
                  <a:pt x="1636509" y="364872"/>
                  <a:pt x="1636509" y="364872"/>
                  <a:pt x="1636509" y="364872"/>
                </a:cubicBezTo>
                <a:cubicBezTo>
                  <a:pt x="1644974" y="360639"/>
                  <a:pt x="1653564" y="360639"/>
                  <a:pt x="1662153" y="360639"/>
                </a:cubicBezTo>
                <a:cubicBezTo>
                  <a:pt x="1674976" y="360639"/>
                  <a:pt x="1674976" y="360639"/>
                  <a:pt x="1674976" y="360639"/>
                </a:cubicBezTo>
                <a:cubicBezTo>
                  <a:pt x="1670619" y="364872"/>
                  <a:pt x="1666386" y="364872"/>
                  <a:pt x="1662153" y="360639"/>
                </a:cubicBezTo>
                <a:lnTo>
                  <a:pt x="1662153" y="360639"/>
                </a:lnTo>
                <a:close/>
                <a:moveTo>
                  <a:pt x="307483" y="590069"/>
                </a:moveTo>
                <a:cubicBezTo>
                  <a:pt x="333128" y="590069"/>
                  <a:pt x="333128" y="590069"/>
                  <a:pt x="333128" y="590069"/>
                </a:cubicBezTo>
                <a:cubicBezTo>
                  <a:pt x="345950" y="590069"/>
                  <a:pt x="358772" y="590069"/>
                  <a:pt x="375827" y="590069"/>
                </a:cubicBezTo>
                <a:cubicBezTo>
                  <a:pt x="405704" y="590069"/>
                  <a:pt x="405704" y="590069"/>
                  <a:pt x="405704" y="590069"/>
                </a:cubicBezTo>
                <a:cubicBezTo>
                  <a:pt x="422759" y="590069"/>
                  <a:pt x="435581" y="590069"/>
                  <a:pt x="448403" y="585837"/>
                </a:cubicBezTo>
                <a:cubicBezTo>
                  <a:pt x="512514" y="581604"/>
                  <a:pt x="572268" y="590069"/>
                  <a:pt x="636379" y="594302"/>
                </a:cubicBezTo>
                <a:cubicBezTo>
                  <a:pt x="717544" y="598534"/>
                  <a:pt x="717544" y="598534"/>
                  <a:pt x="717544" y="598534"/>
                </a:cubicBezTo>
                <a:cubicBezTo>
                  <a:pt x="1183376" y="585837"/>
                  <a:pt x="1183376" y="585837"/>
                  <a:pt x="1183376" y="585837"/>
                </a:cubicBezTo>
                <a:cubicBezTo>
                  <a:pt x="1465464" y="577371"/>
                  <a:pt x="1465464" y="577371"/>
                  <a:pt x="1465464" y="577371"/>
                </a:cubicBezTo>
                <a:cubicBezTo>
                  <a:pt x="1529575" y="560317"/>
                  <a:pt x="1593685" y="547619"/>
                  <a:pt x="1662029" y="551852"/>
                </a:cubicBezTo>
                <a:cubicBezTo>
                  <a:pt x="1572273" y="573139"/>
                  <a:pt x="1469696" y="581604"/>
                  <a:pt x="1375708" y="585837"/>
                </a:cubicBezTo>
                <a:cubicBezTo>
                  <a:pt x="1021044" y="594302"/>
                  <a:pt x="1021044" y="594302"/>
                  <a:pt x="1021044" y="594302"/>
                </a:cubicBezTo>
                <a:cubicBezTo>
                  <a:pt x="824479" y="598534"/>
                  <a:pt x="824479" y="598534"/>
                  <a:pt x="824479" y="598534"/>
                </a:cubicBezTo>
                <a:cubicBezTo>
                  <a:pt x="717669" y="598534"/>
                  <a:pt x="717669" y="598534"/>
                  <a:pt x="717669" y="598534"/>
                </a:cubicBezTo>
                <a:cubicBezTo>
                  <a:pt x="713436" y="598534"/>
                  <a:pt x="713436" y="598534"/>
                  <a:pt x="713436" y="598534"/>
                </a:cubicBezTo>
                <a:cubicBezTo>
                  <a:pt x="683559" y="598534"/>
                  <a:pt x="662147" y="598534"/>
                  <a:pt x="636503" y="594302"/>
                </a:cubicBezTo>
                <a:cubicBezTo>
                  <a:pt x="405704" y="590069"/>
                  <a:pt x="405704" y="590069"/>
                  <a:pt x="405704" y="590069"/>
                </a:cubicBezTo>
                <a:cubicBezTo>
                  <a:pt x="397114" y="590069"/>
                  <a:pt x="384292" y="590069"/>
                  <a:pt x="375827" y="590069"/>
                </a:cubicBezTo>
                <a:lnTo>
                  <a:pt x="307483" y="590069"/>
                </a:lnTo>
                <a:lnTo>
                  <a:pt x="307483" y="590069"/>
                </a:lnTo>
                <a:lnTo>
                  <a:pt x="307483" y="590069"/>
                </a:lnTo>
                <a:close/>
                <a:moveTo>
                  <a:pt x="76684" y="318189"/>
                </a:moveTo>
                <a:cubicBezTo>
                  <a:pt x="76684" y="313956"/>
                  <a:pt x="76684" y="313956"/>
                  <a:pt x="76684" y="313956"/>
                </a:cubicBezTo>
                <a:cubicBezTo>
                  <a:pt x="76684" y="309724"/>
                  <a:pt x="80917" y="313956"/>
                  <a:pt x="85274" y="313956"/>
                </a:cubicBezTo>
                <a:cubicBezTo>
                  <a:pt x="85274" y="322422"/>
                  <a:pt x="80917" y="318189"/>
                  <a:pt x="76684" y="318189"/>
                </a:cubicBezTo>
                <a:lnTo>
                  <a:pt x="76684" y="318189"/>
                </a:lnTo>
                <a:close/>
              </a:path>
            </a:pathLst>
          </a:custGeom>
          <a:solidFill>
            <a:srgbClr val="000000"/>
          </a:solidFill>
          <a:ln w="124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8A49B41D-9AFA-476E-B86F-693F9B9615A4}"/>
              </a:ext>
            </a:extLst>
          </p:cNvPr>
          <p:cNvSpPr/>
          <p:nvPr/>
        </p:nvSpPr>
        <p:spPr>
          <a:xfrm>
            <a:off x="9440055" y="4599169"/>
            <a:ext cx="1573518" cy="439440"/>
          </a:xfrm>
          <a:custGeom>
            <a:avLst/>
            <a:gdLst>
              <a:gd name="connsiteX0" fmla="*/ 1573661 w 1573518"/>
              <a:gd name="connsiteY0" fmla="*/ 241256 h 439439"/>
              <a:gd name="connsiteX1" fmla="*/ 1522372 w 1573518"/>
              <a:gd name="connsiteY1" fmla="*/ 245489 h 439439"/>
              <a:gd name="connsiteX2" fmla="*/ 1560839 w 1573518"/>
              <a:gd name="connsiteY2" fmla="*/ 232791 h 439439"/>
              <a:gd name="connsiteX3" fmla="*/ 1530837 w 1573518"/>
              <a:gd name="connsiteY3" fmla="*/ 232791 h 439439"/>
              <a:gd name="connsiteX4" fmla="*/ 1547892 w 1573518"/>
              <a:gd name="connsiteY4" fmla="*/ 220093 h 439439"/>
              <a:gd name="connsiteX5" fmla="*/ 1509426 w 1573518"/>
              <a:gd name="connsiteY5" fmla="*/ 211628 h 439439"/>
              <a:gd name="connsiteX6" fmla="*/ 1488014 w 1573518"/>
              <a:gd name="connsiteY6" fmla="*/ 198930 h 439439"/>
              <a:gd name="connsiteX7" fmla="*/ 1522248 w 1573518"/>
              <a:gd name="connsiteY7" fmla="*/ 186233 h 439439"/>
              <a:gd name="connsiteX8" fmla="*/ 1518015 w 1573518"/>
              <a:gd name="connsiteY8" fmla="*/ 182000 h 439439"/>
              <a:gd name="connsiteX9" fmla="*/ 1556482 w 1573518"/>
              <a:gd name="connsiteY9" fmla="*/ 173535 h 439439"/>
              <a:gd name="connsiteX10" fmla="*/ 1505193 w 1573518"/>
              <a:gd name="connsiteY10" fmla="*/ 169303 h 439439"/>
              <a:gd name="connsiteX11" fmla="*/ 1526605 w 1573518"/>
              <a:gd name="connsiteY11" fmla="*/ 160837 h 439439"/>
              <a:gd name="connsiteX12" fmla="*/ 1518015 w 1573518"/>
              <a:gd name="connsiteY12" fmla="*/ 156605 h 439439"/>
              <a:gd name="connsiteX13" fmla="*/ 1535070 w 1573518"/>
              <a:gd name="connsiteY13" fmla="*/ 148140 h 439439"/>
              <a:gd name="connsiteX14" fmla="*/ 1492246 w 1573518"/>
              <a:gd name="connsiteY14" fmla="*/ 148140 h 439439"/>
              <a:gd name="connsiteX15" fmla="*/ 1496478 w 1573518"/>
              <a:gd name="connsiteY15" fmla="*/ 148140 h 439439"/>
              <a:gd name="connsiteX16" fmla="*/ 1522123 w 1573518"/>
              <a:gd name="connsiteY16" fmla="*/ 139675 h 439439"/>
              <a:gd name="connsiteX17" fmla="*/ 1513533 w 1573518"/>
              <a:gd name="connsiteY17" fmla="*/ 135442 h 439439"/>
              <a:gd name="connsiteX18" fmla="*/ 1526355 w 1573518"/>
              <a:gd name="connsiteY18" fmla="*/ 131209 h 439439"/>
              <a:gd name="connsiteX19" fmla="*/ 1483532 w 1573518"/>
              <a:gd name="connsiteY19" fmla="*/ 126977 h 439439"/>
              <a:gd name="connsiteX20" fmla="*/ 1492121 w 1573518"/>
              <a:gd name="connsiteY20" fmla="*/ 118512 h 439439"/>
              <a:gd name="connsiteX21" fmla="*/ 1440833 w 1573518"/>
              <a:gd name="connsiteY21" fmla="*/ 114279 h 439439"/>
              <a:gd name="connsiteX22" fmla="*/ 1457887 w 1573518"/>
              <a:gd name="connsiteY22" fmla="*/ 114279 h 439439"/>
              <a:gd name="connsiteX23" fmla="*/ 1449298 w 1573518"/>
              <a:gd name="connsiteY23" fmla="*/ 110047 h 439439"/>
              <a:gd name="connsiteX24" fmla="*/ 1457887 w 1573518"/>
              <a:gd name="connsiteY24" fmla="*/ 101581 h 439439"/>
              <a:gd name="connsiteX25" fmla="*/ 1380830 w 1573518"/>
              <a:gd name="connsiteY25" fmla="*/ 93116 h 439439"/>
              <a:gd name="connsiteX26" fmla="*/ 1419296 w 1573518"/>
              <a:gd name="connsiteY26" fmla="*/ 80419 h 439439"/>
              <a:gd name="connsiteX27" fmla="*/ 1299540 w 1573518"/>
              <a:gd name="connsiteY27" fmla="*/ 71953 h 439439"/>
              <a:gd name="connsiteX28" fmla="*/ 1359419 w 1573518"/>
              <a:gd name="connsiteY28" fmla="*/ 63488 h 439439"/>
              <a:gd name="connsiteX29" fmla="*/ 1346596 w 1573518"/>
              <a:gd name="connsiteY29" fmla="*/ 63488 h 439439"/>
              <a:gd name="connsiteX30" fmla="*/ 1295308 w 1573518"/>
              <a:gd name="connsiteY30" fmla="*/ 50791 h 439439"/>
              <a:gd name="connsiteX31" fmla="*/ 1021436 w 1573518"/>
              <a:gd name="connsiteY31" fmla="*/ 42326 h 439439"/>
              <a:gd name="connsiteX32" fmla="*/ 1106958 w 1573518"/>
              <a:gd name="connsiteY32" fmla="*/ 33860 h 439439"/>
              <a:gd name="connsiteX33" fmla="*/ 1034258 w 1573518"/>
              <a:gd name="connsiteY33" fmla="*/ 29628 h 439439"/>
              <a:gd name="connsiteX34" fmla="*/ 1038490 w 1573518"/>
              <a:gd name="connsiteY34" fmla="*/ 25395 h 439439"/>
              <a:gd name="connsiteX35" fmla="*/ 1209660 w 1573518"/>
              <a:gd name="connsiteY35" fmla="*/ 29628 h 439439"/>
              <a:gd name="connsiteX36" fmla="*/ 1239662 w 1573518"/>
              <a:gd name="connsiteY36" fmla="*/ 21163 h 439439"/>
              <a:gd name="connsiteX37" fmla="*/ 970147 w 1573518"/>
              <a:gd name="connsiteY37" fmla="*/ 12698 h 439439"/>
              <a:gd name="connsiteX38" fmla="*/ 1098493 w 1573518"/>
              <a:gd name="connsiteY38" fmla="*/ 4232 h 439439"/>
              <a:gd name="connsiteX39" fmla="*/ 1244019 w 1573518"/>
              <a:gd name="connsiteY39" fmla="*/ 4232 h 439439"/>
              <a:gd name="connsiteX40" fmla="*/ 1055794 w 1573518"/>
              <a:gd name="connsiteY40" fmla="*/ 0 h 439439"/>
              <a:gd name="connsiteX41" fmla="*/ 388294 w 1573518"/>
              <a:gd name="connsiteY41" fmla="*/ 4232 h 439439"/>
              <a:gd name="connsiteX42" fmla="*/ 54543 w 1573518"/>
              <a:gd name="connsiteY42" fmla="*/ 38093 h 439439"/>
              <a:gd name="connsiteX43" fmla="*/ 58776 w 1573518"/>
              <a:gd name="connsiteY43" fmla="*/ 38093 h 439439"/>
              <a:gd name="connsiteX44" fmla="*/ 50186 w 1573518"/>
              <a:gd name="connsiteY44" fmla="*/ 46558 h 439439"/>
              <a:gd name="connsiteX45" fmla="*/ 88653 w 1573518"/>
              <a:gd name="connsiteY45" fmla="*/ 50791 h 439439"/>
              <a:gd name="connsiteX46" fmla="*/ 75831 w 1573518"/>
              <a:gd name="connsiteY46" fmla="*/ 59256 h 439439"/>
              <a:gd name="connsiteX47" fmla="*/ 67241 w 1573518"/>
              <a:gd name="connsiteY47" fmla="*/ 55023 h 439439"/>
              <a:gd name="connsiteX48" fmla="*/ 28774 w 1573518"/>
              <a:gd name="connsiteY48" fmla="*/ 71953 h 439439"/>
              <a:gd name="connsiteX49" fmla="*/ 67241 w 1573518"/>
              <a:gd name="connsiteY49" fmla="*/ 88884 h 439439"/>
              <a:gd name="connsiteX50" fmla="*/ 41597 w 1573518"/>
              <a:gd name="connsiteY50" fmla="*/ 88884 h 439439"/>
              <a:gd name="connsiteX51" fmla="*/ 50186 w 1573518"/>
              <a:gd name="connsiteY51" fmla="*/ 97349 h 439439"/>
              <a:gd name="connsiteX52" fmla="*/ 28774 w 1573518"/>
              <a:gd name="connsiteY52" fmla="*/ 105814 h 439439"/>
              <a:gd name="connsiteX53" fmla="*/ 41597 w 1573518"/>
              <a:gd name="connsiteY53" fmla="*/ 110047 h 439439"/>
              <a:gd name="connsiteX54" fmla="*/ 15952 w 1573518"/>
              <a:gd name="connsiteY54" fmla="*/ 126977 h 439439"/>
              <a:gd name="connsiteX55" fmla="*/ 11720 w 1573518"/>
              <a:gd name="connsiteY55" fmla="*/ 143907 h 439439"/>
              <a:gd name="connsiteX56" fmla="*/ 11720 w 1573518"/>
              <a:gd name="connsiteY56" fmla="*/ 182000 h 439439"/>
              <a:gd name="connsiteX57" fmla="*/ 28774 w 1573518"/>
              <a:gd name="connsiteY57" fmla="*/ 203163 h 439439"/>
              <a:gd name="connsiteX58" fmla="*/ 15952 w 1573518"/>
              <a:gd name="connsiteY58" fmla="*/ 203163 h 439439"/>
              <a:gd name="connsiteX59" fmla="*/ 24542 w 1573518"/>
              <a:gd name="connsiteY59" fmla="*/ 211628 h 439439"/>
              <a:gd name="connsiteX60" fmla="*/ 11720 w 1573518"/>
              <a:gd name="connsiteY60" fmla="*/ 220093 h 439439"/>
              <a:gd name="connsiteX61" fmla="*/ 24542 w 1573518"/>
              <a:gd name="connsiteY61" fmla="*/ 232791 h 439439"/>
              <a:gd name="connsiteX62" fmla="*/ 3130 w 1573518"/>
              <a:gd name="connsiteY62" fmla="*/ 232791 h 439439"/>
              <a:gd name="connsiteX63" fmla="*/ 15952 w 1573518"/>
              <a:gd name="connsiteY63" fmla="*/ 241256 h 439439"/>
              <a:gd name="connsiteX64" fmla="*/ 3130 w 1573518"/>
              <a:gd name="connsiteY64" fmla="*/ 241256 h 439439"/>
              <a:gd name="connsiteX65" fmla="*/ 3130 w 1573518"/>
              <a:gd name="connsiteY65" fmla="*/ 266652 h 439439"/>
              <a:gd name="connsiteX66" fmla="*/ 33131 w 1573518"/>
              <a:gd name="connsiteY66" fmla="*/ 304744 h 439439"/>
              <a:gd name="connsiteX67" fmla="*/ 3130 w 1573518"/>
              <a:gd name="connsiteY67" fmla="*/ 313210 h 439439"/>
              <a:gd name="connsiteX68" fmla="*/ 15952 w 1573518"/>
              <a:gd name="connsiteY68" fmla="*/ 317442 h 439439"/>
              <a:gd name="connsiteX69" fmla="*/ 3130 w 1573518"/>
              <a:gd name="connsiteY69" fmla="*/ 321675 h 439439"/>
              <a:gd name="connsiteX70" fmla="*/ 37364 w 1573518"/>
              <a:gd name="connsiteY70" fmla="*/ 351303 h 439439"/>
              <a:gd name="connsiteX71" fmla="*/ 28774 w 1573518"/>
              <a:gd name="connsiteY71" fmla="*/ 355535 h 439439"/>
              <a:gd name="connsiteX72" fmla="*/ 508050 w 1573518"/>
              <a:gd name="connsiteY72" fmla="*/ 440187 h 439439"/>
              <a:gd name="connsiteX73" fmla="*/ 649219 w 1573518"/>
              <a:gd name="connsiteY73" fmla="*/ 440187 h 439439"/>
              <a:gd name="connsiteX74" fmla="*/ 1389419 w 1573518"/>
              <a:gd name="connsiteY74" fmla="*/ 410559 h 439439"/>
              <a:gd name="connsiteX75" fmla="*/ 1419421 w 1573518"/>
              <a:gd name="connsiteY75" fmla="*/ 402094 h 439439"/>
              <a:gd name="connsiteX76" fmla="*/ 1522123 w 1573518"/>
              <a:gd name="connsiteY76" fmla="*/ 364000 h 439439"/>
              <a:gd name="connsiteX77" fmla="*/ 1483657 w 1573518"/>
              <a:gd name="connsiteY77" fmla="*/ 359768 h 439439"/>
              <a:gd name="connsiteX78" fmla="*/ 1552125 w 1573518"/>
              <a:gd name="connsiteY78" fmla="*/ 313210 h 439439"/>
              <a:gd name="connsiteX79" fmla="*/ 1500836 w 1573518"/>
              <a:gd name="connsiteY79" fmla="*/ 308977 h 439439"/>
              <a:gd name="connsiteX80" fmla="*/ 1543660 w 1573518"/>
              <a:gd name="connsiteY80" fmla="*/ 292047 h 439439"/>
              <a:gd name="connsiteX81" fmla="*/ 1569303 w 1573518"/>
              <a:gd name="connsiteY81" fmla="*/ 270884 h 439439"/>
              <a:gd name="connsiteX82" fmla="*/ 1539303 w 1573518"/>
              <a:gd name="connsiteY82" fmla="*/ 262419 h 439439"/>
              <a:gd name="connsiteX83" fmla="*/ 1560714 w 1573518"/>
              <a:gd name="connsiteY83" fmla="*/ 258186 h 439439"/>
              <a:gd name="connsiteX84" fmla="*/ 1547892 w 1573518"/>
              <a:gd name="connsiteY84" fmla="*/ 258186 h 439439"/>
              <a:gd name="connsiteX85" fmla="*/ 1573661 w 1573518"/>
              <a:gd name="connsiteY85" fmla="*/ 241256 h 439439"/>
              <a:gd name="connsiteX86" fmla="*/ 1573661 w 1573518"/>
              <a:gd name="connsiteY86" fmla="*/ 241256 h 439439"/>
              <a:gd name="connsiteX87" fmla="*/ 1282734 w 1573518"/>
              <a:gd name="connsiteY87" fmla="*/ 72078 h 439439"/>
              <a:gd name="connsiteX88" fmla="*/ 1252733 w 1573518"/>
              <a:gd name="connsiteY88" fmla="*/ 67846 h 439439"/>
              <a:gd name="connsiteX89" fmla="*/ 1295556 w 1573518"/>
              <a:gd name="connsiteY89" fmla="*/ 72078 h 439439"/>
              <a:gd name="connsiteX90" fmla="*/ 1282734 w 1573518"/>
              <a:gd name="connsiteY90" fmla="*/ 72078 h 439439"/>
              <a:gd name="connsiteX91" fmla="*/ 1282734 w 1573518"/>
              <a:gd name="connsiteY91" fmla="*/ 72078 h 439439"/>
              <a:gd name="connsiteX92" fmla="*/ 1282734 w 1573518"/>
              <a:gd name="connsiteY92" fmla="*/ 72078 h 43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573518" h="439439">
                <a:moveTo>
                  <a:pt x="1573661" y="241256"/>
                </a:moveTo>
                <a:cubicBezTo>
                  <a:pt x="1556606" y="241256"/>
                  <a:pt x="1535194" y="245489"/>
                  <a:pt x="1522372" y="245489"/>
                </a:cubicBezTo>
                <a:cubicBezTo>
                  <a:pt x="1530962" y="232791"/>
                  <a:pt x="1548017" y="241256"/>
                  <a:pt x="1560839" y="232791"/>
                </a:cubicBezTo>
                <a:cubicBezTo>
                  <a:pt x="1548017" y="237024"/>
                  <a:pt x="1539427" y="232791"/>
                  <a:pt x="1530837" y="232791"/>
                </a:cubicBezTo>
                <a:cubicBezTo>
                  <a:pt x="1535070" y="228558"/>
                  <a:pt x="1539427" y="220093"/>
                  <a:pt x="1547892" y="220093"/>
                </a:cubicBezTo>
                <a:cubicBezTo>
                  <a:pt x="1509426" y="211628"/>
                  <a:pt x="1509426" y="211628"/>
                  <a:pt x="1509426" y="211628"/>
                </a:cubicBezTo>
                <a:cubicBezTo>
                  <a:pt x="1530837" y="198930"/>
                  <a:pt x="1492371" y="207396"/>
                  <a:pt x="1488014" y="198930"/>
                </a:cubicBezTo>
                <a:cubicBezTo>
                  <a:pt x="1496603" y="190465"/>
                  <a:pt x="1513658" y="190465"/>
                  <a:pt x="1522248" y="186233"/>
                </a:cubicBezTo>
                <a:cubicBezTo>
                  <a:pt x="1518015" y="182000"/>
                  <a:pt x="1518015" y="182000"/>
                  <a:pt x="1518015" y="182000"/>
                </a:cubicBezTo>
                <a:cubicBezTo>
                  <a:pt x="1526605" y="173535"/>
                  <a:pt x="1548017" y="182000"/>
                  <a:pt x="1556482" y="173535"/>
                </a:cubicBezTo>
                <a:cubicBezTo>
                  <a:pt x="1535070" y="173535"/>
                  <a:pt x="1522248" y="173535"/>
                  <a:pt x="1505193" y="169303"/>
                </a:cubicBezTo>
                <a:cubicBezTo>
                  <a:pt x="1526605" y="160837"/>
                  <a:pt x="1526605" y="160837"/>
                  <a:pt x="1526605" y="160837"/>
                </a:cubicBezTo>
                <a:cubicBezTo>
                  <a:pt x="1522372" y="160837"/>
                  <a:pt x="1518015" y="160837"/>
                  <a:pt x="1518015" y="156605"/>
                </a:cubicBezTo>
                <a:cubicBezTo>
                  <a:pt x="1535070" y="148140"/>
                  <a:pt x="1535070" y="148140"/>
                  <a:pt x="1535070" y="148140"/>
                </a:cubicBezTo>
                <a:cubicBezTo>
                  <a:pt x="1522248" y="148140"/>
                  <a:pt x="1505069" y="152372"/>
                  <a:pt x="1492246" y="148140"/>
                </a:cubicBezTo>
                <a:cubicBezTo>
                  <a:pt x="1496478" y="148140"/>
                  <a:pt x="1496478" y="148140"/>
                  <a:pt x="1496478" y="148140"/>
                </a:cubicBezTo>
                <a:cubicBezTo>
                  <a:pt x="1505069" y="148140"/>
                  <a:pt x="1522123" y="143907"/>
                  <a:pt x="1522123" y="139675"/>
                </a:cubicBezTo>
                <a:cubicBezTo>
                  <a:pt x="1513533" y="135442"/>
                  <a:pt x="1513533" y="135442"/>
                  <a:pt x="1513533" y="135442"/>
                </a:cubicBezTo>
                <a:cubicBezTo>
                  <a:pt x="1517766" y="135442"/>
                  <a:pt x="1522123" y="131209"/>
                  <a:pt x="1526355" y="131209"/>
                </a:cubicBezTo>
                <a:cubicBezTo>
                  <a:pt x="1483532" y="126977"/>
                  <a:pt x="1483532" y="126977"/>
                  <a:pt x="1483532" y="126977"/>
                </a:cubicBezTo>
                <a:cubicBezTo>
                  <a:pt x="1492121" y="118512"/>
                  <a:pt x="1492121" y="118512"/>
                  <a:pt x="1492121" y="118512"/>
                </a:cubicBezTo>
                <a:cubicBezTo>
                  <a:pt x="1479299" y="122744"/>
                  <a:pt x="1453655" y="122744"/>
                  <a:pt x="1440833" y="114279"/>
                </a:cubicBezTo>
                <a:cubicBezTo>
                  <a:pt x="1445066" y="110047"/>
                  <a:pt x="1453655" y="114279"/>
                  <a:pt x="1457887" y="114279"/>
                </a:cubicBezTo>
                <a:cubicBezTo>
                  <a:pt x="1449298" y="110047"/>
                  <a:pt x="1449298" y="110047"/>
                  <a:pt x="1449298" y="110047"/>
                </a:cubicBezTo>
                <a:cubicBezTo>
                  <a:pt x="1457887" y="101581"/>
                  <a:pt x="1457887" y="101581"/>
                  <a:pt x="1457887" y="101581"/>
                </a:cubicBezTo>
                <a:cubicBezTo>
                  <a:pt x="1432244" y="97349"/>
                  <a:pt x="1402242" y="101581"/>
                  <a:pt x="1380830" y="93116"/>
                </a:cubicBezTo>
                <a:cubicBezTo>
                  <a:pt x="1389419" y="84651"/>
                  <a:pt x="1406474" y="84651"/>
                  <a:pt x="1419296" y="80419"/>
                </a:cubicBezTo>
                <a:cubicBezTo>
                  <a:pt x="1380830" y="76186"/>
                  <a:pt x="1338007" y="84651"/>
                  <a:pt x="1299540" y="71953"/>
                </a:cubicBezTo>
                <a:cubicBezTo>
                  <a:pt x="1359419" y="63488"/>
                  <a:pt x="1359419" y="63488"/>
                  <a:pt x="1359419" y="63488"/>
                </a:cubicBezTo>
                <a:cubicBezTo>
                  <a:pt x="1346596" y="63488"/>
                  <a:pt x="1346596" y="63488"/>
                  <a:pt x="1346596" y="63488"/>
                </a:cubicBezTo>
                <a:cubicBezTo>
                  <a:pt x="1329542" y="59256"/>
                  <a:pt x="1303773" y="63488"/>
                  <a:pt x="1295308" y="50791"/>
                </a:cubicBezTo>
                <a:cubicBezTo>
                  <a:pt x="1021436" y="42326"/>
                  <a:pt x="1021436" y="42326"/>
                  <a:pt x="1021436" y="42326"/>
                </a:cubicBezTo>
                <a:cubicBezTo>
                  <a:pt x="1047080" y="38093"/>
                  <a:pt x="1081314" y="38093"/>
                  <a:pt x="1106958" y="33860"/>
                </a:cubicBezTo>
                <a:cubicBezTo>
                  <a:pt x="1034258" y="29628"/>
                  <a:pt x="1034258" y="29628"/>
                  <a:pt x="1034258" y="29628"/>
                </a:cubicBezTo>
                <a:cubicBezTo>
                  <a:pt x="1038490" y="25395"/>
                  <a:pt x="1038490" y="25395"/>
                  <a:pt x="1038490" y="25395"/>
                </a:cubicBezTo>
                <a:cubicBezTo>
                  <a:pt x="1098369" y="25395"/>
                  <a:pt x="1158247" y="21163"/>
                  <a:pt x="1209660" y="29628"/>
                </a:cubicBezTo>
                <a:cubicBezTo>
                  <a:pt x="1218250" y="21163"/>
                  <a:pt x="1231072" y="21163"/>
                  <a:pt x="1239662" y="21163"/>
                </a:cubicBezTo>
                <a:cubicBezTo>
                  <a:pt x="1154139" y="12698"/>
                  <a:pt x="1059902" y="21163"/>
                  <a:pt x="970147" y="12698"/>
                </a:cubicBezTo>
                <a:cubicBezTo>
                  <a:pt x="1012970" y="4232"/>
                  <a:pt x="1064259" y="12698"/>
                  <a:pt x="1098493" y="4232"/>
                </a:cubicBezTo>
                <a:cubicBezTo>
                  <a:pt x="1149782" y="0"/>
                  <a:pt x="1205428" y="8465"/>
                  <a:pt x="1244019" y="4232"/>
                </a:cubicBezTo>
                <a:cubicBezTo>
                  <a:pt x="1184140" y="0"/>
                  <a:pt x="1119905" y="4232"/>
                  <a:pt x="1055794" y="0"/>
                </a:cubicBezTo>
                <a:cubicBezTo>
                  <a:pt x="388294" y="4232"/>
                  <a:pt x="388294" y="4232"/>
                  <a:pt x="388294" y="4232"/>
                </a:cubicBezTo>
                <a:cubicBezTo>
                  <a:pt x="281359" y="12698"/>
                  <a:pt x="135833" y="0"/>
                  <a:pt x="54543" y="38093"/>
                </a:cubicBezTo>
                <a:cubicBezTo>
                  <a:pt x="58776" y="38093"/>
                  <a:pt x="58776" y="38093"/>
                  <a:pt x="58776" y="38093"/>
                </a:cubicBezTo>
                <a:cubicBezTo>
                  <a:pt x="54543" y="42326"/>
                  <a:pt x="54543" y="46558"/>
                  <a:pt x="50186" y="46558"/>
                </a:cubicBezTo>
                <a:cubicBezTo>
                  <a:pt x="88653" y="50791"/>
                  <a:pt x="88653" y="50791"/>
                  <a:pt x="88653" y="50791"/>
                </a:cubicBezTo>
                <a:cubicBezTo>
                  <a:pt x="75831" y="59256"/>
                  <a:pt x="75831" y="59256"/>
                  <a:pt x="75831" y="59256"/>
                </a:cubicBezTo>
                <a:cubicBezTo>
                  <a:pt x="75831" y="55023"/>
                  <a:pt x="71598" y="55023"/>
                  <a:pt x="67241" y="55023"/>
                </a:cubicBezTo>
                <a:cubicBezTo>
                  <a:pt x="63008" y="67721"/>
                  <a:pt x="37240" y="63488"/>
                  <a:pt x="28774" y="71953"/>
                </a:cubicBezTo>
                <a:cubicBezTo>
                  <a:pt x="67241" y="88884"/>
                  <a:pt x="67241" y="88884"/>
                  <a:pt x="67241" y="88884"/>
                </a:cubicBezTo>
                <a:cubicBezTo>
                  <a:pt x="58651" y="93116"/>
                  <a:pt x="37240" y="88884"/>
                  <a:pt x="41597" y="88884"/>
                </a:cubicBezTo>
                <a:cubicBezTo>
                  <a:pt x="50186" y="97349"/>
                  <a:pt x="50186" y="97349"/>
                  <a:pt x="50186" y="97349"/>
                </a:cubicBezTo>
                <a:cubicBezTo>
                  <a:pt x="45954" y="101581"/>
                  <a:pt x="37364" y="101581"/>
                  <a:pt x="28774" y="105814"/>
                </a:cubicBezTo>
                <a:cubicBezTo>
                  <a:pt x="41597" y="110047"/>
                  <a:pt x="41597" y="110047"/>
                  <a:pt x="41597" y="110047"/>
                </a:cubicBezTo>
                <a:cubicBezTo>
                  <a:pt x="20185" y="110047"/>
                  <a:pt x="33007" y="122744"/>
                  <a:pt x="15952" y="126977"/>
                </a:cubicBezTo>
                <a:cubicBezTo>
                  <a:pt x="11720" y="135442"/>
                  <a:pt x="28774" y="139675"/>
                  <a:pt x="11720" y="143907"/>
                </a:cubicBezTo>
                <a:cubicBezTo>
                  <a:pt x="11720" y="156605"/>
                  <a:pt x="11720" y="169303"/>
                  <a:pt x="11720" y="182000"/>
                </a:cubicBezTo>
                <a:cubicBezTo>
                  <a:pt x="24542" y="186233"/>
                  <a:pt x="11720" y="194698"/>
                  <a:pt x="28774" y="203163"/>
                </a:cubicBezTo>
                <a:cubicBezTo>
                  <a:pt x="28774" y="207396"/>
                  <a:pt x="20185" y="203163"/>
                  <a:pt x="15952" y="203163"/>
                </a:cubicBezTo>
                <a:cubicBezTo>
                  <a:pt x="20185" y="207396"/>
                  <a:pt x="28774" y="207396"/>
                  <a:pt x="24542" y="211628"/>
                </a:cubicBezTo>
                <a:cubicBezTo>
                  <a:pt x="24542" y="215861"/>
                  <a:pt x="20309" y="220093"/>
                  <a:pt x="11720" y="220093"/>
                </a:cubicBezTo>
                <a:cubicBezTo>
                  <a:pt x="24542" y="232791"/>
                  <a:pt x="24542" y="232791"/>
                  <a:pt x="24542" y="232791"/>
                </a:cubicBezTo>
                <a:cubicBezTo>
                  <a:pt x="20309" y="237024"/>
                  <a:pt x="11720" y="228558"/>
                  <a:pt x="3130" y="232791"/>
                </a:cubicBezTo>
                <a:cubicBezTo>
                  <a:pt x="15952" y="241256"/>
                  <a:pt x="15952" y="241256"/>
                  <a:pt x="15952" y="241256"/>
                </a:cubicBezTo>
                <a:cubicBezTo>
                  <a:pt x="11720" y="241256"/>
                  <a:pt x="7363" y="241256"/>
                  <a:pt x="3130" y="241256"/>
                </a:cubicBezTo>
                <a:cubicBezTo>
                  <a:pt x="15952" y="249721"/>
                  <a:pt x="7363" y="258186"/>
                  <a:pt x="3130" y="266652"/>
                </a:cubicBezTo>
                <a:cubicBezTo>
                  <a:pt x="-9692" y="287814"/>
                  <a:pt x="20185" y="292047"/>
                  <a:pt x="33131" y="304744"/>
                </a:cubicBezTo>
                <a:cubicBezTo>
                  <a:pt x="3130" y="313210"/>
                  <a:pt x="3130" y="313210"/>
                  <a:pt x="3130" y="313210"/>
                </a:cubicBezTo>
                <a:cubicBezTo>
                  <a:pt x="15952" y="317442"/>
                  <a:pt x="15952" y="317442"/>
                  <a:pt x="15952" y="317442"/>
                </a:cubicBezTo>
                <a:cubicBezTo>
                  <a:pt x="11720" y="321675"/>
                  <a:pt x="7363" y="321675"/>
                  <a:pt x="3130" y="321675"/>
                </a:cubicBezTo>
                <a:cubicBezTo>
                  <a:pt x="37364" y="351303"/>
                  <a:pt x="37364" y="351303"/>
                  <a:pt x="37364" y="351303"/>
                </a:cubicBezTo>
                <a:cubicBezTo>
                  <a:pt x="28774" y="355535"/>
                  <a:pt x="28774" y="355535"/>
                  <a:pt x="28774" y="355535"/>
                </a:cubicBezTo>
                <a:cubicBezTo>
                  <a:pt x="161478" y="427489"/>
                  <a:pt x="332523" y="435954"/>
                  <a:pt x="508050" y="440187"/>
                </a:cubicBezTo>
                <a:cubicBezTo>
                  <a:pt x="555107" y="440187"/>
                  <a:pt x="606520" y="435954"/>
                  <a:pt x="649219" y="440187"/>
                </a:cubicBezTo>
                <a:cubicBezTo>
                  <a:pt x="884500" y="435954"/>
                  <a:pt x="1145549" y="435954"/>
                  <a:pt x="1389419" y="410559"/>
                </a:cubicBezTo>
                <a:cubicBezTo>
                  <a:pt x="1393653" y="402094"/>
                  <a:pt x="1415064" y="410559"/>
                  <a:pt x="1419421" y="402094"/>
                </a:cubicBezTo>
                <a:cubicBezTo>
                  <a:pt x="1462245" y="393628"/>
                  <a:pt x="1483657" y="376698"/>
                  <a:pt x="1522123" y="364000"/>
                </a:cubicBezTo>
                <a:cubicBezTo>
                  <a:pt x="1509301" y="364000"/>
                  <a:pt x="1496478" y="364000"/>
                  <a:pt x="1483657" y="359768"/>
                </a:cubicBezTo>
                <a:cubicBezTo>
                  <a:pt x="1505069" y="342838"/>
                  <a:pt x="1534946" y="330140"/>
                  <a:pt x="1552125" y="313210"/>
                </a:cubicBezTo>
                <a:cubicBezTo>
                  <a:pt x="1530712" y="313210"/>
                  <a:pt x="1517891" y="308977"/>
                  <a:pt x="1500836" y="308977"/>
                </a:cubicBezTo>
                <a:cubicBezTo>
                  <a:pt x="1513658" y="300512"/>
                  <a:pt x="1526480" y="296280"/>
                  <a:pt x="1543660" y="292047"/>
                </a:cubicBezTo>
                <a:cubicBezTo>
                  <a:pt x="1539427" y="279349"/>
                  <a:pt x="1560714" y="279349"/>
                  <a:pt x="1569303" y="270884"/>
                </a:cubicBezTo>
                <a:cubicBezTo>
                  <a:pt x="1556482" y="275117"/>
                  <a:pt x="1543660" y="266652"/>
                  <a:pt x="1539303" y="262419"/>
                </a:cubicBezTo>
                <a:cubicBezTo>
                  <a:pt x="1543535" y="258186"/>
                  <a:pt x="1552125" y="262419"/>
                  <a:pt x="1560714" y="258186"/>
                </a:cubicBezTo>
                <a:cubicBezTo>
                  <a:pt x="1547892" y="258186"/>
                  <a:pt x="1547892" y="258186"/>
                  <a:pt x="1547892" y="258186"/>
                </a:cubicBezTo>
                <a:cubicBezTo>
                  <a:pt x="1539427" y="245489"/>
                  <a:pt x="1569428" y="249721"/>
                  <a:pt x="1573661" y="241256"/>
                </a:cubicBezTo>
                <a:lnTo>
                  <a:pt x="1573661" y="241256"/>
                </a:lnTo>
                <a:close/>
                <a:moveTo>
                  <a:pt x="1282734" y="72078"/>
                </a:moveTo>
                <a:cubicBezTo>
                  <a:pt x="1252733" y="67846"/>
                  <a:pt x="1252733" y="67846"/>
                  <a:pt x="1252733" y="67846"/>
                </a:cubicBezTo>
                <a:cubicBezTo>
                  <a:pt x="1295556" y="72078"/>
                  <a:pt x="1295556" y="72078"/>
                  <a:pt x="1295556" y="72078"/>
                </a:cubicBezTo>
                <a:lnTo>
                  <a:pt x="1282734" y="72078"/>
                </a:lnTo>
                <a:lnTo>
                  <a:pt x="1282734" y="72078"/>
                </a:lnTo>
                <a:lnTo>
                  <a:pt x="1282734" y="72078"/>
                </a:lnTo>
                <a:close/>
              </a:path>
            </a:pathLst>
          </a:custGeom>
          <a:solidFill>
            <a:srgbClr val="000000"/>
          </a:solidFill>
          <a:ln w="124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431C0E20-1A5E-475D-B031-0CBB50B84157}"/>
              </a:ext>
            </a:extLst>
          </p:cNvPr>
          <p:cNvSpPr/>
          <p:nvPr/>
        </p:nvSpPr>
        <p:spPr>
          <a:xfrm>
            <a:off x="4099677" y="5555095"/>
            <a:ext cx="1586705" cy="516622"/>
          </a:xfrm>
          <a:custGeom>
            <a:avLst/>
            <a:gdLst>
              <a:gd name="connsiteX0" fmla="*/ 8714 w 1741575"/>
              <a:gd name="connsiteY0" fmla="*/ 497994 h 607497"/>
              <a:gd name="connsiteX1" fmla="*/ 12947 w 1741575"/>
              <a:gd name="connsiteY1" fmla="*/ 502227 h 607497"/>
              <a:gd name="connsiteX2" fmla="*/ 8714 w 1741575"/>
              <a:gd name="connsiteY2" fmla="*/ 510692 h 607497"/>
              <a:gd name="connsiteX3" fmla="*/ 17304 w 1741575"/>
              <a:gd name="connsiteY3" fmla="*/ 519157 h 607497"/>
              <a:gd name="connsiteX4" fmla="*/ 13071 w 1741575"/>
              <a:gd name="connsiteY4" fmla="*/ 527622 h 607497"/>
              <a:gd name="connsiteX5" fmla="*/ 21661 w 1741575"/>
              <a:gd name="connsiteY5" fmla="*/ 553142 h 607497"/>
              <a:gd name="connsiteX6" fmla="*/ 64485 w 1741575"/>
              <a:gd name="connsiteY6" fmla="*/ 570197 h 607497"/>
              <a:gd name="connsiteX7" fmla="*/ 111541 w 1741575"/>
              <a:gd name="connsiteY7" fmla="*/ 570197 h 607497"/>
              <a:gd name="connsiteX8" fmla="*/ 231298 w 1741575"/>
              <a:gd name="connsiteY8" fmla="*/ 570197 h 607497"/>
              <a:gd name="connsiteX9" fmla="*/ 607872 w 1741575"/>
              <a:gd name="connsiteY9" fmla="*/ 578662 h 607497"/>
              <a:gd name="connsiteX10" fmla="*/ 937389 w 1741575"/>
              <a:gd name="connsiteY10" fmla="*/ 595717 h 607497"/>
              <a:gd name="connsiteX11" fmla="*/ 886101 w 1741575"/>
              <a:gd name="connsiteY11" fmla="*/ 587252 h 607497"/>
              <a:gd name="connsiteX12" fmla="*/ 886101 w 1741575"/>
              <a:gd name="connsiteY12" fmla="*/ 583019 h 607497"/>
              <a:gd name="connsiteX13" fmla="*/ 1125739 w 1741575"/>
              <a:gd name="connsiteY13" fmla="*/ 591484 h 607497"/>
              <a:gd name="connsiteX14" fmla="*/ 1121506 w 1741575"/>
              <a:gd name="connsiteY14" fmla="*/ 595717 h 607497"/>
              <a:gd name="connsiteX15" fmla="*/ 1138561 w 1741575"/>
              <a:gd name="connsiteY15" fmla="*/ 599949 h 607497"/>
              <a:gd name="connsiteX16" fmla="*/ 1023037 w 1741575"/>
              <a:gd name="connsiteY16" fmla="*/ 599949 h 607497"/>
              <a:gd name="connsiteX17" fmla="*/ 1112916 w 1741575"/>
              <a:gd name="connsiteY17" fmla="*/ 608414 h 607497"/>
              <a:gd name="connsiteX18" fmla="*/ 1373966 w 1741575"/>
              <a:gd name="connsiteY18" fmla="*/ 591360 h 607497"/>
              <a:gd name="connsiteX19" fmla="*/ 1502313 w 1741575"/>
              <a:gd name="connsiteY19" fmla="*/ 574305 h 607497"/>
              <a:gd name="connsiteX20" fmla="*/ 1493722 w 1741575"/>
              <a:gd name="connsiteY20" fmla="*/ 570072 h 607497"/>
              <a:gd name="connsiteX21" fmla="*/ 1497956 w 1741575"/>
              <a:gd name="connsiteY21" fmla="*/ 565840 h 607497"/>
              <a:gd name="connsiteX22" fmla="*/ 1707591 w 1741575"/>
              <a:gd name="connsiteY22" fmla="*/ 523265 h 607497"/>
              <a:gd name="connsiteX23" fmla="*/ 1686179 w 1741575"/>
              <a:gd name="connsiteY23" fmla="*/ 519032 h 607497"/>
              <a:gd name="connsiteX24" fmla="*/ 1724646 w 1741575"/>
              <a:gd name="connsiteY24" fmla="*/ 501978 h 607497"/>
              <a:gd name="connsiteX25" fmla="*/ 1733236 w 1741575"/>
              <a:gd name="connsiteY25" fmla="*/ 501978 h 607497"/>
              <a:gd name="connsiteX26" fmla="*/ 1643356 w 1741575"/>
              <a:gd name="connsiteY26" fmla="*/ 510443 h 607497"/>
              <a:gd name="connsiteX27" fmla="*/ 1677590 w 1741575"/>
              <a:gd name="connsiteY27" fmla="*/ 501978 h 607497"/>
              <a:gd name="connsiteX28" fmla="*/ 1677590 w 1741575"/>
              <a:gd name="connsiteY28" fmla="*/ 497745 h 607497"/>
              <a:gd name="connsiteX29" fmla="*/ 1741825 w 1741575"/>
              <a:gd name="connsiteY29" fmla="*/ 476458 h 607497"/>
              <a:gd name="connsiteX30" fmla="*/ 1737593 w 1741575"/>
              <a:gd name="connsiteY30" fmla="*/ 463636 h 607497"/>
              <a:gd name="connsiteX31" fmla="*/ 1480901 w 1741575"/>
              <a:gd name="connsiteY31" fmla="*/ 489156 h 607497"/>
              <a:gd name="connsiteX32" fmla="*/ 1309731 w 1741575"/>
              <a:gd name="connsiteY32" fmla="*/ 506210 h 607497"/>
              <a:gd name="connsiteX33" fmla="*/ 1305498 w 1741575"/>
              <a:gd name="connsiteY33" fmla="*/ 501978 h 607497"/>
              <a:gd name="connsiteX34" fmla="*/ 1652070 w 1741575"/>
              <a:gd name="connsiteY34" fmla="*/ 459403 h 607497"/>
              <a:gd name="connsiteX35" fmla="*/ 1741950 w 1741575"/>
              <a:gd name="connsiteY35" fmla="*/ 442349 h 607497"/>
              <a:gd name="connsiteX36" fmla="*/ 1720538 w 1741575"/>
              <a:gd name="connsiteY36" fmla="*/ 438116 h 607497"/>
              <a:gd name="connsiteX37" fmla="*/ 1716305 w 1741575"/>
              <a:gd name="connsiteY37" fmla="*/ 433883 h 607497"/>
              <a:gd name="connsiteX38" fmla="*/ 1724895 w 1741575"/>
              <a:gd name="connsiteY38" fmla="*/ 421061 h 607497"/>
              <a:gd name="connsiteX39" fmla="*/ 1716305 w 1741575"/>
              <a:gd name="connsiteY39" fmla="*/ 421061 h 607497"/>
              <a:gd name="connsiteX40" fmla="*/ 1724895 w 1741575"/>
              <a:gd name="connsiteY40" fmla="*/ 408239 h 607497"/>
              <a:gd name="connsiteX41" fmla="*/ 1694893 w 1741575"/>
              <a:gd name="connsiteY41" fmla="*/ 399774 h 607497"/>
              <a:gd name="connsiteX42" fmla="*/ 1639249 w 1741575"/>
              <a:gd name="connsiteY42" fmla="*/ 399774 h 607497"/>
              <a:gd name="connsiteX43" fmla="*/ 1720538 w 1741575"/>
              <a:gd name="connsiteY43" fmla="*/ 382719 h 607497"/>
              <a:gd name="connsiteX44" fmla="*/ 1707716 w 1741575"/>
              <a:gd name="connsiteY44" fmla="*/ 374254 h 607497"/>
              <a:gd name="connsiteX45" fmla="*/ 1724770 w 1741575"/>
              <a:gd name="connsiteY45" fmla="*/ 361432 h 607497"/>
              <a:gd name="connsiteX46" fmla="*/ 1660535 w 1741575"/>
              <a:gd name="connsiteY46" fmla="*/ 344377 h 607497"/>
              <a:gd name="connsiteX47" fmla="*/ 1716181 w 1741575"/>
              <a:gd name="connsiteY47" fmla="*/ 327322 h 607497"/>
              <a:gd name="connsiteX48" fmla="*/ 1463722 w 1741575"/>
              <a:gd name="connsiteY48" fmla="*/ 340144 h 607497"/>
              <a:gd name="connsiteX49" fmla="*/ 1467953 w 1741575"/>
              <a:gd name="connsiteY49" fmla="*/ 335912 h 607497"/>
              <a:gd name="connsiteX50" fmla="*/ 1707591 w 1741575"/>
              <a:gd name="connsiteY50" fmla="*/ 306035 h 607497"/>
              <a:gd name="connsiteX51" fmla="*/ 1703359 w 1741575"/>
              <a:gd name="connsiteY51" fmla="*/ 306035 h 607497"/>
              <a:gd name="connsiteX52" fmla="*/ 1361020 w 1741575"/>
              <a:gd name="connsiteY52" fmla="*/ 331555 h 607497"/>
              <a:gd name="connsiteX53" fmla="*/ 1365251 w 1741575"/>
              <a:gd name="connsiteY53" fmla="*/ 327322 h 607497"/>
              <a:gd name="connsiteX54" fmla="*/ 1699002 w 1741575"/>
              <a:gd name="connsiteY54" fmla="*/ 293213 h 607497"/>
              <a:gd name="connsiteX55" fmla="*/ 1711824 w 1741575"/>
              <a:gd name="connsiteY55" fmla="*/ 284748 h 607497"/>
              <a:gd name="connsiteX56" fmla="*/ 1673357 w 1741575"/>
              <a:gd name="connsiteY56" fmla="*/ 280515 h 607497"/>
              <a:gd name="connsiteX57" fmla="*/ 1677590 w 1741575"/>
              <a:gd name="connsiteY57" fmla="*/ 276282 h 607497"/>
              <a:gd name="connsiteX58" fmla="*/ 1720413 w 1741575"/>
              <a:gd name="connsiteY58" fmla="*/ 267817 h 607497"/>
              <a:gd name="connsiteX59" fmla="*/ 1711824 w 1741575"/>
              <a:gd name="connsiteY59" fmla="*/ 254995 h 607497"/>
              <a:gd name="connsiteX60" fmla="*/ 1669000 w 1741575"/>
              <a:gd name="connsiteY60" fmla="*/ 250763 h 607497"/>
              <a:gd name="connsiteX61" fmla="*/ 1677590 w 1741575"/>
              <a:gd name="connsiteY61" fmla="*/ 250763 h 607497"/>
              <a:gd name="connsiteX62" fmla="*/ 1604889 w 1741575"/>
              <a:gd name="connsiteY62" fmla="*/ 250763 h 607497"/>
              <a:gd name="connsiteX63" fmla="*/ 1664768 w 1741575"/>
              <a:gd name="connsiteY63" fmla="*/ 237940 h 607497"/>
              <a:gd name="connsiteX64" fmla="*/ 1664768 w 1741575"/>
              <a:gd name="connsiteY64" fmla="*/ 229475 h 607497"/>
              <a:gd name="connsiteX65" fmla="*/ 1716056 w 1741575"/>
              <a:gd name="connsiteY65" fmla="*/ 221010 h 607497"/>
              <a:gd name="connsiteX66" fmla="*/ 1707467 w 1741575"/>
              <a:gd name="connsiteY66" fmla="*/ 212545 h 607497"/>
              <a:gd name="connsiteX67" fmla="*/ 1707467 w 1741575"/>
              <a:gd name="connsiteY67" fmla="*/ 208313 h 607497"/>
              <a:gd name="connsiteX68" fmla="*/ 1698877 w 1741575"/>
              <a:gd name="connsiteY68" fmla="*/ 195490 h 607497"/>
              <a:gd name="connsiteX69" fmla="*/ 1711699 w 1741575"/>
              <a:gd name="connsiteY69" fmla="*/ 182668 h 607497"/>
              <a:gd name="connsiteX70" fmla="*/ 1634642 w 1741575"/>
              <a:gd name="connsiteY70" fmla="*/ 169846 h 607497"/>
              <a:gd name="connsiteX71" fmla="*/ 1416416 w 1741575"/>
              <a:gd name="connsiteY71" fmla="*/ 186901 h 607497"/>
              <a:gd name="connsiteX72" fmla="*/ 1125490 w 1741575"/>
              <a:gd name="connsiteY72" fmla="*/ 216778 h 607497"/>
              <a:gd name="connsiteX73" fmla="*/ 1138312 w 1741575"/>
              <a:gd name="connsiteY73" fmla="*/ 221010 h 607497"/>
              <a:gd name="connsiteX74" fmla="*/ 1429238 w 1741575"/>
              <a:gd name="connsiteY74" fmla="*/ 199723 h 607497"/>
              <a:gd name="connsiteX75" fmla="*/ 1420648 w 1741575"/>
              <a:gd name="connsiteY75" fmla="*/ 203956 h 607497"/>
              <a:gd name="connsiteX76" fmla="*/ 1429238 w 1741575"/>
              <a:gd name="connsiteY76" fmla="*/ 208188 h 607497"/>
              <a:gd name="connsiteX77" fmla="*/ 1373592 w 1741575"/>
              <a:gd name="connsiteY77" fmla="*/ 212420 h 607497"/>
              <a:gd name="connsiteX78" fmla="*/ 1395004 w 1741575"/>
              <a:gd name="connsiteY78" fmla="*/ 208188 h 607497"/>
              <a:gd name="connsiteX79" fmla="*/ 1347948 w 1741575"/>
              <a:gd name="connsiteY79" fmla="*/ 212420 h 607497"/>
              <a:gd name="connsiteX80" fmla="*/ 1347948 w 1741575"/>
              <a:gd name="connsiteY80" fmla="*/ 216653 h 607497"/>
              <a:gd name="connsiteX81" fmla="*/ 1373592 w 1741575"/>
              <a:gd name="connsiteY81" fmla="*/ 216653 h 607497"/>
              <a:gd name="connsiteX82" fmla="*/ 1266657 w 1741575"/>
              <a:gd name="connsiteY82" fmla="*/ 225118 h 607497"/>
              <a:gd name="connsiteX83" fmla="*/ 1283712 w 1741575"/>
              <a:gd name="connsiteY83" fmla="*/ 220886 h 607497"/>
              <a:gd name="connsiteX84" fmla="*/ 1249478 w 1741575"/>
              <a:gd name="connsiteY84" fmla="*/ 220886 h 607497"/>
              <a:gd name="connsiteX85" fmla="*/ 1258068 w 1741575"/>
              <a:gd name="connsiteY85" fmla="*/ 225118 h 607497"/>
              <a:gd name="connsiteX86" fmla="*/ 1151133 w 1741575"/>
              <a:gd name="connsiteY86" fmla="*/ 233583 h 607497"/>
              <a:gd name="connsiteX87" fmla="*/ 1108311 w 1741575"/>
              <a:gd name="connsiteY87" fmla="*/ 220761 h 607497"/>
              <a:gd name="connsiteX88" fmla="*/ 1112542 w 1741575"/>
              <a:gd name="connsiteY88" fmla="*/ 216529 h 607497"/>
              <a:gd name="connsiteX89" fmla="*/ 1069720 w 1741575"/>
              <a:gd name="connsiteY89" fmla="*/ 216529 h 607497"/>
              <a:gd name="connsiteX90" fmla="*/ 1065487 w 1741575"/>
              <a:gd name="connsiteY90" fmla="*/ 220761 h 607497"/>
              <a:gd name="connsiteX91" fmla="*/ 825849 w 1741575"/>
              <a:gd name="connsiteY91" fmla="*/ 203706 h 607497"/>
              <a:gd name="connsiteX92" fmla="*/ 748791 w 1741575"/>
              <a:gd name="connsiteY92" fmla="*/ 195241 h 607497"/>
              <a:gd name="connsiteX93" fmla="*/ 744559 w 1741575"/>
              <a:gd name="connsiteY93" fmla="*/ 195241 h 607497"/>
              <a:gd name="connsiteX94" fmla="*/ 753148 w 1741575"/>
              <a:gd name="connsiteY94" fmla="*/ 186776 h 607497"/>
              <a:gd name="connsiteX95" fmla="*/ 1377825 w 1741575"/>
              <a:gd name="connsiteY95" fmla="*/ 186776 h 607497"/>
              <a:gd name="connsiteX96" fmla="*/ 1506171 w 1741575"/>
              <a:gd name="connsiteY96" fmla="*/ 173954 h 607497"/>
              <a:gd name="connsiteX97" fmla="*/ 1506171 w 1741575"/>
              <a:gd name="connsiteY97" fmla="*/ 169722 h 607497"/>
              <a:gd name="connsiteX98" fmla="*/ 1685931 w 1741575"/>
              <a:gd name="connsiteY98" fmla="*/ 144202 h 607497"/>
              <a:gd name="connsiteX99" fmla="*/ 1702985 w 1741575"/>
              <a:gd name="connsiteY99" fmla="*/ 139969 h 607497"/>
              <a:gd name="connsiteX100" fmla="*/ 1720040 w 1741575"/>
              <a:gd name="connsiteY100" fmla="*/ 131504 h 607497"/>
              <a:gd name="connsiteX101" fmla="*/ 1711451 w 1741575"/>
              <a:gd name="connsiteY101" fmla="*/ 123039 h 607497"/>
              <a:gd name="connsiteX102" fmla="*/ 1125240 w 1741575"/>
              <a:gd name="connsiteY102" fmla="*/ 165613 h 607497"/>
              <a:gd name="connsiteX103" fmla="*/ 1138062 w 1741575"/>
              <a:gd name="connsiteY103" fmla="*/ 169846 h 607497"/>
              <a:gd name="connsiteX104" fmla="*/ 1253586 w 1741575"/>
              <a:gd name="connsiteY104" fmla="*/ 165613 h 607497"/>
              <a:gd name="connsiteX105" fmla="*/ 1300643 w 1741575"/>
              <a:gd name="connsiteY105" fmla="*/ 165613 h 607497"/>
              <a:gd name="connsiteX106" fmla="*/ 1565925 w 1741575"/>
              <a:gd name="connsiteY106" fmla="*/ 148559 h 607497"/>
              <a:gd name="connsiteX107" fmla="*/ 1570158 w 1741575"/>
              <a:gd name="connsiteY107" fmla="*/ 148559 h 607497"/>
              <a:gd name="connsiteX108" fmla="*/ 1501690 w 1741575"/>
              <a:gd name="connsiteY108" fmla="*/ 157024 h 607497"/>
              <a:gd name="connsiteX109" fmla="*/ 1501690 w 1741575"/>
              <a:gd name="connsiteY109" fmla="*/ 161256 h 607497"/>
              <a:gd name="connsiteX110" fmla="*/ 1163707 w 1741575"/>
              <a:gd name="connsiteY110" fmla="*/ 186776 h 607497"/>
              <a:gd name="connsiteX111" fmla="*/ 1086649 w 1741575"/>
              <a:gd name="connsiteY111" fmla="*/ 186776 h 607497"/>
              <a:gd name="connsiteX112" fmla="*/ 988180 w 1741575"/>
              <a:gd name="connsiteY112" fmla="*/ 173954 h 607497"/>
              <a:gd name="connsiteX113" fmla="*/ 992412 w 1741575"/>
              <a:gd name="connsiteY113" fmla="*/ 169722 h 607497"/>
              <a:gd name="connsiteX114" fmla="*/ 1116526 w 1741575"/>
              <a:gd name="connsiteY114" fmla="*/ 169722 h 607497"/>
              <a:gd name="connsiteX115" fmla="*/ 1116526 w 1741575"/>
              <a:gd name="connsiteY115" fmla="*/ 169722 h 607497"/>
              <a:gd name="connsiteX116" fmla="*/ 1031003 w 1741575"/>
              <a:gd name="connsiteY116" fmla="*/ 156899 h 607497"/>
              <a:gd name="connsiteX117" fmla="*/ 1069470 w 1741575"/>
              <a:gd name="connsiteY117" fmla="*/ 152667 h 607497"/>
              <a:gd name="connsiteX118" fmla="*/ 1373219 w 1741575"/>
              <a:gd name="connsiteY118" fmla="*/ 135612 h 607497"/>
              <a:gd name="connsiteX119" fmla="*/ 1672735 w 1741575"/>
              <a:gd name="connsiteY119" fmla="*/ 110092 h 607497"/>
              <a:gd name="connsiteX120" fmla="*/ 1617089 w 1741575"/>
              <a:gd name="connsiteY120" fmla="*/ 105860 h 607497"/>
              <a:gd name="connsiteX121" fmla="*/ 1711202 w 1741575"/>
              <a:gd name="connsiteY121" fmla="*/ 97394 h 607497"/>
              <a:gd name="connsiteX122" fmla="*/ 1724024 w 1741575"/>
              <a:gd name="connsiteY122" fmla="*/ 88929 h 607497"/>
              <a:gd name="connsiteX123" fmla="*/ 1659789 w 1741575"/>
              <a:gd name="connsiteY123" fmla="*/ 93162 h 607497"/>
              <a:gd name="connsiteX124" fmla="*/ 1612732 w 1741575"/>
              <a:gd name="connsiteY124" fmla="*/ 84697 h 607497"/>
              <a:gd name="connsiteX125" fmla="*/ 1531442 w 1741575"/>
              <a:gd name="connsiteY125" fmla="*/ 93162 h 607497"/>
              <a:gd name="connsiteX126" fmla="*/ 1655556 w 1741575"/>
              <a:gd name="connsiteY126" fmla="*/ 88929 h 607497"/>
              <a:gd name="connsiteX127" fmla="*/ 1587088 w 1741575"/>
              <a:gd name="connsiteY127" fmla="*/ 97394 h 607497"/>
              <a:gd name="connsiteX128" fmla="*/ 1582855 w 1741575"/>
              <a:gd name="connsiteY128" fmla="*/ 101627 h 607497"/>
              <a:gd name="connsiteX129" fmla="*/ 1377451 w 1741575"/>
              <a:gd name="connsiteY129" fmla="*/ 118682 h 607497"/>
              <a:gd name="connsiteX130" fmla="*/ 1386041 w 1741575"/>
              <a:gd name="connsiteY130" fmla="*/ 114449 h 607497"/>
              <a:gd name="connsiteX131" fmla="*/ 1197816 w 1741575"/>
              <a:gd name="connsiteY131" fmla="*/ 114449 h 607497"/>
              <a:gd name="connsiteX132" fmla="*/ 1206406 w 1741575"/>
              <a:gd name="connsiteY132" fmla="*/ 105984 h 607497"/>
              <a:gd name="connsiteX133" fmla="*/ 1227818 w 1741575"/>
              <a:gd name="connsiteY133" fmla="*/ 101751 h 607497"/>
              <a:gd name="connsiteX134" fmla="*/ 1202173 w 1741575"/>
              <a:gd name="connsiteY134" fmla="*/ 97519 h 607497"/>
              <a:gd name="connsiteX135" fmla="*/ 1309108 w 1741575"/>
              <a:gd name="connsiteY135" fmla="*/ 97519 h 607497"/>
              <a:gd name="connsiteX136" fmla="*/ 1433222 w 1741575"/>
              <a:gd name="connsiteY136" fmla="*/ 84697 h 607497"/>
              <a:gd name="connsiteX137" fmla="*/ 1535924 w 1741575"/>
              <a:gd name="connsiteY137" fmla="*/ 84697 h 607497"/>
              <a:gd name="connsiteX138" fmla="*/ 1561568 w 1741575"/>
              <a:gd name="connsiteY138" fmla="*/ 71875 h 607497"/>
              <a:gd name="connsiteX139" fmla="*/ 1724148 w 1741575"/>
              <a:gd name="connsiteY139" fmla="*/ 71875 h 607497"/>
              <a:gd name="connsiteX140" fmla="*/ 1728381 w 1741575"/>
              <a:gd name="connsiteY140" fmla="*/ 63409 h 607497"/>
              <a:gd name="connsiteX141" fmla="*/ 1732614 w 1741575"/>
              <a:gd name="connsiteY141" fmla="*/ 63409 h 607497"/>
              <a:gd name="connsiteX142" fmla="*/ 1681325 w 1741575"/>
              <a:gd name="connsiteY142" fmla="*/ 42122 h 607497"/>
              <a:gd name="connsiteX143" fmla="*/ 1724148 w 1741575"/>
              <a:gd name="connsiteY143" fmla="*/ 42122 h 607497"/>
              <a:gd name="connsiteX144" fmla="*/ 1672860 w 1741575"/>
              <a:gd name="connsiteY144" fmla="*/ 25067 h 607497"/>
              <a:gd name="connsiteX145" fmla="*/ 1428989 w 1741575"/>
              <a:gd name="connsiteY145" fmla="*/ 33532 h 607497"/>
              <a:gd name="connsiteX146" fmla="*/ 1450401 w 1741575"/>
              <a:gd name="connsiteY146" fmla="*/ 46355 h 607497"/>
              <a:gd name="connsiteX147" fmla="*/ 1313465 w 1741575"/>
              <a:gd name="connsiteY147" fmla="*/ 59177 h 607497"/>
              <a:gd name="connsiteX148" fmla="*/ 1266409 w 1741575"/>
              <a:gd name="connsiteY148" fmla="*/ 54944 h 607497"/>
              <a:gd name="connsiteX149" fmla="*/ 1274998 w 1741575"/>
              <a:gd name="connsiteY149" fmla="*/ 59177 h 607497"/>
              <a:gd name="connsiteX150" fmla="*/ 1091006 w 1741575"/>
              <a:gd name="connsiteY150" fmla="*/ 67642 h 607497"/>
              <a:gd name="connsiteX151" fmla="*/ 675966 w 1741575"/>
              <a:gd name="connsiteY151" fmla="*/ 46355 h 607497"/>
              <a:gd name="connsiteX152" fmla="*/ 427739 w 1741575"/>
              <a:gd name="connsiteY152" fmla="*/ 29300 h 607497"/>
              <a:gd name="connsiteX153" fmla="*/ 466205 w 1741575"/>
              <a:gd name="connsiteY153" fmla="*/ 16478 h 607497"/>
              <a:gd name="connsiteX154" fmla="*/ 560318 w 1741575"/>
              <a:gd name="connsiteY154" fmla="*/ 20710 h 607497"/>
              <a:gd name="connsiteX155" fmla="*/ 551728 w 1741575"/>
              <a:gd name="connsiteY155" fmla="*/ 12245 h 607497"/>
              <a:gd name="connsiteX156" fmla="*/ 265034 w 1741575"/>
              <a:gd name="connsiteY156" fmla="*/ 3780 h 607497"/>
              <a:gd name="connsiteX157" fmla="*/ 128098 w 1741575"/>
              <a:gd name="connsiteY157" fmla="*/ 25067 h 607497"/>
              <a:gd name="connsiteX158" fmla="*/ 21163 w 1741575"/>
              <a:gd name="connsiteY158" fmla="*/ 76232 h 607497"/>
              <a:gd name="connsiteX159" fmla="*/ 8341 w 1741575"/>
              <a:gd name="connsiteY159" fmla="*/ 76232 h 607497"/>
              <a:gd name="connsiteX160" fmla="*/ 12574 w 1741575"/>
              <a:gd name="connsiteY160" fmla="*/ 84697 h 607497"/>
              <a:gd name="connsiteX161" fmla="*/ 8341 w 1741575"/>
              <a:gd name="connsiteY161" fmla="*/ 93162 h 607497"/>
              <a:gd name="connsiteX162" fmla="*/ 51165 w 1741575"/>
              <a:gd name="connsiteY162" fmla="*/ 80340 h 607497"/>
              <a:gd name="connsiteX163" fmla="*/ 51165 w 1741575"/>
              <a:gd name="connsiteY163" fmla="*/ 105860 h 607497"/>
              <a:gd name="connsiteX164" fmla="*/ 8341 w 1741575"/>
              <a:gd name="connsiteY164" fmla="*/ 114325 h 607497"/>
              <a:gd name="connsiteX165" fmla="*/ 8341 w 1741575"/>
              <a:gd name="connsiteY165" fmla="*/ 114325 h 607497"/>
              <a:gd name="connsiteX166" fmla="*/ 4109 w 1741575"/>
              <a:gd name="connsiteY166" fmla="*/ 122790 h 607497"/>
              <a:gd name="connsiteX167" fmla="*/ 4109 w 1741575"/>
              <a:gd name="connsiteY167" fmla="*/ 122790 h 607497"/>
              <a:gd name="connsiteX168" fmla="*/ 4109 w 1741575"/>
              <a:gd name="connsiteY168" fmla="*/ 127022 h 607497"/>
              <a:gd name="connsiteX169" fmla="*/ 25520 w 1741575"/>
              <a:gd name="connsiteY169" fmla="*/ 131255 h 607497"/>
              <a:gd name="connsiteX170" fmla="*/ 25520 w 1741575"/>
              <a:gd name="connsiteY170" fmla="*/ 127022 h 607497"/>
              <a:gd name="connsiteX171" fmla="*/ 59754 w 1741575"/>
              <a:gd name="connsiteY171" fmla="*/ 109968 h 607497"/>
              <a:gd name="connsiteX172" fmla="*/ 59754 w 1741575"/>
              <a:gd name="connsiteY172" fmla="*/ 127022 h 607497"/>
              <a:gd name="connsiteX173" fmla="*/ 46932 w 1741575"/>
              <a:gd name="connsiteY173" fmla="*/ 127022 h 607497"/>
              <a:gd name="connsiteX174" fmla="*/ 55522 w 1741575"/>
              <a:gd name="connsiteY174" fmla="*/ 144077 h 607497"/>
              <a:gd name="connsiteX175" fmla="*/ 46932 w 1741575"/>
              <a:gd name="connsiteY175" fmla="*/ 161132 h 607497"/>
              <a:gd name="connsiteX176" fmla="*/ 59754 w 1741575"/>
              <a:gd name="connsiteY176" fmla="*/ 178186 h 607497"/>
              <a:gd name="connsiteX177" fmla="*/ 34110 w 1741575"/>
              <a:gd name="connsiteY177" fmla="*/ 178186 h 607497"/>
              <a:gd name="connsiteX178" fmla="*/ 12698 w 1741575"/>
              <a:gd name="connsiteY178" fmla="*/ 178186 h 607497"/>
              <a:gd name="connsiteX179" fmla="*/ 8466 w 1741575"/>
              <a:gd name="connsiteY179" fmla="*/ 186652 h 607497"/>
              <a:gd name="connsiteX180" fmla="*/ 4233 w 1741575"/>
              <a:gd name="connsiteY180" fmla="*/ 186652 h 607497"/>
              <a:gd name="connsiteX181" fmla="*/ 12823 w 1741575"/>
              <a:gd name="connsiteY181" fmla="*/ 190884 h 607497"/>
              <a:gd name="connsiteX182" fmla="*/ 4233 w 1741575"/>
              <a:gd name="connsiteY182" fmla="*/ 195117 h 607497"/>
              <a:gd name="connsiteX183" fmla="*/ 25645 w 1741575"/>
              <a:gd name="connsiteY183" fmla="*/ 207939 h 607497"/>
              <a:gd name="connsiteX184" fmla="*/ 12823 w 1741575"/>
              <a:gd name="connsiteY184" fmla="*/ 224994 h 607497"/>
              <a:gd name="connsiteX185" fmla="*/ 8590 w 1741575"/>
              <a:gd name="connsiteY185" fmla="*/ 224994 h 607497"/>
              <a:gd name="connsiteX186" fmla="*/ 12823 w 1741575"/>
              <a:gd name="connsiteY186" fmla="*/ 229226 h 607497"/>
              <a:gd name="connsiteX187" fmla="*/ 17055 w 1741575"/>
              <a:gd name="connsiteY187" fmla="*/ 229226 h 607497"/>
              <a:gd name="connsiteX188" fmla="*/ 4233 w 1741575"/>
              <a:gd name="connsiteY188" fmla="*/ 250514 h 607497"/>
              <a:gd name="connsiteX189" fmla="*/ 51289 w 1741575"/>
              <a:gd name="connsiteY189" fmla="*/ 254746 h 607497"/>
              <a:gd name="connsiteX190" fmla="*/ 34234 w 1741575"/>
              <a:gd name="connsiteY190" fmla="*/ 263211 h 607497"/>
              <a:gd name="connsiteX191" fmla="*/ 4233 w 1741575"/>
              <a:gd name="connsiteY191" fmla="*/ 284499 h 607497"/>
              <a:gd name="connsiteX192" fmla="*/ 12823 w 1741575"/>
              <a:gd name="connsiteY192" fmla="*/ 288731 h 607497"/>
              <a:gd name="connsiteX193" fmla="*/ 0 w 1741575"/>
              <a:gd name="connsiteY193" fmla="*/ 292964 h 607497"/>
              <a:gd name="connsiteX194" fmla="*/ 8590 w 1741575"/>
              <a:gd name="connsiteY194" fmla="*/ 301429 h 607497"/>
              <a:gd name="connsiteX195" fmla="*/ 4357 w 1741575"/>
              <a:gd name="connsiteY195" fmla="*/ 305662 h 607497"/>
              <a:gd name="connsiteX196" fmla="*/ 42824 w 1741575"/>
              <a:gd name="connsiteY196" fmla="*/ 314127 h 607497"/>
              <a:gd name="connsiteX197" fmla="*/ 12823 w 1741575"/>
              <a:gd name="connsiteY197" fmla="*/ 326949 h 607497"/>
              <a:gd name="connsiteX198" fmla="*/ 17055 w 1741575"/>
              <a:gd name="connsiteY198" fmla="*/ 331181 h 607497"/>
              <a:gd name="connsiteX199" fmla="*/ 4233 w 1741575"/>
              <a:gd name="connsiteY199" fmla="*/ 335414 h 607497"/>
              <a:gd name="connsiteX200" fmla="*/ 25645 w 1741575"/>
              <a:gd name="connsiteY200" fmla="*/ 352469 h 607497"/>
              <a:gd name="connsiteX201" fmla="*/ 29877 w 1741575"/>
              <a:gd name="connsiteY201" fmla="*/ 352469 h 607497"/>
              <a:gd name="connsiteX202" fmla="*/ 4233 w 1741575"/>
              <a:gd name="connsiteY202" fmla="*/ 369524 h 607497"/>
              <a:gd name="connsiteX203" fmla="*/ 21412 w 1741575"/>
              <a:gd name="connsiteY203" fmla="*/ 382345 h 607497"/>
              <a:gd name="connsiteX204" fmla="*/ 4233 w 1741575"/>
              <a:gd name="connsiteY204" fmla="*/ 386578 h 607497"/>
              <a:gd name="connsiteX205" fmla="*/ 8466 w 1741575"/>
              <a:gd name="connsiteY205" fmla="*/ 403633 h 607497"/>
              <a:gd name="connsiteX206" fmla="*/ 4233 w 1741575"/>
              <a:gd name="connsiteY206" fmla="*/ 407865 h 607497"/>
              <a:gd name="connsiteX207" fmla="*/ 12823 w 1741575"/>
              <a:gd name="connsiteY207" fmla="*/ 412098 h 607497"/>
              <a:gd name="connsiteX208" fmla="*/ 4233 w 1741575"/>
              <a:gd name="connsiteY208" fmla="*/ 437618 h 607497"/>
              <a:gd name="connsiteX209" fmla="*/ 8466 w 1741575"/>
              <a:gd name="connsiteY209" fmla="*/ 446083 h 607497"/>
              <a:gd name="connsiteX210" fmla="*/ 17055 w 1741575"/>
              <a:gd name="connsiteY210" fmla="*/ 463138 h 607497"/>
              <a:gd name="connsiteX211" fmla="*/ 0 w 1741575"/>
              <a:gd name="connsiteY211" fmla="*/ 467370 h 607497"/>
              <a:gd name="connsiteX212" fmla="*/ 12823 w 1741575"/>
              <a:gd name="connsiteY212" fmla="*/ 475836 h 607497"/>
              <a:gd name="connsiteX213" fmla="*/ 8590 w 1741575"/>
              <a:gd name="connsiteY213" fmla="*/ 484301 h 607497"/>
              <a:gd name="connsiteX214" fmla="*/ 8714 w 1741575"/>
              <a:gd name="connsiteY214" fmla="*/ 497994 h 607497"/>
              <a:gd name="connsiteX215" fmla="*/ 8714 w 1741575"/>
              <a:gd name="connsiteY215" fmla="*/ 497994 h 607497"/>
              <a:gd name="connsiteX216" fmla="*/ 1446417 w 1741575"/>
              <a:gd name="connsiteY216" fmla="*/ 54695 h 607497"/>
              <a:gd name="connsiteX217" fmla="*/ 1596175 w 1741575"/>
              <a:gd name="connsiteY217" fmla="*/ 46230 h 607497"/>
              <a:gd name="connsiteX218" fmla="*/ 1668876 w 1741575"/>
              <a:gd name="connsiteY218" fmla="*/ 41998 h 607497"/>
              <a:gd name="connsiteX219" fmla="*/ 1596175 w 1741575"/>
              <a:gd name="connsiteY219" fmla="*/ 46230 h 607497"/>
              <a:gd name="connsiteX220" fmla="*/ 1446417 w 1741575"/>
              <a:gd name="connsiteY220" fmla="*/ 54695 h 607497"/>
              <a:gd name="connsiteX221" fmla="*/ 1446417 w 1741575"/>
              <a:gd name="connsiteY221" fmla="*/ 54695 h 607497"/>
              <a:gd name="connsiteX222" fmla="*/ 697627 w 1741575"/>
              <a:gd name="connsiteY222" fmla="*/ 199599 h 607497"/>
              <a:gd name="connsiteX223" fmla="*/ 659160 w 1741575"/>
              <a:gd name="connsiteY223" fmla="*/ 195366 h 607497"/>
              <a:gd name="connsiteX224" fmla="*/ 659160 w 1741575"/>
              <a:gd name="connsiteY224" fmla="*/ 191133 h 607497"/>
              <a:gd name="connsiteX225" fmla="*/ 697627 w 1741575"/>
              <a:gd name="connsiteY225" fmla="*/ 199599 h 607497"/>
              <a:gd name="connsiteX226" fmla="*/ 697627 w 1741575"/>
              <a:gd name="connsiteY226" fmla="*/ 199599 h 607497"/>
              <a:gd name="connsiteX227" fmla="*/ 1181136 w 1741575"/>
              <a:gd name="connsiteY227" fmla="*/ 80340 h 607497"/>
              <a:gd name="connsiteX228" fmla="*/ 1014198 w 1741575"/>
              <a:gd name="connsiteY228" fmla="*/ 80340 h 607497"/>
              <a:gd name="connsiteX229" fmla="*/ 1181136 w 1741575"/>
              <a:gd name="connsiteY229" fmla="*/ 80340 h 607497"/>
              <a:gd name="connsiteX230" fmla="*/ 1181136 w 1741575"/>
              <a:gd name="connsiteY230" fmla="*/ 80340 h 607497"/>
              <a:gd name="connsiteX231" fmla="*/ 1129721 w 1741575"/>
              <a:gd name="connsiteY231" fmla="*/ 114325 h 607497"/>
              <a:gd name="connsiteX232" fmla="*/ 1163955 w 1741575"/>
              <a:gd name="connsiteY232" fmla="*/ 114325 h 607497"/>
              <a:gd name="connsiteX233" fmla="*/ 1129721 w 1741575"/>
              <a:gd name="connsiteY233" fmla="*/ 114325 h 607497"/>
              <a:gd name="connsiteX234" fmla="*/ 1065487 w 1741575"/>
              <a:gd name="connsiteY234" fmla="*/ 114325 h 607497"/>
              <a:gd name="connsiteX235" fmla="*/ 1061253 w 1741575"/>
              <a:gd name="connsiteY235" fmla="*/ 110092 h 607497"/>
              <a:gd name="connsiteX236" fmla="*/ 1129721 w 1741575"/>
              <a:gd name="connsiteY236" fmla="*/ 114325 h 607497"/>
              <a:gd name="connsiteX237" fmla="*/ 1129721 w 1741575"/>
              <a:gd name="connsiteY237" fmla="*/ 114325 h 607497"/>
              <a:gd name="connsiteX238" fmla="*/ 1104078 w 1741575"/>
              <a:gd name="connsiteY238" fmla="*/ 144202 h 607497"/>
              <a:gd name="connsiteX239" fmla="*/ 1134078 w 1741575"/>
              <a:gd name="connsiteY239" fmla="*/ 144202 h 607497"/>
              <a:gd name="connsiteX240" fmla="*/ 1104078 w 1741575"/>
              <a:gd name="connsiteY240" fmla="*/ 144202 h 607497"/>
              <a:gd name="connsiteX241" fmla="*/ 1104078 w 1741575"/>
              <a:gd name="connsiteY241" fmla="*/ 144202 h 607497"/>
              <a:gd name="connsiteX242" fmla="*/ 1104078 w 1741575"/>
              <a:gd name="connsiteY242" fmla="*/ 144202 h 607497"/>
              <a:gd name="connsiteX243" fmla="*/ 1031376 w 1741575"/>
              <a:gd name="connsiteY243" fmla="*/ 144202 h 607497"/>
              <a:gd name="connsiteX244" fmla="*/ 1069844 w 1741575"/>
              <a:gd name="connsiteY244" fmla="*/ 144202 h 607497"/>
              <a:gd name="connsiteX245" fmla="*/ 1031376 w 1741575"/>
              <a:gd name="connsiteY245" fmla="*/ 144202 h 607497"/>
              <a:gd name="connsiteX246" fmla="*/ 1031376 w 1741575"/>
              <a:gd name="connsiteY246" fmla="*/ 144202 h 607497"/>
              <a:gd name="connsiteX247" fmla="*/ 1031376 w 1741575"/>
              <a:gd name="connsiteY247" fmla="*/ 144202 h 607497"/>
              <a:gd name="connsiteX248" fmla="*/ 932908 w 1741575"/>
              <a:gd name="connsiteY248" fmla="*/ 122914 h 607497"/>
              <a:gd name="connsiteX249" fmla="*/ 1108311 w 1741575"/>
              <a:gd name="connsiteY249" fmla="*/ 131379 h 607497"/>
              <a:gd name="connsiteX250" fmla="*/ 1300891 w 1741575"/>
              <a:gd name="connsiteY250" fmla="*/ 122914 h 607497"/>
              <a:gd name="connsiteX251" fmla="*/ 932908 w 1741575"/>
              <a:gd name="connsiteY251" fmla="*/ 122914 h 607497"/>
              <a:gd name="connsiteX252" fmla="*/ 932908 w 1741575"/>
              <a:gd name="connsiteY252" fmla="*/ 122914 h 607497"/>
              <a:gd name="connsiteX253" fmla="*/ 825973 w 1741575"/>
              <a:gd name="connsiteY253" fmla="*/ 118682 h 607497"/>
              <a:gd name="connsiteX254" fmla="*/ 817384 w 1741575"/>
              <a:gd name="connsiteY254" fmla="*/ 118682 h 607497"/>
              <a:gd name="connsiteX255" fmla="*/ 825973 w 1741575"/>
              <a:gd name="connsiteY255" fmla="*/ 118682 h 607497"/>
              <a:gd name="connsiteX256" fmla="*/ 881619 w 1741575"/>
              <a:gd name="connsiteY256" fmla="*/ 122914 h 607497"/>
              <a:gd name="connsiteX257" fmla="*/ 903031 w 1741575"/>
              <a:gd name="connsiteY257" fmla="*/ 135737 h 607497"/>
              <a:gd name="connsiteX258" fmla="*/ 860207 w 1741575"/>
              <a:gd name="connsiteY258" fmla="*/ 131504 h 607497"/>
              <a:gd name="connsiteX259" fmla="*/ 825973 w 1741575"/>
              <a:gd name="connsiteY259" fmla="*/ 118682 h 607497"/>
              <a:gd name="connsiteX260" fmla="*/ 825973 w 1741575"/>
              <a:gd name="connsiteY260" fmla="*/ 118682 h 607497"/>
              <a:gd name="connsiteX261" fmla="*/ 1009966 w 1741575"/>
              <a:gd name="connsiteY261" fmla="*/ 327447 h 607497"/>
              <a:gd name="connsiteX262" fmla="*/ 1305248 w 1741575"/>
              <a:gd name="connsiteY262" fmla="*/ 310392 h 607497"/>
              <a:gd name="connsiteX263" fmla="*/ 1330893 w 1741575"/>
              <a:gd name="connsiteY263" fmla="*/ 310392 h 607497"/>
              <a:gd name="connsiteX264" fmla="*/ 1305248 w 1741575"/>
              <a:gd name="connsiteY264" fmla="*/ 310392 h 607497"/>
              <a:gd name="connsiteX265" fmla="*/ 984321 w 1741575"/>
              <a:gd name="connsiteY265" fmla="*/ 323214 h 607497"/>
              <a:gd name="connsiteX266" fmla="*/ 1009966 w 1741575"/>
              <a:gd name="connsiteY266" fmla="*/ 327447 h 607497"/>
              <a:gd name="connsiteX267" fmla="*/ 1009966 w 1741575"/>
              <a:gd name="connsiteY267" fmla="*/ 327447 h 607497"/>
              <a:gd name="connsiteX268" fmla="*/ 1091256 w 1741575"/>
              <a:gd name="connsiteY268" fmla="*/ 250763 h 607497"/>
              <a:gd name="connsiteX269" fmla="*/ 1065611 w 1741575"/>
              <a:gd name="connsiteY269" fmla="*/ 250763 h 607497"/>
              <a:gd name="connsiteX270" fmla="*/ 1009966 w 1741575"/>
              <a:gd name="connsiteY270" fmla="*/ 250763 h 607497"/>
              <a:gd name="connsiteX271" fmla="*/ 1065611 w 1741575"/>
              <a:gd name="connsiteY271" fmla="*/ 250763 h 607497"/>
              <a:gd name="connsiteX272" fmla="*/ 1091256 w 1741575"/>
              <a:gd name="connsiteY272" fmla="*/ 250763 h 607497"/>
              <a:gd name="connsiteX273" fmla="*/ 1091256 w 1741575"/>
              <a:gd name="connsiteY273" fmla="*/ 250763 h 607497"/>
              <a:gd name="connsiteX274" fmla="*/ 1360770 w 1741575"/>
              <a:gd name="connsiteY274" fmla="*/ 237940 h 607497"/>
              <a:gd name="connsiteX275" fmla="*/ 1322303 w 1741575"/>
              <a:gd name="connsiteY275" fmla="*/ 242173 h 607497"/>
              <a:gd name="connsiteX276" fmla="*/ 1215370 w 1741575"/>
              <a:gd name="connsiteY276" fmla="*/ 250638 h 607497"/>
              <a:gd name="connsiteX277" fmla="*/ 1193958 w 1741575"/>
              <a:gd name="connsiteY277" fmla="*/ 250638 h 607497"/>
              <a:gd name="connsiteX278" fmla="*/ 1360770 w 1741575"/>
              <a:gd name="connsiteY278" fmla="*/ 237940 h 607497"/>
              <a:gd name="connsiteX279" fmla="*/ 1360770 w 1741575"/>
              <a:gd name="connsiteY279" fmla="*/ 237940 h 607497"/>
              <a:gd name="connsiteX280" fmla="*/ 1544886 w 1741575"/>
              <a:gd name="connsiteY280" fmla="*/ 233708 h 607497"/>
              <a:gd name="connsiteX281" fmla="*/ 1365127 w 1741575"/>
              <a:gd name="connsiteY281" fmla="*/ 246530 h 607497"/>
              <a:gd name="connsiteX282" fmla="*/ 1407950 w 1741575"/>
              <a:gd name="connsiteY282" fmla="*/ 242297 h 607497"/>
              <a:gd name="connsiteX283" fmla="*/ 1420773 w 1741575"/>
              <a:gd name="connsiteY283" fmla="*/ 233832 h 607497"/>
              <a:gd name="connsiteX284" fmla="*/ 1544886 w 1741575"/>
              <a:gd name="connsiteY284" fmla="*/ 233708 h 607497"/>
              <a:gd name="connsiteX285" fmla="*/ 1544886 w 1741575"/>
              <a:gd name="connsiteY285" fmla="*/ 233708 h 607497"/>
              <a:gd name="connsiteX286" fmla="*/ 1557709 w 1741575"/>
              <a:gd name="connsiteY286" fmla="*/ 191133 h 607497"/>
              <a:gd name="connsiteX287" fmla="*/ 1489241 w 1741575"/>
              <a:gd name="connsiteY287" fmla="*/ 195366 h 607497"/>
              <a:gd name="connsiteX288" fmla="*/ 1446417 w 1741575"/>
              <a:gd name="connsiteY288" fmla="*/ 199599 h 607497"/>
              <a:gd name="connsiteX289" fmla="*/ 1489241 w 1741575"/>
              <a:gd name="connsiteY289" fmla="*/ 195366 h 607497"/>
              <a:gd name="connsiteX290" fmla="*/ 1557709 w 1741575"/>
              <a:gd name="connsiteY290" fmla="*/ 191133 h 607497"/>
              <a:gd name="connsiteX291" fmla="*/ 1557709 w 1741575"/>
              <a:gd name="connsiteY291" fmla="*/ 191133 h 607497"/>
              <a:gd name="connsiteX292" fmla="*/ 1399361 w 1741575"/>
              <a:gd name="connsiteY292" fmla="*/ 301927 h 607497"/>
              <a:gd name="connsiteX293" fmla="*/ 1557709 w 1741575"/>
              <a:gd name="connsiteY293" fmla="*/ 289105 h 607497"/>
              <a:gd name="connsiteX294" fmla="*/ 1574888 w 1741575"/>
              <a:gd name="connsiteY294" fmla="*/ 293337 h 607497"/>
              <a:gd name="connsiteX295" fmla="*/ 1399361 w 1741575"/>
              <a:gd name="connsiteY295" fmla="*/ 301927 h 607497"/>
              <a:gd name="connsiteX296" fmla="*/ 1399361 w 1741575"/>
              <a:gd name="connsiteY296" fmla="*/ 301927 h 607497"/>
              <a:gd name="connsiteX297" fmla="*/ 1129721 w 1741575"/>
              <a:gd name="connsiteY297" fmla="*/ 301927 h 607497"/>
              <a:gd name="connsiteX298" fmla="*/ 1133954 w 1741575"/>
              <a:gd name="connsiteY298" fmla="*/ 293462 h 607497"/>
              <a:gd name="connsiteX299" fmla="*/ 1112542 w 1741575"/>
              <a:gd name="connsiteY299" fmla="*/ 289229 h 607497"/>
              <a:gd name="connsiteX300" fmla="*/ 1155367 w 1741575"/>
              <a:gd name="connsiteY300" fmla="*/ 284997 h 607497"/>
              <a:gd name="connsiteX301" fmla="*/ 1433470 w 1741575"/>
              <a:gd name="connsiteY301" fmla="*/ 267942 h 607497"/>
              <a:gd name="connsiteX302" fmla="*/ 1416416 w 1741575"/>
              <a:gd name="connsiteY302" fmla="*/ 272174 h 607497"/>
              <a:gd name="connsiteX303" fmla="*/ 1613230 w 1741575"/>
              <a:gd name="connsiteY303" fmla="*/ 259352 h 607497"/>
              <a:gd name="connsiteX304" fmla="*/ 1129721 w 1741575"/>
              <a:gd name="connsiteY304" fmla="*/ 301927 h 607497"/>
              <a:gd name="connsiteX305" fmla="*/ 1129721 w 1741575"/>
              <a:gd name="connsiteY305" fmla="*/ 301927 h 607497"/>
              <a:gd name="connsiteX306" fmla="*/ 1373716 w 1741575"/>
              <a:gd name="connsiteY306" fmla="*/ 348734 h 607497"/>
              <a:gd name="connsiteX307" fmla="*/ 1172546 w 1741575"/>
              <a:gd name="connsiteY307" fmla="*/ 361556 h 607497"/>
              <a:gd name="connsiteX308" fmla="*/ 1455007 w 1741575"/>
              <a:gd name="connsiteY308" fmla="*/ 340269 h 607497"/>
              <a:gd name="connsiteX309" fmla="*/ 1420773 w 1741575"/>
              <a:gd name="connsiteY309" fmla="*/ 344502 h 607497"/>
              <a:gd name="connsiteX310" fmla="*/ 1373716 w 1741575"/>
              <a:gd name="connsiteY310" fmla="*/ 348734 h 607497"/>
              <a:gd name="connsiteX311" fmla="*/ 1373716 w 1741575"/>
              <a:gd name="connsiteY311" fmla="*/ 348734 h 607497"/>
              <a:gd name="connsiteX312" fmla="*/ 1412183 w 1741575"/>
              <a:gd name="connsiteY312" fmla="*/ 378611 h 607497"/>
              <a:gd name="connsiteX313" fmla="*/ 1309481 w 1741575"/>
              <a:gd name="connsiteY313" fmla="*/ 391433 h 607497"/>
              <a:gd name="connsiteX314" fmla="*/ 1309481 w 1741575"/>
              <a:gd name="connsiteY314" fmla="*/ 387201 h 607497"/>
              <a:gd name="connsiteX315" fmla="*/ 1313714 w 1741575"/>
              <a:gd name="connsiteY315" fmla="*/ 387201 h 607497"/>
              <a:gd name="connsiteX316" fmla="*/ 1412183 w 1741575"/>
              <a:gd name="connsiteY316" fmla="*/ 378611 h 607497"/>
              <a:gd name="connsiteX317" fmla="*/ 1412183 w 1741575"/>
              <a:gd name="connsiteY317" fmla="*/ 378611 h 607497"/>
              <a:gd name="connsiteX318" fmla="*/ 1189724 w 1741575"/>
              <a:gd name="connsiteY318" fmla="*/ 416953 h 607497"/>
              <a:gd name="connsiteX319" fmla="*/ 1112668 w 1741575"/>
              <a:gd name="connsiteY319" fmla="*/ 416953 h 607497"/>
              <a:gd name="connsiteX320" fmla="*/ 1035610 w 1741575"/>
              <a:gd name="connsiteY320" fmla="*/ 421186 h 607497"/>
              <a:gd name="connsiteX321" fmla="*/ 941498 w 1741575"/>
              <a:gd name="connsiteY321" fmla="*/ 412721 h 607497"/>
              <a:gd name="connsiteX322" fmla="*/ 1099844 w 1741575"/>
              <a:gd name="connsiteY322" fmla="*/ 416953 h 607497"/>
              <a:gd name="connsiteX323" fmla="*/ 1112668 w 1741575"/>
              <a:gd name="connsiteY323" fmla="*/ 416953 h 607497"/>
              <a:gd name="connsiteX324" fmla="*/ 1189724 w 1741575"/>
              <a:gd name="connsiteY324" fmla="*/ 416953 h 607497"/>
              <a:gd name="connsiteX325" fmla="*/ 1305248 w 1741575"/>
              <a:gd name="connsiteY325" fmla="*/ 408488 h 607497"/>
              <a:gd name="connsiteX326" fmla="*/ 1189724 w 1741575"/>
              <a:gd name="connsiteY326" fmla="*/ 416953 h 607497"/>
              <a:gd name="connsiteX327" fmla="*/ 1189724 w 1741575"/>
              <a:gd name="connsiteY327" fmla="*/ 416953 h 607497"/>
              <a:gd name="connsiteX328" fmla="*/ 1189724 w 1741575"/>
              <a:gd name="connsiteY328" fmla="*/ 416953 h 607497"/>
              <a:gd name="connsiteX329" fmla="*/ 962909 w 1741575"/>
              <a:gd name="connsiteY329" fmla="*/ 544801 h 607497"/>
              <a:gd name="connsiteX330" fmla="*/ 975732 w 1741575"/>
              <a:gd name="connsiteY330" fmla="*/ 544801 h 607497"/>
              <a:gd name="connsiteX331" fmla="*/ 1082665 w 1741575"/>
              <a:gd name="connsiteY331" fmla="*/ 549034 h 607497"/>
              <a:gd name="connsiteX332" fmla="*/ 962909 w 1741575"/>
              <a:gd name="connsiteY332" fmla="*/ 544801 h 607497"/>
              <a:gd name="connsiteX333" fmla="*/ 962909 w 1741575"/>
              <a:gd name="connsiteY333" fmla="*/ 544801 h 607497"/>
              <a:gd name="connsiteX334" fmla="*/ 962909 w 1741575"/>
              <a:gd name="connsiteY334" fmla="*/ 544801 h 607497"/>
              <a:gd name="connsiteX335" fmla="*/ 1373716 w 1741575"/>
              <a:gd name="connsiteY335" fmla="*/ 532104 h 607497"/>
              <a:gd name="connsiteX336" fmla="*/ 1369484 w 1741575"/>
              <a:gd name="connsiteY336" fmla="*/ 532104 h 607497"/>
              <a:gd name="connsiteX337" fmla="*/ 1352430 w 1741575"/>
              <a:gd name="connsiteY337" fmla="*/ 540569 h 607497"/>
              <a:gd name="connsiteX338" fmla="*/ 1352430 w 1741575"/>
              <a:gd name="connsiteY338" fmla="*/ 544801 h 607497"/>
              <a:gd name="connsiteX339" fmla="*/ 1091380 w 1741575"/>
              <a:gd name="connsiteY339" fmla="*/ 553266 h 607497"/>
              <a:gd name="connsiteX340" fmla="*/ 1369484 w 1741575"/>
              <a:gd name="connsiteY340" fmla="*/ 531979 h 607497"/>
              <a:gd name="connsiteX341" fmla="*/ 1373716 w 1741575"/>
              <a:gd name="connsiteY341" fmla="*/ 531979 h 607497"/>
              <a:gd name="connsiteX342" fmla="*/ 1373716 w 1741575"/>
              <a:gd name="connsiteY342" fmla="*/ 532104 h 607497"/>
              <a:gd name="connsiteX343" fmla="*/ 1643231 w 1741575"/>
              <a:gd name="connsiteY343" fmla="*/ 515049 h 607497"/>
              <a:gd name="connsiteX344" fmla="*/ 1600408 w 1741575"/>
              <a:gd name="connsiteY344" fmla="*/ 523514 h 607497"/>
              <a:gd name="connsiteX345" fmla="*/ 1523350 w 1741575"/>
              <a:gd name="connsiteY345" fmla="*/ 531979 h 607497"/>
              <a:gd name="connsiteX346" fmla="*/ 1600408 w 1741575"/>
              <a:gd name="connsiteY346" fmla="*/ 523514 h 607497"/>
              <a:gd name="connsiteX347" fmla="*/ 1643231 w 1741575"/>
              <a:gd name="connsiteY347" fmla="*/ 515049 h 607497"/>
              <a:gd name="connsiteX348" fmla="*/ 1643231 w 1741575"/>
              <a:gd name="connsiteY348" fmla="*/ 515049 h 607497"/>
              <a:gd name="connsiteX349" fmla="*/ 1480651 w 1741575"/>
              <a:gd name="connsiteY349" fmla="*/ 553391 h 607497"/>
              <a:gd name="connsiteX350" fmla="*/ 1356537 w 1741575"/>
              <a:gd name="connsiteY350" fmla="*/ 566213 h 607497"/>
              <a:gd name="connsiteX351" fmla="*/ 1480651 w 1741575"/>
              <a:gd name="connsiteY351" fmla="*/ 553391 h 607497"/>
              <a:gd name="connsiteX352" fmla="*/ 1544886 w 1741575"/>
              <a:gd name="connsiteY352" fmla="*/ 549158 h 607497"/>
              <a:gd name="connsiteX353" fmla="*/ 1480651 w 1741575"/>
              <a:gd name="connsiteY353" fmla="*/ 553391 h 607497"/>
              <a:gd name="connsiteX354" fmla="*/ 1480651 w 1741575"/>
              <a:gd name="connsiteY354" fmla="*/ 553391 h 607497"/>
              <a:gd name="connsiteX355" fmla="*/ 1232423 w 1741575"/>
              <a:gd name="connsiteY355" fmla="*/ 595966 h 607497"/>
              <a:gd name="connsiteX356" fmla="*/ 1236656 w 1741575"/>
              <a:gd name="connsiteY356" fmla="*/ 595966 h 607497"/>
              <a:gd name="connsiteX357" fmla="*/ 1240889 w 1741575"/>
              <a:gd name="connsiteY357" fmla="*/ 595966 h 607497"/>
              <a:gd name="connsiteX358" fmla="*/ 1236656 w 1741575"/>
              <a:gd name="connsiteY358" fmla="*/ 595966 h 607497"/>
              <a:gd name="connsiteX359" fmla="*/ 1232423 w 1741575"/>
              <a:gd name="connsiteY359" fmla="*/ 595966 h 607497"/>
              <a:gd name="connsiteX360" fmla="*/ 1232423 w 1741575"/>
              <a:gd name="connsiteY360" fmla="*/ 595966 h 607497"/>
              <a:gd name="connsiteX361" fmla="*/ 475044 w 1741575"/>
              <a:gd name="connsiteY361" fmla="*/ 544801 h 607497"/>
              <a:gd name="connsiteX362" fmla="*/ 564924 w 1741575"/>
              <a:gd name="connsiteY362" fmla="*/ 540569 h 607497"/>
              <a:gd name="connsiteX363" fmla="*/ 560691 w 1741575"/>
              <a:gd name="connsiteY363" fmla="*/ 544801 h 607497"/>
              <a:gd name="connsiteX364" fmla="*/ 564924 w 1741575"/>
              <a:gd name="connsiteY364" fmla="*/ 549034 h 607497"/>
              <a:gd name="connsiteX365" fmla="*/ 603390 w 1741575"/>
              <a:gd name="connsiteY365" fmla="*/ 544801 h 607497"/>
              <a:gd name="connsiteX366" fmla="*/ 603390 w 1741575"/>
              <a:gd name="connsiteY366" fmla="*/ 544801 h 607497"/>
              <a:gd name="connsiteX367" fmla="*/ 607623 w 1741575"/>
              <a:gd name="connsiteY367" fmla="*/ 544801 h 607497"/>
              <a:gd name="connsiteX368" fmla="*/ 607623 w 1741575"/>
              <a:gd name="connsiteY368" fmla="*/ 544801 h 607497"/>
              <a:gd name="connsiteX369" fmla="*/ 611855 w 1741575"/>
              <a:gd name="connsiteY369" fmla="*/ 549034 h 607497"/>
              <a:gd name="connsiteX370" fmla="*/ 714557 w 1741575"/>
              <a:gd name="connsiteY370" fmla="*/ 549034 h 607497"/>
              <a:gd name="connsiteX371" fmla="*/ 753024 w 1741575"/>
              <a:gd name="connsiteY371" fmla="*/ 553266 h 607497"/>
              <a:gd name="connsiteX372" fmla="*/ 1168064 w 1741575"/>
              <a:gd name="connsiteY372" fmla="*/ 574554 h 607497"/>
              <a:gd name="connsiteX373" fmla="*/ 1172296 w 1741575"/>
              <a:gd name="connsiteY373" fmla="*/ 570321 h 607497"/>
              <a:gd name="connsiteX374" fmla="*/ 1189351 w 1741575"/>
              <a:gd name="connsiteY374" fmla="*/ 574554 h 607497"/>
              <a:gd name="connsiteX375" fmla="*/ 1189351 w 1741575"/>
              <a:gd name="connsiteY375" fmla="*/ 578786 h 607497"/>
              <a:gd name="connsiteX376" fmla="*/ 1189351 w 1741575"/>
              <a:gd name="connsiteY376" fmla="*/ 583019 h 607497"/>
              <a:gd name="connsiteX377" fmla="*/ 1210763 w 1741575"/>
              <a:gd name="connsiteY377" fmla="*/ 574554 h 607497"/>
              <a:gd name="connsiteX378" fmla="*/ 1292053 w 1741575"/>
              <a:gd name="connsiteY378" fmla="*/ 574554 h 607497"/>
              <a:gd name="connsiteX379" fmla="*/ 748667 w 1741575"/>
              <a:gd name="connsiteY379" fmla="*/ 566089 h 607497"/>
              <a:gd name="connsiteX380" fmla="*/ 748667 w 1741575"/>
              <a:gd name="connsiteY380" fmla="*/ 561856 h 607497"/>
              <a:gd name="connsiteX381" fmla="*/ 735845 w 1741575"/>
              <a:gd name="connsiteY381" fmla="*/ 561856 h 607497"/>
              <a:gd name="connsiteX382" fmla="*/ 740076 w 1741575"/>
              <a:gd name="connsiteY382" fmla="*/ 566089 h 607497"/>
              <a:gd name="connsiteX383" fmla="*/ 654555 w 1741575"/>
              <a:gd name="connsiteY383" fmla="*/ 557624 h 607497"/>
              <a:gd name="connsiteX384" fmla="*/ 663144 w 1741575"/>
              <a:gd name="connsiteY384" fmla="*/ 557624 h 607497"/>
              <a:gd name="connsiteX385" fmla="*/ 633143 w 1741575"/>
              <a:gd name="connsiteY385" fmla="*/ 553391 h 607497"/>
              <a:gd name="connsiteX386" fmla="*/ 633143 w 1741575"/>
              <a:gd name="connsiteY386" fmla="*/ 557624 h 607497"/>
              <a:gd name="connsiteX387" fmla="*/ 637375 w 1741575"/>
              <a:gd name="connsiteY387" fmla="*/ 561856 h 607497"/>
              <a:gd name="connsiteX388" fmla="*/ 637375 w 1741575"/>
              <a:gd name="connsiteY388" fmla="*/ 561856 h 607497"/>
              <a:gd name="connsiteX389" fmla="*/ 637375 w 1741575"/>
              <a:gd name="connsiteY389" fmla="*/ 561856 h 607497"/>
              <a:gd name="connsiteX390" fmla="*/ 556085 w 1741575"/>
              <a:gd name="connsiteY390" fmla="*/ 553391 h 607497"/>
              <a:gd name="connsiteX391" fmla="*/ 475044 w 1741575"/>
              <a:gd name="connsiteY391" fmla="*/ 544801 h 607497"/>
              <a:gd name="connsiteX392" fmla="*/ 475044 w 1741575"/>
              <a:gd name="connsiteY392" fmla="*/ 544801 h 607497"/>
              <a:gd name="connsiteX393" fmla="*/ 38591 w 1741575"/>
              <a:gd name="connsiteY393" fmla="*/ 336036 h 607497"/>
              <a:gd name="connsiteX394" fmla="*/ 25769 w 1741575"/>
              <a:gd name="connsiteY394" fmla="*/ 336036 h 607497"/>
              <a:gd name="connsiteX395" fmla="*/ 21537 w 1741575"/>
              <a:gd name="connsiteY395" fmla="*/ 336036 h 607497"/>
              <a:gd name="connsiteX396" fmla="*/ 25769 w 1741575"/>
              <a:gd name="connsiteY396" fmla="*/ 336036 h 607497"/>
              <a:gd name="connsiteX397" fmla="*/ 38591 w 1741575"/>
              <a:gd name="connsiteY397" fmla="*/ 336036 h 607497"/>
              <a:gd name="connsiteX398" fmla="*/ 38591 w 1741575"/>
              <a:gd name="connsiteY398" fmla="*/ 336036 h 60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Lst>
            <a:rect l="l" t="t" r="r" b="b"/>
            <a:pathLst>
              <a:path w="1741575" h="607497">
                <a:moveTo>
                  <a:pt x="8714" y="497994"/>
                </a:moveTo>
                <a:cubicBezTo>
                  <a:pt x="8714" y="497994"/>
                  <a:pt x="12947" y="497994"/>
                  <a:pt x="12947" y="502227"/>
                </a:cubicBezTo>
                <a:cubicBezTo>
                  <a:pt x="8714" y="510692"/>
                  <a:pt x="8714" y="510692"/>
                  <a:pt x="8714" y="510692"/>
                </a:cubicBezTo>
                <a:cubicBezTo>
                  <a:pt x="8714" y="519157"/>
                  <a:pt x="17304" y="510692"/>
                  <a:pt x="17304" y="519157"/>
                </a:cubicBezTo>
                <a:cubicBezTo>
                  <a:pt x="13071" y="527622"/>
                  <a:pt x="13071" y="527622"/>
                  <a:pt x="13071" y="527622"/>
                </a:cubicBezTo>
                <a:cubicBezTo>
                  <a:pt x="8839" y="536087"/>
                  <a:pt x="21661" y="540444"/>
                  <a:pt x="21661" y="553142"/>
                </a:cubicBezTo>
                <a:cubicBezTo>
                  <a:pt x="30251" y="570197"/>
                  <a:pt x="51662" y="561607"/>
                  <a:pt x="64485" y="570197"/>
                </a:cubicBezTo>
                <a:cubicBezTo>
                  <a:pt x="81539" y="578662"/>
                  <a:pt x="94486" y="574429"/>
                  <a:pt x="111541" y="570197"/>
                </a:cubicBezTo>
                <a:cubicBezTo>
                  <a:pt x="231298" y="570197"/>
                  <a:pt x="231298" y="570197"/>
                  <a:pt x="231298" y="570197"/>
                </a:cubicBezTo>
                <a:cubicBezTo>
                  <a:pt x="607872" y="578662"/>
                  <a:pt x="607872" y="578662"/>
                  <a:pt x="607872" y="578662"/>
                </a:cubicBezTo>
                <a:cubicBezTo>
                  <a:pt x="719163" y="582895"/>
                  <a:pt x="834687" y="591484"/>
                  <a:pt x="937389" y="595717"/>
                </a:cubicBezTo>
                <a:cubicBezTo>
                  <a:pt x="920335" y="591484"/>
                  <a:pt x="903155" y="595717"/>
                  <a:pt x="886101" y="587252"/>
                </a:cubicBezTo>
                <a:cubicBezTo>
                  <a:pt x="886101" y="583019"/>
                  <a:pt x="886101" y="583019"/>
                  <a:pt x="886101" y="583019"/>
                </a:cubicBezTo>
                <a:cubicBezTo>
                  <a:pt x="963158" y="578786"/>
                  <a:pt x="1044448" y="595841"/>
                  <a:pt x="1125739" y="591484"/>
                </a:cubicBezTo>
                <a:cubicBezTo>
                  <a:pt x="1121506" y="595717"/>
                  <a:pt x="1121506" y="595717"/>
                  <a:pt x="1121506" y="595717"/>
                </a:cubicBezTo>
                <a:cubicBezTo>
                  <a:pt x="1138561" y="599949"/>
                  <a:pt x="1138561" y="599949"/>
                  <a:pt x="1138561" y="599949"/>
                </a:cubicBezTo>
                <a:cubicBezTo>
                  <a:pt x="1100094" y="604182"/>
                  <a:pt x="1061503" y="604182"/>
                  <a:pt x="1023037" y="599949"/>
                </a:cubicBezTo>
                <a:cubicBezTo>
                  <a:pt x="1048681" y="608414"/>
                  <a:pt x="1082915" y="604182"/>
                  <a:pt x="1112916" y="608414"/>
                </a:cubicBezTo>
                <a:cubicBezTo>
                  <a:pt x="1373966" y="591360"/>
                  <a:pt x="1373966" y="591360"/>
                  <a:pt x="1373966" y="591360"/>
                </a:cubicBezTo>
                <a:cubicBezTo>
                  <a:pt x="1416790" y="582895"/>
                  <a:pt x="1463846" y="582895"/>
                  <a:pt x="1502313" y="574305"/>
                </a:cubicBezTo>
                <a:cubicBezTo>
                  <a:pt x="1493722" y="570072"/>
                  <a:pt x="1493722" y="570072"/>
                  <a:pt x="1493722" y="570072"/>
                </a:cubicBezTo>
                <a:cubicBezTo>
                  <a:pt x="1497956" y="565840"/>
                  <a:pt x="1497956" y="565840"/>
                  <a:pt x="1497956" y="565840"/>
                </a:cubicBezTo>
                <a:cubicBezTo>
                  <a:pt x="1566423" y="557375"/>
                  <a:pt x="1639123" y="540320"/>
                  <a:pt x="1707591" y="523265"/>
                </a:cubicBezTo>
                <a:cubicBezTo>
                  <a:pt x="1686179" y="519032"/>
                  <a:pt x="1686179" y="519032"/>
                  <a:pt x="1686179" y="519032"/>
                </a:cubicBezTo>
                <a:cubicBezTo>
                  <a:pt x="1699002" y="510567"/>
                  <a:pt x="1720413" y="519032"/>
                  <a:pt x="1724646" y="501978"/>
                </a:cubicBezTo>
                <a:cubicBezTo>
                  <a:pt x="1728879" y="501978"/>
                  <a:pt x="1728879" y="501978"/>
                  <a:pt x="1733236" y="501978"/>
                </a:cubicBezTo>
                <a:cubicBezTo>
                  <a:pt x="1703234" y="501978"/>
                  <a:pt x="1673357" y="514800"/>
                  <a:pt x="1643356" y="510443"/>
                </a:cubicBezTo>
                <a:cubicBezTo>
                  <a:pt x="1677590" y="501978"/>
                  <a:pt x="1677590" y="501978"/>
                  <a:pt x="1677590" y="501978"/>
                </a:cubicBezTo>
                <a:cubicBezTo>
                  <a:pt x="1677590" y="501978"/>
                  <a:pt x="1673357" y="497745"/>
                  <a:pt x="1677590" y="497745"/>
                </a:cubicBezTo>
                <a:cubicBezTo>
                  <a:pt x="1699002" y="497745"/>
                  <a:pt x="1716056" y="480690"/>
                  <a:pt x="1741825" y="476458"/>
                </a:cubicBezTo>
                <a:cubicBezTo>
                  <a:pt x="1741825" y="467993"/>
                  <a:pt x="1729003" y="467993"/>
                  <a:pt x="1737593" y="463636"/>
                </a:cubicBezTo>
                <a:cubicBezTo>
                  <a:pt x="1647713" y="459403"/>
                  <a:pt x="1570655" y="489156"/>
                  <a:pt x="1480901" y="489156"/>
                </a:cubicBezTo>
                <a:cubicBezTo>
                  <a:pt x="1309731" y="506210"/>
                  <a:pt x="1309731" y="506210"/>
                  <a:pt x="1309731" y="506210"/>
                </a:cubicBezTo>
                <a:cubicBezTo>
                  <a:pt x="1305498" y="501978"/>
                  <a:pt x="1305498" y="501978"/>
                  <a:pt x="1305498" y="501978"/>
                </a:cubicBezTo>
                <a:cubicBezTo>
                  <a:pt x="1421021" y="484923"/>
                  <a:pt x="1540778" y="489156"/>
                  <a:pt x="1652070" y="459403"/>
                </a:cubicBezTo>
                <a:cubicBezTo>
                  <a:pt x="1682071" y="455171"/>
                  <a:pt x="1711948" y="446581"/>
                  <a:pt x="1741950" y="442349"/>
                </a:cubicBezTo>
                <a:cubicBezTo>
                  <a:pt x="1720538" y="438116"/>
                  <a:pt x="1720538" y="438116"/>
                  <a:pt x="1720538" y="438116"/>
                </a:cubicBezTo>
                <a:cubicBezTo>
                  <a:pt x="1720538" y="433883"/>
                  <a:pt x="1716305" y="433883"/>
                  <a:pt x="1716305" y="433883"/>
                </a:cubicBezTo>
                <a:cubicBezTo>
                  <a:pt x="1724895" y="421061"/>
                  <a:pt x="1724895" y="421061"/>
                  <a:pt x="1724895" y="421061"/>
                </a:cubicBezTo>
                <a:cubicBezTo>
                  <a:pt x="1720662" y="425294"/>
                  <a:pt x="1720662" y="421061"/>
                  <a:pt x="1716305" y="421061"/>
                </a:cubicBezTo>
                <a:cubicBezTo>
                  <a:pt x="1716305" y="412596"/>
                  <a:pt x="1720538" y="412596"/>
                  <a:pt x="1724895" y="408239"/>
                </a:cubicBezTo>
                <a:cubicBezTo>
                  <a:pt x="1720662" y="404006"/>
                  <a:pt x="1703483" y="408239"/>
                  <a:pt x="1694893" y="399774"/>
                </a:cubicBezTo>
                <a:cubicBezTo>
                  <a:pt x="1639249" y="399774"/>
                  <a:pt x="1639249" y="399774"/>
                  <a:pt x="1639249" y="399774"/>
                </a:cubicBezTo>
                <a:cubicBezTo>
                  <a:pt x="1720538" y="382719"/>
                  <a:pt x="1720538" y="382719"/>
                  <a:pt x="1720538" y="382719"/>
                </a:cubicBezTo>
                <a:cubicBezTo>
                  <a:pt x="1716305" y="382719"/>
                  <a:pt x="1711948" y="378487"/>
                  <a:pt x="1707716" y="374254"/>
                </a:cubicBezTo>
                <a:cubicBezTo>
                  <a:pt x="1707716" y="365789"/>
                  <a:pt x="1720538" y="365789"/>
                  <a:pt x="1724770" y="361432"/>
                </a:cubicBezTo>
                <a:cubicBezTo>
                  <a:pt x="1707716" y="340144"/>
                  <a:pt x="1681947" y="348610"/>
                  <a:pt x="1660535" y="344377"/>
                </a:cubicBezTo>
                <a:cubicBezTo>
                  <a:pt x="1677590" y="335912"/>
                  <a:pt x="1699002" y="335912"/>
                  <a:pt x="1716181" y="327322"/>
                </a:cubicBezTo>
                <a:cubicBezTo>
                  <a:pt x="1630658" y="327322"/>
                  <a:pt x="1545011" y="335787"/>
                  <a:pt x="1463722" y="340144"/>
                </a:cubicBezTo>
                <a:cubicBezTo>
                  <a:pt x="1467953" y="335912"/>
                  <a:pt x="1467953" y="335912"/>
                  <a:pt x="1467953" y="335912"/>
                </a:cubicBezTo>
                <a:cubicBezTo>
                  <a:pt x="1553476" y="331679"/>
                  <a:pt x="1626301" y="318857"/>
                  <a:pt x="1707591" y="306035"/>
                </a:cubicBezTo>
                <a:cubicBezTo>
                  <a:pt x="1703359" y="306035"/>
                  <a:pt x="1703359" y="306035"/>
                  <a:pt x="1703359" y="306035"/>
                </a:cubicBezTo>
                <a:cubicBezTo>
                  <a:pt x="1587834" y="314500"/>
                  <a:pt x="1472310" y="327322"/>
                  <a:pt x="1361020" y="331555"/>
                </a:cubicBezTo>
                <a:cubicBezTo>
                  <a:pt x="1365251" y="327322"/>
                  <a:pt x="1365251" y="327322"/>
                  <a:pt x="1365251" y="327322"/>
                </a:cubicBezTo>
                <a:cubicBezTo>
                  <a:pt x="1472186" y="314500"/>
                  <a:pt x="1592067" y="314500"/>
                  <a:pt x="1699002" y="293213"/>
                </a:cubicBezTo>
                <a:cubicBezTo>
                  <a:pt x="1703234" y="288980"/>
                  <a:pt x="1707591" y="288980"/>
                  <a:pt x="1711824" y="284748"/>
                </a:cubicBezTo>
                <a:cubicBezTo>
                  <a:pt x="1703234" y="276282"/>
                  <a:pt x="1686179" y="284748"/>
                  <a:pt x="1673357" y="280515"/>
                </a:cubicBezTo>
                <a:cubicBezTo>
                  <a:pt x="1677590" y="276282"/>
                  <a:pt x="1677590" y="276282"/>
                  <a:pt x="1677590" y="276282"/>
                </a:cubicBezTo>
                <a:cubicBezTo>
                  <a:pt x="1690412" y="276282"/>
                  <a:pt x="1703234" y="267817"/>
                  <a:pt x="1720413" y="267817"/>
                </a:cubicBezTo>
                <a:cubicBezTo>
                  <a:pt x="1720413" y="259352"/>
                  <a:pt x="1716181" y="259352"/>
                  <a:pt x="1711824" y="254995"/>
                </a:cubicBezTo>
                <a:cubicBezTo>
                  <a:pt x="1699002" y="254995"/>
                  <a:pt x="1681822" y="259228"/>
                  <a:pt x="1669000" y="250763"/>
                </a:cubicBezTo>
                <a:cubicBezTo>
                  <a:pt x="1673233" y="250763"/>
                  <a:pt x="1677590" y="250763"/>
                  <a:pt x="1677590" y="250763"/>
                </a:cubicBezTo>
                <a:cubicBezTo>
                  <a:pt x="1656178" y="246530"/>
                  <a:pt x="1626301" y="259228"/>
                  <a:pt x="1604889" y="250763"/>
                </a:cubicBezTo>
                <a:cubicBezTo>
                  <a:pt x="1621944" y="242297"/>
                  <a:pt x="1643356" y="242297"/>
                  <a:pt x="1664768" y="237940"/>
                </a:cubicBezTo>
                <a:cubicBezTo>
                  <a:pt x="1664768" y="229475"/>
                  <a:pt x="1664768" y="229475"/>
                  <a:pt x="1664768" y="229475"/>
                </a:cubicBezTo>
                <a:cubicBezTo>
                  <a:pt x="1681822" y="225243"/>
                  <a:pt x="1703234" y="233708"/>
                  <a:pt x="1716056" y="221010"/>
                </a:cubicBezTo>
                <a:cubicBezTo>
                  <a:pt x="1707467" y="212545"/>
                  <a:pt x="1707467" y="212545"/>
                  <a:pt x="1707467" y="212545"/>
                </a:cubicBezTo>
                <a:cubicBezTo>
                  <a:pt x="1707467" y="208313"/>
                  <a:pt x="1707467" y="208313"/>
                  <a:pt x="1707467" y="208313"/>
                </a:cubicBezTo>
                <a:cubicBezTo>
                  <a:pt x="1707467" y="204080"/>
                  <a:pt x="1698877" y="204080"/>
                  <a:pt x="1698877" y="195490"/>
                </a:cubicBezTo>
                <a:cubicBezTo>
                  <a:pt x="1711699" y="182668"/>
                  <a:pt x="1711699" y="182668"/>
                  <a:pt x="1711699" y="182668"/>
                </a:cubicBezTo>
                <a:cubicBezTo>
                  <a:pt x="1694645" y="157148"/>
                  <a:pt x="1664643" y="174203"/>
                  <a:pt x="1634642" y="169846"/>
                </a:cubicBezTo>
                <a:cubicBezTo>
                  <a:pt x="1561941" y="182668"/>
                  <a:pt x="1489116" y="186901"/>
                  <a:pt x="1416416" y="186901"/>
                </a:cubicBezTo>
                <a:cubicBezTo>
                  <a:pt x="1322303" y="208188"/>
                  <a:pt x="1223834" y="208188"/>
                  <a:pt x="1125490" y="216778"/>
                </a:cubicBezTo>
                <a:cubicBezTo>
                  <a:pt x="1138312" y="221010"/>
                  <a:pt x="1138312" y="221010"/>
                  <a:pt x="1138312" y="221010"/>
                </a:cubicBezTo>
                <a:cubicBezTo>
                  <a:pt x="1228192" y="212545"/>
                  <a:pt x="1330893" y="203956"/>
                  <a:pt x="1429238" y="199723"/>
                </a:cubicBezTo>
                <a:cubicBezTo>
                  <a:pt x="1420648" y="203956"/>
                  <a:pt x="1420648" y="203956"/>
                  <a:pt x="1420648" y="203956"/>
                </a:cubicBezTo>
                <a:cubicBezTo>
                  <a:pt x="1420648" y="212420"/>
                  <a:pt x="1429238" y="203956"/>
                  <a:pt x="1429238" y="208188"/>
                </a:cubicBezTo>
                <a:cubicBezTo>
                  <a:pt x="1412183" y="212420"/>
                  <a:pt x="1390771" y="221010"/>
                  <a:pt x="1373592" y="212420"/>
                </a:cubicBezTo>
                <a:cubicBezTo>
                  <a:pt x="1395004" y="208188"/>
                  <a:pt x="1395004" y="208188"/>
                  <a:pt x="1395004" y="208188"/>
                </a:cubicBezTo>
                <a:cubicBezTo>
                  <a:pt x="1382182" y="203956"/>
                  <a:pt x="1360770" y="208188"/>
                  <a:pt x="1347948" y="212420"/>
                </a:cubicBezTo>
                <a:cubicBezTo>
                  <a:pt x="1347948" y="216653"/>
                  <a:pt x="1347948" y="216653"/>
                  <a:pt x="1347948" y="216653"/>
                </a:cubicBezTo>
                <a:cubicBezTo>
                  <a:pt x="1356537" y="216653"/>
                  <a:pt x="1365002" y="212420"/>
                  <a:pt x="1373592" y="216653"/>
                </a:cubicBezTo>
                <a:cubicBezTo>
                  <a:pt x="1339358" y="220886"/>
                  <a:pt x="1300891" y="229475"/>
                  <a:pt x="1266657" y="225118"/>
                </a:cubicBezTo>
                <a:cubicBezTo>
                  <a:pt x="1283712" y="220886"/>
                  <a:pt x="1283712" y="220886"/>
                  <a:pt x="1283712" y="220886"/>
                </a:cubicBezTo>
                <a:cubicBezTo>
                  <a:pt x="1279480" y="216653"/>
                  <a:pt x="1262300" y="220886"/>
                  <a:pt x="1249478" y="220886"/>
                </a:cubicBezTo>
                <a:cubicBezTo>
                  <a:pt x="1258068" y="225118"/>
                  <a:pt x="1258068" y="225118"/>
                  <a:pt x="1258068" y="225118"/>
                </a:cubicBezTo>
                <a:cubicBezTo>
                  <a:pt x="1228066" y="229351"/>
                  <a:pt x="1185367" y="233583"/>
                  <a:pt x="1151133" y="233583"/>
                </a:cubicBezTo>
                <a:cubicBezTo>
                  <a:pt x="1134078" y="225118"/>
                  <a:pt x="1125490" y="229351"/>
                  <a:pt x="1108311" y="220761"/>
                </a:cubicBezTo>
                <a:cubicBezTo>
                  <a:pt x="1108311" y="220761"/>
                  <a:pt x="1108311" y="220761"/>
                  <a:pt x="1112542" y="216529"/>
                </a:cubicBezTo>
                <a:cubicBezTo>
                  <a:pt x="1069720" y="216529"/>
                  <a:pt x="1069720" y="216529"/>
                  <a:pt x="1069720" y="216529"/>
                </a:cubicBezTo>
                <a:cubicBezTo>
                  <a:pt x="1065487" y="220761"/>
                  <a:pt x="1065487" y="220761"/>
                  <a:pt x="1065487" y="220761"/>
                </a:cubicBezTo>
                <a:cubicBezTo>
                  <a:pt x="984197" y="207939"/>
                  <a:pt x="911496" y="203706"/>
                  <a:pt x="825849" y="203706"/>
                </a:cubicBezTo>
                <a:cubicBezTo>
                  <a:pt x="800205" y="207939"/>
                  <a:pt x="774560" y="199474"/>
                  <a:pt x="748791" y="195241"/>
                </a:cubicBezTo>
                <a:cubicBezTo>
                  <a:pt x="744559" y="195241"/>
                  <a:pt x="744559" y="195241"/>
                  <a:pt x="744559" y="195241"/>
                </a:cubicBezTo>
                <a:cubicBezTo>
                  <a:pt x="753148" y="186776"/>
                  <a:pt x="753148" y="186776"/>
                  <a:pt x="753148" y="186776"/>
                </a:cubicBezTo>
                <a:cubicBezTo>
                  <a:pt x="962785" y="186776"/>
                  <a:pt x="1163955" y="212296"/>
                  <a:pt x="1377825" y="186776"/>
                </a:cubicBezTo>
                <a:cubicBezTo>
                  <a:pt x="1506171" y="173954"/>
                  <a:pt x="1506171" y="173954"/>
                  <a:pt x="1506171" y="173954"/>
                </a:cubicBezTo>
                <a:cubicBezTo>
                  <a:pt x="1506171" y="169722"/>
                  <a:pt x="1506171" y="169722"/>
                  <a:pt x="1506171" y="169722"/>
                </a:cubicBezTo>
                <a:cubicBezTo>
                  <a:pt x="1566049" y="161256"/>
                  <a:pt x="1625928" y="156899"/>
                  <a:pt x="1685931" y="144202"/>
                </a:cubicBezTo>
                <a:cubicBezTo>
                  <a:pt x="1690163" y="139969"/>
                  <a:pt x="1698753" y="139969"/>
                  <a:pt x="1702985" y="139969"/>
                </a:cubicBezTo>
                <a:cubicBezTo>
                  <a:pt x="1702985" y="127147"/>
                  <a:pt x="1715808" y="135737"/>
                  <a:pt x="1720040" y="131504"/>
                </a:cubicBezTo>
                <a:cubicBezTo>
                  <a:pt x="1711451" y="123039"/>
                  <a:pt x="1711451" y="123039"/>
                  <a:pt x="1711451" y="123039"/>
                </a:cubicBezTo>
                <a:cubicBezTo>
                  <a:pt x="1518869" y="127271"/>
                  <a:pt x="1317822" y="161381"/>
                  <a:pt x="1125240" y="165613"/>
                </a:cubicBezTo>
                <a:cubicBezTo>
                  <a:pt x="1125240" y="174079"/>
                  <a:pt x="1133830" y="165613"/>
                  <a:pt x="1138062" y="169846"/>
                </a:cubicBezTo>
                <a:cubicBezTo>
                  <a:pt x="1176529" y="165613"/>
                  <a:pt x="1210763" y="165613"/>
                  <a:pt x="1253586" y="165613"/>
                </a:cubicBezTo>
                <a:cubicBezTo>
                  <a:pt x="1266409" y="157148"/>
                  <a:pt x="1287820" y="165613"/>
                  <a:pt x="1300643" y="165613"/>
                </a:cubicBezTo>
                <a:cubicBezTo>
                  <a:pt x="1390522" y="161381"/>
                  <a:pt x="1480402" y="148559"/>
                  <a:pt x="1565925" y="148559"/>
                </a:cubicBezTo>
                <a:cubicBezTo>
                  <a:pt x="1570158" y="148559"/>
                  <a:pt x="1570158" y="148559"/>
                  <a:pt x="1570158" y="148559"/>
                </a:cubicBezTo>
                <a:cubicBezTo>
                  <a:pt x="1501690" y="157024"/>
                  <a:pt x="1501690" y="157024"/>
                  <a:pt x="1501690" y="157024"/>
                </a:cubicBezTo>
                <a:cubicBezTo>
                  <a:pt x="1501690" y="161256"/>
                  <a:pt x="1501690" y="161256"/>
                  <a:pt x="1501690" y="161256"/>
                </a:cubicBezTo>
                <a:cubicBezTo>
                  <a:pt x="1390398" y="169722"/>
                  <a:pt x="1279231" y="191133"/>
                  <a:pt x="1163707" y="186776"/>
                </a:cubicBezTo>
                <a:cubicBezTo>
                  <a:pt x="1138062" y="178311"/>
                  <a:pt x="1112418" y="186776"/>
                  <a:pt x="1086649" y="186776"/>
                </a:cubicBezTo>
                <a:cubicBezTo>
                  <a:pt x="1052415" y="182544"/>
                  <a:pt x="1018181" y="182544"/>
                  <a:pt x="988180" y="173954"/>
                </a:cubicBezTo>
                <a:cubicBezTo>
                  <a:pt x="988180" y="173954"/>
                  <a:pt x="988180" y="169722"/>
                  <a:pt x="992412" y="169722"/>
                </a:cubicBezTo>
                <a:cubicBezTo>
                  <a:pt x="1030879" y="165489"/>
                  <a:pt x="1073702" y="173954"/>
                  <a:pt x="1116526" y="169722"/>
                </a:cubicBezTo>
                <a:lnTo>
                  <a:pt x="1116526" y="169722"/>
                </a:lnTo>
                <a:cubicBezTo>
                  <a:pt x="1090882" y="165489"/>
                  <a:pt x="1056648" y="165489"/>
                  <a:pt x="1031003" y="156899"/>
                </a:cubicBezTo>
                <a:cubicBezTo>
                  <a:pt x="1069470" y="152667"/>
                  <a:pt x="1069470" y="152667"/>
                  <a:pt x="1069470" y="152667"/>
                </a:cubicBezTo>
                <a:cubicBezTo>
                  <a:pt x="1373219" y="135612"/>
                  <a:pt x="1373219" y="135612"/>
                  <a:pt x="1373219" y="135612"/>
                </a:cubicBezTo>
                <a:cubicBezTo>
                  <a:pt x="1475921" y="122790"/>
                  <a:pt x="1574390" y="122790"/>
                  <a:pt x="1672735" y="110092"/>
                </a:cubicBezTo>
                <a:cubicBezTo>
                  <a:pt x="1655556" y="101627"/>
                  <a:pt x="1634269" y="110092"/>
                  <a:pt x="1617089" y="105860"/>
                </a:cubicBezTo>
                <a:cubicBezTo>
                  <a:pt x="1711202" y="97394"/>
                  <a:pt x="1711202" y="97394"/>
                  <a:pt x="1711202" y="97394"/>
                </a:cubicBezTo>
                <a:cubicBezTo>
                  <a:pt x="1711202" y="88929"/>
                  <a:pt x="1719791" y="93162"/>
                  <a:pt x="1724024" y="88929"/>
                </a:cubicBezTo>
                <a:cubicBezTo>
                  <a:pt x="1659789" y="93162"/>
                  <a:pt x="1659789" y="93162"/>
                  <a:pt x="1659789" y="93162"/>
                </a:cubicBezTo>
                <a:cubicBezTo>
                  <a:pt x="1646966" y="76107"/>
                  <a:pt x="1629787" y="88929"/>
                  <a:pt x="1612732" y="84697"/>
                </a:cubicBezTo>
                <a:cubicBezTo>
                  <a:pt x="1587088" y="84697"/>
                  <a:pt x="1557087" y="80464"/>
                  <a:pt x="1531442" y="93162"/>
                </a:cubicBezTo>
                <a:cubicBezTo>
                  <a:pt x="1655556" y="88929"/>
                  <a:pt x="1655556" y="88929"/>
                  <a:pt x="1655556" y="88929"/>
                </a:cubicBezTo>
                <a:cubicBezTo>
                  <a:pt x="1587088" y="97394"/>
                  <a:pt x="1587088" y="97394"/>
                  <a:pt x="1587088" y="97394"/>
                </a:cubicBezTo>
                <a:cubicBezTo>
                  <a:pt x="1582855" y="101627"/>
                  <a:pt x="1582855" y="101627"/>
                  <a:pt x="1582855" y="101627"/>
                </a:cubicBezTo>
                <a:cubicBezTo>
                  <a:pt x="1514387" y="105860"/>
                  <a:pt x="1445919" y="114449"/>
                  <a:pt x="1377451" y="118682"/>
                </a:cubicBezTo>
                <a:cubicBezTo>
                  <a:pt x="1386041" y="114449"/>
                  <a:pt x="1386041" y="114449"/>
                  <a:pt x="1386041" y="114449"/>
                </a:cubicBezTo>
                <a:cubicBezTo>
                  <a:pt x="1321806" y="118682"/>
                  <a:pt x="1257695" y="118682"/>
                  <a:pt x="1197816" y="114449"/>
                </a:cubicBezTo>
                <a:cubicBezTo>
                  <a:pt x="1197816" y="105984"/>
                  <a:pt x="1202049" y="105984"/>
                  <a:pt x="1206406" y="105984"/>
                </a:cubicBezTo>
                <a:cubicBezTo>
                  <a:pt x="1227818" y="101751"/>
                  <a:pt x="1227818" y="101751"/>
                  <a:pt x="1227818" y="101751"/>
                </a:cubicBezTo>
                <a:cubicBezTo>
                  <a:pt x="1223585" y="93286"/>
                  <a:pt x="1210763" y="101751"/>
                  <a:pt x="1202173" y="97519"/>
                </a:cubicBezTo>
                <a:cubicBezTo>
                  <a:pt x="1236407" y="93286"/>
                  <a:pt x="1274874" y="89054"/>
                  <a:pt x="1309108" y="97519"/>
                </a:cubicBezTo>
                <a:cubicBezTo>
                  <a:pt x="1351931" y="84697"/>
                  <a:pt x="1394631" y="101751"/>
                  <a:pt x="1433222" y="84697"/>
                </a:cubicBezTo>
                <a:cubicBezTo>
                  <a:pt x="1467456" y="93162"/>
                  <a:pt x="1501690" y="71875"/>
                  <a:pt x="1535924" y="84697"/>
                </a:cubicBezTo>
                <a:cubicBezTo>
                  <a:pt x="1540156" y="76232"/>
                  <a:pt x="1557335" y="84697"/>
                  <a:pt x="1561568" y="71875"/>
                </a:cubicBezTo>
                <a:cubicBezTo>
                  <a:pt x="1617214" y="67642"/>
                  <a:pt x="1672860" y="67642"/>
                  <a:pt x="1724148" y="71875"/>
                </a:cubicBezTo>
                <a:cubicBezTo>
                  <a:pt x="1724148" y="67642"/>
                  <a:pt x="1724148" y="63409"/>
                  <a:pt x="1728381" y="63409"/>
                </a:cubicBezTo>
                <a:cubicBezTo>
                  <a:pt x="1732614" y="63409"/>
                  <a:pt x="1732614" y="63409"/>
                  <a:pt x="1732614" y="63409"/>
                </a:cubicBezTo>
                <a:cubicBezTo>
                  <a:pt x="1724024" y="37889"/>
                  <a:pt x="1698380" y="54944"/>
                  <a:pt x="1681325" y="42122"/>
                </a:cubicBezTo>
                <a:cubicBezTo>
                  <a:pt x="1724148" y="42122"/>
                  <a:pt x="1724148" y="42122"/>
                  <a:pt x="1724148" y="42122"/>
                </a:cubicBezTo>
                <a:cubicBezTo>
                  <a:pt x="1711326" y="25067"/>
                  <a:pt x="1689914" y="37889"/>
                  <a:pt x="1672860" y="25067"/>
                </a:cubicBezTo>
                <a:cubicBezTo>
                  <a:pt x="1591569" y="16602"/>
                  <a:pt x="1505922" y="25067"/>
                  <a:pt x="1428989" y="33532"/>
                </a:cubicBezTo>
                <a:cubicBezTo>
                  <a:pt x="1433222" y="37765"/>
                  <a:pt x="1446044" y="33532"/>
                  <a:pt x="1450401" y="46355"/>
                </a:cubicBezTo>
                <a:cubicBezTo>
                  <a:pt x="1313465" y="59177"/>
                  <a:pt x="1313465" y="59177"/>
                  <a:pt x="1313465" y="59177"/>
                </a:cubicBezTo>
                <a:cubicBezTo>
                  <a:pt x="1296410" y="50712"/>
                  <a:pt x="1279231" y="50712"/>
                  <a:pt x="1266409" y="54944"/>
                </a:cubicBezTo>
                <a:cubicBezTo>
                  <a:pt x="1270641" y="54944"/>
                  <a:pt x="1270641" y="59177"/>
                  <a:pt x="1274998" y="59177"/>
                </a:cubicBezTo>
                <a:cubicBezTo>
                  <a:pt x="1091006" y="67642"/>
                  <a:pt x="1091006" y="67642"/>
                  <a:pt x="1091006" y="67642"/>
                </a:cubicBezTo>
                <a:cubicBezTo>
                  <a:pt x="675966" y="46355"/>
                  <a:pt x="675966" y="46355"/>
                  <a:pt x="675966" y="46355"/>
                </a:cubicBezTo>
                <a:cubicBezTo>
                  <a:pt x="594676" y="37889"/>
                  <a:pt x="509029" y="42122"/>
                  <a:pt x="427739" y="29300"/>
                </a:cubicBezTo>
                <a:cubicBezTo>
                  <a:pt x="440561" y="25067"/>
                  <a:pt x="453383" y="12245"/>
                  <a:pt x="466205" y="16478"/>
                </a:cubicBezTo>
                <a:cubicBezTo>
                  <a:pt x="560318" y="20710"/>
                  <a:pt x="560318" y="20710"/>
                  <a:pt x="560318" y="20710"/>
                </a:cubicBezTo>
                <a:cubicBezTo>
                  <a:pt x="551728" y="12245"/>
                  <a:pt x="551728" y="12245"/>
                  <a:pt x="551728" y="12245"/>
                </a:cubicBezTo>
                <a:cubicBezTo>
                  <a:pt x="453259" y="3780"/>
                  <a:pt x="363503" y="3780"/>
                  <a:pt x="265034" y="3780"/>
                </a:cubicBezTo>
                <a:cubicBezTo>
                  <a:pt x="217978" y="3780"/>
                  <a:pt x="162332" y="-13275"/>
                  <a:pt x="128098" y="25067"/>
                </a:cubicBezTo>
                <a:cubicBezTo>
                  <a:pt x="89631" y="33532"/>
                  <a:pt x="51040" y="42122"/>
                  <a:pt x="21163" y="76232"/>
                </a:cubicBezTo>
                <a:cubicBezTo>
                  <a:pt x="8341" y="76232"/>
                  <a:pt x="8341" y="76232"/>
                  <a:pt x="8341" y="76232"/>
                </a:cubicBezTo>
                <a:cubicBezTo>
                  <a:pt x="8341" y="80464"/>
                  <a:pt x="12574" y="80464"/>
                  <a:pt x="12574" y="84697"/>
                </a:cubicBezTo>
                <a:cubicBezTo>
                  <a:pt x="12574" y="88929"/>
                  <a:pt x="8341" y="88929"/>
                  <a:pt x="8341" y="93162"/>
                </a:cubicBezTo>
                <a:cubicBezTo>
                  <a:pt x="21163" y="97394"/>
                  <a:pt x="33986" y="76107"/>
                  <a:pt x="51165" y="80340"/>
                </a:cubicBezTo>
                <a:cubicBezTo>
                  <a:pt x="42575" y="84572"/>
                  <a:pt x="51165" y="97394"/>
                  <a:pt x="51165" y="105860"/>
                </a:cubicBezTo>
                <a:cubicBezTo>
                  <a:pt x="38343" y="110092"/>
                  <a:pt x="16931" y="93037"/>
                  <a:pt x="8341" y="114325"/>
                </a:cubicBezTo>
                <a:lnTo>
                  <a:pt x="8341" y="114325"/>
                </a:lnTo>
                <a:cubicBezTo>
                  <a:pt x="8341" y="118557"/>
                  <a:pt x="4109" y="118557"/>
                  <a:pt x="4109" y="122790"/>
                </a:cubicBezTo>
                <a:lnTo>
                  <a:pt x="4109" y="122790"/>
                </a:lnTo>
                <a:cubicBezTo>
                  <a:pt x="4109" y="127022"/>
                  <a:pt x="4109" y="127022"/>
                  <a:pt x="4109" y="127022"/>
                </a:cubicBezTo>
                <a:cubicBezTo>
                  <a:pt x="8341" y="135488"/>
                  <a:pt x="21288" y="127022"/>
                  <a:pt x="25520" y="131255"/>
                </a:cubicBezTo>
                <a:cubicBezTo>
                  <a:pt x="25520" y="127022"/>
                  <a:pt x="25520" y="127022"/>
                  <a:pt x="25520" y="127022"/>
                </a:cubicBezTo>
                <a:cubicBezTo>
                  <a:pt x="34110" y="114200"/>
                  <a:pt x="51165" y="122790"/>
                  <a:pt x="59754" y="109968"/>
                </a:cubicBezTo>
                <a:cubicBezTo>
                  <a:pt x="59754" y="114200"/>
                  <a:pt x="68344" y="122790"/>
                  <a:pt x="59754" y="127022"/>
                </a:cubicBezTo>
                <a:cubicBezTo>
                  <a:pt x="55522" y="127022"/>
                  <a:pt x="51165" y="122790"/>
                  <a:pt x="46932" y="127022"/>
                </a:cubicBezTo>
                <a:cubicBezTo>
                  <a:pt x="55522" y="127022"/>
                  <a:pt x="59754" y="139845"/>
                  <a:pt x="55522" y="144077"/>
                </a:cubicBezTo>
                <a:cubicBezTo>
                  <a:pt x="46932" y="161132"/>
                  <a:pt x="46932" y="161132"/>
                  <a:pt x="46932" y="161132"/>
                </a:cubicBezTo>
                <a:cubicBezTo>
                  <a:pt x="46932" y="165365"/>
                  <a:pt x="55522" y="169597"/>
                  <a:pt x="59754" y="178186"/>
                </a:cubicBezTo>
                <a:cubicBezTo>
                  <a:pt x="51165" y="182419"/>
                  <a:pt x="38343" y="182419"/>
                  <a:pt x="34110" y="178186"/>
                </a:cubicBezTo>
                <a:cubicBezTo>
                  <a:pt x="25520" y="165365"/>
                  <a:pt x="21288" y="178186"/>
                  <a:pt x="12698" y="178186"/>
                </a:cubicBezTo>
                <a:cubicBezTo>
                  <a:pt x="8466" y="178186"/>
                  <a:pt x="12698" y="186652"/>
                  <a:pt x="8466" y="186652"/>
                </a:cubicBezTo>
                <a:cubicBezTo>
                  <a:pt x="4233" y="186652"/>
                  <a:pt x="4233" y="186652"/>
                  <a:pt x="4233" y="186652"/>
                </a:cubicBezTo>
                <a:cubicBezTo>
                  <a:pt x="12823" y="190884"/>
                  <a:pt x="12823" y="190884"/>
                  <a:pt x="12823" y="190884"/>
                </a:cubicBezTo>
                <a:cubicBezTo>
                  <a:pt x="8590" y="195117"/>
                  <a:pt x="8590" y="195117"/>
                  <a:pt x="4233" y="195117"/>
                </a:cubicBezTo>
                <a:cubicBezTo>
                  <a:pt x="8466" y="207939"/>
                  <a:pt x="25645" y="195117"/>
                  <a:pt x="25645" y="207939"/>
                </a:cubicBezTo>
                <a:cubicBezTo>
                  <a:pt x="21412" y="212172"/>
                  <a:pt x="8590" y="212172"/>
                  <a:pt x="12823" y="224994"/>
                </a:cubicBezTo>
                <a:cubicBezTo>
                  <a:pt x="8590" y="224994"/>
                  <a:pt x="8590" y="224994"/>
                  <a:pt x="8590" y="224994"/>
                </a:cubicBezTo>
                <a:cubicBezTo>
                  <a:pt x="12823" y="229226"/>
                  <a:pt x="12823" y="229226"/>
                  <a:pt x="12823" y="229226"/>
                </a:cubicBezTo>
                <a:cubicBezTo>
                  <a:pt x="17055" y="229226"/>
                  <a:pt x="17055" y="229226"/>
                  <a:pt x="17055" y="229226"/>
                </a:cubicBezTo>
                <a:cubicBezTo>
                  <a:pt x="21288" y="237691"/>
                  <a:pt x="8466" y="242048"/>
                  <a:pt x="4233" y="250514"/>
                </a:cubicBezTo>
                <a:cubicBezTo>
                  <a:pt x="17055" y="271801"/>
                  <a:pt x="34234" y="246281"/>
                  <a:pt x="51289" y="254746"/>
                </a:cubicBezTo>
                <a:cubicBezTo>
                  <a:pt x="51289" y="267568"/>
                  <a:pt x="38467" y="267568"/>
                  <a:pt x="34234" y="263211"/>
                </a:cubicBezTo>
                <a:cubicBezTo>
                  <a:pt x="21412" y="254746"/>
                  <a:pt x="12823" y="276034"/>
                  <a:pt x="4233" y="284499"/>
                </a:cubicBezTo>
                <a:cubicBezTo>
                  <a:pt x="8466" y="284499"/>
                  <a:pt x="8466" y="284499"/>
                  <a:pt x="12823" y="288731"/>
                </a:cubicBezTo>
                <a:cubicBezTo>
                  <a:pt x="12823" y="297196"/>
                  <a:pt x="4233" y="288731"/>
                  <a:pt x="0" y="292964"/>
                </a:cubicBezTo>
                <a:cubicBezTo>
                  <a:pt x="8590" y="301429"/>
                  <a:pt x="8590" y="301429"/>
                  <a:pt x="8590" y="301429"/>
                </a:cubicBezTo>
                <a:cubicBezTo>
                  <a:pt x="8590" y="301429"/>
                  <a:pt x="4357" y="301429"/>
                  <a:pt x="4357" y="305662"/>
                </a:cubicBezTo>
                <a:cubicBezTo>
                  <a:pt x="17180" y="318484"/>
                  <a:pt x="34359" y="305662"/>
                  <a:pt x="42824" y="314127"/>
                </a:cubicBezTo>
                <a:cubicBezTo>
                  <a:pt x="30002" y="318359"/>
                  <a:pt x="17180" y="314127"/>
                  <a:pt x="12823" y="326949"/>
                </a:cubicBezTo>
                <a:cubicBezTo>
                  <a:pt x="12823" y="331181"/>
                  <a:pt x="17055" y="326949"/>
                  <a:pt x="17055" y="331181"/>
                </a:cubicBezTo>
                <a:cubicBezTo>
                  <a:pt x="12823" y="335414"/>
                  <a:pt x="8466" y="335414"/>
                  <a:pt x="4233" y="335414"/>
                </a:cubicBezTo>
                <a:cubicBezTo>
                  <a:pt x="0" y="352469"/>
                  <a:pt x="17055" y="348236"/>
                  <a:pt x="25645" y="352469"/>
                </a:cubicBezTo>
                <a:cubicBezTo>
                  <a:pt x="25645" y="352469"/>
                  <a:pt x="25645" y="352469"/>
                  <a:pt x="29877" y="352469"/>
                </a:cubicBezTo>
                <a:cubicBezTo>
                  <a:pt x="17055" y="356701"/>
                  <a:pt x="12823" y="365291"/>
                  <a:pt x="4233" y="369524"/>
                </a:cubicBezTo>
                <a:cubicBezTo>
                  <a:pt x="4233" y="382345"/>
                  <a:pt x="17055" y="373756"/>
                  <a:pt x="21412" y="382345"/>
                </a:cubicBezTo>
                <a:cubicBezTo>
                  <a:pt x="12823" y="382345"/>
                  <a:pt x="8590" y="386578"/>
                  <a:pt x="4233" y="386578"/>
                </a:cubicBezTo>
                <a:cubicBezTo>
                  <a:pt x="12823" y="390811"/>
                  <a:pt x="8466" y="399400"/>
                  <a:pt x="8466" y="403633"/>
                </a:cubicBezTo>
                <a:cubicBezTo>
                  <a:pt x="4233" y="403633"/>
                  <a:pt x="4233" y="407865"/>
                  <a:pt x="4233" y="407865"/>
                </a:cubicBezTo>
                <a:cubicBezTo>
                  <a:pt x="12823" y="412098"/>
                  <a:pt x="12823" y="412098"/>
                  <a:pt x="12823" y="412098"/>
                </a:cubicBezTo>
                <a:cubicBezTo>
                  <a:pt x="-4232" y="412098"/>
                  <a:pt x="12823" y="429153"/>
                  <a:pt x="4233" y="437618"/>
                </a:cubicBezTo>
                <a:cubicBezTo>
                  <a:pt x="0" y="441850"/>
                  <a:pt x="8466" y="441850"/>
                  <a:pt x="8466" y="446083"/>
                </a:cubicBezTo>
                <a:cubicBezTo>
                  <a:pt x="-124" y="454548"/>
                  <a:pt x="12698" y="450316"/>
                  <a:pt x="17055" y="463138"/>
                </a:cubicBezTo>
                <a:cubicBezTo>
                  <a:pt x="0" y="467370"/>
                  <a:pt x="0" y="467370"/>
                  <a:pt x="0" y="467370"/>
                </a:cubicBezTo>
                <a:cubicBezTo>
                  <a:pt x="12823" y="475836"/>
                  <a:pt x="12823" y="475836"/>
                  <a:pt x="12823" y="475836"/>
                </a:cubicBezTo>
                <a:cubicBezTo>
                  <a:pt x="8590" y="484301"/>
                  <a:pt x="8590" y="484301"/>
                  <a:pt x="8590" y="484301"/>
                </a:cubicBezTo>
                <a:cubicBezTo>
                  <a:pt x="12947" y="493637"/>
                  <a:pt x="4357" y="493637"/>
                  <a:pt x="8714" y="497994"/>
                </a:cubicBezTo>
                <a:lnTo>
                  <a:pt x="8714" y="497994"/>
                </a:lnTo>
                <a:close/>
                <a:moveTo>
                  <a:pt x="1446417" y="54695"/>
                </a:moveTo>
                <a:cubicBezTo>
                  <a:pt x="1493473" y="46230"/>
                  <a:pt x="1544886" y="46230"/>
                  <a:pt x="1596175" y="46230"/>
                </a:cubicBezTo>
                <a:cubicBezTo>
                  <a:pt x="1621820" y="41998"/>
                  <a:pt x="1647464" y="41998"/>
                  <a:pt x="1668876" y="41998"/>
                </a:cubicBezTo>
                <a:cubicBezTo>
                  <a:pt x="1647464" y="46230"/>
                  <a:pt x="1621820" y="46230"/>
                  <a:pt x="1596175" y="46230"/>
                </a:cubicBezTo>
                <a:cubicBezTo>
                  <a:pt x="1544886" y="50463"/>
                  <a:pt x="1493473" y="58928"/>
                  <a:pt x="1446417" y="54695"/>
                </a:cubicBezTo>
                <a:lnTo>
                  <a:pt x="1446417" y="54695"/>
                </a:lnTo>
                <a:close/>
                <a:moveTo>
                  <a:pt x="697627" y="199599"/>
                </a:moveTo>
                <a:cubicBezTo>
                  <a:pt x="659160" y="195366"/>
                  <a:pt x="659160" y="195366"/>
                  <a:pt x="659160" y="195366"/>
                </a:cubicBezTo>
                <a:cubicBezTo>
                  <a:pt x="659160" y="191133"/>
                  <a:pt x="659160" y="191133"/>
                  <a:pt x="659160" y="191133"/>
                </a:cubicBezTo>
                <a:cubicBezTo>
                  <a:pt x="671858" y="178311"/>
                  <a:pt x="684805" y="195366"/>
                  <a:pt x="697627" y="199599"/>
                </a:cubicBezTo>
                <a:lnTo>
                  <a:pt x="697627" y="199599"/>
                </a:lnTo>
                <a:close/>
                <a:moveTo>
                  <a:pt x="1181136" y="80340"/>
                </a:moveTo>
                <a:cubicBezTo>
                  <a:pt x="1125490" y="84572"/>
                  <a:pt x="1069844" y="88805"/>
                  <a:pt x="1014198" y="80340"/>
                </a:cubicBezTo>
                <a:cubicBezTo>
                  <a:pt x="1069844" y="80340"/>
                  <a:pt x="1125490" y="75983"/>
                  <a:pt x="1181136" y="80340"/>
                </a:cubicBezTo>
                <a:lnTo>
                  <a:pt x="1181136" y="80340"/>
                </a:lnTo>
                <a:close/>
                <a:moveTo>
                  <a:pt x="1129721" y="114325"/>
                </a:moveTo>
                <a:cubicBezTo>
                  <a:pt x="1142545" y="114325"/>
                  <a:pt x="1155367" y="114325"/>
                  <a:pt x="1163955" y="114325"/>
                </a:cubicBezTo>
                <a:cubicBezTo>
                  <a:pt x="1151133" y="118682"/>
                  <a:pt x="1142545" y="114325"/>
                  <a:pt x="1129721" y="114325"/>
                </a:cubicBezTo>
                <a:cubicBezTo>
                  <a:pt x="1108311" y="114325"/>
                  <a:pt x="1086899" y="118557"/>
                  <a:pt x="1065487" y="114325"/>
                </a:cubicBezTo>
                <a:cubicBezTo>
                  <a:pt x="1061253" y="110092"/>
                  <a:pt x="1061253" y="110092"/>
                  <a:pt x="1061253" y="110092"/>
                </a:cubicBezTo>
                <a:cubicBezTo>
                  <a:pt x="1087023" y="105860"/>
                  <a:pt x="1108435" y="110092"/>
                  <a:pt x="1129721" y="114325"/>
                </a:cubicBezTo>
                <a:lnTo>
                  <a:pt x="1129721" y="114325"/>
                </a:lnTo>
                <a:close/>
                <a:moveTo>
                  <a:pt x="1104078" y="144202"/>
                </a:moveTo>
                <a:cubicBezTo>
                  <a:pt x="1112668" y="139969"/>
                  <a:pt x="1125490" y="139969"/>
                  <a:pt x="1134078" y="144202"/>
                </a:cubicBezTo>
                <a:lnTo>
                  <a:pt x="1104078" y="144202"/>
                </a:lnTo>
                <a:lnTo>
                  <a:pt x="1104078" y="144202"/>
                </a:lnTo>
                <a:lnTo>
                  <a:pt x="1104078" y="144202"/>
                </a:lnTo>
                <a:close/>
                <a:moveTo>
                  <a:pt x="1031376" y="144202"/>
                </a:moveTo>
                <a:cubicBezTo>
                  <a:pt x="1044200" y="139969"/>
                  <a:pt x="1057022" y="139969"/>
                  <a:pt x="1069844" y="144202"/>
                </a:cubicBezTo>
                <a:lnTo>
                  <a:pt x="1031376" y="144202"/>
                </a:lnTo>
                <a:lnTo>
                  <a:pt x="1031376" y="144202"/>
                </a:lnTo>
                <a:lnTo>
                  <a:pt x="1031376" y="144202"/>
                </a:lnTo>
                <a:close/>
                <a:moveTo>
                  <a:pt x="932908" y="122914"/>
                </a:moveTo>
                <a:cubicBezTo>
                  <a:pt x="988554" y="131379"/>
                  <a:pt x="1048431" y="127147"/>
                  <a:pt x="1108311" y="131379"/>
                </a:cubicBezTo>
                <a:cubicBezTo>
                  <a:pt x="1300891" y="122914"/>
                  <a:pt x="1300891" y="122914"/>
                  <a:pt x="1300891" y="122914"/>
                </a:cubicBezTo>
                <a:cubicBezTo>
                  <a:pt x="1189724" y="131379"/>
                  <a:pt x="1048431" y="139969"/>
                  <a:pt x="932908" y="122914"/>
                </a:cubicBezTo>
                <a:lnTo>
                  <a:pt x="932908" y="122914"/>
                </a:lnTo>
                <a:close/>
                <a:moveTo>
                  <a:pt x="825973" y="118682"/>
                </a:moveTo>
                <a:cubicBezTo>
                  <a:pt x="821741" y="118682"/>
                  <a:pt x="821741" y="118682"/>
                  <a:pt x="817384" y="118682"/>
                </a:cubicBezTo>
                <a:cubicBezTo>
                  <a:pt x="821741" y="118682"/>
                  <a:pt x="825973" y="118682"/>
                  <a:pt x="825973" y="118682"/>
                </a:cubicBezTo>
                <a:cubicBezTo>
                  <a:pt x="847385" y="118682"/>
                  <a:pt x="864440" y="118682"/>
                  <a:pt x="881619" y="122914"/>
                </a:cubicBezTo>
                <a:cubicBezTo>
                  <a:pt x="885852" y="131379"/>
                  <a:pt x="894441" y="131379"/>
                  <a:pt x="903031" y="135737"/>
                </a:cubicBezTo>
                <a:cubicBezTo>
                  <a:pt x="890209" y="135737"/>
                  <a:pt x="873030" y="135737"/>
                  <a:pt x="860207" y="131504"/>
                </a:cubicBezTo>
                <a:cubicBezTo>
                  <a:pt x="847385" y="122914"/>
                  <a:pt x="838796" y="118682"/>
                  <a:pt x="825973" y="118682"/>
                </a:cubicBezTo>
                <a:lnTo>
                  <a:pt x="825973" y="118682"/>
                </a:lnTo>
                <a:close/>
                <a:moveTo>
                  <a:pt x="1009966" y="327447"/>
                </a:moveTo>
                <a:cubicBezTo>
                  <a:pt x="1305248" y="310392"/>
                  <a:pt x="1305248" y="310392"/>
                  <a:pt x="1305248" y="310392"/>
                </a:cubicBezTo>
                <a:cubicBezTo>
                  <a:pt x="1313838" y="310392"/>
                  <a:pt x="1322303" y="310392"/>
                  <a:pt x="1330893" y="310392"/>
                </a:cubicBezTo>
                <a:cubicBezTo>
                  <a:pt x="1305248" y="310392"/>
                  <a:pt x="1305248" y="310392"/>
                  <a:pt x="1305248" y="310392"/>
                </a:cubicBezTo>
                <a:cubicBezTo>
                  <a:pt x="1193958" y="318857"/>
                  <a:pt x="1095613" y="331679"/>
                  <a:pt x="984321" y="323214"/>
                </a:cubicBezTo>
                <a:cubicBezTo>
                  <a:pt x="992785" y="323214"/>
                  <a:pt x="1005733" y="323214"/>
                  <a:pt x="1009966" y="327447"/>
                </a:cubicBezTo>
                <a:lnTo>
                  <a:pt x="1009966" y="327447"/>
                </a:lnTo>
                <a:close/>
                <a:moveTo>
                  <a:pt x="1091256" y="250763"/>
                </a:moveTo>
                <a:cubicBezTo>
                  <a:pt x="1082665" y="250763"/>
                  <a:pt x="1074201" y="250763"/>
                  <a:pt x="1065611" y="250763"/>
                </a:cubicBezTo>
                <a:cubicBezTo>
                  <a:pt x="1048557" y="250763"/>
                  <a:pt x="1027145" y="250763"/>
                  <a:pt x="1009966" y="250763"/>
                </a:cubicBezTo>
                <a:cubicBezTo>
                  <a:pt x="1031376" y="246530"/>
                  <a:pt x="1048431" y="246530"/>
                  <a:pt x="1065611" y="250763"/>
                </a:cubicBezTo>
                <a:cubicBezTo>
                  <a:pt x="1074201" y="246530"/>
                  <a:pt x="1082665" y="246530"/>
                  <a:pt x="1091256" y="250763"/>
                </a:cubicBezTo>
                <a:lnTo>
                  <a:pt x="1091256" y="250763"/>
                </a:lnTo>
                <a:close/>
                <a:moveTo>
                  <a:pt x="1360770" y="237940"/>
                </a:moveTo>
                <a:cubicBezTo>
                  <a:pt x="1322303" y="242173"/>
                  <a:pt x="1322303" y="242173"/>
                  <a:pt x="1322303" y="242173"/>
                </a:cubicBezTo>
                <a:cubicBezTo>
                  <a:pt x="1288069" y="254995"/>
                  <a:pt x="1249604" y="250638"/>
                  <a:pt x="1215370" y="250638"/>
                </a:cubicBezTo>
                <a:cubicBezTo>
                  <a:pt x="1193958" y="250638"/>
                  <a:pt x="1193958" y="250638"/>
                  <a:pt x="1193958" y="250638"/>
                </a:cubicBezTo>
                <a:cubicBezTo>
                  <a:pt x="1360770" y="237940"/>
                  <a:pt x="1360770" y="237940"/>
                  <a:pt x="1360770" y="237940"/>
                </a:cubicBezTo>
                <a:lnTo>
                  <a:pt x="1360770" y="237940"/>
                </a:lnTo>
                <a:close/>
                <a:moveTo>
                  <a:pt x="1544886" y="233708"/>
                </a:moveTo>
                <a:cubicBezTo>
                  <a:pt x="1365127" y="246530"/>
                  <a:pt x="1365127" y="246530"/>
                  <a:pt x="1365127" y="246530"/>
                </a:cubicBezTo>
                <a:cubicBezTo>
                  <a:pt x="1407950" y="242297"/>
                  <a:pt x="1407950" y="242297"/>
                  <a:pt x="1407950" y="242297"/>
                </a:cubicBezTo>
                <a:cubicBezTo>
                  <a:pt x="1412183" y="238065"/>
                  <a:pt x="1416540" y="233832"/>
                  <a:pt x="1420773" y="233832"/>
                </a:cubicBezTo>
                <a:cubicBezTo>
                  <a:pt x="1463472" y="242297"/>
                  <a:pt x="1502063" y="233708"/>
                  <a:pt x="1544886" y="233708"/>
                </a:cubicBezTo>
                <a:lnTo>
                  <a:pt x="1544886" y="233708"/>
                </a:lnTo>
                <a:close/>
                <a:moveTo>
                  <a:pt x="1557709" y="191133"/>
                </a:moveTo>
                <a:cubicBezTo>
                  <a:pt x="1489241" y="195366"/>
                  <a:pt x="1489241" y="195366"/>
                  <a:pt x="1489241" y="195366"/>
                </a:cubicBezTo>
                <a:cubicBezTo>
                  <a:pt x="1476418" y="195366"/>
                  <a:pt x="1459239" y="199599"/>
                  <a:pt x="1446417" y="199599"/>
                </a:cubicBezTo>
                <a:cubicBezTo>
                  <a:pt x="1489241" y="195366"/>
                  <a:pt x="1489241" y="195366"/>
                  <a:pt x="1489241" y="195366"/>
                </a:cubicBezTo>
                <a:cubicBezTo>
                  <a:pt x="1510652" y="191133"/>
                  <a:pt x="1536297" y="191133"/>
                  <a:pt x="1557709" y="191133"/>
                </a:cubicBezTo>
                <a:lnTo>
                  <a:pt x="1557709" y="191133"/>
                </a:lnTo>
                <a:close/>
                <a:moveTo>
                  <a:pt x="1399361" y="301927"/>
                </a:moveTo>
                <a:cubicBezTo>
                  <a:pt x="1557709" y="289105"/>
                  <a:pt x="1557709" y="289105"/>
                  <a:pt x="1557709" y="289105"/>
                </a:cubicBezTo>
                <a:cubicBezTo>
                  <a:pt x="1574888" y="293337"/>
                  <a:pt x="1574888" y="293337"/>
                  <a:pt x="1574888" y="293337"/>
                </a:cubicBezTo>
                <a:cubicBezTo>
                  <a:pt x="1519118" y="293337"/>
                  <a:pt x="1459239" y="301927"/>
                  <a:pt x="1399361" y="301927"/>
                </a:cubicBezTo>
                <a:lnTo>
                  <a:pt x="1399361" y="301927"/>
                </a:lnTo>
                <a:close/>
                <a:moveTo>
                  <a:pt x="1129721" y="301927"/>
                </a:moveTo>
                <a:cubicBezTo>
                  <a:pt x="1133954" y="293462"/>
                  <a:pt x="1133954" y="293462"/>
                  <a:pt x="1133954" y="293462"/>
                </a:cubicBezTo>
                <a:cubicBezTo>
                  <a:pt x="1112542" y="289229"/>
                  <a:pt x="1112542" y="289229"/>
                  <a:pt x="1112542" y="289229"/>
                </a:cubicBezTo>
                <a:cubicBezTo>
                  <a:pt x="1155367" y="284997"/>
                  <a:pt x="1155367" y="284997"/>
                  <a:pt x="1155367" y="284997"/>
                </a:cubicBezTo>
                <a:cubicBezTo>
                  <a:pt x="1433470" y="267942"/>
                  <a:pt x="1433470" y="267942"/>
                  <a:pt x="1433470" y="267942"/>
                </a:cubicBezTo>
                <a:cubicBezTo>
                  <a:pt x="1429238" y="272174"/>
                  <a:pt x="1420648" y="263709"/>
                  <a:pt x="1416416" y="272174"/>
                </a:cubicBezTo>
                <a:cubicBezTo>
                  <a:pt x="1484884" y="272174"/>
                  <a:pt x="1549119" y="263709"/>
                  <a:pt x="1613230" y="259352"/>
                </a:cubicBezTo>
                <a:cubicBezTo>
                  <a:pt x="1450650" y="272050"/>
                  <a:pt x="1292426" y="297694"/>
                  <a:pt x="1129721" y="301927"/>
                </a:cubicBezTo>
                <a:lnTo>
                  <a:pt x="1129721" y="301927"/>
                </a:lnTo>
                <a:close/>
                <a:moveTo>
                  <a:pt x="1373716" y="348734"/>
                </a:moveTo>
                <a:cubicBezTo>
                  <a:pt x="1172546" y="361556"/>
                  <a:pt x="1172546" y="361556"/>
                  <a:pt x="1172546" y="361556"/>
                </a:cubicBezTo>
                <a:cubicBezTo>
                  <a:pt x="1266657" y="357324"/>
                  <a:pt x="1365127" y="344502"/>
                  <a:pt x="1455007" y="340269"/>
                </a:cubicBezTo>
                <a:cubicBezTo>
                  <a:pt x="1420773" y="344502"/>
                  <a:pt x="1420773" y="344502"/>
                  <a:pt x="1420773" y="344502"/>
                </a:cubicBezTo>
                <a:cubicBezTo>
                  <a:pt x="1403593" y="344502"/>
                  <a:pt x="1386539" y="340269"/>
                  <a:pt x="1373716" y="348734"/>
                </a:cubicBezTo>
                <a:lnTo>
                  <a:pt x="1373716" y="348734"/>
                </a:lnTo>
                <a:close/>
                <a:moveTo>
                  <a:pt x="1412183" y="378611"/>
                </a:moveTo>
                <a:cubicBezTo>
                  <a:pt x="1309481" y="391433"/>
                  <a:pt x="1309481" y="391433"/>
                  <a:pt x="1309481" y="391433"/>
                </a:cubicBezTo>
                <a:cubicBezTo>
                  <a:pt x="1309481" y="387201"/>
                  <a:pt x="1309481" y="387201"/>
                  <a:pt x="1309481" y="387201"/>
                </a:cubicBezTo>
                <a:cubicBezTo>
                  <a:pt x="1313714" y="387201"/>
                  <a:pt x="1313714" y="387201"/>
                  <a:pt x="1313714" y="387201"/>
                </a:cubicBezTo>
                <a:cubicBezTo>
                  <a:pt x="1412183" y="378611"/>
                  <a:pt x="1412183" y="378611"/>
                  <a:pt x="1412183" y="378611"/>
                </a:cubicBezTo>
                <a:lnTo>
                  <a:pt x="1412183" y="378611"/>
                </a:lnTo>
                <a:close/>
                <a:moveTo>
                  <a:pt x="1189724" y="416953"/>
                </a:moveTo>
                <a:cubicBezTo>
                  <a:pt x="1164081" y="416953"/>
                  <a:pt x="1138436" y="416953"/>
                  <a:pt x="1112668" y="416953"/>
                </a:cubicBezTo>
                <a:cubicBezTo>
                  <a:pt x="1035610" y="421186"/>
                  <a:pt x="1035610" y="421186"/>
                  <a:pt x="1035610" y="421186"/>
                </a:cubicBezTo>
                <a:cubicBezTo>
                  <a:pt x="1001376" y="416953"/>
                  <a:pt x="967142" y="425418"/>
                  <a:pt x="941498" y="412721"/>
                </a:cubicBezTo>
                <a:cubicBezTo>
                  <a:pt x="992785" y="421186"/>
                  <a:pt x="1048431" y="412721"/>
                  <a:pt x="1099844" y="416953"/>
                </a:cubicBezTo>
                <a:cubicBezTo>
                  <a:pt x="1104078" y="416953"/>
                  <a:pt x="1108435" y="416953"/>
                  <a:pt x="1112668" y="416953"/>
                </a:cubicBezTo>
                <a:cubicBezTo>
                  <a:pt x="1189724" y="416953"/>
                  <a:pt x="1189724" y="416953"/>
                  <a:pt x="1189724" y="416953"/>
                </a:cubicBezTo>
                <a:cubicBezTo>
                  <a:pt x="1228192" y="412721"/>
                  <a:pt x="1266783" y="408488"/>
                  <a:pt x="1305248" y="408488"/>
                </a:cubicBezTo>
                <a:lnTo>
                  <a:pt x="1189724" y="416953"/>
                </a:lnTo>
                <a:lnTo>
                  <a:pt x="1189724" y="416953"/>
                </a:lnTo>
                <a:lnTo>
                  <a:pt x="1189724" y="416953"/>
                </a:lnTo>
                <a:close/>
                <a:moveTo>
                  <a:pt x="962909" y="544801"/>
                </a:moveTo>
                <a:cubicBezTo>
                  <a:pt x="975732" y="544801"/>
                  <a:pt x="975732" y="544801"/>
                  <a:pt x="975732" y="544801"/>
                </a:cubicBezTo>
                <a:cubicBezTo>
                  <a:pt x="1082665" y="549034"/>
                  <a:pt x="1082665" y="549034"/>
                  <a:pt x="1082665" y="549034"/>
                </a:cubicBezTo>
                <a:lnTo>
                  <a:pt x="962909" y="544801"/>
                </a:lnTo>
                <a:lnTo>
                  <a:pt x="962909" y="544801"/>
                </a:lnTo>
                <a:lnTo>
                  <a:pt x="962909" y="544801"/>
                </a:lnTo>
                <a:close/>
                <a:moveTo>
                  <a:pt x="1373716" y="532104"/>
                </a:moveTo>
                <a:lnTo>
                  <a:pt x="1369484" y="532104"/>
                </a:lnTo>
                <a:cubicBezTo>
                  <a:pt x="1360894" y="536336"/>
                  <a:pt x="1356663" y="536336"/>
                  <a:pt x="1352430" y="540569"/>
                </a:cubicBezTo>
                <a:cubicBezTo>
                  <a:pt x="1352430" y="544801"/>
                  <a:pt x="1352430" y="544801"/>
                  <a:pt x="1352430" y="544801"/>
                </a:cubicBezTo>
                <a:cubicBezTo>
                  <a:pt x="1262550" y="549034"/>
                  <a:pt x="1181260" y="549034"/>
                  <a:pt x="1091380" y="553266"/>
                </a:cubicBezTo>
                <a:cubicBezTo>
                  <a:pt x="1172670" y="540444"/>
                  <a:pt x="1275371" y="544801"/>
                  <a:pt x="1369484" y="531979"/>
                </a:cubicBezTo>
                <a:lnTo>
                  <a:pt x="1373716" y="531979"/>
                </a:lnTo>
                <a:lnTo>
                  <a:pt x="1373716" y="532104"/>
                </a:lnTo>
                <a:close/>
                <a:moveTo>
                  <a:pt x="1643231" y="515049"/>
                </a:moveTo>
                <a:cubicBezTo>
                  <a:pt x="1630409" y="519281"/>
                  <a:pt x="1613230" y="523514"/>
                  <a:pt x="1600408" y="523514"/>
                </a:cubicBezTo>
                <a:cubicBezTo>
                  <a:pt x="1574763" y="527747"/>
                  <a:pt x="1544762" y="531979"/>
                  <a:pt x="1523350" y="531979"/>
                </a:cubicBezTo>
                <a:cubicBezTo>
                  <a:pt x="1548995" y="527747"/>
                  <a:pt x="1574639" y="527747"/>
                  <a:pt x="1600408" y="523514"/>
                </a:cubicBezTo>
                <a:cubicBezTo>
                  <a:pt x="1613230" y="519281"/>
                  <a:pt x="1630409" y="519281"/>
                  <a:pt x="1643231" y="515049"/>
                </a:cubicBezTo>
                <a:lnTo>
                  <a:pt x="1643231" y="515049"/>
                </a:lnTo>
                <a:close/>
                <a:moveTo>
                  <a:pt x="1480651" y="553391"/>
                </a:moveTo>
                <a:cubicBezTo>
                  <a:pt x="1437827" y="557624"/>
                  <a:pt x="1395128" y="561856"/>
                  <a:pt x="1356537" y="566213"/>
                </a:cubicBezTo>
                <a:cubicBezTo>
                  <a:pt x="1395004" y="557624"/>
                  <a:pt x="1437827" y="557624"/>
                  <a:pt x="1480651" y="553391"/>
                </a:cubicBezTo>
                <a:cubicBezTo>
                  <a:pt x="1502063" y="549158"/>
                  <a:pt x="1523475" y="549158"/>
                  <a:pt x="1544886" y="549158"/>
                </a:cubicBezTo>
                <a:cubicBezTo>
                  <a:pt x="1523475" y="549158"/>
                  <a:pt x="1502063" y="549158"/>
                  <a:pt x="1480651" y="553391"/>
                </a:cubicBezTo>
                <a:lnTo>
                  <a:pt x="1480651" y="553391"/>
                </a:lnTo>
                <a:close/>
                <a:moveTo>
                  <a:pt x="1232423" y="595966"/>
                </a:moveTo>
                <a:cubicBezTo>
                  <a:pt x="1236656" y="595966"/>
                  <a:pt x="1236656" y="595966"/>
                  <a:pt x="1236656" y="595966"/>
                </a:cubicBezTo>
                <a:cubicBezTo>
                  <a:pt x="1236656" y="595966"/>
                  <a:pt x="1240889" y="591733"/>
                  <a:pt x="1240889" y="595966"/>
                </a:cubicBezTo>
                <a:cubicBezTo>
                  <a:pt x="1236656" y="595966"/>
                  <a:pt x="1236656" y="595966"/>
                  <a:pt x="1236656" y="595966"/>
                </a:cubicBezTo>
                <a:cubicBezTo>
                  <a:pt x="1232423" y="595966"/>
                  <a:pt x="1232423" y="595966"/>
                  <a:pt x="1232423" y="595966"/>
                </a:cubicBezTo>
                <a:lnTo>
                  <a:pt x="1232423" y="595966"/>
                </a:lnTo>
                <a:close/>
                <a:moveTo>
                  <a:pt x="475044" y="544801"/>
                </a:moveTo>
                <a:cubicBezTo>
                  <a:pt x="505045" y="536336"/>
                  <a:pt x="534922" y="544801"/>
                  <a:pt x="564924" y="540569"/>
                </a:cubicBezTo>
                <a:cubicBezTo>
                  <a:pt x="560691" y="544801"/>
                  <a:pt x="560691" y="544801"/>
                  <a:pt x="560691" y="544801"/>
                </a:cubicBezTo>
                <a:cubicBezTo>
                  <a:pt x="564924" y="549034"/>
                  <a:pt x="564924" y="549034"/>
                  <a:pt x="564924" y="549034"/>
                </a:cubicBezTo>
                <a:cubicBezTo>
                  <a:pt x="603390" y="544801"/>
                  <a:pt x="603390" y="544801"/>
                  <a:pt x="603390" y="544801"/>
                </a:cubicBezTo>
                <a:lnTo>
                  <a:pt x="603390" y="544801"/>
                </a:lnTo>
                <a:cubicBezTo>
                  <a:pt x="607623" y="544801"/>
                  <a:pt x="607623" y="544801"/>
                  <a:pt x="607623" y="544801"/>
                </a:cubicBezTo>
                <a:lnTo>
                  <a:pt x="607623" y="544801"/>
                </a:lnTo>
                <a:cubicBezTo>
                  <a:pt x="611855" y="549034"/>
                  <a:pt x="611855" y="549034"/>
                  <a:pt x="611855" y="549034"/>
                </a:cubicBezTo>
                <a:cubicBezTo>
                  <a:pt x="646089" y="549034"/>
                  <a:pt x="684556" y="553266"/>
                  <a:pt x="714557" y="549034"/>
                </a:cubicBezTo>
                <a:cubicBezTo>
                  <a:pt x="731612" y="544801"/>
                  <a:pt x="740202" y="553266"/>
                  <a:pt x="753024" y="553266"/>
                </a:cubicBezTo>
                <a:cubicBezTo>
                  <a:pt x="881369" y="561732"/>
                  <a:pt x="1026895" y="570321"/>
                  <a:pt x="1168064" y="574554"/>
                </a:cubicBezTo>
                <a:cubicBezTo>
                  <a:pt x="1172296" y="570321"/>
                  <a:pt x="1172296" y="570321"/>
                  <a:pt x="1172296" y="570321"/>
                </a:cubicBezTo>
                <a:cubicBezTo>
                  <a:pt x="1176529" y="578786"/>
                  <a:pt x="1180886" y="574554"/>
                  <a:pt x="1189351" y="574554"/>
                </a:cubicBezTo>
                <a:cubicBezTo>
                  <a:pt x="1189351" y="578786"/>
                  <a:pt x="1189351" y="578786"/>
                  <a:pt x="1189351" y="578786"/>
                </a:cubicBezTo>
                <a:cubicBezTo>
                  <a:pt x="1189351" y="583019"/>
                  <a:pt x="1189351" y="583019"/>
                  <a:pt x="1189351" y="583019"/>
                </a:cubicBezTo>
                <a:cubicBezTo>
                  <a:pt x="1197941" y="583019"/>
                  <a:pt x="1206406" y="583019"/>
                  <a:pt x="1210763" y="574554"/>
                </a:cubicBezTo>
                <a:cubicBezTo>
                  <a:pt x="1292053" y="574554"/>
                  <a:pt x="1292053" y="574554"/>
                  <a:pt x="1292053" y="574554"/>
                </a:cubicBezTo>
                <a:cubicBezTo>
                  <a:pt x="1112293" y="600074"/>
                  <a:pt x="928301" y="570321"/>
                  <a:pt x="748667" y="566089"/>
                </a:cubicBezTo>
                <a:cubicBezTo>
                  <a:pt x="748667" y="561856"/>
                  <a:pt x="748667" y="561856"/>
                  <a:pt x="748667" y="561856"/>
                </a:cubicBezTo>
                <a:cubicBezTo>
                  <a:pt x="744433" y="561856"/>
                  <a:pt x="740076" y="553391"/>
                  <a:pt x="735845" y="561856"/>
                </a:cubicBezTo>
                <a:cubicBezTo>
                  <a:pt x="740076" y="566089"/>
                  <a:pt x="740076" y="566089"/>
                  <a:pt x="740076" y="566089"/>
                </a:cubicBezTo>
                <a:cubicBezTo>
                  <a:pt x="710076" y="566089"/>
                  <a:pt x="680199" y="561856"/>
                  <a:pt x="654555" y="557624"/>
                </a:cubicBezTo>
                <a:cubicBezTo>
                  <a:pt x="658787" y="557624"/>
                  <a:pt x="663144" y="561856"/>
                  <a:pt x="663144" y="557624"/>
                </a:cubicBezTo>
                <a:cubicBezTo>
                  <a:pt x="658912" y="549158"/>
                  <a:pt x="641732" y="553391"/>
                  <a:pt x="633143" y="553391"/>
                </a:cubicBezTo>
                <a:cubicBezTo>
                  <a:pt x="633143" y="557624"/>
                  <a:pt x="633143" y="557624"/>
                  <a:pt x="633143" y="557624"/>
                </a:cubicBezTo>
                <a:cubicBezTo>
                  <a:pt x="633143" y="557624"/>
                  <a:pt x="637375" y="557624"/>
                  <a:pt x="637375" y="561856"/>
                </a:cubicBezTo>
                <a:lnTo>
                  <a:pt x="637375" y="561856"/>
                </a:lnTo>
                <a:lnTo>
                  <a:pt x="637375" y="561856"/>
                </a:lnTo>
                <a:cubicBezTo>
                  <a:pt x="607374" y="561856"/>
                  <a:pt x="586087" y="553391"/>
                  <a:pt x="556085" y="553391"/>
                </a:cubicBezTo>
                <a:cubicBezTo>
                  <a:pt x="535047" y="540569"/>
                  <a:pt x="496456" y="549158"/>
                  <a:pt x="475044" y="544801"/>
                </a:cubicBezTo>
                <a:lnTo>
                  <a:pt x="475044" y="544801"/>
                </a:lnTo>
                <a:close/>
                <a:moveTo>
                  <a:pt x="38591" y="336036"/>
                </a:moveTo>
                <a:cubicBezTo>
                  <a:pt x="25769" y="336036"/>
                  <a:pt x="25769" y="336036"/>
                  <a:pt x="25769" y="336036"/>
                </a:cubicBezTo>
                <a:cubicBezTo>
                  <a:pt x="21537" y="336036"/>
                  <a:pt x="21537" y="336036"/>
                  <a:pt x="21537" y="336036"/>
                </a:cubicBezTo>
                <a:cubicBezTo>
                  <a:pt x="25769" y="336036"/>
                  <a:pt x="25769" y="336036"/>
                  <a:pt x="25769" y="336036"/>
                </a:cubicBezTo>
                <a:cubicBezTo>
                  <a:pt x="30126" y="336036"/>
                  <a:pt x="34359" y="327447"/>
                  <a:pt x="38591" y="336036"/>
                </a:cubicBezTo>
                <a:lnTo>
                  <a:pt x="38591" y="336036"/>
                </a:lnTo>
                <a:close/>
              </a:path>
            </a:pathLst>
          </a:custGeom>
          <a:solidFill>
            <a:srgbClr val="000000"/>
          </a:solidFill>
          <a:ln w="124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4B2F5ECB-2DB3-4205-AB24-02B083B7054F}"/>
              </a:ext>
            </a:extLst>
          </p:cNvPr>
          <p:cNvSpPr/>
          <p:nvPr/>
        </p:nvSpPr>
        <p:spPr>
          <a:xfrm>
            <a:off x="9343817" y="3618753"/>
            <a:ext cx="1785146" cy="591872"/>
          </a:xfrm>
          <a:custGeom>
            <a:avLst/>
            <a:gdLst>
              <a:gd name="connsiteX0" fmla="*/ 34359 w 1919592"/>
              <a:gd name="connsiteY0" fmla="*/ 72078 h 502928"/>
              <a:gd name="connsiteX1" fmla="*/ 55771 w 1919592"/>
              <a:gd name="connsiteY1" fmla="*/ 72078 h 502928"/>
              <a:gd name="connsiteX2" fmla="*/ 55771 w 1919592"/>
              <a:gd name="connsiteY2" fmla="*/ 101831 h 502928"/>
              <a:gd name="connsiteX3" fmla="*/ 25894 w 1919592"/>
              <a:gd name="connsiteY3" fmla="*/ 131583 h 502928"/>
              <a:gd name="connsiteX4" fmla="*/ 47305 w 1919592"/>
              <a:gd name="connsiteY4" fmla="*/ 140048 h 502928"/>
              <a:gd name="connsiteX5" fmla="*/ 111416 w 1919592"/>
              <a:gd name="connsiteY5" fmla="*/ 152870 h 502928"/>
              <a:gd name="connsiteX6" fmla="*/ 98594 w 1919592"/>
              <a:gd name="connsiteY6" fmla="*/ 178390 h 502928"/>
              <a:gd name="connsiteX7" fmla="*/ 128471 w 1919592"/>
              <a:gd name="connsiteY7" fmla="*/ 195445 h 502928"/>
              <a:gd name="connsiteX8" fmla="*/ 162705 w 1919592"/>
              <a:gd name="connsiteY8" fmla="*/ 233787 h 502928"/>
              <a:gd name="connsiteX9" fmla="*/ 158473 w 1919592"/>
              <a:gd name="connsiteY9" fmla="*/ 297649 h 502928"/>
              <a:gd name="connsiteX10" fmla="*/ 179884 w 1919592"/>
              <a:gd name="connsiteY10" fmla="*/ 306114 h 502928"/>
              <a:gd name="connsiteX11" fmla="*/ 196939 w 1919592"/>
              <a:gd name="connsiteY11" fmla="*/ 331634 h 502928"/>
              <a:gd name="connsiteX12" fmla="*/ 235405 w 1919592"/>
              <a:gd name="connsiteY12" fmla="*/ 348689 h 502928"/>
              <a:gd name="connsiteX13" fmla="*/ 603016 w 1919592"/>
              <a:gd name="connsiteY13" fmla="*/ 425248 h 502928"/>
              <a:gd name="connsiteX14" fmla="*/ 594426 w 1919592"/>
              <a:gd name="connsiteY14" fmla="*/ 425248 h 502928"/>
              <a:gd name="connsiteX15" fmla="*/ 761115 w 1919592"/>
              <a:gd name="connsiteY15" fmla="*/ 455001 h 502928"/>
              <a:gd name="connsiteX16" fmla="*/ 897927 w 1919592"/>
              <a:gd name="connsiteY16" fmla="*/ 484753 h 502928"/>
              <a:gd name="connsiteX17" fmla="*/ 1000504 w 1919592"/>
              <a:gd name="connsiteY17" fmla="*/ 493218 h 502928"/>
              <a:gd name="connsiteX18" fmla="*/ 1077437 w 1919592"/>
              <a:gd name="connsiteY18" fmla="*/ 493218 h 502928"/>
              <a:gd name="connsiteX19" fmla="*/ 1274127 w 1919592"/>
              <a:gd name="connsiteY19" fmla="*/ 429356 h 502928"/>
              <a:gd name="connsiteX20" fmla="*/ 1774317 w 1919592"/>
              <a:gd name="connsiteY20" fmla="*/ 344207 h 502928"/>
              <a:gd name="connsiteX21" fmla="*/ 1812782 w 1919592"/>
              <a:gd name="connsiteY21" fmla="*/ 322920 h 502928"/>
              <a:gd name="connsiteX22" fmla="*/ 1804193 w 1919592"/>
              <a:gd name="connsiteY22" fmla="*/ 297400 h 502928"/>
              <a:gd name="connsiteX23" fmla="*/ 1817015 w 1919592"/>
              <a:gd name="connsiteY23" fmla="*/ 280345 h 502928"/>
              <a:gd name="connsiteX24" fmla="*/ 1864071 w 1919592"/>
              <a:gd name="connsiteY24" fmla="*/ 246360 h 502928"/>
              <a:gd name="connsiteX25" fmla="*/ 1919593 w 1919592"/>
              <a:gd name="connsiteY25" fmla="*/ 208018 h 502928"/>
              <a:gd name="connsiteX26" fmla="*/ 1915360 w 1919592"/>
              <a:gd name="connsiteY26" fmla="*/ 208018 h 502928"/>
              <a:gd name="connsiteX27" fmla="*/ 1834194 w 1919592"/>
              <a:gd name="connsiteY27" fmla="*/ 237771 h 502928"/>
              <a:gd name="connsiteX28" fmla="*/ 1808550 w 1919592"/>
              <a:gd name="connsiteY28" fmla="*/ 233538 h 502928"/>
              <a:gd name="connsiteX29" fmla="*/ 1829963 w 1919592"/>
              <a:gd name="connsiteY29" fmla="*/ 216483 h 502928"/>
              <a:gd name="connsiteX30" fmla="*/ 1791496 w 1919592"/>
              <a:gd name="connsiteY30" fmla="*/ 216483 h 502928"/>
              <a:gd name="connsiteX31" fmla="*/ 1791496 w 1919592"/>
              <a:gd name="connsiteY31" fmla="*/ 212251 h 502928"/>
              <a:gd name="connsiteX32" fmla="*/ 1851373 w 1919592"/>
              <a:gd name="connsiteY32" fmla="*/ 186731 h 502928"/>
              <a:gd name="connsiteX33" fmla="*/ 1791496 w 1919592"/>
              <a:gd name="connsiteY33" fmla="*/ 195196 h 502928"/>
              <a:gd name="connsiteX34" fmla="*/ 1838551 w 1919592"/>
              <a:gd name="connsiteY34" fmla="*/ 161211 h 502928"/>
              <a:gd name="connsiteX35" fmla="*/ 1800086 w 1919592"/>
              <a:gd name="connsiteY35" fmla="*/ 169676 h 502928"/>
              <a:gd name="connsiteX36" fmla="*/ 1693275 w 1919592"/>
              <a:gd name="connsiteY36" fmla="*/ 186731 h 502928"/>
              <a:gd name="connsiteX37" fmla="*/ 1697508 w 1919592"/>
              <a:gd name="connsiteY37" fmla="*/ 169676 h 502928"/>
              <a:gd name="connsiteX38" fmla="*/ 1663274 w 1919592"/>
              <a:gd name="connsiteY38" fmla="*/ 161211 h 502928"/>
              <a:gd name="connsiteX39" fmla="*/ 1697508 w 1919592"/>
              <a:gd name="connsiteY39" fmla="*/ 127101 h 502928"/>
              <a:gd name="connsiteX40" fmla="*/ 1582108 w 1919592"/>
              <a:gd name="connsiteY40" fmla="*/ 139924 h 502928"/>
              <a:gd name="connsiteX41" fmla="*/ 1611985 w 1919592"/>
              <a:gd name="connsiteY41" fmla="*/ 110171 h 502928"/>
              <a:gd name="connsiteX42" fmla="*/ 1594930 w 1919592"/>
              <a:gd name="connsiteY42" fmla="*/ 101706 h 502928"/>
              <a:gd name="connsiteX43" fmla="*/ 1697508 w 1919592"/>
              <a:gd name="connsiteY43" fmla="*/ 54899 h 502928"/>
              <a:gd name="connsiteX44" fmla="*/ 1556215 w 1919592"/>
              <a:gd name="connsiteY44" fmla="*/ 84900 h 502928"/>
              <a:gd name="connsiteX45" fmla="*/ 1526338 w 1919592"/>
              <a:gd name="connsiteY45" fmla="*/ 84900 h 502928"/>
              <a:gd name="connsiteX46" fmla="*/ 1534927 w 1919592"/>
              <a:gd name="connsiteY46" fmla="*/ 80668 h 502928"/>
              <a:gd name="connsiteX47" fmla="*/ 1641738 w 1919592"/>
              <a:gd name="connsiteY47" fmla="*/ 38093 h 502928"/>
              <a:gd name="connsiteX48" fmla="*/ 1620326 w 1919592"/>
              <a:gd name="connsiteY48" fmla="*/ 33860 h 502928"/>
              <a:gd name="connsiteX49" fmla="*/ 1645970 w 1919592"/>
              <a:gd name="connsiteY49" fmla="*/ 25395 h 502928"/>
              <a:gd name="connsiteX50" fmla="*/ 1645970 w 1919592"/>
              <a:gd name="connsiteY50" fmla="*/ 16930 h 502928"/>
              <a:gd name="connsiteX51" fmla="*/ 1534803 w 1919592"/>
              <a:gd name="connsiteY51" fmla="*/ 33985 h 502928"/>
              <a:gd name="connsiteX52" fmla="*/ 1526213 w 1919592"/>
              <a:gd name="connsiteY52" fmla="*/ 33985 h 502928"/>
              <a:gd name="connsiteX53" fmla="*/ 1641613 w 1919592"/>
              <a:gd name="connsiteY53" fmla="*/ 0 h 502928"/>
              <a:gd name="connsiteX54" fmla="*/ 1453513 w 1919592"/>
              <a:gd name="connsiteY54" fmla="*/ 33985 h 502928"/>
              <a:gd name="connsiteX55" fmla="*/ 953323 w 1919592"/>
              <a:gd name="connsiteY55" fmla="*/ 80792 h 502928"/>
              <a:gd name="connsiteX56" fmla="*/ 944733 w 1919592"/>
              <a:gd name="connsiteY56" fmla="*/ 76560 h 502928"/>
              <a:gd name="connsiteX57" fmla="*/ 594178 w 1919592"/>
              <a:gd name="connsiteY57" fmla="*/ 72327 h 502928"/>
              <a:gd name="connsiteX58" fmla="*/ 559944 w 1919592"/>
              <a:gd name="connsiteY58" fmla="*/ 72327 h 502928"/>
              <a:gd name="connsiteX59" fmla="*/ 483010 w 1919592"/>
              <a:gd name="connsiteY59" fmla="*/ 59505 h 502928"/>
              <a:gd name="connsiteX60" fmla="*/ 290678 w 1919592"/>
              <a:gd name="connsiteY60" fmla="*/ 16930 h 502928"/>
              <a:gd name="connsiteX61" fmla="*/ 282088 w 1919592"/>
              <a:gd name="connsiteY61" fmla="*/ 16930 h 502928"/>
              <a:gd name="connsiteX62" fmla="*/ 136811 w 1919592"/>
              <a:gd name="connsiteY62" fmla="*/ 25395 h 502928"/>
              <a:gd name="connsiteX63" fmla="*/ 72700 w 1919592"/>
              <a:gd name="connsiteY63" fmla="*/ 55148 h 502928"/>
              <a:gd name="connsiteX64" fmla="*/ 0 w 1919592"/>
              <a:gd name="connsiteY64" fmla="*/ 80668 h 502928"/>
              <a:gd name="connsiteX65" fmla="*/ 34359 w 1919592"/>
              <a:gd name="connsiteY65" fmla="*/ 72078 h 502928"/>
              <a:gd name="connsiteX66" fmla="*/ 34359 w 1919592"/>
              <a:gd name="connsiteY66" fmla="*/ 72078 h 502928"/>
              <a:gd name="connsiteX67" fmla="*/ 34359 w 1919592"/>
              <a:gd name="connsiteY67" fmla="*/ 72078 h 502928"/>
              <a:gd name="connsiteX68" fmla="*/ 85648 w 1919592"/>
              <a:gd name="connsiteY68" fmla="*/ 67846 h 502928"/>
              <a:gd name="connsiteX69" fmla="*/ 107059 w 1919592"/>
              <a:gd name="connsiteY69" fmla="*/ 63613 h 502928"/>
              <a:gd name="connsiteX70" fmla="*/ 141293 w 1919592"/>
              <a:gd name="connsiteY70" fmla="*/ 38093 h 502928"/>
              <a:gd name="connsiteX71" fmla="*/ 231048 w 1919592"/>
              <a:gd name="connsiteY71" fmla="*/ 25271 h 502928"/>
              <a:gd name="connsiteX72" fmla="*/ 295159 w 1919592"/>
              <a:gd name="connsiteY72" fmla="*/ 33736 h 502928"/>
              <a:gd name="connsiteX73" fmla="*/ 145525 w 1919592"/>
              <a:gd name="connsiteY73" fmla="*/ 55023 h 502928"/>
              <a:gd name="connsiteX74" fmla="*/ 85648 w 1919592"/>
              <a:gd name="connsiteY74" fmla="*/ 72078 h 502928"/>
              <a:gd name="connsiteX75" fmla="*/ 85648 w 1919592"/>
              <a:gd name="connsiteY75" fmla="*/ 67846 h 502928"/>
              <a:gd name="connsiteX76" fmla="*/ 85648 w 1919592"/>
              <a:gd name="connsiteY76" fmla="*/ 67846 h 502928"/>
              <a:gd name="connsiteX77" fmla="*/ 85648 w 1919592"/>
              <a:gd name="connsiteY77" fmla="*/ 67846 h 502928"/>
              <a:gd name="connsiteX78" fmla="*/ 72825 w 1919592"/>
              <a:gd name="connsiteY78" fmla="*/ 76435 h 502928"/>
              <a:gd name="connsiteX79" fmla="*/ 77057 w 1919592"/>
              <a:gd name="connsiteY79" fmla="*/ 76435 h 502928"/>
              <a:gd name="connsiteX80" fmla="*/ 68468 w 1919592"/>
              <a:gd name="connsiteY80" fmla="*/ 80668 h 502928"/>
              <a:gd name="connsiteX81" fmla="*/ 72825 w 1919592"/>
              <a:gd name="connsiteY81" fmla="*/ 76435 h 502928"/>
              <a:gd name="connsiteX82" fmla="*/ 72825 w 1919592"/>
              <a:gd name="connsiteY82" fmla="*/ 76435 h 50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19592" h="502928">
                <a:moveTo>
                  <a:pt x="34359" y="72078"/>
                </a:moveTo>
                <a:cubicBezTo>
                  <a:pt x="42948" y="80543"/>
                  <a:pt x="47181" y="63613"/>
                  <a:pt x="55771" y="72078"/>
                </a:cubicBezTo>
                <a:cubicBezTo>
                  <a:pt x="34359" y="80543"/>
                  <a:pt x="77182" y="89133"/>
                  <a:pt x="55771" y="101831"/>
                </a:cubicBezTo>
                <a:cubicBezTo>
                  <a:pt x="34359" y="106063"/>
                  <a:pt x="34359" y="118885"/>
                  <a:pt x="25894" y="131583"/>
                </a:cubicBezTo>
                <a:cubicBezTo>
                  <a:pt x="34483" y="135816"/>
                  <a:pt x="38716" y="140048"/>
                  <a:pt x="47305" y="140048"/>
                </a:cubicBezTo>
                <a:cubicBezTo>
                  <a:pt x="72950" y="140048"/>
                  <a:pt x="90005" y="144281"/>
                  <a:pt x="111416" y="152870"/>
                </a:cubicBezTo>
                <a:cubicBezTo>
                  <a:pt x="111416" y="165692"/>
                  <a:pt x="94362" y="169925"/>
                  <a:pt x="98594" y="178390"/>
                </a:cubicBezTo>
                <a:cubicBezTo>
                  <a:pt x="98594" y="186855"/>
                  <a:pt x="120006" y="191212"/>
                  <a:pt x="128471" y="195445"/>
                </a:cubicBezTo>
                <a:cubicBezTo>
                  <a:pt x="145525" y="203910"/>
                  <a:pt x="179759" y="216732"/>
                  <a:pt x="162705" y="233787"/>
                </a:cubicBezTo>
                <a:cubicBezTo>
                  <a:pt x="188350" y="255074"/>
                  <a:pt x="166937" y="276362"/>
                  <a:pt x="158473" y="297649"/>
                </a:cubicBezTo>
                <a:cubicBezTo>
                  <a:pt x="158473" y="301881"/>
                  <a:pt x="171295" y="306114"/>
                  <a:pt x="179884" y="306114"/>
                </a:cubicBezTo>
                <a:cubicBezTo>
                  <a:pt x="196939" y="310347"/>
                  <a:pt x="205528" y="323169"/>
                  <a:pt x="196939" y="331634"/>
                </a:cubicBezTo>
                <a:cubicBezTo>
                  <a:pt x="196939" y="344456"/>
                  <a:pt x="243995" y="331634"/>
                  <a:pt x="235405" y="348689"/>
                </a:cubicBezTo>
                <a:cubicBezTo>
                  <a:pt x="359395" y="374209"/>
                  <a:pt x="491849" y="382674"/>
                  <a:pt x="603016" y="425248"/>
                </a:cubicBezTo>
                <a:cubicBezTo>
                  <a:pt x="594426" y="425248"/>
                  <a:pt x="594426" y="425248"/>
                  <a:pt x="594426" y="425248"/>
                </a:cubicBezTo>
                <a:cubicBezTo>
                  <a:pt x="645715" y="438070"/>
                  <a:pt x="709826" y="442303"/>
                  <a:pt x="761115" y="455001"/>
                </a:cubicBezTo>
                <a:cubicBezTo>
                  <a:pt x="799582" y="476288"/>
                  <a:pt x="863693" y="459233"/>
                  <a:pt x="897927" y="484753"/>
                </a:cubicBezTo>
                <a:cubicBezTo>
                  <a:pt x="1000504" y="493218"/>
                  <a:pt x="1000504" y="493218"/>
                  <a:pt x="1000504" y="493218"/>
                </a:cubicBezTo>
                <a:cubicBezTo>
                  <a:pt x="1017558" y="497451"/>
                  <a:pt x="1064615" y="514506"/>
                  <a:pt x="1077437" y="493218"/>
                </a:cubicBezTo>
                <a:cubicBezTo>
                  <a:pt x="1162960" y="488986"/>
                  <a:pt x="1218481" y="459233"/>
                  <a:pt x="1274127" y="429356"/>
                </a:cubicBezTo>
                <a:cubicBezTo>
                  <a:pt x="1440815" y="399604"/>
                  <a:pt x="1620326" y="399604"/>
                  <a:pt x="1774317" y="344207"/>
                </a:cubicBezTo>
                <a:cubicBezTo>
                  <a:pt x="1782905" y="339975"/>
                  <a:pt x="1808550" y="331385"/>
                  <a:pt x="1812782" y="322920"/>
                </a:cubicBezTo>
                <a:cubicBezTo>
                  <a:pt x="1808550" y="314455"/>
                  <a:pt x="1838427" y="301632"/>
                  <a:pt x="1804193" y="297400"/>
                </a:cubicBezTo>
                <a:cubicBezTo>
                  <a:pt x="1795603" y="288935"/>
                  <a:pt x="1812782" y="284578"/>
                  <a:pt x="1817015" y="280345"/>
                </a:cubicBezTo>
                <a:cubicBezTo>
                  <a:pt x="1821248" y="267523"/>
                  <a:pt x="1846892" y="259058"/>
                  <a:pt x="1864071" y="246360"/>
                </a:cubicBezTo>
                <a:cubicBezTo>
                  <a:pt x="1864071" y="229305"/>
                  <a:pt x="1906770" y="225073"/>
                  <a:pt x="1919593" y="208018"/>
                </a:cubicBezTo>
                <a:cubicBezTo>
                  <a:pt x="1915360" y="208018"/>
                  <a:pt x="1915360" y="208018"/>
                  <a:pt x="1915360" y="208018"/>
                </a:cubicBezTo>
                <a:cubicBezTo>
                  <a:pt x="1893948" y="220840"/>
                  <a:pt x="1864071" y="229305"/>
                  <a:pt x="1834194" y="237771"/>
                </a:cubicBezTo>
                <a:cubicBezTo>
                  <a:pt x="1825605" y="237771"/>
                  <a:pt x="1812782" y="237771"/>
                  <a:pt x="1808550" y="233538"/>
                </a:cubicBezTo>
                <a:cubicBezTo>
                  <a:pt x="1808550" y="225073"/>
                  <a:pt x="1821372" y="220716"/>
                  <a:pt x="1829963" y="216483"/>
                </a:cubicBezTo>
                <a:cubicBezTo>
                  <a:pt x="1817139" y="216483"/>
                  <a:pt x="1804317" y="224948"/>
                  <a:pt x="1791496" y="216483"/>
                </a:cubicBezTo>
                <a:cubicBezTo>
                  <a:pt x="1791496" y="212251"/>
                  <a:pt x="1791496" y="212251"/>
                  <a:pt x="1791496" y="212251"/>
                </a:cubicBezTo>
                <a:cubicBezTo>
                  <a:pt x="1812908" y="208018"/>
                  <a:pt x="1834194" y="195196"/>
                  <a:pt x="1851373" y="186731"/>
                </a:cubicBezTo>
                <a:cubicBezTo>
                  <a:pt x="1829963" y="186731"/>
                  <a:pt x="1812908" y="199553"/>
                  <a:pt x="1791496" y="195196"/>
                </a:cubicBezTo>
                <a:cubicBezTo>
                  <a:pt x="1804317" y="182374"/>
                  <a:pt x="1847016" y="178141"/>
                  <a:pt x="1838551" y="161211"/>
                </a:cubicBezTo>
                <a:cubicBezTo>
                  <a:pt x="1821496" y="161211"/>
                  <a:pt x="1812908" y="165443"/>
                  <a:pt x="1800086" y="169676"/>
                </a:cubicBezTo>
                <a:cubicBezTo>
                  <a:pt x="1765852" y="178141"/>
                  <a:pt x="1727385" y="186731"/>
                  <a:pt x="1693275" y="186731"/>
                </a:cubicBezTo>
                <a:cubicBezTo>
                  <a:pt x="1689043" y="178266"/>
                  <a:pt x="1714687" y="178266"/>
                  <a:pt x="1697508" y="169676"/>
                </a:cubicBezTo>
                <a:cubicBezTo>
                  <a:pt x="1688918" y="165443"/>
                  <a:pt x="1676096" y="161211"/>
                  <a:pt x="1663274" y="161211"/>
                </a:cubicBezTo>
                <a:cubicBezTo>
                  <a:pt x="1676096" y="148389"/>
                  <a:pt x="1701741" y="139924"/>
                  <a:pt x="1697508" y="127101"/>
                </a:cubicBezTo>
                <a:cubicBezTo>
                  <a:pt x="1663274" y="135567"/>
                  <a:pt x="1624807" y="139924"/>
                  <a:pt x="1582108" y="139924"/>
                </a:cubicBezTo>
                <a:cubicBezTo>
                  <a:pt x="1569286" y="127101"/>
                  <a:pt x="1599163" y="118636"/>
                  <a:pt x="1611985" y="110171"/>
                </a:cubicBezTo>
                <a:cubicBezTo>
                  <a:pt x="1607752" y="110171"/>
                  <a:pt x="1599163" y="105939"/>
                  <a:pt x="1594930" y="101706"/>
                </a:cubicBezTo>
                <a:cubicBezTo>
                  <a:pt x="1586341" y="71954"/>
                  <a:pt x="1663274" y="71954"/>
                  <a:pt x="1697508" y="54899"/>
                </a:cubicBezTo>
                <a:cubicBezTo>
                  <a:pt x="1556215" y="84900"/>
                  <a:pt x="1556215" y="84900"/>
                  <a:pt x="1556215" y="84900"/>
                </a:cubicBezTo>
                <a:cubicBezTo>
                  <a:pt x="1547625" y="89133"/>
                  <a:pt x="1534803" y="89133"/>
                  <a:pt x="1526338" y="84900"/>
                </a:cubicBezTo>
                <a:cubicBezTo>
                  <a:pt x="1534927" y="80668"/>
                  <a:pt x="1534927" y="80668"/>
                  <a:pt x="1534927" y="80668"/>
                </a:cubicBezTo>
                <a:cubicBezTo>
                  <a:pt x="1569161" y="67846"/>
                  <a:pt x="1607628" y="50915"/>
                  <a:pt x="1641738" y="38093"/>
                </a:cubicBezTo>
                <a:cubicBezTo>
                  <a:pt x="1620326" y="33860"/>
                  <a:pt x="1620326" y="33860"/>
                  <a:pt x="1620326" y="33860"/>
                </a:cubicBezTo>
                <a:cubicBezTo>
                  <a:pt x="1628915" y="29628"/>
                  <a:pt x="1637381" y="25395"/>
                  <a:pt x="1645970" y="25395"/>
                </a:cubicBezTo>
                <a:cubicBezTo>
                  <a:pt x="1645970" y="21163"/>
                  <a:pt x="1650203" y="21163"/>
                  <a:pt x="1645970" y="16930"/>
                </a:cubicBezTo>
                <a:cubicBezTo>
                  <a:pt x="1607504" y="25395"/>
                  <a:pt x="1569037" y="25395"/>
                  <a:pt x="1534803" y="33985"/>
                </a:cubicBezTo>
                <a:cubicBezTo>
                  <a:pt x="1526213" y="33985"/>
                  <a:pt x="1526213" y="33985"/>
                  <a:pt x="1526213" y="33985"/>
                </a:cubicBezTo>
                <a:cubicBezTo>
                  <a:pt x="1560447" y="21163"/>
                  <a:pt x="1607379" y="12698"/>
                  <a:pt x="1641613" y="0"/>
                </a:cubicBezTo>
                <a:cubicBezTo>
                  <a:pt x="1453513" y="33985"/>
                  <a:pt x="1453513" y="33985"/>
                  <a:pt x="1453513" y="33985"/>
                </a:cubicBezTo>
                <a:cubicBezTo>
                  <a:pt x="1291057" y="55272"/>
                  <a:pt x="1128601" y="76560"/>
                  <a:pt x="953323" y="80792"/>
                </a:cubicBezTo>
                <a:cubicBezTo>
                  <a:pt x="944733" y="76560"/>
                  <a:pt x="944733" y="76560"/>
                  <a:pt x="944733" y="76560"/>
                </a:cubicBezTo>
                <a:cubicBezTo>
                  <a:pt x="829334" y="72327"/>
                  <a:pt x="709577" y="89382"/>
                  <a:pt x="594178" y="72327"/>
                </a:cubicBezTo>
                <a:cubicBezTo>
                  <a:pt x="581355" y="59505"/>
                  <a:pt x="577123" y="80792"/>
                  <a:pt x="559944" y="72327"/>
                </a:cubicBezTo>
                <a:cubicBezTo>
                  <a:pt x="542889" y="59505"/>
                  <a:pt x="504422" y="68094"/>
                  <a:pt x="483010" y="59505"/>
                </a:cubicBezTo>
                <a:cubicBezTo>
                  <a:pt x="427489" y="33985"/>
                  <a:pt x="359021" y="25520"/>
                  <a:pt x="290678" y="16930"/>
                </a:cubicBezTo>
                <a:cubicBezTo>
                  <a:pt x="282088" y="16930"/>
                  <a:pt x="282088" y="16930"/>
                  <a:pt x="282088" y="16930"/>
                </a:cubicBezTo>
                <a:cubicBezTo>
                  <a:pt x="230799" y="12698"/>
                  <a:pt x="188100" y="25395"/>
                  <a:pt x="136811" y="25395"/>
                </a:cubicBezTo>
                <a:cubicBezTo>
                  <a:pt x="72700" y="55148"/>
                  <a:pt x="72700" y="55148"/>
                  <a:pt x="72700" y="55148"/>
                </a:cubicBezTo>
                <a:cubicBezTo>
                  <a:pt x="47057" y="63613"/>
                  <a:pt x="12823" y="67970"/>
                  <a:pt x="0" y="80668"/>
                </a:cubicBezTo>
                <a:lnTo>
                  <a:pt x="34359" y="72078"/>
                </a:lnTo>
                <a:lnTo>
                  <a:pt x="34359" y="72078"/>
                </a:lnTo>
                <a:lnTo>
                  <a:pt x="34359" y="72078"/>
                </a:lnTo>
                <a:close/>
                <a:moveTo>
                  <a:pt x="85648" y="67846"/>
                </a:moveTo>
                <a:cubicBezTo>
                  <a:pt x="94237" y="72078"/>
                  <a:pt x="98470" y="63613"/>
                  <a:pt x="107059" y="63613"/>
                </a:cubicBezTo>
                <a:cubicBezTo>
                  <a:pt x="111291" y="55148"/>
                  <a:pt x="136936" y="50791"/>
                  <a:pt x="141293" y="38093"/>
                </a:cubicBezTo>
                <a:cubicBezTo>
                  <a:pt x="171170" y="29628"/>
                  <a:pt x="205404" y="38093"/>
                  <a:pt x="231048" y="25271"/>
                </a:cubicBezTo>
                <a:cubicBezTo>
                  <a:pt x="252460" y="33736"/>
                  <a:pt x="273747" y="29503"/>
                  <a:pt x="295159" y="33736"/>
                </a:cubicBezTo>
                <a:cubicBezTo>
                  <a:pt x="248103" y="37969"/>
                  <a:pt x="196814" y="50791"/>
                  <a:pt x="145525" y="55023"/>
                </a:cubicBezTo>
                <a:cubicBezTo>
                  <a:pt x="85648" y="72078"/>
                  <a:pt x="85648" y="72078"/>
                  <a:pt x="85648" y="72078"/>
                </a:cubicBezTo>
                <a:lnTo>
                  <a:pt x="85648" y="67846"/>
                </a:lnTo>
                <a:lnTo>
                  <a:pt x="85648" y="67846"/>
                </a:lnTo>
                <a:lnTo>
                  <a:pt x="85648" y="67846"/>
                </a:lnTo>
                <a:close/>
                <a:moveTo>
                  <a:pt x="72825" y="76435"/>
                </a:moveTo>
                <a:lnTo>
                  <a:pt x="77057" y="76435"/>
                </a:lnTo>
                <a:cubicBezTo>
                  <a:pt x="68468" y="80668"/>
                  <a:pt x="68468" y="80668"/>
                  <a:pt x="68468" y="80668"/>
                </a:cubicBezTo>
                <a:cubicBezTo>
                  <a:pt x="72825" y="80668"/>
                  <a:pt x="64360" y="76435"/>
                  <a:pt x="72825" y="76435"/>
                </a:cubicBezTo>
                <a:lnTo>
                  <a:pt x="72825" y="76435"/>
                </a:lnTo>
                <a:close/>
              </a:path>
            </a:pathLst>
          </a:custGeom>
          <a:solidFill>
            <a:srgbClr val="000000"/>
          </a:solidFill>
          <a:ln w="124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BCF97C48-A51B-4676-9F70-25E0FD564D05}"/>
              </a:ext>
            </a:extLst>
          </p:cNvPr>
          <p:cNvSpPr/>
          <p:nvPr/>
        </p:nvSpPr>
        <p:spPr>
          <a:xfrm>
            <a:off x="1253086" y="4554002"/>
            <a:ext cx="1663701" cy="434615"/>
          </a:xfrm>
          <a:custGeom>
            <a:avLst/>
            <a:gdLst>
              <a:gd name="connsiteX0" fmla="*/ 1332647 w 1785146"/>
              <a:gd name="connsiteY0" fmla="*/ 262419 h 295034"/>
              <a:gd name="connsiteX1" fmla="*/ 1332647 w 1785146"/>
              <a:gd name="connsiteY1" fmla="*/ 258186 h 295034"/>
              <a:gd name="connsiteX2" fmla="*/ 1383936 w 1785146"/>
              <a:gd name="connsiteY2" fmla="*/ 258186 h 295034"/>
              <a:gd name="connsiteX3" fmla="*/ 1388168 w 1785146"/>
              <a:gd name="connsiteY3" fmla="*/ 258186 h 295034"/>
              <a:gd name="connsiteX4" fmla="*/ 1371114 w 1785146"/>
              <a:gd name="connsiteY4" fmla="*/ 253954 h 295034"/>
              <a:gd name="connsiteX5" fmla="*/ 1503444 w 1785146"/>
              <a:gd name="connsiteY5" fmla="*/ 253954 h 295034"/>
              <a:gd name="connsiteX6" fmla="*/ 1512033 w 1785146"/>
              <a:gd name="connsiteY6" fmla="*/ 253954 h 295034"/>
              <a:gd name="connsiteX7" fmla="*/ 1729762 w 1785146"/>
              <a:gd name="connsiteY7" fmla="*/ 253954 h 295034"/>
              <a:gd name="connsiteX8" fmla="*/ 1721171 w 1785146"/>
              <a:gd name="connsiteY8" fmla="*/ 249721 h 295034"/>
              <a:gd name="connsiteX9" fmla="*/ 1785282 w 1785146"/>
              <a:gd name="connsiteY9" fmla="*/ 245489 h 295034"/>
              <a:gd name="connsiteX10" fmla="*/ 1345469 w 1785146"/>
              <a:gd name="connsiteY10" fmla="*/ 237024 h 295034"/>
              <a:gd name="connsiteX11" fmla="*/ 1349702 w 1785146"/>
              <a:gd name="connsiteY11" fmla="*/ 232791 h 295034"/>
              <a:gd name="connsiteX12" fmla="*/ 1763872 w 1785146"/>
              <a:gd name="connsiteY12" fmla="*/ 237024 h 295034"/>
              <a:gd name="connsiteX13" fmla="*/ 1640007 w 1785146"/>
              <a:gd name="connsiteY13" fmla="*/ 228558 h 295034"/>
              <a:gd name="connsiteX14" fmla="*/ 1640007 w 1785146"/>
              <a:gd name="connsiteY14" fmla="*/ 228558 h 295034"/>
              <a:gd name="connsiteX15" fmla="*/ 1704118 w 1785146"/>
              <a:gd name="connsiteY15" fmla="*/ 228558 h 295034"/>
              <a:gd name="connsiteX16" fmla="*/ 1605897 w 1785146"/>
              <a:gd name="connsiteY16" fmla="*/ 224326 h 295034"/>
              <a:gd name="connsiteX17" fmla="*/ 1605897 w 1785146"/>
              <a:gd name="connsiteY17" fmla="*/ 228558 h 295034"/>
              <a:gd name="connsiteX18" fmla="*/ 1593075 w 1785146"/>
              <a:gd name="connsiteY18" fmla="*/ 224326 h 295034"/>
              <a:gd name="connsiteX19" fmla="*/ 1580253 w 1785146"/>
              <a:gd name="connsiteY19" fmla="*/ 228558 h 295034"/>
              <a:gd name="connsiteX20" fmla="*/ 1464977 w 1785146"/>
              <a:gd name="connsiteY20" fmla="*/ 224326 h 295034"/>
              <a:gd name="connsiteX21" fmla="*/ 1460745 w 1785146"/>
              <a:gd name="connsiteY21" fmla="*/ 220093 h 295034"/>
              <a:gd name="connsiteX22" fmla="*/ 1469334 w 1785146"/>
              <a:gd name="connsiteY22" fmla="*/ 220093 h 295034"/>
              <a:gd name="connsiteX23" fmla="*/ 1717064 w 1785146"/>
              <a:gd name="connsiteY23" fmla="*/ 220093 h 295034"/>
              <a:gd name="connsiteX24" fmla="*/ 1401115 w 1785146"/>
              <a:gd name="connsiteY24" fmla="*/ 207396 h 295034"/>
              <a:gd name="connsiteX25" fmla="*/ 1665900 w 1785146"/>
              <a:gd name="connsiteY25" fmla="*/ 211628 h 295034"/>
              <a:gd name="connsiteX26" fmla="*/ 1674489 w 1785146"/>
              <a:gd name="connsiteY26" fmla="*/ 207396 h 295034"/>
              <a:gd name="connsiteX27" fmla="*/ 1738600 w 1785146"/>
              <a:gd name="connsiteY27" fmla="*/ 207396 h 295034"/>
              <a:gd name="connsiteX28" fmla="*/ 1422651 w 1785146"/>
              <a:gd name="connsiteY28" fmla="*/ 198930 h 295034"/>
              <a:gd name="connsiteX29" fmla="*/ 1435473 w 1785146"/>
              <a:gd name="connsiteY29" fmla="*/ 194698 h 295034"/>
              <a:gd name="connsiteX30" fmla="*/ 1717313 w 1785146"/>
              <a:gd name="connsiteY30" fmla="*/ 198930 h 295034"/>
              <a:gd name="connsiteX31" fmla="*/ 1640504 w 1785146"/>
              <a:gd name="connsiteY31" fmla="*/ 190465 h 295034"/>
              <a:gd name="connsiteX32" fmla="*/ 1691793 w 1785146"/>
              <a:gd name="connsiteY32" fmla="*/ 190465 h 295034"/>
              <a:gd name="connsiteX33" fmla="*/ 1653326 w 1785146"/>
              <a:gd name="connsiteY33" fmla="*/ 186233 h 295034"/>
              <a:gd name="connsiteX34" fmla="*/ 1606395 w 1785146"/>
              <a:gd name="connsiteY34" fmla="*/ 177768 h 295034"/>
              <a:gd name="connsiteX35" fmla="*/ 1623449 w 1785146"/>
              <a:gd name="connsiteY35" fmla="*/ 177768 h 295034"/>
              <a:gd name="connsiteX36" fmla="*/ 1529461 w 1785146"/>
              <a:gd name="connsiteY36" fmla="*/ 169303 h 295034"/>
              <a:gd name="connsiteX37" fmla="*/ 1657559 w 1785146"/>
              <a:gd name="connsiteY37" fmla="*/ 169303 h 295034"/>
              <a:gd name="connsiteX38" fmla="*/ 1696026 w 1785146"/>
              <a:gd name="connsiteY38" fmla="*/ 165070 h 295034"/>
              <a:gd name="connsiteX39" fmla="*/ 1610627 w 1785146"/>
              <a:gd name="connsiteY39" fmla="*/ 160837 h 295034"/>
              <a:gd name="connsiteX40" fmla="*/ 1606395 w 1785146"/>
              <a:gd name="connsiteY40" fmla="*/ 160837 h 295034"/>
              <a:gd name="connsiteX41" fmla="*/ 1666149 w 1785146"/>
              <a:gd name="connsiteY41" fmla="*/ 160837 h 295034"/>
              <a:gd name="connsiteX42" fmla="*/ 1721670 w 1785146"/>
              <a:gd name="connsiteY42" fmla="*/ 156605 h 295034"/>
              <a:gd name="connsiteX43" fmla="*/ 1401365 w 1785146"/>
              <a:gd name="connsiteY43" fmla="*/ 143907 h 295034"/>
              <a:gd name="connsiteX44" fmla="*/ 1397132 w 1785146"/>
              <a:gd name="connsiteY44" fmla="*/ 143907 h 295034"/>
              <a:gd name="connsiteX45" fmla="*/ 1405722 w 1785146"/>
              <a:gd name="connsiteY45" fmla="*/ 143907 h 295034"/>
              <a:gd name="connsiteX46" fmla="*/ 1316091 w 1785146"/>
              <a:gd name="connsiteY46" fmla="*/ 135442 h 295034"/>
              <a:gd name="connsiteX47" fmla="*/ 1606519 w 1785146"/>
              <a:gd name="connsiteY47" fmla="*/ 139675 h 295034"/>
              <a:gd name="connsiteX48" fmla="*/ 1337503 w 1785146"/>
              <a:gd name="connsiteY48" fmla="*/ 126977 h 295034"/>
              <a:gd name="connsiteX49" fmla="*/ 1384434 w 1785146"/>
              <a:gd name="connsiteY49" fmla="*/ 122744 h 295034"/>
              <a:gd name="connsiteX50" fmla="*/ 1435723 w 1785146"/>
              <a:gd name="connsiteY50" fmla="*/ 126977 h 295034"/>
              <a:gd name="connsiteX51" fmla="*/ 1363147 w 1785146"/>
              <a:gd name="connsiteY51" fmla="*/ 122744 h 295034"/>
              <a:gd name="connsiteX52" fmla="*/ 1550998 w 1785146"/>
              <a:gd name="connsiteY52" fmla="*/ 122744 h 295034"/>
              <a:gd name="connsiteX53" fmla="*/ 1486888 w 1785146"/>
              <a:gd name="connsiteY53" fmla="*/ 118512 h 295034"/>
              <a:gd name="connsiteX54" fmla="*/ 1418544 w 1785146"/>
              <a:gd name="connsiteY54" fmla="*/ 110047 h 295034"/>
              <a:gd name="connsiteX55" fmla="*/ 1576518 w 1785146"/>
              <a:gd name="connsiteY55" fmla="*/ 114279 h 295034"/>
              <a:gd name="connsiteX56" fmla="*/ 1529586 w 1785146"/>
              <a:gd name="connsiteY56" fmla="*/ 114279 h 295034"/>
              <a:gd name="connsiteX57" fmla="*/ 1529586 w 1785146"/>
              <a:gd name="connsiteY57" fmla="*/ 114279 h 295034"/>
              <a:gd name="connsiteX58" fmla="*/ 1589340 w 1785146"/>
              <a:gd name="connsiteY58" fmla="*/ 114279 h 295034"/>
              <a:gd name="connsiteX59" fmla="*/ 1580750 w 1785146"/>
              <a:gd name="connsiteY59" fmla="*/ 114279 h 295034"/>
              <a:gd name="connsiteX60" fmla="*/ 1687560 w 1785146"/>
              <a:gd name="connsiteY60" fmla="*/ 114279 h 295034"/>
              <a:gd name="connsiteX61" fmla="*/ 1614984 w 1785146"/>
              <a:gd name="connsiteY61" fmla="*/ 110047 h 295034"/>
              <a:gd name="connsiteX62" fmla="*/ 1525353 w 1785146"/>
              <a:gd name="connsiteY62" fmla="*/ 105814 h 295034"/>
              <a:gd name="connsiteX63" fmla="*/ 1529586 w 1785146"/>
              <a:gd name="connsiteY63" fmla="*/ 101582 h 295034"/>
              <a:gd name="connsiteX64" fmla="*/ 1747314 w 1785146"/>
              <a:gd name="connsiteY64" fmla="*/ 101582 h 295034"/>
              <a:gd name="connsiteX65" fmla="*/ 1743082 w 1785146"/>
              <a:gd name="connsiteY65" fmla="*/ 101582 h 295034"/>
              <a:gd name="connsiteX66" fmla="*/ 1435599 w 1785146"/>
              <a:gd name="connsiteY66" fmla="*/ 88884 h 295034"/>
              <a:gd name="connsiteX67" fmla="*/ 1388667 w 1785146"/>
              <a:gd name="connsiteY67" fmla="*/ 88884 h 295034"/>
              <a:gd name="connsiteX68" fmla="*/ 1525353 w 1785146"/>
              <a:gd name="connsiteY68" fmla="*/ 88884 h 295034"/>
              <a:gd name="connsiteX69" fmla="*/ 1418544 w 1785146"/>
              <a:gd name="connsiteY69" fmla="*/ 84651 h 295034"/>
              <a:gd name="connsiteX70" fmla="*/ 1422777 w 1785146"/>
              <a:gd name="connsiteY70" fmla="*/ 80419 h 295034"/>
              <a:gd name="connsiteX71" fmla="*/ 1559463 w 1785146"/>
              <a:gd name="connsiteY71" fmla="*/ 76186 h 295034"/>
              <a:gd name="connsiteX72" fmla="*/ 1550873 w 1785146"/>
              <a:gd name="connsiteY72" fmla="*/ 76186 h 295034"/>
              <a:gd name="connsiteX73" fmla="*/ 1559463 w 1785146"/>
              <a:gd name="connsiteY73" fmla="*/ 71954 h 295034"/>
              <a:gd name="connsiteX74" fmla="*/ 1512531 w 1785146"/>
              <a:gd name="connsiteY74" fmla="*/ 71954 h 295034"/>
              <a:gd name="connsiteX75" fmla="*/ 1457011 w 1785146"/>
              <a:gd name="connsiteY75" fmla="*/ 63488 h 295034"/>
              <a:gd name="connsiteX76" fmla="*/ 1461242 w 1785146"/>
              <a:gd name="connsiteY76" fmla="*/ 63488 h 295034"/>
              <a:gd name="connsiteX77" fmla="*/ 1593572 w 1785146"/>
              <a:gd name="connsiteY77" fmla="*/ 63488 h 295034"/>
              <a:gd name="connsiteX78" fmla="*/ 1465475 w 1785146"/>
              <a:gd name="connsiteY78" fmla="*/ 59256 h 295034"/>
              <a:gd name="connsiteX79" fmla="*/ 1529586 w 1785146"/>
              <a:gd name="connsiteY79" fmla="*/ 55023 h 295034"/>
              <a:gd name="connsiteX80" fmla="*/ 1525353 w 1785146"/>
              <a:gd name="connsiteY80" fmla="*/ 55023 h 295034"/>
              <a:gd name="connsiteX81" fmla="*/ 1388667 w 1785146"/>
              <a:gd name="connsiteY81" fmla="*/ 50791 h 295034"/>
              <a:gd name="connsiteX82" fmla="*/ 1520996 w 1785146"/>
              <a:gd name="connsiteY82" fmla="*/ 50791 h 295034"/>
              <a:gd name="connsiteX83" fmla="*/ 1482530 w 1785146"/>
              <a:gd name="connsiteY83" fmla="*/ 46558 h 295034"/>
              <a:gd name="connsiteX84" fmla="*/ 1602038 w 1785146"/>
              <a:gd name="connsiteY84" fmla="*/ 46558 h 295034"/>
              <a:gd name="connsiteX85" fmla="*/ 1290322 w 1785146"/>
              <a:gd name="connsiteY85" fmla="*/ 33860 h 295034"/>
              <a:gd name="connsiteX86" fmla="*/ 1341611 w 1785146"/>
              <a:gd name="connsiteY86" fmla="*/ 29628 h 295034"/>
              <a:gd name="connsiteX87" fmla="*/ 1204923 w 1785146"/>
              <a:gd name="connsiteY87" fmla="*/ 25395 h 295034"/>
              <a:gd name="connsiteX88" fmla="*/ 1196334 w 1785146"/>
              <a:gd name="connsiteY88" fmla="*/ 21163 h 295034"/>
              <a:gd name="connsiteX89" fmla="*/ 1209156 w 1785146"/>
              <a:gd name="connsiteY89" fmla="*/ 21163 h 295034"/>
              <a:gd name="connsiteX90" fmla="*/ 1503817 w 1785146"/>
              <a:gd name="connsiteY90" fmla="*/ 29628 h 295034"/>
              <a:gd name="connsiteX91" fmla="*/ 1627682 w 1785146"/>
              <a:gd name="connsiteY91" fmla="*/ 33860 h 295034"/>
              <a:gd name="connsiteX92" fmla="*/ 1525229 w 1785146"/>
              <a:gd name="connsiteY92" fmla="*/ 29628 h 295034"/>
              <a:gd name="connsiteX93" fmla="*/ 1520996 w 1785146"/>
              <a:gd name="connsiteY93" fmla="*/ 29628 h 295034"/>
              <a:gd name="connsiteX94" fmla="*/ 1661916 w 1785146"/>
              <a:gd name="connsiteY94" fmla="*/ 29628 h 295034"/>
              <a:gd name="connsiteX95" fmla="*/ 1457011 w 1785146"/>
              <a:gd name="connsiteY95" fmla="*/ 16930 h 295034"/>
              <a:gd name="connsiteX96" fmla="*/ 1461242 w 1785146"/>
              <a:gd name="connsiteY96" fmla="*/ 21163 h 295034"/>
              <a:gd name="connsiteX97" fmla="*/ 1422777 w 1785146"/>
              <a:gd name="connsiteY97" fmla="*/ 16930 h 295034"/>
              <a:gd name="connsiteX98" fmla="*/ 1422777 w 1785146"/>
              <a:gd name="connsiteY98" fmla="*/ 16930 h 295034"/>
              <a:gd name="connsiteX99" fmla="*/ 1422777 w 1785146"/>
              <a:gd name="connsiteY99" fmla="*/ 16930 h 295034"/>
              <a:gd name="connsiteX100" fmla="*/ 1418544 w 1785146"/>
              <a:gd name="connsiteY100" fmla="*/ 16930 h 295034"/>
              <a:gd name="connsiteX101" fmla="*/ 1392900 w 1785146"/>
              <a:gd name="connsiteY101" fmla="*/ 12698 h 295034"/>
              <a:gd name="connsiteX102" fmla="*/ 1388667 w 1785146"/>
              <a:gd name="connsiteY102" fmla="*/ 16930 h 295034"/>
              <a:gd name="connsiteX103" fmla="*/ 1380077 w 1785146"/>
              <a:gd name="connsiteY103" fmla="*/ 12698 h 295034"/>
              <a:gd name="connsiteX104" fmla="*/ 1380077 w 1785146"/>
              <a:gd name="connsiteY104" fmla="*/ 16930 h 295034"/>
              <a:gd name="connsiteX105" fmla="*/ 1213513 w 1785146"/>
              <a:gd name="connsiteY105" fmla="*/ 12698 h 295034"/>
              <a:gd name="connsiteX106" fmla="*/ 1217746 w 1785146"/>
              <a:gd name="connsiteY106" fmla="*/ 8465 h 295034"/>
              <a:gd name="connsiteX107" fmla="*/ 1192101 w 1785146"/>
              <a:gd name="connsiteY107" fmla="*/ 12698 h 295034"/>
              <a:gd name="connsiteX108" fmla="*/ 1102471 w 1785146"/>
              <a:gd name="connsiteY108" fmla="*/ 12698 h 295034"/>
              <a:gd name="connsiteX109" fmla="*/ 1098238 w 1785146"/>
              <a:gd name="connsiteY109" fmla="*/ 8465 h 295034"/>
              <a:gd name="connsiteX110" fmla="*/ 1098238 w 1785146"/>
              <a:gd name="connsiteY110" fmla="*/ 8465 h 295034"/>
              <a:gd name="connsiteX111" fmla="*/ 1085416 w 1785146"/>
              <a:gd name="connsiteY111" fmla="*/ 8465 h 295034"/>
              <a:gd name="connsiteX112" fmla="*/ 1085416 w 1785146"/>
              <a:gd name="connsiteY112" fmla="*/ 8465 h 295034"/>
              <a:gd name="connsiteX113" fmla="*/ 1025662 w 1785146"/>
              <a:gd name="connsiteY113" fmla="*/ 8465 h 295034"/>
              <a:gd name="connsiteX114" fmla="*/ 1029894 w 1785146"/>
              <a:gd name="connsiteY114" fmla="*/ 8465 h 295034"/>
              <a:gd name="connsiteX115" fmla="*/ 1008483 w 1785146"/>
              <a:gd name="connsiteY115" fmla="*/ 8465 h 295034"/>
              <a:gd name="connsiteX116" fmla="*/ 1008483 w 1785146"/>
              <a:gd name="connsiteY116" fmla="*/ 8465 h 295034"/>
              <a:gd name="connsiteX117" fmla="*/ 918852 w 1785146"/>
              <a:gd name="connsiteY117" fmla="*/ 8465 h 295034"/>
              <a:gd name="connsiteX118" fmla="*/ 918852 w 1785146"/>
              <a:gd name="connsiteY118" fmla="*/ 4232 h 295034"/>
              <a:gd name="connsiteX119" fmla="*/ 910263 w 1785146"/>
              <a:gd name="connsiteY119" fmla="*/ 4232 h 295034"/>
              <a:gd name="connsiteX120" fmla="*/ 867563 w 1785146"/>
              <a:gd name="connsiteY120" fmla="*/ 8465 h 295034"/>
              <a:gd name="connsiteX121" fmla="*/ 854741 w 1785146"/>
              <a:gd name="connsiteY121" fmla="*/ 8465 h 295034"/>
              <a:gd name="connsiteX122" fmla="*/ 807809 w 1785146"/>
              <a:gd name="connsiteY122" fmla="*/ 4232 h 295034"/>
              <a:gd name="connsiteX123" fmla="*/ 782165 w 1785146"/>
              <a:gd name="connsiteY123" fmla="*/ 8465 h 295034"/>
              <a:gd name="connsiteX124" fmla="*/ 769343 w 1785146"/>
              <a:gd name="connsiteY124" fmla="*/ 4232 h 295034"/>
              <a:gd name="connsiteX125" fmla="*/ 696767 w 1785146"/>
              <a:gd name="connsiteY125" fmla="*/ 4232 h 295034"/>
              <a:gd name="connsiteX126" fmla="*/ 692534 w 1785146"/>
              <a:gd name="connsiteY126" fmla="*/ 4232 h 295034"/>
              <a:gd name="connsiteX127" fmla="*/ 688301 w 1785146"/>
              <a:gd name="connsiteY127" fmla="*/ 4232 h 295034"/>
              <a:gd name="connsiteX128" fmla="*/ 684069 w 1785146"/>
              <a:gd name="connsiteY128" fmla="*/ 4232 h 295034"/>
              <a:gd name="connsiteX129" fmla="*/ 637137 w 1785146"/>
              <a:gd name="connsiteY129" fmla="*/ 4232 h 295034"/>
              <a:gd name="connsiteX130" fmla="*/ 611493 w 1785146"/>
              <a:gd name="connsiteY130" fmla="*/ 4232 h 295034"/>
              <a:gd name="connsiteX131" fmla="*/ 329654 w 1785146"/>
              <a:gd name="connsiteY131" fmla="*/ 4232 h 295034"/>
              <a:gd name="connsiteX132" fmla="*/ 329654 w 1785146"/>
              <a:gd name="connsiteY132" fmla="*/ 0 h 295034"/>
              <a:gd name="connsiteX133" fmla="*/ 359531 w 1785146"/>
              <a:gd name="connsiteY133" fmla="*/ 0 h 295034"/>
              <a:gd name="connsiteX134" fmla="*/ 257078 w 1785146"/>
              <a:gd name="connsiteY134" fmla="*/ 4232 h 295034"/>
              <a:gd name="connsiteX135" fmla="*/ 5116 w 1785146"/>
              <a:gd name="connsiteY135" fmla="*/ 25395 h 295034"/>
              <a:gd name="connsiteX136" fmla="*/ 13705 w 1785146"/>
              <a:gd name="connsiteY136" fmla="*/ 25395 h 295034"/>
              <a:gd name="connsiteX137" fmla="*/ 883 w 1785146"/>
              <a:gd name="connsiteY137" fmla="*/ 33860 h 295034"/>
              <a:gd name="connsiteX138" fmla="*/ 9473 w 1785146"/>
              <a:gd name="connsiteY138" fmla="*/ 33860 h 295034"/>
              <a:gd name="connsiteX139" fmla="*/ 883 w 1785146"/>
              <a:gd name="connsiteY139" fmla="*/ 38093 h 295034"/>
              <a:gd name="connsiteX140" fmla="*/ 13705 w 1785146"/>
              <a:gd name="connsiteY140" fmla="*/ 42326 h 295034"/>
              <a:gd name="connsiteX141" fmla="*/ 883 w 1785146"/>
              <a:gd name="connsiteY141" fmla="*/ 46558 h 295034"/>
              <a:gd name="connsiteX142" fmla="*/ 883 w 1785146"/>
              <a:gd name="connsiteY142" fmla="*/ 50791 h 295034"/>
              <a:gd name="connsiteX143" fmla="*/ 13705 w 1785146"/>
              <a:gd name="connsiteY143" fmla="*/ 55023 h 295034"/>
              <a:gd name="connsiteX144" fmla="*/ 5116 w 1785146"/>
              <a:gd name="connsiteY144" fmla="*/ 63488 h 295034"/>
              <a:gd name="connsiteX145" fmla="*/ 13705 w 1785146"/>
              <a:gd name="connsiteY145" fmla="*/ 67721 h 295034"/>
              <a:gd name="connsiteX146" fmla="*/ 9473 w 1785146"/>
              <a:gd name="connsiteY146" fmla="*/ 67721 h 295034"/>
              <a:gd name="connsiteX147" fmla="*/ 5241 w 1785146"/>
              <a:gd name="connsiteY147" fmla="*/ 71954 h 295034"/>
              <a:gd name="connsiteX148" fmla="*/ 22295 w 1785146"/>
              <a:gd name="connsiteY148" fmla="*/ 84651 h 295034"/>
              <a:gd name="connsiteX149" fmla="*/ 13705 w 1785146"/>
              <a:gd name="connsiteY149" fmla="*/ 88884 h 295034"/>
              <a:gd name="connsiteX150" fmla="*/ 26527 w 1785146"/>
              <a:gd name="connsiteY150" fmla="*/ 88884 h 295034"/>
              <a:gd name="connsiteX151" fmla="*/ 9473 w 1785146"/>
              <a:gd name="connsiteY151" fmla="*/ 93116 h 295034"/>
              <a:gd name="connsiteX152" fmla="*/ 18062 w 1785146"/>
              <a:gd name="connsiteY152" fmla="*/ 97349 h 295034"/>
              <a:gd name="connsiteX153" fmla="*/ 9473 w 1785146"/>
              <a:gd name="connsiteY153" fmla="*/ 101582 h 295034"/>
              <a:gd name="connsiteX154" fmla="*/ 13705 w 1785146"/>
              <a:gd name="connsiteY154" fmla="*/ 101582 h 295034"/>
              <a:gd name="connsiteX155" fmla="*/ 17938 w 1785146"/>
              <a:gd name="connsiteY155" fmla="*/ 105814 h 295034"/>
              <a:gd name="connsiteX156" fmla="*/ 30760 w 1785146"/>
              <a:gd name="connsiteY156" fmla="*/ 110047 h 295034"/>
              <a:gd name="connsiteX157" fmla="*/ 17938 w 1785146"/>
              <a:gd name="connsiteY157" fmla="*/ 110047 h 295034"/>
              <a:gd name="connsiteX158" fmla="*/ 26527 w 1785146"/>
              <a:gd name="connsiteY158" fmla="*/ 114279 h 295034"/>
              <a:gd name="connsiteX159" fmla="*/ 22295 w 1785146"/>
              <a:gd name="connsiteY159" fmla="*/ 114279 h 295034"/>
              <a:gd name="connsiteX160" fmla="*/ 26527 w 1785146"/>
              <a:gd name="connsiteY160" fmla="*/ 118512 h 295034"/>
              <a:gd name="connsiteX161" fmla="*/ 26527 w 1785146"/>
              <a:gd name="connsiteY161" fmla="*/ 126977 h 295034"/>
              <a:gd name="connsiteX162" fmla="*/ 47939 w 1785146"/>
              <a:gd name="connsiteY162" fmla="*/ 135442 h 295034"/>
              <a:gd name="connsiteX163" fmla="*/ 30884 w 1785146"/>
              <a:gd name="connsiteY163" fmla="*/ 139675 h 295034"/>
              <a:gd name="connsiteX164" fmla="*/ 26652 w 1785146"/>
              <a:gd name="connsiteY164" fmla="*/ 139675 h 295034"/>
              <a:gd name="connsiteX165" fmla="*/ 56529 w 1785146"/>
              <a:gd name="connsiteY165" fmla="*/ 148140 h 295034"/>
              <a:gd name="connsiteX166" fmla="*/ 30884 w 1785146"/>
              <a:gd name="connsiteY166" fmla="*/ 152372 h 295034"/>
              <a:gd name="connsiteX167" fmla="*/ 47939 w 1785146"/>
              <a:gd name="connsiteY167" fmla="*/ 152372 h 295034"/>
              <a:gd name="connsiteX168" fmla="*/ 35117 w 1785146"/>
              <a:gd name="connsiteY168" fmla="*/ 160837 h 295034"/>
              <a:gd name="connsiteX169" fmla="*/ 47939 w 1785146"/>
              <a:gd name="connsiteY169" fmla="*/ 165070 h 295034"/>
              <a:gd name="connsiteX170" fmla="*/ 30884 w 1785146"/>
              <a:gd name="connsiteY170" fmla="*/ 173535 h 295034"/>
              <a:gd name="connsiteX171" fmla="*/ 39475 w 1785146"/>
              <a:gd name="connsiteY171" fmla="*/ 173535 h 295034"/>
              <a:gd name="connsiteX172" fmla="*/ 39475 w 1785146"/>
              <a:gd name="connsiteY172" fmla="*/ 182000 h 295034"/>
              <a:gd name="connsiteX173" fmla="*/ 48064 w 1785146"/>
              <a:gd name="connsiteY173" fmla="*/ 186233 h 295034"/>
              <a:gd name="connsiteX174" fmla="*/ 39475 w 1785146"/>
              <a:gd name="connsiteY174" fmla="*/ 190465 h 295034"/>
              <a:gd name="connsiteX175" fmla="*/ 60886 w 1785146"/>
              <a:gd name="connsiteY175" fmla="*/ 194698 h 295034"/>
              <a:gd name="connsiteX176" fmla="*/ 39475 w 1785146"/>
              <a:gd name="connsiteY176" fmla="*/ 198930 h 295034"/>
              <a:gd name="connsiteX177" fmla="*/ 43707 w 1785146"/>
              <a:gd name="connsiteY177" fmla="*/ 203163 h 295034"/>
              <a:gd name="connsiteX178" fmla="*/ 35117 w 1785146"/>
              <a:gd name="connsiteY178" fmla="*/ 203163 h 295034"/>
              <a:gd name="connsiteX179" fmla="*/ 52172 w 1785146"/>
              <a:gd name="connsiteY179" fmla="*/ 207396 h 295034"/>
              <a:gd name="connsiteX180" fmla="*/ 47939 w 1785146"/>
              <a:gd name="connsiteY180" fmla="*/ 207396 h 295034"/>
              <a:gd name="connsiteX181" fmla="*/ 60761 w 1785146"/>
              <a:gd name="connsiteY181" fmla="*/ 211628 h 295034"/>
              <a:gd name="connsiteX182" fmla="*/ 43707 w 1785146"/>
              <a:gd name="connsiteY182" fmla="*/ 215861 h 295034"/>
              <a:gd name="connsiteX183" fmla="*/ 47939 w 1785146"/>
              <a:gd name="connsiteY183" fmla="*/ 215861 h 295034"/>
              <a:gd name="connsiteX184" fmla="*/ 43707 w 1785146"/>
              <a:gd name="connsiteY184" fmla="*/ 220093 h 295034"/>
              <a:gd name="connsiteX185" fmla="*/ 69351 w 1785146"/>
              <a:gd name="connsiteY185" fmla="*/ 220093 h 295034"/>
              <a:gd name="connsiteX186" fmla="*/ 43707 w 1785146"/>
              <a:gd name="connsiteY186" fmla="*/ 224326 h 295034"/>
              <a:gd name="connsiteX187" fmla="*/ 90638 w 1785146"/>
              <a:gd name="connsiteY187" fmla="*/ 228558 h 295034"/>
              <a:gd name="connsiteX188" fmla="*/ 35117 w 1785146"/>
              <a:gd name="connsiteY188" fmla="*/ 237024 h 295034"/>
              <a:gd name="connsiteX189" fmla="*/ 47939 w 1785146"/>
              <a:gd name="connsiteY189" fmla="*/ 241256 h 295034"/>
              <a:gd name="connsiteX190" fmla="*/ 43707 w 1785146"/>
              <a:gd name="connsiteY190" fmla="*/ 241256 h 295034"/>
              <a:gd name="connsiteX191" fmla="*/ 65118 w 1785146"/>
              <a:gd name="connsiteY191" fmla="*/ 245489 h 295034"/>
              <a:gd name="connsiteX192" fmla="*/ 56529 w 1785146"/>
              <a:gd name="connsiteY192" fmla="*/ 249721 h 295034"/>
              <a:gd name="connsiteX193" fmla="*/ 56529 w 1785146"/>
              <a:gd name="connsiteY193" fmla="*/ 249721 h 295034"/>
              <a:gd name="connsiteX194" fmla="*/ 47939 w 1785146"/>
              <a:gd name="connsiteY194" fmla="*/ 253954 h 295034"/>
              <a:gd name="connsiteX195" fmla="*/ 69351 w 1785146"/>
              <a:gd name="connsiteY195" fmla="*/ 258186 h 295034"/>
              <a:gd name="connsiteX196" fmla="*/ 244380 w 1785146"/>
              <a:gd name="connsiteY196" fmla="*/ 283582 h 295034"/>
              <a:gd name="connsiteX197" fmla="*/ 244380 w 1785146"/>
              <a:gd name="connsiteY197" fmla="*/ 283582 h 295034"/>
              <a:gd name="connsiteX198" fmla="*/ 351190 w 1785146"/>
              <a:gd name="connsiteY198" fmla="*/ 287814 h 295034"/>
              <a:gd name="connsiteX199" fmla="*/ 372602 w 1785146"/>
              <a:gd name="connsiteY199" fmla="*/ 292047 h 295034"/>
              <a:gd name="connsiteX200" fmla="*/ 1013088 w 1785146"/>
              <a:gd name="connsiteY200" fmla="*/ 292047 h 295034"/>
              <a:gd name="connsiteX201" fmla="*/ 1051556 w 1785146"/>
              <a:gd name="connsiteY201" fmla="*/ 292047 h 295034"/>
              <a:gd name="connsiteX202" fmla="*/ 1299285 w 1785146"/>
              <a:gd name="connsiteY202" fmla="*/ 292047 h 295034"/>
              <a:gd name="connsiteX203" fmla="*/ 1295052 w 1785146"/>
              <a:gd name="connsiteY203" fmla="*/ 292047 h 295034"/>
              <a:gd name="connsiteX204" fmla="*/ 1367628 w 1785146"/>
              <a:gd name="connsiteY204" fmla="*/ 287814 h 295034"/>
              <a:gd name="connsiteX205" fmla="*/ 1371861 w 1785146"/>
              <a:gd name="connsiteY205" fmla="*/ 292047 h 295034"/>
              <a:gd name="connsiteX206" fmla="*/ 1435972 w 1785146"/>
              <a:gd name="connsiteY206" fmla="*/ 287814 h 295034"/>
              <a:gd name="connsiteX207" fmla="*/ 1713578 w 1785146"/>
              <a:gd name="connsiteY207" fmla="*/ 283582 h 295034"/>
              <a:gd name="connsiteX208" fmla="*/ 1666646 w 1785146"/>
              <a:gd name="connsiteY208" fmla="*/ 279349 h 295034"/>
              <a:gd name="connsiteX209" fmla="*/ 1777689 w 1785146"/>
              <a:gd name="connsiteY209" fmla="*/ 266652 h 295034"/>
              <a:gd name="connsiteX210" fmla="*/ 1332647 w 1785146"/>
              <a:gd name="connsiteY210" fmla="*/ 262419 h 295034"/>
              <a:gd name="connsiteX211" fmla="*/ 1332647 w 1785146"/>
              <a:gd name="connsiteY211" fmla="*/ 262419 h 295034"/>
              <a:gd name="connsiteX212" fmla="*/ 1430868 w 1785146"/>
              <a:gd name="connsiteY212" fmla="*/ 55148 h 295034"/>
              <a:gd name="connsiteX213" fmla="*/ 1422278 w 1785146"/>
              <a:gd name="connsiteY213" fmla="*/ 55148 h 295034"/>
              <a:gd name="connsiteX214" fmla="*/ 1413688 w 1785146"/>
              <a:gd name="connsiteY214" fmla="*/ 55148 h 295034"/>
              <a:gd name="connsiteX215" fmla="*/ 1430868 w 1785146"/>
              <a:gd name="connsiteY215" fmla="*/ 55148 h 295034"/>
              <a:gd name="connsiteX216" fmla="*/ 1430868 w 1785146"/>
              <a:gd name="connsiteY216" fmla="*/ 55148 h 295034"/>
              <a:gd name="connsiteX217" fmla="*/ 1430868 w 1785146"/>
              <a:gd name="connsiteY217" fmla="*/ 55148 h 295034"/>
              <a:gd name="connsiteX218" fmla="*/ 1319825 w 1785146"/>
              <a:gd name="connsiteY218" fmla="*/ 287814 h 295034"/>
              <a:gd name="connsiteX219" fmla="*/ 1345469 w 1785146"/>
              <a:gd name="connsiteY219" fmla="*/ 287814 h 295034"/>
              <a:gd name="connsiteX220" fmla="*/ 1319825 w 1785146"/>
              <a:gd name="connsiteY220" fmla="*/ 287814 h 295034"/>
              <a:gd name="connsiteX221" fmla="*/ 1319825 w 1785146"/>
              <a:gd name="connsiteY221" fmla="*/ 287814 h 295034"/>
              <a:gd name="connsiteX222" fmla="*/ 1371114 w 1785146"/>
              <a:gd name="connsiteY222" fmla="*/ 275117 h 295034"/>
              <a:gd name="connsiteX223" fmla="*/ 1362524 w 1785146"/>
              <a:gd name="connsiteY223" fmla="*/ 275117 h 295034"/>
              <a:gd name="connsiteX224" fmla="*/ 1221605 w 1785146"/>
              <a:gd name="connsiteY224" fmla="*/ 275117 h 295034"/>
              <a:gd name="connsiteX225" fmla="*/ 1200193 w 1785146"/>
              <a:gd name="connsiteY225" fmla="*/ 275117 h 295034"/>
              <a:gd name="connsiteX226" fmla="*/ 1221605 w 1785146"/>
              <a:gd name="connsiteY226" fmla="*/ 275117 h 295034"/>
              <a:gd name="connsiteX227" fmla="*/ 1388168 w 1785146"/>
              <a:gd name="connsiteY227" fmla="*/ 270884 h 295034"/>
              <a:gd name="connsiteX228" fmla="*/ 1400991 w 1785146"/>
              <a:gd name="connsiteY228" fmla="*/ 275117 h 295034"/>
              <a:gd name="connsiteX229" fmla="*/ 1482156 w 1785146"/>
              <a:gd name="connsiteY229" fmla="*/ 275117 h 295034"/>
              <a:gd name="connsiteX230" fmla="*/ 1371114 w 1785146"/>
              <a:gd name="connsiteY230" fmla="*/ 275117 h 295034"/>
              <a:gd name="connsiteX231" fmla="*/ 1371114 w 1785146"/>
              <a:gd name="connsiteY231" fmla="*/ 275117 h 295034"/>
              <a:gd name="connsiteX232" fmla="*/ 1371114 w 1785146"/>
              <a:gd name="connsiteY232" fmla="*/ 275117 h 295034"/>
              <a:gd name="connsiteX233" fmla="*/ 1605897 w 1785146"/>
              <a:gd name="connsiteY233" fmla="*/ 279349 h 295034"/>
              <a:gd name="connsiteX234" fmla="*/ 1503444 w 1785146"/>
              <a:gd name="connsiteY234" fmla="*/ 279349 h 295034"/>
              <a:gd name="connsiteX235" fmla="*/ 1503444 w 1785146"/>
              <a:gd name="connsiteY235" fmla="*/ 275117 h 295034"/>
              <a:gd name="connsiteX236" fmla="*/ 1605897 w 1785146"/>
              <a:gd name="connsiteY236" fmla="*/ 279349 h 295034"/>
              <a:gd name="connsiteX237" fmla="*/ 1657186 w 1785146"/>
              <a:gd name="connsiteY237" fmla="*/ 279349 h 295034"/>
              <a:gd name="connsiteX238" fmla="*/ 1605897 w 1785146"/>
              <a:gd name="connsiteY238" fmla="*/ 279349 h 295034"/>
              <a:gd name="connsiteX239" fmla="*/ 1605897 w 1785146"/>
              <a:gd name="connsiteY239" fmla="*/ 279349 h 29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785146" h="295034">
                <a:moveTo>
                  <a:pt x="1332647" y="262419"/>
                </a:moveTo>
                <a:cubicBezTo>
                  <a:pt x="1332647" y="258186"/>
                  <a:pt x="1332647" y="258186"/>
                  <a:pt x="1332647" y="258186"/>
                </a:cubicBezTo>
                <a:cubicBezTo>
                  <a:pt x="1349702" y="258186"/>
                  <a:pt x="1366757" y="258186"/>
                  <a:pt x="1383936" y="258186"/>
                </a:cubicBezTo>
                <a:cubicBezTo>
                  <a:pt x="1388168" y="258186"/>
                  <a:pt x="1388168" y="258186"/>
                  <a:pt x="1388168" y="258186"/>
                </a:cubicBezTo>
                <a:cubicBezTo>
                  <a:pt x="1383936" y="258186"/>
                  <a:pt x="1375346" y="258186"/>
                  <a:pt x="1371114" y="253954"/>
                </a:cubicBezTo>
                <a:cubicBezTo>
                  <a:pt x="1503444" y="253954"/>
                  <a:pt x="1503444" y="253954"/>
                  <a:pt x="1503444" y="253954"/>
                </a:cubicBezTo>
                <a:cubicBezTo>
                  <a:pt x="1512033" y="253954"/>
                  <a:pt x="1512033" y="253954"/>
                  <a:pt x="1512033" y="253954"/>
                </a:cubicBezTo>
                <a:cubicBezTo>
                  <a:pt x="1584610" y="253954"/>
                  <a:pt x="1661543" y="258186"/>
                  <a:pt x="1729762" y="253954"/>
                </a:cubicBezTo>
                <a:cubicBezTo>
                  <a:pt x="1721171" y="249721"/>
                  <a:pt x="1721171" y="249721"/>
                  <a:pt x="1721171" y="249721"/>
                </a:cubicBezTo>
                <a:cubicBezTo>
                  <a:pt x="1742583" y="249721"/>
                  <a:pt x="1768103" y="249721"/>
                  <a:pt x="1785282" y="245489"/>
                </a:cubicBezTo>
                <a:cubicBezTo>
                  <a:pt x="1635774" y="241256"/>
                  <a:pt x="1486389" y="249721"/>
                  <a:pt x="1345469" y="237024"/>
                </a:cubicBezTo>
                <a:cubicBezTo>
                  <a:pt x="1345469" y="237024"/>
                  <a:pt x="1349702" y="237024"/>
                  <a:pt x="1349702" y="232791"/>
                </a:cubicBezTo>
                <a:cubicBezTo>
                  <a:pt x="1486389" y="232791"/>
                  <a:pt x="1627309" y="245489"/>
                  <a:pt x="1763872" y="237024"/>
                </a:cubicBezTo>
                <a:cubicBezTo>
                  <a:pt x="1725404" y="232791"/>
                  <a:pt x="1678473" y="232791"/>
                  <a:pt x="1640007" y="228558"/>
                </a:cubicBezTo>
                <a:lnTo>
                  <a:pt x="1640007" y="228558"/>
                </a:lnTo>
                <a:cubicBezTo>
                  <a:pt x="1704118" y="228558"/>
                  <a:pt x="1704118" y="228558"/>
                  <a:pt x="1704118" y="228558"/>
                </a:cubicBezTo>
                <a:cubicBezTo>
                  <a:pt x="1605897" y="224326"/>
                  <a:pt x="1605897" y="224326"/>
                  <a:pt x="1605897" y="224326"/>
                </a:cubicBezTo>
                <a:cubicBezTo>
                  <a:pt x="1605897" y="228558"/>
                  <a:pt x="1610130" y="228558"/>
                  <a:pt x="1605897" y="228558"/>
                </a:cubicBezTo>
                <a:cubicBezTo>
                  <a:pt x="1601664" y="228558"/>
                  <a:pt x="1593075" y="228558"/>
                  <a:pt x="1593075" y="224326"/>
                </a:cubicBezTo>
                <a:cubicBezTo>
                  <a:pt x="1588842" y="228558"/>
                  <a:pt x="1580253" y="224326"/>
                  <a:pt x="1580253" y="228558"/>
                </a:cubicBezTo>
                <a:cubicBezTo>
                  <a:pt x="1546143" y="228558"/>
                  <a:pt x="1507676" y="224326"/>
                  <a:pt x="1464977" y="224326"/>
                </a:cubicBezTo>
                <a:cubicBezTo>
                  <a:pt x="1460745" y="220093"/>
                  <a:pt x="1460745" y="220093"/>
                  <a:pt x="1460745" y="220093"/>
                </a:cubicBezTo>
                <a:cubicBezTo>
                  <a:pt x="1469334" y="220093"/>
                  <a:pt x="1469334" y="220093"/>
                  <a:pt x="1469334" y="220093"/>
                </a:cubicBezTo>
                <a:cubicBezTo>
                  <a:pt x="1554733" y="220093"/>
                  <a:pt x="1640131" y="224326"/>
                  <a:pt x="1717064" y="220093"/>
                </a:cubicBezTo>
                <a:cubicBezTo>
                  <a:pt x="1614611" y="215861"/>
                  <a:pt x="1503568" y="215861"/>
                  <a:pt x="1401115" y="207396"/>
                </a:cubicBezTo>
                <a:cubicBezTo>
                  <a:pt x="1486513" y="207396"/>
                  <a:pt x="1576144" y="211628"/>
                  <a:pt x="1665900" y="211628"/>
                </a:cubicBezTo>
                <a:cubicBezTo>
                  <a:pt x="1674489" y="207396"/>
                  <a:pt x="1674489" y="207396"/>
                  <a:pt x="1674489" y="207396"/>
                </a:cubicBezTo>
                <a:cubicBezTo>
                  <a:pt x="1738600" y="207396"/>
                  <a:pt x="1738600" y="207396"/>
                  <a:pt x="1738600" y="207396"/>
                </a:cubicBezTo>
                <a:cubicBezTo>
                  <a:pt x="1636147" y="203163"/>
                  <a:pt x="1529337" y="198930"/>
                  <a:pt x="1422651" y="198930"/>
                </a:cubicBezTo>
                <a:cubicBezTo>
                  <a:pt x="1426884" y="194698"/>
                  <a:pt x="1431241" y="194698"/>
                  <a:pt x="1435473" y="194698"/>
                </a:cubicBezTo>
                <a:cubicBezTo>
                  <a:pt x="1529461" y="198930"/>
                  <a:pt x="1623325" y="203163"/>
                  <a:pt x="1717313" y="198930"/>
                </a:cubicBezTo>
                <a:cubicBezTo>
                  <a:pt x="1691669" y="198930"/>
                  <a:pt x="1666024" y="194698"/>
                  <a:pt x="1640504" y="190465"/>
                </a:cubicBezTo>
                <a:cubicBezTo>
                  <a:pt x="1653326" y="186233"/>
                  <a:pt x="1674614" y="194698"/>
                  <a:pt x="1691793" y="190465"/>
                </a:cubicBezTo>
                <a:cubicBezTo>
                  <a:pt x="1653326" y="186233"/>
                  <a:pt x="1653326" y="186233"/>
                  <a:pt x="1653326" y="186233"/>
                </a:cubicBezTo>
                <a:cubicBezTo>
                  <a:pt x="1644737" y="177768"/>
                  <a:pt x="1619217" y="186233"/>
                  <a:pt x="1606395" y="177768"/>
                </a:cubicBezTo>
                <a:cubicBezTo>
                  <a:pt x="1623449" y="177768"/>
                  <a:pt x="1623449" y="177768"/>
                  <a:pt x="1623449" y="177768"/>
                </a:cubicBezTo>
                <a:cubicBezTo>
                  <a:pt x="1529461" y="169303"/>
                  <a:pt x="1529461" y="169303"/>
                  <a:pt x="1529461" y="169303"/>
                </a:cubicBezTo>
                <a:cubicBezTo>
                  <a:pt x="1657559" y="169303"/>
                  <a:pt x="1657559" y="169303"/>
                  <a:pt x="1657559" y="169303"/>
                </a:cubicBezTo>
                <a:cubicBezTo>
                  <a:pt x="1666149" y="160837"/>
                  <a:pt x="1687436" y="169303"/>
                  <a:pt x="1696026" y="165070"/>
                </a:cubicBezTo>
                <a:cubicBezTo>
                  <a:pt x="1610627" y="160837"/>
                  <a:pt x="1610627" y="160837"/>
                  <a:pt x="1610627" y="160837"/>
                </a:cubicBezTo>
                <a:cubicBezTo>
                  <a:pt x="1606395" y="160837"/>
                  <a:pt x="1606395" y="160837"/>
                  <a:pt x="1606395" y="160837"/>
                </a:cubicBezTo>
                <a:cubicBezTo>
                  <a:pt x="1623449" y="156605"/>
                  <a:pt x="1644861" y="165070"/>
                  <a:pt x="1666149" y="160837"/>
                </a:cubicBezTo>
                <a:cubicBezTo>
                  <a:pt x="1683203" y="156605"/>
                  <a:pt x="1704615" y="160837"/>
                  <a:pt x="1721670" y="156605"/>
                </a:cubicBezTo>
                <a:cubicBezTo>
                  <a:pt x="1610627" y="156605"/>
                  <a:pt x="1512407" y="148140"/>
                  <a:pt x="1401365" y="143907"/>
                </a:cubicBezTo>
                <a:cubicBezTo>
                  <a:pt x="1397132" y="143907"/>
                  <a:pt x="1397132" y="143907"/>
                  <a:pt x="1397132" y="143907"/>
                </a:cubicBezTo>
                <a:cubicBezTo>
                  <a:pt x="1397132" y="139675"/>
                  <a:pt x="1401365" y="143907"/>
                  <a:pt x="1405722" y="143907"/>
                </a:cubicBezTo>
                <a:cubicBezTo>
                  <a:pt x="1380077" y="135442"/>
                  <a:pt x="1345968" y="139675"/>
                  <a:pt x="1316091" y="135442"/>
                </a:cubicBezTo>
                <a:cubicBezTo>
                  <a:pt x="1410079" y="131209"/>
                  <a:pt x="1508298" y="143907"/>
                  <a:pt x="1606519" y="139675"/>
                </a:cubicBezTo>
                <a:cubicBezTo>
                  <a:pt x="1521121" y="131209"/>
                  <a:pt x="1427134" y="131209"/>
                  <a:pt x="1337503" y="126977"/>
                </a:cubicBezTo>
                <a:cubicBezTo>
                  <a:pt x="1350325" y="122744"/>
                  <a:pt x="1371612" y="126977"/>
                  <a:pt x="1384434" y="122744"/>
                </a:cubicBezTo>
                <a:cubicBezTo>
                  <a:pt x="1401489" y="126977"/>
                  <a:pt x="1418544" y="126977"/>
                  <a:pt x="1435723" y="126977"/>
                </a:cubicBezTo>
                <a:cubicBezTo>
                  <a:pt x="1410079" y="118512"/>
                  <a:pt x="1384434" y="126977"/>
                  <a:pt x="1363147" y="122744"/>
                </a:cubicBezTo>
                <a:cubicBezTo>
                  <a:pt x="1427258" y="114279"/>
                  <a:pt x="1487012" y="126977"/>
                  <a:pt x="1550998" y="122744"/>
                </a:cubicBezTo>
                <a:cubicBezTo>
                  <a:pt x="1486888" y="118512"/>
                  <a:pt x="1486888" y="118512"/>
                  <a:pt x="1486888" y="118512"/>
                </a:cubicBezTo>
                <a:cubicBezTo>
                  <a:pt x="1465475" y="110047"/>
                  <a:pt x="1435599" y="118512"/>
                  <a:pt x="1418544" y="110047"/>
                </a:cubicBezTo>
                <a:cubicBezTo>
                  <a:pt x="1474064" y="105814"/>
                  <a:pt x="1525353" y="110047"/>
                  <a:pt x="1576518" y="114279"/>
                </a:cubicBezTo>
                <a:cubicBezTo>
                  <a:pt x="1563695" y="114279"/>
                  <a:pt x="1542408" y="114279"/>
                  <a:pt x="1529586" y="114279"/>
                </a:cubicBezTo>
                <a:lnTo>
                  <a:pt x="1529586" y="114279"/>
                </a:lnTo>
                <a:cubicBezTo>
                  <a:pt x="1550998" y="110047"/>
                  <a:pt x="1572285" y="118512"/>
                  <a:pt x="1589340" y="114279"/>
                </a:cubicBezTo>
                <a:cubicBezTo>
                  <a:pt x="1585107" y="114279"/>
                  <a:pt x="1580750" y="114279"/>
                  <a:pt x="1580750" y="114279"/>
                </a:cubicBezTo>
                <a:cubicBezTo>
                  <a:pt x="1614860" y="110047"/>
                  <a:pt x="1653326" y="118512"/>
                  <a:pt x="1687560" y="114279"/>
                </a:cubicBezTo>
                <a:cubicBezTo>
                  <a:pt x="1614984" y="110047"/>
                  <a:pt x="1614984" y="110047"/>
                  <a:pt x="1614984" y="110047"/>
                </a:cubicBezTo>
                <a:cubicBezTo>
                  <a:pt x="1585107" y="105814"/>
                  <a:pt x="1559463" y="110047"/>
                  <a:pt x="1525353" y="105814"/>
                </a:cubicBezTo>
                <a:cubicBezTo>
                  <a:pt x="1529586" y="101582"/>
                  <a:pt x="1529586" y="101582"/>
                  <a:pt x="1529586" y="101582"/>
                </a:cubicBezTo>
                <a:cubicBezTo>
                  <a:pt x="1606395" y="110047"/>
                  <a:pt x="1666273" y="97349"/>
                  <a:pt x="1747314" y="101582"/>
                </a:cubicBezTo>
                <a:cubicBezTo>
                  <a:pt x="1743082" y="101582"/>
                  <a:pt x="1743082" y="101582"/>
                  <a:pt x="1743082" y="101582"/>
                </a:cubicBezTo>
                <a:cubicBezTo>
                  <a:pt x="1435599" y="88884"/>
                  <a:pt x="1435599" y="88884"/>
                  <a:pt x="1435599" y="88884"/>
                </a:cubicBezTo>
                <a:cubicBezTo>
                  <a:pt x="1388667" y="88884"/>
                  <a:pt x="1388667" y="88884"/>
                  <a:pt x="1388667" y="88884"/>
                </a:cubicBezTo>
                <a:cubicBezTo>
                  <a:pt x="1435599" y="84651"/>
                  <a:pt x="1478297" y="93116"/>
                  <a:pt x="1525353" y="88884"/>
                </a:cubicBezTo>
                <a:cubicBezTo>
                  <a:pt x="1491245" y="84651"/>
                  <a:pt x="1452778" y="84651"/>
                  <a:pt x="1418544" y="84651"/>
                </a:cubicBezTo>
                <a:cubicBezTo>
                  <a:pt x="1422777" y="80419"/>
                  <a:pt x="1422777" y="80419"/>
                  <a:pt x="1422777" y="80419"/>
                </a:cubicBezTo>
                <a:cubicBezTo>
                  <a:pt x="1465475" y="80419"/>
                  <a:pt x="1520996" y="84651"/>
                  <a:pt x="1559463" y="76186"/>
                </a:cubicBezTo>
                <a:cubicBezTo>
                  <a:pt x="1555230" y="76186"/>
                  <a:pt x="1550873" y="76186"/>
                  <a:pt x="1550873" y="76186"/>
                </a:cubicBezTo>
                <a:cubicBezTo>
                  <a:pt x="1559463" y="71954"/>
                  <a:pt x="1559463" y="71954"/>
                  <a:pt x="1559463" y="71954"/>
                </a:cubicBezTo>
                <a:cubicBezTo>
                  <a:pt x="1512531" y="71954"/>
                  <a:pt x="1512531" y="71954"/>
                  <a:pt x="1512531" y="71954"/>
                </a:cubicBezTo>
                <a:cubicBezTo>
                  <a:pt x="1499709" y="63488"/>
                  <a:pt x="1474064" y="67721"/>
                  <a:pt x="1457011" y="63488"/>
                </a:cubicBezTo>
                <a:cubicBezTo>
                  <a:pt x="1461242" y="63488"/>
                  <a:pt x="1461242" y="63488"/>
                  <a:pt x="1461242" y="63488"/>
                </a:cubicBezTo>
                <a:cubicBezTo>
                  <a:pt x="1503941" y="63488"/>
                  <a:pt x="1550873" y="63488"/>
                  <a:pt x="1593572" y="63488"/>
                </a:cubicBezTo>
                <a:cubicBezTo>
                  <a:pt x="1465475" y="59256"/>
                  <a:pt x="1465475" y="59256"/>
                  <a:pt x="1465475" y="59256"/>
                </a:cubicBezTo>
                <a:cubicBezTo>
                  <a:pt x="1486888" y="55023"/>
                  <a:pt x="1508174" y="59256"/>
                  <a:pt x="1529586" y="55023"/>
                </a:cubicBezTo>
                <a:cubicBezTo>
                  <a:pt x="1525353" y="55023"/>
                  <a:pt x="1525353" y="55023"/>
                  <a:pt x="1525353" y="55023"/>
                </a:cubicBezTo>
                <a:cubicBezTo>
                  <a:pt x="1478421" y="55023"/>
                  <a:pt x="1435723" y="50791"/>
                  <a:pt x="1388667" y="50791"/>
                </a:cubicBezTo>
                <a:cubicBezTo>
                  <a:pt x="1435599" y="46558"/>
                  <a:pt x="1478297" y="50791"/>
                  <a:pt x="1520996" y="50791"/>
                </a:cubicBezTo>
                <a:cubicBezTo>
                  <a:pt x="1482530" y="46558"/>
                  <a:pt x="1482530" y="46558"/>
                  <a:pt x="1482530" y="46558"/>
                </a:cubicBezTo>
                <a:cubicBezTo>
                  <a:pt x="1525229" y="46558"/>
                  <a:pt x="1559338" y="50791"/>
                  <a:pt x="1602038" y="46558"/>
                </a:cubicBezTo>
                <a:cubicBezTo>
                  <a:pt x="1499584" y="38093"/>
                  <a:pt x="1397132" y="38093"/>
                  <a:pt x="1290322" y="33860"/>
                </a:cubicBezTo>
                <a:cubicBezTo>
                  <a:pt x="1307377" y="25395"/>
                  <a:pt x="1333021" y="33860"/>
                  <a:pt x="1341611" y="29628"/>
                </a:cubicBezTo>
                <a:cubicBezTo>
                  <a:pt x="1298912" y="25395"/>
                  <a:pt x="1251980" y="25395"/>
                  <a:pt x="1204923" y="25395"/>
                </a:cubicBezTo>
                <a:cubicBezTo>
                  <a:pt x="1196334" y="25395"/>
                  <a:pt x="1204923" y="21163"/>
                  <a:pt x="1196334" y="21163"/>
                </a:cubicBezTo>
                <a:cubicBezTo>
                  <a:pt x="1200566" y="21163"/>
                  <a:pt x="1204923" y="21163"/>
                  <a:pt x="1209156" y="21163"/>
                </a:cubicBezTo>
                <a:cubicBezTo>
                  <a:pt x="1503817" y="29628"/>
                  <a:pt x="1503817" y="29628"/>
                  <a:pt x="1503817" y="29628"/>
                </a:cubicBezTo>
                <a:cubicBezTo>
                  <a:pt x="1546516" y="33860"/>
                  <a:pt x="1589215" y="33860"/>
                  <a:pt x="1627682" y="33860"/>
                </a:cubicBezTo>
                <a:cubicBezTo>
                  <a:pt x="1525229" y="29628"/>
                  <a:pt x="1525229" y="29628"/>
                  <a:pt x="1525229" y="29628"/>
                </a:cubicBezTo>
                <a:cubicBezTo>
                  <a:pt x="1520996" y="29628"/>
                  <a:pt x="1520996" y="29628"/>
                  <a:pt x="1520996" y="29628"/>
                </a:cubicBezTo>
                <a:cubicBezTo>
                  <a:pt x="1567928" y="29628"/>
                  <a:pt x="1614984" y="33860"/>
                  <a:pt x="1661916" y="29628"/>
                </a:cubicBezTo>
                <a:cubicBezTo>
                  <a:pt x="1589340" y="33860"/>
                  <a:pt x="1525229" y="12698"/>
                  <a:pt x="1457011" y="16930"/>
                </a:cubicBezTo>
                <a:cubicBezTo>
                  <a:pt x="1461242" y="16930"/>
                  <a:pt x="1461242" y="16930"/>
                  <a:pt x="1461242" y="21163"/>
                </a:cubicBezTo>
                <a:cubicBezTo>
                  <a:pt x="1448420" y="21163"/>
                  <a:pt x="1435599" y="21163"/>
                  <a:pt x="1422777" y="16930"/>
                </a:cubicBezTo>
                <a:lnTo>
                  <a:pt x="1422777" y="16930"/>
                </a:lnTo>
                <a:lnTo>
                  <a:pt x="1422777" y="16930"/>
                </a:lnTo>
                <a:lnTo>
                  <a:pt x="1418544" y="16930"/>
                </a:lnTo>
                <a:cubicBezTo>
                  <a:pt x="1409953" y="16930"/>
                  <a:pt x="1397132" y="21163"/>
                  <a:pt x="1392900" y="12698"/>
                </a:cubicBezTo>
                <a:cubicBezTo>
                  <a:pt x="1388667" y="16930"/>
                  <a:pt x="1388667" y="16930"/>
                  <a:pt x="1388667" y="16930"/>
                </a:cubicBezTo>
                <a:cubicBezTo>
                  <a:pt x="1380077" y="12698"/>
                  <a:pt x="1380077" y="12698"/>
                  <a:pt x="1380077" y="12698"/>
                </a:cubicBezTo>
                <a:cubicBezTo>
                  <a:pt x="1380077" y="16930"/>
                  <a:pt x="1380077" y="16930"/>
                  <a:pt x="1380077" y="16930"/>
                </a:cubicBezTo>
                <a:cubicBezTo>
                  <a:pt x="1213513" y="12698"/>
                  <a:pt x="1213513" y="12698"/>
                  <a:pt x="1213513" y="12698"/>
                </a:cubicBezTo>
                <a:cubicBezTo>
                  <a:pt x="1217746" y="8465"/>
                  <a:pt x="1217746" y="8465"/>
                  <a:pt x="1217746" y="8465"/>
                </a:cubicBezTo>
                <a:cubicBezTo>
                  <a:pt x="1209156" y="12698"/>
                  <a:pt x="1192101" y="4232"/>
                  <a:pt x="1192101" y="12698"/>
                </a:cubicBezTo>
                <a:cubicBezTo>
                  <a:pt x="1102471" y="12698"/>
                  <a:pt x="1102471" y="12698"/>
                  <a:pt x="1102471" y="12698"/>
                </a:cubicBezTo>
                <a:cubicBezTo>
                  <a:pt x="1098238" y="8465"/>
                  <a:pt x="1098238" y="8465"/>
                  <a:pt x="1098238" y="8465"/>
                </a:cubicBezTo>
                <a:lnTo>
                  <a:pt x="1098238" y="8465"/>
                </a:lnTo>
                <a:cubicBezTo>
                  <a:pt x="1085416" y="8465"/>
                  <a:pt x="1085416" y="8465"/>
                  <a:pt x="1085416" y="8465"/>
                </a:cubicBezTo>
                <a:lnTo>
                  <a:pt x="1085416" y="8465"/>
                </a:lnTo>
                <a:cubicBezTo>
                  <a:pt x="1068361" y="12698"/>
                  <a:pt x="1046949" y="12698"/>
                  <a:pt x="1025662" y="8465"/>
                </a:cubicBezTo>
                <a:lnTo>
                  <a:pt x="1029894" y="8465"/>
                </a:lnTo>
                <a:cubicBezTo>
                  <a:pt x="1008483" y="8465"/>
                  <a:pt x="1008483" y="8465"/>
                  <a:pt x="1008483" y="8465"/>
                </a:cubicBezTo>
                <a:lnTo>
                  <a:pt x="1008483" y="8465"/>
                </a:lnTo>
                <a:cubicBezTo>
                  <a:pt x="978606" y="12698"/>
                  <a:pt x="948729" y="8465"/>
                  <a:pt x="918852" y="8465"/>
                </a:cubicBezTo>
                <a:cubicBezTo>
                  <a:pt x="918852" y="4232"/>
                  <a:pt x="918852" y="4232"/>
                  <a:pt x="918852" y="4232"/>
                </a:cubicBezTo>
                <a:cubicBezTo>
                  <a:pt x="914620" y="4232"/>
                  <a:pt x="910263" y="4232"/>
                  <a:pt x="910263" y="4232"/>
                </a:cubicBezTo>
                <a:cubicBezTo>
                  <a:pt x="893208" y="4232"/>
                  <a:pt x="876153" y="0"/>
                  <a:pt x="867563" y="8465"/>
                </a:cubicBezTo>
                <a:cubicBezTo>
                  <a:pt x="863331" y="4232"/>
                  <a:pt x="858974" y="4232"/>
                  <a:pt x="854741" y="8465"/>
                </a:cubicBezTo>
                <a:cubicBezTo>
                  <a:pt x="846152" y="0"/>
                  <a:pt x="824864" y="4232"/>
                  <a:pt x="807809" y="4232"/>
                </a:cubicBezTo>
                <a:cubicBezTo>
                  <a:pt x="807809" y="8465"/>
                  <a:pt x="790755" y="8465"/>
                  <a:pt x="782165" y="8465"/>
                </a:cubicBezTo>
                <a:cubicBezTo>
                  <a:pt x="777932" y="4232"/>
                  <a:pt x="769343" y="8465"/>
                  <a:pt x="769343" y="4232"/>
                </a:cubicBezTo>
                <a:cubicBezTo>
                  <a:pt x="743698" y="-4233"/>
                  <a:pt x="722411" y="12698"/>
                  <a:pt x="696767" y="4232"/>
                </a:cubicBezTo>
                <a:cubicBezTo>
                  <a:pt x="692534" y="4232"/>
                  <a:pt x="692534" y="4232"/>
                  <a:pt x="692534" y="4232"/>
                </a:cubicBezTo>
                <a:cubicBezTo>
                  <a:pt x="688301" y="4232"/>
                  <a:pt x="688301" y="4232"/>
                  <a:pt x="688301" y="4232"/>
                </a:cubicBezTo>
                <a:cubicBezTo>
                  <a:pt x="684069" y="4232"/>
                  <a:pt x="684069" y="4232"/>
                  <a:pt x="684069" y="4232"/>
                </a:cubicBezTo>
                <a:cubicBezTo>
                  <a:pt x="671247" y="4232"/>
                  <a:pt x="649960" y="0"/>
                  <a:pt x="637137" y="4232"/>
                </a:cubicBezTo>
                <a:cubicBezTo>
                  <a:pt x="624315" y="4232"/>
                  <a:pt x="620083" y="4232"/>
                  <a:pt x="611493" y="4232"/>
                </a:cubicBezTo>
                <a:cubicBezTo>
                  <a:pt x="329654" y="4232"/>
                  <a:pt x="329654" y="4232"/>
                  <a:pt x="329654" y="4232"/>
                </a:cubicBezTo>
                <a:cubicBezTo>
                  <a:pt x="329654" y="0"/>
                  <a:pt x="329654" y="0"/>
                  <a:pt x="329654" y="0"/>
                </a:cubicBezTo>
                <a:cubicBezTo>
                  <a:pt x="338244" y="0"/>
                  <a:pt x="363764" y="0"/>
                  <a:pt x="359531" y="0"/>
                </a:cubicBezTo>
                <a:cubicBezTo>
                  <a:pt x="325421" y="0"/>
                  <a:pt x="291187" y="0"/>
                  <a:pt x="257078" y="4232"/>
                </a:cubicBezTo>
                <a:cubicBezTo>
                  <a:pt x="175912" y="12698"/>
                  <a:pt x="82049" y="8465"/>
                  <a:pt x="5116" y="25395"/>
                </a:cubicBezTo>
                <a:cubicBezTo>
                  <a:pt x="9348" y="25395"/>
                  <a:pt x="13705" y="25395"/>
                  <a:pt x="13705" y="25395"/>
                </a:cubicBezTo>
                <a:cubicBezTo>
                  <a:pt x="9473" y="25395"/>
                  <a:pt x="5116" y="29628"/>
                  <a:pt x="883" y="33860"/>
                </a:cubicBezTo>
                <a:cubicBezTo>
                  <a:pt x="5116" y="33860"/>
                  <a:pt x="9473" y="33860"/>
                  <a:pt x="9473" y="33860"/>
                </a:cubicBezTo>
                <a:cubicBezTo>
                  <a:pt x="9473" y="38093"/>
                  <a:pt x="5241" y="38093"/>
                  <a:pt x="883" y="38093"/>
                </a:cubicBezTo>
                <a:cubicBezTo>
                  <a:pt x="5116" y="38093"/>
                  <a:pt x="9473" y="38093"/>
                  <a:pt x="13705" y="42326"/>
                </a:cubicBezTo>
                <a:cubicBezTo>
                  <a:pt x="883" y="46558"/>
                  <a:pt x="883" y="46558"/>
                  <a:pt x="883" y="46558"/>
                </a:cubicBezTo>
                <a:cubicBezTo>
                  <a:pt x="9473" y="46558"/>
                  <a:pt x="-3350" y="46558"/>
                  <a:pt x="883" y="50791"/>
                </a:cubicBezTo>
                <a:cubicBezTo>
                  <a:pt x="13705" y="55023"/>
                  <a:pt x="13705" y="55023"/>
                  <a:pt x="13705" y="55023"/>
                </a:cubicBezTo>
                <a:cubicBezTo>
                  <a:pt x="13705" y="59256"/>
                  <a:pt x="-3350" y="59256"/>
                  <a:pt x="5116" y="63488"/>
                </a:cubicBezTo>
                <a:cubicBezTo>
                  <a:pt x="5116" y="63488"/>
                  <a:pt x="9348" y="67721"/>
                  <a:pt x="13705" y="67721"/>
                </a:cubicBezTo>
                <a:lnTo>
                  <a:pt x="9473" y="67721"/>
                </a:lnTo>
                <a:cubicBezTo>
                  <a:pt x="9473" y="67721"/>
                  <a:pt x="9473" y="71954"/>
                  <a:pt x="5241" y="71954"/>
                </a:cubicBezTo>
                <a:cubicBezTo>
                  <a:pt x="18062" y="76186"/>
                  <a:pt x="5241" y="84651"/>
                  <a:pt x="22295" y="84651"/>
                </a:cubicBezTo>
                <a:cubicBezTo>
                  <a:pt x="13705" y="88884"/>
                  <a:pt x="13705" y="88884"/>
                  <a:pt x="13705" y="88884"/>
                </a:cubicBezTo>
                <a:cubicBezTo>
                  <a:pt x="17938" y="84651"/>
                  <a:pt x="22295" y="88884"/>
                  <a:pt x="26527" y="88884"/>
                </a:cubicBezTo>
                <a:cubicBezTo>
                  <a:pt x="22295" y="93116"/>
                  <a:pt x="13705" y="88884"/>
                  <a:pt x="9473" y="93116"/>
                </a:cubicBezTo>
                <a:cubicBezTo>
                  <a:pt x="18062" y="97349"/>
                  <a:pt x="18062" y="97349"/>
                  <a:pt x="18062" y="97349"/>
                </a:cubicBezTo>
                <a:cubicBezTo>
                  <a:pt x="9473" y="101582"/>
                  <a:pt x="9473" y="101582"/>
                  <a:pt x="9473" y="101582"/>
                </a:cubicBezTo>
                <a:cubicBezTo>
                  <a:pt x="13705" y="101582"/>
                  <a:pt x="13705" y="101582"/>
                  <a:pt x="13705" y="101582"/>
                </a:cubicBezTo>
                <a:cubicBezTo>
                  <a:pt x="17938" y="101582"/>
                  <a:pt x="17938" y="105814"/>
                  <a:pt x="17938" y="105814"/>
                </a:cubicBezTo>
                <a:cubicBezTo>
                  <a:pt x="22170" y="105814"/>
                  <a:pt x="26527" y="105814"/>
                  <a:pt x="30760" y="110047"/>
                </a:cubicBezTo>
                <a:cubicBezTo>
                  <a:pt x="26527" y="110047"/>
                  <a:pt x="22170" y="110047"/>
                  <a:pt x="17938" y="110047"/>
                </a:cubicBezTo>
                <a:cubicBezTo>
                  <a:pt x="22170" y="110047"/>
                  <a:pt x="30760" y="110047"/>
                  <a:pt x="26527" y="114279"/>
                </a:cubicBezTo>
                <a:cubicBezTo>
                  <a:pt x="26527" y="114279"/>
                  <a:pt x="26527" y="114279"/>
                  <a:pt x="22295" y="114279"/>
                </a:cubicBezTo>
                <a:cubicBezTo>
                  <a:pt x="26527" y="118512"/>
                  <a:pt x="26527" y="118512"/>
                  <a:pt x="26527" y="118512"/>
                </a:cubicBezTo>
                <a:cubicBezTo>
                  <a:pt x="13705" y="118512"/>
                  <a:pt x="30760" y="122744"/>
                  <a:pt x="26527" y="126977"/>
                </a:cubicBezTo>
                <a:cubicBezTo>
                  <a:pt x="30760" y="131209"/>
                  <a:pt x="39350" y="135442"/>
                  <a:pt x="47939" y="135442"/>
                </a:cubicBezTo>
                <a:cubicBezTo>
                  <a:pt x="43707" y="139675"/>
                  <a:pt x="35117" y="135442"/>
                  <a:pt x="30884" y="139675"/>
                </a:cubicBezTo>
                <a:cubicBezTo>
                  <a:pt x="22295" y="139675"/>
                  <a:pt x="35117" y="139675"/>
                  <a:pt x="26652" y="139675"/>
                </a:cubicBezTo>
                <a:cubicBezTo>
                  <a:pt x="30884" y="148140"/>
                  <a:pt x="48064" y="139675"/>
                  <a:pt x="56529" y="148140"/>
                </a:cubicBezTo>
                <a:cubicBezTo>
                  <a:pt x="47939" y="152372"/>
                  <a:pt x="35241" y="143907"/>
                  <a:pt x="30884" y="152372"/>
                </a:cubicBezTo>
                <a:cubicBezTo>
                  <a:pt x="39475" y="152372"/>
                  <a:pt x="43707" y="152372"/>
                  <a:pt x="47939" y="152372"/>
                </a:cubicBezTo>
                <a:cubicBezTo>
                  <a:pt x="39350" y="156605"/>
                  <a:pt x="35117" y="156605"/>
                  <a:pt x="35117" y="160837"/>
                </a:cubicBezTo>
                <a:cubicBezTo>
                  <a:pt x="47939" y="165070"/>
                  <a:pt x="47939" y="165070"/>
                  <a:pt x="47939" y="165070"/>
                </a:cubicBezTo>
                <a:cubicBezTo>
                  <a:pt x="30884" y="165070"/>
                  <a:pt x="47939" y="177768"/>
                  <a:pt x="30884" y="173535"/>
                </a:cubicBezTo>
                <a:cubicBezTo>
                  <a:pt x="39475" y="173535"/>
                  <a:pt x="39475" y="173535"/>
                  <a:pt x="39475" y="173535"/>
                </a:cubicBezTo>
                <a:cubicBezTo>
                  <a:pt x="35241" y="177768"/>
                  <a:pt x="48064" y="177768"/>
                  <a:pt x="39475" y="182000"/>
                </a:cubicBezTo>
                <a:cubicBezTo>
                  <a:pt x="48064" y="186233"/>
                  <a:pt x="48064" y="186233"/>
                  <a:pt x="48064" y="186233"/>
                </a:cubicBezTo>
                <a:cubicBezTo>
                  <a:pt x="39475" y="190465"/>
                  <a:pt x="39475" y="190465"/>
                  <a:pt x="39475" y="190465"/>
                </a:cubicBezTo>
                <a:cubicBezTo>
                  <a:pt x="43707" y="194698"/>
                  <a:pt x="56529" y="190465"/>
                  <a:pt x="60886" y="194698"/>
                </a:cubicBezTo>
                <a:cubicBezTo>
                  <a:pt x="52296" y="198930"/>
                  <a:pt x="39475" y="198930"/>
                  <a:pt x="39475" y="198930"/>
                </a:cubicBezTo>
                <a:cubicBezTo>
                  <a:pt x="43707" y="203163"/>
                  <a:pt x="43707" y="203163"/>
                  <a:pt x="43707" y="203163"/>
                </a:cubicBezTo>
                <a:cubicBezTo>
                  <a:pt x="43707" y="203163"/>
                  <a:pt x="39475" y="203163"/>
                  <a:pt x="35117" y="203163"/>
                </a:cubicBezTo>
                <a:cubicBezTo>
                  <a:pt x="52172" y="207396"/>
                  <a:pt x="52172" y="207396"/>
                  <a:pt x="52172" y="207396"/>
                </a:cubicBezTo>
                <a:cubicBezTo>
                  <a:pt x="47939" y="207396"/>
                  <a:pt x="47939" y="207396"/>
                  <a:pt x="47939" y="207396"/>
                </a:cubicBezTo>
                <a:cubicBezTo>
                  <a:pt x="60761" y="211628"/>
                  <a:pt x="60761" y="211628"/>
                  <a:pt x="60761" y="211628"/>
                </a:cubicBezTo>
                <a:cubicBezTo>
                  <a:pt x="56529" y="211628"/>
                  <a:pt x="52172" y="215861"/>
                  <a:pt x="43707" y="215861"/>
                </a:cubicBezTo>
                <a:cubicBezTo>
                  <a:pt x="47939" y="215861"/>
                  <a:pt x="47939" y="215861"/>
                  <a:pt x="47939" y="215861"/>
                </a:cubicBezTo>
                <a:cubicBezTo>
                  <a:pt x="47939" y="220093"/>
                  <a:pt x="47939" y="220093"/>
                  <a:pt x="43707" y="220093"/>
                </a:cubicBezTo>
                <a:cubicBezTo>
                  <a:pt x="52296" y="220093"/>
                  <a:pt x="65118" y="215861"/>
                  <a:pt x="69351" y="220093"/>
                </a:cubicBezTo>
                <a:cubicBezTo>
                  <a:pt x="60761" y="228558"/>
                  <a:pt x="47939" y="220093"/>
                  <a:pt x="43707" y="224326"/>
                </a:cubicBezTo>
                <a:cubicBezTo>
                  <a:pt x="56529" y="228558"/>
                  <a:pt x="73584" y="228558"/>
                  <a:pt x="90638" y="228558"/>
                </a:cubicBezTo>
                <a:cubicBezTo>
                  <a:pt x="73584" y="237024"/>
                  <a:pt x="56529" y="232791"/>
                  <a:pt x="35117" y="237024"/>
                </a:cubicBezTo>
                <a:cubicBezTo>
                  <a:pt x="39350" y="237024"/>
                  <a:pt x="43707" y="237024"/>
                  <a:pt x="47939" y="241256"/>
                </a:cubicBezTo>
                <a:cubicBezTo>
                  <a:pt x="43707" y="241256"/>
                  <a:pt x="43707" y="241256"/>
                  <a:pt x="43707" y="241256"/>
                </a:cubicBezTo>
                <a:cubicBezTo>
                  <a:pt x="65118" y="245489"/>
                  <a:pt x="65118" y="245489"/>
                  <a:pt x="65118" y="245489"/>
                </a:cubicBezTo>
                <a:cubicBezTo>
                  <a:pt x="56529" y="249721"/>
                  <a:pt x="56529" y="249721"/>
                  <a:pt x="56529" y="249721"/>
                </a:cubicBezTo>
                <a:lnTo>
                  <a:pt x="56529" y="249721"/>
                </a:lnTo>
                <a:cubicBezTo>
                  <a:pt x="52296" y="253954"/>
                  <a:pt x="52296" y="249721"/>
                  <a:pt x="47939" y="253954"/>
                </a:cubicBezTo>
                <a:cubicBezTo>
                  <a:pt x="56529" y="258186"/>
                  <a:pt x="60761" y="258186"/>
                  <a:pt x="69351" y="258186"/>
                </a:cubicBezTo>
                <a:cubicBezTo>
                  <a:pt x="116283" y="279349"/>
                  <a:pt x="184626" y="283582"/>
                  <a:pt x="244380" y="283582"/>
                </a:cubicBezTo>
                <a:lnTo>
                  <a:pt x="244380" y="283582"/>
                </a:lnTo>
                <a:cubicBezTo>
                  <a:pt x="351190" y="287814"/>
                  <a:pt x="351190" y="287814"/>
                  <a:pt x="351190" y="287814"/>
                </a:cubicBezTo>
                <a:cubicBezTo>
                  <a:pt x="355423" y="292047"/>
                  <a:pt x="364012" y="292047"/>
                  <a:pt x="372602" y="292047"/>
                </a:cubicBezTo>
                <a:cubicBezTo>
                  <a:pt x="581865" y="279349"/>
                  <a:pt x="808183" y="292047"/>
                  <a:pt x="1013088" y="292047"/>
                </a:cubicBezTo>
                <a:cubicBezTo>
                  <a:pt x="1025911" y="296280"/>
                  <a:pt x="1042965" y="296280"/>
                  <a:pt x="1051556" y="292047"/>
                </a:cubicBezTo>
                <a:cubicBezTo>
                  <a:pt x="1299285" y="292047"/>
                  <a:pt x="1299285" y="292047"/>
                  <a:pt x="1299285" y="292047"/>
                </a:cubicBezTo>
                <a:cubicBezTo>
                  <a:pt x="1295052" y="292047"/>
                  <a:pt x="1295052" y="292047"/>
                  <a:pt x="1295052" y="292047"/>
                </a:cubicBezTo>
                <a:cubicBezTo>
                  <a:pt x="1320697" y="292047"/>
                  <a:pt x="1341984" y="292047"/>
                  <a:pt x="1367628" y="287814"/>
                </a:cubicBezTo>
                <a:cubicBezTo>
                  <a:pt x="1371861" y="292047"/>
                  <a:pt x="1371861" y="292047"/>
                  <a:pt x="1371861" y="292047"/>
                </a:cubicBezTo>
                <a:cubicBezTo>
                  <a:pt x="1435972" y="287814"/>
                  <a:pt x="1435972" y="287814"/>
                  <a:pt x="1435972" y="287814"/>
                </a:cubicBezTo>
                <a:cubicBezTo>
                  <a:pt x="1534193" y="283582"/>
                  <a:pt x="1619590" y="292047"/>
                  <a:pt x="1713578" y="283582"/>
                </a:cubicBezTo>
                <a:cubicBezTo>
                  <a:pt x="1696523" y="279349"/>
                  <a:pt x="1679468" y="283582"/>
                  <a:pt x="1666646" y="279349"/>
                </a:cubicBezTo>
                <a:cubicBezTo>
                  <a:pt x="1705113" y="279349"/>
                  <a:pt x="1739222" y="270884"/>
                  <a:pt x="1777689" y="266652"/>
                </a:cubicBezTo>
                <a:cubicBezTo>
                  <a:pt x="1631541" y="266652"/>
                  <a:pt x="1482156" y="266652"/>
                  <a:pt x="1332647" y="262419"/>
                </a:cubicBezTo>
                <a:lnTo>
                  <a:pt x="1332647" y="262419"/>
                </a:lnTo>
                <a:close/>
                <a:moveTo>
                  <a:pt x="1430868" y="55148"/>
                </a:moveTo>
                <a:cubicBezTo>
                  <a:pt x="1422278" y="55148"/>
                  <a:pt x="1422278" y="55148"/>
                  <a:pt x="1422278" y="55148"/>
                </a:cubicBezTo>
                <a:cubicBezTo>
                  <a:pt x="1413688" y="55148"/>
                  <a:pt x="1413688" y="55148"/>
                  <a:pt x="1413688" y="55148"/>
                </a:cubicBezTo>
                <a:lnTo>
                  <a:pt x="1430868" y="55148"/>
                </a:lnTo>
                <a:lnTo>
                  <a:pt x="1430868" y="55148"/>
                </a:lnTo>
                <a:lnTo>
                  <a:pt x="1430868" y="55148"/>
                </a:lnTo>
                <a:close/>
                <a:moveTo>
                  <a:pt x="1319825" y="287814"/>
                </a:moveTo>
                <a:cubicBezTo>
                  <a:pt x="1328414" y="287814"/>
                  <a:pt x="1336880" y="283582"/>
                  <a:pt x="1345469" y="287814"/>
                </a:cubicBezTo>
                <a:cubicBezTo>
                  <a:pt x="1336880" y="287814"/>
                  <a:pt x="1328414" y="287814"/>
                  <a:pt x="1319825" y="287814"/>
                </a:cubicBezTo>
                <a:lnTo>
                  <a:pt x="1319825" y="287814"/>
                </a:lnTo>
                <a:close/>
                <a:moveTo>
                  <a:pt x="1371114" y="275117"/>
                </a:moveTo>
                <a:cubicBezTo>
                  <a:pt x="1362524" y="275117"/>
                  <a:pt x="1362524" y="275117"/>
                  <a:pt x="1362524" y="275117"/>
                </a:cubicBezTo>
                <a:cubicBezTo>
                  <a:pt x="1319825" y="275117"/>
                  <a:pt x="1268536" y="275117"/>
                  <a:pt x="1221605" y="275117"/>
                </a:cubicBezTo>
                <a:cubicBezTo>
                  <a:pt x="1213015" y="275117"/>
                  <a:pt x="1208783" y="275117"/>
                  <a:pt x="1200193" y="275117"/>
                </a:cubicBezTo>
                <a:cubicBezTo>
                  <a:pt x="1208783" y="275117"/>
                  <a:pt x="1213015" y="275117"/>
                  <a:pt x="1221605" y="275117"/>
                </a:cubicBezTo>
                <a:cubicBezTo>
                  <a:pt x="1277127" y="270884"/>
                  <a:pt x="1332647" y="270884"/>
                  <a:pt x="1388168" y="270884"/>
                </a:cubicBezTo>
                <a:cubicBezTo>
                  <a:pt x="1400991" y="275117"/>
                  <a:pt x="1400991" y="275117"/>
                  <a:pt x="1400991" y="275117"/>
                </a:cubicBezTo>
                <a:cubicBezTo>
                  <a:pt x="1482156" y="275117"/>
                  <a:pt x="1482156" y="275117"/>
                  <a:pt x="1482156" y="275117"/>
                </a:cubicBezTo>
                <a:lnTo>
                  <a:pt x="1371114" y="275117"/>
                </a:lnTo>
                <a:lnTo>
                  <a:pt x="1371114" y="275117"/>
                </a:lnTo>
                <a:lnTo>
                  <a:pt x="1371114" y="275117"/>
                </a:lnTo>
                <a:close/>
                <a:moveTo>
                  <a:pt x="1605897" y="279349"/>
                </a:moveTo>
                <a:cubicBezTo>
                  <a:pt x="1571787" y="279349"/>
                  <a:pt x="1533321" y="279349"/>
                  <a:pt x="1503444" y="279349"/>
                </a:cubicBezTo>
                <a:cubicBezTo>
                  <a:pt x="1503444" y="275117"/>
                  <a:pt x="1503444" y="275117"/>
                  <a:pt x="1503444" y="275117"/>
                </a:cubicBezTo>
                <a:cubicBezTo>
                  <a:pt x="1533321" y="279349"/>
                  <a:pt x="1571787" y="279349"/>
                  <a:pt x="1605897" y="279349"/>
                </a:cubicBezTo>
                <a:cubicBezTo>
                  <a:pt x="1622952" y="279349"/>
                  <a:pt x="1640007" y="279349"/>
                  <a:pt x="1657186" y="279349"/>
                </a:cubicBezTo>
                <a:cubicBezTo>
                  <a:pt x="1640131" y="279349"/>
                  <a:pt x="1623076" y="279349"/>
                  <a:pt x="1605897" y="279349"/>
                </a:cubicBezTo>
                <a:lnTo>
                  <a:pt x="1605897" y="279349"/>
                </a:lnTo>
                <a:close/>
              </a:path>
            </a:pathLst>
          </a:custGeom>
          <a:solidFill>
            <a:srgbClr val="000000"/>
          </a:solidFill>
          <a:ln w="124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B0A93AB8-3608-45D6-A1C9-C1F6DA684997}"/>
              </a:ext>
            </a:extLst>
          </p:cNvPr>
          <p:cNvSpPr/>
          <p:nvPr/>
        </p:nvSpPr>
        <p:spPr>
          <a:xfrm>
            <a:off x="6579047" y="5702957"/>
            <a:ext cx="1680019" cy="493647"/>
          </a:xfrm>
          <a:custGeom>
            <a:avLst/>
            <a:gdLst>
              <a:gd name="connsiteX0" fmla="*/ 50993 w 2209647"/>
              <a:gd name="connsiteY0" fmla="*/ 163223 h 384665"/>
              <a:gd name="connsiteX1" fmla="*/ 166268 w 2209647"/>
              <a:gd name="connsiteY1" fmla="*/ 146542 h 384665"/>
              <a:gd name="connsiteX2" fmla="*/ 204735 w 2209647"/>
              <a:gd name="connsiteY2" fmla="*/ 129860 h 384665"/>
              <a:gd name="connsiteX3" fmla="*/ 366941 w 2209647"/>
              <a:gd name="connsiteY3" fmla="*/ 150774 h 384665"/>
              <a:gd name="connsiteX4" fmla="*/ 366941 w 2209647"/>
              <a:gd name="connsiteY4" fmla="*/ 155007 h 384665"/>
              <a:gd name="connsiteX5" fmla="*/ 354119 w 2209647"/>
              <a:gd name="connsiteY5" fmla="*/ 159239 h 384665"/>
              <a:gd name="connsiteX6" fmla="*/ 354119 w 2209647"/>
              <a:gd name="connsiteY6" fmla="*/ 171812 h 384665"/>
              <a:gd name="connsiteX7" fmla="*/ 307187 w 2209647"/>
              <a:gd name="connsiteY7" fmla="*/ 176045 h 384665"/>
              <a:gd name="connsiteX8" fmla="*/ 315777 w 2209647"/>
              <a:gd name="connsiteY8" fmla="*/ 180277 h 384665"/>
              <a:gd name="connsiteX9" fmla="*/ 281667 w 2209647"/>
              <a:gd name="connsiteY9" fmla="*/ 184510 h 384665"/>
              <a:gd name="connsiteX10" fmla="*/ 315777 w 2209647"/>
              <a:gd name="connsiteY10" fmla="*/ 201191 h 384665"/>
              <a:gd name="connsiteX11" fmla="*/ 418230 w 2209647"/>
              <a:gd name="connsiteY11" fmla="*/ 234678 h 384665"/>
              <a:gd name="connsiteX12" fmla="*/ 571847 w 2209647"/>
              <a:gd name="connsiteY12" fmla="*/ 276506 h 384665"/>
              <a:gd name="connsiteX13" fmla="*/ 614546 w 2209647"/>
              <a:gd name="connsiteY13" fmla="*/ 289079 h 384665"/>
              <a:gd name="connsiteX14" fmla="*/ 708409 w 2209647"/>
              <a:gd name="connsiteY14" fmla="*/ 322566 h 384665"/>
              <a:gd name="connsiteX15" fmla="*/ 789451 w 2209647"/>
              <a:gd name="connsiteY15" fmla="*/ 326799 h 384665"/>
              <a:gd name="connsiteX16" fmla="*/ 810738 w 2209647"/>
              <a:gd name="connsiteY16" fmla="*/ 343480 h 384665"/>
              <a:gd name="connsiteX17" fmla="*/ 1164904 w 2209647"/>
              <a:gd name="connsiteY17" fmla="*/ 372735 h 384665"/>
              <a:gd name="connsiteX18" fmla="*/ 1280179 w 2209647"/>
              <a:gd name="connsiteY18" fmla="*/ 385308 h 384665"/>
              <a:gd name="connsiteX19" fmla="*/ 1293002 w 2209647"/>
              <a:gd name="connsiteY19" fmla="*/ 381075 h 384665"/>
              <a:gd name="connsiteX20" fmla="*/ 1438030 w 2209647"/>
              <a:gd name="connsiteY20" fmla="*/ 368502 h 384665"/>
              <a:gd name="connsiteX21" fmla="*/ 1548947 w 2209647"/>
              <a:gd name="connsiteY21" fmla="*/ 364270 h 384665"/>
              <a:gd name="connsiteX22" fmla="*/ 1668455 w 2209647"/>
              <a:gd name="connsiteY22" fmla="*/ 351696 h 384665"/>
              <a:gd name="connsiteX23" fmla="*/ 1907470 w 2209647"/>
              <a:gd name="connsiteY23" fmla="*/ 305761 h 384665"/>
              <a:gd name="connsiteX24" fmla="*/ 1907470 w 2209647"/>
              <a:gd name="connsiteY24" fmla="*/ 301528 h 384665"/>
              <a:gd name="connsiteX25" fmla="*/ 2014156 w 2209647"/>
              <a:gd name="connsiteY25" fmla="*/ 276506 h 384665"/>
              <a:gd name="connsiteX26" fmla="*/ 1988511 w 2209647"/>
              <a:gd name="connsiteY26" fmla="*/ 276506 h 384665"/>
              <a:gd name="connsiteX27" fmla="*/ 1988511 w 2209647"/>
              <a:gd name="connsiteY27" fmla="*/ 272274 h 384665"/>
              <a:gd name="connsiteX28" fmla="*/ 1997101 w 2209647"/>
              <a:gd name="connsiteY28" fmla="*/ 268041 h 384665"/>
              <a:gd name="connsiteX29" fmla="*/ 2039800 w 2209647"/>
              <a:gd name="connsiteY29" fmla="*/ 251360 h 384665"/>
              <a:gd name="connsiteX30" fmla="*/ 2031211 w 2209647"/>
              <a:gd name="connsiteY30" fmla="*/ 222105 h 384665"/>
              <a:gd name="connsiteX31" fmla="*/ 2086732 w 2209647"/>
              <a:gd name="connsiteY31" fmla="*/ 197083 h 384665"/>
              <a:gd name="connsiteX32" fmla="*/ 2069677 w 2209647"/>
              <a:gd name="connsiteY32" fmla="*/ 192851 h 384665"/>
              <a:gd name="connsiteX33" fmla="*/ 2210473 w 2209647"/>
              <a:gd name="connsiteY33" fmla="*/ 146915 h 384665"/>
              <a:gd name="connsiteX34" fmla="*/ 2193418 w 2209647"/>
              <a:gd name="connsiteY34" fmla="*/ 146915 h 384665"/>
              <a:gd name="connsiteX35" fmla="*/ 2202007 w 2209647"/>
              <a:gd name="connsiteY35" fmla="*/ 138574 h 384665"/>
              <a:gd name="connsiteX36" fmla="*/ 2180720 w 2209647"/>
              <a:gd name="connsiteY36" fmla="*/ 142807 h 384665"/>
              <a:gd name="connsiteX37" fmla="*/ 2120966 w 2209647"/>
              <a:gd name="connsiteY37" fmla="*/ 142807 h 384665"/>
              <a:gd name="connsiteX38" fmla="*/ 2142253 w 2209647"/>
              <a:gd name="connsiteY38" fmla="*/ 134466 h 384665"/>
              <a:gd name="connsiteX39" fmla="*/ 2120966 w 2209647"/>
              <a:gd name="connsiteY39" fmla="*/ 138699 h 384665"/>
              <a:gd name="connsiteX40" fmla="*/ 2056979 w 2209647"/>
              <a:gd name="connsiteY40" fmla="*/ 134466 h 384665"/>
              <a:gd name="connsiteX41" fmla="*/ 2099679 w 2209647"/>
              <a:gd name="connsiteY41" fmla="*/ 121893 h 384665"/>
              <a:gd name="connsiteX42" fmla="*/ 1992993 w 2209647"/>
              <a:gd name="connsiteY42" fmla="*/ 121893 h 384665"/>
              <a:gd name="connsiteX43" fmla="*/ 2001582 w 2209647"/>
              <a:gd name="connsiteY43" fmla="*/ 117660 h 384665"/>
              <a:gd name="connsiteX44" fmla="*/ 1980295 w 2209647"/>
              <a:gd name="connsiteY44" fmla="*/ 113428 h 384665"/>
              <a:gd name="connsiteX45" fmla="*/ 2022994 w 2209647"/>
              <a:gd name="connsiteY45" fmla="*/ 96747 h 384665"/>
              <a:gd name="connsiteX46" fmla="*/ 1754102 w 2209647"/>
              <a:gd name="connsiteY46" fmla="*/ 121768 h 384665"/>
              <a:gd name="connsiteX47" fmla="*/ 1741280 w 2209647"/>
              <a:gd name="connsiteY47" fmla="*/ 117536 h 384665"/>
              <a:gd name="connsiteX48" fmla="*/ 1856555 w 2209647"/>
              <a:gd name="connsiteY48" fmla="*/ 96622 h 384665"/>
              <a:gd name="connsiteX49" fmla="*/ 1839501 w 2209647"/>
              <a:gd name="connsiteY49" fmla="*/ 92390 h 384665"/>
              <a:gd name="connsiteX50" fmla="*/ 1801034 w 2209647"/>
              <a:gd name="connsiteY50" fmla="*/ 88157 h 384665"/>
              <a:gd name="connsiteX51" fmla="*/ 1882075 w 2209647"/>
              <a:gd name="connsiteY51" fmla="*/ 75584 h 384665"/>
              <a:gd name="connsiteX52" fmla="*/ 1980171 w 2209647"/>
              <a:gd name="connsiteY52" fmla="*/ 50562 h 384665"/>
              <a:gd name="connsiteX53" fmla="*/ 1920418 w 2209647"/>
              <a:gd name="connsiteY53" fmla="*/ 50562 h 384665"/>
              <a:gd name="connsiteX54" fmla="*/ 1992993 w 2209647"/>
              <a:gd name="connsiteY54" fmla="*/ 37989 h 384665"/>
              <a:gd name="connsiteX55" fmla="*/ 1988760 w 2209647"/>
              <a:gd name="connsiteY55" fmla="*/ 33756 h 384665"/>
              <a:gd name="connsiteX56" fmla="*/ 2086856 w 2209647"/>
              <a:gd name="connsiteY56" fmla="*/ 8734 h 384665"/>
              <a:gd name="connsiteX57" fmla="*/ 2108144 w 2209647"/>
              <a:gd name="connsiteY57" fmla="*/ 393 h 384665"/>
              <a:gd name="connsiteX58" fmla="*/ 1630237 w 2209647"/>
              <a:gd name="connsiteY58" fmla="*/ 58902 h 384665"/>
              <a:gd name="connsiteX59" fmla="*/ 1442511 w 2209647"/>
              <a:gd name="connsiteY59" fmla="*/ 71476 h 384665"/>
              <a:gd name="connsiteX60" fmla="*/ 1463798 w 2209647"/>
              <a:gd name="connsiteY60" fmla="*/ 75708 h 384665"/>
              <a:gd name="connsiteX61" fmla="*/ 1314413 w 2209647"/>
              <a:gd name="connsiteY61" fmla="*/ 84049 h 384665"/>
              <a:gd name="connsiteX62" fmla="*/ 1425332 w 2209647"/>
              <a:gd name="connsiteY62" fmla="*/ 71476 h 384665"/>
              <a:gd name="connsiteX63" fmla="*/ 1425332 w 2209647"/>
              <a:gd name="connsiteY63" fmla="*/ 71476 h 384665"/>
              <a:gd name="connsiteX64" fmla="*/ 1096685 w 2209647"/>
              <a:gd name="connsiteY64" fmla="*/ 96498 h 384665"/>
              <a:gd name="connsiteX65" fmla="*/ 716875 w 2209647"/>
              <a:gd name="connsiteY65" fmla="*/ 75584 h 384665"/>
              <a:gd name="connsiteX66" fmla="*/ 665711 w 2209647"/>
              <a:gd name="connsiteY66" fmla="*/ 67243 h 384665"/>
              <a:gd name="connsiteX67" fmla="*/ 524915 w 2209647"/>
              <a:gd name="connsiteY67" fmla="*/ 42221 h 384665"/>
              <a:gd name="connsiteX68" fmla="*/ 465162 w 2209647"/>
              <a:gd name="connsiteY68" fmla="*/ 42221 h 384665"/>
              <a:gd name="connsiteX69" fmla="*/ 439517 w 2209647"/>
              <a:gd name="connsiteY69" fmla="*/ 42221 h 384665"/>
              <a:gd name="connsiteX70" fmla="*/ 439517 w 2209647"/>
              <a:gd name="connsiteY70" fmla="*/ 50562 h 384665"/>
              <a:gd name="connsiteX71" fmla="*/ 452340 w 2209647"/>
              <a:gd name="connsiteY71" fmla="*/ 54794 h 384665"/>
              <a:gd name="connsiteX72" fmla="*/ 473627 w 2209647"/>
              <a:gd name="connsiteY72" fmla="*/ 75708 h 384665"/>
              <a:gd name="connsiteX73" fmla="*/ 507736 w 2209647"/>
              <a:gd name="connsiteY73" fmla="*/ 88282 h 384665"/>
              <a:gd name="connsiteX74" fmla="*/ 494914 w 2209647"/>
              <a:gd name="connsiteY74" fmla="*/ 92514 h 384665"/>
              <a:gd name="connsiteX75" fmla="*/ 379639 w 2209647"/>
              <a:gd name="connsiteY75" fmla="*/ 88282 h 384665"/>
              <a:gd name="connsiteX76" fmla="*/ 349762 w 2209647"/>
              <a:gd name="connsiteY76" fmla="*/ 42346 h 384665"/>
              <a:gd name="connsiteX77" fmla="*/ 140624 w 2209647"/>
              <a:gd name="connsiteY77" fmla="*/ 518 h 384665"/>
              <a:gd name="connsiteX78" fmla="*/ 102157 w 2209647"/>
              <a:gd name="connsiteY78" fmla="*/ 25540 h 384665"/>
              <a:gd name="connsiteX79" fmla="*/ 157678 w 2209647"/>
              <a:gd name="connsiteY79" fmla="*/ 8859 h 384665"/>
              <a:gd name="connsiteX80" fmla="*/ 174733 w 2209647"/>
              <a:gd name="connsiteY80" fmla="*/ 21432 h 384665"/>
              <a:gd name="connsiteX81" fmla="*/ 106514 w 2209647"/>
              <a:gd name="connsiteY81" fmla="*/ 38113 h 384665"/>
              <a:gd name="connsiteX82" fmla="*/ 132158 w 2209647"/>
              <a:gd name="connsiteY82" fmla="*/ 63135 h 384665"/>
              <a:gd name="connsiteX83" fmla="*/ 110871 w 2209647"/>
              <a:gd name="connsiteY83" fmla="*/ 75708 h 384665"/>
              <a:gd name="connsiteX84" fmla="*/ 115104 w 2209647"/>
              <a:gd name="connsiteY84" fmla="*/ 100730 h 384665"/>
              <a:gd name="connsiteX85" fmla="*/ 89459 w 2209647"/>
              <a:gd name="connsiteY85" fmla="*/ 121644 h 384665"/>
              <a:gd name="connsiteX86" fmla="*/ 50993 w 2209647"/>
              <a:gd name="connsiteY86" fmla="*/ 125877 h 384665"/>
              <a:gd name="connsiteX87" fmla="*/ 16883 w 2209647"/>
              <a:gd name="connsiteY87" fmla="*/ 130109 h 384665"/>
              <a:gd name="connsiteX88" fmla="*/ 50993 w 2209647"/>
              <a:gd name="connsiteY88" fmla="*/ 163223 h 384665"/>
              <a:gd name="connsiteX89" fmla="*/ 50993 w 2209647"/>
              <a:gd name="connsiteY89" fmla="*/ 163223 h 384665"/>
              <a:gd name="connsiteX90" fmla="*/ 298473 w 2209647"/>
              <a:gd name="connsiteY90" fmla="*/ 67119 h 384665"/>
              <a:gd name="connsiteX91" fmla="*/ 358227 w 2209647"/>
              <a:gd name="connsiteY91" fmla="*/ 83800 h 384665"/>
              <a:gd name="connsiteX92" fmla="*/ 294241 w 2209647"/>
              <a:gd name="connsiteY92" fmla="*/ 75459 h 384665"/>
              <a:gd name="connsiteX93" fmla="*/ 298473 w 2209647"/>
              <a:gd name="connsiteY93" fmla="*/ 67119 h 384665"/>
              <a:gd name="connsiteX94" fmla="*/ 298473 w 2209647"/>
              <a:gd name="connsiteY94" fmla="*/ 67119 h 384665"/>
              <a:gd name="connsiteX95" fmla="*/ 298473 w 2209647"/>
              <a:gd name="connsiteY95" fmla="*/ 67119 h 384665"/>
              <a:gd name="connsiteX96" fmla="*/ 260131 w 2209647"/>
              <a:gd name="connsiteY96" fmla="*/ 125628 h 384665"/>
              <a:gd name="connsiteX97" fmla="*/ 400926 w 2209647"/>
              <a:gd name="connsiteY97" fmla="*/ 133968 h 384665"/>
              <a:gd name="connsiteX98" fmla="*/ 379639 w 2209647"/>
              <a:gd name="connsiteY98" fmla="*/ 142309 h 384665"/>
              <a:gd name="connsiteX99" fmla="*/ 392461 w 2209647"/>
              <a:gd name="connsiteY99" fmla="*/ 146542 h 384665"/>
              <a:gd name="connsiteX100" fmla="*/ 388229 w 2209647"/>
              <a:gd name="connsiteY100" fmla="*/ 146542 h 384665"/>
              <a:gd name="connsiteX101" fmla="*/ 234612 w 2209647"/>
              <a:gd name="connsiteY101" fmla="*/ 125628 h 384665"/>
              <a:gd name="connsiteX102" fmla="*/ 221789 w 2209647"/>
              <a:gd name="connsiteY102" fmla="*/ 117287 h 384665"/>
              <a:gd name="connsiteX103" fmla="*/ 260131 w 2209647"/>
              <a:gd name="connsiteY103" fmla="*/ 125628 h 384665"/>
              <a:gd name="connsiteX104" fmla="*/ 260131 w 2209647"/>
              <a:gd name="connsiteY104" fmla="*/ 125628 h 38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209647" h="384665">
                <a:moveTo>
                  <a:pt x="50993" y="163223"/>
                </a:moveTo>
                <a:cubicBezTo>
                  <a:pt x="93692" y="158990"/>
                  <a:pt x="140624" y="158990"/>
                  <a:pt x="166268" y="146542"/>
                </a:cubicBezTo>
                <a:cubicBezTo>
                  <a:pt x="157678" y="129860"/>
                  <a:pt x="191912" y="142309"/>
                  <a:pt x="204735" y="129860"/>
                </a:cubicBezTo>
                <a:cubicBezTo>
                  <a:pt x="366941" y="150774"/>
                  <a:pt x="366941" y="150774"/>
                  <a:pt x="366941" y="150774"/>
                </a:cubicBezTo>
                <a:cubicBezTo>
                  <a:pt x="366941" y="155007"/>
                  <a:pt x="366941" y="155007"/>
                  <a:pt x="366941" y="155007"/>
                </a:cubicBezTo>
                <a:cubicBezTo>
                  <a:pt x="362709" y="155007"/>
                  <a:pt x="358352" y="159239"/>
                  <a:pt x="354119" y="159239"/>
                </a:cubicBezTo>
                <a:cubicBezTo>
                  <a:pt x="354119" y="171812"/>
                  <a:pt x="354119" y="171812"/>
                  <a:pt x="354119" y="171812"/>
                </a:cubicBezTo>
                <a:cubicBezTo>
                  <a:pt x="307187" y="176045"/>
                  <a:pt x="307187" y="176045"/>
                  <a:pt x="307187" y="176045"/>
                </a:cubicBezTo>
                <a:cubicBezTo>
                  <a:pt x="315777" y="180277"/>
                  <a:pt x="315777" y="180277"/>
                  <a:pt x="315777" y="180277"/>
                </a:cubicBezTo>
                <a:cubicBezTo>
                  <a:pt x="281667" y="184510"/>
                  <a:pt x="281667" y="184510"/>
                  <a:pt x="281667" y="184510"/>
                </a:cubicBezTo>
                <a:cubicBezTo>
                  <a:pt x="277435" y="197083"/>
                  <a:pt x="298722" y="201191"/>
                  <a:pt x="315777" y="201191"/>
                </a:cubicBezTo>
                <a:cubicBezTo>
                  <a:pt x="341421" y="217873"/>
                  <a:pt x="388353" y="222105"/>
                  <a:pt x="418230" y="234678"/>
                </a:cubicBezTo>
                <a:cubicBezTo>
                  <a:pt x="482216" y="243019"/>
                  <a:pt x="507861" y="268166"/>
                  <a:pt x="571847" y="276506"/>
                </a:cubicBezTo>
                <a:cubicBezTo>
                  <a:pt x="588902" y="276506"/>
                  <a:pt x="593135" y="289079"/>
                  <a:pt x="614546" y="289079"/>
                </a:cubicBezTo>
                <a:cubicBezTo>
                  <a:pt x="640191" y="305761"/>
                  <a:pt x="687123" y="305761"/>
                  <a:pt x="708409" y="322566"/>
                </a:cubicBezTo>
                <a:cubicBezTo>
                  <a:pt x="738286" y="318334"/>
                  <a:pt x="759574" y="326799"/>
                  <a:pt x="789451" y="326799"/>
                </a:cubicBezTo>
                <a:cubicBezTo>
                  <a:pt x="793683" y="331032"/>
                  <a:pt x="810738" y="339372"/>
                  <a:pt x="810738" y="343480"/>
                </a:cubicBezTo>
                <a:cubicBezTo>
                  <a:pt x="917424" y="351821"/>
                  <a:pt x="1028341" y="385308"/>
                  <a:pt x="1164904" y="372735"/>
                </a:cubicBezTo>
                <a:cubicBezTo>
                  <a:pt x="1186191" y="393649"/>
                  <a:pt x="1245945" y="376967"/>
                  <a:pt x="1280179" y="385308"/>
                </a:cubicBezTo>
                <a:cubicBezTo>
                  <a:pt x="1284412" y="381075"/>
                  <a:pt x="1297234" y="385308"/>
                  <a:pt x="1293002" y="381075"/>
                </a:cubicBezTo>
                <a:cubicBezTo>
                  <a:pt x="1335701" y="372735"/>
                  <a:pt x="1391098" y="376843"/>
                  <a:pt x="1438030" y="368502"/>
                </a:cubicBezTo>
                <a:cubicBezTo>
                  <a:pt x="1472138" y="360161"/>
                  <a:pt x="1514837" y="376843"/>
                  <a:pt x="1548947" y="364270"/>
                </a:cubicBezTo>
                <a:cubicBezTo>
                  <a:pt x="1587414" y="355929"/>
                  <a:pt x="1638578" y="364270"/>
                  <a:pt x="1668455" y="351696"/>
                </a:cubicBezTo>
                <a:cubicBezTo>
                  <a:pt x="1758086" y="343356"/>
                  <a:pt x="1830662" y="322442"/>
                  <a:pt x="1907470" y="305761"/>
                </a:cubicBezTo>
                <a:cubicBezTo>
                  <a:pt x="1907470" y="301528"/>
                  <a:pt x="1907470" y="301528"/>
                  <a:pt x="1907470" y="301528"/>
                </a:cubicBezTo>
                <a:cubicBezTo>
                  <a:pt x="1937347" y="288955"/>
                  <a:pt x="1975689" y="284847"/>
                  <a:pt x="2014156" y="276506"/>
                </a:cubicBezTo>
                <a:cubicBezTo>
                  <a:pt x="1988511" y="276506"/>
                  <a:pt x="1988511" y="276506"/>
                  <a:pt x="1988511" y="276506"/>
                </a:cubicBezTo>
                <a:cubicBezTo>
                  <a:pt x="1988511" y="272274"/>
                  <a:pt x="1988511" y="272274"/>
                  <a:pt x="1988511" y="272274"/>
                </a:cubicBezTo>
                <a:cubicBezTo>
                  <a:pt x="1992744" y="272274"/>
                  <a:pt x="1992744" y="268041"/>
                  <a:pt x="1997101" y="268041"/>
                </a:cubicBezTo>
                <a:cubicBezTo>
                  <a:pt x="2014156" y="268041"/>
                  <a:pt x="2039800" y="259700"/>
                  <a:pt x="2039800" y="251360"/>
                </a:cubicBezTo>
                <a:cubicBezTo>
                  <a:pt x="2001334" y="243019"/>
                  <a:pt x="2048390" y="230446"/>
                  <a:pt x="2031211" y="222105"/>
                </a:cubicBezTo>
                <a:cubicBezTo>
                  <a:pt x="2052498" y="213765"/>
                  <a:pt x="2082375" y="209532"/>
                  <a:pt x="2086732" y="197083"/>
                </a:cubicBezTo>
                <a:cubicBezTo>
                  <a:pt x="2069677" y="192851"/>
                  <a:pt x="2069677" y="192851"/>
                  <a:pt x="2069677" y="192851"/>
                </a:cubicBezTo>
                <a:cubicBezTo>
                  <a:pt x="2108144" y="176169"/>
                  <a:pt x="2176363" y="171937"/>
                  <a:pt x="2210473" y="146915"/>
                </a:cubicBezTo>
                <a:cubicBezTo>
                  <a:pt x="2193418" y="146915"/>
                  <a:pt x="2193418" y="146915"/>
                  <a:pt x="2193418" y="146915"/>
                </a:cubicBezTo>
                <a:cubicBezTo>
                  <a:pt x="2189185" y="142682"/>
                  <a:pt x="2202007" y="142682"/>
                  <a:pt x="2202007" y="138574"/>
                </a:cubicBezTo>
                <a:cubicBezTo>
                  <a:pt x="2193418" y="138574"/>
                  <a:pt x="2184953" y="142807"/>
                  <a:pt x="2180720" y="142807"/>
                </a:cubicBezTo>
                <a:cubicBezTo>
                  <a:pt x="2163665" y="142807"/>
                  <a:pt x="2129556" y="151148"/>
                  <a:pt x="2120966" y="142807"/>
                </a:cubicBezTo>
                <a:cubicBezTo>
                  <a:pt x="2142253" y="134466"/>
                  <a:pt x="2142253" y="134466"/>
                  <a:pt x="2142253" y="134466"/>
                </a:cubicBezTo>
                <a:cubicBezTo>
                  <a:pt x="2133664" y="134466"/>
                  <a:pt x="2129431" y="138699"/>
                  <a:pt x="2120966" y="138699"/>
                </a:cubicBezTo>
                <a:cubicBezTo>
                  <a:pt x="2095322" y="138699"/>
                  <a:pt x="2078267" y="142931"/>
                  <a:pt x="2056979" y="134466"/>
                </a:cubicBezTo>
                <a:cubicBezTo>
                  <a:pt x="2052747" y="126126"/>
                  <a:pt x="2082624" y="126126"/>
                  <a:pt x="2099679" y="121893"/>
                </a:cubicBezTo>
                <a:cubicBezTo>
                  <a:pt x="2069802" y="109320"/>
                  <a:pt x="2027102" y="121893"/>
                  <a:pt x="1992993" y="121893"/>
                </a:cubicBezTo>
                <a:cubicBezTo>
                  <a:pt x="1997225" y="121893"/>
                  <a:pt x="1997225" y="117660"/>
                  <a:pt x="2001582" y="117660"/>
                </a:cubicBezTo>
                <a:cubicBezTo>
                  <a:pt x="1980295" y="113428"/>
                  <a:pt x="1980295" y="113428"/>
                  <a:pt x="1980295" y="113428"/>
                </a:cubicBezTo>
                <a:cubicBezTo>
                  <a:pt x="1988886" y="105087"/>
                  <a:pt x="2010172" y="100855"/>
                  <a:pt x="2022994" y="96747"/>
                </a:cubicBezTo>
                <a:cubicBezTo>
                  <a:pt x="1937597" y="109320"/>
                  <a:pt x="1848090" y="113428"/>
                  <a:pt x="1754102" y="121768"/>
                </a:cubicBezTo>
                <a:cubicBezTo>
                  <a:pt x="1741280" y="117536"/>
                  <a:pt x="1741280" y="117536"/>
                  <a:pt x="1741280" y="117536"/>
                </a:cubicBezTo>
                <a:cubicBezTo>
                  <a:pt x="1779747" y="109195"/>
                  <a:pt x="1818089" y="104963"/>
                  <a:pt x="1856555" y="96622"/>
                </a:cubicBezTo>
                <a:cubicBezTo>
                  <a:pt x="1852323" y="96622"/>
                  <a:pt x="1830911" y="96622"/>
                  <a:pt x="1839501" y="92390"/>
                </a:cubicBezTo>
                <a:cubicBezTo>
                  <a:pt x="1822446" y="88157"/>
                  <a:pt x="1809624" y="96622"/>
                  <a:pt x="1801034" y="88157"/>
                </a:cubicBezTo>
                <a:cubicBezTo>
                  <a:pt x="1826678" y="79816"/>
                  <a:pt x="1856555" y="83924"/>
                  <a:pt x="1882075" y="75584"/>
                </a:cubicBezTo>
                <a:cubicBezTo>
                  <a:pt x="1911951" y="63011"/>
                  <a:pt x="1954652" y="63011"/>
                  <a:pt x="1980171" y="50562"/>
                </a:cubicBezTo>
                <a:cubicBezTo>
                  <a:pt x="1963116" y="50562"/>
                  <a:pt x="1941704" y="54794"/>
                  <a:pt x="1920418" y="50562"/>
                </a:cubicBezTo>
                <a:cubicBezTo>
                  <a:pt x="1946061" y="46329"/>
                  <a:pt x="1967348" y="37989"/>
                  <a:pt x="1992993" y="37989"/>
                </a:cubicBezTo>
                <a:cubicBezTo>
                  <a:pt x="1988760" y="33756"/>
                  <a:pt x="1988760" y="33756"/>
                  <a:pt x="1988760" y="33756"/>
                </a:cubicBezTo>
                <a:cubicBezTo>
                  <a:pt x="2014405" y="21183"/>
                  <a:pt x="2065569" y="21183"/>
                  <a:pt x="2086856" y="8734"/>
                </a:cubicBezTo>
                <a:cubicBezTo>
                  <a:pt x="2095446" y="4502"/>
                  <a:pt x="2108144" y="4502"/>
                  <a:pt x="2108144" y="393"/>
                </a:cubicBezTo>
                <a:cubicBezTo>
                  <a:pt x="1954526" y="25416"/>
                  <a:pt x="1792320" y="46329"/>
                  <a:pt x="1630237" y="58902"/>
                </a:cubicBezTo>
                <a:cubicBezTo>
                  <a:pt x="1566251" y="63135"/>
                  <a:pt x="1502265" y="67243"/>
                  <a:pt x="1442511" y="71476"/>
                </a:cubicBezTo>
                <a:cubicBezTo>
                  <a:pt x="1446744" y="71476"/>
                  <a:pt x="1455333" y="71476"/>
                  <a:pt x="1463798" y="75708"/>
                </a:cubicBezTo>
                <a:cubicBezTo>
                  <a:pt x="1421099" y="79941"/>
                  <a:pt x="1365702" y="84049"/>
                  <a:pt x="1314413" y="84049"/>
                </a:cubicBezTo>
                <a:cubicBezTo>
                  <a:pt x="1348523" y="75708"/>
                  <a:pt x="1386990" y="75708"/>
                  <a:pt x="1425332" y="71476"/>
                </a:cubicBezTo>
                <a:lnTo>
                  <a:pt x="1425332" y="71476"/>
                </a:lnTo>
                <a:cubicBezTo>
                  <a:pt x="1314413" y="79816"/>
                  <a:pt x="1207728" y="88157"/>
                  <a:pt x="1096685" y="96498"/>
                </a:cubicBezTo>
                <a:cubicBezTo>
                  <a:pt x="960123" y="96498"/>
                  <a:pt x="840615" y="83924"/>
                  <a:pt x="716875" y="75584"/>
                </a:cubicBezTo>
                <a:cubicBezTo>
                  <a:pt x="708285" y="67243"/>
                  <a:pt x="678408" y="75584"/>
                  <a:pt x="665711" y="67243"/>
                </a:cubicBezTo>
                <a:cubicBezTo>
                  <a:pt x="618779" y="58902"/>
                  <a:pt x="571847" y="50562"/>
                  <a:pt x="524915" y="42221"/>
                </a:cubicBezTo>
                <a:cubicBezTo>
                  <a:pt x="507861" y="42221"/>
                  <a:pt x="477984" y="29648"/>
                  <a:pt x="465162" y="42221"/>
                </a:cubicBezTo>
                <a:cubicBezTo>
                  <a:pt x="456572" y="42221"/>
                  <a:pt x="448107" y="37989"/>
                  <a:pt x="439517" y="42221"/>
                </a:cubicBezTo>
                <a:cubicBezTo>
                  <a:pt x="435285" y="46454"/>
                  <a:pt x="452340" y="46454"/>
                  <a:pt x="439517" y="50562"/>
                </a:cubicBezTo>
                <a:cubicBezTo>
                  <a:pt x="452340" y="54794"/>
                  <a:pt x="452340" y="54794"/>
                  <a:pt x="452340" y="54794"/>
                </a:cubicBezTo>
                <a:cubicBezTo>
                  <a:pt x="439517" y="67368"/>
                  <a:pt x="499271" y="67368"/>
                  <a:pt x="473627" y="75708"/>
                </a:cubicBezTo>
                <a:cubicBezTo>
                  <a:pt x="477859" y="84049"/>
                  <a:pt x="503504" y="79941"/>
                  <a:pt x="507736" y="88282"/>
                </a:cubicBezTo>
                <a:cubicBezTo>
                  <a:pt x="494914" y="92514"/>
                  <a:pt x="494914" y="92514"/>
                  <a:pt x="494914" y="92514"/>
                </a:cubicBezTo>
                <a:cubicBezTo>
                  <a:pt x="460804" y="105087"/>
                  <a:pt x="409516" y="92514"/>
                  <a:pt x="379639" y="88282"/>
                </a:cubicBezTo>
                <a:cubicBezTo>
                  <a:pt x="452215" y="71600"/>
                  <a:pt x="336940" y="63259"/>
                  <a:pt x="349762" y="42346"/>
                </a:cubicBezTo>
                <a:cubicBezTo>
                  <a:pt x="302830" y="17324"/>
                  <a:pt x="226021" y="-3590"/>
                  <a:pt x="140624" y="518"/>
                </a:cubicBezTo>
                <a:cubicBezTo>
                  <a:pt x="149213" y="13091"/>
                  <a:pt x="110747" y="17199"/>
                  <a:pt x="102157" y="25540"/>
                </a:cubicBezTo>
                <a:cubicBezTo>
                  <a:pt x="123444" y="21307"/>
                  <a:pt x="132034" y="8859"/>
                  <a:pt x="157678" y="8859"/>
                </a:cubicBezTo>
                <a:cubicBezTo>
                  <a:pt x="166268" y="13091"/>
                  <a:pt x="170501" y="17199"/>
                  <a:pt x="174733" y="21432"/>
                </a:cubicBezTo>
                <a:cubicBezTo>
                  <a:pt x="153446" y="29773"/>
                  <a:pt x="119212" y="21432"/>
                  <a:pt x="106514" y="38113"/>
                </a:cubicBezTo>
                <a:cubicBezTo>
                  <a:pt x="85227" y="50686"/>
                  <a:pt x="132158" y="54794"/>
                  <a:pt x="132158" y="63135"/>
                </a:cubicBezTo>
                <a:cubicBezTo>
                  <a:pt x="119336" y="67368"/>
                  <a:pt x="127926" y="75708"/>
                  <a:pt x="110871" y="75708"/>
                </a:cubicBezTo>
                <a:cubicBezTo>
                  <a:pt x="115104" y="84049"/>
                  <a:pt x="98049" y="92390"/>
                  <a:pt x="115104" y="100730"/>
                </a:cubicBezTo>
                <a:cubicBezTo>
                  <a:pt x="89459" y="104963"/>
                  <a:pt x="102281" y="113303"/>
                  <a:pt x="89459" y="121644"/>
                </a:cubicBezTo>
                <a:cubicBezTo>
                  <a:pt x="76637" y="121644"/>
                  <a:pt x="63815" y="129985"/>
                  <a:pt x="50993" y="125877"/>
                </a:cubicBezTo>
                <a:cubicBezTo>
                  <a:pt x="42403" y="134217"/>
                  <a:pt x="16883" y="117536"/>
                  <a:pt x="16883" y="130109"/>
                </a:cubicBezTo>
                <a:cubicBezTo>
                  <a:pt x="-34281" y="146542"/>
                  <a:pt x="46760" y="150649"/>
                  <a:pt x="50993" y="163223"/>
                </a:cubicBezTo>
                <a:lnTo>
                  <a:pt x="50993" y="163223"/>
                </a:lnTo>
                <a:close/>
                <a:moveTo>
                  <a:pt x="298473" y="67119"/>
                </a:moveTo>
                <a:cubicBezTo>
                  <a:pt x="319761" y="71351"/>
                  <a:pt x="336940" y="79692"/>
                  <a:pt x="358227" y="83800"/>
                </a:cubicBezTo>
                <a:cubicBezTo>
                  <a:pt x="294241" y="75459"/>
                  <a:pt x="294241" y="75459"/>
                  <a:pt x="294241" y="75459"/>
                </a:cubicBezTo>
                <a:lnTo>
                  <a:pt x="298473" y="67119"/>
                </a:lnTo>
                <a:lnTo>
                  <a:pt x="298473" y="67119"/>
                </a:lnTo>
                <a:lnTo>
                  <a:pt x="298473" y="67119"/>
                </a:lnTo>
                <a:close/>
                <a:moveTo>
                  <a:pt x="260131" y="125628"/>
                </a:moveTo>
                <a:cubicBezTo>
                  <a:pt x="307063" y="113054"/>
                  <a:pt x="358227" y="129860"/>
                  <a:pt x="400926" y="133968"/>
                </a:cubicBezTo>
                <a:cubicBezTo>
                  <a:pt x="392336" y="133968"/>
                  <a:pt x="375282" y="138201"/>
                  <a:pt x="379639" y="142309"/>
                </a:cubicBezTo>
                <a:cubicBezTo>
                  <a:pt x="392461" y="146542"/>
                  <a:pt x="392461" y="146542"/>
                  <a:pt x="392461" y="146542"/>
                </a:cubicBezTo>
                <a:cubicBezTo>
                  <a:pt x="388229" y="146542"/>
                  <a:pt x="388229" y="146542"/>
                  <a:pt x="388229" y="146542"/>
                </a:cubicBezTo>
                <a:cubicBezTo>
                  <a:pt x="234612" y="125628"/>
                  <a:pt x="234612" y="125628"/>
                  <a:pt x="234612" y="125628"/>
                </a:cubicBezTo>
                <a:cubicBezTo>
                  <a:pt x="226021" y="125628"/>
                  <a:pt x="221789" y="121395"/>
                  <a:pt x="221789" y="117287"/>
                </a:cubicBezTo>
                <a:cubicBezTo>
                  <a:pt x="234487" y="117287"/>
                  <a:pt x="260131" y="117287"/>
                  <a:pt x="260131" y="125628"/>
                </a:cubicBezTo>
                <a:lnTo>
                  <a:pt x="260131" y="125628"/>
                </a:lnTo>
                <a:close/>
              </a:path>
            </a:pathLst>
          </a:custGeom>
          <a:solidFill>
            <a:srgbClr val="000000"/>
          </a:solidFill>
          <a:ln w="1245" cap="flat">
            <a:noFill/>
            <a:prstDash val="solid"/>
            <a:miter/>
          </a:ln>
        </p:spPr>
        <p:txBody>
          <a:bodyPr rtlCol="0" anchor="ctr"/>
          <a:lstStyle/>
          <a:p>
            <a:endParaRPr lang="zh-CN" altLang="en-US"/>
          </a:p>
        </p:txBody>
      </p:sp>
    </p:spTree>
    <p:extLst>
      <p:ext uri="{BB962C8B-B14F-4D97-AF65-F5344CB8AC3E}">
        <p14:creationId xmlns:p14="http://schemas.microsoft.com/office/powerpoint/2010/main" val="42781398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2" name="Freeform 695">
            <a:extLst>
              <a:ext uri="{FF2B5EF4-FFF2-40B4-BE49-F238E27FC236}">
                <a16:creationId xmlns:a16="http://schemas.microsoft.com/office/drawing/2014/main" xmlns="" id="{560A6B06-467C-4A27-BCF8-B7C3719BC863}"/>
              </a:ext>
            </a:extLst>
          </p:cNvPr>
          <p:cNvSpPr>
            <a:spLocks/>
          </p:cNvSpPr>
          <p:nvPr/>
        </p:nvSpPr>
        <p:spPr bwMode="auto">
          <a:xfrm>
            <a:off x="5286634" y="2954476"/>
            <a:ext cx="1858963" cy="434975"/>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3" name="椭圆 2">
            <a:extLst>
              <a:ext uri="{FF2B5EF4-FFF2-40B4-BE49-F238E27FC236}">
                <a16:creationId xmlns:a16="http://schemas.microsoft.com/office/drawing/2014/main" xmlns="" id="{7CC90EF4-A43B-41E9-A812-AAAC19EDEB03}"/>
              </a:ext>
            </a:extLst>
          </p:cNvPr>
          <p:cNvSpPr/>
          <p:nvPr/>
        </p:nvSpPr>
        <p:spPr>
          <a:xfrm>
            <a:off x="4750777" y="2083776"/>
            <a:ext cx="2690446" cy="2690446"/>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Freeform 695">
            <a:extLst>
              <a:ext uri="{FF2B5EF4-FFF2-40B4-BE49-F238E27FC236}">
                <a16:creationId xmlns:a16="http://schemas.microsoft.com/office/drawing/2014/main" xmlns="" id="{4205AFBD-0E00-4332-AAFF-6419B018A40F}"/>
              </a:ext>
            </a:extLst>
          </p:cNvPr>
          <p:cNvSpPr>
            <a:spLocks/>
          </p:cNvSpPr>
          <p:nvPr/>
        </p:nvSpPr>
        <p:spPr bwMode="auto">
          <a:xfrm>
            <a:off x="859246" y="890343"/>
            <a:ext cx="723369" cy="169260"/>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5" name="Freeform 695">
            <a:extLst>
              <a:ext uri="{FF2B5EF4-FFF2-40B4-BE49-F238E27FC236}">
                <a16:creationId xmlns:a16="http://schemas.microsoft.com/office/drawing/2014/main" xmlns="" id="{576018A1-10CD-4D83-9765-2D8F48544FAA}"/>
              </a:ext>
            </a:extLst>
          </p:cNvPr>
          <p:cNvSpPr>
            <a:spLocks/>
          </p:cNvSpPr>
          <p:nvPr/>
        </p:nvSpPr>
        <p:spPr bwMode="auto">
          <a:xfrm rot="16200000">
            <a:off x="2107753" y="974973"/>
            <a:ext cx="723369" cy="169260"/>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6" name="Freeform 695">
            <a:extLst>
              <a:ext uri="{FF2B5EF4-FFF2-40B4-BE49-F238E27FC236}">
                <a16:creationId xmlns:a16="http://schemas.microsoft.com/office/drawing/2014/main" xmlns="" id="{61DF80AB-5FAB-403F-8FF3-1AA6356997AF}"/>
              </a:ext>
            </a:extLst>
          </p:cNvPr>
          <p:cNvSpPr>
            <a:spLocks/>
          </p:cNvSpPr>
          <p:nvPr/>
        </p:nvSpPr>
        <p:spPr bwMode="auto">
          <a:xfrm rot="16200000">
            <a:off x="3688220" y="555089"/>
            <a:ext cx="723369" cy="1009025"/>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7" name="Freeform 695">
            <a:extLst>
              <a:ext uri="{FF2B5EF4-FFF2-40B4-BE49-F238E27FC236}">
                <a16:creationId xmlns:a16="http://schemas.microsoft.com/office/drawing/2014/main" xmlns="" id="{8490D6BC-84E0-4EC6-9A53-A0520FA1DB49}"/>
              </a:ext>
            </a:extLst>
          </p:cNvPr>
          <p:cNvSpPr>
            <a:spLocks/>
          </p:cNvSpPr>
          <p:nvPr/>
        </p:nvSpPr>
        <p:spPr bwMode="auto">
          <a:xfrm rot="13751613">
            <a:off x="898052" y="1859586"/>
            <a:ext cx="1049711" cy="1202671"/>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8" name="Freeform 695">
            <a:extLst>
              <a:ext uri="{FF2B5EF4-FFF2-40B4-BE49-F238E27FC236}">
                <a16:creationId xmlns:a16="http://schemas.microsoft.com/office/drawing/2014/main" xmlns="" id="{C0B7B5F4-928B-4684-9452-62B8DF4A2075}"/>
              </a:ext>
            </a:extLst>
          </p:cNvPr>
          <p:cNvSpPr>
            <a:spLocks/>
          </p:cNvSpPr>
          <p:nvPr/>
        </p:nvSpPr>
        <p:spPr bwMode="auto">
          <a:xfrm rot="13751613">
            <a:off x="2211676" y="2026227"/>
            <a:ext cx="1401382" cy="1009025"/>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9" name="Freeform 695">
            <a:extLst>
              <a:ext uri="{FF2B5EF4-FFF2-40B4-BE49-F238E27FC236}">
                <a16:creationId xmlns:a16="http://schemas.microsoft.com/office/drawing/2014/main" xmlns="" id="{05CA7BB0-0F9E-4F56-A992-21E0C1BED95F}"/>
              </a:ext>
            </a:extLst>
          </p:cNvPr>
          <p:cNvSpPr>
            <a:spLocks/>
          </p:cNvSpPr>
          <p:nvPr/>
        </p:nvSpPr>
        <p:spPr bwMode="auto">
          <a:xfrm rot="15958959">
            <a:off x="8425635" y="1679254"/>
            <a:ext cx="1401382" cy="2782660"/>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0" name="Freeform 695">
            <a:extLst>
              <a:ext uri="{FF2B5EF4-FFF2-40B4-BE49-F238E27FC236}">
                <a16:creationId xmlns:a16="http://schemas.microsoft.com/office/drawing/2014/main" xmlns="" id="{033BA20A-16FD-45E4-A7B1-30A4B1D20537}"/>
              </a:ext>
            </a:extLst>
          </p:cNvPr>
          <p:cNvSpPr>
            <a:spLocks/>
          </p:cNvSpPr>
          <p:nvPr/>
        </p:nvSpPr>
        <p:spPr bwMode="auto">
          <a:xfrm rot="15958959">
            <a:off x="512551" y="4492584"/>
            <a:ext cx="2047025" cy="1389487"/>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1" name="Freeform 695">
            <a:extLst>
              <a:ext uri="{FF2B5EF4-FFF2-40B4-BE49-F238E27FC236}">
                <a16:creationId xmlns:a16="http://schemas.microsoft.com/office/drawing/2014/main" xmlns="" id="{928F7A76-ADFC-454B-98F2-54FF785C1108}"/>
              </a:ext>
            </a:extLst>
          </p:cNvPr>
          <p:cNvSpPr>
            <a:spLocks/>
          </p:cNvSpPr>
          <p:nvPr/>
        </p:nvSpPr>
        <p:spPr bwMode="auto">
          <a:xfrm rot="16200000">
            <a:off x="6708805" y="2056433"/>
            <a:ext cx="881454" cy="7691049"/>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2" name="Freeform 695">
            <a:extLst>
              <a:ext uri="{FF2B5EF4-FFF2-40B4-BE49-F238E27FC236}">
                <a16:creationId xmlns:a16="http://schemas.microsoft.com/office/drawing/2014/main" xmlns="" id="{7014153C-9BE5-41F6-BB13-83CE7D0E027A}"/>
              </a:ext>
            </a:extLst>
          </p:cNvPr>
          <p:cNvSpPr>
            <a:spLocks/>
          </p:cNvSpPr>
          <p:nvPr/>
        </p:nvSpPr>
        <p:spPr bwMode="auto">
          <a:xfrm rot="12887367">
            <a:off x="10173757" y="1017781"/>
            <a:ext cx="183791" cy="452384"/>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3" name="Freeform 695">
            <a:extLst>
              <a:ext uri="{FF2B5EF4-FFF2-40B4-BE49-F238E27FC236}">
                <a16:creationId xmlns:a16="http://schemas.microsoft.com/office/drawing/2014/main" xmlns="" id="{847F0F55-C345-4F1D-BF9D-19085F9B0149}"/>
              </a:ext>
            </a:extLst>
          </p:cNvPr>
          <p:cNvSpPr>
            <a:spLocks/>
          </p:cNvSpPr>
          <p:nvPr/>
        </p:nvSpPr>
        <p:spPr bwMode="auto">
          <a:xfrm rot="11915034" flipH="1">
            <a:off x="5273147" y="1355122"/>
            <a:ext cx="3910119" cy="243833"/>
          </a:xfrm>
          <a:custGeom>
            <a:avLst/>
            <a:gdLst>
              <a:gd name="T0" fmla="*/ 448 w 495"/>
              <a:gd name="T1" fmla="*/ 101 h 116"/>
              <a:gd name="T2" fmla="*/ 439 w 495"/>
              <a:gd name="T3" fmla="*/ 98 h 116"/>
              <a:gd name="T4" fmla="*/ 408 w 495"/>
              <a:gd name="T5" fmla="*/ 92 h 116"/>
              <a:gd name="T6" fmla="*/ 413 w 495"/>
              <a:gd name="T7" fmla="*/ 93 h 116"/>
              <a:gd name="T8" fmla="*/ 431 w 495"/>
              <a:gd name="T9" fmla="*/ 92 h 116"/>
              <a:gd name="T10" fmla="*/ 432 w 495"/>
              <a:gd name="T11" fmla="*/ 89 h 116"/>
              <a:gd name="T12" fmla="*/ 463 w 495"/>
              <a:gd name="T13" fmla="*/ 89 h 116"/>
              <a:gd name="T14" fmla="*/ 481 w 495"/>
              <a:gd name="T15" fmla="*/ 83 h 116"/>
              <a:gd name="T16" fmla="*/ 393 w 495"/>
              <a:gd name="T17" fmla="*/ 71 h 116"/>
              <a:gd name="T18" fmla="*/ 384 w 495"/>
              <a:gd name="T19" fmla="*/ 67 h 116"/>
              <a:gd name="T20" fmla="*/ 489 w 495"/>
              <a:gd name="T21" fmla="*/ 70 h 116"/>
              <a:gd name="T22" fmla="*/ 463 w 495"/>
              <a:gd name="T23" fmla="*/ 63 h 116"/>
              <a:gd name="T24" fmla="*/ 430 w 495"/>
              <a:gd name="T25" fmla="*/ 57 h 116"/>
              <a:gd name="T26" fmla="*/ 433 w 495"/>
              <a:gd name="T27" fmla="*/ 50 h 116"/>
              <a:gd name="T28" fmla="*/ 417 w 495"/>
              <a:gd name="T29" fmla="*/ 47 h 116"/>
              <a:gd name="T30" fmla="*/ 426 w 495"/>
              <a:gd name="T31" fmla="*/ 45 h 116"/>
              <a:gd name="T32" fmla="*/ 353 w 495"/>
              <a:gd name="T33" fmla="*/ 37 h 116"/>
              <a:gd name="T34" fmla="*/ 335 w 495"/>
              <a:gd name="T35" fmla="*/ 33 h 116"/>
              <a:gd name="T36" fmla="*/ 300 w 495"/>
              <a:gd name="T37" fmla="*/ 28 h 116"/>
              <a:gd name="T38" fmla="*/ 366 w 495"/>
              <a:gd name="T39" fmla="*/ 29 h 116"/>
              <a:gd name="T40" fmla="*/ 399 w 495"/>
              <a:gd name="T41" fmla="*/ 29 h 116"/>
              <a:gd name="T42" fmla="*/ 396 w 495"/>
              <a:gd name="T43" fmla="*/ 27 h 116"/>
              <a:gd name="T44" fmla="*/ 326 w 495"/>
              <a:gd name="T45" fmla="*/ 19 h 116"/>
              <a:gd name="T46" fmla="*/ 401 w 495"/>
              <a:gd name="T47" fmla="*/ 22 h 116"/>
              <a:gd name="T48" fmla="*/ 284 w 495"/>
              <a:gd name="T49" fmla="*/ 11 h 116"/>
              <a:gd name="T50" fmla="*/ 196 w 495"/>
              <a:gd name="T51" fmla="*/ 7 h 116"/>
              <a:gd name="T52" fmla="*/ 40 w 495"/>
              <a:gd name="T53" fmla="*/ 3 h 116"/>
              <a:gd name="T54" fmla="*/ 21 w 495"/>
              <a:gd name="T55" fmla="*/ 10 h 116"/>
              <a:gd name="T56" fmla="*/ 32 w 495"/>
              <a:gd name="T57" fmla="*/ 13 h 116"/>
              <a:gd name="T58" fmla="*/ 39 w 495"/>
              <a:gd name="T59" fmla="*/ 14 h 116"/>
              <a:gd name="T60" fmla="*/ 30 w 495"/>
              <a:gd name="T61" fmla="*/ 17 h 116"/>
              <a:gd name="T62" fmla="*/ 33 w 495"/>
              <a:gd name="T63" fmla="*/ 19 h 116"/>
              <a:gd name="T64" fmla="*/ 24 w 495"/>
              <a:gd name="T65" fmla="*/ 21 h 116"/>
              <a:gd name="T66" fmla="*/ 22 w 495"/>
              <a:gd name="T67" fmla="*/ 28 h 116"/>
              <a:gd name="T68" fmla="*/ 4 w 495"/>
              <a:gd name="T69" fmla="*/ 34 h 116"/>
              <a:gd name="T70" fmla="*/ 15 w 495"/>
              <a:gd name="T71" fmla="*/ 37 h 116"/>
              <a:gd name="T72" fmla="*/ 15 w 495"/>
              <a:gd name="T73" fmla="*/ 38 h 116"/>
              <a:gd name="T74" fmla="*/ 19 w 495"/>
              <a:gd name="T75" fmla="*/ 47 h 116"/>
              <a:gd name="T76" fmla="*/ 5 w 495"/>
              <a:gd name="T77" fmla="*/ 51 h 116"/>
              <a:gd name="T78" fmla="*/ 11 w 495"/>
              <a:gd name="T79" fmla="*/ 60 h 116"/>
              <a:gd name="T80" fmla="*/ 0 w 495"/>
              <a:gd name="T81" fmla="*/ 66 h 116"/>
              <a:gd name="T82" fmla="*/ 9 w 495"/>
              <a:gd name="T83" fmla="*/ 70 h 116"/>
              <a:gd name="T84" fmla="*/ 13 w 495"/>
              <a:gd name="T85" fmla="*/ 72 h 116"/>
              <a:gd name="T86" fmla="*/ 12 w 495"/>
              <a:gd name="T87" fmla="*/ 83 h 116"/>
              <a:gd name="T88" fmla="*/ 4 w 495"/>
              <a:gd name="T89" fmla="*/ 81 h 116"/>
              <a:gd name="T90" fmla="*/ 3 w 495"/>
              <a:gd name="T91" fmla="*/ 82 h 116"/>
              <a:gd name="T92" fmla="*/ 5 w 495"/>
              <a:gd name="T93" fmla="*/ 92 h 116"/>
              <a:gd name="T94" fmla="*/ 28 w 495"/>
              <a:gd name="T95" fmla="*/ 103 h 116"/>
              <a:gd name="T96" fmla="*/ 141 w 495"/>
              <a:gd name="T97" fmla="*/ 110 h 116"/>
              <a:gd name="T98" fmla="*/ 280 w 495"/>
              <a:gd name="T99" fmla="*/ 116 h 116"/>
              <a:gd name="T100" fmla="*/ 286 w 495"/>
              <a:gd name="T101" fmla="*/ 116 h 116"/>
              <a:gd name="T102" fmla="*/ 288 w 495"/>
              <a:gd name="T103" fmla="*/ 115 h 116"/>
              <a:gd name="T104" fmla="*/ 290 w 495"/>
              <a:gd name="T105" fmla="*/ 113 h 116"/>
              <a:gd name="T106" fmla="*/ 339 w 495"/>
              <a:gd name="T107" fmla="*/ 113 h 116"/>
              <a:gd name="T108" fmla="*/ 422 w 495"/>
              <a:gd name="T109" fmla="*/ 113 h 116"/>
              <a:gd name="T110" fmla="*/ 420 w 495"/>
              <a:gd name="T111" fmla="*/ 109 h 116"/>
              <a:gd name="T112" fmla="*/ 452 w 495"/>
              <a:gd name="T113" fmla="*/ 107 h 116"/>
              <a:gd name="T114" fmla="*/ 467 w 495"/>
              <a:gd name="T115"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 h="116">
                <a:moveTo>
                  <a:pt x="449" y="103"/>
                </a:moveTo>
                <a:cubicBezTo>
                  <a:pt x="449" y="102"/>
                  <a:pt x="448" y="102"/>
                  <a:pt x="448" y="101"/>
                </a:cubicBezTo>
                <a:cubicBezTo>
                  <a:pt x="442" y="101"/>
                  <a:pt x="438" y="100"/>
                  <a:pt x="433" y="99"/>
                </a:cubicBezTo>
                <a:cubicBezTo>
                  <a:pt x="435" y="98"/>
                  <a:pt x="437" y="100"/>
                  <a:pt x="439" y="98"/>
                </a:cubicBezTo>
                <a:cubicBezTo>
                  <a:pt x="430" y="97"/>
                  <a:pt x="422" y="96"/>
                  <a:pt x="413" y="95"/>
                </a:cubicBezTo>
                <a:cubicBezTo>
                  <a:pt x="412" y="94"/>
                  <a:pt x="409" y="93"/>
                  <a:pt x="408" y="92"/>
                </a:cubicBezTo>
                <a:cubicBezTo>
                  <a:pt x="409" y="92"/>
                  <a:pt x="410" y="92"/>
                  <a:pt x="411" y="92"/>
                </a:cubicBezTo>
                <a:cubicBezTo>
                  <a:pt x="412" y="92"/>
                  <a:pt x="413" y="92"/>
                  <a:pt x="413" y="93"/>
                </a:cubicBezTo>
                <a:cubicBezTo>
                  <a:pt x="434" y="94"/>
                  <a:pt x="454" y="96"/>
                  <a:pt x="475" y="96"/>
                </a:cubicBezTo>
                <a:cubicBezTo>
                  <a:pt x="461" y="94"/>
                  <a:pt x="446" y="92"/>
                  <a:pt x="431" y="92"/>
                </a:cubicBezTo>
                <a:cubicBezTo>
                  <a:pt x="429" y="91"/>
                  <a:pt x="429" y="91"/>
                  <a:pt x="429" y="91"/>
                </a:cubicBezTo>
                <a:cubicBezTo>
                  <a:pt x="429" y="89"/>
                  <a:pt x="431" y="90"/>
                  <a:pt x="432" y="89"/>
                </a:cubicBezTo>
                <a:cubicBezTo>
                  <a:pt x="443" y="90"/>
                  <a:pt x="452" y="92"/>
                  <a:pt x="461" y="92"/>
                </a:cubicBezTo>
                <a:cubicBezTo>
                  <a:pt x="463" y="89"/>
                  <a:pt x="463" y="89"/>
                  <a:pt x="463" y="89"/>
                </a:cubicBezTo>
                <a:cubicBezTo>
                  <a:pt x="473" y="86"/>
                  <a:pt x="485" y="88"/>
                  <a:pt x="495" y="89"/>
                </a:cubicBezTo>
                <a:cubicBezTo>
                  <a:pt x="491" y="87"/>
                  <a:pt x="485" y="87"/>
                  <a:pt x="481" y="83"/>
                </a:cubicBezTo>
                <a:cubicBezTo>
                  <a:pt x="454" y="78"/>
                  <a:pt x="426" y="74"/>
                  <a:pt x="398" y="73"/>
                </a:cubicBezTo>
                <a:cubicBezTo>
                  <a:pt x="393" y="71"/>
                  <a:pt x="393" y="71"/>
                  <a:pt x="393" y="71"/>
                </a:cubicBezTo>
                <a:cubicBezTo>
                  <a:pt x="395" y="69"/>
                  <a:pt x="398" y="70"/>
                  <a:pt x="401" y="69"/>
                </a:cubicBezTo>
                <a:cubicBezTo>
                  <a:pt x="395" y="68"/>
                  <a:pt x="389" y="69"/>
                  <a:pt x="384" y="67"/>
                </a:cubicBezTo>
                <a:cubicBezTo>
                  <a:pt x="401" y="65"/>
                  <a:pt x="420" y="68"/>
                  <a:pt x="438" y="67"/>
                </a:cubicBezTo>
                <a:cubicBezTo>
                  <a:pt x="454" y="64"/>
                  <a:pt x="472" y="69"/>
                  <a:pt x="489" y="70"/>
                </a:cubicBezTo>
                <a:cubicBezTo>
                  <a:pt x="473" y="66"/>
                  <a:pt x="473" y="66"/>
                  <a:pt x="473" y="66"/>
                </a:cubicBezTo>
                <a:cubicBezTo>
                  <a:pt x="470" y="65"/>
                  <a:pt x="466" y="65"/>
                  <a:pt x="463" y="63"/>
                </a:cubicBezTo>
                <a:cubicBezTo>
                  <a:pt x="463" y="62"/>
                  <a:pt x="463" y="61"/>
                  <a:pt x="462" y="60"/>
                </a:cubicBezTo>
                <a:cubicBezTo>
                  <a:pt x="451" y="61"/>
                  <a:pt x="441" y="57"/>
                  <a:pt x="430" y="57"/>
                </a:cubicBezTo>
                <a:cubicBezTo>
                  <a:pt x="426" y="54"/>
                  <a:pt x="420" y="55"/>
                  <a:pt x="416" y="53"/>
                </a:cubicBezTo>
                <a:cubicBezTo>
                  <a:pt x="423" y="54"/>
                  <a:pt x="427" y="48"/>
                  <a:pt x="433" y="50"/>
                </a:cubicBezTo>
                <a:cubicBezTo>
                  <a:pt x="433" y="49"/>
                  <a:pt x="432" y="50"/>
                  <a:pt x="431" y="50"/>
                </a:cubicBezTo>
                <a:cubicBezTo>
                  <a:pt x="427" y="49"/>
                  <a:pt x="421" y="48"/>
                  <a:pt x="417" y="47"/>
                </a:cubicBezTo>
                <a:cubicBezTo>
                  <a:pt x="423" y="46"/>
                  <a:pt x="427" y="47"/>
                  <a:pt x="433" y="47"/>
                </a:cubicBezTo>
                <a:cubicBezTo>
                  <a:pt x="430" y="47"/>
                  <a:pt x="428" y="46"/>
                  <a:pt x="426" y="45"/>
                </a:cubicBezTo>
                <a:cubicBezTo>
                  <a:pt x="405" y="44"/>
                  <a:pt x="385" y="43"/>
                  <a:pt x="365" y="40"/>
                </a:cubicBezTo>
                <a:cubicBezTo>
                  <a:pt x="362" y="36"/>
                  <a:pt x="357" y="38"/>
                  <a:pt x="353" y="37"/>
                </a:cubicBezTo>
                <a:cubicBezTo>
                  <a:pt x="366" y="35"/>
                  <a:pt x="383" y="37"/>
                  <a:pt x="396" y="37"/>
                </a:cubicBezTo>
                <a:cubicBezTo>
                  <a:pt x="376" y="33"/>
                  <a:pt x="355" y="36"/>
                  <a:pt x="335" y="33"/>
                </a:cubicBezTo>
                <a:cubicBezTo>
                  <a:pt x="342" y="32"/>
                  <a:pt x="347" y="33"/>
                  <a:pt x="354" y="32"/>
                </a:cubicBezTo>
                <a:cubicBezTo>
                  <a:pt x="300" y="28"/>
                  <a:pt x="300" y="28"/>
                  <a:pt x="300" y="28"/>
                </a:cubicBezTo>
                <a:cubicBezTo>
                  <a:pt x="303" y="28"/>
                  <a:pt x="307" y="29"/>
                  <a:pt x="309" y="26"/>
                </a:cubicBezTo>
                <a:cubicBezTo>
                  <a:pt x="329" y="27"/>
                  <a:pt x="348" y="29"/>
                  <a:pt x="366" y="29"/>
                </a:cubicBezTo>
                <a:cubicBezTo>
                  <a:pt x="357" y="27"/>
                  <a:pt x="357" y="27"/>
                  <a:pt x="357" y="27"/>
                </a:cubicBezTo>
                <a:cubicBezTo>
                  <a:pt x="369" y="26"/>
                  <a:pt x="385" y="28"/>
                  <a:pt x="399" y="29"/>
                </a:cubicBezTo>
                <a:cubicBezTo>
                  <a:pt x="397" y="29"/>
                  <a:pt x="397" y="29"/>
                  <a:pt x="397" y="29"/>
                </a:cubicBezTo>
                <a:cubicBezTo>
                  <a:pt x="396" y="28"/>
                  <a:pt x="396" y="28"/>
                  <a:pt x="396" y="27"/>
                </a:cubicBezTo>
                <a:cubicBezTo>
                  <a:pt x="373" y="24"/>
                  <a:pt x="350" y="22"/>
                  <a:pt x="327" y="20"/>
                </a:cubicBezTo>
                <a:cubicBezTo>
                  <a:pt x="326" y="19"/>
                  <a:pt x="326" y="19"/>
                  <a:pt x="326" y="19"/>
                </a:cubicBezTo>
                <a:cubicBezTo>
                  <a:pt x="348" y="18"/>
                  <a:pt x="375" y="23"/>
                  <a:pt x="399" y="24"/>
                </a:cubicBezTo>
                <a:cubicBezTo>
                  <a:pt x="401" y="22"/>
                  <a:pt x="401" y="22"/>
                  <a:pt x="401" y="22"/>
                </a:cubicBezTo>
                <a:cubicBezTo>
                  <a:pt x="393" y="20"/>
                  <a:pt x="382" y="19"/>
                  <a:pt x="373" y="18"/>
                </a:cubicBezTo>
                <a:cubicBezTo>
                  <a:pt x="284" y="11"/>
                  <a:pt x="284" y="11"/>
                  <a:pt x="284" y="11"/>
                </a:cubicBezTo>
                <a:cubicBezTo>
                  <a:pt x="281" y="12"/>
                  <a:pt x="281" y="12"/>
                  <a:pt x="281" y="12"/>
                </a:cubicBezTo>
                <a:cubicBezTo>
                  <a:pt x="254" y="7"/>
                  <a:pt x="223" y="10"/>
                  <a:pt x="196" y="7"/>
                </a:cubicBezTo>
                <a:cubicBezTo>
                  <a:pt x="151" y="1"/>
                  <a:pt x="103" y="2"/>
                  <a:pt x="58" y="4"/>
                </a:cubicBezTo>
                <a:cubicBezTo>
                  <a:pt x="52" y="3"/>
                  <a:pt x="46" y="2"/>
                  <a:pt x="40" y="3"/>
                </a:cubicBezTo>
                <a:cubicBezTo>
                  <a:pt x="34" y="0"/>
                  <a:pt x="29" y="5"/>
                  <a:pt x="23" y="7"/>
                </a:cubicBezTo>
                <a:cubicBezTo>
                  <a:pt x="25" y="10"/>
                  <a:pt x="21" y="9"/>
                  <a:pt x="21" y="10"/>
                </a:cubicBezTo>
                <a:cubicBezTo>
                  <a:pt x="23" y="10"/>
                  <a:pt x="23" y="10"/>
                  <a:pt x="23" y="10"/>
                </a:cubicBezTo>
                <a:cubicBezTo>
                  <a:pt x="25" y="14"/>
                  <a:pt x="29" y="11"/>
                  <a:pt x="32" y="13"/>
                </a:cubicBezTo>
                <a:cubicBezTo>
                  <a:pt x="31" y="13"/>
                  <a:pt x="31" y="13"/>
                  <a:pt x="31" y="13"/>
                </a:cubicBezTo>
                <a:cubicBezTo>
                  <a:pt x="39" y="14"/>
                  <a:pt x="39" y="14"/>
                  <a:pt x="39" y="14"/>
                </a:cubicBezTo>
                <a:cubicBezTo>
                  <a:pt x="29" y="18"/>
                  <a:pt x="18" y="11"/>
                  <a:pt x="8" y="16"/>
                </a:cubicBezTo>
                <a:cubicBezTo>
                  <a:pt x="30" y="17"/>
                  <a:pt x="30" y="17"/>
                  <a:pt x="30" y="17"/>
                </a:cubicBezTo>
                <a:cubicBezTo>
                  <a:pt x="29" y="18"/>
                  <a:pt x="29" y="18"/>
                  <a:pt x="29" y="18"/>
                </a:cubicBezTo>
                <a:cubicBezTo>
                  <a:pt x="30" y="18"/>
                  <a:pt x="32" y="17"/>
                  <a:pt x="33" y="19"/>
                </a:cubicBezTo>
                <a:cubicBezTo>
                  <a:pt x="32" y="21"/>
                  <a:pt x="29" y="19"/>
                  <a:pt x="28" y="20"/>
                </a:cubicBezTo>
                <a:cubicBezTo>
                  <a:pt x="27" y="21"/>
                  <a:pt x="25" y="21"/>
                  <a:pt x="24" y="21"/>
                </a:cubicBezTo>
                <a:cubicBezTo>
                  <a:pt x="25" y="22"/>
                  <a:pt x="25" y="22"/>
                  <a:pt x="25" y="22"/>
                </a:cubicBezTo>
                <a:cubicBezTo>
                  <a:pt x="28" y="25"/>
                  <a:pt x="22" y="26"/>
                  <a:pt x="22" y="28"/>
                </a:cubicBezTo>
                <a:cubicBezTo>
                  <a:pt x="24" y="30"/>
                  <a:pt x="24" y="30"/>
                  <a:pt x="24" y="30"/>
                </a:cubicBezTo>
                <a:cubicBezTo>
                  <a:pt x="17" y="31"/>
                  <a:pt x="11" y="34"/>
                  <a:pt x="4" y="34"/>
                </a:cubicBezTo>
                <a:cubicBezTo>
                  <a:pt x="7" y="37"/>
                  <a:pt x="10" y="33"/>
                  <a:pt x="14" y="34"/>
                </a:cubicBezTo>
                <a:cubicBezTo>
                  <a:pt x="15" y="34"/>
                  <a:pt x="16" y="36"/>
                  <a:pt x="15" y="37"/>
                </a:cubicBezTo>
                <a:cubicBezTo>
                  <a:pt x="10" y="37"/>
                  <a:pt x="10" y="37"/>
                  <a:pt x="10" y="37"/>
                </a:cubicBezTo>
                <a:cubicBezTo>
                  <a:pt x="15" y="38"/>
                  <a:pt x="15" y="38"/>
                  <a:pt x="15" y="38"/>
                </a:cubicBezTo>
                <a:cubicBezTo>
                  <a:pt x="13" y="39"/>
                  <a:pt x="13" y="39"/>
                  <a:pt x="13" y="39"/>
                </a:cubicBezTo>
                <a:cubicBezTo>
                  <a:pt x="13" y="42"/>
                  <a:pt x="16" y="45"/>
                  <a:pt x="19" y="47"/>
                </a:cubicBezTo>
                <a:cubicBezTo>
                  <a:pt x="15" y="48"/>
                  <a:pt x="11" y="45"/>
                  <a:pt x="7" y="46"/>
                </a:cubicBezTo>
                <a:cubicBezTo>
                  <a:pt x="6" y="48"/>
                  <a:pt x="6" y="49"/>
                  <a:pt x="5" y="51"/>
                </a:cubicBezTo>
                <a:cubicBezTo>
                  <a:pt x="7" y="54"/>
                  <a:pt x="10" y="56"/>
                  <a:pt x="13" y="56"/>
                </a:cubicBezTo>
                <a:cubicBezTo>
                  <a:pt x="13" y="58"/>
                  <a:pt x="9" y="57"/>
                  <a:pt x="11" y="60"/>
                </a:cubicBezTo>
                <a:cubicBezTo>
                  <a:pt x="8" y="62"/>
                  <a:pt x="6" y="60"/>
                  <a:pt x="3" y="60"/>
                </a:cubicBezTo>
                <a:cubicBezTo>
                  <a:pt x="3" y="61"/>
                  <a:pt x="0" y="64"/>
                  <a:pt x="0" y="66"/>
                </a:cubicBezTo>
                <a:cubicBezTo>
                  <a:pt x="10" y="69"/>
                  <a:pt x="10" y="69"/>
                  <a:pt x="10" y="69"/>
                </a:cubicBezTo>
                <a:cubicBezTo>
                  <a:pt x="9" y="70"/>
                  <a:pt x="9" y="70"/>
                  <a:pt x="9" y="70"/>
                </a:cubicBezTo>
                <a:cubicBezTo>
                  <a:pt x="6" y="70"/>
                  <a:pt x="4" y="68"/>
                  <a:pt x="2" y="69"/>
                </a:cubicBezTo>
                <a:cubicBezTo>
                  <a:pt x="5" y="73"/>
                  <a:pt x="9" y="70"/>
                  <a:pt x="13" y="72"/>
                </a:cubicBezTo>
                <a:cubicBezTo>
                  <a:pt x="19" y="75"/>
                  <a:pt x="10" y="79"/>
                  <a:pt x="16" y="83"/>
                </a:cubicBezTo>
                <a:cubicBezTo>
                  <a:pt x="15" y="83"/>
                  <a:pt x="13" y="83"/>
                  <a:pt x="12" y="83"/>
                </a:cubicBezTo>
                <a:cubicBezTo>
                  <a:pt x="10" y="82"/>
                  <a:pt x="7" y="81"/>
                  <a:pt x="5" y="80"/>
                </a:cubicBezTo>
                <a:cubicBezTo>
                  <a:pt x="4" y="81"/>
                  <a:pt x="4" y="81"/>
                  <a:pt x="4" y="81"/>
                </a:cubicBezTo>
                <a:cubicBezTo>
                  <a:pt x="3" y="81"/>
                  <a:pt x="3" y="81"/>
                  <a:pt x="3" y="81"/>
                </a:cubicBezTo>
                <a:cubicBezTo>
                  <a:pt x="3" y="81"/>
                  <a:pt x="3" y="82"/>
                  <a:pt x="3" y="82"/>
                </a:cubicBezTo>
                <a:cubicBezTo>
                  <a:pt x="2" y="82"/>
                  <a:pt x="2" y="83"/>
                  <a:pt x="1" y="83"/>
                </a:cubicBezTo>
                <a:cubicBezTo>
                  <a:pt x="2" y="86"/>
                  <a:pt x="3" y="89"/>
                  <a:pt x="5" y="92"/>
                </a:cubicBezTo>
                <a:cubicBezTo>
                  <a:pt x="7" y="98"/>
                  <a:pt x="10" y="97"/>
                  <a:pt x="16" y="98"/>
                </a:cubicBezTo>
                <a:cubicBezTo>
                  <a:pt x="19" y="102"/>
                  <a:pt x="26" y="99"/>
                  <a:pt x="28" y="103"/>
                </a:cubicBezTo>
                <a:cubicBezTo>
                  <a:pt x="35" y="102"/>
                  <a:pt x="43" y="105"/>
                  <a:pt x="50" y="105"/>
                </a:cubicBezTo>
                <a:cubicBezTo>
                  <a:pt x="141" y="110"/>
                  <a:pt x="141" y="110"/>
                  <a:pt x="141" y="110"/>
                </a:cubicBezTo>
                <a:cubicBezTo>
                  <a:pt x="162" y="112"/>
                  <a:pt x="181" y="113"/>
                  <a:pt x="201" y="114"/>
                </a:cubicBezTo>
                <a:cubicBezTo>
                  <a:pt x="280" y="116"/>
                  <a:pt x="280" y="116"/>
                  <a:pt x="280" y="116"/>
                </a:cubicBezTo>
                <a:cubicBezTo>
                  <a:pt x="283" y="115"/>
                  <a:pt x="283" y="116"/>
                  <a:pt x="285" y="115"/>
                </a:cubicBezTo>
                <a:cubicBezTo>
                  <a:pt x="285" y="115"/>
                  <a:pt x="286" y="116"/>
                  <a:pt x="286" y="116"/>
                </a:cubicBezTo>
                <a:cubicBezTo>
                  <a:pt x="293" y="116"/>
                  <a:pt x="293" y="116"/>
                  <a:pt x="293" y="116"/>
                </a:cubicBezTo>
                <a:cubicBezTo>
                  <a:pt x="291" y="116"/>
                  <a:pt x="289" y="116"/>
                  <a:pt x="288" y="115"/>
                </a:cubicBezTo>
                <a:cubicBezTo>
                  <a:pt x="292" y="115"/>
                  <a:pt x="296" y="115"/>
                  <a:pt x="301" y="115"/>
                </a:cubicBezTo>
                <a:cubicBezTo>
                  <a:pt x="298" y="112"/>
                  <a:pt x="293" y="115"/>
                  <a:pt x="290" y="113"/>
                </a:cubicBezTo>
                <a:cubicBezTo>
                  <a:pt x="266" y="111"/>
                  <a:pt x="242" y="113"/>
                  <a:pt x="216" y="110"/>
                </a:cubicBezTo>
                <a:cubicBezTo>
                  <a:pt x="256" y="109"/>
                  <a:pt x="298" y="113"/>
                  <a:pt x="339" y="113"/>
                </a:cubicBezTo>
                <a:cubicBezTo>
                  <a:pt x="340" y="110"/>
                  <a:pt x="340" y="110"/>
                  <a:pt x="340" y="110"/>
                </a:cubicBezTo>
                <a:cubicBezTo>
                  <a:pt x="422" y="113"/>
                  <a:pt x="422" y="113"/>
                  <a:pt x="422" y="113"/>
                </a:cubicBezTo>
                <a:cubicBezTo>
                  <a:pt x="427" y="112"/>
                  <a:pt x="432" y="112"/>
                  <a:pt x="437" y="111"/>
                </a:cubicBezTo>
                <a:cubicBezTo>
                  <a:pt x="420" y="109"/>
                  <a:pt x="420" y="109"/>
                  <a:pt x="420" y="109"/>
                </a:cubicBezTo>
                <a:cubicBezTo>
                  <a:pt x="420" y="109"/>
                  <a:pt x="419" y="108"/>
                  <a:pt x="419" y="108"/>
                </a:cubicBezTo>
                <a:cubicBezTo>
                  <a:pt x="430" y="107"/>
                  <a:pt x="442" y="108"/>
                  <a:pt x="452" y="107"/>
                </a:cubicBezTo>
                <a:cubicBezTo>
                  <a:pt x="463" y="105"/>
                  <a:pt x="474" y="108"/>
                  <a:pt x="484" y="109"/>
                </a:cubicBezTo>
                <a:cubicBezTo>
                  <a:pt x="478" y="109"/>
                  <a:pt x="473" y="106"/>
                  <a:pt x="467" y="106"/>
                </a:cubicBezTo>
                <a:cubicBezTo>
                  <a:pt x="462" y="103"/>
                  <a:pt x="455" y="104"/>
                  <a:pt x="449" y="1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6" name="任意多边形: 形状 15">
            <a:extLst>
              <a:ext uri="{FF2B5EF4-FFF2-40B4-BE49-F238E27FC236}">
                <a16:creationId xmlns:a16="http://schemas.microsoft.com/office/drawing/2014/main" xmlns="" id="{86704F02-2177-4F0F-A988-384ED15F6BB3}"/>
              </a:ext>
            </a:extLst>
          </p:cNvPr>
          <p:cNvSpPr>
            <a:spLocks/>
          </p:cNvSpPr>
          <p:nvPr/>
        </p:nvSpPr>
        <p:spPr bwMode="auto">
          <a:xfrm rot="11556449" flipH="1">
            <a:off x="7380464" y="774449"/>
            <a:ext cx="2046175" cy="450219"/>
          </a:xfrm>
          <a:custGeom>
            <a:avLst/>
            <a:gdLst>
              <a:gd name="connsiteX0" fmla="*/ 2137983 w 2750767"/>
              <a:gd name="connsiteY0" fmla="*/ 21371 h 605250"/>
              <a:gd name="connsiteX1" fmla="*/ 2148807 w 2750767"/>
              <a:gd name="connsiteY1" fmla="*/ 20238 h 605250"/>
              <a:gd name="connsiteX2" fmla="*/ 2137482 w 2750767"/>
              <a:gd name="connsiteY2" fmla="*/ 20965 h 605250"/>
              <a:gd name="connsiteX3" fmla="*/ 2217517 w 2750767"/>
              <a:gd name="connsiteY3" fmla="*/ 368242 h 605250"/>
              <a:gd name="connsiteX4" fmla="*/ 2228401 w 2750767"/>
              <a:gd name="connsiteY4" fmla="*/ 368242 h 605250"/>
              <a:gd name="connsiteX5" fmla="*/ 2217061 w 2750767"/>
              <a:gd name="connsiteY5" fmla="*/ 367785 h 605250"/>
              <a:gd name="connsiteX6" fmla="*/ 106286 w 2750767"/>
              <a:gd name="connsiteY6" fmla="*/ 553149 h 605250"/>
              <a:gd name="connsiteX7" fmla="*/ 144375 w 2750767"/>
              <a:gd name="connsiteY7" fmla="*/ 556214 h 605250"/>
              <a:gd name="connsiteX8" fmla="*/ 209671 w 2750767"/>
              <a:gd name="connsiteY8" fmla="*/ 569835 h 605250"/>
              <a:gd name="connsiteX9" fmla="*/ 329380 w 2750767"/>
              <a:gd name="connsiteY9" fmla="*/ 575283 h 605250"/>
              <a:gd name="connsiteX10" fmla="*/ 824540 w 2750767"/>
              <a:gd name="connsiteY10" fmla="*/ 588905 h 605250"/>
              <a:gd name="connsiteX11" fmla="*/ 1151019 w 2750767"/>
              <a:gd name="connsiteY11" fmla="*/ 599802 h 605250"/>
              <a:gd name="connsiteX12" fmla="*/ 1580883 w 2750767"/>
              <a:gd name="connsiteY12" fmla="*/ 605250 h 605250"/>
              <a:gd name="connsiteX13" fmla="*/ 1608090 w 2750767"/>
              <a:gd name="connsiteY13" fmla="*/ 602526 h 605250"/>
              <a:gd name="connsiteX14" fmla="*/ 1613531 w 2750767"/>
              <a:gd name="connsiteY14" fmla="*/ 605250 h 605250"/>
              <a:gd name="connsiteX15" fmla="*/ 1651621 w 2750767"/>
              <a:gd name="connsiteY15" fmla="*/ 605250 h 605250"/>
              <a:gd name="connsiteX16" fmla="*/ 1624414 w 2750767"/>
              <a:gd name="connsiteY16" fmla="*/ 602526 h 605250"/>
              <a:gd name="connsiteX17" fmla="*/ 1695151 w 2750767"/>
              <a:gd name="connsiteY17" fmla="*/ 602526 h 605250"/>
              <a:gd name="connsiteX18" fmla="*/ 1635297 w 2750767"/>
              <a:gd name="connsiteY18" fmla="*/ 597077 h 605250"/>
              <a:gd name="connsiteX19" fmla="*/ 1232639 w 2750767"/>
              <a:gd name="connsiteY19" fmla="*/ 588905 h 605250"/>
              <a:gd name="connsiteX20" fmla="*/ 1901922 w 2750767"/>
              <a:gd name="connsiteY20" fmla="*/ 597077 h 605250"/>
              <a:gd name="connsiteX21" fmla="*/ 1907363 w 2750767"/>
              <a:gd name="connsiteY21" fmla="*/ 588905 h 605250"/>
              <a:gd name="connsiteX22" fmla="*/ 2353551 w 2750767"/>
              <a:gd name="connsiteY22" fmla="*/ 597077 h 605250"/>
              <a:gd name="connsiteX23" fmla="*/ 2435170 w 2750767"/>
              <a:gd name="connsiteY23" fmla="*/ 591629 h 605250"/>
              <a:gd name="connsiteX24" fmla="*/ 2342668 w 2750767"/>
              <a:gd name="connsiteY24" fmla="*/ 586180 h 605250"/>
              <a:gd name="connsiteX25" fmla="*/ 2337227 w 2750767"/>
              <a:gd name="connsiteY25" fmla="*/ 583456 h 605250"/>
              <a:gd name="connsiteX26" fmla="*/ 2516790 w 2750767"/>
              <a:gd name="connsiteY26" fmla="*/ 580732 h 605250"/>
              <a:gd name="connsiteX27" fmla="*/ 2690912 w 2750767"/>
              <a:gd name="connsiteY27" fmla="*/ 586180 h 605250"/>
              <a:gd name="connsiteX28" fmla="*/ 2598410 w 2750767"/>
              <a:gd name="connsiteY28" fmla="*/ 578008 h 605250"/>
              <a:gd name="connsiteX29" fmla="*/ 2500466 w 2750767"/>
              <a:gd name="connsiteY29" fmla="*/ 569835 h 605250"/>
              <a:gd name="connsiteX30" fmla="*/ 2495025 w 2750767"/>
              <a:gd name="connsiteY30" fmla="*/ 564386 h 605250"/>
              <a:gd name="connsiteX31" fmla="*/ 2413405 w 2750767"/>
              <a:gd name="connsiteY31" fmla="*/ 558938 h 605250"/>
              <a:gd name="connsiteX32" fmla="*/ 2446053 w 2750767"/>
              <a:gd name="connsiteY32" fmla="*/ 556214 h 605250"/>
              <a:gd name="connsiteX33" fmla="*/ 2304579 w 2750767"/>
              <a:gd name="connsiteY33" fmla="*/ 548041 h 605250"/>
              <a:gd name="connsiteX34" fmla="*/ 2277372 w 2750767"/>
              <a:gd name="connsiteY34" fmla="*/ 539868 h 605250"/>
              <a:gd name="connsiteX35" fmla="*/ 2293696 w 2750767"/>
              <a:gd name="connsiteY35" fmla="*/ 539868 h 605250"/>
              <a:gd name="connsiteX36" fmla="*/ 2304579 w 2750767"/>
              <a:gd name="connsiteY36" fmla="*/ 542593 h 605250"/>
              <a:gd name="connsiteX37" fmla="*/ 2641940 w 2750767"/>
              <a:gd name="connsiteY37" fmla="*/ 550765 h 605250"/>
              <a:gd name="connsiteX38" fmla="*/ 2402522 w 2750767"/>
              <a:gd name="connsiteY38" fmla="*/ 539868 h 605250"/>
              <a:gd name="connsiteX39" fmla="*/ 2391640 w 2750767"/>
              <a:gd name="connsiteY39" fmla="*/ 537144 h 605250"/>
              <a:gd name="connsiteX40" fmla="*/ 2407964 w 2750767"/>
              <a:gd name="connsiteY40" fmla="*/ 531696 h 605250"/>
              <a:gd name="connsiteX41" fmla="*/ 2565762 w 2750767"/>
              <a:gd name="connsiteY41" fmla="*/ 539868 h 605250"/>
              <a:gd name="connsiteX42" fmla="*/ 2576644 w 2750767"/>
              <a:gd name="connsiteY42" fmla="*/ 531696 h 605250"/>
              <a:gd name="connsiteX43" fmla="*/ 2750767 w 2750767"/>
              <a:gd name="connsiteY43" fmla="*/ 531696 h 605250"/>
              <a:gd name="connsiteX44" fmla="*/ 2674589 w 2750767"/>
              <a:gd name="connsiteY44" fmla="*/ 515350 h 605250"/>
              <a:gd name="connsiteX45" fmla="*/ 2222959 w 2750767"/>
              <a:gd name="connsiteY45" fmla="*/ 488108 h 605250"/>
              <a:gd name="connsiteX46" fmla="*/ 2195752 w 2750767"/>
              <a:gd name="connsiteY46" fmla="*/ 482660 h 605250"/>
              <a:gd name="connsiteX47" fmla="*/ 2239283 w 2750767"/>
              <a:gd name="connsiteY47" fmla="*/ 477211 h 605250"/>
              <a:gd name="connsiteX48" fmla="*/ 2146780 w 2750767"/>
              <a:gd name="connsiteY48" fmla="*/ 471762 h 605250"/>
              <a:gd name="connsiteX49" fmla="*/ 2440612 w 2750767"/>
              <a:gd name="connsiteY49" fmla="*/ 471763 h 605250"/>
              <a:gd name="connsiteX50" fmla="*/ 2718119 w 2750767"/>
              <a:gd name="connsiteY50" fmla="*/ 479935 h 605250"/>
              <a:gd name="connsiteX51" fmla="*/ 2631058 w 2750767"/>
              <a:gd name="connsiteY51" fmla="*/ 469038 h 605250"/>
              <a:gd name="connsiteX52" fmla="*/ 2576644 w 2750767"/>
              <a:gd name="connsiteY52" fmla="*/ 460866 h 605250"/>
              <a:gd name="connsiteX53" fmla="*/ 2571203 w 2750767"/>
              <a:gd name="connsiteY53" fmla="*/ 452693 h 605250"/>
              <a:gd name="connsiteX54" fmla="*/ 2397082 w 2750767"/>
              <a:gd name="connsiteY54" fmla="*/ 444520 h 605250"/>
              <a:gd name="connsiteX55" fmla="*/ 2320903 w 2750767"/>
              <a:gd name="connsiteY55" fmla="*/ 433623 h 605250"/>
              <a:gd name="connsiteX56" fmla="*/ 2413405 w 2750767"/>
              <a:gd name="connsiteY56" fmla="*/ 425451 h 605250"/>
              <a:gd name="connsiteX57" fmla="*/ 2402522 w 2750767"/>
              <a:gd name="connsiteY57" fmla="*/ 425451 h 605250"/>
              <a:gd name="connsiteX58" fmla="*/ 2326344 w 2750767"/>
              <a:gd name="connsiteY58" fmla="*/ 417278 h 605250"/>
              <a:gd name="connsiteX59" fmla="*/ 2413405 w 2750767"/>
              <a:gd name="connsiteY59" fmla="*/ 417278 h 605250"/>
              <a:gd name="connsiteX60" fmla="*/ 2375316 w 2750767"/>
              <a:gd name="connsiteY60" fmla="*/ 411829 h 605250"/>
              <a:gd name="connsiteX61" fmla="*/ 2043395 w 2750767"/>
              <a:gd name="connsiteY61" fmla="*/ 398208 h 605250"/>
              <a:gd name="connsiteX62" fmla="*/ 1978100 w 2750767"/>
              <a:gd name="connsiteY62" fmla="*/ 390036 h 605250"/>
              <a:gd name="connsiteX63" fmla="*/ 2212076 w 2750767"/>
              <a:gd name="connsiteY63" fmla="*/ 390035 h 605250"/>
              <a:gd name="connsiteX64" fmla="*/ 1880155 w 2750767"/>
              <a:gd name="connsiteY64" fmla="*/ 379139 h 605250"/>
              <a:gd name="connsiteX65" fmla="*/ 1983541 w 2750767"/>
              <a:gd name="connsiteY65" fmla="*/ 376414 h 605250"/>
              <a:gd name="connsiteX66" fmla="*/ 1689710 w 2750767"/>
              <a:gd name="connsiteY66" fmla="*/ 365517 h 605250"/>
              <a:gd name="connsiteX67" fmla="*/ 1738682 w 2750767"/>
              <a:gd name="connsiteY67" fmla="*/ 360069 h 605250"/>
              <a:gd name="connsiteX68" fmla="*/ 2048837 w 2750767"/>
              <a:gd name="connsiteY68" fmla="*/ 368242 h 605250"/>
              <a:gd name="connsiteX69" fmla="*/ 1999865 w 2750767"/>
              <a:gd name="connsiteY69" fmla="*/ 362793 h 605250"/>
              <a:gd name="connsiteX70" fmla="*/ 2110052 w 2750767"/>
              <a:gd name="connsiteY70" fmla="*/ 363474 h 605250"/>
              <a:gd name="connsiteX71" fmla="*/ 2217061 w 2750767"/>
              <a:gd name="connsiteY71" fmla="*/ 367785 h 605250"/>
              <a:gd name="connsiteX72" fmla="*/ 2212076 w 2750767"/>
              <a:gd name="connsiteY72" fmla="*/ 362793 h 605250"/>
              <a:gd name="connsiteX73" fmla="*/ 1836625 w 2750767"/>
              <a:gd name="connsiteY73" fmla="*/ 343724 h 605250"/>
              <a:gd name="connsiteX74" fmla="*/ 1831184 w 2750767"/>
              <a:gd name="connsiteY74" fmla="*/ 340999 h 605250"/>
              <a:gd name="connsiteX75" fmla="*/ 2228400 w 2750767"/>
              <a:gd name="connsiteY75" fmla="*/ 354621 h 605250"/>
              <a:gd name="connsiteX76" fmla="*/ 2239283 w 2750767"/>
              <a:gd name="connsiteY76" fmla="*/ 349172 h 605250"/>
              <a:gd name="connsiteX77" fmla="*/ 2086926 w 2750767"/>
              <a:gd name="connsiteY77" fmla="*/ 338275 h 605250"/>
              <a:gd name="connsiteX78" fmla="*/ 1602649 w 2750767"/>
              <a:gd name="connsiteY78" fmla="*/ 319206 h 605250"/>
              <a:gd name="connsiteX79" fmla="*/ 1586325 w 2750767"/>
              <a:gd name="connsiteY79" fmla="*/ 321930 h 605250"/>
              <a:gd name="connsiteX80" fmla="*/ 1548124 w 2750767"/>
              <a:gd name="connsiteY80" fmla="*/ 319668 h 605250"/>
              <a:gd name="connsiteX81" fmla="*/ 1556262 w 2750767"/>
              <a:gd name="connsiteY81" fmla="*/ 317835 h 605250"/>
              <a:gd name="connsiteX82" fmla="*/ 1561956 w 2750767"/>
              <a:gd name="connsiteY82" fmla="*/ 319978 h 605250"/>
              <a:gd name="connsiteX83" fmla="*/ 1599838 w 2750767"/>
              <a:gd name="connsiteY83" fmla="*/ 316012 h 605250"/>
              <a:gd name="connsiteX84" fmla="*/ 1572496 w 2750767"/>
              <a:gd name="connsiteY84" fmla="*/ 316135 h 605250"/>
              <a:gd name="connsiteX85" fmla="*/ 1642849 w 2750767"/>
              <a:gd name="connsiteY85" fmla="*/ 308770 h 605250"/>
              <a:gd name="connsiteX86" fmla="*/ 1582752 w 2750767"/>
              <a:gd name="connsiteY86" fmla="*/ 309583 h 605250"/>
              <a:gd name="connsiteX87" fmla="*/ 1500879 w 2750767"/>
              <a:gd name="connsiteY87" fmla="*/ 316871 h 605250"/>
              <a:gd name="connsiteX88" fmla="*/ 1475260 w 2750767"/>
              <a:gd name="connsiteY88" fmla="*/ 315354 h 605250"/>
              <a:gd name="connsiteX89" fmla="*/ 1512544 w 2750767"/>
              <a:gd name="connsiteY89" fmla="*/ 311797 h 605250"/>
              <a:gd name="connsiteX90" fmla="*/ 1847928 w 2750767"/>
              <a:gd name="connsiteY90" fmla="*/ 281823 h 605250"/>
              <a:gd name="connsiteX91" fmla="*/ 1852488 w 2750767"/>
              <a:gd name="connsiteY91" fmla="*/ 273128 h 605250"/>
              <a:gd name="connsiteX92" fmla="*/ 2297103 w 2750767"/>
              <a:gd name="connsiteY92" fmla="*/ 234799 h 605250"/>
              <a:gd name="connsiteX93" fmla="*/ 2377712 w 2750767"/>
              <a:gd name="connsiteY93" fmla="*/ 220883 h 605250"/>
              <a:gd name="connsiteX94" fmla="*/ 2285145 w 2750767"/>
              <a:gd name="connsiteY94" fmla="*/ 225095 h 605250"/>
              <a:gd name="connsiteX95" fmla="*/ 2279449 w 2750767"/>
              <a:gd name="connsiteY95" fmla="*/ 222952 h 605250"/>
              <a:gd name="connsiteX96" fmla="*/ 2457754 w 2750767"/>
              <a:gd name="connsiteY96" fmla="*/ 201547 h 605250"/>
              <a:gd name="connsiteX97" fmla="*/ 2631496 w 2750767"/>
              <a:gd name="connsiteY97" fmla="*/ 188836 h 605250"/>
              <a:gd name="connsiteX98" fmla="*/ 2538645 w 2750767"/>
              <a:gd name="connsiteY98" fmla="*/ 190339 h 605250"/>
              <a:gd name="connsiteX99" fmla="*/ 2440383 w 2750767"/>
              <a:gd name="connsiteY99" fmla="*/ 192408 h 605250"/>
              <a:gd name="connsiteX100" fmla="*/ 2434404 w 2750767"/>
              <a:gd name="connsiteY100" fmla="*/ 187556 h 605250"/>
              <a:gd name="connsiteX101" fmla="*/ 2352661 w 2750767"/>
              <a:gd name="connsiteY101" fmla="*/ 190635 h 605250"/>
              <a:gd name="connsiteX102" fmla="*/ 2384848 w 2750767"/>
              <a:gd name="connsiteY102" fmla="*/ 184527 h 605250"/>
              <a:gd name="connsiteX103" fmla="*/ 2243291 w 2750767"/>
              <a:gd name="connsiteY103" fmla="*/ 191129 h 605250"/>
              <a:gd name="connsiteX104" fmla="*/ 2215382 w 2750767"/>
              <a:gd name="connsiteY104" fmla="*/ 185833 h 605250"/>
              <a:gd name="connsiteX105" fmla="*/ 2231617 w 2750767"/>
              <a:gd name="connsiteY105" fmla="*/ 184133 h 605250"/>
              <a:gd name="connsiteX106" fmla="*/ 2242724 w 2750767"/>
              <a:gd name="connsiteY106" fmla="*/ 185710 h 605250"/>
              <a:gd name="connsiteX107" fmla="*/ 2579103 w 2750767"/>
              <a:gd name="connsiteY107" fmla="*/ 158712 h 605250"/>
              <a:gd name="connsiteX108" fmla="*/ 2339852 w 2750767"/>
              <a:gd name="connsiteY108" fmla="*/ 172803 h 605250"/>
              <a:gd name="connsiteX109" fmla="*/ 2328745 w 2750767"/>
              <a:gd name="connsiteY109" fmla="*/ 171226 h 605250"/>
              <a:gd name="connsiteX110" fmla="*/ 2344412 w 2750767"/>
              <a:gd name="connsiteY110" fmla="*/ 164108 h 605250"/>
              <a:gd name="connsiteX111" fmla="*/ 2502204 w 2750767"/>
              <a:gd name="connsiteY111" fmla="*/ 155806 h 605250"/>
              <a:gd name="connsiteX112" fmla="*/ 2512177 w 2750767"/>
              <a:gd name="connsiteY112" fmla="*/ 146545 h 605250"/>
              <a:gd name="connsiteX113" fmla="*/ 2685353 w 2750767"/>
              <a:gd name="connsiteY113" fmla="*/ 128415 h 605250"/>
              <a:gd name="connsiteX114" fmla="*/ 2607886 w 2750767"/>
              <a:gd name="connsiteY114" fmla="*/ 120090 h 605250"/>
              <a:gd name="connsiteX115" fmla="*/ 2155875 w 2750767"/>
              <a:gd name="connsiteY115" fmla="*/ 140020 h 605250"/>
              <a:gd name="connsiteX116" fmla="*/ 2128250 w 2750767"/>
              <a:gd name="connsiteY116" fmla="*/ 137433 h 605250"/>
              <a:gd name="connsiteX117" fmla="*/ 2170976 w 2750767"/>
              <a:gd name="connsiteY117" fmla="*/ 127482 h 605250"/>
              <a:gd name="connsiteX118" fmla="*/ 2078409 w 2750767"/>
              <a:gd name="connsiteY118" fmla="*/ 131694 h 605250"/>
              <a:gd name="connsiteX119" fmla="*/ 2370643 w 2750767"/>
              <a:gd name="connsiteY119" fmla="*/ 101101 h 605250"/>
              <a:gd name="connsiteX120" fmla="*/ 2647493 w 2750767"/>
              <a:gd name="connsiteY120" fmla="*/ 80336 h 605250"/>
              <a:gd name="connsiteX121" fmla="*/ 2559770 w 2750767"/>
              <a:gd name="connsiteY121" fmla="*/ 78562 h 605250"/>
              <a:gd name="connsiteX122" fmla="*/ 2504802 w 2750767"/>
              <a:gd name="connsiteY122" fmla="*/ 76100 h 605250"/>
              <a:gd name="connsiteX123" fmla="*/ 2498540 w 2750767"/>
              <a:gd name="connsiteY123" fmla="*/ 68538 h 605250"/>
              <a:gd name="connsiteX124" fmla="*/ 2324513 w 2750767"/>
              <a:gd name="connsiteY124" fmla="*/ 78539 h 605250"/>
              <a:gd name="connsiteX125" fmla="*/ 2247614 w 2750767"/>
              <a:gd name="connsiteY125" fmla="*/ 75633 h 605250"/>
              <a:gd name="connsiteX126" fmla="*/ 2338762 w 2750767"/>
              <a:gd name="connsiteY126" fmla="*/ 57873 h 605250"/>
              <a:gd name="connsiteX127" fmla="*/ 2327939 w 2750767"/>
              <a:gd name="connsiteY127" fmla="*/ 59007 h 605250"/>
              <a:gd name="connsiteX128" fmla="*/ 2251323 w 2750767"/>
              <a:gd name="connsiteY128" fmla="*/ 58810 h 605250"/>
              <a:gd name="connsiteX129" fmla="*/ 2337912 w 2750767"/>
              <a:gd name="connsiteY129" fmla="*/ 49745 h 605250"/>
              <a:gd name="connsiteX130" fmla="*/ 2299462 w 2750767"/>
              <a:gd name="connsiteY130" fmla="*/ 48292 h 605250"/>
              <a:gd name="connsiteX131" fmla="*/ 1967928 w 2750767"/>
              <a:gd name="connsiteY131" fmla="*/ 69304 h 605250"/>
              <a:gd name="connsiteX132" fmla="*/ 1902135 w 2750767"/>
              <a:gd name="connsiteY132" fmla="*/ 67975 h 605250"/>
              <a:gd name="connsiteX133" fmla="*/ 2134841 w 2750767"/>
              <a:gd name="connsiteY133" fmla="*/ 43613 h 605250"/>
              <a:gd name="connsiteX134" fmla="*/ 1803589 w 2750767"/>
              <a:gd name="connsiteY134" fmla="*/ 67335 h 605250"/>
              <a:gd name="connsiteX135" fmla="*/ 1906129 w 2750767"/>
              <a:gd name="connsiteY135" fmla="*/ 53861 h 605250"/>
              <a:gd name="connsiteX136" fmla="*/ 1612761 w 2750767"/>
              <a:gd name="connsiteY136" fmla="*/ 73617 h 605250"/>
              <a:gd name="connsiteX137" fmla="*/ 1660899 w 2750767"/>
              <a:gd name="connsiteY137" fmla="*/ 63099 h 605250"/>
              <a:gd name="connsiteX138" fmla="*/ 1970219 w 2750767"/>
              <a:gd name="connsiteY138" fmla="*/ 38934 h 605250"/>
              <a:gd name="connsiteX139" fmla="*/ 1920947 w 2750767"/>
              <a:gd name="connsiteY139" fmla="*/ 38614 h 605250"/>
              <a:gd name="connsiteX140" fmla="*/ 2030605 w 2750767"/>
              <a:gd name="connsiteY140" fmla="*/ 27819 h 605250"/>
              <a:gd name="connsiteX141" fmla="*/ 2137482 w 2750767"/>
              <a:gd name="connsiteY141" fmla="*/ 20965 h 605250"/>
              <a:gd name="connsiteX142" fmla="*/ 2132004 w 2750767"/>
              <a:gd name="connsiteY142" fmla="*/ 16519 h 605250"/>
              <a:gd name="connsiteX143" fmla="*/ 1756608 w 2750767"/>
              <a:gd name="connsiteY143" fmla="*/ 36644 h 605250"/>
              <a:gd name="connsiteX144" fmla="*/ 1750912 w 2750767"/>
              <a:gd name="connsiteY144" fmla="*/ 34502 h 605250"/>
              <a:gd name="connsiteX145" fmla="*/ 2147388 w 2750767"/>
              <a:gd name="connsiteY145" fmla="*/ 6691 h 605250"/>
              <a:gd name="connsiteX146" fmla="*/ 2157645 w 2750767"/>
              <a:gd name="connsiteY146" fmla="*/ 139 h 605250"/>
              <a:gd name="connsiteX147" fmla="*/ 2004981 w 2750767"/>
              <a:gd name="connsiteY147" fmla="*/ 5165 h 605250"/>
              <a:gd name="connsiteX148" fmla="*/ 1521351 w 2750767"/>
              <a:gd name="connsiteY148" fmla="*/ 36621 h 605250"/>
              <a:gd name="connsiteX149" fmla="*/ 1505399 w 2750767"/>
              <a:gd name="connsiteY149" fmla="*/ 41030 h 605250"/>
              <a:gd name="connsiteX150" fmla="*/ 1043982 w 2750767"/>
              <a:gd name="connsiteY150" fmla="*/ 75640 h 605250"/>
              <a:gd name="connsiteX151" fmla="*/ 296310 w 2750767"/>
              <a:gd name="connsiteY151" fmla="*/ 145694 h 605250"/>
              <a:gd name="connsiteX152" fmla="*/ 198616 w 2750767"/>
              <a:gd name="connsiteY152" fmla="*/ 153183 h 605250"/>
              <a:gd name="connsiteX153" fmla="*/ 107750 w 2750767"/>
              <a:gd name="connsiteY153" fmla="*/ 173652 h 605250"/>
              <a:gd name="connsiteX154" fmla="*/ 97778 w 2750767"/>
              <a:gd name="connsiteY154" fmla="*/ 182913 h 605250"/>
              <a:gd name="connsiteX155" fmla="*/ 108601 w 2750767"/>
              <a:gd name="connsiteY155" fmla="*/ 181780 h 605250"/>
              <a:gd name="connsiteX156" fmla="*/ 158158 w 2750767"/>
              <a:gd name="connsiteY156" fmla="*/ 184809 h 605250"/>
              <a:gd name="connsiteX157" fmla="*/ 152746 w 2750767"/>
              <a:gd name="connsiteY157" fmla="*/ 185376 h 605250"/>
              <a:gd name="connsiteX158" fmla="*/ 196324 w 2750767"/>
              <a:gd name="connsiteY158" fmla="*/ 183553 h 605250"/>
              <a:gd name="connsiteX159" fmla="*/ 29127 w 2750767"/>
              <a:gd name="connsiteY159" fmla="*/ 206535 h 605250"/>
              <a:gd name="connsiteX160" fmla="*/ 148469 w 2750767"/>
              <a:gd name="connsiteY160" fmla="*/ 196780 h 605250"/>
              <a:gd name="connsiteX161" fmla="*/ 143341 w 2750767"/>
              <a:gd name="connsiteY161" fmla="*/ 200056 h 605250"/>
              <a:gd name="connsiteX162" fmla="*/ 165271 w 2750767"/>
              <a:gd name="connsiteY162" fmla="*/ 200499 h 605250"/>
              <a:gd name="connsiteX163" fmla="*/ 138497 w 2750767"/>
              <a:gd name="connsiteY163" fmla="*/ 206042 h 605250"/>
              <a:gd name="connsiteX164" fmla="*/ 117133 w 2750767"/>
              <a:gd name="connsiteY164" fmla="*/ 211017 h 605250"/>
              <a:gd name="connsiteX165" fmla="*/ 122829 w 2750767"/>
              <a:gd name="connsiteY165" fmla="*/ 213160 h 605250"/>
              <a:gd name="connsiteX166" fmla="*/ 108295 w 2750767"/>
              <a:gd name="connsiteY166" fmla="*/ 231116 h 605250"/>
              <a:gd name="connsiteX167" fmla="*/ 119686 w 2750767"/>
              <a:gd name="connsiteY167" fmla="*/ 235402 h 605250"/>
              <a:gd name="connsiteX168" fmla="*/ 12586 w 2750767"/>
              <a:gd name="connsiteY168" fmla="*/ 257571 h 605250"/>
              <a:gd name="connsiteX169" fmla="*/ 66703 w 2750767"/>
              <a:gd name="connsiteY169" fmla="*/ 251905 h 605250"/>
              <a:gd name="connsiteX170" fmla="*/ 72966 w 2750767"/>
              <a:gd name="connsiteY170" fmla="*/ 259467 h 605250"/>
              <a:gd name="connsiteX171" fmla="*/ 45907 w 2750767"/>
              <a:gd name="connsiteY171" fmla="*/ 262300 h 605250"/>
              <a:gd name="connsiteX172" fmla="*/ 73249 w 2750767"/>
              <a:gd name="connsiteY172" fmla="*/ 262176 h 605250"/>
              <a:gd name="connsiteX173" fmla="*/ 62709 w 2750767"/>
              <a:gd name="connsiteY173" fmla="*/ 266019 h 605250"/>
              <a:gd name="connsiteX174" fmla="*/ 97449 w 2750767"/>
              <a:gd name="connsiteY174" fmla="*/ 284295 h 605250"/>
              <a:gd name="connsiteX175" fmla="*/ 32225 w 2750767"/>
              <a:gd name="connsiteY175" fmla="*/ 288384 h 605250"/>
              <a:gd name="connsiteX176" fmla="*/ 22819 w 2750767"/>
              <a:gd name="connsiteY176" fmla="*/ 303064 h 605250"/>
              <a:gd name="connsiteX177" fmla="*/ 67532 w 2750767"/>
              <a:gd name="connsiteY177" fmla="*/ 312079 h 605250"/>
              <a:gd name="connsiteX178" fmla="*/ 57843 w 2750767"/>
              <a:gd name="connsiteY178" fmla="*/ 324050 h 605250"/>
              <a:gd name="connsiteX179" fmla="*/ 14548 w 2750767"/>
              <a:gd name="connsiteY179" fmla="*/ 328582 h 605250"/>
              <a:gd name="connsiteX180" fmla="*/ 15 w 2750767"/>
              <a:gd name="connsiteY180" fmla="*/ 346538 h 605250"/>
              <a:gd name="connsiteX181" fmla="*/ 54984 w 2750767"/>
              <a:gd name="connsiteY181" fmla="*/ 349001 h 605250"/>
              <a:gd name="connsiteX182" fmla="*/ 49855 w 2750767"/>
              <a:gd name="connsiteY182" fmla="*/ 352277 h 605250"/>
              <a:gd name="connsiteX183" fmla="*/ 11690 w 2750767"/>
              <a:gd name="connsiteY183" fmla="*/ 353534 h 605250"/>
              <a:gd name="connsiteX184" fmla="*/ 72070 w 2750767"/>
              <a:gd name="connsiteY184" fmla="*/ 355430 h 605250"/>
              <a:gd name="connsiteX185" fmla="*/ 78910 w 2750767"/>
              <a:gd name="connsiteY185" fmla="*/ 376670 h 605250"/>
              <a:gd name="connsiteX186" fmla="*/ 87177 w 2750767"/>
              <a:gd name="connsiteY186" fmla="*/ 381204 h 605250"/>
              <a:gd name="connsiteX187" fmla="*/ 79079 w 2750767"/>
              <a:gd name="connsiteY187" fmla="*/ 381863 h 605250"/>
              <a:gd name="connsiteX188" fmla="*/ 89994 w 2750767"/>
              <a:gd name="connsiteY188" fmla="*/ 382749 h 605250"/>
              <a:gd name="connsiteX189" fmla="*/ 91425 w 2750767"/>
              <a:gd name="connsiteY189" fmla="*/ 383534 h 605250"/>
              <a:gd name="connsiteX190" fmla="*/ 69778 w 2750767"/>
              <a:gd name="connsiteY190" fmla="*/ 385800 h 605250"/>
              <a:gd name="connsiteX191" fmla="*/ 31045 w 2750767"/>
              <a:gd name="connsiteY191" fmla="*/ 381638 h 605250"/>
              <a:gd name="connsiteX192" fmla="*/ 25917 w 2750767"/>
              <a:gd name="connsiteY192" fmla="*/ 384914 h 605250"/>
              <a:gd name="connsiteX193" fmla="*/ 20505 w 2750767"/>
              <a:gd name="connsiteY193" fmla="*/ 385480 h 605250"/>
              <a:gd name="connsiteX194" fmla="*/ 20789 w 2750767"/>
              <a:gd name="connsiteY194" fmla="*/ 388190 h 605250"/>
              <a:gd name="connsiteX195" fmla="*/ 10249 w 2750767"/>
              <a:gd name="connsiteY195" fmla="*/ 392032 h 605250"/>
              <a:gd name="connsiteX196" fmla="*/ 34449 w 2750767"/>
              <a:gd name="connsiteY196" fmla="*/ 414151 h 605250"/>
              <a:gd name="connsiteX197" fmla="*/ 57479 w 2750767"/>
              <a:gd name="connsiteY197" fmla="*/ 425093 h 605250"/>
              <a:gd name="connsiteX198" fmla="*/ 87560 w 2750767"/>
              <a:gd name="connsiteY198" fmla="*/ 424370 h 605250"/>
              <a:gd name="connsiteX199" fmla="*/ 84520 w 2750767"/>
              <a:gd name="connsiteY199" fmla="*/ 428175 h 605250"/>
              <a:gd name="connsiteX200" fmla="*/ 128051 w 2750767"/>
              <a:gd name="connsiteY200" fmla="*/ 441796 h 605250"/>
              <a:gd name="connsiteX201" fmla="*/ 117169 w 2750767"/>
              <a:gd name="connsiteY201" fmla="*/ 452693 h 605250"/>
              <a:gd name="connsiteX202" fmla="*/ 73638 w 2750767"/>
              <a:gd name="connsiteY202" fmla="*/ 452693 h 605250"/>
              <a:gd name="connsiteX203" fmla="*/ 57314 w 2750767"/>
              <a:gd name="connsiteY203" fmla="*/ 469038 h 605250"/>
              <a:gd name="connsiteX204" fmla="*/ 111727 w 2750767"/>
              <a:gd name="connsiteY204" fmla="*/ 477211 h 605250"/>
              <a:gd name="connsiteX205" fmla="*/ 106286 w 2750767"/>
              <a:gd name="connsiteY205" fmla="*/ 479935 h 605250"/>
              <a:gd name="connsiteX206" fmla="*/ 68197 w 2750767"/>
              <a:gd name="connsiteY206" fmla="*/ 477211 h 605250"/>
              <a:gd name="connsiteX207" fmla="*/ 128051 w 2750767"/>
              <a:gd name="connsiteY207" fmla="*/ 485384 h 605250"/>
              <a:gd name="connsiteX208" fmla="*/ 144375 w 2750767"/>
              <a:gd name="connsiteY208" fmla="*/ 515350 h 605250"/>
              <a:gd name="connsiteX209" fmla="*/ 122610 w 2750767"/>
              <a:gd name="connsiteY209" fmla="*/ 515350 h 605250"/>
              <a:gd name="connsiteX210" fmla="*/ 84520 w 2750767"/>
              <a:gd name="connsiteY210" fmla="*/ 507178 h 605250"/>
              <a:gd name="connsiteX211" fmla="*/ 79079 w 2750767"/>
              <a:gd name="connsiteY211" fmla="*/ 509902 h 605250"/>
              <a:gd name="connsiteX212" fmla="*/ 73638 w 2750767"/>
              <a:gd name="connsiteY212" fmla="*/ 509902 h 605250"/>
              <a:gd name="connsiteX213" fmla="*/ 73638 w 2750767"/>
              <a:gd name="connsiteY213" fmla="*/ 512626 h 605250"/>
              <a:gd name="connsiteX214" fmla="*/ 62755 w 2750767"/>
              <a:gd name="connsiteY214" fmla="*/ 515350 h 605250"/>
              <a:gd name="connsiteX215" fmla="*/ 84520 w 2750767"/>
              <a:gd name="connsiteY215" fmla="*/ 539868 h 605250"/>
              <a:gd name="connsiteX216" fmla="*/ 106286 w 2750767"/>
              <a:gd name="connsiteY216" fmla="*/ 553149 h 60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2750767" h="605250">
                <a:moveTo>
                  <a:pt x="2137983" y="21371"/>
                </a:moveTo>
                <a:cubicBezTo>
                  <a:pt x="2137983" y="21371"/>
                  <a:pt x="2137983" y="21371"/>
                  <a:pt x="2148807" y="20238"/>
                </a:cubicBezTo>
                <a:lnTo>
                  <a:pt x="2137482" y="20965"/>
                </a:lnTo>
                <a:close/>
                <a:moveTo>
                  <a:pt x="2217517" y="368242"/>
                </a:moveTo>
                <a:cubicBezTo>
                  <a:pt x="2217517" y="368242"/>
                  <a:pt x="2217517" y="368242"/>
                  <a:pt x="2228401" y="368242"/>
                </a:cubicBezTo>
                <a:lnTo>
                  <a:pt x="2217061" y="367785"/>
                </a:lnTo>
                <a:close/>
                <a:moveTo>
                  <a:pt x="106286" y="553149"/>
                </a:moveTo>
                <a:cubicBezTo>
                  <a:pt x="115808" y="554852"/>
                  <a:pt x="128051" y="554852"/>
                  <a:pt x="144375" y="556214"/>
                </a:cubicBezTo>
                <a:cubicBezTo>
                  <a:pt x="160699" y="567111"/>
                  <a:pt x="198788" y="558938"/>
                  <a:pt x="209671" y="569835"/>
                </a:cubicBezTo>
                <a:cubicBezTo>
                  <a:pt x="247760" y="567111"/>
                  <a:pt x="291291" y="575283"/>
                  <a:pt x="329380" y="575283"/>
                </a:cubicBezTo>
                <a:cubicBezTo>
                  <a:pt x="824540" y="588905"/>
                  <a:pt x="824540" y="588905"/>
                  <a:pt x="824540" y="588905"/>
                </a:cubicBezTo>
                <a:cubicBezTo>
                  <a:pt x="938807" y="594353"/>
                  <a:pt x="1042193" y="597077"/>
                  <a:pt x="1151019" y="599802"/>
                </a:cubicBezTo>
                <a:cubicBezTo>
                  <a:pt x="1580883" y="605250"/>
                  <a:pt x="1580883" y="605250"/>
                  <a:pt x="1580883" y="605250"/>
                </a:cubicBezTo>
                <a:cubicBezTo>
                  <a:pt x="1597207" y="602526"/>
                  <a:pt x="1597208" y="605250"/>
                  <a:pt x="1608090" y="602526"/>
                </a:cubicBezTo>
                <a:cubicBezTo>
                  <a:pt x="1608090" y="602526"/>
                  <a:pt x="1613531" y="605250"/>
                  <a:pt x="1613531" y="605250"/>
                </a:cubicBezTo>
                <a:cubicBezTo>
                  <a:pt x="1651621" y="605250"/>
                  <a:pt x="1651621" y="605250"/>
                  <a:pt x="1651621" y="605250"/>
                </a:cubicBezTo>
                <a:cubicBezTo>
                  <a:pt x="1640738" y="605250"/>
                  <a:pt x="1629855" y="605250"/>
                  <a:pt x="1624414" y="602526"/>
                </a:cubicBezTo>
                <a:cubicBezTo>
                  <a:pt x="1646179" y="602526"/>
                  <a:pt x="1667945" y="602526"/>
                  <a:pt x="1695151" y="602526"/>
                </a:cubicBezTo>
                <a:cubicBezTo>
                  <a:pt x="1678827" y="594353"/>
                  <a:pt x="1651620" y="602526"/>
                  <a:pt x="1635297" y="597077"/>
                </a:cubicBezTo>
                <a:cubicBezTo>
                  <a:pt x="1504705" y="591629"/>
                  <a:pt x="1374113" y="597077"/>
                  <a:pt x="1232639" y="588905"/>
                </a:cubicBezTo>
                <a:cubicBezTo>
                  <a:pt x="1450292" y="586180"/>
                  <a:pt x="1678827" y="597077"/>
                  <a:pt x="1901922" y="597077"/>
                </a:cubicBezTo>
                <a:cubicBezTo>
                  <a:pt x="1907363" y="588905"/>
                  <a:pt x="1907363" y="588905"/>
                  <a:pt x="1907363" y="588905"/>
                </a:cubicBezTo>
                <a:cubicBezTo>
                  <a:pt x="2353551" y="597077"/>
                  <a:pt x="2353551" y="597077"/>
                  <a:pt x="2353551" y="597077"/>
                </a:cubicBezTo>
                <a:cubicBezTo>
                  <a:pt x="2380757" y="594353"/>
                  <a:pt x="2407964" y="594353"/>
                  <a:pt x="2435170" y="591629"/>
                </a:cubicBezTo>
                <a:cubicBezTo>
                  <a:pt x="2342668" y="586180"/>
                  <a:pt x="2342668" y="586180"/>
                  <a:pt x="2342668" y="586180"/>
                </a:cubicBezTo>
                <a:cubicBezTo>
                  <a:pt x="2342668" y="586180"/>
                  <a:pt x="2337227" y="583456"/>
                  <a:pt x="2337227" y="583456"/>
                </a:cubicBezTo>
                <a:cubicBezTo>
                  <a:pt x="2397082" y="580732"/>
                  <a:pt x="2462377" y="583456"/>
                  <a:pt x="2516790" y="580732"/>
                </a:cubicBezTo>
                <a:cubicBezTo>
                  <a:pt x="2576644" y="575283"/>
                  <a:pt x="2636500" y="583456"/>
                  <a:pt x="2690912" y="586180"/>
                </a:cubicBezTo>
                <a:cubicBezTo>
                  <a:pt x="2658265" y="586180"/>
                  <a:pt x="2631058" y="578008"/>
                  <a:pt x="2598410" y="578008"/>
                </a:cubicBezTo>
                <a:cubicBezTo>
                  <a:pt x="2571203" y="569835"/>
                  <a:pt x="2533114" y="572559"/>
                  <a:pt x="2500466" y="569835"/>
                </a:cubicBezTo>
                <a:cubicBezTo>
                  <a:pt x="2500466" y="567111"/>
                  <a:pt x="2495025" y="567111"/>
                  <a:pt x="2495025" y="564386"/>
                </a:cubicBezTo>
                <a:cubicBezTo>
                  <a:pt x="2462377" y="564386"/>
                  <a:pt x="2440611" y="561662"/>
                  <a:pt x="2413405" y="558938"/>
                </a:cubicBezTo>
                <a:cubicBezTo>
                  <a:pt x="2424288" y="556214"/>
                  <a:pt x="2435170" y="561662"/>
                  <a:pt x="2446053" y="556214"/>
                </a:cubicBezTo>
                <a:cubicBezTo>
                  <a:pt x="2397081" y="553489"/>
                  <a:pt x="2353551" y="550765"/>
                  <a:pt x="2304579" y="548041"/>
                </a:cubicBezTo>
                <a:cubicBezTo>
                  <a:pt x="2299137" y="545317"/>
                  <a:pt x="2282813" y="542593"/>
                  <a:pt x="2277372" y="539868"/>
                </a:cubicBezTo>
                <a:cubicBezTo>
                  <a:pt x="2282814" y="539868"/>
                  <a:pt x="2288255" y="539868"/>
                  <a:pt x="2293696" y="539868"/>
                </a:cubicBezTo>
                <a:cubicBezTo>
                  <a:pt x="2299137" y="539868"/>
                  <a:pt x="2304578" y="539868"/>
                  <a:pt x="2304579" y="542593"/>
                </a:cubicBezTo>
                <a:cubicBezTo>
                  <a:pt x="2418846" y="545317"/>
                  <a:pt x="2527673" y="550765"/>
                  <a:pt x="2641940" y="550765"/>
                </a:cubicBezTo>
                <a:cubicBezTo>
                  <a:pt x="2565762" y="545317"/>
                  <a:pt x="2484142" y="539868"/>
                  <a:pt x="2402522" y="539868"/>
                </a:cubicBezTo>
                <a:cubicBezTo>
                  <a:pt x="2391640" y="537144"/>
                  <a:pt x="2391640" y="537144"/>
                  <a:pt x="2391640" y="537144"/>
                </a:cubicBezTo>
                <a:cubicBezTo>
                  <a:pt x="2391640" y="531696"/>
                  <a:pt x="2402522" y="534420"/>
                  <a:pt x="2407964" y="531696"/>
                </a:cubicBezTo>
                <a:cubicBezTo>
                  <a:pt x="2467819" y="534420"/>
                  <a:pt x="2516790" y="539868"/>
                  <a:pt x="2565762" y="539868"/>
                </a:cubicBezTo>
                <a:cubicBezTo>
                  <a:pt x="2576644" y="531696"/>
                  <a:pt x="2576644" y="531696"/>
                  <a:pt x="2576644" y="531696"/>
                </a:cubicBezTo>
                <a:cubicBezTo>
                  <a:pt x="2631058" y="523523"/>
                  <a:pt x="2696353" y="528971"/>
                  <a:pt x="2750767" y="531696"/>
                </a:cubicBezTo>
                <a:cubicBezTo>
                  <a:pt x="2729002" y="526247"/>
                  <a:pt x="2696354" y="526247"/>
                  <a:pt x="2674589" y="515350"/>
                </a:cubicBezTo>
                <a:cubicBezTo>
                  <a:pt x="2527673" y="501729"/>
                  <a:pt x="2375316" y="490832"/>
                  <a:pt x="2222959" y="488108"/>
                </a:cubicBezTo>
                <a:cubicBezTo>
                  <a:pt x="2195752" y="482660"/>
                  <a:pt x="2195752" y="482660"/>
                  <a:pt x="2195752" y="482660"/>
                </a:cubicBezTo>
                <a:cubicBezTo>
                  <a:pt x="2206635" y="477211"/>
                  <a:pt x="2222959" y="479935"/>
                  <a:pt x="2239283" y="477211"/>
                </a:cubicBezTo>
                <a:cubicBezTo>
                  <a:pt x="2206635" y="474487"/>
                  <a:pt x="2173987" y="477211"/>
                  <a:pt x="2146780" y="471762"/>
                </a:cubicBezTo>
                <a:cubicBezTo>
                  <a:pt x="2239283" y="466314"/>
                  <a:pt x="2342668" y="474487"/>
                  <a:pt x="2440612" y="471763"/>
                </a:cubicBezTo>
                <a:cubicBezTo>
                  <a:pt x="2527673" y="463590"/>
                  <a:pt x="2625617" y="477211"/>
                  <a:pt x="2718119" y="479935"/>
                </a:cubicBezTo>
                <a:cubicBezTo>
                  <a:pt x="2631058" y="469038"/>
                  <a:pt x="2631058" y="469038"/>
                  <a:pt x="2631058" y="469038"/>
                </a:cubicBezTo>
                <a:cubicBezTo>
                  <a:pt x="2614734" y="466314"/>
                  <a:pt x="2592969" y="466314"/>
                  <a:pt x="2576644" y="460866"/>
                </a:cubicBezTo>
                <a:cubicBezTo>
                  <a:pt x="2576645" y="458141"/>
                  <a:pt x="2576645" y="455417"/>
                  <a:pt x="2571203" y="452693"/>
                </a:cubicBezTo>
                <a:cubicBezTo>
                  <a:pt x="2511349" y="455417"/>
                  <a:pt x="2456936" y="444520"/>
                  <a:pt x="2397082" y="444520"/>
                </a:cubicBezTo>
                <a:cubicBezTo>
                  <a:pt x="2375316" y="436348"/>
                  <a:pt x="2342668" y="439072"/>
                  <a:pt x="2320903" y="433623"/>
                </a:cubicBezTo>
                <a:cubicBezTo>
                  <a:pt x="2358992" y="436348"/>
                  <a:pt x="2380758" y="420002"/>
                  <a:pt x="2413405" y="425451"/>
                </a:cubicBezTo>
                <a:cubicBezTo>
                  <a:pt x="2413405" y="422726"/>
                  <a:pt x="2407964" y="425451"/>
                  <a:pt x="2402522" y="425451"/>
                </a:cubicBezTo>
                <a:cubicBezTo>
                  <a:pt x="2380757" y="422726"/>
                  <a:pt x="2348109" y="420002"/>
                  <a:pt x="2326344" y="417278"/>
                </a:cubicBezTo>
                <a:cubicBezTo>
                  <a:pt x="2358992" y="414554"/>
                  <a:pt x="2380757" y="417278"/>
                  <a:pt x="2413405" y="417278"/>
                </a:cubicBezTo>
                <a:cubicBezTo>
                  <a:pt x="2397081" y="417278"/>
                  <a:pt x="2386199" y="414554"/>
                  <a:pt x="2375316" y="411829"/>
                </a:cubicBezTo>
                <a:cubicBezTo>
                  <a:pt x="2261049" y="409105"/>
                  <a:pt x="2152222" y="406381"/>
                  <a:pt x="2043395" y="398208"/>
                </a:cubicBezTo>
                <a:cubicBezTo>
                  <a:pt x="2027071" y="387311"/>
                  <a:pt x="1999865" y="392760"/>
                  <a:pt x="1978100" y="390036"/>
                </a:cubicBezTo>
                <a:cubicBezTo>
                  <a:pt x="2048836" y="384587"/>
                  <a:pt x="2141340" y="390036"/>
                  <a:pt x="2212076" y="390035"/>
                </a:cubicBezTo>
                <a:cubicBezTo>
                  <a:pt x="2103250" y="379139"/>
                  <a:pt x="1988983" y="387311"/>
                  <a:pt x="1880155" y="379139"/>
                </a:cubicBezTo>
                <a:cubicBezTo>
                  <a:pt x="1918245" y="376415"/>
                  <a:pt x="1945452" y="379139"/>
                  <a:pt x="1983541" y="376414"/>
                </a:cubicBezTo>
                <a:cubicBezTo>
                  <a:pt x="1689710" y="365517"/>
                  <a:pt x="1689710" y="365517"/>
                  <a:pt x="1689710" y="365517"/>
                </a:cubicBezTo>
                <a:cubicBezTo>
                  <a:pt x="1706034" y="365518"/>
                  <a:pt x="1727799" y="368242"/>
                  <a:pt x="1738682" y="360069"/>
                </a:cubicBezTo>
                <a:cubicBezTo>
                  <a:pt x="1847508" y="362793"/>
                  <a:pt x="1950894" y="368242"/>
                  <a:pt x="2048837" y="368242"/>
                </a:cubicBezTo>
                <a:cubicBezTo>
                  <a:pt x="1999865" y="362793"/>
                  <a:pt x="1999865" y="362793"/>
                  <a:pt x="1999865" y="362793"/>
                </a:cubicBezTo>
                <a:cubicBezTo>
                  <a:pt x="2032512" y="361431"/>
                  <a:pt x="2070602" y="362112"/>
                  <a:pt x="2110052" y="363474"/>
                </a:cubicBezTo>
                <a:lnTo>
                  <a:pt x="2217061" y="367785"/>
                </a:lnTo>
                <a:lnTo>
                  <a:pt x="2212076" y="362793"/>
                </a:lnTo>
                <a:cubicBezTo>
                  <a:pt x="2086926" y="354620"/>
                  <a:pt x="1961775" y="349172"/>
                  <a:pt x="1836625" y="343724"/>
                </a:cubicBezTo>
                <a:cubicBezTo>
                  <a:pt x="1831184" y="340999"/>
                  <a:pt x="1831184" y="340999"/>
                  <a:pt x="1831184" y="340999"/>
                </a:cubicBezTo>
                <a:cubicBezTo>
                  <a:pt x="1950893" y="338275"/>
                  <a:pt x="2097809" y="351896"/>
                  <a:pt x="2228400" y="354621"/>
                </a:cubicBezTo>
                <a:cubicBezTo>
                  <a:pt x="2239283" y="349172"/>
                  <a:pt x="2239283" y="349172"/>
                  <a:pt x="2239283" y="349172"/>
                </a:cubicBezTo>
                <a:cubicBezTo>
                  <a:pt x="2195752" y="343724"/>
                  <a:pt x="2135898" y="340999"/>
                  <a:pt x="2086926" y="338275"/>
                </a:cubicBezTo>
                <a:cubicBezTo>
                  <a:pt x="1602649" y="319206"/>
                  <a:pt x="1602649" y="319206"/>
                  <a:pt x="1602649" y="319206"/>
                </a:cubicBezTo>
                <a:cubicBezTo>
                  <a:pt x="1586325" y="321930"/>
                  <a:pt x="1586325" y="321930"/>
                  <a:pt x="1586325" y="321930"/>
                </a:cubicBezTo>
                <a:lnTo>
                  <a:pt x="1548124" y="319668"/>
                </a:lnTo>
                <a:lnTo>
                  <a:pt x="1556262" y="317835"/>
                </a:lnTo>
                <a:cubicBezTo>
                  <a:pt x="1556262" y="317835"/>
                  <a:pt x="1561956" y="319978"/>
                  <a:pt x="1561956" y="319978"/>
                </a:cubicBezTo>
                <a:cubicBezTo>
                  <a:pt x="1599838" y="316012"/>
                  <a:pt x="1599838" y="316012"/>
                  <a:pt x="1599838" y="316012"/>
                </a:cubicBezTo>
                <a:cubicBezTo>
                  <a:pt x="1589015" y="317145"/>
                  <a:pt x="1578192" y="318278"/>
                  <a:pt x="1572496" y="316135"/>
                </a:cubicBezTo>
                <a:cubicBezTo>
                  <a:pt x="1594144" y="313869"/>
                  <a:pt x="1615790" y="311603"/>
                  <a:pt x="1642849" y="308770"/>
                </a:cubicBezTo>
                <a:cubicBezTo>
                  <a:pt x="1625763" y="302342"/>
                  <a:pt x="1599555" y="313303"/>
                  <a:pt x="1582752" y="309583"/>
                </a:cubicBezTo>
                <a:lnTo>
                  <a:pt x="1500879" y="316871"/>
                </a:lnTo>
                <a:lnTo>
                  <a:pt x="1475260" y="315354"/>
                </a:lnTo>
                <a:lnTo>
                  <a:pt x="1512544" y="311797"/>
                </a:lnTo>
                <a:cubicBezTo>
                  <a:pt x="1624410" y="302483"/>
                  <a:pt x="1736987" y="293437"/>
                  <a:pt x="1847928" y="281823"/>
                </a:cubicBezTo>
                <a:cubicBezTo>
                  <a:pt x="1852488" y="273128"/>
                  <a:pt x="1852488" y="273128"/>
                  <a:pt x="1852488" y="273128"/>
                </a:cubicBezTo>
                <a:cubicBezTo>
                  <a:pt x="2297103" y="234799"/>
                  <a:pt x="2297103" y="234799"/>
                  <a:pt x="2297103" y="234799"/>
                </a:cubicBezTo>
                <a:cubicBezTo>
                  <a:pt x="2323878" y="229257"/>
                  <a:pt x="2350937" y="226425"/>
                  <a:pt x="2377712" y="220883"/>
                </a:cubicBezTo>
                <a:cubicBezTo>
                  <a:pt x="2285145" y="225095"/>
                  <a:pt x="2285145" y="225095"/>
                  <a:pt x="2285145" y="225095"/>
                </a:cubicBezTo>
                <a:cubicBezTo>
                  <a:pt x="2285145" y="225095"/>
                  <a:pt x="2279449" y="222952"/>
                  <a:pt x="2279449" y="222952"/>
                </a:cubicBezTo>
                <a:cubicBezTo>
                  <a:pt x="2338695" y="214011"/>
                  <a:pt x="2403920" y="209921"/>
                  <a:pt x="2457754" y="201547"/>
                </a:cubicBezTo>
                <a:cubicBezTo>
                  <a:pt x="2516715" y="189896"/>
                  <a:pt x="2577095" y="191792"/>
                  <a:pt x="2631496" y="188836"/>
                </a:cubicBezTo>
                <a:cubicBezTo>
                  <a:pt x="2599026" y="192235"/>
                  <a:pt x="2571116" y="186940"/>
                  <a:pt x="2538645" y="190339"/>
                </a:cubicBezTo>
                <a:cubicBezTo>
                  <a:pt x="2510736" y="185043"/>
                  <a:pt x="2473138" y="191719"/>
                  <a:pt x="2440383" y="192408"/>
                </a:cubicBezTo>
                <a:cubicBezTo>
                  <a:pt x="2440100" y="189699"/>
                  <a:pt x="2434688" y="190265"/>
                  <a:pt x="2434404" y="187556"/>
                </a:cubicBezTo>
                <a:cubicBezTo>
                  <a:pt x="2401934" y="190956"/>
                  <a:pt x="2380003" y="190512"/>
                  <a:pt x="2352661" y="190635"/>
                </a:cubicBezTo>
                <a:cubicBezTo>
                  <a:pt x="2363201" y="186793"/>
                  <a:pt x="2374591" y="191079"/>
                  <a:pt x="2384848" y="184527"/>
                </a:cubicBezTo>
                <a:cubicBezTo>
                  <a:pt x="2335859" y="186916"/>
                  <a:pt x="2292281" y="188739"/>
                  <a:pt x="2243291" y="191129"/>
                </a:cubicBezTo>
                <a:cubicBezTo>
                  <a:pt x="2237596" y="188986"/>
                  <a:pt x="2221077" y="187976"/>
                  <a:pt x="2215382" y="185833"/>
                </a:cubicBezTo>
                <a:cubicBezTo>
                  <a:pt x="2220793" y="185266"/>
                  <a:pt x="2226206" y="184700"/>
                  <a:pt x="2231617" y="184133"/>
                </a:cubicBezTo>
                <a:cubicBezTo>
                  <a:pt x="2237029" y="183567"/>
                  <a:pt x="2242440" y="183000"/>
                  <a:pt x="2242724" y="185710"/>
                </a:cubicBezTo>
                <a:cubicBezTo>
                  <a:pt x="2356654" y="176522"/>
                  <a:pt x="2465457" y="170610"/>
                  <a:pt x="2579103" y="158712"/>
                </a:cubicBezTo>
                <a:cubicBezTo>
                  <a:pt x="2502772" y="161225"/>
                  <a:pt x="2421028" y="164304"/>
                  <a:pt x="2339852" y="172803"/>
                </a:cubicBezTo>
                <a:cubicBezTo>
                  <a:pt x="2328745" y="171226"/>
                  <a:pt x="2328745" y="171226"/>
                  <a:pt x="2328745" y="171226"/>
                </a:cubicBezTo>
                <a:cubicBezTo>
                  <a:pt x="2328178" y="165807"/>
                  <a:pt x="2339285" y="167384"/>
                  <a:pt x="2344412" y="164108"/>
                </a:cubicBezTo>
                <a:cubicBezTo>
                  <a:pt x="2404226" y="160585"/>
                  <a:pt x="2453499" y="160905"/>
                  <a:pt x="2502204" y="155806"/>
                </a:cubicBezTo>
                <a:cubicBezTo>
                  <a:pt x="2512177" y="146545"/>
                  <a:pt x="2512177" y="146545"/>
                  <a:pt x="2512177" y="146545"/>
                </a:cubicBezTo>
                <a:cubicBezTo>
                  <a:pt x="2565443" y="132751"/>
                  <a:pt x="2630952" y="131371"/>
                  <a:pt x="2685353" y="128415"/>
                </a:cubicBezTo>
                <a:cubicBezTo>
                  <a:pt x="2663138" y="125263"/>
                  <a:pt x="2630668" y="128662"/>
                  <a:pt x="2607886" y="120090"/>
                </a:cubicBezTo>
                <a:cubicBezTo>
                  <a:pt x="2460351" y="121840"/>
                  <a:pt x="2307688" y="126866"/>
                  <a:pt x="2155875" y="140020"/>
                </a:cubicBezTo>
                <a:cubicBezTo>
                  <a:pt x="2128250" y="137433"/>
                  <a:pt x="2128250" y="137433"/>
                  <a:pt x="2128250" y="137433"/>
                </a:cubicBezTo>
                <a:cubicBezTo>
                  <a:pt x="2138505" y="130881"/>
                  <a:pt x="2155024" y="131891"/>
                  <a:pt x="2170976" y="127482"/>
                </a:cubicBezTo>
                <a:cubicBezTo>
                  <a:pt x="2138222" y="128172"/>
                  <a:pt x="2106035" y="134281"/>
                  <a:pt x="2078409" y="131694"/>
                </a:cubicBezTo>
                <a:cubicBezTo>
                  <a:pt x="2169841" y="116644"/>
                  <a:pt x="2273515" y="114008"/>
                  <a:pt x="2370643" y="101101"/>
                </a:cubicBezTo>
                <a:cubicBezTo>
                  <a:pt x="2456380" y="83908"/>
                  <a:pt x="2555209" y="87257"/>
                  <a:pt x="2647493" y="80336"/>
                </a:cubicBezTo>
                <a:cubicBezTo>
                  <a:pt x="2559770" y="78562"/>
                  <a:pt x="2559770" y="78562"/>
                  <a:pt x="2559770" y="78562"/>
                </a:cubicBezTo>
                <a:cubicBezTo>
                  <a:pt x="2543251" y="77553"/>
                  <a:pt x="2521605" y="79819"/>
                  <a:pt x="2504802" y="76100"/>
                </a:cubicBezTo>
                <a:cubicBezTo>
                  <a:pt x="2504519" y="73390"/>
                  <a:pt x="2504234" y="70681"/>
                  <a:pt x="2498540" y="68538"/>
                </a:cubicBezTo>
                <a:cubicBezTo>
                  <a:pt x="2439294" y="77479"/>
                  <a:pt x="2384041" y="72307"/>
                  <a:pt x="2324513" y="78539"/>
                </a:cubicBezTo>
                <a:cubicBezTo>
                  <a:pt x="2302015" y="72677"/>
                  <a:pt x="2269828" y="78786"/>
                  <a:pt x="2247614" y="75633"/>
                </a:cubicBezTo>
                <a:cubicBezTo>
                  <a:pt x="2285779" y="74377"/>
                  <a:pt x="2305724" y="55854"/>
                  <a:pt x="2338762" y="57873"/>
                </a:cubicBezTo>
                <a:cubicBezTo>
                  <a:pt x="2338479" y="55164"/>
                  <a:pt x="2333351" y="58440"/>
                  <a:pt x="2327939" y="59007"/>
                </a:cubicBezTo>
                <a:cubicBezTo>
                  <a:pt x="2306009" y="58563"/>
                  <a:pt x="2273254" y="59253"/>
                  <a:pt x="2251323" y="58810"/>
                </a:cubicBezTo>
                <a:cubicBezTo>
                  <a:pt x="2283511" y="52701"/>
                  <a:pt x="2305441" y="53144"/>
                  <a:pt x="2337912" y="49745"/>
                </a:cubicBezTo>
                <a:cubicBezTo>
                  <a:pt x="2321676" y="51445"/>
                  <a:pt x="2310569" y="49868"/>
                  <a:pt x="2299462" y="48292"/>
                </a:cubicBezTo>
                <a:cubicBezTo>
                  <a:pt x="2185531" y="57480"/>
                  <a:pt x="2077013" y="66102"/>
                  <a:pt x="1967928" y="69304"/>
                </a:cubicBezTo>
                <a:cubicBezTo>
                  <a:pt x="1950557" y="60166"/>
                  <a:pt x="1924066" y="68418"/>
                  <a:pt x="1902135" y="67975"/>
                </a:cubicBezTo>
                <a:cubicBezTo>
                  <a:pt x="1971920" y="55191"/>
                  <a:pt x="2064488" y="50978"/>
                  <a:pt x="2134841" y="43613"/>
                </a:cubicBezTo>
                <a:cubicBezTo>
                  <a:pt x="2025471" y="44106"/>
                  <a:pt x="1912675" y="64132"/>
                  <a:pt x="1803589" y="67335"/>
                </a:cubicBezTo>
                <a:cubicBezTo>
                  <a:pt x="1841188" y="60659"/>
                  <a:pt x="1868531" y="60536"/>
                  <a:pt x="1906129" y="53861"/>
                </a:cubicBezTo>
                <a:cubicBezTo>
                  <a:pt x="1612761" y="73617"/>
                  <a:pt x="1612761" y="73617"/>
                  <a:pt x="1612761" y="73617"/>
                </a:cubicBezTo>
                <a:cubicBezTo>
                  <a:pt x="1628995" y="71917"/>
                  <a:pt x="1650926" y="72360"/>
                  <a:pt x="1660899" y="63099"/>
                </a:cubicBezTo>
                <a:cubicBezTo>
                  <a:pt x="1769417" y="54478"/>
                  <a:pt x="1872808" y="49132"/>
                  <a:pt x="1970219" y="38934"/>
                </a:cubicBezTo>
                <a:cubicBezTo>
                  <a:pt x="1920947" y="38614"/>
                  <a:pt x="1920947" y="38614"/>
                  <a:pt x="1920947" y="38614"/>
                </a:cubicBezTo>
                <a:cubicBezTo>
                  <a:pt x="1953275" y="33860"/>
                  <a:pt x="1991228" y="30572"/>
                  <a:pt x="2030605" y="27819"/>
                </a:cubicBezTo>
                <a:lnTo>
                  <a:pt x="2137482" y="20965"/>
                </a:lnTo>
                <a:lnTo>
                  <a:pt x="2132004" y="16519"/>
                </a:lnTo>
                <a:cubicBezTo>
                  <a:pt x="2006683" y="21421"/>
                  <a:pt x="1881645" y="29033"/>
                  <a:pt x="1756608" y="36644"/>
                </a:cubicBezTo>
                <a:cubicBezTo>
                  <a:pt x="1750912" y="34502"/>
                  <a:pt x="1750912" y="34502"/>
                  <a:pt x="1750912" y="34502"/>
                </a:cubicBezTo>
                <a:cubicBezTo>
                  <a:pt x="1869687" y="19328"/>
                  <a:pt x="2017223" y="17579"/>
                  <a:pt x="2147388" y="6691"/>
                </a:cubicBezTo>
                <a:cubicBezTo>
                  <a:pt x="2157645" y="139"/>
                  <a:pt x="2157645" y="139"/>
                  <a:pt x="2157645" y="139"/>
                </a:cubicBezTo>
                <a:cubicBezTo>
                  <a:pt x="2113784" y="-747"/>
                  <a:pt x="2053971" y="2775"/>
                  <a:pt x="2004981" y="5165"/>
                </a:cubicBezTo>
                <a:cubicBezTo>
                  <a:pt x="1521351" y="36621"/>
                  <a:pt x="1521351" y="36621"/>
                  <a:pt x="1521351" y="36621"/>
                </a:cubicBezTo>
                <a:cubicBezTo>
                  <a:pt x="1505399" y="41030"/>
                  <a:pt x="1505399" y="41030"/>
                  <a:pt x="1505399" y="41030"/>
                </a:cubicBezTo>
                <a:cubicBezTo>
                  <a:pt x="1357863" y="42780"/>
                  <a:pt x="1190950" y="68471"/>
                  <a:pt x="1043982" y="75640"/>
                </a:cubicBezTo>
                <a:cubicBezTo>
                  <a:pt x="798752" y="84877"/>
                  <a:pt x="539271" y="114781"/>
                  <a:pt x="296310" y="145694"/>
                </a:cubicBezTo>
                <a:cubicBezTo>
                  <a:pt x="263556" y="146384"/>
                  <a:pt x="230802" y="147074"/>
                  <a:pt x="198616" y="153183"/>
                </a:cubicBezTo>
                <a:cubicBezTo>
                  <a:pt x="165294" y="148454"/>
                  <a:pt x="139653" y="164834"/>
                  <a:pt x="107750" y="173652"/>
                </a:cubicBezTo>
                <a:cubicBezTo>
                  <a:pt x="119425" y="180647"/>
                  <a:pt x="97494" y="180204"/>
                  <a:pt x="97778" y="182913"/>
                </a:cubicBezTo>
                <a:cubicBezTo>
                  <a:pt x="108601" y="181780"/>
                  <a:pt x="108601" y="181780"/>
                  <a:pt x="108601" y="181780"/>
                </a:cubicBezTo>
                <a:cubicBezTo>
                  <a:pt x="120559" y="191485"/>
                  <a:pt x="141355" y="181090"/>
                  <a:pt x="158158" y="184809"/>
                </a:cubicBezTo>
                <a:cubicBezTo>
                  <a:pt x="152746" y="185376"/>
                  <a:pt x="152746" y="185376"/>
                  <a:pt x="152746" y="185376"/>
                </a:cubicBezTo>
                <a:cubicBezTo>
                  <a:pt x="196324" y="183553"/>
                  <a:pt x="196324" y="183553"/>
                  <a:pt x="196324" y="183553"/>
                </a:cubicBezTo>
                <a:cubicBezTo>
                  <a:pt x="143341" y="200056"/>
                  <a:pt x="81826" y="187322"/>
                  <a:pt x="29127" y="206535"/>
                </a:cubicBezTo>
                <a:cubicBezTo>
                  <a:pt x="148469" y="196780"/>
                  <a:pt x="148469" y="196780"/>
                  <a:pt x="148469" y="196780"/>
                </a:cubicBezTo>
                <a:cubicBezTo>
                  <a:pt x="143341" y="200056"/>
                  <a:pt x="143341" y="200056"/>
                  <a:pt x="143341" y="200056"/>
                </a:cubicBezTo>
                <a:cubicBezTo>
                  <a:pt x="148752" y="199490"/>
                  <a:pt x="159292" y="195647"/>
                  <a:pt x="165271" y="200499"/>
                </a:cubicBezTo>
                <a:cubicBezTo>
                  <a:pt x="160427" y="206485"/>
                  <a:pt x="143625" y="202766"/>
                  <a:pt x="138497" y="206042"/>
                </a:cubicBezTo>
                <a:cubicBezTo>
                  <a:pt x="133368" y="209318"/>
                  <a:pt x="122545" y="210451"/>
                  <a:pt x="117133" y="211017"/>
                </a:cubicBezTo>
                <a:cubicBezTo>
                  <a:pt x="122829" y="213160"/>
                  <a:pt x="122829" y="213160"/>
                  <a:pt x="122829" y="213160"/>
                </a:cubicBezTo>
                <a:cubicBezTo>
                  <a:pt x="139915" y="219589"/>
                  <a:pt x="107728" y="225697"/>
                  <a:pt x="108295" y="231116"/>
                </a:cubicBezTo>
                <a:cubicBezTo>
                  <a:pt x="119686" y="235402"/>
                  <a:pt x="119686" y="235402"/>
                  <a:pt x="119686" y="235402"/>
                </a:cubicBezTo>
                <a:cubicBezTo>
                  <a:pt x="82087" y="242077"/>
                  <a:pt x="50468" y="253605"/>
                  <a:pt x="12586" y="257571"/>
                </a:cubicBezTo>
                <a:cubicBezTo>
                  <a:pt x="29672" y="263999"/>
                  <a:pt x="44772" y="251462"/>
                  <a:pt x="66703" y="251905"/>
                </a:cubicBezTo>
                <a:cubicBezTo>
                  <a:pt x="72115" y="251339"/>
                  <a:pt x="78094" y="256191"/>
                  <a:pt x="72966" y="259467"/>
                </a:cubicBezTo>
                <a:cubicBezTo>
                  <a:pt x="45907" y="262300"/>
                  <a:pt x="45907" y="262300"/>
                  <a:pt x="45907" y="262300"/>
                </a:cubicBezTo>
                <a:cubicBezTo>
                  <a:pt x="73249" y="262176"/>
                  <a:pt x="73249" y="262176"/>
                  <a:pt x="73249" y="262176"/>
                </a:cubicBezTo>
                <a:cubicBezTo>
                  <a:pt x="62709" y="266019"/>
                  <a:pt x="62709" y="266019"/>
                  <a:pt x="62709" y="266019"/>
                </a:cubicBezTo>
                <a:cubicBezTo>
                  <a:pt x="63560" y="274147"/>
                  <a:pt x="80647" y="280576"/>
                  <a:pt x="97449" y="284295"/>
                </a:cubicBezTo>
                <a:cubicBezTo>
                  <a:pt x="76086" y="289271"/>
                  <a:pt x="53588" y="283409"/>
                  <a:pt x="32225" y="288384"/>
                </a:cubicBezTo>
                <a:cubicBezTo>
                  <a:pt x="27380" y="294370"/>
                  <a:pt x="27664" y="297079"/>
                  <a:pt x="22819" y="303064"/>
                </a:cubicBezTo>
                <a:cubicBezTo>
                  <a:pt x="34494" y="310060"/>
                  <a:pt x="51296" y="313779"/>
                  <a:pt x="67532" y="312079"/>
                </a:cubicBezTo>
                <a:cubicBezTo>
                  <a:pt x="68099" y="317498"/>
                  <a:pt x="46168" y="317055"/>
                  <a:pt x="57843" y="324050"/>
                </a:cubicBezTo>
                <a:cubicBezTo>
                  <a:pt x="42175" y="331168"/>
                  <a:pt x="30784" y="326883"/>
                  <a:pt x="14548" y="328582"/>
                </a:cubicBezTo>
                <a:cubicBezTo>
                  <a:pt x="14832" y="331292"/>
                  <a:pt x="-552" y="341120"/>
                  <a:pt x="15" y="346538"/>
                </a:cubicBezTo>
                <a:cubicBezTo>
                  <a:pt x="54984" y="349001"/>
                  <a:pt x="54984" y="349001"/>
                  <a:pt x="54984" y="349001"/>
                </a:cubicBezTo>
                <a:cubicBezTo>
                  <a:pt x="49855" y="352277"/>
                  <a:pt x="49855" y="352277"/>
                  <a:pt x="49855" y="352277"/>
                </a:cubicBezTo>
                <a:cubicBezTo>
                  <a:pt x="33620" y="353977"/>
                  <a:pt x="22230" y="349691"/>
                  <a:pt x="11690" y="353534"/>
                </a:cubicBezTo>
                <a:cubicBezTo>
                  <a:pt x="29060" y="362672"/>
                  <a:pt x="49855" y="352277"/>
                  <a:pt x="72070" y="355430"/>
                </a:cubicBezTo>
                <a:cubicBezTo>
                  <a:pt x="97061" y="358977"/>
                  <a:pt x="76550" y="368828"/>
                  <a:pt x="78910" y="376670"/>
                </a:cubicBezTo>
                <a:lnTo>
                  <a:pt x="87177" y="381204"/>
                </a:lnTo>
                <a:lnTo>
                  <a:pt x="79079" y="381863"/>
                </a:lnTo>
                <a:lnTo>
                  <a:pt x="89994" y="382749"/>
                </a:lnTo>
                <a:lnTo>
                  <a:pt x="91425" y="383534"/>
                </a:lnTo>
                <a:cubicBezTo>
                  <a:pt x="86014" y="384101"/>
                  <a:pt x="75190" y="385234"/>
                  <a:pt x="69778" y="385800"/>
                </a:cubicBezTo>
                <a:cubicBezTo>
                  <a:pt x="58671" y="384224"/>
                  <a:pt x="42152" y="383214"/>
                  <a:pt x="31045" y="381638"/>
                </a:cubicBezTo>
                <a:cubicBezTo>
                  <a:pt x="25917" y="384914"/>
                  <a:pt x="25917" y="384914"/>
                  <a:pt x="25917" y="384914"/>
                </a:cubicBezTo>
                <a:cubicBezTo>
                  <a:pt x="20505" y="385480"/>
                  <a:pt x="20505" y="385480"/>
                  <a:pt x="20505" y="385480"/>
                </a:cubicBezTo>
                <a:cubicBezTo>
                  <a:pt x="20505" y="385480"/>
                  <a:pt x="20789" y="388190"/>
                  <a:pt x="20789" y="388190"/>
                </a:cubicBezTo>
                <a:cubicBezTo>
                  <a:pt x="15377" y="388756"/>
                  <a:pt x="15661" y="391466"/>
                  <a:pt x="10249" y="392032"/>
                </a:cubicBezTo>
                <a:cubicBezTo>
                  <a:pt x="16511" y="399594"/>
                  <a:pt x="22774" y="407156"/>
                  <a:pt x="34449" y="414151"/>
                </a:cubicBezTo>
                <a:cubicBezTo>
                  <a:pt x="40712" y="421713"/>
                  <a:pt x="47831" y="424391"/>
                  <a:pt x="57479" y="425093"/>
                </a:cubicBezTo>
                <a:lnTo>
                  <a:pt x="87560" y="424370"/>
                </a:lnTo>
                <a:lnTo>
                  <a:pt x="84520" y="428175"/>
                </a:lnTo>
                <a:cubicBezTo>
                  <a:pt x="95403" y="436348"/>
                  <a:pt x="111727" y="441796"/>
                  <a:pt x="128051" y="441796"/>
                </a:cubicBezTo>
                <a:cubicBezTo>
                  <a:pt x="128051" y="447244"/>
                  <a:pt x="106286" y="444520"/>
                  <a:pt x="117169" y="452693"/>
                </a:cubicBezTo>
                <a:cubicBezTo>
                  <a:pt x="100845" y="458141"/>
                  <a:pt x="89962" y="452693"/>
                  <a:pt x="73638" y="452693"/>
                </a:cubicBezTo>
                <a:cubicBezTo>
                  <a:pt x="73638" y="455417"/>
                  <a:pt x="57314" y="463590"/>
                  <a:pt x="57314" y="469038"/>
                </a:cubicBezTo>
                <a:cubicBezTo>
                  <a:pt x="111727" y="477211"/>
                  <a:pt x="111727" y="477211"/>
                  <a:pt x="111727" y="477211"/>
                </a:cubicBezTo>
                <a:cubicBezTo>
                  <a:pt x="106286" y="479935"/>
                  <a:pt x="106286" y="479935"/>
                  <a:pt x="106286" y="479935"/>
                </a:cubicBezTo>
                <a:cubicBezTo>
                  <a:pt x="89962" y="479935"/>
                  <a:pt x="79079" y="474487"/>
                  <a:pt x="68197" y="477211"/>
                </a:cubicBezTo>
                <a:cubicBezTo>
                  <a:pt x="84521" y="488108"/>
                  <a:pt x="106286" y="479935"/>
                  <a:pt x="128051" y="485384"/>
                </a:cubicBezTo>
                <a:cubicBezTo>
                  <a:pt x="160699" y="493556"/>
                  <a:pt x="111727" y="504453"/>
                  <a:pt x="144375" y="515350"/>
                </a:cubicBezTo>
                <a:cubicBezTo>
                  <a:pt x="138934" y="515350"/>
                  <a:pt x="128051" y="515350"/>
                  <a:pt x="122610" y="515350"/>
                </a:cubicBezTo>
                <a:cubicBezTo>
                  <a:pt x="111727" y="512626"/>
                  <a:pt x="95403" y="509902"/>
                  <a:pt x="84520" y="507178"/>
                </a:cubicBezTo>
                <a:cubicBezTo>
                  <a:pt x="79079" y="509902"/>
                  <a:pt x="79079" y="509902"/>
                  <a:pt x="79079" y="509902"/>
                </a:cubicBezTo>
                <a:cubicBezTo>
                  <a:pt x="73638" y="509902"/>
                  <a:pt x="73638" y="509902"/>
                  <a:pt x="73638" y="509902"/>
                </a:cubicBezTo>
                <a:cubicBezTo>
                  <a:pt x="73638" y="509902"/>
                  <a:pt x="73638" y="512626"/>
                  <a:pt x="73638" y="512626"/>
                </a:cubicBezTo>
                <a:cubicBezTo>
                  <a:pt x="68197" y="512626"/>
                  <a:pt x="68196" y="515350"/>
                  <a:pt x="62755" y="515350"/>
                </a:cubicBezTo>
                <a:cubicBezTo>
                  <a:pt x="68197" y="523523"/>
                  <a:pt x="73638" y="531696"/>
                  <a:pt x="84520" y="539868"/>
                </a:cubicBezTo>
                <a:cubicBezTo>
                  <a:pt x="89962" y="548041"/>
                  <a:pt x="96764" y="551446"/>
                  <a:pt x="106286" y="5531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17" name="任意多边形: 形状 16">
            <a:extLst>
              <a:ext uri="{FF2B5EF4-FFF2-40B4-BE49-F238E27FC236}">
                <a16:creationId xmlns:a16="http://schemas.microsoft.com/office/drawing/2014/main" xmlns="" id="{05E558F8-4710-4199-B81B-052BD4871984}"/>
              </a:ext>
            </a:extLst>
          </p:cNvPr>
          <p:cNvSpPr>
            <a:spLocks/>
          </p:cNvSpPr>
          <p:nvPr/>
        </p:nvSpPr>
        <p:spPr bwMode="auto">
          <a:xfrm rot="11556449" flipH="1">
            <a:off x="10832227" y="1550966"/>
            <a:ext cx="749889" cy="656182"/>
          </a:xfrm>
          <a:custGeom>
            <a:avLst/>
            <a:gdLst>
              <a:gd name="connsiteX0" fmla="*/ 2137983 w 2750767"/>
              <a:gd name="connsiteY0" fmla="*/ 21371 h 605250"/>
              <a:gd name="connsiteX1" fmla="*/ 2148807 w 2750767"/>
              <a:gd name="connsiteY1" fmla="*/ 20238 h 605250"/>
              <a:gd name="connsiteX2" fmla="*/ 2137482 w 2750767"/>
              <a:gd name="connsiteY2" fmla="*/ 20965 h 605250"/>
              <a:gd name="connsiteX3" fmla="*/ 2217517 w 2750767"/>
              <a:gd name="connsiteY3" fmla="*/ 368242 h 605250"/>
              <a:gd name="connsiteX4" fmla="*/ 2228401 w 2750767"/>
              <a:gd name="connsiteY4" fmla="*/ 368242 h 605250"/>
              <a:gd name="connsiteX5" fmla="*/ 2217061 w 2750767"/>
              <a:gd name="connsiteY5" fmla="*/ 367785 h 605250"/>
              <a:gd name="connsiteX6" fmla="*/ 106286 w 2750767"/>
              <a:gd name="connsiteY6" fmla="*/ 553149 h 605250"/>
              <a:gd name="connsiteX7" fmla="*/ 144375 w 2750767"/>
              <a:gd name="connsiteY7" fmla="*/ 556214 h 605250"/>
              <a:gd name="connsiteX8" fmla="*/ 209671 w 2750767"/>
              <a:gd name="connsiteY8" fmla="*/ 569835 h 605250"/>
              <a:gd name="connsiteX9" fmla="*/ 329380 w 2750767"/>
              <a:gd name="connsiteY9" fmla="*/ 575283 h 605250"/>
              <a:gd name="connsiteX10" fmla="*/ 824540 w 2750767"/>
              <a:gd name="connsiteY10" fmla="*/ 588905 h 605250"/>
              <a:gd name="connsiteX11" fmla="*/ 1151019 w 2750767"/>
              <a:gd name="connsiteY11" fmla="*/ 599802 h 605250"/>
              <a:gd name="connsiteX12" fmla="*/ 1580883 w 2750767"/>
              <a:gd name="connsiteY12" fmla="*/ 605250 h 605250"/>
              <a:gd name="connsiteX13" fmla="*/ 1608090 w 2750767"/>
              <a:gd name="connsiteY13" fmla="*/ 602526 h 605250"/>
              <a:gd name="connsiteX14" fmla="*/ 1613531 w 2750767"/>
              <a:gd name="connsiteY14" fmla="*/ 605250 h 605250"/>
              <a:gd name="connsiteX15" fmla="*/ 1651621 w 2750767"/>
              <a:gd name="connsiteY15" fmla="*/ 605250 h 605250"/>
              <a:gd name="connsiteX16" fmla="*/ 1624414 w 2750767"/>
              <a:gd name="connsiteY16" fmla="*/ 602526 h 605250"/>
              <a:gd name="connsiteX17" fmla="*/ 1695151 w 2750767"/>
              <a:gd name="connsiteY17" fmla="*/ 602526 h 605250"/>
              <a:gd name="connsiteX18" fmla="*/ 1635297 w 2750767"/>
              <a:gd name="connsiteY18" fmla="*/ 597077 h 605250"/>
              <a:gd name="connsiteX19" fmla="*/ 1232639 w 2750767"/>
              <a:gd name="connsiteY19" fmla="*/ 588905 h 605250"/>
              <a:gd name="connsiteX20" fmla="*/ 1901922 w 2750767"/>
              <a:gd name="connsiteY20" fmla="*/ 597077 h 605250"/>
              <a:gd name="connsiteX21" fmla="*/ 1907363 w 2750767"/>
              <a:gd name="connsiteY21" fmla="*/ 588905 h 605250"/>
              <a:gd name="connsiteX22" fmla="*/ 2353551 w 2750767"/>
              <a:gd name="connsiteY22" fmla="*/ 597077 h 605250"/>
              <a:gd name="connsiteX23" fmla="*/ 2435170 w 2750767"/>
              <a:gd name="connsiteY23" fmla="*/ 591629 h 605250"/>
              <a:gd name="connsiteX24" fmla="*/ 2342668 w 2750767"/>
              <a:gd name="connsiteY24" fmla="*/ 586180 h 605250"/>
              <a:gd name="connsiteX25" fmla="*/ 2337227 w 2750767"/>
              <a:gd name="connsiteY25" fmla="*/ 583456 h 605250"/>
              <a:gd name="connsiteX26" fmla="*/ 2516790 w 2750767"/>
              <a:gd name="connsiteY26" fmla="*/ 580732 h 605250"/>
              <a:gd name="connsiteX27" fmla="*/ 2690912 w 2750767"/>
              <a:gd name="connsiteY27" fmla="*/ 586180 h 605250"/>
              <a:gd name="connsiteX28" fmla="*/ 2598410 w 2750767"/>
              <a:gd name="connsiteY28" fmla="*/ 578008 h 605250"/>
              <a:gd name="connsiteX29" fmla="*/ 2500466 w 2750767"/>
              <a:gd name="connsiteY29" fmla="*/ 569835 h 605250"/>
              <a:gd name="connsiteX30" fmla="*/ 2495025 w 2750767"/>
              <a:gd name="connsiteY30" fmla="*/ 564386 h 605250"/>
              <a:gd name="connsiteX31" fmla="*/ 2413405 w 2750767"/>
              <a:gd name="connsiteY31" fmla="*/ 558938 h 605250"/>
              <a:gd name="connsiteX32" fmla="*/ 2446053 w 2750767"/>
              <a:gd name="connsiteY32" fmla="*/ 556214 h 605250"/>
              <a:gd name="connsiteX33" fmla="*/ 2304579 w 2750767"/>
              <a:gd name="connsiteY33" fmla="*/ 548041 h 605250"/>
              <a:gd name="connsiteX34" fmla="*/ 2277372 w 2750767"/>
              <a:gd name="connsiteY34" fmla="*/ 539868 h 605250"/>
              <a:gd name="connsiteX35" fmla="*/ 2293696 w 2750767"/>
              <a:gd name="connsiteY35" fmla="*/ 539868 h 605250"/>
              <a:gd name="connsiteX36" fmla="*/ 2304579 w 2750767"/>
              <a:gd name="connsiteY36" fmla="*/ 542593 h 605250"/>
              <a:gd name="connsiteX37" fmla="*/ 2641940 w 2750767"/>
              <a:gd name="connsiteY37" fmla="*/ 550765 h 605250"/>
              <a:gd name="connsiteX38" fmla="*/ 2402522 w 2750767"/>
              <a:gd name="connsiteY38" fmla="*/ 539868 h 605250"/>
              <a:gd name="connsiteX39" fmla="*/ 2391640 w 2750767"/>
              <a:gd name="connsiteY39" fmla="*/ 537144 h 605250"/>
              <a:gd name="connsiteX40" fmla="*/ 2407964 w 2750767"/>
              <a:gd name="connsiteY40" fmla="*/ 531696 h 605250"/>
              <a:gd name="connsiteX41" fmla="*/ 2565762 w 2750767"/>
              <a:gd name="connsiteY41" fmla="*/ 539868 h 605250"/>
              <a:gd name="connsiteX42" fmla="*/ 2576644 w 2750767"/>
              <a:gd name="connsiteY42" fmla="*/ 531696 h 605250"/>
              <a:gd name="connsiteX43" fmla="*/ 2750767 w 2750767"/>
              <a:gd name="connsiteY43" fmla="*/ 531696 h 605250"/>
              <a:gd name="connsiteX44" fmla="*/ 2674589 w 2750767"/>
              <a:gd name="connsiteY44" fmla="*/ 515350 h 605250"/>
              <a:gd name="connsiteX45" fmla="*/ 2222959 w 2750767"/>
              <a:gd name="connsiteY45" fmla="*/ 488108 h 605250"/>
              <a:gd name="connsiteX46" fmla="*/ 2195752 w 2750767"/>
              <a:gd name="connsiteY46" fmla="*/ 482660 h 605250"/>
              <a:gd name="connsiteX47" fmla="*/ 2239283 w 2750767"/>
              <a:gd name="connsiteY47" fmla="*/ 477211 h 605250"/>
              <a:gd name="connsiteX48" fmla="*/ 2146780 w 2750767"/>
              <a:gd name="connsiteY48" fmla="*/ 471762 h 605250"/>
              <a:gd name="connsiteX49" fmla="*/ 2440612 w 2750767"/>
              <a:gd name="connsiteY49" fmla="*/ 471763 h 605250"/>
              <a:gd name="connsiteX50" fmla="*/ 2718119 w 2750767"/>
              <a:gd name="connsiteY50" fmla="*/ 479935 h 605250"/>
              <a:gd name="connsiteX51" fmla="*/ 2631058 w 2750767"/>
              <a:gd name="connsiteY51" fmla="*/ 469038 h 605250"/>
              <a:gd name="connsiteX52" fmla="*/ 2576644 w 2750767"/>
              <a:gd name="connsiteY52" fmla="*/ 460866 h 605250"/>
              <a:gd name="connsiteX53" fmla="*/ 2571203 w 2750767"/>
              <a:gd name="connsiteY53" fmla="*/ 452693 h 605250"/>
              <a:gd name="connsiteX54" fmla="*/ 2397082 w 2750767"/>
              <a:gd name="connsiteY54" fmla="*/ 444520 h 605250"/>
              <a:gd name="connsiteX55" fmla="*/ 2320903 w 2750767"/>
              <a:gd name="connsiteY55" fmla="*/ 433623 h 605250"/>
              <a:gd name="connsiteX56" fmla="*/ 2413405 w 2750767"/>
              <a:gd name="connsiteY56" fmla="*/ 425451 h 605250"/>
              <a:gd name="connsiteX57" fmla="*/ 2402522 w 2750767"/>
              <a:gd name="connsiteY57" fmla="*/ 425451 h 605250"/>
              <a:gd name="connsiteX58" fmla="*/ 2326344 w 2750767"/>
              <a:gd name="connsiteY58" fmla="*/ 417278 h 605250"/>
              <a:gd name="connsiteX59" fmla="*/ 2413405 w 2750767"/>
              <a:gd name="connsiteY59" fmla="*/ 417278 h 605250"/>
              <a:gd name="connsiteX60" fmla="*/ 2375316 w 2750767"/>
              <a:gd name="connsiteY60" fmla="*/ 411829 h 605250"/>
              <a:gd name="connsiteX61" fmla="*/ 2043395 w 2750767"/>
              <a:gd name="connsiteY61" fmla="*/ 398208 h 605250"/>
              <a:gd name="connsiteX62" fmla="*/ 1978100 w 2750767"/>
              <a:gd name="connsiteY62" fmla="*/ 390036 h 605250"/>
              <a:gd name="connsiteX63" fmla="*/ 2212076 w 2750767"/>
              <a:gd name="connsiteY63" fmla="*/ 390035 h 605250"/>
              <a:gd name="connsiteX64" fmla="*/ 1880155 w 2750767"/>
              <a:gd name="connsiteY64" fmla="*/ 379139 h 605250"/>
              <a:gd name="connsiteX65" fmla="*/ 1983541 w 2750767"/>
              <a:gd name="connsiteY65" fmla="*/ 376414 h 605250"/>
              <a:gd name="connsiteX66" fmla="*/ 1689710 w 2750767"/>
              <a:gd name="connsiteY66" fmla="*/ 365517 h 605250"/>
              <a:gd name="connsiteX67" fmla="*/ 1738682 w 2750767"/>
              <a:gd name="connsiteY67" fmla="*/ 360069 h 605250"/>
              <a:gd name="connsiteX68" fmla="*/ 2048837 w 2750767"/>
              <a:gd name="connsiteY68" fmla="*/ 368242 h 605250"/>
              <a:gd name="connsiteX69" fmla="*/ 1999865 w 2750767"/>
              <a:gd name="connsiteY69" fmla="*/ 362793 h 605250"/>
              <a:gd name="connsiteX70" fmla="*/ 2110052 w 2750767"/>
              <a:gd name="connsiteY70" fmla="*/ 363474 h 605250"/>
              <a:gd name="connsiteX71" fmla="*/ 2217061 w 2750767"/>
              <a:gd name="connsiteY71" fmla="*/ 367785 h 605250"/>
              <a:gd name="connsiteX72" fmla="*/ 2212076 w 2750767"/>
              <a:gd name="connsiteY72" fmla="*/ 362793 h 605250"/>
              <a:gd name="connsiteX73" fmla="*/ 1836625 w 2750767"/>
              <a:gd name="connsiteY73" fmla="*/ 343724 h 605250"/>
              <a:gd name="connsiteX74" fmla="*/ 1831184 w 2750767"/>
              <a:gd name="connsiteY74" fmla="*/ 340999 h 605250"/>
              <a:gd name="connsiteX75" fmla="*/ 2228400 w 2750767"/>
              <a:gd name="connsiteY75" fmla="*/ 354621 h 605250"/>
              <a:gd name="connsiteX76" fmla="*/ 2239283 w 2750767"/>
              <a:gd name="connsiteY76" fmla="*/ 349172 h 605250"/>
              <a:gd name="connsiteX77" fmla="*/ 2086926 w 2750767"/>
              <a:gd name="connsiteY77" fmla="*/ 338275 h 605250"/>
              <a:gd name="connsiteX78" fmla="*/ 1602649 w 2750767"/>
              <a:gd name="connsiteY78" fmla="*/ 319206 h 605250"/>
              <a:gd name="connsiteX79" fmla="*/ 1586325 w 2750767"/>
              <a:gd name="connsiteY79" fmla="*/ 321930 h 605250"/>
              <a:gd name="connsiteX80" fmla="*/ 1548124 w 2750767"/>
              <a:gd name="connsiteY80" fmla="*/ 319668 h 605250"/>
              <a:gd name="connsiteX81" fmla="*/ 1556262 w 2750767"/>
              <a:gd name="connsiteY81" fmla="*/ 317835 h 605250"/>
              <a:gd name="connsiteX82" fmla="*/ 1561956 w 2750767"/>
              <a:gd name="connsiteY82" fmla="*/ 319978 h 605250"/>
              <a:gd name="connsiteX83" fmla="*/ 1599838 w 2750767"/>
              <a:gd name="connsiteY83" fmla="*/ 316012 h 605250"/>
              <a:gd name="connsiteX84" fmla="*/ 1572496 w 2750767"/>
              <a:gd name="connsiteY84" fmla="*/ 316135 h 605250"/>
              <a:gd name="connsiteX85" fmla="*/ 1642849 w 2750767"/>
              <a:gd name="connsiteY85" fmla="*/ 308770 h 605250"/>
              <a:gd name="connsiteX86" fmla="*/ 1582752 w 2750767"/>
              <a:gd name="connsiteY86" fmla="*/ 309583 h 605250"/>
              <a:gd name="connsiteX87" fmla="*/ 1500879 w 2750767"/>
              <a:gd name="connsiteY87" fmla="*/ 316871 h 605250"/>
              <a:gd name="connsiteX88" fmla="*/ 1475260 w 2750767"/>
              <a:gd name="connsiteY88" fmla="*/ 315354 h 605250"/>
              <a:gd name="connsiteX89" fmla="*/ 1512544 w 2750767"/>
              <a:gd name="connsiteY89" fmla="*/ 311797 h 605250"/>
              <a:gd name="connsiteX90" fmla="*/ 1847928 w 2750767"/>
              <a:gd name="connsiteY90" fmla="*/ 281823 h 605250"/>
              <a:gd name="connsiteX91" fmla="*/ 1852488 w 2750767"/>
              <a:gd name="connsiteY91" fmla="*/ 273128 h 605250"/>
              <a:gd name="connsiteX92" fmla="*/ 2297103 w 2750767"/>
              <a:gd name="connsiteY92" fmla="*/ 234799 h 605250"/>
              <a:gd name="connsiteX93" fmla="*/ 2377712 w 2750767"/>
              <a:gd name="connsiteY93" fmla="*/ 220883 h 605250"/>
              <a:gd name="connsiteX94" fmla="*/ 2285145 w 2750767"/>
              <a:gd name="connsiteY94" fmla="*/ 225095 h 605250"/>
              <a:gd name="connsiteX95" fmla="*/ 2279449 w 2750767"/>
              <a:gd name="connsiteY95" fmla="*/ 222952 h 605250"/>
              <a:gd name="connsiteX96" fmla="*/ 2457754 w 2750767"/>
              <a:gd name="connsiteY96" fmla="*/ 201547 h 605250"/>
              <a:gd name="connsiteX97" fmla="*/ 2631496 w 2750767"/>
              <a:gd name="connsiteY97" fmla="*/ 188836 h 605250"/>
              <a:gd name="connsiteX98" fmla="*/ 2538645 w 2750767"/>
              <a:gd name="connsiteY98" fmla="*/ 190339 h 605250"/>
              <a:gd name="connsiteX99" fmla="*/ 2440383 w 2750767"/>
              <a:gd name="connsiteY99" fmla="*/ 192408 h 605250"/>
              <a:gd name="connsiteX100" fmla="*/ 2434404 w 2750767"/>
              <a:gd name="connsiteY100" fmla="*/ 187556 h 605250"/>
              <a:gd name="connsiteX101" fmla="*/ 2352661 w 2750767"/>
              <a:gd name="connsiteY101" fmla="*/ 190635 h 605250"/>
              <a:gd name="connsiteX102" fmla="*/ 2384848 w 2750767"/>
              <a:gd name="connsiteY102" fmla="*/ 184527 h 605250"/>
              <a:gd name="connsiteX103" fmla="*/ 2243291 w 2750767"/>
              <a:gd name="connsiteY103" fmla="*/ 191129 h 605250"/>
              <a:gd name="connsiteX104" fmla="*/ 2215382 w 2750767"/>
              <a:gd name="connsiteY104" fmla="*/ 185833 h 605250"/>
              <a:gd name="connsiteX105" fmla="*/ 2231617 w 2750767"/>
              <a:gd name="connsiteY105" fmla="*/ 184133 h 605250"/>
              <a:gd name="connsiteX106" fmla="*/ 2242724 w 2750767"/>
              <a:gd name="connsiteY106" fmla="*/ 185710 h 605250"/>
              <a:gd name="connsiteX107" fmla="*/ 2579103 w 2750767"/>
              <a:gd name="connsiteY107" fmla="*/ 158712 h 605250"/>
              <a:gd name="connsiteX108" fmla="*/ 2339852 w 2750767"/>
              <a:gd name="connsiteY108" fmla="*/ 172803 h 605250"/>
              <a:gd name="connsiteX109" fmla="*/ 2328745 w 2750767"/>
              <a:gd name="connsiteY109" fmla="*/ 171226 h 605250"/>
              <a:gd name="connsiteX110" fmla="*/ 2344412 w 2750767"/>
              <a:gd name="connsiteY110" fmla="*/ 164108 h 605250"/>
              <a:gd name="connsiteX111" fmla="*/ 2502204 w 2750767"/>
              <a:gd name="connsiteY111" fmla="*/ 155806 h 605250"/>
              <a:gd name="connsiteX112" fmla="*/ 2512177 w 2750767"/>
              <a:gd name="connsiteY112" fmla="*/ 146545 h 605250"/>
              <a:gd name="connsiteX113" fmla="*/ 2685353 w 2750767"/>
              <a:gd name="connsiteY113" fmla="*/ 128415 h 605250"/>
              <a:gd name="connsiteX114" fmla="*/ 2607886 w 2750767"/>
              <a:gd name="connsiteY114" fmla="*/ 120090 h 605250"/>
              <a:gd name="connsiteX115" fmla="*/ 2155875 w 2750767"/>
              <a:gd name="connsiteY115" fmla="*/ 140020 h 605250"/>
              <a:gd name="connsiteX116" fmla="*/ 2128250 w 2750767"/>
              <a:gd name="connsiteY116" fmla="*/ 137433 h 605250"/>
              <a:gd name="connsiteX117" fmla="*/ 2170976 w 2750767"/>
              <a:gd name="connsiteY117" fmla="*/ 127482 h 605250"/>
              <a:gd name="connsiteX118" fmla="*/ 2078409 w 2750767"/>
              <a:gd name="connsiteY118" fmla="*/ 131694 h 605250"/>
              <a:gd name="connsiteX119" fmla="*/ 2370643 w 2750767"/>
              <a:gd name="connsiteY119" fmla="*/ 101101 h 605250"/>
              <a:gd name="connsiteX120" fmla="*/ 2647493 w 2750767"/>
              <a:gd name="connsiteY120" fmla="*/ 80336 h 605250"/>
              <a:gd name="connsiteX121" fmla="*/ 2559770 w 2750767"/>
              <a:gd name="connsiteY121" fmla="*/ 78562 h 605250"/>
              <a:gd name="connsiteX122" fmla="*/ 2504802 w 2750767"/>
              <a:gd name="connsiteY122" fmla="*/ 76100 h 605250"/>
              <a:gd name="connsiteX123" fmla="*/ 2498540 w 2750767"/>
              <a:gd name="connsiteY123" fmla="*/ 68538 h 605250"/>
              <a:gd name="connsiteX124" fmla="*/ 2324513 w 2750767"/>
              <a:gd name="connsiteY124" fmla="*/ 78539 h 605250"/>
              <a:gd name="connsiteX125" fmla="*/ 2247614 w 2750767"/>
              <a:gd name="connsiteY125" fmla="*/ 75633 h 605250"/>
              <a:gd name="connsiteX126" fmla="*/ 2338762 w 2750767"/>
              <a:gd name="connsiteY126" fmla="*/ 57873 h 605250"/>
              <a:gd name="connsiteX127" fmla="*/ 2327939 w 2750767"/>
              <a:gd name="connsiteY127" fmla="*/ 59007 h 605250"/>
              <a:gd name="connsiteX128" fmla="*/ 2251323 w 2750767"/>
              <a:gd name="connsiteY128" fmla="*/ 58810 h 605250"/>
              <a:gd name="connsiteX129" fmla="*/ 2337912 w 2750767"/>
              <a:gd name="connsiteY129" fmla="*/ 49745 h 605250"/>
              <a:gd name="connsiteX130" fmla="*/ 2299462 w 2750767"/>
              <a:gd name="connsiteY130" fmla="*/ 48292 h 605250"/>
              <a:gd name="connsiteX131" fmla="*/ 1967928 w 2750767"/>
              <a:gd name="connsiteY131" fmla="*/ 69304 h 605250"/>
              <a:gd name="connsiteX132" fmla="*/ 1902135 w 2750767"/>
              <a:gd name="connsiteY132" fmla="*/ 67975 h 605250"/>
              <a:gd name="connsiteX133" fmla="*/ 2134841 w 2750767"/>
              <a:gd name="connsiteY133" fmla="*/ 43613 h 605250"/>
              <a:gd name="connsiteX134" fmla="*/ 1803589 w 2750767"/>
              <a:gd name="connsiteY134" fmla="*/ 67335 h 605250"/>
              <a:gd name="connsiteX135" fmla="*/ 1906129 w 2750767"/>
              <a:gd name="connsiteY135" fmla="*/ 53861 h 605250"/>
              <a:gd name="connsiteX136" fmla="*/ 1612761 w 2750767"/>
              <a:gd name="connsiteY136" fmla="*/ 73617 h 605250"/>
              <a:gd name="connsiteX137" fmla="*/ 1660899 w 2750767"/>
              <a:gd name="connsiteY137" fmla="*/ 63099 h 605250"/>
              <a:gd name="connsiteX138" fmla="*/ 1970219 w 2750767"/>
              <a:gd name="connsiteY138" fmla="*/ 38934 h 605250"/>
              <a:gd name="connsiteX139" fmla="*/ 1920947 w 2750767"/>
              <a:gd name="connsiteY139" fmla="*/ 38614 h 605250"/>
              <a:gd name="connsiteX140" fmla="*/ 2030605 w 2750767"/>
              <a:gd name="connsiteY140" fmla="*/ 27819 h 605250"/>
              <a:gd name="connsiteX141" fmla="*/ 2137482 w 2750767"/>
              <a:gd name="connsiteY141" fmla="*/ 20965 h 605250"/>
              <a:gd name="connsiteX142" fmla="*/ 2132004 w 2750767"/>
              <a:gd name="connsiteY142" fmla="*/ 16519 h 605250"/>
              <a:gd name="connsiteX143" fmla="*/ 1756608 w 2750767"/>
              <a:gd name="connsiteY143" fmla="*/ 36644 h 605250"/>
              <a:gd name="connsiteX144" fmla="*/ 1750912 w 2750767"/>
              <a:gd name="connsiteY144" fmla="*/ 34502 h 605250"/>
              <a:gd name="connsiteX145" fmla="*/ 2147388 w 2750767"/>
              <a:gd name="connsiteY145" fmla="*/ 6691 h 605250"/>
              <a:gd name="connsiteX146" fmla="*/ 2157645 w 2750767"/>
              <a:gd name="connsiteY146" fmla="*/ 139 h 605250"/>
              <a:gd name="connsiteX147" fmla="*/ 2004981 w 2750767"/>
              <a:gd name="connsiteY147" fmla="*/ 5165 h 605250"/>
              <a:gd name="connsiteX148" fmla="*/ 1521351 w 2750767"/>
              <a:gd name="connsiteY148" fmla="*/ 36621 h 605250"/>
              <a:gd name="connsiteX149" fmla="*/ 1505399 w 2750767"/>
              <a:gd name="connsiteY149" fmla="*/ 41030 h 605250"/>
              <a:gd name="connsiteX150" fmla="*/ 1043982 w 2750767"/>
              <a:gd name="connsiteY150" fmla="*/ 75640 h 605250"/>
              <a:gd name="connsiteX151" fmla="*/ 296310 w 2750767"/>
              <a:gd name="connsiteY151" fmla="*/ 145694 h 605250"/>
              <a:gd name="connsiteX152" fmla="*/ 198616 w 2750767"/>
              <a:gd name="connsiteY152" fmla="*/ 153183 h 605250"/>
              <a:gd name="connsiteX153" fmla="*/ 107750 w 2750767"/>
              <a:gd name="connsiteY153" fmla="*/ 173652 h 605250"/>
              <a:gd name="connsiteX154" fmla="*/ 97778 w 2750767"/>
              <a:gd name="connsiteY154" fmla="*/ 182913 h 605250"/>
              <a:gd name="connsiteX155" fmla="*/ 108601 w 2750767"/>
              <a:gd name="connsiteY155" fmla="*/ 181780 h 605250"/>
              <a:gd name="connsiteX156" fmla="*/ 158158 w 2750767"/>
              <a:gd name="connsiteY156" fmla="*/ 184809 h 605250"/>
              <a:gd name="connsiteX157" fmla="*/ 152746 w 2750767"/>
              <a:gd name="connsiteY157" fmla="*/ 185376 h 605250"/>
              <a:gd name="connsiteX158" fmla="*/ 196324 w 2750767"/>
              <a:gd name="connsiteY158" fmla="*/ 183553 h 605250"/>
              <a:gd name="connsiteX159" fmla="*/ 29127 w 2750767"/>
              <a:gd name="connsiteY159" fmla="*/ 206535 h 605250"/>
              <a:gd name="connsiteX160" fmla="*/ 148469 w 2750767"/>
              <a:gd name="connsiteY160" fmla="*/ 196780 h 605250"/>
              <a:gd name="connsiteX161" fmla="*/ 143341 w 2750767"/>
              <a:gd name="connsiteY161" fmla="*/ 200056 h 605250"/>
              <a:gd name="connsiteX162" fmla="*/ 165271 w 2750767"/>
              <a:gd name="connsiteY162" fmla="*/ 200499 h 605250"/>
              <a:gd name="connsiteX163" fmla="*/ 138497 w 2750767"/>
              <a:gd name="connsiteY163" fmla="*/ 206042 h 605250"/>
              <a:gd name="connsiteX164" fmla="*/ 117133 w 2750767"/>
              <a:gd name="connsiteY164" fmla="*/ 211017 h 605250"/>
              <a:gd name="connsiteX165" fmla="*/ 122829 w 2750767"/>
              <a:gd name="connsiteY165" fmla="*/ 213160 h 605250"/>
              <a:gd name="connsiteX166" fmla="*/ 108295 w 2750767"/>
              <a:gd name="connsiteY166" fmla="*/ 231116 h 605250"/>
              <a:gd name="connsiteX167" fmla="*/ 119686 w 2750767"/>
              <a:gd name="connsiteY167" fmla="*/ 235402 h 605250"/>
              <a:gd name="connsiteX168" fmla="*/ 12586 w 2750767"/>
              <a:gd name="connsiteY168" fmla="*/ 257571 h 605250"/>
              <a:gd name="connsiteX169" fmla="*/ 66703 w 2750767"/>
              <a:gd name="connsiteY169" fmla="*/ 251905 h 605250"/>
              <a:gd name="connsiteX170" fmla="*/ 72966 w 2750767"/>
              <a:gd name="connsiteY170" fmla="*/ 259467 h 605250"/>
              <a:gd name="connsiteX171" fmla="*/ 45907 w 2750767"/>
              <a:gd name="connsiteY171" fmla="*/ 262300 h 605250"/>
              <a:gd name="connsiteX172" fmla="*/ 73249 w 2750767"/>
              <a:gd name="connsiteY172" fmla="*/ 262176 h 605250"/>
              <a:gd name="connsiteX173" fmla="*/ 62709 w 2750767"/>
              <a:gd name="connsiteY173" fmla="*/ 266019 h 605250"/>
              <a:gd name="connsiteX174" fmla="*/ 97449 w 2750767"/>
              <a:gd name="connsiteY174" fmla="*/ 284295 h 605250"/>
              <a:gd name="connsiteX175" fmla="*/ 32225 w 2750767"/>
              <a:gd name="connsiteY175" fmla="*/ 288384 h 605250"/>
              <a:gd name="connsiteX176" fmla="*/ 22819 w 2750767"/>
              <a:gd name="connsiteY176" fmla="*/ 303064 h 605250"/>
              <a:gd name="connsiteX177" fmla="*/ 67532 w 2750767"/>
              <a:gd name="connsiteY177" fmla="*/ 312079 h 605250"/>
              <a:gd name="connsiteX178" fmla="*/ 57843 w 2750767"/>
              <a:gd name="connsiteY178" fmla="*/ 324050 h 605250"/>
              <a:gd name="connsiteX179" fmla="*/ 14548 w 2750767"/>
              <a:gd name="connsiteY179" fmla="*/ 328582 h 605250"/>
              <a:gd name="connsiteX180" fmla="*/ 15 w 2750767"/>
              <a:gd name="connsiteY180" fmla="*/ 346538 h 605250"/>
              <a:gd name="connsiteX181" fmla="*/ 54984 w 2750767"/>
              <a:gd name="connsiteY181" fmla="*/ 349001 h 605250"/>
              <a:gd name="connsiteX182" fmla="*/ 49855 w 2750767"/>
              <a:gd name="connsiteY182" fmla="*/ 352277 h 605250"/>
              <a:gd name="connsiteX183" fmla="*/ 11690 w 2750767"/>
              <a:gd name="connsiteY183" fmla="*/ 353534 h 605250"/>
              <a:gd name="connsiteX184" fmla="*/ 72070 w 2750767"/>
              <a:gd name="connsiteY184" fmla="*/ 355430 h 605250"/>
              <a:gd name="connsiteX185" fmla="*/ 78910 w 2750767"/>
              <a:gd name="connsiteY185" fmla="*/ 376670 h 605250"/>
              <a:gd name="connsiteX186" fmla="*/ 87177 w 2750767"/>
              <a:gd name="connsiteY186" fmla="*/ 381204 h 605250"/>
              <a:gd name="connsiteX187" fmla="*/ 79079 w 2750767"/>
              <a:gd name="connsiteY187" fmla="*/ 381863 h 605250"/>
              <a:gd name="connsiteX188" fmla="*/ 89994 w 2750767"/>
              <a:gd name="connsiteY188" fmla="*/ 382749 h 605250"/>
              <a:gd name="connsiteX189" fmla="*/ 91425 w 2750767"/>
              <a:gd name="connsiteY189" fmla="*/ 383534 h 605250"/>
              <a:gd name="connsiteX190" fmla="*/ 69778 w 2750767"/>
              <a:gd name="connsiteY190" fmla="*/ 385800 h 605250"/>
              <a:gd name="connsiteX191" fmla="*/ 31045 w 2750767"/>
              <a:gd name="connsiteY191" fmla="*/ 381638 h 605250"/>
              <a:gd name="connsiteX192" fmla="*/ 25917 w 2750767"/>
              <a:gd name="connsiteY192" fmla="*/ 384914 h 605250"/>
              <a:gd name="connsiteX193" fmla="*/ 20505 w 2750767"/>
              <a:gd name="connsiteY193" fmla="*/ 385480 h 605250"/>
              <a:gd name="connsiteX194" fmla="*/ 20789 w 2750767"/>
              <a:gd name="connsiteY194" fmla="*/ 388190 h 605250"/>
              <a:gd name="connsiteX195" fmla="*/ 10249 w 2750767"/>
              <a:gd name="connsiteY195" fmla="*/ 392032 h 605250"/>
              <a:gd name="connsiteX196" fmla="*/ 34449 w 2750767"/>
              <a:gd name="connsiteY196" fmla="*/ 414151 h 605250"/>
              <a:gd name="connsiteX197" fmla="*/ 57479 w 2750767"/>
              <a:gd name="connsiteY197" fmla="*/ 425093 h 605250"/>
              <a:gd name="connsiteX198" fmla="*/ 87560 w 2750767"/>
              <a:gd name="connsiteY198" fmla="*/ 424370 h 605250"/>
              <a:gd name="connsiteX199" fmla="*/ 84520 w 2750767"/>
              <a:gd name="connsiteY199" fmla="*/ 428175 h 605250"/>
              <a:gd name="connsiteX200" fmla="*/ 128051 w 2750767"/>
              <a:gd name="connsiteY200" fmla="*/ 441796 h 605250"/>
              <a:gd name="connsiteX201" fmla="*/ 117169 w 2750767"/>
              <a:gd name="connsiteY201" fmla="*/ 452693 h 605250"/>
              <a:gd name="connsiteX202" fmla="*/ 73638 w 2750767"/>
              <a:gd name="connsiteY202" fmla="*/ 452693 h 605250"/>
              <a:gd name="connsiteX203" fmla="*/ 57314 w 2750767"/>
              <a:gd name="connsiteY203" fmla="*/ 469038 h 605250"/>
              <a:gd name="connsiteX204" fmla="*/ 111727 w 2750767"/>
              <a:gd name="connsiteY204" fmla="*/ 477211 h 605250"/>
              <a:gd name="connsiteX205" fmla="*/ 106286 w 2750767"/>
              <a:gd name="connsiteY205" fmla="*/ 479935 h 605250"/>
              <a:gd name="connsiteX206" fmla="*/ 68197 w 2750767"/>
              <a:gd name="connsiteY206" fmla="*/ 477211 h 605250"/>
              <a:gd name="connsiteX207" fmla="*/ 128051 w 2750767"/>
              <a:gd name="connsiteY207" fmla="*/ 485384 h 605250"/>
              <a:gd name="connsiteX208" fmla="*/ 144375 w 2750767"/>
              <a:gd name="connsiteY208" fmla="*/ 515350 h 605250"/>
              <a:gd name="connsiteX209" fmla="*/ 122610 w 2750767"/>
              <a:gd name="connsiteY209" fmla="*/ 515350 h 605250"/>
              <a:gd name="connsiteX210" fmla="*/ 84520 w 2750767"/>
              <a:gd name="connsiteY210" fmla="*/ 507178 h 605250"/>
              <a:gd name="connsiteX211" fmla="*/ 79079 w 2750767"/>
              <a:gd name="connsiteY211" fmla="*/ 509902 h 605250"/>
              <a:gd name="connsiteX212" fmla="*/ 73638 w 2750767"/>
              <a:gd name="connsiteY212" fmla="*/ 509902 h 605250"/>
              <a:gd name="connsiteX213" fmla="*/ 73638 w 2750767"/>
              <a:gd name="connsiteY213" fmla="*/ 512626 h 605250"/>
              <a:gd name="connsiteX214" fmla="*/ 62755 w 2750767"/>
              <a:gd name="connsiteY214" fmla="*/ 515350 h 605250"/>
              <a:gd name="connsiteX215" fmla="*/ 84520 w 2750767"/>
              <a:gd name="connsiteY215" fmla="*/ 539868 h 605250"/>
              <a:gd name="connsiteX216" fmla="*/ 106286 w 2750767"/>
              <a:gd name="connsiteY216" fmla="*/ 553149 h 60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2750767" h="605250">
                <a:moveTo>
                  <a:pt x="2137983" y="21371"/>
                </a:moveTo>
                <a:cubicBezTo>
                  <a:pt x="2137983" y="21371"/>
                  <a:pt x="2137983" y="21371"/>
                  <a:pt x="2148807" y="20238"/>
                </a:cubicBezTo>
                <a:lnTo>
                  <a:pt x="2137482" y="20965"/>
                </a:lnTo>
                <a:close/>
                <a:moveTo>
                  <a:pt x="2217517" y="368242"/>
                </a:moveTo>
                <a:cubicBezTo>
                  <a:pt x="2217517" y="368242"/>
                  <a:pt x="2217517" y="368242"/>
                  <a:pt x="2228401" y="368242"/>
                </a:cubicBezTo>
                <a:lnTo>
                  <a:pt x="2217061" y="367785"/>
                </a:lnTo>
                <a:close/>
                <a:moveTo>
                  <a:pt x="106286" y="553149"/>
                </a:moveTo>
                <a:cubicBezTo>
                  <a:pt x="115808" y="554852"/>
                  <a:pt x="128051" y="554852"/>
                  <a:pt x="144375" y="556214"/>
                </a:cubicBezTo>
                <a:cubicBezTo>
                  <a:pt x="160699" y="567111"/>
                  <a:pt x="198788" y="558938"/>
                  <a:pt x="209671" y="569835"/>
                </a:cubicBezTo>
                <a:cubicBezTo>
                  <a:pt x="247760" y="567111"/>
                  <a:pt x="291291" y="575283"/>
                  <a:pt x="329380" y="575283"/>
                </a:cubicBezTo>
                <a:cubicBezTo>
                  <a:pt x="824540" y="588905"/>
                  <a:pt x="824540" y="588905"/>
                  <a:pt x="824540" y="588905"/>
                </a:cubicBezTo>
                <a:cubicBezTo>
                  <a:pt x="938807" y="594353"/>
                  <a:pt x="1042193" y="597077"/>
                  <a:pt x="1151019" y="599802"/>
                </a:cubicBezTo>
                <a:cubicBezTo>
                  <a:pt x="1580883" y="605250"/>
                  <a:pt x="1580883" y="605250"/>
                  <a:pt x="1580883" y="605250"/>
                </a:cubicBezTo>
                <a:cubicBezTo>
                  <a:pt x="1597207" y="602526"/>
                  <a:pt x="1597208" y="605250"/>
                  <a:pt x="1608090" y="602526"/>
                </a:cubicBezTo>
                <a:cubicBezTo>
                  <a:pt x="1608090" y="602526"/>
                  <a:pt x="1613531" y="605250"/>
                  <a:pt x="1613531" y="605250"/>
                </a:cubicBezTo>
                <a:cubicBezTo>
                  <a:pt x="1651621" y="605250"/>
                  <a:pt x="1651621" y="605250"/>
                  <a:pt x="1651621" y="605250"/>
                </a:cubicBezTo>
                <a:cubicBezTo>
                  <a:pt x="1640738" y="605250"/>
                  <a:pt x="1629855" y="605250"/>
                  <a:pt x="1624414" y="602526"/>
                </a:cubicBezTo>
                <a:cubicBezTo>
                  <a:pt x="1646179" y="602526"/>
                  <a:pt x="1667945" y="602526"/>
                  <a:pt x="1695151" y="602526"/>
                </a:cubicBezTo>
                <a:cubicBezTo>
                  <a:pt x="1678827" y="594353"/>
                  <a:pt x="1651620" y="602526"/>
                  <a:pt x="1635297" y="597077"/>
                </a:cubicBezTo>
                <a:cubicBezTo>
                  <a:pt x="1504705" y="591629"/>
                  <a:pt x="1374113" y="597077"/>
                  <a:pt x="1232639" y="588905"/>
                </a:cubicBezTo>
                <a:cubicBezTo>
                  <a:pt x="1450292" y="586180"/>
                  <a:pt x="1678827" y="597077"/>
                  <a:pt x="1901922" y="597077"/>
                </a:cubicBezTo>
                <a:cubicBezTo>
                  <a:pt x="1907363" y="588905"/>
                  <a:pt x="1907363" y="588905"/>
                  <a:pt x="1907363" y="588905"/>
                </a:cubicBezTo>
                <a:cubicBezTo>
                  <a:pt x="2353551" y="597077"/>
                  <a:pt x="2353551" y="597077"/>
                  <a:pt x="2353551" y="597077"/>
                </a:cubicBezTo>
                <a:cubicBezTo>
                  <a:pt x="2380757" y="594353"/>
                  <a:pt x="2407964" y="594353"/>
                  <a:pt x="2435170" y="591629"/>
                </a:cubicBezTo>
                <a:cubicBezTo>
                  <a:pt x="2342668" y="586180"/>
                  <a:pt x="2342668" y="586180"/>
                  <a:pt x="2342668" y="586180"/>
                </a:cubicBezTo>
                <a:cubicBezTo>
                  <a:pt x="2342668" y="586180"/>
                  <a:pt x="2337227" y="583456"/>
                  <a:pt x="2337227" y="583456"/>
                </a:cubicBezTo>
                <a:cubicBezTo>
                  <a:pt x="2397082" y="580732"/>
                  <a:pt x="2462377" y="583456"/>
                  <a:pt x="2516790" y="580732"/>
                </a:cubicBezTo>
                <a:cubicBezTo>
                  <a:pt x="2576644" y="575283"/>
                  <a:pt x="2636500" y="583456"/>
                  <a:pt x="2690912" y="586180"/>
                </a:cubicBezTo>
                <a:cubicBezTo>
                  <a:pt x="2658265" y="586180"/>
                  <a:pt x="2631058" y="578008"/>
                  <a:pt x="2598410" y="578008"/>
                </a:cubicBezTo>
                <a:cubicBezTo>
                  <a:pt x="2571203" y="569835"/>
                  <a:pt x="2533114" y="572559"/>
                  <a:pt x="2500466" y="569835"/>
                </a:cubicBezTo>
                <a:cubicBezTo>
                  <a:pt x="2500466" y="567111"/>
                  <a:pt x="2495025" y="567111"/>
                  <a:pt x="2495025" y="564386"/>
                </a:cubicBezTo>
                <a:cubicBezTo>
                  <a:pt x="2462377" y="564386"/>
                  <a:pt x="2440611" y="561662"/>
                  <a:pt x="2413405" y="558938"/>
                </a:cubicBezTo>
                <a:cubicBezTo>
                  <a:pt x="2424288" y="556214"/>
                  <a:pt x="2435170" y="561662"/>
                  <a:pt x="2446053" y="556214"/>
                </a:cubicBezTo>
                <a:cubicBezTo>
                  <a:pt x="2397081" y="553489"/>
                  <a:pt x="2353551" y="550765"/>
                  <a:pt x="2304579" y="548041"/>
                </a:cubicBezTo>
                <a:cubicBezTo>
                  <a:pt x="2299137" y="545317"/>
                  <a:pt x="2282813" y="542593"/>
                  <a:pt x="2277372" y="539868"/>
                </a:cubicBezTo>
                <a:cubicBezTo>
                  <a:pt x="2282814" y="539868"/>
                  <a:pt x="2288255" y="539868"/>
                  <a:pt x="2293696" y="539868"/>
                </a:cubicBezTo>
                <a:cubicBezTo>
                  <a:pt x="2299137" y="539868"/>
                  <a:pt x="2304578" y="539868"/>
                  <a:pt x="2304579" y="542593"/>
                </a:cubicBezTo>
                <a:cubicBezTo>
                  <a:pt x="2418846" y="545317"/>
                  <a:pt x="2527673" y="550765"/>
                  <a:pt x="2641940" y="550765"/>
                </a:cubicBezTo>
                <a:cubicBezTo>
                  <a:pt x="2565762" y="545317"/>
                  <a:pt x="2484142" y="539868"/>
                  <a:pt x="2402522" y="539868"/>
                </a:cubicBezTo>
                <a:cubicBezTo>
                  <a:pt x="2391640" y="537144"/>
                  <a:pt x="2391640" y="537144"/>
                  <a:pt x="2391640" y="537144"/>
                </a:cubicBezTo>
                <a:cubicBezTo>
                  <a:pt x="2391640" y="531696"/>
                  <a:pt x="2402522" y="534420"/>
                  <a:pt x="2407964" y="531696"/>
                </a:cubicBezTo>
                <a:cubicBezTo>
                  <a:pt x="2467819" y="534420"/>
                  <a:pt x="2516790" y="539868"/>
                  <a:pt x="2565762" y="539868"/>
                </a:cubicBezTo>
                <a:cubicBezTo>
                  <a:pt x="2576644" y="531696"/>
                  <a:pt x="2576644" y="531696"/>
                  <a:pt x="2576644" y="531696"/>
                </a:cubicBezTo>
                <a:cubicBezTo>
                  <a:pt x="2631058" y="523523"/>
                  <a:pt x="2696353" y="528971"/>
                  <a:pt x="2750767" y="531696"/>
                </a:cubicBezTo>
                <a:cubicBezTo>
                  <a:pt x="2729002" y="526247"/>
                  <a:pt x="2696354" y="526247"/>
                  <a:pt x="2674589" y="515350"/>
                </a:cubicBezTo>
                <a:cubicBezTo>
                  <a:pt x="2527673" y="501729"/>
                  <a:pt x="2375316" y="490832"/>
                  <a:pt x="2222959" y="488108"/>
                </a:cubicBezTo>
                <a:cubicBezTo>
                  <a:pt x="2195752" y="482660"/>
                  <a:pt x="2195752" y="482660"/>
                  <a:pt x="2195752" y="482660"/>
                </a:cubicBezTo>
                <a:cubicBezTo>
                  <a:pt x="2206635" y="477211"/>
                  <a:pt x="2222959" y="479935"/>
                  <a:pt x="2239283" y="477211"/>
                </a:cubicBezTo>
                <a:cubicBezTo>
                  <a:pt x="2206635" y="474487"/>
                  <a:pt x="2173987" y="477211"/>
                  <a:pt x="2146780" y="471762"/>
                </a:cubicBezTo>
                <a:cubicBezTo>
                  <a:pt x="2239283" y="466314"/>
                  <a:pt x="2342668" y="474487"/>
                  <a:pt x="2440612" y="471763"/>
                </a:cubicBezTo>
                <a:cubicBezTo>
                  <a:pt x="2527673" y="463590"/>
                  <a:pt x="2625617" y="477211"/>
                  <a:pt x="2718119" y="479935"/>
                </a:cubicBezTo>
                <a:cubicBezTo>
                  <a:pt x="2631058" y="469038"/>
                  <a:pt x="2631058" y="469038"/>
                  <a:pt x="2631058" y="469038"/>
                </a:cubicBezTo>
                <a:cubicBezTo>
                  <a:pt x="2614734" y="466314"/>
                  <a:pt x="2592969" y="466314"/>
                  <a:pt x="2576644" y="460866"/>
                </a:cubicBezTo>
                <a:cubicBezTo>
                  <a:pt x="2576645" y="458141"/>
                  <a:pt x="2576645" y="455417"/>
                  <a:pt x="2571203" y="452693"/>
                </a:cubicBezTo>
                <a:cubicBezTo>
                  <a:pt x="2511349" y="455417"/>
                  <a:pt x="2456936" y="444520"/>
                  <a:pt x="2397082" y="444520"/>
                </a:cubicBezTo>
                <a:cubicBezTo>
                  <a:pt x="2375316" y="436348"/>
                  <a:pt x="2342668" y="439072"/>
                  <a:pt x="2320903" y="433623"/>
                </a:cubicBezTo>
                <a:cubicBezTo>
                  <a:pt x="2358992" y="436348"/>
                  <a:pt x="2380758" y="420002"/>
                  <a:pt x="2413405" y="425451"/>
                </a:cubicBezTo>
                <a:cubicBezTo>
                  <a:pt x="2413405" y="422726"/>
                  <a:pt x="2407964" y="425451"/>
                  <a:pt x="2402522" y="425451"/>
                </a:cubicBezTo>
                <a:cubicBezTo>
                  <a:pt x="2380757" y="422726"/>
                  <a:pt x="2348109" y="420002"/>
                  <a:pt x="2326344" y="417278"/>
                </a:cubicBezTo>
                <a:cubicBezTo>
                  <a:pt x="2358992" y="414554"/>
                  <a:pt x="2380757" y="417278"/>
                  <a:pt x="2413405" y="417278"/>
                </a:cubicBezTo>
                <a:cubicBezTo>
                  <a:pt x="2397081" y="417278"/>
                  <a:pt x="2386199" y="414554"/>
                  <a:pt x="2375316" y="411829"/>
                </a:cubicBezTo>
                <a:cubicBezTo>
                  <a:pt x="2261049" y="409105"/>
                  <a:pt x="2152222" y="406381"/>
                  <a:pt x="2043395" y="398208"/>
                </a:cubicBezTo>
                <a:cubicBezTo>
                  <a:pt x="2027071" y="387311"/>
                  <a:pt x="1999865" y="392760"/>
                  <a:pt x="1978100" y="390036"/>
                </a:cubicBezTo>
                <a:cubicBezTo>
                  <a:pt x="2048836" y="384587"/>
                  <a:pt x="2141340" y="390036"/>
                  <a:pt x="2212076" y="390035"/>
                </a:cubicBezTo>
                <a:cubicBezTo>
                  <a:pt x="2103250" y="379139"/>
                  <a:pt x="1988983" y="387311"/>
                  <a:pt x="1880155" y="379139"/>
                </a:cubicBezTo>
                <a:cubicBezTo>
                  <a:pt x="1918245" y="376415"/>
                  <a:pt x="1945452" y="379139"/>
                  <a:pt x="1983541" y="376414"/>
                </a:cubicBezTo>
                <a:cubicBezTo>
                  <a:pt x="1689710" y="365517"/>
                  <a:pt x="1689710" y="365517"/>
                  <a:pt x="1689710" y="365517"/>
                </a:cubicBezTo>
                <a:cubicBezTo>
                  <a:pt x="1706034" y="365518"/>
                  <a:pt x="1727799" y="368242"/>
                  <a:pt x="1738682" y="360069"/>
                </a:cubicBezTo>
                <a:cubicBezTo>
                  <a:pt x="1847508" y="362793"/>
                  <a:pt x="1950894" y="368242"/>
                  <a:pt x="2048837" y="368242"/>
                </a:cubicBezTo>
                <a:cubicBezTo>
                  <a:pt x="1999865" y="362793"/>
                  <a:pt x="1999865" y="362793"/>
                  <a:pt x="1999865" y="362793"/>
                </a:cubicBezTo>
                <a:cubicBezTo>
                  <a:pt x="2032512" y="361431"/>
                  <a:pt x="2070602" y="362112"/>
                  <a:pt x="2110052" y="363474"/>
                </a:cubicBezTo>
                <a:lnTo>
                  <a:pt x="2217061" y="367785"/>
                </a:lnTo>
                <a:lnTo>
                  <a:pt x="2212076" y="362793"/>
                </a:lnTo>
                <a:cubicBezTo>
                  <a:pt x="2086926" y="354620"/>
                  <a:pt x="1961775" y="349172"/>
                  <a:pt x="1836625" y="343724"/>
                </a:cubicBezTo>
                <a:cubicBezTo>
                  <a:pt x="1831184" y="340999"/>
                  <a:pt x="1831184" y="340999"/>
                  <a:pt x="1831184" y="340999"/>
                </a:cubicBezTo>
                <a:cubicBezTo>
                  <a:pt x="1950893" y="338275"/>
                  <a:pt x="2097809" y="351896"/>
                  <a:pt x="2228400" y="354621"/>
                </a:cubicBezTo>
                <a:cubicBezTo>
                  <a:pt x="2239283" y="349172"/>
                  <a:pt x="2239283" y="349172"/>
                  <a:pt x="2239283" y="349172"/>
                </a:cubicBezTo>
                <a:cubicBezTo>
                  <a:pt x="2195752" y="343724"/>
                  <a:pt x="2135898" y="340999"/>
                  <a:pt x="2086926" y="338275"/>
                </a:cubicBezTo>
                <a:cubicBezTo>
                  <a:pt x="1602649" y="319206"/>
                  <a:pt x="1602649" y="319206"/>
                  <a:pt x="1602649" y="319206"/>
                </a:cubicBezTo>
                <a:cubicBezTo>
                  <a:pt x="1586325" y="321930"/>
                  <a:pt x="1586325" y="321930"/>
                  <a:pt x="1586325" y="321930"/>
                </a:cubicBezTo>
                <a:lnTo>
                  <a:pt x="1548124" y="319668"/>
                </a:lnTo>
                <a:lnTo>
                  <a:pt x="1556262" y="317835"/>
                </a:lnTo>
                <a:cubicBezTo>
                  <a:pt x="1556262" y="317835"/>
                  <a:pt x="1561956" y="319978"/>
                  <a:pt x="1561956" y="319978"/>
                </a:cubicBezTo>
                <a:cubicBezTo>
                  <a:pt x="1599838" y="316012"/>
                  <a:pt x="1599838" y="316012"/>
                  <a:pt x="1599838" y="316012"/>
                </a:cubicBezTo>
                <a:cubicBezTo>
                  <a:pt x="1589015" y="317145"/>
                  <a:pt x="1578192" y="318278"/>
                  <a:pt x="1572496" y="316135"/>
                </a:cubicBezTo>
                <a:cubicBezTo>
                  <a:pt x="1594144" y="313869"/>
                  <a:pt x="1615790" y="311603"/>
                  <a:pt x="1642849" y="308770"/>
                </a:cubicBezTo>
                <a:cubicBezTo>
                  <a:pt x="1625763" y="302342"/>
                  <a:pt x="1599555" y="313303"/>
                  <a:pt x="1582752" y="309583"/>
                </a:cubicBezTo>
                <a:lnTo>
                  <a:pt x="1500879" y="316871"/>
                </a:lnTo>
                <a:lnTo>
                  <a:pt x="1475260" y="315354"/>
                </a:lnTo>
                <a:lnTo>
                  <a:pt x="1512544" y="311797"/>
                </a:lnTo>
                <a:cubicBezTo>
                  <a:pt x="1624410" y="302483"/>
                  <a:pt x="1736987" y="293437"/>
                  <a:pt x="1847928" y="281823"/>
                </a:cubicBezTo>
                <a:cubicBezTo>
                  <a:pt x="1852488" y="273128"/>
                  <a:pt x="1852488" y="273128"/>
                  <a:pt x="1852488" y="273128"/>
                </a:cubicBezTo>
                <a:cubicBezTo>
                  <a:pt x="2297103" y="234799"/>
                  <a:pt x="2297103" y="234799"/>
                  <a:pt x="2297103" y="234799"/>
                </a:cubicBezTo>
                <a:cubicBezTo>
                  <a:pt x="2323878" y="229257"/>
                  <a:pt x="2350937" y="226425"/>
                  <a:pt x="2377712" y="220883"/>
                </a:cubicBezTo>
                <a:cubicBezTo>
                  <a:pt x="2285145" y="225095"/>
                  <a:pt x="2285145" y="225095"/>
                  <a:pt x="2285145" y="225095"/>
                </a:cubicBezTo>
                <a:cubicBezTo>
                  <a:pt x="2285145" y="225095"/>
                  <a:pt x="2279449" y="222952"/>
                  <a:pt x="2279449" y="222952"/>
                </a:cubicBezTo>
                <a:cubicBezTo>
                  <a:pt x="2338695" y="214011"/>
                  <a:pt x="2403920" y="209921"/>
                  <a:pt x="2457754" y="201547"/>
                </a:cubicBezTo>
                <a:cubicBezTo>
                  <a:pt x="2516715" y="189896"/>
                  <a:pt x="2577095" y="191792"/>
                  <a:pt x="2631496" y="188836"/>
                </a:cubicBezTo>
                <a:cubicBezTo>
                  <a:pt x="2599026" y="192235"/>
                  <a:pt x="2571116" y="186940"/>
                  <a:pt x="2538645" y="190339"/>
                </a:cubicBezTo>
                <a:cubicBezTo>
                  <a:pt x="2510736" y="185043"/>
                  <a:pt x="2473138" y="191719"/>
                  <a:pt x="2440383" y="192408"/>
                </a:cubicBezTo>
                <a:cubicBezTo>
                  <a:pt x="2440100" y="189699"/>
                  <a:pt x="2434688" y="190265"/>
                  <a:pt x="2434404" y="187556"/>
                </a:cubicBezTo>
                <a:cubicBezTo>
                  <a:pt x="2401934" y="190956"/>
                  <a:pt x="2380003" y="190512"/>
                  <a:pt x="2352661" y="190635"/>
                </a:cubicBezTo>
                <a:cubicBezTo>
                  <a:pt x="2363201" y="186793"/>
                  <a:pt x="2374591" y="191079"/>
                  <a:pt x="2384848" y="184527"/>
                </a:cubicBezTo>
                <a:cubicBezTo>
                  <a:pt x="2335859" y="186916"/>
                  <a:pt x="2292281" y="188739"/>
                  <a:pt x="2243291" y="191129"/>
                </a:cubicBezTo>
                <a:cubicBezTo>
                  <a:pt x="2237596" y="188986"/>
                  <a:pt x="2221077" y="187976"/>
                  <a:pt x="2215382" y="185833"/>
                </a:cubicBezTo>
                <a:cubicBezTo>
                  <a:pt x="2220793" y="185266"/>
                  <a:pt x="2226206" y="184700"/>
                  <a:pt x="2231617" y="184133"/>
                </a:cubicBezTo>
                <a:cubicBezTo>
                  <a:pt x="2237029" y="183567"/>
                  <a:pt x="2242440" y="183000"/>
                  <a:pt x="2242724" y="185710"/>
                </a:cubicBezTo>
                <a:cubicBezTo>
                  <a:pt x="2356654" y="176522"/>
                  <a:pt x="2465457" y="170610"/>
                  <a:pt x="2579103" y="158712"/>
                </a:cubicBezTo>
                <a:cubicBezTo>
                  <a:pt x="2502772" y="161225"/>
                  <a:pt x="2421028" y="164304"/>
                  <a:pt x="2339852" y="172803"/>
                </a:cubicBezTo>
                <a:cubicBezTo>
                  <a:pt x="2328745" y="171226"/>
                  <a:pt x="2328745" y="171226"/>
                  <a:pt x="2328745" y="171226"/>
                </a:cubicBezTo>
                <a:cubicBezTo>
                  <a:pt x="2328178" y="165807"/>
                  <a:pt x="2339285" y="167384"/>
                  <a:pt x="2344412" y="164108"/>
                </a:cubicBezTo>
                <a:cubicBezTo>
                  <a:pt x="2404226" y="160585"/>
                  <a:pt x="2453499" y="160905"/>
                  <a:pt x="2502204" y="155806"/>
                </a:cubicBezTo>
                <a:cubicBezTo>
                  <a:pt x="2512177" y="146545"/>
                  <a:pt x="2512177" y="146545"/>
                  <a:pt x="2512177" y="146545"/>
                </a:cubicBezTo>
                <a:cubicBezTo>
                  <a:pt x="2565443" y="132751"/>
                  <a:pt x="2630952" y="131371"/>
                  <a:pt x="2685353" y="128415"/>
                </a:cubicBezTo>
                <a:cubicBezTo>
                  <a:pt x="2663138" y="125263"/>
                  <a:pt x="2630668" y="128662"/>
                  <a:pt x="2607886" y="120090"/>
                </a:cubicBezTo>
                <a:cubicBezTo>
                  <a:pt x="2460351" y="121840"/>
                  <a:pt x="2307688" y="126866"/>
                  <a:pt x="2155875" y="140020"/>
                </a:cubicBezTo>
                <a:cubicBezTo>
                  <a:pt x="2128250" y="137433"/>
                  <a:pt x="2128250" y="137433"/>
                  <a:pt x="2128250" y="137433"/>
                </a:cubicBezTo>
                <a:cubicBezTo>
                  <a:pt x="2138505" y="130881"/>
                  <a:pt x="2155024" y="131891"/>
                  <a:pt x="2170976" y="127482"/>
                </a:cubicBezTo>
                <a:cubicBezTo>
                  <a:pt x="2138222" y="128172"/>
                  <a:pt x="2106035" y="134281"/>
                  <a:pt x="2078409" y="131694"/>
                </a:cubicBezTo>
                <a:cubicBezTo>
                  <a:pt x="2169841" y="116644"/>
                  <a:pt x="2273515" y="114008"/>
                  <a:pt x="2370643" y="101101"/>
                </a:cubicBezTo>
                <a:cubicBezTo>
                  <a:pt x="2456380" y="83908"/>
                  <a:pt x="2555209" y="87257"/>
                  <a:pt x="2647493" y="80336"/>
                </a:cubicBezTo>
                <a:cubicBezTo>
                  <a:pt x="2559770" y="78562"/>
                  <a:pt x="2559770" y="78562"/>
                  <a:pt x="2559770" y="78562"/>
                </a:cubicBezTo>
                <a:cubicBezTo>
                  <a:pt x="2543251" y="77553"/>
                  <a:pt x="2521605" y="79819"/>
                  <a:pt x="2504802" y="76100"/>
                </a:cubicBezTo>
                <a:cubicBezTo>
                  <a:pt x="2504519" y="73390"/>
                  <a:pt x="2504234" y="70681"/>
                  <a:pt x="2498540" y="68538"/>
                </a:cubicBezTo>
                <a:cubicBezTo>
                  <a:pt x="2439294" y="77479"/>
                  <a:pt x="2384041" y="72307"/>
                  <a:pt x="2324513" y="78539"/>
                </a:cubicBezTo>
                <a:cubicBezTo>
                  <a:pt x="2302015" y="72677"/>
                  <a:pt x="2269828" y="78786"/>
                  <a:pt x="2247614" y="75633"/>
                </a:cubicBezTo>
                <a:cubicBezTo>
                  <a:pt x="2285779" y="74377"/>
                  <a:pt x="2305724" y="55854"/>
                  <a:pt x="2338762" y="57873"/>
                </a:cubicBezTo>
                <a:cubicBezTo>
                  <a:pt x="2338479" y="55164"/>
                  <a:pt x="2333351" y="58440"/>
                  <a:pt x="2327939" y="59007"/>
                </a:cubicBezTo>
                <a:cubicBezTo>
                  <a:pt x="2306009" y="58563"/>
                  <a:pt x="2273254" y="59253"/>
                  <a:pt x="2251323" y="58810"/>
                </a:cubicBezTo>
                <a:cubicBezTo>
                  <a:pt x="2283511" y="52701"/>
                  <a:pt x="2305441" y="53144"/>
                  <a:pt x="2337912" y="49745"/>
                </a:cubicBezTo>
                <a:cubicBezTo>
                  <a:pt x="2321676" y="51445"/>
                  <a:pt x="2310569" y="49868"/>
                  <a:pt x="2299462" y="48292"/>
                </a:cubicBezTo>
                <a:cubicBezTo>
                  <a:pt x="2185531" y="57480"/>
                  <a:pt x="2077013" y="66102"/>
                  <a:pt x="1967928" y="69304"/>
                </a:cubicBezTo>
                <a:cubicBezTo>
                  <a:pt x="1950557" y="60166"/>
                  <a:pt x="1924066" y="68418"/>
                  <a:pt x="1902135" y="67975"/>
                </a:cubicBezTo>
                <a:cubicBezTo>
                  <a:pt x="1971920" y="55191"/>
                  <a:pt x="2064488" y="50978"/>
                  <a:pt x="2134841" y="43613"/>
                </a:cubicBezTo>
                <a:cubicBezTo>
                  <a:pt x="2025471" y="44106"/>
                  <a:pt x="1912675" y="64132"/>
                  <a:pt x="1803589" y="67335"/>
                </a:cubicBezTo>
                <a:cubicBezTo>
                  <a:pt x="1841188" y="60659"/>
                  <a:pt x="1868531" y="60536"/>
                  <a:pt x="1906129" y="53861"/>
                </a:cubicBezTo>
                <a:cubicBezTo>
                  <a:pt x="1612761" y="73617"/>
                  <a:pt x="1612761" y="73617"/>
                  <a:pt x="1612761" y="73617"/>
                </a:cubicBezTo>
                <a:cubicBezTo>
                  <a:pt x="1628995" y="71917"/>
                  <a:pt x="1650926" y="72360"/>
                  <a:pt x="1660899" y="63099"/>
                </a:cubicBezTo>
                <a:cubicBezTo>
                  <a:pt x="1769417" y="54478"/>
                  <a:pt x="1872808" y="49132"/>
                  <a:pt x="1970219" y="38934"/>
                </a:cubicBezTo>
                <a:cubicBezTo>
                  <a:pt x="1920947" y="38614"/>
                  <a:pt x="1920947" y="38614"/>
                  <a:pt x="1920947" y="38614"/>
                </a:cubicBezTo>
                <a:cubicBezTo>
                  <a:pt x="1953275" y="33860"/>
                  <a:pt x="1991228" y="30572"/>
                  <a:pt x="2030605" y="27819"/>
                </a:cubicBezTo>
                <a:lnTo>
                  <a:pt x="2137482" y="20965"/>
                </a:lnTo>
                <a:lnTo>
                  <a:pt x="2132004" y="16519"/>
                </a:lnTo>
                <a:cubicBezTo>
                  <a:pt x="2006683" y="21421"/>
                  <a:pt x="1881645" y="29033"/>
                  <a:pt x="1756608" y="36644"/>
                </a:cubicBezTo>
                <a:cubicBezTo>
                  <a:pt x="1750912" y="34502"/>
                  <a:pt x="1750912" y="34502"/>
                  <a:pt x="1750912" y="34502"/>
                </a:cubicBezTo>
                <a:cubicBezTo>
                  <a:pt x="1869687" y="19328"/>
                  <a:pt x="2017223" y="17579"/>
                  <a:pt x="2147388" y="6691"/>
                </a:cubicBezTo>
                <a:cubicBezTo>
                  <a:pt x="2157645" y="139"/>
                  <a:pt x="2157645" y="139"/>
                  <a:pt x="2157645" y="139"/>
                </a:cubicBezTo>
                <a:cubicBezTo>
                  <a:pt x="2113784" y="-747"/>
                  <a:pt x="2053971" y="2775"/>
                  <a:pt x="2004981" y="5165"/>
                </a:cubicBezTo>
                <a:cubicBezTo>
                  <a:pt x="1521351" y="36621"/>
                  <a:pt x="1521351" y="36621"/>
                  <a:pt x="1521351" y="36621"/>
                </a:cubicBezTo>
                <a:cubicBezTo>
                  <a:pt x="1505399" y="41030"/>
                  <a:pt x="1505399" y="41030"/>
                  <a:pt x="1505399" y="41030"/>
                </a:cubicBezTo>
                <a:cubicBezTo>
                  <a:pt x="1357863" y="42780"/>
                  <a:pt x="1190950" y="68471"/>
                  <a:pt x="1043982" y="75640"/>
                </a:cubicBezTo>
                <a:cubicBezTo>
                  <a:pt x="798752" y="84877"/>
                  <a:pt x="539271" y="114781"/>
                  <a:pt x="296310" y="145694"/>
                </a:cubicBezTo>
                <a:cubicBezTo>
                  <a:pt x="263556" y="146384"/>
                  <a:pt x="230802" y="147074"/>
                  <a:pt x="198616" y="153183"/>
                </a:cubicBezTo>
                <a:cubicBezTo>
                  <a:pt x="165294" y="148454"/>
                  <a:pt x="139653" y="164834"/>
                  <a:pt x="107750" y="173652"/>
                </a:cubicBezTo>
                <a:cubicBezTo>
                  <a:pt x="119425" y="180647"/>
                  <a:pt x="97494" y="180204"/>
                  <a:pt x="97778" y="182913"/>
                </a:cubicBezTo>
                <a:cubicBezTo>
                  <a:pt x="108601" y="181780"/>
                  <a:pt x="108601" y="181780"/>
                  <a:pt x="108601" y="181780"/>
                </a:cubicBezTo>
                <a:cubicBezTo>
                  <a:pt x="120559" y="191485"/>
                  <a:pt x="141355" y="181090"/>
                  <a:pt x="158158" y="184809"/>
                </a:cubicBezTo>
                <a:cubicBezTo>
                  <a:pt x="152746" y="185376"/>
                  <a:pt x="152746" y="185376"/>
                  <a:pt x="152746" y="185376"/>
                </a:cubicBezTo>
                <a:cubicBezTo>
                  <a:pt x="196324" y="183553"/>
                  <a:pt x="196324" y="183553"/>
                  <a:pt x="196324" y="183553"/>
                </a:cubicBezTo>
                <a:cubicBezTo>
                  <a:pt x="143341" y="200056"/>
                  <a:pt x="81826" y="187322"/>
                  <a:pt x="29127" y="206535"/>
                </a:cubicBezTo>
                <a:cubicBezTo>
                  <a:pt x="148469" y="196780"/>
                  <a:pt x="148469" y="196780"/>
                  <a:pt x="148469" y="196780"/>
                </a:cubicBezTo>
                <a:cubicBezTo>
                  <a:pt x="143341" y="200056"/>
                  <a:pt x="143341" y="200056"/>
                  <a:pt x="143341" y="200056"/>
                </a:cubicBezTo>
                <a:cubicBezTo>
                  <a:pt x="148752" y="199490"/>
                  <a:pt x="159292" y="195647"/>
                  <a:pt x="165271" y="200499"/>
                </a:cubicBezTo>
                <a:cubicBezTo>
                  <a:pt x="160427" y="206485"/>
                  <a:pt x="143625" y="202766"/>
                  <a:pt x="138497" y="206042"/>
                </a:cubicBezTo>
                <a:cubicBezTo>
                  <a:pt x="133368" y="209318"/>
                  <a:pt x="122545" y="210451"/>
                  <a:pt x="117133" y="211017"/>
                </a:cubicBezTo>
                <a:cubicBezTo>
                  <a:pt x="122829" y="213160"/>
                  <a:pt x="122829" y="213160"/>
                  <a:pt x="122829" y="213160"/>
                </a:cubicBezTo>
                <a:cubicBezTo>
                  <a:pt x="139915" y="219589"/>
                  <a:pt x="107728" y="225697"/>
                  <a:pt x="108295" y="231116"/>
                </a:cubicBezTo>
                <a:cubicBezTo>
                  <a:pt x="119686" y="235402"/>
                  <a:pt x="119686" y="235402"/>
                  <a:pt x="119686" y="235402"/>
                </a:cubicBezTo>
                <a:cubicBezTo>
                  <a:pt x="82087" y="242077"/>
                  <a:pt x="50468" y="253605"/>
                  <a:pt x="12586" y="257571"/>
                </a:cubicBezTo>
                <a:cubicBezTo>
                  <a:pt x="29672" y="263999"/>
                  <a:pt x="44772" y="251462"/>
                  <a:pt x="66703" y="251905"/>
                </a:cubicBezTo>
                <a:cubicBezTo>
                  <a:pt x="72115" y="251339"/>
                  <a:pt x="78094" y="256191"/>
                  <a:pt x="72966" y="259467"/>
                </a:cubicBezTo>
                <a:cubicBezTo>
                  <a:pt x="45907" y="262300"/>
                  <a:pt x="45907" y="262300"/>
                  <a:pt x="45907" y="262300"/>
                </a:cubicBezTo>
                <a:cubicBezTo>
                  <a:pt x="73249" y="262176"/>
                  <a:pt x="73249" y="262176"/>
                  <a:pt x="73249" y="262176"/>
                </a:cubicBezTo>
                <a:cubicBezTo>
                  <a:pt x="62709" y="266019"/>
                  <a:pt x="62709" y="266019"/>
                  <a:pt x="62709" y="266019"/>
                </a:cubicBezTo>
                <a:cubicBezTo>
                  <a:pt x="63560" y="274147"/>
                  <a:pt x="80647" y="280576"/>
                  <a:pt x="97449" y="284295"/>
                </a:cubicBezTo>
                <a:cubicBezTo>
                  <a:pt x="76086" y="289271"/>
                  <a:pt x="53588" y="283409"/>
                  <a:pt x="32225" y="288384"/>
                </a:cubicBezTo>
                <a:cubicBezTo>
                  <a:pt x="27380" y="294370"/>
                  <a:pt x="27664" y="297079"/>
                  <a:pt x="22819" y="303064"/>
                </a:cubicBezTo>
                <a:cubicBezTo>
                  <a:pt x="34494" y="310060"/>
                  <a:pt x="51296" y="313779"/>
                  <a:pt x="67532" y="312079"/>
                </a:cubicBezTo>
                <a:cubicBezTo>
                  <a:pt x="68099" y="317498"/>
                  <a:pt x="46168" y="317055"/>
                  <a:pt x="57843" y="324050"/>
                </a:cubicBezTo>
                <a:cubicBezTo>
                  <a:pt x="42175" y="331168"/>
                  <a:pt x="30784" y="326883"/>
                  <a:pt x="14548" y="328582"/>
                </a:cubicBezTo>
                <a:cubicBezTo>
                  <a:pt x="14832" y="331292"/>
                  <a:pt x="-552" y="341120"/>
                  <a:pt x="15" y="346538"/>
                </a:cubicBezTo>
                <a:cubicBezTo>
                  <a:pt x="54984" y="349001"/>
                  <a:pt x="54984" y="349001"/>
                  <a:pt x="54984" y="349001"/>
                </a:cubicBezTo>
                <a:cubicBezTo>
                  <a:pt x="49855" y="352277"/>
                  <a:pt x="49855" y="352277"/>
                  <a:pt x="49855" y="352277"/>
                </a:cubicBezTo>
                <a:cubicBezTo>
                  <a:pt x="33620" y="353977"/>
                  <a:pt x="22230" y="349691"/>
                  <a:pt x="11690" y="353534"/>
                </a:cubicBezTo>
                <a:cubicBezTo>
                  <a:pt x="29060" y="362672"/>
                  <a:pt x="49855" y="352277"/>
                  <a:pt x="72070" y="355430"/>
                </a:cubicBezTo>
                <a:cubicBezTo>
                  <a:pt x="97061" y="358977"/>
                  <a:pt x="76550" y="368828"/>
                  <a:pt x="78910" y="376670"/>
                </a:cubicBezTo>
                <a:lnTo>
                  <a:pt x="87177" y="381204"/>
                </a:lnTo>
                <a:lnTo>
                  <a:pt x="79079" y="381863"/>
                </a:lnTo>
                <a:lnTo>
                  <a:pt x="89994" y="382749"/>
                </a:lnTo>
                <a:lnTo>
                  <a:pt x="91425" y="383534"/>
                </a:lnTo>
                <a:cubicBezTo>
                  <a:pt x="86014" y="384101"/>
                  <a:pt x="75190" y="385234"/>
                  <a:pt x="69778" y="385800"/>
                </a:cubicBezTo>
                <a:cubicBezTo>
                  <a:pt x="58671" y="384224"/>
                  <a:pt x="42152" y="383214"/>
                  <a:pt x="31045" y="381638"/>
                </a:cubicBezTo>
                <a:cubicBezTo>
                  <a:pt x="25917" y="384914"/>
                  <a:pt x="25917" y="384914"/>
                  <a:pt x="25917" y="384914"/>
                </a:cubicBezTo>
                <a:cubicBezTo>
                  <a:pt x="20505" y="385480"/>
                  <a:pt x="20505" y="385480"/>
                  <a:pt x="20505" y="385480"/>
                </a:cubicBezTo>
                <a:cubicBezTo>
                  <a:pt x="20505" y="385480"/>
                  <a:pt x="20789" y="388190"/>
                  <a:pt x="20789" y="388190"/>
                </a:cubicBezTo>
                <a:cubicBezTo>
                  <a:pt x="15377" y="388756"/>
                  <a:pt x="15661" y="391466"/>
                  <a:pt x="10249" y="392032"/>
                </a:cubicBezTo>
                <a:cubicBezTo>
                  <a:pt x="16511" y="399594"/>
                  <a:pt x="22774" y="407156"/>
                  <a:pt x="34449" y="414151"/>
                </a:cubicBezTo>
                <a:cubicBezTo>
                  <a:pt x="40712" y="421713"/>
                  <a:pt x="47831" y="424391"/>
                  <a:pt x="57479" y="425093"/>
                </a:cubicBezTo>
                <a:lnTo>
                  <a:pt x="87560" y="424370"/>
                </a:lnTo>
                <a:lnTo>
                  <a:pt x="84520" y="428175"/>
                </a:lnTo>
                <a:cubicBezTo>
                  <a:pt x="95403" y="436348"/>
                  <a:pt x="111727" y="441796"/>
                  <a:pt x="128051" y="441796"/>
                </a:cubicBezTo>
                <a:cubicBezTo>
                  <a:pt x="128051" y="447244"/>
                  <a:pt x="106286" y="444520"/>
                  <a:pt x="117169" y="452693"/>
                </a:cubicBezTo>
                <a:cubicBezTo>
                  <a:pt x="100845" y="458141"/>
                  <a:pt x="89962" y="452693"/>
                  <a:pt x="73638" y="452693"/>
                </a:cubicBezTo>
                <a:cubicBezTo>
                  <a:pt x="73638" y="455417"/>
                  <a:pt x="57314" y="463590"/>
                  <a:pt x="57314" y="469038"/>
                </a:cubicBezTo>
                <a:cubicBezTo>
                  <a:pt x="111727" y="477211"/>
                  <a:pt x="111727" y="477211"/>
                  <a:pt x="111727" y="477211"/>
                </a:cubicBezTo>
                <a:cubicBezTo>
                  <a:pt x="106286" y="479935"/>
                  <a:pt x="106286" y="479935"/>
                  <a:pt x="106286" y="479935"/>
                </a:cubicBezTo>
                <a:cubicBezTo>
                  <a:pt x="89962" y="479935"/>
                  <a:pt x="79079" y="474487"/>
                  <a:pt x="68197" y="477211"/>
                </a:cubicBezTo>
                <a:cubicBezTo>
                  <a:pt x="84521" y="488108"/>
                  <a:pt x="106286" y="479935"/>
                  <a:pt x="128051" y="485384"/>
                </a:cubicBezTo>
                <a:cubicBezTo>
                  <a:pt x="160699" y="493556"/>
                  <a:pt x="111727" y="504453"/>
                  <a:pt x="144375" y="515350"/>
                </a:cubicBezTo>
                <a:cubicBezTo>
                  <a:pt x="138934" y="515350"/>
                  <a:pt x="128051" y="515350"/>
                  <a:pt x="122610" y="515350"/>
                </a:cubicBezTo>
                <a:cubicBezTo>
                  <a:pt x="111727" y="512626"/>
                  <a:pt x="95403" y="509902"/>
                  <a:pt x="84520" y="507178"/>
                </a:cubicBezTo>
                <a:cubicBezTo>
                  <a:pt x="79079" y="509902"/>
                  <a:pt x="79079" y="509902"/>
                  <a:pt x="79079" y="509902"/>
                </a:cubicBezTo>
                <a:cubicBezTo>
                  <a:pt x="73638" y="509902"/>
                  <a:pt x="73638" y="509902"/>
                  <a:pt x="73638" y="509902"/>
                </a:cubicBezTo>
                <a:cubicBezTo>
                  <a:pt x="73638" y="509902"/>
                  <a:pt x="73638" y="512626"/>
                  <a:pt x="73638" y="512626"/>
                </a:cubicBezTo>
                <a:cubicBezTo>
                  <a:pt x="68197" y="512626"/>
                  <a:pt x="68196" y="515350"/>
                  <a:pt x="62755" y="515350"/>
                </a:cubicBezTo>
                <a:cubicBezTo>
                  <a:pt x="68197" y="523523"/>
                  <a:pt x="73638" y="531696"/>
                  <a:pt x="84520" y="539868"/>
                </a:cubicBezTo>
                <a:cubicBezTo>
                  <a:pt x="89962" y="548041"/>
                  <a:pt x="96764" y="551446"/>
                  <a:pt x="106286" y="5531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18" name="任意多边形: 形状 17">
            <a:extLst>
              <a:ext uri="{FF2B5EF4-FFF2-40B4-BE49-F238E27FC236}">
                <a16:creationId xmlns:a16="http://schemas.microsoft.com/office/drawing/2014/main" xmlns="" id="{15384B84-199B-46D8-86C0-CFCF57F93B65}"/>
              </a:ext>
            </a:extLst>
          </p:cNvPr>
          <p:cNvSpPr>
            <a:spLocks/>
          </p:cNvSpPr>
          <p:nvPr/>
        </p:nvSpPr>
        <p:spPr bwMode="auto">
          <a:xfrm rot="3231649" flipH="1">
            <a:off x="10322326" y="3625561"/>
            <a:ext cx="749889" cy="1827462"/>
          </a:xfrm>
          <a:custGeom>
            <a:avLst/>
            <a:gdLst>
              <a:gd name="connsiteX0" fmla="*/ 2137983 w 2750767"/>
              <a:gd name="connsiteY0" fmla="*/ 21371 h 605250"/>
              <a:gd name="connsiteX1" fmla="*/ 2148807 w 2750767"/>
              <a:gd name="connsiteY1" fmla="*/ 20238 h 605250"/>
              <a:gd name="connsiteX2" fmla="*/ 2137482 w 2750767"/>
              <a:gd name="connsiteY2" fmla="*/ 20965 h 605250"/>
              <a:gd name="connsiteX3" fmla="*/ 2217517 w 2750767"/>
              <a:gd name="connsiteY3" fmla="*/ 368242 h 605250"/>
              <a:gd name="connsiteX4" fmla="*/ 2228401 w 2750767"/>
              <a:gd name="connsiteY4" fmla="*/ 368242 h 605250"/>
              <a:gd name="connsiteX5" fmla="*/ 2217061 w 2750767"/>
              <a:gd name="connsiteY5" fmla="*/ 367785 h 605250"/>
              <a:gd name="connsiteX6" fmla="*/ 106286 w 2750767"/>
              <a:gd name="connsiteY6" fmla="*/ 553149 h 605250"/>
              <a:gd name="connsiteX7" fmla="*/ 144375 w 2750767"/>
              <a:gd name="connsiteY7" fmla="*/ 556214 h 605250"/>
              <a:gd name="connsiteX8" fmla="*/ 209671 w 2750767"/>
              <a:gd name="connsiteY8" fmla="*/ 569835 h 605250"/>
              <a:gd name="connsiteX9" fmla="*/ 329380 w 2750767"/>
              <a:gd name="connsiteY9" fmla="*/ 575283 h 605250"/>
              <a:gd name="connsiteX10" fmla="*/ 824540 w 2750767"/>
              <a:gd name="connsiteY10" fmla="*/ 588905 h 605250"/>
              <a:gd name="connsiteX11" fmla="*/ 1151019 w 2750767"/>
              <a:gd name="connsiteY11" fmla="*/ 599802 h 605250"/>
              <a:gd name="connsiteX12" fmla="*/ 1580883 w 2750767"/>
              <a:gd name="connsiteY12" fmla="*/ 605250 h 605250"/>
              <a:gd name="connsiteX13" fmla="*/ 1608090 w 2750767"/>
              <a:gd name="connsiteY13" fmla="*/ 602526 h 605250"/>
              <a:gd name="connsiteX14" fmla="*/ 1613531 w 2750767"/>
              <a:gd name="connsiteY14" fmla="*/ 605250 h 605250"/>
              <a:gd name="connsiteX15" fmla="*/ 1651621 w 2750767"/>
              <a:gd name="connsiteY15" fmla="*/ 605250 h 605250"/>
              <a:gd name="connsiteX16" fmla="*/ 1624414 w 2750767"/>
              <a:gd name="connsiteY16" fmla="*/ 602526 h 605250"/>
              <a:gd name="connsiteX17" fmla="*/ 1695151 w 2750767"/>
              <a:gd name="connsiteY17" fmla="*/ 602526 h 605250"/>
              <a:gd name="connsiteX18" fmla="*/ 1635297 w 2750767"/>
              <a:gd name="connsiteY18" fmla="*/ 597077 h 605250"/>
              <a:gd name="connsiteX19" fmla="*/ 1232639 w 2750767"/>
              <a:gd name="connsiteY19" fmla="*/ 588905 h 605250"/>
              <a:gd name="connsiteX20" fmla="*/ 1901922 w 2750767"/>
              <a:gd name="connsiteY20" fmla="*/ 597077 h 605250"/>
              <a:gd name="connsiteX21" fmla="*/ 1907363 w 2750767"/>
              <a:gd name="connsiteY21" fmla="*/ 588905 h 605250"/>
              <a:gd name="connsiteX22" fmla="*/ 2353551 w 2750767"/>
              <a:gd name="connsiteY22" fmla="*/ 597077 h 605250"/>
              <a:gd name="connsiteX23" fmla="*/ 2435170 w 2750767"/>
              <a:gd name="connsiteY23" fmla="*/ 591629 h 605250"/>
              <a:gd name="connsiteX24" fmla="*/ 2342668 w 2750767"/>
              <a:gd name="connsiteY24" fmla="*/ 586180 h 605250"/>
              <a:gd name="connsiteX25" fmla="*/ 2337227 w 2750767"/>
              <a:gd name="connsiteY25" fmla="*/ 583456 h 605250"/>
              <a:gd name="connsiteX26" fmla="*/ 2516790 w 2750767"/>
              <a:gd name="connsiteY26" fmla="*/ 580732 h 605250"/>
              <a:gd name="connsiteX27" fmla="*/ 2690912 w 2750767"/>
              <a:gd name="connsiteY27" fmla="*/ 586180 h 605250"/>
              <a:gd name="connsiteX28" fmla="*/ 2598410 w 2750767"/>
              <a:gd name="connsiteY28" fmla="*/ 578008 h 605250"/>
              <a:gd name="connsiteX29" fmla="*/ 2500466 w 2750767"/>
              <a:gd name="connsiteY29" fmla="*/ 569835 h 605250"/>
              <a:gd name="connsiteX30" fmla="*/ 2495025 w 2750767"/>
              <a:gd name="connsiteY30" fmla="*/ 564386 h 605250"/>
              <a:gd name="connsiteX31" fmla="*/ 2413405 w 2750767"/>
              <a:gd name="connsiteY31" fmla="*/ 558938 h 605250"/>
              <a:gd name="connsiteX32" fmla="*/ 2446053 w 2750767"/>
              <a:gd name="connsiteY32" fmla="*/ 556214 h 605250"/>
              <a:gd name="connsiteX33" fmla="*/ 2304579 w 2750767"/>
              <a:gd name="connsiteY33" fmla="*/ 548041 h 605250"/>
              <a:gd name="connsiteX34" fmla="*/ 2277372 w 2750767"/>
              <a:gd name="connsiteY34" fmla="*/ 539868 h 605250"/>
              <a:gd name="connsiteX35" fmla="*/ 2293696 w 2750767"/>
              <a:gd name="connsiteY35" fmla="*/ 539868 h 605250"/>
              <a:gd name="connsiteX36" fmla="*/ 2304579 w 2750767"/>
              <a:gd name="connsiteY36" fmla="*/ 542593 h 605250"/>
              <a:gd name="connsiteX37" fmla="*/ 2641940 w 2750767"/>
              <a:gd name="connsiteY37" fmla="*/ 550765 h 605250"/>
              <a:gd name="connsiteX38" fmla="*/ 2402522 w 2750767"/>
              <a:gd name="connsiteY38" fmla="*/ 539868 h 605250"/>
              <a:gd name="connsiteX39" fmla="*/ 2391640 w 2750767"/>
              <a:gd name="connsiteY39" fmla="*/ 537144 h 605250"/>
              <a:gd name="connsiteX40" fmla="*/ 2407964 w 2750767"/>
              <a:gd name="connsiteY40" fmla="*/ 531696 h 605250"/>
              <a:gd name="connsiteX41" fmla="*/ 2565762 w 2750767"/>
              <a:gd name="connsiteY41" fmla="*/ 539868 h 605250"/>
              <a:gd name="connsiteX42" fmla="*/ 2576644 w 2750767"/>
              <a:gd name="connsiteY42" fmla="*/ 531696 h 605250"/>
              <a:gd name="connsiteX43" fmla="*/ 2750767 w 2750767"/>
              <a:gd name="connsiteY43" fmla="*/ 531696 h 605250"/>
              <a:gd name="connsiteX44" fmla="*/ 2674589 w 2750767"/>
              <a:gd name="connsiteY44" fmla="*/ 515350 h 605250"/>
              <a:gd name="connsiteX45" fmla="*/ 2222959 w 2750767"/>
              <a:gd name="connsiteY45" fmla="*/ 488108 h 605250"/>
              <a:gd name="connsiteX46" fmla="*/ 2195752 w 2750767"/>
              <a:gd name="connsiteY46" fmla="*/ 482660 h 605250"/>
              <a:gd name="connsiteX47" fmla="*/ 2239283 w 2750767"/>
              <a:gd name="connsiteY47" fmla="*/ 477211 h 605250"/>
              <a:gd name="connsiteX48" fmla="*/ 2146780 w 2750767"/>
              <a:gd name="connsiteY48" fmla="*/ 471762 h 605250"/>
              <a:gd name="connsiteX49" fmla="*/ 2440612 w 2750767"/>
              <a:gd name="connsiteY49" fmla="*/ 471763 h 605250"/>
              <a:gd name="connsiteX50" fmla="*/ 2718119 w 2750767"/>
              <a:gd name="connsiteY50" fmla="*/ 479935 h 605250"/>
              <a:gd name="connsiteX51" fmla="*/ 2631058 w 2750767"/>
              <a:gd name="connsiteY51" fmla="*/ 469038 h 605250"/>
              <a:gd name="connsiteX52" fmla="*/ 2576644 w 2750767"/>
              <a:gd name="connsiteY52" fmla="*/ 460866 h 605250"/>
              <a:gd name="connsiteX53" fmla="*/ 2571203 w 2750767"/>
              <a:gd name="connsiteY53" fmla="*/ 452693 h 605250"/>
              <a:gd name="connsiteX54" fmla="*/ 2397082 w 2750767"/>
              <a:gd name="connsiteY54" fmla="*/ 444520 h 605250"/>
              <a:gd name="connsiteX55" fmla="*/ 2320903 w 2750767"/>
              <a:gd name="connsiteY55" fmla="*/ 433623 h 605250"/>
              <a:gd name="connsiteX56" fmla="*/ 2413405 w 2750767"/>
              <a:gd name="connsiteY56" fmla="*/ 425451 h 605250"/>
              <a:gd name="connsiteX57" fmla="*/ 2402522 w 2750767"/>
              <a:gd name="connsiteY57" fmla="*/ 425451 h 605250"/>
              <a:gd name="connsiteX58" fmla="*/ 2326344 w 2750767"/>
              <a:gd name="connsiteY58" fmla="*/ 417278 h 605250"/>
              <a:gd name="connsiteX59" fmla="*/ 2413405 w 2750767"/>
              <a:gd name="connsiteY59" fmla="*/ 417278 h 605250"/>
              <a:gd name="connsiteX60" fmla="*/ 2375316 w 2750767"/>
              <a:gd name="connsiteY60" fmla="*/ 411829 h 605250"/>
              <a:gd name="connsiteX61" fmla="*/ 2043395 w 2750767"/>
              <a:gd name="connsiteY61" fmla="*/ 398208 h 605250"/>
              <a:gd name="connsiteX62" fmla="*/ 1978100 w 2750767"/>
              <a:gd name="connsiteY62" fmla="*/ 390036 h 605250"/>
              <a:gd name="connsiteX63" fmla="*/ 2212076 w 2750767"/>
              <a:gd name="connsiteY63" fmla="*/ 390035 h 605250"/>
              <a:gd name="connsiteX64" fmla="*/ 1880155 w 2750767"/>
              <a:gd name="connsiteY64" fmla="*/ 379139 h 605250"/>
              <a:gd name="connsiteX65" fmla="*/ 1983541 w 2750767"/>
              <a:gd name="connsiteY65" fmla="*/ 376414 h 605250"/>
              <a:gd name="connsiteX66" fmla="*/ 1689710 w 2750767"/>
              <a:gd name="connsiteY66" fmla="*/ 365517 h 605250"/>
              <a:gd name="connsiteX67" fmla="*/ 1738682 w 2750767"/>
              <a:gd name="connsiteY67" fmla="*/ 360069 h 605250"/>
              <a:gd name="connsiteX68" fmla="*/ 2048837 w 2750767"/>
              <a:gd name="connsiteY68" fmla="*/ 368242 h 605250"/>
              <a:gd name="connsiteX69" fmla="*/ 1999865 w 2750767"/>
              <a:gd name="connsiteY69" fmla="*/ 362793 h 605250"/>
              <a:gd name="connsiteX70" fmla="*/ 2110052 w 2750767"/>
              <a:gd name="connsiteY70" fmla="*/ 363474 h 605250"/>
              <a:gd name="connsiteX71" fmla="*/ 2217061 w 2750767"/>
              <a:gd name="connsiteY71" fmla="*/ 367785 h 605250"/>
              <a:gd name="connsiteX72" fmla="*/ 2212076 w 2750767"/>
              <a:gd name="connsiteY72" fmla="*/ 362793 h 605250"/>
              <a:gd name="connsiteX73" fmla="*/ 1836625 w 2750767"/>
              <a:gd name="connsiteY73" fmla="*/ 343724 h 605250"/>
              <a:gd name="connsiteX74" fmla="*/ 1831184 w 2750767"/>
              <a:gd name="connsiteY74" fmla="*/ 340999 h 605250"/>
              <a:gd name="connsiteX75" fmla="*/ 2228400 w 2750767"/>
              <a:gd name="connsiteY75" fmla="*/ 354621 h 605250"/>
              <a:gd name="connsiteX76" fmla="*/ 2239283 w 2750767"/>
              <a:gd name="connsiteY76" fmla="*/ 349172 h 605250"/>
              <a:gd name="connsiteX77" fmla="*/ 2086926 w 2750767"/>
              <a:gd name="connsiteY77" fmla="*/ 338275 h 605250"/>
              <a:gd name="connsiteX78" fmla="*/ 1602649 w 2750767"/>
              <a:gd name="connsiteY78" fmla="*/ 319206 h 605250"/>
              <a:gd name="connsiteX79" fmla="*/ 1586325 w 2750767"/>
              <a:gd name="connsiteY79" fmla="*/ 321930 h 605250"/>
              <a:gd name="connsiteX80" fmla="*/ 1548124 w 2750767"/>
              <a:gd name="connsiteY80" fmla="*/ 319668 h 605250"/>
              <a:gd name="connsiteX81" fmla="*/ 1556262 w 2750767"/>
              <a:gd name="connsiteY81" fmla="*/ 317835 h 605250"/>
              <a:gd name="connsiteX82" fmla="*/ 1561956 w 2750767"/>
              <a:gd name="connsiteY82" fmla="*/ 319978 h 605250"/>
              <a:gd name="connsiteX83" fmla="*/ 1599838 w 2750767"/>
              <a:gd name="connsiteY83" fmla="*/ 316012 h 605250"/>
              <a:gd name="connsiteX84" fmla="*/ 1572496 w 2750767"/>
              <a:gd name="connsiteY84" fmla="*/ 316135 h 605250"/>
              <a:gd name="connsiteX85" fmla="*/ 1642849 w 2750767"/>
              <a:gd name="connsiteY85" fmla="*/ 308770 h 605250"/>
              <a:gd name="connsiteX86" fmla="*/ 1582752 w 2750767"/>
              <a:gd name="connsiteY86" fmla="*/ 309583 h 605250"/>
              <a:gd name="connsiteX87" fmla="*/ 1500879 w 2750767"/>
              <a:gd name="connsiteY87" fmla="*/ 316871 h 605250"/>
              <a:gd name="connsiteX88" fmla="*/ 1475260 w 2750767"/>
              <a:gd name="connsiteY88" fmla="*/ 315354 h 605250"/>
              <a:gd name="connsiteX89" fmla="*/ 1512544 w 2750767"/>
              <a:gd name="connsiteY89" fmla="*/ 311797 h 605250"/>
              <a:gd name="connsiteX90" fmla="*/ 1847928 w 2750767"/>
              <a:gd name="connsiteY90" fmla="*/ 281823 h 605250"/>
              <a:gd name="connsiteX91" fmla="*/ 1852488 w 2750767"/>
              <a:gd name="connsiteY91" fmla="*/ 273128 h 605250"/>
              <a:gd name="connsiteX92" fmla="*/ 2297103 w 2750767"/>
              <a:gd name="connsiteY92" fmla="*/ 234799 h 605250"/>
              <a:gd name="connsiteX93" fmla="*/ 2377712 w 2750767"/>
              <a:gd name="connsiteY93" fmla="*/ 220883 h 605250"/>
              <a:gd name="connsiteX94" fmla="*/ 2285145 w 2750767"/>
              <a:gd name="connsiteY94" fmla="*/ 225095 h 605250"/>
              <a:gd name="connsiteX95" fmla="*/ 2279449 w 2750767"/>
              <a:gd name="connsiteY95" fmla="*/ 222952 h 605250"/>
              <a:gd name="connsiteX96" fmla="*/ 2457754 w 2750767"/>
              <a:gd name="connsiteY96" fmla="*/ 201547 h 605250"/>
              <a:gd name="connsiteX97" fmla="*/ 2631496 w 2750767"/>
              <a:gd name="connsiteY97" fmla="*/ 188836 h 605250"/>
              <a:gd name="connsiteX98" fmla="*/ 2538645 w 2750767"/>
              <a:gd name="connsiteY98" fmla="*/ 190339 h 605250"/>
              <a:gd name="connsiteX99" fmla="*/ 2440383 w 2750767"/>
              <a:gd name="connsiteY99" fmla="*/ 192408 h 605250"/>
              <a:gd name="connsiteX100" fmla="*/ 2434404 w 2750767"/>
              <a:gd name="connsiteY100" fmla="*/ 187556 h 605250"/>
              <a:gd name="connsiteX101" fmla="*/ 2352661 w 2750767"/>
              <a:gd name="connsiteY101" fmla="*/ 190635 h 605250"/>
              <a:gd name="connsiteX102" fmla="*/ 2384848 w 2750767"/>
              <a:gd name="connsiteY102" fmla="*/ 184527 h 605250"/>
              <a:gd name="connsiteX103" fmla="*/ 2243291 w 2750767"/>
              <a:gd name="connsiteY103" fmla="*/ 191129 h 605250"/>
              <a:gd name="connsiteX104" fmla="*/ 2215382 w 2750767"/>
              <a:gd name="connsiteY104" fmla="*/ 185833 h 605250"/>
              <a:gd name="connsiteX105" fmla="*/ 2231617 w 2750767"/>
              <a:gd name="connsiteY105" fmla="*/ 184133 h 605250"/>
              <a:gd name="connsiteX106" fmla="*/ 2242724 w 2750767"/>
              <a:gd name="connsiteY106" fmla="*/ 185710 h 605250"/>
              <a:gd name="connsiteX107" fmla="*/ 2579103 w 2750767"/>
              <a:gd name="connsiteY107" fmla="*/ 158712 h 605250"/>
              <a:gd name="connsiteX108" fmla="*/ 2339852 w 2750767"/>
              <a:gd name="connsiteY108" fmla="*/ 172803 h 605250"/>
              <a:gd name="connsiteX109" fmla="*/ 2328745 w 2750767"/>
              <a:gd name="connsiteY109" fmla="*/ 171226 h 605250"/>
              <a:gd name="connsiteX110" fmla="*/ 2344412 w 2750767"/>
              <a:gd name="connsiteY110" fmla="*/ 164108 h 605250"/>
              <a:gd name="connsiteX111" fmla="*/ 2502204 w 2750767"/>
              <a:gd name="connsiteY111" fmla="*/ 155806 h 605250"/>
              <a:gd name="connsiteX112" fmla="*/ 2512177 w 2750767"/>
              <a:gd name="connsiteY112" fmla="*/ 146545 h 605250"/>
              <a:gd name="connsiteX113" fmla="*/ 2685353 w 2750767"/>
              <a:gd name="connsiteY113" fmla="*/ 128415 h 605250"/>
              <a:gd name="connsiteX114" fmla="*/ 2607886 w 2750767"/>
              <a:gd name="connsiteY114" fmla="*/ 120090 h 605250"/>
              <a:gd name="connsiteX115" fmla="*/ 2155875 w 2750767"/>
              <a:gd name="connsiteY115" fmla="*/ 140020 h 605250"/>
              <a:gd name="connsiteX116" fmla="*/ 2128250 w 2750767"/>
              <a:gd name="connsiteY116" fmla="*/ 137433 h 605250"/>
              <a:gd name="connsiteX117" fmla="*/ 2170976 w 2750767"/>
              <a:gd name="connsiteY117" fmla="*/ 127482 h 605250"/>
              <a:gd name="connsiteX118" fmla="*/ 2078409 w 2750767"/>
              <a:gd name="connsiteY118" fmla="*/ 131694 h 605250"/>
              <a:gd name="connsiteX119" fmla="*/ 2370643 w 2750767"/>
              <a:gd name="connsiteY119" fmla="*/ 101101 h 605250"/>
              <a:gd name="connsiteX120" fmla="*/ 2647493 w 2750767"/>
              <a:gd name="connsiteY120" fmla="*/ 80336 h 605250"/>
              <a:gd name="connsiteX121" fmla="*/ 2559770 w 2750767"/>
              <a:gd name="connsiteY121" fmla="*/ 78562 h 605250"/>
              <a:gd name="connsiteX122" fmla="*/ 2504802 w 2750767"/>
              <a:gd name="connsiteY122" fmla="*/ 76100 h 605250"/>
              <a:gd name="connsiteX123" fmla="*/ 2498540 w 2750767"/>
              <a:gd name="connsiteY123" fmla="*/ 68538 h 605250"/>
              <a:gd name="connsiteX124" fmla="*/ 2324513 w 2750767"/>
              <a:gd name="connsiteY124" fmla="*/ 78539 h 605250"/>
              <a:gd name="connsiteX125" fmla="*/ 2247614 w 2750767"/>
              <a:gd name="connsiteY125" fmla="*/ 75633 h 605250"/>
              <a:gd name="connsiteX126" fmla="*/ 2338762 w 2750767"/>
              <a:gd name="connsiteY126" fmla="*/ 57873 h 605250"/>
              <a:gd name="connsiteX127" fmla="*/ 2327939 w 2750767"/>
              <a:gd name="connsiteY127" fmla="*/ 59007 h 605250"/>
              <a:gd name="connsiteX128" fmla="*/ 2251323 w 2750767"/>
              <a:gd name="connsiteY128" fmla="*/ 58810 h 605250"/>
              <a:gd name="connsiteX129" fmla="*/ 2337912 w 2750767"/>
              <a:gd name="connsiteY129" fmla="*/ 49745 h 605250"/>
              <a:gd name="connsiteX130" fmla="*/ 2299462 w 2750767"/>
              <a:gd name="connsiteY130" fmla="*/ 48292 h 605250"/>
              <a:gd name="connsiteX131" fmla="*/ 1967928 w 2750767"/>
              <a:gd name="connsiteY131" fmla="*/ 69304 h 605250"/>
              <a:gd name="connsiteX132" fmla="*/ 1902135 w 2750767"/>
              <a:gd name="connsiteY132" fmla="*/ 67975 h 605250"/>
              <a:gd name="connsiteX133" fmla="*/ 2134841 w 2750767"/>
              <a:gd name="connsiteY133" fmla="*/ 43613 h 605250"/>
              <a:gd name="connsiteX134" fmla="*/ 1803589 w 2750767"/>
              <a:gd name="connsiteY134" fmla="*/ 67335 h 605250"/>
              <a:gd name="connsiteX135" fmla="*/ 1906129 w 2750767"/>
              <a:gd name="connsiteY135" fmla="*/ 53861 h 605250"/>
              <a:gd name="connsiteX136" fmla="*/ 1612761 w 2750767"/>
              <a:gd name="connsiteY136" fmla="*/ 73617 h 605250"/>
              <a:gd name="connsiteX137" fmla="*/ 1660899 w 2750767"/>
              <a:gd name="connsiteY137" fmla="*/ 63099 h 605250"/>
              <a:gd name="connsiteX138" fmla="*/ 1970219 w 2750767"/>
              <a:gd name="connsiteY138" fmla="*/ 38934 h 605250"/>
              <a:gd name="connsiteX139" fmla="*/ 1920947 w 2750767"/>
              <a:gd name="connsiteY139" fmla="*/ 38614 h 605250"/>
              <a:gd name="connsiteX140" fmla="*/ 2030605 w 2750767"/>
              <a:gd name="connsiteY140" fmla="*/ 27819 h 605250"/>
              <a:gd name="connsiteX141" fmla="*/ 2137482 w 2750767"/>
              <a:gd name="connsiteY141" fmla="*/ 20965 h 605250"/>
              <a:gd name="connsiteX142" fmla="*/ 2132004 w 2750767"/>
              <a:gd name="connsiteY142" fmla="*/ 16519 h 605250"/>
              <a:gd name="connsiteX143" fmla="*/ 1756608 w 2750767"/>
              <a:gd name="connsiteY143" fmla="*/ 36644 h 605250"/>
              <a:gd name="connsiteX144" fmla="*/ 1750912 w 2750767"/>
              <a:gd name="connsiteY144" fmla="*/ 34502 h 605250"/>
              <a:gd name="connsiteX145" fmla="*/ 2147388 w 2750767"/>
              <a:gd name="connsiteY145" fmla="*/ 6691 h 605250"/>
              <a:gd name="connsiteX146" fmla="*/ 2157645 w 2750767"/>
              <a:gd name="connsiteY146" fmla="*/ 139 h 605250"/>
              <a:gd name="connsiteX147" fmla="*/ 2004981 w 2750767"/>
              <a:gd name="connsiteY147" fmla="*/ 5165 h 605250"/>
              <a:gd name="connsiteX148" fmla="*/ 1521351 w 2750767"/>
              <a:gd name="connsiteY148" fmla="*/ 36621 h 605250"/>
              <a:gd name="connsiteX149" fmla="*/ 1505399 w 2750767"/>
              <a:gd name="connsiteY149" fmla="*/ 41030 h 605250"/>
              <a:gd name="connsiteX150" fmla="*/ 1043982 w 2750767"/>
              <a:gd name="connsiteY150" fmla="*/ 75640 h 605250"/>
              <a:gd name="connsiteX151" fmla="*/ 296310 w 2750767"/>
              <a:gd name="connsiteY151" fmla="*/ 145694 h 605250"/>
              <a:gd name="connsiteX152" fmla="*/ 198616 w 2750767"/>
              <a:gd name="connsiteY152" fmla="*/ 153183 h 605250"/>
              <a:gd name="connsiteX153" fmla="*/ 107750 w 2750767"/>
              <a:gd name="connsiteY153" fmla="*/ 173652 h 605250"/>
              <a:gd name="connsiteX154" fmla="*/ 97778 w 2750767"/>
              <a:gd name="connsiteY154" fmla="*/ 182913 h 605250"/>
              <a:gd name="connsiteX155" fmla="*/ 108601 w 2750767"/>
              <a:gd name="connsiteY155" fmla="*/ 181780 h 605250"/>
              <a:gd name="connsiteX156" fmla="*/ 158158 w 2750767"/>
              <a:gd name="connsiteY156" fmla="*/ 184809 h 605250"/>
              <a:gd name="connsiteX157" fmla="*/ 152746 w 2750767"/>
              <a:gd name="connsiteY157" fmla="*/ 185376 h 605250"/>
              <a:gd name="connsiteX158" fmla="*/ 196324 w 2750767"/>
              <a:gd name="connsiteY158" fmla="*/ 183553 h 605250"/>
              <a:gd name="connsiteX159" fmla="*/ 29127 w 2750767"/>
              <a:gd name="connsiteY159" fmla="*/ 206535 h 605250"/>
              <a:gd name="connsiteX160" fmla="*/ 148469 w 2750767"/>
              <a:gd name="connsiteY160" fmla="*/ 196780 h 605250"/>
              <a:gd name="connsiteX161" fmla="*/ 143341 w 2750767"/>
              <a:gd name="connsiteY161" fmla="*/ 200056 h 605250"/>
              <a:gd name="connsiteX162" fmla="*/ 165271 w 2750767"/>
              <a:gd name="connsiteY162" fmla="*/ 200499 h 605250"/>
              <a:gd name="connsiteX163" fmla="*/ 138497 w 2750767"/>
              <a:gd name="connsiteY163" fmla="*/ 206042 h 605250"/>
              <a:gd name="connsiteX164" fmla="*/ 117133 w 2750767"/>
              <a:gd name="connsiteY164" fmla="*/ 211017 h 605250"/>
              <a:gd name="connsiteX165" fmla="*/ 122829 w 2750767"/>
              <a:gd name="connsiteY165" fmla="*/ 213160 h 605250"/>
              <a:gd name="connsiteX166" fmla="*/ 108295 w 2750767"/>
              <a:gd name="connsiteY166" fmla="*/ 231116 h 605250"/>
              <a:gd name="connsiteX167" fmla="*/ 119686 w 2750767"/>
              <a:gd name="connsiteY167" fmla="*/ 235402 h 605250"/>
              <a:gd name="connsiteX168" fmla="*/ 12586 w 2750767"/>
              <a:gd name="connsiteY168" fmla="*/ 257571 h 605250"/>
              <a:gd name="connsiteX169" fmla="*/ 66703 w 2750767"/>
              <a:gd name="connsiteY169" fmla="*/ 251905 h 605250"/>
              <a:gd name="connsiteX170" fmla="*/ 72966 w 2750767"/>
              <a:gd name="connsiteY170" fmla="*/ 259467 h 605250"/>
              <a:gd name="connsiteX171" fmla="*/ 45907 w 2750767"/>
              <a:gd name="connsiteY171" fmla="*/ 262300 h 605250"/>
              <a:gd name="connsiteX172" fmla="*/ 73249 w 2750767"/>
              <a:gd name="connsiteY172" fmla="*/ 262176 h 605250"/>
              <a:gd name="connsiteX173" fmla="*/ 62709 w 2750767"/>
              <a:gd name="connsiteY173" fmla="*/ 266019 h 605250"/>
              <a:gd name="connsiteX174" fmla="*/ 97449 w 2750767"/>
              <a:gd name="connsiteY174" fmla="*/ 284295 h 605250"/>
              <a:gd name="connsiteX175" fmla="*/ 32225 w 2750767"/>
              <a:gd name="connsiteY175" fmla="*/ 288384 h 605250"/>
              <a:gd name="connsiteX176" fmla="*/ 22819 w 2750767"/>
              <a:gd name="connsiteY176" fmla="*/ 303064 h 605250"/>
              <a:gd name="connsiteX177" fmla="*/ 67532 w 2750767"/>
              <a:gd name="connsiteY177" fmla="*/ 312079 h 605250"/>
              <a:gd name="connsiteX178" fmla="*/ 57843 w 2750767"/>
              <a:gd name="connsiteY178" fmla="*/ 324050 h 605250"/>
              <a:gd name="connsiteX179" fmla="*/ 14548 w 2750767"/>
              <a:gd name="connsiteY179" fmla="*/ 328582 h 605250"/>
              <a:gd name="connsiteX180" fmla="*/ 15 w 2750767"/>
              <a:gd name="connsiteY180" fmla="*/ 346538 h 605250"/>
              <a:gd name="connsiteX181" fmla="*/ 54984 w 2750767"/>
              <a:gd name="connsiteY181" fmla="*/ 349001 h 605250"/>
              <a:gd name="connsiteX182" fmla="*/ 49855 w 2750767"/>
              <a:gd name="connsiteY182" fmla="*/ 352277 h 605250"/>
              <a:gd name="connsiteX183" fmla="*/ 11690 w 2750767"/>
              <a:gd name="connsiteY183" fmla="*/ 353534 h 605250"/>
              <a:gd name="connsiteX184" fmla="*/ 72070 w 2750767"/>
              <a:gd name="connsiteY184" fmla="*/ 355430 h 605250"/>
              <a:gd name="connsiteX185" fmla="*/ 78910 w 2750767"/>
              <a:gd name="connsiteY185" fmla="*/ 376670 h 605250"/>
              <a:gd name="connsiteX186" fmla="*/ 87177 w 2750767"/>
              <a:gd name="connsiteY186" fmla="*/ 381204 h 605250"/>
              <a:gd name="connsiteX187" fmla="*/ 79079 w 2750767"/>
              <a:gd name="connsiteY187" fmla="*/ 381863 h 605250"/>
              <a:gd name="connsiteX188" fmla="*/ 89994 w 2750767"/>
              <a:gd name="connsiteY188" fmla="*/ 382749 h 605250"/>
              <a:gd name="connsiteX189" fmla="*/ 91425 w 2750767"/>
              <a:gd name="connsiteY189" fmla="*/ 383534 h 605250"/>
              <a:gd name="connsiteX190" fmla="*/ 69778 w 2750767"/>
              <a:gd name="connsiteY190" fmla="*/ 385800 h 605250"/>
              <a:gd name="connsiteX191" fmla="*/ 31045 w 2750767"/>
              <a:gd name="connsiteY191" fmla="*/ 381638 h 605250"/>
              <a:gd name="connsiteX192" fmla="*/ 25917 w 2750767"/>
              <a:gd name="connsiteY192" fmla="*/ 384914 h 605250"/>
              <a:gd name="connsiteX193" fmla="*/ 20505 w 2750767"/>
              <a:gd name="connsiteY193" fmla="*/ 385480 h 605250"/>
              <a:gd name="connsiteX194" fmla="*/ 20789 w 2750767"/>
              <a:gd name="connsiteY194" fmla="*/ 388190 h 605250"/>
              <a:gd name="connsiteX195" fmla="*/ 10249 w 2750767"/>
              <a:gd name="connsiteY195" fmla="*/ 392032 h 605250"/>
              <a:gd name="connsiteX196" fmla="*/ 34449 w 2750767"/>
              <a:gd name="connsiteY196" fmla="*/ 414151 h 605250"/>
              <a:gd name="connsiteX197" fmla="*/ 57479 w 2750767"/>
              <a:gd name="connsiteY197" fmla="*/ 425093 h 605250"/>
              <a:gd name="connsiteX198" fmla="*/ 87560 w 2750767"/>
              <a:gd name="connsiteY198" fmla="*/ 424370 h 605250"/>
              <a:gd name="connsiteX199" fmla="*/ 84520 w 2750767"/>
              <a:gd name="connsiteY199" fmla="*/ 428175 h 605250"/>
              <a:gd name="connsiteX200" fmla="*/ 128051 w 2750767"/>
              <a:gd name="connsiteY200" fmla="*/ 441796 h 605250"/>
              <a:gd name="connsiteX201" fmla="*/ 117169 w 2750767"/>
              <a:gd name="connsiteY201" fmla="*/ 452693 h 605250"/>
              <a:gd name="connsiteX202" fmla="*/ 73638 w 2750767"/>
              <a:gd name="connsiteY202" fmla="*/ 452693 h 605250"/>
              <a:gd name="connsiteX203" fmla="*/ 57314 w 2750767"/>
              <a:gd name="connsiteY203" fmla="*/ 469038 h 605250"/>
              <a:gd name="connsiteX204" fmla="*/ 111727 w 2750767"/>
              <a:gd name="connsiteY204" fmla="*/ 477211 h 605250"/>
              <a:gd name="connsiteX205" fmla="*/ 106286 w 2750767"/>
              <a:gd name="connsiteY205" fmla="*/ 479935 h 605250"/>
              <a:gd name="connsiteX206" fmla="*/ 68197 w 2750767"/>
              <a:gd name="connsiteY206" fmla="*/ 477211 h 605250"/>
              <a:gd name="connsiteX207" fmla="*/ 128051 w 2750767"/>
              <a:gd name="connsiteY207" fmla="*/ 485384 h 605250"/>
              <a:gd name="connsiteX208" fmla="*/ 144375 w 2750767"/>
              <a:gd name="connsiteY208" fmla="*/ 515350 h 605250"/>
              <a:gd name="connsiteX209" fmla="*/ 122610 w 2750767"/>
              <a:gd name="connsiteY209" fmla="*/ 515350 h 605250"/>
              <a:gd name="connsiteX210" fmla="*/ 84520 w 2750767"/>
              <a:gd name="connsiteY210" fmla="*/ 507178 h 605250"/>
              <a:gd name="connsiteX211" fmla="*/ 79079 w 2750767"/>
              <a:gd name="connsiteY211" fmla="*/ 509902 h 605250"/>
              <a:gd name="connsiteX212" fmla="*/ 73638 w 2750767"/>
              <a:gd name="connsiteY212" fmla="*/ 509902 h 605250"/>
              <a:gd name="connsiteX213" fmla="*/ 73638 w 2750767"/>
              <a:gd name="connsiteY213" fmla="*/ 512626 h 605250"/>
              <a:gd name="connsiteX214" fmla="*/ 62755 w 2750767"/>
              <a:gd name="connsiteY214" fmla="*/ 515350 h 605250"/>
              <a:gd name="connsiteX215" fmla="*/ 84520 w 2750767"/>
              <a:gd name="connsiteY215" fmla="*/ 539868 h 605250"/>
              <a:gd name="connsiteX216" fmla="*/ 106286 w 2750767"/>
              <a:gd name="connsiteY216" fmla="*/ 553149 h 60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2750767" h="605250">
                <a:moveTo>
                  <a:pt x="2137983" y="21371"/>
                </a:moveTo>
                <a:cubicBezTo>
                  <a:pt x="2137983" y="21371"/>
                  <a:pt x="2137983" y="21371"/>
                  <a:pt x="2148807" y="20238"/>
                </a:cubicBezTo>
                <a:lnTo>
                  <a:pt x="2137482" y="20965"/>
                </a:lnTo>
                <a:close/>
                <a:moveTo>
                  <a:pt x="2217517" y="368242"/>
                </a:moveTo>
                <a:cubicBezTo>
                  <a:pt x="2217517" y="368242"/>
                  <a:pt x="2217517" y="368242"/>
                  <a:pt x="2228401" y="368242"/>
                </a:cubicBezTo>
                <a:lnTo>
                  <a:pt x="2217061" y="367785"/>
                </a:lnTo>
                <a:close/>
                <a:moveTo>
                  <a:pt x="106286" y="553149"/>
                </a:moveTo>
                <a:cubicBezTo>
                  <a:pt x="115808" y="554852"/>
                  <a:pt x="128051" y="554852"/>
                  <a:pt x="144375" y="556214"/>
                </a:cubicBezTo>
                <a:cubicBezTo>
                  <a:pt x="160699" y="567111"/>
                  <a:pt x="198788" y="558938"/>
                  <a:pt x="209671" y="569835"/>
                </a:cubicBezTo>
                <a:cubicBezTo>
                  <a:pt x="247760" y="567111"/>
                  <a:pt x="291291" y="575283"/>
                  <a:pt x="329380" y="575283"/>
                </a:cubicBezTo>
                <a:cubicBezTo>
                  <a:pt x="824540" y="588905"/>
                  <a:pt x="824540" y="588905"/>
                  <a:pt x="824540" y="588905"/>
                </a:cubicBezTo>
                <a:cubicBezTo>
                  <a:pt x="938807" y="594353"/>
                  <a:pt x="1042193" y="597077"/>
                  <a:pt x="1151019" y="599802"/>
                </a:cubicBezTo>
                <a:cubicBezTo>
                  <a:pt x="1580883" y="605250"/>
                  <a:pt x="1580883" y="605250"/>
                  <a:pt x="1580883" y="605250"/>
                </a:cubicBezTo>
                <a:cubicBezTo>
                  <a:pt x="1597207" y="602526"/>
                  <a:pt x="1597208" y="605250"/>
                  <a:pt x="1608090" y="602526"/>
                </a:cubicBezTo>
                <a:cubicBezTo>
                  <a:pt x="1608090" y="602526"/>
                  <a:pt x="1613531" y="605250"/>
                  <a:pt x="1613531" y="605250"/>
                </a:cubicBezTo>
                <a:cubicBezTo>
                  <a:pt x="1651621" y="605250"/>
                  <a:pt x="1651621" y="605250"/>
                  <a:pt x="1651621" y="605250"/>
                </a:cubicBezTo>
                <a:cubicBezTo>
                  <a:pt x="1640738" y="605250"/>
                  <a:pt x="1629855" y="605250"/>
                  <a:pt x="1624414" y="602526"/>
                </a:cubicBezTo>
                <a:cubicBezTo>
                  <a:pt x="1646179" y="602526"/>
                  <a:pt x="1667945" y="602526"/>
                  <a:pt x="1695151" y="602526"/>
                </a:cubicBezTo>
                <a:cubicBezTo>
                  <a:pt x="1678827" y="594353"/>
                  <a:pt x="1651620" y="602526"/>
                  <a:pt x="1635297" y="597077"/>
                </a:cubicBezTo>
                <a:cubicBezTo>
                  <a:pt x="1504705" y="591629"/>
                  <a:pt x="1374113" y="597077"/>
                  <a:pt x="1232639" y="588905"/>
                </a:cubicBezTo>
                <a:cubicBezTo>
                  <a:pt x="1450292" y="586180"/>
                  <a:pt x="1678827" y="597077"/>
                  <a:pt x="1901922" y="597077"/>
                </a:cubicBezTo>
                <a:cubicBezTo>
                  <a:pt x="1907363" y="588905"/>
                  <a:pt x="1907363" y="588905"/>
                  <a:pt x="1907363" y="588905"/>
                </a:cubicBezTo>
                <a:cubicBezTo>
                  <a:pt x="2353551" y="597077"/>
                  <a:pt x="2353551" y="597077"/>
                  <a:pt x="2353551" y="597077"/>
                </a:cubicBezTo>
                <a:cubicBezTo>
                  <a:pt x="2380757" y="594353"/>
                  <a:pt x="2407964" y="594353"/>
                  <a:pt x="2435170" y="591629"/>
                </a:cubicBezTo>
                <a:cubicBezTo>
                  <a:pt x="2342668" y="586180"/>
                  <a:pt x="2342668" y="586180"/>
                  <a:pt x="2342668" y="586180"/>
                </a:cubicBezTo>
                <a:cubicBezTo>
                  <a:pt x="2342668" y="586180"/>
                  <a:pt x="2337227" y="583456"/>
                  <a:pt x="2337227" y="583456"/>
                </a:cubicBezTo>
                <a:cubicBezTo>
                  <a:pt x="2397082" y="580732"/>
                  <a:pt x="2462377" y="583456"/>
                  <a:pt x="2516790" y="580732"/>
                </a:cubicBezTo>
                <a:cubicBezTo>
                  <a:pt x="2576644" y="575283"/>
                  <a:pt x="2636500" y="583456"/>
                  <a:pt x="2690912" y="586180"/>
                </a:cubicBezTo>
                <a:cubicBezTo>
                  <a:pt x="2658265" y="586180"/>
                  <a:pt x="2631058" y="578008"/>
                  <a:pt x="2598410" y="578008"/>
                </a:cubicBezTo>
                <a:cubicBezTo>
                  <a:pt x="2571203" y="569835"/>
                  <a:pt x="2533114" y="572559"/>
                  <a:pt x="2500466" y="569835"/>
                </a:cubicBezTo>
                <a:cubicBezTo>
                  <a:pt x="2500466" y="567111"/>
                  <a:pt x="2495025" y="567111"/>
                  <a:pt x="2495025" y="564386"/>
                </a:cubicBezTo>
                <a:cubicBezTo>
                  <a:pt x="2462377" y="564386"/>
                  <a:pt x="2440611" y="561662"/>
                  <a:pt x="2413405" y="558938"/>
                </a:cubicBezTo>
                <a:cubicBezTo>
                  <a:pt x="2424288" y="556214"/>
                  <a:pt x="2435170" y="561662"/>
                  <a:pt x="2446053" y="556214"/>
                </a:cubicBezTo>
                <a:cubicBezTo>
                  <a:pt x="2397081" y="553489"/>
                  <a:pt x="2353551" y="550765"/>
                  <a:pt x="2304579" y="548041"/>
                </a:cubicBezTo>
                <a:cubicBezTo>
                  <a:pt x="2299137" y="545317"/>
                  <a:pt x="2282813" y="542593"/>
                  <a:pt x="2277372" y="539868"/>
                </a:cubicBezTo>
                <a:cubicBezTo>
                  <a:pt x="2282814" y="539868"/>
                  <a:pt x="2288255" y="539868"/>
                  <a:pt x="2293696" y="539868"/>
                </a:cubicBezTo>
                <a:cubicBezTo>
                  <a:pt x="2299137" y="539868"/>
                  <a:pt x="2304578" y="539868"/>
                  <a:pt x="2304579" y="542593"/>
                </a:cubicBezTo>
                <a:cubicBezTo>
                  <a:pt x="2418846" y="545317"/>
                  <a:pt x="2527673" y="550765"/>
                  <a:pt x="2641940" y="550765"/>
                </a:cubicBezTo>
                <a:cubicBezTo>
                  <a:pt x="2565762" y="545317"/>
                  <a:pt x="2484142" y="539868"/>
                  <a:pt x="2402522" y="539868"/>
                </a:cubicBezTo>
                <a:cubicBezTo>
                  <a:pt x="2391640" y="537144"/>
                  <a:pt x="2391640" y="537144"/>
                  <a:pt x="2391640" y="537144"/>
                </a:cubicBezTo>
                <a:cubicBezTo>
                  <a:pt x="2391640" y="531696"/>
                  <a:pt x="2402522" y="534420"/>
                  <a:pt x="2407964" y="531696"/>
                </a:cubicBezTo>
                <a:cubicBezTo>
                  <a:pt x="2467819" y="534420"/>
                  <a:pt x="2516790" y="539868"/>
                  <a:pt x="2565762" y="539868"/>
                </a:cubicBezTo>
                <a:cubicBezTo>
                  <a:pt x="2576644" y="531696"/>
                  <a:pt x="2576644" y="531696"/>
                  <a:pt x="2576644" y="531696"/>
                </a:cubicBezTo>
                <a:cubicBezTo>
                  <a:pt x="2631058" y="523523"/>
                  <a:pt x="2696353" y="528971"/>
                  <a:pt x="2750767" y="531696"/>
                </a:cubicBezTo>
                <a:cubicBezTo>
                  <a:pt x="2729002" y="526247"/>
                  <a:pt x="2696354" y="526247"/>
                  <a:pt x="2674589" y="515350"/>
                </a:cubicBezTo>
                <a:cubicBezTo>
                  <a:pt x="2527673" y="501729"/>
                  <a:pt x="2375316" y="490832"/>
                  <a:pt x="2222959" y="488108"/>
                </a:cubicBezTo>
                <a:cubicBezTo>
                  <a:pt x="2195752" y="482660"/>
                  <a:pt x="2195752" y="482660"/>
                  <a:pt x="2195752" y="482660"/>
                </a:cubicBezTo>
                <a:cubicBezTo>
                  <a:pt x="2206635" y="477211"/>
                  <a:pt x="2222959" y="479935"/>
                  <a:pt x="2239283" y="477211"/>
                </a:cubicBezTo>
                <a:cubicBezTo>
                  <a:pt x="2206635" y="474487"/>
                  <a:pt x="2173987" y="477211"/>
                  <a:pt x="2146780" y="471762"/>
                </a:cubicBezTo>
                <a:cubicBezTo>
                  <a:pt x="2239283" y="466314"/>
                  <a:pt x="2342668" y="474487"/>
                  <a:pt x="2440612" y="471763"/>
                </a:cubicBezTo>
                <a:cubicBezTo>
                  <a:pt x="2527673" y="463590"/>
                  <a:pt x="2625617" y="477211"/>
                  <a:pt x="2718119" y="479935"/>
                </a:cubicBezTo>
                <a:cubicBezTo>
                  <a:pt x="2631058" y="469038"/>
                  <a:pt x="2631058" y="469038"/>
                  <a:pt x="2631058" y="469038"/>
                </a:cubicBezTo>
                <a:cubicBezTo>
                  <a:pt x="2614734" y="466314"/>
                  <a:pt x="2592969" y="466314"/>
                  <a:pt x="2576644" y="460866"/>
                </a:cubicBezTo>
                <a:cubicBezTo>
                  <a:pt x="2576645" y="458141"/>
                  <a:pt x="2576645" y="455417"/>
                  <a:pt x="2571203" y="452693"/>
                </a:cubicBezTo>
                <a:cubicBezTo>
                  <a:pt x="2511349" y="455417"/>
                  <a:pt x="2456936" y="444520"/>
                  <a:pt x="2397082" y="444520"/>
                </a:cubicBezTo>
                <a:cubicBezTo>
                  <a:pt x="2375316" y="436348"/>
                  <a:pt x="2342668" y="439072"/>
                  <a:pt x="2320903" y="433623"/>
                </a:cubicBezTo>
                <a:cubicBezTo>
                  <a:pt x="2358992" y="436348"/>
                  <a:pt x="2380758" y="420002"/>
                  <a:pt x="2413405" y="425451"/>
                </a:cubicBezTo>
                <a:cubicBezTo>
                  <a:pt x="2413405" y="422726"/>
                  <a:pt x="2407964" y="425451"/>
                  <a:pt x="2402522" y="425451"/>
                </a:cubicBezTo>
                <a:cubicBezTo>
                  <a:pt x="2380757" y="422726"/>
                  <a:pt x="2348109" y="420002"/>
                  <a:pt x="2326344" y="417278"/>
                </a:cubicBezTo>
                <a:cubicBezTo>
                  <a:pt x="2358992" y="414554"/>
                  <a:pt x="2380757" y="417278"/>
                  <a:pt x="2413405" y="417278"/>
                </a:cubicBezTo>
                <a:cubicBezTo>
                  <a:pt x="2397081" y="417278"/>
                  <a:pt x="2386199" y="414554"/>
                  <a:pt x="2375316" y="411829"/>
                </a:cubicBezTo>
                <a:cubicBezTo>
                  <a:pt x="2261049" y="409105"/>
                  <a:pt x="2152222" y="406381"/>
                  <a:pt x="2043395" y="398208"/>
                </a:cubicBezTo>
                <a:cubicBezTo>
                  <a:pt x="2027071" y="387311"/>
                  <a:pt x="1999865" y="392760"/>
                  <a:pt x="1978100" y="390036"/>
                </a:cubicBezTo>
                <a:cubicBezTo>
                  <a:pt x="2048836" y="384587"/>
                  <a:pt x="2141340" y="390036"/>
                  <a:pt x="2212076" y="390035"/>
                </a:cubicBezTo>
                <a:cubicBezTo>
                  <a:pt x="2103250" y="379139"/>
                  <a:pt x="1988983" y="387311"/>
                  <a:pt x="1880155" y="379139"/>
                </a:cubicBezTo>
                <a:cubicBezTo>
                  <a:pt x="1918245" y="376415"/>
                  <a:pt x="1945452" y="379139"/>
                  <a:pt x="1983541" y="376414"/>
                </a:cubicBezTo>
                <a:cubicBezTo>
                  <a:pt x="1689710" y="365517"/>
                  <a:pt x="1689710" y="365517"/>
                  <a:pt x="1689710" y="365517"/>
                </a:cubicBezTo>
                <a:cubicBezTo>
                  <a:pt x="1706034" y="365518"/>
                  <a:pt x="1727799" y="368242"/>
                  <a:pt x="1738682" y="360069"/>
                </a:cubicBezTo>
                <a:cubicBezTo>
                  <a:pt x="1847508" y="362793"/>
                  <a:pt x="1950894" y="368242"/>
                  <a:pt x="2048837" y="368242"/>
                </a:cubicBezTo>
                <a:cubicBezTo>
                  <a:pt x="1999865" y="362793"/>
                  <a:pt x="1999865" y="362793"/>
                  <a:pt x="1999865" y="362793"/>
                </a:cubicBezTo>
                <a:cubicBezTo>
                  <a:pt x="2032512" y="361431"/>
                  <a:pt x="2070602" y="362112"/>
                  <a:pt x="2110052" y="363474"/>
                </a:cubicBezTo>
                <a:lnTo>
                  <a:pt x="2217061" y="367785"/>
                </a:lnTo>
                <a:lnTo>
                  <a:pt x="2212076" y="362793"/>
                </a:lnTo>
                <a:cubicBezTo>
                  <a:pt x="2086926" y="354620"/>
                  <a:pt x="1961775" y="349172"/>
                  <a:pt x="1836625" y="343724"/>
                </a:cubicBezTo>
                <a:cubicBezTo>
                  <a:pt x="1831184" y="340999"/>
                  <a:pt x="1831184" y="340999"/>
                  <a:pt x="1831184" y="340999"/>
                </a:cubicBezTo>
                <a:cubicBezTo>
                  <a:pt x="1950893" y="338275"/>
                  <a:pt x="2097809" y="351896"/>
                  <a:pt x="2228400" y="354621"/>
                </a:cubicBezTo>
                <a:cubicBezTo>
                  <a:pt x="2239283" y="349172"/>
                  <a:pt x="2239283" y="349172"/>
                  <a:pt x="2239283" y="349172"/>
                </a:cubicBezTo>
                <a:cubicBezTo>
                  <a:pt x="2195752" y="343724"/>
                  <a:pt x="2135898" y="340999"/>
                  <a:pt x="2086926" y="338275"/>
                </a:cubicBezTo>
                <a:cubicBezTo>
                  <a:pt x="1602649" y="319206"/>
                  <a:pt x="1602649" y="319206"/>
                  <a:pt x="1602649" y="319206"/>
                </a:cubicBezTo>
                <a:cubicBezTo>
                  <a:pt x="1586325" y="321930"/>
                  <a:pt x="1586325" y="321930"/>
                  <a:pt x="1586325" y="321930"/>
                </a:cubicBezTo>
                <a:lnTo>
                  <a:pt x="1548124" y="319668"/>
                </a:lnTo>
                <a:lnTo>
                  <a:pt x="1556262" y="317835"/>
                </a:lnTo>
                <a:cubicBezTo>
                  <a:pt x="1556262" y="317835"/>
                  <a:pt x="1561956" y="319978"/>
                  <a:pt x="1561956" y="319978"/>
                </a:cubicBezTo>
                <a:cubicBezTo>
                  <a:pt x="1599838" y="316012"/>
                  <a:pt x="1599838" y="316012"/>
                  <a:pt x="1599838" y="316012"/>
                </a:cubicBezTo>
                <a:cubicBezTo>
                  <a:pt x="1589015" y="317145"/>
                  <a:pt x="1578192" y="318278"/>
                  <a:pt x="1572496" y="316135"/>
                </a:cubicBezTo>
                <a:cubicBezTo>
                  <a:pt x="1594144" y="313869"/>
                  <a:pt x="1615790" y="311603"/>
                  <a:pt x="1642849" y="308770"/>
                </a:cubicBezTo>
                <a:cubicBezTo>
                  <a:pt x="1625763" y="302342"/>
                  <a:pt x="1599555" y="313303"/>
                  <a:pt x="1582752" y="309583"/>
                </a:cubicBezTo>
                <a:lnTo>
                  <a:pt x="1500879" y="316871"/>
                </a:lnTo>
                <a:lnTo>
                  <a:pt x="1475260" y="315354"/>
                </a:lnTo>
                <a:lnTo>
                  <a:pt x="1512544" y="311797"/>
                </a:lnTo>
                <a:cubicBezTo>
                  <a:pt x="1624410" y="302483"/>
                  <a:pt x="1736987" y="293437"/>
                  <a:pt x="1847928" y="281823"/>
                </a:cubicBezTo>
                <a:cubicBezTo>
                  <a:pt x="1852488" y="273128"/>
                  <a:pt x="1852488" y="273128"/>
                  <a:pt x="1852488" y="273128"/>
                </a:cubicBezTo>
                <a:cubicBezTo>
                  <a:pt x="2297103" y="234799"/>
                  <a:pt x="2297103" y="234799"/>
                  <a:pt x="2297103" y="234799"/>
                </a:cubicBezTo>
                <a:cubicBezTo>
                  <a:pt x="2323878" y="229257"/>
                  <a:pt x="2350937" y="226425"/>
                  <a:pt x="2377712" y="220883"/>
                </a:cubicBezTo>
                <a:cubicBezTo>
                  <a:pt x="2285145" y="225095"/>
                  <a:pt x="2285145" y="225095"/>
                  <a:pt x="2285145" y="225095"/>
                </a:cubicBezTo>
                <a:cubicBezTo>
                  <a:pt x="2285145" y="225095"/>
                  <a:pt x="2279449" y="222952"/>
                  <a:pt x="2279449" y="222952"/>
                </a:cubicBezTo>
                <a:cubicBezTo>
                  <a:pt x="2338695" y="214011"/>
                  <a:pt x="2403920" y="209921"/>
                  <a:pt x="2457754" y="201547"/>
                </a:cubicBezTo>
                <a:cubicBezTo>
                  <a:pt x="2516715" y="189896"/>
                  <a:pt x="2577095" y="191792"/>
                  <a:pt x="2631496" y="188836"/>
                </a:cubicBezTo>
                <a:cubicBezTo>
                  <a:pt x="2599026" y="192235"/>
                  <a:pt x="2571116" y="186940"/>
                  <a:pt x="2538645" y="190339"/>
                </a:cubicBezTo>
                <a:cubicBezTo>
                  <a:pt x="2510736" y="185043"/>
                  <a:pt x="2473138" y="191719"/>
                  <a:pt x="2440383" y="192408"/>
                </a:cubicBezTo>
                <a:cubicBezTo>
                  <a:pt x="2440100" y="189699"/>
                  <a:pt x="2434688" y="190265"/>
                  <a:pt x="2434404" y="187556"/>
                </a:cubicBezTo>
                <a:cubicBezTo>
                  <a:pt x="2401934" y="190956"/>
                  <a:pt x="2380003" y="190512"/>
                  <a:pt x="2352661" y="190635"/>
                </a:cubicBezTo>
                <a:cubicBezTo>
                  <a:pt x="2363201" y="186793"/>
                  <a:pt x="2374591" y="191079"/>
                  <a:pt x="2384848" y="184527"/>
                </a:cubicBezTo>
                <a:cubicBezTo>
                  <a:pt x="2335859" y="186916"/>
                  <a:pt x="2292281" y="188739"/>
                  <a:pt x="2243291" y="191129"/>
                </a:cubicBezTo>
                <a:cubicBezTo>
                  <a:pt x="2237596" y="188986"/>
                  <a:pt x="2221077" y="187976"/>
                  <a:pt x="2215382" y="185833"/>
                </a:cubicBezTo>
                <a:cubicBezTo>
                  <a:pt x="2220793" y="185266"/>
                  <a:pt x="2226206" y="184700"/>
                  <a:pt x="2231617" y="184133"/>
                </a:cubicBezTo>
                <a:cubicBezTo>
                  <a:pt x="2237029" y="183567"/>
                  <a:pt x="2242440" y="183000"/>
                  <a:pt x="2242724" y="185710"/>
                </a:cubicBezTo>
                <a:cubicBezTo>
                  <a:pt x="2356654" y="176522"/>
                  <a:pt x="2465457" y="170610"/>
                  <a:pt x="2579103" y="158712"/>
                </a:cubicBezTo>
                <a:cubicBezTo>
                  <a:pt x="2502772" y="161225"/>
                  <a:pt x="2421028" y="164304"/>
                  <a:pt x="2339852" y="172803"/>
                </a:cubicBezTo>
                <a:cubicBezTo>
                  <a:pt x="2328745" y="171226"/>
                  <a:pt x="2328745" y="171226"/>
                  <a:pt x="2328745" y="171226"/>
                </a:cubicBezTo>
                <a:cubicBezTo>
                  <a:pt x="2328178" y="165807"/>
                  <a:pt x="2339285" y="167384"/>
                  <a:pt x="2344412" y="164108"/>
                </a:cubicBezTo>
                <a:cubicBezTo>
                  <a:pt x="2404226" y="160585"/>
                  <a:pt x="2453499" y="160905"/>
                  <a:pt x="2502204" y="155806"/>
                </a:cubicBezTo>
                <a:cubicBezTo>
                  <a:pt x="2512177" y="146545"/>
                  <a:pt x="2512177" y="146545"/>
                  <a:pt x="2512177" y="146545"/>
                </a:cubicBezTo>
                <a:cubicBezTo>
                  <a:pt x="2565443" y="132751"/>
                  <a:pt x="2630952" y="131371"/>
                  <a:pt x="2685353" y="128415"/>
                </a:cubicBezTo>
                <a:cubicBezTo>
                  <a:pt x="2663138" y="125263"/>
                  <a:pt x="2630668" y="128662"/>
                  <a:pt x="2607886" y="120090"/>
                </a:cubicBezTo>
                <a:cubicBezTo>
                  <a:pt x="2460351" y="121840"/>
                  <a:pt x="2307688" y="126866"/>
                  <a:pt x="2155875" y="140020"/>
                </a:cubicBezTo>
                <a:cubicBezTo>
                  <a:pt x="2128250" y="137433"/>
                  <a:pt x="2128250" y="137433"/>
                  <a:pt x="2128250" y="137433"/>
                </a:cubicBezTo>
                <a:cubicBezTo>
                  <a:pt x="2138505" y="130881"/>
                  <a:pt x="2155024" y="131891"/>
                  <a:pt x="2170976" y="127482"/>
                </a:cubicBezTo>
                <a:cubicBezTo>
                  <a:pt x="2138222" y="128172"/>
                  <a:pt x="2106035" y="134281"/>
                  <a:pt x="2078409" y="131694"/>
                </a:cubicBezTo>
                <a:cubicBezTo>
                  <a:pt x="2169841" y="116644"/>
                  <a:pt x="2273515" y="114008"/>
                  <a:pt x="2370643" y="101101"/>
                </a:cubicBezTo>
                <a:cubicBezTo>
                  <a:pt x="2456380" y="83908"/>
                  <a:pt x="2555209" y="87257"/>
                  <a:pt x="2647493" y="80336"/>
                </a:cubicBezTo>
                <a:cubicBezTo>
                  <a:pt x="2559770" y="78562"/>
                  <a:pt x="2559770" y="78562"/>
                  <a:pt x="2559770" y="78562"/>
                </a:cubicBezTo>
                <a:cubicBezTo>
                  <a:pt x="2543251" y="77553"/>
                  <a:pt x="2521605" y="79819"/>
                  <a:pt x="2504802" y="76100"/>
                </a:cubicBezTo>
                <a:cubicBezTo>
                  <a:pt x="2504519" y="73390"/>
                  <a:pt x="2504234" y="70681"/>
                  <a:pt x="2498540" y="68538"/>
                </a:cubicBezTo>
                <a:cubicBezTo>
                  <a:pt x="2439294" y="77479"/>
                  <a:pt x="2384041" y="72307"/>
                  <a:pt x="2324513" y="78539"/>
                </a:cubicBezTo>
                <a:cubicBezTo>
                  <a:pt x="2302015" y="72677"/>
                  <a:pt x="2269828" y="78786"/>
                  <a:pt x="2247614" y="75633"/>
                </a:cubicBezTo>
                <a:cubicBezTo>
                  <a:pt x="2285779" y="74377"/>
                  <a:pt x="2305724" y="55854"/>
                  <a:pt x="2338762" y="57873"/>
                </a:cubicBezTo>
                <a:cubicBezTo>
                  <a:pt x="2338479" y="55164"/>
                  <a:pt x="2333351" y="58440"/>
                  <a:pt x="2327939" y="59007"/>
                </a:cubicBezTo>
                <a:cubicBezTo>
                  <a:pt x="2306009" y="58563"/>
                  <a:pt x="2273254" y="59253"/>
                  <a:pt x="2251323" y="58810"/>
                </a:cubicBezTo>
                <a:cubicBezTo>
                  <a:pt x="2283511" y="52701"/>
                  <a:pt x="2305441" y="53144"/>
                  <a:pt x="2337912" y="49745"/>
                </a:cubicBezTo>
                <a:cubicBezTo>
                  <a:pt x="2321676" y="51445"/>
                  <a:pt x="2310569" y="49868"/>
                  <a:pt x="2299462" y="48292"/>
                </a:cubicBezTo>
                <a:cubicBezTo>
                  <a:pt x="2185531" y="57480"/>
                  <a:pt x="2077013" y="66102"/>
                  <a:pt x="1967928" y="69304"/>
                </a:cubicBezTo>
                <a:cubicBezTo>
                  <a:pt x="1950557" y="60166"/>
                  <a:pt x="1924066" y="68418"/>
                  <a:pt x="1902135" y="67975"/>
                </a:cubicBezTo>
                <a:cubicBezTo>
                  <a:pt x="1971920" y="55191"/>
                  <a:pt x="2064488" y="50978"/>
                  <a:pt x="2134841" y="43613"/>
                </a:cubicBezTo>
                <a:cubicBezTo>
                  <a:pt x="2025471" y="44106"/>
                  <a:pt x="1912675" y="64132"/>
                  <a:pt x="1803589" y="67335"/>
                </a:cubicBezTo>
                <a:cubicBezTo>
                  <a:pt x="1841188" y="60659"/>
                  <a:pt x="1868531" y="60536"/>
                  <a:pt x="1906129" y="53861"/>
                </a:cubicBezTo>
                <a:cubicBezTo>
                  <a:pt x="1612761" y="73617"/>
                  <a:pt x="1612761" y="73617"/>
                  <a:pt x="1612761" y="73617"/>
                </a:cubicBezTo>
                <a:cubicBezTo>
                  <a:pt x="1628995" y="71917"/>
                  <a:pt x="1650926" y="72360"/>
                  <a:pt x="1660899" y="63099"/>
                </a:cubicBezTo>
                <a:cubicBezTo>
                  <a:pt x="1769417" y="54478"/>
                  <a:pt x="1872808" y="49132"/>
                  <a:pt x="1970219" y="38934"/>
                </a:cubicBezTo>
                <a:cubicBezTo>
                  <a:pt x="1920947" y="38614"/>
                  <a:pt x="1920947" y="38614"/>
                  <a:pt x="1920947" y="38614"/>
                </a:cubicBezTo>
                <a:cubicBezTo>
                  <a:pt x="1953275" y="33860"/>
                  <a:pt x="1991228" y="30572"/>
                  <a:pt x="2030605" y="27819"/>
                </a:cubicBezTo>
                <a:lnTo>
                  <a:pt x="2137482" y="20965"/>
                </a:lnTo>
                <a:lnTo>
                  <a:pt x="2132004" y="16519"/>
                </a:lnTo>
                <a:cubicBezTo>
                  <a:pt x="2006683" y="21421"/>
                  <a:pt x="1881645" y="29033"/>
                  <a:pt x="1756608" y="36644"/>
                </a:cubicBezTo>
                <a:cubicBezTo>
                  <a:pt x="1750912" y="34502"/>
                  <a:pt x="1750912" y="34502"/>
                  <a:pt x="1750912" y="34502"/>
                </a:cubicBezTo>
                <a:cubicBezTo>
                  <a:pt x="1869687" y="19328"/>
                  <a:pt x="2017223" y="17579"/>
                  <a:pt x="2147388" y="6691"/>
                </a:cubicBezTo>
                <a:cubicBezTo>
                  <a:pt x="2157645" y="139"/>
                  <a:pt x="2157645" y="139"/>
                  <a:pt x="2157645" y="139"/>
                </a:cubicBezTo>
                <a:cubicBezTo>
                  <a:pt x="2113784" y="-747"/>
                  <a:pt x="2053971" y="2775"/>
                  <a:pt x="2004981" y="5165"/>
                </a:cubicBezTo>
                <a:cubicBezTo>
                  <a:pt x="1521351" y="36621"/>
                  <a:pt x="1521351" y="36621"/>
                  <a:pt x="1521351" y="36621"/>
                </a:cubicBezTo>
                <a:cubicBezTo>
                  <a:pt x="1505399" y="41030"/>
                  <a:pt x="1505399" y="41030"/>
                  <a:pt x="1505399" y="41030"/>
                </a:cubicBezTo>
                <a:cubicBezTo>
                  <a:pt x="1357863" y="42780"/>
                  <a:pt x="1190950" y="68471"/>
                  <a:pt x="1043982" y="75640"/>
                </a:cubicBezTo>
                <a:cubicBezTo>
                  <a:pt x="798752" y="84877"/>
                  <a:pt x="539271" y="114781"/>
                  <a:pt x="296310" y="145694"/>
                </a:cubicBezTo>
                <a:cubicBezTo>
                  <a:pt x="263556" y="146384"/>
                  <a:pt x="230802" y="147074"/>
                  <a:pt x="198616" y="153183"/>
                </a:cubicBezTo>
                <a:cubicBezTo>
                  <a:pt x="165294" y="148454"/>
                  <a:pt x="139653" y="164834"/>
                  <a:pt x="107750" y="173652"/>
                </a:cubicBezTo>
                <a:cubicBezTo>
                  <a:pt x="119425" y="180647"/>
                  <a:pt x="97494" y="180204"/>
                  <a:pt x="97778" y="182913"/>
                </a:cubicBezTo>
                <a:cubicBezTo>
                  <a:pt x="108601" y="181780"/>
                  <a:pt x="108601" y="181780"/>
                  <a:pt x="108601" y="181780"/>
                </a:cubicBezTo>
                <a:cubicBezTo>
                  <a:pt x="120559" y="191485"/>
                  <a:pt x="141355" y="181090"/>
                  <a:pt x="158158" y="184809"/>
                </a:cubicBezTo>
                <a:cubicBezTo>
                  <a:pt x="152746" y="185376"/>
                  <a:pt x="152746" y="185376"/>
                  <a:pt x="152746" y="185376"/>
                </a:cubicBezTo>
                <a:cubicBezTo>
                  <a:pt x="196324" y="183553"/>
                  <a:pt x="196324" y="183553"/>
                  <a:pt x="196324" y="183553"/>
                </a:cubicBezTo>
                <a:cubicBezTo>
                  <a:pt x="143341" y="200056"/>
                  <a:pt x="81826" y="187322"/>
                  <a:pt x="29127" y="206535"/>
                </a:cubicBezTo>
                <a:cubicBezTo>
                  <a:pt x="148469" y="196780"/>
                  <a:pt x="148469" y="196780"/>
                  <a:pt x="148469" y="196780"/>
                </a:cubicBezTo>
                <a:cubicBezTo>
                  <a:pt x="143341" y="200056"/>
                  <a:pt x="143341" y="200056"/>
                  <a:pt x="143341" y="200056"/>
                </a:cubicBezTo>
                <a:cubicBezTo>
                  <a:pt x="148752" y="199490"/>
                  <a:pt x="159292" y="195647"/>
                  <a:pt x="165271" y="200499"/>
                </a:cubicBezTo>
                <a:cubicBezTo>
                  <a:pt x="160427" y="206485"/>
                  <a:pt x="143625" y="202766"/>
                  <a:pt x="138497" y="206042"/>
                </a:cubicBezTo>
                <a:cubicBezTo>
                  <a:pt x="133368" y="209318"/>
                  <a:pt x="122545" y="210451"/>
                  <a:pt x="117133" y="211017"/>
                </a:cubicBezTo>
                <a:cubicBezTo>
                  <a:pt x="122829" y="213160"/>
                  <a:pt x="122829" y="213160"/>
                  <a:pt x="122829" y="213160"/>
                </a:cubicBezTo>
                <a:cubicBezTo>
                  <a:pt x="139915" y="219589"/>
                  <a:pt x="107728" y="225697"/>
                  <a:pt x="108295" y="231116"/>
                </a:cubicBezTo>
                <a:cubicBezTo>
                  <a:pt x="119686" y="235402"/>
                  <a:pt x="119686" y="235402"/>
                  <a:pt x="119686" y="235402"/>
                </a:cubicBezTo>
                <a:cubicBezTo>
                  <a:pt x="82087" y="242077"/>
                  <a:pt x="50468" y="253605"/>
                  <a:pt x="12586" y="257571"/>
                </a:cubicBezTo>
                <a:cubicBezTo>
                  <a:pt x="29672" y="263999"/>
                  <a:pt x="44772" y="251462"/>
                  <a:pt x="66703" y="251905"/>
                </a:cubicBezTo>
                <a:cubicBezTo>
                  <a:pt x="72115" y="251339"/>
                  <a:pt x="78094" y="256191"/>
                  <a:pt x="72966" y="259467"/>
                </a:cubicBezTo>
                <a:cubicBezTo>
                  <a:pt x="45907" y="262300"/>
                  <a:pt x="45907" y="262300"/>
                  <a:pt x="45907" y="262300"/>
                </a:cubicBezTo>
                <a:cubicBezTo>
                  <a:pt x="73249" y="262176"/>
                  <a:pt x="73249" y="262176"/>
                  <a:pt x="73249" y="262176"/>
                </a:cubicBezTo>
                <a:cubicBezTo>
                  <a:pt x="62709" y="266019"/>
                  <a:pt x="62709" y="266019"/>
                  <a:pt x="62709" y="266019"/>
                </a:cubicBezTo>
                <a:cubicBezTo>
                  <a:pt x="63560" y="274147"/>
                  <a:pt x="80647" y="280576"/>
                  <a:pt x="97449" y="284295"/>
                </a:cubicBezTo>
                <a:cubicBezTo>
                  <a:pt x="76086" y="289271"/>
                  <a:pt x="53588" y="283409"/>
                  <a:pt x="32225" y="288384"/>
                </a:cubicBezTo>
                <a:cubicBezTo>
                  <a:pt x="27380" y="294370"/>
                  <a:pt x="27664" y="297079"/>
                  <a:pt x="22819" y="303064"/>
                </a:cubicBezTo>
                <a:cubicBezTo>
                  <a:pt x="34494" y="310060"/>
                  <a:pt x="51296" y="313779"/>
                  <a:pt x="67532" y="312079"/>
                </a:cubicBezTo>
                <a:cubicBezTo>
                  <a:pt x="68099" y="317498"/>
                  <a:pt x="46168" y="317055"/>
                  <a:pt x="57843" y="324050"/>
                </a:cubicBezTo>
                <a:cubicBezTo>
                  <a:pt x="42175" y="331168"/>
                  <a:pt x="30784" y="326883"/>
                  <a:pt x="14548" y="328582"/>
                </a:cubicBezTo>
                <a:cubicBezTo>
                  <a:pt x="14832" y="331292"/>
                  <a:pt x="-552" y="341120"/>
                  <a:pt x="15" y="346538"/>
                </a:cubicBezTo>
                <a:cubicBezTo>
                  <a:pt x="54984" y="349001"/>
                  <a:pt x="54984" y="349001"/>
                  <a:pt x="54984" y="349001"/>
                </a:cubicBezTo>
                <a:cubicBezTo>
                  <a:pt x="49855" y="352277"/>
                  <a:pt x="49855" y="352277"/>
                  <a:pt x="49855" y="352277"/>
                </a:cubicBezTo>
                <a:cubicBezTo>
                  <a:pt x="33620" y="353977"/>
                  <a:pt x="22230" y="349691"/>
                  <a:pt x="11690" y="353534"/>
                </a:cubicBezTo>
                <a:cubicBezTo>
                  <a:pt x="29060" y="362672"/>
                  <a:pt x="49855" y="352277"/>
                  <a:pt x="72070" y="355430"/>
                </a:cubicBezTo>
                <a:cubicBezTo>
                  <a:pt x="97061" y="358977"/>
                  <a:pt x="76550" y="368828"/>
                  <a:pt x="78910" y="376670"/>
                </a:cubicBezTo>
                <a:lnTo>
                  <a:pt x="87177" y="381204"/>
                </a:lnTo>
                <a:lnTo>
                  <a:pt x="79079" y="381863"/>
                </a:lnTo>
                <a:lnTo>
                  <a:pt x="89994" y="382749"/>
                </a:lnTo>
                <a:lnTo>
                  <a:pt x="91425" y="383534"/>
                </a:lnTo>
                <a:cubicBezTo>
                  <a:pt x="86014" y="384101"/>
                  <a:pt x="75190" y="385234"/>
                  <a:pt x="69778" y="385800"/>
                </a:cubicBezTo>
                <a:cubicBezTo>
                  <a:pt x="58671" y="384224"/>
                  <a:pt x="42152" y="383214"/>
                  <a:pt x="31045" y="381638"/>
                </a:cubicBezTo>
                <a:cubicBezTo>
                  <a:pt x="25917" y="384914"/>
                  <a:pt x="25917" y="384914"/>
                  <a:pt x="25917" y="384914"/>
                </a:cubicBezTo>
                <a:cubicBezTo>
                  <a:pt x="20505" y="385480"/>
                  <a:pt x="20505" y="385480"/>
                  <a:pt x="20505" y="385480"/>
                </a:cubicBezTo>
                <a:cubicBezTo>
                  <a:pt x="20505" y="385480"/>
                  <a:pt x="20789" y="388190"/>
                  <a:pt x="20789" y="388190"/>
                </a:cubicBezTo>
                <a:cubicBezTo>
                  <a:pt x="15377" y="388756"/>
                  <a:pt x="15661" y="391466"/>
                  <a:pt x="10249" y="392032"/>
                </a:cubicBezTo>
                <a:cubicBezTo>
                  <a:pt x="16511" y="399594"/>
                  <a:pt x="22774" y="407156"/>
                  <a:pt x="34449" y="414151"/>
                </a:cubicBezTo>
                <a:cubicBezTo>
                  <a:pt x="40712" y="421713"/>
                  <a:pt x="47831" y="424391"/>
                  <a:pt x="57479" y="425093"/>
                </a:cubicBezTo>
                <a:lnTo>
                  <a:pt x="87560" y="424370"/>
                </a:lnTo>
                <a:lnTo>
                  <a:pt x="84520" y="428175"/>
                </a:lnTo>
                <a:cubicBezTo>
                  <a:pt x="95403" y="436348"/>
                  <a:pt x="111727" y="441796"/>
                  <a:pt x="128051" y="441796"/>
                </a:cubicBezTo>
                <a:cubicBezTo>
                  <a:pt x="128051" y="447244"/>
                  <a:pt x="106286" y="444520"/>
                  <a:pt x="117169" y="452693"/>
                </a:cubicBezTo>
                <a:cubicBezTo>
                  <a:pt x="100845" y="458141"/>
                  <a:pt x="89962" y="452693"/>
                  <a:pt x="73638" y="452693"/>
                </a:cubicBezTo>
                <a:cubicBezTo>
                  <a:pt x="73638" y="455417"/>
                  <a:pt x="57314" y="463590"/>
                  <a:pt x="57314" y="469038"/>
                </a:cubicBezTo>
                <a:cubicBezTo>
                  <a:pt x="111727" y="477211"/>
                  <a:pt x="111727" y="477211"/>
                  <a:pt x="111727" y="477211"/>
                </a:cubicBezTo>
                <a:cubicBezTo>
                  <a:pt x="106286" y="479935"/>
                  <a:pt x="106286" y="479935"/>
                  <a:pt x="106286" y="479935"/>
                </a:cubicBezTo>
                <a:cubicBezTo>
                  <a:pt x="89962" y="479935"/>
                  <a:pt x="79079" y="474487"/>
                  <a:pt x="68197" y="477211"/>
                </a:cubicBezTo>
                <a:cubicBezTo>
                  <a:pt x="84521" y="488108"/>
                  <a:pt x="106286" y="479935"/>
                  <a:pt x="128051" y="485384"/>
                </a:cubicBezTo>
                <a:cubicBezTo>
                  <a:pt x="160699" y="493556"/>
                  <a:pt x="111727" y="504453"/>
                  <a:pt x="144375" y="515350"/>
                </a:cubicBezTo>
                <a:cubicBezTo>
                  <a:pt x="138934" y="515350"/>
                  <a:pt x="128051" y="515350"/>
                  <a:pt x="122610" y="515350"/>
                </a:cubicBezTo>
                <a:cubicBezTo>
                  <a:pt x="111727" y="512626"/>
                  <a:pt x="95403" y="509902"/>
                  <a:pt x="84520" y="507178"/>
                </a:cubicBezTo>
                <a:cubicBezTo>
                  <a:pt x="79079" y="509902"/>
                  <a:pt x="79079" y="509902"/>
                  <a:pt x="79079" y="509902"/>
                </a:cubicBezTo>
                <a:cubicBezTo>
                  <a:pt x="73638" y="509902"/>
                  <a:pt x="73638" y="509902"/>
                  <a:pt x="73638" y="509902"/>
                </a:cubicBezTo>
                <a:cubicBezTo>
                  <a:pt x="73638" y="509902"/>
                  <a:pt x="73638" y="512626"/>
                  <a:pt x="73638" y="512626"/>
                </a:cubicBezTo>
                <a:cubicBezTo>
                  <a:pt x="68197" y="512626"/>
                  <a:pt x="68196" y="515350"/>
                  <a:pt x="62755" y="515350"/>
                </a:cubicBezTo>
                <a:cubicBezTo>
                  <a:pt x="68197" y="523523"/>
                  <a:pt x="73638" y="531696"/>
                  <a:pt x="84520" y="539868"/>
                </a:cubicBezTo>
                <a:cubicBezTo>
                  <a:pt x="89962" y="548041"/>
                  <a:pt x="96764" y="551446"/>
                  <a:pt x="106286" y="5531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19" name="任意多边形: 形状 18">
            <a:extLst>
              <a:ext uri="{FF2B5EF4-FFF2-40B4-BE49-F238E27FC236}">
                <a16:creationId xmlns:a16="http://schemas.microsoft.com/office/drawing/2014/main" xmlns="" id="{08DDFC4E-78E0-4871-8E0F-B1E1C66EABC6}"/>
              </a:ext>
            </a:extLst>
          </p:cNvPr>
          <p:cNvSpPr>
            <a:spLocks/>
          </p:cNvSpPr>
          <p:nvPr/>
        </p:nvSpPr>
        <p:spPr bwMode="auto">
          <a:xfrm rot="266519" flipH="1">
            <a:off x="3475862" y="3257381"/>
            <a:ext cx="250938" cy="2337278"/>
          </a:xfrm>
          <a:custGeom>
            <a:avLst/>
            <a:gdLst>
              <a:gd name="connsiteX0" fmla="*/ 2137983 w 2750767"/>
              <a:gd name="connsiteY0" fmla="*/ 21371 h 605250"/>
              <a:gd name="connsiteX1" fmla="*/ 2148807 w 2750767"/>
              <a:gd name="connsiteY1" fmla="*/ 20238 h 605250"/>
              <a:gd name="connsiteX2" fmla="*/ 2137482 w 2750767"/>
              <a:gd name="connsiteY2" fmla="*/ 20965 h 605250"/>
              <a:gd name="connsiteX3" fmla="*/ 2217517 w 2750767"/>
              <a:gd name="connsiteY3" fmla="*/ 368242 h 605250"/>
              <a:gd name="connsiteX4" fmla="*/ 2228401 w 2750767"/>
              <a:gd name="connsiteY4" fmla="*/ 368242 h 605250"/>
              <a:gd name="connsiteX5" fmla="*/ 2217061 w 2750767"/>
              <a:gd name="connsiteY5" fmla="*/ 367785 h 605250"/>
              <a:gd name="connsiteX6" fmla="*/ 106286 w 2750767"/>
              <a:gd name="connsiteY6" fmla="*/ 553149 h 605250"/>
              <a:gd name="connsiteX7" fmla="*/ 144375 w 2750767"/>
              <a:gd name="connsiteY7" fmla="*/ 556214 h 605250"/>
              <a:gd name="connsiteX8" fmla="*/ 209671 w 2750767"/>
              <a:gd name="connsiteY8" fmla="*/ 569835 h 605250"/>
              <a:gd name="connsiteX9" fmla="*/ 329380 w 2750767"/>
              <a:gd name="connsiteY9" fmla="*/ 575283 h 605250"/>
              <a:gd name="connsiteX10" fmla="*/ 824540 w 2750767"/>
              <a:gd name="connsiteY10" fmla="*/ 588905 h 605250"/>
              <a:gd name="connsiteX11" fmla="*/ 1151019 w 2750767"/>
              <a:gd name="connsiteY11" fmla="*/ 599802 h 605250"/>
              <a:gd name="connsiteX12" fmla="*/ 1580883 w 2750767"/>
              <a:gd name="connsiteY12" fmla="*/ 605250 h 605250"/>
              <a:gd name="connsiteX13" fmla="*/ 1608090 w 2750767"/>
              <a:gd name="connsiteY13" fmla="*/ 602526 h 605250"/>
              <a:gd name="connsiteX14" fmla="*/ 1613531 w 2750767"/>
              <a:gd name="connsiteY14" fmla="*/ 605250 h 605250"/>
              <a:gd name="connsiteX15" fmla="*/ 1651621 w 2750767"/>
              <a:gd name="connsiteY15" fmla="*/ 605250 h 605250"/>
              <a:gd name="connsiteX16" fmla="*/ 1624414 w 2750767"/>
              <a:gd name="connsiteY16" fmla="*/ 602526 h 605250"/>
              <a:gd name="connsiteX17" fmla="*/ 1695151 w 2750767"/>
              <a:gd name="connsiteY17" fmla="*/ 602526 h 605250"/>
              <a:gd name="connsiteX18" fmla="*/ 1635297 w 2750767"/>
              <a:gd name="connsiteY18" fmla="*/ 597077 h 605250"/>
              <a:gd name="connsiteX19" fmla="*/ 1232639 w 2750767"/>
              <a:gd name="connsiteY19" fmla="*/ 588905 h 605250"/>
              <a:gd name="connsiteX20" fmla="*/ 1901922 w 2750767"/>
              <a:gd name="connsiteY20" fmla="*/ 597077 h 605250"/>
              <a:gd name="connsiteX21" fmla="*/ 1907363 w 2750767"/>
              <a:gd name="connsiteY21" fmla="*/ 588905 h 605250"/>
              <a:gd name="connsiteX22" fmla="*/ 2353551 w 2750767"/>
              <a:gd name="connsiteY22" fmla="*/ 597077 h 605250"/>
              <a:gd name="connsiteX23" fmla="*/ 2435170 w 2750767"/>
              <a:gd name="connsiteY23" fmla="*/ 591629 h 605250"/>
              <a:gd name="connsiteX24" fmla="*/ 2342668 w 2750767"/>
              <a:gd name="connsiteY24" fmla="*/ 586180 h 605250"/>
              <a:gd name="connsiteX25" fmla="*/ 2337227 w 2750767"/>
              <a:gd name="connsiteY25" fmla="*/ 583456 h 605250"/>
              <a:gd name="connsiteX26" fmla="*/ 2516790 w 2750767"/>
              <a:gd name="connsiteY26" fmla="*/ 580732 h 605250"/>
              <a:gd name="connsiteX27" fmla="*/ 2690912 w 2750767"/>
              <a:gd name="connsiteY27" fmla="*/ 586180 h 605250"/>
              <a:gd name="connsiteX28" fmla="*/ 2598410 w 2750767"/>
              <a:gd name="connsiteY28" fmla="*/ 578008 h 605250"/>
              <a:gd name="connsiteX29" fmla="*/ 2500466 w 2750767"/>
              <a:gd name="connsiteY29" fmla="*/ 569835 h 605250"/>
              <a:gd name="connsiteX30" fmla="*/ 2495025 w 2750767"/>
              <a:gd name="connsiteY30" fmla="*/ 564386 h 605250"/>
              <a:gd name="connsiteX31" fmla="*/ 2413405 w 2750767"/>
              <a:gd name="connsiteY31" fmla="*/ 558938 h 605250"/>
              <a:gd name="connsiteX32" fmla="*/ 2446053 w 2750767"/>
              <a:gd name="connsiteY32" fmla="*/ 556214 h 605250"/>
              <a:gd name="connsiteX33" fmla="*/ 2304579 w 2750767"/>
              <a:gd name="connsiteY33" fmla="*/ 548041 h 605250"/>
              <a:gd name="connsiteX34" fmla="*/ 2277372 w 2750767"/>
              <a:gd name="connsiteY34" fmla="*/ 539868 h 605250"/>
              <a:gd name="connsiteX35" fmla="*/ 2293696 w 2750767"/>
              <a:gd name="connsiteY35" fmla="*/ 539868 h 605250"/>
              <a:gd name="connsiteX36" fmla="*/ 2304579 w 2750767"/>
              <a:gd name="connsiteY36" fmla="*/ 542593 h 605250"/>
              <a:gd name="connsiteX37" fmla="*/ 2641940 w 2750767"/>
              <a:gd name="connsiteY37" fmla="*/ 550765 h 605250"/>
              <a:gd name="connsiteX38" fmla="*/ 2402522 w 2750767"/>
              <a:gd name="connsiteY38" fmla="*/ 539868 h 605250"/>
              <a:gd name="connsiteX39" fmla="*/ 2391640 w 2750767"/>
              <a:gd name="connsiteY39" fmla="*/ 537144 h 605250"/>
              <a:gd name="connsiteX40" fmla="*/ 2407964 w 2750767"/>
              <a:gd name="connsiteY40" fmla="*/ 531696 h 605250"/>
              <a:gd name="connsiteX41" fmla="*/ 2565762 w 2750767"/>
              <a:gd name="connsiteY41" fmla="*/ 539868 h 605250"/>
              <a:gd name="connsiteX42" fmla="*/ 2576644 w 2750767"/>
              <a:gd name="connsiteY42" fmla="*/ 531696 h 605250"/>
              <a:gd name="connsiteX43" fmla="*/ 2750767 w 2750767"/>
              <a:gd name="connsiteY43" fmla="*/ 531696 h 605250"/>
              <a:gd name="connsiteX44" fmla="*/ 2674589 w 2750767"/>
              <a:gd name="connsiteY44" fmla="*/ 515350 h 605250"/>
              <a:gd name="connsiteX45" fmla="*/ 2222959 w 2750767"/>
              <a:gd name="connsiteY45" fmla="*/ 488108 h 605250"/>
              <a:gd name="connsiteX46" fmla="*/ 2195752 w 2750767"/>
              <a:gd name="connsiteY46" fmla="*/ 482660 h 605250"/>
              <a:gd name="connsiteX47" fmla="*/ 2239283 w 2750767"/>
              <a:gd name="connsiteY47" fmla="*/ 477211 h 605250"/>
              <a:gd name="connsiteX48" fmla="*/ 2146780 w 2750767"/>
              <a:gd name="connsiteY48" fmla="*/ 471762 h 605250"/>
              <a:gd name="connsiteX49" fmla="*/ 2440612 w 2750767"/>
              <a:gd name="connsiteY49" fmla="*/ 471763 h 605250"/>
              <a:gd name="connsiteX50" fmla="*/ 2718119 w 2750767"/>
              <a:gd name="connsiteY50" fmla="*/ 479935 h 605250"/>
              <a:gd name="connsiteX51" fmla="*/ 2631058 w 2750767"/>
              <a:gd name="connsiteY51" fmla="*/ 469038 h 605250"/>
              <a:gd name="connsiteX52" fmla="*/ 2576644 w 2750767"/>
              <a:gd name="connsiteY52" fmla="*/ 460866 h 605250"/>
              <a:gd name="connsiteX53" fmla="*/ 2571203 w 2750767"/>
              <a:gd name="connsiteY53" fmla="*/ 452693 h 605250"/>
              <a:gd name="connsiteX54" fmla="*/ 2397082 w 2750767"/>
              <a:gd name="connsiteY54" fmla="*/ 444520 h 605250"/>
              <a:gd name="connsiteX55" fmla="*/ 2320903 w 2750767"/>
              <a:gd name="connsiteY55" fmla="*/ 433623 h 605250"/>
              <a:gd name="connsiteX56" fmla="*/ 2413405 w 2750767"/>
              <a:gd name="connsiteY56" fmla="*/ 425451 h 605250"/>
              <a:gd name="connsiteX57" fmla="*/ 2402522 w 2750767"/>
              <a:gd name="connsiteY57" fmla="*/ 425451 h 605250"/>
              <a:gd name="connsiteX58" fmla="*/ 2326344 w 2750767"/>
              <a:gd name="connsiteY58" fmla="*/ 417278 h 605250"/>
              <a:gd name="connsiteX59" fmla="*/ 2413405 w 2750767"/>
              <a:gd name="connsiteY59" fmla="*/ 417278 h 605250"/>
              <a:gd name="connsiteX60" fmla="*/ 2375316 w 2750767"/>
              <a:gd name="connsiteY60" fmla="*/ 411829 h 605250"/>
              <a:gd name="connsiteX61" fmla="*/ 2043395 w 2750767"/>
              <a:gd name="connsiteY61" fmla="*/ 398208 h 605250"/>
              <a:gd name="connsiteX62" fmla="*/ 1978100 w 2750767"/>
              <a:gd name="connsiteY62" fmla="*/ 390036 h 605250"/>
              <a:gd name="connsiteX63" fmla="*/ 2212076 w 2750767"/>
              <a:gd name="connsiteY63" fmla="*/ 390035 h 605250"/>
              <a:gd name="connsiteX64" fmla="*/ 1880155 w 2750767"/>
              <a:gd name="connsiteY64" fmla="*/ 379139 h 605250"/>
              <a:gd name="connsiteX65" fmla="*/ 1983541 w 2750767"/>
              <a:gd name="connsiteY65" fmla="*/ 376414 h 605250"/>
              <a:gd name="connsiteX66" fmla="*/ 1689710 w 2750767"/>
              <a:gd name="connsiteY66" fmla="*/ 365517 h 605250"/>
              <a:gd name="connsiteX67" fmla="*/ 1738682 w 2750767"/>
              <a:gd name="connsiteY67" fmla="*/ 360069 h 605250"/>
              <a:gd name="connsiteX68" fmla="*/ 2048837 w 2750767"/>
              <a:gd name="connsiteY68" fmla="*/ 368242 h 605250"/>
              <a:gd name="connsiteX69" fmla="*/ 1999865 w 2750767"/>
              <a:gd name="connsiteY69" fmla="*/ 362793 h 605250"/>
              <a:gd name="connsiteX70" fmla="*/ 2110052 w 2750767"/>
              <a:gd name="connsiteY70" fmla="*/ 363474 h 605250"/>
              <a:gd name="connsiteX71" fmla="*/ 2217061 w 2750767"/>
              <a:gd name="connsiteY71" fmla="*/ 367785 h 605250"/>
              <a:gd name="connsiteX72" fmla="*/ 2212076 w 2750767"/>
              <a:gd name="connsiteY72" fmla="*/ 362793 h 605250"/>
              <a:gd name="connsiteX73" fmla="*/ 1836625 w 2750767"/>
              <a:gd name="connsiteY73" fmla="*/ 343724 h 605250"/>
              <a:gd name="connsiteX74" fmla="*/ 1831184 w 2750767"/>
              <a:gd name="connsiteY74" fmla="*/ 340999 h 605250"/>
              <a:gd name="connsiteX75" fmla="*/ 2228400 w 2750767"/>
              <a:gd name="connsiteY75" fmla="*/ 354621 h 605250"/>
              <a:gd name="connsiteX76" fmla="*/ 2239283 w 2750767"/>
              <a:gd name="connsiteY76" fmla="*/ 349172 h 605250"/>
              <a:gd name="connsiteX77" fmla="*/ 2086926 w 2750767"/>
              <a:gd name="connsiteY77" fmla="*/ 338275 h 605250"/>
              <a:gd name="connsiteX78" fmla="*/ 1602649 w 2750767"/>
              <a:gd name="connsiteY78" fmla="*/ 319206 h 605250"/>
              <a:gd name="connsiteX79" fmla="*/ 1586325 w 2750767"/>
              <a:gd name="connsiteY79" fmla="*/ 321930 h 605250"/>
              <a:gd name="connsiteX80" fmla="*/ 1548124 w 2750767"/>
              <a:gd name="connsiteY80" fmla="*/ 319668 h 605250"/>
              <a:gd name="connsiteX81" fmla="*/ 1556262 w 2750767"/>
              <a:gd name="connsiteY81" fmla="*/ 317835 h 605250"/>
              <a:gd name="connsiteX82" fmla="*/ 1561956 w 2750767"/>
              <a:gd name="connsiteY82" fmla="*/ 319978 h 605250"/>
              <a:gd name="connsiteX83" fmla="*/ 1599838 w 2750767"/>
              <a:gd name="connsiteY83" fmla="*/ 316012 h 605250"/>
              <a:gd name="connsiteX84" fmla="*/ 1572496 w 2750767"/>
              <a:gd name="connsiteY84" fmla="*/ 316135 h 605250"/>
              <a:gd name="connsiteX85" fmla="*/ 1642849 w 2750767"/>
              <a:gd name="connsiteY85" fmla="*/ 308770 h 605250"/>
              <a:gd name="connsiteX86" fmla="*/ 1582752 w 2750767"/>
              <a:gd name="connsiteY86" fmla="*/ 309583 h 605250"/>
              <a:gd name="connsiteX87" fmla="*/ 1500879 w 2750767"/>
              <a:gd name="connsiteY87" fmla="*/ 316871 h 605250"/>
              <a:gd name="connsiteX88" fmla="*/ 1475260 w 2750767"/>
              <a:gd name="connsiteY88" fmla="*/ 315354 h 605250"/>
              <a:gd name="connsiteX89" fmla="*/ 1512544 w 2750767"/>
              <a:gd name="connsiteY89" fmla="*/ 311797 h 605250"/>
              <a:gd name="connsiteX90" fmla="*/ 1847928 w 2750767"/>
              <a:gd name="connsiteY90" fmla="*/ 281823 h 605250"/>
              <a:gd name="connsiteX91" fmla="*/ 1852488 w 2750767"/>
              <a:gd name="connsiteY91" fmla="*/ 273128 h 605250"/>
              <a:gd name="connsiteX92" fmla="*/ 2297103 w 2750767"/>
              <a:gd name="connsiteY92" fmla="*/ 234799 h 605250"/>
              <a:gd name="connsiteX93" fmla="*/ 2377712 w 2750767"/>
              <a:gd name="connsiteY93" fmla="*/ 220883 h 605250"/>
              <a:gd name="connsiteX94" fmla="*/ 2285145 w 2750767"/>
              <a:gd name="connsiteY94" fmla="*/ 225095 h 605250"/>
              <a:gd name="connsiteX95" fmla="*/ 2279449 w 2750767"/>
              <a:gd name="connsiteY95" fmla="*/ 222952 h 605250"/>
              <a:gd name="connsiteX96" fmla="*/ 2457754 w 2750767"/>
              <a:gd name="connsiteY96" fmla="*/ 201547 h 605250"/>
              <a:gd name="connsiteX97" fmla="*/ 2631496 w 2750767"/>
              <a:gd name="connsiteY97" fmla="*/ 188836 h 605250"/>
              <a:gd name="connsiteX98" fmla="*/ 2538645 w 2750767"/>
              <a:gd name="connsiteY98" fmla="*/ 190339 h 605250"/>
              <a:gd name="connsiteX99" fmla="*/ 2440383 w 2750767"/>
              <a:gd name="connsiteY99" fmla="*/ 192408 h 605250"/>
              <a:gd name="connsiteX100" fmla="*/ 2434404 w 2750767"/>
              <a:gd name="connsiteY100" fmla="*/ 187556 h 605250"/>
              <a:gd name="connsiteX101" fmla="*/ 2352661 w 2750767"/>
              <a:gd name="connsiteY101" fmla="*/ 190635 h 605250"/>
              <a:gd name="connsiteX102" fmla="*/ 2384848 w 2750767"/>
              <a:gd name="connsiteY102" fmla="*/ 184527 h 605250"/>
              <a:gd name="connsiteX103" fmla="*/ 2243291 w 2750767"/>
              <a:gd name="connsiteY103" fmla="*/ 191129 h 605250"/>
              <a:gd name="connsiteX104" fmla="*/ 2215382 w 2750767"/>
              <a:gd name="connsiteY104" fmla="*/ 185833 h 605250"/>
              <a:gd name="connsiteX105" fmla="*/ 2231617 w 2750767"/>
              <a:gd name="connsiteY105" fmla="*/ 184133 h 605250"/>
              <a:gd name="connsiteX106" fmla="*/ 2242724 w 2750767"/>
              <a:gd name="connsiteY106" fmla="*/ 185710 h 605250"/>
              <a:gd name="connsiteX107" fmla="*/ 2579103 w 2750767"/>
              <a:gd name="connsiteY107" fmla="*/ 158712 h 605250"/>
              <a:gd name="connsiteX108" fmla="*/ 2339852 w 2750767"/>
              <a:gd name="connsiteY108" fmla="*/ 172803 h 605250"/>
              <a:gd name="connsiteX109" fmla="*/ 2328745 w 2750767"/>
              <a:gd name="connsiteY109" fmla="*/ 171226 h 605250"/>
              <a:gd name="connsiteX110" fmla="*/ 2344412 w 2750767"/>
              <a:gd name="connsiteY110" fmla="*/ 164108 h 605250"/>
              <a:gd name="connsiteX111" fmla="*/ 2502204 w 2750767"/>
              <a:gd name="connsiteY111" fmla="*/ 155806 h 605250"/>
              <a:gd name="connsiteX112" fmla="*/ 2512177 w 2750767"/>
              <a:gd name="connsiteY112" fmla="*/ 146545 h 605250"/>
              <a:gd name="connsiteX113" fmla="*/ 2685353 w 2750767"/>
              <a:gd name="connsiteY113" fmla="*/ 128415 h 605250"/>
              <a:gd name="connsiteX114" fmla="*/ 2607886 w 2750767"/>
              <a:gd name="connsiteY114" fmla="*/ 120090 h 605250"/>
              <a:gd name="connsiteX115" fmla="*/ 2155875 w 2750767"/>
              <a:gd name="connsiteY115" fmla="*/ 140020 h 605250"/>
              <a:gd name="connsiteX116" fmla="*/ 2128250 w 2750767"/>
              <a:gd name="connsiteY116" fmla="*/ 137433 h 605250"/>
              <a:gd name="connsiteX117" fmla="*/ 2170976 w 2750767"/>
              <a:gd name="connsiteY117" fmla="*/ 127482 h 605250"/>
              <a:gd name="connsiteX118" fmla="*/ 2078409 w 2750767"/>
              <a:gd name="connsiteY118" fmla="*/ 131694 h 605250"/>
              <a:gd name="connsiteX119" fmla="*/ 2370643 w 2750767"/>
              <a:gd name="connsiteY119" fmla="*/ 101101 h 605250"/>
              <a:gd name="connsiteX120" fmla="*/ 2647493 w 2750767"/>
              <a:gd name="connsiteY120" fmla="*/ 80336 h 605250"/>
              <a:gd name="connsiteX121" fmla="*/ 2559770 w 2750767"/>
              <a:gd name="connsiteY121" fmla="*/ 78562 h 605250"/>
              <a:gd name="connsiteX122" fmla="*/ 2504802 w 2750767"/>
              <a:gd name="connsiteY122" fmla="*/ 76100 h 605250"/>
              <a:gd name="connsiteX123" fmla="*/ 2498540 w 2750767"/>
              <a:gd name="connsiteY123" fmla="*/ 68538 h 605250"/>
              <a:gd name="connsiteX124" fmla="*/ 2324513 w 2750767"/>
              <a:gd name="connsiteY124" fmla="*/ 78539 h 605250"/>
              <a:gd name="connsiteX125" fmla="*/ 2247614 w 2750767"/>
              <a:gd name="connsiteY125" fmla="*/ 75633 h 605250"/>
              <a:gd name="connsiteX126" fmla="*/ 2338762 w 2750767"/>
              <a:gd name="connsiteY126" fmla="*/ 57873 h 605250"/>
              <a:gd name="connsiteX127" fmla="*/ 2327939 w 2750767"/>
              <a:gd name="connsiteY127" fmla="*/ 59007 h 605250"/>
              <a:gd name="connsiteX128" fmla="*/ 2251323 w 2750767"/>
              <a:gd name="connsiteY128" fmla="*/ 58810 h 605250"/>
              <a:gd name="connsiteX129" fmla="*/ 2337912 w 2750767"/>
              <a:gd name="connsiteY129" fmla="*/ 49745 h 605250"/>
              <a:gd name="connsiteX130" fmla="*/ 2299462 w 2750767"/>
              <a:gd name="connsiteY130" fmla="*/ 48292 h 605250"/>
              <a:gd name="connsiteX131" fmla="*/ 1967928 w 2750767"/>
              <a:gd name="connsiteY131" fmla="*/ 69304 h 605250"/>
              <a:gd name="connsiteX132" fmla="*/ 1902135 w 2750767"/>
              <a:gd name="connsiteY132" fmla="*/ 67975 h 605250"/>
              <a:gd name="connsiteX133" fmla="*/ 2134841 w 2750767"/>
              <a:gd name="connsiteY133" fmla="*/ 43613 h 605250"/>
              <a:gd name="connsiteX134" fmla="*/ 1803589 w 2750767"/>
              <a:gd name="connsiteY134" fmla="*/ 67335 h 605250"/>
              <a:gd name="connsiteX135" fmla="*/ 1906129 w 2750767"/>
              <a:gd name="connsiteY135" fmla="*/ 53861 h 605250"/>
              <a:gd name="connsiteX136" fmla="*/ 1612761 w 2750767"/>
              <a:gd name="connsiteY136" fmla="*/ 73617 h 605250"/>
              <a:gd name="connsiteX137" fmla="*/ 1660899 w 2750767"/>
              <a:gd name="connsiteY137" fmla="*/ 63099 h 605250"/>
              <a:gd name="connsiteX138" fmla="*/ 1970219 w 2750767"/>
              <a:gd name="connsiteY138" fmla="*/ 38934 h 605250"/>
              <a:gd name="connsiteX139" fmla="*/ 1920947 w 2750767"/>
              <a:gd name="connsiteY139" fmla="*/ 38614 h 605250"/>
              <a:gd name="connsiteX140" fmla="*/ 2030605 w 2750767"/>
              <a:gd name="connsiteY140" fmla="*/ 27819 h 605250"/>
              <a:gd name="connsiteX141" fmla="*/ 2137482 w 2750767"/>
              <a:gd name="connsiteY141" fmla="*/ 20965 h 605250"/>
              <a:gd name="connsiteX142" fmla="*/ 2132004 w 2750767"/>
              <a:gd name="connsiteY142" fmla="*/ 16519 h 605250"/>
              <a:gd name="connsiteX143" fmla="*/ 1756608 w 2750767"/>
              <a:gd name="connsiteY143" fmla="*/ 36644 h 605250"/>
              <a:gd name="connsiteX144" fmla="*/ 1750912 w 2750767"/>
              <a:gd name="connsiteY144" fmla="*/ 34502 h 605250"/>
              <a:gd name="connsiteX145" fmla="*/ 2147388 w 2750767"/>
              <a:gd name="connsiteY145" fmla="*/ 6691 h 605250"/>
              <a:gd name="connsiteX146" fmla="*/ 2157645 w 2750767"/>
              <a:gd name="connsiteY146" fmla="*/ 139 h 605250"/>
              <a:gd name="connsiteX147" fmla="*/ 2004981 w 2750767"/>
              <a:gd name="connsiteY147" fmla="*/ 5165 h 605250"/>
              <a:gd name="connsiteX148" fmla="*/ 1521351 w 2750767"/>
              <a:gd name="connsiteY148" fmla="*/ 36621 h 605250"/>
              <a:gd name="connsiteX149" fmla="*/ 1505399 w 2750767"/>
              <a:gd name="connsiteY149" fmla="*/ 41030 h 605250"/>
              <a:gd name="connsiteX150" fmla="*/ 1043982 w 2750767"/>
              <a:gd name="connsiteY150" fmla="*/ 75640 h 605250"/>
              <a:gd name="connsiteX151" fmla="*/ 296310 w 2750767"/>
              <a:gd name="connsiteY151" fmla="*/ 145694 h 605250"/>
              <a:gd name="connsiteX152" fmla="*/ 198616 w 2750767"/>
              <a:gd name="connsiteY152" fmla="*/ 153183 h 605250"/>
              <a:gd name="connsiteX153" fmla="*/ 107750 w 2750767"/>
              <a:gd name="connsiteY153" fmla="*/ 173652 h 605250"/>
              <a:gd name="connsiteX154" fmla="*/ 97778 w 2750767"/>
              <a:gd name="connsiteY154" fmla="*/ 182913 h 605250"/>
              <a:gd name="connsiteX155" fmla="*/ 108601 w 2750767"/>
              <a:gd name="connsiteY155" fmla="*/ 181780 h 605250"/>
              <a:gd name="connsiteX156" fmla="*/ 158158 w 2750767"/>
              <a:gd name="connsiteY156" fmla="*/ 184809 h 605250"/>
              <a:gd name="connsiteX157" fmla="*/ 152746 w 2750767"/>
              <a:gd name="connsiteY157" fmla="*/ 185376 h 605250"/>
              <a:gd name="connsiteX158" fmla="*/ 196324 w 2750767"/>
              <a:gd name="connsiteY158" fmla="*/ 183553 h 605250"/>
              <a:gd name="connsiteX159" fmla="*/ 29127 w 2750767"/>
              <a:gd name="connsiteY159" fmla="*/ 206535 h 605250"/>
              <a:gd name="connsiteX160" fmla="*/ 148469 w 2750767"/>
              <a:gd name="connsiteY160" fmla="*/ 196780 h 605250"/>
              <a:gd name="connsiteX161" fmla="*/ 143341 w 2750767"/>
              <a:gd name="connsiteY161" fmla="*/ 200056 h 605250"/>
              <a:gd name="connsiteX162" fmla="*/ 165271 w 2750767"/>
              <a:gd name="connsiteY162" fmla="*/ 200499 h 605250"/>
              <a:gd name="connsiteX163" fmla="*/ 138497 w 2750767"/>
              <a:gd name="connsiteY163" fmla="*/ 206042 h 605250"/>
              <a:gd name="connsiteX164" fmla="*/ 117133 w 2750767"/>
              <a:gd name="connsiteY164" fmla="*/ 211017 h 605250"/>
              <a:gd name="connsiteX165" fmla="*/ 122829 w 2750767"/>
              <a:gd name="connsiteY165" fmla="*/ 213160 h 605250"/>
              <a:gd name="connsiteX166" fmla="*/ 108295 w 2750767"/>
              <a:gd name="connsiteY166" fmla="*/ 231116 h 605250"/>
              <a:gd name="connsiteX167" fmla="*/ 119686 w 2750767"/>
              <a:gd name="connsiteY167" fmla="*/ 235402 h 605250"/>
              <a:gd name="connsiteX168" fmla="*/ 12586 w 2750767"/>
              <a:gd name="connsiteY168" fmla="*/ 257571 h 605250"/>
              <a:gd name="connsiteX169" fmla="*/ 66703 w 2750767"/>
              <a:gd name="connsiteY169" fmla="*/ 251905 h 605250"/>
              <a:gd name="connsiteX170" fmla="*/ 72966 w 2750767"/>
              <a:gd name="connsiteY170" fmla="*/ 259467 h 605250"/>
              <a:gd name="connsiteX171" fmla="*/ 45907 w 2750767"/>
              <a:gd name="connsiteY171" fmla="*/ 262300 h 605250"/>
              <a:gd name="connsiteX172" fmla="*/ 73249 w 2750767"/>
              <a:gd name="connsiteY172" fmla="*/ 262176 h 605250"/>
              <a:gd name="connsiteX173" fmla="*/ 62709 w 2750767"/>
              <a:gd name="connsiteY173" fmla="*/ 266019 h 605250"/>
              <a:gd name="connsiteX174" fmla="*/ 97449 w 2750767"/>
              <a:gd name="connsiteY174" fmla="*/ 284295 h 605250"/>
              <a:gd name="connsiteX175" fmla="*/ 32225 w 2750767"/>
              <a:gd name="connsiteY175" fmla="*/ 288384 h 605250"/>
              <a:gd name="connsiteX176" fmla="*/ 22819 w 2750767"/>
              <a:gd name="connsiteY176" fmla="*/ 303064 h 605250"/>
              <a:gd name="connsiteX177" fmla="*/ 67532 w 2750767"/>
              <a:gd name="connsiteY177" fmla="*/ 312079 h 605250"/>
              <a:gd name="connsiteX178" fmla="*/ 57843 w 2750767"/>
              <a:gd name="connsiteY178" fmla="*/ 324050 h 605250"/>
              <a:gd name="connsiteX179" fmla="*/ 14548 w 2750767"/>
              <a:gd name="connsiteY179" fmla="*/ 328582 h 605250"/>
              <a:gd name="connsiteX180" fmla="*/ 15 w 2750767"/>
              <a:gd name="connsiteY180" fmla="*/ 346538 h 605250"/>
              <a:gd name="connsiteX181" fmla="*/ 54984 w 2750767"/>
              <a:gd name="connsiteY181" fmla="*/ 349001 h 605250"/>
              <a:gd name="connsiteX182" fmla="*/ 49855 w 2750767"/>
              <a:gd name="connsiteY182" fmla="*/ 352277 h 605250"/>
              <a:gd name="connsiteX183" fmla="*/ 11690 w 2750767"/>
              <a:gd name="connsiteY183" fmla="*/ 353534 h 605250"/>
              <a:gd name="connsiteX184" fmla="*/ 72070 w 2750767"/>
              <a:gd name="connsiteY184" fmla="*/ 355430 h 605250"/>
              <a:gd name="connsiteX185" fmla="*/ 78910 w 2750767"/>
              <a:gd name="connsiteY185" fmla="*/ 376670 h 605250"/>
              <a:gd name="connsiteX186" fmla="*/ 87177 w 2750767"/>
              <a:gd name="connsiteY186" fmla="*/ 381204 h 605250"/>
              <a:gd name="connsiteX187" fmla="*/ 79079 w 2750767"/>
              <a:gd name="connsiteY187" fmla="*/ 381863 h 605250"/>
              <a:gd name="connsiteX188" fmla="*/ 89994 w 2750767"/>
              <a:gd name="connsiteY188" fmla="*/ 382749 h 605250"/>
              <a:gd name="connsiteX189" fmla="*/ 91425 w 2750767"/>
              <a:gd name="connsiteY189" fmla="*/ 383534 h 605250"/>
              <a:gd name="connsiteX190" fmla="*/ 69778 w 2750767"/>
              <a:gd name="connsiteY190" fmla="*/ 385800 h 605250"/>
              <a:gd name="connsiteX191" fmla="*/ 31045 w 2750767"/>
              <a:gd name="connsiteY191" fmla="*/ 381638 h 605250"/>
              <a:gd name="connsiteX192" fmla="*/ 25917 w 2750767"/>
              <a:gd name="connsiteY192" fmla="*/ 384914 h 605250"/>
              <a:gd name="connsiteX193" fmla="*/ 20505 w 2750767"/>
              <a:gd name="connsiteY193" fmla="*/ 385480 h 605250"/>
              <a:gd name="connsiteX194" fmla="*/ 20789 w 2750767"/>
              <a:gd name="connsiteY194" fmla="*/ 388190 h 605250"/>
              <a:gd name="connsiteX195" fmla="*/ 10249 w 2750767"/>
              <a:gd name="connsiteY195" fmla="*/ 392032 h 605250"/>
              <a:gd name="connsiteX196" fmla="*/ 34449 w 2750767"/>
              <a:gd name="connsiteY196" fmla="*/ 414151 h 605250"/>
              <a:gd name="connsiteX197" fmla="*/ 57479 w 2750767"/>
              <a:gd name="connsiteY197" fmla="*/ 425093 h 605250"/>
              <a:gd name="connsiteX198" fmla="*/ 87560 w 2750767"/>
              <a:gd name="connsiteY198" fmla="*/ 424370 h 605250"/>
              <a:gd name="connsiteX199" fmla="*/ 84520 w 2750767"/>
              <a:gd name="connsiteY199" fmla="*/ 428175 h 605250"/>
              <a:gd name="connsiteX200" fmla="*/ 128051 w 2750767"/>
              <a:gd name="connsiteY200" fmla="*/ 441796 h 605250"/>
              <a:gd name="connsiteX201" fmla="*/ 117169 w 2750767"/>
              <a:gd name="connsiteY201" fmla="*/ 452693 h 605250"/>
              <a:gd name="connsiteX202" fmla="*/ 73638 w 2750767"/>
              <a:gd name="connsiteY202" fmla="*/ 452693 h 605250"/>
              <a:gd name="connsiteX203" fmla="*/ 57314 w 2750767"/>
              <a:gd name="connsiteY203" fmla="*/ 469038 h 605250"/>
              <a:gd name="connsiteX204" fmla="*/ 111727 w 2750767"/>
              <a:gd name="connsiteY204" fmla="*/ 477211 h 605250"/>
              <a:gd name="connsiteX205" fmla="*/ 106286 w 2750767"/>
              <a:gd name="connsiteY205" fmla="*/ 479935 h 605250"/>
              <a:gd name="connsiteX206" fmla="*/ 68197 w 2750767"/>
              <a:gd name="connsiteY206" fmla="*/ 477211 h 605250"/>
              <a:gd name="connsiteX207" fmla="*/ 128051 w 2750767"/>
              <a:gd name="connsiteY207" fmla="*/ 485384 h 605250"/>
              <a:gd name="connsiteX208" fmla="*/ 144375 w 2750767"/>
              <a:gd name="connsiteY208" fmla="*/ 515350 h 605250"/>
              <a:gd name="connsiteX209" fmla="*/ 122610 w 2750767"/>
              <a:gd name="connsiteY209" fmla="*/ 515350 h 605250"/>
              <a:gd name="connsiteX210" fmla="*/ 84520 w 2750767"/>
              <a:gd name="connsiteY210" fmla="*/ 507178 h 605250"/>
              <a:gd name="connsiteX211" fmla="*/ 79079 w 2750767"/>
              <a:gd name="connsiteY211" fmla="*/ 509902 h 605250"/>
              <a:gd name="connsiteX212" fmla="*/ 73638 w 2750767"/>
              <a:gd name="connsiteY212" fmla="*/ 509902 h 605250"/>
              <a:gd name="connsiteX213" fmla="*/ 73638 w 2750767"/>
              <a:gd name="connsiteY213" fmla="*/ 512626 h 605250"/>
              <a:gd name="connsiteX214" fmla="*/ 62755 w 2750767"/>
              <a:gd name="connsiteY214" fmla="*/ 515350 h 605250"/>
              <a:gd name="connsiteX215" fmla="*/ 84520 w 2750767"/>
              <a:gd name="connsiteY215" fmla="*/ 539868 h 605250"/>
              <a:gd name="connsiteX216" fmla="*/ 106286 w 2750767"/>
              <a:gd name="connsiteY216" fmla="*/ 553149 h 60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2750767" h="605250">
                <a:moveTo>
                  <a:pt x="2137983" y="21371"/>
                </a:moveTo>
                <a:cubicBezTo>
                  <a:pt x="2137983" y="21371"/>
                  <a:pt x="2137983" y="21371"/>
                  <a:pt x="2148807" y="20238"/>
                </a:cubicBezTo>
                <a:lnTo>
                  <a:pt x="2137482" y="20965"/>
                </a:lnTo>
                <a:close/>
                <a:moveTo>
                  <a:pt x="2217517" y="368242"/>
                </a:moveTo>
                <a:cubicBezTo>
                  <a:pt x="2217517" y="368242"/>
                  <a:pt x="2217517" y="368242"/>
                  <a:pt x="2228401" y="368242"/>
                </a:cubicBezTo>
                <a:lnTo>
                  <a:pt x="2217061" y="367785"/>
                </a:lnTo>
                <a:close/>
                <a:moveTo>
                  <a:pt x="106286" y="553149"/>
                </a:moveTo>
                <a:cubicBezTo>
                  <a:pt x="115808" y="554852"/>
                  <a:pt x="128051" y="554852"/>
                  <a:pt x="144375" y="556214"/>
                </a:cubicBezTo>
                <a:cubicBezTo>
                  <a:pt x="160699" y="567111"/>
                  <a:pt x="198788" y="558938"/>
                  <a:pt x="209671" y="569835"/>
                </a:cubicBezTo>
                <a:cubicBezTo>
                  <a:pt x="247760" y="567111"/>
                  <a:pt x="291291" y="575283"/>
                  <a:pt x="329380" y="575283"/>
                </a:cubicBezTo>
                <a:cubicBezTo>
                  <a:pt x="824540" y="588905"/>
                  <a:pt x="824540" y="588905"/>
                  <a:pt x="824540" y="588905"/>
                </a:cubicBezTo>
                <a:cubicBezTo>
                  <a:pt x="938807" y="594353"/>
                  <a:pt x="1042193" y="597077"/>
                  <a:pt x="1151019" y="599802"/>
                </a:cubicBezTo>
                <a:cubicBezTo>
                  <a:pt x="1580883" y="605250"/>
                  <a:pt x="1580883" y="605250"/>
                  <a:pt x="1580883" y="605250"/>
                </a:cubicBezTo>
                <a:cubicBezTo>
                  <a:pt x="1597207" y="602526"/>
                  <a:pt x="1597208" y="605250"/>
                  <a:pt x="1608090" y="602526"/>
                </a:cubicBezTo>
                <a:cubicBezTo>
                  <a:pt x="1608090" y="602526"/>
                  <a:pt x="1613531" y="605250"/>
                  <a:pt x="1613531" y="605250"/>
                </a:cubicBezTo>
                <a:cubicBezTo>
                  <a:pt x="1651621" y="605250"/>
                  <a:pt x="1651621" y="605250"/>
                  <a:pt x="1651621" y="605250"/>
                </a:cubicBezTo>
                <a:cubicBezTo>
                  <a:pt x="1640738" y="605250"/>
                  <a:pt x="1629855" y="605250"/>
                  <a:pt x="1624414" y="602526"/>
                </a:cubicBezTo>
                <a:cubicBezTo>
                  <a:pt x="1646179" y="602526"/>
                  <a:pt x="1667945" y="602526"/>
                  <a:pt x="1695151" y="602526"/>
                </a:cubicBezTo>
                <a:cubicBezTo>
                  <a:pt x="1678827" y="594353"/>
                  <a:pt x="1651620" y="602526"/>
                  <a:pt x="1635297" y="597077"/>
                </a:cubicBezTo>
                <a:cubicBezTo>
                  <a:pt x="1504705" y="591629"/>
                  <a:pt x="1374113" y="597077"/>
                  <a:pt x="1232639" y="588905"/>
                </a:cubicBezTo>
                <a:cubicBezTo>
                  <a:pt x="1450292" y="586180"/>
                  <a:pt x="1678827" y="597077"/>
                  <a:pt x="1901922" y="597077"/>
                </a:cubicBezTo>
                <a:cubicBezTo>
                  <a:pt x="1907363" y="588905"/>
                  <a:pt x="1907363" y="588905"/>
                  <a:pt x="1907363" y="588905"/>
                </a:cubicBezTo>
                <a:cubicBezTo>
                  <a:pt x="2353551" y="597077"/>
                  <a:pt x="2353551" y="597077"/>
                  <a:pt x="2353551" y="597077"/>
                </a:cubicBezTo>
                <a:cubicBezTo>
                  <a:pt x="2380757" y="594353"/>
                  <a:pt x="2407964" y="594353"/>
                  <a:pt x="2435170" y="591629"/>
                </a:cubicBezTo>
                <a:cubicBezTo>
                  <a:pt x="2342668" y="586180"/>
                  <a:pt x="2342668" y="586180"/>
                  <a:pt x="2342668" y="586180"/>
                </a:cubicBezTo>
                <a:cubicBezTo>
                  <a:pt x="2342668" y="586180"/>
                  <a:pt x="2337227" y="583456"/>
                  <a:pt x="2337227" y="583456"/>
                </a:cubicBezTo>
                <a:cubicBezTo>
                  <a:pt x="2397082" y="580732"/>
                  <a:pt x="2462377" y="583456"/>
                  <a:pt x="2516790" y="580732"/>
                </a:cubicBezTo>
                <a:cubicBezTo>
                  <a:pt x="2576644" y="575283"/>
                  <a:pt x="2636500" y="583456"/>
                  <a:pt x="2690912" y="586180"/>
                </a:cubicBezTo>
                <a:cubicBezTo>
                  <a:pt x="2658265" y="586180"/>
                  <a:pt x="2631058" y="578008"/>
                  <a:pt x="2598410" y="578008"/>
                </a:cubicBezTo>
                <a:cubicBezTo>
                  <a:pt x="2571203" y="569835"/>
                  <a:pt x="2533114" y="572559"/>
                  <a:pt x="2500466" y="569835"/>
                </a:cubicBezTo>
                <a:cubicBezTo>
                  <a:pt x="2500466" y="567111"/>
                  <a:pt x="2495025" y="567111"/>
                  <a:pt x="2495025" y="564386"/>
                </a:cubicBezTo>
                <a:cubicBezTo>
                  <a:pt x="2462377" y="564386"/>
                  <a:pt x="2440611" y="561662"/>
                  <a:pt x="2413405" y="558938"/>
                </a:cubicBezTo>
                <a:cubicBezTo>
                  <a:pt x="2424288" y="556214"/>
                  <a:pt x="2435170" y="561662"/>
                  <a:pt x="2446053" y="556214"/>
                </a:cubicBezTo>
                <a:cubicBezTo>
                  <a:pt x="2397081" y="553489"/>
                  <a:pt x="2353551" y="550765"/>
                  <a:pt x="2304579" y="548041"/>
                </a:cubicBezTo>
                <a:cubicBezTo>
                  <a:pt x="2299137" y="545317"/>
                  <a:pt x="2282813" y="542593"/>
                  <a:pt x="2277372" y="539868"/>
                </a:cubicBezTo>
                <a:cubicBezTo>
                  <a:pt x="2282814" y="539868"/>
                  <a:pt x="2288255" y="539868"/>
                  <a:pt x="2293696" y="539868"/>
                </a:cubicBezTo>
                <a:cubicBezTo>
                  <a:pt x="2299137" y="539868"/>
                  <a:pt x="2304578" y="539868"/>
                  <a:pt x="2304579" y="542593"/>
                </a:cubicBezTo>
                <a:cubicBezTo>
                  <a:pt x="2418846" y="545317"/>
                  <a:pt x="2527673" y="550765"/>
                  <a:pt x="2641940" y="550765"/>
                </a:cubicBezTo>
                <a:cubicBezTo>
                  <a:pt x="2565762" y="545317"/>
                  <a:pt x="2484142" y="539868"/>
                  <a:pt x="2402522" y="539868"/>
                </a:cubicBezTo>
                <a:cubicBezTo>
                  <a:pt x="2391640" y="537144"/>
                  <a:pt x="2391640" y="537144"/>
                  <a:pt x="2391640" y="537144"/>
                </a:cubicBezTo>
                <a:cubicBezTo>
                  <a:pt x="2391640" y="531696"/>
                  <a:pt x="2402522" y="534420"/>
                  <a:pt x="2407964" y="531696"/>
                </a:cubicBezTo>
                <a:cubicBezTo>
                  <a:pt x="2467819" y="534420"/>
                  <a:pt x="2516790" y="539868"/>
                  <a:pt x="2565762" y="539868"/>
                </a:cubicBezTo>
                <a:cubicBezTo>
                  <a:pt x="2576644" y="531696"/>
                  <a:pt x="2576644" y="531696"/>
                  <a:pt x="2576644" y="531696"/>
                </a:cubicBezTo>
                <a:cubicBezTo>
                  <a:pt x="2631058" y="523523"/>
                  <a:pt x="2696353" y="528971"/>
                  <a:pt x="2750767" y="531696"/>
                </a:cubicBezTo>
                <a:cubicBezTo>
                  <a:pt x="2729002" y="526247"/>
                  <a:pt x="2696354" y="526247"/>
                  <a:pt x="2674589" y="515350"/>
                </a:cubicBezTo>
                <a:cubicBezTo>
                  <a:pt x="2527673" y="501729"/>
                  <a:pt x="2375316" y="490832"/>
                  <a:pt x="2222959" y="488108"/>
                </a:cubicBezTo>
                <a:cubicBezTo>
                  <a:pt x="2195752" y="482660"/>
                  <a:pt x="2195752" y="482660"/>
                  <a:pt x="2195752" y="482660"/>
                </a:cubicBezTo>
                <a:cubicBezTo>
                  <a:pt x="2206635" y="477211"/>
                  <a:pt x="2222959" y="479935"/>
                  <a:pt x="2239283" y="477211"/>
                </a:cubicBezTo>
                <a:cubicBezTo>
                  <a:pt x="2206635" y="474487"/>
                  <a:pt x="2173987" y="477211"/>
                  <a:pt x="2146780" y="471762"/>
                </a:cubicBezTo>
                <a:cubicBezTo>
                  <a:pt x="2239283" y="466314"/>
                  <a:pt x="2342668" y="474487"/>
                  <a:pt x="2440612" y="471763"/>
                </a:cubicBezTo>
                <a:cubicBezTo>
                  <a:pt x="2527673" y="463590"/>
                  <a:pt x="2625617" y="477211"/>
                  <a:pt x="2718119" y="479935"/>
                </a:cubicBezTo>
                <a:cubicBezTo>
                  <a:pt x="2631058" y="469038"/>
                  <a:pt x="2631058" y="469038"/>
                  <a:pt x="2631058" y="469038"/>
                </a:cubicBezTo>
                <a:cubicBezTo>
                  <a:pt x="2614734" y="466314"/>
                  <a:pt x="2592969" y="466314"/>
                  <a:pt x="2576644" y="460866"/>
                </a:cubicBezTo>
                <a:cubicBezTo>
                  <a:pt x="2576645" y="458141"/>
                  <a:pt x="2576645" y="455417"/>
                  <a:pt x="2571203" y="452693"/>
                </a:cubicBezTo>
                <a:cubicBezTo>
                  <a:pt x="2511349" y="455417"/>
                  <a:pt x="2456936" y="444520"/>
                  <a:pt x="2397082" y="444520"/>
                </a:cubicBezTo>
                <a:cubicBezTo>
                  <a:pt x="2375316" y="436348"/>
                  <a:pt x="2342668" y="439072"/>
                  <a:pt x="2320903" y="433623"/>
                </a:cubicBezTo>
                <a:cubicBezTo>
                  <a:pt x="2358992" y="436348"/>
                  <a:pt x="2380758" y="420002"/>
                  <a:pt x="2413405" y="425451"/>
                </a:cubicBezTo>
                <a:cubicBezTo>
                  <a:pt x="2413405" y="422726"/>
                  <a:pt x="2407964" y="425451"/>
                  <a:pt x="2402522" y="425451"/>
                </a:cubicBezTo>
                <a:cubicBezTo>
                  <a:pt x="2380757" y="422726"/>
                  <a:pt x="2348109" y="420002"/>
                  <a:pt x="2326344" y="417278"/>
                </a:cubicBezTo>
                <a:cubicBezTo>
                  <a:pt x="2358992" y="414554"/>
                  <a:pt x="2380757" y="417278"/>
                  <a:pt x="2413405" y="417278"/>
                </a:cubicBezTo>
                <a:cubicBezTo>
                  <a:pt x="2397081" y="417278"/>
                  <a:pt x="2386199" y="414554"/>
                  <a:pt x="2375316" y="411829"/>
                </a:cubicBezTo>
                <a:cubicBezTo>
                  <a:pt x="2261049" y="409105"/>
                  <a:pt x="2152222" y="406381"/>
                  <a:pt x="2043395" y="398208"/>
                </a:cubicBezTo>
                <a:cubicBezTo>
                  <a:pt x="2027071" y="387311"/>
                  <a:pt x="1999865" y="392760"/>
                  <a:pt x="1978100" y="390036"/>
                </a:cubicBezTo>
                <a:cubicBezTo>
                  <a:pt x="2048836" y="384587"/>
                  <a:pt x="2141340" y="390036"/>
                  <a:pt x="2212076" y="390035"/>
                </a:cubicBezTo>
                <a:cubicBezTo>
                  <a:pt x="2103250" y="379139"/>
                  <a:pt x="1988983" y="387311"/>
                  <a:pt x="1880155" y="379139"/>
                </a:cubicBezTo>
                <a:cubicBezTo>
                  <a:pt x="1918245" y="376415"/>
                  <a:pt x="1945452" y="379139"/>
                  <a:pt x="1983541" y="376414"/>
                </a:cubicBezTo>
                <a:cubicBezTo>
                  <a:pt x="1689710" y="365517"/>
                  <a:pt x="1689710" y="365517"/>
                  <a:pt x="1689710" y="365517"/>
                </a:cubicBezTo>
                <a:cubicBezTo>
                  <a:pt x="1706034" y="365518"/>
                  <a:pt x="1727799" y="368242"/>
                  <a:pt x="1738682" y="360069"/>
                </a:cubicBezTo>
                <a:cubicBezTo>
                  <a:pt x="1847508" y="362793"/>
                  <a:pt x="1950894" y="368242"/>
                  <a:pt x="2048837" y="368242"/>
                </a:cubicBezTo>
                <a:cubicBezTo>
                  <a:pt x="1999865" y="362793"/>
                  <a:pt x="1999865" y="362793"/>
                  <a:pt x="1999865" y="362793"/>
                </a:cubicBezTo>
                <a:cubicBezTo>
                  <a:pt x="2032512" y="361431"/>
                  <a:pt x="2070602" y="362112"/>
                  <a:pt x="2110052" y="363474"/>
                </a:cubicBezTo>
                <a:lnTo>
                  <a:pt x="2217061" y="367785"/>
                </a:lnTo>
                <a:lnTo>
                  <a:pt x="2212076" y="362793"/>
                </a:lnTo>
                <a:cubicBezTo>
                  <a:pt x="2086926" y="354620"/>
                  <a:pt x="1961775" y="349172"/>
                  <a:pt x="1836625" y="343724"/>
                </a:cubicBezTo>
                <a:cubicBezTo>
                  <a:pt x="1831184" y="340999"/>
                  <a:pt x="1831184" y="340999"/>
                  <a:pt x="1831184" y="340999"/>
                </a:cubicBezTo>
                <a:cubicBezTo>
                  <a:pt x="1950893" y="338275"/>
                  <a:pt x="2097809" y="351896"/>
                  <a:pt x="2228400" y="354621"/>
                </a:cubicBezTo>
                <a:cubicBezTo>
                  <a:pt x="2239283" y="349172"/>
                  <a:pt x="2239283" y="349172"/>
                  <a:pt x="2239283" y="349172"/>
                </a:cubicBezTo>
                <a:cubicBezTo>
                  <a:pt x="2195752" y="343724"/>
                  <a:pt x="2135898" y="340999"/>
                  <a:pt x="2086926" y="338275"/>
                </a:cubicBezTo>
                <a:cubicBezTo>
                  <a:pt x="1602649" y="319206"/>
                  <a:pt x="1602649" y="319206"/>
                  <a:pt x="1602649" y="319206"/>
                </a:cubicBezTo>
                <a:cubicBezTo>
                  <a:pt x="1586325" y="321930"/>
                  <a:pt x="1586325" y="321930"/>
                  <a:pt x="1586325" y="321930"/>
                </a:cubicBezTo>
                <a:lnTo>
                  <a:pt x="1548124" y="319668"/>
                </a:lnTo>
                <a:lnTo>
                  <a:pt x="1556262" y="317835"/>
                </a:lnTo>
                <a:cubicBezTo>
                  <a:pt x="1556262" y="317835"/>
                  <a:pt x="1561956" y="319978"/>
                  <a:pt x="1561956" y="319978"/>
                </a:cubicBezTo>
                <a:cubicBezTo>
                  <a:pt x="1599838" y="316012"/>
                  <a:pt x="1599838" y="316012"/>
                  <a:pt x="1599838" y="316012"/>
                </a:cubicBezTo>
                <a:cubicBezTo>
                  <a:pt x="1589015" y="317145"/>
                  <a:pt x="1578192" y="318278"/>
                  <a:pt x="1572496" y="316135"/>
                </a:cubicBezTo>
                <a:cubicBezTo>
                  <a:pt x="1594144" y="313869"/>
                  <a:pt x="1615790" y="311603"/>
                  <a:pt x="1642849" y="308770"/>
                </a:cubicBezTo>
                <a:cubicBezTo>
                  <a:pt x="1625763" y="302342"/>
                  <a:pt x="1599555" y="313303"/>
                  <a:pt x="1582752" y="309583"/>
                </a:cubicBezTo>
                <a:lnTo>
                  <a:pt x="1500879" y="316871"/>
                </a:lnTo>
                <a:lnTo>
                  <a:pt x="1475260" y="315354"/>
                </a:lnTo>
                <a:lnTo>
                  <a:pt x="1512544" y="311797"/>
                </a:lnTo>
                <a:cubicBezTo>
                  <a:pt x="1624410" y="302483"/>
                  <a:pt x="1736987" y="293437"/>
                  <a:pt x="1847928" y="281823"/>
                </a:cubicBezTo>
                <a:cubicBezTo>
                  <a:pt x="1852488" y="273128"/>
                  <a:pt x="1852488" y="273128"/>
                  <a:pt x="1852488" y="273128"/>
                </a:cubicBezTo>
                <a:cubicBezTo>
                  <a:pt x="2297103" y="234799"/>
                  <a:pt x="2297103" y="234799"/>
                  <a:pt x="2297103" y="234799"/>
                </a:cubicBezTo>
                <a:cubicBezTo>
                  <a:pt x="2323878" y="229257"/>
                  <a:pt x="2350937" y="226425"/>
                  <a:pt x="2377712" y="220883"/>
                </a:cubicBezTo>
                <a:cubicBezTo>
                  <a:pt x="2285145" y="225095"/>
                  <a:pt x="2285145" y="225095"/>
                  <a:pt x="2285145" y="225095"/>
                </a:cubicBezTo>
                <a:cubicBezTo>
                  <a:pt x="2285145" y="225095"/>
                  <a:pt x="2279449" y="222952"/>
                  <a:pt x="2279449" y="222952"/>
                </a:cubicBezTo>
                <a:cubicBezTo>
                  <a:pt x="2338695" y="214011"/>
                  <a:pt x="2403920" y="209921"/>
                  <a:pt x="2457754" y="201547"/>
                </a:cubicBezTo>
                <a:cubicBezTo>
                  <a:pt x="2516715" y="189896"/>
                  <a:pt x="2577095" y="191792"/>
                  <a:pt x="2631496" y="188836"/>
                </a:cubicBezTo>
                <a:cubicBezTo>
                  <a:pt x="2599026" y="192235"/>
                  <a:pt x="2571116" y="186940"/>
                  <a:pt x="2538645" y="190339"/>
                </a:cubicBezTo>
                <a:cubicBezTo>
                  <a:pt x="2510736" y="185043"/>
                  <a:pt x="2473138" y="191719"/>
                  <a:pt x="2440383" y="192408"/>
                </a:cubicBezTo>
                <a:cubicBezTo>
                  <a:pt x="2440100" y="189699"/>
                  <a:pt x="2434688" y="190265"/>
                  <a:pt x="2434404" y="187556"/>
                </a:cubicBezTo>
                <a:cubicBezTo>
                  <a:pt x="2401934" y="190956"/>
                  <a:pt x="2380003" y="190512"/>
                  <a:pt x="2352661" y="190635"/>
                </a:cubicBezTo>
                <a:cubicBezTo>
                  <a:pt x="2363201" y="186793"/>
                  <a:pt x="2374591" y="191079"/>
                  <a:pt x="2384848" y="184527"/>
                </a:cubicBezTo>
                <a:cubicBezTo>
                  <a:pt x="2335859" y="186916"/>
                  <a:pt x="2292281" y="188739"/>
                  <a:pt x="2243291" y="191129"/>
                </a:cubicBezTo>
                <a:cubicBezTo>
                  <a:pt x="2237596" y="188986"/>
                  <a:pt x="2221077" y="187976"/>
                  <a:pt x="2215382" y="185833"/>
                </a:cubicBezTo>
                <a:cubicBezTo>
                  <a:pt x="2220793" y="185266"/>
                  <a:pt x="2226206" y="184700"/>
                  <a:pt x="2231617" y="184133"/>
                </a:cubicBezTo>
                <a:cubicBezTo>
                  <a:pt x="2237029" y="183567"/>
                  <a:pt x="2242440" y="183000"/>
                  <a:pt x="2242724" y="185710"/>
                </a:cubicBezTo>
                <a:cubicBezTo>
                  <a:pt x="2356654" y="176522"/>
                  <a:pt x="2465457" y="170610"/>
                  <a:pt x="2579103" y="158712"/>
                </a:cubicBezTo>
                <a:cubicBezTo>
                  <a:pt x="2502772" y="161225"/>
                  <a:pt x="2421028" y="164304"/>
                  <a:pt x="2339852" y="172803"/>
                </a:cubicBezTo>
                <a:cubicBezTo>
                  <a:pt x="2328745" y="171226"/>
                  <a:pt x="2328745" y="171226"/>
                  <a:pt x="2328745" y="171226"/>
                </a:cubicBezTo>
                <a:cubicBezTo>
                  <a:pt x="2328178" y="165807"/>
                  <a:pt x="2339285" y="167384"/>
                  <a:pt x="2344412" y="164108"/>
                </a:cubicBezTo>
                <a:cubicBezTo>
                  <a:pt x="2404226" y="160585"/>
                  <a:pt x="2453499" y="160905"/>
                  <a:pt x="2502204" y="155806"/>
                </a:cubicBezTo>
                <a:cubicBezTo>
                  <a:pt x="2512177" y="146545"/>
                  <a:pt x="2512177" y="146545"/>
                  <a:pt x="2512177" y="146545"/>
                </a:cubicBezTo>
                <a:cubicBezTo>
                  <a:pt x="2565443" y="132751"/>
                  <a:pt x="2630952" y="131371"/>
                  <a:pt x="2685353" y="128415"/>
                </a:cubicBezTo>
                <a:cubicBezTo>
                  <a:pt x="2663138" y="125263"/>
                  <a:pt x="2630668" y="128662"/>
                  <a:pt x="2607886" y="120090"/>
                </a:cubicBezTo>
                <a:cubicBezTo>
                  <a:pt x="2460351" y="121840"/>
                  <a:pt x="2307688" y="126866"/>
                  <a:pt x="2155875" y="140020"/>
                </a:cubicBezTo>
                <a:cubicBezTo>
                  <a:pt x="2128250" y="137433"/>
                  <a:pt x="2128250" y="137433"/>
                  <a:pt x="2128250" y="137433"/>
                </a:cubicBezTo>
                <a:cubicBezTo>
                  <a:pt x="2138505" y="130881"/>
                  <a:pt x="2155024" y="131891"/>
                  <a:pt x="2170976" y="127482"/>
                </a:cubicBezTo>
                <a:cubicBezTo>
                  <a:pt x="2138222" y="128172"/>
                  <a:pt x="2106035" y="134281"/>
                  <a:pt x="2078409" y="131694"/>
                </a:cubicBezTo>
                <a:cubicBezTo>
                  <a:pt x="2169841" y="116644"/>
                  <a:pt x="2273515" y="114008"/>
                  <a:pt x="2370643" y="101101"/>
                </a:cubicBezTo>
                <a:cubicBezTo>
                  <a:pt x="2456380" y="83908"/>
                  <a:pt x="2555209" y="87257"/>
                  <a:pt x="2647493" y="80336"/>
                </a:cubicBezTo>
                <a:cubicBezTo>
                  <a:pt x="2559770" y="78562"/>
                  <a:pt x="2559770" y="78562"/>
                  <a:pt x="2559770" y="78562"/>
                </a:cubicBezTo>
                <a:cubicBezTo>
                  <a:pt x="2543251" y="77553"/>
                  <a:pt x="2521605" y="79819"/>
                  <a:pt x="2504802" y="76100"/>
                </a:cubicBezTo>
                <a:cubicBezTo>
                  <a:pt x="2504519" y="73390"/>
                  <a:pt x="2504234" y="70681"/>
                  <a:pt x="2498540" y="68538"/>
                </a:cubicBezTo>
                <a:cubicBezTo>
                  <a:pt x="2439294" y="77479"/>
                  <a:pt x="2384041" y="72307"/>
                  <a:pt x="2324513" y="78539"/>
                </a:cubicBezTo>
                <a:cubicBezTo>
                  <a:pt x="2302015" y="72677"/>
                  <a:pt x="2269828" y="78786"/>
                  <a:pt x="2247614" y="75633"/>
                </a:cubicBezTo>
                <a:cubicBezTo>
                  <a:pt x="2285779" y="74377"/>
                  <a:pt x="2305724" y="55854"/>
                  <a:pt x="2338762" y="57873"/>
                </a:cubicBezTo>
                <a:cubicBezTo>
                  <a:pt x="2338479" y="55164"/>
                  <a:pt x="2333351" y="58440"/>
                  <a:pt x="2327939" y="59007"/>
                </a:cubicBezTo>
                <a:cubicBezTo>
                  <a:pt x="2306009" y="58563"/>
                  <a:pt x="2273254" y="59253"/>
                  <a:pt x="2251323" y="58810"/>
                </a:cubicBezTo>
                <a:cubicBezTo>
                  <a:pt x="2283511" y="52701"/>
                  <a:pt x="2305441" y="53144"/>
                  <a:pt x="2337912" y="49745"/>
                </a:cubicBezTo>
                <a:cubicBezTo>
                  <a:pt x="2321676" y="51445"/>
                  <a:pt x="2310569" y="49868"/>
                  <a:pt x="2299462" y="48292"/>
                </a:cubicBezTo>
                <a:cubicBezTo>
                  <a:pt x="2185531" y="57480"/>
                  <a:pt x="2077013" y="66102"/>
                  <a:pt x="1967928" y="69304"/>
                </a:cubicBezTo>
                <a:cubicBezTo>
                  <a:pt x="1950557" y="60166"/>
                  <a:pt x="1924066" y="68418"/>
                  <a:pt x="1902135" y="67975"/>
                </a:cubicBezTo>
                <a:cubicBezTo>
                  <a:pt x="1971920" y="55191"/>
                  <a:pt x="2064488" y="50978"/>
                  <a:pt x="2134841" y="43613"/>
                </a:cubicBezTo>
                <a:cubicBezTo>
                  <a:pt x="2025471" y="44106"/>
                  <a:pt x="1912675" y="64132"/>
                  <a:pt x="1803589" y="67335"/>
                </a:cubicBezTo>
                <a:cubicBezTo>
                  <a:pt x="1841188" y="60659"/>
                  <a:pt x="1868531" y="60536"/>
                  <a:pt x="1906129" y="53861"/>
                </a:cubicBezTo>
                <a:cubicBezTo>
                  <a:pt x="1612761" y="73617"/>
                  <a:pt x="1612761" y="73617"/>
                  <a:pt x="1612761" y="73617"/>
                </a:cubicBezTo>
                <a:cubicBezTo>
                  <a:pt x="1628995" y="71917"/>
                  <a:pt x="1650926" y="72360"/>
                  <a:pt x="1660899" y="63099"/>
                </a:cubicBezTo>
                <a:cubicBezTo>
                  <a:pt x="1769417" y="54478"/>
                  <a:pt x="1872808" y="49132"/>
                  <a:pt x="1970219" y="38934"/>
                </a:cubicBezTo>
                <a:cubicBezTo>
                  <a:pt x="1920947" y="38614"/>
                  <a:pt x="1920947" y="38614"/>
                  <a:pt x="1920947" y="38614"/>
                </a:cubicBezTo>
                <a:cubicBezTo>
                  <a:pt x="1953275" y="33860"/>
                  <a:pt x="1991228" y="30572"/>
                  <a:pt x="2030605" y="27819"/>
                </a:cubicBezTo>
                <a:lnTo>
                  <a:pt x="2137482" y="20965"/>
                </a:lnTo>
                <a:lnTo>
                  <a:pt x="2132004" y="16519"/>
                </a:lnTo>
                <a:cubicBezTo>
                  <a:pt x="2006683" y="21421"/>
                  <a:pt x="1881645" y="29033"/>
                  <a:pt x="1756608" y="36644"/>
                </a:cubicBezTo>
                <a:cubicBezTo>
                  <a:pt x="1750912" y="34502"/>
                  <a:pt x="1750912" y="34502"/>
                  <a:pt x="1750912" y="34502"/>
                </a:cubicBezTo>
                <a:cubicBezTo>
                  <a:pt x="1869687" y="19328"/>
                  <a:pt x="2017223" y="17579"/>
                  <a:pt x="2147388" y="6691"/>
                </a:cubicBezTo>
                <a:cubicBezTo>
                  <a:pt x="2157645" y="139"/>
                  <a:pt x="2157645" y="139"/>
                  <a:pt x="2157645" y="139"/>
                </a:cubicBezTo>
                <a:cubicBezTo>
                  <a:pt x="2113784" y="-747"/>
                  <a:pt x="2053971" y="2775"/>
                  <a:pt x="2004981" y="5165"/>
                </a:cubicBezTo>
                <a:cubicBezTo>
                  <a:pt x="1521351" y="36621"/>
                  <a:pt x="1521351" y="36621"/>
                  <a:pt x="1521351" y="36621"/>
                </a:cubicBezTo>
                <a:cubicBezTo>
                  <a:pt x="1505399" y="41030"/>
                  <a:pt x="1505399" y="41030"/>
                  <a:pt x="1505399" y="41030"/>
                </a:cubicBezTo>
                <a:cubicBezTo>
                  <a:pt x="1357863" y="42780"/>
                  <a:pt x="1190950" y="68471"/>
                  <a:pt x="1043982" y="75640"/>
                </a:cubicBezTo>
                <a:cubicBezTo>
                  <a:pt x="798752" y="84877"/>
                  <a:pt x="539271" y="114781"/>
                  <a:pt x="296310" y="145694"/>
                </a:cubicBezTo>
                <a:cubicBezTo>
                  <a:pt x="263556" y="146384"/>
                  <a:pt x="230802" y="147074"/>
                  <a:pt x="198616" y="153183"/>
                </a:cubicBezTo>
                <a:cubicBezTo>
                  <a:pt x="165294" y="148454"/>
                  <a:pt x="139653" y="164834"/>
                  <a:pt x="107750" y="173652"/>
                </a:cubicBezTo>
                <a:cubicBezTo>
                  <a:pt x="119425" y="180647"/>
                  <a:pt x="97494" y="180204"/>
                  <a:pt x="97778" y="182913"/>
                </a:cubicBezTo>
                <a:cubicBezTo>
                  <a:pt x="108601" y="181780"/>
                  <a:pt x="108601" y="181780"/>
                  <a:pt x="108601" y="181780"/>
                </a:cubicBezTo>
                <a:cubicBezTo>
                  <a:pt x="120559" y="191485"/>
                  <a:pt x="141355" y="181090"/>
                  <a:pt x="158158" y="184809"/>
                </a:cubicBezTo>
                <a:cubicBezTo>
                  <a:pt x="152746" y="185376"/>
                  <a:pt x="152746" y="185376"/>
                  <a:pt x="152746" y="185376"/>
                </a:cubicBezTo>
                <a:cubicBezTo>
                  <a:pt x="196324" y="183553"/>
                  <a:pt x="196324" y="183553"/>
                  <a:pt x="196324" y="183553"/>
                </a:cubicBezTo>
                <a:cubicBezTo>
                  <a:pt x="143341" y="200056"/>
                  <a:pt x="81826" y="187322"/>
                  <a:pt x="29127" y="206535"/>
                </a:cubicBezTo>
                <a:cubicBezTo>
                  <a:pt x="148469" y="196780"/>
                  <a:pt x="148469" y="196780"/>
                  <a:pt x="148469" y="196780"/>
                </a:cubicBezTo>
                <a:cubicBezTo>
                  <a:pt x="143341" y="200056"/>
                  <a:pt x="143341" y="200056"/>
                  <a:pt x="143341" y="200056"/>
                </a:cubicBezTo>
                <a:cubicBezTo>
                  <a:pt x="148752" y="199490"/>
                  <a:pt x="159292" y="195647"/>
                  <a:pt x="165271" y="200499"/>
                </a:cubicBezTo>
                <a:cubicBezTo>
                  <a:pt x="160427" y="206485"/>
                  <a:pt x="143625" y="202766"/>
                  <a:pt x="138497" y="206042"/>
                </a:cubicBezTo>
                <a:cubicBezTo>
                  <a:pt x="133368" y="209318"/>
                  <a:pt x="122545" y="210451"/>
                  <a:pt x="117133" y="211017"/>
                </a:cubicBezTo>
                <a:cubicBezTo>
                  <a:pt x="122829" y="213160"/>
                  <a:pt x="122829" y="213160"/>
                  <a:pt x="122829" y="213160"/>
                </a:cubicBezTo>
                <a:cubicBezTo>
                  <a:pt x="139915" y="219589"/>
                  <a:pt x="107728" y="225697"/>
                  <a:pt x="108295" y="231116"/>
                </a:cubicBezTo>
                <a:cubicBezTo>
                  <a:pt x="119686" y="235402"/>
                  <a:pt x="119686" y="235402"/>
                  <a:pt x="119686" y="235402"/>
                </a:cubicBezTo>
                <a:cubicBezTo>
                  <a:pt x="82087" y="242077"/>
                  <a:pt x="50468" y="253605"/>
                  <a:pt x="12586" y="257571"/>
                </a:cubicBezTo>
                <a:cubicBezTo>
                  <a:pt x="29672" y="263999"/>
                  <a:pt x="44772" y="251462"/>
                  <a:pt x="66703" y="251905"/>
                </a:cubicBezTo>
                <a:cubicBezTo>
                  <a:pt x="72115" y="251339"/>
                  <a:pt x="78094" y="256191"/>
                  <a:pt x="72966" y="259467"/>
                </a:cubicBezTo>
                <a:cubicBezTo>
                  <a:pt x="45907" y="262300"/>
                  <a:pt x="45907" y="262300"/>
                  <a:pt x="45907" y="262300"/>
                </a:cubicBezTo>
                <a:cubicBezTo>
                  <a:pt x="73249" y="262176"/>
                  <a:pt x="73249" y="262176"/>
                  <a:pt x="73249" y="262176"/>
                </a:cubicBezTo>
                <a:cubicBezTo>
                  <a:pt x="62709" y="266019"/>
                  <a:pt x="62709" y="266019"/>
                  <a:pt x="62709" y="266019"/>
                </a:cubicBezTo>
                <a:cubicBezTo>
                  <a:pt x="63560" y="274147"/>
                  <a:pt x="80647" y="280576"/>
                  <a:pt x="97449" y="284295"/>
                </a:cubicBezTo>
                <a:cubicBezTo>
                  <a:pt x="76086" y="289271"/>
                  <a:pt x="53588" y="283409"/>
                  <a:pt x="32225" y="288384"/>
                </a:cubicBezTo>
                <a:cubicBezTo>
                  <a:pt x="27380" y="294370"/>
                  <a:pt x="27664" y="297079"/>
                  <a:pt x="22819" y="303064"/>
                </a:cubicBezTo>
                <a:cubicBezTo>
                  <a:pt x="34494" y="310060"/>
                  <a:pt x="51296" y="313779"/>
                  <a:pt x="67532" y="312079"/>
                </a:cubicBezTo>
                <a:cubicBezTo>
                  <a:pt x="68099" y="317498"/>
                  <a:pt x="46168" y="317055"/>
                  <a:pt x="57843" y="324050"/>
                </a:cubicBezTo>
                <a:cubicBezTo>
                  <a:pt x="42175" y="331168"/>
                  <a:pt x="30784" y="326883"/>
                  <a:pt x="14548" y="328582"/>
                </a:cubicBezTo>
                <a:cubicBezTo>
                  <a:pt x="14832" y="331292"/>
                  <a:pt x="-552" y="341120"/>
                  <a:pt x="15" y="346538"/>
                </a:cubicBezTo>
                <a:cubicBezTo>
                  <a:pt x="54984" y="349001"/>
                  <a:pt x="54984" y="349001"/>
                  <a:pt x="54984" y="349001"/>
                </a:cubicBezTo>
                <a:cubicBezTo>
                  <a:pt x="49855" y="352277"/>
                  <a:pt x="49855" y="352277"/>
                  <a:pt x="49855" y="352277"/>
                </a:cubicBezTo>
                <a:cubicBezTo>
                  <a:pt x="33620" y="353977"/>
                  <a:pt x="22230" y="349691"/>
                  <a:pt x="11690" y="353534"/>
                </a:cubicBezTo>
                <a:cubicBezTo>
                  <a:pt x="29060" y="362672"/>
                  <a:pt x="49855" y="352277"/>
                  <a:pt x="72070" y="355430"/>
                </a:cubicBezTo>
                <a:cubicBezTo>
                  <a:pt x="97061" y="358977"/>
                  <a:pt x="76550" y="368828"/>
                  <a:pt x="78910" y="376670"/>
                </a:cubicBezTo>
                <a:lnTo>
                  <a:pt x="87177" y="381204"/>
                </a:lnTo>
                <a:lnTo>
                  <a:pt x="79079" y="381863"/>
                </a:lnTo>
                <a:lnTo>
                  <a:pt x="89994" y="382749"/>
                </a:lnTo>
                <a:lnTo>
                  <a:pt x="91425" y="383534"/>
                </a:lnTo>
                <a:cubicBezTo>
                  <a:pt x="86014" y="384101"/>
                  <a:pt x="75190" y="385234"/>
                  <a:pt x="69778" y="385800"/>
                </a:cubicBezTo>
                <a:cubicBezTo>
                  <a:pt x="58671" y="384224"/>
                  <a:pt x="42152" y="383214"/>
                  <a:pt x="31045" y="381638"/>
                </a:cubicBezTo>
                <a:cubicBezTo>
                  <a:pt x="25917" y="384914"/>
                  <a:pt x="25917" y="384914"/>
                  <a:pt x="25917" y="384914"/>
                </a:cubicBezTo>
                <a:cubicBezTo>
                  <a:pt x="20505" y="385480"/>
                  <a:pt x="20505" y="385480"/>
                  <a:pt x="20505" y="385480"/>
                </a:cubicBezTo>
                <a:cubicBezTo>
                  <a:pt x="20505" y="385480"/>
                  <a:pt x="20789" y="388190"/>
                  <a:pt x="20789" y="388190"/>
                </a:cubicBezTo>
                <a:cubicBezTo>
                  <a:pt x="15377" y="388756"/>
                  <a:pt x="15661" y="391466"/>
                  <a:pt x="10249" y="392032"/>
                </a:cubicBezTo>
                <a:cubicBezTo>
                  <a:pt x="16511" y="399594"/>
                  <a:pt x="22774" y="407156"/>
                  <a:pt x="34449" y="414151"/>
                </a:cubicBezTo>
                <a:cubicBezTo>
                  <a:pt x="40712" y="421713"/>
                  <a:pt x="47831" y="424391"/>
                  <a:pt x="57479" y="425093"/>
                </a:cubicBezTo>
                <a:lnTo>
                  <a:pt x="87560" y="424370"/>
                </a:lnTo>
                <a:lnTo>
                  <a:pt x="84520" y="428175"/>
                </a:lnTo>
                <a:cubicBezTo>
                  <a:pt x="95403" y="436348"/>
                  <a:pt x="111727" y="441796"/>
                  <a:pt x="128051" y="441796"/>
                </a:cubicBezTo>
                <a:cubicBezTo>
                  <a:pt x="128051" y="447244"/>
                  <a:pt x="106286" y="444520"/>
                  <a:pt x="117169" y="452693"/>
                </a:cubicBezTo>
                <a:cubicBezTo>
                  <a:pt x="100845" y="458141"/>
                  <a:pt x="89962" y="452693"/>
                  <a:pt x="73638" y="452693"/>
                </a:cubicBezTo>
                <a:cubicBezTo>
                  <a:pt x="73638" y="455417"/>
                  <a:pt x="57314" y="463590"/>
                  <a:pt x="57314" y="469038"/>
                </a:cubicBezTo>
                <a:cubicBezTo>
                  <a:pt x="111727" y="477211"/>
                  <a:pt x="111727" y="477211"/>
                  <a:pt x="111727" y="477211"/>
                </a:cubicBezTo>
                <a:cubicBezTo>
                  <a:pt x="106286" y="479935"/>
                  <a:pt x="106286" y="479935"/>
                  <a:pt x="106286" y="479935"/>
                </a:cubicBezTo>
                <a:cubicBezTo>
                  <a:pt x="89962" y="479935"/>
                  <a:pt x="79079" y="474487"/>
                  <a:pt x="68197" y="477211"/>
                </a:cubicBezTo>
                <a:cubicBezTo>
                  <a:pt x="84521" y="488108"/>
                  <a:pt x="106286" y="479935"/>
                  <a:pt x="128051" y="485384"/>
                </a:cubicBezTo>
                <a:cubicBezTo>
                  <a:pt x="160699" y="493556"/>
                  <a:pt x="111727" y="504453"/>
                  <a:pt x="144375" y="515350"/>
                </a:cubicBezTo>
                <a:cubicBezTo>
                  <a:pt x="138934" y="515350"/>
                  <a:pt x="128051" y="515350"/>
                  <a:pt x="122610" y="515350"/>
                </a:cubicBezTo>
                <a:cubicBezTo>
                  <a:pt x="111727" y="512626"/>
                  <a:pt x="95403" y="509902"/>
                  <a:pt x="84520" y="507178"/>
                </a:cubicBezTo>
                <a:cubicBezTo>
                  <a:pt x="79079" y="509902"/>
                  <a:pt x="79079" y="509902"/>
                  <a:pt x="79079" y="509902"/>
                </a:cubicBezTo>
                <a:cubicBezTo>
                  <a:pt x="73638" y="509902"/>
                  <a:pt x="73638" y="509902"/>
                  <a:pt x="73638" y="509902"/>
                </a:cubicBezTo>
                <a:cubicBezTo>
                  <a:pt x="73638" y="509902"/>
                  <a:pt x="73638" y="512626"/>
                  <a:pt x="73638" y="512626"/>
                </a:cubicBezTo>
                <a:cubicBezTo>
                  <a:pt x="68197" y="512626"/>
                  <a:pt x="68196" y="515350"/>
                  <a:pt x="62755" y="515350"/>
                </a:cubicBezTo>
                <a:cubicBezTo>
                  <a:pt x="68197" y="523523"/>
                  <a:pt x="73638" y="531696"/>
                  <a:pt x="84520" y="539868"/>
                </a:cubicBezTo>
                <a:cubicBezTo>
                  <a:pt x="89962" y="548041"/>
                  <a:pt x="96764" y="551446"/>
                  <a:pt x="106286" y="5531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cxnSp>
        <p:nvCxnSpPr>
          <p:cNvPr id="21" name="直接连接符 20">
            <a:extLst>
              <a:ext uri="{FF2B5EF4-FFF2-40B4-BE49-F238E27FC236}">
                <a16:creationId xmlns:a16="http://schemas.microsoft.com/office/drawing/2014/main" xmlns="" id="{432DBC0E-53FC-4471-B4A8-3CE91F42B1E6}"/>
              </a:ext>
            </a:extLst>
          </p:cNvPr>
          <p:cNvCxnSpPr/>
          <p:nvPr/>
        </p:nvCxnSpPr>
        <p:spPr>
          <a:xfrm flipV="1">
            <a:off x="7441223" y="2083776"/>
            <a:ext cx="483577" cy="446963"/>
          </a:xfrm>
          <a:prstGeom prst="line">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xmlns="" id="{9D8A3BB5-D783-4A70-ABC8-DEC6CBC1AE22}"/>
              </a:ext>
            </a:extLst>
          </p:cNvPr>
          <p:cNvCxnSpPr/>
          <p:nvPr/>
        </p:nvCxnSpPr>
        <p:spPr>
          <a:xfrm flipH="1" flipV="1">
            <a:off x="4401717" y="1987348"/>
            <a:ext cx="456627" cy="456627"/>
          </a:xfrm>
          <a:prstGeom prst="line">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xmlns="" id="{91C45462-3964-4911-A034-AC338FE8CA94}"/>
              </a:ext>
            </a:extLst>
          </p:cNvPr>
          <p:cNvCxnSpPr>
            <a:cxnSpLocks/>
          </p:cNvCxnSpPr>
          <p:nvPr/>
        </p:nvCxnSpPr>
        <p:spPr>
          <a:xfrm flipH="1">
            <a:off x="4502675" y="4539292"/>
            <a:ext cx="443587" cy="443587"/>
          </a:xfrm>
          <a:prstGeom prst="line">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xmlns="" id="{D9BC2416-9EC8-4A55-8A6B-B1BFDC5DA785}"/>
              </a:ext>
            </a:extLst>
          </p:cNvPr>
          <p:cNvCxnSpPr/>
          <p:nvPr/>
        </p:nvCxnSpPr>
        <p:spPr>
          <a:xfrm>
            <a:off x="7355997" y="4489069"/>
            <a:ext cx="434286" cy="434286"/>
          </a:xfrm>
          <a:prstGeom prst="line">
            <a:avLst/>
          </a:prstGeom>
          <a:ln>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29" name="文本框 28">
            <a:extLst>
              <a:ext uri="{FF2B5EF4-FFF2-40B4-BE49-F238E27FC236}">
                <a16:creationId xmlns:a16="http://schemas.microsoft.com/office/drawing/2014/main" xmlns="" id="{3E84170D-3EFF-49E3-98EA-92766E365F91}"/>
              </a:ext>
            </a:extLst>
          </p:cNvPr>
          <p:cNvSpPr txBox="1"/>
          <p:nvPr/>
        </p:nvSpPr>
        <p:spPr>
          <a:xfrm>
            <a:off x="4815562" y="3551241"/>
            <a:ext cx="2683076" cy="461665"/>
          </a:xfrm>
          <a:prstGeom prst="rect">
            <a:avLst/>
          </a:prstGeom>
          <a:noFill/>
        </p:spPr>
        <p:txBody>
          <a:bodyPr wrap="square" rtlCol="0">
            <a:spAutoFit/>
          </a:bodyPr>
          <a:lstStyle/>
          <a:p>
            <a:pPr algn="ctr"/>
            <a:r>
              <a:rPr lang="zh-CN" altLang="en-US" sz="2400" b="1" dirty="0">
                <a:solidFill>
                  <a:srgbClr val="0070C0"/>
                </a:solidFill>
              </a:rPr>
              <a:t>墨迹素材一变多</a:t>
            </a:r>
          </a:p>
        </p:txBody>
      </p:sp>
    </p:spTree>
    <p:extLst>
      <p:ext uri="{BB962C8B-B14F-4D97-AF65-F5344CB8AC3E}">
        <p14:creationId xmlns:p14="http://schemas.microsoft.com/office/powerpoint/2010/main" val="231409069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pic>
        <p:nvPicPr>
          <p:cNvPr id="7403" name="图片 7402">
            <a:extLst>
              <a:ext uri="{FF2B5EF4-FFF2-40B4-BE49-F238E27FC236}">
                <a16:creationId xmlns:a16="http://schemas.microsoft.com/office/drawing/2014/main" xmlns="" id="{A98D7193-7910-44D9-BB7E-08882F1A4D8B}"/>
              </a:ext>
            </a:extLst>
          </p:cNvPr>
          <p:cNvPicPr>
            <a:picLocks noChangeAspect="1"/>
          </p:cNvPicPr>
          <p:nvPr/>
        </p:nvPicPr>
        <p:blipFill>
          <a:blip r:embed="rId3"/>
          <a:stretch>
            <a:fillRect/>
          </a:stretch>
        </p:blipFill>
        <p:spPr>
          <a:xfrm>
            <a:off x="4444546" y="581025"/>
            <a:ext cx="7105650" cy="5695950"/>
          </a:xfrm>
          <a:prstGeom prst="rect">
            <a:avLst/>
          </a:prstGeom>
          <a:ln>
            <a:solidFill>
              <a:srgbClr val="0070C0"/>
            </a:solidFill>
          </a:ln>
        </p:spPr>
      </p:pic>
      <p:sp>
        <p:nvSpPr>
          <p:cNvPr id="7406" name="文本框 7405">
            <a:extLst>
              <a:ext uri="{FF2B5EF4-FFF2-40B4-BE49-F238E27FC236}">
                <a16:creationId xmlns:a16="http://schemas.microsoft.com/office/drawing/2014/main" xmlns="" id="{305E5EA6-BC39-48F2-A698-F2481947CBC5}"/>
              </a:ext>
            </a:extLst>
          </p:cNvPr>
          <p:cNvSpPr txBox="1"/>
          <p:nvPr/>
        </p:nvSpPr>
        <p:spPr>
          <a:xfrm>
            <a:off x="641804" y="2649585"/>
            <a:ext cx="3697967" cy="1200329"/>
          </a:xfrm>
          <a:prstGeom prst="rect">
            <a:avLst/>
          </a:prstGeom>
          <a:noFill/>
          <a:ln>
            <a:solidFill>
              <a:srgbClr val="0070C0"/>
            </a:solidFill>
          </a:ln>
        </p:spPr>
        <p:txBody>
          <a:bodyPr wrap="square" rtlCol="0">
            <a:spAutoFit/>
          </a:bodyPr>
          <a:lstStyle/>
          <a:p>
            <a:r>
              <a:rPr lang="zh-CN" altLang="en-US" sz="2400" b="1" dirty="0">
                <a:solidFill>
                  <a:srgbClr val="0070C0"/>
                </a:solidFill>
              </a:rPr>
              <a:t>明明是形状矢量格式的墨迹笔刷却无法用布尔运算也就是合并形状功能</a:t>
            </a:r>
          </a:p>
        </p:txBody>
      </p:sp>
    </p:spTree>
    <p:extLst>
      <p:ext uri="{BB962C8B-B14F-4D97-AF65-F5344CB8AC3E}">
        <p14:creationId xmlns:p14="http://schemas.microsoft.com/office/powerpoint/2010/main" val="263829973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pic>
        <p:nvPicPr>
          <p:cNvPr id="7405" name="图片 7404">
            <a:extLst>
              <a:ext uri="{FF2B5EF4-FFF2-40B4-BE49-F238E27FC236}">
                <a16:creationId xmlns:a16="http://schemas.microsoft.com/office/drawing/2014/main" xmlns="" id="{5668FD13-A3A6-4F78-80AF-1DAC5921A817}"/>
              </a:ext>
            </a:extLst>
          </p:cNvPr>
          <p:cNvPicPr>
            <a:picLocks noChangeAspect="1"/>
          </p:cNvPicPr>
          <p:nvPr/>
        </p:nvPicPr>
        <p:blipFill>
          <a:blip r:embed="rId3"/>
          <a:stretch>
            <a:fillRect/>
          </a:stretch>
        </p:blipFill>
        <p:spPr>
          <a:xfrm>
            <a:off x="3269478" y="731846"/>
            <a:ext cx="8327056" cy="5394308"/>
          </a:xfrm>
          <a:prstGeom prst="rect">
            <a:avLst/>
          </a:prstGeom>
          <a:ln>
            <a:solidFill>
              <a:srgbClr val="0070C0"/>
            </a:solidFill>
          </a:ln>
        </p:spPr>
      </p:pic>
      <p:sp>
        <p:nvSpPr>
          <p:cNvPr id="7" name="文本框 6">
            <a:extLst>
              <a:ext uri="{FF2B5EF4-FFF2-40B4-BE49-F238E27FC236}">
                <a16:creationId xmlns:a16="http://schemas.microsoft.com/office/drawing/2014/main" xmlns="" id="{FE265EAB-7C65-4874-B455-F28ED67D4EBE}"/>
              </a:ext>
            </a:extLst>
          </p:cNvPr>
          <p:cNvSpPr txBox="1"/>
          <p:nvPr/>
        </p:nvSpPr>
        <p:spPr>
          <a:xfrm>
            <a:off x="629104" y="1905506"/>
            <a:ext cx="2475273" cy="3046988"/>
          </a:xfrm>
          <a:prstGeom prst="rect">
            <a:avLst/>
          </a:prstGeom>
          <a:noFill/>
          <a:ln>
            <a:solidFill>
              <a:srgbClr val="0070C0"/>
            </a:solidFill>
          </a:ln>
        </p:spPr>
        <p:txBody>
          <a:bodyPr wrap="square" rtlCol="0">
            <a:spAutoFit/>
          </a:bodyPr>
          <a:lstStyle/>
          <a:p>
            <a:r>
              <a:rPr lang="zh-CN" altLang="en-US" sz="2400" b="1" dirty="0">
                <a:solidFill>
                  <a:srgbClr val="0070C0"/>
                </a:solidFill>
              </a:rPr>
              <a:t>可以看到</a:t>
            </a:r>
            <a:endParaRPr lang="en-US" altLang="zh-CN" sz="2400" b="1" dirty="0">
              <a:solidFill>
                <a:srgbClr val="0070C0"/>
              </a:solidFill>
            </a:endParaRPr>
          </a:p>
          <a:p>
            <a:r>
              <a:rPr lang="zh-CN" altLang="en-US" sz="2400" b="1" dirty="0">
                <a:solidFill>
                  <a:srgbClr val="0070C0"/>
                </a:solidFill>
              </a:rPr>
              <a:t>墨迹是形状格式</a:t>
            </a:r>
            <a:endParaRPr lang="en-US" altLang="zh-CN" sz="2400" b="1" dirty="0">
              <a:solidFill>
                <a:srgbClr val="0070C0"/>
              </a:solidFill>
            </a:endParaRPr>
          </a:p>
          <a:p>
            <a:r>
              <a:rPr lang="zh-CN" altLang="en-US" sz="2400" b="1" dirty="0">
                <a:solidFill>
                  <a:srgbClr val="0070C0"/>
                </a:solidFill>
              </a:rPr>
              <a:t>可修改颜色</a:t>
            </a:r>
            <a:endParaRPr lang="en-US" altLang="zh-CN" sz="2400" b="1" dirty="0">
              <a:solidFill>
                <a:srgbClr val="0070C0"/>
              </a:solidFill>
            </a:endParaRPr>
          </a:p>
          <a:p>
            <a:r>
              <a:rPr lang="zh-CN" altLang="en-US" sz="2400" b="1" dirty="0">
                <a:solidFill>
                  <a:srgbClr val="0070C0"/>
                </a:solidFill>
              </a:rPr>
              <a:t>可加线框</a:t>
            </a:r>
            <a:endParaRPr lang="en-US" altLang="zh-CN" sz="2400" b="1" dirty="0">
              <a:solidFill>
                <a:srgbClr val="0070C0"/>
              </a:solidFill>
            </a:endParaRPr>
          </a:p>
          <a:p>
            <a:r>
              <a:rPr lang="zh-CN" altLang="en-US" sz="2400" b="1" dirty="0">
                <a:solidFill>
                  <a:srgbClr val="0070C0"/>
                </a:solidFill>
              </a:rPr>
              <a:t>可放大不失真</a:t>
            </a:r>
            <a:endParaRPr lang="en-US" altLang="zh-CN" sz="2400" b="1" dirty="0">
              <a:solidFill>
                <a:srgbClr val="0070C0"/>
              </a:solidFill>
            </a:endParaRPr>
          </a:p>
          <a:p>
            <a:r>
              <a:rPr lang="zh-CN" altLang="en-US" sz="2400" b="1" dirty="0">
                <a:solidFill>
                  <a:srgbClr val="0070C0"/>
                </a:solidFill>
              </a:rPr>
              <a:t>却不能进行</a:t>
            </a:r>
            <a:endParaRPr lang="en-US" altLang="zh-CN" sz="2400" b="1" dirty="0">
              <a:solidFill>
                <a:srgbClr val="0070C0"/>
              </a:solidFill>
            </a:endParaRPr>
          </a:p>
          <a:p>
            <a:r>
              <a:rPr lang="zh-CN" altLang="en-US" sz="2400" b="1" dirty="0">
                <a:solidFill>
                  <a:srgbClr val="0070C0"/>
                </a:solidFill>
              </a:rPr>
              <a:t>布尔运算？</a:t>
            </a:r>
            <a:endParaRPr lang="en-US" altLang="zh-CN" sz="2400" b="1" dirty="0">
              <a:solidFill>
                <a:srgbClr val="0070C0"/>
              </a:solidFill>
            </a:endParaRPr>
          </a:p>
          <a:p>
            <a:r>
              <a:rPr lang="zh-CN" altLang="en-US" sz="2400" b="1" dirty="0">
                <a:solidFill>
                  <a:srgbClr val="0070C0"/>
                </a:solidFill>
              </a:rPr>
              <a:t>为什么？</a:t>
            </a:r>
          </a:p>
        </p:txBody>
      </p:sp>
    </p:spTree>
    <p:extLst>
      <p:ext uri="{BB962C8B-B14F-4D97-AF65-F5344CB8AC3E}">
        <p14:creationId xmlns:p14="http://schemas.microsoft.com/office/powerpoint/2010/main" val="255697242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pic>
        <p:nvPicPr>
          <p:cNvPr id="8" name="图片 7" descr="图片包含 天空, 户外, 水, 人员&#10;&#10;描述已自动生成">
            <a:extLst>
              <a:ext uri="{FF2B5EF4-FFF2-40B4-BE49-F238E27FC236}">
                <a16:creationId xmlns:a16="http://schemas.microsoft.com/office/drawing/2014/main" xmlns="" id="{536338A2-E851-4588-90D5-A8AF3BC1E83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774030" y="1744930"/>
            <a:ext cx="5321970" cy="3547980"/>
          </a:xfrm>
          <a:prstGeom prst="rect">
            <a:avLst/>
          </a:prstGeom>
        </p:spPr>
      </p:pic>
      <p:sp>
        <p:nvSpPr>
          <p:cNvPr id="9" name="图形 6080">
            <a:extLst>
              <a:ext uri="{FF2B5EF4-FFF2-40B4-BE49-F238E27FC236}">
                <a16:creationId xmlns:a16="http://schemas.microsoft.com/office/drawing/2014/main" xmlns="" id="{C39926E9-96DD-49A3-9754-2543E7E8C92A}"/>
              </a:ext>
            </a:extLst>
          </p:cNvPr>
          <p:cNvSpPr/>
          <p:nvPr/>
        </p:nvSpPr>
        <p:spPr>
          <a:xfrm>
            <a:off x="1195574" y="1922039"/>
            <a:ext cx="4653178" cy="1418206"/>
          </a:xfrm>
          <a:custGeom>
            <a:avLst/>
            <a:gdLst>
              <a:gd name="connsiteX0" fmla="*/ 11996197 w 12192000"/>
              <a:gd name="connsiteY0" fmla="*/ 1578607 h 3715905"/>
              <a:gd name="connsiteX1" fmla="*/ 10258336 w 12192000"/>
              <a:gd name="connsiteY1" fmla="*/ 1494194 h 3715905"/>
              <a:gd name="connsiteX2" fmla="*/ 12195481 w 12192000"/>
              <a:gd name="connsiteY2" fmla="*/ 1437629 h 3715905"/>
              <a:gd name="connsiteX3" fmla="*/ 9431612 w 12192000"/>
              <a:gd name="connsiteY3" fmla="*/ 1324498 h 3715905"/>
              <a:gd name="connsiteX4" fmla="*/ 9431612 w 12192000"/>
              <a:gd name="connsiteY4" fmla="*/ 1296651 h 3715905"/>
              <a:gd name="connsiteX5" fmla="*/ 10314902 w 12192000"/>
              <a:gd name="connsiteY5" fmla="*/ 1296651 h 3715905"/>
              <a:gd name="connsiteX6" fmla="*/ 9147046 w 12192000"/>
              <a:gd name="connsiteY6" fmla="*/ 1183520 h 3715905"/>
              <a:gd name="connsiteX7" fmla="*/ 9574331 w 12192000"/>
              <a:gd name="connsiteY7" fmla="*/ 1183520 h 3715905"/>
              <a:gd name="connsiteX8" fmla="*/ 11084190 w 12192000"/>
              <a:gd name="connsiteY8" fmla="*/ 1211368 h 3715905"/>
              <a:gd name="connsiteX9" fmla="*/ 7836472 w 12192000"/>
              <a:gd name="connsiteY9" fmla="*/ 985977 h 3715905"/>
              <a:gd name="connsiteX10" fmla="*/ 7950472 w 12192000"/>
              <a:gd name="connsiteY10" fmla="*/ 929412 h 3715905"/>
              <a:gd name="connsiteX11" fmla="*/ 10315773 w 12192000"/>
              <a:gd name="connsiteY11" fmla="*/ 929412 h 3715905"/>
              <a:gd name="connsiteX12" fmla="*/ 10999778 w 12192000"/>
              <a:gd name="connsiteY12" fmla="*/ 929412 h 3715905"/>
              <a:gd name="connsiteX13" fmla="*/ 8549194 w 12192000"/>
              <a:gd name="connsiteY13" fmla="*/ 760586 h 3715905"/>
              <a:gd name="connsiteX14" fmla="*/ 10657775 w 12192000"/>
              <a:gd name="connsiteY14" fmla="*/ 844999 h 3715905"/>
              <a:gd name="connsiteX15" fmla="*/ 11769066 w 12192000"/>
              <a:gd name="connsiteY15" fmla="*/ 817151 h 3715905"/>
              <a:gd name="connsiteX16" fmla="*/ 12053633 w 12192000"/>
              <a:gd name="connsiteY16" fmla="*/ 789304 h 3715905"/>
              <a:gd name="connsiteX17" fmla="*/ 11655064 w 12192000"/>
              <a:gd name="connsiteY17" fmla="*/ 761456 h 3715905"/>
              <a:gd name="connsiteX18" fmla="*/ 7153337 w 12192000"/>
              <a:gd name="connsiteY18" fmla="*/ 479500 h 3715905"/>
              <a:gd name="connsiteX19" fmla="*/ 7238620 w 12192000"/>
              <a:gd name="connsiteY19" fmla="*/ 451652 h 3715905"/>
              <a:gd name="connsiteX20" fmla="*/ 7068053 w 12192000"/>
              <a:gd name="connsiteY20" fmla="*/ 451652 h 3715905"/>
              <a:gd name="connsiteX21" fmla="*/ 7124618 w 12192000"/>
              <a:gd name="connsiteY21" fmla="*/ 479500 h 3715905"/>
              <a:gd name="connsiteX22" fmla="*/ 6840052 w 12192000"/>
              <a:gd name="connsiteY22" fmla="*/ 479500 h 3715905"/>
              <a:gd name="connsiteX23" fmla="*/ 6840052 w 12192000"/>
              <a:gd name="connsiteY23" fmla="*/ 422934 h 3715905"/>
              <a:gd name="connsiteX24" fmla="*/ 6669485 w 12192000"/>
              <a:gd name="connsiteY24" fmla="*/ 479500 h 3715905"/>
              <a:gd name="connsiteX25" fmla="*/ 5444194 w 12192000"/>
              <a:gd name="connsiteY25" fmla="*/ 395087 h 3715905"/>
              <a:gd name="connsiteX26" fmla="*/ 5586913 w 12192000"/>
              <a:gd name="connsiteY26" fmla="*/ 367239 h 3715905"/>
              <a:gd name="connsiteX27" fmla="*/ 8721500 w 12192000"/>
              <a:gd name="connsiteY27" fmla="*/ 480370 h 3715905"/>
              <a:gd name="connsiteX28" fmla="*/ 6670356 w 12192000"/>
              <a:gd name="connsiteY28" fmla="*/ 311544 h 3715905"/>
              <a:gd name="connsiteX29" fmla="*/ 6699074 w 12192000"/>
              <a:gd name="connsiteY29" fmla="*/ 311544 h 3715905"/>
              <a:gd name="connsiteX30" fmla="*/ 6442354 w 12192000"/>
              <a:gd name="connsiteY30" fmla="*/ 339392 h 3715905"/>
              <a:gd name="connsiteX31" fmla="*/ 6328353 w 12192000"/>
              <a:gd name="connsiteY31" fmla="*/ 282827 h 3715905"/>
              <a:gd name="connsiteX32" fmla="*/ 3306025 w 12192000"/>
              <a:gd name="connsiteY32" fmla="*/ 140978 h 3715905"/>
              <a:gd name="connsiteX33" fmla="*/ 3078023 w 12192000"/>
              <a:gd name="connsiteY33" fmla="*/ 113131 h 3715905"/>
              <a:gd name="connsiteX34" fmla="*/ 5215322 w 12192000"/>
              <a:gd name="connsiteY34" fmla="*/ 169696 h 3715905"/>
              <a:gd name="connsiteX35" fmla="*/ 2052015 w 12192000"/>
              <a:gd name="connsiteY35" fmla="*/ 0 h 3715905"/>
              <a:gd name="connsiteX36" fmla="*/ 2108581 w 12192000"/>
              <a:gd name="connsiteY36" fmla="*/ 84413 h 3715905"/>
              <a:gd name="connsiteX37" fmla="*/ 2963152 w 12192000"/>
              <a:gd name="connsiteY37" fmla="*/ 84413 h 3715905"/>
              <a:gd name="connsiteX38" fmla="*/ 3019717 w 12192000"/>
              <a:gd name="connsiteY38" fmla="*/ 140978 h 3715905"/>
              <a:gd name="connsiteX39" fmla="*/ 1509859 w 12192000"/>
              <a:gd name="connsiteY39" fmla="*/ 113131 h 3715905"/>
              <a:gd name="connsiteX40" fmla="*/ 1167856 w 12192000"/>
              <a:gd name="connsiteY40" fmla="*/ 648325 h 3715905"/>
              <a:gd name="connsiteX41" fmla="*/ 997290 w 12192000"/>
              <a:gd name="connsiteY41" fmla="*/ 817151 h 3715905"/>
              <a:gd name="connsiteX42" fmla="*/ 940725 w 12192000"/>
              <a:gd name="connsiteY42" fmla="*/ 789304 h 3715905"/>
              <a:gd name="connsiteX43" fmla="*/ 912007 w 12192000"/>
              <a:gd name="connsiteY43" fmla="*/ 845869 h 3715905"/>
              <a:gd name="connsiteX44" fmla="*/ 940725 w 12192000"/>
              <a:gd name="connsiteY44" fmla="*/ 902434 h 3715905"/>
              <a:gd name="connsiteX45" fmla="*/ 826724 w 12192000"/>
              <a:gd name="connsiteY45" fmla="*/ 930282 h 3715905"/>
              <a:gd name="connsiteX46" fmla="*/ 883289 w 12192000"/>
              <a:gd name="connsiteY46" fmla="*/ 930282 h 3715905"/>
              <a:gd name="connsiteX47" fmla="*/ 769288 w 12192000"/>
              <a:gd name="connsiteY47" fmla="*/ 1155673 h 3715905"/>
              <a:gd name="connsiteX48" fmla="*/ 456003 w 12192000"/>
              <a:gd name="connsiteY48" fmla="*/ 1776151 h 3715905"/>
              <a:gd name="connsiteX49" fmla="*/ 199284 w 12192000"/>
              <a:gd name="connsiteY49" fmla="*/ 2340063 h 3715905"/>
              <a:gd name="connsiteX50" fmla="*/ 0 w 12192000"/>
              <a:gd name="connsiteY50" fmla="*/ 3044954 h 3715905"/>
              <a:gd name="connsiteX51" fmla="*/ 313285 w 12192000"/>
              <a:gd name="connsiteY51" fmla="*/ 3242498 h 3715905"/>
              <a:gd name="connsiteX52" fmla="*/ 4786296 w 12192000"/>
              <a:gd name="connsiteY52" fmla="*/ 3665432 h 3715905"/>
              <a:gd name="connsiteX53" fmla="*/ 5213581 w 12192000"/>
              <a:gd name="connsiteY53" fmla="*/ 3693280 h 3715905"/>
              <a:gd name="connsiteX54" fmla="*/ 5612149 w 12192000"/>
              <a:gd name="connsiteY54" fmla="*/ 3693280 h 3715905"/>
              <a:gd name="connsiteX55" fmla="*/ 5441583 w 12192000"/>
              <a:gd name="connsiteY55" fmla="*/ 3636714 h 3715905"/>
              <a:gd name="connsiteX56" fmla="*/ 5470301 w 12192000"/>
              <a:gd name="connsiteY56" fmla="*/ 3580149 h 3715905"/>
              <a:gd name="connsiteX57" fmla="*/ 6780875 w 12192000"/>
              <a:gd name="connsiteY57" fmla="*/ 3664562 h 3715905"/>
              <a:gd name="connsiteX58" fmla="*/ 6296155 w 12192000"/>
              <a:gd name="connsiteY58" fmla="*/ 3692409 h 3715905"/>
              <a:gd name="connsiteX59" fmla="*/ 6780875 w 12192000"/>
              <a:gd name="connsiteY59" fmla="*/ 3720257 h 3715905"/>
              <a:gd name="connsiteX60" fmla="*/ 7606729 w 12192000"/>
              <a:gd name="connsiteY60" fmla="*/ 3692409 h 3715905"/>
              <a:gd name="connsiteX61" fmla="*/ 7521446 w 12192000"/>
              <a:gd name="connsiteY61" fmla="*/ 3664562 h 3715905"/>
              <a:gd name="connsiteX62" fmla="*/ 8575301 w 12192000"/>
              <a:gd name="connsiteY62" fmla="*/ 3636714 h 3715905"/>
              <a:gd name="connsiteX63" fmla="*/ 6438003 w 12192000"/>
              <a:gd name="connsiteY63" fmla="*/ 3523584 h 3715905"/>
              <a:gd name="connsiteX64" fmla="*/ 8261146 w 12192000"/>
              <a:gd name="connsiteY64" fmla="*/ 3580149 h 3715905"/>
              <a:gd name="connsiteX65" fmla="*/ 9229718 w 12192000"/>
              <a:gd name="connsiteY65" fmla="*/ 3523584 h 3715905"/>
              <a:gd name="connsiteX66" fmla="*/ 9571721 w 12192000"/>
              <a:gd name="connsiteY66" fmla="*/ 3495736 h 3715905"/>
              <a:gd name="connsiteX67" fmla="*/ 8489148 w 12192000"/>
              <a:gd name="connsiteY67" fmla="*/ 3439171 h 3715905"/>
              <a:gd name="connsiteX68" fmla="*/ 11139015 w 12192000"/>
              <a:gd name="connsiteY68" fmla="*/ 3382606 h 3715905"/>
              <a:gd name="connsiteX69" fmla="*/ 8375147 w 12192000"/>
              <a:gd name="connsiteY69" fmla="*/ 3298193 h 3715905"/>
              <a:gd name="connsiteX70" fmla="*/ 9144435 w 12192000"/>
              <a:gd name="connsiteY70" fmla="*/ 3270345 h 3715905"/>
              <a:gd name="connsiteX71" fmla="*/ 9030434 w 12192000"/>
              <a:gd name="connsiteY71" fmla="*/ 3213780 h 3715905"/>
              <a:gd name="connsiteX72" fmla="*/ 9086999 w 12192000"/>
              <a:gd name="connsiteY72" fmla="*/ 3185932 h 3715905"/>
              <a:gd name="connsiteX73" fmla="*/ 10198291 w 12192000"/>
              <a:gd name="connsiteY73" fmla="*/ 3185932 h 3715905"/>
              <a:gd name="connsiteX74" fmla="*/ 9827570 w 12192000"/>
              <a:gd name="connsiteY74" fmla="*/ 3129367 h 3715905"/>
              <a:gd name="connsiteX75" fmla="*/ 11109427 w 12192000"/>
              <a:gd name="connsiteY75" fmla="*/ 3072802 h 3715905"/>
              <a:gd name="connsiteX76" fmla="*/ 8687562 w 12192000"/>
              <a:gd name="connsiteY76" fmla="*/ 3016236 h 3715905"/>
              <a:gd name="connsiteX77" fmla="*/ 11194710 w 12192000"/>
              <a:gd name="connsiteY77" fmla="*/ 2988389 h 3715905"/>
              <a:gd name="connsiteX78" fmla="*/ 11251276 w 12192000"/>
              <a:gd name="connsiteY78" fmla="*/ 2960541 h 3715905"/>
              <a:gd name="connsiteX79" fmla="*/ 9769264 w 12192000"/>
              <a:gd name="connsiteY79" fmla="*/ 2876128 h 3715905"/>
              <a:gd name="connsiteX80" fmla="*/ 9854548 w 12192000"/>
              <a:gd name="connsiteY80" fmla="*/ 2876128 h 3715905"/>
              <a:gd name="connsiteX81" fmla="*/ 9968548 w 12192000"/>
              <a:gd name="connsiteY81" fmla="*/ 2848281 h 3715905"/>
              <a:gd name="connsiteX82" fmla="*/ 10453269 w 12192000"/>
              <a:gd name="connsiteY82" fmla="*/ 2820433 h 3715905"/>
              <a:gd name="connsiteX83" fmla="*/ 9285413 w 12192000"/>
              <a:gd name="connsiteY83" fmla="*/ 2763868 h 3715905"/>
              <a:gd name="connsiteX84" fmla="*/ 8914693 w 12192000"/>
              <a:gd name="connsiteY84" fmla="*/ 2679455 h 3715905"/>
              <a:gd name="connsiteX85" fmla="*/ 9598698 w 12192000"/>
              <a:gd name="connsiteY85" fmla="*/ 2651608 h 3715905"/>
              <a:gd name="connsiteX86" fmla="*/ 8572690 w 12192000"/>
              <a:gd name="connsiteY86" fmla="*/ 2538477 h 3715905"/>
              <a:gd name="connsiteX87" fmla="*/ 10339269 w 12192000"/>
              <a:gd name="connsiteY87" fmla="*/ 2510630 h 3715905"/>
              <a:gd name="connsiteX88" fmla="*/ 10168703 w 12192000"/>
              <a:gd name="connsiteY88" fmla="*/ 2454064 h 3715905"/>
              <a:gd name="connsiteX89" fmla="*/ 10225268 w 12192000"/>
              <a:gd name="connsiteY89" fmla="*/ 2454064 h 3715905"/>
              <a:gd name="connsiteX90" fmla="*/ 10253985 w 12192000"/>
              <a:gd name="connsiteY90" fmla="*/ 2397499 h 3715905"/>
              <a:gd name="connsiteX91" fmla="*/ 10310550 w 12192000"/>
              <a:gd name="connsiteY91" fmla="*/ 2425347 h 3715905"/>
              <a:gd name="connsiteX92" fmla="*/ 10281833 w 12192000"/>
              <a:gd name="connsiteY92" fmla="*/ 2453194 h 3715905"/>
              <a:gd name="connsiteX93" fmla="*/ 10367116 w 12192000"/>
              <a:gd name="connsiteY93" fmla="*/ 2453194 h 3715905"/>
              <a:gd name="connsiteX94" fmla="*/ 10338398 w 12192000"/>
              <a:gd name="connsiteY94" fmla="*/ 2425347 h 3715905"/>
              <a:gd name="connsiteX95" fmla="*/ 10394964 w 12192000"/>
              <a:gd name="connsiteY95" fmla="*/ 2397499 h 3715905"/>
              <a:gd name="connsiteX96" fmla="*/ 11506254 w 12192000"/>
              <a:gd name="connsiteY96" fmla="*/ 2369651 h 3715905"/>
              <a:gd name="connsiteX97" fmla="*/ 8172382 w 12192000"/>
              <a:gd name="connsiteY97" fmla="*/ 2228673 h 3715905"/>
              <a:gd name="connsiteX98" fmla="*/ 8228948 w 12192000"/>
              <a:gd name="connsiteY98" fmla="*/ 2200826 h 3715905"/>
              <a:gd name="connsiteX99" fmla="*/ 11078099 w 12192000"/>
              <a:gd name="connsiteY99" fmla="*/ 2228673 h 3715905"/>
              <a:gd name="connsiteX100" fmla="*/ 9710088 w 12192000"/>
              <a:gd name="connsiteY100" fmla="*/ 2144260 h 3715905"/>
              <a:gd name="connsiteX101" fmla="*/ 10336657 w 12192000"/>
              <a:gd name="connsiteY101" fmla="*/ 2059847 h 3715905"/>
              <a:gd name="connsiteX102" fmla="*/ 8114076 w 12192000"/>
              <a:gd name="connsiteY102" fmla="*/ 1946717 h 3715905"/>
              <a:gd name="connsiteX103" fmla="*/ 8199359 w 12192000"/>
              <a:gd name="connsiteY103" fmla="*/ 1918869 h 3715905"/>
              <a:gd name="connsiteX104" fmla="*/ 7686791 w 12192000"/>
              <a:gd name="connsiteY104" fmla="*/ 1805739 h 3715905"/>
              <a:gd name="connsiteX105" fmla="*/ 10593377 w 12192000"/>
              <a:gd name="connsiteY105" fmla="*/ 1833586 h 3715905"/>
              <a:gd name="connsiteX106" fmla="*/ 9482087 w 12192000"/>
              <a:gd name="connsiteY106" fmla="*/ 1720456 h 3715905"/>
              <a:gd name="connsiteX107" fmla="*/ 11989235 w 12192000"/>
              <a:gd name="connsiteY107" fmla="*/ 1692608 h 3715905"/>
              <a:gd name="connsiteX108" fmla="*/ 10394094 w 12192000"/>
              <a:gd name="connsiteY108" fmla="*/ 1636043 h 3715905"/>
              <a:gd name="connsiteX109" fmla="*/ 11996197 w 12192000"/>
              <a:gd name="connsiteY109" fmla="*/ 1578607 h 3715905"/>
              <a:gd name="connsiteX110" fmla="*/ 11996197 w 12192000"/>
              <a:gd name="connsiteY110" fmla="*/ 1578607 h 3715905"/>
              <a:gd name="connsiteX111" fmla="*/ 4901167 w 12192000"/>
              <a:gd name="connsiteY111" fmla="*/ 366369 h 3715905"/>
              <a:gd name="connsiteX112" fmla="*/ 5185734 w 12192000"/>
              <a:gd name="connsiteY112" fmla="*/ 366369 h 3715905"/>
              <a:gd name="connsiteX113" fmla="*/ 4901167 w 12192000"/>
              <a:gd name="connsiteY113" fmla="*/ 366369 h 3715905"/>
              <a:gd name="connsiteX114" fmla="*/ 4901167 w 12192000"/>
              <a:gd name="connsiteY114" fmla="*/ 366369 h 3715905"/>
              <a:gd name="connsiteX115" fmla="*/ 5329323 w 12192000"/>
              <a:gd name="connsiteY115" fmla="*/ 395087 h 3715905"/>
              <a:gd name="connsiteX116" fmla="*/ 5300605 w 12192000"/>
              <a:gd name="connsiteY116" fmla="*/ 395087 h 3715905"/>
              <a:gd name="connsiteX117" fmla="*/ 5329323 w 12192000"/>
              <a:gd name="connsiteY117" fmla="*/ 395087 h 3715905"/>
              <a:gd name="connsiteX118" fmla="*/ 5414606 w 12192000"/>
              <a:gd name="connsiteY118" fmla="*/ 395087 h 3715905"/>
              <a:gd name="connsiteX119" fmla="*/ 5329323 w 12192000"/>
              <a:gd name="connsiteY119" fmla="*/ 395087 h 3715905"/>
              <a:gd name="connsiteX120" fmla="*/ 5329323 w 12192000"/>
              <a:gd name="connsiteY120" fmla="*/ 395087 h 3715905"/>
              <a:gd name="connsiteX121" fmla="*/ 6212612 w 12192000"/>
              <a:gd name="connsiteY121" fmla="*/ 3523584 h 3715905"/>
              <a:gd name="connsiteX122" fmla="*/ 6297895 w 12192000"/>
              <a:gd name="connsiteY122" fmla="*/ 3523584 h 3715905"/>
              <a:gd name="connsiteX123" fmla="*/ 6440614 w 12192000"/>
              <a:gd name="connsiteY123" fmla="*/ 3551431 h 3715905"/>
              <a:gd name="connsiteX124" fmla="*/ 6212612 w 12192000"/>
              <a:gd name="connsiteY124" fmla="*/ 3523584 h 3715905"/>
              <a:gd name="connsiteX125" fmla="*/ 6212612 w 12192000"/>
              <a:gd name="connsiteY125" fmla="*/ 3523584 h 3715905"/>
              <a:gd name="connsiteX126" fmla="*/ 6212612 w 12192000"/>
              <a:gd name="connsiteY126" fmla="*/ 3523584 h 3715905"/>
              <a:gd name="connsiteX127" fmla="*/ 9203611 w 12192000"/>
              <a:gd name="connsiteY127" fmla="*/ 2847411 h 3715905"/>
              <a:gd name="connsiteX128" fmla="*/ 9431612 w 12192000"/>
              <a:gd name="connsiteY128" fmla="*/ 2875258 h 3715905"/>
              <a:gd name="connsiteX129" fmla="*/ 8718890 w 12192000"/>
              <a:gd name="connsiteY129" fmla="*/ 2875258 h 3715905"/>
              <a:gd name="connsiteX130" fmla="*/ 9203611 w 12192000"/>
              <a:gd name="connsiteY130" fmla="*/ 2847411 h 3715905"/>
              <a:gd name="connsiteX131" fmla="*/ 9203611 w 12192000"/>
              <a:gd name="connsiteY131" fmla="*/ 2847411 h 3715905"/>
              <a:gd name="connsiteX132" fmla="*/ 9203611 w 12192000"/>
              <a:gd name="connsiteY132" fmla="*/ 2847411 h 3715905"/>
              <a:gd name="connsiteX133" fmla="*/ 8919045 w 12192000"/>
              <a:gd name="connsiteY133" fmla="*/ 1127825 h 3715905"/>
              <a:gd name="connsiteX134" fmla="*/ 8947762 w 12192000"/>
              <a:gd name="connsiteY134" fmla="*/ 1099978 h 3715905"/>
              <a:gd name="connsiteX135" fmla="*/ 9118328 w 12192000"/>
              <a:gd name="connsiteY135" fmla="*/ 1127825 h 3715905"/>
              <a:gd name="connsiteX136" fmla="*/ 8919045 w 12192000"/>
              <a:gd name="connsiteY136" fmla="*/ 1127825 h 3715905"/>
              <a:gd name="connsiteX137" fmla="*/ 8919045 w 12192000"/>
              <a:gd name="connsiteY137" fmla="*/ 1127825 h 3715905"/>
              <a:gd name="connsiteX138" fmla="*/ 8919045 w 12192000"/>
              <a:gd name="connsiteY138" fmla="*/ 1127825 h 371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192000" h="3715905">
                <a:moveTo>
                  <a:pt x="11996197" y="1578607"/>
                </a:moveTo>
                <a:cubicBezTo>
                  <a:pt x="11397475" y="1522042"/>
                  <a:pt x="10828340" y="1578607"/>
                  <a:pt x="10258336" y="1494194"/>
                </a:cubicBezTo>
                <a:cubicBezTo>
                  <a:pt x="10884906" y="1409782"/>
                  <a:pt x="11568912" y="1494194"/>
                  <a:pt x="12195481" y="1437629"/>
                </a:cubicBezTo>
                <a:cubicBezTo>
                  <a:pt x="11340909" y="1381064"/>
                  <a:pt x="10343620" y="1409782"/>
                  <a:pt x="9431612" y="1324498"/>
                </a:cubicBezTo>
                <a:cubicBezTo>
                  <a:pt x="9431612" y="1296651"/>
                  <a:pt x="9431612" y="1296651"/>
                  <a:pt x="9431612" y="1296651"/>
                </a:cubicBezTo>
                <a:cubicBezTo>
                  <a:pt x="9716180" y="1296651"/>
                  <a:pt x="10030335" y="1268803"/>
                  <a:pt x="10314902" y="1296651"/>
                </a:cubicBezTo>
                <a:cubicBezTo>
                  <a:pt x="9916334" y="1240086"/>
                  <a:pt x="9516896" y="1296651"/>
                  <a:pt x="9147046" y="1183520"/>
                </a:cubicBezTo>
                <a:cubicBezTo>
                  <a:pt x="9289765" y="1183520"/>
                  <a:pt x="9431612" y="1211368"/>
                  <a:pt x="9574331" y="1183520"/>
                </a:cubicBezTo>
                <a:cubicBezTo>
                  <a:pt x="10001617" y="1211368"/>
                  <a:pt x="10571621" y="1183520"/>
                  <a:pt x="11084190" y="1211368"/>
                </a:cubicBezTo>
                <a:cubicBezTo>
                  <a:pt x="10001617" y="1126955"/>
                  <a:pt x="8919045" y="1070390"/>
                  <a:pt x="7836472" y="985977"/>
                </a:cubicBezTo>
                <a:cubicBezTo>
                  <a:pt x="7865189" y="958129"/>
                  <a:pt x="7921755" y="929412"/>
                  <a:pt x="7950472" y="929412"/>
                </a:cubicBezTo>
                <a:cubicBezTo>
                  <a:pt x="8719760" y="901564"/>
                  <a:pt x="9517766" y="929412"/>
                  <a:pt x="10315773" y="929412"/>
                </a:cubicBezTo>
                <a:cubicBezTo>
                  <a:pt x="10543774" y="929412"/>
                  <a:pt x="10800493" y="957259"/>
                  <a:pt x="10999778" y="929412"/>
                </a:cubicBezTo>
                <a:cubicBezTo>
                  <a:pt x="10201771" y="816281"/>
                  <a:pt x="9347200" y="844999"/>
                  <a:pt x="8549194" y="760586"/>
                </a:cubicBezTo>
                <a:cubicBezTo>
                  <a:pt x="9233199" y="760586"/>
                  <a:pt x="9945051" y="817151"/>
                  <a:pt x="10657775" y="844999"/>
                </a:cubicBezTo>
                <a:cubicBezTo>
                  <a:pt x="10999778" y="760586"/>
                  <a:pt x="11398345" y="872846"/>
                  <a:pt x="11769066" y="817151"/>
                </a:cubicBezTo>
                <a:cubicBezTo>
                  <a:pt x="11854348" y="760586"/>
                  <a:pt x="11997067" y="873717"/>
                  <a:pt x="12053633" y="789304"/>
                </a:cubicBezTo>
                <a:cubicBezTo>
                  <a:pt x="11883067" y="761456"/>
                  <a:pt x="11769066" y="732738"/>
                  <a:pt x="11655064" y="761456"/>
                </a:cubicBezTo>
                <a:cubicBezTo>
                  <a:pt x="10173054" y="733609"/>
                  <a:pt x="8606630" y="704891"/>
                  <a:pt x="7153337" y="479500"/>
                </a:cubicBezTo>
                <a:cubicBezTo>
                  <a:pt x="7238620" y="451652"/>
                  <a:pt x="7238620" y="451652"/>
                  <a:pt x="7238620" y="451652"/>
                </a:cubicBezTo>
                <a:cubicBezTo>
                  <a:pt x="7068053" y="451652"/>
                  <a:pt x="7068053" y="451652"/>
                  <a:pt x="7068053" y="451652"/>
                </a:cubicBezTo>
                <a:cubicBezTo>
                  <a:pt x="7124618" y="479500"/>
                  <a:pt x="7124618" y="479500"/>
                  <a:pt x="7124618" y="479500"/>
                </a:cubicBezTo>
                <a:cubicBezTo>
                  <a:pt x="7010618" y="479500"/>
                  <a:pt x="6925335" y="536065"/>
                  <a:pt x="6840052" y="479500"/>
                </a:cubicBezTo>
                <a:cubicBezTo>
                  <a:pt x="6840052" y="422934"/>
                  <a:pt x="6840052" y="422934"/>
                  <a:pt x="6840052" y="422934"/>
                </a:cubicBezTo>
                <a:cubicBezTo>
                  <a:pt x="6811334" y="479500"/>
                  <a:pt x="6640768" y="366369"/>
                  <a:pt x="6669485" y="479500"/>
                </a:cubicBezTo>
                <a:cubicBezTo>
                  <a:pt x="6270918" y="451652"/>
                  <a:pt x="5814914" y="451652"/>
                  <a:pt x="5444194" y="395087"/>
                </a:cubicBezTo>
                <a:cubicBezTo>
                  <a:pt x="5586913" y="367239"/>
                  <a:pt x="5586913" y="367239"/>
                  <a:pt x="5586913" y="367239"/>
                </a:cubicBezTo>
                <a:cubicBezTo>
                  <a:pt x="6555485" y="367239"/>
                  <a:pt x="7695493" y="451652"/>
                  <a:pt x="8721500" y="480370"/>
                </a:cubicBezTo>
                <a:cubicBezTo>
                  <a:pt x="8122779" y="395957"/>
                  <a:pt x="7325643" y="423805"/>
                  <a:pt x="6670356" y="311544"/>
                </a:cubicBezTo>
                <a:cubicBezTo>
                  <a:pt x="6699074" y="311544"/>
                  <a:pt x="6699074" y="311544"/>
                  <a:pt x="6699074" y="311544"/>
                </a:cubicBezTo>
                <a:cubicBezTo>
                  <a:pt x="6585072" y="283697"/>
                  <a:pt x="6499789" y="283697"/>
                  <a:pt x="6442354" y="339392"/>
                </a:cubicBezTo>
                <a:cubicBezTo>
                  <a:pt x="6385789" y="339392"/>
                  <a:pt x="6357071" y="311544"/>
                  <a:pt x="6328353" y="282827"/>
                </a:cubicBezTo>
                <a:cubicBezTo>
                  <a:pt x="3306025" y="140978"/>
                  <a:pt x="3306025" y="140978"/>
                  <a:pt x="3306025" y="140978"/>
                </a:cubicBezTo>
                <a:cubicBezTo>
                  <a:pt x="3078023" y="113131"/>
                  <a:pt x="3078023" y="113131"/>
                  <a:pt x="3078023" y="113131"/>
                </a:cubicBezTo>
                <a:cubicBezTo>
                  <a:pt x="3790746" y="113131"/>
                  <a:pt x="4531317" y="140978"/>
                  <a:pt x="5215322" y="169696"/>
                </a:cubicBezTo>
                <a:cubicBezTo>
                  <a:pt x="4245879" y="84413"/>
                  <a:pt x="3106741" y="27848"/>
                  <a:pt x="2052015" y="0"/>
                </a:cubicBezTo>
                <a:cubicBezTo>
                  <a:pt x="2108581" y="84413"/>
                  <a:pt x="2108581" y="84413"/>
                  <a:pt x="2108581" y="84413"/>
                </a:cubicBezTo>
                <a:cubicBezTo>
                  <a:pt x="2963152" y="84413"/>
                  <a:pt x="2963152" y="84413"/>
                  <a:pt x="2963152" y="84413"/>
                </a:cubicBezTo>
                <a:cubicBezTo>
                  <a:pt x="3019717" y="140978"/>
                  <a:pt x="3019717" y="140978"/>
                  <a:pt x="3019717" y="140978"/>
                </a:cubicBezTo>
                <a:cubicBezTo>
                  <a:pt x="2507149" y="140978"/>
                  <a:pt x="1993710" y="56565"/>
                  <a:pt x="1509859" y="113131"/>
                </a:cubicBezTo>
                <a:cubicBezTo>
                  <a:pt x="1310575" y="254109"/>
                  <a:pt x="1111291" y="422934"/>
                  <a:pt x="1167856" y="648325"/>
                </a:cubicBezTo>
                <a:cubicBezTo>
                  <a:pt x="1167856" y="761456"/>
                  <a:pt x="911137" y="704891"/>
                  <a:pt x="997290" y="817151"/>
                </a:cubicBezTo>
                <a:cubicBezTo>
                  <a:pt x="940725" y="789304"/>
                  <a:pt x="940725" y="789304"/>
                  <a:pt x="940725" y="789304"/>
                </a:cubicBezTo>
                <a:cubicBezTo>
                  <a:pt x="912007" y="817151"/>
                  <a:pt x="940725" y="845869"/>
                  <a:pt x="912007" y="845869"/>
                </a:cubicBezTo>
                <a:cubicBezTo>
                  <a:pt x="940725" y="902434"/>
                  <a:pt x="940725" y="902434"/>
                  <a:pt x="940725" y="902434"/>
                </a:cubicBezTo>
                <a:cubicBezTo>
                  <a:pt x="912007" y="959000"/>
                  <a:pt x="884159" y="874587"/>
                  <a:pt x="826724" y="930282"/>
                </a:cubicBezTo>
                <a:cubicBezTo>
                  <a:pt x="883289" y="930282"/>
                  <a:pt x="883289" y="930282"/>
                  <a:pt x="883289" y="930282"/>
                </a:cubicBezTo>
                <a:cubicBezTo>
                  <a:pt x="912007" y="1014695"/>
                  <a:pt x="798006" y="1099108"/>
                  <a:pt x="769288" y="1155673"/>
                </a:cubicBezTo>
                <a:cubicBezTo>
                  <a:pt x="684005" y="1353216"/>
                  <a:pt x="598722" y="1578607"/>
                  <a:pt x="456003" y="1776151"/>
                </a:cubicBezTo>
                <a:cubicBezTo>
                  <a:pt x="484721" y="2001542"/>
                  <a:pt x="228002" y="2142520"/>
                  <a:pt x="199284" y="2340063"/>
                </a:cubicBezTo>
                <a:cubicBezTo>
                  <a:pt x="-28718" y="2537607"/>
                  <a:pt x="28718" y="2790846"/>
                  <a:pt x="0" y="3044954"/>
                </a:cubicBezTo>
                <a:cubicBezTo>
                  <a:pt x="28718" y="3158085"/>
                  <a:pt x="199284" y="3185932"/>
                  <a:pt x="313285" y="3242498"/>
                </a:cubicBezTo>
                <a:cubicBezTo>
                  <a:pt x="1823143" y="3524454"/>
                  <a:pt x="3305155" y="3665432"/>
                  <a:pt x="4786296" y="3665432"/>
                </a:cubicBezTo>
                <a:cubicBezTo>
                  <a:pt x="4929014" y="3637585"/>
                  <a:pt x="5070863" y="3721998"/>
                  <a:pt x="5213581" y="3693280"/>
                </a:cubicBezTo>
                <a:cubicBezTo>
                  <a:pt x="5612149" y="3693280"/>
                  <a:pt x="5612149" y="3693280"/>
                  <a:pt x="5612149" y="3693280"/>
                </a:cubicBezTo>
                <a:cubicBezTo>
                  <a:pt x="5526866" y="3693280"/>
                  <a:pt x="5469431" y="3665432"/>
                  <a:pt x="5441583" y="3636714"/>
                </a:cubicBezTo>
                <a:cubicBezTo>
                  <a:pt x="5412866" y="3608867"/>
                  <a:pt x="5470301" y="3608867"/>
                  <a:pt x="5470301" y="3580149"/>
                </a:cubicBezTo>
                <a:cubicBezTo>
                  <a:pt x="5897586" y="3580149"/>
                  <a:pt x="6382308" y="3636714"/>
                  <a:pt x="6780875" y="3664562"/>
                </a:cubicBezTo>
                <a:cubicBezTo>
                  <a:pt x="6638157" y="3692409"/>
                  <a:pt x="6467591" y="3607997"/>
                  <a:pt x="6296155" y="3692409"/>
                </a:cubicBezTo>
                <a:cubicBezTo>
                  <a:pt x="6780875" y="3720257"/>
                  <a:pt x="6780875" y="3720257"/>
                  <a:pt x="6780875" y="3720257"/>
                </a:cubicBezTo>
                <a:cubicBezTo>
                  <a:pt x="7008877" y="3635844"/>
                  <a:pt x="7350880" y="3720257"/>
                  <a:pt x="7606729" y="3692409"/>
                </a:cubicBezTo>
                <a:cubicBezTo>
                  <a:pt x="7578011" y="3664562"/>
                  <a:pt x="7550164" y="3692409"/>
                  <a:pt x="7521446" y="3664562"/>
                </a:cubicBezTo>
                <a:cubicBezTo>
                  <a:pt x="7892166" y="3636714"/>
                  <a:pt x="8234169" y="3664562"/>
                  <a:pt x="8575301" y="3636714"/>
                </a:cubicBezTo>
                <a:cubicBezTo>
                  <a:pt x="7862579" y="3580149"/>
                  <a:pt x="7150726" y="3608867"/>
                  <a:pt x="6438003" y="3523584"/>
                </a:cubicBezTo>
                <a:cubicBezTo>
                  <a:pt x="7064573" y="3523584"/>
                  <a:pt x="7663294" y="3551431"/>
                  <a:pt x="8261146" y="3580149"/>
                </a:cubicBezTo>
                <a:cubicBezTo>
                  <a:pt x="8574431" y="3495736"/>
                  <a:pt x="8916433" y="3552302"/>
                  <a:pt x="9229718" y="3523584"/>
                </a:cubicBezTo>
                <a:cubicBezTo>
                  <a:pt x="9315002" y="3523584"/>
                  <a:pt x="9486438" y="3551431"/>
                  <a:pt x="9571721" y="3495736"/>
                </a:cubicBezTo>
                <a:cubicBezTo>
                  <a:pt x="9173153" y="3467889"/>
                  <a:pt x="8858998" y="3495736"/>
                  <a:pt x="8489148" y="3439171"/>
                </a:cubicBezTo>
                <a:cubicBezTo>
                  <a:pt x="9372437" y="3411323"/>
                  <a:pt x="10255726" y="3411323"/>
                  <a:pt x="11139015" y="3382606"/>
                </a:cubicBezTo>
                <a:cubicBezTo>
                  <a:pt x="10199161" y="3326040"/>
                  <a:pt x="9287154" y="3382606"/>
                  <a:pt x="8375147" y="3298193"/>
                </a:cubicBezTo>
                <a:cubicBezTo>
                  <a:pt x="8603149" y="3270345"/>
                  <a:pt x="8887716" y="3298193"/>
                  <a:pt x="9144435" y="3270345"/>
                </a:cubicBezTo>
                <a:cubicBezTo>
                  <a:pt x="9087869" y="3270345"/>
                  <a:pt x="9059152" y="3270345"/>
                  <a:pt x="9030434" y="3213780"/>
                </a:cubicBezTo>
                <a:cubicBezTo>
                  <a:pt x="9086999" y="3185932"/>
                  <a:pt x="9086999" y="3185932"/>
                  <a:pt x="9086999" y="3185932"/>
                </a:cubicBezTo>
                <a:cubicBezTo>
                  <a:pt x="9457719" y="3185932"/>
                  <a:pt x="9827570" y="3213780"/>
                  <a:pt x="10198291" y="3185932"/>
                </a:cubicBezTo>
                <a:cubicBezTo>
                  <a:pt x="10084289" y="3101519"/>
                  <a:pt x="9941571" y="3213780"/>
                  <a:pt x="9827570" y="3129367"/>
                </a:cubicBezTo>
                <a:cubicBezTo>
                  <a:pt x="10254856" y="3101519"/>
                  <a:pt x="10682142" y="3129367"/>
                  <a:pt x="11109427" y="3072802"/>
                </a:cubicBezTo>
                <a:cubicBezTo>
                  <a:pt x="10311421" y="3016236"/>
                  <a:pt x="9485568" y="3129367"/>
                  <a:pt x="8687562" y="3016236"/>
                </a:cubicBezTo>
                <a:cubicBezTo>
                  <a:pt x="9513415" y="2988389"/>
                  <a:pt x="10368857" y="3016236"/>
                  <a:pt x="11194710" y="2988389"/>
                </a:cubicBezTo>
                <a:cubicBezTo>
                  <a:pt x="11251276" y="2960541"/>
                  <a:pt x="11251276" y="2960541"/>
                  <a:pt x="11251276" y="2960541"/>
                </a:cubicBezTo>
                <a:cubicBezTo>
                  <a:pt x="10766554" y="2932694"/>
                  <a:pt x="10253985" y="2932694"/>
                  <a:pt x="9769264" y="2876128"/>
                </a:cubicBezTo>
                <a:cubicBezTo>
                  <a:pt x="9769264" y="2848281"/>
                  <a:pt x="9825830" y="2876128"/>
                  <a:pt x="9854548" y="2876128"/>
                </a:cubicBezTo>
                <a:cubicBezTo>
                  <a:pt x="9883265" y="2876128"/>
                  <a:pt x="9997266" y="2903976"/>
                  <a:pt x="9968548" y="2848281"/>
                </a:cubicBezTo>
                <a:cubicBezTo>
                  <a:pt x="10453269" y="2820433"/>
                  <a:pt x="10453269" y="2820433"/>
                  <a:pt x="10453269" y="2820433"/>
                </a:cubicBezTo>
                <a:cubicBezTo>
                  <a:pt x="10054702" y="2820433"/>
                  <a:pt x="9655264" y="2736021"/>
                  <a:pt x="9285413" y="2763868"/>
                </a:cubicBezTo>
                <a:cubicBezTo>
                  <a:pt x="9171413" y="2763868"/>
                  <a:pt x="9000846" y="2763868"/>
                  <a:pt x="8914693" y="2679455"/>
                </a:cubicBezTo>
                <a:cubicBezTo>
                  <a:pt x="9142695" y="2651608"/>
                  <a:pt x="9399414" y="2679455"/>
                  <a:pt x="9598698" y="2651608"/>
                </a:cubicBezTo>
                <a:cubicBezTo>
                  <a:pt x="9256695" y="2623760"/>
                  <a:pt x="8914693" y="2595043"/>
                  <a:pt x="8572690" y="2538477"/>
                </a:cubicBezTo>
                <a:cubicBezTo>
                  <a:pt x="9171413" y="2566325"/>
                  <a:pt x="9740546" y="2481912"/>
                  <a:pt x="10339269" y="2510630"/>
                </a:cubicBezTo>
                <a:cubicBezTo>
                  <a:pt x="10282703" y="2482782"/>
                  <a:pt x="10225268" y="2482782"/>
                  <a:pt x="10168703" y="2454064"/>
                </a:cubicBezTo>
                <a:cubicBezTo>
                  <a:pt x="10168703" y="2426217"/>
                  <a:pt x="10197420" y="2454064"/>
                  <a:pt x="10225268" y="2454064"/>
                </a:cubicBezTo>
                <a:cubicBezTo>
                  <a:pt x="10225268" y="2426217"/>
                  <a:pt x="10225268" y="2397499"/>
                  <a:pt x="10253985" y="2397499"/>
                </a:cubicBezTo>
                <a:cubicBezTo>
                  <a:pt x="10282703" y="2397499"/>
                  <a:pt x="10310550" y="2397499"/>
                  <a:pt x="10310550" y="2425347"/>
                </a:cubicBezTo>
                <a:cubicBezTo>
                  <a:pt x="10281833" y="2453194"/>
                  <a:pt x="10281833" y="2453194"/>
                  <a:pt x="10281833" y="2453194"/>
                </a:cubicBezTo>
                <a:cubicBezTo>
                  <a:pt x="10367116" y="2453194"/>
                  <a:pt x="10367116" y="2453194"/>
                  <a:pt x="10367116" y="2453194"/>
                </a:cubicBezTo>
                <a:cubicBezTo>
                  <a:pt x="10338398" y="2425347"/>
                  <a:pt x="10338398" y="2425347"/>
                  <a:pt x="10338398" y="2425347"/>
                </a:cubicBezTo>
                <a:cubicBezTo>
                  <a:pt x="10394964" y="2397499"/>
                  <a:pt x="10394964" y="2397499"/>
                  <a:pt x="10394964" y="2397499"/>
                </a:cubicBezTo>
                <a:cubicBezTo>
                  <a:pt x="10765684" y="2397499"/>
                  <a:pt x="11164252" y="2425347"/>
                  <a:pt x="11506254" y="2369651"/>
                </a:cubicBezTo>
                <a:cubicBezTo>
                  <a:pt x="10394964" y="2341804"/>
                  <a:pt x="9283672" y="2341804"/>
                  <a:pt x="8172382" y="2228673"/>
                </a:cubicBezTo>
                <a:cubicBezTo>
                  <a:pt x="8228948" y="2200826"/>
                  <a:pt x="8228948" y="2200826"/>
                  <a:pt x="8228948" y="2200826"/>
                </a:cubicBezTo>
                <a:cubicBezTo>
                  <a:pt x="9168802" y="2200826"/>
                  <a:pt x="10138244" y="2257391"/>
                  <a:pt x="11078099" y="2228673"/>
                </a:cubicBezTo>
                <a:cubicBezTo>
                  <a:pt x="10650813" y="2172108"/>
                  <a:pt x="10138244" y="2200826"/>
                  <a:pt x="9710088" y="2144260"/>
                </a:cubicBezTo>
                <a:cubicBezTo>
                  <a:pt x="9909372" y="2031130"/>
                  <a:pt x="10194810" y="2087695"/>
                  <a:pt x="10336657" y="2059847"/>
                </a:cubicBezTo>
                <a:cubicBezTo>
                  <a:pt x="9596087" y="2032000"/>
                  <a:pt x="8826799" y="1975435"/>
                  <a:pt x="8114076" y="1946717"/>
                </a:cubicBezTo>
                <a:cubicBezTo>
                  <a:pt x="8199359" y="1918869"/>
                  <a:pt x="8199359" y="1918869"/>
                  <a:pt x="8199359" y="1918869"/>
                </a:cubicBezTo>
                <a:cubicBezTo>
                  <a:pt x="8028793" y="1834457"/>
                  <a:pt x="7828639" y="1891022"/>
                  <a:pt x="7686791" y="1805739"/>
                </a:cubicBezTo>
                <a:cubicBezTo>
                  <a:pt x="8655363" y="1833586"/>
                  <a:pt x="9596087" y="1777891"/>
                  <a:pt x="10593377" y="1833586"/>
                </a:cubicBezTo>
                <a:cubicBezTo>
                  <a:pt x="10251375" y="1777021"/>
                  <a:pt x="9824090" y="1777021"/>
                  <a:pt x="9482087" y="1720456"/>
                </a:cubicBezTo>
                <a:cubicBezTo>
                  <a:pt x="10336657" y="1720456"/>
                  <a:pt x="11191229" y="1748303"/>
                  <a:pt x="11989235" y="1692608"/>
                </a:cubicBezTo>
                <a:cubicBezTo>
                  <a:pt x="11476666" y="1692608"/>
                  <a:pt x="10906662" y="1664761"/>
                  <a:pt x="10394094" y="1636043"/>
                </a:cubicBezTo>
                <a:cubicBezTo>
                  <a:pt x="10942342" y="1606455"/>
                  <a:pt x="11483628" y="1635173"/>
                  <a:pt x="11996197" y="1578607"/>
                </a:cubicBezTo>
                <a:lnTo>
                  <a:pt x="11996197" y="1578607"/>
                </a:lnTo>
                <a:close/>
                <a:moveTo>
                  <a:pt x="4901167" y="366369"/>
                </a:moveTo>
                <a:cubicBezTo>
                  <a:pt x="4986450" y="309804"/>
                  <a:pt x="5071733" y="366369"/>
                  <a:pt x="5185734" y="366369"/>
                </a:cubicBezTo>
                <a:cubicBezTo>
                  <a:pt x="5101321" y="395087"/>
                  <a:pt x="4987320" y="338522"/>
                  <a:pt x="4901167" y="366369"/>
                </a:cubicBezTo>
                <a:lnTo>
                  <a:pt x="4901167" y="366369"/>
                </a:lnTo>
                <a:close/>
                <a:moveTo>
                  <a:pt x="5329323" y="395087"/>
                </a:moveTo>
                <a:cubicBezTo>
                  <a:pt x="5300605" y="395087"/>
                  <a:pt x="5300605" y="395087"/>
                  <a:pt x="5300605" y="395087"/>
                </a:cubicBezTo>
                <a:cubicBezTo>
                  <a:pt x="5300605" y="395087"/>
                  <a:pt x="5300605" y="395087"/>
                  <a:pt x="5329323" y="395087"/>
                </a:cubicBezTo>
                <a:cubicBezTo>
                  <a:pt x="5358040" y="395087"/>
                  <a:pt x="5385888" y="367239"/>
                  <a:pt x="5414606" y="395087"/>
                </a:cubicBezTo>
                <a:cubicBezTo>
                  <a:pt x="5385888" y="395087"/>
                  <a:pt x="5357170" y="395087"/>
                  <a:pt x="5329323" y="395087"/>
                </a:cubicBezTo>
                <a:lnTo>
                  <a:pt x="5329323" y="395087"/>
                </a:lnTo>
                <a:close/>
                <a:moveTo>
                  <a:pt x="6212612" y="3523584"/>
                </a:moveTo>
                <a:cubicBezTo>
                  <a:pt x="6297895" y="3523584"/>
                  <a:pt x="6297895" y="3523584"/>
                  <a:pt x="6297895" y="3523584"/>
                </a:cubicBezTo>
                <a:cubicBezTo>
                  <a:pt x="6440614" y="3551431"/>
                  <a:pt x="6440614" y="3551431"/>
                  <a:pt x="6440614" y="3551431"/>
                </a:cubicBezTo>
                <a:lnTo>
                  <a:pt x="6212612" y="3523584"/>
                </a:lnTo>
                <a:lnTo>
                  <a:pt x="6212612" y="3523584"/>
                </a:lnTo>
                <a:lnTo>
                  <a:pt x="6212612" y="3523584"/>
                </a:lnTo>
                <a:close/>
                <a:moveTo>
                  <a:pt x="9203611" y="2847411"/>
                </a:moveTo>
                <a:cubicBezTo>
                  <a:pt x="9431612" y="2875258"/>
                  <a:pt x="9431612" y="2875258"/>
                  <a:pt x="9431612" y="2875258"/>
                </a:cubicBezTo>
                <a:cubicBezTo>
                  <a:pt x="8718890" y="2875258"/>
                  <a:pt x="8718890" y="2875258"/>
                  <a:pt x="8718890" y="2875258"/>
                </a:cubicBezTo>
                <a:lnTo>
                  <a:pt x="9203611" y="2847411"/>
                </a:lnTo>
                <a:lnTo>
                  <a:pt x="9203611" y="2847411"/>
                </a:lnTo>
                <a:lnTo>
                  <a:pt x="9203611" y="2847411"/>
                </a:lnTo>
                <a:close/>
                <a:moveTo>
                  <a:pt x="8919045" y="1127825"/>
                </a:moveTo>
                <a:cubicBezTo>
                  <a:pt x="8947762" y="1099978"/>
                  <a:pt x="8947762" y="1099978"/>
                  <a:pt x="8947762" y="1099978"/>
                </a:cubicBezTo>
                <a:cubicBezTo>
                  <a:pt x="9118328" y="1127825"/>
                  <a:pt x="9118328" y="1127825"/>
                  <a:pt x="9118328" y="1127825"/>
                </a:cubicBezTo>
                <a:lnTo>
                  <a:pt x="8919045" y="1127825"/>
                </a:lnTo>
                <a:lnTo>
                  <a:pt x="8919045" y="1127825"/>
                </a:lnTo>
                <a:lnTo>
                  <a:pt x="8919045" y="1127825"/>
                </a:lnTo>
                <a:close/>
              </a:path>
            </a:pathLst>
          </a:custGeom>
          <a:solidFill>
            <a:srgbClr val="000000"/>
          </a:solidFill>
          <a:ln w="8702" cap="flat">
            <a:noFill/>
            <a:prstDash val="solid"/>
            <a:miter/>
          </a:ln>
        </p:spPr>
        <p:txBody>
          <a:bodyPr rtlCol="0" anchor="ctr"/>
          <a:lstStyle/>
          <a:p>
            <a:endParaRPr lang="zh-CN" altLang="en-US"/>
          </a:p>
        </p:txBody>
      </p:sp>
      <p:pic>
        <p:nvPicPr>
          <p:cNvPr id="12" name="图片 11" descr="图片包含 天空, 户外, 水, 人员&#10;&#10;描述已自动生成">
            <a:extLst>
              <a:ext uri="{FF2B5EF4-FFF2-40B4-BE49-F238E27FC236}">
                <a16:creationId xmlns:a16="http://schemas.microsoft.com/office/drawing/2014/main" xmlns="" id="{5F66FA57-346B-48EE-AB3E-124855AE076F}"/>
              </a:ext>
            </a:extLst>
          </p:cNvPr>
          <p:cNvPicPr>
            <a:picLocks noChangeAspect="1"/>
          </p:cNvPicPr>
          <p:nvPr/>
        </p:nvPicPr>
        <p:blipFill>
          <a:blip r:embed="rId3" cstate="print">
            <a:extLst>
              <a:ext uri="{28A0092B-C50C-407E-A947-70E740481C1C}">
                <a14:useLocalDpi xmlns:a14="http://schemas.microsoft.com/office/drawing/2010/main" val="0"/>
              </a:ext>
            </a:extLst>
          </a:blip>
          <a:srcRect l="4621" t="4992" r="7921" b="54989"/>
          <a:stretch>
            <a:fillRect/>
          </a:stretch>
        </p:blipFill>
        <p:spPr>
          <a:xfrm flipH="1">
            <a:off x="6763463" y="2630311"/>
            <a:ext cx="4654507" cy="1419867"/>
          </a:xfrm>
          <a:custGeom>
            <a:avLst/>
            <a:gdLst>
              <a:gd name="connsiteX0" fmla="*/ 2283412 w 4654507"/>
              <a:gd name="connsiteY0" fmla="*/ 1344805 h 1419867"/>
              <a:gd name="connsiteX1" fmla="*/ 2196393 w 4654507"/>
              <a:gd name="connsiteY1" fmla="*/ 1355433 h 1419867"/>
              <a:gd name="connsiteX2" fmla="*/ 2250863 w 4654507"/>
              <a:gd name="connsiteY2" fmla="*/ 1344805 h 1419867"/>
              <a:gd name="connsiteX3" fmla="*/ 2283412 w 4654507"/>
              <a:gd name="connsiteY3" fmla="*/ 1344805 h 1419867"/>
              <a:gd name="connsiteX4" fmla="*/ 1141872 w 4654507"/>
              <a:gd name="connsiteY4" fmla="*/ 1086738 h 1419867"/>
              <a:gd name="connsiteX5" fmla="*/ 1326870 w 4654507"/>
              <a:gd name="connsiteY5" fmla="*/ 1097366 h 1419867"/>
              <a:gd name="connsiteX6" fmla="*/ 1054854 w 4654507"/>
              <a:gd name="connsiteY6" fmla="*/ 1097366 h 1419867"/>
              <a:gd name="connsiteX7" fmla="*/ 1141872 w 4654507"/>
              <a:gd name="connsiteY7" fmla="*/ 1086738 h 1419867"/>
              <a:gd name="connsiteX8" fmla="*/ 1239519 w 4654507"/>
              <a:gd name="connsiteY8" fmla="*/ 419816 h 1419867"/>
              <a:gd name="connsiteX9" fmla="*/ 1250480 w 4654507"/>
              <a:gd name="connsiteY9" fmla="*/ 430444 h 1419867"/>
              <a:gd name="connsiteX10" fmla="*/ 1174422 w 4654507"/>
              <a:gd name="connsiteY10" fmla="*/ 430444 h 1419867"/>
              <a:gd name="connsiteX11" fmla="*/ 1239519 w 4654507"/>
              <a:gd name="connsiteY11" fmla="*/ 419816 h 1419867"/>
              <a:gd name="connsiteX12" fmla="*/ 2596146 w 4654507"/>
              <a:gd name="connsiteY12" fmla="*/ 146304 h 1419867"/>
              <a:gd name="connsiteX13" fmla="*/ 2620527 w 4654507"/>
              <a:gd name="connsiteY13" fmla="*/ 150788 h 1419867"/>
              <a:gd name="connsiteX14" fmla="*/ 2587978 w 4654507"/>
              <a:gd name="connsiteY14" fmla="*/ 150788 h 1419867"/>
              <a:gd name="connsiteX15" fmla="*/ 2596146 w 4654507"/>
              <a:gd name="connsiteY15" fmla="*/ 146304 h 1419867"/>
              <a:gd name="connsiteX16" fmla="*/ 2759353 w 4654507"/>
              <a:gd name="connsiteY16" fmla="*/ 130720 h 1419867"/>
              <a:gd name="connsiteX17" fmla="*/ 2783936 w 4654507"/>
              <a:gd name="connsiteY17" fmla="*/ 139828 h 1419867"/>
              <a:gd name="connsiteX18" fmla="*/ 2675329 w 4654507"/>
              <a:gd name="connsiteY18" fmla="*/ 139828 h 1419867"/>
              <a:gd name="connsiteX19" fmla="*/ 2759353 w 4654507"/>
              <a:gd name="connsiteY19" fmla="*/ 130720 h 1419867"/>
              <a:gd name="connsiteX20" fmla="*/ 3871338 w 4654507"/>
              <a:gd name="connsiteY20" fmla="*/ 0 h 1419867"/>
              <a:gd name="connsiteX21" fmla="*/ 2664036 w 4654507"/>
              <a:gd name="connsiteY21" fmla="*/ 64766 h 1419867"/>
              <a:gd name="connsiteX22" fmla="*/ 3479754 w 4654507"/>
              <a:gd name="connsiteY22" fmla="*/ 43177 h 1419867"/>
              <a:gd name="connsiteX23" fmla="*/ 3392735 w 4654507"/>
              <a:gd name="connsiteY23" fmla="*/ 53805 h 1419867"/>
              <a:gd name="connsiteX24" fmla="*/ 2239238 w 4654507"/>
              <a:gd name="connsiteY24" fmla="*/ 107943 h 1419867"/>
              <a:gd name="connsiteX25" fmla="*/ 2195729 w 4654507"/>
              <a:gd name="connsiteY25" fmla="*/ 129532 h 1419867"/>
              <a:gd name="connsiteX26" fmla="*/ 2097750 w 4654507"/>
              <a:gd name="connsiteY26" fmla="*/ 118903 h 1419867"/>
              <a:gd name="connsiteX27" fmla="*/ 2108710 w 4654507"/>
              <a:gd name="connsiteY27" fmla="*/ 118903 h 1419867"/>
              <a:gd name="connsiteX28" fmla="*/ 1325874 w 4654507"/>
              <a:gd name="connsiteY28" fmla="*/ 183337 h 1419867"/>
              <a:gd name="connsiteX29" fmla="*/ 2522215 w 4654507"/>
              <a:gd name="connsiteY29" fmla="*/ 140160 h 1419867"/>
              <a:gd name="connsiteX30" fmla="*/ 2576685 w 4654507"/>
              <a:gd name="connsiteY30" fmla="*/ 150788 h 1419867"/>
              <a:gd name="connsiteX31" fmla="*/ 2109043 w 4654507"/>
              <a:gd name="connsiteY31" fmla="*/ 183005 h 1419867"/>
              <a:gd name="connsiteX32" fmla="*/ 2043944 w 4654507"/>
              <a:gd name="connsiteY32" fmla="*/ 161416 h 1419867"/>
              <a:gd name="connsiteX33" fmla="*/ 2043944 w 4654507"/>
              <a:gd name="connsiteY33" fmla="*/ 183005 h 1419867"/>
              <a:gd name="connsiteX34" fmla="*/ 1935338 w 4654507"/>
              <a:gd name="connsiteY34" fmla="*/ 183005 h 1419867"/>
              <a:gd name="connsiteX35" fmla="*/ 1956926 w 4654507"/>
              <a:gd name="connsiteY35" fmla="*/ 172377 h 1419867"/>
              <a:gd name="connsiteX36" fmla="*/ 1891828 w 4654507"/>
              <a:gd name="connsiteY36" fmla="*/ 172377 h 1419867"/>
              <a:gd name="connsiteX37" fmla="*/ 1924376 w 4654507"/>
              <a:gd name="connsiteY37" fmla="*/ 183005 h 1419867"/>
              <a:gd name="connsiteX38" fmla="*/ 206255 w 4654507"/>
              <a:gd name="connsiteY38" fmla="*/ 290616 h 1419867"/>
              <a:gd name="connsiteX39" fmla="*/ 54138 w 4654507"/>
              <a:gd name="connsiteY39" fmla="*/ 301245 h 1419867"/>
              <a:gd name="connsiteX40" fmla="*/ 162746 w 4654507"/>
              <a:gd name="connsiteY40" fmla="*/ 311873 h 1419867"/>
              <a:gd name="connsiteX41" fmla="*/ 586879 w 4654507"/>
              <a:gd name="connsiteY41" fmla="*/ 322501 h 1419867"/>
              <a:gd name="connsiteX42" fmla="*/ 1391636 w 4654507"/>
              <a:gd name="connsiteY42" fmla="*/ 290284 h 1419867"/>
              <a:gd name="connsiteX43" fmla="*/ 456350 w 4654507"/>
              <a:gd name="connsiteY43" fmla="*/ 354718 h 1419867"/>
              <a:gd name="connsiteX44" fmla="*/ 717406 w 4654507"/>
              <a:gd name="connsiteY44" fmla="*/ 354718 h 1419867"/>
              <a:gd name="connsiteX45" fmla="*/ 1620143 w 4654507"/>
              <a:gd name="connsiteY45" fmla="*/ 354718 h 1419867"/>
              <a:gd name="connsiteX46" fmla="*/ 1663652 w 4654507"/>
              <a:gd name="connsiteY46" fmla="*/ 376306 h 1419867"/>
              <a:gd name="connsiteX47" fmla="*/ 424134 w 4654507"/>
              <a:gd name="connsiteY47" fmla="*/ 462329 h 1419867"/>
              <a:gd name="connsiteX48" fmla="*/ 1000384 w 4654507"/>
              <a:gd name="connsiteY48" fmla="*/ 451700 h 1419867"/>
              <a:gd name="connsiteX49" fmla="*/ 1163461 w 4654507"/>
              <a:gd name="connsiteY49" fmla="*/ 451700 h 1419867"/>
              <a:gd name="connsiteX50" fmla="*/ 717739 w 4654507"/>
              <a:gd name="connsiteY50" fmla="*/ 494878 h 1419867"/>
              <a:gd name="connsiteX51" fmla="*/ 1054854 w 4654507"/>
              <a:gd name="connsiteY51" fmla="*/ 494878 h 1419867"/>
              <a:gd name="connsiteX52" fmla="*/ 1054854 w 4654507"/>
              <a:gd name="connsiteY52" fmla="*/ 505506 h 1419867"/>
              <a:gd name="connsiteX53" fmla="*/ 0 w 4654507"/>
              <a:gd name="connsiteY53" fmla="*/ 548683 h 1419867"/>
              <a:gd name="connsiteX54" fmla="*/ 739328 w 4654507"/>
              <a:gd name="connsiteY54" fmla="*/ 570272 h 1419867"/>
              <a:gd name="connsiteX55" fmla="*/ 76059 w 4654507"/>
              <a:gd name="connsiteY55" fmla="*/ 602489 h 1419867"/>
              <a:gd name="connsiteX56" fmla="*/ 687515 w 4654507"/>
              <a:gd name="connsiteY56" fmla="*/ 624410 h 1419867"/>
              <a:gd name="connsiteX57" fmla="*/ 78716 w 4654507"/>
              <a:gd name="connsiteY57" fmla="*/ 645998 h 1419867"/>
              <a:gd name="connsiteX58" fmla="*/ 1035590 w 4654507"/>
              <a:gd name="connsiteY58" fmla="*/ 656626 h 1419867"/>
              <a:gd name="connsiteX59" fmla="*/ 611457 w 4654507"/>
              <a:gd name="connsiteY59" fmla="*/ 699803 h 1419867"/>
              <a:gd name="connsiteX60" fmla="*/ 1720780 w 4654507"/>
              <a:gd name="connsiteY60" fmla="*/ 689175 h 1419867"/>
              <a:gd name="connsiteX61" fmla="*/ 1525154 w 4654507"/>
              <a:gd name="connsiteY61" fmla="*/ 732352 h 1419867"/>
              <a:gd name="connsiteX62" fmla="*/ 1557702 w 4654507"/>
              <a:gd name="connsiteY62" fmla="*/ 742981 h 1419867"/>
              <a:gd name="connsiteX63" fmla="*/ 709436 w 4654507"/>
              <a:gd name="connsiteY63" fmla="*/ 786158 h 1419867"/>
              <a:gd name="connsiteX64" fmla="*/ 948571 w 4654507"/>
              <a:gd name="connsiteY64" fmla="*/ 818375 h 1419867"/>
              <a:gd name="connsiteX65" fmla="*/ 426458 w 4654507"/>
              <a:gd name="connsiteY65" fmla="*/ 850592 h 1419867"/>
              <a:gd name="connsiteX66" fmla="*/ 1513861 w 4654507"/>
              <a:gd name="connsiteY66" fmla="*/ 839964 h 1419867"/>
              <a:gd name="connsiteX67" fmla="*/ 1535450 w 4654507"/>
              <a:gd name="connsiteY67" fmla="*/ 850592 h 1419867"/>
              <a:gd name="connsiteX68" fmla="*/ 263050 w 4654507"/>
              <a:gd name="connsiteY68" fmla="*/ 904397 h 1419867"/>
              <a:gd name="connsiteX69" fmla="*/ 687183 w 4654507"/>
              <a:gd name="connsiteY69" fmla="*/ 915026 h 1419867"/>
              <a:gd name="connsiteX70" fmla="*/ 708772 w 4654507"/>
              <a:gd name="connsiteY70" fmla="*/ 925654 h 1419867"/>
              <a:gd name="connsiteX71" fmla="*/ 697811 w 4654507"/>
              <a:gd name="connsiteY71" fmla="*/ 936282 h 1419867"/>
              <a:gd name="connsiteX72" fmla="*/ 730360 w 4654507"/>
              <a:gd name="connsiteY72" fmla="*/ 936282 h 1419867"/>
              <a:gd name="connsiteX73" fmla="*/ 719400 w 4654507"/>
              <a:gd name="connsiteY73" fmla="*/ 925654 h 1419867"/>
              <a:gd name="connsiteX74" fmla="*/ 740988 w 4654507"/>
              <a:gd name="connsiteY74" fmla="*/ 915026 h 1419867"/>
              <a:gd name="connsiteX75" fmla="*/ 751948 w 4654507"/>
              <a:gd name="connsiteY75" fmla="*/ 936614 h 1419867"/>
              <a:gd name="connsiteX76" fmla="*/ 773537 w 4654507"/>
              <a:gd name="connsiteY76" fmla="*/ 936614 h 1419867"/>
              <a:gd name="connsiteX77" fmla="*/ 708439 w 4654507"/>
              <a:gd name="connsiteY77" fmla="*/ 958203 h 1419867"/>
              <a:gd name="connsiteX78" fmla="*/ 1382669 w 4654507"/>
              <a:gd name="connsiteY78" fmla="*/ 968831 h 1419867"/>
              <a:gd name="connsiteX79" fmla="*/ 991084 w 4654507"/>
              <a:gd name="connsiteY79" fmla="*/ 1012008 h 1419867"/>
              <a:gd name="connsiteX80" fmla="*/ 1252140 w 4654507"/>
              <a:gd name="connsiteY80" fmla="*/ 1022636 h 1419867"/>
              <a:gd name="connsiteX81" fmla="*/ 1110652 w 4654507"/>
              <a:gd name="connsiteY81" fmla="*/ 1054853 h 1419867"/>
              <a:gd name="connsiteX82" fmla="*/ 664930 w 4654507"/>
              <a:gd name="connsiteY82" fmla="*/ 1076442 h 1419867"/>
              <a:gd name="connsiteX83" fmla="*/ 849928 w 4654507"/>
              <a:gd name="connsiteY83" fmla="*/ 1087070 h 1419867"/>
              <a:gd name="connsiteX84" fmla="*/ 893437 w 4654507"/>
              <a:gd name="connsiteY84" fmla="*/ 1097698 h 1419867"/>
              <a:gd name="connsiteX85" fmla="*/ 925986 w 4654507"/>
              <a:gd name="connsiteY85" fmla="*/ 1097698 h 1419867"/>
              <a:gd name="connsiteX86" fmla="*/ 360364 w 4654507"/>
              <a:gd name="connsiteY86" fmla="*/ 1129915 h 1419867"/>
              <a:gd name="connsiteX87" fmla="*/ 381953 w 4654507"/>
              <a:gd name="connsiteY87" fmla="*/ 1140544 h 1419867"/>
              <a:gd name="connsiteX88" fmla="*/ 1338827 w 4654507"/>
              <a:gd name="connsiteY88" fmla="*/ 1151172 h 1419867"/>
              <a:gd name="connsiteX89" fmla="*/ 414502 w 4654507"/>
              <a:gd name="connsiteY89" fmla="*/ 1172761 h 1419867"/>
              <a:gd name="connsiteX90" fmla="*/ 903733 w 4654507"/>
              <a:gd name="connsiteY90" fmla="*/ 1194349 h 1419867"/>
              <a:gd name="connsiteX91" fmla="*/ 762244 w 4654507"/>
              <a:gd name="connsiteY91" fmla="*/ 1215938 h 1419867"/>
              <a:gd name="connsiteX92" fmla="*/ 1186378 w 4654507"/>
              <a:gd name="connsiteY92" fmla="*/ 1215938 h 1419867"/>
              <a:gd name="connsiteX93" fmla="*/ 1207967 w 4654507"/>
              <a:gd name="connsiteY93" fmla="*/ 1226566 h 1419867"/>
              <a:gd name="connsiteX94" fmla="*/ 1164458 w 4654507"/>
              <a:gd name="connsiteY94" fmla="*/ 1248155 h 1419867"/>
              <a:gd name="connsiteX95" fmla="*/ 1458063 w 4654507"/>
              <a:gd name="connsiteY95" fmla="*/ 1258783 h 1419867"/>
              <a:gd name="connsiteX96" fmla="*/ 403210 w 4654507"/>
              <a:gd name="connsiteY96" fmla="*/ 1291000 h 1419867"/>
              <a:gd name="connsiteX97" fmla="*/ 1414553 w 4654507"/>
              <a:gd name="connsiteY97" fmla="*/ 1312588 h 1419867"/>
              <a:gd name="connsiteX98" fmla="*/ 1001380 w 4654507"/>
              <a:gd name="connsiteY98" fmla="*/ 1334177 h 1419867"/>
              <a:gd name="connsiteX99" fmla="*/ 1131908 w 4654507"/>
              <a:gd name="connsiteY99" fmla="*/ 1344805 h 1419867"/>
              <a:gd name="connsiteX100" fmla="*/ 1501572 w 4654507"/>
              <a:gd name="connsiteY100" fmla="*/ 1366394 h 1419867"/>
              <a:gd name="connsiteX101" fmla="*/ 2197390 w 4654507"/>
              <a:gd name="connsiteY101" fmla="*/ 1344805 h 1419867"/>
              <a:gd name="connsiteX102" fmla="*/ 1381672 w 4654507"/>
              <a:gd name="connsiteY102" fmla="*/ 1387982 h 1419867"/>
              <a:gd name="connsiteX103" fmla="*/ 1783885 w 4654507"/>
              <a:gd name="connsiteY103" fmla="*/ 1398611 h 1419867"/>
              <a:gd name="connsiteX104" fmla="*/ 1751336 w 4654507"/>
              <a:gd name="connsiteY104" fmla="*/ 1409239 h 1419867"/>
              <a:gd name="connsiteX105" fmla="*/ 2066530 w 4654507"/>
              <a:gd name="connsiteY105" fmla="*/ 1419867 h 1419867"/>
              <a:gd name="connsiteX106" fmla="*/ 2251527 w 4654507"/>
              <a:gd name="connsiteY106" fmla="*/ 1409239 h 1419867"/>
              <a:gd name="connsiteX107" fmla="*/ 2066530 w 4654507"/>
              <a:gd name="connsiteY107" fmla="*/ 1398611 h 1419867"/>
              <a:gd name="connsiteX108" fmla="*/ 2566721 w 4654507"/>
              <a:gd name="connsiteY108" fmla="*/ 1366394 h 1419867"/>
              <a:gd name="connsiteX109" fmla="*/ 2577682 w 4654507"/>
              <a:gd name="connsiteY109" fmla="*/ 1387982 h 1419867"/>
              <a:gd name="connsiteX110" fmla="*/ 2512584 w 4654507"/>
              <a:gd name="connsiteY110" fmla="*/ 1409571 h 1419867"/>
              <a:gd name="connsiteX111" fmla="*/ 2664700 w 4654507"/>
              <a:gd name="connsiteY111" fmla="*/ 1409571 h 1419867"/>
              <a:gd name="connsiteX112" fmla="*/ 2827777 w 4654507"/>
              <a:gd name="connsiteY112" fmla="*/ 1398943 h 1419867"/>
              <a:gd name="connsiteX113" fmla="*/ 4534939 w 4654507"/>
              <a:gd name="connsiteY113" fmla="*/ 1237526 h 1419867"/>
              <a:gd name="connsiteX114" fmla="*/ 4654507 w 4654507"/>
              <a:gd name="connsiteY114" fmla="*/ 1162132 h 1419867"/>
              <a:gd name="connsiteX115" fmla="*/ 4578449 w 4654507"/>
              <a:gd name="connsiteY115" fmla="*/ 893105 h 1419867"/>
              <a:gd name="connsiteX116" fmla="*/ 4480470 w 4654507"/>
              <a:gd name="connsiteY116" fmla="*/ 677883 h 1419867"/>
              <a:gd name="connsiteX117" fmla="*/ 4360902 w 4654507"/>
              <a:gd name="connsiteY117" fmla="*/ 441072 h 1419867"/>
              <a:gd name="connsiteX118" fmla="*/ 4317392 w 4654507"/>
              <a:gd name="connsiteY118" fmla="*/ 355050 h 1419867"/>
              <a:gd name="connsiteX119" fmla="*/ 4338981 w 4654507"/>
              <a:gd name="connsiteY119" fmla="*/ 355050 h 1419867"/>
              <a:gd name="connsiteX120" fmla="*/ 4295472 w 4654507"/>
              <a:gd name="connsiteY120" fmla="*/ 344422 h 1419867"/>
              <a:gd name="connsiteX121" fmla="*/ 4306432 w 4654507"/>
              <a:gd name="connsiteY121" fmla="*/ 322833 h 1419867"/>
              <a:gd name="connsiteX122" fmla="*/ 4295472 w 4654507"/>
              <a:gd name="connsiteY122" fmla="*/ 301245 h 1419867"/>
              <a:gd name="connsiteX123" fmla="*/ 4273883 w 4654507"/>
              <a:gd name="connsiteY123" fmla="*/ 311873 h 1419867"/>
              <a:gd name="connsiteX124" fmla="*/ 4208785 w 4654507"/>
              <a:gd name="connsiteY124" fmla="*/ 247439 h 1419867"/>
              <a:gd name="connsiteX125" fmla="*/ 4078257 w 4654507"/>
              <a:gd name="connsiteY125" fmla="*/ 43177 h 1419867"/>
              <a:gd name="connsiteX126" fmla="*/ 3502007 w 4654507"/>
              <a:gd name="connsiteY126" fmla="*/ 53805 h 1419867"/>
              <a:gd name="connsiteX127" fmla="*/ 3523596 w 4654507"/>
              <a:gd name="connsiteY127" fmla="*/ 32217 h 1419867"/>
              <a:gd name="connsiteX128" fmla="*/ 3849750 w 4654507"/>
              <a:gd name="connsiteY128" fmla="*/ 32217 h 1419867"/>
              <a:gd name="connsiteX129" fmla="*/ 3871338 w 4654507"/>
              <a:gd name="connsiteY129" fmla="*/ 0 h 1419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4654507" h="1419867">
                <a:moveTo>
                  <a:pt x="2283412" y="1344805"/>
                </a:moveTo>
                <a:lnTo>
                  <a:pt x="2196393" y="1355433"/>
                </a:lnTo>
                <a:cubicBezTo>
                  <a:pt x="2196393" y="1355433"/>
                  <a:pt x="2196393" y="1355433"/>
                  <a:pt x="2250863" y="1344805"/>
                </a:cubicBezTo>
                <a:cubicBezTo>
                  <a:pt x="2250863" y="1344805"/>
                  <a:pt x="2250863" y="1344805"/>
                  <a:pt x="2283412" y="1344805"/>
                </a:cubicBezTo>
                <a:close/>
                <a:moveTo>
                  <a:pt x="1141872" y="1086738"/>
                </a:moveTo>
                <a:lnTo>
                  <a:pt x="1326870" y="1097366"/>
                </a:lnTo>
                <a:cubicBezTo>
                  <a:pt x="1326870" y="1097366"/>
                  <a:pt x="1326870" y="1097366"/>
                  <a:pt x="1054854" y="1097366"/>
                </a:cubicBezTo>
                <a:cubicBezTo>
                  <a:pt x="1054854" y="1097366"/>
                  <a:pt x="1054854" y="1097366"/>
                  <a:pt x="1141872" y="1086738"/>
                </a:cubicBezTo>
                <a:close/>
                <a:moveTo>
                  <a:pt x="1239519" y="419816"/>
                </a:moveTo>
                <a:cubicBezTo>
                  <a:pt x="1239519" y="419816"/>
                  <a:pt x="1239519" y="419816"/>
                  <a:pt x="1250480" y="430444"/>
                </a:cubicBezTo>
                <a:lnTo>
                  <a:pt x="1174422" y="430444"/>
                </a:lnTo>
                <a:cubicBezTo>
                  <a:pt x="1174422" y="430444"/>
                  <a:pt x="1174422" y="430444"/>
                  <a:pt x="1239519" y="419816"/>
                </a:cubicBezTo>
                <a:close/>
                <a:moveTo>
                  <a:pt x="2596146" y="146304"/>
                </a:moveTo>
                <a:cubicBezTo>
                  <a:pt x="2604273" y="144810"/>
                  <a:pt x="2612306" y="150788"/>
                  <a:pt x="2620527" y="150788"/>
                </a:cubicBezTo>
                <a:cubicBezTo>
                  <a:pt x="2609899" y="150788"/>
                  <a:pt x="2598938" y="150788"/>
                  <a:pt x="2587978" y="150788"/>
                </a:cubicBezTo>
                <a:cubicBezTo>
                  <a:pt x="2590718" y="148131"/>
                  <a:pt x="2593437" y="146803"/>
                  <a:pt x="2596146" y="146304"/>
                </a:cubicBezTo>
                <a:close/>
                <a:moveTo>
                  <a:pt x="2759353" y="130720"/>
                </a:moveTo>
                <a:cubicBezTo>
                  <a:pt x="2767661" y="131732"/>
                  <a:pt x="2775799" y="134431"/>
                  <a:pt x="2783936" y="139828"/>
                </a:cubicBezTo>
                <a:cubicBezTo>
                  <a:pt x="2751055" y="129200"/>
                  <a:pt x="2707546" y="150788"/>
                  <a:pt x="2675329" y="139828"/>
                </a:cubicBezTo>
                <a:cubicBezTo>
                  <a:pt x="2707961" y="139828"/>
                  <a:pt x="2734427" y="127684"/>
                  <a:pt x="2759353" y="130720"/>
                </a:cubicBezTo>
                <a:close/>
                <a:moveTo>
                  <a:pt x="3871338" y="0"/>
                </a:moveTo>
                <a:cubicBezTo>
                  <a:pt x="3468794" y="10629"/>
                  <a:pt x="3034032" y="32217"/>
                  <a:pt x="2664036" y="64766"/>
                </a:cubicBezTo>
                <a:cubicBezTo>
                  <a:pt x="2925092" y="53805"/>
                  <a:pt x="3207737" y="43177"/>
                  <a:pt x="3479754" y="43177"/>
                </a:cubicBezTo>
                <a:cubicBezTo>
                  <a:pt x="3479754" y="43177"/>
                  <a:pt x="3479754" y="43177"/>
                  <a:pt x="3392735" y="53805"/>
                </a:cubicBezTo>
                <a:cubicBezTo>
                  <a:pt x="3392735" y="53805"/>
                  <a:pt x="3392735" y="53805"/>
                  <a:pt x="2239238" y="107943"/>
                </a:cubicBezTo>
                <a:cubicBezTo>
                  <a:pt x="2228278" y="118903"/>
                  <a:pt x="2217318" y="129532"/>
                  <a:pt x="2195729" y="129532"/>
                </a:cubicBezTo>
                <a:cubicBezTo>
                  <a:pt x="2173808" y="108275"/>
                  <a:pt x="2141260" y="108275"/>
                  <a:pt x="2097750" y="118903"/>
                </a:cubicBezTo>
                <a:cubicBezTo>
                  <a:pt x="2097750" y="118903"/>
                  <a:pt x="2097750" y="118903"/>
                  <a:pt x="2108710" y="118903"/>
                </a:cubicBezTo>
                <a:cubicBezTo>
                  <a:pt x="1858614" y="161749"/>
                  <a:pt x="1554381" y="151120"/>
                  <a:pt x="1325874" y="183337"/>
                </a:cubicBezTo>
                <a:cubicBezTo>
                  <a:pt x="1717458" y="172377"/>
                  <a:pt x="2152552" y="140160"/>
                  <a:pt x="2522215" y="140160"/>
                </a:cubicBezTo>
                <a:cubicBezTo>
                  <a:pt x="2522215" y="140160"/>
                  <a:pt x="2522215" y="140160"/>
                  <a:pt x="2576685" y="150788"/>
                </a:cubicBezTo>
                <a:cubicBezTo>
                  <a:pt x="2435197" y="172377"/>
                  <a:pt x="2261159" y="172377"/>
                  <a:pt x="2109043" y="183005"/>
                </a:cubicBezTo>
                <a:cubicBezTo>
                  <a:pt x="2120003" y="139828"/>
                  <a:pt x="2054905" y="183005"/>
                  <a:pt x="2043944" y="161416"/>
                </a:cubicBezTo>
                <a:cubicBezTo>
                  <a:pt x="2043944" y="161416"/>
                  <a:pt x="2043944" y="161416"/>
                  <a:pt x="2043944" y="183005"/>
                </a:cubicBezTo>
                <a:cubicBezTo>
                  <a:pt x="2011396" y="204594"/>
                  <a:pt x="1978846" y="183005"/>
                  <a:pt x="1935338" y="183005"/>
                </a:cubicBezTo>
                <a:cubicBezTo>
                  <a:pt x="1935338" y="183005"/>
                  <a:pt x="1935338" y="183005"/>
                  <a:pt x="1956926" y="172377"/>
                </a:cubicBezTo>
                <a:cubicBezTo>
                  <a:pt x="1956926" y="172377"/>
                  <a:pt x="1956926" y="172377"/>
                  <a:pt x="1891828" y="172377"/>
                </a:cubicBezTo>
                <a:cubicBezTo>
                  <a:pt x="1891828" y="172377"/>
                  <a:pt x="1891828" y="172377"/>
                  <a:pt x="1924376" y="183005"/>
                </a:cubicBezTo>
                <a:cubicBezTo>
                  <a:pt x="1369715" y="269028"/>
                  <a:pt x="771876" y="279988"/>
                  <a:pt x="206255" y="290616"/>
                </a:cubicBezTo>
                <a:cubicBezTo>
                  <a:pt x="162746" y="279656"/>
                  <a:pt x="119236" y="290616"/>
                  <a:pt x="54138" y="301245"/>
                </a:cubicBezTo>
                <a:cubicBezTo>
                  <a:pt x="75727" y="333462"/>
                  <a:pt x="130196" y="290284"/>
                  <a:pt x="162746" y="311873"/>
                </a:cubicBezTo>
                <a:cubicBezTo>
                  <a:pt x="304234" y="333129"/>
                  <a:pt x="456350" y="290284"/>
                  <a:pt x="586879" y="322501"/>
                </a:cubicBezTo>
                <a:cubicBezTo>
                  <a:pt x="858896" y="311873"/>
                  <a:pt x="1130580" y="290284"/>
                  <a:pt x="1391636" y="290284"/>
                </a:cubicBezTo>
                <a:cubicBezTo>
                  <a:pt x="1087070" y="322501"/>
                  <a:pt x="760916" y="311541"/>
                  <a:pt x="456350" y="354718"/>
                </a:cubicBezTo>
                <a:cubicBezTo>
                  <a:pt x="532409" y="365346"/>
                  <a:pt x="630388" y="354718"/>
                  <a:pt x="717406" y="354718"/>
                </a:cubicBezTo>
                <a:cubicBezTo>
                  <a:pt x="1021972" y="354718"/>
                  <a:pt x="1326538" y="344090"/>
                  <a:pt x="1620143" y="354718"/>
                </a:cubicBezTo>
                <a:cubicBezTo>
                  <a:pt x="1631104" y="354718"/>
                  <a:pt x="1652692" y="365678"/>
                  <a:pt x="1663652" y="376306"/>
                </a:cubicBezTo>
                <a:cubicBezTo>
                  <a:pt x="1250480" y="408523"/>
                  <a:pt x="837307" y="430112"/>
                  <a:pt x="424134" y="462329"/>
                </a:cubicBezTo>
                <a:cubicBezTo>
                  <a:pt x="619760" y="451700"/>
                  <a:pt x="837307" y="462329"/>
                  <a:pt x="1000384" y="451700"/>
                </a:cubicBezTo>
                <a:cubicBezTo>
                  <a:pt x="1054854" y="462329"/>
                  <a:pt x="1108991" y="451700"/>
                  <a:pt x="1163461" y="451700"/>
                </a:cubicBezTo>
                <a:cubicBezTo>
                  <a:pt x="1022305" y="494878"/>
                  <a:pt x="869856" y="473289"/>
                  <a:pt x="717739" y="494878"/>
                </a:cubicBezTo>
                <a:cubicBezTo>
                  <a:pt x="826346" y="484249"/>
                  <a:pt x="946246" y="494878"/>
                  <a:pt x="1054854" y="494878"/>
                </a:cubicBezTo>
                <a:cubicBezTo>
                  <a:pt x="1054854" y="494878"/>
                  <a:pt x="1054854" y="494878"/>
                  <a:pt x="1054854" y="505506"/>
                </a:cubicBezTo>
                <a:cubicBezTo>
                  <a:pt x="706778" y="538055"/>
                  <a:pt x="326155" y="527095"/>
                  <a:pt x="0" y="548683"/>
                </a:cubicBezTo>
                <a:cubicBezTo>
                  <a:pt x="239136" y="570272"/>
                  <a:pt x="500192" y="538055"/>
                  <a:pt x="739328" y="570272"/>
                </a:cubicBezTo>
                <a:cubicBezTo>
                  <a:pt x="521781" y="602489"/>
                  <a:pt x="304566" y="580900"/>
                  <a:pt x="76059" y="602489"/>
                </a:cubicBezTo>
                <a:cubicBezTo>
                  <a:pt x="271685" y="624078"/>
                  <a:pt x="478271" y="613117"/>
                  <a:pt x="687515" y="624410"/>
                </a:cubicBezTo>
                <a:cubicBezTo>
                  <a:pt x="491889" y="635370"/>
                  <a:pt x="274342" y="645998"/>
                  <a:pt x="78716" y="645998"/>
                </a:cubicBezTo>
                <a:cubicBezTo>
                  <a:pt x="383282" y="667255"/>
                  <a:pt x="709436" y="656626"/>
                  <a:pt x="1035590" y="656626"/>
                </a:cubicBezTo>
                <a:cubicBezTo>
                  <a:pt x="905062" y="678215"/>
                  <a:pt x="741985" y="678215"/>
                  <a:pt x="611457" y="699803"/>
                </a:cubicBezTo>
                <a:cubicBezTo>
                  <a:pt x="992081" y="678547"/>
                  <a:pt x="1351116" y="699803"/>
                  <a:pt x="1720780" y="689175"/>
                </a:cubicBezTo>
                <a:cubicBezTo>
                  <a:pt x="1666642" y="721724"/>
                  <a:pt x="1590252" y="700136"/>
                  <a:pt x="1525154" y="732352"/>
                </a:cubicBezTo>
                <a:cubicBezTo>
                  <a:pt x="1525154" y="732352"/>
                  <a:pt x="1525154" y="732352"/>
                  <a:pt x="1557702" y="742981"/>
                </a:cubicBezTo>
                <a:cubicBezTo>
                  <a:pt x="1285686" y="753941"/>
                  <a:pt x="992081" y="775530"/>
                  <a:pt x="709436" y="786158"/>
                </a:cubicBezTo>
                <a:cubicBezTo>
                  <a:pt x="763573" y="796786"/>
                  <a:pt x="872513" y="775198"/>
                  <a:pt x="948571" y="818375"/>
                </a:cubicBezTo>
                <a:cubicBezTo>
                  <a:pt x="785162" y="839964"/>
                  <a:pt x="589536" y="829003"/>
                  <a:pt x="426458" y="850592"/>
                </a:cubicBezTo>
                <a:cubicBezTo>
                  <a:pt x="785162" y="861552"/>
                  <a:pt x="1155158" y="839964"/>
                  <a:pt x="1513861" y="839964"/>
                </a:cubicBezTo>
                <a:cubicBezTo>
                  <a:pt x="1513861" y="839964"/>
                  <a:pt x="1513861" y="839964"/>
                  <a:pt x="1535450" y="850592"/>
                </a:cubicBezTo>
                <a:cubicBezTo>
                  <a:pt x="1111316" y="893769"/>
                  <a:pt x="687183" y="893769"/>
                  <a:pt x="263050" y="904397"/>
                </a:cubicBezTo>
                <a:cubicBezTo>
                  <a:pt x="393578" y="925654"/>
                  <a:pt x="545694" y="915026"/>
                  <a:pt x="687183" y="915026"/>
                </a:cubicBezTo>
                <a:cubicBezTo>
                  <a:pt x="687183" y="915026"/>
                  <a:pt x="687183" y="915026"/>
                  <a:pt x="708772" y="925654"/>
                </a:cubicBezTo>
                <a:cubicBezTo>
                  <a:pt x="708772" y="925654"/>
                  <a:pt x="708772" y="925654"/>
                  <a:pt x="697811" y="936282"/>
                </a:cubicBezTo>
                <a:cubicBezTo>
                  <a:pt x="697811" y="936282"/>
                  <a:pt x="697811" y="936282"/>
                  <a:pt x="730360" y="936282"/>
                </a:cubicBezTo>
                <a:cubicBezTo>
                  <a:pt x="730360" y="936282"/>
                  <a:pt x="730360" y="936282"/>
                  <a:pt x="719400" y="925654"/>
                </a:cubicBezTo>
                <a:cubicBezTo>
                  <a:pt x="719400" y="915026"/>
                  <a:pt x="730028" y="915026"/>
                  <a:pt x="740988" y="915026"/>
                </a:cubicBezTo>
                <a:cubicBezTo>
                  <a:pt x="751948" y="915026"/>
                  <a:pt x="751948" y="925986"/>
                  <a:pt x="751948" y="936614"/>
                </a:cubicBezTo>
                <a:cubicBezTo>
                  <a:pt x="762577" y="936614"/>
                  <a:pt x="773537" y="925986"/>
                  <a:pt x="773537" y="936614"/>
                </a:cubicBezTo>
                <a:cubicBezTo>
                  <a:pt x="751948" y="947575"/>
                  <a:pt x="730028" y="947575"/>
                  <a:pt x="708439" y="958203"/>
                </a:cubicBezTo>
                <a:cubicBezTo>
                  <a:pt x="936947" y="947242"/>
                  <a:pt x="1154161" y="979459"/>
                  <a:pt x="1382669" y="968831"/>
                </a:cubicBezTo>
                <a:cubicBezTo>
                  <a:pt x="1252140" y="990420"/>
                  <a:pt x="1121612" y="1001380"/>
                  <a:pt x="991084" y="1012008"/>
                </a:cubicBezTo>
                <a:cubicBezTo>
                  <a:pt x="1067143" y="1022636"/>
                  <a:pt x="1165122" y="1012008"/>
                  <a:pt x="1252140" y="1022636"/>
                </a:cubicBezTo>
                <a:cubicBezTo>
                  <a:pt x="1219260" y="1054853"/>
                  <a:pt x="1154161" y="1054853"/>
                  <a:pt x="1110652" y="1054853"/>
                </a:cubicBezTo>
                <a:cubicBezTo>
                  <a:pt x="969495" y="1044225"/>
                  <a:pt x="817046" y="1076442"/>
                  <a:pt x="664930" y="1076442"/>
                </a:cubicBezTo>
                <a:cubicBezTo>
                  <a:pt x="664930" y="1076442"/>
                  <a:pt x="664930" y="1076442"/>
                  <a:pt x="849928" y="1087070"/>
                </a:cubicBezTo>
                <a:cubicBezTo>
                  <a:pt x="838968" y="1108327"/>
                  <a:pt x="882477" y="1097698"/>
                  <a:pt x="893437" y="1097698"/>
                </a:cubicBezTo>
                <a:cubicBezTo>
                  <a:pt x="904398" y="1097698"/>
                  <a:pt x="925986" y="1087070"/>
                  <a:pt x="925986" y="1097698"/>
                </a:cubicBezTo>
                <a:cubicBezTo>
                  <a:pt x="740988" y="1119287"/>
                  <a:pt x="545362" y="1119287"/>
                  <a:pt x="360364" y="1129915"/>
                </a:cubicBezTo>
                <a:cubicBezTo>
                  <a:pt x="360364" y="1129915"/>
                  <a:pt x="360364" y="1129915"/>
                  <a:pt x="381953" y="1140544"/>
                </a:cubicBezTo>
                <a:cubicBezTo>
                  <a:pt x="697147" y="1151172"/>
                  <a:pt x="1023633" y="1140544"/>
                  <a:pt x="1338827" y="1151172"/>
                </a:cubicBezTo>
                <a:cubicBezTo>
                  <a:pt x="1034261" y="1194349"/>
                  <a:pt x="719068" y="1151172"/>
                  <a:pt x="414502" y="1172761"/>
                </a:cubicBezTo>
                <a:cubicBezTo>
                  <a:pt x="577579" y="1194349"/>
                  <a:pt x="740656" y="1183721"/>
                  <a:pt x="903733" y="1194349"/>
                </a:cubicBezTo>
                <a:cubicBezTo>
                  <a:pt x="860224" y="1226566"/>
                  <a:pt x="805754" y="1183721"/>
                  <a:pt x="762244" y="1215938"/>
                </a:cubicBezTo>
                <a:cubicBezTo>
                  <a:pt x="903733" y="1226566"/>
                  <a:pt x="1044890" y="1215938"/>
                  <a:pt x="1186378" y="1215938"/>
                </a:cubicBezTo>
                <a:cubicBezTo>
                  <a:pt x="1186378" y="1215938"/>
                  <a:pt x="1186378" y="1215938"/>
                  <a:pt x="1207967" y="1226566"/>
                </a:cubicBezTo>
                <a:cubicBezTo>
                  <a:pt x="1197006" y="1248155"/>
                  <a:pt x="1186046" y="1248155"/>
                  <a:pt x="1164458" y="1248155"/>
                </a:cubicBezTo>
                <a:cubicBezTo>
                  <a:pt x="1262436" y="1258783"/>
                  <a:pt x="1371044" y="1248155"/>
                  <a:pt x="1458063" y="1258783"/>
                </a:cubicBezTo>
                <a:cubicBezTo>
                  <a:pt x="1109988" y="1291000"/>
                  <a:pt x="761912" y="1269411"/>
                  <a:pt x="403210" y="1291000"/>
                </a:cubicBezTo>
                <a:cubicBezTo>
                  <a:pt x="740324" y="1301960"/>
                  <a:pt x="1077438" y="1301960"/>
                  <a:pt x="1414553" y="1312588"/>
                </a:cubicBezTo>
                <a:cubicBezTo>
                  <a:pt x="1273397" y="1334177"/>
                  <a:pt x="1153497" y="1323549"/>
                  <a:pt x="1001380" y="1334177"/>
                </a:cubicBezTo>
                <a:cubicBezTo>
                  <a:pt x="1033929" y="1355433"/>
                  <a:pt x="1099359" y="1344805"/>
                  <a:pt x="1131908" y="1344805"/>
                </a:cubicBezTo>
                <a:cubicBezTo>
                  <a:pt x="1251476" y="1355766"/>
                  <a:pt x="1382004" y="1334177"/>
                  <a:pt x="1501572" y="1366394"/>
                </a:cubicBezTo>
                <a:cubicBezTo>
                  <a:pt x="1729747" y="1355433"/>
                  <a:pt x="1958254" y="1344805"/>
                  <a:pt x="2197390" y="1344805"/>
                </a:cubicBezTo>
                <a:cubicBezTo>
                  <a:pt x="1925373" y="1377354"/>
                  <a:pt x="1653688" y="1366394"/>
                  <a:pt x="1381672" y="1387982"/>
                </a:cubicBezTo>
                <a:cubicBezTo>
                  <a:pt x="1511868" y="1398611"/>
                  <a:pt x="1642396" y="1387982"/>
                  <a:pt x="1783885" y="1398611"/>
                </a:cubicBezTo>
                <a:cubicBezTo>
                  <a:pt x="1772924" y="1409239"/>
                  <a:pt x="1762296" y="1398611"/>
                  <a:pt x="1751336" y="1409239"/>
                </a:cubicBezTo>
                <a:cubicBezTo>
                  <a:pt x="1848983" y="1419867"/>
                  <a:pt x="1979511" y="1387650"/>
                  <a:pt x="2066530" y="1419867"/>
                </a:cubicBezTo>
                <a:cubicBezTo>
                  <a:pt x="2066530" y="1419867"/>
                  <a:pt x="2066530" y="1419867"/>
                  <a:pt x="2251527" y="1409239"/>
                </a:cubicBezTo>
                <a:cubicBezTo>
                  <a:pt x="2186097" y="1377022"/>
                  <a:pt x="2120999" y="1409239"/>
                  <a:pt x="2066530" y="1398611"/>
                </a:cubicBezTo>
                <a:cubicBezTo>
                  <a:pt x="2218646" y="1387982"/>
                  <a:pt x="2403644" y="1366394"/>
                  <a:pt x="2566721" y="1366394"/>
                </a:cubicBezTo>
                <a:cubicBezTo>
                  <a:pt x="2566721" y="1377354"/>
                  <a:pt x="2588642" y="1377354"/>
                  <a:pt x="2577682" y="1387982"/>
                </a:cubicBezTo>
                <a:cubicBezTo>
                  <a:pt x="2567053" y="1398943"/>
                  <a:pt x="2545133" y="1409571"/>
                  <a:pt x="2512584" y="1409571"/>
                </a:cubicBezTo>
                <a:cubicBezTo>
                  <a:pt x="2512584" y="1409571"/>
                  <a:pt x="2512584" y="1409571"/>
                  <a:pt x="2664700" y="1409571"/>
                </a:cubicBezTo>
                <a:cubicBezTo>
                  <a:pt x="2719170" y="1420532"/>
                  <a:pt x="2773308" y="1388315"/>
                  <a:pt x="2827777" y="1398943"/>
                </a:cubicBezTo>
                <a:cubicBezTo>
                  <a:pt x="3393067" y="1398943"/>
                  <a:pt x="3958689" y="1345137"/>
                  <a:pt x="4534939" y="1237526"/>
                </a:cubicBezTo>
                <a:cubicBezTo>
                  <a:pt x="4578449" y="1215938"/>
                  <a:pt x="4643547" y="1205310"/>
                  <a:pt x="4654507" y="1162132"/>
                </a:cubicBezTo>
                <a:cubicBezTo>
                  <a:pt x="4643547" y="1065150"/>
                  <a:pt x="4665468" y="968499"/>
                  <a:pt x="4578449" y="893105"/>
                </a:cubicBezTo>
                <a:cubicBezTo>
                  <a:pt x="4567488" y="817711"/>
                  <a:pt x="4469509" y="763905"/>
                  <a:pt x="4480470" y="677883"/>
                </a:cubicBezTo>
                <a:cubicBezTo>
                  <a:pt x="4426000" y="602489"/>
                  <a:pt x="4393451" y="516466"/>
                  <a:pt x="4360902" y="441072"/>
                </a:cubicBezTo>
                <a:cubicBezTo>
                  <a:pt x="4349941" y="419484"/>
                  <a:pt x="4306432" y="387267"/>
                  <a:pt x="4317392" y="355050"/>
                </a:cubicBezTo>
                <a:cubicBezTo>
                  <a:pt x="4317392" y="355050"/>
                  <a:pt x="4317392" y="355050"/>
                  <a:pt x="4338981" y="355050"/>
                </a:cubicBezTo>
                <a:cubicBezTo>
                  <a:pt x="4317060" y="333793"/>
                  <a:pt x="4306432" y="366010"/>
                  <a:pt x="4295472" y="344422"/>
                </a:cubicBezTo>
                <a:cubicBezTo>
                  <a:pt x="4295472" y="344422"/>
                  <a:pt x="4295472" y="344422"/>
                  <a:pt x="4306432" y="322833"/>
                </a:cubicBezTo>
                <a:cubicBezTo>
                  <a:pt x="4295472" y="322833"/>
                  <a:pt x="4306432" y="311873"/>
                  <a:pt x="4295472" y="301245"/>
                </a:cubicBezTo>
                <a:cubicBezTo>
                  <a:pt x="4295472" y="301245"/>
                  <a:pt x="4295472" y="301245"/>
                  <a:pt x="4273883" y="311873"/>
                </a:cubicBezTo>
                <a:cubicBezTo>
                  <a:pt x="4306764" y="269028"/>
                  <a:pt x="4208785" y="290616"/>
                  <a:pt x="4208785" y="247439"/>
                </a:cubicBezTo>
                <a:cubicBezTo>
                  <a:pt x="4230374" y="161416"/>
                  <a:pt x="4154315" y="96983"/>
                  <a:pt x="4078257" y="43177"/>
                </a:cubicBezTo>
                <a:cubicBezTo>
                  <a:pt x="3893591" y="21589"/>
                  <a:pt x="3697633" y="53805"/>
                  <a:pt x="3502007" y="53805"/>
                </a:cubicBezTo>
                <a:cubicBezTo>
                  <a:pt x="3502007" y="53805"/>
                  <a:pt x="3502007" y="53805"/>
                  <a:pt x="3523596" y="32217"/>
                </a:cubicBezTo>
                <a:cubicBezTo>
                  <a:pt x="3523596" y="32217"/>
                  <a:pt x="3523596" y="32217"/>
                  <a:pt x="3849750" y="32217"/>
                </a:cubicBezTo>
                <a:cubicBezTo>
                  <a:pt x="3849750" y="32217"/>
                  <a:pt x="3849750" y="32217"/>
                  <a:pt x="3871338" y="0"/>
                </a:cubicBezTo>
                <a:close/>
              </a:path>
            </a:pathLst>
          </a:custGeom>
          <a:ln w="3175">
            <a:solidFill>
              <a:schemeClr val="bg1">
                <a:lumMod val="85000"/>
              </a:schemeClr>
            </a:solidFill>
          </a:ln>
        </p:spPr>
      </p:pic>
      <p:sp>
        <p:nvSpPr>
          <p:cNvPr id="2" name="文本框 1">
            <a:extLst>
              <a:ext uri="{FF2B5EF4-FFF2-40B4-BE49-F238E27FC236}">
                <a16:creationId xmlns:a16="http://schemas.microsoft.com/office/drawing/2014/main" xmlns="" id="{18A995F1-302F-4712-8E1A-B1FE1AC625DB}"/>
              </a:ext>
            </a:extLst>
          </p:cNvPr>
          <p:cNvSpPr txBox="1"/>
          <p:nvPr/>
        </p:nvSpPr>
        <p:spPr>
          <a:xfrm>
            <a:off x="6763463" y="1744930"/>
            <a:ext cx="4232963" cy="461665"/>
          </a:xfrm>
          <a:prstGeom prst="rect">
            <a:avLst/>
          </a:prstGeom>
          <a:noFill/>
        </p:spPr>
        <p:txBody>
          <a:bodyPr wrap="square" rtlCol="0">
            <a:spAutoFit/>
          </a:bodyPr>
          <a:lstStyle/>
          <a:p>
            <a:r>
              <a:rPr lang="zh-CN" altLang="en-US" sz="2400" dirty="0">
                <a:solidFill>
                  <a:srgbClr val="0070C0"/>
                </a:solidFill>
              </a:rPr>
              <a:t>墨迹素材和图片的布尔运算</a:t>
            </a:r>
          </a:p>
        </p:txBody>
      </p:sp>
      <p:sp>
        <p:nvSpPr>
          <p:cNvPr id="14" name="文本框 13">
            <a:extLst>
              <a:ext uri="{FF2B5EF4-FFF2-40B4-BE49-F238E27FC236}">
                <a16:creationId xmlns:a16="http://schemas.microsoft.com/office/drawing/2014/main" xmlns="" id="{090FC0BE-70B8-472C-AAC2-203036261E49}"/>
              </a:ext>
            </a:extLst>
          </p:cNvPr>
          <p:cNvSpPr txBox="1"/>
          <p:nvPr/>
        </p:nvSpPr>
        <p:spPr>
          <a:xfrm>
            <a:off x="6763463" y="4646391"/>
            <a:ext cx="5000645" cy="461665"/>
          </a:xfrm>
          <a:prstGeom prst="rect">
            <a:avLst/>
          </a:prstGeom>
          <a:noFill/>
        </p:spPr>
        <p:txBody>
          <a:bodyPr wrap="square" rtlCol="0">
            <a:spAutoFit/>
          </a:bodyPr>
          <a:lstStyle/>
          <a:p>
            <a:r>
              <a:rPr lang="zh-CN" altLang="en-US" sz="2400" dirty="0">
                <a:solidFill>
                  <a:srgbClr val="0070C0"/>
                </a:solidFill>
              </a:rPr>
              <a:t>或者复制图片对墨迹素材进行填充</a:t>
            </a:r>
          </a:p>
        </p:txBody>
      </p:sp>
    </p:spTree>
    <p:extLst>
      <p:ext uri="{BB962C8B-B14F-4D97-AF65-F5344CB8AC3E}">
        <p14:creationId xmlns:p14="http://schemas.microsoft.com/office/powerpoint/2010/main" val="143091798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pic>
        <p:nvPicPr>
          <p:cNvPr id="3" name="图片 2" descr="图片包含 天空, 户外, 水, 人员&#10;&#10;描述已自动生成">
            <a:extLst>
              <a:ext uri="{FF2B5EF4-FFF2-40B4-BE49-F238E27FC236}">
                <a16:creationId xmlns:a16="http://schemas.microsoft.com/office/drawing/2014/main" xmlns="" id="{7F1B8BF3-4A72-4E6B-B37C-C7A7BB1F7D6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994400" y="673100"/>
            <a:ext cx="5321970" cy="3547980"/>
          </a:xfrm>
          <a:prstGeom prst="rect">
            <a:avLst/>
          </a:prstGeom>
        </p:spPr>
      </p:pic>
      <p:sp>
        <p:nvSpPr>
          <p:cNvPr id="7401" name="Freeform 331">
            <a:extLst>
              <a:ext uri="{FF2B5EF4-FFF2-40B4-BE49-F238E27FC236}">
                <a16:creationId xmlns:a16="http://schemas.microsoft.com/office/drawing/2014/main" xmlns="" id="{7915CB25-3DE9-4387-8794-D25F8663AFFA}"/>
              </a:ext>
            </a:extLst>
          </p:cNvPr>
          <p:cNvSpPr>
            <a:spLocks noEditPoints="1"/>
          </p:cNvSpPr>
          <p:nvPr/>
        </p:nvSpPr>
        <p:spPr bwMode="auto">
          <a:xfrm>
            <a:off x="1612482" y="1506452"/>
            <a:ext cx="4060749" cy="1248230"/>
          </a:xfrm>
          <a:custGeom>
            <a:avLst/>
            <a:gdLst>
              <a:gd name="T0" fmla="*/ 429 w 429"/>
              <a:gd name="T1" fmla="*/ 51 h 132"/>
              <a:gd name="T2" fmla="*/ 363 w 429"/>
              <a:gd name="T3" fmla="*/ 46 h 132"/>
              <a:gd name="T4" fmla="*/ 390 w 429"/>
              <a:gd name="T5" fmla="*/ 43 h 132"/>
              <a:gd name="T6" fmla="*/ 363 w 429"/>
              <a:gd name="T7" fmla="*/ 33 h 132"/>
              <a:gd name="T8" fmla="*/ 375 w 429"/>
              <a:gd name="T9" fmla="*/ 30 h 132"/>
              <a:gd name="T10" fmla="*/ 410 w 429"/>
              <a:gd name="T11" fmla="*/ 27 h 132"/>
              <a:gd name="T12" fmla="*/ 249 w 429"/>
              <a:gd name="T13" fmla="*/ 16 h 132"/>
              <a:gd name="T14" fmla="*/ 241 w 429"/>
              <a:gd name="T15" fmla="*/ 15 h 132"/>
              <a:gd name="T16" fmla="*/ 197 w 429"/>
              <a:gd name="T17" fmla="*/ 13 h 132"/>
              <a:gd name="T18" fmla="*/ 236 w 429"/>
              <a:gd name="T19" fmla="*/ 11 h 132"/>
              <a:gd name="T20" fmla="*/ 117 w 429"/>
              <a:gd name="T21" fmla="*/ 5 h 132"/>
              <a:gd name="T22" fmla="*/ 73 w 429"/>
              <a:gd name="T23" fmla="*/ 0 h 132"/>
              <a:gd name="T24" fmla="*/ 107 w 429"/>
              <a:gd name="T25" fmla="*/ 5 h 132"/>
              <a:gd name="T26" fmla="*/ 36 w 429"/>
              <a:gd name="T27" fmla="*/ 29 h 132"/>
              <a:gd name="T28" fmla="*/ 34 w 429"/>
              <a:gd name="T29" fmla="*/ 32 h 132"/>
              <a:gd name="T30" fmla="*/ 28 w 429"/>
              <a:gd name="T31" fmla="*/ 41 h 132"/>
              <a:gd name="T32" fmla="*/ 1 w 429"/>
              <a:gd name="T33" fmla="*/ 108 h 132"/>
              <a:gd name="T34" fmla="*/ 184 w 429"/>
              <a:gd name="T35" fmla="*/ 131 h 132"/>
              <a:gd name="T36" fmla="*/ 193 w 429"/>
              <a:gd name="T37" fmla="*/ 127 h 132"/>
              <a:gd name="T38" fmla="*/ 239 w 429"/>
              <a:gd name="T39" fmla="*/ 132 h 132"/>
              <a:gd name="T40" fmla="*/ 302 w 429"/>
              <a:gd name="T41" fmla="*/ 129 h 132"/>
              <a:gd name="T42" fmla="*/ 325 w 429"/>
              <a:gd name="T43" fmla="*/ 125 h 132"/>
              <a:gd name="T44" fmla="*/ 392 w 429"/>
              <a:gd name="T45" fmla="*/ 120 h 132"/>
              <a:gd name="T46" fmla="*/ 318 w 429"/>
              <a:gd name="T47" fmla="*/ 114 h 132"/>
              <a:gd name="T48" fmla="*/ 346 w 429"/>
              <a:gd name="T49" fmla="*/ 111 h 132"/>
              <a:gd name="T50" fmla="*/ 394 w 429"/>
              <a:gd name="T51" fmla="*/ 106 h 132"/>
              <a:gd name="T52" fmla="*/ 347 w 429"/>
              <a:gd name="T53" fmla="*/ 102 h 132"/>
              <a:gd name="T54" fmla="*/ 327 w 429"/>
              <a:gd name="T55" fmla="*/ 98 h 132"/>
              <a:gd name="T56" fmla="*/ 302 w 429"/>
              <a:gd name="T57" fmla="*/ 90 h 132"/>
              <a:gd name="T58" fmla="*/ 360 w 429"/>
              <a:gd name="T59" fmla="*/ 87 h 132"/>
              <a:gd name="T60" fmla="*/ 362 w 429"/>
              <a:gd name="T61" fmla="*/ 87 h 132"/>
              <a:gd name="T62" fmla="*/ 366 w 429"/>
              <a:gd name="T63" fmla="*/ 85 h 132"/>
              <a:gd name="T64" fmla="*/ 290 w 429"/>
              <a:gd name="T65" fmla="*/ 78 h 132"/>
              <a:gd name="T66" fmla="*/ 364 w 429"/>
              <a:gd name="T67" fmla="*/ 73 h 132"/>
              <a:gd name="T68" fmla="*/ 271 w 429"/>
              <a:gd name="T69" fmla="*/ 64 h 132"/>
              <a:gd name="T70" fmla="*/ 422 w 429"/>
              <a:gd name="T71" fmla="*/ 60 h 132"/>
              <a:gd name="T72" fmla="*/ 173 w 429"/>
              <a:gd name="T73" fmla="*/ 13 h 132"/>
              <a:gd name="T74" fmla="*/ 188 w 429"/>
              <a:gd name="T75" fmla="*/ 14 h 132"/>
              <a:gd name="T76" fmla="*/ 191 w 429"/>
              <a:gd name="T77" fmla="*/ 14 h 132"/>
              <a:gd name="T78" fmla="*/ 222 w 429"/>
              <a:gd name="T79" fmla="*/ 125 h 132"/>
              <a:gd name="T80" fmla="*/ 324 w 429"/>
              <a:gd name="T81" fmla="*/ 101 h 132"/>
              <a:gd name="T82" fmla="*/ 324 w 429"/>
              <a:gd name="T83" fmla="*/ 101 h 132"/>
              <a:gd name="T84" fmla="*/ 321 w 429"/>
              <a:gd name="T85" fmla="*/ 4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 h="132">
                <a:moveTo>
                  <a:pt x="422" y="56"/>
                </a:moveTo>
                <a:cubicBezTo>
                  <a:pt x="401" y="54"/>
                  <a:pt x="381" y="56"/>
                  <a:pt x="361" y="53"/>
                </a:cubicBezTo>
                <a:cubicBezTo>
                  <a:pt x="383" y="50"/>
                  <a:pt x="407" y="53"/>
                  <a:pt x="429" y="51"/>
                </a:cubicBezTo>
                <a:cubicBezTo>
                  <a:pt x="399" y="49"/>
                  <a:pt x="364" y="50"/>
                  <a:pt x="332" y="47"/>
                </a:cubicBezTo>
                <a:cubicBezTo>
                  <a:pt x="332" y="46"/>
                  <a:pt x="332" y="46"/>
                  <a:pt x="332" y="46"/>
                </a:cubicBezTo>
                <a:cubicBezTo>
                  <a:pt x="342" y="46"/>
                  <a:pt x="353" y="45"/>
                  <a:pt x="363" y="46"/>
                </a:cubicBezTo>
                <a:cubicBezTo>
                  <a:pt x="349" y="44"/>
                  <a:pt x="335" y="46"/>
                  <a:pt x="322" y="42"/>
                </a:cubicBezTo>
                <a:cubicBezTo>
                  <a:pt x="327" y="42"/>
                  <a:pt x="332" y="43"/>
                  <a:pt x="337" y="42"/>
                </a:cubicBezTo>
                <a:cubicBezTo>
                  <a:pt x="352" y="43"/>
                  <a:pt x="372" y="42"/>
                  <a:pt x="390" y="43"/>
                </a:cubicBezTo>
                <a:cubicBezTo>
                  <a:pt x="352" y="40"/>
                  <a:pt x="314" y="38"/>
                  <a:pt x="276" y="35"/>
                </a:cubicBezTo>
                <a:cubicBezTo>
                  <a:pt x="277" y="34"/>
                  <a:pt x="279" y="33"/>
                  <a:pt x="280" y="33"/>
                </a:cubicBezTo>
                <a:cubicBezTo>
                  <a:pt x="307" y="32"/>
                  <a:pt x="335" y="33"/>
                  <a:pt x="363" y="33"/>
                </a:cubicBezTo>
                <a:cubicBezTo>
                  <a:pt x="371" y="33"/>
                  <a:pt x="380" y="34"/>
                  <a:pt x="387" y="33"/>
                </a:cubicBezTo>
                <a:cubicBezTo>
                  <a:pt x="359" y="29"/>
                  <a:pt x="329" y="30"/>
                  <a:pt x="301" y="27"/>
                </a:cubicBezTo>
                <a:cubicBezTo>
                  <a:pt x="325" y="27"/>
                  <a:pt x="350" y="29"/>
                  <a:pt x="375" y="30"/>
                </a:cubicBezTo>
                <a:cubicBezTo>
                  <a:pt x="387" y="27"/>
                  <a:pt x="401" y="31"/>
                  <a:pt x="414" y="29"/>
                </a:cubicBezTo>
                <a:cubicBezTo>
                  <a:pt x="417" y="27"/>
                  <a:pt x="422" y="31"/>
                  <a:pt x="424" y="28"/>
                </a:cubicBezTo>
                <a:cubicBezTo>
                  <a:pt x="418" y="27"/>
                  <a:pt x="414" y="26"/>
                  <a:pt x="410" y="27"/>
                </a:cubicBezTo>
                <a:cubicBezTo>
                  <a:pt x="358" y="26"/>
                  <a:pt x="303" y="25"/>
                  <a:pt x="252" y="17"/>
                </a:cubicBezTo>
                <a:cubicBezTo>
                  <a:pt x="255" y="16"/>
                  <a:pt x="255" y="16"/>
                  <a:pt x="255" y="16"/>
                </a:cubicBezTo>
                <a:cubicBezTo>
                  <a:pt x="249" y="16"/>
                  <a:pt x="249" y="16"/>
                  <a:pt x="249" y="16"/>
                </a:cubicBezTo>
                <a:cubicBezTo>
                  <a:pt x="251" y="17"/>
                  <a:pt x="251" y="17"/>
                  <a:pt x="251" y="17"/>
                </a:cubicBezTo>
                <a:cubicBezTo>
                  <a:pt x="247" y="17"/>
                  <a:pt x="244" y="19"/>
                  <a:pt x="241" y="17"/>
                </a:cubicBezTo>
                <a:cubicBezTo>
                  <a:pt x="241" y="15"/>
                  <a:pt x="241" y="15"/>
                  <a:pt x="241" y="15"/>
                </a:cubicBezTo>
                <a:cubicBezTo>
                  <a:pt x="240" y="17"/>
                  <a:pt x="234" y="13"/>
                  <a:pt x="235" y="17"/>
                </a:cubicBezTo>
                <a:cubicBezTo>
                  <a:pt x="221" y="16"/>
                  <a:pt x="205" y="16"/>
                  <a:pt x="192" y="14"/>
                </a:cubicBezTo>
                <a:cubicBezTo>
                  <a:pt x="197" y="13"/>
                  <a:pt x="197" y="13"/>
                  <a:pt x="197" y="13"/>
                </a:cubicBezTo>
                <a:cubicBezTo>
                  <a:pt x="231" y="13"/>
                  <a:pt x="271" y="16"/>
                  <a:pt x="307" y="17"/>
                </a:cubicBezTo>
                <a:cubicBezTo>
                  <a:pt x="286" y="14"/>
                  <a:pt x="258" y="15"/>
                  <a:pt x="235" y="11"/>
                </a:cubicBezTo>
                <a:cubicBezTo>
                  <a:pt x="236" y="11"/>
                  <a:pt x="236" y="11"/>
                  <a:pt x="236" y="11"/>
                </a:cubicBezTo>
                <a:cubicBezTo>
                  <a:pt x="232" y="10"/>
                  <a:pt x="229" y="10"/>
                  <a:pt x="227" y="12"/>
                </a:cubicBezTo>
                <a:cubicBezTo>
                  <a:pt x="225" y="12"/>
                  <a:pt x="224" y="11"/>
                  <a:pt x="223" y="10"/>
                </a:cubicBezTo>
                <a:cubicBezTo>
                  <a:pt x="117" y="5"/>
                  <a:pt x="117" y="5"/>
                  <a:pt x="117" y="5"/>
                </a:cubicBezTo>
                <a:cubicBezTo>
                  <a:pt x="109" y="4"/>
                  <a:pt x="109" y="4"/>
                  <a:pt x="109" y="4"/>
                </a:cubicBezTo>
                <a:cubicBezTo>
                  <a:pt x="134" y="4"/>
                  <a:pt x="160" y="5"/>
                  <a:pt x="184" y="6"/>
                </a:cubicBezTo>
                <a:cubicBezTo>
                  <a:pt x="150" y="3"/>
                  <a:pt x="110" y="1"/>
                  <a:pt x="73" y="0"/>
                </a:cubicBezTo>
                <a:cubicBezTo>
                  <a:pt x="75" y="3"/>
                  <a:pt x="75" y="3"/>
                  <a:pt x="75" y="3"/>
                </a:cubicBezTo>
                <a:cubicBezTo>
                  <a:pt x="105" y="3"/>
                  <a:pt x="105" y="3"/>
                  <a:pt x="105" y="3"/>
                </a:cubicBezTo>
                <a:cubicBezTo>
                  <a:pt x="107" y="5"/>
                  <a:pt x="107" y="5"/>
                  <a:pt x="107" y="5"/>
                </a:cubicBezTo>
                <a:cubicBezTo>
                  <a:pt x="89" y="5"/>
                  <a:pt x="71" y="2"/>
                  <a:pt x="54" y="4"/>
                </a:cubicBezTo>
                <a:cubicBezTo>
                  <a:pt x="47" y="9"/>
                  <a:pt x="40" y="15"/>
                  <a:pt x="42" y="23"/>
                </a:cubicBezTo>
                <a:cubicBezTo>
                  <a:pt x="42" y="27"/>
                  <a:pt x="33" y="25"/>
                  <a:pt x="36" y="29"/>
                </a:cubicBezTo>
                <a:cubicBezTo>
                  <a:pt x="34" y="28"/>
                  <a:pt x="34" y="28"/>
                  <a:pt x="34" y="28"/>
                </a:cubicBezTo>
                <a:cubicBezTo>
                  <a:pt x="33" y="29"/>
                  <a:pt x="34" y="30"/>
                  <a:pt x="33" y="30"/>
                </a:cubicBezTo>
                <a:cubicBezTo>
                  <a:pt x="34" y="32"/>
                  <a:pt x="34" y="32"/>
                  <a:pt x="34" y="32"/>
                </a:cubicBezTo>
                <a:cubicBezTo>
                  <a:pt x="33" y="34"/>
                  <a:pt x="32" y="31"/>
                  <a:pt x="30" y="33"/>
                </a:cubicBezTo>
                <a:cubicBezTo>
                  <a:pt x="32" y="33"/>
                  <a:pt x="32" y="33"/>
                  <a:pt x="32" y="33"/>
                </a:cubicBezTo>
                <a:cubicBezTo>
                  <a:pt x="33" y="36"/>
                  <a:pt x="29" y="39"/>
                  <a:pt x="28" y="41"/>
                </a:cubicBezTo>
                <a:cubicBezTo>
                  <a:pt x="25" y="48"/>
                  <a:pt x="22" y="56"/>
                  <a:pt x="17" y="63"/>
                </a:cubicBezTo>
                <a:cubicBezTo>
                  <a:pt x="18" y="71"/>
                  <a:pt x="9" y="76"/>
                  <a:pt x="8" y="83"/>
                </a:cubicBezTo>
                <a:cubicBezTo>
                  <a:pt x="0" y="90"/>
                  <a:pt x="2" y="99"/>
                  <a:pt x="1" y="108"/>
                </a:cubicBezTo>
                <a:cubicBezTo>
                  <a:pt x="2" y="112"/>
                  <a:pt x="8" y="113"/>
                  <a:pt x="12" y="115"/>
                </a:cubicBezTo>
                <a:cubicBezTo>
                  <a:pt x="65" y="125"/>
                  <a:pt x="117" y="130"/>
                  <a:pt x="169" y="130"/>
                </a:cubicBezTo>
                <a:cubicBezTo>
                  <a:pt x="174" y="129"/>
                  <a:pt x="179" y="132"/>
                  <a:pt x="184" y="131"/>
                </a:cubicBezTo>
                <a:cubicBezTo>
                  <a:pt x="198" y="131"/>
                  <a:pt x="198" y="131"/>
                  <a:pt x="198" y="131"/>
                </a:cubicBezTo>
                <a:cubicBezTo>
                  <a:pt x="195" y="131"/>
                  <a:pt x="193" y="130"/>
                  <a:pt x="192" y="129"/>
                </a:cubicBezTo>
                <a:cubicBezTo>
                  <a:pt x="191" y="128"/>
                  <a:pt x="193" y="128"/>
                  <a:pt x="193" y="127"/>
                </a:cubicBezTo>
                <a:cubicBezTo>
                  <a:pt x="208" y="127"/>
                  <a:pt x="225" y="129"/>
                  <a:pt x="239" y="130"/>
                </a:cubicBezTo>
                <a:cubicBezTo>
                  <a:pt x="234" y="131"/>
                  <a:pt x="228" y="128"/>
                  <a:pt x="222" y="131"/>
                </a:cubicBezTo>
                <a:cubicBezTo>
                  <a:pt x="239" y="132"/>
                  <a:pt x="239" y="132"/>
                  <a:pt x="239" y="132"/>
                </a:cubicBezTo>
                <a:cubicBezTo>
                  <a:pt x="247" y="129"/>
                  <a:pt x="259" y="132"/>
                  <a:pt x="268" y="131"/>
                </a:cubicBezTo>
                <a:cubicBezTo>
                  <a:pt x="267" y="130"/>
                  <a:pt x="266" y="131"/>
                  <a:pt x="265" y="130"/>
                </a:cubicBezTo>
                <a:cubicBezTo>
                  <a:pt x="278" y="129"/>
                  <a:pt x="290" y="130"/>
                  <a:pt x="302" y="129"/>
                </a:cubicBezTo>
                <a:cubicBezTo>
                  <a:pt x="277" y="127"/>
                  <a:pt x="252" y="128"/>
                  <a:pt x="227" y="125"/>
                </a:cubicBezTo>
                <a:cubicBezTo>
                  <a:pt x="249" y="125"/>
                  <a:pt x="270" y="126"/>
                  <a:pt x="291" y="127"/>
                </a:cubicBezTo>
                <a:cubicBezTo>
                  <a:pt x="302" y="124"/>
                  <a:pt x="314" y="126"/>
                  <a:pt x="325" y="125"/>
                </a:cubicBezTo>
                <a:cubicBezTo>
                  <a:pt x="328" y="125"/>
                  <a:pt x="334" y="126"/>
                  <a:pt x="337" y="124"/>
                </a:cubicBezTo>
                <a:cubicBezTo>
                  <a:pt x="323" y="123"/>
                  <a:pt x="312" y="124"/>
                  <a:pt x="299" y="122"/>
                </a:cubicBezTo>
                <a:cubicBezTo>
                  <a:pt x="330" y="121"/>
                  <a:pt x="361" y="121"/>
                  <a:pt x="392" y="120"/>
                </a:cubicBezTo>
                <a:cubicBezTo>
                  <a:pt x="359" y="118"/>
                  <a:pt x="327" y="120"/>
                  <a:pt x="295" y="117"/>
                </a:cubicBezTo>
                <a:cubicBezTo>
                  <a:pt x="303" y="116"/>
                  <a:pt x="313" y="117"/>
                  <a:pt x="322" y="116"/>
                </a:cubicBezTo>
                <a:cubicBezTo>
                  <a:pt x="320" y="116"/>
                  <a:pt x="319" y="116"/>
                  <a:pt x="318" y="114"/>
                </a:cubicBezTo>
                <a:cubicBezTo>
                  <a:pt x="320" y="113"/>
                  <a:pt x="320" y="113"/>
                  <a:pt x="320" y="113"/>
                </a:cubicBezTo>
                <a:cubicBezTo>
                  <a:pt x="333" y="113"/>
                  <a:pt x="346" y="114"/>
                  <a:pt x="359" y="113"/>
                </a:cubicBezTo>
                <a:cubicBezTo>
                  <a:pt x="355" y="110"/>
                  <a:pt x="350" y="114"/>
                  <a:pt x="346" y="111"/>
                </a:cubicBezTo>
                <a:cubicBezTo>
                  <a:pt x="361" y="110"/>
                  <a:pt x="376" y="111"/>
                  <a:pt x="391" y="109"/>
                </a:cubicBezTo>
                <a:cubicBezTo>
                  <a:pt x="363" y="107"/>
                  <a:pt x="334" y="111"/>
                  <a:pt x="306" y="107"/>
                </a:cubicBezTo>
                <a:cubicBezTo>
                  <a:pt x="335" y="106"/>
                  <a:pt x="365" y="107"/>
                  <a:pt x="394" y="106"/>
                </a:cubicBezTo>
                <a:cubicBezTo>
                  <a:pt x="396" y="105"/>
                  <a:pt x="396" y="105"/>
                  <a:pt x="396" y="105"/>
                </a:cubicBezTo>
                <a:cubicBezTo>
                  <a:pt x="379" y="104"/>
                  <a:pt x="361" y="104"/>
                  <a:pt x="344" y="102"/>
                </a:cubicBezTo>
                <a:cubicBezTo>
                  <a:pt x="344" y="101"/>
                  <a:pt x="346" y="102"/>
                  <a:pt x="347" y="102"/>
                </a:cubicBezTo>
                <a:cubicBezTo>
                  <a:pt x="348" y="102"/>
                  <a:pt x="352" y="103"/>
                  <a:pt x="351" y="101"/>
                </a:cubicBezTo>
                <a:cubicBezTo>
                  <a:pt x="368" y="100"/>
                  <a:pt x="368" y="100"/>
                  <a:pt x="368" y="100"/>
                </a:cubicBezTo>
                <a:cubicBezTo>
                  <a:pt x="354" y="100"/>
                  <a:pt x="340" y="97"/>
                  <a:pt x="327" y="98"/>
                </a:cubicBezTo>
                <a:cubicBezTo>
                  <a:pt x="323" y="98"/>
                  <a:pt x="317" y="98"/>
                  <a:pt x="314" y="95"/>
                </a:cubicBezTo>
                <a:cubicBezTo>
                  <a:pt x="322" y="94"/>
                  <a:pt x="331" y="95"/>
                  <a:pt x="338" y="94"/>
                </a:cubicBezTo>
                <a:cubicBezTo>
                  <a:pt x="326" y="93"/>
                  <a:pt x="314" y="92"/>
                  <a:pt x="302" y="90"/>
                </a:cubicBezTo>
                <a:cubicBezTo>
                  <a:pt x="323" y="91"/>
                  <a:pt x="343" y="88"/>
                  <a:pt x="364" y="89"/>
                </a:cubicBezTo>
                <a:cubicBezTo>
                  <a:pt x="362" y="88"/>
                  <a:pt x="360" y="88"/>
                  <a:pt x="358" y="87"/>
                </a:cubicBezTo>
                <a:cubicBezTo>
                  <a:pt x="358" y="86"/>
                  <a:pt x="359" y="87"/>
                  <a:pt x="360" y="87"/>
                </a:cubicBezTo>
                <a:cubicBezTo>
                  <a:pt x="360" y="86"/>
                  <a:pt x="360" y="85"/>
                  <a:pt x="361" y="85"/>
                </a:cubicBezTo>
                <a:cubicBezTo>
                  <a:pt x="362" y="85"/>
                  <a:pt x="363" y="85"/>
                  <a:pt x="363" y="86"/>
                </a:cubicBezTo>
                <a:cubicBezTo>
                  <a:pt x="362" y="87"/>
                  <a:pt x="362" y="87"/>
                  <a:pt x="362" y="87"/>
                </a:cubicBezTo>
                <a:cubicBezTo>
                  <a:pt x="365" y="87"/>
                  <a:pt x="365" y="87"/>
                  <a:pt x="365" y="87"/>
                </a:cubicBezTo>
                <a:cubicBezTo>
                  <a:pt x="364" y="86"/>
                  <a:pt x="364" y="86"/>
                  <a:pt x="364" y="86"/>
                </a:cubicBezTo>
                <a:cubicBezTo>
                  <a:pt x="366" y="85"/>
                  <a:pt x="366" y="85"/>
                  <a:pt x="366" y="85"/>
                </a:cubicBezTo>
                <a:cubicBezTo>
                  <a:pt x="379" y="85"/>
                  <a:pt x="393" y="86"/>
                  <a:pt x="405" y="84"/>
                </a:cubicBezTo>
                <a:cubicBezTo>
                  <a:pt x="366" y="83"/>
                  <a:pt x="327" y="83"/>
                  <a:pt x="288" y="79"/>
                </a:cubicBezTo>
                <a:cubicBezTo>
                  <a:pt x="290" y="78"/>
                  <a:pt x="290" y="78"/>
                  <a:pt x="290" y="78"/>
                </a:cubicBezTo>
                <a:cubicBezTo>
                  <a:pt x="323" y="78"/>
                  <a:pt x="357" y="80"/>
                  <a:pt x="390" y="79"/>
                </a:cubicBezTo>
                <a:cubicBezTo>
                  <a:pt x="375" y="77"/>
                  <a:pt x="357" y="78"/>
                  <a:pt x="342" y="76"/>
                </a:cubicBezTo>
                <a:cubicBezTo>
                  <a:pt x="349" y="72"/>
                  <a:pt x="359" y="74"/>
                  <a:pt x="364" y="73"/>
                </a:cubicBezTo>
                <a:cubicBezTo>
                  <a:pt x="338" y="72"/>
                  <a:pt x="311" y="70"/>
                  <a:pt x="286" y="69"/>
                </a:cubicBezTo>
                <a:cubicBezTo>
                  <a:pt x="289" y="68"/>
                  <a:pt x="289" y="68"/>
                  <a:pt x="289" y="68"/>
                </a:cubicBezTo>
                <a:cubicBezTo>
                  <a:pt x="283" y="65"/>
                  <a:pt x="276" y="67"/>
                  <a:pt x="271" y="64"/>
                </a:cubicBezTo>
                <a:cubicBezTo>
                  <a:pt x="305" y="65"/>
                  <a:pt x="338" y="63"/>
                  <a:pt x="373" y="65"/>
                </a:cubicBezTo>
                <a:cubicBezTo>
                  <a:pt x="361" y="63"/>
                  <a:pt x="346" y="63"/>
                  <a:pt x="334" y="61"/>
                </a:cubicBezTo>
                <a:cubicBezTo>
                  <a:pt x="364" y="61"/>
                  <a:pt x="394" y="62"/>
                  <a:pt x="422" y="60"/>
                </a:cubicBezTo>
                <a:cubicBezTo>
                  <a:pt x="404" y="60"/>
                  <a:pt x="384" y="59"/>
                  <a:pt x="366" y="58"/>
                </a:cubicBezTo>
                <a:cubicBezTo>
                  <a:pt x="385" y="57"/>
                  <a:pt x="404" y="58"/>
                  <a:pt x="422" y="56"/>
                </a:cubicBezTo>
                <a:close/>
                <a:moveTo>
                  <a:pt x="173" y="13"/>
                </a:moveTo>
                <a:cubicBezTo>
                  <a:pt x="176" y="11"/>
                  <a:pt x="179" y="13"/>
                  <a:pt x="183" y="13"/>
                </a:cubicBezTo>
                <a:cubicBezTo>
                  <a:pt x="180" y="14"/>
                  <a:pt x="176" y="12"/>
                  <a:pt x="173" y="13"/>
                </a:cubicBezTo>
                <a:close/>
                <a:moveTo>
                  <a:pt x="188" y="14"/>
                </a:moveTo>
                <a:cubicBezTo>
                  <a:pt x="187" y="14"/>
                  <a:pt x="187" y="14"/>
                  <a:pt x="187" y="14"/>
                </a:cubicBezTo>
                <a:cubicBezTo>
                  <a:pt x="187" y="14"/>
                  <a:pt x="187" y="14"/>
                  <a:pt x="188" y="14"/>
                </a:cubicBezTo>
                <a:cubicBezTo>
                  <a:pt x="189" y="14"/>
                  <a:pt x="190" y="13"/>
                  <a:pt x="191" y="14"/>
                </a:cubicBezTo>
                <a:cubicBezTo>
                  <a:pt x="190" y="14"/>
                  <a:pt x="189" y="14"/>
                  <a:pt x="188" y="14"/>
                </a:cubicBezTo>
                <a:close/>
                <a:moveTo>
                  <a:pt x="219" y="125"/>
                </a:moveTo>
                <a:cubicBezTo>
                  <a:pt x="222" y="125"/>
                  <a:pt x="222" y="125"/>
                  <a:pt x="222" y="125"/>
                </a:cubicBezTo>
                <a:cubicBezTo>
                  <a:pt x="227" y="126"/>
                  <a:pt x="227" y="126"/>
                  <a:pt x="227" y="126"/>
                </a:cubicBezTo>
                <a:lnTo>
                  <a:pt x="219" y="125"/>
                </a:lnTo>
                <a:close/>
                <a:moveTo>
                  <a:pt x="324" y="101"/>
                </a:moveTo>
                <a:cubicBezTo>
                  <a:pt x="332" y="102"/>
                  <a:pt x="332" y="102"/>
                  <a:pt x="332" y="102"/>
                </a:cubicBezTo>
                <a:cubicBezTo>
                  <a:pt x="307" y="102"/>
                  <a:pt x="307" y="102"/>
                  <a:pt x="307" y="102"/>
                </a:cubicBezTo>
                <a:lnTo>
                  <a:pt x="324" y="101"/>
                </a:lnTo>
                <a:close/>
                <a:moveTo>
                  <a:pt x="314" y="40"/>
                </a:moveTo>
                <a:cubicBezTo>
                  <a:pt x="315" y="39"/>
                  <a:pt x="315" y="39"/>
                  <a:pt x="315" y="39"/>
                </a:cubicBezTo>
                <a:cubicBezTo>
                  <a:pt x="321" y="40"/>
                  <a:pt x="321" y="40"/>
                  <a:pt x="321" y="40"/>
                </a:cubicBezTo>
                <a:lnTo>
                  <a:pt x="314" y="4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dirty="0"/>
          </a:p>
        </p:txBody>
      </p:sp>
      <p:pic>
        <p:nvPicPr>
          <p:cNvPr id="7403" name="图片 7402">
            <a:extLst>
              <a:ext uri="{FF2B5EF4-FFF2-40B4-BE49-F238E27FC236}">
                <a16:creationId xmlns:a16="http://schemas.microsoft.com/office/drawing/2014/main" xmlns="" id="{A98D7193-7910-44D9-BB7E-08882F1A4D8B}"/>
              </a:ext>
            </a:extLst>
          </p:cNvPr>
          <p:cNvPicPr>
            <a:picLocks noChangeAspect="1"/>
          </p:cNvPicPr>
          <p:nvPr/>
        </p:nvPicPr>
        <p:blipFill>
          <a:blip r:embed="rId4"/>
          <a:stretch>
            <a:fillRect/>
          </a:stretch>
        </p:blipFill>
        <p:spPr>
          <a:xfrm>
            <a:off x="-7990010" y="5155042"/>
            <a:ext cx="7105650" cy="5695950"/>
          </a:xfrm>
          <a:prstGeom prst="rect">
            <a:avLst/>
          </a:prstGeom>
          <a:ln>
            <a:solidFill>
              <a:srgbClr val="0070C0"/>
            </a:solidFill>
          </a:ln>
        </p:spPr>
      </p:pic>
      <p:sp>
        <p:nvSpPr>
          <p:cNvPr id="7404" name="Freeform 331">
            <a:extLst>
              <a:ext uri="{FF2B5EF4-FFF2-40B4-BE49-F238E27FC236}">
                <a16:creationId xmlns:a16="http://schemas.microsoft.com/office/drawing/2014/main" xmlns="" id="{F3233FF9-2636-474C-BFD2-126891D0C03E}"/>
              </a:ext>
            </a:extLst>
          </p:cNvPr>
          <p:cNvSpPr>
            <a:spLocks noEditPoints="1"/>
          </p:cNvSpPr>
          <p:nvPr/>
        </p:nvSpPr>
        <p:spPr bwMode="auto">
          <a:xfrm>
            <a:off x="6289989" y="1506452"/>
            <a:ext cx="4060749" cy="1248230"/>
          </a:xfrm>
          <a:custGeom>
            <a:avLst/>
            <a:gdLst>
              <a:gd name="T0" fmla="*/ 429 w 429"/>
              <a:gd name="T1" fmla="*/ 51 h 132"/>
              <a:gd name="T2" fmla="*/ 363 w 429"/>
              <a:gd name="T3" fmla="*/ 46 h 132"/>
              <a:gd name="T4" fmla="*/ 390 w 429"/>
              <a:gd name="T5" fmla="*/ 43 h 132"/>
              <a:gd name="T6" fmla="*/ 363 w 429"/>
              <a:gd name="T7" fmla="*/ 33 h 132"/>
              <a:gd name="T8" fmla="*/ 375 w 429"/>
              <a:gd name="T9" fmla="*/ 30 h 132"/>
              <a:gd name="T10" fmla="*/ 410 w 429"/>
              <a:gd name="T11" fmla="*/ 27 h 132"/>
              <a:gd name="T12" fmla="*/ 249 w 429"/>
              <a:gd name="T13" fmla="*/ 16 h 132"/>
              <a:gd name="T14" fmla="*/ 241 w 429"/>
              <a:gd name="T15" fmla="*/ 15 h 132"/>
              <a:gd name="T16" fmla="*/ 197 w 429"/>
              <a:gd name="T17" fmla="*/ 13 h 132"/>
              <a:gd name="T18" fmla="*/ 236 w 429"/>
              <a:gd name="T19" fmla="*/ 11 h 132"/>
              <a:gd name="T20" fmla="*/ 117 w 429"/>
              <a:gd name="T21" fmla="*/ 5 h 132"/>
              <a:gd name="T22" fmla="*/ 73 w 429"/>
              <a:gd name="T23" fmla="*/ 0 h 132"/>
              <a:gd name="T24" fmla="*/ 107 w 429"/>
              <a:gd name="T25" fmla="*/ 5 h 132"/>
              <a:gd name="T26" fmla="*/ 36 w 429"/>
              <a:gd name="T27" fmla="*/ 29 h 132"/>
              <a:gd name="T28" fmla="*/ 34 w 429"/>
              <a:gd name="T29" fmla="*/ 32 h 132"/>
              <a:gd name="T30" fmla="*/ 28 w 429"/>
              <a:gd name="T31" fmla="*/ 41 h 132"/>
              <a:gd name="T32" fmla="*/ 1 w 429"/>
              <a:gd name="T33" fmla="*/ 108 h 132"/>
              <a:gd name="T34" fmla="*/ 184 w 429"/>
              <a:gd name="T35" fmla="*/ 131 h 132"/>
              <a:gd name="T36" fmla="*/ 193 w 429"/>
              <a:gd name="T37" fmla="*/ 127 h 132"/>
              <a:gd name="T38" fmla="*/ 239 w 429"/>
              <a:gd name="T39" fmla="*/ 132 h 132"/>
              <a:gd name="T40" fmla="*/ 302 w 429"/>
              <a:gd name="T41" fmla="*/ 129 h 132"/>
              <a:gd name="T42" fmla="*/ 325 w 429"/>
              <a:gd name="T43" fmla="*/ 125 h 132"/>
              <a:gd name="T44" fmla="*/ 392 w 429"/>
              <a:gd name="T45" fmla="*/ 120 h 132"/>
              <a:gd name="T46" fmla="*/ 318 w 429"/>
              <a:gd name="T47" fmla="*/ 114 h 132"/>
              <a:gd name="T48" fmla="*/ 346 w 429"/>
              <a:gd name="T49" fmla="*/ 111 h 132"/>
              <a:gd name="T50" fmla="*/ 394 w 429"/>
              <a:gd name="T51" fmla="*/ 106 h 132"/>
              <a:gd name="T52" fmla="*/ 347 w 429"/>
              <a:gd name="T53" fmla="*/ 102 h 132"/>
              <a:gd name="T54" fmla="*/ 327 w 429"/>
              <a:gd name="T55" fmla="*/ 98 h 132"/>
              <a:gd name="T56" fmla="*/ 302 w 429"/>
              <a:gd name="T57" fmla="*/ 90 h 132"/>
              <a:gd name="T58" fmla="*/ 360 w 429"/>
              <a:gd name="T59" fmla="*/ 87 h 132"/>
              <a:gd name="T60" fmla="*/ 362 w 429"/>
              <a:gd name="T61" fmla="*/ 87 h 132"/>
              <a:gd name="T62" fmla="*/ 366 w 429"/>
              <a:gd name="T63" fmla="*/ 85 h 132"/>
              <a:gd name="T64" fmla="*/ 290 w 429"/>
              <a:gd name="T65" fmla="*/ 78 h 132"/>
              <a:gd name="T66" fmla="*/ 364 w 429"/>
              <a:gd name="T67" fmla="*/ 73 h 132"/>
              <a:gd name="T68" fmla="*/ 271 w 429"/>
              <a:gd name="T69" fmla="*/ 64 h 132"/>
              <a:gd name="T70" fmla="*/ 422 w 429"/>
              <a:gd name="T71" fmla="*/ 60 h 132"/>
              <a:gd name="T72" fmla="*/ 173 w 429"/>
              <a:gd name="T73" fmla="*/ 13 h 132"/>
              <a:gd name="T74" fmla="*/ 188 w 429"/>
              <a:gd name="T75" fmla="*/ 14 h 132"/>
              <a:gd name="T76" fmla="*/ 191 w 429"/>
              <a:gd name="T77" fmla="*/ 14 h 132"/>
              <a:gd name="T78" fmla="*/ 222 w 429"/>
              <a:gd name="T79" fmla="*/ 125 h 132"/>
              <a:gd name="T80" fmla="*/ 324 w 429"/>
              <a:gd name="T81" fmla="*/ 101 h 132"/>
              <a:gd name="T82" fmla="*/ 324 w 429"/>
              <a:gd name="T83" fmla="*/ 101 h 132"/>
              <a:gd name="T84" fmla="*/ 321 w 429"/>
              <a:gd name="T85" fmla="*/ 4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 h="132">
                <a:moveTo>
                  <a:pt x="422" y="56"/>
                </a:moveTo>
                <a:cubicBezTo>
                  <a:pt x="401" y="54"/>
                  <a:pt x="381" y="56"/>
                  <a:pt x="361" y="53"/>
                </a:cubicBezTo>
                <a:cubicBezTo>
                  <a:pt x="383" y="50"/>
                  <a:pt x="407" y="53"/>
                  <a:pt x="429" y="51"/>
                </a:cubicBezTo>
                <a:cubicBezTo>
                  <a:pt x="399" y="49"/>
                  <a:pt x="364" y="50"/>
                  <a:pt x="332" y="47"/>
                </a:cubicBezTo>
                <a:cubicBezTo>
                  <a:pt x="332" y="46"/>
                  <a:pt x="332" y="46"/>
                  <a:pt x="332" y="46"/>
                </a:cubicBezTo>
                <a:cubicBezTo>
                  <a:pt x="342" y="46"/>
                  <a:pt x="353" y="45"/>
                  <a:pt x="363" y="46"/>
                </a:cubicBezTo>
                <a:cubicBezTo>
                  <a:pt x="349" y="44"/>
                  <a:pt x="335" y="46"/>
                  <a:pt x="322" y="42"/>
                </a:cubicBezTo>
                <a:cubicBezTo>
                  <a:pt x="327" y="42"/>
                  <a:pt x="332" y="43"/>
                  <a:pt x="337" y="42"/>
                </a:cubicBezTo>
                <a:cubicBezTo>
                  <a:pt x="352" y="43"/>
                  <a:pt x="372" y="42"/>
                  <a:pt x="390" y="43"/>
                </a:cubicBezTo>
                <a:cubicBezTo>
                  <a:pt x="352" y="40"/>
                  <a:pt x="314" y="38"/>
                  <a:pt x="276" y="35"/>
                </a:cubicBezTo>
                <a:cubicBezTo>
                  <a:pt x="277" y="34"/>
                  <a:pt x="279" y="33"/>
                  <a:pt x="280" y="33"/>
                </a:cubicBezTo>
                <a:cubicBezTo>
                  <a:pt x="307" y="32"/>
                  <a:pt x="335" y="33"/>
                  <a:pt x="363" y="33"/>
                </a:cubicBezTo>
                <a:cubicBezTo>
                  <a:pt x="371" y="33"/>
                  <a:pt x="380" y="34"/>
                  <a:pt x="387" y="33"/>
                </a:cubicBezTo>
                <a:cubicBezTo>
                  <a:pt x="359" y="29"/>
                  <a:pt x="329" y="30"/>
                  <a:pt x="301" y="27"/>
                </a:cubicBezTo>
                <a:cubicBezTo>
                  <a:pt x="325" y="27"/>
                  <a:pt x="350" y="29"/>
                  <a:pt x="375" y="30"/>
                </a:cubicBezTo>
                <a:cubicBezTo>
                  <a:pt x="387" y="27"/>
                  <a:pt x="401" y="31"/>
                  <a:pt x="414" y="29"/>
                </a:cubicBezTo>
                <a:cubicBezTo>
                  <a:pt x="417" y="27"/>
                  <a:pt x="422" y="31"/>
                  <a:pt x="424" y="28"/>
                </a:cubicBezTo>
                <a:cubicBezTo>
                  <a:pt x="418" y="27"/>
                  <a:pt x="414" y="26"/>
                  <a:pt x="410" y="27"/>
                </a:cubicBezTo>
                <a:cubicBezTo>
                  <a:pt x="358" y="26"/>
                  <a:pt x="303" y="25"/>
                  <a:pt x="252" y="17"/>
                </a:cubicBezTo>
                <a:cubicBezTo>
                  <a:pt x="255" y="16"/>
                  <a:pt x="255" y="16"/>
                  <a:pt x="255" y="16"/>
                </a:cubicBezTo>
                <a:cubicBezTo>
                  <a:pt x="249" y="16"/>
                  <a:pt x="249" y="16"/>
                  <a:pt x="249" y="16"/>
                </a:cubicBezTo>
                <a:cubicBezTo>
                  <a:pt x="251" y="17"/>
                  <a:pt x="251" y="17"/>
                  <a:pt x="251" y="17"/>
                </a:cubicBezTo>
                <a:cubicBezTo>
                  <a:pt x="247" y="17"/>
                  <a:pt x="244" y="19"/>
                  <a:pt x="241" y="17"/>
                </a:cubicBezTo>
                <a:cubicBezTo>
                  <a:pt x="241" y="15"/>
                  <a:pt x="241" y="15"/>
                  <a:pt x="241" y="15"/>
                </a:cubicBezTo>
                <a:cubicBezTo>
                  <a:pt x="240" y="17"/>
                  <a:pt x="234" y="13"/>
                  <a:pt x="235" y="17"/>
                </a:cubicBezTo>
                <a:cubicBezTo>
                  <a:pt x="221" y="16"/>
                  <a:pt x="205" y="16"/>
                  <a:pt x="192" y="14"/>
                </a:cubicBezTo>
                <a:cubicBezTo>
                  <a:pt x="197" y="13"/>
                  <a:pt x="197" y="13"/>
                  <a:pt x="197" y="13"/>
                </a:cubicBezTo>
                <a:cubicBezTo>
                  <a:pt x="231" y="13"/>
                  <a:pt x="271" y="16"/>
                  <a:pt x="307" y="17"/>
                </a:cubicBezTo>
                <a:cubicBezTo>
                  <a:pt x="286" y="14"/>
                  <a:pt x="258" y="15"/>
                  <a:pt x="235" y="11"/>
                </a:cubicBezTo>
                <a:cubicBezTo>
                  <a:pt x="236" y="11"/>
                  <a:pt x="236" y="11"/>
                  <a:pt x="236" y="11"/>
                </a:cubicBezTo>
                <a:cubicBezTo>
                  <a:pt x="232" y="10"/>
                  <a:pt x="229" y="10"/>
                  <a:pt x="227" y="12"/>
                </a:cubicBezTo>
                <a:cubicBezTo>
                  <a:pt x="225" y="12"/>
                  <a:pt x="224" y="11"/>
                  <a:pt x="223" y="10"/>
                </a:cubicBezTo>
                <a:cubicBezTo>
                  <a:pt x="117" y="5"/>
                  <a:pt x="117" y="5"/>
                  <a:pt x="117" y="5"/>
                </a:cubicBezTo>
                <a:cubicBezTo>
                  <a:pt x="109" y="4"/>
                  <a:pt x="109" y="4"/>
                  <a:pt x="109" y="4"/>
                </a:cubicBezTo>
                <a:cubicBezTo>
                  <a:pt x="134" y="4"/>
                  <a:pt x="160" y="5"/>
                  <a:pt x="184" y="6"/>
                </a:cubicBezTo>
                <a:cubicBezTo>
                  <a:pt x="150" y="3"/>
                  <a:pt x="110" y="1"/>
                  <a:pt x="73" y="0"/>
                </a:cubicBezTo>
                <a:cubicBezTo>
                  <a:pt x="75" y="3"/>
                  <a:pt x="75" y="3"/>
                  <a:pt x="75" y="3"/>
                </a:cubicBezTo>
                <a:cubicBezTo>
                  <a:pt x="105" y="3"/>
                  <a:pt x="105" y="3"/>
                  <a:pt x="105" y="3"/>
                </a:cubicBezTo>
                <a:cubicBezTo>
                  <a:pt x="107" y="5"/>
                  <a:pt x="107" y="5"/>
                  <a:pt x="107" y="5"/>
                </a:cubicBezTo>
                <a:cubicBezTo>
                  <a:pt x="89" y="5"/>
                  <a:pt x="71" y="2"/>
                  <a:pt x="54" y="4"/>
                </a:cubicBezTo>
                <a:cubicBezTo>
                  <a:pt x="47" y="9"/>
                  <a:pt x="40" y="15"/>
                  <a:pt x="42" y="23"/>
                </a:cubicBezTo>
                <a:cubicBezTo>
                  <a:pt x="42" y="27"/>
                  <a:pt x="33" y="25"/>
                  <a:pt x="36" y="29"/>
                </a:cubicBezTo>
                <a:cubicBezTo>
                  <a:pt x="34" y="28"/>
                  <a:pt x="34" y="28"/>
                  <a:pt x="34" y="28"/>
                </a:cubicBezTo>
                <a:cubicBezTo>
                  <a:pt x="33" y="29"/>
                  <a:pt x="34" y="30"/>
                  <a:pt x="33" y="30"/>
                </a:cubicBezTo>
                <a:cubicBezTo>
                  <a:pt x="34" y="32"/>
                  <a:pt x="34" y="32"/>
                  <a:pt x="34" y="32"/>
                </a:cubicBezTo>
                <a:cubicBezTo>
                  <a:pt x="33" y="34"/>
                  <a:pt x="32" y="31"/>
                  <a:pt x="30" y="33"/>
                </a:cubicBezTo>
                <a:cubicBezTo>
                  <a:pt x="32" y="33"/>
                  <a:pt x="32" y="33"/>
                  <a:pt x="32" y="33"/>
                </a:cubicBezTo>
                <a:cubicBezTo>
                  <a:pt x="33" y="36"/>
                  <a:pt x="29" y="39"/>
                  <a:pt x="28" y="41"/>
                </a:cubicBezTo>
                <a:cubicBezTo>
                  <a:pt x="25" y="48"/>
                  <a:pt x="22" y="56"/>
                  <a:pt x="17" y="63"/>
                </a:cubicBezTo>
                <a:cubicBezTo>
                  <a:pt x="18" y="71"/>
                  <a:pt x="9" y="76"/>
                  <a:pt x="8" y="83"/>
                </a:cubicBezTo>
                <a:cubicBezTo>
                  <a:pt x="0" y="90"/>
                  <a:pt x="2" y="99"/>
                  <a:pt x="1" y="108"/>
                </a:cubicBezTo>
                <a:cubicBezTo>
                  <a:pt x="2" y="112"/>
                  <a:pt x="8" y="113"/>
                  <a:pt x="12" y="115"/>
                </a:cubicBezTo>
                <a:cubicBezTo>
                  <a:pt x="65" y="125"/>
                  <a:pt x="117" y="130"/>
                  <a:pt x="169" y="130"/>
                </a:cubicBezTo>
                <a:cubicBezTo>
                  <a:pt x="174" y="129"/>
                  <a:pt x="179" y="132"/>
                  <a:pt x="184" y="131"/>
                </a:cubicBezTo>
                <a:cubicBezTo>
                  <a:pt x="198" y="131"/>
                  <a:pt x="198" y="131"/>
                  <a:pt x="198" y="131"/>
                </a:cubicBezTo>
                <a:cubicBezTo>
                  <a:pt x="195" y="131"/>
                  <a:pt x="193" y="130"/>
                  <a:pt x="192" y="129"/>
                </a:cubicBezTo>
                <a:cubicBezTo>
                  <a:pt x="191" y="128"/>
                  <a:pt x="193" y="128"/>
                  <a:pt x="193" y="127"/>
                </a:cubicBezTo>
                <a:cubicBezTo>
                  <a:pt x="208" y="127"/>
                  <a:pt x="225" y="129"/>
                  <a:pt x="239" y="130"/>
                </a:cubicBezTo>
                <a:cubicBezTo>
                  <a:pt x="234" y="131"/>
                  <a:pt x="228" y="128"/>
                  <a:pt x="222" y="131"/>
                </a:cubicBezTo>
                <a:cubicBezTo>
                  <a:pt x="239" y="132"/>
                  <a:pt x="239" y="132"/>
                  <a:pt x="239" y="132"/>
                </a:cubicBezTo>
                <a:cubicBezTo>
                  <a:pt x="247" y="129"/>
                  <a:pt x="259" y="132"/>
                  <a:pt x="268" y="131"/>
                </a:cubicBezTo>
                <a:cubicBezTo>
                  <a:pt x="267" y="130"/>
                  <a:pt x="266" y="131"/>
                  <a:pt x="265" y="130"/>
                </a:cubicBezTo>
                <a:cubicBezTo>
                  <a:pt x="278" y="129"/>
                  <a:pt x="290" y="130"/>
                  <a:pt x="302" y="129"/>
                </a:cubicBezTo>
                <a:cubicBezTo>
                  <a:pt x="277" y="127"/>
                  <a:pt x="252" y="128"/>
                  <a:pt x="227" y="125"/>
                </a:cubicBezTo>
                <a:cubicBezTo>
                  <a:pt x="249" y="125"/>
                  <a:pt x="270" y="126"/>
                  <a:pt x="291" y="127"/>
                </a:cubicBezTo>
                <a:cubicBezTo>
                  <a:pt x="302" y="124"/>
                  <a:pt x="314" y="126"/>
                  <a:pt x="325" y="125"/>
                </a:cubicBezTo>
                <a:cubicBezTo>
                  <a:pt x="328" y="125"/>
                  <a:pt x="334" y="126"/>
                  <a:pt x="337" y="124"/>
                </a:cubicBezTo>
                <a:cubicBezTo>
                  <a:pt x="323" y="123"/>
                  <a:pt x="312" y="124"/>
                  <a:pt x="299" y="122"/>
                </a:cubicBezTo>
                <a:cubicBezTo>
                  <a:pt x="330" y="121"/>
                  <a:pt x="361" y="121"/>
                  <a:pt x="392" y="120"/>
                </a:cubicBezTo>
                <a:cubicBezTo>
                  <a:pt x="359" y="118"/>
                  <a:pt x="327" y="120"/>
                  <a:pt x="295" y="117"/>
                </a:cubicBezTo>
                <a:cubicBezTo>
                  <a:pt x="303" y="116"/>
                  <a:pt x="313" y="117"/>
                  <a:pt x="322" y="116"/>
                </a:cubicBezTo>
                <a:cubicBezTo>
                  <a:pt x="320" y="116"/>
                  <a:pt x="319" y="116"/>
                  <a:pt x="318" y="114"/>
                </a:cubicBezTo>
                <a:cubicBezTo>
                  <a:pt x="320" y="113"/>
                  <a:pt x="320" y="113"/>
                  <a:pt x="320" y="113"/>
                </a:cubicBezTo>
                <a:cubicBezTo>
                  <a:pt x="333" y="113"/>
                  <a:pt x="346" y="114"/>
                  <a:pt x="359" y="113"/>
                </a:cubicBezTo>
                <a:cubicBezTo>
                  <a:pt x="355" y="110"/>
                  <a:pt x="350" y="114"/>
                  <a:pt x="346" y="111"/>
                </a:cubicBezTo>
                <a:cubicBezTo>
                  <a:pt x="361" y="110"/>
                  <a:pt x="376" y="111"/>
                  <a:pt x="391" y="109"/>
                </a:cubicBezTo>
                <a:cubicBezTo>
                  <a:pt x="363" y="107"/>
                  <a:pt x="334" y="111"/>
                  <a:pt x="306" y="107"/>
                </a:cubicBezTo>
                <a:cubicBezTo>
                  <a:pt x="335" y="106"/>
                  <a:pt x="365" y="107"/>
                  <a:pt x="394" y="106"/>
                </a:cubicBezTo>
                <a:cubicBezTo>
                  <a:pt x="396" y="105"/>
                  <a:pt x="396" y="105"/>
                  <a:pt x="396" y="105"/>
                </a:cubicBezTo>
                <a:cubicBezTo>
                  <a:pt x="379" y="104"/>
                  <a:pt x="361" y="104"/>
                  <a:pt x="344" y="102"/>
                </a:cubicBezTo>
                <a:cubicBezTo>
                  <a:pt x="344" y="101"/>
                  <a:pt x="346" y="102"/>
                  <a:pt x="347" y="102"/>
                </a:cubicBezTo>
                <a:cubicBezTo>
                  <a:pt x="348" y="102"/>
                  <a:pt x="352" y="103"/>
                  <a:pt x="351" y="101"/>
                </a:cubicBezTo>
                <a:cubicBezTo>
                  <a:pt x="368" y="100"/>
                  <a:pt x="368" y="100"/>
                  <a:pt x="368" y="100"/>
                </a:cubicBezTo>
                <a:cubicBezTo>
                  <a:pt x="354" y="100"/>
                  <a:pt x="340" y="97"/>
                  <a:pt x="327" y="98"/>
                </a:cubicBezTo>
                <a:cubicBezTo>
                  <a:pt x="323" y="98"/>
                  <a:pt x="317" y="98"/>
                  <a:pt x="314" y="95"/>
                </a:cubicBezTo>
                <a:cubicBezTo>
                  <a:pt x="322" y="94"/>
                  <a:pt x="331" y="95"/>
                  <a:pt x="338" y="94"/>
                </a:cubicBezTo>
                <a:cubicBezTo>
                  <a:pt x="326" y="93"/>
                  <a:pt x="314" y="92"/>
                  <a:pt x="302" y="90"/>
                </a:cubicBezTo>
                <a:cubicBezTo>
                  <a:pt x="323" y="91"/>
                  <a:pt x="343" y="88"/>
                  <a:pt x="364" y="89"/>
                </a:cubicBezTo>
                <a:cubicBezTo>
                  <a:pt x="362" y="88"/>
                  <a:pt x="360" y="88"/>
                  <a:pt x="358" y="87"/>
                </a:cubicBezTo>
                <a:cubicBezTo>
                  <a:pt x="358" y="86"/>
                  <a:pt x="359" y="87"/>
                  <a:pt x="360" y="87"/>
                </a:cubicBezTo>
                <a:cubicBezTo>
                  <a:pt x="360" y="86"/>
                  <a:pt x="360" y="85"/>
                  <a:pt x="361" y="85"/>
                </a:cubicBezTo>
                <a:cubicBezTo>
                  <a:pt x="362" y="85"/>
                  <a:pt x="363" y="85"/>
                  <a:pt x="363" y="86"/>
                </a:cubicBezTo>
                <a:cubicBezTo>
                  <a:pt x="362" y="87"/>
                  <a:pt x="362" y="87"/>
                  <a:pt x="362" y="87"/>
                </a:cubicBezTo>
                <a:cubicBezTo>
                  <a:pt x="365" y="87"/>
                  <a:pt x="365" y="87"/>
                  <a:pt x="365" y="87"/>
                </a:cubicBezTo>
                <a:cubicBezTo>
                  <a:pt x="364" y="86"/>
                  <a:pt x="364" y="86"/>
                  <a:pt x="364" y="86"/>
                </a:cubicBezTo>
                <a:cubicBezTo>
                  <a:pt x="366" y="85"/>
                  <a:pt x="366" y="85"/>
                  <a:pt x="366" y="85"/>
                </a:cubicBezTo>
                <a:cubicBezTo>
                  <a:pt x="379" y="85"/>
                  <a:pt x="393" y="86"/>
                  <a:pt x="405" y="84"/>
                </a:cubicBezTo>
                <a:cubicBezTo>
                  <a:pt x="366" y="83"/>
                  <a:pt x="327" y="83"/>
                  <a:pt x="288" y="79"/>
                </a:cubicBezTo>
                <a:cubicBezTo>
                  <a:pt x="290" y="78"/>
                  <a:pt x="290" y="78"/>
                  <a:pt x="290" y="78"/>
                </a:cubicBezTo>
                <a:cubicBezTo>
                  <a:pt x="323" y="78"/>
                  <a:pt x="357" y="80"/>
                  <a:pt x="390" y="79"/>
                </a:cubicBezTo>
                <a:cubicBezTo>
                  <a:pt x="375" y="77"/>
                  <a:pt x="357" y="78"/>
                  <a:pt x="342" y="76"/>
                </a:cubicBezTo>
                <a:cubicBezTo>
                  <a:pt x="349" y="72"/>
                  <a:pt x="359" y="74"/>
                  <a:pt x="364" y="73"/>
                </a:cubicBezTo>
                <a:cubicBezTo>
                  <a:pt x="338" y="72"/>
                  <a:pt x="311" y="70"/>
                  <a:pt x="286" y="69"/>
                </a:cubicBezTo>
                <a:cubicBezTo>
                  <a:pt x="289" y="68"/>
                  <a:pt x="289" y="68"/>
                  <a:pt x="289" y="68"/>
                </a:cubicBezTo>
                <a:cubicBezTo>
                  <a:pt x="283" y="65"/>
                  <a:pt x="276" y="67"/>
                  <a:pt x="271" y="64"/>
                </a:cubicBezTo>
                <a:cubicBezTo>
                  <a:pt x="305" y="65"/>
                  <a:pt x="338" y="63"/>
                  <a:pt x="373" y="65"/>
                </a:cubicBezTo>
                <a:cubicBezTo>
                  <a:pt x="361" y="63"/>
                  <a:pt x="346" y="63"/>
                  <a:pt x="334" y="61"/>
                </a:cubicBezTo>
                <a:cubicBezTo>
                  <a:pt x="364" y="61"/>
                  <a:pt x="394" y="62"/>
                  <a:pt x="422" y="60"/>
                </a:cubicBezTo>
                <a:cubicBezTo>
                  <a:pt x="404" y="60"/>
                  <a:pt x="384" y="59"/>
                  <a:pt x="366" y="58"/>
                </a:cubicBezTo>
                <a:cubicBezTo>
                  <a:pt x="385" y="57"/>
                  <a:pt x="404" y="58"/>
                  <a:pt x="422" y="56"/>
                </a:cubicBezTo>
                <a:close/>
                <a:moveTo>
                  <a:pt x="173" y="13"/>
                </a:moveTo>
                <a:cubicBezTo>
                  <a:pt x="176" y="11"/>
                  <a:pt x="179" y="13"/>
                  <a:pt x="183" y="13"/>
                </a:cubicBezTo>
                <a:cubicBezTo>
                  <a:pt x="180" y="14"/>
                  <a:pt x="176" y="12"/>
                  <a:pt x="173" y="13"/>
                </a:cubicBezTo>
                <a:close/>
                <a:moveTo>
                  <a:pt x="188" y="14"/>
                </a:moveTo>
                <a:cubicBezTo>
                  <a:pt x="187" y="14"/>
                  <a:pt x="187" y="14"/>
                  <a:pt x="187" y="14"/>
                </a:cubicBezTo>
                <a:cubicBezTo>
                  <a:pt x="187" y="14"/>
                  <a:pt x="187" y="14"/>
                  <a:pt x="188" y="14"/>
                </a:cubicBezTo>
                <a:cubicBezTo>
                  <a:pt x="189" y="14"/>
                  <a:pt x="190" y="13"/>
                  <a:pt x="191" y="14"/>
                </a:cubicBezTo>
                <a:cubicBezTo>
                  <a:pt x="190" y="14"/>
                  <a:pt x="189" y="14"/>
                  <a:pt x="188" y="14"/>
                </a:cubicBezTo>
                <a:close/>
                <a:moveTo>
                  <a:pt x="219" y="125"/>
                </a:moveTo>
                <a:cubicBezTo>
                  <a:pt x="222" y="125"/>
                  <a:pt x="222" y="125"/>
                  <a:pt x="222" y="125"/>
                </a:cubicBezTo>
                <a:cubicBezTo>
                  <a:pt x="227" y="126"/>
                  <a:pt x="227" y="126"/>
                  <a:pt x="227" y="126"/>
                </a:cubicBezTo>
                <a:lnTo>
                  <a:pt x="219" y="125"/>
                </a:lnTo>
                <a:close/>
                <a:moveTo>
                  <a:pt x="324" y="101"/>
                </a:moveTo>
                <a:cubicBezTo>
                  <a:pt x="332" y="102"/>
                  <a:pt x="332" y="102"/>
                  <a:pt x="332" y="102"/>
                </a:cubicBezTo>
                <a:cubicBezTo>
                  <a:pt x="307" y="102"/>
                  <a:pt x="307" y="102"/>
                  <a:pt x="307" y="102"/>
                </a:cubicBezTo>
                <a:lnTo>
                  <a:pt x="324" y="101"/>
                </a:lnTo>
                <a:close/>
                <a:moveTo>
                  <a:pt x="314" y="40"/>
                </a:moveTo>
                <a:cubicBezTo>
                  <a:pt x="315" y="39"/>
                  <a:pt x="315" y="39"/>
                  <a:pt x="315" y="39"/>
                </a:cubicBezTo>
                <a:cubicBezTo>
                  <a:pt x="321" y="40"/>
                  <a:pt x="321" y="40"/>
                  <a:pt x="321" y="40"/>
                </a:cubicBezTo>
                <a:lnTo>
                  <a:pt x="314" y="40"/>
                </a:lnTo>
                <a:close/>
              </a:path>
            </a:pathLst>
          </a:custGeom>
          <a:solidFill>
            <a:srgbClr val="C00000"/>
          </a:solidFill>
          <a:ln w="952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zh-CN" altLang="en-US" dirty="0"/>
          </a:p>
        </p:txBody>
      </p:sp>
      <p:pic>
        <p:nvPicPr>
          <p:cNvPr id="7405" name="图片 7404">
            <a:extLst>
              <a:ext uri="{FF2B5EF4-FFF2-40B4-BE49-F238E27FC236}">
                <a16:creationId xmlns:a16="http://schemas.microsoft.com/office/drawing/2014/main" xmlns="" id="{5668FD13-A3A6-4F78-80AF-1DAC5921A817}"/>
              </a:ext>
            </a:extLst>
          </p:cNvPr>
          <p:cNvPicPr>
            <a:picLocks noChangeAspect="1"/>
          </p:cNvPicPr>
          <p:nvPr/>
        </p:nvPicPr>
        <p:blipFill>
          <a:blip r:embed="rId5"/>
          <a:stretch>
            <a:fillRect/>
          </a:stretch>
        </p:blipFill>
        <p:spPr>
          <a:xfrm>
            <a:off x="-1442762" y="5193142"/>
            <a:ext cx="9763125" cy="6324600"/>
          </a:xfrm>
          <a:prstGeom prst="rect">
            <a:avLst/>
          </a:prstGeom>
          <a:ln>
            <a:solidFill>
              <a:srgbClr val="0070C0"/>
            </a:solidFill>
          </a:ln>
        </p:spPr>
      </p:pic>
    </p:spTree>
    <p:extLst>
      <p:ext uri="{BB962C8B-B14F-4D97-AF65-F5344CB8AC3E}">
        <p14:creationId xmlns:p14="http://schemas.microsoft.com/office/powerpoint/2010/main" val="122850099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2" name="矩形 1"/>
          <p:cNvSpPr/>
          <p:nvPr/>
        </p:nvSpPr>
        <p:spPr>
          <a:xfrm>
            <a:off x="5311170" y="3244334"/>
            <a:ext cx="4448654" cy="1200329"/>
          </a:xfrm>
          <a:prstGeom prst="rect">
            <a:avLst/>
          </a:prstGeom>
        </p:spPr>
        <p:txBody>
          <a:bodyPr wrap="none">
            <a:spAutoFit/>
          </a:bodyPr>
          <a:lstStyle/>
          <a:p>
            <a:r>
              <a:rPr lang="zh-CN" altLang="en-US" dirty="0">
                <a:hlinkClick r:id="rId3"/>
              </a:rPr>
              <a:t>陈西设计之</a:t>
            </a:r>
            <a:r>
              <a:rPr lang="zh-CN" altLang="en-US" dirty="0" smtClean="0">
                <a:hlinkClick r:id="rId3"/>
              </a:rPr>
              <a:t>家</a:t>
            </a:r>
            <a:r>
              <a:rPr lang="zh-CN" altLang="en-US" dirty="0" smtClean="0"/>
              <a:t>   整理</a:t>
            </a:r>
            <a:endParaRPr lang="en-US" altLang="zh-CN" dirty="0" smtClean="0"/>
          </a:p>
          <a:p>
            <a:endParaRPr lang="en-US" altLang="zh-CN" dirty="0"/>
          </a:p>
          <a:p>
            <a:endParaRPr lang="en-US" altLang="zh-CN" dirty="0" smtClean="0"/>
          </a:p>
          <a:p>
            <a:r>
              <a:rPr lang="en-US" altLang="zh-CN" dirty="0" smtClean="0"/>
              <a:t>51PPT</a:t>
            </a:r>
            <a:r>
              <a:rPr lang="zh-CN" altLang="en-US" dirty="0" smtClean="0"/>
              <a:t>模板网  </a:t>
            </a:r>
            <a:r>
              <a:rPr lang="en-US" altLang="zh-CN" dirty="0" smtClean="0">
                <a:hlinkClick r:id="rId4"/>
              </a:rPr>
              <a:t>www.51pptmoban.com</a:t>
            </a:r>
            <a:r>
              <a:rPr lang="en-US" altLang="zh-CN" dirty="0" smtClean="0"/>
              <a:t> </a:t>
            </a:r>
            <a:r>
              <a:rPr lang="zh-CN" altLang="en-US" smtClean="0"/>
              <a:t>发布</a:t>
            </a:r>
            <a:endParaRPr lang="zh-CN" altLang="en-US" dirty="0"/>
          </a:p>
        </p:txBody>
      </p:sp>
    </p:spTree>
    <p:extLst>
      <p:ext uri="{BB962C8B-B14F-4D97-AF65-F5344CB8AC3E}">
        <p14:creationId xmlns:p14="http://schemas.microsoft.com/office/powerpoint/2010/main" val="27461595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0" name="任意多边形: 形状 29">
            <a:extLst>
              <a:ext uri="{FF2B5EF4-FFF2-40B4-BE49-F238E27FC236}">
                <a16:creationId xmlns:a16="http://schemas.microsoft.com/office/drawing/2014/main" xmlns="" id="{04A38A52-C85E-4956-B862-FE821CAF63ED}"/>
              </a:ext>
            </a:extLst>
          </p:cNvPr>
          <p:cNvSpPr/>
          <p:nvPr/>
        </p:nvSpPr>
        <p:spPr>
          <a:xfrm>
            <a:off x="4117262" y="1144410"/>
            <a:ext cx="1840329" cy="607611"/>
          </a:xfrm>
          <a:custGeom>
            <a:avLst/>
            <a:gdLst>
              <a:gd name="connsiteX0" fmla="*/ 1782906 w 1940755"/>
              <a:gd name="connsiteY0" fmla="*/ 376698 h 478030"/>
              <a:gd name="connsiteX1" fmla="*/ 1419528 w 1940755"/>
              <a:gd name="connsiteY1" fmla="*/ 355535 h 478030"/>
              <a:gd name="connsiteX2" fmla="*/ 1410938 w 1940755"/>
              <a:gd name="connsiteY2" fmla="*/ 347070 h 478030"/>
              <a:gd name="connsiteX3" fmla="*/ 1526338 w 1940755"/>
              <a:gd name="connsiteY3" fmla="*/ 351303 h 478030"/>
              <a:gd name="connsiteX4" fmla="*/ 1534927 w 1940755"/>
              <a:gd name="connsiteY4" fmla="*/ 351303 h 478030"/>
              <a:gd name="connsiteX5" fmla="*/ 1876894 w 1940755"/>
              <a:gd name="connsiteY5" fmla="*/ 364001 h 478030"/>
              <a:gd name="connsiteX6" fmla="*/ 1872661 w 1940755"/>
              <a:gd name="connsiteY6" fmla="*/ 359768 h 478030"/>
              <a:gd name="connsiteX7" fmla="*/ 1551982 w 1940755"/>
              <a:gd name="connsiteY7" fmla="*/ 338605 h 478030"/>
              <a:gd name="connsiteX8" fmla="*/ 1556215 w 1940755"/>
              <a:gd name="connsiteY8" fmla="*/ 334373 h 478030"/>
              <a:gd name="connsiteX9" fmla="*/ 1590449 w 1940755"/>
              <a:gd name="connsiteY9" fmla="*/ 330140 h 478030"/>
              <a:gd name="connsiteX10" fmla="*/ 1620325 w 1940755"/>
              <a:gd name="connsiteY10" fmla="*/ 330140 h 478030"/>
              <a:gd name="connsiteX11" fmla="*/ 1569037 w 1940755"/>
              <a:gd name="connsiteY11" fmla="*/ 325907 h 478030"/>
              <a:gd name="connsiteX12" fmla="*/ 1791371 w 1940755"/>
              <a:gd name="connsiteY12" fmla="*/ 325907 h 478030"/>
              <a:gd name="connsiteX13" fmla="*/ 1641737 w 1940755"/>
              <a:gd name="connsiteY13" fmla="*/ 313210 h 478030"/>
              <a:gd name="connsiteX14" fmla="*/ 1624682 w 1940755"/>
              <a:gd name="connsiteY14" fmla="*/ 313210 h 478030"/>
              <a:gd name="connsiteX15" fmla="*/ 1530570 w 1940755"/>
              <a:gd name="connsiteY15" fmla="*/ 308977 h 478030"/>
              <a:gd name="connsiteX16" fmla="*/ 1530570 w 1940755"/>
              <a:gd name="connsiteY16" fmla="*/ 304745 h 478030"/>
              <a:gd name="connsiteX17" fmla="*/ 1543392 w 1940755"/>
              <a:gd name="connsiteY17" fmla="*/ 304745 h 478030"/>
              <a:gd name="connsiteX18" fmla="*/ 1496336 w 1940755"/>
              <a:gd name="connsiteY18" fmla="*/ 296280 h 478030"/>
              <a:gd name="connsiteX19" fmla="*/ 932036 w 1940755"/>
              <a:gd name="connsiteY19" fmla="*/ 279349 h 478030"/>
              <a:gd name="connsiteX20" fmla="*/ 932036 w 1940755"/>
              <a:gd name="connsiteY20" fmla="*/ 275117 h 478030"/>
              <a:gd name="connsiteX21" fmla="*/ 936268 w 1940755"/>
              <a:gd name="connsiteY21" fmla="*/ 270884 h 478030"/>
              <a:gd name="connsiteX22" fmla="*/ 1150013 w 1940755"/>
              <a:gd name="connsiteY22" fmla="*/ 270884 h 478030"/>
              <a:gd name="connsiteX23" fmla="*/ 1402224 w 1940755"/>
              <a:gd name="connsiteY23" fmla="*/ 275117 h 478030"/>
              <a:gd name="connsiteX24" fmla="*/ 1628791 w 1940755"/>
              <a:gd name="connsiteY24" fmla="*/ 279349 h 478030"/>
              <a:gd name="connsiteX25" fmla="*/ 1363757 w 1940755"/>
              <a:gd name="connsiteY25" fmla="*/ 253954 h 478030"/>
              <a:gd name="connsiteX26" fmla="*/ 1372347 w 1940755"/>
              <a:gd name="connsiteY26" fmla="*/ 249721 h 478030"/>
              <a:gd name="connsiteX27" fmla="*/ 1543392 w 1940755"/>
              <a:gd name="connsiteY27" fmla="*/ 262419 h 478030"/>
              <a:gd name="connsiteX28" fmla="*/ 1556215 w 1940755"/>
              <a:gd name="connsiteY28" fmla="*/ 258186 h 478030"/>
              <a:gd name="connsiteX29" fmla="*/ 1714438 w 1940755"/>
              <a:gd name="connsiteY29" fmla="*/ 262419 h 478030"/>
              <a:gd name="connsiteX30" fmla="*/ 1693026 w 1940755"/>
              <a:gd name="connsiteY30" fmla="*/ 253954 h 478030"/>
              <a:gd name="connsiteX31" fmla="*/ 1799961 w 1940755"/>
              <a:gd name="connsiteY31" fmla="*/ 262419 h 478030"/>
              <a:gd name="connsiteX32" fmla="*/ 1744439 w 1940755"/>
              <a:gd name="connsiteY32" fmla="*/ 245489 h 478030"/>
              <a:gd name="connsiteX33" fmla="*/ 1440939 w 1940755"/>
              <a:gd name="connsiteY33" fmla="*/ 232791 h 478030"/>
              <a:gd name="connsiteX34" fmla="*/ 1731617 w 1940755"/>
              <a:gd name="connsiteY34" fmla="*/ 237024 h 478030"/>
              <a:gd name="connsiteX35" fmla="*/ 1543517 w 1940755"/>
              <a:gd name="connsiteY35" fmla="*/ 224326 h 478030"/>
              <a:gd name="connsiteX36" fmla="*/ 1543517 w 1940755"/>
              <a:gd name="connsiteY36" fmla="*/ 220093 h 478030"/>
              <a:gd name="connsiteX37" fmla="*/ 1757261 w 1940755"/>
              <a:gd name="connsiteY37" fmla="*/ 232791 h 478030"/>
              <a:gd name="connsiteX38" fmla="*/ 1774316 w 1940755"/>
              <a:gd name="connsiteY38" fmla="*/ 228558 h 478030"/>
              <a:gd name="connsiteX39" fmla="*/ 1641737 w 1940755"/>
              <a:gd name="connsiteY39" fmla="*/ 211628 h 478030"/>
              <a:gd name="connsiteX40" fmla="*/ 1201426 w 1940755"/>
              <a:gd name="connsiteY40" fmla="*/ 182000 h 478030"/>
              <a:gd name="connsiteX41" fmla="*/ 1073204 w 1940755"/>
              <a:gd name="connsiteY41" fmla="*/ 173535 h 478030"/>
              <a:gd name="connsiteX42" fmla="*/ 1150138 w 1940755"/>
              <a:gd name="connsiteY42" fmla="*/ 173535 h 478030"/>
              <a:gd name="connsiteX43" fmla="*/ 1539160 w 1940755"/>
              <a:gd name="connsiteY43" fmla="*/ 190466 h 478030"/>
              <a:gd name="connsiteX44" fmla="*/ 1466459 w 1940755"/>
              <a:gd name="connsiteY44" fmla="*/ 173535 h 478030"/>
              <a:gd name="connsiteX45" fmla="*/ 1513516 w 1940755"/>
              <a:gd name="connsiteY45" fmla="*/ 169303 h 478030"/>
              <a:gd name="connsiteX46" fmla="*/ 1086027 w 1940755"/>
              <a:gd name="connsiteY46" fmla="*/ 143907 h 478030"/>
              <a:gd name="connsiteX47" fmla="*/ 1342595 w 1940755"/>
              <a:gd name="connsiteY47" fmla="*/ 143907 h 478030"/>
              <a:gd name="connsiteX48" fmla="*/ 1163084 w 1940755"/>
              <a:gd name="connsiteY48" fmla="*/ 131210 h 478030"/>
              <a:gd name="connsiteX49" fmla="*/ 1163084 w 1940755"/>
              <a:gd name="connsiteY49" fmla="*/ 131210 h 478030"/>
              <a:gd name="connsiteX50" fmla="*/ 1299895 w 1940755"/>
              <a:gd name="connsiteY50" fmla="*/ 126977 h 478030"/>
              <a:gd name="connsiteX51" fmla="*/ 885229 w 1940755"/>
              <a:gd name="connsiteY51" fmla="*/ 101582 h 478030"/>
              <a:gd name="connsiteX52" fmla="*/ 885229 w 1940755"/>
              <a:gd name="connsiteY52" fmla="*/ 101582 h 478030"/>
              <a:gd name="connsiteX53" fmla="*/ 692896 w 1940755"/>
              <a:gd name="connsiteY53" fmla="*/ 93116 h 478030"/>
              <a:gd name="connsiteX54" fmla="*/ 171295 w 1940755"/>
              <a:gd name="connsiteY54" fmla="*/ 71954 h 478030"/>
              <a:gd name="connsiteX55" fmla="*/ 171295 w 1940755"/>
              <a:gd name="connsiteY55" fmla="*/ 67721 h 478030"/>
              <a:gd name="connsiteX56" fmla="*/ 231173 w 1940755"/>
              <a:gd name="connsiteY56" fmla="*/ 71954 h 478030"/>
              <a:gd name="connsiteX57" fmla="*/ 594551 w 1940755"/>
              <a:gd name="connsiteY57" fmla="*/ 67721 h 478030"/>
              <a:gd name="connsiteX58" fmla="*/ 859584 w 1940755"/>
              <a:gd name="connsiteY58" fmla="*/ 71954 h 478030"/>
              <a:gd name="connsiteX59" fmla="*/ 1098973 w 1940755"/>
              <a:gd name="connsiteY59" fmla="*/ 67721 h 478030"/>
              <a:gd name="connsiteX60" fmla="*/ 1440939 w 1940755"/>
              <a:gd name="connsiteY60" fmla="*/ 80419 h 478030"/>
              <a:gd name="connsiteX61" fmla="*/ 1393883 w 1940755"/>
              <a:gd name="connsiteY61" fmla="*/ 71954 h 478030"/>
              <a:gd name="connsiteX62" fmla="*/ 1406705 w 1940755"/>
              <a:gd name="connsiteY62" fmla="*/ 76186 h 478030"/>
              <a:gd name="connsiteX63" fmla="*/ 1372471 w 1940755"/>
              <a:gd name="connsiteY63" fmla="*/ 76186 h 478030"/>
              <a:gd name="connsiteX64" fmla="*/ 1376704 w 1940755"/>
              <a:gd name="connsiteY64" fmla="*/ 71954 h 478030"/>
              <a:gd name="connsiteX65" fmla="*/ 1030381 w 1940755"/>
              <a:gd name="connsiteY65" fmla="*/ 55023 h 478030"/>
              <a:gd name="connsiteX66" fmla="*/ 1329648 w 1940755"/>
              <a:gd name="connsiteY66" fmla="*/ 59256 h 478030"/>
              <a:gd name="connsiteX67" fmla="*/ 1675971 w 1940755"/>
              <a:gd name="connsiteY67" fmla="*/ 80419 h 478030"/>
              <a:gd name="connsiteX68" fmla="*/ 1675971 w 1940755"/>
              <a:gd name="connsiteY68" fmla="*/ 80419 h 478030"/>
              <a:gd name="connsiteX69" fmla="*/ 1308236 w 1940755"/>
              <a:gd name="connsiteY69" fmla="*/ 46558 h 478030"/>
              <a:gd name="connsiteX70" fmla="*/ 1201302 w 1940755"/>
              <a:gd name="connsiteY70" fmla="*/ 38093 h 478030"/>
              <a:gd name="connsiteX71" fmla="*/ 1192712 w 1940755"/>
              <a:gd name="connsiteY71" fmla="*/ 33861 h 478030"/>
              <a:gd name="connsiteX72" fmla="*/ 1406457 w 1940755"/>
              <a:gd name="connsiteY72" fmla="*/ 42326 h 478030"/>
              <a:gd name="connsiteX73" fmla="*/ 1038721 w 1940755"/>
              <a:gd name="connsiteY73" fmla="*/ 21163 h 478030"/>
              <a:gd name="connsiteX74" fmla="*/ 700988 w 1940755"/>
              <a:gd name="connsiteY74" fmla="*/ 21163 h 478030"/>
              <a:gd name="connsiteX75" fmla="*/ 222210 w 1940755"/>
              <a:gd name="connsiteY75" fmla="*/ 16930 h 478030"/>
              <a:gd name="connsiteX76" fmla="*/ 209387 w 1940755"/>
              <a:gd name="connsiteY76" fmla="*/ 4233 h 478030"/>
              <a:gd name="connsiteX77" fmla="*/ 448776 w 1940755"/>
              <a:gd name="connsiteY77" fmla="*/ 8465 h 478030"/>
              <a:gd name="connsiteX78" fmla="*/ 927554 w 1940755"/>
              <a:gd name="connsiteY78" fmla="*/ 4233 h 478030"/>
              <a:gd name="connsiteX79" fmla="*/ 1239644 w 1940755"/>
              <a:gd name="connsiteY79" fmla="*/ 12698 h 478030"/>
              <a:gd name="connsiteX80" fmla="*/ 837799 w 1940755"/>
              <a:gd name="connsiteY80" fmla="*/ 0 h 478030"/>
              <a:gd name="connsiteX81" fmla="*/ 491476 w 1940755"/>
              <a:gd name="connsiteY81" fmla="*/ 4233 h 478030"/>
              <a:gd name="connsiteX82" fmla="*/ 427365 w 1940755"/>
              <a:gd name="connsiteY82" fmla="*/ 0 h 478030"/>
              <a:gd name="connsiteX83" fmla="*/ 162332 w 1940755"/>
              <a:gd name="connsiteY83" fmla="*/ 0 h 478030"/>
              <a:gd name="connsiteX84" fmla="*/ 200798 w 1940755"/>
              <a:gd name="connsiteY84" fmla="*/ 8465 h 478030"/>
              <a:gd name="connsiteX85" fmla="*/ 196565 w 1940755"/>
              <a:gd name="connsiteY85" fmla="*/ 12698 h 478030"/>
              <a:gd name="connsiteX86" fmla="*/ 38342 w 1940755"/>
              <a:gd name="connsiteY86" fmla="*/ 55023 h 478030"/>
              <a:gd name="connsiteX87" fmla="*/ 98221 w 1940755"/>
              <a:gd name="connsiteY87" fmla="*/ 59256 h 478030"/>
              <a:gd name="connsiteX88" fmla="*/ 89631 w 1940755"/>
              <a:gd name="connsiteY88" fmla="*/ 63488 h 478030"/>
              <a:gd name="connsiteX89" fmla="*/ 149509 w 1940755"/>
              <a:gd name="connsiteY89" fmla="*/ 76186 h 478030"/>
              <a:gd name="connsiteX90" fmla="*/ 140919 w 1940755"/>
              <a:gd name="connsiteY90" fmla="*/ 76186 h 478030"/>
              <a:gd name="connsiteX91" fmla="*/ 72576 w 1940755"/>
              <a:gd name="connsiteY91" fmla="*/ 93116 h 478030"/>
              <a:gd name="connsiteX92" fmla="*/ 140919 w 1940755"/>
              <a:gd name="connsiteY92" fmla="*/ 110047 h 478030"/>
              <a:gd name="connsiteX93" fmla="*/ 115275 w 1940755"/>
              <a:gd name="connsiteY93" fmla="*/ 114279 h 478030"/>
              <a:gd name="connsiteX94" fmla="*/ 145152 w 1940755"/>
              <a:gd name="connsiteY94" fmla="*/ 122744 h 478030"/>
              <a:gd name="connsiteX95" fmla="*/ 51040 w 1940755"/>
              <a:gd name="connsiteY95" fmla="*/ 131210 h 478030"/>
              <a:gd name="connsiteX96" fmla="*/ 46807 w 1940755"/>
              <a:gd name="connsiteY96" fmla="*/ 135442 h 478030"/>
              <a:gd name="connsiteX97" fmla="*/ 93864 w 1940755"/>
              <a:gd name="connsiteY97" fmla="*/ 139675 h 478030"/>
              <a:gd name="connsiteX98" fmla="*/ 247730 w 1940755"/>
              <a:gd name="connsiteY98" fmla="*/ 156605 h 478030"/>
              <a:gd name="connsiteX99" fmla="*/ 93864 w 1940755"/>
              <a:gd name="connsiteY99" fmla="*/ 152372 h 478030"/>
              <a:gd name="connsiteX100" fmla="*/ 59630 w 1940755"/>
              <a:gd name="connsiteY100" fmla="*/ 160838 h 478030"/>
              <a:gd name="connsiteX101" fmla="*/ 63862 w 1940755"/>
              <a:gd name="connsiteY101" fmla="*/ 160838 h 478030"/>
              <a:gd name="connsiteX102" fmla="*/ 63862 w 1940755"/>
              <a:gd name="connsiteY102" fmla="*/ 165070 h 478030"/>
              <a:gd name="connsiteX103" fmla="*/ 80917 w 1940755"/>
              <a:gd name="connsiteY103" fmla="*/ 169303 h 478030"/>
              <a:gd name="connsiteX104" fmla="*/ 63862 w 1940755"/>
              <a:gd name="connsiteY104" fmla="*/ 177768 h 478030"/>
              <a:gd name="connsiteX105" fmla="*/ 72451 w 1940755"/>
              <a:gd name="connsiteY105" fmla="*/ 182000 h 478030"/>
              <a:gd name="connsiteX106" fmla="*/ 51040 w 1940755"/>
              <a:gd name="connsiteY106" fmla="*/ 186233 h 478030"/>
              <a:gd name="connsiteX107" fmla="*/ 59630 w 1940755"/>
              <a:gd name="connsiteY107" fmla="*/ 190466 h 478030"/>
              <a:gd name="connsiteX108" fmla="*/ 59630 w 1940755"/>
              <a:gd name="connsiteY108" fmla="*/ 194698 h 478030"/>
              <a:gd name="connsiteX109" fmla="*/ 46807 w 1940755"/>
              <a:gd name="connsiteY109" fmla="*/ 198930 h 478030"/>
              <a:gd name="connsiteX110" fmla="*/ 59630 w 1940755"/>
              <a:gd name="connsiteY110" fmla="*/ 198930 h 478030"/>
              <a:gd name="connsiteX111" fmla="*/ 119508 w 1940755"/>
              <a:gd name="connsiteY111" fmla="*/ 220093 h 478030"/>
              <a:gd name="connsiteX112" fmla="*/ 115275 w 1940755"/>
              <a:gd name="connsiteY112" fmla="*/ 220093 h 478030"/>
              <a:gd name="connsiteX113" fmla="*/ 149509 w 1940755"/>
              <a:gd name="connsiteY113" fmla="*/ 228558 h 478030"/>
              <a:gd name="connsiteX114" fmla="*/ 72576 w 1940755"/>
              <a:gd name="connsiteY114" fmla="*/ 220093 h 478030"/>
              <a:gd name="connsiteX115" fmla="*/ 102453 w 1940755"/>
              <a:gd name="connsiteY115" fmla="*/ 220093 h 478030"/>
              <a:gd name="connsiteX116" fmla="*/ 98221 w 1940755"/>
              <a:gd name="connsiteY116" fmla="*/ 215861 h 478030"/>
              <a:gd name="connsiteX117" fmla="*/ 59754 w 1940755"/>
              <a:gd name="connsiteY117" fmla="*/ 224326 h 478030"/>
              <a:gd name="connsiteX118" fmla="*/ 21287 w 1940755"/>
              <a:gd name="connsiteY118" fmla="*/ 228558 h 478030"/>
              <a:gd name="connsiteX119" fmla="*/ 29877 w 1940755"/>
              <a:gd name="connsiteY119" fmla="*/ 245489 h 478030"/>
              <a:gd name="connsiteX120" fmla="*/ 38467 w 1940755"/>
              <a:gd name="connsiteY120" fmla="*/ 245489 h 478030"/>
              <a:gd name="connsiteX121" fmla="*/ 59878 w 1940755"/>
              <a:gd name="connsiteY121" fmla="*/ 258186 h 478030"/>
              <a:gd name="connsiteX122" fmla="*/ 76933 w 1940755"/>
              <a:gd name="connsiteY122" fmla="*/ 262419 h 478030"/>
              <a:gd name="connsiteX123" fmla="*/ 115400 w 1940755"/>
              <a:gd name="connsiteY123" fmla="*/ 275117 h 478030"/>
              <a:gd name="connsiteX124" fmla="*/ 0 w 1940755"/>
              <a:gd name="connsiteY124" fmla="*/ 292047 h 478030"/>
              <a:gd name="connsiteX125" fmla="*/ 55521 w 1940755"/>
              <a:gd name="connsiteY125" fmla="*/ 304745 h 478030"/>
              <a:gd name="connsiteX126" fmla="*/ 46932 w 1940755"/>
              <a:gd name="connsiteY126" fmla="*/ 308977 h 478030"/>
              <a:gd name="connsiteX127" fmla="*/ 63987 w 1940755"/>
              <a:gd name="connsiteY127" fmla="*/ 308977 h 478030"/>
              <a:gd name="connsiteX128" fmla="*/ 46932 w 1940755"/>
              <a:gd name="connsiteY128" fmla="*/ 317443 h 478030"/>
              <a:gd name="connsiteX129" fmla="*/ 115275 w 1940755"/>
              <a:gd name="connsiteY129" fmla="*/ 325907 h 478030"/>
              <a:gd name="connsiteX130" fmla="*/ 89631 w 1940755"/>
              <a:gd name="connsiteY130" fmla="*/ 334373 h 478030"/>
              <a:gd name="connsiteX131" fmla="*/ 153742 w 1940755"/>
              <a:gd name="connsiteY131" fmla="*/ 347070 h 478030"/>
              <a:gd name="connsiteX132" fmla="*/ 136687 w 1940755"/>
              <a:gd name="connsiteY132" fmla="*/ 351303 h 478030"/>
              <a:gd name="connsiteX133" fmla="*/ 170921 w 1940755"/>
              <a:gd name="connsiteY133" fmla="*/ 368233 h 478030"/>
              <a:gd name="connsiteX134" fmla="*/ 132455 w 1940755"/>
              <a:gd name="connsiteY134" fmla="*/ 368233 h 478030"/>
              <a:gd name="connsiteX135" fmla="*/ 145277 w 1940755"/>
              <a:gd name="connsiteY135" fmla="*/ 372466 h 478030"/>
              <a:gd name="connsiteX136" fmla="*/ 115400 w 1940755"/>
              <a:gd name="connsiteY136" fmla="*/ 376698 h 478030"/>
              <a:gd name="connsiteX137" fmla="*/ 243621 w 1940755"/>
              <a:gd name="connsiteY137" fmla="*/ 402094 h 478030"/>
              <a:gd name="connsiteX138" fmla="*/ 453133 w 1940755"/>
              <a:gd name="connsiteY138" fmla="*/ 427489 h 478030"/>
              <a:gd name="connsiteX139" fmla="*/ 162456 w 1940755"/>
              <a:gd name="connsiteY139" fmla="*/ 414791 h 478030"/>
              <a:gd name="connsiteX140" fmla="*/ 55521 w 1940755"/>
              <a:gd name="connsiteY140" fmla="*/ 402094 h 478030"/>
              <a:gd name="connsiteX141" fmla="*/ 89755 w 1940755"/>
              <a:gd name="connsiteY141" fmla="*/ 414791 h 478030"/>
              <a:gd name="connsiteX142" fmla="*/ 89755 w 1940755"/>
              <a:gd name="connsiteY142" fmla="*/ 419024 h 478030"/>
              <a:gd name="connsiteX143" fmla="*/ 93988 w 1940755"/>
              <a:gd name="connsiteY143" fmla="*/ 423257 h 478030"/>
              <a:gd name="connsiteX144" fmla="*/ 89755 w 1940755"/>
              <a:gd name="connsiteY144" fmla="*/ 423257 h 478030"/>
              <a:gd name="connsiteX145" fmla="*/ 141044 w 1940755"/>
              <a:gd name="connsiteY145" fmla="*/ 444419 h 478030"/>
              <a:gd name="connsiteX146" fmla="*/ 123989 w 1940755"/>
              <a:gd name="connsiteY146" fmla="*/ 448652 h 478030"/>
              <a:gd name="connsiteX147" fmla="*/ 149634 w 1940755"/>
              <a:gd name="connsiteY147" fmla="*/ 448652 h 478030"/>
              <a:gd name="connsiteX148" fmla="*/ 474545 w 1940755"/>
              <a:gd name="connsiteY148" fmla="*/ 478280 h 478030"/>
              <a:gd name="connsiteX149" fmla="*/ 312089 w 1940755"/>
              <a:gd name="connsiteY149" fmla="*/ 469815 h 478030"/>
              <a:gd name="connsiteX150" fmla="*/ 247978 w 1940755"/>
              <a:gd name="connsiteY150" fmla="*/ 457117 h 478030"/>
              <a:gd name="connsiteX151" fmla="*/ 316322 w 1940755"/>
              <a:gd name="connsiteY151" fmla="*/ 452884 h 478030"/>
              <a:gd name="connsiteX152" fmla="*/ 688290 w 1940755"/>
              <a:gd name="connsiteY152" fmla="*/ 452884 h 478030"/>
              <a:gd name="connsiteX153" fmla="*/ 1068847 w 1940755"/>
              <a:gd name="connsiteY153" fmla="*/ 448652 h 478030"/>
              <a:gd name="connsiteX154" fmla="*/ 1607503 w 1940755"/>
              <a:gd name="connsiteY154" fmla="*/ 465582 h 478030"/>
              <a:gd name="connsiteX155" fmla="*/ 1616093 w 1940755"/>
              <a:gd name="connsiteY155" fmla="*/ 461350 h 478030"/>
              <a:gd name="connsiteX156" fmla="*/ 1479282 w 1940755"/>
              <a:gd name="connsiteY156" fmla="*/ 457117 h 478030"/>
              <a:gd name="connsiteX157" fmla="*/ 1436582 w 1940755"/>
              <a:gd name="connsiteY157" fmla="*/ 452884 h 478030"/>
              <a:gd name="connsiteX158" fmla="*/ 1009093 w 1940755"/>
              <a:gd name="connsiteY158" fmla="*/ 423257 h 478030"/>
              <a:gd name="connsiteX159" fmla="*/ 1013326 w 1940755"/>
              <a:gd name="connsiteY159" fmla="*/ 423257 h 478030"/>
              <a:gd name="connsiteX160" fmla="*/ 1603271 w 1940755"/>
              <a:gd name="connsiteY160" fmla="*/ 435954 h 478030"/>
              <a:gd name="connsiteX161" fmla="*/ 1611860 w 1940755"/>
              <a:gd name="connsiteY161" fmla="*/ 427489 h 478030"/>
              <a:gd name="connsiteX162" fmla="*/ 1611860 w 1940755"/>
              <a:gd name="connsiteY162" fmla="*/ 435954 h 478030"/>
              <a:gd name="connsiteX163" fmla="*/ 1641737 w 1940755"/>
              <a:gd name="connsiteY163" fmla="*/ 427489 h 478030"/>
              <a:gd name="connsiteX164" fmla="*/ 1633148 w 1940755"/>
              <a:gd name="connsiteY164" fmla="*/ 427489 h 478030"/>
              <a:gd name="connsiteX165" fmla="*/ 1423636 w 1940755"/>
              <a:gd name="connsiteY165" fmla="*/ 410559 h 478030"/>
              <a:gd name="connsiteX166" fmla="*/ 1038846 w 1940755"/>
              <a:gd name="connsiteY166" fmla="*/ 397861 h 478030"/>
              <a:gd name="connsiteX167" fmla="*/ 970378 w 1940755"/>
              <a:gd name="connsiteY167" fmla="*/ 393629 h 478030"/>
              <a:gd name="connsiteX168" fmla="*/ 978968 w 1940755"/>
              <a:gd name="connsiteY168" fmla="*/ 389396 h 478030"/>
              <a:gd name="connsiteX169" fmla="*/ 974735 w 1940755"/>
              <a:gd name="connsiteY169" fmla="*/ 389396 h 478030"/>
              <a:gd name="connsiteX170" fmla="*/ 974735 w 1940755"/>
              <a:gd name="connsiteY170" fmla="*/ 385163 h 478030"/>
              <a:gd name="connsiteX171" fmla="*/ 996147 w 1940755"/>
              <a:gd name="connsiteY171" fmla="*/ 385163 h 478030"/>
              <a:gd name="connsiteX172" fmla="*/ 1026023 w 1940755"/>
              <a:gd name="connsiteY172" fmla="*/ 385163 h 478030"/>
              <a:gd name="connsiteX173" fmla="*/ 1026023 w 1940755"/>
              <a:gd name="connsiteY173" fmla="*/ 389396 h 478030"/>
              <a:gd name="connsiteX174" fmla="*/ 1034613 w 1940755"/>
              <a:gd name="connsiteY174" fmla="*/ 389396 h 478030"/>
              <a:gd name="connsiteX175" fmla="*/ 1026023 w 1940755"/>
              <a:gd name="connsiteY175" fmla="*/ 385163 h 478030"/>
              <a:gd name="connsiteX176" fmla="*/ 1034613 w 1940755"/>
              <a:gd name="connsiteY176" fmla="*/ 380931 h 478030"/>
              <a:gd name="connsiteX177" fmla="*/ 1231303 w 1940755"/>
              <a:gd name="connsiteY177" fmla="*/ 380931 h 478030"/>
              <a:gd name="connsiteX178" fmla="*/ 1214248 w 1940755"/>
              <a:gd name="connsiteY178" fmla="*/ 376698 h 478030"/>
              <a:gd name="connsiteX179" fmla="*/ 1180014 w 1940755"/>
              <a:gd name="connsiteY179" fmla="*/ 376698 h 478030"/>
              <a:gd name="connsiteX180" fmla="*/ 1124493 w 1940755"/>
              <a:gd name="connsiteY180" fmla="*/ 372466 h 478030"/>
              <a:gd name="connsiteX181" fmla="*/ 996271 w 1940755"/>
              <a:gd name="connsiteY181" fmla="*/ 368233 h 478030"/>
              <a:gd name="connsiteX182" fmla="*/ 1047560 w 1940755"/>
              <a:gd name="connsiteY182" fmla="*/ 364001 h 478030"/>
              <a:gd name="connsiteX183" fmla="*/ 953448 w 1940755"/>
              <a:gd name="connsiteY183" fmla="*/ 355535 h 478030"/>
              <a:gd name="connsiteX184" fmla="*/ 957680 w 1940755"/>
              <a:gd name="connsiteY184" fmla="*/ 355535 h 478030"/>
              <a:gd name="connsiteX185" fmla="*/ 1299646 w 1940755"/>
              <a:gd name="connsiteY185" fmla="*/ 359768 h 478030"/>
              <a:gd name="connsiteX186" fmla="*/ 1372347 w 1940755"/>
              <a:gd name="connsiteY186" fmla="*/ 364001 h 478030"/>
              <a:gd name="connsiteX187" fmla="*/ 1941004 w 1940755"/>
              <a:gd name="connsiteY187" fmla="*/ 397861 h 478030"/>
              <a:gd name="connsiteX188" fmla="*/ 1846892 w 1940755"/>
              <a:gd name="connsiteY188" fmla="*/ 389396 h 478030"/>
              <a:gd name="connsiteX189" fmla="*/ 1782906 w 1940755"/>
              <a:gd name="connsiteY189" fmla="*/ 376698 h 478030"/>
              <a:gd name="connsiteX190" fmla="*/ 1782906 w 1940755"/>
              <a:gd name="connsiteY190" fmla="*/ 376698 h 478030"/>
              <a:gd name="connsiteX191" fmla="*/ 1492228 w 1940755"/>
              <a:gd name="connsiteY191" fmla="*/ 317318 h 478030"/>
              <a:gd name="connsiteX192" fmla="*/ 1509283 w 1940755"/>
              <a:gd name="connsiteY192" fmla="*/ 317318 h 478030"/>
              <a:gd name="connsiteX193" fmla="*/ 1513516 w 1940755"/>
              <a:gd name="connsiteY193" fmla="*/ 321550 h 478030"/>
              <a:gd name="connsiteX194" fmla="*/ 1509283 w 1940755"/>
              <a:gd name="connsiteY194" fmla="*/ 317318 h 478030"/>
              <a:gd name="connsiteX195" fmla="*/ 1492228 w 1940755"/>
              <a:gd name="connsiteY195" fmla="*/ 321550 h 478030"/>
              <a:gd name="connsiteX196" fmla="*/ 1492228 w 1940755"/>
              <a:gd name="connsiteY196" fmla="*/ 317318 h 478030"/>
              <a:gd name="connsiteX197" fmla="*/ 1492228 w 1940755"/>
              <a:gd name="connsiteY197" fmla="*/ 317318 h 478030"/>
              <a:gd name="connsiteX198" fmla="*/ 1492228 w 1940755"/>
              <a:gd name="connsiteY198" fmla="*/ 317318 h 478030"/>
              <a:gd name="connsiteX199" fmla="*/ 1590573 w 1940755"/>
              <a:gd name="connsiteY199" fmla="*/ 249597 h 478030"/>
              <a:gd name="connsiteX200" fmla="*/ 1624807 w 1940755"/>
              <a:gd name="connsiteY200" fmla="*/ 249597 h 478030"/>
              <a:gd name="connsiteX201" fmla="*/ 1590573 w 1940755"/>
              <a:gd name="connsiteY201" fmla="*/ 249597 h 478030"/>
              <a:gd name="connsiteX202" fmla="*/ 1517873 w 1940755"/>
              <a:gd name="connsiteY202" fmla="*/ 245364 h 478030"/>
              <a:gd name="connsiteX203" fmla="*/ 1590573 w 1940755"/>
              <a:gd name="connsiteY203" fmla="*/ 249597 h 478030"/>
              <a:gd name="connsiteX204" fmla="*/ 1590573 w 1940755"/>
              <a:gd name="connsiteY204" fmla="*/ 249597 h 478030"/>
              <a:gd name="connsiteX205" fmla="*/ 1539284 w 1940755"/>
              <a:gd name="connsiteY205" fmla="*/ 224201 h 478030"/>
              <a:gd name="connsiteX206" fmla="*/ 1445172 w 1940755"/>
              <a:gd name="connsiteY206" fmla="*/ 219969 h 478030"/>
              <a:gd name="connsiteX207" fmla="*/ 1539284 w 1940755"/>
              <a:gd name="connsiteY207" fmla="*/ 224201 h 478030"/>
              <a:gd name="connsiteX208" fmla="*/ 1539284 w 1940755"/>
              <a:gd name="connsiteY208" fmla="*/ 224201 h 478030"/>
              <a:gd name="connsiteX209" fmla="*/ 1376704 w 1940755"/>
              <a:gd name="connsiteY209" fmla="*/ 215736 h 478030"/>
              <a:gd name="connsiteX210" fmla="*/ 1308361 w 1940755"/>
              <a:gd name="connsiteY210" fmla="*/ 211504 h 478030"/>
              <a:gd name="connsiteX211" fmla="*/ 1376704 w 1940755"/>
              <a:gd name="connsiteY211" fmla="*/ 215736 h 478030"/>
              <a:gd name="connsiteX212" fmla="*/ 1376704 w 1940755"/>
              <a:gd name="connsiteY212" fmla="*/ 215736 h 478030"/>
              <a:gd name="connsiteX213" fmla="*/ 85647 w 1940755"/>
              <a:gd name="connsiteY213" fmla="*/ 177643 h 478030"/>
              <a:gd name="connsiteX214" fmla="*/ 85647 w 1940755"/>
              <a:gd name="connsiteY214" fmla="*/ 173411 h 478030"/>
              <a:gd name="connsiteX215" fmla="*/ 89880 w 1940755"/>
              <a:gd name="connsiteY215" fmla="*/ 173411 h 478030"/>
              <a:gd name="connsiteX216" fmla="*/ 85647 w 1940755"/>
              <a:gd name="connsiteY216" fmla="*/ 177643 h 478030"/>
              <a:gd name="connsiteX217" fmla="*/ 85647 w 1940755"/>
              <a:gd name="connsiteY217" fmla="*/ 177643 h 478030"/>
              <a:gd name="connsiteX218" fmla="*/ 85647 w 1940755"/>
              <a:gd name="connsiteY218" fmla="*/ 177643 h 47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940755" h="478030">
                <a:moveTo>
                  <a:pt x="1782906" y="376698"/>
                </a:moveTo>
                <a:cubicBezTo>
                  <a:pt x="1658916" y="368233"/>
                  <a:pt x="1543517" y="364001"/>
                  <a:pt x="1419528" y="355535"/>
                </a:cubicBezTo>
                <a:cubicBezTo>
                  <a:pt x="1410938" y="347070"/>
                  <a:pt x="1410938" y="347070"/>
                  <a:pt x="1410938" y="347070"/>
                </a:cubicBezTo>
                <a:cubicBezTo>
                  <a:pt x="1453637" y="351303"/>
                  <a:pt x="1487871" y="347070"/>
                  <a:pt x="1526338" y="351303"/>
                </a:cubicBezTo>
                <a:cubicBezTo>
                  <a:pt x="1534927" y="351303"/>
                  <a:pt x="1534927" y="351303"/>
                  <a:pt x="1534927" y="351303"/>
                </a:cubicBezTo>
                <a:cubicBezTo>
                  <a:pt x="1646094" y="351303"/>
                  <a:pt x="1765851" y="364001"/>
                  <a:pt x="1876894" y="364001"/>
                </a:cubicBezTo>
                <a:cubicBezTo>
                  <a:pt x="1872661" y="359768"/>
                  <a:pt x="1872661" y="359768"/>
                  <a:pt x="1872661" y="359768"/>
                </a:cubicBezTo>
                <a:cubicBezTo>
                  <a:pt x="1551982" y="338605"/>
                  <a:pt x="1551982" y="338605"/>
                  <a:pt x="1551982" y="338605"/>
                </a:cubicBezTo>
                <a:cubicBezTo>
                  <a:pt x="1551982" y="334373"/>
                  <a:pt x="1556215" y="334373"/>
                  <a:pt x="1556215" y="334373"/>
                </a:cubicBezTo>
                <a:cubicBezTo>
                  <a:pt x="1569037" y="338605"/>
                  <a:pt x="1581859" y="325907"/>
                  <a:pt x="1590449" y="330140"/>
                </a:cubicBezTo>
                <a:cubicBezTo>
                  <a:pt x="1599038" y="330140"/>
                  <a:pt x="1611860" y="330140"/>
                  <a:pt x="1620325" y="330140"/>
                </a:cubicBezTo>
                <a:cubicBezTo>
                  <a:pt x="1569037" y="325907"/>
                  <a:pt x="1569037" y="325907"/>
                  <a:pt x="1569037" y="325907"/>
                </a:cubicBezTo>
                <a:cubicBezTo>
                  <a:pt x="1645970" y="321675"/>
                  <a:pt x="1722903" y="338605"/>
                  <a:pt x="1791371" y="325907"/>
                </a:cubicBezTo>
                <a:cubicBezTo>
                  <a:pt x="1744315" y="317443"/>
                  <a:pt x="1680204" y="317443"/>
                  <a:pt x="1641737" y="313210"/>
                </a:cubicBezTo>
                <a:cubicBezTo>
                  <a:pt x="1633148" y="313210"/>
                  <a:pt x="1628915" y="308977"/>
                  <a:pt x="1624682" y="313210"/>
                </a:cubicBezTo>
                <a:cubicBezTo>
                  <a:pt x="1530570" y="308977"/>
                  <a:pt x="1530570" y="308977"/>
                  <a:pt x="1530570" y="308977"/>
                </a:cubicBezTo>
                <a:cubicBezTo>
                  <a:pt x="1530570" y="304745"/>
                  <a:pt x="1530570" y="304745"/>
                  <a:pt x="1530570" y="304745"/>
                </a:cubicBezTo>
                <a:cubicBezTo>
                  <a:pt x="1534803" y="300512"/>
                  <a:pt x="1539160" y="304745"/>
                  <a:pt x="1543392" y="304745"/>
                </a:cubicBezTo>
                <a:cubicBezTo>
                  <a:pt x="1526338" y="296280"/>
                  <a:pt x="1509158" y="300512"/>
                  <a:pt x="1496336" y="296280"/>
                </a:cubicBezTo>
                <a:cubicBezTo>
                  <a:pt x="932036" y="279349"/>
                  <a:pt x="932036" y="279349"/>
                  <a:pt x="932036" y="279349"/>
                </a:cubicBezTo>
                <a:cubicBezTo>
                  <a:pt x="932036" y="275117"/>
                  <a:pt x="932036" y="275117"/>
                  <a:pt x="932036" y="275117"/>
                </a:cubicBezTo>
                <a:cubicBezTo>
                  <a:pt x="936268" y="270884"/>
                  <a:pt x="936268" y="270884"/>
                  <a:pt x="936268" y="270884"/>
                </a:cubicBezTo>
                <a:cubicBezTo>
                  <a:pt x="1008969" y="270884"/>
                  <a:pt x="1077312" y="270884"/>
                  <a:pt x="1150013" y="270884"/>
                </a:cubicBezTo>
                <a:cubicBezTo>
                  <a:pt x="1231303" y="270884"/>
                  <a:pt x="1321058" y="279349"/>
                  <a:pt x="1402224" y="275117"/>
                </a:cubicBezTo>
                <a:cubicBezTo>
                  <a:pt x="1470567" y="270884"/>
                  <a:pt x="1556090" y="283582"/>
                  <a:pt x="1628791" y="279349"/>
                </a:cubicBezTo>
                <a:cubicBezTo>
                  <a:pt x="1539035" y="275117"/>
                  <a:pt x="1453513" y="266652"/>
                  <a:pt x="1363757" y="253954"/>
                </a:cubicBezTo>
                <a:cubicBezTo>
                  <a:pt x="1372347" y="249721"/>
                  <a:pt x="1372347" y="249721"/>
                  <a:pt x="1372347" y="249721"/>
                </a:cubicBezTo>
                <a:cubicBezTo>
                  <a:pt x="1543392" y="262419"/>
                  <a:pt x="1543392" y="262419"/>
                  <a:pt x="1543392" y="262419"/>
                </a:cubicBezTo>
                <a:cubicBezTo>
                  <a:pt x="1556215" y="258186"/>
                  <a:pt x="1556215" y="258186"/>
                  <a:pt x="1556215" y="258186"/>
                </a:cubicBezTo>
                <a:cubicBezTo>
                  <a:pt x="1607503" y="258186"/>
                  <a:pt x="1663149" y="262419"/>
                  <a:pt x="1714438" y="262419"/>
                </a:cubicBezTo>
                <a:cubicBezTo>
                  <a:pt x="1705848" y="253954"/>
                  <a:pt x="1697383" y="262419"/>
                  <a:pt x="1693026" y="253954"/>
                </a:cubicBezTo>
                <a:cubicBezTo>
                  <a:pt x="1722903" y="245489"/>
                  <a:pt x="1761370" y="262419"/>
                  <a:pt x="1799961" y="262419"/>
                </a:cubicBezTo>
                <a:cubicBezTo>
                  <a:pt x="1787138" y="253954"/>
                  <a:pt x="1757261" y="262419"/>
                  <a:pt x="1744439" y="245489"/>
                </a:cubicBezTo>
                <a:cubicBezTo>
                  <a:pt x="1641862" y="237024"/>
                  <a:pt x="1539284" y="241256"/>
                  <a:pt x="1440939" y="232791"/>
                </a:cubicBezTo>
                <a:cubicBezTo>
                  <a:pt x="1535052" y="224326"/>
                  <a:pt x="1633272" y="237024"/>
                  <a:pt x="1731617" y="237024"/>
                </a:cubicBezTo>
                <a:cubicBezTo>
                  <a:pt x="1543517" y="224326"/>
                  <a:pt x="1543517" y="224326"/>
                  <a:pt x="1543517" y="224326"/>
                </a:cubicBezTo>
                <a:cubicBezTo>
                  <a:pt x="1543517" y="220093"/>
                  <a:pt x="1543517" y="220093"/>
                  <a:pt x="1543517" y="220093"/>
                </a:cubicBezTo>
                <a:cubicBezTo>
                  <a:pt x="1611860" y="220093"/>
                  <a:pt x="1688918" y="228558"/>
                  <a:pt x="1757261" y="232791"/>
                </a:cubicBezTo>
                <a:cubicBezTo>
                  <a:pt x="1774316" y="228558"/>
                  <a:pt x="1774316" y="228558"/>
                  <a:pt x="1774316" y="228558"/>
                </a:cubicBezTo>
                <a:cubicBezTo>
                  <a:pt x="1723027" y="228558"/>
                  <a:pt x="1693026" y="211628"/>
                  <a:pt x="1641737" y="211628"/>
                </a:cubicBezTo>
                <a:cubicBezTo>
                  <a:pt x="1201426" y="182000"/>
                  <a:pt x="1201426" y="182000"/>
                  <a:pt x="1201426" y="182000"/>
                </a:cubicBezTo>
                <a:cubicBezTo>
                  <a:pt x="1073204" y="173535"/>
                  <a:pt x="1073204" y="173535"/>
                  <a:pt x="1073204" y="173535"/>
                </a:cubicBezTo>
                <a:cubicBezTo>
                  <a:pt x="1150138" y="173535"/>
                  <a:pt x="1150138" y="173535"/>
                  <a:pt x="1150138" y="173535"/>
                </a:cubicBezTo>
                <a:cubicBezTo>
                  <a:pt x="1539160" y="190466"/>
                  <a:pt x="1539160" y="190466"/>
                  <a:pt x="1539160" y="190466"/>
                </a:cubicBezTo>
                <a:cubicBezTo>
                  <a:pt x="1517748" y="177768"/>
                  <a:pt x="1487871" y="182000"/>
                  <a:pt x="1466459" y="173535"/>
                </a:cubicBezTo>
                <a:cubicBezTo>
                  <a:pt x="1483514" y="173535"/>
                  <a:pt x="1500693" y="173535"/>
                  <a:pt x="1513516" y="169303"/>
                </a:cubicBezTo>
                <a:cubicBezTo>
                  <a:pt x="1368114" y="156605"/>
                  <a:pt x="1227070" y="160838"/>
                  <a:pt x="1086027" y="143907"/>
                </a:cubicBezTo>
                <a:cubicBezTo>
                  <a:pt x="1167316" y="135442"/>
                  <a:pt x="1265537" y="143907"/>
                  <a:pt x="1342595" y="143907"/>
                </a:cubicBezTo>
                <a:cubicBezTo>
                  <a:pt x="1163084" y="131210"/>
                  <a:pt x="1163084" y="131210"/>
                  <a:pt x="1163084" y="131210"/>
                </a:cubicBezTo>
                <a:lnTo>
                  <a:pt x="1163084" y="131210"/>
                </a:lnTo>
                <a:cubicBezTo>
                  <a:pt x="1210140" y="131210"/>
                  <a:pt x="1257196" y="126977"/>
                  <a:pt x="1299895" y="126977"/>
                </a:cubicBezTo>
                <a:cubicBezTo>
                  <a:pt x="1154495" y="105814"/>
                  <a:pt x="1022040" y="114279"/>
                  <a:pt x="885229" y="101582"/>
                </a:cubicBezTo>
                <a:lnTo>
                  <a:pt x="885229" y="101582"/>
                </a:lnTo>
                <a:cubicBezTo>
                  <a:pt x="816885" y="105814"/>
                  <a:pt x="761239" y="80419"/>
                  <a:pt x="692896" y="93116"/>
                </a:cubicBezTo>
                <a:cubicBezTo>
                  <a:pt x="517618" y="88884"/>
                  <a:pt x="346573" y="97349"/>
                  <a:pt x="171295" y="71954"/>
                </a:cubicBezTo>
                <a:cubicBezTo>
                  <a:pt x="171295" y="67721"/>
                  <a:pt x="171295" y="67721"/>
                  <a:pt x="171295" y="67721"/>
                </a:cubicBezTo>
                <a:cubicBezTo>
                  <a:pt x="192706" y="67721"/>
                  <a:pt x="213994" y="67721"/>
                  <a:pt x="231173" y="71954"/>
                </a:cubicBezTo>
                <a:cubicBezTo>
                  <a:pt x="594551" y="67721"/>
                  <a:pt x="594551" y="67721"/>
                  <a:pt x="594551" y="67721"/>
                </a:cubicBezTo>
                <a:cubicBezTo>
                  <a:pt x="859584" y="71954"/>
                  <a:pt x="859584" y="71954"/>
                  <a:pt x="859584" y="71954"/>
                </a:cubicBezTo>
                <a:cubicBezTo>
                  <a:pt x="936517" y="67721"/>
                  <a:pt x="1017808" y="63488"/>
                  <a:pt x="1098973" y="67721"/>
                </a:cubicBezTo>
                <a:cubicBezTo>
                  <a:pt x="1440939" y="80419"/>
                  <a:pt x="1440939" y="80419"/>
                  <a:pt x="1440939" y="80419"/>
                </a:cubicBezTo>
                <a:cubicBezTo>
                  <a:pt x="1436707" y="67721"/>
                  <a:pt x="1406705" y="71954"/>
                  <a:pt x="1393883" y="71954"/>
                </a:cubicBezTo>
                <a:cubicBezTo>
                  <a:pt x="1398116" y="71954"/>
                  <a:pt x="1402473" y="71954"/>
                  <a:pt x="1406705" y="76186"/>
                </a:cubicBezTo>
                <a:cubicBezTo>
                  <a:pt x="1398116" y="76186"/>
                  <a:pt x="1381061" y="76186"/>
                  <a:pt x="1372471" y="76186"/>
                </a:cubicBezTo>
                <a:cubicBezTo>
                  <a:pt x="1376704" y="71954"/>
                  <a:pt x="1376704" y="71954"/>
                  <a:pt x="1376704" y="71954"/>
                </a:cubicBezTo>
                <a:cubicBezTo>
                  <a:pt x="1256947" y="59256"/>
                  <a:pt x="1141548" y="63488"/>
                  <a:pt x="1030381" y="55023"/>
                </a:cubicBezTo>
                <a:cubicBezTo>
                  <a:pt x="1124493" y="46558"/>
                  <a:pt x="1231303" y="59256"/>
                  <a:pt x="1329648" y="59256"/>
                </a:cubicBezTo>
                <a:cubicBezTo>
                  <a:pt x="1675971" y="80419"/>
                  <a:pt x="1675971" y="80419"/>
                  <a:pt x="1675971" y="80419"/>
                </a:cubicBezTo>
                <a:lnTo>
                  <a:pt x="1675971" y="80419"/>
                </a:lnTo>
                <a:cubicBezTo>
                  <a:pt x="1308236" y="46558"/>
                  <a:pt x="1308236" y="46558"/>
                  <a:pt x="1308236" y="46558"/>
                </a:cubicBezTo>
                <a:cubicBezTo>
                  <a:pt x="1201302" y="38093"/>
                  <a:pt x="1201302" y="38093"/>
                  <a:pt x="1201302" y="38093"/>
                </a:cubicBezTo>
                <a:cubicBezTo>
                  <a:pt x="1192712" y="33861"/>
                  <a:pt x="1192712" y="33861"/>
                  <a:pt x="1192712" y="33861"/>
                </a:cubicBezTo>
                <a:cubicBezTo>
                  <a:pt x="1256823" y="33861"/>
                  <a:pt x="1333756" y="42326"/>
                  <a:pt x="1406457" y="42326"/>
                </a:cubicBezTo>
                <a:cubicBezTo>
                  <a:pt x="1295289" y="29628"/>
                  <a:pt x="1158478" y="21163"/>
                  <a:pt x="1038721" y="21163"/>
                </a:cubicBezTo>
                <a:cubicBezTo>
                  <a:pt x="700988" y="21163"/>
                  <a:pt x="700988" y="21163"/>
                  <a:pt x="700988" y="21163"/>
                </a:cubicBezTo>
                <a:cubicBezTo>
                  <a:pt x="542764" y="16930"/>
                  <a:pt x="380308" y="29628"/>
                  <a:pt x="222210" y="16930"/>
                </a:cubicBezTo>
                <a:cubicBezTo>
                  <a:pt x="213620" y="12698"/>
                  <a:pt x="213620" y="12698"/>
                  <a:pt x="209387" y="4233"/>
                </a:cubicBezTo>
                <a:cubicBezTo>
                  <a:pt x="290678" y="8465"/>
                  <a:pt x="371843" y="12698"/>
                  <a:pt x="448776" y="8465"/>
                </a:cubicBezTo>
                <a:cubicBezTo>
                  <a:pt x="927554" y="4233"/>
                  <a:pt x="927554" y="4233"/>
                  <a:pt x="927554" y="4233"/>
                </a:cubicBezTo>
                <a:cubicBezTo>
                  <a:pt x="1239644" y="12698"/>
                  <a:pt x="1239644" y="12698"/>
                  <a:pt x="1239644" y="12698"/>
                </a:cubicBezTo>
                <a:cubicBezTo>
                  <a:pt x="1102832" y="0"/>
                  <a:pt x="966021" y="0"/>
                  <a:pt x="837799" y="0"/>
                </a:cubicBezTo>
                <a:cubicBezTo>
                  <a:pt x="491476" y="4233"/>
                  <a:pt x="491476" y="4233"/>
                  <a:pt x="491476" y="4233"/>
                </a:cubicBezTo>
                <a:cubicBezTo>
                  <a:pt x="427365" y="0"/>
                  <a:pt x="427365" y="0"/>
                  <a:pt x="427365" y="0"/>
                </a:cubicBezTo>
                <a:cubicBezTo>
                  <a:pt x="341842" y="12698"/>
                  <a:pt x="243497" y="0"/>
                  <a:pt x="162332" y="0"/>
                </a:cubicBezTo>
                <a:cubicBezTo>
                  <a:pt x="200798" y="8465"/>
                  <a:pt x="200798" y="8465"/>
                  <a:pt x="200798" y="8465"/>
                </a:cubicBezTo>
                <a:cubicBezTo>
                  <a:pt x="196565" y="12698"/>
                  <a:pt x="196565" y="12698"/>
                  <a:pt x="196565" y="12698"/>
                </a:cubicBezTo>
                <a:cubicBezTo>
                  <a:pt x="141044" y="16930"/>
                  <a:pt x="81166" y="16930"/>
                  <a:pt x="38342" y="55023"/>
                </a:cubicBezTo>
                <a:cubicBezTo>
                  <a:pt x="98221" y="59256"/>
                  <a:pt x="98221" y="59256"/>
                  <a:pt x="98221" y="59256"/>
                </a:cubicBezTo>
                <a:cubicBezTo>
                  <a:pt x="89631" y="63488"/>
                  <a:pt x="89631" y="63488"/>
                  <a:pt x="89631" y="63488"/>
                </a:cubicBezTo>
                <a:cubicBezTo>
                  <a:pt x="111043" y="63488"/>
                  <a:pt x="140919" y="55023"/>
                  <a:pt x="149509" y="76186"/>
                </a:cubicBezTo>
                <a:cubicBezTo>
                  <a:pt x="149509" y="76186"/>
                  <a:pt x="145277" y="80419"/>
                  <a:pt x="140919" y="76186"/>
                </a:cubicBezTo>
                <a:cubicBezTo>
                  <a:pt x="123865" y="93116"/>
                  <a:pt x="93864" y="80419"/>
                  <a:pt x="72576" y="93116"/>
                </a:cubicBezTo>
                <a:cubicBezTo>
                  <a:pt x="89631" y="114279"/>
                  <a:pt x="123865" y="97349"/>
                  <a:pt x="140919" y="110047"/>
                </a:cubicBezTo>
                <a:cubicBezTo>
                  <a:pt x="115275" y="114279"/>
                  <a:pt x="115275" y="114279"/>
                  <a:pt x="115275" y="114279"/>
                </a:cubicBezTo>
                <a:cubicBezTo>
                  <a:pt x="123865" y="118512"/>
                  <a:pt x="140919" y="114279"/>
                  <a:pt x="145152" y="122744"/>
                </a:cubicBezTo>
                <a:cubicBezTo>
                  <a:pt x="119508" y="139675"/>
                  <a:pt x="81041" y="118512"/>
                  <a:pt x="51040" y="131210"/>
                </a:cubicBezTo>
                <a:lnTo>
                  <a:pt x="46807" y="135442"/>
                </a:lnTo>
                <a:cubicBezTo>
                  <a:pt x="63862" y="139675"/>
                  <a:pt x="81041" y="131210"/>
                  <a:pt x="93864" y="139675"/>
                </a:cubicBezTo>
                <a:cubicBezTo>
                  <a:pt x="145152" y="148140"/>
                  <a:pt x="200798" y="143907"/>
                  <a:pt x="247730" y="156605"/>
                </a:cubicBezTo>
                <a:cubicBezTo>
                  <a:pt x="196441" y="160838"/>
                  <a:pt x="145152" y="152372"/>
                  <a:pt x="93864" y="152372"/>
                </a:cubicBezTo>
                <a:cubicBezTo>
                  <a:pt x="81041" y="152372"/>
                  <a:pt x="68219" y="160838"/>
                  <a:pt x="59630" y="160838"/>
                </a:cubicBezTo>
                <a:cubicBezTo>
                  <a:pt x="59630" y="160838"/>
                  <a:pt x="59630" y="160838"/>
                  <a:pt x="63862" y="160838"/>
                </a:cubicBezTo>
                <a:cubicBezTo>
                  <a:pt x="63862" y="165070"/>
                  <a:pt x="63862" y="165070"/>
                  <a:pt x="63862" y="165070"/>
                </a:cubicBezTo>
                <a:cubicBezTo>
                  <a:pt x="68094" y="173535"/>
                  <a:pt x="76684" y="160838"/>
                  <a:pt x="80917" y="169303"/>
                </a:cubicBezTo>
                <a:cubicBezTo>
                  <a:pt x="80917" y="177768"/>
                  <a:pt x="68094" y="173535"/>
                  <a:pt x="63862" y="177768"/>
                </a:cubicBezTo>
                <a:cubicBezTo>
                  <a:pt x="68094" y="177768"/>
                  <a:pt x="68094" y="182000"/>
                  <a:pt x="72451" y="182000"/>
                </a:cubicBezTo>
                <a:cubicBezTo>
                  <a:pt x="68219" y="186233"/>
                  <a:pt x="59630" y="186233"/>
                  <a:pt x="51040" y="186233"/>
                </a:cubicBezTo>
                <a:cubicBezTo>
                  <a:pt x="55273" y="186233"/>
                  <a:pt x="55273" y="186233"/>
                  <a:pt x="59630" y="190466"/>
                </a:cubicBezTo>
                <a:cubicBezTo>
                  <a:pt x="59630" y="194698"/>
                  <a:pt x="59630" y="194698"/>
                  <a:pt x="59630" y="194698"/>
                </a:cubicBezTo>
                <a:cubicBezTo>
                  <a:pt x="55397" y="198930"/>
                  <a:pt x="51040" y="194698"/>
                  <a:pt x="46807" y="198930"/>
                </a:cubicBezTo>
                <a:cubicBezTo>
                  <a:pt x="51040" y="203163"/>
                  <a:pt x="55397" y="194698"/>
                  <a:pt x="59630" y="198930"/>
                </a:cubicBezTo>
                <a:cubicBezTo>
                  <a:pt x="72451" y="211628"/>
                  <a:pt x="106685" y="198930"/>
                  <a:pt x="119508" y="220093"/>
                </a:cubicBezTo>
                <a:cubicBezTo>
                  <a:pt x="115275" y="220093"/>
                  <a:pt x="115275" y="220093"/>
                  <a:pt x="115275" y="220093"/>
                </a:cubicBezTo>
                <a:cubicBezTo>
                  <a:pt x="128098" y="224326"/>
                  <a:pt x="136687" y="215861"/>
                  <a:pt x="149509" y="228558"/>
                </a:cubicBezTo>
                <a:cubicBezTo>
                  <a:pt x="123865" y="224326"/>
                  <a:pt x="98221" y="228558"/>
                  <a:pt x="72576" y="220093"/>
                </a:cubicBezTo>
                <a:cubicBezTo>
                  <a:pt x="76809" y="215861"/>
                  <a:pt x="93988" y="220093"/>
                  <a:pt x="102453" y="220093"/>
                </a:cubicBezTo>
                <a:cubicBezTo>
                  <a:pt x="98221" y="215861"/>
                  <a:pt x="98221" y="215861"/>
                  <a:pt x="98221" y="215861"/>
                </a:cubicBezTo>
                <a:cubicBezTo>
                  <a:pt x="85398" y="211628"/>
                  <a:pt x="59754" y="211628"/>
                  <a:pt x="59754" y="224326"/>
                </a:cubicBezTo>
                <a:cubicBezTo>
                  <a:pt x="46932" y="224326"/>
                  <a:pt x="29877" y="220093"/>
                  <a:pt x="21287" y="228558"/>
                </a:cubicBezTo>
                <a:cubicBezTo>
                  <a:pt x="34110" y="228558"/>
                  <a:pt x="21287" y="237024"/>
                  <a:pt x="29877" y="245489"/>
                </a:cubicBezTo>
                <a:cubicBezTo>
                  <a:pt x="38467" y="245489"/>
                  <a:pt x="38467" y="245489"/>
                  <a:pt x="38467" y="245489"/>
                </a:cubicBezTo>
                <a:cubicBezTo>
                  <a:pt x="42699" y="253954"/>
                  <a:pt x="64111" y="249721"/>
                  <a:pt x="59878" y="258186"/>
                </a:cubicBezTo>
                <a:cubicBezTo>
                  <a:pt x="76933" y="262419"/>
                  <a:pt x="76933" y="262419"/>
                  <a:pt x="76933" y="262419"/>
                </a:cubicBezTo>
                <a:cubicBezTo>
                  <a:pt x="89755" y="270884"/>
                  <a:pt x="106810" y="266652"/>
                  <a:pt x="115400" y="275117"/>
                </a:cubicBezTo>
                <a:cubicBezTo>
                  <a:pt x="85523" y="296280"/>
                  <a:pt x="38467" y="292047"/>
                  <a:pt x="0" y="292047"/>
                </a:cubicBezTo>
                <a:cubicBezTo>
                  <a:pt x="12822" y="300512"/>
                  <a:pt x="47056" y="287815"/>
                  <a:pt x="55521" y="304745"/>
                </a:cubicBezTo>
                <a:cubicBezTo>
                  <a:pt x="46932" y="308977"/>
                  <a:pt x="46932" y="308977"/>
                  <a:pt x="46932" y="308977"/>
                </a:cubicBezTo>
                <a:cubicBezTo>
                  <a:pt x="55521" y="313210"/>
                  <a:pt x="59754" y="300512"/>
                  <a:pt x="63987" y="308977"/>
                </a:cubicBezTo>
                <a:cubicBezTo>
                  <a:pt x="46932" y="317443"/>
                  <a:pt x="46932" y="317443"/>
                  <a:pt x="46932" y="317443"/>
                </a:cubicBezTo>
                <a:cubicBezTo>
                  <a:pt x="68344" y="313210"/>
                  <a:pt x="93988" y="321675"/>
                  <a:pt x="115275" y="325907"/>
                </a:cubicBezTo>
                <a:cubicBezTo>
                  <a:pt x="111043" y="334373"/>
                  <a:pt x="93864" y="325907"/>
                  <a:pt x="89631" y="334373"/>
                </a:cubicBezTo>
                <a:cubicBezTo>
                  <a:pt x="106685" y="342838"/>
                  <a:pt x="132330" y="342838"/>
                  <a:pt x="153742" y="347070"/>
                </a:cubicBezTo>
                <a:cubicBezTo>
                  <a:pt x="136687" y="351303"/>
                  <a:pt x="136687" y="351303"/>
                  <a:pt x="136687" y="351303"/>
                </a:cubicBezTo>
                <a:cubicBezTo>
                  <a:pt x="149509" y="355535"/>
                  <a:pt x="158099" y="359768"/>
                  <a:pt x="170921" y="368233"/>
                </a:cubicBezTo>
                <a:cubicBezTo>
                  <a:pt x="158099" y="368233"/>
                  <a:pt x="145277" y="368233"/>
                  <a:pt x="132455" y="368233"/>
                </a:cubicBezTo>
                <a:cubicBezTo>
                  <a:pt x="145277" y="372466"/>
                  <a:pt x="145277" y="372466"/>
                  <a:pt x="145277" y="372466"/>
                </a:cubicBezTo>
                <a:cubicBezTo>
                  <a:pt x="115400" y="376698"/>
                  <a:pt x="115400" y="376698"/>
                  <a:pt x="115400" y="376698"/>
                </a:cubicBezTo>
                <a:cubicBezTo>
                  <a:pt x="162456" y="380931"/>
                  <a:pt x="192333" y="402094"/>
                  <a:pt x="243621" y="402094"/>
                </a:cubicBezTo>
                <a:cubicBezTo>
                  <a:pt x="307732" y="423257"/>
                  <a:pt x="389023" y="414791"/>
                  <a:pt x="453133" y="427489"/>
                </a:cubicBezTo>
                <a:cubicBezTo>
                  <a:pt x="359021" y="435954"/>
                  <a:pt x="252211" y="414791"/>
                  <a:pt x="162456" y="414791"/>
                </a:cubicBezTo>
                <a:cubicBezTo>
                  <a:pt x="128222" y="410559"/>
                  <a:pt x="76933" y="419024"/>
                  <a:pt x="55521" y="402094"/>
                </a:cubicBezTo>
                <a:cubicBezTo>
                  <a:pt x="64111" y="414791"/>
                  <a:pt x="81166" y="406326"/>
                  <a:pt x="89755" y="414791"/>
                </a:cubicBezTo>
                <a:cubicBezTo>
                  <a:pt x="89755" y="419024"/>
                  <a:pt x="89755" y="419024"/>
                  <a:pt x="89755" y="419024"/>
                </a:cubicBezTo>
                <a:cubicBezTo>
                  <a:pt x="93988" y="423257"/>
                  <a:pt x="93988" y="423257"/>
                  <a:pt x="93988" y="423257"/>
                </a:cubicBezTo>
                <a:cubicBezTo>
                  <a:pt x="89755" y="423257"/>
                  <a:pt x="89755" y="423257"/>
                  <a:pt x="89755" y="423257"/>
                </a:cubicBezTo>
                <a:cubicBezTo>
                  <a:pt x="98345" y="440187"/>
                  <a:pt x="123989" y="435954"/>
                  <a:pt x="141044" y="444419"/>
                </a:cubicBezTo>
                <a:cubicBezTo>
                  <a:pt x="136812" y="448652"/>
                  <a:pt x="128222" y="448652"/>
                  <a:pt x="123989" y="448652"/>
                </a:cubicBezTo>
                <a:cubicBezTo>
                  <a:pt x="149634" y="448652"/>
                  <a:pt x="149634" y="448652"/>
                  <a:pt x="149634" y="448652"/>
                </a:cubicBezTo>
                <a:cubicBezTo>
                  <a:pt x="252211" y="469815"/>
                  <a:pt x="367735" y="482512"/>
                  <a:pt x="474545" y="478280"/>
                </a:cubicBezTo>
                <a:cubicBezTo>
                  <a:pt x="427489" y="474047"/>
                  <a:pt x="367611" y="478280"/>
                  <a:pt x="312089" y="469815"/>
                </a:cubicBezTo>
                <a:cubicBezTo>
                  <a:pt x="295035" y="457117"/>
                  <a:pt x="269391" y="465582"/>
                  <a:pt x="247978" y="457117"/>
                </a:cubicBezTo>
                <a:cubicBezTo>
                  <a:pt x="269391" y="448652"/>
                  <a:pt x="295035" y="457117"/>
                  <a:pt x="316322" y="452884"/>
                </a:cubicBezTo>
                <a:cubicBezTo>
                  <a:pt x="688290" y="452884"/>
                  <a:pt x="688290" y="452884"/>
                  <a:pt x="688290" y="452884"/>
                </a:cubicBezTo>
                <a:cubicBezTo>
                  <a:pt x="820869" y="457117"/>
                  <a:pt x="940501" y="448652"/>
                  <a:pt x="1068847" y="448652"/>
                </a:cubicBezTo>
                <a:cubicBezTo>
                  <a:pt x="1607503" y="465582"/>
                  <a:pt x="1607503" y="465582"/>
                  <a:pt x="1607503" y="465582"/>
                </a:cubicBezTo>
                <a:cubicBezTo>
                  <a:pt x="1616093" y="461350"/>
                  <a:pt x="1616093" y="461350"/>
                  <a:pt x="1616093" y="461350"/>
                </a:cubicBezTo>
                <a:cubicBezTo>
                  <a:pt x="1479282" y="457117"/>
                  <a:pt x="1479282" y="457117"/>
                  <a:pt x="1479282" y="457117"/>
                </a:cubicBezTo>
                <a:cubicBezTo>
                  <a:pt x="1462227" y="452884"/>
                  <a:pt x="1453637" y="448652"/>
                  <a:pt x="1436582" y="452884"/>
                </a:cubicBezTo>
                <a:cubicBezTo>
                  <a:pt x="1295538" y="431722"/>
                  <a:pt x="1154370" y="440187"/>
                  <a:pt x="1009093" y="423257"/>
                </a:cubicBezTo>
                <a:cubicBezTo>
                  <a:pt x="1013326" y="423257"/>
                  <a:pt x="1013326" y="423257"/>
                  <a:pt x="1013326" y="423257"/>
                </a:cubicBezTo>
                <a:cubicBezTo>
                  <a:pt x="1210016" y="419024"/>
                  <a:pt x="1406705" y="427489"/>
                  <a:pt x="1603271" y="435954"/>
                </a:cubicBezTo>
                <a:cubicBezTo>
                  <a:pt x="1611860" y="427489"/>
                  <a:pt x="1611860" y="427489"/>
                  <a:pt x="1611860" y="427489"/>
                </a:cubicBezTo>
                <a:cubicBezTo>
                  <a:pt x="1611860" y="435954"/>
                  <a:pt x="1611860" y="435954"/>
                  <a:pt x="1611860" y="435954"/>
                </a:cubicBezTo>
                <a:cubicBezTo>
                  <a:pt x="1620450" y="431722"/>
                  <a:pt x="1637505" y="440187"/>
                  <a:pt x="1641737" y="427489"/>
                </a:cubicBezTo>
                <a:cubicBezTo>
                  <a:pt x="1637505" y="427489"/>
                  <a:pt x="1633148" y="431722"/>
                  <a:pt x="1633148" y="427489"/>
                </a:cubicBezTo>
                <a:cubicBezTo>
                  <a:pt x="1569037" y="419024"/>
                  <a:pt x="1492104" y="410559"/>
                  <a:pt x="1423636" y="410559"/>
                </a:cubicBezTo>
                <a:cubicBezTo>
                  <a:pt x="1038846" y="397861"/>
                  <a:pt x="1038846" y="397861"/>
                  <a:pt x="1038846" y="397861"/>
                </a:cubicBezTo>
                <a:cubicBezTo>
                  <a:pt x="970378" y="393629"/>
                  <a:pt x="970378" y="393629"/>
                  <a:pt x="970378" y="393629"/>
                </a:cubicBezTo>
                <a:cubicBezTo>
                  <a:pt x="970378" y="389396"/>
                  <a:pt x="974611" y="389396"/>
                  <a:pt x="978968" y="389396"/>
                </a:cubicBezTo>
                <a:cubicBezTo>
                  <a:pt x="978968" y="389396"/>
                  <a:pt x="978968" y="389396"/>
                  <a:pt x="974735" y="389396"/>
                </a:cubicBezTo>
                <a:cubicBezTo>
                  <a:pt x="974735" y="385163"/>
                  <a:pt x="974735" y="385163"/>
                  <a:pt x="974735" y="385163"/>
                </a:cubicBezTo>
                <a:cubicBezTo>
                  <a:pt x="983325" y="385163"/>
                  <a:pt x="991790" y="380931"/>
                  <a:pt x="996147" y="385163"/>
                </a:cubicBezTo>
                <a:cubicBezTo>
                  <a:pt x="1004736" y="380931"/>
                  <a:pt x="1017559" y="385163"/>
                  <a:pt x="1026023" y="385163"/>
                </a:cubicBezTo>
                <a:cubicBezTo>
                  <a:pt x="1026023" y="389396"/>
                  <a:pt x="1026023" y="389396"/>
                  <a:pt x="1026023" y="389396"/>
                </a:cubicBezTo>
                <a:cubicBezTo>
                  <a:pt x="1034613" y="389396"/>
                  <a:pt x="1034613" y="389396"/>
                  <a:pt x="1034613" y="389396"/>
                </a:cubicBezTo>
                <a:cubicBezTo>
                  <a:pt x="1030381" y="389396"/>
                  <a:pt x="1030381" y="389396"/>
                  <a:pt x="1026023" y="385163"/>
                </a:cubicBezTo>
                <a:cubicBezTo>
                  <a:pt x="1034613" y="380931"/>
                  <a:pt x="1034613" y="380931"/>
                  <a:pt x="1034613" y="380931"/>
                </a:cubicBezTo>
                <a:cubicBezTo>
                  <a:pt x="1094491" y="380931"/>
                  <a:pt x="1171425" y="389396"/>
                  <a:pt x="1231303" y="380931"/>
                </a:cubicBezTo>
                <a:cubicBezTo>
                  <a:pt x="1227070" y="380931"/>
                  <a:pt x="1218481" y="380931"/>
                  <a:pt x="1214248" y="376698"/>
                </a:cubicBezTo>
                <a:cubicBezTo>
                  <a:pt x="1205659" y="380931"/>
                  <a:pt x="1188604" y="376698"/>
                  <a:pt x="1180014" y="376698"/>
                </a:cubicBezTo>
                <a:cubicBezTo>
                  <a:pt x="1158602" y="372466"/>
                  <a:pt x="1141548" y="380931"/>
                  <a:pt x="1124493" y="372466"/>
                </a:cubicBezTo>
                <a:cubicBezTo>
                  <a:pt x="1081794" y="368233"/>
                  <a:pt x="1034738" y="372466"/>
                  <a:pt x="996271" y="368233"/>
                </a:cubicBezTo>
                <a:cubicBezTo>
                  <a:pt x="1009093" y="364001"/>
                  <a:pt x="1030505" y="364001"/>
                  <a:pt x="1047560" y="364001"/>
                </a:cubicBezTo>
                <a:cubicBezTo>
                  <a:pt x="1021916" y="359768"/>
                  <a:pt x="983449" y="364001"/>
                  <a:pt x="953448" y="355535"/>
                </a:cubicBezTo>
                <a:cubicBezTo>
                  <a:pt x="957680" y="355535"/>
                  <a:pt x="957680" y="355535"/>
                  <a:pt x="957680" y="355535"/>
                </a:cubicBezTo>
                <a:cubicBezTo>
                  <a:pt x="1299646" y="359768"/>
                  <a:pt x="1299646" y="359768"/>
                  <a:pt x="1299646" y="359768"/>
                </a:cubicBezTo>
                <a:cubicBezTo>
                  <a:pt x="1372347" y="364001"/>
                  <a:pt x="1372347" y="364001"/>
                  <a:pt x="1372347" y="364001"/>
                </a:cubicBezTo>
                <a:cubicBezTo>
                  <a:pt x="1564680" y="368233"/>
                  <a:pt x="1740082" y="389396"/>
                  <a:pt x="1941004" y="397861"/>
                </a:cubicBezTo>
                <a:cubicBezTo>
                  <a:pt x="1846892" y="389396"/>
                  <a:pt x="1846892" y="389396"/>
                  <a:pt x="1846892" y="389396"/>
                </a:cubicBezTo>
                <a:cubicBezTo>
                  <a:pt x="1825729" y="389396"/>
                  <a:pt x="1804318" y="385163"/>
                  <a:pt x="1782906" y="376698"/>
                </a:cubicBezTo>
                <a:lnTo>
                  <a:pt x="1782906" y="376698"/>
                </a:lnTo>
                <a:close/>
                <a:moveTo>
                  <a:pt x="1492228" y="317318"/>
                </a:moveTo>
                <a:cubicBezTo>
                  <a:pt x="1509283" y="317318"/>
                  <a:pt x="1509283" y="317318"/>
                  <a:pt x="1509283" y="317318"/>
                </a:cubicBezTo>
                <a:cubicBezTo>
                  <a:pt x="1509283" y="317318"/>
                  <a:pt x="1513516" y="317318"/>
                  <a:pt x="1513516" y="321550"/>
                </a:cubicBezTo>
                <a:cubicBezTo>
                  <a:pt x="1509283" y="317318"/>
                  <a:pt x="1509283" y="317318"/>
                  <a:pt x="1509283" y="317318"/>
                </a:cubicBezTo>
                <a:cubicBezTo>
                  <a:pt x="1500693" y="321550"/>
                  <a:pt x="1496461" y="321550"/>
                  <a:pt x="1492228" y="321550"/>
                </a:cubicBezTo>
                <a:lnTo>
                  <a:pt x="1492228" y="317318"/>
                </a:lnTo>
                <a:lnTo>
                  <a:pt x="1492228" y="317318"/>
                </a:lnTo>
                <a:lnTo>
                  <a:pt x="1492228" y="317318"/>
                </a:lnTo>
                <a:close/>
                <a:moveTo>
                  <a:pt x="1590573" y="249597"/>
                </a:moveTo>
                <a:cubicBezTo>
                  <a:pt x="1603395" y="249597"/>
                  <a:pt x="1611985" y="249597"/>
                  <a:pt x="1624807" y="249597"/>
                </a:cubicBezTo>
                <a:cubicBezTo>
                  <a:pt x="1616217" y="249597"/>
                  <a:pt x="1603395" y="249597"/>
                  <a:pt x="1590573" y="249597"/>
                </a:cubicBezTo>
                <a:cubicBezTo>
                  <a:pt x="1564929" y="249597"/>
                  <a:pt x="1543517" y="249597"/>
                  <a:pt x="1517873" y="245364"/>
                </a:cubicBezTo>
                <a:cubicBezTo>
                  <a:pt x="1539284" y="245364"/>
                  <a:pt x="1564929" y="249597"/>
                  <a:pt x="1590573" y="249597"/>
                </a:cubicBezTo>
                <a:lnTo>
                  <a:pt x="1590573" y="249597"/>
                </a:lnTo>
                <a:close/>
                <a:moveTo>
                  <a:pt x="1539284" y="224201"/>
                </a:moveTo>
                <a:cubicBezTo>
                  <a:pt x="1509407" y="219969"/>
                  <a:pt x="1475173" y="224201"/>
                  <a:pt x="1445172" y="219969"/>
                </a:cubicBezTo>
                <a:cubicBezTo>
                  <a:pt x="1479406" y="219969"/>
                  <a:pt x="1509283" y="219969"/>
                  <a:pt x="1539284" y="224201"/>
                </a:cubicBezTo>
                <a:lnTo>
                  <a:pt x="1539284" y="224201"/>
                </a:lnTo>
                <a:close/>
                <a:moveTo>
                  <a:pt x="1376704" y="215736"/>
                </a:moveTo>
                <a:cubicBezTo>
                  <a:pt x="1363882" y="219969"/>
                  <a:pt x="1329648" y="215736"/>
                  <a:pt x="1308361" y="211504"/>
                </a:cubicBezTo>
                <a:cubicBezTo>
                  <a:pt x="1334005" y="211504"/>
                  <a:pt x="1351060" y="215736"/>
                  <a:pt x="1376704" y="215736"/>
                </a:cubicBezTo>
                <a:lnTo>
                  <a:pt x="1376704" y="215736"/>
                </a:lnTo>
                <a:close/>
                <a:moveTo>
                  <a:pt x="85647" y="177643"/>
                </a:moveTo>
                <a:cubicBezTo>
                  <a:pt x="85647" y="173411"/>
                  <a:pt x="85647" y="173411"/>
                  <a:pt x="85647" y="173411"/>
                </a:cubicBezTo>
                <a:cubicBezTo>
                  <a:pt x="89880" y="173411"/>
                  <a:pt x="89880" y="173411"/>
                  <a:pt x="89880" y="173411"/>
                </a:cubicBezTo>
                <a:lnTo>
                  <a:pt x="85647" y="177643"/>
                </a:lnTo>
                <a:lnTo>
                  <a:pt x="85647" y="177643"/>
                </a:lnTo>
                <a:lnTo>
                  <a:pt x="85647" y="177643"/>
                </a:lnTo>
                <a:close/>
              </a:path>
            </a:pathLst>
          </a:custGeom>
          <a:solidFill>
            <a:srgbClr val="000000"/>
          </a:solidFill>
          <a:ln w="1245"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xmlns="" id="{0FEBBBFC-5137-428E-92AD-87BE2585D7FA}"/>
              </a:ext>
            </a:extLst>
          </p:cNvPr>
          <p:cNvSpPr/>
          <p:nvPr/>
        </p:nvSpPr>
        <p:spPr>
          <a:xfrm>
            <a:off x="1217095" y="2110641"/>
            <a:ext cx="1682152" cy="526931"/>
          </a:xfrm>
          <a:custGeom>
            <a:avLst/>
            <a:gdLst>
              <a:gd name="connsiteX0" fmla="*/ 2180767 w 2244504"/>
              <a:gd name="connsiteY0" fmla="*/ 457407 h 551478"/>
              <a:gd name="connsiteX1" fmla="*/ 2150766 w 2244504"/>
              <a:gd name="connsiteY1" fmla="*/ 453175 h 551478"/>
              <a:gd name="connsiteX2" fmla="*/ 1962292 w 2244504"/>
              <a:gd name="connsiteY2" fmla="*/ 461640 h 551478"/>
              <a:gd name="connsiteX3" fmla="*/ 2095120 w 2244504"/>
              <a:gd name="connsiteY3" fmla="*/ 444586 h 551478"/>
              <a:gd name="connsiteX4" fmla="*/ 2000883 w 2244504"/>
              <a:gd name="connsiteY4" fmla="*/ 444586 h 551478"/>
              <a:gd name="connsiteX5" fmla="*/ 2000883 w 2244504"/>
              <a:gd name="connsiteY5" fmla="*/ 444586 h 551478"/>
              <a:gd name="connsiteX6" fmla="*/ 1975239 w 2244504"/>
              <a:gd name="connsiteY6" fmla="*/ 444586 h 551478"/>
              <a:gd name="connsiteX7" fmla="*/ 1953827 w 2244504"/>
              <a:gd name="connsiteY7" fmla="*/ 440353 h 551478"/>
              <a:gd name="connsiteX8" fmla="*/ 1769586 w 2244504"/>
              <a:gd name="connsiteY8" fmla="*/ 436120 h 551478"/>
              <a:gd name="connsiteX9" fmla="*/ 1778175 w 2244504"/>
              <a:gd name="connsiteY9" fmla="*/ 431888 h 551478"/>
              <a:gd name="connsiteX10" fmla="*/ 1881002 w 2244504"/>
              <a:gd name="connsiteY10" fmla="*/ 431888 h 551478"/>
              <a:gd name="connsiteX11" fmla="*/ 1881002 w 2244504"/>
              <a:gd name="connsiteY11" fmla="*/ 436120 h 551478"/>
              <a:gd name="connsiteX12" fmla="*/ 1889591 w 2244504"/>
              <a:gd name="connsiteY12" fmla="*/ 436120 h 551478"/>
              <a:gd name="connsiteX13" fmla="*/ 1932415 w 2244504"/>
              <a:gd name="connsiteY13" fmla="*/ 423298 h 551478"/>
              <a:gd name="connsiteX14" fmla="*/ 1923825 w 2244504"/>
              <a:gd name="connsiteY14" fmla="*/ 419066 h 551478"/>
              <a:gd name="connsiteX15" fmla="*/ 1928058 w 2244504"/>
              <a:gd name="connsiteY15" fmla="*/ 414833 h 551478"/>
              <a:gd name="connsiteX16" fmla="*/ 2065118 w 2244504"/>
              <a:gd name="connsiteY16" fmla="*/ 410600 h 551478"/>
              <a:gd name="connsiteX17" fmla="*/ 2052296 w 2244504"/>
              <a:gd name="connsiteY17" fmla="*/ 402135 h 551478"/>
              <a:gd name="connsiteX18" fmla="*/ 1966649 w 2244504"/>
              <a:gd name="connsiteY18" fmla="*/ 402135 h 551478"/>
              <a:gd name="connsiteX19" fmla="*/ 1962416 w 2244504"/>
              <a:gd name="connsiteY19" fmla="*/ 397903 h 551478"/>
              <a:gd name="connsiteX20" fmla="*/ 2069475 w 2244504"/>
              <a:gd name="connsiteY20" fmla="*/ 389437 h 551478"/>
              <a:gd name="connsiteX21" fmla="*/ 2120889 w 2244504"/>
              <a:gd name="connsiteY21" fmla="*/ 380972 h 551478"/>
              <a:gd name="connsiteX22" fmla="*/ 2052296 w 2244504"/>
              <a:gd name="connsiteY22" fmla="*/ 380972 h 551478"/>
              <a:gd name="connsiteX23" fmla="*/ 2129354 w 2244504"/>
              <a:gd name="connsiteY23" fmla="*/ 368150 h 551478"/>
              <a:gd name="connsiteX24" fmla="*/ 2154998 w 2244504"/>
              <a:gd name="connsiteY24" fmla="*/ 363917 h 551478"/>
              <a:gd name="connsiteX25" fmla="*/ 2236413 w 2244504"/>
              <a:gd name="connsiteY25" fmla="*/ 342631 h 551478"/>
              <a:gd name="connsiteX26" fmla="*/ 2107942 w 2244504"/>
              <a:gd name="connsiteY26" fmla="*/ 338398 h 551478"/>
              <a:gd name="connsiteX27" fmla="*/ 2180767 w 2244504"/>
              <a:gd name="connsiteY27" fmla="*/ 325576 h 551478"/>
              <a:gd name="connsiteX28" fmla="*/ 2017938 w 2244504"/>
              <a:gd name="connsiteY28" fmla="*/ 325576 h 551478"/>
              <a:gd name="connsiteX29" fmla="*/ 2103585 w 2244504"/>
              <a:gd name="connsiteY29" fmla="*/ 308521 h 551478"/>
              <a:gd name="connsiteX30" fmla="*/ 2112175 w 2244504"/>
              <a:gd name="connsiteY30" fmla="*/ 300056 h 551478"/>
              <a:gd name="connsiteX31" fmla="*/ 2236413 w 2244504"/>
              <a:gd name="connsiteY31" fmla="*/ 291591 h 551478"/>
              <a:gd name="connsiteX32" fmla="*/ 2245002 w 2244504"/>
              <a:gd name="connsiteY32" fmla="*/ 291591 h 551478"/>
              <a:gd name="connsiteX33" fmla="*/ 2210768 w 2244504"/>
              <a:gd name="connsiteY33" fmla="*/ 278768 h 551478"/>
              <a:gd name="connsiteX34" fmla="*/ 2215001 w 2244504"/>
              <a:gd name="connsiteY34" fmla="*/ 270303 h 551478"/>
              <a:gd name="connsiteX35" fmla="*/ 2206411 w 2244504"/>
              <a:gd name="connsiteY35" fmla="*/ 270303 h 551478"/>
              <a:gd name="connsiteX36" fmla="*/ 2022170 w 2244504"/>
              <a:gd name="connsiteY36" fmla="*/ 274536 h 551478"/>
              <a:gd name="connsiteX37" fmla="*/ 2077816 w 2244504"/>
              <a:gd name="connsiteY37" fmla="*/ 266071 h 551478"/>
              <a:gd name="connsiteX38" fmla="*/ 2034992 w 2244504"/>
              <a:gd name="connsiteY38" fmla="*/ 261838 h 551478"/>
              <a:gd name="connsiteX39" fmla="*/ 2142051 w 2244504"/>
              <a:gd name="connsiteY39" fmla="*/ 253373 h 551478"/>
              <a:gd name="connsiteX40" fmla="*/ 2150641 w 2244504"/>
              <a:gd name="connsiteY40" fmla="*/ 249141 h 551478"/>
              <a:gd name="connsiteX41" fmla="*/ 2124997 w 2244504"/>
              <a:gd name="connsiteY41" fmla="*/ 240675 h 551478"/>
              <a:gd name="connsiteX42" fmla="*/ 2137819 w 2244504"/>
              <a:gd name="connsiteY42" fmla="*/ 236443 h 551478"/>
              <a:gd name="connsiteX43" fmla="*/ 2116407 w 2244504"/>
              <a:gd name="connsiteY43" fmla="*/ 236443 h 551478"/>
              <a:gd name="connsiteX44" fmla="*/ 2112175 w 2244504"/>
              <a:gd name="connsiteY44" fmla="*/ 223621 h 551478"/>
              <a:gd name="connsiteX45" fmla="*/ 2219233 w 2244504"/>
              <a:gd name="connsiteY45" fmla="*/ 206566 h 551478"/>
              <a:gd name="connsiteX46" fmla="*/ 2112175 w 2244504"/>
              <a:gd name="connsiteY46" fmla="*/ 210798 h 551478"/>
              <a:gd name="connsiteX47" fmla="*/ 2107942 w 2244504"/>
              <a:gd name="connsiteY47" fmla="*/ 202333 h 551478"/>
              <a:gd name="connsiteX48" fmla="*/ 2090763 w 2244504"/>
              <a:gd name="connsiteY48" fmla="*/ 206566 h 551478"/>
              <a:gd name="connsiteX49" fmla="*/ 2090763 w 2244504"/>
              <a:gd name="connsiteY49" fmla="*/ 206566 h 551478"/>
              <a:gd name="connsiteX50" fmla="*/ 1975114 w 2244504"/>
              <a:gd name="connsiteY50" fmla="*/ 198101 h 551478"/>
              <a:gd name="connsiteX51" fmla="*/ 2005115 w 2244504"/>
              <a:gd name="connsiteY51" fmla="*/ 198101 h 551478"/>
              <a:gd name="connsiteX52" fmla="*/ 2052296 w 2244504"/>
              <a:gd name="connsiteY52" fmla="*/ 189635 h 551478"/>
              <a:gd name="connsiteX53" fmla="*/ 2069475 w 2244504"/>
              <a:gd name="connsiteY53" fmla="*/ 193868 h 551478"/>
              <a:gd name="connsiteX54" fmla="*/ 2185124 w 2244504"/>
              <a:gd name="connsiteY54" fmla="*/ 181046 h 551478"/>
              <a:gd name="connsiteX55" fmla="*/ 2099477 w 2244504"/>
              <a:gd name="connsiteY55" fmla="*/ 172581 h 551478"/>
              <a:gd name="connsiteX56" fmla="*/ 2103709 w 2244504"/>
              <a:gd name="connsiteY56" fmla="*/ 168349 h 551478"/>
              <a:gd name="connsiteX57" fmla="*/ 2090887 w 2244504"/>
              <a:gd name="connsiteY57" fmla="*/ 159883 h 551478"/>
              <a:gd name="connsiteX58" fmla="*/ 2000883 w 2244504"/>
              <a:gd name="connsiteY58" fmla="*/ 155651 h 551478"/>
              <a:gd name="connsiteX59" fmla="*/ 2005115 w 2244504"/>
              <a:gd name="connsiteY59" fmla="*/ 151418 h 551478"/>
              <a:gd name="connsiteX60" fmla="*/ 1987936 w 2244504"/>
              <a:gd name="connsiteY60" fmla="*/ 151418 h 551478"/>
              <a:gd name="connsiteX61" fmla="*/ 1970757 w 2244504"/>
              <a:gd name="connsiteY61" fmla="*/ 151418 h 551478"/>
              <a:gd name="connsiteX62" fmla="*/ 1974989 w 2244504"/>
              <a:gd name="connsiteY62" fmla="*/ 147186 h 551478"/>
              <a:gd name="connsiteX63" fmla="*/ 1893575 w 2244504"/>
              <a:gd name="connsiteY63" fmla="*/ 142953 h 551478"/>
              <a:gd name="connsiteX64" fmla="*/ 1897807 w 2244504"/>
              <a:gd name="connsiteY64" fmla="*/ 138720 h 551478"/>
              <a:gd name="connsiteX65" fmla="*/ 1854984 w 2244504"/>
              <a:gd name="connsiteY65" fmla="*/ 138720 h 551478"/>
              <a:gd name="connsiteX66" fmla="*/ 1396622 w 2244504"/>
              <a:gd name="connsiteY66" fmla="*/ 108968 h 551478"/>
              <a:gd name="connsiteX67" fmla="*/ 1310975 w 2244504"/>
              <a:gd name="connsiteY67" fmla="*/ 104735 h 551478"/>
              <a:gd name="connsiteX68" fmla="*/ 1220971 w 2244504"/>
              <a:gd name="connsiteY68" fmla="*/ 96270 h 551478"/>
              <a:gd name="connsiteX69" fmla="*/ 1310975 w 2244504"/>
              <a:gd name="connsiteY69" fmla="*/ 100503 h 551478"/>
              <a:gd name="connsiteX70" fmla="*/ 1636509 w 2244504"/>
              <a:gd name="connsiteY70" fmla="*/ 113325 h 551478"/>
              <a:gd name="connsiteX71" fmla="*/ 1640741 w 2244504"/>
              <a:gd name="connsiteY71" fmla="*/ 113325 h 551478"/>
              <a:gd name="connsiteX72" fmla="*/ 1983455 w 2244504"/>
              <a:gd name="connsiteY72" fmla="*/ 117557 h 551478"/>
              <a:gd name="connsiteX73" fmla="*/ 1966275 w 2244504"/>
              <a:gd name="connsiteY73" fmla="*/ 113325 h 551478"/>
              <a:gd name="connsiteX74" fmla="*/ 1979098 w 2244504"/>
              <a:gd name="connsiteY74" fmla="*/ 109092 h 551478"/>
              <a:gd name="connsiteX75" fmla="*/ 1893450 w 2244504"/>
              <a:gd name="connsiteY75" fmla="*/ 104860 h 551478"/>
              <a:gd name="connsiteX76" fmla="*/ 1884861 w 2244504"/>
              <a:gd name="connsiteY76" fmla="*/ 96395 h 551478"/>
              <a:gd name="connsiteX77" fmla="*/ 2111925 w 2244504"/>
              <a:gd name="connsiteY77" fmla="*/ 100627 h 551478"/>
              <a:gd name="connsiteX78" fmla="*/ 2017689 w 2244504"/>
              <a:gd name="connsiteY78" fmla="*/ 87805 h 551478"/>
              <a:gd name="connsiteX79" fmla="*/ 2137570 w 2244504"/>
              <a:gd name="connsiteY79" fmla="*/ 96270 h 551478"/>
              <a:gd name="connsiteX80" fmla="*/ 1901916 w 2244504"/>
              <a:gd name="connsiteY80" fmla="*/ 62161 h 551478"/>
              <a:gd name="connsiteX81" fmla="*/ 1850502 w 2244504"/>
              <a:gd name="connsiteY81" fmla="*/ 49339 h 551478"/>
              <a:gd name="connsiteX82" fmla="*/ 1807679 w 2244504"/>
              <a:gd name="connsiteY82" fmla="*/ 53571 h 551478"/>
              <a:gd name="connsiteX83" fmla="*/ 1383551 w 2244504"/>
              <a:gd name="connsiteY83" fmla="*/ 32284 h 551478"/>
              <a:gd name="connsiteX84" fmla="*/ 775306 w 2244504"/>
              <a:gd name="connsiteY84" fmla="*/ 15229 h 551478"/>
              <a:gd name="connsiteX85" fmla="*/ 304122 w 2244504"/>
              <a:gd name="connsiteY85" fmla="*/ 10996 h 551478"/>
              <a:gd name="connsiteX86" fmla="*/ 167062 w 2244504"/>
              <a:gd name="connsiteY86" fmla="*/ 2531 h 551478"/>
              <a:gd name="connsiteX87" fmla="*/ 107059 w 2244504"/>
              <a:gd name="connsiteY87" fmla="*/ 10996 h 551478"/>
              <a:gd name="connsiteX88" fmla="*/ 0 w 2244504"/>
              <a:gd name="connsiteY88" fmla="*/ 49339 h 551478"/>
              <a:gd name="connsiteX89" fmla="*/ 42824 w 2244504"/>
              <a:gd name="connsiteY89" fmla="*/ 53571 h 551478"/>
              <a:gd name="connsiteX90" fmla="*/ 72825 w 2244504"/>
              <a:gd name="connsiteY90" fmla="*/ 49339 h 551478"/>
              <a:gd name="connsiteX91" fmla="*/ 47181 w 2244504"/>
              <a:gd name="connsiteY91" fmla="*/ 57804 h 551478"/>
              <a:gd name="connsiteX92" fmla="*/ 68592 w 2244504"/>
              <a:gd name="connsiteY92" fmla="*/ 66269 h 551478"/>
              <a:gd name="connsiteX93" fmla="*/ 68592 w 2244504"/>
              <a:gd name="connsiteY93" fmla="*/ 66269 h 551478"/>
              <a:gd name="connsiteX94" fmla="*/ 107183 w 2244504"/>
              <a:gd name="connsiteY94" fmla="*/ 83323 h 551478"/>
              <a:gd name="connsiteX95" fmla="*/ 68592 w 2244504"/>
              <a:gd name="connsiteY95" fmla="*/ 79091 h 551478"/>
              <a:gd name="connsiteX96" fmla="*/ 25769 w 2244504"/>
              <a:gd name="connsiteY96" fmla="*/ 96146 h 551478"/>
              <a:gd name="connsiteX97" fmla="*/ 102826 w 2244504"/>
              <a:gd name="connsiteY97" fmla="*/ 113200 h 551478"/>
              <a:gd name="connsiteX98" fmla="*/ 102826 w 2244504"/>
              <a:gd name="connsiteY98" fmla="*/ 117433 h 551478"/>
              <a:gd name="connsiteX99" fmla="*/ 137060 w 2244504"/>
              <a:gd name="connsiteY99" fmla="*/ 134488 h 551478"/>
              <a:gd name="connsiteX100" fmla="*/ 85647 w 2244504"/>
              <a:gd name="connsiteY100" fmla="*/ 130255 h 551478"/>
              <a:gd name="connsiteX101" fmla="*/ 42824 w 2244504"/>
              <a:gd name="connsiteY101" fmla="*/ 126023 h 551478"/>
              <a:gd name="connsiteX102" fmla="*/ 34234 w 2244504"/>
              <a:gd name="connsiteY102" fmla="*/ 121790 h 551478"/>
              <a:gd name="connsiteX103" fmla="*/ 17055 w 2244504"/>
              <a:gd name="connsiteY103" fmla="*/ 134612 h 551478"/>
              <a:gd name="connsiteX104" fmla="*/ 89880 w 2244504"/>
              <a:gd name="connsiteY104" fmla="*/ 138845 h 551478"/>
              <a:gd name="connsiteX105" fmla="*/ 85647 w 2244504"/>
              <a:gd name="connsiteY105" fmla="*/ 138845 h 551478"/>
              <a:gd name="connsiteX106" fmla="*/ 34234 w 2244504"/>
              <a:gd name="connsiteY106" fmla="*/ 164365 h 551478"/>
              <a:gd name="connsiteX107" fmla="*/ 55646 w 2244504"/>
              <a:gd name="connsiteY107" fmla="*/ 177187 h 551478"/>
              <a:gd name="connsiteX108" fmla="*/ 17055 w 2244504"/>
              <a:gd name="connsiteY108" fmla="*/ 181420 h 551478"/>
              <a:gd name="connsiteX109" fmla="*/ 25644 w 2244504"/>
              <a:gd name="connsiteY109" fmla="*/ 185652 h 551478"/>
              <a:gd name="connsiteX110" fmla="*/ 89880 w 2244504"/>
              <a:gd name="connsiteY110" fmla="*/ 198474 h 551478"/>
              <a:gd name="connsiteX111" fmla="*/ 218351 w 2244504"/>
              <a:gd name="connsiteY111" fmla="*/ 241049 h 551478"/>
              <a:gd name="connsiteX112" fmla="*/ 175527 w 2244504"/>
              <a:gd name="connsiteY112" fmla="*/ 241049 h 551478"/>
              <a:gd name="connsiteX113" fmla="*/ 25644 w 2244504"/>
              <a:gd name="connsiteY113" fmla="*/ 228226 h 551478"/>
              <a:gd name="connsiteX114" fmla="*/ 29877 w 2244504"/>
              <a:gd name="connsiteY114" fmla="*/ 232459 h 551478"/>
              <a:gd name="connsiteX115" fmla="*/ 21287 w 2244504"/>
              <a:gd name="connsiteY115" fmla="*/ 240924 h 551478"/>
              <a:gd name="connsiteX116" fmla="*/ 72701 w 2244504"/>
              <a:gd name="connsiteY116" fmla="*/ 257979 h 551478"/>
              <a:gd name="connsiteX117" fmla="*/ 59878 w 2244504"/>
              <a:gd name="connsiteY117" fmla="*/ 262212 h 551478"/>
              <a:gd name="connsiteX118" fmla="*/ 94112 w 2244504"/>
              <a:gd name="connsiteY118" fmla="*/ 279266 h 551478"/>
              <a:gd name="connsiteX119" fmla="*/ 72701 w 2244504"/>
              <a:gd name="connsiteY119" fmla="*/ 283499 h 551478"/>
              <a:gd name="connsiteX120" fmla="*/ 85523 w 2244504"/>
              <a:gd name="connsiteY120" fmla="*/ 296321 h 551478"/>
              <a:gd name="connsiteX121" fmla="*/ 81290 w 2244504"/>
              <a:gd name="connsiteY121" fmla="*/ 296321 h 551478"/>
              <a:gd name="connsiteX122" fmla="*/ 55646 w 2244504"/>
              <a:gd name="connsiteY122" fmla="*/ 300554 h 551478"/>
              <a:gd name="connsiteX123" fmla="*/ 55646 w 2244504"/>
              <a:gd name="connsiteY123" fmla="*/ 304786 h 551478"/>
              <a:gd name="connsiteX124" fmla="*/ 107059 w 2244504"/>
              <a:gd name="connsiteY124" fmla="*/ 326073 h 551478"/>
              <a:gd name="connsiteX125" fmla="*/ 81415 w 2244504"/>
              <a:gd name="connsiteY125" fmla="*/ 330306 h 551478"/>
              <a:gd name="connsiteX126" fmla="*/ 120006 w 2244504"/>
              <a:gd name="connsiteY126" fmla="*/ 338771 h 551478"/>
              <a:gd name="connsiteX127" fmla="*/ 167186 w 2244504"/>
              <a:gd name="connsiteY127" fmla="*/ 355826 h 551478"/>
              <a:gd name="connsiteX128" fmla="*/ 137185 w 2244504"/>
              <a:gd name="connsiteY128" fmla="*/ 360059 h 551478"/>
              <a:gd name="connsiteX129" fmla="*/ 141417 w 2244504"/>
              <a:gd name="connsiteY129" fmla="*/ 364291 h 551478"/>
              <a:gd name="connsiteX130" fmla="*/ 115773 w 2244504"/>
              <a:gd name="connsiteY130" fmla="*/ 368524 h 551478"/>
              <a:gd name="connsiteX131" fmla="*/ 175776 w 2244504"/>
              <a:gd name="connsiteY131" fmla="*/ 394044 h 551478"/>
              <a:gd name="connsiteX132" fmla="*/ 167186 w 2244504"/>
              <a:gd name="connsiteY132" fmla="*/ 398276 h 551478"/>
              <a:gd name="connsiteX133" fmla="*/ 180009 w 2244504"/>
              <a:gd name="connsiteY133" fmla="*/ 402508 h 551478"/>
              <a:gd name="connsiteX134" fmla="*/ 180009 w 2244504"/>
              <a:gd name="connsiteY134" fmla="*/ 398276 h 551478"/>
              <a:gd name="connsiteX135" fmla="*/ 214242 w 2244504"/>
              <a:gd name="connsiteY135" fmla="*/ 415331 h 551478"/>
              <a:gd name="connsiteX136" fmla="*/ 210010 w 2244504"/>
              <a:gd name="connsiteY136" fmla="*/ 415331 h 551478"/>
              <a:gd name="connsiteX137" fmla="*/ 90129 w 2244504"/>
              <a:gd name="connsiteY137" fmla="*/ 398276 h 551478"/>
              <a:gd name="connsiteX138" fmla="*/ 72950 w 2244504"/>
              <a:gd name="connsiteY138" fmla="*/ 394044 h 551478"/>
              <a:gd name="connsiteX139" fmla="*/ 55770 w 2244504"/>
              <a:gd name="connsiteY139" fmla="*/ 389811 h 551478"/>
              <a:gd name="connsiteX140" fmla="*/ 124363 w 2244504"/>
              <a:gd name="connsiteY140" fmla="*/ 419563 h 551478"/>
              <a:gd name="connsiteX141" fmla="*/ 102951 w 2244504"/>
              <a:gd name="connsiteY141" fmla="*/ 428028 h 551478"/>
              <a:gd name="connsiteX142" fmla="*/ 111541 w 2244504"/>
              <a:gd name="connsiteY142" fmla="*/ 432261 h 551478"/>
              <a:gd name="connsiteX143" fmla="*/ 145775 w 2244504"/>
              <a:gd name="connsiteY143" fmla="*/ 440726 h 551478"/>
              <a:gd name="connsiteX144" fmla="*/ 111541 w 2244504"/>
              <a:gd name="connsiteY144" fmla="*/ 444959 h 551478"/>
              <a:gd name="connsiteX145" fmla="*/ 188598 w 2244504"/>
              <a:gd name="connsiteY145" fmla="*/ 466246 h 551478"/>
              <a:gd name="connsiteX146" fmla="*/ 218600 w 2244504"/>
              <a:gd name="connsiteY146" fmla="*/ 466246 h 551478"/>
              <a:gd name="connsiteX147" fmla="*/ 304247 w 2244504"/>
              <a:gd name="connsiteY147" fmla="*/ 483301 h 551478"/>
              <a:gd name="connsiteX148" fmla="*/ 235654 w 2244504"/>
              <a:gd name="connsiteY148" fmla="*/ 462014 h 551478"/>
              <a:gd name="connsiteX149" fmla="*/ 239887 w 2244504"/>
              <a:gd name="connsiteY149" fmla="*/ 457781 h 551478"/>
              <a:gd name="connsiteX150" fmla="*/ 381304 w 2244504"/>
              <a:gd name="connsiteY150" fmla="*/ 483301 h 551478"/>
              <a:gd name="connsiteX151" fmla="*/ 321301 w 2244504"/>
              <a:gd name="connsiteY151" fmla="*/ 479068 h 551478"/>
              <a:gd name="connsiteX152" fmla="*/ 334124 w 2244504"/>
              <a:gd name="connsiteY152" fmla="*/ 487534 h 551478"/>
              <a:gd name="connsiteX153" fmla="*/ 329891 w 2244504"/>
              <a:gd name="connsiteY153" fmla="*/ 491766 h 551478"/>
              <a:gd name="connsiteX154" fmla="*/ 445540 w 2244504"/>
              <a:gd name="connsiteY154" fmla="*/ 513053 h 551478"/>
              <a:gd name="connsiteX155" fmla="*/ 1096608 w 2244504"/>
              <a:gd name="connsiteY155" fmla="*/ 525875 h 551478"/>
              <a:gd name="connsiteX156" fmla="*/ 1156611 w 2244504"/>
              <a:gd name="connsiteY156" fmla="*/ 530108 h 551478"/>
              <a:gd name="connsiteX157" fmla="*/ 1156611 w 2244504"/>
              <a:gd name="connsiteY157" fmla="*/ 530108 h 551478"/>
              <a:gd name="connsiteX158" fmla="*/ 1584971 w 2244504"/>
              <a:gd name="connsiteY158" fmla="*/ 551395 h 551478"/>
              <a:gd name="connsiteX159" fmla="*/ 1743443 w 2244504"/>
              <a:gd name="connsiteY159" fmla="*/ 551395 h 551478"/>
              <a:gd name="connsiteX160" fmla="*/ 1563559 w 2244504"/>
              <a:gd name="connsiteY160" fmla="*/ 542930 h 551478"/>
              <a:gd name="connsiteX161" fmla="*/ 1220846 w 2244504"/>
              <a:gd name="connsiteY161" fmla="*/ 521643 h 551478"/>
              <a:gd name="connsiteX162" fmla="*/ 1130842 w 2244504"/>
              <a:gd name="connsiteY162" fmla="*/ 521643 h 551478"/>
              <a:gd name="connsiteX163" fmla="*/ 1126609 w 2244504"/>
              <a:gd name="connsiteY163" fmla="*/ 525875 h 551478"/>
              <a:gd name="connsiteX164" fmla="*/ 899545 w 2244504"/>
              <a:gd name="connsiteY164" fmla="*/ 513053 h 551478"/>
              <a:gd name="connsiteX165" fmla="*/ 445540 w 2244504"/>
              <a:gd name="connsiteY165" fmla="*/ 491766 h 551478"/>
              <a:gd name="connsiteX166" fmla="*/ 745429 w 2244504"/>
              <a:gd name="connsiteY166" fmla="*/ 495998 h 551478"/>
              <a:gd name="connsiteX167" fmla="*/ 762609 w 2244504"/>
              <a:gd name="connsiteY167" fmla="*/ 495998 h 551478"/>
              <a:gd name="connsiteX168" fmla="*/ 1486502 w 2244504"/>
              <a:gd name="connsiteY168" fmla="*/ 521518 h 551478"/>
              <a:gd name="connsiteX169" fmla="*/ 1837805 w 2244504"/>
              <a:gd name="connsiteY169" fmla="*/ 529984 h 551478"/>
              <a:gd name="connsiteX170" fmla="*/ 2124748 w 2244504"/>
              <a:gd name="connsiteY170" fmla="*/ 504464 h 551478"/>
              <a:gd name="connsiteX171" fmla="*/ 2077567 w 2244504"/>
              <a:gd name="connsiteY171" fmla="*/ 508696 h 551478"/>
              <a:gd name="connsiteX172" fmla="*/ 2026154 w 2244504"/>
              <a:gd name="connsiteY172" fmla="*/ 500231 h 551478"/>
              <a:gd name="connsiteX173" fmla="*/ 1824858 w 2244504"/>
              <a:gd name="connsiteY173" fmla="*/ 500231 h 551478"/>
              <a:gd name="connsiteX174" fmla="*/ 1931917 w 2244504"/>
              <a:gd name="connsiteY174" fmla="*/ 504464 h 551478"/>
              <a:gd name="connsiteX175" fmla="*/ 1936150 w 2244504"/>
              <a:gd name="connsiteY175" fmla="*/ 500231 h 551478"/>
              <a:gd name="connsiteX176" fmla="*/ 2120391 w 2244504"/>
              <a:gd name="connsiteY176" fmla="*/ 487409 h 551478"/>
              <a:gd name="connsiteX177" fmla="*/ 2103211 w 2244504"/>
              <a:gd name="connsiteY177" fmla="*/ 487409 h 551478"/>
              <a:gd name="connsiteX178" fmla="*/ 2210270 w 2244504"/>
              <a:gd name="connsiteY178" fmla="*/ 457657 h 551478"/>
              <a:gd name="connsiteX179" fmla="*/ 2180767 w 2244504"/>
              <a:gd name="connsiteY179" fmla="*/ 457407 h 551478"/>
              <a:gd name="connsiteX180" fmla="*/ 2180767 w 2244504"/>
              <a:gd name="connsiteY180" fmla="*/ 457407 h 551478"/>
              <a:gd name="connsiteX181" fmla="*/ 1996526 w 2244504"/>
              <a:gd name="connsiteY181" fmla="*/ 261589 h 551478"/>
              <a:gd name="connsiteX182" fmla="*/ 2017938 w 2244504"/>
              <a:gd name="connsiteY182" fmla="*/ 261589 h 551478"/>
              <a:gd name="connsiteX183" fmla="*/ 1992293 w 2244504"/>
              <a:gd name="connsiteY183" fmla="*/ 261589 h 551478"/>
              <a:gd name="connsiteX184" fmla="*/ 1996526 w 2244504"/>
              <a:gd name="connsiteY184" fmla="*/ 261589 h 551478"/>
              <a:gd name="connsiteX185" fmla="*/ 1996526 w 2244504"/>
              <a:gd name="connsiteY185" fmla="*/ 261589 h 551478"/>
              <a:gd name="connsiteX186" fmla="*/ 1996526 w 2244504"/>
              <a:gd name="connsiteY186" fmla="*/ 261589 h 551478"/>
              <a:gd name="connsiteX187" fmla="*/ 56019 w 2244504"/>
              <a:gd name="connsiteY187" fmla="*/ 180673 h 551478"/>
              <a:gd name="connsiteX188" fmla="*/ 68841 w 2244504"/>
              <a:gd name="connsiteY188" fmla="*/ 180673 h 551478"/>
              <a:gd name="connsiteX189" fmla="*/ 56019 w 2244504"/>
              <a:gd name="connsiteY189" fmla="*/ 180673 h 551478"/>
              <a:gd name="connsiteX190" fmla="*/ 56019 w 2244504"/>
              <a:gd name="connsiteY190" fmla="*/ 180673 h 551478"/>
              <a:gd name="connsiteX191" fmla="*/ 94610 w 2244504"/>
              <a:gd name="connsiteY191" fmla="*/ 138098 h 551478"/>
              <a:gd name="connsiteX192" fmla="*/ 94610 w 2244504"/>
              <a:gd name="connsiteY192" fmla="*/ 133865 h 551478"/>
              <a:gd name="connsiteX193" fmla="*/ 98843 w 2244504"/>
              <a:gd name="connsiteY193" fmla="*/ 138098 h 551478"/>
              <a:gd name="connsiteX194" fmla="*/ 94610 w 2244504"/>
              <a:gd name="connsiteY194" fmla="*/ 138098 h 551478"/>
              <a:gd name="connsiteX195" fmla="*/ 94610 w 2244504"/>
              <a:gd name="connsiteY195" fmla="*/ 138098 h 551478"/>
              <a:gd name="connsiteX196" fmla="*/ 94610 w 2244504"/>
              <a:gd name="connsiteY196" fmla="*/ 138098 h 551478"/>
              <a:gd name="connsiteX197" fmla="*/ 133201 w 2244504"/>
              <a:gd name="connsiteY197" fmla="*/ 333917 h 551478"/>
              <a:gd name="connsiteX198" fmla="*/ 180382 w 2244504"/>
              <a:gd name="connsiteY198" fmla="*/ 342381 h 551478"/>
              <a:gd name="connsiteX199" fmla="*/ 133201 w 2244504"/>
              <a:gd name="connsiteY199" fmla="*/ 333917 h 551478"/>
              <a:gd name="connsiteX200" fmla="*/ 133201 w 2244504"/>
              <a:gd name="connsiteY200" fmla="*/ 333917 h 551478"/>
              <a:gd name="connsiteX201" fmla="*/ 313085 w 2244504"/>
              <a:gd name="connsiteY201" fmla="*/ 82701 h 551478"/>
              <a:gd name="connsiteX202" fmla="*/ 347319 w 2244504"/>
              <a:gd name="connsiteY202" fmla="*/ 82701 h 551478"/>
              <a:gd name="connsiteX203" fmla="*/ 313085 w 2244504"/>
              <a:gd name="connsiteY203" fmla="*/ 82701 h 551478"/>
              <a:gd name="connsiteX204" fmla="*/ 313085 w 2244504"/>
              <a:gd name="connsiteY204" fmla="*/ 82701 h 551478"/>
              <a:gd name="connsiteX205" fmla="*/ 351676 w 2244504"/>
              <a:gd name="connsiteY205" fmla="*/ 86933 h 551478"/>
              <a:gd name="connsiteX206" fmla="*/ 874274 w 2244504"/>
              <a:gd name="connsiteY206" fmla="*/ 95399 h 551478"/>
              <a:gd name="connsiteX207" fmla="*/ 1221220 w 2244504"/>
              <a:gd name="connsiteY207" fmla="*/ 99631 h 551478"/>
              <a:gd name="connsiteX208" fmla="*/ 351676 w 2244504"/>
              <a:gd name="connsiteY208" fmla="*/ 86933 h 551478"/>
              <a:gd name="connsiteX209" fmla="*/ 351676 w 2244504"/>
              <a:gd name="connsiteY209" fmla="*/ 86933 h 551478"/>
              <a:gd name="connsiteX210" fmla="*/ 1760996 w 2244504"/>
              <a:gd name="connsiteY210" fmla="*/ 431888 h 551478"/>
              <a:gd name="connsiteX211" fmla="*/ 1760996 w 2244504"/>
              <a:gd name="connsiteY211" fmla="*/ 436120 h 551478"/>
              <a:gd name="connsiteX212" fmla="*/ 1743817 w 2244504"/>
              <a:gd name="connsiteY212" fmla="*/ 436120 h 551478"/>
              <a:gd name="connsiteX213" fmla="*/ 1760996 w 2244504"/>
              <a:gd name="connsiteY213" fmla="*/ 431888 h 551478"/>
              <a:gd name="connsiteX214" fmla="*/ 1760996 w 2244504"/>
              <a:gd name="connsiteY214" fmla="*/ 431888 h 55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244504" h="551478">
                <a:moveTo>
                  <a:pt x="2180767" y="457407"/>
                </a:moveTo>
                <a:cubicBezTo>
                  <a:pt x="2172177" y="461640"/>
                  <a:pt x="2155123" y="457407"/>
                  <a:pt x="2150766" y="453175"/>
                </a:cubicBezTo>
                <a:cubicBezTo>
                  <a:pt x="2090763" y="470230"/>
                  <a:pt x="2026527" y="465997"/>
                  <a:pt x="1962292" y="461640"/>
                </a:cubicBezTo>
                <a:cubicBezTo>
                  <a:pt x="2000883" y="448818"/>
                  <a:pt x="2056529" y="461640"/>
                  <a:pt x="2095120" y="444586"/>
                </a:cubicBezTo>
                <a:cubicBezTo>
                  <a:pt x="2060886" y="444586"/>
                  <a:pt x="2030884" y="444586"/>
                  <a:pt x="2000883" y="444586"/>
                </a:cubicBezTo>
                <a:lnTo>
                  <a:pt x="2000883" y="444586"/>
                </a:lnTo>
                <a:cubicBezTo>
                  <a:pt x="1996650" y="457407"/>
                  <a:pt x="1988061" y="431763"/>
                  <a:pt x="1975239" y="444586"/>
                </a:cubicBezTo>
                <a:cubicBezTo>
                  <a:pt x="1971006" y="440353"/>
                  <a:pt x="1953827" y="448818"/>
                  <a:pt x="1953827" y="440353"/>
                </a:cubicBezTo>
                <a:cubicBezTo>
                  <a:pt x="1893824" y="440353"/>
                  <a:pt x="1829588" y="444586"/>
                  <a:pt x="1769586" y="436120"/>
                </a:cubicBezTo>
                <a:cubicBezTo>
                  <a:pt x="1778175" y="431888"/>
                  <a:pt x="1778175" y="431888"/>
                  <a:pt x="1778175" y="431888"/>
                </a:cubicBezTo>
                <a:cubicBezTo>
                  <a:pt x="1812409" y="427655"/>
                  <a:pt x="1851000" y="431888"/>
                  <a:pt x="1881002" y="431888"/>
                </a:cubicBezTo>
                <a:cubicBezTo>
                  <a:pt x="1881002" y="436120"/>
                  <a:pt x="1881002" y="436120"/>
                  <a:pt x="1881002" y="436120"/>
                </a:cubicBezTo>
                <a:cubicBezTo>
                  <a:pt x="1889591" y="436120"/>
                  <a:pt x="1889591" y="436120"/>
                  <a:pt x="1889591" y="436120"/>
                </a:cubicBezTo>
                <a:cubicBezTo>
                  <a:pt x="1893824" y="419066"/>
                  <a:pt x="1919593" y="436120"/>
                  <a:pt x="1932415" y="423298"/>
                </a:cubicBezTo>
                <a:cubicBezTo>
                  <a:pt x="1923825" y="419066"/>
                  <a:pt x="1923825" y="419066"/>
                  <a:pt x="1923825" y="419066"/>
                </a:cubicBezTo>
                <a:cubicBezTo>
                  <a:pt x="1928058" y="414833"/>
                  <a:pt x="1928058" y="414833"/>
                  <a:pt x="1928058" y="414833"/>
                </a:cubicBezTo>
                <a:cubicBezTo>
                  <a:pt x="1979471" y="419066"/>
                  <a:pt x="2022295" y="410600"/>
                  <a:pt x="2065118" y="410600"/>
                </a:cubicBezTo>
                <a:cubicBezTo>
                  <a:pt x="2060886" y="406368"/>
                  <a:pt x="2056529" y="406368"/>
                  <a:pt x="2052296" y="402135"/>
                </a:cubicBezTo>
                <a:cubicBezTo>
                  <a:pt x="2026652" y="406368"/>
                  <a:pt x="1992293" y="402135"/>
                  <a:pt x="1966649" y="402135"/>
                </a:cubicBezTo>
                <a:cubicBezTo>
                  <a:pt x="1962416" y="397903"/>
                  <a:pt x="1962416" y="397903"/>
                  <a:pt x="1962416" y="397903"/>
                </a:cubicBezTo>
                <a:cubicBezTo>
                  <a:pt x="1996650" y="393670"/>
                  <a:pt x="2035241" y="397903"/>
                  <a:pt x="2069475" y="389437"/>
                </a:cubicBezTo>
                <a:cubicBezTo>
                  <a:pt x="2086655" y="389437"/>
                  <a:pt x="2108066" y="385205"/>
                  <a:pt x="2120889" y="380972"/>
                </a:cubicBezTo>
                <a:cubicBezTo>
                  <a:pt x="2099477" y="372508"/>
                  <a:pt x="2073708" y="385205"/>
                  <a:pt x="2052296" y="380972"/>
                </a:cubicBezTo>
                <a:cubicBezTo>
                  <a:pt x="2073708" y="372508"/>
                  <a:pt x="2103709" y="372508"/>
                  <a:pt x="2129354" y="368150"/>
                </a:cubicBezTo>
                <a:cubicBezTo>
                  <a:pt x="2137943" y="372383"/>
                  <a:pt x="2142176" y="355328"/>
                  <a:pt x="2154998" y="363917"/>
                </a:cubicBezTo>
                <a:cubicBezTo>
                  <a:pt x="2172177" y="342631"/>
                  <a:pt x="2210644" y="355453"/>
                  <a:pt x="2236413" y="342631"/>
                </a:cubicBezTo>
                <a:cubicBezTo>
                  <a:pt x="2202179" y="338398"/>
                  <a:pt x="2150766" y="342631"/>
                  <a:pt x="2107942" y="338398"/>
                </a:cubicBezTo>
                <a:cubicBezTo>
                  <a:pt x="2129354" y="325576"/>
                  <a:pt x="2159355" y="329933"/>
                  <a:pt x="2180767" y="325576"/>
                </a:cubicBezTo>
                <a:cubicBezTo>
                  <a:pt x="2125121" y="321343"/>
                  <a:pt x="2069351" y="351096"/>
                  <a:pt x="2017938" y="325576"/>
                </a:cubicBezTo>
                <a:cubicBezTo>
                  <a:pt x="2047939" y="325576"/>
                  <a:pt x="2073583" y="312754"/>
                  <a:pt x="2103585" y="308521"/>
                </a:cubicBezTo>
                <a:cubicBezTo>
                  <a:pt x="2112175" y="300056"/>
                  <a:pt x="2112175" y="300056"/>
                  <a:pt x="2112175" y="300056"/>
                </a:cubicBezTo>
                <a:cubicBezTo>
                  <a:pt x="2150766" y="291591"/>
                  <a:pt x="2197822" y="295823"/>
                  <a:pt x="2236413" y="291591"/>
                </a:cubicBezTo>
                <a:cubicBezTo>
                  <a:pt x="2245002" y="291591"/>
                  <a:pt x="2245002" y="291591"/>
                  <a:pt x="2245002" y="291591"/>
                </a:cubicBezTo>
                <a:cubicBezTo>
                  <a:pt x="2210768" y="278768"/>
                  <a:pt x="2210768" y="278768"/>
                  <a:pt x="2210768" y="278768"/>
                </a:cubicBezTo>
                <a:cubicBezTo>
                  <a:pt x="2210768" y="278768"/>
                  <a:pt x="2210768" y="270303"/>
                  <a:pt x="2215001" y="270303"/>
                </a:cubicBezTo>
                <a:cubicBezTo>
                  <a:pt x="2206411" y="270303"/>
                  <a:pt x="2206411" y="270303"/>
                  <a:pt x="2206411" y="270303"/>
                </a:cubicBezTo>
                <a:cubicBezTo>
                  <a:pt x="2150766" y="278768"/>
                  <a:pt x="2077940" y="270303"/>
                  <a:pt x="2022170" y="274536"/>
                </a:cubicBezTo>
                <a:cubicBezTo>
                  <a:pt x="2034992" y="266071"/>
                  <a:pt x="2064994" y="274536"/>
                  <a:pt x="2077816" y="266071"/>
                </a:cubicBezTo>
                <a:cubicBezTo>
                  <a:pt x="2064994" y="266071"/>
                  <a:pt x="2047814" y="266071"/>
                  <a:pt x="2034992" y="261838"/>
                </a:cubicBezTo>
                <a:cubicBezTo>
                  <a:pt x="2073583" y="261838"/>
                  <a:pt x="2103585" y="253373"/>
                  <a:pt x="2142051" y="253373"/>
                </a:cubicBezTo>
                <a:cubicBezTo>
                  <a:pt x="2137819" y="253373"/>
                  <a:pt x="2142051" y="249141"/>
                  <a:pt x="2150641" y="249141"/>
                </a:cubicBezTo>
                <a:cubicBezTo>
                  <a:pt x="2142051" y="244908"/>
                  <a:pt x="2133462" y="244908"/>
                  <a:pt x="2124997" y="240675"/>
                </a:cubicBezTo>
                <a:cubicBezTo>
                  <a:pt x="2137819" y="236443"/>
                  <a:pt x="2137819" y="236443"/>
                  <a:pt x="2137819" y="236443"/>
                </a:cubicBezTo>
                <a:cubicBezTo>
                  <a:pt x="2133586" y="232210"/>
                  <a:pt x="2124997" y="232210"/>
                  <a:pt x="2116407" y="236443"/>
                </a:cubicBezTo>
                <a:cubicBezTo>
                  <a:pt x="2112175" y="232210"/>
                  <a:pt x="2112175" y="227978"/>
                  <a:pt x="2112175" y="223621"/>
                </a:cubicBezTo>
                <a:cubicBezTo>
                  <a:pt x="2150766" y="215155"/>
                  <a:pt x="2189232" y="219388"/>
                  <a:pt x="2219233" y="206566"/>
                </a:cubicBezTo>
                <a:cubicBezTo>
                  <a:pt x="2112175" y="210798"/>
                  <a:pt x="2112175" y="210798"/>
                  <a:pt x="2112175" y="210798"/>
                </a:cubicBezTo>
                <a:cubicBezTo>
                  <a:pt x="2107942" y="202333"/>
                  <a:pt x="2107942" y="202333"/>
                  <a:pt x="2107942" y="202333"/>
                </a:cubicBezTo>
                <a:cubicBezTo>
                  <a:pt x="2103709" y="206566"/>
                  <a:pt x="2095120" y="210798"/>
                  <a:pt x="2090763" y="206566"/>
                </a:cubicBezTo>
                <a:lnTo>
                  <a:pt x="2090763" y="206566"/>
                </a:lnTo>
                <a:cubicBezTo>
                  <a:pt x="2052172" y="215031"/>
                  <a:pt x="2013705" y="206566"/>
                  <a:pt x="1975114" y="198101"/>
                </a:cubicBezTo>
                <a:cubicBezTo>
                  <a:pt x="1987936" y="198101"/>
                  <a:pt x="1996526" y="193868"/>
                  <a:pt x="2005115" y="198101"/>
                </a:cubicBezTo>
                <a:cubicBezTo>
                  <a:pt x="2022295" y="193868"/>
                  <a:pt x="2039349" y="198101"/>
                  <a:pt x="2052296" y="189635"/>
                </a:cubicBezTo>
                <a:cubicBezTo>
                  <a:pt x="2056529" y="189635"/>
                  <a:pt x="2065118" y="189635"/>
                  <a:pt x="2069475" y="193868"/>
                </a:cubicBezTo>
                <a:cubicBezTo>
                  <a:pt x="2103709" y="185403"/>
                  <a:pt x="2146533" y="181046"/>
                  <a:pt x="2185124" y="181046"/>
                </a:cubicBezTo>
                <a:cubicBezTo>
                  <a:pt x="2159480" y="172581"/>
                  <a:pt x="2125121" y="185278"/>
                  <a:pt x="2099477" y="172581"/>
                </a:cubicBezTo>
                <a:cubicBezTo>
                  <a:pt x="2099477" y="168349"/>
                  <a:pt x="2099477" y="168349"/>
                  <a:pt x="2103709" y="168349"/>
                </a:cubicBezTo>
                <a:cubicBezTo>
                  <a:pt x="2090887" y="159883"/>
                  <a:pt x="2090887" y="159883"/>
                  <a:pt x="2090887" y="159883"/>
                </a:cubicBezTo>
                <a:cubicBezTo>
                  <a:pt x="2060886" y="159883"/>
                  <a:pt x="2030884" y="159883"/>
                  <a:pt x="2000883" y="155651"/>
                </a:cubicBezTo>
                <a:cubicBezTo>
                  <a:pt x="2005115" y="151418"/>
                  <a:pt x="2005115" y="151418"/>
                  <a:pt x="2005115" y="151418"/>
                </a:cubicBezTo>
                <a:cubicBezTo>
                  <a:pt x="1987936" y="151418"/>
                  <a:pt x="1987936" y="151418"/>
                  <a:pt x="1987936" y="151418"/>
                </a:cubicBezTo>
                <a:cubicBezTo>
                  <a:pt x="1987936" y="159883"/>
                  <a:pt x="1979347" y="151418"/>
                  <a:pt x="1970757" y="151418"/>
                </a:cubicBezTo>
                <a:cubicBezTo>
                  <a:pt x="1974989" y="147186"/>
                  <a:pt x="1974989" y="147186"/>
                  <a:pt x="1974989" y="147186"/>
                </a:cubicBezTo>
                <a:cubicBezTo>
                  <a:pt x="1949345" y="142953"/>
                  <a:pt x="1919344" y="147186"/>
                  <a:pt x="1893575" y="142953"/>
                </a:cubicBezTo>
                <a:cubicBezTo>
                  <a:pt x="1897807" y="142953"/>
                  <a:pt x="1897807" y="142953"/>
                  <a:pt x="1897807" y="138720"/>
                </a:cubicBezTo>
                <a:cubicBezTo>
                  <a:pt x="1854984" y="138720"/>
                  <a:pt x="1854984" y="138720"/>
                  <a:pt x="1854984" y="138720"/>
                </a:cubicBezTo>
                <a:cubicBezTo>
                  <a:pt x="1396622" y="108968"/>
                  <a:pt x="1396622" y="108968"/>
                  <a:pt x="1396622" y="108968"/>
                </a:cubicBezTo>
                <a:cubicBezTo>
                  <a:pt x="1310975" y="104735"/>
                  <a:pt x="1310975" y="104735"/>
                  <a:pt x="1310975" y="104735"/>
                </a:cubicBezTo>
                <a:cubicBezTo>
                  <a:pt x="1280973" y="104735"/>
                  <a:pt x="1242382" y="104735"/>
                  <a:pt x="1220971" y="96270"/>
                </a:cubicBezTo>
                <a:cubicBezTo>
                  <a:pt x="1250972" y="96270"/>
                  <a:pt x="1280973" y="100503"/>
                  <a:pt x="1310975" y="100503"/>
                </a:cubicBezTo>
                <a:cubicBezTo>
                  <a:pt x="1636509" y="113325"/>
                  <a:pt x="1636509" y="113325"/>
                  <a:pt x="1636509" y="113325"/>
                </a:cubicBezTo>
                <a:cubicBezTo>
                  <a:pt x="1640741" y="113325"/>
                  <a:pt x="1640741" y="113325"/>
                  <a:pt x="1640741" y="113325"/>
                </a:cubicBezTo>
                <a:cubicBezTo>
                  <a:pt x="1760623" y="121790"/>
                  <a:pt x="1867806" y="109092"/>
                  <a:pt x="1983455" y="117557"/>
                </a:cubicBezTo>
                <a:cubicBezTo>
                  <a:pt x="1979222" y="117557"/>
                  <a:pt x="1970632" y="117557"/>
                  <a:pt x="1966275" y="113325"/>
                </a:cubicBezTo>
                <a:cubicBezTo>
                  <a:pt x="1970508" y="109092"/>
                  <a:pt x="1974865" y="109092"/>
                  <a:pt x="1979098" y="109092"/>
                </a:cubicBezTo>
                <a:cubicBezTo>
                  <a:pt x="1893450" y="104860"/>
                  <a:pt x="1893450" y="104860"/>
                  <a:pt x="1893450" y="104860"/>
                </a:cubicBezTo>
                <a:cubicBezTo>
                  <a:pt x="1884861" y="96395"/>
                  <a:pt x="1884861" y="96395"/>
                  <a:pt x="1884861" y="96395"/>
                </a:cubicBezTo>
                <a:cubicBezTo>
                  <a:pt x="1961918" y="100627"/>
                  <a:pt x="2043333" y="113450"/>
                  <a:pt x="2111925" y="100627"/>
                </a:cubicBezTo>
                <a:cubicBezTo>
                  <a:pt x="2017689" y="87805"/>
                  <a:pt x="2017689" y="87805"/>
                  <a:pt x="2017689" y="87805"/>
                </a:cubicBezTo>
                <a:cubicBezTo>
                  <a:pt x="2056280" y="79340"/>
                  <a:pt x="2094746" y="96270"/>
                  <a:pt x="2137570" y="96270"/>
                </a:cubicBezTo>
                <a:cubicBezTo>
                  <a:pt x="2060512" y="79216"/>
                  <a:pt x="1983330" y="70750"/>
                  <a:pt x="1901916" y="62161"/>
                </a:cubicBezTo>
                <a:cubicBezTo>
                  <a:pt x="1889093" y="49339"/>
                  <a:pt x="1863324" y="57928"/>
                  <a:pt x="1850502" y="49339"/>
                </a:cubicBezTo>
                <a:cubicBezTo>
                  <a:pt x="1837680" y="57804"/>
                  <a:pt x="1820501" y="53571"/>
                  <a:pt x="1807679" y="53571"/>
                </a:cubicBezTo>
                <a:cubicBezTo>
                  <a:pt x="1383551" y="32284"/>
                  <a:pt x="1383551" y="32284"/>
                  <a:pt x="1383551" y="32284"/>
                </a:cubicBezTo>
                <a:cubicBezTo>
                  <a:pt x="1173665" y="15229"/>
                  <a:pt x="980835" y="23819"/>
                  <a:pt x="775306" y="15229"/>
                </a:cubicBezTo>
                <a:cubicBezTo>
                  <a:pt x="304122" y="10996"/>
                  <a:pt x="304122" y="10996"/>
                  <a:pt x="304122" y="10996"/>
                </a:cubicBezTo>
                <a:cubicBezTo>
                  <a:pt x="167062" y="2531"/>
                  <a:pt x="167062" y="2531"/>
                  <a:pt x="167062" y="2531"/>
                </a:cubicBezTo>
                <a:cubicBezTo>
                  <a:pt x="145650" y="-1701"/>
                  <a:pt x="119881" y="-1701"/>
                  <a:pt x="107059" y="10996"/>
                </a:cubicBezTo>
                <a:cubicBezTo>
                  <a:pt x="64235" y="6764"/>
                  <a:pt x="25644" y="23819"/>
                  <a:pt x="0" y="49339"/>
                </a:cubicBezTo>
                <a:cubicBezTo>
                  <a:pt x="12822" y="49339"/>
                  <a:pt x="30001" y="57804"/>
                  <a:pt x="42824" y="53571"/>
                </a:cubicBezTo>
                <a:cubicBezTo>
                  <a:pt x="47056" y="45106"/>
                  <a:pt x="64235" y="45106"/>
                  <a:pt x="72825" y="49339"/>
                </a:cubicBezTo>
                <a:cubicBezTo>
                  <a:pt x="64235" y="53571"/>
                  <a:pt x="51413" y="53571"/>
                  <a:pt x="47181" y="57804"/>
                </a:cubicBezTo>
                <a:cubicBezTo>
                  <a:pt x="51413" y="66269"/>
                  <a:pt x="64360" y="57804"/>
                  <a:pt x="68592" y="66269"/>
                </a:cubicBezTo>
                <a:lnTo>
                  <a:pt x="68592" y="66269"/>
                </a:lnTo>
                <a:cubicBezTo>
                  <a:pt x="85772" y="62036"/>
                  <a:pt x="98594" y="74734"/>
                  <a:pt x="107183" y="83323"/>
                </a:cubicBezTo>
                <a:cubicBezTo>
                  <a:pt x="102951" y="87556"/>
                  <a:pt x="81539" y="83323"/>
                  <a:pt x="68592" y="79091"/>
                </a:cubicBezTo>
                <a:cubicBezTo>
                  <a:pt x="55770" y="91913"/>
                  <a:pt x="21412" y="79091"/>
                  <a:pt x="25769" y="96146"/>
                </a:cubicBezTo>
                <a:cubicBezTo>
                  <a:pt x="47181" y="113200"/>
                  <a:pt x="81415" y="91913"/>
                  <a:pt x="102826" y="113200"/>
                </a:cubicBezTo>
                <a:cubicBezTo>
                  <a:pt x="102826" y="117433"/>
                  <a:pt x="102826" y="117433"/>
                  <a:pt x="102826" y="117433"/>
                </a:cubicBezTo>
                <a:cubicBezTo>
                  <a:pt x="111416" y="121666"/>
                  <a:pt x="128471" y="121666"/>
                  <a:pt x="137060" y="134488"/>
                </a:cubicBezTo>
                <a:cubicBezTo>
                  <a:pt x="119881" y="142953"/>
                  <a:pt x="102826" y="134488"/>
                  <a:pt x="85647" y="130255"/>
                </a:cubicBezTo>
                <a:cubicBezTo>
                  <a:pt x="72825" y="126023"/>
                  <a:pt x="51413" y="121790"/>
                  <a:pt x="42824" y="126023"/>
                </a:cubicBezTo>
                <a:cubicBezTo>
                  <a:pt x="34234" y="121790"/>
                  <a:pt x="34234" y="121790"/>
                  <a:pt x="34234" y="121790"/>
                </a:cubicBezTo>
                <a:cubicBezTo>
                  <a:pt x="30001" y="121790"/>
                  <a:pt x="21412" y="126023"/>
                  <a:pt x="17055" y="134612"/>
                </a:cubicBezTo>
                <a:cubicBezTo>
                  <a:pt x="47056" y="143077"/>
                  <a:pt x="72701" y="126147"/>
                  <a:pt x="89880" y="138845"/>
                </a:cubicBezTo>
                <a:cubicBezTo>
                  <a:pt x="89880" y="143077"/>
                  <a:pt x="85647" y="138845"/>
                  <a:pt x="85647" y="138845"/>
                </a:cubicBezTo>
                <a:cubicBezTo>
                  <a:pt x="81415" y="164365"/>
                  <a:pt x="42824" y="143077"/>
                  <a:pt x="34234" y="164365"/>
                </a:cubicBezTo>
                <a:cubicBezTo>
                  <a:pt x="55646" y="177187"/>
                  <a:pt x="55646" y="177187"/>
                  <a:pt x="55646" y="177187"/>
                </a:cubicBezTo>
                <a:cubicBezTo>
                  <a:pt x="47056" y="194242"/>
                  <a:pt x="21412" y="172954"/>
                  <a:pt x="17055" y="181420"/>
                </a:cubicBezTo>
                <a:cubicBezTo>
                  <a:pt x="25644" y="185652"/>
                  <a:pt x="25644" y="185652"/>
                  <a:pt x="25644" y="185652"/>
                </a:cubicBezTo>
                <a:cubicBezTo>
                  <a:pt x="47056" y="189885"/>
                  <a:pt x="68468" y="194117"/>
                  <a:pt x="89880" y="198474"/>
                </a:cubicBezTo>
                <a:cubicBezTo>
                  <a:pt x="124114" y="232583"/>
                  <a:pt x="175527" y="219762"/>
                  <a:pt x="218351" y="241049"/>
                </a:cubicBezTo>
                <a:cubicBezTo>
                  <a:pt x="201171" y="249514"/>
                  <a:pt x="184117" y="228226"/>
                  <a:pt x="175527" y="241049"/>
                </a:cubicBezTo>
                <a:cubicBezTo>
                  <a:pt x="124114" y="228226"/>
                  <a:pt x="77058" y="223994"/>
                  <a:pt x="25644" y="228226"/>
                </a:cubicBezTo>
                <a:cubicBezTo>
                  <a:pt x="25644" y="228226"/>
                  <a:pt x="25644" y="232459"/>
                  <a:pt x="29877" y="232459"/>
                </a:cubicBezTo>
                <a:cubicBezTo>
                  <a:pt x="25644" y="236692"/>
                  <a:pt x="25644" y="236692"/>
                  <a:pt x="21287" y="240924"/>
                </a:cubicBezTo>
                <a:cubicBezTo>
                  <a:pt x="38467" y="240924"/>
                  <a:pt x="51289" y="257979"/>
                  <a:pt x="72701" y="257979"/>
                </a:cubicBezTo>
                <a:cubicBezTo>
                  <a:pt x="59878" y="262212"/>
                  <a:pt x="59878" y="262212"/>
                  <a:pt x="59878" y="262212"/>
                </a:cubicBezTo>
                <a:cubicBezTo>
                  <a:pt x="68468" y="270677"/>
                  <a:pt x="89880" y="266444"/>
                  <a:pt x="94112" y="279266"/>
                </a:cubicBezTo>
                <a:cubicBezTo>
                  <a:pt x="89880" y="283499"/>
                  <a:pt x="81290" y="275034"/>
                  <a:pt x="72701" y="283499"/>
                </a:cubicBezTo>
                <a:cubicBezTo>
                  <a:pt x="72701" y="291964"/>
                  <a:pt x="85523" y="287732"/>
                  <a:pt x="85523" y="296321"/>
                </a:cubicBezTo>
                <a:cubicBezTo>
                  <a:pt x="81290" y="296321"/>
                  <a:pt x="81290" y="296321"/>
                  <a:pt x="81290" y="296321"/>
                </a:cubicBezTo>
                <a:cubicBezTo>
                  <a:pt x="72701" y="300554"/>
                  <a:pt x="68468" y="296321"/>
                  <a:pt x="55646" y="300554"/>
                </a:cubicBezTo>
                <a:lnTo>
                  <a:pt x="55646" y="304786"/>
                </a:lnTo>
                <a:cubicBezTo>
                  <a:pt x="64235" y="317609"/>
                  <a:pt x="94237" y="313252"/>
                  <a:pt x="107059" y="326073"/>
                </a:cubicBezTo>
                <a:cubicBezTo>
                  <a:pt x="98469" y="330306"/>
                  <a:pt x="94237" y="326073"/>
                  <a:pt x="81415" y="330306"/>
                </a:cubicBezTo>
                <a:cubicBezTo>
                  <a:pt x="90004" y="338771"/>
                  <a:pt x="102826" y="338771"/>
                  <a:pt x="120006" y="338771"/>
                </a:cubicBezTo>
                <a:cubicBezTo>
                  <a:pt x="132828" y="347236"/>
                  <a:pt x="154240" y="347236"/>
                  <a:pt x="167186" y="355826"/>
                </a:cubicBezTo>
                <a:cubicBezTo>
                  <a:pt x="137185" y="360059"/>
                  <a:pt x="137185" y="360059"/>
                  <a:pt x="137185" y="360059"/>
                </a:cubicBezTo>
                <a:cubicBezTo>
                  <a:pt x="141417" y="364291"/>
                  <a:pt x="141417" y="364291"/>
                  <a:pt x="141417" y="364291"/>
                </a:cubicBezTo>
                <a:cubicBezTo>
                  <a:pt x="132828" y="368524"/>
                  <a:pt x="124238" y="368524"/>
                  <a:pt x="115773" y="368524"/>
                </a:cubicBezTo>
                <a:cubicBezTo>
                  <a:pt x="137185" y="376989"/>
                  <a:pt x="158597" y="381346"/>
                  <a:pt x="175776" y="394044"/>
                </a:cubicBezTo>
                <a:cubicBezTo>
                  <a:pt x="167186" y="398276"/>
                  <a:pt x="167186" y="398276"/>
                  <a:pt x="167186" y="398276"/>
                </a:cubicBezTo>
                <a:cubicBezTo>
                  <a:pt x="171419" y="398276"/>
                  <a:pt x="175776" y="398276"/>
                  <a:pt x="180009" y="402508"/>
                </a:cubicBezTo>
                <a:cubicBezTo>
                  <a:pt x="180009" y="398276"/>
                  <a:pt x="180009" y="398276"/>
                  <a:pt x="180009" y="398276"/>
                </a:cubicBezTo>
                <a:cubicBezTo>
                  <a:pt x="192831" y="398276"/>
                  <a:pt x="205653" y="406742"/>
                  <a:pt x="214242" y="415331"/>
                </a:cubicBezTo>
                <a:cubicBezTo>
                  <a:pt x="210010" y="415331"/>
                  <a:pt x="210010" y="415331"/>
                  <a:pt x="210010" y="415331"/>
                </a:cubicBezTo>
                <a:cubicBezTo>
                  <a:pt x="171419" y="394044"/>
                  <a:pt x="124363" y="428153"/>
                  <a:pt x="90129" y="398276"/>
                </a:cubicBezTo>
                <a:cubicBezTo>
                  <a:pt x="81539" y="389811"/>
                  <a:pt x="81539" y="406742"/>
                  <a:pt x="72950" y="394044"/>
                </a:cubicBezTo>
                <a:cubicBezTo>
                  <a:pt x="68717" y="389811"/>
                  <a:pt x="55770" y="385579"/>
                  <a:pt x="55770" y="389811"/>
                </a:cubicBezTo>
                <a:cubicBezTo>
                  <a:pt x="68592" y="411099"/>
                  <a:pt x="107183" y="398276"/>
                  <a:pt x="124363" y="419563"/>
                </a:cubicBezTo>
                <a:cubicBezTo>
                  <a:pt x="102951" y="428028"/>
                  <a:pt x="102951" y="428028"/>
                  <a:pt x="102951" y="428028"/>
                </a:cubicBezTo>
                <a:cubicBezTo>
                  <a:pt x="111541" y="432261"/>
                  <a:pt x="111541" y="432261"/>
                  <a:pt x="111541" y="432261"/>
                </a:cubicBezTo>
                <a:cubicBezTo>
                  <a:pt x="124363" y="428028"/>
                  <a:pt x="132952" y="440726"/>
                  <a:pt x="145775" y="440726"/>
                </a:cubicBezTo>
                <a:cubicBezTo>
                  <a:pt x="111541" y="444959"/>
                  <a:pt x="111541" y="444959"/>
                  <a:pt x="111541" y="444959"/>
                </a:cubicBezTo>
                <a:cubicBezTo>
                  <a:pt x="137185" y="449191"/>
                  <a:pt x="162954" y="457781"/>
                  <a:pt x="188598" y="466246"/>
                </a:cubicBezTo>
                <a:cubicBezTo>
                  <a:pt x="197188" y="470479"/>
                  <a:pt x="214242" y="474711"/>
                  <a:pt x="218600" y="466246"/>
                </a:cubicBezTo>
                <a:cubicBezTo>
                  <a:pt x="248601" y="474711"/>
                  <a:pt x="274245" y="483301"/>
                  <a:pt x="304247" y="483301"/>
                </a:cubicBezTo>
                <a:cubicBezTo>
                  <a:pt x="287068" y="474836"/>
                  <a:pt x="252834" y="474836"/>
                  <a:pt x="235654" y="462014"/>
                </a:cubicBezTo>
                <a:cubicBezTo>
                  <a:pt x="239887" y="457781"/>
                  <a:pt x="239887" y="457781"/>
                  <a:pt x="239887" y="457781"/>
                </a:cubicBezTo>
                <a:cubicBezTo>
                  <a:pt x="381304" y="483301"/>
                  <a:pt x="381304" y="483301"/>
                  <a:pt x="381304" y="483301"/>
                </a:cubicBezTo>
                <a:cubicBezTo>
                  <a:pt x="364125" y="487534"/>
                  <a:pt x="342713" y="474836"/>
                  <a:pt x="321301" y="479068"/>
                </a:cubicBezTo>
                <a:cubicBezTo>
                  <a:pt x="334124" y="487534"/>
                  <a:pt x="334124" y="487534"/>
                  <a:pt x="334124" y="487534"/>
                </a:cubicBezTo>
                <a:cubicBezTo>
                  <a:pt x="329891" y="491766"/>
                  <a:pt x="329891" y="491766"/>
                  <a:pt x="329891" y="491766"/>
                </a:cubicBezTo>
                <a:cubicBezTo>
                  <a:pt x="368482" y="500231"/>
                  <a:pt x="406949" y="504588"/>
                  <a:pt x="445540" y="513053"/>
                </a:cubicBezTo>
                <a:cubicBezTo>
                  <a:pt x="672604" y="521518"/>
                  <a:pt x="873900" y="521518"/>
                  <a:pt x="1096608" y="525875"/>
                </a:cubicBezTo>
                <a:cubicBezTo>
                  <a:pt x="1118020" y="538698"/>
                  <a:pt x="1130842" y="517411"/>
                  <a:pt x="1156611" y="530108"/>
                </a:cubicBezTo>
                <a:lnTo>
                  <a:pt x="1156611" y="530108"/>
                </a:lnTo>
                <a:cubicBezTo>
                  <a:pt x="1584971" y="551395"/>
                  <a:pt x="1584971" y="551395"/>
                  <a:pt x="1584971" y="551395"/>
                </a:cubicBezTo>
                <a:cubicBezTo>
                  <a:pt x="1640617" y="547163"/>
                  <a:pt x="1704852" y="555628"/>
                  <a:pt x="1743443" y="551395"/>
                </a:cubicBezTo>
                <a:cubicBezTo>
                  <a:pt x="1563559" y="542930"/>
                  <a:pt x="1563559" y="542930"/>
                  <a:pt x="1563559" y="542930"/>
                </a:cubicBezTo>
                <a:cubicBezTo>
                  <a:pt x="1220846" y="521643"/>
                  <a:pt x="1220846" y="521643"/>
                  <a:pt x="1220846" y="521643"/>
                </a:cubicBezTo>
                <a:cubicBezTo>
                  <a:pt x="1203667" y="530108"/>
                  <a:pt x="1160843" y="517411"/>
                  <a:pt x="1130842" y="521643"/>
                </a:cubicBezTo>
                <a:cubicBezTo>
                  <a:pt x="1126609" y="525875"/>
                  <a:pt x="1126609" y="525875"/>
                  <a:pt x="1126609" y="525875"/>
                </a:cubicBezTo>
                <a:cubicBezTo>
                  <a:pt x="1049552" y="513053"/>
                  <a:pt x="976727" y="525875"/>
                  <a:pt x="899545" y="513053"/>
                </a:cubicBezTo>
                <a:cubicBezTo>
                  <a:pt x="745305" y="508821"/>
                  <a:pt x="595422" y="513053"/>
                  <a:pt x="445540" y="491766"/>
                </a:cubicBezTo>
                <a:cubicBezTo>
                  <a:pt x="544009" y="500231"/>
                  <a:pt x="646836" y="487534"/>
                  <a:pt x="745429" y="495998"/>
                </a:cubicBezTo>
                <a:cubicBezTo>
                  <a:pt x="762609" y="495998"/>
                  <a:pt x="762609" y="495998"/>
                  <a:pt x="762609" y="495998"/>
                </a:cubicBezTo>
                <a:cubicBezTo>
                  <a:pt x="998263" y="504464"/>
                  <a:pt x="1250972" y="508821"/>
                  <a:pt x="1486502" y="521518"/>
                </a:cubicBezTo>
                <a:cubicBezTo>
                  <a:pt x="1837805" y="529984"/>
                  <a:pt x="1837805" y="529984"/>
                  <a:pt x="1837805" y="529984"/>
                </a:cubicBezTo>
                <a:cubicBezTo>
                  <a:pt x="1936274" y="529984"/>
                  <a:pt x="2043457" y="529984"/>
                  <a:pt x="2124748" y="504464"/>
                </a:cubicBezTo>
                <a:cubicBezTo>
                  <a:pt x="2077567" y="508696"/>
                  <a:pt x="2077567" y="508696"/>
                  <a:pt x="2077567" y="508696"/>
                </a:cubicBezTo>
                <a:cubicBezTo>
                  <a:pt x="2060388" y="512929"/>
                  <a:pt x="2043333" y="508696"/>
                  <a:pt x="2026154" y="500231"/>
                </a:cubicBezTo>
                <a:cubicBezTo>
                  <a:pt x="1961918" y="504464"/>
                  <a:pt x="1893326" y="513053"/>
                  <a:pt x="1824858" y="500231"/>
                </a:cubicBezTo>
                <a:cubicBezTo>
                  <a:pt x="1859092" y="500231"/>
                  <a:pt x="1893450" y="500231"/>
                  <a:pt x="1931917" y="504464"/>
                </a:cubicBezTo>
                <a:cubicBezTo>
                  <a:pt x="1936150" y="500231"/>
                  <a:pt x="1936150" y="500231"/>
                  <a:pt x="1936150" y="500231"/>
                </a:cubicBezTo>
                <a:cubicBezTo>
                  <a:pt x="2004742" y="504464"/>
                  <a:pt x="2056031" y="483177"/>
                  <a:pt x="2120391" y="487409"/>
                </a:cubicBezTo>
                <a:cubicBezTo>
                  <a:pt x="2103211" y="487409"/>
                  <a:pt x="2103211" y="487409"/>
                  <a:pt x="2103211" y="487409"/>
                </a:cubicBezTo>
                <a:cubicBezTo>
                  <a:pt x="2133213" y="466122"/>
                  <a:pt x="2184626" y="466122"/>
                  <a:pt x="2210270" y="457657"/>
                </a:cubicBezTo>
                <a:cubicBezTo>
                  <a:pt x="2202179" y="453175"/>
                  <a:pt x="2189357" y="453175"/>
                  <a:pt x="2180767" y="457407"/>
                </a:cubicBezTo>
                <a:lnTo>
                  <a:pt x="2180767" y="457407"/>
                </a:lnTo>
                <a:close/>
                <a:moveTo>
                  <a:pt x="1996526" y="261589"/>
                </a:moveTo>
                <a:cubicBezTo>
                  <a:pt x="2017938" y="261589"/>
                  <a:pt x="2017938" y="261589"/>
                  <a:pt x="2017938" y="261589"/>
                </a:cubicBezTo>
                <a:cubicBezTo>
                  <a:pt x="1992293" y="261589"/>
                  <a:pt x="1992293" y="261589"/>
                  <a:pt x="1992293" y="261589"/>
                </a:cubicBezTo>
                <a:lnTo>
                  <a:pt x="1996526" y="261589"/>
                </a:lnTo>
                <a:lnTo>
                  <a:pt x="1996526" y="261589"/>
                </a:lnTo>
                <a:lnTo>
                  <a:pt x="1996526" y="261589"/>
                </a:lnTo>
                <a:close/>
                <a:moveTo>
                  <a:pt x="56019" y="180673"/>
                </a:moveTo>
                <a:cubicBezTo>
                  <a:pt x="60252" y="176440"/>
                  <a:pt x="64609" y="180673"/>
                  <a:pt x="68841" y="180673"/>
                </a:cubicBezTo>
                <a:cubicBezTo>
                  <a:pt x="68966" y="184905"/>
                  <a:pt x="60376" y="180673"/>
                  <a:pt x="56019" y="180673"/>
                </a:cubicBezTo>
                <a:lnTo>
                  <a:pt x="56019" y="180673"/>
                </a:lnTo>
                <a:close/>
                <a:moveTo>
                  <a:pt x="94610" y="138098"/>
                </a:moveTo>
                <a:cubicBezTo>
                  <a:pt x="94610" y="133865"/>
                  <a:pt x="94610" y="133865"/>
                  <a:pt x="94610" y="133865"/>
                </a:cubicBezTo>
                <a:cubicBezTo>
                  <a:pt x="98843" y="138098"/>
                  <a:pt x="98843" y="138098"/>
                  <a:pt x="98843" y="138098"/>
                </a:cubicBezTo>
                <a:lnTo>
                  <a:pt x="94610" y="138098"/>
                </a:lnTo>
                <a:lnTo>
                  <a:pt x="94610" y="138098"/>
                </a:lnTo>
                <a:lnTo>
                  <a:pt x="94610" y="138098"/>
                </a:lnTo>
                <a:close/>
                <a:moveTo>
                  <a:pt x="133201" y="333917"/>
                </a:moveTo>
                <a:cubicBezTo>
                  <a:pt x="180382" y="342381"/>
                  <a:pt x="180382" y="342381"/>
                  <a:pt x="180382" y="342381"/>
                </a:cubicBezTo>
                <a:cubicBezTo>
                  <a:pt x="163203" y="342506"/>
                  <a:pt x="150256" y="338149"/>
                  <a:pt x="133201" y="333917"/>
                </a:cubicBezTo>
                <a:lnTo>
                  <a:pt x="133201" y="333917"/>
                </a:lnTo>
                <a:close/>
                <a:moveTo>
                  <a:pt x="313085" y="82701"/>
                </a:moveTo>
                <a:cubicBezTo>
                  <a:pt x="321675" y="78469"/>
                  <a:pt x="334497" y="82701"/>
                  <a:pt x="347319" y="82701"/>
                </a:cubicBezTo>
                <a:cubicBezTo>
                  <a:pt x="334497" y="86933"/>
                  <a:pt x="325908" y="82701"/>
                  <a:pt x="313085" y="82701"/>
                </a:cubicBezTo>
                <a:lnTo>
                  <a:pt x="313085" y="82701"/>
                </a:lnTo>
                <a:close/>
                <a:moveTo>
                  <a:pt x="351676" y="86933"/>
                </a:moveTo>
                <a:cubicBezTo>
                  <a:pt x="522971" y="91166"/>
                  <a:pt x="702979" y="95399"/>
                  <a:pt x="874274" y="95399"/>
                </a:cubicBezTo>
                <a:cubicBezTo>
                  <a:pt x="989922" y="95399"/>
                  <a:pt x="1105571" y="95399"/>
                  <a:pt x="1221220" y="99631"/>
                </a:cubicBezTo>
                <a:cubicBezTo>
                  <a:pt x="929919" y="91166"/>
                  <a:pt x="647209" y="108221"/>
                  <a:pt x="351676" y="86933"/>
                </a:cubicBezTo>
                <a:lnTo>
                  <a:pt x="351676" y="86933"/>
                </a:lnTo>
                <a:close/>
                <a:moveTo>
                  <a:pt x="1760996" y="431888"/>
                </a:moveTo>
                <a:cubicBezTo>
                  <a:pt x="1760996" y="436120"/>
                  <a:pt x="1760996" y="436120"/>
                  <a:pt x="1760996" y="436120"/>
                </a:cubicBezTo>
                <a:cubicBezTo>
                  <a:pt x="1743817" y="436120"/>
                  <a:pt x="1743817" y="436120"/>
                  <a:pt x="1743817" y="436120"/>
                </a:cubicBezTo>
                <a:cubicBezTo>
                  <a:pt x="1748049" y="431888"/>
                  <a:pt x="1756639" y="431888"/>
                  <a:pt x="1760996" y="431888"/>
                </a:cubicBezTo>
                <a:lnTo>
                  <a:pt x="1760996" y="431888"/>
                </a:lnTo>
                <a:close/>
              </a:path>
            </a:pathLst>
          </a:custGeom>
          <a:solidFill>
            <a:srgbClr val="000000"/>
          </a:solidFill>
          <a:ln w="1245"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xmlns="" id="{783DDBE7-5241-4DED-8D05-4FD0C4E79E01}"/>
              </a:ext>
            </a:extLst>
          </p:cNvPr>
          <p:cNvSpPr/>
          <p:nvPr/>
        </p:nvSpPr>
        <p:spPr>
          <a:xfrm>
            <a:off x="9457641" y="1331175"/>
            <a:ext cx="1688908" cy="539030"/>
          </a:xfrm>
          <a:custGeom>
            <a:avLst/>
            <a:gdLst>
              <a:gd name="connsiteX0" fmla="*/ 1372471 w 1877267"/>
              <a:gd name="connsiteY0" fmla="*/ 493641 h 539029"/>
              <a:gd name="connsiteX1" fmla="*/ 1333880 w 1877267"/>
              <a:gd name="connsiteY1" fmla="*/ 489408 h 539029"/>
              <a:gd name="connsiteX2" fmla="*/ 1351060 w 1877267"/>
              <a:gd name="connsiteY2" fmla="*/ 476711 h 539029"/>
              <a:gd name="connsiteX3" fmla="*/ 1093745 w 1877267"/>
              <a:gd name="connsiteY3" fmla="*/ 480943 h 539029"/>
              <a:gd name="connsiteX4" fmla="*/ 943613 w 1877267"/>
              <a:gd name="connsiteY4" fmla="*/ 472478 h 539029"/>
              <a:gd name="connsiteX5" fmla="*/ 1175159 w 1877267"/>
              <a:gd name="connsiteY5" fmla="*/ 468246 h 539029"/>
              <a:gd name="connsiteX6" fmla="*/ 1175159 w 1877267"/>
              <a:gd name="connsiteY6" fmla="*/ 459780 h 539029"/>
              <a:gd name="connsiteX7" fmla="*/ 1286700 w 1877267"/>
              <a:gd name="connsiteY7" fmla="*/ 451315 h 539029"/>
              <a:gd name="connsiteX8" fmla="*/ 1552605 w 1877267"/>
              <a:gd name="connsiteY8" fmla="*/ 417455 h 539029"/>
              <a:gd name="connsiteX9" fmla="*/ 1556837 w 1877267"/>
              <a:gd name="connsiteY9" fmla="*/ 421687 h 539029"/>
              <a:gd name="connsiteX10" fmla="*/ 1651198 w 1877267"/>
              <a:gd name="connsiteY10" fmla="*/ 392059 h 539029"/>
              <a:gd name="connsiteX11" fmla="*/ 1818385 w 1877267"/>
              <a:gd name="connsiteY11" fmla="*/ 349734 h 539029"/>
              <a:gd name="connsiteX12" fmla="*/ 1445296 w 1877267"/>
              <a:gd name="connsiteY12" fmla="*/ 413098 h 539029"/>
              <a:gd name="connsiteX13" fmla="*/ 1428117 w 1877267"/>
              <a:gd name="connsiteY13" fmla="*/ 408865 h 539029"/>
              <a:gd name="connsiteX14" fmla="*/ 1432350 w 1877267"/>
              <a:gd name="connsiteY14" fmla="*/ 404633 h 539029"/>
              <a:gd name="connsiteX15" fmla="*/ 1788259 w 1877267"/>
              <a:gd name="connsiteY15" fmla="*/ 345501 h 539029"/>
              <a:gd name="connsiteX16" fmla="*/ 1608126 w 1877267"/>
              <a:gd name="connsiteY16" fmla="*/ 375129 h 539029"/>
              <a:gd name="connsiteX17" fmla="*/ 1569535 w 1877267"/>
              <a:gd name="connsiteY17" fmla="*/ 379362 h 539029"/>
              <a:gd name="connsiteX18" fmla="*/ 1620948 w 1877267"/>
              <a:gd name="connsiteY18" fmla="*/ 362431 h 539029"/>
              <a:gd name="connsiteX19" fmla="*/ 1556588 w 1877267"/>
              <a:gd name="connsiteY19" fmla="*/ 370897 h 539029"/>
              <a:gd name="connsiteX20" fmla="*/ 1556588 w 1877267"/>
              <a:gd name="connsiteY20" fmla="*/ 366664 h 539029"/>
              <a:gd name="connsiteX21" fmla="*/ 1565178 w 1877267"/>
              <a:gd name="connsiteY21" fmla="*/ 362431 h 539029"/>
              <a:gd name="connsiteX22" fmla="*/ 1487996 w 1877267"/>
              <a:gd name="connsiteY22" fmla="*/ 366664 h 539029"/>
              <a:gd name="connsiteX23" fmla="*/ 1466584 w 1877267"/>
              <a:gd name="connsiteY23" fmla="*/ 366664 h 539029"/>
              <a:gd name="connsiteX24" fmla="*/ 1470816 w 1877267"/>
              <a:gd name="connsiteY24" fmla="*/ 366664 h 539029"/>
              <a:gd name="connsiteX25" fmla="*/ 1620948 w 1877267"/>
              <a:gd name="connsiteY25" fmla="*/ 341269 h 539029"/>
              <a:gd name="connsiteX26" fmla="*/ 1689541 w 1877267"/>
              <a:gd name="connsiteY26" fmla="*/ 328571 h 539029"/>
              <a:gd name="connsiteX27" fmla="*/ 1608126 w 1877267"/>
              <a:gd name="connsiteY27" fmla="*/ 341269 h 539029"/>
              <a:gd name="connsiteX28" fmla="*/ 1578125 w 1877267"/>
              <a:gd name="connsiteY28" fmla="*/ 341269 h 539029"/>
              <a:gd name="connsiteX29" fmla="*/ 1316577 w 1877267"/>
              <a:gd name="connsiteY29" fmla="*/ 370897 h 539029"/>
              <a:gd name="connsiteX30" fmla="*/ 1157856 w 1877267"/>
              <a:gd name="connsiteY30" fmla="*/ 370897 h 539029"/>
              <a:gd name="connsiteX31" fmla="*/ 1157856 w 1877267"/>
              <a:gd name="connsiteY31" fmla="*/ 370897 h 539029"/>
              <a:gd name="connsiteX32" fmla="*/ 1175035 w 1877267"/>
              <a:gd name="connsiteY32" fmla="*/ 362431 h 539029"/>
              <a:gd name="connsiteX33" fmla="*/ 1170802 w 1877267"/>
              <a:gd name="connsiteY33" fmla="*/ 362431 h 539029"/>
              <a:gd name="connsiteX34" fmla="*/ 1290808 w 1877267"/>
              <a:gd name="connsiteY34" fmla="*/ 353966 h 539029"/>
              <a:gd name="connsiteX35" fmla="*/ 1290808 w 1877267"/>
              <a:gd name="connsiteY35" fmla="*/ 349734 h 539029"/>
              <a:gd name="connsiteX36" fmla="*/ 1307987 w 1877267"/>
              <a:gd name="connsiteY36" fmla="*/ 345501 h 539029"/>
              <a:gd name="connsiteX37" fmla="*/ 1333756 w 1877267"/>
              <a:gd name="connsiteY37" fmla="*/ 345501 h 539029"/>
              <a:gd name="connsiteX38" fmla="*/ 1333756 w 1877267"/>
              <a:gd name="connsiteY38" fmla="*/ 349734 h 539029"/>
              <a:gd name="connsiteX39" fmla="*/ 1337989 w 1877267"/>
              <a:gd name="connsiteY39" fmla="*/ 345501 h 539029"/>
              <a:gd name="connsiteX40" fmla="*/ 1410938 w 1877267"/>
              <a:gd name="connsiteY40" fmla="*/ 341269 h 539029"/>
              <a:gd name="connsiteX41" fmla="*/ 1415171 w 1877267"/>
              <a:gd name="connsiteY41" fmla="*/ 349734 h 539029"/>
              <a:gd name="connsiteX42" fmla="*/ 1466584 w 1877267"/>
              <a:gd name="connsiteY42" fmla="*/ 341269 h 539029"/>
              <a:gd name="connsiteX43" fmla="*/ 1496585 w 1877267"/>
              <a:gd name="connsiteY43" fmla="*/ 337036 h 539029"/>
              <a:gd name="connsiteX44" fmla="*/ 1466584 w 1877267"/>
              <a:gd name="connsiteY44" fmla="*/ 337036 h 539029"/>
              <a:gd name="connsiteX45" fmla="*/ 1629538 w 1877267"/>
              <a:gd name="connsiteY45" fmla="*/ 311641 h 539029"/>
              <a:gd name="connsiteX46" fmla="*/ 1852494 w 1877267"/>
              <a:gd name="connsiteY46" fmla="*/ 248277 h 539029"/>
              <a:gd name="connsiteX47" fmla="*/ 1252092 w 1877267"/>
              <a:gd name="connsiteY47" fmla="*/ 337036 h 539029"/>
              <a:gd name="connsiteX48" fmla="*/ 1239270 w 1877267"/>
              <a:gd name="connsiteY48" fmla="*/ 332803 h 539029"/>
              <a:gd name="connsiteX49" fmla="*/ 1346454 w 1877267"/>
              <a:gd name="connsiteY49" fmla="*/ 324339 h 539029"/>
              <a:gd name="connsiteX50" fmla="*/ 1393634 w 1877267"/>
              <a:gd name="connsiteY50" fmla="*/ 315873 h 539029"/>
              <a:gd name="connsiteX51" fmla="*/ 1385045 w 1877267"/>
              <a:gd name="connsiteY51" fmla="*/ 311641 h 539029"/>
              <a:gd name="connsiteX52" fmla="*/ 1389277 w 1877267"/>
              <a:gd name="connsiteY52" fmla="*/ 307408 h 539029"/>
              <a:gd name="connsiteX53" fmla="*/ 1299273 w 1877267"/>
              <a:gd name="connsiteY53" fmla="*/ 311641 h 539029"/>
              <a:gd name="connsiteX54" fmla="*/ 1295040 w 1877267"/>
              <a:gd name="connsiteY54" fmla="*/ 298943 h 539029"/>
              <a:gd name="connsiteX55" fmla="*/ 1427993 w 1877267"/>
              <a:gd name="connsiteY55" fmla="*/ 282013 h 539029"/>
              <a:gd name="connsiteX56" fmla="*/ 1513764 w 1877267"/>
              <a:gd name="connsiteY56" fmla="*/ 273548 h 539029"/>
              <a:gd name="connsiteX57" fmla="*/ 1517997 w 1877267"/>
              <a:gd name="connsiteY57" fmla="*/ 277780 h 539029"/>
              <a:gd name="connsiteX58" fmla="*/ 1625180 w 1877267"/>
              <a:gd name="connsiteY58" fmla="*/ 256617 h 539029"/>
              <a:gd name="connsiteX59" fmla="*/ 1462227 w 1877267"/>
              <a:gd name="connsiteY59" fmla="*/ 277780 h 539029"/>
              <a:gd name="connsiteX60" fmla="*/ 1423636 w 1877267"/>
              <a:gd name="connsiteY60" fmla="*/ 273548 h 539029"/>
              <a:gd name="connsiteX61" fmla="*/ 1247860 w 1877267"/>
              <a:gd name="connsiteY61" fmla="*/ 282013 h 539029"/>
              <a:gd name="connsiteX62" fmla="*/ 1230681 w 1877267"/>
              <a:gd name="connsiteY62" fmla="*/ 277780 h 539029"/>
              <a:gd name="connsiteX63" fmla="*/ 1234913 w 1877267"/>
              <a:gd name="connsiteY63" fmla="*/ 277780 h 539029"/>
              <a:gd name="connsiteX64" fmla="*/ 1466459 w 1877267"/>
              <a:gd name="connsiteY64" fmla="*/ 260850 h 539029"/>
              <a:gd name="connsiteX65" fmla="*/ 1350686 w 1877267"/>
              <a:gd name="connsiteY65" fmla="*/ 260850 h 539029"/>
              <a:gd name="connsiteX66" fmla="*/ 1389277 w 1877267"/>
              <a:gd name="connsiteY66" fmla="*/ 256617 h 539029"/>
              <a:gd name="connsiteX67" fmla="*/ 1320685 w 1877267"/>
              <a:gd name="connsiteY67" fmla="*/ 252385 h 539029"/>
              <a:gd name="connsiteX68" fmla="*/ 1363508 w 1877267"/>
              <a:gd name="connsiteY68" fmla="*/ 248152 h 539029"/>
              <a:gd name="connsiteX69" fmla="*/ 1470692 w 1877267"/>
              <a:gd name="connsiteY69" fmla="*/ 235454 h 539029"/>
              <a:gd name="connsiteX70" fmla="*/ 1239146 w 1877267"/>
              <a:gd name="connsiteY70" fmla="*/ 248152 h 539029"/>
              <a:gd name="connsiteX71" fmla="*/ 1217734 w 1877267"/>
              <a:gd name="connsiteY71" fmla="*/ 243920 h 539029"/>
              <a:gd name="connsiteX72" fmla="*/ 1221967 w 1877267"/>
              <a:gd name="connsiteY72" fmla="*/ 239687 h 539029"/>
              <a:gd name="connsiteX73" fmla="*/ 1552107 w 1877267"/>
              <a:gd name="connsiteY73" fmla="*/ 218524 h 539029"/>
              <a:gd name="connsiteX74" fmla="*/ 1693648 w 1877267"/>
              <a:gd name="connsiteY74" fmla="*/ 188896 h 539029"/>
              <a:gd name="connsiteX75" fmla="*/ 1517873 w 1877267"/>
              <a:gd name="connsiteY75" fmla="*/ 214292 h 539029"/>
              <a:gd name="connsiteX76" fmla="*/ 1397867 w 1877267"/>
              <a:gd name="connsiteY76" fmla="*/ 218524 h 539029"/>
              <a:gd name="connsiteX77" fmla="*/ 1402099 w 1877267"/>
              <a:gd name="connsiteY77" fmla="*/ 214292 h 539029"/>
              <a:gd name="connsiteX78" fmla="*/ 1256325 w 1877267"/>
              <a:gd name="connsiteY78" fmla="*/ 210059 h 539029"/>
              <a:gd name="connsiteX79" fmla="*/ 1256325 w 1877267"/>
              <a:gd name="connsiteY79" fmla="*/ 210059 h 539029"/>
              <a:gd name="connsiteX80" fmla="*/ 1479282 w 1877267"/>
              <a:gd name="connsiteY80" fmla="*/ 184664 h 539029"/>
              <a:gd name="connsiteX81" fmla="*/ 1466459 w 1877267"/>
              <a:gd name="connsiteY81" fmla="*/ 180431 h 539029"/>
              <a:gd name="connsiteX82" fmla="*/ 1539409 w 1877267"/>
              <a:gd name="connsiteY82" fmla="*/ 167734 h 539029"/>
              <a:gd name="connsiteX83" fmla="*/ 1513640 w 1877267"/>
              <a:gd name="connsiteY83" fmla="*/ 163501 h 539029"/>
              <a:gd name="connsiteX84" fmla="*/ 1586589 w 1877267"/>
              <a:gd name="connsiteY84" fmla="*/ 159268 h 539029"/>
              <a:gd name="connsiteX85" fmla="*/ 1556588 w 1877267"/>
              <a:gd name="connsiteY85" fmla="*/ 167734 h 539029"/>
              <a:gd name="connsiteX86" fmla="*/ 1560821 w 1877267"/>
              <a:gd name="connsiteY86" fmla="*/ 171966 h 539029"/>
              <a:gd name="connsiteX87" fmla="*/ 1522230 w 1877267"/>
              <a:gd name="connsiteY87" fmla="*/ 180431 h 539029"/>
              <a:gd name="connsiteX88" fmla="*/ 1578000 w 1877267"/>
              <a:gd name="connsiteY88" fmla="*/ 171966 h 539029"/>
              <a:gd name="connsiteX89" fmla="*/ 1565178 w 1877267"/>
              <a:gd name="connsiteY89" fmla="*/ 167734 h 539029"/>
              <a:gd name="connsiteX90" fmla="*/ 1706720 w 1877267"/>
              <a:gd name="connsiteY90" fmla="*/ 142338 h 539029"/>
              <a:gd name="connsiteX91" fmla="*/ 1642360 w 1877267"/>
              <a:gd name="connsiteY91" fmla="*/ 150803 h 539029"/>
              <a:gd name="connsiteX92" fmla="*/ 1642360 w 1877267"/>
              <a:gd name="connsiteY92" fmla="*/ 155036 h 539029"/>
              <a:gd name="connsiteX93" fmla="*/ 1625180 w 1877267"/>
              <a:gd name="connsiteY93" fmla="*/ 150803 h 539029"/>
              <a:gd name="connsiteX94" fmla="*/ 1698130 w 1877267"/>
              <a:gd name="connsiteY94" fmla="*/ 133873 h 539029"/>
              <a:gd name="connsiteX95" fmla="*/ 1372223 w 1877267"/>
              <a:gd name="connsiteY95" fmla="*/ 171966 h 539029"/>
              <a:gd name="connsiteX96" fmla="*/ 1282218 w 1877267"/>
              <a:gd name="connsiteY96" fmla="*/ 180431 h 539029"/>
              <a:gd name="connsiteX97" fmla="*/ 1200804 w 1877267"/>
              <a:gd name="connsiteY97" fmla="*/ 171966 h 539029"/>
              <a:gd name="connsiteX98" fmla="*/ 1200804 w 1877267"/>
              <a:gd name="connsiteY98" fmla="*/ 171966 h 539029"/>
              <a:gd name="connsiteX99" fmla="*/ 1333756 w 1877267"/>
              <a:gd name="connsiteY99" fmla="*/ 167734 h 539029"/>
              <a:gd name="connsiteX100" fmla="*/ 1440939 w 1877267"/>
              <a:gd name="connsiteY100" fmla="*/ 155036 h 539029"/>
              <a:gd name="connsiteX101" fmla="*/ 1719666 w 1877267"/>
              <a:gd name="connsiteY101" fmla="*/ 108602 h 539029"/>
              <a:gd name="connsiteX102" fmla="*/ 1878388 w 1877267"/>
              <a:gd name="connsiteY102" fmla="*/ 66401 h 539029"/>
              <a:gd name="connsiteX103" fmla="*/ 1852619 w 1877267"/>
              <a:gd name="connsiteY103" fmla="*/ 66401 h 539029"/>
              <a:gd name="connsiteX104" fmla="*/ 1239395 w 1877267"/>
              <a:gd name="connsiteY104" fmla="*/ 146695 h 539029"/>
              <a:gd name="connsiteX105" fmla="*/ 1153623 w 1877267"/>
              <a:gd name="connsiteY105" fmla="*/ 150928 h 539029"/>
              <a:gd name="connsiteX106" fmla="*/ 1020671 w 1877267"/>
              <a:gd name="connsiteY106" fmla="*/ 142463 h 539029"/>
              <a:gd name="connsiteX107" fmla="*/ 1016438 w 1877267"/>
              <a:gd name="connsiteY107" fmla="*/ 138230 h 539029"/>
              <a:gd name="connsiteX108" fmla="*/ 1046440 w 1877267"/>
              <a:gd name="connsiteY108" fmla="*/ 129765 h 539029"/>
              <a:gd name="connsiteX109" fmla="*/ 1067851 w 1877267"/>
              <a:gd name="connsiteY109" fmla="*/ 133997 h 539029"/>
              <a:gd name="connsiteX110" fmla="*/ 1260807 w 1877267"/>
              <a:gd name="connsiteY110" fmla="*/ 133997 h 539029"/>
              <a:gd name="connsiteX111" fmla="*/ 1252217 w 1877267"/>
              <a:gd name="connsiteY111" fmla="*/ 129765 h 539029"/>
              <a:gd name="connsiteX112" fmla="*/ 1402348 w 1877267"/>
              <a:gd name="connsiteY112" fmla="*/ 117067 h 539029"/>
              <a:gd name="connsiteX113" fmla="*/ 1415171 w 1877267"/>
              <a:gd name="connsiteY113" fmla="*/ 117067 h 539029"/>
              <a:gd name="connsiteX114" fmla="*/ 1312220 w 1877267"/>
              <a:gd name="connsiteY114" fmla="*/ 121300 h 539029"/>
              <a:gd name="connsiteX115" fmla="*/ 1106442 w 1877267"/>
              <a:gd name="connsiteY115" fmla="*/ 125532 h 539029"/>
              <a:gd name="connsiteX116" fmla="*/ 1085031 w 1877267"/>
              <a:gd name="connsiteY116" fmla="*/ 129765 h 539029"/>
              <a:gd name="connsiteX117" fmla="*/ 1007849 w 1877267"/>
              <a:gd name="connsiteY117" fmla="*/ 125532 h 539029"/>
              <a:gd name="connsiteX118" fmla="*/ 1012081 w 1877267"/>
              <a:gd name="connsiteY118" fmla="*/ 133997 h 539029"/>
              <a:gd name="connsiteX119" fmla="*/ 999259 w 1877267"/>
              <a:gd name="connsiteY119" fmla="*/ 133997 h 539029"/>
              <a:gd name="connsiteX120" fmla="*/ 801947 w 1877267"/>
              <a:gd name="connsiteY120" fmla="*/ 112835 h 539029"/>
              <a:gd name="connsiteX121" fmla="*/ 154489 w 1877267"/>
              <a:gd name="connsiteY121" fmla="*/ 15610 h 539029"/>
              <a:gd name="connsiteX122" fmla="*/ 68717 w 1877267"/>
              <a:gd name="connsiteY122" fmla="*/ 11377 h 539029"/>
              <a:gd name="connsiteX123" fmla="*/ 34359 w 1877267"/>
              <a:gd name="connsiteY123" fmla="*/ 45238 h 539029"/>
              <a:gd name="connsiteX124" fmla="*/ 47181 w 1877267"/>
              <a:gd name="connsiteY124" fmla="*/ 57936 h 539029"/>
              <a:gd name="connsiteX125" fmla="*/ 25769 w 1877267"/>
              <a:gd name="connsiteY125" fmla="*/ 74866 h 539029"/>
              <a:gd name="connsiteX126" fmla="*/ 51538 w 1877267"/>
              <a:gd name="connsiteY126" fmla="*/ 79099 h 539029"/>
              <a:gd name="connsiteX127" fmla="*/ 51538 w 1877267"/>
              <a:gd name="connsiteY127" fmla="*/ 83331 h 539029"/>
              <a:gd name="connsiteX128" fmla="*/ 34359 w 1877267"/>
              <a:gd name="connsiteY128" fmla="*/ 87564 h 539029"/>
              <a:gd name="connsiteX129" fmla="*/ 17179 w 1877267"/>
              <a:gd name="connsiteY129" fmla="*/ 104494 h 539029"/>
              <a:gd name="connsiteX130" fmla="*/ 21412 w 1877267"/>
              <a:gd name="connsiteY130" fmla="*/ 104494 h 539029"/>
              <a:gd name="connsiteX131" fmla="*/ 25644 w 1877267"/>
              <a:gd name="connsiteY131" fmla="*/ 117192 h 539029"/>
              <a:gd name="connsiteX132" fmla="*/ 25644 w 1877267"/>
              <a:gd name="connsiteY132" fmla="*/ 117192 h 539029"/>
              <a:gd name="connsiteX133" fmla="*/ 42824 w 1877267"/>
              <a:gd name="connsiteY133" fmla="*/ 125657 h 539029"/>
              <a:gd name="connsiteX134" fmla="*/ 38591 w 1877267"/>
              <a:gd name="connsiteY134" fmla="*/ 129889 h 539029"/>
              <a:gd name="connsiteX135" fmla="*/ 17179 w 1877267"/>
              <a:gd name="connsiteY135" fmla="*/ 155285 h 539029"/>
              <a:gd name="connsiteX136" fmla="*/ 34359 w 1877267"/>
              <a:gd name="connsiteY136" fmla="*/ 172215 h 539029"/>
              <a:gd name="connsiteX137" fmla="*/ 21536 w 1877267"/>
              <a:gd name="connsiteY137" fmla="*/ 176448 h 539029"/>
              <a:gd name="connsiteX138" fmla="*/ 34359 w 1877267"/>
              <a:gd name="connsiteY138" fmla="*/ 197610 h 539029"/>
              <a:gd name="connsiteX139" fmla="*/ 17179 w 1877267"/>
              <a:gd name="connsiteY139" fmla="*/ 197610 h 539029"/>
              <a:gd name="connsiteX140" fmla="*/ 25769 w 1877267"/>
              <a:gd name="connsiteY140" fmla="*/ 210308 h 539029"/>
              <a:gd name="connsiteX141" fmla="*/ 17179 w 1877267"/>
              <a:gd name="connsiteY141" fmla="*/ 210308 h 539029"/>
              <a:gd name="connsiteX142" fmla="*/ 17179 w 1877267"/>
              <a:gd name="connsiteY142" fmla="*/ 227238 h 539029"/>
              <a:gd name="connsiteX143" fmla="*/ 25769 w 1877267"/>
              <a:gd name="connsiteY143" fmla="*/ 223006 h 539029"/>
              <a:gd name="connsiteX144" fmla="*/ 47181 w 1877267"/>
              <a:gd name="connsiteY144" fmla="*/ 231471 h 539029"/>
              <a:gd name="connsiteX145" fmla="*/ 34359 w 1877267"/>
              <a:gd name="connsiteY145" fmla="*/ 231471 h 539029"/>
              <a:gd name="connsiteX146" fmla="*/ 42948 w 1877267"/>
              <a:gd name="connsiteY146" fmla="*/ 248401 h 539029"/>
              <a:gd name="connsiteX147" fmla="*/ 12947 w 1877267"/>
              <a:gd name="connsiteY147" fmla="*/ 239936 h 539029"/>
              <a:gd name="connsiteX148" fmla="*/ 30126 w 1877267"/>
              <a:gd name="connsiteY148" fmla="*/ 256866 h 539029"/>
              <a:gd name="connsiteX149" fmla="*/ 12947 w 1877267"/>
              <a:gd name="connsiteY149" fmla="*/ 261099 h 539029"/>
              <a:gd name="connsiteX150" fmla="*/ 17179 w 1877267"/>
              <a:gd name="connsiteY150" fmla="*/ 265331 h 539029"/>
              <a:gd name="connsiteX151" fmla="*/ 4357 w 1877267"/>
              <a:gd name="connsiteY151" fmla="*/ 299192 h 539029"/>
              <a:gd name="connsiteX152" fmla="*/ 12947 w 1877267"/>
              <a:gd name="connsiteY152" fmla="*/ 311890 h 539029"/>
              <a:gd name="connsiteX153" fmla="*/ 4357 w 1877267"/>
              <a:gd name="connsiteY153" fmla="*/ 320355 h 539029"/>
              <a:gd name="connsiteX154" fmla="*/ 8590 w 1877267"/>
              <a:gd name="connsiteY154" fmla="*/ 324587 h 539029"/>
              <a:gd name="connsiteX155" fmla="*/ 12822 w 1877267"/>
              <a:gd name="connsiteY155" fmla="*/ 354215 h 539029"/>
              <a:gd name="connsiteX156" fmla="*/ 0 w 1877267"/>
              <a:gd name="connsiteY156" fmla="*/ 354215 h 539029"/>
              <a:gd name="connsiteX157" fmla="*/ 12822 w 1877267"/>
              <a:gd name="connsiteY157" fmla="*/ 375378 h 539029"/>
              <a:gd name="connsiteX158" fmla="*/ 4233 w 1877267"/>
              <a:gd name="connsiteY158" fmla="*/ 375378 h 539029"/>
              <a:gd name="connsiteX159" fmla="*/ 12822 w 1877267"/>
              <a:gd name="connsiteY159" fmla="*/ 392308 h 539029"/>
              <a:gd name="connsiteX160" fmla="*/ 17055 w 1877267"/>
              <a:gd name="connsiteY160" fmla="*/ 375378 h 539029"/>
              <a:gd name="connsiteX161" fmla="*/ 81415 w 1877267"/>
              <a:gd name="connsiteY161" fmla="*/ 396541 h 539029"/>
              <a:gd name="connsiteX162" fmla="*/ 167186 w 1877267"/>
              <a:gd name="connsiteY162" fmla="*/ 447207 h 539029"/>
              <a:gd name="connsiteX163" fmla="*/ 214367 w 1877267"/>
              <a:gd name="connsiteY163" fmla="*/ 451440 h 539029"/>
              <a:gd name="connsiteX164" fmla="*/ 180009 w 1877267"/>
              <a:gd name="connsiteY164" fmla="*/ 438742 h 539029"/>
              <a:gd name="connsiteX165" fmla="*/ 162829 w 1877267"/>
              <a:gd name="connsiteY165" fmla="*/ 417579 h 539029"/>
              <a:gd name="connsiteX166" fmla="*/ 188598 w 1877267"/>
              <a:gd name="connsiteY166" fmla="*/ 434510 h 539029"/>
              <a:gd name="connsiteX167" fmla="*/ 218600 w 1877267"/>
              <a:gd name="connsiteY167" fmla="*/ 455673 h 539029"/>
              <a:gd name="connsiteX168" fmla="*/ 420144 w 1877267"/>
              <a:gd name="connsiteY168" fmla="*/ 523269 h 539029"/>
              <a:gd name="connsiteX169" fmla="*/ 432967 w 1877267"/>
              <a:gd name="connsiteY169" fmla="*/ 527502 h 539029"/>
              <a:gd name="connsiteX170" fmla="*/ 527328 w 1877267"/>
              <a:gd name="connsiteY170" fmla="*/ 535967 h 539029"/>
              <a:gd name="connsiteX171" fmla="*/ 514506 w 1877267"/>
              <a:gd name="connsiteY171" fmla="*/ 531734 h 539029"/>
              <a:gd name="connsiteX172" fmla="*/ 681692 w 1877267"/>
              <a:gd name="connsiteY172" fmla="*/ 540199 h 539029"/>
              <a:gd name="connsiteX173" fmla="*/ 690282 w 1877267"/>
              <a:gd name="connsiteY173" fmla="*/ 535967 h 539029"/>
              <a:gd name="connsiteX174" fmla="*/ 690282 w 1877267"/>
              <a:gd name="connsiteY174" fmla="*/ 540199 h 539029"/>
              <a:gd name="connsiteX175" fmla="*/ 707461 w 1877267"/>
              <a:gd name="connsiteY175" fmla="*/ 540199 h 539029"/>
              <a:gd name="connsiteX176" fmla="*/ 716051 w 1877267"/>
              <a:gd name="connsiteY176" fmla="*/ 535967 h 539029"/>
              <a:gd name="connsiteX177" fmla="*/ 861825 w 1877267"/>
              <a:gd name="connsiteY177" fmla="*/ 531734 h 539029"/>
              <a:gd name="connsiteX178" fmla="*/ 951829 w 1877267"/>
              <a:gd name="connsiteY178" fmla="*/ 531734 h 539029"/>
              <a:gd name="connsiteX179" fmla="*/ 788876 w 1877267"/>
              <a:gd name="connsiteY179" fmla="*/ 523269 h 539029"/>
              <a:gd name="connsiteX180" fmla="*/ 878880 w 1877267"/>
              <a:gd name="connsiteY180" fmla="*/ 523269 h 539029"/>
              <a:gd name="connsiteX181" fmla="*/ 908881 w 1877267"/>
              <a:gd name="connsiteY181" fmla="*/ 519036 h 539029"/>
              <a:gd name="connsiteX182" fmla="*/ 900292 w 1877267"/>
              <a:gd name="connsiteY182" fmla="*/ 519036 h 539029"/>
              <a:gd name="connsiteX183" fmla="*/ 900292 w 1877267"/>
              <a:gd name="connsiteY183" fmla="*/ 523269 h 539029"/>
              <a:gd name="connsiteX184" fmla="*/ 986063 w 1877267"/>
              <a:gd name="connsiteY184" fmla="*/ 523269 h 539029"/>
              <a:gd name="connsiteX185" fmla="*/ 938883 w 1877267"/>
              <a:gd name="connsiteY185" fmla="*/ 514804 h 539029"/>
              <a:gd name="connsiteX186" fmla="*/ 960294 w 1877267"/>
              <a:gd name="connsiteY186" fmla="*/ 510571 h 539029"/>
              <a:gd name="connsiteX187" fmla="*/ 1256201 w 1877267"/>
              <a:gd name="connsiteY187" fmla="*/ 502106 h 539029"/>
              <a:gd name="connsiteX188" fmla="*/ 1324793 w 1877267"/>
              <a:gd name="connsiteY188" fmla="*/ 502106 h 539029"/>
              <a:gd name="connsiteX189" fmla="*/ 1320560 w 1877267"/>
              <a:gd name="connsiteY189" fmla="*/ 506339 h 539029"/>
              <a:gd name="connsiteX190" fmla="*/ 1423511 w 1877267"/>
              <a:gd name="connsiteY190" fmla="*/ 493641 h 539029"/>
              <a:gd name="connsiteX191" fmla="*/ 1440691 w 1877267"/>
              <a:gd name="connsiteY191" fmla="*/ 485176 h 539029"/>
              <a:gd name="connsiteX192" fmla="*/ 1436458 w 1877267"/>
              <a:gd name="connsiteY192" fmla="*/ 480943 h 539029"/>
              <a:gd name="connsiteX193" fmla="*/ 1372471 w 1877267"/>
              <a:gd name="connsiteY193" fmla="*/ 493641 h 539029"/>
              <a:gd name="connsiteX194" fmla="*/ 1372471 w 1877267"/>
              <a:gd name="connsiteY194" fmla="*/ 493641 h 539029"/>
              <a:gd name="connsiteX195" fmla="*/ 1312469 w 1877267"/>
              <a:gd name="connsiteY195" fmla="*/ 256866 h 539029"/>
              <a:gd name="connsiteX196" fmla="*/ 1269645 w 1877267"/>
              <a:gd name="connsiteY196" fmla="*/ 256866 h 539029"/>
              <a:gd name="connsiteX197" fmla="*/ 1312469 w 1877267"/>
              <a:gd name="connsiteY197" fmla="*/ 256866 h 539029"/>
              <a:gd name="connsiteX198" fmla="*/ 1312469 w 1877267"/>
              <a:gd name="connsiteY198" fmla="*/ 256866 h 539029"/>
              <a:gd name="connsiteX199" fmla="*/ 1621197 w 1877267"/>
              <a:gd name="connsiteY199" fmla="*/ 155534 h 539029"/>
              <a:gd name="connsiteX200" fmla="*/ 1604018 w 1877267"/>
              <a:gd name="connsiteY200" fmla="*/ 155534 h 539029"/>
              <a:gd name="connsiteX201" fmla="*/ 1621197 w 1877267"/>
              <a:gd name="connsiteY201" fmla="*/ 155534 h 539029"/>
              <a:gd name="connsiteX202" fmla="*/ 1621197 w 1877267"/>
              <a:gd name="connsiteY202" fmla="*/ 155534 h 539029"/>
              <a:gd name="connsiteX203" fmla="*/ 1514014 w 1877267"/>
              <a:gd name="connsiteY203" fmla="*/ 168231 h 539029"/>
              <a:gd name="connsiteX204" fmla="*/ 1449654 w 1877267"/>
              <a:gd name="connsiteY204" fmla="*/ 172464 h 539029"/>
              <a:gd name="connsiteX205" fmla="*/ 1423885 w 1877267"/>
              <a:gd name="connsiteY205" fmla="*/ 172464 h 539029"/>
              <a:gd name="connsiteX206" fmla="*/ 1449654 w 1877267"/>
              <a:gd name="connsiteY206" fmla="*/ 172464 h 539029"/>
              <a:gd name="connsiteX207" fmla="*/ 1514014 w 1877267"/>
              <a:gd name="connsiteY207" fmla="*/ 168231 h 539029"/>
              <a:gd name="connsiteX208" fmla="*/ 1514014 w 1877267"/>
              <a:gd name="connsiteY208" fmla="*/ 168231 h 539029"/>
              <a:gd name="connsiteX209" fmla="*/ 1230930 w 1877267"/>
              <a:gd name="connsiteY209" fmla="*/ 333053 h 539029"/>
              <a:gd name="connsiteX210" fmla="*/ 1235162 w 1877267"/>
              <a:gd name="connsiteY210" fmla="*/ 337285 h 539029"/>
              <a:gd name="connsiteX211" fmla="*/ 1205161 w 1877267"/>
              <a:gd name="connsiteY211" fmla="*/ 337285 h 539029"/>
              <a:gd name="connsiteX212" fmla="*/ 1230930 w 1877267"/>
              <a:gd name="connsiteY212" fmla="*/ 333053 h 539029"/>
              <a:gd name="connsiteX213" fmla="*/ 1230930 w 1877267"/>
              <a:gd name="connsiteY213" fmla="*/ 333053 h 539029"/>
              <a:gd name="connsiteX214" fmla="*/ 1230930 w 1877267"/>
              <a:gd name="connsiteY214" fmla="*/ 333053 h 539029"/>
              <a:gd name="connsiteX215" fmla="*/ 1222340 w 1877267"/>
              <a:gd name="connsiteY215" fmla="*/ 231596 h 539029"/>
              <a:gd name="connsiteX216" fmla="*/ 1226573 w 1877267"/>
              <a:gd name="connsiteY216" fmla="*/ 231596 h 539029"/>
              <a:gd name="connsiteX217" fmla="*/ 1175159 w 1877267"/>
              <a:gd name="connsiteY217" fmla="*/ 231596 h 539029"/>
              <a:gd name="connsiteX218" fmla="*/ 1222340 w 1877267"/>
              <a:gd name="connsiteY218" fmla="*/ 231596 h 539029"/>
              <a:gd name="connsiteX219" fmla="*/ 1222340 w 1877267"/>
              <a:gd name="connsiteY219" fmla="*/ 231596 h 539029"/>
              <a:gd name="connsiteX220" fmla="*/ 1222340 w 1877267"/>
              <a:gd name="connsiteY220" fmla="*/ 231596 h 539029"/>
              <a:gd name="connsiteX221" fmla="*/ 1153748 w 1877267"/>
              <a:gd name="connsiteY221" fmla="*/ 337285 h 539029"/>
              <a:gd name="connsiteX222" fmla="*/ 1157980 w 1877267"/>
              <a:gd name="connsiteY222" fmla="*/ 337285 h 539029"/>
              <a:gd name="connsiteX223" fmla="*/ 1145158 w 1877267"/>
              <a:gd name="connsiteY223" fmla="*/ 337285 h 539029"/>
              <a:gd name="connsiteX224" fmla="*/ 1153748 w 1877267"/>
              <a:gd name="connsiteY224" fmla="*/ 337285 h 539029"/>
              <a:gd name="connsiteX225" fmla="*/ 1153748 w 1877267"/>
              <a:gd name="connsiteY225" fmla="*/ 337285 h 539029"/>
              <a:gd name="connsiteX226" fmla="*/ 1153748 w 1877267"/>
              <a:gd name="connsiteY226" fmla="*/ 337285 h 539029"/>
              <a:gd name="connsiteX227" fmla="*/ 47430 w 1877267"/>
              <a:gd name="connsiteY227" fmla="*/ 142836 h 539029"/>
              <a:gd name="connsiteX228" fmla="*/ 56019 w 1877267"/>
              <a:gd name="connsiteY228" fmla="*/ 138603 h 539029"/>
              <a:gd name="connsiteX229" fmla="*/ 47430 w 1877267"/>
              <a:gd name="connsiteY229" fmla="*/ 142836 h 539029"/>
              <a:gd name="connsiteX230" fmla="*/ 47430 w 1877267"/>
              <a:gd name="connsiteY230" fmla="*/ 142836 h 53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1877267" h="539029">
                <a:moveTo>
                  <a:pt x="1372471" y="493641"/>
                </a:moveTo>
                <a:cubicBezTo>
                  <a:pt x="1359650" y="485176"/>
                  <a:pt x="1342470" y="497874"/>
                  <a:pt x="1333880" y="489408"/>
                </a:cubicBezTo>
                <a:cubicBezTo>
                  <a:pt x="1342470" y="489408"/>
                  <a:pt x="1346703" y="480943"/>
                  <a:pt x="1351060" y="476711"/>
                </a:cubicBezTo>
                <a:cubicBezTo>
                  <a:pt x="1265288" y="476711"/>
                  <a:pt x="1179516" y="485176"/>
                  <a:pt x="1093745" y="480943"/>
                </a:cubicBezTo>
                <a:cubicBezTo>
                  <a:pt x="1046564" y="468246"/>
                  <a:pt x="995151" y="480943"/>
                  <a:pt x="943613" y="472478"/>
                </a:cubicBezTo>
                <a:cubicBezTo>
                  <a:pt x="1020795" y="468246"/>
                  <a:pt x="1097977" y="468246"/>
                  <a:pt x="1175159" y="468246"/>
                </a:cubicBezTo>
                <a:cubicBezTo>
                  <a:pt x="1175159" y="459780"/>
                  <a:pt x="1175159" y="459780"/>
                  <a:pt x="1175159" y="459780"/>
                </a:cubicBezTo>
                <a:cubicBezTo>
                  <a:pt x="1209518" y="451315"/>
                  <a:pt x="1248109" y="451315"/>
                  <a:pt x="1286700" y="451315"/>
                </a:cubicBezTo>
                <a:cubicBezTo>
                  <a:pt x="1372471" y="438618"/>
                  <a:pt x="1462476" y="434385"/>
                  <a:pt x="1552605" y="417455"/>
                </a:cubicBezTo>
                <a:cubicBezTo>
                  <a:pt x="1556837" y="421687"/>
                  <a:pt x="1556837" y="421687"/>
                  <a:pt x="1556837" y="421687"/>
                </a:cubicBezTo>
                <a:cubicBezTo>
                  <a:pt x="1582606" y="400525"/>
                  <a:pt x="1625430" y="408990"/>
                  <a:pt x="1651198" y="392059"/>
                </a:cubicBezTo>
                <a:cubicBezTo>
                  <a:pt x="1706969" y="383594"/>
                  <a:pt x="1766972" y="366664"/>
                  <a:pt x="1818385" y="349734"/>
                </a:cubicBezTo>
                <a:cubicBezTo>
                  <a:pt x="1694022" y="379362"/>
                  <a:pt x="1569659" y="404633"/>
                  <a:pt x="1445296" y="413098"/>
                </a:cubicBezTo>
                <a:cubicBezTo>
                  <a:pt x="1441064" y="413098"/>
                  <a:pt x="1428117" y="413098"/>
                  <a:pt x="1428117" y="408865"/>
                </a:cubicBezTo>
                <a:cubicBezTo>
                  <a:pt x="1432350" y="404633"/>
                  <a:pt x="1432350" y="404633"/>
                  <a:pt x="1432350" y="404633"/>
                </a:cubicBezTo>
                <a:cubicBezTo>
                  <a:pt x="1552355" y="400400"/>
                  <a:pt x="1672486" y="370772"/>
                  <a:pt x="1788259" y="345501"/>
                </a:cubicBezTo>
                <a:cubicBezTo>
                  <a:pt x="1728256" y="353966"/>
                  <a:pt x="1668129" y="375129"/>
                  <a:pt x="1608126" y="375129"/>
                </a:cubicBezTo>
                <a:cubicBezTo>
                  <a:pt x="1595304" y="379362"/>
                  <a:pt x="1582357" y="379362"/>
                  <a:pt x="1569535" y="379362"/>
                </a:cubicBezTo>
                <a:cubicBezTo>
                  <a:pt x="1586714" y="370897"/>
                  <a:pt x="1608126" y="366664"/>
                  <a:pt x="1620948" y="362431"/>
                </a:cubicBezTo>
                <a:cubicBezTo>
                  <a:pt x="1599536" y="366664"/>
                  <a:pt x="1578125" y="370897"/>
                  <a:pt x="1556588" y="370897"/>
                </a:cubicBezTo>
                <a:cubicBezTo>
                  <a:pt x="1556588" y="366664"/>
                  <a:pt x="1556588" y="366664"/>
                  <a:pt x="1556588" y="366664"/>
                </a:cubicBezTo>
                <a:cubicBezTo>
                  <a:pt x="1565178" y="362431"/>
                  <a:pt x="1565178" y="362431"/>
                  <a:pt x="1565178" y="362431"/>
                </a:cubicBezTo>
                <a:cubicBezTo>
                  <a:pt x="1539409" y="366664"/>
                  <a:pt x="1513764" y="370897"/>
                  <a:pt x="1487996" y="366664"/>
                </a:cubicBezTo>
                <a:cubicBezTo>
                  <a:pt x="1479406" y="370897"/>
                  <a:pt x="1470816" y="370897"/>
                  <a:pt x="1466584" y="366664"/>
                </a:cubicBezTo>
                <a:cubicBezTo>
                  <a:pt x="1470816" y="366664"/>
                  <a:pt x="1470816" y="366664"/>
                  <a:pt x="1470816" y="366664"/>
                </a:cubicBezTo>
                <a:cubicBezTo>
                  <a:pt x="1517997" y="358199"/>
                  <a:pt x="1573768" y="358199"/>
                  <a:pt x="1620948" y="341269"/>
                </a:cubicBezTo>
                <a:cubicBezTo>
                  <a:pt x="1642360" y="341269"/>
                  <a:pt x="1672361" y="337036"/>
                  <a:pt x="1689541" y="328571"/>
                </a:cubicBezTo>
                <a:cubicBezTo>
                  <a:pt x="1663772" y="332803"/>
                  <a:pt x="1629538" y="328571"/>
                  <a:pt x="1608126" y="341269"/>
                </a:cubicBezTo>
                <a:cubicBezTo>
                  <a:pt x="1599536" y="332803"/>
                  <a:pt x="1586714" y="341269"/>
                  <a:pt x="1578125" y="341269"/>
                </a:cubicBezTo>
                <a:cubicBezTo>
                  <a:pt x="1492353" y="366664"/>
                  <a:pt x="1402348" y="358199"/>
                  <a:pt x="1316577" y="370897"/>
                </a:cubicBezTo>
                <a:cubicBezTo>
                  <a:pt x="1265164" y="370897"/>
                  <a:pt x="1209393" y="375129"/>
                  <a:pt x="1157856" y="370897"/>
                </a:cubicBezTo>
                <a:lnTo>
                  <a:pt x="1157856" y="370897"/>
                </a:lnTo>
                <a:cubicBezTo>
                  <a:pt x="1162088" y="366664"/>
                  <a:pt x="1175035" y="366664"/>
                  <a:pt x="1175035" y="362431"/>
                </a:cubicBezTo>
                <a:cubicBezTo>
                  <a:pt x="1170802" y="362431"/>
                  <a:pt x="1170802" y="362431"/>
                  <a:pt x="1170802" y="362431"/>
                </a:cubicBezTo>
                <a:cubicBezTo>
                  <a:pt x="1213626" y="358199"/>
                  <a:pt x="1252217" y="358199"/>
                  <a:pt x="1290808" y="353966"/>
                </a:cubicBezTo>
                <a:cubicBezTo>
                  <a:pt x="1290808" y="349734"/>
                  <a:pt x="1290808" y="349734"/>
                  <a:pt x="1290808" y="349734"/>
                </a:cubicBezTo>
                <a:cubicBezTo>
                  <a:pt x="1295040" y="345501"/>
                  <a:pt x="1303630" y="345501"/>
                  <a:pt x="1307987" y="345501"/>
                </a:cubicBezTo>
                <a:cubicBezTo>
                  <a:pt x="1312220" y="358199"/>
                  <a:pt x="1325166" y="341269"/>
                  <a:pt x="1333756" y="345501"/>
                </a:cubicBezTo>
                <a:lnTo>
                  <a:pt x="1333756" y="349734"/>
                </a:lnTo>
                <a:cubicBezTo>
                  <a:pt x="1337989" y="345501"/>
                  <a:pt x="1337989" y="345501"/>
                  <a:pt x="1337989" y="345501"/>
                </a:cubicBezTo>
                <a:cubicBezTo>
                  <a:pt x="1410938" y="341269"/>
                  <a:pt x="1410938" y="341269"/>
                  <a:pt x="1410938" y="341269"/>
                </a:cubicBezTo>
                <a:cubicBezTo>
                  <a:pt x="1415171" y="349734"/>
                  <a:pt x="1415171" y="349734"/>
                  <a:pt x="1415171" y="349734"/>
                </a:cubicBezTo>
                <a:cubicBezTo>
                  <a:pt x="1432350" y="345501"/>
                  <a:pt x="1449529" y="341269"/>
                  <a:pt x="1466584" y="341269"/>
                </a:cubicBezTo>
                <a:cubicBezTo>
                  <a:pt x="1475173" y="332803"/>
                  <a:pt x="1492353" y="341269"/>
                  <a:pt x="1496585" y="337036"/>
                </a:cubicBezTo>
                <a:cubicBezTo>
                  <a:pt x="1483763" y="332803"/>
                  <a:pt x="1475173" y="341269"/>
                  <a:pt x="1466584" y="337036"/>
                </a:cubicBezTo>
                <a:cubicBezTo>
                  <a:pt x="1522354" y="324339"/>
                  <a:pt x="1578125" y="320106"/>
                  <a:pt x="1629538" y="311641"/>
                </a:cubicBezTo>
                <a:cubicBezTo>
                  <a:pt x="1706720" y="294711"/>
                  <a:pt x="1788259" y="286245"/>
                  <a:pt x="1852494" y="248277"/>
                </a:cubicBezTo>
                <a:cubicBezTo>
                  <a:pt x="1655182" y="303176"/>
                  <a:pt x="1453637" y="328571"/>
                  <a:pt x="1252092" y="337036"/>
                </a:cubicBezTo>
                <a:cubicBezTo>
                  <a:pt x="1239270" y="332803"/>
                  <a:pt x="1239270" y="332803"/>
                  <a:pt x="1239270" y="332803"/>
                </a:cubicBezTo>
                <a:cubicBezTo>
                  <a:pt x="1277861" y="328571"/>
                  <a:pt x="1312220" y="328571"/>
                  <a:pt x="1346454" y="324339"/>
                </a:cubicBezTo>
                <a:cubicBezTo>
                  <a:pt x="1363633" y="324339"/>
                  <a:pt x="1380812" y="320106"/>
                  <a:pt x="1393634" y="315873"/>
                </a:cubicBezTo>
                <a:cubicBezTo>
                  <a:pt x="1385045" y="311641"/>
                  <a:pt x="1385045" y="311641"/>
                  <a:pt x="1385045" y="311641"/>
                </a:cubicBezTo>
                <a:cubicBezTo>
                  <a:pt x="1385045" y="311641"/>
                  <a:pt x="1393634" y="311641"/>
                  <a:pt x="1389277" y="307408"/>
                </a:cubicBezTo>
                <a:cubicBezTo>
                  <a:pt x="1359276" y="311641"/>
                  <a:pt x="1329274" y="311641"/>
                  <a:pt x="1299273" y="311641"/>
                </a:cubicBezTo>
                <a:cubicBezTo>
                  <a:pt x="1299273" y="307408"/>
                  <a:pt x="1290683" y="303176"/>
                  <a:pt x="1295040" y="298943"/>
                </a:cubicBezTo>
                <a:cubicBezTo>
                  <a:pt x="1337864" y="290478"/>
                  <a:pt x="1385045" y="290478"/>
                  <a:pt x="1427993" y="282013"/>
                </a:cubicBezTo>
                <a:cubicBezTo>
                  <a:pt x="1457994" y="290478"/>
                  <a:pt x="1483763" y="273548"/>
                  <a:pt x="1513764" y="273548"/>
                </a:cubicBezTo>
                <a:cubicBezTo>
                  <a:pt x="1517997" y="277780"/>
                  <a:pt x="1517997" y="277780"/>
                  <a:pt x="1517997" y="277780"/>
                </a:cubicBezTo>
                <a:cubicBezTo>
                  <a:pt x="1552355" y="277780"/>
                  <a:pt x="1590946" y="273548"/>
                  <a:pt x="1625180" y="256617"/>
                </a:cubicBezTo>
                <a:cubicBezTo>
                  <a:pt x="1462227" y="277780"/>
                  <a:pt x="1462227" y="277780"/>
                  <a:pt x="1462227" y="277780"/>
                </a:cubicBezTo>
                <a:cubicBezTo>
                  <a:pt x="1449405" y="277780"/>
                  <a:pt x="1432225" y="282013"/>
                  <a:pt x="1423636" y="273548"/>
                </a:cubicBezTo>
                <a:cubicBezTo>
                  <a:pt x="1247860" y="282013"/>
                  <a:pt x="1247860" y="282013"/>
                  <a:pt x="1247860" y="282013"/>
                </a:cubicBezTo>
                <a:cubicBezTo>
                  <a:pt x="1230681" y="277780"/>
                  <a:pt x="1230681" y="277780"/>
                  <a:pt x="1230681" y="277780"/>
                </a:cubicBezTo>
                <a:cubicBezTo>
                  <a:pt x="1234913" y="277780"/>
                  <a:pt x="1234913" y="277780"/>
                  <a:pt x="1234913" y="277780"/>
                </a:cubicBezTo>
                <a:cubicBezTo>
                  <a:pt x="1312095" y="269315"/>
                  <a:pt x="1389277" y="269315"/>
                  <a:pt x="1466459" y="260850"/>
                </a:cubicBezTo>
                <a:cubicBezTo>
                  <a:pt x="1427868" y="256617"/>
                  <a:pt x="1389277" y="269315"/>
                  <a:pt x="1350686" y="260850"/>
                </a:cubicBezTo>
                <a:cubicBezTo>
                  <a:pt x="1363508" y="256617"/>
                  <a:pt x="1376455" y="256617"/>
                  <a:pt x="1389277" y="256617"/>
                </a:cubicBezTo>
                <a:cubicBezTo>
                  <a:pt x="1363508" y="252385"/>
                  <a:pt x="1342097" y="260850"/>
                  <a:pt x="1320685" y="252385"/>
                </a:cubicBezTo>
                <a:cubicBezTo>
                  <a:pt x="1333507" y="243920"/>
                  <a:pt x="1350686" y="252385"/>
                  <a:pt x="1363508" y="248152"/>
                </a:cubicBezTo>
                <a:cubicBezTo>
                  <a:pt x="1397867" y="243920"/>
                  <a:pt x="1436458" y="243920"/>
                  <a:pt x="1470692" y="235454"/>
                </a:cubicBezTo>
                <a:cubicBezTo>
                  <a:pt x="1393510" y="239687"/>
                  <a:pt x="1316328" y="243920"/>
                  <a:pt x="1239146" y="248152"/>
                </a:cubicBezTo>
                <a:cubicBezTo>
                  <a:pt x="1217734" y="243920"/>
                  <a:pt x="1217734" y="243920"/>
                  <a:pt x="1217734" y="243920"/>
                </a:cubicBezTo>
                <a:cubicBezTo>
                  <a:pt x="1221967" y="239687"/>
                  <a:pt x="1221967" y="239687"/>
                  <a:pt x="1221967" y="239687"/>
                </a:cubicBezTo>
                <a:cubicBezTo>
                  <a:pt x="1329150" y="235454"/>
                  <a:pt x="1440691" y="226989"/>
                  <a:pt x="1552107" y="218524"/>
                </a:cubicBezTo>
                <a:cubicBezTo>
                  <a:pt x="1599287" y="205826"/>
                  <a:pt x="1650700" y="205826"/>
                  <a:pt x="1693648" y="188896"/>
                </a:cubicBezTo>
                <a:cubicBezTo>
                  <a:pt x="1637878" y="193129"/>
                  <a:pt x="1577875" y="214292"/>
                  <a:pt x="1517873" y="214292"/>
                </a:cubicBezTo>
                <a:cubicBezTo>
                  <a:pt x="1479282" y="214292"/>
                  <a:pt x="1432101" y="218524"/>
                  <a:pt x="1397867" y="218524"/>
                </a:cubicBezTo>
                <a:cubicBezTo>
                  <a:pt x="1402099" y="214292"/>
                  <a:pt x="1402099" y="214292"/>
                  <a:pt x="1402099" y="214292"/>
                </a:cubicBezTo>
                <a:cubicBezTo>
                  <a:pt x="1350686" y="214292"/>
                  <a:pt x="1303506" y="226989"/>
                  <a:pt x="1256325" y="210059"/>
                </a:cubicBezTo>
                <a:lnTo>
                  <a:pt x="1256325" y="210059"/>
                </a:lnTo>
                <a:cubicBezTo>
                  <a:pt x="1329274" y="197362"/>
                  <a:pt x="1406457" y="201594"/>
                  <a:pt x="1479282" y="184664"/>
                </a:cubicBezTo>
                <a:cubicBezTo>
                  <a:pt x="1466459" y="180431"/>
                  <a:pt x="1466459" y="180431"/>
                  <a:pt x="1466459" y="180431"/>
                </a:cubicBezTo>
                <a:cubicBezTo>
                  <a:pt x="1539409" y="167734"/>
                  <a:pt x="1539409" y="167734"/>
                  <a:pt x="1539409" y="167734"/>
                </a:cubicBezTo>
                <a:cubicBezTo>
                  <a:pt x="1530819" y="167734"/>
                  <a:pt x="1522230" y="171966"/>
                  <a:pt x="1513640" y="163501"/>
                </a:cubicBezTo>
                <a:cubicBezTo>
                  <a:pt x="1539409" y="163501"/>
                  <a:pt x="1565053" y="155036"/>
                  <a:pt x="1586589" y="159268"/>
                </a:cubicBezTo>
                <a:cubicBezTo>
                  <a:pt x="1556588" y="167734"/>
                  <a:pt x="1556588" y="167734"/>
                  <a:pt x="1556588" y="167734"/>
                </a:cubicBezTo>
                <a:cubicBezTo>
                  <a:pt x="1560821" y="167734"/>
                  <a:pt x="1560821" y="171966"/>
                  <a:pt x="1560821" y="171966"/>
                </a:cubicBezTo>
                <a:cubicBezTo>
                  <a:pt x="1522230" y="180431"/>
                  <a:pt x="1522230" y="180431"/>
                  <a:pt x="1522230" y="180431"/>
                </a:cubicBezTo>
                <a:cubicBezTo>
                  <a:pt x="1578000" y="171966"/>
                  <a:pt x="1578000" y="171966"/>
                  <a:pt x="1578000" y="171966"/>
                </a:cubicBezTo>
                <a:cubicBezTo>
                  <a:pt x="1565178" y="167734"/>
                  <a:pt x="1565178" y="167734"/>
                  <a:pt x="1565178" y="167734"/>
                </a:cubicBezTo>
                <a:cubicBezTo>
                  <a:pt x="1612359" y="159268"/>
                  <a:pt x="1663772" y="159268"/>
                  <a:pt x="1706720" y="142338"/>
                </a:cubicBezTo>
                <a:cubicBezTo>
                  <a:pt x="1642360" y="150803"/>
                  <a:pt x="1642360" y="150803"/>
                  <a:pt x="1642360" y="150803"/>
                </a:cubicBezTo>
                <a:cubicBezTo>
                  <a:pt x="1642360" y="155036"/>
                  <a:pt x="1642360" y="155036"/>
                  <a:pt x="1642360" y="155036"/>
                </a:cubicBezTo>
                <a:cubicBezTo>
                  <a:pt x="1633770" y="150803"/>
                  <a:pt x="1625180" y="163501"/>
                  <a:pt x="1625180" y="150803"/>
                </a:cubicBezTo>
                <a:cubicBezTo>
                  <a:pt x="1646593" y="142338"/>
                  <a:pt x="1672361" y="142338"/>
                  <a:pt x="1698130" y="133873"/>
                </a:cubicBezTo>
                <a:cubicBezTo>
                  <a:pt x="1590946" y="155036"/>
                  <a:pt x="1479406" y="163501"/>
                  <a:pt x="1372223" y="171966"/>
                </a:cubicBezTo>
                <a:cubicBezTo>
                  <a:pt x="1342221" y="171966"/>
                  <a:pt x="1307863" y="167734"/>
                  <a:pt x="1282218" y="180431"/>
                </a:cubicBezTo>
                <a:cubicBezTo>
                  <a:pt x="1256449" y="171966"/>
                  <a:pt x="1226448" y="180431"/>
                  <a:pt x="1200804" y="171966"/>
                </a:cubicBezTo>
                <a:lnTo>
                  <a:pt x="1200804" y="171966"/>
                </a:lnTo>
                <a:cubicBezTo>
                  <a:pt x="1247984" y="171966"/>
                  <a:pt x="1286575" y="167734"/>
                  <a:pt x="1333756" y="167734"/>
                </a:cubicBezTo>
                <a:cubicBezTo>
                  <a:pt x="1368114" y="163501"/>
                  <a:pt x="1406705" y="163501"/>
                  <a:pt x="1440939" y="155036"/>
                </a:cubicBezTo>
                <a:cubicBezTo>
                  <a:pt x="1535301" y="142338"/>
                  <a:pt x="1629662" y="133873"/>
                  <a:pt x="1719666" y="108602"/>
                </a:cubicBezTo>
                <a:cubicBezTo>
                  <a:pt x="1771080" y="87439"/>
                  <a:pt x="1831207" y="83207"/>
                  <a:pt x="1878388" y="66401"/>
                </a:cubicBezTo>
                <a:cubicBezTo>
                  <a:pt x="1869798" y="66401"/>
                  <a:pt x="1861208" y="70634"/>
                  <a:pt x="1852619" y="66401"/>
                </a:cubicBezTo>
                <a:cubicBezTo>
                  <a:pt x="1655307" y="125532"/>
                  <a:pt x="1449529" y="146695"/>
                  <a:pt x="1239395" y="146695"/>
                </a:cubicBezTo>
                <a:cubicBezTo>
                  <a:pt x="1213626" y="155160"/>
                  <a:pt x="1179392" y="138230"/>
                  <a:pt x="1153623" y="150928"/>
                </a:cubicBezTo>
                <a:cubicBezTo>
                  <a:pt x="1020671" y="142463"/>
                  <a:pt x="1020671" y="142463"/>
                  <a:pt x="1020671" y="142463"/>
                </a:cubicBezTo>
                <a:cubicBezTo>
                  <a:pt x="1016438" y="138230"/>
                  <a:pt x="1016438" y="138230"/>
                  <a:pt x="1016438" y="138230"/>
                </a:cubicBezTo>
                <a:cubicBezTo>
                  <a:pt x="1025028" y="125532"/>
                  <a:pt x="1033617" y="138230"/>
                  <a:pt x="1046440" y="129765"/>
                </a:cubicBezTo>
                <a:cubicBezTo>
                  <a:pt x="1050672" y="133997"/>
                  <a:pt x="1059262" y="133997"/>
                  <a:pt x="1067851" y="133997"/>
                </a:cubicBezTo>
                <a:cubicBezTo>
                  <a:pt x="1132211" y="146695"/>
                  <a:pt x="1196447" y="142463"/>
                  <a:pt x="1260807" y="133997"/>
                </a:cubicBezTo>
                <a:cubicBezTo>
                  <a:pt x="1256574" y="129765"/>
                  <a:pt x="1247984" y="138230"/>
                  <a:pt x="1252217" y="129765"/>
                </a:cubicBezTo>
                <a:cubicBezTo>
                  <a:pt x="1303630" y="125532"/>
                  <a:pt x="1350811" y="121300"/>
                  <a:pt x="1402348" y="117067"/>
                </a:cubicBezTo>
                <a:cubicBezTo>
                  <a:pt x="1402348" y="117067"/>
                  <a:pt x="1415171" y="121300"/>
                  <a:pt x="1415171" y="117067"/>
                </a:cubicBezTo>
                <a:cubicBezTo>
                  <a:pt x="1380812" y="121300"/>
                  <a:pt x="1346578" y="117067"/>
                  <a:pt x="1312220" y="121300"/>
                </a:cubicBezTo>
                <a:cubicBezTo>
                  <a:pt x="1243627" y="121300"/>
                  <a:pt x="1175035" y="121300"/>
                  <a:pt x="1106442" y="125532"/>
                </a:cubicBezTo>
                <a:cubicBezTo>
                  <a:pt x="1085031" y="129765"/>
                  <a:pt x="1085031" y="129765"/>
                  <a:pt x="1085031" y="129765"/>
                </a:cubicBezTo>
                <a:cubicBezTo>
                  <a:pt x="1059262" y="125532"/>
                  <a:pt x="1033617" y="129765"/>
                  <a:pt x="1007849" y="125532"/>
                </a:cubicBezTo>
                <a:cubicBezTo>
                  <a:pt x="999259" y="129765"/>
                  <a:pt x="1012081" y="129765"/>
                  <a:pt x="1012081" y="133997"/>
                </a:cubicBezTo>
                <a:cubicBezTo>
                  <a:pt x="999259" y="133997"/>
                  <a:pt x="999259" y="133997"/>
                  <a:pt x="999259" y="133997"/>
                </a:cubicBezTo>
                <a:cubicBezTo>
                  <a:pt x="930666" y="117067"/>
                  <a:pt x="870664" y="121300"/>
                  <a:pt x="801947" y="112835"/>
                </a:cubicBezTo>
                <a:cubicBezTo>
                  <a:pt x="591812" y="100137"/>
                  <a:pt x="373088" y="62168"/>
                  <a:pt x="154489" y="15610"/>
                </a:cubicBezTo>
                <a:cubicBezTo>
                  <a:pt x="124487" y="19843"/>
                  <a:pt x="98718" y="-18251"/>
                  <a:pt x="68717" y="11377"/>
                </a:cubicBezTo>
                <a:cubicBezTo>
                  <a:pt x="47305" y="19843"/>
                  <a:pt x="42948" y="28308"/>
                  <a:pt x="34359" y="45238"/>
                </a:cubicBezTo>
                <a:cubicBezTo>
                  <a:pt x="30126" y="57936"/>
                  <a:pt x="42948" y="49471"/>
                  <a:pt x="47181" y="57936"/>
                </a:cubicBezTo>
                <a:cubicBezTo>
                  <a:pt x="38591" y="62168"/>
                  <a:pt x="30002" y="62168"/>
                  <a:pt x="25769" y="74866"/>
                </a:cubicBezTo>
                <a:cubicBezTo>
                  <a:pt x="34359" y="79099"/>
                  <a:pt x="47181" y="74866"/>
                  <a:pt x="51538" y="79099"/>
                </a:cubicBezTo>
                <a:cubicBezTo>
                  <a:pt x="51538" y="83331"/>
                  <a:pt x="51538" y="83331"/>
                  <a:pt x="51538" y="83331"/>
                </a:cubicBezTo>
                <a:cubicBezTo>
                  <a:pt x="51538" y="91796"/>
                  <a:pt x="38716" y="87564"/>
                  <a:pt x="34359" y="87564"/>
                </a:cubicBezTo>
                <a:cubicBezTo>
                  <a:pt x="30126" y="91796"/>
                  <a:pt x="21536" y="100262"/>
                  <a:pt x="17179" y="104494"/>
                </a:cubicBezTo>
                <a:cubicBezTo>
                  <a:pt x="21412" y="104494"/>
                  <a:pt x="21412" y="104494"/>
                  <a:pt x="21412" y="104494"/>
                </a:cubicBezTo>
                <a:cubicBezTo>
                  <a:pt x="30002" y="104494"/>
                  <a:pt x="25644" y="112959"/>
                  <a:pt x="25644" y="117192"/>
                </a:cubicBezTo>
                <a:lnTo>
                  <a:pt x="25644" y="117192"/>
                </a:lnTo>
                <a:cubicBezTo>
                  <a:pt x="34234" y="117192"/>
                  <a:pt x="42824" y="117192"/>
                  <a:pt x="42824" y="125657"/>
                </a:cubicBezTo>
                <a:cubicBezTo>
                  <a:pt x="38591" y="129889"/>
                  <a:pt x="38591" y="129889"/>
                  <a:pt x="38591" y="129889"/>
                </a:cubicBezTo>
                <a:cubicBezTo>
                  <a:pt x="47181" y="146820"/>
                  <a:pt x="12822" y="142587"/>
                  <a:pt x="17179" y="155285"/>
                </a:cubicBezTo>
                <a:cubicBezTo>
                  <a:pt x="21412" y="163750"/>
                  <a:pt x="30002" y="167982"/>
                  <a:pt x="34359" y="172215"/>
                </a:cubicBezTo>
                <a:cubicBezTo>
                  <a:pt x="34359" y="176448"/>
                  <a:pt x="25769" y="172215"/>
                  <a:pt x="21536" y="176448"/>
                </a:cubicBezTo>
                <a:cubicBezTo>
                  <a:pt x="17304" y="184913"/>
                  <a:pt x="25769" y="193378"/>
                  <a:pt x="34359" y="197610"/>
                </a:cubicBezTo>
                <a:cubicBezTo>
                  <a:pt x="17179" y="197610"/>
                  <a:pt x="17179" y="197610"/>
                  <a:pt x="17179" y="197610"/>
                </a:cubicBezTo>
                <a:cubicBezTo>
                  <a:pt x="25769" y="210308"/>
                  <a:pt x="25769" y="210308"/>
                  <a:pt x="25769" y="210308"/>
                </a:cubicBezTo>
                <a:cubicBezTo>
                  <a:pt x="21536" y="210308"/>
                  <a:pt x="21536" y="210308"/>
                  <a:pt x="17179" y="210308"/>
                </a:cubicBezTo>
                <a:cubicBezTo>
                  <a:pt x="25769" y="214541"/>
                  <a:pt x="12947" y="223006"/>
                  <a:pt x="17179" y="227238"/>
                </a:cubicBezTo>
                <a:cubicBezTo>
                  <a:pt x="25769" y="223006"/>
                  <a:pt x="25769" y="223006"/>
                  <a:pt x="25769" y="223006"/>
                </a:cubicBezTo>
                <a:cubicBezTo>
                  <a:pt x="34359" y="223006"/>
                  <a:pt x="38591" y="227238"/>
                  <a:pt x="47181" y="231471"/>
                </a:cubicBezTo>
                <a:cubicBezTo>
                  <a:pt x="42948" y="239936"/>
                  <a:pt x="38591" y="231471"/>
                  <a:pt x="34359" y="231471"/>
                </a:cubicBezTo>
                <a:cubicBezTo>
                  <a:pt x="21536" y="239936"/>
                  <a:pt x="42948" y="239936"/>
                  <a:pt x="42948" y="248401"/>
                </a:cubicBezTo>
                <a:cubicBezTo>
                  <a:pt x="34359" y="248401"/>
                  <a:pt x="21536" y="239936"/>
                  <a:pt x="12947" y="239936"/>
                </a:cubicBezTo>
                <a:cubicBezTo>
                  <a:pt x="25769" y="244169"/>
                  <a:pt x="17179" y="252634"/>
                  <a:pt x="30126" y="256866"/>
                </a:cubicBezTo>
                <a:cubicBezTo>
                  <a:pt x="25893" y="261099"/>
                  <a:pt x="17304" y="256866"/>
                  <a:pt x="12947" y="261099"/>
                </a:cubicBezTo>
                <a:cubicBezTo>
                  <a:pt x="17179" y="265331"/>
                  <a:pt x="17179" y="265331"/>
                  <a:pt x="17179" y="265331"/>
                </a:cubicBezTo>
                <a:cubicBezTo>
                  <a:pt x="-8589" y="273797"/>
                  <a:pt x="25769" y="290727"/>
                  <a:pt x="4357" y="299192"/>
                </a:cubicBezTo>
                <a:cubicBezTo>
                  <a:pt x="12947" y="311890"/>
                  <a:pt x="12947" y="311890"/>
                  <a:pt x="12947" y="311890"/>
                </a:cubicBezTo>
                <a:cubicBezTo>
                  <a:pt x="12947" y="316122"/>
                  <a:pt x="12947" y="320355"/>
                  <a:pt x="4357" y="320355"/>
                </a:cubicBezTo>
                <a:cubicBezTo>
                  <a:pt x="8590" y="324587"/>
                  <a:pt x="8590" y="324587"/>
                  <a:pt x="8590" y="324587"/>
                </a:cubicBezTo>
                <a:cubicBezTo>
                  <a:pt x="4357" y="333053"/>
                  <a:pt x="-4232" y="345750"/>
                  <a:pt x="12822" y="354215"/>
                </a:cubicBezTo>
                <a:cubicBezTo>
                  <a:pt x="0" y="354215"/>
                  <a:pt x="0" y="354215"/>
                  <a:pt x="0" y="354215"/>
                </a:cubicBezTo>
                <a:cubicBezTo>
                  <a:pt x="12822" y="375378"/>
                  <a:pt x="12822" y="375378"/>
                  <a:pt x="12822" y="375378"/>
                </a:cubicBezTo>
                <a:cubicBezTo>
                  <a:pt x="4233" y="375378"/>
                  <a:pt x="4233" y="375378"/>
                  <a:pt x="4233" y="375378"/>
                </a:cubicBezTo>
                <a:cubicBezTo>
                  <a:pt x="0" y="383843"/>
                  <a:pt x="8465" y="388076"/>
                  <a:pt x="12822" y="392308"/>
                </a:cubicBezTo>
                <a:cubicBezTo>
                  <a:pt x="17055" y="388076"/>
                  <a:pt x="4233" y="379611"/>
                  <a:pt x="17055" y="375378"/>
                </a:cubicBezTo>
                <a:cubicBezTo>
                  <a:pt x="34234" y="388076"/>
                  <a:pt x="55646" y="392308"/>
                  <a:pt x="81415" y="396541"/>
                </a:cubicBezTo>
                <a:cubicBezTo>
                  <a:pt x="111416" y="413471"/>
                  <a:pt x="132828" y="434634"/>
                  <a:pt x="167186" y="447207"/>
                </a:cubicBezTo>
                <a:cubicBezTo>
                  <a:pt x="184366" y="447207"/>
                  <a:pt x="197188" y="459905"/>
                  <a:pt x="214367" y="451440"/>
                </a:cubicBezTo>
                <a:cubicBezTo>
                  <a:pt x="180009" y="438742"/>
                  <a:pt x="180009" y="438742"/>
                  <a:pt x="180009" y="438742"/>
                </a:cubicBezTo>
                <a:cubicBezTo>
                  <a:pt x="171419" y="434510"/>
                  <a:pt x="158597" y="426045"/>
                  <a:pt x="162829" y="417579"/>
                </a:cubicBezTo>
                <a:cubicBezTo>
                  <a:pt x="175652" y="417579"/>
                  <a:pt x="184241" y="426045"/>
                  <a:pt x="188598" y="434510"/>
                </a:cubicBezTo>
                <a:cubicBezTo>
                  <a:pt x="197188" y="442975"/>
                  <a:pt x="222957" y="442975"/>
                  <a:pt x="218600" y="455673"/>
                </a:cubicBezTo>
                <a:cubicBezTo>
                  <a:pt x="274370" y="489533"/>
                  <a:pt x="351552" y="506339"/>
                  <a:pt x="420144" y="523269"/>
                </a:cubicBezTo>
                <a:cubicBezTo>
                  <a:pt x="424377" y="527502"/>
                  <a:pt x="437324" y="519036"/>
                  <a:pt x="432967" y="527502"/>
                </a:cubicBezTo>
                <a:cubicBezTo>
                  <a:pt x="467325" y="535967"/>
                  <a:pt x="497326" y="535967"/>
                  <a:pt x="527328" y="535967"/>
                </a:cubicBezTo>
                <a:cubicBezTo>
                  <a:pt x="514506" y="531734"/>
                  <a:pt x="514506" y="531734"/>
                  <a:pt x="514506" y="531734"/>
                </a:cubicBezTo>
                <a:cubicBezTo>
                  <a:pt x="570276" y="531734"/>
                  <a:pt x="626046" y="535967"/>
                  <a:pt x="681692" y="540199"/>
                </a:cubicBezTo>
                <a:cubicBezTo>
                  <a:pt x="690282" y="535967"/>
                  <a:pt x="690282" y="535967"/>
                  <a:pt x="690282" y="535967"/>
                </a:cubicBezTo>
                <a:cubicBezTo>
                  <a:pt x="690282" y="540199"/>
                  <a:pt x="690282" y="540199"/>
                  <a:pt x="690282" y="540199"/>
                </a:cubicBezTo>
                <a:cubicBezTo>
                  <a:pt x="694514" y="535967"/>
                  <a:pt x="707461" y="531734"/>
                  <a:pt x="707461" y="540199"/>
                </a:cubicBezTo>
                <a:cubicBezTo>
                  <a:pt x="716051" y="535967"/>
                  <a:pt x="716051" y="535967"/>
                  <a:pt x="716051" y="535967"/>
                </a:cubicBezTo>
                <a:cubicBezTo>
                  <a:pt x="763231" y="535967"/>
                  <a:pt x="814644" y="535967"/>
                  <a:pt x="861825" y="531734"/>
                </a:cubicBezTo>
                <a:cubicBezTo>
                  <a:pt x="891827" y="535967"/>
                  <a:pt x="926185" y="540199"/>
                  <a:pt x="951829" y="531734"/>
                </a:cubicBezTo>
                <a:cubicBezTo>
                  <a:pt x="896059" y="531734"/>
                  <a:pt x="840289" y="531734"/>
                  <a:pt x="788876" y="523269"/>
                </a:cubicBezTo>
                <a:cubicBezTo>
                  <a:pt x="818877" y="519036"/>
                  <a:pt x="848878" y="519036"/>
                  <a:pt x="878880" y="523269"/>
                </a:cubicBezTo>
                <a:cubicBezTo>
                  <a:pt x="887469" y="523269"/>
                  <a:pt x="900292" y="514804"/>
                  <a:pt x="908881" y="519036"/>
                </a:cubicBezTo>
                <a:cubicBezTo>
                  <a:pt x="904649" y="519036"/>
                  <a:pt x="904649" y="523269"/>
                  <a:pt x="900292" y="519036"/>
                </a:cubicBezTo>
                <a:cubicBezTo>
                  <a:pt x="900292" y="523269"/>
                  <a:pt x="900292" y="523269"/>
                  <a:pt x="900292" y="523269"/>
                </a:cubicBezTo>
                <a:cubicBezTo>
                  <a:pt x="930293" y="523269"/>
                  <a:pt x="960294" y="527502"/>
                  <a:pt x="986063" y="523269"/>
                </a:cubicBezTo>
                <a:cubicBezTo>
                  <a:pt x="968884" y="519036"/>
                  <a:pt x="951705" y="523269"/>
                  <a:pt x="938883" y="514804"/>
                </a:cubicBezTo>
                <a:cubicBezTo>
                  <a:pt x="943115" y="510571"/>
                  <a:pt x="956062" y="514804"/>
                  <a:pt x="960294" y="510571"/>
                </a:cubicBezTo>
                <a:cubicBezTo>
                  <a:pt x="1058888" y="510571"/>
                  <a:pt x="1157607" y="506339"/>
                  <a:pt x="1256201" y="502106"/>
                </a:cubicBezTo>
                <a:cubicBezTo>
                  <a:pt x="1277612" y="510571"/>
                  <a:pt x="1303381" y="493641"/>
                  <a:pt x="1324793" y="502106"/>
                </a:cubicBezTo>
                <a:cubicBezTo>
                  <a:pt x="1324793" y="502106"/>
                  <a:pt x="1320560" y="502106"/>
                  <a:pt x="1320560" y="506339"/>
                </a:cubicBezTo>
                <a:cubicBezTo>
                  <a:pt x="1354919" y="497874"/>
                  <a:pt x="1389153" y="497874"/>
                  <a:pt x="1423511" y="493641"/>
                </a:cubicBezTo>
                <a:cubicBezTo>
                  <a:pt x="1440691" y="485176"/>
                  <a:pt x="1440691" y="485176"/>
                  <a:pt x="1440691" y="485176"/>
                </a:cubicBezTo>
                <a:cubicBezTo>
                  <a:pt x="1436458" y="480943"/>
                  <a:pt x="1436458" y="480943"/>
                  <a:pt x="1436458" y="480943"/>
                </a:cubicBezTo>
                <a:cubicBezTo>
                  <a:pt x="1415420" y="489408"/>
                  <a:pt x="1393884" y="485176"/>
                  <a:pt x="1372471" y="493641"/>
                </a:cubicBezTo>
                <a:lnTo>
                  <a:pt x="1372471" y="493641"/>
                </a:lnTo>
                <a:close/>
                <a:moveTo>
                  <a:pt x="1312469" y="256866"/>
                </a:moveTo>
                <a:cubicBezTo>
                  <a:pt x="1295289" y="252634"/>
                  <a:pt x="1278110" y="265331"/>
                  <a:pt x="1269645" y="256866"/>
                </a:cubicBezTo>
                <a:cubicBezTo>
                  <a:pt x="1278110" y="256866"/>
                  <a:pt x="1295289" y="252758"/>
                  <a:pt x="1312469" y="256866"/>
                </a:cubicBezTo>
                <a:lnTo>
                  <a:pt x="1312469" y="256866"/>
                </a:lnTo>
                <a:close/>
                <a:moveTo>
                  <a:pt x="1621197" y="155534"/>
                </a:moveTo>
                <a:cubicBezTo>
                  <a:pt x="1616965" y="159766"/>
                  <a:pt x="1608375" y="155534"/>
                  <a:pt x="1604018" y="155534"/>
                </a:cubicBezTo>
                <a:cubicBezTo>
                  <a:pt x="1608375" y="155534"/>
                  <a:pt x="1616965" y="155534"/>
                  <a:pt x="1621197" y="155534"/>
                </a:cubicBezTo>
                <a:lnTo>
                  <a:pt x="1621197" y="155534"/>
                </a:lnTo>
                <a:close/>
                <a:moveTo>
                  <a:pt x="1514014" y="168231"/>
                </a:moveTo>
                <a:cubicBezTo>
                  <a:pt x="1492602" y="172464"/>
                  <a:pt x="1471190" y="172464"/>
                  <a:pt x="1449654" y="172464"/>
                </a:cubicBezTo>
                <a:cubicBezTo>
                  <a:pt x="1441064" y="172464"/>
                  <a:pt x="1432475" y="172464"/>
                  <a:pt x="1423885" y="172464"/>
                </a:cubicBezTo>
                <a:cubicBezTo>
                  <a:pt x="1432475" y="172464"/>
                  <a:pt x="1441064" y="172464"/>
                  <a:pt x="1449654" y="172464"/>
                </a:cubicBezTo>
                <a:cubicBezTo>
                  <a:pt x="1471066" y="172340"/>
                  <a:pt x="1492602" y="168231"/>
                  <a:pt x="1514014" y="168231"/>
                </a:cubicBezTo>
                <a:lnTo>
                  <a:pt x="1514014" y="168231"/>
                </a:lnTo>
                <a:close/>
                <a:moveTo>
                  <a:pt x="1230930" y="333053"/>
                </a:moveTo>
                <a:cubicBezTo>
                  <a:pt x="1235162" y="337285"/>
                  <a:pt x="1235162" y="337285"/>
                  <a:pt x="1235162" y="337285"/>
                </a:cubicBezTo>
                <a:cubicBezTo>
                  <a:pt x="1205161" y="337285"/>
                  <a:pt x="1205161" y="337285"/>
                  <a:pt x="1205161" y="337285"/>
                </a:cubicBezTo>
                <a:lnTo>
                  <a:pt x="1230930" y="333053"/>
                </a:lnTo>
                <a:lnTo>
                  <a:pt x="1230930" y="333053"/>
                </a:lnTo>
                <a:lnTo>
                  <a:pt x="1230930" y="333053"/>
                </a:lnTo>
                <a:close/>
                <a:moveTo>
                  <a:pt x="1222340" y="231596"/>
                </a:moveTo>
                <a:cubicBezTo>
                  <a:pt x="1226573" y="231596"/>
                  <a:pt x="1226573" y="231596"/>
                  <a:pt x="1226573" y="231596"/>
                </a:cubicBezTo>
                <a:cubicBezTo>
                  <a:pt x="1175159" y="231596"/>
                  <a:pt x="1175159" y="231596"/>
                  <a:pt x="1175159" y="231596"/>
                </a:cubicBezTo>
                <a:lnTo>
                  <a:pt x="1222340" y="231596"/>
                </a:lnTo>
                <a:lnTo>
                  <a:pt x="1222340" y="231596"/>
                </a:lnTo>
                <a:lnTo>
                  <a:pt x="1222340" y="231596"/>
                </a:lnTo>
                <a:close/>
                <a:moveTo>
                  <a:pt x="1153748" y="337285"/>
                </a:moveTo>
                <a:cubicBezTo>
                  <a:pt x="1157980" y="337285"/>
                  <a:pt x="1157980" y="337285"/>
                  <a:pt x="1157980" y="337285"/>
                </a:cubicBezTo>
                <a:cubicBezTo>
                  <a:pt x="1145158" y="337285"/>
                  <a:pt x="1145158" y="337285"/>
                  <a:pt x="1145158" y="337285"/>
                </a:cubicBezTo>
                <a:lnTo>
                  <a:pt x="1153748" y="337285"/>
                </a:lnTo>
                <a:lnTo>
                  <a:pt x="1153748" y="337285"/>
                </a:lnTo>
                <a:lnTo>
                  <a:pt x="1153748" y="337285"/>
                </a:lnTo>
                <a:close/>
                <a:moveTo>
                  <a:pt x="47430" y="142836"/>
                </a:moveTo>
                <a:cubicBezTo>
                  <a:pt x="47430" y="138603"/>
                  <a:pt x="51662" y="134371"/>
                  <a:pt x="56019" y="138603"/>
                </a:cubicBezTo>
                <a:cubicBezTo>
                  <a:pt x="51787" y="138603"/>
                  <a:pt x="51787" y="142836"/>
                  <a:pt x="47430" y="142836"/>
                </a:cubicBezTo>
                <a:lnTo>
                  <a:pt x="47430" y="142836"/>
                </a:lnTo>
                <a:close/>
              </a:path>
            </a:pathLst>
          </a:custGeom>
          <a:solidFill>
            <a:srgbClr val="000000"/>
          </a:solidFill>
          <a:ln w="1245"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xmlns="" id="{98854430-D8B8-4E30-B035-1A7743A854DA}"/>
              </a:ext>
            </a:extLst>
          </p:cNvPr>
          <p:cNvSpPr/>
          <p:nvPr/>
        </p:nvSpPr>
        <p:spPr>
          <a:xfrm>
            <a:off x="6768028" y="2240406"/>
            <a:ext cx="1422992" cy="387281"/>
          </a:xfrm>
          <a:custGeom>
            <a:avLst/>
            <a:gdLst>
              <a:gd name="connsiteX0" fmla="*/ 1974481 w 1974367"/>
              <a:gd name="connsiteY0" fmla="*/ 159717 h 357278"/>
              <a:gd name="connsiteX1" fmla="*/ 1867796 w 1974367"/>
              <a:gd name="connsiteY1" fmla="*/ 159717 h 357278"/>
              <a:gd name="connsiteX2" fmla="*/ 1965892 w 1974367"/>
              <a:gd name="connsiteY2" fmla="*/ 151376 h 357278"/>
              <a:gd name="connsiteX3" fmla="*/ 1931783 w 1974367"/>
              <a:gd name="connsiteY3" fmla="*/ 147144 h 357278"/>
              <a:gd name="connsiteX4" fmla="*/ 1965892 w 1974367"/>
              <a:gd name="connsiteY4" fmla="*/ 142911 h 357278"/>
              <a:gd name="connsiteX5" fmla="*/ 1931783 w 1974367"/>
              <a:gd name="connsiteY5" fmla="*/ 138679 h 357278"/>
              <a:gd name="connsiteX6" fmla="*/ 1961659 w 1974367"/>
              <a:gd name="connsiteY6" fmla="*/ 134446 h 357278"/>
              <a:gd name="connsiteX7" fmla="*/ 1850741 w 1974367"/>
              <a:gd name="connsiteY7" fmla="*/ 134446 h 357278"/>
              <a:gd name="connsiteX8" fmla="*/ 1854974 w 1974367"/>
              <a:gd name="connsiteY8" fmla="*/ 134446 h 357278"/>
              <a:gd name="connsiteX9" fmla="*/ 1842152 w 1974367"/>
              <a:gd name="connsiteY9" fmla="*/ 130213 h 357278"/>
              <a:gd name="connsiteX10" fmla="*/ 1948837 w 1974367"/>
              <a:gd name="connsiteY10" fmla="*/ 117640 h 357278"/>
              <a:gd name="connsiteX11" fmla="*/ 1948837 w 1974367"/>
              <a:gd name="connsiteY11" fmla="*/ 113408 h 357278"/>
              <a:gd name="connsiteX12" fmla="*/ 1825097 w 1974367"/>
              <a:gd name="connsiteY12" fmla="*/ 113408 h 357278"/>
              <a:gd name="connsiteX13" fmla="*/ 1825097 w 1974367"/>
              <a:gd name="connsiteY13" fmla="*/ 113408 h 357278"/>
              <a:gd name="connsiteX14" fmla="*/ 1901906 w 1974367"/>
              <a:gd name="connsiteY14" fmla="*/ 105067 h 357278"/>
              <a:gd name="connsiteX15" fmla="*/ 1846384 w 1974367"/>
              <a:gd name="connsiteY15" fmla="*/ 100835 h 357278"/>
              <a:gd name="connsiteX16" fmla="*/ 1901906 w 1974367"/>
              <a:gd name="connsiteY16" fmla="*/ 92494 h 357278"/>
              <a:gd name="connsiteX17" fmla="*/ 1854974 w 1974367"/>
              <a:gd name="connsiteY17" fmla="*/ 88261 h 357278"/>
              <a:gd name="connsiteX18" fmla="*/ 1876261 w 1974367"/>
              <a:gd name="connsiteY18" fmla="*/ 88261 h 357278"/>
              <a:gd name="connsiteX19" fmla="*/ 1812275 w 1974367"/>
              <a:gd name="connsiteY19" fmla="*/ 84029 h 357278"/>
              <a:gd name="connsiteX20" fmla="*/ 1918960 w 1974367"/>
              <a:gd name="connsiteY20" fmla="*/ 79796 h 357278"/>
              <a:gd name="connsiteX21" fmla="*/ 1833562 w 1974367"/>
              <a:gd name="connsiteY21" fmla="*/ 79796 h 357278"/>
              <a:gd name="connsiteX22" fmla="*/ 1824972 w 1974367"/>
              <a:gd name="connsiteY22" fmla="*/ 75564 h 357278"/>
              <a:gd name="connsiteX23" fmla="*/ 1859082 w 1974367"/>
              <a:gd name="connsiteY23" fmla="*/ 71331 h 357278"/>
              <a:gd name="connsiteX24" fmla="*/ 1803561 w 1974367"/>
              <a:gd name="connsiteY24" fmla="*/ 71331 h 357278"/>
              <a:gd name="connsiteX25" fmla="*/ 1859082 w 1974367"/>
              <a:gd name="connsiteY25" fmla="*/ 62990 h 357278"/>
              <a:gd name="connsiteX26" fmla="*/ 1803561 w 1974367"/>
              <a:gd name="connsiteY26" fmla="*/ 58758 h 357278"/>
              <a:gd name="connsiteX27" fmla="*/ 1829205 w 1974367"/>
              <a:gd name="connsiteY27" fmla="*/ 54525 h 357278"/>
              <a:gd name="connsiteX28" fmla="*/ 1713930 w 1974367"/>
              <a:gd name="connsiteY28" fmla="*/ 50293 h 357278"/>
              <a:gd name="connsiteX29" fmla="*/ 1730984 w 1974367"/>
              <a:gd name="connsiteY29" fmla="*/ 46060 h 357278"/>
              <a:gd name="connsiteX30" fmla="*/ 1679821 w 1974367"/>
              <a:gd name="connsiteY30" fmla="*/ 37720 h 357278"/>
              <a:gd name="connsiteX31" fmla="*/ 1568902 w 1974367"/>
              <a:gd name="connsiteY31" fmla="*/ 33487 h 357278"/>
              <a:gd name="connsiteX32" fmla="*/ 1679821 w 1974367"/>
              <a:gd name="connsiteY32" fmla="*/ 20914 h 357278"/>
              <a:gd name="connsiteX33" fmla="*/ 1445162 w 1974367"/>
              <a:gd name="connsiteY33" fmla="*/ 12573 h 357278"/>
              <a:gd name="connsiteX34" fmla="*/ 1470806 w 1974367"/>
              <a:gd name="connsiteY34" fmla="*/ 4232 h 357278"/>
              <a:gd name="connsiteX35" fmla="*/ 1466574 w 1974367"/>
              <a:gd name="connsiteY35" fmla="*/ 4232 h 357278"/>
              <a:gd name="connsiteX36" fmla="*/ 1325778 w 1974367"/>
              <a:gd name="connsiteY36" fmla="*/ 0 h 357278"/>
              <a:gd name="connsiteX37" fmla="*/ 1330012 w 1974367"/>
              <a:gd name="connsiteY37" fmla="*/ 0 h 357278"/>
              <a:gd name="connsiteX38" fmla="*/ 749652 w 1974367"/>
              <a:gd name="connsiteY38" fmla="*/ 12573 h 357278"/>
              <a:gd name="connsiteX39" fmla="*/ 190580 w 1974367"/>
              <a:gd name="connsiteY39" fmla="*/ 41952 h 357278"/>
              <a:gd name="connsiteX40" fmla="*/ 54017 w 1974367"/>
              <a:gd name="connsiteY40" fmla="*/ 71331 h 357278"/>
              <a:gd name="connsiteX41" fmla="*/ 62607 w 1974367"/>
              <a:gd name="connsiteY41" fmla="*/ 79672 h 357278"/>
              <a:gd name="connsiteX42" fmla="*/ 36963 w 1974367"/>
              <a:gd name="connsiteY42" fmla="*/ 92245 h 357278"/>
              <a:gd name="connsiteX43" fmla="*/ 58250 w 1974367"/>
              <a:gd name="connsiteY43" fmla="*/ 104818 h 357278"/>
              <a:gd name="connsiteX44" fmla="*/ 58250 w 1974367"/>
              <a:gd name="connsiteY44" fmla="*/ 113159 h 357278"/>
              <a:gd name="connsiteX45" fmla="*/ 19783 w 1974367"/>
              <a:gd name="connsiteY45" fmla="*/ 159219 h 357278"/>
              <a:gd name="connsiteX46" fmla="*/ 6961 w 1974367"/>
              <a:gd name="connsiteY46" fmla="*/ 171792 h 357278"/>
              <a:gd name="connsiteX47" fmla="*/ 36838 w 1974367"/>
              <a:gd name="connsiteY47" fmla="*/ 188598 h 357278"/>
              <a:gd name="connsiteX48" fmla="*/ 19783 w 1974367"/>
              <a:gd name="connsiteY48" fmla="*/ 209512 h 357278"/>
              <a:gd name="connsiteX49" fmla="*/ 19783 w 1974367"/>
              <a:gd name="connsiteY49" fmla="*/ 213744 h 357278"/>
              <a:gd name="connsiteX50" fmla="*/ 6961 w 1974367"/>
              <a:gd name="connsiteY50" fmla="*/ 217977 h 357278"/>
              <a:gd name="connsiteX51" fmla="*/ 11194 w 1974367"/>
              <a:gd name="connsiteY51" fmla="*/ 217977 h 357278"/>
              <a:gd name="connsiteX52" fmla="*/ 2604 w 1974367"/>
              <a:gd name="connsiteY52" fmla="*/ 230550 h 357278"/>
              <a:gd name="connsiteX53" fmla="*/ 6837 w 1974367"/>
              <a:gd name="connsiteY53" fmla="*/ 247356 h 357278"/>
              <a:gd name="connsiteX54" fmla="*/ 2604 w 1974367"/>
              <a:gd name="connsiteY54" fmla="*/ 264162 h 357278"/>
              <a:gd name="connsiteX55" fmla="*/ 2604 w 1974367"/>
              <a:gd name="connsiteY55" fmla="*/ 285076 h 357278"/>
              <a:gd name="connsiteX56" fmla="*/ 258674 w 1974367"/>
              <a:gd name="connsiteY56" fmla="*/ 356407 h 357278"/>
              <a:gd name="connsiteX57" fmla="*/ 1184735 w 1974367"/>
              <a:gd name="connsiteY57" fmla="*/ 318687 h 357278"/>
              <a:gd name="connsiteX58" fmla="*/ 1240256 w 1974367"/>
              <a:gd name="connsiteY58" fmla="*/ 314455 h 357278"/>
              <a:gd name="connsiteX59" fmla="*/ 1402463 w 1974367"/>
              <a:gd name="connsiteY59" fmla="*/ 297649 h 357278"/>
              <a:gd name="connsiteX60" fmla="*/ 1560313 w 1974367"/>
              <a:gd name="connsiteY60" fmla="*/ 272502 h 357278"/>
              <a:gd name="connsiteX61" fmla="*/ 1833438 w 1974367"/>
              <a:gd name="connsiteY61" fmla="*/ 230550 h 357278"/>
              <a:gd name="connsiteX62" fmla="*/ 1773684 w 1974367"/>
              <a:gd name="connsiteY62" fmla="*/ 230550 h 357278"/>
              <a:gd name="connsiteX63" fmla="*/ 1876137 w 1974367"/>
              <a:gd name="connsiteY63" fmla="*/ 209636 h 357278"/>
              <a:gd name="connsiteX64" fmla="*/ 1863315 w 1974367"/>
              <a:gd name="connsiteY64" fmla="*/ 209636 h 357278"/>
              <a:gd name="connsiteX65" fmla="*/ 1923068 w 1974367"/>
              <a:gd name="connsiteY65" fmla="*/ 201296 h 357278"/>
              <a:gd name="connsiteX66" fmla="*/ 1846260 w 1974367"/>
              <a:gd name="connsiteY66" fmla="*/ 205528 h 357278"/>
              <a:gd name="connsiteX67" fmla="*/ 1918836 w 1974367"/>
              <a:gd name="connsiteY67" fmla="*/ 192955 h 357278"/>
              <a:gd name="connsiteX68" fmla="*/ 1910246 w 1974367"/>
              <a:gd name="connsiteY68" fmla="*/ 192955 h 357278"/>
              <a:gd name="connsiteX69" fmla="*/ 1935890 w 1974367"/>
              <a:gd name="connsiteY69" fmla="*/ 188722 h 357278"/>
              <a:gd name="connsiteX70" fmla="*/ 1854849 w 1974367"/>
              <a:gd name="connsiteY70" fmla="*/ 184490 h 357278"/>
              <a:gd name="connsiteX71" fmla="*/ 1910370 w 1974367"/>
              <a:gd name="connsiteY71" fmla="*/ 180258 h 357278"/>
              <a:gd name="connsiteX72" fmla="*/ 1812275 w 1974367"/>
              <a:gd name="connsiteY72" fmla="*/ 180258 h 357278"/>
              <a:gd name="connsiteX73" fmla="*/ 1965892 w 1974367"/>
              <a:gd name="connsiteY73" fmla="*/ 167684 h 357278"/>
              <a:gd name="connsiteX74" fmla="*/ 1948837 w 1974367"/>
              <a:gd name="connsiteY74" fmla="*/ 163452 h 357278"/>
              <a:gd name="connsiteX75" fmla="*/ 1948837 w 1974367"/>
              <a:gd name="connsiteY75" fmla="*/ 163452 h 357278"/>
              <a:gd name="connsiteX76" fmla="*/ 1974481 w 1974367"/>
              <a:gd name="connsiteY76" fmla="*/ 159717 h 357278"/>
              <a:gd name="connsiteX77" fmla="*/ 1974481 w 1974367"/>
              <a:gd name="connsiteY77" fmla="*/ 159717 h 357278"/>
              <a:gd name="connsiteX78" fmla="*/ 1338601 w 1974367"/>
              <a:gd name="connsiteY78" fmla="*/ 17179 h 357278"/>
              <a:gd name="connsiteX79" fmla="*/ 1372710 w 1974367"/>
              <a:gd name="connsiteY79" fmla="*/ 12947 h 357278"/>
              <a:gd name="connsiteX80" fmla="*/ 1338601 w 1974367"/>
              <a:gd name="connsiteY80" fmla="*/ 17179 h 357278"/>
              <a:gd name="connsiteX81" fmla="*/ 1338601 w 1974367"/>
              <a:gd name="connsiteY81" fmla="*/ 17179 h 357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974367" h="357278">
                <a:moveTo>
                  <a:pt x="1974481" y="159717"/>
                </a:moveTo>
                <a:cubicBezTo>
                  <a:pt x="1940372" y="155484"/>
                  <a:pt x="1901906" y="163950"/>
                  <a:pt x="1867796" y="159717"/>
                </a:cubicBezTo>
                <a:cubicBezTo>
                  <a:pt x="1897673" y="155484"/>
                  <a:pt x="1940372" y="155484"/>
                  <a:pt x="1965892" y="151376"/>
                </a:cubicBezTo>
                <a:cubicBezTo>
                  <a:pt x="1957302" y="147144"/>
                  <a:pt x="1940247" y="151376"/>
                  <a:pt x="1931783" y="147144"/>
                </a:cubicBezTo>
                <a:cubicBezTo>
                  <a:pt x="1931783" y="138803"/>
                  <a:pt x="1953070" y="142911"/>
                  <a:pt x="1965892" y="142911"/>
                </a:cubicBezTo>
                <a:cubicBezTo>
                  <a:pt x="1953070" y="142911"/>
                  <a:pt x="1940247" y="142911"/>
                  <a:pt x="1931783" y="138679"/>
                </a:cubicBezTo>
                <a:cubicBezTo>
                  <a:pt x="1940372" y="138679"/>
                  <a:pt x="1948837" y="134446"/>
                  <a:pt x="1961659" y="134446"/>
                </a:cubicBezTo>
                <a:cubicBezTo>
                  <a:pt x="1850741" y="134446"/>
                  <a:pt x="1850741" y="134446"/>
                  <a:pt x="1850741" y="134446"/>
                </a:cubicBezTo>
                <a:cubicBezTo>
                  <a:pt x="1854974" y="134446"/>
                  <a:pt x="1854974" y="134446"/>
                  <a:pt x="1854974" y="134446"/>
                </a:cubicBezTo>
                <a:cubicBezTo>
                  <a:pt x="1842152" y="130213"/>
                  <a:pt x="1842152" y="130213"/>
                  <a:pt x="1842152" y="130213"/>
                </a:cubicBezTo>
                <a:cubicBezTo>
                  <a:pt x="1876261" y="125981"/>
                  <a:pt x="1914728" y="121873"/>
                  <a:pt x="1948837" y="117640"/>
                </a:cubicBezTo>
                <a:cubicBezTo>
                  <a:pt x="1948837" y="113408"/>
                  <a:pt x="1948837" y="113408"/>
                  <a:pt x="1948837" y="113408"/>
                </a:cubicBezTo>
                <a:cubicBezTo>
                  <a:pt x="1825097" y="113408"/>
                  <a:pt x="1825097" y="113408"/>
                  <a:pt x="1825097" y="113408"/>
                </a:cubicBezTo>
                <a:lnTo>
                  <a:pt x="1825097" y="113408"/>
                </a:lnTo>
                <a:cubicBezTo>
                  <a:pt x="1850741" y="109175"/>
                  <a:pt x="1876261" y="105067"/>
                  <a:pt x="1901906" y="105067"/>
                </a:cubicBezTo>
                <a:cubicBezTo>
                  <a:pt x="1880618" y="105067"/>
                  <a:pt x="1867796" y="100835"/>
                  <a:pt x="1846384" y="100835"/>
                </a:cubicBezTo>
                <a:cubicBezTo>
                  <a:pt x="1863439" y="96602"/>
                  <a:pt x="1884851" y="96602"/>
                  <a:pt x="1901906" y="92494"/>
                </a:cubicBezTo>
                <a:cubicBezTo>
                  <a:pt x="1889083" y="88261"/>
                  <a:pt x="1867796" y="92494"/>
                  <a:pt x="1854974" y="88261"/>
                </a:cubicBezTo>
                <a:cubicBezTo>
                  <a:pt x="1859206" y="88261"/>
                  <a:pt x="1876261" y="88261"/>
                  <a:pt x="1876261" y="88261"/>
                </a:cubicBezTo>
                <a:cubicBezTo>
                  <a:pt x="1812275" y="84029"/>
                  <a:pt x="1812275" y="84029"/>
                  <a:pt x="1812275" y="84029"/>
                </a:cubicBezTo>
                <a:cubicBezTo>
                  <a:pt x="1846384" y="79796"/>
                  <a:pt x="1884851" y="84029"/>
                  <a:pt x="1918960" y="79796"/>
                </a:cubicBezTo>
                <a:cubicBezTo>
                  <a:pt x="1833562" y="79796"/>
                  <a:pt x="1833562" y="79796"/>
                  <a:pt x="1833562" y="79796"/>
                </a:cubicBezTo>
                <a:cubicBezTo>
                  <a:pt x="1824972" y="75564"/>
                  <a:pt x="1824972" y="75564"/>
                  <a:pt x="1824972" y="75564"/>
                </a:cubicBezTo>
                <a:cubicBezTo>
                  <a:pt x="1837795" y="71331"/>
                  <a:pt x="1854849" y="75564"/>
                  <a:pt x="1859082" y="71331"/>
                </a:cubicBezTo>
                <a:cubicBezTo>
                  <a:pt x="1842027" y="67098"/>
                  <a:pt x="1824972" y="75564"/>
                  <a:pt x="1803561" y="71331"/>
                </a:cubicBezTo>
                <a:cubicBezTo>
                  <a:pt x="1816383" y="62990"/>
                  <a:pt x="1846260" y="67098"/>
                  <a:pt x="1859082" y="62990"/>
                </a:cubicBezTo>
                <a:cubicBezTo>
                  <a:pt x="1837795" y="67223"/>
                  <a:pt x="1816383" y="62990"/>
                  <a:pt x="1803561" y="58758"/>
                </a:cubicBezTo>
                <a:cubicBezTo>
                  <a:pt x="1803561" y="54525"/>
                  <a:pt x="1829205" y="58758"/>
                  <a:pt x="1829205" y="54525"/>
                </a:cubicBezTo>
                <a:cubicBezTo>
                  <a:pt x="1790738" y="50293"/>
                  <a:pt x="1752396" y="54525"/>
                  <a:pt x="1713930" y="50293"/>
                </a:cubicBezTo>
                <a:cubicBezTo>
                  <a:pt x="1713930" y="46060"/>
                  <a:pt x="1726752" y="50293"/>
                  <a:pt x="1730984" y="46060"/>
                </a:cubicBezTo>
                <a:cubicBezTo>
                  <a:pt x="1718162" y="41828"/>
                  <a:pt x="1692518" y="46060"/>
                  <a:pt x="1679821" y="37720"/>
                </a:cubicBezTo>
                <a:cubicBezTo>
                  <a:pt x="1637121" y="33487"/>
                  <a:pt x="1607244" y="41952"/>
                  <a:pt x="1568902" y="33487"/>
                </a:cubicBezTo>
                <a:cubicBezTo>
                  <a:pt x="1603012" y="29254"/>
                  <a:pt x="1637121" y="20914"/>
                  <a:pt x="1679821" y="20914"/>
                </a:cubicBezTo>
                <a:cubicBezTo>
                  <a:pt x="1603012" y="8341"/>
                  <a:pt x="1517613" y="16681"/>
                  <a:pt x="1445162" y="12573"/>
                </a:cubicBezTo>
                <a:cubicBezTo>
                  <a:pt x="1449395" y="12573"/>
                  <a:pt x="1457984" y="8341"/>
                  <a:pt x="1470806" y="4232"/>
                </a:cubicBezTo>
                <a:lnTo>
                  <a:pt x="1466574" y="4232"/>
                </a:lnTo>
                <a:cubicBezTo>
                  <a:pt x="1325778" y="0"/>
                  <a:pt x="1325778" y="0"/>
                  <a:pt x="1325778" y="0"/>
                </a:cubicBezTo>
                <a:cubicBezTo>
                  <a:pt x="1330012" y="0"/>
                  <a:pt x="1330012" y="0"/>
                  <a:pt x="1330012" y="0"/>
                </a:cubicBezTo>
                <a:cubicBezTo>
                  <a:pt x="1137927" y="0"/>
                  <a:pt x="941611" y="4232"/>
                  <a:pt x="749652" y="12573"/>
                </a:cubicBezTo>
                <a:cubicBezTo>
                  <a:pt x="190580" y="41952"/>
                  <a:pt x="190580" y="41952"/>
                  <a:pt x="190580" y="41952"/>
                </a:cubicBezTo>
                <a:cubicBezTo>
                  <a:pt x="139416" y="46185"/>
                  <a:pt x="88127" y="50293"/>
                  <a:pt x="54017" y="71331"/>
                </a:cubicBezTo>
                <a:cubicBezTo>
                  <a:pt x="49785" y="75564"/>
                  <a:pt x="58250" y="79672"/>
                  <a:pt x="62607" y="79672"/>
                </a:cubicBezTo>
                <a:cubicBezTo>
                  <a:pt x="36963" y="92245"/>
                  <a:pt x="36963" y="92245"/>
                  <a:pt x="36963" y="92245"/>
                </a:cubicBezTo>
                <a:cubicBezTo>
                  <a:pt x="58250" y="104818"/>
                  <a:pt x="58250" y="104818"/>
                  <a:pt x="58250" y="104818"/>
                </a:cubicBezTo>
                <a:cubicBezTo>
                  <a:pt x="49660" y="109051"/>
                  <a:pt x="58250" y="113159"/>
                  <a:pt x="58250" y="113159"/>
                </a:cubicBezTo>
                <a:cubicBezTo>
                  <a:pt x="24140" y="125732"/>
                  <a:pt x="15551" y="142538"/>
                  <a:pt x="19783" y="159219"/>
                </a:cubicBezTo>
                <a:cubicBezTo>
                  <a:pt x="11194" y="163452"/>
                  <a:pt x="6961" y="167560"/>
                  <a:pt x="6961" y="171792"/>
                </a:cubicBezTo>
                <a:cubicBezTo>
                  <a:pt x="15551" y="180133"/>
                  <a:pt x="15551" y="184365"/>
                  <a:pt x="36838" y="188598"/>
                </a:cubicBezTo>
                <a:cubicBezTo>
                  <a:pt x="28249" y="196939"/>
                  <a:pt x="36838" y="209512"/>
                  <a:pt x="19783" y="209512"/>
                </a:cubicBezTo>
                <a:cubicBezTo>
                  <a:pt x="19783" y="213744"/>
                  <a:pt x="19783" y="213744"/>
                  <a:pt x="19783" y="213744"/>
                </a:cubicBezTo>
                <a:cubicBezTo>
                  <a:pt x="24016" y="217977"/>
                  <a:pt x="11194" y="213744"/>
                  <a:pt x="6961" y="217977"/>
                </a:cubicBezTo>
                <a:cubicBezTo>
                  <a:pt x="11194" y="217977"/>
                  <a:pt x="11194" y="217977"/>
                  <a:pt x="11194" y="217977"/>
                </a:cubicBezTo>
                <a:cubicBezTo>
                  <a:pt x="15426" y="222210"/>
                  <a:pt x="6961" y="226318"/>
                  <a:pt x="2604" y="230550"/>
                </a:cubicBezTo>
                <a:cubicBezTo>
                  <a:pt x="28249" y="234783"/>
                  <a:pt x="-5985" y="243124"/>
                  <a:pt x="6837" y="247356"/>
                </a:cubicBezTo>
                <a:cubicBezTo>
                  <a:pt x="-10218" y="251588"/>
                  <a:pt x="11069" y="255697"/>
                  <a:pt x="2604" y="264162"/>
                </a:cubicBezTo>
                <a:cubicBezTo>
                  <a:pt x="32481" y="268394"/>
                  <a:pt x="-10218" y="272502"/>
                  <a:pt x="2604" y="285076"/>
                </a:cubicBezTo>
                <a:cubicBezTo>
                  <a:pt x="15426" y="347942"/>
                  <a:pt x="164811" y="339601"/>
                  <a:pt x="258674" y="356407"/>
                </a:cubicBezTo>
                <a:cubicBezTo>
                  <a:pt x="578731" y="364748"/>
                  <a:pt x="885965" y="343834"/>
                  <a:pt x="1184735" y="318687"/>
                </a:cubicBezTo>
                <a:cubicBezTo>
                  <a:pt x="1201790" y="318687"/>
                  <a:pt x="1218844" y="310347"/>
                  <a:pt x="1240256" y="314455"/>
                </a:cubicBezTo>
                <a:cubicBezTo>
                  <a:pt x="1295778" y="306114"/>
                  <a:pt x="1346941" y="301881"/>
                  <a:pt x="1402463" y="297649"/>
                </a:cubicBezTo>
                <a:cubicBezTo>
                  <a:pt x="1453627" y="289308"/>
                  <a:pt x="1517738" y="285076"/>
                  <a:pt x="1560313" y="272502"/>
                </a:cubicBezTo>
                <a:cubicBezTo>
                  <a:pt x="1654176" y="264162"/>
                  <a:pt x="1743807" y="243124"/>
                  <a:pt x="1833438" y="230550"/>
                </a:cubicBezTo>
                <a:cubicBezTo>
                  <a:pt x="1773684" y="230550"/>
                  <a:pt x="1773684" y="230550"/>
                  <a:pt x="1773684" y="230550"/>
                </a:cubicBezTo>
                <a:cubicBezTo>
                  <a:pt x="1799328" y="217977"/>
                  <a:pt x="1841903" y="217977"/>
                  <a:pt x="1876137" y="209636"/>
                </a:cubicBezTo>
                <a:cubicBezTo>
                  <a:pt x="1871904" y="209636"/>
                  <a:pt x="1867547" y="209636"/>
                  <a:pt x="1863315" y="209636"/>
                </a:cubicBezTo>
                <a:cubicBezTo>
                  <a:pt x="1884602" y="205404"/>
                  <a:pt x="1901781" y="205404"/>
                  <a:pt x="1923068" y="201296"/>
                </a:cubicBezTo>
                <a:cubicBezTo>
                  <a:pt x="1893191" y="201296"/>
                  <a:pt x="1871904" y="205528"/>
                  <a:pt x="1846260" y="205528"/>
                </a:cubicBezTo>
                <a:cubicBezTo>
                  <a:pt x="1871904" y="201296"/>
                  <a:pt x="1893191" y="197188"/>
                  <a:pt x="1918836" y="192955"/>
                </a:cubicBezTo>
                <a:cubicBezTo>
                  <a:pt x="1910246" y="192955"/>
                  <a:pt x="1910246" y="192955"/>
                  <a:pt x="1910246" y="192955"/>
                </a:cubicBezTo>
                <a:cubicBezTo>
                  <a:pt x="1935890" y="188722"/>
                  <a:pt x="1935890" y="188722"/>
                  <a:pt x="1935890" y="188722"/>
                </a:cubicBezTo>
                <a:cubicBezTo>
                  <a:pt x="1923068" y="188722"/>
                  <a:pt x="1871904" y="192955"/>
                  <a:pt x="1854849" y="184490"/>
                </a:cubicBezTo>
                <a:cubicBezTo>
                  <a:pt x="1867672" y="180258"/>
                  <a:pt x="1893316" y="180258"/>
                  <a:pt x="1910370" y="180258"/>
                </a:cubicBezTo>
                <a:cubicBezTo>
                  <a:pt x="1812275" y="180258"/>
                  <a:pt x="1812275" y="180258"/>
                  <a:pt x="1812275" y="180258"/>
                </a:cubicBezTo>
                <a:cubicBezTo>
                  <a:pt x="1863439" y="171917"/>
                  <a:pt x="1914728" y="171917"/>
                  <a:pt x="1965892" y="167684"/>
                </a:cubicBezTo>
                <a:cubicBezTo>
                  <a:pt x="1961659" y="167684"/>
                  <a:pt x="1953070" y="167684"/>
                  <a:pt x="1948837" y="163452"/>
                </a:cubicBezTo>
                <a:lnTo>
                  <a:pt x="1948837" y="163452"/>
                </a:lnTo>
                <a:cubicBezTo>
                  <a:pt x="1961659" y="163950"/>
                  <a:pt x="1974481" y="163950"/>
                  <a:pt x="1974481" y="159717"/>
                </a:cubicBezTo>
                <a:lnTo>
                  <a:pt x="1974481" y="159717"/>
                </a:lnTo>
                <a:close/>
                <a:moveTo>
                  <a:pt x="1338601" y="17179"/>
                </a:moveTo>
                <a:cubicBezTo>
                  <a:pt x="1347191" y="17179"/>
                  <a:pt x="1359888" y="12947"/>
                  <a:pt x="1372710" y="12947"/>
                </a:cubicBezTo>
                <a:cubicBezTo>
                  <a:pt x="1368478" y="21412"/>
                  <a:pt x="1347191" y="17179"/>
                  <a:pt x="1338601" y="17179"/>
                </a:cubicBezTo>
                <a:lnTo>
                  <a:pt x="1338601" y="17179"/>
                </a:lnTo>
                <a:close/>
              </a:path>
            </a:pathLst>
          </a:custGeom>
          <a:solidFill>
            <a:srgbClr val="000000"/>
          </a:solidFill>
          <a:ln w="1245"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xmlns="" id="{82FED6CE-E739-4BCB-A909-278333D97152}"/>
              </a:ext>
            </a:extLst>
          </p:cNvPr>
          <p:cNvSpPr/>
          <p:nvPr/>
        </p:nvSpPr>
        <p:spPr>
          <a:xfrm>
            <a:off x="9512846" y="3125477"/>
            <a:ext cx="1478778" cy="437064"/>
          </a:xfrm>
          <a:custGeom>
            <a:avLst/>
            <a:gdLst>
              <a:gd name="connsiteX0" fmla="*/ 1579560 w 1578497"/>
              <a:gd name="connsiteY0" fmla="*/ 225300 h 451888"/>
              <a:gd name="connsiteX1" fmla="*/ 1519432 w 1578497"/>
              <a:gd name="connsiteY1" fmla="*/ 216834 h 451888"/>
              <a:gd name="connsiteX2" fmla="*/ 1536611 w 1578497"/>
              <a:gd name="connsiteY2" fmla="*/ 212602 h 451888"/>
              <a:gd name="connsiteX3" fmla="*/ 1498020 w 1578497"/>
              <a:gd name="connsiteY3" fmla="*/ 204137 h 451888"/>
              <a:gd name="connsiteX4" fmla="*/ 1502253 w 1578497"/>
              <a:gd name="connsiteY4" fmla="*/ 199904 h 451888"/>
              <a:gd name="connsiteX5" fmla="*/ 1489430 w 1578497"/>
              <a:gd name="connsiteY5" fmla="*/ 195672 h 451888"/>
              <a:gd name="connsiteX6" fmla="*/ 1523789 w 1578497"/>
              <a:gd name="connsiteY6" fmla="*/ 182974 h 451888"/>
              <a:gd name="connsiteX7" fmla="*/ 1433660 w 1578497"/>
              <a:gd name="connsiteY7" fmla="*/ 187206 h 451888"/>
              <a:gd name="connsiteX8" fmla="*/ 1510842 w 1578497"/>
              <a:gd name="connsiteY8" fmla="*/ 157454 h 451888"/>
              <a:gd name="connsiteX9" fmla="*/ 1472251 w 1578497"/>
              <a:gd name="connsiteY9" fmla="*/ 157454 h 451888"/>
              <a:gd name="connsiteX10" fmla="*/ 1485073 w 1578497"/>
              <a:gd name="connsiteY10" fmla="*/ 148989 h 451888"/>
              <a:gd name="connsiteX11" fmla="*/ 1424946 w 1578497"/>
              <a:gd name="connsiteY11" fmla="*/ 140524 h 451888"/>
              <a:gd name="connsiteX12" fmla="*/ 1446358 w 1578497"/>
              <a:gd name="connsiteY12" fmla="*/ 132059 h 451888"/>
              <a:gd name="connsiteX13" fmla="*/ 1450591 w 1578497"/>
              <a:gd name="connsiteY13" fmla="*/ 115004 h 451888"/>
              <a:gd name="connsiteX14" fmla="*/ 1390463 w 1578497"/>
              <a:gd name="connsiteY14" fmla="*/ 110771 h 451888"/>
              <a:gd name="connsiteX15" fmla="*/ 1407643 w 1578497"/>
              <a:gd name="connsiteY15" fmla="*/ 93717 h 451888"/>
              <a:gd name="connsiteX16" fmla="*/ 1296102 w 1578497"/>
              <a:gd name="connsiteY16" fmla="*/ 81019 h 451888"/>
              <a:gd name="connsiteX17" fmla="*/ 1304691 w 1578497"/>
              <a:gd name="connsiteY17" fmla="*/ 76786 h 451888"/>
              <a:gd name="connsiteX18" fmla="*/ 1296102 w 1578497"/>
              <a:gd name="connsiteY18" fmla="*/ 72554 h 451888"/>
              <a:gd name="connsiteX19" fmla="*/ 1308924 w 1578497"/>
              <a:gd name="connsiteY19" fmla="*/ 68321 h 451888"/>
              <a:gd name="connsiteX20" fmla="*/ 1304691 w 1578497"/>
              <a:gd name="connsiteY20" fmla="*/ 64089 h 451888"/>
              <a:gd name="connsiteX21" fmla="*/ 1334693 w 1578497"/>
              <a:gd name="connsiteY21" fmla="*/ 55624 h 451888"/>
              <a:gd name="connsiteX22" fmla="*/ 1321871 w 1578497"/>
              <a:gd name="connsiteY22" fmla="*/ 55624 h 451888"/>
              <a:gd name="connsiteX23" fmla="*/ 978660 w 1578497"/>
              <a:gd name="connsiteY23" fmla="*/ 38569 h 451888"/>
              <a:gd name="connsiteX24" fmla="*/ 1193151 w 1578497"/>
              <a:gd name="connsiteY24" fmla="*/ 34336 h 451888"/>
              <a:gd name="connsiteX25" fmla="*/ 1240332 w 1578497"/>
              <a:gd name="connsiteY25" fmla="*/ 25871 h 451888"/>
              <a:gd name="connsiteX26" fmla="*/ 1068664 w 1578497"/>
              <a:gd name="connsiteY26" fmla="*/ 13173 h 451888"/>
              <a:gd name="connsiteX27" fmla="*/ 1124434 w 1578497"/>
              <a:gd name="connsiteY27" fmla="*/ 4708 h 451888"/>
              <a:gd name="connsiteX28" fmla="*/ 1107255 w 1578497"/>
              <a:gd name="connsiteY28" fmla="*/ 476 h 451888"/>
              <a:gd name="connsiteX29" fmla="*/ 201984 w 1578497"/>
              <a:gd name="connsiteY29" fmla="*/ 17530 h 451888"/>
              <a:gd name="connsiteX30" fmla="*/ 315 w 1578497"/>
              <a:gd name="connsiteY30" fmla="*/ 77035 h 451888"/>
              <a:gd name="connsiteX31" fmla="*/ 34673 w 1578497"/>
              <a:gd name="connsiteY31" fmla="*/ 77035 h 451888"/>
              <a:gd name="connsiteX32" fmla="*/ 315 w 1578497"/>
              <a:gd name="connsiteY32" fmla="*/ 98323 h 451888"/>
              <a:gd name="connsiteX33" fmla="*/ 38906 w 1578497"/>
              <a:gd name="connsiteY33" fmla="*/ 111020 h 451888"/>
              <a:gd name="connsiteX34" fmla="*/ 17494 w 1578497"/>
              <a:gd name="connsiteY34" fmla="*/ 128075 h 451888"/>
              <a:gd name="connsiteX35" fmla="*/ 26083 w 1578497"/>
              <a:gd name="connsiteY35" fmla="*/ 132308 h 451888"/>
              <a:gd name="connsiteX36" fmla="*/ 4672 w 1578497"/>
              <a:gd name="connsiteY36" fmla="*/ 179115 h 451888"/>
              <a:gd name="connsiteX37" fmla="*/ 439 w 1578497"/>
              <a:gd name="connsiteY37" fmla="*/ 200402 h 451888"/>
              <a:gd name="connsiteX38" fmla="*/ 30440 w 1578497"/>
              <a:gd name="connsiteY38" fmla="*/ 230155 h 451888"/>
              <a:gd name="connsiteX39" fmla="*/ 34673 w 1578497"/>
              <a:gd name="connsiteY39" fmla="*/ 268372 h 451888"/>
              <a:gd name="connsiteX40" fmla="*/ 43263 w 1578497"/>
              <a:gd name="connsiteY40" fmla="*/ 272605 h 451888"/>
              <a:gd name="connsiteX41" fmla="*/ 30440 w 1578497"/>
              <a:gd name="connsiteY41" fmla="*/ 276837 h 451888"/>
              <a:gd name="connsiteX42" fmla="*/ 43263 w 1578497"/>
              <a:gd name="connsiteY42" fmla="*/ 293892 h 451888"/>
              <a:gd name="connsiteX43" fmla="*/ 34673 w 1578497"/>
              <a:gd name="connsiteY43" fmla="*/ 315179 h 451888"/>
              <a:gd name="connsiteX44" fmla="*/ 73264 w 1578497"/>
              <a:gd name="connsiteY44" fmla="*/ 344932 h 451888"/>
              <a:gd name="connsiteX45" fmla="*/ 56085 w 1578497"/>
              <a:gd name="connsiteY45" fmla="*/ 349164 h 451888"/>
              <a:gd name="connsiteX46" fmla="*/ 56085 w 1578497"/>
              <a:gd name="connsiteY46" fmla="*/ 370452 h 451888"/>
              <a:gd name="connsiteX47" fmla="*/ 90443 w 1578497"/>
              <a:gd name="connsiteY47" fmla="*/ 391739 h 451888"/>
              <a:gd name="connsiteX48" fmla="*/ 81854 w 1578497"/>
              <a:gd name="connsiteY48" fmla="*/ 395971 h 451888"/>
              <a:gd name="connsiteX49" fmla="*/ 339293 w 1578497"/>
              <a:gd name="connsiteY49" fmla="*/ 447011 h 451888"/>
              <a:gd name="connsiteX50" fmla="*/ 1313157 w 1578497"/>
              <a:gd name="connsiteY50" fmla="*/ 408794 h 451888"/>
              <a:gd name="connsiteX51" fmla="*/ 1450466 w 1578497"/>
              <a:gd name="connsiteY51" fmla="*/ 357754 h 451888"/>
              <a:gd name="connsiteX52" fmla="*/ 1429054 w 1578497"/>
              <a:gd name="connsiteY52" fmla="*/ 345056 h 451888"/>
              <a:gd name="connsiteX53" fmla="*/ 1536362 w 1578497"/>
              <a:gd name="connsiteY53" fmla="*/ 315304 h 451888"/>
              <a:gd name="connsiteX54" fmla="*/ 1454823 w 1578497"/>
              <a:gd name="connsiteY54" fmla="*/ 323769 h 451888"/>
              <a:gd name="connsiteX55" fmla="*/ 1510593 w 1578497"/>
              <a:gd name="connsiteY55" fmla="*/ 306714 h 451888"/>
              <a:gd name="connsiteX56" fmla="*/ 1472002 w 1578497"/>
              <a:gd name="connsiteY56" fmla="*/ 302482 h 451888"/>
              <a:gd name="connsiteX57" fmla="*/ 1506361 w 1578497"/>
              <a:gd name="connsiteY57" fmla="*/ 289784 h 451888"/>
              <a:gd name="connsiteX58" fmla="*/ 1476359 w 1578497"/>
              <a:gd name="connsiteY58" fmla="*/ 289784 h 451888"/>
              <a:gd name="connsiteX59" fmla="*/ 1540719 w 1578497"/>
              <a:gd name="connsiteY59" fmla="*/ 268497 h 451888"/>
              <a:gd name="connsiteX60" fmla="*/ 1510718 w 1578497"/>
              <a:gd name="connsiteY60" fmla="*/ 268497 h 451888"/>
              <a:gd name="connsiteX61" fmla="*/ 1557898 w 1578497"/>
              <a:gd name="connsiteY61" fmla="*/ 251442 h 451888"/>
              <a:gd name="connsiteX62" fmla="*/ 1497771 w 1578497"/>
              <a:gd name="connsiteY62" fmla="*/ 251442 h 451888"/>
              <a:gd name="connsiteX63" fmla="*/ 1579560 w 1578497"/>
              <a:gd name="connsiteY63" fmla="*/ 225300 h 451888"/>
              <a:gd name="connsiteX64" fmla="*/ 1579560 w 1578497"/>
              <a:gd name="connsiteY64" fmla="*/ 225300 h 451888"/>
              <a:gd name="connsiteX65" fmla="*/ 674288 w 1578497"/>
              <a:gd name="connsiteY65" fmla="*/ 16908 h 451888"/>
              <a:gd name="connsiteX66" fmla="*/ 721469 w 1578497"/>
              <a:gd name="connsiteY66" fmla="*/ 12675 h 451888"/>
              <a:gd name="connsiteX67" fmla="*/ 730058 w 1578497"/>
              <a:gd name="connsiteY67" fmla="*/ 12675 h 451888"/>
              <a:gd name="connsiteX68" fmla="*/ 674288 w 1578497"/>
              <a:gd name="connsiteY68" fmla="*/ 16908 h 451888"/>
              <a:gd name="connsiteX69" fmla="*/ 674288 w 1578497"/>
              <a:gd name="connsiteY69" fmla="*/ 16908 h 451888"/>
              <a:gd name="connsiteX70" fmla="*/ 674288 w 1578497"/>
              <a:gd name="connsiteY70" fmla="*/ 16908 h 451888"/>
              <a:gd name="connsiteX71" fmla="*/ 768649 w 1578497"/>
              <a:gd name="connsiteY71" fmla="*/ 16908 h 451888"/>
              <a:gd name="connsiteX72" fmla="*/ 1038911 w 1578497"/>
              <a:gd name="connsiteY72" fmla="*/ 4210 h 451888"/>
              <a:gd name="connsiteX73" fmla="*/ 1060323 w 1578497"/>
              <a:gd name="connsiteY73" fmla="*/ 12675 h 451888"/>
              <a:gd name="connsiteX74" fmla="*/ 768649 w 1578497"/>
              <a:gd name="connsiteY74" fmla="*/ 16908 h 451888"/>
              <a:gd name="connsiteX75" fmla="*/ 768649 w 1578497"/>
              <a:gd name="connsiteY75" fmla="*/ 16908 h 45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78497" h="451888">
                <a:moveTo>
                  <a:pt x="1579560" y="225300"/>
                </a:moveTo>
                <a:cubicBezTo>
                  <a:pt x="1553790" y="229532"/>
                  <a:pt x="1540969" y="216834"/>
                  <a:pt x="1519432" y="216834"/>
                </a:cubicBezTo>
                <a:cubicBezTo>
                  <a:pt x="1536611" y="212602"/>
                  <a:pt x="1536611" y="212602"/>
                  <a:pt x="1536611" y="212602"/>
                </a:cubicBezTo>
                <a:cubicBezTo>
                  <a:pt x="1523789" y="208369"/>
                  <a:pt x="1506610" y="212602"/>
                  <a:pt x="1498020" y="204137"/>
                </a:cubicBezTo>
                <a:cubicBezTo>
                  <a:pt x="1493787" y="204137"/>
                  <a:pt x="1498020" y="199904"/>
                  <a:pt x="1502253" y="199904"/>
                </a:cubicBezTo>
                <a:cubicBezTo>
                  <a:pt x="1489430" y="195672"/>
                  <a:pt x="1489430" y="195672"/>
                  <a:pt x="1489430" y="195672"/>
                </a:cubicBezTo>
                <a:cubicBezTo>
                  <a:pt x="1498020" y="187206"/>
                  <a:pt x="1515199" y="191439"/>
                  <a:pt x="1523789" y="182974"/>
                </a:cubicBezTo>
                <a:cubicBezTo>
                  <a:pt x="1498020" y="187206"/>
                  <a:pt x="1459429" y="182974"/>
                  <a:pt x="1433660" y="187206"/>
                </a:cubicBezTo>
                <a:cubicBezTo>
                  <a:pt x="1510842" y="157454"/>
                  <a:pt x="1510842" y="157454"/>
                  <a:pt x="1510842" y="157454"/>
                </a:cubicBezTo>
                <a:cubicBezTo>
                  <a:pt x="1498020" y="157454"/>
                  <a:pt x="1480841" y="161687"/>
                  <a:pt x="1472251" y="157454"/>
                </a:cubicBezTo>
                <a:cubicBezTo>
                  <a:pt x="1485073" y="148989"/>
                  <a:pt x="1485073" y="148989"/>
                  <a:pt x="1485073" y="148989"/>
                </a:cubicBezTo>
                <a:cubicBezTo>
                  <a:pt x="1463662" y="153221"/>
                  <a:pt x="1433536" y="148989"/>
                  <a:pt x="1424946" y="140524"/>
                </a:cubicBezTo>
                <a:cubicBezTo>
                  <a:pt x="1446358" y="132059"/>
                  <a:pt x="1446358" y="132059"/>
                  <a:pt x="1446358" y="132059"/>
                </a:cubicBezTo>
                <a:cubicBezTo>
                  <a:pt x="1424946" y="136291"/>
                  <a:pt x="1450591" y="119361"/>
                  <a:pt x="1450591" y="115004"/>
                </a:cubicBezTo>
                <a:cubicBezTo>
                  <a:pt x="1429179" y="115004"/>
                  <a:pt x="1412000" y="110771"/>
                  <a:pt x="1390463" y="110771"/>
                </a:cubicBezTo>
                <a:cubicBezTo>
                  <a:pt x="1399053" y="102306"/>
                  <a:pt x="1411875" y="102306"/>
                  <a:pt x="1407643" y="93717"/>
                </a:cubicBezTo>
                <a:cubicBezTo>
                  <a:pt x="1373284" y="89484"/>
                  <a:pt x="1317514" y="102182"/>
                  <a:pt x="1296102" y="81019"/>
                </a:cubicBezTo>
                <a:cubicBezTo>
                  <a:pt x="1300334" y="81019"/>
                  <a:pt x="1300334" y="76786"/>
                  <a:pt x="1304691" y="76786"/>
                </a:cubicBezTo>
                <a:cubicBezTo>
                  <a:pt x="1296102" y="72554"/>
                  <a:pt x="1296102" y="72554"/>
                  <a:pt x="1296102" y="72554"/>
                </a:cubicBezTo>
                <a:cubicBezTo>
                  <a:pt x="1300334" y="72554"/>
                  <a:pt x="1304691" y="68321"/>
                  <a:pt x="1308924" y="68321"/>
                </a:cubicBezTo>
                <a:cubicBezTo>
                  <a:pt x="1304691" y="64089"/>
                  <a:pt x="1304691" y="64089"/>
                  <a:pt x="1304691" y="64089"/>
                </a:cubicBezTo>
                <a:cubicBezTo>
                  <a:pt x="1334693" y="55624"/>
                  <a:pt x="1334693" y="55624"/>
                  <a:pt x="1334693" y="55624"/>
                </a:cubicBezTo>
                <a:cubicBezTo>
                  <a:pt x="1321871" y="55624"/>
                  <a:pt x="1321871" y="55624"/>
                  <a:pt x="1321871" y="55624"/>
                </a:cubicBezTo>
                <a:cubicBezTo>
                  <a:pt x="1201741" y="51391"/>
                  <a:pt x="1098790" y="38569"/>
                  <a:pt x="978660" y="38569"/>
                </a:cubicBezTo>
                <a:cubicBezTo>
                  <a:pt x="1034430" y="30104"/>
                  <a:pt x="1124559" y="38569"/>
                  <a:pt x="1193151" y="34336"/>
                </a:cubicBezTo>
                <a:cubicBezTo>
                  <a:pt x="1193151" y="25871"/>
                  <a:pt x="1231742" y="25871"/>
                  <a:pt x="1240332" y="25871"/>
                </a:cubicBezTo>
                <a:cubicBezTo>
                  <a:pt x="1180204" y="17406"/>
                  <a:pt x="1124434" y="21638"/>
                  <a:pt x="1068664" y="13173"/>
                </a:cubicBezTo>
                <a:cubicBezTo>
                  <a:pt x="1081486" y="4708"/>
                  <a:pt x="1098665" y="8941"/>
                  <a:pt x="1124434" y="4708"/>
                </a:cubicBezTo>
                <a:cubicBezTo>
                  <a:pt x="1107255" y="476"/>
                  <a:pt x="1107255" y="476"/>
                  <a:pt x="1107255" y="476"/>
                </a:cubicBezTo>
                <a:cubicBezTo>
                  <a:pt x="802635" y="-3757"/>
                  <a:pt x="506604" y="21763"/>
                  <a:pt x="201984" y="17530"/>
                </a:cubicBezTo>
                <a:cubicBezTo>
                  <a:pt x="124802" y="21763"/>
                  <a:pt x="26083" y="25996"/>
                  <a:pt x="315" y="77035"/>
                </a:cubicBezTo>
                <a:cubicBezTo>
                  <a:pt x="34673" y="77035"/>
                  <a:pt x="34673" y="77035"/>
                  <a:pt x="34673" y="77035"/>
                </a:cubicBezTo>
                <a:cubicBezTo>
                  <a:pt x="13261" y="81268"/>
                  <a:pt x="21851" y="98323"/>
                  <a:pt x="315" y="98323"/>
                </a:cubicBezTo>
                <a:cubicBezTo>
                  <a:pt x="4547" y="111020"/>
                  <a:pt x="26083" y="106788"/>
                  <a:pt x="38906" y="111020"/>
                </a:cubicBezTo>
                <a:cubicBezTo>
                  <a:pt x="26083" y="115253"/>
                  <a:pt x="30316" y="123718"/>
                  <a:pt x="17494" y="128075"/>
                </a:cubicBezTo>
                <a:cubicBezTo>
                  <a:pt x="26083" y="132308"/>
                  <a:pt x="26083" y="132308"/>
                  <a:pt x="26083" y="132308"/>
                </a:cubicBezTo>
                <a:cubicBezTo>
                  <a:pt x="315" y="145005"/>
                  <a:pt x="30316" y="162060"/>
                  <a:pt x="4672" y="179115"/>
                </a:cubicBezTo>
                <a:cubicBezTo>
                  <a:pt x="26083" y="187580"/>
                  <a:pt x="-3918" y="191812"/>
                  <a:pt x="439" y="200402"/>
                </a:cubicBezTo>
                <a:cubicBezTo>
                  <a:pt x="9029" y="213100"/>
                  <a:pt x="17618" y="221689"/>
                  <a:pt x="30440" y="230155"/>
                </a:cubicBezTo>
                <a:cubicBezTo>
                  <a:pt x="30440" y="242852"/>
                  <a:pt x="60442" y="255674"/>
                  <a:pt x="34673" y="268372"/>
                </a:cubicBezTo>
                <a:cubicBezTo>
                  <a:pt x="43263" y="272605"/>
                  <a:pt x="43263" y="272605"/>
                  <a:pt x="43263" y="272605"/>
                </a:cubicBezTo>
                <a:cubicBezTo>
                  <a:pt x="30440" y="276837"/>
                  <a:pt x="30440" y="276837"/>
                  <a:pt x="30440" y="276837"/>
                </a:cubicBezTo>
                <a:cubicBezTo>
                  <a:pt x="56209" y="281070"/>
                  <a:pt x="9029" y="293892"/>
                  <a:pt x="43263" y="293892"/>
                </a:cubicBezTo>
                <a:cubicBezTo>
                  <a:pt x="26083" y="298125"/>
                  <a:pt x="34673" y="310947"/>
                  <a:pt x="34673" y="315179"/>
                </a:cubicBezTo>
                <a:cubicBezTo>
                  <a:pt x="43263" y="327877"/>
                  <a:pt x="56085" y="340699"/>
                  <a:pt x="73264" y="344932"/>
                </a:cubicBezTo>
                <a:cubicBezTo>
                  <a:pt x="69031" y="349164"/>
                  <a:pt x="64674" y="353397"/>
                  <a:pt x="56085" y="349164"/>
                </a:cubicBezTo>
                <a:cubicBezTo>
                  <a:pt x="56085" y="370452"/>
                  <a:pt x="56085" y="370452"/>
                  <a:pt x="56085" y="370452"/>
                </a:cubicBezTo>
                <a:cubicBezTo>
                  <a:pt x="60317" y="378917"/>
                  <a:pt x="73264" y="383150"/>
                  <a:pt x="90443" y="391739"/>
                </a:cubicBezTo>
                <a:cubicBezTo>
                  <a:pt x="81854" y="395971"/>
                  <a:pt x="81854" y="395971"/>
                  <a:pt x="81854" y="395971"/>
                </a:cubicBezTo>
                <a:cubicBezTo>
                  <a:pt x="159036" y="425724"/>
                  <a:pt x="249165" y="438546"/>
                  <a:pt x="339293" y="447011"/>
                </a:cubicBezTo>
                <a:cubicBezTo>
                  <a:pt x="673915" y="468299"/>
                  <a:pt x="991482" y="425724"/>
                  <a:pt x="1313157" y="408794"/>
                </a:cubicBezTo>
                <a:cubicBezTo>
                  <a:pt x="1368927" y="404561"/>
                  <a:pt x="1403286" y="366219"/>
                  <a:pt x="1450466" y="357754"/>
                </a:cubicBezTo>
                <a:cubicBezTo>
                  <a:pt x="1429054" y="345056"/>
                  <a:pt x="1429054" y="345056"/>
                  <a:pt x="1429054" y="345056"/>
                </a:cubicBezTo>
                <a:cubicBezTo>
                  <a:pt x="1454823" y="323769"/>
                  <a:pt x="1502004" y="328002"/>
                  <a:pt x="1536362" y="315304"/>
                </a:cubicBezTo>
                <a:cubicBezTo>
                  <a:pt x="1510593" y="319536"/>
                  <a:pt x="1480592" y="323769"/>
                  <a:pt x="1454823" y="323769"/>
                </a:cubicBezTo>
                <a:cubicBezTo>
                  <a:pt x="1510593" y="306714"/>
                  <a:pt x="1510593" y="306714"/>
                  <a:pt x="1510593" y="306714"/>
                </a:cubicBezTo>
                <a:cubicBezTo>
                  <a:pt x="1472002" y="302482"/>
                  <a:pt x="1472002" y="302482"/>
                  <a:pt x="1472002" y="302482"/>
                </a:cubicBezTo>
                <a:cubicBezTo>
                  <a:pt x="1476235" y="294017"/>
                  <a:pt x="1502004" y="298249"/>
                  <a:pt x="1506361" y="289784"/>
                </a:cubicBezTo>
                <a:cubicBezTo>
                  <a:pt x="1497771" y="289784"/>
                  <a:pt x="1484949" y="294017"/>
                  <a:pt x="1476359" y="289784"/>
                </a:cubicBezTo>
                <a:cubicBezTo>
                  <a:pt x="1480592" y="268497"/>
                  <a:pt x="1519307" y="277086"/>
                  <a:pt x="1540719" y="268497"/>
                </a:cubicBezTo>
                <a:cubicBezTo>
                  <a:pt x="1532130" y="268497"/>
                  <a:pt x="1519307" y="272729"/>
                  <a:pt x="1510718" y="268497"/>
                </a:cubicBezTo>
                <a:cubicBezTo>
                  <a:pt x="1527897" y="260031"/>
                  <a:pt x="1545076" y="255799"/>
                  <a:pt x="1557898" y="251442"/>
                </a:cubicBezTo>
                <a:cubicBezTo>
                  <a:pt x="1497771" y="251442"/>
                  <a:pt x="1497771" y="251442"/>
                  <a:pt x="1497771" y="251442"/>
                </a:cubicBezTo>
                <a:cubicBezTo>
                  <a:pt x="1523789" y="242230"/>
                  <a:pt x="1562380" y="242230"/>
                  <a:pt x="1579560" y="225300"/>
                </a:cubicBezTo>
                <a:lnTo>
                  <a:pt x="1579560" y="225300"/>
                </a:lnTo>
                <a:close/>
                <a:moveTo>
                  <a:pt x="674288" y="16908"/>
                </a:moveTo>
                <a:cubicBezTo>
                  <a:pt x="721469" y="12675"/>
                  <a:pt x="721469" y="12675"/>
                  <a:pt x="721469" y="12675"/>
                </a:cubicBezTo>
                <a:cubicBezTo>
                  <a:pt x="730058" y="12675"/>
                  <a:pt x="730058" y="12675"/>
                  <a:pt x="730058" y="12675"/>
                </a:cubicBezTo>
                <a:lnTo>
                  <a:pt x="674288" y="16908"/>
                </a:lnTo>
                <a:lnTo>
                  <a:pt x="674288" y="16908"/>
                </a:lnTo>
                <a:lnTo>
                  <a:pt x="674288" y="16908"/>
                </a:lnTo>
                <a:close/>
                <a:moveTo>
                  <a:pt x="768649" y="16908"/>
                </a:moveTo>
                <a:cubicBezTo>
                  <a:pt x="854422" y="8443"/>
                  <a:pt x="957372" y="21141"/>
                  <a:pt x="1038911" y="4210"/>
                </a:cubicBezTo>
                <a:cubicBezTo>
                  <a:pt x="1060323" y="12675"/>
                  <a:pt x="1060323" y="12675"/>
                  <a:pt x="1060323" y="12675"/>
                </a:cubicBezTo>
                <a:cubicBezTo>
                  <a:pt x="974552" y="12675"/>
                  <a:pt x="867368" y="16908"/>
                  <a:pt x="768649" y="16908"/>
                </a:cubicBezTo>
                <a:lnTo>
                  <a:pt x="768649" y="16908"/>
                </a:lnTo>
                <a:close/>
              </a:path>
            </a:pathLst>
          </a:custGeom>
          <a:solidFill>
            <a:srgbClr val="000000"/>
          </a:solidFill>
          <a:ln w="1245"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xmlns="" id="{1AB20427-496C-44EF-BF82-1F9AC4891935}"/>
              </a:ext>
            </a:extLst>
          </p:cNvPr>
          <p:cNvSpPr/>
          <p:nvPr/>
        </p:nvSpPr>
        <p:spPr>
          <a:xfrm>
            <a:off x="4155404" y="3143825"/>
            <a:ext cx="1739901" cy="493647"/>
          </a:xfrm>
          <a:custGeom>
            <a:avLst/>
            <a:gdLst>
              <a:gd name="connsiteX0" fmla="*/ 2088397 w 2088895"/>
              <a:gd name="connsiteY0" fmla="*/ 162969 h 433215"/>
              <a:gd name="connsiteX1" fmla="*/ 1870171 w 2088895"/>
              <a:gd name="connsiteY1" fmla="*/ 162969 h 433215"/>
              <a:gd name="connsiteX2" fmla="*/ 1870171 w 2088895"/>
              <a:gd name="connsiteY2" fmla="*/ 158737 h 433215"/>
              <a:gd name="connsiteX3" fmla="*/ 1891583 w 2088895"/>
              <a:gd name="connsiteY3" fmla="*/ 158737 h 433215"/>
              <a:gd name="connsiteX4" fmla="*/ 1960051 w 2088895"/>
              <a:gd name="connsiteY4" fmla="*/ 141931 h 433215"/>
              <a:gd name="connsiteX5" fmla="*/ 1908638 w 2088895"/>
              <a:gd name="connsiteY5" fmla="*/ 141931 h 433215"/>
              <a:gd name="connsiteX6" fmla="*/ 1964283 w 2088895"/>
              <a:gd name="connsiteY6" fmla="*/ 133466 h 433215"/>
              <a:gd name="connsiteX7" fmla="*/ 1904405 w 2088895"/>
              <a:gd name="connsiteY7" fmla="*/ 133466 h 433215"/>
              <a:gd name="connsiteX8" fmla="*/ 1934407 w 2088895"/>
              <a:gd name="connsiteY8" fmla="*/ 125001 h 433215"/>
              <a:gd name="connsiteX9" fmla="*/ 1870171 w 2088895"/>
              <a:gd name="connsiteY9" fmla="*/ 125001 h 433215"/>
              <a:gd name="connsiteX10" fmla="*/ 1917228 w 2088895"/>
              <a:gd name="connsiteY10" fmla="*/ 116536 h 433215"/>
              <a:gd name="connsiteX11" fmla="*/ 1895816 w 2088895"/>
              <a:gd name="connsiteY11" fmla="*/ 112303 h 433215"/>
              <a:gd name="connsiteX12" fmla="*/ 1912995 w 2088895"/>
              <a:gd name="connsiteY12" fmla="*/ 108070 h 433215"/>
              <a:gd name="connsiteX13" fmla="*/ 1912995 w 2088895"/>
              <a:gd name="connsiteY13" fmla="*/ 103838 h 433215"/>
              <a:gd name="connsiteX14" fmla="*/ 1887351 w 2088895"/>
              <a:gd name="connsiteY14" fmla="*/ 99606 h 433215"/>
              <a:gd name="connsiteX15" fmla="*/ 1977230 w 2088895"/>
              <a:gd name="connsiteY15" fmla="*/ 86908 h 433215"/>
              <a:gd name="connsiteX16" fmla="*/ 1844527 w 2088895"/>
              <a:gd name="connsiteY16" fmla="*/ 91140 h 433215"/>
              <a:gd name="connsiteX17" fmla="*/ 1874528 w 2088895"/>
              <a:gd name="connsiteY17" fmla="*/ 82675 h 433215"/>
              <a:gd name="connsiteX18" fmla="*/ 1848884 w 2088895"/>
              <a:gd name="connsiteY18" fmla="*/ 78443 h 433215"/>
              <a:gd name="connsiteX19" fmla="*/ 1891708 w 2088895"/>
              <a:gd name="connsiteY19" fmla="*/ 69977 h 433215"/>
              <a:gd name="connsiteX20" fmla="*/ 1836062 w 2088895"/>
              <a:gd name="connsiteY20" fmla="*/ 69977 h 433215"/>
              <a:gd name="connsiteX21" fmla="*/ 1840294 w 2088895"/>
              <a:gd name="connsiteY21" fmla="*/ 65745 h 433215"/>
              <a:gd name="connsiteX22" fmla="*/ 1831705 w 2088895"/>
              <a:gd name="connsiteY22" fmla="*/ 65745 h 433215"/>
              <a:gd name="connsiteX23" fmla="*/ 1861706 w 2088895"/>
              <a:gd name="connsiteY23" fmla="*/ 57280 h 433215"/>
              <a:gd name="connsiteX24" fmla="*/ 1759004 w 2088895"/>
              <a:gd name="connsiteY24" fmla="*/ 57280 h 433215"/>
              <a:gd name="connsiteX25" fmla="*/ 1776183 w 2088895"/>
              <a:gd name="connsiteY25" fmla="*/ 53047 h 433215"/>
              <a:gd name="connsiteX26" fmla="*/ 1639247 w 2088895"/>
              <a:gd name="connsiteY26" fmla="*/ 53047 h 433215"/>
              <a:gd name="connsiteX27" fmla="*/ 1647837 w 2088895"/>
              <a:gd name="connsiteY27" fmla="*/ 53047 h 433215"/>
              <a:gd name="connsiteX28" fmla="*/ 1605013 w 2088895"/>
              <a:gd name="connsiteY28" fmla="*/ 48814 h 433215"/>
              <a:gd name="connsiteX29" fmla="*/ 1605013 w 2088895"/>
              <a:gd name="connsiteY29" fmla="*/ 44582 h 433215"/>
              <a:gd name="connsiteX30" fmla="*/ 1622193 w 2088895"/>
              <a:gd name="connsiteY30" fmla="*/ 44582 h 433215"/>
              <a:gd name="connsiteX31" fmla="*/ 1557957 w 2088895"/>
              <a:gd name="connsiteY31" fmla="*/ 40349 h 433215"/>
              <a:gd name="connsiteX32" fmla="*/ 1579369 w 2088895"/>
              <a:gd name="connsiteY32" fmla="*/ 36117 h 433215"/>
              <a:gd name="connsiteX33" fmla="*/ 1523723 w 2088895"/>
              <a:gd name="connsiteY33" fmla="*/ 36117 h 433215"/>
              <a:gd name="connsiteX34" fmla="*/ 1712072 w 2088895"/>
              <a:gd name="connsiteY34" fmla="*/ 15079 h 433215"/>
              <a:gd name="connsiteX35" fmla="*/ 1600781 w 2088895"/>
              <a:gd name="connsiteY35" fmla="*/ 15079 h 433215"/>
              <a:gd name="connsiteX36" fmla="*/ 1600781 w 2088895"/>
              <a:gd name="connsiteY36" fmla="*/ 15079 h 433215"/>
              <a:gd name="connsiteX37" fmla="*/ 1442433 w 2088895"/>
              <a:gd name="connsiteY37" fmla="*/ 10846 h 433215"/>
              <a:gd name="connsiteX38" fmla="*/ 1468078 w 2088895"/>
              <a:gd name="connsiteY38" fmla="*/ 6613 h 433215"/>
              <a:gd name="connsiteX39" fmla="*/ 1365376 w 2088895"/>
              <a:gd name="connsiteY39" fmla="*/ 6613 h 433215"/>
              <a:gd name="connsiteX40" fmla="*/ 1361143 w 2088895"/>
              <a:gd name="connsiteY40" fmla="*/ 10846 h 433215"/>
              <a:gd name="connsiteX41" fmla="*/ 1356911 w 2088895"/>
              <a:gd name="connsiteY41" fmla="*/ 6613 h 433215"/>
              <a:gd name="connsiteX42" fmla="*/ 1305497 w 2088895"/>
              <a:gd name="connsiteY42" fmla="*/ 6613 h 433215"/>
              <a:gd name="connsiteX43" fmla="*/ 1129970 w 2088895"/>
              <a:gd name="connsiteY43" fmla="*/ 6613 h 433215"/>
              <a:gd name="connsiteX44" fmla="*/ 505169 w 2088895"/>
              <a:gd name="connsiteY44" fmla="*/ 36117 h 433215"/>
              <a:gd name="connsiteX45" fmla="*/ 34359 w 2088895"/>
              <a:gd name="connsiteY45" fmla="*/ 95124 h 433215"/>
              <a:gd name="connsiteX46" fmla="*/ 34359 w 2088895"/>
              <a:gd name="connsiteY46" fmla="*/ 111930 h 433215"/>
              <a:gd name="connsiteX47" fmla="*/ 17179 w 2088895"/>
              <a:gd name="connsiteY47" fmla="*/ 128735 h 433215"/>
              <a:gd name="connsiteX48" fmla="*/ 42823 w 2088895"/>
              <a:gd name="connsiteY48" fmla="*/ 137200 h 433215"/>
              <a:gd name="connsiteX49" fmla="*/ 47056 w 2088895"/>
              <a:gd name="connsiteY49" fmla="*/ 149898 h 433215"/>
              <a:gd name="connsiteX50" fmla="*/ 0 w 2088895"/>
              <a:gd name="connsiteY50" fmla="*/ 196208 h 433215"/>
              <a:gd name="connsiteX51" fmla="*/ 4232 w 2088895"/>
              <a:gd name="connsiteY51" fmla="*/ 213013 h 433215"/>
              <a:gd name="connsiteX52" fmla="*/ 17055 w 2088895"/>
              <a:gd name="connsiteY52" fmla="*/ 242517 h 433215"/>
              <a:gd name="connsiteX53" fmla="*/ 59878 w 2088895"/>
              <a:gd name="connsiteY53" fmla="*/ 259322 h 433215"/>
              <a:gd name="connsiteX54" fmla="*/ 51289 w 2088895"/>
              <a:gd name="connsiteY54" fmla="*/ 284594 h 433215"/>
              <a:gd name="connsiteX55" fmla="*/ 42699 w 2088895"/>
              <a:gd name="connsiteY55" fmla="*/ 309864 h 433215"/>
              <a:gd name="connsiteX56" fmla="*/ 46932 w 2088895"/>
              <a:gd name="connsiteY56" fmla="*/ 330903 h 433215"/>
              <a:gd name="connsiteX57" fmla="*/ 51164 w 2088895"/>
              <a:gd name="connsiteY57" fmla="*/ 360406 h 433215"/>
              <a:gd name="connsiteX58" fmla="*/ 136811 w 2088895"/>
              <a:gd name="connsiteY58" fmla="*/ 406715 h 433215"/>
              <a:gd name="connsiteX59" fmla="*/ 1116899 w 2088895"/>
              <a:gd name="connsiteY59" fmla="*/ 394018 h 433215"/>
              <a:gd name="connsiteX60" fmla="*/ 1134078 w 2088895"/>
              <a:gd name="connsiteY60" fmla="*/ 385552 h 433215"/>
              <a:gd name="connsiteX61" fmla="*/ 1176902 w 2088895"/>
              <a:gd name="connsiteY61" fmla="*/ 381320 h 433215"/>
              <a:gd name="connsiteX62" fmla="*/ 1313838 w 2088895"/>
              <a:gd name="connsiteY62" fmla="*/ 368622 h 433215"/>
              <a:gd name="connsiteX63" fmla="*/ 1861706 w 2088895"/>
              <a:gd name="connsiteY63" fmla="*/ 275880 h 433215"/>
              <a:gd name="connsiteX64" fmla="*/ 1831705 w 2088895"/>
              <a:gd name="connsiteY64" fmla="*/ 275880 h 433215"/>
              <a:gd name="connsiteX65" fmla="*/ 1844527 w 2088895"/>
              <a:gd name="connsiteY65" fmla="*/ 267414 h 433215"/>
              <a:gd name="connsiteX66" fmla="*/ 1831705 w 2088895"/>
              <a:gd name="connsiteY66" fmla="*/ 263182 h 433215"/>
              <a:gd name="connsiteX67" fmla="*/ 1955819 w 2088895"/>
              <a:gd name="connsiteY67" fmla="*/ 242143 h 433215"/>
              <a:gd name="connsiteX68" fmla="*/ 1904405 w 2088895"/>
              <a:gd name="connsiteY68" fmla="*/ 242143 h 433215"/>
              <a:gd name="connsiteX69" fmla="*/ 1994285 w 2088895"/>
              <a:gd name="connsiteY69" fmla="*/ 229445 h 433215"/>
              <a:gd name="connsiteX70" fmla="*/ 1942872 w 2088895"/>
              <a:gd name="connsiteY70" fmla="*/ 229445 h 433215"/>
              <a:gd name="connsiteX71" fmla="*/ 1964283 w 2088895"/>
              <a:gd name="connsiteY71" fmla="*/ 225213 h 433215"/>
              <a:gd name="connsiteX72" fmla="*/ 1861582 w 2088895"/>
              <a:gd name="connsiteY72" fmla="*/ 225213 h 433215"/>
              <a:gd name="connsiteX73" fmla="*/ 1895816 w 2088895"/>
              <a:gd name="connsiteY73" fmla="*/ 216748 h 433215"/>
              <a:gd name="connsiteX74" fmla="*/ 1861582 w 2088895"/>
              <a:gd name="connsiteY74" fmla="*/ 212515 h 433215"/>
              <a:gd name="connsiteX75" fmla="*/ 2007107 w 2088895"/>
              <a:gd name="connsiteY75" fmla="*/ 199818 h 433215"/>
              <a:gd name="connsiteX76" fmla="*/ 2002875 w 2088895"/>
              <a:gd name="connsiteY76" fmla="*/ 195585 h 433215"/>
              <a:gd name="connsiteX77" fmla="*/ 2062753 w 2088895"/>
              <a:gd name="connsiteY77" fmla="*/ 182887 h 433215"/>
              <a:gd name="connsiteX78" fmla="*/ 1925817 w 2088895"/>
              <a:gd name="connsiteY78" fmla="*/ 187120 h 433215"/>
              <a:gd name="connsiteX79" fmla="*/ 2062753 w 2088895"/>
              <a:gd name="connsiteY79" fmla="*/ 166082 h 433215"/>
              <a:gd name="connsiteX80" fmla="*/ 2088397 w 2088895"/>
              <a:gd name="connsiteY80" fmla="*/ 162969 h 433215"/>
              <a:gd name="connsiteX81" fmla="*/ 2088397 w 2088895"/>
              <a:gd name="connsiteY81" fmla="*/ 162969 h 433215"/>
              <a:gd name="connsiteX82" fmla="*/ 1215244 w 2088895"/>
              <a:gd name="connsiteY82" fmla="*/ 19684 h 433215"/>
              <a:gd name="connsiteX83" fmla="*/ 1202422 w 2088895"/>
              <a:gd name="connsiteY83" fmla="*/ 19684 h 433215"/>
              <a:gd name="connsiteX84" fmla="*/ 1236656 w 2088895"/>
              <a:gd name="connsiteY84" fmla="*/ 19684 h 433215"/>
              <a:gd name="connsiteX85" fmla="*/ 1215244 w 2088895"/>
              <a:gd name="connsiteY85" fmla="*/ 19684 h 433215"/>
              <a:gd name="connsiteX86" fmla="*/ 1215244 w 2088895"/>
              <a:gd name="connsiteY86" fmla="*/ 19684 h 433215"/>
              <a:gd name="connsiteX87" fmla="*/ 1215244 w 2088895"/>
              <a:gd name="connsiteY87" fmla="*/ 19684 h 43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88895" h="433215">
                <a:moveTo>
                  <a:pt x="2088397" y="162969"/>
                </a:moveTo>
                <a:cubicBezTo>
                  <a:pt x="2019930" y="154504"/>
                  <a:pt x="1942872" y="162969"/>
                  <a:pt x="1870171" y="162969"/>
                </a:cubicBezTo>
                <a:cubicBezTo>
                  <a:pt x="1870171" y="158737"/>
                  <a:pt x="1870171" y="158737"/>
                  <a:pt x="1870171" y="158737"/>
                </a:cubicBezTo>
                <a:cubicBezTo>
                  <a:pt x="1874404" y="154504"/>
                  <a:pt x="1882994" y="158737"/>
                  <a:pt x="1891583" y="158737"/>
                </a:cubicBezTo>
                <a:cubicBezTo>
                  <a:pt x="1904405" y="146039"/>
                  <a:pt x="1934407" y="146039"/>
                  <a:pt x="1960051" y="141931"/>
                </a:cubicBezTo>
                <a:cubicBezTo>
                  <a:pt x="1942872" y="141931"/>
                  <a:pt x="1925817" y="146164"/>
                  <a:pt x="1908638" y="141931"/>
                </a:cubicBezTo>
                <a:cubicBezTo>
                  <a:pt x="1925817" y="133466"/>
                  <a:pt x="1947105" y="137699"/>
                  <a:pt x="1964283" y="133466"/>
                </a:cubicBezTo>
                <a:cubicBezTo>
                  <a:pt x="1904405" y="133466"/>
                  <a:pt x="1904405" y="133466"/>
                  <a:pt x="1904405" y="133466"/>
                </a:cubicBezTo>
                <a:cubicBezTo>
                  <a:pt x="1934407" y="125001"/>
                  <a:pt x="1934407" y="125001"/>
                  <a:pt x="1934407" y="125001"/>
                </a:cubicBezTo>
                <a:cubicBezTo>
                  <a:pt x="1917228" y="125001"/>
                  <a:pt x="1891583" y="125001"/>
                  <a:pt x="1870171" y="125001"/>
                </a:cubicBezTo>
                <a:cubicBezTo>
                  <a:pt x="1882994" y="116536"/>
                  <a:pt x="1904405" y="120768"/>
                  <a:pt x="1917228" y="116536"/>
                </a:cubicBezTo>
                <a:cubicBezTo>
                  <a:pt x="1895816" y="112303"/>
                  <a:pt x="1895816" y="112303"/>
                  <a:pt x="1895816" y="112303"/>
                </a:cubicBezTo>
                <a:cubicBezTo>
                  <a:pt x="1904405" y="112303"/>
                  <a:pt x="1904405" y="108070"/>
                  <a:pt x="1912995" y="108070"/>
                </a:cubicBezTo>
                <a:cubicBezTo>
                  <a:pt x="1912995" y="103838"/>
                  <a:pt x="1912995" y="103838"/>
                  <a:pt x="1912995" y="103838"/>
                </a:cubicBezTo>
                <a:cubicBezTo>
                  <a:pt x="1887351" y="99606"/>
                  <a:pt x="1887351" y="99606"/>
                  <a:pt x="1887351" y="99606"/>
                </a:cubicBezTo>
                <a:cubicBezTo>
                  <a:pt x="1904530" y="86908"/>
                  <a:pt x="1947229" y="95373"/>
                  <a:pt x="1977230" y="86908"/>
                </a:cubicBezTo>
                <a:cubicBezTo>
                  <a:pt x="1844527" y="91140"/>
                  <a:pt x="1844527" y="91140"/>
                  <a:pt x="1844527" y="91140"/>
                </a:cubicBezTo>
                <a:cubicBezTo>
                  <a:pt x="1874528" y="82675"/>
                  <a:pt x="1874528" y="82675"/>
                  <a:pt x="1874528" y="82675"/>
                </a:cubicBezTo>
                <a:cubicBezTo>
                  <a:pt x="1865939" y="78443"/>
                  <a:pt x="1857349" y="78443"/>
                  <a:pt x="1848884" y="78443"/>
                </a:cubicBezTo>
                <a:cubicBezTo>
                  <a:pt x="1861706" y="74210"/>
                  <a:pt x="1878885" y="74210"/>
                  <a:pt x="1891708" y="69977"/>
                </a:cubicBezTo>
                <a:cubicBezTo>
                  <a:pt x="1870296" y="69977"/>
                  <a:pt x="1853241" y="78443"/>
                  <a:pt x="1836062" y="69977"/>
                </a:cubicBezTo>
                <a:lnTo>
                  <a:pt x="1840294" y="65745"/>
                </a:lnTo>
                <a:cubicBezTo>
                  <a:pt x="1836062" y="65745"/>
                  <a:pt x="1831705" y="65745"/>
                  <a:pt x="1831705" y="65745"/>
                </a:cubicBezTo>
                <a:cubicBezTo>
                  <a:pt x="1848884" y="65745"/>
                  <a:pt x="1848884" y="57280"/>
                  <a:pt x="1861706" y="57280"/>
                </a:cubicBezTo>
                <a:cubicBezTo>
                  <a:pt x="1827472" y="57280"/>
                  <a:pt x="1789006" y="57280"/>
                  <a:pt x="1759004" y="57280"/>
                </a:cubicBezTo>
                <a:cubicBezTo>
                  <a:pt x="1776183" y="53047"/>
                  <a:pt x="1776183" y="53047"/>
                  <a:pt x="1776183" y="53047"/>
                </a:cubicBezTo>
                <a:cubicBezTo>
                  <a:pt x="1639247" y="53047"/>
                  <a:pt x="1639247" y="53047"/>
                  <a:pt x="1639247" y="53047"/>
                </a:cubicBezTo>
                <a:cubicBezTo>
                  <a:pt x="1647837" y="53047"/>
                  <a:pt x="1647837" y="53047"/>
                  <a:pt x="1647837" y="53047"/>
                </a:cubicBezTo>
                <a:cubicBezTo>
                  <a:pt x="1643604" y="40349"/>
                  <a:pt x="1617836" y="53047"/>
                  <a:pt x="1605013" y="48814"/>
                </a:cubicBezTo>
                <a:cubicBezTo>
                  <a:pt x="1605013" y="44582"/>
                  <a:pt x="1605013" y="44582"/>
                  <a:pt x="1605013" y="44582"/>
                </a:cubicBezTo>
                <a:cubicBezTo>
                  <a:pt x="1609246" y="40349"/>
                  <a:pt x="1617836" y="44582"/>
                  <a:pt x="1622193" y="44582"/>
                </a:cubicBezTo>
                <a:cubicBezTo>
                  <a:pt x="1557957" y="40349"/>
                  <a:pt x="1557957" y="40349"/>
                  <a:pt x="1557957" y="40349"/>
                </a:cubicBezTo>
                <a:cubicBezTo>
                  <a:pt x="1566547" y="40349"/>
                  <a:pt x="1570779" y="36117"/>
                  <a:pt x="1579369" y="36117"/>
                </a:cubicBezTo>
                <a:cubicBezTo>
                  <a:pt x="1523723" y="36117"/>
                  <a:pt x="1523723" y="36117"/>
                  <a:pt x="1523723" y="36117"/>
                </a:cubicBezTo>
                <a:cubicBezTo>
                  <a:pt x="1587959" y="31885"/>
                  <a:pt x="1643604" y="19311"/>
                  <a:pt x="1712072" y="15079"/>
                </a:cubicBezTo>
                <a:cubicBezTo>
                  <a:pt x="1600781" y="15079"/>
                  <a:pt x="1600781" y="15079"/>
                  <a:pt x="1600781" y="15079"/>
                </a:cubicBezTo>
                <a:lnTo>
                  <a:pt x="1600781" y="15079"/>
                </a:lnTo>
                <a:cubicBezTo>
                  <a:pt x="1545135" y="10846"/>
                  <a:pt x="1493846" y="19311"/>
                  <a:pt x="1442433" y="10846"/>
                </a:cubicBezTo>
                <a:cubicBezTo>
                  <a:pt x="1451023" y="10846"/>
                  <a:pt x="1459613" y="6613"/>
                  <a:pt x="1468078" y="6613"/>
                </a:cubicBezTo>
                <a:cubicBezTo>
                  <a:pt x="1365376" y="6613"/>
                  <a:pt x="1365376" y="6613"/>
                  <a:pt x="1365376" y="6613"/>
                </a:cubicBezTo>
                <a:cubicBezTo>
                  <a:pt x="1361143" y="10846"/>
                  <a:pt x="1361143" y="10846"/>
                  <a:pt x="1361143" y="10846"/>
                </a:cubicBezTo>
                <a:cubicBezTo>
                  <a:pt x="1356911" y="6613"/>
                  <a:pt x="1356911" y="6613"/>
                  <a:pt x="1356911" y="6613"/>
                </a:cubicBezTo>
                <a:cubicBezTo>
                  <a:pt x="1335499" y="2381"/>
                  <a:pt x="1322677" y="6613"/>
                  <a:pt x="1305497" y="6613"/>
                </a:cubicBezTo>
                <a:cubicBezTo>
                  <a:pt x="1241262" y="-10192"/>
                  <a:pt x="1189973" y="10846"/>
                  <a:pt x="1129970" y="6613"/>
                </a:cubicBezTo>
                <a:cubicBezTo>
                  <a:pt x="505169" y="36117"/>
                  <a:pt x="505169" y="36117"/>
                  <a:pt x="505169" y="36117"/>
                </a:cubicBezTo>
                <a:cubicBezTo>
                  <a:pt x="342589" y="44582"/>
                  <a:pt x="162829" y="40349"/>
                  <a:pt x="34359" y="95124"/>
                </a:cubicBezTo>
                <a:cubicBezTo>
                  <a:pt x="30126" y="99356"/>
                  <a:pt x="12947" y="107822"/>
                  <a:pt x="34359" y="111930"/>
                </a:cubicBezTo>
                <a:cubicBezTo>
                  <a:pt x="25769" y="116162"/>
                  <a:pt x="17179" y="120395"/>
                  <a:pt x="17179" y="128735"/>
                </a:cubicBezTo>
                <a:cubicBezTo>
                  <a:pt x="17179" y="132968"/>
                  <a:pt x="30002" y="137200"/>
                  <a:pt x="42823" y="137200"/>
                </a:cubicBezTo>
                <a:cubicBezTo>
                  <a:pt x="34234" y="145666"/>
                  <a:pt x="42823" y="145666"/>
                  <a:pt x="47056" y="149898"/>
                </a:cubicBezTo>
                <a:cubicBezTo>
                  <a:pt x="12822" y="162596"/>
                  <a:pt x="29877" y="183634"/>
                  <a:pt x="0" y="196208"/>
                </a:cubicBezTo>
                <a:cubicBezTo>
                  <a:pt x="25644" y="200440"/>
                  <a:pt x="17179" y="208905"/>
                  <a:pt x="4232" y="213013"/>
                </a:cubicBezTo>
                <a:cubicBezTo>
                  <a:pt x="12822" y="221478"/>
                  <a:pt x="29877" y="234052"/>
                  <a:pt x="17055" y="242517"/>
                </a:cubicBezTo>
                <a:cubicBezTo>
                  <a:pt x="42699" y="242517"/>
                  <a:pt x="47056" y="255215"/>
                  <a:pt x="59878" y="259322"/>
                </a:cubicBezTo>
                <a:cubicBezTo>
                  <a:pt x="25644" y="263555"/>
                  <a:pt x="55646" y="276128"/>
                  <a:pt x="51289" y="284594"/>
                </a:cubicBezTo>
                <a:cubicBezTo>
                  <a:pt x="29877" y="293059"/>
                  <a:pt x="42699" y="301399"/>
                  <a:pt x="42699" y="309864"/>
                </a:cubicBezTo>
                <a:cubicBezTo>
                  <a:pt x="21287" y="314097"/>
                  <a:pt x="51289" y="322562"/>
                  <a:pt x="46932" y="330903"/>
                </a:cubicBezTo>
                <a:cubicBezTo>
                  <a:pt x="34109" y="339368"/>
                  <a:pt x="81166" y="351941"/>
                  <a:pt x="51164" y="360406"/>
                </a:cubicBezTo>
                <a:cubicBezTo>
                  <a:pt x="51164" y="385677"/>
                  <a:pt x="102577" y="394142"/>
                  <a:pt x="136811" y="406715"/>
                </a:cubicBezTo>
                <a:cubicBezTo>
                  <a:pt x="444917" y="461489"/>
                  <a:pt x="808793" y="419413"/>
                  <a:pt x="1116899" y="394018"/>
                </a:cubicBezTo>
                <a:cubicBezTo>
                  <a:pt x="1134078" y="385552"/>
                  <a:pt x="1134078" y="385552"/>
                  <a:pt x="1134078" y="385552"/>
                </a:cubicBezTo>
                <a:cubicBezTo>
                  <a:pt x="1146901" y="381320"/>
                  <a:pt x="1172545" y="385552"/>
                  <a:pt x="1176902" y="381320"/>
                </a:cubicBezTo>
                <a:cubicBezTo>
                  <a:pt x="1223958" y="385552"/>
                  <a:pt x="1266782" y="368622"/>
                  <a:pt x="1313838" y="368622"/>
                </a:cubicBezTo>
                <a:cubicBezTo>
                  <a:pt x="1502187" y="343351"/>
                  <a:pt x="1686179" y="313848"/>
                  <a:pt x="1861706" y="275880"/>
                </a:cubicBezTo>
                <a:cubicBezTo>
                  <a:pt x="1848884" y="275880"/>
                  <a:pt x="1836062" y="275880"/>
                  <a:pt x="1831705" y="275880"/>
                </a:cubicBezTo>
                <a:cubicBezTo>
                  <a:pt x="1835937" y="271646"/>
                  <a:pt x="1844527" y="271646"/>
                  <a:pt x="1844527" y="267414"/>
                </a:cubicBezTo>
                <a:cubicBezTo>
                  <a:pt x="1840294" y="267414"/>
                  <a:pt x="1831705" y="267414"/>
                  <a:pt x="1831705" y="263182"/>
                </a:cubicBezTo>
                <a:cubicBezTo>
                  <a:pt x="1870171" y="254717"/>
                  <a:pt x="1917352" y="250484"/>
                  <a:pt x="1955819" y="242143"/>
                </a:cubicBezTo>
                <a:cubicBezTo>
                  <a:pt x="1904405" y="242143"/>
                  <a:pt x="1904405" y="242143"/>
                  <a:pt x="1904405" y="242143"/>
                </a:cubicBezTo>
                <a:cubicBezTo>
                  <a:pt x="1994285" y="229445"/>
                  <a:pt x="1994285" y="229445"/>
                  <a:pt x="1994285" y="229445"/>
                </a:cubicBezTo>
                <a:cubicBezTo>
                  <a:pt x="1942872" y="229445"/>
                  <a:pt x="1942872" y="229445"/>
                  <a:pt x="1942872" y="229445"/>
                </a:cubicBezTo>
                <a:cubicBezTo>
                  <a:pt x="1942872" y="220981"/>
                  <a:pt x="1960051" y="229445"/>
                  <a:pt x="1964283" y="225213"/>
                </a:cubicBezTo>
                <a:cubicBezTo>
                  <a:pt x="1934282" y="225213"/>
                  <a:pt x="1895816" y="225213"/>
                  <a:pt x="1861582" y="225213"/>
                </a:cubicBezTo>
                <a:cubicBezTo>
                  <a:pt x="1874404" y="225213"/>
                  <a:pt x="1882994" y="216748"/>
                  <a:pt x="1895816" y="216748"/>
                </a:cubicBezTo>
                <a:cubicBezTo>
                  <a:pt x="1887226" y="216748"/>
                  <a:pt x="1870171" y="216748"/>
                  <a:pt x="1861582" y="212515"/>
                </a:cubicBezTo>
                <a:cubicBezTo>
                  <a:pt x="1908638" y="208283"/>
                  <a:pt x="1955694" y="204050"/>
                  <a:pt x="2007107" y="199818"/>
                </a:cubicBezTo>
                <a:cubicBezTo>
                  <a:pt x="2002875" y="195585"/>
                  <a:pt x="2002875" y="195585"/>
                  <a:pt x="2002875" y="195585"/>
                </a:cubicBezTo>
                <a:cubicBezTo>
                  <a:pt x="2020054" y="187120"/>
                  <a:pt x="2054288" y="195585"/>
                  <a:pt x="2062753" y="182887"/>
                </a:cubicBezTo>
                <a:cubicBezTo>
                  <a:pt x="2015697" y="182887"/>
                  <a:pt x="1972873" y="191352"/>
                  <a:pt x="1925817" y="187120"/>
                </a:cubicBezTo>
                <a:cubicBezTo>
                  <a:pt x="1968641" y="174422"/>
                  <a:pt x="2024287" y="182887"/>
                  <a:pt x="2062753" y="166082"/>
                </a:cubicBezTo>
                <a:cubicBezTo>
                  <a:pt x="2071218" y="162969"/>
                  <a:pt x="2092630" y="167202"/>
                  <a:pt x="2088397" y="162969"/>
                </a:cubicBezTo>
                <a:lnTo>
                  <a:pt x="2088397" y="162969"/>
                </a:lnTo>
                <a:close/>
                <a:moveTo>
                  <a:pt x="1215244" y="19684"/>
                </a:moveTo>
                <a:cubicBezTo>
                  <a:pt x="1202422" y="19684"/>
                  <a:pt x="1202422" y="19684"/>
                  <a:pt x="1202422" y="19684"/>
                </a:cubicBezTo>
                <a:cubicBezTo>
                  <a:pt x="1236656" y="19684"/>
                  <a:pt x="1236656" y="19684"/>
                  <a:pt x="1236656" y="19684"/>
                </a:cubicBezTo>
                <a:lnTo>
                  <a:pt x="1215244" y="19684"/>
                </a:lnTo>
                <a:lnTo>
                  <a:pt x="1215244" y="19684"/>
                </a:lnTo>
                <a:lnTo>
                  <a:pt x="1215244" y="19684"/>
                </a:lnTo>
                <a:close/>
              </a:path>
            </a:pathLst>
          </a:custGeom>
          <a:solidFill>
            <a:srgbClr val="000000"/>
          </a:solidFill>
          <a:ln w="1245"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xmlns="" id="{14BA51B3-4896-4746-89FA-13CC08B27E8B}"/>
              </a:ext>
            </a:extLst>
          </p:cNvPr>
          <p:cNvSpPr/>
          <p:nvPr/>
        </p:nvSpPr>
        <p:spPr>
          <a:xfrm>
            <a:off x="6768027" y="2965413"/>
            <a:ext cx="1508624" cy="621852"/>
          </a:xfrm>
          <a:custGeom>
            <a:avLst/>
            <a:gdLst>
              <a:gd name="connsiteX0" fmla="*/ 1973247 w 1973122"/>
              <a:gd name="connsiteY0" fmla="*/ 247481 h 685924"/>
              <a:gd name="connsiteX1" fmla="*/ 1900670 w 1973122"/>
              <a:gd name="connsiteY1" fmla="*/ 243248 h 685924"/>
              <a:gd name="connsiteX2" fmla="*/ 1917725 w 1973122"/>
              <a:gd name="connsiteY2" fmla="*/ 234658 h 685924"/>
              <a:gd name="connsiteX3" fmla="*/ 1866436 w 1973122"/>
              <a:gd name="connsiteY3" fmla="*/ 226069 h 685924"/>
              <a:gd name="connsiteX4" fmla="*/ 1870669 w 1973122"/>
              <a:gd name="connsiteY4" fmla="*/ 221836 h 685924"/>
              <a:gd name="connsiteX5" fmla="*/ 1857847 w 1973122"/>
              <a:gd name="connsiteY5" fmla="*/ 217604 h 685924"/>
              <a:gd name="connsiteX6" fmla="*/ 1900546 w 1973122"/>
              <a:gd name="connsiteY6" fmla="*/ 196316 h 685924"/>
              <a:gd name="connsiteX7" fmla="*/ 1785271 w 1973122"/>
              <a:gd name="connsiteY7" fmla="*/ 209139 h 685924"/>
              <a:gd name="connsiteX8" fmla="*/ 1879259 w 1973122"/>
              <a:gd name="connsiteY8" fmla="*/ 166439 h 685924"/>
              <a:gd name="connsiteX9" fmla="*/ 1832327 w 1973122"/>
              <a:gd name="connsiteY9" fmla="*/ 166439 h 685924"/>
              <a:gd name="connsiteX10" fmla="*/ 1845149 w 1973122"/>
              <a:gd name="connsiteY10" fmla="*/ 153617 h 685924"/>
              <a:gd name="connsiteX11" fmla="*/ 1772573 w 1973122"/>
              <a:gd name="connsiteY11" fmla="*/ 149385 h 685924"/>
              <a:gd name="connsiteX12" fmla="*/ 1793985 w 1973122"/>
              <a:gd name="connsiteY12" fmla="*/ 136562 h 685924"/>
              <a:gd name="connsiteX13" fmla="*/ 1802575 w 1973122"/>
              <a:gd name="connsiteY13" fmla="*/ 110918 h 685924"/>
              <a:gd name="connsiteX14" fmla="*/ 1721409 w 1973122"/>
              <a:gd name="connsiteY14" fmla="*/ 110918 h 685924"/>
              <a:gd name="connsiteX15" fmla="*/ 1747053 w 1973122"/>
              <a:gd name="connsiteY15" fmla="*/ 85274 h 685924"/>
              <a:gd name="connsiteX16" fmla="*/ 1606134 w 1973122"/>
              <a:gd name="connsiteY16" fmla="*/ 85274 h 685924"/>
              <a:gd name="connsiteX17" fmla="*/ 1614724 w 1973122"/>
              <a:gd name="connsiteY17" fmla="*/ 81041 h 685924"/>
              <a:gd name="connsiteX18" fmla="*/ 1606134 w 1973122"/>
              <a:gd name="connsiteY18" fmla="*/ 72451 h 685924"/>
              <a:gd name="connsiteX19" fmla="*/ 1618956 w 1973122"/>
              <a:gd name="connsiteY19" fmla="*/ 68219 h 685924"/>
              <a:gd name="connsiteX20" fmla="*/ 1614724 w 1973122"/>
              <a:gd name="connsiteY20" fmla="*/ 63986 h 685924"/>
              <a:gd name="connsiteX21" fmla="*/ 1648958 w 1973122"/>
              <a:gd name="connsiteY21" fmla="*/ 46932 h 685924"/>
              <a:gd name="connsiteX22" fmla="*/ 1631903 w 1973122"/>
              <a:gd name="connsiteY22" fmla="*/ 51164 h 685924"/>
              <a:gd name="connsiteX23" fmla="*/ 1209019 w 1973122"/>
              <a:gd name="connsiteY23" fmla="*/ 63986 h 685924"/>
              <a:gd name="connsiteX24" fmla="*/ 1469571 w 1973122"/>
              <a:gd name="connsiteY24" fmla="*/ 34109 h 685924"/>
              <a:gd name="connsiteX25" fmla="*/ 1525093 w 1973122"/>
              <a:gd name="connsiteY25" fmla="*/ 17055 h 685924"/>
              <a:gd name="connsiteX26" fmla="*/ 1311473 w 1973122"/>
              <a:gd name="connsiteY26" fmla="*/ 17055 h 685924"/>
              <a:gd name="connsiteX27" fmla="*/ 1379816 w 1973122"/>
              <a:gd name="connsiteY27" fmla="*/ 4232 h 685924"/>
              <a:gd name="connsiteX28" fmla="*/ 1362761 w 1973122"/>
              <a:gd name="connsiteY28" fmla="*/ 0 h 685924"/>
              <a:gd name="connsiteX29" fmla="*/ 239264 w 1973122"/>
              <a:gd name="connsiteY29" fmla="*/ 127973 h 685924"/>
              <a:gd name="connsiteX30" fmla="*/ 0 w 1973122"/>
              <a:gd name="connsiteY30" fmla="*/ 226069 h 685924"/>
              <a:gd name="connsiteX31" fmla="*/ 38466 w 1973122"/>
              <a:gd name="connsiteY31" fmla="*/ 226069 h 685924"/>
              <a:gd name="connsiteX32" fmla="*/ 4232 w 1973122"/>
              <a:gd name="connsiteY32" fmla="*/ 260178 h 685924"/>
              <a:gd name="connsiteX33" fmla="*/ 46931 w 1973122"/>
              <a:gd name="connsiteY33" fmla="*/ 268768 h 685924"/>
              <a:gd name="connsiteX34" fmla="*/ 25520 w 1973122"/>
              <a:gd name="connsiteY34" fmla="*/ 294412 h 685924"/>
              <a:gd name="connsiteX35" fmla="*/ 34109 w 1973122"/>
              <a:gd name="connsiteY35" fmla="*/ 298645 h 685924"/>
              <a:gd name="connsiteX36" fmla="*/ 17054 w 1973122"/>
              <a:gd name="connsiteY36" fmla="*/ 362631 h 685924"/>
              <a:gd name="connsiteX37" fmla="*/ 17054 w 1973122"/>
              <a:gd name="connsiteY37" fmla="*/ 396741 h 685924"/>
              <a:gd name="connsiteX38" fmla="*/ 51288 w 1973122"/>
              <a:gd name="connsiteY38" fmla="*/ 430850 h 685924"/>
              <a:gd name="connsiteX39" fmla="*/ 64111 w 1973122"/>
              <a:gd name="connsiteY39" fmla="*/ 477782 h 685924"/>
              <a:gd name="connsiteX40" fmla="*/ 76933 w 1973122"/>
              <a:gd name="connsiteY40" fmla="*/ 486371 h 685924"/>
              <a:gd name="connsiteX41" fmla="*/ 59878 w 1973122"/>
              <a:gd name="connsiteY41" fmla="*/ 494961 h 685924"/>
              <a:gd name="connsiteX42" fmla="*/ 76933 w 1973122"/>
              <a:gd name="connsiteY42" fmla="*/ 516248 h 685924"/>
              <a:gd name="connsiteX43" fmla="*/ 68343 w 1973122"/>
              <a:gd name="connsiteY43" fmla="*/ 546125 h 685924"/>
              <a:gd name="connsiteX44" fmla="*/ 123865 w 1973122"/>
              <a:gd name="connsiteY44" fmla="*/ 580235 h 685924"/>
              <a:gd name="connsiteX45" fmla="*/ 102453 w 1973122"/>
              <a:gd name="connsiteY45" fmla="*/ 588825 h 685924"/>
              <a:gd name="connsiteX46" fmla="*/ 106685 w 1973122"/>
              <a:gd name="connsiteY46" fmla="*/ 614469 h 685924"/>
              <a:gd name="connsiteX47" fmla="*/ 145152 w 1973122"/>
              <a:gd name="connsiteY47" fmla="*/ 640113 h 685924"/>
              <a:gd name="connsiteX48" fmla="*/ 136562 w 1973122"/>
              <a:gd name="connsiteY48" fmla="*/ 648703 h 685924"/>
              <a:gd name="connsiteX49" fmla="*/ 465458 w 1973122"/>
              <a:gd name="connsiteY49" fmla="*/ 687045 h 685924"/>
              <a:gd name="connsiteX50" fmla="*/ 1665763 w 1973122"/>
              <a:gd name="connsiteY50" fmla="*/ 520730 h 685924"/>
              <a:gd name="connsiteX51" fmla="*/ 1832327 w 1973122"/>
              <a:gd name="connsiteY51" fmla="*/ 435456 h 685924"/>
              <a:gd name="connsiteX52" fmla="*/ 1802450 w 1973122"/>
              <a:gd name="connsiteY52" fmla="*/ 422634 h 685924"/>
              <a:gd name="connsiteX53" fmla="*/ 1930547 w 1973122"/>
              <a:gd name="connsiteY53" fmla="*/ 375702 h 685924"/>
              <a:gd name="connsiteX54" fmla="*/ 1832327 w 1973122"/>
              <a:gd name="connsiteY54" fmla="*/ 388524 h 685924"/>
              <a:gd name="connsiteX55" fmla="*/ 1900670 w 1973122"/>
              <a:gd name="connsiteY55" fmla="*/ 362880 h 685924"/>
              <a:gd name="connsiteX56" fmla="*/ 1849382 w 1973122"/>
              <a:gd name="connsiteY56" fmla="*/ 362880 h 685924"/>
              <a:gd name="connsiteX57" fmla="*/ 1892081 w 1973122"/>
              <a:gd name="connsiteY57" fmla="*/ 341593 h 685924"/>
              <a:gd name="connsiteX58" fmla="*/ 1853614 w 1973122"/>
              <a:gd name="connsiteY58" fmla="*/ 341593 h 685924"/>
              <a:gd name="connsiteX59" fmla="*/ 1930547 w 1973122"/>
              <a:gd name="connsiteY59" fmla="*/ 311716 h 685924"/>
              <a:gd name="connsiteX60" fmla="*/ 1896313 w 1973122"/>
              <a:gd name="connsiteY60" fmla="*/ 311716 h 685924"/>
              <a:gd name="connsiteX61" fmla="*/ 1951835 w 1973122"/>
              <a:gd name="connsiteY61" fmla="*/ 286072 h 685924"/>
              <a:gd name="connsiteX62" fmla="*/ 1874902 w 1973122"/>
              <a:gd name="connsiteY62" fmla="*/ 290304 h 685924"/>
              <a:gd name="connsiteX63" fmla="*/ 1973247 w 1973122"/>
              <a:gd name="connsiteY63" fmla="*/ 247481 h 685924"/>
              <a:gd name="connsiteX64" fmla="*/ 1973247 w 1973122"/>
              <a:gd name="connsiteY64" fmla="*/ 247481 h 685924"/>
              <a:gd name="connsiteX65" fmla="*/ 828462 w 1973122"/>
              <a:gd name="connsiteY65" fmla="*/ 68343 h 685924"/>
              <a:gd name="connsiteX66" fmla="*/ 883984 w 1973122"/>
              <a:gd name="connsiteY66" fmla="*/ 59754 h 685924"/>
              <a:gd name="connsiteX67" fmla="*/ 896806 w 1973122"/>
              <a:gd name="connsiteY67" fmla="*/ 59754 h 685924"/>
              <a:gd name="connsiteX68" fmla="*/ 828462 w 1973122"/>
              <a:gd name="connsiteY68" fmla="*/ 68343 h 685924"/>
              <a:gd name="connsiteX69" fmla="*/ 828462 w 1973122"/>
              <a:gd name="connsiteY69" fmla="*/ 68343 h 685924"/>
              <a:gd name="connsiteX70" fmla="*/ 828462 w 1973122"/>
              <a:gd name="connsiteY70" fmla="*/ 68343 h 685924"/>
              <a:gd name="connsiteX71" fmla="*/ 939505 w 1973122"/>
              <a:gd name="connsiteY71" fmla="*/ 59878 h 685924"/>
              <a:gd name="connsiteX72" fmla="*/ 1276990 w 1973122"/>
              <a:gd name="connsiteY72" fmla="*/ 12947 h 685924"/>
              <a:gd name="connsiteX73" fmla="*/ 1302634 w 1973122"/>
              <a:gd name="connsiteY73" fmla="*/ 17179 h 685924"/>
              <a:gd name="connsiteX74" fmla="*/ 939505 w 1973122"/>
              <a:gd name="connsiteY74" fmla="*/ 59878 h 685924"/>
              <a:gd name="connsiteX75" fmla="*/ 939505 w 1973122"/>
              <a:gd name="connsiteY75" fmla="*/ 59878 h 68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973122" h="685924">
                <a:moveTo>
                  <a:pt x="1973247" y="247481"/>
                </a:moveTo>
                <a:cubicBezTo>
                  <a:pt x="1943370" y="256070"/>
                  <a:pt x="1926315" y="238891"/>
                  <a:pt x="1900670" y="243248"/>
                </a:cubicBezTo>
                <a:cubicBezTo>
                  <a:pt x="1917725" y="234658"/>
                  <a:pt x="1917725" y="234658"/>
                  <a:pt x="1917725" y="234658"/>
                </a:cubicBezTo>
                <a:cubicBezTo>
                  <a:pt x="1900670" y="230426"/>
                  <a:pt x="1879259" y="238891"/>
                  <a:pt x="1866436" y="226069"/>
                </a:cubicBezTo>
                <a:lnTo>
                  <a:pt x="1870669" y="221836"/>
                </a:lnTo>
                <a:cubicBezTo>
                  <a:pt x="1857847" y="217604"/>
                  <a:pt x="1857847" y="217604"/>
                  <a:pt x="1857847" y="217604"/>
                </a:cubicBezTo>
                <a:cubicBezTo>
                  <a:pt x="1866436" y="204781"/>
                  <a:pt x="1887724" y="204781"/>
                  <a:pt x="1900546" y="196316"/>
                </a:cubicBezTo>
                <a:cubicBezTo>
                  <a:pt x="1866312" y="204906"/>
                  <a:pt x="1819381" y="204906"/>
                  <a:pt x="1785271" y="209139"/>
                </a:cubicBezTo>
                <a:cubicBezTo>
                  <a:pt x="1879259" y="166439"/>
                  <a:pt x="1879259" y="166439"/>
                  <a:pt x="1879259" y="166439"/>
                </a:cubicBezTo>
                <a:cubicBezTo>
                  <a:pt x="1866436" y="166439"/>
                  <a:pt x="1845025" y="170672"/>
                  <a:pt x="1832327" y="166439"/>
                </a:cubicBezTo>
                <a:cubicBezTo>
                  <a:pt x="1845149" y="153617"/>
                  <a:pt x="1845149" y="153617"/>
                  <a:pt x="1845149" y="153617"/>
                </a:cubicBezTo>
                <a:cubicBezTo>
                  <a:pt x="1823738" y="162207"/>
                  <a:pt x="1785395" y="162207"/>
                  <a:pt x="1772573" y="149385"/>
                </a:cubicBezTo>
                <a:cubicBezTo>
                  <a:pt x="1793985" y="136562"/>
                  <a:pt x="1793985" y="136562"/>
                  <a:pt x="1793985" y="136562"/>
                </a:cubicBezTo>
                <a:cubicBezTo>
                  <a:pt x="1768341" y="145152"/>
                  <a:pt x="1798218" y="119508"/>
                  <a:pt x="1802575" y="110918"/>
                </a:cubicBezTo>
                <a:cubicBezTo>
                  <a:pt x="1772698" y="115151"/>
                  <a:pt x="1751286" y="110918"/>
                  <a:pt x="1721409" y="110918"/>
                </a:cubicBezTo>
                <a:cubicBezTo>
                  <a:pt x="1734231" y="102328"/>
                  <a:pt x="1751286" y="102328"/>
                  <a:pt x="1747053" y="85274"/>
                </a:cubicBezTo>
                <a:cubicBezTo>
                  <a:pt x="1700121" y="85274"/>
                  <a:pt x="1636011" y="110918"/>
                  <a:pt x="1606134" y="85274"/>
                </a:cubicBezTo>
                <a:cubicBezTo>
                  <a:pt x="1610367" y="81041"/>
                  <a:pt x="1610367" y="81041"/>
                  <a:pt x="1614724" y="81041"/>
                </a:cubicBezTo>
                <a:cubicBezTo>
                  <a:pt x="1606134" y="72451"/>
                  <a:pt x="1606134" y="72451"/>
                  <a:pt x="1606134" y="72451"/>
                </a:cubicBezTo>
                <a:cubicBezTo>
                  <a:pt x="1610367" y="72451"/>
                  <a:pt x="1614724" y="68219"/>
                  <a:pt x="1618956" y="68219"/>
                </a:cubicBezTo>
                <a:cubicBezTo>
                  <a:pt x="1614724" y="63986"/>
                  <a:pt x="1614724" y="63986"/>
                  <a:pt x="1614724" y="63986"/>
                </a:cubicBezTo>
                <a:cubicBezTo>
                  <a:pt x="1648958" y="46932"/>
                  <a:pt x="1648958" y="46932"/>
                  <a:pt x="1648958" y="46932"/>
                </a:cubicBezTo>
                <a:cubicBezTo>
                  <a:pt x="1631903" y="51164"/>
                  <a:pt x="1631903" y="51164"/>
                  <a:pt x="1631903" y="51164"/>
                </a:cubicBezTo>
                <a:cubicBezTo>
                  <a:pt x="1486626" y="55397"/>
                  <a:pt x="1354296" y="51164"/>
                  <a:pt x="1209019" y="63986"/>
                </a:cubicBezTo>
                <a:cubicBezTo>
                  <a:pt x="1277363" y="46932"/>
                  <a:pt x="1384173" y="46932"/>
                  <a:pt x="1469571" y="34109"/>
                </a:cubicBezTo>
                <a:cubicBezTo>
                  <a:pt x="1469571" y="25520"/>
                  <a:pt x="1516503" y="17055"/>
                  <a:pt x="1525093" y="17055"/>
                </a:cubicBezTo>
                <a:cubicBezTo>
                  <a:pt x="1452516" y="12822"/>
                  <a:pt x="1384173" y="25644"/>
                  <a:pt x="1311473" y="17055"/>
                </a:cubicBezTo>
                <a:cubicBezTo>
                  <a:pt x="1328527" y="4232"/>
                  <a:pt x="1349939" y="8465"/>
                  <a:pt x="1379816" y="4232"/>
                </a:cubicBezTo>
                <a:cubicBezTo>
                  <a:pt x="1362761" y="0"/>
                  <a:pt x="1362761" y="0"/>
                  <a:pt x="1362761" y="0"/>
                </a:cubicBezTo>
                <a:cubicBezTo>
                  <a:pt x="982577" y="29877"/>
                  <a:pt x="619448" y="93863"/>
                  <a:pt x="239264" y="127973"/>
                </a:cubicBezTo>
                <a:cubicBezTo>
                  <a:pt x="141044" y="140795"/>
                  <a:pt x="25644" y="153617"/>
                  <a:pt x="0" y="226069"/>
                </a:cubicBezTo>
                <a:cubicBezTo>
                  <a:pt x="38466" y="226069"/>
                  <a:pt x="38466" y="226069"/>
                  <a:pt x="38466" y="226069"/>
                </a:cubicBezTo>
                <a:cubicBezTo>
                  <a:pt x="17054" y="234658"/>
                  <a:pt x="29877" y="251713"/>
                  <a:pt x="4232" y="260178"/>
                </a:cubicBezTo>
                <a:cubicBezTo>
                  <a:pt x="4232" y="273001"/>
                  <a:pt x="34109" y="268768"/>
                  <a:pt x="46931" y="268768"/>
                </a:cubicBezTo>
                <a:cubicBezTo>
                  <a:pt x="34109" y="277358"/>
                  <a:pt x="38342" y="285822"/>
                  <a:pt x="25520" y="294412"/>
                </a:cubicBezTo>
                <a:cubicBezTo>
                  <a:pt x="34109" y="298645"/>
                  <a:pt x="34109" y="298645"/>
                  <a:pt x="34109" y="298645"/>
                </a:cubicBezTo>
                <a:cubicBezTo>
                  <a:pt x="8465" y="319932"/>
                  <a:pt x="46931" y="341344"/>
                  <a:pt x="17054" y="362631"/>
                </a:cubicBezTo>
                <a:cubicBezTo>
                  <a:pt x="42699" y="371221"/>
                  <a:pt x="8465" y="383918"/>
                  <a:pt x="17054" y="396741"/>
                </a:cubicBezTo>
                <a:cubicBezTo>
                  <a:pt x="25644" y="409563"/>
                  <a:pt x="38466" y="422385"/>
                  <a:pt x="51288" y="430850"/>
                </a:cubicBezTo>
                <a:cubicBezTo>
                  <a:pt x="59878" y="447905"/>
                  <a:pt x="93988" y="460727"/>
                  <a:pt x="64111" y="477782"/>
                </a:cubicBezTo>
                <a:cubicBezTo>
                  <a:pt x="76933" y="486371"/>
                  <a:pt x="76933" y="486371"/>
                  <a:pt x="76933" y="486371"/>
                </a:cubicBezTo>
                <a:cubicBezTo>
                  <a:pt x="59878" y="494961"/>
                  <a:pt x="59878" y="494961"/>
                  <a:pt x="59878" y="494961"/>
                </a:cubicBezTo>
                <a:cubicBezTo>
                  <a:pt x="94112" y="499194"/>
                  <a:pt x="38466" y="516248"/>
                  <a:pt x="76933" y="516248"/>
                </a:cubicBezTo>
                <a:cubicBezTo>
                  <a:pt x="59878" y="524838"/>
                  <a:pt x="72700" y="537536"/>
                  <a:pt x="68343" y="546125"/>
                </a:cubicBezTo>
                <a:cubicBezTo>
                  <a:pt x="81165" y="558948"/>
                  <a:pt x="98220" y="576002"/>
                  <a:pt x="123865" y="580235"/>
                </a:cubicBezTo>
                <a:cubicBezTo>
                  <a:pt x="115275" y="584467"/>
                  <a:pt x="111042" y="588825"/>
                  <a:pt x="102453" y="588825"/>
                </a:cubicBezTo>
                <a:cubicBezTo>
                  <a:pt x="106685" y="614469"/>
                  <a:pt x="106685" y="614469"/>
                  <a:pt x="106685" y="614469"/>
                </a:cubicBezTo>
                <a:cubicBezTo>
                  <a:pt x="110918" y="627291"/>
                  <a:pt x="128097" y="631524"/>
                  <a:pt x="145152" y="640113"/>
                </a:cubicBezTo>
                <a:cubicBezTo>
                  <a:pt x="136562" y="648703"/>
                  <a:pt x="136562" y="648703"/>
                  <a:pt x="136562" y="648703"/>
                </a:cubicBezTo>
                <a:cubicBezTo>
                  <a:pt x="234783" y="678580"/>
                  <a:pt x="350182" y="682812"/>
                  <a:pt x="465458" y="687045"/>
                </a:cubicBezTo>
                <a:cubicBezTo>
                  <a:pt x="884108" y="674223"/>
                  <a:pt x="1272757" y="584716"/>
                  <a:pt x="1665763" y="520730"/>
                </a:cubicBezTo>
                <a:cubicBezTo>
                  <a:pt x="1738339" y="512140"/>
                  <a:pt x="1772573" y="456743"/>
                  <a:pt x="1832327" y="435456"/>
                </a:cubicBezTo>
                <a:cubicBezTo>
                  <a:pt x="1802450" y="422634"/>
                  <a:pt x="1802450" y="422634"/>
                  <a:pt x="1802450" y="422634"/>
                </a:cubicBezTo>
                <a:cubicBezTo>
                  <a:pt x="1832327" y="392757"/>
                  <a:pt x="1887848" y="392757"/>
                  <a:pt x="1930547" y="375702"/>
                </a:cubicBezTo>
                <a:cubicBezTo>
                  <a:pt x="1896313" y="379935"/>
                  <a:pt x="1862204" y="388524"/>
                  <a:pt x="1832327" y="388524"/>
                </a:cubicBezTo>
                <a:cubicBezTo>
                  <a:pt x="1900670" y="362880"/>
                  <a:pt x="1900670" y="362880"/>
                  <a:pt x="1900670" y="362880"/>
                </a:cubicBezTo>
                <a:cubicBezTo>
                  <a:pt x="1849382" y="362880"/>
                  <a:pt x="1849382" y="362880"/>
                  <a:pt x="1849382" y="362880"/>
                </a:cubicBezTo>
                <a:cubicBezTo>
                  <a:pt x="1857972" y="350058"/>
                  <a:pt x="1887848" y="354290"/>
                  <a:pt x="1892081" y="341593"/>
                </a:cubicBezTo>
                <a:cubicBezTo>
                  <a:pt x="1879259" y="341593"/>
                  <a:pt x="1862204" y="345826"/>
                  <a:pt x="1853614" y="341593"/>
                </a:cubicBezTo>
                <a:cubicBezTo>
                  <a:pt x="1857847" y="315949"/>
                  <a:pt x="1909136" y="324538"/>
                  <a:pt x="1930547" y="311716"/>
                </a:cubicBezTo>
                <a:cubicBezTo>
                  <a:pt x="1917725" y="307483"/>
                  <a:pt x="1904903" y="315949"/>
                  <a:pt x="1896313" y="311716"/>
                </a:cubicBezTo>
                <a:cubicBezTo>
                  <a:pt x="1913368" y="303126"/>
                  <a:pt x="1934780" y="294661"/>
                  <a:pt x="1951835" y="286072"/>
                </a:cubicBezTo>
                <a:cubicBezTo>
                  <a:pt x="1874902" y="290304"/>
                  <a:pt x="1874902" y="290304"/>
                  <a:pt x="1874902" y="290304"/>
                </a:cubicBezTo>
                <a:cubicBezTo>
                  <a:pt x="1904903" y="277358"/>
                  <a:pt x="1951959" y="273001"/>
                  <a:pt x="1973247" y="247481"/>
                </a:cubicBezTo>
                <a:lnTo>
                  <a:pt x="1973247" y="247481"/>
                </a:lnTo>
                <a:close/>
                <a:moveTo>
                  <a:pt x="828462" y="68343"/>
                </a:moveTo>
                <a:cubicBezTo>
                  <a:pt x="883984" y="59754"/>
                  <a:pt x="883984" y="59754"/>
                  <a:pt x="883984" y="59754"/>
                </a:cubicBezTo>
                <a:cubicBezTo>
                  <a:pt x="896806" y="59754"/>
                  <a:pt x="896806" y="59754"/>
                  <a:pt x="896806" y="59754"/>
                </a:cubicBezTo>
                <a:lnTo>
                  <a:pt x="828462" y="68343"/>
                </a:lnTo>
                <a:lnTo>
                  <a:pt x="828462" y="68343"/>
                </a:lnTo>
                <a:lnTo>
                  <a:pt x="828462" y="68343"/>
                </a:lnTo>
                <a:close/>
                <a:moveTo>
                  <a:pt x="939505" y="59878"/>
                </a:moveTo>
                <a:cubicBezTo>
                  <a:pt x="1050547" y="38591"/>
                  <a:pt x="1174412" y="42823"/>
                  <a:pt x="1276990" y="12947"/>
                </a:cubicBezTo>
                <a:cubicBezTo>
                  <a:pt x="1302634" y="17179"/>
                  <a:pt x="1302634" y="17179"/>
                  <a:pt x="1302634" y="17179"/>
                </a:cubicBezTo>
                <a:cubicBezTo>
                  <a:pt x="1195824" y="30001"/>
                  <a:pt x="1063369" y="51289"/>
                  <a:pt x="939505" y="59878"/>
                </a:cubicBezTo>
                <a:lnTo>
                  <a:pt x="939505" y="59878"/>
                </a:lnTo>
                <a:close/>
              </a:path>
            </a:pathLst>
          </a:custGeom>
          <a:solidFill>
            <a:srgbClr val="000000"/>
          </a:solidFill>
          <a:ln w="1245"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xmlns="" id="{4A9BB3A8-BE2E-4998-AF98-1C45CE2B9183}"/>
              </a:ext>
            </a:extLst>
          </p:cNvPr>
          <p:cNvSpPr/>
          <p:nvPr/>
        </p:nvSpPr>
        <p:spPr>
          <a:xfrm>
            <a:off x="4137749" y="4100880"/>
            <a:ext cx="1676843" cy="524091"/>
          </a:xfrm>
          <a:custGeom>
            <a:avLst/>
            <a:gdLst>
              <a:gd name="connsiteX0" fmla="*/ 13147 w 1676842"/>
              <a:gd name="connsiteY0" fmla="*/ 200695 h 524091"/>
              <a:gd name="connsiteX1" fmla="*/ 13147 w 1676842"/>
              <a:gd name="connsiteY1" fmla="*/ 290077 h 524091"/>
              <a:gd name="connsiteX2" fmla="*/ 21737 w 1676842"/>
              <a:gd name="connsiteY2" fmla="*/ 341116 h 524091"/>
              <a:gd name="connsiteX3" fmla="*/ 30326 w 1676842"/>
              <a:gd name="connsiteY3" fmla="*/ 370869 h 524091"/>
              <a:gd name="connsiteX4" fmla="*/ 21737 w 1676842"/>
              <a:gd name="connsiteY4" fmla="*/ 383691 h 524091"/>
              <a:gd name="connsiteX5" fmla="*/ 38791 w 1676842"/>
              <a:gd name="connsiteY5" fmla="*/ 396513 h 524091"/>
              <a:gd name="connsiteX6" fmla="*/ 72901 w 1676842"/>
              <a:gd name="connsiteY6" fmla="*/ 485895 h 524091"/>
              <a:gd name="connsiteX7" fmla="*/ 341669 w 1676842"/>
              <a:gd name="connsiteY7" fmla="*/ 498717 h 524091"/>
              <a:gd name="connsiteX8" fmla="*/ 691478 w 1676842"/>
              <a:gd name="connsiteY8" fmla="*/ 498717 h 524091"/>
              <a:gd name="connsiteX9" fmla="*/ 1109506 w 1676842"/>
              <a:gd name="connsiteY9" fmla="*/ 511539 h 524091"/>
              <a:gd name="connsiteX10" fmla="*/ 1472137 w 1676842"/>
              <a:gd name="connsiteY10" fmla="*/ 524362 h 524091"/>
              <a:gd name="connsiteX11" fmla="*/ 1561768 w 1676842"/>
              <a:gd name="connsiteY11" fmla="*/ 524362 h 524091"/>
              <a:gd name="connsiteX12" fmla="*/ 1548946 w 1676842"/>
              <a:gd name="connsiteY12" fmla="*/ 520129 h 524091"/>
              <a:gd name="connsiteX13" fmla="*/ 1258891 w 1676842"/>
              <a:gd name="connsiteY13" fmla="*/ 507307 h 524091"/>
              <a:gd name="connsiteX14" fmla="*/ 1246068 w 1676842"/>
              <a:gd name="connsiteY14" fmla="*/ 503074 h 524091"/>
              <a:gd name="connsiteX15" fmla="*/ 1079753 w 1676842"/>
              <a:gd name="connsiteY15" fmla="*/ 498842 h 524091"/>
              <a:gd name="connsiteX16" fmla="*/ 926136 w 1676842"/>
              <a:gd name="connsiteY16" fmla="*/ 490376 h 524091"/>
              <a:gd name="connsiteX17" fmla="*/ 1062699 w 1676842"/>
              <a:gd name="connsiteY17" fmla="*/ 490376 h 524091"/>
              <a:gd name="connsiteX18" fmla="*/ 1591645 w 1676842"/>
              <a:gd name="connsiteY18" fmla="*/ 507431 h 524091"/>
              <a:gd name="connsiteX19" fmla="*/ 1634344 w 1676842"/>
              <a:gd name="connsiteY19" fmla="*/ 511664 h 524091"/>
              <a:gd name="connsiteX20" fmla="*/ 1156562 w 1676842"/>
              <a:gd name="connsiteY20" fmla="*/ 486144 h 524091"/>
              <a:gd name="connsiteX21" fmla="*/ 768411 w 1676842"/>
              <a:gd name="connsiteY21" fmla="*/ 469089 h 524091"/>
              <a:gd name="connsiteX22" fmla="*/ 772644 w 1676842"/>
              <a:gd name="connsiteY22" fmla="*/ 464856 h 524091"/>
              <a:gd name="connsiteX23" fmla="*/ 1583180 w 1676842"/>
              <a:gd name="connsiteY23" fmla="*/ 494609 h 524091"/>
              <a:gd name="connsiteX24" fmla="*/ 1523426 w 1676842"/>
              <a:gd name="connsiteY24" fmla="*/ 486144 h 524091"/>
              <a:gd name="connsiteX25" fmla="*/ 1540481 w 1676842"/>
              <a:gd name="connsiteY25" fmla="*/ 486144 h 524091"/>
              <a:gd name="connsiteX26" fmla="*/ 1421097 w 1676842"/>
              <a:gd name="connsiteY26" fmla="*/ 477679 h 524091"/>
              <a:gd name="connsiteX27" fmla="*/ 1438152 w 1676842"/>
              <a:gd name="connsiteY27" fmla="*/ 473447 h 524091"/>
              <a:gd name="connsiteX28" fmla="*/ 1442385 w 1676842"/>
              <a:gd name="connsiteY28" fmla="*/ 464981 h 524091"/>
              <a:gd name="connsiteX29" fmla="*/ 1664221 w 1676842"/>
              <a:gd name="connsiteY29" fmla="*/ 477804 h 524091"/>
              <a:gd name="connsiteX30" fmla="*/ 1672811 w 1676842"/>
              <a:gd name="connsiteY30" fmla="*/ 469338 h 524091"/>
              <a:gd name="connsiteX31" fmla="*/ 1613057 w 1676842"/>
              <a:gd name="connsiteY31" fmla="*/ 460873 h 524091"/>
              <a:gd name="connsiteX32" fmla="*/ 1634344 w 1676842"/>
              <a:gd name="connsiteY32" fmla="*/ 460873 h 524091"/>
              <a:gd name="connsiteX33" fmla="*/ 1497782 w 1676842"/>
              <a:gd name="connsiteY33" fmla="*/ 443818 h 524091"/>
              <a:gd name="connsiteX34" fmla="*/ 1493549 w 1676842"/>
              <a:gd name="connsiteY34" fmla="*/ 439586 h 524091"/>
              <a:gd name="connsiteX35" fmla="*/ 1408275 w 1676842"/>
              <a:gd name="connsiteY35" fmla="*/ 431121 h 524091"/>
              <a:gd name="connsiteX36" fmla="*/ 1404043 w 1676842"/>
              <a:gd name="connsiteY36" fmla="*/ 431121 h 524091"/>
              <a:gd name="connsiteX37" fmla="*/ 1600235 w 1676842"/>
              <a:gd name="connsiteY37" fmla="*/ 431121 h 524091"/>
              <a:gd name="connsiteX38" fmla="*/ 1544838 w 1676842"/>
              <a:gd name="connsiteY38" fmla="*/ 418298 h 524091"/>
              <a:gd name="connsiteX39" fmla="*/ 1583180 w 1676842"/>
              <a:gd name="connsiteY39" fmla="*/ 418298 h 524091"/>
              <a:gd name="connsiteX40" fmla="*/ 1378398 w 1676842"/>
              <a:gd name="connsiteY40" fmla="*/ 405476 h 524091"/>
              <a:gd name="connsiteX41" fmla="*/ 1369809 w 1676842"/>
              <a:gd name="connsiteY41" fmla="*/ 401244 h 524091"/>
              <a:gd name="connsiteX42" fmla="*/ 1365576 w 1676842"/>
              <a:gd name="connsiteY42" fmla="*/ 401244 h 524091"/>
              <a:gd name="connsiteX43" fmla="*/ 1365576 w 1676842"/>
              <a:gd name="connsiteY43" fmla="*/ 401244 h 524091"/>
              <a:gd name="connsiteX44" fmla="*/ 1361343 w 1676842"/>
              <a:gd name="connsiteY44" fmla="*/ 405476 h 524091"/>
              <a:gd name="connsiteX45" fmla="*/ 1263248 w 1676842"/>
              <a:gd name="connsiteY45" fmla="*/ 397011 h 524091"/>
              <a:gd name="connsiteX46" fmla="*/ 1259015 w 1676842"/>
              <a:gd name="connsiteY46" fmla="*/ 392778 h 524091"/>
              <a:gd name="connsiteX47" fmla="*/ 1297357 w 1676842"/>
              <a:gd name="connsiteY47" fmla="*/ 379957 h 524091"/>
              <a:gd name="connsiteX48" fmla="*/ 1463672 w 1676842"/>
              <a:gd name="connsiteY48" fmla="*/ 392778 h 524091"/>
              <a:gd name="connsiteX49" fmla="*/ 1467905 w 1676842"/>
              <a:gd name="connsiteY49" fmla="*/ 397011 h 524091"/>
              <a:gd name="connsiteX50" fmla="*/ 1591645 w 1676842"/>
              <a:gd name="connsiteY50" fmla="*/ 401244 h 524091"/>
              <a:gd name="connsiteX51" fmla="*/ 1489316 w 1676842"/>
              <a:gd name="connsiteY51" fmla="*/ 392778 h 524091"/>
              <a:gd name="connsiteX52" fmla="*/ 1485084 w 1676842"/>
              <a:gd name="connsiteY52" fmla="*/ 384314 h 524091"/>
              <a:gd name="connsiteX53" fmla="*/ 1608824 w 1676842"/>
              <a:gd name="connsiteY53" fmla="*/ 388546 h 524091"/>
              <a:gd name="connsiteX54" fmla="*/ 1604592 w 1676842"/>
              <a:gd name="connsiteY54" fmla="*/ 380081 h 524091"/>
              <a:gd name="connsiteX55" fmla="*/ 1259015 w 1676842"/>
              <a:gd name="connsiteY55" fmla="*/ 350328 h 524091"/>
              <a:gd name="connsiteX56" fmla="*/ 1241960 w 1676842"/>
              <a:gd name="connsiteY56" fmla="*/ 346096 h 524091"/>
              <a:gd name="connsiteX57" fmla="*/ 1570482 w 1676842"/>
              <a:gd name="connsiteY57" fmla="*/ 354561 h 524091"/>
              <a:gd name="connsiteX58" fmla="*/ 1455331 w 1676842"/>
              <a:gd name="connsiteY58" fmla="*/ 337506 h 524091"/>
              <a:gd name="connsiteX59" fmla="*/ 1318769 w 1676842"/>
              <a:gd name="connsiteY59" fmla="*/ 324684 h 524091"/>
              <a:gd name="connsiteX60" fmla="*/ 1305947 w 1676842"/>
              <a:gd name="connsiteY60" fmla="*/ 316219 h 524091"/>
              <a:gd name="connsiteX61" fmla="*/ 981782 w 1676842"/>
              <a:gd name="connsiteY61" fmla="*/ 299164 h 524091"/>
              <a:gd name="connsiteX62" fmla="*/ 977550 w 1676842"/>
              <a:gd name="connsiteY62" fmla="*/ 299164 h 524091"/>
              <a:gd name="connsiteX63" fmla="*/ 1088468 w 1676842"/>
              <a:gd name="connsiteY63" fmla="*/ 299164 h 524091"/>
              <a:gd name="connsiteX64" fmla="*/ 1600359 w 1676842"/>
              <a:gd name="connsiteY64" fmla="*/ 324684 h 524091"/>
              <a:gd name="connsiteX65" fmla="*/ 1630236 w 1676842"/>
              <a:gd name="connsiteY65" fmla="*/ 324684 h 524091"/>
              <a:gd name="connsiteX66" fmla="*/ 1604592 w 1676842"/>
              <a:gd name="connsiteY66" fmla="*/ 316219 h 524091"/>
              <a:gd name="connsiteX67" fmla="*/ 1378523 w 1676842"/>
              <a:gd name="connsiteY67" fmla="*/ 294931 h 524091"/>
              <a:gd name="connsiteX68" fmla="*/ 1608824 w 1676842"/>
              <a:gd name="connsiteY68" fmla="*/ 307754 h 524091"/>
              <a:gd name="connsiteX69" fmla="*/ 1608824 w 1676842"/>
              <a:gd name="connsiteY69" fmla="*/ 303521 h 524091"/>
              <a:gd name="connsiteX70" fmla="*/ 1510728 w 1676842"/>
              <a:gd name="connsiteY70" fmla="*/ 290699 h 524091"/>
              <a:gd name="connsiteX71" fmla="*/ 1549070 w 1676842"/>
              <a:gd name="connsiteY71" fmla="*/ 286467 h 524091"/>
              <a:gd name="connsiteX72" fmla="*/ 1583180 w 1676842"/>
              <a:gd name="connsiteY72" fmla="*/ 286467 h 524091"/>
              <a:gd name="connsiteX73" fmla="*/ 1578947 w 1676842"/>
              <a:gd name="connsiteY73" fmla="*/ 273645 h 524091"/>
              <a:gd name="connsiteX74" fmla="*/ 1502139 w 1676842"/>
              <a:gd name="connsiteY74" fmla="*/ 265179 h 524091"/>
              <a:gd name="connsiteX75" fmla="*/ 1506371 w 1676842"/>
              <a:gd name="connsiteY75" fmla="*/ 256714 h 524091"/>
              <a:gd name="connsiteX76" fmla="*/ 1549070 w 1676842"/>
              <a:gd name="connsiteY76" fmla="*/ 260947 h 524091"/>
              <a:gd name="connsiteX77" fmla="*/ 1412508 w 1676842"/>
              <a:gd name="connsiteY77" fmla="*/ 243892 h 524091"/>
              <a:gd name="connsiteX78" fmla="*/ 1583180 w 1676842"/>
              <a:gd name="connsiteY78" fmla="*/ 239659 h 524091"/>
              <a:gd name="connsiteX79" fmla="*/ 1502139 w 1676842"/>
              <a:gd name="connsiteY79" fmla="*/ 226837 h 524091"/>
              <a:gd name="connsiteX80" fmla="*/ 1596002 w 1676842"/>
              <a:gd name="connsiteY80" fmla="*/ 222605 h 524091"/>
              <a:gd name="connsiteX81" fmla="*/ 1570358 w 1676842"/>
              <a:gd name="connsiteY81" fmla="*/ 214139 h 524091"/>
              <a:gd name="connsiteX82" fmla="*/ 1587412 w 1676842"/>
              <a:gd name="connsiteY82" fmla="*/ 209907 h 524091"/>
              <a:gd name="connsiteX83" fmla="*/ 1391220 w 1676842"/>
              <a:gd name="connsiteY83" fmla="*/ 184387 h 524091"/>
              <a:gd name="connsiteX84" fmla="*/ 977425 w 1676842"/>
              <a:gd name="connsiteY84" fmla="*/ 158867 h 524091"/>
              <a:gd name="connsiteX85" fmla="*/ 977425 w 1676842"/>
              <a:gd name="connsiteY85" fmla="*/ 158867 h 524091"/>
              <a:gd name="connsiteX86" fmla="*/ 986014 w 1676842"/>
              <a:gd name="connsiteY86" fmla="*/ 154635 h 524091"/>
              <a:gd name="connsiteX87" fmla="*/ 1310179 w 1676842"/>
              <a:gd name="connsiteY87" fmla="*/ 171689 h 524091"/>
              <a:gd name="connsiteX88" fmla="*/ 1591769 w 1676842"/>
              <a:gd name="connsiteY88" fmla="*/ 188744 h 524091"/>
              <a:gd name="connsiteX89" fmla="*/ 1468029 w 1676842"/>
              <a:gd name="connsiteY89" fmla="*/ 167457 h 524091"/>
              <a:gd name="connsiteX90" fmla="*/ 1497906 w 1676842"/>
              <a:gd name="connsiteY90" fmla="*/ 163224 h 524091"/>
              <a:gd name="connsiteX91" fmla="*/ 1241960 w 1676842"/>
              <a:gd name="connsiteY91" fmla="*/ 137704 h 524091"/>
              <a:gd name="connsiteX92" fmla="*/ 1536248 w 1676842"/>
              <a:gd name="connsiteY92" fmla="*/ 154759 h 524091"/>
              <a:gd name="connsiteX93" fmla="*/ 1438152 w 1676842"/>
              <a:gd name="connsiteY93" fmla="*/ 137704 h 524091"/>
              <a:gd name="connsiteX94" fmla="*/ 1433920 w 1676842"/>
              <a:gd name="connsiteY94" fmla="*/ 133472 h 524091"/>
              <a:gd name="connsiteX95" fmla="*/ 1220673 w 1676842"/>
              <a:gd name="connsiteY95" fmla="*/ 116417 h 524091"/>
              <a:gd name="connsiteX96" fmla="*/ 1169509 w 1676842"/>
              <a:gd name="connsiteY96" fmla="*/ 116417 h 524091"/>
              <a:gd name="connsiteX97" fmla="*/ 1169509 w 1676842"/>
              <a:gd name="connsiteY97" fmla="*/ 116417 h 524091"/>
              <a:gd name="connsiteX98" fmla="*/ 1062823 w 1676842"/>
              <a:gd name="connsiteY98" fmla="*/ 112184 h 524091"/>
              <a:gd name="connsiteX99" fmla="*/ 922028 w 1676842"/>
              <a:gd name="connsiteY99" fmla="*/ 99362 h 524091"/>
              <a:gd name="connsiteX100" fmla="*/ 870864 w 1676842"/>
              <a:gd name="connsiteY100" fmla="*/ 82307 h 524091"/>
              <a:gd name="connsiteX101" fmla="*/ 815467 w 1676842"/>
              <a:gd name="connsiteY101" fmla="*/ 78075 h 524091"/>
              <a:gd name="connsiteX102" fmla="*/ 824057 w 1676842"/>
              <a:gd name="connsiteY102" fmla="*/ 73843 h 524091"/>
              <a:gd name="connsiteX103" fmla="*/ 990372 w 1676842"/>
              <a:gd name="connsiteY103" fmla="*/ 82307 h 524091"/>
              <a:gd name="connsiteX104" fmla="*/ 1050125 w 1676842"/>
              <a:gd name="connsiteY104" fmla="*/ 73843 h 524091"/>
              <a:gd name="connsiteX105" fmla="*/ 1075770 w 1676842"/>
              <a:gd name="connsiteY105" fmla="*/ 82307 h 524091"/>
              <a:gd name="connsiteX106" fmla="*/ 1071537 w 1676842"/>
              <a:gd name="connsiteY106" fmla="*/ 78075 h 524091"/>
              <a:gd name="connsiteX107" fmla="*/ 1080127 w 1676842"/>
              <a:gd name="connsiteY107" fmla="*/ 78075 h 524091"/>
              <a:gd name="connsiteX108" fmla="*/ 1084359 w 1676842"/>
              <a:gd name="connsiteY108" fmla="*/ 82307 h 524091"/>
              <a:gd name="connsiteX109" fmla="*/ 1135524 w 1676842"/>
              <a:gd name="connsiteY109" fmla="*/ 86540 h 524091"/>
              <a:gd name="connsiteX110" fmla="*/ 1135524 w 1676842"/>
              <a:gd name="connsiteY110" fmla="*/ 82307 h 524091"/>
              <a:gd name="connsiteX111" fmla="*/ 1156811 w 1676842"/>
              <a:gd name="connsiteY111" fmla="*/ 78075 h 524091"/>
              <a:gd name="connsiteX112" fmla="*/ 1156811 w 1676842"/>
              <a:gd name="connsiteY112" fmla="*/ 86540 h 524091"/>
              <a:gd name="connsiteX113" fmla="*/ 1621771 w 1676842"/>
              <a:gd name="connsiteY113" fmla="*/ 120649 h 524091"/>
              <a:gd name="connsiteX114" fmla="*/ 1613181 w 1676842"/>
              <a:gd name="connsiteY114" fmla="*/ 116417 h 524091"/>
              <a:gd name="connsiteX115" fmla="*/ 1416989 w 1676842"/>
              <a:gd name="connsiteY115" fmla="*/ 95129 h 524091"/>
              <a:gd name="connsiteX116" fmla="*/ 1668703 w 1676842"/>
              <a:gd name="connsiteY116" fmla="*/ 116417 h 524091"/>
              <a:gd name="connsiteX117" fmla="*/ 1677292 w 1676842"/>
              <a:gd name="connsiteY117" fmla="*/ 112184 h 524091"/>
              <a:gd name="connsiteX118" fmla="*/ 1660237 w 1676842"/>
              <a:gd name="connsiteY118" fmla="*/ 107952 h 524091"/>
              <a:gd name="connsiteX119" fmla="*/ 1664470 w 1676842"/>
              <a:gd name="connsiteY119" fmla="*/ 103720 h 524091"/>
              <a:gd name="connsiteX120" fmla="*/ 1630360 w 1676842"/>
              <a:gd name="connsiteY120" fmla="*/ 95254 h 524091"/>
              <a:gd name="connsiteX121" fmla="*/ 1574964 w 1676842"/>
              <a:gd name="connsiteY121" fmla="*/ 78200 h 524091"/>
              <a:gd name="connsiteX122" fmla="*/ 1638950 w 1676842"/>
              <a:gd name="connsiteY122" fmla="*/ 86665 h 524091"/>
              <a:gd name="connsiteX123" fmla="*/ 1485333 w 1676842"/>
              <a:gd name="connsiteY123" fmla="*/ 56912 h 524091"/>
              <a:gd name="connsiteX124" fmla="*/ 1178223 w 1676842"/>
              <a:gd name="connsiteY124" fmla="*/ 39857 h 524091"/>
              <a:gd name="connsiteX125" fmla="*/ 717496 w 1676842"/>
              <a:gd name="connsiteY125" fmla="*/ 14337 h 524091"/>
              <a:gd name="connsiteX126" fmla="*/ 320755 w 1676842"/>
              <a:gd name="connsiteY126" fmla="*/ 5872 h 524091"/>
              <a:gd name="connsiteX127" fmla="*/ 133028 w 1676842"/>
              <a:gd name="connsiteY127" fmla="*/ 14337 h 524091"/>
              <a:gd name="connsiteX128" fmla="*/ 30700 w 1676842"/>
              <a:gd name="connsiteY128" fmla="*/ 39857 h 524091"/>
              <a:gd name="connsiteX129" fmla="*/ 823 w 1676842"/>
              <a:gd name="connsiteY129" fmla="*/ 69610 h 524091"/>
              <a:gd name="connsiteX130" fmla="*/ 13147 w 1676842"/>
              <a:gd name="connsiteY130" fmla="*/ 200695 h 524091"/>
              <a:gd name="connsiteX131" fmla="*/ 13147 w 1676842"/>
              <a:gd name="connsiteY131" fmla="*/ 200695 h 524091"/>
              <a:gd name="connsiteX132" fmla="*/ 1489067 w 1676842"/>
              <a:gd name="connsiteY132" fmla="*/ 260324 h 524091"/>
              <a:gd name="connsiteX133" fmla="*/ 1501890 w 1676842"/>
              <a:gd name="connsiteY133" fmla="*/ 264557 h 524091"/>
              <a:gd name="connsiteX134" fmla="*/ 1489067 w 1676842"/>
              <a:gd name="connsiteY134" fmla="*/ 260324 h 524091"/>
              <a:gd name="connsiteX135" fmla="*/ 1489067 w 1676842"/>
              <a:gd name="connsiteY135" fmla="*/ 260324 h 524091"/>
              <a:gd name="connsiteX136" fmla="*/ 1262999 w 1676842"/>
              <a:gd name="connsiteY136" fmla="*/ 290077 h 524091"/>
              <a:gd name="connsiteX137" fmla="*/ 1297108 w 1676842"/>
              <a:gd name="connsiteY137" fmla="*/ 290077 h 524091"/>
              <a:gd name="connsiteX138" fmla="*/ 1373917 w 1676842"/>
              <a:gd name="connsiteY138" fmla="*/ 285844 h 524091"/>
              <a:gd name="connsiteX139" fmla="*/ 1373917 w 1676842"/>
              <a:gd name="connsiteY139" fmla="*/ 294309 h 524091"/>
              <a:gd name="connsiteX140" fmla="*/ 1262999 w 1676842"/>
              <a:gd name="connsiteY140" fmla="*/ 290077 h 524091"/>
              <a:gd name="connsiteX141" fmla="*/ 1262999 w 1676842"/>
              <a:gd name="connsiteY141" fmla="*/ 290077 h 524091"/>
              <a:gd name="connsiteX142" fmla="*/ 1262999 w 1676842"/>
              <a:gd name="connsiteY142" fmla="*/ 290077 h 524091"/>
              <a:gd name="connsiteX143" fmla="*/ 1045519 w 1676842"/>
              <a:gd name="connsiteY143" fmla="*/ 277255 h 524091"/>
              <a:gd name="connsiteX144" fmla="*/ 1109506 w 1676842"/>
              <a:gd name="connsiteY144" fmla="*/ 281487 h 524091"/>
              <a:gd name="connsiteX145" fmla="*/ 1045519 w 1676842"/>
              <a:gd name="connsiteY145" fmla="*/ 277255 h 524091"/>
              <a:gd name="connsiteX146" fmla="*/ 1045519 w 1676842"/>
              <a:gd name="connsiteY146" fmla="*/ 277255 h 52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676842" h="524091">
                <a:moveTo>
                  <a:pt x="13147" y="200695"/>
                </a:moveTo>
                <a:cubicBezTo>
                  <a:pt x="8915" y="230447"/>
                  <a:pt x="25969" y="260324"/>
                  <a:pt x="13147" y="290077"/>
                </a:cubicBezTo>
                <a:cubicBezTo>
                  <a:pt x="25969" y="302899"/>
                  <a:pt x="25969" y="319829"/>
                  <a:pt x="21737" y="341116"/>
                </a:cubicBezTo>
                <a:cubicBezTo>
                  <a:pt x="30326" y="349582"/>
                  <a:pt x="25969" y="362404"/>
                  <a:pt x="30326" y="370869"/>
                </a:cubicBezTo>
                <a:cubicBezTo>
                  <a:pt x="26094" y="375102"/>
                  <a:pt x="17504" y="375102"/>
                  <a:pt x="21737" y="383691"/>
                </a:cubicBezTo>
                <a:cubicBezTo>
                  <a:pt x="30326" y="375226"/>
                  <a:pt x="34559" y="387924"/>
                  <a:pt x="38791" y="396513"/>
                </a:cubicBezTo>
                <a:cubicBezTo>
                  <a:pt x="34559" y="422033"/>
                  <a:pt x="43024" y="468840"/>
                  <a:pt x="72901" y="485895"/>
                </a:cubicBezTo>
                <a:cubicBezTo>
                  <a:pt x="153942" y="515648"/>
                  <a:pt x="256395" y="511415"/>
                  <a:pt x="341669" y="498717"/>
                </a:cubicBezTo>
                <a:cubicBezTo>
                  <a:pt x="691478" y="498717"/>
                  <a:pt x="691478" y="498717"/>
                  <a:pt x="691478" y="498717"/>
                </a:cubicBezTo>
                <a:cubicBezTo>
                  <a:pt x="1109506" y="511539"/>
                  <a:pt x="1109506" y="511539"/>
                  <a:pt x="1109506" y="511539"/>
                </a:cubicBezTo>
                <a:cubicBezTo>
                  <a:pt x="1472137" y="524362"/>
                  <a:pt x="1472137" y="524362"/>
                  <a:pt x="1472137" y="524362"/>
                </a:cubicBezTo>
                <a:cubicBezTo>
                  <a:pt x="1561768" y="524362"/>
                  <a:pt x="1561768" y="524362"/>
                  <a:pt x="1561768" y="524362"/>
                </a:cubicBezTo>
                <a:cubicBezTo>
                  <a:pt x="1548946" y="520129"/>
                  <a:pt x="1548946" y="520129"/>
                  <a:pt x="1548946" y="520129"/>
                </a:cubicBezTo>
                <a:cubicBezTo>
                  <a:pt x="1450850" y="515896"/>
                  <a:pt x="1352754" y="511664"/>
                  <a:pt x="1258891" y="507307"/>
                </a:cubicBezTo>
                <a:cubicBezTo>
                  <a:pt x="1246068" y="503074"/>
                  <a:pt x="1246068" y="503074"/>
                  <a:pt x="1246068" y="503074"/>
                </a:cubicBezTo>
                <a:cubicBezTo>
                  <a:pt x="1190672" y="511539"/>
                  <a:pt x="1135150" y="490252"/>
                  <a:pt x="1079753" y="498842"/>
                </a:cubicBezTo>
                <a:cubicBezTo>
                  <a:pt x="1032822" y="494609"/>
                  <a:pt x="973068" y="494609"/>
                  <a:pt x="926136" y="490376"/>
                </a:cubicBezTo>
                <a:cubicBezTo>
                  <a:pt x="1062699" y="490376"/>
                  <a:pt x="1062699" y="490376"/>
                  <a:pt x="1062699" y="490376"/>
                </a:cubicBezTo>
                <a:cubicBezTo>
                  <a:pt x="1591645" y="507431"/>
                  <a:pt x="1591645" y="507431"/>
                  <a:pt x="1591645" y="507431"/>
                </a:cubicBezTo>
                <a:cubicBezTo>
                  <a:pt x="1634344" y="511664"/>
                  <a:pt x="1634344" y="511664"/>
                  <a:pt x="1634344" y="511664"/>
                </a:cubicBezTo>
                <a:cubicBezTo>
                  <a:pt x="1480727" y="486144"/>
                  <a:pt x="1310179" y="503199"/>
                  <a:pt x="1156562" y="486144"/>
                </a:cubicBezTo>
                <a:cubicBezTo>
                  <a:pt x="1028589" y="473322"/>
                  <a:pt x="892027" y="486144"/>
                  <a:pt x="768411" y="469089"/>
                </a:cubicBezTo>
                <a:cubicBezTo>
                  <a:pt x="772644" y="464856"/>
                  <a:pt x="772644" y="464856"/>
                  <a:pt x="772644" y="464856"/>
                </a:cubicBezTo>
                <a:cubicBezTo>
                  <a:pt x="1054234" y="460624"/>
                  <a:pt x="1305822" y="498966"/>
                  <a:pt x="1583180" y="494609"/>
                </a:cubicBezTo>
                <a:cubicBezTo>
                  <a:pt x="1566125" y="486144"/>
                  <a:pt x="1540481" y="494609"/>
                  <a:pt x="1523426" y="486144"/>
                </a:cubicBezTo>
                <a:cubicBezTo>
                  <a:pt x="1527658" y="481911"/>
                  <a:pt x="1536248" y="486144"/>
                  <a:pt x="1540481" y="486144"/>
                </a:cubicBezTo>
                <a:cubicBezTo>
                  <a:pt x="1502139" y="477679"/>
                  <a:pt x="1459439" y="477679"/>
                  <a:pt x="1421097" y="477679"/>
                </a:cubicBezTo>
                <a:cubicBezTo>
                  <a:pt x="1425330" y="469213"/>
                  <a:pt x="1433920" y="473447"/>
                  <a:pt x="1438152" y="473447"/>
                </a:cubicBezTo>
                <a:cubicBezTo>
                  <a:pt x="1438152" y="469213"/>
                  <a:pt x="1442385" y="469213"/>
                  <a:pt x="1442385" y="464981"/>
                </a:cubicBezTo>
                <a:cubicBezTo>
                  <a:pt x="1664221" y="477804"/>
                  <a:pt x="1664221" y="477804"/>
                  <a:pt x="1664221" y="477804"/>
                </a:cubicBezTo>
                <a:cubicBezTo>
                  <a:pt x="1672811" y="469338"/>
                  <a:pt x="1672811" y="469338"/>
                  <a:pt x="1672811" y="469338"/>
                </a:cubicBezTo>
                <a:cubicBezTo>
                  <a:pt x="1659988" y="469338"/>
                  <a:pt x="1634469" y="469338"/>
                  <a:pt x="1613057" y="460873"/>
                </a:cubicBezTo>
                <a:cubicBezTo>
                  <a:pt x="1621646" y="456641"/>
                  <a:pt x="1630111" y="460873"/>
                  <a:pt x="1634344" y="460873"/>
                </a:cubicBezTo>
                <a:cubicBezTo>
                  <a:pt x="1591645" y="452408"/>
                  <a:pt x="1544713" y="452408"/>
                  <a:pt x="1497782" y="443818"/>
                </a:cubicBezTo>
                <a:cubicBezTo>
                  <a:pt x="1493549" y="439586"/>
                  <a:pt x="1493549" y="439586"/>
                  <a:pt x="1493549" y="439586"/>
                </a:cubicBezTo>
                <a:cubicBezTo>
                  <a:pt x="1408275" y="431121"/>
                  <a:pt x="1408275" y="431121"/>
                  <a:pt x="1408275" y="431121"/>
                </a:cubicBezTo>
                <a:cubicBezTo>
                  <a:pt x="1404043" y="431121"/>
                  <a:pt x="1404043" y="431121"/>
                  <a:pt x="1404043" y="431121"/>
                </a:cubicBezTo>
                <a:cubicBezTo>
                  <a:pt x="1600235" y="431121"/>
                  <a:pt x="1600235" y="431121"/>
                  <a:pt x="1600235" y="431121"/>
                </a:cubicBezTo>
                <a:cubicBezTo>
                  <a:pt x="1583180" y="426888"/>
                  <a:pt x="1561892" y="426888"/>
                  <a:pt x="1544838" y="418298"/>
                </a:cubicBezTo>
                <a:cubicBezTo>
                  <a:pt x="1583180" y="418298"/>
                  <a:pt x="1583180" y="418298"/>
                  <a:pt x="1583180" y="418298"/>
                </a:cubicBezTo>
                <a:cubicBezTo>
                  <a:pt x="1378398" y="405476"/>
                  <a:pt x="1378398" y="405476"/>
                  <a:pt x="1378398" y="405476"/>
                </a:cubicBezTo>
                <a:cubicBezTo>
                  <a:pt x="1374166" y="401244"/>
                  <a:pt x="1374166" y="397011"/>
                  <a:pt x="1369809" y="401244"/>
                </a:cubicBezTo>
                <a:cubicBezTo>
                  <a:pt x="1365576" y="401244"/>
                  <a:pt x="1365576" y="401244"/>
                  <a:pt x="1365576" y="401244"/>
                </a:cubicBezTo>
                <a:lnTo>
                  <a:pt x="1365576" y="401244"/>
                </a:lnTo>
                <a:cubicBezTo>
                  <a:pt x="1361343" y="405476"/>
                  <a:pt x="1361343" y="405476"/>
                  <a:pt x="1361343" y="405476"/>
                </a:cubicBezTo>
                <a:cubicBezTo>
                  <a:pt x="1263248" y="397011"/>
                  <a:pt x="1263248" y="397011"/>
                  <a:pt x="1263248" y="397011"/>
                </a:cubicBezTo>
                <a:cubicBezTo>
                  <a:pt x="1259015" y="392778"/>
                  <a:pt x="1259015" y="392778"/>
                  <a:pt x="1259015" y="392778"/>
                </a:cubicBezTo>
                <a:cubicBezTo>
                  <a:pt x="1267605" y="384314"/>
                  <a:pt x="1288892" y="397011"/>
                  <a:pt x="1297357" y="379957"/>
                </a:cubicBezTo>
                <a:cubicBezTo>
                  <a:pt x="1352754" y="388421"/>
                  <a:pt x="1408275" y="384189"/>
                  <a:pt x="1463672" y="392778"/>
                </a:cubicBezTo>
                <a:cubicBezTo>
                  <a:pt x="1467905" y="397011"/>
                  <a:pt x="1467905" y="397011"/>
                  <a:pt x="1467905" y="397011"/>
                </a:cubicBezTo>
                <a:cubicBezTo>
                  <a:pt x="1591645" y="401244"/>
                  <a:pt x="1591645" y="401244"/>
                  <a:pt x="1591645" y="401244"/>
                </a:cubicBezTo>
                <a:cubicBezTo>
                  <a:pt x="1489316" y="392778"/>
                  <a:pt x="1489316" y="392778"/>
                  <a:pt x="1489316" y="392778"/>
                </a:cubicBezTo>
                <a:cubicBezTo>
                  <a:pt x="1485084" y="392778"/>
                  <a:pt x="1480727" y="388546"/>
                  <a:pt x="1485084" y="384314"/>
                </a:cubicBezTo>
                <a:cubicBezTo>
                  <a:pt x="1519193" y="384314"/>
                  <a:pt x="1570358" y="388546"/>
                  <a:pt x="1608824" y="388546"/>
                </a:cubicBezTo>
                <a:cubicBezTo>
                  <a:pt x="1604592" y="380081"/>
                  <a:pt x="1604592" y="380081"/>
                  <a:pt x="1604592" y="380081"/>
                </a:cubicBezTo>
                <a:cubicBezTo>
                  <a:pt x="1259015" y="350328"/>
                  <a:pt x="1259015" y="350328"/>
                  <a:pt x="1259015" y="350328"/>
                </a:cubicBezTo>
                <a:cubicBezTo>
                  <a:pt x="1254783" y="346096"/>
                  <a:pt x="1241960" y="354561"/>
                  <a:pt x="1241960" y="346096"/>
                </a:cubicBezTo>
                <a:cubicBezTo>
                  <a:pt x="1352879" y="346096"/>
                  <a:pt x="1459564" y="350328"/>
                  <a:pt x="1570482" y="354561"/>
                </a:cubicBezTo>
                <a:cubicBezTo>
                  <a:pt x="1536373" y="341739"/>
                  <a:pt x="1489441" y="350328"/>
                  <a:pt x="1455331" y="337506"/>
                </a:cubicBezTo>
                <a:cubicBezTo>
                  <a:pt x="1318769" y="324684"/>
                  <a:pt x="1318769" y="324684"/>
                  <a:pt x="1318769" y="324684"/>
                </a:cubicBezTo>
                <a:cubicBezTo>
                  <a:pt x="1314536" y="324684"/>
                  <a:pt x="1305947" y="324684"/>
                  <a:pt x="1305947" y="316219"/>
                </a:cubicBezTo>
                <a:cubicBezTo>
                  <a:pt x="981782" y="299164"/>
                  <a:pt x="981782" y="299164"/>
                  <a:pt x="981782" y="299164"/>
                </a:cubicBezTo>
                <a:cubicBezTo>
                  <a:pt x="977550" y="299164"/>
                  <a:pt x="977550" y="299164"/>
                  <a:pt x="977550" y="299164"/>
                </a:cubicBezTo>
                <a:cubicBezTo>
                  <a:pt x="1088468" y="299164"/>
                  <a:pt x="1088468" y="299164"/>
                  <a:pt x="1088468" y="299164"/>
                </a:cubicBezTo>
                <a:cubicBezTo>
                  <a:pt x="1600359" y="324684"/>
                  <a:pt x="1600359" y="324684"/>
                  <a:pt x="1600359" y="324684"/>
                </a:cubicBezTo>
                <a:cubicBezTo>
                  <a:pt x="1630236" y="324684"/>
                  <a:pt x="1630236" y="324684"/>
                  <a:pt x="1630236" y="324684"/>
                </a:cubicBezTo>
                <a:cubicBezTo>
                  <a:pt x="1630236" y="324684"/>
                  <a:pt x="1613181" y="316219"/>
                  <a:pt x="1604592" y="316219"/>
                </a:cubicBezTo>
                <a:cubicBezTo>
                  <a:pt x="1532016" y="307754"/>
                  <a:pt x="1450974" y="303397"/>
                  <a:pt x="1378523" y="294931"/>
                </a:cubicBezTo>
                <a:cubicBezTo>
                  <a:pt x="1455331" y="294931"/>
                  <a:pt x="1536373" y="299164"/>
                  <a:pt x="1608824" y="307754"/>
                </a:cubicBezTo>
                <a:cubicBezTo>
                  <a:pt x="1608824" y="303521"/>
                  <a:pt x="1608824" y="303521"/>
                  <a:pt x="1608824" y="303521"/>
                </a:cubicBezTo>
                <a:cubicBezTo>
                  <a:pt x="1574715" y="299288"/>
                  <a:pt x="1540605" y="295056"/>
                  <a:pt x="1510728" y="290699"/>
                </a:cubicBezTo>
                <a:cubicBezTo>
                  <a:pt x="1519318" y="282234"/>
                  <a:pt x="1536373" y="282234"/>
                  <a:pt x="1549070" y="286467"/>
                </a:cubicBezTo>
                <a:cubicBezTo>
                  <a:pt x="1583180" y="286467"/>
                  <a:pt x="1583180" y="286467"/>
                  <a:pt x="1583180" y="286467"/>
                </a:cubicBezTo>
                <a:cubicBezTo>
                  <a:pt x="1587412" y="282234"/>
                  <a:pt x="1578947" y="278002"/>
                  <a:pt x="1578947" y="273645"/>
                </a:cubicBezTo>
                <a:cubicBezTo>
                  <a:pt x="1553303" y="269412"/>
                  <a:pt x="1527783" y="269412"/>
                  <a:pt x="1502139" y="265179"/>
                </a:cubicBezTo>
                <a:cubicBezTo>
                  <a:pt x="1502139" y="260947"/>
                  <a:pt x="1506371" y="260947"/>
                  <a:pt x="1506371" y="256714"/>
                </a:cubicBezTo>
                <a:cubicBezTo>
                  <a:pt x="1519193" y="265179"/>
                  <a:pt x="1536248" y="260947"/>
                  <a:pt x="1549070" y="260947"/>
                </a:cubicBezTo>
                <a:cubicBezTo>
                  <a:pt x="1502139" y="256714"/>
                  <a:pt x="1455207" y="248125"/>
                  <a:pt x="1412508" y="243892"/>
                </a:cubicBezTo>
                <a:cubicBezTo>
                  <a:pt x="1467905" y="231070"/>
                  <a:pt x="1527658" y="248125"/>
                  <a:pt x="1583180" y="239659"/>
                </a:cubicBezTo>
                <a:cubicBezTo>
                  <a:pt x="1561892" y="226837"/>
                  <a:pt x="1527783" y="235427"/>
                  <a:pt x="1502139" y="226837"/>
                </a:cubicBezTo>
                <a:cubicBezTo>
                  <a:pt x="1536248" y="226837"/>
                  <a:pt x="1561892" y="214015"/>
                  <a:pt x="1596002" y="222605"/>
                </a:cubicBezTo>
                <a:cubicBezTo>
                  <a:pt x="1570358" y="214139"/>
                  <a:pt x="1570358" y="214139"/>
                  <a:pt x="1570358" y="214139"/>
                </a:cubicBezTo>
                <a:cubicBezTo>
                  <a:pt x="1574590" y="205674"/>
                  <a:pt x="1583180" y="214139"/>
                  <a:pt x="1587412" y="209907"/>
                </a:cubicBezTo>
                <a:cubicBezTo>
                  <a:pt x="1523426" y="201442"/>
                  <a:pt x="1455207" y="192852"/>
                  <a:pt x="1391220" y="184387"/>
                </a:cubicBezTo>
                <a:cubicBezTo>
                  <a:pt x="977425" y="158867"/>
                  <a:pt x="977425" y="158867"/>
                  <a:pt x="977425" y="158867"/>
                </a:cubicBezTo>
                <a:lnTo>
                  <a:pt x="977425" y="158867"/>
                </a:lnTo>
                <a:cubicBezTo>
                  <a:pt x="986014" y="154635"/>
                  <a:pt x="986014" y="154635"/>
                  <a:pt x="986014" y="154635"/>
                </a:cubicBezTo>
                <a:cubicBezTo>
                  <a:pt x="1310179" y="171689"/>
                  <a:pt x="1310179" y="171689"/>
                  <a:pt x="1310179" y="171689"/>
                </a:cubicBezTo>
                <a:cubicBezTo>
                  <a:pt x="1404043" y="175922"/>
                  <a:pt x="1497906" y="184512"/>
                  <a:pt x="1591769" y="188744"/>
                </a:cubicBezTo>
                <a:cubicBezTo>
                  <a:pt x="1553427" y="180279"/>
                  <a:pt x="1506496" y="180279"/>
                  <a:pt x="1468029" y="167457"/>
                </a:cubicBezTo>
                <a:cubicBezTo>
                  <a:pt x="1476619" y="158992"/>
                  <a:pt x="1489316" y="167457"/>
                  <a:pt x="1497906" y="163224"/>
                </a:cubicBezTo>
                <a:cubicBezTo>
                  <a:pt x="1416865" y="146169"/>
                  <a:pt x="1327234" y="150402"/>
                  <a:pt x="1241960" y="137704"/>
                </a:cubicBezTo>
                <a:cubicBezTo>
                  <a:pt x="1340056" y="137704"/>
                  <a:pt x="1438152" y="146169"/>
                  <a:pt x="1536248" y="154759"/>
                </a:cubicBezTo>
                <a:cubicBezTo>
                  <a:pt x="1438152" y="137704"/>
                  <a:pt x="1438152" y="137704"/>
                  <a:pt x="1438152" y="137704"/>
                </a:cubicBezTo>
                <a:cubicBezTo>
                  <a:pt x="1433920" y="133472"/>
                  <a:pt x="1433920" y="133472"/>
                  <a:pt x="1433920" y="133472"/>
                </a:cubicBezTo>
                <a:cubicBezTo>
                  <a:pt x="1365700" y="129239"/>
                  <a:pt x="1288892" y="125006"/>
                  <a:pt x="1220673" y="116417"/>
                </a:cubicBezTo>
                <a:cubicBezTo>
                  <a:pt x="1207851" y="112184"/>
                  <a:pt x="1186564" y="116417"/>
                  <a:pt x="1169509" y="116417"/>
                </a:cubicBezTo>
                <a:lnTo>
                  <a:pt x="1169509" y="116417"/>
                </a:lnTo>
                <a:cubicBezTo>
                  <a:pt x="1135399" y="112184"/>
                  <a:pt x="1101290" y="116417"/>
                  <a:pt x="1062823" y="112184"/>
                </a:cubicBezTo>
                <a:cubicBezTo>
                  <a:pt x="1015891" y="99362"/>
                  <a:pt x="968960" y="116417"/>
                  <a:pt x="922028" y="99362"/>
                </a:cubicBezTo>
                <a:cubicBezTo>
                  <a:pt x="909206" y="86540"/>
                  <a:pt x="887919" y="86540"/>
                  <a:pt x="870864" y="82307"/>
                </a:cubicBezTo>
                <a:cubicBezTo>
                  <a:pt x="849577" y="86540"/>
                  <a:pt x="832522" y="82307"/>
                  <a:pt x="815467" y="78075"/>
                </a:cubicBezTo>
                <a:cubicBezTo>
                  <a:pt x="824057" y="73843"/>
                  <a:pt x="824057" y="73843"/>
                  <a:pt x="824057" y="73843"/>
                </a:cubicBezTo>
                <a:cubicBezTo>
                  <a:pt x="883811" y="78075"/>
                  <a:pt x="934975" y="73843"/>
                  <a:pt x="990372" y="82307"/>
                </a:cubicBezTo>
                <a:cubicBezTo>
                  <a:pt x="1007427" y="61020"/>
                  <a:pt x="1028714" y="78075"/>
                  <a:pt x="1050125" y="73843"/>
                </a:cubicBezTo>
                <a:cubicBezTo>
                  <a:pt x="1050125" y="86665"/>
                  <a:pt x="1067180" y="82307"/>
                  <a:pt x="1075770" y="82307"/>
                </a:cubicBezTo>
                <a:cubicBezTo>
                  <a:pt x="1071537" y="78075"/>
                  <a:pt x="1071537" y="78075"/>
                  <a:pt x="1071537" y="78075"/>
                </a:cubicBezTo>
                <a:cubicBezTo>
                  <a:pt x="1075770" y="73843"/>
                  <a:pt x="1080127" y="78075"/>
                  <a:pt x="1080127" y="78075"/>
                </a:cubicBezTo>
                <a:cubicBezTo>
                  <a:pt x="1084359" y="82307"/>
                  <a:pt x="1084359" y="82307"/>
                  <a:pt x="1084359" y="82307"/>
                </a:cubicBezTo>
                <a:cubicBezTo>
                  <a:pt x="1101414" y="86540"/>
                  <a:pt x="1114236" y="82307"/>
                  <a:pt x="1135524" y="86540"/>
                </a:cubicBezTo>
                <a:cubicBezTo>
                  <a:pt x="1135524" y="82307"/>
                  <a:pt x="1135524" y="82307"/>
                  <a:pt x="1135524" y="82307"/>
                </a:cubicBezTo>
                <a:cubicBezTo>
                  <a:pt x="1139756" y="78075"/>
                  <a:pt x="1148346" y="78075"/>
                  <a:pt x="1156811" y="78075"/>
                </a:cubicBezTo>
                <a:cubicBezTo>
                  <a:pt x="1156811" y="86540"/>
                  <a:pt x="1156811" y="86540"/>
                  <a:pt x="1156811" y="86540"/>
                </a:cubicBezTo>
                <a:cubicBezTo>
                  <a:pt x="1314661" y="99362"/>
                  <a:pt x="1468278" y="99362"/>
                  <a:pt x="1621771" y="120649"/>
                </a:cubicBezTo>
                <a:cubicBezTo>
                  <a:pt x="1613181" y="116417"/>
                  <a:pt x="1613181" y="116417"/>
                  <a:pt x="1613181" y="116417"/>
                </a:cubicBezTo>
                <a:cubicBezTo>
                  <a:pt x="1549195" y="107952"/>
                  <a:pt x="1480976" y="103595"/>
                  <a:pt x="1416989" y="95129"/>
                </a:cubicBezTo>
                <a:cubicBezTo>
                  <a:pt x="1502263" y="90897"/>
                  <a:pt x="1587661" y="107952"/>
                  <a:pt x="1668703" y="116417"/>
                </a:cubicBezTo>
                <a:cubicBezTo>
                  <a:pt x="1677292" y="112184"/>
                  <a:pt x="1677292" y="112184"/>
                  <a:pt x="1677292" y="112184"/>
                </a:cubicBezTo>
                <a:cubicBezTo>
                  <a:pt x="1673060" y="112184"/>
                  <a:pt x="1664470" y="107952"/>
                  <a:pt x="1660237" y="107952"/>
                </a:cubicBezTo>
                <a:cubicBezTo>
                  <a:pt x="1664470" y="103720"/>
                  <a:pt x="1664470" y="103720"/>
                  <a:pt x="1664470" y="103720"/>
                </a:cubicBezTo>
                <a:cubicBezTo>
                  <a:pt x="1660237" y="95254"/>
                  <a:pt x="1638826" y="99486"/>
                  <a:pt x="1630360" y="95254"/>
                </a:cubicBezTo>
                <a:cubicBezTo>
                  <a:pt x="1613306" y="82432"/>
                  <a:pt x="1587661" y="91022"/>
                  <a:pt x="1574964" y="78200"/>
                </a:cubicBezTo>
                <a:cubicBezTo>
                  <a:pt x="1596251" y="73967"/>
                  <a:pt x="1617663" y="86665"/>
                  <a:pt x="1638950" y="86665"/>
                </a:cubicBezTo>
                <a:cubicBezTo>
                  <a:pt x="1587786" y="69610"/>
                  <a:pt x="1536621" y="69610"/>
                  <a:pt x="1485333" y="56912"/>
                </a:cubicBezTo>
                <a:cubicBezTo>
                  <a:pt x="1178223" y="39857"/>
                  <a:pt x="1178223" y="39857"/>
                  <a:pt x="1178223" y="39857"/>
                </a:cubicBezTo>
                <a:cubicBezTo>
                  <a:pt x="1028963" y="27035"/>
                  <a:pt x="871113" y="22803"/>
                  <a:pt x="717496" y="14337"/>
                </a:cubicBezTo>
                <a:cubicBezTo>
                  <a:pt x="580933" y="18570"/>
                  <a:pt x="452960" y="1515"/>
                  <a:pt x="320755" y="5872"/>
                </a:cubicBezTo>
                <a:cubicBezTo>
                  <a:pt x="256769" y="-11183"/>
                  <a:pt x="197015" y="14337"/>
                  <a:pt x="133028" y="14337"/>
                </a:cubicBezTo>
                <a:cubicBezTo>
                  <a:pt x="30700" y="39857"/>
                  <a:pt x="30700" y="39857"/>
                  <a:pt x="30700" y="39857"/>
                </a:cubicBezTo>
                <a:cubicBezTo>
                  <a:pt x="823" y="69610"/>
                  <a:pt x="823" y="69610"/>
                  <a:pt x="823" y="69610"/>
                </a:cubicBezTo>
                <a:cubicBezTo>
                  <a:pt x="325" y="111313"/>
                  <a:pt x="-3908" y="158120"/>
                  <a:pt x="13147" y="200695"/>
                </a:cubicBezTo>
                <a:lnTo>
                  <a:pt x="13147" y="200695"/>
                </a:lnTo>
                <a:close/>
                <a:moveTo>
                  <a:pt x="1489067" y="260324"/>
                </a:moveTo>
                <a:cubicBezTo>
                  <a:pt x="1493300" y="260324"/>
                  <a:pt x="1497657" y="256092"/>
                  <a:pt x="1501890" y="264557"/>
                </a:cubicBezTo>
                <a:cubicBezTo>
                  <a:pt x="1497657" y="264557"/>
                  <a:pt x="1493424" y="260324"/>
                  <a:pt x="1489067" y="260324"/>
                </a:cubicBezTo>
                <a:lnTo>
                  <a:pt x="1489067" y="260324"/>
                </a:lnTo>
                <a:close/>
                <a:moveTo>
                  <a:pt x="1262999" y="290077"/>
                </a:moveTo>
                <a:cubicBezTo>
                  <a:pt x="1297108" y="290077"/>
                  <a:pt x="1297108" y="290077"/>
                  <a:pt x="1297108" y="290077"/>
                </a:cubicBezTo>
                <a:cubicBezTo>
                  <a:pt x="1318395" y="281612"/>
                  <a:pt x="1348272" y="285844"/>
                  <a:pt x="1373917" y="285844"/>
                </a:cubicBezTo>
                <a:cubicBezTo>
                  <a:pt x="1373917" y="290077"/>
                  <a:pt x="1373917" y="290077"/>
                  <a:pt x="1373917" y="294309"/>
                </a:cubicBezTo>
                <a:lnTo>
                  <a:pt x="1262999" y="290077"/>
                </a:lnTo>
                <a:lnTo>
                  <a:pt x="1262999" y="290077"/>
                </a:lnTo>
                <a:lnTo>
                  <a:pt x="1262999" y="290077"/>
                </a:lnTo>
                <a:close/>
                <a:moveTo>
                  <a:pt x="1045519" y="277255"/>
                </a:moveTo>
                <a:cubicBezTo>
                  <a:pt x="1066807" y="273022"/>
                  <a:pt x="1088219" y="281487"/>
                  <a:pt x="1109506" y="281487"/>
                </a:cubicBezTo>
                <a:cubicBezTo>
                  <a:pt x="1088094" y="281612"/>
                  <a:pt x="1071039" y="277255"/>
                  <a:pt x="1045519" y="277255"/>
                </a:cubicBezTo>
                <a:lnTo>
                  <a:pt x="1045519" y="277255"/>
                </a:lnTo>
                <a:close/>
              </a:path>
            </a:pathLst>
          </a:custGeom>
          <a:solidFill>
            <a:srgbClr val="000000"/>
          </a:solidFill>
          <a:ln w="1245"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xmlns="" id="{82A402AC-A07C-4DF9-9F7D-2B4C1A414CBB}"/>
              </a:ext>
            </a:extLst>
          </p:cNvPr>
          <p:cNvSpPr/>
          <p:nvPr/>
        </p:nvSpPr>
        <p:spPr>
          <a:xfrm>
            <a:off x="6741395" y="4149385"/>
            <a:ext cx="1635255" cy="524091"/>
          </a:xfrm>
          <a:custGeom>
            <a:avLst/>
            <a:gdLst>
              <a:gd name="connsiteX0" fmla="*/ 33985 w 1810043"/>
              <a:gd name="connsiteY0" fmla="*/ 242115 h 580110"/>
              <a:gd name="connsiteX1" fmla="*/ 8341 w 1810043"/>
              <a:gd name="connsiteY1" fmla="*/ 254689 h 580110"/>
              <a:gd name="connsiteX2" fmla="*/ 12573 w 1810043"/>
              <a:gd name="connsiteY2" fmla="*/ 258921 h 580110"/>
              <a:gd name="connsiteX3" fmla="*/ 12573 w 1810043"/>
              <a:gd name="connsiteY3" fmla="*/ 263154 h 580110"/>
              <a:gd name="connsiteX4" fmla="*/ 25395 w 1810043"/>
              <a:gd name="connsiteY4" fmla="*/ 258921 h 580110"/>
              <a:gd name="connsiteX5" fmla="*/ 29628 w 1810043"/>
              <a:gd name="connsiteY5" fmla="*/ 258921 h 580110"/>
              <a:gd name="connsiteX6" fmla="*/ 25395 w 1810043"/>
              <a:gd name="connsiteY6" fmla="*/ 267262 h 580110"/>
              <a:gd name="connsiteX7" fmla="*/ 42575 w 1810043"/>
              <a:gd name="connsiteY7" fmla="*/ 267262 h 580110"/>
              <a:gd name="connsiteX8" fmla="*/ 25395 w 1810043"/>
              <a:gd name="connsiteY8" fmla="*/ 279835 h 580110"/>
              <a:gd name="connsiteX9" fmla="*/ 16806 w 1810043"/>
              <a:gd name="connsiteY9" fmla="*/ 275603 h 580110"/>
              <a:gd name="connsiteX10" fmla="*/ 12573 w 1810043"/>
              <a:gd name="connsiteY10" fmla="*/ 283943 h 580110"/>
              <a:gd name="connsiteX11" fmla="*/ 25395 w 1810043"/>
              <a:gd name="connsiteY11" fmla="*/ 292284 h 580110"/>
              <a:gd name="connsiteX12" fmla="*/ 25395 w 1810043"/>
              <a:gd name="connsiteY12" fmla="*/ 288052 h 580110"/>
              <a:gd name="connsiteX13" fmla="*/ 29628 w 1810043"/>
              <a:gd name="connsiteY13" fmla="*/ 292284 h 580110"/>
              <a:gd name="connsiteX14" fmla="*/ 16806 w 1810043"/>
              <a:gd name="connsiteY14" fmla="*/ 300624 h 580110"/>
              <a:gd name="connsiteX15" fmla="*/ 21038 w 1810043"/>
              <a:gd name="connsiteY15" fmla="*/ 300624 h 580110"/>
              <a:gd name="connsiteX16" fmla="*/ 16806 w 1810043"/>
              <a:gd name="connsiteY16" fmla="*/ 304857 h 580110"/>
              <a:gd name="connsiteX17" fmla="*/ 21038 w 1810043"/>
              <a:gd name="connsiteY17" fmla="*/ 309090 h 580110"/>
              <a:gd name="connsiteX18" fmla="*/ 16806 w 1810043"/>
              <a:gd name="connsiteY18" fmla="*/ 321663 h 580110"/>
              <a:gd name="connsiteX19" fmla="*/ 16806 w 1810043"/>
              <a:gd name="connsiteY19" fmla="*/ 325896 h 580110"/>
              <a:gd name="connsiteX20" fmla="*/ 42450 w 1810043"/>
              <a:gd name="connsiteY20" fmla="*/ 304981 h 580110"/>
              <a:gd name="connsiteX21" fmla="*/ 51040 w 1810043"/>
              <a:gd name="connsiteY21" fmla="*/ 334236 h 580110"/>
              <a:gd name="connsiteX22" fmla="*/ 46807 w 1810043"/>
              <a:gd name="connsiteY22" fmla="*/ 350918 h 580110"/>
              <a:gd name="connsiteX23" fmla="*/ 42575 w 1810043"/>
              <a:gd name="connsiteY23" fmla="*/ 342577 h 580110"/>
              <a:gd name="connsiteX24" fmla="*/ 46807 w 1810043"/>
              <a:gd name="connsiteY24" fmla="*/ 338344 h 580110"/>
              <a:gd name="connsiteX25" fmla="*/ 25395 w 1810043"/>
              <a:gd name="connsiteY25" fmla="*/ 338344 h 580110"/>
              <a:gd name="connsiteX26" fmla="*/ 25395 w 1810043"/>
              <a:gd name="connsiteY26" fmla="*/ 342577 h 580110"/>
              <a:gd name="connsiteX27" fmla="*/ 29628 w 1810043"/>
              <a:gd name="connsiteY27" fmla="*/ 342577 h 580110"/>
              <a:gd name="connsiteX28" fmla="*/ 16806 w 1810043"/>
              <a:gd name="connsiteY28" fmla="*/ 363490 h 580110"/>
              <a:gd name="connsiteX29" fmla="*/ 25395 w 1810043"/>
              <a:gd name="connsiteY29" fmla="*/ 363490 h 580110"/>
              <a:gd name="connsiteX30" fmla="*/ 33985 w 1810043"/>
              <a:gd name="connsiteY30" fmla="*/ 355150 h 580110"/>
              <a:gd name="connsiteX31" fmla="*/ 46807 w 1810043"/>
              <a:gd name="connsiteY31" fmla="*/ 367724 h 580110"/>
              <a:gd name="connsiteX32" fmla="*/ 21163 w 1810043"/>
              <a:gd name="connsiteY32" fmla="*/ 380296 h 580110"/>
              <a:gd name="connsiteX33" fmla="*/ 46807 w 1810043"/>
              <a:gd name="connsiteY33" fmla="*/ 384529 h 580110"/>
              <a:gd name="connsiteX34" fmla="*/ 38218 w 1810043"/>
              <a:gd name="connsiteY34" fmla="*/ 392870 h 580110"/>
              <a:gd name="connsiteX35" fmla="*/ 42450 w 1810043"/>
              <a:gd name="connsiteY35" fmla="*/ 401210 h 580110"/>
              <a:gd name="connsiteX36" fmla="*/ 12449 w 1810043"/>
              <a:gd name="connsiteY36" fmla="*/ 409551 h 580110"/>
              <a:gd name="connsiteX37" fmla="*/ 16681 w 1810043"/>
              <a:gd name="connsiteY37" fmla="*/ 413784 h 580110"/>
              <a:gd name="connsiteX38" fmla="*/ 25271 w 1810043"/>
              <a:gd name="connsiteY38" fmla="*/ 426357 h 580110"/>
              <a:gd name="connsiteX39" fmla="*/ 16681 w 1810043"/>
              <a:gd name="connsiteY39" fmla="*/ 438930 h 580110"/>
              <a:gd name="connsiteX40" fmla="*/ 25271 w 1810043"/>
              <a:gd name="connsiteY40" fmla="*/ 447271 h 580110"/>
              <a:gd name="connsiteX41" fmla="*/ 16681 w 1810043"/>
              <a:gd name="connsiteY41" fmla="*/ 455611 h 580110"/>
              <a:gd name="connsiteX42" fmla="*/ 25271 w 1810043"/>
              <a:gd name="connsiteY42" fmla="*/ 459844 h 580110"/>
              <a:gd name="connsiteX43" fmla="*/ 16681 w 1810043"/>
              <a:gd name="connsiteY43" fmla="*/ 472417 h 580110"/>
              <a:gd name="connsiteX44" fmla="*/ 29504 w 1810043"/>
              <a:gd name="connsiteY44" fmla="*/ 476650 h 580110"/>
              <a:gd name="connsiteX45" fmla="*/ 16681 w 1810043"/>
              <a:gd name="connsiteY45" fmla="*/ 497563 h 580110"/>
              <a:gd name="connsiteX46" fmla="*/ 25271 w 1810043"/>
              <a:gd name="connsiteY46" fmla="*/ 514245 h 580110"/>
              <a:gd name="connsiteX47" fmla="*/ 25271 w 1810043"/>
              <a:gd name="connsiteY47" fmla="*/ 522585 h 580110"/>
              <a:gd name="connsiteX48" fmla="*/ 21038 w 1810043"/>
              <a:gd name="connsiteY48" fmla="*/ 535159 h 580110"/>
              <a:gd name="connsiteX49" fmla="*/ 29628 w 1810043"/>
              <a:gd name="connsiteY49" fmla="*/ 539391 h 580110"/>
              <a:gd name="connsiteX50" fmla="*/ 25395 w 1810043"/>
              <a:gd name="connsiteY50" fmla="*/ 560305 h 580110"/>
              <a:gd name="connsiteX51" fmla="*/ 106686 w 1810043"/>
              <a:gd name="connsiteY51" fmla="*/ 576986 h 580110"/>
              <a:gd name="connsiteX52" fmla="*/ 110918 w 1810043"/>
              <a:gd name="connsiteY52" fmla="*/ 581219 h 580110"/>
              <a:gd name="connsiteX53" fmla="*/ 359270 w 1810043"/>
              <a:gd name="connsiteY53" fmla="*/ 564537 h 580110"/>
              <a:gd name="connsiteX54" fmla="*/ 363503 w 1810043"/>
              <a:gd name="connsiteY54" fmla="*/ 551965 h 580110"/>
              <a:gd name="connsiteX55" fmla="*/ 444793 w 1810043"/>
              <a:gd name="connsiteY55" fmla="*/ 551965 h 580110"/>
              <a:gd name="connsiteX56" fmla="*/ 419149 w 1810043"/>
              <a:gd name="connsiteY56" fmla="*/ 560305 h 580110"/>
              <a:gd name="connsiteX57" fmla="*/ 496206 w 1810043"/>
              <a:gd name="connsiteY57" fmla="*/ 560305 h 580110"/>
              <a:gd name="connsiteX58" fmla="*/ 496206 w 1810043"/>
              <a:gd name="connsiteY58" fmla="*/ 551965 h 580110"/>
              <a:gd name="connsiteX59" fmla="*/ 479027 w 1810043"/>
              <a:gd name="connsiteY59" fmla="*/ 551965 h 580110"/>
              <a:gd name="connsiteX60" fmla="*/ 577496 w 1810043"/>
              <a:gd name="connsiteY60" fmla="*/ 539391 h 580110"/>
              <a:gd name="connsiteX61" fmla="*/ 586086 w 1810043"/>
              <a:gd name="connsiteY61" fmla="*/ 543624 h 580110"/>
              <a:gd name="connsiteX62" fmla="*/ 919960 w 1810043"/>
              <a:gd name="connsiteY62" fmla="*/ 547856 h 580110"/>
              <a:gd name="connsiteX63" fmla="*/ 1146901 w 1810043"/>
              <a:gd name="connsiteY63" fmla="*/ 552089 h 580110"/>
              <a:gd name="connsiteX64" fmla="*/ 1164080 w 1810043"/>
              <a:gd name="connsiteY64" fmla="*/ 556322 h 580110"/>
              <a:gd name="connsiteX65" fmla="*/ 1168312 w 1810043"/>
              <a:gd name="connsiteY65" fmla="*/ 556322 h 580110"/>
              <a:gd name="connsiteX66" fmla="*/ 1142668 w 1810043"/>
              <a:gd name="connsiteY66" fmla="*/ 547981 h 580110"/>
              <a:gd name="connsiteX67" fmla="*/ 1146901 w 1810043"/>
              <a:gd name="connsiteY67" fmla="*/ 543748 h 580110"/>
              <a:gd name="connsiteX68" fmla="*/ 1223958 w 1810043"/>
              <a:gd name="connsiteY68" fmla="*/ 543748 h 580110"/>
              <a:gd name="connsiteX69" fmla="*/ 1519491 w 1810043"/>
              <a:gd name="connsiteY69" fmla="*/ 556072 h 580110"/>
              <a:gd name="connsiteX70" fmla="*/ 1763486 w 1810043"/>
              <a:gd name="connsiteY70" fmla="*/ 556072 h 580110"/>
              <a:gd name="connsiteX71" fmla="*/ 1729252 w 1810043"/>
              <a:gd name="connsiteY71" fmla="*/ 547732 h 580110"/>
              <a:gd name="connsiteX72" fmla="*/ 1763486 w 1810043"/>
              <a:gd name="connsiteY72" fmla="*/ 539391 h 580110"/>
              <a:gd name="connsiteX73" fmla="*/ 1716430 w 1810043"/>
              <a:gd name="connsiteY73" fmla="*/ 522710 h 580110"/>
              <a:gd name="connsiteX74" fmla="*/ 1716430 w 1810043"/>
              <a:gd name="connsiteY74" fmla="*/ 514369 h 580110"/>
              <a:gd name="connsiteX75" fmla="*/ 1682196 w 1810043"/>
              <a:gd name="connsiteY75" fmla="*/ 506028 h 580110"/>
              <a:gd name="connsiteX76" fmla="*/ 1729252 w 1810043"/>
              <a:gd name="connsiteY76" fmla="*/ 501796 h 580110"/>
              <a:gd name="connsiteX77" fmla="*/ 1647962 w 1810043"/>
              <a:gd name="connsiteY77" fmla="*/ 489223 h 580110"/>
              <a:gd name="connsiteX78" fmla="*/ 1686553 w 1810043"/>
              <a:gd name="connsiteY78" fmla="*/ 489223 h 580110"/>
              <a:gd name="connsiteX79" fmla="*/ 1596673 w 1810043"/>
              <a:gd name="connsiteY79" fmla="*/ 480882 h 580110"/>
              <a:gd name="connsiteX80" fmla="*/ 1609495 w 1810043"/>
              <a:gd name="connsiteY80" fmla="*/ 485115 h 580110"/>
              <a:gd name="connsiteX81" fmla="*/ 1421146 w 1810043"/>
              <a:gd name="connsiteY81" fmla="*/ 480882 h 580110"/>
              <a:gd name="connsiteX82" fmla="*/ 1421146 w 1810043"/>
              <a:gd name="connsiteY82" fmla="*/ 476650 h 580110"/>
              <a:gd name="connsiteX83" fmla="*/ 1451148 w 1810043"/>
              <a:gd name="connsiteY83" fmla="*/ 472417 h 580110"/>
              <a:gd name="connsiteX84" fmla="*/ 1553850 w 1810043"/>
              <a:gd name="connsiteY84" fmla="*/ 476650 h 580110"/>
              <a:gd name="connsiteX85" fmla="*/ 1399734 w 1810043"/>
              <a:gd name="connsiteY85" fmla="*/ 468309 h 580110"/>
              <a:gd name="connsiteX86" fmla="*/ 1399734 w 1810043"/>
              <a:gd name="connsiteY86" fmla="*/ 464077 h 580110"/>
              <a:gd name="connsiteX87" fmla="*/ 1386912 w 1810043"/>
              <a:gd name="connsiteY87" fmla="*/ 468309 h 580110"/>
              <a:gd name="connsiteX88" fmla="*/ 1382680 w 1810043"/>
              <a:gd name="connsiteY88" fmla="*/ 459968 h 580110"/>
              <a:gd name="connsiteX89" fmla="*/ 1386912 w 1810043"/>
              <a:gd name="connsiteY89" fmla="*/ 464201 h 580110"/>
              <a:gd name="connsiteX90" fmla="*/ 1374090 w 1810043"/>
              <a:gd name="connsiteY90" fmla="*/ 459968 h 580110"/>
              <a:gd name="connsiteX91" fmla="*/ 1348446 w 1810043"/>
              <a:gd name="connsiteY91" fmla="*/ 455736 h 580110"/>
              <a:gd name="connsiteX92" fmla="*/ 1476916 w 1810043"/>
              <a:gd name="connsiteY92" fmla="*/ 455736 h 580110"/>
              <a:gd name="connsiteX93" fmla="*/ 1476916 w 1810043"/>
              <a:gd name="connsiteY93" fmla="*/ 451503 h 580110"/>
              <a:gd name="connsiteX94" fmla="*/ 1455505 w 1810043"/>
              <a:gd name="connsiteY94" fmla="*/ 451503 h 580110"/>
              <a:gd name="connsiteX95" fmla="*/ 1327034 w 1810043"/>
              <a:gd name="connsiteY95" fmla="*/ 434822 h 580110"/>
              <a:gd name="connsiteX96" fmla="*/ 1327034 w 1810043"/>
              <a:gd name="connsiteY96" fmla="*/ 434822 h 580110"/>
              <a:gd name="connsiteX97" fmla="*/ 1395502 w 1810043"/>
              <a:gd name="connsiteY97" fmla="*/ 439054 h 580110"/>
              <a:gd name="connsiteX98" fmla="*/ 1442558 w 1810043"/>
              <a:gd name="connsiteY98" fmla="*/ 434822 h 580110"/>
              <a:gd name="connsiteX99" fmla="*/ 1699375 w 1810043"/>
              <a:gd name="connsiteY99" fmla="*/ 459968 h 580110"/>
              <a:gd name="connsiteX100" fmla="*/ 1742198 w 1810043"/>
              <a:gd name="connsiteY100" fmla="*/ 459968 h 580110"/>
              <a:gd name="connsiteX101" fmla="*/ 1673730 w 1810043"/>
              <a:gd name="connsiteY101" fmla="*/ 447395 h 580110"/>
              <a:gd name="connsiteX102" fmla="*/ 1374090 w 1810043"/>
              <a:gd name="connsiteY102" fmla="*/ 422249 h 580110"/>
              <a:gd name="connsiteX103" fmla="*/ 1395502 w 1810043"/>
              <a:gd name="connsiteY103" fmla="*/ 422249 h 580110"/>
              <a:gd name="connsiteX104" fmla="*/ 1481149 w 1810043"/>
              <a:gd name="connsiteY104" fmla="*/ 422249 h 580110"/>
              <a:gd name="connsiteX105" fmla="*/ 1489739 w 1810043"/>
              <a:gd name="connsiteY105" fmla="*/ 422249 h 580110"/>
              <a:gd name="connsiteX106" fmla="*/ 1549617 w 1810043"/>
              <a:gd name="connsiteY106" fmla="*/ 426481 h 580110"/>
              <a:gd name="connsiteX107" fmla="*/ 1541027 w 1810043"/>
              <a:gd name="connsiteY107" fmla="*/ 422249 h 580110"/>
              <a:gd name="connsiteX108" fmla="*/ 1558207 w 1810043"/>
              <a:gd name="connsiteY108" fmla="*/ 418016 h 580110"/>
              <a:gd name="connsiteX109" fmla="*/ 1545384 w 1810043"/>
              <a:gd name="connsiteY109" fmla="*/ 413784 h 580110"/>
              <a:gd name="connsiteX110" fmla="*/ 1541152 w 1810043"/>
              <a:gd name="connsiteY110" fmla="*/ 422124 h 580110"/>
              <a:gd name="connsiteX111" fmla="*/ 1532562 w 1810043"/>
              <a:gd name="connsiteY111" fmla="*/ 417892 h 580110"/>
              <a:gd name="connsiteX112" fmla="*/ 1536795 w 1810043"/>
              <a:gd name="connsiteY112" fmla="*/ 413659 h 580110"/>
              <a:gd name="connsiteX113" fmla="*/ 1519616 w 1810043"/>
              <a:gd name="connsiteY113" fmla="*/ 409427 h 580110"/>
              <a:gd name="connsiteX114" fmla="*/ 1523848 w 1810043"/>
              <a:gd name="connsiteY114" fmla="*/ 413659 h 580110"/>
              <a:gd name="connsiteX115" fmla="*/ 1523848 w 1810043"/>
              <a:gd name="connsiteY115" fmla="*/ 417892 h 580110"/>
              <a:gd name="connsiteX116" fmla="*/ 1468202 w 1810043"/>
              <a:gd name="connsiteY116" fmla="*/ 409551 h 580110"/>
              <a:gd name="connsiteX117" fmla="*/ 1373966 w 1810043"/>
              <a:gd name="connsiteY117" fmla="*/ 396978 h 580110"/>
              <a:gd name="connsiteX118" fmla="*/ 1386787 w 1810043"/>
              <a:gd name="connsiteY118" fmla="*/ 388637 h 580110"/>
              <a:gd name="connsiteX119" fmla="*/ 1408200 w 1810043"/>
              <a:gd name="connsiteY119" fmla="*/ 384405 h 580110"/>
              <a:gd name="connsiteX120" fmla="*/ 1275496 w 1810043"/>
              <a:gd name="connsiteY120" fmla="*/ 367724 h 580110"/>
              <a:gd name="connsiteX121" fmla="*/ 1515259 w 1810043"/>
              <a:gd name="connsiteY121" fmla="*/ 371956 h 580110"/>
              <a:gd name="connsiteX122" fmla="*/ 1519491 w 1810043"/>
              <a:gd name="connsiteY122" fmla="*/ 367724 h 580110"/>
              <a:gd name="connsiteX123" fmla="*/ 1451023 w 1810043"/>
              <a:gd name="connsiteY123" fmla="*/ 359383 h 580110"/>
              <a:gd name="connsiteX124" fmla="*/ 1451023 w 1810043"/>
              <a:gd name="connsiteY124" fmla="*/ 355150 h 580110"/>
              <a:gd name="connsiteX125" fmla="*/ 1515259 w 1810043"/>
              <a:gd name="connsiteY125" fmla="*/ 355150 h 580110"/>
              <a:gd name="connsiteX126" fmla="*/ 1511026 w 1810043"/>
              <a:gd name="connsiteY126" fmla="*/ 350918 h 580110"/>
              <a:gd name="connsiteX127" fmla="*/ 1284086 w 1810043"/>
              <a:gd name="connsiteY127" fmla="*/ 330004 h 580110"/>
              <a:gd name="connsiteX128" fmla="*/ 1532438 w 1810043"/>
              <a:gd name="connsiteY128" fmla="*/ 346685 h 580110"/>
              <a:gd name="connsiteX129" fmla="*/ 1695143 w 1810043"/>
              <a:gd name="connsiteY129" fmla="*/ 350918 h 580110"/>
              <a:gd name="connsiteX130" fmla="*/ 1399734 w 1810043"/>
              <a:gd name="connsiteY130" fmla="*/ 325771 h 580110"/>
              <a:gd name="connsiteX131" fmla="*/ 1395502 w 1810043"/>
              <a:gd name="connsiteY131" fmla="*/ 321539 h 580110"/>
              <a:gd name="connsiteX132" fmla="*/ 1472559 w 1810043"/>
              <a:gd name="connsiteY132" fmla="*/ 317306 h 580110"/>
              <a:gd name="connsiteX133" fmla="*/ 1729377 w 1810043"/>
              <a:gd name="connsiteY133" fmla="*/ 342452 h 580110"/>
              <a:gd name="connsiteX134" fmla="*/ 1729377 w 1810043"/>
              <a:gd name="connsiteY134" fmla="*/ 338220 h 580110"/>
              <a:gd name="connsiteX135" fmla="*/ 1665141 w 1810043"/>
              <a:gd name="connsiteY135" fmla="*/ 321539 h 580110"/>
              <a:gd name="connsiteX136" fmla="*/ 1695143 w 1810043"/>
              <a:gd name="connsiteY136" fmla="*/ 321539 h 580110"/>
              <a:gd name="connsiteX137" fmla="*/ 1686553 w 1810043"/>
              <a:gd name="connsiteY137" fmla="*/ 317306 h 580110"/>
              <a:gd name="connsiteX138" fmla="*/ 1695143 w 1810043"/>
              <a:gd name="connsiteY138" fmla="*/ 313073 h 580110"/>
              <a:gd name="connsiteX139" fmla="*/ 1455380 w 1810043"/>
              <a:gd name="connsiteY139" fmla="*/ 292160 h 580110"/>
              <a:gd name="connsiteX140" fmla="*/ 1562439 w 1810043"/>
              <a:gd name="connsiteY140" fmla="*/ 292160 h 580110"/>
              <a:gd name="connsiteX141" fmla="*/ 1558207 w 1810043"/>
              <a:gd name="connsiteY141" fmla="*/ 292160 h 580110"/>
              <a:gd name="connsiteX142" fmla="*/ 1558207 w 1810043"/>
              <a:gd name="connsiteY142" fmla="*/ 283819 h 580110"/>
              <a:gd name="connsiteX143" fmla="*/ 1327034 w 1810043"/>
              <a:gd name="connsiteY143" fmla="*/ 258673 h 580110"/>
              <a:gd name="connsiteX144" fmla="*/ 1327034 w 1810043"/>
              <a:gd name="connsiteY144" fmla="*/ 258673 h 580110"/>
              <a:gd name="connsiteX145" fmla="*/ 1549617 w 1810043"/>
              <a:gd name="connsiteY145" fmla="*/ 262905 h 580110"/>
              <a:gd name="connsiteX146" fmla="*/ 1553850 w 1810043"/>
              <a:gd name="connsiteY146" fmla="*/ 250332 h 580110"/>
              <a:gd name="connsiteX147" fmla="*/ 1566671 w 1810043"/>
              <a:gd name="connsiteY147" fmla="*/ 254564 h 580110"/>
              <a:gd name="connsiteX148" fmla="*/ 1553850 w 1810043"/>
              <a:gd name="connsiteY148" fmla="*/ 246224 h 580110"/>
              <a:gd name="connsiteX149" fmla="*/ 1549617 w 1810043"/>
              <a:gd name="connsiteY149" fmla="*/ 254564 h 580110"/>
              <a:gd name="connsiteX150" fmla="*/ 1352678 w 1810043"/>
              <a:gd name="connsiteY150" fmla="*/ 233651 h 580110"/>
              <a:gd name="connsiteX151" fmla="*/ 1344089 w 1810043"/>
              <a:gd name="connsiteY151" fmla="*/ 225310 h 580110"/>
              <a:gd name="connsiteX152" fmla="*/ 1352678 w 1810043"/>
              <a:gd name="connsiteY152" fmla="*/ 221077 h 580110"/>
              <a:gd name="connsiteX153" fmla="*/ 1613852 w 1810043"/>
              <a:gd name="connsiteY153" fmla="*/ 233651 h 580110"/>
              <a:gd name="connsiteX154" fmla="*/ 1592441 w 1810043"/>
              <a:gd name="connsiteY154" fmla="*/ 221077 h 580110"/>
              <a:gd name="connsiteX155" fmla="*/ 1622442 w 1810043"/>
              <a:gd name="connsiteY155" fmla="*/ 216845 h 580110"/>
              <a:gd name="connsiteX156" fmla="*/ 1485506 w 1810043"/>
              <a:gd name="connsiteY156" fmla="*/ 200164 h 580110"/>
              <a:gd name="connsiteX157" fmla="*/ 1481273 w 1810043"/>
              <a:gd name="connsiteY157" fmla="*/ 195931 h 580110"/>
              <a:gd name="connsiteX158" fmla="*/ 1485506 w 1810043"/>
              <a:gd name="connsiteY158" fmla="*/ 187590 h 580110"/>
              <a:gd name="connsiteX159" fmla="*/ 1485506 w 1810043"/>
              <a:gd name="connsiteY159" fmla="*/ 187590 h 580110"/>
              <a:gd name="connsiteX160" fmla="*/ 1485506 w 1810043"/>
              <a:gd name="connsiteY160" fmla="*/ 191823 h 580110"/>
              <a:gd name="connsiteX161" fmla="*/ 1429860 w 1810043"/>
              <a:gd name="connsiteY161" fmla="*/ 175142 h 580110"/>
              <a:gd name="connsiteX162" fmla="*/ 1314212 w 1810043"/>
              <a:gd name="connsiteY162" fmla="*/ 162568 h 580110"/>
              <a:gd name="connsiteX163" fmla="*/ 1314212 w 1810043"/>
              <a:gd name="connsiteY163" fmla="*/ 149995 h 580110"/>
              <a:gd name="connsiteX164" fmla="*/ 1331391 w 1810043"/>
              <a:gd name="connsiteY164" fmla="*/ 141655 h 580110"/>
              <a:gd name="connsiteX165" fmla="*/ 1284335 w 1810043"/>
              <a:gd name="connsiteY165" fmla="*/ 129081 h 580110"/>
              <a:gd name="connsiteX166" fmla="*/ 1352803 w 1810043"/>
              <a:gd name="connsiteY166" fmla="*/ 129081 h 580110"/>
              <a:gd name="connsiteX167" fmla="*/ 1626799 w 1810043"/>
              <a:gd name="connsiteY167" fmla="*/ 154228 h 580110"/>
              <a:gd name="connsiteX168" fmla="*/ 1785147 w 1810043"/>
              <a:gd name="connsiteY168" fmla="*/ 183482 h 580110"/>
              <a:gd name="connsiteX169" fmla="*/ 1810791 w 1810043"/>
              <a:gd name="connsiteY169" fmla="*/ 179249 h 580110"/>
              <a:gd name="connsiteX170" fmla="*/ 1755145 w 1810043"/>
              <a:gd name="connsiteY170" fmla="*/ 149995 h 580110"/>
              <a:gd name="connsiteX171" fmla="*/ 1767968 w 1810043"/>
              <a:gd name="connsiteY171" fmla="*/ 149995 h 580110"/>
              <a:gd name="connsiteX172" fmla="*/ 1660909 w 1810043"/>
              <a:gd name="connsiteY172" fmla="*/ 129081 h 580110"/>
              <a:gd name="connsiteX173" fmla="*/ 1660909 w 1810043"/>
              <a:gd name="connsiteY173" fmla="*/ 124849 h 580110"/>
              <a:gd name="connsiteX174" fmla="*/ 1639497 w 1810043"/>
              <a:gd name="connsiteY174" fmla="*/ 124849 h 580110"/>
              <a:gd name="connsiteX175" fmla="*/ 1643729 w 1810043"/>
              <a:gd name="connsiteY175" fmla="*/ 133189 h 580110"/>
              <a:gd name="connsiteX176" fmla="*/ 1647962 w 1810043"/>
              <a:gd name="connsiteY176" fmla="*/ 128957 h 580110"/>
              <a:gd name="connsiteX177" fmla="*/ 1703607 w 1810043"/>
              <a:gd name="connsiteY177" fmla="*/ 141530 h 580110"/>
              <a:gd name="connsiteX178" fmla="*/ 1712197 w 1810043"/>
              <a:gd name="connsiteY178" fmla="*/ 149871 h 580110"/>
              <a:gd name="connsiteX179" fmla="*/ 1716430 w 1810043"/>
              <a:gd name="connsiteY179" fmla="*/ 154103 h 580110"/>
              <a:gd name="connsiteX180" fmla="*/ 1592316 w 1810043"/>
              <a:gd name="connsiteY180" fmla="*/ 141530 h 580110"/>
              <a:gd name="connsiteX181" fmla="*/ 1164205 w 1810043"/>
              <a:gd name="connsiteY181" fmla="*/ 108043 h 580110"/>
              <a:gd name="connsiteX182" fmla="*/ 1134203 w 1810043"/>
              <a:gd name="connsiteY182" fmla="*/ 99702 h 580110"/>
              <a:gd name="connsiteX183" fmla="*/ 1185616 w 1810043"/>
              <a:gd name="connsiteY183" fmla="*/ 99702 h 580110"/>
              <a:gd name="connsiteX184" fmla="*/ 1596548 w 1810043"/>
              <a:gd name="connsiteY184" fmla="*/ 120616 h 580110"/>
              <a:gd name="connsiteX185" fmla="*/ 1528080 w 1810043"/>
              <a:gd name="connsiteY185" fmla="*/ 112276 h 580110"/>
              <a:gd name="connsiteX186" fmla="*/ 1254084 w 1810043"/>
              <a:gd name="connsiteY186" fmla="*/ 83021 h 580110"/>
              <a:gd name="connsiteX187" fmla="*/ 1057146 w 1810043"/>
              <a:gd name="connsiteY187" fmla="*/ 74680 h 580110"/>
              <a:gd name="connsiteX188" fmla="*/ 1022912 w 1810043"/>
              <a:gd name="connsiteY188" fmla="*/ 62107 h 580110"/>
              <a:gd name="connsiteX189" fmla="*/ 1168437 w 1810043"/>
              <a:gd name="connsiteY189" fmla="*/ 62107 h 580110"/>
              <a:gd name="connsiteX190" fmla="*/ 1108559 w 1810043"/>
              <a:gd name="connsiteY190" fmla="*/ 53767 h 580110"/>
              <a:gd name="connsiteX191" fmla="*/ 1129971 w 1810043"/>
              <a:gd name="connsiteY191" fmla="*/ 53767 h 580110"/>
              <a:gd name="connsiteX192" fmla="*/ 1125738 w 1810043"/>
              <a:gd name="connsiteY192" fmla="*/ 41193 h 580110"/>
              <a:gd name="connsiteX193" fmla="*/ 1104326 w 1810043"/>
              <a:gd name="connsiteY193" fmla="*/ 36961 h 580110"/>
              <a:gd name="connsiteX194" fmla="*/ 1108559 w 1810043"/>
              <a:gd name="connsiteY194" fmla="*/ 28620 h 580110"/>
              <a:gd name="connsiteX195" fmla="*/ 1215618 w 1810043"/>
              <a:gd name="connsiteY195" fmla="*/ 28620 h 580110"/>
              <a:gd name="connsiteX196" fmla="*/ 1254209 w 1810043"/>
              <a:gd name="connsiteY196" fmla="*/ 32853 h 580110"/>
              <a:gd name="connsiteX197" fmla="*/ 1194330 w 1810043"/>
              <a:gd name="connsiteY197" fmla="*/ 20280 h 580110"/>
              <a:gd name="connsiteX198" fmla="*/ 1202920 w 1810043"/>
              <a:gd name="connsiteY198" fmla="*/ 28620 h 580110"/>
              <a:gd name="connsiteX199" fmla="*/ 1125862 w 1810043"/>
              <a:gd name="connsiteY199" fmla="*/ 20280 h 580110"/>
              <a:gd name="connsiteX200" fmla="*/ 1035983 w 1810043"/>
              <a:gd name="connsiteY200" fmla="*/ 16047 h 580110"/>
              <a:gd name="connsiteX201" fmla="*/ 1044572 w 1810043"/>
              <a:gd name="connsiteY201" fmla="*/ 11814 h 580110"/>
              <a:gd name="connsiteX202" fmla="*/ 864813 w 1810043"/>
              <a:gd name="connsiteY202" fmla="*/ 7582 h 580110"/>
              <a:gd name="connsiteX203" fmla="*/ 976104 w 1810043"/>
              <a:gd name="connsiteY203" fmla="*/ 11814 h 580110"/>
              <a:gd name="connsiteX204" fmla="*/ 843401 w 1810043"/>
              <a:gd name="connsiteY204" fmla="*/ 11814 h 580110"/>
              <a:gd name="connsiteX205" fmla="*/ 843401 w 1810043"/>
              <a:gd name="connsiteY205" fmla="*/ 7582 h 580110"/>
              <a:gd name="connsiteX206" fmla="*/ 625050 w 1810043"/>
              <a:gd name="connsiteY206" fmla="*/ 7582 h 580110"/>
              <a:gd name="connsiteX207" fmla="*/ 552225 w 1810043"/>
              <a:gd name="connsiteY207" fmla="*/ 3349 h 580110"/>
              <a:gd name="connsiteX208" fmla="*/ 547993 w 1810043"/>
              <a:gd name="connsiteY208" fmla="*/ 7582 h 580110"/>
              <a:gd name="connsiteX209" fmla="*/ 363876 w 1810043"/>
              <a:gd name="connsiteY209" fmla="*/ 15923 h 580110"/>
              <a:gd name="connsiteX210" fmla="*/ 252584 w 1810043"/>
              <a:gd name="connsiteY210" fmla="*/ 28496 h 580110"/>
              <a:gd name="connsiteX211" fmla="*/ 149882 w 1810043"/>
              <a:gd name="connsiteY211" fmla="*/ 66215 h 580110"/>
              <a:gd name="connsiteX212" fmla="*/ 119882 w 1810043"/>
              <a:gd name="connsiteY212" fmla="*/ 91362 h 580110"/>
              <a:gd name="connsiteX213" fmla="*/ 64236 w 1810043"/>
              <a:gd name="connsiteY213" fmla="*/ 112276 h 580110"/>
              <a:gd name="connsiteX214" fmla="*/ 102827 w 1810043"/>
              <a:gd name="connsiteY214" fmla="*/ 99702 h 580110"/>
              <a:gd name="connsiteX215" fmla="*/ 94237 w 1810043"/>
              <a:gd name="connsiteY215" fmla="*/ 116383 h 580110"/>
              <a:gd name="connsiteX216" fmla="*/ 0 w 1810043"/>
              <a:gd name="connsiteY216" fmla="*/ 145638 h 580110"/>
              <a:gd name="connsiteX217" fmla="*/ 12823 w 1810043"/>
              <a:gd name="connsiteY217" fmla="*/ 158211 h 580110"/>
              <a:gd name="connsiteX218" fmla="*/ 25644 w 1810043"/>
              <a:gd name="connsiteY218" fmla="*/ 153979 h 580110"/>
              <a:gd name="connsiteX219" fmla="*/ 34234 w 1810043"/>
              <a:gd name="connsiteY219" fmla="*/ 166552 h 580110"/>
              <a:gd name="connsiteX220" fmla="*/ 12823 w 1810043"/>
              <a:gd name="connsiteY220" fmla="*/ 183233 h 580110"/>
              <a:gd name="connsiteX221" fmla="*/ 51414 w 1810043"/>
              <a:gd name="connsiteY221" fmla="*/ 183233 h 580110"/>
              <a:gd name="connsiteX222" fmla="*/ 38591 w 1810043"/>
              <a:gd name="connsiteY222" fmla="*/ 191574 h 580110"/>
              <a:gd name="connsiteX223" fmla="*/ 42823 w 1810043"/>
              <a:gd name="connsiteY223" fmla="*/ 204147 h 580110"/>
              <a:gd name="connsiteX224" fmla="*/ 38591 w 1810043"/>
              <a:gd name="connsiteY224" fmla="*/ 212488 h 580110"/>
              <a:gd name="connsiteX225" fmla="*/ 42823 w 1810043"/>
              <a:gd name="connsiteY225" fmla="*/ 233401 h 580110"/>
              <a:gd name="connsiteX226" fmla="*/ 38591 w 1810043"/>
              <a:gd name="connsiteY226" fmla="*/ 245975 h 580110"/>
              <a:gd name="connsiteX227" fmla="*/ 33985 w 1810043"/>
              <a:gd name="connsiteY227" fmla="*/ 242115 h 580110"/>
              <a:gd name="connsiteX228" fmla="*/ 33985 w 1810043"/>
              <a:gd name="connsiteY228" fmla="*/ 242115 h 580110"/>
              <a:gd name="connsiteX229" fmla="*/ 33985 w 1810043"/>
              <a:gd name="connsiteY229" fmla="*/ 242115 h 580110"/>
              <a:gd name="connsiteX230" fmla="*/ 1716430 w 1810043"/>
              <a:gd name="connsiteY230" fmla="*/ 154228 h 580110"/>
              <a:gd name="connsiteX231" fmla="*/ 1720662 w 1810043"/>
              <a:gd name="connsiteY231" fmla="*/ 149995 h 580110"/>
              <a:gd name="connsiteX232" fmla="*/ 1729252 w 1810043"/>
              <a:gd name="connsiteY232" fmla="*/ 158336 h 580110"/>
              <a:gd name="connsiteX233" fmla="*/ 1716430 w 1810043"/>
              <a:gd name="connsiteY233" fmla="*/ 154228 h 580110"/>
              <a:gd name="connsiteX234" fmla="*/ 1716430 w 1810043"/>
              <a:gd name="connsiteY234" fmla="*/ 154228 h 580110"/>
              <a:gd name="connsiteX235" fmla="*/ 1716430 w 1810043"/>
              <a:gd name="connsiteY235" fmla="*/ 154228 h 580110"/>
              <a:gd name="connsiteX236" fmla="*/ 1549493 w 1810043"/>
              <a:gd name="connsiteY236" fmla="*/ 313322 h 580110"/>
              <a:gd name="connsiteX237" fmla="*/ 1575137 w 1810043"/>
              <a:gd name="connsiteY237" fmla="*/ 313322 h 580110"/>
              <a:gd name="connsiteX238" fmla="*/ 1549493 w 1810043"/>
              <a:gd name="connsiteY238" fmla="*/ 313322 h 580110"/>
              <a:gd name="connsiteX239" fmla="*/ 1549493 w 1810043"/>
              <a:gd name="connsiteY239" fmla="*/ 313322 h 580110"/>
              <a:gd name="connsiteX240" fmla="*/ 1309730 w 1810043"/>
              <a:gd name="connsiteY240" fmla="*/ 254689 h 580110"/>
              <a:gd name="connsiteX241" fmla="*/ 1318320 w 1810043"/>
              <a:gd name="connsiteY241" fmla="*/ 258921 h 580110"/>
              <a:gd name="connsiteX242" fmla="*/ 1309730 w 1810043"/>
              <a:gd name="connsiteY242" fmla="*/ 254689 h 580110"/>
              <a:gd name="connsiteX243" fmla="*/ 1309730 w 1810043"/>
              <a:gd name="connsiteY243" fmla="*/ 254689 h 580110"/>
              <a:gd name="connsiteX244" fmla="*/ 1211261 w 1810043"/>
              <a:gd name="connsiteY244" fmla="*/ 246349 h 580110"/>
              <a:gd name="connsiteX245" fmla="*/ 1301141 w 1810043"/>
              <a:gd name="connsiteY245" fmla="*/ 258921 h 580110"/>
              <a:gd name="connsiteX246" fmla="*/ 1211261 w 1810043"/>
              <a:gd name="connsiteY246" fmla="*/ 246349 h 580110"/>
              <a:gd name="connsiteX247" fmla="*/ 1211261 w 1810043"/>
              <a:gd name="connsiteY247" fmla="*/ 246349 h 580110"/>
              <a:gd name="connsiteX248" fmla="*/ 980088 w 1810043"/>
              <a:gd name="connsiteY248" fmla="*/ 11939 h 580110"/>
              <a:gd name="connsiteX249" fmla="*/ 1014322 w 1810043"/>
              <a:gd name="connsiteY249" fmla="*/ 11939 h 580110"/>
              <a:gd name="connsiteX250" fmla="*/ 1018555 w 1810043"/>
              <a:gd name="connsiteY250" fmla="*/ 16171 h 580110"/>
              <a:gd name="connsiteX251" fmla="*/ 980088 w 1810043"/>
              <a:gd name="connsiteY251" fmla="*/ 11939 h 580110"/>
              <a:gd name="connsiteX252" fmla="*/ 980088 w 1810043"/>
              <a:gd name="connsiteY252" fmla="*/ 11939 h 580110"/>
              <a:gd name="connsiteX253" fmla="*/ 980088 w 1810043"/>
              <a:gd name="connsiteY253" fmla="*/ 11939 h 580110"/>
              <a:gd name="connsiteX254" fmla="*/ 42575 w 1810043"/>
              <a:gd name="connsiteY254" fmla="*/ 292409 h 580110"/>
              <a:gd name="connsiteX255" fmla="*/ 29752 w 1810043"/>
              <a:gd name="connsiteY255" fmla="*/ 292409 h 580110"/>
              <a:gd name="connsiteX256" fmla="*/ 38342 w 1810043"/>
              <a:gd name="connsiteY256" fmla="*/ 284068 h 580110"/>
              <a:gd name="connsiteX257" fmla="*/ 42575 w 1810043"/>
              <a:gd name="connsiteY257" fmla="*/ 292409 h 580110"/>
              <a:gd name="connsiteX258" fmla="*/ 42575 w 1810043"/>
              <a:gd name="connsiteY258" fmla="*/ 292409 h 580110"/>
              <a:gd name="connsiteX259" fmla="*/ 42575 w 1810043"/>
              <a:gd name="connsiteY259" fmla="*/ 292409 h 58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Lst>
            <a:rect l="l" t="t" r="r" b="b"/>
            <a:pathLst>
              <a:path w="1810043" h="580110">
                <a:moveTo>
                  <a:pt x="33985" y="242115"/>
                </a:moveTo>
                <a:cubicBezTo>
                  <a:pt x="25395" y="246349"/>
                  <a:pt x="12573" y="246349"/>
                  <a:pt x="8341" y="254689"/>
                </a:cubicBezTo>
                <a:lnTo>
                  <a:pt x="12573" y="258921"/>
                </a:lnTo>
                <a:cubicBezTo>
                  <a:pt x="12573" y="263154"/>
                  <a:pt x="12573" y="263154"/>
                  <a:pt x="12573" y="263154"/>
                </a:cubicBezTo>
                <a:cubicBezTo>
                  <a:pt x="16806" y="267387"/>
                  <a:pt x="21163" y="263154"/>
                  <a:pt x="25395" y="258921"/>
                </a:cubicBezTo>
                <a:lnTo>
                  <a:pt x="29628" y="258921"/>
                </a:lnTo>
                <a:cubicBezTo>
                  <a:pt x="29628" y="263154"/>
                  <a:pt x="25395" y="263154"/>
                  <a:pt x="25395" y="267262"/>
                </a:cubicBezTo>
                <a:cubicBezTo>
                  <a:pt x="29628" y="271495"/>
                  <a:pt x="38218" y="258921"/>
                  <a:pt x="42575" y="267262"/>
                </a:cubicBezTo>
                <a:cubicBezTo>
                  <a:pt x="38342" y="275603"/>
                  <a:pt x="29752" y="271495"/>
                  <a:pt x="25395" y="279835"/>
                </a:cubicBezTo>
                <a:cubicBezTo>
                  <a:pt x="25395" y="271495"/>
                  <a:pt x="16806" y="275603"/>
                  <a:pt x="16806" y="275603"/>
                </a:cubicBezTo>
                <a:cubicBezTo>
                  <a:pt x="12573" y="283943"/>
                  <a:pt x="12573" y="283943"/>
                  <a:pt x="12573" y="283943"/>
                </a:cubicBezTo>
                <a:cubicBezTo>
                  <a:pt x="21163" y="288176"/>
                  <a:pt x="12573" y="292284"/>
                  <a:pt x="25395" y="292284"/>
                </a:cubicBezTo>
                <a:cubicBezTo>
                  <a:pt x="25395" y="288052"/>
                  <a:pt x="25395" y="288052"/>
                  <a:pt x="25395" y="288052"/>
                </a:cubicBezTo>
                <a:cubicBezTo>
                  <a:pt x="29628" y="292284"/>
                  <a:pt x="29628" y="292284"/>
                  <a:pt x="29628" y="292284"/>
                </a:cubicBezTo>
                <a:cubicBezTo>
                  <a:pt x="16806" y="300624"/>
                  <a:pt x="16806" y="300624"/>
                  <a:pt x="16806" y="300624"/>
                </a:cubicBezTo>
                <a:cubicBezTo>
                  <a:pt x="21038" y="300624"/>
                  <a:pt x="21038" y="300624"/>
                  <a:pt x="21038" y="300624"/>
                </a:cubicBezTo>
                <a:cubicBezTo>
                  <a:pt x="16806" y="304857"/>
                  <a:pt x="16806" y="304857"/>
                  <a:pt x="16806" y="304857"/>
                </a:cubicBezTo>
                <a:cubicBezTo>
                  <a:pt x="21038" y="309090"/>
                  <a:pt x="21038" y="309090"/>
                  <a:pt x="21038" y="309090"/>
                </a:cubicBezTo>
                <a:cubicBezTo>
                  <a:pt x="8216" y="309090"/>
                  <a:pt x="21038" y="321663"/>
                  <a:pt x="16806" y="321663"/>
                </a:cubicBezTo>
                <a:cubicBezTo>
                  <a:pt x="16806" y="325896"/>
                  <a:pt x="16806" y="325896"/>
                  <a:pt x="16806" y="325896"/>
                </a:cubicBezTo>
                <a:cubicBezTo>
                  <a:pt x="25395" y="317555"/>
                  <a:pt x="33985" y="309215"/>
                  <a:pt x="42450" y="304981"/>
                </a:cubicBezTo>
                <a:cubicBezTo>
                  <a:pt x="51040" y="317555"/>
                  <a:pt x="33861" y="330128"/>
                  <a:pt x="51040" y="334236"/>
                </a:cubicBezTo>
                <a:cubicBezTo>
                  <a:pt x="55272" y="342577"/>
                  <a:pt x="46807" y="346809"/>
                  <a:pt x="46807" y="350918"/>
                </a:cubicBezTo>
                <a:cubicBezTo>
                  <a:pt x="42575" y="346685"/>
                  <a:pt x="42575" y="346685"/>
                  <a:pt x="42575" y="342577"/>
                </a:cubicBezTo>
                <a:cubicBezTo>
                  <a:pt x="46807" y="338344"/>
                  <a:pt x="46807" y="338344"/>
                  <a:pt x="46807" y="338344"/>
                </a:cubicBezTo>
                <a:cubicBezTo>
                  <a:pt x="38218" y="334112"/>
                  <a:pt x="29628" y="334112"/>
                  <a:pt x="25395" y="338344"/>
                </a:cubicBezTo>
                <a:cubicBezTo>
                  <a:pt x="25395" y="342577"/>
                  <a:pt x="25395" y="342577"/>
                  <a:pt x="25395" y="342577"/>
                </a:cubicBezTo>
                <a:lnTo>
                  <a:pt x="29628" y="342577"/>
                </a:lnTo>
                <a:cubicBezTo>
                  <a:pt x="16806" y="363490"/>
                  <a:pt x="16806" y="363490"/>
                  <a:pt x="16806" y="363490"/>
                </a:cubicBezTo>
                <a:cubicBezTo>
                  <a:pt x="16806" y="367724"/>
                  <a:pt x="21038" y="367724"/>
                  <a:pt x="25395" y="363490"/>
                </a:cubicBezTo>
                <a:cubicBezTo>
                  <a:pt x="33985" y="355150"/>
                  <a:pt x="33985" y="355150"/>
                  <a:pt x="33985" y="355150"/>
                </a:cubicBezTo>
                <a:cubicBezTo>
                  <a:pt x="33985" y="363490"/>
                  <a:pt x="46807" y="359383"/>
                  <a:pt x="46807" y="367724"/>
                </a:cubicBezTo>
                <a:cubicBezTo>
                  <a:pt x="21163" y="380296"/>
                  <a:pt x="21163" y="380296"/>
                  <a:pt x="21163" y="380296"/>
                </a:cubicBezTo>
                <a:cubicBezTo>
                  <a:pt x="29752" y="384529"/>
                  <a:pt x="42575" y="380296"/>
                  <a:pt x="46807" y="384529"/>
                </a:cubicBezTo>
                <a:cubicBezTo>
                  <a:pt x="38218" y="392870"/>
                  <a:pt x="38218" y="392870"/>
                  <a:pt x="38218" y="392870"/>
                </a:cubicBezTo>
                <a:cubicBezTo>
                  <a:pt x="42450" y="401210"/>
                  <a:pt x="42450" y="401210"/>
                  <a:pt x="42450" y="401210"/>
                </a:cubicBezTo>
                <a:cubicBezTo>
                  <a:pt x="33861" y="405443"/>
                  <a:pt x="21038" y="405443"/>
                  <a:pt x="12449" y="409551"/>
                </a:cubicBezTo>
                <a:cubicBezTo>
                  <a:pt x="16681" y="413784"/>
                  <a:pt x="16681" y="413784"/>
                  <a:pt x="16681" y="413784"/>
                </a:cubicBezTo>
                <a:cubicBezTo>
                  <a:pt x="12449" y="422124"/>
                  <a:pt x="25271" y="422124"/>
                  <a:pt x="25271" y="426357"/>
                </a:cubicBezTo>
                <a:cubicBezTo>
                  <a:pt x="16681" y="438930"/>
                  <a:pt x="16681" y="438930"/>
                  <a:pt x="16681" y="438930"/>
                </a:cubicBezTo>
                <a:cubicBezTo>
                  <a:pt x="20914" y="438930"/>
                  <a:pt x="25271" y="443162"/>
                  <a:pt x="25271" y="447271"/>
                </a:cubicBezTo>
                <a:cubicBezTo>
                  <a:pt x="16681" y="455611"/>
                  <a:pt x="16681" y="455611"/>
                  <a:pt x="16681" y="455611"/>
                </a:cubicBezTo>
                <a:cubicBezTo>
                  <a:pt x="20914" y="451379"/>
                  <a:pt x="20914" y="455611"/>
                  <a:pt x="25271" y="459844"/>
                </a:cubicBezTo>
                <a:cubicBezTo>
                  <a:pt x="25271" y="464077"/>
                  <a:pt x="21038" y="468184"/>
                  <a:pt x="16681" y="472417"/>
                </a:cubicBezTo>
                <a:cubicBezTo>
                  <a:pt x="29504" y="476650"/>
                  <a:pt x="29504" y="476650"/>
                  <a:pt x="29504" y="476650"/>
                </a:cubicBezTo>
                <a:cubicBezTo>
                  <a:pt x="16681" y="476650"/>
                  <a:pt x="29504" y="493331"/>
                  <a:pt x="16681" y="497563"/>
                </a:cubicBezTo>
                <a:cubicBezTo>
                  <a:pt x="29504" y="497563"/>
                  <a:pt x="12449" y="514245"/>
                  <a:pt x="25271" y="514245"/>
                </a:cubicBezTo>
                <a:cubicBezTo>
                  <a:pt x="25271" y="518477"/>
                  <a:pt x="16681" y="518477"/>
                  <a:pt x="25271" y="522585"/>
                </a:cubicBezTo>
                <a:cubicBezTo>
                  <a:pt x="21038" y="526818"/>
                  <a:pt x="16681" y="530926"/>
                  <a:pt x="21038" y="535159"/>
                </a:cubicBezTo>
                <a:cubicBezTo>
                  <a:pt x="25271" y="535159"/>
                  <a:pt x="29628" y="535159"/>
                  <a:pt x="29628" y="539391"/>
                </a:cubicBezTo>
                <a:cubicBezTo>
                  <a:pt x="29628" y="547732"/>
                  <a:pt x="16806" y="551965"/>
                  <a:pt x="25395" y="560305"/>
                </a:cubicBezTo>
                <a:cubicBezTo>
                  <a:pt x="46807" y="581219"/>
                  <a:pt x="76809" y="581219"/>
                  <a:pt x="106686" y="576986"/>
                </a:cubicBezTo>
                <a:cubicBezTo>
                  <a:pt x="110918" y="581219"/>
                  <a:pt x="110918" y="581219"/>
                  <a:pt x="110918" y="581219"/>
                </a:cubicBezTo>
                <a:cubicBezTo>
                  <a:pt x="192208" y="568646"/>
                  <a:pt x="273623" y="568646"/>
                  <a:pt x="359270" y="564537"/>
                </a:cubicBezTo>
                <a:cubicBezTo>
                  <a:pt x="359270" y="560305"/>
                  <a:pt x="359270" y="556197"/>
                  <a:pt x="363503" y="551965"/>
                </a:cubicBezTo>
                <a:cubicBezTo>
                  <a:pt x="389147" y="551965"/>
                  <a:pt x="419149" y="551965"/>
                  <a:pt x="444793" y="551965"/>
                </a:cubicBezTo>
                <a:cubicBezTo>
                  <a:pt x="436203" y="556197"/>
                  <a:pt x="427614" y="560305"/>
                  <a:pt x="419149" y="560305"/>
                </a:cubicBezTo>
                <a:cubicBezTo>
                  <a:pt x="496206" y="560305"/>
                  <a:pt x="496206" y="560305"/>
                  <a:pt x="496206" y="560305"/>
                </a:cubicBezTo>
                <a:cubicBezTo>
                  <a:pt x="496206" y="551965"/>
                  <a:pt x="496206" y="551965"/>
                  <a:pt x="496206" y="551965"/>
                </a:cubicBezTo>
                <a:cubicBezTo>
                  <a:pt x="487617" y="551965"/>
                  <a:pt x="483384" y="560305"/>
                  <a:pt x="479027" y="551965"/>
                </a:cubicBezTo>
                <a:cubicBezTo>
                  <a:pt x="513261" y="543624"/>
                  <a:pt x="551852" y="560305"/>
                  <a:pt x="577496" y="539391"/>
                </a:cubicBezTo>
                <a:cubicBezTo>
                  <a:pt x="581729" y="539391"/>
                  <a:pt x="586086" y="539391"/>
                  <a:pt x="586086" y="543624"/>
                </a:cubicBezTo>
                <a:cubicBezTo>
                  <a:pt x="919960" y="547856"/>
                  <a:pt x="919960" y="547856"/>
                  <a:pt x="919960" y="547856"/>
                </a:cubicBezTo>
                <a:cubicBezTo>
                  <a:pt x="997018" y="543624"/>
                  <a:pt x="1074076" y="560429"/>
                  <a:pt x="1146901" y="552089"/>
                </a:cubicBezTo>
                <a:cubicBezTo>
                  <a:pt x="1151133" y="556322"/>
                  <a:pt x="1159723" y="560429"/>
                  <a:pt x="1164080" y="556322"/>
                </a:cubicBezTo>
                <a:cubicBezTo>
                  <a:pt x="1168312" y="556322"/>
                  <a:pt x="1168312" y="556322"/>
                  <a:pt x="1168312" y="556322"/>
                </a:cubicBezTo>
                <a:cubicBezTo>
                  <a:pt x="1159723" y="552089"/>
                  <a:pt x="1146901" y="547981"/>
                  <a:pt x="1142668" y="547981"/>
                </a:cubicBezTo>
                <a:cubicBezTo>
                  <a:pt x="1146901" y="543748"/>
                  <a:pt x="1146901" y="543748"/>
                  <a:pt x="1146901" y="543748"/>
                </a:cubicBezTo>
                <a:cubicBezTo>
                  <a:pt x="1172545" y="543748"/>
                  <a:pt x="1198314" y="552089"/>
                  <a:pt x="1223958" y="543748"/>
                </a:cubicBezTo>
                <a:cubicBezTo>
                  <a:pt x="1519491" y="556072"/>
                  <a:pt x="1519491" y="556072"/>
                  <a:pt x="1519491" y="556072"/>
                </a:cubicBezTo>
                <a:cubicBezTo>
                  <a:pt x="1600781" y="551840"/>
                  <a:pt x="1686428" y="568646"/>
                  <a:pt x="1763486" y="556072"/>
                </a:cubicBezTo>
                <a:cubicBezTo>
                  <a:pt x="1729252" y="547732"/>
                  <a:pt x="1729252" y="547732"/>
                  <a:pt x="1729252" y="547732"/>
                </a:cubicBezTo>
                <a:cubicBezTo>
                  <a:pt x="1737841" y="539391"/>
                  <a:pt x="1750664" y="543499"/>
                  <a:pt x="1763486" y="539391"/>
                </a:cubicBezTo>
                <a:cubicBezTo>
                  <a:pt x="1750664" y="535159"/>
                  <a:pt x="1729252" y="535159"/>
                  <a:pt x="1716430" y="522710"/>
                </a:cubicBezTo>
                <a:cubicBezTo>
                  <a:pt x="1716430" y="514369"/>
                  <a:pt x="1716430" y="514369"/>
                  <a:pt x="1716430" y="514369"/>
                </a:cubicBezTo>
                <a:cubicBezTo>
                  <a:pt x="1707840" y="510137"/>
                  <a:pt x="1690785" y="514369"/>
                  <a:pt x="1682196" y="506028"/>
                </a:cubicBezTo>
                <a:cubicBezTo>
                  <a:pt x="1699375" y="506028"/>
                  <a:pt x="1712197" y="501796"/>
                  <a:pt x="1729252" y="501796"/>
                </a:cubicBezTo>
                <a:cubicBezTo>
                  <a:pt x="1707840" y="489223"/>
                  <a:pt x="1673606" y="493456"/>
                  <a:pt x="1647962" y="489223"/>
                </a:cubicBezTo>
                <a:cubicBezTo>
                  <a:pt x="1686553" y="489223"/>
                  <a:pt x="1686553" y="489223"/>
                  <a:pt x="1686553" y="489223"/>
                </a:cubicBezTo>
                <a:cubicBezTo>
                  <a:pt x="1656551" y="484990"/>
                  <a:pt x="1626675" y="476650"/>
                  <a:pt x="1596673" y="480882"/>
                </a:cubicBezTo>
                <a:cubicBezTo>
                  <a:pt x="1600905" y="485115"/>
                  <a:pt x="1609495" y="476650"/>
                  <a:pt x="1609495" y="485115"/>
                </a:cubicBezTo>
                <a:cubicBezTo>
                  <a:pt x="1553850" y="485115"/>
                  <a:pt x="1485382" y="485115"/>
                  <a:pt x="1421146" y="480882"/>
                </a:cubicBezTo>
                <a:cubicBezTo>
                  <a:pt x="1421146" y="476650"/>
                  <a:pt x="1421146" y="476650"/>
                  <a:pt x="1421146" y="476650"/>
                </a:cubicBezTo>
                <a:cubicBezTo>
                  <a:pt x="1429736" y="464077"/>
                  <a:pt x="1438325" y="476650"/>
                  <a:pt x="1451148" y="472417"/>
                </a:cubicBezTo>
                <a:cubicBezTo>
                  <a:pt x="1481149" y="476650"/>
                  <a:pt x="1528205" y="480758"/>
                  <a:pt x="1553850" y="476650"/>
                </a:cubicBezTo>
                <a:cubicBezTo>
                  <a:pt x="1502436" y="472417"/>
                  <a:pt x="1455380" y="468309"/>
                  <a:pt x="1399734" y="468309"/>
                </a:cubicBezTo>
                <a:lnTo>
                  <a:pt x="1399734" y="464077"/>
                </a:lnTo>
                <a:cubicBezTo>
                  <a:pt x="1395502" y="468309"/>
                  <a:pt x="1391145" y="468309"/>
                  <a:pt x="1386912" y="468309"/>
                </a:cubicBezTo>
                <a:cubicBezTo>
                  <a:pt x="1382680" y="464077"/>
                  <a:pt x="1391145" y="459968"/>
                  <a:pt x="1382680" y="459968"/>
                </a:cubicBezTo>
                <a:cubicBezTo>
                  <a:pt x="1386912" y="464201"/>
                  <a:pt x="1386912" y="464201"/>
                  <a:pt x="1386912" y="464201"/>
                </a:cubicBezTo>
                <a:cubicBezTo>
                  <a:pt x="1382680" y="468434"/>
                  <a:pt x="1378323" y="459968"/>
                  <a:pt x="1374090" y="459968"/>
                </a:cubicBezTo>
                <a:cubicBezTo>
                  <a:pt x="1365500" y="459968"/>
                  <a:pt x="1356911" y="455736"/>
                  <a:pt x="1348446" y="455736"/>
                </a:cubicBezTo>
                <a:cubicBezTo>
                  <a:pt x="1391269" y="451503"/>
                  <a:pt x="1434093" y="459968"/>
                  <a:pt x="1476916" y="455736"/>
                </a:cubicBezTo>
                <a:cubicBezTo>
                  <a:pt x="1476916" y="451503"/>
                  <a:pt x="1476916" y="451503"/>
                  <a:pt x="1476916" y="451503"/>
                </a:cubicBezTo>
                <a:cubicBezTo>
                  <a:pt x="1468327" y="455736"/>
                  <a:pt x="1459737" y="443162"/>
                  <a:pt x="1455505" y="451503"/>
                </a:cubicBezTo>
                <a:cubicBezTo>
                  <a:pt x="1412681" y="455736"/>
                  <a:pt x="1369857" y="438930"/>
                  <a:pt x="1327034" y="434822"/>
                </a:cubicBezTo>
                <a:lnTo>
                  <a:pt x="1327034" y="434822"/>
                </a:lnTo>
                <a:cubicBezTo>
                  <a:pt x="1352678" y="426481"/>
                  <a:pt x="1369857" y="439054"/>
                  <a:pt x="1395502" y="439054"/>
                </a:cubicBezTo>
                <a:cubicBezTo>
                  <a:pt x="1412681" y="430714"/>
                  <a:pt x="1425503" y="434822"/>
                  <a:pt x="1442558" y="434822"/>
                </a:cubicBezTo>
                <a:cubicBezTo>
                  <a:pt x="1523848" y="443162"/>
                  <a:pt x="1618085" y="447395"/>
                  <a:pt x="1699375" y="459968"/>
                </a:cubicBezTo>
                <a:cubicBezTo>
                  <a:pt x="1712197" y="459968"/>
                  <a:pt x="1729377" y="459968"/>
                  <a:pt x="1742198" y="459968"/>
                </a:cubicBezTo>
                <a:cubicBezTo>
                  <a:pt x="1725019" y="447395"/>
                  <a:pt x="1695143" y="451628"/>
                  <a:pt x="1673730" y="447395"/>
                </a:cubicBezTo>
                <a:cubicBezTo>
                  <a:pt x="1579494" y="434822"/>
                  <a:pt x="1472559" y="434822"/>
                  <a:pt x="1374090" y="422249"/>
                </a:cubicBezTo>
                <a:cubicBezTo>
                  <a:pt x="1378323" y="409675"/>
                  <a:pt x="1386912" y="422249"/>
                  <a:pt x="1395502" y="422249"/>
                </a:cubicBezTo>
                <a:cubicBezTo>
                  <a:pt x="1416914" y="418016"/>
                  <a:pt x="1451148" y="426481"/>
                  <a:pt x="1481149" y="422249"/>
                </a:cubicBezTo>
                <a:cubicBezTo>
                  <a:pt x="1481149" y="430590"/>
                  <a:pt x="1485382" y="426481"/>
                  <a:pt x="1489739" y="422249"/>
                </a:cubicBezTo>
                <a:cubicBezTo>
                  <a:pt x="1506918" y="434822"/>
                  <a:pt x="1536795" y="422249"/>
                  <a:pt x="1549617" y="426481"/>
                </a:cubicBezTo>
                <a:cubicBezTo>
                  <a:pt x="1541027" y="422249"/>
                  <a:pt x="1541027" y="422249"/>
                  <a:pt x="1541027" y="422249"/>
                </a:cubicBezTo>
                <a:cubicBezTo>
                  <a:pt x="1558207" y="418016"/>
                  <a:pt x="1558207" y="418016"/>
                  <a:pt x="1558207" y="418016"/>
                </a:cubicBezTo>
                <a:cubicBezTo>
                  <a:pt x="1553974" y="418016"/>
                  <a:pt x="1549617" y="413784"/>
                  <a:pt x="1545384" y="413784"/>
                </a:cubicBezTo>
                <a:cubicBezTo>
                  <a:pt x="1545384" y="418016"/>
                  <a:pt x="1541152" y="422124"/>
                  <a:pt x="1541152" y="422124"/>
                </a:cubicBezTo>
                <a:cubicBezTo>
                  <a:pt x="1536919" y="422124"/>
                  <a:pt x="1532562" y="422124"/>
                  <a:pt x="1532562" y="417892"/>
                </a:cubicBezTo>
                <a:cubicBezTo>
                  <a:pt x="1536795" y="417892"/>
                  <a:pt x="1532562" y="413659"/>
                  <a:pt x="1536795" y="413659"/>
                </a:cubicBezTo>
                <a:cubicBezTo>
                  <a:pt x="1519616" y="409427"/>
                  <a:pt x="1519616" y="409427"/>
                  <a:pt x="1519616" y="409427"/>
                </a:cubicBezTo>
                <a:cubicBezTo>
                  <a:pt x="1523848" y="409427"/>
                  <a:pt x="1523848" y="409427"/>
                  <a:pt x="1523848" y="413659"/>
                </a:cubicBezTo>
                <a:cubicBezTo>
                  <a:pt x="1523848" y="417892"/>
                  <a:pt x="1523848" y="417892"/>
                  <a:pt x="1523848" y="417892"/>
                </a:cubicBezTo>
                <a:cubicBezTo>
                  <a:pt x="1506669" y="413659"/>
                  <a:pt x="1481025" y="426233"/>
                  <a:pt x="1468202" y="409551"/>
                </a:cubicBezTo>
                <a:cubicBezTo>
                  <a:pt x="1438201" y="405318"/>
                  <a:pt x="1403967" y="409551"/>
                  <a:pt x="1373966" y="396978"/>
                </a:cubicBezTo>
                <a:cubicBezTo>
                  <a:pt x="1373966" y="388637"/>
                  <a:pt x="1382555" y="388637"/>
                  <a:pt x="1386787" y="388637"/>
                </a:cubicBezTo>
                <a:cubicBezTo>
                  <a:pt x="1395377" y="388637"/>
                  <a:pt x="1399610" y="384405"/>
                  <a:pt x="1408200" y="384405"/>
                </a:cubicBezTo>
                <a:cubicBezTo>
                  <a:pt x="1365376" y="376064"/>
                  <a:pt x="1318320" y="380172"/>
                  <a:pt x="1275496" y="367724"/>
                </a:cubicBezTo>
                <a:cubicBezTo>
                  <a:pt x="1356786" y="371956"/>
                  <a:pt x="1433844" y="367724"/>
                  <a:pt x="1515259" y="371956"/>
                </a:cubicBezTo>
                <a:cubicBezTo>
                  <a:pt x="1519491" y="367724"/>
                  <a:pt x="1519491" y="367724"/>
                  <a:pt x="1519491" y="367724"/>
                </a:cubicBezTo>
                <a:cubicBezTo>
                  <a:pt x="1502312" y="363490"/>
                  <a:pt x="1468078" y="371956"/>
                  <a:pt x="1451023" y="359383"/>
                </a:cubicBezTo>
                <a:cubicBezTo>
                  <a:pt x="1451023" y="355150"/>
                  <a:pt x="1451023" y="355150"/>
                  <a:pt x="1451023" y="355150"/>
                </a:cubicBezTo>
                <a:cubicBezTo>
                  <a:pt x="1515259" y="355150"/>
                  <a:pt x="1515259" y="355150"/>
                  <a:pt x="1515259" y="355150"/>
                </a:cubicBezTo>
                <a:cubicBezTo>
                  <a:pt x="1511026" y="350918"/>
                  <a:pt x="1511026" y="350918"/>
                  <a:pt x="1511026" y="350918"/>
                </a:cubicBezTo>
                <a:cubicBezTo>
                  <a:pt x="1433968" y="342577"/>
                  <a:pt x="1361143" y="338344"/>
                  <a:pt x="1284086" y="330004"/>
                </a:cubicBezTo>
                <a:cubicBezTo>
                  <a:pt x="1369733" y="330004"/>
                  <a:pt x="1455380" y="338344"/>
                  <a:pt x="1532438" y="346685"/>
                </a:cubicBezTo>
                <a:cubicBezTo>
                  <a:pt x="1588084" y="342452"/>
                  <a:pt x="1643729" y="355026"/>
                  <a:pt x="1695143" y="350918"/>
                </a:cubicBezTo>
                <a:cubicBezTo>
                  <a:pt x="1596673" y="346685"/>
                  <a:pt x="1502436" y="330004"/>
                  <a:pt x="1399734" y="325771"/>
                </a:cubicBezTo>
                <a:cubicBezTo>
                  <a:pt x="1399734" y="325771"/>
                  <a:pt x="1395502" y="325771"/>
                  <a:pt x="1395502" y="321539"/>
                </a:cubicBezTo>
                <a:cubicBezTo>
                  <a:pt x="1416914" y="304857"/>
                  <a:pt x="1446915" y="317306"/>
                  <a:pt x="1472559" y="317306"/>
                </a:cubicBezTo>
                <a:cubicBezTo>
                  <a:pt x="1558207" y="329879"/>
                  <a:pt x="1639497" y="329879"/>
                  <a:pt x="1729377" y="342452"/>
                </a:cubicBezTo>
                <a:cubicBezTo>
                  <a:pt x="1729377" y="338220"/>
                  <a:pt x="1729377" y="338220"/>
                  <a:pt x="1729377" y="338220"/>
                </a:cubicBezTo>
                <a:cubicBezTo>
                  <a:pt x="1665141" y="321539"/>
                  <a:pt x="1665141" y="321539"/>
                  <a:pt x="1665141" y="321539"/>
                </a:cubicBezTo>
                <a:cubicBezTo>
                  <a:pt x="1695143" y="321539"/>
                  <a:pt x="1695143" y="321539"/>
                  <a:pt x="1695143" y="321539"/>
                </a:cubicBezTo>
                <a:cubicBezTo>
                  <a:pt x="1690910" y="321539"/>
                  <a:pt x="1690910" y="317306"/>
                  <a:pt x="1686553" y="317306"/>
                </a:cubicBezTo>
                <a:cubicBezTo>
                  <a:pt x="1695143" y="313073"/>
                  <a:pt x="1695143" y="313073"/>
                  <a:pt x="1695143" y="313073"/>
                </a:cubicBezTo>
                <a:cubicBezTo>
                  <a:pt x="1613852" y="300500"/>
                  <a:pt x="1532438" y="300500"/>
                  <a:pt x="1455380" y="292160"/>
                </a:cubicBezTo>
                <a:cubicBezTo>
                  <a:pt x="1489614" y="287927"/>
                  <a:pt x="1528205" y="296392"/>
                  <a:pt x="1562439" y="292160"/>
                </a:cubicBezTo>
                <a:cubicBezTo>
                  <a:pt x="1558207" y="292160"/>
                  <a:pt x="1558207" y="292160"/>
                  <a:pt x="1558207" y="292160"/>
                </a:cubicBezTo>
                <a:cubicBezTo>
                  <a:pt x="1558207" y="283819"/>
                  <a:pt x="1558207" y="283819"/>
                  <a:pt x="1558207" y="283819"/>
                </a:cubicBezTo>
                <a:cubicBezTo>
                  <a:pt x="1481149" y="271246"/>
                  <a:pt x="1404091" y="275478"/>
                  <a:pt x="1327034" y="258673"/>
                </a:cubicBezTo>
                <a:lnTo>
                  <a:pt x="1327034" y="258673"/>
                </a:lnTo>
                <a:cubicBezTo>
                  <a:pt x="1399859" y="254440"/>
                  <a:pt x="1481149" y="254440"/>
                  <a:pt x="1549617" y="262905"/>
                </a:cubicBezTo>
                <a:cubicBezTo>
                  <a:pt x="1549617" y="262905"/>
                  <a:pt x="1549617" y="254564"/>
                  <a:pt x="1553850" y="250332"/>
                </a:cubicBezTo>
                <a:cubicBezTo>
                  <a:pt x="1558082" y="254564"/>
                  <a:pt x="1562439" y="254564"/>
                  <a:pt x="1566671" y="254564"/>
                </a:cubicBezTo>
                <a:cubicBezTo>
                  <a:pt x="1566671" y="246224"/>
                  <a:pt x="1558082" y="250332"/>
                  <a:pt x="1553850" y="246224"/>
                </a:cubicBezTo>
                <a:cubicBezTo>
                  <a:pt x="1549617" y="254564"/>
                  <a:pt x="1549617" y="254564"/>
                  <a:pt x="1549617" y="254564"/>
                </a:cubicBezTo>
                <a:cubicBezTo>
                  <a:pt x="1485382" y="241991"/>
                  <a:pt x="1416914" y="246224"/>
                  <a:pt x="1352678" y="233651"/>
                </a:cubicBezTo>
                <a:cubicBezTo>
                  <a:pt x="1348446" y="233651"/>
                  <a:pt x="1344089" y="229418"/>
                  <a:pt x="1344089" y="225310"/>
                </a:cubicBezTo>
                <a:cubicBezTo>
                  <a:pt x="1352678" y="221077"/>
                  <a:pt x="1352678" y="221077"/>
                  <a:pt x="1352678" y="221077"/>
                </a:cubicBezTo>
                <a:cubicBezTo>
                  <a:pt x="1438325" y="221077"/>
                  <a:pt x="1528205" y="233651"/>
                  <a:pt x="1613852" y="233651"/>
                </a:cubicBezTo>
                <a:cubicBezTo>
                  <a:pt x="1609620" y="225310"/>
                  <a:pt x="1592441" y="237883"/>
                  <a:pt x="1592441" y="221077"/>
                </a:cubicBezTo>
                <a:cubicBezTo>
                  <a:pt x="1601030" y="216845"/>
                  <a:pt x="1613852" y="221077"/>
                  <a:pt x="1622442" y="216845"/>
                </a:cubicBezTo>
                <a:cubicBezTo>
                  <a:pt x="1579618" y="208504"/>
                  <a:pt x="1528205" y="208504"/>
                  <a:pt x="1485506" y="200164"/>
                </a:cubicBezTo>
                <a:cubicBezTo>
                  <a:pt x="1481273" y="195931"/>
                  <a:pt x="1481273" y="195931"/>
                  <a:pt x="1481273" y="195931"/>
                </a:cubicBezTo>
                <a:cubicBezTo>
                  <a:pt x="1485506" y="191698"/>
                  <a:pt x="1485506" y="191698"/>
                  <a:pt x="1485506" y="187590"/>
                </a:cubicBezTo>
                <a:lnTo>
                  <a:pt x="1485506" y="187590"/>
                </a:lnTo>
                <a:cubicBezTo>
                  <a:pt x="1485506" y="191823"/>
                  <a:pt x="1485506" y="191823"/>
                  <a:pt x="1485506" y="191823"/>
                </a:cubicBezTo>
                <a:cubicBezTo>
                  <a:pt x="1464094" y="200164"/>
                  <a:pt x="1451272" y="179249"/>
                  <a:pt x="1429860" y="175142"/>
                </a:cubicBezTo>
                <a:cubicBezTo>
                  <a:pt x="1391269" y="179374"/>
                  <a:pt x="1357035" y="162568"/>
                  <a:pt x="1314212" y="162568"/>
                </a:cubicBezTo>
                <a:cubicBezTo>
                  <a:pt x="1309979" y="158336"/>
                  <a:pt x="1314212" y="154228"/>
                  <a:pt x="1314212" y="149995"/>
                </a:cubicBezTo>
                <a:cubicBezTo>
                  <a:pt x="1318444" y="141655"/>
                  <a:pt x="1327034" y="141655"/>
                  <a:pt x="1331391" y="141655"/>
                </a:cubicBezTo>
                <a:cubicBezTo>
                  <a:pt x="1314212" y="137422"/>
                  <a:pt x="1297157" y="141655"/>
                  <a:pt x="1284335" y="129081"/>
                </a:cubicBezTo>
                <a:cubicBezTo>
                  <a:pt x="1352803" y="129081"/>
                  <a:pt x="1352803" y="129081"/>
                  <a:pt x="1352803" y="129081"/>
                </a:cubicBezTo>
                <a:cubicBezTo>
                  <a:pt x="1626799" y="154228"/>
                  <a:pt x="1626799" y="154228"/>
                  <a:pt x="1626799" y="154228"/>
                </a:cubicBezTo>
                <a:cubicBezTo>
                  <a:pt x="1678212" y="166801"/>
                  <a:pt x="1733858" y="170909"/>
                  <a:pt x="1785147" y="183482"/>
                </a:cubicBezTo>
                <a:cubicBezTo>
                  <a:pt x="1793736" y="183482"/>
                  <a:pt x="1802326" y="179249"/>
                  <a:pt x="1810791" y="179249"/>
                </a:cubicBezTo>
                <a:cubicBezTo>
                  <a:pt x="1793612" y="162568"/>
                  <a:pt x="1772200" y="158336"/>
                  <a:pt x="1755145" y="149995"/>
                </a:cubicBezTo>
                <a:cubicBezTo>
                  <a:pt x="1755145" y="141655"/>
                  <a:pt x="1763735" y="154228"/>
                  <a:pt x="1767968" y="149995"/>
                </a:cubicBezTo>
                <a:cubicBezTo>
                  <a:pt x="1737966" y="133314"/>
                  <a:pt x="1695143" y="137422"/>
                  <a:pt x="1660909" y="129081"/>
                </a:cubicBezTo>
                <a:cubicBezTo>
                  <a:pt x="1660909" y="124849"/>
                  <a:pt x="1660909" y="124849"/>
                  <a:pt x="1660909" y="124849"/>
                </a:cubicBezTo>
                <a:cubicBezTo>
                  <a:pt x="1639497" y="124849"/>
                  <a:pt x="1639497" y="124849"/>
                  <a:pt x="1639497" y="124849"/>
                </a:cubicBezTo>
                <a:cubicBezTo>
                  <a:pt x="1643729" y="129081"/>
                  <a:pt x="1643729" y="129081"/>
                  <a:pt x="1643729" y="133189"/>
                </a:cubicBezTo>
                <a:cubicBezTo>
                  <a:pt x="1647962" y="128957"/>
                  <a:pt x="1647962" y="128957"/>
                  <a:pt x="1647962" y="128957"/>
                </a:cubicBezTo>
                <a:cubicBezTo>
                  <a:pt x="1660784" y="141530"/>
                  <a:pt x="1686553" y="141530"/>
                  <a:pt x="1703607" y="141530"/>
                </a:cubicBezTo>
                <a:cubicBezTo>
                  <a:pt x="1703607" y="145762"/>
                  <a:pt x="1707840" y="149871"/>
                  <a:pt x="1712197" y="149871"/>
                </a:cubicBezTo>
                <a:cubicBezTo>
                  <a:pt x="1712197" y="149871"/>
                  <a:pt x="1712197" y="154103"/>
                  <a:pt x="1716430" y="154103"/>
                </a:cubicBezTo>
                <a:cubicBezTo>
                  <a:pt x="1677839" y="149871"/>
                  <a:pt x="1635139" y="145762"/>
                  <a:pt x="1592316" y="141530"/>
                </a:cubicBezTo>
                <a:cubicBezTo>
                  <a:pt x="1446791" y="124849"/>
                  <a:pt x="1314087" y="116383"/>
                  <a:pt x="1164205" y="108043"/>
                </a:cubicBezTo>
                <a:cubicBezTo>
                  <a:pt x="1155615" y="103811"/>
                  <a:pt x="1142793" y="108043"/>
                  <a:pt x="1134203" y="99702"/>
                </a:cubicBezTo>
                <a:cubicBezTo>
                  <a:pt x="1151382" y="91362"/>
                  <a:pt x="1168437" y="99702"/>
                  <a:pt x="1185616" y="99702"/>
                </a:cubicBezTo>
                <a:cubicBezTo>
                  <a:pt x="1322552" y="112276"/>
                  <a:pt x="1459613" y="112276"/>
                  <a:pt x="1596548" y="120616"/>
                </a:cubicBezTo>
                <a:cubicBezTo>
                  <a:pt x="1575137" y="116383"/>
                  <a:pt x="1549493" y="120616"/>
                  <a:pt x="1528080" y="112276"/>
                </a:cubicBezTo>
                <a:cubicBezTo>
                  <a:pt x="1438201" y="95594"/>
                  <a:pt x="1343964" y="91362"/>
                  <a:pt x="1254084" y="83021"/>
                </a:cubicBezTo>
                <a:cubicBezTo>
                  <a:pt x="1185616" y="83021"/>
                  <a:pt x="1121381" y="70448"/>
                  <a:pt x="1057146" y="74680"/>
                </a:cubicBezTo>
                <a:cubicBezTo>
                  <a:pt x="1044323" y="74680"/>
                  <a:pt x="1031501" y="70448"/>
                  <a:pt x="1022912" y="62107"/>
                </a:cubicBezTo>
                <a:cubicBezTo>
                  <a:pt x="1074325" y="57874"/>
                  <a:pt x="1121381" y="66340"/>
                  <a:pt x="1168437" y="62107"/>
                </a:cubicBezTo>
                <a:cubicBezTo>
                  <a:pt x="1151258" y="62107"/>
                  <a:pt x="1125614" y="62107"/>
                  <a:pt x="1108559" y="53767"/>
                </a:cubicBezTo>
                <a:cubicBezTo>
                  <a:pt x="1112791" y="49534"/>
                  <a:pt x="1121381" y="53767"/>
                  <a:pt x="1129971" y="53767"/>
                </a:cubicBezTo>
                <a:cubicBezTo>
                  <a:pt x="1125738" y="45426"/>
                  <a:pt x="1129971" y="45426"/>
                  <a:pt x="1125738" y="41193"/>
                </a:cubicBezTo>
                <a:cubicBezTo>
                  <a:pt x="1117148" y="41193"/>
                  <a:pt x="1108559" y="36961"/>
                  <a:pt x="1104326" y="36961"/>
                </a:cubicBezTo>
                <a:cubicBezTo>
                  <a:pt x="1108559" y="28620"/>
                  <a:pt x="1108559" y="28620"/>
                  <a:pt x="1108559" y="28620"/>
                </a:cubicBezTo>
                <a:cubicBezTo>
                  <a:pt x="1142793" y="28620"/>
                  <a:pt x="1185616" y="36961"/>
                  <a:pt x="1215618" y="28620"/>
                </a:cubicBezTo>
                <a:cubicBezTo>
                  <a:pt x="1228440" y="41193"/>
                  <a:pt x="1241262" y="28620"/>
                  <a:pt x="1254209" y="32853"/>
                </a:cubicBezTo>
                <a:cubicBezTo>
                  <a:pt x="1237030" y="28620"/>
                  <a:pt x="1207153" y="24512"/>
                  <a:pt x="1194330" y="20280"/>
                </a:cubicBezTo>
                <a:cubicBezTo>
                  <a:pt x="1202920" y="28620"/>
                  <a:pt x="1202920" y="28620"/>
                  <a:pt x="1202920" y="28620"/>
                </a:cubicBezTo>
                <a:cubicBezTo>
                  <a:pt x="1177276" y="28620"/>
                  <a:pt x="1151507" y="16047"/>
                  <a:pt x="1125862" y="20280"/>
                </a:cubicBezTo>
                <a:cubicBezTo>
                  <a:pt x="1095861" y="16047"/>
                  <a:pt x="1065984" y="16047"/>
                  <a:pt x="1035983" y="16047"/>
                </a:cubicBezTo>
                <a:cubicBezTo>
                  <a:pt x="1044572" y="11814"/>
                  <a:pt x="1044572" y="11814"/>
                  <a:pt x="1044572" y="11814"/>
                </a:cubicBezTo>
                <a:cubicBezTo>
                  <a:pt x="988926" y="-759"/>
                  <a:pt x="916101" y="3474"/>
                  <a:pt x="864813" y="7582"/>
                </a:cubicBezTo>
                <a:cubicBezTo>
                  <a:pt x="899047" y="7582"/>
                  <a:pt x="937638" y="3349"/>
                  <a:pt x="976104" y="11814"/>
                </a:cubicBezTo>
                <a:cubicBezTo>
                  <a:pt x="843401" y="11814"/>
                  <a:pt x="843401" y="11814"/>
                  <a:pt x="843401" y="11814"/>
                </a:cubicBezTo>
                <a:cubicBezTo>
                  <a:pt x="843401" y="7582"/>
                  <a:pt x="843401" y="7582"/>
                  <a:pt x="843401" y="7582"/>
                </a:cubicBezTo>
                <a:cubicBezTo>
                  <a:pt x="625050" y="7582"/>
                  <a:pt x="625050" y="7582"/>
                  <a:pt x="625050" y="7582"/>
                </a:cubicBezTo>
                <a:cubicBezTo>
                  <a:pt x="599406" y="-9099"/>
                  <a:pt x="577994" y="7582"/>
                  <a:pt x="552225" y="3349"/>
                </a:cubicBezTo>
                <a:cubicBezTo>
                  <a:pt x="547993" y="7582"/>
                  <a:pt x="547993" y="7582"/>
                  <a:pt x="547993" y="7582"/>
                </a:cubicBezTo>
                <a:cubicBezTo>
                  <a:pt x="488114" y="-759"/>
                  <a:pt x="423879" y="11814"/>
                  <a:pt x="363876" y="15923"/>
                </a:cubicBezTo>
                <a:cubicBezTo>
                  <a:pt x="325285" y="32604"/>
                  <a:pt x="286818" y="-759"/>
                  <a:pt x="252584" y="28496"/>
                </a:cubicBezTo>
                <a:cubicBezTo>
                  <a:pt x="218350" y="36836"/>
                  <a:pt x="184116" y="53642"/>
                  <a:pt x="149882" y="66215"/>
                </a:cubicBezTo>
                <a:cubicBezTo>
                  <a:pt x="137061" y="74556"/>
                  <a:pt x="132703" y="91362"/>
                  <a:pt x="119882" y="91362"/>
                </a:cubicBezTo>
                <a:cubicBezTo>
                  <a:pt x="102702" y="74680"/>
                  <a:pt x="81291" y="99702"/>
                  <a:pt x="64236" y="112276"/>
                </a:cubicBezTo>
                <a:cubicBezTo>
                  <a:pt x="77057" y="120616"/>
                  <a:pt x="89880" y="95594"/>
                  <a:pt x="102827" y="99702"/>
                </a:cubicBezTo>
                <a:cubicBezTo>
                  <a:pt x="90005" y="103935"/>
                  <a:pt x="107059" y="112276"/>
                  <a:pt x="94237" y="116383"/>
                </a:cubicBezTo>
                <a:cubicBezTo>
                  <a:pt x="60003" y="112151"/>
                  <a:pt x="25769" y="120616"/>
                  <a:pt x="0" y="145638"/>
                </a:cubicBezTo>
                <a:cubicBezTo>
                  <a:pt x="4232" y="149871"/>
                  <a:pt x="4232" y="166552"/>
                  <a:pt x="12823" y="158211"/>
                </a:cubicBezTo>
                <a:cubicBezTo>
                  <a:pt x="17055" y="158211"/>
                  <a:pt x="17055" y="145638"/>
                  <a:pt x="25644" y="153979"/>
                </a:cubicBezTo>
                <a:cubicBezTo>
                  <a:pt x="25644" y="158211"/>
                  <a:pt x="38466" y="158211"/>
                  <a:pt x="34234" y="166552"/>
                </a:cubicBezTo>
                <a:cubicBezTo>
                  <a:pt x="25644" y="179125"/>
                  <a:pt x="17055" y="170785"/>
                  <a:pt x="12823" y="183233"/>
                </a:cubicBezTo>
                <a:cubicBezTo>
                  <a:pt x="21412" y="199914"/>
                  <a:pt x="34234" y="166552"/>
                  <a:pt x="51414" y="183233"/>
                </a:cubicBezTo>
                <a:cubicBezTo>
                  <a:pt x="38591" y="191574"/>
                  <a:pt x="38591" y="191574"/>
                  <a:pt x="38591" y="191574"/>
                </a:cubicBezTo>
                <a:cubicBezTo>
                  <a:pt x="34359" y="199914"/>
                  <a:pt x="42823" y="199914"/>
                  <a:pt x="42823" y="204147"/>
                </a:cubicBezTo>
                <a:cubicBezTo>
                  <a:pt x="38591" y="208380"/>
                  <a:pt x="38591" y="208380"/>
                  <a:pt x="38591" y="212488"/>
                </a:cubicBezTo>
                <a:cubicBezTo>
                  <a:pt x="42823" y="216720"/>
                  <a:pt x="34359" y="225061"/>
                  <a:pt x="42823" y="233401"/>
                </a:cubicBezTo>
                <a:cubicBezTo>
                  <a:pt x="42823" y="237634"/>
                  <a:pt x="42823" y="245975"/>
                  <a:pt x="38591" y="245975"/>
                </a:cubicBezTo>
                <a:lnTo>
                  <a:pt x="33985" y="242115"/>
                </a:lnTo>
                <a:lnTo>
                  <a:pt x="33985" y="242115"/>
                </a:lnTo>
                <a:lnTo>
                  <a:pt x="33985" y="242115"/>
                </a:lnTo>
                <a:close/>
                <a:moveTo>
                  <a:pt x="1716430" y="154228"/>
                </a:moveTo>
                <a:cubicBezTo>
                  <a:pt x="1720662" y="149995"/>
                  <a:pt x="1720662" y="149995"/>
                  <a:pt x="1720662" y="149995"/>
                </a:cubicBezTo>
                <a:cubicBezTo>
                  <a:pt x="1729252" y="158336"/>
                  <a:pt x="1729252" y="158336"/>
                  <a:pt x="1729252" y="158336"/>
                </a:cubicBezTo>
                <a:lnTo>
                  <a:pt x="1716430" y="154228"/>
                </a:lnTo>
                <a:lnTo>
                  <a:pt x="1716430" y="154228"/>
                </a:lnTo>
                <a:lnTo>
                  <a:pt x="1716430" y="154228"/>
                </a:lnTo>
                <a:close/>
                <a:moveTo>
                  <a:pt x="1549493" y="313322"/>
                </a:moveTo>
                <a:cubicBezTo>
                  <a:pt x="1558082" y="313322"/>
                  <a:pt x="1570904" y="313322"/>
                  <a:pt x="1575137" y="313322"/>
                </a:cubicBezTo>
                <a:cubicBezTo>
                  <a:pt x="1566547" y="313322"/>
                  <a:pt x="1558082" y="317430"/>
                  <a:pt x="1549493" y="313322"/>
                </a:cubicBezTo>
                <a:lnTo>
                  <a:pt x="1549493" y="313322"/>
                </a:lnTo>
                <a:close/>
                <a:moveTo>
                  <a:pt x="1309730" y="254689"/>
                </a:moveTo>
                <a:cubicBezTo>
                  <a:pt x="1309730" y="254689"/>
                  <a:pt x="1313962" y="254689"/>
                  <a:pt x="1318320" y="258921"/>
                </a:cubicBezTo>
                <a:cubicBezTo>
                  <a:pt x="1313962" y="258921"/>
                  <a:pt x="1309730" y="258921"/>
                  <a:pt x="1309730" y="254689"/>
                </a:cubicBezTo>
                <a:lnTo>
                  <a:pt x="1309730" y="254689"/>
                </a:lnTo>
                <a:close/>
                <a:moveTo>
                  <a:pt x="1211261" y="246349"/>
                </a:moveTo>
                <a:cubicBezTo>
                  <a:pt x="1245495" y="246349"/>
                  <a:pt x="1275496" y="250581"/>
                  <a:pt x="1301141" y="258921"/>
                </a:cubicBezTo>
                <a:cubicBezTo>
                  <a:pt x="1275496" y="250581"/>
                  <a:pt x="1241262" y="254689"/>
                  <a:pt x="1211261" y="246349"/>
                </a:cubicBezTo>
                <a:lnTo>
                  <a:pt x="1211261" y="246349"/>
                </a:lnTo>
                <a:close/>
                <a:moveTo>
                  <a:pt x="980088" y="11939"/>
                </a:moveTo>
                <a:cubicBezTo>
                  <a:pt x="1014322" y="11939"/>
                  <a:pt x="1014322" y="11939"/>
                  <a:pt x="1014322" y="11939"/>
                </a:cubicBezTo>
                <a:cubicBezTo>
                  <a:pt x="1018555" y="16171"/>
                  <a:pt x="1018555" y="16171"/>
                  <a:pt x="1018555" y="16171"/>
                </a:cubicBezTo>
                <a:lnTo>
                  <a:pt x="980088" y="11939"/>
                </a:lnTo>
                <a:lnTo>
                  <a:pt x="980088" y="11939"/>
                </a:lnTo>
                <a:lnTo>
                  <a:pt x="980088" y="11939"/>
                </a:lnTo>
                <a:close/>
                <a:moveTo>
                  <a:pt x="42575" y="292409"/>
                </a:moveTo>
                <a:cubicBezTo>
                  <a:pt x="38342" y="292409"/>
                  <a:pt x="33985" y="292409"/>
                  <a:pt x="29752" y="292409"/>
                </a:cubicBezTo>
                <a:cubicBezTo>
                  <a:pt x="38342" y="284068"/>
                  <a:pt x="38342" y="284068"/>
                  <a:pt x="38342" y="284068"/>
                </a:cubicBezTo>
                <a:lnTo>
                  <a:pt x="42575" y="292409"/>
                </a:lnTo>
                <a:lnTo>
                  <a:pt x="42575" y="292409"/>
                </a:lnTo>
                <a:lnTo>
                  <a:pt x="42575" y="292409"/>
                </a:lnTo>
                <a:close/>
              </a:path>
            </a:pathLst>
          </a:custGeom>
          <a:solidFill>
            <a:srgbClr val="000000"/>
          </a:solidFill>
          <a:ln w="1245"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xmlns="" id="{53636426-E1AC-4574-B3C2-C539CDE6706B}"/>
              </a:ext>
            </a:extLst>
          </p:cNvPr>
          <p:cNvSpPr/>
          <p:nvPr/>
        </p:nvSpPr>
        <p:spPr>
          <a:xfrm>
            <a:off x="1235547" y="1213072"/>
            <a:ext cx="1698826" cy="526931"/>
          </a:xfrm>
          <a:custGeom>
            <a:avLst/>
            <a:gdLst>
              <a:gd name="connsiteX0" fmla="*/ 1537292 w 2124996"/>
              <a:gd name="connsiteY0" fmla="*/ 248103 h 607497"/>
              <a:gd name="connsiteX1" fmla="*/ 1490112 w 2124996"/>
              <a:gd name="connsiteY1" fmla="*/ 265158 h 607497"/>
              <a:gd name="connsiteX2" fmla="*/ 1485879 w 2124996"/>
              <a:gd name="connsiteY2" fmla="*/ 248103 h 607497"/>
              <a:gd name="connsiteX3" fmla="*/ 1498701 w 2124996"/>
              <a:gd name="connsiteY3" fmla="*/ 192457 h 607497"/>
              <a:gd name="connsiteX4" fmla="*/ 1502934 w 2124996"/>
              <a:gd name="connsiteY4" fmla="*/ 226691 h 607497"/>
              <a:gd name="connsiteX5" fmla="*/ 1524346 w 2124996"/>
              <a:gd name="connsiteY5" fmla="*/ 205279 h 607497"/>
              <a:gd name="connsiteX6" fmla="*/ 1520113 w 2124996"/>
              <a:gd name="connsiteY6" fmla="*/ 196690 h 607497"/>
              <a:gd name="connsiteX7" fmla="*/ 1528703 w 2124996"/>
              <a:gd name="connsiteY7" fmla="*/ 179635 h 607497"/>
              <a:gd name="connsiteX8" fmla="*/ 1532935 w 2124996"/>
              <a:gd name="connsiteY8" fmla="*/ 205279 h 607497"/>
              <a:gd name="connsiteX9" fmla="*/ 1545757 w 2124996"/>
              <a:gd name="connsiteY9" fmla="*/ 149634 h 607497"/>
              <a:gd name="connsiteX10" fmla="*/ 1554347 w 2124996"/>
              <a:gd name="connsiteY10" fmla="*/ 205279 h 607497"/>
              <a:gd name="connsiteX11" fmla="*/ 1580116 w 2124996"/>
              <a:gd name="connsiteY11" fmla="*/ 166813 h 607497"/>
              <a:gd name="connsiteX12" fmla="*/ 1580116 w 2124996"/>
              <a:gd name="connsiteY12" fmla="*/ 183868 h 607497"/>
              <a:gd name="connsiteX13" fmla="*/ 1584348 w 2124996"/>
              <a:gd name="connsiteY13" fmla="*/ 149634 h 607497"/>
              <a:gd name="connsiteX14" fmla="*/ 1640119 w 2124996"/>
              <a:gd name="connsiteY14" fmla="*/ 171045 h 607497"/>
              <a:gd name="connsiteX15" fmla="*/ 1635886 w 2124996"/>
              <a:gd name="connsiteY15" fmla="*/ 141168 h 607497"/>
              <a:gd name="connsiteX16" fmla="*/ 1644476 w 2124996"/>
              <a:gd name="connsiteY16" fmla="*/ 128346 h 607497"/>
              <a:gd name="connsiteX17" fmla="*/ 1614474 w 2124996"/>
              <a:gd name="connsiteY17" fmla="*/ 145401 h 607497"/>
              <a:gd name="connsiteX18" fmla="*/ 1593062 w 2124996"/>
              <a:gd name="connsiteY18" fmla="*/ 123989 h 607497"/>
              <a:gd name="connsiteX19" fmla="*/ 1507166 w 2124996"/>
              <a:gd name="connsiteY19" fmla="*/ 115400 h 607497"/>
              <a:gd name="connsiteX20" fmla="*/ 1507166 w 2124996"/>
              <a:gd name="connsiteY20" fmla="*/ 106810 h 607497"/>
              <a:gd name="connsiteX21" fmla="*/ 1537168 w 2124996"/>
              <a:gd name="connsiteY21" fmla="*/ 85398 h 607497"/>
              <a:gd name="connsiteX22" fmla="*/ 1571526 w 2124996"/>
              <a:gd name="connsiteY22" fmla="*/ 51164 h 607497"/>
              <a:gd name="connsiteX23" fmla="*/ 1571526 w 2124996"/>
              <a:gd name="connsiteY23" fmla="*/ 93988 h 607497"/>
              <a:gd name="connsiteX24" fmla="*/ 1588705 w 2124996"/>
              <a:gd name="connsiteY24" fmla="*/ 55521 h 607497"/>
              <a:gd name="connsiteX25" fmla="*/ 1601528 w 2124996"/>
              <a:gd name="connsiteY25" fmla="*/ 76933 h 607497"/>
              <a:gd name="connsiteX26" fmla="*/ 1605760 w 2124996"/>
              <a:gd name="connsiteY26" fmla="*/ 42699 h 607497"/>
              <a:gd name="connsiteX27" fmla="*/ 1618582 w 2124996"/>
              <a:gd name="connsiteY27" fmla="*/ 89755 h 607497"/>
              <a:gd name="connsiteX28" fmla="*/ 1622815 w 2124996"/>
              <a:gd name="connsiteY28" fmla="*/ 81166 h 607497"/>
              <a:gd name="connsiteX29" fmla="*/ 1618582 w 2124996"/>
              <a:gd name="connsiteY29" fmla="*/ 51289 h 607497"/>
              <a:gd name="connsiteX30" fmla="*/ 1670120 w 2124996"/>
              <a:gd name="connsiteY30" fmla="*/ 47056 h 607497"/>
              <a:gd name="connsiteX31" fmla="*/ 1670120 w 2124996"/>
              <a:gd name="connsiteY31" fmla="*/ 55646 h 607497"/>
              <a:gd name="connsiteX32" fmla="*/ 1678710 w 2124996"/>
              <a:gd name="connsiteY32" fmla="*/ 30001 h 607497"/>
              <a:gd name="connsiteX33" fmla="*/ 1773196 w 2124996"/>
              <a:gd name="connsiteY33" fmla="*/ 34234 h 607497"/>
              <a:gd name="connsiteX34" fmla="*/ 1833323 w 2124996"/>
              <a:gd name="connsiteY34" fmla="*/ 12822 h 607497"/>
              <a:gd name="connsiteX35" fmla="*/ 1472684 w 2124996"/>
              <a:gd name="connsiteY35" fmla="*/ 4233 h 607497"/>
              <a:gd name="connsiteX36" fmla="*/ 1008969 w 2124996"/>
              <a:gd name="connsiteY36" fmla="*/ 0 h 607497"/>
              <a:gd name="connsiteX37" fmla="*/ 961788 w 2124996"/>
              <a:gd name="connsiteY37" fmla="*/ 0 h 607497"/>
              <a:gd name="connsiteX38" fmla="*/ 322048 w 2124996"/>
              <a:gd name="connsiteY38" fmla="*/ 102702 h 607497"/>
              <a:gd name="connsiteX39" fmla="*/ 0 w 2124996"/>
              <a:gd name="connsiteY39" fmla="*/ 299392 h 607497"/>
              <a:gd name="connsiteX40" fmla="*/ 81539 w 2124996"/>
              <a:gd name="connsiteY40" fmla="*/ 530316 h 607497"/>
              <a:gd name="connsiteX41" fmla="*/ 493716 w 2124996"/>
              <a:gd name="connsiteY41" fmla="*/ 594426 h 607497"/>
              <a:gd name="connsiteX42" fmla="*/ 592435 w 2124996"/>
              <a:gd name="connsiteY42" fmla="*/ 581604 h 607497"/>
              <a:gd name="connsiteX43" fmla="*/ 931662 w 2124996"/>
              <a:gd name="connsiteY43" fmla="*/ 543138 h 607497"/>
              <a:gd name="connsiteX44" fmla="*/ 1257943 w 2124996"/>
              <a:gd name="connsiteY44" fmla="*/ 500314 h 607497"/>
              <a:gd name="connsiteX45" fmla="*/ 1412556 w 2124996"/>
              <a:gd name="connsiteY45" fmla="*/ 466080 h 607497"/>
              <a:gd name="connsiteX46" fmla="*/ 1429736 w 2124996"/>
              <a:gd name="connsiteY46" fmla="*/ 470313 h 607497"/>
              <a:gd name="connsiteX47" fmla="*/ 1442558 w 2124996"/>
              <a:gd name="connsiteY47" fmla="*/ 444668 h 607497"/>
              <a:gd name="connsiteX48" fmla="*/ 1442558 w 2124996"/>
              <a:gd name="connsiteY48" fmla="*/ 461723 h 607497"/>
              <a:gd name="connsiteX49" fmla="*/ 1472559 w 2124996"/>
              <a:gd name="connsiteY49" fmla="*/ 427489 h 607497"/>
              <a:gd name="connsiteX50" fmla="*/ 1506918 w 2124996"/>
              <a:gd name="connsiteY50" fmla="*/ 431722 h 607497"/>
              <a:gd name="connsiteX51" fmla="*/ 1515507 w 2124996"/>
              <a:gd name="connsiteY51" fmla="*/ 401845 h 607497"/>
              <a:gd name="connsiteX52" fmla="*/ 1519740 w 2124996"/>
              <a:gd name="connsiteY52" fmla="*/ 418899 h 607497"/>
              <a:gd name="connsiteX53" fmla="*/ 1545509 w 2124996"/>
              <a:gd name="connsiteY53" fmla="*/ 389023 h 607497"/>
              <a:gd name="connsiteX54" fmla="*/ 1558331 w 2124996"/>
              <a:gd name="connsiteY54" fmla="*/ 410434 h 607497"/>
              <a:gd name="connsiteX55" fmla="*/ 1579743 w 2124996"/>
              <a:gd name="connsiteY55" fmla="*/ 397612 h 607497"/>
              <a:gd name="connsiteX56" fmla="*/ 1575510 w 2124996"/>
              <a:gd name="connsiteY56" fmla="*/ 389023 h 607497"/>
              <a:gd name="connsiteX57" fmla="*/ 1734355 w 2124996"/>
              <a:gd name="connsiteY57" fmla="*/ 333377 h 607497"/>
              <a:gd name="connsiteX58" fmla="*/ 1781536 w 2124996"/>
              <a:gd name="connsiteY58" fmla="*/ 311965 h 607497"/>
              <a:gd name="connsiteX59" fmla="*/ 1876022 w 2124996"/>
              <a:gd name="connsiteY59" fmla="*/ 307732 h 607497"/>
              <a:gd name="connsiteX60" fmla="*/ 1914613 w 2124996"/>
              <a:gd name="connsiteY60" fmla="*/ 282088 h 607497"/>
              <a:gd name="connsiteX61" fmla="*/ 2124997 w 2124996"/>
              <a:gd name="connsiteY61" fmla="*/ 239264 h 607497"/>
              <a:gd name="connsiteX62" fmla="*/ 1537292 w 2124996"/>
              <a:gd name="connsiteY62" fmla="*/ 248103 h 607497"/>
              <a:gd name="connsiteX63" fmla="*/ 1537292 w 2124996"/>
              <a:gd name="connsiteY63" fmla="*/ 248103 h 607497"/>
              <a:gd name="connsiteX64" fmla="*/ 987681 w 2124996"/>
              <a:gd name="connsiteY64" fmla="*/ 132579 h 607497"/>
              <a:gd name="connsiteX65" fmla="*/ 987681 w 2124996"/>
              <a:gd name="connsiteY65" fmla="*/ 106935 h 607497"/>
              <a:gd name="connsiteX66" fmla="*/ 996271 w 2124996"/>
              <a:gd name="connsiteY66" fmla="*/ 119757 h 607497"/>
              <a:gd name="connsiteX67" fmla="*/ 987681 w 2124996"/>
              <a:gd name="connsiteY67" fmla="*/ 132579 h 607497"/>
              <a:gd name="connsiteX68" fmla="*/ 987681 w 2124996"/>
              <a:gd name="connsiteY68" fmla="*/ 132579 h 607497"/>
              <a:gd name="connsiteX69" fmla="*/ 987681 w 2124996"/>
              <a:gd name="connsiteY69" fmla="*/ 132579 h 607497"/>
              <a:gd name="connsiteX70" fmla="*/ 1206654 w 2124996"/>
              <a:gd name="connsiteY70" fmla="*/ 119757 h 607497"/>
              <a:gd name="connsiteX71" fmla="*/ 1241013 w 2124996"/>
              <a:gd name="connsiteY71" fmla="*/ 94112 h 607497"/>
              <a:gd name="connsiteX72" fmla="*/ 1258192 w 2124996"/>
              <a:gd name="connsiteY72" fmla="*/ 115524 h 607497"/>
              <a:gd name="connsiteX73" fmla="*/ 1206654 w 2124996"/>
              <a:gd name="connsiteY73" fmla="*/ 119757 h 607497"/>
              <a:gd name="connsiteX74" fmla="*/ 1206654 w 2124996"/>
              <a:gd name="connsiteY74" fmla="*/ 119757 h 607497"/>
              <a:gd name="connsiteX75" fmla="*/ 1288318 w 2124996"/>
              <a:gd name="connsiteY75" fmla="*/ 119757 h 607497"/>
              <a:gd name="connsiteX76" fmla="*/ 1309729 w 2124996"/>
              <a:gd name="connsiteY76" fmla="*/ 115524 h 607497"/>
              <a:gd name="connsiteX77" fmla="*/ 1288318 w 2124996"/>
              <a:gd name="connsiteY77" fmla="*/ 119757 h 607497"/>
              <a:gd name="connsiteX78" fmla="*/ 1288318 w 2124996"/>
              <a:gd name="connsiteY78" fmla="*/ 119757 h 607497"/>
              <a:gd name="connsiteX79" fmla="*/ 1288318 w 2124996"/>
              <a:gd name="connsiteY79" fmla="*/ 119757 h 607497"/>
              <a:gd name="connsiteX80" fmla="*/ 1335499 w 2124996"/>
              <a:gd name="connsiteY80" fmla="*/ 119757 h 607497"/>
              <a:gd name="connsiteX81" fmla="*/ 1335499 w 2124996"/>
              <a:gd name="connsiteY81" fmla="*/ 106935 h 607497"/>
              <a:gd name="connsiteX82" fmla="*/ 1356911 w 2124996"/>
              <a:gd name="connsiteY82" fmla="*/ 119757 h 607497"/>
              <a:gd name="connsiteX83" fmla="*/ 1335499 w 2124996"/>
              <a:gd name="connsiteY83" fmla="*/ 119757 h 607497"/>
              <a:gd name="connsiteX84" fmla="*/ 1335499 w 2124996"/>
              <a:gd name="connsiteY84" fmla="*/ 119757 h 607497"/>
              <a:gd name="connsiteX85" fmla="*/ 1374214 w 2124996"/>
              <a:gd name="connsiteY85" fmla="*/ 256693 h 607497"/>
              <a:gd name="connsiteX86" fmla="*/ 1365625 w 2124996"/>
              <a:gd name="connsiteY86" fmla="*/ 248103 h 607497"/>
              <a:gd name="connsiteX87" fmla="*/ 1374214 w 2124996"/>
              <a:gd name="connsiteY87" fmla="*/ 222459 h 607497"/>
              <a:gd name="connsiteX88" fmla="*/ 1374214 w 2124996"/>
              <a:gd name="connsiteY88" fmla="*/ 256693 h 607497"/>
              <a:gd name="connsiteX89" fmla="*/ 1374214 w 2124996"/>
              <a:gd name="connsiteY89" fmla="*/ 256693 h 607497"/>
              <a:gd name="connsiteX90" fmla="*/ 1374214 w 2124996"/>
              <a:gd name="connsiteY90" fmla="*/ 256693 h 607497"/>
              <a:gd name="connsiteX91" fmla="*/ 1382804 w 2124996"/>
              <a:gd name="connsiteY91" fmla="*/ 72701 h 607497"/>
              <a:gd name="connsiteX92" fmla="*/ 1395626 w 2124996"/>
              <a:gd name="connsiteY92" fmla="*/ 128346 h 607497"/>
              <a:gd name="connsiteX93" fmla="*/ 1382804 w 2124996"/>
              <a:gd name="connsiteY93" fmla="*/ 72701 h 607497"/>
              <a:gd name="connsiteX94" fmla="*/ 1382804 w 2124996"/>
              <a:gd name="connsiteY94" fmla="*/ 72701 h 607497"/>
              <a:gd name="connsiteX95" fmla="*/ 1502934 w 2124996"/>
              <a:gd name="connsiteY95" fmla="*/ 115524 h 607497"/>
              <a:gd name="connsiteX96" fmla="*/ 1464343 w 2124996"/>
              <a:gd name="connsiteY96" fmla="*/ 115524 h 607497"/>
              <a:gd name="connsiteX97" fmla="*/ 1502934 w 2124996"/>
              <a:gd name="connsiteY97" fmla="*/ 115524 h 607497"/>
              <a:gd name="connsiteX98" fmla="*/ 1502934 w 2124996"/>
              <a:gd name="connsiteY98" fmla="*/ 115524 h 607497"/>
              <a:gd name="connsiteX99" fmla="*/ 1412805 w 2124996"/>
              <a:gd name="connsiteY99" fmla="*/ 111167 h 607497"/>
              <a:gd name="connsiteX100" fmla="*/ 1429984 w 2124996"/>
              <a:gd name="connsiteY100" fmla="*/ 115400 h 607497"/>
              <a:gd name="connsiteX101" fmla="*/ 1412805 w 2124996"/>
              <a:gd name="connsiteY101" fmla="*/ 111167 h 607497"/>
              <a:gd name="connsiteX102" fmla="*/ 1412805 w 2124996"/>
              <a:gd name="connsiteY102" fmla="*/ 111167 h 607497"/>
              <a:gd name="connsiteX103" fmla="*/ 1412805 w 2124996"/>
              <a:gd name="connsiteY103" fmla="*/ 111167 h 607497"/>
              <a:gd name="connsiteX104" fmla="*/ 1477165 w 2124996"/>
              <a:gd name="connsiteY104" fmla="*/ 248103 h 607497"/>
              <a:gd name="connsiteX105" fmla="*/ 1429984 w 2124996"/>
              <a:gd name="connsiteY105" fmla="*/ 243870 h 607497"/>
              <a:gd name="connsiteX106" fmla="*/ 1459986 w 2124996"/>
              <a:gd name="connsiteY106" fmla="*/ 218226 h 607497"/>
              <a:gd name="connsiteX107" fmla="*/ 1481398 w 2124996"/>
              <a:gd name="connsiteY107" fmla="*/ 205404 h 607497"/>
              <a:gd name="connsiteX108" fmla="*/ 1477165 w 2124996"/>
              <a:gd name="connsiteY108" fmla="*/ 248103 h 607497"/>
              <a:gd name="connsiteX109" fmla="*/ 1477165 w 2124996"/>
              <a:gd name="connsiteY109" fmla="*/ 248103 h 60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124996" h="607497">
                <a:moveTo>
                  <a:pt x="1537292" y="248103"/>
                </a:moveTo>
                <a:cubicBezTo>
                  <a:pt x="1520113" y="277980"/>
                  <a:pt x="1498701" y="209636"/>
                  <a:pt x="1490112" y="265158"/>
                </a:cubicBezTo>
                <a:cubicBezTo>
                  <a:pt x="1485879" y="248103"/>
                  <a:pt x="1485879" y="248103"/>
                  <a:pt x="1485879" y="248103"/>
                </a:cubicBezTo>
                <a:cubicBezTo>
                  <a:pt x="1490112" y="231048"/>
                  <a:pt x="1490112" y="196814"/>
                  <a:pt x="1498701" y="192457"/>
                </a:cubicBezTo>
                <a:cubicBezTo>
                  <a:pt x="1502934" y="226691"/>
                  <a:pt x="1502934" y="226691"/>
                  <a:pt x="1502934" y="226691"/>
                </a:cubicBezTo>
                <a:cubicBezTo>
                  <a:pt x="1524346" y="205279"/>
                  <a:pt x="1524346" y="205279"/>
                  <a:pt x="1524346" y="205279"/>
                </a:cubicBezTo>
                <a:cubicBezTo>
                  <a:pt x="1520113" y="196690"/>
                  <a:pt x="1520113" y="196690"/>
                  <a:pt x="1520113" y="196690"/>
                </a:cubicBezTo>
                <a:cubicBezTo>
                  <a:pt x="1528703" y="179635"/>
                  <a:pt x="1528703" y="179635"/>
                  <a:pt x="1528703" y="179635"/>
                </a:cubicBezTo>
                <a:cubicBezTo>
                  <a:pt x="1532935" y="205279"/>
                  <a:pt x="1532935" y="205279"/>
                  <a:pt x="1532935" y="205279"/>
                </a:cubicBezTo>
                <a:cubicBezTo>
                  <a:pt x="1541525" y="192457"/>
                  <a:pt x="1541525" y="171045"/>
                  <a:pt x="1545757" y="149634"/>
                </a:cubicBezTo>
                <a:cubicBezTo>
                  <a:pt x="1554347" y="162456"/>
                  <a:pt x="1545757" y="188100"/>
                  <a:pt x="1554347" y="205279"/>
                </a:cubicBezTo>
                <a:cubicBezTo>
                  <a:pt x="1554347" y="158223"/>
                  <a:pt x="1571526" y="196690"/>
                  <a:pt x="1580116" y="166813"/>
                </a:cubicBezTo>
                <a:cubicBezTo>
                  <a:pt x="1580116" y="171045"/>
                  <a:pt x="1584348" y="175402"/>
                  <a:pt x="1580116" y="183868"/>
                </a:cubicBezTo>
                <a:cubicBezTo>
                  <a:pt x="1584348" y="171045"/>
                  <a:pt x="1580116" y="153991"/>
                  <a:pt x="1584348" y="149634"/>
                </a:cubicBezTo>
                <a:cubicBezTo>
                  <a:pt x="1601528" y="218102"/>
                  <a:pt x="1618707" y="128222"/>
                  <a:pt x="1640119" y="171045"/>
                </a:cubicBezTo>
                <a:cubicBezTo>
                  <a:pt x="1640119" y="158223"/>
                  <a:pt x="1640119" y="149634"/>
                  <a:pt x="1635886" y="141168"/>
                </a:cubicBezTo>
                <a:cubicBezTo>
                  <a:pt x="1644476" y="128346"/>
                  <a:pt x="1644476" y="128346"/>
                  <a:pt x="1644476" y="128346"/>
                </a:cubicBezTo>
                <a:cubicBezTo>
                  <a:pt x="1635886" y="132579"/>
                  <a:pt x="1618707" y="102702"/>
                  <a:pt x="1614474" y="145401"/>
                </a:cubicBezTo>
                <a:cubicBezTo>
                  <a:pt x="1605885" y="145401"/>
                  <a:pt x="1601652" y="98345"/>
                  <a:pt x="1593062" y="123989"/>
                </a:cubicBezTo>
                <a:cubicBezTo>
                  <a:pt x="1563061" y="132579"/>
                  <a:pt x="1537292" y="119757"/>
                  <a:pt x="1507166" y="115400"/>
                </a:cubicBezTo>
                <a:cubicBezTo>
                  <a:pt x="1507166" y="106810"/>
                  <a:pt x="1507166" y="106810"/>
                  <a:pt x="1507166" y="106810"/>
                </a:cubicBezTo>
                <a:cubicBezTo>
                  <a:pt x="1515756" y="89755"/>
                  <a:pt x="1528578" y="81166"/>
                  <a:pt x="1537168" y="85398"/>
                </a:cubicBezTo>
                <a:cubicBezTo>
                  <a:pt x="1537168" y="38342"/>
                  <a:pt x="1562937" y="51164"/>
                  <a:pt x="1571526" y="51164"/>
                </a:cubicBezTo>
                <a:cubicBezTo>
                  <a:pt x="1571526" y="93988"/>
                  <a:pt x="1571526" y="93988"/>
                  <a:pt x="1571526" y="93988"/>
                </a:cubicBezTo>
                <a:cubicBezTo>
                  <a:pt x="1584348" y="89755"/>
                  <a:pt x="1592938" y="85398"/>
                  <a:pt x="1588705" y="55521"/>
                </a:cubicBezTo>
                <a:cubicBezTo>
                  <a:pt x="1601528" y="76933"/>
                  <a:pt x="1601528" y="76933"/>
                  <a:pt x="1601528" y="76933"/>
                </a:cubicBezTo>
                <a:cubicBezTo>
                  <a:pt x="1601528" y="64111"/>
                  <a:pt x="1597295" y="47056"/>
                  <a:pt x="1605760" y="42699"/>
                </a:cubicBezTo>
                <a:cubicBezTo>
                  <a:pt x="1618582" y="89755"/>
                  <a:pt x="1618582" y="89755"/>
                  <a:pt x="1618582" y="89755"/>
                </a:cubicBezTo>
                <a:cubicBezTo>
                  <a:pt x="1622815" y="81166"/>
                  <a:pt x="1622815" y="81166"/>
                  <a:pt x="1622815" y="81166"/>
                </a:cubicBezTo>
                <a:cubicBezTo>
                  <a:pt x="1618582" y="72576"/>
                  <a:pt x="1618582" y="64111"/>
                  <a:pt x="1618582" y="51289"/>
                </a:cubicBezTo>
                <a:cubicBezTo>
                  <a:pt x="1631405" y="38467"/>
                  <a:pt x="1652941" y="25644"/>
                  <a:pt x="1670120" y="47056"/>
                </a:cubicBezTo>
                <a:cubicBezTo>
                  <a:pt x="1670120" y="55646"/>
                  <a:pt x="1670120" y="55646"/>
                  <a:pt x="1670120" y="55646"/>
                </a:cubicBezTo>
                <a:cubicBezTo>
                  <a:pt x="1678710" y="30001"/>
                  <a:pt x="1678710" y="30001"/>
                  <a:pt x="1678710" y="30001"/>
                </a:cubicBezTo>
                <a:cubicBezTo>
                  <a:pt x="1708711" y="81290"/>
                  <a:pt x="1743069" y="4357"/>
                  <a:pt x="1773196" y="34234"/>
                </a:cubicBezTo>
                <a:cubicBezTo>
                  <a:pt x="1786018" y="-4233"/>
                  <a:pt x="1816144" y="30001"/>
                  <a:pt x="1833323" y="12822"/>
                </a:cubicBezTo>
                <a:cubicBezTo>
                  <a:pt x="1713068" y="8590"/>
                  <a:pt x="1592938" y="4233"/>
                  <a:pt x="1472684" y="4233"/>
                </a:cubicBezTo>
                <a:cubicBezTo>
                  <a:pt x="1008969" y="0"/>
                  <a:pt x="1008969" y="0"/>
                  <a:pt x="1008969" y="0"/>
                </a:cubicBezTo>
                <a:cubicBezTo>
                  <a:pt x="961788" y="0"/>
                  <a:pt x="961788" y="0"/>
                  <a:pt x="961788" y="0"/>
                </a:cubicBezTo>
                <a:cubicBezTo>
                  <a:pt x="322048" y="102702"/>
                  <a:pt x="322048" y="102702"/>
                  <a:pt x="322048" y="102702"/>
                </a:cubicBezTo>
                <a:cubicBezTo>
                  <a:pt x="210383" y="141168"/>
                  <a:pt x="90253" y="111292"/>
                  <a:pt x="0" y="299392"/>
                </a:cubicBezTo>
                <a:cubicBezTo>
                  <a:pt x="0" y="419148"/>
                  <a:pt x="51538" y="461972"/>
                  <a:pt x="81539" y="530316"/>
                </a:cubicBezTo>
                <a:cubicBezTo>
                  <a:pt x="210383" y="628660"/>
                  <a:pt x="356282" y="611606"/>
                  <a:pt x="493716" y="594426"/>
                </a:cubicBezTo>
                <a:cubicBezTo>
                  <a:pt x="528074" y="615838"/>
                  <a:pt x="562433" y="585837"/>
                  <a:pt x="592435" y="581604"/>
                </a:cubicBezTo>
                <a:cubicBezTo>
                  <a:pt x="704099" y="585837"/>
                  <a:pt x="828586" y="521726"/>
                  <a:pt x="931662" y="543138"/>
                </a:cubicBezTo>
                <a:cubicBezTo>
                  <a:pt x="1034737" y="534548"/>
                  <a:pt x="1154992" y="487492"/>
                  <a:pt x="1257943" y="500314"/>
                </a:cubicBezTo>
                <a:cubicBezTo>
                  <a:pt x="1309481" y="487492"/>
                  <a:pt x="1365251" y="466080"/>
                  <a:pt x="1412556" y="466080"/>
                </a:cubicBezTo>
                <a:cubicBezTo>
                  <a:pt x="1412556" y="449025"/>
                  <a:pt x="1429736" y="436203"/>
                  <a:pt x="1429736" y="470313"/>
                </a:cubicBezTo>
                <a:cubicBezTo>
                  <a:pt x="1442558" y="444668"/>
                  <a:pt x="1442558" y="444668"/>
                  <a:pt x="1442558" y="444668"/>
                </a:cubicBezTo>
                <a:cubicBezTo>
                  <a:pt x="1442558" y="448901"/>
                  <a:pt x="1446790" y="457491"/>
                  <a:pt x="1442558" y="461723"/>
                </a:cubicBezTo>
                <a:cubicBezTo>
                  <a:pt x="1472559" y="427489"/>
                  <a:pt x="1472559" y="427489"/>
                  <a:pt x="1472559" y="427489"/>
                </a:cubicBezTo>
                <a:cubicBezTo>
                  <a:pt x="1485381" y="414667"/>
                  <a:pt x="1498328" y="418899"/>
                  <a:pt x="1506918" y="431722"/>
                </a:cubicBezTo>
                <a:cubicBezTo>
                  <a:pt x="1515507" y="401845"/>
                  <a:pt x="1515507" y="401845"/>
                  <a:pt x="1515507" y="401845"/>
                </a:cubicBezTo>
                <a:cubicBezTo>
                  <a:pt x="1519740" y="406077"/>
                  <a:pt x="1519740" y="410434"/>
                  <a:pt x="1519740" y="418899"/>
                </a:cubicBezTo>
                <a:cubicBezTo>
                  <a:pt x="1532562" y="427489"/>
                  <a:pt x="1541152" y="414667"/>
                  <a:pt x="1545509" y="389023"/>
                </a:cubicBezTo>
                <a:cubicBezTo>
                  <a:pt x="1558331" y="410434"/>
                  <a:pt x="1558331" y="410434"/>
                  <a:pt x="1558331" y="410434"/>
                </a:cubicBezTo>
                <a:cubicBezTo>
                  <a:pt x="1558331" y="371968"/>
                  <a:pt x="1571153" y="423257"/>
                  <a:pt x="1579743" y="397612"/>
                </a:cubicBezTo>
                <a:cubicBezTo>
                  <a:pt x="1575510" y="389023"/>
                  <a:pt x="1575510" y="389023"/>
                  <a:pt x="1575510" y="389023"/>
                </a:cubicBezTo>
                <a:cubicBezTo>
                  <a:pt x="1627048" y="346199"/>
                  <a:pt x="1674228" y="337734"/>
                  <a:pt x="1734355" y="333377"/>
                </a:cubicBezTo>
                <a:cubicBezTo>
                  <a:pt x="1751535" y="294910"/>
                  <a:pt x="1764357" y="350432"/>
                  <a:pt x="1781536" y="311965"/>
                </a:cubicBezTo>
                <a:cubicBezTo>
                  <a:pt x="1811537" y="316198"/>
                  <a:pt x="1850253" y="320555"/>
                  <a:pt x="1876022" y="307732"/>
                </a:cubicBezTo>
                <a:cubicBezTo>
                  <a:pt x="1884612" y="252087"/>
                  <a:pt x="1901791" y="320555"/>
                  <a:pt x="1914613" y="282088"/>
                </a:cubicBezTo>
                <a:cubicBezTo>
                  <a:pt x="1974740" y="277855"/>
                  <a:pt x="2052047" y="239264"/>
                  <a:pt x="2124997" y="239264"/>
                </a:cubicBezTo>
                <a:cubicBezTo>
                  <a:pt x="1928058" y="201047"/>
                  <a:pt x="1713317" y="252336"/>
                  <a:pt x="1537292" y="248103"/>
                </a:cubicBezTo>
                <a:lnTo>
                  <a:pt x="1537292" y="248103"/>
                </a:lnTo>
                <a:close/>
                <a:moveTo>
                  <a:pt x="987681" y="132579"/>
                </a:moveTo>
                <a:cubicBezTo>
                  <a:pt x="987681" y="106935"/>
                  <a:pt x="987681" y="106935"/>
                  <a:pt x="987681" y="106935"/>
                </a:cubicBezTo>
                <a:cubicBezTo>
                  <a:pt x="991914" y="111167"/>
                  <a:pt x="991914" y="119757"/>
                  <a:pt x="996271" y="119757"/>
                </a:cubicBezTo>
                <a:lnTo>
                  <a:pt x="987681" y="132579"/>
                </a:lnTo>
                <a:lnTo>
                  <a:pt x="987681" y="132579"/>
                </a:lnTo>
                <a:lnTo>
                  <a:pt x="987681" y="132579"/>
                </a:lnTo>
                <a:close/>
                <a:moveTo>
                  <a:pt x="1206654" y="119757"/>
                </a:moveTo>
                <a:cubicBezTo>
                  <a:pt x="1215244" y="111167"/>
                  <a:pt x="1232423" y="115524"/>
                  <a:pt x="1241013" y="94112"/>
                </a:cubicBezTo>
                <a:cubicBezTo>
                  <a:pt x="1245245" y="115524"/>
                  <a:pt x="1253835" y="111167"/>
                  <a:pt x="1258192" y="115524"/>
                </a:cubicBezTo>
                <a:cubicBezTo>
                  <a:pt x="1241013" y="115524"/>
                  <a:pt x="1223833" y="132579"/>
                  <a:pt x="1206654" y="119757"/>
                </a:cubicBezTo>
                <a:lnTo>
                  <a:pt x="1206654" y="119757"/>
                </a:lnTo>
                <a:close/>
                <a:moveTo>
                  <a:pt x="1288318" y="119757"/>
                </a:moveTo>
                <a:cubicBezTo>
                  <a:pt x="1292550" y="115524"/>
                  <a:pt x="1305497" y="102702"/>
                  <a:pt x="1309729" y="115524"/>
                </a:cubicBezTo>
                <a:lnTo>
                  <a:pt x="1288318" y="119757"/>
                </a:lnTo>
                <a:lnTo>
                  <a:pt x="1288318" y="119757"/>
                </a:lnTo>
                <a:lnTo>
                  <a:pt x="1288318" y="119757"/>
                </a:lnTo>
                <a:close/>
                <a:moveTo>
                  <a:pt x="1335499" y="119757"/>
                </a:moveTo>
                <a:cubicBezTo>
                  <a:pt x="1335499" y="106935"/>
                  <a:pt x="1335499" y="106935"/>
                  <a:pt x="1335499" y="106935"/>
                </a:cubicBezTo>
                <a:cubicBezTo>
                  <a:pt x="1344088" y="106935"/>
                  <a:pt x="1352678" y="102702"/>
                  <a:pt x="1356911" y="119757"/>
                </a:cubicBezTo>
                <a:cubicBezTo>
                  <a:pt x="1352678" y="132579"/>
                  <a:pt x="1344088" y="119757"/>
                  <a:pt x="1335499" y="119757"/>
                </a:cubicBezTo>
                <a:lnTo>
                  <a:pt x="1335499" y="119757"/>
                </a:lnTo>
                <a:close/>
                <a:moveTo>
                  <a:pt x="1374214" y="256693"/>
                </a:moveTo>
                <a:cubicBezTo>
                  <a:pt x="1365625" y="248103"/>
                  <a:pt x="1365625" y="248103"/>
                  <a:pt x="1365625" y="248103"/>
                </a:cubicBezTo>
                <a:cubicBezTo>
                  <a:pt x="1374214" y="222459"/>
                  <a:pt x="1374214" y="222459"/>
                  <a:pt x="1374214" y="222459"/>
                </a:cubicBezTo>
                <a:lnTo>
                  <a:pt x="1374214" y="256693"/>
                </a:lnTo>
                <a:lnTo>
                  <a:pt x="1374214" y="256693"/>
                </a:lnTo>
                <a:lnTo>
                  <a:pt x="1374214" y="256693"/>
                </a:lnTo>
                <a:close/>
                <a:moveTo>
                  <a:pt x="1382804" y="72701"/>
                </a:moveTo>
                <a:cubicBezTo>
                  <a:pt x="1382804" y="81290"/>
                  <a:pt x="1395626" y="111167"/>
                  <a:pt x="1395626" y="128346"/>
                </a:cubicBezTo>
                <a:cubicBezTo>
                  <a:pt x="1378447" y="141168"/>
                  <a:pt x="1387036" y="89880"/>
                  <a:pt x="1382804" y="72701"/>
                </a:cubicBezTo>
                <a:lnTo>
                  <a:pt x="1382804" y="72701"/>
                </a:lnTo>
                <a:close/>
                <a:moveTo>
                  <a:pt x="1502934" y="115524"/>
                </a:moveTo>
                <a:cubicBezTo>
                  <a:pt x="1490112" y="111292"/>
                  <a:pt x="1477165" y="124114"/>
                  <a:pt x="1464343" y="115524"/>
                </a:cubicBezTo>
                <a:cubicBezTo>
                  <a:pt x="1477165" y="115524"/>
                  <a:pt x="1490112" y="89880"/>
                  <a:pt x="1502934" y="115524"/>
                </a:cubicBezTo>
                <a:lnTo>
                  <a:pt x="1502934" y="115524"/>
                </a:lnTo>
                <a:close/>
                <a:moveTo>
                  <a:pt x="1412805" y="111167"/>
                </a:moveTo>
                <a:cubicBezTo>
                  <a:pt x="1417038" y="102577"/>
                  <a:pt x="1425627" y="102577"/>
                  <a:pt x="1429984" y="115400"/>
                </a:cubicBezTo>
                <a:lnTo>
                  <a:pt x="1412805" y="111167"/>
                </a:lnTo>
                <a:lnTo>
                  <a:pt x="1412805" y="111167"/>
                </a:lnTo>
                <a:lnTo>
                  <a:pt x="1412805" y="111167"/>
                </a:lnTo>
                <a:close/>
                <a:moveTo>
                  <a:pt x="1477165" y="248103"/>
                </a:moveTo>
                <a:cubicBezTo>
                  <a:pt x="1464343" y="260925"/>
                  <a:pt x="1442807" y="243870"/>
                  <a:pt x="1429984" y="243870"/>
                </a:cubicBezTo>
                <a:cubicBezTo>
                  <a:pt x="1429984" y="205404"/>
                  <a:pt x="1451396" y="256693"/>
                  <a:pt x="1459986" y="218226"/>
                </a:cubicBezTo>
                <a:cubicBezTo>
                  <a:pt x="1464218" y="239638"/>
                  <a:pt x="1477165" y="222459"/>
                  <a:pt x="1481398" y="205404"/>
                </a:cubicBezTo>
                <a:cubicBezTo>
                  <a:pt x="1477165" y="218102"/>
                  <a:pt x="1477165" y="230924"/>
                  <a:pt x="1477165" y="248103"/>
                </a:cubicBezTo>
                <a:lnTo>
                  <a:pt x="1477165" y="248103"/>
                </a:lnTo>
                <a:close/>
              </a:path>
            </a:pathLst>
          </a:custGeom>
          <a:solidFill>
            <a:srgbClr val="000000"/>
          </a:solidFill>
          <a:ln w="1245"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xmlns="" id="{853D8C80-FCAD-4704-9CE3-59DC6AED187F}"/>
              </a:ext>
            </a:extLst>
          </p:cNvPr>
          <p:cNvSpPr/>
          <p:nvPr/>
        </p:nvSpPr>
        <p:spPr>
          <a:xfrm>
            <a:off x="1235546" y="3139957"/>
            <a:ext cx="1663701" cy="526931"/>
          </a:xfrm>
          <a:custGeom>
            <a:avLst/>
            <a:gdLst>
              <a:gd name="connsiteX0" fmla="*/ 78764 w 1720413"/>
              <a:gd name="connsiteY0" fmla="*/ 281341 h 288810"/>
              <a:gd name="connsiteX1" fmla="*/ 1582 w 1720413"/>
              <a:gd name="connsiteY1" fmla="*/ 289682 h 288810"/>
              <a:gd name="connsiteX2" fmla="*/ 52995 w 1720413"/>
              <a:gd name="connsiteY2" fmla="*/ 289682 h 288810"/>
              <a:gd name="connsiteX3" fmla="*/ 516212 w 1720413"/>
              <a:gd name="connsiteY3" fmla="*/ 268643 h 288810"/>
              <a:gd name="connsiteX4" fmla="*/ 430440 w 1720413"/>
              <a:gd name="connsiteY4" fmla="*/ 268643 h 288810"/>
              <a:gd name="connsiteX5" fmla="*/ 481853 w 1720413"/>
              <a:gd name="connsiteY5" fmla="*/ 264411 h 288810"/>
              <a:gd name="connsiteX6" fmla="*/ 473264 w 1720413"/>
              <a:gd name="connsiteY6" fmla="*/ 264411 h 288810"/>
              <a:gd name="connsiteX7" fmla="*/ 378903 w 1720413"/>
              <a:gd name="connsiteY7" fmla="*/ 260178 h 288810"/>
              <a:gd name="connsiteX8" fmla="*/ 335955 w 1720413"/>
              <a:gd name="connsiteY8" fmla="*/ 260178 h 288810"/>
              <a:gd name="connsiteX9" fmla="*/ 670451 w 1720413"/>
              <a:gd name="connsiteY9" fmla="*/ 247605 h 288810"/>
              <a:gd name="connsiteX10" fmla="*/ 777635 w 1720413"/>
              <a:gd name="connsiteY10" fmla="*/ 247605 h 288810"/>
              <a:gd name="connsiteX11" fmla="*/ 846228 w 1720413"/>
              <a:gd name="connsiteY11" fmla="*/ 251838 h 288810"/>
              <a:gd name="connsiteX12" fmla="*/ 936356 w 1720413"/>
              <a:gd name="connsiteY12" fmla="*/ 256070 h 288810"/>
              <a:gd name="connsiteX13" fmla="*/ 730454 w 1720413"/>
              <a:gd name="connsiteY13" fmla="*/ 264411 h 288810"/>
              <a:gd name="connsiteX14" fmla="*/ 863407 w 1720413"/>
              <a:gd name="connsiteY14" fmla="*/ 260178 h 288810"/>
              <a:gd name="connsiteX15" fmla="*/ 1090720 w 1720413"/>
              <a:gd name="connsiteY15" fmla="*/ 255946 h 288810"/>
              <a:gd name="connsiteX16" fmla="*/ 1369447 w 1720413"/>
              <a:gd name="connsiteY16" fmla="*/ 272752 h 288810"/>
              <a:gd name="connsiteX17" fmla="*/ 1438040 w 1720413"/>
              <a:gd name="connsiteY17" fmla="*/ 272752 h 288810"/>
              <a:gd name="connsiteX18" fmla="*/ 1510989 w 1720413"/>
              <a:gd name="connsiteY18" fmla="*/ 260178 h 288810"/>
              <a:gd name="connsiteX19" fmla="*/ 1523811 w 1720413"/>
              <a:gd name="connsiteY19" fmla="*/ 255946 h 288810"/>
              <a:gd name="connsiteX20" fmla="*/ 1588171 w 1720413"/>
              <a:gd name="connsiteY20" fmla="*/ 247605 h 288810"/>
              <a:gd name="connsiteX21" fmla="*/ 1583939 w 1720413"/>
              <a:gd name="connsiteY21" fmla="*/ 247605 h 288810"/>
              <a:gd name="connsiteX22" fmla="*/ 1575349 w 1720413"/>
              <a:gd name="connsiteY22" fmla="*/ 260178 h 288810"/>
              <a:gd name="connsiteX23" fmla="*/ 1648298 w 1720413"/>
              <a:gd name="connsiteY23" fmla="*/ 255946 h 288810"/>
              <a:gd name="connsiteX24" fmla="*/ 1648298 w 1720413"/>
              <a:gd name="connsiteY24" fmla="*/ 255946 h 288810"/>
              <a:gd name="connsiteX25" fmla="*/ 1622530 w 1720413"/>
              <a:gd name="connsiteY25" fmla="*/ 260178 h 288810"/>
              <a:gd name="connsiteX26" fmla="*/ 1622530 w 1720413"/>
              <a:gd name="connsiteY26" fmla="*/ 264411 h 288810"/>
              <a:gd name="connsiteX27" fmla="*/ 1639709 w 1720413"/>
              <a:gd name="connsiteY27" fmla="*/ 260178 h 288810"/>
              <a:gd name="connsiteX28" fmla="*/ 1661121 w 1720413"/>
              <a:gd name="connsiteY28" fmla="*/ 260178 h 288810"/>
              <a:gd name="connsiteX29" fmla="*/ 1656888 w 1720413"/>
              <a:gd name="connsiteY29" fmla="*/ 268519 h 288810"/>
              <a:gd name="connsiteX30" fmla="*/ 1721248 w 1720413"/>
              <a:gd name="connsiteY30" fmla="*/ 260178 h 288810"/>
              <a:gd name="connsiteX31" fmla="*/ 1682657 w 1720413"/>
              <a:gd name="connsiteY31" fmla="*/ 260178 h 288810"/>
              <a:gd name="connsiteX32" fmla="*/ 1708426 w 1720413"/>
              <a:gd name="connsiteY32" fmla="*/ 251838 h 288810"/>
              <a:gd name="connsiteX33" fmla="*/ 1687014 w 1720413"/>
              <a:gd name="connsiteY33" fmla="*/ 251838 h 288810"/>
              <a:gd name="connsiteX34" fmla="*/ 1704193 w 1720413"/>
              <a:gd name="connsiteY34" fmla="*/ 247605 h 288810"/>
              <a:gd name="connsiteX35" fmla="*/ 1704193 w 1720413"/>
              <a:gd name="connsiteY35" fmla="*/ 243372 h 288810"/>
              <a:gd name="connsiteX36" fmla="*/ 1695604 w 1720413"/>
              <a:gd name="connsiteY36" fmla="*/ 243372 h 288810"/>
              <a:gd name="connsiteX37" fmla="*/ 1691371 w 1720413"/>
              <a:gd name="connsiteY37" fmla="*/ 239140 h 288810"/>
              <a:gd name="connsiteX38" fmla="*/ 1669959 w 1720413"/>
              <a:gd name="connsiteY38" fmla="*/ 239140 h 288810"/>
              <a:gd name="connsiteX39" fmla="*/ 1687139 w 1720413"/>
              <a:gd name="connsiteY39" fmla="*/ 234907 h 288810"/>
              <a:gd name="connsiteX40" fmla="*/ 1678549 w 1720413"/>
              <a:gd name="connsiteY40" fmla="*/ 226567 h 288810"/>
              <a:gd name="connsiteX41" fmla="*/ 1704318 w 1720413"/>
              <a:gd name="connsiteY41" fmla="*/ 222334 h 288810"/>
              <a:gd name="connsiteX42" fmla="*/ 1721497 w 1720413"/>
              <a:gd name="connsiteY42" fmla="*/ 205529 h 288810"/>
              <a:gd name="connsiteX43" fmla="*/ 1717264 w 1720413"/>
              <a:gd name="connsiteY43" fmla="*/ 205529 h 288810"/>
              <a:gd name="connsiteX44" fmla="*/ 1661494 w 1720413"/>
              <a:gd name="connsiteY44" fmla="*/ 222334 h 288810"/>
              <a:gd name="connsiteX45" fmla="*/ 1618546 w 1720413"/>
              <a:gd name="connsiteY45" fmla="*/ 222334 h 288810"/>
              <a:gd name="connsiteX46" fmla="*/ 1627136 w 1720413"/>
              <a:gd name="connsiteY46" fmla="*/ 218102 h 288810"/>
              <a:gd name="connsiteX47" fmla="*/ 1605724 w 1720413"/>
              <a:gd name="connsiteY47" fmla="*/ 218102 h 288810"/>
              <a:gd name="connsiteX48" fmla="*/ 1601491 w 1720413"/>
              <a:gd name="connsiteY48" fmla="*/ 205529 h 288810"/>
              <a:gd name="connsiteX49" fmla="*/ 1610081 w 1720413"/>
              <a:gd name="connsiteY49" fmla="*/ 209761 h 288810"/>
              <a:gd name="connsiteX50" fmla="*/ 1601491 w 1720413"/>
              <a:gd name="connsiteY50" fmla="*/ 201420 h 288810"/>
              <a:gd name="connsiteX51" fmla="*/ 1618671 w 1720413"/>
              <a:gd name="connsiteY51" fmla="*/ 193080 h 288810"/>
              <a:gd name="connsiteX52" fmla="*/ 1614438 w 1720413"/>
              <a:gd name="connsiteY52" fmla="*/ 188847 h 288810"/>
              <a:gd name="connsiteX53" fmla="*/ 1610205 w 1720413"/>
              <a:gd name="connsiteY53" fmla="*/ 184615 h 288810"/>
              <a:gd name="connsiteX54" fmla="*/ 1563025 w 1720413"/>
              <a:gd name="connsiteY54" fmla="*/ 188847 h 288810"/>
              <a:gd name="connsiteX55" fmla="*/ 1524434 w 1720413"/>
              <a:gd name="connsiteY55" fmla="*/ 188847 h 288810"/>
              <a:gd name="connsiteX56" fmla="*/ 1571614 w 1720413"/>
              <a:gd name="connsiteY56" fmla="*/ 184615 h 288810"/>
              <a:gd name="connsiteX57" fmla="*/ 1571614 w 1720413"/>
              <a:gd name="connsiteY57" fmla="*/ 180382 h 288810"/>
              <a:gd name="connsiteX58" fmla="*/ 1627385 w 1720413"/>
              <a:gd name="connsiteY58" fmla="*/ 180382 h 288810"/>
              <a:gd name="connsiteX59" fmla="*/ 1627385 w 1720413"/>
              <a:gd name="connsiteY59" fmla="*/ 176149 h 288810"/>
              <a:gd name="connsiteX60" fmla="*/ 1588794 w 1720413"/>
              <a:gd name="connsiteY60" fmla="*/ 171917 h 288810"/>
              <a:gd name="connsiteX61" fmla="*/ 1593026 w 1720413"/>
              <a:gd name="connsiteY61" fmla="*/ 167684 h 288810"/>
              <a:gd name="connsiteX62" fmla="*/ 1614438 w 1720413"/>
              <a:gd name="connsiteY62" fmla="*/ 171917 h 288810"/>
              <a:gd name="connsiteX63" fmla="*/ 1631617 w 1720413"/>
              <a:gd name="connsiteY63" fmla="*/ 163576 h 288810"/>
              <a:gd name="connsiteX64" fmla="*/ 1580204 w 1720413"/>
              <a:gd name="connsiteY64" fmla="*/ 155235 h 288810"/>
              <a:gd name="connsiteX65" fmla="*/ 1588794 w 1720413"/>
              <a:gd name="connsiteY65" fmla="*/ 155235 h 288810"/>
              <a:gd name="connsiteX66" fmla="*/ 1601616 w 1720413"/>
              <a:gd name="connsiteY66" fmla="*/ 142662 h 288810"/>
              <a:gd name="connsiteX67" fmla="*/ 1580204 w 1720413"/>
              <a:gd name="connsiteY67" fmla="*/ 142662 h 288810"/>
              <a:gd name="connsiteX68" fmla="*/ 1533023 w 1720413"/>
              <a:gd name="connsiteY68" fmla="*/ 134322 h 288810"/>
              <a:gd name="connsiteX69" fmla="*/ 1563025 w 1720413"/>
              <a:gd name="connsiteY69" fmla="*/ 130089 h 288810"/>
              <a:gd name="connsiteX70" fmla="*/ 1550203 w 1720413"/>
              <a:gd name="connsiteY70" fmla="*/ 125857 h 288810"/>
              <a:gd name="connsiteX71" fmla="*/ 1533023 w 1720413"/>
              <a:gd name="connsiteY71" fmla="*/ 130089 h 288810"/>
              <a:gd name="connsiteX72" fmla="*/ 1494432 w 1720413"/>
              <a:gd name="connsiteY72" fmla="*/ 125857 h 288810"/>
              <a:gd name="connsiteX73" fmla="*/ 1503022 w 1720413"/>
              <a:gd name="connsiteY73" fmla="*/ 125857 h 288810"/>
              <a:gd name="connsiteX74" fmla="*/ 1550203 w 1720413"/>
              <a:gd name="connsiteY74" fmla="*/ 117516 h 288810"/>
              <a:gd name="connsiteX75" fmla="*/ 1503022 w 1720413"/>
              <a:gd name="connsiteY75" fmla="*/ 109175 h 288810"/>
              <a:gd name="connsiteX76" fmla="*/ 1563025 w 1720413"/>
              <a:gd name="connsiteY76" fmla="*/ 104943 h 288810"/>
              <a:gd name="connsiteX77" fmla="*/ 1498665 w 1720413"/>
              <a:gd name="connsiteY77" fmla="*/ 100710 h 288810"/>
              <a:gd name="connsiteX78" fmla="*/ 1507255 w 1720413"/>
              <a:gd name="connsiteY78" fmla="*/ 88137 h 288810"/>
              <a:gd name="connsiteX79" fmla="*/ 1558668 w 1720413"/>
              <a:gd name="connsiteY79" fmla="*/ 92369 h 288810"/>
              <a:gd name="connsiteX80" fmla="*/ 1631617 w 1720413"/>
              <a:gd name="connsiteY80" fmla="*/ 104943 h 288810"/>
              <a:gd name="connsiteX81" fmla="*/ 1605848 w 1720413"/>
              <a:gd name="connsiteY81" fmla="*/ 104943 h 288810"/>
              <a:gd name="connsiteX82" fmla="*/ 1687387 w 1720413"/>
              <a:gd name="connsiteY82" fmla="*/ 104943 h 288810"/>
              <a:gd name="connsiteX83" fmla="*/ 1691620 w 1720413"/>
              <a:gd name="connsiteY83" fmla="*/ 100710 h 288810"/>
              <a:gd name="connsiteX84" fmla="*/ 1584437 w 1720413"/>
              <a:gd name="connsiteY84" fmla="*/ 88137 h 288810"/>
              <a:gd name="connsiteX85" fmla="*/ 1618795 w 1720413"/>
              <a:gd name="connsiteY85" fmla="*/ 83904 h 288810"/>
              <a:gd name="connsiteX86" fmla="*/ 1614562 w 1720413"/>
              <a:gd name="connsiteY86" fmla="*/ 79672 h 288810"/>
              <a:gd name="connsiteX87" fmla="*/ 1515969 w 1720413"/>
              <a:gd name="connsiteY87" fmla="*/ 79672 h 288810"/>
              <a:gd name="connsiteX88" fmla="*/ 1503146 w 1720413"/>
              <a:gd name="connsiteY88" fmla="*/ 75439 h 288810"/>
              <a:gd name="connsiteX89" fmla="*/ 1541737 w 1720413"/>
              <a:gd name="connsiteY89" fmla="*/ 75439 h 288810"/>
              <a:gd name="connsiteX90" fmla="*/ 1696101 w 1720413"/>
              <a:gd name="connsiteY90" fmla="*/ 75439 h 288810"/>
              <a:gd name="connsiteX91" fmla="*/ 1696101 w 1720413"/>
              <a:gd name="connsiteY91" fmla="*/ 75439 h 288810"/>
              <a:gd name="connsiteX92" fmla="*/ 1670333 w 1720413"/>
              <a:gd name="connsiteY92" fmla="*/ 67098 h 288810"/>
              <a:gd name="connsiteX93" fmla="*/ 1648921 w 1720413"/>
              <a:gd name="connsiteY93" fmla="*/ 58758 h 288810"/>
              <a:gd name="connsiteX94" fmla="*/ 1678922 w 1720413"/>
              <a:gd name="connsiteY94" fmla="*/ 29379 h 288810"/>
              <a:gd name="connsiteX95" fmla="*/ 1554560 w 1720413"/>
              <a:gd name="connsiteY95" fmla="*/ 12573 h 288810"/>
              <a:gd name="connsiteX96" fmla="*/ 1280066 w 1720413"/>
              <a:gd name="connsiteY96" fmla="*/ 4232 h 288810"/>
              <a:gd name="connsiteX97" fmla="*/ 1250064 w 1720413"/>
              <a:gd name="connsiteY97" fmla="*/ 4232 h 288810"/>
              <a:gd name="connsiteX98" fmla="*/ 1095700 w 1720413"/>
              <a:gd name="connsiteY98" fmla="*/ 4232 h 288810"/>
              <a:gd name="connsiteX99" fmla="*/ 1018518 w 1720413"/>
              <a:gd name="connsiteY99" fmla="*/ 0 h 288810"/>
              <a:gd name="connsiteX100" fmla="*/ 889798 w 1720413"/>
              <a:gd name="connsiteY100" fmla="*/ 4232 h 288810"/>
              <a:gd name="connsiteX101" fmla="*/ 555301 w 1720413"/>
              <a:gd name="connsiteY101" fmla="*/ 16806 h 288810"/>
              <a:gd name="connsiteX102" fmla="*/ 675431 w 1720413"/>
              <a:gd name="connsiteY102" fmla="*/ 12573 h 288810"/>
              <a:gd name="connsiteX103" fmla="*/ 538246 w 1720413"/>
              <a:gd name="connsiteY103" fmla="*/ 12573 h 288810"/>
              <a:gd name="connsiteX104" fmla="*/ 529656 w 1720413"/>
              <a:gd name="connsiteY104" fmla="*/ 16806 h 288810"/>
              <a:gd name="connsiteX105" fmla="*/ 538246 w 1720413"/>
              <a:gd name="connsiteY105" fmla="*/ 16806 h 288810"/>
              <a:gd name="connsiteX106" fmla="*/ 143622 w 1720413"/>
              <a:gd name="connsiteY106" fmla="*/ 37844 h 288810"/>
              <a:gd name="connsiteX107" fmla="*/ 6437 w 1720413"/>
              <a:gd name="connsiteY107" fmla="*/ 62991 h 288810"/>
              <a:gd name="connsiteX108" fmla="*/ 2204 w 1720413"/>
              <a:gd name="connsiteY108" fmla="*/ 79796 h 288810"/>
              <a:gd name="connsiteX109" fmla="*/ 19383 w 1720413"/>
              <a:gd name="connsiteY109" fmla="*/ 92369 h 288810"/>
              <a:gd name="connsiteX110" fmla="*/ 15151 w 1720413"/>
              <a:gd name="connsiteY110" fmla="*/ 100710 h 288810"/>
              <a:gd name="connsiteX111" fmla="*/ 40920 w 1720413"/>
              <a:gd name="connsiteY111" fmla="*/ 109051 h 288810"/>
              <a:gd name="connsiteX112" fmla="*/ 28097 w 1720413"/>
              <a:gd name="connsiteY112" fmla="*/ 117391 h 288810"/>
              <a:gd name="connsiteX113" fmla="*/ 113869 w 1720413"/>
              <a:gd name="connsiteY113" fmla="*/ 117391 h 288810"/>
              <a:gd name="connsiteX114" fmla="*/ 517084 w 1720413"/>
              <a:gd name="connsiteY114" fmla="*/ 96353 h 288810"/>
              <a:gd name="connsiteX115" fmla="*/ 555675 w 1720413"/>
              <a:gd name="connsiteY115" fmla="*/ 96353 h 288810"/>
              <a:gd name="connsiteX116" fmla="*/ 306949 w 1720413"/>
              <a:gd name="connsiteY116" fmla="*/ 108926 h 288810"/>
              <a:gd name="connsiteX117" fmla="*/ 272590 w 1720413"/>
              <a:gd name="connsiteY117" fmla="*/ 117267 h 288810"/>
              <a:gd name="connsiteX118" fmla="*/ 105279 w 1720413"/>
              <a:gd name="connsiteY118" fmla="*/ 125607 h 288810"/>
              <a:gd name="connsiteX119" fmla="*/ 49509 w 1720413"/>
              <a:gd name="connsiteY119" fmla="*/ 138181 h 288810"/>
              <a:gd name="connsiteX120" fmla="*/ 96690 w 1720413"/>
              <a:gd name="connsiteY120" fmla="*/ 133948 h 288810"/>
              <a:gd name="connsiteX121" fmla="*/ 70921 w 1720413"/>
              <a:gd name="connsiteY121" fmla="*/ 142289 h 288810"/>
              <a:gd name="connsiteX122" fmla="*/ 345415 w 1720413"/>
              <a:gd name="connsiteY122" fmla="*/ 121250 h 288810"/>
              <a:gd name="connsiteX123" fmla="*/ 349648 w 1720413"/>
              <a:gd name="connsiteY123" fmla="*/ 125483 h 288810"/>
              <a:gd name="connsiteX124" fmla="*/ 362470 w 1720413"/>
              <a:gd name="connsiteY124" fmla="*/ 125483 h 288810"/>
              <a:gd name="connsiteX125" fmla="*/ 362470 w 1720413"/>
              <a:gd name="connsiteY125" fmla="*/ 121250 h 288810"/>
              <a:gd name="connsiteX126" fmla="*/ 379649 w 1720413"/>
              <a:gd name="connsiteY126" fmla="*/ 121250 h 288810"/>
              <a:gd name="connsiteX127" fmla="*/ 276699 w 1720413"/>
              <a:gd name="connsiteY127" fmla="*/ 121250 h 288810"/>
              <a:gd name="connsiteX128" fmla="*/ 641197 w 1720413"/>
              <a:gd name="connsiteY128" fmla="*/ 108677 h 288810"/>
              <a:gd name="connsiteX129" fmla="*/ 401061 w 1720413"/>
              <a:gd name="connsiteY129" fmla="*/ 121250 h 288810"/>
              <a:gd name="connsiteX130" fmla="*/ 413883 w 1720413"/>
              <a:gd name="connsiteY130" fmla="*/ 121250 h 288810"/>
              <a:gd name="connsiteX131" fmla="*/ 383882 w 1720413"/>
              <a:gd name="connsiteY131" fmla="*/ 125483 h 288810"/>
              <a:gd name="connsiteX132" fmla="*/ 383882 w 1720413"/>
              <a:gd name="connsiteY132" fmla="*/ 125483 h 288810"/>
              <a:gd name="connsiteX133" fmla="*/ 405294 w 1720413"/>
              <a:gd name="connsiteY133" fmla="*/ 129716 h 288810"/>
              <a:gd name="connsiteX134" fmla="*/ 375292 w 1720413"/>
              <a:gd name="connsiteY134" fmla="*/ 129716 h 288810"/>
              <a:gd name="connsiteX135" fmla="*/ 362470 w 1720413"/>
              <a:gd name="connsiteY135" fmla="*/ 133948 h 288810"/>
              <a:gd name="connsiteX136" fmla="*/ 362470 w 1720413"/>
              <a:gd name="connsiteY136" fmla="*/ 138181 h 288810"/>
              <a:gd name="connsiteX137" fmla="*/ 688377 w 1720413"/>
              <a:gd name="connsiteY137" fmla="*/ 125607 h 288810"/>
              <a:gd name="connsiteX138" fmla="*/ 696968 w 1720413"/>
              <a:gd name="connsiteY138" fmla="*/ 129840 h 288810"/>
              <a:gd name="connsiteX139" fmla="*/ 606838 w 1720413"/>
              <a:gd name="connsiteY139" fmla="*/ 138181 h 288810"/>
              <a:gd name="connsiteX140" fmla="*/ 293753 w 1720413"/>
              <a:gd name="connsiteY140" fmla="*/ 150754 h 288810"/>
              <a:gd name="connsiteX141" fmla="*/ 280931 w 1720413"/>
              <a:gd name="connsiteY141" fmla="*/ 146521 h 288810"/>
              <a:gd name="connsiteX142" fmla="*/ 83619 w 1720413"/>
              <a:gd name="connsiteY142" fmla="*/ 163327 h 288810"/>
              <a:gd name="connsiteX143" fmla="*/ 32206 w 1720413"/>
              <a:gd name="connsiteY143" fmla="*/ 167560 h 288810"/>
              <a:gd name="connsiteX144" fmla="*/ 36438 w 1720413"/>
              <a:gd name="connsiteY144" fmla="*/ 167560 h 288810"/>
              <a:gd name="connsiteX145" fmla="*/ 165158 w 1720413"/>
              <a:gd name="connsiteY145" fmla="*/ 163327 h 288810"/>
              <a:gd name="connsiteX146" fmla="*/ 160926 w 1720413"/>
              <a:gd name="connsiteY146" fmla="*/ 159095 h 288810"/>
              <a:gd name="connsiteX147" fmla="*/ 289645 w 1720413"/>
              <a:gd name="connsiteY147" fmla="*/ 150754 h 288810"/>
              <a:gd name="connsiteX148" fmla="*/ 341058 w 1720413"/>
              <a:gd name="connsiteY148" fmla="*/ 150754 h 288810"/>
              <a:gd name="connsiteX149" fmla="*/ 649911 w 1720413"/>
              <a:gd name="connsiteY149" fmla="*/ 142413 h 288810"/>
              <a:gd name="connsiteX150" fmla="*/ 675680 w 1720413"/>
              <a:gd name="connsiteY150" fmla="*/ 146646 h 288810"/>
              <a:gd name="connsiteX151" fmla="*/ 328236 w 1720413"/>
              <a:gd name="connsiteY151" fmla="*/ 159219 h 288810"/>
              <a:gd name="connsiteX152" fmla="*/ 268233 w 1720413"/>
              <a:gd name="connsiteY152" fmla="*/ 163452 h 288810"/>
              <a:gd name="connsiteX153" fmla="*/ 272466 w 1720413"/>
              <a:gd name="connsiteY153" fmla="*/ 163452 h 288810"/>
              <a:gd name="connsiteX154" fmla="*/ 255287 w 1720413"/>
              <a:gd name="connsiteY154" fmla="*/ 163452 h 288810"/>
              <a:gd name="connsiteX155" fmla="*/ 255287 w 1720413"/>
              <a:gd name="connsiteY155" fmla="*/ 167684 h 288810"/>
              <a:gd name="connsiteX156" fmla="*/ 208106 w 1720413"/>
              <a:gd name="connsiteY156" fmla="*/ 167684 h 288810"/>
              <a:gd name="connsiteX157" fmla="*/ 220928 w 1720413"/>
              <a:gd name="connsiteY157" fmla="*/ 163452 h 288810"/>
              <a:gd name="connsiteX158" fmla="*/ 169515 w 1720413"/>
              <a:gd name="connsiteY158" fmla="*/ 171792 h 288810"/>
              <a:gd name="connsiteX159" fmla="*/ 49385 w 1720413"/>
              <a:gd name="connsiteY159" fmla="*/ 180133 h 288810"/>
              <a:gd name="connsiteX160" fmla="*/ 62207 w 1720413"/>
              <a:gd name="connsiteY160" fmla="*/ 184366 h 288810"/>
              <a:gd name="connsiteX161" fmla="*/ 40795 w 1720413"/>
              <a:gd name="connsiteY161" fmla="*/ 188598 h 288810"/>
              <a:gd name="connsiteX162" fmla="*/ 66564 w 1720413"/>
              <a:gd name="connsiteY162" fmla="*/ 188598 h 288810"/>
              <a:gd name="connsiteX163" fmla="*/ 628375 w 1720413"/>
              <a:gd name="connsiteY163" fmla="*/ 167560 h 288810"/>
              <a:gd name="connsiteX164" fmla="*/ 641197 w 1720413"/>
              <a:gd name="connsiteY164" fmla="*/ 167560 h 288810"/>
              <a:gd name="connsiteX165" fmla="*/ 529656 w 1720413"/>
              <a:gd name="connsiteY165" fmla="*/ 171792 h 288810"/>
              <a:gd name="connsiteX166" fmla="*/ 551068 w 1720413"/>
              <a:gd name="connsiteY166" fmla="*/ 171792 h 288810"/>
              <a:gd name="connsiteX167" fmla="*/ 478119 w 1720413"/>
              <a:gd name="connsiteY167" fmla="*/ 180133 h 288810"/>
              <a:gd name="connsiteX168" fmla="*/ 508120 w 1720413"/>
              <a:gd name="connsiteY168" fmla="*/ 184366 h 288810"/>
              <a:gd name="connsiteX169" fmla="*/ 79262 w 1720413"/>
              <a:gd name="connsiteY169" fmla="*/ 205404 h 288810"/>
              <a:gd name="connsiteX170" fmla="*/ 70672 w 1720413"/>
              <a:gd name="connsiteY170" fmla="*/ 209636 h 288810"/>
              <a:gd name="connsiteX171" fmla="*/ 122085 w 1720413"/>
              <a:gd name="connsiteY171" fmla="*/ 209636 h 288810"/>
              <a:gd name="connsiteX172" fmla="*/ 83494 w 1720413"/>
              <a:gd name="connsiteY172" fmla="*/ 213869 h 288810"/>
              <a:gd name="connsiteX173" fmla="*/ 87727 w 1720413"/>
              <a:gd name="connsiteY173" fmla="*/ 213869 h 288810"/>
              <a:gd name="connsiteX174" fmla="*/ 83494 w 1720413"/>
              <a:gd name="connsiteY174" fmla="*/ 218102 h 288810"/>
              <a:gd name="connsiteX175" fmla="*/ 122085 w 1720413"/>
              <a:gd name="connsiteY175" fmla="*/ 218102 h 288810"/>
              <a:gd name="connsiteX176" fmla="*/ 259270 w 1720413"/>
              <a:gd name="connsiteY176" fmla="*/ 205529 h 288810"/>
              <a:gd name="connsiteX177" fmla="*/ 186321 w 1720413"/>
              <a:gd name="connsiteY177" fmla="*/ 213869 h 288810"/>
              <a:gd name="connsiteX178" fmla="*/ 345042 w 1720413"/>
              <a:gd name="connsiteY178" fmla="*/ 209636 h 288810"/>
              <a:gd name="connsiteX179" fmla="*/ 345042 w 1720413"/>
              <a:gd name="connsiteY179" fmla="*/ 205404 h 288810"/>
              <a:gd name="connsiteX180" fmla="*/ 285039 w 1720413"/>
              <a:gd name="connsiteY180" fmla="*/ 205404 h 288810"/>
              <a:gd name="connsiteX181" fmla="*/ 696718 w 1720413"/>
              <a:gd name="connsiteY181" fmla="*/ 192831 h 288810"/>
              <a:gd name="connsiteX182" fmla="*/ 649538 w 1720413"/>
              <a:gd name="connsiteY182" fmla="*/ 201171 h 288810"/>
              <a:gd name="connsiteX183" fmla="*/ 731077 w 1720413"/>
              <a:gd name="connsiteY183" fmla="*/ 201171 h 288810"/>
              <a:gd name="connsiteX184" fmla="*/ 671074 w 1720413"/>
              <a:gd name="connsiteY184" fmla="*/ 209512 h 288810"/>
              <a:gd name="connsiteX185" fmla="*/ 319397 w 1720413"/>
              <a:gd name="connsiteY185" fmla="*/ 222085 h 288810"/>
              <a:gd name="connsiteX186" fmla="*/ 255038 w 1720413"/>
              <a:gd name="connsiteY186" fmla="*/ 222085 h 288810"/>
              <a:gd name="connsiteX187" fmla="*/ 242215 w 1720413"/>
              <a:gd name="connsiteY187" fmla="*/ 226318 h 288810"/>
              <a:gd name="connsiteX188" fmla="*/ 216447 w 1720413"/>
              <a:gd name="connsiteY188" fmla="*/ 222085 h 288810"/>
              <a:gd name="connsiteX189" fmla="*/ 130675 w 1720413"/>
              <a:gd name="connsiteY189" fmla="*/ 222085 h 288810"/>
              <a:gd name="connsiteX190" fmla="*/ 6312 w 1720413"/>
              <a:gd name="connsiteY190" fmla="*/ 234658 h 288810"/>
              <a:gd name="connsiteX191" fmla="*/ 49260 w 1720413"/>
              <a:gd name="connsiteY191" fmla="*/ 238891 h 288810"/>
              <a:gd name="connsiteX192" fmla="*/ 14902 w 1720413"/>
              <a:gd name="connsiteY192" fmla="*/ 247232 h 288810"/>
              <a:gd name="connsiteX193" fmla="*/ 27724 w 1720413"/>
              <a:gd name="connsiteY193" fmla="*/ 251464 h 288810"/>
              <a:gd name="connsiteX194" fmla="*/ 23492 w 1720413"/>
              <a:gd name="connsiteY194" fmla="*/ 251464 h 288810"/>
              <a:gd name="connsiteX195" fmla="*/ 53493 w 1720413"/>
              <a:gd name="connsiteY195" fmla="*/ 251464 h 288810"/>
              <a:gd name="connsiteX196" fmla="*/ 486708 w 1720413"/>
              <a:gd name="connsiteY196" fmla="*/ 238891 h 288810"/>
              <a:gd name="connsiteX197" fmla="*/ 19259 w 1720413"/>
              <a:gd name="connsiteY197" fmla="*/ 264037 h 288810"/>
              <a:gd name="connsiteX198" fmla="*/ 122210 w 1720413"/>
              <a:gd name="connsiteY198" fmla="*/ 259805 h 288810"/>
              <a:gd name="connsiteX199" fmla="*/ 6437 w 1720413"/>
              <a:gd name="connsiteY199" fmla="*/ 268145 h 288810"/>
              <a:gd name="connsiteX200" fmla="*/ 6437 w 1720413"/>
              <a:gd name="connsiteY200" fmla="*/ 280719 h 288810"/>
              <a:gd name="connsiteX201" fmla="*/ 45028 w 1720413"/>
              <a:gd name="connsiteY201" fmla="*/ 276486 h 288810"/>
              <a:gd name="connsiteX202" fmla="*/ 212338 w 1720413"/>
              <a:gd name="connsiteY202" fmla="*/ 276486 h 288810"/>
              <a:gd name="connsiteX203" fmla="*/ 78764 w 1720413"/>
              <a:gd name="connsiteY203" fmla="*/ 281341 h 288810"/>
              <a:gd name="connsiteX204" fmla="*/ 78764 w 1720413"/>
              <a:gd name="connsiteY204" fmla="*/ 281341 h 288810"/>
              <a:gd name="connsiteX205" fmla="*/ 1635725 w 1720413"/>
              <a:gd name="connsiteY205" fmla="*/ 239264 h 288810"/>
              <a:gd name="connsiteX206" fmla="*/ 1652905 w 1720413"/>
              <a:gd name="connsiteY206" fmla="*/ 235032 h 288810"/>
              <a:gd name="connsiteX207" fmla="*/ 1635725 w 1720413"/>
              <a:gd name="connsiteY207" fmla="*/ 239264 h 288810"/>
              <a:gd name="connsiteX208" fmla="*/ 1605724 w 1720413"/>
              <a:gd name="connsiteY208" fmla="*/ 247605 h 288810"/>
              <a:gd name="connsiteX209" fmla="*/ 1635725 w 1720413"/>
              <a:gd name="connsiteY209" fmla="*/ 239264 h 288810"/>
              <a:gd name="connsiteX210" fmla="*/ 1635725 w 1720413"/>
              <a:gd name="connsiteY210" fmla="*/ 239264 h 288810"/>
              <a:gd name="connsiteX211" fmla="*/ 1459825 w 1720413"/>
              <a:gd name="connsiteY211" fmla="*/ 125981 h 288810"/>
              <a:gd name="connsiteX212" fmla="*/ 1468414 w 1720413"/>
              <a:gd name="connsiteY212" fmla="*/ 125981 h 288810"/>
              <a:gd name="connsiteX213" fmla="*/ 1481237 w 1720413"/>
              <a:gd name="connsiteY213" fmla="*/ 121749 h 288810"/>
              <a:gd name="connsiteX214" fmla="*/ 1481237 w 1720413"/>
              <a:gd name="connsiteY214" fmla="*/ 125981 h 288810"/>
              <a:gd name="connsiteX215" fmla="*/ 1468414 w 1720413"/>
              <a:gd name="connsiteY215" fmla="*/ 125981 h 288810"/>
              <a:gd name="connsiteX216" fmla="*/ 1459825 w 1720413"/>
              <a:gd name="connsiteY216" fmla="*/ 125981 h 288810"/>
              <a:gd name="connsiteX217" fmla="*/ 1425466 w 1720413"/>
              <a:gd name="connsiteY217" fmla="*/ 121749 h 288810"/>
              <a:gd name="connsiteX218" fmla="*/ 1459825 w 1720413"/>
              <a:gd name="connsiteY218" fmla="*/ 125981 h 288810"/>
              <a:gd name="connsiteX219" fmla="*/ 1459825 w 1720413"/>
              <a:gd name="connsiteY219" fmla="*/ 125981 h 288810"/>
              <a:gd name="connsiteX220" fmla="*/ 121712 w 1720413"/>
              <a:gd name="connsiteY220" fmla="*/ 130214 h 288810"/>
              <a:gd name="connsiteX221" fmla="*/ 108889 w 1720413"/>
              <a:gd name="connsiteY221" fmla="*/ 134446 h 288810"/>
              <a:gd name="connsiteX222" fmla="*/ 177482 w 1720413"/>
              <a:gd name="connsiteY222" fmla="*/ 126106 h 288810"/>
              <a:gd name="connsiteX223" fmla="*/ 121712 w 1720413"/>
              <a:gd name="connsiteY223" fmla="*/ 130214 h 288810"/>
              <a:gd name="connsiteX224" fmla="*/ 121712 w 1720413"/>
              <a:gd name="connsiteY224" fmla="*/ 130214 h 288810"/>
              <a:gd name="connsiteX225" fmla="*/ 121712 w 1720413"/>
              <a:gd name="connsiteY225" fmla="*/ 130214 h 288810"/>
              <a:gd name="connsiteX226" fmla="*/ 644932 w 1720413"/>
              <a:gd name="connsiteY226" fmla="*/ 125981 h 288810"/>
              <a:gd name="connsiteX227" fmla="*/ 529158 w 1720413"/>
              <a:gd name="connsiteY227" fmla="*/ 121749 h 288810"/>
              <a:gd name="connsiteX228" fmla="*/ 559160 w 1720413"/>
              <a:gd name="connsiteY228" fmla="*/ 121749 h 288810"/>
              <a:gd name="connsiteX229" fmla="*/ 563392 w 1720413"/>
              <a:gd name="connsiteY229" fmla="*/ 125981 h 288810"/>
              <a:gd name="connsiteX230" fmla="*/ 661987 w 1720413"/>
              <a:gd name="connsiteY230" fmla="*/ 121749 h 288810"/>
              <a:gd name="connsiteX231" fmla="*/ 644932 w 1720413"/>
              <a:gd name="connsiteY231" fmla="*/ 125981 h 288810"/>
              <a:gd name="connsiteX232" fmla="*/ 644932 w 1720413"/>
              <a:gd name="connsiteY232" fmla="*/ 125981 h 288810"/>
              <a:gd name="connsiteX233" fmla="*/ 644932 w 1720413"/>
              <a:gd name="connsiteY233" fmla="*/ 125981 h 288810"/>
              <a:gd name="connsiteX234" fmla="*/ 396206 w 1720413"/>
              <a:gd name="connsiteY234" fmla="*/ 163701 h 288810"/>
              <a:gd name="connsiteX235" fmla="*/ 417618 w 1720413"/>
              <a:gd name="connsiteY235" fmla="*/ 163701 h 288810"/>
              <a:gd name="connsiteX236" fmla="*/ 396206 w 1720413"/>
              <a:gd name="connsiteY236" fmla="*/ 163701 h 288810"/>
              <a:gd name="connsiteX237" fmla="*/ 396206 w 1720413"/>
              <a:gd name="connsiteY237" fmla="*/ 163701 h 288810"/>
              <a:gd name="connsiteX238" fmla="*/ 91711 w 1720413"/>
              <a:gd name="connsiteY238" fmla="*/ 239264 h 288810"/>
              <a:gd name="connsiteX239" fmla="*/ 87478 w 1720413"/>
              <a:gd name="connsiteY239" fmla="*/ 239264 h 288810"/>
              <a:gd name="connsiteX240" fmla="*/ 91711 w 1720413"/>
              <a:gd name="connsiteY240" fmla="*/ 239264 h 288810"/>
              <a:gd name="connsiteX241" fmla="*/ 121712 w 1720413"/>
              <a:gd name="connsiteY241" fmla="*/ 239264 h 288810"/>
              <a:gd name="connsiteX242" fmla="*/ 91711 w 1720413"/>
              <a:gd name="connsiteY242" fmla="*/ 239264 h 288810"/>
              <a:gd name="connsiteX243" fmla="*/ 91711 w 1720413"/>
              <a:gd name="connsiteY243" fmla="*/ 239264 h 288810"/>
              <a:gd name="connsiteX244" fmla="*/ 258897 w 1720413"/>
              <a:gd name="connsiteY244" fmla="*/ 230924 h 288810"/>
              <a:gd name="connsiteX245" fmla="*/ 228896 w 1720413"/>
              <a:gd name="connsiteY245" fmla="*/ 230924 h 288810"/>
              <a:gd name="connsiteX246" fmla="*/ 323257 w 1720413"/>
              <a:gd name="connsiteY246" fmla="*/ 230924 h 288810"/>
              <a:gd name="connsiteX247" fmla="*/ 258897 w 1720413"/>
              <a:gd name="connsiteY247" fmla="*/ 230924 h 288810"/>
              <a:gd name="connsiteX248" fmla="*/ 258897 w 1720413"/>
              <a:gd name="connsiteY248" fmla="*/ 230924 h 288810"/>
              <a:gd name="connsiteX249" fmla="*/ 258897 w 1720413"/>
              <a:gd name="connsiteY249" fmla="*/ 230924 h 288810"/>
              <a:gd name="connsiteX250" fmla="*/ 546338 w 1720413"/>
              <a:gd name="connsiteY250" fmla="*/ 247730 h 288810"/>
              <a:gd name="connsiteX251" fmla="*/ 546338 w 1720413"/>
              <a:gd name="connsiteY251" fmla="*/ 247730 h 288810"/>
              <a:gd name="connsiteX252" fmla="*/ 481978 w 1720413"/>
              <a:gd name="connsiteY252" fmla="*/ 247730 h 288810"/>
              <a:gd name="connsiteX253" fmla="*/ 546338 w 1720413"/>
              <a:gd name="connsiteY253" fmla="*/ 247730 h 288810"/>
              <a:gd name="connsiteX254" fmla="*/ 546338 w 1720413"/>
              <a:gd name="connsiteY254" fmla="*/ 247730 h 288810"/>
              <a:gd name="connsiteX255" fmla="*/ 546338 w 1720413"/>
              <a:gd name="connsiteY255" fmla="*/ 247730 h 288810"/>
              <a:gd name="connsiteX256" fmla="*/ 374794 w 1720413"/>
              <a:gd name="connsiteY256" fmla="*/ 251962 h 288810"/>
              <a:gd name="connsiteX257" fmla="*/ 361972 w 1720413"/>
              <a:gd name="connsiteY257" fmla="*/ 251962 h 288810"/>
              <a:gd name="connsiteX258" fmla="*/ 293380 w 1720413"/>
              <a:gd name="connsiteY258" fmla="*/ 256195 h 288810"/>
              <a:gd name="connsiteX259" fmla="*/ 374794 w 1720413"/>
              <a:gd name="connsiteY259" fmla="*/ 251962 h 288810"/>
              <a:gd name="connsiteX260" fmla="*/ 374794 w 1720413"/>
              <a:gd name="connsiteY260" fmla="*/ 251962 h 288810"/>
              <a:gd name="connsiteX261" fmla="*/ 374794 w 1720413"/>
              <a:gd name="connsiteY261" fmla="*/ 251962 h 28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1720413" h="288810">
                <a:moveTo>
                  <a:pt x="78764" y="281341"/>
                </a:moveTo>
                <a:cubicBezTo>
                  <a:pt x="48762" y="281341"/>
                  <a:pt x="14404" y="281341"/>
                  <a:pt x="1582" y="289682"/>
                </a:cubicBezTo>
                <a:cubicBezTo>
                  <a:pt x="52995" y="289682"/>
                  <a:pt x="52995" y="289682"/>
                  <a:pt x="52995" y="289682"/>
                </a:cubicBezTo>
                <a:cubicBezTo>
                  <a:pt x="194537" y="277109"/>
                  <a:pt x="378903" y="281341"/>
                  <a:pt x="516212" y="268643"/>
                </a:cubicBezTo>
                <a:cubicBezTo>
                  <a:pt x="486210" y="272876"/>
                  <a:pt x="456209" y="272876"/>
                  <a:pt x="430440" y="268643"/>
                </a:cubicBezTo>
                <a:cubicBezTo>
                  <a:pt x="481853" y="264411"/>
                  <a:pt x="481853" y="264411"/>
                  <a:pt x="481853" y="264411"/>
                </a:cubicBezTo>
                <a:cubicBezTo>
                  <a:pt x="473264" y="264411"/>
                  <a:pt x="473264" y="264411"/>
                  <a:pt x="473264" y="264411"/>
                </a:cubicBezTo>
                <a:cubicBezTo>
                  <a:pt x="451852" y="256070"/>
                  <a:pt x="404671" y="268643"/>
                  <a:pt x="378903" y="260178"/>
                </a:cubicBezTo>
                <a:cubicBezTo>
                  <a:pt x="366080" y="260178"/>
                  <a:pt x="348901" y="260178"/>
                  <a:pt x="335955" y="260178"/>
                </a:cubicBezTo>
                <a:cubicBezTo>
                  <a:pt x="443138" y="251838"/>
                  <a:pt x="554678" y="251838"/>
                  <a:pt x="670451" y="247605"/>
                </a:cubicBezTo>
                <a:cubicBezTo>
                  <a:pt x="700453" y="251838"/>
                  <a:pt x="747633" y="247605"/>
                  <a:pt x="777635" y="247605"/>
                </a:cubicBezTo>
                <a:cubicBezTo>
                  <a:pt x="799047" y="247605"/>
                  <a:pt x="820583" y="251838"/>
                  <a:pt x="846228" y="251838"/>
                </a:cubicBezTo>
                <a:cubicBezTo>
                  <a:pt x="876229" y="256070"/>
                  <a:pt x="919177" y="247605"/>
                  <a:pt x="936356" y="256070"/>
                </a:cubicBezTo>
                <a:cubicBezTo>
                  <a:pt x="730454" y="264411"/>
                  <a:pt x="730454" y="264411"/>
                  <a:pt x="730454" y="264411"/>
                </a:cubicBezTo>
                <a:cubicBezTo>
                  <a:pt x="764813" y="264411"/>
                  <a:pt x="820583" y="260178"/>
                  <a:pt x="863407" y="260178"/>
                </a:cubicBezTo>
                <a:cubicBezTo>
                  <a:pt x="940589" y="264411"/>
                  <a:pt x="1009181" y="255946"/>
                  <a:pt x="1090720" y="255946"/>
                </a:cubicBezTo>
                <a:cubicBezTo>
                  <a:pt x="1180849" y="264286"/>
                  <a:pt x="1283676" y="260178"/>
                  <a:pt x="1369447" y="272752"/>
                </a:cubicBezTo>
                <a:cubicBezTo>
                  <a:pt x="1390859" y="264411"/>
                  <a:pt x="1416628" y="272752"/>
                  <a:pt x="1438040" y="272752"/>
                </a:cubicBezTo>
                <a:cubicBezTo>
                  <a:pt x="1463809" y="268519"/>
                  <a:pt x="1493810" y="268519"/>
                  <a:pt x="1510989" y="260178"/>
                </a:cubicBezTo>
                <a:cubicBezTo>
                  <a:pt x="1532401" y="260178"/>
                  <a:pt x="1519579" y="255946"/>
                  <a:pt x="1523811" y="255946"/>
                </a:cubicBezTo>
                <a:cubicBezTo>
                  <a:pt x="1549580" y="255946"/>
                  <a:pt x="1566759" y="247605"/>
                  <a:pt x="1588171" y="247605"/>
                </a:cubicBezTo>
                <a:lnTo>
                  <a:pt x="1583939" y="247605"/>
                </a:lnTo>
                <a:cubicBezTo>
                  <a:pt x="1571116" y="251838"/>
                  <a:pt x="1566759" y="255946"/>
                  <a:pt x="1575349" y="260178"/>
                </a:cubicBezTo>
                <a:cubicBezTo>
                  <a:pt x="1596761" y="255946"/>
                  <a:pt x="1626762" y="251838"/>
                  <a:pt x="1648298" y="255946"/>
                </a:cubicBezTo>
                <a:lnTo>
                  <a:pt x="1648298" y="255946"/>
                </a:lnTo>
                <a:cubicBezTo>
                  <a:pt x="1639709" y="260178"/>
                  <a:pt x="1639709" y="264286"/>
                  <a:pt x="1622530" y="260178"/>
                </a:cubicBezTo>
                <a:cubicBezTo>
                  <a:pt x="1622530" y="264411"/>
                  <a:pt x="1622530" y="264411"/>
                  <a:pt x="1622530" y="264411"/>
                </a:cubicBezTo>
                <a:cubicBezTo>
                  <a:pt x="1631119" y="264411"/>
                  <a:pt x="1635352" y="260178"/>
                  <a:pt x="1639709" y="260178"/>
                </a:cubicBezTo>
                <a:cubicBezTo>
                  <a:pt x="1648298" y="260178"/>
                  <a:pt x="1656888" y="260178"/>
                  <a:pt x="1661121" y="260178"/>
                </a:cubicBezTo>
                <a:cubicBezTo>
                  <a:pt x="1656888" y="268519"/>
                  <a:pt x="1656888" y="268519"/>
                  <a:pt x="1656888" y="268519"/>
                </a:cubicBezTo>
                <a:cubicBezTo>
                  <a:pt x="1678300" y="268519"/>
                  <a:pt x="1708301" y="264286"/>
                  <a:pt x="1721248" y="260178"/>
                </a:cubicBezTo>
                <a:cubicBezTo>
                  <a:pt x="1708426" y="260178"/>
                  <a:pt x="1695479" y="260178"/>
                  <a:pt x="1682657" y="260178"/>
                </a:cubicBezTo>
                <a:cubicBezTo>
                  <a:pt x="1691246" y="255946"/>
                  <a:pt x="1708426" y="255946"/>
                  <a:pt x="1708426" y="251838"/>
                </a:cubicBezTo>
                <a:cubicBezTo>
                  <a:pt x="1699836" y="251838"/>
                  <a:pt x="1691246" y="251838"/>
                  <a:pt x="1687014" y="251838"/>
                </a:cubicBezTo>
                <a:cubicBezTo>
                  <a:pt x="1691246" y="247605"/>
                  <a:pt x="1695604" y="247605"/>
                  <a:pt x="1704193" y="247605"/>
                </a:cubicBezTo>
                <a:cubicBezTo>
                  <a:pt x="1704193" y="243372"/>
                  <a:pt x="1704193" y="243372"/>
                  <a:pt x="1704193" y="243372"/>
                </a:cubicBezTo>
                <a:cubicBezTo>
                  <a:pt x="1695604" y="243372"/>
                  <a:pt x="1695604" y="243372"/>
                  <a:pt x="1695604" y="243372"/>
                </a:cubicBezTo>
                <a:cubicBezTo>
                  <a:pt x="1682782" y="243372"/>
                  <a:pt x="1699836" y="243372"/>
                  <a:pt x="1691371" y="239140"/>
                </a:cubicBezTo>
                <a:cubicBezTo>
                  <a:pt x="1669959" y="239140"/>
                  <a:pt x="1669959" y="239140"/>
                  <a:pt x="1669959" y="239140"/>
                </a:cubicBezTo>
                <a:cubicBezTo>
                  <a:pt x="1674192" y="234907"/>
                  <a:pt x="1678549" y="234907"/>
                  <a:pt x="1687139" y="234907"/>
                </a:cubicBezTo>
                <a:cubicBezTo>
                  <a:pt x="1691371" y="230675"/>
                  <a:pt x="1678549" y="230675"/>
                  <a:pt x="1678549" y="226567"/>
                </a:cubicBezTo>
                <a:cubicBezTo>
                  <a:pt x="1678549" y="222459"/>
                  <a:pt x="1699961" y="222334"/>
                  <a:pt x="1704318" y="222334"/>
                </a:cubicBezTo>
                <a:cubicBezTo>
                  <a:pt x="1687139" y="213993"/>
                  <a:pt x="1712907" y="209761"/>
                  <a:pt x="1721497" y="205529"/>
                </a:cubicBezTo>
                <a:cubicBezTo>
                  <a:pt x="1717264" y="205529"/>
                  <a:pt x="1717264" y="205529"/>
                  <a:pt x="1717264" y="205529"/>
                </a:cubicBezTo>
                <a:cubicBezTo>
                  <a:pt x="1700085" y="213869"/>
                  <a:pt x="1635725" y="209761"/>
                  <a:pt x="1661494" y="222334"/>
                </a:cubicBezTo>
                <a:cubicBezTo>
                  <a:pt x="1644315" y="226567"/>
                  <a:pt x="1627136" y="230675"/>
                  <a:pt x="1618546" y="222334"/>
                </a:cubicBezTo>
                <a:cubicBezTo>
                  <a:pt x="1622779" y="222334"/>
                  <a:pt x="1622779" y="222334"/>
                  <a:pt x="1627136" y="218102"/>
                </a:cubicBezTo>
                <a:cubicBezTo>
                  <a:pt x="1605724" y="218102"/>
                  <a:pt x="1605724" y="218102"/>
                  <a:pt x="1605724" y="218102"/>
                </a:cubicBezTo>
                <a:cubicBezTo>
                  <a:pt x="1601491" y="213869"/>
                  <a:pt x="1592902" y="209761"/>
                  <a:pt x="1601491" y="205529"/>
                </a:cubicBezTo>
                <a:cubicBezTo>
                  <a:pt x="1610081" y="209761"/>
                  <a:pt x="1610081" y="209761"/>
                  <a:pt x="1610081" y="209761"/>
                </a:cubicBezTo>
                <a:cubicBezTo>
                  <a:pt x="1610081" y="205529"/>
                  <a:pt x="1614314" y="201420"/>
                  <a:pt x="1601491" y="201420"/>
                </a:cubicBezTo>
                <a:cubicBezTo>
                  <a:pt x="1610081" y="197188"/>
                  <a:pt x="1618671" y="193080"/>
                  <a:pt x="1618671" y="193080"/>
                </a:cubicBezTo>
                <a:cubicBezTo>
                  <a:pt x="1618671" y="188847"/>
                  <a:pt x="1614438" y="188847"/>
                  <a:pt x="1614438" y="188847"/>
                </a:cubicBezTo>
                <a:cubicBezTo>
                  <a:pt x="1610205" y="184615"/>
                  <a:pt x="1610205" y="184615"/>
                  <a:pt x="1610205" y="184615"/>
                </a:cubicBezTo>
                <a:cubicBezTo>
                  <a:pt x="1593026" y="184615"/>
                  <a:pt x="1580204" y="188847"/>
                  <a:pt x="1563025" y="188847"/>
                </a:cubicBezTo>
                <a:cubicBezTo>
                  <a:pt x="1550203" y="188847"/>
                  <a:pt x="1524434" y="197188"/>
                  <a:pt x="1524434" y="188847"/>
                </a:cubicBezTo>
                <a:cubicBezTo>
                  <a:pt x="1537256" y="184615"/>
                  <a:pt x="1558792" y="184615"/>
                  <a:pt x="1571614" y="184615"/>
                </a:cubicBezTo>
                <a:cubicBezTo>
                  <a:pt x="1571614" y="180382"/>
                  <a:pt x="1571614" y="180382"/>
                  <a:pt x="1571614" y="180382"/>
                </a:cubicBezTo>
                <a:cubicBezTo>
                  <a:pt x="1588794" y="176149"/>
                  <a:pt x="1605973" y="180382"/>
                  <a:pt x="1627385" y="180382"/>
                </a:cubicBezTo>
                <a:cubicBezTo>
                  <a:pt x="1627385" y="176149"/>
                  <a:pt x="1627385" y="176149"/>
                  <a:pt x="1627385" y="176149"/>
                </a:cubicBezTo>
                <a:cubicBezTo>
                  <a:pt x="1614562" y="176149"/>
                  <a:pt x="1597383" y="176149"/>
                  <a:pt x="1588794" y="171917"/>
                </a:cubicBezTo>
                <a:cubicBezTo>
                  <a:pt x="1593026" y="167684"/>
                  <a:pt x="1593026" y="167684"/>
                  <a:pt x="1593026" y="167684"/>
                </a:cubicBezTo>
                <a:cubicBezTo>
                  <a:pt x="1597259" y="171917"/>
                  <a:pt x="1605848" y="171917"/>
                  <a:pt x="1614438" y="171917"/>
                </a:cubicBezTo>
                <a:cubicBezTo>
                  <a:pt x="1623028" y="167684"/>
                  <a:pt x="1635850" y="167684"/>
                  <a:pt x="1631617" y="163576"/>
                </a:cubicBezTo>
                <a:cubicBezTo>
                  <a:pt x="1610205" y="163576"/>
                  <a:pt x="1601616" y="155235"/>
                  <a:pt x="1580204" y="155235"/>
                </a:cubicBezTo>
                <a:cubicBezTo>
                  <a:pt x="1584437" y="155235"/>
                  <a:pt x="1584437" y="155235"/>
                  <a:pt x="1588794" y="155235"/>
                </a:cubicBezTo>
                <a:cubicBezTo>
                  <a:pt x="1593026" y="151003"/>
                  <a:pt x="1584561" y="146895"/>
                  <a:pt x="1601616" y="142662"/>
                </a:cubicBezTo>
                <a:cubicBezTo>
                  <a:pt x="1597383" y="142662"/>
                  <a:pt x="1588794" y="142662"/>
                  <a:pt x="1580204" y="142662"/>
                </a:cubicBezTo>
                <a:cubicBezTo>
                  <a:pt x="1567382" y="138430"/>
                  <a:pt x="1550203" y="138430"/>
                  <a:pt x="1533023" y="134322"/>
                </a:cubicBezTo>
                <a:cubicBezTo>
                  <a:pt x="1537256" y="130089"/>
                  <a:pt x="1554435" y="134322"/>
                  <a:pt x="1563025" y="130089"/>
                </a:cubicBezTo>
                <a:cubicBezTo>
                  <a:pt x="1563025" y="130089"/>
                  <a:pt x="1558792" y="125857"/>
                  <a:pt x="1550203" y="125857"/>
                </a:cubicBezTo>
                <a:cubicBezTo>
                  <a:pt x="1533023" y="130089"/>
                  <a:pt x="1533023" y="130089"/>
                  <a:pt x="1533023" y="130089"/>
                </a:cubicBezTo>
                <a:cubicBezTo>
                  <a:pt x="1528791" y="121749"/>
                  <a:pt x="1503022" y="130089"/>
                  <a:pt x="1494432" y="125857"/>
                </a:cubicBezTo>
                <a:cubicBezTo>
                  <a:pt x="1498665" y="125857"/>
                  <a:pt x="1498665" y="125857"/>
                  <a:pt x="1503022" y="125857"/>
                </a:cubicBezTo>
                <a:cubicBezTo>
                  <a:pt x="1520201" y="125857"/>
                  <a:pt x="1533023" y="121624"/>
                  <a:pt x="1550203" y="117516"/>
                </a:cubicBezTo>
                <a:cubicBezTo>
                  <a:pt x="1550203" y="109175"/>
                  <a:pt x="1520201" y="113283"/>
                  <a:pt x="1503022" y="109175"/>
                </a:cubicBezTo>
                <a:cubicBezTo>
                  <a:pt x="1524434" y="109175"/>
                  <a:pt x="1545970" y="100835"/>
                  <a:pt x="1563025" y="104943"/>
                </a:cubicBezTo>
                <a:cubicBezTo>
                  <a:pt x="1550203" y="100710"/>
                  <a:pt x="1520077" y="100710"/>
                  <a:pt x="1498665" y="100710"/>
                </a:cubicBezTo>
                <a:cubicBezTo>
                  <a:pt x="1507255" y="92369"/>
                  <a:pt x="1485843" y="92369"/>
                  <a:pt x="1507255" y="88137"/>
                </a:cubicBezTo>
                <a:cubicBezTo>
                  <a:pt x="1524434" y="88137"/>
                  <a:pt x="1550203" y="88137"/>
                  <a:pt x="1558668" y="92369"/>
                </a:cubicBezTo>
                <a:cubicBezTo>
                  <a:pt x="1584437" y="96602"/>
                  <a:pt x="1610081" y="100710"/>
                  <a:pt x="1631617" y="104943"/>
                </a:cubicBezTo>
                <a:cubicBezTo>
                  <a:pt x="1605848" y="104943"/>
                  <a:pt x="1605848" y="104943"/>
                  <a:pt x="1605848" y="104943"/>
                </a:cubicBezTo>
                <a:cubicBezTo>
                  <a:pt x="1627260" y="109175"/>
                  <a:pt x="1661619" y="109175"/>
                  <a:pt x="1687387" y="104943"/>
                </a:cubicBezTo>
                <a:cubicBezTo>
                  <a:pt x="1691620" y="100710"/>
                  <a:pt x="1691620" y="100710"/>
                  <a:pt x="1691620" y="100710"/>
                </a:cubicBezTo>
                <a:cubicBezTo>
                  <a:pt x="1670208" y="88137"/>
                  <a:pt x="1618671" y="92369"/>
                  <a:pt x="1584437" y="88137"/>
                </a:cubicBezTo>
                <a:cubicBezTo>
                  <a:pt x="1593026" y="83904"/>
                  <a:pt x="1605848" y="88137"/>
                  <a:pt x="1618795" y="83904"/>
                </a:cubicBezTo>
                <a:cubicBezTo>
                  <a:pt x="1627385" y="83904"/>
                  <a:pt x="1618795" y="83904"/>
                  <a:pt x="1614562" y="79672"/>
                </a:cubicBezTo>
                <a:cubicBezTo>
                  <a:pt x="1515969" y="79672"/>
                  <a:pt x="1515969" y="79672"/>
                  <a:pt x="1515969" y="79672"/>
                </a:cubicBezTo>
                <a:cubicBezTo>
                  <a:pt x="1503146" y="75439"/>
                  <a:pt x="1503146" y="75439"/>
                  <a:pt x="1503146" y="75439"/>
                </a:cubicBezTo>
                <a:cubicBezTo>
                  <a:pt x="1511736" y="75439"/>
                  <a:pt x="1528915" y="75439"/>
                  <a:pt x="1541737" y="75439"/>
                </a:cubicBezTo>
                <a:cubicBezTo>
                  <a:pt x="1601740" y="67098"/>
                  <a:pt x="1640331" y="83780"/>
                  <a:pt x="1696101" y="75439"/>
                </a:cubicBezTo>
                <a:lnTo>
                  <a:pt x="1696101" y="75439"/>
                </a:lnTo>
                <a:cubicBezTo>
                  <a:pt x="1670333" y="67098"/>
                  <a:pt x="1670333" y="67098"/>
                  <a:pt x="1670333" y="67098"/>
                </a:cubicBezTo>
                <a:cubicBezTo>
                  <a:pt x="1674565" y="58758"/>
                  <a:pt x="1648921" y="62866"/>
                  <a:pt x="1648921" y="58758"/>
                </a:cubicBezTo>
                <a:cubicBezTo>
                  <a:pt x="1666100" y="50417"/>
                  <a:pt x="1696101" y="41952"/>
                  <a:pt x="1678922" y="29379"/>
                </a:cubicBezTo>
                <a:cubicBezTo>
                  <a:pt x="1640331" y="25146"/>
                  <a:pt x="1597383" y="16806"/>
                  <a:pt x="1554560" y="12573"/>
                </a:cubicBezTo>
                <a:cubicBezTo>
                  <a:pt x="1464431" y="8341"/>
                  <a:pt x="1374427" y="4232"/>
                  <a:pt x="1280066" y="4232"/>
                </a:cubicBezTo>
                <a:cubicBezTo>
                  <a:pt x="1271476" y="4232"/>
                  <a:pt x="1254296" y="0"/>
                  <a:pt x="1250064" y="4232"/>
                </a:cubicBezTo>
                <a:cubicBezTo>
                  <a:pt x="1190061" y="8465"/>
                  <a:pt x="1151470" y="0"/>
                  <a:pt x="1095700" y="4232"/>
                </a:cubicBezTo>
                <a:cubicBezTo>
                  <a:pt x="1065698" y="4232"/>
                  <a:pt x="1039930" y="8465"/>
                  <a:pt x="1018518" y="0"/>
                </a:cubicBezTo>
                <a:cubicBezTo>
                  <a:pt x="889798" y="4232"/>
                  <a:pt x="889798" y="4232"/>
                  <a:pt x="889798" y="4232"/>
                </a:cubicBezTo>
                <a:cubicBezTo>
                  <a:pt x="791204" y="16806"/>
                  <a:pt x="658252" y="16806"/>
                  <a:pt x="555301" y="16806"/>
                </a:cubicBezTo>
                <a:cubicBezTo>
                  <a:pt x="598249" y="8465"/>
                  <a:pt x="636840" y="16806"/>
                  <a:pt x="675431" y="12573"/>
                </a:cubicBezTo>
                <a:cubicBezTo>
                  <a:pt x="628250" y="4232"/>
                  <a:pt x="585302" y="16806"/>
                  <a:pt x="538246" y="12573"/>
                </a:cubicBezTo>
                <a:cubicBezTo>
                  <a:pt x="529656" y="16806"/>
                  <a:pt x="529656" y="16806"/>
                  <a:pt x="529656" y="16806"/>
                </a:cubicBezTo>
                <a:cubicBezTo>
                  <a:pt x="538246" y="16806"/>
                  <a:pt x="538246" y="16806"/>
                  <a:pt x="538246" y="16806"/>
                </a:cubicBezTo>
                <a:cubicBezTo>
                  <a:pt x="401061" y="25146"/>
                  <a:pt x="272342" y="25146"/>
                  <a:pt x="143622" y="37844"/>
                </a:cubicBezTo>
                <a:cubicBezTo>
                  <a:pt x="96441" y="46185"/>
                  <a:pt x="36438" y="50417"/>
                  <a:pt x="6437" y="62991"/>
                </a:cubicBezTo>
                <a:cubicBezTo>
                  <a:pt x="6437" y="71331"/>
                  <a:pt x="23616" y="75564"/>
                  <a:pt x="2204" y="79796"/>
                </a:cubicBezTo>
                <a:cubicBezTo>
                  <a:pt x="-2028" y="88137"/>
                  <a:pt x="-2028" y="92369"/>
                  <a:pt x="19383" y="92369"/>
                </a:cubicBezTo>
                <a:cubicBezTo>
                  <a:pt x="15151" y="92369"/>
                  <a:pt x="19383" y="96602"/>
                  <a:pt x="15151" y="100710"/>
                </a:cubicBezTo>
                <a:cubicBezTo>
                  <a:pt x="2329" y="104943"/>
                  <a:pt x="23740" y="109051"/>
                  <a:pt x="40920" y="109051"/>
                </a:cubicBezTo>
                <a:cubicBezTo>
                  <a:pt x="45152" y="113283"/>
                  <a:pt x="32330" y="117391"/>
                  <a:pt x="28097" y="117391"/>
                </a:cubicBezTo>
                <a:cubicBezTo>
                  <a:pt x="49509" y="125732"/>
                  <a:pt x="83868" y="117391"/>
                  <a:pt x="113869" y="117391"/>
                </a:cubicBezTo>
                <a:cubicBezTo>
                  <a:pt x="251054" y="104818"/>
                  <a:pt x="371184" y="96353"/>
                  <a:pt x="517084" y="96353"/>
                </a:cubicBezTo>
                <a:cubicBezTo>
                  <a:pt x="534263" y="92121"/>
                  <a:pt x="547084" y="92121"/>
                  <a:pt x="555675" y="96353"/>
                </a:cubicBezTo>
                <a:cubicBezTo>
                  <a:pt x="474135" y="100586"/>
                  <a:pt x="379774" y="100586"/>
                  <a:pt x="306949" y="108926"/>
                </a:cubicBezTo>
                <a:cubicBezTo>
                  <a:pt x="294127" y="108926"/>
                  <a:pt x="264001" y="108926"/>
                  <a:pt x="272590" y="117267"/>
                </a:cubicBezTo>
                <a:cubicBezTo>
                  <a:pt x="105279" y="125607"/>
                  <a:pt x="105279" y="125607"/>
                  <a:pt x="105279" y="125607"/>
                </a:cubicBezTo>
                <a:cubicBezTo>
                  <a:pt x="88100" y="129840"/>
                  <a:pt x="58099" y="129840"/>
                  <a:pt x="49509" y="138181"/>
                </a:cubicBezTo>
                <a:cubicBezTo>
                  <a:pt x="62331" y="133948"/>
                  <a:pt x="79511" y="129840"/>
                  <a:pt x="96690" y="133948"/>
                </a:cubicBezTo>
                <a:cubicBezTo>
                  <a:pt x="92458" y="138181"/>
                  <a:pt x="62331" y="133948"/>
                  <a:pt x="70921" y="142289"/>
                </a:cubicBezTo>
                <a:cubicBezTo>
                  <a:pt x="161050" y="133948"/>
                  <a:pt x="255287" y="129716"/>
                  <a:pt x="345415" y="121250"/>
                </a:cubicBezTo>
                <a:cubicBezTo>
                  <a:pt x="349648" y="125483"/>
                  <a:pt x="349648" y="125483"/>
                  <a:pt x="349648" y="125483"/>
                </a:cubicBezTo>
                <a:cubicBezTo>
                  <a:pt x="358238" y="129716"/>
                  <a:pt x="358238" y="125483"/>
                  <a:pt x="362470" y="125483"/>
                </a:cubicBezTo>
                <a:cubicBezTo>
                  <a:pt x="362470" y="125483"/>
                  <a:pt x="366703" y="121250"/>
                  <a:pt x="362470" y="121250"/>
                </a:cubicBezTo>
                <a:cubicBezTo>
                  <a:pt x="379649" y="121250"/>
                  <a:pt x="379649" y="121250"/>
                  <a:pt x="379649" y="121250"/>
                </a:cubicBezTo>
                <a:cubicBezTo>
                  <a:pt x="276699" y="121250"/>
                  <a:pt x="276699" y="121250"/>
                  <a:pt x="276699" y="121250"/>
                </a:cubicBezTo>
                <a:cubicBezTo>
                  <a:pt x="392472" y="112910"/>
                  <a:pt x="525424" y="108677"/>
                  <a:pt x="641197" y="108677"/>
                </a:cubicBezTo>
                <a:cubicBezTo>
                  <a:pt x="568247" y="117018"/>
                  <a:pt x="469654" y="112910"/>
                  <a:pt x="401061" y="121250"/>
                </a:cubicBezTo>
                <a:cubicBezTo>
                  <a:pt x="409651" y="121250"/>
                  <a:pt x="409651" y="121250"/>
                  <a:pt x="413883" y="121250"/>
                </a:cubicBezTo>
                <a:cubicBezTo>
                  <a:pt x="405294" y="125483"/>
                  <a:pt x="392472" y="125483"/>
                  <a:pt x="383882" y="125483"/>
                </a:cubicBezTo>
                <a:lnTo>
                  <a:pt x="383882" y="125483"/>
                </a:lnTo>
                <a:cubicBezTo>
                  <a:pt x="392472" y="125483"/>
                  <a:pt x="401061" y="125483"/>
                  <a:pt x="405294" y="129716"/>
                </a:cubicBezTo>
                <a:cubicBezTo>
                  <a:pt x="396704" y="129716"/>
                  <a:pt x="388115" y="129716"/>
                  <a:pt x="375292" y="129716"/>
                </a:cubicBezTo>
                <a:cubicBezTo>
                  <a:pt x="371060" y="133948"/>
                  <a:pt x="371060" y="133948"/>
                  <a:pt x="362470" y="133948"/>
                </a:cubicBezTo>
                <a:cubicBezTo>
                  <a:pt x="362470" y="138181"/>
                  <a:pt x="362470" y="138181"/>
                  <a:pt x="362470" y="138181"/>
                </a:cubicBezTo>
                <a:cubicBezTo>
                  <a:pt x="688377" y="125607"/>
                  <a:pt x="688377" y="125607"/>
                  <a:pt x="688377" y="125607"/>
                </a:cubicBezTo>
                <a:cubicBezTo>
                  <a:pt x="696968" y="129840"/>
                  <a:pt x="696968" y="129840"/>
                  <a:pt x="696968" y="129840"/>
                </a:cubicBezTo>
                <a:cubicBezTo>
                  <a:pt x="666966" y="138181"/>
                  <a:pt x="636964" y="134073"/>
                  <a:pt x="606838" y="138181"/>
                </a:cubicBezTo>
                <a:cubicBezTo>
                  <a:pt x="508245" y="138181"/>
                  <a:pt x="392347" y="146521"/>
                  <a:pt x="293753" y="150754"/>
                </a:cubicBezTo>
                <a:cubicBezTo>
                  <a:pt x="280931" y="146521"/>
                  <a:pt x="280931" y="146521"/>
                  <a:pt x="280931" y="146521"/>
                </a:cubicBezTo>
                <a:cubicBezTo>
                  <a:pt x="212338" y="150754"/>
                  <a:pt x="143746" y="154862"/>
                  <a:pt x="83619" y="163327"/>
                </a:cubicBezTo>
                <a:cubicBezTo>
                  <a:pt x="66440" y="163327"/>
                  <a:pt x="49260" y="163327"/>
                  <a:pt x="32206" y="167560"/>
                </a:cubicBezTo>
                <a:cubicBezTo>
                  <a:pt x="36438" y="167560"/>
                  <a:pt x="36438" y="167560"/>
                  <a:pt x="36438" y="167560"/>
                </a:cubicBezTo>
                <a:cubicBezTo>
                  <a:pt x="79386" y="167560"/>
                  <a:pt x="126567" y="154987"/>
                  <a:pt x="165158" y="163327"/>
                </a:cubicBezTo>
                <a:cubicBezTo>
                  <a:pt x="165158" y="159095"/>
                  <a:pt x="165158" y="159095"/>
                  <a:pt x="160926" y="159095"/>
                </a:cubicBezTo>
                <a:cubicBezTo>
                  <a:pt x="199517" y="154862"/>
                  <a:pt x="246697" y="154862"/>
                  <a:pt x="289645" y="150754"/>
                </a:cubicBezTo>
                <a:cubicBezTo>
                  <a:pt x="306824" y="150754"/>
                  <a:pt x="324004" y="159095"/>
                  <a:pt x="341058" y="150754"/>
                </a:cubicBezTo>
                <a:cubicBezTo>
                  <a:pt x="444009" y="150754"/>
                  <a:pt x="542603" y="142413"/>
                  <a:pt x="649911" y="142413"/>
                </a:cubicBezTo>
                <a:cubicBezTo>
                  <a:pt x="658501" y="142413"/>
                  <a:pt x="675680" y="142413"/>
                  <a:pt x="675680" y="146646"/>
                </a:cubicBezTo>
                <a:cubicBezTo>
                  <a:pt x="564139" y="154987"/>
                  <a:pt x="439777" y="154987"/>
                  <a:pt x="328236" y="159219"/>
                </a:cubicBezTo>
                <a:cubicBezTo>
                  <a:pt x="302467" y="159219"/>
                  <a:pt x="289645" y="167560"/>
                  <a:pt x="268233" y="163452"/>
                </a:cubicBezTo>
                <a:cubicBezTo>
                  <a:pt x="272466" y="163452"/>
                  <a:pt x="272466" y="163452"/>
                  <a:pt x="272466" y="163452"/>
                </a:cubicBezTo>
                <a:cubicBezTo>
                  <a:pt x="255287" y="163452"/>
                  <a:pt x="255287" y="163452"/>
                  <a:pt x="255287" y="163452"/>
                </a:cubicBezTo>
                <a:cubicBezTo>
                  <a:pt x="255287" y="167684"/>
                  <a:pt x="255287" y="167684"/>
                  <a:pt x="255287" y="167684"/>
                </a:cubicBezTo>
                <a:cubicBezTo>
                  <a:pt x="238108" y="167684"/>
                  <a:pt x="225285" y="171917"/>
                  <a:pt x="208106" y="167684"/>
                </a:cubicBezTo>
                <a:cubicBezTo>
                  <a:pt x="220928" y="163452"/>
                  <a:pt x="220928" y="163452"/>
                  <a:pt x="220928" y="163452"/>
                </a:cubicBezTo>
                <a:cubicBezTo>
                  <a:pt x="203749" y="163452"/>
                  <a:pt x="186570" y="167684"/>
                  <a:pt x="169515" y="171792"/>
                </a:cubicBezTo>
                <a:cubicBezTo>
                  <a:pt x="126567" y="167560"/>
                  <a:pt x="92333" y="180133"/>
                  <a:pt x="49385" y="180133"/>
                </a:cubicBezTo>
                <a:cubicBezTo>
                  <a:pt x="62207" y="184366"/>
                  <a:pt x="62207" y="184366"/>
                  <a:pt x="62207" y="184366"/>
                </a:cubicBezTo>
                <a:cubicBezTo>
                  <a:pt x="57974" y="184366"/>
                  <a:pt x="45028" y="184366"/>
                  <a:pt x="40795" y="188598"/>
                </a:cubicBezTo>
                <a:cubicBezTo>
                  <a:pt x="66564" y="188598"/>
                  <a:pt x="66564" y="188598"/>
                  <a:pt x="66564" y="188598"/>
                </a:cubicBezTo>
                <a:cubicBezTo>
                  <a:pt x="250930" y="171792"/>
                  <a:pt x="439652" y="171792"/>
                  <a:pt x="628375" y="167560"/>
                </a:cubicBezTo>
                <a:cubicBezTo>
                  <a:pt x="641197" y="167560"/>
                  <a:pt x="641197" y="167560"/>
                  <a:pt x="641197" y="167560"/>
                </a:cubicBezTo>
                <a:cubicBezTo>
                  <a:pt x="606838" y="175900"/>
                  <a:pt x="564015" y="167560"/>
                  <a:pt x="529656" y="171792"/>
                </a:cubicBezTo>
                <a:cubicBezTo>
                  <a:pt x="538246" y="171792"/>
                  <a:pt x="546836" y="171792"/>
                  <a:pt x="551068" y="171792"/>
                </a:cubicBezTo>
                <a:cubicBezTo>
                  <a:pt x="525299" y="176025"/>
                  <a:pt x="499655" y="176025"/>
                  <a:pt x="478119" y="180133"/>
                </a:cubicBezTo>
                <a:cubicBezTo>
                  <a:pt x="465297" y="184366"/>
                  <a:pt x="495298" y="184366"/>
                  <a:pt x="508120" y="184366"/>
                </a:cubicBezTo>
                <a:cubicBezTo>
                  <a:pt x="366578" y="192706"/>
                  <a:pt x="216447" y="196939"/>
                  <a:pt x="79262" y="205404"/>
                </a:cubicBezTo>
                <a:cubicBezTo>
                  <a:pt x="70672" y="209636"/>
                  <a:pt x="70672" y="209636"/>
                  <a:pt x="70672" y="209636"/>
                </a:cubicBezTo>
                <a:cubicBezTo>
                  <a:pt x="122085" y="209636"/>
                  <a:pt x="122085" y="209636"/>
                  <a:pt x="122085" y="209636"/>
                </a:cubicBezTo>
                <a:cubicBezTo>
                  <a:pt x="109263" y="209636"/>
                  <a:pt x="87727" y="209636"/>
                  <a:pt x="83494" y="213869"/>
                </a:cubicBezTo>
                <a:lnTo>
                  <a:pt x="87727" y="213869"/>
                </a:lnTo>
                <a:cubicBezTo>
                  <a:pt x="87727" y="213869"/>
                  <a:pt x="87727" y="218102"/>
                  <a:pt x="83494" y="218102"/>
                </a:cubicBezTo>
                <a:cubicBezTo>
                  <a:pt x="122085" y="218102"/>
                  <a:pt x="122085" y="218102"/>
                  <a:pt x="122085" y="218102"/>
                </a:cubicBezTo>
                <a:cubicBezTo>
                  <a:pt x="160676" y="205529"/>
                  <a:pt x="212214" y="209761"/>
                  <a:pt x="259270" y="205529"/>
                </a:cubicBezTo>
                <a:cubicBezTo>
                  <a:pt x="186321" y="213869"/>
                  <a:pt x="186321" y="213869"/>
                  <a:pt x="186321" y="213869"/>
                </a:cubicBezTo>
                <a:cubicBezTo>
                  <a:pt x="345042" y="209636"/>
                  <a:pt x="345042" y="209636"/>
                  <a:pt x="345042" y="209636"/>
                </a:cubicBezTo>
                <a:cubicBezTo>
                  <a:pt x="345042" y="205404"/>
                  <a:pt x="345042" y="205404"/>
                  <a:pt x="345042" y="205404"/>
                </a:cubicBezTo>
                <a:cubicBezTo>
                  <a:pt x="327863" y="205404"/>
                  <a:pt x="302094" y="209636"/>
                  <a:pt x="285039" y="205404"/>
                </a:cubicBezTo>
                <a:cubicBezTo>
                  <a:pt x="413759" y="201171"/>
                  <a:pt x="568123" y="192831"/>
                  <a:pt x="696718" y="192831"/>
                </a:cubicBezTo>
                <a:cubicBezTo>
                  <a:pt x="688129" y="197063"/>
                  <a:pt x="666717" y="197063"/>
                  <a:pt x="649538" y="201171"/>
                </a:cubicBezTo>
                <a:cubicBezTo>
                  <a:pt x="670949" y="205404"/>
                  <a:pt x="705308" y="196939"/>
                  <a:pt x="731077" y="201171"/>
                </a:cubicBezTo>
                <a:cubicBezTo>
                  <a:pt x="709665" y="205404"/>
                  <a:pt x="688129" y="205404"/>
                  <a:pt x="671074" y="209512"/>
                </a:cubicBezTo>
                <a:cubicBezTo>
                  <a:pt x="319397" y="222085"/>
                  <a:pt x="319397" y="222085"/>
                  <a:pt x="319397" y="222085"/>
                </a:cubicBezTo>
                <a:cubicBezTo>
                  <a:pt x="306576" y="213744"/>
                  <a:pt x="276449" y="222085"/>
                  <a:pt x="255038" y="222085"/>
                </a:cubicBezTo>
                <a:cubicBezTo>
                  <a:pt x="250805" y="222085"/>
                  <a:pt x="250805" y="226318"/>
                  <a:pt x="242215" y="226318"/>
                </a:cubicBezTo>
                <a:cubicBezTo>
                  <a:pt x="233626" y="226318"/>
                  <a:pt x="220804" y="226318"/>
                  <a:pt x="216447" y="222085"/>
                </a:cubicBezTo>
                <a:cubicBezTo>
                  <a:pt x="190678" y="226318"/>
                  <a:pt x="160676" y="222085"/>
                  <a:pt x="130675" y="222085"/>
                </a:cubicBezTo>
                <a:cubicBezTo>
                  <a:pt x="96317" y="230426"/>
                  <a:pt x="44903" y="226318"/>
                  <a:pt x="6312" y="234658"/>
                </a:cubicBezTo>
                <a:cubicBezTo>
                  <a:pt x="6312" y="238891"/>
                  <a:pt x="32081" y="238891"/>
                  <a:pt x="49260" y="238891"/>
                </a:cubicBezTo>
                <a:cubicBezTo>
                  <a:pt x="40671" y="243124"/>
                  <a:pt x="23492" y="243124"/>
                  <a:pt x="14902" y="247232"/>
                </a:cubicBezTo>
                <a:cubicBezTo>
                  <a:pt x="27724" y="251464"/>
                  <a:pt x="27724" y="251464"/>
                  <a:pt x="27724" y="251464"/>
                </a:cubicBezTo>
                <a:cubicBezTo>
                  <a:pt x="23492" y="251464"/>
                  <a:pt x="23492" y="251464"/>
                  <a:pt x="23492" y="251464"/>
                </a:cubicBezTo>
                <a:cubicBezTo>
                  <a:pt x="32081" y="251464"/>
                  <a:pt x="44903" y="251464"/>
                  <a:pt x="53493" y="251464"/>
                </a:cubicBezTo>
                <a:cubicBezTo>
                  <a:pt x="186445" y="247232"/>
                  <a:pt x="345167" y="243124"/>
                  <a:pt x="486708" y="238891"/>
                </a:cubicBezTo>
                <a:cubicBezTo>
                  <a:pt x="332344" y="247232"/>
                  <a:pt x="169390" y="251464"/>
                  <a:pt x="19259" y="264037"/>
                </a:cubicBezTo>
                <a:cubicBezTo>
                  <a:pt x="122210" y="259805"/>
                  <a:pt x="122210" y="259805"/>
                  <a:pt x="122210" y="259805"/>
                </a:cubicBezTo>
                <a:cubicBezTo>
                  <a:pt x="83619" y="268145"/>
                  <a:pt x="45028" y="268145"/>
                  <a:pt x="6437" y="268145"/>
                </a:cubicBezTo>
                <a:cubicBezTo>
                  <a:pt x="6437" y="280719"/>
                  <a:pt x="6437" y="280719"/>
                  <a:pt x="6437" y="280719"/>
                </a:cubicBezTo>
                <a:cubicBezTo>
                  <a:pt x="19259" y="276486"/>
                  <a:pt x="36438" y="276486"/>
                  <a:pt x="45028" y="276486"/>
                </a:cubicBezTo>
                <a:cubicBezTo>
                  <a:pt x="96441" y="280719"/>
                  <a:pt x="160801" y="272253"/>
                  <a:pt x="212338" y="276486"/>
                </a:cubicBezTo>
                <a:cubicBezTo>
                  <a:pt x="168893" y="281341"/>
                  <a:pt x="117355" y="281341"/>
                  <a:pt x="78764" y="281341"/>
                </a:cubicBezTo>
                <a:lnTo>
                  <a:pt x="78764" y="281341"/>
                </a:lnTo>
                <a:close/>
                <a:moveTo>
                  <a:pt x="1635725" y="239264"/>
                </a:moveTo>
                <a:cubicBezTo>
                  <a:pt x="1635725" y="235032"/>
                  <a:pt x="1644315" y="235032"/>
                  <a:pt x="1652905" y="235032"/>
                </a:cubicBezTo>
                <a:cubicBezTo>
                  <a:pt x="1648548" y="235156"/>
                  <a:pt x="1639958" y="235156"/>
                  <a:pt x="1635725" y="239264"/>
                </a:cubicBezTo>
                <a:cubicBezTo>
                  <a:pt x="1627136" y="243497"/>
                  <a:pt x="1627136" y="247605"/>
                  <a:pt x="1605724" y="247605"/>
                </a:cubicBezTo>
                <a:cubicBezTo>
                  <a:pt x="1609957" y="243497"/>
                  <a:pt x="1622779" y="239264"/>
                  <a:pt x="1635725" y="239264"/>
                </a:cubicBezTo>
                <a:lnTo>
                  <a:pt x="1635725" y="239264"/>
                </a:lnTo>
                <a:close/>
                <a:moveTo>
                  <a:pt x="1459825" y="125981"/>
                </a:moveTo>
                <a:cubicBezTo>
                  <a:pt x="1459825" y="125981"/>
                  <a:pt x="1464057" y="125981"/>
                  <a:pt x="1468414" y="125981"/>
                </a:cubicBezTo>
                <a:cubicBezTo>
                  <a:pt x="1472647" y="125981"/>
                  <a:pt x="1477004" y="125981"/>
                  <a:pt x="1481237" y="121749"/>
                </a:cubicBezTo>
                <a:cubicBezTo>
                  <a:pt x="1481237" y="125981"/>
                  <a:pt x="1481237" y="125981"/>
                  <a:pt x="1481237" y="125981"/>
                </a:cubicBezTo>
                <a:cubicBezTo>
                  <a:pt x="1477004" y="125981"/>
                  <a:pt x="1472647" y="125981"/>
                  <a:pt x="1468414" y="125981"/>
                </a:cubicBezTo>
                <a:cubicBezTo>
                  <a:pt x="1464182" y="125981"/>
                  <a:pt x="1459825" y="125981"/>
                  <a:pt x="1459825" y="125981"/>
                </a:cubicBezTo>
                <a:cubicBezTo>
                  <a:pt x="1447003" y="121749"/>
                  <a:pt x="1438413" y="117640"/>
                  <a:pt x="1425466" y="121749"/>
                </a:cubicBezTo>
                <a:cubicBezTo>
                  <a:pt x="1442646" y="113408"/>
                  <a:pt x="1447003" y="121749"/>
                  <a:pt x="1459825" y="125981"/>
                </a:cubicBezTo>
                <a:lnTo>
                  <a:pt x="1459825" y="125981"/>
                </a:lnTo>
                <a:close/>
                <a:moveTo>
                  <a:pt x="121712" y="130214"/>
                </a:moveTo>
                <a:cubicBezTo>
                  <a:pt x="108889" y="134446"/>
                  <a:pt x="108889" y="134446"/>
                  <a:pt x="108889" y="134446"/>
                </a:cubicBezTo>
                <a:cubicBezTo>
                  <a:pt x="177482" y="126106"/>
                  <a:pt x="177482" y="126106"/>
                  <a:pt x="177482" y="126106"/>
                </a:cubicBezTo>
                <a:lnTo>
                  <a:pt x="121712" y="130214"/>
                </a:lnTo>
                <a:lnTo>
                  <a:pt x="121712" y="130214"/>
                </a:lnTo>
                <a:lnTo>
                  <a:pt x="121712" y="130214"/>
                </a:lnTo>
                <a:close/>
                <a:moveTo>
                  <a:pt x="644932" y="125981"/>
                </a:moveTo>
                <a:cubicBezTo>
                  <a:pt x="610573" y="125981"/>
                  <a:pt x="559160" y="130214"/>
                  <a:pt x="529158" y="121749"/>
                </a:cubicBezTo>
                <a:cubicBezTo>
                  <a:pt x="537748" y="121749"/>
                  <a:pt x="546338" y="121749"/>
                  <a:pt x="559160" y="121749"/>
                </a:cubicBezTo>
                <a:cubicBezTo>
                  <a:pt x="554928" y="121749"/>
                  <a:pt x="563392" y="121749"/>
                  <a:pt x="563392" y="125981"/>
                </a:cubicBezTo>
                <a:cubicBezTo>
                  <a:pt x="593394" y="121749"/>
                  <a:pt x="627753" y="121749"/>
                  <a:pt x="661987" y="121749"/>
                </a:cubicBezTo>
                <a:lnTo>
                  <a:pt x="644932" y="125981"/>
                </a:lnTo>
                <a:lnTo>
                  <a:pt x="644932" y="125981"/>
                </a:lnTo>
                <a:lnTo>
                  <a:pt x="644932" y="125981"/>
                </a:lnTo>
                <a:close/>
                <a:moveTo>
                  <a:pt x="396206" y="163701"/>
                </a:moveTo>
                <a:cubicBezTo>
                  <a:pt x="396206" y="163701"/>
                  <a:pt x="409028" y="163701"/>
                  <a:pt x="417618" y="163701"/>
                </a:cubicBezTo>
                <a:cubicBezTo>
                  <a:pt x="409028" y="163701"/>
                  <a:pt x="400439" y="163701"/>
                  <a:pt x="396206" y="163701"/>
                </a:cubicBezTo>
                <a:lnTo>
                  <a:pt x="396206" y="163701"/>
                </a:lnTo>
                <a:close/>
                <a:moveTo>
                  <a:pt x="91711" y="239264"/>
                </a:moveTo>
                <a:lnTo>
                  <a:pt x="87478" y="239264"/>
                </a:lnTo>
                <a:lnTo>
                  <a:pt x="91711" y="239264"/>
                </a:lnTo>
                <a:cubicBezTo>
                  <a:pt x="104532" y="239264"/>
                  <a:pt x="108889" y="239264"/>
                  <a:pt x="121712" y="239264"/>
                </a:cubicBezTo>
                <a:cubicBezTo>
                  <a:pt x="113123" y="239264"/>
                  <a:pt x="104532" y="239264"/>
                  <a:pt x="91711" y="239264"/>
                </a:cubicBezTo>
                <a:lnTo>
                  <a:pt x="91711" y="239264"/>
                </a:lnTo>
                <a:close/>
                <a:moveTo>
                  <a:pt x="258897" y="230924"/>
                </a:moveTo>
                <a:cubicBezTo>
                  <a:pt x="228896" y="230924"/>
                  <a:pt x="228896" y="230924"/>
                  <a:pt x="228896" y="230924"/>
                </a:cubicBezTo>
                <a:cubicBezTo>
                  <a:pt x="323257" y="230924"/>
                  <a:pt x="323257" y="230924"/>
                  <a:pt x="323257" y="230924"/>
                </a:cubicBezTo>
                <a:lnTo>
                  <a:pt x="258897" y="230924"/>
                </a:lnTo>
                <a:lnTo>
                  <a:pt x="258897" y="230924"/>
                </a:lnTo>
                <a:lnTo>
                  <a:pt x="258897" y="230924"/>
                </a:lnTo>
                <a:close/>
                <a:moveTo>
                  <a:pt x="546338" y="247730"/>
                </a:moveTo>
                <a:lnTo>
                  <a:pt x="546338" y="247730"/>
                </a:lnTo>
                <a:cubicBezTo>
                  <a:pt x="481978" y="247730"/>
                  <a:pt x="481978" y="247730"/>
                  <a:pt x="481978" y="247730"/>
                </a:cubicBezTo>
                <a:lnTo>
                  <a:pt x="546338" y="247730"/>
                </a:lnTo>
                <a:lnTo>
                  <a:pt x="546338" y="247730"/>
                </a:lnTo>
                <a:lnTo>
                  <a:pt x="546338" y="247730"/>
                </a:lnTo>
                <a:close/>
                <a:moveTo>
                  <a:pt x="374794" y="251962"/>
                </a:moveTo>
                <a:cubicBezTo>
                  <a:pt x="361972" y="251962"/>
                  <a:pt x="361972" y="251962"/>
                  <a:pt x="361972" y="251962"/>
                </a:cubicBezTo>
                <a:cubicBezTo>
                  <a:pt x="293380" y="256195"/>
                  <a:pt x="293380" y="256195"/>
                  <a:pt x="293380" y="256195"/>
                </a:cubicBezTo>
                <a:lnTo>
                  <a:pt x="374794" y="251962"/>
                </a:lnTo>
                <a:lnTo>
                  <a:pt x="374794" y="251962"/>
                </a:lnTo>
                <a:lnTo>
                  <a:pt x="374794" y="251962"/>
                </a:lnTo>
                <a:close/>
              </a:path>
            </a:pathLst>
          </a:custGeom>
          <a:solidFill>
            <a:srgbClr val="000000"/>
          </a:solidFill>
          <a:ln w="1245"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xmlns="" id="{E1C8DFC0-4DFA-4176-A147-64AFA5498D68}"/>
              </a:ext>
            </a:extLst>
          </p:cNvPr>
          <p:cNvSpPr/>
          <p:nvPr/>
        </p:nvSpPr>
        <p:spPr>
          <a:xfrm>
            <a:off x="9422465" y="2247080"/>
            <a:ext cx="1608693" cy="420024"/>
          </a:xfrm>
          <a:custGeom>
            <a:avLst/>
            <a:gdLst>
              <a:gd name="connsiteX0" fmla="*/ 1873408 w 1883491"/>
              <a:gd name="connsiteY0" fmla="*/ 146561 h 295034"/>
              <a:gd name="connsiteX1" fmla="*/ 1826352 w 1883491"/>
              <a:gd name="connsiteY1" fmla="*/ 154902 h 295034"/>
              <a:gd name="connsiteX2" fmla="*/ 1822119 w 1883491"/>
              <a:gd name="connsiteY2" fmla="*/ 146561 h 295034"/>
              <a:gd name="connsiteX3" fmla="*/ 1809298 w 1883491"/>
              <a:gd name="connsiteY3" fmla="*/ 150669 h 295034"/>
              <a:gd name="connsiteX4" fmla="*/ 1805064 w 1883491"/>
              <a:gd name="connsiteY4" fmla="*/ 138220 h 295034"/>
              <a:gd name="connsiteX5" fmla="*/ 1800832 w 1883491"/>
              <a:gd name="connsiteY5" fmla="*/ 150669 h 295034"/>
              <a:gd name="connsiteX6" fmla="*/ 1788010 w 1883491"/>
              <a:gd name="connsiteY6" fmla="*/ 134112 h 295034"/>
              <a:gd name="connsiteX7" fmla="*/ 1783778 w 1883491"/>
              <a:gd name="connsiteY7" fmla="*/ 138220 h 295034"/>
              <a:gd name="connsiteX8" fmla="*/ 1792367 w 1883491"/>
              <a:gd name="connsiteY8" fmla="*/ 146561 h 295034"/>
              <a:gd name="connsiteX9" fmla="*/ 1766723 w 1883491"/>
              <a:gd name="connsiteY9" fmla="*/ 150669 h 295034"/>
              <a:gd name="connsiteX10" fmla="*/ 1762490 w 1883491"/>
              <a:gd name="connsiteY10" fmla="*/ 142328 h 295034"/>
              <a:gd name="connsiteX11" fmla="*/ 1753901 w 1883491"/>
              <a:gd name="connsiteY11" fmla="*/ 154777 h 295034"/>
              <a:gd name="connsiteX12" fmla="*/ 1723899 w 1883491"/>
              <a:gd name="connsiteY12" fmla="*/ 158885 h 295034"/>
              <a:gd name="connsiteX13" fmla="*/ 1723899 w 1883491"/>
              <a:gd name="connsiteY13" fmla="*/ 146436 h 295034"/>
              <a:gd name="connsiteX14" fmla="*/ 1706844 w 1883491"/>
              <a:gd name="connsiteY14" fmla="*/ 146436 h 295034"/>
              <a:gd name="connsiteX15" fmla="*/ 1711077 w 1883491"/>
              <a:gd name="connsiteY15" fmla="*/ 146436 h 295034"/>
              <a:gd name="connsiteX16" fmla="*/ 1723899 w 1883491"/>
              <a:gd name="connsiteY16" fmla="*/ 109090 h 295034"/>
              <a:gd name="connsiteX17" fmla="*/ 1728132 w 1883491"/>
              <a:gd name="connsiteY17" fmla="*/ 121539 h 295034"/>
              <a:gd name="connsiteX18" fmla="*/ 1736721 w 1883491"/>
              <a:gd name="connsiteY18" fmla="*/ 104982 h 295034"/>
              <a:gd name="connsiteX19" fmla="*/ 1762366 w 1883491"/>
              <a:gd name="connsiteY19" fmla="*/ 121539 h 295034"/>
              <a:gd name="connsiteX20" fmla="*/ 1758133 w 1883491"/>
              <a:gd name="connsiteY20" fmla="*/ 125647 h 295034"/>
              <a:gd name="connsiteX21" fmla="*/ 1766723 w 1883491"/>
              <a:gd name="connsiteY21" fmla="*/ 125647 h 295034"/>
              <a:gd name="connsiteX22" fmla="*/ 1775312 w 1883491"/>
              <a:gd name="connsiteY22" fmla="*/ 104858 h 295034"/>
              <a:gd name="connsiteX23" fmla="*/ 1749668 w 1883491"/>
              <a:gd name="connsiteY23" fmla="*/ 92409 h 295034"/>
              <a:gd name="connsiteX24" fmla="*/ 1753901 w 1883491"/>
              <a:gd name="connsiteY24" fmla="*/ 88301 h 295034"/>
              <a:gd name="connsiteX25" fmla="*/ 1741078 w 1883491"/>
              <a:gd name="connsiteY25" fmla="*/ 100750 h 295034"/>
              <a:gd name="connsiteX26" fmla="*/ 1724024 w 1883491"/>
              <a:gd name="connsiteY26" fmla="*/ 55063 h 295034"/>
              <a:gd name="connsiteX27" fmla="*/ 1711201 w 1883491"/>
              <a:gd name="connsiteY27" fmla="*/ 92409 h 295034"/>
              <a:gd name="connsiteX28" fmla="*/ 1698379 w 1883491"/>
              <a:gd name="connsiteY28" fmla="*/ 84068 h 295034"/>
              <a:gd name="connsiteX29" fmla="*/ 1698379 w 1883491"/>
              <a:gd name="connsiteY29" fmla="*/ 100625 h 295034"/>
              <a:gd name="connsiteX30" fmla="*/ 1672735 w 1883491"/>
              <a:gd name="connsiteY30" fmla="*/ 71620 h 295034"/>
              <a:gd name="connsiteX31" fmla="*/ 1672735 w 1883491"/>
              <a:gd name="connsiteY31" fmla="*/ 88176 h 295034"/>
              <a:gd name="connsiteX32" fmla="*/ 1659913 w 1883491"/>
              <a:gd name="connsiteY32" fmla="*/ 67387 h 295034"/>
              <a:gd name="connsiteX33" fmla="*/ 1651323 w 1883491"/>
              <a:gd name="connsiteY33" fmla="*/ 83944 h 295034"/>
              <a:gd name="connsiteX34" fmla="*/ 1638501 w 1883491"/>
              <a:gd name="connsiteY34" fmla="*/ 59046 h 295034"/>
              <a:gd name="connsiteX35" fmla="*/ 1634268 w 1883491"/>
              <a:gd name="connsiteY35" fmla="*/ 75603 h 295034"/>
              <a:gd name="connsiteX36" fmla="*/ 1621446 w 1883491"/>
              <a:gd name="connsiteY36" fmla="*/ 54814 h 295034"/>
              <a:gd name="connsiteX37" fmla="*/ 1634268 w 1883491"/>
              <a:gd name="connsiteY37" fmla="*/ 38257 h 295034"/>
              <a:gd name="connsiteX38" fmla="*/ 1578622 w 1883491"/>
              <a:gd name="connsiteY38" fmla="*/ 25808 h 295034"/>
              <a:gd name="connsiteX39" fmla="*/ 808544 w 1883491"/>
              <a:gd name="connsiteY39" fmla="*/ 5019 h 295034"/>
              <a:gd name="connsiteX40" fmla="*/ 303749 w 1883491"/>
              <a:gd name="connsiteY40" fmla="*/ 42365 h 295034"/>
              <a:gd name="connsiteX41" fmla="*/ 72701 w 1883491"/>
              <a:gd name="connsiteY41" fmla="*/ 71371 h 295034"/>
              <a:gd name="connsiteX42" fmla="*/ 0 w 1883491"/>
              <a:gd name="connsiteY42" fmla="*/ 146063 h 295034"/>
              <a:gd name="connsiteX43" fmla="*/ 30002 w 1883491"/>
              <a:gd name="connsiteY43" fmla="*/ 212415 h 295034"/>
              <a:gd name="connsiteX44" fmla="*/ 64236 w 1883491"/>
              <a:gd name="connsiteY44" fmla="*/ 249761 h 295034"/>
              <a:gd name="connsiteX45" fmla="*/ 487741 w 1883491"/>
              <a:gd name="connsiteY45" fmla="*/ 291215 h 295034"/>
              <a:gd name="connsiteX46" fmla="*/ 517743 w 1883491"/>
              <a:gd name="connsiteY46" fmla="*/ 287107 h 295034"/>
              <a:gd name="connsiteX47" fmla="*/ 1095363 w 1883491"/>
              <a:gd name="connsiteY47" fmla="*/ 270550 h 295034"/>
              <a:gd name="connsiteX48" fmla="*/ 1463347 w 1883491"/>
              <a:gd name="connsiteY48" fmla="*/ 258101 h 295034"/>
              <a:gd name="connsiteX49" fmla="*/ 1467580 w 1883491"/>
              <a:gd name="connsiteY49" fmla="*/ 266442 h 295034"/>
              <a:gd name="connsiteX50" fmla="*/ 1493224 w 1883491"/>
              <a:gd name="connsiteY50" fmla="*/ 258101 h 295034"/>
              <a:gd name="connsiteX51" fmla="*/ 1561692 w 1883491"/>
              <a:gd name="connsiteY51" fmla="*/ 241545 h 295034"/>
              <a:gd name="connsiteX52" fmla="*/ 1587336 w 1883491"/>
              <a:gd name="connsiteY52" fmla="*/ 249885 h 295034"/>
              <a:gd name="connsiteX53" fmla="*/ 1595926 w 1883491"/>
              <a:gd name="connsiteY53" fmla="*/ 233329 h 295034"/>
              <a:gd name="connsiteX54" fmla="*/ 1604516 w 1883491"/>
              <a:gd name="connsiteY54" fmla="*/ 241669 h 295034"/>
              <a:gd name="connsiteX55" fmla="*/ 1651572 w 1883491"/>
              <a:gd name="connsiteY55" fmla="*/ 220880 h 295034"/>
              <a:gd name="connsiteX56" fmla="*/ 1660162 w 1883491"/>
              <a:gd name="connsiteY56" fmla="*/ 229220 h 295034"/>
              <a:gd name="connsiteX57" fmla="*/ 1664394 w 1883491"/>
              <a:gd name="connsiteY57" fmla="*/ 225112 h 295034"/>
              <a:gd name="connsiteX58" fmla="*/ 1668627 w 1883491"/>
              <a:gd name="connsiteY58" fmla="*/ 212664 h 295034"/>
              <a:gd name="connsiteX59" fmla="*/ 1690038 w 1883491"/>
              <a:gd name="connsiteY59" fmla="*/ 225112 h 295034"/>
              <a:gd name="connsiteX60" fmla="*/ 1720040 w 1883491"/>
              <a:gd name="connsiteY60" fmla="*/ 204323 h 295034"/>
              <a:gd name="connsiteX61" fmla="*/ 1728629 w 1883491"/>
              <a:gd name="connsiteY61" fmla="*/ 216772 h 295034"/>
              <a:gd name="connsiteX62" fmla="*/ 1775686 w 1883491"/>
              <a:gd name="connsiteY62" fmla="*/ 200215 h 295034"/>
              <a:gd name="connsiteX63" fmla="*/ 1775686 w 1883491"/>
              <a:gd name="connsiteY63" fmla="*/ 191874 h 295034"/>
              <a:gd name="connsiteX64" fmla="*/ 1771453 w 1883491"/>
              <a:gd name="connsiteY64" fmla="*/ 195982 h 295034"/>
              <a:gd name="connsiteX65" fmla="*/ 1754399 w 1883491"/>
              <a:gd name="connsiteY65" fmla="*/ 195982 h 295034"/>
              <a:gd name="connsiteX66" fmla="*/ 1707342 w 1883491"/>
              <a:gd name="connsiteY66" fmla="*/ 204323 h 295034"/>
              <a:gd name="connsiteX67" fmla="*/ 1711575 w 1883491"/>
              <a:gd name="connsiteY67" fmla="*/ 175318 h 295034"/>
              <a:gd name="connsiteX68" fmla="*/ 1745809 w 1883491"/>
              <a:gd name="connsiteY68" fmla="*/ 191874 h 295034"/>
              <a:gd name="connsiteX69" fmla="*/ 1745809 w 1883491"/>
              <a:gd name="connsiteY69" fmla="*/ 179425 h 295034"/>
              <a:gd name="connsiteX70" fmla="*/ 1762863 w 1883491"/>
              <a:gd name="connsiteY70" fmla="*/ 179425 h 295034"/>
              <a:gd name="connsiteX71" fmla="*/ 1839921 w 1883491"/>
              <a:gd name="connsiteY71" fmla="*/ 162869 h 295034"/>
              <a:gd name="connsiteX72" fmla="*/ 1856976 w 1883491"/>
              <a:gd name="connsiteY72" fmla="*/ 166977 h 295034"/>
              <a:gd name="connsiteX73" fmla="*/ 1856976 w 1883491"/>
              <a:gd name="connsiteY73" fmla="*/ 158636 h 295034"/>
              <a:gd name="connsiteX74" fmla="*/ 1882620 w 1883491"/>
              <a:gd name="connsiteY74" fmla="*/ 158636 h 295034"/>
              <a:gd name="connsiteX75" fmla="*/ 1873408 w 1883491"/>
              <a:gd name="connsiteY75" fmla="*/ 146561 h 295034"/>
              <a:gd name="connsiteX76" fmla="*/ 1873408 w 1883491"/>
              <a:gd name="connsiteY76" fmla="*/ 146561 h 295034"/>
              <a:gd name="connsiteX77" fmla="*/ 559944 w 1883491"/>
              <a:gd name="connsiteY77" fmla="*/ 80209 h 295034"/>
              <a:gd name="connsiteX78" fmla="*/ 555711 w 1883491"/>
              <a:gd name="connsiteY78" fmla="*/ 76101 h 295034"/>
              <a:gd name="connsiteX79" fmla="*/ 581355 w 1883491"/>
              <a:gd name="connsiteY79" fmla="*/ 71993 h 295034"/>
              <a:gd name="connsiteX80" fmla="*/ 559944 w 1883491"/>
              <a:gd name="connsiteY80" fmla="*/ 80209 h 295034"/>
              <a:gd name="connsiteX81" fmla="*/ 559944 w 1883491"/>
              <a:gd name="connsiteY81" fmla="*/ 80209 h 295034"/>
              <a:gd name="connsiteX82" fmla="*/ 594178 w 1883491"/>
              <a:gd name="connsiteY82" fmla="*/ 92658 h 295034"/>
              <a:gd name="connsiteX83" fmla="*/ 585588 w 1883491"/>
              <a:gd name="connsiteY83" fmla="*/ 88550 h 295034"/>
              <a:gd name="connsiteX84" fmla="*/ 598410 w 1883491"/>
              <a:gd name="connsiteY84" fmla="*/ 88550 h 295034"/>
              <a:gd name="connsiteX85" fmla="*/ 594178 w 1883491"/>
              <a:gd name="connsiteY85" fmla="*/ 92658 h 295034"/>
              <a:gd name="connsiteX86" fmla="*/ 594178 w 1883491"/>
              <a:gd name="connsiteY86" fmla="*/ 92658 h 295034"/>
              <a:gd name="connsiteX87" fmla="*/ 594178 w 1883491"/>
              <a:gd name="connsiteY87" fmla="*/ 92658 h 295034"/>
              <a:gd name="connsiteX88" fmla="*/ 649823 w 1883491"/>
              <a:gd name="connsiteY88" fmla="*/ 88550 h 295034"/>
              <a:gd name="connsiteX89" fmla="*/ 649823 w 1883491"/>
              <a:gd name="connsiteY89" fmla="*/ 63652 h 295034"/>
              <a:gd name="connsiteX90" fmla="*/ 662646 w 1883491"/>
              <a:gd name="connsiteY90" fmla="*/ 67761 h 295034"/>
              <a:gd name="connsiteX91" fmla="*/ 654056 w 1883491"/>
              <a:gd name="connsiteY91" fmla="*/ 80209 h 295034"/>
              <a:gd name="connsiteX92" fmla="*/ 671111 w 1883491"/>
              <a:gd name="connsiteY92" fmla="*/ 84317 h 295034"/>
              <a:gd name="connsiteX93" fmla="*/ 679700 w 1883491"/>
              <a:gd name="connsiteY93" fmla="*/ 55312 h 295034"/>
              <a:gd name="connsiteX94" fmla="*/ 679700 w 1883491"/>
              <a:gd name="connsiteY94" fmla="*/ 84317 h 295034"/>
              <a:gd name="connsiteX95" fmla="*/ 696755 w 1883491"/>
              <a:gd name="connsiteY95" fmla="*/ 80209 h 295034"/>
              <a:gd name="connsiteX96" fmla="*/ 649823 w 1883491"/>
              <a:gd name="connsiteY96" fmla="*/ 88550 h 295034"/>
              <a:gd name="connsiteX97" fmla="*/ 649823 w 1883491"/>
              <a:gd name="connsiteY97" fmla="*/ 88550 h 295034"/>
              <a:gd name="connsiteX98" fmla="*/ 726881 w 1883491"/>
              <a:gd name="connsiteY98" fmla="*/ 80209 h 295034"/>
              <a:gd name="connsiteX99" fmla="*/ 726881 w 1883491"/>
              <a:gd name="connsiteY99" fmla="*/ 80209 h 295034"/>
              <a:gd name="connsiteX100" fmla="*/ 701237 w 1883491"/>
              <a:gd name="connsiteY100" fmla="*/ 84317 h 295034"/>
              <a:gd name="connsiteX101" fmla="*/ 722648 w 1883491"/>
              <a:gd name="connsiteY101" fmla="*/ 59420 h 295034"/>
              <a:gd name="connsiteX102" fmla="*/ 726881 w 1883491"/>
              <a:gd name="connsiteY102" fmla="*/ 80209 h 295034"/>
              <a:gd name="connsiteX103" fmla="*/ 735471 w 1883491"/>
              <a:gd name="connsiteY103" fmla="*/ 80209 h 295034"/>
              <a:gd name="connsiteX104" fmla="*/ 726881 w 1883491"/>
              <a:gd name="connsiteY104" fmla="*/ 80209 h 295034"/>
              <a:gd name="connsiteX105" fmla="*/ 726881 w 1883491"/>
              <a:gd name="connsiteY105" fmla="*/ 80209 h 295034"/>
              <a:gd name="connsiteX106" fmla="*/ 726881 w 1883491"/>
              <a:gd name="connsiteY106" fmla="*/ 80209 h 295034"/>
              <a:gd name="connsiteX107" fmla="*/ 756758 w 1883491"/>
              <a:gd name="connsiteY107" fmla="*/ 80209 h 295034"/>
              <a:gd name="connsiteX108" fmla="*/ 769580 w 1883491"/>
              <a:gd name="connsiteY108" fmla="*/ 76101 h 295034"/>
              <a:gd name="connsiteX109" fmla="*/ 773813 w 1883491"/>
              <a:gd name="connsiteY109" fmla="*/ 76101 h 295034"/>
              <a:gd name="connsiteX110" fmla="*/ 756758 w 1883491"/>
              <a:gd name="connsiteY110" fmla="*/ 80209 h 295034"/>
              <a:gd name="connsiteX111" fmla="*/ 756758 w 1883491"/>
              <a:gd name="connsiteY111" fmla="*/ 80209 h 295034"/>
              <a:gd name="connsiteX112" fmla="*/ 756758 w 1883491"/>
              <a:gd name="connsiteY112" fmla="*/ 80209 h 295034"/>
              <a:gd name="connsiteX113" fmla="*/ 1137564 w 1883491"/>
              <a:gd name="connsiteY113" fmla="*/ 42863 h 295034"/>
              <a:gd name="connsiteX114" fmla="*/ 1146154 w 1883491"/>
              <a:gd name="connsiteY114" fmla="*/ 46971 h 295034"/>
              <a:gd name="connsiteX115" fmla="*/ 1137564 w 1883491"/>
              <a:gd name="connsiteY115" fmla="*/ 42863 h 295034"/>
              <a:gd name="connsiteX116" fmla="*/ 1137564 w 1883491"/>
              <a:gd name="connsiteY116" fmla="*/ 42863 h 295034"/>
              <a:gd name="connsiteX117" fmla="*/ 868050 w 1883491"/>
              <a:gd name="connsiteY117" fmla="*/ 47096 h 295034"/>
              <a:gd name="connsiteX118" fmla="*/ 872282 w 1883491"/>
              <a:gd name="connsiteY118" fmla="*/ 59544 h 295034"/>
              <a:gd name="connsiteX119" fmla="*/ 863693 w 1883491"/>
              <a:gd name="connsiteY119" fmla="*/ 55436 h 295034"/>
              <a:gd name="connsiteX120" fmla="*/ 868050 w 1883491"/>
              <a:gd name="connsiteY120" fmla="*/ 47096 h 295034"/>
              <a:gd name="connsiteX121" fmla="*/ 868050 w 1883491"/>
              <a:gd name="connsiteY121" fmla="*/ 47096 h 295034"/>
              <a:gd name="connsiteX122" fmla="*/ 868050 w 1883491"/>
              <a:gd name="connsiteY122" fmla="*/ 47096 h 295034"/>
              <a:gd name="connsiteX123" fmla="*/ 816636 w 1883491"/>
              <a:gd name="connsiteY123" fmla="*/ 80209 h 295034"/>
              <a:gd name="connsiteX124" fmla="*/ 820869 w 1883491"/>
              <a:gd name="connsiteY124" fmla="*/ 76101 h 295034"/>
              <a:gd name="connsiteX125" fmla="*/ 833691 w 1883491"/>
              <a:gd name="connsiteY125" fmla="*/ 76101 h 295034"/>
              <a:gd name="connsiteX126" fmla="*/ 816636 w 1883491"/>
              <a:gd name="connsiteY126" fmla="*/ 80209 h 295034"/>
              <a:gd name="connsiteX127" fmla="*/ 816636 w 1883491"/>
              <a:gd name="connsiteY127" fmla="*/ 80209 h 295034"/>
              <a:gd name="connsiteX128" fmla="*/ 816636 w 1883491"/>
              <a:gd name="connsiteY128" fmla="*/ 80209 h 295034"/>
              <a:gd name="connsiteX129" fmla="*/ 829583 w 1883491"/>
              <a:gd name="connsiteY129" fmla="*/ 59544 h 295034"/>
              <a:gd name="connsiteX130" fmla="*/ 825350 w 1883491"/>
              <a:gd name="connsiteY130" fmla="*/ 55436 h 295034"/>
              <a:gd name="connsiteX131" fmla="*/ 838173 w 1883491"/>
              <a:gd name="connsiteY131" fmla="*/ 55436 h 295034"/>
              <a:gd name="connsiteX132" fmla="*/ 829583 w 1883491"/>
              <a:gd name="connsiteY132" fmla="*/ 59544 h 295034"/>
              <a:gd name="connsiteX133" fmla="*/ 829583 w 1883491"/>
              <a:gd name="connsiteY133" fmla="*/ 59544 h 295034"/>
              <a:gd name="connsiteX134" fmla="*/ 842405 w 1883491"/>
              <a:gd name="connsiteY134" fmla="*/ 76101 h 295034"/>
              <a:gd name="connsiteX135" fmla="*/ 859460 w 1883491"/>
              <a:gd name="connsiteY135" fmla="*/ 76101 h 295034"/>
              <a:gd name="connsiteX136" fmla="*/ 842405 w 1883491"/>
              <a:gd name="connsiteY136" fmla="*/ 76101 h 295034"/>
              <a:gd name="connsiteX137" fmla="*/ 842405 w 1883491"/>
              <a:gd name="connsiteY137" fmla="*/ 76101 h 295034"/>
              <a:gd name="connsiteX138" fmla="*/ 880872 w 1883491"/>
              <a:gd name="connsiteY138" fmla="*/ 109339 h 295034"/>
              <a:gd name="connsiteX139" fmla="*/ 850870 w 1883491"/>
              <a:gd name="connsiteY139" fmla="*/ 109339 h 295034"/>
              <a:gd name="connsiteX140" fmla="*/ 915106 w 1883491"/>
              <a:gd name="connsiteY140" fmla="*/ 105231 h 295034"/>
              <a:gd name="connsiteX141" fmla="*/ 880872 w 1883491"/>
              <a:gd name="connsiteY141" fmla="*/ 109339 h 295034"/>
              <a:gd name="connsiteX142" fmla="*/ 880872 w 1883491"/>
              <a:gd name="connsiteY142" fmla="*/ 109339 h 295034"/>
              <a:gd name="connsiteX143" fmla="*/ 885104 w 1883491"/>
              <a:gd name="connsiteY143" fmla="*/ 76101 h 295034"/>
              <a:gd name="connsiteX144" fmla="*/ 889337 w 1883491"/>
              <a:gd name="connsiteY144" fmla="*/ 51204 h 295034"/>
              <a:gd name="connsiteX145" fmla="*/ 897927 w 1883491"/>
              <a:gd name="connsiteY145" fmla="*/ 76101 h 295034"/>
              <a:gd name="connsiteX146" fmla="*/ 906516 w 1883491"/>
              <a:gd name="connsiteY146" fmla="*/ 67761 h 295034"/>
              <a:gd name="connsiteX147" fmla="*/ 932161 w 1883491"/>
              <a:gd name="connsiteY147" fmla="*/ 71869 h 295034"/>
              <a:gd name="connsiteX148" fmla="*/ 932161 w 1883491"/>
              <a:gd name="connsiteY148" fmla="*/ 67761 h 295034"/>
              <a:gd name="connsiteX149" fmla="*/ 940750 w 1883491"/>
              <a:gd name="connsiteY149" fmla="*/ 76101 h 295034"/>
              <a:gd name="connsiteX150" fmla="*/ 885104 w 1883491"/>
              <a:gd name="connsiteY150" fmla="*/ 76101 h 295034"/>
              <a:gd name="connsiteX151" fmla="*/ 885104 w 1883491"/>
              <a:gd name="connsiteY151" fmla="*/ 76101 h 295034"/>
              <a:gd name="connsiteX152" fmla="*/ 885104 w 1883491"/>
              <a:gd name="connsiteY152" fmla="*/ 76101 h 295034"/>
              <a:gd name="connsiteX153" fmla="*/ 953572 w 1883491"/>
              <a:gd name="connsiteY153" fmla="*/ 109339 h 295034"/>
              <a:gd name="connsiteX154" fmla="*/ 974984 w 1883491"/>
              <a:gd name="connsiteY154" fmla="*/ 105231 h 295034"/>
              <a:gd name="connsiteX155" fmla="*/ 953572 w 1883491"/>
              <a:gd name="connsiteY155" fmla="*/ 109339 h 295034"/>
              <a:gd name="connsiteX156" fmla="*/ 953572 w 1883491"/>
              <a:gd name="connsiteY156" fmla="*/ 109339 h 295034"/>
              <a:gd name="connsiteX157" fmla="*/ 979216 w 1883491"/>
              <a:gd name="connsiteY157" fmla="*/ 71993 h 295034"/>
              <a:gd name="connsiteX158" fmla="*/ 979216 w 1883491"/>
              <a:gd name="connsiteY158" fmla="*/ 71993 h 295034"/>
              <a:gd name="connsiteX159" fmla="*/ 979216 w 1883491"/>
              <a:gd name="connsiteY159" fmla="*/ 71993 h 295034"/>
              <a:gd name="connsiteX160" fmla="*/ 1013450 w 1883491"/>
              <a:gd name="connsiteY160" fmla="*/ 63652 h 295034"/>
              <a:gd name="connsiteX161" fmla="*/ 1017683 w 1883491"/>
              <a:gd name="connsiteY161" fmla="*/ 71993 h 295034"/>
              <a:gd name="connsiteX162" fmla="*/ 979216 w 1883491"/>
              <a:gd name="connsiteY162" fmla="*/ 71993 h 295034"/>
              <a:gd name="connsiteX163" fmla="*/ 979216 w 1883491"/>
              <a:gd name="connsiteY163" fmla="*/ 71993 h 295034"/>
              <a:gd name="connsiteX164" fmla="*/ 1034863 w 1883491"/>
              <a:gd name="connsiteY164" fmla="*/ 71993 h 295034"/>
              <a:gd name="connsiteX165" fmla="*/ 1039095 w 1883491"/>
              <a:gd name="connsiteY165" fmla="*/ 71993 h 295034"/>
              <a:gd name="connsiteX166" fmla="*/ 1047684 w 1883491"/>
              <a:gd name="connsiteY166" fmla="*/ 59544 h 295034"/>
              <a:gd name="connsiteX167" fmla="*/ 1069097 w 1883491"/>
              <a:gd name="connsiteY167" fmla="*/ 71993 h 295034"/>
              <a:gd name="connsiteX168" fmla="*/ 1039095 w 1883491"/>
              <a:gd name="connsiteY168" fmla="*/ 71993 h 295034"/>
              <a:gd name="connsiteX169" fmla="*/ 1034863 w 1883491"/>
              <a:gd name="connsiteY169" fmla="*/ 71993 h 295034"/>
              <a:gd name="connsiteX170" fmla="*/ 1034863 w 1883491"/>
              <a:gd name="connsiteY170" fmla="*/ 71993 h 295034"/>
              <a:gd name="connsiteX171" fmla="*/ 1099098 w 1883491"/>
              <a:gd name="connsiteY171" fmla="*/ 47096 h 295034"/>
              <a:gd name="connsiteX172" fmla="*/ 1094865 w 1883491"/>
              <a:gd name="connsiteY172" fmla="*/ 38755 h 295034"/>
              <a:gd name="connsiteX173" fmla="*/ 1099098 w 1883491"/>
              <a:gd name="connsiteY173" fmla="*/ 38755 h 295034"/>
              <a:gd name="connsiteX174" fmla="*/ 1099098 w 1883491"/>
              <a:gd name="connsiteY174" fmla="*/ 47096 h 295034"/>
              <a:gd name="connsiteX175" fmla="*/ 1099098 w 1883491"/>
              <a:gd name="connsiteY175" fmla="*/ 47096 h 295034"/>
              <a:gd name="connsiteX176" fmla="*/ 1099098 w 1883491"/>
              <a:gd name="connsiteY176" fmla="*/ 47096 h 295034"/>
              <a:gd name="connsiteX177" fmla="*/ 1103330 w 1883491"/>
              <a:gd name="connsiteY177" fmla="*/ 76101 h 295034"/>
              <a:gd name="connsiteX178" fmla="*/ 1111920 w 1883491"/>
              <a:gd name="connsiteY178" fmla="*/ 76101 h 295034"/>
              <a:gd name="connsiteX179" fmla="*/ 1103330 w 1883491"/>
              <a:gd name="connsiteY179" fmla="*/ 76101 h 295034"/>
              <a:gd name="connsiteX180" fmla="*/ 1103330 w 1883491"/>
              <a:gd name="connsiteY180" fmla="*/ 76101 h 295034"/>
              <a:gd name="connsiteX181" fmla="*/ 1103330 w 1883491"/>
              <a:gd name="connsiteY181" fmla="*/ 76101 h 295034"/>
              <a:gd name="connsiteX182" fmla="*/ 1124742 w 1883491"/>
              <a:gd name="connsiteY182" fmla="*/ 55312 h 295034"/>
              <a:gd name="connsiteX183" fmla="*/ 1120509 w 1883491"/>
              <a:gd name="connsiteY183" fmla="*/ 63652 h 295034"/>
              <a:gd name="connsiteX184" fmla="*/ 1116277 w 1883491"/>
              <a:gd name="connsiteY184" fmla="*/ 55312 h 295034"/>
              <a:gd name="connsiteX185" fmla="*/ 1124742 w 1883491"/>
              <a:gd name="connsiteY185" fmla="*/ 55312 h 295034"/>
              <a:gd name="connsiteX186" fmla="*/ 1124742 w 1883491"/>
              <a:gd name="connsiteY186" fmla="*/ 55312 h 295034"/>
              <a:gd name="connsiteX187" fmla="*/ 1120509 w 1883491"/>
              <a:gd name="connsiteY187" fmla="*/ 76101 h 295034"/>
              <a:gd name="connsiteX188" fmla="*/ 1137564 w 1883491"/>
              <a:gd name="connsiteY188" fmla="*/ 76101 h 295034"/>
              <a:gd name="connsiteX189" fmla="*/ 1150386 w 1883491"/>
              <a:gd name="connsiteY189" fmla="*/ 76101 h 295034"/>
              <a:gd name="connsiteX190" fmla="*/ 1154619 w 1883491"/>
              <a:gd name="connsiteY190" fmla="*/ 76101 h 295034"/>
              <a:gd name="connsiteX191" fmla="*/ 1150386 w 1883491"/>
              <a:gd name="connsiteY191" fmla="*/ 76101 h 295034"/>
              <a:gd name="connsiteX192" fmla="*/ 1137564 w 1883491"/>
              <a:gd name="connsiteY192" fmla="*/ 76101 h 295034"/>
              <a:gd name="connsiteX193" fmla="*/ 1120509 w 1883491"/>
              <a:gd name="connsiteY193" fmla="*/ 76101 h 295034"/>
              <a:gd name="connsiteX194" fmla="*/ 1120509 w 1883491"/>
              <a:gd name="connsiteY194" fmla="*/ 76101 h 295034"/>
              <a:gd name="connsiteX195" fmla="*/ 1167566 w 1883491"/>
              <a:gd name="connsiteY195" fmla="*/ 84442 h 295034"/>
              <a:gd name="connsiteX196" fmla="*/ 1167566 w 1883491"/>
              <a:gd name="connsiteY196" fmla="*/ 47096 h 295034"/>
              <a:gd name="connsiteX197" fmla="*/ 1171798 w 1883491"/>
              <a:gd name="connsiteY197" fmla="*/ 76101 h 295034"/>
              <a:gd name="connsiteX198" fmla="*/ 1167566 w 1883491"/>
              <a:gd name="connsiteY198" fmla="*/ 84442 h 295034"/>
              <a:gd name="connsiteX199" fmla="*/ 1167566 w 1883491"/>
              <a:gd name="connsiteY199" fmla="*/ 84442 h 295034"/>
              <a:gd name="connsiteX200" fmla="*/ 1167566 w 1883491"/>
              <a:gd name="connsiteY200" fmla="*/ 84442 h 295034"/>
              <a:gd name="connsiteX201" fmla="*/ 1244499 w 1883491"/>
              <a:gd name="connsiteY201" fmla="*/ 76101 h 295034"/>
              <a:gd name="connsiteX202" fmla="*/ 1235909 w 1883491"/>
              <a:gd name="connsiteY202" fmla="*/ 80209 h 295034"/>
              <a:gd name="connsiteX203" fmla="*/ 1240142 w 1883491"/>
              <a:gd name="connsiteY203" fmla="*/ 59420 h 295034"/>
              <a:gd name="connsiteX204" fmla="*/ 1235909 w 1883491"/>
              <a:gd name="connsiteY204" fmla="*/ 51079 h 295034"/>
              <a:gd name="connsiteX205" fmla="*/ 1231677 w 1883491"/>
              <a:gd name="connsiteY205" fmla="*/ 55187 h 295034"/>
              <a:gd name="connsiteX206" fmla="*/ 1235909 w 1883491"/>
              <a:gd name="connsiteY206" fmla="*/ 38630 h 295034"/>
              <a:gd name="connsiteX207" fmla="*/ 1244499 w 1883491"/>
              <a:gd name="connsiteY207" fmla="*/ 76101 h 295034"/>
              <a:gd name="connsiteX208" fmla="*/ 1244499 w 1883491"/>
              <a:gd name="connsiteY208" fmla="*/ 76101 h 295034"/>
              <a:gd name="connsiteX209" fmla="*/ 1317324 w 1883491"/>
              <a:gd name="connsiteY209" fmla="*/ 67761 h 295034"/>
              <a:gd name="connsiteX210" fmla="*/ 1313091 w 1883491"/>
              <a:gd name="connsiteY210" fmla="*/ 46971 h 295034"/>
              <a:gd name="connsiteX211" fmla="*/ 1321681 w 1883491"/>
              <a:gd name="connsiteY211" fmla="*/ 51079 h 295034"/>
              <a:gd name="connsiteX212" fmla="*/ 1325913 w 1883491"/>
              <a:gd name="connsiteY212" fmla="*/ 63528 h 295034"/>
              <a:gd name="connsiteX213" fmla="*/ 1325913 w 1883491"/>
              <a:gd name="connsiteY213" fmla="*/ 63528 h 295034"/>
              <a:gd name="connsiteX214" fmla="*/ 1325913 w 1883491"/>
              <a:gd name="connsiteY214" fmla="*/ 63528 h 295034"/>
              <a:gd name="connsiteX215" fmla="*/ 1317324 w 1883491"/>
              <a:gd name="connsiteY215" fmla="*/ 67761 h 295034"/>
              <a:gd name="connsiteX216" fmla="*/ 1317324 w 1883491"/>
              <a:gd name="connsiteY216" fmla="*/ 67761 h 295034"/>
              <a:gd name="connsiteX217" fmla="*/ 1372845 w 1883491"/>
              <a:gd name="connsiteY217" fmla="*/ 159010 h 295034"/>
              <a:gd name="connsiteX218" fmla="*/ 1368613 w 1883491"/>
              <a:gd name="connsiteY218" fmla="*/ 154902 h 295034"/>
              <a:gd name="connsiteX219" fmla="*/ 1368613 w 1883491"/>
              <a:gd name="connsiteY219" fmla="*/ 142453 h 295034"/>
              <a:gd name="connsiteX220" fmla="*/ 1372845 w 1883491"/>
              <a:gd name="connsiteY220" fmla="*/ 146561 h 295034"/>
              <a:gd name="connsiteX221" fmla="*/ 1372845 w 1883491"/>
              <a:gd name="connsiteY221" fmla="*/ 159010 h 295034"/>
              <a:gd name="connsiteX222" fmla="*/ 1372845 w 1883491"/>
              <a:gd name="connsiteY222" fmla="*/ 159010 h 295034"/>
              <a:gd name="connsiteX223" fmla="*/ 1552605 w 1883491"/>
              <a:gd name="connsiteY223" fmla="*/ 59544 h 295034"/>
              <a:gd name="connsiteX224" fmla="*/ 1552605 w 1883491"/>
              <a:gd name="connsiteY224" fmla="*/ 47096 h 295034"/>
              <a:gd name="connsiteX225" fmla="*/ 1556837 w 1883491"/>
              <a:gd name="connsiteY225" fmla="*/ 51204 h 295034"/>
              <a:gd name="connsiteX226" fmla="*/ 1552605 w 1883491"/>
              <a:gd name="connsiteY226" fmla="*/ 59544 h 295034"/>
              <a:gd name="connsiteX227" fmla="*/ 1552605 w 1883491"/>
              <a:gd name="connsiteY227" fmla="*/ 59544 h 295034"/>
              <a:gd name="connsiteX228" fmla="*/ 1574017 w 1883491"/>
              <a:gd name="connsiteY228" fmla="*/ 55312 h 295034"/>
              <a:gd name="connsiteX229" fmla="*/ 1574017 w 1883491"/>
              <a:gd name="connsiteY229" fmla="*/ 80209 h 295034"/>
              <a:gd name="connsiteX230" fmla="*/ 1565427 w 1883491"/>
              <a:gd name="connsiteY230" fmla="*/ 67761 h 295034"/>
              <a:gd name="connsiteX231" fmla="*/ 1574017 w 1883491"/>
              <a:gd name="connsiteY231" fmla="*/ 55312 h 295034"/>
              <a:gd name="connsiteX232" fmla="*/ 1574017 w 1883491"/>
              <a:gd name="connsiteY232" fmla="*/ 55312 h 295034"/>
              <a:gd name="connsiteX233" fmla="*/ 1574017 w 1883491"/>
              <a:gd name="connsiteY233" fmla="*/ 55312 h 295034"/>
              <a:gd name="connsiteX234" fmla="*/ 1565427 w 1883491"/>
              <a:gd name="connsiteY234" fmla="*/ 150793 h 295034"/>
              <a:gd name="connsiteX235" fmla="*/ 1578249 w 1883491"/>
              <a:gd name="connsiteY235" fmla="*/ 142453 h 295034"/>
              <a:gd name="connsiteX236" fmla="*/ 1599661 w 1883491"/>
              <a:gd name="connsiteY236" fmla="*/ 146561 h 295034"/>
              <a:gd name="connsiteX237" fmla="*/ 1565427 w 1883491"/>
              <a:gd name="connsiteY237" fmla="*/ 150793 h 295034"/>
              <a:gd name="connsiteX238" fmla="*/ 1565427 w 1883491"/>
              <a:gd name="connsiteY238" fmla="*/ 150793 h 295034"/>
              <a:gd name="connsiteX239" fmla="*/ 1565427 w 1883491"/>
              <a:gd name="connsiteY239" fmla="*/ 150793 h 295034"/>
              <a:gd name="connsiteX240" fmla="*/ 1608251 w 1883491"/>
              <a:gd name="connsiteY240" fmla="*/ 71993 h 295034"/>
              <a:gd name="connsiteX241" fmla="*/ 1599661 w 1883491"/>
              <a:gd name="connsiteY241" fmla="*/ 55436 h 295034"/>
              <a:gd name="connsiteX242" fmla="*/ 1591071 w 1883491"/>
              <a:gd name="connsiteY242" fmla="*/ 71993 h 295034"/>
              <a:gd name="connsiteX243" fmla="*/ 1591071 w 1883491"/>
              <a:gd name="connsiteY243" fmla="*/ 51204 h 295034"/>
              <a:gd name="connsiteX244" fmla="*/ 1608251 w 1883491"/>
              <a:gd name="connsiteY244" fmla="*/ 71993 h 295034"/>
              <a:gd name="connsiteX245" fmla="*/ 1608251 w 1883491"/>
              <a:gd name="connsiteY245" fmla="*/ 71993 h 295034"/>
              <a:gd name="connsiteX246" fmla="*/ 1698005 w 1883491"/>
              <a:gd name="connsiteY246" fmla="*/ 150793 h 295034"/>
              <a:gd name="connsiteX247" fmla="*/ 1698005 w 1883491"/>
              <a:gd name="connsiteY247" fmla="*/ 138345 h 295034"/>
              <a:gd name="connsiteX248" fmla="*/ 1663772 w 1883491"/>
              <a:gd name="connsiteY248" fmla="*/ 154902 h 295034"/>
              <a:gd name="connsiteX249" fmla="*/ 1655182 w 1883491"/>
              <a:gd name="connsiteY249" fmla="*/ 146561 h 295034"/>
              <a:gd name="connsiteX250" fmla="*/ 1629538 w 1883491"/>
              <a:gd name="connsiteY250" fmla="*/ 150669 h 295034"/>
              <a:gd name="connsiteX251" fmla="*/ 1629538 w 1883491"/>
              <a:gd name="connsiteY251" fmla="*/ 142328 h 295034"/>
              <a:gd name="connsiteX252" fmla="*/ 1638128 w 1883491"/>
              <a:gd name="connsiteY252" fmla="*/ 146436 h 295034"/>
              <a:gd name="connsiteX253" fmla="*/ 1646717 w 1883491"/>
              <a:gd name="connsiteY253" fmla="*/ 133988 h 295034"/>
              <a:gd name="connsiteX254" fmla="*/ 1668129 w 1883491"/>
              <a:gd name="connsiteY254" fmla="*/ 138096 h 295034"/>
              <a:gd name="connsiteX255" fmla="*/ 1685184 w 1883491"/>
              <a:gd name="connsiteY255" fmla="*/ 121539 h 295034"/>
              <a:gd name="connsiteX256" fmla="*/ 1676594 w 1883491"/>
              <a:gd name="connsiteY256" fmla="*/ 129880 h 295034"/>
              <a:gd name="connsiteX257" fmla="*/ 1693648 w 1883491"/>
              <a:gd name="connsiteY257" fmla="*/ 138220 h 295034"/>
              <a:gd name="connsiteX258" fmla="*/ 1693648 w 1883491"/>
              <a:gd name="connsiteY258" fmla="*/ 117431 h 295034"/>
              <a:gd name="connsiteX259" fmla="*/ 1706471 w 1883491"/>
              <a:gd name="connsiteY259" fmla="*/ 117431 h 295034"/>
              <a:gd name="connsiteX260" fmla="*/ 1702239 w 1883491"/>
              <a:gd name="connsiteY260" fmla="*/ 129880 h 295034"/>
              <a:gd name="connsiteX261" fmla="*/ 1706471 w 1883491"/>
              <a:gd name="connsiteY261" fmla="*/ 138220 h 295034"/>
              <a:gd name="connsiteX262" fmla="*/ 1698005 w 1883491"/>
              <a:gd name="connsiteY262" fmla="*/ 150793 h 295034"/>
              <a:gd name="connsiteX263" fmla="*/ 1698005 w 1883491"/>
              <a:gd name="connsiteY263" fmla="*/ 150793 h 295034"/>
              <a:gd name="connsiteX264" fmla="*/ 1698005 w 1883491"/>
              <a:gd name="connsiteY264" fmla="*/ 150793 h 29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Lst>
            <a:rect l="l" t="t" r="r" b="b"/>
            <a:pathLst>
              <a:path w="1883491" h="295034">
                <a:moveTo>
                  <a:pt x="1873408" y="146561"/>
                </a:moveTo>
                <a:cubicBezTo>
                  <a:pt x="1860586" y="138220"/>
                  <a:pt x="1834941" y="134112"/>
                  <a:pt x="1826352" y="154902"/>
                </a:cubicBezTo>
                <a:cubicBezTo>
                  <a:pt x="1822119" y="146561"/>
                  <a:pt x="1822119" y="146561"/>
                  <a:pt x="1822119" y="146561"/>
                </a:cubicBezTo>
                <a:cubicBezTo>
                  <a:pt x="1817887" y="146561"/>
                  <a:pt x="1813530" y="146561"/>
                  <a:pt x="1809298" y="150669"/>
                </a:cubicBezTo>
                <a:cubicBezTo>
                  <a:pt x="1809298" y="146561"/>
                  <a:pt x="1805064" y="142328"/>
                  <a:pt x="1805064" y="138220"/>
                </a:cubicBezTo>
                <a:cubicBezTo>
                  <a:pt x="1800832" y="150669"/>
                  <a:pt x="1800832" y="150669"/>
                  <a:pt x="1800832" y="150669"/>
                </a:cubicBezTo>
                <a:cubicBezTo>
                  <a:pt x="1788010" y="134112"/>
                  <a:pt x="1788010" y="134112"/>
                  <a:pt x="1788010" y="134112"/>
                </a:cubicBezTo>
                <a:cubicBezTo>
                  <a:pt x="1788010" y="134112"/>
                  <a:pt x="1788010" y="138220"/>
                  <a:pt x="1783778" y="138220"/>
                </a:cubicBezTo>
                <a:cubicBezTo>
                  <a:pt x="1792367" y="146561"/>
                  <a:pt x="1792367" y="146561"/>
                  <a:pt x="1792367" y="146561"/>
                </a:cubicBezTo>
                <a:cubicBezTo>
                  <a:pt x="1783778" y="171458"/>
                  <a:pt x="1775312" y="130004"/>
                  <a:pt x="1766723" y="150669"/>
                </a:cubicBezTo>
                <a:cubicBezTo>
                  <a:pt x="1766723" y="150669"/>
                  <a:pt x="1762490" y="146561"/>
                  <a:pt x="1762490" y="142328"/>
                </a:cubicBezTo>
                <a:cubicBezTo>
                  <a:pt x="1762490" y="150669"/>
                  <a:pt x="1758258" y="150669"/>
                  <a:pt x="1753901" y="154777"/>
                </a:cubicBezTo>
                <a:cubicBezTo>
                  <a:pt x="1745311" y="133988"/>
                  <a:pt x="1736846" y="175566"/>
                  <a:pt x="1723899" y="158885"/>
                </a:cubicBezTo>
                <a:cubicBezTo>
                  <a:pt x="1723899" y="146436"/>
                  <a:pt x="1723899" y="146436"/>
                  <a:pt x="1723899" y="146436"/>
                </a:cubicBezTo>
                <a:cubicBezTo>
                  <a:pt x="1715310" y="142328"/>
                  <a:pt x="1711077" y="171334"/>
                  <a:pt x="1706844" y="146436"/>
                </a:cubicBezTo>
                <a:cubicBezTo>
                  <a:pt x="1706844" y="146436"/>
                  <a:pt x="1711077" y="142328"/>
                  <a:pt x="1711077" y="146436"/>
                </a:cubicBezTo>
                <a:cubicBezTo>
                  <a:pt x="1719667" y="133988"/>
                  <a:pt x="1711077" y="113198"/>
                  <a:pt x="1723899" y="109090"/>
                </a:cubicBezTo>
                <a:cubicBezTo>
                  <a:pt x="1736721" y="113198"/>
                  <a:pt x="1719667" y="129880"/>
                  <a:pt x="1728132" y="121539"/>
                </a:cubicBezTo>
                <a:cubicBezTo>
                  <a:pt x="1728132" y="109090"/>
                  <a:pt x="1745187" y="117431"/>
                  <a:pt x="1736721" y="104982"/>
                </a:cubicBezTo>
                <a:cubicBezTo>
                  <a:pt x="1745311" y="96642"/>
                  <a:pt x="1758133" y="109090"/>
                  <a:pt x="1762366" y="121539"/>
                </a:cubicBezTo>
                <a:cubicBezTo>
                  <a:pt x="1758133" y="125647"/>
                  <a:pt x="1758133" y="125647"/>
                  <a:pt x="1758133" y="125647"/>
                </a:cubicBezTo>
                <a:cubicBezTo>
                  <a:pt x="1766723" y="125647"/>
                  <a:pt x="1766723" y="125647"/>
                  <a:pt x="1766723" y="125647"/>
                </a:cubicBezTo>
                <a:cubicBezTo>
                  <a:pt x="1770955" y="121539"/>
                  <a:pt x="1766723" y="109090"/>
                  <a:pt x="1775312" y="104858"/>
                </a:cubicBezTo>
                <a:cubicBezTo>
                  <a:pt x="1766723" y="100750"/>
                  <a:pt x="1758258" y="96517"/>
                  <a:pt x="1749668" y="92409"/>
                </a:cubicBezTo>
                <a:cubicBezTo>
                  <a:pt x="1753901" y="88301"/>
                  <a:pt x="1753901" y="88301"/>
                  <a:pt x="1753901" y="88301"/>
                </a:cubicBezTo>
                <a:cubicBezTo>
                  <a:pt x="1741078" y="100750"/>
                  <a:pt x="1741078" y="100750"/>
                  <a:pt x="1741078" y="100750"/>
                </a:cubicBezTo>
                <a:cubicBezTo>
                  <a:pt x="1732489" y="84193"/>
                  <a:pt x="1724024" y="79960"/>
                  <a:pt x="1724024" y="55063"/>
                </a:cubicBezTo>
                <a:cubicBezTo>
                  <a:pt x="1719791" y="67512"/>
                  <a:pt x="1724024" y="84068"/>
                  <a:pt x="1711201" y="92409"/>
                </a:cubicBezTo>
                <a:cubicBezTo>
                  <a:pt x="1698379" y="84068"/>
                  <a:pt x="1698379" y="84068"/>
                  <a:pt x="1698379" y="84068"/>
                </a:cubicBezTo>
                <a:cubicBezTo>
                  <a:pt x="1698379" y="100625"/>
                  <a:pt x="1698379" y="100625"/>
                  <a:pt x="1698379" y="100625"/>
                </a:cubicBezTo>
                <a:cubicBezTo>
                  <a:pt x="1676967" y="100625"/>
                  <a:pt x="1685557" y="84068"/>
                  <a:pt x="1672735" y="71620"/>
                </a:cubicBezTo>
                <a:cubicBezTo>
                  <a:pt x="1672735" y="75728"/>
                  <a:pt x="1681324" y="84068"/>
                  <a:pt x="1672735" y="88176"/>
                </a:cubicBezTo>
                <a:cubicBezTo>
                  <a:pt x="1659913" y="92284"/>
                  <a:pt x="1664145" y="71620"/>
                  <a:pt x="1659913" y="67387"/>
                </a:cubicBezTo>
                <a:cubicBezTo>
                  <a:pt x="1655680" y="75728"/>
                  <a:pt x="1651323" y="75728"/>
                  <a:pt x="1651323" y="83944"/>
                </a:cubicBezTo>
                <a:cubicBezTo>
                  <a:pt x="1651323" y="75603"/>
                  <a:pt x="1638501" y="67387"/>
                  <a:pt x="1638501" y="59046"/>
                </a:cubicBezTo>
                <a:cubicBezTo>
                  <a:pt x="1634268" y="75603"/>
                  <a:pt x="1634268" y="75603"/>
                  <a:pt x="1634268" y="75603"/>
                </a:cubicBezTo>
                <a:cubicBezTo>
                  <a:pt x="1612856" y="79711"/>
                  <a:pt x="1634268" y="59046"/>
                  <a:pt x="1621446" y="54814"/>
                </a:cubicBezTo>
                <a:cubicBezTo>
                  <a:pt x="1634268" y="38257"/>
                  <a:pt x="1634268" y="38257"/>
                  <a:pt x="1634268" y="38257"/>
                </a:cubicBezTo>
                <a:cubicBezTo>
                  <a:pt x="1612856" y="29916"/>
                  <a:pt x="1595802" y="34149"/>
                  <a:pt x="1578622" y="25808"/>
                </a:cubicBezTo>
                <a:cubicBezTo>
                  <a:pt x="1338985" y="17468"/>
                  <a:pt x="1048058" y="-11538"/>
                  <a:pt x="808544" y="5019"/>
                </a:cubicBezTo>
                <a:cubicBezTo>
                  <a:pt x="303749" y="42365"/>
                  <a:pt x="303749" y="42365"/>
                  <a:pt x="303749" y="42365"/>
                </a:cubicBezTo>
                <a:cubicBezTo>
                  <a:pt x="72701" y="71371"/>
                  <a:pt x="72701" y="71371"/>
                  <a:pt x="72701" y="71371"/>
                </a:cubicBezTo>
                <a:cubicBezTo>
                  <a:pt x="42699" y="92160"/>
                  <a:pt x="21412" y="121166"/>
                  <a:pt x="0" y="146063"/>
                </a:cubicBezTo>
                <a:cubicBezTo>
                  <a:pt x="8590" y="166852"/>
                  <a:pt x="12823" y="191750"/>
                  <a:pt x="30002" y="212415"/>
                </a:cubicBezTo>
                <a:cubicBezTo>
                  <a:pt x="42824" y="224863"/>
                  <a:pt x="60003" y="220755"/>
                  <a:pt x="64236" y="249761"/>
                </a:cubicBezTo>
                <a:cubicBezTo>
                  <a:pt x="196814" y="299556"/>
                  <a:pt x="355162" y="299556"/>
                  <a:pt x="487741" y="291215"/>
                </a:cubicBezTo>
                <a:cubicBezTo>
                  <a:pt x="500563" y="291215"/>
                  <a:pt x="504796" y="299556"/>
                  <a:pt x="517743" y="287107"/>
                </a:cubicBezTo>
                <a:cubicBezTo>
                  <a:pt x="714557" y="282999"/>
                  <a:pt x="907139" y="266318"/>
                  <a:pt x="1095363" y="270550"/>
                </a:cubicBezTo>
                <a:cubicBezTo>
                  <a:pt x="1215120" y="274658"/>
                  <a:pt x="1352056" y="274658"/>
                  <a:pt x="1463347" y="258101"/>
                </a:cubicBezTo>
                <a:cubicBezTo>
                  <a:pt x="1467580" y="262209"/>
                  <a:pt x="1467580" y="262209"/>
                  <a:pt x="1467580" y="266442"/>
                </a:cubicBezTo>
                <a:cubicBezTo>
                  <a:pt x="1493224" y="258101"/>
                  <a:pt x="1493224" y="258101"/>
                  <a:pt x="1493224" y="258101"/>
                </a:cubicBezTo>
                <a:cubicBezTo>
                  <a:pt x="1514636" y="241545"/>
                  <a:pt x="1553103" y="278891"/>
                  <a:pt x="1561692" y="241545"/>
                </a:cubicBezTo>
                <a:cubicBezTo>
                  <a:pt x="1570282" y="245653"/>
                  <a:pt x="1583104" y="224988"/>
                  <a:pt x="1587336" y="249885"/>
                </a:cubicBezTo>
                <a:cubicBezTo>
                  <a:pt x="1595926" y="233329"/>
                  <a:pt x="1595926" y="233329"/>
                  <a:pt x="1595926" y="233329"/>
                </a:cubicBezTo>
                <a:cubicBezTo>
                  <a:pt x="1600159" y="233329"/>
                  <a:pt x="1608749" y="245777"/>
                  <a:pt x="1604516" y="241669"/>
                </a:cubicBezTo>
                <a:cubicBezTo>
                  <a:pt x="1621570" y="225112"/>
                  <a:pt x="1642983" y="237561"/>
                  <a:pt x="1651572" y="220880"/>
                </a:cubicBezTo>
                <a:cubicBezTo>
                  <a:pt x="1660162" y="229220"/>
                  <a:pt x="1660162" y="229220"/>
                  <a:pt x="1660162" y="229220"/>
                </a:cubicBezTo>
                <a:cubicBezTo>
                  <a:pt x="1660162" y="225112"/>
                  <a:pt x="1660162" y="225112"/>
                  <a:pt x="1664394" y="225112"/>
                </a:cubicBezTo>
                <a:cubicBezTo>
                  <a:pt x="1664394" y="221004"/>
                  <a:pt x="1664394" y="216772"/>
                  <a:pt x="1668627" y="212664"/>
                </a:cubicBezTo>
                <a:cubicBezTo>
                  <a:pt x="1672859" y="229220"/>
                  <a:pt x="1681449" y="221004"/>
                  <a:pt x="1690038" y="225112"/>
                </a:cubicBezTo>
                <a:cubicBezTo>
                  <a:pt x="1694271" y="200215"/>
                  <a:pt x="1715683" y="229220"/>
                  <a:pt x="1720040" y="204323"/>
                </a:cubicBezTo>
                <a:cubicBezTo>
                  <a:pt x="1728629" y="216772"/>
                  <a:pt x="1728629" y="216772"/>
                  <a:pt x="1728629" y="216772"/>
                </a:cubicBezTo>
                <a:cubicBezTo>
                  <a:pt x="1737219" y="208431"/>
                  <a:pt x="1762863" y="220880"/>
                  <a:pt x="1775686" y="200215"/>
                </a:cubicBezTo>
                <a:cubicBezTo>
                  <a:pt x="1775686" y="200215"/>
                  <a:pt x="1775686" y="196107"/>
                  <a:pt x="1775686" y="191874"/>
                </a:cubicBezTo>
                <a:cubicBezTo>
                  <a:pt x="1771453" y="195982"/>
                  <a:pt x="1771453" y="195982"/>
                  <a:pt x="1771453" y="195982"/>
                </a:cubicBezTo>
                <a:cubicBezTo>
                  <a:pt x="1762863" y="204323"/>
                  <a:pt x="1762863" y="204323"/>
                  <a:pt x="1754399" y="195982"/>
                </a:cubicBezTo>
                <a:cubicBezTo>
                  <a:pt x="1737344" y="208431"/>
                  <a:pt x="1724397" y="191874"/>
                  <a:pt x="1707342" y="204323"/>
                </a:cubicBezTo>
                <a:cubicBezTo>
                  <a:pt x="1698753" y="195982"/>
                  <a:pt x="1711575" y="183534"/>
                  <a:pt x="1711575" y="175318"/>
                </a:cubicBezTo>
                <a:cubicBezTo>
                  <a:pt x="1715808" y="204323"/>
                  <a:pt x="1741576" y="171209"/>
                  <a:pt x="1745809" y="191874"/>
                </a:cubicBezTo>
                <a:cubicBezTo>
                  <a:pt x="1745809" y="179425"/>
                  <a:pt x="1745809" y="179425"/>
                  <a:pt x="1745809" y="179425"/>
                </a:cubicBezTo>
                <a:cubicBezTo>
                  <a:pt x="1750042" y="187766"/>
                  <a:pt x="1754399" y="187766"/>
                  <a:pt x="1762863" y="179425"/>
                </a:cubicBezTo>
                <a:cubicBezTo>
                  <a:pt x="1784275" y="183534"/>
                  <a:pt x="1818509" y="179425"/>
                  <a:pt x="1839921" y="162869"/>
                </a:cubicBezTo>
                <a:cubicBezTo>
                  <a:pt x="1844154" y="179425"/>
                  <a:pt x="1852743" y="166977"/>
                  <a:pt x="1856976" y="166977"/>
                </a:cubicBezTo>
                <a:cubicBezTo>
                  <a:pt x="1856976" y="162869"/>
                  <a:pt x="1852743" y="162869"/>
                  <a:pt x="1856976" y="158636"/>
                </a:cubicBezTo>
                <a:cubicBezTo>
                  <a:pt x="1882620" y="158636"/>
                  <a:pt x="1882620" y="158636"/>
                  <a:pt x="1882620" y="158636"/>
                </a:cubicBezTo>
                <a:cubicBezTo>
                  <a:pt x="1886355" y="142453"/>
                  <a:pt x="1877765" y="159010"/>
                  <a:pt x="1873408" y="146561"/>
                </a:cubicBezTo>
                <a:lnTo>
                  <a:pt x="1873408" y="146561"/>
                </a:lnTo>
                <a:close/>
                <a:moveTo>
                  <a:pt x="559944" y="80209"/>
                </a:moveTo>
                <a:cubicBezTo>
                  <a:pt x="555711" y="76101"/>
                  <a:pt x="555711" y="76101"/>
                  <a:pt x="555711" y="76101"/>
                </a:cubicBezTo>
                <a:cubicBezTo>
                  <a:pt x="564301" y="76101"/>
                  <a:pt x="572766" y="71993"/>
                  <a:pt x="581355" y="71993"/>
                </a:cubicBezTo>
                <a:cubicBezTo>
                  <a:pt x="581355" y="84442"/>
                  <a:pt x="568533" y="71993"/>
                  <a:pt x="559944" y="80209"/>
                </a:cubicBezTo>
                <a:lnTo>
                  <a:pt x="559944" y="80209"/>
                </a:lnTo>
                <a:close/>
                <a:moveTo>
                  <a:pt x="594178" y="92658"/>
                </a:moveTo>
                <a:cubicBezTo>
                  <a:pt x="585588" y="88550"/>
                  <a:pt x="585588" y="88550"/>
                  <a:pt x="585588" y="88550"/>
                </a:cubicBezTo>
                <a:cubicBezTo>
                  <a:pt x="598410" y="88550"/>
                  <a:pt x="598410" y="88550"/>
                  <a:pt x="598410" y="88550"/>
                </a:cubicBezTo>
                <a:lnTo>
                  <a:pt x="594178" y="92658"/>
                </a:lnTo>
                <a:lnTo>
                  <a:pt x="594178" y="92658"/>
                </a:lnTo>
                <a:lnTo>
                  <a:pt x="594178" y="92658"/>
                </a:lnTo>
                <a:close/>
                <a:moveTo>
                  <a:pt x="649823" y="88550"/>
                </a:moveTo>
                <a:cubicBezTo>
                  <a:pt x="658413" y="84442"/>
                  <a:pt x="649823" y="71993"/>
                  <a:pt x="649823" y="63652"/>
                </a:cubicBezTo>
                <a:cubicBezTo>
                  <a:pt x="662646" y="67761"/>
                  <a:pt x="662646" y="67761"/>
                  <a:pt x="662646" y="67761"/>
                </a:cubicBezTo>
                <a:cubicBezTo>
                  <a:pt x="654056" y="80209"/>
                  <a:pt x="654056" y="80209"/>
                  <a:pt x="654056" y="80209"/>
                </a:cubicBezTo>
                <a:cubicBezTo>
                  <a:pt x="658289" y="88550"/>
                  <a:pt x="666878" y="84317"/>
                  <a:pt x="671111" y="84317"/>
                </a:cubicBezTo>
                <a:cubicBezTo>
                  <a:pt x="679700" y="75977"/>
                  <a:pt x="662521" y="63528"/>
                  <a:pt x="679700" y="55312"/>
                </a:cubicBezTo>
                <a:cubicBezTo>
                  <a:pt x="679700" y="84317"/>
                  <a:pt x="679700" y="84317"/>
                  <a:pt x="679700" y="84317"/>
                </a:cubicBezTo>
                <a:cubicBezTo>
                  <a:pt x="683933" y="80209"/>
                  <a:pt x="688290" y="80209"/>
                  <a:pt x="696755" y="80209"/>
                </a:cubicBezTo>
                <a:cubicBezTo>
                  <a:pt x="684057" y="92658"/>
                  <a:pt x="662646" y="80209"/>
                  <a:pt x="649823" y="88550"/>
                </a:cubicBezTo>
                <a:lnTo>
                  <a:pt x="649823" y="88550"/>
                </a:lnTo>
                <a:close/>
                <a:moveTo>
                  <a:pt x="726881" y="80209"/>
                </a:moveTo>
                <a:lnTo>
                  <a:pt x="726881" y="80209"/>
                </a:lnTo>
                <a:cubicBezTo>
                  <a:pt x="718291" y="84317"/>
                  <a:pt x="705469" y="84317"/>
                  <a:pt x="701237" y="84317"/>
                </a:cubicBezTo>
                <a:cubicBezTo>
                  <a:pt x="709826" y="84317"/>
                  <a:pt x="726881" y="75977"/>
                  <a:pt x="722648" y="59420"/>
                </a:cubicBezTo>
                <a:cubicBezTo>
                  <a:pt x="726881" y="80209"/>
                  <a:pt x="726881" y="80209"/>
                  <a:pt x="726881" y="80209"/>
                </a:cubicBezTo>
                <a:cubicBezTo>
                  <a:pt x="731114" y="80209"/>
                  <a:pt x="731114" y="80209"/>
                  <a:pt x="735471" y="80209"/>
                </a:cubicBezTo>
                <a:lnTo>
                  <a:pt x="726881" y="80209"/>
                </a:lnTo>
                <a:lnTo>
                  <a:pt x="726881" y="80209"/>
                </a:lnTo>
                <a:lnTo>
                  <a:pt x="726881" y="80209"/>
                </a:lnTo>
                <a:close/>
                <a:moveTo>
                  <a:pt x="756758" y="80209"/>
                </a:moveTo>
                <a:cubicBezTo>
                  <a:pt x="769580" y="76101"/>
                  <a:pt x="769580" y="76101"/>
                  <a:pt x="769580" y="76101"/>
                </a:cubicBezTo>
                <a:cubicBezTo>
                  <a:pt x="773813" y="76101"/>
                  <a:pt x="773813" y="76101"/>
                  <a:pt x="773813" y="76101"/>
                </a:cubicBezTo>
                <a:lnTo>
                  <a:pt x="756758" y="80209"/>
                </a:lnTo>
                <a:lnTo>
                  <a:pt x="756758" y="80209"/>
                </a:lnTo>
                <a:lnTo>
                  <a:pt x="756758" y="80209"/>
                </a:lnTo>
                <a:close/>
                <a:moveTo>
                  <a:pt x="1137564" y="42863"/>
                </a:moveTo>
                <a:cubicBezTo>
                  <a:pt x="1141797" y="42863"/>
                  <a:pt x="1146154" y="38755"/>
                  <a:pt x="1146154" y="46971"/>
                </a:cubicBezTo>
                <a:cubicBezTo>
                  <a:pt x="1137564" y="42863"/>
                  <a:pt x="1137564" y="42863"/>
                  <a:pt x="1137564" y="42863"/>
                </a:cubicBezTo>
                <a:lnTo>
                  <a:pt x="1137564" y="42863"/>
                </a:lnTo>
                <a:close/>
                <a:moveTo>
                  <a:pt x="868050" y="47096"/>
                </a:moveTo>
                <a:cubicBezTo>
                  <a:pt x="872282" y="51204"/>
                  <a:pt x="876639" y="55436"/>
                  <a:pt x="872282" y="59544"/>
                </a:cubicBezTo>
                <a:cubicBezTo>
                  <a:pt x="872282" y="67885"/>
                  <a:pt x="868050" y="59544"/>
                  <a:pt x="863693" y="55436"/>
                </a:cubicBezTo>
                <a:lnTo>
                  <a:pt x="868050" y="47096"/>
                </a:lnTo>
                <a:lnTo>
                  <a:pt x="868050" y="47096"/>
                </a:lnTo>
                <a:lnTo>
                  <a:pt x="868050" y="47096"/>
                </a:lnTo>
                <a:close/>
                <a:moveTo>
                  <a:pt x="816636" y="80209"/>
                </a:moveTo>
                <a:cubicBezTo>
                  <a:pt x="820869" y="76101"/>
                  <a:pt x="820869" y="76101"/>
                  <a:pt x="820869" y="76101"/>
                </a:cubicBezTo>
                <a:cubicBezTo>
                  <a:pt x="833691" y="76101"/>
                  <a:pt x="833691" y="76101"/>
                  <a:pt x="833691" y="76101"/>
                </a:cubicBezTo>
                <a:lnTo>
                  <a:pt x="816636" y="80209"/>
                </a:lnTo>
                <a:lnTo>
                  <a:pt x="816636" y="80209"/>
                </a:lnTo>
                <a:lnTo>
                  <a:pt x="816636" y="80209"/>
                </a:lnTo>
                <a:close/>
                <a:moveTo>
                  <a:pt x="829583" y="59544"/>
                </a:moveTo>
                <a:cubicBezTo>
                  <a:pt x="825350" y="55436"/>
                  <a:pt x="825350" y="55436"/>
                  <a:pt x="825350" y="55436"/>
                </a:cubicBezTo>
                <a:cubicBezTo>
                  <a:pt x="829583" y="59544"/>
                  <a:pt x="833940" y="51328"/>
                  <a:pt x="838173" y="55436"/>
                </a:cubicBezTo>
                <a:cubicBezTo>
                  <a:pt x="833816" y="59544"/>
                  <a:pt x="833816" y="63652"/>
                  <a:pt x="829583" y="59544"/>
                </a:cubicBezTo>
                <a:lnTo>
                  <a:pt x="829583" y="59544"/>
                </a:lnTo>
                <a:close/>
                <a:moveTo>
                  <a:pt x="842405" y="76101"/>
                </a:moveTo>
                <a:cubicBezTo>
                  <a:pt x="859460" y="76101"/>
                  <a:pt x="859460" y="76101"/>
                  <a:pt x="859460" y="76101"/>
                </a:cubicBezTo>
                <a:cubicBezTo>
                  <a:pt x="842405" y="76101"/>
                  <a:pt x="842405" y="76101"/>
                  <a:pt x="842405" y="76101"/>
                </a:cubicBezTo>
                <a:lnTo>
                  <a:pt x="842405" y="76101"/>
                </a:lnTo>
                <a:close/>
                <a:moveTo>
                  <a:pt x="880872" y="109339"/>
                </a:moveTo>
                <a:cubicBezTo>
                  <a:pt x="872282" y="113447"/>
                  <a:pt x="863817" y="109339"/>
                  <a:pt x="850870" y="109339"/>
                </a:cubicBezTo>
                <a:cubicBezTo>
                  <a:pt x="872282" y="105231"/>
                  <a:pt x="897927" y="100999"/>
                  <a:pt x="915106" y="105231"/>
                </a:cubicBezTo>
                <a:cubicBezTo>
                  <a:pt x="910873" y="117555"/>
                  <a:pt x="893694" y="100999"/>
                  <a:pt x="880872" y="109339"/>
                </a:cubicBezTo>
                <a:lnTo>
                  <a:pt x="880872" y="109339"/>
                </a:lnTo>
                <a:close/>
                <a:moveTo>
                  <a:pt x="885104" y="76101"/>
                </a:moveTo>
                <a:cubicBezTo>
                  <a:pt x="897927" y="76101"/>
                  <a:pt x="889337" y="59544"/>
                  <a:pt x="889337" y="51204"/>
                </a:cubicBezTo>
                <a:cubicBezTo>
                  <a:pt x="906391" y="51204"/>
                  <a:pt x="893570" y="63652"/>
                  <a:pt x="897927" y="76101"/>
                </a:cubicBezTo>
                <a:cubicBezTo>
                  <a:pt x="906516" y="76101"/>
                  <a:pt x="902159" y="59544"/>
                  <a:pt x="906516" y="67761"/>
                </a:cubicBezTo>
                <a:cubicBezTo>
                  <a:pt x="910749" y="84317"/>
                  <a:pt x="923571" y="71869"/>
                  <a:pt x="932161" y="71869"/>
                </a:cubicBezTo>
                <a:cubicBezTo>
                  <a:pt x="932161" y="67761"/>
                  <a:pt x="932161" y="67761"/>
                  <a:pt x="932161" y="67761"/>
                </a:cubicBezTo>
                <a:cubicBezTo>
                  <a:pt x="940750" y="76101"/>
                  <a:pt x="940750" y="76101"/>
                  <a:pt x="940750" y="76101"/>
                </a:cubicBezTo>
                <a:lnTo>
                  <a:pt x="885104" y="76101"/>
                </a:lnTo>
                <a:lnTo>
                  <a:pt x="885104" y="76101"/>
                </a:lnTo>
                <a:lnTo>
                  <a:pt x="885104" y="76101"/>
                </a:lnTo>
                <a:close/>
                <a:moveTo>
                  <a:pt x="953572" y="109339"/>
                </a:moveTo>
                <a:cubicBezTo>
                  <a:pt x="957805" y="100999"/>
                  <a:pt x="966395" y="105231"/>
                  <a:pt x="974984" y="105231"/>
                </a:cubicBezTo>
                <a:cubicBezTo>
                  <a:pt x="966395" y="113447"/>
                  <a:pt x="962162" y="109339"/>
                  <a:pt x="953572" y="109339"/>
                </a:cubicBezTo>
                <a:lnTo>
                  <a:pt x="953572" y="109339"/>
                </a:lnTo>
                <a:close/>
                <a:moveTo>
                  <a:pt x="979216" y="71993"/>
                </a:moveTo>
                <a:lnTo>
                  <a:pt x="979216" y="71993"/>
                </a:lnTo>
                <a:lnTo>
                  <a:pt x="979216" y="71993"/>
                </a:lnTo>
                <a:cubicBezTo>
                  <a:pt x="992039" y="71993"/>
                  <a:pt x="1004861" y="71993"/>
                  <a:pt x="1013450" y="63652"/>
                </a:cubicBezTo>
                <a:cubicBezTo>
                  <a:pt x="1017683" y="71993"/>
                  <a:pt x="1017683" y="71993"/>
                  <a:pt x="1017683" y="71993"/>
                </a:cubicBezTo>
                <a:cubicBezTo>
                  <a:pt x="1009218" y="80209"/>
                  <a:pt x="983574" y="71993"/>
                  <a:pt x="979216" y="71993"/>
                </a:cubicBezTo>
                <a:lnTo>
                  <a:pt x="979216" y="71993"/>
                </a:lnTo>
                <a:close/>
                <a:moveTo>
                  <a:pt x="1034863" y="71993"/>
                </a:moveTo>
                <a:lnTo>
                  <a:pt x="1039095" y="71993"/>
                </a:lnTo>
                <a:cubicBezTo>
                  <a:pt x="1043327" y="71993"/>
                  <a:pt x="1047684" y="67885"/>
                  <a:pt x="1047684" y="59544"/>
                </a:cubicBezTo>
                <a:cubicBezTo>
                  <a:pt x="1056274" y="63652"/>
                  <a:pt x="1056274" y="76101"/>
                  <a:pt x="1069097" y="71993"/>
                </a:cubicBezTo>
                <a:cubicBezTo>
                  <a:pt x="1056274" y="80334"/>
                  <a:pt x="1047684" y="76101"/>
                  <a:pt x="1039095" y="71993"/>
                </a:cubicBezTo>
                <a:cubicBezTo>
                  <a:pt x="1034863" y="76101"/>
                  <a:pt x="1034863" y="76101"/>
                  <a:pt x="1034863" y="71993"/>
                </a:cubicBezTo>
                <a:lnTo>
                  <a:pt x="1034863" y="71993"/>
                </a:lnTo>
                <a:close/>
                <a:moveTo>
                  <a:pt x="1099098" y="47096"/>
                </a:moveTo>
                <a:cubicBezTo>
                  <a:pt x="1094865" y="38755"/>
                  <a:pt x="1094865" y="38755"/>
                  <a:pt x="1094865" y="38755"/>
                </a:cubicBezTo>
                <a:cubicBezTo>
                  <a:pt x="1099098" y="38755"/>
                  <a:pt x="1099098" y="38755"/>
                  <a:pt x="1099098" y="38755"/>
                </a:cubicBezTo>
                <a:lnTo>
                  <a:pt x="1099098" y="47096"/>
                </a:lnTo>
                <a:lnTo>
                  <a:pt x="1099098" y="47096"/>
                </a:lnTo>
                <a:lnTo>
                  <a:pt x="1099098" y="47096"/>
                </a:lnTo>
                <a:close/>
                <a:moveTo>
                  <a:pt x="1103330" y="76101"/>
                </a:moveTo>
                <a:cubicBezTo>
                  <a:pt x="1107563" y="76101"/>
                  <a:pt x="1111920" y="67761"/>
                  <a:pt x="1111920" y="76101"/>
                </a:cubicBezTo>
                <a:lnTo>
                  <a:pt x="1103330" y="76101"/>
                </a:lnTo>
                <a:lnTo>
                  <a:pt x="1103330" y="76101"/>
                </a:lnTo>
                <a:lnTo>
                  <a:pt x="1103330" y="76101"/>
                </a:lnTo>
                <a:close/>
                <a:moveTo>
                  <a:pt x="1124742" y="55312"/>
                </a:moveTo>
                <a:cubicBezTo>
                  <a:pt x="1120509" y="63652"/>
                  <a:pt x="1120509" y="63652"/>
                  <a:pt x="1120509" y="63652"/>
                </a:cubicBezTo>
                <a:cubicBezTo>
                  <a:pt x="1116277" y="55312"/>
                  <a:pt x="1116277" y="55312"/>
                  <a:pt x="1116277" y="55312"/>
                </a:cubicBezTo>
                <a:cubicBezTo>
                  <a:pt x="1116152" y="51204"/>
                  <a:pt x="1120509" y="55312"/>
                  <a:pt x="1124742" y="55312"/>
                </a:cubicBezTo>
                <a:lnTo>
                  <a:pt x="1124742" y="55312"/>
                </a:lnTo>
                <a:close/>
                <a:moveTo>
                  <a:pt x="1120509" y="76101"/>
                </a:moveTo>
                <a:cubicBezTo>
                  <a:pt x="1124742" y="71993"/>
                  <a:pt x="1129099" y="71993"/>
                  <a:pt x="1137564" y="76101"/>
                </a:cubicBezTo>
                <a:cubicBezTo>
                  <a:pt x="1141797" y="76101"/>
                  <a:pt x="1146154" y="76101"/>
                  <a:pt x="1150386" y="76101"/>
                </a:cubicBezTo>
                <a:cubicBezTo>
                  <a:pt x="1150386" y="76101"/>
                  <a:pt x="1150386" y="76101"/>
                  <a:pt x="1154619" y="76101"/>
                </a:cubicBezTo>
                <a:cubicBezTo>
                  <a:pt x="1150386" y="76101"/>
                  <a:pt x="1150386" y="76101"/>
                  <a:pt x="1150386" y="76101"/>
                </a:cubicBezTo>
                <a:cubicBezTo>
                  <a:pt x="1146154" y="76101"/>
                  <a:pt x="1141797" y="76101"/>
                  <a:pt x="1137564" y="76101"/>
                </a:cubicBezTo>
                <a:cubicBezTo>
                  <a:pt x="1128975" y="71993"/>
                  <a:pt x="1124742" y="71993"/>
                  <a:pt x="1120509" y="76101"/>
                </a:cubicBezTo>
                <a:lnTo>
                  <a:pt x="1120509" y="76101"/>
                </a:lnTo>
                <a:close/>
                <a:moveTo>
                  <a:pt x="1167566" y="84442"/>
                </a:moveTo>
                <a:cubicBezTo>
                  <a:pt x="1171798" y="76101"/>
                  <a:pt x="1158976" y="55436"/>
                  <a:pt x="1167566" y="47096"/>
                </a:cubicBezTo>
                <a:cubicBezTo>
                  <a:pt x="1171798" y="51204"/>
                  <a:pt x="1163333" y="71993"/>
                  <a:pt x="1171798" y="76101"/>
                </a:cubicBezTo>
                <a:lnTo>
                  <a:pt x="1167566" y="84442"/>
                </a:lnTo>
                <a:lnTo>
                  <a:pt x="1167566" y="84442"/>
                </a:lnTo>
                <a:lnTo>
                  <a:pt x="1167566" y="84442"/>
                </a:lnTo>
                <a:close/>
                <a:moveTo>
                  <a:pt x="1244499" y="76101"/>
                </a:moveTo>
                <a:cubicBezTo>
                  <a:pt x="1235909" y="80209"/>
                  <a:pt x="1235909" y="80209"/>
                  <a:pt x="1235909" y="80209"/>
                </a:cubicBezTo>
                <a:cubicBezTo>
                  <a:pt x="1235909" y="71869"/>
                  <a:pt x="1244499" y="67761"/>
                  <a:pt x="1240142" y="59420"/>
                </a:cubicBezTo>
                <a:cubicBezTo>
                  <a:pt x="1235909" y="51079"/>
                  <a:pt x="1235909" y="51079"/>
                  <a:pt x="1235909" y="51079"/>
                </a:cubicBezTo>
                <a:cubicBezTo>
                  <a:pt x="1231677" y="55187"/>
                  <a:pt x="1231677" y="55187"/>
                  <a:pt x="1231677" y="55187"/>
                </a:cubicBezTo>
                <a:cubicBezTo>
                  <a:pt x="1235909" y="38630"/>
                  <a:pt x="1235909" y="38630"/>
                  <a:pt x="1235909" y="38630"/>
                </a:cubicBezTo>
                <a:cubicBezTo>
                  <a:pt x="1257321" y="26306"/>
                  <a:pt x="1244499" y="59544"/>
                  <a:pt x="1244499" y="76101"/>
                </a:cubicBezTo>
                <a:lnTo>
                  <a:pt x="1244499" y="76101"/>
                </a:lnTo>
                <a:close/>
                <a:moveTo>
                  <a:pt x="1317324" y="67761"/>
                </a:moveTo>
                <a:cubicBezTo>
                  <a:pt x="1313091" y="46971"/>
                  <a:pt x="1313091" y="46971"/>
                  <a:pt x="1313091" y="46971"/>
                </a:cubicBezTo>
                <a:cubicBezTo>
                  <a:pt x="1321681" y="51079"/>
                  <a:pt x="1321681" y="51079"/>
                  <a:pt x="1321681" y="51079"/>
                </a:cubicBezTo>
                <a:cubicBezTo>
                  <a:pt x="1317448" y="55187"/>
                  <a:pt x="1321681" y="59420"/>
                  <a:pt x="1325913" y="63528"/>
                </a:cubicBezTo>
                <a:lnTo>
                  <a:pt x="1325913" y="63528"/>
                </a:lnTo>
                <a:cubicBezTo>
                  <a:pt x="1325913" y="63528"/>
                  <a:pt x="1325913" y="67636"/>
                  <a:pt x="1325913" y="63528"/>
                </a:cubicBezTo>
                <a:cubicBezTo>
                  <a:pt x="1321556" y="63652"/>
                  <a:pt x="1317324" y="63652"/>
                  <a:pt x="1317324" y="67761"/>
                </a:cubicBezTo>
                <a:lnTo>
                  <a:pt x="1317324" y="67761"/>
                </a:lnTo>
                <a:close/>
                <a:moveTo>
                  <a:pt x="1372845" y="159010"/>
                </a:moveTo>
                <a:cubicBezTo>
                  <a:pt x="1368613" y="154902"/>
                  <a:pt x="1368613" y="154902"/>
                  <a:pt x="1368613" y="154902"/>
                </a:cubicBezTo>
                <a:cubicBezTo>
                  <a:pt x="1368613" y="142453"/>
                  <a:pt x="1368613" y="142453"/>
                  <a:pt x="1368613" y="142453"/>
                </a:cubicBezTo>
                <a:cubicBezTo>
                  <a:pt x="1372845" y="142453"/>
                  <a:pt x="1372845" y="142453"/>
                  <a:pt x="1372845" y="146561"/>
                </a:cubicBezTo>
                <a:cubicBezTo>
                  <a:pt x="1372845" y="150669"/>
                  <a:pt x="1372845" y="154902"/>
                  <a:pt x="1372845" y="159010"/>
                </a:cubicBezTo>
                <a:lnTo>
                  <a:pt x="1372845" y="159010"/>
                </a:lnTo>
                <a:close/>
                <a:moveTo>
                  <a:pt x="1552605" y="59544"/>
                </a:moveTo>
                <a:cubicBezTo>
                  <a:pt x="1552605" y="47096"/>
                  <a:pt x="1552605" y="47096"/>
                  <a:pt x="1552605" y="47096"/>
                </a:cubicBezTo>
                <a:cubicBezTo>
                  <a:pt x="1556837" y="51204"/>
                  <a:pt x="1556837" y="51204"/>
                  <a:pt x="1556837" y="51204"/>
                </a:cubicBezTo>
                <a:cubicBezTo>
                  <a:pt x="1552605" y="51204"/>
                  <a:pt x="1552605" y="55312"/>
                  <a:pt x="1552605" y="59544"/>
                </a:cubicBezTo>
                <a:lnTo>
                  <a:pt x="1552605" y="59544"/>
                </a:lnTo>
                <a:close/>
                <a:moveTo>
                  <a:pt x="1574017" y="55312"/>
                </a:moveTo>
                <a:cubicBezTo>
                  <a:pt x="1569784" y="63652"/>
                  <a:pt x="1578249" y="67761"/>
                  <a:pt x="1574017" y="80209"/>
                </a:cubicBezTo>
                <a:cubicBezTo>
                  <a:pt x="1569784" y="80209"/>
                  <a:pt x="1569784" y="71869"/>
                  <a:pt x="1565427" y="67761"/>
                </a:cubicBezTo>
                <a:lnTo>
                  <a:pt x="1574017" y="55312"/>
                </a:lnTo>
                <a:lnTo>
                  <a:pt x="1574017" y="55312"/>
                </a:lnTo>
                <a:lnTo>
                  <a:pt x="1574017" y="55312"/>
                </a:lnTo>
                <a:close/>
                <a:moveTo>
                  <a:pt x="1565427" y="150793"/>
                </a:moveTo>
                <a:cubicBezTo>
                  <a:pt x="1578249" y="142453"/>
                  <a:pt x="1578249" y="142453"/>
                  <a:pt x="1578249" y="142453"/>
                </a:cubicBezTo>
                <a:cubicBezTo>
                  <a:pt x="1599661" y="146561"/>
                  <a:pt x="1599661" y="146561"/>
                  <a:pt x="1599661" y="146561"/>
                </a:cubicBezTo>
                <a:lnTo>
                  <a:pt x="1565427" y="150793"/>
                </a:lnTo>
                <a:lnTo>
                  <a:pt x="1565427" y="150793"/>
                </a:lnTo>
                <a:lnTo>
                  <a:pt x="1565427" y="150793"/>
                </a:lnTo>
                <a:close/>
                <a:moveTo>
                  <a:pt x="1608251" y="71993"/>
                </a:moveTo>
                <a:cubicBezTo>
                  <a:pt x="1599661" y="71993"/>
                  <a:pt x="1608251" y="55436"/>
                  <a:pt x="1599661" y="55436"/>
                </a:cubicBezTo>
                <a:cubicBezTo>
                  <a:pt x="1591071" y="71993"/>
                  <a:pt x="1591071" y="71993"/>
                  <a:pt x="1591071" y="71993"/>
                </a:cubicBezTo>
                <a:cubicBezTo>
                  <a:pt x="1586839" y="67885"/>
                  <a:pt x="1591071" y="59544"/>
                  <a:pt x="1591071" y="51204"/>
                </a:cubicBezTo>
                <a:cubicBezTo>
                  <a:pt x="1603894" y="30414"/>
                  <a:pt x="1616716" y="59544"/>
                  <a:pt x="1608251" y="71993"/>
                </a:cubicBezTo>
                <a:lnTo>
                  <a:pt x="1608251" y="71993"/>
                </a:lnTo>
                <a:close/>
                <a:moveTo>
                  <a:pt x="1698005" y="150793"/>
                </a:moveTo>
                <a:cubicBezTo>
                  <a:pt x="1698005" y="146685"/>
                  <a:pt x="1698005" y="142453"/>
                  <a:pt x="1698005" y="138345"/>
                </a:cubicBezTo>
                <a:cubicBezTo>
                  <a:pt x="1689416" y="159134"/>
                  <a:pt x="1663772" y="121788"/>
                  <a:pt x="1663772" y="154902"/>
                </a:cubicBezTo>
                <a:cubicBezTo>
                  <a:pt x="1655182" y="146561"/>
                  <a:pt x="1655182" y="146561"/>
                  <a:pt x="1655182" y="146561"/>
                </a:cubicBezTo>
                <a:cubicBezTo>
                  <a:pt x="1655182" y="167350"/>
                  <a:pt x="1638128" y="150669"/>
                  <a:pt x="1629538" y="150669"/>
                </a:cubicBezTo>
                <a:cubicBezTo>
                  <a:pt x="1629538" y="142328"/>
                  <a:pt x="1629538" y="142328"/>
                  <a:pt x="1629538" y="142328"/>
                </a:cubicBezTo>
                <a:cubicBezTo>
                  <a:pt x="1633771" y="142328"/>
                  <a:pt x="1633771" y="142328"/>
                  <a:pt x="1638128" y="146436"/>
                </a:cubicBezTo>
                <a:cubicBezTo>
                  <a:pt x="1646717" y="142328"/>
                  <a:pt x="1642360" y="125647"/>
                  <a:pt x="1646717" y="133988"/>
                </a:cubicBezTo>
                <a:cubicBezTo>
                  <a:pt x="1650950" y="138096"/>
                  <a:pt x="1659539" y="138096"/>
                  <a:pt x="1668129" y="138096"/>
                </a:cubicBezTo>
                <a:cubicBezTo>
                  <a:pt x="1685184" y="121539"/>
                  <a:pt x="1685184" y="121539"/>
                  <a:pt x="1685184" y="121539"/>
                </a:cubicBezTo>
                <a:cubicBezTo>
                  <a:pt x="1676594" y="129880"/>
                  <a:pt x="1676594" y="129880"/>
                  <a:pt x="1676594" y="129880"/>
                </a:cubicBezTo>
                <a:cubicBezTo>
                  <a:pt x="1693648" y="138220"/>
                  <a:pt x="1693648" y="138220"/>
                  <a:pt x="1693648" y="138220"/>
                </a:cubicBezTo>
                <a:cubicBezTo>
                  <a:pt x="1693648" y="117431"/>
                  <a:pt x="1693648" y="117431"/>
                  <a:pt x="1693648" y="117431"/>
                </a:cubicBezTo>
                <a:cubicBezTo>
                  <a:pt x="1706471" y="117431"/>
                  <a:pt x="1706471" y="117431"/>
                  <a:pt x="1706471" y="117431"/>
                </a:cubicBezTo>
                <a:cubicBezTo>
                  <a:pt x="1702239" y="121539"/>
                  <a:pt x="1702239" y="125772"/>
                  <a:pt x="1702239" y="129880"/>
                </a:cubicBezTo>
                <a:cubicBezTo>
                  <a:pt x="1706471" y="138220"/>
                  <a:pt x="1706471" y="138220"/>
                  <a:pt x="1706471" y="138220"/>
                </a:cubicBezTo>
                <a:lnTo>
                  <a:pt x="1698005" y="150793"/>
                </a:lnTo>
                <a:lnTo>
                  <a:pt x="1698005" y="150793"/>
                </a:lnTo>
                <a:lnTo>
                  <a:pt x="1698005" y="150793"/>
                </a:lnTo>
                <a:close/>
              </a:path>
            </a:pathLst>
          </a:custGeom>
          <a:solidFill>
            <a:srgbClr val="000000"/>
          </a:solidFill>
          <a:ln w="1245"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xmlns="" id="{F1E9C97E-0D63-4CF4-92A1-8578C9D73A9B}"/>
              </a:ext>
            </a:extLst>
          </p:cNvPr>
          <p:cNvSpPr/>
          <p:nvPr/>
        </p:nvSpPr>
        <p:spPr>
          <a:xfrm>
            <a:off x="4155404" y="2110641"/>
            <a:ext cx="1702639" cy="447899"/>
          </a:xfrm>
          <a:custGeom>
            <a:avLst/>
            <a:gdLst>
              <a:gd name="connsiteX0" fmla="*/ 1680649 w 1945734"/>
              <a:gd name="connsiteY0" fmla="*/ 91622 h 202914"/>
              <a:gd name="connsiteX1" fmla="*/ 1667828 w 1945734"/>
              <a:gd name="connsiteY1" fmla="*/ 91622 h 202914"/>
              <a:gd name="connsiteX2" fmla="*/ 1650648 w 1945734"/>
              <a:gd name="connsiteY2" fmla="*/ 95731 h 202914"/>
              <a:gd name="connsiteX3" fmla="*/ 1646415 w 1945734"/>
              <a:gd name="connsiteY3" fmla="*/ 87390 h 202914"/>
              <a:gd name="connsiteX4" fmla="*/ 1642183 w 1945734"/>
              <a:gd name="connsiteY4" fmla="*/ 91498 h 202914"/>
              <a:gd name="connsiteX5" fmla="*/ 1612182 w 1945734"/>
              <a:gd name="connsiteY5" fmla="*/ 83158 h 202914"/>
              <a:gd name="connsiteX6" fmla="*/ 1603592 w 1945734"/>
              <a:gd name="connsiteY6" fmla="*/ 91498 h 202914"/>
              <a:gd name="connsiteX7" fmla="*/ 1573590 w 1945734"/>
              <a:gd name="connsiteY7" fmla="*/ 83158 h 202914"/>
              <a:gd name="connsiteX8" fmla="*/ 1573590 w 1945734"/>
              <a:gd name="connsiteY8" fmla="*/ 95606 h 202914"/>
              <a:gd name="connsiteX9" fmla="*/ 1565001 w 1945734"/>
              <a:gd name="connsiteY9" fmla="*/ 91498 h 202914"/>
              <a:gd name="connsiteX10" fmla="*/ 1569233 w 1945734"/>
              <a:gd name="connsiteY10" fmla="*/ 87390 h 202914"/>
              <a:gd name="connsiteX11" fmla="*/ 1565001 w 1945734"/>
              <a:gd name="connsiteY11" fmla="*/ 87390 h 202914"/>
              <a:gd name="connsiteX12" fmla="*/ 1560769 w 1945734"/>
              <a:gd name="connsiteY12" fmla="*/ 95731 h 202914"/>
              <a:gd name="connsiteX13" fmla="*/ 1534999 w 1945734"/>
              <a:gd name="connsiteY13" fmla="*/ 91622 h 202914"/>
              <a:gd name="connsiteX14" fmla="*/ 1530767 w 1945734"/>
              <a:gd name="connsiteY14" fmla="*/ 95731 h 202914"/>
              <a:gd name="connsiteX15" fmla="*/ 1526535 w 1945734"/>
              <a:gd name="connsiteY15" fmla="*/ 91622 h 202914"/>
              <a:gd name="connsiteX16" fmla="*/ 1522302 w 1945734"/>
              <a:gd name="connsiteY16" fmla="*/ 95731 h 202914"/>
              <a:gd name="connsiteX17" fmla="*/ 1509480 w 1945734"/>
              <a:gd name="connsiteY17" fmla="*/ 83282 h 202914"/>
              <a:gd name="connsiteX18" fmla="*/ 1591019 w 1945734"/>
              <a:gd name="connsiteY18" fmla="*/ 74941 h 202914"/>
              <a:gd name="connsiteX19" fmla="*/ 1591019 w 1945734"/>
              <a:gd name="connsiteY19" fmla="*/ 83282 h 202914"/>
              <a:gd name="connsiteX20" fmla="*/ 1599608 w 1945734"/>
              <a:gd name="connsiteY20" fmla="*/ 70833 h 202914"/>
              <a:gd name="connsiteX21" fmla="*/ 1612431 w 1945734"/>
              <a:gd name="connsiteY21" fmla="*/ 74941 h 202914"/>
              <a:gd name="connsiteX22" fmla="*/ 1612431 w 1945734"/>
              <a:gd name="connsiteY22" fmla="*/ 70833 h 202914"/>
              <a:gd name="connsiteX23" fmla="*/ 1625253 w 1945734"/>
              <a:gd name="connsiteY23" fmla="*/ 74941 h 202914"/>
              <a:gd name="connsiteX24" fmla="*/ 1625253 w 1945734"/>
              <a:gd name="connsiteY24" fmla="*/ 62493 h 202914"/>
              <a:gd name="connsiteX25" fmla="*/ 1603841 w 1945734"/>
              <a:gd name="connsiteY25" fmla="*/ 66601 h 202914"/>
              <a:gd name="connsiteX26" fmla="*/ 1578072 w 1945734"/>
              <a:gd name="connsiteY26" fmla="*/ 58260 h 202914"/>
              <a:gd name="connsiteX27" fmla="*/ 1758205 w 1945734"/>
              <a:gd name="connsiteY27" fmla="*/ 49919 h 202914"/>
              <a:gd name="connsiteX28" fmla="*/ 1758205 w 1945734"/>
              <a:gd name="connsiteY28" fmla="*/ 45811 h 202914"/>
              <a:gd name="connsiteX29" fmla="*/ 1633842 w 1945734"/>
              <a:gd name="connsiteY29" fmla="*/ 37470 h 202914"/>
              <a:gd name="connsiteX30" fmla="*/ 1681023 w 1945734"/>
              <a:gd name="connsiteY30" fmla="*/ 29130 h 202914"/>
              <a:gd name="connsiteX31" fmla="*/ 1084729 w 1945734"/>
              <a:gd name="connsiteY31" fmla="*/ 8341 h 202914"/>
              <a:gd name="connsiteX32" fmla="*/ 715749 w 1945734"/>
              <a:gd name="connsiteY32" fmla="*/ 0 h 202914"/>
              <a:gd name="connsiteX33" fmla="*/ 286766 w 1945734"/>
              <a:gd name="connsiteY33" fmla="*/ 16681 h 202914"/>
              <a:gd name="connsiteX34" fmla="*/ 102276 w 1945734"/>
              <a:gd name="connsiteY34" fmla="*/ 37470 h 202914"/>
              <a:gd name="connsiteX35" fmla="*/ 59328 w 1945734"/>
              <a:gd name="connsiteY35" fmla="*/ 58260 h 202914"/>
              <a:gd name="connsiteX36" fmla="*/ 3558 w 1945734"/>
              <a:gd name="connsiteY36" fmla="*/ 95731 h 202914"/>
              <a:gd name="connsiteX37" fmla="*/ 12148 w 1945734"/>
              <a:gd name="connsiteY37" fmla="*/ 133201 h 202914"/>
              <a:gd name="connsiteX38" fmla="*/ 132278 w 1945734"/>
              <a:gd name="connsiteY38" fmla="*/ 179013 h 202914"/>
              <a:gd name="connsiteX39" fmla="*/ 368181 w 1945734"/>
              <a:gd name="connsiteY39" fmla="*/ 204034 h 202914"/>
              <a:gd name="connsiteX40" fmla="*/ 745626 w 1945734"/>
              <a:gd name="connsiteY40" fmla="*/ 187353 h 202914"/>
              <a:gd name="connsiteX41" fmla="*/ 1328973 w 1945734"/>
              <a:gd name="connsiteY41" fmla="*/ 170672 h 202914"/>
              <a:gd name="connsiteX42" fmla="*/ 1337563 w 1945734"/>
              <a:gd name="connsiteY42" fmla="*/ 174780 h 202914"/>
              <a:gd name="connsiteX43" fmla="*/ 1389100 w 1945734"/>
              <a:gd name="connsiteY43" fmla="*/ 162331 h 202914"/>
              <a:gd name="connsiteX44" fmla="*/ 1462050 w 1945734"/>
              <a:gd name="connsiteY44" fmla="*/ 141542 h 202914"/>
              <a:gd name="connsiteX45" fmla="*/ 1504998 w 1945734"/>
              <a:gd name="connsiteY45" fmla="*/ 149882 h 202914"/>
              <a:gd name="connsiteX46" fmla="*/ 1504998 w 1945734"/>
              <a:gd name="connsiteY46" fmla="*/ 137434 h 202914"/>
              <a:gd name="connsiteX47" fmla="*/ 1526410 w 1945734"/>
              <a:gd name="connsiteY47" fmla="*/ 137434 h 202914"/>
              <a:gd name="connsiteX48" fmla="*/ 1543589 w 1945734"/>
              <a:gd name="connsiteY48" fmla="*/ 129093 h 202914"/>
              <a:gd name="connsiteX49" fmla="*/ 1629361 w 1945734"/>
              <a:gd name="connsiteY49" fmla="*/ 124985 h 202914"/>
              <a:gd name="connsiteX50" fmla="*/ 1946803 w 1945734"/>
              <a:gd name="connsiteY50" fmla="*/ 108304 h 202914"/>
              <a:gd name="connsiteX51" fmla="*/ 1680649 w 1945734"/>
              <a:gd name="connsiteY51" fmla="*/ 91622 h 202914"/>
              <a:gd name="connsiteX52" fmla="*/ 1680649 w 1945734"/>
              <a:gd name="connsiteY52" fmla="*/ 91622 h 202914"/>
              <a:gd name="connsiteX53" fmla="*/ 1414745 w 1945734"/>
              <a:gd name="connsiteY53" fmla="*/ 62493 h 202914"/>
              <a:gd name="connsiteX54" fmla="*/ 1423334 w 1945734"/>
              <a:gd name="connsiteY54" fmla="*/ 58384 h 202914"/>
              <a:gd name="connsiteX55" fmla="*/ 1423334 w 1945734"/>
              <a:gd name="connsiteY55" fmla="*/ 62493 h 202914"/>
              <a:gd name="connsiteX56" fmla="*/ 1414745 w 1945734"/>
              <a:gd name="connsiteY56" fmla="*/ 62493 h 202914"/>
              <a:gd name="connsiteX57" fmla="*/ 1414745 w 1945734"/>
              <a:gd name="connsiteY57" fmla="*/ 62493 h 202914"/>
              <a:gd name="connsiteX58" fmla="*/ 1414745 w 1945734"/>
              <a:gd name="connsiteY58" fmla="*/ 62493 h 202914"/>
              <a:gd name="connsiteX59" fmla="*/ 1427567 w 1945734"/>
              <a:gd name="connsiteY59" fmla="*/ 91622 h 202914"/>
              <a:gd name="connsiteX60" fmla="*/ 1436157 w 1945734"/>
              <a:gd name="connsiteY60" fmla="*/ 79174 h 202914"/>
              <a:gd name="connsiteX61" fmla="*/ 1436157 w 1945734"/>
              <a:gd name="connsiteY61" fmla="*/ 83282 h 202914"/>
              <a:gd name="connsiteX62" fmla="*/ 1427567 w 1945734"/>
              <a:gd name="connsiteY62" fmla="*/ 91622 h 202914"/>
              <a:gd name="connsiteX63" fmla="*/ 1427567 w 1945734"/>
              <a:gd name="connsiteY63" fmla="*/ 91622 h 202914"/>
              <a:gd name="connsiteX64" fmla="*/ 1479105 w 1945734"/>
              <a:gd name="connsiteY64" fmla="*/ 95731 h 202914"/>
              <a:gd name="connsiteX65" fmla="*/ 1483337 w 1945734"/>
              <a:gd name="connsiteY65" fmla="*/ 79049 h 202914"/>
              <a:gd name="connsiteX66" fmla="*/ 1487570 w 1945734"/>
              <a:gd name="connsiteY66" fmla="*/ 83158 h 202914"/>
              <a:gd name="connsiteX67" fmla="*/ 1479105 w 1945734"/>
              <a:gd name="connsiteY67" fmla="*/ 95731 h 202914"/>
              <a:gd name="connsiteX68" fmla="*/ 1479105 w 1945734"/>
              <a:gd name="connsiteY68" fmla="*/ 95731 h 202914"/>
              <a:gd name="connsiteX69" fmla="*/ 1479105 w 1945734"/>
              <a:gd name="connsiteY69" fmla="*/ 95731 h 202914"/>
              <a:gd name="connsiteX70" fmla="*/ 1487570 w 1945734"/>
              <a:gd name="connsiteY70" fmla="*/ 62493 h 202914"/>
              <a:gd name="connsiteX71" fmla="*/ 1483337 w 1945734"/>
              <a:gd name="connsiteY71" fmla="*/ 58384 h 202914"/>
              <a:gd name="connsiteX72" fmla="*/ 1474748 w 1945734"/>
              <a:gd name="connsiteY72" fmla="*/ 58384 h 202914"/>
              <a:gd name="connsiteX73" fmla="*/ 1470515 w 1945734"/>
              <a:gd name="connsiteY73" fmla="*/ 58384 h 202914"/>
              <a:gd name="connsiteX74" fmla="*/ 1474748 w 1945734"/>
              <a:gd name="connsiteY74" fmla="*/ 58384 h 202914"/>
              <a:gd name="connsiteX75" fmla="*/ 1483337 w 1945734"/>
              <a:gd name="connsiteY75" fmla="*/ 58384 h 202914"/>
              <a:gd name="connsiteX76" fmla="*/ 1487570 w 1945734"/>
              <a:gd name="connsiteY76" fmla="*/ 58384 h 202914"/>
              <a:gd name="connsiteX77" fmla="*/ 1491802 w 1945734"/>
              <a:gd name="connsiteY77" fmla="*/ 58384 h 202914"/>
              <a:gd name="connsiteX78" fmla="*/ 1496035 w 1945734"/>
              <a:gd name="connsiteY78" fmla="*/ 58384 h 202914"/>
              <a:gd name="connsiteX79" fmla="*/ 1491802 w 1945734"/>
              <a:gd name="connsiteY79" fmla="*/ 58384 h 202914"/>
              <a:gd name="connsiteX80" fmla="*/ 1487570 w 1945734"/>
              <a:gd name="connsiteY80" fmla="*/ 58384 h 202914"/>
              <a:gd name="connsiteX81" fmla="*/ 1487570 w 1945734"/>
              <a:gd name="connsiteY81" fmla="*/ 62493 h 202914"/>
              <a:gd name="connsiteX82" fmla="*/ 1487570 w 1945734"/>
              <a:gd name="connsiteY82" fmla="*/ 62493 h 202914"/>
              <a:gd name="connsiteX83" fmla="*/ 1500517 w 1945734"/>
              <a:gd name="connsiteY83" fmla="*/ 95731 h 202914"/>
              <a:gd name="connsiteX84" fmla="*/ 1496284 w 1945734"/>
              <a:gd name="connsiteY84" fmla="*/ 87390 h 202914"/>
              <a:gd name="connsiteX85" fmla="*/ 1500517 w 1945734"/>
              <a:gd name="connsiteY85" fmla="*/ 87390 h 202914"/>
              <a:gd name="connsiteX86" fmla="*/ 1500517 w 1945734"/>
              <a:gd name="connsiteY86" fmla="*/ 95731 h 202914"/>
              <a:gd name="connsiteX87" fmla="*/ 1500517 w 1945734"/>
              <a:gd name="connsiteY87" fmla="*/ 95731 h 202914"/>
              <a:gd name="connsiteX88" fmla="*/ 1500517 w 1945734"/>
              <a:gd name="connsiteY88" fmla="*/ 95731 h 202914"/>
              <a:gd name="connsiteX89" fmla="*/ 1504749 w 1945734"/>
              <a:gd name="connsiteY89" fmla="*/ 62493 h 202914"/>
              <a:gd name="connsiteX90" fmla="*/ 1508982 w 1945734"/>
              <a:gd name="connsiteY90" fmla="*/ 58384 h 202914"/>
              <a:gd name="connsiteX91" fmla="*/ 1534751 w 1945734"/>
              <a:gd name="connsiteY91" fmla="*/ 54276 h 202914"/>
              <a:gd name="connsiteX92" fmla="*/ 1564752 w 1945734"/>
              <a:gd name="connsiteY92" fmla="*/ 58384 h 202914"/>
              <a:gd name="connsiteX93" fmla="*/ 1504749 w 1945734"/>
              <a:gd name="connsiteY93" fmla="*/ 62493 h 202914"/>
              <a:gd name="connsiteX94" fmla="*/ 1504749 w 1945734"/>
              <a:gd name="connsiteY94" fmla="*/ 62493 h 202914"/>
              <a:gd name="connsiteX95" fmla="*/ 1504749 w 1945734"/>
              <a:gd name="connsiteY95" fmla="*/ 62493 h 20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945734" h="202914">
                <a:moveTo>
                  <a:pt x="1680649" y="91622"/>
                </a:moveTo>
                <a:cubicBezTo>
                  <a:pt x="1676417" y="79174"/>
                  <a:pt x="1667828" y="91622"/>
                  <a:pt x="1667828" y="91622"/>
                </a:cubicBezTo>
                <a:cubicBezTo>
                  <a:pt x="1663595" y="99963"/>
                  <a:pt x="1655005" y="83282"/>
                  <a:pt x="1650648" y="95731"/>
                </a:cubicBezTo>
                <a:cubicBezTo>
                  <a:pt x="1650648" y="91622"/>
                  <a:pt x="1646415" y="91622"/>
                  <a:pt x="1646415" y="87390"/>
                </a:cubicBezTo>
                <a:cubicBezTo>
                  <a:pt x="1642183" y="91498"/>
                  <a:pt x="1642183" y="91498"/>
                  <a:pt x="1642183" y="91498"/>
                </a:cubicBezTo>
                <a:cubicBezTo>
                  <a:pt x="1633594" y="91498"/>
                  <a:pt x="1620771" y="99839"/>
                  <a:pt x="1612182" y="83158"/>
                </a:cubicBezTo>
                <a:cubicBezTo>
                  <a:pt x="1612182" y="87265"/>
                  <a:pt x="1607949" y="95606"/>
                  <a:pt x="1603592" y="91498"/>
                </a:cubicBezTo>
                <a:cubicBezTo>
                  <a:pt x="1595003" y="87390"/>
                  <a:pt x="1577823" y="103947"/>
                  <a:pt x="1573590" y="83158"/>
                </a:cubicBezTo>
                <a:cubicBezTo>
                  <a:pt x="1573590" y="95606"/>
                  <a:pt x="1573590" y="95606"/>
                  <a:pt x="1573590" y="95606"/>
                </a:cubicBezTo>
                <a:cubicBezTo>
                  <a:pt x="1569358" y="95606"/>
                  <a:pt x="1565001" y="95606"/>
                  <a:pt x="1565001" y="91498"/>
                </a:cubicBezTo>
                <a:cubicBezTo>
                  <a:pt x="1565001" y="87390"/>
                  <a:pt x="1565001" y="87390"/>
                  <a:pt x="1569233" y="87390"/>
                </a:cubicBezTo>
                <a:cubicBezTo>
                  <a:pt x="1565001" y="87390"/>
                  <a:pt x="1565001" y="87390"/>
                  <a:pt x="1565001" y="87390"/>
                </a:cubicBezTo>
                <a:cubicBezTo>
                  <a:pt x="1560769" y="91498"/>
                  <a:pt x="1565001" y="91498"/>
                  <a:pt x="1560769" y="95731"/>
                </a:cubicBezTo>
                <a:cubicBezTo>
                  <a:pt x="1556536" y="95731"/>
                  <a:pt x="1543589" y="95731"/>
                  <a:pt x="1534999" y="91622"/>
                </a:cubicBezTo>
                <a:cubicBezTo>
                  <a:pt x="1530767" y="95731"/>
                  <a:pt x="1530767" y="95731"/>
                  <a:pt x="1530767" y="95731"/>
                </a:cubicBezTo>
                <a:cubicBezTo>
                  <a:pt x="1526535" y="91622"/>
                  <a:pt x="1526535" y="91622"/>
                  <a:pt x="1526535" y="91622"/>
                </a:cubicBezTo>
                <a:cubicBezTo>
                  <a:pt x="1522302" y="95731"/>
                  <a:pt x="1522302" y="95731"/>
                  <a:pt x="1522302" y="95731"/>
                </a:cubicBezTo>
                <a:cubicBezTo>
                  <a:pt x="1509480" y="99839"/>
                  <a:pt x="1518069" y="87390"/>
                  <a:pt x="1509480" y="83282"/>
                </a:cubicBezTo>
                <a:cubicBezTo>
                  <a:pt x="1535249" y="70833"/>
                  <a:pt x="1569483" y="70833"/>
                  <a:pt x="1591019" y="74941"/>
                </a:cubicBezTo>
                <a:cubicBezTo>
                  <a:pt x="1591019" y="83282"/>
                  <a:pt x="1591019" y="83282"/>
                  <a:pt x="1591019" y="83282"/>
                </a:cubicBezTo>
                <a:cubicBezTo>
                  <a:pt x="1599608" y="70833"/>
                  <a:pt x="1599608" y="70833"/>
                  <a:pt x="1599608" y="70833"/>
                </a:cubicBezTo>
                <a:cubicBezTo>
                  <a:pt x="1603841" y="70833"/>
                  <a:pt x="1608198" y="70833"/>
                  <a:pt x="1612431" y="74941"/>
                </a:cubicBezTo>
                <a:cubicBezTo>
                  <a:pt x="1612431" y="70833"/>
                  <a:pt x="1612431" y="70833"/>
                  <a:pt x="1612431" y="70833"/>
                </a:cubicBezTo>
                <a:cubicBezTo>
                  <a:pt x="1616663" y="66725"/>
                  <a:pt x="1621020" y="66725"/>
                  <a:pt x="1625253" y="74941"/>
                </a:cubicBezTo>
                <a:cubicBezTo>
                  <a:pt x="1633842" y="70833"/>
                  <a:pt x="1625253" y="66601"/>
                  <a:pt x="1625253" y="62493"/>
                </a:cubicBezTo>
                <a:cubicBezTo>
                  <a:pt x="1621020" y="70833"/>
                  <a:pt x="1612431" y="58384"/>
                  <a:pt x="1603841" y="66601"/>
                </a:cubicBezTo>
                <a:cubicBezTo>
                  <a:pt x="1599608" y="58260"/>
                  <a:pt x="1582429" y="66601"/>
                  <a:pt x="1578072" y="58260"/>
                </a:cubicBezTo>
                <a:cubicBezTo>
                  <a:pt x="1629610" y="49919"/>
                  <a:pt x="1706792" y="49919"/>
                  <a:pt x="1758205" y="49919"/>
                </a:cubicBezTo>
                <a:cubicBezTo>
                  <a:pt x="1758205" y="45811"/>
                  <a:pt x="1758205" y="45811"/>
                  <a:pt x="1758205" y="45811"/>
                </a:cubicBezTo>
                <a:cubicBezTo>
                  <a:pt x="1719614" y="37470"/>
                  <a:pt x="1672433" y="45811"/>
                  <a:pt x="1633842" y="37470"/>
                </a:cubicBezTo>
                <a:cubicBezTo>
                  <a:pt x="1646665" y="29130"/>
                  <a:pt x="1668201" y="37470"/>
                  <a:pt x="1681023" y="29130"/>
                </a:cubicBezTo>
                <a:cubicBezTo>
                  <a:pt x="1470764" y="29130"/>
                  <a:pt x="1286399" y="25022"/>
                  <a:pt x="1084729" y="8341"/>
                </a:cubicBezTo>
                <a:cubicBezTo>
                  <a:pt x="715749" y="0"/>
                  <a:pt x="715749" y="0"/>
                  <a:pt x="715749" y="0"/>
                </a:cubicBezTo>
                <a:cubicBezTo>
                  <a:pt x="286766" y="16681"/>
                  <a:pt x="286766" y="16681"/>
                  <a:pt x="286766" y="16681"/>
                </a:cubicBezTo>
                <a:cubicBezTo>
                  <a:pt x="222406" y="16681"/>
                  <a:pt x="162404" y="29130"/>
                  <a:pt x="102276" y="37470"/>
                </a:cubicBezTo>
                <a:cubicBezTo>
                  <a:pt x="59328" y="58260"/>
                  <a:pt x="59328" y="58260"/>
                  <a:pt x="59328" y="58260"/>
                </a:cubicBezTo>
                <a:cubicBezTo>
                  <a:pt x="37916" y="62368"/>
                  <a:pt x="24970" y="83282"/>
                  <a:pt x="3558" y="95731"/>
                </a:cubicBezTo>
                <a:cubicBezTo>
                  <a:pt x="-5032" y="112412"/>
                  <a:pt x="3558" y="120753"/>
                  <a:pt x="12148" y="133201"/>
                </a:cubicBezTo>
                <a:cubicBezTo>
                  <a:pt x="46506" y="166439"/>
                  <a:pt x="89330" y="162331"/>
                  <a:pt x="132278" y="179013"/>
                </a:cubicBezTo>
                <a:cubicBezTo>
                  <a:pt x="218049" y="179013"/>
                  <a:pt x="282409" y="204034"/>
                  <a:pt x="368181" y="204034"/>
                </a:cubicBezTo>
                <a:cubicBezTo>
                  <a:pt x="745626" y="187353"/>
                  <a:pt x="745626" y="187353"/>
                  <a:pt x="745626" y="187353"/>
                </a:cubicBezTo>
                <a:cubicBezTo>
                  <a:pt x="951528" y="187353"/>
                  <a:pt x="1144608" y="204034"/>
                  <a:pt x="1328973" y="170672"/>
                </a:cubicBezTo>
                <a:cubicBezTo>
                  <a:pt x="1337563" y="174780"/>
                  <a:pt x="1337563" y="174780"/>
                  <a:pt x="1337563" y="174780"/>
                </a:cubicBezTo>
                <a:cubicBezTo>
                  <a:pt x="1354742" y="158099"/>
                  <a:pt x="1371921" y="174780"/>
                  <a:pt x="1389100" y="162331"/>
                </a:cubicBezTo>
                <a:cubicBezTo>
                  <a:pt x="1410512" y="162331"/>
                  <a:pt x="1444871" y="162331"/>
                  <a:pt x="1462050" y="141542"/>
                </a:cubicBezTo>
                <a:cubicBezTo>
                  <a:pt x="1474872" y="141542"/>
                  <a:pt x="1496408" y="133201"/>
                  <a:pt x="1504998" y="149882"/>
                </a:cubicBezTo>
                <a:cubicBezTo>
                  <a:pt x="1504998" y="137434"/>
                  <a:pt x="1504998" y="137434"/>
                  <a:pt x="1504998" y="137434"/>
                </a:cubicBezTo>
                <a:cubicBezTo>
                  <a:pt x="1513588" y="141542"/>
                  <a:pt x="1522177" y="129093"/>
                  <a:pt x="1526410" y="137434"/>
                </a:cubicBezTo>
                <a:cubicBezTo>
                  <a:pt x="1526410" y="133326"/>
                  <a:pt x="1543589" y="129093"/>
                  <a:pt x="1543589" y="129093"/>
                </a:cubicBezTo>
                <a:cubicBezTo>
                  <a:pt x="1573590" y="137434"/>
                  <a:pt x="1603592" y="120753"/>
                  <a:pt x="1629361" y="124985"/>
                </a:cubicBezTo>
                <a:cubicBezTo>
                  <a:pt x="1736544" y="112536"/>
                  <a:pt x="1835263" y="112536"/>
                  <a:pt x="1946803" y="108304"/>
                </a:cubicBezTo>
                <a:cubicBezTo>
                  <a:pt x="1860783" y="95731"/>
                  <a:pt x="1762189" y="99963"/>
                  <a:pt x="1680649" y="91622"/>
                </a:cubicBezTo>
                <a:lnTo>
                  <a:pt x="1680649" y="91622"/>
                </a:lnTo>
                <a:close/>
                <a:moveTo>
                  <a:pt x="1414745" y="62493"/>
                </a:moveTo>
                <a:cubicBezTo>
                  <a:pt x="1423334" y="58384"/>
                  <a:pt x="1423334" y="58384"/>
                  <a:pt x="1423334" y="58384"/>
                </a:cubicBezTo>
                <a:cubicBezTo>
                  <a:pt x="1423334" y="62493"/>
                  <a:pt x="1423334" y="62493"/>
                  <a:pt x="1423334" y="62493"/>
                </a:cubicBezTo>
                <a:lnTo>
                  <a:pt x="1414745" y="62493"/>
                </a:lnTo>
                <a:lnTo>
                  <a:pt x="1414745" y="62493"/>
                </a:lnTo>
                <a:lnTo>
                  <a:pt x="1414745" y="62493"/>
                </a:lnTo>
                <a:close/>
                <a:moveTo>
                  <a:pt x="1427567" y="91622"/>
                </a:moveTo>
                <a:cubicBezTo>
                  <a:pt x="1436157" y="79174"/>
                  <a:pt x="1436157" y="79174"/>
                  <a:pt x="1436157" y="79174"/>
                </a:cubicBezTo>
                <a:cubicBezTo>
                  <a:pt x="1436157" y="83282"/>
                  <a:pt x="1436157" y="83282"/>
                  <a:pt x="1436157" y="83282"/>
                </a:cubicBezTo>
                <a:cubicBezTo>
                  <a:pt x="1436157" y="87515"/>
                  <a:pt x="1431800" y="91622"/>
                  <a:pt x="1427567" y="91622"/>
                </a:cubicBezTo>
                <a:lnTo>
                  <a:pt x="1427567" y="91622"/>
                </a:lnTo>
                <a:close/>
                <a:moveTo>
                  <a:pt x="1479105" y="95731"/>
                </a:moveTo>
                <a:cubicBezTo>
                  <a:pt x="1483337" y="79049"/>
                  <a:pt x="1483337" y="79049"/>
                  <a:pt x="1483337" y="79049"/>
                </a:cubicBezTo>
                <a:cubicBezTo>
                  <a:pt x="1487570" y="83158"/>
                  <a:pt x="1487570" y="83158"/>
                  <a:pt x="1487570" y="83158"/>
                </a:cubicBezTo>
                <a:lnTo>
                  <a:pt x="1479105" y="95731"/>
                </a:lnTo>
                <a:lnTo>
                  <a:pt x="1479105" y="95731"/>
                </a:lnTo>
                <a:lnTo>
                  <a:pt x="1479105" y="95731"/>
                </a:lnTo>
                <a:close/>
                <a:moveTo>
                  <a:pt x="1487570" y="62493"/>
                </a:moveTo>
                <a:cubicBezTo>
                  <a:pt x="1487570" y="58384"/>
                  <a:pt x="1487570" y="58384"/>
                  <a:pt x="1483337" y="58384"/>
                </a:cubicBezTo>
                <a:cubicBezTo>
                  <a:pt x="1474748" y="58384"/>
                  <a:pt x="1474748" y="58384"/>
                  <a:pt x="1474748" y="58384"/>
                </a:cubicBezTo>
                <a:lnTo>
                  <a:pt x="1470515" y="58384"/>
                </a:lnTo>
                <a:cubicBezTo>
                  <a:pt x="1474748" y="58384"/>
                  <a:pt x="1474748" y="58384"/>
                  <a:pt x="1474748" y="58384"/>
                </a:cubicBezTo>
                <a:cubicBezTo>
                  <a:pt x="1478980" y="58384"/>
                  <a:pt x="1483337" y="54276"/>
                  <a:pt x="1483337" y="58384"/>
                </a:cubicBezTo>
                <a:cubicBezTo>
                  <a:pt x="1487570" y="58384"/>
                  <a:pt x="1487570" y="58384"/>
                  <a:pt x="1487570" y="58384"/>
                </a:cubicBezTo>
                <a:cubicBezTo>
                  <a:pt x="1491802" y="58384"/>
                  <a:pt x="1491802" y="58384"/>
                  <a:pt x="1491802" y="58384"/>
                </a:cubicBezTo>
                <a:cubicBezTo>
                  <a:pt x="1496035" y="58384"/>
                  <a:pt x="1496035" y="58384"/>
                  <a:pt x="1496035" y="58384"/>
                </a:cubicBezTo>
                <a:lnTo>
                  <a:pt x="1491802" y="58384"/>
                </a:lnTo>
                <a:cubicBezTo>
                  <a:pt x="1487570" y="58384"/>
                  <a:pt x="1487570" y="58384"/>
                  <a:pt x="1487570" y="58384"/>
                </a:cubicBezTo>
                <a:cubicBezTo>
                  <a:pt x="1487570" y="58384"/>
                  <a:pt x="1487570" y="58384"/>
                  <a:pt x="1487570" y="62493"/>
                </a:cubicBezTo>
                <a:lnTo>
                  <a:pt x="1487570" y="62493"/>
                </a:lnTo>
                <a:close/>
                <a:moveTo>
                  <a:pt x="1500517" y="95731"/>
                </a:moveTo>
                <a:cubicBezTo>
                  <a:pt x="1496284" y="87390"/>
                  <a:pt x="1496284" y="87390"/>
                  <a:pt x="1496284" y="87390"/>
                </a:cubicBezTo>
                <a:cubicBezTo>
                  <a:pt x="1500517" y="87390"/>
                  <a:pt x="1500517" y="87390"/>
                  <a:pt x="1500517" y="87390"/>
                </a:cubicBezTo>
                <a:lnTo>
                  <a:pt x="1500517" y="95731"/>
                </a:lnTo>
                <a:lnTo>
                  <a:pt x="1500517" y="95731"/>
                </a:lnTo>
                <a:lnTo>
                  <a:pt x="1500517" y="95731"/>
                </a:lnTo>
                <a:close/>
                <a:moveTo>
                  <a:pt x="1504749" y="62493"/>
                </a:moveTo>
                <a:cubicBezTo>
                  <a:pt x="1508982" y="58384"/>
                  <a:pt x="1508982" y="58384"/>
                  <a:pt x="1508982" y="58384"/>
                </a:cubicBezTo>
                <a:cubicBezTo>
                  <a:pt x="1517571" y="54276"/>
                  <a:pt x="1530393" y="62493"/>
                  <a:pt x="1534751" y="54276"/>
                </a:cubicBezTo>
                <a:cubicBezTo>
                  <a:pt x="1543340" y="58384"/>
                  <a:pt x="1560519" y="54276"/>
                  <a:pt x="1564752" y="58384"/>
                </a:cubicBezTo>
                <a:lnTo>
                  <a:pt x="1504749" y="62493"/>
                </a:lnTo>
                <a:lnTo>
                  <a:pt x="1504749" y="62493"/>
                </a:lnTo>
                <a:lnTo>
                  <a:pt x="1504749" y="62493"/>
                </a:lnTo>
                <a:close/>
              </a:path>
            </a:pathLst>
          </a:custGeom>
          <a:solidFill>
            <a:srgbClr val="000000"/>
          </a:solidFill>
          <a:ln w="1245"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xmlns="" id="{53A4C325-4149-4CA7-9585-DF9F44D105A6}"/>
              </a:ext>
            </a:extLst>
          </p:cNvPr>
          <p:cNvSpPr/>
          <p:nvPr/>
        </p:nvSpPr>
        <p:spPr>
          <a:xfrm>
            <a:off x="1145222" y="4081997"/>
            <a:ext cx="1777677" cy="534050"/>
          </a:xfrm>
          <a:custGeom>
            <a:avLst/>
            <a:gdLst>
              <a:gd name="connsiteX0" fmla="*/ 8341 w 1777677"/>
              <a:gd name="connsiteY0" fmla="*/ 162456 h 534050"/>
              <a:gd name="connsiteX1" fmla="*/ 51040 w 1777677"/>
              <a:gd name="connsiteY1" fmla="*/ 188100 h 534050"/>
              <a:gd name="connsiteX2" fmla="*/ 16930 w 1777677"/>
              <a:gd name="connsiteY2" fmla="*/ 188100 h 534050"/>
              <a:gd name="connsiteX3" fmla="*/ 149135 w 1777677"/>
              <a:gd name="connsiteY3" fmla="*/ 265033 h 534050"/>
              <a:gd name="connsiteX4" fmla="*/ 174780 w 1777677"/>
              <a:gd name="connsiteY4" fmla="*/ 290678 h 534050"/>
              <a:gd name="connsiteX5" fmla="*/ 46807 w 1777677"/>
              <a:gd name="connsiteY5" fmla="*/ 226567 h 534050"/>
              <a:gd name="connsiteX6" fmla="*/ 55397 w 1777677"/>
              <a:gd name="connsiteY6" fmla="*/ 230799 h 534050"/>
              <a:gd name="connsiteX7" fmla="*/ 72452 w 1777677"/>
              <a:gd name="connsiteY7" fmla="*/ 256444 h 534050"/>
              <a:gd name="connsiteX8" fmla="*/ 51164 w 1777677"/>
              <a:gd name="connsiteY8" fmla="*/ 256444 h 534050"/>
              <a:gd name="connsiteX9" fmla="*/ 0 w 1777677"/>
              <a:gd name="connsiteY9" fmla="*/ 243622 h 534050"/>
              <a:gd name="connsiteX10" fmla="*/ 42699 w 1777677"/>
              <a:gd name="connsiteY10" fmla="*/ 277856 h 534050"/>
              <a:gd name="connsiteX11" fmla="*/ 34109 w 1777677"/>
              <a:gd name="connsiteY11" fmla="*/ 277856 h 534050"/>
              <a:gd name="connsiteX12" fmla="*/ 285823 w 1777677"/>
              <a:gd name="connsiteY12" fmla="*/ 401845 h 534050"/>
              <a:gd name="connsiteX13" fmla="*/ 260178 w 1777677"/>
              <a:gd name="connsiteY13" fmla="*/ 397612 h 534050"/>
              <a:gd name="connsiteX14" fmla="*/ 93863 w 1777677"/>
              <a:gd name="connsiteY14" fmla="*/ 337734 h 534050"/>
              <a:gd name="connsiteX15" fmla="*/ 336987 w 1777677"/>
              <a:gd name="connsiteY15" fmla="*/ 431722 h 534050"/>
              <a:gd name="connsiteX16" fmla="*/ 631275 w 1777677"/>
              <a:gd name="connsiteY16" fmla="*/ 512887 h 534050"/>
              <a:gd name="connsiteX17" fmla="*/ 601398 w 1777677"/>
              <a:gd name="connsiteY17" fmla="*/ 500065 h 534050"/>
              <a:gd name="connsiteX18" fmla="*/ 780535 w 1777677"/>
              <a:gd name="connsiteY18" fmla="*/ 529942 h 534050"/>
              <a:gd name="connsiteX19" fmla="*/ 1492851 w 1777677"/>
              <a:gd name="connsiteY19" fmla="*/ 444419 h 534050"/>
              <a:gd name="connsiteX20" fmla="*/ 1497083 w 1777677"/>
              <a:gd name="connsiteY20" fmla="*/ 448652 h 534050"/>
              <a:gd name="connsiteX21" fmla="*/ 1411810 w 1777677"/>
              <a:gd name="connsiteY21" fmla="*/ 478529 h 534050"/>
              <a:gd name="connsiteX22" fmla="*/ 1599536 w 1777677"/>
              <a:gd name="connsiteY22" fmla="*/ 418651 h 534050"/>
              <a:gd name="connsiteX23" fmla="*/ 1761619 w 1777677"/>
              <a:gd name="connsiteY23" fmla="*/ 294661 h 534050"/>
              <a:gd name="connsiteX24" fmla="*/ 1778673 w 1777677"/>
              <a:gd name="connsiteY24" fmla="*/ 251962 h 534050"/>
              <a:gd name="connsiteX25" fmla="*/ 1761619 w 1777677"/>
              <a:gd name="connsiteY25" fmla="*/ 234908 h 534050"/>
              <a:gd name="connsiteX26" fmla="*/ 1727509 w 1777677"/>
              <a:gd name="connsiteY26" fmla="*/ 260552 h 534050"/>
              <a:gd name="connsiteX27" fmla="*/ 1748796 w 1777677"/>
              <a:gd name="connsiteY27" fmla="*/ 234908 h 534050"/>
              <a:gd name="connsiteX28" fmla="*/ 1753029 w 1777677"/>
              <a:gd name="connsiteY28" fmla="*/ 209263 h 534050"/>
              <a:gd name="connsiteX29" fmla="*/ 1740207 w 1777677"/>
              <a:gd name="connsiteY29" fmla="*/ 213496 h 534050"/>
              <a:gd name="connsiteX30" fmla="*/ 1480028 w 1777677"/>
              <a:gd name="connsiteY30" fmla="*/ 401596 h 534050"/>
              <a:gd name="connsiteX31" fmla="*/ 1475796 w 1777677"/>
              <a:gd name="connsiteY31" fmla="*/ 397363 h 534050"/>
              <a:gd name="connsiteX32" fmla="*/ 1548248 w 1777677"/>
              <a:gd name="connsiteY32" fmla="*/ 363129 h 534050"/>
              <a:gd name="connsiteX33" fmla="*/ 1650576 w 1777677"/>
              <a:gd name="connsiteY33" fmla="*/ 260552 h 534050"/>
              <a:gd name="connsiteX34" fmla="*/ 1646343 w 1777677"/>
              <a:gd name="connsiteY34" fmla="*/ 260552 h 534050"/>
              <a:gd name="connsiteX35" fmla="*/ 1642111 w 1777677"/>
              <a:gd name="connsiteY35" fmla="*/ 230675 h 534050"/>
              <a:gd name="connsiteX36" fmla="*/ 1616466 w 1777677"/>
              <a:gd name="connsiteY36" fmla="*/ 247730 h 534050"/>
              <a:gd name="connsiteX37" fmla="*/ 1689042 w 1777677"/>
              <a:gd name="connsiteY37" fmla="*/ 136563 h 534050"/>
              <a:gd name="connsiteX38" fmla="*/ 1637878 w 1777677"/>
              <a:gd name="connsiteY38" fmla="*/ 196441 h 534050"/>
              <a:gd name="connsiteX39" fmla="*/ 1633645 w 1777677"/>
              <a:gd name="connsiteY39" fmla="*/ 170797 h 534050"/>
              <a:gd name="connsiteX40" fmla="*/ 1625056 w 1777677"/>
              <a:gd name="connsiteY40" fmla="*/ 175029 h 534050"/>
              <a:gd name="connsiteX41" fmla="*/ 1616466 w 1777677"/>
              <a:gd name="connsiteY41" fmla="*/ 170797 h 534050"/>
              <a:gd name="connsiteX42" fmla="*/ 1637754 w 1777677"/>
              <a:gd name="connsiteY42" fmla="*/ 149385 h 534050"/>
              <a:gd name="connsiteX43" fmla="*/ 1646343 w 1777677"/>
              <a:gd name="connsiteY43" fmla="*/ 89506 h 534050"/>
              <a:gd name="connsiteX44" fmla="*/ 1599411 w 1777677"/>
              <a:gd name="connsiteY44" fmla="*/ 119383 h 534050"/>
              <a:gd name="connsiteX45" fmla="*/ 1603644 w 1777677"/>
              <a:gd name="connsiteY45" fmla="*/ 89506 h 534050"/>
              <a:gd name="connsiteX46" fmla="*/ 1586589 w 1777677"/>
              <a:gd name="connsiteY46" fmla="*/ 98096 h 534050"/>
              <a:gd name="connsiteX47" fmla="*/ 1560945 w 1777677"/>
              <a:gd name="connsiteY47" fmla="*/ 106686 h 534050"/>
              <a:gd name="connsiteX48" fmla="*/ 1535300 w 1777677"/>
              <a:gd name="connsiteY48" fmla="*/ 123740 h 534050"/>
              <a:gd name="connsiteX49" fmla="*/ 1539534 w 1777677"/>
              <a:gd name="connsiteY49" fmla="*/ 106686 h 534050"/>
              <a:gd name="connsiteX50" fmla="*/ 1509657 w 1777677"/>
              <a:gd name="connsiteY50" fmla="*/ 132330 h 534050"/>
              <a:gd name="connsiteX51" fmla="*/ 1505424 w 1777677"/>
              <a:gd name="connsiteY51" fmla="*/ 128098 h 534050"/>
              <a:gd name="connsiteX52" fmla="*/ 1548123 w 1777677"/>
              <a:gd name="connsiteY52" fmla="*/ 85398 h 534050"/>
              <a:gd name="connsiteX53" fmla="*/ 1539534 w 1777677"/>
              <a:gd name="connsiteY53" fmla="*/ 76809 h 534050"/>
              <a:gd name="connsiteX54" fmla="*/ 1548123 w 1777677"/>
              <a:gd name="connsiteY54" fmla="*/ 63987 h 534050"/>
              <a:gd name="connsiteX55" fmla="*/ 1535300 w 1777677"/>
              <a:gd name="connsiteY55" fmla="*/ 68219 h 534050"/>
              <a:gd name="connsiteX56" fmla="*/ 1501191 w 1777677"/>
              <a:gd name="connsiteY56" fmla="*/ 76809 h 534050"/>
              <a:gd name="connsiteX57" fmla="*/ 1496959 w 1777677"/>
              <a:gd name="connsiteY57" fmla="*/ 72576 h 534050"/>
              <a:gd name="connsiteX58" fmla="*/ 1462849 w 1777677"/>
              <a:gd name="connsiteY58" fmla="*/ 98221 h 534050"/>
              <a:gd name="connsiteX59" fmla="*/ 1437205 w 1777677"/>
              <a:gd name="connsiteY59" fmla="*/ 102453 h 534050"/>
              <a:gd name="connsiteX60" fmla="*/ 1304999 w 1777677"/>
              <a:gd name="connsiteY60" fmla="*/ 209263 h 534050"/>
              <a:gd name="connsiteX61" fmla="*/ 1360396 w 1777677"/>
              <a:gd name="connsiteY61" fmla="*/ 140920 h 534050"/>
              <a:gd name="connsiteX62" fmla="*/ 1347574 w 1777677"/>
              <a:gd name="connsiteY62" fmla="*/ 145152 h 534050"/>
              <a:gd name="connsiteX63" fmla="*/ 1373219 w 1777677"/>
              <a:gd name="connsiteY63" fmla="*/ 110918 h 534050"/>
              <a:gd name="connsiteX64" fmla="*/ 1368986 w 1777677"/>
              <a:gd name="connsiteY64" fmla="*/ 110918 h 534050"/>
              <a:gd name="connsiteX65" fmla="*/ 1437205 w 1777677"/>
              <a:gd name="connsiteY65" fmla="*/ 68219 h 534050"/>
              <a:gd name="connsiteX66" fmla="*/ 1450027 w 1777677"/>
              <a:gd name="connsiteY66" fmla="*/ 63987 h 534050"/>
              <a:gd name="connsiteX67" fmla="*/ 1415917 w 1777677"/>
              <a:gd name="connsiteY67" fmla="*/ 46932 h 534050"/>
              <a:gd name="connsiteX68" fmla="*/ 1411685 w 1777677"/>
              <a:gd name="connsiteY68" fmla="*/ 46932 h 534050"/>
              <a:gd name="connsiteX69" fmla="*/ 1381808 w 1777677"/>
              <a:gd name="connsiteY69" fmla="*/ 34110 h 534050"/>
              <a:gd name="connsiteX70" fmla="*/ 1407452 w 1777677"/>
              <a:gd name="connsiteY70" fmla="*/ 29877 h 534050"/>
              <a:gd name="connsiteX71" fmla="*/ 1347699 w 1777677"/>
              <a:gd name="connsiteY71" fmla="*/ 29877 h 534050"/>
              <a:gd name="connsiteX72" fmla="*/ 1373343 w 1777677"/>
              <a:gd name="connsiteY72" fmla="*/ 12822 h 534050"/>
              <a:gd name="connsiteX73" fmla="*/ 1386165 w 1777677"/>
              <a:gd name="connsiteY73" fmla="*/ 17055 h 534050"/>
              <a:gd name="connsiteX74" fmla="*/ 1390397 w 1777677"/>
              <a:gd name="connsiteY74" fmla="*/ 12822 h 534050"/>
              <a:gd name="connsiteX75" fmla="*/ 1407452 w 1777677"/>
              <a:gd name="connsiteY75" fmla="*/ 0 h 534050"/>
              <a:gd name="connsiteX76" fmla="*/ 1330644 w 1777677"/>
              <a:gd name="connsiteY76" fmla="*/ 29877 h 534050"/>
              <a:gd name="connsiteX77" fmla="*/ 1313589 w 1777677"/>
              <a:gd name="connsiteY77" fmla="*/ 42699 h 534050"/>
              <a:gd name="connsiteX78" fmla="*/ 1317822 w 1777677"/>
              <a:gd name="connsiteY78" fmla="*/ 25644 h 534050"/>
              <a:gd name="connsiteX79" fmla="*/ 1287945 w 1777677"/>
              <a:gd name="connsiteY79" fmla="*/ 47056 h 534050"/>
              <a:gd name="connsiteX80" fmla="*/ 1296534 w 1777677"/>
              <a:gd name="connsiteY80" fmla="*/ 25644 h 534050"/>
              <a:gd name="connsiteX81" fmla="*/ 1241137 w 1777677"/>
              <a:gd name="connsiteY81" fmla="*/ 55521 h 534050"/>
              <a:gd name="connsiteX82" fmla="*/ 1241137 w 1777677"/>
              <a:gd name="connsiteY82" fmla="*/ 64111 h 534050"/>
              <a:gd name="connsiteX83" fmla="*/ 1189973 w 1777677"/>
              <a:gd name="connsiteY83" fmla="*/ 98345 h 534050"/>
              <a:gd name="connsiteX84" fmla="*/ 1130219 w 1777677"/>
              <a:gd name="connsiteY84" fmla="*/ 145401 h 534050"/>
              <a:gd name="connsiteX85" fmla="*/ 921205 w 1777677"/>
              <a:gd name="connsiteY85" fmla="*/ 230924 h 534050"/>
              <a:gd name="connsiteX86" fmla="*/ 776178 w 1777677"/>
              <a:gd name="connsiteY86" fmla="*/ 196690 h 534050"/>
              <a:gd name="connsiteX87" fmla="*/ 507410 w 1777677"/>
              <a:gd name="connsiteY87" fmla="*/ 111167 h 534050"/>
              <a:gd name="connsiteX88" fmla="*/ 533054 w 1777677"/>
              <a:gd name="connsiteY88" fmla="*/ 128222 h 534050"/>
              <a:gd name="connsiteX89" fmla="*/ 477658 w 1777677"/>
              <a:gd name="connsiteY89" fmla="*/ 115400 h 534050"/>
              <a:gd name="connsiteX90" fmla="*/ 562931 w 1777677"/>
              <a:gd name="connsiteY90" fmla="*/ 149634 h 534050"/>
              <a:gd name="connsiteX91" fmla="*/ 541644 w 1777677"/>
              <a:gd name="connsiteY91" fmla="*/ 149634 h 534050"/>
              <a:gd name="connsiteX92" fmla="*/ 635507 w 1777677"/>
              <a:gd name="connsiteY92" fmla="*/ 188100 h 534050"/>
              <a:gd name="connsiteX93" fmla="*/ 631275 w 1777677"/>
              <a:gd name="connsiteY93" fmla="*/ 188100 h 534050"/>
              <a:gd name="connsiteX94" fmla="*/ 379561 w 1777677"/>
              <a:gd name="connsiteY94" fmla="*/ 98345 h 534050"/>
              <a:gd name="connsiteX95" fmla="*/ 370972 w 1777677"/>
              <a:gd name="connsiteY95" fmla="*/ 85523 h 534050"/>
              <a:gd name="connsiteX96" fmla="*/ 353917 w 1777677"/>
              <a:gd name="connsiteY96" fmla="*/ 85523 h 534050"/>
              <a:gd name="connsiteX97" fmla="*/ 191835 w 1777677"/>
              <a:gd name="connsiteY97" fmla="*/ 38467 h 534050"/>
              <a:gd name="connsiteX98" fmla="*/ 255821 w 1777677"/>
              <a:gd name="connsiteY98" fmla="*/ 93988 h 534050"/>
              <a:gd name="connsiteX99" fmla="*/ 379561 w 1777677"/>
              <a:gd name="connsiteY99" fmla="*/ 166689 h 534050"/>
              <a:gd name="connsiteX100" fmla="*/ 379561 w 1777677"/>
              <a:gd name="connsiteY100" fmla="*/ 170921 h 534050"/>
              <a:gd name="connsiteX101" fmla="*/ 434958 w 1777677"/>
              <a:gd name="connsiteY101" fmla="*/ 192333 h 534050"/>
              <a:gd name="connsiteX102" fmla="*/ 661027 w 1777677"/>
              <a:gd name="connsiteY102" fmla="*/ 269266 h 534050"/>
              <a:gd name="connsiteX103" fmla="*/ 528821 w 1777677"/>
              <a:gd name="connsiteY103" fmla="*/ 235032 h 534050"/>
              <a:gd name="connsiteX104" fmla="*/ 336863 w 1777677"/>
              <a:gd name="connsiteY104" fmla="*/ 166689 h 534050"/>
              <a:gd name="connsiteX105" fmla="*/ 324040 w 1777677"/>
              <a:gd name="connsiteY105" fmla="*/ 153866 h 534050"/>
              <a:gd name="connsiteX106" fmla="*/ 238766 w 1777677"/>
              <a:gd name="connsiteY106" fmla="*/ 119632 h 534050"/>
              <a:gd name="connsiteX107" fmla="*/ 358150 w 1777677"/>
              <a:gd name="connsiteY107" fmla="*/ 196565 h 534050"/>
              <a:gd name="connsiteX108" fmla="*/ 353917 w 1777677"/>
              <a:gd name="connsiteY108" fmla="*/ 196565 h 534050"/>
              <a:gd name="connsiteX109" fmla="*/ 217479 w 1777677"/>
              <a:gd name="connsiteY109" fmla="*/ 132455 h 534050"/>
              <a:gd name="connsiteX110" fmla="*/ 196192 w 1777677"/>
              <a:gd name="connsiteY110" fmla="*/ 128222 h 534050"/>
              <a:gd name="connsiteX111" fmla="*/ 149260 w 1777677"/>
              <a:gd name="connsiteY111" fmla="*/ 111167 h 534050"/>
              <a:gd name="connsiteX112" fmla="*/ 149260 w 1777677"/>
              <a:gd name="connsiteY112" fmla="*/ 119757 h 534050"/>
              <a:gd name="connsiteX113" fmla="*/ 187602 w 1777677"/>
              <a:gd name="connsiteY113" fmla="*/ 153991 h 534050"/>
              <a:gd name="connsiteX114" fmla="*/ 166315 w 1777677"/>
              <a:gd name="connsiteY114" fmla="*/ 145401 h 534050"/>
              <a:gd name="connsiteX115" fmla="*/ 179137 w 1777677"/>
              <a:gd name="connsiteY115" fmla="*/ 153991 h 534050"/>
              <a:gd name="connsiteX116" fmla="*/ 170547 w 1777677"/>
              <a:gd name="connsiteY116" fmla="*/ 166813 h 534050"/>
              <a:gd name="connsiteX117" fmla="*/ 93739 w 1777677"/>
              <a:gd name="connsiteY117" fmla="*/ 124114 h 534050"/>
              <a:gd name="connsiteX118" fmla="*/ 106561 w 1777677"/>
              <a:gd name="connsiteY118" fmla="*/ 132703 h 534050"/>
              <a:gd name="connsiteX119" fmla="*/ 93739 w 1777677"/>
              <a:gd name="connsiteY119" fmla="*/ 136936 h 534050"/>
              <a:gd name="connsiteX120" fmla="*/ 123616 w 1777677"/>
              <a:gd name="connsiteY120" fmla="*/ 149758 h 534050"/>
              <a:gd name="connsiteX121" fmla="*/ 68219 w 1777677"/>
              <a:gd name="connsiteY121" fmla="*/ 136936 h 534050"/>
              <a:gd name="connsiteX122" fmla="*/ 98096 w 1777677"/>
              <a:gd name="connsiteY122" fmla="*/ 158348 h 534050"/>
              <a:gd name="connsiteX123" fmla="*/ 63986 w 1777677"/>
              <a:gd name="connsiteY123" fmla="*/ 154115 h 534050"/>
              <a:gd name="connsiteX124" fmla="*/ 68219 w 1777677"/>
              <a:gd name="connsiteY124" fmla="*/ 158348 h 534050"/>
              <a:gd name="connsiteX125" fmla="*/ 46932 w 1777677"/>
              <a:gd name="connsiteY125" fmla="*/ 158348 h 534050"/>
              <a:gd name="connsiteX126" fmla="*/ 55521 w 1777677"/>
              <a:gd name="connsiteY126" fmla="*/ 175403 h 534050"/>
              <a:gd name="connsiteX127" fmla="*/ 8341 w 1777677"/>
              <a:gd name="connsiteY127" fmla="*/ 162456 h 534050"/>
              <a:gd name="connsiteX128" fmla="*/ 8341 w 1777677"/>
              <a:gd name="connsiteY128" fmla="*/ 162456 h 534050"/>
              <a:gd name="connsiteX129" fmla="*/ 1590822 w 1777677"/>
              <a:gd name="connsiteY129" fmla="*/ 363378 h 534050"/>
              <a:gd name="connsiteX130" fmla="*/ 1603644 w 1777677"/>
              <a:gd name="connsiteY130" fmla="*/ 363378 h 534050"/>
              <a:gd name="connsiteX131" fmla="*/ 1663398 w 1777677"/>
              <a:gd name="connsiteY131" fmla="*/ 316322 h 534050"/>
              <a:gd name="connsiteX132" fmla="*/ 1586589 w 1777677"/>
              <a:gd name="connsiteY132" fmla="*/ 384665 h 534050"/>
              <a:gd name="connsiteX133" fmla="*/ 1172794 w 1777677"/>
              <a:gd name="connsiteY133" fmla="*/ 504298 h 534050"/>
              <a:gd name="connsiteX134" fmla="*/ 626793 w 1777677"/>
              <a:gd name="connsiteY134" fmla="*/ 465831 h 534050"/>
              <a:gd name="connsiteX135" fmla="*/ 1151507 w 1777677"/>
              <a:gd name="connsiteY135" fmla="*/ 487243 h 534050"/>
              <a:gd name="connsiteX136" fmla="*/ 1296534 w 1777677"/>
              <a:gd name="connsiteY136" fmla="*/ 457366 h 534050"/>
              <a:gd name="connsiteX137" fmla="*/ 1292302 w 1777677"/>
              <a:gd name="connsiteY137" fmla="*/ 457366 h 534050"/>
              <a:gd name="connsiteX138" fmla="*/ 1219850 w 1777677"/>
              <a:gd name="connsiteY138" fmla="*/ 470188 h 534050"/>
              <a:gd name="connsiteX139" fmla="*/ 1475796 w 1777677"/>
              <a:gd name="connsiteY139" fmla="*/ 401845 h 534050"/>
              <a:gd name="connsiteX140" fmla="*/ 1411810 w 1777677"/>
              <a:gd name="connsiteY140" fmla="*/ 423257 h 534050"/>
              <a:gd name="connsiteX141" fmla="*/ 1416042 w 1777677"/>
              <a:gd name="connsiteY141" fmla="*/ 427489 h 534050"/>
              <a:gd name="connsiteX142" fmla="*/ 1590822 w 1777677"/>
              <a:gd name="connsiteY142" fmla="*/ 363378 h 534050"/>
              <a:gd name="connsiteX143" fmla="*/ 1590822 w 1777677"/>
              <a:gd name="connsiteY143" fmla="*/ 363378 h 534050"/>
              <a:gd name="connsiteX144" fmla="*/ 754766 w 1777677"/>
              <a:gd name="connsiteY144" fmla="*/ 465956 h 534050"/>
              <a:gd name="connsiteX145" fmla="*/ 784643 w 1777677"/>
              <a:gd name="connsiteY145" fmla="*/ 470188 h 534050"/>
              <a:gd name="connsiteX146" fmla="*/ 780410 w 1777677"/>
              <a:gd name="connsiteY146" fmla="*/ 470188 h 534050"/>
              <a:gd name="connsiteX147" fmla="*/ 754766 w 1777677"/>
              <a:gd name="connsiteY147" fmla="*/ 465956 h 534050"/>
              <a:gd name="connsiteX148" fmla="*/ 754766 w 1777677"/>
              <a:gd name="connsiteY148" fmla="*/ 465956 h 534050"/>
              <a:gd name="connsiteX149" fmla="*/ 754766 w 1777677"/>
              <a:gd name="connsiteY149" fmla="*/ 465956 h 534050"/>
              <a:gd name="connsiteX150" fmla="*/ 1010712 w 1777677"/>
              <a:gd name="connsiteY150" fmla="*/ 487367 h 534050"/>
              <a:gd name="connsiteX151" fmla="*/ 1091753 w 1777677"/>
              <a:gd name="connsiteY151" fmla="*/ 478778 h 534050"/>
              <a:gd name="connsiteX152" fmla="*/ 1010712 w 1777677"/>
              <a:gd name="connsiteY152" fmla="*/ 487367 h 534050"/>
              <a:gd name="connsiteX153" fmla="*/ 1010712 w 1777677"/>
              <a:gd name="connsiteY153" fmla="*/ 487367 h 534050"/>
              <a:gd name="connsiteX154" fmla="*/ 1202671 w 1777677"/>
              <a:gd name="connsiteY154" fmla="*/ 470188 h 534050"/>
              <a:gd name="connsiteX155" fmla="*/ 1351931 w 1777677"/>
              <a:gd name="connsiteY155" fmla="*/ 431722 h 534050"/>
              <a:gd name="connsiteX156" fmla="*/ 1202671 w 1777677"/>
              <a:gd name="connsiteY156" fmla="*/ 470188 h 534050"/>
              <a:gd name="connsiteX157" fmla="*/ 1202671 w 1777677"/>
              <a:gd name="connsiteY157" fmla="*/ 470188 h 534050"/>
              <a:gd name="connsiteX158" fmla="*/ 1475671 w 1777677"/>
              <a:gd name="connsiteY158" fmla="*/ 389023 h 534050"/>
              <a:gd name="connsiteX159" fmla="*/ 1539658 w 1777677"/>
              <a:gd name="connsiteY159" fmla="*/ 354789 h 534050"/>
              <a:gd name="connsiteX160" fmla="*/ 1475671 w 1777677"/>
              <a:gd name="connsiteY160" fmla="*/ 389023 h 534050"/>
              <a:gd name="connsiteX161" fmla="*/ 1475671 w 1777677"/>
              <a:gd name="connsiteY161" fmla="*/ 389023 h 534050"/>
              <a:gd name="connsiteX162" fmla="*/ 1573768 w 1777677"/>
              <a:gd name="connsiteY162" fmla="*/ 312090 h 534050"/>
              <a:gd name="connsiteX163" fmla="*/ 1172794 w 1777677"/>
              <a:gd name="connsiteY163" fmla="*/ 465956 h 534050"/>
              <a:gd name="connsiteX164" fmla="*/ 1573768 w 1777677"/>
              <a:gd name="connsiteY164" fmla="*/ 312090 h 534050"/>
              <a:gd name="connsiteX165" fmla="*/ 1573768 w 1777677"/>
              <a:gd name="connsiteY165" fmla="*/ 312090 h 534050"/>
              <a:gd name="connsiteX166" fmla="*/ 1471439 w 1777677"/>
              <a:gd name="connsiteY166" fmla="*/ 303500 h 534050"/>
              <a:gd name="connsiteX167" fmla="*/ 1322179 w 1777677"/>
              <a:gd name="connsiteY167" fmla="*/ 367611 h 534050"/>
              <a:gd name="connsiteX168" fmla="*/ 1326411 w 1777677"/>
              <a:gd name="connsiteY168" fmla="*/ 363378 h 534050"/>
              <a:gd name="connsiteX169" fmla="*/ 1296534 w 1777677"/>
              <a:gd name="connsiteY169" fmla="*/ 371968 h 534050"/>
              <a:gd name="connsiteX170" fmla="*/ 1300767 w 1777677"/>
              <a:gd name="connsiteY170" fmla="*/ 371968 h 534050"/>
              <a:gd name="connsiteX171" fmla="*/ 1304999 w 1777677"/>
              <a:gd name="connsiteY171" fmla="*/ 371968 h 534050"/>
              <a:gd name="connsiteX172" fmla="*/ 1232548 w 1777677"/>
              <a:gd name="connsiteY172" fmla="*/ 393380 h 534050"/>
              <a:gd name="connsiteX173" fmla="*/ 1228316 w 1777677"/>
              <a:gd name="connsiteY173" fmla="*/ 389147 h 534050"/>
              <a:gd name="connsiteX174" fmla="*/ 1211261 w 1777677"/>
              <a:gd name="connsiteY174" fmla="*/ 397737 h 534050"/>
              <a:gd name="connsiteX175" fmla="*/ 1168562 w 1777677"/>
              <a:gd name="connsiteY175" fmla="*/ 410559 h 534050"/>
              <a:gd name="connsiteX176" fmla="*/ 1104575 w 1777677"/>
              <a:gd name="connsiteY176" fmla="*/ 414792 h 534050"/>
              <a:gd name="connsiteX177" fmla="*/ 997890 w 1777677"/>
              <a:gd name="connsiteY177" fmla="*/ 423381 h 534050"/>
              <a:gd name="connsiteX178" fmla="*/ 921081 w 1777677"/>
              <a:gd name="connsiteY178" fmla="*/ 423381 h 534050"/>
              <a:gd name="connsiteX179" fmla="*/ 1471439 w 1777677"/>
              <a:gd name="connsiteY179" fmla="*/ 303500 h 534050"/>
              <a:gd name="connsiteX180" fmla="*/ 1471439 w 1777677"/>
              <a:gd name="connsiteY180" fmla="*/ 303500 h 534050"/>
              <a:gd name="connsiteX181" fmla="*/ 912616 w 1777677"/>
              <a:gd name="connsiteY181" fmla="*/ 299267 h 534050"/>
              <a:gd name="connsiteX182" fmla="*/ 921205 w 1777677"/>
              <a:gd name="connsiteY182" fmla="*/ 299267 h 534050"/>
              <a:gd name="connsiteX183" fmla="*/ 929795 w 1777677"/>
              <a:gd name="connsiteY183" fmla="*/ 303500 h 534050"/>
              <a:gd name="connsiteX184" fmla="*/ 985192 w 1777677"/>
              <a:gd name="connsiteY184" fmla="*/ 294910 h 534050"/>
              <a:gd name="connsiteX185" fmla="*/ 1335001 w 1777677"/>
              <a:gd name="connsiteY185" fmla="*/ 153866 h 534050"/>
              <a:gd name="connsiteX186" fmla="*/ 929795 w 1777677"/>
              <a:gd name="connsiteY186" fmla="*/ 311965 h 534050"/>
              <a:gd name="connsiteX187" fmla="*/ 878630 w 1777677"/>
              <a:gd name="connsiteY187" fmla="*/ 307733 h 534050"/>
              <a:gd name="connsiteX188" fmla="*/ 912616 w 1777677"/>
              <a:gd name="connsiteY188" fmla="*/ 299267 h 534050"/>
              <a:gd name="connsiteX189" fmla="*/ 912616 w 1777677"/>
              <a:gd name="connsiteY189" fmla="*/ 299267 h 534050"/>
              <a:gd name="connsiteX190" fmla="*/ 1002247 w 1777677"/>
              <a:gd name="connsiteY190" fmla="*/ 312090 h 534050"/>
              <a:gd name="connsiteX191" fmla="*/ 955315 w 1777677"/>
              <a:gd name="connsiteY191" fmla="*/ 320679 h 534050"/>
              <a:gd name="connsiteX192" fmla="*/ 1002247 w 1777677"/>
              <a:gd name="connsiteY192" fmla="*/ 312090 h 534050"/>
              <a:gd name="connsiteX193" fmla="*/ 1002247 w 1777677"/>
              <a:gd name="connsiteY193" fmla="*/ 312090 h 534050"/>
              <a:gd name="connsiteX194" fmla="*/ 1002247 w 1777677"/>
              <a:gd name="connsiteY194" fmla="*/ 312090 h 534050"/>
              <a:gd name="connsiteX195" fmla="*/ 938260 w 1777677"/>
              <a:gd name="connsiteY195" fmla="*/ 316322 h 534050"/>
              <a:gd name="connsiteX196" fmla="*/ 904150 w 1777677"/>
              <a:gd name="connsiteY196" fmla="*/ 316322 h 534050"/>
              <a:gd name="connsiteX197" fmla="*/ 938260 w 1777677"/>
              <a:gd name="connsiteY197" fmla="*/ 316322 h 534050"/>
              <a:gd name="connsiteX198" fmla="*/ 938260 w 1777677"/>
              <a:gd name="connsiteY198" fmla="*/ 316322 h 534050"/>
              <a:gd name="connsiteX199" fmla="*/ 938260 w 1777677"/>
              <a:gd name="connsiteY199" fmla="*/ 316322 h 534050"/>
              <a:gd name="connsiteX200" fmla="*/ 895561 w 1777677"/>
              <a:gd name="connsiteY200" fmla="*/ 363378 h 534050"/>
              <a:gd name="connsiteX201" fmla="*/ 1078931 w 1777677"/>
              <a:gd name="connsiteY201" fmla="*/ 350556 h 534050"/>
              <a:gd name="connsiteX202" fmla="*/ 886971 w 1777677"/>
              <a:gd name="connsiteY202" fmla="*/ 367611 h 534050"/>
              <a:gd name="connsiteX203" fmla="*/ 852862 w 1777677"/>
              <a:gd name="connsiteY203" fmla="*/ 371844 h 534050"/>
              <a:gd name="connsiteX204" fmla="*/ 741944 w 1777677"/>
              <a:gd name="connsiteY204" fmla="*/ 346199 h 534050"/>
              <a:gd name="connsiteX205" fmla="*/ 895561 w 1777677"/>
              <a:gd name="connsiteY205" fmla="*/ 363378 h 534050"/>
              <a:gd name="connsiteX206" fmla="*/ 895561 w 1777677"/>
              <a:gd name="connsiteY206" fmla="*/ 363378 h 534050"/>
              <a:gd name="connsiteX207" fmla="*/ 827342 w 1777677"/>
              <a:gd name="connsiteY207" fmla="*/ 427489 h 534050"/>
              <a:gd name="connsiteX208" fmla="*/ 716424 w 1777677"/>
              <a:gd name="connsiteY208" fmla="*/ 414667 h 534050"/>
              <a:gd name="connsiteX209" fmla="*/ 827342 w 1777677"/>
              <a:gd name="connsiteY209" fmla="*/ 427489 h 534050"/>
              <a:gd name="connsiteX210" fmla="*/ 827342 w 1777677"/>
              <a:gd name="connsiteY210" fmla="*/ 427489 h 534050"/>
              <a:gd name="connsiteX211" fmla="*/ 1036356 w 1777677"/>
              <a:gd name="connsiteY211" fmla="*/ 465956 h 534050"/>
              <a:gd name="connsiteX212" fmla="*/ 1492726 w 1777677"/>
              <a:gd name="connsiteY212" fmla="*/ 346324 h 534050"/>
              <a:gd name="connsiteX213" fmla="*/ 1552480 w 1777677"/>
              <a:gd name="connsiteY213" fmla="*/ 307857 h 534050"/>
              <a:gd name="connsiteX214" fmla="*/ 1168562 w 1777677"/>
              <a:gd name="connsiteY214" fmla="*/ 461723 h 534050"/>
              <a:gd name="connsiteX215" fmla="*/ 1032124 w 1777677"/>
              <a:gd name="connsiteY215" fmla="*/ 474545 h 534050"/>
              <a:gd name="connsiteX216" fmla="*/ 1002247 w 1777677"/>
              <a:gd name="connsiteY216" fmla="*/ 465956 h 534050"/>
              <a:gd name="connsiteX217" fmla="*/ 840164 w 1777677"/>
              <a:gd name="connsiteY217" fmla="*/ 474545 h 534050"/>
              <a:gd name="connsiteX218" fmla="*/ 562931 w 1777677"/>
              <a:gd name="connsiteY218" fmla="*/ 414667 h 534050"/>
              <a:gd name="connsiteX219" fmla="*/ 1036356 w 1777677"/>
              <a:gd name="connsiteY219" fmla="*/ 465956 h 534050"/>
              <a:gd name="connsiteX220" fmla="*/ 1036356 w 1777677"/>
              <a:gd name="connsiteY220" fmla="*/ 465956 h 534050"/>
              <a:gd name="connsiteX221" fmla="*/ 422136 w 1777677"/>
              <a:gd name="connsiteY221" fmla="*/ 453133 h 534050"/>
              <a:gd name="connsiteX222" fmla="*/ 396492 w 1777677"/>
              <a:gd name="connsiteY222" fmla="*/ 444544 h 534050"/>
              <a:gd name="connsiteX223" fmla="*/ 537287 w 1777677"/>
              <a:gd name="connsiteY223" fmla="*/ 483010 h 534050"/>
              <a:gd name="connsiteX224" fmla="*/ 422136 w 1777677"/>
              <a:gd name="connsiteY224" fmla="*/ 453133 h 534050"/>
              <a:gd name="connsiteX225" fmla="*/ 422136 w 1777677"/>
              <a:gd name="connsiteY225" fmla="*/ 453133 h 534050"/>
              <a:gd name="connsiteX226" fmla="*/ 422136 w 1777677"/>
              <a:gd name="connsiteY226" fmla="*/ 453133 h 534050"/>
              <a:gd name="connsiteX227" fmla="*/ 490355 w 1777677"/>
              <a:gd name="connsiteY227" fmla="*/ 431722 h 534050"/>
              <a:gd name="connsiteX228" fmla="*/ 460478 w 1777677"/>
              <a:gd name="connsiteY228" fmla="*/ 427489 h 534050"/>
              <a:gd name="connsiteX229" fmla="*/ 157601 w 1777677"/>
              <a:gd name="connsiteY229" fmla="*/ 316322 h 534050"/>
              <a:gd name="connsiteX230" fmla="*/ 157601 w 1777677"/>
              <a:gd name="connsiteY230" fmla="*/ 312090 h 534050"/>
              <a:gd name="connsiteX231" fmla="*/ 490355 w 1777677"/>
              <a:gd name="connsiteY231" fmla="*/ 431722 h 534050"/>
              <a:gd name="connsiteX232" fmla="*/ 490355 w 1777677"/>
              <a:gd name="connsiteY232" fmla="*/ 431722 h 534050"/>
              <a:gd name="connsiteX233" fmla="*/ 289931 w 1777677"/>
              <a:gd name="connsiteY233" fmla="*/ 209512 h 534050"/>
              <a:gd name="connsiteX234" fmla="*/ 281341 w 1777677"/>
              <a:gd name="connsiteY234" fmla="*/ 213745 h 534050"/>
              <a:gd name="connsiteX235" fmla="*/ 217355 w 1777677"/>
              <a:gd name="connsiteY235" fmla="*/ 175278 h 534050"/>
              <a:gd name="connsiteX236" fmla="*/ 289931 w 1777677"/>
              <a:gd name="connsiteY236" fmla="*/ 209512 h 534050"/>
              <a:gd name="connsiteX237" fmla="*/ 289931 w 1777677"/>
              <a:gd name="connsiteY237" fmla="*/ 209512 h 534050"/>
              <a:gd name="connsiteX238" fmla="*/ 439191 w 1777677"/>
              <a:gd name="connsiteY238" fmla="*/ 380433 h 534050"/>
              <a:gd name="connsiteX239" fmla="*/ 161958 w 1777677"/>
              <a:gd name="connsiteY239" fmla="*/ 273623 h 534050"/>
              <a:gd name="connsiteX240" fmla="*/ 439191 w 1777677"/>
              <a:gd name="connsiteY240" fmla="*/ 380433 h 534050"/>
              <a:gd name="connsiteX241" fmla="*/ 439191 w 1777677"/>
              <a:gd name="connsiteY241" fmla="*/ 380433 h 53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777677" h="534050">
                <a:moveTo>
                  <a:pt x="8341" y="162456"/>
                </a:moveTo>
                <a:cubicBezTo>
                  <a:pt x="21163" y="175278"/>
                  <a:pt x="55272" y="179511"/>
                  <a:pt x="51040" y="188100"/>
                </a:cubicBezTo>
                <a:cubicBezTo>
                  <a:pt x="42450" y="192333"/>
                  <a:pt x="29752" y="188100"/>
                  <a:pt x="16930" y="188100"/>
                </a:cubicBezTo>
                <a:cubicBezTo>
                  <a:pt x="63862" y="213745"/>
                  <a:pt x="89382" y="243622"/>
                  <a:pt x="149135" y="265033"/>
                </a:cubicBezTo>
                <a:cubicBezTo>
                  <a:pt x="140546" y="273623"/>
                  <a:pt x="179012" y="282088"/>
                  <a:pt x="174780" y="290678"/>
                </a:cubicBezTo>
                <a:cubicBezTo>
                  <a:pt x="127849" y="273623"/>
                  <a:pt x="80917" y="243622"/>
                  <a:pt x="46807" y="226567"/>
                </a:cubicBezTo>
                <a:cubicBezTo>
                  <a:pt x="55397" y="230799"/>
                  <a:pt x="55397" y="230799"/>
                  <a:pt x="55397" y="230799"/>
                </a:cubicBezTo>
                <a:cubicBezTo>
                  <a:pt x="29752" y="235032"/>
                  <a:pt x="72452" y="247854"/>
                  <a:pt x="72452" y="256444"/>
                </a:cubicBezTo>
                <a:cubicBezTo>
                  <a:pt x="51164" y="256444"/>
                  <a:pt x="51164" y="256444"/>
                  <a:pt x="51164" y="256444"/>
                </a:cubicBezTo>
                <a:cubicBezTo>
                  <a:pt x="42575" y="265033"/>
                  <a:pt x="21287" y="243622"/>
                  <a:pt x="0" y="243622"/>
                </a:cubicBezTo>
                <a:cubicBezTo>
                  <a:pt x="8589" y="256444"/>
                  <a:pt x="25644" y="265033"/>
                  <a:pt x="42699" y="277856"/>
                </a:cubicBezTo>
                <a:cubicBezTo>
                  <a:pt x="34109" y="277856"/>
                  <a:pt x="34109" y="277856"/>
                  <a:pt x="34109" y="277856"/>
                </a:cubicBezTo>
                <a:cubicBezTo>
                  <a:pt x="76809" y="329144"/>
                  <a:pt x="200424" y="359021"/>
                  <a:pt x="285823" y="401845"/>
                </a:cubicBezTo>
                <a:cubicBezTo>
                  <a:pt x="277233" y="401845"/>
                  <a:pt x="268768" y="401845"/>
                  <a:pt x="260178" y="397612"/>
                </a:cubicBezTo>
                <a:cubicBezTo>
                  <a:pt x="200424" y="380558"/>
                  <a:pt x="149260" y="354913"/>
                  <a:pt x="93863" y="337734"/>
                </a:cubicBezTo>
                <a:cubicBezTo>
                  <a:pt x="170672" y="371968"/>
                  <a:pt x="251713" y="406078"/>
                  <a:pt x="336987" y="431722"/>
                </a:cubicBezTo>
                <a:cubicBezTo>
                  <a:pt x="435083" y="457366"/>
                  <a:pt x="524714" y="495833"/>
                  <a:pt x="631275" y="512887"/>
                </a:cubicBezTo>
                <a:cubicBezTo>
                  <a:pt x="601398" y="500065"/>
                  <a:pt x="601398" y="500065"/>
                  <a:pt x="601398" y="500065"/>
                </a:cubicBezTo>
                <a:cubicBezTo>
                  <a:pt x="661152" y="508655"/>
                  <a:pt x="716548" y="525710"/>
                  <a:pt x="780535" y="529942"/>
                </a:cubicBezTo>
                <a:cubicBezTo>
                  <a:pt x="1053535" y="546997"/>
                  <a:pt x="1288069" y="512887"/>
                  <a:pt x="1492851" y="444419"/>
                </a:cubicBezTo>
                <a:cubicBezTo>
                  <a:pt x="1497083" y="448652"/>
                  <a:pt x="1497083" y="448652"/>
                  <a:pt x="1497083" y="448652"/>
                </a:cubicBezTo>
                <a:cubicBezTo>
                  <a:pt x="1475796" y="457242"/>
                  <a:pt x="1433097" y="465707"/>
                  <a:pt x="1411810" y="478529"/>
                </a:cubicBezTo>
                <a:cubicBezTo>
                  <a:pt x="1480028" y="457117"/>
                  <a:pt x="1548248" y="440062"/>
                  <a:pt x="1599536" y="418651"/>
                </a:cubicBezTo>
                <a:cubicBezTo>
                  <a:pt x="1676345" y="384417"/>
                  <a:pt x="1723276" y="341717"/>
                  <a:pt x="1761619" y="294661"/>
                </a:cubicBezTo>
                <a:cubicBezTo>
                  <a:pt x="1799960" y="286072"/>
                  <a:pt x="1753029" y="264785"/>
                  <a:pt x="1778673" y="251962"/>
                </a:cubicBezTo>
                <a:cubicBezTo>
                  <a:pt x="1765851" y="243372"/>
                  <a:pt x="1778673" y="239140"/>
                  <a:pt x="1761619" y="234908"/>
                </a:cubicBezTo>
                <a:cubicBezTo>
                  <a:pt x="1740331" y="239140"/>
                  <a:pt x="1740331" y="251962"/>
                  <a:pt x="1727509" y="260552"/>
                </a:cubicBezTo>
                <a:cubicBezTo>
                  <a:pt x="1727509" y="247730"/>
                  <a:pt x="1744564" y="243497"/>
                  <a:pt x="1748796" y="234908"/>
                </a:cubicBezTo>
                <a:cubicBezTo>
                  <a:pt x="1748796" y="226318"/>
                  <a:pt x="1770083" y="213496"/>
                  <a:pt x="1753029" y="209263"/>
                </a:cubicBezTo>
                <a:cubicBezTo>
                  <a:pt x="1740207" y="213496"/>
                  <a:pt x="1740207" y="213496"/>
                  <a:pt x="1740207" y="213496"/>
                </a:cubicBezTo>
                <a:cubicBezTo>
                  <a:pt x="1671988" y="281839"/>
                  <a:pt x="1633521" y="354540"/>
                  <a:pt x="1480028" y="401596"/>
                </a:cubicBezTo>
                <a:cubicBezTo>
                  <a:pt x="1475796" y="397363"/>
                  <a:pt x="1475796" y="397363"/>
                  <a:pt x="1475796" y="397363"/>
                </a:cubicBezTo>
                <a:cubicBezTo>
                  <a:pt x="1505673" y="388774"/>
                  <a:pt x="1526960" y="375951"/>
                  <a:pt x="1548248" y="363129"/>
                </a:cubicBezTo>
                <a:cubicBezTo>
                  <a:pt x="1582357" y="328895"/>
                  <a:pt x="1642111" y="303251"/>
                  <a:pt x="1650576" y="260552"/>
                </a:cubicBezTo>
                <a:cubicBezTo>
                  <a:pt x="1646343" y="260552"/>
                  <a:pt x="1646343" y="260552"/>
                  <a:pt x="1646343" y="260552"/>
                </a:cubicBezTo>
                <a:cubicBezTo>
                  <a:pt x="1637754" y="247730"/>
                  <a:pt x="1671988" y="239140"/>
                  <a:pt x="1642111" y="230675"/>
                </a:cubicBezTo>
                <a:cubicBezTo>
                  <a:pt x="1629288" y="234908"/>
                  <a:pt x="1633521" y="247730"/>
                  <a:pt x="1616466" y="247730"/>
                </a:cubicBezTo>
                <a:cubicBezTo>
                  <a:pt x="1642111" y="213496"/>
                  <a:pt x="1676220" y="175029"/>
                  <a:pt x="1689042" y="136563"/>
                </a:cubicBezTo>
                <a:cubicBezTo>
                  <a:pt x="1654933" y="153617"/>
                  <a:pt x="1659165" y="175029"/>
                  <a:pt x="1637878" y="196441"/>
                </a:cubicBezTo>
                <a:cubicBezTo>
                  <a:pt x="1633645" y="187851"/>
                  <a:pt x="1629288" y="179386"/>
                  <a:pt x="1633645" y="170797"/>
                </a:cubicBezTo>
                <a:cubicBezTo>
                  <a:pt x="1629413" y="170797"/>
                  <a:pt x="1625056" y="175029"/>
                  <a:pt x="1625056" y="175029"/>
                </a:cubicBezTo>
                <a:cubicBezTo>
                  <a:pt x="1616466" y="170797"/>
                  <a:pt x="1616466" y="170797"/>
                  <a:pt x="1616466" y="170797"/>
                </a:cubicBezTo>
                <a:cubicBezTo>
                  <a:pt x="1616466" y="162207"/>
                  <a:pt x="1625056" y="153742"/>
                  <a:pt x="1637754" y="149385"/>
                </a:cubicBezTo>
                <a:cubicBezTo>
                  <a:pt x="1654808" y="127973"/>
                  <a:pt x="1637754" y="110918"/>
                  <a:pt x="1646343" y="89506"/>
                </a:cubicBezTo>
                <a:cubicBezTo>
                  <a:pt x="1620699" y="93739"/>
                  <a:pt x="1603644" y="106561"/>
                  <a:pt x="1599411" y="119383"/>
                </a:cubicBezTo>
                <a:cubicBezTo>
                  <a:pt x="1582357" y="106561"/>
                  <a:pt x="1603644" y="97972"/>
                  <a:pt x="1603644" y="89506"/>
                </a:cubicBezTo>
                <a:cubicBezTo>
                  <a:pt x="1586589" y="98096"/>
                  <a:pt x="1586589" y="98096"/>
                  <a:pt x="1586589" y="98096"/>
                </a:cubicBezTo>
                <a:cubicBezTo>
                  <a:pt x="1578000" y="98096"/>
                  <a:pt x="1582357" y="106686"/>
                  <a:pt x="1560945" y="106686"/>
                </a:cubicBezTo>
                <a:cubicBezTo>
                  <a:pt x="1548123" y="110918"/>
                  <a:pt x="1560945" y="119508"/>
                  <a:pt x="1535300" y="123740"/>
                </a:cubicBezTo>
                <a:cubicBezTo>
                  <a:pt x="1531068" y="119508"/>
                  <a:pt x="1548123" y="115151"/>
                  <a:pt x="1539534" y="106686"/>
                </a:cubicBezTo>
                <a:cubicBezTo>
                  <a:pt x="1522479" y="115275"/>
                  <a:pt x="1530943" y="128098"/>
                  <a:pt x="1509657" y="132330"/>
                </a:cubicBezTo>
                <a:cubicBezTo>
                  <a:pt x="1505424" y="128098"/>
                  <a:pt x="1505424" y="128098"/>
                  <a:pt x="1505424" y="128098"/>
                </a:cubicBezTo>
                <a:cubicBezTo>
                  <a:pt x="1518246" y="115275"/>
                  <a:pt x="1514014" y="93864"/>
                  <a:pt x="1548123" y="85398"/>
                </a:cubicBezTo>
                <a:cubicBezTo>
                  <a:pt x="1552355" y="81166"/>
                  <a:pt x="1543891" y="81166"/>
                  <a:pt x="1539534" y="76809"/>
                </a:cubicBezTo>
                <a:cubicBezTo>
                  <a:pt x="1560820" y="76809"/>
                  <a:pt x="1543766" y="68219"/>
                  <a:pt x="1548123" y="63987"/>
                </a:cubicBezTo>
                <a:cubicBezTo>
                  <a:pt x="1535300" y="68219"/>
                  <a:pt x="1535300" y="68219"/>
                  <a:pt x="1535300" y="68219"/>
                </a:cubicBezTo>
                <a:cubicBezTo>
                  <a:pt x="1514014" y="63987"/>
                  <a:pt x="1522479" y="76809"/>
                  <a:pt x="1501191" y="76809"/>
                </a:cubicBezTo>
                <a:cubicBezTo>
                  <a:pt x="1496959" y="72576"/>
                  <a:pt x="1496959" y="72576"/>
                  <a:pt x="1496959" y="72576"/>
                </a:cubicBezTo>
                <a:cubicBezTo>
                  <a:pt x="1492726" y="81166"/>
                  <a:pt x="1450027" y="81166"/>
                  <a:pt x="1462849" y="98221"/>
                </a:cubicBezTo>
                <a:cubicBezTo>
                  <a:pt x="1458617" y="102453"/>
                  <a:pt x="1450027" y="102453"/>
                  <a:pt x="1437205" y="102453"/>
                </a:cubicBezTo>
                <a:cubicBezTo>
                  <a:pt x="1364629" y="128098"/>
                  <a:pt x="1356164" y="175154"/>
                  <a:pt x="1304999" y="209263"/>
                </a:cubicBezTo>
                <a:cubicBezTo>
                  <a:pt x="1309232" y="183619"/>
                  <a:pt x="1347699" y="166564"/>
                  <a:pt x="1360396" y="140920"/>
                </a:cubicBezTo>
                <a:cubicBezTo>
                  <a:pt x="1351806" y="145152"/>
                  <a:pt x="1356164" y="140920"/>
                  <a:pt x="1347574" y="145152"/>
                </a:cubicBezTo>
                <a:cubicBezTo>
                  <a:pt x="1347574" y="132330"/>
                  <a:pt x="1360396" y="119508"/>
                  <a:pt x="1373219" y="110918"/>
                </a:cubicBezTo>
                <a:lnTo>
                  <a:pt x="1368986" y="110918"/>
                </a:lnTo>
                <a:cubicBezTo>
                  <a:pt x="1381808" y="93864"/>
                  <a:pt x="1381808" y="68219"/>
                  <a:pt x="1437205" y="68219"/>
                </a:cubicBezTo>
                <a:cubicBezTo>
                  <a:pt x="1445794" y="68219"/>
                  <a:pt x="1450027" y="68219"/>
                  <a:pt x="1450027" y="63987"/>
                </a:cubicBezTo>
                <a:cubicBezTo>
                  <a:pt x="1428740" y="59754"/>
                  <a:pt x="1424383" y="51164"/>
                  <a:pt x="1415917" y="46932"/>
                </a:cubicBezTo>
                <a:cubicBezTo>
                  <a:pt x="1411685" y="46932"/>
                  <a:pt x="1411685" y="46932"/>
                  <a:pt x="1411685" y="46932"/>
                </a:cubicBezTo>
                <a:cubicBezTo>
                  <a:pt x="1381808" y="34110"/>
                  <a:pt x="1381808" y="34110"/>
                  <a:pt x="1381808" y="34110"/>
                </a:cubicBezTo>
                <a:cubicBezTo>
                  <a:pt x="1407452" y="29877"/>
                  <a:pt x="1407452" y="29877"/>
                  <a:pt x="1407452" y="29877"/>
                </a:cubicBezTo>
                <a:cubicBezTo>
                  <a:pt x="1386165" y="29877"/>
                  <a:pt x="1364753" y="29877"/>
                  <a:pt x="1347699" y="29877"/>
                </a:cubicBezTo>
                <a:cubicBezTo>
                  <a:pt x="1343466" y="25644"/>
                  <a:pt x="1364753" y="21287"/>
                  <a:pt x="1373343" y="12822"/>
                </a:cubicBezTo>
                <a:cubicBezTo>
                  <a:pt x="1386165" y="17055"/>
                  <a:pt x="1386165" y="17055"/>
                  <a:pt x="1386165" y="17055"/>
                </a:cubicBezTo>
                <a:cubicBezTo>
                  <a:pt x="1390397" y="12822"/>
                  <a:pt x="1390397" y="12822"/>
                  <a:pt x="1390397" y="12822"/>
                </a:cubicBezTo>
                <a:cubicBezTo>
                  <a:pt x="1381808" y="8590"/>
                  <a:pt x="1398987" y="4233"/>
                  <a:pt x="1407452" y="0"/>
                </a:cubicBezTo>
                <a:cubicBezTo>
                  <a:pt x="1369110" y="4233"/>
                  <a:pt x="1360521" y="21412"/>
                  <a:pt x="1330644" y="29877"/>
                </a:cubicBezTo>
                <a:cubicBezTo>
                  <a:pt x="1317822" y="34110"/>
                  <a:pt x="1330644" y="42699"/>
                  <a:pt x="1313589" y="42699"/>
                </a:cubicBezTo>
                <a:cubicBezTo>
                  <a:pt x="1300767" y="42699"/>
                  <a:pt x="1322179" y="34110"/>
                  <a:pt x="1317822" y="25644"/>
                </a:cubicBezTo>
                <a:cubicBezTo>
                  <a:pt x="1292177" y="29877"/>
                  <a:pt x="1309232" y="42699"/>
                  <a:pt x="1287945" y="47056"/>
                </a:cubicBezTo>
                <a:cubicBezTo>
                  <a:pt x="1275122" y="38467"/>
                  <a:pt x="1300767" y="34234"/>
                  <a:pt x="1296534" y="25644"/>
                </a:cubicBezTo>
                <a:cubicBezTo>
                  <a:pt x="1279479" y="38467"/>
                  <a:pt x="1266657" y="51289"/>
                  <a:pt x="1241137" y="55521"/>
                </a:cubicBezTo>
                <a:cubicBezTo>
                  <a:pt x="1241137" y="59754"/>
                  <a:pt x="1236905" y="59754"/>
                  <a:pt x="1241137" y="64111"/>
                </a:cubicBezTo>
                <a:cubicBezTo>
                  <a:pt x="1207028" y="68344"/>
                  <a:pt x="1207028" y="85523"/>
                  <a:pt x="1189973" y="98345"/>
                </a:cubicBezTo>
                <a:cubicBezTo>
                  <a:pt x="1172919" y="111167"/>
                  <a:pt x="1172919" y="136812"/>
                  <a:pt x="1130219" y="145401"/>
                </a:cubicBezTo>
                <a:cubicBezTo>
                  <a:pt x="1083288" y="179635"/>
                  <a:pt x="1019301" y="209512"/>
                  <a:pt x="921205" y="230924"/>
                </a:cubicBezTo>
                <a:cubicBezTo>
                  <a:pt x="865809" y="226691"/>
                  <a:pt x="818877" y="209512"/>
                  <a:pt x="776178" y="196690"/>
                </a:cubicBezTo>
                <a:cubicBezTo>
                  <a:pt x="678082" y="171046"/>
                  <a:pt x="592808" y="145401"/>
                  <a:pt x="507410" y="111167"/>
                </a:cubicBezTo>
                <a:cubicBezTo>
                  <a:pt x="533054" y="128222"/>
                  <a:pt x="533054" y="128222"/>
                  <a:pt x="533054" y="128222"/>
                </a:cubicBezTo>
                <a:cubicBezTo>
                  <a:pt x="511767" y="128222"/>
                  <a:pt x="494712" y="115400"/>
                  <a:pt x="477658" y="115400"/>
                </a:cubicBezTo>
                <a:cubicBezTo>
                  <a:pt x="507535" y="128222"/>
                  <a:pt x="537412" y="136812"/>
                  <a:pt x="562931" y="149634"/>
                </a:cubicBezTo>
                <a:cubicBezTo>
                  <a:pt x="541644" y="149634"/>
                  <a:pt x="541644" y="149634"/>
                  <a:pt x="541644" y="149634"/>
                </a:cubicBezTo>
                <a:cubicBezTo>
                  <a:pt x="635507" y="188100"/>
                  <a:pt x="635507" y="188100"/>
                  <a:pt x="635507" y="188100"/>
                </a:cubicBezTo>
                <a:cubicBezTo>
                  <a:pt x="631275" y="188100"/>
                  <a:pt x="631275" y="188100"/>
                  <a:pt x="631275" y="188100"/>
                </a:cubicBezTo>
                <a:cubicBezTo>
                  <a:pt x="541644" y="162456"/>
                  <a:pt x="456370" y="132579"/>
                  <a:pt x="379561" y="98345"/>
                </a:cubicBezTo>
                <a:cubicBezTo>
                  <a:pt x="379561" y="94112"/>
                  <a:pt x="375329" y="89755"/>
                  <a:pt x="370972" y="85523"/>
                </a:cubicBezTo>
                <a:cubicBezTo>
                  <a:pt x="366739" y="85523"/>
                  <a:pt x="358150" y="81290"/>
                  <a:pt x="353917" y="85523"/>
                </a:cubicBezTo>
                <a:cubicBezTo>
                  <a:pt x="311218" y="64111"/>
                  <a:pt x="260054" y="42824"/>
                  <a:pt x="191835" y="38467"/>
                </a:cubicBezTo>
                <a:cubicBezTo>
                  <a:pt x="221712" y="55521"/>
                  <a:pt x="221712" y="76933"/>
                  <a:pt x="255821" y="93988"/>
                </a:cubicBezTo>
                <a:cubicBezTo>
                  <a:pt x="260054" y="123865"/>
                  <a:pt x="336863" y="145277"/>
                  <a:pt x="379561" y="166689"/>
                </a:cubicBezTo>
                <a:cubicBezTo>
                  <a:pt x="379561" y="170921"/>
                  <a:pt x="379561" y="170921"/>
                  <a:pt x="379561" y="170921"/>
                </a:cubicBezTo>
                <a:cubicBezTo>
                  <a:pt x="392384" y="183743"/>
                  <a:pt x="413671" y="187976"/>
                  <a:pt x="434958" y="192333"/>
                </a:cubicBezTo>
                <a:cubicBezTo>
                  <a:pt x="661027" y="269266"/>
                  <a:pt x="661027" y="269266"/>
                  <a:pt x="661027" y="269266"/>
                </a:cubicBezTo>
                <a:cubicBezTo>
                  <a:pt x="609863" y="265033"/>
                  <a:pt x="567164" y="247854"/>
                  <a:pt x="528821" y="235032"/>
                </a:cubicBezTo>
                <a:cubicBezTo>
                  <a:pt x="452013" y="217977"/>
                  <a:pt x="392384" y="192333"/>
                  <a:pt x="336863" y="166689"/>
                </a:cubicBezTo>
                <a:cubicBezTo>
                  <a:pt x="341095" y="162456"/>
                  <a:pt x="328273" y="158099"/>
                  <a:pt x="324040" y="153866"/>
                </a:cubicBezTo>
                <a:cubicBezTo>
                  <a:pt x="289931" y="145277"/>
                  <a:pt x="272876" y="123989"/>
                  <a:pt x="238766" y="119632"/>
                </a:cubicBezTo>
                <a:cubicBezTo>
                  <a:pt x="264411" y="145277"/>
                  <a:pt x="315575" y="170921"/>
                  <a:pt x="358150" y="196565"/>
                </a:cubicBezTo>
                <a:cubicBezTo>
                  <a:pt x="353917" y="196565"/>
                  <a:pt x="353917" y="196565"/>
                  <a:pt x="353917" y="196565"/>
                </a:cubicBezTo>
                <a:cubicBezTo>
                  <a:pt x="294163" y="179511"/>
                  <a:pt x="268643" y="149509"/>
                  <a:pt x="217479" y="132455"/>
                </a:cubicBezTo>
                <a:cubicBezTo>
                  <a:pt x="208889" y="132455"/>
                  <a:pt x="200424" y="123865"/>
                  <a:pt x="196192" y="128222"/>
                </a:cubicBezTo>
                <a:cubicBezTo>
                  <a:pt x="149260" y="111167"/>
                  <a:pt x="149260" y="111167"/>
                  <a:pt x="149260" y="111167"/>
                </a:cubicBezTo>
                <a:cubicBezTo>
                  <a:pt x="157850" y="115400"/>
                  <a:pt x="157850" y="119757"/>
                  <a:pt x="149260" y="119757"/>
                </a:cubicBezTo>
                <a:cubicBezTo>
                  <a:pt x="162083" y="132579"/>
                  <a:pt x="179137" y="145401"/>
                  <a:pt x="187602" y="153991"/>
                </a:cubicBezTo>
                <a:cubicBezTo>
                  <a:pt x="179012" y="149758"/>
                  <a:pt x="174780" y="145401"/>
                  <a:pt x="166315" y="145401"/>
                </a:cubicBezTo>
                <a:cubicBezTo>
                  <a:pt x="162083" y="149634"/>
                  <a:pt x="174905" y="149634"/>
                  <a:pt x="179137" y="153991"/>
                </a:cubicBezTo>
                <a:cubicBezTo>
                  <a:pt x="157850" y="153991"/>
                  <a:pt x="187726" y="162580"/>
                  <a:pt x="170547" y="166813"/>
                </a:cubicBezTo>
                <a:cubicBezTo>
                  <a:pt x="93739" y="124114"/>
                  <a:pt x="93739" y="124114"/>
                  <a:pt x="93739" y="124114"/>
                </a:cubicBezTo>
                <a:cubicBezTo>
                  <a:pt x="97972" y="128346"/>
                  <a:pt x="97972" y="132703"/>
                  <a:pt x="106561" y="132703"/>
                </a:cubicBezTo>
                <a:cubicBezTo>
                  <a:pt x="93739" y="136936"/>
                  <a:pt x="93739" y="136936"/>
                  <a:pt x="93739" y="136936"/>
                </a:cubicBezTo>
                <a:cubicBezTo>
                  <a:pt x="123616" y="149758"/>
                  <a:pt x="123616" y="149758"/>
                  <a:pt x="123616" y="149758"/>
                </a:cubicBezTo>
                <a:cubicBezTo>
                  <a:pt x="102329" y="149758"/>
                  <a:pt x="85274" y="141169"/>
                  <a:pt x="68219" y="136936"/>
                </a:cubicBezTo>
                <a:cubicBezTo>
                  <a:pt x="76809" y="145526"/>
                  <a:pt x="93863" y="149758"/>
                  <a:pt x="98096" y="158348"/>
                </a:cubicBezTo>
                <a:cubicBezTo>
                  <a:pt x="85274" y="162580"/>
                  <a:pt x="72452" y="154115"/>
                  <a:pt x="63986" y="154115"/>
                </a:cubicBezTo>
                <a:cubicBezTo>
                  <a:pt x="68219" y="158348"/>
                  <a:pt x="68219" y="158348"/>
                  <a:pt x="68219" y="158348"/>
                </a:cubicBezTo>
                <a:cubicBezTo>
                  <a:pt x="68219" y="162580"/>
                  <a:pt x="51164" y="158348"/>
                  <a:pt x="46932" y="158348"/>
                </a:cubicBezTo>
                <a:cubicBezTo>
                  <a:pt x="51164" y="166937"/>
                  <a:pt x="59754" y="171170"/>
                  <a:pt x="55521" y="175403"/>
                </a:cubicBezTo>
                <a:cubicBezTo>
                  <a:pt x="38218" y="171046"/>
                  <a:pt x="25395" y="162456"/>
                  <a:pt x="8341" y="162456"/>
                </a:cubicBezTo>
                <a:lnTo>
                  <a:pt x="8341" y="162456"/>
                </a:lnTo>
                <a:close/>
                <a:moveTo>
                  <a:pt x="1590822" y="363378"/>
                </a:moveTo>
                <a:cubicBezTo>
                  <a:pt x="1603644" y="363378"/>
                  <a:pt x="1603644" y="363378"/>
                  <a:pt x="1603644" y="363378"/>
                </a:cubicBezTo>
                <a:cubicBezTo>
                  <a:pt x="1663398" y="316322"/>
                  <a:pt x="1663398" y="316322"/>
                  <a:pt x="1663398" y="316322"/>
                </a:cubicBezTo>
                <a:cubicBezTo>
                  <a:pt x="1650576" y="337734"/>
                  <a:pt x="1608001" y="359021"/>
                  <a:pt x="1586589" y="384665"/>
                </a:cubicBezTo>
                <a:cubicBezTo>
                  <a:pt x="1475671" y="431722"/>
                  <a:pt x="1326411" y="478653"/>
                  <a:pt x="1172794" y="504298"/>
                </a:cubicBezTo>
                <a:cubicBezTo>
                  <a:pt x="1010712" y="521352"/>
                  <a:pt x="784643" y="521352"/>
                  <a:pt x="626793" y="465831"/>
                </a:cubicBezTo>
                <a:cubicBezTo>
                  <a:pt x="788876" y="504298"/>
                  <a:pt x="1002122" y="512887"/>
                  <a:pt x="1151507" y="487243"/>
                </a:cubicBezTo>
                <a:cubicBezTo>
                  <a:pt x="1202671" y="483010"/>
                  <a:pt x="1262425" y="474421"/>
                  <a:pt x="1296534" y="457366"/>
                </a:cubicBezTo>
                <a:cubicBezTo>
                  <a:pt x="1292302" y="457366"/>
                  <a:pt x="1292302" y="457366"/>
                  <a:pt x="1292302" y="457366"/>
                </a:cubicBezTo>
                <a:cubicBezTo>
                  <a:pt x="1219850" y="470188"/>
                  <a:pt x="1219850" y="470188"/>
                  <a:pt x="1219850" y="470188"/>
                </a:cubicBezTo>
                <a:cubicBezTo>
                  <a:pt x="1309481" y="453133"/>
                  <a:pt x="1398987" y="427489"/>
                  <a:pt x="1475796" y="401845"/>
                </a:cubicBezTo>
                <a:cubicBezTo>
                  <a:pt x="1411810" y="423257"/>
                  <a:pt x="1411810" y="423257"/>
                  <a:pt x="1411810" y="423257"/>
                </a:cubicBezTo>
                <a:cubicBezTo>
                  <a:pt x="1416042" y="427489"/>
                  <a:pt x="1416042" y="427489"/>
                  <a:pt x="1416042" y="427489"/>
                </a:cubicBezTo>
                <a:cubicBezTo>
                  <a:pt x="1479904" y="410435"/>
                  <a:pt x="1539658" y="389023"/>
                  <a:pt x="1590822" y="363378"/>
                </a:cubicBezTo>
                <a:lnTo>
                  <a:pt x="1590822" y="363378"/>
                </a:lnTo>
                <a:close/>
                <a:moveTo>
                  <a:pt x="754766" y="465956"/>
                </a:moveTo>
                <a:cubicBezTo>
                  <a:pt x="784643" y="470188"/>
                  <a:pt x="784643" y="470188"/>
                  <a:pt x="784643" y="470188"/>
                </a:cubicBezTo>
                <a:cubicBezTo>
                  <a:pt x="780410" y="470188"/>
                  <a:pt x="780410" y="470188"/>
                  <a:pt x="780410" y="470188"/>
                </a:cubicBezTo>
                <a:lnTo>
                  <a:pt x="754766" y="465956"/>
                </a:lnTo>
                <a:lnTo>
                  <a:pt x="754766" y="465956"/>
                </a:lnTo>
                <a:lnTo>
                  <a:pt x="754766" y="465956"/>
                </a:lnTo>
                <a:close/>
                <a:moveTo>
                  <a:pt x="1010712" y="487367"/>
                </a:moveTo>
                <a:cubicBezTo>
                  <a:pt x="1091753" y="478778"/>
                  <a:pt x="1091753" y="478778"/>
                  <a:pt x="1091753" y="478778"/>
                </a:cubicBezTo>
                <a:cubicBezTo>
                  <a:pt x="1074698" y="487367"/>
                  <a:pt x="1040588" y="487367"/>
                  <a:pt x="1010712" y="487367"/>
                </a:cubicBezTo>
                <a:lnTo>
                  <a:pt x="1010712" y="487367"/>
                </a:lnTo>
                <a:close/>
                <a:moveTo>
                  <a:pt x="1202671" y="470188"/>
                </a:moveTo>
                <a:cubicBezTo>
                  <a:pt x="1351931" y="431722"/>
                  <a:pt x="1351931" y="431722"/>
                  <a:pt x="1351931" y="431722"/>
                </a:cubicBezTo>
                <a:cubicBezTo>
                  <a:pt x="1305124" y="444544"/>
                  <a:pt x="1258192" y="457366"/>
                  <a:pt x="1202671" y="470188"/>
                </a:cubicBezTo>
                <a:lnTo>
                  <a:pt x="1202671" y="470188"/>
                </a:lnTo>
                <a:close/>
                <a:moveTo>
                  <a:pt x="1475671" y="389023"/>
                </a:moveTo>
                <a:cubicBezTo>
                  <a:pt x="1539658" y="354789"/>
                  <a:pt x="1539658" y="354789"/>
                  <a:pt x="1539658" y="354789"/>
                </a:cubicBezTo>
                <a:cubicBezTo>
                  <a:pt x="1522603" y="363378"/>
                  <a:pt x="1505548" y="380433"/>
                  <a:pt x="1475671" y="389023"/>
                </a:cubicBezTo>
                <a:lnTo>
                  <a:pt x="1475671" y="389023"/>
                </a:lnTo>
                <a:close/>
                <a:moveTo>
                  <a:pt x="1573768" y="312090"/>
                </a:moveTo>
                <a:cubicBezTo>
                  <a:pt x="1518371" y="384790"/>
                  <a:pt x="1339109" y="431722"/>
                  <a:pt x="1172794" y="465956"/>
                </a:cubicBezTo>
                <a:cubicBezTo>
                  <a:pt x="1339233" y="427489"/>
                  <a:pt x="1514138" y="384790"/>
                  <a:pt x="1573768" y="312090"/>
                </a:cubicBezTo>
                <a:lnTo>
                  <a:pt x="1573768" y="312090"/>
                </a:lnTo>
                <a:close/>
                <a:moveTo>
                  <a:pt x="1471439" y="303500"/>
                </a:moveTo>
                <a:cubicBezTo>
                  <a:pt x="1433097" y="329144"/>
                  <a:pt x="1377576" y="346199"/>
                  <a:pt x="1322179" y="367611"/>
                </a:cubicBezTo>
                <a:cubicBezTo>
                  <a:pt x="1326411" y="363378"/>
                  <a:pt x="1326411" y="363378"/>
                  <a:pt x="1326411" y="363378"/>
                </a:cubicBezTo>
                <a:cubicBezTo>
                  <a:pt x="1313589" y="359146"/>
                  <a:pt x="1300767" y="367611"/>
                  <a:pt x="1296534" y="371968"/>
                </a:cubicBezTo>
                <a:cubicBezTo>
                  <a:pt x="1292302" y="371968"/>
                  <a:pt x="1296534" y="371968"/>
                  <a:pt x="1300767" y="371968"/>
                </a:cubicBezTo>
                <a:cubicBezTo>
                  <a:pt x="1304999" y="371968"/>
                  <a:pt x="1304999" y="371968"/>
                  <a:pt x="1304999" y="371968"/>
                </a:cubicBezTo>
                <a:cubicBezTo>
                  <a:pt x="1283712" y="384790"/>
                  <a:pt x="1253835" y="389023"/>
                  <a:pt x="1232548" y="393380"/>
                </a:cubicBezTo>
                <a:cubicBezTo>
                  <a:pt x="1232548" y="393380"/>
                  <a:pt x="1232548" y="393380"/>
                  <a:pt x="1228316" y="389147"/>
                </a:cubicBezTo>
                <a:cubicBezTo>
                  <a:pt x="1211261" y="397737"/>
                  <a:pt x="1211261" y="397737"/>
                  <a:pt x="1211261" y="397737"/>
                </a:cubicBezTo>
                <a:cubicBezTo>
                  <a:pt x="1215493" y="406326"/>
                  <a:pt x="1181384" y="406326"/>
                  <a:pt x="1168562" y="410559"/>
                </a:cubicBezTo>
                <a:cubicBezTo>
                  <a:pt x="1142917" y="401969"/>
                  <a:pt x="1130219" y="414792"/>
                  <a:pt x="1104575" y="414792"/>
                </a:cubicBezTo>
                <a:cubicBezTo>
                  <a:pt x="1066233" y="410559"/>
                  <a:pt x="1031999" y="427614"/>
                  <a:pt x="997890" y="423381"/>
                </a:cubicBezTo>
                <a:cubicBezTo>
                  <a:pt x="972245" y="427614"/>
                  <a:pt x="946725" y="427614"/>
                  <a:pt x="921081" y="423381"/>
                </a:cubicBezTo>
                <a:cubicBezTo>
                  <a:pt x="1138685" y="427489"/>
                  <a:pt x="1330644" y="363378"/>
                  <a:pt x="1471439" y="303500"/>
                </a:cubicBezTo>
                <a:lnTo>
                  <a:pt x="1471439" y="303500"/>
                </a:lnTo>
                <a:close/>
                <a:moveTo>
                  <a:pt x="912616" y="299267"/>
                </a:moveTo>
                <a:cubicBezTo>
                  <a:pt x="916848" y="299267"/>
                  <a:pt x="921205" y="299267"/>
                  <a:pt x="921205" y="299267"/>
                </a:cubicBezTo>
                <a:cubicBezTo>
                  <a:pt x="921205" y="303500"/>
                  <a:pt x="925438" y="303500"/>
                  <a:pt x="929795" y="303500"/>
                </a:cubicBezTo>
                <a:cubicBezTo>
                  <a:pt x="955439" y="307733"/>
                  <a:pt x="968137" y="299267"/>
                  <a:pt x="985192" y="294910"/>
                </a:cubicBezTo>
                <a:cubicBezTo>
                  <a:pt x="1147274" y="269266"/>
                  <a:pt x="1279479" y="217977"/>
                  <a:pt x="1335001" y="153866"/>
                </a:cubicBezTo>
                <a:cubicBezTo>
                  <a:pt x="1296659" y="235032"/>
                  <a:pt x="1125987" y="294910"/>
                  <a:pt x="929795" y="311965"/>
                </a:cubicBezTo>
                <a:cubicBezTo>
                  <a:pt x="912740" y="311965"/>
                  <a:pt x="895685" y="311965"/>
                  <a:pt x="878630" y="307733"/>
                </a:cubicBezTo>
                <a:cubicBezTo>
                  <a:pt x="891328" y="303500"/>
                  <a:pt x="904150" y="303500"/>
                  <a:pt x="912616" y="299267"/>
                </a:cubicBezTo>
                <a:lnTo>
                  <a:pt x="912616" y="299267"/>
                </a:lnTo>
                <a:close/>
                <a:moveTo>
                  <a:pt x="1002247" y="312090"/>
                </a:moveTo>
                <a:cubicBezTo>
                  <a:pt x="989424" y="316322"/>
                  <a:pt x="972370" y="320679"/>
                  <a:pt x="955315" y="320679"/>
                </a:cubicBezTo>
                <a:lnTo>
                  <a:pt x="1002247" y="312090"/>
                </a:lnTo>
                <a:lnTo>
                  <a:pt x="1002247" y="312090"/>
                </a:lnTo>
                <a:lnTo>
                  <a:pt x="1002247" y="312090"/>
                </a:lnTo>
                <a:close/>
                <a:moveTo>
                  <a:pt x="938260" y="316322"/>
                </a:moveTo>
                <a:cubicBezTo>
                  <a:pt x="934027" y="320555"/>
                  <a:pt x="916973" y="320555"/>
                  <a:pt x="904150" y="316322"/>
                </a:cubicBezTo>
                <a:lnTo>
                  <a:pt x="938260" y="316322"/>
                </a:lnTo>
                <a:lnTo>
                  <a:pt x="938260" y="316322"/>
                </a:lnTo>
                <a:lnTo>
                  <a:pt x="938260" y="316322"/>
                </a:lnTo>
                <a:close/>
                <a:moveTo>
                  <a:pt x="895561" y="363378"/>
                </a:moveTo>
                <a:cubicBezTo>
                  <a:pt x="959547" y="367611"/>
                  <a:pt x="1019301" y="359146"/>
                  <a:pt x="1078931" y="350556"/>
                </a:cubicBezTo>
                <a:cubicBezTo>
                  <a:pt x="1027766" y="367611"/>
                  <a:pt x="955190" y="367611"/>
                  <a:pt x="886971" y="367611"/>
                </a:cubicBezTo>
                <a:cubicBezTo>
                  <a:pt x="891204" y="371844"/>
                  <a:pt x="865684" y="371844"/>
                  <a:pt x="852862" y="371844"/>
                </a:cubicBezTo>
                <a:cubicBezTo>
                  <a:pt x="814520" y="363254"/>
                  <a:pt x="776053" y="359021"/>
                  <a:pt x="741944" y="346199"/>
                </a:cubicBezTo>
                <a:cubicBezTo>
                  <a:pt x="793233" y="354789"/>
                  <a:pt x="840164" y="359146"/>
                  <a:pt x="895561" y="363378"/>
                </a:cubicBezTo>
                <a:lnTo>
                  <a:pt x="895561" y="363378"/>
                </a:lnTo>
                <a:close/>
                <a:moveTo>
                  <a:pt x="827342" y="427489"/>
                </a:moveTo>
                <a:cubicBezTo>
                  <a:pt x="793233" y="436079"/>
                  <a:pt x="750533" y="418899"/>
                  <a:pt x="716424" y="414667"/>
                </a:cubicBezTo>
                <a:cubicBezTo>
                  <a:pt x="754766" y="423257"/>
                  <a:pt x="797465" y="414667"/>
                  <a:pt x="827342" y="427489"/>
                </a:cubicBezTo>
                <a:lnTo>
                  <a:pt x="827342" y="427489"/>
                </a:lnTo>
                <a:close/>
                <a:moveTo>
                  <a:pt x="1036356" y="465956"/>
                </a:moveTo>
                <a:cubicBezTo>
                  <a:pt x="1202671" y="444544"/>
                  <a:pt x="1381808" y="397612"/>
                  <a:pt x="1492726" y="346324"/>
                </a:cubicBezTo>
                <a:cubicBezTo>
                  <a:pt x="1552480" y="307857"/>
                  <a:pt x="1552480" y="307857"/>
                  <a:pt x="1552480" y="307857"/>
                </a:cubicBezTo>
                <a:cubicBezTo>
                  <a:pt x="1488494" y="376201"/>
                  <a:pt x="1339233" y="423257"/>
                  <a:pt x="1168562" y="461723"/>
                </a:cubicBezTo>
                <a:cubicBezTo>
                  <a:pt x="1125862" y="470313"/>
                  <a:pt x="1083288" y="474545"/>
                  <a:pt x="1032124" y="474545"/>
                </a:cubicBezTo>
                <a:cubicBezTo>
                  <a:pt x="1036356" y="465956"/>
                  <a:pt x="1010836" y="465956"/>
                  <a:pt x="1002247" y="465956"/>
                </a:cubicBezTo>
                <a:cubicBezTo>
                  <a:pt x="946850" y="470188"/>
                  <a:pt x="891328" y="465956"/>
                  <a:pt x="840164" y="474545"/>
                </a:cubicBezTo>
                <a:cubicBezTo>
                  <a:pt x="746301" y="465956"/>
                  <a:pt x="639740" y="444669"/>
                  <a:pt x="562931" y="414667"/>
                </a:cubicBezTo>
                <a:cubicBezTo>
                  <a:pt x="686547" y="457366"/>
                  <a:pt x="891328" y="474545"/>
                  <a:pt x="1036356" y="465956"/>
                </a:cubicBezTo>
                <a:lnTo>
                  <a:pt x="1036356" y="465956"/>
                </a:lnTo>
                <a:close/>
                <a:moveTo>
                  <a:pt x="422136" y="453133"/>
                </a:moveTo>
                <a:cubicBezTo>
                  <a:pt x="396492" y="444544"/>
                  <a:pt x="396492" y="444544"/>
                  <a:pt x="396492" y="444544"/>
                </a:cubicBezTo>
                <a:cubicBezTo>
                  <a:pt x="537287" y="483010"/>
                  <a:pt x="537287" y="483010"/>
                  <a:pt x="537287" y="483010"/>
                </a:cubicBezTo>
                <a:lnTo>
                  <a:pt x="422136" y="453133"/>
                </a:lnTo>
                <a:lnTo>
                  <a:pt x="422136" y="453133"/>
                </a:lnTo>
                <a:lnTo>
                  <a:pt x="422136" y="453133"/>
                </a:lnTo>
                <a:close/>
                <a:moveTo>
                  <a:pt x="490355" y="431722"/>
                </a:moveTo>
                <a:cubicBezTo>
                  <a:pt x="460478" y="427489"/>
                  <a:pt x="460478" y="427489"/>
                  <a:pt x="460478" y="427489"/>
                </a:cubicBezTo>
                <a:cubicBezTo>
                  <a:pt x="358150" y="393255"/>
                  <a:pt x="242999" y="359146"/>
                  <a:pt x="157601" y="316322"/>
                </a:cubicBezTo>
                <a:cubicBezTo>
                  <a:pt x="157601" y="312090"/>
                  <a:pt x="157601" y="312090"/>
                  <a:pt x="157601" y="312090"/>
                </a:cubicBezTo>
                <a:cubicBezTo>
                  <a:pt x="264286" y="354789"/>
                  <a:pt x="370972" y="397612"/>
                  <a:pt x="490355" y="431722"/>
                </a:cubicBezTo>
                <a:lnTo>
                  <a:pt x="490355" y="431722"/>
                </a:lnTo>
                <a:close/>
                <a:moveTo>
                  <a:pt x="289931" y="209512"/>
                </a:moveTo>
                <a:cubicBezTo>
                  <a:pt x="281341" y="213745"/>
                  <a:pt x="281341" y="213745"/>
                  <a:pt x="281341" y="213745"/>
                </a:cubicBezTo>
                <a:cubicBezTo>
                  <a:pt x="251464" y="205155"/>
                  <a:pt x="225944" y="188100"/>
                  <a:pt x="217355" y="175278"/>
                </a:cubicBezTo>
                <a:cubicBezTo>
                  <a:pt x="242999" y="183868"/>
                  <a:pt x="260054" y="200923"/>
                  <a:pt x="289931" y="209512"/>
                </a:cubicBezTo>
                <a:lnTo>
                  <a:pt x="289931" y="209512"/>
                </a:lnTo>
                <a:close/>
                <a:moveTo>
                  <a:pt x="439191" y="380433"/>
                </a:moveTo>
                <a:cubicBezTo>
                  <a:pt x="341095" y="350556"/>
                  <a:pt x="251464" y="312090"/>
                  <a:pt x="161958" y="273623"/>
                </a:cubicBezTo>
                <a:cubicBezTo>
                  <a:pt x="255821" y="307857"/>
                  <a:pt x="341095" y="346324"/>
                  <a:pt x="439191" y="380433"/>
                </a:cubicBezTo>
                <a:lnTo>
                  <a:pt x="439191" y="380433"/>
                </a:lnTo>
                <a:close/>
              </a:path>
            </a:pathLst>
          </a:custGeom>
          <a:solidFill>
            <a:srgbClr val="000000"/>
          </a:solidFill>
          <a:ln w="1245"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xmlns="" id="{DDE93B6F-EE3E-4B7B-8C47-3E1AECF18111}"/>
              </a:ext>
            </a:extLst>
          </p:cNvPr>
          <p:cNvSpPr/>
          <p:nvPr/>
        </p:nvSpPr>
        <p:spPr>
          <a:xfrm>
            <a:off x="6768027" y="1180013"/>
            <a:ext cx="1422992" cy="621852"/>
          </a:xfrm>
          <a:custGeom>
            <a:avLst/>
            <a:gdLst>
              <a:gd name="connsiteX0" fmla="*/ 1107992 w 1745310"/>
              <a:gd name="connsiteY0" fmla="*/ 75315 h 1107936"/>
              <a:gd name="connsiteX1" fmla="*/ 1107992 w 1745310"/>
              <a:gd name="connsiteY1" fmla="*/ 76809 h 1107936"/>
              <a:gd name="connsiteX2" fmla="*/ 1107992 w 1745310"/>
              <a:gd name="connsiteY2" fmla="*/ 78302 h 1107936"/>
              <a:gd name="connsiteX3" fmla="*/ 1107992 w 1745310"/>
              <a:gd name="connsiteY3" fmla="*/ 84278 h 1107936"/>
              <a:gd name="connsiteX4" fmla="*/ 1112722 w 1745310"/>
              <a:gd name="connsiteY4" fmla="*/ 88759 h 1107936"/>
              <a:gd name="connsiteX5" fmla="*/ 1117453 w 1745310"/>
              <a:gd name="connsiteY5" fmla="*/ 93241 h 1107936"/>
              <a:gd name="connsiteX6" fmla="*/ 1122183 w 1745310"/>
              <a:gd name="connsiteY6" fmla="*/ 93241 h 1107936"/>
              <a:gd name="connsiteX7" fmla="*/ 1129154 w 1745310"/>
              <a:gd name="connsiteY7" fmla="*/ 87265 h 1107936"/>
              <a:gd name="connsiteX8" fmla="*/ 1126789 w 1745310"/>
              <a:gd name="connsiteY8" fmla="*/ 84278 h 1107936"/>
              <a:gd name="connsiteX9" fmla="*/ 1129154 w 1745310"/>
              <a:gd name="connsiteY9" fmla="*/ 84278 h 1107936"/>
              <a:gd name="connsiteX10" fmla="*/ 1133885 w 1745310"/>
              <a:gd name="connsiteY10" fmla="*/ 84278 h 1107936"/>
              <a:gd name="connsiteX11" fmla="*/ 1136250 w 1745310"/>
              <a:gd name="connsiteY11" fmla="*/ 81290 h 1107936"/>
              <a:gd name="connsiteX12" fmla="*/ 1136250 w 1745310"/>
              <a:gd name="connsiteY12" fmla="*/ 79796 h 1107936"/>
              <a:gd name="connsiteX13" fmla="*/ 1136250 w 1745310"/>
              <a:gd name="connsiteY13" fmla="*/ 75315 h 1107936"/>
              <a:gd name="connsiteX14" fmla="*/ 1140981 w 1745310"/>
              <a:gd name="connsiteY14" fmla="*/ 73821 h 1107936"/>
              <a:gd name="connsiteX15" fmla="*/ 1143346 w 1745310"/>
              <a:gd name="connsiteY15" fmla="*/ 73821 h 1107936"/>
              <a:gd name="connsiteX16" fmla="*/ 1145711 w 1745310"/>
              <a:gd name="connsiteY16" fmla="*/ 72327 h 1107936"/>
              <a:gd name="connsiteX17" fmla="*/ 1150442 w 1745310"/>
              <a:gd name="connsiteY17" fmla="*/ 72327 h 1107936"/>
              <a:gd name="connsiteX18" fmla="*/ 1152807 w 1745310"/>
              <a:gd name="connsiteY18" fmla="*/ 73821 h 1107936"/>
              <a:gd name="connsiteX19" fmla="*/ 1164509 w 1745310"/>
              <a:gd name="connsiteY19" fmla="*/ 73821 h 1107936"/>
              <a:gd name="connsiteX20" fmla="*/ 1166874 w 1745310"/>
              <a:gd name="connsiteY20" fmla="*/ 72327 h 1107936"/>
              <a:gd name="connsiteX21" fmla="*/ 1178576 w 1745310"/>
              <a:gd name="connsiteY21" fmla="*/ 72327 h 1107936"/>
              <a:gd name="connsiteX22" fmla="*/ 1183306 w 1745310"/>
              <a:gd name="connsiteY22" fmla="*/ 76809 h 1107936"/>
              <a:gd name="connsiteX23" fmla="*/ 1183306 w 1745310"/>
              <a:gd name="connsiteY23" fmla="*/ 85772 h 1107936"/>
              <a:gd name="connsiteX24" fmla="*/ 1185672 w 1745310"/>
              <a:gd name="connsiteY24" fmla="*/ 88759 h 1107936"/>
              <a:gd name="connsiteX25" fmla="*/ 1190402 w 1745310"/>
              <a:gd name="connsiteY25" fmla="*/ 90253 h 1107936"/>
              <a:gd name="connsiteX26" fmla="*/ 1195133 w 1745310"/>
              <a:gd name="connsiteY26" fmla="*/ 90253 h 1107936"/>
              <a:gd name="connsiteX27" fmla="*/ 1197498 w 1745310"/>
              <a:gd name="connsiteY27" fmla="*/ 88759 h 1107936"/>
              <a:gd name="connsiteX28" fmla="*/ 1204469 w 1745310"/>
              <a:gd name="connsiteY28" fmla="*/ 90253 h 1107936"/>
              <a:gd name="connsiteX29" fmla="*/ 1206834 w 1745310"/>
              <a:gd name="connsiteY29" fmla="*/ 87265 h 1107936"/>
              <a:gd name="connsiteX30" fmla="*/ 1211565 w 1745310"/>
              <a:gd name="connsiteY30" fmla="*/ 87265 h 1107936"/>
              <a:gd name="connsiteX31" fmla="*/ 1220901 w 1745310"/>
              <a:gd name="connsiteY31" fmla="*/ 82784 h 1107936"/>
              <a:gd name="connsiteX32" fmla="*/ 1220901 w 1745310"/>
              <a:gd name="connsiteY32" fmla="*/ 79796 h 1107936"/>
              <a:gd name="connsiteX33" fmla="*/ 1218536 w 1745310"/>
              <a:gd name="connsiteY33" fmla="*/ 78302 h 1107936"/>
              <a:gd name="connsiteX34" fmla="*/ 1218536 w 1745310"/>
              <a:gd name="connsiteY34" fmla="*/ 75315 h 1107936"/>
              <a:gd name="connsiteX35" fmla="*/ 1220901 w 1745310"/>
              <a:gd name="connsiteY35" fmla="*/ 73821 h 1107936"/>
              <a:gd name="connsiteX36" fmla="*/ 1220901 w 1745310"/>
              <a:gd name="connsiteY36" fmla="*/ 70833 h 1107936"/>
              <a:gd name="connsiteX37" fmla="*/ 1223267 w 1745310"/>
              <a:gd name="connsiteY37" fmla="*/ 64858 h 1107936"/>
              <a:gd name="connsiteX38" fmla="*/ 1225632 w 1745310"/>
              <a:gd name="connsiteY38" fmla="*/ 69339 h 1107936"/>
              <a:gd name="connsiteX39" fmla="*/ 1230362 w 1745310"/>
              <a:gd name="connsiteY39" fmla="*/ 73821 h 1107936"/>
              <a:gd name="connsiteX40" fmla="*/ 1230362 w 1745310"/>
              <a:gd name="connsiteY40" fmla="*/ 76809 h 1107936"/>
              <a:gd name="connsiteX41" fmla="*/ 1235093 w 1745310"/>
              <a:gd name="connsiteY41" fmla="*/ 79796 h 1107936"/>
              <a:gd name="connsiteX42" fmla="*/ 1235093 w 1745310"/>
              <a:gd name="connsiteY42" fmla="*/ 84278 h 1107936"/>
              <a:gd name="connsiteX43" fmla="*/ 1239823 w 1745310"/>
              <a:gd name="connsiteY43" fmla="*/ 88759 h 1107936"/>
              <a:gd name="connsiteX44" fmla="*/ 1239823 w 1745310"/>
              <a:gd name="connsiteY44" fmla="*/ 94735 h 1107936"/>
              <a:gd name="connsiteX45" fmla="*/ 1242189 w 1745310"/>
              <a:gd name="connsiteY45" fmla="*/ 96229 h 1107936"/>
              <a:gd name="connsiteX46" fmla="*/ 1242189 w 1745310"/>
              <a:gd name="connsiteY46" fmla="*/ 100710 h 1107936"/>
              <a:gd name="connsiteX47" fmla="*/ 1246919 w 1745310"/>
              <a:gd name="connsiteY47" fmla="*/ 105192 h 1107936"/>
              <a:gd name="connsiteX48" fmla="*/ 1249284 w 1745310"/>
              <a:gd name="connsiteY48" fmla="*/ 103698 h 1107936"/>
              <a:gd name="connsiteX49" fmla="*/ 1246919 w 1745310"/>
              <a:gd name="connsiteY49" fmla="*/ 100710 h 1107936"/>
              <a:gd name="connsiteX50" fmla="*/ 1249284 w 1745310"/>
              <a:gd name="connsiteY50" fmla="*/ 99216 h 1107936"/>
              <a:gd name="connsiteX51" fmla="*/ 1246919 w 1745310"/>
              <a:gd name="connsiteY51" fmla="*/ 97722 h 1107936"/>
              <a:gd name="connsiteX52" fmla="*/ 1246919 w 1745310"/>
              <a:gd name="connsiteY52" fmla="*/ 84402 h 1107936"/>
              <a:gd name="connsiteX53" fmla="*/ 1246919 w 1745310"/>
              <a:gd name="connsiteY53" fmla="*/ 82908 h 1107936"/>
              <a:gd name="connsiteX54" fmla="*/ 1246919 w 1745310"/>
              <a:gd name="connsiteY54" fmla="*/ 75439 h 1107936"/>
              <a:gd name="connsiteX55" fmla="*/ 1246919 w 1745310"/>
              <a:gd name="connsiteY55" fmla="*/ 73945 h 1107936"/>
              <a:gd name="connsiteX56" fmla="*/ 1246919 w 1745310"/>
              <a:gd name="connsiteY56" fmla="*/ 67970 h 1107936"/>
              <a:gd name="connsiteX57" fmla="*/ 1246919 w 1745310"/>
              <a:gd name="connsiteY57" fmla="*/ 66476 h 1107936"/>
              <a:gd name="connsiteX58" fmla="*/ 1246919 w 1745310"/>
              <a:gd name="connsiteY58" fmla="*/ 63488 h 1107936"/>
              <a:gd name="connsiteX59" fmla="*/ 1249284 w 1745310"/>
              <a:gd name="connsiteY59" fmla="*/ 61995 h 1107936"/>
              <a:gd name="connsiteX60" fmla="*/ 1251650 w 1745310"/>
              <a:gd name="connsiteY60" fmla="*/ 59007 h 1107936"/>
              <a:gd name="connsiteX61" fmla="*/ 1251650 w 1745310"/>
              <a:gd name="connsiteY61" fmla="*/ 53031 h 1107936"/>
              <a:gd name="connsiteX62" fmla="*/ 1256380 w 1745310"/>
              <a:gd name="connsiteY62" fmla="*/ 50044 h 1107936"/>
              <a:gd name="connsiteX63" fmla="*/ 1258745 w 1745310"/>
              <a:gd name="connsiteY63" fmla="*/ 53031 h 1107936"/>
              <a:gd name="connsiteX64" fmla="*/ 1258745 w 1745310"/>
              <a:gd name="connsiteY64" fmla="*/ 59007 h 1107936"/>
              <a:gd name="connsiteX65" fmla="*/ 1261111 w 1745310"/>
              <a:gd name="connsiteY65" fmla="*/ 61995 h 1107936"/>
              <a:gd name="connsiteX66" fmla="*/ 1268082 w 1745310"/>
              <a:gd name="connsiteY66" fmla="*/ 69464 h 1107936"/>
              <a:gd name="connsiteX67" fmla="*/ 1268082 w 1745310"/>
              <a:gd name="connsiteY67" fmla="*/ 85772 h 1107936"/>
              <a:gd name="connsiteX68" fmla="*/ 1270447 w 1745310"/>
              <a:gd name="connsiteY68" fmla="*/ 87265 h 1107936"/>
              <a:gd name="connsiteX69" fmla="*/ 1270447 w 1745310"/>
              <a:gd name="connsiteY69" fmla="*/ 94735 h 1107936"/>
              <a:gd name="connsiteX70" fmla="*/ 1277419 w 1745310"/>
              <a:gd name="connsiteY70" fmla="*/ 99216 h 1107936"/>
              <a:gd name="connsiteX71" fmla="*/ 1282149 w 1745310"/>
              <a:gd name="connsiteY71" fmla="*/ 99216 h 1107936"/>
              <a:gd name="connsiteX72" fmla="*/ 1289120 w 1745310"/>
              <a:gd name="connsiteY72" fmla="*/ 93241 h 1107936"/>
              <a:gd name="connsiteX73" fmla="*/ 1289120 w 1745310"/>
              <a:gd name="connsiteY73" fmla="*/ 91747 h 1107936"/>
              <a:gd name="connsiteX74" fmla="*/ 1293851 w 1745310"/>
              <a:gd name="connsiteY74" fmla="*/ 90253 h 1107936"/>
              <a:gd name="connsiteX75" fmla="*/ 1300822 w 1745310"/>
              <a:gd name="connsiteY75" fmla="*/ 88759 h 1107936"/>
              <a:gd name="connsiteX76" fmla="*/ 1300822 w 1745310"/>
              <a:gd name="connsiteY76" fmla="*/ 84278 h 1107936"/>
              <a:gd name="connsiteX77" fmla="*/ 1300822 w 1745310"/>
              <a:gd name="connsiteY77" fmla="*/ 79796 h 1107936"/>
              <a:gd name="connsiteX78" fmla="*/ 1298457 w 1745310"/>
              <a:gd name="connsiteY78" fmla="*/ 78302 h 1107936"/>
              <a:gd name="connsiteX79" fmla="*/ 1298457 w 1745310"/>
              <a:gd name="connsiteY79" fmla="*/ 76809 h 1107936"/>
              <a:gd name="connsiteX80" fmla="*/ 1298457 w 1745310"/>
              <a:gd name="connsiteY80" fmla="*/ 70833 h 1107936"/>
              <a:gd name="connsiteX81" fmla="*/ 1300822 w 1745310"/>
              <a:gd name="connsiteY81" fmla="*/ 70833 h 1107936"/>
              <a:gd name="connsiteX82" fmla="*/ 1303187 w 1745310"/>
              <a:gd name="connsiteY82" fmla="*/ 73821 h 1107936"/>
              <a:gd name="connsiteX83" fmla="*/ 1303187 w 1745310"/>
              <a:gd name="connsiteY83" fmla="*/ 84278 h 1107936"/>
              <a:gd name="connsiteX84" fmla="*/ 1305553 w 1745310"/>
              <a:gd name="connsiteY84" fmla="*/ 85772 h 1107936"/>
              <a:gd name="connsiteX85" fmla="*/ 1305553 w 1745310"/>
              <a:gd name="connsiteY85" fmla="*/ 88759 h 1107936"/>
              <a:gd name="connsiteX86" fmla="*/ 1307918 w 1745310"/>
              <a:gd name="connsiteY86" fmla="*/ 91747 h 1107936"/>
              <a:gd name="connsiteX87" fmla="*/ 1307918 w 1745310"/>
              <a:gd name="connsiteY87" fmla="*/ 93241 h 1107936"/>
              <a:gd name="connsiteX88" fmla="*/ 1310283 w 1745310"/>
              <a:gd name="connsiteY88" fmla="*/ 96229 h 1107936"/>
              <a:gd name="connsiteX89" fmla="*/ 1319620 w 1745310"/>
              <a:gd name="connsiteY89" fmla="*/ 96229 h 1107936"/>
              <a:gd name="connsiteX90" fmla="*/ 1321985 w 1745310"/>
              <a:gd name="connsiteY90" fmla="*/ 99216 h 1107936"/>
              <a:gd name="connsiteX91" fmla="*/ 1326715 w 1745310"/>
              <a:gd name="connsiteY91" fmla="*/ 97722 h 1107936"/>
              <a:gd name="connsiteX92" fmla="*/ 1329081 w 1745310"/>
              <a:gd name="connsiteY92" fmla="*/ 96229 h 1107936"/>
              <a:gd name="connsiteX93" fmla="*/ 1331446 w 1745310"/>
              <a:gd name="connsiteY93" fmla="*/ 93241 h 1107936"/>
              <a:gd name="connsiteX94" fmla="*/ 1333811 w 1745310"/>
              <a:gd name="connsiteY94" fmla="*/ 93241 h 1107936"/>
              <a:gd name="connsiteX95" fmla="*/ 1336176 w 1745310"/>
              <a:gd name="connsiteY95" fmla="*/ 96229 h 1107936"/>
              <a:gd name="connsiteX96" fmla="*/ 1336176 w 1745310"/>
              <a:gd name="connsiteY96" fmla="*/ 97722 h 1107936"/>
              <a:gd name="connsiteX97" fmla="*/ 1338542 w 1745310"/>
              <a:gd name="connsiteY97" fmla="*/ 102204 h 1107936"/>
              <a:gd name="connsiteX98" fmla="*/ 1343272 w 1745310"/>
              <a:gd name="connsiteY98" fmla="*/ 106685 h 1107936"/>
              <a:gd name="connsiteX99" fmla="*/ 1345638 w 1745310"/>
              <a:gd name="connsiteY99" fmla="*/ 106685 h 1107936"/>
              <a:gd name="connsiteX100" fmla="*/ 1345638 w 1745310"/>
              <a:gd name="connsiteY100" fmla="*/ 109673 h 1107936"/>
              <a:gd name="connsiteX101" fmla="*/ 1354974 w 1745310"/>
              <a:gd name="connsiteY101" fmla="*/ 118636 h 1107936"/>
              <a:gd name="connsiteX102" fmla="*/ 1357339 w 1745310"/>
              <a:gd name="connsiteY102" fmla="*/ 120130 h 1107936"/>
              <a:gd name="connsiteX103" fmla="*/ 1359705 w 1745310"/>
              <a:gd name="connsiteY103" fmla="*/ 120130 h 1107936"/>
              <a:gd name="connsiteX104" fmla="*/ 1411242 w 1745310"/>
              <a:gd name="connsiteY104" fmla="*/ 120130 h 1107936"/>
              <a:gd name="connsiteX105" fmla="*/ 1413608 w 1745310"/>
              <a:gd name="connsiteY105" fmla="*/ 121624 h 1107936"/>
              <a:gd name="connsiteX106" fmla="*/ 1415973 w 1745310"/>
              <a:gd name="connsiteY106" fmla="*/ 120130 h 1107936"/>
              <a:gd name="connsiteX107" fmla="*/ 1420703 w 1745310"/>
              <a:gd name="connsiteY107" fmla="*/ 120130 h 1107936"/>
              <a:gd name="connsiteX108" fmla="*/ 1425434 w 1745310"/>
              <a:gd name="connsiteY108" fmla="*/ 121624 h 1107936"/>
              <a:gd name="connsiteX109" fmla="*/ 1427799 w 1745310"/>
              <a:gd name="connsiteY109" fmla="*/ 120130 h 1107936"/>
              <a:gd name="connsiteX110" fmla="*/ 1437136 w 1745310"/>
              <a:gd name="connsiteY110" fmla="*/ 120130 h 1107936"/>
              <a:gd name="connsiteX111" fmla="*/ 1439501 w 1745310"/>
              <a:gd name="connsiteY111" fmla="*/ 121624 h 1107936"/>
              <a:gd name="connsiteX112" fmla="*/ 1441866 w 1745310"/>
              <a:gd name="connsiteY112" fmla="*/ 121624 h 1107936"/>
              <a:gd name="connsiteX113" fmla="*/ 1444231 w 1745310"/>
              <a:gd name="connsiteY113" fmla="*/ 120130 h 1107936"/>
              <a:gd name="connsiteX114" fmla="*/ 1462904 w 1745310"/>
              <a:gd name="connsiteY114" fmla="*/ 120130 h 1107936"/>
              <a:gd name="connsiteX115" fmla="*/ 1469876 w 1745310"/>
              <a:gd name="connsiteY115" fmla="*/ 121624 h 1107936"/>
              <a:gd name="connsiteX116" fmla="*/ 1472241 w 1745310"/>
              <a:gd name="connsiteY116" fmla="*/ 120130 h 1107936"/>
              <a:gd name="connsiteX117" fmla="*/ 1476972 w 1745310"/>
              <a:gd name="connsiteY117" fmla="*/ 121624 h 1107936"/>
              <a:gd name="connsiteX118" fmla="*/ 1491039 w 1745310"/>
              <a:gd name="connsiteY118" fmla="*/ 121624 h 1107936"/>
              <a:gd name="connsiteX119" fmla="*/ 1493404 w 1745310"/>
              <a:gd name="connsiteY119" fmla="*/ 120130 h 1107936"/>
              <a:gd name="connsiteX120" fmla="*/ 1512077 w 1745310"/>
              <a:gd name="connsiteY120" fmla="*/ 120130 h 1107936"/>
              <a:gd name="connsiteX121" fmla="*/ 1514442 w 1745310"/>
              <a:gd name="connsiteY121" fmla="*/ 121624 h 1107936"/>
              <a:gd name="connsiteX122" fmla="*/ 1519173 w 1745310"/>
              <a:gd name="connsiteY122" fmla="*/ 121624 h 1107936"/>
              <a:gd name="connsiteX123" fmla="*/ 1521538 w 1745310"/>
              <a:gd name="connsiteY123" fmla="*/ 120130 h 1107936"/>
              <a:gd name="connsiteX124" fmla="*/ 1523903 w 1745310"/>
              <a:gd name="connsiteY124" fmla="*/ 121624 h 1107936"/>
              <a:gd name="connsiteX125" fmla="*/ 1533240 w 1745310"/>
              <a:gd name="connsiteY125" fmla="*/ 121624 h 1107936"/>
              <a:gd name="connsiteX126" fmla="*/ 1533240 w 1745310"/>
              <a:gd name="connsiteY126" fmla="*/ 120130 h 1107936"/>
              <a:gd name="connsiteX127" fmla="*/ 1544942 w 1745310"/>
              <a:gd name="connsiteY127" fmla="*/ 120130 h 1107936"/>
              <a:gd name="connsiteX128" fmla="*/ 1547307 w 1745310"/>
              <a:gd name="connsiteY128" fmla="*/ 121624 h 1107936"/>
              <a:gd name="connsiteX129" fmla="*/ 1556643 w 1745310"/>
              <a:gd name="connsiteY129" fmla="*/ 121624 h 1107936"/>
              <a:gd name="connsiteX130" fmla="*/ 1559009 w 1745310"/>
              <a:gd name="connsiteY130" fmla="*/ 123118 h 1107936"/>
              <a:gd name="connsiteX131" fmla="*/ 1570710 w 1745310"/>
              <a:gd name="connsiteY131" fmla="*/ 123118 h 1107936"/>
              <a:gd name="connsiteX132" fmla="*/ 1573076 w 1745310"/>
              <a:gd name="connsiteY132" fmla="*/ 124612 h 1107936"/>
              <a:gd name="connsiteX133" fmla="*/ 1589508 w 1745310"/>
              <a:gd name="connsiteY133" fmla="*/ 124612 h 1107936"/>
              <a:gd name="connsiteX134" fmla="*/ 1591873 w 1745310"/>
              <a:gd name="connsiteY134" fmla="*/ 126106 h 1107936"/>
              <a:gd name="connsiteX135" fmla="*/ 1601210 w 1745310"/>
              <a:gd name="connsiteY135" fmla="*/ 126106 h 1107936"/>
              <a:gd name="connsiteX136" fmla="*/ 1603575 w 1745310"/>
              <a:gd name="connsiteY136" fmla="*/ 127599 h 1107936"/>
              <a:gd name="connsiteX137" fmla="*/ 1603575 w 1745310"/>
              <a:gd name="connsiteY137" fmla="*/ 129093 h 1107936"/>
              <a:gd name="connsiteX138" fmla="*/ 1596604 w 1745310"/>
              <a:gd name="connsiteY138" fmla="*/ 130587 h 1107936"/>
              <a:gd name="connsiteX139" fmla="*/ 1594238 w 1745310"/>
              <a:gd name="connsiteY139" fmla="*/ 132081 h 1107936"/>
              <a:gd name="connsiteX140" fmla="*/ 1591873 w 1745310"/>
              <a:gd name="connsiteY140" fmla="*/ 135069 h 1107936"/>
              <a:gd name="connsiteX141" fmla="*/ 1584902 w 1745310"/>
              <a:gd name="connsiteY141" fmla="*/ 135069 h 1107936"/>
              <a:gd name="connsiteX142" fmla="*/ 1582537 w 1745310"/>
              <a:gd name="connsiteY142" fmla="*/ 138056 h 1107936"/>
              <a:gd name="connsiteX143" fmla="*/ 1582537 w 1745310"/>
              <a:gd name="connsiteY143" fmla="*/ 138056 h 1107936"/>
              <a:gd name="connsiteX144" fmla="*/ 1589508 w 1745310"/>
              <a:gd name="connsiteY144" fmla="*/ 139550 h 1107936"/>
              <a:gd name="connsiteX145" fmla="*/ 1596479 w 1745310"/>
              <a:gd name="connsiteY145" fmla="*/ 139550 h 1107936"/>
              <a:gd name="connsiteX146" fmla="*/ 1598844 w 1745310"/>
              <a:gd name="connsiteY146" fmla="*/ 141044 h 1107936"/>
              <a:gd name="connsiteX147" fmla="*/ 1615277 w 1745310"/>
              <a:gd name="connsiteY147" fmla="*/ 141044 h 1107936"/>
              <a:gd name="connsiteX148" fmla="*/ 1617642 w 1745310"/>
              <a:gd name="connsiteY148" fmla="*/ 142538 h 1107936"/>
              <a:gd name="connsiteX149" fmla="*/ 1622373 w 1745310"/>
              <a:gd name="connsiteY149" fmla="*/ 142538 h 1107936"/>
              <a:gd name="connsiteX150" fmla="*/ 1627103 w 1745310"/>
              <a:gd name="connsiteY150" fmla="*/ 145525 h 1107936"/>
              <a:gd name="connsiteX151" fmla="*/ 1638805 w 1745310"/>
              <a:gd name="connsiteY151" fmla="*/ 145525 h 1107936"/>
              <a:gd name="connsiteX152" fmla="*/ 1645776 w 1745310"/>
              <a:gd name="connsiteY152" fmla="*/ 148513 h 1107936"/>
              <a:gd name="connsiteX153" fmla="*/ 1643411 w 1745310"/>
              <a:gd name="connsiteY153" fmla="*/ 150007 h 1107936"/>
              <a:gd name="connsiteX154" fmla="*/ 1645776 w 1745310"/>
              <a:gd name="connsiteY154" fmla="*/ 152995 h 1107936"/>
              <a:gd name="connsiteX155" fmla="*/ 1645776 w 1745310"/>
              <a:gd name="connsiteY155" fmla="*/ 154488 h 1107936"/>
              <a:gd name="connsiteX156" fmla="*/ 1603699 w 1745310"/>
              <a:gd name="connsiteY156" fmla="*/ 154488 h 1107936"/>
              <a:gd name="connsiteX157" fmla="*/ 1601334 w 1745310"/>
              <a:gd name="connsiteY157" fmla="*/ 152995 h 1107936"/>
              <a:gd name="connsiteX158" fmla="*/ 1594363 w 1745310"/>
              <a:gd name="connsiteY158" fmla="*/ 154488 h 1107936"/>
              <a:gd name="connsiteX159" fmla="*/ 1594363 w 1745310"/>
              <a:gd name="connsiteY159" fmla="*/ 157476 h 1107936"/>
              <a:gd name="connsiteX160" fmla="*/ 1599094 w 1745310"/>
              <a:gd name="connsiteY160" fmla="*/ 158970 h 1107936"/>
              <a:gd name="connsiteX161" fmla="*/ 1634199 w 1745310"/>
              <a:gd name="connsiteY161" fmla="*/ 158970 h 1107936"/>
              <a:gd name="connsiteX162" fmla="*/ 1638929 w 1745310"/>
              <a:gd name="connsiteY162" fmla="*/ 161958 h 1107936"/>
              <a:gd name="connsiteX163" fmla="*/ 1636564 w 1745310"/>
              <a:gd name="connsiteY163" fmla="*/ 161958 h 1107936"/>
              <a:gd name="connsiteX164" fmla="*/ 1631834 w 1745310"/>
              <a:gd name="connsiteY164" fmla="*/ 166439 h 1107936"/>
              <a:gd name="connsiteX165" fmla="*/ 1631834 w 1745310"/>
              <a:gd name="connsiteY165" fmla="*/ 169427 h 1107936"/>
              <a:gd name="connsiteX166" fmla="*/ 1636564 w 1745310"/>
              <a:gd name="connsiteY166" fmla="*/ 170921 h 1107936"/>
              <a:gd name="connsiteX167" fmla="*/ 1655237 w 1745310"/>
              <a:gd name="connsiteY167" fmla="*/ 170921 h 1107936"/>
              <a:gd name="connsiteX168" fmla="*/ 1650507 w 1745310"/>
              <a:gd name="connsiteY168" fmla="*/ 173909 h 1107936"/>
              <a:gd name="connsiteX169" fmla="*/ 1648142 w 1745310"/>
              <a:gd name="connsiteY169" fmla="*/ 173909 h 1107936"/>
              <a:gd name="connsiteX170" fmla="*/ 1643411 w 1745310"/>
              <a:gd name="connsiteY170" fmla="*/ 172415 h 1107936"/>
              <a:gd name="connsiteX171" fmla="*/ 1641046 w 1745310"/>
              <a:gd name="connsiteY171" fmla="*/ 173909 h 1107936"/>
              <a:gd name="connsiteX172" fmla="*/ 1626979 w 1745310"/>
              <a:gd name="connsiteY172" fmla="*/ 173909 h 1107936"/>
              <a:gd name="connsiteX173" fmla="*/ 1622248 w 1745310"/>
              <a:gd name="connsiteY173" fmla="*/ 175402 h 1107936"/>
              <a:gd name="connsiteX174" fmla="*/ 1629219 w 1745310"/>
              <a:gd name="connsiteY174" fmla="*/ 178390 h 1107936"/>
              <a:gd name="connsiteX175" fmla="*/ 1626854 w 1745310"/>
              <a:gd name="connsiteY175" fmla="*/ 179884 h 1107936"/>
              <a:gd name="connsiteX176" fmla="*/ 1629219 w 1745310"/>
              <a:gd name="connsiteY176" fmla="*/ 181378 h 1107936"/>
              <a:gd name="connsiteX177" fmla="*/ 1619883 w 1745310"/>
              <a:gd name="connsiteY177" fmla="*/ 182872 h 1107936"/>
              <a:gd name="connsiteX178" fmla="*/ 1617518 w 1745310"/>
              <a:gd name="connsiteY178" fmla="*/ 184365 h 1107936"/>
              <a:gd name="connsiteX179" fmla="*/ 1610546 w 1745310"/>
              <a:gd name="connsiteY179" fmla="*/ 184365 h 1107936"/>
              <a:gd name="connsiteX180" fmla="*/ 1608181 w 1745310"/>
              <a:gd name="connsiteY180" fmla="*/ 185859 h 1107936"/>
              <a:gd name="connsiteX181" fmla="*/ 1603451 w 1745310"/>
              <a:gd name="connsiteY181" fmla="*/ 185859 h 1107936"/>
              <a:gd name="connsiteX182" fmla="*/ 1601085 w 1745310"/>
              <a:gd name="connsiteY182" fmla="*/ 187353 h 1107936"/>
              <a:gd name="connsiteX183" fmla="*/ 1598720 w 1745310"/>
              <a:gd name="connsiteY183" fmla="*/ 188847 h 1107936"/>
              <a:gd name="connsiteX184" fmla="*/ 1598720 w 1745310"/>
              <a:gd name="connsiteY184" fmla="*/ 202167 h 1107936"/>
              <a:gd name="connsiteX185" fmla="*/ 1601085 w 1745310"/>
              <a:gd name="connsiteY185" fmla="*/ 203661 h 1107936"/>
              <a:gd name="connsiteX186" fmla="*/ 1598720 w 1745310"/>
              <a:gd name="connsiteY186" fmla="*/ 208143 h 1107936"/>
              <a:gd name="connsiteX187" fmla="*/ 1598720 w 1745310"/>
              <a:gd name="connsiteY187" fmla="*/ 222956 h 1107936"/>
              <a:gd name="connsiteX188" fmla="*/ 1601085 w 1745310"/>
              <a:gd name="connsiteY188" fmla="*/ 224450 h 1107936"/>
              <a:gd name="connsiteX189" fmla="*/ 1598720 w 1745310"/>
              <a:gd name="connsiteY189" fmla="*/ 225944 h 1107936"/>
              <a:gd name="connsiteX190" fmla="*/ 1601085 w 1745310"/>
              <a:gd name="connsiteY190" fmla="*/ 227438 h 1107936"/>
              <a:gd name="connsiteX191" fmla="*/ 1615152 w 1745310"/>
              <a:gd name="connsiteY191" fmla="*/ 227438 h 1107936"/>
              <a:gd name="connsiteX192" fmla="*/ 1617518 w 1745310"/>
              <a:gd name="connsiteY192" fmla="*/ 228932 h 1107936"/>
              <a:gd name="connsiteX193" fmla="*/ 1622248 w 1745310"/>
              <a:gd name="connsiteY193" fmla="*/ 228932 h 1107936"/>
              <a:gd name="connsiteX194" fmla="*/ 1624613 w 1745310"/>
              <a:gd name="connsiteY194" fmla="*/ 227438 h 1107936"/>
              <a:gd name="connsiteX195" fmla="*/ 1648017 w 1745310"/>
              <a:gd name="connsiteY195" fmla="*/ 227438 h 1107936"/>
              <a:gd name="connsiteX196" fmla="*/ 1645652 w 1745310"/>
              <a:gd name="connsiteY196" fmla="*/ 231920 h 1107936"/>
              <a:gd name="connsiteX197" fmla="*/ 1652623 w 1745310"/>
              <a:gd name="connsiteY197" fmla="*/ 233414 h 1107936"/>
              <a:gd name="connsiteX198" fmla="*/ 1657353 w 1745310"/>
              <a:gd name="connsiteY198" fmla="*/ 236401 h 1107936"/>
              <a:gd name="connsiteX199" fmla="*/ 1669055 w 1745310"/>
              <a:gd name="connsiteY199" fmla="*/ 236401 h 1107936"/>
              <a:gd name="connsiteX200" fmla="*/ 1669055 w 1745310"/>
              <a:gd name="connsiteY200" fmla="*/ 236401 h 1107936"/>
              <a:gd name="connsiteX201" fmla="*/ 1671421 w 1745310"/>
              <a:gd name="connsiteY201" fmla="*/ 237895 h 1107936"/>
              <a:gd name="connsiteX202" fmla="*/ 1699555 w 1745310"/>
              <a:gd name="connsiteY202" fmla="*/ 237895 h 1107936"/>
              <a:gd name="connsiteX203" fmla="*/ 1699555 w 1745310"/>
              <a:gd name="connsiteY203" fmla="*/ 242377 h 1107936"/>
              <a:gd name="connsiteX204" fmla="*/ 1690218 w 1745310"/>
              <a:gd name="connsiteY204" fmla="*/ 242377 h 1107936"/>
              <a:gd name="connsiteX205" fmla="*/ 1687853 w 1745310"/>
              <a:gd name="connsiteY205" fmla="*/ 242377 h 1107936"/>
              <a:gd name="connsiteX206" fmla="*/ 1673786 w 1745310"/>
              <a:gd name="connsiteY206" fmla="*/ 242377 h 1107936"/>
              <a:gd name="connsiteX207" fmla="*/ 1671421 w 1745310"/>
              <a:gd name="connsiteY207" fmla="*/ 245364 h 1107936"/>
              <a:gd name="connsiteX208" fmla="*/ 1671421 w 1745310"/>
              <a:gd name="connsiteY208" fmla="*/ 246858 h 1107936"/>
              <a:gd name="connsiteX209" fmla="*/ 1671421 w 1745310"/>
              <a:gd name="connsiteY209" fmla="*/ 246858 h 1107936"/>
              <a:gd name="connsiteX210" fmla="*/ 1683122 w 1745310"/>
              <a:gd name="connsiteY210" fmla="*/ 246858 h 1107936"/>
              <a:gd name="connsiteX211" fmla="*/ 1685488 w 1745310"/>
              <a:gd name="connsiteY211" fmla="*/ 248352 h 1107936"/>
              <a:gd name="connsiteX212" fmla="*/ 1692459 w 1745310"/>
              <a:gd name="connsiteY212" fmla="*/ 248352 h 1107936"/>
              <a:gd name="connsiteX213" fmla="*/ 1694824 w 1745310"/>
              <a:gd name="connsiteY213" fmla="*/ 249846 h 1107936"/>
              <a:gd name="connsiteX214" fmla="*/ 1699555 w 1745310"/>
              <a:gd name="connsiteY214" fmla="*/ 249846 h 1107936"/>
              <a:gd name="connsiteX215" fmla="*/ 1704285 w 1745310"/>
              <a:gd name="connsiteY215" fmla="*/ 251340 h 1107936"/>
              <a:gd name="connsiteX216" fmla="*/ 1709016 w 1745310"/>
              <a:gd name="connsiteY216" fmla="*/ 252833 h 1107936"/>
              <a:gd name="connsiteX217" fmla="*/ 1715987 w 1745310"/>
              <a:gd name="connsiteY217" fmla="*/ 252833 h 1107936"/>
              <a:gd name="connsiteX218" fmla="*/ 1718352 w 1745310"/>
              <a:gd name="connsiteY218" fmla="*/ 254327 h 1107936"/>
              <a:gd name="connsiteX219" fmla="*/ 1715987 w 1745310"/>
              <a:gd name="connsiteY219" fmla="*/ 260303 h 1107936"/>
              <a:gd name="connsiteX220" fmla="*/ 1718352 w 1745310"/>
              <a:gd name="connsiteY220" fmla="*/ 260303 h 1107936"/>
              <a:gd name="connsiteX221" fmla="*/ 1744121 w 1745310"/>
              <a:gd name="connsiteY221" fmla="*/ 260303 h 1107936"/>
              <a:gd name="connsiteX222" fmla="*/ 1746486 w 1745310"/>
              <a:gd name="connsiteY222" fmla="*/ 261797 h 1107936"/>
              <a:gd name="connsiteX223" fmla="*/ 1744121 w 1745310"/>
              <a:gd name="connsiteY223" fmla="*/ 264784 h 1107936"/>
              <a:gd name="connsiteX224" fmla="*/ 1737150 w 1745310"/>
              <a:gd name="connsiteY224" fmla="*/ 264784 h 1107936"/>
              <a:gd name="connsiteX225" fmla="*/ 1734785 w 1745310"/>
              <a:gd name="connsiteY225" fmla="*/ 266278 h 1107936"/>
              <a:gd name="connsiteX226" fmla="*/ 1725448 w 1745310"/>
              <a:gd name="connsiteY226" fmla="*/ 266278 h 1107936"/>
              <a:gd name="connsiteX227" fmla="*/ 1716111 w 1745310"/>
              <a:gd name="connsiteY227" fmla="*/ 269266 h 1107936"/>
              <a:gd name="connsiteX228" fmla="*/ 1713746 w 1745310"/>
              <a:gd name="connsiteY228" fmla="*/ 269266 h 1107936"/>
              <a:gd name="connsiteX229" fmla="*/ 1709016 w 1745310"/>
              <a:gd name="connsiteY229" fmla="*/ 273747 h 1107936"/>
              <a:gd name="connsiteX230" fmla="*/ 1702044 w 1745310"/>
              <a:gd name="connsiteY230" fmla="*/ 276735 h 1107936"/>
              <a:gd name="connsiteX231" fmla="*/ 1697314 w 1745310"/>
              <a:gd name="connsiteY231" fmla="*/ 279723 h 1107936"/>
              <a:gd name="connsiteX232" fmla="*/ 1704285 w 1745310"/>
              <a:gd name="connsiteY232" fmla="*/ 282710 h 1107936"/>
              <a:gd name="connsiteX233" fmla="*/ 1711256 w 1745310"/>
              <a:gd name="connsiteY233" fmla="*/ 282710 h 1107936"/>
              <a:gd name="connsiteX234" fmla="*/ 1715987 w 1745310"/>
              <a:gd name="connsiteY234" fmla="*/ 284204 h 1107936"/>
              <a:gd name="connsiteX235" fmla="*/ 1720717 w 1745310"/>
              <a:gd name="connsiteY235" fmla="*/ 284204 h 1107936"/>
              <a:gd name="connsiteX236" fmla="*/ 1723083 w 1745310"/>
              <a:gd name="connsiteY236" fmla="*/ 285698 h 1107936"/>
              <a:gd name="connsiteX237" fmla="*/ 1744121 w 1745310"/>
              <a:gd name="connsiteY237" fmla="*/ 285698 h 1107936"/>
              <a:gd name="connsiteX238" fmla="*/ 1746486 w 1745310"/>
              <a:gd name="connsiteY238" fmla="*/ 285698 h 1107936"/>
              <a:gd name="connsiteX239" fmla="*/ 1744121 w 1745310"/>
              <a:gd name="connsiteY239" fmla="*/ 288686 h 1107936"/>
              <a:gd name="connsiteX240" fmla="*/ 1744121 w 1745310"/>
              <a:gd name="connsiteY240" fmla="*/ 293167 h 1107936"/>
              <a:gd name="connsiteX241" fmla="*/ 1739391 w 1745310"/>
              <a:gd name="connsiteY241" fmla="*/ 296155 h 1107936"/>
              <a:gd name="connsiteX242" fmla="*/ 1739391 w 1745310"/>
              <a:gd name="connsiteY242" fmla="*/ 299143 h 1107936"/>
              <a:gd name="connsiteX243" fmla="*/ 1734660 w 1745310"/>
              <a:gd name="connsiteY243" fmla="*/ 300637 h 1107936"/>
              <a:gd name="connsiteX244" fmla="*/ 1727689 w 1745310"/>
              <a:gd name="connsiteY244" fmla="*/ 300637 h 1107936"/>
              <a:gd name="connsiteX245" fmla="*/ 1727689 w 1745310"/>
              <a:gd name="connsiteY245" fmla="*/ 302130 h 1107936"/>
              <a:gd name="connsiteX246" fmla="*/ 1720717 w 1745310"/>
              <a:gd name="connsiteY246" fmla="*/ 306612 h 1107936"/>
              <a:gd name="connsiteX247" fmla="*/ 1723083 w 1745310"/>
              <a:gd name="connsiteY247" fmla="*/ 309600 h 1107936"/>
              <a:gd name="connsiteX248" fmla="*/ 1716111 w 1745310"/>
              <a:gd name="connsiteY248" fmla="*/ 308106 h 1107936"/>
              <a:gd name="connsiteX249" fmla="*/ 1709140 w 1745310"/>
              <a:gd name="connsiteY249" fmla="*/ 308106 h 1107936"/>
              <a:gd name="connsiteX250" fmla="*/ 1704410 w 1745310"/>
              <a:gd name="connsiteY250" fmla="*/ 311093 h 1107936"/>
              <a:gd name="connsiteX251" fmla="*/ 1702044 w 1745310"/>
              <a:gd name="connsiteY251" fmla="*/ 311093 h 1107936"/>
              <a:gd name="connsiteX252" fmla="*/ 1699679 w 1745310"/>
              <a:gd name="connsiteY252" fmla="*/ 317069 h 1107936"/>
              <a:gd name="connsiteX253" fmla="*/ 1702044 w 1745310"/>
              <a:gd name="connsiteY253" fmla="*/ 320056 h 1107936"/>
              <a:gd name="connsiteX254" fmla="*/ 1716111 w 1745310"/>
              <a:gd name="connsiteY254" fmla="*/ 320056 h 1107936"/>
              <a:gd name="connsiteX255" fmla="*/ 1713746 w 1745310"/>
              <a:gd name="connsiteY255" fmla="*/ 321551 h 1107936"/>
              <a:gd name="connsiteX256" fmla="*/ 1706775 w 1745310"/>
              <a:gd name="connsiteY256" fmla="*/ 324538 h 1107936"/>
              <a:gd name="connsiteX257" fmla="*/ 1699804 w 1745310"/>
              <a:gd name="connsiteY257" fmla="*/ 324538 h 1107936"/>
              <a:gd name="connsiteX258" fmla="*/ 1697438 w 1745310"/>
              <a:gd name="connsiteY258" fmla="*/ 324538 h 1107936"/>
              <a:gd name="connsiteX259" fmla="*/ 1695073 w 1745310"/>
              <a:gd name="connsiteY259" fmla="*/ 326032 h 1107936"/>
              <a:gd name="connsiteX260" fmla="*/ 1683371 w 1745310"/>
              <a:gd name="connsiteY260" fmla="*/ 329020 h 1107936"/>
              <a:gd name="connsiteX261" fmla="*/ 1683371 w 1745310"/>
              <a:gd name="connsiteY261" fmla="*/ 330514 h 1107936"/>
              <a:gd name="connsiteX262" fmla="*/ 1683371 w 1745310"/>
              <a:gd name="connsiteY262" fmla="*/ 332007 h 1107936"/>
              <a:gd name="connsiteX263" fmla="*/ 1688102 w 1745310"/>
              <a:gd name="connsiteY263" fmla="*/ 332007 h 1107936"/>
              <a:gd name="connsiteX264" fmla="*/ 1690467 w 1745310"/>
              <a:gd name="connsiteY264" fmla="*/ 333501 h 1107936"/>
              <a:gd name="connsiteX265" fmla="*/ 1695198 w 1745310"/>
              <a:gd name="connsiteY265" fmla="*/ 333501 h 1107936"/>
              <a:gd name="connsiteX266" fmla="*/ 1692832 w 1745310"/>
              <a:gd name="connsiteY266" fmla="*/ 337983 h 1107936"/>
              <a:gd name="connsiteX267" fmla="*/ 1692832 w 1745310"/>
              <a:gd name="connsiteY267" fmla="*/ 339477 h 1107936"/>
              <a:gd name="connsiteX268" fmla="*/ 1690467 w 1745310"/>
              <a:gd name="connsiteY268" fmla="*/ 342464 h 1107936"/>
              <a:gd name="connsiteX269" fmla="*/ 1683496 w 1745310"/>
              <a:gd name="connsiteY269" fmla="*/ 342464 h 1107936"/>
              <a:gd name="connsiteX270" fmla="*/ 1683496 w 1745310"/>
              <a:gd name="connsiteY270" fmla="*/ 342464 h 1107936"/>
              <a:gd name="connsiteX271" fmla="*/ 1678765 w 1745310"/>
              <a:gd name="connsiteY271" fmla="*/ 343958 h 1107936"/>
              <a:gd name="connsiteX272" fmla="*/ 1678765 w 1745310"/>
              <a:gd name="connsiteY272" fmla="*/ 346946 h 1107936"/>
              <a:gd name="connsiteX273" fmla="*/ 1678765 w 1745310"/>
              <a:gd name="connsiteY273" fmla="*/ 348440 h 1107936"/>
              <a:gd name="connsiteX274" fmla="*/ 1676400 w 1745310"/>
              <a:gd name="connsiteY274" fmla="*/ 351427 h 1107936"/>
              <a:gd name="connsiteX275" fmla="*/ 1671669 w 1745310"/>
              <a:gd name="connsiteY275" fmla="*/ 351427 h 1107936"/>
              <a:gd name="connsiteX276" fmla="*/ 1669304 w 1745310"/>
              <a:gd name="connsiteY276" fmla="*/ 352921 h 1107936"/>
              <a:gd name="connsiteX277" fmla="*/ 1662333 w 1745310"/>
              <a:gd name="connsiteY277" fmla="*/ 352921 h 1107936"/>
              <a:gd name="connsiteX278" fmla="*/ 1655362 w 1745310"/>
              <a:gd name="connsiteY278" fmla="*/ 354415 h 1107936"/>
              <a:gd name="connsiteX279" fmla="*/ 1648390 w 1745310"/>
              <a:gd name="connsiteY279" fmla="*/ 355909 h 1107936"/>
              <a:gd name="connsiteX280" fmla="*/ 1627352 w 1745310"/>
              <a:gd name="connsiteY280" fmla="*/ 355909 h 1107936"/>
              <a:gd name="connsiteX281" fmla="*/ 1622622 w 1745310"/>
              <a:gd name="connsiteY281" fmla="*/ 358897 h 1107936"/>
              <a:gd name="connsiteX282" fmla="*/ 1615650 w 1745310"/>
              <a:gd name="connsiteY282" fmla="*/ 358897 h 1107936"/>
              <a:gd name="connsiteX283" fmla="*/ 1615650 w 1745310"/>
              <a:gd name="connsiteY283" fmla="*/ 360390 h 1107936"/>
              <a:gd name="connsiteX284" fmla="*/ 1610920 w 1745310"/>
              <a:gd name="connsiteY284" fmla="*/ 363378 h 1107936"/>
              <a:gd name="connsiteX285" fmla="*/ 1606189 w 1745310"/>
              <a:gd name="connsiteY285" fmla="*/ 364872 h 1107936"/>
              <a:gd name="connsiteX286" fmla="*/ 1613160 w 1745310"/>
              <a:gd name="connsiteY286" fmla="*/ 367860 h 1107936"/>
              <a:gd name="connsiteX287" fmla="*/ 1613160 w 1745310"/>
              <a:gd name="connsiteY287" fmla="*/ 370847 h 1107936"/>
              <a:gd name="connsiteX288" fmla="*/ 1615526 w 1745310"/>
              <a:gd name="connsiteY288" fmla="*/ 373835 h 1107936"/>
              <a:gd name="connsiteX289" fmla="*/ 1617891 w 1745310"/>
              <a:gd name="connsiteY289" fmla="*/ 373835 h 1107936"/>
              <a:gd name="connsiteX290" fmla="*/ 1622622 w 1745310"/>
              <a:gd name="connsiteY290" fmla="*/ 375329 h 1107936"/>
              <a:gd name="connsiteX291" fmla="*/ 1624987 w 1745310"/>
              <a:gd name="connsiteY291" fmla="*/ 373835 h 1107936"/>
              <a:gd name="connsiteX292" fmla="*/ 1629717 w 1745310"/>
              <a:gd name="connsiteY292" fmla="*/ 373835 h 1107936"/>
              <a:gd name="connsiteX293" fmla="*/ 1632083 w 1745310"/>
              <a:gd name="connsiteY293" fmla="*/ 375329 h 1107936"/>
              <a:gd name="connsiteX294" fmla="*/ 1636813 w 1745310"/>
              <a:gd name="connsiteY294" fmla="*/ 375329 h 1107936"/>
              <a:gd name="connsiteX295" fmla="*/ 1639178 w 1745310"/>
              <a:gd name="connsiteY295" fmla="*/ 373835 h 1107936"/>
              <a:gd name="connsiteX296" fmla="*/ 1643909 w 1745310"/>
              <a:gd name="connsiteY296" fmla="*/ 373835 h 1107936"/>
              <a:gd name="connsiteX297" fmla="*/ 1643909 w 1745310"/>
              <a:gd name="connsiteY297" fmla="*/ 375329 h 1107936"/>
              <a:gd name="connsiteX298" fmla="*/ 1643909 w 1745310"/>
              <a:gd name="connsiteY298" fmla="*/ 379810 h 1107936"/>
              <a:gd name="connsiteX299" fmla="*/ 1629842 w 1745310"/>
              <a:gd name="connsiteY299" fmla="*/ 379810 h 1107936"/>
              <a:gd name="connsiteX300" fmla="*/ 1622871 w 1745310"/>
              <a:gd name="connsiteY300" fmla="*/ 381304 h 1107936"/>
              <a:gd name="connsiteX301" fmla="*/ 1618140 w 1745310"/>
              <a:gd name="connsiteY301" fmla="*/ 382798 h 1107936"/>
              <a:gd name="connsiteX302" fmla="*/ 1613410 w 1745310"/>
              <a:gd name="connsiteY302" fmla="*/ 384292 h 1107936"/>
              <a:gd name="connsiteX303" fmla="*/ 1608679 w 1745310"/>
              <a:gd name="connsiteY303" fmla="*/ 384292 h 1107936"/>
              <a:gd name="connsiteX304" fmla="*/ 1606314 w 1745310"/>
              <a:gd name="connsiteY304" fmla="*/ 385786 h 1107936"/>
              <a:gd name="connsiteX305" fmla="*/ 1601583 w 1745310"/>
              <a:gd name="connsiteY305" fmla="*/ 385786 h 1107936"/>
              <a:gd name="connsiteX306" fmla="*/ 1599218 w 1745310"/>
              <a:gd name="connsiteY306" fmla="*/ 388774 h 1107936"/>
              <a:gd name="connsiteX307" fmla="*/ 1599218 w 1745310"/>
              <a:gd name="connsiteY307" fmla="*/ 396243 h 1107936"/>
              <a:gd name="connsiteX308" fmla="*/ 1596853 w 1745310"/>
              <a:gd name="connsiteY308" fmla="*/ 397737 h 1107936"/>
              <a:gd name="connsiteX309" fmla="*/ 1599218 w 1745310"/>
              <a:gd name="connsiteY309" fmla="*/ 399230 h 1107936"/>
              <a:gd name="connsiteX310" fmla="*/ 1596853 w 1745310"/>
              <a:gd name="connsiteY310" fmla="*/ 400724 h 1107936"/>
              <a:gd name="connsiteX311" fmla="*/ 1596853 w 1745310"/>
              <a:gd name="connsiteY311" fmla="*/ 406700 h 1107936"/>
              <a:gd name="connsiteX312" fmla="*/ 1601583 w 1745310"/>
              <a:gd name="connsiteY312" fmla="*/ 409687 h 1107936"/>
              <a:gd name="connsiteX313" fmla="*/ 1606314 w 1745310"/>
              <a:gd name="connsiteY313" fmla="*/ 411181 h 1107936"/>
              <a:gd name="connsiteX314" fmla="*/ 1606314 w 1745310"/>
              <a:gd name="connsiteY314" fmla="*/ 415663 h 1107936"/>
              <a:gd name="connsiteX315" fmla="*/ 1599342 w 1745310"/>
              <a:gd name="connsiteY315" fmla="*/ 417156 h 1107936"/>
              <a:gd name="connsiteX316" fmla="*/ 1606314 w 1745310"/>
              <a:gd name="connsiteY316" fmla="*/ 418651 h 1107936"/>
              <a:gd name="connsiteX317" fmla="*/ 1601583 w 1745310"/>
              <a:gd name="connsiteY317" fmla="*/ 418651 h 1107936"/>
              <a:gd name="connsiteX318" fmla="*/ 1596853 w 1745310"/>
              <a:gd name="connsiteY318" fmla="*/ 421638 h 1107936"/>
              <a:gd name="connsiteX319" fmla="*/ 1599218 w 1745310"/>
              <a:gd name="connsiteY319" fmla="*/ 423132 h 1107936"/>
              <a:gd name="connsiteX320" fmla="*/ 1603949 w 1745310"/>
              <a:gd name="connsiteY320" fmla="*/ 421638 h 1107936"/>
              <a:gd name="connsiteX321" fmla="*/ 1613285 w 1745310"/>
              <a:gd name="connsiteY321" fmla="*/ 421638 h 1107936"/>
              <a:gd name="connsiteX322" fmla="*/ 1615650 w 1745310"/>
              <a:gd name="connsiteY322" fmla="*/ 420144 h 1107936"/>
              <a:gd name="connsiteX323" fmla="*/ 1620381 w 1745310"/>
              <a:gd name="connsiteY323" fmla="*/ 420144 h 1107936"/>
              <a:gd name="connsiteX324" fmla="*/ 1622746 w 1745310"/>
              <a:gd name="connsiteY324" fmla="*/ 423132 h 1107936"/>
              <a:gd name="connsiteX325" fmla="*/ 1627477 w 1745310"/>
              <a:gd name="connsiteY325" fmla="*/ 423132 h 1107936"/>
              <a:gd name="connsiteX326" fmla="*/ 1625111 w 1745310"/>
              <a:gd name="connsiteY326" fmla="*/ 426120 h 1107936"/>
              <a:gd name="connsiteX327" fmla="*/ 1615775 w 1745310"/>
              <a:gd name="connsiteY327" fmla="*/ 427614 h 1107936"/>
              <a:gd name="connsiteX328" fmla="*/ 1608803 w 1745310"/>
              <a:gd name="connsiteY328" fmla="*/ 429107 h 1107936"/>
              <a:gd name="connsiteX329" fmla="*/ 1606438 w 1745310"/>
              <a:gd name="connsiteY329" fmla="*/ 433589 h 1107936"/>
              <a:gd name="connsiteX330" fmla="*/ 1611169 w 1745310"/>
              <a:gd name="connsiteY330" fmla="*/ 433589 h 1107936"/>
              <a:gd name="connsiteX331" fmla="*/ 1613534 w 1745310"/>
              <a:gd name="connsiteY331" fmla="*/ 435083 h 1107936"/>
              <a:gd name="connsiteX332" fmla="*/ 1625236 w 1745310"/>
              <a:gd name="connsiteY332" fmla="*/ 435083 h 1107936"/>
              <a:gd name="connsiteX333" fmla="*/ 1620505 w 1745310"/>
              <a:gd name="connsiteY333" fmla="*/ 436577 h 1107936"/>
              <a:gd name="connsiteX334" fmla="*/ 1618140 w 1745310"/>
              <a:gd name="connsiteY334" fmla="*/ 438070 h 1107936"/>
              <a:gd name="connsiteX335" fmla="*/ 1613410 w 1745310"/>
              <a:gd name="connsiteY335" fmla="*/ 438070 h 1107936"/>
              <a:gd name="connsiteX336" fmla="*/ 1611044 w 1745310"/>
              <a:gd name="connsiteY336" fmla="*/ 439564 h 1107936"/>
              <a:gd name="connsiteX337" fmla="*/ 1606314 w 1745310"/>
              <a:gd name="connsiteY337" fmla="*/ 439564 h 1107936"/>
              <a:gd name="connsiteX338" fmla="*/ 1603949 w 1745310"/>
              <a:gd name="connsiteY338" fmla="*/ 439564 h 1107936"/>
              <a:gd name="connsiteX339" fmla="*/ 1599218 w 1745310"/>
              <a:gd name="connsiteY339" fmla="*/ 441058 h 1107936"/>
              <a:gd name="connsiteX340" fmla="*/ 1596853 w 1745310"/>
              <a:gd name="connsiteY340" fmla="*/ 444046 h 1107936"/>
              <a:gd name="connsiteX341" fmla="*/ 1599218 w 1745310"/>
              <a:gd name="connsiteY341" fmla="*/ 444046 h 1107936"/>
              <a:gd name="connsiteX342" fmla="*/ 1608555 w 1745310"/>
              <a:gd name="connsiteY342" fmla="*/ 444046 h 1107936"/>
              <a:gd name="connsiteX343" fmla="*/ 1610920 w 1745310"/>
              <a:gd name="connsiteY343" fmla="*/ 445540 h 1107936"/>
              <a:gd name="connsiteX344" fmla="*/ 1617891 w 1745310"/>
              <a:gd name="connsiteY344" fmla="*/ 445540 h 1107936"/>
              <a:gd name="connsiteX345" fmla="*/ 1620256 w 1745310"/>
              <a:gd name="connsiteY345" fmla="*/ 447033 h 1107936"/>
              <a:gd name="connsiteX346" fmla="*/ 1629593 w 1745310"/>
              <a:gd name="connsiteY346" fmla="*/ 447033 h 1107936"/>
              <a:gd name="connsiteX347" fmla="*/ 1631958 w 1745310"/>
              <a:gd name="connsiteY347" fmla="*/ 445540 h 1107936"/>
              <a:gd name="connsiteX348" fmla="*/ 1634323 w 1745310"/>
              <a:gd name="connsiteY348" fmla="*/ 447033 h 1107936"/>
              <a:gd name="connsiteX349" fmla="*/ 1641295 w 1745310"/>
              <a:gd name="connsiteY349" fmla="*/ 445540 h 1107936"/>
              <a:gd name="connsiteX350" fmla="*/ 1641295 w 1745310"/>
              <a:gd name="connsiteY350" fmla="*/ 448527 h 1107936"/>
              <a:gd name="connsiteX351" fmla="*/ 1648266 w 1745310"/>
              <a:gd name="connsiteY351" fmla="*/ 448527 h 1107936"/>
              <a:gd name="connsiteX352" fmla="*/ 1645901 w 1745310"/>
              <a:gd name="connsiteY352" fmla="*/ 451515 h 1107936"/>
              <a:gd name="connsiteX353" fmla="*/ 1641170 w 1745310"/>
              <a:gd name="connsiteY353" fmla="*/ 451515 h 1107936"/>
              <a:gd name="connsiteX354" fmla="*/ 1636440 w 1745310"/>
              <a:gd name="connsiteY354" fmla="*/ 454503 h 1107936"/>
              <a:gd name="connsiteX355" fmla="*/ 1634074 w 1745310"/>
              <a:gd name="connsiteY355" fmla="*/ 453009 h 1107936"/>
              <a:gd name="connsiteX356" fmla="*/ 1634074 w 1745310"/>
              <a:gd name="connsiteY356" fmla="*/ 454503 h 1107936"/>
              <a:gd name="connsiteX357" fmla="*/ 1638805 w 1745310"/>
              <a:gd name="connsiteY357" fmla="*/ 455997 h 1107936"/>
              <a:gd name="connsiteX358" fmla="*/ 1638805 w 1745310"/>
              <a:gd name="connsiteY358" fmla="*/ 460478 h 1107936"/>
              <a:gd name="connsiteX359" fmla="*/ 1641170 w 1745310"/>
              <a:gd name="connsiteY359" fmla="*/ 461972 h 1107936"/>
              <a:gd name="connsiteX360" fmla="*/ 1638805 w 1745310"/>
              <a:gd name="connsiteY360" fmla="*/ 463466 h 1107936"/>
              <a:gd name="connsiteX361" fmla="*/ 1638805 w 1745310"/>
              <a:gd name="connsiteY361" fmla="*/ 464960 h 1107936"/>
              <a:gd name="connsiteX362" fmla="*/ 1643535 w 1745310"/>
              <a:gd name="connsiteY362" fmla="*/ 466454 h 1107936"/>
              <a:gd name="connsiteX363" fmla="*/ 1643535 w 1745310"/>
              <a:gd name="connsiteY363" fmla="*/ 467947 h 1107936"/>
              <a:gd name="connsiteX364" fmla="*/ 1636564 w 1745310"/>
              <a:gd name="connsiteY364" fmla="*/ 472429 h 1107936"/>
              <a:gd name="connsiteX365" fmla="*/ 1636564 w 1745310"/>
              <a:gd name="connsiteY365" fmla="*/ 475417 h 1107936"/>
              <a:gd name="connsiteX366" fmla="*/ 1636564 w 1745310"/>
              <a:gd name="connsiteY366" fmla="*/ 481392 h 1107936"/>
              <a:gd name="connsiteX367" fmla="*/ 1634199 w 1745310"/>
              <a:gd name="connsiteY367" fmla="*/ 482886 h 1107936"/>
              <a:gd name="connsiteX368" fmla="*/ 1627228 w 1745310"/>
              <a:gd name="connsiteY368" fmla="*/ 482886 h 1107936"/>
              <a:gd name="connsiteX369" fmla="*/ 1620256 w 1745310"/>
              <a:gd name="connsiteY369" fmla="*/ 484380 h 1107936"/>
              <a:gd name="connsiteX370" fmla="*/ 1620256 w 1745310"/>
              <a:gd name="connsiteY370" fmla="*/ 488861 h 1107936"/>
              <a:gd name="connsiteX371" fmla="*/ 1617891 w 1745310"/>
              <a:gd name="connsiteY371" fmla="*/ 484380 h 1107936"/>
              <a:gd name="connsiteX372" fmla="*/ 1615526 w 1745310"/>
              <a:gd name="connsiteY372" fmla="*/ 484380 h 1107936"/>
              <a:gd name="connsiteX373" fmla="*/ 1613160 w 1745310"/>
              <a:gd name="connsiteY373" fmla="*/ 487367 h 1107936"/>
              <a:gd name="connsiteX374" fmla="*/ 1617891 w 1745310"/>
              <a:gd name="connsiteY374" fmla="*/ 488861 h 1107936"/>
              <a:gd name="connsiteX375" fmla="*/ 1624862 w 1745310"/>
              <a:gd name="connsiteY375" fmla="*/ 490355 h 1107936"/>
              <a:gd name="connsiteX376" fmla="*/ 1620132 w 1745310"/>
              <a:gd name="connsiteY376" fmla="*/ 491849 h 1107936"/>
              <a:gd name="connsiteX377" fmla="*/ 1613160 w 1745310"/>
              <a:gd name="connsiteY377" fmla="*/ 493343 h 1107936"/>
              <a:gd name="connsiteX378" fmla="*/ 1610795 w 1745310"/>
              <a:gd name="connsiteY378" fmla="*/ 494837 h 1107936"/>
              <a:gd name="connsiteX379" fmla="*/ 1610795 w 1745310"/>
              <a:gd name="connsiteY379" fmla="*/ 494837 h 1107936"/>
              <a:gd name="connsiteX380" fmla="*/ 1622497 w 1745310"/>
              <a:gd name="connsiteY380" fmla="*/ 494837 h 1107936"/>
              <a:gd name="connsiteX381" fmla="*/ 1624862 w 1745310"/>
              <a:gd name="connsiteY381" fmla="*/ 494837 h 1107936"/>
              <a:gd name="connsiteX382" fmla="*/ 1636564 w 1745310"/>
              <a:gd name="connsiteY382" fmla="*/ 496330 h 1107936"/>
              <a:gd name="connsiteX383" fmla="*/ 1638929 w 1745310"/>
              <a:gd name="connsiteY383" fmla="*/ 496330 h 1107936"/>
              <a:gd name="connsiteX384" fmla="*/ 1638929 w 1745310"/>
              <a:gd name="connsiteY384" fmla="*/ 497824 h 1107936"/>
              <a:gd name="connsiteX385" fmla="*/ 1636564 w 1745310"/>
              <a:gd name="connsiteY385" fmla="*/ 499318 h 1107936"/>
              <a:gd name="connsiteX386" fmla="*/ 1629593 w 1745310"/>
              <a:gd name="connsiteY386" fmla="*/ 499318 h 1107936"/>
              <a:gd name="connsiteX387" fmla="*/ 1627228 w 1745310"/>
              <a:gd name="connsiteY387" fmla="*/ 500812 h 1107936"/>
              <a:gd name="connsiteX388" fmla="*/ 1622497 w 1745310"/>
              <a:gd name="connsiteY388" fmla="*/ 500812 h 1107936"/>
              <a:gd name="connsiteX389" fmla="*/ 1615526 w 1745310"/>
              <a:gd name="connsiteY389" fmla="*/ 503800 h 1107936"/>
              <a:gd name="connsiteX390" fmla="*/ 1615526 w 1745310"/>
              <a:gd name="connsiteY390" fmla="*/ 505293 h 1107936"/>
              <a:gd name="connsiteX391" fmla="*/ 1622497 w 1745310"/>
              <a:gd name="connsiteY391" fmla="*/ 505293 h 1107936"/>
              <a:gd name="connsiteX392" fmla="*/ 1622497 w 1745310"/>
              <a:gd name="connsiteY392" fmla="*/ 506787 h 1107936"/>
              <a:gd name="connsiteX393" fmla="*/ 1615526 w 1745310"/>
              <a:gd name="connsiteY393" fmla="*/ 509775 h 1107936"/>
              <a:gd name="connsiteX394" fmla="*/ 1615526 w 1745310"/>
              <a:gd name="connsiteY394" fmla="*/ 511269 h 1107936"/>
              <a:gd name="connsiteX395" fmla="*/ 1627228 w 1745310"/>
              <a:gd name="connsiteY395" fmla="*/ 511269 h 1107936"/>
              <a:gd name="connsiteX396" fmla="*/ 1631958 w 1745310"/>
              <a:gd name="connsiteY396" fmla="*/ 509775 h 1107936"/>
              <a:gd name="connsiteX397" fmla="*/ 1636689 w 1745310"/>
              <a:gd name="connsiteY397" fmla="*/ 512763 h 1107936"/>
              <a:gd name="connsiteX398" fmla="*/ 1641419 w 1745310"/>
              <a:gd name="connsiteY398" fmla="*/ 511269 h 1107936"/>
              <a:gd name="connsiteX399" fmla="*/ 1648390 w 1745310"/>
              <a:gd name="connsiteY399" fmla="*/ 511269 h 1107936"/>
              <a:gd name="connsiteX400" fmla="*/ 1650756 w 1745310"/>
              <a:gd name="connsiteY400" fmla="*/ 509775 h 1107936"/>
              <a:gd name="connsiteX401" fmla="*/ 1655486 w 1745310"/>
              <a:gd name="connsiteY401" fmla="*/ 511269 h 1107936"/>
              <a:gd name="connsiteX402" fmla="*/ 1650756 w 1745310"/>
              <a:gd name="connsiteY402" fmla="*/ 514256 h 1107936"/>
              <a:gd name="connsiteX403" fmla="*/ 1643784 w 1745310"/>
              <a:gd name="connsiteY403" fmla="*/ 514256 h 1107936"/>
              <a:gd name="connsiteX404" fmla="*/ 1641419 w 1745310"/>
              <a:gd name="connsiteY404" fmla="*/ 515751 h 1107936"/>
              <a:gd name="connsiteX405" fmla="*/ 1632083 w 1745310"/>
              <a:gd name="connsiteY405" fmla="*/ 515751 h 1107936"/>
              <a:gd name="connsiteX406" fmla="*/ 1634448 w 1745310"/>
              <a:gd name="connsiteY406" fmla="*/ 518738 h 1107936"/>
              <a:gd name="connsiteX407" fmla="*/ 1636813 w 1745310"/>
              <a:gd name="connsiteY407" fmla="*/ 517244 h 1107936"/>
              <a:gd name="connsiteX408" fmla="*/ 1650880 w 1745310"/>
              <a:gd name="connsiteY408" fmla="*/ 517244 h 1107936"/>
              <a:gd name="connsiteX409" fmla="*/ 1657851 w 1745310"/>
              <a:gd name="connsiteY409" fmla="*/ 515751 h 1107936"/>
              <a:gd name="connsiteX410" fmla="*/ 1653121 w 1745310"/>
              <a:gd name="connsiteY410" fmla="*/ 520232 h 1107936"/>
              <a:gd name="connsiteX411" fmla="*/ 1650756 w 1745310"/>
              <a:gd name="connsiteY411" fmla="*/ 518738 h 1107936"/>
              <a:gd name="connsiteX412" fmla="*/ 1648390 w 1745310"/>
              <a:gd name="connsiteY412" fmla="*/ 518738 h 1107936"/>
              <a:gd name="connsiteX413" fmla="*/ 1646025 w 1745310"/>
              <a:gd name="connsiteY413" fmla="*/ 520232 h 1107936"/>
              <a:gd name="connsiteX414" fmla="*/ 1639054 w 1745310"/>
              <a:gd name="connsiteY414" fmla="*/ 518738 h 1107936"/>
              <a:gd name="connsiteX415" fmla="*/ 1636689 w 1745310"/>
              <a:gd name="connsiteY415" fmla="*/ 520232 h 1107936"/>
              <a:gd name="connsiteX416" fmla="*/ 1639054 w 1745310"/>
              <a:gd name="connsiteY416" fmla="*/ 520232 h 1107936"/>
              <a:gd name="connsiteX417" fmla="*/ 1653121 w 1745310"/>
              <a:gd name="connsiteY417" fmla="*/ 520232 h 1107936"/>
              <a:gd name="connsiteX418" fmla="*/ 1655486 w 1745310"/>
              <a:gd name="connsiteY418" fmla="*/ 521726 h 1107936"/>
              <a:gd name="connsiteX419" fmla="*/ 1657851 w 1745310"/>
              <a:gd name="connsiteY419" fmla="*/ 521726 h 1107936"/>
              <a:gd name="connsiteX420" fmla="*/ 1660217 w 1745310"/>
              <a:gd name="connsiteY420" fmla="*/ 521726 h 1107936"/>
              <a:gd name="connsiteX421" fmla="*/ 1660217 w 1745310"/>
              <a:gd name="connsiteY421" fmla="*/ 524714 h 1107936"/>
              <a:gd name="connsiteX422" fmla="*/ 1669553 w 1745310"/>
              <a:gd name="connsiteY422" fmla="*/ 526207 h 1107936"/>
              <a:gd name="connsiteX423" fmla="*/ 1671919 w 1745310"/>
              <a:gd name="connsiteY423" fmla="*/ 530689 h 1107936"/>
              <a:gd name="connsiteX424" fmla="*/ 1674284 w 1745310"/>
              <a:gd name="connsiteY424" fmla="*/ 532183 h 1107936"/>
              <a:gd name="connsiteX425" fmla="*/ 1667312 w 1745310"/>
              <a:gd name="connsiteY425" fmla="*/ 532183 h 1107936"/>
              <a:gd name="connsiteX426" fmla="*/ 1667312 w 1745310"/>
              <a:gd name="connsiteY426" fmla="*/ 533677 h 1107936"/>
              <a:gd name="connsiteX427" fmla="*/ 1657976 w 1745310"/>
              <a:gd name="connsiteY427" fmla="*/ 533677 h 1107936"/>
              <a:gd name="connsiteX428" fmla="*/ 1655611 w 1745310"/>
              <a:gd name="connsiteY428" fmla="*/ 532183 h 1107936"/>
              <a:gd name="connsiteX429" fmla="*/ 1653245 w 1745310"/>
              <a:gd name="connsiteY429" fmla="*/ 533677 h 1107936"/>
              <a:gd name="connsiteX430" fmla="*/ 1641544 w 1745310"/>
              <a:gd name="connsiteY430" fmla="*/ 536664 h 1107936"/>
              <a:gd name="connsiteX431" fmla="*/ 1636813 w 1745310"/>
              <a:gd name="connsiteY431" fmla="*/ 538158 h 1107936"/>
              <a:gd name="connsiteX432" fmla="*/ 1629842 w 1745310"/>
              <a:gd name="connsiteY432" fmla="*/ 539652 h 1107936"/>
              <a:gd name="connsiteX433" fmla="*/ 1622871 w 1745310"/>
              <a:gd name="connsiteY433" fmla="*/ 544133 h 1107936"/>
              <a:gd name="connsiteX434" fmla="*/ 1620505 w 1745310"/>
              <a:gd name="connsiteY434" fmla="*/ 542640 h 1107936"/>
              <a:gd name="connsiteX435" fmla="*/ 1618140 w 1745310"/>
              <a:gd name="connsiteY435" fmla="*/ 544133 h 1107936"/>
              <a:gd name="connsiteX436" fmla="*/ 1613410 w 1745310"/>
              <a:gd name="connsiteY436" fmla="*/ 544133 h 1107936"/>
              <a:gd name="connsiteX437" fmla="*/ 1611044 w 1745310"/>
              <a:gd name="connsiteY437" fmla="*/ 545628 h 1107936"/>
              <a:gd name="connsiteX438" fmla="*/ 1608679 w 1745310"/>
              <a:gd name="connsiteY438" fmla="*/ 545628 h 1107936"/>
              <a:gd name="connsiteX439" fmla="*/ 1608679 w 1745310"/>
              <a:gd name="connsiteY439" fmla="*/ 548615 h 1107936"/>
              <a:gd name="connsiteX440" fmla="*/ 1611044 w 1745310"/>
              <a:gd name="connsiteY440" fmla="*/ 548615 h 1107936"/>
              <a:gd name="connsiteX441" fmla="*/ 1613410 w 1745310"/>
              <a:gd name="connsiteY441" fmla="*/ 550109 h 1107936"/>
              <a:gd name="connsiteX442" fmla="*/ 1606438 w 1745310"/>
              <a:gd name="connsiteY442" fmla="*/ 551603 h 1107936"/>
              <a:gd name="connsiteX443" fmla="*/ 1604073 w 1745310"/>
              <a:gd name="connsiteY443" fmla="*/ 553097 h 1107936"/>
              <a:gd name="connsiteX444" fmla="*/ 1604073 w 1745310"/>
              <a:gd name="connsiteY444" fmla="*/ 554591 h 1107936"/>
              <a:gd name="connsiteX445" fmla="*/ 1606438 w 1745310"/>
              <a:gd name="connsiteY445" fmla="*/ 554591 h 1107936"/>
              <a:gd name="connsiteX446" fmla="*/ 1608803 w 1745310"/>
              <a:gd name="connsiteY446" fmla="*/ 553097 h 1107936"/>
              <a:gd name="connsiteX447" fmla="*/ 1613534 w 1745310"/>
              <a:gd name="connsiteY447" fmla="*/ 553097 h 1107936"/>
              <a:gd name="connsiteX448" fmla="*/ 1615899 w 1745310"/>
              <a:gd name="connsiteY448" fmla="*/ 553097 h 1107936"/>
              <a:gd name="connsiteX449" fmla="*/ 1618265 w 1745310"/>
              <a:gd name="connsiteY449" fmla="*/ 553097 h 1107936"/>
              <a:gd name="connsiteX450" fmla="*/ 1620630 w 1745310"/>
              <a:gd name="connsiteY450" fmla="*/ 551603 h 1107936"/>
              <a:gd name="connsiteX451" fmla="*/ 1622995 w 1745310"/>
              <a:gd name="connsiteY451" fmla="*/ 553097 h 1107936"/>
              <a:gd name="connsiteX452" fmla="*/ 1622995 w 1745310"/>
              <a:gd name="connsiteY452" fmla="*/ 554591 h 1107936"/>
              <a:gd name="connsiteX453" fmla="*/ 1622995 w 1745310"/>
              <a:gd name="connsiteY453" fmla="*/ 553097 h 1107936"/>
              <a:gd name="connsiteX454" fmla="*/ 1625360 w 1745310"/>
              <a:gd name="connsiteY454" fmla="*/ 553097 h 1107936"/>
              <a:gd name="connsiteX455" fmla="*/ 1627726 w 1745310"/>
              <a:gd name="connsiteY455" fmla="*/ 551603 h 1107936"/>
              <a:gd name="connsiteX456" fmla="*/ 1632456 w 1745310"/>
              <a:gd name="connsiteY456" fmla="*/ 556084 h 1107936"/>
              <a:gd name="connsiteX457" fmla="*/ 1623119 w 1745310"/>
              <a:gd name="connsiteY457" fmla="*/ 556084 h 1107936"/>
              <a:gd name="connsiteX458" fmla="*/ 1623119 w 1745310"/>
              <a:gd name="connsiteY458" fmla="*/ 557578 h 1107936"/>
              <a:gd name="connsiteX459" fmla="*/ 1623119 w 1745310"/>
              <a:gd name="connsiteY459" fmla="*/ 562060 h 1107936"/>
              <a:gd name="connsiteX460" fmla="*/ 1625485 w 1745310"/>
              <a:gd name="connsiteY460" fmla="*/ 563554 h 1107936"/>
              <a:gd name="connsiteX461" fmla="*/ 1630215 w 1745310"/>
              <a:gd name="connsiteY461" fmla="*/ 563554 h 1107936"/>
              <a:gd name="connsiteX462" fmla="*/ 1632581 w 1745310"/>
              <a:gd name="connsiteY462" fmla="*/ 562060 h 1107936"/>
              <a:gd name="connsiteX463" fmla="*/ 1637311 w 1745310"/>
              <a:gd name="connsiteY463" fmla="*/ 563554 h 1107936"/>
              <a:gd name="connsiteX464" fmla="*/ 1639676 w 1745310"/>
              <a:gd name="connsiteY464" fmla="*/ 565047 h 1107936"/>
              <a:gd name="connsiteX465" fmla="*/ 1639676 w 1745310"/>
              <a:gd name="connsiteY465" fmla="*/ 566541 h 1107936"/>
              <a:gd name="connsiteX466" fmla="*/ 1639676 w 1745310"/>
              <a:gd name="connsiteY466" fmla="*/ 568035 h 1107936"/>
              <a:gd name="connsiteX467" fmla="*/ 1644407 w 1745310"/>
              <a:gd name="connsiteY467" fmla="*/ 569529 h 1107936"/>
              <a:gd name="connsiteX468" fmla="*/ 1630340 w 1745310"/>
              <a:gd name="connsiteY468" fmla="*/ 575504 h 1107936"/>
              <a:gd name="connsiteX469" fmla="*/ 1630340 w 1745310"/>
              <a:gd name="connsiteY469" fmla="*/ 579986 h 1107936"/>
              <a:gd name="connsiteX470" fmla="*/ 1635070 w 1745310"/>
              <a:gd name="connsiteY470" fmla="*/ 576998 h 1107936"/>
              <a:gd name="connsiteX471" fmla="*/ 1637435 w 1745310"/>
              <a:gd name="connsiteY471" fmla="*/ 578492 h 1107936"/>
              <a:gd name="connsiteX472" fmla="*/ 1642166 w 1745310"/>
              <a:gd name="connsiteY472" fmla="*/ 578492 h 1107936"/>
              <a:gd name="connsiteX473" fmla="*/ 1642166 w 1745310"/>
              <a:gd name="connsiteY473" fmla="*/ 579986 h 1107936"/>
              <a:gd name="connsiteX474" fmla="*/ 1637435 w 1745310"/>
              <a:gd name="connsiteY474" fmla="*/ 582974 h 1107936"/>
              <a:gd name="connsiteX475" fmla="*/ 1642166 w 1745310"/>
              <a:gd name="connsiteY475" fmla="*/ 585961 h 1107936"/>
              <a:gd name="connsiteX476" fmla="*/ 1646897 w 1745310"/>
              <a:gd name="connsiteY476" fmla="*/ 582974 h 1107936"/>
              <a:gd name="connsiteX477" fmla="*/ 1651627 w 1745310"/>
              <a:gd name="connsiteY477" fmla="*/ 584467 h 1107936"/>
              <a:gd name="connsiteX478" fmla="*/ 1653992 w 1745310"/>
              <a:gd name="connsiteY478" fmla="*/ 584467 h 1107936"/>
              <a:gd name="connsiteX479" fmla="*/ 1656358 w 1745310"/>
              <a:gd name="connsiteY479" fmla="*/ 585961 h 1107936"/>
              <a:gd name="connsiteX480" fmla="*/ 1661088 w 1745310"/>
              <a:gd name="connsiteY480" fmla="*/ 584467 h 1107936"/>
              <a:gd name="connsiteX481" fmla="*/ 1665819 w 1745310"/>
              <a:gd name="connsiteY481" fmla="*/ 587455 h 1107936"/>
              <a:gd name="connsiteX482" fmla="*/ 1672790 w 1745310"/>
              <a:gd name="connsiteY482" fmla="*/ 587455 h 1107936"/>
              <a:gd name="connsiteX483" fmla="*/ 1672790 w 1745310"/>
              <a:gd name="connsiteY483" fmla="*/ 585961 h 1107936"/>
              <a:gd name="connsiteX484" fmla="*/ 1677520 w 1745310"/>
              <a:gd name="connsiteY484" fmla="*/ 585961 h 1107936"/>
              <a:gd name="connsiteX485" fmla="*/ 1679886 w 1745310"/>
              <a:gd name="connsiteY485" fmla="*/ 587455 h 1107936"/>
              <a:gd name="connsiteX486" fmla="*/ 1684616 w 1745310"/>
              <a:gd name="connsiteY486" fmla="*/ 585961 h 1107936"/>
              <a:gd name="connsiteX487" fmla="*/ 1689347 w 1745310"/>
              <a:gd name="connsiteY487" fmla="*/ 587455 h 1107936"/>
              <a:gd name="connsiteX488" fmla="*/ 1689347 w 1745310"/>
              <a:gd name="connsiteY488" fmla="*/ 591937 h 1107936"/>
              <a:gd name="connsiteX489" fmla="*/ 1694077 w 1745310"/>
              <a:gd name="connsiteY489" fmla="*/ 593430 h 1107936"/>
              <a:gd name="connsiteX490" fmla="*/ 1703414 w 1745310"/>
              <a:gd name="connsiteY490" fmla="*/ 593430 h 1107936"/>
              <a:gd name="connsiteX491" fmla="*/ 1701049 w 1745310"/>
              <a:gd name="connsiteY491" fmla="*/ 594924 h 1107936"/>
              <a:gd name="connsiteX492" fmla="*/ 1696318 w 1745310"/>
              <a:gd name="connsiteY492" fmla="*/ 594924 h 1107936"/>
              <a:gd name="connsiteX493" fmla="*/ 1684616 w 1745310"/>
              <a:gd name="connsiteY493" fmla="*/ 600900 h 1107936"/>
              <a:gd name="connsiteX494" fmla="*/ 1672914 w 1745310"/>
              <a:gd name="connsiteY494" fmla="*/ 600900 h 1107936"/>
              <a:gd name="connsiteX495" fmla="*/ 1672914 w 1745310"/>
              <a:gd name="connsiteY495" fmla="*/ 602393 h 1107936"/>
              <a:gd name="connsiteX496" fmla="*/ 1661213 w 1745310"/>
              <a:gd name="connsiteY496" fmla="*/ 602393 h 1107936"/>
              <a:gd name="connsiteX497" fmla="*/ 1654241 w 1745310"/>
              <a:gd name="connsiteY497" fmla="*/ 605381 h 1107936"/>
              <a:gd name="connsiteX498" fmla="*/ 1644905 w 1745310"/>
              <a:gd name="connsiteY498" fmla="*/ 605381 h 1107936"/>
              <a:gd name="connsiteX499" fmla="*/ 1642540 w 1745310"/>
              <a:gd name="connsiteY499" fmla="*/ 605381 h 1107936"/>
              <a:gd name="connsiteX500" fmla="*/ 1633203 w 1745310"/>
              <a:gd name="connsiteY500" fmla="*/ 605381 h 1107936"/>
              <a:gd name="connsiteX501" fmla="*/ 1623867 w 1745310"/>
              <a:gd name="connsiteY501" fmla="*/ 611357 h 1107936"/>
              <a:gd name="connsiteX502" fmla="*/ 1621501 w 1745310"/>
              <a:gd name="connsiteY502" fmla="*/ 611357 h 1107936"/>
              <a:gd name="connsiteX503" fmla="*/ 1619136 w 1745310"/>
              <a:gd name="connsiteY503" fmla="*/ 615838 h 1107936"/>
              <a:gd name="connsiteX504" fmla="*/ 1621501 w 1745310"/>
              <a:gd name="connsiteY504" fmla="*/ 618826 h 1107936"/>
              <a:gd name="connsiteX505" fmla="*/ 1630838 w 1745310"/>
              <a:gd name="connsiteY505" fmla="*/ 620320 h 1107936"/>
              <a:gd name="connsiteX506" fmla="*/ 1633203 w 1745310"/>
              <a:gd name="connsiteY506" fmla="*/ 618826 h 1107936"/>
              <a:gd name="connsiteX507" fmla="*/ 1637933 w 1745310"/>
              <a:gd name="connsiteY507" fmla="*/ 618826 h 1107936"/>
              <a:gd name="connsiteX508" fmla="*/ 1640299 w 1745310"/>
              <a:gd name="connsiteY508" fmla="*/ 623307 h 1107936"/>
              <a:gd name="connsiteX509" fmla="*/ 1647270 w 1745310"/>
              <a:gd name="connsiteY509" fmla="*/ 624801 h 1107936"/>
              <a:gd name="connsiteX510" fmla="*/ 1647270 w 1745310"/>
              <a:gd name="connsiteY510" fmla="*/ 621814 h 1107936"/>
              <a:gd name="connsiteX511" fmla="*/ 1652001 w 1745310"/>
              <a:gd name="connsiteY511" fmla="*/ 624801 h 1107936"/>
              <a:gd name="connsiteX512" fmla="*/ 1656731 w 1745310"/>
              <a:gd name="connsiteY512" fmla="*/ 624801 h 1107936"/>
              <a:gd name="connsiteX513" fmla="*/ 1659096 w 1745310"/>
              <a:gd name="connsiteY513" fmla="*/ 623307 h 1107936"/>
              <a:gd name="connsiteX514" fmla="*/ 1663827 w 1745310"/>
              <a:gd name="connsiteY514" fmla="*/ 624801 h 1107936"/>
              <a:gd name="connsiteX515" fmla="*/ 1663827 w 1745310"/>
              <a:gd name="connsiteY515" fmla="*/ 626295 h 1107936"/>
              <a:gd name="connsiteX516" fmla="*/ 1652125 w 1745310"/>
              <a:gd name="connsiteY516" fmla="*/ 626295 h 1107936"/>
              <a:gd name="connsiteX517" fmla="*/ 1645154 w 1745310"/>
              <a:gd name="connsiteY517" fmla="*/ 627789 h 1107936"/>
              <a:gd name="connsiteX518" fmla="*/ 1654490 w 1745310"/>
              <a:gd name="connsiteY518" fmla="*/ 630777 h 1107936"/>
              <a:gd name="connsiteX519" fmla="*/ 1656856 w 1745310"/>
              <a:gd name="connsiteY519" fmla="*/ 629283 h 1107936"/>
              <a:gd name="connsiteX520" fmla="*/ 1668557 w 1745310"/>
              <a:gd name="connsiteY520" fmla="*/ 629283 h 1107936"/>
              <a:gd name="connsiteX521" fmla="*/ 1670923 w 1745310"/>
              <a:gd name="connsiteY521" fmla="*/ 627789 h 1107936"/>
              <a:gd name="connsiteX522" fmla="*/ 1677894 w 1745310"/>
              <a:gd name="connsiteY522" fmla="*/ 627789 h 1107936"/>
              <a:gd name="connsiteX523" fmla="*/ 1673163 w 1745310"/>
              <a:gd name="connsiteY523" fmla="*/ 629283 h 1107936"/>
              <a:gd name="connsiteX524" fmla="*/ 1670798 w 1745310"/>
              <a:gd name="connsiteY524" fmla="*/ 632270 h 1107936"/>
              <a:gd name="connsiteX525" fmla="*/ 1668433 w 1745310"/>
              <a:gd name="connsiteY525" fmla="*/ 630777 h 1107936"/>
              <a:gd name="connsiteX526" fmla="*/ 1666068 w 1745310"/>
              <a:gd name="connsiteY526" fmla="*/ 632270 h 1107936"/>
              <a:gd name="connsiteX527" fmla="*/ 1663702 w 1745310"/>
              <a:gd name="connsiteY527" fmla="*/ 633764 h 1107936"/>
              <a:gd name="connsiteX528" fmla="*/ 1661337 w 1745310"/>
              <a:gd name="connsiteY528" fmla="*/ 633764 h 1107936"/>
              <a:gd name="connsiteX529" fmla="*/ 1658972 w 1745310"/>
              <a:gd name="connsiteY529" fmla="*/ 633764 h 1107936"/>
              <a:gd name="connsiteX530" fmla="*/ 1656607 w 1745310"/>
              <a:gd name="connsiteY530" fmla="*/ 633764 h 1107936"/>
              <a:gd name="connsiteX531" fmla="*/ 1644905 w 1745310"/>
              <a:gd name="connsiteY531" fmla="*/ 633764 h 1107936"/>
              <a:gd name="connsiteX532" fmla="*/ 1640174 w 1745310"/>
              <a:gd name="connsiteY532" fmla="*/ 636752 h 1107936"/>
              <a:gd name="connsiteX533" fmla="*/ 1635444 w 1745310"/>
              <a:gd name="connsiteY533" fmla="*/ 638246 h 1107936"/>
              <a:gd name="connsiteX534" fmla="*/ 1640174 w 1745310"/>
              <a:gd name="connsiteY534" fmla="*/ 638246 h 1107936"/>
              <a:gd name="connsiteX535" fmla="*/ 1642540 w 1745310"/>
              <a:gd name="connsiteY535" fmla="*/ 639740 h 1107936"/>
              <a:gd name="connsiteX536" fmla="*/ 1647270 w 1745310"/>
              <a:gd name="connsiteY536" fmla="*/ 638246 h 1107936"/>
              <a:gd name="connsiteX537" fmla="*/ 1656607 w 1745310"/>
              <a:gd name="connsiteY537" fmla="*/ 638246 h 1107936"/>
              <a:gd name="connsiteX538" fmla="*/ 1658972 w 1745310"/>
              <a:gd name="connsiteY538" fmla="*/ 638246 h 1107936"/>
              <a:gd name="connsiteX539" fmla="*/ 1668308 w 1745310"/>
              <a:gd name="connsiteY539" fmla="*/ 641233 h 1107936"/>
              <a:gd name="connsiteX540" fmla="*/ 1673039 w 1745310"/>
              <a:gd name="connsiteY540" fmla="*/ 639740 h 1107936"/>
              <a:gd name="connsiteX541" fmla="*/ 1680010 w 1745310"/>
              <a:gd name="connsiteY541" fmla="*/ 639740 h 1107936"/>
              <a:gd name="connsiteX542" fmla="*/ 1680010 w 1745310"/>
              <a:gd name="connsiteY542" fmla="*/ 644221 h 1107936"/>
              <a:gd name="connsiteX543" fmla="*/ 1684741 w 1745310"/>
              <a:gd name="connsiteY543" fmla="*/ 644221 h 1107936"/>
              <a:gd name="connsiteX544" fmla="*/ 1689471 w 1745310"/>
              <a:gd name="connsiteY544" fmla="*/ 645715 h 1107936"/>
              <a:gd name="connsiteX545" fmla="*/ 1682500 w 1745310"/>
              <a:gd name="connsiteY545" fmla="*/ 645715 h 1107936"/>
              <a:gd name="connsiteX546" fmla="*/ 1680135 w 1745310"/>
              <a:gd name="connsiteY546" fmla="*/ 647209 h 1107936"/>
              <a:gd name="connsiteX547" fmla="*/ 1670798 w 1745310"/>
              <a:gd name="connsiteY547" fmla="*/ 647209 h 1107936"/>
              <a:gd name="connsiteX548" fmla="*/ 1668433 w 1745310"/>
              <a:gd name="connsiteY548" fmla="*/ 648703 h 1107936"/>
              <a:gd name="connsiteX549" fmla="*/ 1652001 w 1745310"/>
              <a:gd name="connsiteY549" fmla="*/ 648703 h 1107936"/>
              <a:gd name="connsiteX550" fmla="*/ 1649635 w 1745310"/>
              <a:gd name="connsiteY550" fmla="*/ 650197 h 1107936"/>
              <a:gd name="connsiteX551" fmla="*/ 1640299 w 1745310"/>
              <a:gd name="connsiteY551" fmla="*/ 650197 h 1107936"/>
              <a:gd name="connsiteX552" fmla="*/ 1637933 w 1745310"/>
              <a:gd name="connsiteY552" fmla="*/ 651691 h 1107936"/>
              <a:gd name="connsiteX553" fmla="*/ 1633203 w 1745310"/>
              <a:gd name="connsiteY553" fmla="*/ 651691 h 1107936"/>
              <a:gd name="connsiteX554" fmla="*/ 1628472 w 1745310"/>
              <a:gd name="connsiteY554" fmla="*/ 654678 h 1107936"/>
              <a:gd name="connsiteX555" fmla="*/ 1623742 w 1745310"/>
              <a:gd name="connsiteY555" fmla="*/ 654678 h 1107936"/>
              <a:gd name="connsiteX556" fmla="*/ 1621377 w 1745310"/>
              <a:gd name="connsiteY556" fmla="*/ 656172 h 1107936"/>
              <a:gd name="connsiteX557" fmla="*/ 1616646 w 1745310"/>
              <a:gd name="connsiteY557" fmla="*/ 656172 h 1107936"/>
              <a:gd name="connsiteX558" fmla="*/ 1614281 w 1745310"/>
              <a:gd name="connsiteY558" fmla="*/ 654678 h 1107936"/>
              <a:gd name="connsiteX559" fmla="*/ 1600214 w 1745310"/>
              <a:gd name="connsiteY559" fmla="*/ 659160 h 1107936"/>
              <a:gd name="connsiteX560" fmla="*/ 1597849 w 1745310"/>
              <a:gd name="connsiteY560" fmla="*/ 662147 h 1107936"/>
              <a:gd name="connsiteX561" fmla="*/ 1600214 w 1745310"/>
              <a:gd name="connsiteY561" fmla="*/ 662147 h 1107936"/>
              <a:gd name="connsiteX562" fmla="*/ 1621252 w 1745310"/>
              <a:gd name="connsiteY562" fmla="*/ 662147 h 1107936"/>
              <a:gd name="connsiteX563" fmla="*/ 1623617 w 1745310"/>
              <a:gd name="connsiteY563" fmla="*/ 662147 h 1107936"/>
              <a:gd name="connsiteX564" fmla="*/ 1630589 w 1745310"/>
              <a:gd name="connsiteY564" fmla="*/ 662147 h 1107936"/>
              <a:gd name="connsiteX565" fmla="*/ 1632954 w 1745310"/>
              <a:gd name="connsiteY565" fmla="*/ 662147 h 1107936"/>
              <a:gd name="connsiteX566" fmla="*/ 1637685 w 1745310"/>
              <a:gd name="connsiteY566" fmla="*/ 662147 h 1107936"/>
              <a:gd name="connsiteX567" fmla="*/ 1640050 w 1745310"/>
              <a:gd name="connsiteY567" fmla="*/ 662147 h 1107936"/>
              <a:gd name="connsiteX568" fmla="*/ 1647021 w 1745310"/>
              <a:gd name="connsiteY568" fmla="*/ 660654 h 1107936"/>
              <a:gd name="connsiteX569" fmla="*/ 1649386 w 1745310"/>
              <a:gd name="connsiteY569" fmla="*/ 662147 h 1107936"/>
              <a:gd name="connsiteX570" fmla="*/ 1642415 w 1745310"/>
              <a:gd name="connsiteY570" fmla="*/ 665135 h 1107936"/>
              <a:gd name="connsiteX571" fmla="*/ 1644780 w 1745310"/>
              <a:gd name="connsiteY571" fmla="*/ 666629 h 1107936"/>
              <a:gd name="connsiteX572" fmla="*/ 1647146 w 1745310"/>
              <a:gd name="connsiteY572" fmla="*/ 666629 h 1107936"/>
              <a:gd name="connsiteX573" fmla="*/ 1647146 w 1745310"/>
              <a:gd name="connsiteY573" fmla="*/ 675592 h 1107936"/>
              <a:gd name="connsiteX574" fmla="*/ 1654117 w 1745310"/>
              <a:gd name="connsiteY574" fmla="*/ 675592 h 1107936"/>
              <a:gd name="connsiteX575" fmla="*/ 1654117 w 1745310"/>
              <a:gd name="connsiteY575" fmla="*/ 677086 h 1107936"/>
              <a:gd name="connsiteX576" fmla="*/ 1654117 w 1745310"/>
              <a:gd name="connsiteY576" fmla="*/ 680074 h 1107936"/>
              <a:gd name="connsiteX577" fmla="*/ 1651752 w 1745310"/>
              <a:gd name="connsiteY577" fmla="*/ 680074 h 1107936"/>
              <a:gd name="connsiteX578" fmla="*/ 1649386 w 1745310"/>
              <a:gd name="connsiteY578" fmla="*/ 677086 h 1107936"/>
              <a:gd name="connsiteX579" fmla="*/ 1647021 w 1745310"/>
              <a:gd name="connsiteY579" fmla="*/ 678580 h 1107936"/>
              <a:gd name="connsiteX580" fmla="*/ 1642291 w 1745310"/>
              <a:gd name="connsiteY580" fmla="*/ 678580 h 1107936"/>
              <a:gd name="connsiteX581" fmla="*/ 1637560 w 1745310"/>
              <a:gd name="connsiteY581" fmla="*/ 680074 h 1107936"/>
              <a:gd name="connsiteX582" fmla="*/ 1635195 w 1745310"/>
              <a:gd name="connsiteY582" fmla="*/ 681567 h 1107936"/>
              <a:gd name="connsiteX583" fmla="*/ 1635195 w 1745310"/>
              <a:gd name="connsiteY583" fmla="*/ 686049 h 1107936"/>
              <a:gd name="connsiteX584" fmla="*/ 1632830 w 1745310"/>
              <a:gd name="connsiteY584" fmla="*/ 687543 h 1107936"/>
              <a:gd name="connsiteX585" fmla="*/ 1637560 w 1745310"/>
              <a:gd name="connsiteY585" fmla="*/ 690530 h 1107936"/>
              <a:gd name="connsiteX586" fmla="*/ 1639925 w 1745310"/>
              <a:gd name="connsiteY586" fmla="*/ 689037 h 1107936"/>
              <a:gd name="connsiteX587" fmla="*/ 1642291 w 1745310"/>
              <a:gd name="connsiteY587" fmla="*/ 689037 h 1107936"/>
              <a:gd name="connsiteX588" fmla="*/ 1639925 w 1745310"/>
              <a:gd name="connsiteY588" fmla="*/ 692024 h 1107936"/>
              <a:gd name="connsiteX589" fmla="*/ 1635195 w 1745310"/>
              <a:gd name="connsiteY589" fmla="*/ 695012 h 1107936"/>
              <a:gd name="connsiteX590" fmla="*/ 1632830 w 1745310"/>
              <a:gd name="connsiteY590" fmla="*/ 696506 h 1107936"/>
              <a:gd name="connsiteX591" fmla="*/ 1632830 w 1745310"/>
              <a:gd name="connsiteY591" fmla="*/ 696506 h 1107936"/>
              <a:gd name="connsiteX592" fmla="*/ 1635195 w 1745310"/>
              <a:gd name="connsiteY592" fmla="*/ 695012 h 1107936"/>
              <a:gd name="connsiteX593" fmla="*/ 1630464 w 1745310"/>
              <a:gd name="connsiteY593" fmla="*/ 695012 h 1107936"/>
              <a:gd name="connsiteX594" fmla="*/ 1632830 w 1745310"/>
              <a:gd name="connsiteY594" fmla="*/ 696506 h 1107936"/>
              <a:gd name="connsiteX595" fmla="*/ 1637560 w 1745310"/>
              <a:gd name="connsiteY595" fmla="*/ 698000 h 1107936"/>
              <a:gd name="connsiteX596" fmla="*/ 1642291 w 1745310"/>
              <a:gd name="connsiteY596" fmla="*/ 698000 h 1107936"/>
              <a:gd name="connsiteX597" fmla="*/ 1647021 w 1745310"/>
              <a:gd name="connsiteY597" fmla="*/ 696506 h 1107936"/>
              <a:gd name="connsiteX598" fmla="*/ 1647021 w 1745310"/>
              <a:gd name="connsiteY598" fmla="*/ 699494 h 1107936"/>
              <a:gd name="connsiteX599" fmla="*/ 1653992 w 1745310"/>
              <a:gd name="connsiteY599" fmla="*/ 702481 h 1107936"/>
              <a:gd name="connsiteX600" fmla="*/ 1653992 w 1745310"/>
              <a:gd name="connsiteY600" fmla="*/ 703975 h 1107936"/>
              <a:gd name="connsiteX601" fmla="*/ 1651627 w 1745310"/>
              <a:gd name="connsiteY601" fmla="*/ 705469 h 1107936"/>
              <a:gd name="connsiteX602" fmla="*/ 1658598 w 1745310"/>
              <a:gd name="connsiteY602" fmla="*/ 708457 h 1107936"/>
              <a:gd name="connsiteX603" fmla="*/ 1660964 w 1745310"/>
              <a:gd name="connsiteY603" fmla="*/ 706963 h 1107936"/>
              <a:gd name="connsiteX604" fmla="*/ 1663329 w 1745310"/>
              <a:gd name="connsiteY604" fmla="*/ 708457 h 1107936"/>
              <a:gd name="connsiteX605" fmla="*/ 1668059 w 1745310"/>
              <a:gd name="connsiteY605" fmla="*/ 708457 h 1107936"/>
              <a:gd name="connsiteX606" fmla="*/ 1670425 w 1745310"/>
              <a:gd name="connsiteY606" fmla="*/ 706963 h 1107936"/>
              <a:gd name="connsiteX607" fmla="*/ 1677396 w 1745310"/>
              <a:gd name="connsiteY607" fmla="*/ 709951 h 1107936"/>
              <a:gd name="connsiteX608" fmla="*/ 1670425 w 1745310"/>
              <a:gd name="connsiteY608" fmla="*/ 717420 h 1107936"/>
              <a:gd name="connsiteX609" fmla="*/ 1665694 w 1745310"/>
              <a:gd name="connsiteY609" fmla="*/ 717420 h 1107936"/>
              <a:gd name="connsiteX610" fmla="*/ 1663329 w 1745310"/>
              <a:gd name="connsiteY610" fmla="*/ 718914 h 1107936"/>
              <a:gd name="connsiteX611" fmla="*/ 1665694 w 1745310"/>
              <a:gd name="connsiteY611" fmla="*/ 718914 h 1107936"/>
              <a:gd name="connsiteX612" fmla="*/ 1670425 w 1745310"/>
              <a:gd name="connsiteY612" fmla="*/ 720407 h 1107936"/>
              <a:gd name="connsiteX613" fmla="*/ 1677396 w 1745310"/>
              <a:gd name="connsiteY613" fmla="*/ 720407 h 1107936"/>
              <a:gd name="connsiteX614" fmla="*/ 1679761 w 1745310"/>
              <a:gd name="connsiteY614" fmla="*/ 723395 h 1107936"/>
              <a:gd name="connsiteX615" fmla="*/ 1668059 w 1745310"/>
              <a:gd name="connsiteY615" fmla="*/ 727877 h 1107936"/>
              <a:gd name="connsiteX616" fmla="*/ 1665694 w 1745310"/>
              <a:gd name="connsiteY616" fmla="*/ 729370 h 1107936"/>
              <a:gd name="connsiteX617" fmla="*/ 1658723 w 1745310"/>
              <a:gd name="connsiteY617" fmla="*/ 729370 h 1107936"/>
              <a:gd name="connsiteX618" fmla="*/ 1656358 w 1745310"/>
              <a:gd name="connsiteY618" fmla="*/ 733852 h 1107936"/>
              <a:gd name="connsiteX619" fmla="*/ 1653992 w 1745310"/>
              <a:gd name="connsiteY619" fmla="*/ 733852 h 1107936"/>
              <a:gd name="connsiteX620" fmla="*/ 1651627 w 1745310"/>
              <a:gd name="connsiteY620" fmla="*/ 729370 h 1107936"/>
              <a:gd name="connsiteX621" fmla="*/ 1644656 w 1745310"/>
              <a:gd name="connsiteY621" fmla="*/ 729370 h 1107936"/>
              <a:gd name="connsiteX622" fmla="*/ 1642291 w 1745310"/>
              <a:gd name="connsiteY622" fmla="*/ 730864 h 1107936"/>
              <a:gd name="connsiteX623" fmla="*/ 1632954 w 1745310"/>
              <a:gd name="connsiteY623" fmla="*/ 730864 h 1107936"/>
              <a:gd name="connsiteX624" fmla="*/ 1623617 w 1745310"/>
              <a:gd name="connsiteY624" fmla="*/ 738333 h 1107936"/>
              <a:gd name="connsiteX625" fmla="*/ 1628348 w 1745310"/>
              <a:gd name="connsiteY625" fmla="*/ 739828 h 1107936"/>
              <a:gd name="connsiteX626" fmla="*/ 1630713 w 1745310"/>
              <a:gd name="connsiteY626" fmla="*/ 738333 h 1107936"/>
              <a:gd name="connsiteX627" fmla="*/ 1637685 w 1745310"/>
              <a:gd name="connsiteY627" fmla="*/ 738333 h 1107936"/>
              <a:gd name="connsiteX628" fmla="*/ 1637685 w 1745310"/>
              <a:gd name="connsiteY628" fmla="*/ 741321 h 1107936"/>
              <a:gd name="connsiteX629" fmla="*/ 1640050 w 1745310"/>
              <a:gd name="connsiteY629" fmla="*/ 742815 h 1107936"/>
              <a:gd name="connsiteX630" fmla="*/ 1644780 w 1745310"/>
              <a:gd name="connsiteY630" fmla="*/ 744309 h 1107936"/>
              <a:gd name="connsiteX631" fmla="*/ 1649511 w 1745310"/>
              <a:gd name="connsiteY631" fmla="*/ 744309 h 1107936"/>
              <a:gd name="connsiteX632" fmla="*/ 1651876 w 1745310"/>
              <a:gd name="connsiteY632" fmla="*/ 742815 h 1107936"/>
              <a:gd name="connsiteX633" fmla="*/ 1661213 w 1745310"/>
              <a:gd name="connsiteY633" fmla="*/ 742815 h 1107936"/>
              <a:gd name="connsiteX634" fmla="*/ 1663578 w 1745310"/>
              <a:gd name="connsiteY634" fmla="*/ 742815 h 1107936"/>
              <a:gd name="connsiteX635" fmla="*/ 1668308 w 1745310"/>
              <a:gd name="connsiteY635" fmla="*/ 742815 h 1107936"/>
              <a:gd name="connsiteX636" fmla="*/ 1668308 w 1745310"/>
              <a:gd name="connsiteY636" fmla="*/ 744309 h 1107936"/>
              <a:gd name="connsiteX637" fmla="*/ 1663578 w 1745310"/>
              <a:gd name="connsiteY637" fmla="*/ 747297 h 1107936"/>
              <a:gd name="connsiteX638" fmla="*/ 1668308 w 1745310"/>
              <a:gd name="connsiteY638" fmla="*/ 747297 h 1107936"/>
              <a:gd name="connsiteX639" fmla="*/ 1670674 w 1745310"/>
              <a:gd name="connsiteY639" fmla="*/ 747297 h 1107936"/>
              <a:gd name="connsiteX640" fmla="*/ 1675404 w 1745310"/>
              <a:gd name="connsiteY640" fmla="*/ 747297 h 1107936"/>
              <a:gd name="connsiteX641" fmla="*/ 1677769 w 1745310"/>
              <a:gd name="connsiteY641" fmla="*/ 747297 h 1107936"/>
              <a:gd name="connsiteX642" fmla="*/ 1680135 w 1745310"/>
              <a:gd name="connsiteY642" fmla="*/ 745803 h 1107936"/>
              <a:gd name="connsiteX643" fmla="*/ 1687106 w 1745310"/>
              <a:gd name="connsiteY643" fmla="*/ 745803 h 1107936"/>
              <a:gd name="connsiteX644" fmla="*/ 1694077 w 1745310"/>
              <a:gd name="connsiteY644" fmla="*/ 744309 h 1107936"/>
              <a:gd name="connsiteX645" fmla="*/ 1698808 w 1745310"/>
              <a:gd name="connsiteY645" fmla="*/ 744309 h 1107936"/>
              <a:gd name="connsiteX646" fmla="*/ 1701173 w 1745310"/>
              <a:gd name="connsiteY646" fmla="*/ 744309 h 1107936"/>
              <a:gd name="connsiteX647" fmla="*/ 1701173 w 1745310"/>
              <a:gd name="connsiteY647" fmla="*/ 745803 h 1107936"/>
              <a:gd name="connsiteX648" fmla="*/ 1696442 w 1745310"/>
              <a:gd name="connsiteY648" fmla="*/ 745803 h 1107936"/>
              <a:gd name="connsiteX649" fmla="*/ 1694077 w 1745310"/>
              <a:gd name="connsiteY649" fmla="*/ 747297 h 1107936"/>
              <a:gd name="connsiteX650" fmla="*/ 1689347 w 1745310"/>
              <a:gd name="connsiteY650" fmla="*/ 747297 h 1107936"/>
              <a:gd name="connsiteX651" fmla="*/ 1680010 w 1745310"/>
              <a:gd name="connsiteY651" fmla="*/ 751778 h 1107936"/>
              <a:gd name="connsiteX652" fmla="*/ 1673039 w 1745310"/>
              <a:gd name="connsiteY652" fmla="*/ 750284 h 1107936"/>
              <a:gd name="connsiteX653" fmla="*/ 1670674 w 1745310"/>
              <a:gd name="connsiteY653" fmla="*/ 753272 h 1107936"/>
              <a:gd name="connsiteX654" fmla="*/ 1665943 w 1745310"/>
              <a:gd name="connsiteY654" fmla="*/ 754766 h 1107936"/>
              <a:gd name="connsiteX655" fmla="*/ 1658972 w 1745310"/>
              <a:gd name="connsiteY655" fmla="*/ 754766 h 1107936"/>
              <a:gd name="connsiteX656" fmla="*/ 1654241 w 1745310"/>
              <a:gd name="connsiteY656" fmla="*/ 754766 h 1107936"/>
              <a:gd name="connsiteX657" fmla="*/ 1651876 w 1745310"/>
              <a:gd name="connsiteY657" fmla="*/ 757754 h 1107936"/>
              <a:gd name="connsiteX658" fmla="*/ 1651876 w 1745310"/>
              <a:gd name="connsiteY658" fmla="*/ 759247 h 1107936"/>
              <a:gd name="connsiteX659" fmla="*/ 1654241 w 1745310"/>
              <a:gd name="connsiteY659" fmla="*/ 757754 h 1107936"/>
              <a:gd name="connsiteX660" fmla="*/ 1661213 w 1745310"/>
              <a:gd name="connsiteY660" fmla="*/ 757754 h 1107936"/>
              <a:gd name="connsiteX661" fmla="*/ 1658847 w 1745310"/>
              <a:gd name="connsiteY661" fmla="*/ 762235 h 1107936"/>
              <a:gd name="connsiteX662" fmla="*/ 1658847 w 1745310"/>
              <a:gd name="connsiteY662" fmla="*/ 765223 h 1107936"/>
              <a:gd name="connsiteX663" fmla="*/ 1651876 w 1745310"/>
              <a:gd name="connsiteY663" fmla="*/ 769704 h 1107936"/>
              <a:gd name="connsiteX664" fmla="*/ 1651876 w 1745310"/>
              <a:gd name="connsiteY664" fmla="*/ 771198 h 1107936"/>
              <a:gd name="connsiteX665" fmla="*/ 1644905 w 1745310"/>
              <a:gd name="connsiteY665" fmla="*/ 775680 h 1107936"/>
              <a:gd name="connsiteX666" fmla="*/ 1642540 w 1745310"/>
              <a:gd name="connsiteY666" fmla="*/ 775680 h 1107936"/>
              <a:gd name="connsiteX667" fmla="*/ 1642540 w 1745310"/>
              <a:gd name="connsiteY667" fmla="*/ 774186 h 1107936"/>
              <a:gd name="connsiteX668" fmla="*/ 1642540 w 1745310"/>
              <a:gd name="connsiteY668" fmla="*/ 774186 h 1107936"/>
              <a:gd name="connsiteX669" fmla="*/ 1637809 w 1745310"/>
              <a:gd name="connsiteY669" fmla="*/ 774186 h 1107936"/>
              <a:gd name="connsiteX670" fmla="*/ 1635444 w 1745310"/>
              <a:gd name="connsiteY670" fmla="*/ 772692 h 1107936"/>
              <a:gd name="connsiteX671" fmla="*/ 1633078 w 1745310"/>
              <a:gd name="connsiteY671" fmla="*/ 775680 h 1107936"/>
              <a:gd name="connsiteX672" fmla="*/ 1633078 w 1745310"/>
              <a:gd name="connsiteY672" fmla="*/ 775680 h 1107936"/>
              <a:gd name="connsiteX673" fmla="*/ 1642415 w 1745310"/>
              <a:gd name="connsiteY673" fmla="*/ 775680 h 1107936"/>
              <a:gd name="connsiteX674" fmla="*/ 1642415 w 1745310"/>
              <a:gd name="connsiteY674" fmla="*/ 777174 h 1107936"/>
              <a:gd name="connsiteX675" fmla="*/ 1635444 w 1745310"/>
              <a:gd name="connsiteY675" fmla="*/ 777174 h 1107936"/>
              <a:gd name="connsiteX676" fmla="*/ 1633078 w 1745310"/>
              <a:gd name="connsiteY676" fmla="*/ 778667 h 1107936"/>
              <a:gd name="connsiteX677" fmla="*/ 1621377 w 1745310"/>
              <a:gd name="connsiteY677" fmla="*/ 778667 h 1107936"/>
              <a:gd name="connsiteX678" fmla="*/ 1619011 w 1745310"/>
              <a:gd name="connsiteY678" fmla="*/ 780161 h 1107936"/>
              <a:gd name="connsiteX679" fmla="*/ 1612040 w 1745310"/>
              <a:gd name="connsiteY679" fmla="*/ 780161 h 1107936"/>
              <a:gd name="connsiteX680" fmla="*/ 1609675 w 1745310"/>
              <a:gd name="connsiteY680" fmla="*/ 781655 h 1107936"/>
              <a:gd name="connsiteX681" fmla="*/ 1602704 w 1745310"/>
              <a:gd name="connsiteY681" fmla="*/ 780161 h 1107936"/>
              <a:gd name="connsiteX682" fmla="*/ 1602704 w 1745310"/>
              <a:gd name="connsiteY682" fmla="*/ 784643 h 1107936"/>
              <a:gd name="connsiteX683" fmla="*/ 1600338 w 1745310"/>
              <a:gd name="connsiteY683" fmla="*/ 786137 h 1107936"/>
              <a:gd name="connsiteX684" fmla="*/ 1597973 w 1745310"/>
              <a:gd name="connsiteY684" fmla="*/ 783149 h 1107936"/>
              <a:gd name="connsiteX685" fmla="*/ 1593243 w 1745310"/>
              <a:gd name="connsiteY685" fmla="*/ 784643 h 1107936"/>
              <a:gd name="connsiteX686" fmla="*/ 1593243 w 1745310"/>
              <a:gd name="connsiteY686" fmla="*/ 792112 h 1107936"/>
              <a:gd name="connsiteX687" fmla="*/ 1600214 w 1745310"/>
              <a:gd name="connsiteY687" fmla="*/ 793606 h 1107936"/>
              <a:gd name="connsiteX688" fmla="*/ 1602579 w 1745310"/>
              <a:gd name="connsiteY688" fmla="*/ 792112 h 1107936"/>
              <a:gd name="connsiteX689" fmla="*/ 1611916 w 1745310"/>
              <a:gd name="connsiteY689" fmla="*/ 792112 h 1107936"/>
              <a:gd name="connsiteX690" fmla="*/ 1614281 w 1745310"/>
              <a:gd name="connsiteY690" fmla="*/ 793606 h 1107936"/>
              <a:gd name="connsiteX691" fmla="*/ 1623617 w 1745310"/>
              <a:gd name="connsiteY691" fmla="*/ 793606 h 1107936"/>
              <a:gd name="connsiteX692" fmla="*/ 1616646 w 1745310"/>
              <a:gd name="connsiteY692" fmla="*/ 795100 h 1107936"/>
              <a:gd name="connsiteX693" fmla="*/ 1609675 w 1745310"/>
              <a:gd name="connsiteY693" fmla="*/ 795100 h 1107936"/>
              <a:gd name="connsiteX694" fmla="*/ 1607310 w 1745310"/>
              <a:gd name="connsiteY694" fmla="*/ 796594 h 1107936"/>
              <a:gd name="connsiteX695" fmla="*/ 1595608 w 1745310"/>
              <a:gd name="connsiteY695" fmla="*/ 796594 h 1107936"/>
              <a:gd name="connsiteX696" fmla="*/ 1593243 w 1745310"/>
              <a:gd name="connsiteY696" fmla="*/ 798087 h 1107936"/>
              <a:gd name="connsiteX697" fmla="*/ 1593243 w 1745310"/>
              <a:gd name="connsiteY697" fmla="*/ 804063 h 1107936"/>
              <a:gd name="connsiteX698" fmla="*/ 1590877 w 1745310"/>
              <a:gd name="connsiteY698" fmla="*/ 805557 h 1107936"/>
              <a:gd name="connsiteX699" fmla="*/ 1590877 w 1745310"/>
              <a:gd name="connsiteY699" fmla="*/ 814520 h 1107936"/>
              <a:gd name="connsiteX700" fmla="*/ 1590877 w 1745310"/>
              <a:gd name="connsiteY700" fmla="*/ 816014 h 1107936"/>
              <a:gd name="connsiteX701" fmla="*/ 1590877 w 1745310"/>
              <a:gd name="connsiteY701" fmla="*/ 820495 h 1107936"/>
              <a:gd name="connsiteX702" fmla="*/ 1588512 w 1745310"/>
              <a:gd name="connsiteY702" fmla="*/ 821989 h 1107936"/>
              <a:gd name="connsiteX703" fmla="*/ 1590877 w 1745310"/>
              <a:gd name="connsiteY703" fmla="*/ 823483 h 1107936"/>
              <a:gd name="connsiteX704" fmla="*/ 1588512 w 1745310"/>
              <a:gd name="connsiteY704" fmla="*/ 827964 h 1107936"/>
              <a:gd name="connsiteX705" fmla="*/ 1588512 w 1745310"/>
              <a:gd name="connsiteY705" fmla="*/ 833940 h 1107936"/>
              <a:gd name="connsiteX706" fmla="*/ 1595483 w 1745310"/>
              <a:gd name="connsiteY706" fmla="*/ 833940 h 1107936"/>
              <a:gd name="connsiteX707" fmla="*/ 1590753 w 1745310"/>
              <a:gd name="connsiteY707" fmla="*/ 835433 h 1107936"/>
              <a:gd name="connsiteX708" fmla="*/ 1588388 w 1745310"/>
              <a:gd name="connsiteY708" fmla="*/ 838421 h 1107936"/>
              <a:gd name="connsiteX709" fmla="*/ 1588388 w 1745310"/>
              <a:gd name="connsiteY709" fmla="*/ 856223 h 1107936"/>
              <a:gd name="connsiteX710" fmla="*/ 1590753 w 1745310"/>
              <a:gd name="connsiteY710" fmla="*/ 857717 h 1107936"/>
              <a:gd name="connsiteX711" fmla="*/ 1590753 w 1745310"/>
              <a:gd name="connsiteY711" fmla="*/ 860704 h 1107936"/>
              <a:gd name="connsiteX712" fmla="*/ 1588388 w 1745310"/>
              <a:gd name="connsiteY712" fmla="*/ 862198 h 1107936"/>
              <a:gd name="connsiteX713" fmla="*/ 1590753 w 1745310"/>
              <a:gd name="connsiteY713" fmla="*/ 865186 h 1107936"/>
              <a:gd name="connsiteX714" fmla="*/ 1590753 w 1745310"/>
              <a:gd name="connsiteY714" fmla="*/ 882988 h 1107936"/>
              <a:gd name="connsiteX715" fmla="*/ 1590753 w 1745310"/>
              <a:gd name="connsiteY715" fmla="*/ 884482 h 1107936"/>
              <a:gd name="connsiteX716" fmla="*/ 1590753 w 1745310"/>
              <a:gd name="connsiteY716" fmla="*/ 885975 h 1107936"/>
              <a:gd name="connsiteX717" fmla="*/ 1590753 w 1745310"/>
              <a:gd name="connsiteY717" fmla="*/ 899295 h 1107936"/>
              <a:gd name="connsiteX718" fmla="*/ 1593118 w 1745310"/>
              <a:gd name="connsiteY718" fmla="*/ 899295 h 1107936"/>
              <a:gd name="connsiteX719" fmla="*/ 1590753 w 1745310"/>
              <a:gd name="connsiteY719" fmla="*/ 900789 h 1107936"/>
              <a:gd name="connsiteX720" fmla="*/ 1593118 w 1745310"/>
              <a:gd name="connsiteY720" fmla="*/ 903777 h 1107936"/>
              <a:gd name="connsiteX721" fmla="*/ 1593118 w 1745310"/>
              <a:gd name="connsiteY721" fmla="*/ 906765 h 1107936"/>
              <a:gd name="connsiteX722" fmla="*/ 1593118 w 1745310"/>
              <a:gd name="connsiteY722" fmla="*/ 908258 h 1107936"/>
              <a:gd name="connsiteX723" fmla="*/ 1593118 w 1745310"/>
              <a:gd name="connsiteY723" fmla="*/ 920085 h 1107936"/>
              <a:gd name="connsiteX724" fmla="*/ 1593118 w 1745310"/>
              <a:gd name="connsiteY724" fmla="*/ 921579 h 1107936"/>
              <a:gd name="connsiteX725" fmla="*/ 1593118 w 1745310"/>
              <a:gd name="connsiteY725" fmla="*/ 924566 h 1107936"/>
              <a:gd name="connsiteX726" fmla="*/ 1597849 w 1745310"/>
              <a:gd name="connsiteY726" fmla="*/ 927554 h 1107936"/>
              <a:gd name="connsiteX727" fmla="*/ 1597849 w 1745310"/>
              <a:gd name="connsiteY727" fmla="*/ 930542 h 1107936"/>
              <a:gd name="connsiteX728" fmla="*/ 1595483 w 1745310"/>
              <a:gd name="connsiteY728" fmla="*/ 933529 h 1107936"/>
              <a:gd name="connsiteX729" fmla="*/ 1600214 w 1745310"/>
              <a:gd name="connsiteY729" fmla="*/ 936517 h 1107936"/>
              <a:gd name="connsiteX730" fmla="*/ 1607185 w 1745310"/>
              <a:gd name="connsiteY730" fmla="*/ 936517 h 1107936"/>
              <a:gd name="connsiteX731" fmla="*/ 1609550 w 1745310"/>
              <a:gd name="connsiteY731" fmla="*/ 938011 h 1107936"/>
              <a:gd name="connsiteX732" fmla="*/ 1618887 w 1745310"/>
              <a:gd name="connsiteY732" fmla="*/ 938011 h 1107936"/>
              <a:gd name="connsiteX733" fmla="*/ 1623617 w 1745310"/>
              <a:gd name="connsiteY733" fmla="*/ 939505 h 1107936"/>
              <a:gd name="connsiteX734" fmla="*/ 1623617 w 1745310"/>
              <a:gd name="connsiteY734" fmla="*/ 943987 h 1107936"/>
              <a:gd name="connsiteX735" fmla="*/ 1625983 w 1745310"/>
              <a:gd name="connsiteY735" fmla="*/ 945480 h 1107936"/>
              <a:gd name="connsiteX736" fmla="*/ 1630713 w 1745310"/>
              <a:gd name="connsiteY736" fmla="*/ 945480 h 1107936"/>
              <a:gd name="connsiteX737" fmla="*/ 1635444 w 1745310"/>
              <a:gd name="connsiteY737" fmla="*/ 946974 h 1107936"/>
              <a:gd name="connsiteX738" fmla="*/ 1640174 w 1745310"/>
              <a:gd name="connsiteY738" fmla="*/ 951456 h 1107936"/>
              <a:gd name="connsiteX739" fmla="*/ 1635444 w 1745310"/>
              <a:gd name="connsiteY739" fmla="*/ 951456 h 1107936"/>
              <a:gd name="connsiteX740" fmla="*/ 1630713 w 1745310"/>
              <a:gd name="connsiteY740" fmla="*/ 954443 h 1107936"/>
              <a:gd name="connsiteX741" fmla="*/ 1630713 w 1745310"/>
              <a:gd name="connsiteY741" fmla="*/ 955937 h 1107936"/>
              <a:gd name="connsiteX742" fmla="*/ 1633078 w 1745310"/>
              <a:gd name="connsiteY742" fmla="*/ 957431 h 1107936"/>
              <a:gd name="connsiteX743" fmla="*/ 1633078 w 1745310"/>
              <a:gd name="connsiteY743" fmla="*/ 961913 h 1107936"/>
              <a:gd name="connsiteX744" fmla="*/ 1630713 w 1745310"/>
              <a:gd name="connsiteY744" fmla="*/ 963406 h 1107936"/>
              <a:gd name="connsiteX745" fmla="*/ 1630713 w 1745310"/>
              <a:gd name="connsiteY745" fmla="*/ 969382 h 1107936"/>
              <a:gd name="connsiteX746" fmla="*/ 1625983 w 1745310"/>
              <a:gd name="connsiteY746" fmla="*/ 969382 h 1107936"/>
              <a:gd name="connsiteX747" fmla="*/ 1623617 w 1745310"/>
              <a:gd name="connsiteY747" fmla="*/ 969382 h 1107936"/>
              <a:gd name="connsiteX748" fmla="*/ 1616646 w 1745310"/>
              <a:gd name="connsiteY748" fmla="*/ 969382 h 1107936"/>
              <a:gd name="connsiteX749" fmla="*/ 1611916 w 1745310"/>
              <a:gd name="connsiteY749" fmla="*/ 970876 h 1107936"/>
              <a:gd name="connsiteX750" fmla="*/ 1609550 w 1745310"/>
              <a:gd name="connsiteY750" fmla="*/ 969382 h 1107936"/>
              <a:gd name="connsiteX751" fmla="*/ 1607185 w 1745310"/>
              <a:gd name="connsiteY751" fmla="*/ 970876 h 1107936"/>
              <a:gd name="connsiteX752" fmla="*/ 1597849 w 1745310"/>
              <a:gd name="connsiteY752" fmla="*/ 973863 h 1107936"/>
              <a:gd name="connsiteX753" fmla="*/ 1597849 w 1745310"/>
              <a:gd name="connsiteY753" fmla="*/ 984320 h 1107936"/>
              <a:gd name="connsiteX754" fmla="*/ 1600214 w 1745310"/>
              <a:gd name="connsiteY754" fmla="*/ 984320 h 1107936"/>
              <a:gd name="connsiteX755" fmla="*/ 1611916 w 1745310"/>
              <a:gd name="connsiteY755" fmla="*/ 984320 h 1107936"/>
              <a:gd name="connsiteX756" fmla="*/ 1614281 w 1745310"/>
              <a:gd name="connsiteY756" fmla="*/ 985814 h 1107936"/>
              <a:gd name="connsiteX757" fmla="*/ 1625983 w 1745310"/>
              <a:gd name="connsiteY757" fmla="*/ 985814 h 1107936"/>
              <a:gd name="connsiteX758" fmla="*/ 1628348 w 1745310"/>
              <a:gd name="connsiteY758" fmla="*/ 988802 h 1107936"/>
              <a:gd name="connsiteX759" fmla="*/ 1630713 w 1745310"/>
              <a:gd name="connsiteY759" fmla="*/ 987308 h 1107936"/>
              <a:gd name="connsiteX760" fmla="*/ 1635444 w 1745310"/>
              <a:gd name="connsiteY760" fmla="*/ 990296 h 1107936"/>
              <a:gd name="connsiteX761" fmla="*/ 1640174 w 1745310"/>
              <a:gd name="connsiteY761" fmla="*/ 991790 h 1107936"/>
              <a:gd name="connsiteX762" fmla="*/ 1644905 w 1745310"/>
              <a:gd name="connsiteY762" fmla="*/ 994777 h 1107936"/>
              <a:gd name="connsiteX763" fmla="*/ 1644905 w 1745310"/>
              <a:gd name="connsiteY763" fmla="*/ 996271 h 1107936"/>
              <a:gd name="connsiteX764" fmla="*/ 1644905 w 1745310"/>
              <a:gd name="connsiteY764" fmla="*/ 997765 h 1107936"/>
              <a:gd name="connsiteX765" fmla="*/ 1640174 w 1745310"/>
              <a:gd name="connsiteY765" fmla="*/ 1002246 h 1107936"/>
              <a:gd name="connsiteX766" fmla="*/ 1640174 w 1745310"/>
              <a:gd name="connsiteY766" fmla="*/ 1009716 h 1107936"/>
              <a:gd name="connsiteX767" fmla="*/ 1630838 w 1745310"/>
              <a:gd name="connsiteY767" fmla="*/ 1009716 h 1107936"/>
              <a:gd name="connsiteX768" fmla="*/ 1628472 w 1745310"/>
              <a:gd name="connsiteY768" fmla="*/ 1008222 h 1107936"/>
              <a:gd name="connsiteX769" fmla="*/ 1605069 w 1745310"/>
              <a:gd name="connsiteY769" fmla="*/ 1008222 h 1107936"/>
              <a:gd name="connsiteX770" fmla="*/ 1605069 w 1745310"/>
              <a:gd name="connsiteY770" fmla="*/ 1009716 h 1107936"/>
              <a:gd name="connsiteX771" fmla="*/ 1588637 w 1745310"/>
              <a:gd name="connsiteY771" fmla="*/ 1009716 h 1107936"/>
              <a:gd name="connsiteX772" fmla="*/ 1581665 w 1745310"/>
              <a:gd name="connsiteY772" fmla="*/ 1012703 h 1107936"/>
              <a:gd name="connsiteX773" fmla="*/ 1579300 w 1745310"/>
              <a:gd name="connsiteY773" fmla="*/ 1012703 h 1107936"/>
              <a:gd name="connsiteX774" fmla="*/ 1576935 w 1745310"/>
              <a:gd name="connsiteY774" fmla="*/ 1011210 h 1107936"/>
              <a:gd name="connsiteX775" fmla="*/ 1574569 w 1745310"/>
              <a:gd name="connsiteY775" fmla="*/ 1012703 h 1107936"/>
              <a:gd name="connsiteX776" fmla="*/ 1558137 w 1745310"/>
              <a:gd name="connsiteY776" fmla="*/ 1012703 h 1107936"/>
              <a:gd name="connsiteX777" fmla="*/ 1555772 w 1745310"/>
              <a:gd name="connsiteY777" fmla="*/ 1014197 h 1107936"/>
              <a:gd name="connsiteX778" fmla="*/ 1544070 w 1745310"/>
              <a:gd name="connsiteY778" fmla="*/ 1014197 h 1107936"/>
              <a:gd name="connsiteX779" fmla="*/ 1541705 w 1745310"/>
              <a:gd name="connsiteY779" fmla="*/ 1015691 h 1107936"/>
              <a:gd name="connsiteX780" fmla="*/ 1536974 w 1745310"/>
              <a:gd name="connsiteY780" fmla="*/ 1014197 h 1107936"/>
              <a:gd name="connsiteX781" fmla="*/ 1534609 w 1745310"/>
              <a:gd name="connsiteY781" fmla="*/ 1014197 h 1107936"/>
              <a:gd name="connsiteX782" fmla="*/ 1529879 w 1745310"/>
              <a:gd name="connsiteY782" fmla="*/ 1018679 h 1107936"/>
              <a:gd name="connsiteX783" fmla="*/ 1525148 w 1745310"/>
              <a:gd name="connsiteY783" fmla="*/ 1018679 h 1107936"/>
              <a:gd name="connsiteX784" fmla="*/ 1525148 w 1745310"/>
              <a:gd name="connsiteY784" fmla="*/ 1023160 h 1107936"/>
              <a:gd name="connsiteX785" fmla="*/ 1527513 w 1745310"/>
              <a:gd name="connsiteY785" fmla="*/ 1024654 h 1107936"/>
              <a:gd name="connsiteX786" fmla="*/ 1515812 w 1745310"/>
              <a:gd name="connsiteY786" fmla="*/ 1030629 h 1107936"/>
              <a:gd name="connsiteX787" fmla="*/ 1508840 w 1745310"/>
              <a:gd name="connsiteY787" fmla="*/ 1030629 h 1107936"/>
              <a:gd name="connsiteX788" fmla="*/ 1508840 w 1745310"/>
              <a:gd name="connsiteY788" fmla="*/ 1032123 h 1107936"/>
              <a:gd name="connsiteX789" fmla="*/ 1504110 w 1745310"/>
              <a:gd name="connsiteY789" fmla="*/ 1032123 h 1107936"/>
              <a:gd name="connsiteX790" fmla="*/ 1490043 w 1745310"/>
              <a:gd name="connsiteY790" fmla="*/ 1041087 h 1107936"/>
              <a:gd name="connsiteX791" fmla="*/ 1497014 w 1745310"/>
              <a:gd name="connsiteY791" fmla="*/ 1044074 h 1107936"/>
              <a:gd name="connsiteX792" fmla="*/ 1503985 w 1745310"/>
              <a:gd name="connsiteY792" fmla="*/ 1044074 h 1107936"/>
              <a:gd name="connsiteX793" fmla="*/ 1503985 w 1745310"/>
              <a:gd name="connsiteY793" fmla="*/ 1048556 h 1107936"/>
              <a:gd name="connsiteX794" fmla="*/ 1501620 w 1745310"/>
              <a:gd name="connsiteY794" fmla="*/ 1051543 h 1107936"/>
              <a:gd name="connsiteX795" fmla="*/ 1487553 w 1745310"/>
              <a:gd name="connsiteY795" fmla="*/ 1051543 h 1107936"/>
              <a:gd name="connsiteX796" fmla="*/ 1487553 w 1745310"/>
              <a:gd name="connsiteY796" fmla="*/ 1051543 h 1107936"/>
              <a:gd name="connsiteX797" fmla="*/ 1487553 w 1745310"/>
              <a:gd name="connsiteY797" fmla="*/ 1051543 h 1107936"/>
              <a:gd name="connsiteX798" fmla="*/ 1473486 w 1745310"/>
              <a:gd name="connsiteY798" fmla="*/ 1053037 h 1107936"/>
              <a:gd name="connsiteX799" fmla="*/ 1471121 w 1745310"/>
              <a:gd name="connsiteY799" fmla="*/ 1053037 h 1107936"/>
              <a:gd name="connsiteX800" fmla="*/ 1464149 w 1745310"/>
              <a:gd name="connsiteY800" fmla="*/ 1053037 h 1107936"/>
              <a:gd name="connsiteX801" fmla="*/ 1459419 w 1745310"/>
              <a:gd name="connsiteY801" fmla="*/ 1056025 h 1107936"/>
              <a:gd name="connsiteX802" fmla="*/ 1459419 w 1745310"/>
              <a:gd name="connsiteY802" fmla="*/ 1059013 h 1107936"/>
              <a:gd name="connsiteX803" fmla="*/ 1452448 w 1745310"/>
              <a:gd name="connsiteY803" fmla="*/ 1064988 h 1107936"/>
              <a:gd name="connsiteX804" fmla="*/ 1445476 w 1745310"/>
              <a:gd name="connsiteY804" fmla="*/ 1064988 h 1107936"/>
              <a:gd name="connsiteX805" fmla="*/ 1440746 w 1745310"/>
              <a:gd name="connsiteY805" fmla="*/ 1066482 h 1107936"/>
              <a:gd name="connsiteX806" fmla="*/ 1440746 w 1745310"/>
              <a:gd name="connsiteY806" fmla="*/ 1069469 h 1107936"/>
              <a:gd name="connsiteX807" fmla="*/ 1431409 w 1745310"/>
              <a:gd name="connsiteY807" fmla="*/ 1072457 h 1107936"/>
              <a:gd name="connsiteX808" fmla="*/ 1429044 w 1745310"/>
              <a:gd name="connsiteY808" fmla="*/ 1073951 h 1107936"/>
              <a:gd name="connsiteX809" fmla="*/ 1436015 w 1745310"/>
              <a:gd name="connsiteY809" fmla="*/ 1076939 h 1107936"/>
              <a:gd name="connsiteX810" fmla="*/ 1438381 w 1745310"/>
              <a:gd name="connsiteY810" fmla="*/ 1075445 h 1107936"/>
              <a:gd name="connsiteX811" fmla="*/ 1445352 w 1745310"/>
              <a:gd name="connsiteY811" fmla="*/ 1075445 h 1107936"/>
              <a:gd name="connsiteX812" fmla="*/ 1447717 w 1745310"/>
              <a:gd name="connsiteY812" fmla="*/ 1076939 h 1107936"/>
              <a:gd name="connsiteX813" fmla="*/ 1440746 w 1745310"/>
              <a:gd name="connsiteY813" fmla="*/ 1078433 h 1107936"/>
              <a:gd name="connsiteX814" fmla="*/ 1438381 w 1745310"/>
              <a:gd name="connsiteY814" fmla="*/ 1079927 h 1107936"/>
              <a:gd name="connsiteX815" fmla="*/ 1438381 w 1745310"/>
              <a:gd name="connsiteY815" fmla="*/ 1082914 h 1107936"/>
              <a:gd name="connsiteX816" fmla="*/ 1443111 w 1745310"/>
              <a:gd name="connsiteY816" fmla="*/ 1082914 h 1107936"/>
              <a:gd name="connsiteX817" fmla="*/ 1454813 w 1745310"/>
              <a:gd name="connsiteY817" fmla="*/ 1082914 h 1107936"/>
              <a:gd name="connsiteX818" fmla="*/ 1457178 w 1745310"/>
              <a:gd name="connsiteY818" fmla="*/ 1084408 h 1107936"/>
              <a:gd name="connsiteX819" fmla="*/ 1452448 w 1745310"/>
              <a:gd name="connsiteY819" fmla="*/ 1085902 h 1107936"/>
              <a:gd name="connsiteX820" fmla="*/ 1447717 w 1745310"/>
              <a:gd name="connsiteY820" fmla="*/ 1085902 h 1107936"/>
              <a:gd name="connsiteX821" fmla="*/ 1436015 w 1745310"/>
              <a:gd name="connsiteY821" fmla="*/ 1090383 h 1107936"/>
              <a:gd name="connsiteX822" fmla="*/ 1424313 w 1745310"/>
              <a:gd name="connsiteY822" fmla="*/ 1090383 h 1107936"/>
              <a:gd name="connsiteX823" fmla="*/ 1419583 w 1745310"/>
              <a:gd name="connsiteY823" fmla="*/ 1091877 h 1107936"/>
              <a:gd name="connsiteX824" fmla="*/ 1410246 w 1745310"/>
              <a:gd name="connsiteY824" fmla="*/ 1091877 h 1107936"/>
              <a:gd name="connsiteX825" fmla="*/ 1407881 w 1745310"/>
              <a:gd name="connsiteY825" fmla="*/ 1093371 h 1107936"/>
              <a:gd name="connsiteX826" fmla="*/ 1398545 w 1745310"/>
              <a:gd name="connsiteY826" fmla="*/ 1093371 h 1107936"/>
              <a:gd name="connsiteX827" fmla="*/ 1396179 w 1745310"/>
              <a:gd name="connsiteY827" fmla="*/ 1094865 h 1107936"/>
              <a:gd name="connsiteX828" fmla="*/ 1372776 w 1745310"/>
              <a:gd name="connsiteY828" fmla="*/ 1094865 h 1107936"/>
              <a:gd name="connsiteX829" fmla="*/ 1365804 w 1745310"/>
              <a:gd name="connsiteY829" fmla="*/ 1097853 h 1107936"/>
              <a:gd name="connsiteX830" fmla="*/ 1358833 w 1745310"/>
              <a:gd name="connsiteY830" fmla="*/ 1102334 h 1107936"/>
              <a:gd name="connsiteX831" fmla="*/ 1354103 w 1745310"/>
              <a:gd name="connsiteY831" fmla="*/ 1102334 h 1107936"/>
              <a:gd name="connsiteX832" fmla="*/ 1351737 w 1745310"/>
              <a:gd name="connsiteY832" fmla="*/ 1100840 h 1107936"/>
              <a:gd name="connsiteX833" fmla="*/ 1351737 w 1745310"/>
              <a:gd name="connsiteY833" fmla="*/ 1102334 h 1107936"/>
              <a:gd name="connsiteX834" fmla="*/ 1344766 w 1745310"/>
              <a:gd name="connsiteY834" fmla="*/ 1099346 h 1107936"/>
              <a:gd name="connsiteX835" fmla="*/ 1337795 w 1745310"/>
              <a:gd name="connsiteY835" fmla="*/ 1099346 h 1107936"/>
              <a:gd name="connsiteX836" fmla="*/ 1330824 w 1745310"/>
              <a:gd name="connsiteY836" fmla="*/ 1102334 h 1107936"/>
              <a:gd name="connsiteX837" fmla="*/ 1281651 w 1745310"/>
              <a:gd name="connsiteY837" fmla="*/ 1102334 h 1107936"/>
              <a:gd name="connsiteX838" fmla="*/ 1279286 w 1745310"/>
              <a:gd name="connsiteY838" fmla="*/ 1103828 h 1107936"/>
              <a:gd name="connsiteX839" fmla="*/ 1276921 w 1745310"/>
              <a:gd name="connsiteY839" fmla="*/ 1102334 h 1107936"/>
              <a:gd name="connsiteX840" fmla="*/ 1272190 w 1745310"/>
              <a:gd name="connsiteY840" fmla="*/ 1102334 h 1107936"/>
              <a:gd name="connsiteX841" fmla="*/ 1269825 w 1745310"/>
              <a:gd name="connsiteY841" fmla="*/ 1103828 h 1107936"/>
              <a:gd name="connsiteX842" fmla="*/ 1265094 w 1745310"/>
              <a:gd name="connsiteY842" fmla="*/ 1102334 h 1107936"/>
              <a:gd name="connsiteX843" fmla="*/ 1260364 w 1745310"/>
              <a:gd name="connsiteY843" fmla="*/ 1102334 h 1107936"/>
              <a:gd name="connsiteX844" fmla="*/ 1257999 w 1745310"/>
              <a:gd name="connsiteY844" fmla="*/ 1103828 h 1107936"/>
              <a:gd name="connsiteX845" fmla="*/ 1255633 w 1745310"/>
              <a:gd name="connsiteY845" fmla="*/ 1102334 h 1107936"/>
              <a:gd name="connsiteX846" fmla="*/ 1222893 w 1745310"/>
              <a:gd name="connsiteY846" fmla="*/ 1102334 h 1107936"/>
              <a:gd name="connsiteX847" fmla="*/ 1218163 w 1745310"/>
              <a:gd name="connsiteY847" fmla="*/ 1099346 h 1107936"/>
              <a:gd name="connsiteX848" fmla="*/ 1213432 w 1745310"/>
              <a:gd name="connsiteY848" fmla="*/ 1097853 h 1107936"/>
              <a:gd name="connsiteX849" fmla="*/ 1208702 w 1745310"/>
              <a:gd name="connsiteY849" fmla="*/ 1097853 h 1107936"/>
              <a:gd name="connsiteX850" fmla="*/ 1206336 w 1745310"/>
              <a:gd name="connsiteY850" fmla="*/ 1099346 h 1107936"/>
              <a:gd name="connsiteX851" fmla="*/ 1203971 w 1745310"/>
              <a:gd name="connsiteY851" fmla="*/ 1097853 h 1107936"/>
              <a:gd name="connsiteX852" fmla="*/ 1175837 w 1745310"/>
              <a:gd name="connsiteY852" fmla="*/ 1097853 h 1107936"/>
              <a:gd name="connsiteX853" fmla="*/ 1173472 w 1745310"/>
              <a:gd name="connsiteY853" fmla="*/ 1099346 h 1107936"/>
              <a:gd name="connsiteX854" fmla="*/ 1166500 w 1745310"/>
              <a:gd name="connsiteY854" fmla="*/ 1099346 h 1107936"/>
              <a:gd name="connsiteX855" fmla="*/ 1164135 w 1745310"/>
              <a:gd name="connsiteY855" fmla="*/ 1100840 h 1107936"/>
              <a:gd name="connsiteX856" fmla="*/ 1152433 w 1745310"/>
              <a:gd name="connsiteY856" fmla="*/ 1100840 h 1107936"/>
              <a:gd name="connsiteX857" fmla="*/ 1147703 w 1745310"/>
              <a:gd name="connsiteY857" fmla="*/ 1102334 h 1107936"/>
              <a:gd name="connsiteX858" fmla="*/ 1145338 w 1745310"/>
              <a:gd name="connsiteY858" fmla="*/ 1102334 h 1107936"/>
              <a:gd name="connsiteX859" fmla="*/ 1136001 w 1745310"/>
              <a:gd name="connsiteY859" fmla="*/ 1100840 h 1107936"/>
              <a:gd name="connsiteX860" fmla="*/ 1133636 w 1745310"/>
              <a:gd name="connsiteY860" fmla="*/ 1099346 h 1107936"/>
              <a:gd name="connsiteX861" fmla="*/ 1126665 w 1745310"/>
              <a:gd name="connsiteY861" fmla="*/ 1102334 h 1107936"/>
              <a:gd name="connsiteX862" fmla="*/ 1124299 w 1745310"/>
              <a:gd name="connsiteY862" fmla="*/ 1100840 h 1107936"/>
              <a:gd name="connsiteX863" fmla="*/ 1117328 w 1745310"/>
              <a:gd name="connsiteY863" fmla="*/ 1100840 h 1107936"/>
              <a:gd name="connsiteX864" fmla="*/ 1114963 w 1745310"/>
              <a:gd name="connsiteY864" fmla="*/ 1105322 h 1107936"/>
              <a:gd name="connsiteX865" fmla="*/ 1107992 w 1745310"/>
              <a:gd name="connsiteY865" fmla="*/ 1105322 h 1107936"/>
              <a:gd name="connsiteX866" fmla="*/ 1105626 w 1745310"/>
              <a:gd name="connsiteY866" fmla="*/ 1103828 h 1107936"/>
              <a:gd name="connsiteX867" fmla="*/ 1100896 w 1745310"/>
              <a:gd name="connsiteY867" fmla="*/ 1105322 h 1107936"/>
              <a:gd name="connsiteX868" fmla="*/ 1096165 w 1745310"/>
              <a:gd name="connsiteY868" fmla="*/ 1103828 h 1107936"/>
              <a:gd name="connsiteX869" fmla="*/ 1091435 w 1745310"/>
              <a:gd name="connsiteY869" fmla="*/ 1105322 h 1107936"/>
              <a:gd name="connsiteX870" fmla="*/ 1075002 w 1745310"/>
              <a:gd name="connsiteY870" fmla="*/ 1105322 h 1107936"/>
              <a:gd name="connsiteX871" fmla="*/ 1072637 w 1745310"/>
              <a:gd name="connsiteY871" fmla="*/ 1106816 h 1107936"/>
              <a:gd name="connsiteX872" fmla="*/ 1070272 w 1745310"/>
              <a:gd name="connsiteY872" fmla="*/ 1108310 h 1107936"/>
              <a:gd name="connsiteX873" fmla="*/ 1058570 w 1745310"/>
              <a:gd name="connsiteY873" fmla="*/ 1108310 h 1107936"/>
              <a:gd name="connsiteX874" fmla="*/ 1053840 w 1745310"/>
              <a:gd name="connsiteY874" fmla="*/ 1108310 h 1107936"/>
              <a:gd name="connsiteX875" fmla="*/ 1051474 w 1745310"/>
              <a:gd name="connsiteY875" fmla="*/ 1108310 h 1107936"/>
              <a:gd name="connsiteX876" fmla="*/ 1018734 w 1745310"/>
              <a:gd name="connsiteY876" fmla="*/ 1108310 h 1107936"/>
              <a:gd name="connsiteX877" fmla="*/ 1016369 w 1745310"/>
              <a:gd name="connsiteY877" fmla="*/ 1108310 h 1107936"/>
              <a:gd name="connsiteX878" fmla="*/ 1014004 w 1745310"/>
              <a:gd name="connsiteY878" fmla="*/ 1108310 h 1107936"/>
              <a:gd name="connsiteX879" fmla="*/ 999937 w 1745310"/>
              <a:gd name="connsiteY879" fmla="*/ 1108310 h 1107936"/>
              <a:gd name="connsiteX880" fmla="*/ 992965 w 1745310"/>
              <a:gd name="connsiteY880" fmla="*/ 1108310 h 1107936"/>
              <a:gd name="connsiteX881" fmla="*/ 988235 w 1745310"/>
              <a:gd name="connsiteY881" fmla="*/ 1103828 h 1107936"/>
              <a:gd name="connsiteX882" fmla="*/ 962466 w 1745310"/>
              <a:gd name="connsiteY882" fmla="*/ 1103828 h 1107936"/>
              <a:gd name="connsiteX883" fmla="*/ 957735 w 1745310"/>
              <a:gd name="connsiteY883" fmla="*/ 1106816 h 1107936"/>
              <a:gd name="connsiteX884" fmla="*/ 953005 w 1745310"/>
              <a:gd name="connsiteY884" fmla="*/ 1108310 h 1107936"/>
              <a:gd name="connsiteX885" fmla="*/ 950640 w 1745310"/>
              <a:gd name="connsiteY885" fmla="*/ 1108310 h 1107936"/>
              <a:gd name="connsiteX886" fmla="*/ 941303 w 1745310"/>
              <a:gd name="connsiteY886" fmla="*/ 1108310 h 1107936"/>
              <a:gd name="connsiteX887" fmla="*/ 934332 w 1745310"/>
              <a:gd name="connsiteY887" fmla="*/ 1106816 h 1107936"/>
              <a:gd name="connsiteX888" fmla="*/ 939062 w 1745310"/>
              <a:gd name="connsiteY888" fmla="*/ 1105322 h 1107936"/>
              <a:gd name="connsiteX889" fmla="*/ 936697 w 1745310"/>
              <a:gd name="connsiteY889" fmla="*/ 1103828 h 1107936"/>
              <a:gd name="connsiteX890" fmla="*/ 931967 w 1745310"/>
              <a:gd name="connsiteY890" fmla="*/ 1103828 h 1107936"/>
              <a:gd name="connsiteX891" fmla="*/ 929601 w 1745310"/>
              <a:gd name="connsiteY891" fmla="*/ 1102334 h 1107936"/>
              <a:gd name="connsiteX892" fmla="*/ 920265 w 1745310"/>
              <a:gd name="connsiteY892" fmla="*/ 1102334 h 1107936"/>
              <a:gd name="connsiteX893" fmla="*/ 917899 w 1745310"/>
              <a:gd name="connsiteY893" fmla="*/ 1100840 h 1107936"/>
              <a:gd name="connsiteX894" fmla="*/ 915534 w 1745310"/>
              <a:gd name="connsiteY894" fmla="*/ 1102334 h 1107936"/>
              <a:gd name="connsiteX895" fmla="*/ 910804 w 1745310"/>
              <a:gd name="connsiteY895" fmla="*/ 1102334 h 1107936"/>
              <a:gd name="connsiteX896" fmla="*/ 903832 w 1745310"/>
              <a:gd name="connsiteY896" fmla="*/ 1099346 h 1107936"/>
              <a:gd name="connsiteX897" fmla="*/ 901467 w 1745310"/>
              <a:gd name="connsiteY897" fmla="*/ 1100840 h 1107936"/>
              <a:gd name="connsiteX898" fmla="*/ 894496 w 1745310"/>
              <a:gd name="connsiteY898" fmla="*/ 1100840 h 1107936"/>
              <a:gd name="connsiteX899" fmla="*/ 892131 w 1745310"/>
              <a:gd name="connsiteY899" fmla="*/ 1099346 h 1107936"/>
              <a:gd name="connsiteX900" fmla="*/ 882794 w 1745310"/>
              <a:gd name="connsiteY900" fmla="*/ 1099346 h 1107936"/>
              <a:gd name="connsiteX901" fmla="*/ 878064 w 1745310"/>
              <a:gd name="connsiteY901" fmla="*/ 1102334 h 1107936"/>
              <a:gd name="connsiteX902" fmla="*/ 871092 w 1745310"/>
              <a:gd name="connsiteY902" fmla="*/ 1102334 h 1107936"/>
              <a:gd name="connsiteX903" fmla="*/ 861756 w 1745310"/>
              <a:gd name="connsiteY903" fmla="*/ 1099346 h 1107936"/>
              <a:gd name="connsiteX904" fmla="*/ 859390 w 1745310"/>
              <a:gd name="connsiteY904" fmla="*/ 1100840 h 1107936"/>
              <a:gd name="connsiteX905" fmla="*/ 845323 w 1745310"/>
              <a:gd name="connsiteY905" fmla="*/ 1100840 h 1107936"/>
              <a:gd name="connsiteX906" fmla="*/ 845323 w 1745310"/>
              <a:gd name="connsiteY906" fmla="*/ 1099346 h 1107936"/>
              <a:gd name="connsiteX907" fmla="*/ 838352 w 1745310"/>
              <a:gd name="connsiteY907" fmla="*/ 1099346 h 1107936"/>
              <a:gd name="connsiteX908" fmla="*/ 835987 w 1745310"/>
              <a:gd name="connsiteY908" fmla="*/ 1097853 h 1107936"/>
              <a:gd name="connsiteX909" fmla="*/ 829016 w 1745310"/>
              <a:gd name="connsiteY909" fmla="*/ 1097853 h 1107936"/>
              <a:gd name="connsiteX910" fmla="*/ 826650 w 1745310"/>
              <a:gd name="connsiteY910" fmla="*/ 1096359 h 1107936"/>
              <a:gd name="connsiteX911" fmla="*/ 824285 w 1745310"/>
              <a:gd name="connsiteY911" fmla="*/ 1097853 h 1107936"/>
              <a:gd name="connsiteX912" fmla="*/ 807853 w 1745310"/>
              <a:gd name="connsiteY912" fmla="*/ 1097853 h 1107936"/>
              <a:gd name="connsiteX913" fmla="*/ 798516 w 1745310"/>
              <a:gd name="connsiteY913" fmla="*/ 1100840 h 1107936"/>
              <a:gd name="connsiteX914" fmla="*/ 791545 w 1745310"/>
              <a:gd name="connsiteY914" fmla="*/ 1100840 h 1107936"/>
              <a:gd name="connsiteX915" fmla="*/ 786815 w 1745310"/>
              <a:gd name="connsiteY915" fmla="*/ 1103828 h 1107936"/>
              <a:gd name="connsiteX916" fmla="*/ 768141 w 1745310"/>
              <a:gd name="connsiteY916" fmla="*/ 1103828 h 1107936"/>
              <a:gd name="connsiteX917" fmla="*/ 765776 w 1745310"/>
              <a:gd name="connsiteY917" fmla="*/ 1102334 h 1107936"/>
              <a:gd name="connsiteX918" fmla="*/ 756440 w 1745310"/>
              <a:gd name="connsiteY918" fmla="*/ 1102334 h 1107936"/>
              <a:gd name="connsiteX919" fmla="*/ 754074 w 1745310"/>
              <a:gd name="connsiteY919" fmla="*/ 1103828 h 1107936"/>
              <a:gd name="connsiteX920" fmla="*/ 749344 w 1745310"/>
              <a:gd name="connsiteY920" fmla="*/ 1102334 h 1107936"/>
              <a:gd name="connsiteX921" fmla="*/ 746979 w 1745310"/>
              <a:gd name="connsiteY921" fmla="*/ 1103828 h 1107936"/>
              <a:gd name="connsiteX922" fmla="*/ 740007 w 1745310"/>
              <a:gd name="connsiteY922" fmla="*/ 1103828 h 1107936"/>
              <a:gd name="connsiteX923" fmla="*/ 735277 w 1745310"/>
              <a:gd name="connsiteY923" fmla="*/ 1102334 h 1107936"/>
              <a:gd name="connsiteX924" fmla="*/ 732911 w 1745310"/>
              <a:gd name="connsiteY924" fmla="*/ 1099346 h 1107936"/>
              <a:gd name="connsiteX925" fmla="*/ 718845 w 1745310"/>
              <a:gd name="connsiteY925" fmla="*/ 1099346 h 1107936"/>
              <a:gd name="connsiteX926" fmla="*/ 716479 w 1745310"/>
              <a:gd name="connsiteY926" fmla="*/ 1100840 h 1107936"/>
              <a:gd name="connsiteX927" fmla="*/ 695441 w 1745310"/>
              <a:gd name="connsiteY927" fmla="*/ 1100840 h 1107936"/>
              <a:gd name="connsiteX928" fmla="*/ 693076 w 1745310"/>
              <a:gd name="connsiteY928" fmla="*/ 1102334 h 1107936"/>
              <a:gd name="connsiteX929" fmla="*/ 690710 w 1745310"/>
              <a:gd name="connsiteY929" fmla="*/ 1102334 h 1107936"/>
              <a:gd name="connsiteX930" fmla="*/ 688345 w 1745310"/>
              <a:gd name="connsiteY930" fmla="*/ 1100840 h 1107936"/>
              <a:gd name="connsiteX931" fmla="*/ 679009 w 1745310"/>
              <a:gd name="connsiteY931" fmla="*/ 1100840 h 1107936"/>
              <a:gd name="connsiteX932" fmla="*/ 674278 w 1745310"/>
              <a:gd name="connsiteY932" fmla="*/ 1102334 h 1107936"/>
              <a:gd name="connsiteX933" fmla="*/ 667307 w 1745310"/>
              <a:gd name="connsiteY933" fmla="*/ 1103828 h 1107936"/>
              <a:gd name="connsiteX934" fmla="*/ 667307 w 1745310"/>
              <a:gd name="connsiteY934" fmla="*/ 1102334 h 1107936"/>
              <a:gd name="connsiteX935" fmla="*/ 667307 w 1745310"/>
              <a:gd name="connsiteY935" fmla="*/ 1100840 h 1107936"/>
              <a:gd name="connsiteX936" fmla="*/ 667307 w 1745310"/>
              <a:gd name="connsiteY936" fmla="*/ 1102334 h 1107936"/>
              <a:gd name="connsiteX937" fmla="*/ 657970 w 1745310"/>
              <a:gd name="connsiteY937" fmla="*/ 1102334 h 1107936"/>
              <a:gd name="connsiteX938" fmla="*/ 655605 w 1745310"/>
              <a:gd name="connsiteY938" fmla="*/ 1102334 h 1107936"/>
              <a:gd name="connsiteX939" fmla="*/ 648634 w 1745310"/>
              <a:gd name="connsiteY939" fmla="*/ 1103828 h 1107936"/>
              <a:gd name="connsiteX940" fmla="*/ 643903 w 1745310"/>
              <a:gd name="connsiteY940" fmla="*/ 1099346 h 1107936"/>
              <a:gd name="connsiteX941" fmla="*/ 639173 w 1745310"/>
              <a:gd name="connsiteY941" fmla="*/ 1102334 h 1107936"/>
              <a:gd name="connsiteX942" fmla="*/ 632201 w 1745310"/>
              <a:gd name="connsiteY942" fmla="*/ 1102334 h 1107936"/>
              <a:gd name="connsiteX943" fmla="*/ 629836 w 1745310"/>
              <a:gd name="connsiteY943" fmla="*/ 1100840 h 1107936"/>
              <a:gd name="connsiteX944" fmla="*/ 618134 w 1745310"/>
              <a:gd name="connsiteY944" fmla="*/ 1100840 h 1107936"/>
              <a:gd name="connsiteX945" fmla="*/ 615769 w 1745310"/>
              <a:gd name="connsiteY945" fmla="*/ 1099346 h 1107936"/>
              <a:gd name="connsiteX946" fmla="*/ 613404 w 1745310"/>
              <a:gd name="connsiteY946" fmla="*/ 1099346 h 1107936"/>
              <a:gd name="connsiteX947" fmla="*/ 608673 w 1745310"/>
              <a:gd name="connsiteY947" fmla="*/ 1100840 h 1107936"/>
              <a:gd name="connsiteX948" fmla="*/ 603943 w 1745310"/>
              <a:gd name="connsiteY948" fmla="*/ 1097853 h 1107936"/>
              <a:gd name="connsiteX949" fmla="*/ 524395 w 1745310"/>
              <a:gd name="connsiteY949" fmla="*/ 1097853 h 1107936"/>
              <a:gd name="connsiteX950" fmla="*/ 524395 w 1745310"/>
              <a:gd name="connsiteY950" fmla="*/ 1096359 h 1107936"/>
              <a:gd name="connsiteX951" fmla="*/ 482319 w 1745310"/>
              <a:gd name="connsiteY951" fmla="*/ 1096359 h 1107936"/>
              <a:gd name="connsiteX952" fmla="*/ 479954 w 1745310"/>
              <a:gd name="connsiteY952" fmla="*/ 1094865 h 1107936"/>
              <a:gd name="connsiteX953" fmla="*/ 477588 w 1745310"/>
              <a:gd name="connsiteY953" fmla="*/ 1096359 h 1107936"/>
              <a:gd name="connsiteX954" fmla="*/ 470617 w 1745310"/>
              <a:gd name="connsiteY954" fmla="*/ 1096359 h 1107936"/>
              <a:gd name="connsiteX955" fmla="*/ 468252 w 1745310"/>
              <a:gd name="connsiteY955" fmla="*/ 1094865 h 1107936"/>
              <a:gd name="connsiteX956" fmla="*/ 419079 w 1745310"/>
              <a:gd name="connsiteY956" fmla="*/ 1094865 h 1107936"/>
              <a:gd name="connsiteX957" fmla="*/ 416714 w 1745310"/>
              <a:gd name="connsiteY957" fmla="*/ 1093371 h 1107936"/>
              <a:gd name="connsiteX958" fmla="*/ 402647 w 1745310"/>
              <a:gd name="connsiteY958" fmla="*/ 1093371 h 1107936"/>
              <a:gd name="connsiteX959" fmla="*/ 400282 w 1745310"/>
              <a:gd name="connsiteY959" fmla="*/ 1091877 h 1107936"/>
              <a:gd name="connsiteX960" fmla="*/ 393310 w 1745310"/>
              <a:gd name="connsiteY960" fmla="*/ 1091877 h 1107936"/>
              <a:gd name="connsiteX961" fmla="*/ 390945 w 1745310"/>
              <a:gd name="connsiteY961" fmla="*/ 1093371 h 1107936"/>
              <a:gd name="connsiteX962" fmla="*/ 386215 w 1745310"/>
              <a:gd name="connsiteY962" fmla="*/ 1093371 h 1107936"/>
              <a:gd name="connsiteX963" fmla="*/ 383849 w 1745310"/>
              <a:gd name="connsiteY963" fmla="*/ 1091877 h 1107936"/>
              <a:gd name="connsiteX964" fmla="*/ 372148 w 1745310"/>
              <a:gd name="connsiteY964" fmla="*/ 1091877 h 1107936"/>
              <a:gd name="connsiteX965" fmla="*/ 369782 w 1745310"/>
              <a:gd name="connsiteY965" fmla="*/ 1093371 h 1107936"/>
              <a:gd name="connsiteX966" fmla="*/ 365052 w 1745310"/>
              <a:gd name="connsiteY966" fmla="*/ 1093371 h 1107936"/>
              <a:gd name="connsiteX967" fmla="*/ 362687 w 1745310"/>
              <a:gd name="connsiteY967" fmla="*/ 1094865 h 1107936"/>
              <a:gd name="connsiteX968" fmla="*/ 353350 w 1745310"/>
              <a:gd name="connsiteY968" fmla="*/ 1094865 h 1107936"/>
              <a:gd name="connsiteX969" fmla="*/ 350985 w 1745310"/>
              <a:gd name="connsiteY969" fmla="*/ 1093371 h 1107936"/>
              <a:gd name="connsiteX970" fmla="*/ 346254 w 1745310"/>
              <a:gd name="connsiteY970" fmla="*/ 1094865 h 1107936"/>
              <a:gd name="connsiteX971" fmla="*/ 336918 w 1745310"/>
              <a:gd name="connsiteY971" fmla="*/ 1094865 h 1107936"/>
              <a:gd name="connsiteX972" fmla="*/ 336918 w 1745310"/>
              <a:gd name="connsiteY972" fmla="*/ 1093371 h 1107936"/>
              <a:gd name="connsiteX973" fmla="*/ 320485 w 1745310"/>
              <a:gd name="connsiteY973" fmla="*/ 1093371 h 1107936"/>
              <a:gd name="connsiteX974" fmla="*/ 315755 w 1745310"/>
              <a:gd name="connsiteY974" fmla="*/ 1091877 h 1107936"/>
              <a:gd name="connsiteX975" fmla="*/ 320485 w 1745310"/>
              <a:gd name="connsiteY975" fmla="*/ 1084408 h 1107936"/>
              <a:gd name="connsiteX976" fmla="*/ 327457 w 1745310"/>
              <a:gd name="connsiteY976" fmla="*/ 1084408 h 1107936"/>
              <a:gd name="connsiteX977" fmla="*/ 329822 w 1745310"/>
              <a:gd name="connsiteY977" fmla="*/ 1085902 h 1107936"/>
              <a:gd name="connsiteX978" fmla="*/ 341524 w 1745310"/>
              <a:gd name="connsiteY978" fmla="*/ 1085902 h 1107936"/>
              <a:gd name="connsiteX979" fmla="*/ 343889 w 1745310"/>
              <a:gd name="connsiteY979" fmla="*/ 1087396 h 1107936"/>
              <a:gd name="connsiteX980" fmla="*/ 353226 w 1745310"/>
              <a:gd name="connsiteY980" fmla="*/ 1087396 h 1107936"/>
              <a:gd name="connsiteX981" fmla="*/ 355591 w 1745310"/>
              <a:gd name="connsiteY981" fmla="*/ 1085902 h 1107936"/>
              <a:gd name="connsiteX982" fmla="*/ 369658 w 1745310"/>
              <a:gd name="connsiteY982" fmla="*/ 1085902 h 1107936"/>
              <a:gd name="connsiteX983" fmla="*/ 369658 w 1745310"/>
              <a:gd name="connsiteY983" fmla="*/ 1084408 h 1107936"/>
              <a:gd name="connsiteX984" fmla="*/ 367293 w 1745310"/>
              <a:gd name="connsiteY984" fmla="*/ 1082914 h 1107936"/>
              <a:gd name="connsiteX985" fmla="*/ 367293 w 1745310"/>
              <a:gd name="connsiteY985" fmla="*/ 1081420 h 1107936"/>
              <a:gd name="connsiteX986" fmla="*/ 374264 w 1745310"/>
              <a:gd name="connsiteY986" fmla="*/ 1081420 h 1107936"/>
              <a:gd name="connsiteX987" fmla="*/ 376629 w 1745310"/>
              <a:gd name="connsiteY987" fmla="*/ 1079927 h 1107936"/>
              <a:gd name="connsiteX988" fmla="*/ 383600 w 1745310"/>
              <a:gd name="connsiteY988" fmla="*/ 1078433 h 1107936"/>
              <a:gd name="connsiteX989" fmla="*/ 390572 w 1745310"/>
              <a:gd name="connsiteY989" fmla="*/ 1078433 h 1107936"/>
              <a:gd name="connsiteX990" fmla="*/ 392937 w 1745310"/>
              <a:gd name="connsiteY990" fmla="*/ 1076939 h 1107936"/>
              <a:gd name="connsiteX991" fmla="*/ 428042 w 1745310"/>
              <a:gd name="connsiteY991" fmla="*/ 1076939 h 1107936"/>
              <a:gd name="connsiteX992" fmla="*/ 432773 w 1745310"/>
              <a:gd name="connsiteY992" fmla="*/ 1075445 h 1107936"/>
              <a:gd name="connsiteX993" fmla="*/ 460907 w 1745310"/>
              <a:gd name="connsiteY993" fmla="*/ 1075445 h 1107936"/>
              <a:gd name="connsiteX994" fmla="*/ 463272 w 1745310"/>
              <a:gd name="connsiteY994" fmla="*/ 1073951 h 1107936"/>
              <a:gd name="connsiteX995" fmla="*/ 465638 w 1745310"/>
              <a:gd name="connsiteY995" fmla="*/ 1073951 h 1107936"/>
              <a:gd name="connsiteX996" fmla="*/ 472609 w 1745310"/>
              <a:gd name="connsiteY996" fmla="*/ 1073951 h 1107936"/>
              <a:gd name="connsiteX997" fmla="*/ 472609 w 1745310"/>
              <a:gd name="connsiteY997" fmla="*/ 1070964 h 1107936"/>
              <a:gd name="connsiteX998" fmla="*/ 465638 w 1745310"/>
              <a:gd name="connsiteY998" fmla="*/ 1070964 h 1107936"/>
              <a:gd name="connsiteX999" fmla="*/ 463272 w 1745310"/>
              <a:gd name="connsiteY999" fmla="*/ 1069469 h 1107936"/>
              <a:gd name="connsiteX1000" fmla="*/ 456301 w 1745310"/>
              <a:gd name="connsiteY1000" fmla="*/ 1069469 h 1107936"/>
              <a:gd name="connsiteX1001" fmla="*/ 456301 w 1745310"/>
              <a:gd name="connsiteY1001" fmla="*/ 1070964 h 1107936"/>
              <a:gd name="connsiteX1002" fmla="*/ 453936 w 1745310"/>
              <a:gd name="connsiteY1002" fmla="*/ 1069469 h 1107936"/>
              <a:gd name="connsiteX1003" fmla="*/ 446964 w 1745310"/>
              <a:gd name="connsiteY1003" fmla="*/ 1069469 h 1107936"/>
              <a:gd name="connsiteX1004" fmla="*/ 444599 w 1745310"/>
              <a:gd name="connsiteY1004" fmla="*/ 1067976 h 1107936"/>
              <a:gd name="connsiteX1005" fmla="*/ 442234 w 1745310"/>
              <a:gd name="connsiteY1005" fmla="*/ 1069469 h 1107936"/>
              <a:gd name="connsiteX1006" fmla="*/ 430532 w 1745310"/>
              <a:gd name="connsiteY1006" fmla="*/ 1069469 h 1107936"/>
              <a:gd name="connsiteX1007" fmla="*/ 425802 w 1745310"/>
              <a:gd name="connsiteY1007" fmla="*/ 1066482 h 1107936"/>
              <a:gd name="connsiteX1008" fmla="*/ 418830 w 1745310"/>
              <a:gd name="connsiteY1008" fmla="*/ 1064988 h 1107936"/>
              <a:gd name="connsiteX1009" fmla="*/ 416465 w 1745310"/>
              <a:gd name="connsiteY1009" fmla="*/ 1066482 h 1107936"/>
              <a:gd name="connsiteX1010" fmla="*/ 409494 w 1745310"/>
              <a:gd name="connsiteY1010" fmla="*/ 1066482 h 1107936"/>
              <a:gd name="connsiteX1011" fmla="*/ 407129 w 1745310"/>
              <a:gd name="connsiteY1011" fmla="*/ 1064988 h 1107936"/>
              <a:gd name="connsiteX1012" fmla="*/ 395427 w 1745310"/>
              <a:gd name="connsiteY1012" fmla="*/ 1064988 h 1107936"/>
              <a:gd name="connsiteX1013" fmla="*/ 395427 w 1745310"/>
              <a:gd name="connsiteY1013" fmla="*/ 1066482 h 1107936"/>
              <a:gd name="connsiteX1014" fmla="*/ 386090 w 1745310"/>
              <a:gd name="connsiteY1014" fmla="*/ 1066482 h 1107936"/>
              <a:gd name="connsiteX1015" fmla="*/ 383725 w 1745310"/>
              <a:gd name="connsiteY1015" fmla="*/ 1070964 h 1107936"/>
              <a:gd name="connsiteX1016" fmla="*/ 378994 w 1745310"/>
              <a:gd name="connsiteY1016" fmla="*/ 1069469 h 1107936"/>
              <a:gd name="connsiteX1017" fmla="*/ 376629 w 1745310"/>
              <a:gd name="connsiteY1017" fmla="*/ 1070964 h 1107936"/>
              <a:gd name="connsiteX1018" fmla="*/ 369658 w 1745310"/>
              <a:gd name="connsiteY1018" fmla="*/ 1070964 h 1107936"/>
              <a:gd name="connsiteX1019" fmla="*/ 364927 w 1745310"/>
              <a:gd name="connsiteY1019" fmla="*/ 1067976 h 1107936"/>
              <a:gd name="connsiteX1020" fmla="*/ 353226 w 1745310"/>
              <a:gd name="connsiteY1020" fmla="*/ 1067976 h 1107936"/>
              <a:gd name="connsiteX1021" fmla="*/ 350860 w 1745310"/>
              <a:gd name="connsiteY1021" fmla="*/ 1070964 h 1107936"/>
              <a:gd name="connsiteX1022" fmla="*/ 336793 w 1745310"/>
              <a:gd name="connsiteY1022" fmla="*/ 1070964 h 1107936"/>
              <a:gd name="connsiteX1023" fmla="*/ 332063 w 1745310"/>
              <a:gd name="connsiteY1023" fmla="*/ 1067976 h 1107936"/>
              <a:gd name="connsiteX1024" fmla="*/ 334428 w 1745310"/>
              <a:gd name="connsiteY1024" fmla="*/ 1066482 h 1107936"/>
              <a:gd name="connsiteX1025" fmla="*/ 329697 w 1745310"/>
              <a:gd name="connsiteY1025" fmla="*/ 1063494 h 1107936"/>
              <a:gd name="connsiteX1026" fmla="*/ 324967 w 1745310"/>
              <a:gd name="connsiteY1026" fmla="*/ 1063494 h 1107936"/>
              <a:gd name="connsiteX1027" fmla="*/ 320236 w 1745310"/>
              <a:gd name="connsiteY1027" fmla="*/ 1060506 h 1107936"/>
              <a:gd name="connsiteX1028" fmla="*/ 306169 w 1745310"/>
              <a:gd name="connsiteY1028" fmla="*/ 1060506 h 1107936"/>
              <a:gd name="connsiteX1029" fmla="*/ 303804 w 1745310"/>
              <a:gd name="connsiteY1029" fmla="*/ 1059013 h 1107936"/>
              <a:gd name="connsiteX1030" fmla="*/ 280400 w 1745310"/>
              <a:gd name="connsiteY1030" fmla="*/ 1059013 h 1107936"/>
              <a:gd name="connsiteX1031" fmla="*/ 278035 w 1745310"/>
              <a:gd name="connsiteY1031" fmla="*/ 1057519 h 1107936"/>
              <a:gd name="connsiteX1032" fmla="*/ 268699 w 1745310"/>
              <a:gd name="connsiteY1032" fmla="*/ 1057519 h 1107936"/>
              <a:gd name="connsiteX1033" fmla="*/ 268699 w 1745310"/>
              <a:gd name="connsiteY1033" fmla="*/ 1059013 h 1107936"/>
              <a:gd name="connsiteX1034" fmla="*/ 250026 w 1745310"/>
              <a:gd name="connsiteY1034" fmla="*/ 1059013 h 1107936"/>
              <a:gd name="connsiteX1035" fmla="*/ 247660 w 1745310"/>
              <a:gd name="connsiteY1035" fmla="*/ 1060506 h 1107936"/>
              <a:gd name="connsiteX1036" fmla="*/ 245295 w 1745310"/>
              <a:gd name="connsiteY1036" fmla="*/ 1060506 h 1107936"/>
              <a:gd name="connsiteX1037" fmla="*/ 242930 w 1745310"/>
              <a:gd name="connsiteY1037" fmla="*/ 1059013 h 1107936"/>
              <a:gd name="connsiteX1038" fmla="*/ 226498 w 1745310"/>
              <a:gd name="connsiteY1038" fmla="*/ 1059013 h 1107936"/>
              <a:gd name="connsiteX1039" fmla="*/ 224132 w 1745310"/>
              <a:gd name="connsiteY1039" fmla="*/ 1057519 h 1107936"/>
              <a:gd name="connsiteX1040" fmla="*/ 224132 w 1745310"/>
              <a:gd name="connsiteY1040" fmla="*/ 1051543 h 1107936"/>
              <a:gd name="connsiteX1041" fmla="*/ 231104 w 1745310"/>
              <a:gd name="connsiteY1041" fmla="*/ 1047062 h 1107936"/>
              <a:gd name="connsiteX1042" fmla="*/ 231104 w 1745310"/>
              <a:gd name="connsiteY1042" fmla="*/ 1044074 h 1107936"/>
              <a:gd name="connsiteX1043" fmla="*/ 228738 w 1745310"/>
              <a:gd name="connsiteY1043" fmla="*/ 1042580 h 1107936"/>
              <a:gd name="connsiteX1044" fmla="*/ 233469 w 1745310"/>
              <a:gd name="connsiteY1044" fmla="*/ 1041087 h 1107936"/>
              <a:gd name="connsiteX1045" fmla="*/ 240440 w 1745310"/>
              <a:gd name="connsiteY1045" fmla="*/ 1041087 h 1107936"/>
              <a:gd name="connsiteX1046" fmla="*/ 242805 w 1745310"/>
              <a:gd name="connsiteY1046" fmla="*/ 1039592 h 1107936"/>
              <a:gd name="connsiteX1047" fmla="*/ 249777 w 1745310"/>
              <a:gd name="connsiteY1047" fmla="*/ 1039592 h 1107936"/>
              <a:gd name="connsiteX1048" fmla="*/ 252142 w 1745310"/>
              <a:gd name="connsiteY1048" fmla="*/ 1038099 h 1107936"/>
              <a:gd name="connsiteX1049" fmla="*/ 259113 w 1745310"/>
              <a:gd name="connsiteY1049" fmla="*/ 1041087 h 1107936"/>
              <a:gd name="connsiteX1050" fmla="*/ 273180 w 1745310"/>
              <a:gd name="connsiteY1050" fmla="*/ 1041087 h 1107936"/>
              <a:gd name="connsiteX1051" fmla="*/ 275546 w 1745310"/>
              <a:gd name="connsiteY1051" fmla="*/ 1039592 h 1107936"/>
              <a:gd name="connsiteX1052" fmla="*/ 277911 w 1745310"/>
              <a:gd name="connsiteY1052" fmla="*/ 1039592 h 1107936"/>
              <a:gd name="connsiteX1053" fmla="*/ 306045 w 1745310"/>
              <a:gd name="connsiteY1053" fmla="*/ 1039592 h 1107936"/>
              <a:gd name="connsiteX1054" fmla="*/ 310775 w 1745310"/>
              <a:gd name="connsiteY1054" fmla="*/ 1041087 h 1107936"/>
              <a:gd name="connsiteX1055" fmla="*/ 315506 w 1745310"/>
              <a:gd name="connsiteY1055" fmla="*/ 1044074 h 1107936"/>
              <a:gd name="connsiteX1056" fmla="*/ 320236 w 1745310"/>
              <a:gd name="connsiteY1056" fmla="*/ 1044074 h 1107936"/>
              <a:gd name="connsiteX1057" fmla="*/ 322602 w 1745310"/>
              <a:gd name="connsiteY1057" fmla="*/ 1042580 h 1107936"/>
              <a:gd name="connsiteX1058" fmla="*/ 339034 w 1745310"/>
              <a:gd name="connsiteY1058" fmla="*/ 1042580 h 1107936"/>
              <a:gd name="connsiteX1059" fmla="*/ 341399 w 1745310"/>
              <a:gd name="connsiteY1059" fmla="*/ 1045568 h 1107936"/>
              <a:gd name="connsiteX1060" fmla="*/ 346130 w 1745310"/>
              <a:gd name="connsiteY1060" fmla="*/ 1047062 h 1107936"/>
              <a:gd name="connsiteX1061" fmla="*/ 360197 w 1745310"/>
              <a:gd name="connsiteY1061" fmla="*/ 1047062 h 1107936"/>
              <a:gd name="connsiteX1062" fmla="*/ 367168 w 1745310"/>
              <a:gd name="connsiteY1062" fmla="*/ 1044074 h 1107936"/>
              <a:gd name="connsiteX1063" fmla="*/ 371899 w 1745310"/>
              <a:gd name="connsiteY1063" fmla="*/ 1044074 h 1107936"/>
              <a:gd name="connsiteX1064" fmla="*/ 378870 w 1745310"/>
              <a:gd name="connsiteY1064" fmla="*/ 1047062 h 1107936"/>
              <a:gd name="connsiteX1065" fmla="*/ 397543 w 1745310"/>
              <a:gd name="connsiteY1065" fmla="*/ 1047062 h 1107936"/>
              <a:gd name="connsiteX1066" fmla="*/ 399908 w 1745310"/>
              <a:gd name="connsiteY1066" fmla="*/ 1045568 h 1107936"/>
              <a:gd name="connsiteX1067" fmla="*/ 413975 w 1745310"/>
              <a:gd name="connsiteY1067" fmla="*/ 1045568 h 1107936"/>
              <a:gd name="connsiteX1068" fmla="*/ 416341 w 1745310"/>
              <a:gd name="connsiteY1068" fmla="*/ 1044074 h 1107936"/>
              <a:gd name="connsiteX1069" fmla="*/ 425677 w 1745310"/>
              <a:gd name="connsiteY1069" fmla="*/ 1044074 h 1107936"/>
              <a:gd name="connsiteX1070" fmla="*/ 432648 w 1745310"/>
              <a:gd name="connsiteY1070" fmla="*/ 1041087 h 1107936"/>
              <a:gd name="connsiteX1071" fmla="*/ 446715 w 1745310"/>
              <a:gd name="connsiteY1071" fmla="*/ 1041087 h 1107936"/>
              <a:gd name="connsiteX1072" fmla="*/ 449081 w 1745310"/>
              <a:gd name="connsiteY1072" fmla="*/ 1039592 h 1107936"/>
              <a:gd name="connsiteX1073" fmla="*/ 451446 w 1745310"/>
              <a:gd name="connsiteY1073" fmla="*/ 1039592 h 1107936"/>
              <a:gd name="connsiteX1074" fmla="*/ 453811 w 1745310"/>
              <a:gd name="connsiteY1074" fmla="*/ 1038099 h 1107936"/>
              <a:gd name="connsiteX1075" fmla="*/ 479580 w 1745310"/>
              <a:gd name="connsiteY1075" fmla="*/ 1038099 h 1107936"/>
              <a:gd name="connsiteX1076" fmla="*/ 481945 w 1745310"/>
              <a:gd name="connsiteY1076" fmla="*/ 1038099 h 1107936"/>
              <a:gd name="connsiteX1077" fmla="*/ 474974 w 1745310"/>
              <a:gd name="connsiteY1077" fmla="*/ 1035111 h 1107936"/>
              <a:gd name="connsiteX1078" fmla="*/ 481945 w 1745310"/>
              <a:gd name="connsiteY1078" fmla="*/ 1032123 h 1107936"/>
              <a:gd name="connsiteX1079" fmla="*/ 481945 w 1745310"/>
              <a:gd name="connsiteY1079" fmla="*/ 1029136 h 1107936"/>
              <a:gd name="connsiteX1080" fmla="*/ 472609 w 1745310"/>
              <a:gd name="connsiteY1080" fmla="*/ 1027642 h 1107936"/>
              <a:gd name="connsiteX1081" fmla="*/ 470243 w 1745310"/>
              <a:gd name="connsiteY1081" fmla="*/ 1026148 h 1107936"/>
              <a:gd name="connsiteX1082" fmla="*/ 442109 w 1745310"/>
              <a:gd name="connsiteY1082" fmla="*/ 1026148 h 1107936"/>
              <a:gd name="connsiteX1083" fmla="*/ 439744 w 1745310"/>
              <a:gd name="connsiteY1083" fmla="*/ 1027642 h 1107936"/>
              <a:gd name="connsiteX1084" fmla="*/ 435014 w 1745310"/>
              <a:gd name="connsiteY1084" fmla="*/ 1026148 h 1107936"/>
              <a:gd name="connsiteX1085" fmla="*/ 432648 w 1745310"/>
              <a:gd name="connsiteY1085" fmla="*/ 1027642 h 1107936"/>
              <a:gd name="connsiteX1086" fmla="*/ 430283 w 1745310"/>
              <a:gd name="connsiteY1086" fmla="*/ 1027642 h 1107936"/>
              <a:gd name="connsiteX1087" fmla="*/ 420947 w 1745310"/>
              <a:gd name="connsiteY1087" fmla="*/ 1027642 h 1107936"/>
              <a:gd name="connsiteX1088" fmla="*/ 406880 w 1745310"/>
              <a:gd name="connsiteY1088" fmla="*/ 1030629 h 1107936"/>
              <a:gd name="connsiteX1089" fmla="*/ 406880 w 1745310"/>
              <a:gd name="connsiteY1089" fmla="*/ 1030629 h 1107936"/>
              <a:gd name="connsiteX1090" fmla="*/ 378745 w 1745310"/>
              <a:gd name="connsiteY1090" fmla="*/ 1030629 h 1107936"/>
              <a:gd name="connsiteX1091" fmla="*/ 376380 w 1745310"/>
              <a:gd name="connsiteY1091" fmla="*/ 1029136 h 1107936"/>
              <a:gd name="connsiteX1092" fmla="*/ 343640 w 1745310"/>
              <a:gd name="connsiteY1092" fmla="*/ 1029136 h 1107936"/>
              <a:gd name="connsiteX1093" fmla="*/ 341275 w 1745310"/>
              <a:gd name="connsiteY1093" fmla="*/ 1027642 h 1107936"/>
              <a:gd name="connsiteX1094" fmla="*/ 338909 w 1745310"/>
              <a:gd name="connsiteY1094" fmla="*/ 1027642 h 1107936"/>
              <a:gd name="connsiteX1095" fmla="*/ 336544 w 1745310"/>
              <a:gd name="connsiteY1095" fmla="*/ 1027642 h 1107936"/>
              <a:gd name="connsiteX1096" fmla="*/ 329573 w 1745310"/>
              <a:gd name="connsiteY1096" fmla="*/ 1027642 h 1107936"/>
              <a:gd name="connsiteX1097" fmla="*/ 327208 w 1745310"/>
              <a:gd name="connsiteY1097" fmla="*/ 1024654 h 1107936"/>
              <a:gd name="connsiteX1098" fmla="*/ 317871 w 1745310"/>
              <a:gd name="connsiteY1098" fmla="*/ 1024654 h 1107936"/>
              <a:gd name="connsiteX1099" fmla="*/ 315506 w 1745310"/>
              <a:gd name="connsiteY1099" fmla="*/ 1023160 h 1107936"/>
              <a:gd name="connsiteX1100" fmla="*/ 299074 w 1745310"/>
              <a:gd name="connsiteY1100" fmla="*/ 1023160 h 1107936"/>
              <a:gd name="connsiteX1101" fmla="*/ 296708 w 1745310"/>
              <a:gd name="connsiteY1101" fmla="*/ 1023160 h 1107936"/>
              <a:gd name="connsiteX1102" fmla="*/ 294343 w 1745310"/>
              <a:gd name="connsiteY1102" fmla="*/ 1024654 h 1107936"/>
              <a:gd name="connsiteX1103" fmla="*/ 291978 w 1745310"/>
              <a:gd name="connsiteY1103" fmla="*/ 1023160 h 1107936"/>
              <a:gd name="connsiteX1104" fmla="*/ 285007 w 1745310"/>
              <a:gd name="connsiteY1104" fmla="*/ 1023160 h 1107936"/>
              <a:gd name="connsiteX1105" fmla="*/ 282641 w 1745310"/>
              <a:gd name="connsiteY1105" fmla="*/ 1023160 h 1107936"/>
              <a:gd name="connsiteX1106" fmla="*/ 273305 w 1745310"/>
              <a:gd name="connsiteY1106" fmla="*/ 1023160 h 1107936"/>
              <a:gd name="connsiteX1107" fmla="*/ 270939 w 1745310"/>
              <a:gd name="connsiteY1107" fmla="*/ 1021666 h 1107936"/>
              <a:gd name="connsiteX1108" fmla="*/ 233469 w 1745310"/>
              <a:gd name="connsiteY1108" fmla="*/ 1021666 h 1107936"/>
              <a:gd name="connsiteX1109" fmla="*/ 231104 w 1745310"/>
              <a:gd name="connsiteY1109" fmla="*/ 1023160 h 1107936"/>
              <a:gd name="connsiteX1110" fmla="*/ 219402 w 1745310"/>
              <a:gd name="connsiteY1110" fmla="*/ 1023160 h 1107936"/>
              <a:gd name="connsiteX1111" fmla="*/ 219402 w 1745310"/>
              <a:gd name="connsiteY1111" fmla="*/ 1024654 h 1107936"/>
              <a:gd name="connsiteX1112" fmla="*/ 219402 w 1745310"/>
              <a:gd name="connsiteY1112" fmla="*/ 1024654 h 1107936"/>
              <a:gd name="connsiteX1113" fmla="*/ 214671 w 1745310"/>
              <a:gd name="connsiteY1113" fmla="*/ 1024654 h 1107936"/>
              <a:gd name="connsiteX1114" fmla="*/ 212306 w 1745310"/>
              <a:gd name="connsiteY1114" fmla="*/ 1024654 h 1107936"/>
              <a:gd name="connsiteX1115" fmla="*/ 205335 w 1745310"/>
              <a:gd name="connsiteY1115" fmla="*/ 1024654 h 1107936"/>
              <a:gd name="connsiteX1116" fmla="*/ 202970 w 1745310"/>
              <a:gd name="connsiteY1116" fmla="*/ 1023160 h 1107936"/>
              <a:gd name="connsiteX1117" fmla="*/ 191268 w 1745310"/>
              <a:gd name="connsiteY1117" fmla="*/ 1023160 h 1107936"/>
              <a:gd name="connsiteX1118" fmla="*/ 179566 w 1745310"/>
              <a:gd name="connsiteY1118" fmla="*/ 1021666 h 1107936"/>
              <a:gd name="connsiteX1119" fmla="*/ 177201 w 1745310"/>
              <a:gd name="connsiteY1119" fmla="*/ 1023160 h 1107936"/>
              <a:gd name="connsiteX1120" fmla="*/ 146826 w 1745310"/>
              <a:gd name="connsiteY1120" fmla="*/ 1023160 h 1107936"/>
              <a:gd name="connsiteX1121" fmla="*/ 144461 w 1745310"/>
              <a:gd name="connsiteY1121" fmla="*/ 1023160 h 1107936"/>
              <a:gd name="connsiteX1122" fmla="*/ 142095 w 1745310"/>
              <a:gd name="connsiteY1122" fmla="*/ 1023160 h 1107936"/>
              <a:gd name="connsiteX1123" fmla="*/ 116326 w 1745310"/>
              <a:gd name="connsiteY1123" fmla="*/ 1023160 h 1107936"/>
              <a:gd name="connsiteX1124" fmla="*/ 106990 w 1745310"/>
              <a:gd name="connsiteY1124" fmla="*/ 1020173 h 1107936"/>
              <a:gd name="connsiteX1125" fmla="*/ 104625 w 1745310"/>
              <a:gd name="connsiteY1125" fmla="*/ 1021666 h 1107936"/>
              <a:gd name="connsiteX1126" fmla="*/ 102259 w 1745310"/>
              <a:gd name="connsiteY1126" fmla="*/ 1020173 h 1107936"/>
              <a:gd name="connsiteX1127" fmla="*/ 74125 w 1745310"/>
              <a:gd name="connsiteY1127" fmla="*/ 1020173 h 1107936"/>
              <a:gd name="connsiteX1128" fmla="*/ 74125 w 1745310"/>
              <a:gd name="connsiteY1128" fmla="*/ 1018679 h 1107936"/>
              <a:gd name="connsiteX1129" fmla="*/ 74125 w 1745310"/>
              <a:gd name="connsiteY1129" fmla="*/ 1018679 h 1107936"/>
              <a:gd name="connsiteX1130" fmla="*/ 74125 w 1745310"/>
              <a:gd name="connsiteY1130" fmla="*/ 1018679 h 1107936"/>
              <a:gd name="connsiteX1131" fmla="*/ 97529 w 1745310"/>
              <a:gd name="connsiteY1131" fmla="*/ 1018679 h 1107936"/>
              <a:gd name="connsiteX1132" fmla="*/ 99894 w 1745310"/>
              <a:gd name="connsiteY1132" fmla="*/ 1017185 h 1107936"/>
              <a:gd name="connsiteX1133" fmla="*/ 116326 w 1745310"/>
              <a:gd name="connsiteY1133" fmla="*/ 1017185 h 1107936"/>
              <a:gd name="connsiteX1134" fmla="*/ 118692 w 1745310"/>
              <a:gd name="connsiteY1134" fmla="*/ 1018679 h 1107936"/>
              <a:gd name="connsiteX1135" fmla="*/ 132759 w 1745310"/>
              <a:gd name="connsiteY1135" fmla="*/ 1018679 h 1107936"/>
              <a:gd name="connsiteX1136" fmla="*/ 132759 w 1745310"/>
              <a:gd name="connsiteY1136" fmla="*/ 1018679 h 1107936"/>
              <a:gd name="connsiteX1137" fmla="*/ 137489 w 1745310"/>
              <a:gd name="connsiteY1137" fmla="*/ 1020173 h 1107936"/>
              <a:gd name="connsiteX1138" fmla="*/ 139854 w 1745310"/>
              <a:gd name="connsiteY1138" fmla="*/ 1018679 h 1107936"/>
              <a:gd name="connsiteX1139" fmla="*/ 144585 w 1745310"/>
              <a:gd name="connsiteY1139" fmla="*/ 1018679 h 1107936"/>
              <a:gd name="connsiteX1140" fmla="*/ 153922 w 1745310"/>
              <a:gd name="connsiteY1140" fmla="*/ 1021666 h 1107936"/>
              <a:gd name="connsiteX1141" fmla="*/ 158652 w 1745310"/>
              <a:gd name="connsiteY1141" fmla="*/ 1017185 h 1107936"/>
              <a:gd name="connsiteX1142" fmla="*/ 156287 w 1745310"/>
              <a:gd name="connsiteY1142" fmla="*/ 1017185 h 1107936"/>
              <a:gd name="connsiteX1143" fmla="*/ 151556 w 1745310"/>
              <a:gd name="connsiteY1143" fmla="*/ 1017185 h 1107936"/>
              <a:gd name="connsiteX1144" fmla="*/ 149191 w 1745310"/>
              <a:gd name="connsiteY1144" fmla="*/ 1015691 h 1107936"/>
              <a:gd name="connsiteX1145" fmla="*/ 146826 w 1745310"/>
              <a:gd name="connsiteY1145" fmla="*/ 1015691 h 1107936"/>
              <a:gd name="connsiteX1146" fmla="*/ 142095 w 1745310"/>
              <a:gd name="connsiteY1146" fmla="*/ 1015691 h 1107936"/>
              <a:gd name="connsiteX1147" fmla="*/ 139730 w 1745310"/>
              <a:gd name="connsiteY1147" fmla="*/ 1014197 h 1107936"/>
              <a:gd name="connsiteX1148" fmla="*/ 137365 w 1745310"/>
              <a:gd name="connsiteY1148" fmla="*/ 1015691 h 1107936"/>
              <a:gd name="connsiteX1149" fmla="*/ 134999 w 1745310"/>
              <a:gd name="connsiteY1149" fmla="*/ 1014197 h 1107936"/>
              <a:gd name="connsiteX1150" fmla="*/ 120932 w 1745310"/>
              <a:gd name="connsiteY1150" fmla="*/ 1014197 h 1107936"/>
              <a:gd name="connsiteX1151" fmla="*/ 118567 w 1745310"/>
              <a:gd name="connsiteY1151" fmla="*/ 1014197 h 1107936"/>
              <a:gd name="connsiteX1152" fmla="*/ 116202 w 1745310"/>
              <a:gd name="connsiteY1152" fmla="*/ 1015691 h 1107936"/>
              <a:gd name="connsiteX1153" fmla="*/ 113837 w 1745310"/>
              <a:gd name="connsiteY1153" fmla="*/ 1014197 h 1107936"/>
              <a:gd name="connsiteX1154" fmla="*/ 102135 w 1745310"/>
              <a:gd name="connsiteY1154" fmla="*/ 1014197 h 1107936"/>
              <a:gd name="connsiteX1155" fmla="*/ 99770 w 1745310"/>
              <a:gd name="connsiteY1155" fmla="*/ 1012703 h 1107936"/>
              <a:gd name="connsiteX1156" fmla="*/ 95039 w 1745310"/>
              <a:gd name="connsiteY1156" fmla="*/ 1012703 h 1107936"/>
              <a:gd name="connsiteX1157" fmla="*/ 92674 w 1745310"/>
              <a:gd name="connsiteY1157" fmla="*/ 1014197 h 1107936"/>
              <a:gd name="connsiteX1158" fmla="*/ 87943 w 1745310"/>
              <a:gd name="connsiteY1158" fmla="*/ 1014197 h 1107936"/>
              <a:gd name="connsiteX1159" fmla="*/ 80972 w 1745310"/>
              <a:gd name="connsiteY1159" fmla="*/ 1011210 h 1107936"/>
              <a:gd name="connsiteX1160" fmla="*/ 78607 w 1745310"/>
              <a:gd name="connsiteY1160" fmla="*/ 1014197 h 1107936"/>
              <a:gd name="connsiteX1161" fmla="*/ 73876 w 1745310"/>
              <a:gd name="connsiteY1161" fmla="*/ 1014197 h 1107936"/>
              <a:gd name="connsiteX1162" fmla="*/ 73876 w 1745310"/>
              <a:gd name="connsiteY1162" fmla="*/ 1011210 h 1107936"/>
              <a:gd name="connsiteX1163" fmla="*/ 69146 w 1745310"/>
              <a:gd name="connsiteY1163" fmla="*/ 1011210 h 1107936"/>
              <a:gd name="connsiteX1164" fmla="*/ 69146 w 1745310"/>
              <a:gd name="connsiteY1164" fmla="*/ 1009716 h 1107936"/>
              <a:gd name="connsiteX1165" fmla="*/ 73876 w 1745310"/>
              <a:gd name="connsiteY1165" fmla="*/ 1008222 h 1107936"/>
              <a:gd name="connsiteX1166" fmla="*/ 78607 w 1745310"/>
              <a:gd name="connsiteY1166" fmla="*/ 1009716 h 1107936"/>
              <a:gd name="connsiteX1167" fmla="*/ 80972 w 1745310"/>
              <a:gd name="connsiteY1167" fmla="*/ 1008222 h 1107936"/>
              <a:gd name="connsiteX1168" fmla="*/ 85703 w 1745310"/>
              <a:gd name="connsiteY1168" fmla="*/ 1008222 h 1107936"/>
              <a:gd name="connsiteX1169" fmla="*/ 92674 w 1745310"/>
              <a:gd name="connsiteY1169" fmla="*/ 1005234 h 1107936"/>
              <a:gd name="connsiteX1170" fmla="*/ 83337 w 1745310"/>
              <a:gd name="connsiteY1170" fmla="*/ 1002246 h 1107936"/>
              <a:gd name="connsiteX1171" fmla="*/ 88068 w 1745310"/>
              <a:gd name="connsiteY1171" fmla="*/ 999259 h 1107936"/>
              <a:gd name="connsiteX1172" fmla="*/ 95039 w 1745310"/>
              <a:gd name="connsiteY1172" fmla="*/ 996271 h 1107936"/>
              <a:gd name="connsiteX1173" fmla="*/ 85703 w 1745310"/>
              <a:gd name="connsiteY1173" fmla="*/ 988802 h 1107936"/>
              <a:gd name="connsiteX1174" fmla="*/ 90433 w 1745310"/>
              <a:gd name="connsiteY1174" fmla="*/ 988802 h 1107936"/>
              <a:gd name="connsiteX1175" fmla="*/ 95164 w 1745310"/>
              <a:gd name="connsiteY1175" fmla="*/ 987308 h 1107936"/>
              <a:gd name="connsiteX1176" fmla="*/ 99894 w 1745310"/>
              <a:gd name="connsiteY1176" fmla="*/ 987308 h 1107936"/>
              <a:gd name="connsiteX1177" fmla="*/ 102259 w 1745310"/>
              <a:gd name="connsiteY1177" fmla="*/ 985814 h 1107936"/>
              <a:gd name="connsiteX1178" fmla="*/ 97529 w 1745310"/>
              <a:gd name="connsiteY1178" fmla="*/ 982826 h 1107936"/>
              <a:gd name="connsiteX1179" fmla="*/ 97529 w 1745310"/>
              <a:gd name="connsiteY1179" fmla="*/ 981333 h 1107936"/>
              <a:gd name="connsiteX1180" fmla="*/ 99894 w 1745310"/>
              <a:gd name="connsiteY1180" fmla="*/ 976851 h 1107936"/>
              <a:gd name="connsiteX1181" fmla="*/ 99894 w 1745310"/>
              <a:gd name="connsiteY1181" fmla="*/ 975357 h 1107936"/>
              <a:gd name="connsiteX1182" fmla="*/ 97529 w 1745310"/>
              <a:gd name="connsiteY1182" fmla="*/ 972369 h 1107936"/>
              <a:gd name="connsiteX1183" fmla="*/ 92798 w 1745310"/>
              <a:gd name="connsiteY1183" fmla="*/ 970876 h 1107936"/>
              <a:gd name="connsiteX1184" fmla="*/ 88068 w 1745310"/>
              <a:gd name="connsiteY1184" fmla="*/ 970876 h 1107936"/>
              <a:gd name="connsiteX1185" fmla="*/ 90433 w 1745310"/>
              <a:gd name="connsiteY1185" fmla="*/ 967888 h 1107936"/>
              <a:gd name="connsiteX1186" fmla="*/ 92798 w 1745310"/>
              <a:gd name="connsiteY1186" fmla="*/ 966394 h 1107936"/>
              <a:gd name="connsiteX1187" fmla="*/ 99770 w 1745310"/>
              <a:gd name="connsiteY1187" fmla="*/ 966394 h 1107936"/>
              <a:gd name="connsiteX1188" fmla="*/ 102135 w 1745310"/>
              <a:gd name="connsiteY1188" fmla="*/ 964900 h 1107936"/>
              <a:gd name="connsiteX1189" fmla="*/ 111471 w 1745310"/>
              <a:gd name="connsiteY1189" fmla="*/ 964900 h 1107936"/>
              <a:gd name="connsiteX1190" fmla="*/ 113837 w 1745310"/>
              <a:gd name="connsiteY1190" fmla="*/ 961913 h 1107936"/>
              <a:gd name="connsiteX1191" fmla="*/ 109106 w 1745310"/>
              <a:gd name="connsiteY1191" fmla="*/ 960419 h 1107936"/>
              <a:gd name="connsiteX1192" fmla="*/ 104376 w 1745310"/>
              <a:gd name="connsiteY1192" fmla="*/ 960419 h 1107936"/>
              <a:gd name="connsiteX1193" fmla="*/ 102010 w 1745310"/>
              <a:gd name="connsiteY1193" fmla="*/ 958925 h 1107936"/>
              <a:gd name="connsiteX1194" fmla="*/ 97280 w 1745310"/>
              <a:gd name="connsiteY1194" fmla="*/ 958925 h 1107936"/>
              <a:gd name="connsiteX1195" fmla="*/ 97280 w 1745310"/>
              <a:gd name="connsiteY1195" fmla="*/ 957431 h 1107936"/>
              <a:gd name="connsiteX1196" fmla="*/ 99645 w 1745310"/>
              <a:gd name="connsiteY1196" fmla="*/ 954443 h 1107936"/>
              <a:gd name="connsiteX1197" fmla="*/ 104376 w 1745310"/>
              <a:gd name="connsiteY1197" fmla="*/ 952950 h 1107936"/>
              <a:gd name="connsiteX1198" fmla="*/ 99645 w 1745310"/>
              <a:gd name="connsiteY1198" fmla="*/ 949962 h 1107936"/>
              <a:gd name="connsiteX1199" fmla="*/ 104376 w 1745310"/>
              <a:gd name="connsiteY1199" fmla="*/ 945480 h 1107936"/>
              <a:gd name="connsiteX1200" fmla="*/ 106741 w 1745310"/>
              <a:gd name="connsiteY1200" fmla="*/ 945480 h 1107936"/>
              <a:gd name="connsiteX1201" fmla="*/ 111471 w 1745310"/>
              <a:gd name="connsiteY1201" fmla="*/ 943987 h 1107936"/>
              <a:gd name="connsiteX1202" fmla="*/ 111471 w 1745310"/>
              <a:gd name="connsiteY1202" fmla="*/ 942492 h 1107936"/>
              <a:gd name="connsiteX1203" fmla="*/ 118443 w 1745310"/>
              <a:gd name="connsiteY1203" fmla="*/ 940999 h 1107936"/>
              <a:gd name="connsiteX1204" fmla="*/ 127779 w 1745310"/>
              <a:gd name="connsiteY1204" fmla="*/ 940999 h 1107936"/>
              <a:gd name="connsiteX1205" fmla="*/ 132510 w 1745310"/>
              <a:gd name="connsiteY1205" fmla="*/ 938011 h 1107936"/>
              <a:gd name="connsiteX1206" fmla="*/ 139481 w 1745310"/>
              <a:gd name="connsiteY1206" fmla="*/ 938011 h 1107936"/>
              <a:gd name="connsiteX1207" fmla="*/ 141846 w 1745310"/>
              <a:gd name="connsiteY1207" fmla="*/ 936517 h 1107936"/>
              <a:gd name="connsiteX1208" fmla="*/ 158279 w 1745310"/>
              <a:gd name="connsiteY1208" fmla="*/ 936517 h 1107936"/>
              <a:gd name="connsiteX1209" fmla="*/ 160644 w 1745310"/>
              <a:gd name="connsiteY1209" fmla="*/ 935023 h 1107936"/>
              <a:gd name="connsiteX1210" fmla="*/ 172346 w 1745310"/>
              <a:gd name="connsiteY1210" fmla="*/ 935023 h 1107936"/>
              <a:gd name="connsiteX1211" fmla="*/ 172346 w 1745310"/>
              <a:gd name="connsiteY1211" fmla="*/ 932036 h 1107936"/>
              <a:gd name="connsiteX1212" fmla="*/ 179317 w 1745310"/>
              <a:gd name="connsiteY1212" fmla="*/ 935023 h 1107936"/>
              <a:gd name="connsiteX1213" fmla="*/ 181682 w 1745310"/>
              <a:gd name="connsiteY1213" fmla="*/ 933529 h 1107936"/>
              <a:gd name="connsiteX1214" fmla="*/ 193384 w 1745310"/>
              <a:gd name="connsiteY1214" fmla="*/ 933529 h 1107936"/>
              <a:gd name="connsiteX1215" fmla="*/ 195749 w 1745310"/>
              <a:gd name="connsiteY1215" fmla="*/ 935023 h 1107936"/>
              <a:gd name="connsiteX1216" fmla="*/ 200480 w 1745310"/>
              <a:gd name="connsiteY1216" fmla="*/ 935023 h 1107936"/>
              <a:gd name="connsiteX1217" fmla="*/ 200480 w 1745310"/>
              <a:gd name="connsiteY1217" fmla="*/ 930542 h 1107936"/>
              <a:gd name="connsiteX1218" fmla="*/ 198114 w 1745310"/>
              <a:gd name="connsiteY1218" fmla="*/ 929048 h 1107936"/>
              <a:gd name="connsiteX1219" fmla="*/ 198114 w 1745310"/>
              <a:gd name="connsiteY1219" fmla="*/ 926060 h 1107936"/>
              <a:gd name="connsiteX1220" fmla="*/ 195749 w 1745310"/>
              <a:gd name="connsiteY1220" fmla="*/ 924566 h 1107936"/>
              <a:gd name="connsiteX1221" fmla="*/ 179317 w 1745310"/>
              <a:gd name="connsiteY1221" fmla="*/ 924566 h 1107936"/>
              <a:gd name="connsiteX1222" fmla="*/ 174586 w 1745310"/>
              <a:gd name="connsiteY1222" fmla="*/ 926060 h 1107936"/>
              <a:gd name="connsiteX1223" fmla="*/ 169856 w 1745310"/>
              <a:gd name="connsiteY1223" fmla="*/ 921579 h 1107936"/>
              <a:gd name="connsiteX1224" fmla="*/ 165125 w 1745310"/>
              <a:gd name="connsiteY1224" fmla="*/ 920085 h 1107936"/>
              <a:gd name="connsiteX1225" fmla="*/ 160395 w 1745310"/>
              <a:gd name="connsiteY1225" fmla="*/ 921579 h 1107936"/>
              <a:gd name="connsiteX1226" fmla="*/ 160395 w 1745310"/>
              <a:gd name="connsiteY1226" fmla="*/ 920085 h 1107936"/>
              <a:gd name="connsiteX1227" fmla="*/ 167366 w 1745310"/>
              <a:gd name="connsiteY1227" fmla="*/ 918591 h 1107936"/>
              <a:gd name="connsiteX1228" fmla="*/ 174337 w 1745310"/>
              <a:gd name="connsiteY1228" fmla="*/ 915603 h 1107936"/>
              <a:gd name="connsiteX1229" fmla="*/ 174337 w 1745310"/>
              <a:gd name="connsiteY1229" fmla="*/ 915603 h 1107936"/>
              <a:gd name="connsiteX1230" fmla="*/ 157905 w 1745310"/>
              <a:gd name="connsiteY1230" fmla="*/ 914110 h 1107936"/>
              <a:gd name="connsiteX1231" fmla="*/ 155540 w 1745310"/>
              <a:gd name="connsiteY1231" fmla="*/ 912616 h 1107936"/>
              <a:gd name="connsiteX1232" fmla="*/ 160270 w 1745310"/>
              <a:gd name="connsiteY1232" fmla="*/ 908134 h 1107936"/>
              <a:gd name="connsiteX1233" fmla="*/ 155540 w 1745310"/>
              <a:gd name="connsiteY1233" fmla="*/ 905146 h 1107936"/>
              <a:gd name="connsiteX1234" fmla="*/ 146203 w 1745310"/>
              <a:gd name="connsiteY1234" fmla="*/ 905146 h 1107936"/>
              <a:gd name="connsiteX1235" fmla="*/ 139232 w 1745310"/>
              <a:gd name="connsiteY1235" fmla="*/ 900665 h 1107936"/>
              <a:gd name="connsiteX1236" fmla="*/ 134502 w 1745310"/>
              <a:gd name="connsiteY1236" fmla="*/ 900665 h 1107936"/>
              <a:gd name="connsiteX1237" fmla="*/ 139232 w 1745310"/>
              <a:gd name="connsiteY1237" fmla="*/ 894689 h 1107936"/>
              <a:gd name="connsiteX1238" fmla="*/ 146203 w 1745310"/>
              <a:gd name="connsiteY1238" fmla="*/ 897677 h 1107936"/>
              <a:gd name="connsiteX1239" fmla="*/ 155540 w 1745310"/>
              <a:gd name="connsiteY1239" fmla="*/ 896183 h 1107936"/>
              <a:gd name="connsiteX1240" fmla="*/ 150809 w 1745310"/>
              <a:gd name="connsiteY1240" fmla="*/ 893196 h 1107936"/>
              <a:gd name="connsiteX1241" fmla="*/ 150809 w 1745310"/>
              <a:gd name="connsiteY1241" fmla="*/ 890208 h 1107936"/>
              <a:gd name="connsiteX1242" fmla="*/ 155540 w 1745310"/>
              <a:gd name="connsiteY1242" fmla="*/ 888714 h 1107936"/>
              <a:gd name="connsiteX1243" fmla="*/ 148569 w 1745310"/>
              <a:gd name="connsiteY1243" fmla="*/ 885726 h 1107936"/>
              <a:gd name="connsiteX1244" fmla="*/ 106492 w 1745310"/>
              <a:gd name="connsiteY1244" fmla="*/ 885726 h 1107936"/>
              <a:gd name="connsiteX1245" fmla="*/ 104127 w 1745310"/>
              <a:gd name="connsiteY1245" fmla="*/ 885726 h 1107936"/>
              <a:gd name="connsiteX1246" fmla="*/ 92425 w 1745310"/>
              <a:gd name="connsiteY1246" fmla="*/ 885726 h 1107936"/>
              <a:gd name="connsiteX1247" fmla="*/ 92425 w 1745310"/>
              <a:gd name="connsiteY1247" fmla="*/ 882739 h 1107936"/>
              <a:gd name="connsiteX1248" fmla="*/ 104127 w 1745310"/>
              <a:gd name="connsiteY1248" fmla="*/ 882739 h 1107936"/>
              <a:gd name="connsiteX1249" fmla="*/ 106492 w 1745310"/>
              <a:gd name="connsiteY1249" fmla="*/ 881245 h 1107936"/>
              <a:gd name="connsiteX1250" fmla="*/ 111222 w 1745310"/>
              <a:gd name="connsiteY1250" fmla="*/ 881245 h 1107936"/>
              <a:gd name="connsiteX1251" fmla="*/ 113588 w 1745310"/>
              <a:gd name="connsiteY1251" fmla="*/ 878257 h 1107936"/>
              <a:gd name="connsiteX1252" fmla="*/ 113588 w 1745310"/>
              <a:gd name="connsiteY1252" fmla="*/ 876763 h 1107936"/>
              <a:gd name="connsiteX1253" fmla="*/ 120559 w 1745310"/>
              <a:gd name="connsiteY1253" fmla="*/ 875269 h 1107936"/>
              <a:gd name="connsiteX1254" fmla="*/ 125289 w 1745310"/>
              <a:gd name="connsiteY1254" fmla="*/ 875269 h 1107936"/>
              <a:gd name="connsiteX1255" fmla="*/ 130020 w 1745310"/>
              <a:gd name="connsiteY1255" fmla="*/ 870788 h 1107936"/>
              <a:gd name="connsiteX1256" fmla="*/ 139356 w 1745310"/>
              <a:gd name="connsiteY1256" fmla="*/ 870788 h 1107936"/>
              <a:gd name="connsiteX1257" fmla="*/ 141722 w 1745310"/>
              <a:gd name="connsiteY1257" fmla="*/ 864813 h 1107936"/>
              <a:gd name="connsiteX1258" fmla="*/ 141722 w 1745310"/>
              <a:gd name="connsiteY1258" fmla="*/ 860331 h 1107936"/>
              <a:gd name="connsiteX1259" fmla="*/ 132385 w 1745310"/>
              <a:gd name="connsiteY1259" fmla="*/ 855850 h 1107936"/>
              <a:gd name="connsiteX1260" fmla="*/ 118318 w 1745310"/>
              <a:gd name="connsiteY1260" fmla="*/ 855850 h 1107936"/>
              <a:gd name="connsiteX1261" fmla="*/ 115953 w 1745310"/>
              <a:gd name="connsiteY1261" fmla="*/ 854356 h 1107936"/>
              <a:gd name="connsiteX1262" fmla="*/ 111222 w 1745310"/>
              <a:gd name="connsiteY1262" fmla="*/ 854356 h 1107936"/>
              <a:gd name="connsiteX1263" fmla="*/ 108857 w 1745310"/>
              <a:gd name="connsiteY1263" fmla="*/ 855850 h 1107936"/>
              <a:gd name="connsiteX1264" fmla="*/ 106492 w 1745310"/>
              <a:gd name="connsiteY1264" fmla="*/ 854356 h 1107936"/>
              <a:gd name="connsiteX1265" fmla="*/ 104127 w 1745310"/>
              <a:gd name="connsiteY1265" fmla="*/ 851368 h 1107936"/>
              <a:gd name="connsiteX1266" fmla="*/ 90060 w 1745310"/>
              <a:gd name="connsiteY1266" fmla="*/ 849874 h 1107936"/>
              <a:gd name="connsiteX1267" fmla="*/ 94790 w 1745310"/>
              <a:gd name="connsiteY1267" fmla="*/ 848380 h 1107936"/>
              <a:gd name="connsiteX1268" fmla="*/ 97155 w 1745310"/>
              <a:gd name="connsiteY1268" fmla="*/ 849874 h 1107936"/>
              <a:gd name="connsiteX1269" fmla="*/ 99521 w 1745310"/>
              <a:gd name="connsiteY1269" fmla="*/ 848380 h 1107936"/>
              <a:gd name="connsiteX1270" fmla="*/ 104251 w 1745310"/>
              <a:gd name="connsiteY1270" fmla="*/ 848380 h 1107936"/>
              <a:gd name="connsiteX1271" fmla="*/ 106616 w 1745310"/>
              <a:gd name="connsiteY1271" fmla="*/ 846887 h 1107936"/>
              <a:gd name="connsiteX1272" fmla="*/ 113588 w 1745310"/>
              <a:gd name="connsiteY1272" fmla="*/ 846887 h 1107936"/>
              <a:gd name="connsiteX1273" fmla="*/ 115953 w 1745310"/>
              <a:gd name="connsiteY1273" fmla="*/ 843899 h 1107936"/>
              <a:gd name="connsiteX1274" fmla="*/ 108982 w 1745310"/>
              <a:gd name="connsiteY1274" fmla="*/ 839417 h 1107936"/>
              <a:gd name="connsiteX1275" fmla="*/ 94915 w 1745310"/>
              <a:gd name="connsiteY1275" fmla="*/ 839417 h 1107936"/>
              <a:gd name="connsiteX1276" fmla="*/ 92549 w 1745310"/>
              <a:gd name="connsiteY1276" fmla="*/ 837923 h 1107936"/>
              <a:gd name="connsiteX1277" fmla="*/ 85578 w 1745310"/>
              <a:gd name="connsiteY1277" fmla="*/ 837923 h 1107936"/>
              <a:gd name="connsiteX1278" fmla="*/ 83213 w 1745310"/>
              <a:gd name="connsiteY1278" fmla="*/ 836429 h 1107936"/>
              <a:gd name="connsiteX1279" fmla="*/ 90184 w 1745310"/>
              <a:gd name="connsiteY1279" fmla="*/ 833442 h 1107936"/>
              <a:gd name="connsiteX1280" fmla="*/ 101886 w 1745310"/>
              <a:gd name="connsiteY1280" fmla="*/ 833442 h 1107936"/>
              <a:gd name="connsiteX1281" fmla="*/ 106616 w 1745310"/>
              <a:gd name="connsiteY1281" fmla="*/ 831948 h 1107936"/>
              <a:gd name="connsiteX1282" fmla="*/ 111347 w 1745310"/>
              <a:gd name="connsiteY1282" fmla="*/ 831948 h 1107936"/>
              <a:gd name="connsiteX1283" fmla="*/ 116077 w 1745310"/>
              <a:gd name="connsiteY1283" fmla="*/ 828960 h 1107936"/>
              <a:gd name="connsiteX1284" fmla="*/ 118443 w 1745310"/>
              <a:gd name="connsiteY1284" fmla="*/ 830454 h 1107936"/>
              <a:gd name="connsiteX1285" fmla="*/ 120808 w 1745310"/>
              <a:gd name="connsiteY1285" fmla="*/ 830454 h 1107936"/>
              <a:gd name="connsiteX1286" fmla="*/ 127779 w 1745310"/>
              <a:gd name="connsiteY1286" fmla="*/ 830454 h 1107936"/>
              <a:gd name="connsiteX1287" fmla="*/ 127779 w 1745310"/>
              <a:gd name="connsiteY1287" fmla="*/ 827466 h 1107936"/>
              <a:gd name="connsiteX1288" fmla="*/ 125414 w 1745310"/>
              <a:gd name="connsiteY1288" fmla="*/ 825973 h 1107936"/>
              <a:gd name="connsiteX1289" fmla="*/ 116077 w 1745310"/>
              <a:gd name="connsiteY1289" fmla="*/ 827466 h 1107936"/>
              <a:gd name="connsiteX1290" fmla="*/ 111347 w 1745310"/>
              <a:gd name="connsiteY1290" fmla="*/ 825973 h 1107936"/>
              <a:gd name="connsiteX1291" fmla="*/ 113712 w 1745310"/>
              <a:gd name="connsiteY1291" fmla="*/ 821491 h 1107936"/>
              <a:gd name="connsiteX1292" fmla="*/ 108982 w 1745310"/>
              <a:gd name="connsiteY1292" fmla="*/ 822985 h 1107936"/>
              <a:gd name="connsiteX1293" fmla="*/ 108982 w 1745310"/>
              <a:gd name="connsiteY1293" fmla="*/ 819997 h 1107936"/>
              <a:gd name="connsiteX1294" fmla="*/ 113712 w 1745310"/>
              <a:gd name="connsiteY1294" fmla="*/ 819997 h 1107936"/>
              <a:gd name="connsiteX1295" fmla="*/ 113712 w 1745310"/>
              <a:gd name="connsiteY1295" fmla="*/ 815516 h 1107936"/>
              <a:gd name="connsiteX1296" fmla="*/ 106741 w 1745310"/>
              <a:gd name="connsiteY1296" fmla="*/ 815516 h 1107936"/>
              <a:gd name="connsiteX1297" fmla="*/ 102010 w 1745310"/>
              <a:gd name="connsiteY1297" fmla="*/ 811034 h 1107936"/>
              <a:gd name="connsiteX1298" fmla="*/ 102010 w 1745310"/>
              <a:gd name="connsiteY1298" fmla="*/ 809540 h 1107936"/>
              <a:gd name="connsiteX1299" fmla="*/ 92674 w 1745310"/>
              <a:gd name="connsiteY1299" fmla="*/ 809540 h 1107936"/>
              <a:gd name="connsiteX1300" fmla="*/ 90309 w 1745310"/>
              <a:gd name="connsiteY1300" fmla="*/ 806552 h 1107936"/>
              <a:gd name="connsiteX1301" fmla="*/ 92674 w 1745310"/>
              <a:gd name="connsiteY1301" fmla="*/ 805059 h 1107936"/>
              <a:gd name="connsiteX1302" fmla="*/ 90309 w 1745310"/>
              <a:gd name="connsiteY1302" fmla="*/ 803565 h 1107936"/>
              <a:gd name="connsiteX1303" fmla="*/ 76241 w 1745310"/>
              <a:gd name="connsiteY1303" fmla="*/ 802071 h 1107936"/>
              <a:gd name="connsiteX1304" fmla="*/ 83213 w 1745310"/>
              <a:gd name="connsiteY1304" fmla="*/ 802071 h 1107936"/>
              <a:gd name="connsiteX1305" fmla="*/ 92549 w 1745310"/>
              <a:gd name="connsiteY1305" fmla="*/ 799083 h 1107936"/>
              <a:gd name="connsiteX1306" fmla="*/ 97280 w 1745310"/>
              <a:gd name="connsiteY1306" fmla="*/ 799083 h 1107936"/>
              <a:gd name="connsiteX1307" fmla="*/ 106616 w 1745310"/>
              <a:gd name="connsiteY1307" fmla="*/ 796096 h 1107936"/>
              <a:gd name="connsiteX1308" fmla="*/ 108982 w 1745310"/>
              <a:gd name="connsiteY1308" fmla="*/ 796096 h 1107936"/>
              <a:gd name="connsiteX1309" fmla="*/ 106616 w 1745310"/>
              <a:gd name="connsiteY1309" fmla="*/ 796096 h 1107936"/>
              <a:gd name="connsiteX1310" fmla="*/ 106616 w 1745310"/>
              <a:gd name="connsiteY1310" fmla="*/ 794602 h 1107936"/>
              <a:gd name="connsiteX1311" fmla="*/ 101886 w 1745310"/>
              <a:gd name="connsiteY1311" fmla="*/ 793108 h 1107936"/>
              <a:gd name="connsiteX1312" fmla="*/ 94915 w 1745310"/>
              <a:gd name="connsiteY1312" fmla="*/ 793108 h 1107936"/>
              <a:gd name="connsiteX1313" fmla="*/ 92549 w 1745310"/>
              <a:gd name="connsiteY1313" fmla="*/ 791614 h 1107936"/>
              <a:gd name="connsiteX1314" fmla="*/ 83213 w 1745310"/>
              <a:gd name="connsiteY1314" fmla="*/ 791614 h 1107936"/>
              <a:gd name="connsiteX1315" fmla="*/ 78482 w 1745310"/>
              <a:gd name="connsiteY1315" fmla="*/ 788626 h 1107936"/>
              <a:gd name="connsiteX1316" fmla="*/ 78482 w 1745310"/>
              <a:gd name="connsiteY1316" fmla="*/ 785639 h 1107936"/>
              <a:gd name="connsiteX1317" fmla="*/ 83213 w 1745310"/>
              <a:gd name="connsiteY1317" fmla="*/ 784145 h 1107936"/>
              <a:gd name="connsiteX1318" fmla="*/ 83213 w 1745310"/>
              <a:gd name="connsiteY1318" fmla="*/ 784145 h 1107936"/>
              <a:gd name="connsiteX1319" fmla="*/ 80848 w 1745310"/>
              <a:gd name="connsiteY1319" fmla="*/ 782651 h 1107936"/>
              <a:gd name="connsiteX1320" fmla="*/ 76117 w 1745310"/>
              <a:gd name="connsiteY1320" fmla="*/ 781157 h 1107936"/>
              <a:gd name="connsiteX1321" fmla="*/ 64415 w 1745310"/>
              <a:gd name="connsiteY1321" fmla="*/ 781157 h 1107936"/>
              <a:gd name="connsiteX1322" fmla="*/ 66780 w 1745310"/>
              <a:gd name="connsiteY1322" fmla="*/ 779663 h 1107936"/>
              <a:gd name="connsiteX1323" fmla="*/ 73752 w 1745310"/>
              <a:gd name="connsiteY1323" fmla="*/ 779663 h 1107936"/>
              <a:gd name="connsiteX1324" fmla="*/ 76117 w 1745310"/>
              <a:gd name="connsiteY1324" fmla="*/ 778169 h 1107936"/>
              <a:gd name="connsiteX1325" fmla="*/ 97155 w 1745310"/>
              <a:gd name="connsiteY1325" fmla="*/ 778169 h 1107936"/>
              <a:gd name="connsiteX1326" fmla="*/ 97155 w 1745310"/>
              <a:gd name="connsiteY1326" fmla="*/ 778169 h 1107936"/>
              <a:gd name="connsiteX1327" fmla="*/ 99521 w 1745310"/>
              <a:gd name="connsiteY1327" fmla="*/ 776676 h 1107936"/>
              <a:gd name="connsiteX1328" fmla="*/ 113588 w 1745310"/>
              <a:gd name="connsiteY1328" fmla="*/ 776676 h 1107936"/>
              <a:gd name="connsiteX1329" fmla="*/ 115953 w 1745310"/>
              <a:gd name="connsiteY1329" fmla="*/ 775182 h 1107936"/>
              <a:gd name="connsiteX1330" fmla="*/ 125289 w 1745310"/>
              <a:gd name="connsiteY1330" fmla="*/ 775182 h 1107936"/>
              <a:gd name="connsiteX1331" fmla="*/ 127655 w 1745310"/>
              <a:gd name="connsiteY1331" fmla="*/ 770700 h 1107936"/>
              <a:gd name="connsiteX1332" fmla="*/ 118318 w 1745310"/>
              <a:gd name="connsiteY1332" fmla="*/ 769206 h 1107936"/>
              <a:gd name="connsiteX1333" fmla="*/ 115953 w 1745310"/>
              <a:gd name="connsiteY1333" fmla="*/ 769206 h 1107936"/>
              <a:gd name="connsiteX1334" fmla="*/ 113588 w 1745310"/>
              <a:gd name="connsiteY1334" fmla="*/ 770700 h 1107936"/>
              <a:gd name="connsiteX1335" fmla="*/ 113588 w 1745310"/>
              <a:gd name="connsiteY1335" fmla="*/ 767713 h 1107936"/>
              <a:gd name="connsiteX1336" fmla="*/ 106616 w 1745310"/>
              <a:gd name="connsiteY1336" fmla="*/ 767713 h 1107936"/>
              <a:gd name="connsiteX1337" fmla="*/ 99645 w 1745310"/>
              <a:gd name="connsiteY1337" fmla="*/ 766219 h 1107936"/>
              <a:gd name="connsiteX1338" fmla="*/ 97280 w 1745310"/>
              <a:gd name="connsiteY1338" fmla="*/ 763231 h 1107936"/>
              <a:gd name="connsiteX1339" fmla="*/ 99645 w 1745310"/>
              <a:gd name="connsiteY1339" fmla="*/ 763231 h 1107936"/>
              <a:gd name="connsiteX1340" fmla="*/ 104376 w 1745310"/>
              <a:gd name="connsiteY1340" fmla="*/ 763231 h 1107936"/>
              <a:gd name="connsiteX1341" fmla="*/ 106741 w 1745310"/>
              <a:gd name="connsiteY1341" fmla="*/ 761737 h 1107936"/>
              <a:gd name="connsiteX1342" fmla="*/ 111471 w 1745310"/>
              <a:gd name="connsiteY1342" fmla="*/ 761737 h 1107936"/>
              <a:gd name="connsiteX1343" fmla="*/ 113837 w 1745310"/>
              <a:gd name="connsiteY1343" fmla="*/ 760243 h 1107936"/>
              <a:gd name="connsiteX1344" fmla="*/ 125538 w 1745310"/>
              <a:gd name="connsiteY1344" fmla="*/ 760243 h 1107936"/>
              <a:gd name="connsiteX1345" fmla="*/ 125538 w 1745310"/>
              <a:gd name="connsiteY1345" fmla="*/ 755762 h 1107936"/>
              <a:gd name="connsiteX1346" fmla="*/ 118567 w 1745310"/>
              <a:gd name="connsiteY1346" fmla="*/ 751280 h 1107936"/>
              <a:gd name="connsiteX1347" fmla="*/ 123298 w 1745310"/>
              <a:gd name="connsiteY1347" fmla="*/ 748292 h 1107936"/>
              <a:gd name="connsiteX1348" fmla="*/ 123298 w 1745310"/>
              <a:gd name="connsiteY1348" fmla="*/ 748292 h 1107936"/>
              <a:gd name="connsiteX1349" fmla="*/ 123298 w 1745310"/>
              <a:gd name="connsiteY1349" fmla="*/ 740823 h 1107936"/>
              <a:gd name="connsiteX1350" fmla="*/ 118567 w 1745310"/>
              <a:gd name="connsiteY1350" fmla="*/ 737836 h 1107936"/>
              <a:gd name="connsiteX1351" fmla="*/ 120932 w 1745310"/>
              <a:gd name="connsiteY1351" fmla="*/ 734848 h 1107936"/>
              <a:gd name="connsiteX1352" fmla="*/ 120932 w 1745310"/>
              <a:gd name="connsiteY1352" fmla="*/ 731860 h 1107936"/>
              <a:gd name="connsiteX1353" fmla="*/ 120932 w 1745310"/>
              <a:gd name="connsiteY1353" fmla="*/ 728873 h 1107936"/>
              <a:gd name="connsiteX1354" fmla="*/ 116202 w 1745310"/>
              <a:gd name="connsiteY1354" fmla="*/ 724391 h 1107936"/>
              <a:gd name="connsiteX1355" fmla="*/ 116202 w 1745310"/>
              <a:gd name="connsiteY1355" fmla="*/ 719910 h 1107936"/>
              <a:gd name="connsiteX1356" fmla="*/ 113837 w 1745310"/>
              <a:gd name="connsiteY1356" fmla="*/ 718415 h 1107936"/>
              <a:gd name="connsiteX1357" fmla="*/ 97404 w 1745310"/>
              <a:gd name="connsiteY1357" fmla="*/ 718415 h 1107936"/>
              <a:gd name="connsiteX1358" fmla="*/ 97404 w 1745310"/>
              <a:gd name="connsiteY1358" fmla="*/ 718415 h 1107936"/>
              <a:gd name="connsiteX1359" fmla="*/ 97404 w 1745310"/>
              <a:gd name="connsiteY1359" fmla="*/ 716922 h 1107936"/>
              <a:gd name="connsiteX1360" fmla="*/ 102135 w 1745310"/>
              <a:gd name="connsiteY1360" fmla="*/ 716922 h 1107936"/>
              <a:gd name="connsiteX1361" fmla="*/ 106865 w 1745310"/>
              <a:gd name="connsiteY1361" fmla="*/ 716922 h 1107936"/>
              <a:gd name="connsiteX1362" fmla="*/ 111596 w 1745310"/>
              <a:gd name="connsiteY1362" fmla="*/ 716922 h 1107936"/>
              <a:gd name="connsiteX1363" fmla="*/ 113961 w 1745310"/>
              <a:gd name="connsiteY1363" fmla="*/ 713934 h 1107936"/>
              <a:gd name="connsiteX1364" fmla="*/ 113961 w 1745310"/>
              <a:gd name="connsiteY1364" fmla="*/ 710946 h 1107936"/>
              <a:gd name="connsiteX1365" fmla="*/ 113961 w 1745310"/>
              <a:gd name="connsiteY1365" fmla="*/ 690157 h 1107936"/>
              <a:gd name="connsiteX1366" fmla="*/ 111596 w 1745310"/>
              <a:gd name="connsiteY1366" fmla="*/ 688663 h 1107936"/>
              <a:gd name="connsiteX1367" fmla="*/ 111596 w 1745310"/>
              <a:gd name="connsiteY1367" fmla="*/ 670861 h 1107936"/>
              <a:gd name="connsiteX1368" fmla="*/ 109231 w 1745310"/>
              <a:gd name="connsiteY1368" fmla="*/ 669368 h 1107936"/>
              <a:gd name="connsiteX1369" fmla="*/ 109231 w 1745310"/>
              <a:gd name="connsiteY1369" fmla="*/ 641109 h 1107936"/>
              <a:gd name="connsiteX1370" fmla="*/ 106865 w 1745310"/>
              <a:gd name="connsiteY1370" fmla="*/ 639615 h 1107936"/>
              <a:gd name="connsiteX1371" fmla="*/ 106865 w 1745310"/>
              <a:gd name="connsiteY1371" fmla="*/ 636627 h 1107936"/>
              <a:gd name="connsiteX1372" fmla="*/ 104500 w 1745310"/>
              <a:gd name="connsiteY1372" fmla="*/ 635134 h 1107936"/>
              <a:gd name="connsiteX1373" fmla="*/ 109231 w 1745310"/>
              <a:gd name="connsiteY1373" fmla="*/ 632146 h 1107936"/>
              <a:gd name="connsiteX1374" fmla="*/ 109231 w 1745310"/>
              <a:gd name="connsiteY1374" fmla="*/ 620320 h 1107936"/>
              <a:gd name="connsiteX1375" fmla="*/ 106865 w 1745310"/>
              <a:gd name="connsiteY1375" fmla="*/ 618826 h 1107936"/>
              <a:gd name="connsiteX1376" fmla="*/ 106865 w 1745310"/>
              <a:gd name="connsiteY1376" fmla="*/ 615838 h 1107936"/>
              <a:gd name="connsiteX1377" fmla="*/ 109231 w 1745310"/>
              <a:gd name="connsiteY1377" fmla="*/ 614344 h 1107936"/>
              <a:gd name="connsiteX1378" fmla="*/ 109231 w 1745310"/>
              <a:gd name="connsiteY1378" fmla="*/ 603887 h 1107936"/>
              <a:gd name="connsiteX1379" fmla="*/ 111596 w 1745310"/>
              <a:gd name="connsiteY1379" fmla="*/ 602393 h 1107936"/>
              <a:gd name="connsiteX1380" fmla="*/ 111596 w 1745310"/>
              <a:gd name="connsiteY1380" fmla="*/ 589073 h 1107936"/>
              <a:gd name="connsiteX1381" fmla="*/ 109231 w 1745310"/>
              <a:gd name="connsiteY1381" fmla="*/ 587580 h 1107936"/>
              <a:gd name="connsiteX1382" fmla="*/ 109231 w 1745310"/>
              <a:gd name="connsiteY1382" fmla="*/ 584592 h 1107936"/>
              <a:gd name="connsiteX1383" fmla="*/ 106865 w 1745310"/>
              <a:gd name="connsiteY1383" fmla="*/ 583098 h 1107936"/>
              <a:gd name="connsiteX1384" fmla="*/ 106865 w 1745310"/>
              <a:gd name="connsiteY1384" fmla="*/ 577123 h 1107936"/>
              <a:gd name="connsiteX1385" fmla="*/ 104500 w 1745310"/>
              <a:gd name="connsiteY1385" fmla="*/ 575629 h 1107936"/>
              <a:gd name="connsiteX1386" fmla="*/ 106865 w 1745310"/>
              <a:gd name="connsiteY1386" fmla="*/ 574135 h 1107936"/>
              <a:gd name="connsiteX1387" fmla="*/ 109231 w 1745310"/>
              <a:gd name="connsiteY1387" fmla="*/ 571147 h 1107936"/>
              <a:gd name="connsiteX1388" fmla="*/ 109231 w 1745310"/>
              <a:gd name="connsiteY1388" fmla="*/ 575629 h 1107936"/>
              <a:gd name="connsiteX1389" fmla="*/ 113961 w 1745310"/>
              <a:gd name="connsiteY1389" fmla="*/ 575629 h 1107936"/>
              <a:gd name="connsiteX1390" fmla="*/ 116326 w 1745310"/>
              <a:gd name="connsiteY1390" fmla="*/ 577123 h 1107936"/>
              <a:gd name="connsiteX1391" fmla="*/ 118692 w 1745310"/>
              <a:gd name="connsiteY1391" fmla="*/ 580110 h 1107936"/>
              <a:gd name="connsiteX1392" fmla="*/ 118692 w 1745310"/>
              <a:gd name="connsiteY1392" fmla="*/ 580110 h 1107936"/>
              <a:gd name="connsiteX1393" fmla="*/ 121057 w 1745310"/>
              <a:gd name="connsiteY1393" fmla="*/ 572641 h 1107936"/>
              <a:gd name="connsiteX1394" fmla="*/ 118692 w 1745310"/>
              <a:gd name="connsiteY1394" fmla="*/ 569653 h 1107936"/>
              <a:gd name="connsiteX1395" fmla="*/ 121057 w 1745310"/>
              <a:gd name="connsiteY1395" fmla="*/ 565172 h 1107936"/>
              <a:gd name="connsiteX1396" fmla="*/ 118692 w 1745310"/>
              <a:gd name="connsiteY1396" fmla="*/ 563678 h 1107936"/>
              <a:gd name="connsiteX1397" fmla="*/ 118692 w 1745310"/>
              <a:gd name="connsiteY1397" fmla="*/ 557703 h 1107936"/>
              <a:gd name="connsiteX1398" fmla="*/ 116326 w 1745310"/>
              <a:gd name="connsiteY1398" fmla="*/ 556209 h 1107936"/>
              <a:gd name="connsiteX1399" fmla="*/ 116326 w 1745310"/>
              <a:gd name="connsiteY1399" fmla="*/ 553221 h 1107936"/>
              <a:gd name="connsiteX1400" fmla="*/ 118692 w 1745310"/>
              <a:gd name="connsiteY1400" fmla="*/ 551727 h 1107936"/>
              <a:gd name="connsiteX1401" fmla="*/ 118692 w 1745310"/>
              <a:gd name="connsiteY1401" fmla="*/ 547246 h 1107936"/>
              <a:gd name="connsiteX1402" fmla="*/ 116326 w 1745310"/>
              <a:gd name="connsiteY1402" fmla="*/ 545752 h 1107936"/>
              <a:gd name="connsiteX1403" fmla="*/ 116326 w 1745310"/>
              <a:gd name="connsiteY1403" fmla="*/ 541270 h 1107936"/>
              <a:gd name="connsiteX1404" fmla="*/ 111596 w 1745310"/>
              <a:gd name="connsiteY1404" fmla="*/ 541270 h 1107936"/>
              <a:gd name="connsiteX1405" fmla="*/ 111596 w 1745310"/>
              <a:gd name="connsiteY1405" fmla="*/ 539776 h 1107936"/>
              <a:gd name="connsiteX1406" fmla="*/ 116326 w 1745310"/>
              <a:gd name="connsiteY1406" fmla="*/ 536789 h 1107936"/>
              <a:gd name="connsiteX1407" fmla="*/ 116326 w 1745310"/>
              <a:gd name="connsiteY1407" fmla="*/ 536789 h 1107936"/>
              <a:gd name="connsiteX1408" fmla="*/ 111596 w 1745310"/>
              <a:gd name="connsiteY1408" fmla="*/ 533801 h 1107936"/>
              <a:gd name="connsiteX1409" fmla="*/ 113961 w 1745310"/>
              <a:gd name="connsiteY1409" fmla="*/ 532307 h 1107936"/>
              <a:gd name="connsiteX1410" fmla="*/ 113961 w 1745310"/>
              <a:gd name="connsiteY1410" fmla="*/ 526332 h 1107936"/>
              <a:gd name="connsiteX1411" fmla="*/ 116326 w 1745310"/>
              <a:gd name="connsiteY1411" fmla="*/ 526332 h 1107936"/>
              <a:gd name="connsiteX1412" fmla="*/ 116326 w 1745310"/>
              <a:gd name="connsiteY1412" fmla="*/ 521850 h 1107936"/>
              <a:gd name="connsiteX1413" fmla="*/ 111596 w 1745310"/>
              <a:gd name="connsiteY1413" fmla="*/ 520357 h 1107936"/>
              <a:gd name="connsiteX1414" fmla="*/ 106865 w 1745310"/>
              <a:gd name="connsiteY1414" fmla="*/ 520357 h 1107936"/>
              <a:gd name="connsiteX1415" fmla="*/ 106865 w 1745310"/>
              <a:gd name="connsiteY1415" fmla="*/ 520357 h 1107936"/>
              <a:gd name="connsiteX1416" fmla="*/ 106865 w 1745310"/>
              <a:gd name="connsiteY1416" fmla="*/ 514381 h 1107936"/>
              <a:gd name="connsiteX1417" fmla="*/ 104500 w 1745310"/>
              <a:gd name="connsiteY1417" fmla="*/ 514381 h 1107936"/>
              <a:gd name="connsiteX1418" fmla="*/ 102135 w 1745310"/>
              <a:gd name="connsiteY1418" fmla="*/ 514381 h 1107936"/>
              <a:gd name="connsiteX1419" fmla="*/ 102135 w 1745310"/>
              <a:gd name="connsiteY1419" fmla="*/ 527701 h 1107936"/>
              <a:gd name="connsiteX1420" fmla="*/ 104500 w 1745310"/>
              <a:gd name="connsiteY1420" fmla="*/ 529195 h 1107936"/>
              <a:gd name="connsiteX1421" fmla="*/ 104500 w 1745310"/>
              <a:gd name="connsiteY1421" fmla="*/ 536664 h 1107936"/>
              <a:gd name="connsiteX1422" fmla="*/ 109231 w 1745310"/>
              <a:gd name="connsiteY1422" fmla="*/ 539652 h 1107936"/>
              <a:gd name="connsiteX1423" fmla="*/ 104500 w 1745310"/>
              <a:gd name="connsiteY1423" fmla="*/ 542640 h 1107936"/>
              <a:gd name="connsiteX1424" fmla="*/ 104500 w 1745310"/>
              <a:gd name="connsiteY1424" fmla="*/ 548615 h 1107936"/>
              <a:gd name="connsiteX1425" fmla="*/ 106865 w 1745310"/>
              <a:gd name="connsiteY1425" fmla="*/ 550109 h 1107936"/>
              <a:gd name="connsiteX1426" fmla="*/ 106865 w 1745310"/>
              <a:gd name="connsiteY1426" fmla="*/ 554591 h 1107936"/>
              <a:gd name="connsiteX1427" fmla="*/ 102135 w 1745310"/>
              <a:gd name="connsiteY1427" fmla="*/ 557578 h 1107936"/>
              <a:gd name="connsiteX1428" fmla="*/ 102135 w 1745310"/>
              <a:gd name="connsiteY1428" fmla="*/ 563554 h 1107936"/>
              <a:gd name="connsiteX1429" fmla="*/ 99770 w 1745310"/>
              <a:gd name="connsiteY1429" fmla="*/ 563554 h 1107936"/>
              <a:gd name="connsiteX1430" fmla="*/ 99770 w 1745310"/>
              <a:gd name="connsiteY1430" fmla="*/ 550233 h 1107936"/>
              <a:gd name="connsiteX1431" fmla="*/ 97404 w 1745310"/>
              <a:gd name="connsiteY1431" fmla="*/ 548740 h 1107936"/>
              <a:gd name="connsiteX1432" fmla="*/ 97404 w 1745310"/>
              <a:gd name="connsiteY1432" fmla="*/ 542764 h 1107936"/>
              <a:gd name="connsiteX1433" fmla="*/ 95039 w 1745310"/>
              <a:gd name="connsiteY1433" fmla="*/ 539776 h 1107936"/>
              <a:gd name="connsiteX1434" fmla="*/ 95039 w 1745310"/>
              <a:gd name="connsiteY1434" fmla="*/ 538283 h 1107936"/>
              <a:gd name="connsiteX1435" fmla="*/ 99770 w 1745310"/>
              <a:gd name="connsiteY1435" fmla="*/ 538283 h 1107936"/>
              <a:gd name="connsiteX1436" fmla="*/ 99770 w 1745310"/>
              <a:gd name="connsiteY1436" fmla="*/ 536789 h 1107936"/>
              <a:gd name="connsiteX1437" fmla="*/ 97404 w 1745310"/>
              <a:gd name="connsiteY1437" fmla="*/ 535295 h 1107936"/>
              <a:gd name="connsiteX1438" fmla="*/ 95039 w 1745310"/>
              <a:gd name="connsiteY1438" fmla="*/ 533801 h 1107936"/>
              <a:gd name="connsiteX1439" fmla="*/ 97404 w 1745310"/>
              <a:gd name="connsiteY1439" fmla="*/ 530813 h 1107936"/>
              <a:gd name="connsiteX1440" fmla="*/ 95039 w 1745310"/>
              <a:gd name="connsiteY1440" fmla="*/ 529320 h 1107936"/>
              <a:gd name="connsiteX1441" fmla="*/ 95039 w 1745310"/>
              <a:gd name="connsiteY1441" fmla="*/ 507036 h 1107936"/>
              <a:gd name="connsiteX1442" fmla="*/ 97404 w 1745310"/>
              <a:gd name="connsiteY1442" fmla="*/ 505542 h 1107936"/>
              <a:gd name="connsiteX1443" fmla="*/ 95039 w 1745310"/>
              <a:gd name="connsiteY1443" fmla="*/ 504049 h 1107936"/>
              <a:gd name="connsiteX1444" fmla="*/ 90309 w 1745310"/>
              <a:gd name="connsiteY1444" fmla="*/ 502555 h 1107936"/>
              <a:gd name="connsiteX1445" fmla="*/ 95039 w 1745310"/>
              <a:gd name="connsiteY1445" fmla="*/ 495086 h 1107936"/>
              <a:gd name="connsiteX1446" fmla="*/ 97404 w 1745310"/>
              <a:gd name="connsiteY1446" fmla="*/ 493592 h 1107936"/>
              <a:gd name="connsiteX1447" fmla="*/ 88068 w 1745310"/>
              <a:gd name="connsiteY1447" fmla="*/ 489110 h 1107936"/>
              <a:gd name="connsiteX1448" fmla="*/ 83337 w 1745310"/>
              <a:gd name="connsiteY1448" fmla="*/ 489110 h 1107936"/>
              <a:gd name="connsiteX1449" fmla="*/ 80972 w 1745310"/>
              <a:gd name="connsiteY1449" fmla="*/ 490604 h 1107936"/>
              <a:gd name="connsiteX1450" fmla="*/ 55203 w 1745310"/>
              <a:gd name="connsiteY1450" fmla="*/ 490604 h 1107936"/>
              <a:gd name="connsiteX1451" fmla="*/ 52838 w 1745310"/>
              <a:gd name="connsiteY1451" fmla="*/ 489110 h 1107936"/>
              <a:gd name="connsiteX1452" fmla="*/ 50473 w 1745310"/>
              <a:gd name="connsiteY1452" fmla="*/ 490604 h 1107936"/>
              <a:gd name="connsiteX1453" fmla="*/ 43501 w 1745310"/>
              <a:gd name="connsiteY1453" fmla="*/ 490604 h 1107936"/>
              <a:gd name="connsiteX1454" fmla="*/ 41136 w 1745310"/>
              <a:gd name="connsiteY1454" fmla="*/ 487616 h 1107936"/>
              <a:gd name="connsiteX1455" fmla="*/ 48107 w 1745310"/>
              <a:gd name="connsiteY1455" fmla="*/ 487616 h 1107936"/>
              <a:gd name="connsiteX1456" fmla="*/ 64540 w 1745310"/>
              <a:gd name="connsiteY1456" fmla="*/ 481641 h 1107936"/>
              <a:gd name="connsiteX1457" fmla="*/ 66905 w 1745310"/>
              <a:gd name="connsiteY1457" fmla="*/ 483135 h 1107936"/>
              <a:gd name="connsiteX1458" fmla="*/ 69270 w 1745310"/>
              <a:gd name="connsiteY1458" fmla="*/ 481641 h 1107936"/>
              <a:gd name="connsiteX1459" fmla="*/ 78607 w 1745310"/>
              <a:gd name="connsiteY1459" fmla="*/ 481641 h 1107936"/>
              <a:gd name="connsiteX1460" fmla="*/ 85578 w 1745310"/>
              <a:gd name="connsiteY1460" fmla="*/ 478653 h 1107936"/>
              <a:gd name="connsiteX1461" fmla="*/ 92549 w 1745310"/>
              <a:gd name="connsiteY1461" fmla="*/ 480147 h 1107936"/>
              <a:gd name="connsiteX1462" fmla="*/ 94915 w 1745310"/>
              <a:gd name="connsiteY1462" fmla="*/ 478653 h 1107936"/>
              <a:gd name="connsiteX1463" fmla="*/ 90184 w 1745310"/>
              <a:gd name="connsiteY1463" fmla="*/ 475665 h 1107936"/>
              <a:gd name="connsiteX1464" fmla="*/ 87819 w 1745310"/>
              <a:gd name="connsiteY1464" fmla="*/ 475665 h 1107936"/>
              <a:gd name="connsiteX1465" fmla="*/ 87819 w 1745310"/>
              <a:gd name="connsiteY1465" fmla="*/ 474172 h 1107936"/>
              <a:gd name="connsiteX1466" fmla="*/ 83088 w 1745310"/>
              <a:gd name="connsiteY1466" fmla="*/ 471184 h 1107936"/>
              <a:gd name="connsiteX1467" fmla="*/ 76117 w 1745310"/>
              <a:gd name="connsiteY1467" fmla="*/ 471184 h 1107936"/>
              <a:gd name="connsiteX1468" fmla="*/ 66780 w 1745310"/>
              <a:gd name="connsiteY1468" fmla="*/ 466702 h 1107936"/>
              <a:gd name="connsiteX1469" fmla="*/ 66780 w 1745310"/>
              <a:gd name="connsiteY1469" fmla="*/ 469690 h 1107936"/>
              <a:gd name="connsiteX1470" fmla="*/ 52713 w 1745310"/>
              <a:gd name="connsiteY1470" fmla="*/ 471184 h 1107936"/>
              <a:gd name="connsiteX1471" fmla="*/ 52713 w 1745310"/>
              <a:gd name="connsiteY1471" fmla="*/ 469690 h 1107936"/>
              <a:gd name="connsiteX1472" fmla="*/ 50348 w 1745310"/>
              <a:gd name="connsiteY1472" fmla="*/ 468196 h 1107936"/>
              <a:gd name="connsiteX1473" fmla="*/ 47983 w 1745310"/>
              <a:gd name="connsiteY1473" fmla="*/ 471184 h 1107936"/>
              <a:gd name="connsiteX1474" fmla="*/ 43252 w 1745310"/>
              <a:gd name="connsiteY1474" fmla="*/ 472678 h 1107936"/>
              <a:gd name="connsiteX1475" fmla="*/ 33916 w 1745310"/>
              <a:gd name="connsiteY1475" fmla="*/ 474172 h 1107936"/>
              <a:gd name="connsiteX1476" fmla="*/ 33916 w 1745310"/>
              <a:gd name="connsiteY1476" fmla="*/ 474172 h 1107936"/>
              <a:gd name="connsiteX1477" fmla="*/ 45618 w 1745310"/>
              <a:gd name="connsiteY1477" fmla="*/ 474172 h 1107936"/>
              <a:gd name="connsiteX1478" fmla="*/ 47983 w 1745310"/>
              <a:gd name="connsiteY1478" fmla="*/ 475665 h 1107936"/>
              <a:gd name="connsiteX1479" fmla="*/ 54954 w 1745310"/>
              <a:gd name="connsiteY1479" fmla="*/ 474172 h 1107936"/>
              <a:gd name="connsiteX1480" fmla="*/ 57319 w 1745310"/>
              <a:gd name="connsiteY1480" fmla="*/ 475665 h 1107936"/>
              <a:gd name="connsiteX1481" fmla="*/ 62050 w 1745310"/>
              <a:gd name="connsiteY1481" fmla="*/ 475665 h 1107936"/>
              <a:gd name="connsiteX1482" fmla="*/ 64415 w 1745310"/>
              <a:gd name="connsiteY1482" fmla="*/ 474172 h 1107936"/>
              <a:gd name="connsiteX1483" fmla="*/ 64415 w 1745310"/>
              <a:gd name="connsiteY1483" fmla="*/ 477160 h 1107936"/>
              <a:gd name="connsiteX1484" fmla="*/ 55079 w 1745310"/>
              <a:gd name="connsiteY1484" fmla="*/ 477160 h 1107936"/>
              <a:gd name="connsiteX1485" fmla="*/ 52713 w 1745310"/>
              <a:gd name="connsiteY1485" fmla="*/ 478653 h 1107936"/>
              <a:gd name="connsiteX1486" fmla="*/ 47983 w 1745310"/>
              <a:gd name="connsiteY1486" fmla="*/ 480147 h 1107936"/>
              <a:gd name="connsiteX1487" fmla="*/ 41012 w 1745310"/>
              <a:gd name="connsiteY1487" fmla="*/ 481641 h 1107936"/>
              <a:gd name="connsiteX1488" fmla="*/ 38646 w 1745310"/>
              <a:gd name="connsiteY1488" fmla="*/ 478653 h 1107936"/>
              <a:gd name="connsiteX1489" fmla="*/ 26945 w 1745310"/>
              <a:gd name="connsiteY1489" fmla="*/ 478653 h 1107936"/>
              <a:gd name="connsiteX1490" fmla="*/ 24579 w 1745310"/>
              <a:gd name="connsiteY1490" fmla="*/ 480147 h 1107936"/>
              <a:gd name="connsiteX1491" fmla="*/ 10512 w 1745310"/>
              <a:gd name="connsiteY1491" fmla="*/ 480147 h 1107936"/>
              <a:gd name="connsiteX1492" fmla="*/ 8147 w 1745310"/>
              <a:gd name="connsiteY1492" fmla="*/ 478653 h 1107936"/>
              <a:gd name="connsiteX1493" fmla="*/ 10512 w 1745310"/>
              <a:gd name="connsiteY1493" fmla="*/ 474172 h 1107936"/>
              <a:gd name="connsiteX1494" fmla="*/ 15243 w 1745310"/>
              <a:gd name="connsiteY1494" fmla="*/ 472678 h 1107936"/>
              <a:gd name="connsiteX1495" fmla="*/ 24579 w 1745310"/>
              <a:gd name="connsiteY1495" fmla="*/ 472678 h 1107936"/>
              <a:gd name="connsiteX1496" fmla="*/ 24579 w 1745310"/>
              <a:gd name="connsiteY1496" fmla="*/ 471184 h 1107936"/>
              <a:gd name="connsiteX1497" fmla="*/ 19849 w 1745310"/>
              <a:gd name="connsiteY1497" fmla="*/ 469690 h 1107936"/>
              <a:gd name="connsiteX1498" fmla="*/ 17484 w 1745310"/>
              <a:gd name="connsiteY1498" fmla="*/ 468196 h 1107936"/>
              <a:gd name="connsiteX1499" fmla="*/ 15118 w 1745310"/>
              <a:gd name="connsiteY1499" fmla="*/ 468196 h 1107936"/>
              <a:gd name="connsiteX1500" fmla="*/ 1051 w 1745310"/>
              <a:gd name="connsiteY1500" fmla="*/ 468196 h 1107936"/>
              <a:gd name="connsiteX1501" fmla="*/ 1051 w 1745310"/>
              <a:gd name="connsiteY1501" fmla="*/ 465209 h 1107936"/>
              <a:gd name="connsiteX1502" fmla="*/ 3416 w 1745310"/>
              <a:gd name="connsiteY1502" fmla="*/ 463715 h 1107936"/>
              <a:gd name="connsiteX1503" fmla="*/ 8147 w 1745310"/>
              <a:gd name="connsiteY1503" fmla="*/ 462221 h 1107936"/>
              <a:gd name="connsiteX1504" fmla="*/ 15118 w 1745310"/>
              <a:gd name="connsiteY1504" fmla="*/ 462221 h 1107936"/>
              <a:gd name="connsiteX1505" fmla="*/ 17484 w 1745310"/>
              <a:gd name="connsiteY1505" fmla="*/ 460727 h 1107936"/>
              <a:gd name="connsiteX1506" fmla="*/ 24455 w 1745310"/>
              <a:gd name="connsiteY1506" fmla="*/ 460727 h 1107936"/>
              <a:gd name="connsiteX1507" fmla="*/ 29185 w 1745310"/>
              <a:gd name="connsiteY1507" fmla="*/ 457739 h 1107936"/>
              <a:gd name="connsiteX1508" fmla="*/ 29185 w 1745310"/>
              <a:gd name="connsiteY1508" fmla="*/ 456246 h 1107936"/>
              <a:gd name="connsiteX1509" fmla="*/ 24455 w 1745310"/>
              <a:gd name="connsiteY1509" fmla="*/ 456246 h 1107936"/>
              <a:gd name="connsiteX1510" fmla="*/ 24455 w 1745310"/>
              <a:gd name="connsiteY1510" fmla="*/ 453258 h 1107936"/>
              <a:gd name="connsiteX1511" fmla="*/ 22090 w 1745310"/>
              <a:gd name="connsiteY1511" fmla="*/ 451764 h 1107936"/>
              <a:gd name="connsiteX1512" fmla="*/ 24455 w 1745310"/>
              <a:gd name="connsiteY1512" fmla="*/ 447283 h 1107936"/>
              <a:gd name="connsiteX1513" fmla="*/ 19724 w 1745310"/>
              <a:gd name="connsiteY1513" fmla="*/ 444295 h 1107936"/>
              <a:gd name="connsiteX1514" fmla="*/ 17359 w 1745310"/>
              <a:gd name="connsiteY1514" fmla="*/ 445789 h 1107936"/>
              <a:gd name="connsiteX1515" fmla="*/ 12629 w 1745310"/>
              <a:gd name="connsiteY1515" fmla="*/ 445789 h 1107936"/>
              <a:gd name="connsiteX1516" fmla="*/ 14994 w 1745310"/>
              <a:gd name="connsiteY1516" fmla="*/ 442801 h 1107936"/>
              <a:gd name="connsiteX1517" fmla="*/ 24330 w 1745310"/>
              <a:gd name="connsiteY1517" fmla="*/ 442801 h 1107936"/>
              <a:gd name="connsiteX1518" fmla="*/ 26696 w 1745310"/>
              <a:gd name="connsiteY1518" fmla="*/ 441307 h 1107936"/>
              <a:gd name="connsiteX1519" fmla="*/ 19724 w 1745310"/>
              <a:gd name="connsiteY1519" fmla="*/ 438319 h 1107936"/>
              <a:gd name="connsiteX1520" fmla="*/ 22090 w 1745310"/>
              <a:gd name="connsiteY1520" fmla="*/ 435332 h 1107936"/>
              <a:gd name="connsiteX1521" fmla="*/ 26820 w 1745310"/>
              <a:gd name="connsiteY1521" fmla="*/ 435332 h 1107936"/>
              <a:gd name="connsiteX1522" fmla="*/ 26820 w 1745310"/>
              <a:gd name="connsiteY1522" fmla="*/ 432344 h 1107936"/>
              <a:gd name="connsiteX1523" fmla="*/ 26820 w 1745310"/>
              <a:gd name="connsiteY1523" fmla="*/ 429356 h 1107936"/>
              <a:gd name="connsiteX1524" fmla="*/ 29185 w 1745310"/>
              <a:gd name="connsiteY1524" fmla="*/ 426369 h 1107936"/>
              <a:gd name="connsiteX1525" fmla="*/ 26820 w 1745310"/>
              <a:gd name="connsiteY1525" fmla="*/ 424875 h 1107936"/>
              <a:gd name="connsiteX1526" fmla="*/ 24455 w 1745310"/>
              <a:gd name="connsiteY1526" fmla="*/ 424875 h 1107936"/>
              <a:gd name="connsiteX1527" fmla="*/ 24455 w 1745310"/>
              <a:gd name="connsiteY1527" fmla="*/ 421887 h 1107936"/>
              <a:gd name="connsiteX1528" fmla="*/ 22090 w 1745310"/>
              <a:gd name="connsiteY1528" fmla="*/ 420393 h 1107936"/>
              <a:gd name="connsiteX1529" fmla="*/ 29061 w 1745310"/>
              <a:gd name="connsiteY1529" fmla="*/ 415912 h 1107936"/>
              <a:gd name="connsiteX1530" fmla="*/ 36032 w 1745310"/>
              <a:gd name="connsiteY1530" fmla="*/ 417406 h 1107936"/>
              <a:gd name="connsiteX1531" fmla="*/ 29061 w 1745310"/>
              <a:gd name="connsiteY1531" fmla="*/ 420393 h 1107936"/>
              <a:gd name="connsiteX1532" fmla="*/ 29061 w 1745310"/>
              <a:gd name="connsiteY1532" fmla="*/ 421887 h 1107936"/>
              <a:gd name="connsiteX1533" fmla="*/ 31426 w 1745310"/>
              <a:gd name="connsiteY1533" fmla="*/ 421887 h 1107936"/>
              <a:gd name="connsiteX1534" fmla="*/ 45493 w 1745310"/>
              <a:gd name="connsiteY1534" fmla="*/ 421887 h 1107936"/>
              <a:gd name="connsiteX1535" fmla="*/ 52464 w 1745310"/>
              <a:gd name="connsiteY1535" fmla="*/ 415912 h 1107936"/>
              <a:gd name="connsiteX1536" fmla="*/ 52464 w 1745310"/>
              <a:gd name="connsiteY1536" fmla="*/ 414418 h 1107936"/>
              <a:gd name="connsiteX1537" fmla="*/ 52464 w 1745310"/>
              <a:gd name="connsiteY1537" fmla="*/ 409936 h 1107936"/>
              <a:gd name="connsiteX1538" fmla="*/ 47734 w 1745310"/>
              <a:gd name="connsiteY1538" fmla="*/ 408442 h 1107936"/>
              <a:gd name="connsiteX1539" fmla="*/ 45369 w 1745310"/>
              <a:gd name="connsiteY1539" fmla="*/ 408442 h 1107936"/>
              <a:gd name="connsiteX1540" fmla="*/ 45369 w 1745310"/>
              <a:gd name="connsiteY1540" fmla="*/ 408442 h 1107936"/>
              <a:gd name="connsiteX1541" fmla="*/ 33667 w 1745310"/>
              <a:gd name="connsiteY1541" fmla="*/ 403961 h 1107936"/>
              <a:gd name="connsiteX1542" fmla="*/ 33667 w 1745310"/>
              <a:gd name="connsiteY1542" fmla="*/ 403961 h 1107936"/>
              <a:gd name="connsiteX1543" fmla="*/ 38397 w 1745310"/>
              <a:gd name="connsiteY1543" fmla="*/ 403961 h 1107936"/>
              <a:gd name="connsiteX1544" fmla="*/ 36032 w 1745310"/>
              <a:gd name="connsiteY1544" fmla="*/ 399479 h 1107936"/>
              <a:gd name="connsiteX1545" fmla="*/ 38397 w 1745310"/>
              <a:gd name="connsiteY1545" fmla="*/ 399479 h 1107936"/>
              <a:gd name="connsiteX1546" fmla="*/ 40763 w 1745310"/>
              <a:gd name="connsiteY1546" fmla="*/ 397986 h 1107936"/>
              <a:gd name="connsiteX1547" fmla="*/ 43128 w 1745310"/>
              <a:gd name="connsiteY1547" fmla="*/ 397986 h 1107936"/>
              <a:gd name="connsiteX1548" fmla="*/ 45493 w 1745310"/>
              <a:gd name="connsiteY1548" fmla="*/ 399479 h 1107936"/>
              <a:gd name="connsiteX1549" fmla="*/ 57195 w 1745310"/>
              <a:gd name="connsiteY1549" fmla="*/ 399479 h 1107936"/>
              <a:gd name="connsiteX1550" fmla="*/ 61925 w 1745310"/>
              <a:gd name="connsiteY1550" fmla="*/ 396492 h 1107936"/>
              <a:gd name="connsiteX1551" fmla="*/ 57195 w 1745310"/>
              <a:gd name="connsiteY1551" fmla="*/ 394998 h 1107936"/>
              <a:gd name="connsiteX1552" fmla="*/ 54830 w 1745310"/>
              <a:gd name="connsiteY1552" fmla="*/ 392010 h 1107936"/>
              <a:gd name="connsiteX1553" fmla="*/ 47858 w 1745310"/>
              <a:gd name="connsiteY1553" fmla="*/ 392010 h 1107936"/>
              <a:gd name="connsiteX1554" fmla="*/ 38522 w 1745310"/>
              <a:gd name="connsiteY1554" fmla="*/ 396492 h 1107936"/>
              <a:gd name="connsiteX1555" fmla="*/ 36157 w 1745310"/>
              <a:gd name="connsiteY1555" fmla="*/ 394998 h 1107936"/>
              <a:gd name="connsiteX1556" fmla="*/ 31426 w 1745310"/>
              <a:gd name="connsiteY1556" fmla="*/ 394998 h 1107936"/>
              <a:gd name="connsiteX1557" fmla="*/ 36157 w 1745310"/>
              <a:gd name="connsiteY1557" fmla="*/ 392010 h 1107936"/>
              <a:gd name="connsiteX1558" fmla="*/ 43128 w 1745310"/>
              <a:gd name="connsiteY1558" fmla="*/ 392010 h 1107936"/>
              <a:gd name="connsiteX1559" fmla="*/ 50099 w 1745310"/>
              <a:gd name="connsiteY1559" fmla="*/ 389023 h 1107936"/>
              <a:gd name="connsiteX1560" fmla="*/ 47734 w 1745310"/>
              <a:gd name="connsiteY1560" fmla="*/ 384541 h 1107936"/>
              <a:gd name="connsiteX1561" fmla="*/ 43003 w 1745310"/>
              <a:gd name="connsiteY1561" fmla="*/ 384541 h 1107936"/>
              <a:gd name="connsiteX1562" fmla="*/ 40638 w 1745310"/>
              <a:gd name="connsiteY1562" fmla="*/ 384541 h 1107936"/>
              <a:gd name="connsiteX1563" fmla="*/ 38273 w 1745310"/>
              <a:gd name="connsiteY1563" fmla="*/ 383047 h 1107936"/>
              <a:gd name="connsiteX1564" fmla="*/ 40638 w 1745310"/>
              <a:gd name="connsiteY1564" fmla="*/ 381553 h 1107936"/>
              <a:gd name="connsiteX1565" fmla="*/ 38273 w 1745310"/>
              <a:gd name="connsiteY1565" fmla="*/ 380060 h 1107936"/>
              <a:gd name="connsiteX1566" fmla="*/ 49975 w 1745310"/>
              <a:gd name="connsiteY1566" fmla="*/ 372590 h 1107936"/>
              <a:gd name="connsiteX1567" fmla="*/ 49975 w 1745310"/>
              <a:gd name="connsiteY1567" fmla="*/ 369602 h 1107936"/>
              <a:gd name="connsiteX1568" fmla="*/ 47609 w 1745310"/>
              <a:gd name="connsiteY1568" fmla="*/ 368109 h 1107936"/>
              <a:gd name="connsiteX1569" fmla="*/ 45244 w 1745310"/>
              <a:gd name="connsiteY1569" fmla="*/ 368109 h 1107936"/>
              <a:gd name="connsiteX1570" fmla="*/ 42879 w 1745310"/>
              <a:gd name="connsiteY1570" fmla="*/ 366615 h 1107936"/>
              <a:gd name="connsiteX1571" fmla="*/ 49850 w 1745310"/>
              <a:gd name="connsiteY1571" fmla="*/ 363627 h 1107936"/>
              <a:gd name="connsiteX1572" fmla="*/ 49850 w 1745310"/>
              <a:gd name="connsiteY1572" fmla="*/ 360639 h 1107936"/>
              <a:gd name="connsiteX1573" fmla="*/ 52215 w 1745310"/>
              <a:gd name="connsiteY1573" fmla="*/ 362133 h 1107936"/>
              <a:gd name="connsiteX1574" fmla="*/ 59187 w 1745310"/>
              <a:gd name="connsiteY1574" fmla="*/ 362133 h 1107936"/>
              <a:gd name="connsiteX1575" fmla="*/ 61552 w 1745310"/>
              <a:gd name="connsiteY1575" fmla="*/ 360639 h 1107936"/>
              <a:gd name="connsiteX1576" fmla="*/ 73254 w 1745310"/>
              <a:gd name="connsiteY1576" fmla="*/ 360639 h 1107936"/>
              <a:gd name="connsiteX1577" fmla="*/ 73254 w 1745310"/>
              <a:gd name="connsiteY1577" fmla="*/ 357652 h 1107936"/>
              <a:gd name="connsiteX1578" fmla="*/ 77984 w 1745310"/>
              <a:gd name="connsiteY1578" fmla="*/ 357652 h 1107936"/>
              <a:gd name="connsiteX1579" fmla="*/ 77984 w 1745310"/>
              <a:gd name="connsiteY1579" fmla="*/ 360639 h 1107936"/>
              <a:gd name="connsiteX1580" fmla="*/ 89686 w 1745310"/>
              <a:gd name="connsiteY1580" fmla="*/ 359146 h 1107936"/>
              <a:gd name="connsiteX1581" fmla="*/ 89686 w 1745310"/>
              <a:gd name="connsiteY1581" fmla="*/ 356158 h 1107936"/>
              <a:gd name="connsiteX1582" fmla="*/ 84956 w 1745310"/>
              <a:gd name="connsiteY1582" fmla="*/ 353170 h 1107936"/>
              <a:gd name="connsiteX1583" fmla="*/ 80225 w 1745310"/>
              <a:gd name="connsiteY1583" fmla="*/ 353170 h 1107936"/>
              <a:gd name="connsiteX1584" fmla="*/ 77860 w 1745310"/>
              <a:gd name="connsiteY1584" fmla="*/ 354664 h 1107936"/>
              <a:gd name="connsiteX1585" fmla="*/ 73129 w 1745310"/>
              <a:gd name="connsiteY1585" fmla="*/ 351676 h 1107936"/>
              <a:gd name="connsiteX1586" fmla="*/ 73129 w 1745310"/>
              <a:gd name="connsiteY1586" fmla="*/ 348688 h 1107936"/>
              <a:gd name="connsiteX1587" fmla="*/ 68399 w 1745310"/>
              <a:gd name="connsiteY1587" fmla="*/ 348688 h 1107936"/>
              <a:gd name="connsiteX1588" fmla="*/ 59062 w 1745310"/>
              <a:gd name="connsiteY1588" fmla="*/ 353170 h 1107936"/>
              <a:gd name="connsiteX1589" fmla="*/ 56697 w 1745310"/>
              <a:gd name="connsiteY1589" fmla="*/ 353170 h 1107936"/>
              <a:gd name="connsiteX1590" fmla="*/ 51966 w 1745310"/>
              <a:gd name="connsiteY1590" fmla="*/ 348688 h 1107936"/>
              <a:gd name="connsiteX1591" fmla="*/ 51966 w 1745310"/>
              <a:gd name="connsiteY1591" fmla="*/ 348688 h 1107936"/>
              <a:gd name="connsiteX1592" fmla="*/ 56697 w 1745310"/>
              <a:gd name="connsiteY1592" fmla="*/ 348688 h 1107936"/>
              <a:gd name="connsiteX1593" fmla="*/ 59062 w 1745310"/>
              <a:gd name="connsiteY1593" fmla="*/ 347195 h 1107936"/>
              <a:gd name="connsiteX1594" fmla="*/ 68399 w 1745310"/>
              <a:gd name="connsiteY1594" fmla="*/ 347195 h 1107936"/>
              <a:gd name="connsiteX1595" fmla="*/ 73129 w 1745310"/>
              <a:gd name="connsiteY1595" fmla="*/ 345701 h 1107936"/>
              <a:gd name="connsiteX1596" fmla="*/ 73129 w 1745310"/>
              <a:gd name="connsiteY1596" fmla="*/ 344207 h 1107936"/>
              <a:gd name="connsiteX1597" fmla="*/ 63793 w 1745310"/>
              <a:gd name="connsiteY1597" fmla="*/ 344207 h 1107936"/>
              <a:gd name="connsiteX1598" fmla="*/ 63793 w 1745310"/>
              <a:gd name="connsiteY1598" fmla="*/ 342713 h 1107936"/>
              <a:gd name="connsiteX1599" fmla="*/ 61428 w 1745310"/>
              <a:gd name="connsiteY1599" fmla="*/ 344207 h 1107936"/>
              <a:gd name="connsiteX1600" fmla="*/ 52091 w 1745310"/>
              <a:gd name="connsiteY1600" fmla="*/ 344207 h 1107936"/>
              <a:gd name="connsiteX1601" fmla="*/ 45120 w 1745310"/>
              <a:gd name="connsiteY1601" fmla="*/ 347195 h 1107936"/>
              <a:gd name="connsiteX1602" fmla="*/ 35783 w 1745310"/>
              <a:gd name="connsiteY1602" fmla="*/ 347195 h 1107936"/>
              <a:gd name="connsiteX1603" fmla="*/ 35783 w 1745310"/>
              <a:gd name="connsiteY1603" fmla="*/ 344207 h 1107936"/>
              <a:gd name="connsiteX1604" fmla="*/ 40514 w 1745310"/>
              <a:gd name="connsiteY1604" fmla="*/ 342713 h 1107936"/>
              <a:gd name="connsiteX1605" fmla="*/ 38148 w 1745310"/>
              <a:gd name="connsiteY1605" fmla="*/ 339725 h 1107936"/>
              <a:gd name="connsiteX1606" fmla="*/ 35783 w 1745310"/>
              <a:gd name="connsiteY1606" fmla="*/ 339725 h 1107936"/>
              <a:gd name="connsiteX1607" fmla="*/ 31053 w 1745310"/>
              <a:gd name="connsiteY1607" fmla="*/ 336738 h 1107936"/>
              <a:gd name="connsiteX1608" fmla="*/ 33418 w 1745310"/>
              <a:gd name="connsiteY1608" fmla="*/ 335244 h 1107936"/>
              <a:gd name="connsiteX1609" fmla="*/ 42754 w 1745310"/>
              <a:gd name="connsiteY1609" fmla="*/ 333750 h 1107936"/>
              <a:gd name="connsiteX1610" fmla="*/ 42754 w 1745310"/>
              <a:gd name="connsiteY1610" fmla="*/ 329269 h 1107936"/>
              <a:gd name="connsiteX1611" fmla="*/ 45120 w 1745310"/>
              <a:gd name="connsiteY1611" fmla="*/ 332256 h 1107936"/>
              <a:gd name="connsiteX1612" fmla="*/ 54456 w 1745310"/>
              <a:gd name="connsiteY1612" fmla="*/ 332256 h 1107936"/>
              <a:gd name="connsiteX1613" fmla="*/ 56821 w 1745310"/>
              <a:gd name="connsiteY1613" fmla="*/ 329269 h 1107936"/>
              <a:gd name="connsiteX1614" fmla="*/ 52091 w 1745310"/>
              <a:gd name="connsiteY1614" fmla="*/ 327775 h 1107936"/>
              <a:gd name="connsiteX1615" fmla="*/ 54456 w 1745310"/>
              <a:gd name="connsiteY1615" fmla="*/ 326281 h 1107936"/>
              <a:gd name="connsiteX1616" fmla="*/ 54456 w 1745310"/>
              <a:gd name="connsiteY1616" fmla="*/ 326281 h 1107936"/>
              <a:gd name="connsiteX1617" fmla="*/ 66158 w 1745310"/>
              <a:gd name="connsiteY1617" fmla="*/ 326281 h 1107936"/>
              <a:gd name="connsiteX1618" fmla="*/ 68523 w 1745310"/>
              <a:gd name="connsiteY1618" fmla="*/ 324787 h 1107936"/>
              <a:gd name="connsiteX1619" fmla="*/ 75495 w 1745310"/>
              <a:gd name="connsiteY1619" fmla="*/ 324787 h 1107936"/>
              <a:gd name="connsiteX1620" fmla="*/ 77860 w 1745310"/>
              <a:gd name="connsiteY1620" fmla="*/ 323293 h 1107936"/>
              <a:gd name="connsiteX1621" fmla="*/ 82590 w 1745310"/>
              <a:gd name="connsiteY1621" fmla="*/ 323293 h 1107936"/>
              <a:gd name="connsiteX1622" fmla="*/ 84956 w 1745310"/>
              <a:gd name="connsiteY1622" fmla="*/ 321799 h 1107936"/>
              <a:gd name="connsiteX1623" fmla="*/ 84956 w 1745310"/>
              <a:gd name="connsiteY1623" fmla="*/ 320306 h 1107936"/>
              <a:gd name="connsiteX1624" fmla="*/ 84956 w 1745310"/>
              <a:gd name="connsiteY1624" fmla="*/ 312836 h 1107936"/>
              <a:gd name="connsiteX1625" fmla="*/ 80225 w 1745310"/>
              <a:gd name="connsiteY1625" fmla="*/ 311342 h 1107936"/>
              <a:gd name="connsiteX1626" fmla="*/ 77860 w 1745310"/>
              <a:gd name="connsiteY1626" fmla="*/ 309849 h 1107936"/>
              <a:gd name="connsiteX1627" fmla="*/ 66158 w 1745310"/>
              <a:gd name="connsiteY1627" fmla="*/ 309849 h 1107936"/>
              <a:gd name="connsiteX1628" fmla="*/ 66158 w 1745310"/>
              <a:gd name="connsiteY1628" fmla="*/ 308355 h 1107936"/>
              <a:gd name="connsiteX1629" fmla="*/ 63793 w 1745310"/>
              <a:gd name="connsiteY1629" fmla="*/ 305367 h 1107936"/>
              <a:gd name="connsiteX1630" fmla="*/ 59062 w 1745310"/>
              <a:gd name="connsiteY1630" fmla="*/ 302379 h 1107936"/>
              <a:gd name="connsiteX1631" fmla="*/ 63793 w 1745310"/>
              <a:gd name="connsiteY1631" fmla="*/ 300886 h 1107936"/>
              <a:gd name="connsiteX1632" fmla="*/ 77860 w 1745310"/>
              <a:gd name="connsiteY1632" fmla="*/ 299392 h 1107936"/>
              <a:gd name="connsiteX1633" fmla="*/ 80225 w 1745310"/>
              <a:gd name="connsiteY1633" fmla="*/ 299392 h 1107936"/>
              <a:gd name="connsiteX1634" fmla="*/ 84956 w 1745310"/>
              <a:gd name="connsiteY1634" fmla="*/ 299392 h 1107936"/>
              <a:gd name="connsiteX1635" fmla="*/ 84956 w 1745310"/>
              <a:gd name="connsiteY1635" fmla="*/ 300886 h 1107936"/>
              <a:gd name="connsiteX1636" fmla="*/ 87321 w 1745310"/>
              <a:gd name="connsiteY1636" fmla="*/ 300886 h 1107936"/>
              <a:gd name="connsiteX1637" fmla="*/ 92051 w 1745310"/>
              <a:gd name="connsiteY1637" fmla="*/ 299392 h 1107936"/>
              <a:gd name="connsiteX1638" fmla="*/ 94417 w 1745310"/>
              <a:gd name="connsiteY1638" fmla="*/ 297898 h 1107936"/>
              <a:gd name="connsiteX1639" fmla="*/ 96782 w 1745310"/>
              <a:gd name="connsiteY1639" fmla="*/ 296404 h 1107936"/>
              <a:gd name="connsiteX1640" fmla="*/ 96782 w 1745310"/>
              <a:gd name="connsiteY1640" fmla="*/ 290429 h 1107936"/>
              <a:gd name="connsiteX1641" fmla="*/ 99147 w 1745310"/>
              <a:gd name="connsiteY1641" fmla="*/ 281465 h 1107936"/>
              <a:gd name="connsiteX1642" fmla="*/ 99147 w 1745310"/>
              <a:gd name="connsiteY1642" fmla="*/ 281465 h 1107936"/>
              <a:gd name="connsiteX1643" fmla="*/ 99147 w 1745310"/>
              <a:gd name="connsiteY1643" fmla="*/ 276984 h 1107936"/>
              <a:gd name="connsiteX1644" fmla="*/ 101512 w 1745310"/>
              <a:gd name="connsiteY1644" fmla="*/ 275490 h 1107936"/>
              <a:gd name="connsiteX1645" fmla="*/ 101512 w 1745310"/>
              <a:gd name="connsiteY1645" fmla="*/ 271009 h 1107936"/>
              <a:gd name="connsiteX1646" fmla="*/ 106243 w 1745310"/>
              <a:gd name="connsiteY1646" fmla="*/ 266527 h 1107936"/>
              <a:gd name="connsiteX1647" fmla="*/ 106243 w 1745310"/>
              <a:gd name="connsiteY1647" fmla="*/ 262046 h 1107936"/>
              <a:gd name="connsiteX1648" fmla="*/ 101512 w 1745310"/>
              <a:gd name="connsiteY1648" fmla="*/ 262046 h 1107936"/>
              <a:gd name="connsiteX1649" fmla="*/ 101512 w 1745310"/>
              <a:gd name="connsiteY1649" fmla="*/ 253083 h 1107936"/>
              <a:gd name="connsiteX1650" fmla="*/ 103878 w 1745310"/>
              <a:gd name="connsiteY1650" fmla="*/ 251588 h 1107936"/>
              <a:gd name="connsiteX1651" fmla="*/ 103878 w 1745310"/>
              <a:gd name="connsiteY1651" fmla="*/ 247107 h 1107936"/>
              <a:gd name="connsiteX1652" fmla="*/ 106243 w 1745310"/>
              <a:gd name="connsiteY1652" fmla="*/ 245613 h 1107936"/>
              <a:gd name="connsiteX1653" fmla="*/ 106243 w 1745310"/>
              <a:gd name="connsiteY1653" fmla="*/ 238144 h 1107936"/>
              <a:gd name="connsiteX1654" fmla="*/ 108608 w 1745310"/>
              <a:gd name="connsiteY1654" fmla="*/ 236650 h 1107936"/>
              <a:gd name="connsiteX1655" fmla="*/ 108608 w 1745310"/>
              <a:gd name="connsiteY1655" fmla="*/ 224824 h 1107936"/>
              <a:gd name="connsiteX1656" fmla="*/ 110973 w 1745310"/>
              <a:gd name="connsiteY1656" fmla="*/ 223330 h 1107936"/>
              <a:gd name="connsiteX1657" fmla="*/ 110973 w 1745310"/>
              <a:gd name="connsiteY1657" fmla="*/ 215861 h 1107936"/>
              <a:gd name="connsiteX1658" fmla="*/ 113339 w 1745310"/>
              <a:gd name="connsiteY1658" fmla="*/ 214367 h 1107936"/>
              <a:gd name="connsiteX1659" fmla="*/ 113339 w 1745310"/>
              <a:gd name="connsiteY1659" fmla="*/ 209885 h 1107936"/>
              <a:gd name="connsiteX1660" fmla="*/ 115704 w 1745310"/>
              <a:gd name="connsiteY1660" fmla="*/ 208391 h 1107936"/>
              <a:gd name="connsiteX1661" fmla="*/ 115704 w 1745310"/>
              <a:gd name="connsiteY1661" fmla="*/ 203910 h 1107936"/>
              <a:gd name="connsiteX1662" fmla="*/ 118069 w 1745310"/>
              <a:gd name="connsiteY1662" fmla="*/ 202416 h 1107936"/>
              <a:gd name="connsiteX1663" fmla="*/ 118069 w 1745310"/>
              <a:gd name="connsiteY1663" fmla="*/ 196441 h 1107936"/>
              <a:gd name="connsiteX1664" fmla="*/ 118069 w 1745310"/>
              <a:gd name="connsiteY1664" fmla="*/ 194947 h 1107936"/>
              <a:gd name="connsiteX1665" fmla="*/ 118069 w 1745310"/>
              <a:gd name="connsiteY1665" fmla="*/ 190465 h 1107936"/>
              <a:gd name="connsiteX1666" fmla="*/ 120434 w 1745310"/>
              <a:gd name="connsiteY1666" fmla="*/ 188972 h 1107936"/>
              <a:gd name="connsiteX1667" fmla="*/ 120434 w 1745310"/>
              <a:gd name="connsiteY1667" fmla="*/ 180008 h 1107936"/>
              <a:gd name="connsiteX1668" fmla="*/ 118069 w 1745310"/>
              <a:gd name="connsiteY1668" fmla="*/ 180008 h 1107936"/>
              <a:gd name="connsiteX1669" fmla="*/ 115704 w 1745310"/>
              <a:gd name="connsiteY1669" fmla="*/ 182996 h 1107936"/>
              <a:gd name="connsiteX1670" fmla="*/ 115704 w 1745310"/>
              <a:gd name="connsiteY1670" fmla="*/ 187478 h 1107936"/>
              <a:gd name="connsiteX1671" fmla="*/ 113339 w 1745310"/>
              <a:gd name="connsiteY1671" fmla="*/ 188972 h 1107936"/>
              <a:gd name="connsiteX1672" fmla="*/ 113339 w 1745310"/>
              <a:gd name="connsiteY1672" fmla="*/ 191959 h 1107936"/>
              <a:gd name="connsiteX1673" fmla="*/ 110973 w 1745310"/>
              <a:gd name="connsiteY1673" fmla="*/ 194947 h 1107936"/>
              <a:gd name="connsiteX1674" fmla="*/ 108608 w 1745310"/>
              <a:gd name="connsiteY1674" fmla="*/ 197935 h 1107936"/>
              <a:gd name="connsiteX1675" fmla="*/ 108608 w 1745310"/>
              <a:gd name="connsiteY1675" fmla="*/ 197935 h 1107936"/>
              <a:gd name="connsiteX1676" fmla="*/ 108608 w 1745310"/>
              <a:gd name="connsiteY1676" fmla="*/ 191959 h 1107936"/>
              <a:gd name="connsiteX1677" fmla="*/ 110973 w 1745310"/>
              <a:gd name="connsiteY1677" fmla="*/ 190465 h 1107936"/>
              <a:gd name="connsiteX1678" fmla="*/ 110973 w 1745310"/>
              <a:gd name="connsiteY1678" fmla="*/ 185984 h 1107936"/>
              <a:gd name="connsiteX1679" fmla="*/ 113339 w 1745310"/>
              <a:gd name="connsiteY1679" fmla="*/ 184490 h 1107936"/>
              <a:gd name="connsiteX1680" fmla="*/ 113339 w 1745310"/>
              <a:gd name="connsiteY1680" fmla="*/ 177021 h 1107936"/>
              <a:gd name="connsiteX1681" fmla="*/ 118069 w 1745310"/>
              <a:gd name="connsiteY1681" fmla="*/ 171045 h 1107936"/>
              <a:gd name="connsiteX1682" fmla="*/ 118069 w 1745310"/>
              <a:gd name="connsiteY1682" fmla="*/ 169552 h 1107936"/>
              <a:gd name="connsiteX1683" fmla="*/ 120434 w 1745310"/>
              <a:gd name="connsiteY1683" fmla="*/ 166564 h 1107936"/>
              <a:gd name="connsiteX1684" fmla="*/ 122800 w 1745310"/>
              <a:gd name="connsiteY1684" fmla="*/ 169552 h 1107936"/>
              <a:gd name="connsiteX1685" fmla="*/ 122800 w 1745310"/>
              <a:gd name="connsiteY1685" fmla="*/ 169552 h 1107936"/>
              <a:gd name="connsiteX1686" fmla="*/ 122800 w 1745310"/>
              <a:gd name="connsiteY1686" fmla="*/ 174033 h 1107936"/>
              <a:gd name="connsiteX1687" fmla="*/ 127530 w 1745310"/>
              <a:gd name="connsiteY1687" fmla="*/ 177021 h 1107936"/>
              <a:gd name="connsiteX1688" fmla="*/ 129895 w 1745310"/>
              <a:gd name="connsiteY1688" fmla="*/ 175527 h 1107936"/>
              <a:gd name="connsiteX1689" fmla="*/ 134626 w 1745310"/>
              <a:gd name="connsiteY1689" fmla="*/ 177021 h 1107936"/>
              <a:gd name="connsiteX1690" fmla="*/ 134626 w 1745310"/>
              <a:gd name="connsiteY1690" fmla="*/ 180008 h 1107936"/>
              <a:gd name="connsiteX1691" fmla="*/ 132261 w 1745310"/>
              <a:gd name="connsiteY1691" fmla="*/ 181502 h 1107936"/>
              <a:gd name="connsiteX1692" fmla="*/ 132261 w 1745310"/>
              <a:gd name="connsiteY1692" fmla="*/ 187478 h 1107936"/>
              <a:gd name="connsiteX1693" fmla="*/ 136991 w 1745310"/>
              <a:gd name="connsiteY1693" fmla="*/ 187478 h 1107936"/>
              <a:gd name="connsiteX1694" fmla="*/ 139356 w 1745310"/>
              <a:gd name="connsiteY1694" fmla="*/ 185984 h 1107936"/>
              <a:gd name="connsiteX1695" fmla="*/ 139356 w 1745310"/>
              <a:gd name="connsiteY1695" fmla="*/ 174157 h 1107936"/>
              <a:gd name="connsiteX1696" fmla="*/ 141722 w 1745310"/>
              <a:gd name="connsiteY1696" fmla="*/ 172664 h 1107936"/>
              <a:gd name="connsiteX1697" fmla="*/ 141722 w 1745310"/>
              <a:gd name="connsiteY1697" fmla="*/ 169676 h 1107936"/>
              <a:gd name="connsiteX1698" fmla="*/ 144087 w 1745310"/>
              <a:gd name="connsiteY1698" fmla="*/ 168182 h 1107936"/>
              <a:gd name="connsiteX1699" fmla="*/ 144087 w 1745310"/>
              <a:gd name="connsiteY1699" fmla="*/ 163701 h 1107936"/>
              <a:gd name="connsiteX1700" fmla="*/ 146452 w 1745310"/>
              <a:gd name="connsiteY1700" fmla="*/ 160713 h 1107936"/>
              <a:gd name="connsiteX1701" fmla="*/ 151183 w 1745310"/>
              <a:gd name="connsiteY1701" fmla="*/ 163701 h 1107936"/>
              <a:gd name="connsiteX1702" fmla="*/ 153548 w 1745310"/>
              <a:gd name="connsiteY1702" fmla="*/ 159219 h 1107936"/>
              <a:gd name="connsiteX1703" fmla="*/ 155913 w 1745310"/>
              <a:gd name="connsiteY1703" fmla="*/ 159219 h 1107936"/>
              <a:gd name="connsiteX1704" fmla="*/ 158279 w 1745310"/>
              <a:gd name="connsiteY1704" fmla="*/ 163701 h 1107936"/>
              <a:gd name="connsiteX1705" fmla="*/ 160644 w 1745310"/>
              <a:gd name="connsiteY1705" fmla="*/ 166688 h 1107936"/>
              <a:gd name="connsiteX1706" fmla="*/ 163009 w 1745310"/>
              <a:gd name="connsiteY1706" fmla="*/ 166688 h 1107936"/>
              <a:gd name="connsiteX1707" fmla="*/ 165374 w 1745310"/>
              <a:gd name="connsiteY1707" fmla="*/ 163701 h 1107936"/>
              <a:gd name="connsiteX1708" fmla="*/ 165374 w 1745310"/>
              <a:gd name="connsiteY1708" fmla="*/ 162207 h 1107936"/>
              <a:gd name="connsiteX1709" fmla="*/ 165374 w 1745310"/>
              <a:gd name="connsiteY1709" fmla="*/ 160713 h 1107936"/>
              <a:gd name="connsiteX1710" fmla="*/ 165374 w 1745310"/>
              <a:gd name="connsiteY1710" fmla="*/ 157725 h 1107936"/>
              <a:gd name="connsiteX1711" fmla="*/ 165374 w 1745310"/>
              <a:gd name="connsiteY1711" fmla="*/ 156231 h 1107936"/>
              <a:gd name="connsiteX1712" fmla="*/ 165374 w 1745310"/>
              <a:gd name="connsiteY1712" fmla="*/ 145774 h 1107936"/>
              <a:gd name="connsiteX1713" fmla="*/ 165374 w 1745310"/>
              <a:gd name="connsiteY1713" fmla="*/ 145774 h 1107936"/>
              <a:gd name="connsiteX1714" fmla="*/ 165374 w 1745310"/>
              <a:gd name="connsiteY1714" fmla="*/ 132454 h 1107936"/>
              <a:gd name="connsiteX1715" fmla="*/ 167740 w 1745310"/>
              <a:gd name="connsiteY1715" fmla="*/ 130960 h 1107936"/>
              <a:gd name="connsiteX1716" fmla="*/ 167740 w 1745310"/>
              <a:gd name="connsiteY1716" fmla="*/ 126479 h 1107936"/>
              <a:gd name="connsiteX1717" fmla="*/ 170105 w 1745310"/>
              <a:gd name="connsiteY1717" fmla="*/ 124985 h 1107936"/>
              <a:gd name="connsiteX1718" fmla="*/ 170105 w 1745310"/>
              <a:gd name="connsiteY1718" fmla="*/ 121997 h 1107936"/>
              <a:gd name="connsiteX1719" fmla="*/ 172470 w 1745310"/>
              <a:gd name="connsiteY1719" fmla="*/ 120504 h 1107936"/>
              <a:gd name="connsiteX1720" fmla="*/ 172470 w 1745310"/>
              <a:gd name="connsiteY1720" fmla="*/ 117516 h 1107936"/>
              <a:gd name="connsiteX1721" fmla="*/ 170105 w 1745310"/>
              <a:gd name="connsiteY1721" fmla="*/ 116022 h 1107936"/>
              <a:gd name="connsiteX1722" fmla="*/ 170105 w 1745310"/>
              <a:gd name="connsiteY1722" fmla="*/ 114528 h 1107936"/>
              <a:gd name="connsiteX1723" fmla="*/ 170105 w 1745310"/>
              <a:gd name="connsiteY1723" fmla="*/ 110047 h 1107936"/>
              <a:gd name="connsiteX1724" fmla="*/ 177076 w 1745310"/>
              <a:gd name="connsiteY1724" fmla="*/ 107059 h 1107936"/>
              <a:gd name="connsiteX1725" fmla="*/ 172346 w 1745310"/>
              <a:gd name="connsiteY1725" fmla="*/ 104071 h 1107936"/>
              <a:gd name="connsiteX1726" fmla="*/ 172346 w 1745310"/>
              <a:gd name="connsiteY1726" fmla="*/ 99590 h 1107936"/>
              <a:gd name="connsiteX1727" fmla="*/ 177076 w 1745310"/>
              <a:gd name="connsiteY1727" fmla="*/ 96602 h 1107936"/>
              <a:gd name="connsiteX1728" fmla="*/ 174711 w 1745310"/>
              <a:gd name="connsiteY1728" fmla="*/ 93614 h 1107936"/>
              <a:gd name="connsiteX1729" fmla="*/ 174711 w 1745310"/>
              <a:gd name="connsiteY1729" fmla="*/ 90627 h 1107936"/>
              <a:gd name="connsiteX1730" fmla="*/ 184047 w 1745310"/>
              <a:gd name="connsiteY1730" fmla="*/ 87639 h 1107936"/>
              <a:gd name="connsiteX1731" fmla="*/ 184047 w 1745310"/>
              <a:gd name="connsiteY1731" fmla="*/ 89133 h 1107936"/>
              <a:gd name="connsiteX1732" fmla="*/ 184047 w 1745310"/>
              <a:gd name="connsiteY1732" fmla="*/ 95108 h 1107936"/>
              <a:gd name="connsiteX1733" fmla="*/ 181682 w 1745310"/>
              <a:gd name="connsiteY1733" fmla="*/ 96602 h 1107936"/>
              <a:gd name="connsiteX1734" fmla="*/ 184047 w 1745310"/>
              <a:gd name="connsiteY1734" fmla="*/ 99590 h 1107936"/>
              <a:gd name="connsiteX1735" fmla="*/ 188778 w 1745310"/>
              <a:gd name="connsiteY1735" fmla="*/ 96602 h 1107936"/>
              <a:gd name="connsiteX1736" fmla="*/ 191143 w 1745310"/>
              <a:gd name="connsiteY1736" fmla="*/ 96602 h 1107936"/>
              <a:gd name="connsiteX1737" fmla="*/ 191143 w 1745310"/>
              <a:gd name="connsiteY1737" fmla="*/ 99590 h 1107936"/>
              <a:gd name="connsiteX1738" fmla="*/ 193508 w 1745310"/>
              <a:gd name="connsiteY1738" fmla="*/ 101084 h 1107936"/>
              <a:gd name="connsiteX1739" fmla="*/ 195874 w 1745310"/>
              <a:gd name="connsiteY1739" fmla="*/ 104071 h 1107936"/>
              <a:gd name="connsiteX1740" fmla="*/ 200604 w 1745310"/>
              <a:gd name="connsiteY1740" fmla="*/ 101084 h 1107936"/>
              <a:gd name="connsiteX1741" fmla="*/ 202970 w 1745310"/>
              <a:gd name="connsiteY1741" fmla="*/ 101084 h 1107936"/>
              <a:gd name="connsiteX1742" fmla="*/ 205335 w 1745310"/>
              <a:gd name="connsiteY1742" fmla="*/ 104071 h 1107936"/>
              <a:gd name="connsiteX1743" fmla="*/ 205335 w 1745310"/>
              <a:gd name="connsiteY1743" fmla="*/ 113034 h 1107936"/>
              <a:gd name="connsiteX1744" fmla="*/ 212306 w 1745310"/>
              <a:gd name="connsiteY1744" fmla="*/ 116022 h 1107936"/>
              <a:gd name="connsiteX1745" fmla="*/ 212306 w 1745310"/>
              <a:gd name="connsiteY1745" fmla="*/ 119010 h 1107936"/>
              <a:gd name="connsiteX1746" fmla="*/ 214671 w 1745310"/>
              <a:gd name="connsiteY1746" fmla="*/ 120504 h 1107936"/>
              <a:gd name="connsiteX1747" fmla="*/ 214671 w 1745310"/>
              <a:gd name="connsiteY1747" fmla="*/ 124985 h 1107936"/>
              <a:gd name="connsiteX1748" fmla="*/ 217037 w 1745310"/>
              <a:gd name="connsiteY1748" fmla="*/ 126479 h 1107936"/>
              <a:gd name="connsiteX1749" fmla="*/ 217037 w 1745310"/>
              <a:gd name="connsiteY1749" fmla="*/ 133948 h 1107936"/>
              <a:gd name="connsiteX1750" fmla="*/ 221767 w 1745310"/>
              <a:gd name="connsiteY1750" fmla="*/ 133948 h 1107936"/>
              <a:gd name="connsiteX1751" fmla="*/ 221767 w 1745310"/>
              <a:gd name="connsiteY1751" fmla="*/ 133948 h 1107936"/>
              <a:gd name="connsiteX1752" fmla="*/ 221767 w 1745310"/>
              <a:gd name="connsiteY1752" fmla="*/ 126479 h 1107936"/>
              <a:gd name="connsiteX1753" fmla="*/ 224132 w 1745310"/>
              <a:gd name="connsiteY1753" fmla="*/ 124985 h 1107936"/>
              <a:gd name="connsiteX1754" fmla="*/ 221767 w 1745310"/>
              <a:gd name="connsiteY1754" fmla="*/ 121997 h 1107936"/>
              <a:gd name="connsiteX1755" fmla="*/ 224132 w 1745310"/>
              <a:gd name="connsiteY1755" fmla="*/ 119010 h 1107936"/>
              <a:gd name="connsiteX1756" fmla="*/ 221767 w 1745310"/>
              <a:gd name="connsiteY1756" fmla="*/ 116022 h 1107936"/>
              <a:gd name="connsiteX1757" fmla="*/ 221767 w 1745310"/>
              <a:gd name="connsiteY1757" fmla="*/ 111540 h 1107936"/>
              <a:gd name="connsiteX1758" fmla="*/ 224132 w 1745310"/>
              <a:gd name="connsiteY1758" fmla="*/ 110047 h 1107936"/>
              <a:gd name="connsiteX1759" fmla="*/ 224132 w 1745310"/>
              <a:gd name="connsiteY1759" fmla="*/ 102577 h 1107936"/>
              <a:gd name="connsiteX1760" fmla="*/ 221767 w 1745310"/>
              <a:gd name="connsiteY1760" fmla="*/ 101084 h 1107936"/>
              <a:gd name="connsiteX1761" fmla="*/ 224132 w 1745310"/>
              <a:gd name="connsiteY1761" fmla="*/ 99590 h 1107936"/>
              <a:gd name="connsiteX1762" fmla="*/ 224132 w 1745310"/>
              <a:gd name="connsiteY1762" fmla="*/ 90627 h 1107936"/>
              <a:gd name="connsiteX1763" fmla="*/ 224132 w 1745310"/>
              <a:gd name="connsiteY1763" fmla="*/ 90627 h 1107936"/>
              <a:gd name="connsiteX1764" fmla="*/ 226498 w 1745310"/>
              <a:gd name="connsiteY1764" fmla="*/ 93614 h 1107936"/>
              <a:gd name="connsiteX1765" fmla="*/ 231228 w 1745310"/>
              <a:gd name="connsiteY1765" fmla="*/ 93614 h 1107936"/>
              <a:gd name="connsiteX1766" fmla="*/ 238199 w 1745310"/>
              <a:gd name="connsiteY1766" fmla="*/ 86145 h 1107936"/>
              <a:gd name="connsiteX1767" fmla="*/ 240565 w 1745310"/>
              <a:gd name="connsiteY1767" fmla="*/ 86145 h 1107936"/>
              <a:gd name="connsiteX1768" fmla="*/ 240565 w 1745310"/>
              <a:gd name="connsiteY1768" fmla="*/ 93614 h 1107936"/>
              <a:gd name="connsiteX1769" fmla="*/ 242930 w 1745310"/>
              <a:gd name="connsiteY1769" fmla="*/ 93614 h 1107936"/>
              <a:gd name="connsiteX1770" fmla="*/ 242930 w 1745310"/>
              <a:gd name="connsiteY1770" fmla="*/ 96602 h 1107936"/>
              <a:gd name="connsiteX1771" fmla="*/ 245295 w 1745310"/>
              <a:gd name="connsiteY1771" fmla="*/ 98096 h 1107936"/>
              <a:gd name="connsiteX1772" fmla="*/ 245295 w 1745310"/>
              <a:gd name="connsiteY1772" fmla="*/ 102577 h 1107936"/>
              <a:gd name="connsiteX1773" fmla="*/ 252266 w 1745310"/>
              <a:gd name="connsiteY1773" fmla="*/ 111540 h 1107936"/>
              <a:gd name="connsiteX1774" fmla="*/ 252266 w 1745310"/>
              <a:gd name="connsiteY1774" fmla="*/ 114528 h 1107936"/>
              <a:gd name="connsiteX1775" fmla="*/ 254632 w 1745310"/>
              <a:gd name="connsiteY1775" fmla="*/ 116022 h 1107936"/>
              <a:gd name="connsiteX1776" fmla="*/ 254632 w 1745310"/>
              <a:gd name="connsiteY1776" fmla="*/ 119010 h 1107936"/>
              <a:gd name="connsiteX1777" fmla="*/ 256997 w 1745310"/>
              <a:gd name="connsiteY1777" fmla="*/ 120504 h 1107936"/>
              <a:gd name="connsiteX1778" fmla="*/ 256997 w 1745310"/>
              <a:gd name="connsiteY1778" fmla="*/ 124985 h 1107936"/>
              <a:gd name="connsiteX1779" fmla="*/ 261727 w 1745310"/>
              <a:gd name="connsiteY1779" fmla="*/ 130960 h 1107936"/>
              <a:gd name="connsiteX1780" fmla="*/ 261727 w 1745310"/>
              <a:gd name="connsiteY1780" fmla="*/ 136936 h 1107936"/>
              <a:gd name="connsiteX1781" fmla="*/ 264093 w 1745310"/>
              <a:gd name="connsiteY1781" fmla="*/ 142911 h 1107936"/>
              <a:gd name="connsiteX1782" fmla="*/ 264093 w 1745310"/>
              <a:gd name="connsiteY1782" fmla="*/ 150381 h 1107936"/>
              <a:gd name="connsiteX1783" fmla="*/ 271064 w 1745310"/>
              <a:gd name="connsiteY1783" fmla="*/ 148887 h 1107936"/>
              <a:gd name="connsiteX1784" fmla="*/ 282766 w 1745310"/>
              <a:gd name="connsiteY1784" fmla="*/ 148887 h 1107936"/>
              <a:gd name="connsiteX1785" fmla="*/ 285131 w 1745310"/>
              <a:gd name="connsiteY1785" fmla="*/ 147393 h 1107936"/>
              <a:gd name="connsiteX1786" fmla="*/ 327208 w 1745310"/>
              <a:gd name="connsiteY1786" fmla="*/ 147393 h 1107936"/>
              <a:gd name="connsiteX1787" fmla="*/ 329573 w 1745310"/>
              <a:gd name="connsiteY1787" fmla="*/ 148887 h 1107936"/>
              <a:gd name="connsiteX1788" fmla="*/ 334304 w 1745310"/>
              <a:gd name="connsiteY1788" fmla="*/ 148887 h 1107936"/>
              <a:gd name="connsiteX1789" fmla="*/ 339034 w 1745310"/>
              <a:gd name="connsiteY1789" fmla="*/ 145899 h 1107936"/>
              <a:gd name="connsiteX1790" fmla="*/ 336669 w 1745310"/>
              <a:gd name="connsiteY1790" fmla="*/ 144405 h 1107936"/>
              <a:gd name="connsiteX1791" fmla="*/ 339034 w 1745310"/>
              <a:gd name="connsiteY1791" fmla="*/ 141417 h 1107936"/>
              <a:gd name="connsiteX1792" fmla="*/ 336669 w 1745310"/>
              <a:gd name="connsiteY1792" fmla="*/ 139924 h 1107936"/>
              <a:gd name="connsiteX1793" fmla="*/ 336669 w 1745310"/>
              <a:gd name="connsiteY1793" fmla="*/ 133948 h 1107936"/>
              <a:gd name="connsiteX1794" fmla="*/ 334304 w 1745310"/>
              <a:gd name="connsiteY1794" fmla="*/ 132454 h 1107936"/>
              <a:gd name="connsiteX1795" fmla="*/ 334304 w 1745310"/>
              <a:gd name="connsiteY1795" fmla="*/ 117640 h 1107936"/>
              <a:gd name="connsiteX1796" fmla="*/ 339034 w 1745310"/>
              <a:gd name="connsiteY1796" fmla="*/ 116147 h 1107936"/>
              <a:gd name="connsiteX1797" fmla="*/ 339034 w 1745310"/>
              <a:gd name="connsiteY1797" fmla="*/ 122122 h 1107936"/>
              <a:gd name="connsiteX1798" fmla="*/ 341399 w 1745310"/>
              <a:gd name="connsiteY1798" fmla="*/ 122122 h 1107936"/>
              <a:gd name="connsiteX1799" fmla="*/ 341399 w 1745310"/>
              <a:gd name="connsiteY1799" fmla="*/ 135442 h 1107936"/>
              <a:gd name="connsiteX1800" fmla="*/ 343765 w 1745310"/>
              <a:gd name="connsiteY1800" fmla="*/ 136936 h 1107936"/>
              <a:gd name="connsiteX1801" fmla="*/ 343765 w 1745310"/>
              <a:gd name="connsiteY1801" fmla="*/ 141417 h 1107936"/>
              <a:gd name="connsiteX1802" fmla="*/ 346130 w 1745310"/>
              <a:gd name="connsiteY1802" fmla="*/ 139924 h 1107936"/>
              <a:gd name="connsiteX1803" fmla="*/ 346130 w 1745310"/>
              <a:gd name="connsiteY1803" fmla="*/ 138430 h 1107936"/>
              <a:gd name="connsiteX1804" fmla="*/ 346130 w 1745310"/>
              <a:gd name="connsiteY1804" fmla="*/ 135442 h 1107936"/>
              <a:gd name="connsiteX1805" fmla="*/ 348495 w 1745310"/>
              <a:gd name="connsiteY1805" fmla="*/ 133948 h 1107936"/>
              <a:gd name="connsiteX1806" fmla="*/ 346130 w 1745310"/>
              <a:gd name="connsiteY1806" fmla="*/ 132454 h 1107936"/>
              <a:gd name="connsiteX1807" fmla="*/ 346130 w 1745310"/>
              <a:gd name="connsiteY1807" fmla="*/ 127973 h 1107936"/>
              <a:gd name="connsiteX1808" fmla="*/ 348495 w 1745310"/>
              <a:gd name="connsiteY1808" fmla="*/ 124985 h 1107936"/>
              <a:gd name="connsiteX1809" fmla="*/ 360197 w 1745310"/>
              <a:gd name="connsiteY1809" fmla="*/ 138305 h 1107936"/>
              <a:gd name="connsiteX1810" fmla="*/ 360197 w 1745310"/>
              <a:gd name="connsiteY1810" fmla="*/ 138305 h 1107936"/>
              <a:gd name="connsiteX1811" fmla="*/ 360197 w 1745310"/>
              <a:gd name="connsiteY1811" fmla="*/ 138305 h 1107936"/>
              <a:gd name="connsiteX1812" fmla="*/ 360197 w 1745310"/>
              <a:gd name="connsiteY1812" fmla="*/ 113034 h 1107936"/>
              <a:gd name="connsiteX1813" fmla="*/ 362562 w 1745310"/>
              <a:gd name="connsiteY1813" fmla="*/ 111540 h 1107936"/>
              <a:gd name="connsiteX1814" fmla="*/ 364927 w 1745310"/>
              <a:gd name="connsiteY1814" fmla="*/ 117516 h 1107936"/>
              <a:gd name="connsiteX1815" fmla="*/ 367293 w 1745310"/>
              <a:gd name="connsiteY1815" fmla="*/ 120504 h 1107936"/>
              <a:gd name="connsiteX1816" fmla="*/ 367293 w 1745310"/>
              <a:gd name="connsiteY1816" fmla="*/ 127973 h 1107936"/>
              <a:gd name="connsiteX1817" fmla="*/ 369658 w 1745310"/>
              <a:gd name="connsiteY1817" fmla="*/ 129467 h 1107936"/>
              <a:gd name="connsiteX1818" fmla="*/ 367293 w 1745310"/>
              <a:gd name="connsiteY1818" fmla="*/ 130960 h 1107936"/>
              <a:gd name="connsiteX1819" fmla="*/ 369658 w 1745310"/>
              <a:gd name="connsiteY1819" fmla="*/ 132454 h 1107936"/>
              <a:gd name="connsiteX1820" fmla="*/ 369658 w 1745310"/>
              <a:gd name="connsiteY1820" fmla="*/ 142911 h 1107936"/>
              <a:gd name="connsiteX1821" fmla="*/ 372023 w 1745310"/>
              <a:gd name="connsiteY1821" fmla="*/ 148887 h 1107936"/>
              <a:gd name="connsiteX1822" fmla="*/ 378994 w 1745310"/>
              <a:gd name="connsiteY1822" fmla="*/ 148887 h 1107936"/>
              <a:gd name="connsiteX1823" fmla="*/ 381360 w 1745310"/>
              <a:gd name="connsiteY1823" fmla="*/ 150381 h 1107936"/>
              <a:gd name="connsiteX1824" fmla="*/ 383725 w 1745310"/>
              <a:gd name="connsiteY1824" fmla="*/ 147393 h 1107936"/>
              <a:gd name="connsiteX1825" fmla="*/ 381360 w 1745310"/>
              <a:gd name="connsiteY1825" fmla="*/ 145899 h 1107936"/>
              <a:gd name="connsiteX1826" fmla="*/ 381360 w 1745310"/>
              <a:gd name="connsiteY1826" fmla="*/ 134073 h 1107936"/>
              <a:gd name="connsiteX1827" fmla="*/ 378994 w 1745310"/>
              <a:gd name="connsiteY1827" fmla="*/ 132579 h 1107936"/>
              <a:gd name="connsiteX1828" fmla="*/ 381360 w 1745310"/>
              <a:gd name="connsiteY1828" fmla="*/ 131085 h 1107936"/>
              <a:gd name="connsiteX1829" fmla="*/ 381360 w 1745310"/>
              <a:gd name="connsiteY1829" fmla="*/ 119259 h 1107936"/>
              <a:gd name="connsiteX1830" fmla="*/ 388331 w 1745310"/>
              <a:gd name="connsiteY1830" fmla="*/ 117765 h 1107936"/>
              <a:gd name="connsiteX1831" fmla="*/ 390696 w 1745310"/>
              <a:gd name="connsiteY1831" fmla="*/ 114777 h 1107936"/>
              <a:gd name="connsiteX1832" fmla="*/ 400033 w 1745310"/>
              <a:gd name="connsiteY1832" fmla="*/ 119259 h 1107936"/>
              <a:gd name="connsiteX1833" fmla="*/ 404763 w 1745310"/>
              <a:gd name="connsiteY1833" fmla="*/ 116271 h 1107936"/>
              <a:gd name="connsiteX1834" fmla="*/ 407129 w 1745310"/>
              <a:gd name="connsiteY1834" fmla="*/ 119259 h 1107936"/>
              <a:gd name="connsiteX1835" fmla="*/ 414100 w 1745310"/>
              <a:gd name="connsiteY1835" fmla="*/ 117765 h 1107936"/>
              <a:gd name="connsiteX1836" fmla="*/ 421071 w 1745310"/>
              <a:gd name="connsiteY1836" fmla="*/ 122246 h 1107936"/>
              <a:gd name="connsiteX1837" fmla="*/ 430408 w 1745310"/>
              <a:gd name="connsiteY1837" fmla="*/ 117765 h 1107936"/>
              <a:gd name="connsiteX1838" fmla="*/ 430408 w 1745310"/>
              <a:gd name="connsiteY1838" fmla="*/ 104445 h 1107936"/>
              <a:gd name="connsiteX1839" fmla="*/ 432773 w 1745310"/>
              <a:gd name="connsiteY1839" fmla="*/ 101457 h 1107936"/>
              <a:gd name="connsiteX1840" fmla="*/ 439744 w 1745310"/>
              <a:gd name="connsiteY1840" fmla="*/ 102951 h 1107936"/>
              <a:gd name="connsiteX1841" fmla="*/ 439744 w 1745310"/>
              <a:gd name="connsiteY1841" fmla="*/ 105938 h 1107936"/>
              <a:gd name="connsiteX1842" fmla="*/ 442109 w 1745310"/>
              <a:gd name="connsiteY1842" fmla="*/ 107433 h 1107936"/>
              <a:gd name="connsiteX1843" fmla="*/ 446840 w 1745310"/>
              <a:gd name="connsiteY1843" fmla="*/ 107433 h 1107936"/>
              <a:gd name="connsiteX1844" fmla="*/ 449205 w 1745310"/>
              <a:gd name="connsiteY1844" fmla="*/ 105938 h 1107936"/>
              <a:gd name="connsiteX1845" fmla="*/ 449205 w 1745310"/>
              <a:gd name="connsiteY1845" fmla="*/ 101457 h 1107936"/>
              <a:gd name="connsiteX1846" fmla="*/ 451570 w 1745310"/>
              <a:gd name="connsiteY1846" fmla="*/ 102951 h 1107936"/>
              <a:gd name="connsiteX1847" fmla="*/ 456301 w 1745310"/>
              <a:gd name="connsiteY1847" fmla="*/ 105938 h 1107936"/>
              <a:gd name="connsiteX1848" fmla="*/ 461031 w 1745310"/>
              <a:gd name="connsiteY1848" fmla="*/ 107433 h 1107936"/>
              <a:gd name="connsiteX1849" fmla="*/ 461031 w 1745310"/>
              <a:gd name="connsiteY1849" fmla="*/ 114902 h 1107936"/>
              <a:gd name="connsiteX1850" fmla="*/ 463397 w 1745310"/>
              <a:gd name="connsiteY1850" fmla="*/ 114902 h 1107936"/>
              <a:gd name="connsiteX1851" fmla="*/ 465762 w 1745310"/>
              <a:gd name="connsiteY1851" fmla="*/ 110420 h 1107936"/>
              <a:gd name="connsiteX1852" fmla="*/ 465762 w 1745310"/>
              <a:gd name="connsiteY1852" fmla="*/ 108926 h 1107936"/>
              <a:gd name="connsiteX1853" fmla="*/ 465762 w 1745310"/>
              <a:gd name="connsiteY1853" fmla="*/ 101457 h 1107936"/>
              <a:gd name="connsiteX1854" fmla="*/ 470492 w 1745310"/>
              <a:gd name="connsiteY1854" fmla="*/ 101457 h 1107936"/>
              <a:gd name="connsiteX1855" fmla="*/ 472858 w 1745310"/>
              <a:gd name="connsiteY1855" fmla="*/ 99963 h 1107936"/>
              <a:gd name="connsiteX1856" fmla="*/ 475223 w 1745310"/>
              <a:gd name="connsiteY1856" fmla="*/ 93988 h 1107936"/>
              <a:gd name="connsiteX1857" fmla="*/ 475223 w 1745310"/>
              <a:gd name="connsiteY1857" fmla="*/ 96975 h 1107936"/>
              <a:gd name="connsiteX1858" fmla="*/ 479954 w 1745310"/>
              <a:gd name="connsiteY1858" fmla="*/ 96975 h 1107936"/>
              <a:gd name="connsiteX1859" fmla="*/ 484684 w 1745310"/>
              <a:gd name="connsiteY1859" fmla="*/ 98469 h 1107936"/>
              <a:gd name="connsiteX1860" fmla="*/ 489415 w 1745310"/>
              <a:gd name="connsiteY1860" fmla="*/ 93988 h 1107936"/>
              <a:gd name="connsiteX1861" fmla="*/ 496386 w 1745310"/>
              <a:gd name="connsiteY1861" fmla="*/ 98469 h 1107936"/>
              <a:gd name="connsiteX1862" fmla="*/ 498751 w 1745310"/>
              <a:gd name="connsiteY1862" fmla="*/ 93988 h 1107936"/>
              <a:gd name="connsiteX1863" fmla="*/ 498751 w 1745310"/>
              <a:gd name="connsiteY1863" fmla="*/ 91000 h 1107936"/>
              <a:gd name="connsiteX1864" fmla="*/ 501116 w 1745310"/>
              <a:gd name="connsiteY1864" fmla="*/ 88012 h 1107936"/>
              <a:gd name="connsiteX1865" fmla="*/ 508088 w 1745310"/>
              <a:gd name="connsiteY1865" fmla="*/ 89506 h 1107936"/>
              <a:gd name="connsiteX1866" fmla="*/ 512818 w 1745310"/>
              <a:gd name="connsiteY1866" fmla="*/ 93988 h 1107936"/>
              <a:gd name="connsiteX1867" fmla="*/ 517549 w 1745310"/>
              <a:gd name="connsiteY1867" fmla="*/ 92494 h 1107936"/>
              <a:gd name="connsiteX1868" fmla="*/ 517549 w 1745310"/>
              <a:gd name="connsiteY1868" fmla="*/ 91000 h 1107936"/>
              <a:gd name="connsiteX1869" fmla="*/ 519914 w 1745310"/>
              <a:gd name="connsiteY1869" fmla="*/ 89506 h 1107936"/>
              <a:gd name="connsiteX1870" fmla="*/ 519914 w 1745310"/>
              <a:gd name="connsiteY1870" fmla="*/ 74692 h 1107936"/>
              <a:gd name="connsiteX1871" fmla="*/ 526885 w 1745310"/>
              <a:gd name="connsiteY1871" fmla="*/ 70211 h 1107936"/>
              <a:gd name="connsiteX1872" fmla="*/ 533856 w 1745310"/>
              <a:gd name="connsiteY1872" fmla="*/ 71704 h 1107936"/>
              <a:gd name="connsiteX1873" fmla="*/ 538587 w 1745310"/>
              <a:gd name="connsiteY1873" fmla="*/ 77680 h 1107936"/>
              <a:gd name="connsiteX1874" fmla="*/ 543318 w 1745310"/>
              <a:gd name="connsiteY1874" fmla="*/ 83655 h 1107936"/>
              <a:gd name="connsiteX1875" fmla="*/ 548048 w 1745310"/>
              <a:gd name="connsiteY1875" fmla="*/ 88137 h 1107936"/>
              <a:gd name="connsiteX1876" fmla="*/ 552779 w 1745310"/>
              <a:gd name="connsiteY1876" fmla="*/ 89631 h 1107936"/>
              <a:gd name="connsiteX1877" fmla="*/ 555144 w 1745310"/>
              <a:gd name="connsiteY1877" fmla="*/ 94112 h 1107936"/>
              <a:gd name="connsiteX1878" fmla="*/ 557509 w 1745310"/>
              <a:gd name="connsiteY1878" fmla="*/ 100088 h 1107936"/>
              <a:gd name="connsiteX1879" fmla="*/ 557509 w 1745310"/>
              <a:gd name="connsiteY1879" fmla="*/ 107557 h 1107936"/>
              <a:gd name="connsiteX1880" fmla="*/ 559874 w 1745310"/>
              <a:gd name="connsiteY1880" fmla="*/ 109051 h 1107936"/>
              <a:gd name="connsiteX1881" fmla="*/ 559874 w 1745310"/>
              <a:gd name="connsiteY1881" fmla="*/ 115026 h 1107936"/>
              <a:gd name="connsiteX1882" fmla="*/ 559874 w 1745310"/>
              <a:gd name="connsiteY1882" fmla="*/ 116520 h 1107936"/>
              <a:gd name="connsiteX1883" fmla="*/ 559874 w 1745310"/>
              <a:gd name="connsiteY1883" fmla="*/ 123989 h 1107936"/>
              <a:gd name="connsiteX1884" fmla="*/ 562240 w 1745310"/>
              <a:gd name="connsiteY1884" fmla="*/ 125483 h 1107936"/>
              <a:gd name="connsiteX1885" fmla="*/ 562240 w 1745310"/>
              <a:gd name="connsiteY1885" fmla="*/ 138803 h 1107936"/>
              <a:gd name="connsiteX1886" fmla="*/ 564605 w 1745310"/>
              <a:gd name="connsiteY1886" fmla="*/ 140297 h 1107936"/>
              <a:gd name="connsiteX1887" fmla="*/ 566970 w 1745310"/>
              <a:gd name="connsiteY1887" fmla="*/ 144779 h 1107936"/>
              <a:gd name="connsiteX1888" fmla="*/ 571701 w 1745310"/>
              <a:gd name="connsiteY1888" fmla="*/ 140297 h 1107936"/>
              <a:gd name="connsiteX1889" fmla="*/ 571701 w 1745310"/>
              <a:gd name="connsiteY1889" fmla="*/ 144779 h 1107936"/>
              <a:gd name="connsiteX1890" fmla="*/ 569335 w 1745310"/>
              <a:gd name="connsiteY1890" fmla="*/ 146272 h 1107936"/>
              <a:gd name="connsiteX1891" fmla="*/ 574066 w 1745310"/>
              <a:gd name="connsiteY1891" fmla="*/ 146272 h 1107936"/>
              <a:gd name="connsiteX1892" fmla="*/ 576431 w 1745310"/>
              <a:gd name="connsiteY1892" fmla="*/ 144779 h 1107936"/>
              <a:gd name="connsiteX1893" fmla="*/ 583402 w 1745310"/>
              <a:gd name="connsiteY1893" fmla="*/ 143285 h 1107936"/>
              <a:gd name="connsiteX1894" fmla="*/ 585768 w 1745310"/>
              <a:gd name="connsiteY1894" fmla="*/ 138803 h 1107936"/>
              <a:gd name="connsiteX1895" fmla="*/ 590498 w 1745310"/>
              <a:gd name="connsiteY1895" fmla="*/ 132828 h 1107936"/>
              <a:gd name="connsiteX1896" fmla="*/ 592863 w 1745310"/>
              <a:gd name="connsiteY1896" fmla="*/ 135815 h 1107936"/>
              <a:gd name="connsiteX1897" fmla="*/ 592863 w 1745310"/>
              <a:gd name="connsiteY1897" fmla="*/ 143285 h 1107936"/>
              <a:gd name="connsiteX1898" fmla="*/ 597594 w 1745310"/>
              <a:gd name="connsiteY1898" fmla="*/ 143285 h 1107936"/>
              <a:gd name="connsiteX1899" fmla="*/ 604565 w 1745310"/>
              <a:gd name="connsiteY1899" fmla="*/ 138803 h 1107936"/>
              <a:gd name="connsiteX1900" fmla="*/ 606930 w 1745310"/>
              <a:gd name="connsiteY1900" fmla="*/ 132828 h 1107936"/>
              <a:gd name="connsiteX1901" fmla="*/ 611661 w 1745310"/>
              <a:gd name="connsiteY1901" fmla="*/ 137309 h 1107936"/>
              <a:gd name="connsiteX1902" fmla="*/ 616391 w 1745310"/>
              <a:gd name="connsiteY1902" fmla="*/ 141791 h 1107936"/>
              <a:gd name="connsiteX1903" fmla="*/ 616391 w 1745310"/>
              <a:gd name="connsiteY1903" fmla="*/ 146272 h 1107936"/>
              <a:gd name="connsiteX1904" fmla="*/ 621122 w 1745310"/>
              <a:gd name="connsiteY1904" fmla="*/ 144779 h 1107936"/>
              <a:gd name="connsiteX1905" fmla="*/ 621122 w 1745310"/>
              <a:gd name="connsiteY1905" fmla="*/ 141791 h 1107936"/>
              <a:gd name="connsiteX1906" fmla="*/ 623487 w 1745310"/>
              <a:gd name="connsiteY1906" fmla="*/ 138803 h 1107936"/>
              <a:gd name="connsiteX1907" fmla="*/ 621122 w 1745310"/>
              <a:gd name="connsiteY1907" fmla="*/ 137309 h 1107936"/>
              <a:gd name="connsiteX1908" fmla="*/ 623487 w 1745310"/>
              <a:gd name="connsiteY1908" fmla="*/ 135815 h 1107936"/>
              <a:gd name="connsiteX1909" fmla="*/ 625852 w 1745310"/>
              <a:gd name="connsiteY1909" fmla="*/ 138803 h 1107936"/>
              <a:gd name="connsiteX1910" fmla="*/ 630583 w 1745310"/>
              <a:gd name="connsiteY1910" fmla="*/ 138803 h 1107936"/>
              <a:gd name="connsiteX1911" fmla="*/ 635313 w 1745310"/>
              <a:gd name="connsiteY1911" fmla="*/ 141791 h 1107936"/>
              <a:gd name="connsiteX1912" fmla="*/ 637679 w 1745310"/>
              <a:gd name="connsiteY1912" fmla="*/ 141791 h 1107936"/>
              <a:gd name="connsiteX1913" fmla="*/ 637679 w 1745310"/>
              <a:gd name="connsiteY1913" fmla="*/ 135815 h 1107936"/>
              <a:gd name="connsiteX1914" fmla="*/ 642409 w 1745310"/>
              <a:gd name="connsiteY1914" fmla="*/ 134322 h 1107936"/>
              <a:gd name="connsiteX1915" fmla="*/ 644775 w 1745310"/>
              <a:gd name="connsiteY1915" fmla="*/ 132828 h 1107936"/>
              <a:gd name="connsiteX1916" fmla="*/ 647140 w 1745310"/>
              <a:gd name="connsiteY1916" fmla="*/ 128346 h 1107936"/>
              <a:gd name="connsiteX1917" fmla="*/ 647140 w 1745310"/>
              <a:gd name="connsiteY1917" fmla="*/ 123865 h 1107936"/>
              <a:gd name="connsiteX1918" fmla="*/ 649505 w 1745310"/>
              <a:gd name="connsiteY1918" fmla="*/ 126852 h 1107936"/>
              <a:gd name="connsiteX1919" fmla="*/ 656476 w 1745310"/>
              <a:gd name="connsiteY1919" fmla="*/ 129840 h 1107936"/>
              <a:gd name="connsiteX1920" fmla="*/ 658842 w 1745310"/>
              <a:gd name="connsiteY1920" fmla="*/ 128346 h 1107936"/>
              <a:gd name="connsiteX1921" fmla="*/ 656476 w 1745310"/>
              <a:gd name="connsiteY1921" fmla="*/ 126852 h 1107936"/>
              <a:gd name="connsiteX1922" fmla="*/ 656476 w 1745310"/>
              <a:gd name="connsiteY1922" fmla="*/ 120877 h 1107936"/>
              <a:gd name="connsiteX1923" fmla="*/ 658842 w 1745310"/>
              <a:gd name="connsiteY1923" fmla="*/ 119383 h 1107936"/>
              <a:gd name="connsiteX1924" fmla="*/ 658842 w 1745310"/>
              <a:gd name="connsiteY1924" fmla="*/ 116396 h 1107936"/>
              <a:gd name="connsiteX1925" fmla="*/ 656476 w 1745310"/>
              <a:gd name="connsiteY1925" fmla="*/ 114902 h 1107936"/>
              <a:gd name="connsiteX1926" fmla="*/ 656476 w 1745310"/>
              <a:gd name="connsiteY1926" fmla="*/ 108926 h 1107936"/>
              <a:gd name="connsiteX1927" fmla="*/ 658842 w 1745310"/>
              <a:gd name="connsiteY1927" fmla="*/ 107433 h 1107936"/>
              <a:gd name="connsiteX1928" fmla="*/ 658842 w 1745310"/>
              <a:gd name="connsiteY1928" fmla="*/ 95606 h 1107936"/>
              <a:gd name="connsiteX1929" fmla="*/ 656476 w 1745310"/>
              <a:gd name="connsiteY1929" fmla="*/ 94112 h 1107936"/>
              <a:gd name="connsiteX1930" fmla="*/ 663448 w 1745310"/>
              <a:gd name="connsiteY1930" fmla="*/ 92618 h 1107936"/>
              <a:gd name="connsiteX1931" fmla="*/ 663448 w 1745310"/>
              <a:gd name="connsiteY1931" fmla="*/ 85149 h 1107936"/>
              <a:gd name="connsiteX1932" fmla="*/ 661082 w 1745310"/>
              <a:gd name="connsiteY1932" fmla="*/ 83655 h 1107936"/>
              <a:gd name="connsiteX1933" fmla="*/ 661082 w 1745310"/>
              <a:gd name="connsiteY1933" fmla="*/ 83655 h 1107936"/>
              <a:gd name="connsiteX1934" fmla="*/ 661082 w 1745310"/>
              <a:gd name="connsiteY1934" fmla="*/ 68841 h 1107936"/>
              <a:gd name="connsiteX1935" fmla="*/ 658717 w 1745310"/>
              <a:gd name="connsiteY1935" fmla="*/ 67347 h 1107936"/>
              <a:gd name="connsiteX1936" fmla="*/ 658717 w 1745310"/>
              <a:gd name="connsiteY1936" fmla="*/ 64360 h 1107936"/>
              <a:gd name="connsiteX1937" fmla="*/ 661082 w 1745310"/>
              <a:gd name="connsiteY1937" fmla="*/ 64360 h 1107936"/>
              <a:gd name="connsiteX1938" fmla="*/ 661082 w 1745310"/>
              <a:gd name="connsiteY1938" fmla="*/ 52534 h 1107936"/>
              <a:gd name="connsiteX1939" fmla="*/ 665813 w 1745310"/>
              <a:gd name="connsiteY1939" fmla="*/ 49546 h 1107936"/>
              <a:gd name="connsiteX1940" fmla="*/ 665813 w 1745310"/>
              <a:gd name="connsiteY1940" fmla="*/ 57015 h 1107936"/>
              <a:gd name="connsiteX1941" fmla="*/ 670543 w 1745310"/>
              <a:gd name="connsiteY1941" fmla="*/ 61497 h 1107936"/>
              <a:gd name="connsiteX1942" fmla="*/ 670543 w 1745310"/>
              <a:gd name="connsiteY1942" fmla="*/ 64484 h 1107936"/>
              <a:gd name="connsiteX1943" fmla="*/ 672909 w 1745310"/>
              <a:gd name="connsiteY1943" fmla="*/ 65978 h 1107936"/>
              <a:gd name="connsiteX1944" fmla="*/ 675274 w 1745310"/>
              <a:gd name="connsiteY1944" fmla="*/ 68966 h 1107936"/>
              <a:gd name="connsiteX1945" fmla="*/ 675274 w 1745310"/>
              <a:gd name="connsiteY1945" fmla="*/ 70460 h 1107936"/>
              <a:gd name="connsiteX1946" fmla="*/ 675274 w 1745310"/>
              <a:gd name="connsiteY1946" fmla="*/ 80917 h 1107936"/>
              <a:gd name="connsiteX1947" fmla="*/ 677639 w 1745310"/>
              <a:gd name="connsiteY1947" fmla="*/ 82410 h 1107936"/>
              <a:gd name="connsiteX1948" fmla="*/ 677639 w 1745310"/>
              <a:gd name="connsiteY1948" fmla="*/ 85398 h 1107936"/>
              <a:gd name="connsiteX1949" fmla="*/ 684611 w 1745310"/>
              <a:gd name="connsiteY1949" fmla="*/ 89880 h 1107936"/>
              <a:gd name="connsiteX1950" fmla="*/ 684611 w 1745310"/>
              <a:gd name="connsiteY1950" fmla="*/ 95855 h 1107936"/>
              <a:gd name="connsiteX1951" fmla="*/ 686976 w 1745310"/>
              <a:gd name="connsiteY1951" fmla="*/ 98843 h 1107936"/>
              <a:gd name="connsiteX1952" fmla="*/ 689341 w 1745310"/>
              <a:gd name="connsiteY1952" fmla="*/ 100337 h 1107936"/>
              <a:gd name="connsiteX1953" fmla="*/ 691706 w 1745310"/>
              <a:gd name="connsiteY1953" fmla="*/ 95855 h 1107936"/>
              <a:gd name="connsiteX1954" fmla="*/ 694072 w 1745310"/>
              <a:gd name="connsiteY1954" fmla="*/ 94361 h 1107936"/>
              <a:gd name="connsiteX1955" fmla="*/ 691706 w 1745310"/>
              <a:gd name="connsiteY1955" fmla="*/ 92867 h 1107936"/>
              <a:gd name="connsiteX1956" fmla="*/ 691706 w 1745310"/>
              <a:gd name="connsiteY1956" fmla="*/ 78053 h 1107936"/>
              <a:gd name="connsiteX1957" fmla="*/ 689341 w 1745310"/>
              <a:gd name="connsiteY1957" fmla="*/ 76560 h 1107936"/>
              <a:gd name="connsiteX1958" fmla="*/ 689341 w 1745310"/>
              <a:gd name="connsiteY1958" fmla="*/ 66103 h 1107936"/>
              <a:gd name="connsiteX1959" fmla="*/ 686976 w 1745310"/>
              <a:gd name="connsiteY1959" fmla="*/ 66103 h 1107936"/>
              <a:gd name="connsiteX1960" fmla="*/ 689341 w 1745310"/>
              <a:gd name="connsiteY1960" fmla="*/ 64609 h 1107936"/>
              <a:gd name="connsiteX1961" fmla="*/ 686976 w 1745310"/>
              <a:gd name="connsiteY1961" fmla="*/ 63115 h 1107936"/>
              <a:gd name="connsiteX1962" fmla="*/ 686976 w 1745310"/>
              <a:gd name="connsiteY1962" fmla="*/ 52658 h 1107936"/>
              <a:gd name="connsiteX1963" fmla="*/ 684611 w 1745310"/>
              <a:gd name="connsiteY1963" fmla="*/ 51164 h 1107936"/>
              <a:gd name="connsiteX1964" fmla="*/ 684611 w 1745310"/>
              <a:gd name="connsiteY1964" fmla="*/ 45189 h 1107936"/>
              <a:gd name="connsiteX1965" fmla="*/ 686976 w 1745310"/>
              <a:gd name="connsiteY1965" fmla="*/ 45189 h 1107936"/>
              <a:gd name="connsiteX1966" fmla="*/ 686976 w 1745310"/>
              <a:gd name="connsiteY1966" fmla="*/ 49670 h 1107936"/>
              <a:gd name="connsiteX1967" fmla="*/ 689341 w 1745310"/>
              <a:gd name="connsiteY1967" fmla="*/ 51164 h 1107936"/>
              <a:gd name="connsiteX1968" fmla="*/ 689341 w 1745310"/>
              <a:gd name="connsiteY1968" fmla="*/ 58633 h 1107936"/>
              <a:gd name="connsiteX1969" fmla="*/ 691706 w 1745310"/>
              <a:gd name="connsiteY1969" fmla="*/ 60127 h 1107936"/>
              <a:gd name="connsiteX1970" fmla="*/ 691706 w 1745310"/>
              <a:gd name="connsiteY1970" fmla="*/ 64609 h 1107936"/>
              <a:gd name="connsiteX1971" fmla="*/ 694072 w 1745310"/>
              <a:gd name="connsiteY1971" fmla="*/ 66103 h 1107936"/>
              <a:gd name="connsiteX1972" fmla="*/ 694072 w 1745310"/>
              <a:gd name="connsiteY1972" fmla="*/ 75066 h 1107936"/>
              <a:gd name="connsiteX1973" fmla="*/ 698802 w 1745310"/>
              <a:gd name="connsiteY1973" fmla="*/ 78053 h 1107936"/>
              <a:gd name="connsiteX1974" fmla="*/ 703533 w 1745310"/>
              <a:gd name="connsiteY1974" fmla="*/ 73572 h 1107936"/>
              <a:gd name="connsiteX1975" fmla="*/ 703533 w 1745310"/>
              <a:gd name="connsiteY1975" fmla="*/ 70584 h 1107936"/>
              <a:gd name="connsiteX1976" fmla="*/ 705898 w 1745310"/>
              <a:gd name="connsiteY1976" fmla="*/ 69090 h 1107936"/>
              <a:gd name="connsiteX1977" fmla="*/ 705898 w 1745310"/>
              <a:gd name="connsiteY1977" fmla="*/ 67597 h 1107936"/>
              <a:gd name="connsiteX1978" fmla="*/ 703533 w 1745310"/>
              <a:gd name="connsiteY1978" fmla="*/ 66103 h 1107936"/>
              <a:gd name="connsiteX1979" fmla="*/ 703533 w 1745310"/>
              <a:gd name="connsiteY1979" fmla="*/ 61621 h 1107936"/>
              <a:gd name="connsiteX1980" fmla="*/ 701167 w 1745310"/>
              <a:gd name="connsiteY1980" fmla="*/ 60127 h 1107936"/>
              <a:gd name="connsiteX1981" fmla="*/ 703533 w 1745310"/>
              <a:gd name="connsiteY1981" fmla="*/ 54152 h 1107936"/>
              <a:gd name="connsiteX1982" fmla="*/ 701167 w 1745310"/>
              <a:gd name="connsiteY1982" fmla="*/ 52658 h 1107936"/>
              <a:gd name="connsiteX1983" fmla="*/ 701167 w 1745310"/>
              <a:gd name="connsiteY1983" fmla="*/ 42201 h 1107936"/>
              <a:gd name="connsiteX1984" fmla="*/ 698802 w 1745310"/>
              <a:gd name="connsiteY1984" fmla="*/ 40707 h 1107936"/>
              <a:gd name="connsiteX1985" fmla="*/ 698802 w 1745310"/>
              <a:gd name="connsiteY1985" fmla="*/ 36226 h 1107936"/>
              <a:gd name="connsiteX1986" fmla="*/ 696437 w 1745310"/>
              <a:gd name="connsiteY1986" fmla="*/ 34732 h 1107936"/>
              <a:gd name="connsiteX1987" fmla="*/ 696437 w 1745310"/>
              <a:gd name="connsiteY1987" fmla="*/ 27263 h 1107936"/>
              <a:gd name="connsiteX1988" fmla="*/ 698802 w 1745310"/>
              <a:gd name="connsiteY1988" fmla="*/ 22781 h 1107936"/>
              <a:gd name="connsiteX1989" fmla="*/ 701167 w 1745310"/>
              <a:gd name="connsiteY1989" fmla="*/ 27263 h 1107936"/>
              <a:gd name="connsiteX1990" fmla="*/ 703533 w 1745310"/>
              <a:gd name="connsiteY1990" fmla="*/ 28756 h 1107936"/>
              <a:gd name="connsiteX1991" fmla="*/ 703533 w 1745310"/>
              <a:gd name="connsiteY1991" fmla="*/ 34732 h 1107936"/>
              <a:gd name="connsiteX1992" fmla="*/ 705898 w 1745310"/>
              <a:gd name="connsiteY1992" fmla="*/ 36226 h 1107936"/>
              <a:gd name="connsiteX1993" fmla="*/ 705898 w 1745310"/>
              <a:gd name="connsiteY1993" fmla="*/ 40707 h 1107936"/>
              <a:gd name="connsiteX1994" fmla="*/ 708263 w 1745310"/>
              <a:gd name="connsiteY1994" fmla="*/ 42201 h 1107936"/>
              <a:gd name="connsiteX1995" fmla="*/ 708263 w 1745310"/>
              <a:gd name="connsiteY1995" fmla="*/ 48176 h 1107936"/>
              <a:gd name="connsiteX1996" fmla="*/ 710628 w 1745310"/>
              <a:gd name="connsiteY1996" fmla="*/ 49670 h 1107936"/>
              <a:gd name="connsiteX1997" fmla="*/ 710628 w 1745310"/>
              <a:gd name="connsiteY1997" fmla="*/ 54152 h 1107936"/>
              <a:gd name="connsiteX1998" fmla="*/ 712994 w 1745310"/>
              <a:gd name="connsiteY1998" fmla="*/ 55646 h 1107936"/>
              <a:gd name="connsiteX1999" fmla="*/ 712994 w 1745310"/>
              <a:gd name="connsiteY1999" fmla="*/ 61621 h 1107936"/>
              <a:gd name="connsiteX2000" fmla="*/ 715359 w 1745310"/>
              <a:gd name="connsiteY2000" fmla="*/ 63115 h 1107936"/>
              <a:gd name="connsiteX2001" fmla="*/ 715359 w 1745310"/>
              <a:gd name="connsiteY2001" fmla="*/ 66103 h 1107936"/>
              <a:gd name="connsiteX2002" fmla="*/ 717724 w 1745310"/>
              <a:gd name="connsiteY2002" fmla="*/ 67597 h 1107936"/>
              <a:gd name="connsiteX2003" fmla="*/ 717724 w 1745310"/>
              <a:gd name="connsiteY2003" fmla="*/ 75066 h 1107936"/>
              <a:gd name="connsiteX2004" fmla="*/ 720089 w 1745310"/>
              <a:gd name="connsiteY2004" fmla="*/ 76560 h 1107936"/>
              <a:gd name="connsiteX2005" fmla="*/ 722455 w 1745310"/>
              <a:gd name="connsiteY2005" fmla="*/ 75066 h 1107936"/>
              <a:gd name="connsiteX2006" fmla="*/ 724820 w 1745310"/>
              <a:gd name="connsiteY2006" fmla="*/ 70584 h 1107936"/>
              <a:gd name="connsiteX2007" fmla="*/ 724820 w 1745310"/>
              <a:gd name="connsiteY2007" fmla="*/ 70584 h 1107936"/>
              <a:gd name="connsiteX2008" fmla="*/ 724820 w 1745310"/>
              <a:gd name="connsiteY2008" fmla="*/ 78053 h 1107936"/>
              <a:gd name="connsiteX2009" fmla="*/ 727185 w 1745310"/>
              <a:gd name="connsiteY2009" fmla="*/ 79547 h 1107936"/>
              <a:gd name="connsiteX2010" fmla="*/ 727185 w 1745310"/>
              <a:gd name="connsiteY2010" fmla="*/ 87016 h 1107936"/>
              <a:gd name="connsiteX2011" fmla="*/ 729550 w 1745310"/>
              <a:gd name="connsiteY2011" fmla="*/ 88510 h 1107936"/>
              <a:gd name="connsiteX2012" fmla="*/ 729550 w 1745310"/>
              <a:gd name="connsiteY2012" fmla="*/ 94486 h 1107936"/>
              <a:gd name="connsiteX2013" fmla="*/ 731916 w 1745310"/>
              <a:gd name="connsiteY2013" fmla="*/ 95979 h 1107936"/>
              <a:gd name="connsiteX2014" fmla="*/ 731916 w 1745310"/>
              <a:gd name="connsiteY2014" fmla="*/ 100461 h 1107936"/>
              <a:gd name="connsiteX2015" fmla="*/ 734281 w 1745310"/>
              <a:gd name="connsiteY2015" fmla="*/ 101955 h 1107936"/>
              <a:gd name="connsiteX2016" fmla="*/ 734281 w 1745310"/>
              <a:gd name="connsiteY2016" fmla="*/ 106437 h 1107936"/>
              <a:gd name="connsiteX2017" fmla="*/ 736646 w 1745310"/>
              <a:gd name="connsiteY2017" fmla="*/ 107930 h 1107936"/>
              <a:gd name="connsiteX2018" fmla="*/ 736646 w 1745310"/>
              <a:gd name="connsiteY2018" fmla="*/ 113906 h 1107936"/>
              <a:gd name="connsiteX2019" fmla="*/ 739011 w 1745310"/>
              <a:gd name="connsiteY2019" fmla="*/ 115400 h 1107936"/>
              <a:gd name="connsiteX2020" fmla="*/ 739011 w 1745310"/>
              <a:gd name="connsiteY2020" fmla="*/ 121375 h 1107936"/>
              <a:gd name="connsiteX2021" fmla="*/ 741377 w 1745310"/>
              <a:gd name="connsiteY2021" fmla="*/ 122869 h 1107936"/>
              <a:gd name="connsiteX2022" fmla="*/ 741377 w 1745310"/>
              <a:gd name="connsiteY2022" fmla="*/ 128844 h 1107936"/>
              <a:gd name="connsiteX2023" fmla="*/ 741377 w 1745310"/>
              <a:gd name="connsiteY2023" fmla="*/ 130338 h 1107936"/>
              <a:gd name="connsiteX2024" fmla="*/ 741377 w 1745310"/>
              <a:gd name="connsiteY2024" fmla="*/ 133326 h 1107936"/>
              <a:gd name="connsiteX2025" fmla="*/ 741377 w 1745310"/>
              <a:gd name="connsiteY2025" fmla="*/ 136313 h 1107936"/>
              <a:gd name="connsiteX2026" fmla="*/ 743742 w 1745310"/>
              <a:gd name="connsiteY2026" fmla="*/ 140795 h 1107936"/>
              <a:gd name="connsiteX2027" fmla="*/ 743742 w 1745310"/>
              <a:gd name="connsiteY2027" fmla="*/ 142289 h 1107936"/>
              <a:gd name="connsiteX2028" fmla="*/ 746107 w 1745310"/>
              <a:gd name="connsiteY2028" fmla="*/ 145277 h 1107936"/>
              <a:gd name="connsiteX2029" fmla="*/ 750838 w 1745310"/>
              <a:gd name="connsiteY2029" fmla="*/ 145277 h 1107936"/>
              <a:gd name="connsiteX2030" fmla="*/ 750838 w 1745310"/>
              <a:gd name="connsiteY2030" fmla="*/ 142289 h 1107936"/>
              <a:gd name="connsiteX2031" fmla="*/ 748472 w 1745310"/>
              <a:gd name="connsiteY2031" fmla="*/ 139301 h 1107936"/>
              <a:gd name="connsiteX2032" fmla="*/ 750838 w 1745310"/>
              <a:gd name="connsiteY2032" fmla="*/ 137807 h 1107936"/>
              <a:gd name="connsiteX2033" fmla="*/ 750838 w 1745310"/>
              <a:gd name="connsiteY2033" fmla="*/ 136313 h 1107936"/>
              <a:gd name="connsiteX2034" fmla="*/ 748472 w 1745310"/>
              <a:gd name="connsiteY2034" fmla="*/ 134820 h 1107936"/>
              <a:gd name="connsiteX2035" fmla="*/ 748472 w 1745310"/>
              <a:gd name="connsiteY2035" fmla="*/ 115524 h 1107936"/>
              <a:gd name="connsiteX2036" fmla="*/ 753203 w 1745310"/>
              <a:gd name="connsiteY2036" fmla="*/ 114030 h 1107936"/>
              <a:gd name="connsiteX2037" fmla="*/ 753203 w 1745310"/>
              <a:gd name="connsiteY2037" fmla="*/ 120006 h 1107936"/>
              <a:gd name="connsiteX2038" fmla="*/ 755568 w 1745310"/>
              <a:gd name="connsiteY2038" fmla="*/ 124487 h 1107936"/>
              <a:gd name="connsiteX2039" fmla="*/ 760299 w 1745310"/>
              <a:gd name="connsiteY2039" fmla="*/ 121499 h 1107936"/>
              <a:gd name="connsiteX2040" fmla="*/ 760299 w 1745310"/>
              <a:gd name="connsiteY2040" fmla="*/ 108179 h 1107936"/>
              <a:gd name="connsiteX2041" fmla="*/ 757933 w 1745310"/>
              <a:gd name="connsiteY2041" fmla="*/ 106685 h 1107936"/>
              <a:gd name="connsiteX2042" fmla="*/ 760299 w 1745310"/>
              <a:gd name="connsiteY2042" fmla="*/ 105192 h 1107936"/>
              <a:gd name="connsiteX2043" fmla="*/ 757933 w 1745310"/>
              <a:gd name="connsiteY2043" fmla="*/ 103698 h 1107936"/>
              <a:gd name="connsiteX2044" fmla="*/ 757933 w 1745310"/>
              <a:gd name="connsiteY2044" fmla="*/ 93241 h 1107936"/>
              <a:gd name="connsiteX2045" fmla="*/ 755568 w 1745310"/>
              <a:gd name="connsiteY2045" fmla="*/ 90253 h 1107936"/>
              <a:gd name="connsiteX2046" fmla="*/ 755568 w 1745310"/>
              <a:gd name="connsiteY2046" fmla="*/ 85772 h 1107936"/>
              <a:gd name="connsiteX2047" fmla="*/ 753203 w 1745310"/>
              <a:gd name="connsiteY2047" fmla="*/ 84278 h 1107936"/>
              <a:gd name="connsiteX2048" fmla="*/ 753203 w 1745310"/>
              <a:gd name="connsiteY2048" fmla="*/ 64982 h 1107936"/>
              <a:gd name="connsiteX2049" fmla="*/ 750838 w 1745310"/>
              <a:gd name="connsiteY2049" fmla="*/ 63488 h 1107936"/>
              <a:gd name="connsiteX2050" fmla="*/ 750838 w 1745310"/>
              <a:gd name="connsiteY2050" fmla="*/ 53031 h 1107936"/>
              <a:gd name="connsiteX2051" fmla="*/ 748472 w 1745310"/>
              <a:gd name="connsiteY2051" fmla="*/ 51538 h 1107936"/>
              <a:gd name="connsiteX2052" fmla="*/ 748472 w 1745310"/>
              <a:gd name="connsiteY2052" fmla="*/ 42575 h 1107936"/>
              <a:gd name="connsiteX2053" fmla="*/ 750838 w 1745310"/>
              <a:gd name="connsiteY2053" fmla="*/ 42575 h 1107936"/>
              <a:gd name="connsiteX2054" fmla="*/ 750838 w 1745310"/>
              <a:gd name="connsiteY2054" fmla="*/ 41081 h 1107936"/>
              <a:gd name="connsiteX2055" fmla="*/ 750838 w 1745310"/>
              <a:gd name="connsiteY2055" fmla="*/ 35105 h 1107936"/>
              <a:gd name="connsiteX2056" fmla="*/ 748472 w 1745310"/>
              <a:gd name="connsiteY2056" fmla="*/ 33612 h 1107936"/>
              <a:gd name="connsiteX2057" fmla="*/ 750838 w 1745310"/>
              <a:gd name="connsiteY2057" fmla="*/ 29130 h 1107936"/>
              <a:gd name="connsiteX2058" fmla="*/ 753203 w 1745310"/>
              <a:gd name="connsiteY2058" fmla="*/ 32118 h 1107936"/>
              <a:gd name="connsiteX2059" fmla="*/ 753203 w 1745310"/>
              <a:gd name="connsiteY2059" fmla="*/ 33612 h 1107936"/>
              <a:gd name="connsiteX2060" fmla="*/ 753203 w 1745310"/>
              <a:gd name="connsiteY2060" fmla="*/ 38093 h 1107936"/>
              <a:gd name="connsiteX2061" fmla="*/ 755568 w 1745310"/>
              <a:gd name="connsiteY2061" fmla="*/ 39587 h 1107936"/>
              <a:gd name="connsiteX2062" fmla="*/ 755568 w 1745310"/>
              <a:gd name="connsiteY2062" fmla="*/ 44068 h 1107936"/>
              <a:gd name="connsiteX2063" fmla="*/ 760299 w 1745310"/>
              <a:gd name="connsiteY2063" fmla="*/ 48550 h 1107936"/>
              <a:gd name="connsiteX2064" fmla="*/ 760299 w 1745310"/>
              <a:gd name="connsiteY2064" fmla="*/ 53031 h 1107936"/>
              <a:gd name="connsiteX2065" fmla="*/ 762664 w 1745310"/>
              <a:gd name="connsiteY2065" fmla="*/ 54525 h 1107936"/>
              <a:gd name="connsiteX2066" fmla="*/ 762664 w 1745310"/>
              <a:gd name="connsiteY2066" fmla="*/ 60501 h 1107936"/>
              <a:gd name="connsiteX2067" fmla="*/ 765029 w 1745310"/>
              <a:gd name="connsiteY2067" fmla="*/ 63488 h 1107936"/>
              <a:gd name="connsiteX2068" fmla="*/ 765029 w 1745310"/>
              <a:gd name="connsiteY2068" fmla="*/ 67970 h 1107936"/>
              <a:gd name="connsiteX2069" fmla="*/ 767395 w 1745310"/>
              <a:gd name="connsiteY2069" fmla="*/ 69464 h 1107936"/>
              <a:gd name="connsiteX2070" fmla="*/ 767395 w 1745310"/>
              <a:gd name="connsiteY2070" fmla="*/ 79921 h 1107936"/>
              <a:gd name="connsiteX2071" fmla="*/ 769760 w 1745310"/>
              <a:gd name="connsiteY2071" fmla="*/ 81415 h 1107936"/>
              <a:gd name="connsiteX2072" fmla="*/ 769760 w 1745310"/>
              <a:gd name="connsiteY2072" fmla="*/ 82908 h 1107936"/>
              <a:gd name="connsiteX2073" fmla="*/ 769760 w 1745310"/>
              <a:gd name="connsiteY2073" fmla="*/ 84402 h 1107936"/>
              <a:gd name="connsiteX2074" fmla="*/ 769760 w 1745310"/>
              <a:gd name="connsiteY2074" fmla="*/ 90378 h 1107936"/>
              <a:gd name="connsiteX2075" fmla="*/ 772125 w 1745310"/>
              <a:gd name="connsiteY2075" fmla="*/ 90378 h 1107936"/>
              <a:gd name="connsiteX2076" fmla="*/ 772125 w 1745310"/>
              <a:gd name="connsiteY2076" fmla="*/ 100835 h 1107936"/>
              <a:gd name="connsiteX2077" fmla="*/ 774490 w 1745310"/>
              <a:gd name="connsiteY2077" fmla="*/ 102328 h 1107936"/>
              <a:gd name="connsiteX2078" fmla="*/ 774490 w 1745310"/>
              <a:gd name="connsiteY2078" fmla="*/ 105316 h 1107936"/>
              <a:gd name="connsiteX2079" fmla="*/ 779221 w 1745310"/>
              <a:gd name="connsiteY2079" fmla="*/ 106810 h 1107936"/>
              <a:gd name="connsiteX2080" fmla="*/ 779221 w 1745310"/>
              <a:gd name="connsiteY2080" fmla="*/ 102328 h 1107936"/>
              <a:gd name="connsiteX2081" fmla="*/ 776856 w 1745310"/>
              <a:gd name="connsiteY2081" fmla="*/ 100835 h 1107936"/>
              <a:gd name="connsiteX2082" fmla="*/ 776856 w 1745310"/>
              <a:gd name="connsiteY2082" fmla="*/ 89008 h 1107936"/>
              <a:gd name="connsiteX2083" fmla="*/ 774490 w 1745310"/>
              <a:gd name="connsiteY2083" fmla="*/ 87515 h 1107936"/>
              <a:gd name="connsiteX2084" fmla="*/ 774490 w 1745310"/>
              <a:gd name="connsiteY2084" fmla="*/ 78551 h 1107936"/>
              <a:gd name="connsiteX2085" fmla="*/ 772125 w 1745310"/>
              <a:gd name="connsiteY2085" fmla="*/ 77057 h 1107936"/>
              <a:gd name="connsiteX2086" fmla="*/ 772125 w 1745310"/>
              <a:gd name="connsiteY2086" fmla="*/ 72576 h 1107936"/>
              <a:gd name="connsiteX2087" fmla="*/ 769760 w 1745310"/>
              <a:gd name="connsiteY2087" fmla="*/ 69588 h 1107936"/>
              <a:gd name="connsiteX2088" fmla="*/ 772125 w 1745310"/>
              <a:gd name="connsiteY2088" fmla="*/ 66601 h 1107936"/>
              <a:gd name="connsiteX2089" fmla="*/ 769760 w 1745310"/>
              <a:gd name="connsiteY2089" fmla="*/ 63613 h 1107936"/>
              <a:gd name="connsiteX2090" fmla="*/ 769760 w 1745310"/>
              <a:gd name="connsiteY2090" fmla="*/ 51786 h 1107936"/>
              <a:gd name="connsiteX2091" fmla="*/ 769760 w 1745310"/>
              <a:gd name="connsiteY2091" fmla="*/ 50293 h 1107936"/>
              <a:gd name="connsiteX2092" fmla="*/ 767395 w 1745310"/>
              <a:gd name="connsiteY2092" fmla="*/ 48799 h 1107936"/>
              <a:gd name="connsiteX2093" fmla="*/ 767395 w 1745310"/>
              <a:gd name="connsiteY2093" fmla="*/ 42823 h 1107936"/>
              <a:gd name="connsiteX2094" fmla="*/ 769760 w 1745310"/>
              <a:gd name="connsiteY2094" fmla="*/ 42823 h 1107936"/>
              <a:gd name="connsiteX2095" fmla="*/ 774490 w 1745310"/>
              <a:gd name="connsiteY2095" fmla="*/ 45811 h 1107936"/>
              <a:gd name="connsiteX2096" fmla="*/ 776856 w 1745310"/>
              <a:gd name="connsiteY2096" fmla="*/ 45811 h 1107936"/>
              <a:gd name="connsiteX2097" fmla="*/ 776856 w 1745310"/>
              <a:gd name="connsiteY2097" fmla="*/ 44317 h 1107936"/>
              <a:gd name="connsiteX2098" fmla="*/ 776856 w 1745310"/>
              <a:gd name="connsiteY2098" fmla="*/ 35354 h 1107936"/>
              <a:gd name="connsiteX2099" fmla="*/ 774490 w 1745310"/>
              <a:gd name="connsiteY2099" fmla="*/ 33860 h 1107936"/>
              <a:gd name="connsiteX2100" fmla="*/ 774490 w 1745310"/>
              <a:gd name="connsiteY2100" fmla="*/ 26391 h 1107936"/>
              <a:gd name="connsiteX2101" fmla="*/ 774490 w 1745310"/>
              <a:gd name="connsiteY2101" fmla="*/ 24897 h 1107936"/>
              <a:gd name="connsiteX2102" fmla="*/ 772125 w 1745310"/>
              <a:gd name="connsiteY2102" fmla="*/ 23404 h 1107936"/>
              <a:gd name="connsiteX2103" fmla="*/ 772125 w 1745310"/>
              <a:gd name="connsiteY2103" fmla="*/ 17428 h 1107936"/>
              <a:gd name="connsiteX2104" fmla="*/ 774490 w 1745310"/>
              <a:gd name="connsiteY2104" fmla="*/ 17428 h 1107936"/>
              <a:gd name="connsiteX2105" fmla="*/ 781461 w 1745310"/>
              <a:gd name="connsiteY2105" fmla="*/ 23404 h 1107936"/>
              <a:gd name="connsiteX2106" fmla="*/ 781461 w 1745310"/>
              <a:gd name="connsiteY2106" fmla="*/ 24897 h 1107936"/>
              <a:gd name="connsiteX2107" fmla="*/ 790798 w 1745310"/>
              <a:gd name="connsiteY2107" fmla="*/ 29379 h 1107936"/>
              <a:gd name="connsiteX2108" fmla="*/ 797769 w 1745310"/>
              <a:gd name="connsiteY2108" fmla="*/ 29379 h 1107936"/>
              <a:gd name="connsiteX2109" fmla="*/ 797769 w 1745310"/>
              <a:gd name="connsiteY2109" fmla="*/ 36848 h 1107936"/>
              <a:gd name="connsiteX2110" fmla="*/ 800135 w 1745310"/>
              <a:gd name="connsiteY2110" fmla="*/ 36848 h 1107936"/>
              <a:gd name="connsiteX2111" fmla="*/ 800135 w 1745310"/>
              <a:gd name="connsiteY2111" fmla="*/ 45811 h 1107936"/>
              <a:gd name="connsiteX2112" fmla="*/ 804865 w 1745310"/>
              <a:gd name="connsiteY2112" fmla="*/ 50293 h 1107936"/>
              <a:gd name="connsiteX2113" fmla="*/ 804865 w 1745310"/>
              <a:gd name="connsiteY2113" fmla="*/ 54774 h 1107936"/>
              <a:gd name="connsiteX2114" fmla="*/ 807230 w 1745310"/>
              <a:gd name="connsiteY2114" fmla="*/ 56268 h 1107936"/>
              <a:gd name="connsiteX2115" fmla="*/ 807230 w 1745310"/>
              <a:gd name="connsiteY2115" fmla="*/ 60750 h 1107936"/>
              <a:gd name="connsiteX2116" fmla="*/ 809596 w 1745310"/>
              <a:gd name="connsiteY2116" fmla="*/ 62244 h 1107936"/>
              <a:gd name="connsiteX2117" fmla="*/ 809596 w 1745310"/>
              <a:gd name="connsiteY2117" fmla="*/ 68219 h 1107936"/>
              <a:gd name="connsiteX2118" fmla="*/ 809596 w 1745310"/>
              <a:gd name="connsiteY2118" fmla="*/ 69713 h 1107936"/>
              <a:gd name="connsiteX2119" fmla="*/ 811961 w 1745310"/>
              <a:gd name="connsiteY2119" fmla="*/ 74194 h 1107936"/>
              <a:gd name="connsiteX2120" fmla="*/ 811961 w 1745310"/>
              <a:gd name="connsiteY2120" fmla="*/ 81663 h 1107936"/>
              <a:gd name="connsiteX2121" fmla="*/ 814326 w 1745310"/>
              <a:gd name="connsiteY2121" fmla="*/ 83158 h 1107936"/>
              <a:gd name="connsiteX2122" fmla="*/ 814326 w 1745310"/>
              <a:gd name="connsiteY2122" fmla="*/ 86145 h 1107936"/>
              <a:gd name="connsiteX2123" fmla="*/ 816691 w 1745310"/>
              <a:gd name="connsiteY2123" fmla="*/ 87639 h 1107936"/>
              <a:gd name="connsiteX2124" fmla="*/ 819057 w 1745310"/>
              <a:gd name="connsiteY2124" fmla="*/ 90627 h 1107936"/>
              <a:gd name="connsiteX2125" fmla="*/ 823787 w 1745310"/>
              <a:gd name="connsiteY2125" fmla="*/ 84651 h 1107936"/>
              <a:gd name="connsiteX2126" fmla="*/ 828518 w 1745310"/>
              <a:gd name="connsiteY2126" fmla="*/ 89133 h 1107936"/>
              <a:gd name="connsiteX2127" fmla="*/ 833248 w 1745310"/>
              <a:gd name="connsiteY2127" fmla="*/ 87639 h 1107936"/>
              <a:gd name="connsiteX2128" fmla="*/ 833248 w 1745310"/>
              <a:gd name="connsiteY2128" fmla="*/ 74319 h 1107936"/>
              <a:gd name="connsiteX2129" fmla="*/ 833248 w 1745310"/>
              <a:gd name="connsiteY2129" fmla="*/ 72825 h 1107936"/>
              <a:gd name="connsiteX2130" fmla="*/ 835613 w 1745310"/>
              <a:gd name="connsiteY2130" fmla="*/ 66850 h 1107936"/>
              <a:gd name="connsiteX2131" fmla="*/ 833248 w 1745310"/>
              <a:gd name="connsiteY2131" fmla="*/ 66850 h 1107936"/>
              <a:gd name="connsiteX2132" fmla="*/ 833248 w 1745310"/>
              <a:gd name="connsiteY2132" fmla="*/ 62368 h 1107936"/>
              <a:gd name="connsiteX2133" fmla="*/ 830883 w 1745310"/>
              <a:gd name="connsiteY2133" fmla="*/ 60874 h 1107936"/>
              <a:gd name="connsiteX2134" fmla="*/ 830883 w 1745310"/>
              <a:gd name="connsiteY2134" fmla="*/ 54899 h 1107936"/>
              <a:gd name="connsiteX2135" fmla="*/ 828518 w 1745310"/>
              <a:gd name="connsiteY2135" fmla="*/ 53405 h 1107936"/>
              <a:gd name="connsiteX2136" fmla="*/ 828518 w 1745310"/>
              <a:gd name="connsiteY2136" fmla="*/ 47429 h 1107936"/>
              <a:gd name="connsiteX2137" fmla="*/ 828518 w 1745310"/>
              <a:gd name="connsiteY2137" fmla="*/ 47429 h 1107936"/>
              <a:gd name="connsiteX2138" fmla="*/ 833248 w 1745310"/>
              <a:gd name="connsiteY2138" fmla="*/ 48924 h 1107936"/>
              <a:gd name="connsiteX2139" fmla="*/ 840220 w 1745310"/>
              <a:gd name="connsiteY2139" fmla="*/ 48924 h 1107936"/>
              <a:gd name="connsiteX2140" fmla="*/ 844950 w 1745310"/>
              <a:gd name="connsiteY2140" fmla="*/ 48924 h 1107936"/>
              <a:gd name="connsiteX2141" fmla="*/ 844950 w 1745310"/>
              <a:gd name="connsiteY2141" fmla="*/ 53405 h 1107936"/>
              <a:gd name="connsiteX2142" fmla="*/ 847315 w 1745310"/>
              <a:gd name="connsiteY2142" fmla="*/ 57887 h 1107936"/>
              <a:gd name="connsiteX2143" fmla="*/ 849681 w 1745310"/>
              <a:gd name="connsiteY2143" fmla="*/ 60874 h 1107936"/>
              <a:gd name="connsiteX2144" fmla="*/ 852046 w 1745310"/>
              <a:gd name="connsiteY2144" fmla="*/ 63862 h 1107936"/>
              <a:gd name="connsiteX2145" fmla="*/ 852046 w 1745310"/>
              <a:gd name="connsiteY2145" fmla="*/ 71331 h 1107936"/>
              <a:gd name="connsiteX2146" fmla="*/ 854411 w 1745310"/>
              <a:gd name="connsiteY2146" fmla="*/ 72825 h 1107936"/>
              <a:gd name="connsiteX2147" fmla="*/ 854411 w 1745310"/>
              <a:gd name="connsiteY2147" fmla="*/ 75813 h 1107936"/>
              <a:gd name="connsiteX2148" fmla="*/ 856776 w 1745310"/>
              <a:gd name="connsiteY2148" fmla="*/ 77306 h 1107936"/>
              <a:gd name="connsiteX2149" fmla="*/ 856776 w 1745310"/>
              <a:gd name="connsiteY2149" fmla="*/ 80294 h 1107936"/>
              <a:gd name="connsiteX2150" fmla="*/ 859142 w 1745310"/>
              <a:gd name="connsiteY2150" fmla="*/ 81788 h 1107936"/>
              <a:gd name="connsiteX2151" fmla="*/ 859142 w 1745310"/>
              <a:gd name="connsiteY2151" fmla="*/ 90751 h 1107936"/>
              <a:gd name="connsiteX2152" fmla="*/ 866113 w 1745310"/>
              <a:gd name="connsiteY2152" fmla="*/ 93739 h 1107936"/>
              <a:gd name="connsiteX2153" fmla="*/ 866113 w 1745310"/>
              <a:gd name="connsiteY2153" fmla="*/ 98220 h 1107936"/>
              <a:gd name="connsiteX2154" fmla="*/ 868478 w 1745310"/>
              <a:gd name="connsiteY2154" fmla="*/ 99714 h 1107936"/>
              <a:gd name="connsiteX2155" fmla="*/ 868478 w 1745310"/>
              <a:gd name="connsiteY2155" fmla="*/ 102702 h 1107936"/>
              <a:gd name="connsiteX2156" fmla="*/ 870843 w 1745310"/>
              <a:gd name="connsiteY2156" fmla="*/ 104196 h 1107936"/>
              <a:gd name="connsiteX2157" fmla="*/ 870843 w 1745310"/>
              <a:gd name="connsiteY2157" fmla="*/ 107183 h 1107936"/>
              <a:gd name="connsiteX2158" fmla="*/ 873209 w 1745310"/>
              <a:gd name="connsiteY2158" fmla="*/ 111665 h 1107936"/>
              <a:gd name="connsiteX2159" fmla="*/ 875574 w 1745310"/>
              <a:gd name="connsiteY2159" fmla="*/ 114653 h 1107936"/>
              <a:gd name="connsiteX2160" fmla="*/ 877939 w 1745310"/>
              <a:gd name="connsiteY2160" fmla="*/ 116147 h 1107936"/>
              <a:gd name="connsiteX2161" fmla="*/ 877939 w 1745310"/>
              <a:gd name="connsiteY2161" fmla="*/ 120628 h 1107936"/>
              <a:gd name="connsiteX2162" fmla="*/ 880304 w 1745310"/>
              <a:gd name="connsiteY2162" fmla="*/ 122122 h 1107936"/>
              <a:gd name="connsiteX2163" fmla="*/ 880304 w 1745310"/>
              <a:gd name="connsiteY2163" fmla="*/ 126603 h 1107936"/>
              <a:gd name="connsiteX2164" fmla="*/ 882670 w 1745310"/>
              <a:gd name="connsiteY2164" fmla="*/ 125110 h 1107936"/>
              <a:gd name="connsiteX2165" fmla="*/ 887400 w 1745310"/>
              <a:gd name="connsiteY2165" fmla="*/ 126603 h 1107936"/>
              <a:gd name="connsiteX2166" fmla="*/ 889765 w 1745310"/>
              <a:gd name="connsiteY2166" fmla="*/ 123616 h 1107936"/>
              <a:gd name="connsiteX2167" fmla="*/ 889765 w 1745310"/>
              <a:gd name="connsiteY2167" fmla="*/ 119134 h 1107936"/>
              <a:gd name="connsiteX2168" fmla="*/ 892131 w 1745310"/>
              <a:gd name="connsiteY2168" fmla="*/ 117640 h 1107936"/>
              <a:gd name="connsiteX2169" fmla="*/ 892131 w 1745310"/>
              <a:gd name="connsiteY2169" fmla="*/ 113159 h 1107936"/>
              <a:gd name="connsiteX2170" fmla="*/ 896861 w 1745310"/>
              <a:gd name="connsiteY2170" fmla="*/ 113159 h 1107936"/>
              <a:gd name="connsiteX2171" fmla="*/ 896861 w 1745310"/>
              <a:gd name="connsiteY2171" fmla="*/ 111665 h 1107936"/>
              <a:gd name="connsiteX2172" fmla="*/ 899226 w 1745310"/>
              <a:gd name="connsiteY2172" fmla="*/ 111665 h 1107936"/>
              <a:gd name="connsiteX2173" fmla="*/ 899226 w 1745310"/>
              <a:gd name="connsiteY2173" fmla="*/ 99839 h 1107936"/>
              <a:gd name="connsiteX2174" fmla="*/ 896861 w 1745310"/>
              <a:gd name="connsiteY2174" fmla="*/ 98345 h 1107936"/>
              <a:gd name="connsiteX2175" fmla="*/ 896861 w 1745310"/>
              <a:gd name="connsiteY2175" fmla="*/ 93863 h 1107936"/>
              <a:gd name="connsiteX2176" fmla="*/ 899226 w 1745310"/>
              <a:gd name="connsiteY2176" fmla="*/ 92369 h 1107936"/>
              <a:gd name="connsiteX2177" fmla="*/ 899226 w 1745310"/>
              <a:gd name="connsiteY2177" fmla="*/ 89382 h 1107936"/>
              <a:gd name="connsiteX2178" fmla="*/ 896861 w 1745310"/>
              <a:gd name="connsiteY2178" fmla="*/ 87888 h 1107936"/>
              <a:gd name="connsiteX2179" fmla="*/ 896861 w 1745310"/>
              <a:gd name="connsiteY2179" fmla="*/ 83406 h 1107936"/>
              <a:gd name="connsiteX2180" fmla="*/ 899226 w 1745310"/>
              <a:gd name="connsiteY2180" fmla="*/ 81913 h 1107936"/>
              <a:gd name="connsiteX2181" fmla="*/ 901592 w 1745310"/>
              <a:gd name="connsiteY2181" fmla="*/ 78925 h 1107936"/>
              <a:gd name="connsiteX2182" fmla="*/ 899226 w 1745310"/>
              <a:gd name="connsiteY2182" fmla="*/ 77431 h 1107936"/>
              <a:gd name="connsiteX2183" fmla="*/ 899226 w 1745310"/>
              <a:gd name="connsiteY2183" fmla="*/ 68468 h 1107936"/>
              <a:gd name="connsiteX2184" fmla="*/ 901592 w 1745310"/>
              <a:gd name="connsiteY2184" fmla="*/ 65480 h 1107936"/>
              <a:gd name="connsiteX2185" fmla="*/ 901592 w 1745310"/>
              <a:gd name="connsiteY2185" fmla="*/ 62493 h 1107936"/>
              <a:gd name="connsiteX2186" fmla="*/ 901592 w 1745310"/>
              <a:gd name="connsiteY2186" fmla="*/ 62493 h 1107936"/>
              <a:gd name="connsiteX2187" fmla="*/ 901592 w 1745310"/>
              <a:gd name="connsiteY2187" fmla="*/ 46185 h 1107936"/>
              <a:gd name="connsiteX2188" fmla="*/ 899226 w 1745310"/>
              <a:gd name="connsiteY2188" fmla="*/ 44691 h 1107936"/>
              <a:gd name="connsiteX2189" fmla="*/ 899226 w 1745310"/>
              <a:gd name="connsiteY2189" fmla="*/ 40209 h 1107936"/>
              <a:gd name="connsiteX2190" fmla="*/ 901592 w 1745310"/>
              <a:gd name="connsiteY2190" fmla="*/ 38715 h 1107936"/>
              <a:gd name="connsiteX2191" fmla="*/ 901592 w 1745310"/>
              <a:gd name="connsiteY2191" fmla="*/ 44691 h 1107936"/>
              <a:gd name="connsiteX2192" fmla="*/ 903957 w 1745310"/>
              <a:gd name="connsiteY2192" fmla="*/ 46185 h 1107936"/>
              <a:gd name="connsiteX2193" fmla="*/ 903957 w 1745310"/>
              <a:gd name="connsiteY2193" fmla="*/ 55148 h 1107936"/>
              <a:gd name="connsiteX2194" fmla="*/ 906322 w 1745310"/>
              <a:gd name="connsiteY2194" fmla="*/ 56642 h 1107936"/>
              <a:gd name="connsiteX2195" fmla="*/ 906322 w 1745310"/>
              <a:gd name="connsiteY2195" fmla="*/ 59629 h 1107936"/>
              <a:gd name="connsiteX2196" fmla="*/ 908688 w 1745310"/>
              <a:gd name="connsiteY2196" fmla="*/ 61123 h 1107936"/>
              <a:gd name="connsiteX2197" fmla="*/ 918024 w 1745310"/>
              <a:gd name="connsiteY2197" fmla="*/ 65605 h 1107936"/>
              <a:gd name="connsiteX2198" fmla="*/ 927361 w 1745310"/>
              <a:gd name="connsiteY2198" fmla="*/ 62617 h 1107936"/>
              <a:gd name="connsiteX2199" fmla="*/ 927361 w 1745310"/>
              <a:gd name="connsiteY2199" fmla="*/ 59629 h 1107936"/>
              <a:gd name="connsiteX2200" fmla="*/ 929726 w 1745310"/>
              <a:gd name="connsiteY2200" fmla="*/ 56642 h 1107936"/>
              <a:gd name="connsiteX2201" fmla="*/ 929726 w 1745310"/>
              <a:gd name="connsiteY2201" fmla="*/ 35852 h 1107936"/>
              <a:gd name="connsiteX2202" fmla="*/ 927361 w 1745310"/>
              <a:gd name="connsiteY2202" fmla="*/ 34358 h 1107936"/>
              <a:gd name="connsiteX2203" fmla="*/ 927361 w 1745310"/>
              <a:gd name="connsiteY2203" fmla="*/ 23901 h 1107936"/>
              <a:gd name="connsiteX2204" fmla="*/ 927361 w 1745310"/>
              <a:gd name="connsiteY2204" fmla="*/ 22408 h 1107936"/>
              <a:gd name="connsiteX2205" fmla="*/ 927361 w 1745310"/>
              <a:gd name="connsiteY2205" fmla="*/ 20914 h 1107936"/>
              <a:gd name="connsiteX2206" fmla="*/ 927361 w 1745310"/>
              <a:gd name="connsiteY2206" fmla="*/ 14938 h 1107936"/>
              <a:gd name="connsiteX2207" fmla="*/ 929726 w 1745310"/>
              <a:gd name="connsiteY2207" fmla="*/ 13445 h 1107936"/>
              <a:gd name="connsiteX2208" fmla="*/ 932091 w 1745310"/>
              <a:gd name="connsiteY2208" fmla="*/ 7469 h 1107936"/>
              <a:gd name="connsiteX2209" fmla="*/ 934456 w 1745310"/>
              <a:gd name="connsiteY2209" fmla="*/ 4481 h 1107936"/>
              <a:gd name="connsiteX2210" fmla="*/ 936822 w 1745310"/>
              <a:gd name="connsiteY2210" fmla="*/ 0 h 1107936"/>
              <a:gd name="connsiteX2211" fmla="*/ 936822 w 1745310"/>
              <a:gd name="connsiteY2211" fmla="*/ 5975 h 1107936"/>
              <a:gd name="connsiteX2212" fmla="*/ 936822 w 1745310"/>
              <a:gd name="connsiteY2212" fmla="*/ 10457 h 1107936"/>
              <a:gd name="connsiteX2213" fmla="*/ 939187 w 1745310"/>
              <a:gd name="connsiteY2213" fmla="*/ 10457 h 1107936"/>
              <a:gd name="connsiteX2214" fmla="*/ 939187 w 1745310"/>
              <a:gd name="connsiteY2214" fmla="*/ 16432 h 1107936"/>
              <a:gd name="connsiteX2215" fmla="*/ 941552 w 1745310"/>
              <a:gd name="connsiteY2215" fmla="*/ 17926 h 1107936"/>
              <a:gd name="connsiteX2216" fmla="*/ 941552 w 1745310"/>
              <a:gd name="connsiteY2216" fmla="*/ 29752 h 1107936"/>
              <a:gd name="connsiteX2217" fmla="*/ 943917 w 1745310"/>
              <a:gd name="connsiteY2217" fmla="*/ 32740 h 1107936"/>
              <a:gd name="connsiteX2218" fmla="*/ 943917 w 1745310"/>
              <a:gd name="connsiteY2218" fmla="*/ 38715 h 1107936"/>
              <a:gd name="connsiteX2219" fmla="*/ 946283 w 1745310"/>
              <a:gd name="connsiteY2219" fmla="*/ 40209 h 1107936"/>
              <a:gd name="connsiteX2220" fmla="*/ 946283 w 1745310"/>
              <a:gd name="connsiteY2220" fmla="*/ 44691 h 1107936"/>
              <a:gd name="connsiteX2221" fmla="*/ 948648 w 1745310"/>
              <a:gd name="connsiteY2221" fmla="*/ 46185 h 1107936"/>
              <a:gd name="connsiteX2222" fmla="*/ 948648 w 1745310"/>
              <a:gd name="connsiteY2222" fmla="*/ 55148 h 1107936"/>
              <a:gd name="connsiteX2223" fmla="*/ 948648 w 1745310"/>
              <a:gd name="connsiteY2223" fmla="*/ 56642 h 1107936"/>
              <a:gd name="connsiteX2224" fmla="*/ 951013 w 1745310"/>
              <a:gd name="connsiteY2224" fmla="*/ 61123 h 1107936"/>
              <a:gd name="connsiteX2225" fmla="*/ 951013 w 1745310"/>
              <a:gd name="connsiteY2225" fmla="*/ 62617 h 1107936"/>
              <a:gd name="connsiteX2226" fmla="*/ 953378 w 1745310"/>
              <a:gd name="connsiteY2226" fmla="*/ 67098 h 1107936"/>
              <a:gd name="connsiteX2227" fmla="*/ 953378 w 1745310"/>
              <a:gd name="connsiteY2227" fmla="*/ 67098 h 1107936"/>
              <a:gd name="connsiteX2228" fmla="*/ 953378 w 1745310"/>
              <a:gd name="connsiteY2228" fmla="*/ 73074 h 1107936"/>
              <a:gd name="connsiteX2229" fmla="*/ 960350 w 1745310"/>
              <a:gd name="connsiteY2229" fmla="*/ 77556 h 1107936"/>
              <a:gd name="connsiteX2230" fmla="*/ 962715 w 1745310"/>
              <a:gd name="connsiteY2230" fmla="*/ 76062 h 1107936"/>
              <a:gd name="connsiteX2231" fmla="*/ 962715 w 1745310"/>
              <a:gd name="connsiteY2231" fmla="*/ 76062 h 1107936"/>
              <a:gd name="connsiteX2232" fmla="*/ 962715 w 1745310"/>
              <a:gd name="connsiteY2232" fmla="*/ 65605 h 1107936"/>
              <a:gd name="connsiteX2233" fmla="*/ 960350 w 1745310"/>
              <a:gd name="connsiteY2233" fmla="*/ 64111 h 1107936"/>
              <a:gd name="connsiteX2234" fmla="*/ 960350 w 1745310"/>
              <a:gd name="connsiteY2234" fmla="*/ 61123 h 1107936"/>
              <a:gd name="connsiteX2235" fmla="*/ 957984 w 1745310"/>
              <a:gd name="connsiteY2235" fmla="*/ 59629 h 1107936"/>
              <a:gd name="connsiteX2236" fmla="*/ 957984 w 1745310"/>
              <a:gd name="connsiteY2236" fmla="*/ 56642 h 1107936"/>
              <a:gd name="connsiteX2237" fmla="*/ 957984 w 1745310"/>
              <a:gd name="connsiteY2237" fmla="*/ 52160 h 1107936"/>
              <a:gd name="connsiteX2238" fmla="*/ 957984 w 1745310"/>
              <a:gd name="connsiteY2238" fmla="*/ 49172 h 1107936"/>
              <a:gd name="connsiteX2239" fmla="*/ 960350 w 1745310"/>
              <a:gd name="connsiteY2239" fmla="*/ 46185 h 1107936"/>
              <a:gd name="connsiteX2240" fmla="*/ 962715 w 1745310"/>
              <a:gd name="connsiteY2240" fmla="*/ 47679 h 1107936"/>
              <a:gd name="connsiteX2241" fmla="*/ 960350 w 1745310"/>
              <a:gd name="connsiteY2241" fmla="*/ 50666 h 1107936"/>
              <a:gd name="connsiteX2242" fmla="*/ 962715 w 1745310"/>
              <a:gd name="connsiteY2242" fmla="*/ 53654 h 1107936"/>
              <a:gd name="connsiteX2243" fmla="*/ 962715 w 1745310"/>
              <a:gd name="connsiteY2243" fmla="*/ 61123 h 1107936"/>
              <a:gd name="connsiteX2244" fmla="*/ 965080 w 1745310"/>
              <a:gd name="connsiteY2244" fmla="*/ 62617 h 1107936"/>
              <a:gd name="connsiteX2245" fmla="*/ 969811 w 1745310"/>
              <a:gd name="connsiteY2245" fmla="*/ 61123 h 1107936"/>
              <a:gd name="connsiteX2246" fmla="*/ 969811 w 1745310"/>
              <a:gd name="connsiteY2246" fmla="*/ 40334 h 1107936"/>
              <a:gd name="connsiteX2247" fmla="*/ 972176 w 1745310"/>
              <a:gd name="connsiteY2247" fmla="*/ 38840 h 1107936"/>
              <a:gd name="connsiteX2248" fmla="*/ 979147 w 1745310"/>
              <a:gd name="connsiteY2248" fmla="*/ 40334 h 1107936"/>
              <a:gd name="connsiteX2249" fmla="*/ 986118 w 1745310"/>
              <a:gd name="connsiteY2249" fmla="*/ 35852 h 1107936"/>
              <a:gd name="connsiteX2250" fmla="*/ 986118 w 1745310"/>
              <a:gd name="connsiteY2250" fmla="*/ 34358 h 1107936"/>
              <a:gd name="connsiteX2251" fmla="*/ 986118 w 1745310"/>
              <a:gd name="connsiteY2251" fmla="*/ 32865 h 1107936"/>
              <a:gd name="connsiteX2252" fmla="*/ 1007157 w 1745310"/>
              <a:gd name="connsiteY2252" fmla="*/ 32865 h 1107936"/>
              <a:gd name="connsiteX2253" fmla="*/ 1009522 w 1745310"/>
              <a:gd name="connsiteY2253" fmla="*/ 31371 h 1107936"/>
              <a:gd name="connsiteX2254" fmla="*/ 1014253 w 1745310"/>
              <a:gd name="connsiteY2254" fmla="*/ 31371 h 1107936"/>
              <a:gd name="connsiteX2255" fmla="*/ 1016618 w 1745310"/>
              <a:gd name="connsiteY2255" fmla="*/ 34358 h 1107936"/>
              <a:gd name="connsiteX2256" fmla="*/ 1023589 w 1745310"/>
              <a:gd name="connsiteY2256" fmla="*/ 40334 h 1107936"/>
              <a:gd name="connsiteX2257" fmla="*/ 1025954 w 1745310"/>
              <a:gd name="connsiteY2257" fmla="*/ 40334 h 1107936"/>
              <a:gd name="connsiteX2258" fmla="*/ 1030685 w 1745310"/>
              <a:gd name="connsiteY2258" fmla="*/ 47803 h 1107936"/>
              <a:gd name="connsiteX2259" fmla="*/ 1037656 w 1745310"/>
              <a:gd name="connsiteY2259" fmla="*/ 53778 h 1107936"/>
              <a:gd name="connsiteX2260" fmla="*/ 1037656 w 1745310"/>
              <a:gd name="connsiteY2260" fmla="*/ 55272 h 1107936"/>
              <a:gd name="connsiteX2261" fmla="*/ 1042387 w 1745310"/>
              <a:gd name="connsiteY2261" fmla="*/ 61248 h 1107936"/>
              <a:gd name="connsiteX2262" fmla="*/ 1047117 w 1745310"/>
              <a:gd name="connsiteY2262" fmla="*/ 61248 h 1107936"/>
              <a:gd name="connsiteX2263" fmla="*/ 1049483 w 1745310"/>
              <a:gd name="connsiteY2263" fmla="*/ 62741 h 1107936"/>
              <a:gd name="connsiteX2264" fmla="*/ 1065915 w 1745310"/>
              <a:gd name="connsiteY2264" fmla="*/ 55272 h 1107936"/>
              <a:gd name="connsiteX2265" fmla="*/ 1068280 w 1745310"/>
              <a:gd name="connsiteY2265" fmla="*/ 56766 h 1107936"/>
              <a:gd name="connsiteX2266" fmla="*/ 1075251 w 1745310"/>
              <a:gd name="connsiteY2266" fmla="*/ 61248 h 1107936"/>
              <a:gd name="connsiteX2267" fmla="*/ 1082223 w 1745310"/>
              <a:gd name="connsiteY2267" fmla="*/ 62741 h 1107936"/>
              <a:gd name="connsiteX2268" fmla="*/ 1082223 w 1745310"/>
              <a:gd name="connsiteY2268" fmla="*/ 68717 h 1107936"/>
              <a:gd name="connsiteX2269" fmla="*/ 1086953 w 1745310"/>
              <a:gd name="connsiteY2269" fmla="*/ 70211 h 1107936"/>
              <a:gd name="connsiteX2270" fmla="*/ 1086953 w 1745310"/>
              <a:gd name="connsiteY2270" fmla="*/ 73199 h 1107936"/>
              <a:gd name="connsiteX2271" fmla="*/ 1086953 w 1745310"/>
              <a:gd name="connsiteY2271" fmla="*/ 74692 h 1107936"/>
              <a:gd name="connsiteX2272" fmla="*/ 1089318 w 1745310"/>
              <a:gd name="connsiteY2272" fmla="*/ 80668 h 1107936"/>
              <a:gd name="connsiteX2273" fmla="*/ 1089318 w 1745310"/>
              <a:gd name="connsiteY2273" fmla="*/ 82162 h 1107936"/>
              <a:gd name="connsiteX2274" fmla="*/ 1089318 w 1745310"/>
              <a:gd name="connsiteY2274" fmla="*/ 85149 h 1107936"/>
              <a:gd name="connsiteX2275" fmla="*/ 1094049 w 1745310"/>
              <a:gd name="connsiteY2275" fmla="*/ 91125 h 1107936"/>
              <a:gd name="connsiteX2276" fmla="*/ 1094049 w 1745310"/>
              <a:gd name="connsiteY2276" fmla="*/ 97100 h 1107936"/>
              <a:gd name="connsiteX2277" fmla="*/ 1096414 w 1745310"/>
              <a:gd name="connsiteY2277" fmla="*/ 98594 h 1107936"/>
              <a:gd name="connsiteX2278" fmla="*/ 1096414 w 1745310"/>
              <a:gd name="connsiteY2278" fmla="*/ 103075 h 1107936"/>
              <a:gd name="connsiteX2279" fmla="*/ 1103385 w 1745310"/>
              <a:gd name="connsiteY2279" fmla="*/ 106063 h 1107936"/>
              <a:gd name="connsiteX2280" fmla="*/ 1105751 w 1745310"/>
              <a:gd name="connsiteY2280" fmla="*/ 106063 h 1107936"/>
              <a:gd name="connsiteX2281" fmla="*/ 1105751 w 1745310"/>
              <a:gd name="connsiteY2281" fmla="*/ 106063 h 1107936"/>
              <a:gd name="connsiteX2282" fmla="*/ 1110481 w 1745310"/>
              <a:gd name="connsiteY2282" fmla="*/ 103075 h 1107936"/>
              <a:gd name="connsiteX2283" fmla="*/ 1108116 w 1745310"/>
              <a:gd name="connsiteY2283" fmla="*/ 100088 h 1107936"/>
              <a:gd name="connsiteX2284" fmla="*/ 1105751 w 1745310"/>
              <a:gd name="connsiteY2284" fmla="*/ 95606 h 1107936"/>
              <a:gd name="connsiteX2285" fmla="*/ 1103385 w 1745310"/>
              <a:gd name="connsiteY2285" fmla="*/ 91125 h 1107936"/>
              <a:gd name="connsiteX2286" fmla="*/ 1110357 w 1745310"/>
              <a:gd name="connsiteY2286" fmla="*/ 86643 h 1107936"/>
              <a:gd name="connsiteX2287" fmla="*/ 1110357 w 1745310"/>
              <a:gd name="connsiteY2287" fmla="*/ 77680 h 1107936"/>
              <a:gd name="connsiteX2288" fmla="*/ 1107992 w 1745310"/>
              <a:gd name="connsiteY2288" fmla="*/ 75315 h 1107936"/>
              <a:gd name="connsiteX2289" fmla="*/ 1107992 w 1745310"/>
              <a:gd name="connsiteY2289" fmla="*/ 75315 h 1107936"/>
              <a:gd name="connsiteX2290" fmla="*/ 160146 w 1745310"/>
              <a:gd name="connsiteY2290" fmla="*/ 890706 h 1107936"/>
              <a:gd name="connsiteX2291" fmla="*/ 162511 w 1745310"/>
              <a:gd name="connsiteY2291" fmla="*/ 892200 h 1107936"/>
              <a:gd name="connsiteX2292" fmla="*/ 160146 w 1745310"/>
              <a:gd name="connsiteY2292" fmla="*/ 890706 h 1107936"/>
              <a:gd name="connsiteX2293" fmla="*/ 157781 w 1745310"/>
              <a:gd name="connsiteY2293" fmla="*/ 890706 h 1107936"/>
              <a:gd name="connsiteX2294" fmla="*/ 160146 w 1745310"/>
              <a:gd name="connsiteY2294" fmla="*/ 890706 h 1107936"/>
              <a:gd name="connsiteX2295" fmla="*/ 160146 w 1745310"/>
              <a:gd name="connsiteY2295" fmla="*/ 890706 h 1107936"/>
              <a:gd name="connsiteX2296" fmla="*/ 1611169 w 1745310"/>
              <a:gd name="connsiteY2296" fmla="*/ 559570 h 1107936"/>
              <a:gd name="connsiteX2297" fmla="*/ 1613534 w 1745310"/>
              <a:gd name="connsiteY2297" fmla="*/ 559570 h 1107936"/>
              <a:gd name="connsiteX2298" fmla="*/ 1611169 w 1745310"/>
              <a:gd name="connsiteY2298" fmla="*/ 559570 h 1107936"/>
              <a:gd name="connsiteX2299" fmla="*/ 1608803 w 1745310"/>
              <a:gd name="connsiteY2299" fmla="*/ 562558 h 1107936"/>
              <a:gd name="connsiteX2300" fmla="*/ 1611169 w 1745310"/>
              <a:gd name="connsiteY2300" fmla="*/ 559570 h 1107936"/>
              <a:gd name="connsiteX2301" fmla="*/ 1611169 w 1745310"/>
              <a:gd name="connsiteY2301" fmla="*/ 559570 h 1107936"/>
              <a:gd name="connsiteX2302" fmla="*/ 1632207 w 1745310"/>
              <a:gd name="connsiteY2302" fmla="*/ 456992 h 1107936"/>
              <a:gd name="connsiteX2303" fmla="*/ 1625236 w 1745310"/>
              <a:gd name="connsiteY2303" fmla="*/ 456992 h 1107936"/>
              <a:gd name="connsiteX2304" fmla="*/ 1632207 w 1745310"/>
              <a:gd name="connsiteY2304" fmla="*/ 456992 h 1107936"/>
              <a:gd name="connsiteX2305" fmla="*/ 1632207 w 1745310"/>
              <a:gd name="connsiteY2305" fmla="*/ 455499 h 1107936"/>
              <a:gd name="connsiteX2306" fmla="*/ 1632207 w 1745310"/>
              <a:gd name="connsiteY2306" fmla="*/ 456992 h 1107936"/>
              <a:gd name="connsiteX2307" fmla="*/ 1632207 w 1745310"/>
              <a:gd name="connsiteY2307" fmla="*/ 456992 h 1107936"/>
              <a:gd name="connsiteX2308" fmla="*/ 68897 w 1745310"/>
              <a:gd name="connsiteY2308" fmla="*/ 372341 h 1107936"/>
              <a:gd name="connsiteX2309" fmla="*/ 68897 w 1745310"/>
              <a:gd name="connsiteY2309" fmla="*/ 375329 h 1107936"/>
              <a:gd name="connsiteX2310" fmla="*/ 71262 w 1745310"/>
              <a:gd name="connsiteY2310" fmla="*/ 372341 h 1107936"/>
              <a:gd name="connsiteX2311" fmla="*/ 68897 w 1745310"/>
              <a:gd name="connsiteY2311" fmla="*/ 372341 h 1107936"/>
              <a:gd name="connsiteX2312" fmla="*/ 73627 w 1745310"/>
              <a:gd name="connsiteY2312" fmla="*/ 369353 h 1107936"/>
              <a:gd name="connsiteX2313" fmla="*/ 71262 w 1745310"/>
              <a:gd name="connsiteY2313" fmla="*/ 367860 h 1107936"/>
              <a:gd name="connsiteX2314" fmla="*/ 59560 w 1745310"/>
              <a:gd name="connsiteY2314" fmla="*/ 367860 h 1107936"/>
              <a:gd name="connsiteX2315" fmla="*/ 54830 w 1745310"/>
              <a:gd name="connsiteY2315" fmla="*/ 369353 h 1107936"/>
              <a:gd name="connsiteX2316" fmla="*/ 59560 w 1745310"/>
              <a:gd name="connsiteY2316" fmla="*/ 372341 h 1107936"/>
              <a:gd name="connsiteX2317" fmla="*/ 68897 w 1745310"/>
              <a:gd name="connsiteY2317" fmla="*/ 372341 h 1107936"/>
              <a:gd name="connsiteX2318" fmla="*/ 68897 w 1745310"/>
              <a:gd name="connsiteY2318" fmla="*/ 372341 h 1107936"/>
              <a:gd name="connsiteX2319" fmla="*/ 478460 w 1745310"/>
              <a:gd name="connsiteY2319" fmla="*/ 1060009 h 1107936"/>
              <a:gd name="connsiteX2320" fmla="*/ 483190 w 1745310"/>
              <a:gd name="connsiteY2320" fmla="*/ 1061502 h 1107936"/>
              <a:gd name="connsiteX2321" fmla="*/ 487921 w 1745310"/>
              <a:gd name="connsiteY2321" fmla="*/ 1062996 h 1107936"/>
              <a:gd name="connsiteX2322" fmla="*/ 492651 w 1745310"/>
              <a:gd name="connsiteY2322" fmla="*/ 1062996 h 1107936"/>
              <a:gd name="connsiteX2323" fmla="*/ 492651 w 1745310"/>
              <a:gd name="connsiteY2323" fmla="*/ 1064490 h 1107936"/>
              <a:gd name="connsiteX2324" fmla="*/ 492651 w 1745310"/>
              <a:gd name="connsiteY2324" fmla="*/ 1068972 h 1107936"/>
              <a:gd name="connsiteX2325" fmla="*/ 495016 w 1745310"/>
              <a:gd name="connsiteY2325" fmla="*/ 1068972 h 1107936"/>
              <a:gd name="connsiteX2326" fmla="*/ 497382 w 1745310"/>
              <a:gd name="connsiteY2326" fmla="*/ 1065984 h 1107936"/>
              <a:gd name="connsiteX2327" fmla="*/ 495016 w 1745310"/>
              <a:gd name="connsiteY2327" fmla="*/ 1064490 h 1107936"/>
              <a:gd name="connsiteX2328" fmla="*/ 509084 w 1745310"/>
              <a:gd name="connsiteY2328" fmla="*/ 1064490 h 1107936"/>
              <a:gd name="connsiteX2329" fmla="*/ 511449 w 1745310"/>
              <a:gd name="connsiteY2329" fmla="*/ 1062996 h 1107936"/>
              <a:gd name="connsiteX2330" fmla="*/ 518420 w 1745310"/>
              <a:gd name="connsiteY2330" fmla="*/ 1064490 h 1107936"/>
              <a:gd name="connsiteX2331" fmla="*/ 523151 w 1745310"/>
              <a:gd name="connsiteY2331" fmla="*/ 1062996 h 1107936"/>
              <a:gd name="connsiteX2332" fmla="*/ 520785 w 1745310"/>
              <a:gd name="connsiteY2332" fmla="*/ 1065984 h 1107936"/>
              <a:gd name="connsiteX2333" fmla="*/ 516055 w 1745310"/>
              <a:gd name="connsiteY2333" fmla="*/ 1065984 h 1107936"/>
              <a:gd name="connsiteX2334" fmla="*/ 518420 w 1745310"/>
              <a:gd name="connsiteY2334" fmla="*/ 1067478 h 1107936"/>
              <a:gd name="connsiteX2335" fmla="*/ 534852 w 1745310"/>
              <a:gd name="connsiteY2335" fmla="*/ 1067478 h 1107936"/>
              <a:gd name="connsiteX2336" fmla="*/ 537218 w 1745310"/>
              <a:gd name="connsiteY2336" fmla="*/ 1065984 h 1107936"/>
              <a:gd name="connsiteX2337" fmla="*/ 539583 w 1745310"/>
              <a:gd name="connsiteY2337" fmla="*/ 1067478 h 1107936"/>
              <a:gd name="connsiteX2338" fmla="*/ 544313 w 1745310"/>
              <a:gd name="connsiteY2338" fmla="*/ 1067478 h 1107936"/>
              <a:gd name="connsiteX2339" fmla="*/ 546679 w 1745310"/>
              <a:gd name="connsiteY2339" fmla="*/ 1065984 h 1107936"/>
              <a:gd name="connsiteX2340" fmla="*/ 546679 w 1745310"/>
              <a:gd name="connsiteY2340" fmla="*/ 1067478 h 1107936"/>
              <a:gd name="connsiteX2341" fmla="*/ 553650 w 1745310"/>
              <a:gd name="connsiteY2341" fmla="*/ 1065984 h 1107936"/>
              <a:gd name="connsiteX2342" fmla="*/ 553650 w 1745310"/>
              <a:gd name="connsiteY2342" fmla="*/ 1064490 h 1107936"/>
              <a:gd name="connsiteX2343" fmla="*/ 570082 w 1745310"/>
              <a:gd name="connsiteY2343" fmla="*/ 1064490 h 1107936"/>
              <a:gd name="connsiteX2344" fmla="*/ 572447 w 1745310"/>
              <a:gd name="connsiteY2344" fmla="*/ 1065984 h 1107936"/>
              <a:gd name="connsiteX2345" fmla="*/ 584149 w 1745310"/>
              <a:gd name="connsiteY2345" fmla="*/ 1065984 h 1107936"/>
              <a:gd name="connsiteX2346" fmla="*/ 584149 w 1745310"/>
              <a:gd name="connsiteY2346" fmla="*/ 1065984 h 1107936"/>
              <a:gd name="connsiteX2347" fmla="*/ 584149 w 1745310"/>
              <a:gd name="connsiteY2347" fmla="*/ 1062996 h 1107936"/>
              <a:gd name="connsiteX2348" fmla="*/ 579419 w 1745310"/>
              <a:gd name="connsiteY2348" fmla="*/ 1061502 h 1107936"/>
              <a:gd name="connsiteX2349" fmla="*/ 558380 w 1745310"/>
              <a:gd name="connsiteY2349" fmla="*/ 1061502 h 1107936"/>
              <a:gd name="connsiteX2350" fmla="*/ 556015 w 1745310"/>
              <a:gd name="connsiteY2350" fmla="*/ 1060009 h 1107936"/>
              <a:gd name="connsiteX2351" fmla="*/ 534977 w 1745310"/>
              <a:gd name="connsiteY2351" fmla="*/ 1060009 h 1107936"/>
              <a:gd name="connsiteX2352" fmla="*/ 532612 w 1745310"/>
              <a:gd name="connsiteY2352" fmla="*/ 1058515 h 1107936"/>
              <a:gd name="connsiteX2353" fmla="*/ 527881 w 1745310"/>
              <a:gd name="connsiteY2353" fmla="*/ 1060009 h 1107936"/>
              <a:gd name="connsiteX2354" fmla="*/ 527881 w 1745310"/>
              <a:gd name="connsiteY2354" fmla="*/ 1060009 h 1107936"/>
              <a:gd name="connsiteX2355" fmla="*/ 513814 w 1745310"/>
              <a:gd name="connsiteY2355" fmla="*/ 1060009 h 1107936"/>
              <a:gd name="connsiteX2356" fmla="*/ 511449 w 1745310"/>
              <a:gd name="connsiteY2356" fmla="*/ 1058515 h 1107936"/>
              <a:gd name="connsiteX2357" fmla="*/ 481074 w 1745310"/>
              <a:gd name="connsiteY2357" fmla="*/ 1058515 h 1107936"/>
              <a:gd name="connsiteX2358" fmla="*/ 481074 w 1745310"/>
              <a:gd name="connsiteY2358" fmla="*/ 1060009 h 1107936"/>
              <a:gd name="connsiteX2359" fmla="*/ 478709 w 1745310"/>
              <a:gd name="connsiteY2359" fmla="*/ 1061502 h 1107936"/>
              <a:gd name="connsiteX2360" fmla="*/ 478460 w 1745310"/>
              <a:gd name="connsiteY2360" fmla="*/ 1060009 h 1107936"/>
              <a:gd name="connsiteX2361" fmla="*/ 478460 w 1745310"/>
              <a:gd name="connsiteY2361" fmla="*/ 1060009 h 1107936"/>
              <a:gd name="connsiteX2362" fmla="*/ 122675 w 1745310"/>
              <a:gd name="connsiteY2362" fmla="*/ 608494 h 1107936"/>
              <a:gd name="connsiteX2363" fmla="*/ 122675 w 1745310"/>
              <a:gd name="connsiteY2363" fmla="*/ 605506 h 1107936"/>
              <a:gd name="connsiteX2364" fmla="*/ 120310 w 1745310"/>
              <a:gd name="connsiteY2364" fmla="*/ 605506 h 1107936"/>
              <a:gd name="connsiteX2365" fmla="*/ 117945 w 1745310"/>
              <a:gd name="connsiteY2365" fmla="*/ 608494 h 1107936"/>
              <a:gd name="connsiteX2366" fmla="*/ 132012 w 1745310"/>
              <a:gd name="connsiteY2366" fmla="*/ 605506 h 1107936"/>
              <a:gd name="connsiteX2367" fmla="*/ 122675 w 1745310"/>
              <a:gd name="connsiteY2367" fmla="*/ 608494 h 1107936"/>
              <a:gd name="connsiteX2368" fmla="*/ 117945 w 1745310"/>
              <a:gd name="connsiteY2368" fmla="*/ 614469 h 1107936"/>
              <a:gd name="connsiteX2369" fmla="*/ 122675 w 1745310"/>
              <a:gd name="connsiteY2369" fmla="*/ 617457 h 1107936"/>
              <a:gd name="connsiteX2370" fmla="*/ 122675 w 1745310"/>
              <a:gd name="connsiteY2370" fmla="*/ 620444 h 1107936"/>
              <a:gd name="connsiteX2371" fmla="*/ 122675 w 1745310"/>
              <a:gd name="connsiteY2371" fmla="*/ 623432 h 1107936"/>
              <a:gd name="connsiteX2372" fmla="*/ 120310 w 1745310"/>
              <a:gd name="connsiteY2372" fmla="*/ 624926 h 1107936"/>
              <a:gd name="connsiteX2373" fmla="*/ 120310 w 1745310"/>
              <a:gd name="connsiteY2373" fmla="*/ 641233 h 1107936"/>
              <a:gd name="connsiteX2374" fmla="*/ 125040 w 1745310"/>
              <a:gd name="connsiteY2374" fmla="*/ 644221 h 1107936"/>
              <a:gd name="connsiteX2375" fmla="*/ 125040 w 1745310"/>
              <a:gd name="connsiteY2375" fmla="*/ 648703 h 1107936"/>
              <a:gd name="connsiteX2376" fmla="*/ 120310 w 1745310"/>
              <a:gd name="connsiteY2376" fmla="*/ 654678 h 1107936"/>
              <a:gd name="connsiteX2377" fmla="*/ 122675 w 1745310"/>
              <a:gd name="connsiteY2377" fmla="*/ 656172 h 1107936"/>
              <a:gd name="connsiteX2378" fmla="*/ 122675 w 1745310"/>
              <a:gd name="connsiteY2378" fmla="*/ 662147 h 1107936"/>
              <a:gd name="connsiteX2379" fmla="*/ 120310 w 1745310"/>
              <a:gd name="connsiteY2379" fmla="*/ 663641 h 1107936"/>
              <a:gd name="connsiteX2380" fmla="*/ 122675 w 1745310"/>
              <a:gd name="connsiteY2380" fmla="*/ 665135 h 1107936"/>
              <a:gd name="connsiteX2381" fmla="*/ 122675 w 1745310"/>
              <a:gd name="connsiteY2381" fmla="*/ 669617 h 1107936"/>
              <a:gd name="connsiteX2382" fmla="*/ 122675 w 1745310"/>
              <a:gd name="connsiteY2382" fmla="*/ 671110 h 1107936"/>
              <a:gd name="connsiteX2383" fmla="*/ 122675 w 1745310"/>
              <a:gd name="connsiteY2383" fmla="*/ 674098 h 1107936"/>
              <a:gd name="connsiteX2384" fmla="*/ 125040 w 1745310"/>
              <a:gd name="connsiteY2384" fmla="*/ 680074 h 1107936"/>
              <a:gd name="connsiteX2385" fmla="*/ 136742 w 1745310"/>
              <a:gd name="connsiteY2385" fmla="*/ 680074 h 1107936"/>
              <a:gd name="connsiteX2386" fmla="*/ 139108 w 1745310"/>
              <a:gd name="connsiteY2386" fmla="*/ 678580 h 1107936"/>
              <a:gd name="connsiteX2387" fmla="*/ 139108 w 1745310"/>
              <a:gd name="connsiteY2387" fmla="*/ 671110 h 1107936"/>
              <a:gd name="connsiteX2388" fmla="*/ 141473 w 1745310"/>
              <a:gd name="connsiteY2388" fmla="*/ 668123 h 1107936"/>
              <a:gd name="connsiteX2389" fmla="*/ 146203 w 1745310"/>
              <a:gd name="connsiteY2389" fmla="*/ 665135 h 1107936"/>
              <a:gd name="connsiteX2390" fmla="*/ 146203 w 1745310"/>
              <a:gd name="connsiteY2390" fmla="*/ 662147 h 1107936"/>
              <a:gd name="connsiteX2391" fmla="*/ 150934 w 1745310"/>
              <a:gd name="connsiteY2391" fmla="*/ 660654 h 1107936"/>
              <a:gd name="connsiteX2392" fmla="*/ 143963 w 1745310"/>
              <a:gd name="connsiteY2392" fmla="*/ 657666 h 1107936"/>
              <a:gd name="connsiteX2393" fmla="*/ 143963 w 1745310"/>
              <a:gd name="connsiteY2393" fmla="*/ 653184 h 1107936"/>
              <a:gd name="connsiteX2394" fmla="*/ 143963 w 1745310"/>
              <a:gd name="connsiteY2394" fmla="*/ 651691 h 1107936"/>
              <a:gd name="connsiteX2395" fmla="*/ 143963 w 1745310"/>
              <a:gd name="connsiteY2395" fmla="*/ 647209 h 1107936"/>
              <a:gd name="connsiteX2396" fmla="*/ 141597 w 1745310"/>
              <a:gd name="connsiteY2396" fmla="*/ 645715 h 1107936"/>
              <a:gd name="connsiteX2397" fmla="*/ 141597 w 1745310"/>
              <a:gd name="connsiteY2397" fmla="*/ 641233 h 1107936"/>
              <a:gd name="connsiteX2398" fmla="*/ 143963 w 1745310"/>
              <a:gd name="connsiteY2398" fmla="*/ 632270 h 1107936"/>
              <a:gd name="connsiteX2399" fmla="*/ 141597 w 1745310"/>
              <a:gd name="connsiteY2399" fmla="*/ 630777 h 1107936"/>
              <a:gd name="connsiteX2400" fmla="*/ 141597 w 1745310"/>
              <a:gd name="connsiteY2400" fmla="*/ 624801 h 1107936"/>
              <a:gd name="connsiteX2401" fmla="*/ 141597 w 1745310"/>
              <a:gd name="connsiteY2401" fmla="*/ 623307 h 1107936"/>
              <a:gd name="connsiteX2402" fmla="*/ 148569 w 1745310"/>
              <a:gd name="connsiteY2402" fmla="*/ 623307 h 1107936"/>
              <a:gd name="connsiteX2403" fmla="*/ 148569 w 1745310"/>
              <a:gd name="connsiteY2403" fmla="*/ 623307 h 1107936"/>
              <a:gd name="connsiteX2404" fmla="*/ 148569 w 1745310"/>
              <a:gd name="connsiteY2404" fmla="*/ 636627 h 1107936"/>
              <a:gd name="connsiteX2405" fmla="*/ 146203 w 1745310"/>
              <a:gd name="connsiteY2405" fmla="*/ 639615 h 1107936"/>
              <a:gd name="connsiteX2406" fmla="*/ 155540 w 1745310"/>
              <a:gd name="connsiteY2406" fmla="*/ 642603 h 1107936"/>
              <a:gd name="connsiteX2407" fmla="*/ 160270 w 1745310"/>
              <a:gd name="connsiteY2407" fmla="*/ 641109 h 1107936"/>
              <a:gd name="connsiteX2408" fmla="*/ 160270 w 1745310"/>
              <a:gd name="connsiteY2408" fmla="*/ 636627 h 1107936"/>
              <a:gd name="connsiteX2409" fmla="*/ 157905 w 1745310"/>
              <a:gd name="connsiteY2409" fmla="*/ 635134 h 1107936"/>
              <a:gd name="connsiteX2410" fmla="*/ 157905 w 1745310"/>
              <a:gd name="connsiteY2410" fmla="*/ 630652 h 1107936"/>
              <a:gd name="connsiteX2411" fmla="*/ 153175 w 1745310"/>
              <a:gd name="connsiteY2411" fmla="*/ 629158 h 1107936"/>
              <a:gd name="connsiteX2412" fmla="*/ 155540 w 1745310"/>
              <a:gd name="connsiteY2412" fmla="*/ 624677 h 1107936"/>
              <a:gd name="connsiteX2413" fmla="*/ 150809 w 1745310"/>
              <a:gd name="connsiteY2413" fmla="*/ 623183 h 1107936"/>
              <a:gd name="connsiteX2414" fmla="*/ 150809 w 1745310"/>
              <a:gd name="connsiteY2414" fmla="*/ 620195 h 1107936"/>
              <a:gd name="connsiteX2415" fmla="*/ 155540 w 1745310"/>
              <a:gd name="connsiteY2415" fmla="*/ 618701 h 1107936"/>
              <a:gd name="connsiteX2416" fmla="*/ 155540 w 1745310"/>
              <a:gd name="connsiteY2416" fmla="*/ 614220 h 1107936"/>
              <a:gd name="connsiteX2417" fmla="*/ 150809 w 1745310"/>
              <a:gd name="connsiteY2417" fmla="*/ 614220 h 1107936"/>
              <a:gd name="connsiteX2418" fmla="*/ 155540 w 1745310"/>
              <a:gd name="connsiteY2418" fmla="*/ 611232 h 1107936"/>
              <a:gd name="connsiteX2419" fmla="*/ 150809 w 1745310"/>
              <a:gd name="connsiteY2419" fmla="*/ 609738 h 1107936"/>
              <a:gd name="connsiteX2420" fmla="*/ 150809 w 1745310"/>
              <a:gd name="connsiteY2420" fmla="*/ 609738 h 1107936"/>
              <a:gd name="connsiteX2421" fmla="*/ 157781 w 1745310"/>
              <a:gd name="connsiteY2421" fmla="*/ 605257 h 1107936"/>
              <a:gd name="connsiteX2422" fmla="*/ 157781 w 1745310"/>
              <a:gd name="connsiteY2422" fmla="*/ 602269 h 1107936"/>
              <a:gd name="connsiteX2423" fmla="*/ 153050 w 1745310"/>
              <a:gd name="connsiteY2423" fmla="*/ 600775 h 1107936"/>
              <a:gd name="connsiteX2424" fmla="*/ 153050 w 1745310"/>
              <a:gd name="connsiteY2424" fmla="*/ 596294 h 1107936"/>
              <a:gd name="connsiteX2425" fmla="*/ 148320 w 1745310"/>
              <a:gd name="connsiteY2425" fmla="*/ 593306 h 1107936"/>
              <a:gd name="connsiteX2426" fmla="*/ 153050 w 1745310"/>
              <a:gd name="connsiteY2426" fmla="*/ 587331 h 1107936"/>
              <a:gd name="connsiteX2427" fmla="*/ 150685 w 1745310"/>
              <a:gd name="connsiteY2427" fmla="*/ 587331 h 1107936"/>
              <a:gd name="connsiteX2428" fmla="*/ 143714 w 1745310"/>
              <a:gd name="connsiteY2428" fmla="*/ 591812 h 1107936"/>
              <a:gd name="connsiteX2429" fmla="*/ 146079 w 1745310"/>
              <a:gd name="connsiteY2429" fmla="*/ 594800 h 1107936"/>
              <a:gd name="connsiteX2430" fmla="*/ 143714 w 1745310"/>
              <a:gd name="connsiteY2430" fmla="*/ 596294 h 1107936"/>
              <a:gd name="connsiteX2431" fmla="*/ 146079 w 1745310"/>
              <a:gd name="connsiteY2431" fmla="*/ 597788 h 1107936"/>
              <a:gd name="connsiteX2432" fmla="*/ 143714 w 1745310"/>
              <a:gd name="connsiteY2432" fmla="*/ 599281 h 1107936"/>
              <a:gd name="connsiteX2433" fmla="*/ 143714 w 1745310"/>
              <a:gd name="connsiteY2433" fmla="*/ 612601 h 1107936"/>
              <a:gd name="connsiteX2434" fmla="*/ 143714 w 1745310"/>
              <a:gd name="connsiteY2434" fmla="*/ 615589 h 1107936"/>
              <a:gd name="connsiteX2435" fmla="*/ 143714 w 1745310"/>
              <a:gd name="connsiteY2435" fmla="*/ 615589 h 1107936"/>
              <a:gd name="connsiteX2436" fmla="*/ 143714 w 1745310"/>
              <a:gd name="connsiteY2436" fmla="*/ 614095 h 1107936"/>
              <a:gd name="connsiteX2437" fmla="*/ 141348 w 1745310"/>
              <a:gd name="connsiteY2437" fmla="*/ 612601 h 1107936"/>
              <a:gd name="connsiteX2438" fmla="*/ 141348 w 1745310"/>
              <a:gd name="connsiteY2438" fmla="*/ 611108 h 1107936"/>
              <a:gd name="connsiteX2439" fmla="*/ 141348 w 1745310"/>
              <a:gd name="connsiteY2439" fmla="*/ 608120 h 1107936"/>
              <a:gd name="connsiteX2440" fmla="*/ 141348 w 1745310"/>
              <a:gd name="connsiteY2440" fmla="*/ 606626 h 1107936"/>
              <a:gd name="connsiteX2441" fmla="*/ 141348 w 1745310"/>
              <a:gd name="connsiteY2441" fmla="*/ 600651 h 1107936"/>
              <a:gd name="connsiteX2442" fmla="*/ 136618 w 1745310"/>
              <a:gd name="connsiteY2442" fmla="*/ 599157 h 1107936"/>
              <a:gd name="connsiteX2443" fmla="*/ 131887 w 1745310"/>
              <a:gd name="connsiteY2443" fmla="*/ 602145 h 1107936"/>
              <a:gd name="connsiteX2444" fmla="*/ 122675 w 1745310"/>
              <a:gd name="connsiteY2444" fmla="*/ 608494 h 1107936"/>
              <a:gd name="connsiteX2445" fmla="*/ 122675 w 1745310"/>
              <a:gd name="connsiteY2445" fmla="*/ 608494 h 1107936"/>
              <a:gd name="connsiteX2446" fmla="*/ 499498 w 1745310"/>
              <a:gd name="connsiteY2446" fmla="*/ 1034738 h 1107936"/>
              <a:gd name="connsiteX2447" fmla="*/ 536969 w 1745310"/>
              <a:gd name="connsiteY2447" fmla="*/ 1034738 h 1107936"/>
              <a:gd name="connsiteX2448" fmla="*/ 536969 w 1745310"/>
              <a:gd name="connsiteY2448" fmla="*/ 1034738 h 1107936"/>
              <a:gd name="connsiteX2449" fmla="*/ 536969 w 1745310"/>
              <a:gd name="connsiteY2449" fmla="*/ 1031750 h 1107936"/>
              <a:gd name="connsiteX2450" fmla="*/ 532238 w 1745310"/>
              <a:gd name="connsiteY2450" fmla="*/ 1025775 h 1107936"/>
              <a:gd name="connsiteX2451" fmla="*/ 527508 w 1745310"/>
              <a:gd name="connsiteY2451" fmla="*/ 1027268 h 1107936"/>
              <a:gd name="connsiteX2452" fmla="*/ 525142 w 1745310"/>
              <a:gd name="connsiteY2452" fmla="*/ 1024281 h 1107936"/>
              <a:gd name="connsiteX2453" fmla="*/ 499374 w 1745310"/>
              <a:gd name="connsiteY2453" fmla="*/ 1024281 h 1107936"/>
              <a:gd name="connsiteX2454" fmla="*/ 494643 w 1745310"/>
              <a:gd name="connsiteY2454" fmla="*/ 1021293 h 1107936"/>
              <a:gd name="connsiteX2455" fmla="*/ 489913 w 1745310"/>
              <a:gd name="connsiteY2455" fmla="*/ 1021293 h 1107936"/>
              <a:gd name="connsiteX2456" fmla="*/ 485182 w 1745310"/>
              <a:gd name="connsiteY2456" fmla="*/ 1024281 h 1107936"/>
              <a:gd name="connsiteX2457" fmla="*/ 485182 w 1745310"/>
              <a:gd name="connsiteY2457" fmla="*/ 1027268 h 1107936"/>
              <a:gd name="connsiteX2458" fmla="*/ 487547 w 1745310"/>
              <a:gd name="connsiteY2458" fmla="*/ 1027268 h 1107936"/>
              <a:gd name="connsiteX2459" fmla="*/ 499498 w 1745310"/>
              <a:gd name="connsiteY2459" fmla="*/ 1034738 h 1107936"/>
              <a:gd name="connsiteX2460" fmla="*/ 499498 w 1745310"/>
              <a:gd name="connsiteY2460" fmla="*/ 1034738 h 1107936"/>
              <a:gd name="connsiteX2461" fmla="*/ 593112 w 1745310"/>
              <a:gd name="connsiteY2461" fmla="*/ 1031874 h 1107936"/>
              <a:gd name="connsiteX2462" fmla="*/ 595478 w 1745310"/>
              <a:gd name="connsiteY2462" fmla="*/ 1033368 h 1107936"/>
              <a:gd name="connsiteX2463" fmla="*/ 609545 w 1745310"/>
              <a:gd name="connsiteY2463" fmla="*/ 1033368 h 1107936"/>
              <a:gd name="connsiteX2464" fmla="*/ 611910 w 1745310"/>
              <a:gd name="connsiteY2464" fmla="*/ 1030381 h 1107936"/>
              <a:gd name="connsiteX2465" fmla="*/ 609545 w 1745310"/>
              <a:gd name="connsiteY2465" fmla="*/ 1027393 h 1107936"/>
              <a:gd name="connsiteX2466" fmla="*/ 595478 w 1745310"/>
              <a:gd name="connsiteY2466" fmla="*/ 1027393 h 1107936"/>
              <a:gd name="connsiteX2467" fmla="*/ 593112 w 1745310"/>
              <a:gd name="connsiteY2467" fmla="*/ 1028887 h 1107936"/>
              <a:gd name="connsiteX2468" fmla="*/ 590747 w 1745310"/>
              <a:gd name="connsiteY2468" fmla="*/ 1025899 h 1107936"/>
              <a:gd name="connsiteX2469" fmla="*/ 579045 w 1745310"/>
              <a:gd name="connsiteY2469" fmla="*/ 1025899 h 1107936"/>
              <a:gd name="connsiteX2470" fmla="*/ 576680 w 1745310"/>
              <a:gd name="connsiteY2470" fmla="*/ 1027393 h 1107936"/>
              <a:gd name="connsiteX2471" fmla="*/ 569709 w 1745310"/>
              <a:gd name="connsiteY2471" fmla="*/ 1027393 h 1107936"/>
              <a:gd name="connsiteX2472" fmla="*/ 567344 w 1745310"/>
              <a:gd name="connsiteY2472" fmla="*/ 1024405 h 1107936"/>
              <a:gd name="connsiteX2473" fmla="*/ 560372 w 1745310"/>
              <a:gd name="connsiteY2473" fmla="*/ 1022911 h 1107936"/>
              <a:gd name="connsiteX2474" fmla="*/ 553401 w 1745310"/>
              <a:gd name="connsiteY2474" fmla="*/ 1024405 h 1107936"/>
              <a:gd name="connsiteX2475" fmla="*/ 551036 w 1745310"/>
              <a:gd name="connsiteY2475" fmla="*/ 1030381 h 1107936"/>
              <a:gd name="connsiteX2476" fmla="*/ 553401 w 1745310"/>
              <a:gd name="connsiteY2476" fmla="*/ 1031874 h 1107936"/>
              <a:gd name="connsiteX2477" fmla="*/ 560372 w 1745310"/>
              <a:gd name="connsiteY2477" fmla="*/ 1031874 h 1107936"/>
              <a:gd name="connsiteX2478" fmla="*/ 562738 w 1745310"/>
              <a:gd name="connsiteY2478" fmla="*/ 1033368 h 1107936"/>
              <a:gd name="connsiteX2479" fmla="*/ 572074 w 1745310"/>
              <a:gd name="connsiteY2479" fmla="*/ 1033368 h 1107936"/>
              <a:gd name="connsiteX2480" fmla="*/ 572074 w 1745310"/>
              <a:gd name="connsiteY2480" fmla="*/ 1030381 h 1107936"/>
              <a:gd name="connsiteX2481" fmla="*/ 579045 w 1745310"/>
              <a:gd name="connsiteY2481" fmla="*/ 1033368 h 1107936"/>
              <a:gd name="connsiteX2482" fmla="*/ 590747 w 1745310"/>
              <a:gd name="connsiteY2482" fmla="*/ 1033368 h 1107936"/>
              <a:gd name="connsiteX2483" fmla="*/ 593112 w 1745310"/>
              <a:gd name="connsiteY2483" fmla="*/ 1031874 h 1107936"/>
              <a:gd name="connsiteX2484" fmla="*/ 593112 w 1745310"/>
              <a:gd name="connsiteY2484" fmla="*/ 1031874 h 1107936"/>
              <a:gd name="connsiteX2485" fmla="*/ 113339 w 1745310"/>
              <a:gd name="connsiteY2485" fmla="*/ 507534 h 1107936"/>
              <a:gd name="connsiteX2486" fmla="*/ 113339 w 1745310"/>
              <a:gd name="connsiteY2486" fmla="*/ 486745 h 1107936"/>
              <a:gd name="connsiteX2487" fmla="*/ 113339 w 1745310"/>
              <a:gd name="connsiteY2487" fmla="*/ 486745 h 1107936"/>
              <a:gd name="connsiteX2488" fmla="*/ 106367 w 1745310"/>
              <a:gd name="connsiteY2488" fmla="*/ 485251 h 1107936"/>
              <a:gd name="connsiteX2489" fmla="*/ 106367 w 1745310"/>
              <a:gd name="connsiteY2489" fmla="*/ 491226 h 1107936"/>
              <a:gd name="connsiteX2490" fmla="*/ 104002 w 1745310"/>
              <a:gd name="connsiteY2490" fmla="*/ 492720 h 1107936"/>
              <a:gd name="connsiteX2491" fmla="*/ 106367 w 1745310"/>
              <a:gd name="connsiteY2491" fmla="*/ 495708 h 1107936"/>
              <a:gd name="connsiteX2492" fmla="*/ 104002 w 1745310"/>
              <a:gd name="connsiteY2492" fmla="*/ 497202 h 1107936"/>
              <a:gd name="connsiteX2493" fmla="*/ 104002 w 1745310"/>
              <a:gd name="connsiteY2493" fmla="*/ 501683 h 1107936"/>
              <a:gd name="connsiteX2494" fmla="*/ 106367 w 1745310"/>
              <a:gd name="connsiteY2494" fmla="*/ 503177 h 1107936"/>
              <a:gd name="connsiteX2495" fmla="*/ 106367 w 1745310"/>
              <a:gd name="connsiteY2495" fmla="*/ 507659 h 1107936"/>
              <a:gd name="connsiteX2496" fmla="*/ 111098 w 1745310"/>
              <a:gd name="connsiteY2496" fmla="*/ 509153 h 1107936"/>
              <a:gd name="connsiteX2497" fmla="*/ 113339 w 1745310"/>
              <a:gd name="connsiteY2497" fmla="*/ 507534 h 1107936"/>
              <a:gd name="connsiteX2498" fmla="*/ 113339 w 1745310"/>
              <a:gd name="connsiteY2498" fmla="*/ 507534 h 1107936"/>
              <a:gd name="connsiteX2499" fmla="*/ 141473 w 1745310"/>
              <a:gd name="connsiteY2499" fmla="*/ 540150 h 1107936"/>
              <a:gd name="connsiteX2500" fmla="*/ 139108 w 1745310"/>
              <a:gd name="connsiteY2500" fmla="*/ 541644 h 1107936"/>
              <a:gd name="connsiteX2501" fmla="*/ 141473 w 1745310"/>
              <a:gd name="connsiteY2501" fmla="*/ 543138 h 1107936"/>
              <a:gd name="connsiteX2502" fmla="*/ 141473 w 1745310"/>
              <a:gd name="connsiteY2502" fmla="*/ 559445 h 1107936"/>
              <a:gd name="connsiteX2503" fmla="*/ 141473 w 1745310"/>
              <a:gd name="connsiteY2503" fmla="*/ 559445 h 1107936"/>
              <a:gd name="connsiteX2504" fmla="*/ 148444 w 1745310"/>
              <a:gd name="connsiteY2504" fmla="*/ 556458 h 1107936"/>
              <a:gd name="connsiteX2505" fmla="*/ 148444 w 1745310"/>
              <a:gd name="connsiteY2505" fmla="*/ 547495 h 1107936"/>
              <a:gd name="connsiteX2506" fmla="*/ 148444 w 1745310"/>
              <a:gd name="connsiteY2506" fmla="*/ 547495 h 1107936"/>
              <a:gd name="connsiteX2507" fmla="*/ 143714 w 1745310"/>
              <a:gd name="connsiteY2507" fmla="*/ 546001 h 1107936"/>
              <a:gd name="connsiteX2508" fmla="*/ 143714 w 1745310"/>
              <a:gd name="connsiteY2508" fmla="*/ 543013 h 1107936"/>
              <a:gd name="connsiteX2509" fmla="*/ 141473 w 1745310"/>
              <a:gd name="connsiteY2509" fmla="*/ 540150 h 1107936"/>
              <a:gd name="connsiteX2510" fmla="*/ 141473 w 1745310"/>
              <a:gd name="connsiteY2510" fmla="*/ 540150 h 1107936"/>
              <a:gd name="connsiteX2511" fmla="*/ 136742 w 1745310"/>
              <a:gd name="connsiteY2511" fmla="*/ 730366 h 1107936"/>
              <a:gd name="connsiteX2512" fmla="*/ 141473 w 1745310"/>
              <a:gd name="connsiteY2512" fmla="*/ 731860 h 1107936"/>
              <a:gd name="connsiteX2513" fmla="*/ 143838 w 1745310"/>
              <a:gd name="connsiteY2513" fmla="*/ 725885 h 1107936"/>
              <a:gd name="connsiteX2514" fmla="*/ 141473 w 1745310"/>
              <a:gd name="connsiteY2514" fmla="*/ 725885 h 1107936"/>
              <a:gd name="connsiteX2515" fmla="*/ 141473 w 1745310"/>
              <a:gd name="connsiteY2515" fmla="*/ 724391 h 1107936"/>
              <a:gd name="connsiteX2516" fmla="*/ 134502 w 1745310"/>
              <a:gd name="connsiteY2516" fmla="*/ 722897 h 1107936"/>
              <a:gd name="connsiteX2517" fmla="*/ 132136 w 1745310"/>
              <a:gd name="connsiteY2517" fmla="*/ 724391 h 1107936"/>
              <a:gd name="connsiteX2518" fmla="*/ 127406 w 1745310"/>
              <a:gd name="connsiteY2518" fmla="*/ 725885 h 1107936"/>
              <a:gd name="connsiteX2519" fmla="*/ 129771 w 1745310"/>
              <a:gd name="connsiteY2519" fmla="*/ 727379 h 1107936"/>
              <a:gd name="connsiteX2520" fmla="*/ 129771 w 1745310"/>
              <a:gd name="connsiteY2520" fmla="*/ 734848 h 1107936"/>
              <a:gd name="connsiteX2521" fmla="*/ 132136 w 1745310"/>
              <a:gd name="connsiteY2521" fmla="*/ 736342 h 1107936"/>
              <a:gd name="connsiteX2522" fmla="*/ 134502 w 1745310"/>
              <a:gd name="connsiteY2522" fmla="*/ 734848 h 1107936"/>
              <a:gd name="connsiteX2523" fmla="*/ 134502 w 1745310"/>
              <a:gd name="connsiteY2523" fmla="*/ 731860 h 1107936"/>
              <a:gd name="connsiteX2524" fmla="*/ 136742 w 1745310"/>
              <a:gd name="connsiteY2524" fmla="*/ 730366 h 1107936"/>
              <a:gd name="connsiteX2525" fmla="*/ 136742 w 1745310"/>
              <a:gd name="connsiteY2525" fmla="*/ 730366 h 1107936"/>
              <a:gd name="connsiteX2526" fmla="*/ 202347 w 1745310"/>
              <a:gd name="connsiteY2526" fmla="*/ 128844 h 1107936"/>
              <a:gd name="connsiteX2527" fmla="*/ 202347 w 1745310"/>
              <a:gd name="connsiteY2527" fmla="*/ 146646 h 1107936"/>
              <a:gd name="connsiteX2528" fmla="*/ 204712 w 1745310"/>
              <a:gd name="connsiteY2528" fmla="*/ 146646 h 1107936"/>
              <a:gd name="connsiteX2529" fmla="*/ 204712 w 1745310"/>
              <a:gd name="connsiteY2529" fmla="*/ 142164 h 1107936"/>
              <a:gd name="connsiteX2530" fmla="*/ 207078 w 1745310"/>
              <a:gd name="connsiteY2530" fmla="*/ 137683 h 1107936"/>
              <a:gd name="connsiteX2531" fmla="*/ 209443 w 1745310"/>
              <a:gd name="connsiteY2531" fmla="*/ 137683 h 1107936"/>
              <a:gd name="connsiteX2532" fmla="*/ 209443 w 1745310"/>
              <a:gd name="connsiteY2532" fmla="*/ 130213 h 1107936"/>
              <a:gd name="connsiteX2533" fmla="*/ 209443 w 1745310"/>
              <a:gd name="connsiteY2533" fmla="*/ 130213 h 1107936"/>
              <a:gd name="connsiteX2534" fmla="*/ 207078 w 1745310"/>
              <a:gd name="connsiteY2534" fmla="*/ 128720 h 1107936"/>
              <a:gd name="connsiteX2535" fmla="*/ 204712 w 1745310"/>
              <a:gd name="connsiteY2535" fmla="*/ 124238 h 1107936"/>
              <a:gd name="connsiteX2536" fmla="*/ 202347 w 1745310"/>
              <a:gd name="connsiteY2536" fmla="*/ 124238 h 1107936"/>
              <a:gd name="connsiteX2537" fmla="*/ 204712 w 1745310"/>
              <a:gd name="connsiteY2537" fmla="*/ 127226 h 1107936"/>
              <a:gd name="connsiteX2538" fmla="*/ 202347 w 1745310"/>
              <a:gd name="connsiteY2538" fmla="*/ 128844 h 1107936"/>
              <a:gd name="connsiteX2539" fmla="*/ 202347 w 1745310"/>
              <a:gd name="connsiteY2539" fmla="*/ 128844 h 1107936"/>
              <a:gd name="connsiteX2540" fmla="*/ 57195 w 1745310"/>
              <a:gd name="connsiteY2540" fmla="*/ 451142 h 1107936"/>
              <a:gd name="connsiteX2541" fmla="*/ 50224 w 1745310"/>
              <a:gd name="connsiteY2541" fmla="*/ 454129 h 1107936"/>
              <a:gd name="connsiteX2542" fmla="*/ 45493 w 1745310"/>
              <a:gd name="connsiteY2542" fmla="*/ 452635 h 1107936"/>
              <a:gd name="connsiteX2543" fmla="*/ 43128 w 1745310"/>
              <a:gd name="connsiteY2543" fmla="*/ 455623 h 1107936"/>
              <a:gd name="connsiteX2544" fmla="*/ 38397 w 1745310"/>
              <a:gd name="connsiteY2544" fmla="*/ 457117 h 1107936"/>
              <a:gd name="connsiteX2545" fmla="*/ 45369 w 1745310"/>
              <a:gd name="connsiteY2545" fmla="*/ 457117 h 1107936"/>
              <a:gd name="connsiteX2546" fmla="*/ 52340 w 1745310"/>
              <a:gd name="connsiteY2546" fmla="*/ 455623 h 1107936"/>
              <a:gd name="connsiteX2547" fmla="*/ 52340 w 1745310"/>
              <a:gd name="connsiteY2547" fmla="*/ 454129 h 1107936"/>
              <a:gd name="connsiteX2548" fmla="*/ 57070 w 1745310"/>
              <a:gd name="connsiteY2548" fmla="*/ 454129 h 1107936"/>
              <a:gd name="connsiteX2549" fmla="*/ 61801 w 1745310"/>
              <a:gd name="connsiteY2549" fmla="*/ 455623 h 1107936"/>
              <a:gd name="connsiteX2550" fmla="*/ 61801 w 1745310"/>
              <a:gd name="connsiteY2550" fmla="*/ 454129 h 1107936"/>
              <a:gd name="connsiteX2551" fmla="*/ 71138 w 1745310"/>
              <a:gd name="connsiteY2551" fmla="*/ 452635 h 1107936"/>
              <a:gd name="connsiteX2552" fmla="*/ 66407 w 1745310"/>
              <a:gd name="connsiteY2552" fmla="*/ 451142 h 1107936"/>
              <a:gd name="connsiteX2553" fmla="*/ 57195 w 1745310"/>
              <a:gd name="connsiteY2553" fmla="*/ 451142 h 1107936"/>
              <a:gd name="connsiteX2554" fmla="*/ 57195 w 1745310"/>
              <a:gd name="connsiteY2554" fmla="*/ 451142 h 1107936"/>
              <a:gd name="connsiteX2555" fmla="*/ 146079 w 1745310"/>
              <a:gd name="connsiteY2555" fmla="*/ 568408 h 1107936"/>
              <a:gd name="connsiteX2556" fmla="*/ 146079 w 1745310"/>
              <a:gd name="connsiteY2556" fmla="*/ 580235 h 1107936"/>
              <a:gd name="connsiteX2557" fmla="*/ 143714 w 1745310"/>
              <a:gd name="connsiteY2557" fmla="*/ 583223 h 1107936"/>
              <a:gd name="connsiteX2558" fmla="*/ 148444 w 1745310"/>
              <a:gd name="connsiteY2558" fmla="*/ 584716 h 1107936"/>
              <a:gd name="connsiteX2559" fmla="*/ 150809 w 1745310"/>
              <a:gd name="connsiteY2559" fmla="*/ 584716 h 1107936"/>
              <a:gd name="connsiteX2560" fmla="*/ 150809 w 1745310"/>
              <a:gd name="connsiteY2560" fmla="*/ 569903 h 1107936"/>
              <a:gd name="connsiteX2561" fmla="*/ 150809 w 1745310"/>
              <a:gd name="connsiteY2561" fmla="*/ 568408 h 1107936"/>
              <a:gd name="connsiteX2562" fmla="*/ 146079 w 1745310"/>
              <a:gd name="connsiteY2562" fmla="*/ 568408 h 1107936"/>
              <a:gd name="connsiteX2563" fmla="*/ 146079 w 1745310"/>
              <a:gd name="connsiteY2563" fmla="*/ 568408 h 1107936"/>
              <a:gd name="connsiteX2564" fmla="*/ 160146 w 1745310"/>
              <a:gd name="connsiteY2564" fmla="*/ 862447 h 1107936"/>
              <a:gd name="connsiteX2565" fmla="*/ 164876 w 1745310"/>
              <a:gd name="connsiteY2565" fmla="*/ 865435 h 1107936"/>
              <a:gd name="connsiteX2566" fmla="*/ 167242 w 1745310"/>
              <a:gd name="connsiteY2566" fmla="*/ 863941 h 1107936"/>
              <a:gd name="connsiteX2567" fmla="*/ 167242 w 1745310"/>
              <a:gd name="connsiteY2567" fmla="*/ 860953 h 1107936"/>
              <a:gd name="connsiteX2568" fmla="*/ 167242 w 1745310"/>
              <a:gd name="connsiteY2568" fmla="*/ 859460 h 1107936"/>
              <a:gd name="connsiteX2569" fmla="*/ 167242 w 1745310"/>
              <a:gd name="connsiteY2569" fmla="*/ 857966 h 1107936"/>
              <a:gd name="connsiteX2570" fmla="*/ 164876 w 1745310"/>
              <a:gd name="connsiteY2570" fmla="*/ 853484 h 1107936"/>
              <a:gd name="connsiteX2571" fmla="*/ 162511 w 1745310"/>
              <a:gd name="connsiteY2571" fmla="*/ 853484 h 1107936"/>
              <a:gd name="connsiteX2572" fmla="*/ 162511 w 1745310"/>
              <a:gd name="connsiteY2572" fmla="*/ 860953 h 1107936"/>
              <a:gd name="connsiteX2573" fmla="*/ 160146 w 1745310"/>
              <a:gd name="connsiteY2573" fmla="*/ 862447 h 1107936"/>
              <a:gd name="connsiteX2574" fmla="*/ 160146 w 1745310"/>
              <a:gd name="connsiteY2574" fmla="*/ 862447 h 1107936"/>
              <a:gd name="connsiteX2575" fmla="*/ 141473 w 1745310"/>
              <a:gd name="connsiteY2575" fmla="*/ 743686 h 1107936"/>
              <a:gd name="connsiteX2576" fmla="*/ 141473 w 1745310"/>
              <a:gd name="connsiteY2576" fmla="*/ 743686 h 1107936"/>
              <a:gd name="connsiteX2577" fmla="*/ 146203 w 1745310"/>
              <a:gd name="connsiteY2577" fmla="*/ 740699 h 1107936"/>
              <a:gd name="connsiteX2578" fmla="*/ 146203 w 1745310"/>
              <a:gd name="connsiteY2578" fmla="*/ 739205 h 1107936"/>
              <a:gd name="connsiteX2579" fmla="*/ 139232 w 1745310"/>
              <a:gd name="connsiteY2579" fmla="*/ 739205 h 1107936"/>
              <a:gd name="connsiteX2580" fmla="*/ 136867 w 1745310"/>
              <a:gd name="connsiteY2580" fmla="*/ 740699 h 1107936"/>
              <a:gd name="connsiteX2581" fmla="*/ 134502 w 1745310"/>
              <a:gd name="connsiteY2581" fmla="*/ 739205 h 1107936"/>
              <a:gd name="connsiteX2582" fmla="*/ 132136 w 1745310"/>
              <a:gd name="connsiteY2582" fmla="*/ 739205 h 1107936"/>
              <a:gd name="connsiteX2583" fmla="*/ 132136 w 1745310"/>
              <a:gd name="connsiteY2583" fmla="*/ 743686 h 1107936"/>
              <a:gd name="connsiteX2584" fmla="*/ 141473 w 1745310"/>
              <a:gd name="connsiteY2584" fmla="*/ 743686 h 1107936"/>
              <a:gd name="connsiteX2585" fmla="*/ 141473 w 1745310"/>
              <a:gd name="connsiteY2585" fmla="*/ 743686 h 1107936"/>
              <a:gd name="connsiteX2586" fmla="*/ 141473 w 1745310"/>
              <a:gd name="connsiteY2586" fmla="*/ 529817 h 1107936"/>
              <a:gd name="connsiteX2587" fmla="*/ 143838 w 1745310"/>
              <a:gd name="connsiteY2587" fmla="*/ 523842 h 1107936"/>
              <a:gd name="connsiteX2588" fmla="*/ 143838 w 1745310"/>
              <a:gd name="connsiteY2588" fmla="*/ 520854 h 1107936"/>
              <a:gd name="connsiteX2589" fmla="*/ 143838 w 1745310"/>
              <a:gd name="connsiteY2589" fmla="*/ 519361 h 1107936"/>
              <a:gd name="connsiteX2590" fmla="*/ 141473 w 1745310"/>
              <a:gd name="connsiteY2590" fmla="*/ 517867 h 1107936"/>
              <a:gd name="connsiteX2591" fmla="*/ 139108 w 1745310"/>
              <a:gd name="connsiteY2591" fmla="*/ 519361 h 1107936"/>
              <a:gd name="connsiteX2592" fmla="*/ 139108 w 1745310"/>
              <a:gd name="connsiteY2592" fmla="*/ 529817 h 1107936"/>
              <a:gd name="connsiteX2593" fmla="*/ 139108 w 1745310"/>
              <a:gd name="connsiteY2593" fmla="*/ 529817 h 1107936"/>
              <a:gd name="connsiteX2594" fmla="*/ 141473 w 1745310"/>
              <a:gd name="connsiteY2594" fmla="*/ 529817 h 1107936"/>
              <a:gd name="connsiteX2595" fmla="*/ 141473 w 1745310"/>
              <a:gd name="connsiteY2595" fmla="*/ 529817 h 1107936"/>
              <a:gd name="connsiteX2596" fmla="*/ 132136 w 1745310"/>
              <a:gd name="connsiteY2596" fmla="*/ 691651 h 1107936"/>
              <a:gd name="connsiteX2597" fmla="*/ 132136 w 1745310"/>
              <a:gd name="connsiteY2597" fmla="*/ 688663 h 1107936"/>
              <a:gd name="connsiteX2598" fmla="*/ 136867 w 1745310"/>
              <a:gd name="connsiteY2598" fmla="*/ 688663 h 1107936"/>
              <a:gd name="connsiteX2599" fmla="*/ 136867 w 1745310"/>
              <a:gd name="connsiteY2599" fmla="*/ 687169 h 1107936"/>
              <a:gd name="connsiteX2600" fmla="*/ 132136 w 1745310"/>
              <a:gd name="connsiteY2600" fmla="*/ 685676 h 1107936"/>
              <a:gd name="connsiteX2601" fmla="*/ 129771 w 1745310"/>
              <a:gd name="connsiteY2601" fmla="*/ 684182 h 1107936"/>
              <a:gd name="connsiteX2602" fmla="*/ 125040 w 1745310"/>
              <a:gd name="connsiteY2602" fmla="*/ 687169 h 1107936"/>
              <a:gd name="connsiteX2603" fmla="*/ 125040 w 1745310"/>
              <a:gd name="connsiteY2603" fmla="*/ 691651 h 1107936"/>
              <a:gd name="connsiteX2604" fmla="*/ 129771 w 1745310"/>
              <a:gd name="connsiteY2604" fmla="*/ 693145 h 1107936"/>
              <a:gd name="connsiteX2605" fmla="*/ 132136 w 1745310"/>
              <a:gd name="connsiteY2605" fmla="*/ 691651 h 1107936"/>
              <a:gd name="connsiteX2606" fmla="*/ 132136 w 1745310"/>
              <a:gd name="connsiteY2606" fmla="*/ 691651 h 1107936"/>
              <a:gd name="connsiteX2607" fmla="*/ 125040 w 1745310"/>
              <a:gd name="connsiteY2607" fmla="*/ 816511 h 1107936"/>
              <a:gd name="connsiteX2608" fmla="*/ 125040 w 1745310"/>
              <a:gd name="connsiteY2608" fmla="*/ 813524 h 1107936"/>
              <a:gd name="connsiteX2609" fmla="*/ 120310 w 1745310"/>
              <a:gd name="connsiteY2609" fmla="*/ 810536 h 1107936"/>
              <a:gd name="connsiteX2610" fmla="*/ 120310 w 1745310"/>
              <a:gd name="connsiteY2610" fmla="*/ 812030 h 1107936"/>
              <a:gd name="connsiteX2611" fmla="*/ 120310 w 1745310"/>
              <a:gd name="connsiteY2611" fmla="*/ 816511 h 1107936"/>
              <a:gd name="connsiteX2612" fmla="*/ 122675 w 1745310"/>
              <a:gd name="connsiteY2612" fmla="*/ 819499 h 1107936"/>
              <a:gd name="connsiteX2613" fmla="*/ 125040 w 1745310"/>
              <a:gd name="connsiteY2613" fmla="*/ 816511 h 1107936"/>
              <a:gd name="connsiteX2614" fmla="*/ 125040 w 1745310"/>
              <a:gd name="connsiteY2614" fmla="*/ 816511 h 1107936"/>
              <a:gd name="connsiteX2615" fmla="*/ 148444 w 1745310"/>
              <a:gd name="connsiteY2615" fmla="*/ 537287 h 1107936"/>
              <a:gd name="connsiteX2616" fmla="*/ 146079 w 1745310"/>
              <a:gd name="connsiteY2616" fmla="*/ 531311 h 1107936"/>
              <a:gd name="connsiteX2617" fmla="*/ 141348 w 1745310"/>
              <a:gd name="connsiteY2617" fmla="*/ 531311 h 1107936"/>
              <a:gd name="connsiteX2618" fmla="*/ 138983 w 1745310"/>
              <a:gd name="connsiteY2618" fmla="*/ 534299 h 1107936"/>
              <a:gd name="connsiteX2619" fmla="*/ 141348 w 1745310"/>
              <a:gd name="connsiteY2619" fmla="*/ 538781 h 1107936"/>
              <a:gd name="connsiteX2620" fmla="*/ 148444 w 1745310"/>
              <a:gd name="connsiteY2620" fmla="*/ 537287 h 1107936"/>
              <a:gd name="connsiteX2621" fmla="*/ 148444 w 1745310"/>
              <a:gd name="connsiteY2621" fmla="*/ 537287 h 1107936"/>
              <a:gd name="connsiteX2622" fmla="*/ 134377 w 1745310"/>
              <a:gd name="connsiteY2622" fmla="*/ 697626 h 1107936"/>
              <a:gd name="connsiteX2623" fmla="*/ 132012 w 1745310"/>
              <a:gd name="connsiteY2623" fmla="*/ 694639 h 1107936"/>
              <a:gd name="connsiteX2624" fmla="*/ 127281 w 1745310"/>
              <a:gd name="connsiteY2624" fmla="*/ 696132 h 1107936"/>
              <a:gd name="connsiteX2625" fmla="*/ 129647 w 1745310"/>
              <a:gd name="connsiteY2625" fmla="*/ 700614 h 1107936"/>
              <a:gd name="connsiteX2626" fmla="*/ 129647 w 1745310"/>
              <a:gd name="connsiteY2626" fmla="*/ 702108 h 1107936"/>
              <a:gd name="connsiteX2627" fmla="*/ 129647 w 1745310"/>
              <a:gd name="connsiteY2627" fmla="*/ 705095 h 1107936"/>
              <a:gd name="connsiteX2628" fmla="*/ 134377 w 1745310"/>
              <a:gd name="connsiteY2628" fmla="*/ 703602 h 1107936"/>
              <a:gd name="connsiteX2629" fmla="*/ 132012 w 1745310"/>
              <a:gd name="connsiteY2629" fmla="*/ 700614 h 1107936"/>
              <a:gd name="connsiteX2630" fmla="*/ 134377 w 1745310"/>
              <a:gd name="connsiteY2630" fmla="*/ 697626 h 1107936"/>
              <a:gd name="connsiteX2631" fmla="*/ 134377 w 1745310"/>
              <a:gd name="connsiteY2631" fmla="*/ 697626 h 1107936"/>
              <a:gd name="connsiteX2632" fmla="*/ 134377 w 1745310"/>
              <a:gd name="connsiteY2632" fmla="*/ 712440 h 1107936"/>
              <a:gd name="connsiteX2633" fmla="*/ 136742 w 1745310"/>
              <a:gd name="connsiteY2633" fmla="*/ 713934 h 1107936"/>
              <a:gd name="connsiteX2634" fmla="*/ 141473 w 1745310"/>
              <a:gd name="connsiteY2634" fmla="*/ 709452 h 1107936"/>
              <a:gd name="connsiteX2635" fmla="*/ 134502 w 1745310"/>
              <a:gd name="connsiteY2635" fmla="*/ 707959 h 1107936"/>
              <a:gd name="connsiteX2636" fmla="*/ 132136 w 1745310"/>
              <a:gd name="connsiteY2636" fmla="*/ 707959 h 1107936"/>
              <a:gd name="connsiteX2637" fmla="*/ 129771 w 1745310"/>
              <a:gd name="connsiteY2637" fmla="*/ 707959 h 1107936"/>
              <a:gd name="connsiteX2638" fmla="*/ 132136 w 1745310"/>
              <a:gd name="connsiteY2638" fmla="*/ 712440 h 1107936"/>
              <a:gd name="connsiteX2639" fmla="*/ 134377 w 1745310"/>
              <a:gd name="connsiteY2639" fmla="*/ 712440 h 1107936"/>
              <a:gd name="connsiteX2640" fmla="*/ 134377 w 1745310"/>
              <a:gd name="connsiteY2640" fmla="*/ 712440 h 1107936"/>
              <a:gd name="connsiteX2641" fmla="*/ 1664947 w 1745310"/>
              <a:gd name="connsiteY2641" fmla="*/ 708083 h 1107936"/>
              <a:gd name="connsiteX2642" fmla="*/ 1653245 w 1745310"/>
              <a:gd name="connsiteY2642" fmla="*/ 708083 h 1107936"/>
              <a:gd name="connsiteX2643" fmla="*/ 1653245 w 1745310"/>
              <a:gd name="connsiteY2643" fmla="*/ 708083 h 1107936"/>
              <a:gd name="connsiteX2644" fmla="*/ 1653245 w 1745310"/>
              <a:gd name="connsiteY2644" fmla="*/ 709577 h 1107936"/>
              <a:gd name="connsiteX2645" fmla="*/ 1657976 w 1745310"/>
              <a:gd name="connsiteY2645" fmla="*/ 712565 h 1107936"/>
              <a:gd name="connsiteX2646" fmla="*/ 1664947 w 1745310"/>
              <a:gd name="connsiteY2646" fmla="*/ 709577 h 1107936"/>
              <a:gd name="connsiteX2647" fmla="*/ 1664947 w 1745310"/>
              <a:gd name="connsiteY2647" fmla="*/ 708083 h 1107936"/>
              <a:gd name="connsiteX2648" fmla="*/ 1664947 w 1745310"/>
              <a:gd name="connsiteY2648" fmla="*/ 708083 h 1107936"/>
              <a:gd name="connsiteX2649" fmla="*/ 1604073 w 1745310"/>
              <a:gd name="connsiteY2649" fmla="*/ 568408 h 1107936"/>
              <a:gd name="connsiteX2650" fmla="*/ 1599342 w 1745310"/>
              <a:gd name="connsiteY2650" fmla="*/ 569903 h 1107936"/>
              <a:gd name="connsiteX2651" fmla="*/ 1601708 w 1745310"/>
              <a:gd name="connsiteY2651" fmla="*/ 572890 h 1107936"/>
              <a:gd name="connsiteX2652" fmla="*/ 1606438 w 1745310"/>
              <a:gd name="connsiteY2652" fmla="*/ 572890 h 1107936"/>
              <a:gd name="connsiteX2653" fmla="*/ 1611169 w 1745310"/>
              <a:gd name="connsiteY2653" fmla="*/ 568408 h 1107936"/>
              <a:gd name="connsiteX2654" fmla="*/ 1611169 w 1745310"/>
              <a:gd name="connsiteY2654" fmla="*/ 568408 h 1107936"/>
              <a:gd name="connsiteX2655" fmla="*/ 1604073 w 1745310"/>
              <a:gd name="connsiteY2655" fmla="*/ 568408 h 1107936"/>
              <a:gd name="connsiteX2656" fmla="*/ 1604073 w 1745310"/>
              <a:gd name="connsiteY2656" fmla="*/ 568408 h 1107936"/>
              <a:gd name="connsiteX2657" fmla="*/ 1030685 w 1745310"/>
              <a:gd name="connsiteY2657" fmla="*/ 1098600 h 1107936"/>
              <a:gd name="connsiteX2658" fmla="*/ 1028320 w 1745310"/>
              <a:gd name="connsiteY2658" fmla="*/ 1097106 h 1107936"/>
              <a:gd name="connsiteX2659" fmla="*/ 1025954 w 1745310"/>
              <a:gd name="connsiteY2659" fmla="*/ 1098600 h 1107936"/>
              <a:gd name="connsiteX2660" fmla="*/ 1018983 w 1745310"/>
              <a:gd name="connsiteY2660" fmla="*/ 1098600 h 1107936"/>
              <a:gd name="connsiteX2661" fmla="*/ 1016618 w 1745310"/>
              <a:gd name="connsiteY2661" fmla="*/ 1100093 h 1107936"/>
              <a:gd name="connsiteX2662" fmla="*/ 1016618 w 1745310"/>
              <a:gd name="connsiteY2662" fmla="*/ 1100093 h 1107936"/>
              <a:gd name="connsiteX2663" fmla="*/ 1016618 w 1745310"/>
              <a:gd name="connsiteY2663" fmla="*/ 1101587 h 1107936"/>
              <a:gd name="connsiteX2664" fmla="*/ 1025954 w 1745310"/>
              <a:gd name="connsiteY2664" fmla="*/ 1101587 h 1107936"/>
              <a:gd name="connsiteX2665" fmla="*/ 1030685 w 1745310"/>
              <a:gd name="connsiteY2665" fmla="*/ 1098600 h 1107936"/>
              <a:gd name="connsiteX2666" fmla="*/ 1030685 w 1745310"/>
              <a:gd name="connsiteY2666" fmla="*/ 1098600 h 1107936"/>
              <a:gd name="connsiteX2667" fmla="*/ 885657 w 1745310"/>
              <a:gd name="connsiteY2667" fmla="*/ 130213 h 1107936"/>
              <a:gd name="connsiteX2668" fmla="*/ 885657 w 1745310"/>
              <a:gd name="connsiteY2668" fmla="*/ 125732 h 1107936"/>
              <a:gd name="connsiteX2669" fmla="*/ 878686 w 1745310"/>
              <a:gd name="connsiteY2669" fmla="*/ 125732 h 1107936"/>
              <a:gd name="connsiteX2670" fmla="*/ 878686 w 1745310"/>
              <a:gd name="connsiteY2670" fmla="*/ 127226 h 1107936"/>
              <a:gd name="connsiteX2671" fmla="*/ 883417 w 1745310"/>
              <a:gd name="connsiteY2671" fmla="*/ 131708 h 1107936"/>
              <a:gd name="connsiteX2672" fmla="*/ 885657 w 1745310"/>
              <a:gd name="connsiteY2672" fmla="*/ 130213 h 1107936"/>
              <a:gd name="connsiteX2673" fmla="*/ 885657 w 1745310"/>
              <a:gd name="connsiteY2673" fmla="*/ 130213 h 1107936"/>
              <a:gd name="connsiteX2674" fmla="*/ 82964 w 1745310"/>
              <a:gd name="connsiteY2674" fmla="*/ 366366 h 1107936"/>
              <a:gd name="connsiteX2675" fmla="*/ 78233 w 1745310"/>
              <a:gd name="connsiteY2675" fmla="*/ 367860 h 1107936"/>
              <a:gd name="connsiteX2676" fmla="*/ 80599 w 1745310"/>
              <a:gd name="connsiteY2676" fmla="*/ 372341 h 1107936"/>
              <a:gd name="connsiteX2677" fmla="*/ 85329 w 1745310"/>
              <a:gd name="connsiteY2677" fmla="*/ 372341 h 1107936"/>
              <a:gd name="connsiteX2678" fmla="*/ 87694 w 1745310"/>
              <a:gd name="connsiteY2678" fmla="*/ 369353 h 1107936"/>
              <a:gd name="connsiteX2679" fmla="*/ 82964 w 1745310"/>
              <a:gd name="connsiteY2679" fmla="*/ 366366 h 1107936"/>
              <a:gd name="connsiteX2680" fmla="*/ 82964 w 1745310"/>
              <a:gd name="connsiteY2680" fmla="*/ 366366 h 1107936"/>
              <a:gd name="connsiteX2681" fmla="*/ 108733 w 1745310"/>
              <a:gd name="connsiteY2681" fmla="*/ 357527 h 1107936"/>
              <a:gd name="connsiteX2682" fmla="*/ 111098 w 1745310"/>
              <a:gd name="connsiteY2682" fmla="*/ 356033 h 1107936"/>
              <a:gd name="connsiteX2683" fmla="*/ 111098 w 1745310"/>
              <a:gd name="connsiteY2683" fmla="*/ 353046 h 1107936"/>
              <a:gd name="connsiteX2684" fmla="*/ 108733 w 1745310"/>
              <a:gd name="connsiteY2684" fmla="*/ 350058 h 1107936"/>
              <a:gd name="connsiteX2685" fmla="*/ 104002 w 1745310"/>
              <a:gd name="connsiteY2685" fmla="*/ 353046 h 1107936"/>
              <a:gd name="connsiteX2686" fmla="*/ 104002 w 1745310"/>
              <a:gd name="connsiteY2686" fmla="*/ 356033 h 1107936"/>
              <a:gd name="connsiteX2687" fmla="*/ 108733 w 1745310"/>
              <a:gd name="connsiteY2687" fmla="*/ 357527 h 1107936"/>
              <a:gd name="connsiteX2688" fmla="*/ 108733 w 1745310"/>
              <a:gd name="connsiteY2688" fmla="*/ 357527 h 1107936"/>
              <a:gd name="connsiteX2689" fmla="*/ 1613410 w 1745310"/>
              <a:gd name="connsiteY2689" fmla="*/ 568408 h 1107936"/>
              <a:gd name="connsiteX2690" fmla="*/ 1618140 w 1745310"/>
              <a:gd name="connsiteY2690" fmla="*/ 571396 h 1107936"/>
              <a:gd name="connsiteX2691" fmla="*/ 1622871 w 1745310"/>
              <a:gd name="connsiteY2691" fmla="*/ 568408 h 1107936"/>
              <a:gd name="connsiteX2692" fmla="*/ 1622871 w 1745310"/>
              <a:gd name="connsiteY2692" fmla="*/ 566915 h 1107936"/>
              <a:gd name="connsiteX2693" fmla="*/ 1618140 w 1745310"/>
              <a:gd name="connsiteY2693" fmla="*/ 566915 h 1107936"/>
              <a:gd name="connsiteX2694" fmla="*/ 1613410 w 1745310"/>
              <a:gd name="connsiteY2694" fmla="*/ 568408 h 1107936"/>
              <a:gd name="connsiteX2695" fmla="*/ 1613410 w 1745310"/>
              <a:gd name="connsiteY2695" fmla="*/ 568408 h 1107936"/>
              <a:gd name="connsiteX2696" fmla="*/ 40763 w 1745310"/>
              <a:gd name="connsiteY2696" fmla="*/ 465956 h 1107936"/>
              <a:gd name="connsiteX2697" fmla="*/ 33791 w 1745310"/>
              <a:gd name="connsiteY2697" fmla="*/ 467449 h 1107936"/>
              <a:gd name="connsiteX2698" fmla="*/ 36157 w 1745310"/>
              <a:gd name="connsiteY2698" fmla="*/ 468943 h 1107936"/>
              <a:gd name="connsiteX2699" fmla="*/ 43128 w 1745310"/>
              <a:gd name="connsiteY2699" fmla="*/ 468943 h 1107936"/>
              <a:gd name="connsiteX2700" fmla="*/ 40763 w 1745310"/>
              <a:gd name="connsiteY2700" fmla="*/ 465956 h 1107936"/>
              <a:gd name="connsiteX2701" fmla="*/ 40763 w 1745310"/>
              <a:gd name="connsiteY2701" fmla="*/ 465956 h 1107936"/>
              <a:gd name="connsiteX2702" fmla="*/ 40763 w 1745310"/>
              <a:gd name="connsiteY2702" fmla="*/ 465956 h 1107936"/>
              <a:gd name="connsiteX2703" fmla="*/ 73627 w 1745310"/>
              <a:gd name="connsiteY2703" fmla="*/ 486745 h 1107936"/>
              <a:gd name="connsiteX2704" fmla="*/ 71262 w 1745310"/>
              <a:gd name="connsiteY2704" fmla="*/ 482263 h 1107936"/>
              <a:gd name="connsiteX2705" fmla="*/ 66531 w 1745310"/>
              <a:gd name="connsiteY2705" fmla="*/ 482263 h 1107936"/>
              <a:gd name="connsiteX2706" fmla="*/ 66531 w 1745310"/>
              <a:gd name="connsiteY2706" fmla="*/ 486745 h 1107936"/>
              <a:gd name="connsiteX2707" fmla="*/ 73627 w 1745310"/>
              <a:gd name="connsiteY2707" fmla="*/ 486745 h 1107936"/>
              <a:gd name="connsiteX2708" fmla="*/ 73627 w 1745310"/>
              <a:gd name="connsiteY2708" fmla="*/ 486745 h 1107936"/>
              <a:gd name="connsiteX2709" fmla="*/ 625852 w 1745310"/>
              <a:gd name="connsiteY2709" fmla="*/ 1033244 h 1107936"/>
              <a:gd name="connsiteX2710" fmla="*/ 635189 w 1745310"/>
              <a:gd name="connsiteY2710" fmla="*/ 1033244 h 1107936"/>
              <a:gd name="connsiteX2711" fmla="*/ 632824 w 1745310"/>
              <a:gd name="connsiteY2711" fmla="*/ 1030256 h 1107936"/>
              <a:gd name="connsiteX2712" fmla="*/ 625852 w 1745310"/>
              <a:gd name="connsiteY2712" fmla="*/ 1031750 h 1107936"/>
              <a:gd name="connsiteX2713" fmla="*/ 625852 w 1745310"/>
              <a:gd name="connsiteY2713" fmla="*/ 1033244 h 1107936"/>
              <a:gd name="connsiteX2714" fmla="*/ 625852 w 1745310"/>
              <a:gd name="connsiteY2714" fmla="*/ 1033244 h 1107936"/>
              <a:gd name="connsiteX2715" fmla="*/ 120434 w 1745310"/>
              <a:gd name="connsiteY2715" fmla="*/ 250593 h 1107936"/>
              <a:gd name="connsiteX2716" fmla="*/ 120434 w 1745310"/>
              <a:gd name="connsiteY2716" fmla="*/ 256568 h 1107936"/>
              <a:gd name="connsiteX2717" fmla="*/ 120434 w 1745310"/>
              <a:gd name="connsiteY2717" fmla="*/ 256568 h 1107936"/>
              <a:gd name="connsiteX2718" fmla="*/ 122800 w 1745310"/>
              <a:gd name="connsiteY2718" fmla="*/ 255074 h 1107936"/>
              <a:gd name="connsiteX2719" fmla="*/ 122800 w 1745310"/>
              <a:gd name="connsiteY2719" fmla="*/ 253580 h 1107936"/>
              <a:gd name="connsiteX2720" fmla="*/ 122800 w 1745310"/>
              <a:gd name="connsiteY2720" fmla="*/ 247605 h 1107936"/>
              <a:gd name="connsiteX2721" fmla="*/ 120434 w 1745310"/>
              <a:gd name="connsiteY2721" fmla="*/ 250593 h 1107936"/>
              <a:gd name="connsiteX2722" fmla="*/ 120434 w 1745310"/>
              <a:gd name="connsiteY2722" fmla="*/ 250593 h 1107936"/>
              <a:gd name="connsiteX2723" fmla="*/ 75868 w 1745310"/>
              <a:gd name="connsiteY2723" fmla="*/ 483757 h 1107936"/>
              <a:gd name="connsiteX2724" fmla="*/ 78233 w 1745310"/>
              <a:gd name="connsiteY2724" fmla="*/ 485251 h 1107936"/>
              <a:gd name="connsiteX2725" fmla="*/ 87570 w 1745310"/>
              <a:gd name="connsiteY2725" fmla="*/ 485251 h 1107936"/>
              <a:gd name="connsiteX2726" fmla="*/ 89935 w 1745310"/>
              <a:gd name="connsiteY2726" fmla="*/ 482263 h 1107936"/>
              <a:gd name="connsiteX2727" fmla="*/ 85205 w 1745310"/>
              <a:gd name="connsiteY2727" fmla="*/ 482263 h 1107936"/>
              <a:gd name="connsiteX2728" fmla="*/ 82839 w 1745310"/>
              <a:gd name="connsiteY2728" fmla="*/ 483757 h 1107936"/>
              <a:gd name="connsiteX2729" fmla="*/ 75868 w 1745310"/>
              <a:gd name="connsiteY2729" fmla="*/ 483757 h 1107936"/>
              <a:gd name="connsiteX2730" fmla="*/ 75868 w 1745310"/>
              <a:gd name="connsiteY2730" fmla="*/ 483757 h 1107936"/>
              <a:gd name="connsiteX2731" fmla="*/ 1625111 w 1745310"/>
              <a:gd name="connsiteY2731" fmla="*/ 454005 h 1107936"/>
              <a:gd name="connsiteX2732" fmla="*/ 1620381 w 1745310"/>
              <a:gd name="connsiteY2732" fmla="*/ 452511 h 1107936"/>
              <a:gd name="connsiteX2733" fmla="*/ 1618016 w 1745310"/>
              <a:gd name="connsiteY2733" fmla="*/ 455499 h 1107936"/>
              <a:gd name="connsiteX2734" fmla="*/ 1618016 w 1745310"/>
              <a:gd name="connsiteY2734" fmla="*/ 455499 h 1107936"/>
              <a:gd name="connsiteX2735" fmla="*/ 1622746 w 1745310"/>
              <a:gd name="connsiteY2735" fmla="*/ 456992 h 1107936"/>
              <a:gd name="connsiteX2736" fmla="*/ 1625111 w 1745310"/>
              <a:gd name="connsiteY2736" fmla="*/ 454005 h 1107936"/>
              <a:gd name="connsiteX2737" fmla="*/ 1625111 w 1745310"/>
              <a:gd name="connsiteY2737" fmla="*/ 454005 h 1107936"/>
              <a:gd name="connsiteX2738" fmla="*/ 1625111 w 1745310"/>
              <a:gd name="connsiteY2738" fmla="*/ 454005 h 1107936"/>
              <a:gd name="connsiteX2739" fmla="*/ 132136 w 1745310"/>
              <a:gd name="connsiteY2739" fmla="*/ 719910 h 1107936"/>
              <a:gd name="connsiteX2740" fmla="*/ 136867 w 1745310"/>
              <a:gd name="connsiteY2740" fmla="*/ 721403 h 1107936"/>
              <a:gd name="connsiteX2741" fmla="*/ 136867 w 1745310"/>
              <a:gd name="connsiteY2741" fmla="*/ 718415 h 1107936"/>
              <a:gd name="connsiteX2742" fmla="*/ 132136 w 1745310"/>
              <a:gd name="connsiteY2742" fmla="*/ 715428 h 1107936"/>
              <a:gd name="connsiteX2743" fmla="*/ 132136 w 1745310"/>
              <a:gd name="connsiteY2743" fmla="*/ 719910 h 1107936"/>
              <a:gd name="connsiteX2744" fmla="*/ 132136 w 1745310"/>
              <a:gd name="connsiteY2744" fmla="*/ 719910 h 1107936"/>
              <a:gd name="connsiteX2745" fmla="*/ 108733 w 1745310"/>
              <a:gd name="connsiteY2745" fmla="*/ 369353 h 1107936"/>
              <a:gd name="connsiteX2746" fmla="*/ 106367 w 1745310"/>
              <a:gd name="connsiteY2746" fmla="*/ 361884 h 1107936"/>
              <a:gd name="connsiteX2747" fmla="*/ 106367 w 1745310"/>
              <a:gd name="connsiteY2747" fmla="*/ 367860 h 1107936"/>
              <a:gd name="connsiteX2748" fmla="*/ 104002 w 1745310"/>
              <a:gd name="connsiteY2748" fmla="*/ 367860 h 1107936"/>
              <a:gd name="connsiteX2749" fmla="*/ 108733 w 1745310"/>
              <a:gd name="connsiteY2749" fmla="*/ 369353 h 1107936"/>
              <a:gd name="connsiteX2750" fmla="*/ 108733 w 1745310"/>
              <a:gd name="connsiteY2750" fmla="*/ 369353 h 1107936"/>
              <a:gd name="connsiteX2751" fmla="*/ 251395 w 1745310"/>
              <a:gd name="connsiteY2751" fmla="*/ 153991 h 1107936"/>
              <a:gd name="connsiteX2752" fmla="*/ 256125 w 1745310"/>
              <a:gd name="connsiteY2752" fmla="*/ 149509 h 1107936"/>
              <a:gd name="connsiteX2753" fmla="*/ 251395 w 1745310"/>
              <a:gd name="connsiteY2753" fmla="*/ 148015 h 1107936"/>
              <a:gd name="connsiteX2754" fmla="*/ 251395 w 1745310"/>
              <a:gd name="connsiteY2754" fmla="*/ 153991 h 1107936"/>
              <a:gd name="connsiteX2755" fmla="*/ 251395 w 1745310"/>
              <a:gd name="connsiteY2755" fmla="*/ 153991 h 1107936"/>
              <a:gd name="connsiteX2756" fmla="*/ 143838 w 1745310"/>
              <a:gd name="connsiteY2756" fmla="*/ 177768 h 1107936"/>
              <a:gd name="connsiteX2757" fmla="*/ 150809 w 1745310"/>
              <a:gd name="connsiteY2757" fmla="*/ 180755 h 1107936"/>
              <a:gd name="connsiteX2758" fmla="*/ 150809 w 1745310"/>
              <a:gd name="connsiteY2758" fmla="*/ 174780 h 1107936"/>
              <a:gd name="connsiteX2759" fmla="*/ 143838 w 1745310"/>
              <a:gd name="connsiteY2759" fmla="*/ 177768 h 1107936"/>
              <a:gd name="connsiteX2760" fmla="*/ 143838 w 1745310"/>
              <a:gd name="connsiteY2760" fmla="*/ 177768 h 1107936"/>
              <a:gd name="connsiteX2761" fmla="*/ 122675 w 1745310"/>
              <a:gd name="connsiteY2761" fmla="*/ 841658 h 1107936"/>
              <a:gd name="connsiteX2762" fmla="*/ 122675 w 1745310"/>
              <a:gd name="connsiteY2762" fmla="*/ 841658 h 1107936"/>
              <a:gd name="connsiteX2763" fmla="*/ 129647 w 1745310"/>
              <a:gd name="connsiteY2763" fmla="*/ 840164 h 1107936"/>
              <a:gd name="connsiteX2764" fmla="*/ 129647 w 1745310"/>
              <a:gd name="connsiteY2764" fmla="*/ 838670 h 1107936"/>
              <a:gd name="connsiteX2765" fmla="*/ 127281 w 1745310"/>
              <a:gd name="connsiteY2765" fmla="*/ 838670 h 1107936"/>
              <a:gd name="connsiteX2766" fmla="*/ 122551 w 1745310"/>
              <a:gd name="connsiteY2766" fmla="*/ 838670 h 1107936"/>
              <a:gd name="connsiteX2767" fmla="*/ 122675 w 1745310"/>
              <a:gd name="connsiteY2767" fmla="*/ 841658 h 1107936"/>
              <a:gd name="connsiteX2768" fmla="*/ 122675 w 1745310"/>
              <a:gd name="connsiteY2768" fmla="*/ 841658 h 1107936"/>
              <a:gd name="connsiteX2769" fmla="*/ 466758 w 1745310"/>
              <a:gd name="connsiteY2769" fmla="*/ 1061502 h 1107936"/>
              <a:gd name="connsiteX2770" fmla="*/ 476094 w 1745310"/>
              <a:gd name="connsiteY2770" fmla="*/ 1061502 h 1107936"/>
              <a:gd name="connsiteX2771" fmla="*/ 471364 w 1745310"/>
              <a:gd name="connsiteY2771" fmla="*/ 1058515 h 1107936"/>
              <a:gd name="connsiteX2772" fmla="*/ 466758 w 1745310"/>
              <a:gd name="connsiteY2772" fmla="*/ 1061502 h 1107936"/>
              <a:gd name="connsiteX2773" fmla="*/ 466758 w 1745310"/>
              <a:gd name="connsiteY2773" fmla="*/ 1061502 h 1107936"/>
              <a:gd name="connsiteX2774" fmla="*/ 118069 w 1745310"/>
              <a:gd name="connsiteY2774" fmla="*/ 589198 h 1107936"/>
              <a:gd name="connsiteX2775" fmla="*/ 120434 w 1745310"/>
              <a:gd name="connsiteY2775" fmla="*/ 590692 h 1107936"/>
              <a:gd name="connsiteX2776" fmla="*/ 120434 w 1745310"/>
              <a:gd name="connsiteY2776" fmla="*/ 586210 h 1107936"/>
              <a:gd name="connsiteX2777" fmla="*/ 120434 w 1745310"/>
              <a:gd name="connsiteY2777" fmla="*/ 583223 h 1107936"/>
              <a:gd name="connsiteX2778" fmla="*/ 118069 w 1745310"/>
              <a:gd name="connsiteY2778" fmla="*/ 587704 h 1107936"/>
              <a:gd name="connsiteX2779" fmla="*/ 118069 w 1745310"/>
              <a:gd name="connsiteY2779" fmla="*/ 589198 h 1107936"/>
              <a:gd name="connsiteX2780" fmla="*/ 118069 w 1745310"/>
              <a:gd name="connsiteY2780" fmla="*/ 589198 h 1107936"/>
              <a:gd name="connsiteX2781" fmla="*/ 89935 w 1745310"/>
              <a:gd name="connsiteY2781" fmla="*/ 311467 h 1107936"/>
              <a:gd name="connsiteX2782" fmla="*/ 94666 w 1745310"/>
              <a:gd name="connsiteY2782" fmla="*/ 311467 h 1107936"/>
              <a:gd name="connsiteX2783" fmla="*/ 92300 w 1745310"/>
              <a:gd name="connsiteY2783" fmla="*/ 306985 h 1107936"/>
              <a:gd name="connsiteX2784" fmla="*/ 89935 w 1745310"/>
              <a:gd name="connsiteY2784" fmla="*/ 308479 h 1107936"/>
              <a:gd name="connsiteX2785" fmla="*/ 89935 w 1745310"/>
              <a:gd name="connsiteY2785" fmla="*/ 311467 h 1107936"/>
              <a:gd name="connsiteX2786" fmla="*/ 89935 w 1745310"/>
              <a:gd name="connsiteY2786" fmla="*/ 311467 h 1107936"/>
              <a:gd name="connsiteX2787" fmla="*/ 22090 w 1745310"/>
              <a:gd name="connsiteY2787" fmla="*/ 471931 h 1107936"/>
              <a:gd name="connsiteX2788" fmla="*/ 24455 w 1745310"/>
              <a:gd name="connsiteY2788" fmla="*/ 474919 h 1107936"/>
              <a:gd name="connsiteX2789" fmla="*/ 26820 w 1745310"/>
              <a:gd name="connsiteY2789" fmla="*/ 471931 h 1107936"/>
              <a:gd name="connsiteX2790" fmla="*/ 22090 w 1745310"/>
              <a:gd name="connsiteY2790" fmla="*/ 471931 h 1107936"/>
              <a:gd name="connsiteX2791" fmla="*/ 22090 w 1745310"/>
              <a:gd name="connsiteY2791" fmla="*/ 471931 h 1107936"/>
              <a:gd name="connsiteX2792" fmla="*/ 253760 w 1745310"/>
              <a:gd name="connsiteY2792" fmla="*/ 139177 h 1107936"/>
              <a:gd name="connsiteX2793" fmla="*/ 249030 w 1745310"/>
              <a:gd name="connsiteY2793" fmla="*/ 137683 h 1107936"/>
              <a:gd name="connsiteX2794" fmla="*/ 249030 w 1745310"/>
              <a:gd name="connsiteY2794" fmla="*/ 140671 h 1107936"/>
              <a:gd name="connsiteX2795" fmla="*/ 253760 w 1745310"/>
              <a:gd name="connsiteY2795" fmla="*/ 140671 h 1107936"/>
              <a:gd name="connsiteX2796" fmla="*/ 253760 w 1745310"/>
              <a:gd name="connsiteY2796" fmla="*/ 139177 h 1107936"/>
              <a:gd name="connsiteX2797" fmla="*/ 253760 w 1745310"/>
              <a:gd name="connsiteY2797" fmla="*/ 139177 h 1107936"/>
              <a:gd name="connsiteX2798" fmla="*/ 78233 w 1745310"/>
              <a:gd name="connsiteY2798" fmla="*/ 461474 h 1107936"/>
              <a:gd name="connsiteX2799" fmla="*/ 80599 w 1745310"/>
              <a:gd name="connsiteY2799" fmla="*/ 462968 h 1107936"/>
              <a:gd name="connsiteX2800" fmla="*/ 85329 w 1745310"/>
              <a:gd name="connsiteY2800" fmla="*/ 462968 h 1107936"/>
              <a:gd name="connsiteX2801" fmla="*/ 82964 w 1745310"/>
              <a:gd name="connsiteY2801" fmla="*/ 459980 h 1107936"/>
              <a:gd name="connsiteX2802" fmla="*/ 78233 w 1745310"/>
              <a:gd name="connsiteY2802" fmla="*/ 461474 h 1107936"/>
              <a:gd name="connsiteX2803" fmla="*/ 78233 w 1745310"/>
              <a:gd name="connsiteY2803" fmla="*/ 461474 h 1107936"/>
              <a:gd name="connsiteX2804" fmla="*/ 1613410 w 1745310"/>
              <a:gd name="connsiteY2804" fmla="*/ 459980 h 1107936"/>
              <a:gd name="connsiteX2805" fmla="*/ 1611044 w 1745310"/>
              <a:gd name="connsiteY2805" fmla="*/ 461474 h 1107936"/>
              <a:gd name="connsiteX2806" fmla="*/ 1613410 w 1745310"/>
              <a:gd name="connsiteY2806" fmla="*/ 462968 h 1107936"/>
              <a:gd name="connsiteX2807" fmla="*/ 1615775 w 1745310"/>
              <a:gd name="connsiteY2807" fmla="*/ 459980 h 1107936"/>
              <a:gd name="connsiteX2808" fmla="*/ 1613410 w 1745310"/>
              <a:gd name="connsiteY2808" fmla="*/ 459980 h 1107936"/>
              <a:gd name="connsiteX2809" fmla="*/ 1613410 w 1745310"/>
              <a:gd name="connsiteY2809" fmla="*/ 459980 h 1107936"/>
              <a:gd name="connsiteX2810" fmla="*/ 141473 w 1745310"/>
              <a:gd name="connsiteY2810" fmla="*/ 515004 h 1107936"/>
              <a:gd name="connsiteX2811" fmla="*/ 141473 w 1745310"/>
              <a:gd name="connsiteY2811" fmla="*/ 510522 h 1107936"/>
              <a:gd name="connsiteX2812" fmla="*/ 139108 w 1745310"/>
              <a:gd name="connsiteY2812" fmla="*/ 512016 h 1107936"/>
              <a:gd name="connsiteX2813" fmla="*/ 141473 w 1745310"/>
              <a:gd name="connsiteY2813" fmla="*/ 515004 h 1107936"/>
              <a:gd name="connsiteX2814" fmla="*/ 141473 w 1745310"/>
              <a:gd name="connsiteY2814" fmla="*/ 515004 h 1107936"/>
              <a:gd name="connsiteX2815" fmla="*/ 120434 w 1745310"/>
              <a:gd name="connsiteY2815" fmla="*/ 596667 h 1107936"/>
              <a:gd name="connsiteX2816" fmla="*/ 120434 w 1745310"/>
              <a:gd name="connsiteY2816" fmla="*/ 593679 h 1107936"/>
              <a:gd name="connsiteX2817" fmla="*/ 118069 w 1745310"/>
              <a:gd name="connsiteY2817" fmla="*/ 593679 h 1107936"/>
              <a:gd name="connsiteX2818" fmla="*/ 118069 w 1745310"/>
              <a:gd name="connsiteY2818" fmla="*/ 596667 h 1107936"/>
              <a:gd name="connsiteX2819" fmla="*/ 120434 w 1745310"/>
              <a:gd name="connsiteY2819" fmla="*/ 596667 h 1107936"/>
              <a:gd name="connsiteX2820" fmla="*/ 120434 w 1745310"/>
              <a:gd name="connsiteY2820" fmla="*/ 596667 h 1107936"/>
              <a:gd name="connsiteX2821" fmla="*/ 169482 w 1745310"/>
              <a:gd name="connsiteY2821" fmla="*/ 892200 h 1107936"/>
              <a:gd name="connsiteX2822" fmla="*/ 174213 w 1745310"/>
              <a:gd name="connsiteY2822" fmla="*/ 892200 h 1107936"/>
              <a:gd name="connsiteX2823" fmla="*/ 174213 w 1745310"/>
              <a:gd name="connsiteY2823" fmla="*/ 889212 h 1107936"/>
              <a:gd name="connsiteX2824" fmla="*/ 169482 w 1745310"/>
              <a:gd name="connsiteY2824" fmla="*/ 890706 h 1107936"/>
              <a:gd name="connsiteX2825" fmla="*/ 169482 w 1745310"/>
              <a:gd name="connsiteY2825" fmla="*/ 892200 h 1107936"/>
              <a:gd name="connsiteX2826" fmla="*/ 169482 w 1745310"/>
              <a:gd name="connsiteY2826" fmla="*/ 892200 h 1107936"/>
              <a:gd name="connsiteX2827" fmla="*/ 1625111 w 1745310"/>
              <a:gd name="connsiteY2827" fmla="*/ 574384 h 1107936"/>
              <a:gd name="connsiteX2828" fmla="*/ 1618140 w 1745310"/>
              <a:gd name="connsiteY2828" fmla="*/ 574384 h 1107936"/>
              <a:gd name="connsiteX2829" fmla="*/ 1625111 w 1745310"/>
              <a:gd name="connsiteY2829" fmla="*/ 574384 h 1107936"/>
              <a:gd name="connsiteX2830" fmla="*/ 1625111 w 1745310"/>
              <a:gd name="connsiteY2830" fmla="*/ 574384 h 1107936"/>
              <a:gd name="connsiteX2831" fmla="*/ 1615775 w 1745310"/>
              <a:gd name="connsiteY2831" fmla="*/ 730366 h 1107936"/>
              <a:gd name="connsiteX2832" fmla="*/ 1611044 w 1745310"/>
              <a:gd name="connsiteY2832" fmla="*/ 728873 h 1107936"/>
              <a:gd name="connsiteX2833" fmla="*/ 1611044 w 1745310"/>
              <a:gd name="connsiteY2833" fmla="*/ 731860 h 1107936"/>
              <a:gd name="connsiteX2834" fmla="*/ 1615775 w 1745310"/>
              <a:gd name="connsiteY2834" fmla="*/ 730366 h 1107936"/>
              <a:gd name="connsiteX2835" fmla="*/ 1615775 w 1745310"/>
              <a:gd name="connsiteY2835" fmla="*/ 730366 h 1107936"/>
              <a:gd name="connsiteX2836" fmla="*/ 143838 w 1745310"/>
              <a:gd name="connsiteY2836" fmla="*/ 855103 h 1107936"/>
              <a:gd name="connsiteX2837" fmla="*/ 143838 w 1745310"/>
              <a:gd name="connsiteY2837" fmla="*/ 859584 h 1107936"/>
              <a:gd name="connsiteX2838" fmla="*/ 143838 w 1745310"/>
              <a:gd name="connsiteY2838" fmla="*/ 855103 h 1107936"/>
              <a:gd name="connsiteX2839" fmla="*/ 143838 w 1745310"/>
              <a:gd name="connsiteY2839" fmla="*/ 855103 h 1107936"/>
              <a:gd name="connsiteX2840" fmla="*/ 642285 w 1745310"/>
              <a:gd name="connsiteY2840" fmla="*/ 139177 h 1107936"/>
              <a:gd name="connsiteX2841" fmla="*/ 642285 w 1745310"/>
              <a:gd name="connsiteY2841" fmla="*/ 136189 h 1107936"/>
              <a:gd name="connsiteX2842" fmla="*/ 639920 w 1745310"/>
              <a:gd name="connsiteY2842" fmla="*/ 139177 h 1107936"/>
              <a:gd name="connsiteX2843" fmla="*/ 642285 w 1745310"/>
              <a:gd name="connsiteY2843" fmla="*/ 139177 h 1107936"/>
              <a:gd name="connsiteX2844" fmla="*/ 642285 w 1745310"/>
              <a:gd name="connsiteY2844" fmla="*/ 139177 h 1107936"/>
              <a:gd name="connsiteX2845" fmla="*/ 590747 w 1745310"/>
              <a:gd name="connsiteY2845" fmla="*/ 145152 h 1107936"/>
              <a:gd name="connsiteX2846" fmla="*/ 597718 w 1745310"/>
              <a:gd name="connsiteY2846" fmla="*/ 143658 h 1107936"/>
              <a:gd name="connsiteX2847" fmla="*/ 590747 w 1745310"/>
              <a:gd name="connsiteY2847" fmla="*/ 145152 h 1107936"/>
              <a:gd name="connsiteX2848" fmla="*/ 590747 w 1745310"/>
              <a:gd name="connsiteY2848" fmla="*/ 145152 h 1107936"/>
              <a:gd name="connsiteX2849" fmla="*/ 162511 w 1745310"/>
              <a:gd name="connsiteY2849" fmla="*/ 170423 h 1107936"/>
              <a:gd name="connsiteX2850" fmla="*/ 162511 w 1745310"/>
              <a:gd name="connsiteY2850" fmla="*/ 170423 h 1107936"/>
              <a:gd name="connsiteX2851" fmla="*/ 162511 w 1745310"/>
              <a:gd name="connsiteY2851" fmla="*/ 171917 h 1107936"/>
              <a:gd name="connsiteX2852" fmla="*/ 164876 w 1745310"/>
              <a:gd name="connsiteY2852" fmla="*/ 171917 h 1107936"/>
              <a:gd name="connsiteX2853" fmla="*/ 164876 w 1745310"/>
              <a:gd name="connsiteY2853" fmla="*/ 170423 h 1107936"/>
              <a:gd name="connsiteX2854" fmla="*/ 162511 w 1745310"/>
              <a:gd name="connsiteY2854" fmla="*/ 170423 h 1107936"/>
              <a:gd name="connsiteX2855" fmla="*/ 162511 w 1745310"/>
              <a:gd name="connsiteY2855" fmla="*/ 170423 h 1107936"/>
              <a:gd name="connsiteX2856" fmla="*/ 1599467 w 1745310"/>
              <a:gd name="connsiteY2856" fmla="*/ 492720 h 1107936"/>
              <a:gd name="connsiteX2857" fmla="*/ 1597102 w 1745310"/>
              <a:gd name="connsiteY2857" fmla="*/ 495708 h 1107936"/>
              <a:gd name="connsiteX2858" fmla="*/ 1601832 w 1745310"/>
              <a:gd name="connsiteY2858" fmla="*/ 495708 h 1107936"/>
              <a:gd name="connsiteX2859" fmla="*/ 1599467 w 1745310"/>
              <a:gd name="connsiteY2859" fmla="*/ 492720 h 1107936"/>
              <a:gd name="connsiteX2860" fmla="*/ 1599467 w 1745310"/>
              <a:gd name="connsiteY2860" fmla="*/ 492720 h 1107936"/>
              <a:gd name="connsiteX2861" fmla="*/ 141473 w 1745310"/>
              <a:gd name="connsiteY2861" fmla="*/ 734723 h 1107936"/>
              <a:gd name="connsiteX2862" fmla="*/ 143838 w 1745310"/>
              <a:gd name="connsiteY2862" fmla="*/ 734723 h 1107936"/>
              <a:gd name="connsiteX2863" fmla="*/ 141473 w 1745310"/>
              <a:gd name="connsiteY2863" fmla="*/ 734723 h 1107936"/>
              <a:gd name="connsiteX2864" fmla="*/ 141473 w 1745310"/>
              <a:gd name="connsiteY2864" fmla="*/ 734723 h 1107936"/>
              <a:gd name="connsiteX2865" fmla="*/ 1629842 w 1745310"/>
              <a:gd name="connsiteY2865" fmla="*/ 672355 h 1107936"/>
              <a:gd name="connsiteX2866" fmla="*/ 1632207 w 1745310"/>
              <a:gd name="connsiteY2866" fmla="*/ 673849 h 1107936"/>
              <a:gd name="connsiteX2867" fmla="*/ 1632207 w 1745310"/>
              <a:gd name="connsiteY2867" fmla="*/ 673849 h 1107936"/>
              <a:gd name="connsiteX2868" fmla="*/ 1632207 w 1745310"/>
              <a:gd name="connsiteY2868" fmla="*/ 672355 h 1107936"/>
              <a:gd name="connsiteX2869" fmla="*/ 1629842 w 1745310"/>
              <a:gd name="connsiteY2869" fmla="*/ 672355 h 1107936"/>
              <a:gd name="connsiteX2870" fmla="*/ 1629842 w 1745310"/>
              <a:gd name="connsiteY2870" fmla="*/ 672355 h 1107936"/>
              <a:gd name="connsiteX2871" fmla="*/ 1679014 w 1745310"/>
              <a:gd name="connsiteY2871" fmla="*/ 589198 h 1107936"/>
              <a:gd name="connsiteX2872" fmla="*/ 1681380 w 1745310"/>
              <a:gd name="connsiteY2872" fmla="*/ 589198 h 1107936"/>
              <a:gd name="connsiteX2873" fmla="*/ 1681380 w 1745310"/>
              <a:gd name="connsiteY2873" fmla="*/ 589198 h 1107936"/>
              <a:gd name="connsiteX2874" fmla="*/ 1681380 w 1745310"/>
              <a:gd name="connsiteY2874" fmla="*/ 587704 h 1107936"/>
              <a:gd name="connsiteX2875" fmla="*/ 1679014 w 1745310"/>
              <a:gd name="connsiteY2875" fmla="*/ 589198 h 1107936"/>
              <a:gd name="connsiteX2876" fmla="*/ 1679014 w 1745310"/>
              <a:gd name="connsiteY2876" fmla="*/ 589198 h 1107936"/>
              <a:gd name="connsiteX2877" fmla="*/ 1594736 w 1745310"/>
              <a:gd name="connsiteY2877" fmla="*/ 552101 h 1107936"/>
              <a:gd name="connsiteX2878" fmla="*/ 1599467 w 1745310"/>
              <a:gd name="connsiteY2878" fmla="*/ 552101 h 1107936"/>
              <a:gd name="connsiteX2879" fmla="*/ 1594736 w 1745310"/>
              <a:gd name="connsiteY2879" fmla="*/ 552101 h 1107936"/>
              <a:gd name="connsiteX2880" fmla="*/ 1594736 w 1745310"/>
              <a:gd name="connsiteY2880" fmla="*/ 552101 h 1107936"/>
              <a:gd name="connsiteX2881" fmla="*/ 1636813 w 1745310"/>
              <a:gd name="connsiteY2881" fmla="*/ 670861 h 1107936"/>
              <a:gd name="connsiteX2882" fmla="*/ 1641544 w 1745310"/>
              <a:gd name="connsiteY2882" fmla="*/ 669368 h 1107936"/>
              <a:gd name="connsiteX2883" fmla="*/ 1636813 w 1745310"/>
              <a:gd name="connsiteY2883" fmla="*/ 670861 h 1107936"/>
              <a:gd name="connsiteX2884" fmla="*/ 1636813 w 1745310"/>
              <a:gd name="connsiteY2884" fmla="*/ 670861 h 1107936"/>
              <a:gd name="connsiteX2885" fmla="*/ 85329 w 1745310"/>
              <a:gd name="connsiteY2885" fmla="*/ 345576 h 1107936"/>
              <a:gd name="connsiteX2886" fmla="*/ 85329 w 1745310"/>
              <a:gd name="connsiteY2886" fmla="*/ 348564 h 1107936"/>
              <a:gd name="connsiteX2887" fmla="*/ 85329 w 1745310"/>
              <a:gd name="connsiteY2887" fmla="*/ 345576 h 1107936"/>
              <a:gd name="connsiteX2888" fmla="*/ 85329 w 1745310"/>
              <a:gd name="connsiteY2888" fmla="*/ 345576 h 1107936"/>
              <a:gd name="connsiteX2889" fmla="*/ 581411 w 1745310"/>
              <a:gd name="connsiteY2889" fmla="*/ 143658 h 1107936"/>
              <a:gd name="connsiteX2890" fmla="*/ 576680 w 1745310"/>
              <a:gd name="connsiteY2890" fmla="*/ 143658 h 1107936"/>
              <a:gd name="connsiteX2891" fmla="*/ 576680 w 1745310"/>
              <a:gd name="connsiteY2891" fmla="*/ 143658 h 1107936"/>
              <a:gd name="connsiteX2892" fmla="*/ 576680 w 1745310"/>
              <a:gd name="connsiteY2892" fmla="*/ 145152 h 1107936"/>
              <a:gd name="connsiteX2893" fmla="*/ 581411 w 1745310"/>
              <a:gd name="connsiteY2893" fmla="*/ 143658 h 1107936"/>
              <a:gd name="connsiteX2894" fmla="*/ 581411 w 1745310"/>
              <a:gd name="connsiteY2894" fmla="*/ 143658 h 1107936"/>
              <a:gd name="connsiteX2895" fmla="*/ 639920 w 1745310"/>
              <a:gd name="connsiteY2895" fmla="*/ 145152 h 1107936"/>
              <a:gd name="connsiteX2896" fmla="*/ 639920 w 1745310"/>
              <a:gd name="connsiteY2896" fmla="*/ 143658 h 1107936"/>
              <a:gd name="connsiteX2897" fmla="*/ 639920 w 1745310"/>
              <a:gd name="connsiteY2897" fmla="*/ 142164 h 1107936"/>
              <a:gd name="connsiteX2898" fmla="*/ 637554 w 1745310"/>
              <a:gd name="connsiteY2898" fmla="*/ 143658 h 1107936"/>
              <a:gd name="connsiteX2899" fmla="*/ 639920 w 1745310"/>
              <a:gd name="connsiteY2899" fmla="*/ 145152 h 1107936"/>
              <a:gd name="connsiteX2900" fmla="*/ 639920 w 1745310"/>
              <a:gd name="connsiteY2900" fmla="*/ 145152 h 1107936"/>
              <a:gd name="connsiteX2901" fmla="*/ 614151 w 1745310"/>
              <a:gd name="connsiteY2901" fmla="*/ 1031874 h 1107936"/>
              <a:gd name="connsiteX2902" fmla="*/ 618881 w 1745310"/>
              <a:gd name="connsiteY2902" fmla="*/ 1031874 h 1107936"/>
              <a:gd name="connsiteX2903" fmla="*/ 614151 w 1745310"/>
              <a:gd name="connsiteY2903" fmla="*/ 1031874 h 1107936"/>
              <a:gd name="connsiteX2904" fmla="*/ 614151 w 1745310"/>
              <a:gd name="connsiteY2904" fmla="*/ 1031874 h 1107936"/>
              <a:gd name="connsiteX2905" fmla="*/ 639920 w 1745310"/>
              <a:gd name="connsiteY2905" fmla="*/ 1064490 h 1107936"/>
              <a:gd name="connsiteX2906" fmla="*/ 635189 w 1745310"/>
              <a:gd name="connsiteY2906" fmla="*/ 1065984 h 1107936"/>
              <a:gd name="connsiteX2907" fmla="*/ 639920 w 1745310"/>
              <a:gd name="connsiteY2907" fmla="*/ 1064490 h 1107936"/>
              <a:gd name="connsiteX2908" fmla="*/ 639920 w 1745310"/>
              <a:gd name="connsiteY2908" fmla="*/ 1064490 h 1107936"/>
              <a:gd name="connsiteX2909" fmla="*/ 160146 w 1745310"/>
              <a:gd name="connsiteY2909" fmla="*/ 663517 h 1107936"/>
              <a:gd name="connsiteX2910" fmla="*/ 157781 w 1745310"/>
              <a:gd name="connsiteY2910" fmla="*/ 662023 h 1107936"/>
              <a:gd name="connsiteX2911" fmla="*/ 157781 w 1745310"/>
              <a:gd name="connsiteY2911" fmla="*/ 663517 h 1107936"/>
              <a:gd name="connsiteX2912" fmla="*/ 157781 w 1745310"/>
              <a:gd name="connsiteY2912" fmla="*/ 663517 h 1107936"/>
              <a:gd name="connsiteX2913" fmla="*/ 160146 w 1745310"/>
              <a:gd name="connsiteY2913" fmla="*/ 663517 h 1107936"/>
              <a:gd name="connsiteX2914" fmla="*/ 160146 w 1745310"/>
              <a:gd name="connsiteY2914" fmla="*/ 663517 h 1107936"/>
              <a:gd name="connsiteX2915" fmla="*/ 75868 w 1745310"/>
              <a:gd name="connsiteY2915" fmla="*/ 372341 h 1107936"/>
              <a:gd name="connsiteX2916" fmla="*/ 75868 w 1745310"/>
              <a:gd name="connsiteY2916" fmla="*/ 372341 h 1107936"/>
              <a:gd name="connsiteX2917" fmla="*/ 75868 w 1745310"/>
              <a:gd name="connsiteY2917" fmla="*/ 373835 h 1107936"/>
              <a:gd name="connsiteX2918" fmla="*/ 75868 w 1745310"/>
              <a:gd name="connsiteY2918" fmla="*/ 373835 h 1107936"/>
              <a:gd name="connsiteX2919" fmla="*/ 75868 w 1745310"/>
              <a:gd name="connsiteY2919" fmla="*/ 372341 h 1107936"/>
              <a:gd name="connsiteX2920" fmla="*/ 75868 w 1745310"/>
              <a:gd name="connsiteY2920" fmla="*/ 372341 h 1107936"/>
              <a:gd name="connsiteX2921" fmla="*/ 1636813 w 1745310"/>
              <a:gd name="connsiteY2921" fmla="*/ 673849 h 1107936"/>
              <a:gd name="connsiteX2922" fmla="*/ 1636813 w 1745310"/>
              <a:gd name="connsiteY2922" fmla="*/ 673849 h 1107936"/>
              <a:gd name="connsiteX2923" fmla="*/ 1636813 w 1745310"/>
              <a:gd name="connsiteY2923" fmla="*/ 672355 h 1107936"/>
              <a:gd name="connsiteX2924" fmla="*/ 1634448 w 1745310"/>
              <a:gd name="connsiteY2924" fmla="*/ 673849 h 1107936"/>
              <a:gd name="connsiteX2925" fmla="*/ 1636813 w 1745310"/>
              <a:gd name="connsiteY2925" fmla="*/ 673849 h 1107936"/>
              <a:gd name="connsiteX2926" fmla="*/ 1636813 w 1745310"/>
              <a:gd name="connsiteY2926" fmla="*/ 673849 h 1107936"/>
              <a:gd name="connsiteX2927" fmla="*/ 1615775 w 1745310"/>
              <a:gd name="connsiteY2927" fmla="*/ 678331 h 1107936"/>
              <a:gd name="connsiteX2928" fmla="*/ 1615775 w 1745310"/>
              <a:gd name="connsiteY2928" fmla="*/ 678331 h 1107936"/>
              <a:gd name="connsiteX2929" fmla="*/ 1615775 w 1745310"/>
              <a:gd name="connsiteY2929" fmla="*/ 678331 h 1107936"/>
              <a:gd name="connsiteX2930" fmla="*/ 1615775 w 1745310"/>
              <a:gd name="connsiteY2930" fmla="*/ 679824 h 1107936"/>
              <a:gd name="connsiteX2931" fmla="*/ 1615775 w 1745310"/>
              <a:gd name="connsiteY2931" fmla="*/ 678331 h 1107936"/>
              <a:gd name="connsiteX2932" fmla="*/ 1615775 w 1745310"/>
              <a:gd name="connsiteY2932" fmla="*/ 678331 h 1107936"/>
              <a:gd name="connsiteX2933" fmla="*/ 110973 w 1745310"/>
              <a:gd name="connsiteY2933" fmla="*/ 510522 h 1107936"/>
              <a:gd name="connsiteX2934" fmla="*/ 110973 w 1745310"/>
              <a:gd name="connsiteY2934" fmla="*/ 510522 h 1107936"/>
              <a:gd name="connsiteX2935" fmla="*/ 108608 w 1745310"/>
              <a:gd name="connsiteY2935" fmla="*/ 510522 h 1107936"/>
              <a:gd name="connsiteX2936" fmla="*/ 108608 w 1745310"/>
              <a:gd name="connsiteY2936" fmla="*/ 512016 h 1107936"/>
              <a:gd name="connsiteX2937" fmla="*/ 110973 w 1745310"/>
              <a:gd name="connsiteY2937" fmla="*/ 510522 h 1107936"/>
              <a:gd name="connsiteX2938" fmla="*/ 110973 w 1745310"/>
              <a:gd name="connsiteY2938" fmla="*/ 510522 h 1107936"/>
              <a:gd name="connsiteX2939" fmla="*/ 108733 w 1745310"/>
              <a:gd name="connsiteY2939" fmla="*/ 479276 h 1107936"/>
              <a:gd name="connsiteX2940" fmla="*/ 108733 w 1745310"/>
              <a:gd name="connsiteY2940" fmla="*/ 477782 h 1107936"/>
              <a:gd name="connsiteX2941" fmla="*/ 106367 w 1745310"/>
              <a:gd name="connsiteY2941" fmla="*/ 477782 h 1107936"/>
              <a:gd name="connsiteX2942" fmla="*/ 108733 w 1745310"/>
              <a:gd name="connsiteY2942" fmla="*/ 479276 h 1107936"/>
              <a:gd name="connsiteX2943" fmla="*/ 108733 w 1745310"/>
              <a:gd name="connsiteY2943" fmla="*/ 479276 h 1107936"/>
              <a:gd name="connsiteX2944" fmla="*/ 108733 w 1745310"/>
              <a:gd name="connsiteY2944" fmla="*/ 479276 h 1107936"/>
              <a:gd name="connsiteX2945" fmla="*/ 885657 w 1745310"/>
              <a:gd name="connsiteY2945" fmla="*/ 134695 h 1107936"/>
              <a:gd name="connsiteX2946" fmla="*/ 883292 w 1745310"/>
              <a:gd name="connsiteY2946" fmla="*/ 134695 h 1107936"/>
              <a:gd name="connsiteX2947" fmla="*/ 885657 w 1745310"/>
              <a:gd name="connsiteY2947" fmla="*/ 134695 h 1107936"/>
              <a:gd name="connsiteX2948" fmla="*/ 885657 w 1745310"/>
              <a:gd name="connsiteY2948" fmla="*/ 134695 h 1107936"/>
              <a:gd name="connsiteX2949" fmla="*/ 885657 w 1745310"/>
              <a:gd name="connsiteY2949" fmla="*/ 134695 h 1107936"/>
              <a:gd name="connsiteX2950" fmla="*/ 885657 w 1745310"/>
              <a:gd name="connsiteY2950" fmla="*/ 134695 h 1107936"/>
              <a:gd name="connsiteX2951" fmla="*/ 256125 w 1745310"/>
              <a:gd name="connsiteY2951" fmla="*/ 247605 h 1107936"/>
              <a:gd name="connsiteX2952" fmla="*/ 258491 w 1745310"/>
              <a:gd name="connsiteY2952" fmla="*/ 247605 h 1107936"/>
              <a:gd name="connsiteX2953" fmla="*/ 256125 w 1745310"/>
              <a:gd name="connsiteY2953" fmla="*/ 247605 h 1107936"/>
              <a:gd name="connsiteX2954" fmla="*/ 256125 w 1745310"/>
              <a:gd name="connsiteY2954" fmla="*/ 247605 h 1107936"/>
              <a:gd name="connsiteX2955" fmla="*/ 256125 w 1745310"/>
              <a:gd name="connsiteY2955" fmla="*/ 247605 h 1107936"/>
              <a:gd name="connsiteX2956" fmla="*/ 256125 w 1745310"/>
              <a:gd name="connsiteY2956" fmla="*/ 247605 h 1107936"/>
              <a:gd name="connsiteX2957" fmla="*/ 97031 w 1745310"/>
              <a:gd name="connsiteY2957" fmla="*/ 800079 h 1107936"/>
              <a:gd name="connsiteX2958" fmla="*/ 97031 w 1745310"/>
              <a:gd name="connsiteY2958" fmla="*/ 801573 h 1107936"/>
              <a:gd name="connsiteX2959" fmla="*/ 97031 w 1745310"/>
              <a:gd name="connsiteY2959" fmla="*/ 801573 h 1107936"/>
              <a:gd name="connsiteX2960" fmla="*/ 97031 w 1745310"/>
              <a:gd name="connsiteY2960" fmla="*/ 801573 h 1107936"/>
              <a:gd name="connsiteX2961" fmla="*/ 97031 w 1745310"/>
              <a:gd name="connsiteY2961" fmla="*/ 800079 h 1107936"/>
              <a:gd name="connsiteX2962" fmla="*/ 97031 w 1745310"/>
              <a:gd name="connsiteY2962" fmla="*/ 800079 h 1107936"/>
              <a:gd name="connsiteX2963" fmla="*/ 1655611 w 1745310"/>
              <a:gd name="connsiteY2963" fmla="*/ 523842 h 1107936"/>
              <a:gd name="connsiteX2964" fmla="*/ 1653245 w 1745310"/>
              <a:gd name="connsiteY2964" fmla="*/ 522348 h 1107936"/>
              <a:gd name="connsiteX2965" fmla="*/ 1653245 w 1745310"/>
              <a:gd name="connsiteY2965" fmla="*/ 523842 h 1107936"/>
              <a:gd name="connsiteX2966" fmla="*/ 1653245 w 1745310"/>
              <a:gd name="connsiteY2966" fmla="*/ 523842 h 1107936"/>
              <a:gd name="connsiteX2967" fmla="*/ 1655611 w 1745310"/>
              <a:gd name="connsiteY2967" fmla="*/ 523842 h 1107936"/>
              <a:gd name="connsiteX2968" fmla="*/ 1655611 w 1745310"/>
              <a:gd name="connsiteY2968" fmla="*/ 523842 h 1107936"/>
              <a:gd name="connsiteX2969" fmla="*/ 29061 w 1745310"/>
              <a:gd name="connsiteY2969" fmla="*/ 468943 h 1107936"/>
              <a:gd name="connsiteX2970" fmla="*/ 29061 w 1745310"/>
              <a:gd name="connsiteY2970" fmla="*/ 468943 h 1107936"/>
              <a:gd name="connsiteX2971" fmla="*/ 29061 w 1745310"/>
              <a:gd name="connsiteY2971" fmla="*/ 468943 h 1107936"/>
              <a:gd name="connsiteX2972" fmla="*/ 29061 w 1745310"/>
              <a:gd name="connsiteY2972" fmla="*/ 468943 h 1107936"/>
              <a:gd name="connsiteX2973" fmla="*/ 29061 w 1745310"/>
              <a:gd name="connsiteY2973" fmla="*/ 468943 h 1107936"/>
              <a:gd name="connsiteX2974" fmla="*/ 29061 w 1745310"/>
              <a:gd name="connsiteY2974" fmla="*/ 468943 h 1107936"/>
              <a:gd name="connsiteX2975" fmla="*/ 1618140 w 1745310"/>
              <a:gd name="connsiteY2975" fmla="*/ 688788 h 1107936"/>
              <a:gd name="connsiteX2976" fmla="*/ 1620505 w 1745310"/>
              <a:gd name="connsiteY2976" fmla="*/ 688788 h 1107936"/>
              <a:gd name="connsiteX2977" fmla="*/ 1620505 w 1745310"/>
              <a:gd name="connsiteY2977" fmla="*/ 688788 h 1107936"/>
              <a:gd name="connsiteX2978" fmla="*/ 1620505 w 1745310"/>
              <a:gd name="connsiteY2978" fmla="*/ 687294 h 1107936"/>
              <a:gd name="connsiteX2979" fmla="*/ 1618140 w 1745310"/>
              <a:gd name="connsiteY2979" fmla="*/ 688788 h 1107936"/>
              <a:gd name="connsiteX2980" fmla="*/ 1618140 w 1745310"/>
              <a:gd name="connsiteY2980" fmla="*/ 688788 h 1107936"/>
              <a:gd name="connsiteX2981" fmla="*/ 1597102 w 1745310"/>
              <a:gd name="connsiteY2981" fmla="*/ 445166 h 1107936"/>
              <a:gd name="connsiteX2982" fmla="*/ 1599467 w 1745310"/>
              <a:gd name="connsiteY2982" fmla="*/ 445166 h 1107936"/>
              <a:gd name="connsiteX2983" fmla="*/ 1599467 w 1745310"/>
              <a:gd name="connsiteY2983" fmla="*/ 445166 h 1107936"/>
              <a:gd name="connsiteX2984" fmla="*/ 1599467 w 1745310"/>
              <a:gd name="connsiteY2984" fmla="*/ 443672 h 1107936"/>
              <a:gd name="connsiteX2985" fmla="*/ 1597102 w 1745310"/>
              <a:gd name="connsiteY2985" fmla="*/ 445166 h 1107936"/>
              <a:gd name="connsiteX2986" fmla="*/ 1597102 w 1745310"/>
              <a:gd name="connsiteY2986" fmla="*/ 445166 h 1107936"/>
              <a:gd name="connsiteX2987" fmla="*/ 347375 w 1745310"/>
              <a:gd name="connsiteY2987" fmla="*/ 143658 h 1107936"/>
              <a:gd name="connsiteX2988" fmla="*/ 345009 w 1745310"/>
              <a:gd name="connsiteY2988" fmla="*/ 142164 h 1107936"/>
              <a:gd name="connsiteX2989" fmla="*/ 345009 w 1745310"/>
              <a:gd name="connsiteY2989" fmla="*/ 143658 h 1107936"/>
              <a:gd name="connsiteX2990" fmla="*/ 345009 w 1745310"/>
              <a:gd name="connsiteY2990" fmla="*/ 143658 h 1107936"/>
              <a:gd name="connsiteX2991" fmla="*/ 347375 w 1745310"/>
              <a:gd name="connsiteY2991" fmla="*/ 143658 h 1107936"/>
              <a:gd name="connsiteX2992" fmla="*/ 347375 w 1745310"/>
              <a:gd name="connsiteY2992" fmla="*/ 143658 h 1107936"/>
              <a:gd name="connsiteX2993" fmla="*/ 347375 w 1745310"/>
              <a:gd name="connsiteY2993" fmla="*/ 1062996 h 1107936"/>
              <a:gd name="connsiteX2994" fmla="*/ 347375 w 1745310"/>
              <a:gd name="connsiteY2994" fmla="*/ 1064490 h 1107936"/>
              <a:gd name="connsiteX2995" fmla="*/ 347375 w 1745310"/>
              <a:gd name="connsiteY2995" fmla="*/ 1064490 h 1107936"/>
              <a:gd name="connsiteX2996" fmla="*/ 347375 w 1745310"/>
              <a:gd name="connsiteY2996" fmla="*/ 1062996 h 1107936"/>
              <a:gd name="connsiteX2997" fmla="*/ 347375 w 1745310"/>
              <a:gd name="connsiteY2997" fmla="*/ 1062996 h 1107936"/>
              <a:gd name="connsiteX2998" fmla="*/ 347375 w 1745310"/>
              <a:gd name="connsiteY2998" fmla="*/ 1062996 h 1107936"/>
              <a:gd name="connsiteX2999" fmla="*/ 1625111 w 1745310"/>
              <a:gd name="connsiteY2999" fmla="*/ 577372 h 1107936"/>
              <a:gd name="connsiteX3000" fmla="*/ 1625111 w 1745310"/>
              <a:gd name="connsiteY3000" fmla="*/ 577372 h 1107936"/>
              <a:gd name="connsiteX3001" fmla="*/ 1622746 w 1745310"/>
              <a:gd name="connsiteY3001" fmla="*/ 577372 h 1107936"/>
              <a:gd name="connsiteX3002" fmla="*/ 1622746 w 1745310"/>
              <a:gd name="connsiteY3002" fmla="*/ 577372 h 1107936"/>
              <a:gd name="connsiteX3003" fmla="*/ 1625111 w 1745310"/>
              <a:gd name="connsiteY3003" fmla="*/ 577372 h 1107936"/>
              <a:gd name="connsiteX3004" fmla="*/ 1625111 w 1745310"/>
              <a:gd name="connsiteY3004" fmla="*/ 577372 h 110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Lst>
            <a:rect l="l" t="t" r="r" b="b"/>
            <a:pathLst>
              <a:path w="1745310" h="1107936">
                <a:moveTo>
                  <a:pt x="1107992" y="75315"/>
                </a:moveTo>
                <a:lnTo>
                  <a:pt x="1107992" y="76809"/>
                </a:lnTo>
                <a:cubicBezTo>
                  <a:pt x="1107992" y="76809"/>
                  <a:pt x="1107992" y="76809"/>
                  <a:pt x="1107992" y="78302"/>
                </a:cubicBezTo>
                <a:cubicBezTo>
                  <a:pt x="1107992" y="79796"/>
                  <a:pt x="1107992" y="81290"/>
                  <a:pt x="1107992" y="84278"/>
                </a:cubicBezTo>
                <a:cubicBezTo>
                  <a:pt x="1112722" y="85772"/>
                  <a:pt x="1110357" y="87265"/>
                  <a:pt x="1112722" y="88759"/>
                </a:cubicBezTo>
                <a:cubicBezTo>
                  <a:pt x="1115087" y="90253"/>
                  <a:pt x="1117453" y="91747"/>
                  <a:pt x="1117453" y="93241"/>
                </a:cubicBezTo>
                <a:cubicBezTo>
                  <a:pt x="1119818" y="93241"/>
                  <a:pt x="1119818" y="93241"/>
                  <a:pt x="1122183" y="93241"/>
                </a:cubicBezTo>
                <a:cubicBezTo>
                  <a:pt x="1126914" y="91747"/>
                  <a:pt x="1126914" y="88759"/>
                  <a:pt x="1129154" y="87265"/>
                </a:cubicBezTo>
                <a:lnTo>
                  <a:pt x="1126789" y="84278"/>
                </a:lnTo>
                <a:cubicBezTo>
                  <a:pt x="1126789" y="82784"/>
                  <a:pt x="1129154" y="82784"/>
                  <a:pt x="1129154" y="84278"/>
                </a:cubicBezTo>
                <a:cubicBezTo>
                  <a:pt x="1131520" y="84278"/>
                  <a:pt x="1131520" y="84278"/>
                  <a:pt x="1133885" y="84278"/>
                </a:cubicBezTo>
                <a:cubicBezTo>
                  <a:pt x="1136250" y="84278"/>
                  <a:pt x="1133885" y="82784"/>
                  <a:pt x="1136250" y="81290"/>
                </a:cubicBezTo>
                <a:lnTo>
                  <a:pt x="1136250" y="79796"/>
                </a:lnTo>
                <a:cubicBezTo>
                  <a:pt x="1136250" y="78302"/>
                  <a:pt x="1136250" y="76809"/>
                  <a:pt x="1136250" y="75315"/>
                </a:cubicBezTo>
                <a:cubicBezTo>
                  <a:pt x="1138615" y="75315"/>
                  <a:pt x="1138615" y="73821"/>
                  <a:pt x="1140981" y="73821"/>
                </a:cubicBezTo>
                <a:lnTo>
                  <a:pt x="1143346" y="73821"/>
                </a:lnTo>
                <a:cubicBezTo>
                  <a:pt x="1145711" y="72327"/>
                  <a:pt x="1145711" y="72327"/>
                  <a:pt x="1145711" y="72327"/>
                </a:cubicBezTo>
                <a:cubicBezTo>
                  <a:pt x="1148076" y="72327"/>
                  <a:pt x="1150442" y="72327"/>
                  <a:pt x="1150442" y="72327"/>
                </a:cubicBezTo>
                <a:cubicBezTo>
                  <a:pt x="1150442" y="72327"/>
                  <a:pt x="1152807" y="72327"/>
                  <a:pt x="1152807" y="73821"/>
                </a:cubicBezTo>
                <a:cubicBezTo>
                  <a:pt x="1157537" y="73821"/>
                  <a:pt x="1162143" y="73821"/>
                  <a:pt x="1164509" y="73821"/>
                </a:cubicBezTo>
                <a:cubicBezTo>
                  <a:pt x="1166874" y="72327"/>
                  <a:pt x="1166874" y="72327"/>
                  <a:pt x="1166874" y="72327"/>
                </a:cubicBezTo>
                <a:cubicBezTo>
                  <a:pt x="1171604" y="72327"/>
                  <a:pt x="1173845" y="72327"/>
                  <a:pt x="1178576" y="72327"/>
                </a:cubicBezTo>
                <a:cubicBezTo>
                  <a:pt x="1180941" y="72327"/>
                  <a:pt x="1180941" y="75315"/>
                  <a:pt x="1183306" y="76809"/>
                </a:cubicBezTo>
                <a:cubicBezTo>
                  <a:pt x="1183306" y="79796"/>
                  <a:pt x="1183306" y="82784"/>
                  <a:pt x="1183306" y="85772"/>
                </a:cubicBezTo>
                <a:cubicBezTo>
                  <a:pt x="1185672" y="85772"/>
                  <a:pt x="1185672" y="87265"/>
                  <a:pt x="1185672" y="88759"/>
                </a:cubicBezTo>
                <a:cubicBezTo>
                  <a:pt x="1188037" y="88759"/>
                  <a:pt x="1190402" y="88759"/>
                  <a:pt x="1190402" y="90253"/>
                </a:cubicBezTo>
                <a:cubicBezTo>
                  <a:pt x="1192767" y="90253"/>
                  <a:pt x="1195133" y="90253"/>
                  <a:pt x="1195133" y="90253"/>
                </a:cubicBezTo>
                <a:cubicBezTo>
                  <a:pt x="1195133" y="90253"/>
                  <a:pt x="1197498" y="90253"/>
                  <a:pt x="1197498" y="88759"/>
                </a:cubicBezTo>
                <a:cubicBezTo>
                  <a:pt x="1199863" y="88759"/>
                  <a:pt x="1199863" y="91747"/>
                  <a:pt x="1204469" y="90253"/>
                </a:cubicBezTo>
                <a:cubicBezTo>
                  <a:pt x="1204469" y="88759"/>
                  <a:pt x="1206834" y="88759"/>
                  <a:pt x="1206834" y="87265"/>
                </a:cubicBezTo>
                <a:cubicBezTo>
                  <a:pt x="1209200" y="87265"/>
                  <a:pt x="1211565" y="87265"/>
                  <a:pt x="1211565" y="87265"/>
                </a:cubicBezTo>
                <a:cubicBezTo>
                  <a:pt x="1213930" y="85772"/>
                  <a:pt x="1216295" y="84278"/>
                  <a:pt x="1220901" y="82784"/>
                </a:cubicBezTo>
                <a:cubicBezTo>
                  <a:pt x="1220901" y="81290"/>
                  <a:pt x="1220901" y="81290"/>
                  <a:pt x="1220901" y="79796"/>
                </a:cubicBezTo>
                <a:cubicBezTo>
                  <a:pt x="1218536" y="79796"/>
                  <a:pt x="1218536" y="78302"/>
                  <a:pt x="1218536" y="78302"/>
                </a:cubicBezTo>
                <a:cubicBezTo>
                  <a:pt x="1218536" y="76809"/>
                  <a:pt x="1218536" y="76809"/>
                  <a:pt x="1218536" y="75315"/>
                </a:cubicBezTo>
                <a:cubicBezTo>
                  <a:pt x="1218536" y="75315"/>
                  <a:pt x="1218536" y="73821"/>
                  <a:pt x="1220901" y="73821"/>
                </a:cubicBezTo>
                <a:cubicBezTo>
                  <a:pt x="1220901" y="72327"/>
                  <a:pt x="1220901" y="70833"/>
                  <a:pt x="1220901" y="70833"/>
                </a:cubicBezTo>
                <a:cubicBezTo>
                  <a:pt x="1220901" y="67846"/>
                  <a:pt x="1223267" y="66352"/>
                  <a:pt x="1223267" y="64858"/>
                </a:cubicBezTo>
                <a:cubicBezTo>
                  <a:pt x="1225632" y="66352"/>
                  <a:pt x="1223267" y="67846"/>
                  <a:pt x="1225632" y="69339"/>
                </a:cubicBezTo>
                <a:cubicBezTo>
                  <a:pt x="1225632" y="70833"/>
                  <a:pt x="1227997" y="72327"/>
                  <a:pt x="1230362" y="73821"/>
                </a:cubicBezTo>
                <a:cubicBezTo>
                  <a:pt x="1230362" y="75315"/>
                  <a:pt x="1230362" y="75315"/>
                  <a:pt x="1230362" y="76809"/>
                </a:cubicBezTo>
                <a:cubicBezTo>
                  <a:pt x="1232728" y="78302"/>
                  <a:pt x="1232728" y="79796"/>
                  <a:pt x="1235093" y="79796"/>
                </a:cubicBezTo>
                <a:cubicBezTo>
                  <a:pt x="1235093" y="81290"/>
                  <a:pt x="1232728" y="82784"/>
                  <a:pt x="1235093" y="84278"/>
                </a:cubicBezTo>
                <a:cubicBezTo>
                  <a:pt x="1237458" y="85772"/>
                  <a:pt x="1237458" y="87265"/>
                  <a:pt x="1239823" y="88759"/>
                </a:cubicBezTo>
                <a:cubicBezTo>
                  <a:pt x="1239823" y="90253"/>
                  <a:pt x="1239823" y="93241"/>
                  <a:pt x="1239823" y="94735"/>
                </a:cubicBezTo>
                <a:cubicBezTo>
                  <a:pt x="1239823" y="96229"/>
                  <a:pt x="1239823" y="96229"/>
                  <a:pt x="1242189" y="96229"/>
                </a:cubicBezTo>
                <a:cubicBezTo>
                  <a:pt x="1242189" y="97722"/>
                  <a:pt x="1242189" y="99216"/>
                  <a:pt x="1242189" y="100710"/>
                </a:cubicBezTo>
                <a:cubicBezTo>
                  <a:pt x="1244554" y="102204"/>
                  <a:pt x="1244554" y="105192"/>
                  <a:pt x="1246919" y="105192"/>
                </a:cubicBezTo>
                <a:lnTo>
                  <a:pt x="1249284" y="103698"/>
                </a:lnTo>
                <a:cubicBezTo>
                  <a:pt x="1249284" y="102204"/>
                  <a:pt x="1249284" y="102204"/>
                  <a:pt x="1246919" y="100710"/>
                </a:cubicBezTo>
                <a:cubicBezTo>
                  <a:pt x="1249284" y="100710"/>
                  <a:pt x="1249284" y="100710"/>
                  <a:pt x="1249284" y="99216"/>
                </a:cubicBezTo>
                <a:cubicBezTo>
                  <a:pt x="1249284" y="99216"/>
                  <a:pt x="1249284" y="99216"/>
                  <a:pt x="1246919" y="97722"/>
                </a:cubicBezTo>
                <a:cubicBezTo>
                  <a:pt x="1246919" y="93241"/>
                  <a:pt x="1249284" y="88759"/>
                  <a:pt x="1246919" y="84402"/>
                </a:cubicBezTo>
                <a:cubicBezTo>
                  <a:pt x="1246919" y="82908"/>
                  <a:pt x="1246919" y="82908"/>
                  <a:pt x="1246919" y="82908"/>
                </a:cubicBezTo>
                <a:cubicBezTo>
                  <a:pt x="1246919" y="79921"/>
                  <a:pt x="1246919" y="78427"/>
                  <a:pt x="1246919" y="75439"/>
                </a:cubicBezTo>
                <a:cubicBezTo>
                  <a:pt x="1246919" y="75439"/>
                  <a:pt x="1246919" y="75439"/>
                  <a:pt x="1246919" y="73945"/>
                </a:cubicBezTo>
                <a:cubicBezTo>
                  <a:pt x="1246919" y="72451"/>
                  <a:pt x="1246919" y="70958"/>
                  <a:pt x="1246919" y="67970"/>
                </a:cubicBezTo>
                <a:cubicBezTo>
                  <a:pt x="1246919" y="67970"/>
                  <a:pt x="1246919" y="67970"/>
                  <a:pt x="1246919" y="66476"/>
                </a:cubicBezTo>
                <a:cubicBezTo>
                  <a:pt x="1246919" y="66476"/>
                  <a:pt x="1246919" y="64982"/>
                  <a:pt x="1246919" y="63488"/>
                </a:cubicBezTo>
                <a:lnTo>
                  <a:pt x="1249284" y="61995"/>
                </a:lnTo>
                <a:cubicBezTo>
                  <a:pt x="1249284" y="60501"/>
                  <a:pt x="1251650" y="59007"/>
                  <a:pt x="1251650" y="59007"/>
                </a:cubicBezTo>
                <a:cubicBezTo>
                  <a:pt x="1251650" y="56019"/>
                  <a:pt x="1251650" y="54525"/>
                  <a:pt x="1251650" y="53031"/>
                </a:cubicBezTo>
                <a:cubicBezTo>
                  <a:pt x="1254015" y="51538"/>
                  <a:pt x="1254015" y="51538"/>
                  <a:pt x="1256380" y="50044"/>
                </a:cubicBezTo>
                <a:cubicBezTo>
                  <a:pt x="1256380" y="51538"/>
                  <a:pt x="1256380" y="51538"/>
                  <a:pt x="1258745" y="53031"/>
                </a:cubicBezTo>
                <a:cubicBezTo>
                  <a:pt x="1258745" y="54525"/>
                  <a:pt x="1258745" y="57513"/>
                  <a:pt x="1258745" y="59007"/>
                </a:cubicBezTo>
                <a:cubicBezTo>
                  <a:pt x="1258745" y="60501"/>
                  <a:pt x="1261111" y="60501"/>
                  <a:pt x="1261111" y="61995"/>
                </a:cubicBezTo>
                <a:cubicBezTo>
                  <a:pt x="1263476" y="64982"/>
                  <a:pt x="1268082" y="66476"/>
                  <a:pt x="1268082" y="69464"/>
                </a:cubicBezTo>
                <a:cubicBezTo>
                  <a:pt x="1268082" y="75439"/>
                  <a:pt x="1268082" y="79921"/>
                  <a:pt x="1268082" y="85772"/>
                </a:cubicBezTo>
                <a:cubicBezTo>
                  <a:pt x="1270447" y="85772"/>
                  <a:pt x="1270447" y="85772"/>
                  <a:pt x="1270447" y="87265"/>
                </a:cubicBezTo>
                <a:cubicBezTo>
                  <a:pt x="1270447" y="88759"/>
                  <a:pt x="1270447" y="91747"/>
                  <a:pt x="1270447" y="94735"/>
                </a:cubicBezTo>
                <a:cubicBezTo>
                  <a:pt x="1272813" y="96229"/>
                  <a:pt x="1275178" y="97722"/>
                  <a:pt x="1277419" y="99216"/>
                </a:cubicBezTo>
                <a:cubicBezTo>
                  <a:pt x="1277419" y="99216"/>
                  <a:pt x="1279784" y="99216"/>
                  <a:pt x="1282149" y="99216"/>
                </a:cubicBezTo>
                <a:cubicBezTo>
                  <a:pt x="1282149" y="97722"/>
                  <a:pt x="1284514" y="94735"/>
                  <a:pt x="1289120" y="93241"/>
                </a:cubicBezTo>
                <a:lnTo>
                  <a:pt x="1289120" y="91747"/>
                </a:lnTo>
                <a:cubicBezTo>
                  <a:pt x="1289120" y="88759"/>
                  <a:pt x="1293851" y="91747"/>
                  <a:pt x="1293851" y="90253"/>
                </a:cubicBezTo>
                <a:cubicBezTo>
                  <a:pt x="1296216" y="88759"/>
                  <a:pt x="1298581" y="88759"/>
                  <a:pt x="1300822" y="88759"/>
                </a:cubicBezTo>
                <a:cubicBezTo>
                  <a:pt x="1300822" y="87265"/>
                  <a:pt x="1300822" y="85772"/>
                  <a:pt x="1300822" y="84278"/>
                </a:cubicBezTo>
                <a:cubicBezTo>
                  <a:pt x="1300822" y="82784"/>
                  <a:pt x="1300822" y="81290"/>
                  <a:pt x="1300822" y="79796"/>
                </a:cubicBezTo>
                <a:cubicBezTo>
                  <a:pt x="1300822" y="79796"/>
                  <a:pt x="1300822" y="78302"/>
                  <a:pt x="1298457" y="78302"/>
                </a:cubicBezTo>
                <a:lnTo>
                  <a:pt x="1298457" y="76809"/>
                </a:lnTo>
                <a:cubicBezTo>
                  <a:pt x="1298457" y="75315"/>
                  <a:pt x="1298457" y="72327"/>
                  <a:pt x="1298457" y="70833"/>
                </a:cubicBezTo>
                <a:cubicBezTo>
                  <a:pt x="1298457" y="70833"/>
                  <a:pt x="1298457" y="70833"/>
                  <a:pt x="1300822" y="70833"/>
                </a:cubicBezTo>
                <a:cubicBezTo>
                  <a:pt x="1303187" y="70833"/>
                  <a:pt x="1300822" y="73821"/>
                  <a:pt x="1303187" y="73821"/>
                </a:cubicBezTo>
                <a:cubicBezTo>
                  <a:pt x="1303187" y="76809"/>
                  <a:pt x="1303187" y="81290"/>
                  <a:pt x="1303187" y="84278"/>
                </a:cubicBezTo>
                <a:cubicBezTo>
                  <a:pt x="1303187" y="84278"/>
                  <a:pt x="1305553" y="84278"/>
                  <a:pt x="1305553" y="85772"/>
                </a:cubicBezTo>
                <a:cubicBezTo>
                  <a:pt x="1305553" y="87265"/>
                  <a:pt x="1305553" y="87265"/>
                  <a:pt x="1305553" y="88759"/>
                </a:cubicBezTo>
                <a:cubicBezTo>
                  <a:pt x="1305553" y="90253"/>
                  <a:pt x="1305553" y="90253"/>
                  <a:pt x="1307918" y="91747"/>
                </a:cubicBezTo>
                <a:lnTo>
                  <a:pt x="1307918" y="93241"/>
                </a:lnTo>
                <a:cubicBezTo>
                  <a:pt x="1307918" y="94735"/>
                  <a:pt x="1310283" y="94735"/>
                  <a:pt x="1310283" y="96229"/>
                </a:cubicBezTo>
                <a:cubicBezTo>
                  <a:pt x="1312649" y="96229"/>
                  <a:pt x="1315014" y="96229"/>
                  <a:pt x="1319620" y="96229"/>
                </a:cubicBezTo>
                <a:cubicBezTo>
                  <a:pt x="1319620" y="96229"/>
                  <a:pt x="1321985" y="97722"/>
                  <a:pt x="1321985" y="99216"/>
                </a:cubicBezTo>
                <a:cubicBezTo>
                  <a:pt x="1324350" y="99216"/>
                  <a:pt x="1326715" y="99216"/>
                  <a:pt x="1326715" y="97722"/>
                </a:cubicBezTo>
                <a:lnTo>
                  <a:pt x="1329081" y="96229"/>
                </a:lnTo>
                <a:cubicBezTo>
                  <a:pt x="1329081" y="94735"/>
                  <a:pt x="1331446" y="93241"/>
                  <a:pt x="1331446" y="93241"/>
                </a:cubicBezTo>
                <a:cubicBezTo>
                  <a:pt x="1333811" y="93241"/>
                  <a:pt x="1333811" y="93241"/>
                  <a:pt x="1333811" y="93241"/>
                </a:cubicBezTo>
                <a:cubicBezTo>
                  <a:pt x="1336176" y="94735"/>
                  <a:pt x="1333811" y="96229"/>
                  <a:pt x="1336176" y="96229"/>
                </a:cubicBezTo>
                <a:cubicBezTo>
                  <a:pt x="1336176" y="97722"/>
                  <a:pt x="1336176" y="97722"/>
                  <a:pt x="1336176" y="97722"/>
                </a:cubicBezTo>
                <a:cubicBezTo>
                  <a:pt x="1336176" y="99216"/>
                  <a:pt x="1338542" y="100710"/>
                  <a:pt x="1338542" y="102204"/>
                </a:cubicBezTo>
                <a:cubicBezTo>
                  <a:pt x="1340907" y="103698"/>
                  <a:pt x="1340907" y="105192"/>
                  <a:pt x="1343272" y="106685"/>
                </a:cubicBezTo>
                <a:cubicBezTo>
                  <a:pt x="1343272" y="106685"/>
                  <a:pt x="1343272" y="106685"/>
                  <a:pt x="1345638" y="106685"/>
                </a:cubicBezTo>
                <a:cubicBezTo>
                  <a:pt x="1345638" y="108179"/>
                  <a:pt x="1345638" y="108179"/>
                  <a:pt x="1345638" y="109673"/>
                </a:cubicBezTo>
                <a:cubicBezTo>
                  <a:pt x="1350368" y="112661"/>
                  <a:pt x="1352609" y="115648"/>
                  <a:pt x="1354974" y="118636"/>
                </a:cubicBezTo>
                <a:cubicBezTo>
                  <a:pt x="1357339" y="120130"/>
                  <a:pt x="1357339" y="120130"/>
                  <a:pt x="1357339" y="120130"/>
                </a:cubicBezTo>
                <a:cubicBezTo>
                  <a:pt x="1359705" y="120130"/>
                  <a:pt x="1359705" y="120130"/>
                  <a:pt x="1359705" y="120130"/>
                </a:cubicBezTo>
                <a:cubicBezTo>
                  <a:pt x="1376137" y="120130"/>
                  <a:pt x="1394810" y="120130"/>
                  <a:pt x="1411242" y="120130"/>
                </a:cubicBezTo>
                <a:cubicBezTo>
                  <a:pt x="1411242" y="120130"/>
                  <a:pt x="1411242" y="121624"/>
                  <a:pt x="1413608" y="121624"/>
                </a:cubicBezTo>
                <a:cubicBezTo>
                  <a:pt x="1413608" y="121624"/>
                  <a:pt x="1413608" y="120130"/>
                  <a:pt x="1415973" y="120130"/>
                </a:cubicBezTo>
                <a:cubicBezTo>
                  <a:pt x="1415973" y="120130"/>
                  <a:pt x="1418338" y="120130"/>
                  <a:pt x="1420703" y="120130"/>
                </a:cubicBezTo>
                <a:cubicBezTo>
                  <a:pt x="1423069" y="120130"/>
                  <a:pt x="1423069" y="121624"/>
                  <a:pt x="1425434" y="121624"/>
                </a:cubicBezTo>
                <a:lnTo>
                  <a:pt x="1427799" y="120130"/>
                </a:lnTo>
                <a:cubicBezTo>
                  <a:pt x="1430164" y="120130"/>
                  <a:pt x="1432530" y="120130"/>
                  <a:pt x="1437136" y="120130"/>
                </a:cubicBezTo>
                <a:cubicBezTo>
                  <a:pt x="1437136" y="120130"/>
                  <a:pt x="1437136" y="121624"/>
                  <a:pt x="1439501" y="121624"/>
                </a:cubicBezTo>
                <a:lnTo>
                  <a:pt x="1441866" y="121624"/>
                </a:lnTo>
                <a:cubicBezTo>
                  <a:pt x="1444231" y="121624"/>
                  <a:pt x="1444231" y="120130"/>
                  <a:pt x="1444231" y="120130"/>
                </a:cubicBezTo>
                <a:cubicBezTo>
                  <a:pt x="1451203" y="120130"/>
                  <a:pt x="1455933" y="120130"/>
                  <a:pt x="1462904" y="120130"/>
                </a:cubicBezTo>
                <a:cubicBezTo>
                  <a:pt x="1465270" y="121624"/>
                  <a:pt x="1465270" y="121624"/>
                  <a:pt x="1469876" y="121624"/>
                </a:cubicBezTo>
                <a:lnTo>
                  <a:pt x="1472241" y="120130"/>
                </a:lnTo>
                <a:cubicBezTo>
                  <a:pt x="1474606" y="120130"/>
                  <a:pt x="1474606" y="120130"/>
                  <a:pt x="1476972" y="121624"/>
                </a:cubicBezTo>
                <a:cubicBezTo>
                  <a:pt x="1481702" y="121624"/>
                  <a:pt x="1486308" y="121624"/>
                  <a:pt x="1491039" y="121624"/>
                </a:cubicBezTo>
                <a:cubicBezTo>
                  <a:pt x="1493404" y="121624"/>
                  <a:pt x="1493404" y="120130"/>
                  <a:pt x="1493404" y="120130"/>
                </a:cubicBezTo>
                <a:cubicBezTo>
                  <a:pt x="1500375" y="120130"/>
                  <a:pt x="1507471" y="120130"/>
                  <a:pt x="1512077" y="120130"/>
                </a:cubicBezTo>
                <a:cubicBezTo>
                  <a:pt x="1514442" y="120130"/>
                  <a:pt x="1514442" y="121624"/>
                  <a:pt x="1514442" y="121624"/>
                </a:cubicBezTo>
                <a:cubicBezTo>
                  <a:pt x="1516808" y="121624"/>
                  <a:pt x="1519173" y="121624"/>
                  <a:pt x="1519173" y="121624"/>
                </a:cubicBezTo>
                <a:lnTo>
                  <a:pt x="1521538" y="120130"/>
                </a:lnTo>
                <a:cubicBezTo>
                  <a:pt x="1521538" y="120130"/>
                  <a:pt x="1523903" y="120130"/>
                  <a:pt x="1523903" y="121624"/>
                </a:cubicBezTo>
                <a:cubicBezTo>
                  <a:pt x="1526269" y="121624"/>
                  <a:pt x="1528634" y="121624"/>
                  <a:pt x="1533240" y="121624"/>
                </a:cubicBezTo>
                <a:lnTo>
                  <a:pt x="1533240" y="120130"/>
                </a:lnTo>
                <a:cubicBezTo>
                  <a:pt x="1537970" y="120130"/>
                  <a:pt x="1542576" y="120130"/>
                  <a:pt x="1544942" y="120130"/>
                </a:cubicBezTo>
                <a:lnTo>
                  <a:pt x="1547307" y="121624"/>
                </a:lnTo>
                <a:cubicBezTo>
                  <a:pt x="1549672" y="121624"/>
                  <a:pt x="1554278" y="121624"/>
                  <a:pt x="1556643" y="121624"/>
                </a:cubicBezTo>
                <a:cubicBezTo>
                  <a:pt x="1559009" y="121624"/>
                  <a:pt x="1559009" y="123118"/>
                  <a:pt x="1559009" y="123118"/>
                </a:cubicBezTo>
                <a:cubicBezTo>
                  <a:pt x="1563739" y="123118"/>
                  <a:pt x="1565980" y="123118"/>
                  <a:pt x="1570710" y="123118"/>
                </a:cubicBezTo>
                <a:cubicBezTo>
                  <a:pt x="1570710" y="123118"/>
                  <a:pt x="1573076" y="123118"/>
                  <a:pt x="1573076" y="124612"/>
                </a:cubicBezTo>
                <a:cubicBezTo>
                  <a:pt x="1577806" y="124612"/>
                  <a:pt x="1584777" y="124612"/>
                  <a:pt x="1589508" y="124612"/>
                </a:cubicBezTo>
                <a:cubicBezTo>
                  <a:pt x="1589508" y="124612"/>
                  <a:pt x="1591873" y="124612"/>
                  <a:pt x="1591873" y="126106"/>
                </a:cubicBezTo>
                <a:cubicBezTo>
                  <a:pt x="1594238" y="126106"/>
                  <a:pt x="1596604" y="126106"/>
                  <a:pt x="1601210" y="126106"/>
                </a:cubicBezTo>
                <a:lnTo>
                  <a:pt x="1603575" y="127599"/>
                </a:lnTo>
                <a:lnTo>
                  <a:pt x="1603575" y="129093"/>
                </a:lnTo>
                <a:cubicBezTo>
                  <a:pt x="1601210" y="130587"/>
                  <a:pt x="1598844" y="129093"/>
                  <a:pt x="1596604" y="130587"/>
                </a:cubicBezTo>
                <a:cubicBezTo>
                  <a:pt x="1594238" y="130587"/>
                  <a:pt x="1594238" y="130587"/>
                  <a:pt x="1594238" y="132081"/>
                </a:cubicBezTo>
                <a:cubicBezTo>
                  <a:pt x="1591873" y="133575"/>
                  <a:pt x="1591873" y="133575"/>
                  <a:pt x="1591873" y="135069"/>
                </a:cubicBezTo>
                <a:cubicBezTo>
                  <a:pt x="1589508" y="136562"/>
                  <a:pt x="1587143" y="135069"/>
                  <a:pt x="1584902" y="135069"/>
                </a:cubicBezTo>
                <a:cubicBezTo>
                  <a:pt x="1584902" y="136562"/>
                  <a:pt x="1582537" y="136562"/>
                  <a:pt x="1582537" y="138056"/>
                </a:cubicBezTo>
                <a:lnTo>
                  <a:pt x="1582537" y="138056"/>
                </a:lnTo>
                <a:cubicBezTo>
                  <a:pt x="1584902" y="138056"/>
                  <a:pt x="1587267" y="138056"/>
                  <a:pt x="1589508" y="139550"/>
                </a:cubicBezTo>
                <a:cubicBezTo>
                  <a:pt x="1591873" y="141044"/>
                  <a:pt x="1594238" y="139550"/>
                  <a:pt x="1596479" y="139550"/>
                </a:cubicBezTo>
                <a:cubicBezTo>
                  <a:pt x="1596479" y="141044"/>
                  <a:pt x="1596479" y="141044"/>
                  <a:pt x="1598844" y="141044"/>
                </a:cubicBezTo>
                <a:cubicBezTo>
                  <a:pt x="1603575" y="141044"/>
                  <a:pt x="1608181" y="141044"/>
                  <a:pt x="1615277" y="141044"/>
                </a:cubicBezTo>
                <a:cubicBezTo>
                  <a:pt x="1615277" y="141044"/>
                  <a:pt x="1615277" y="142538"/>
                  <a:pt x="1617642" y="142538"/>
                </a:cubicBezTo>
                <a:cubicBezTo>
                  <a:pt x="1617642" y="142538"/>
                  <a:pt x="1620007" y="142538"/>
                  <a:pt x="1622373" y="142538"/>
                </a:cubicBezTo>
                <a:cubicBezTo>
                  <a:pt x="1622373" y="144032"/>
                  <a:pt x="1624738" y="144032"/>
                  <a:pt x="1627103" y="145525"/>
                </a:cubicBezTo>
                <a:cubicBezTo>
                  <a:pt x="1629468" y="145525"/>
                  <a:pt x="1634074" y="145525"/>
                  <a:pt x="1638805" y="145525"/>
                </a:cubicBezTo>
                <a:cubicBezTo>
                  <a:pt x="1641170" y="147019"/>
                  <a:pt x="1643535" y="148513"/>
                  <a:pt x="1645776" y="148513"/>
                </a:cubicBezTo>
                <a:cubicBezTo>
                  <a:pt x="1645776" y="150007"/>
                  <a:pt x="1643411" y="150007"/>
                  <a:pt x="1643411" y="150007"/>
                </a:cubicBezTo>
                <a:cubicBezTo>
                  <a:pt x="1643411" y="151501"/>
                  <a:pt x="1645776" y="152995"/>
                  <a:pt x="1645776" y="152995"/>
                </a:cubicBezTo>
                <a:cubicBezTo>
                  <a:pt x="1645776" y="154488"/>
                  <a:pt x="1645776" y="154488"/>
                  <a:pt x="1645776" y="154488"/>
                </a:cubicBezTo>
                <a:cubicBezTo>
                  <a:pt x="1631709" y="154488"/>
                  <a:pt x="1617642" y="154488"/>
                  <a:pt x="1603699" y="154488"/>
                </a:cubicBezTo>
                <a:cubicBezTo>
                  <a:pt x="1601334" y="152995"/>
                  <a:pt x="1601334" y="152995"/>
                  <a:pt x="1601334" y="152995"/>
                </a:cubicBezTo>
                <a:cubicBezTo>
                  <a:pt x="1596604" y="152995"/>
                  <a:pt x="1596604" y="154488"/>
                  <a:pt x="1594363" y="154488"/>
                </a:cubicBezTo>
                <a:cubicBezTo>
                  <a:pt x="1594363" y="155983"/>
                  <a:pt x="1594363" y="155983"/>
                  <a:pt x="1594363" y="157476"/>
                </a:cubicBezTo>
                <a:cubicBezTo>
                  <a:pt x="1596728" y="158970"/>
                  <a:pt x="1596728" y="158970"/>
                  <a:pt x="1599094" y="158970"/>
                </a:cubicBezTo>
                <a:cubicBezTo>
                  <a:pt x="1610795" y="158970"/>
                  <a:pt x="1622497" y="158970"/>
                  <a:pt x="1634199" y="158970"/>
                </a:cubicBezTo>
                <a:cubicBezTo>
                  <a:pt x="1636564" y="160464"/>
                  <a:pt x="1636564" y="161958"/>
                  <a:pt x="1638929" y="161958"/>
                </a:cubicBezTo>
                <a:cubicBezTo>
                  <a:pt x="1638929" y="163452"/>
                  <a:pt x="1636564" y="161958"/>
                  <a:pt x="1636564" y="161958"/>
                </a:cubicBezTo>
                <a:cubicBezTo>
                  <a:pt x="1634199" y="163452"/>
                  <a:pt x="1634199" y="164946"/>
                  <a:pt x="1631834" y="166439"/>
                </a:cubicBezTo>
                <a:cubicBezTo>
                  <a:pt x="1631834" y="166439"/>
                  <a:pt x="1631834" y="167933"/>
                  <a:pt x="1631834" y="169427"/>
                </a:cubicBezTo>
                <a:cubicBezTo>
                  <a:pt x="1631834" y="170921"/>
                  <a:pt x="1636564" y="169427"/>
                  <a:pt x="1636564" y="170921"/>
                </a:cubicBezTo>
                <a:cubicBezTo>
                  <a:pt x="1641295" y="170921"/>
                  <a:pt x="1648266" y="170921"/>
                  <a:pt x="1655237" y="170921"/>
                </a:cubicBezTo>
                <a:cubicBezTo>
                  <a:pt x="1655237" y="172415"/>
                  <a:pt x="1652872" y="172415"/>
                  <a:pt x="1650507" y="173909"/>
                </a:cubicBezTo>
                <a:lnTo>
                  <a:pt x="1648142" y="173909"/>
                </a:lnTo>
                <a:cubicBezTo>
                  <a:pt x="1645776" y="173909"/>
                  <a:pt x="1645776" y="172415"/>
                  <a:pt x="1643411" y="172415"/>
                </a:cubicBezTo>
                <a:cubicBezTo>
                  <a:pt x="1643411" y="172415"/>
                  <a:pt x="1641046" y="172415"/>
                  <a:pt x="1641046" y="173909"/>
                </a:cubicBezTo>
                <a:cubicBezTo>
                  <a:pt x="1636315" y="173909"/>
                  <a:pt x="1631709" y="173909"/>
                  <a:pt x="1626979" y="173909"/>
                </a:cubicBezTo>
                <a:cubicBezTo>
                  <a:pt x="1624613" y="175402"/>
                  <a:pt x="1624613" y="175402"/>
                  <a:pt x="1622248" y="175402"/>
                </a:cubicBezTo>
                <a:cubicBezTo>
                  <a:pt x="1624613" y="176896"/>
                  <a:pt x="1624613" y="178390"/>
                  <a:pt x="1629219" y="178390"/>
                </a:cubicBezTo>
                <a:cubicBezTo>
                  <a:pt x="1629219" y="179884"/>
                  <a:pt x="1626854" y="179884"/>
                  <a:pt x="1626854" y="179884"/>
                </a:cubicBezTo>
                <a:cubicBezTo>
                  <a:pt x="1626854" y="181378"/>
                  <a:pt x="1626854" y="181378"/>
                  <a:pt x="1629219" y="181378"/>
                </a:cubicBezTo>
                <a:cubicBezTo>
                  <a:pt x="1626854" y="182872"/>
                  <a:pt x="1622248" y="181378"/>
                  <a:pt x="1619883" y="182872"/>
                </a:cubicBezTo>
                <a:cubicBezTo>
                  <a:pt x="1617518" y="182872"/>
                  <a:pt x="1617518" y="182872"/>
                  <a:pt x="1617518" y="184365"/>
                </a:cubicBezTo>
                <a:cubicBezTo>
                  <a:pt x="1615152" y="184365"/>
                  <a:pt x="1612787" y="184365"/>
                  <a:pt x="1610546" y="184365"/>
                </a:cubicBezTo>
                <a:cubicBezTo>
                  <a:pt x="1610546" y="184365"/>
                  <a:pt x="1610546" y="184365"/>
                  <a:pt x="1608181" y="185859"/>
                </a:cubicBezTo>
                <a:cubicBezTo>
                  <a:pt x="1605816" y="185859"/>
                  <a:pt x="1605816" y="185859"/>
                  <a:pt x="1603451" y="185859"/>
                </a:cubicBezTo>
                <a:cubicBezTo>
                  <a:pt x="1601085" y="185859"/>
                  <a:pt x="1601085" y="185859"/>
                  <a:pt x="1601085" y="187353"/>
                </a:cubicBezTo>
                <a:cubicBezTo>
                  <a:pt x="1601085" y="187353"/>
                  <a:pt x="1601085" y="187353"/>
                  <a:pt x="1598720" y="188847"/>
                </a:cubicBezTo>
                <a:cubicBezTo>
                  <a:pt x="1598720" y="193329"/>
                  <a:pt x="1598720" y="197810"/>
                  <a:pt x="1598720" y="202167"/>
                </a:cubicBezTo>
                <a:cubicBezTo>
                  <a:pt x="1598720" y="203661"/>
                  <a:pt x="1601085" y="203661"/>
                  <a:pt x="1601085" y="203661"/>
                </a:cubicBezTo>
                <a:cubicBezTo>
                  <a:pt x="1601085" y="206649"/>
                  <a:pt x="1601085" y="206649"/>
                  <a:pt x="1598720" y="208143"/>
                </a:cubicBezTo>
                <a:cubicBezTo>
                  <a:pt x="1598720" y="212624"/>
                  <a:pt x="1598720" y="218599"/>
                  <a:pt x="1598720" y="222956"/>
                </a:cubicBezTo>
                <a:cubicBezTo>
                  <a:pt x="1598720" y="222956"/>
                  <a:pt x="1601085" y="222956"/>
                  <a:pt x="1601085" y="224450"/>
                </a:cubicBezTo>
                <a:cubicBezTo>
                  <a:pt x="1601085" y="224450"/>
                  <a:pt x="1598720" y="224450"/>
                  <a:pt x="1598720" y="225944"/>
                </a:cubicBezTo>
                <a:cubicBezTo>
                  <a:pt x="1601085" y="225944"/>
                  <a:pt x="1601085" y="227438"/>
                  <a:pt x="1601085" y="227438"/>
                </a:cubicBezTo>
                <a:cubicBezTo>
                  <a:pt x="1605816" y="227438"/>
                  <a:pt x="1610422" y="227438"/>
                  <a:pt x="1615152" y="227438"/>
                </a:cubicBezTo>
                <a:lnTo>
                  <a:pt x="1617518" y="228932"/>
                </a:lnTo>
                <a:cubicBezTo>
                  <a:pt x="1617518" y="228932"/>
                  <a:pt x="1619883" y="228932"/>
                  <a:pt x="1622248" y="228932"/>
                </a:cubicBezTo>
                <a:cubicBezTo>
                  <a:pt x="1622248" y="228932"/>
                  <a:pt x="1622248" y="227438"/>
                  <a:pt x="1624613" y="227438"/>
                </a:cubicBezTo>
                <a:cubicBezTo>
                  <a:pt x="1631585" y="227438"/>
                  <a:pt x="1638680" y="227438"/>
                  <a:pt x="1648017" y="227438"/>
                </a:cubicBezTo>
                <a:cubicBezTo>
                  <a:pt x="1648017" y="228932"/>
                  <a:pt x="1643286" y="228932"/>
                  <a:pt x="1645652" y="231920"/>
                </a:cubicBezTo>
                <a:cubicBezTo>
                  <a:pt x="1648017" y="231920"/>
                  <a:pt x="1650382" y="231920"/>
                  <a:pt x="1652623" y="233414"/>
                </a:cubicBezTo>
                <a:cubicBezTo>
                  <a:pt x="1652623" y="234907"/>
                  <a:pt x="1657353" y="234907"/>
                  <a:pt x="1657353" y="236401"/>
                </a:cubicBezTo>
                <a:cubicBezTo>
                  <a:pt x="1662084" y="236401"/>
                  <a:pt x="1664325" y="236401"/>
                  <a:pt x="1669055" y="236401"/>
                </a:cubicBezTo>
                <a:lnTo>
                  <a:pt x="1669055" y="236401"/>
                </a:lnTo>
                <a:cubicBezTo>
                  <a:pt x="1669055" y="237895"/>
                  <a:pt x="1671421" y="237895"/>
                  <a:pt x="1671421" y="237895"/>
                </a:cubicBezTo>
                <a:cubicBezTo>
                  <a:pt x="1680757" y="237895"/>
                  <a:pt x="1690094" y="237895"/>
                  <a:pt x="1699555" y="237895"/>
                </a:cubicBezTo>
                <a:cubicBezTo>
                  <a:pt x="1701920" y="239389"/>
                  <a:pt x="1701920" y="239389"/>
                  <a:pt x="1699555" y="242377"/>
                </a:cubicBezTo>
                <a:cubicBezTo>
                  <a:pt x="1697189" y="242377"/>
                  <a:pt x="1692583" y="242377"/>
                  <a:pt x="1690218" y="242377"/>
                </a:cubicBezTo>
                <a:cubicBezTo>
                  <a:pt x="1687853" y="242377"/>
                  <a:pt x="1687853" y="242377"/>
                  <a:pt x="1687853" y="242377"/>
                </a:cubicBezTo>
                <a:cubicBezTo>
                  <a:pt x="1683122" y="242377"/>
                  <a:pt x="1678516" y="242377"/>
                  <a:pt x="1673786" y="242377"/>
                </a:cubicBezTo>
                <a:cubicBezTo>
                  <a:pt x="1673786" y="243870"/>
                  <a:pt x="1673786" y="245364"/>
                  <a:pt x="1671421" y="245364"/>
                </a:cubicBezTo>
                <a:lnTo>
                  <a:pt x="1671421" y="246858"/>
                </a:lnTo>
                <a:lnTo>
                  <a:pt x="1671421" y="246858"/>
                </a:lnTo>
                <a:cubicBezTo>
                  <a:pt x="1676151" y="246858"/>
                  <a:pt x="1678392" y="246858"/>
                  <a:pt x="1683122" y="246858"/>
                </a:cubicBezTo>
                <a:cubicBezTo>
                  <a:pt x="1683122" y="248352"/>
                  <a:pt x="1683122" y="248352"/>
                  <a:pt x="1685488" y="248352"/>
                </a:cubicBezTo>
                <a:cubicBezTo>
                  <a:pt x="1687853" y="249846"/>
                  <a:pt x="1690218" y="248352"/>
                  <a:pt x="1692459" y="248352"/>
                </a:cubicBezTo>
                <a:cubicBezTo>
                  <a:pt x="1692459" y="249846"/>
                  <a:pt x="1692459" y="249846"/>
                  <a:pt x="1694824" y="249846"/>
                </a:cubicBezTo>
                <a:cubicBezTo>
                  <a:pt x="1694824" y="249846"/>
                  <a:pt x="1697189" y="249846"/>
                  <a:pt x="1699555" y="249846"/>
                </a:cubicBezTo>
                <a:cubicBezTo>
                  <a:pt x="1701920" y="249846"/>
                  <a:pt x="1701920" y="251340"/>
                  <a:pt x="1704285" y="251340"/>
                </a:cubicBezTo>
                <a:cubicBezTo>
                  <a:pt x="1706650" y="251340"/>
                  <a:pt x="1706650" y="252833"/>
                  <a:pt x="1709016" y="252833"/>
                </a:cubicBezTo>
                <a:cubicBezTo>
                  <a:pt x="1711381" y="252833"/>
                  <a:pt x="1713746" y="252833"/>
                  <a:pt x="1715987" y="252833"/>
                </a:cubicBezTo>
                <a:cubicBezTo>
                  <a:pt x="1715987" y="254327"/>
                  <a:pt x="1715987" y="254327"/>
                  <a:pt x="1718352" y="254327"/>
                </a:cubicBezTo>
                <a:cubicBezTo>
                  <a:pt x="1715987" y="255821"/>
                  <a:pt x="1715987" y="257315"/>
                  <a:pt x="1715987" y="260303"/>
                </a:cubicBezTo>
                <a:cubicBezTo>
                  <a:pt x="1715987" y="260303"/>
                  <a:pt x="1715987" y="260303"/>
                  <a:pt x="1718352" y="260303"/>
                </a:cubicBezTo>
                <a:cubicBezTo>
                  <a:pt x="1725324" y="260303"/>
                  <a:pt x="1734785" y="260303"/>
                  <a:pt x="1744121" y="260303"/>
                </a:cubicBezTo>
                <a:cubicBezTo>
                  <a:pt x="1746486" y="260303"/>
                  <a:pt x="1746486" y="261797"/>
                  <a:pt x="1746486" y="261797"/>
                </a:cubicBezTo>
                <a:cubicBezTo>
                  <a:pt x="1744121" y="263290"/>
                  <a:pt x="1744121" y="263290"/>
                  <a:pt x="1744121" y="264784"/>
                </a:cubicBezTo>
                <a:cubicBezTo>
                  <a:pt x="1741756" y="264784"/>
                  <a:pt x="1739391" y="264784"/>
                  <a:pt x="1737150" y="264784"/>
                </a:cubicBezTo>
                <a:cubicBezTo>
                  <a:pt x="1734785" y="264784"/>
                  <a:pt x="1734785" y="264784"/>
                  <a:pt x="1734785" y="266278"/>
                </a:cubicBezTo>
                <a:cubicBezTo>
                  <a:pt x="1730054" y="266278"/>
                  <a:pt x="1727813" y="266278"/>
                  <a:pt x="1725448" y="266278"/>
                </a:cubicBezTo>
                <a:cubicBezTo>
                  <a:pt x="1720717" y="266278"/>
                  <a:pt x="1718477" y="267772"/>
                  <a:pt x="1716111" y="269266"/>
                </a:cubicBezTo>
                <a:lnTo>
                  <a:pt x="1713746" y="269266"/>
                </a:lnTo>
                <a:cubicBezTo>
                  <a:pt x="1711381" y="269266"/>
                  <a:pt x="1709016" y="272253"/>
                  <a:pt x="1709016" y="273747"/>
                </a:cubicBezTo>
                <a:cubicBezTo>
                  <a:pt x="1706650" y="275241"/>
                  <a:pt x="1704285" y="275241"/>
                  <a:pt x="1702044" y="276735"/>
                </a:cubicBezTo>
                <a:cubicBezTo>
                  <a:pt x="1699679" y="276735"/>
                  <a:pt x="1699679" y="278229"/>
                  <a:pt x="1697314" y="279723"/>
                </a:cubicBezTo>
                <a:cubicBezTo>
                  <a:pt x="1699679" y="279723"/>
                  <a:pt x="1702044" y="281216"/>
                  <a:pt x="1704285" y="282710"/>
                </a:cubicBezTo>
                <a:cubicBezTo>
                  <a:pt x="1704285" y="282710"/>
                  <a:pt x="1709016" y="282710"/>
                  <a:pt x="1711256" y="282710"/>
                </a:cubicBezTo>
                <a:cubicBezTo>
                  <a:pt x="1713497" y="282710"/>
                  <a:pt x="1713622" y="284204"/>
                  <a:pt x="1715987" y="284204"/>
                </a:cubicBezTo>
                <a:lnTo>
                  <a:pt x="1720717" y="284204"/>
                </a:lnTo>
                <a:cubicBezTo>
                  <a:pt x="1723083" y="284204"/>
                  <a:pt x="1723083" y="285698"/>
                  <a:pt x="1723083" y="285698"/>
                </a:cubicBezTo>
                <a:cubicBezTo>
                  <a:pt x="1730054" y="285698"/>
                  <a:pt x="1737150" y="285698"/>
                  <a:pt x="1744121" y="285698"/>
                </a:cubicBezTo>
                <a:cubicBezTo>
                  <a:pt x="1744121" y="285698"/>
                  <a:pt x="1744121" y="285698"/>
                  <a:pt x="1746486" y="285698"/>
                </a:cubicBezTo>
                <a:cubicBezTo>
                  <a:pt x="1746486" y="287192"/>
                  <a:pt x="1746486" y="288686"/>
                  <a:pt x="1744121" y="288686"/>
                </a:cubicBezTo>
                <a:cubicBezTo>
                  <a:pt x="1744121" y="290180"/>
                  <a:pt x="1744121" y="291674"/>
                  <a:pt x="1744121" y="293167"/>
                </a:cubicBezTo>
                <a:cubicBezTo>
                  <a:pt x="1741756" y="294661"/>
                  <a:pt x="1741756" y="294661"/>
                  <a:pt x="1739391" y="296155"/>
                </a:cubicBezTo>
                <a:cubicBezTo>
                  <a:pt x="1739391" y="297649"/>
                  <a:pt x="1739391" y="297649"/>
                  <a:pt x="1739391" y="299143"/>
                </a:cubicBezTo>
                <a:cubicBezTo>
                  <a:pt x="1739391" y="300637"/>
                  <a:pt x="1734660" y="299143"/>
                  <a:pt x="1734660" y="300637"/>
                </a:cubicBezTo>
                <a:cubicBezTo>
                  <a:pt x="1732295" y="300637"/>
                  <a:pt x="1729930" y="300637"/>
                  <a:pt x="1727689" y="300637"/>
                </a:cubicBezTo>
                <a:cubicBezTo>
                  <a:pt x="1727689" y="302130"/>
                  <a:pt x="1727689" y="302130"/>
                  <a:pt x="1727689" y="302130"/>
                </a:cubicBezTo>
                <a:cubicBezTo>
                  <a:pt x="1725324" y="303624"/>
                  <a:pt x="1722958" y="305118"/>
                  <a:pt x="1720717" y="306612"/>
                </a:cubicBezTo>
                <a:cubicBezTo>
                  <a:pt x="1720717" y="308106"/>
                  <a:pt x="1720717" y="308106"/>
                  <a:pt x="1723083" y="309600"/>
                </a:cubicBezTo>
                <a:cubicBezTo>
                  <a:pt x="1720717" y="309600"/>
                  <a:pt x="1718352" y="309600"/>
                  <a:pt x="1716111" y="308106"/>
                </a:cubicBezTo>
                <a:cubicBezTo>
                  <a:pt x="1713746" y="308106"/>
                  <a:pt x="1711381" y="308106"/>
                  <a:pt x="1709140" y="308106"/>
                </a:cubicBezTo>
                <a:cubicBezTo>
                  <a:pt x="1706775" y="309600"/>
                  <a:pt x="1706775" y="311093"/>
                  <a:pt x="1704410" y="311093"/>
                </a:cubicBezTo>
                <a:lnTo>
                  <a:pt x="1702044" y="311093"/>
                </a:lnTo>
                <a:cubicBezTo>
                  <a:pt x="1702044" y="312587"/>
                  <a:pt x="1699679" y="315575"/>
                  <a:pt x="1699679" y="317069"/>
                </a:cubicBezTo>
                <a:cubicBezTo>
                  <a:pt x="1699679" y="318563"/>
                  <a:pt x="1702044" y="318563"/>
                  <a:pt x="1702044" y="320056"/>
                </a:cubicBezTo>
                <a:cubicBezTo>
                  <a:pt x="1706775" y="320056"/>
                  <a:pt x="1711381" y="320056"/>
                  <a:pt x="1716111" y="320056"/>
                </a:cubicBezTo>
                <a:cubicBezTo>
                  <a:pt x="1716111" y="321551"/>
                  <a:pt x="1716111" y="321551"/>
                  <a:pt x="1713746" y="321551"/>
                </a:cubicBezTo>
                <a:cubicBezTo>
                  <a:pt x="1711381" y="321551"/>
                  <a:pt x="1709016" y="323044"/>
                  <a:pt x="1706775" y="324538"/>
                </a:cubicBezTo>
                <a:cubicBezTo>
                  <a:pt x="1704410" y="324538"/>
                  <a:pt x="1702044" y="324538"/>
                  <a:pt x="1699804" y="324538"/>
                </a:cubicBezTo>
                <a:cubicBezTo>
                  <a:pt x="1699804" y="324538"/>
                  <a:pt x="1699804" y="324538"/>
                  <a:pt x="1697438" y="324538"/>
                </a:cubicBezTo>
                <a:cubicBezTo>
                  <a:pt x="1697438" y="326032"/>
                  <a:pt x="1695073" y="324538"/>
                  <a:pt x="1695073" y="326032"/>
                </a:cubicBezTo>
                <a:cubicBezTo>
                  <a:pt x="1690343" y="327526"/>
                  <a:pt x="1688102" y="327526"/>
                  <a:pt x="1683371" y="329020"/>
                </a:cubicBezTo>
                <a:lnTo>
                  <a:pt x="1683371" y="330514"/>
                </a:lnTo>
                <a:lnTo>
                  <a:pt x="1683371" y="332007"/>
                </a:lnTo>
                <a:cubicBezTo>
                  <a:pt x="1683371" y="333501"/>
                  <a:pt x="1685737" y="332007"/>
                  <a:pt x="1688102" y="332007"/>
                </a:cubicBezTo>
                <a:cubicBezTo>
                  <a:pt x="1688102" y="333501"/>
                  <a:pt x="1688102" y="333501"/>
                  <a:pt x="1690467" y="333501"/>
                </a:cubicBezTo>
                <a:cubicBezTo>
                  <a:pt x="1690467" y="333501"/>
                  <a:pt x="1692832" y="333501"/>
                  <a:pt x="1695198" y="333501"/>
                </a:cubicBezTo>
                <a:cubicBezTo>
                  <a:pt x="1695198" y="334995"/>
                  <a:pt x="1695198" y="334995"/>
                  <a:pt x="1692832" y="337983"/>
                </a:cubicBezTo>
                <a:lnTo>
                  <a:pt x="1692832" y="339477"/>
                </a:lnTo>
                <a:cubicBezTo>
                  <a:pt x="1692832" y="340970"/>
                  <a:pt x="1690467" y="340970"/>
                  <a:pt x="1690467" y="342464"/>
                </a:cubicBezTo>
                <a:cubicBezTo>
                  <a:pt x="1688102" y="342464"/>
                  <a:pt x="1685737" y="342464"/>
                  <a:pt x="1683496" y="342464"/>
                </a:cubicBezTo>
                <a:lnTo>
                  <a:pt x="1683496" y="342464"/>
                </a:lnTo>
                <a:cubicBezTo>
                  <a:pt x="1681131" y="343958"/>
                  <a:pt x="1681131" y="343958"/>
                  <a:pt x="1678765" y="343958"/>
                </a:cubicBezTo>
                <a:cubicBezTo>
                  <a:pt x="1678765" y="345452"/>
                  <a:pt x="1678765" y="346946"/>
                  <a:pt x="1678765" y="346946"/>
                </a:cubicBezTo>
                <a:cubicBezTo>
                  <a:pt x="1678765" y="348440"/>
                  <a:pt x="1678765" y="348440"/>
                  <a:pt x="1678765" y="348440"/>
                </a:cubicBezTo>
                <a:cubicBezTo>
                  <a:pt x="1678765" y="349933"/>
                  <a:pt x="1678765" y="349933"/>
                  <a:pt x="1676400" y="351427"/>
                </a:cubicBezTo>
                <a:cubicBezTo>
                  <a:pt x="1676400" y="351427"/>
                  <a:pt x="1674035" y="351427"/>
                  <a:pt x="1671669" y="351427"/>
                </a:cubicBezTo>
                <a:cubicBezTo>
                  <a:pt x="1671669" y="351427"/>
                  <a:pt x="1671669" y="351427"/>
                  <a:pt x="1669304" y="352921"/>
                </a:cubicBezTo>
                <a:cubicBezTo>
                  <a:pt x="1666939" y="352921"/>
                  <a:pt x="1664574" y="351427"/>
                  <a:pt x="1662333" y="352921"/>
                </a:cubicBezTo>
                <a:cubicBezTo>
                  <a:pt x="1659968" y="352921"/>
                  <a:pt x="1657603" y="354415"/>
                  <a:pt x="1655362" y="354415"/>
                </a:cubicBezTo>
                <a:cubicBezTo>
                  <a:pt x="1653121" y="354415"/>
                  <a:pt x="1650631" y="355909"/>
                  <a:pt x="1648390" y="355909"/>
                </a:cubicBezTo>
                <a:cubicBezTo>
                  <a:pt x="1641419" y="355909"/>
                  <a:pt x="1634323" y="355909"/>
                  <a:pt x="1627352" y="355909"/>
                </a:cubicBezTo>
                <a:cubicBezTo>
                  <a:pt x="1624987" y="357403"/>
                  <a:pt x="1622622" y="358897"/>
                  <a:pt x="1622622" y="358897"/>
                </a:cubicBezTo>
                <a:cubicBezTo>
                  <a:pt x="1620256" y="358897"/>
                  <a:pt x="1617891" y="358897"/>
                  <a:pt x="1615650" y="358897"/>
                </a:cubicBezTo>
                <a:cubicBezTo>
                  <a:pt x="1615650" y="360390"/>
                  <a:pt x="1615650" y="360390"/>
                  <a:pt x="1615650" y="360390"/>
                </a:cubicBezTo>
                <a:cubicBezTo>
                  <a:pt x="1613285" y="360390"/>
                  <a:pt x="1610920" y="361884"/>
                  <a:pt x="1610920" y="363378"/>
                </a:cubicBezTo>
                <a:cubicBezTo>
                  <a:pt x="1608555" y="364872"/>
                  <a:pt x="1606189" y="363378"/>
                  <a:pt x="1606189" y="364872"/>
                </a:cubicBezTo>
                <a:cubicBezTo>
                  <a:pt x="1606189" y="366366"/>
                  <a:pt x="1608555" y="367860"/>
                  <a:pt x="1613160" y="367860"/>
                </a:cubicBezTo>
                <a:cubicBezTo>
                  <a:pt x="1613160" y="369353"/>
                  <a:pt x="1613160" y="370847"/>
                  <a:pt x="1613160" y="370847"/>
                </a:cubicBezTo>
                <a:cubicBezTo>
                  <a:pt x="1613160" y="372341"/>
                  <a:pt x="1613160" y="372341"/>
                  <a:pt x="1615526" y="373835"/>
                </a:cubicBezTo>
                <a:lnTo>
                  <a:pt x="1617891" y="373835"/>
                </a:lnTo>
                <a:cubicBezTo>
                  <a:pt x="1620256" y="373835"/>
                  <a:pt x="1620256" y="373835"/>
                  <a:pt x="1622622" y="375329"/>
                </a:cubicBezTo>
                <a:cubicBezTo>
                  <a:pt x="1622622" y="373835"/>
                  <a:pt x="1622622" y="373835"/>
                  <a:pt x="1624987" y="373835"/>
                </a:cubicBezTo>
                <a:cubicBezTo>
                  <a:pt x="1624987" y="373835"/>
                  <a:pt x="1627352" y="373835"/>
                  <a:pt x="1629717" y="373835"/>
                </a:cubicBezTo>
                <a:cubicBezTo>
                  <a:pt x="1632083" y="373835"/>
                  <a:pt x="1632083" y="373835"/>
                  <a:pt x="1632083" y="375329"/>
                </a:cubicBezTo>
                <a:cubicBezTo>
                  <a:pt x="1634448" y="375329"/>
                  <a:pt x="1634448" y="375329"/>
                  <a:pt x="1636813" y="375329"/>
                </a:cubicBezTo>
                <a:cubicBezTo>
                  <a:pt x="1636813" y="373835"/>
                  <a:pt x="1639178" y="373835"/>
                  <a:pt x="1639178" y="373835"/>
                </a:cubicBezTo>
                <a:cubicBezTo>
                  <a:pt x="1641544" y="373835"/>
                  <a:pt x="1641544" y="373835"/>
                  <a:pt x="1643909" y="373835"/>
                </a:cubicBezTo>
                <a:cubicBezTo>
                  <a:pt x="1643909" y="373835"/>
                  <a:pt x="1643909" y="373835"/>
                  <a:pt x="1643909" y="375329"/>
                </a:cubicBezTo>
                <a:cubicBezTo>
                  <a:pt x="1646274" y="376823"/>
                  <a:pt x="1639178" y="376823"/>
                  <a:pt x="1643909" y="379810"/>
                </a:cubicBezTo>
                <a:cubicBezTo>
                  <a:pt x="1636938" y="379810"/>
                  <a:pt x="1632207" y="379810"/>
                  <a:pt x="1629842" y="379810"/>
                </a:cubicBezTo>
                <a:cubicBezTo>
                  <a:pt x="1627477" y="379810"/>
                  <a:pt x="1625111" y="381304"/>
                  <a:pt x="1622871" y="381304"/>
                </a:cubicBezTo>
                <a:cubicBezTo>
                  <a:pt x="1620505" y="379810"/>
                  <a:pt x="1620505" y="382798"/>
                  <a:pt x="1618140" y="382798"/>
                </a:cubicBezTo>
                <a:cubicBezTo>
                  <a:pt x="1615775" y="382798"/>
                  <a:pt x="1615775" y="384292"/>
                  <a:pt x="1613410" y="384292"/>
                </a:cubicBezTo>
                <a:cubicBezTo>
                  <a:pt x="1611044" y="384292"/>
                  <a:pt x="1611044" y="384292"/>
                  <a:pt x="1608679" y="384292"/>
                </a:cubicBezTo>
                <a:cubicBezTo>
                  <a:pt x="1608679" y="385786"/>
                  <a:pt x="1608679" y="385786"/>
                  <a:pt x="1606314" y="385786"/>
                </a:cubicBezTo>
                <a:cubicBezTo>
                  <a:pt x="1606314" y="385786"/>
                  <a:pt x="1603949" y="385786"/>
                  <a:pt x="1601583" y="385786"/>
                </a:cubicBezTo>
                <a:cubicBezTo>
                  <a:pt x="1601583" y="387280"/>
                  <a:pt x="1601583" y="387280"/>
                  <a:pt x="1599218" y="388774"/>
                </a:cubicBezTo>
                <a:cubicBezTo>
                  <a:pt x="1599218" y="390267"/>
                  <a:pt x="1599218" y="393255"/>
                  <a:pt x="1599218" y="396243"/>
                </a:cubicBezTo>
                <a:cubicBezTo>
                  <a:pt x="1599218" y="396243"/>
                  <a:pt x="1599218" y="396243"/>
                  <a:pt x="1596853" y="397737"/>
                </a:cubicBezTo>
                <a:cubicBezTo>
                  <a:pt x="1599218" y="397737"/>
                  <a:pt x="1599218" y="397737"/>
                  <a:pt x="1599218" y="399230"/>
                </a:cubicBezTo>
                <a:cubicBezTo>
                  <a:pt x="1599218" y="399230"/>
                  <a:pt x="1599218" y="400724"/>
                  <a:pt x="1596853" y="400724"/>
                </a:cubicBezTo>
                <a:cubicBezTo>
                  <a:pt x="1596853" y="402218"/>
                  <a:pt x="1596853" y="405206"/>
                  <a:pt x="1596853" y="406700"/>
                </a:cubicBezTo>
                <a:cubicBezTo>
                  <a:pt x="1599218" y="408193"/>
                  <a:pt x="1599218" y="408193"/>
                  <a:pt x="1601583" y="409687"/>
                </a:cubicBezTo>
                <a:cubicBezTo>
                  <a:pt x="1603949" y="409687"/>
                  <a:pt x="1603949" y="409687"/>
                  <a:pt x="1606314" y="411181"/>
                </a:cubicBezTo>
                <a:cubicBezTo>
                  <a:pt x="1606314" y="412675"/>
                  <a:pt x="1606314" y="414169"/>
                  <a:pt x="1606314" y="415663"/>
                </a:cubicBezTo>
                <a:cubicBezTo>
                  <a:pt x="1603949" y="417156"/>
                  <a:pt x="1601583" y="415663"/>
                  <a:pt x="1599342" y="417156"/>
                </a:cubicBezTo>
                <a:cubicBezTo>
                  <a:pt x="1601708" y="418651"/>
                  <a:pt x="1604073" y="417156"/>
                  <a:pt x="1606314" y="418651"/>
                </a:cubicBezTo>
                <a:cubicBezTo>
                  <a:pt x="1606314" y="418651"/>
                  <a:pt x="1606314" y="418651"/>
                  <a:pt x="1601583" y="418651"/>
                </a:cubicBezTo>
                <a:cubicBezTo>
                  <a:pt x="1599218" y="420144"/>
                  <a:pt x="1599218" y="420144"/>
                  <a:pt x="1596853" y="421638"/>
                </a:cubicBezTo>
                <a:cubicBezTo>
                  <a:pt x="1599218" y="421638"/>
                  <a:pt x="1599218" y="423132"/>
                  <a:pt x="1599218" y="423132"/>
                </a:cubicBezTo>
                <a:cubicBezTo>
                  <a:pt x="1603949" y="423132"/>
                  <a:pt x="1603949" y="423132"/>
                  <a:pt x="1603949" y="421638"/>
                </a:cubicBezTo>
                <a:cubicBezTo>
                  <a:pt x="1608679" y="421638"/>
                  <a:pt x="1610920" y="421638"/>
                  <a:pt x="1613285" y="421638"/>
                </a:cubicBezTo>
                <a:lnTo>
                  <a:pt x="1615650" y="420144"/>
                </a:lnTo>
                <a:cubicBezTo>
                  <a:pt x="1615650" y="420144"/>
                  <a:pt x="1618016" y="420144"/>
                  <a:pt x="1620381" y="420144"/>
                </a:cubicBezTo>
                <a:cubicBezTo>
                  <a:pt x="1622746" y="421638"/>
                  <a:pt x="1620381" y="423132"/>
                  <a:pt x="1622746" y="423132"/>
                </a:cubicBezTo>
                <a:cubicBezTo>
                  <a:pt x="1622746" y="423132"/>
                  <a:pt x="1625111" y="423132"/>
                  <a:pt x="1627477" y="423132"/>
                </a:cubicBezTo>
                <a:cubicBezTo>
                  <a:pt x="1627477" y="424626"/>
                  <a:pt x="1625111" y="424626"/>
                  <a:pt x="1625111" y="426120"/>
                </a:cubicBezTo>
                <a:cubicBezTo>
                  <a:pt x="1620381" y="426120"/>
                  <a:pt x="1618140" y="427614"/>
                  <a:pt x="1615775" y="427614"/>
                </a:cubicBezTo>
                <a:cubicBezTo>
                  <a:pt x="1613410" y="429107"/>
                  <a:pt x="1611044" y="429107"/>
                  <a:pt x="1608803" y="429107"/>
                </a:cubicBezTo>
                <a:cubicBezTo>
                  <a:pt x="1608803" y="430601"/>
                  <a:pt x="1606438" y="432095"/>
                  <a:pt x="1606438" y="433589"/>
                </a:cubicBezTo>
                <a:cubicBezTo>
                  <a:pt x="1608803" y="435083"/>
                  <a:pt x="1608803" y="435083"/>
                  <a:pt x="1611169" y="433589"/>
                </a:cubicBezTo>
                <a:cubicBezTo>
                  <a:pt x="1611169" y="433589"/>
                  <a:pt x="1613534" y="433589"/>
                  <a:pt x="1613534" y="435083"/>
                </a:cubicBezTo>
                <a:cubicBezTo>
                  <a:pt x="1618265" y="435083"/>
                  <a:pt x="1620505" y="433589"/>
                  <a:pt x="1625236" y="435083"/>
                </a:cubicBezTo>
                <a:cubicBezTo>
                  <a:pt x="1622871" y="436577"/>
                  <a:pt x="1622871" y="436577"/>
                  <a:pt x="1620505" y="436577"/>
                </a:cubicBezTo>
                <a:cubicBezTo>
                  <a:pt x="1618140" y="436577"/>
                  <a:pt x="1618140" y="436577"/>
                  <a:pt x="1618140" y="438070"/>
                </a:cubicBezTo>
                <a:cubicBezTo>
                  <a:pt x="1615775" y="438070"/>
                  <a:pt x="1615775" y="438070"/>
                  <a:pt x="1613410" y="438070"/>
                </a:cubicBezTo>
                <a:cubicBezTo>
                  <a:pt x="1613410" y="438070"/>
                  <a:pt x="1611044" y="438070"/>
                  <a:pt x="1611044" y="439564"/>
                </a:cubicBezTo>
                <a:cubicBezTo>
                  <a:pt x="1608679" y="439564"/>
                  <a:pt x="1608679" y="439564"/>
                  <a:pt x="1606314" y="439564"/>
                </a:cubicBezTo>
                <a:cubicBezTo>
                  <a:pt x="1603949" y="439564"/>
                  <a:pt x="1603949" y="439564"/>
                  <a:pt x="1603949" y="439564"/>
                </a:cubicBezTo>
                <a:cubicBezTo>
                  <a:pt x="1601583" y="439564"/>
                  <a:pt x="1599218" y="441058"/>
                  <a:pt x="1599218" y="441058"/>
                </a:cubicBezTo>
                <a:cubicBezTo>
                  <a:pt x="1596853" y="441058"/>
                  <a:pt x="1596853" y="442552"/>
                  <a:pt x="1596853" y="444046"/>
                </a:cubicBezTo>
                <a:lnTo>
                  <a:pt x="1599218" y="444046"/>
                </a:lnTo>
                <a:cubicBezTo>
                  <a:pt x="1601583" y="444046"/>
                  <a:pt x="1606189" y="444046"/>
                  <a:pt x="1608555" y="444046"/>
                </a:cubicBezTo>
                <a:cubicBezTo>
                  <a:pt x="1610920" y="445540"/>
                  <a:pt x="1610920" y="445540"/>
                  <a:pt x="1610920" y="445540"/>
                </a:cubicBezTo>
                <a:cubicBezTo>
                  <a:pt x="1613285" y="445540"/>
                  <a:pt x="1615650" y="445540"/>
                  <a:pt x="1617891" y="445540"/>
                </a:cubicBezTo>
                <a:cubicBezTo>
                  <a:pt x="1617891" y="447033"/>
                  <a:pt x="1617891" y="447033"/>
                  <a:pt x="1620256" y="447033"/>
                </a:cubicBezTo>
                <a:cubicBezTo>
                  <a:pt x="1622622" y="447033"/>
                  <a:pt x="1627228" y="447033"/>
                  <a:pt x="1629593" y="447033"/>
                </a:cubicBezTo>
                <a:cubicBezTo>
                  <a:pt x="1631958" y="447033"/>
                  <a:pt x="1631958" y="447033"/>
                  <a:pt x="1631958" y="445540"/>
                </a:cubicBezTo>
                <a:cubicBezTo>
                  <a:pt x="1634323" y="447033"/>
                  <a:pt x="1634323" y="447033"/>
                  <a:pt x="1634323" y="447033"/>
                </a:cubicBezTo>
                <a:cubicBezTo>
                  <a:pt x="1636689" y="445540"/>
                  <a:pt x="1639054" y="445540"/>
                  <a:pt x="1641295" y="445540"/>
                </a:cubicBezTo>
                <a:cubicBezTo>
                  <a:pt x="1643660" y="447033"/>
                  <a:pt x="1641295" y="447033"/>
                  <a:pt x="1641295" y="448527"/>
                </a:cubicBezTo>
                <a:cubicBezTo>
                  <a:pt x="1643660" y="450021"/>
                  <a:pt x="1646025" y="448527"/>
                  <a:pt x="1648266" y="448527"/>
                </a:cubicBezTo>
                <a:cubicBezTo>
                  <a:pt x="1648266" y="450021"/>
                  <a:pt x="1645901" y="450021"/>
                  <a:pt x="1645901" y="451515"/>
                </a:cubicBezTo>
                <a:cubicBezTo>
                  <a:pt x="1643535" y="451515"/>
                  <a:pt x="1641170" y="451515"/>
                  <a:pt x="1641170" y="451515"/>
                </a:cubicBezTo>
                <a:cubicBezTo>
                  <a:pt x="1638805" y="453009"/>
                  <a:pt x="1638805" y="453009"/>
                  <a:pt x="1636440" y="454503"/>
                </a:cubicBezTo>
                <a:lnTo>
                  <a:pt x="1634074" y="453009"/>
                </a:lnTo>
                <a:cubicBezTo>
                  <a:pt x="1631709" y="453009"/>
                  <a:pt x="1634074" y="454503"/>
                  <a:pt x="1634074" y="454503"/>
                </a:cubicBezTo>
                <a:cubicBezTo>
                  <a:pt x="1634074" y="455997"/>
                  <a:pt x="1636440" y="455997"/>
                  <a:pt x="1638805" y="455997"/>
                </a:cubicBezTo>
                <a:cubicBezTo>
                  <a:pt x="1641170" y="457490"/>
                  <a:pt x="1636440" y="458984"/>
                  <a:pt x="1638805" y="460478"/>
                </a:cubicBezTo>
                <a:cubicBezTo>
                  <a:pt x="1638805" y="461972"/>
                  <a:pt x="1641170" y="461972"/>
                  <a:pt x="1641170" y="461972"/>
                </a:cubicBezTo>
                <a:cubicBezTo>
                  <a:pt x="1641170" y="463466"/>
                  <a:pt x="1638805" y="463466"/>
                  <a:pt x="1638805" y="463466"/>
                </a:cubicBezTo>
                <a:cubicBezTo>
                  <a:pt x="1636440" y="463466"/>
                  <a:pt x="1636440" y="464960"/>
                  <a:pt x="1638805" y="464960"/>
                </a:cubicBezTo>
                <a:cubicBezTo>
                  <a:pt x="1638805" y="464960"/>
                  <a:pt x="1641170" y="466454"/>
                  <a:pt x="1643535" y="466454"/>
                </a:cubicBezTo>
                <a:cubicBezTo>
                  <a:pt x="1643535" y="466454"/>
                  <a:pt x="1643535" y="466454"/>
                  <a:pt x="1643535" y="467947"/>
                </a:cubicBezTo>
                <a:cubicBezTo>
                  <a:pt x="1641170" y="467947"/>
                  <a:pt x="1638805" y="470935"/>
                  <a:pt x="1636564" y="472429"/>
                </a:cubicBezTo>
                <a:cubicBezTo>
                  <a:pt x="1634199" y="473923"/>
                  <a:pt x="1636564" y="473923"/>
                  <a:pt x="1636564" y="475417"/>
                </a:cubicBezTo>
                <a:cubicBezTo>
                  <a:pt x="1636564" y="476910"/>
                  <a:pt x="1636564" y="478404"/>
                  <a:pt x="1636564" y="481392"/>
                </a:cubicBezTo>
                <a:cubicBezTo>
                  <a:pt x="1636564" y="481392"/>
                  <a:pt x="1636564" y="481392"/>
                  <a:pt x="1634199" y="482886"/>
                </a:cubicBezTo>
                <a:cubicBezTo>
                  <a:pt x="1631834" y="482886"/>
                  <a:pt x="1629468" y="482886"/>
                  <a:pt x="1627228" y="482886"/>
                </a:cubicBezTo>
                <a:cubicBezTo>
                  <a:pt x="1624987" y="482886"/>
                  <a:pt x="1622497" y="484380"/>
                  <a:pt x="1620256" y="484380"/>
                </a:cubicBezTo>
                <a:cubicBezTo>
                  <a:pt x="1620256" y="485874"/>
                  <a:pt x="1620256" y="487367"/>
                  <a:pt x="1620256" y="488861"/>
                </a:cubicBezTo>
                <a:cubicBezTo>
                  <a:pt x="1617891" y="487367"/>
                  <a:pt x="1620256" y="485874"/>
                  <a:pt x="1617891" y="484380"/>
                </a:cubicBezTo>
                <a:lnTo>
                  <a:pt x="1615526" y="484380"/>
                </a:lnTo>
                <a:cubicBezTo>
                  <a:pt x="1615526" y="484380"/>
                  <a:pt x="1613160" y="485874"/>
                  <a:pt x="1613160" y="487367"/>
                </a:cubicBezTo>
                <a:cubicBezTo>
                  <a:pt x="1613160" y="487367"/>
                  <a:pt x="1615526" y="487367"/>
                  <a:pt x="1617891" y="488861"/>
                </a:cubicBezTo>
                <a:cubicBezTo>
                  <a:pt x="1620256" y="490355"/>
                  <a:pt x="1622622" y="488861"/>
                  <a:pt x="1624862" y="490355"/>
                </a:cubicBezTo>
                <a:cubicBezTo>
                  <a:pt x="1622497" y="491849"/>
                  <a:pt x="1620132" y="490355"/>
                  <a:pt x="1620132" y="491849"/>
                </a:cubicBezTo>
                <a:cubicBezTo>
                  <a:pt x="1617767" y="493343"/>
                  <a:pt x="1615401" y="493343"/>
                  <a:pt x="1613160" y="493343"/>
                </a:cubicBezTo>
                <a:cubicBezTo>
                  <a:pt x="1613160" y="493343"/>
                  <a:pt x="1610795" y="493343"/>
                  <a:pt x="1610795" y="494837"/>
                </a:cubicBezTo>
                <a:lnTo>
                  <a:pt x="1610795" y="494837"/>
                </a:lnTo>
                <a:cubicBezTo>
                  <a:pt x="1615526" y="494837"/>
                  <a:pt x="1617767" y="494837"/>
                  <a:pt x="1622497" y="494837"/>
                </a:cubicBezTo>
                <a:cubicBezTo>
                  <a:pt x="1622497" y="494837"/>
                  <a:pt x="1622497" y="494837"/>
                  <a:pt x="1624862" y="494837"/>
                </a:cubicBezTo>
                <a:cubicBezTo>
                  <a:pt x="1629593" y="494837"/>
                  <a:pt x="1631834" y="497824"/>
                  <a:pt x="1636564" y="496330"/>
                </a:cubicBezTo>
                <a:lnTo>
                  <a:pt x="1638929" y="496330"/>
                </a:lnTo>
                <a:cubicBezTo>
                  <a:pt x="1638929" y="496330"/>
                  <a:pt x="1638929" y="496330"/>
                  <a:pt x="1638929" y="497824"/>
                </a:cubicBezTo>
                <a:lnTo>
                  <a:pt x="1636564" y="499318"/>
                </a:lnTo>
                <a:cubicBezTo>
                  <a:pt x="1634199" y="499318"/>
                  <a:pt x="1631834" y="499318"/>
                  <a:pt x="1629593" y="499318"/>
                </a:cubicBezTo>
                <a:cubicBezTo>
                  <a:pt x="1629593" y="500812"/>
                  <a:pt x="1629593" y="500812"/>
                  <a:pt x="1627228" y="500812"/>
                </a:cubicBezTo>
                <a:cubicBezTo>
                  <a:pt x="1624862" y="500812"/>
                  <a:pt x="1624862" y="500812"/>
                  <a:pt x="1622497" y="500812"/>
                </a:cubicBezTo>
                <a:cubicBezTo>
                  <a:pt x="1620132" y="502306"/>
                  <a:pt x="1617767" y="502306"/>
                  <a:pt x="1615526" y="503800"/>
                </a:cubicBezTo>
                <a:cubicBezTo>
                  <a:pt x="1615526" y="503800"/>
                  <a:pt x="1615526" y="503800"/>
                  <a:pt x="1615526" y="505293"/>
                </a:cubicBezTo>
                <a:cubicBezTo>
                  <a:pt x="1617891" y="506787"/>
                  <a:pt x="1620256" y="505293"/>
                  <a:pt x="1622497" y="505293"/>
                </a:cubicBezTo>
                <a:cubicBezTo>
                  <a:pt x="1622497" y="506787"/>
                  <a:pt x="1622497" y="506787"/>
                  <a:pt x="1622497" y="506787"/>
                </a:cubicBezTo>
                <a:cubicBezTo>
                  <a:pt x="1620132" y="508281"/>
                  <a:pt x="1615526" y="508281"/>
                  <a:pt x="1615526" y="509775"/>
                </a:cubicBezTo>
                <a:cubicBezTo>
                  <a:pt x="1615526" y="511269"/>
                  <a:pt x="1615526" y="511269"/>
                  <a:pt x="1615526" y="511269"/>
                </a:cubicBezTo>
                <a:cubicBezTo>
                  <a:pt x="1620256" y="511269"/>
                  <a:pt x="1622497" y="511269"/>
                  <a:pt x="1627228" y="511269"/>
                </a:cubicBezTo>
                <a:cubicBezTo>
                  <a:pt x="1627228" y="509775"/>
                  <a:pt x="1629593" y="509775"/>
                  <a:pt x="1631958" y="509775"/>
                </a:cubicBezTo>
                <a:cubicBezTo>
                  <a:pt x="1634323" y="511269"/>
                  <a:pt x="1636689" y="511269"/>
                  <a:pt x="1636689" y="512763"/>
                </a:cubicBezTo>
                <a:cubicBezTo>
                  <a:pt x="1639054" y="512763"/>
                  <a:pt x="1639054" y="511269"/>
                  <a:pt x="1641419" y="511269"/>
                </a:cubicBezTo>
                <a:cubicBezTo>
                  <a:pt x="1643784" y="511269"/>
                  <a:pt x="1646150" y="511269"/>
                  <a:pt x="1648390" y="511269"/>
                </a:cubicBezTo>
                <a:cubicBezTo>
                  <a:pt x="1650756" y="511269"/>
                  <a:pt x="1650756" y="509775"/>
                  <a:pt x="1650756" y="509775"/>
                </a:cubicBezTo>
                <a:cubicBezTo>
                  <a:pt x="1653121" y="509775"/>
                  <a:pt x="1653121" y="511269"/>
                  <a:pt x="1655486" y="511269"/>
                </a:cubicBezTo>
                <a:cubicBezTo>
                  <a:pt x="1653121" y="512763"/>
                  <a:pt x="1650756" y="512763"/>
                  <a:pt x="1650756" y="514256"/>
                </a:cubicBezTo>
                <a:cubicBezTo>
                  <a:pt x="1648390" y="514256"/>
                  <a:pt x="1646025" y="514256"/>
                  <a:pt x="1643784" y="514256"/>
                </a:cubicBezTo>
                <a:cubicBezTo>
                  <a:pt x="1643784" y="514256"/>
                  <a:pt x="1641419" y="514256"/>
                  <a:pt x="1641419" y="515751"/>
                </a:cubicBezTo>
                <a:cubicBezTo>
                  <a:pt x="1639054" y="515751"/>
                  <a:pt x="1634448" y="515751"/>
                  <a:pt x="1632083" y="515751"/>
                </a:cubicBezTo>
                <a:cubicBezTo>
                  <a:pt x="1632083" y="517244"/>
                  <a:pt x="1634448" y="517244"/>
                  <a:pt x="1634448" y="518738"/>
                </a:cubicBezTo>
                <a:cubicBezTo>
                  <a:pt x="1634448" y="517244"/>
                  <a:pt x="1636813" y="517244"/>
                  <a:pt x="1636813" y="517244"/>
                </a:cubicBezTo>
                <a:cubicBezTo>
                  <a:pt x="1641544" y="517244"/>
                  <a:pt x="1646150" y="517244"/>
                  <a:pt x="1650880" y="517244"/>
                </a:cubicBezTo>
                <a:cubicBezTo>
                  <a:pt x="1655611" y="515751"/>
                  <a:pt x="1655611" y="515751"/>
                  <a:pt x="1657851" y="515751"/>
                </a:cubicBezTo>
                <a:cubicBezTo>
                  <a:pt x="1660092" y="515751"/>
                  <a:pt x="1660217" y="515751"/>
                  <a:pt x="1653121" y="520232"/>
                </a:cubicBezTo>
                <a:cubicBezTo>
                  <a:pt x="1653121" y="518738"/>
                  <a:pt x="1653121" y="518738"/>
                  <a:pt x="1650756" y="518738"/>
                </a:cubicBezTo>
                <a:lnTo>
                  <a:pt x="1648390" y="518738"/>
                </a:lnTo>
                <a:cubicBezTo>
                  <a:pt x="1646025" y="518738"/>
                  <a:pt x="1646025" y="518738"/>
                  <a:pt x="1646025" y="520232"/>
                </a:cubicBezTo>
                <a:cubicBezTo>
                  <a:pt x="1641295" y="520232"/>
                  <a:pt x="1641295" y="517244"/>
                  <a:pt x="1639054" y="518738"/>
                </a:cubicBezTo>
                <a:cubicBezTo>
                  <a:pt x="1636689" y="518738"/>
                  <a:pt x="1639054" y="520232"/>
                  <a:pt x="1636689" y="520232"/>
                </a:cubicBezTo>
                <a:cubicBezTo>
                  <a:pt x="1639054" y="520232"/>
                  <a:pt x="1639054" y="520232"/>
                  <a:pt x="1639054" y="520232"/>
                </a:cubicBezTo>
                <a:cubicBezTo>
                  <a:pt x="1643784" y="520232"/>
                  <a:pt x="1648390" y="520232"/>
                  <a:pt x="1653121" y="520232"/>
                </a:cubicBezTo>
                <a:cubicBezTo>
                  <a:pt x="1653121" y="521726"/>
                  <a:pt x="1655486" y="521726"/>
                  <a:pt x="1655486" y="521726"/>
                </a:cubicBezTo>
                <a:lnTo>
                  <a:pt x="1657851" y="521726"/>
                </a:lnTo>
                <a:cubicBezTo>
                  <a:pt x="1660217" y="521726"/>
                  <a:pt x="1660217" y="521726"/>
                  <a:pt x="1660217" y="521726"/>
                </a:cubicBezTo>
                <a:cubicBezTo>
                  <a:pt x="1660217" y="521726"/>
                  <a:pt x="1660217" y="523220"/>
                  <a:pt x="1660217" y="524714"/>
                </a:cubicBezTo>
                <a:cubicBezTo>
                  <a:pt x="1662582" y="526207"/>
                  <a:pt x="1667188" y="524714"/>
                  <a:pt x="1669553" y="526207"/>
                </a:cubicBezTo>
                <a:cubicBezTo>
                  <a:pt x="1669553" y="526207"/>
                  <a:pt x="1669553" y="527701"/>
                  <a:pt x="1671919" y="530689"/>
                </a:cubicBezTo>
                <a:cubicBezTo>
                  <a:pt x="1671919" y="530689"/>
                  <a:pt x="1671919" y="530689"/>
                  <a:pt x="1674284" y="532183"/>
                </a:cubicBezTo>
                <a:cubicBezTo>
                  <a:pt x="1671919" y="533677"/>
                  <a:pt x="1669553" y="532183"/>
                  <a:pt x="1667312" y="532183"/>
                </a:cubicBezTo>
                <a:lnTo>
                  <a:pt x="1667312" y="533677"/>
                </a:lnTo>
                <a:cubicBezTo>
                  <a:pt x="1662582" y="533677"/>
                  <a:pt x="1660341" y="533677"/>
                  <a:pt x="1657976" y="533677"/>
                </a:cubicBezTo>
                <a:lnTo>
                  <a:pt x="1655611" y="532183"/>
                </a:lnTo>
                <a:cubicBezTo>
                  <a:pt x="1655611" y="532183"/>
                  <a:pt x="1653245" y="532183"/>
                  <a:pt x="1653245" y="533677"/>
                </a:cubicBezTo>
                <a:cubicBezTo>
                  <a:pt x="1650880" y="535170"/>
                  <a:pt x="1646274" y="536664"/>
                  <a:pt x="1641544" y="536664"/>
                </a:cubicBezTo>
                <a:cubicBezTo>
                  <a:pt x="1639178" y="536664"/>
                  <a:pt x="1636813" y="538158"/>
                  <a:pt x="1636813" y="538158"/>
                </a:cubicBezTo>
                <a:cubicBezTo>
                  <a:pt x="1634448" y="539652"/>
                  <a:pt x="1632083" y="539652"/>
                  <a:pt x="1629842" y="539652"/>
                </a:cubicBezTo>
                <a:cubicBezTo>
                  <a:pt x="1629842" y="541146"/>
                  <a:pt x="1625111" y="542640"/>
                  <a:pt x="1622871" y="544133"/>
                </a:cubicBezTo>
                <a:cubicBezTo>
                  <a:pt x="1620505" y="542640"/>
                  <a:pt x="1620505" y="542640"/>
                  <a:pt x="1620505" y="542640"/>
                </a:cubicBezTo>
                <a:cubicBezTo>
                  <a:pt x="1620505" y="542640"/>
                  <a:pt x="1618140" y="542640"/>
                  <a:pt x="1618140" y="544133"/>
                </a:cubicBezTo>
                <a:cubicBezTo>
                  <a:pt x="1615775" y="544133"/>
                  <a:pt x="1615775" y="544133"/>
                  <a:pt x="1613410" y="544133"/>
                </a:cubicBezTo>
                <a:cubicBezTo>
                  <a:pt x="1613410" y="544133"/>
                  <a:pt x="1611044" y="544133"/>
                  <a:pt x="1611044" y="545628"/>
                </a:cubicBezTo>
                <a:lnTo>
                  <a:pt x="1608679" y="545628"/>
                </a:lnTo>
                <a:cubicBezTo>
                  <a:pt x="1608679" y="547121"/>
                  <a:pt x="1608679" y="548615"/>
                  <a:pt x="1608679" y="548615"/>
                </a:cubicBezTo>
                <a:cubicBezTo>
                  <a:pt x="1611044" y="550109"/>
                  <a:pt x="1611044" y="548615"/>
                  <a:pt x="1611044" y="548615"/>
                </a:cubicBezTo>
                <a:cubicBezTo>
                  <a:pt x="1613410" y="548615"/>
                  <a:pt x="1613410" y="550109"/>
                  <a:pt x="1613410" y="550109"/>
                </a:cubicBezTo>
                <a:cubicBezTo>
                  <a:pt x="1611044" y="551603"/>
                  <a:pt x="1608679" y="550109"/>
                  <a:pt x="1606438" y="551603"/>
                </a:cubicBezTo>
                <a:cubicBezTo>
                  <a:pt x="1606438" y="551603"/>
                  <a:pt x="1606438" y="553097"/>
                  <a:pt x="1604073" y="553097"/>
                </a:cubicBezTo>
                <a:lnTo>
                  <a:pt x="1604073" y="554591"/>
                </a:lnTo>
                <a:lnTo>
                  <a:pt x="1606438" y="554591"/>
                </a:lnTo>
                <a:cubicBezTo>
                  <a:pt x="1608803" y="554591"/>
                  <a:pt x="1608803" y="554591"/>
                  <a:pt x="1608803" y="553097"/>
                </a:cubicBezTo>
                <a:cubicBezTo>
                  <a:pt x="1611169" y="553097"/>
                  <a:pt x="1611169" y="553097"/>
                  <a:pt x="1613534" y="553097"/>
                </a:cubicBezTo>
                <a:lnTo>
                  <a:pt x="1615899" y="553097"/>
                </a:lnTo>
                <a:lnTo>
                  <a:pt x="1618265" y="553097"/>
                </a:lnTo>
                <a:cubicBezTo>
                  <a:pt x="1618265" y="553097"/>
                  <a:pt x="1620630" y="553097"/>
                  <a:pt x="1620630" y="551603"/>
                </a:cubicBezTo>
                <a:cubicBezTo>
                  <a:pt x="1622995" y="551603"/>
                  <a:pt x="1622995" y="551603"/>
                  <a:pt x="1622995" y="553097"/>
                </a:cubicBezTo>
                <a:cubicBezTo>
                  <a:pt x="1622995" y="554591"/>
                  <a:pt x="1620630" y="553097"/>
                  <a:pt x="1622995" y="554591"/>
                </a:cubicBezTo>
                <a:cubicBezTo>
                  <a:pt x="1622995" y="554591"/>
                  <a:pt x="1622995" y="554591"/>
                  <a:pt x="1622995" y="553097"/>
                </a:cubicBezTo>
                <a:cubicBezTo>
                  <a:pt x="1625360" y="553097"/>
                  <a:pt x="1625360" y="553097"/>
                  <a:pt x="1625360" y="553097"/>
                </a:cubicBezTo>
                <a:cubicBezTo>
                  <a:pt x="1627726" y="553097"/>
                  <a:pt x="1627726" y="553097"/>
                  <a:pt x="1627726" y="551603"/>
                </a:cubicBezTo>
                <a:cubicBezTo>
                  <a:pt x="1630091" y="553097"/>
                  <a:pt x="1627726" y="556084"/>
                  <a:pt x="1632456" y="556084"/>
                </a:cubicBezTo>
                <a:cubicBezTo>
                  <a:pt x="1630091" y="557578"/>
                  <a:pt x="1625485" y="556084"/>
                  <a:pt x="1623119" y="556084"/>
                </a:cubicBezTo>
                <a:cubicBezTo>
                  <a:pt x="1623119" y="557578"/>
                  <a:pt x="1623119" y="557578"/>
                  <a:pt x="1623119" y="557578"/>
                </a:cubicBezTo>
                <a:cubicBezTo>
                  <a:pt x="1623119" y="559072"/>
                  <a:pt x="1623119" y="560566"/>
                  <a:pt x="1623119" y="562060"/>
                </a:cubicBezTo>
                <a:cubicBezTo>
                  <a:pt x="1625485" y="562060"/>
                  <a:pt x="1625485" y="563554"/>
                  <a:pt x="1625485" y="563554"/>
                </a:cubicBezTo>
                <a:cubicBezTo>
                  <a:pt x="1627850" y="563554"/>
                  <a:pt x="1630215" y="563554"/>
                  <a:pt x="1630215" y="563554"/>
                </a:cubicBezTo>
                <a:cubicBezTo>
                  <a:pt x="1632581" y="563554"/>
                  <a:pt x="1632581" y="562060"/>
                  <a:pt x="1632581" y="562060"/>
                </a:cubicBezTo>
                <a:cubicBezTo>
                  <a:pt x="1634946" y="563554"/>
                  <a:pt x="1634946" y="563554"/>
                  <a:pt x="1637311" y="563554"/>
                </a:cubicBezTo>
                <a:cubicBezTo>
                  <a:pt x="1639676" y="563554"/>
                  <a:pt x="1637311" y="565047"/>
                  <a:pt x="1639676" y="565047"/>
                </a:cubicBezTo>
                <a:cubicBezTo>
                  <a:pt x="1639676" y="566541"/>
                  <a:pt x="1639676" y="566541"/>
                  <a:pt x="1639676" y="566541"/>
                </a:cubicBezTo>
                <a:cubicBezTo>
                  <a:pt x="1642042" y="566541"/>
                  <a:pt x="1639676" y="568035"/>
                  <a:pt x="1639676" y="568035"/>
                </a:cubicBezTo>
                <a:cubicBezTo>
                  <a:pt x="1642042" y="569529"/>
                  <a:pt x="1644407" y="569529"/>
                  <a:pt x="1644407" y="569529"/>
                </a:cubicBezTo>
                <a:cubicBezTo>
                  <a:pt x="1639676" y="572517"/>
                  <a:pt x="1635070" y="574010"/>
                  <a:pt x="1630340" y="575504"/>
                </a:cubicBezTo>
                <a:cubicBezTo>
                  <a:pt x="1630340" y="576998"/>
                  <a:pt x="1630340" y="578492"/>
                  <a:pt x="1630340" y="579986"/>
                </a:cubicBezTo>
                <a:cubicBezTo>
                  <a:pt x="1635070" y="579986"/>
                  <a:pt x="1632705" y="578492"/>
                  <a:pt x="1635070" y="576998"/>
                </a:cubicBezTo>
                <a:cubicBezTo>
                  <a:pt x="1635070" y="576998"/>
                  <a:pt x="1637435" y="576998"/>
                  <a:pt x="1637435" y="578492"/>
                </a:cubicBezTo>
                <a:cubicBezTo>
                  <a:pt x="1639801" y="578492"/>
                  <a:pt x="1639801" y="578492"/>
                  <a:pt x="1642166" y="578492"/>
                </a:cubicBezTo>
                <a:cubicBezTo>
                  <a:pt x="1642166" y="578492"/>
                  <a:pt x="1642166" y="578492"/>
                  <a:pt x="1642166" y="579986"/>
                </a:cubicBezTo>
                <a:cubicBezTo>
                  <a:pt x="1642166" y="581480"/>
                  <a:pt x="1639801" y="581480"/>
                  <a:pt x="1637435" y="582974"/>
                </a:cubicBezTo>
                <a:cubicBezTo>
                  <a:pt x="1637435" y="584467"/>
                  <a:pt x="1639801" y="584467"/>
                  <a:pt x="1642166" y="585961"/>
                </a:cubicBezTo>
                <a:cubicBezTo>
                  <a:pt x="1644531" y="584467"/>
                  <a:pt x="1646897" y="585961"/>
                  <a:pt x="1646897" y="582974"/>
                </a:cubicBezTo>
                <a:cubicBezTo>
                  <a:pt x="1649262" y="584467"/>
                  <a:pt x="1649262" y="584467"/>
                  <a:pt x="1651627" y="584467"/>
                </a:cubicBezTo>
                <a:lnTo>
                  <a:pt x="1653992" y="584467"/>
                </a:lnTo>
                <a:cubicBezTo>
                  <a:pt x="1656358" y="585961"/>
                  <a:pt x="1656358" y="585961"/>
                  <a:pt x="1656358" y="585961"/>
                </a:cubicBezTo>
                <a:cubicBezTo>
                  <a:pt x="1658723" y="585961"/>
                  <a:pt x="1658723" y="585961"/>
                  <a:pt x="1661088" y="584467"/>
                </a:cubicBezTo>
                <a:cubicBezTo>
                  <a:pt x="1663453" y="585961"/>
                  <a:pt x="1663453" y="587455"/>
                  <a:pt x="1665819" y="587455"/>
                </a:cubicBezTo>
                <a:cubicBezTo>
                  <a:pt x="1668184" y="587455"/>
                  <a:pt x="1670549" y="587455"/>
                  <a:pt x="1672790" y="587455"/>
                </a:cubicBezTo>
                <a:cubicBezTo>
                  <a:pt x="1672790" y="587455"/>
                  <a:pt x="1672790" y="587455"/>
                  <a:pt x="1672790" y="585961"/>
                </a:cubicBezTo>
                <a:cubicBezTo>
                  <a:pt x="1675155" y="585961"/>
                  <a:pt x="1677520" y="585961"/>
                  <a:pt x="1677520" y="585961"/>
                </a:cubicBezTo>
                <a:cubicBezTo>
                  <a:pt x="1679886" y="587455"/>
                  <a:pt x="1679886" y="587455"/>
                  <a:pt x="1679886" y="587455"/>
                </a:cubicBezTo>
                <a:cubicBezTo>
                  <a:pt x="1682251" y="587455"/>
                  <a:pt x="1682251" y="587455"/>
                  <a:pt x="1684616" y="585961"/>
                </a:cubicBezTo>
                <a:cubicBezTo>
                  <a:pt x="1686981" y="585961"/>
                  <a:pt x="1686981" y="588949"/>
                  <a:pt x="1689347" y="587455"/>
                </a:cubicBezTo>
                <a:cubicBezTo>
                  <a:pt x="1689347" y="588949"/>
                  <a:pt x="1689347" y="590443"/>
                  <a:pt x="1689347" y="591937"/>
                </a:cubicBezTo>
                <a:cubicBezTo>
                  <a:pt x="1691712" y="593430"/>
                  <a:pt x="1694077" y="590443"/>
                  <a:pt x="1694077" y="593430"/>
                </a:cubicBezTo>
                <a:cubicBezTo>
                  <a:pt x="1696442" y="593430"/>
                  <a:pt x="1701049" y="593430"/>
                  <a:pt x="1703414" y="593430"/>
                </a:cubicBezTo>
                <a:cubicBezTo>
                  <a:pt x="1701049" y="594924"/>
                  <a:pt x="1701049" y="594924"/>
                  <a:pt x="1701049" y="594924"/>
                </a:cubicBezTo>
                <a:cubicBezTo>
                  <a:pt x="1701049" y="594924"/>
                  <a:pt x="1698683" y="594924"/>
                  <a:pt x="1696318" y="594924"/>
                </a:cubicBezTo>
                <a:cubicBezTo>
                  <a:pt x="1693953" y="597912"/>
                  <a:pt x="1689347" y="597912"/>
                  <a:pt x="1684616" y="600900"/>
                </a:cubicBezTo>
                <a:cubicBezTo>
                  <a:pt x="1679886" y="600900"/>
                  <a:pt x="1677645" y="600900"/>
                  <a:pt x="1672914" y="600900"/>
                </a:cubicBezTo>
                <a:cubicBezTo>
                  <a:pt x="1672914" y="600900"/>
                  <a:pt x="1672914" y="600900"/>
                  <a:pt x="1672914" y="602393"/>
                </a:cubicBezTo>
                <a:cubicBezTo>
                  <a:pt x="1668184" y="602393"/>
                  <a:pt x="1665943" y="602393"/>
                  <a:pt x="1661213" y="602393"/>
                </a:cubicBezTo>
                <a:cubicBezTo>
                  <a:pt x="1658847" y="602393"/>
                  <a:pt x="1656482" y="603887"/>
                  <a:pt x="1654241" y="605381"/>
                </a:cubicBezTo>
                <a:cubicBezTo>
                  <a:pt x="1651876" y="605381"/>
                  <a:pt x="1647270" y="605381"/>
                  <a:pt x="1644905" y="605381"/>
                </a:cubicBezTo>
                <a:cubicBezTo>
                  <a:pt x="1642540" y="605381"/>
                  <a:pt x="1642540" y="605381"/>
                  <a:pt x="1642540" y="605381"/>
                </a:cubicBezTo>
                <a:cubicBezTo>
                  <a:pt x="1640174" y="605381"/>
                  <a:pt x="1635568" y="605381"/>
                  <a:pt x="1633203" y="605381"/>
                </a:cubicBezTo>
                <a:cubicBezTo>
                  <a:pt x="1630838" y="608369"/>
                  <a:pt x="1626232" y="609863"/>
                  <a:pt x="1623867" y="611357"/>
                </a:cubicBezTo>
                <a:cubicBezTo>
                  <a:pt x="1621501" y="611357"/>
                  <a:pt x="1621501" y="611357"/>
                  <a:pt x="1621501" y="611357"/>
                </a:cubicBezTo>
                <a:cubicBezTo>
                  <a:pt x="1619136" y="612851"/>
                  <a:pt x="1621501" y="614344"/>
                  <a:pt x="1619136" y="615838"/>
                </a:cubicBezTo>
                <a:cubicBezTo>
                  <a:pt x="1619136" y="615838"/>
                  <a:pt x="1619136" y="617332"/>
                  <a:pt x="1621501" y="618826"/>
                </a:cubicBezTo>
                <a:cubicBezTo>
                  <a:pt x="1623867" y="618826"/>
                  <a:pt x="1626232" y="620320"/>
                  <a:pt x="1630838" y="620320"/>
                </a:cubicBezTo>
                <a:cubicBezTo>
                  <a:pt x="1633203" y="620320"/>
                  <a:pt x="1633203" y="618826"/>
                  <a:pt x="1633203" y="618826"/>
                </a:cubicBezTo>
                <a:cubicBezTo>
                  <a:pt x="1635568" y="618826"/>
                  <a:pt x="1637933" y="618826"/>
                  <a:pt x="1637933" y="618826"/>
                </a:cubicBezTo>
                <a:cubicBezTo>
                  <a:pt x="1637933" y="620320"/>
                  <a:pt x="1640299" y="621814"/>
                  <a:pt x="1640299" y="623307"/>
                </a:cubicBezTo>
                <a:cubicBezTo>
                  <a:pt x="1642664" y="623307"/>
                  <a:pt x="1645029" y="624801"/>
                  <a:pt x="1647270" y="624801"/>
                </a:cubicBezTo>
                <a:cubicBezTo>
                  <a:pt x="1647270" y="623307"/>
                  <a:pt x="1647270" y="623307"/>
                  <a:pt x="1647270" y="621814"/>
                </a:cubicBezTo>
                <a:cubicBezTo>
                  <a:pt x="1649635" y="621814"/>
                  <a:pt x="1652001" y="623307"/>
                  <a:pt x="1652001" y="624801"/>
                </a:cubicBezTo>
                <a:cubicBezTo>
                  <a:pt x="1654366" y="624801"/>
                  <a:pt x="1654366" y="624801"/>
                  <a:pt x="1656731" y="624801"/>
                </a:cubicBezTo>
                <a:lnTo>
                  <a:pt x="1659096" y="623307"/>
                </a:lnTo>
                <a:cubicBezTo>
                  <a:pt x="1661462" y="623307"/>
                  <a:pt x="1663827" y="624801"/>
                  <a:pt x="1663827" y="624801"/>
                </a:cubicBezTo>
                <a:lnTo>
                  <a:pt x="1663827" y="626295"/>
                </a:lnTo>
                <a:cubicBezTo>
                  <a:pt x="1659096" y="626295"/>
                  <a:pt x="1656856" y="626295"/>
                  <a:pt x="1652125" y="626295"/>
                </a:cubicBezTo>
                <a:cubicBezTo>
                  <a:pt x="1652125" y="627789"/>
                  <a:pt x="1649760" y="627789"/>
                  <a:pt x="1645154" y="627789"/>
                </a:cubicBezTo>
                <a:cubicBezTo>
                  <a:pt x="1649884" y="629283"/>
                  <a:pt x="1652125" y="629283"/>
                  <a:pt x="1654490" y="630777"/>
                </a:cubicBezTo>
                <a:cubicBezTo>
                  <a:pt x="1654490" y="629283"/>
                  <a:pt x="1656856" y="629283"/>
                  <a:pt x="1656856" y="629283"/>
                </a:cubicBezTo>
                <a:cubicBezTo>
                  <a:pt x="1661586" y="629283"/>
                  <a:pt x="1663827" y="629283"/>
                  <a:pt x="1668557" y="629283"/>
                </a:cubicBezTo>
                <a:cubicBezTo>
                  <a:pt x="1668557" y="627789"/>
                  <a:pt x="1668557" y="627789"/>
                  <a:pt x="1670923" y="627789"/>
                </a:cubicBezTo>
                <a:cubicBezTo>
                  <a:pt x="1673288" y="627789"/>
                  <a:pt x="1675653" y="626295"/>
                  <a:pt x="1677894" y="627789"/>
                </a:cubicBezTo>
                <a:cubicBezTo>
                  <a:pt x="1677894" y="629283"/>
                  <a:pt x="1673163" y="627789"/>
                  <a:pt x="1673163" y="629283"/>
                </a:cubicBezTo>
                <a:cubicBezTo>
                  <a:pt x="1673163" y="630777"/>
                  <a:pt x="1670798" y="630777"/>
                  <a:pt x="1670798" y="632270"/>
                </a:cubicBezTo>
                <a:cubicBezTo>
                  <a:pt x="1668433" y="630777"/>
                  <a:pt x="1668433" y="630777"/>
                  <a:pt x="1668433" y="630777"/>
                </a:cubicBezTo>
                <a:cubicBezTo>
                  <a:pt x="1666068" y="630777"/>
                  <a:pt x="1666068" y="632270"/>
                  <a:pt x="1666068" y="632270"/>
                </a:cubicBezTo>
                <a:cubicBezTo>
                  <a:pt x="1666068" y="633764"/>
                  <a:pt x="1663702" y="633764"/>
                  <a:pt x="1663702" y="633764"/>
                </a:cubicBezTo>
                <a:lnTo>
                  <a:pt x="1661337" y="633764"/>
                </a:lnTo>
                <a:lnTo>
                  <a:pt x="1658972" y="633764"/>
                </a:lnTo>
                <a:cubicBezTo>
                  <a:pt x="1658972" y="633764"/>
                  <a:pt x="1658972" y="633764"/>
                  <a:pt x="1656607" y="633764"/>
                </a:cubicBezTo>
                <a:cubicBezTo>
                  <a:pt x="1651876" y="633764"/>
                  <a:pt x="1649635" y="633764"/>
                  <a:pt x="1644905" y="633764"/>
                </a:cubicBezTo>
                <a:cubicBezTo>
                  <a:pt x="1642540" y="635258"/>
                  <a:pt x="1642540" y="636752"/>
                  <a:pt x="1640174" y="636752"/>
                </a:cubicBezTo>
                <a:cubicBezTo>
                  <a:pt x="1637809" y="636752"/>
                  <a:pt x="1637809" y="636752"/>
                  <a:pt x="1635444" y="638246"/>
                </a:cubicBezTo>
                <a:cubicBezTo>
                  <a:pt x="1635444" y="639740"/>
                  <a:pt x="1637809" y="638246"/>
                  <a:pt x="1640174" y="638246"/>
                </a:cubicBezTo>
                <a:cubicBezTo>
                  <a:pt x="1640174" y="639740"/>
                  <a:pt x="1642540" y="639740"/>
                  <a:pt x="1642540" y="639740"/>
                </a:cubicBezTo>
                <a:cubicBezTo>
                  <a:pt x="1644905" y="641233"/>
                  <a:pt x="1644905" y="639740"/>
                  <a:pt x="1647270" y="638246"/>
                </a:cubicBezTo>
                <a:cubicBezTo>
                  <a:pt x="1649635" y="638246"/>
                  <a:pt x="1654241" y="638246"/>
                  <a:pt x="1656607" y="638246"/>
                </a:cubicBezTo>
                <a:lnTo>
                  <a:pt x="1658972" y="638246"/>
                </a:lnTo>
                <a:cubicBezTo>
                  <a:pt x="1661337" y="638246"/>
                  <a:pt x="1665943" y="639740"/>
                  <a:pt x="1668308" y="641233"/>
                </a:cubicBezTo>
                <a:cubicBezTo>
                  <a:pt x="1670674" y="641233"/>
                  <a:pt x="1670674" y="641233"/>
                  <a:pt x="1673039" y="639740"/>
                </a:cubicBezTo>
                <a:cubicBezTo>
                  <a:pt x="1675404" y="639740"/>
                  <a:pt x="1677769" y="639740"/>
                  <a:pt x="1680010" y="639740"/>
                </a:cubicBezTo>
                <a:cubicBezTo>
                  <a:pt x="1682375" y="641233"/>
                  <a:pt x="1680010" y="642728"/>
                  <a:pt x="1680010" y="644221"/>
                </a:cubicBezTo>
                <a:cubicBezTo>
                  <a:pt x="1680010" y="645715"/>
                  <a:pt x="1682375" y="644221"/>
                  <a:pt x="1684741" y="644221"/>
                </a:cubicBezTo>
                <a:cubicBezTo>
                  <a:pt x="1687106" y="644221"/>
                  <a:pt x="1689471" y="644221"/>
                  <a:pt x="1689471" y="645715"/>
                </a:cubicBezTo>
                <a:cubicBezTo>
                  <a:pt x="1687106" y="647209"/>
                  <a:pt x="1684741" y="645715"/>
                  <a:pt x="1682500" y="645715"/>
                </a:cubicBezTo>
                <a:cubicBezTo>
                  <a:pt x="1682500" y="645715"/>
                  <a:pt x="1682500" y="647209"/>
                  <a:pt x="1680135" y="647209"/>
                </a:cubicBezTo>
                <a:cubicBezTo>
                  <a:pt x="1677769" y="647209"/>
                  <a:pt x="1673163" y="647209"/>
                  <a:pt x="1670798" y="647209"/>
                </a:cubicBezTo>
                <a:cubicBezTo>
                  <a:pt x="1668433" y="647209"/>
                  <a:pt x="1668433" y="648703"/>
                  <a:pt x="1668433" y="648703"/>
                </a:cubicBezTo>
                <a:cubicBezTo>
                  <a:pt x="1661462" y="648703"/>
                  <a:pt x="1656731" y="648703"/>
                  <a:pt x="1652001" y="648703"/>
                </a:cubicBezTo>
                <a:cubicBezTo>
                  <a:pt x="1649635" y="648703"/>
                  <a:pt x="1649635" y="648703"/>
                  <a:pt x="1649635" y="650197"/>
                </a:cubicBezTo>
                <a:cubicBezTo>
                  <a:pt x="1647270" y="650197"/>
                  <a:pt x="1642664" y="650197"/>
                  <a:pt x="1640299" y="650197"/>
                </a:cubicBezTo>
                <a:lnTo>
                  <a:pt x="1637933" y="651691"/>
                </a:lnTo>
                <a:cubicBezTo>
                  <a:pt x="1635568" y="651691"/>
                  <a:pt x="1635568" y="651691"/>
                  <a:pt x="1633203" y="651691"/>
                </a:cubicBezTo>
                <a:cubicBezTo>
                  <a:pt x="1633203" y="653184"/>
                  <a:pt x="1630838" y="653184"/>
                  <a:pt x="1628472" y="654678"/>
                </a:cubicBezTo>
                <a:cubicBezTo>
                  <a:pt x="1628472" y="654678"/>
                  <a:pt x="1626107" y="654678"/>
                  <a:pt x="1623742" y="654678"/>
                </a:cubicBezTo>
                <a:cubicBezTo>
                  <a:pt x="1621377" y="654678"/>
                  <a:pt x="1621377" y="654678"/>
                  <a:pt x="1621377" y="656172"/>
                </a:cubicBezTo>
                <a:cubicBezTo>
                  <a:pt x="1619011" y="656172"/>
                  <a:pt x="1619011" y="656172"/>
                  <a:pt x="1616646" y="656172"/>
                </a:cubicBezTo>
                <a:cubicBezTo>
                  <a:pt x="1616646" y="654678"/>
                  <a:pt x="1614281" y="654678"/>
                  <a:pt x="1614281" y="654678"/>
                </a:cubicBezTo>
                <a:cubicBezTo>
                  <a:pt x="1609550" y="656172"/>
                  <a:pt x="1604944" y="657666"/>
                  <a:pt x="1600214" y="659160"/>
                </a:cubicBezTo>
                <a:cubicBezTo>
                  <a:pt x="1600214" y="660654"/>
                  <a:pt x="1600214" y="662147"/>
                  <a:pt x="1597849" y="662147"/>
                </a:cubicBezTo>
                <a:cubicBezTo>
                  <a:pt x="1600214" y="662147"/>
                  <a:pt x="1600214" y="662147"/>
                  <a:pt x="1600214" y="662147"/>
                </a:cubicBezTo>
                <a:cubicBezTo>
                  <a:pt x="1607185" y="663641"/>
                  <a:pt x="1614281" y="662147"/>
                  <a:pt x="1621252" y="662147"/>
                </a:cubicBezTo>
                <a:cubicBezTo>
                  <a:pt x="1621252" y="662147"/>
                  <a:pt x="1621252" y="662147"/>
                  <a:pt x="1623617" y="662147"/>
                </a:cubicBezTo>
                <a:cubicBezTo>
                  <a:pt x="1625983" y="662147"/>
                  <a:pt x="1628348" y="662147"/>
                  <a:pt x="1630589" y="662147"/>
                </a:cubicBezTo>
                <a:cubicBezTo>
                  <a:pt x="1632954" y="662147"/>
                  <a:pt x="1632954" y="662147"/>
                  <a:pt x="1632954" y="662147"/>
                </a:cubicBezTo>
                <a:cubicBezTo>
                  <a:pt x="1635319" y="662147"/>
                  <a:pt x="1635319" y="662147"/>
                  <a:pt x="1637685" y="662147"/>
                </a:cubicBezTo>
                <a:lnTo>
                  <a:pt x="1640050" y="662147"/>
                </a:lnTo>
                <a:cubicBezTo>
                  <a:pt x="1642415" y="660654"/>
                  <a:pt x="1644780" y="662147"/>
                  <a:pt x="1647021" y="660654"/>
                </a:cubicBezTo>
                <a:lnTo>
                  <a:pt x="1649386" y="662147"/>
                </a:lnTo>
                <a:cubicBezTo>
                  <a:pt x="1647021" y="663641"/>
                  <a:pt x="1644656" y="663641"/>
                  <a:pt x="1642415" y="665135"/>
                </a:cubicBezTo>
                <a:cubicBezTo>
                  <a:pt x="1642415" y="665135"/>
                  <a:pt x="1642415" y="666629"/>
                  <a:pt x="1644780" y="666629"/>
                </a:cubicBezTo>
                <a:cubicBezTo>
                  <a:pt x="1644780" y="666629"/>
                  <a:pt x="1644780" y="666629"/>
                  <a:pt x="1647146" y="666629"/>
                </a:cubicBezTo>
                <a:cubicBezTo>
                  <a:pt x="1649511" y="669617"/>
                  <a:pt x="1647146" y="672604"/>
                  <a:pt x="1647146" y="675592"/>
                </a:cubicBezTo>
                <a:cubicBezTo>
                  <a:pt x="1649511" y="675592"/>
                  <a:pt x="1651876" y="675592"/>
                  <a:pt x="1654117" y="675592"/>
                </a:cubicBezTo>
                <a:cubicBezTo>
                  <a:pt x="1656482" y="677086"/>
                  <a:pt x="1654117" y="677086"/>
                  <a:pt x="1654117" y="677086"/>
                </a:cubicBezTo>
                <a:cubicBezTo>
                  <a:pt x="1654117" y="678580"/>
                  <a:pt x="1654117" y="678580"/>
                  <a:pt x="1654117" y="680074"/>
                </a:cubicBezTo>
                <a:lnTo>
                  <a:pt x="1651752" y="680074"/>
                </a:lnTo>
                <a:cubicBezTo>
                  <a:pt x="1649386" y="680074"/>
                  <a:pt x="1649386" y="677086"/>
                  <a:pt x="1649386" y="677086"/>
                </a:cubicBezTo>
                <a:cubicBezTo>
                  <a:pt x="1647021" y="677086"/>
                  <a:pt x="1647021" y="678580"/>
                  <a:pt x="1647021" y="678580"/>
                </a:cubicBezTo>
                <a:cubicBezTo>
                  <a:pt x="1644656" y="678580"/>
                  <a:pt x="1644656" y="678580"/>
                  <a:pt x="1642291" y="678580"/>
                </a:cubicBezTo>
                <a:cubicBezTo>
                  <a:pt x="1642291" y="678580"/>
                  <a:pt x="1639925" y="680074"/>
                  <a:pt x="1637560" y="680074"/>
                </a:cubicBezTo>
                <a:lnTo>
                  <a:pt x="1635195" y="681567"/>
                </a:lnTo>
                <a:cubicBezTo>
                  <a:pt x="1635195" y="683061"/>
                  <a:pt x="1635195" y="684555"/>
                  <a:pt x="1635195" y="686049"/>
                </a:cubicBezTo>
                <a:cubicBezTo>
                  <a:pt x="1632830" y="686049"/>
                  <a:pt x="1632830" y="687543"/>
                  <a:pt x="1632830" y="687543"/>
                </a:cubicBezTo>
                <a:cubicBezTo>
                  <a:pt x="1632830" y="689037"/>
                  <a:pt x="1635195" y="689037"/>
                  <a:pt x="1637560" y="690530"/>
                </a:cubicBezTo>
                <a:cubicBezTo>
                  <a:pt x="1637560" y="690530"/>
                  <a:pt x="1637560" y="689037"/>
                  <a:pt x="1639925" y="689037"/>
                </a:cubicBezTo>
                <a:lnTo>
                  <a:pt x="1642291" y="689037"/>
                </a:lnTo>
                <a:cubicBezTo>
                  <a:pt x="1642291" y="690530"/>
                  <a:pt x="1639925" y="690530"/>
                  <a:pt x="1639925" y="692024"/>
                </a:cubicBezTo>
                <a:cubicBezTo>
                  <a:pt x="1637560" y="692024"/>
                  <a:pt x="1635195" y="693518"/>
                  <a:pt x="1635195" y="695012"/>
                </a:cubicBezTo>
                <a:cubicBezTo>
                  <a:pt x="1635195" y="695012"/>
                  <a:pt x="1635195" y="695012"/>
                  <a:pt x="1632830" y="696506"/>
                </a:cubicBezTo>
                <a:lnTo>
                  <a:pt x="1632830" y="696506"/>
                </a:lnTo>
                <a:cubicBezTo>
                  <a:pt x="1632830" y="695012"/>
                  <a:pt x="1635195" y="696506"/>
                  <a:pt x="1635195" y="695012"/>
                </a:cubicBezTo>
                <a:cubicBezTo>
                  <a:pt x="1632830" y="693518"/>
                  <a:pt x="1632830" y="693518"/>
                  <a:pt x="1630464" y="695012"/>
                </a:cubicBezTo>
                <a:cubicBezTo>
                  <a:pt x="1630464" y="695012"/>
                  <a:pt x="1630464" y="696506"/>
                  <a:pt x="1632830" y="696506"/>
                </a:cubicBezTo>
                <a:cubicBezTo>
                  <a:pt x="1635195" y="696506"/>
                  <a:pt x="1637560" y="696506"/>
                  <a:pt x="1637560" y="698000"/>
                </a:cubicBezTo>
                <a:cubicBezTo>
                  <a:pt x="1639925" y="698000"/>
                  <a:pt x="1639925" y="698000"/>
                  <a:pt x="1642291" y="698000"/>
                </a:cubicBezTo>
                <a:cubicBezTo>
                  <a:pt x="1642291" y="698000"/>
                  <a:pt x="1644656" y="696506"/>
                  <a:pt x="1647021" y="696506"/>
                </a:cubicBezTo>
                <a:cubicBezTo>
                  <a:pt x="1647021" y="698000"/>
                  <a:pt x="1647021" y="698000"/>
                  <a:pt x="1647021" y="699494"/>
                </a:cubicBezTo>
                <a:cubicBezTo>
                  <a:pt x="1649386" y="699494"/>
                  <a:pt x="1651752" y="699494"/>
                  <a:pt x="1653992" y="702481"/>
                </a:cubicBezTo>
                <a:lnTo>
                  <a:pt x="1653992" y="703975"/>
                </a:lnTo>
                <a:cubicBezTo>
                  <a:pt x="1653992" y="705469"/>
                  <a:pt x="1651627" y="705469"/>
                  <a:pt x="1651627" y="705469"/>
                </a:cubicBezTo>
                <a:cubicBezTo>
                  <a:pt x="1653992" y="706963"/>
                  <a:pt x="1656358" y="705469"/>
                  <a:pt x="1658598" y="708457"/>
                </a:cubicBezTo>
                <a:lnTo>
                  <a:pt x="1660964" y="706963"/>
                </a:lnTo>
                <a:lnTo>
                  <a:pt x="1663329" y="708457"/>
                </a:lnTo>
                <a:cubicBezTo>
                  <a:pt x="1665694" y="708457"/>
                  <a:pt x="1665694" y="708457"/>
                  <a:pt x="1668059" y="708457"/>
                </a:cubicBezTo>
                <a:cubicBezTo>
                  <a:pt x="1668059" y="708457"/>
                  <a:pt x="1668059" y="706963"/>
                  <a:pt x="1670425" y="706963"/>
                </a:cubicBezTo>
                <a:cubicBezTo>
                  <a:pt x="1670425" y="708457"/>
                  <a:pt x="1675155" y="708457"/>
                  <a:pt x="1677396" y="709951"/>
                </a:cubicBezTo>
                <a:cubicBezTo>
                  <a:pt x="1675031" y="712938"/>
                  <a:pt x="1670425" y="712938"/>
                  <a:pt x="1670425" y="717420"/>
                </a:cubicBezTo>
                <a:cubicBezTo>
                  <a:pt x="1668059" y="717420"/>
                  <a:pt x="1665694" y="717420"/>
                  <a:pt x="1665694" y="717420"/>
                </a:cubicBezTo>
                <a:cubicBezTo>
                  <a:pt x="1663329" y="717420"/>
                  <a:pt x="1663329" y="717420"/>
                  <a:pt x="1663329" y="718914"/>
                </a:cubicBezTo>
                <a:cubicBezTo>
                  <a:pt x="1665694" y="718914"/>
                  <a:pt x="1665694" y="718914"/>
                  <a:pt x="1665694" y="718914"/>
                </a:cubicBezTo>
                <a:cubicBezTo>
                  <a:pt x="1668059" y="720407"/>
                  <a:pt x="1668059" y="720407"/>
                  <a:pt x="1670425" y="720407"/>
                </a:cubicBezTo>
                <a:cubicBezTo>
                  <a:pt x="1672790" y="720407"/>
                  <a:pt x="1675155" y="720407"/>
                  <a:pt x="1677396" y="720407"/>
                </a:cubicBezTo>
                <a:cubicBezTo>
                  <a:pt x="1679761" y="721901"/>
                  <a:pt x="1679761" y="723395"/>
                  <a:pt x="1679761" y="723395"/>
                </a:cubicBezTo>
                <a:cubicBezTo>
                  <a:pt x="1677396" y="724889"/>
                  <a:pt x="1675031" y="726383"/>
                  <a:pt x="1668059" y="727877"/>
                </a:cubicBezTo>
                <a:lnTo>
                  <a:pt x="1665694" y="729370"/>
                </a:lnTo>
                <a:cubicBezTo>
                  <a:pt x="1663329" y="729370"/>
                  <a:pt x="1660964" y="729370"/>
                  <a:pt x="1658723" y="729370"/>
                </a:cubicBezTo>
                <a:cubicBezTo>
                  <a:pt x="1656358" y="730864"/>
                  <a:pt x="1658723" y="732358"/>
                  <a:pt x="1656358" y="733852"/>
                </a:cubicBezTo>
                <a:cubicBezTo>
                  <a:pt x="1656358" y="733852"/>
                  <a:pt x="1656358" y="733852"/>
                  <a:pt x="1653992" y="733852"/>
                </a:cubicBezTo>
                <a:cubicBezTo>
                  <a:pt x="1651627" y="732358"/>
                  <a:pt x="1653992" y="730864"/>
                  <a:pt x="1651627" y="729370"/>
                </a:cubicBezTo>
                <a:cubicBezTo>
                  <a:pt x="1651627" y="729370"/>
                  <a:pt x="1651627" y="729370"/>
                  <a:pt x="1644656" y="729370"/>
                </a:cubicBezTo>
                <a:cubicBezTo>
                  <a:pt x="1642291" y="730864"/>
                  <a:pt x="1642291" y="730864"/>
                  <a:pt x="1642291" y="730864"/>
                </a:cubicBezTo>
                <a:cubicBezTo>
                  <a:pt x="1637560" y="730864"/>
                  <a:pt x="1635319" y="730864"/>
                  <a:pt x="1632954" y="730864"/>
                </a:cubicBezTo>
                <a:cubicBezTo>
                  <a:pt x="1628224" y="732358"/>
                  <a:pt x="1625983" y="735346"/>
                  <a:pt x="1623617" y="738333"/>
                </a:cubicBezTo>
                <a:cubicBezTo>
                  <a:pt x="1623617" y="738333"/>
                  <a:pt x="1628348" y="736840"/>
                  <a:pt x="1628348" y="739828"/>
                </a:cubicBezTo>
                <a:cubicBezTo>
                  <a:pt x="1630713" y="738333"/>
                  <a:pt x="1630713" y="738333"/>
                  <a:pt x="1630713" y="738333"/>
                </a:cubicBezTo>
                <a:cubicBezTo>
                  <a:pt x="1633078" y="738333"/>
                  <a:pt x="1635444" y="738333"/>
                  <a:pt x="1637685" y="738333"/>
                </a:cubicBezTo>
                <a:lnTo>
                  <a:pt x="1637685" y="741321"/>
                </a:lnTo>
                <a:cubicBezTo>
                  <a:pt x="1637685" y="742815"/>
                  <a:pt x="1637685" y="742815"/>
                  <a:pt x="1640050" y="742815"/>
                </a:cubicBezTo>
                <a:cubicBezTo>
                  <a:pt x="1640050" y="744309"/>
                  <a:pt x="1642415" y="744309"/>
                  <a:pt x="1644780" y="744309"/>
                </a:cubicBezTo>
                <a:cubicBezTo>
                  <a:pt x="1647146" y="744309"/>
                  <a:pt x="1649511" y="744309"/>
                  <a:pt x="1649511" y="744309"/>
                </a:cubicBezTo>
                <a:cubicBezTo>
                  <a:pt x="1651876" y="742815"/>
                  <a:pt x="1651876" y="742815"/>
                  <a:pt x="1651876" y="742815"/>
                </a:cubicBezTo>
                <a:cubicBezTo>
                  <a:pt x="1654241" y="741321"/>
                  <a:pt x="1658847" y="742815"/>
                  <a:pt x="1661213" y="742815"/>
                </a:cubicBezTo>
                <a:lnTo>
                  <a:pt x="1663578" y="742815"/>
                </a:lnTo>
                <a:cubicBezTo>
                  <a:pt x="1665943" y="742815"/>
                  <a:pt x="1665943" y="741321"/>
                  <a:pt x="1668308" y="742815"/>
                </a:cubicBezTo>
                <a:lnTo>
                  <a:pt x="1668308" y="744309"/>
                </a:lnTo>
                <a:cubicBezTo>
                  <a:pt x="1665943" y="745803"/>
                  <a:pt x="1663578" y="745803"/>
                  <a:pt x="1663578" y="747297"/>
                </a:cubicBezTo>
                <a:cubicBezTo>
                  <a:pt x="1665943" y="748791"/>
                  <a:pt x="1665943" y="747297"/>
                  <a:pt x="1668308" y="747297"/>
                </a:cubicBezTo>
                <a:cubicBezTo>
                  <a:pt x="1668308" y="747297"/>
                  <a:pt x="1668308" y="747297"/>
                  <a:pt x="1670674" y="747297"/>
                </a:cubicBezTo>
                <a:cubicBezTo>
                  <a:pt x="1670674" y="747297"/>
                  <a:pt x="1673039" y="747297"/>
                  <a:pt x="1675404" y="747297"/>
                </a:cubicBezTo>
                <a:cubicBezTo>
                  <a:pt x="1677769" y="747297"/>
                  <a:pt x="1677769" y="747297"/>
                  <a:pt x="1677769" y="747297"/>
                </a:cubicBezTo>
                <a:cubicBezTo>
                  <a:pt x="1677769" y="747297"/>
                  <a:pt x="1680135" y="747297"/>
                  <a:pt x="1680135" y="745803"/>
                </a:cubicBezTo>
                <a:cubicBezTo>
                  <a:pt x="1682500" y="745803"/>
                  <a:pt x="1684865" y="745803"/>
                  <a:pt x="1687106" y="745803"/>
                </a:cubicBezTo>
                <a:cubicBezTo>
                  <a:pt x="1689471" y="744309"/>
                  <a:pt x="1691836" y="745803"/>
                  <a:pt x="1694077" y="744309"/>
                </a:cubicBezTo>
                <a:cubicBezTo>
                  <a:pt x="1696442" y="742815"/>
                  <a:pt x="1696442" y="744309"/>
                  <a:pt x="1698808" y="744309"/>
                </a:cubicBezTo>
                <a:cubicBezTo>
                  <a:pt x="1698808" y="744309"/>
                  <a:pt x="1698808" y="744309"/>
                  <a:pt x="1701173" y="744309"/>
                </a:cubicBezTo>
                <a:lnTo>
                  <a:pt x="1701173" y="745803"/>
                </a:lnTo>
                <a:cubicBezTo>
                  <a:pt x="1698808" y="747297"/>
                  <a:pt x="1696442" y="745803"/>
                  <a:pt x="1696442" y="745803"/>
                </a:cubicBezTo>
                <a:cubicBezTo>
                  <a:pt x="1694077" y="747297"/>
                  <a:pt x="1694077" y="747297"/>
                  <a:pt x="1694077" y="747297"/>
                </a:cubicBezTo>
                <a:cubicBezTo>
                  <a:pt x="1691712" y="747297"/>
                  <a:pt x="1691712" y="747297"/>
                  <a:pt x="1689347" y="747297"/>
                </a:cubicBezTo>
                <a:cubicBezTo>
                  <a:pt x="1686981" y="748791"/>
                  <a:pt x="1682375" y="750284"/>
                  <a:pt x="1680010" y="751778"/>
                </a:cubicBezTo>
                <a:cubicBezTo>
                  <a:pt x="1677645" y="751778"/>
                  <a:pt x="1675280" y="753272"/>
                  <a:pt x="1673039" y="750284"/>
                </a:cubicBezTo>
                <a:cubicBezTo>
                  <a:pt x="1673039" y="751778"/>
                  <a:pt x="1670674" y="753272"/>
                  <a:pt x="1670674" y="753272"/>
                </a:cubicBezTo>
                <a:cubicBezTo>
                  <a:pt x="1668308" y="753272"/>
                  <a:pt x="1665943" y="753272"/>
                  <a:pt x="1665943" y="754766"/>
                </a:cubicBezTo>
                <a:cubicBezTo>
                  <a:pt x="1663578" y="754766"/>
                  <a:pt x="1661213" y="754766"/>
                  <a:pt x="1658972" y="754766"/>
                </a:cubicBezTo>
                <a:cubicBezTo>
                  <a:pt x="1658972" y="754766"/>
                  <a:pt x="1656607" y="754766"/>
                  <a:pt x="1654241" y="754766"/>
                </a:cubicBezTo>
                <a:cubicBezTo>
                  <a:pt x="1654241" y="756260"/>
                  <a:pt x="1651876" y="756260"/>
                  <a:pt x="1651876" y="757754"/>
                </a:cubicBezTo>
                <a:lnTo>
                  <a:pt x="1651876" y="759247"/>
                </a:lnTo>
                <a:cubicBezTo>
                  <a:pt x="1654241" y="759247"/>
                  <a:pt x="1654241" y="757754"/>
                  <a:pt x="1654241" y="757754"/>
                </a:cubicBezTo>
                <a:cubicBezTo>
                  <a:pt x="1656607" y="757754"/>
                  <a:pt x="1658972" y="757754"/>
                  <a:pt x="1661213" y="757754"/>
                </a:cubicBezTo>
                <a:cubicBezTo>
                  <a:pt x="1663578" y="760741"/>
                  <a:pt x="1658847" y="760741"/>
                  <a:pt x="1658847" y="762235"/>
                </a:cubicBezTo>
                <a:cubicBezTo>
                  <a:pt x="1658847" y="763729"/>
                  <a:pt x="1658847" y="765223"/>
                  <a:pt x="1658847" y="765223"/>
                </a:cubicBezTo>
                <a:cubicBezTo>
                  <a:pt x="1656482" y="766717"/>
                  <a:pt x="1654117" y="768210"/>
                  <a:pt x="1651876" y="769704"/>
                </a:cubicBezTo>
                <a:cubicBezTo>
                  <a:pt x="1651876" y="771198"/>
                  <a:pt x="1651876" y="771198"/>
                  <a:pt x="1651876" y="771198"/>
                </a:cubicBezTo>
                <a:cubicBezTo>
                  <a:pt x="1649511" y="772692"/>
                  <a:pt x="1644905" y="772692"/>
                  <a:pt x="1644905" y="775680"/>
                </a:cubicBezTo>
                <a:cubicBezTo>
                  <a:pt x="1644905" y="775680"/>
                  <a:pt x="1644905" y="775680"/>
                  <a:pt x="1642540" y="775680"/>
                </a:cubicBezTo>
                <a:cubicBezTo>
                  <a:pt x="1642540" y="775680"/>
                  <a:pt x="1642540" y="775680"/>
                  <a:pt x="1642540" y="774186"/>
                </a:cubicBezTo>
                <a:lnTo>
                  <a:pt x="1642540" y="774186"/>
                </a:lnTo>
                <a:cubicBezTo>
                  <a:pt x="1640174" y="774186"/>
                  <a:pt x="1640174" y="774186"/>
                  <a:pt x="1637809" y="774186"/>
                </a:cubicBezTo>
                <a:cubicBezTo>
                  <a:pt x="1637809" y="774186"/>
                  <a:pt x="1637809" y="772692"/>
                  <a:pt x="1635444" y="772692"/>
                </a:cubicBezTo>
                <a:cubicBezTo>
                  <a:pt x="1633078" y="774186"/>
                  <a:pt x="1633078" y="774186"/>
                  <a:pt x="1633078" y="775680"/>
                </a:cubicBezTo>
                <a:lnTo>
                  <a:pt x="1633078" y="775680"/>
                </a:lnTo>
                <a:cubicBezTo>
                  <a:pt x="1637809" y="775680"/>
                  <a:pt x="1640050" y="775680"/>
                  <a:pt x="1642415" y="775680"/>
                </a:cubicBezTo>
                <a:cubicBezTo>
                  <a:pt x="1642415" y="777174"/>
                  <a:pt x="1642415" y="777174"/>
                  <a:pt x="1642415" y="777174"/>
                </a:cubicBezTo>
                <a:cubicBezTo>
                  <a:pt x="1640050" y="777174"/>
                  <a:pt x="1637685" y="777174"/>
                  <a:pt x="1635444" y="777174"/>
                </a:cubicBezTo>
                <a:cubicBezTo>
                  <a:pt x="1635444" y="778667"/>
                  <a:pt x="1635444" y="778667"/>
                  <a:pt x="1633078" y="778667"/>
                </a:cubicBezTo>
                <a:cubicBezTo>
                  <a:pt x="1628348" y="778667"/>
                  <a:pt x="1626107" y="778667"/>
                  <a:pt x="1621377" y="778667"/>
                </a:cubicBezTo>
                <a:cubicBezTo>
                  <a:pt x="1621377" y="780161"/>
                  <a:pt x="1619011" y="780161"/>
                  <a:pt x="1619011" y="780161"/>
                </a:cubicBezTo>
                <a:cubicBezTo>
                  <a:pt x="1616646" y="780161"/>
                  <a:pt x="1614281" y="780161"/>
                  <a:pt x="1612040" y="780161"/>
                </a:cubicBezTo>
                <a:cubicBezTo>
                  <a:pt x="1612040" y="781655"/>
                  <a:pt x="1612040" y="781655"/>
                  <a:pt x="1609675" y="781655"/>
                </a:cubicBezTo>
                <a:cubicBezTo>
                  <a:pt x="1607310" y="783149"/>
                  <a:pt x="1607310" y="778667"/>
                  <a:pt x="1602704" y="780161"/>
                </a:cubicBezTo>
                <a:cubicBezTo>
                  <a:pt x="1602704" y="781655"/>
                  <a:pt x="1602704" y="783149"/>
                  <a:pt x="1602704" y="784643"/>
                </a:cubicBezTo>
                <a:cubicBezTo>
                  <a:pt x="1602704" y="784643"/>
                  <a:pt x="1600338" y="784643"/>
                  <a:pt x="1600338" y="786137"/>
                </a:cubicBezTo>
                <a:cubicBezTo>
                  <a:pt x="1597973" y="786137"/>
                  <a:pt x="1600338" y="783149"/>
                  <a:pt x="1597973" y="783149"/>
                </a:cubicBezTo>
                <a:cubicBezTo>
                  <a:pt x="1595608" y="784643"/>
                  <a:pt x="1595608" y="786137"/>
                  <a:pt x="1593243" y="784643"/>
                </a:cubicBezTo>
                <a:cubicBezTo>
                  <a:pt x="1593243" y="787631"/>
                  <a:pt x="1593243" y="790618"/>
                  <a:pt x="1593243" y="792112"/>
                </a:cubicBezTo>
                <a:cubicBezTo>
                  <a:pt x="1595608" y="793606"/>
                  <a:pt x="1597973" y="793606"/>
                  <a:pt x="1600214" y="793606"/>
                </a:cubicBezTo>
                <a:cubicBezTo>
                  <a:pt x="1600214" y="792112"/>
                  <a:pt x="1600214" y="792112"/>
                  <a:pt x="1602579" y="792112"/>
                </a:cubicBezTo>
                <a:cubicBezTo>
                  <a:pt x="1604944" y="792112"/>
                  <a:pt x="1609550" y="792112"/>
                  <a:pt x="1611916" y="792112"/>
                </a:cubicBezTo>
                <a:cubicBezTo>
                  <a:pt x="1611916" y="792112"/>
                  <a:pt x="1614281" y="792112"/>
                  <a:pt x="1614281" y="793606"/>
                </a:cubicBezTo>
                <a:cubicBezTo>
                  <a:pt x="1616646" y="793606"/>
                  <a:pt x="1621252" y="792112"/>
                  <a:pt x="1623617" y="793606"/>
                </a:cubicBezTo>
                <a:cubicBezTo>
                  <a:pt x="1621252" y="795100"/>
                  <a:pt x="1618887" y="795100"/>
                  <a:pt x="1616646" y="795100"/>
                </a:cubicBezTo>
                <a:cubicBezTo>
                  <a:pt x="1614405" y="795100"/>
                  <a:pt x="1611916" y="795100"/>
                  <a:pt x="1609675" y="795100"/>
                </a:cubicBezTo>
                <a:cubicBezTo>
                  <a:pt x="1609675" y="795100"/>
                  <a:pt x="1609675" y="795100"/>
                  <a:pt x="1607310" y="796594"/>
                </a:cubicBezTo>
                <a:cubicBezTo>
                  <a:pt x="1604944" y="796594"/>
                  <a:pt x="1600338" y="796594"/>
                  <a:pt x="1595608" y="796594"/>
                </a:cubicBezTo>
                <a:lnTo>
                  <a:pt x="1593243" y="798087"/>
                </a:lnTo>
                <a:cubicBezTo>
                  <a:pt x="1593243" y="799581"/>
                  <a:pt x="1593243" y="802569"/>
                  <a:pt x="1593243" y="804063"/>
                </a:cubicBezTo>
                <a:cubicBezTo>
                  <a:pt x="1590877" y="804063"/>
                  <a:pt x="1590877" y="805557"/>
                  <a:pt x="1590877" y="805557"/>
                </a:cubicBezTo>
                <a:cubicBezTo>
                  <a:pt x="1590877" y="808544"/>
                  <a:pt x="1590877" y="811532"/>
                  <a:pt x="1590877" y="814520"/>
                </a:cubicBezTo>
                <a:cubicBezTo>
                  <a:pt x="1590877" y="814520"/>
                  <a:pt x="1590877" y="814520"/>
                  <a:pt x="1590877" y="816014"/>
                </a:cubicBezTo>
                <a:cubicBezTo>
                  <a:pt x="1590877" y="817507"/>
                  <a:pt x="1590877" y="819001"/>
                  <a:pt x="1590877" y="820495"/>
                </a:cubicBezTo>
                <a:cubicBezTo>
                  <a:pt x="1590877" y="821989"/>
                  <a:pt x="1588512" y="820495"/>
                  <a:pt x="1588512" y="821989"/>
                </a:cubicBezTo>
                <a:cubicBezTo>
                  <a:pt x="1588512" y="823483"/>
                  <a:pt x="1590877" y="823483"/>
                  <a:pt x="1590877" y="823483"/>
                </a:cubicBezTo>
                <a:cubicBezTo>
                  <a:pt x="1590877" y="824977"/>
                  <a:pt x="1588512" y="826470"/>
                  <a:pt x="1588512" y="827964"/>
                </a:cubicBezTo>
                <a:cubicBezTo>
                  <a:pt x="1588512" y="829458"/>
                  <a:pt x="1588512" y="832446"/>
                  <a:pt x="1588512" y="833940"/>
                </a:cubicBezTo>
                <a:cubicBezTo>
                  <a:pt x="1590877" y="835433"/>
                  <a:pt x="1593243" y="833940"/>
                  <a:pt x="1595483" y="833940"/>
                </a:cubicBezTo>
                <a:cubicBezTo>
                  <a:pt x="1595483" y="836928"/>
                  <a:pt x="1593118" y="835433"/>
                  <a:pt x="1590753" y="835433"/>
                </a:cubicBezTo>
                <a:cubicBezTo>
                  <a:pt x="1590753" y="836928"/>
                  <a:pt x="1588388" y="836928"/>
                  <a:pt x="1588388" y="838421"/>
                </a:cubicBezTo>
                <a:cubicBezTo>
                  <a:pt x="1588388" y="844397"/>
                  <a:pt x="1588388" y="850248"/>
                  <a:pt x="1588388" y="856223"/>
                </a:cubicBezTo>
                <a:cubicBezTo>
                  <a:pt x="1588388" y="856223"/>
                  <a:pt x="1588388" y="857717"/>
                  <a:pt x="1590753" y="857717"/>
                </a:cubicBezTo>
                <a:cubicBezTo>
                  <a:pt x="1590753" y="859211"/>
                  <a:pt x="1590753" y="859211"/>
                  <a:pt x="1590753" y="860704"/>
                </a:cubicBezTo>
                <a:cubicBezTo>
                  <a:pt x="1588388" y="860704"/>
                  <a:pt x="1588388" y="862198"/>
                  <a:pt x="1588388" y="862198"/>
                </a:cubicBezTo>
                <a:cubicBezTo>
                  <a:pt x="1588388" y="863692"/>
                  <a:pt x="1588388" y="863692"/>
                  <a:pt x="1590753" y="865186"/>
                </a:cubicBezTo>
                <a:cubicBezTo>
                  <a:pt x="1590753" y="871162"/>
                  <a:pt x="1590753" y="877012"/>
                  <a:pt x="1590753" y="882988"/>
                </a:cubicBezTo>
                <a:lnTo>
                  <a:pt x="1590753" y="884482"/>
                </a:lnTo>
                <a:lnTo>
                  <a:pt x="1590753" y="885975"/>
                </a:lnTo>
                <a:cubicBezTo>
                  <a:pt x="1590753" y="890457"/>
                  <a:pt x="1590753" y="894938"/>
                  <a:pt x="1590753" y="899295"/>
                </a:cubicBezTo>
                <a:cubicBezTo>
                  <a:pt x="1590753" y="899295"/>
                  <a:pt x="1590753" y="899295"/>
                  <a:pt x="1593118" y="899295"/>
                </a:cubicBezTo>
                <a:cubicBezTo>
                  <a:pt x="1590753" y="900789"/>
                  <a:pt x="1590753" y="900789"/>
                  <a:pt x="1590753" y="900789"/>
                </a:cubicBezTo>
                <a:cubicBezTo>
                  <a:pt x="1590753" y="902283"/>
                  <a:pt x="1593118" y="902283"/>
                  <a:pt x="1593118" y="903777"/>
                </a:cubicBezTo>
                <a:cubicBezTo>
                  <a:pt x="1590753" y="905271"/>
                  <a:pt x="1595483" y="905271"/>
                  <a:pt x="1593118" y="906765"/>
                </a:cubicBezTo>
                <a:lnTo>
                  <a:pt x="1593118" y="908258"/>
                </a:lnTo>
                <a:cubicBezTo>
                  <a:pt x="1593118" y="912740"/>
                  <a:pt x="1593118" y="915728"/>
                  <a:pt x="1593118" y="920085"/>
                </a:cubicBezTo>
                <a:cubicBezTo>
                  <a:pt x="1593118" y="920085"/>
                  <a:pt x="1593118" y="920085"/>
                  <a:pt x="1593118" y="921579"/>
                </a:cubicBezTo>
                <a:cubicBezTo>
                  <a:pt x="1593118" y="923073"/>
                  <a:pt x="1593118" y="924566"/>
                  <a:pt x="1593118" y="924566"/>
                </a:cubicBezTo>
                <a:cubicBezTo>
                  <a:pt x="1595483" y="926060"/>
                  <a:pt x="1597849" y="927554"/>
                  <a:pt x="1597849" y="927554"/>
                </a:cubicBezTo>
                <a:cubicBezTo>
                  <a:pt x="1597849" y="929048"/>
                  <a:pt x="1597849" y="930542"/>
                  <a:pt x="1597849" y="930542"/>
                </a:cubicBezTo>
                <a:cubicBezTo>
                  <a:pt x="1595483" y="932036"/>
                  <a:pt x="1595483" y="932036"/>
                  <a:pt x="1595483" y="933529"/>
                </a:cubicBezTo>
                <a:cubicBezTo>
                  <a:pt x="1597849" y="935023"/>
                  <a:pt x="1597849" y="935023"/>
                  <a:pt x="1600214" y="936517"/>
                </a:cubicBezTo>
                <a:cubicBezTo>
                  <a:pt x="1602579" y="936517"/>
                  <a:pt x="1604944" y="936517"/>
                  <a:pt x="1607185" y="936517"/>
                </a:cubicBezTo>
                <a:cubicBezTo>
                  <a:pt x="1609550" y="936517"/>
                  <a:pt x="1609550" y="936517"/>
                  <a:pt x="1609550" y="938011"/>
                </a:cubicBezTo>
                <a:cubicBezTo>
                  <a:pt x="1614281" y="938011"/>
                  <a:pt x="1616522" y="938011"/>
                  <a:pt x="1618887" y="938011"/>
                </a:cubicBezTo>
                <a:cubicBezTo>
                  <a:pt x="1618887" y="939505"/>
                  <a:pt x="1623617" y="938011"/>
                  <a:pt x="1623617" y="939505"/>
                </a:cubicBezTo>
                <a:cubicBezTo>
                  <a:pt x="1623617" y="940999"/>
                  <a:pt x="1623617" y="942492"/>
                  <a:pt x="1623617" y="943987"/>
                </a:cubicBezTo>
                <a:cubicBezTo>
                  <a:pt x="1625983" y="943987"/>
                  <a:pt x="1625983" y="945480"/>
                  <a:pt x="1625983" y="945480"/>
                </a:cubicBezTo>
                <a:cubicBezTo>
                  <a:pt x="1628348" y="945480"/>
                  <a:pt x="1630713" y="945480"/>
                  <a:pt x="1630713" y="945480"/>
                </a:cubicBezTo>
                <a:cubicBezTo>
                  <a:pt x="1633078" y="946974"/>
                  <a:pt x="1633078" y="948468"/>
                  <a:pt x="1635444" y="946974"/>
                </a:cubicBezTo>
                <a:cubicBezTo>
                  <a:pt x="1637809" y="948468"/>
                  <a:pt x="1640174" y="949962"/>
                  <a:pt x="1640174" y="951456"/>
                </a:cubicBezTo>
                <a:cubicBezTo>
                  <a:pt x="1640174" y="952950"/>
                  <a:pt x="1635444" y="951456"/>
                  <a:pt x="1635444" y="951456"/>
                </a:cubicBezTo>
                <a:cubicBezTo>
                  <a:pt x="1633078" y="952950"/>
                  <a:pt x="1630713" y="952950"/>
                  <a:pt x="1630713" y="954443"/>
                </a:cubicBezTo>
                <a:lnTo>
                  <a:pt x="1630713" y="955937"/>
                </a:lnTo>
                <a:cubicBezTo>
                  <a:pt x="1630713" y="957431"/>
                  <a:pt x="1633078" y="957431"/>
                  <a:pt x="1633078" y="957431"/>
                </a:cubicBezTo>
                <a:cubicBezTo>
                  <a:pt x="1633078" y="958925"/>
                  <a:pt x="1633078" y="960419"/>
                  <a:pt x="1633078" y="961913"/>
                </a:cubicBezTo>
                <a:lnTo>
                  <a:pt x="1630713" y="963406"/>
                </a:lnTo>
                <a:cubicBezTo>
                  <a:pt x="1630713" y="964900"/>
                  <a:pt x="1630713" y="967888"/>
                  <a:pt x="1630713" y="969382"/>
                </a:cubicBezTo>
                <a:cubicBezTo>
                  <a:pt x="1628348" y="970876"/>
                  <a:pt x="1625983" y="969382"/>
                  <a:pt x="1625983" y="969382"/>
                </a:cubicBezTo>
                <a:cubicBezTo>
                  <a:pt x="1623617" y="969382"/>
                  <a:pt x="1623617" y="969382"/>
                  <a:pt x="1623617" y="969382"/>
                </a:cubicBezTo>
                <a:cubicBezTo>
                  <a:pt x="1621252" y="967888"/>
                  <a:pt x="1618887" y="969382"/>
                  <a:pt x="1616646" y="969382"/>
                </a:cubicBezTo>
                <a:cubicBezTo>
                  <a:pt x="1614405" y="969382"/>
                  <a:pt x="1614281" y="970876"/>
                  <a:pt x="1611916" y="970876"/>
                </a:cubicBezTo>
                <a:cubicBezTo>
                  <a:pt x="1611916" y="970876"/>
                  <a:pt x="1611916" y="970876"/>
                  <a:pt x="1609550" y="969382"/>
                </a:cubicBezTo>
                <a:cubicBezTo>
                  <a:pt x="1609550" y="969382"/>
                  <a:pt x="1607185" y="969382"/>
                  <a:pt x="1607185" y="970876"/>
                </a:cubicBezTo>
                <a:cubicBezTo>
                  <a:pt x="1604820" y="972369"/>
                  <a:pt x="1600214" y="970876"/>
                  <a:pt x="1597849" y="973863"/>
                </a:cubicBezTo>
                <a:cubicBezTo>
                  <a:pt x="1597849" y="976851"/>
                  <a:pt x="1597849" y="979839"/>
                  <a:pt x="1597849" y="984320"/>
                </a:cubicBezTo>
                <a:cubicBezTo>
                  <a:pt x="1600214" y="984320"/>
                  <a:pt x="1600214" y="984320"/>
                  <a:pt x="1600214" y="984320"/>
                </a:cubicBezTo>
                <a:cubicBezTo>
                  <a:pt x="1604944" y="984320"/>
                  <a:pt x="1607185" y="984320"/>
                  <a:pt x="1611916" y="984320"/>
                </a:cubicBezTo>
                <a:cubicBezTo>
                  <a:pt x="1611916" y="984320"/>
                  <a:pt x="1614281" y="984320"/>
                  <a:pt x="1614281" y="985814"/>
                </a:cubicBezTo>
                <a:cubicBezTo>
                  <a:pt x="1616646" y="985814"/>
                  <a:pt x="1621252" y="985814"/>
                  <a:pt x="1625983" y="985814"/>
                </a:cubicBezTo>
                <a:cubicBezTo>
                  <a:pt x="1625983" y="985814"/>
                  <a:pt x="1628348" y="987308"/>
                  <a:pt x="1628348" y="988802"/>
                </a:cubicBezTo>
                <a:cubicBezTo>
                  <a:pt x="1630713" y="987308"/>
                  <a:pt x="1630713" y="987308"/>
                  <a:pt x="1630713" y="987308"/>
                </a:cubicBezTo>
                <a:cubicBezTo>
                  <a:pt x="1633078" y="988802"/>
                  <a:pt x="1635444" y="990296"/>
                  <a:pt x="1635444" y="990296"/>
                </a:cubicBezTo>
                <a:cubicBezTo>
                  <a:pt x="1637809" y="990296"/>
                  <a:pt x="1640174" y="991790"/>
                  <a:pt x="1640174" y="991790"/>
                </a:cubicBezTo>
                <a:cubicBezTo>
                  <a:pt x="1642540" y="993283"/>
                  <a:pt x="1644905" y="994777"/>
                  <a:pt x="1644905" y="994777"/>
                </a:cubicBezTo>
                <a:cubicBezTo>
                  <a:pt x="1644905" y="996271"/>
                  <a:pt x="1644905" y="996271"/>
                  <a:pt x="1644905" y="996271"/>
                </a:cubicBezTo>
                <a:cubicBezTo>
                  <a:pt x="1644905" y="997765"/>
                  <a:pt x="1644905" y="997765"/>
                  <a:pt x="1644905" y="997765"/>
                </a:cubicBezTo>
                <a:cubicBezTo>
                  <a:pt x="1642540" y="999259"/>
                  <a:pt x="1644905" y="1000753"/>
                  <a:pt x="1640174" y="1002246"/>
                </a:cubicBezTo>
                <a:cubicBezTo>
                  <a:pt x="1640174" y="1003740"/>
                  <a:pt x="1642540" y="1006728"/>
                  <a:pt x="1640174" y="1009716"/>
                </a:cubicBezTo>
                <a:cubicBezTo>
                  <a:pt x="1637809" y="1009716"/>
                  <a:pt x="1635444" y="1009716"/>
                  <a:pt x="1630838" y="1009716"/>
                </a:cubicBezTo>
                <a:cubicBezTo>
                  <a:pt x="1630838" y="1009716"/>
                  <a:pt x="1630838" y="1008222"/>
                  <a:pt x="1628472" y="1008222"/>
                </a:cubicBezTo>
                <a:cubicBezTo>
                  <a:pt x="1621501" y="1008222"/>
                  <a:pt x="1614405" y="1008222"/>
                  <a:pt x="1605069" y="1008222"/>
                </a:cubicBezTo>
                <a:lnTo>
                  <a:pt x="1605069" y="1009716"/>
                </a:lnTo>
                <a:cubicBezTo>
                  <a:pt x="1600338" y="1009716"/>
                  <a:pt x="1593367" y="1009716"/>
                  <a:pt x="1588637" y="1009716"/>
                </a:cubicBezTo>
                <a:cubicBezTo>
                  <a:pt x="1588637" y="1011210"/>
                  <a:pt x="1583906" y="1011210"/>
                  <a:pt x="1581665" y="1012703"/>
                </a:cubicBezTo>
                <a:lnTo>
                  <a:pt x="1579300" y="1012703"/>
                </a:lnTo>
                <a:cubicBezTo>
                  <a:pt x="1576935" y="1012703"/>
                  <a:pt x="1576935" y="1011210"/>
                  <a:pt x="1576935" y="1011210"/>
                </a:cubicBezTo>
                <a:cubicBezTo>
                  <a:pt x="1574569" y="1011210"/>
                  <a:pt x="1574569" y="1011210"/>
                  <a:pt x="1574569" y="1012703"/>
                </a:cubicBezTo>
                <a:cubicBezTo>
                  <a:pt x="1569839" y="1012703"/>
                  <a:pt x="1562868" y="1012703"/>
                  <a:pt x="1558137" y="1012703"/>
                </a:cubicBezTo>
                <a:cubicBezTo>
                  <a:pt x="1555772" y="1012703"/>
                  <a:pt x="1555772" y="1012703"/>
                  <a:pt x="1555772" y="1014197"/>
                </a:cubicBezTo>
                <a:cubicBezTo>
                  <a:pt x="1551041" y="1014197"/>
                  <a:pt x="1548801" y="1014197"/>
                  <a:pt x="1544070" y="1014197"/>
                </a:cubicBezTo>
                <a:lnTo>
                  <a:pt x="1541705" y="1015691"/>
                </a:lnTo>
                <a:cubicBezTo>
                  <a:pt x="1539340" y="1015691"/>
                  <a:pt x="1539340" y="1014197"/>
                  <a:pt x="1536974" y="1014197"/>
                </a:cubicBezTo>
                <a:lnTo>
                  <a:pt x="1534609" y="1014197"/>
                </a:lnTo>
                <a:cubicBezTo>
                  <a:pt x="1532244" y="1015691"/>
                  <a:pt x="1532244" y="1017185"/>
                  <a:pt x="1529879" y="1018679"/>
                </a:cubicBezTo>
                <a:cubicBezTo>
                  <a:pt x="1527513" y="1018679"/>
                  <a:pt x="1525148" y="1018679"/>
                  <a:pt x="1525148" y="1018679"/>
                </a:cubicBezTo>
                <a:cubicBezTo>
                  <a:pt x="1522783" y="1020173"/>
                  <a:pt x="1522783" y="1021666"/>
                  <a:pt x="1525148" y="1023160"/>
                </a:cubicBezTo>
                <a:lnTo>
                  <a:pt x="1527513" y="1024654"/>
                </a:lnTo>
                <a:cubicBezTo>
                  <a:pt x="1525148" y="1027642"/>
                  <a:pt x="1520542" y="1029136"/>
                  <a:pt x="1515812" y="1030629"/>
                </a:cubicBezTo>
                <a:cubicBezTo>
                  <a:pt x="1513446" y="1030629"/>
                  <a:pt x="1511081" y="1030629"/>
                  <a:pt x="1508840" y="1030629"/>
                </a:cubicBezTo>
                <a:cubicBezTo>
                  <a:pt x="1508840" y="1032123"/>
                  <a:pt x="1508840" y="1032123"/>
                  <a:pt x="1508840" y="1032123"/>
                </a:cubicBezTo>
                <a:cubicBezTo>
                  <a:pt x="1506475" y="1032123"/>
                  <a:pt x="1504110" y="1032123"/>
                  <a:pt x="1504110" y="1032123"/>
                </a:cubicBezTo>
                <a:cubicBezTo>
                  <a:pt x="1499379" y="1035111"/>
                  <a:pt x="1494773" y="1038099"/>
                  <a:pt x="1490043" y="1041087"/>
                </a:cubicBezTo>
                <a:cubicBezTo>
                  <a:pt x="1492408" y="1041087"/>
                  <a:pt x="1492408" y="1042580"/>
                  <a:pt x="1497014" y="1044074"/>
                </a:cubicBezTo>
                <a:cubicBezTo>
                  <a:pt x="1497014" y="1044074"/>
                  <a:pt x="1501744" y="1044074"/>
                  <a:pt x="1503985" y="1044074"/>
                </a:cubicBezTo>
                <a:cubicBezTo>
                  <a:pt x="1506351" y="1045568"/>
                  <a:pt x="1503985" y="1047062"/>
                  <a:pt x="1503985" y="1048556"/>
                </a:cubicBezTo>
                <a:cubicBezTo>
                  <a:pt x="1503985" y="1050050"/>
                  <a:pt x="1501620" y="1050050"/>
                  <a:pt x="1501620" y="1051543"/>
                </a:cubicBezTo>
                <a:cubicBezTo>
                  <a:pt x="1496890" y="1051543"/>
                  <a:pt x="1492283" y="1051543"/>
                  <a:pt x="1487553" y="1051543"/>
                </a:cubicBezTo>
                <a:lnTo>
                  <a:pt x="1487553" y="1051543"/>
                </a:lnTo>
                <a:lnTo>
                  <a:pt x="1487553" y="1051543"/>
                </a:lnTo>
                <a:cubicBezTo>
                  <a:pt x="1482822" y="1053037"/>
                  <a:pt x="1478216" y="1053037"/>
                  <a:pt x="1473486" y="1053037"/>
                </a:cubicBezTo>
                <a:cubicBezTo>
                  <a:pt x="1473486" y="1053037"/>
                  <a:pt x="1473486" y="1053037"/>
                  <a:pt x="1471121" y="1053037"/>
                </a:cubicBezTo>
                <a:cubicBezTo>
                  <a:pt x="1468755" y="1053037"/>
                  <a:pt x="1466390" y="1053037"/>
                  <a:pt x="1464149" y="1053037"/>
                </a:cubicBezTo>
                <a:cubicBezTo>
                  <a:pt x="1461784" y="1054531"/>
                  <a:pt x="1461784" y="1054531"/>
                  <a:pt x="1459419" y="1056025"/>
                </a:cubicBezTo>
                <a:cubicBezTo>
                  <a:pt x="1459419" y="1057519"/>
                  <a:pt x="1459419" y="1057519"/>
                  <a:pt x="1459419" y="1059013"/>
                </a:cubicBezTo>
                <a:cubicBezTo>
                  <a:pt x="1457054" y="1060506"/>
                  <a:pt x="1457054" y="1063494"/>
                  <a:pt x="1452448" y="1064988"/>
                </a:cubicBezTo>
                <a:cubicBezTo>
                  <a:pt x="1450082" y="1064988"/>
                  <a:pt x="1447717" y="1064988"/>
                  <a:pt x="1445476" y="1064988"/>
                </a:cubicBezTo>
                <a:cubicBezTo>
                  <a:pt x="1443235" y="1064988"/>
                  <a:pt x="1443111" y="1066482"/>
                  <a:pt x="1440746" y="1066482"/>
                </a:cubicBezTo>
                <a:cubicBezTo>
                  <a:pt x="1440746" y="1067976"/>
                  <a:pt x="1440746" y="1069469"/>
                  <a:pt x="1440746" y="1069469"/>
                </a:cubicBezTo>
                <a:cubicBezTo>
                  <a:pt x="1438381" y="1070964"/>
                  <a:pt x="1436015" y="1070964"/>
                  <a:pt x="1431409" y="1072457"/>
                </a:cubicBezTo>
                <a:lnTo>
                  <a:pt x="1429044" y="1073951"/>
                </a:lnTo>
                <a:cubicBezTo>
                  <a:pt x="1431409" y="1075445"/>
                  <a:pt x="1433774" y="1073951"/>
                  <a:pt x="1436015" y="1076939"/>
                </a:cubicBezTo>
                <a:cubicBezTo>
                  <a:pt x="1436015" y="1075445"/>
                  <a:pt x="1436015" y="1075445"/>
                  <a:pt x="1438381" y="1075445"/>
                </a:cubicBezTo>
                <a:cubicBezTo>
                  <a:pt x="1438381" y="1075445"/>
                  <a:pt x="1440746" y="1075445"/>
                  <a:pt x="1445352" y="1075445"/>
                </a:cubicBezTo>
                <a:cubicBezTo>
                  <a:pt x="1445352" y="1075445"/>
                  <a:pt x="1445352" y="1076939"/>
                  <a:pt x="1447717" y="1076939"/>
                </a:cubicBezTo>
                <a:cubicBezTo>
                  <a:pt x="1445352" y="1078433"/>
                  <a:pt x="1442987" y="1076939"/>
                  <a:pt x="1440746" y="1078433"/>
                </a:cubicBezTo>
                <a:cubicBezTo>
                  <a:pt x="1440746" y="1078433"/>
                  <a:pt x="1440746" y="1078433"/>
                  <a:pt x="1438381" y="1079927"/>
                </a:cubicBezTo>
                <a:cubicBezTo>
                  <a:pt x="1438381" y="1081420"/>
                  <a:pt x="1438381" y="1081420"/>
                  <a:pt x="1438381" y="1082914"/>
                </a:cubicBezTo>
                <a:cubicBezTo>
                  <a:pt x="1440746" y="1084408"/>
                  <a:pt x="1443111" y="1082914"/>
                  <a:pt x="1443111" y="1082914"/>
                </a:cubicBezTo>
                <a:cubicBezTo>
                  <a:pt x="1447842" y="1082914"/>
                  <a:pt x="1450082" y="1082914"/>
                  <a:pt x="1454813" y="1082914"/>
                </a:cubicBezTo>
                <a:cubicBezTo>
                  <a:pt x="1454813" y="1082914"/>
                  <a:pt x="1457178" y="1082914"/>
                  <a:pt x="1457178" y="1084408"/>
                </a:cubicBezTo>
                <a:cubicBezTo>
                  <a:pt x="1457178" y="1085902"/>
                  <a:pt x="1454813" y="1084408"/>
                  <a:pt x="1452448" y="1085902"/>
                </a:cubicBezTo>
                <a:cubicBezTo>
                  <a:pt x="1450082" y="1085902"/>
                  <a:pt x="1447717" y="1085902"/>
                  <a:pt x="1447717" y="1085902"/>
                </a:cubicBezTo>
                <a:cubicBezTo>
                  <a:pt x="1442987" y="1087396"/>
                  <a:pt x="1438381" y="1088890"/>
                  <a:pt x="1436015" y="1090383"/>
                </a:cubicBezTo>
                <a:cubicBezTo>
                  <a:pt x="1431285" y="1090383"/>
                  <a:pt x="1426679" y="1090383"/>
                  <a:pt x="1424313" y="1090383"/>
                </a:cubicBezTo>
                <a:cubicBezTo>
                  <a:pt x="1421948" y="1090383"/>
                  <a:pt x="1421948" y="1091877"/>
                  <a:pt x="1419583" y="1091877"/>
                </a:cubicBezTo>
                <a:cubicBezTo>
                  <a:pt x="1417218" y="1091877"/>
                  <a:pt x="1412612" y="1091877"/>
                  <a:pt x="1410246" y="1091877"/>
                </a:cubicBezTo>
                <a:lnTo>
                  <a:pt x="1407881" y="1093371"/>
                </a:lnTo>
                <a:cubicBezTo>
                  <a:pt x="1405516" y="1093371"/>
                  <a:pt x="1400910" y="1093371"/>
                  <a:pt x="1398545" y="1093371"/>
                </a:cubicBezTo>
                <a:cubicBezTo>
                  <a:pt x="1396179" y="1093371"/>
                  <a:pt x="1396179" y="1094865"/>
                  <a:pt x="1396179" y="1094865"/>
                </a:cubicBezTo>
                <a:cubicBezTo>
                  <a:pt x="1386843" y="1094865"/>
                  <a:pt x="1379747" y="1094865"/>
                  <a:pt x="1372776" y="1094865"/>
                </a:cubicBezTo>
                <a:cubicBezTo>
                  <a:pt x="1370410" y="1096359"/>
                  <a:pt x="1368045" y="1097853"/>
                  <a:pt x="1365804" y="1097853"/>
                </a:cubicBezTo>
                <a:cubicBezTo>
                  <a:pt x="1363439" y="1099346"/>
                  <a:pt x="1361074" y="1100840"/>
                  <a:pt x="1358833" y="1102334"/>
                </a:cubicBezTo>
                <a:cubicBezTo>
                  <a:pt x="1358833" y="1102334"/>
                  <a:pt x="1356468" y="1102334"/>
                  <a:pt x="1354103" y="1102334"/>
                </a:cubicBezTo>
                <a:cubicBezTo>
                  <a:pt x="1354103" y="1100840"/>
                  <a:pt x="1354103" y="1100840"/>
                  <a:pt x="1351737" y="1100840"/>
                </a:cubicBezTo>
                <a:cubicBezTo>
                  <a:pt x="1351737" y="1100840"/>
                  <a:pt x="1351737" y="1100840"/>
                  <a:pt x="1351737" y="1102334"/>
                </a:cubicBezTo>
                <a:cubicBezTo>
                  <a:pt x="1349372" y="1100840"/>
                  <a:pt x="1344766" y="1100840"/>
                  <a:pt x="1344766" y="1099346"/>
                </a:cubicBezTo>
                <a:cubicBezTo>
                  <a:pt x="1342401" y="1099346"/>
                  <a:pt x="1340036" y="1099346"/>
                  <a:pt x="1337795" y="1099346"/>
                </a:cubicBezTo>
                <a:cubicBezTo>
                  <a:pt x="1335554" y="1099346"/>
                  <a:pt x="1333064" y="1100840"/>
                  <a:pt x="1330824" y="1102334"/>
                </a:cubicBezTo>
                <a:cubicBezTo>
                  <a:pt x="1314391" y="1102334"/>
                  <a:pt x="1298083" y="1102334"/>
                  <a:pt x="1281651" y="1102334"/>
                </a:cubicBezTo>
                <a:cubicBezTo>
                  <a:pt x="1279286" y="1102334"/>
                  <a:pt x="1279286" y="1102334"/>
                  <a:pt x="1279286" y="1103828"/>
                </a:cubicBezTo>
                <a:cubicBezTo>
                  <a:pt x="1276921" y="1102334"/>
                  <a:pt x="1276921" y="1102334"/>
                  <a:pt x="1276921" y="1102334"/>
                </a:cubicBezTo>
                <a:cubicBezTo>
                  <a:pt x="1274555" y="1102334"/>
                  <a:pt x="1274555" y="1102334"/>
                  <a:pt x="1272190" y="1102334"/>
                </a:cubicBezTo>
                <a:cubicBezTo>
                  <a:pt x="1272190" y="1102334"/>
                  <a:pt x="1269825" y="1102334"/>
                  <a:pt x="1269825" y="1103828"/>
                </a:cubicBezTo>
                <a:cubicBezTo>
                  <a:pt x="1267460" y="1103828"/>
                  <a:pt x="1267460" y="1103828"/>
                  <a:pt x="1265094" y="1102334"/>
                </a:cubicBezTo>
                <a:cubicBezTo>
                  <a:pt x="1265094" y="1102334"/>
                  <a:pt x="1262729" y="1102334"/>
                  <a:pt x="1260364" y="1102334"/>
                </a:cubicBezTo>
                <a:cubicBezTo>
                  <a:pt x="1257999" y="1102334"/>
                  <a:pt x="1257999" y="1102334"/>
                  <a:pt x="1257999" y="1103828"/>
                </a:cubicBezTo>
                <a:cubicBezTo>
                  <a:pt x="1255633" y="1102334"/>
                  <a:pt x="1255633" y="1102334"/>
                  <a:pt x="1255633" y="1102334"/>
                </a:cubicBezTo>
                <a:cubicBezTo>
                  <a:pt x="1243931" y="1102334"/>
                  <a:pt x="1234595" y="1102334"/>
                  <a:pt x="1222893" y="1102334"/>
                </a:cubicBezTo>
                <a:cubicBezTo>
                  <a:pt x="1222893" y="1100840"/>
                  <a:pt x="1220528" y="1099346"/>
                  <a:pt x="1218163" y="1099346"/>
                </a:cubicBezTo>
                <a:cubicBezTo>
                  <a:pt x="1215797" y="1099346"/>
                  <a:pt x="1215797" y="1097853"/>
                  <a:pt x="1213432" y="1097853"/>
                </a:cubicBezTo>
                <a:cubicBezTo>
                  <a:pt x="1211067" y="1097853"/>
                  <a:pt x="1211067" y="1097853"/>
                  <a:pt x="1208702" y="1097853"/>
                </a:cubicBezTo>
                <a:cubicBezTo>
                  <a:pt x="1206336" y="1097853"/>
                  <a:pt x="1206336" y="1099346"/>
                  <a:pt x="1206336" y="1099346"/>
                </a:cubicBezTo>
                <a:cubicBezTo>
                  <a:pt x="1203971" y="1097853"/>
                  <a:pt x="1203971" y="1097853"/>
                  <a:pt x="1203971" y="1097853"/>
                </a:cubicBezTo>
                <a:cubicBezTo>
                  <a:pt x="1194635" y="1097853"/>
                  <a:pt x="1185298" y="1097853"/>
                  <a:pt x="1175837" y="1097853"/>
                </a:cubicBezTo>
                <a:cubicBezTo>
                  <a:pt x="1175837" y="1097853"/>
                  <a:pt x="1175837" y="1099346"/>
                  <a:pt x="1173472" y="1099346"/>
                </a:cubicBezTo>
                <a:cubicBezTo>
                  <a:pt x="1171106" y="1099346"/>
                  <a:pt x="1168741" y="1099346"/>
                  <a:pt x="1166500" y="1099346"/>
                </a:cubicBezTo>
                <a:cubicBezTo>
                  <a:pt x="1164135" y="1099346"/>
                  <a:pt x="1164135" y="1099346"/>
                  <a:pt x="1164135" y="1100840"/>
                </a:cubicBezTo>
                <a:cubicBezTo>
                  <a:pt x="1159405" y="1100840"/>
                  <a:pt x="1157164" y="1100840"/>
                  <a:pt x="1152433" y="1100840"/>
                </a:cubicBezTo>
                <a:cubicBezTo>
                  <a:pt x="1150068" y="1100840"/>
                  <a:pt x="1150068" y="1102334"/>
                  <a:pt x="1147703" y="1102334"/>
                </a:cubicBezTo>
                <a:cubicBezTo>
                  <a:pt x="1145338" y="1103828"/>
                  <a:pt x="1145338" y="1102334"/>
                  <a:pt x="1145338" y="1102334"/>
                </a:cubicBezTo>
                <a:cubicBezTo>
                  <a:pt x="1142972" y="1102334"/>
                  <a:pt x="1140607" y="1100840"/>
                  <a:pt x="1136001" y="1100840"/>
                </a:cubicBezTo>
                <a:lnTo>
                  <a:pt x="1133636" y="1099346"/>
                </a:lnTo>
                <a:cubicBezTo>
                  <a:pt x="1131271" y="1100840"/>
                  <a:pt x="1128905" y="1099346"/>
                  <a:pt x="1126665" y="1102334"/>
                </a:cubicBezTo>
                <a:cubicBezTo>
                  <a:pt x="1126665" y="1100840"/>
                  <a:pt x="1126665" y="1100840"/>
                  <a:pt x="1124299" y="1100840"/>
                </a:cubicBezTo>
                <a:cubicBezTo>
                  <a:pt x="1121934" y="1099346"/>
                  <a:pt x="1119569" y="1103828"/>
                  <a:pt x="1117328" y="1100840"/>
                </a:cubicBezTo>
                <a:cubicBezTo>
                  <a:pt x="1114963" y="1102334"/>
                  <a:pt x="1114963" y="1103828"/>
                  <a:pt x="1114963" y="1105322"/>
                </a:cubicBezTo>
                <a:cubicBezTo>
                  <a:pt x="1110232" y="1105322"/>
                  <a:pt x="1110232" y="1105322"/>
                  <a:pt x="1107992" y="1105322"/>
                </a:cubicBezTo>
                <a:cubicBezTo>
                  <a:pt x="1107992" y="1103828"/>
                  <a:pt x="1105626" y="1103828"/>
                  <a:pt x="1105626" y="1103828"/>
                </a:cubicBezTo>
                <a:cubicBezTo>
                  <a:pt x="1103261" y="1103828"/>
                  <a:pt x="1103261" y="1103828"/>
                  <a:pt x="1100896" y="1105322"/>
                </a:cubicBezTo>
                <a:cubicBezTo>
                  <a:pt x="1098531" y="1105322"/>
                  <a:pt x="1098531" y="1103828"/>
                  <a:pt x="1096165" y="1103828"/>
                </a:cubicBezTo>
                <a:cubicBezTo>
                  <a:pt x="1096165" y="1103828"/>
                  <a:pt x="1093800" y="1102334"/>
                  <a:pt x="1091435" y="1105322"/>
                </a:cubicBezTo>
                <a:cubicBezTo>
                  <a:pt x="1084463" y="1105322"/>
                  <a:pt x="1079733" y="1105322"/>
                  <a:pt x="1075002" y="1105322"/>
                </a:cubicBezTo>
                <a:cubicBezTo>
                  <a:pt x="1072637" y="1105322"/>
                  <a:pt x="1072637" y="1106816"/>
                  <a:pt x="1072637" y="1106816"/>
                </a:cubicBezTo>
                <a:lnTo>
                  <a:pt x="1070272" y="1108310"/>
                </a:lnTo>
                <a:cubicBezTo>
                  <a:pt x="1065541" y="1108310"/>
                  <a:pt x="1063301" y="1108310"/>
                  <a:pt x="1058570" y="1108310"/>
                </a:cubicBezTo>
                <a:cubicBezTo>
                  <a:pt x="1058570" y="1108310"/>
                  <a:pt x="1056205" y="1106816"/>
                  <a:pt x="1053840" y="1108310"/>
                </a:cubicBezTo>
                <a:cubicBezTo>
                  <a:pt x="1053840" y="1108310"/>
                  <a:pt x="1053840" y="1108310"/>
                  <a:pt x="1051474" y="1108310"/>
                </a:cubicBezTo>
                <a:cubicBezTo>
                  <a:pt x="1042138" y="1108310"/>
                  <a:pt x="1030436" y="1108310"/>
                  <a:pt x="1018734" y="1108310"/>
                </a:cubicBezTo>
                <a:lnTo>
                  <a:pt x="1016369" y="1108310"/>
                </a:lnTo>
                <a:cubicBezTo>
                  <a:pt x="1016369" y="1108310"/>
                  <a:pt x="1016369" y="1108310"/>
                  <a:pt x="1014004" y="1108310"/>
                </a:cubicBezTo>
                <a:cubicBezTo>
                  <a:pt x="1009273" y="1108310"/>
                  <a:pt x="1004667" y="1108310"/>
                  <a:pt x="999937" y="1108310"/>
                </a:cubicBezTo>
                <a:cubicBezTo>
                  <a:pt x="997571" y="1108310"/>
                  <a:pt x="995206" y="1106816"/>
                  <a:pt x="992965" y="1108310"/>
                </a:cubicBezTo>
                <a:cubicBezTo>
                  <a:pt x="990600" y="1106816"/>
                  <a:pt x="990600" y="1105322"/>
                  <a:pt x="988235" y="1103828"/>
                </a:cubicBezTo>
                <a:cubicBezTo>
                  <a:pt x="981263" y="1103828"/>
                  <a:pt x="971802" y="1103828"/>
                  <a:pt x="962466" y="1103828"/>
                </a:cubicBezTo>
                <a:cubicBezTo>
                  <a:pt x="962466" y="1103828"/>
                  <a:pt x="962466" y="1106816"/>
                  <a:pt x="957735" y="1106816"/>
                </a:cubicBezTo>
                <a:cubicBezTo>
                  <a:pt x="957735" y="1106816"/>
                  <a:pt x="955370" y="1108310"/>
                  <a:pt x="953005" y="1108310"/>
                </a:cubicBezTo>
                <a:lnTo>
                  <a:pt x="950640" y="1108310"/>
                </a:lnTo>
                <a:cubicBezTo>
                  <a:pt x="948274" y="1108310"/>
                  <a:pt x="943668" y="1108310"/>
                  <a:pt x="941303" y="1108310"/>
                </a:cubicBezTo>
                <a:cubicBezTo>
                  <a:pt x="941303" y="1106816"/>
                  <a:pt x="936573" y="1108310"/>
                  <a:pt x="934332" y="1106816"/>
                </a:cubicBezTo>
                <a:cubicBezTo>
                  <a:pt x="936697" y="1106816"/>
                  <a:pt x="936697" y="1106816"/>
                  <a:pt x="939062" y="1105322"/>
                </a:cubicBezTo>
                <a:cubicBezTo>
                  <a:pt x="939062" y="1103828"/>
                  <a:pt x="936697" y="1103828"/>
                  <a:pt x="936697" y="1103828"/>
                </a:cubicBezTo>
                <a:cubicBezTo>
                  <a:pt x="934332" y="1103828"/>
                  <a:pt x="931967" y="1103828"/>
                  <a:pt x="931967" y="1103828"/>
                </a:cubicBezTo>
                <a:cubicBezTo>
                  <a:pt x="931967" y="1102334"/>
                  <a:pt x="929601" y="1102334"/>
                  <a:pt x="929601" y="1102334"/>
                </a:cubicBezTo>
                <a:cubicBezTo>
                  <a:pt x="927236" y="1102334"/>
                  <a:pt x="922630" y="1102334"/>
                  <a:pt x="920265" y="1102334"/>
                </a:cubicBezTo>
                <a:cubicBezTo>
                  <a:pt x="920265" y="1100840"/>
                  <a:pt x="920265" y="1100840"/>
                  <a:pt x="917899" y="1100840"/>
                </a:cubicBezTo>
                <a:cubicBezTo>
                  <a:pt x="917899" y="1100840"/>
                  <a:pt x="917899" y="1100840"/>
                  <a:pt x="915534" y="1102334"/>
                </a:cubicBezTo>
                <a:cubicBezTo>
                  <a:pt x="915534" y="1102334"/>
                  <a:pt x="913169" y="1102334"/>
                  <a:pt x="910804" y="1102334"/>
                </a:cubicBezTo>
                <a:cubicBezTo>
                  <a:pt x="908438" y="1100840"/>
                  <a:pt x="906073" y="1100840"/>
                  <a:pt x="903832" y="1099346"/>
                </a:cubicBezTo>
                <a:cubicBezTo>
                  <a:pt x="903832" y="1099346"/>
                  <a:pt x="901467" y="1099346"/>
                  <a:pt x="901467" y="1100840"/>
                </a:cubicBezTo>
                <a:cubicBezTo>
                  <a:pt x="899102" y="1100840"/>
                  <a:pt x="896737" y="1100840"/>
                  <a:pt x="894496" y="1100840"/>
                </a:cubicBezTo>
                <a:cubicBezTo>
                  <a:pt x="894496" y="1099346"/>
                  <a:pt x="894496" y="1099346"/>
                  <a:pt x="892131" y="1099346"/>
                </a:cubicBezTo>
                <a:cubicBezTo>
                  <a:pt x="889765" y="1099346"/>
                  <a:pt x="885159" y="1099346"/>
                  <a:pt x="882794" y="1099346"/>
                </a:cubicBezTo>
                <a:cubicBezTo>
                  <a:pt x="880429" y="1099346"/>
                  <a:pt x="880429" y="1100840"/>
                  <a:pt x="878064" y="1102334"/>
                </a:cubicBezTo>
                <a:cubicBezTo>
                  <a:pt x="875698" y="1102334"/>
                  <a:pt x="873333" y="1102334"/>
                  <a:pt x="871092" y="1102334"/>
                </a:cubicBezTo>
                <a:cubicBezTo>
                  <a:pt x="866362" y="1100840"/>
                  <a:pt x="864121" y="1099346"/>
                  <a:pt x="861756" y="1099346"/>
                </a:cubicBezTo>
                <a:cubicBezTo>
                  <a:pt x="861756" y="1099346"/>
                  <a:pt x="859390" y="1099346"/>
                  <a:pt x="859390" y="1100840"/>
                </a:cubicBezTo>
                <a:cubicBezTo>
                  <a:pt x="854660" y="1100840"/>
                  <a:pt x="850054" y="1100840"/>
                  <a:pt x="845323" y="1100840"/>
                </a:cubicBezTo>
                <a:lnTo>
                  <a:pt x="845323" y="1099346"/>
                </a:lnTo>
                <a:cubicBezTo>
                  <a:pt x="842958" y="1099346"/>
                  <a:pt x="840593" y="1099346"/>
                  <a:pt x="838352" y="1099346"/>
                </a:cubicBezTo>
                <a:lnTo>
                  <a:pt x="835987" y="1097853"/>
                </a:lnTo>
                <a:cubicBezTo>
                  <a:pt x="833622" y="1097853"/>
                  <a:pt x="831256" y="1097853"/>
                  <a:pt x="829016" y="1097853"/>
                </a:cubicBezTo>
                <a:cubicBezTo>
                  <a:pt x="829016" y="1097853"/>
                  <a:pt x="829016" y="1096359"/>
                  <a:pt x="826650" y="1096359"/>
                </a:cubicBezTo>
                <a:cubicBezTo>
                  <a:pt x="826650" y="1096359"/>
                  <a:pt x="826650" y="1097853"/>
                  <a:pt x="824285" y="1097853"/>
                </a:cubicBezTo>
                <a:cubicBezTo>
                  <a:pt x="819555" y="1097853"/>
                  <a:pt x="812583" y="1097853"/>
                  <a:pt x="807853" y="1097853"/>
                </a:cubicBezTo>
                <a:cubicBezTo>
                  <a:pt x="803122" y="1099346"/>
                  <a:pt x="800881" y="1099346"/>
                  <a:pt x="798516" y="1100840"/>
                </a:cubicBezTo>
                <a:cubicBezTo>
                  <a:pt x="796151" y="1100840"/>
                  <a:pt x="793786" y="1100840"/>
                  <a:pt x="791545" y="1100840"/>
                </a:cubicBezTo>
                <a:cubicBezTo>
                  <a:pt x="789180" y="1100840"/>
                  <a:pt x="789180" y="1102334"/>
                  <a:pt x="786815" y="1103828"/>
                </a:cubicBezTo>
                <a:cubicBezTo>
                  <a:pt x="782084" y="1103828"/>
                  <a:pt x="775113" y="1103828"/>
                  <a:pt x="768141" y="1103828"/>
                </a:cubicBezTo>
                <a:cubicBezTo>
                  <a:pt x="768141" y="1102334"/>
                  <a:pt x="765776" y="1102334"/>
                  <a:pt x="765776" y="1102334"/>
                </a:cubicBezTo>
                <a:cubicBezTo>
                  <a:pt x="763411" y="1102334"/>
                  <a:pt x="761046" y="1102334"/>
                  <a:pt x="756440" y="1102334"/>
                </a:cubicBezTo>
                <a:cubicBezTo>
                  <a:pt x="756440" y="1102334"/>
                  <a:pt x="756440" y="1102334"/>
                  <a:pt x="754074" y="1103828"/>
                </a:cubicBezTo>
                <a:cubicBezTo>
                  <a:pt x="751709" y="1103828"/>
                  <a:pt x="751709" y="1102334"/>
                  <a:pt x="749344" y="1102334"/>
                </a:cubicBezTo>
                <a:cubicBezTo>
                  <a:pt x="746979" y="1102334"/>
                  <a:pt x="746979" y="1102334"/>
                  <a:pt x="746979" y="1103828"/>
                </a:cubicBezTo>
                <a:cubicBezTo>
                  <a:pt x="744613" y="1103828"/>
                  <a:pt x="742248" y="1103828"/>
                  <a:pt x="740007" y="1103828"/>
                </a:cubicBezTo>
                <a:cubicBezTo>
                  <a:pt x="740007" y="1102334"/>
                  <a:pt x="737642" y="1102334"/>
                  <a:pt x="735277" y="1102334"/>
                </a:cubicBezTo>
                <a:cubicBezTo>
                  <a:pt x="735277" y="1100840"/>
                  <a:pt x="732911" y="1100840"/>
                  <a:pt x="732911" y="1099346"/>
                </a:cubicBezTo>
                <a:cubicBezTo>
                  <a:pt x="728181" y="1099346"/>
                  <a:pt x="723575" y="1099346"/>
                  <a:pt x="718845" y="1099346"/>
                </a:cubicBezTo>
                <a:cubicBezTo>
                  <a:pt x="718845" y="1099346"/>
                  <a:pt x="716479" y="1099346"/>
                  <a:pt x="716479" y="1100840"/>
                </a:cubicBezTo>
                <a:cubicBezTo>
                  <a:pt x="709508" y="1100840"/>
                  <a:pt x="702412" y="1100840"/>
                  <a:pt x="695441" y="1100840"/>
                </a:cubicBezTo>
                <a:cubicBezTo>
                  <a:pt x="695441" y="1100840"/>
                  <a:pt x="693076" y="1100840"/>
                  <a:pt x="693076" y="1102334"/>
                </a:cubicBezTo>
                <a:cubicBezTo>
                  <a:pt x="693076" y="1102334"/>
                  <a:pt x="693076" y="1102334"/>
                  <a:pt x="690710" y="1102334"/>
                </a:cubicBezTo>
                <a:cubicBezTo>
                  <a:pt x="690710" y="1100840"/>
                  <a:pt x="690710" y="1100840"/>
                  <a:pt x="688345" y="1100840"/>
                </a:cubicBezTo>
                <a:cubicBezTo>
                  <a:pt x="685980" y="1100840"/>
                  <a:pt x="681374" y="1100840"/>
                  <a:pt x="679009" y="1100840"/>
                </a:cubicBezTo>
                <a:cubicBezTo>
                  <a:pt x="676643" y="1100840"/>
                  <a:pt x="676643" y="1102334"/>
                  <a:pt x="674278" y="1102334"/>
                </a:cubicBezTo>
                <a:cubicBezTo>
                  <a:pt x="671913" y="1103828"/>
                  <a:pt x="669547" y="1103828"/>
                  <a:pt x="667307" y="1103828"/>
                </a:cubicBezTo>
                <a:cubicBezTo>
                  <a:pt x="667307" y="1102334"/>
                  <a:pt x="667307" y="1102334"/>
                  <a:pt x="667307" y="1102334"/>
                </a:cubicBezTo>
                <a:cubicBezTo>
                  <a:pt x="667307" y="1102334"/>
                  <a:pt x="669672" y="1102334"/>
                  <a:pt x="667307" y="1100840"/>
                </a:cubicBezTo>
                <a:cubicBezTo>
                  <a:pt x="667307" y="1100840"/>
                  <a:pt x="667307" y="1100840"/>
                  <a:pt x="667307" y="1102334"/>
                </a:cubicBezTo>
                <a:cubicBezTo>
                  <a:pt x="662576" y="1102334"/>
                  <a:pt x="660336" y="1102334"/>
                  <a:pt x="657970" y="1102334"/>
                </a:cubicBezTo>
                <a:cubicBezTo>
                  <a:pt x="655605" y="1102334"/>
                  <a:pt x="655605" y="1102334"/>
                  <a:pt x="655605" y="1102334"/>
                </a:cubicBezTo>
                <a:cubicBezTo>
                  <a:pt x="653240" y="1103828"/>
                  <a:pt x="650874" y="1102334"/>
                  <a:pt x="648634" y="1103828"/>
                </a:cubicBezTo>
                <a:cubicBezTo>
                  <a:pt x="646268" y="1102334"/>
                  <a:pt x="646268" y="1099346"/>
                  <a:pt x="643903" y="1099346"/>
                </a:cubicBezTo>
                <a:cubicBezTo>
                  <a:pt x="641538" y="1099346"/>
                  <a:pt x="639173" y="1100840"/>
                  <a:pt x="639173" y="1102334"/>
                </a:cubicBezTo>
                <a:cubicBezTo>
                  <a:pt x="636807" y="1102334"/>
                  <a:pt x="634442" y="1102334"/>
                  <a:pt x="632201" y="1102334"/>
                </a:cubicBezTo>
                <a:cubicBezTo>
                  <a:pt x="632201" y="1100840"/>
                  <a:pt x="629836" y="1100840"/>
                  <a:pt x="629836" y="1100840"/>
                </a:cubicBezTo>
                <a:cubicBezTo>
                  <a:pt x="625106" y="1100840"/>
                  <a:pt x="622865" y="1100840"/>
                  <a:pt x="618134" y="1100840"/>
                </a:cubicBezTo>
                <a:cubicBezTo>
                  <a:pt x="618134" y="1099346"/>
                  <a:pt x="618134" y="1099346"/>
                  <a:pt x="615769" y="1099346"/>
                </a:cubicBezTo>
                <a:lnTo>
                  <a:pt x="613404" y="1099346"/>
                </a:lnTo>
                <a:cubicBezTo>
                  <a:pt x="611038" y="1099346"/>
                  <a:pt x="611038" y="1100840"/>
                  <a:pt x="608673" y="1100840"/>
                </a:cubicBezTo>
                <a:cubicBezTo>
                  <a:pt x="606308" y="1099346"/>
                  <a:pt x="606308" y="1097853"/>
                  <a:pt x="603943" y="1097853"/>
                </a:cubicBezTo>
                <a:cubicBezTo>
                  <a:pt x="578174" y="1097853"/>
                  <a:pt x="552405" y="1097853"/>
                  <a:pt x="524395" y="1097853"/>
                </a:cubicBezTo>
                <a:cubicBezTo>
                  <a:pt x="524395" y="1096359"/>
                  <a:pt x="524395" y="1096359"/>
                  <a:pt x="524395" y="1096359"/>
                </a:cubicBezTo>
                <a:cubicBezTo>
                  <a:pt x="510328" y="1096359"/>
                  <a:pt x="496261" y="1096359"/>
                  <a:pt x="482319" y="1096359"/>
                </a:cubicBezTo>
                <a:cubicBezTo>
                  <a:pt x="482319" y="1096359"/>
                  <a:pt x="482319" y="1094865"/>
                  <a:pt x="479954" y="1094865"/>
                </a:cubicBezTo>
                <a:cubicBezTo>
                  <a:pt x="477588" y="1094865"/>
                  <a:pt x="477588" y="1094865"/>
                  <a:pt x="477588" y="1096359"/>
                </a:cubicBezTo>
                <a:cubicBezTo>
                  <a:pt x="475223" y="1096359"/>
                  <a:pt x="472858" y="1096359"/>
                  <a:pt x="470617" y="1096359"/>
                </a:cubicBezTo>
                <a:lnTo>
                  <a:pt x="468252" y="1094865"/>
                </a:lnTo>
                <a:cubicBezTo>
                  <a:pt x="451819" y="1094865"/>
                  <a:pt x="435512" y="1094865"/>
                  <a:pt x="419079" y="1094865"/>
                </a:cubicBezTo>
                <a:cubicBezTo>
                  <a:pt x="419079" y="1094865"/>
                  <a:pt x="419079" y="1093371"/>
                  <a:pt x="416714" y="1093371"/>
                </a:cubicBezTo>
                <a:cubicBezTo>
                  <a:pt x="411983" y="1093371"/>
                  <a:pt x="407377" y="1093371"/>
                  <a:pt x="402647" y="1093371"/>
                </a:cubicBezTo>
                <a:cubicBezTo>
                  <a:pt x="402647" y="1093371"/>
                  <a:pt x="400282" y="1093371"/>
                  <a:pt x="400282" y="1091877"/>
                </a:cubicBezTo>
                <a:cubicBezTo>
                  <a:pt x="397916" y="1091877"/>
                  <a:pt x="395551" y="1091877"/>
                  <a:pt x="393310" y="1091877"/>
                </a:cubicBezTo>
                <a:cubicBezTo>
                  <a:pt x="393310" y="1091877"/>
                  <a:pt x="393310" y="1093371"/>
                  <a:pt x="390945" y="1093371"/>
                </a:cubicBezTo>
                <a:cubicBezTo>
                  <a:pt x="388580" y="1093371"/>
                  <a:pt x="388580" y="1093371"/>
                  <a:pt x="386215" y="1093371"/>
                </a:cubicBezTo>
                <a:cubicBezTo>
                  <a:pt x="383849" y="1093371"/>
                  <a:pt x="383849" y="1091877"/>
                  <a:pt x="383849" y="1091877"/>
                </a:cubicBezTo>
                <a:cubicBezTo>
                  <a:pt x="379119" y="1091877"/>
                  <a:pt x="376878" y="1091877"/>
                  <a:pt x="372148" y="1091877"/>
                </a:cubicBezTo>
                <a:lnTo>
                  <a:pt x="369782" y="1093371"/>
                </a:lnTo>
                <a:cubicBezTo>
                  <a:pt x="369782" y="1093371"/>
                  <a:pt x="367417" y="1093371"/>
                  <a:pt x="365052" y="1093371"/>
                </a:cubicBezTo>
                <a:cubicBezTo>
                  <a:pt x="365052" y="1093371"/>
                  <a:pt x="365052" y="1094865"/>
                  <a:pt x="362687" y="1094865"/>
                </a:cubicBezTo>
                <a:cubicBezTo>
                  <a:pt x="360321" y="1094865"/>
                  <a:pt x="355715" y="1094865"/>
                  <a:pt x="353350" y="1094865"/>
                </a:cubicBezTo>
                <a:lnTo>
                  <a:pt x="350985" y="1093371"/>
                </a:lnTo>
                <a:cubicBezTo>
                  <a:pt x="348620" y="1093371"/>
                  <a:pt x="348620" y="1093371"/>
                  <a:pt x="346254" y="1094865"/>
                </a:cubicBezTo>
                <a:cubicBezTo>
                  <a:pt x="343889" y="1094865"/>
                  <a:pt x="341524" y="1094865"/>
                  <a:pt x="336918" y="1094865"/>
                </a:cubicBezTo>
                <a:lnTo>
                  <a:pt x="336918" y="1093371"/>
                </a:lnTo>
                <a:cubicBezTo>
                  <a:pt x="332187" y="1093371"/>
                  <a:pt x="327581" y="1093371"/>
                  <a:pt x="320485" y="1093371"/>
                </a:cubicBezTo>
                <a:cubicBezTo>
                  <a:pt x="320485" y="1093371"/>
                  <a:pt x="318120" y="1090383"/>
                  <a:pt x="315755" y="1091877"/>
                </a:cubicBezTo>
                <a:cubicBezTo>
                  <a:pt x="318120" y="1088890"/>
                  <a:pt x="320485" y="1087396"/>
                  <a:pt x="320485" y="1084408"/>
                </a:cubicBezTo>
                <a:cubicBezTo>
                  <a:pt x="322851" y="1084408"/>
                  <a:pt x="325216" y="1084408"/>
                  <a:pt x="327457" y="1084408"/>
                </a:cubicBezTo>
                <a:cubicBezTo>
                  <a:pt x="327457" y="1085902"/>
                  <a:pt x="329822" y="1085902"/>
                  <a:pt x="329822" y="1085902"/>
                </a:cubicBezTo>
                <a:cubicBezTo>
                  <a:pt x="334552" y="1085902"/>
                  <a:pt x="339158" y="1085902"/>
                  <a:pt x="341524" y="1085902"/>
                </a:cubicBezTo>
                <a:cubicBezTo>
                  <a:pt x="343889" y="1087396"/>
                  <a:pt x="343889" y="1087396"/>
                  <a:pt x="343889" y="1087396"/>
                </a:cubicBezTo>
                <a:cubicBezTo>
                  <a:pt x="346254" y="1087396"/>
                  <a:pt x="350860" y="1087396"/>
                  <a:pt x="353226" y="1087396"/>
                </a:cubicBezTo>
                <a:cubicBezTo>
                  <a:pt x="353226" y="1087396"/>
                  <a:pt x="353226" y="1087396"/>
                  <a:pt x="355591" y="1085902"/>
                </a:cubicBezTo>
                <a:cubicBezTo>
                  <a:pt x="360321" y="1085902"/>
                  <a:pt x="364927" y="1085902"/>
                  <a:pt x="369658" y="1085902"/>
                </a:cubicBezTo>
                <a:cubicBezTo>
                  <a:pt x="372023" y="1085902"/>
                  <a:pt x="372023" y="1084408"/>
                  <a:pt x="369658" y="1084408"/>
                </a:cubicBezTo>
                <a:cubicBezTo>
                  <a:pt x="369658" y="1082914"/>
                  <a:pt x="369658" y="1082914"/>
                  <a:pt x="367293" y="1082914"/>
                </a:cubicBezTo>
                <a:lnTo>
                  <a:pt x="367293" y="1081420"/>
                </a:lnTo>
                <a:cubicBezTo>
                  <a:pt x="369658" y="1081420"/>
                  <a:pt x="372023" y="1081420"/>
                  <a:pt x="374264" y="1081420"/>
                </a:cubicBezTo>
                <a:cubicBezTo>
                  <a:pt x="374264" y="1079927"/>
                  <a:pt x="374264" y="1079927"/>
                  <a:pt x="376629" y="1079927"/>
                </a:cubicBezTo>
                <a:cubicBezTo>
                  <a:pt x="378994" y="1078433"/>
                  <a:pt x="381360" y="1079927"/>
                  <a:pt x="383600" y="1078433"/>
                </a:cubicBezTo>
                <a:cubicBezTo>
                  <a:pt x="385966" y="1076939"/>
                  <a:pt x="388331" y="1078433"/>
                  <a:pt x="390572" y="1078433"/>
                </a:cubicBezTo>
                <a:cubicBezTo>
                  <a:pt x="390572" y="1076939"/>
                  <a:pt x="392937" y="1076939"/>
                  <a:pt x="392937" y="1076939"/>
                </a:cubicBezTo>
                <a:cubicBezTo>
                  <a:pt x="404639" y="1076939"/>
                  <a:pt x="416341" y="1076939"/>
                  <a:pt x="428042" y="1076939"/>
                </a:cubicBezTo>
                <a:cubicBezTo>
                  <a:pt x="430408" y="1075445"/>
                  <a:pt x="430408" y="1075445"/>
                  <a:pt x="432773" y="1075445"/>
                </a:cubicBezTo>
                <a:cubicBezTo>
                  <a:pt x="442109" y="1075445"/>
                  <a:pt x="451446" y="1075445"/>
                  <a:pt x="460907" y="1075445"/>
                </a:cubicBezTo>
                <a:cubicBezTo>
                  <a:pt x="460907" y="1073951"/>
                  <a:pt x="463272" y="1073951"/>
                  <a:pt x="463272" y="1073951"/>
                </a:cubicBezTo>
                <a:cubicBezTo>
                  <a:pt x="463272" y="1073951"/>
                  <a:pt x="463272" y="1073951"/>
                  <a:pt x="465638" y="1073951"/>
                </a:cubicBezTo>
                <a:cubicBezTo>
                  <a:pt x="468003" y="1073951"/>
                  <a:pt x="470368" y="1073951"/>
                  <a:pt x="472609" y="1073951"/>
                </a:cubicBezTo>
                <a:cubicBezTo>
                  <a:pt x="472609" y="1072457"/>
                  <a:pt x="472609" y="1072457"/>
                  <a:pt x="472609" y="1070964"/>
                </a:cubicBezTo>
                <a:cubicBezTo>
                  <a:pt x="470243" y="1070964"/>
                  <a:pt x="467878" y="1070964"/>
                  <a:pt x="465638" y="1070964"/>
                </a:cubicBezTo>
                <a:cubicBezTo>
                  <a:pt x="465638" y="1070964"/>
                  <a:pt x="465638" y="1069469"/>
                  <a:pt x="463272" y="1069469"/>
                </a:cubicBezTo>
                <a:cubicBezTo>
                  <a:pt x="460907" y="1069469"/>
                  <a:pt x="460907" y="1069469"/>
                  <a:pt x="456301" y="1069469"/>
                </a:cubicBezTo>
                <a:cubicBezTo>
                  <a:pt x="456301" y="1069469"/>
                  <a:pt x="456301" y="1069469"/>
                  <a:pt x="456301" y="1070964"/>
                </a:cubicBezTo>
                <a:cubicBezTo>
                  <a:pt x="453936" y="1070964"/>
                  <a:pt x="453936" y="1069469"/>
                  <a:pt x="453936" y="1069469"/>
                </a:cubicBezTo>
                <a:cubicBezTo>
                  <a:pt x="451570" y="1069469"/>
                  <a:pt x="449205" y="1069469"/>
                  <a:pt x="446964" y="1069469"/>
                </a:cubicBezTo>
                <a:lnTo>
                  <a:pt x="444599" y="1067976"/>
                </a:lnTo>
                <a:lnTo>
                  <a:pt x="442234" y="1069469"/>
                </a:lnTo>
                <a:cubicBezTo>
                  <a:pt x="437503" y="1069469"/>
                  <a:pt x="432897" y="1069469"/>
                  <a:pt x="430532" y="1069469"/>
                </a:cubicBezTo>
                <a:cubicBezTo>
                  <a:pt x="428167" y="1067976"/>
                  <a:pt x="425802" y="1067976"/>
                  <a:pt x="425802" y="1066482"/>
                </a:cubicBezTo>
                <a:cubicBezTo>
                  <a:pt x="423436" y="1066482"/>
                  <a:pt x="421071" y="1066482"/>
                  <a:pt x="418830" y="1064988"/>
                </a:cubicBezTo>
                <a:lnTo>
                  <a:pt x="416465" y="1066482"/>
                </a:lnTo>
                <a:cubicBezTo>
                  <a:pt x="414100" y="1066482"/>
                  <a:pt x="411734" y="1066482"/>
                  <a:pt x="409494" y="1066482"/>
                </a:cubicBezTo>
                <a:cubicBezTo>
                  <a:pt x="407129" y="1066482"/>
                  <a:pt x="407129" y="1064988"/>
                  <a:pt x="407129" y="1064988"/>
                </a:cubicBezTo>
                <a:cubicBezTo>
                  <a:pt x="402398" y="1064988"/>
                  <a:pt x="400157" y="1064988"/>
                  <a:pt x="395427" y="1064988"/>
                </a:cubicBezTo>
                <a:cubicBezTo>
                  <a:pt x="395427" y="1064988"/>
                  <a:pt x="395427" y="1064988"/>
                  <a:pt x="395427" y="1066482"/>
                </a:cubicBezTo>
                <a:cubicBezTo>
                  <a:pt x="390696" y="1066482"/>
                  <a:pt x="388455" y="1066482"/>
                  <a:pt x="386090" y="1066482"/>
                </a:cubicBezTo>
                <a:cubicBezTo>
                  <a:pt x="383725" y="1067976"/>
                  <a:pt x="383725" y="1069469"/>
                  <a:pt x="383725" y="1070964"/>
                </a:cubicBezTo>
                <a:cubicBezTo>
                  <a:pt x="381360" y="1069469"/>
                  <a:pt x="381360" y="1069469"/>
                  <a:pt x="378994" y="1069469"/>
                </a:cubicBezTo>
                <a:cubicBezTo>
                  <a:pt x="378994" y="1069469"/>
                  <a:pt x="376629" y="1069469"/>
                  <a:pt x="376629" y="1070964"/>
                </a:cubicBezTo>
                <a:cubicBezTo>
                  <a:pt x="374264" y="1070964"/>
                  <a:pt x="371899" y="1070964"/>
                  <a:pt x="369658" y="1070964"/>
                </a:cubicBezTo>
                <a:cubicBezTo>
                  <a:pt x="369658" y="1069469"/>
                  <a:pt x="367293" y="1069469"/>
                  <a:pt x="364927" y="1067976"/>
                </a:cubicBezTo>
                <a:cubicBezTo>
                  <a:pt x="360197" y="1067976"/>
                  <a:pt x="357956" y="1067976"/>
                  <a:pt x="353226" y="1067976"/>
                </a:cubicBezTo>
                <a:cubicBezTo>
                  <a:pt x="353226" y="1069469"/>
                  <a:pt x="350860" y="1069469"/>
                  <a:pt x="350860" y="1070964"/>
                </a:cubicBezTo>
                <a:cubicBezTo>
                  <a:pt x="346130" y="1070964"/>
                  <a:pt x="341524" y="1070964"/>
                  <a:pt x="336793" y="1070964"/>
                </a:cubicBezTo>
                <a:cubicBezTo>
                  <a:pt x="334428" y="1069469"/>
                  <a:pt x="334428" y="1069469"/>
                  <a:pt x="332063" y="1067976"/>
                </a:cubicBezTo>
                <a:cubicBezTo>
                  <a:pt x="334428" y="1067976"/>
                  <a:pt x="334428" y="1067976"/>
                  <a:pt x="334428" y="1066482"/>
                </a:cubicBezTo>
                <a:cubicBezTo>
                  <a:pt x="334428" y="1064988"/>
                  <a:pt x="329697" y="1064988"/>
                  <a:pt x="329697" y="1063494"/>
                </a:cubicBezTo>
                <a:cubicBezTo>
                  <a:pt x="327332" y="1063494"/>
                  <a:pt x="327332" y="1063494"/>
                  <a:pt x="324967" y="1063494"/>
                </a:cubicBezTo>
                <a:cubicBezTo>
                  <a:pt x="324967" y="1062000"/>
                  <a:pt x="320236" y="1062000"/>
                  <a:pt x="320236" y="1060506"/>
                </a:cubicBezTo>
                <a:cubicBezTo>
                  <a:pt x="315506" y="1060506"/>
                  <a:pt x="310900" y="1060506"/>
                  <a:pt x="306169" y="1060506"/>
                </a:cubicBezTo>
                <a:cubicBezTo>
                  <a:pt x="306169" y="1060506"/>
                  <a:pt x="303804" y="1060506"/>
                  <a:pt x="303804" y="1059013"/>
                </a:cubicBezTo>
                <a:cubicBezTo>
                  <a:pt x="296833" y="1059013"/>
                  <a:pt x="287372" y="1059013"/>
                  <a:pt x="280400" y="1059013"/>
                </a:cubicBezTo>
                <a:cubicBezTo>
                  <a:pt x="280400" y="1059013"/>
                  <a:pt x="278035" y="1059013"/>
                  <a:pt x="278035" y="1057519"/>
                </a:cubicBezTo>
                <a:cubicBezTo>
                  <a:pt x="275670" y="1057519"/>
                  <a:pt x="273305" y="1057519"/>
                  <a:pt x="268699" y="1057519"/>
                </a:cubicBezTo>
                <a:cubicBezTo>
                  <a:pt x="268699" y="1059013"/>
                  <a:pt x="268699" y="1059013"/>
                  <a:pt x="268699" y="1059013"/>
                </a:cubicBezTo>
                <a:cubicBezTo>
                  <a:pt x="261727" y="1059013"/>
                  <a:pt x="256997" y="1059013"/>
                  <a:pt x="250026" y="1059013"/>
                </a:cubicBezTo>
                <a:cubicBezTo>
                  <a:pt x="250026" y="1060506"/>
                  <a:pt x="250026" y="1060506"/>
                  <a:pt x="247660" y="1060506"/>
                </a:cubicBezTo>
                <a:lnTo>
                  <a:pt x="245295" y="1060506"/>
                </a:lnTo>
                <a:cubicBezTo>
                  <a:pt x="242930" y="1060506"/>
                  <a:pt x="242930" y="1060506"/>
                  <a:pt x="242930" y="1059013"/>
                </a:cubicBezTo>
                <a:cubicBezTo>
                  <a:pt x="238199" y="1059013"/>
                  <a:pt x="231228" y="1059013"/>
                  <a:pt x="226498" y="1059013"/>
                </a:cubicBezTo>
                <a:lnTo>
                  <a:pt x="224132" y="1057519"/>
                </a:lnTo>
                <a:cubicBezTo>
                  <a:pt x="224132" y="1056025"/>
                  <a:pt x="224132" y="1053037"/>
                  <a:pt x="224132" y="1051543"/>
                </a:cubicBezTo>
                <a:cubicBezTo>
                  <a:pt x="226498" y="1050050"/>
                  <a:pt x="228863" y="1048556"/>
                  <a:pt x="231104" y="1047062"/>
                </a:cubicBezTo>
                <a:cubicBezTo>
                  <a:pt x="231104" y="1045568"/>
                  <a:pt x="231104" y="1045568"/>
                  <a:pt x="231104" y="1044074"/>
                </a:cubicBezTo>
                <a:cubicBezTo>
                  <a:pt x="228738" y="1044074"/>
                  <a:pt x="228738" y="1044074"/>
                  <a:pt x="228738" y="1042580"/>
                </a:cubicBezTo>
                <a:cubicBezTo>
                  <a:pt x="228738" y="1041087"/>
                  <a:pt x="235710" y="1044074"/>
                  <a:pt x="233469" y="1041087"/>
                </a:cubicBezTo>
                <a:cubicBezTo>
                  <a:pt x="235834" y="1041087"/>
                  <a:pt x="238199" y="1041087"/>
                  <a:pt x="240440" y="1041087"/>
                </a:cubicBezTo>
                <a:cubicBezTo>
                  <a:pt x="240440" y="1041087"/>
                  <a:pt x="240440" y="1039592"/>
                  <a:pt x="242805" y="1039592"/>
                </a:cubicBezTo>
                <a:cubicBezTo>
                  <a:pt x="245171" y="1039592"/>
                  <a:pt x="247536" y="1039592"/>
                  <a:pt x="249777" y="1039592"/>
                </a:cubicBezTo>
                <a:cubicBezTo>
                  <a:pt x="252142" y="1039592"/>
                  <a:pt x="252142" y="1038099"/>
                  <a:pt x="252142" y="1038099"/>
                </a:cubicBezTo>
                <a:cubicBezTo>
                  <a:pt x="256872" y="1038099"/>
                  <a:pt x="256872" y="1039592"/>
                  <a:pt x="259113" y="1041087"/>
                </a:cubicBezTo>
                <a:cubicBezTo>
                  <a:pt x="263844" y="1041087"/>
                  <a:pt x="268450" y="1041087"/>
                  <a:pt x="273180" y="1041087"/>
                </a:cubicBezTo>
                <a:cubicBezTo>
                  <a:pt x="275546" y="1041087"/>
                  <a:pt x="275546" y="1039592"/>
                  <a:pt x="275546" y="1039592"/>
                </a:cubicBezTo>
                <a:lnTo>
                  <a:pt x="277911" y="1039592"/>
                </a:lnTo>
                <a:cubicBezTo>
                  <a:pt x="287247" y="1039592"/>
                  <a:pt x="296584" y="1039592"/>
                  <a:pt x="306045" y="1039592"/>
                </a:cubicBezTo>
                <a:cubicBezTo>
                  <a:pt x="306045" y="1041087"/>
                  <a:pt x="308410" y="1041087"/>
                  <a:pt x="310775" y="1041087"/>
                </a:cubicBezTo>
                <a:cubicBezTo>
                  <a:pt x="310775" y="1041087"/>
                  <a:pt x="313141" y="1042580"/>
                  <a:pt x="315506" y="1044074"/>
                </a:cubicBezTo>
                <a:cubicBezTo>
                  <a:pt x="315506" y="1044074"/>
                  <a:pt x="317871" y="1044074"/>
                  <a:pt x="320236" y="1044074"/>
                </a:cubicBezTo>
                <a:cubicBezTo>
                  <a:pt x="322602" y="1044074"/>
                  <a:pt x="322602" y="1042580"/>
                  <a:pt x="322602" y="1042580"/>
                </a:cubicBezTo>
                <a:cubicBezTo>
                  <a:pt x="327332" y="1042580"/>
                  <a:pt x="331938" y="1042580"/>
                  <a:pt x="339034" y="1042580"/>
                </a:cubicBezTo>
                <a:cubicBezTo>
                  <a:pt x="339034" y="1042580"/>
                  <a:pt x="341399" y="1044074"/>
                  <a:pt x="341399" y="1045568"/>
                </a:cubicBezTo>
                <a:cubicBezTo>
                  <a:pt x="343765" y="1045568"/>
                  <a:pt x="346130" y="1045568"/>
                  <a:pt x="346130" y="1047062"/>
                </a:cubicBezTo>
                <a:cubicBezTo>
                  <a:pt x="350860" y="1047062"/>
                  <a:pt x="355466" y="1047062"/>
                  <a:pt x="360197" y="1047062"/>
                </a:cubicBezTo>
                <a:cubicBezTo>
                  <a:pt x="362562" y="1045568"/>
                  <a:pt x="364927" y="1045568"/>
                  <a:pt x="367168" y="1044074"/>
                </a:cubicBezTo>
                <a:cubicBezTo>
                  <a:pt x="369533" y="1044074"/>
                  <a:pt x="371899" y="1042580"/>
                  <a:pt x="371899" y="1044074"/>
                </a:cubicBezTo>
                <a:cubicBezTo>
                  <a:pt x="374264" y="1045568"/>
                  <a:pt x="376629" y="1045568"/>
                  <a:pt x="378870" y="1047062"/>
                </a:cubicBezTo>
                <a:cubicBezTo>
                  <a:pt x="385841" y="1047062"/>
                  <a:pt x="390572" y="1047062"/>
                  <a:pt x="397543" y="1047062"/>
                </a:cubicBezTo>
                <a:cubicBezTo>
                  <a:pt x="397543" y="1045568"/>
                  <a:pt x="397543" y="1045568"/>
                  <a:pt x="399908" y="1045568"/>
                </a:cubicBezTo>
                <a:cubicBezTo>
                  <a:pt x="404639" y="1045568"/>
                  <a:pt x="409245" y="1045568"/>
                  <a:pt x="413975" y="1045568"/>
                </a:cubicBezTo>
                <a:cubicBezTo>
                  <a:pt x="413975" y="1044074"/>
                  <a:pt x="416341" y="1044074"/>
                  <a:pt x="416341" y="1044074"/>
                </a:cubicBezTo>
                <a:cubicBezTo>
                  <a:pt x="418706" y="1044074"/>
                  <a:pt x="423312" y="1044074"/>
                  <a:pt x="425677" y="1044074"/>
                </a:cubicBezTo>
                <a:cubicBezTo>
                  <a:pt x="428042" y="1041087"/>
                  <a:pt x="432648" y="1044074"/>
                  <a:pt x="432648" y="1041087"/>
                </a:cubicBezTo>
                <a:cubicBezTo>
                  <a:pt x="437379" y="1041087"/>
                  <a:pt x="441985" y="1041087"/>
                  <a:pt x="446715" y="1041087"/>
                </a:cubicBezTo>
                <a:cubicBezTo>
                  <a:pt x="446715" y="1041087"/>
                  <a:pt x="446715" y="1039592"/>
                  <a:pt x="449081" y="1039592"/>
                </a:cubicBezTo>
                <a:lnTo>
                  <a:pt x="451446" y="1039592"/>
                </a:lnTo>
                <a:cubicBezTo>
                  <a:pt x="453811" y="1039592"/>
                  <a:pt x="453811" y="1038099"/>
                  <a:pt x="453811" y="1038099"/>
                </a:cubicBezTo>
                <a:cubicBezTo>
                  <a:pt x="463148" y="1038099"/>
                  <a:pt x="472484" y="1038099"/>
                  <a:pt x="479580" y="1038099"/>
                </a:cubicBezTo>
                <a:lnTo>
                  <a:pt x="481945" y="1038099"/>
                </a:lnTo>
                <a:cubicBezTo>
                  <a:pt x="479580" y="1036605"/>
                  <a:pt x="477215" y="1035111"/>
                  <a:pt x="474974" y="1035111"/>
                </a:cubicBezTo>
                <a:cubicBezTo>
                  <a:pt x="477339" y="1033617"/>
                  <a:pt x="479705" y="1033617"/>
                  <a:pt x="481945" y="1032123"/>
                </a:cubicBezTo>
                <a:cubicBezTo>
                  <a:pt x="481945" y="1030629"/>
                  <a:pt x="481945" y="1029136"/>
                  <a:pt x="481945" y="1029136"/>
                </a:cubicBezTo>
                <a:cubicBezTo>
                  <a:pt x="477215" y="1027642"/>
                  <a:pt x="474974" y="1027642"/>
                  <a:pt x="472609" y="1027642"/>
                </a:cubicBezTo>
                <a:cubicBezTo>
                  <a:pt x="470243" y="1027642"/>
                  <a:pt x="470243" y="1027642"/>
                  <a:pt x="470243" y="1026148"/>
                </a:cubicBezTo>
                <a:cubicBezTo>
                  <a:pt x="460907" y="1026148"/>
                  <a:pt x="451570" y="1026148"/>
                  <a:pt x="442109" y="1026148"/>
                </a:cubicBezTo>
                <a:cubicBezTo>
                  <a:pt x="442109" y="1027642"/>
                  <a:pt x="439744" y="1027642"/>
                  <a:pt x="439744" y="1027642"/>
                </a:cubicBezTo>
                <a:cubicBezTo>
                  <a:pt x="437379" y="1029136"/>
                  <a:pt x="437379" y="1027642"/>
                  <a:pt x="435014" y="1026148"/>
                </a:cubicBezTo>
                <a:cubicBezTo>
                  <a:pt x="432648" y="1026148"/>
                  <a:pt x="432648" y="1027642"/>
                  <a:pt x="432648" y="1027642"/>
                </a:cubicBezTo>
                <a:cubicBezTo>
                  <a:pt x="430283" y="1027642"/>
                  <a:pt x="430283" y="1027642"/>
                  <a:pt x="430283" y="1027642"/>
                </a:cubicBezTo>
                <a:cubicBezTo>
                  <a:pt x="425553" y="1027642"/>
                  <a:pt x="423312" y="1029136"/>
                  <a:pt x="420947" y="1027642"/>
                </a:cubicBezTo>
                <a:cubicBezTo>
                  <a:pt x="416216" y="1027642"/>
                  <a:pt x="411610" y="1030629"/>
                  <a:pt x="406880" y="1030629"/>
                </a:cubicBezTo>
                <a:lnTo>
                  <a:pt x="406880" y="1030629"/>
                </a:lnTo>
                <a:cubicBezTo>
                  <a:pt x="397543" y="1030629"/>
                  <a:pt x="388206" y="1030629"/>
                  <a:pt x="378745" y="1030629"/>
                </a:cubicBezTo>
                <a:cubicBezTo>
                  <a:pt x="378745" y="1030629"/>
                  <a:pt x="376380" y="1030629"/>
                  <a:pt x="376380" y="1029136"/>
                </a:cubicBezTo>
                <a:cubicBezTo>
                  <a:pt x="364678" y="1029136"/>
                  <a:pt x="355342" y="1029136"/>
                  <a:pt x="343640" y="1029136"/>
                </a:cubicBezTo>
                <a:cubicBezTo>
                  <a:pt x="343640" y="1029136"/>
                  <a:pt x="343640" y="1029136"/>
                  <a:pt x="341275" y="1027642"/>
                </a:cubicBezTo>
                <a:lnTo>
                  <a:pt x="338909" y="1027642"/>
                </a:lnTo>
                <a:cubicBezTo>
                  <a:pt x="336544" y="1027642"/>
                  <a:pt x="336544" y="1027642"/>
                  <a:pt x="336544" y="1027642"/>
                </a:cubicBezTo>
                <a:cubicBezTo>
                  <a:pt x="334179" y="1027642"/>
                  <a:pt x="331814" y="1027642"/>
                  <a:pt x="329573" y="1027642"/>
                </a:cubicBezTo>
                <a:cubicBezTo>
                  <a:pt x="329573" y="1026148"/>
                  <a:pt x="329573" y="1026148"/>
                  <a:pt x="327208" y="1024654"/>
                </a:cubicBezTo>
                <a:cubicBezTo>
                  <a:pt x="324842" y="1024654"/>
                  <a:pt x="322477" y="1024654"/>
                  <a:pt x="317871" y="1024654"/>
                </a:cubicBezTo>
                <a:cubicBezTo>
                  <a:pt x="317871" y="1024654"/>
                  <a:pt x="317871" y="1024654"/>
                  <a:pt x="315506" y="1023160"/>
                </a:cubicBezTo>
                <a:cubicBezTo>
                  <a:pt x="310775" y="1023160"/>
                  <a:pt x="306169" y="1023160"/>
                  <a:pt x="299074" y="1023160"/>
                </a:cubicBezTo>
                <a:cubicBezTo>
                  <a:pt x="299074" y="1023160"/>
                  <a:pt x="299074" y="1023160"/>
                  <a:pt x="296708" y="1023160"/>
                </a:cubicBezTo>
                <a:cubicBezTo>
                  <a:pt x="296708" y="1023160"/>
                  <a:pt x="296708" y="1024654"/>
                  <a:pt x="294343" y="1024654"/>
                </a:cubicBezTo>
                <a:cubicBezTo>
                  <a:pt x="291978" y="1024654"/>
                  <a:pt x="291978" y="1023160"/>
                  <a:pt x="291978" y="1023160"/>
                </a:cubicBezTo>
                <a:cubicBezTo>
                  <a:pt x="289613" y="1023160"/>
                  <a:pt x="287247" y="1023160"/>
                  <a:pt x="285007" y="1023160"/>
                </a:cubicBezTo>
                <a:lnTo>
                  <a:pt x="282641" y="1023160"/>
                </a:lnTo>
                <a:cubicBezTo>
                  <a:pt x="280276" y="1023160"/>
                  <a:pt x="277911" y="1023160"/>
                  <a:pt x="273305" y="1023160"/>
                </a:cubicBezTo>
                <a:lnTo>
                  <a:pt x="270939" y="1021666"/>
                </a:lnTo>
                <a:cubicBezTo>
                  <a:pt x="256872" y="1021666"/>
                  <a:pt x="245171" y="1021666"/>
                  <a:pt x="233469" y="1021666"/>
                </a:cubicBezTo>
                <a:cubicBezTo>
                  <a:pt x="233469" y="1021666"/>
                  <a:pt x="231104" y="1021666"/>
                  <a:pt x="231104" y="1023160"/>
                </a:cubicBezTo>
                <a:cubicBezTo>
                  <a:pt x="228738" y="1023160"/>
                  <a:pt x="224132" y="1023160"/>
                  <a:pt x="219402" y="1023160"/>
                </a:cubicBezTo>
                <a:lnTo>
                  <a:pt x="219402" y="1024654"/>
                </a:lnTo>
                <a:lnTo>
                  <a:pt x="219402" y="1024654"/>
                </a:lnTo>
                <a:cubicBezTo>
                  <a:pt x="217037" y="1024654"/>
                  <a:pt x="217037" y="1024654"/>
                  <a:pt x="214671" y="1024654"/>
                </a:cubicBezTo>
                <a:lnTo>
                  <a:pt x="212306" y="1024654"/>
                </a:lnTo>
                <a:cubicBezTo>
                  <a:pt x="209941" y="1024654"/>
                  <a:pt x="207575" y="1024654"/>
                  <a:pt x="205335" y="1024654"/>
                </a:cubicBezTo>
                <a:cubicBezTo>
                  <a:pt x="205335" y="1023160"/>
                  <a:pt x="205335" y="1023160"/>
                  <a:pt x="202970" y="1023160"/>
                </a:cubicBezTo>
                <a:cubicBezTo>
                  <a:pt x="198239" y="1023160"/>
                  <a:pt x="195998" y="1023160"/>
                  <a:pt x="191268" y="1023160"/>
                </a:cubicBezTo>
                <a:cubicBezTo>
                  <a:pt x="186537" y="1026148"/>
                  <a:pt x="181931" y="1021666"/>
                  <a:pt x="179566" y="1021666"/>
                </a:cubicBezTo>
                <a:cubicBezTo>
                  <a:pt x="177201" y="1021666"/>
                  <a:pt x="177201" y="1021666"/>
                  <a:pt x="177201" y="1023160"/>
                </a:cubicBezTo>
                <a:cubicBezTo>
                  <a:pt x="165499" y="1023160"/>
                  <a:pt x="156162" y="1023160"/>
                  <a:pt x="146826" y="1023160"/>
                </a:cubicBezTo>
                <a:lnTo>
                  <a:pt x="144461" y="1023160"/>
                </a:lnTo>
                <a:cubicBezTo>
                  <a:pt x="144461" y="1023160"/>
                  <a:pt x="144461" y="1023160"/>
                  <a:pt x="142095" y="1023160"/>
                </a:cubicBezTo>
                <a:cubicBezTo>
                  <a:pt x="132759" y="1023160"/>
                  <a:pt x="125663" y="1023160"/>
                  <a:pt x="116326" y="1023160"/>
                </a:cubicBezTo>
                <a:cubicBezTo>
                  <a:pt x="111596" y="1021666"/>
                  <a:pt x="109355" y="1020173"/>
                  <a:pt x="106990" y="1020173"/>
                </a:cubicBezTo>
                <a:cubicBezTo>
                  <a:pt x="104625" y="1020173"/>
                  <a:pt x="104625" y="1020173"/>
                  <a:pt x="104625" y="1021666"/>
                </a:cubicBezTo>
                <a:cubicBezTo>
                  <a:pt x="102259" y="1020173"/>
                  <a:pt x="102259" y="1020173"/>
                  <a:pt x="102259" y="1020173"/>
                </a:cubicBezTo>
                <a:cubicBezTo>
                  <a:pt x="92923" y="1020173"/>
                  <a:pt x="83586" y="1020173"/>
                  <a:pt x="74125" y="1020173"/>
                </a:cubicBezTo>
                <a:lnTo>
                  <a:pt x="74125" y="1018679"/>
                </a:lnTo>
                <a:lnTo>
                  <a:pt x="74125" y="1018679"/>
                </a:lnTo>
                <a:lnTo>
                  <a:pt x="74125" y="1018679"/>
                </a:lnTo>
                <a:cubicBezTo>
                  <a:pt x="81096" y="1018679"/>
                  <a:pt x="90557" y="1018679"/>
                  <a:pt x="97529" y="1018679"/>
                </a:cubicBezTo>
                <a:cubicBezTo>
                  <a:pt x="97529" y="1017185"/>
                  <a:pt x="97529" y="1017185"/>
                  <a:pt x="99894" y="1017185"/>
                </a:cubicBezTo>
                <a:cubicBezTo>
                  <a:pt x="104625" y="1017185"/>
                  <a:pt x="111596" y="1017185"/>
                  <a:pt x="116326" y="1017185"/>
                </a:cubicBezTo>
                <a:lnTo>
                  <a:pt x="118692" y="1018679"/>
                </a:lnTo>
                <a:cubicBezTo>
                  <a:pt x="123422" y="1017185"/>
                  <a:pt x="125663" y="1020173"/>
                  <a:pt x="132759" y="1018679"/>
                </a:cubicBezTo>
                <a:lnTo>
                  <a:pt x="132759" y="1018679"/>
                </a:lnTo>
                <a:cubicBezTo>
                  <a:pt x="135124" y="1018679"/>
                  <a:pt x="135124" y="1020173"/>
                  <a:pt x="137489" y="1020173"/>
                </a:cubicBezTo>
                <a:cubicBezTo>
                  <a:pt x="139854" y="1020173"/>
                  <a:pt x="139854" y="1018679"/>
                  <a:pt x="139854" y="1018679"/>
                </a:cubicBezTo>
                <a:cubicBezTo>
                  <a:pt x="142220" y="1018679"/>
                  <a:pt x="142220" y="1018679"/>
                  <a:pt x="144585" y="1018679"/>
                </a:cubicBezTo>
                <a:cubicBezTo>
                  <a:pt x="146950" y="1018679"/>
                  <a:pt x="149315" y="1020173"/>
                  <a:pt x="153922" y="1021666"/>
                </a:cubicBezTo>
                <a:cubicBezTo>
                  <a:pt x="153922" y="1020173"/>
                  <a:pt x="156287" y="1018679"/>
                  <a:pt x="158652" y="1017185"/>
                </a:cubicBezTo>
                <a:cubicBezTo>
                  <a:pt x="158652" y="1017185"/>
                  <a:pt x="158652" y="1017185"/>
                  <a:pt x="156287" y="1017185"/>
                </a:cubicBezTo>
                <a:cubicBezTo>
                  <a:pt x="156287" y="1017185"/>
                  <a:pt x="153922" y="1017185"/>
                  <a:pt x="151556" y="1017185"/>
                </a:cubicBezTo>
                <a:lnTo>
                  <a:pt x="149191" y="1015691"/>
                </a:lnTo>
                <a:cubicBezTo>
                  <a:pt x="149191" y="1015691"/>
                  <a:pt x="149191" y="1015691"/>
                  <a:pt x="146826" y="1015691"/>
                </a:cubicBezTo>
                <a:cubicBezTo>
                  <a:pt x="146826" y="1015691"/>
                  <a:pt x="144461" y="1015691"/>
                  <a:pt x="142095" y="1015691"/>
                </a:cubicBezTo>
                <a:cubicBezTo>
                  <a:pt x="142095" y="1015691"/>
                  <a:pt x="142095" y="1014197"/>
                  <a:pt x="139730" y="1014197"/>
                </a:cubicBezTo>
                <a:cubicBezTo>
                  <a:pt x="139730" y="1014197"/>
                  <a:pt x="139730" y="1015691"/>
                  <a:pt x="137365" y="1015691"/>
                </a:cubicBezTo>
                <a:cubicBezTo>
                  <a:pt x="134999" y="1015691"/>
                  <a:pt x="134999" y="1014197"/>
                  <a:pt x="134999" y="1014197"/>
                </a:cubicBezTo>
                <a:cubicBezTo>
                  <a:pt x="130269" y="1014197"/>
                  <a:pt x="125663" y="1014197"/>
                  <a:pt x="120932" y="1014197"/>
                </a:cubicBezTo>
                <a:cubicBezTo>
                  <a:pt x="118567" y="1014197"/>
                  <a:pt x="118567" y="1014197"/>
                  <a:pt x="118567" y="1014197"/>
                </a:cubicBezTo>
                <a:lnTo>
                  <a:pt x="116202" y="1015691"/>
                </a:lnTo>
                <a:cubicBezTo>
                  <a:pt x="116202" y="1014197"/>
                  <a:pt x="116202" y="1014197"/>
                  <a:pt x="113837" y="1014197"/>
                </a:cubicBezTo>
                <a:cubicBezTo>
                  <a:pt x="109106" y="1014197"/>
                  <a:pt x="106865" y="1014197"/>
                  <a:pt x="102135" y="1014197"/>
                </a:cubicBezTo>
                <a:lnTo>
                  <a:pt x="99770" y="1012703"/>
                </a:lnTo>
                <a:cubicBezTo>
                  <a:pt x="97404" y="1012703"/>
                  <a:pt x="97404" y="1012703"/>
                  <a:pt x="95039" y="1012703"/>
                </a:cubicBezTo>
                <a:lnTo>
                  <a:pt x="92674" y="1014197"/>
                </a:lnTo>
                <a:cubicBezTo>
                  <a:pt x="90309" y="1014197"/>
                  <a:pt x="90309" y="1014197"/>
                  <a:pt x="87943" y="1014197"/>
                </a:cubicBezTo>
                <a:cubicBezTo>
                  <a:pt x="85578" y="1012703"/>
                  <a:pt x="83213" y="1012703"/>
                  <a:pt x="80972" y="1011210"/>
                </a:cubicBezTo>
                <a:cubicBezTo>
                  <a:pt x="78607" y="1012703"/>
                  <a:pt x="78607" y="1014197"/>
                  <a:pt x="78607" y="1014197"/>
                </a:cubicBezTo>
                <a:cubicBezTo>
                  <a:pt x="73876" y="1014197"/>
                  <a:pt x="73876" y="1014197"/>
                  <a:pt x="73876" y="1014197"/>
                </a:cubicBezTo>
                <a:cubicBezTo>
                  <a:pt x="73876" y="1012703"/>
                  <a:pt x="73876" y="1012703"/>
                  <a:pt x="73876" y="1011210"/>
                </a:cubicBezTo>
                <a:cubicBezTo>
                  <a:pt x="71511" y="1011210"/>
                  <a:pt x="69146" y="1011210"/>
                  <a:pt x="69146" y="1011210"/>
                </a:cubicBezTo>
                <a:cubicBezTo>
                  <a:pt x="69146" y="1011210"/>
                  <a:pt x="66780" y="1011210"/>
                  <a:pt x="69146" y="1009716"/>
                </a:cubicBezTo>
                <a:cubicBezTo>
                  <a:pt x="71511" y="1009716"/>
                  <a:pt x="73876" y="1009716"/>
                  <a:pt x="73876" y="1008222"/>
                </a:cubicBezTo>
                <a:cubicBezTo>
                  <a:pt x="76241" y="1008222"/>
                  <a:pt x="76241" y="1009716"/>
                  <a:pt x="78607" y="1009716"/>
                </a:cubicBezTo>
                <a:lnTo>
                  <a:pt x="80972" y="1008222"/>
                </a:lnTo>
                <a:cubicBezTo>
                  <a:pt x="80972" y="1008222"/>
                  <a:pt x="83337" y="1008222"/>
                  <a:pt x="85703" y="1008222"/>
                </a:cubicBezTo>
                <a:cubicBezTo>
                  <a:pt x="85703" y="1006728"/>
                  <a:pt x="90433" y="1006728"/>
                  <a:pt x="92674" y="1005234"/>
                </a:cubicBezTo>
                <a:cubicBezTo>
                  <a:pt x="90309" y="1003740"/>
                  <a:pt x="85703" y="1003740"/>
                  <a:pt x="83337" y="1002246"/>
                </a:cubicBezTo>
                <a:cubicBezTo>
                  <a:pt x="85703" y="1000753"/>
                  <a:pt x="88068" y="999259"/>
                  <a:pt x="88068" y="999259"/>
                </a:cubicBezTo>
                <a:cubicBezTo>
                  <a:pt x="90433" y="997765"/>
                  <a:pt x="92798" y="997765"/>
                  <a:pt x="95039" y="996271"/>
                </a:cubicBezTo>
                <a:cubicBezTo>
                  <a:pt x="90309" y="994777"/>
                  <a:pt x="90309" y="990296"/>
                  <a:pt x="85703" y="988802"/>
                </a:cubicBezTo>
                <a:cubicBezTo>
                  <a:pt x="88068" y="987308"/>
                  <a:pt x="88068" y="988802"/>
                  <a:pt x="90433" y="988802"/>
                </a:cubicBezTo>
                <a:cubicBezTo>
                  <a:pt x="92798" y="988802"/>
                  <a:pt x="92798" y="987308"/>
                  <a:pt x="95164" y="987308"/>
                </a:cubicBezTo>
                <a:cubicBezTo>
                  <a:pt x="95164" y="987308"/>
                  <a:pt x="97529" y="987308"/>
                  <a:pt x="99894" y="987308"/>
                </a:cubicBezTo>
                <a:cubicBezTo>
                  <a:pt x="99894" y="985814"/>
                  <a:pt x="102259" y="985814"/>
                  <a:pt x="102259" y="985814"/>
                </a:cubicBezTo>
                <a:cubicBezTo>
                  <a:pt x="102259" y="982826"/>
                  <a:pt x="97529" y="982826"/>
                  <a:pt x="97529" y="982826"/>
                </a:cubicBezTo>
                <a:cubicBezTo>
                  <a:pt x="97529" y="981333"/>
                  <a:pt x="95164" y="981333"/>
                  <a:pt x="97529" y="981333"/>
                </a:cubicBezTo>
                <a:cubicBezTo>
                  <a:pt x="99894" y="979839"/>
                  <a:pt x="97529" y="976851"/>
                  <a:pt x="99894" y="976851"/>
                </a:cubicBezTo>
                <a:cubicBezTo>
                  <a:pt x="99894" y="975357"/>
                  <a:pt x="99894" y="975357"/>
                  <a:pt x="99894" y="975357"/>
                </a:cubicBezTo>
                <a:cubicBezTo>
                  <a:pt x="99894" y="973863"/>
                  <a:pt x="97529" y="973863"/>
                  <a:pt x="97529" y="972369"/>
                </a:cubicBezTo>
                <a:cubicBezTo>
                  <a:pt x="97529" y="970876"/>
                  <a:pt x="95164" y="972369"/>
                  <a:pt x="92798" y="970876"/>
                </a:cubicBezTo>
                <a:cubicBezTo>
                  <a:pt x="92798" y="970876"/>
                  <a:pt x="90433" y="969382"/>
                  <a:pt x="88068" y="970876"/>
                </a:cubicBezTo>
                <a:cubicBezTo>
                  <a:pt x="88068" y="967888"/>
                  <a:pt x="90433" y="969382"/>
                  <a:pt x="90433" y="967888"/>
                </a:cubicBezTo>
                <a:cubicBezTo>
                  <a:pt x="92798" y="967888"/>
                  <a:pt x="92798" y="966394"/>
                  <a:pt x="92798" y="966394"/>
                </a:cubicBezTo>
                <a:cubicBezTo>
                  <a:pt x="95164" y="966394"/>
                  <a:pt x="97529" y="966394"/>
                  <a:pt x="99770" y="966394"/>
                </a:cubicBezTo>
                <a:cubicBezTo>
                  <a:pt x="99770" y="964900"/>
                  <a:pt x="99770" y="964900"/>
                  <a:pt x="102135" y="964900"/>
                </a:cubicBezTo>
                <a:cubicBezTo>
                  <a:pt x="104500" y="964900"/>
                  <a:pt x="106865" y="964900"/>
                  <a:pt x="111471" y="964900"/>
                </a:cubicBezTo>
                <a:cubicBezTo>
                  <a:pt x="111471" y="963406"/>
                  <a:pt x="111471" y="963406"/>
                  <a:pt x="113837" y="961913"/>
                </a:cubicBezTo>
                <a:cubicBezTo>
                  <a:pt x="111471" y="961913"/>
                  <a:pt x="111471" y="960419"/>
                  <a:pt x="109106" y="960419"/>
                </a:cubicBezTo>
                <a:cubicBezTo>
                  <a:pt x="109106" y="960419"/>
                  <a:pt x="106741" y="960419"/>
                  <a:pt x="104376" y="960419"/>
                </a:cubicBezTo>
                <a:lnTo>
                  <a:pt x="102010" y="958925"/>
                </a:lnTo>
                <a:cubicBezTo>
                  <a:pt x="99645" y="958925"/>
                  <a:pt x="99645" y="958925"/>
                  <a:pt x="97280" y="958925"/>
                </a:cubicBezTo>
                <a:cubicBezTo>
                  <a:pt x="94915" y="957431"/>
                  <a:pt x="97280" y="957431"/>
                  <a:pt x="97280" y="957431"/>
                </a:cubicBezTo>
                <a:cubicBezTo>
                  <a:pt x="97280" y="955937"/>
                  <a:pt x="99645" y="955937"/>
                  <a:pt x="99645" y="954443"/>
                </a:cubicBezTo>
                <a:cubicBezTo>
                  <a:pt x="102010" y="954443"/>
                  <a:pt x="104376" y="954443"/>
                  <a:pt x="104376" y="952950"/>
                </a:cubicBezTo>
                <a:cubicBezTo>
                  <a:pt x="104376" y="951456"/>
                  <a:pt x="102010" y="951456"/>
                  <a:pt x="99645" y="949962"/>
                </a:cubicBezTo>
                <a:cubicBezTo>
                  <a:pt x="99645" y="946974"/>
                  <a:pt x="102010" y="946974"/>
                  <a:pt x="104376" y="945480"/>
                </a:cubicBezTo>
                <a:lnTo>
                  <a:pt x="106741" y="945480"/>
                </a:lnTo>
                <a:cubicBezTo>
                  <a:pt x="109106" y="943987"/>
                  <a:pt x="111471" y="945480"/>
                  <a:pt x="111471" y="943987"/>
                </a:cubicBezTo>
                <a:lnTo>
                  <a:pt x="111471" y="942492"/>
                </a:lnTo>
                <a:cubicBezTo>
                  <a:pt x="113837" y="940999"/>
                  <a:pt x="116202" y="942492"/>
                  <a:pt x="118443" y="940999"/>
                </a:cubicBezTo>
                <a:cubicBezTo>
                  <a:pt x="120808" y="940999"/>
                  <a:pt x="123173" y="940999"/>
                  <a:pt x="127779" y="940999"/>
                </a:cubicBezTo>
                <a:cubicBezTo>
                  <a:pt x="127779" y="939505"/>
                  <a:pt x="130144" y="938011"/>
                  <a:pt x="132510" y="938011"/>
                </a:cubicBezTo>
                <a:cubicBezTo>
                  <a:pt x="134875" y="938011"/>
                  <a:pt x="137240" y="938011"/>
                  <a:pt x="139481" y="938011"/>
                </a:cubicBezTo>
                <a:cubicBezTo>
                  <a:pt x="141846" y="936517"/>
                  <a:pt x="141846" y="936517"/>
                  <a:pt x="141846" y="936517"/>
                </a:cubicBezTo>
                <a:cubicBezTo>
                  <a:pt x="148818" y="936517"/>
                  <a:pt x="153548" y="936517"/>
                  <a:pt x="158279" y="936517"/>
                </a:cubicBezTo>
                <a:cubicBezTo>
                  <a:pt x="160644" y="935023"/>
                  <a:pt x="160644" y="935023"/>
                  <a:pt x="160644" y="935023"/>
                </a:cubicBezTo>
                <a:cubicBezTo>
                  <a:pt x="165374" y="935023"/>
                  <a:pt x="167615" y="935023"/>
                  <a:pt x="172346" y="935023"/>
                </a:cubicBezTo>
                <a:cubicBezTo>
                  <a:pt x="172346" y="933529"/>
                  <a:pt x="172346" y="933529"/>
                  <a:pt x="172346" y="932036"/>
                </a:cubicBezTo>
                <a:cubicBezTo>
                  <a:pt x="174711" y="932036"/>
                  <a:pt x="179317" y="933529"/>
                  <a:pt x="179317" y="935023"/>
                </a:cubicBezTo>
                <a:cubicBezTo>
                  <a:pt x="181682" y="933529"/>
                  <a:pt x="181682" y="933529"/>
                  <a:pt x="181682" y="933529"/>
                </a:cubicBezTo>
                <a:cubicBezTo>
                  <a:pt x="186413" y="933529"/>
                  <a:pt x="188653" y="933529"/>
                  <a:pt x="193384" y="933529"/>
                </a:cubicBezTo>
                <a:cubicBezTo>
                  <a:pt x="193384" y="933529"/>
                  <a:pt x="193384" y="933529"/>
                  <a:pt x="195749" y="935023"/>
                </a:cubicBezTo>
                <a:cubicBezTo>
                  <a:pt x="195749" y="935023"/>
                  <a:pt x="198114" y="935023"/>
                  <a:pt x="200480" y="935023"/>
                </a:cubicBezTo>
                <a:cubicBezTo>
                  <a:pt x="200480" y="933529"/>
                  <a:pt x="200480" y="932036"/>
                  <a:pt x="200480" y="930542"/>
                </a:cubicBezTo>
                <a:cubicBezTo>
                  <a:pt x="200480" y="930542"/>
                  <a:pt x="198114" y="930542"/>
                  <a:pt x="198114" y="929048"/>
                </a:cubicBezTo>
                <a:cubicBezTo>
                  <a:pt x="198114" y="929048"/>
                  <a:pt x="198114" y="927554"/>
                  <a:pt x="198114" y="926060"/>
                </a:cubicBezTo>
                <a:cubicBezTo>
                  <a:pt x="198114" y="926060"/>
                  <a:pt x="195749" y="926060"/>
                  <a:pt x="195749" y="924566"/>
                </a:cubicBezTo>
                <a:cubicBezTo>
                  <a:pt x="188778" y="924566"/>
                  <a:pt x="184047" y="924566"/>
                  <a:pt x="179317" y="924566"/>
                </a:cubicBezTo>
                <a:cubicBezTo>
                  <a:pt x="176952" y="924566"/>
                  <a:pt x="176952" y="926060"/>
                  <a:pt x="174586" y="926060"/>
                </a:cubicBezTo>
                <a:cubicBezTo>
                  <a:pt x="172221" y="926060"/>
                  <a:pt x="169856" y="924566"/>
                  <a:pt x="169856" y="921579"/>
                </a:cubicBezTo>
                <a:cubicBezTo>
                  <a:pt x="167491" y="921579"/>
                  <a:pt x="167491" y="921579"/>
                  <a:pt x="165125" y="920085"/>
                </a:cubicBezTo>
                <a:cubicBezTo>
                  <a:pt x="162760" y="921579"/>
                  <a:pt x="162760" y="923073"/>
                  <a:pt x="160395" y="921579"/>
                </a:cubicBezTo>
                <a:lnTo>
                  <a:pt x="160395" y="920085"/>
                </a:lnTo>
                <a:cubicBezTo>
                  <a:pt x="162760" y="918591"/>
                  <a:pt x="165125" y="918591"/>
                  <a:pt x="167366" y="918591"/>
                </a:cubicBezTo>
                <a:cubicBezTo>
                  <a:pt x="169731" y="917097"/>
                  <a:pt x="172097" y="917097"/>
                  <a:pt x="174337" y="915603"/>
                </a:cubicBezTo>
                <a:lnTo>
                  <a:pt x="174337" y="915603"/>
                </a:lnTo>
                <a:cubicBezTo>
                  <a:pt x="169607" y="915603"/>
                  <a:pt x="162636" y="914110"/>
                  <a:pt x="157905" y="914110"/>
                </a:cubicBezTo>
                <a:lnTo>
                  <a:pt x="155540" y="912616"/>
                </a:lnTo>
                <a:cubicBezTo>
                  <a:pt x="155540" y="909628"/>
                  <a:pt x="157905" y="909628"/>
                  <a:pt x="160270" y="908134"/>
                </a:cubicBezTo>
                <a:cubicBezTo>
                  <a:pt x="160270" y="905146"/>
                  <a:pt x="155540" y="906640"/>
                  <a:pt x="155540" y="905146"/>
                </a:cubicBezTo>
                <a:cubicBezTo>
                  <a:pt x="150809" y="905146"/>
                  <a:pt x="148569" y="905146"/>
                  <a:pt x="146203" y="905146"/>
                </a:cubicBezTo>
                <a:cubicBezTo>
                  <a:pt x="143838" y="903653"/>
                  <a:pt x="141473" y="902159"/>
                  <a:pt x="139232" y="900665"/>
                </a:cubicBezTo>
                <a:cubicBezTo>
                  <a:pt x="139232" y="900665"/>
                  <a:pt x="136867" y="900665"/>
                  <a:pt x="134502" y="900665"/>
                </a:cubicBezTo>
                <a:cubicBezTo>
                  <a:pt x="136867" y="897677"/>
                  <a:pt x="136867" y="896183"/>
                  <a:pt x="139232" y="894689"/>
                </a:cubicBezTo>
                <a:cubicBezTo>
                  <a:pt x="143963" y="894689"/>
                  <a:pt x="143963" y="896183"/>
                  <a:pt x="146203" y="897677"/>
                </a:cubicBezTo>
                <a:cubicBezTo>
                  <a:pt x="148569" y="899171"/>
                  <a:pt x="150934" y="896183"/>
                  <a:pt x="155540" y="896183"/>
                </a:cubicBezTo>
                <a:cubicBezTo>
                  <a:pt x="155540" y="894689"/>
                  <a:pt x="153175" y="894689"/>
                  <a:pt x="150809" y="893196"/>
                </a:cubicBezTo>
                <a:cubicBezTo>
                  <a:pt x="150809" y="891702"/>
                  <a:pt x="150809" y="891702"/>
                  <a:pt x="150809" y="890208"/>
                </a:cubicBezTo>
                <a:cubicBezTo>
                  <a:pt x="150809" y="888714"/>
                  <a:pt x="155540" y="890208"/>
                  <a:pt x="155540" y="888714"/>
                </a:cubicBezTo>
                <a:cubicBezTo>
                  <a:pt x="153175" y="885726"/>
                  <a:pt x="150809" y="887220"/>
                  <a:pt x="148569" y="885726"/>
                </a:cubicBezTo>
                <a:cubicBezTo>
                  <a:pt x="134502" y="885726"/>
                  <a:pt x="120434" y="885726"/>
                  <a:pt x="106492" y="885726"/>
                </a:cubicBezTo>
                <a:cubicBezTo>
                  <a:pt x="104127" y="885726"/>
                  <a:pt x="104127" y="885726"/>
                  <a:pt x="104127" y="885726"/>
                </a:cubicBezTo>
                <a:cubicBezTo>
                  <a:pt x="99396" y="885726"/>
                  <a:pt x="97155" y="885726"/>
                  <a:pt x="92425" y="885726"/>
                </a:cubicBezTo>
                <a:cubicBezTo>
                  <a:pt x="90060" y="885726"/>
                  <a:pt x="92425" y="884233"/>
                  <a:pt x="92425" y="882739"/>
                </a:cubicBezTo>
                <a:cubicBezTo>
                  <a:pt x="97155" y="881245"/>
                  <a:pt x="99396" y="882739"/>
                  <a:pt x="104127" y="882739"/>
                </a:cubicBezTo>
                <a:cubicBezTo>
                  <a:pt x="104127" y="881245"/>
                  <a:pt x="104127" y="881245"/>
                  <a:pt x="106492" y="881245"/>
                </a:cubicBezTo>
                <a:cubicBezTo>
                  <a:pt x="106492" y="881245"/>
                  <a:pt x="108857" y="881245"/>
                  <a:pt x="111222" y="881245"/>
                </a:cubicBezTo>
                <a:cubicBezTo>
                  <a:pt x="111222" y="879751"/>
                  <a:pt x="111222" y="879751"/>
                  <a:pt x="113588" y="878257"/>
                </a:cubicBezTo>
                <a:cubicBezTo>
                  <a:pt x="113588" y="878257"/>
                  <a:pt x="113588" y="878257"/>
                  <a:pt x="113588" y="876763"/>
                </a:cubicBezTo>
                <a:cubicBezTo>
                  <a:pt x="115953" y="875269"/>
                  <a:pt x="118318" y="876763"/>
                  <a:pt x="120559" y="875269"/>
                </a:cubicBezTo>
                <a:cubicBezTo>
                  <a:pt x="122924" y="875269"/>
                  <a:pt x="122924" y="875269"/>
                  <a:pt x="125289" y="875269"/>
                </a:cubicBezTo>
                <a:cubicBezTo>
                  <a:pt x="125289" y="873776"/>
                  <a:pt x="127655" y="872282"/>
                  <a:pt x="130020" y="870788"/>
                </a:cubicBezTo>
                <a:cubicBezTo>
                  <a:pt x="132385" y="870788"/>
                  <a:pt x="136991" y="870788"/>
                  <a:pt x="139356" y="870788"/>
                </a:cubicBezTo>
                <a:cubicBezTo>
                  <a:pt x="141722" y="869294"/>
                  <a:pt x="141722" y="867800"/>
                  <a:pt x="141722" y="864813"/>
                </a:cubicBezTo>
                <a:cubicBezTo>
                  <a:pt x="141722" y="863319"/>
                  <a:pt x="141722" y="861825"/>
                  <a:pt x="141722" y="860331"/>
                </a:cubicBezTo>
                <a:cubicBezTo>
                  <a:pt x="139356" y="858837"/>
                  <a:pt x="139356" y="855850"/>
                  <a:pt x="132385" y="855850"/>
                </a:cubicBezTo>
                <a:cubicBezTo>
                  <a:pt x="130020" y="855850"/>
                  <a:pt x="125414" y="855850"/>
                  <a:pt x="118318" y="855850"/>
                </a:cubicBezTo>
                <a:cubicBezTo>
                  <a:pt x="118318" y="854356"/>
                  <a:pt x="118318" y="854356"/>
                  <a:pt x="115953" y="854356"/>
                </a:cubicBezTo>
                <a:cubicBezTo>
                  <a:pt x="115953" y="854356"/>
                  <a:pt x="113588" y="854356"/>
                  <a:pt x="111222" y="854356"/>
                </a:cubicBezTo>
                <a:cubicBezTo>
                  <a:pt x="111222" y="854356"/>
                  <a:pt x="111222" y="855850"/>
                  <a:pt x="108857" y="855850"/>
                </a:cubicBezTo>
                <a:cubicBezTo>
                  <a:pt x="106492" y="855850"/>
                  <a:pt x="106492" y="854356"/>
                  <a:pt x="106492" y="854356"/>
                </a:cubicBezTo>
                <a:cubicBezTo>
                  <a:pt x="104127" y="852862"/>
                  <a:pt x="104127" y="851368"/>
                  <a:pt x="104127" y="851368"/>
                </a:cubicBezTo>
                <a:cubicBezTo>
                  <a:pt x="99396" y="849874"/>
                  <a:pt x="94790" y="851368"/>
                  <a:pt x="90060" y="849874"/>
                </a:cubicBezTo>
                <a:cubicBezTo>
                  <a:pt x="90060" y="848380"/>
                  <a:pt x="94790" y="849874"/>
                  <a:pt x="94790" y="848380"/>
                </a:cubicBezTo>
                <a:cubicBezTo>
                  <a:pt x="94790" y="848380"/>
                  <a:pt x="97155" y="848380"/>
                  <a:pt x="97155" y="849874"/>
                </a:cubicBezTo>
                <a:cubicBezTo>
                  <a:pt x="97155" y="848380"/>
                  <a:pt x="99521" y="848380"/>
                  <a:pt x="99521" y="848380"/>
                </a:cubicBezTo>
                <a:cubicBezTo>
                  <a:pt x="101886" y="848380"/>
                  <a:pt x="101886" y="848380"/>
                  <a:pt x="104251" y="848380"/>
                </a:cubicBezTo>
                <a:cubicBezTo>
                  <a:pt x="104251" y="848380"/>
                  <a:pt x="104251" y="846887"/>
                  <a:pt x="106616" y="846887"/>
                </a:cubicBezTo>
                <a:cubicBezTo>
                  <a:pt x="108982" y="846887"/>
                  <a:pt x="111347" y="846887"/>
                  <a:pt x="113588" y="846887"/>
                </a:cubicBezTo>
                <a:cubicBezTo>
                  <a:pt x="115953" y="845392"/>
                  <a:pt x="115953" y="845392"/>
                  <a:pt x="115953" y="843899"/>
                </a:cubicBezTo>
                <a:cubicBezTo>
                  <a:pt x="111222" y="842405"/>
                  <a:pt x="111222" y="840911"/>
                  <a:pt x="108982" y="839417"/>
                </a:cubicBezTo>
                <a:cubicBezTo>
                  <a:pt x="104251" y="839417"/>
                  <a:pt x="99645" y="839417"/>
                  <a:pt x="94915" y="839417"/>
                </a:cubicBezTo>
                <a:cubicBezTo>
                  <a:pt x="94915" y="839417"/>
                  <a:pt x="94915" y="839417"/>
                  <a:pt x="92549" y="837923"/>
                </a:cubicBezTo>
                <a:cubicBezTo>
                  <a:pt x="90184" y="837923"/>
                  <a:pt x="87819" y="837923"/>
                  <a:pt x="85578" y="837923"/>
                </a:cubicBezTo>
                <a:cubicBezTo>
                  <a:pt x="85578" y="837923"/>
                  <a:pt x="85578" y="836429"/>
                  <a:pt x="83213" y="836429"/>
                </a:cubicBezTo>
                <a:cubicBezTo>
                  <a:pt x="85578" y="834936"/>
                  <a:pt x="90184" y="836429"/>
                  <a:pt x="90184" y="833442"/>
                </a:cubicBezTo>
                <a:cubicBezTo>
                  <a:pt x="94915" y="833442"/>
                  <a:pt x="99521" y="833442"/>
                  <a:pt x="101886" y="833442"/>
                </a:cubicBezTo>
                <a:cubicBezTo>
                  <a:pt x="104251" y="833442"/>
                  <a:pt x="104251" y="833442"/>
                  <a:pt x="106616" y="831948"/>
                </a:cubicBezTo>
                <a:cubicBezTo>
                  <a:pt x="106616" y="831948"/>
                  <a:pt x="108982" y="831948"/>
                  <a:pt x="111347" y="831948"/>
                </a:cubicBezTo>
                <a:cubicBezTo>
                  <a:pt x="113712" y="831948"/>
                  <a:pt x="113712" y="830454"/>
                  <a:pt x="116077" y="828960"/>
                </a:cubicBezTo>
                <a:cubicBezTo>
                  <a:pt x="116077" y="830454"/>
                  <a:pt x="118443" y="830454"/>
                  <a:pt x="118443" y="830454"/>
                </a:cubicBezTo>
                <a:cubicBezTo>
                  <a:pt x="118443" y="830454"/>
                  <a:pt x="118443" y="830454"/>
                  <a:pt x="120808" y="830454"/>
                </a:cubicBezTo>
                <a:cubicBezTo>
                  <a:pt x="123173" y="830454"/>
                  <a:pt x="125538" y="830454"/>
                  <a:pt x="127779" y="830454"/>
                </a:cubicBezTo>
                <a:cubicBezTo>
                  <a:pt x="130144" y="830454"/>
                  <a:pt x="127779" y="828960"/>
                  <a:pt x="127779" y="827466"/>
                </a:cubicBezTo>
                <a:lnTo>
                  <a:pt x="125414" y="825973"/>
                </a:lnTo>
                <a:cubicBezTo>
                  <a:pt x="120683" y="825973"/>
                  <a:pt x="118443" y="825973"/>
                  <a:pt x="116077" y="827466"/>
                </a:cubicBezTo>
                <a:cubicBezTo>
                  <a:pt x="116077" y="827466"/>
                  <a:pt x="113712" y="827466"/>
                  <a:pt x="111347" y="825973"/>
                </a:cubicBezTo>
                <a:cubicBezTo>
                  <a:pt x="113712" y="824479"/>
                  <a:pt x="113712" y="822985"/>
                  <a:pt x="113712" y="821491"/>
                </a:cubicBezTo>
                <a:cubicBezTo>
                  <a:pt x="111347" y="821491"/>
                  <a:pt x="111347" y="822985"/>
                  <a:pt x="108982" y="822985"/>
                </a:cubicBezTo>
                <a:cubicBezTo>
                  <a:pt x="108982" y="821491"/>
                  <a:pt x="108982" y="821491"/>
                  <a:pt x="108982" y="819997"/>
                </a:cubicBezTo>
                <a:cubicBezTo>
                  <a:pt x="111347" y="819997"/>
                  <a:pt x="111347" y="819997"/>
                  <a:pt x="113712" y="819997"/>
                </a:cubicBezTo>
                <a:cubicBezTo>
                  <a:pt x="113712" y="818503"/>
                  <a:pt x="113712" y="817010"/>
                  <a:pt x="113712" y="815516"/>
                </a:cubicBezTo>
                <a:cubicBezTo>
                  <a:pt x="111347" y="815516"/>
                  <a:pt x="108982" y="815516"/>
                  <a:pt x="106741" y="815516"/>
                </a:cubicBezTo>
                <a:cubicBezTo>
                  <a:pt x="106741" y="814022"/>
                  <a:pt x="102010" y="812528"/>
                  <a:pt x="102010" y="811034"/>
                </a:cubicBezTo>
                <a:lnTo>
                  <a:pt x="102010" y="809540"/>
                </a:lnTo>
                <a:cubicBezTo>
                  <a:pt x="97280" y="811034"/>
                  <a:pt x="97280" y="806552"/>
                  <a:pt x="92674" y="809540"/>
                </a:cubicBezTo>
                <a:cubicBezTo>
                  <a:pt x="92674" y="808046"/>
                  <a:pt x="90309" y="806552"/>
                  <a:pt x="90309" y="806552"/>
                </a:cubicBezTo>
                <a:cubicBezTo>
                  <a:pt x="90309" y="806552"/>
                  <a:pt x="90309" y="805059"/>
                  <a:pt x="92674" y="805059"/>
                </a:cubicBezTo>
                <a:cubicBezTo>
                  <a:pt x="92674" y="803565"/>
                  <a:pt x="90309" y="803565"/>
                  <a:pt x="90309" y="803565"/>
                </a:cubicBezTo>
                <a:cubicBezTo>
                  <a:pt x="85578" y="802071"/>
                  <a:pt x="80972" y="803565"/>
                  <a:pt x="76241" y="802071"/>
                </a:cubicBezTo>
                <a:cubicBezTo>
                  <a:pt x="78607" y="800577"/>
                  <a:pt x="80972" y="802071"/>
                  <a:pt x="83213" y="802071"/>
                </a:cubicBezTo>
                <a:cubicBezTo>
                  <a:pt x="85578" y="800577"/>
                  <a:pt x="87943" y="799083"/>
                  <a:pt x="92549" y="799083"/>
                </a:cubicBezTo>
                <a:lnTo>
                  <a:pt x="97280" y="799083"/>
                </a:lnTo>
                <a:cubicBezTo>
                  <a:pt x="102010" y="797589"/>
                  <a:pt x="104251" y="796096"/>
                  <a:pt x="106616" y="796096"/>
                </a:cubicBezTo>
                <a:cubicBezTo>
                  <a:pt x="106616" y="796096"/>
                  <a:pt x="106616" y="797589"/>
                  <a:pt x="108982" y="796096"/>
                </a:cubicBezTo>
                <a:cubicBezTo>
                  <a:pt x="108982" y="796096"/>
                  <a:pt x="108982" y="796096"/>
                  <a:pt x="106616" y="796096"/>
                </a:cubicBezTo>
                <a:cubicBezTo>
                  <a:pt x="106616" y="794602"/>
                  <a:pt x="106616" y="794602"/>
                  <a:pt x="106616" y="794602"/>
                </a:cubicBezTo>
                <a:cubicBezTo>
                  <a:pt x="104251" y="794602"/>
                  <a:pt x="101886" y="794602"/>
                  <a:pt x="101886" y="793108"/>
                </a:cubicBezTo>
                <a:cubicBezTo>
                  <a:pt x="99521" y="793108"/>
                  <a:pt x="97155" y="793108"/>
                  <a:pt x="94915" y="793108"/>
                </a:cubicBezTo>
                <a:cubicBezTo>
                  <a:pt x="94915" y="793108"/>
                  <a:pt x="94915" y="791614"/>
                  <a:pt x="92549" y="791614"/>
                </a:cubicBezTo>
                <a:cubicBezTo>
                  <a:pt x="90184" y="791614"/>
                  <a:pt x="85578" y="791614"/>
                  <a:pt x="83213" y="791614"/>
                </a:cubicBezTo>
                <a:cubicBezTo>
                  <a:pt x="80848" y="790120"/>
                  <a:pt x="80848" y="790120"/>
                  <a:pt x="78482" y="788626"/>
                </a:cubicBezTo>
                <a:cubicBezTo>
                  <a:pt x="78482" y="788626"/>
                  <a:pt x="78482" y="787133"/>
                  <a:pt x="78482" y="785639"/>
                </a:cubicBezTo>
                <a:cubicBezTo>
                  <a:pt x="80848" y="785639"/>
                  <a:pt x="83213" y="785639"/>
                  <a:pt x="83213" y="784145"/>
                </a:cubicBezTo>
                <a:lnTo>
                  <a:pt x="83213" y="784145"/>
                </a:lnTo>
                <a:cubicBezTo>
                  <a:pt x="83213" y="784145"/>
                  <a:pt x="83213" y="782651"/>
                  <a:pt x="80848" y="782651"/>
                </a:cubicBezTo>
                <a:cubicBezTo>
                  <a:pt x="80848" y="782651"/>
                  <a:pt x="78482" y="782651"/>
                  <a:pt x="76117" y="781157"/>
                </a:cubicBezTo>
                <a:cubicBezTo>
                  <a:pt x="71387" y="781157"/>
                  <a:pt x="69146" y="781157"/>
                  <a:pt x="64415" y="781157"/>
                </a:cubicBezTo>
                <a:cubicBezTo>
                  <a:pt x="64415" y="779663"/>
                  <a:pt x="64415" y="779663"/>
                  <a:pt x="66780" y="779663"/>
                </a:cubicBezTo>
                <a:cubicBezTo>
                  <a:pt x="69146" y="779663"/>
                  <a:pt x="71511" y="779663"/>
                  <a:pt x="73752" y="779663"/>
                </a:cubicBezTo>
                <a:cubicBezTo>
                  <a:pt x="73752" y="779663"/>
                  <a:pt x="76117" y="779663"/>
                  <a:pt x="76117" y="778169"/>
                </a:cubicBezTo>
                <a:cubicBezTo>
                  <a:pt x="83088" y="778169"/>
                  <a:pt x="90184" y="778169"/>
                  <a:pt x="97155" y="778169"/>
                </a:cubicBezTo>
                <a:lnTo>
                  <a:pt x="97155" y="778169"/>
                </a:lnTo>
                <a:cubicBezTo>
                  <a:pt x="99521" y="778169"/>
                  <a:pt x="99521" y="776676"/>
                  <a:pt x="99521" y="776676"/>
                </a:cubicBezTo>
                <a:cubicBezTo>
                  <a:pt x="104251" y="776676"/>
                  <a:pt x="108857" y="776676"/>
                  <a:pt x="113588" y="776676"/>
                </a:cubicBezTo>
                <a:cubicBezTo>
                  <a:pt x="115953" y="776676"/>
                  <a:pt x="115953" y="776676"/>
                  <a:pt x="115953" y="775182"/>
                </a:cubicBezTo>
                <a:cubicBezTo>
                  <a:pt x="118318" y="775182"/>
                  <a:pt x="122924" y="775182"/>
                  <a:pt x="125289" y="775182"/>
                </a:cubicBezTo>
                <a:cubicBezTo>
                  <a:pt x="125289" y="773688"/>
                  <a:pt x="127655" y="772194"/>
                  <a:pt x="127655" y="770700"/>
                </a:cubicBezTo>
                <a:cubicBezTo>
                  <a:pt x="125289" y="769206"/>
                  <a:pt x="120683" y="770700"/>
                  <a:pt x="118318" y="769206"/>
                </a:cubicBezTo>
                <a:lnTo>
                  <a:pt x="115953" y="769206"/>
                </a:lnTo>
                <a:cubicBezTo>
                  <a:pt x="115953" y="769206"/>
                  <a:pt x="115953" y="769206"/>
                  <a:pt x="113588" y="770700"/>
                </a:cubicBezTo>
                <a:cubicBezTo>
                  <a:pt x="113588" y="769206"/>
                  <a:pt x="113588" y="767713"/>
                  <a:pt x="113588" y="767713"/>
                </a:cubicBezTo>
                <a:cubicBezTo>
                  <a:pt x="111222" y="767713"/>
                  <a:pt x="108857" y="767713"/>
                  <a:pt x="106616" y="767713"/>
                </a:cubicBezTo>
                <a:cubicBezTo>
                  <a:pt x="104251" y="764725"/>
                  <a:pt x="101886" y="766219"/>
                  <a:pt x="99645" y="766219"/>
                </a:cubicBezTo>
                <a:cubicBezTo>
                  <a:pt x="97280" y="764725"/>
                  <a:pt x="99645" y="764725"/>
                  <a:pt x="97280" y="763231"/>
                </a:cubicBezTo>
                <a:cubicBezTo>
                  <a:pt x="99645" y="763231"/>
                  <a:pt x="99645" y="763231"/>
                  <a:pt x="99645" y="763231"/>
                </a:cubicBezTo>
                <a:cubicBezTo>
                  <a:pt x="99645" y="763231"/>
                  <a:pt x="102010" y="763231"/>
                  <a:pt x="104376" y="763231"/>
                </a:cubicBezTo>
                <a:cubicBezTo>
                  <a:pt x="104376" y="761737"/>
                  <a:pt x="104376" y="761737"/>
                  <a:pt x="106741" y="761737"/>
                </a:cubicBezTo>
                <a:cubicBezTo>
                  <a:pt x="106741" y="761737"/>
                  <a:pt x="109106" y="761737"/>
                  <a:pt x="111471" y="761737"/>
                </a:cubicBezTo>
                <a:cubicBezTo>
                  <a:pt x="113837" y="761737"/>
                  <a:pt x="113837" y="760243"/>
                  <a:pt x="113837" y="760243"/>
                </a:cubicBezTo>
                <a:cubicBezTo>
                  <a:pt x="118567" y="760243"/>
                  <a:pt x="120808" y="760243"/>
                  <a:pt x="125538" y="760243"/>
                </a:cubicBezTo>
                <a:cubicBezTo>
                  <a:pt x="125538" y="758750"/>
                  <a:pt x="125538" y="757256"/>
                  <a:pt x="125538" y="755762"/>
                </a:cubicBezTo>
                <a:cubicBezTo>
                  <a:pt x="123173" y="755762"/>
                  <a:pt x="118567" y="754268"/>
                  <a:pt x="118567" y="751280"/>
                </a:cubicBezTo>
                <a:cubicBezTo>
                  <a:pt x="118567" y="749787"/>
                  <a:pt x="123298" y="749787"/>
                  <a:pt x="123298" y="748292"/>
                </a:cubicBezTo>
                <a:lnTo>
                  <a:pt x="123298" y="748292"/>
                </a:lnTo>
                <a:cubicBezTo>
                  <a:pt x="123298" y="745305"/>
                  <a:pt x="123298" y="743811"/>
                  <a:pt x="123298" y="740823"/>
                </a:cubicBezTo>
                <a:cubicBezTo>
                  <a:pt x="123298" y="739329"/>
                  <a:pt x="120932" y="737836"/>
                  <a:pt x="118567" y="737836"/>
                </a:cubicBezTo>
                <a:cubicBezTo>
                  <a:pt x="118567" y="736342"/>
                  <a:pt x="123298" y="736342"/>
                  <a:pt x="120932" y="734848"/>
                </a:cubicBezTo>
                <a:cubicBezTo>
                  <a:pt x="123298" y="733354"/>
                  <a:pt x="120932" y="733354"/>
                  <a:pt x="120932" y="731860"/>
                </a:cubicBezTo>
                <a:cubicBezTo>
                  <a:pt x="120932" y="731860"/>
                  <a:pt x="120932" y="730366"/>
                  <a:pt x="120932" y="728873"/>
                </a:cubicBezTo>
                <a:cubicBezTo>
                  <a:pt x="116202" y="727379"/>
                  <a:pt x="118567" y="724391"/>
                  <a:pt x="116202" y="724391"/>
                </a:cubicBezTo>
                <a:cubicBezTo>
                  <a:pt x="116202" y="722897"/>
                  <a:pt x="116202" y="721403"/>
                  <a:pt x="116202" y="719910"/>
                </a:cubicBezTo>
                <a:cubicBezTo>
                  <a:pt x="113837" y="719910"/>
                  <a:pt x="113837" y="718415"/>
                  <a:pt x="113837" y="718415"/>
                </a:cubicBezTo>
                <a:cubicBezTo>
                  <a:pt x="109106" y="718415"/>
                  <a:pt x="102135" y="718415"/>
                  <a:pt x="97404" y="718415"/>
                </a:cubicBezTo>
                <a:lnTo>
                  <a:pt x="97404" y="718415"/>
                </a:lnTo>
                <a:lnTo>
                  <a:pt x="97404" y="716922"/>
                </a:lnTo>
                <a:cubicBezTo>
                  <a:pt x="99770" y="715428"/>
                  <a:pt x="99770" y="716922"/>
                  <a:pt x="102135" y="716922"/>
                </a:cubicBezTo>
                <a:cubicBezTo>
                  <a:pt x="104500" y="718415"/>
                  <a:pt x="104500" y="716922"/>
                  <a:pt x="106865" y="716922"/>
                </a:cubicBezTo>
                <a:cubicBezTo>
                  <a:pt x="106865" y="716922"/>
                  <a:pt x="109231" y="716922"/>
                  <a:pt x="111596" y="716922"/>
                </a:cubicBezTo>
                <a:cubicBezTo>
                  <a:pt x="113961" y="715428"/>
                  <a:pt x="113961" y="713934"/>
                  <a:pt x="113961" y="713934"/>
                </a:cubicBezTo>
                <a:cubicBezTo>
                  <a:pt x="116326" y="712440"/>
                  <a:pt x="116326" y="712440"/>
                  <a:pt x="113961" y="710946"/>
                </a:cubicBezTo>
                <a:cubicBezTo>
                  <a:pt x="113961" y="704971"/>
                  <a:pt x="113961" y="697626"/>
                  <a:pt x="113961" y="690157"/>
                </a:cubicBezTo>
                <a:lnTo>
                  <a:pt x="111596" y="688663"/>
                </a:lnTo>
                <a:cubicBezTo>
                  <a:pt x="111596" y="682688"/>
                  <a:pt x="111596" y="676837"/>
                  <a:pt x="111596" y="670861"/>
                </a:cubicBezTo>
                <a:cubicBezTo>
                  <a:pt x="111596" y="669368"/>
                  <a:pt x="109231" y="669368"/>
                  <a:pt x="109231" y="669368"/>
                </a:cubicBezTo>
                <a:cubicBezTo>
                  <a:pt x="109231" y="660405"/>
                  <a:pt x="109231" y="650072"/>
                  <a:pt x="109231" y="641109"/>
                </a:cubicBezTo>
                <a:lnTo>
                  <a:pt x="106865" y="639615"/>
                </a:lnTo>
                <a:cubicBezTo>
                  <a:pt x="106865" y="638121"/>
                  <a:pt x="106865" y="638121"/>
                  <a:pt x="106865" y="636627"/>
                </a:cubicBezTo>
                <a:cubicBezTo>
                  <a:pt x="106865" y="636627"/>
                  <a:pt x="106865" y="635134"/>
                  <a:pt x="104500" y="635134"/>
                </a:cubicBezTo>
                <a:cubicBezTo>
                  <a:pt x="106865" y="633640"/>
                  <a:pt x="106865" y="633640"/>
                  <a:pt x="109231" y="632146"/>
                </a:cubicBezTo>
                <a:cubicBezTo>
                  <a:pt x="109231" y="627664"/>
                  <a:pt x="109231" y="624677"/>
                  <a:pt x="109231" y="620320"/>
                </a:cubicBezTo>
                <a:cubicBezTo>
                  <a:pt x="109231" y="618826"/>
                  <a:pt x="109231" y="618826"/>
                  <a:pt x="106865" y="618826"/>
                </a:cubicBezTo>
                <a:cubicBezTo>
                  <a:pt x="106865" y="617332"/>
                  <a:pt x="106865" y="615838"/>
                  <a:pt x="106865" y="615838"/>
                </a:cubicBezTo>
                <a:cubicBezTo>
                  <a:pt x="106865" y="614344"/>
                  <a:pt x="109231" y="614344"/>
                  <a:pt x="109231" y="614344"/>
                </a:cubicBezTo>
                <a:cubicBezTo>
                  <a:pt x="109231" y="611357"/>
                  <a:pt x="109231" y="606875"/>
                  <a:pt x="109231" y="603887"/>
                </a:cubicBezTo>
                <a:cubicBezTo>
                  <a:pt x="109231" y="603887"/>
                  <a:pt x="111596" y="603887"/>
                  <a:pt x="111596" y="602393"/>
                </a:cubicBezTo>
                <a:cubicBezTo>
                  <a:pt x="111596" y="597912"/>
                  <a:pt x="111596" y="593430"/>
                  <a:pt x="111596" y="589073"/>
                </a:cubicBezTo>
                <a:cubicBezTo>
                  <a:pt x="111596" y="587580"/>
                  <a:pt x="109231" y="587580"/>
                  <a:pt x="109231" y="587580"/>
                </a:cubicBezTo>
                <a:cubicBezTo>
                  <a:pt x="109231" y="586086"/>
                  <a:pt x="109231" y="584592"/>
                  <a:pt x="109231" y="584592"/>
                </a:cubicBezTo>
                <a:cubicBezTo>
                  <a:pt x="109231" y="584592"/>
                  <a:pt x="109231" y="583098"/>
                  <a:pt x="106865" y="583098"/>
                </a:cubicBezTo>
                <a:cubicBezTo>
                  <a:pt x="106865" y="581604"/>
                  <a:pt x="106865" y="578617"/>
                  <a:pt x="106865" y="577123"/>
                </a:cubicBezTo>
                <a:cubicBezTo>
                  <a:pt x="106865" y="577123"/>
                  <a:pt x="106865" y="577123"/>
                  <a:pt x="104500" y="575629"/>
                </a:cubicBezTo>
                <a:cubicBezTo>
                  <a:pt x="104500" y="575629"/>
                  <a:pt x="106865" y="575629"/>
                  <a:pt x="106865" y="574135"/>
                </a:cubicBezTo>
                <a:cubicBezTo>
                  <a:pt x="106865" y="574135"/>
                  <a:pt x="106865" y="571147"/>
                  <a:pt x="109231" y="571147"/>
                </a:cubicBezTo>
                <a:cubicBezTo>
                  <a:pt x="111596" y="572641"/>
                  <a:pt x="109231" y="574135"/>
                  <a:pt x="109231" y="575629"/>
                </a:cubicBezTo>
                <a:cubicBezTo>
                  <a:pt x="111596" y="577123"/>
                  <a:pt x="113961" y="575629"/>
                  <a:pt x="113961" y="575629"/>
                </a:cubicBezTo>
                <a:cubicBezTo>
                  <a:pt x="116326" y="575629"/>
                  <a:pt x="116326" y="577123"/>
                  <a:pt x="116326" y="577123"/>
                </a:cubicBezTo>
                <a:cubicBezTo>
                  <a:pt x="118692" y="578617"/>
                  <a:pt x="118692" y="580110"/>
                  <a:pt x="118692" y="580110"/>
                </a:cubicBezTo>
                <a:lnTo>
                  <a:pt x="118692" y="580110"/>
                </a:lnTo>
                <a:cubicBezTo>
                  <a:pt x="118692" y="577123"/>
                  <a:pt x="121057" y="574135"/>
                  <a:pt x="121057" y="572641"/>
                </a:cubicBezTo>
                <a:cubicBezTo>
                  <a:pt x="118692" y="571147"/>
                  <a:pt x="118692" y="571147"/>
                  <a:pt x="118692" y="569653"/>
                </a:cubicBezTo>
                <a:cubicBezTo>
                  <a:pt x="116326" y="568160"/>
                  <a:pt x="118692" y="566666"/>
                  <a:pt x="121057" y="565172"/>
                </a:cubicBezTo>
                <a:cubicBezTo>
                  <a:pt x="118692" y="563678"/>
                  <a:pt x="118692" y="563678"/>
                  <a:pt x="118692" y="563678"/>
                </a:cubicBezTo>
                <a:cubicBezTo>
                  <a:pt x="118692" y="560690"/>
                  <a:pt x="118692" y="559196"/>
                  <a:pt x="118692" y="557703"/>
                </a:cubicBezTo>
                <a:cubicBezTo>
                  <a:pt x="116326" y="556209"/>
                  <a:pt x="116326" y="556209"/>
                  <a:pt x="116326" y="556209"/>
                </a:cubicBezTo>
                <a:cubicBezTo>
                  <a:pt x="116326" y="554715"/>
                  <a:pt x="116326" y="554715"/>
                  <a:pt x="116326" y="553221"/>
                </a:cubicBezTo>
                <a:cubicBezTo>
                  <a:pt x="116326" y="553221"/>
                  <a:pt x="116326" y="551727"/>
                  <a:pt x="118692" y="551727"/>
                </a:cubicBezTo>
                <a:cubicBezTo>
                  <a:pt x="118692" y="550233"/>
                  <a:pt x="118692" y="548740"/>
                  <a:pt x="118692" y="547246"/>
                </a:cubicBezTo>
                <a:cubicBezTo>
                  <a:pt x="116326" y="547246"/>
                  <a:pt x="116326" y="547246"/>
                  <a:pt x="116326" y="545752"/>
                </a:cubicBezTo>
                <a:cubicBezTo>
                  <a:pt x="116326" y="544258"/>
                  <a:pt x="116326" y="542764"/>
                  <a:pt x="116326" y="541270"/>
                </a:cubicBezTo>
                <a:cubicBezTo>
                  <a:pt x="113961" y="541270"/>
                  <a:pt x="113961" y="541270"/>
                  <a:pt x="111596" y="541270"/>
                </a:cubicBezTo>
                <a:cubicBezTo>
                  <a:pt x="111596" y="539776"/>
                  <a:pt x="111596" y="539776"/>
                  <a:pt x="111596" y="539776"/>
                </a:cubicBezTo>
                <a:cubicBezTo>
                  <a:pt x="111596" y="538283"/>
                  <a:pt x="113961" y="538283"/>
                  <a:pt x="116326" y="536789"/>
                </a:cubicBezTo>
                <a:lnTo>
                  <a:pt x="116326" y="536789"/>
                </a:lnTo>
                <a:cubicBezTo>
                  <a:pt x="113961" y="535295"/>
                  <a:pt x="113961" y="533801"/>
                  <a:pt x="111596" y="533801"/>
                </a:cubicBezTo>
                <a:cubicBezTo>
                  <a:pt x="111596" y="532307"/>
                  <a:pt x="111596" y="532307"/>
                  <a:pt x="113961" y="532307"/>
                </a:cubicBezTo>
                <a:cubicBezTo>
                  <a:pt x="113961" y="530813"/>
                  <a:pt x="113961" y="529320"/>
                  <a:pt x="113961" y="526332"/>
                </a:cubicBezTo>
                <a:cubicBezTo>
                  <a:pt x="113961" y="527826"/>
                  <a:pt x="113961" y="526332"/>
                  <a:pt x="116326" y="526332"/>
                </a:cubicBezTo>
                <a:cubicBezTo>
                  <a:pt x="116326" y="524838"/>
                  <a:pt x="116326" y="523344"/>
                  <a:pt x="116326" y="521850"/>
                </a:cubicBezTo>
                <a:cubicBezTo>
                  <a:pt x="113961" y="521850"/>
                  <a:pt x="113961" y="520357"/>
                  <a:pt x="111596" y="520357"/>
                </a:cubicBezTo>
                <a:cubicBezTo>
                  <a:pt x="109231" y="518863"/>
                  <a:pt x="109231" y="520357"/>
                  <a:pt x="106865" y="520357"/>
                </a:cubicBezTo>
                <a:lnTo>
                  <a:pt x="106865" y="520357"/>
                </a:lnTo>
                <a:cubicBezTo>
                  <a:pt x="106865" y="518863"/>
                  <a:pt x="106865" y="517369"/>
                  <a:pt x="106865" y="514381"/>
                </a:cubicBezTo>
                <a:lnTo>
                  <a:pt x="104500" y="514381"/>
                </a:lnTo>
                <a:cubicBezTo>
                  <a:pt x="102135" y="514381"/>
                  <a:pt x="102135" y="514381"/>
                  <a:pt x="102135" y="514381"/>
                </a:cubicBezTo>
                <a:cubicBezTo>
                  <a:pt x="102135" y="518863"/>
                  <a:pt x="102135" y="523344"/>
                  <a:pt x="102135" y="527701"/>
                </a:cubicBezTo>
                <a:cubicBezTo>
                  <a:pt x="104500" y="527701"/>
                  <a:pt x="104500" y="527701"/>
                  <a:pt x="104500" y="529195"/>
                </a:cubicBezTo>
                <a:cubicBezTo>
                  <a:pt x="104500" y="532183"/>
                  <a:pt x="104500" y="535170"/>
                  <a:pt x="104500" y="536664"/>
                </a:cubicBezTo>
                <a:cubicBezTo>
                  <a:pt x="106865" y="538158"/>
                  <a:pt x="106865" y="539652"/>
                  <a:pt x="109231" y="539652"/>
                </a:cubicBezTo>
                <a:cubicBezTo>
                  <a:pt x="106865" y="541146"/>
                  <a:pt x="106865" y="542640"/>
                  <a:pt x="104500" y="542640"/>
                </a:cubicBezTo>
                <a:cubicBezTo>
                  <a:pt x="104500" y="545628"/>
                  <a:pt x="104500" y="547121"/>
                  <a:pt x="104500" y="548615"/>
                </a:cubicBezTo>
                <a:lnTo>
                  <a:pt x="106865" y="550109"/>
                </a:lnTo>
                <a:cubicBezTo>
                  <a:pt x="106865" y="551603"/>
                  <a:pt x="106865" y="553097"/>
                  <a:pt x="106865" y="554591"/>
                </a:cubicBezTo>
                <a:cubicBezTo>
                  <a:pt x="106865" y="554591"/>
                  <a:pt x="104500" y="556084"/>
                  <a:pt x="102135" y="557578"/>
                </a:cubicBezTo>
                <a:cubicBezTo>
                  <a:pt x="102135" y="559072"/>
                  <a:pt x="104500" y="562060"/>
                  <a:pt x="102135" y="563554"/>
                </a:cubicBezTo>
                <a:lnTo>
                  <a:pt x="99770" y="563554"/>
                </a:lnTo>
                <a:cubicBezTo>
                  <a:pt x="99770" y="559072"/>
                  <a:pt x="99770" y="554591"/>
                  <a:pt x="99770" y="550233"/>
                </a:cubicBezTo>
                <a:cubicBezTo>
                  <a:pt x="99770" y="550233"/>
                  <a:pt x="99770" y="548740"/>
                  <a:pt x="97404" y="548740"/>
                </a:cubicBezTo>
                <a:cubicBezTo>
                  <a:pt x="97404" y="547246"/>
                  <a:pt x="97404" y="545752"/>
                  <a:pt x="97404" y="542764"/>
                </a:cubicBezTo>
                <a:cubicBezTo>
                  <a:pt x="97404" y="542764"/>
                  <a:pt x="95039" y="541270"/>
                  <a:pt x="95039" y="539776"/>
                </a:cubicBezTo>
                <a:cubicBezTo>
                  <a:pt x="95039" y="539776"/>
                  <a:pt x="95039" y="539776"/>
                  <a:pt x="95039" y="538283"/>
                </a:cubicBezTo>
                <a:cubicBezTo>
                  <a:pt x="95039" y="536789"/>
                  <a:pt x="97404" y="538283"/>
                  <a:pt x="99770" y="538283"/>
                </a:cubicBezTo>
                <a:cubicBezTo>
                  <a:pt x="99770" y="536789"/>
                  <a:pt x="99770" y="536789"/>
                  <a:pt x="99770" y="536789"/>
                </a:cubicBezTo>
                <a:cubicBezTo>
                  <a:pt x="99770" y="535295"/>
                  <a:pt x="97404" y="535295"/>
                  <a:pt x="97404" y="535295"/>
                </a:cubicBezTo>
                <a:lnTo>
                  <a:pt x="95039" y="533801"/>
                </a:lnTo>
                <a:cubicBezTo>
                  <a:pt x="95039" y="532307"/>
                  <a:pt x="97404" y="532307"/>
                  <a:pt x="97404" y="530813"/>
                </a:cubicBezTo>
                <a:cubicBezTo>
                  <a:pt x="97404" y="529320"/>
                  <a:pt x="95039" y="529320"/>
                  <a:pt x="95039" y="529320"/>
                </a:cubicBezTo>
                <a:cubicBezTo>
                  <a:pt x="95039" y="521850"/>
                  <a:pt x="95039" y="514506"/>
                  <a:pt x="95039" y="507036"/>
                </a:cubicBezTo>
                <a:cubicBezTo>
                  <a:pt x="95039" y="505542"/>
                  <a:pt x="95039" y="505542"/>
                  <a:pt x="97404" y="505542"/>
                </a:cubicBezTo>
                <a:cubicBezTo>
                  <a:pt x="97404" y="504049"/>
                  <a:pt x="97404" y="504049"/>
                  <a:pt x="95039" y="504049"/>
                </a:cubicBezTo>
                <a:cubicBezTo>
                  <a:pt x="95039" y="502555"/>
                  <a:pt x="92674" y="504049"/>
                  <a:pt x="90309" y="502555"/>
                </a:cubicBezTo>
                <a:cubicBezTo>
                  <a:pt x="90309" y="499567"/>
                  <a:pt x="95039" y="498073"/>
                  <a:pt x="95039" y="495086"/>
                </a:cubicBezTo>
                <a:cubicBezTo>
                  <a:pt x="95039" y="495086"/>
                  <a:pt x="95039" y="493592"/>
                  <a:pt x="97404" y="493592"/>
                </a:cubicBezTo>
                <a:cubicBezTo>
                  <a:pt x="92674" y="492098"/>
                  <a:pt x="90433" y="490604"/>
                  <a:pt x="88068" y="489110"/>
                </a:cubicBezTo>
                <a:cubicBezTo>
                  <a:pt x="85703" y="489110"/>
                  <a:pt x="85703" y="489110"/>
                  <a:pt x="83337" y="489110"/>
                </a:cubicBezTo>
                <a:cubicBezTo>
                  <a:pt x="80972" y="489110"/>
                  <a:pt x="80972" y="489110"/>
                  <a:pt x="80972" y="490604"/>
                </a:cubicBezTo>
                <a:cubicBezTo>
                  <a:pt x="71636" y="490604"/>
                  <a:pt x="62299" y="490604"/>
                  <a:pt x="55203" y="490604"/>
                </a:cubicBezTo>
                <a:cubicBezTo>
                  <a:pt x="55203" y="489110"/>
                  <a:pt x="52838" y="489110"/>
                  <a:pt x="52838" y="489110"/>
                </a:cubicBezTo>
                <a:cubicBezTo>
                  <a:pt x="52838" y="489110"/>
                  <a:pt x="52838" y="489110"/>
                  <a:pt x="50473" y="490604"/>
                </a:cubicBezTo>
                <a:cubicBezTo>
                  <a:pt x="48107" y="490604"/>
                  <a:pt x="45742" y="490604"/>
                  <a:pt x="43501" y="490604"/>
                </a:cubicBezTo>
                <a:cubicBezTo>
                  <a:pt x="43501" y="489110"/>
                  <a:pt x="43501" y="489110"/>
                  <a:pt x="41136" y="487616"/>
                </a:cubicBezTo>
                <a:cubicBezTo>
                  <a:pt x="43501" y="486123"/>
                  <a:pt x="45867" y="487616"/>
                  <a:pt x="48107" y="487616"/>
                </a:cubicBezTo>
                <a:cubicBezTo>
                  <a:pt x="52838" y="486123"/>
                  <a:pt x="57444" y="483135"/>
                  <a:pt x="64540" y="481641"/>
                </a:cubicBezTo>
                <a:cubicBezTo>
                  <a:pt x="64540" y="481641"/>
                  <a:pt x="64540" y="483135"/>
                  <a:pt x="66905" y="483135"/>
                </a:cubicBezTo>
                <a:lnTo>
                  <a:pt x="69270" y="481641"/>
                </a:lnTo>
                <a:cubicBezTo>
                  <a:pt x="71636" y="481641"/>
                  <a:pt x="76241" y="481641"/>
                  <a:pt x="78607" y="481641"/>
                </a:cubicBezTo>
                <a:cubicBezTo>
                  <a:pt x="80972" y="480147"/>
                  <a:pt x="83337" y="480147"/>
                  <a:pt x="85578" y="478653"/>
                </a:cubicBezTo>
                <a:cubicBezTo>
                  <a:pt x="87943" y="478653"/>
                  <a:pt x="87943" y="480147"/>
                  <a:pt x="92549" y="480147"/>
                </a:cubicBezTo>
                <a:cubicBezTo>
                  <a:pt x="92549" y="480147"/>
                  <a:pt x="92549" y="478653"/>
                  <a:pt x="94915" y="478653"/>
                </a:cubicBezTo>
                <a:cubicBezTo>
                  <a:pt x="92549" y="477160"/>
                  <a:pt x="92549" y="477160"/>
                  <a:pt x="90184" y="475665"/>
                </a:cubicBezTo>
                <a:lnTo>
                  <a:pt x="87819" y="475665"/>
                </a:lnTo>
                <a:cubicBezTo>
                  <a:pt x="87819" y="474172"/>
                  <a:pt x="87819" y="474172"/>
                  <a:pt x="87819" y="474172"/>
                </a:cubicBezTo>
                <a:cubicBezTo>
                  <a:pt x="85454" y="472678"/>
                  <a:pt x="83088" y="471184"/>
                  <a:pt x="83088" y="471184"/>
                </a:cubicBezTo>
                <a:cubicBezTo>
                  <a:pt x="80723" y="469690"/>
                  <a:pt x="78358" y="469690"/>
                  <a:pt x="76117" y="471184"/>
                </a:cubicBezTo>
                <a:cubicBezTo>
                  <a:pt x="73752" y="469690"/>
                  <a:pt x="69146" y="469690"/>
                  <a:pt x="66780" y="466702"/>
                </a:cubicBezTo>
                <a:cubicBezTo>
                  <a:pt x="66780" y="468196"/>
                  <a:pt x="66780" y="469690"/>
                  <a:pt x="66780" y="469690"/>
                </a:cubicBezTo>
                <a:cubicBezTo>
                  <a:pt x="62050" y="469690"/>
                  <a:pt x="57444" y="474172"/>
                  <a:pt x="52713" y="471184"/>
                </a:cubicBezTo>
                <a:lnTo>
                  <a:pt x="52713" y="469690"/>
                </a:lnTo>
                <a:cubicBezTo>
                  <a:pt x="52713" y="468196"/>
                  <a:pt x="52713" y="468196"/>
                  <a:pt x="50348" y="468196"/>
                </a:cubicBezTo>
                <a:cubicBezTo>
                  <a:pt x="47983" y="469690"/>
                  <a:pt x="50348" y="469690"/>
                  <a:pt x="47983" y="471184"/>
                </a:cubicBezTo>
                <a:cubicBezTo>
                  <a:pt x="47983" y="471184"/>
                  <a:pt x="45618" y="471184"/>
                  <a:pt x="43252" y="472678"/>
                </a:cubicBezTo>
                <a:cubicBezTo>
                  <a:pt x="40887" y="472678"/>
                  <a:pt x="38522" y="472678"/>
                  <a:pt x="33916" y="474172"/>
                </a:cubicBezTo>
                <a:lnTo>
                  <a:pt x="33916" y="474172"/>
                </a:lnTo>
                <a:cubicBezTo>
                  <a:pt x="38646" y="474172"/>
                  <a:pt x="43252" y="474172"/>
                  <a:pt x="45618" y="474172"/>
                </a:cubicBezTo>
                <a:cubicBezTo>
                  <a:pt x="47983" y="475665"/>
                  <a:pt x="47983" y="475665"/>
                  <a:pt x="47983" y="475665"/>
                </a:cubicBezTo>
                <a:cubicBezTo>
                  <a:pt x="50348" y="474172"/>
                  <a:pt x="50348" y="474172"/>
                  <a:pt x="54954" y="474172"/>
                </a:cubicBezTo>
                <a:cubicBezTo>
                  <a:pt x="54954" y="475665"/>
                  <a:pt x="54954" y="475665"/>
                  <a:pt x="57319" y="475665"/>
                </a:cubicBezTo>
                <a:cubicBezTo>
                  <a:pt x="57319" y="475665"/>
                  <a:pt x="59685" y="475665"/>
                  <a:pt x="62050" y="475665"/>
                </a:cubicBezTo>
                <a:cubicBezTo>
                  <a:pt x="62050" y="475665"/>
                  <a:pt x="62050" y="475665"/>
                  <a:pt x="64415" y="474172"/>
                </a:cubicBezTo>
                <a:cubicBezTo>
                  <a:pt x="64415" y="475665"/>
                  <a:pt x="64415" y="475665"/>
                  <a:pt x="64415" y="477160"/>
                </a:cubicBezTo>
                <a:cubicBezTo>
                  <a:pt x="59685" y="477160"/>
                  <a:pt x="57444" y="477160"/>
                  <a:pt x="55079" y="477160"/>
                </a:cubicBezTo>
                <a:cubicBezTo>
                  <a:pt x="52713" y="478653"/>
                  <a:pt x="52713" y="478653"/>
                  <a:pt x="52713" y="478653"/>
                </a:cubicBezTo>
                <a:cubicBezTo>
                  <a:pt x="52713" y="481641"/>
                  <a:pt x="50348" y="480147"/>
                  <a:pt x="47983" y="480147"/>
                </a:cubicBezTo>
                <a:cubicBezTo>
                  <a:pt x="45618" y="481641"/>
                  <a:pt x="45618" y="481641"/>
                  <a:pt x="41012" y="481641"/>
                </a:cubicBezTo>
                <a:cubicBezTo>
                  <a:pt x="41012" y="480147"/>
                  <a:pt x="38646" y="480147"/>
                  <a:pt x="38646" y="478653"/>
                </a:cubicBezTo>
                <a:cubicBezTo>
                  <a:pt x="33916" y="478653"/>
                  <a:pt x="31675" y="478653"/>
                  <a:pt x="26945" y="478653"/>
                </a:cubicBezTo>
                <a:lnTo>
                  <a:pt x="24579" y="480147"/>
                </a:lnTo>
                <a:cubicBezTo>
                  <a:pt x="19849" y="480147"/>
                  <a:pt x="15243" y="480147"/>
                  <a:pt x="10512" y="480147"/>
                </a:cubicBezTo>
                <a:cubicBezTo>
                  <a:pt x="8147" y="480147"/>
                  <a:pt x="8147" y="478653"/>
                  <a:pt x="8147" y="478653"/>
                </a:cubicBezTo>
                <a:cubicBezTo>
                  <a:pt x="5782" y="475665"/>
                  <a:pt x="8147" y="475665"/>
                  <a:pt x="10512" y="474172"/>
                </a:cubicBezTo>
                <a:cubicBezTo>
                  <a:pt x="12878" y="474172"/>
                  <a:pt x="12878" y="474172"/>
                  <a:pt x="15243" y="472678"/>
                </a:cubicBezTo>
                <a:cubicBezTo>
                  <a:pt x="17608" y="472678"/>
                  <a:pt x="19973" y="472678"/>
                  <a:pt x="24579" y="472678"/>
                </a:cubicBezTo>
                <a:lnTo>
                  <a:pt x="24579" y="471184"/>
                </a:lnTo>
                <a:cubicBezTo>
                  <a:pt x="22214" y="469690"/>
                  <a:pt x="22214" y="469690"/>
                  <a:pt x="19849" y="469690"/>
                </a:cubicBezTo>
                <a:lnTo>
                  <a:pt x="17484" y="468196"/>
                </a:lnTo>
                <a:lnTo>
                  <a:pt x="15118" y="468196"/>
                </a:lnTo>
                <a:cubicBezTo>
                  <a:pt x="10388" y="466702"/>
                  <a:pt x="5782" y="468196"/>
                  <a:pt x="1051" y="468196"/>
                </a:cubicBezTo>
                <a:cubicBezTo>
                  <a:pt x="-1314" y="466702"/>
                  <a:pt x="1051" y="466702"/>
                  <a:pt x="1051" y="465209"/>
                </a:cubicBezTo>
                <a:cubicBezTo>
                  <a:pt x="3416" y="465209"/>
                  <a:pt x="3416" y="465209"/>
                  <a:pt x="3416" y="463715"/>
                </a:cubicBezTo>
                <a:cubicBezTo>
                  <a:pt x="3416" y="462221"/>
                  <a:pt x="5782" y="463715"/>
                  <a:pt x="8147" y="462221"/>
                </a:cubicBezTo>
                <a:cubicBezTo>
                  <a:pt x="10512" y="462221"/>
                  <a:pt x="12878" y="462221"/>
                  <a:pt x="15118" y="462221"/>
                </a:cubicBezTo>
                <a:cubicBezTo>
                  <a:pt x="17484" y="460727"/>
                  <a:pt x="17484" y="460727"/>
                  <a:pt x="17484" y="460727"/>
                </a:cubicBezTo>
                <a:cubicBezTo>
                  <a:pt x="19849" y="460727"/>
                  <a:pt x="22214" y="460727"/>
                  <a:pt x="24455" y="460727"/>
                </a:cubicBezTo>
                <a:cubicBezTo>
                  <a:pt x="26820" y="459233"/>
                  <a:pt x="29185" y="459233"/>
                  <a:pt x="29185" y="457739"/>
                </a:cubicBezTo>
                <a:cubicBezTo>
                  <a:pt x="29185" y="457739"/>
                  <a:pt x="31551" y="457739"/>
                  <a:pt x="29185" y="456246"/>
                </a:cubicBezTo>
                <a:cubicBezTo>
                  <a:pt x="29185" y="456246"/>
                  <a:pt x="26820" y="456246"/>
                  <a:pt x="24455" y="456246"/>
                </a:cubicBezTo>
                <a:cubicBezTo>
                  <a:pt x="22090" y="454752"/>
                  <a:pt x="24455" y="453258"/>
                  <a:pt x="24455" y="453258"/>
                </a:cubicBezTo>
                <a:cubicBezTo>
                  <a:pt x="22090" y="451764"/>
                  <a:pt x="22090" y="451764"/>
                  <a:pt x="22090" y="451764"/>
                </a:cubicBezTo>
                <a:cubicBezTo>
                  <a:pt x="19724" y="448776"/>
                  <a:pt x="24455" y="448776"/>
                  <a:pt x="24455" y="447283"/>
                </a:cubicBezTo>
                <a:cubicBezTo>
                  <a:pt x="24455" y="445789"/>
                  <a:pt x="22090" y="445789"/>
                  <a:pt x="19724" y="444295"/>
                </a:cubicBezTo>
                <a:cubicBezTo>
                  <a:pt x="19724" y="444295"/>
                  <a:pt x="17359" y="444295"/>
                  <a:pt x="17359" y="445789"/>
                </a:cubicBezTo>
                <a:cubicBezTo>
                  <a:pt x="14994" y="445789"/>
                  <a:pt x="14994" y="445789"/>
                  <a:pt x="12629" y="445789"/>
                </a:cubicBezTo>
                <a:cubicBezTo>
                  <a:pt x="14994" y="444295"/>
                  <a:pt x="14994" y="444295"/>
                  <a:pt x="14994" y="442801"/>
                </a:cubicBezTo>
                <a:cubicBezTo>
                  <a:pt x="19724" y="442801"/>
                  <a:pt x="21965" y="442801"/>
                  <a:pt x="24330" y="442801"/>
                </a:cubicBezTo>
                <a:cubicBezTo>
                  <a:pt x="26696" y="442801"/>
                  <a:pt x="26696" y="441307"/>
                  <a:pt x="26696" y="441307"/>
                </a:cubicBezTo>
                <a:cubicBezTo>
                  <a:pt x="24330" y="439813"/>
                  <a:pt x="21965" y="439813"/>
                  <a:pt x="19724" y="438319"/>
                </a:cubicBezTo>
                <a:cubicBezTo>
                  <a:pt x="19724" y="436825"/>
                  <a:pt x="22090" y="435332"/>
                  <a:pt x="22090" y="435332"/>
                </a:cubicBezTo>
                <a:cubicBezTo>
                  <a:pt x="24455" y="435332"/>
                  <a:pt x="26820" y="435332"/>
                  <a:pt x="26820" y="435332"/>
                </a:cubicBezTo>
                <a:cubicBezTo>
                  <a:pt x="29185" y="433838"/>
                  <a:pt x="26820" y="433838"/>
                  <a:pt x="26820" y="432344"/>
                </a:cubicBezTo>
                <a:cubicBezTo>
                  <a:pt x="26820" y="432344"/>
                  <a:pt x="26820" y="430850"/>
                  <a:pt x="26820" y="429356"/>
                </a:cubicBezTo>
                <a:cubicBezTo>
                  <a:pt x="26820" y="429356"/>
                  <a:pt x="29185" y="427862"/>
                  <a:pt x="29185" y="426369"/>
                </a:cubicBezTo>
                <a:cubicBezTo>
                  <a:pt x="29185" y="426369"/>
                  <a:pt x="29185" y="424875"/>
                  <a:pt x="26820" y="424875"/>
                </a:cubicBezTo>
                <a:lnTo>
                  <a:pt x="24455" y="424875"/>
                </a:lnTo>
                <a:cubicBezTo>
                  <a:pt x="24455" y="423381"/>
                  <a:pt x="24455" y="421887"/>
                  <a:pt x="24455" y="421887"/>
                </a:cubicBezTo>
                <a:cubicBezTo>
                  <a:pt x="22090" y="420393"/>
                  <a:pt x="22090" y="420393"/>
                  <a:pt x="22090" y="420393"/>
                </a:cubicBezTo>
                <a:cubicBezTo>
                  <a:pt x="22090" y="417406"/>
                  <a:pt x="26820" y="417406"/>
                  <a:pt x="29061" y="415912"/>
                </a:cubicBezTo>
                <a:cubicBezTo>
                  <a:pt x="31426" y="415912"/>
                  <a:pt x="33791" y="415912"/>
                  <a:pt x="36032" y="417406"/>
                </a:cubicBezTo>
                <a:cubicBezTo>
                  <a:pt x="36032" y="418899"/>
                  <a:pt x="31302" y="418899"/>
                  <a:pt x="29061" y="420393"/>
                </a:cubicBezTo>
                <a:cubicBezTo>
                  <a:pt x="29061" y="420393"/>
                  <a:pt x="29061" y="420393"/>
                  <a:pt x="29061" y="421887"/>
                </a:cubicBezTo>
                <a:cubicBezTo>
                  <a:pt x="31426" y="421887"/>
                  <a:pt x="31426" y="421887"/>
                  <a:pt x="31426" y="421887"/>
                </a:cubicBezTo>
                <a:cubicBezTo>
                  <a:pt x="36157" y="421887"/>
                  <a:pt x="40763" y="421887"/>
                  <a:pt x="45493" y="421887"/>
                </a:cubicBezTo>
                <a:cubicBezTo>
                  <a:pt x="50224" y="420393"/>
                  <a:pt x="50224" y="417406"/>
                  <a:pt x="52464" y="415912"/>
                </a:cubicBezTo>
                <a:lnTo>
                  <a:pt x="52464" y="414418"/>
                </a:lnTo>
                <a:cubicBezTo>
                  <a:pt x="52464" y="412924"/>
                  <a:pt x="52464" y="411430"/>
                  <a:pt x="52464" y="409936"/>
                </a:cubicBezTo>
                <a:cubicBezTo>
                  <a:pt x="50099" y="409936"/>
                  <a:pt x="50099" y="408442"/>
                  <a:pt x="47734" y="408442"/>
                </a:cubicBezTo>
                <a:lnTo>
                  <a:pt x="45369" y="408442"/>
                </a:lnTo>
                <a:lnTo>
                  <a:pt x="45369" y="408442"/>
                </a:lnTo>
                <a:cubicBezTo>
                  <a:pt x="40638" y="406949"/>
                  <a:pt x="38397" y="405455"/>
                  <a:pt x="33667" y="403961"/>
                </a:cubicBezTo>
                <a:lnTo>
                  <a:pt x="33667" y="403961"/>
                </a:lnTo>
                <a:cubicBezTo>
                  <a:pt x="36032" y="402467"/>
                  <a:pt x="38397" y="403961"/>
                  <a:pt x="38397" y="403961"/>
                </a:cubicBezTo>
                <a:cubicBezTo>
                  <a:pt x="38397" y="400973"/>
                  <a:pt x="38397" y="400973"/>
                  <a:pt x="36032" y="399479"/>
                </a:cubicBezTo>
                <a:lnTo>
                  <a:pt x="38397" y="399479"/>
                </a:lnTo>
                <a:cubicBezTo>
                  <a:pt x="40763" y="399479"/>
                  <a:pt x="40763" y="399479"/>
                  <a:pt x="40763" y="397986"/>
                </a:cubicBezTo>
                <a:lnTo>
                  <a:pt x="43128" y="397986"/>
                </a:lnTo>
                <a:cubicBezTo>
                  <a:pt x="45493" y="397986"/>
                  <a:pt x="45493" y="399479"/>
                  <a:pt x="45493" y="399479"/>
                </a:cubicBezTo>
                <a:cubicBezTo>
                  <a:pt x="50224" y="399479"/>
                  <a:pt x="52464" y="399479"/>
                  <a:pt x="57195" y="399479"/>
                </a:cubicBezTo>
                <a:cubicBezTo>
                  <a:pt x="57195" y="397986"/>
                  <a:pt x="59560" y="396492"/>
                  <a:pt x="61925" y="396492"/>
                </a:cubicBezTo>
                <a:cubicBezTo>
                  <a:pt x="61925" y="394998"/>
                  <a:pt x="59560" y="394998"/>
                  <a:pt x="57195" y="394998"/>
                </a:cubicBezTo>
                <a:cubicBezTo>
                  <a:pt x="57195" y="393504"/>
                  <a:pt x="54830" y="393504"/>
                  <a:pt x="54830" y="392010"/>
                </a:cubicBezTo>
                <a:cubicBezTo>
                  <a:pt x="52464" y="392010"/>
                  <a:pt x="50099" y="392010"/>
                  <a:pt x="47858" y="392010"/>
                </a:cubicBezTo>
                <a:cubicBezTo>
                  <a:pt x="45493" y="394998"/>
                  <a:pt x="43128" y="394998"/>
                  <a:pt x="38522" y="396492"/>
                </a:cubicBezTo>
                <a:cubicBezTo>
                  <a:pt x="38522" y="396492"/>
                  <a:pt x="36157" y="396492"/>
                  <a:pt x="36157" y="394998"/>
                </a:cubicBezTo>
                <a:cubicBezTo>
                  <a:pt x="33791" y="394998"/>
                  <a:pt x="33791" y="394998"/>
                  <a:pt x="31426" y="394998"/>
                </a:cubicBezTo>
                <a:cubicBezTo>
                  <a:pt x="33791" y="393504"/>
                  <a:pt x="33791" y="393504"/>
                  <a:pt x="36157" y="392010"/>
                </a:cubicBezTo>
                <a:cubicBezTo>
                  <a:pt x="38522" y="392010"/>
                  <a:pt x="40887" y="392010"/>
                  <a:pt x="43128" y="392010"/>
                </a:cubicBezTo>
                <a:cubicBezTo>
                  <a:pt x="45493" y="390516"/>
                  <a:pt x="47858" y="390516"/>
                  <a:pt x="50099" y="389023"/>
                </a:cubicBezTo>
                <a:cubicBezTo>
                  <a:pt x="50099" y="387529"/>
                  <a:pt x="50099" y="386035"/>
                  <a:pt x="47734" y="384541"/>
                </a:cubicBezTo>
                <a:cubicBezTo>
                  <a:pt x="47734" y="383047"/>
                  <a:pt x="45369" y="384541"/>
                  <a:pt x="43003" y="384541"/>
                </a:cubicBezTo>
                <a:cubicBezTo>
                  <a:pt x="43003" y="384541"/>
                  <a:pt x="43003" y="384541"/>
                  <a:pt x="40638" y="384541"/>
                </a:cubicBezTo>
                <a:lnTo>
                  <a:pt x="38273" y="383047"/>
                </a:lnTo>
                <a:cubicBezTo>
                  <a:pt x="38273" y="383047"/>
                  <a:pt x="40638" y="383047"/>
                  <a:pt x="40638" y="381553"/>
                </a:cubicBezTo>
                <a:cubicBezTo>
                  <a:pt x="40638" y="381553"/>
                  <a:pt x="38273" y="381553"/>
                  <a:pt x="38273" y="380060"/>
                </a:cubicBezTo>
                <a:cubicBezTo>
                  <a:pt x="40638" y="375578"/>
                  <a:pt x="47609" y="375578"/>
                  <a:pt x="49975" y="372590"/>
                </a:cubicBezTo>
                <a:cubicBezTo>
                  <a:pt x="49975" y="372590"/>
                  <a:pt x="49975" y="371096"/>
                  <a:pt x="49975" y="369602"/>
                </a:cubicBezTo>
                <a:cubicBezTo>
                  <a:pt x="49975" y="369602"/>
                  <a:pt x="49975" y="369602"/>
                  <a:pt x="47609" y="368109"/>
                </a:cubicBezTo>
                <a:cubicBezTo>
                  <a:pt x="47609" y="368109"/>
                  <a:pt x="47609" y="368109"/>
                  <a:pt x="45244" y="368109"/>
                </a:cubicBezTo>
                <a:lnTo>
                  <a:pt x="42879" y="366615"/>
                </a:lnTo>
                <a:cubicBezTo>
                  <a:pt x="42879" y="363627"/>
                  <a:pt x="47609" y="365121"/>
                  <a:pt x="49850" y="363627"/>
                </a:cubicBezTo>
                <a:cubicBezTo>
                  <a:pt x="49850" y="362133"/>
                  <a:pt x="47485" y="362133"/>
                  <a:pt x="49850" y="360639"/>
                </a:cubicBezTo>
                <a:cubicBezTo>
                  <a:pt x="49850" y="362133"/>
                  <a:pt x="52215" y="362133"/>
                  <a:pt x="52215" y="362133"/>
                </a:cubicBezTo>
                <a:cubicBezTo>
                  <a:pt x="54581" y="362133"/>
                  <a:pt x="56946" y="362133"/>
                  <a:pt x="59187" y="362133"/>
                </a:cubicBezTo>
                <a:cubicBezTo>
                  <a:pt x="59187" y="362133"/>
                  <a:pt x="59187" y="362133"/>
                  <a:pt x="61552" y="360639"/>
                </a:cubicBezTo>
                <a:cubicBezTo>
                  <a:pt x="63917" y="360639"/>
                  <a:pt x="68523" y="360639"/>
                  <a:pt x="73254" y="360639"/>
                </a:cubicBezTo>
                <a:cubicBezTo>
                  <a:pt x="75619" y="360639"/>
                  <a:pt x="73254" y="359146"/>
                  <a:pt x="73254" y="357652"/>
                </a:cubicBezTo>
                <a:cubicBezTo>
                  <a:pt x="75619" y="356158"/>
                  <a:pt x="75619" y="357652"/>
                  <a:pt x="77984" y="357652"/>
                </a:cubicBezTo>
                <a:cubicBezTo>
                  <a:pt x="80350" y="357652"/>
                  <a:pt x="77984" y="359146"/>
                  <a:pt x="77984" y="360639"/>
                </a:cubicBezTo>
                <a:cubicBezTo>
                  <a:pt x="82715" y="362133"/>
                  <a:pt x="84956" y="359146"/>
                  <a:pt x="89686" y="359146"/>
                </a:cubicBezTo>
                <a:cubicBezTo>
                  <a:pt x="89686" y="357652"/>
                  <a:pt x="89686" y="357652"/>
                  <a:pt x="89686" y="356158"/>
                </a:cubicBezTo>
                <a:cubicBezTo>
                  <a:pt x="87321" y="354664"/>
                  <a:pt x="84956" y="353170"/>
                  <a:pt x="84956" y="353170"/>
                </a:cubicBezTo>
                <a:cubicBezTo>
                  <a:pt x="82590" y="353170"/>
                  <a:pt x="80225" y="353170"/>
                  <a:pt x="80225" y="353170"/>
                </a:cubicBezTo>
                <a:cubicBezTo>
                  <a:pt x="77860" y="353170"/>
                  <a:pt x="77860" y="353170"/>
                  <a:pt x="77860" y="354664"/>
                </a:cubicBezTo>
                <a:cubicBezTo>
                  <a:pt x="75495" y="354664"/>
                  <a:pt x="73129" y="353170"/>
                  <a:pt x="73129" y="351676"/>
                </a:cubicBezTo>
                <a:cubicBezTo>
                  <a:pt x="70764" y="350183"/>
                  <a:pt x="73129" y="350183"/>
                  <a:pt x="73129" y="348688"/>
                </a:cubicBezTo>
                <a:cubicBezTo>
                  <a:pt x="73129" y="347195"/>
                  <a:pt x="70764" y="348688"/>
                  <a:pt x="68399" y="348688"/>
                </a:cubicBezTo>
                <a:cubicBezTo>
                  <a:pt x="66034" y="350183"/>
                  <a:pt x="63668" y="351676"/>
                  <a:pt x="59062" y="353170"/>
                </a:cubicBezTo>
                <a:cubicBezTo>
                  <a:pt x="59062" y="353170"/>
                  <a:pt x="59062" y="353170"/>
                  <a:pt x="56697" y="353170"/>
                </a:cubicBezTo>
                <a:cubicBezTo>
                  <a:pt x="54332" y="351676"/>
                  <a:pt x="51966" y="350183"/>
                  <a:pt x="51966" y="348688"/>
                </a:cubicBezTo>
                <a:lnTo>
                  <a:pt x="51966" y="348688"/>
                </a:lnTo>
                <a:cubicBezTo>
                  <a:pt x="51966" y="348688"/>
                  <a:pt x="54332" y="348688"/>
                  <a:pt x="56697" y="348688"/>
                </a:cubicBezTo>
                <a:cubicBezTo>
                  <a:pt x="56697" y="347195"/>
                  <a:pt x="56697" y="347195"/>
                  <a:pt x="59062" y="347195"/>
                </a:cubicBezTo>
                <a:cubicBezTo>
                  <a:pt x="61428" y="347195"/>
                  <a:pt x="66034" y="347195"/>
                  <a:pt x="68399" y="347195"/>
                </a:cubicBezTo>
                <a:cubicBezTo>
                  <a:pt x="70764" y="347195"/>
                  <a:pt x="70764" y="345701"/>
                  <a:pt x="73129" y="345701"/>
                </a:cubicBezTo>
                <a:cubicBezTo>
                  <a:pt x="73129" y="345701"/>
                  <a:pt x="73129" y="345701"/>
                  <a:pt x="73129" y="344207"/>
                </a:cubicBezTo>
                <a:cubicBezTo>
                  <a:pt x="70764" y="344207"/>
                  <a:pt x="68399" y="344207"/>
                  <a:pt x="63793" y="344207"/>
                </a:cubicBezTo>
                <a:lnTo>
                  <a:pt x="63793" y="342713"/>
                </a:lnTo>
                <a:cubicBezTo>
                  <a:pt x="61428" y="342713"/>
                  <a:pt x="61428" y="344207"/>
                  <a:pt x="61428" y="344207"/>
                </a:cubicBezTo>
                <a:cubicBezTo>
                  <a:pt x="59062" y="344207"/>
                  <a:pt x="54456" y="344207"/>
                  <a:pt x="52091" y="344207"/>
                </a:cubicBezTo>
                <a:cubicBezTo>
                  <a:pt x="49726" y="345701"/>
                  <a:pt x="47360" y="345701"/>
                  <a:pt x="45120" y="347195"/>
                </a:cubicBezTo>
                <a:cubicBezTo>
                  <a:pt x="42754" y="347195"/>
                  <a:pt x="40389" y="347195"/>
                  <a:pt x="35783" y="347195"/>
                </a:cubicBezTo>
                <a:cubicBezTo>
                  <a:pt x="35783" y="345701"/>
                  <a:pt x="35783" y="345701"/>
                  <a:pt x="35783" y="344207"/>
                </a:cubicBezTo>
                <a:cubicBezTo>
                  <a:pt x="38148" y="344207"/>
                  <a:pt x="40514" y="344207"/>
                  <a:pt x="40514" y="342713"/>
                </a:cubicBezTo>
                <a:cubicBezTo>
                  <a:pt x="40514" y="342713"/>
                  <a:pt x="35783" y="341219"/>
                  <a:pt x="38148" y="339725"/>
                </a:cubicBezTo>
                <a:cubicBezTo>
                  <a:pt x="35783" y="339725"/>
                  <a:pt x="35783" y="339725"/>
                  <a:pt x="35783" y="339725"/>
                </a:cubicBezTo>
                <a:cubicBezTo>
                  <a:pt x="33418" y="338232"/>
                  <a:pt x="35783" y="336738"/>
                  <a:pt x="31053" y="336738"/>
                </a:cubicBezTo>
                <a:cubicBezTo>
                  <a:pt x="33418" y="336738"/>
                  <a:pt x="33418" y="335244"/>
                  <a:pt x="33418" y="335244"/>
                </a:cubicBezTo>
                <a:cubicBezTo>
                  <a:pt x="35783" y="336738"/>
                  <a:pt x="38148" y="333750"/>
                  <a:pt x="42754" y="333750"/>
                </a:cubicBezTo>
                <a:cubicBezTo>
                  <a:pt x="42754" y="332256"/>
                  <a:pt x="40389" y="330762"/>
                  <a:pt x="42754" y="329269"/>
                </a:cubicBezTo>
                <a:cubicBezTo>
                  <a:pt x="45120" y="330762"/>
                  <a:pt x="45120" y="332256"/>
                  <a:pt x="45120" y="332256"/>
                </a:cubicBezTo>
                <a:cubicBezTo>
                  <a:pt x="47485" y="333750"/>
                  <a:pt x="49850" y="329269"/>
                  <a:pt x="54456" y="332256"/>
                </a:cubicBezTo>
                <a:cubicBezTo>
                  <a:pt x="54456" y="330762"/>
                  <a:pt x="56821" y="329269"/>
                  <a:pt x="56821" y="329269"/>
                </a:cubicBezTo>
                <a:cubicBezTo>
                  <a:pt x="56821" y="327775"/>
                  <a:pt x="52091" y="329269"/>
                  <a:pt x="52091" y="327775"/>
                </a:cubicBezTo>
                <a:cubicBezTo>
                  <a:pt x="52091" y="326281"/>
                  <a:pt x="52091" y="326281"/>
                  <a:pt x="54456" y="326281"/>
                </a:cubicBezTo>
                <a:lnTo>
                  <a:pt x="54456" y="326281"/>
                </a:lnTo>
                <a:cubicBezTo>
                  <a:pt x="59187" y="326281"/>
                  <a:pt x="63793" y="326281"/>
                  <a:pt x="66158" y="326281"/>
                </a:cubicBezTo>
                <a:cubicBezTo>
                  <a:pt x="68523" y="324787"/>
                  <a:pt x="68523" y="324787"/>
                  <a:pt x="68523" y="324787"/>
                </a:cubicBezTo>
                <a:cubicBezTo>
                  <a:pt x="70889" y="324787"/>
                  <a:pt x="73254" y="324787"/>
                  <a:pt x="75495" y="324787"/>
                </a:cubicBezTo>
                <a:cubicBezTo>
                  <a:pt x="75495" y="323293"/>
                  <a:pt x="77860" y="323293"/>
                  <a:pt x="77860" y="323293"/>
                </a:cubicBezTo>
                <a:cubicBezTo>
                  <a:pt x="80225" y="323293"/>
                  <a:pt x="80225" y="323293"/>
                  <a:pt x="82590" y="323293"/>
                </a:cubicBezTo>
                <a:cubicBezTo>
                  <a:pt x="82590" y="321799"/>
                  <a:pt x="82590" y="321799"/>
                  <a:pt x="84956" y="321799"/>
                </a:cubicBezTo>
                <a:cubicBezTo>
                  <a:pt x="84956" y="320306"/>
                  <a:pt x="84956" y="320306"/>
                  <a:pt x="84956" y="320306"/>
                </a:cubicBezTo>
                <a:cubicBezTo>
                  <a:pt x="84956" y="317318"/>
                  <a:pt x="84956" y="314330"/>
                  <a:pt x="84956" y="312836"/>
                </a:cubicBezTo>
                <a:cubicBezTo>
                  <a:pt x="82590" y="311342"/>
                  <a:pt x="82590" y="311342"/>
                  <a:pt x="80225" y="311342"/>
                </a:cubicBezTo>
                <a:cubicBezTo>
                  <a:pt x="77860" y="311342"/>
                  <a:pt x="77860" y="309849"/>
                  <a:pt x="77860" y="309849"/>
                </a:cubicBezTo>
                <a:cubicBezTo>
                  <a:pt x="73129" y="309849"/>
                  <a:pt x="70889" y="309849"/>
                  <a:pt x="66158" y="309849"/>
                </a:cubicBezTo>
                <a:lnTo>
                  <a:pt x="66158" y="308355"/>
                </a:lnTo>
                <a:cubicBezTo>
                  <a:pt x="63793" y="306861"/>
                  <a:pt x="63793" y="306861"/>
                  <a:pt x="63793" y="305367"/>
                </a:cubicBezTo>
                <a:cubicBezTo>
                  <a:pt x="61428" y="303873"/>
                  <a:pt x="61428" y="303873"/>
                  <a:pt x="59062" y="302379"/>
                </a:cubicBezTo>
                <a:cubicBezTo>
                  <a:pt x="59062" y="299392"/>
                  <a:pt x="66034" y="303873"/>
                  <a:pt x="63793" y="300886"/>
                </a:cubicBezTo>
                <a:cubicBezTo>
                  <a:pt x="68523" y="299392"/>
                  <a:pt x="73129" y="300886"/>
                  <a:pt x="77860" y="299392"/>
                </a:cubicBezTo>
                <a:cubicBezTo>
                  <a:pt x="77860" y="299392"/>
                  <a:pt x="77860" y="299392"/>
                  <a:pt x="80225" y="299392"/>
                </a:cubicBezTo>
                <a:cubicBezTo>
                  <a:pt x="80225" y="299392"/>
                  <a:pt x="82590" y="299392"/>
                  <a:pt x="84956" y="299392"/>
                </a:cubicBezTo>
                <a:lnTo>
                  <a:pt x="84956" y="300886"/>
                </a:lnTo>
                <a:cubicBezTo>
                  <a:pt x="87321" y="302379"/>
                  <a:pt x="87321" y="300886"/>
                  <a:pt x="87321" y="300886"/>
                </a:cubicBezTo>
                <a:cubicBezTo>
                  <a:pt x="89686" y="299392"/>
                  <a:pt x="89686" y="300886"/>
                  <a:pt x="92051" y="299392"/>
                </a:cubicBezTo>
                <a:cubicBezTo>
                  <a:pt x="94417" y="299392"/>
                  <a:pt x="94417" y="299392"/>
                  <a:pt x="94417" y="297898"/>
                </a:cubicBezTo>
                <a:cubicBezTo>
                  <a:pt x="94417" y="297898"/>
                  <a:pt x="96782" y="297898"/>
                  <a:pt x="96782" y="296404"/>
                </a:cubicBezTo>
                <a:cubicBezTo>
                  <a:pt x="96782" y="294910"/>
                  <a:pt x="96782" y="293416"/>
                  <a:pt x="96782" y="290429"/>
                </a:cubicBezTo>
                <a:cubicBezTo>
                  <a:pt x="94417" y="287441"/>
                  <a:pt x="99147" y="284453"/>
                  <a:pt x="99147" y="281465"/>
                </a:cubicBezTo>
                <a:lnTo>
                  <a:pt x="99147" y="281465"/>
                </a:lnTo>
                <a:cubicBezTo>
                  <a:pt x="99147" y="279972"/>
                  <a:pt x="99147" y="278478"/>
                  <a:pt x="99147" y="276984"/>
                </a:cubicBezTo>
                <a:cubicBezTo>
                  <a:pt x="101512" y="276984"/>
                  <a:pt x="101512" y="275490"/>
                  <a:pt x="101512" y="275490"/>
                </a:cubicBezTo>
                <a:cubicBezTo>
                  <a:pt x="101512" y="273996"/>
                  <a:pt x="101512" y="272502"/>
                  <a:pt x="101512" y="271009"/>
                </a:cubicBezTo>
                <a:cubicBezTo>
                  <a:pt x="103878" y="269515"/>
                  <a:pt x="103878" y="268021"/>
                  <a:pt x="106243" y="266527"/>
                </a:cubicBezTo>
                <a:cubicBezTo>
                  <a:pt x="106243" y="265033"/>
                  <a:pt x="106243" y="263539"/>
                  <a:pt x="106243" y="262046"/>
                </a:cubicBezTo>
                <a:cubicBezTo>
                  <a:pt x="106243" y="262046"/>
                  <a:pt x="103878" y="262046"/>
                  <a:pt x="101512" y="262046"/>
                </a:cubicBezTo>
                <a:cubicBezTo>
                  <a:pt x="101512" y="259058"/>
                  <a:pt x="101512" y="256070"/>
                  <a:pt x="101512" y="253083"/>
                </a:cubicBezTo>
                <a:lnTo>
                  <a:pt x="103878" y="251588"/>
                </a:lnTo>
                <a:cubicBezTo>
                  <a:pt x="103878" y="250095"/>
                  <a:pt x="103878" y="248601"/>
                  <a:pt x="103878" y="247107"/>
                </a:cubicBezTo>
                <a:cubicBezTo>
                  <a:pt x="106243" y="247107"/>
                  <a:pt x="106243" y="245613"/>
                  <a:pt x="106243" y="245613"/>
                </a:cubicBezTo>
                <a:cubicBezTo>
                  <a:pt x="106243" y="242625"/>
                  <a:pt x="106243" y="241132"/>
                  <a:pt x="106243" y="238144"/>
                </a:cubicBezTo>
                <a:cubicBezTo>
                  <a:pt x="106243" y="238144"/>
                  <a:pt x="108608" y="238144"/>
                  <a:pt x="108608" y="236650"/>
                </a:cubicBezTo>
                <a:cubicBezTo>
                  <a:pt x="108608" y="232169"/>
                  <a:pt x="108608" y="229181"/>
                  <a:pt x="108608" y="224824"/>
                </a:cubicBezTo>
                <a:cubicBezTo>
                  <a:pt x="108608" y="223330"/>
                  <a:pt x="110973" y="223330"/>
                  <a:pt x="110973" y="223330"/>
                </a:cubicBezTo>
                <a:cubicBezTo>
                  <a:pt x="110973" y="220342"/>
                  <a:pt x="110973" y="218849"/>
                  <a:pt x="110973" y="215861"/>
                </a:cubicBezTo>
                <a:cubicBezTo>
                  <a:pt x="110973" y="215861"/>
                  <a:pt x="110973" y="215861"/>
                  <a:pt x="113339" y="214367"/>
                </a:cubicBezTo>
                <a:cubicBezTo>
                  <a:pt x="113339" y="212873"/>
                  <a:pt x="113339" y="211379"/>
                  <a:pt x="113339" y="209885"/>
                </a:cubicBezTo>
                <a:cubicBezTo>
                  <a:pt x="113339" y="209885"/>
                  <a:pt x="113339" y="209885"/>
                  <a:pt x="115704" y="208391"/>
                </a:cubicBezTo>
                <a:cubicBezTo>
                  <a:pt x="115704" y="206898"/>
                  <a:pt x="115704" y="205404"/>
                  <a:pt x="115704" y="203910"/>
                </a:cubicBezTo>
                <a:cubicBezTo>
                  <a:pt x="115704" y="202416"/>
                  <a:pt x="115704" y="202416"/>
                  <a:pt x="118069" y="202416"/>
                </a:cubicBezTo>
                <a:cubicBezTo>
                  <a:pt x="118069" y="199428"/>
                  <a:pt x="118069" y="197935"/>
                  <a:pt x="118069" y="196441"/>
                </a:cubicBezTo>
                <a:lnTo>
                  <a:pt x="118069" y="194947"/>
                </a:lnTo>
                <a:cubicBezTo>
                  <a:pt x="118069" y="193453"/>
                  <a:pt x="118069" y="191959"/>
                  <a:pt x="118069" y="190465"/>
                </a:cubicBezTo>
                <a:cubicBezTo>
                  <a:pt x="120434" y="190465"/>
                  <a:pt x="120434" y="188972"/>
                  <a:pt x="120434" y="188972"/>
                </a:cubicBezTo>
                <a:cubicBezTo>
                  <a:pt x="120434" y="185984"/>
                  <a:pt x="120434" y="182996"/>
                  <a:pt x="120434" y="180008"/>
                </a:cubicBezTo>
                <a:lnTo>
                  <a:pt x="118069" y="180008"/>
                </a:lnTo>
                <a:cubicBezTo>
                  <a:pt x="115704" y="181502"/>
                  <a:pt x="118069" y="182996"/>
                  <a:pt x="115704" y="182996"/>
                </a:cubicBezTo>
                <a:cubicBezTo>
                  <a:pt x="115704" y="184490"/>
                  <a:pt x="115704" y="185984"/>
                  <a:pt x="115704" y="187478"/>
                </a:cubicBezTo>
                <a:cubicBezTo>
                  <a:pt x="113339" y="187478"/>
                  <a:pt x="113339" y="188972"/>
                  <a:pt x="113339" y="188972"/>
                </a:cubicBezTo>
                <a:cubicBezTo>
                  <a:pt x="113339" y="190465"/>
                  <a:pt x="113339" y="191959"/>
                  <a:pt x="113339" y="191959"/>
                </a:cubicBezTo>
                <a:cubicBezTo>
                  <a:pt x="113339" y="193453"/>
                  <a:pt x="110973" y="194947"/>
                  <a:pt x="110973" y="194947"/>
                </a:cubicBezTo>
                <a:cubicBezTo>
                  <a:pt x="110973" y="196441"/>
                  <a:pt x="110973" y="197935"/>
                  <a:pt x="108608" y="197935"/>
                </a:cubicBezTo>
                <a:lnTo>
                  <a:pt x="108608" y="197935"/>
                </a:lnTo>
                <a:cubicBezTo>
                  <a:pt x="108608" y="194947"/>
                  <a:pt x="108608" y="193453"/>
                  <a:pt x="108608" y="191959"/>
                </a:cubicBezTo>
                <a:cubicBezTo>
                  <a:pt x="108608" y="190465"/>
                  <a:pt x="110973" y="190465"/>
                  <a:pt x="110973" y="190465"/>
                </a:cubicBezTo>
                <a:cubicBezTo>
                  <a:pt x="110973" y="188972"/>
                  <a:pt x="110973" y="187478"/>
                  <a:pt x="110973" y="185984"/>
                </a:cubicBezTo>
                <a:cubicBezTo>
                  <a:pt x="110973" y="185984"/>
                  <a:pt x="110973" y="185984"/>
                  <a:pt x="113339" y="184490"/>
                </a:cubicBezTo>
                <a:cubicBezTo>
                  <a:pt x="113339" y="181502"/>
                  <a:pt x="113339" y="178515"/>
                  <a:pt x="113339" y="177021"/>
                </a:cubicBezTo>
                <a:cubicBezTo>
                  <a:pt x="115704" y="175527"/>
                  <a:pt x="115704" y="172539"/>
                  <a:pt x="118069" y="171045"/>
                </a:cubicBezTo>
                <a:lnTo>
                  <a:pt x="118069" y="169552"/>
                </a:lnTo>
                <a:cubicBezTo>
                  <a:pt x="118069" y="168058"/>
                  <a:pt x="120434" y="168058"/>
                  <a:pt x="120434" y="166564"/>
                </a:cubicBezTo>
                <a:cubicBezTo>
                  <a:pt x="120434" y="168058"/>
                  <a:pt x="122800" y="168058"/>
                  <a:pt x="122800" y="169552"/>
                </a:cubicBezTo>
                <a:lnTo>
                  <a:pt x="122800" y="169552"/>
                </a:lnTo>
                <a:cubicBezTo>
                  <a:pt x="122800" y="171045"/>
                  <a:pt x="122800" y="172539"/>
                  <a:pt x="122800" y="174033"/>
                </a:cubicBezTo>
                <a:cubicBezTo>
                  <a:pt x="125165" y="175527"/>
                  <a:pt x="125165" y="175527"/>
                  <a:pt x="127530" y="177021"/>
                </a:cubicBezTo>
                <a:cubicBezTo>
                  <a:pt x="127530" y="177021"/>
                  <a:pt x="127530" y="175527"/>
                  <a:pt x="129895" y="175527"/>
                </a:cubicBezTo>
                <a:cubicBezTo>
                  <a:pt x="129895" y="175527"/>
                  <a:pt x="132261" y="178515"/>
                  <a:pt x="134626" y="177021"/>
                </a:cubicBezTo>
                <a:cubicBezTo>
                  <a:pt x="134626" y="178515"/>
                  <a:pt x="134626" y="180008"/>
                  <a:pt x="134626" y="180008"/>
                </a:cubicBezTo>
                <a:cubicBezTo>
                  <a:pt x="134626" y="181502"/>
                  <a:pt x="132261" y="181502"/>
                  <a:pt x="132261" y="181502"/>
                </a:cubicBezTo>
                <a:cubicBezTo>
                  <a:pt x="132261" y="182996"/>
                  <a:pt x="132261" y="185984"/>
                  <a:pt x="132261" y="187478"/>
                </a:cubicBezTo>
                <a:cubicBezTo>
                  <a:pt x="134626" y="188972"/>
                  <a:pt x="136991" y="187478"/>
                  <a:pt x="136991" y="187478"/>
                </a:cubicBezTo>
                <a:cubicBezTo>
                  <a:pt x="136991" y="187478"/>
                  <a:pt x="136991" y="185984"/>
                  <a:pt x="139356" y="185984"/>
                </a:cubicBezTo>
                <a:cubicBezTo>
                  <a:pt x="139356" y="181502"/>
                  <a:pt x="139356" y="177021"/>
                  <a:pt x="139356" y="174157"/>
                </a:cubicBezTo>
                <a:cubicBezTo>
                  <a:pt x="139356" y="172664"/>
                  <a:pt x="139356" y="172664"/>
                  <a:pt x="141722" y="172664"/>
                </a:cubicBezTo>
                <a:cubicBezTo>
                  <a:pt x="141722" y="171170"/>
                  <a:pt x="141722" y="169676"/>
                  <a:pt x="141722" y="169676"/>
                </a:cubicBezTo>
                <a:cubicBezTo>
                  <a:pt x="141722" y="168182"/>
                  <a:pt x="141722" y="168182"/>
                  <a:pt x="144087" y="168182"/>
                </a:cubicBezTo>
                <a:cubicBezTo>
                  <a:pt x="144087" y="166688"/>
                  <a:pt x="144087" y="165194"/>
                  <a:pt x="144087" y="163701"/>
                </a:cubicBezTo>
                <a:cubicBezTo>
                  <a:pt x="144087" y="162207"/>
                  <a:pt x="144087" y="160713"/>
                  <a:pt x="146452" y="160713"/>
                </a:cubicBezTo>
                <a:cubicBezTo>
                  <a:pt x="148818" y="160713"/>
                  <a:pt x="148818" y="162207"/>
                  <a:pt x="151183" y="163701"/>
                </a:cubicBezTo>
                <a:cubicBezTo>
                  <a:pt x="151183" y="162207"/>
                  <a:pt x="153548" y="160713"/>
                  <a:pt x="153548" y="159219"/>
                </a:cubicBezTo>
                <a:cubicBezTo>
                  <a:pt x="155913" y="159219"/>
                  <a:pt x="155913" y="159219"/>
                  <a:pt x="155913" y="159219"/>
                </a:cubicBezTo>
                <a:cubicBezTo>
                  <a:pt x="158279" y="160713"/>
                  <a:pt x="158279" y="162207"/>
                  <a:pt x="158279" y="163701"/>
                </a:cubicBezTo>
                <a:cubicBezTo>
                  <a:pt x="158279" y="165194"/>
                  <a:pt x="160644" y="165194"/>
                  <a:pt x="160644" y="166688"/>
                </a:cubicBezTo>
                <a:cubicBezTo>
                  <a:pt x="163009" y="166688"/>
                  <a:pt x="163009" y="166688"/>
                  <a:pt x="163009" y="166688"/>
                </a:cubicBezTo>
                <a:cubicBezTo>
                  <a:pt x="165374" y="166688"/>
                  <a:pt x="163009" y="165194"/>
                  <a:pt x="165374" y="163701"/>
                </a:cubicBezTo>
                <a:lnTo>
                  <a:pt x="165374" y="162207"/>
                </a:lnTo>
                <a:lnTo>
                  <a:pt x="165374" y="160713"/>
                </a:lnTo>
                <a:cubicBezTo>
                  <a:pt x="163009" y="159219"/>
                  <a:pt x="165374" y="159219"/>
                  <a:pt x="165374" y="157725"/>
                </a:cubicBezTo>
                <a:cubicBezTo>
                  <a:pt x="165374" y="157725"/>
                  <a:pt x="165374" y="157725"/>
                  <a:pt x="165374" y="156231"/>
                </a:cubicBezTo>
                <a:cubicBezTo>
                  <a:pt x="165374" y="153244"/>
                  <a:pt x="165374" y="150256"/>
                  <a:pt x="165374" y="145774"/>
                </a:cubicBezTo>
                <a:lnTo>
                  <a:pt x="165374" y="145774"/>
                </a:lnTo>
                <a:cubicBezTo>
                  <a:pt x="165374" y="141293"/>
                  <a:pt x="165374" y="136811"/>
                  <a:pt x="165374" y="132454"/>
                </a:cubicBezTo>
                <a:cubicBezTo>
                  <a:pt x="167740" y="132454"/>
                  <a:pt x="167740" y="130960"/>
                  <a:pt x="167740" y="130960"/>
                </a:cubicBezTo>
                <a:cubicBezTo>
                  <a:pt x="167740" y="129467"/>
                  <a:pt x="167740" y="127973"/>
                  <a:pt x="167740" y="126479"/>
                </a:cubicBezTo>
                <a:cubicBezTo>
                  <a:pt x="170105" y="126479"/>
                  <a:pt x="170105" y="126479"/>
                  <a:pt x="170105" y="124985"/>
                </a:cubicBezTo>
                <a:cubicBezTo>
                  <a:pt x="170105" y="124985"/>
                  <a:pt x="170105" y="123491"/>
                  <a:pt x="170105" y="121997"/>
                </a:cubicBezTo>
                <a:cubicBezTo>
                  <a:pt x="172470" y="121997"/>
                  <a:pt x="172470" y="121997"/>
                  <a:pt x="172470" y="120504"/>
                </a:cubicBezTo>
                <a:cubicBezTo>
                  <a:pt x="172470" y="119010"/>
                  <a:pt x="172470" y="117516"/>
                  <a:pt x="172470" y="117516"/>
                </a:cubicBezTo>
                <a:cubicBezTo>
                  <a:pt x="172470" y="116022"/>
                  <a:pt x="170105" y="116022"/>
                  <a:pt x="170105" y="116022"/>
                </a:cubicBezTo>
                <a:cubicBezTo>
                  <a:pt x="167740" y="114528"/>
                  <a:pt x="170105" y="114528"/>
                  <a:pt x="170105" y="114528"/>
                </a:cubicBezTo>
                <a:cubicBezTo>
                  <a:pt x="170105" y="113034"/>
                  <a:pt x="170105" y="111540"/>
                  <a:pt x="170105" y="110047"/>
                </a:cubicBezTo>
                <a:cubicBezTo>
                  <a:pt x="172470" y="108553"/>
                  <a:pt x="174835" y="108553"/>
                  <a:pt x="177076" y="107059"/>
                </a:cubicBezTo>
                <a:cubicBezTo>
                  <a:pt x="177076" y="105565"/>
                  <a:pt x="174711" y="104071"/>
                  <a:pt x="172346" y="104071"/>
                </a:cubicBezTo>
                <a:cubicBezTo>
                  <a:pt x="172346" y="102577"/>
                  <a:pt x="172346" y="101084"/>
                  <a:pt x="172346" y="99590"/>
                </a:cubicBezTo>
                <a:cubicBezTo>
                  <a:pt x="174711" y="99590"/>
                  <a:pt x="174711" y="98096"/>
                  <a:pt x="177076" y="96602"/>
                </a:cubicBezTo>
                <a:cubicBezTo>
                  <a:pt x="177076" y="95108"/>
                  <a:pt x="177076" y="95108"/>
                  <a:pt x="174711" y="93614"/>
                </a:cubicBezTo>
                <a:cubicBezTo>
                  <a:pt x="174711" y="93614"/>
                  <a:pt x="174711" y="92121"/>
                  <a:pt x="174711" y="90627"/>
                </a:cubicBezTo>
                <a:cubicBezTo>
                  <a:pt x="174711" y="89133"/>
                  <a:pt x="181682" y="87639"/>
                  <a:pt x="184047" y="87639"/>
                </a:cubicBezTo>
                <a:lnTo>
                  <a:pt x="184047" y="89133"/>
                </a:lnTo>
                <a:cubicBezTo>
                  <a:pt x="184047" y="90627"/>
                  <a:pt x="184047" y="93614"/>
                  <a:pt x="184047" y="95108"/>
                </a:cubicBezTo>
                <a:cubicBezTo>
                  <a:pt x="184047" y="96602"/>
                  <a:pt x="181682" y="96602"/>
                  <a:pt x="181682" y="96602"/>
                </a:cubicBezTo>
                <a:cubicBezTo>
                  <a:pt x="181682" y="98096"/>
                  <a:pt x="184047" y="98096"/>
                  <a:pt x="184047" y="99590"/>
                </a:cubicBezTo>
                <a:cubicBezTo>
                  <a:pt x="186413" y="98096"/>
                  <a:pt x="188778" y="98096"/>
                  <a:pt x="188778" y="96602"/>
                </a:cubicBezTo>
                <a:cubicBezTo>
                  <a:pt x="191143" y="96602"/>
                  <a:pt x="191143" y="96602"/>
                  <a:pt x="191143" y="96602"/>
                </a:cubicBezTo>
                <a:cubicBezTo>
                  <a:pt x="193508" y="98096"/>
                  <a:pt x="191143" y="98096"/>
                  <a:pt x="191143" y="99590"/>
                </a:cubicBezTo>
                <a:cubicBezTo>
                  <a:pt x="193508" y="101084"/>
                  <a:pt x="193508" y="101084"/>
                  <a:pt x="193508" y="101084"/>
                </a:cubicBezTo>
                <a:cubicBezTo>
                  <a:pt x="193508" y="102577"/>
                  <a:pt x="193508" y="104071"/>
                  <a:pt x="195874" y="104071"/>
                </a:cubicBezTo>
                <a:cubicBezTo>
                  <a:pt x="195874" y="102577"/>
                  <a:pt x="198239" y="101084"/>
                  <a:pt x="200604" y="101084"/>
                </a:cubicBezTo>
                <a:cubicBezTo>
                  <a:pt x="200604" y="101084"/>
                  <a:pt x="200604" y="101084"/>
                  <a:pt x="202970" y="101084"/>
                </a:cubicBezTo>
                <a:cubicBezTo>
                  <a:pt x="202970" y="101084"/>
                  <a:pt x="202970" y="104071"/>
                  <a:pt x="205335" y="104071"/>
                </a:cubicBezTo>
                <a:cubicBezTo>
                  <a:pt x="205335" y="107059"/>
                  <a:pt x="205335" y="110047"/>
                  <a:pt x="205335" y="113034"/>
                </a:cubicBezTo>
                <a:cubicBezTo>
                  <a:pt x="207700" y="113034"/>
                  <a:pt x="210065" y="114528"/>
                  <a:pt x="212306" y="116022"/>
                </a:cubicBezTo>
                <a:cubicBezTo>
                  <a:pt x="212306" y="116022"/>
                  <a:pt x="212306" y="117516"/>
                  <a:pt x="212306" y="119010"/>
                </a:cubicBezTo>
                <a:lnTo>
                  <a:pt x="214671" y="120504"/>
                </a:lnTo>
                <a:cubicBezTo>
                  <a:pt x="214671" y="121997"/>
                  <a:pt x="214671" y="123491"/>
                  <a:pt x="214671" y="124985"/>
                </a:cubicBezTo>
                <a:cubicBezTo>
                  <a:pt x="217037" y="124985"/>
                  <a:pt x="217037" y="126479"/>
                  <a:pt x="217037" y="126479"/>
                </a:cubicBezTo>
                <a:cubicBezTo>
                  <a:pt x="217037" y="129467"/>
                  <a:pt x="217037" y="132454"/>
                  <a:pt x="217037" y="133948"/>
                </a:cubicBezTo>
                <a:cubicBezTo>
                  <a:pt x="219402" y="133948"/>
                  <a:pt x="219402" y="133948"/>
                  <a:pt x="221767" y="133948"/>
                </a:cubicBezTo>
                <a:lnTo>
                  <a:pt x="221767" y="133948"/>
                </a:lnTo>
                <a:cubicBezTo>
                  <a:pt x="221767" y="130960"/>
                  <a:pt x="221767" y="129467"/>
                  <a:pt x="221767" y="126479"/>
                </a:cubicBezTo>
                <a:cubicBezTo>
                  <a:pt x="221767" y="126479"/>
                  <a:pt x="224132" y="126479"/>
                  <a:pt x="224132" y="124985"/>
                </a:cubicBezTo>
                <a:cubicBezTo>
                  <a:pt x="224132" y="123491"/>
                  <a:pt x="221767" y="123491"/>
                  <a:pt x="221767" y="121997"/>
                </a:cubicBezTo>
                <a:cubicBezTo>
                  <a:pt x="221767" y="120504"/>
                  <a:pt x="224132" y="120504"/>
                  <a:pt x="224132" y="119010"/>
                </a:cubicBezTo>
                <a:cubicBezTo>
                  <a:pt x="224132" y="117516"/>
                  <a:pt x="224132" y="116022"/>
                  <a:pt x="221767" y="116022"/>
                </a:cubicBezTo>
                <a:cubicBezTo>
                  <a:pt x="221767" y="114528"/>
                  <a:pt x="221767" y="113034"/>
                  <a:pt x="221767" y="111540"/>
                </a:cubicBezTo>
                <a:lnTo>
                  <a:pt x="224132" y="110047"/>
                </a:lnTo>
                <a:cubicBezTo>
                  <a:pt x="224132" y="107059"/>
                  <a:pt x="224132" y="105565"/>
                  <a:pt x="224132" y="102577"/>
                </a:cubicBezTo>
                <a:cubicBezTo>
                  <a:pt x="224132" y="102577"/>
                  <a:pt x="221767" y="102577"/>
                  <a:pt x="221767" y="101084"/>
                </a:cubicBezTo>
                <a:lnTo>
                  <a:pt x="224132" y="99590"/>
                </a:lnTo>
                <a:cubicBezTo>
                  <a:pt x="224132" y="96602"/>
                  <a:pt x="224132" y="93614"/>
                  <a:pt x="224132" y="90627"/>
                </a:cubicBezTo>
                <a:lnTo>
                  <a:pt x="224132" y="90627"/>
                </a:lnTo>
                <a:cubicBezTo>
                  <a:pt x="226498" y="90627"/>
                  <a:pt x="226498" y="93614"/>
                  <a:pt x="226498" y="93614"/>
                </a:cubicBezTo>
                <a:cubicBezTo>
                  <a:pt x="228863" y="93614"/>
                  <a:pt x="231228" y="93614"/>
                  <a:pt x="231228" y="93614"/>
                </a:cubicBezTo>
                <a:cubicBezTo>
                  <a:pt x="233593" y="90627"/>
                  <a:pt x="233593" y="87639"/>
                  <a:pt x="238199" y="86145"/>
                </a:cubicBezTo>
                <a:lnTo>
                  <a:pt x="240565" y="86145"/>
                </a:lnTo>
                <a:cubicBezTo>
                  <a:pt x="242930" y="89133"/>
                  <a:pt x="240565" y="90627"/>
                  <a:pt x="240565" y="93614"/>
                </a:cubicBezTo>
                <a:cubicBezTo>
                  <a:pt x="242930" y="93614"/>
                  <a:pt x="242930" y="93614"/>
                  <a:pt x="242930" y="93614"/>
                </a:cubicBezTo>
                <a:cubicBezTo>
                  <a:pt x="242930" y="95108"/>
                  <a:pt x="242930" y="96602"/>
                  <a:pt x="242930" y="96602"/>
                </a:cubicBezTo>
                <a:cubicBezTo>
                  <a:pt x="245295" y="98096"/>
                  <a:pt x="245295" y="98096"/>
                  <a:pt x="245295" y="98096"/>
                </a:cubicBezTo>
                <a:cubicBezTo>
                  <a:pt x="245295" y="99590"/>
                  <a:pt x="245295" y="101084"/>
                  <a:pt x="245295" y="102577"/>
                </a:cubicBezTo>
                <a:cubicBezTo>
                  <a:pt x="250026" y="104071"/>
                  <a:pt x="250026" y="108553"/>
                  <a:pt x="252266" y="111540"/>
                </a:cubicBezTo>
                <a:cubicBezTo>
                  <a:pt x="252266" y="111540"/>
                  <a:pt x="252266" y="113034"/>
                  <a:pt x="252266" y="114528"/>
                </a:cubicBezTo>
                <a:cubicBezTo>
                  <a:pt x="252266" y="114528"/>
                  <a:pt x="252266" y="114528"/>
                  <a:pt x="254632" y="116022"/>
                </a:cubicBezTo>
                <a:cubicBezTo>
                  <a:pt x="254632" y="117516"/>
                  <a:pt x="254632" y="119010"/>
                  <a:pt x="254632" y="119010"/>
                </a:cubicBezTo>
                <a:cubicBezTo>
                  <a:pt x="254632" y="120504"/>
                  <a:pt x="254632" y="120504"/>
                  <a:pt x="256997" y="120504"/>
                </a:cubicBezTo>
                <a:cubicBezTo>
                  <a:pt x="256997" y="121997"/>
                  <a:pt x="256997" y="123491"/>
                  <a:pt x="256997" y="124985"/>
                </a:cubicBezTo>
                <a:cubicBezTo>
                  <a:pt x="256997" y="126479"/>
                  <a:pt x="259362" y="127973"/>
                  <a:pt x="261727" y="130960"/>
                </a:cubicBezTo>
                <a:cubicBezTo>
                  <a:pt x="261727" y="132454"/>
                  <a:pt x="259362" y="135442"/>
                  <a:pt x="261727" y="136936"/>
                </a:cubicBezTo>
                <a:cubicBezTo>
                  <a:pt x="264093" y="138430"/>
                  <a:pt x="261727" y="141417"/>
                  <a:pt x="264093" y="142911"/>
                </a:cubicBezTo>
                <a:cubicBezTo>
                  <a:pt x="264093" y="144405"/>
                  <a:pt x="264093" y="147393"/>
                  <a:pt x="264093" y="150381"/>
                </a:cubicBezTo>
                <a:cubicBezTo>
                  <a:pt x="266458" y="150381"/>
                  <a:pt x="268823" y="150381"/>
                  <a:pt x="271064" y="148887"/>
                </a:cubicBezTo>
                <a:cubicBezTo>
                  <a:pt x="273429" y="148887"/>
                  <a:pt x="278035" y="148887"/>
                  <a:pt x="282766" y="148887"/>
                </a:cubicBezTo>
                <a:lnTo>
                  <a:pt x="285131" y="147393"/>
                </a:lnTo>
                <a:cubicBezTo>
                  <a:pt x="299198" y="147393"/>
                  <a:pt x="313265" y="147393"/>
                  <a:pt x="327208" y="147393"/>
                </a:cubicBezTo>
                <a:lnTo>
                  <a:pt x="329573" y="148887"/>
                </a:lnTo>
                <a:cubicBezTo>
                  <a:pt x="331938" y="148887"/>
                  <a:pt x="331938" y="148887"/>
                  <a:pt x="334304" y="148887"/>
                </a:cubicBezTo>
                <a:cubicBezTo>
                  <a:pt x="334304" y="147393"/>
                  <a:pt x="336669" y="145899"/>
                  <a:pt x="339034" y="145899"/>
                </a:cubicBezTo>
                <a:cubicBezTo>
                  <a:pt x="339034" y="144405"/>
                  <a:pt x="336669" y="144405"/>
                  <a:pt x="336669" y="144405"/>
                </a:cubicBezTo>
                <a:cubicBezTo>
                  <a:pt x="336669" y="142911"/>
                  <a:pt x="339034" y="141417"/>
                  <a:pt x="339034" y="141417"/>
                </a:cubicBezTo>
                <a:cubicBezTo>
                  <a:pt x="339034" y="139924"/>
                  <a:pt x="339034" y="139924"/>
                  <a:pt x="336669" y="139924"/>
                </a:cubicBezTo>
                <a:cubicBezTo>
                  <a:pt x="336669" y="138430"/>
                  <a:pt x="336669" y="135442"/>
                  <a:pt x="336669" y="133948"/>
                </a:cubicBezTo>
                <a:cubicBezTo>
                  <a:pt x="336669" y="133948"/>
                  <a:pt x="336669" y="132454"/>
                  <a:pt x="334304" y="132454"/>
                </a:cubicBezTo>
                <a:cubicBezTo>
                  <a:pt x="334304" y="127973"/>
                  <a:pt x="334304" y="123491"/>
                  <a:pt x="334304" y="117640"/>
                </a:cubicBezTo>
                <a:cubicBezTo>
                  <a:pt x="336669" y="117640"/>
                  <a:pt x="336669" y="117640"/>
                  <a:pt x="339034" y="116147"/>
                </a:cubicBezTo>
                <a:cubicBezTo>
                  <a:pt x="339034" y="117640"/>
                  <a:pt x="339034" y="119134"/>
                  <a:pt x="339034" y="122122"/>
                </a:cubicBezTo>
                <a:lnTo>
                  <a:pt x="341399" y="122122"/>
                </a:lnTo>
                <a:cubicBezTo>
                  <a:pt x="341399" y="126603"/>
                  <a:pt x="341399" y="131085"/>
                  <a:pt x="341399" y="135442"/>
                </a:cubicBezTo>
                <a:cubicBezTo>
                  <a:pt x="341399" y="135442"/>
                  <a:pt x="341399" y="135442"/>
                  <a:pt x="343765" y="136936"/>
                </a:cubicBezTo>
                <a:cubicBezTo>
                  <a:pt x="343765" y="138430"/>
                  <a:pt x="341399" y="139924"/>
                  <a:pt x="343765" y="141417"/>
                </a:cubicBezTo>
                <a:cubicBezTo>
                  <a:pt x="346130" y="141417"/>
                  <a:pt x="346130" y="139924"/>
                  <a:pt x="346130" y="139924"/>
                </a:cubicBezTo>
                <a:lnTo>
                  <a:pt x="346130" y="138430"/>
                </a:lnTo>
                <a:cubicBezTo>
                  <a:pt x="346130" y="136936"/>
                  <a:pt x="346130" y="136936"/>
                  <a:pt x="346130" y="135442"/>
                </a:cubicBezTo>
                <a:cubicBezTo>
                  <a:pt x="346130" y="135442"/>
                  <a:pt x="346130" y="133948"/>
                  <a:pt x="348495" y="133948"/>
                </a:cubicBezTo>
                <a:cubicBezTo>
                  <a:pt x="346130" y="133948"/>
                  <a:pt x="346130" y="132454"/>
                  <a:pt x="346130" y="132454"/>
                </a:cubicBezTo>
                <a:cubicBezTo>
                  <a:pt x="346130" y="130960"/>
                  <a:pt x="346130" y="129467"/>
                  <a:pt x="346130" y="127973"/>
                </a:cubicBezTo>
                <a:cubicBezTo>
                  <a:pt x="348495" y="127973"/>
                  <a:pt x="346130" y="124985"/>
                  <a:pt x="348495" y="124985"/>
                </a:cubicBezTo>
                <a:cubicBezTo>
                  <a:pt x="353226" y="129467"/>
                  <a:pt x="355466" y="133948"/>
                  <a:pt x="360197" y="138305"/>
                </a:cubicBezTo>
                <a:lnTo>
                  <a:pt x="360197" y="138305"/>
                </a:lnTo>
                <a:lnTo>
                  <a:pt x="360197" y="138305"/>
                </a:lnTo>
                <a:cubicBezTo>
                  <a:pt x="360197" y="129342"/>
                  <a:pt x="360197" y="120504"/>
                  <a:pt x="360197" y="113034"/>
                </a:cubicBezTo>
                <a:cubicBezTo>
                  <a:pt x="360197" y="113034"/>
                  <a:pt x="360197" y="111540"/>
                  <a:pt x="362562" y="111540"/>
                </a:cubicBezTo>
                <a:cubicBezTo>
                  <a:pt x="364927" y="113034"/>
                  <a:pt x="362562" y="116022"/>
                  <a:pt x="364927" y="117516"/>
                </a:cubicBezTo>
                <a:cubicBezTo>
                  <a:pt x="364927" y="117516"/>
                  <a:pt x="362562" y="120504"/>
                  <a:pt x="367293" y="120504"/>
                </a:cubicBezTo>
                <a:cubicBezTo>
                  <a:pt x="367293" y="123491"/>
                  <a:pt x="367293" y="126479"/>
                  <a:pt x="367293" y="127973"/>
                </a:cubicBezTo>
                <a:cubicBezTo>
                  <a:pt x="367293" y="127973"/>
                  <a:pt x="367293" y="129467"/>
                  <a:pt x="369658" y="129467"/>
                </a:cubicBezTo>
                <a:cubicBezTo>
                  <a:pt x="367293" y="129467"/>
                  <a:pt x="367293" y="130960"/>
                  <a:pt x="367293" y="130960"/>
                </a:cubicBezTo>
                <a:cubicBezTo>
                  <a:pt x="367293" y="130960"/>
                  <a:pt x="367293" y="132454"/>
                  <a:pt x="369658" y="132454"/>
                </a:cubicBezTo>
                <a:cubicBezTo>
                  <a:pt x="369658" y="135442"/>
                  <a:pt x="369658" y="139924"/>
                  <a:pt x="369658" y="142911"/>
                </a:cubicBezTo>
                <a:cubicBezTo>
                  <a:pt x="372023" y="145899"/>
                  <a:pt x="372023" y="145899"/>
                  <a:pt x="372023" y="148887"/>
                </a:cubicBezTo>
                <a:cubicBezTo>
                  <a:pt x="374388" y="148887"/>
                  <a:pt x="376754" y="148887"/>
                  <a:pt x="378994" y="148887"/>
                </a:cubicBezTo>
                <a:cubicBezTo>
                  <a:pt x="378994" y="148887"/>
                  <a:pt x="378994" y="150381"/>
                  <a:pt x="381360" y="150381"/>
                </a:cubicBezTo>
                <a:cubicBezTo>
                  <a:pt x="381360" y="148887"/>
                  <a:pt x="381360" y="147393"/>
                  <a:pt x="383725" y="147393"/>
                </a:cubicBezTo>
                <a:cubicBezTo>
                  <a:pt x="383725" y="145899"/>
                  <a:pt x="383725" y="145899"/>
                  <a:pt x="381360" y="145899"/>
                </a:cubicBezTo>
                <a:cubicBezTo>
                  <a:pt x="381360" y="141417"/>
                  <a:pt x="381360" y="138430"/>
                  <a:pt x="381360" y="134073"/>
                </a:cubicBezTo>
                <a:cubicBezTo>
                  <a:pt x="381360" y="134073"/>
                  <a:pt x="381360" y="132579"/>
                  <a:pt x="378994" y="132579"/>
                </a:cubicBezTo>
                <a:cubicBezTo>
                  <a:pt x="381360" y="132579"/>
                  <a:pt x="381360" y="131085"/>
                  <a:pt x="381360" y="131085"/>
                </a:cubicBezTo>
                <a:cubicBezTo>
                  <a:pt x="381360" y="126603"/>
                  <a:pt x="381360" y="122122"/>
                  <a:pt x="381360" y="119259"/>
                </a:cubicBezTo>
                <a:cubicBezTo>
                  <a:pt x="383725" y="117765"/>
                  <a:pt x="386090" y="117765"/>
                  <a:pt x="388331" y="117765"/>
                </a:cubicBezTo>
                <a:cubicBezTo>
                  <a:pt x="388331" y="116271"/>
                  <a:pt x="390696" y="116271"/>
                  <a:pt x="390696" y="114777"/>
                </a:cubicBezTo>
                <a:cubicBezTo>
                  <a:pt x="395427" y="116271"/>
                  <a:pt x="397667" y="117765"/>
                  <a:pt x="400033" y="119259"/>
                </a:cubicBezTo>
                <a:cubicBezTo>
                  <a:pt x="402398" y="119259"/>
                  <a:pt x="402398" y="117765"/>
                  <a:pt x="404763" y="116271"/>
                </a:cubicBezTo>
                <a:cubicBezTo>
                  <a:pt x="407129" y="117765"/>
                  <a:pt x="407129" y="119259"/>
                  <a:pt x="407129" y="119259"/>
                </a:cubicBezTo>
                <a:cubicBezTo>
                  <a:pt x="411859" y="119259"/>
                  <a:pt x="411859" y="117765"/>
                  <a:pt x="414100" y="117765"/>
                </a:cubicBezTo>
                <a:cubicBezTo>
                  <a:pt x="416465" y="117765"/>
                  <a:pt x="418830" y="120753"/>
                  <a:pt x="421071" y="122246"/>
                </a:cubicBezTo>
                <a:cubicBezTo>
                  <a:pt x="423436" y="119259"/>
                  <a:pt x="428042" y="119259"/>
                  <a:pt x="430408" y="117765"/>
                </a:cubicBezTo>
                <a:cubicBezTo>
                  <a:pt x="430408" y="113283"/>
                  <a:pt x="430408" y="108802"/>
                  <a:pt x="430408" y="104445"/>
                </a:cubicBezTo>
                <a:cubicBezTo>
                  <a:pt x="432773" y="102951"/>
                  <a:pt x="432773" y="102951"/>
                  <a:pt x="432773" y="101457"/>
                </a:cubicBezTo>
                <a:cubicBezTo>
                  <a:pt x="437503" y="101457"/>
                  <a:pt x="437503" y="101457"/>
                  <a:pt x="439744" y="102951"/>
                </a:cubicBezTo>
                <a:cubicBezTo>
                  <a:pt x="439744" y="104445"/>
                  <a:pt x="439744" y="104445"/>
                  <a:pt x="439744" y="105938"/>
                </a:cubicBezTo>
                <a:lnTo>
                  <a:pt x="442109" y="107433"/>
                </a:lnTo>
                <a:cubicBezTo>
                  <a:pt x="444475" y="107433"/>
                  <a:pt x="444475" y="107433"/>
                  <a:pt x="446840" y="107433"/>
                </a:cubicBezTo>
                <a:cubicBezTo>
                  <a:pt x="446840" y="107433"/>
                  <a:pt x="449205" y="107433"/>
                  <a:pt x="449205" y="105938"/>
                </a:cubicBezTo>
                <a:cubicBezTo>
                  <a:pt x="449205" y="104445"/>
                  <a:pt x="446840" y="102951"/>
                  <a:pt x="449205" y="101457"/>
                </a:cubicBezTo>
                <a:lnTo>
                  <a:pt x="451570" y="102951"/>
                </a:lnTo>
                <a:cubicBezTo>
                  <a:pt x="453936" y="104445"/>
                  <a:pt x="453936" y="104445"/>
                  <a:pt x="456301" y="105938"/>
                </a:cubicBezTo>
                <a:cubicBezTo>
                  <a:pt x="458666" y="105938"/>
                  <a:pt x="458666" y="105938"/>
                  <a:pt x="461031" y="107433"/>
                </a:cubicBezTo>
                <a:cubicBezTo>
                  <a:pt x="461031" y="108926"/>
                  <a:pt x="461031" y="111914"/>
                  <a:pt x="461031" y="114902"/>
                </a:cubicBezTo>
                <a:lnTo>
                  <a:pt x="463397" y="114902"/>
                </a:lnTo>
                <a:cubicBezTo>
                  <a:pt x="465762" y="113408"/>
                  <a:pt x="463397" y="111914"/>
                  <a:pt x="465762" y="110420"/>
                </a:cubicBezTo>
                <a:lnTo>
                  <a:pt x="465762" y="108926"/>
                </a:lnTo>
                <a:cubicBezTo>
                  <a:pt x="465762" y="105938"/>
                  <a:pt x="465762" y="104445"/>
                  <a:pt x="465762" y="101457"/>
                </a:cubicBezTo>
                <a:cubicBezTo>
                  <a:pt x="465762" y="99963"/>
                  <a:pt x="468127" y="101457"/>
                  <a:pt x="470492" y="101457"/>
                </a:cubicBezTo>
                <a:cubicBezTo>
                  <a:pt x="470492" y="99963"/>
                  <a:pt x="472858" y="99963"/>
                  <a:pt x="472858" y="99963"/>
                </a:cubicBezTo>
                <a:cubicBezTo>
                  <a:pt x="475223" y="96975"/>
                  <a:pt x="472858" y="95482"/>
                  <a:pt x="475223" y="93988"/>
                </a:cubicBezTo>
                <a:cubicBezTo>
                  <a:pt x="475223" y="93988"/>
                  <a:pt x="475223" y="95482"/>
                  <a:pt x="475223" y="96975"/>
                </a:cubicBezTo>
                <a:cubicBezTo>
                  <a:pt x="477588" y="96975"/>
                  <a:pt x="479954" y="96975"/>
                  <a:pt x="479954" y="96975"/>
                </a:cubicBezTo>
                <a:cubicBezTo>
                  <a:pt x="482319" y="96975"/>
                  <a:pt x="482319" y="98469"/>
                  <a:pt x="484684" y="98469"/>
                </a:cubicBezTo>
                <a:cubicBezTo>
                  <a:pt x="487049" y="96975"/>
                  <a:pt x="487049" y="93988"/>
                  <a:pt x="489415" y="93988"/>
                </a:cubicBezTo>
                <a:cubicBezTo>
                  <a:pt x="491780" y="95482"/>
                  <a:pt x="494145" y="96975"/>
                  <a:pt x="496386" y="98469"/>
                </a:cubicBezTo>
                <a:cubicBezTo>
                  <a:pt x="496386" y="96975"/>
                  <a:pt x="496386" y="95482"/>
                  <a:pt x="498751" y="93988"/>
                </a:cubicBezTo>
                <a:cubicBezTo>
                  <a:pt x="498751" y="92494"/>
                  <a:pt x="498751" y="92494"/>
                  <a:pt x="498751" y="91000"/>
                </a:cubicBezTo>
                <a:cubicBezTo>
                  <a:pt x="501116" y="89506"/>
                  <a:pt x="501116" y="88012"/>
                  <a:pt x="501116" y="88012"/>
                </a:cubicBezTo>
                <a:cubicBezTo>
                  <a:pt x="505847" y="89506"/>
                  <a:pt x="508088" y="89506"/>
                  <a:pt x="508088" y="89506"/>
                </a:cubicBezTo>
                <a:cubicBezTo>
                  <a:pt x="510453" y="91000"/>
                  <a:pt x="510453" y="92494"/>
                  <a:pt x="512818" y="93988"/>
                </a:cubicBezTo>
                <a:cubicBezTo>
                  <a:pt x="512818" y="92494"/>
                  <a:pt x="515183" y="92494"/>
                  <a:pt x="517549" y="92494"/>
                </a:cubicBezTo>
                <a:lnTo>
                  <a:pt x="517549" y="91000"/>
                </a:lnTo>
                <a:cubicBezTo>
                  <a:pt x="519914" y="89506"/>
                  <a:pt x="519914" y="89506"/>
                  <a:pt x="519914" y="89506"/>
                </a:cubicBezTo>
                <a:cubicBezTo>
                  <a:pt x="519914" y="83531"/>
                  <a:pt x="519914" y="79049"/>
                  <a:pt x="519914" y="74692"/>
                </a:cubicBezTo>
                <a:cubicBezTo>
                  <a:pt x="522279" y="73199"/>
                  <a:pt x="524644" y="71704"/>
                  <a:pt x="526885" y="70211"/>
                </a:cubicBezTo>
                <a:cubicBezTo>
                  <a:pt x="529250" y="71704"/>
                  <a:pt x="531616" y="71704"/>
                  <a:pt x="533856" y="71704"/>
                </a:cubicBezTo>
                <a:cubicBezTo>
                  <a:pt x="536222" y="71704"/>
                  <a:pt x="538587" y="74692"/>
                  <a:pt x="538587" y="77680"/>
                </a:cubicBezTo>
                <a:cubicBezTo>
                  <a:pt x="540952" y="79174"/>
                  <a:pt x="540952" y="82162"/>
                  <a:pt x="543318" y="83655"/>
                </a:cubicBezTo>
                <a:cubicBezTo>
                  <a:pt x="545683" y="85149"/>
                  <a:pt x="545683" y="86643"/>
                  <a:pt x="548048" y="88137"/>
                </a:cubicBezTo>
                <a:cubicBezTo>
                  <a:pt x="550413" y="88137"/>
                  <a:pt x="552779" y="88137"/>
                  <a:pt x="552779" y="89631"/>
                </a:cubicBezTo>
                <a:cubicBezTo>
                  <a:pt x="552779" y="91125"/>
                  <a:pt x="555144" y="92618"/>
                  <a:pt x="555144" y="94112"/>
                </a:cubicBezTo>
                <a:cubicBezTo>
                  <a:pt x="552779" y="97100"/>
                  <a:pt x="557509" y="98594"/>
                  <a:pt x="557509" y="100088"/>
                </a:cubicBezTo>
                <a:cubicBezTo>
                  <a:pt x="555144" y="103075"/>
                  <a:pt x="557509" y="106063"/>
                  <a:pt x="557509" y="107557"/>
                </a:cubicBezTo>
                <a:cubicBezTo>
                  <a:pt x="557509" y="107557"/>
                  <a:pt x="557509" y="109051"/>
                  <a:pt x="559874" y="109051"/>
                </a:cubicBezTo>
                <a:cubicBezTo>
                  <a:pt x="559874" y="110545"/>
                  <a:pt x="559874" y="113532"/>
                  <a:pt x="559874" y="115026"/>
                </a:cubicBezTo>
                <a:cubicBezTo>
                  <a:pt x="559874" y="115026"/>
                  <a:pt x="559874" y="115026"/>
                  <a:pt x="559874" y="116520"/>
                </a:cubicBezTo>
                <a:cubicBezTo>
                  <a:pt x="559874" y="118014"/>
                  <a:pt x="559874" y="121002"/>
                  <a:pt x="559874" y="123989"/>
                </a:cubicBezTo>
                <a:cubicBezTo>
                  <a:pt x="562240" y="125483"/>
                  <a:pt x="562240" y="125483"/>
                  <a:pt x="562240" y="125483"/>
                </a:cubicBezTo>
                <a:cubicBezTo>
                  <a:pt x="562240" y="129965"/>
                  <a:pt x="562240" y="134446"/>
                  <a:pt x="562240" y="138803"/>
                </a:cubicBezTo>
                <a:cubicBezTo>
                  <a:pt x="564605" y="138803"/>
                  <a:pt x="564605" y="138803"/>
                  <a:pt x="564605" y="140297"/>
                </a:cubicBezTo>
                <a:cubicBezTo>
                  <a:pt x="566970" y="141791"/>
                  <a:pt x="564605" y="143285"/>
                  <a:pt x="566970" y="144779"/>
                </a:cubicBezTo>
                <a:cubicBezTo>
                  <a:pt x="569335" y="143285"/>
                  <a:pt x="569335" y="141791"/>
                  <a:pt x="571701" y="140297"/>
                </a:cubicBezTo>
                <a:cubicBezTo>
                  <a:pt x="571701" y="141791"/>
                  <a:pt x="571701" y="143285"/>
                  <a:pt x="571701" y="144779"/>
                </a:cubicBezTo>
                <a:cubicBezTo>
                  <a:pt x="571701" y="144779"/>
                  <a:pt x="569335" y="144779"/>
                  <a:pt x="569335" y="146272"/>
                </a:cubicBezTo>
                <a:cubicBezTo>
                  <a:pt x="571701" y="147766"/>
                  <a:pt x="574066" y="146272"/>
                  <a:pt x="574066" y="146272"/>
                </a:cubicBezTo>
                <a:cubicBezTo>
                  <a:pt x="576431" y="146272"/>
                  <a:pt x="576431" y="144779"/>
                  <a:pt x="576431" y="144779"/>
                </a:cubicBezTo>
                <a:cubicBezTo>
                  <a:pt x="578796" y="143285"/>
                  <a:pt x="581162" y="143285"/>
                  <a:pt x="583402" y="143285"/>
                </a:cubicBezTo>
                <a:cubicBezTo>
                  <a:pt x="583402" y="141791"/>
                  <a:pt x="585768" y="140297"/>
                  <a:pt x="585768" y="138803"/>
                </a:cubicBezTo>
                <a:cubicBezTo>
                  <a:pt x="590498" y="137309"/>
                  <a:pt x="588133" y="134322"/>
                  <a:pt x="590498" y="132828"/>
                </a:cubicBezTo>
                <a:cubicBezTo>
                  <a:pt x="590498" y="134322"/>
                  <a:pt x="592863" y="134322"/>
                  <a:pt x="592863" y="135815"/>
                </a:cubicBezTo>
                <a:cubicBezTo>
                  <a:pt x="592863" y="138803"/>
                  <a:pt x="592863" y="140297"/>
                  <a:pt x="592863" y="143285"/>
                </a:cubicBezTo>
                <a:cubicBezTo>
                  <a:pt x="595229" y="143285"/>
                  <a:pt x="595229" y="143285"/>
                  <a:pt x="597594" y="143285"/>
                </a:cubicBezTo>
                <a:cubicBezTo>
                  <a:pt x="602324" y="143285"/>
                  <a:pt x="602324" y="140297"/>
                  <a:pt x="604565" y="138803"/>
                </a:cubicBezTo>
                <a:cubicBezTo>
                  <a:pt x="602200" y="135815"/>
                  <a:pt x="604565" y="134322"/>
                  <a:pt x="606930" y="132828"/>
                </a:cubicBezTo>
                <a:cubicBezTo>
                  <a:pt x="609296" y="132828"/>
                  <a:pt x="609296" y="135815"/>
                  <a:pt x="611661" y="137309"/>
                </a:cubicBezTo>
                <a:cubicBezTo>
                  <a:pt x="614026" y="137309"/>
                  <a:pt x="614026" y="140297"/>
                  <a:pt x="616391" y="141791"/>
                </a:cubicBezTo>
                <a:cubicBezTo>
                  <a:pt x="616391" y="143285"/>
                  <a:pt x="614026" y="144779"/>
                  <a:pt x="616391" y="146272"/>
                </a:cubicBezTo>
                <a:cubicBezTo>
                  <a:pt x="618757" y="146272"/>
                  <a:pt x="618757" y="144779"/>
                  <a:pt x="621122" y="144779"/>
                </a:cubicBezTo>
                <a:cubicBezTo>
                  <a:pt x="621122" y="143285"/>
                  <a:pt x="621122" y="141791"/>
                  <a:pt x="621122" y="141791"/>
                </a:cubicBezTo>
                <a:cubicBezTo>
                  <a:pt x="621122" y="140297"/>
                  <a:pt x="623487" y="140297"/>
                  <a:pt x="623487" y="138803"/>
                </a:cubicBezTo>
                <a:lnTo>
                  <a:pt x="621122" y="137309"/>
                </a:lnTo>
                <a:cubicBezTo>
                  <a:pt x="621122" y="135815"/>
                  <a:pt x="623487" y="135815"/>
                  <a:pt x="623487" y="135815"/>
                </a:cubicBezTo>
                <a:cubicBezTo>
                  <a:pt x="625852" y="137309"/>
                  <a:pt x="623487" y="138803"/>
                  <a:pt x="625852" y="138803"/>
                </a:cubicBezTo>
                <a:cubicBezTo>
                  <a:pt x="628218" y="138803"/>
                  <a:pt x="628218" y="138803"/>
                  <a:pt x="630583" y="138803"/>
                </a:cubicBezTo>
                <a:cubicBezTo>
                  <a:pt x="630583" y="140297"/>
                  <a:pt x="632948" y="141791"/>
                  <a:pt x="635313" y="141791"/>
                </a:cubicBezTo>
                <a:cubicBezTo>
                  <a:pt x="635313" y="141791"/>
                  <a:pt x="635313" y="141791"/>
                  <a:pt x="637679" y="141791"/>
                </a:cubicBezTo>
                <a:cubicBezTo>
                  <a:pt x="640044" y="140297"/>
                  <a:pt x="637679" y="137309"/>
                  <a:pt x="637679" y="135815"/>
                </a:cubicBezTo>
                <a:cubicBezTo>
                  <a:pt x="640044" y="135815"/>
                  <a:pt x="642409" y="134322"/>
                  <a:pt x="642409" y="134322"/>
                </a:cubicBezTo>
                <a:cubicBezTo>
                  <a:pt x="644775" y="134322"/>
                  <a:pt x="644775" y="134322"/>
                  <a:pt x="644775" y="132828"/>
                </a:cubicBezTo>
                <a:cubicBezTo>
                  <a:pt x="647140" y="131334"/>
                  <a:pt x="647140" y="129840"/>
                  <a:pt x="647140" y="128346"/>
                </a:cubicBezTo>
                <a:cubicBezTo>
                  <a:pt x="647140" y="126852"/>
                  <a:pt x="644775" y="125359"/>
                  <a:pt x="647140" y="123865"/>
                </a:cubicBezTo>
                <a:cubicBezTo>
                  <a:pt x="649505" y="123865"/>
                  <a:pt x="647140" y="126852"/>
                  <a:pt x="649505" y="126852"/>
                </a:cubicBezTo>
                <a:cubicBezTo>
                  <a:pt x="651870" y="128346"/>
                  <a:pt x="654236" y="128346"/>
                  <a:pt x="656476" y="129840"/>
                </a:cubicBezTo>
                <a:cubicBezTo>
                  <a:pt x="656476" y="129840"/>
                  <a:pt x="658842" y="129840"/>
                  <a:pt x="658842" y="128346"/>
                </a:cubicBezTo>
                <a:cubicBezTo>
                  <a:pt x="658842" y="128346"/>
                  <a:pt x="658842" y="128346"/>
                  <a:pt x="656476" y="126852"/>
                </a:cubicBezTo>
                <a:cubicBezTo>
                  <a:pt x="656476" y="125359"/>
                  <a:pt x="656476" y="122371"/>
                  <a:pt x="656476" y="120877"/>
                </a:cubicBezTo>
                <a:cubicBezTo>
                  <a:pt x="658842" y="119383"/>
                  <a:pt x="658842" y="119383"/>
                  <a:pt x="658842" y="119383"/>
                </a:cubicBezTo>
                <a:cubicBezTo>
                  <a:pt x="658842" y="117889"/>
                  <a:pt x="658842" y="116396"/>
                  <a:pt x="658842" y="116396"/>
                </a:cubicBezTo>
                <a:cubicBezTo>
                  <a:pt x="658842" y="114902"/>
                  <a:pt x="658842" y="114902"/>
                  <a:pt x="656476" y="114902"/>
                </a:cubicBezTo>
                <a:cubicBezTo>
                  <a:pt x="656476" y="113408"/>
                  <a:pt x="656476" y="110420"/>
                  <a:pt x="656476" y="108926"/>
                </a:cubicBezTo>
                <a:cubicBezTo>
                  <a:pt x="658842" y="108926"/>
                  <a:pt x="658842" y="107433"/>
                  <a:pt x="658842" y="107433"/>
                </a:cubicBezTo>
                <a:cubicBezTo>
                  <a:pt x="658842" y="104445"/>
                  <a:pt x="658842" y="99963"/>
                  <a:pt x="658842" y="95606"/>
                </a:cubicBezTo>
                <a:cubicBezTo>
                  <a:pt x="658842" y="95606"/>
                  <a:pt x="658842" y="95606"/>
                  <a:pt x="656476" y="94112"/>
                </a:cubicBezTo>
                <a:cubicBezTo>
                  <a:pt x="658842" y="94112"/>
                  <a:pt x="658842" y="92618"/>
                  <a:pt x="663448" y="92618"/>
                </a:cubicBezTo>
                <a:cubicBezTo>
                  <a:pt x="663448" y="89631"/>
                  <a:pt x="663448" y="86643"/>
                  <a:pt x="663448" y="85149"/>
                </a:cubicBezTo>
                <a:cubicBezTo>
                  <a:pt x="663448" y="85149"/>
                  <a:pt x="663448" y="83655"/>
                  <a:pt x="661082" y="83655"/>
                </a:cubicBezTo>
                <a:lnTo>
                  <a:pt x="661082" y="83655"/>
                </a:lnTo>
                <a:cubicBezTo>
                  <a:pt x="661082" y="79174"/>
                  <a:pt x="661082" y="73199"/>
                  <a:pt x="661082" y="68841"/>
                </a:cubicBezTo>
                <a:cubicBezTo>
                  <a:pt x="661082" y="68841"/>
                  <a:pt x="661082" y="68841"/>
                  <a:pt x="658717" y="67347"/>
                </a:cubicBezTo>
                <a:cubicBezTo>
                  <a:pt x="658717" y="67347"/>
                  <a:pt x="658717" y="65854"/>
                  <a:pt x="658717" y="64360"/>
                </a:cubicBezTo>
                <a:lnTo>
                  <a:pt x="661082" y="64360"/>
                </a:lnTo>
                <a:cubicBezTo>
                  <a:pt x="661082" y="59878"/>
                  <a:pt x="661082" y="56891"/>
                  <a:pt x="661082" y="52534"/>
                </a:cubicBezTo>
                <a:cubicBezTo>
                  <a:pt x="661082" y="51040"/>
                  <a:pt x="663448" y="51040"/>
                  <a:pt x="665813" y="49546"/>
                </a:cubicBezTo>
                <a:cubicBezTo>
                  <a:pt x="665813" y="52534"/>
                  <a:pt x="665813" y="54027"/>
                  <a:pt x="665813" y="57015"/>
                </a:cubicBezTo>
                <a:cubicBezTo>
                  <a:pt x="668178" y="57015"/>
                  <a:pt x="668178" y="60003"/>
                  <a:pt x="670543" y="61497"/>
                </a:cubicBezTo>
                <a:cubicBezTo>
                  <a:pt x="670543" y="61497"/>
                  <a:pt x="670543" y="62990"/>
                  <a:pt x="670543" y="64484"/>
                </a:cubicBezTo>
                <a:lnTo>
                  <a:pt x="672909" y="65978"/>
                </a:lnTo>
                <a:cubicBezTo>
                  <a:pt x="672909" y="67472"/>
                  <a:pt x="675274" y="68966"/>
                  <a:pt x="675274" y="68966"/>
                </a:cubicBezTo>
                <a:cubicBezTo>
                  <a:pt x="675274" y="70460"/>
                  <a:pt x="675274" y="70460"/>
                  <a:pt x="675274" y="70460"/>
                </a:cubicBezTo>
                <a:cubicBezTo>
                  <a:pt x="675274" y="73447"/>
                  <a:pt x="675274" y="77929"/>
                  <a:pt x="675274" y="80917"/>
                </a:cubicBezTo>
                <a:cubicBezTo>
                  <a:pt x="677639" y="80917"/>
                  <a:pt x="677639" y="82410"/>
                  <a:pt x="677639" y="82410"/>
                </a:cubicBezTo>
                <a:cubicBezTo>
                  <a:pt x="677639" y="82410"/>
                  <a:pt x="677639" y="83904"/>
                  <a:pt x="677639" y="85398"/>
                </a:cubicBezTo>
                <a:cubicBezTo>
                  <a:pt x="680004" y="86892"/>
                  <a:pt x="680004" y="89880"/>
                  <a:pt x="684611" y="89880"/>
                </a:cubicBezTo>
                <a:cubicBezTo>
                  <a:pt x="684611" y="91373"/>
                  <a:pt x="684611" y="92867"/>
                  <a:pt x="684611" y="95855"/>
                </a:cubicBezTo>
                <a:cubicBezTo>
                  <a:pt x="686976" y="95855"/>
                  <a:pt x="686976" y="98843"/>
                  <a:pt x="686976" y="98843"/>
                </a:cubicBezTo>
                <a:cubicBezTo>
                  <a:pt x="686976" y="100337"/>
                  <a:pt x="689341" y="100337"/>
                  <a:pt x="689341" y="100337"/>
                </a:cubicBezTo>
                <a:cubicBezTo>
                  <a:pt x="691706" y="98843"/>
                  <a:pt x="691706" y="97349"/>
                  <a:pt x="691706" y="95855"/>
                </a:cubicBezTo>
                <a:cubicBezTo>
                  <a:pt x="691706" y="95855"/>
                  <a:pt x="691706" y="95855"/>
                  <a:pt x="694072" y="94361"/>
                </a:cubicBezTo>
                <a:cubicBezTo>
                  <a:pt x="691706" y="94361"/>
                  <a:pt x="691706" y="94361"/>
                  <a:pt x="691706" y="92867"/>
                </a:cubicBezTo>
                <a:cubicBezTo>
                  <a:pt x="691706" y="88386"/>
                  <a:pt x="691706" y="82410"/>
                  <a:pt x="691706" y="78053"/>
                </a:cubicBezTo>
                <a:cubicBezTo>
                  <a:pt x="689341" y="78053"/>
                  <a:pt x="689341" y="78053"/>
                  <a:pt x="689341" y="76560"/>
                </a:cubicBezTo>
                <a:cubicBezTo>
                  <a:pt x="689341" y="73572"/>
                  <a:pt x="689341" y="70584"/>
                  <a:pt x="689341" y="66103"/>
                </a:cubicBezTo>
                <a:lnTo>
                  <a:pt x="686976" y="66103"/>
                </a:lnTo>
                <a:cubicBezTo>
                  <a:pt x="686976" y="64609"/>
                  <a:pt x="686976" y="64609"/>
                  <a:pt x="689341" y="64609"/>
                </a:cubicBezTo>
                <a:cubicBezTo>
                  <a:pt x="689341" y="63115"/>
                  <a:pt x="686976" y="63115"/>
                  <a:pt x="686976" y="63115"/>
                </a:cubicBezTo>
                <a:cubicBezTo>
                  <a:pt x="686976" y="58633"/>
                  <a:pt x="686976" y="55646"/>
                  <a:pt x="686976" y="52658"/>
                </a:cubicBezTo>
                <a:lnTo>
                  <a:pt x="684611" y="51164"/>
                </a:lnTo>
                <a:cubicBezTo>
                  <a:pt x="684611" y="49670"/>
                  <a:pt x="684611" y="46683"/>
                  <a:pt x="684611" y="45189"/>
                </a:cubicBezTo>
                <a:lnTo>
                  <a:pt x="686976" y="45189"/>
                </a:lnTo>
                <a:cubicBezTo>
                  <a:pt x="686976" y="46683"/>
                  <a:pt x="686976" y="48176"/>
                  <a:pt x="686976" y="49670"/>
                </a:cubicBezTo>
                <a:cubicBezTo>
                  <a:pt x="686976" y="49670"/>
                  <a:pt x="686976" y="51164"/>
                  <a:pt x="689341" y="51164"/>
                </a:cubicBezTo>
                <a:cubicBezTo>
                  <a:pt x="689341" y="52658"/>
                  <a:pt x="689341" y="55646"/>
                  <a:pt x="689341" y="58633"/>
                </a:cubicBezTo>
                <a:cubicBezTo>
                  <a:pt x="689341" y="58633"/>
                  <a:pt x="689341" y="58633"/>
                  <a:pt x="691706" y="60127"/>
                </a:cubicBezTo>
                <a:cubicBezTo>
                  <a:pt x="691706" y="61621"/>
                  <a:pt x="691706" y="63115"/>
                  <a:pt x="691706" y="64609"/>
                </a:cubicBezTo>
                <a:cubicBezTo>
                  <a:pt x="691706" y="66103"/>
                  <a:pt x="691706" y="66103"/>
                  <a:pt x="694072" y="66103"/>
                </a:cubicBezTo>
                <a:cubicBezTo>
                  <a:pt x="694072" y="69090"/>
                  <a:pt x="694072" y="72078"/>
                  <a:pt x="694072" y="75066"/>
                </a:cubicBezTo>
                <a:cubicBezTo>
                  <a:pt x="694072" y="76560"/>
                  <a:pt x="696437" y="78053"/>
                  <a:pt x="698802" y="78053"/>
                </a:cubicBezTo>
                <a:cubicBezTo>
                  <a:pt x="701167" y="78053"/>
                  <a:pt x="701167" y="75066"/>
                  <a:pt x="703533" y="73572"/>
                </a:cubicBezTo>
                <a:cubicBezTo>
                  <a:pt x="703533" y="73572"/>
                  <a:pt x="703533" y="72078"/>
                  <a:pt x="703533" y="70584"/>
                </a:cubicBezTo>
                <a:cubicBezTo>
                  <a:pt x="703533" y="70584"/>
                  <a:pt x="705898" y="70584"/>
                  <a:pt x="705898" y="69090"/>
                </a:cubicBezTo>
                <a:cubicBezTo>
                  <a:pt x="705898" y="69090"/>
                  <a:pt x="705898" y="69090"/>
                  <a:pt x="705898" y="67597"/>
                </a:cubicBezTo>
                <a:cubicBezTo>
                  <a:pt x="705898" y="67597"/>
                  <a:pt x="705898" y="67597"/>
                  <a:pt x="703533" y="66103"/>
                </a:cubicBezTo>
                <a:cubicBezTo>
                  <a:pt x="703533" y="64609"/>
                  <a:pt x="703533" y="63115"/>
                  <a:pt x="703533" y="61621"/>
                </a:cubicBezTo>
                <a:cubicBezTo>
                  <a:pt x="703533" y="60127"/>
                  <a:pt x="703533" y="60127"/>
                  <a:pt x="701167" y="60127"/>
                </a:cubicBezTo>
                <a:cubicBezTo>
                  <a:pt x="701167" y="57140"/>
                  <a:pt x="705898" y="57140"/>
                  <a:pt x="703533" y="54152"/>
                </a:cubicBezTo>
                <a:cubicBezTo>
                  <a:pt x="703533" y="54152"/>
                  <a:pt x="703533" y="52658"/>
                  <a:pt x="701167" y="52658"/>
                </a:cubicBezTo>
                <a:cubicBezTo>
                  <a:pt x="701167" y="49670"/>
                  <a:pt x="701167" y="46683"/>
                  <a:pt x="701167" y="42201"/>
                </a:cubicBezTo>
                <a:cubicBezTo>
                  <a:pt x="701167" y="42201"/>
                  <a:pt x="701167" y="42201"/>
                  <a:pt x="698802" y="40707"/>
                </a:cubicBezTo>
                <a:cubicBezTo>
                  <a:pt x="698802" y="39213"/>
                  <a:pt x="698802" y="37720"/>
                  <a:pt x="698802" y="36226"/>
                </a:cubicBezTo>
                <a:cubicBezTo>
                  <a:pt x="698802" y="34732"/>
                  <a:pt x="698802" y="34732"/>
                  <a:pt x="696437" y="34732"/>
                </a:cubicBezTo>
                <a:cubicBezTo>
                  <a:pt x="696437" y="31744"/>
                  <a:pt x="696437" y="28756"/>
                  <a:pt x="696437" y="27263"/>
                </a:cubicBezTo>
                <a:cubicBezTo>
                  <a:pt x="698802" y="25769"/>
                  <a:pt x="701167" y="24275"/>
                  <a:pt x="698802" y="22781"/>
                </a:cubicBezTo>
                <a:cubicBezTo>
                  <a:pt x="703533" y="24275"/>
                  <a:pt x="701167" y="25769"/>
                  <a:pt x="701167" y="27263"/>
                </a:cubicBezTo>
                <a:cubicBezTo>
                  <a:pt x="703533" y="27263"/>
                  <a:pt x="703533" y="27263"/>
                  <a:pt x="703533" y="28756"/>
                </a:cubicBezTo>
                <a:cubicBezTo>
                  <a:pt x="703533" y="30250"/>
                  <a:pt x="703533" y="31744"/>
                  <a:pt x="703533" y="34732"/>
                </a:cubicBezTo>
                <a:cubicBezTo>
                  <a:pt x="705898" y="34732"/>
                  <a:pt x="705898" y="34732"/>
                  <a:pt x="705898" y="36226"/>
                </a:cubicBezTo>
                <a:cubicBezTo>
                  <a:pt x="705898" y="37720"/>
                  <a:pt x="705898" y="39213"/>
                  <a:pt x="705898" y="40707"/>
                </a:cubicBezTo>
                <a:cubicBezTo>
                  <a:pt x="705898" y="42201"/>
                  <a:pt x="708263" y="42201"/>
                  <a:pt x="708263" y="42201"/>
                </a:cubicBezTo>
                <a:cubicBezTo>
                  <a:pt x="708263" y="45189"/>
                  <a:pt x="708263" y="46683"/>
                  <a:pt x="708263" y="48176"/>
                </a:cubicBezTo>
                <a:lnTo>
                  <a:pt x="710628" y="49670"/>
                </a:lnTo>
                <a:cubicBezTo>
                  <a:pt x="710628" y="51164"/>
                  <a:pt x="710628" y="52658"/>
                  <a:pt x="710628" y="54152"/>
                </a:cubicBezTo>
                <a:cubicBezTo>
                  <a:pt x="710628" y="54152"/>
                  <a:pt x="710628" y="54152"/>
                  <a:pt x="712994" y="55646"/>
                </a:cubicBezTo>
                <a:cubicBezTo>
                  <a:pt x="712994" y="57140"/>
                  <a:pt x="712994" y="58633"/>
                  <a:pt x="712994" y="61621"/>
                </a:cubicBezTo>
                <a:cubicBezTo>
                  <a:pt x="712994" y="61621"/>
                  <a:pt x="712994" y="61621"/>
                  <a:pt x="715359" y="63115"/>
                </a:cubicBezTo>
                <a:lnTo>
                  <a:pt x="715359" y="66103"/>
                </a:lnTo>
                <a:cubicBezTo>
                  <a:pt x="715359" y="67597"/>
                  <a:pt x="715359" y="67597"/>
                  <a:pt x="717724" y="67597"/>
                </a:cubicBezTo>
                <a:cubicBezTo>
                  <a:pt x="717724" y="70584"/>
                  <a:pt x="717724" y="72078"/>
                  <a:pt x="717724" y="75066"/>
                </a:cubicBezTo>
                <a:cubicBezTo>
                  <a:pt x="717724" y="75066"/>
                  <a:pt x="717724" y="76560"/>
                  <a:pt x="720089" y="76560"/>
                </a:cubicBezTo>
                <a:cubicBezTo>
                  <a:pt x="722455" y="76560"/>
                  <a:pt x="722455" y="76560"/>
                  <a:pt x="722455" y="75066"/>
                </a:cubicBezTo>
                <a:cubicBezTo>
                  <a:pt x="724820" y="73572"/>
                  <a:pt x="722455" y="72078"/>
                  <a:pt x="724820" y="70584"/>
                </a:cubicBezTo>
                <a:lnTo>
                  <a:pt x="724820" y="70584"/>
                </a:lnTo>
                <a:cubicBezTo>
                  <a:pt x="724820" y="73572"/>
                  <a:pt x="724820" y="75066"/>
                  <a:pt x="724820" y="78053"/>
                </a:cubicBezTo>
                <a:cubicBezTo>
                  <a:pt x="727185" y="78053"/>
                  <a:pt x="727185" y="79547"/>
                  <a:pt x="727185" y="79547"/>
                </a:cubicBezTo>
                <a:cubicBezTo>
                  <a:pt x="727185" y="81041"/>
                  <a:pt x="727185" y="84029"/>
                  <a:pt x="727185" y="87016"/>
                </a:cubicBezTo>
                <a:cubicBezTo>
                  <a:pt x="729550" y="87016"/>
                  <a:pt x="729550" y="87016"/>
                  <a:pt x="729550" y="88510"/>
                </a:cubicBezTo>
                <a:cubicBezTo>
                  <a:pt x="729550" y="90004"/>
                  <a:pt x="729550" y="92992"/>
                  <a:pt x="729550" y="94486"/>
                </a:cubicBezTo>
                <a:cubicBezTo>
                  <a:pt x="731916" y="95979"/>
                  <a:pt x="731916" y="95979"/>
                  <a:pt x="731916" y="95979"/>
                </a:cubicBezTo>
                <a:cubicBezTo>
                  <a:pt x="731916" y="97474"/>
                  <a:pt x="731916" y="98967"/>
                  <a:pt x="731916" y="100461"/>
                </a:cubicBezTo>
                <a:lnTo>
                  <a:pt x="734281" y="101955"/>
                </a:lnTo>
                <a:cubicBezTo>
                  <a:pt x="734281" y="103449"/>
                  <a:pt x="734281" y="104943"/>
                  <a:pt x="734281" y="106437"/>
                </a:cubicBezTo>
                <a:cubicBezTo>
                  <a:pt x="734281" y="106437"/>
                  <a:pt x="734281" y="106437"/>
                  <a:pt x="736646" y="107930"/>
                </a:cubicBezTo>
                <a:cubicBezTo>
                  <a:pt x="736646" y="109424"/>
                  <a:pt x="736646" y="110918"/>
                  <a:pt x="736646" y="113906"/>
                </a:cubicBezTo>
                <a:cubicBezTo>
                  <a:pt x="736646" y="113906"/>
                  <a:pt x="736646" y="113906"/>
                  <a:pt x="739011" y="115400"/>
                </a:cubicBezTo>
                <a:cubicBezTo>
                  <a:pt x="739011" y="116893"/>
                  <a:pt x="739011" y="119881"/>
                  <a:pt x="739011" y="121375"/>
                </a:cubicBezTo>
                <a:cubicBezTo>
                  <a:pt x="739011" y="122869"/>
                  <a:pt x="739011" y="122869"/>
                  <a:pt x="741377" y="122869"/>
                </a:cubicBezTo>
                <a:cubicBezTo>
                  <a:pt x="741377" y="124363"/>
                  <a:pt x="741377" y="127350"/>
                  <a:pt x="741377" y="128844"/>
                </a:cubicBezTo>
                <a:lnTo>
                  <a:pt x="741377" y="130338"/>
                </a:lnTo>
                <a:cubicBezTo>
                  <a:pt x="743742" y="131832"/>
                  <a:pt x="741377" y="133326"/>
                  <a:pt x="741377" y="133326"/>
                </a:cubicBezTo>
                <a:cubicBezTo>
                  <a:pt x="741377" y="134820"/>
                  <a:pt x="739011" y="136313"/>
                  <a:pt x="741377" y="136313"/>
                </a:cubicBezTo>
                <a:cubicBezTo>
                  <a:pt x="743742" y="137807"/>
                  <a:pt x="741377" y="139301"/>
                  <a:pt x="743742" y="140795"/>
                </a:cubicBezTo>
                <a:lnTo>
                  <a:pt x="743742" y="142289"/>
                </a:lnTo>
                <a:cubicBezTo>
                  <a:pt x="741377" y="143783"/>
                  <a:pt x="743742" y="143783"/>
                  <a:pt x="746107" y="145277"/>
                </a:cubicBezTo>
                <a:cubicBezTo>
                  <a:pt x="748472" y="145277"/>
                  <a:pt x="748472" y="145277"/>
                  <a:pt x="750838" y="145277"/>
                </a:cubicBezTo>
                <a:cubicBezTo>
                  <a:pt x="750838" y="143783"/>
                  <a:pt x="750838" y="143783"/>
                  <a:pt x="750838" y="142289"/>
                </a:cubicBezTo>
                <a:cubicBezTo>
                  <a:pt x="750838" y="140795"/>
                  <a:pt x="748472" y="140795"/>
                  <a:pt x="748472" y="139301"/>
                </a:cubicBezTo>
                <a:cubicBezTo>
                  <a:pt x="750838" y="139301"/>
                  <a:pt x="750838" y="137807"/>
                  <a:pt x="750838" y="137807"/>
                </a:cubicBezTo>
                <a:lnTo>
                  <a:pt x="750838" y="136313"/>
                </a:lnTo>
                <a:cubicBezTo>
                  <a:pt x="748472" y="136313"/>
                  <a:pt x="748472" y="136313"/>
                  <a:pt x="748472" y="134820"/>
                </a:cubicBezTo>
                <a:cubicBezTo>
                  <a:pt x="748472" y="128844"/>
                  <a:pt x="748472" y="121499"/>
                  <a:pt x="748472" y="115524"/>
                </a:cubicBezTo>
                <a:cubicBezTo>
                  <a:pt x="750838" y="114030"/>
                  <a:pt x="750838" y="114030"/>
                  <a:pt x="753203" y="114030"/>
                </a:cubicBezTo>
                <a:cubicBezTo>
                  <a:pt x="755568" y="115524"/>
                  <a:pt x="750838" y="118512"/>
                  <a:pt x="753203" y="120006"/>
                </a:cubicBezTo>
                <a:cubicBezTo>
                  <a:pt x="755568" y="121499"/>
                  <a:pt x="755568" y="122993"/>
                  <a:pt x="755568" y="124487"/>
                </a:cubicBezTo>
                <a:cubicBezTo>
                  <a:pt x="757933" y="122993"/>
                  <a:pt x="757933" y="122993"/>
                  <a:pt x="760299" y="121499"/>
                </a:cubicBezTo>
                <a:cubicBezTo>
                  <a:pt x="760299" y="117018"/>
                  <a:pt x="760299" y="112536"/>
                  <a:pt x="760299" y="108179"/>
                </a:cubicBezTo>
                <a:cubicBezTo>
                  <a:pt x="757933" y="108179"/>
                  <a:pt x="757933" y="106685"/>
                  <a:pt x="757933" y="106685"/>
                </a:cubicBezTo>
                <a:cubicBezTo>
                  <a:pt x="757933" y="106685"/>
                  <a:pt x="757933" y="106685"/>
                  <a:pt x="760299" y="105192"/>
                </a:cubicBezTo>
                <a:cubicBezTo>
                  <a:pt x="760299" y="105192"/>
                  <a:pt x="757933" y="105192"/>
                  <a:pt x="757933" y="103698"/>
                </a:cubicBezTo>
                <a:cubicBezTo>
                  <a:pt x="757933" y="100710"/>
                  <a:pt x="757933" y="96229"/>
                  <a:pt x="757933" y="93241"/>
                </a:cubicBezTo>
                <a:cubicBezTo>
                  <a:pt x="757933" y="91747"/>
                  <a:pt x="755568" y="91747"/>
                  <a:pt x="755568" y="90253"/>
                </a:cubicBezTo>
                <a:cubicBezTo>
                  <a:pt x="755568" y="88759"/>
                  <a:pt x="755568" y="87265"/>
                  <a:pt x="755568" y="85772"/>
                </a:cubicBezTo>
                <a:cubicBezTo>
                  <a:pt x="755568" y="84278"/>
                  <a:pt x="753203" y="84278"/>
                  <a:pt x="753203" y="84278"/>
                </a:cubicBezTo>
                <a:cubicBezTo>
                  <a:pt x="753203" y="76809"/>
                  <a:pt x="753203" y="70958"/>
                  <a:pt x="753203" y="64982"/>
                </a:cubicBezTo>
                <a:cubicBezTo>
                  <a:pt x="753203" y="63488"/>
                  <a:pt x="753203" y="63488"/>
                  <a:pt x="750838" y="63488"/>
                </a:cubicBezTo>
                <a:cubicBezTo>
                  <a:pt x="750838" y="59007"/>
                  <a:pt x="750838" y="56019"/>
                  <a:pt x="750838" y="53031"/>
                </a:cubicBezTo>
                <a:cubicBezTo>
                  <a:pt x="750838" y="53031"/>
                  <a:pt x="750838" y="51538"/>
                  <a:pt x="748472" y="51538"/>
                </a:cubicBezTo>
                <a:cubicBezTo>
                  <a:pt x="748472" y="48550"/>
                  <a:pt x="748472" y="45562"/>
                  <a:pt x="748472" y="42575"/>
                </a:cubicBezTo>
                <a:lnTo>
                  <a:pt x="750838" y="42575"/>
                </a:lnTo>
                <a:cubicBezTo>
                  <a:pt x="750838" y="41081"/>
                  <a:pt x="750838" y="41081"/>
                  <a:pt x="750838" y="41081"/>
                </a:cubicBezTo>
                <a:cubicBezTo>
                  <a:pt x="750838" y="38093"/>
                  <a:pt x="750838" y="36599"/>
                  <a:pt x="750838" y="35105"/>
                </a:cubicBezTo>
                <a:cubicBezTo>
                  <a:pt x="750838" y="33612"/>
                  <a:pt x="750838" y="33612"/>
                  <a:pt x="748472" y="33612"/>
                </a:cubicBezTo>
                <a:cubicBezTo>
                  <a:pt x="748472" y="32118"/>
                  <a:pt x="748472" y="30624"/>
                  <a:pt x="750838" y="29130"/>
                </a:cubicBezTo>
                <a:cubicBezTo>
                  <a:pt x="750838" y="30624"/>
                  <a:pt x="750838" y="32118"/>
                  <a:pt x="753203" y="32118"/>
                </a:cubicBezTo>
                <a:cubicBezTo>
                  <a:pt x="753203" y="32118"/>
                  <a:pt x="753203" y="32118"/>
                  <a:pt x="753203" y="33612"/>
                </a:cubicBezTo>
                <a:cubicBezTo>
                  <a:pt x="753203" y="35105"/>
                  <a:pt x="753203" y="36599"/>
                  <a:pt x="753203" y="38093"/>
                </a:cubicBezTo>
                <a:cubicBezTo>
                  <a:pt x="753203" y="39587"/>
                  <a:pt x="755568" y="39587"/>
                  <a:pt x="755568" y="39587"/>
                </a:cubicBezTo>
                <a:cubicBezTo>
                  <a:pt x="755568" y="41081"/>
                  <a:pt x="755568" y="42575"/>
                  <a:pt x="755568" y="44068"/>
                </a:cubicBezTo>
                <a:cubicBezTo>
                  <a:pt x="757933" y="45562"/>
                  <a:pt x="757933" y="47056"/>
                  <a:pt x="760299" y="48550"/>
                </a:cubicBezTo>
                <a:cubicBezTo>
                  <a:pt x="760299" y="50044"/>
                  <a:pt x="760299" y="51538"/>
                  <a:pt x="760299" y="53031"/>
                </a:cubicBezTo>
                <a:cubicBezTo>
                  <a:pt x="760299" y="53031"/>
                  <a:pt x="760299" y="53031"/>
                  <a:pt x="762664" y="54525"/>
                </a:cubicBezTo>
                <a:cubicBezTo>
                  <a:pt x="762664" y="56019"/>
                  <a:pt x="762664" y="57513"/>
                  <a:pt x="762664" y="60501"/>
                </a:cubicBezTo>
                <a:cubicBezTo>
                  <a:pt x="762664" y="60501"/>
                  <a:pt x="765029" y="61995"/>
                  <a:pt x="765029" y="63488"/>
                </a:cubicBezTo>
                <a:cubicBezTo>
                  <a:pt x="765029" y="64982"/>
                  <a:pt x="765029" y="66476"/>
                  <a:pt x="765029" y="67970"/>
                </a:cubicBezTo>
                <a:cubicBezTo>
                  <a:pt x="767395" y="69464"/>
                  <a:pt x="767395" y="69464"/>
                  <a:pt x="767395" y="69464"/>
                </a:cubicBezTo>
                <a:cubicBezTo>
                  <a:pt x="767395" y="73945"/>
                  <a:pt x="767395" y="76933"/>
                  <a:pt x="767395" y="79921"/>
                </a:cubicBezTo>
                <a:cubicBezTo>
                  <a:pt x="769760" y="79921"/>
                  <a:pt x="769760" y="81415"/>
                  <a:pt x="769760" y="81415"/>
                </a:cubicBezTo>
                <a:cubicBezTo>
                  <a:pt x="769760" y="81415"/>
                  <a:pt x="769760" y="81415"/>
                  <a:pt x="769760" y="82908"/>
                </a:cubicBezTo>
                <a:cubicBezTo>
                  <a:pt x="767395" y="82908"/>
                  <a:pt x="769760" y="82908"/>
                  <a:pt x="769760" y="84402"/>
                </a:cubicBezTo>
                <a:cubicBezTo>
                  <a:pt x="769760" y="85896"/>
                  <a:pt x="769760" y="87390"/>
                  <a:pt x="769760" y="90378"/>
                </a:cubicBezTo>
                <a:cubicBezTo>
                  <a:pt x="772125" y="90378"/>
                  <a:pt x="772125" y="90378"/>
                  <a:pt x="772125" y="90378"/>
                </a:cubicBezTo>
                <a:cubicBezTo>
                  <a:pt x="772125" y="94859"/>
                  <a:pt x="772125" y="97847"/>
                  <a:pt x="772125" y="100835"/>
                </a:cubicBezTo>
                <a:lnTo>
                  <a:pt x="774490" y="102328"/>
                </a:lnTo>
                <a:cubicBezTo>
                  <a:pt x="774490" y="103822"/>
                  <a:pt x="774490" y="103822"/>
                  <a:pt x="774490" y="105316"/>
                </a:cubicBezTo>
                <a:cubicBezTo>
                  <a:pt x="776856" y="105316"/>
                  <a:pt x="776856" y="106810"/>
                  <a:pt x="779221" y="106810"/>
                </a:cubicBezTo>
                <a:cubicBezTo>
                  <a:pt x="779221" y="105316"/>
                  <a:pt x="779221" y="103822"/>
                  <a:pt x="779221" y="102328"/>
                </a:cubicBezTo>
                <a:lnTo>
                  <a:pt x="776856" y="100835"/>
                </a:lnTo>
                <a:cubicBezTo>
                  <a:pt x="776856" y="96353"/>
                  <a:pt x="776856" y="91872"/>
                  <a:pt x="776856" y="89008"/>
                </a:cubicBezTo>
                <a:cubicBezTo>
                  <a:pt x="776856" y="87515"/>
                  <a:pt x="776856" y="87515"/>
                  <a:pt x="774490" y="87515"/>
                </a:cubicBezTo>
                <a:cubicBezTo>
                  <a:pt x="774490" y="84527"/>
                  <a:pt x="774490" y="81539"/>
                  <a:pt x="774490" y="78551"/>
                </a:cubicBezTo>
                <a:cubicBezTo>
                  <a:pt x="774490" y="78551"/>
                  <a:pt x="774490" y="78551"/>
                  <a:pt x="772125" y="77057"/>
                </a:cubicBezTo>
                <a:cubicBezTo>
                  <a:pt x="772125" y="75564"/>
                  <a:pt x="772125" y="74070"/>
                  <a:pt x="772125" y="72576"/>
                </a:cubicBezTo>
                <a:cubicBezTo>
                  <a:pt x="772125" y="71082"/>
                  <a:pt x="772125" y="69588"/>
                  <a:pt x="769760" y="69588"/>
                </a:cubicBezTo>
                <a:cubicBezTo>
                  <a:pt x="769760" y="68094"/>
                  <a:pt x="772125" y="68094"/>
                  <a:pt x="772125" y="66601"/>
                </a:cubicBezTo>
                <a:cubicBezTo>
                  <a:pt x="772125" y="65107"/>
                  <a:pt x="772125" y="65107"/>
                  <a:pt x="769760" y="63613"/>
                </a:cubicBezTo>
                <a:cubicBezTo>
                  <a:pt x="769760" y="60625"/>
                  <a:pt x="769760" y="56144"/>
                  <a:pt x="769760" y="51786"/>
                </a:cubicBezTo>
                <a:lnTo>
                  <a:pt x="769760" y="50293"/>
                </a:lnTo>
                <a:cubicBezTo>
                  <a:pt x="769760" y="50293"/>
                  <a:pt x="767395" y="50293"/>
                  <a:pt x="767395" y="48799"/>
                </a:cubicBezTo>
                <a:cubicBezTo>
                  <a:pt x="767395" y="47305"/>
                  <a:pt x="767395" y="45811"/>
                  <a:pt x="767395" y="42823"/>
                </a:cubicBezTo>
                <a:cubicBezTo>
                  <a:pt x="769760" y="42823"/>
                  <a:pt x="769760" y="42823"/>
                  <a:pt x="769760" y="42823"/>
                </a:cubicBezTo>
                <a:cubicBezTo>
                  <a:pt x="769760" y="42823"/>
                  <a:pt x="772125" y="44317"/>
                  <a:pt x="774490" y="45811"/>
                </a:cubicBezTo>
                <a:cubicBezTo>
                  <a:pt x="774490" y="45811"/>
                  <a:pt x="774490" y="45811"/>
                  <a:pt x="776856" y="45811"/>
                </a:cubicBezTo>
                <a:lnTo>
                  <a:pt x="776856" y="44317"/>
                </a:lnTo>
                <a:cubicBezTo>
                  <a:pt x="776856" y="41330"/>
                  <a:pt x="776856" y="38342"/>
                  <a:pt x="776856" y="35354"/>
                </a:cubicBezTo>
                <a:cubicBezTo>
                  <a:pt x="776856" y="33860"/>
                  <a:pt x="774490" y="33860"/>
                  <a:pt x="774490" y="33860"/>
                </a:cubicBezTo>
                <a:cubicBezTo>
                  <a:pt x="774490" y="30873"/>
                  <a:pt x="774490" y="27885"/>
                  <a:pt x="774490" y="26391"/>
                </a:cubicBezTo>
                <a:lnTo>
                  <a:pt x="774490" y="24897"/>
                </a:lnTo>
                <a:cubicBezTo>
                  <a:pt x="772125" y="24897"/>
                  <a:pt x="772125" y="24897"/>
                  <a:pt x="772125" y="23404"/>
                </a:cubicBezTo>
                <a:cubicBezTo>
                  <a:pt x="772125" y="21910"/>
                  <a:pt x="772125" y="20416"/>
                  <a:pt x="772125" y="17428"/>
                </a:cubicBezTo>
                <a:cubicBezTo>
                  <a:pt x="772125" y="17428"/>
                  <a:pt x="772125" y="17428"/>
                  <a:pt x="774490" y="17428"/>
                </a:cubicBezTo>
                <a:cubicBezTo>
                  <a:pt x="776856" y="18922"/>
                  <a:pt x="779221" y="20416"/>
                  <a:pt x="781461" y="23404"/>
                </a:cubicBezTo>
                <a:cubicBezTo>
                  <a:pt x="781461" y="23404"/>
                  <a:pt x="781461" y="23404"/>
                  <a:pt x="781461" y="24897"/>
                </a:cubicBezTo>
                <a:cubicBezTo>
                  <a:pt x="783827" y="26391"/>
                  <a:pt x="786192" y="27885"/>
                  <a:pt x="790798" y="29379"/>
                </a:cubicBezTo>
                <a:cubicBezTo>
                  <a:pt x="793163" y="29379"/>
                  <a:pt x="795529" y="29379"/>
                  <a:pt x="797769" y="29379"/>
                </a:cubicBezTo>
                <a:cubicBezTo>
                  <a:pt x="797769" y="32367"/>
                  <a:pt x="797769" y="33860"/>
                  <a:pt x="797769" y="36848"/>
                </a:cubicBezTo>
                <a:lnTo>
                  <a:pt x="800135" y="36848"/>
                </a:lnTo>
                <a:cubicBezTo>
                  <a:pt x="800135" y="39836"/>
                  <a:pt x="800135" y="42823"/>
                  <a:pt x="800135" y="45811"/>
                </a:cubicBezTo>
                <a:cubicBezTo>
                  <a:pt x="802500" y="47305"/>
                  <a:pt x="802500" y="48799"/>
                  <a:pt x="804865" y="50293"/>
                </a:cubicBezTo>
                <a:cubicBezTo>
                  <a:pt x="804865" y="51786"/>
                  <a:pt x="804865" y="53281"/>
                  <a:pt x="804865" y="54774"/>
                </a:cubicBezTo>
                <a:cubicBezTo>
                  <a:pt x="804865" y="54774"/>
                  <a:pt x="804865" y="54774"/>
                  <a:pt x="807230" y="56268"/>
                </a:cubicBezTo>
                <a:cubicBezTo>
                  <a:pt x="807230" y="57762"/>
                  <a:pt x="807230" y="59256"/>
                  <a:pt x="807230" y="60750"/>
                </a:cubicBezTo>
                <a:cubicBezTo>
                  <a:pt x="807230" y="60750"/>
                  <a:pt x="807230" y="60750"/>
                  <a:pt x="809596" y="62244"/>
                </a:cubicBezTo>
                <a:cubicBezTo>
                  <a:pt x="809596" y="63737"/>
                  <a:pt x="809596" y="66725"/>
                  <a:pt x="809596" y="68219"/>
                </a:cubicBezTo>
                <a:cubicBezTo>
                  <a:pt x="809596" y="69713"/>
                  <a:pt x="809596" y="69713"/>
                  <a:pt x="809596" y="69713"/>
                </a:cubicBezTo>
                <a:cubicBezTo>
                  <a:pt x="811961" y="71207"/>
                  <a:pt x="809596" y="72700"/>
                  <a:pt x="811961" y="74194"/>
                </a:cubicBezTo>
                <a:cubicBezTo>
                  <a:pt x="811961" y="77182"/>
                  <a:pt x="811961" y="78676"/>
                  <a:pt x="811961" y="81663"/>
                </a:cubicBezTo>
                <a:cubicBezTo>
                  <a:pt x="814326" y="81663"/>
                  <a:pt x="814326" y="81663"/>
                  <a:pt x="814326" y="83158"/>
                </a:cubicBezTo>
                <a:cubicBezTo>
                  <a:pt x="814326" y="83158"/>
                  <a:pt x="814326" y="84651"/>
                  <a:pt x="814326" y="86145"/>
                </a:cubicBezTo>
                <a:cubicBezTo>
                  <a:pt x="816691" y="86145"/>
                  <a:pt x="816691" y="86145"/>
                  <a:pt x="816691" y="87639"/>
                </a:cubicBezTo>
                <a:cubicBezTo>
                  <a:pt x="816691" y="87639"/>
                  <a:pt x="816691" y="89133"/>
                  <a:pt x="819057" y="90627"/>
                </a:cubicBezTo>
                <a:cubicBezTo>
                  <a:pt x="819057" y="89133"/>
                  <a:pt x="821422" y="87639"/>
                  <a:pt x="823787" y="84651"/>
                </a:cubicBezTo>
                <a:cubicBezTo>
                  <a:pt x="823787" y="86145"/>
                  <a:pt x="823787" y="89133"/>
                  <a:pt x="828518" y="89133"/>
                </a:cubicBezTo>
                <a:cubicBezTo>
                  <a:pt x="830883" y="89133"/>
                  <a:pt x="830883" y="87639"/>
                  <a:pt x="833248" y="87639"/>
                </a:cubicBezTo>
                <a:cubicBezTo>
                  <a:pt x="833248" y="83158"/>
                  <a:pt x="833248" y="78676"/>
                  <a:pt x="833248" y="74319"/>
                </a:cubicBezTo>
                <a:cubicBezTo>
                  <a:pt x="833248" y="74319"/>
                  <a:pt x="833248" y="74319"/>
                  <a:pt x="833248" y="72825"/>
                </a:cubicBezTo>
                <a:cubicBezTo>
                  <a:pt x="835613" y="71331"/>
                  <a:pt x="835613" y="69837"/>
                  <a:pt x="835613" y="66850"/>
                </a:cubicBezTo>
                <a:cubicBezTo>
                  <a:pt x="833248" y="66850"/>
                  <a:pt x="833248" y="66850"/>
                  <a:pt x="833248" y="66850"/>
                </a:cubicBezTo>
                <a:cubicBezTo>
                  <a:pt x="833248" y="65356"/>
                  <a:pt x="833248" y="63862"/>
                  <a:pt x="833248" y="62368"/>
                </a:cubicBezTo>
                <a:cubicBezTo>
                  <a:pt x="830883" y="60874"/>
                  <a:pt x="830883" y="60874"/>
                  <a:pt x="830883" y="60874"/>
                </a:cubicBezTo>
                <a:cubicBezTo>
                  <a:pt x="830883" y="57887"/>
                  <a:pt x="830883" y="56393"/>
                  <a:pt x="830883" y="54899"/>
                </a:cubicBezTo>
                <a:cubicBezTo>
                  <a:pt x="828518" y="53405"/>
                  <a:pt x="828518" y="53405"/>
                  <a:pt x="828518" y="53405"/>
                </a:cubicBezTo>
                <a:cubicBezTo>
                  <a:pt x="828518" y="51911"/>
                  <a:pt x="828518" y="50417"/>
                  <a:pt x="828518" y="47429"/>
                </a:cubicBezTo>
                <a:lnTo>
                  <a:pt x="828518" y="47429"/>
                </a:lnTo>
                <a:cubicBezTo>
                  <a:pt x="830883" y="47429"/>
                  <a:pt x="830883" y="48924"/>
                  <a:pt x="833248" y="48924"/>
                </a:cubicBezTo>
                <a:cubicBezTo>
                  <a:pt x="835613" y="48924"/>
                  <a:pt x="837979" y="48924"/>
                  <a:pt x="840220" y="48924"/>
                </a:cubicBezTo>
                <a:cubicBezTo>
                  <a:pt x="840220" y="48924"/>
                  <a:pt x="842585" y="47429"/>
                  <a:pt x="844950" y="48924"/>
                </a:cubicBezTo>
                <a:cubicBezTo>
                  <a:pt x="844950" y="50417"/>
                  <a:pt x="844950" y="51911"/>
                  <a:pt x="844950" y="53405"/>
                </a:cubicBezTo>
                <a:cubicBezTo>
                  <a:pt x="844950" y="54899"/>
                  <a:pt x="847315" y="56393"/>
                  <a:pt x="847315" y="57887"/>
                </a:cubicBezTo>
                <a:cubicBezTo>
                  <a:pt x="847315" y="59380"/>
                  <a:pt x="849681" y="59380"/>
                  <a:pt x="849681" y="60874"/>
                </a:cubicBezTo>
                <a:cubicBezTo>
                  <a:pt x="849681" y="62368"/>
                  <a:pt x="849681" y="63862"/>
                  <a:pt x="852046" y="63862"/>
                </a:cubicBezTo>
                <a:cubicBezTo>
                  <a:pt x="852046" y="66850"/>
                  <a:pt x="852046" y="69837"/>
                  <a:pt x="852046" y="71331"/>
                </a:cubicBezTo>
                <a:cubicBezTo>
                  <a:pt x="852046" y="72825"/>
                  <a:pt x="852046" y="72825"/>
                  <a:pt x="854411" y="72825"/>
                </a:cubicBezTo>
                <a:cubicBezTo>
                  <a:pt x="854411" y="74319"/>
                  <a:pt x="854411" y="75813"/>
                  <a:pt x="854411" y="75813"/>
                </a:cubicBezTo>
                <a:cubicBezTo>
                  <a:pt x="854411" y="75813"/>
                  <a:pt x="854411" y="77306"/>
                  <a:pt x="856776" y="77306"/>
                </a:cubicBezTo>
                <a:cubicBezTo>
                  <a:pt x="856776" y="78800"/>
                  <a:pt x="856776" y="78800"/>
                  <a:pt x="856776" y="80294"/>
                </a:cubicBezTo>
                <a:cubicBezTo>
                  <a:pt x="856776" y="80294"/>
                  <a:pt x="856776" y="81788"/>
                  <a:pt x="859142" y="81788"/>
                </a:cubicBezTo>
                <a:cubicBezTo>
                  <a:pt x="856776" y="84776"/>
                  <a:pt x="861507" y="87763"/>
                  <a:pt x="859142" y="90751"/>
                </a:cubicBezTo>
                <a:cubicBezTo>
                  <a:pt x="861507" y="93739"/>
                  <a:pt x="863872" y="93739"/>
                  <a:pt x="866113" y="93739"/>
                </a:cubicBezTo>
                <a:cubicBezTo>
                  <a:pt x="866113" y="95233"/>
                  <a:pt x="866113" y="96726"/>
                  <a:pt x="866113" y="98220"/>
                </a:cubicBezTo>
                <a:cubicBezTo>
                  <a:pt x="866113" y="99714"/>
                  <a:pt x="868478" y="99714"/>
                  <a:pt x="868478" y="99714"/>
                </a:cubicBezTo>
                <a:cubicBezTo>
                  <a:pt x="868478" y="101208"/>
                  <a:pt x="868478" y="102702"/>
                  <a:pt x="868478" y="102702"/>
                </a:cubicBezTo>
                <a:lnTo>
                  <a:pt x="870843" y="104196"/>
                </a:lnTo>
                <a:cubicBezTo>
                  <a:pt x="870843" y="105690"/>
                  <a:pt x="870843" y="107183"/>
                  <a:pt x="870843" y="107183"/>
                </a:cubicBezTo>
                <a:cubicBezTo>
                  <a:pt x="873209" y="108677"/>
                  <a:pt x="873209" y="110171"/>
                  <a:pt x="873209" y="111665"/>
                </a:cubicBezTo>
                <a:cubicBezTo>
                  <a:pt x="873209" y="111665"/>
                  <a:pt x="875574" y="113159"/>
                  <a:pt x="875574" y="114653"/>
                </a:cubicBezTo>
                <a:cubicBezTo>
                  <a:pt x="875574" y="114653"/>
                  <a:pt x="875574" y="116147"/>
                  <a:pt x="877939" y="116147"/>
                </a:cubicBezTo>
                <a:cubicBezTo>
                  <a:pt x="877939" y="119134"/>
                  <a:pt x="877939" y="119134"/>
                  <a:pt x="877939" y="120628"/>
                </a:cubicBezTo>
                <a:cubicBezTo>
                  <a:pt x="877939" y="122122"/>
                  <a:pt x="877939" y="122122"/>
                  <a:pt x="880304" y="122122"/>
                </a:cubicBezTo>
                <a:cubicBezTo>
                  <a:pt x="880304" y="123616"/>
                  <a:pt x="877939" y="125110"/>
                  <a:pt x="880304" y="126603"/>
                </a:cubicBezTo>
                <a:cubicBezTo>
                  <a:pt x="880304" y="125110"/>
                  <a:pt x="882670" y="125110"/>
                  <a:pt x="882670" y="125110"/>
                </a:cubicBezTo>
                <a:cubicBezTo>
                  <a:pt x="885035" y="125110"/>
                  <a:pt x="885035" y="125110"/>
                  <a:pt x="887400" y="126603"/>
                </a:cubicBezTo>
                <a:cubicBezTo>
                  <a:pt x="887400" y="125110"/>
                  <a:pt x="889765" y="125110"/>
                  <a:pt x="889765" y="123616"/>
                </a:cubicBezTo>
                <a:cubicBezTo>
                  <a:pt x="889765" y="122122"/>
                  <a:pt x="889765" y="120628"/>
                  <a:pt x="889765" y="119134"/>
                </a:cubicBezTo>
                <a:cubicBezTo>
                  <a:pt x="889765" y="117640"/>
                  <a:pt x="892131" y="117640"/>
                  <a:pt x="892131" y="117640"/>
                </a:cubicBezTo>
                <a:cubicBezTo>
                  <a:pt x="892131" y="116147"/>
                  <a:pt x="892131" y="114653"/>
                  <a:pt x="892131" y="113159"/>
                </a:cubicBezTo>
                <a:cubicBezTo>
                  <a:pt x="894496" y="111665"/>
                  <a:pt x="894496" y="113159"/>
                  <a:pt x="896861" y="113159"/>
                </a:cubicBezTo>
                <a:lnTo>
                  <a:pt x="896861" y="111665"/>
                </a:lnTo>
                <a:lnTo>
                  <a:pt x="899226" y="111665"/>
                </a:lnTo>
                <a:cubicBezTo>
                  <a:pt x="899226" y="107183"/>
                  <a:pt x="899226" y="104196"/>
                  <a:pt x="899226" y="99839"/>
                </a:cubicBezTo>
                <a:cubicBezTo>
                  <a:pt x="896861" y="99839"/>
                  <a:pt x="896861" y="99839"/>
                  <a:pt x="896861" y="98345"/>
                </a:cubicBezTo>
                <a:cubicBezTo>
                  <a:pt x="896861" y="96851"/>
                  <a:pt x="896861" y="95357"/>
                  <a:pt x="896861" y="93863"/>
                </a:cubicBezTo>
                <a:cubicBezTo>
                  <a:pt x="896861" y="92369"/>
                  <a:pt x="896861" y="92369"/>
                  <a:pt x="899226" y="92369"/>
                </a:cubicBezTo>
                <a:cubicBezTo>
                  <a:pt x="899226" y="90876"/>
                  <a:pt x="899226" y="89382"/>
                  <a:pt x="899226" y="89382"/>
                </a:cubicBezTo>
                <a:cubicBezTo>
                  <a:pt x="899226" y="87888"/>
                  <a:pt x="896861" y="87888"/>
                  <a:pt x="896861" y="87888"/>
                </a:cubicBezTo>
                <a:cubicBezTo>
                  <a:pt x="896861" y="86394"/>
                  <a:pt x="896861" y="84900"/>
                  <a:pt x="896861" y="83406"/>
                </a:cubicBezTo>
                <a:cubicBezTo>
                  <a:pt x="896861" y="81913"/>
                  <a:pt x="899226" y="81913"/>
                  <a:pt x="899226" y="81913"/>
                </a:cubicBezTo>
                <a:cubicBezTo>
                  <a:pt x="901592" y="81913"/>
                  <a:pt x="901592" y="80419"/>
                  <a:pt x="901592" y="78925"/>
                </a:cubicBezTo>
                <a:cubicBezTo>
                  <a:pt x="899226" y="78925"/>
                  <a:pt x="899226" y="77431"/>
                  <a:pt x="899226" y="77431"/>
                </a:cubicBezTo>
                <a:cubicBezTo>
                  <a:pt x="899226" y="74443"/>
                  <a:pt x="899226" y="71456"/>
                  <a:pt x="899226" y="68468"/>
                </a:cubicBezTo>
                <a:cubicBezTo>
                  <a:pt x="899226" y="68468"/>
                  <a:pt x="901592" y="66974"/>
                  <a:pt x="901592" y="65480"/>
                </a:cubicBezTo>
                <a:cubicBezTo>
                  <a:pt x="899226" y="63986"/>
                  <a:pt x="901592" y="63986"/>
                  <a:pt x="901592" y="62493"/>
                </a:cubicBezTo>
                <a:lnTo>
                  <a:pt x="901592" y="62493"/>
                </a:lnTo>
                <a:cubicBezTo>
                  <a:pt x="901592" y="56517"/>
                  <a:pt x="901592" y="52036"/>
                  <a:pt x="901592" y="46185"/>
                </a:cubicBezTo>
                <a:cubicBezTo>
                  <a:pt x="899226" y="46185"/>
                  <a:pt x="899226" y="46185"/>
                  <a:pt x="899226" y="44691"/>
                </a:cubicBezTo>
                <a:cubicBezTo>
                  <a:pt x="899226" y="43197"/>
                  <a:pt x="899226" y="41703"/>
                  <a:pt x="899226" y="40209"/>
                </a:cubicBezTo>
                <a:lnTo>
                  <a:pt x="901592" y="38715"/>
                </a:lnTo>
                <a:cubicBezTo>
                  <a:pt x="901592" y="41703"/>
                  <a:pt x="901592" y="43197"/>
                  <a:pt x="901592" y="44691"/>
                </a:cubicBezTo>
                <a:cubicBezTo>
                  <a:pt x="903957" y="46185"/>
                  <a:pt x="903957" y="46185"/>
                  <a:pt x="903957" y="46185"/>
                </a:cubicBezTo>
                <a:cubicBezTo>
                  <a:pt x="903957" y="49172"/>
                  <a:pt x="903957" y="52160"/>
                  <a:pt x="903957" y="55148"/>
                </a:cubicBezTo>
                <a:cubicBezTo>
                  <a:pt x="906322" y="55148"/>
                  <a:pt x="906322" y="55148"/>
                  <a:pt x="906322" y="56642"/>
                </a:cubicBezTo>
                <a:cubicBezTo>
                  <a:pt x="906322" y="58135"/>
                  <a:pt x="906322" y="59629"/>
                  <a:pt x="906322" y="59629"/>
                </a:cubicBezTo>
                <a:cubicBezTo>
                  <a:pt x="908688" y="61123"/>
                  <a:pt x="908688" y="61123"/>
                  <a:pt x="908688" y="61123"/>
                </a:cubicBezTo>
                <a:cubicBezTo>
                  <a:pt x="913418" y="62617"/>
                  <a:pt x="915659" y="64111"/>
                  <a:pt x="918024" y="65605"/>
                </a:cubicBezTo>
                <a:cubicBezTo>
                  <a:pt x="920389" y="64111"/>
                  <a:pt x="922754" y="64111"/>
                  <a:pt x="927361" y="62617"/>
                </a:cubicBezTo>
                <a:cubicBezTo>
                  <a:pt x="927361" y="61123"/>
                  <a:pt x="927361" y="61123"/>
                  <a:pt x="927361" y="59629"/>
                </a:cubicBezTo>
                <a:cubicBezTo>
                  <a:pt x="927361" y="58135"/>
                  <a:pt x="929726" y="58135"/>
                  <a:pt x="929726" y="56642"/>
                </a:cubicBezTo>
                <a:cubicBezTo>
                  <a:pt x="929726" y="49172"/>
                  <a:pt x="929726" y="41828"/>
                  <a:pt x="929726" y="35852"/>
                </a:cubicBezTo>
                <a:cubicBezTo>
                  <a:pt x="929726" y="34358"/>
                  <a:pt x="929726" y="34358"/>
                  <a:pt x="927361" y="34358"/>
                </a:cubicBezTo>
                <a:cubicBezTo>
                  <a:pt x="927361" y="29877"/>
                  <a:pt x="927361" y="26889"/>
                  <a:pt x="927361" y="23901"/>
                </a:cubicBezTo>
                <a:lnTo>
                  <a:pt x="927361" y="22408"/>
                </a:lnTo>
                <a:cubicBezTo>
                  <a:pt x="927361" y="22408"/>
                  <a:pt x="927361" y="22408"/>
                  <a:pt x="927361" y="20914"/>
                </a:cubicBezTo>
                <a:cubicBezTo>
                  <a:pt x="927361" y="19420"/>
                  <a:pt x="927361" y="17926"/>
                  <a:pt x="927361" y="14938"/>
                </a:cubicBezTo>
                <a:cubicBezTo>
                  <a:pt x="929726" y="14938"/>
                  <a:pt x="929726" y="14938"/>
                  <a:pt x="929726" y="13445"/>
                </a:cubicBezTo>
                <a:cubicBezTo>
                  <a:pt x="929726" y="11951"/>
                  <a:pt x="929726" y="10457"/>
                  <a:pt x="932091" y="7469"/>
                </a:cubicBezTo>
                <a:cubicBezTo>
                  <a:pt x="934456" y="7469"/>
                  <a:pt x="932091" y="4481"/>
                  <a:pt x="934456" y="4481"/>
                </a:cubicBezTo>
                <a:cubicBezTo>
                  <a:pt x="936822" y="2988"/>
                  <a:pt x="934456" y="1494"/>
                  <a:pt x="936822" y="0"/>
                </a:cubicBezTo>
                <a:cubicBezTo>
                  <a:pt x="936822" y="1494"/>
                  <a:pt x="936822" y="4481"/>
                  <a:pt x="936822" y="5975"/>
                </a:cubicBezTo>
                <a:cubicBezTo>
                  <a:pt x="936822" y="7469"/>
                  <a:pt x="936822" y="8963"/>
                  <a:pt x="936822" y="10457"/>
                </a:cubicBezTo>
                <a:lnTo>
                  <a:pt x="939187" y="10457"/>
                </a:lnTo>
                <a:cubicBezTo>
                  <a:pt x="939187" y="13445"/>
                  <a:pt x="939187" y="14938"/>
                  <a:pt x="939187" y="16432"/>
                </a:cubicBezTo>
                <a:cubicBezTo>
                  <a:pt x="939187" y="17926"/>
                  <a:pt x="941552" y="17926"/>
                  <a:pt x="941552" y="17926"/>
                </a:cubicBezTo>
                <a:cubicBezTo>
                  <a:pt x="941552" y="22408"/>
                  <a:pt x="941552" y="26889"/>
                  <a:pt x="941552" y="29752"/>
                </a:cubicBezTo>
                <a:cubicBezTo>
                  <a:pt x="941552" y="31246"/>
                  <a:pt x="941552" y="31246"/>
                  <a:pt x="943917" y="32740"/>
                </a:cubicBezTo>
                <a:cubicBezTo>
                  <a:pt x="943917" y="34234"/>
                  <a:pt x="943917" y="37222"/>
                  <a:pt x="943917" y="38715"/>
                </a:cubicBezTo>
                <a:cubicBezTo>
                  <a:pt x="943917" y="40209"/>
                  <a:pt x="943917" y="40209"/>
                  <a:pt x="946283" y="40209"/>
                </a:cubicBezTo>
                <a:cubicBezTo>
                  <a:pt x="946283" y="41703"/>
                  <a:pt x="946283" y="43197"/>
                  <a:pt x="946283" y="44691"/>
                </a:cubicBezTo>
                <a:cubicBezTo>
                  <a:pt x="946283" y="44691"/>
                  <a:pt x="946283" y="46185"/>
                  <a:pt x="948648" y="46185"/>
                </a:cubicBezTo>
                <a:cubicBezTo>
                  <a:pt x="948648" y="49172"/>
                  <a:pt x="948648" y="52160"/>
                  <a:pt x="948648" y="55148"/>
                </a:cubicBezTo>
                <a:cubicBezTo>
                  <a:pt x="948648" y="55148"/>
                  <a:pt x="948648" y="55148"/>
                  <a:pt x="948648" y="56642"/>
                </a:cubicBezTo>
                <a:cubicBezTo>
                  <a:pt x="951013" y="58135"/>
                  <a:pt x="948648" y="59629"/>
                  <a:pt x="951013" y="61123"/>
                </a:cubicBezTo>
                <a:cubicBezTo>
                  <a:pt x="951013" y="61123"/>
                  <a:pt x="951013" y="61123"/>
                  <a:pt x="951013" y="62617"/>
                </a:cubicBezTo>
                <a:cubicBezTo>
                  <a:pt x="951013" y="62617"/>
                  <a:pt x="951013" y="64111"/>
                  <a:pt x="953378" y="67098"/>
                </a:cubicBezTo>
                <a:lnTo>
                  <a:pt x="953378" y="67098"/>
                </a:lnTo>
                <a:cubicBezTo>
                  <a:pt x="953378" y="68592"/>
                  <a:pt x="953378" y="71580"/>
                  <a:pt x="953378" y="73074"/>
                </a:cubicBezTo>
                <a:cubicBezTo>
                  <a:pt x="955744" y="74568"/>
                  <a:pt x="958109" y="76062"/>
                  <a:pt x="960350" y="77556"/>
                </a:cubicBezTo>
                <a:cubicBezTo>
                  <a:pt x="960350" y="77556"/>
                  <a:pt x="960350" y="77556"/>
                  <a:pt x="962715" y="76062"/>
                </a:cubicBezTo>
                <a:lnTo>
                  <a:pt x="962715" y="76062"/>
                </a:lnTo>
                <a:cubicBezTo>
                  <a:pt x="962715" y="73074"/>
                  <a:pt x="962715" y="70086"/>
                  <a:pt x="962715" y="65605"/>
                </a:cubicBezTo>
                <a:cubicBezTo>
                  <a:pt x="962715" y="65605"/>
                  <a:pt x="960350" y="65605"/>
                  <a:pt x="960350" y="64111"/>
                </a:cubicBezTo>
                <a:cubicBezTo>
                  <a:pt x="960350" y="64111"/>
                  <a:pt x="960350" y="62617"/>
                  <a:pt x="960350" y="61123"/>
                </a:cubicBezTo>
                <a:cubicBezTo>
                  <a:pt x="960350" y="59629"/>
                  <a:pt x="960350" y="59629"/>
                  <a:pt x="957984" y="59629"/>
                </a:cubicBezTo>
                <a:cubicBezTo>
                  <a:pt x="957984" y="58135"/>
                  <a:pt x="957984" y="56642"/>
                  <a:pt x="957984" y="56642"/>
                </a:cubicBezTo>
                <a:cubicBezTo>
                  <a:pt x="957984" y="55148"/>
                  <a:pt x="957984" y="53654"/>
                  <a:pt x="957984" y="52160"/>
                </a:cubicBezTo>
                <a:cubicBezTo>
                  <a:pt x="957984" y="52160"/>
                  <a:pt x="957984" y="50666"/>
                  <a:pt x="957984" y="49172"/>
                </a:cubicBezTo>
                <a:cubicBezTo>
                  <a:pt x="957984" y="47679"/>
                  <a:pt x="957984" y="46185"/>
                  <a:pt x="960350" y="46185"/>
                </a:cubicBezTo>
                <a:lnTo>
                  <a:pt x="962715" y="47679"/>
                </a:lnTo>
                <a:cubicBezTo>
                  <a:pt x="962715" y="49172"/>
                  <a:pt x="960350" y="50666"/>
                  <a:pt x="960350" y="50666"/>
                </a:cubicBezTo>
                <a:cubicBezTo>
                  <a:pt x="960350" y="52160"/>
                  <a:pt x="962715" y="52160"/>
                  <a:pt x="962715" y="53654"/>
                </a:cubicBezTo>
                <a:cubicBezTo>
                  <a:pt x="962715" y="55148"/>
                  <a:pt x="962715" y="58135"/>
                  <a:pt x="962715" y="61123"/>
                </a:cubicBezTo>
                <a:lnTo>
                  <a:pt x="965080" y="62617"/>
                </a:lnTo>
                <a:cubicBezTo>
                  <a:pt x="967445" y="62617"/>
                  <a:pt x="967445" y="61123"/>
                  <a:pt x="969811" y="61123"/>
                </a:cubicBezTo>
                <a:cubicBezTo>
                  <a:pt x="969811" y="53654"/>
                  <a:pt x="969811" y="47803"/>
                  <a:pt x="969811" y="40334"/>
                </a:cubicBezTo>
                <a:lnTo>
                  <a:pt x="972176" y="38840"/>
                </a:lnTo>
                <a:cubicBezTo>
                  <a:pt x="974541" y="40334"/>
                  <a:pt x="974541" y="40334"/>
                  <a:pt x="979147" y="40334"/>
                </a:cubicBezTo>
                <a:cubicBezTo>
                  <a:pt x="979147" y="37346"/>
                  <a:pt x="981513" y="35852"/>
                  <a:pt x="986118" y="35852"/>
                </a:cubicBezTo>
                <a:cubicBezTo>
                  <a:pt x="986118" y="34358"/>
                  <a:pt x="986118" y="34358"/>
                  <a:pt x="986118" y="34358"/>
                </a:cubicBezTo>
                <a:cubicBezTo>
                  <a:pt x="986118" y="32865"/>
                  <a:pt x="986118" y="32865"/>
                  <a:pt x="986118" y="32865"/>
                </a:cubicBezTo>
                <a:cubicBezTo>
                  <a:pt x="993090" y="32865"/>
                  <a:pt x="1000186" y="32865"/>
                  <a:pt x="1007157" y="32865"/>
                </a:cubicBezTo>
                <a:cubicBezTo>
                  <a:pt x="1009522" y="32865"/>
                  <a:pt x="1009522" y="32865"/>
                  <a:pt x="1009522" y="31371"/>
                </a:cubicBezTo>
                <a:cubicBezTo>
                  <a:pt x="1011887" y="31371"/>
                  <a:pt x="1014253" y="31371"/>
                  <a:pt x="1014253" y="31371"/>
                </a:cubicBezTo>
                <a:cubicBezTo>
                  <a:pt x="1016618" y="32865"/>
                  <a:pt x="1016618" y="34358"/>
                  <a:pt x="1016618" y="34358"/>
                </a:cubicBezTo>
                <a:cubicBezTo>
                  <a:pt x="1018983" y="35852"/>
                  <a:pt x="1021348" y="38840"/>
                  <a:pt x="1023589" y="40334"/>
                </a:cubicBezTo>
                <a:lnTo>
                  <a:pt x="1025954" y="40334"/>
                </a:lnTo>
                <a:cubicBezTo>
                  <a:pt x="1025954" y="43322"/>
                  <a:pt x="1028320" y="44815"/>
                  <a:pt x="1030685" y="47803"/>
                </a:cubicBezTo>
                <a:cubicBezTo>
                  <a:pt x="1030685" y="50791"/>
                  <a:pt x="1035415" y="52285"/>
                  <a:pt x="1037656" y="53778"/>
                </a:cubicBezTo>
                <a:lnTo>
                  <a:pt x="1037656" y="55272"/>
                </a:lnTo>
                <a:cubicBezTo>
                  <a:pt x="1040022" y="58260"/>
                  <a:pt x="1040022" y="59754"/>
                  <a:pt x="1042387" y="61248"/>
                </a:cubicBezTo>
                <a:cubicBezTo>
                  <a:pt x="1044752" y="61248"/>
                  <a:pt x="1044752" y="61248"/>
                  <a:pt x="1047117" y="61248"/>
                </a:cubicBezTo>
                <a:cubicBezTo>
                  <a:pt x="1047117" y="61248"/>
                  <a:pt x="1047117" y="62741"/>
                  <a:pt x="1049483" y="62741"/>
                </a:cubicBezTo>
                <a:cubicBezTo>
                  <a:pt x="1054213" y="59754"/>
                  <a:pt x="1061184" y="58260"/>
                  <a:pt x="1065915" y="55272"/>
                </a:cubicBezTo>
                <a:cubicBezTo>
                  <a:pt x="1068280" y="55272"/>
                  <a:pt x="1068280" y="56766"/>
                  <a:pt x="1068280" y="56766"/>
                </a:cubicBezTo>
                <a:cubicBezTo>
                  <a:pt x="1070645" y="58260"/>
                  <a:pt x="1073011" y="59754"/>
                  <a:pt x="1075251" y="61248"/>
                </a:cubicBezTo>
                <a:cubicBezTo>
                  <a:pt x="1079982" y="61248"/>
                  <a:pt x="1079982" y="62741"/>
                  <a:pt x="1082223" y="62741"/>
                </a:cubicBezTo>
                <a:cubicBezTo>
                  <a:pt x="1082223" y="64235"/>
                  <a:pt x="1082223" y="65729"/>
                  <a:pt x="1082223" y="68717"/>
                </a:cubicBezTo>
                <a:cubicBezTo>
                  <a:pt x="1082223" y="68717"/>
                  <a:pt x="1084588" y="68717"/>
                  <a:pt x="1086953" y="70211"/>
                </a:cubicBezTo>
                <a:cubicBezTo>
                  <a:pt x="1086953" y="71704"/>
                  <a:pt x="1086953" y="73199"/>
                  <a:pt x="1086953" y="73199"/>
                </a:cubicBezTo>
                <a:lnTo>
                  <a:pt x="1086953" y="74692"/>
                </a:lnTo>
                <a:cubicBezTo>
                  <a:pt x="1089318" y="76186"/>
                  <a:pt x="1086953" y="79174"/>
                  <a:pt x="1089318" y="80668"/>
                </a:cubicBezTo>
                <a:cubicBezTo>
                  <a:pt x="1089318" y="80668"/>
                  <a:pt x="1089318" y="80668"/>
                  <a:pt x="1089318" y="82162"/>
                </a:cubicBezTo>
                <a:cubicBezTo>
                  <a:pt x="1091684" y="83655"/>
                  <a:pt x="1089318" y="83655"/>
                  <a:pt x="1089318" y="85149"/>
                </a:cubicBezTo>
                <a:cubicBezTo>
                  <a:pt x="1091684" y="86643"/>
                  <a:pt x="1091684" y="88137"/>
                  <a:pt x="1094049" y="91125"/>
                </a:cubicBezTo>
                <a:cubicBezTo>
                  <a:pt x="1094049" y="92618"/>
                  <a:pt x="1094049" y="95606"/>
                  <a:pt x="1094049" y="97100"/>
                </a:cubicBezTo>
                <a:cubicBezTo>
                  <a:pt x="1094049" y="98594"/>
                  <a:pt x="1096414" y="98594"/>
                  <a:pt x="1096414" y="98594"/>
                </a:cubicBezTo>
                <a:cubicBezTo>
                  <a:pt x="1096414" y="100088"/>
                  <a:pt x="1096414" y="101581"/>
                  <a:pt x="1096414" y="103075"/>
                </a:cubicBezTo>
                <a:cubicBezTo>
                  <a:pt x="1098779" y="104569"/>
                  <a:pt x="1101145" y="106063"/>
                  <a:pt x="1103385" y="106063"/>
                </a:cubicBezTo>
                <a:cubicBezTo>
                  <a:pt x="1103385" y="106063"/>
                  <a:pt x="1103385" y="106063"/>
                  <a:pt x="1105751" y="106063"/>
                </a:cubicBezTo>
                <a:lnTo>
                  <a:pt x="1105751" y="106063"/>
                </a:lnTo>
                <a:cubicBezTo>
                  <a:pt x="1108116" y="104569"/>
                  <a:pt x="1108116" y="104569"/>
                  <a:pt x="1110481" y="103075"/>
                </a:cubicBezTo>
                <a:cubicBezTo>
                  <a:pt x="1110481" y="101581"/>
                  <a:pt x="1105751" y="101581"/>
                  <a:pt x="1108116" y="100088"/>
                </a:cubicBezTo>
                <a:cubicBezTo>
                  <a:pt x="1108116" y="97100"/>
                  <a:pt x="1103385" y="97100"/>
                  <a:pt x="1105751" y="95606"/>
                </a:cubicBezTo>
                <a:cubicBezTo>
                  <a:pt x="1105751" y="92618"/>
                  <a:pt x="1103385" y="92618"/>
                  <a:pt x="1103385" y="91125"/>
                </a:cubicBezTo>
                <a:cubicBezTo>
                  <a:pt x="1103385" y="89631"/>
                  <a:pt x="1108116" y="88137"/>
                  <a:pt x="1110357" y="86643"/>
                </a:cubicBezTo>
                <a:cubicBezTo>
                  <a:pt x="1110357" y="83655"/>
                  <a:pt x="1110357" y="80668"/>
                  <a:pt x="1110357" y="77680"/>
                </a:cubicBezTo>
                <a:cubicBezTo>
                  <a:pt x="1105626" y="75315"/>
                  <a:pt x="1105626" y="75315"/>
                  <a:pt x="1107992" y="75315"/>
                </a:cubicBezTo>
                <a:lnTo>
                  <a:pt x="1107992" y="75315"/>
                </a:lnTo>
                <a:close/>
                <a:moveTo>
                  <a:pt x="160146" y="890706"/>
                </a:moveTo>
                <a:cubicBezTo>
                  <a:pt x="160146" y="892200"/>
                  <a:pt x="160146" y="892200"/>
                  <a:pt x="162511" y="892200"/>
                </a:cubicBezTo>
                <a:lnTo>
                  <a:pt x="160146" y="890706"/>
                </a:lnTo>
                <a:cubicBezTo>
                  <a:pt x="160146" y="890706"/>
                  <a:pt x="160146" y="889212"/>
                  <a:pt x="157781" y="890706"/>
                </a:cubicBezTo>
                <a:cubicBezTo>
                  <a:pt x="157781" y="890706"/>
                  <a:pt x="157781" y="890706"/>
                  <a:pt x="160146" y="890706"/>
                </a:cubicBezTo>
                <a:lnTo>
                  <a:pt x="160146" y="890706"/>
                </a:lnTo>
                <a:close/>
                <a:moveTo>
                  <a:pt x="1611169" y="559570"/>
                </a:moveTo>
                <a:cubicBezTo>
                  <a:pt x="1611169" y="559570"/>
                  <a:pt x="1613534" y="561064"/>
                  <a:pt x="1613534" y="559570"/>
                </a:cubicBezTo>
                <a:cubicBezTo>
                  <a:pt x="1611169" y="558076"/>
                  <a:pt x="1611169" y="558076"/>
                  <a:pt x="1611169" y="559570"/>
                </a:cubicBezTo>
                <a:cubicBezTo>
                  <a:pt x="1608803" y="561064"/>
                  <a:pt x="1608803" y="561064"/>
                  <a:pt x="1608803" y="562558"/>
                </a:cubicBezTo>
                <a:cubicBezTo>
                  <a:pt x="1611169" y="562433"/>
                  <a:pt x="1608803" y="560939"/>
                  <a:pt x="1611169" y="559570"/>
                </a:cubicBezTo>
                <a:lnTo>
                  <a:pt x="1611169" y="559570"/>
                </a:lnTo>
                <a:close/>
                <a:moveTo>
                  <a:pt x="1632207" y="456992"/>
                </a:moveTo>
                <a:cubicBezTo>
                  <a:pt x="1629842" y="456992"/>
                  <a:pt x="1627477" y="455499"/>
                  <a:pt x="1625236" y="456992"/>
                </a:cubicBezTo>
                <a:cubicBezTo>
                  <a:pt x="1627477" y="458486"/>
                  <a:pt x="1629842" y="458486"/>
                  <a:pt x="1632207" y="456992"/>
                </a:cubicBezTo>
                <a:cubicBezTo>
                  <a:pt x="1632207" y="456992"/>
                  <a:pt x="1634572" y="456992"/>
                  <a:pt x="1632207" y="455499"/>
                </a:cubicBezTo>
                <a:cubicBezTo>
                  <a:pt x="1632207" y="455499"/>
                  <a:pt x="1632207" y="455499"/>
                  <a:pt x="1632207" y="456992"/>
                </a:cubicBezTo>
                <a:lnTo>
                  <a:pt x="1632207" y="456992"/>
                </a:lnTo>
                <a:close/>
                <a:moveTo>
                  <a:pt x="68897" y="372341"/>
                </a:moveTo>
                <a:cubicBezTo>
                  <a:pt x="68897" y="372341"/>
                  <a:pt x="66531" y="373835"/>
                  <a:pt x="68897" y="375329"/>
                </a:cubicBezTo>
                <a:cubicBezTo>
                  <a:pt x="68897" y="373835"/>
                  <a:pt x="73627" y="373835"/>
                  <a:pt x="71262" y="372341"/>
                </a:cubicBezTo>
                <a:lnTo>
                  <a:pt x="68897" y="372341"/>
                </a:lnTo>
                <a:cubicBezTo>
                  <a:pt x="68897" y="369353"/>
                  <a:pt x="71262" y="370847"/>
                  <a:pt x="73627" y="369353"/>
                </a:cubicBezTo>
                <a:cubicBezTo>
                  <a:pt x="73627" y="369353"/>
                  <a:pt x="73627" y="367860"/>
                  <a:pt x="71262" y="367860"/>
                </a:cubicBezTo>
                <a:cubicBezTo>
                  <a:pt x="66531" y="367860"/>
                  <a:pt x="61925" y="367860"/>
                  <a:pt x="59560" y="367860"/>
                </a:cubicBezTo>
                <a:cubicBezTo>
                  <a:pt x="57195" y="369353"/>
                  <a:pt x="57195" y="369353"/>
                  <a:pt x="54830" y="369353"/>
                </a:cubicBezTo>
                <a:cubicBezTo>
                  <a:pt x="57195" y="370847"/>
                  <a:pt x="57195" y="370847"/>
                  <a:pt x="59560" y="372341"/>
                </a:cubicBezTo>
                <a:cubicBezTo>
                  <a:pt x="61925" y="372341"/>
                  <a:pt x="64166" y="372341"/>
                  <a:pt x="68897" y="372341"/>
                </a:cubicBezTo>
                <a:lnTo>
                  <a:pt x="68897" y="372341"/>
                </a:lnTo>
                <a:close/>
                <a:moveTo>
                  <a:pt x="478460" y="1060009"/>
                </a:moveTo>
                <a:cubicBezTo>
                  <a:pt x="483190" y="1060009"/>
                  <a:pt x="483190" y="1061502"/>
                  <a:pt x="483190" y="1061502"/>
                </a:cubicBezTo>
                <a:cubicBezTo>
                  <a:pt x="485555" y="1061502"/>
                  <a:pt x="485555" y="1062996"/>
                  <a:pt x="487921" y="1062996"/>
                </a:cubicBezTo>
                <a:cubicBezTo>
                  <a:pt x="490286" y="1062996"/>
                  <a:pt x="492651" y="1062996"/>
                  <a:pt x="492651" y="1062996"/>
                </a:cubicBezTo>
                <a:cubicBezTo>
                  <a:pt x="492651" y="1064490"/>
                  <a:pt x="492651" y="1064490"/>
                  <a:pt x="492651" y="1064490"/>
                </a:cubicBezTo>
                <a:cubicBezTo>
                  <a:pt x="492651" y="1065984"/>
                  <a:pt x="490286" y="1067478"/>
                  <a:pt x="492651" y="1068972"/>
                </a:cubicBezTo>
                <a:cubicBezTo>
                  <a:pt x="492651" y="1068972"/>
                  <a:pt x="492651" y="1068972"/>
                  <a:pt x="495016" y="1068972"/>
                </a:cubicBezTo>
                <a:cubicBezTo>
                  <a:pt x="495016" y="1067478"/>
                  <a:pt x="497382" y="1067478"/>
                  <a:pt x="497382" y="1065984"/>
                </a:cubicBezTo>
                <a:cubicBezTo>
                  <a:pt x="497382" y="1065984"/>
                  <a:pt x="495016" y="1065984"/>
                  <a:pt x="495016" y="1064490"/>
                </a:cubicBezTo>
                <a:cubicBezTo>
                  <a:pt x="499747" y="1064490"/>
                  <a:pt x="504353" y="1064490"/>
                  <a:pt x="509084" y="1064490"/>
                </a:cubicBezTo>
                <a:lnTo>
                  <a:pt x="511449" y="1062996"/>
                </a:lnTo>
                <a:cubicBezTo>
                  <a:pt x="513814" y="1064490"/>
                  <a:pt x="516179" y="1064490"/>
                  <a:pt x="518420" y="1064490"/>
                </a:cubicBezTo>
                <a:cubicBezTo>
                  <a:pt x="520785" y="1062996"/>
                  <a:pt x="520785" y="1062996"/>
                  <a:pt x="523151" y="1062996"/>
                </a:cubicBezTo>
                <a:cubicBezTo>
                  <a:pt x="523151" y="1064490"/>
                  <a:pt x="520785" y="1064490"/>
                  <a:pt x="520785" y="1065984"/>
                </a:cubicBezTo>
                <a:cubicBezTo>
                  <a:pt x="518420" y="1065984"/>
                  <a:pt x="516055" y="1065984"/>
                  <a:pt x="516055" y="1065984"/>
                </a:cubicBezTo>
                <a:cubicBezTo>
                  <a:pt x="516055" y="1067478"/>
                  <a:pt x="518420" y="1067478"/>
                  <a:pt x="518420" y="1067478"/>
                </a:cubicBezTo>
                <a:cubicBezTo>
                  <a:pt x="523151" y="1067478"/>
                  <a:pt x="530122" y="1067478"/>
                  <a:pt x="534852" y="1067478"/>
                </a:cubicBezTo>
                <a:cubicBezTo>
                  <a:pt x="534852" y="1065984"/>
                  <a:pt x="537218" y="1065984"/>
                  <a:pt x="537218" y="1065984"/>
                </a:cubicBezTo>
                <a:lnTo>
                  <a:pt x="539583" y="1067478"/>
                </a:lnTo>
                <a:cubicBezTo>
                  <a:pt x="539583" y="1067478"/>
                  <a:pt x="541948" y="1067478"/>
                  <a:pt x="544313" y="1067478"/>
                </a:cubicBezTo>
                <a:cubicBezTo>
                  <a:pt x="544313" y="1065984"/>
                  <a:pt x="544313" y="1065984"/>
                  <a:pt x="546679" y="1065984"/>
                </a:cubicBezTo>
                <a:cubicBezTo>
                  <a:pt x="546679" y="1065984"/>
                  <a:pt x="546679" y="1065984"/>
                  <a:pt x="546679" y="1067478"/>
                </a:cubicBezTo>
                <a:cubicBezTo>
                  <a:pt x="549044" y="1067478"/>
                  <a:pt x="551409" y="1067478"/>
                  <a:pt x="553650" y="1065984"/>
                </a:cubicBezTo>
                <a:lnTo>
                  <a:pt x="553650" y="1064490"/>
                </a:lnTo>
                <a:cubicBezTo>
                  <a:pt x="560621" y="1064490"/>
                  <a:pt x="565352" y="1064490"/>
                  <a:pt x="570082" y="1064490"/>
                </a:cubicBezTo>
                <a:cubicBezTo>
                  <a:pt x="572447" y="1064490"/>
                  <a:pt x="572447" y="1065984"/>
                  <a:pt x="572447" y="1065984"/>
                </a:cubicBezTo>
                <a:cubicBezTo>
                  <a:pt x="577178" y="1065984"/>
                  <a:pt x="579419" y="1065984"/>
                  <a:pt x="584149" y="1065984"/>
                </a:cubicBezTo>
                <a:lnTo>
                  <a:pt x="584149" y="1065984"/>
                </a:lnTo>
                <a:cubicBezTo>
                  <a:pt x="584149" y="1064490"/>
                  <a:pt x="584149" y="1064490"/>
                  <a:pt x="584149" y="1062996"/>
                </a:cubicBezTo>
                <a:cubicBezTo>
                  <a:pt x="581784" y="1062996"/>
                  <a:pt x="579419" y="1062996"/>
                  <a:pt x="579419" y="1061502"/>
                </a:cubicBezTo>
                <a:cubicBezTo>
                  <a:pt x="572447" y="1061502"/>
                  <a:pt x="565352" y="1061502"/>
                  <a:pt x="558380" y="1061502"/>
                </a:cubicBezTo>
                <a:lnTo>
                  <a:pt x="556015" y="1060009"/>
                </a:lnTo>
                <a:cubicBezTo>
                  <a:pt x="549044" y="1060009"/>
                  <a:pt x="541948" y="1060009"/>
                  <a:pt x="534977" y="1060009"/>
                </a:cubicBezTo>
                <a:lnTo>
                  <a:pt x="532612" y="1058515"/>
                </a:lnTo>
                <a:cubicBezTo>
                  <a:pt x="530246" y="1058515"/>
                  <a:pt x="530246" y="1058515"/>
                  <a:pt x="527881" y="1060009"/>
                </a:cubicBezTo>
                <a:lnTo>
                  <a:pt x="527881" y="1060009"/>
                </a:lnTo>
                <a:cubicBezTo>
                  <a:pt x="523151" y="1060009"/>
                  <a:pt x="518545" y="1060009"/>
                  <a:pt x="513814" y="1060009"/>
                </a:cubicBezTo>
                <a:lnTo>
                  <a:pt x="511449" y="1058515"/>
                </a:lnTo>
                <a:cubicBezTo>
                  <a:pt x="502112" y="1058515"/>
                  <a:pt x="490410" y="1058515"/>
                  <a:pt x="481074" y="1058515"/>
                </a:cubicBezTo>
                <a:cubicBezTo>
                  <a:pt x="481074" y="1058515"/>
                  <a:pt x="481074" y="1058515"/>
                  <a:pt x="481074" y="1060009"/>
                </a:cubicBezTo>
                <a:cubicBezTo>
                  <a:pt x="478709" y="1060009"/>
                  <a:pt x="478709" y="1060009"/>
                  <a:pt x="478709" y="1061502"/>
                </a:cubicBezTo>
                <a:cubicBezTo>
                  <a:pt x="478460" y="1061502"/>
                  <a:pt x="480825" y="1061502"/>
                  <a:pt x="478460" y="1060009"/>
                </a:cubicBezTo>
                <a:lnTo>
                  <a:pt x="478460" y="1060009"/>
                </a:lnTo>
                <a:close/>
                <a:moveTo>
                  <a:pt x="122675" y="608494"/>
                </a:moveTo>
                <a:cubicBezTo>
                  <a:pt x="122675" y="606999"/>
                  <a:pt x="125040" y="606999"/>
                  <a:pt x="122675" y="605506"/>
                </a:cubicBezTo>
                <a:cubicBezTo>
                  <a:pt x="122675" y="604012"/>
                  <a:pt x="120310" y="605506"/>
                  <a:pt x="120310" y="605506"/>
                </a:cubicBezTo>
                <a:cubicBezTo>
                  <a:pt x="117945" y="605506"/>
                  <a:pt x="115579" y="606999"/>
                  <a:pt x="117945" y="608494"/>
                </a:cubicBezTo>
                <a:cubicBezTo>
                  <a:pt x="120310" y="609987"/>
                  <a:pt x="122675" y="608494"/>
                  <a:pt x="132012" y="605506"/>
                </a:cubicBezTo>
                <a:cubicBezTo>
                  <a:pt x="129771" y="606999"/>
                  <a:pt x="125040" y="606999"/>
                  <a:pt x="122675" y="608494"/>
                </a:cubicBezTo>
                <a:cubicBezTo>
                  <a:pt x="120310" y="609987"/>
                  <a:pt x="120310" y="612975"/>
                  <a:pt x="117945" y="614469"/>
                </a:cubicBezTo>
                <a:cubicBezTo>
                  <a:pt x="120310" y="615963"/>
                  <a:pt x="120310" y="615963"/>
                  <a:pt x="122675" y="617457"/>
                </a:cubicBezTo>
                <a:cubicBezTo>
                  <a:pt x="122675" y="618950"/>
                  <a:pt x="122675" y="620444"/>
                  <a:pt x="122675" y="620444"/>
                </a:cubicBezTo>
                <a:cubicBezTo>
                  <a:pt x="122675" y="621938"/>
                  <a:pt x="125040" y="621938"/>
                  <a:pt x="122675" y="623432"/>
                </a:cubicBezTo>
                <a:cubicBezTo>
                  <a:pt x="122675" y="624926"/>
                  <a:pt x="122675" y="624926"/>
                  <a:pt x="120310" y="624926"/>
                </a:cubicBezTo>
                <a:cubicBezTo>
                  <a:pt x="120310" y="630901"/>
                  <a:pt x="120310" y="635383"/>
                  <a:pt x="120310" y="641233"/>
                </a:cubicBezTo>
                <a:cubicBezTo>
                  <a:pt x="122675" y="641233"/>
                  <a:pt x="125040" y="642728"/>
                  <a:pt x="125040" y="644221"/>
                </a:cubicBezTo>
                <a:cubicBezTo>
                  <a:pt x="125040" y="645715"/>
                  <a:pt x="125040" y="647209"/>
                  <a:pt x="125040" y="648703"/>
                </a:cubicBezTo>
                <a:cubicBezTo>
                  <a:pt x="122675" y="650197"/>
                  <a:pt x="122675" y="653184"/>
                  <a:pt x="120310" y="654678"/>
                </a:cubicBezTo>
                <a:cubicBezTo>
                  <a:pt x="122675" y="654678"/>
                  <a:pt x="122675" y="656172"/>
                  <a:pt x="122675" y="656172"/>
                </a:cubicBezTo>
                <a:cubicBezTo>
                  <a:pt x="122675" y="657666"/>
                  <a:pt x="122675" y="660654"/>
                  <a:pt x="122675" y="662147"/>
                </a:cubicBezTo>
                <a:cubicBezTo>
                  <a:pt x="122675" y="662147"/>
                  <a:pt x="122675" y="663641"/>
                  <a:pt x="120310" y="663641"/>
                </a:cubicBezTo>
                <a:cubicBezTo>
                  <a:pt x="122675" y="663641"/>
                  <a:pt x="122675" y="663641"/>
                  <a:pt x="122675" y="665135"/>
                </a:cubicBezTo>
                <a:cubicBezTo>
                  <a:pt x="122675" y="666629"/>
                  <a:pt x="122675" y="668123"/>
                  <a:pt x="122675" y="669617"/>
                </a:cubicBezTo>
                <a:cubicBezTo>
                  <a:pt x="122675" y="669617"/>
                  <a:pt x="120310" y="669617"/>
                  <a:pt x="122675" y="671110"/>
                </a:cubicBezTo>
                <a:cubicBezTo>
                  <a:pt x="122675" y="672604"/>
                  <a:pt x="122675" y="672604"/>
                  <a:pt x="122675" y="674098"/>
                </a:cubicBezTo>
                <a:cubicBezTo>
                  <a:pt x="122675" y="675592"/>
                  <a:pt x="122675" y="677086"/>
                  <a:pt x="125040" y="680074"/>
                </a:cubicBezTo>
                <a:cubicBezTo>
                  <a:pt x="129771" y="680074"/>
                  <a:pt x="132012" y="680074"/>
                  <a:pt x="136742" y="680074"/>
                </a:cubicBezTo>
                <a:cubicBezTo>
                  <a:pt x="136742" y="680074"/>
                  <a:pt x="136742" y="680074"/>
                  <a:pt x="139108" y="678580"/>
                </a:cubicBezTo>
                <a:cubicBezTo>
                  <a:pt x="139108" y="677086"/>
                  <a:pt x="139108" y="674098"/>
                  <a:pt x="139108" y="671110"/>
                </a:cubicBezTo>
                <a:cubicBezTo>
                  <a:pt x="141473" y="671110"/>
                  <a:pt x="139108" y="669617"/>
                  <a:pt x="141473" y="668123"/>
                </a:cubicBezTo>
                <a:cubicBezTo>
                  <a:pt x="143838" y="666629"/>
                  <a:pt x="146203" y="666629"/>
                  <a:pt x="146203" y="665135"/>
                </a:cubicBezTo>
                <a:cubicBezTo>
                  <a:pt x="146203" y="663641"/>
                  <a:pt x="146203" y="663641"/>
                  <a:pt x="146203" y="662147"/>
                </a:cubicBezTo>
                <a:cubicBezTo>
                  <a:pt x="148569" y="662147"/>
                  <a:pt x="150934" y="662147"/>
                  <a:pt x="150934" y="660654"/>
                </a:cubicBezTo>
                <a:cubicBezTo>
                  <a:pt x="148569" y="659160"/>
                  <a:pt x="146203" y="659160"/>
                  <a:pt x="143963" y="657666"/>
                </a:cubicBezTo>
                <a:cubicBezTo>
                  <a:pt x="143963" y="656172"/>
                  <a:pt x="143963" y="654678"/>
                  <a:pt x="143963" y="653184"/>
                </a:cubicBezTo>
                <a:cubicBezTo>
                  <a:pt x="143963" y="653184"/>
                  <a:pt x="143963" y="653184"/>
                  <a:pt x="143963" y="651691"/>
                </a:cubicBezTo>
                <a:cubicBezTo>
                  <a:pt x="143963" y="650197"/>
                  <a:pt x="143963" y="648703"/>
                  <a:pt x="143963" y="647209"/>
                </a:cubicBezTo>
                <a:cubicBezTo>
                  <a:pt x="141597" y="647209"/>
                  <a:pt x="141597" y="647209"/>
                  <a:pt x="141597" y="645715"/>
                </a:cubicBezTo>
                <a:cubicBezTo>
                  <a:pt x="141597" y="644221"/>
                  <a:pt x="141597" y="642728"/>
                  <a:pt x="141597" y="641233"/>
                </a:cubicBezTo>
                <a:cubicBezTo>
                  <a:pt x="143963" y="636752"/>
                  <a:pt x="143963" y="636752"/>
                  <a:pt x="143963" y="632270"/>
                </a:cubicBezTo>
                <a:cubicBezTo>
                  <a:pt x="143963" y="632270"/>
                  <a:pt x="143963" y="630777"/>
                  <a:pt x="141597" y="630777"/>
                </a:cubicBezTo>
                <a:cubicBezTo>
                  <a:pt x="141597" y="629283"/>
                  <a:pt x="141597" y="626295"/>
                  <a:pt x="141597" y="624801"/>
                </a:cubicBezTo>
                <a:cubicBezTo>
                  <a:pt x="141597" y="624801"/>
                  <a:pt x="139232" y="624801"/>
                  <a:pt x="141597" y="623307"/>
                </a:cubicBezTo>
                <a:cubicBezTo>
                  <a:pt x="143963" y="623307"/>
                  <a:pt x="146328" y="623307"/>
                  <a:pt x="148569" y="623307"/>
                </a:cubicBezTo>
                <a:lnTo>
                  <a:pt x="148569" y="623307"/>
                </a:lnTo>
                <a:cubicBezTo>
                  <a:pt x="148569" y="627789"/>
                  <a:pt x="148569" y="632270"/>
                  <a:pt x="148569" y="636627"/>
                </a:cubicBezTo>
                <a:cubicBezTo>
                  <a:pt x="148569" y="636627"/>
                  <a:pt x="146203" y="638121"/>
                  <a:pt x="146203" y="639615"/>
                </a:cubicBezTo>
                <a:cubicBezTo>
                  <a:pt x="148569" y="641109"/>
                  <a:pt x="153175" y="641109"/>
                  <a:pt x="155540" y="642603"/>
                </a:cubicBezTo>
                <a:cubicBezTo>
                  <a:pt x="157905" y="642603"/>
                  <a:pt x="157905" y="641109"/>
                  <a:pt x="160270" y="641109"/>
                </a:cubicBezTo>
                <a:cubicBezTo>
                  <a:pt x="160270" y="639615"/>
                  <a:pt x="160270" y="638121"/>
                  <a:pt x="160270" y="636627"/>
                </a:cubicBezTo>
                <a:cubicBezTo>
                  <a:pt x="157905" y="635134"/>
                  <a:pt x="157905" y="635134"/>
                  <a:pt x="157905" y="635134"/>
                </a:cubicBezTo>
                <a:cubicBezTo>
                  <a:pt x="157905" y="633640"/>
                  <a:pt x="157905" y="632146"/>
                  <a:pt x="157905" y="630652"/>
                </a:cubicBezTo>
                <a:cubicBezTo>
                  <a:pt x="155540" y="629158"/>
                  <a:pt x="153175" y="630652"/>
                  <a:pt x="153175" y="629158"/>
                </a:cubicBezTo>
                <a:cubicBezTo>
                  <a:pt x="150809" y="627664"/>
                  <a:pt x="157905" y="626171"/>
                  <a:pt x="155540" y="624677"/>
                </a:cubicBezTo>
                <a:cubicBezTo>
                  <a:pt x="153175" y="624677"/>
                  <a:pt x="153175" y="624677"/>
                  <a:pt x="150809" y="623183"/>
                </a:cubicBezTo>
                <a:cubicBezTo>
                  <a:pt x="150809" y="623183"/>
                  <a:pt x="150809" y="621689"/>
                  <a:pt x="150809" y="620195"/>
                </a:cubicBezTo>
                <a:cubicBezTo>
                  <a:pt x="153175" y="620195"/>
                  <a:pt x="153175" y="618701"/>
                  <a:pt x="155540" y="618701"/>
                </a:cubicBezTo>
                <a:cubicBezTo>
                  <a:pt x="155540" y="617208"/>
                  <a:pt x="155540" y="615714"/>
                  <a:pt x="155540" y="614220"/>
                </a:cubicBezTo>
                <a:cubicBezTo>
                  <a:pt x="153175" y="614220"/>
                  <a:pt x="153175" y="614220"/>
                  <a:pt x="150809" y="614220"/>
                </a:cubicBezTo>
                <a:cubicBezTo>
                  <a:pt x="153175" y="612726"/>
                  <a:pt x="153175" y="611232"/>
                  <a:pt x="155540" y="611232"/>
                </a:cubicBezTo>
                <a:cubicBezTo>
                  <a:pt x="153175" y="609738"/>
                  <a:pt x="153175" y="609738"/>
                  <a:pt x="150809" y="609738"/>
                </a:cubicBezTo>
                <a:lnTo>
                  <a:pt x="150809" y="609738"/>
                </a:lnTo>
                <a:cubicBezTo>
                  <a:pt x="153175" y="608244"/>
                  <a:pt x="155540" y="606751"/>
                  <a:pt x="157781" y="605257"/>
                </a:cubicBezTo>
                <a:cubicBezTo>
                  <a:pt x="157781" y="603763"/>
                  <a:pt x="157781" y="602269"/>
                  <a:pt x="157781" y="602269"/>
                </a:cubicBezTo>
                <a:cubicBezTo>
                  <a:pt x="155415" y="600775"/>
                  <a:pt x="153050" y="602269"/>
                  <a:pt x="153050" y="600775"/>
                </a:cubicBezTo>
                <a:cubicBezTo>
                  <a:pt x="153050" y="599281"/>
                  <a:pt x="153050" y="597788"/>
                  <a:pt x="153050" y="596294"/>
                </a:cubicBezTo>
                <a:cubicBezTo>
                  <a:pt x="153050" y="594800"/>
                  <a:pt x="150685" y="594800"/>
                  <a:pt x="148320" y="593306"/>
                </a:cubicBezTo>
                <a:cubicBezTo>
                  <a:pt x="150685" y="591812"/>
                  <a:pt x="150685" y="590318"/>
                  <a:pt x="153050" y="587331"/>
                </a:cubicBezTo>
                <a:lnTo>
                  <a:pt x="150685" y="587331"/>
                </a:lnTo>
                <a:cubicBezTo>
                  <a:pt x="148320" y="588825"/>
                  <a:pt x="145954" y="590318"/>
                  <a:pt x="143714" y="591812"/>
                </a:cubicBezTo>
                <a:cubicBezTo>
                  <a:pt x="146079" y="593306"/>
                  <a:pt x="146079" y="593306"/>
                  <a:pt x="146079" y="594800"/>
                </a:cubicBezTo>
                <a:cubicBezTo>
                  <a:pt x="146079" y="594800"/>
                  <a:pt x="143714" y="594800"/>
                  <a:pt x="143714" y="596294"/>
                </a:cubicBezTo>
                <a:cubicBezTo>
                  <a:pt x="146079" y="596294"/>
                  <a:pt x="146079" y="597788"/>
                  <a:pt x="146079" y="597788"/>
                </a:cubicBezTo>
                <a:cubicBezTo>
                  <a:pt x="146079" y="597788"/>
                  <a:pt x="146079" y="599281"/>
                  <a:pt x="143714" y="599281"/>
                </a:cubicBezTo>
                <a:cubicBezTo>
                  <a:pt x="143714" y="603763"/>
                  <a:pt x="143714" y="608244"/>
                  <a:pt x="143714" y="612601"/>
                </a:cubicBezTo>
                <a:cubicBezTo>
                  <a:pt x="143714" y="614095"/>
                  <a:pt x="143714" y="614095"/>
                  <a:pt x="143714" y="615589"/>
                </a:cubicBezTo>
                <a:lnTo>
                  <a:pt x="143714" y="615589"/>
                </a:lnTo>
                <a:cubicBezTo>
                  <a:pt x="143714" y="615589"/>
                  <a:pt x="143714" y="615589"/>
                  <a:pt x="143714" y="614095"/>
                </a:cubicBezTo>
                <a:cubicBezTo>
                  <a:pt x="141348" y="614095"/>
                  <a:pt x="141348" y="614095"/>
                  <a:pt x="141348" y="612601"/>
                </a:cubicBezTo>
                <a:cubicBezTo>
                  <a:pt x="141348" y="612601"/>
                  <a:pt x="141348" y="612601"/>
                  <a:pt x="141348" y="611108"/>
                </a:cubicBezTo>
                <a:cubicBezTo>
                  <a:pt x="141348" y="609614"/>
                  <a:pt x="143714" y="609614"/>
                  <a:pt x="141348" y="608120"/>
                </a:cubicBezTo>
                <a:lnTo>
                  <a:pt x="141348" y="606626"/>
                </a:lnTo>
                <a:cubicBezTo>
                  <a:pt x="141348" y="605132"/>
                  <a:pt x="141348" y="602145"/>
                  <a:pt x="141348" y="600651"/>
                </a:cubicBezTo>
                <a:cubicBezTo>
                  <a:pt x="138983" y="600651"/>
                  <a:pt x="138983" y="599157"/>
                  <a:pt x="136618" y="599157"/>
                </a:cubicBezTo>
                <a:cubicBezTo>
                  <a:pt x="134253" y="599157"/>
                  <a:pt x="134253" y="602145"/>
                  <a:pt x="131887" y="602145"/>
                </a:cubicBezTo>
                <a:cubicBezTo>
                  <a:pt x="132136" y="604012"/>
                  <a:pt x="132136" y="604012"/>
                  <a:pt x="122675" y="608494"/>
                </a:cubicBezTo>
                <a:lnTo>
                  <a:pt x="122675" y="608494"/>
                </a:lnTo>
                <a:close/>
                <a:moveTo>
                  <a:pt x="499498" y="1034738"/>
                </a:moveTo>
                <a:cubicBezTo>
                  <a:pt x="511200" y="1034738"/>
                  <a:pt x="522902" y="1034738"/>
                  <a:pt x="536969" y="1034738"/>
                </a:cubicBezTo>
                <a:lnTo>
                  <a:pt x="536969" y="1034738"/>
                </a:lnTo>
                <a:cubicBezTo>
                  <a:pt x="536969" y="1033244"/>
                  <a:pt x="536969" y="1031750"/>
                  <a:pt x="536969" y="1031750"/>
                </a:cubicBezTo>
                <a:cubicBezTo>
                  <a:pt x="534603" y="1028762"/>
                  <a:pt x="534603" y="1027268"/>
                  <a:pt x="532238" y="1025775"/>
                </a:cubicBezTo>
                <a:cubicBezTo>
                  <a:pt x="532238" y="1027268"/>
                  <a:pt x="529873" y="1027268"/>
                  <a:pt x="527508" y="1027268"/>
                </a:cubicBezTo>
                <a:cubicBezTo>
                  <a:pt x="527508" y="1027268"/>
                  <a:pt x="525142" y="1025775"/>
                  <a:pt x="525142" y="1024281"/>
                </a:cubicBezTo>
                <a:cubicBezTo>
                  <a:pt x="515806" y="1024281"/>
                  <a:pt x="508710" y="1024281"/>
                  <a:pt x="499374" y="1024281"/>
                </a:cubicBezTo>
                <a:cubicBezTo>
                  <a:pt x="499374" y="1022787"/>
                  <a:pt x="494643" y="1024281"/>
                  <a:pt x="494643" y="1021293"/>
                </a:cubicBezTo>
                <a:cubicBezTo>
                  <a:pt x="492278" y="1021293"/>
                  <a:pt x="492278" y="1021293"/>
                  <a:pt x="489913" y="1021293"/>
                </a:cubicBezTo>
                <a:cubicBezTo>
                  <a:pt x="487547" y="1022787"/>
                  <a:pt x="485182" y="1022787"/>
                  <a:pt x="485182" y="1024281"/>
                </a:cubicBezTo>
                <a:cubicBezTo>
                  <a:pt x="485182" y="1024281"/>
                  <a:pt x="485182" y="1025775"/>
                  <a:pt x="485182" y="1027268"/>
                </a:cubicBezTo>
                <a:lnTo>
                  <a:pt x="487547" y="1027268"/>
                </a:lnTo>
                <a:cubicBezTo>
                  <a:pt x="492527" y="1030381"/>
                  <a:pt x="494767" y="1031874"/>
                  <a:pt x="499498" y="1034738"/>
                </a:cubicBezTo>
                <a:lnTo>
                  <a:pt x="499498" y="1034738"/>
                </a:lnTo>
                <a:close/>
                <a:moveTo>
                  <a:pt x="593112" y="1031874"/>
                </a:moveTo>
                <a:cubicBezTo>
                  <a:pt x="595478" y="1031874"/>
                  <a:pt x="595478" y="1033368"/>
                  <a:pt x="595478" y="1033368"/>
                </a:cubicBezTo>
                <a:cubicBezTo>
                  <a:pt x="600208" y="1033368"/>
                  <a:pt x="604814" y="1033368"/>
                  <a:pt x="609545" y="1033368"/>
                </a:cubicBezTo>
                <a:cubicBezTo>
                  <a:pt x="609545" y="1031874"/>
                  <a:pt x="611910" y="1031874"/>
                  <a:pt x="611910" y="1030381"/>
                </a:cubicBezTo>
                <a:cubicBezTo>
                  <a:pt x="611910" y="1028887"/>
                  <a:pt x="609545" y="1028887"/>
                  <a:pt x="609545" y="1027393"/>
                </a:cubicBezTo>
                <a:cubicBezTo>
                  <a:pt x="604814" y="1027393"/>
                  <a:pt x="600208" y="1027393"/>
                  <a:pt x="595478" y="1027393"/>
                </a:cubicBezTo>
                <a:cubicBezTo>
                  <a:pt x="595478" y="1028887"/>
                  <a:pt x="595478" y="1028887"/>
                  <a:pt x="593112" y="1028887"/>
                </a:cubicBezTo>
                <a:cubicBezTo>
                  <a:pt x="593112" y="1028887"/>
                  <a:pt x="590747" y="1027393"/>
                  <a:pt x="590747" y="1025899"/>
                </a:cubicBezTo>
                <a:cubicBezTo>
                  <a:pt x="586017" y="1025899"/>
                  <a:pt x="581411" y="1025899"/>
                  <a:pt x="579045" y="1025899"/>
                </a:cubicBezTo>
                <a:cubicBezTo>
                  <a:pt x="579045" y="1027393"/>
                  <a:pt x="576680" y="1027393"/>
                  <a:pt x="576680" y="1027393"/>
                </a:cubicBezTo>
                <a:cubicBezTo>
                  <a:pt x="574315" y="1027393"/>
                  <a:pt x="571950" y="1027393"/>
                  <a:pt x="569709" y="1027393"/>
                </a:cubicBezTo>
                <a:cubicBezTo>
                  <a:pt x="567468" y="1027393"/>
                  <a:pt x="567344" y="1025899"/>
                  <a:pt x="567344" y="1024405"/>
                </a:cubicBezTo>
                <a:cubicBezTo>
                  <a:pt x="562613" y="1024405"/>
                  <a:pt x="560372" y="1024405"/>
                  <a:pt x="560372" y="1022911"/>
                </a:cubicBezTo>
                <a:cubicBezTo>
                  <a:pt x="558007" y="1022911"/>
                  <a:pt x="555642" y="1022911"/>
                  <a:pt x="553401" y="1024405"/>
                </a:cubicBezTo>
                <a:cubicBezTo>
                  <a:pt x="553401" y="1025899"/>
                  <a:pt x="551036" y="1027393"/>
                  <a:pt x="551036" y="1030381"/>
                </a:cubicBezTo>
                <a:lnTo>
                  <a:pt x="553401" y="1031874"/>
                </a:lnTo>
                <a:cubicBezTo>
                  <a:pt x="555766" y="1031874"/>
                  <a:pt x="558131" y="1031874"/>
                  <a:pt x="560372" y="1031874"/>
                </a:cubicBezTo>
                <a:cubicBezTo>
                  <a:pt x="560372" y="1031874"/>
                  <a:pt x="560372" y="1033368"/>
                  <a:pt x="562738" y="1033368"/>
                </a:cubicBezTo>
                <a:cubicBezTo>
                  <a:pt x="569709" y="1033368"/>
                  <a:pt x="569709" y="1033368"/>
                  <a:pt x="572074" y="1033368"/>
                </a:cubicBezTo>
                <a:cubicBezTo>
                  <a:pt x="572074" y="1031874"/>
                  <a:pt x="572074" y="1031874"/>
                  <a:pt x="572074" y="1030381"/>
                </a:cubicBezTo>
                <a:cubicBezTo>
                  <a:pt x="574439" y="1031874"/>
                  <a:pt x="576805" y="1031874"/>
                  <a:pt x="579045" y="1033368"/>
                </a:cubicBezTo>
                <a:cubicBezTo>
                  <a:pt x="583776" y="1033368"/>
                  <a:pt x="588382" y="1033368"/>
                  <a:pt x="590747" y="1033368"/>
                </a:cubicBezTo>
                <a:cubicBezTo>
                  <a:pt x="593112" y="1033368"/>
                  <a:pt x="593112" y="1031874"/>
                  <a:pt x="593112" y="1031874"/>
                </a:cubicBezTo>
                <a:lnTo>
                  <a:pt x="593112" y="1031874"/>
                </a:lnTo>
                <a:close/>
                <a:moveTo>
                  <a:pt x="113339" y="507534"/>
                </a:moveTo>
                <a:cubicBezTo>
                  <a:pt x="113339" y="500065"/>
                  <a:pt x="113339" y="494214"/>
                  <a:pt x="113339" y="486745"/>
                </a:cubicBezTo>
                <a:lnTo>
                  <a:pt x="113339" y="486745"/>
                </a:lnTo>
                <a:cubicBezTo>
                  <a:pt x="110973" y="485251"/>
                  <a:pt x="108608" y="483757"/>
                  <a:pt x="106367" y="485251"/>
                </a:cubicBezTo>
                <a:cubicBezTo>
                  <a:pt x="106367" y="486745"/>
                  <a:pt x="106367" y="489733"/>
                  <a:pt x="106367" y="491226"/>
                </a:cubicBezTo>
                <a:cubicBezTo>
                  <a:pt x="106367" y="491226"/>
                  <a:pt x="106367" y="492720"/>
                  <a:pt x="104002" y="492720"/>
                </a:cubicBezTo>
                <a:cubicBezTo>
                  <a:pt x="106367" y="494214"/>
                  <a:pt x="106367" y="494214"/>
                  <a:pt x="106367" y="495708"/>
                </a:cubicBezTo>
                <a:cubicBezTo>
                  <a:pt x="106367" y="495708"/>
                  <a:pt x="106367" y="497202"/>
                  <a:pt x="104002" y="497202"/>
                </a:cubicBezTo>
                <a:cubicBezTo>
                  <a:pt x="104002" y="498696"/>
                  <a:pt x="104002" y="500190"/>
                  <a:pt x="104002" y="501683"/>
                </a:cubicBezTo>
                <a:cubicBezTo>
                  <a:pt x="106367" y="501683"/>
                  <a:pt x="106367" y="503177"/>
                  <a:pt x="106367" y="503177"/>
                </a:cubicBezTo>
                <a:cubicBezTo>
                  <a:pt x="106367" y="504671"/>
                  <a:pt x="106367" y="506165"/>
                  <a:pt x="106367" y="507659"/>
                </a:cubicBezTo>
                <a:cubicBezTo>
                  <a:pt x="108733" y="507659"/>
                  <a:pt x="108733" y="509153"/>
                  <a:pt x="111098" y="509153"/>
                </a:cubicBezTo>
                <a:cubicBezTo>
                  <a:pt x="110973" y="507534"/>
                  <a:pt x="110973" y="507534"/>
                  <a:pt x="113339" y="507534"/>
                </a:cubicBezTo>
                <a:lnTo>
                  <a:pt x="113339" y="507534"/>
                </a:lnTo>
                <a:close/>
                <a:moveTo>
                  <a:pt x="141473" y="540150"/>
                </a:moveTo>
                <a:lnTo>
                  <a:pt x="139108" y="541644"/>
                </a:lnTo>
                <a:cubicBezTo>
                  <a:pt x="139108" y="543138"/>
                  <a:pt x="139108" y="543138"/>
                  <a:pt x="141473" y="543138"/>
                </a:cubicBezTo>
                <a:cubicBezTo>
                  <a:pt x="141473" y="549113"/>
                  <a:pt x="141473" y="553595"/>
                  <a:pt x="141473" y="559445"/>
                </a:cubicBezTo>
                <a:lnTo>
                  <a:pt x="141473" y="559445"/>
                </a:lnTo>
                <a:cubicBezTo>
                  <a:pt x="146203" y="559445"/>
                  <a:pt x="146203" y="556458"/>
                  <a:pt x="148444" y="556458"/>
                </a:cubicBezTo>
                <a:cubicBezTo>
                  <a:pt x="148444" y="553470"/>
                  <a:pt x="148444" y="550482"/>
                  <a:pt x="148444" y="547495"/>
                </a:cubicBezTo>
                <a:lnTo>
                  <a:pt x="148444" y="547495"/>
                </a:lnTo>
                <a:cubicBezTo>
                  <a:pt x="146079" y="546001"/>
                  <a:pt x="146079" y="547495"/>
                  <a:pt x="143714" y="546001"/>
                </a:cubicBezTo>
                <a:cubicBezTo>
                  <a:pt x="143714" y="544507"/>
                  <a:pt x="143714" y="544507"/>
                  <a:pt x="143714" y="543013"/>
                </a:cubicBezTo>
                <a:cubicBezTo>
                  <a:pt x="141473" y="543138"/>
                  <a:pt x="143838" y="540150"/>
                  <a:pt x="141473" y="540150"/>
                </a:cubicBezTo>
                <a:lnTo>
                  <a:pt x="141473" y="540150"/>
                </a:lnTo>
                <a:close/>
                <a:moveTo>
                  <a:pt x="136742" y="730366"/>
                </a:moveTo>
                <a:cubicBezTo>
                  <a:pt x="139108" y="731860"/>
                  <a:pt x="139108" y="731860"/>
                  <a:pt x="141473" y="731860"/>
                </a:cubicBezTo>
                <a:cubicBezTo>
                  <a:pt x="143838" y="730366"/>
                  <a:pt x="141473" y="727379"/>
                  <a:pt x="143838" y="725885"/>
                </a:cubicBezTo>
                <a:cubicBezTo>
                  <a:pt x="143838" y="725885"/>
                  <a:pt x="143838" y="725885"/>
                  <a:pt x="141473" y="725885"/>
                </a:cubicBezTo>
                <a:cubicBezTo>
                  <a:pt x="141473" y="724391"/>
                  <a:pt x="141473" y="724391"/>
                  <a:pt x="141473" y="724391"/>
                </a:cubicBezTo>
                <a:cubicBezTo>
                  <a:pt x="139108" y="724391"/>
                  <a:pt x="136742" y="724391"/>
                  <a:pt x="134502" y="722897"/>
                </a:cubicBezTo>
                <a:cubicBezTo>
                  <a:pt x="134502" y="722897"/>
                  <a:pt x="132136" y="722897"/>
                  <a:pt x="132136" y="724391"/>
                </a:cubicBezTo>
                <a:cubicBezTo>
                  <a:pt x="129771" y="724391"/>
                  <a:pt x="129771" y="724391"/>
                  <a:pt x="127406" y="725885"/>
                </a:cubicBezTo>
                <a:cubicBezTo>
                  <a:pt x="129771" y="725885"/>
                  <a:pt x="129771" y="725885"/>
                  <a:pt x="129771" y="727379"/>
                </a:cubicBezTo>
                <a:cubicBezTo>
                  <a:pt x="129771" y="728873"/>
                  <a:pt x="129771" y="731860"/>
                  <a:pt x="129771" y="734848"/>
                </a:cubicBezTo>
                <a:cubicBezTo>
                  <a:pt x="129771" y="734848"/>
                  <a:pt x="129771" y="736342"/>
                  <a:pt x="132136" y="736342"/>
                </a:cubicBezTo>
                <a:cubicBezTo>
                  <a:pt x="132136" y="736342"/>
                  <a:pt x="134502" y="736342"/>
                  <a:pt x="134502" y="734848"/>
                </a:cubicBezTo>
                <a:cubicBezTo>
                  <a:pt x="134502" y="734848"/>
                  <a:pt x="134502" y="733354"/>
                  <a:pt x="134502" y="731860"/>
                </a:cubicBezTo>
                <a:lnTo>
                  <a:pt x="136742" y="730366"/>
                </a:lnTo>
                <a:lnTo>
                  <a:pt x="136742" y="730366"/>
                </a:lnTo>
                <a:close/>
                <a:moveTo>
                  <a:pt x="202347" y="128844"/>
                </a:moveTo>
                <a:cubicBezTo>
                  <a:pt x="202347" y="134820"/>
                  <a:pt x="202347" y="140671"/>
                  <a:pt x="202347" y="146646"/>
                </a:cubicBezTo>
                <a:cubicBezTo>
                  <a:pt x="202347" y="146646"/>
                  <a:pt x="202347" y="146646"/>
                  <a:pt x="204712" y="146646"/>
                </a:cubicBezTo>
                <a:cubicBezTo>
                  <a:pt x="204712" y="145152"/>
                  <a:pt x="204712" y="143658"/>
                  <a:pt x="204712" y="142164"/>
                </a:cubicBezTo>
                <a:cubicBezTo>
                  <a:pt x="207078" y="140671"/>
                  <a:pt x="204712" y="139177"/>
                  <a:pt x="207078" y="137683"/>
                </a:cubicBezTo>
                <a:cubicBezTo>
                  <a:pt x="209443" y="137683"/>
                  <a:pt x="209443" y="137683"/>
                  <a:pt x="209443" y="137683"/>
                </a:cubicBezTo>
                <a:cubicBezTo>
                  <a:pt x="209443" y="134695"/>
                  <a:pt x="209443" y="133201"/>
                  <a:pt x="209443" y="130213"/>
                </a:cubicBezTo>
                <a:lnTo>
                  <a:pt x="209443" y="130213"/>
                </a:lnTo>
                <a:cubicBezTo>
                  <a:pt x="209443" y="130213"/>
                  <a:pt x="207078" y="130213"/>
                  <a:pt x="207078" y="128720"/>
                </a:cubicBezTo>
                <a:cubicBezTo>
                  <a:pt x="204712" y="127226"/>
                  <a:pt x="207078" y="125732"/>
                  <a:pt x="204712" y="124238"/>
                </a:cubicBezTo>
                <a:lnTo>
                  <a:pt x="202347" y="124238"/>
                </a:lnTo>
                <a:cubicBezTo>
                  <a:pt x="202347" y="125732"/>
                  <a:pt x="202347" y="127226"/>
                  <a:pt x="204712" y="127226"/>
                </a:cubicBezTo>
                <a:lnTo>
                  <a:pt x="202347" y="128844"/>
                </a:lnTo>
                <a:lnTo>
                  <a:pt x="202347" y="128844"/>
                </a:lnTo>
                <a:close/>
                <a:moveTo>
                  <a:pt x="57195" y="451142"/>
                </a:moveTo>
                <a:cubicBezTo>
                  <a:pt x="54830" y="452635"/>
                  <a:pt x="52464" y="452635"/>
                  <a:pt x="50224" y="454129"/>
                </a:cubicBezTo>
                <a:cubicBezTo>
                  <a:pt x="47858" y="452635"/>
                  <a:pt x="47858" y="452635"/>
                  <a:pt x="45493" y="452635"/>
                </a:cubicBezTo>
                <a:cubicBezTo>
                  <a:pt x="45493" y="452635"/>
                  <a:pt x="43128" y="454129"/>
                  <a:pt x="43128" y="455623"/>
                </a:cubicBezTo>
                <a:cubicBezTo>
                  <a:pt x="40763" y="455623"/>
                  <a:pt x="38397" y="454129"/>
                  <a:pt x="38397" y="457117"/>
                </a:cubicBezTo>
                <a:cubicBezTo>
                  <a:pt x="40763" y="457117"/>
                  <a:pt x="43128" y="457117"/>
                  <a:pt x="45369" y="457117"/>
                </a:cubicBezTo>
                <a:cubicBezTo>
                  <a:pt x="47734" y="457117"/>
                  <a:pt x="47734" y="454129"/>
                  <a:pt x="52340" y="455623"/>
                </a:cubicBezTo>
                <a:cubicBezTo>
                  <a:pt x="52340" y="455623"/>
                  <a:pt x="52340" y="455623"/>
                  <a:pt x="52340" y="454129"/>
                </a:cubicBezTo>
                <a:cubicBezTo>
                  <a:pt x="54705" y="454129"/>
                  <a:pt x="54705" y="454129"/>
                  <a:pt x="57070" y="454129"/>
                </a:cubicBezTo>
                <a:cubicBezTo>
                  <a:pt x="57070" y="454129"/>
                  <a:pt x="59436" y="455623"/>
                  <a:pt x="61801" y="455623"/>
                </a:cubicBezTo>
                <a:lnTo>
                  <a:pt x="61801" y="454129"/>
                </a:lnTo>
                <a:cubicBezTo>
                  <a:pt x="66531" y="454129"/>
                  <a:pt x="68772" y="454129"/>
                  <a:pt x="71138" y="452635"/>
                </a:cubicBezTo>
                <a:cubicBezTo>
                  <a:pt x="68772" y="452635"/>
                  <a:pt x="68772" y="451142"/>
                  <a:pt x="66407" y="451142"/>
                </a:cubicBezTo>
                <a:cubicBezTo>
                  <a:pt x="64166" y="451142"/>
                  <a:pt x="59560" y="451142"/>
                  <a:pt x="57195" y="451142"/>
                </a:cubicBezTo>
                <a:lnTo>
                  <a:pt x="57195" y="451142"/>
                </a:lnTo>
                <a:close/>
                <a:moveTo>
                  <a:pt x="146079" y="568408"/>
                </a:moveTo>
                <a:cubicBezTo>
                  <a:pt x="146079" y="572890"/>
                  <a:pt x="146079" y="575878"/>
                  <a:pt x="146079" y="580235"/>
                </a:cubicBezTo>
                <a:cubicBezTo>
                  <a:pt x="146079" y="580235"/>
                  <a:pt x="143714" y="581729"/>
                  <a:pt x="143714" y="583223"/>
                </a:cubicBezTo>
                <a:cubicBezTo>
                  <a:pt x="146079" y="583223"/>
                  <a:pt x="146079" y="584716"/>
                  <a:pt x="148444" y="584716"/>
                </a:cubicBezTo>
                <a:lnTo>
                  <a:pt x="150809" y="584716"/>
                </a:lnTo>
                <a:cubicBezTo>
                  <a:pt x="150809" y="580235"/>
                  <a:pt x="150809" y="574260"/>
                  <a:pt x="150809" y="569903"/>
                </a:cubicBezTo>
                <a:cubicBezTo>
                  <a:pt x="150809" y="568408"/>
                  <a:pt x="150809" y="568408"/>
                  <a:pt x="150809" y="568408"/>
                </a:cubicBezTo>
                <a:cubicBezTo>
                  <a:pt x="148444" y="568408"/>
                  <a:pt x="148444" y="568408"/>
                  <a:pt x="146079" y="568408"/>
                </a:cubicBezTo>
                <a:lnTo>
                  <a:pt x="146079" y="568408"/>
                </a:lnTo>
                <a:close/>
                <a:moveTo>
                  <a:pt x="160146" y="862447"/>
                </a:moveTo>
                <a:cubicBezTo>
                  <a:pt x="162511" y="865435"/>
                  <a:pt x="162511" y="865435"/>
                  <a:pt x="164876" y="865435"/>
                </a:cubicBezTo>
                <a:lnTo>
                  <a:pt x="167242" y="863941"/>
                </a:lnTo>
                <a:cubicBezTo>
                  <a:pt x="167242" y="862447"/>
                  <a:pt x="164876" y="862447"/>
                  <a:pt x="167242" y="860953"/>
                </a:cubicBezTo>
                <a:cubicBezTo>
                  <a:pt x="167242" y="859460"/>
                  <a:pt x="167242" y="859460"/>
                  <a:pt x="167242" y="859460"/>
                </a:cubicBezTo>
                <a:cubicBezTo>
                  <a:pt x="167242" y="857966"/>
                  <a:pt x="167242" y="857966"/>
                  <a:pt x="167242" y="857966"/>
                </a:cubicBezTo>
                <a:cubicBezTo>
                  <a:pt x="164876" y="856472"/>
                  <a:pt x="167242" y="854978"/>
                  <a:pt x="164876" y="853484"/>
                </a:cubicBezTo>
                <a:lnTo>
                  <a:pt x="162511" y="853484"/>
                </a:lnTo>
                <a:cubicBezTo>
                  <a:pt x="162511" y="854978"/>
                  <a:pt x="162511" y="857966"/>
                  <a:pt x="162511" y="860953"/>
                </a:cubicBezTo>
                <a:cubicBezTo>
                  <a:pt x="160146" y="860953"/>
                  <a:pt x="160146" y="860953"/>
                  <a:pt x="160146" y="862447"/>
                </a:cubicBezTo>
                <a:lnTo>
                  <a:pt x="160146" y="862447"/>
                </a:lnTo>
                <a:close/>
                <a:moveTo>
                  <a:pt x="141473" y="743686"/>
                </a:moveTo>
                <a:lnTo>
                  <a:pt x="141473" y="743686"/>
                </a:lnTo>
                <a:cubicBezTo>
                  <a:pt x="143838" y="742193"/>
                  <a:pt x="146203" y="742193"/>
                  <a:pt x="146203" y="740699"/>
                </a:cubicBezTo>
                <a:cubicBezTo>
                  <a:pt x="146203" y="739205"/>
                  <a:pt x="146203" y="739205"/>
                  <a:pt x="146203" y="739205"/>
                </a:cubicBezTo>
                <a:cubicBezTo>
                  <a:pt x="143838" y="739205"/>
                  <a:pt x="143838" y="739205"/>
                  <a:pt x="139232" y="739205"/>
                </a:cubicBezTo>
                <a:cubicBezTo>
                  <a:pt x="139232" y="739205"/>
                  <a:pt x="139232" y="740699"/>
                  <a:pt x="136867" y="740699"/>
                </a:cubicBezTo>
                <a:cubicBezTo>
                  <a:pt x="134502" y="740699"/>
                  <a:pt x="136867" y="739205"/>
                  <a:pt x="134502" y="739205"/>
                </a:cubicBezTo>
                <a:cubicBezTo>
                  <a:pt x="134502" y="739205"/>
                  <a:pt x="134502" y="739205"/>
                  <a:pt x="132136" y="739205"/>
                </a:cubicBezTo>
                <a:cubicBezTo>
                  <a:pt x="132136" y="740699"/>
                  <a:pt x="132136" y="742193"/>
                  <a:pt x="132136" y="743686"/>
                </a:cubicBezTo>
                <a:cubicBezTo>
                  <a:pt x="136742" y="743686"/>
                  <a:pt x="139108" y="743686"/>
                  <a:pt x="141473" y="743686"/>
                </a:cubicBezTo>
                <a:lnTo>
                  <a:pt x="141473" y="743686"/>
                </a:lnTo>
                <a:close/>
                <a:moveTo>
                  <a:pt x="141473" y="529817"/>
                </a:moveTo>
                <a:cubicBezTo>
                  <a:pt x="143838" y="528324"/>
                  <a:pt x="146203" y="526830"/>
                  <a:pt x="143838" y="523842"/>
                </a:cubicBezTo>
                <a:cubicBezTo>
                  <a:pt x="143838" y="522348"/>
                  <a:pt x="141473" y="522348"/>
                  <a:pt x="143838" y="520854"/>
                </a:cubicBezTo>
                <a:lnTo>
                  <a:pt x="143838" y="519361"/>
                </a:lnTo>
                <a:cubicBezTo>
                  <a:pt x="143838" y="519361"/>
                  <a:pt x="143838" y="517867"/>
                  <a:pt x="141473" y="517867"/>
                </a:cubicBezTo>
                <a:lnTo>
                  <a:pt x="139108" y="519361"/>
                </a:lnTo>
                <a:cubicBezTo>
                  <a:pt x="139108" y="522348"/>
                  <a:pt x="139108" y="526830"/>
                  <a:pt x="139108" y="529817"/>
                </a:cubicBezTo>
                <a:lnTo>
                  <a:pt x="139108" y="529817"/>
                </a:lnTo>
                <a:lnTo>
                  <a:pt x="141473" y="529817"/>
                </a:lnTo>
                <a:lnTo>
                  <a:pt x="141473" y="529817"/>
                </a:lnTo>
                <a:close/>
                <a:moveTo>
                  <a:pt x="132136" y="691651"/>
                </a:moveTo>
                <a:cubicBezTo>
                  <a:pt x="132136" y="690157"/>
                  <a:pt x="132136" y="690157"/>
                  <a:pt x="132136" y="688663"/>
                </a:cubicBezTo>
                <a:cubicBezTo>
                  <a:pt x="134502" y="688663"/>
                  <a:pt x="136867" y="690157"/>
                  <a:pt x="136867" y="688663"/>
                </a:cubicBezTo>
                <a:lnTo>
                  <a:pt x="136867" y="687169"/>
                </a:lnTo>
                <a:cubicBezTo>
                  <a:pt x="134502" y="685676"/>
                  <a:pt x="134502" y="687169"/>
                  <a:pt x="132136" y="685676"/>
                </a:cubicBezTo>
                <a:lnTo>
                  <a:pt x="129771" y="684182"/>
                </a:lnTo>
                <a:cubicBezTo>
                  <a:pt x="127406" y="685676"/>
                  <a:pt x="127406" y="687169"/>
                  <a:pt x="125040" y="687169"/>
                </a:cubicBezTo>
                <a:cubicBezTo>
                  <a:pt x="125040" y="688663"/>
                  <a:pt x="125040" y="690157"/>
                  <a:pt x="125040" y="691651"/>
                </a:cubicBezTo>
                <a:cubicBezTo>
                  <a:pt x="127406" y="691651"/>
                  <a:pt x="127406" y="693145"/>
                  <a:pt x="129771" y="693145"/>
                </a:cubicBezTo>
                <a:lnTo>
                  <a:pt x="132136" y="691651"/>
                </a:lnTo>
                <a:lnTo>
                  <a:pt x="132136" y="691651"/>
                </a:lnTo>
                <a:close/>
                <a:moveTo>
                  <a:pt x="125040" y="816511"/>
                </a:moveTo>
                <a:cubicBezTo>
                  <a:pt x="125040" y="815018"/>
                  <a:pt x="125040" y="813524"/>
                  <a:pt x="125040" y="813524"/>
                </a:cubicBezTo>
                <a:cubicBezTo>
                  <a:pt x="125040" y="812030"/>
                  <a:pt x="122675" y="810536"/>
                  <a:pt x="120310" y="810536"/>
                </a:cubicBezTo>
                <a:lnTo>
                  <a:pt x="120310" y="812030"/>
                </a:lnTo>
                <a:cubicBezTo>
                  <a:pt x="120310" y="813524"/>
                  <a:pt x="117945" y="815018"/>
                  <a:pt x="120310" y="816511"/>
                </a:cubicBezTo>
                <a:cubicBezTo>
                  <a:pt x="120310" y="818005"/>
                  <a:pt x="122675" y="818005"/>
                  <a:pt x="122675" y="819499"/>
                </a:cubicBezTo>
                <a:cubicBezTo>
                  <a:pt x="122675" y="818005"/>
                  <a:pt x="125040" y="818005"/>
                  <a:pt x="125040" y="816511"/>
                </a:cubicBezTo>
                <a:lnTo>
                  <a:pt x="125040" y="816511"/>
                </a:lnTo>
                <a:close/>
                <a:moveTo>
                  <a:pt x="148444" y="537287"/>
                </a:moveTo>
                <a:cubicBezTo>
                  <a:pt x="146079" y="534299"/>
                  <a:pt x="148444" y="532805"/>
                  <a:pt x="146079" y="531311"/>
                </a:cubicBezTo>
                <a:cubicBezTo>
                  <a:pt x="143714" y="531311"/>
                  <a:pt x="143714" y="531311"/>
                  <a:pt x="141348" y="531311"/>
                </a:cubicBezTo>
                <a:cubicBezTo>
                  <a:pt x="141348" y="532805"/>
                  <a:pt x="138983" y="532805"/>
                  <a:pt x="138983" y="534299"/>
                </a:cubicBezTo>
                <a:cubicBezTo>
                  <a:pt x="141348" y="535793"/>
                  <a:pt x="138983" y="537287"/>
                  <a:pt x="141348" y="538781"/>
                </a:cubicBezTo>
                <a:cubicBezTo>
                  <a:pt x="141473" y="537287"/>
                  <a:pt x="143838" y="537287"/>
                  <a:pt x="148444" y="537287"/>
                </a:cubicBezTo>
                <a:lnTo>
                  <a:pt x="148444" y="537287"/>
                </a:lnTo>
                <a:close/>
                <a:moveTo>
                  <a:pt x="134377" y="697626"/>
                </a:moveTo>
                <a:cubicBezTo>
                  <a:pt x="132012" y="696132"/>
                  <a:pt x="132012" y="696132"/>
                  <a:pt x="132012" y="694639"/>
                </a:cubicBezTo>
                <a:cubicBezTo>
                  <a:pt x="129647" y="694639"/>
                  <a:pt x="129647" y="694639"/>
                  <a:pt x="127281" y="696132"/>
                </a:cubicBezTo>
                <a:cubicBezTo>
                  <a:pt x="127281" y="697626"/>
                  <a:pt x="127281" y="699120"/>
                  <a:pt x="129647" y="700614"/>
                </a:cubicBezTo>
                <a:cubicBezTo>
                  <a:pt x="129647" y="700614"/>
                  <a:pt x="127281" y="702108"/>
                  <a:pt x="129647" y="702108"/>
                </a:cubicBezTo>
                <a:cubicBezTo>
                  <a:pt x="129647" y="703602"/>
                  <a:pt x="129647" y="703602"/>
                  <a:pt x="129647" y="705095"/>
                </a:cubicBezTo>
                <a:cubicBezTo>
                  <a:pt x="132012" y="705095"/>
                  <a:pt x="134377" y="705095"/>
                  <a:pt x="134377" y="703602"/>
                </a:cubicBezTo>
                <a:cubicBezTo>
                  <a:pt x="134377" y="702108"/>
                  <a:pt x="132012" y="702108"/>
                  <a:pt x="132012" y="700614"/>
                </a:cubicBezTo>
                <a:cubicBezTo>
                  <a:pt x="129771" y="699120"/>
                  <a:pt x="132136" y="697626"/>
                  <a:pt x="134377" y="697626"/>
                </a:cubicBezTo>
                <a:lnTo>
                  <a:pt x="134377" y="697626"/>
                </a:lnTo>
                <a:close/>
                <a:moveTo>
                  <a:pt x="134377" y="712440"/>
                </a:moveTo>
                <a:cubicBezTo>
                  <a:pt x="136742" y="712440"/>
                  <a:pt x="136742" y="712440"/>
                  <a:pt x="136742" y="713934"/>
                </a:cubicBezTo>
                <a:cubicBezTo>
                  <a:pt x="139108" y="712440"/>
                  <a:pt x="141473" y="710946"/>
                  <a:pt x="141473" y="709452"/>
                </a:cubicBezTo>
                <a:cubicBezTo>
                  <a:pt x="139108" y="709452"/>
                  <a:pt x="136742" y="707959"/>
                  <a:pt x="134502" y="707959"/>
                </a:cubicBezTo>
                <a:lnTo>
                  <a:pt x="132136" y="707959"/>
                </a:lnTo>
                <a:lnTo>
                  <a:pt x="129771" y="707959"/>
                </a:lnTo>
                <a:cubicBezTo>
                  <a:pt x="129771" y="709452"/>
                  <a:pt x="129771" y="710946"/>
                  <a:pt x="132136" y="712440"/>
                </a:cubicBezTo>
                <a:lnTo>
                  <a:pt x="134377" y="712440"/>
                </a:lnTo>
                <a:lnTo>
                  <a:pt x="134377" y="712440"/>
                </a:lnTo>
                <a:close/>
                <a:moveTo>
                  <a:pt x="1664947" y="708083"/>
                </a:moveTo>
                <a:cubicBezTo>
                  <a:pt x="1660217" y="708083"/>
                  <a:pt x="1657976" y="708083"/>
                  <a:pt x="1653245" y="708083"/>
                </a:cubicBezTo>
                <a:lnTo>
                  <a:pt x="1653245" y="708083"/>
                </a:lnTo>
                <a:lnTo>
                  <a:pt x="1653245" y="709577"/>
                </a:lnTo>
                <a:cubicBezTo>
                  <a:pt x="1655611" y="711071"/>
                  <a:pt x="1657976" y="711071"/>
                  <a:pt x="1657976" y="712565"/>
                </a:cubicBezTo>
                <a:cubicBezTo>
                  <a:pt x="1660341" y="711071"/>
                  <a:pt x="1662706" y="711071"/>
                  <a:pt x="1664947" y="709577"/>
                </a:cubicBezTo>
                <a:cubicBezTo>
                  <a:pt x="1664947" y="709577"/>
                  <a:pt x="1664947" y="709577"/>
                  <a:pt x="1664947" y="708083"/>
                </a:cubicBezTo>
                <a:lnTo>
                  <a:pt x="1664947" y="708083"/>
                </a:lnTo>
                <a:close/>
                <a:moveTo>
                  <a:pt x="1604073" y="568408"/>
                </a:moveTo>
                <a:cubicBezTo>
                  <a:pt x="1601708" y="568408"/>
                  <a:pt x="1599342" y="569903"/>
                  <a:pt x="1599342" y="569903"/>
                </a:cubicBezTo>
                <a:cubicBezTo>
                  <a:pt x="1599342" y="571396"/>
                  <a:pt x="1599342" y="571396"/>
                  <a:pt x="1601708" y="572890"/>
                </a:cubicBezTo>
                <a:cubicBezTo>
                  <a:pt x="1601708" y="572890"/>
                  <a:pt x="1604073" y="572890"/>
                  <a:pt x="1606438" y="572890"/>
                </a:cubicBezTo>
                <a:cubicBezTo>
                  <a:pt x="1608803" y="571396"/>
                  <a:pt x="1611169" y="569903"/>
                  <a:pt x="1611169" y="568408"/>
                </a:cubicBezTo>
                <a:lnTo>
                  <a:pt x="1611169" y="568408"/>
                </a:lnTo>
                <a:cubicBezTo>
                  <a:pt x="1608803" y="568408"/>
                  <a:pt x="1606438" y="568408"/>
                  <a:pt x="1604073" y="568408"/>
                </a:cubicBezTo>
                <a:lnTo>
                  <a:pt x="1604073" y="568408"/>
                </a:lnTo>
                <a:close/>
                <a:moveTo>
                  <a:pt x="1030685" y="1098600"/>
                </a:moveTo>
                <a:cubicBezTo>
                  <a:pt x="1028320" y="1098600"/>
                  <a:pt x="1028320" y="1097106"/>
                  <a:pt x="1028320" y="1097106"/>
                </a:cubicBezTo>
                <a:cubicBezTo>
                  <a:pt x="1025954" y="1097106"/>
                  <a:pt x="1025954" y="1097106"/>
                  <a:pt x="1025954" y="1098600"/>
                </a:cubicBezTo>
                <a:cubicBezTo>
                  <a:pt x="1023589" y="1098600"/>
                  <a:pt x="1021224" y="1098600"/>
                  <a:pt x="1018983" y="1098600"/>
                </a:cubicBezTo>
                <a:cubicBezTo>
                  <a:pt x="1016742" y="1098600"/>
                  <a:pt x="1016618" y="1100093"/>
                  <a:pt x="1016618" y="1100093"/>
                </a:cubicBezTo>
                <a:lnTo>
                  <a:pt x="1016618" y="1100093"/>
                </a:lnTo>
                <a:lnTo>
                  <a:pt x="1016618" y="1101587"/>
                </a:lnTo>
                <a:cubicBezTo>
                  <a:pt x="1021348" y="1101587"/>
                  <a:pt x="1023589" y="1101587"/>
                  <a:pt x="1025954" y="1101587"/>
                </a:cubicBezTo>
                <a:cubicBezTo>
                  <a:pt x="1028444" y="1100093"/>
                  <a:pt x="1028444" y="1100093"/>
                  <a:pt x="1030685" y="1098600"/>
                </a:cubicBezTo>
                <a:lnTo>
                  <a:pt x="1030685" y="1098600"/>
                </a:lnTo>
                <a:close/>
                <a:moveTo>
                  <a:pt x="885657" y="130213"/>
                </a:moveTo>
                <a:cubicBezTo>
                  <a:pt x="885657" y="128720"/>
                  <a:pt x="885657" y="127226"/>
                  <a:pt x="885657" y="125732"/>
                </a:cubicBezTo>
                <a:cubicBezTo>
                  <a:pt x="878686" y="125732"/>
                  <a:pt x="878686" y="125732"/>
                  <a:pt x="878686" y="125732"/>
                </a:cubicBezTo>
                <a:lnTo>
                  <a:pt x="878686" y="127226"/>
                </a:lnTo>
                <a:cubicBezTo>
                  <a:pt x="878686" y="128720"/>
                  <a:pt x="881051" y="130213"/>
                  <a:pt x="883417" y="131708"/>
                </a:cubicBezTo>
                <a:lnTo>
                  <a:pt x="885657" y="130213"/>
                </a:lnTo>
                <a:lnTo>
                  <a:pt x="885657" y="130213"/>
                </a:lnTo>
                <a:close/>
                <a:moveTo>
                  <a:pt x="82964" y="366366"/>
                </a:moveTo>
                <a:cubicBezTo>
                  <a:pt x="80599" y="367860"/>
                  <a:pt x="80599" y="367860"/>
                  <a:pt x="78233" y="367860"/>
                </a:cubicBezTo>
                <a:cubicBezTo>
                  <a:pt x="78233" y="369353"/>
                  <a:pt x="78233" y="370847"/>
                  <a:pt x="80599" y="372341"/>
                </a:cubicBezTo>
                <a:cubicBezTo>
                  <a:pt x="80599" y="372341"/>
                  <a:pt x="82964" y="372341"/>
                  <a:pt x="85329" y="372341"/>
                </a:cubicBezTo>
                <a:cubicBezTo>
                  <a:pt x="85329" y="370847"/>
                  <a:pt x="87694" y="370847"/>
                  <a:pt x="87694" y="369353"/>
                </a:cubicBezTo>
                <a:cubicBezTo>
                  <a:pt x="87694" y="367860"/>
                  <a:pt x="85329" y="366366"/>
                  <a:pt x="82964" y="366366"/>
                </a:cubicBezTo>
                <a:lnTo>
                  <a:pt x="82964" y="366366"/>
                </a:lnTo>
                <a:close/>
                <a:moveTo>
                  <a:pt x="108733" y="357527"/>
                </a:moveTo>
                <a:cubicBezTo>
                  <a:pt x="108733" y="357527"/>
                  <a:pt x="108733" y="356033"/>
                  <a:pt x="111098" y="356033"/>
                </a:cubicBezTo>
                <a:cubicBezTo>
                  <a:pt x="111098" y="354540"/>
                  <a:pt x="111098" y="354540"/>
                  <a:pt x="111098" y="353046"/>
                </a:cubicBezTo>
                <a:cubicBezTo>
                  <a:pt x="108733" y="353046"/>
                  <a:pt x="108733" y="351552"/>
                  <a:pt x="108733" y="350058"/>
                </a:cubicBezTo>
                <a:cubicBezTo>
                  <a:pt x="106367" y="351552"/>
                  <a:pt x="106367" y="353046"/>
                  <a:pt x="104002" y="353046"/>
                </a:cubicBezTo>
                <a:cubicBezTo>
                  <a:pt x="104002" y="354540"/>
                  <a:pt x="104002" y="354540"/>
                  <a:pt x="104002" y="356033"/>
                </a:cubicBezTo>
                <a:cubicBezTo>
                  <a:pt x="106367" y="356033"/>
                  <a:pt x="106367" y="357527"/>
                  <a:pt x="108733" y="357527"/>
                </a:cubicBezTo>
                <a:lnTo>
                  <a:pt x="108733" y="357527"/>
                </a:lnTo>
                <a:close/>
                <a:moveTo>
                  <a:pt x="1613410" y="568408"/>
                </a:moveTo>
                <a:cubicBezTo>
                  <a:pt x="1615775" y="569903"/>
                  <a:pt x="1615775" y="571396"/>
                  <a:pt x="1618140" y="571396"/>
                </a:cubicBezTo>
                <a:cubicBezTo>
                  <a:pt x="1620505" y="571396"/>
                  <a:pt x="1622871" y="569903"/>
                  <a:pt x="1622871" y="568408"/>
                </a:cubicBezTo>
                <a:lnTo>
                  <a:pt x="1622871" y="566915"/>
                </a:lnTo>
                <a:cubicBezTo>
                  <a:pt x="1620505" y="566915"/>
                  <a:pt x="1618140" y="566915"/>
                  <a:pt x="1618140" y="566915"/>
                </a:cubicBezTo>
                <a:cubicBezTo>
                  <a:pt x="1615775" y="566915"/>
                  <a:pt x="1615775" y="568408"/>
                  <a:pt x="1613410" y="568408"/>
                </a:cubicBezTo>
                <a:lnTo>
                  <a:pt x="1613410" y="568408"/>
                </a:lnTo>
                <a:close/>
                <a:moveTo>
                  <a:pt x="40763" y="465956"/>
                </a:moveTo>
                <a:cubicBezTo>
                  <a:pt x="38397" y="467449"/>
                  <a:pt x="36032" y="465956"/>
                  <a:pt x="33791" y="467449"/>
                </a:cubicBezTo>
                <a:cubicBezTo>
                  <a:pt x="33791" y="467449"/>
                  <a:pt x="33791" y="468943"/>
                  <a:pt x="36157" y="468943"/>
                </a:cubicBezTo>
                <a:cubicBezTo>
                  <a:pt x="38522" y="468943"/>
                  <a:pt x="40887" y="470437"/>
                  <a:pt x="43128" y="468943"/>
                </a:cubicBezTo>
                <a:cubicBezTo>
                  <a:pt x="43128" y="467449"/>
                  <a:pt x="43128" y="465956"/>
                  <a:pt x="40763" y="465956"/>
                </a:cubicBezTo>
                <a:lnTo>
                  <a:pt x="40763" y="465956"/>
                </a:lnTo>
                <a:lnTo>
                  <a:pt x="40763" y="465956"/>
                </a:lnTo>
                <a:close/>
                <a:moveTo>
                  <a:pt x="73627" y="486745"/>
                </a:moveTo>
                <a:cubicBezTo>
                  <a:pt x="71262" y="485251"/>
                  <a:pt x="73627" y="483757"/>
                  <a:pt x="71262" y="482263"/>
                </a:cubicBezTo>
                <a:cubicBezTo>
                  <a:pt x="68897" y="482263"/>
                  <a:pt x="68897" y="480770"/>
                  <a:pt x="66531" y="482263"/>
                </a:cubicBezTo>
                <a:cubicBezTo>
                  <a:pt x="66531" y="483757"/>
                  <a:pt x="64166" y="485251"/>
                  <a:pt x="66531" y="486745"/>
                </a:cubicBezTo>
                <a:cubicBezTo>
                  <a:pt x="68897" y="486745"/>
                  <a:pt x="71262" y="486745"/>
                  <a:pt x="73627" y="486745"/>
                </a:cubicBezTo>
                <a:lnTo>
                  <a:pt x="73627" y="486745"/>
                </a:lnTo>
                <a:close/>
                <a:moveTo>
                  <a:pt x="625852" y="1033244"/>
                </a:moveTo>
                <a:cubicBezTo>
                  <a:pt x="630583" y="1033244"/>
                  <a:pt x="630583" y="1033244"/>
                  <a:pt x="635189" y="1033244"/>
                </a:cubicBezTo>
                <a:cubicBezTo>
                  <a:pt x="635189" y="1031750"/>
                  <a:pt x="632824" y="1031750"/>
                  <a:pt x="632824" y="1030256"/>
                </a:cubicBezTo>
                <a:cubicBezTo>
                  <a:pt x="630459" y="1030256"/>
                  <a:pt x="628093" y="1030256"/>
                  <a:pt x="625852" y="1031750"/>
                </a:cubicBezTo>
                <a:cubicBezTo>
                  <a:pt x="625852" y="1031874"/>
                  <a:pt x="625852" y="1031874"/>
                  <a:pt x="625852" y="1033244"/>
                </a:cubicBezTo>
                <a:lnTo>
                  <a:pt x="625852" y="1033244"/>
                </a:lnTo>
                <a:close/>
                <a:moveTo>
                  <a:pt x="120434" y="250593"/>
                </a:moveTo>
                <a:cubicBezTo>
                  <a:pt x="120434" y="252087"/>
                  <a:pt x="120434" y="253580"/>
                  <a:pt x="120434" y="256568"/>
                </a:cubicBezTo>
                <a:lnTo>
                  <a:pt x="120434" y="256568"/>
                </a:lnTo>
                <a:cubicBezTo>
                  <a:pt x="122800" y="256568"/>
                  <a:pt x="122800" y="255074"/>
                  <a:pt x="122800" y="255074"/>
                </a:cubicBezTo>
                <a:cubicBezTo>
                  <a:pt x="122800" y="253580"/>
                  <a:pt x="122800" y="253580"/>
                  <a:pt x="122800" y="253580"/>
                </a:cubicBezTo>
                <a:cubicBezTo>
                  <a:pt x="125165" y="250593"/>
                  <a:pt x="125165" y="249099"/>
                  <a:pt x="122800" y="247605"/>
                </a:cubicBezTo>
                <a:cubicBezTo>
                  <a:pt x="120434" y="249099"/>
                  <a:pt x="120434" y="249099"/>
                  <a:pt x="120434" y="250593"/>
                </a:cubicBezTo>
                <a:lnTo>
                  <a:pt x="120434" y="250593"/>
                </a:lnTo>
                <a:close/>
                <a:moveTo>
                  <a:pt x="75868" y="483757"/>
                </a:moveTo>
                <a:cubicBezTo>
                  <a:pt x="78233" y="485251"/>
                  <a:pt x="78233" y="485251"/>
                  <a:pt x="78233" y="485251"/>
                </a:cubicBezTo>
                <a:cubicBezTo>
                  <a:pt x="80599" y="485251"/>
                  <a:pt x="82964" y="485251"/>
                  <a:pt x="87570" y="485251"/>
                </a:cubicBezTo>
                <a:cubicBezTo>
                  <a:pt x="87570" y="483757"/>
                  <a:pt x="89935" y="483757"/>
                  <a:pt x="89935" y="482263"/>
                </a:cubicBezTo>
                <a:cubicBezTo>
                  <a:pt x="87570" y="482263"/>
                  <a:pt x="85205" y="482263"/>
                  <a:pt x="85205" y="482263"/>
                </a:cubicBezTo>
                <a:cubicBezTo>
                  <a:pt x="82839" y="482263"/>
                  <a:pt x="82839" y="483757"/>
                  <a:pt x="82839" y="483757"/>
                </a:cubicBezTo>
                <a:cubicBezTo>
                  <a:pt x="80599" y="483757"/>
                  <a:pt x="78233" y="482263"/>
                  <a:pt x="75868" y="483757"/>
                </a:cubicBezTo>
                <a:lnTo>
                  <a:pt x="75868" y="483757"/>
                </a:lnTo>
                <a:close/>
                <a:moveTo>
                  <a:pt x="1625111" y="454005"/>
                </a:moveTo>
                <a:cubicBezTo>
                  <a:pt x="1625111" y="452511"/>
                  <a:pt x="1622746" y="452511"/>
                  <a:pt x="1620381" y="452511"/>
                </a:cubicBezTo>
                <a:cubicBezTo>
                  <a:pt x="1620381" y="452511"/>
                  <a:pt x="1620381" y="454005"/>
                  <a:pt x="1618016" y="455499"/>
                </a:cubicBezTo>
                <a:lnTo>
                  <a:pt x="1618016" y="455499"/>
                </a:lnTo>
                <a:cubicBezTo>
                  <a:pt x="1618016" y="456992"/>
                  <a:pt x="1620381" y="456992"/>
                  <a:pt x="1622746" y="456992"/>
                </a:cubicBezTo>
                <a:cubicBezTo>
                  <a:pt x="1622871" y="455499"/>
                  <a:pt x="1622871" y="455499"/>
                  <a:pt x="1625111" y="454005"/>
                </a:cubicBezTo>
                <a:lnTo>
                  <a:pt x="1625111" y="454005"/>
                </a:lnTo>
                <a:lnTo>
                  <a:pt x="1625111" y="454005"/>
                </a:lnTo>
                <a:close/>
                <a:moveTo>
                  <a:pt x="132136" y="719910"/>
                </a:moveTo>
                <a:cubicBezTo>
                  <a:pt x="134502" y="719910"/>
                  <a:pt x="134502" y="721403"/>
                  <a:pt x="136867" y="721403"/>
                </a:cubicBezTo>
                <a:cubicBezTo>
                  <a:pt x="136867" y="719910"/>
                  <a:pt x="136867" y="719910"/>
                  <a:pt x="136867" y="718415"/>
                </a:cubicBezTo>
                <a:cubicBezTo>
                  <a:pt x="134502" y="716922"/>
                  <a:pt x="134502" y="716922"/>
                  <a:pt x="132136" y="715428"/>
                </a:cubicBezTo>
                <a:cubicBezTo>
                  <a:pt x="132136" y="716922"/>
                  <a:pt x="132136" y="718415"/>
                  <a:pt x="132136" y="719910"/>
                </a:cubicBezTo>
                <a:lnTo>
                  <a:pt x="132136" y="719910"/>
                </a:lnTo>
                <a:close/>
                <a:moveTo>
                  <a:pt x="108733" y="369353"/>
                </a:moveTo>
                <a:cubicBezTo>
                  <a:pt x="108733" y="361884"/>
                  <a:pt x="108733" y="361884"/>
                  <a:pt x="106367" y="361884"/>
                </a:cubicBezTo>
                <a:cubicBezTo>
                  <a:pt x="106367" y="363378"/>
                  <a:pt x="108733" y="366366"/>
                  <a:pt x="106367" y="367860"/>
                </a:cubicBezTo>
                <a:lnTo>
                  <a:pt x="104002" y="367860"/>
                </a:lnTo>
                <a:cubicBezTo>
                  <a:pt x="106367" y="369353"/>
                  <a:pt x="106367" y="369353"/>
                  <a:pt x="108733" y="369353"/>
                </a:cubicBezTo>
                <a:lnTo>
                  <a:pt x="108733" y="369353"/>
                </a:lnTo>
                <a:close/>
                <a:moveTo>
                  <a:pt x="251395" y="153991"/>
                </a:moveTo>
                <a:cubicBezTo>
                  <a:pt x="253760" y="152497"/>
                  <a:pt x="256125" y="152497"/>
                  <a:pt x="256125" y="149509"/>
                </a:cubicBezTo>
                <a:cubicBezTo>
                  <a:pt x="253760" y="149509"/>
                  <a:pt x="253760" y="149509"/>
                  <a:pt x="251395" y="148015"/>
                </a:cubicBezTo>
                <a:cubicBezTo>
                  <a:pt x="251395" y="149634"/>
                  <a:pt x="251395" y="151127"/>
                  <a:pt x="251395" y="153991"/>
                </a:cubicBezTo>
                <a:lnTo>
                  <a:pt x="251395" y="153991"/>
                </a:lnTo>
                <a:close/>
                <a:moveTo>
                  <a:pt x="143838" y="177768"/>
                </a:moveTo>
                <a:cubicBezTo>
                  <a:pt x="148569" y="179262"/>
                  <a:pt x="148569" y="179262"/>
                  <a:pt x="150809" y="180755"/>
                </a:cubicBezTo>
                <a:cubicBezTo>
                  <a:pt x="150809" y="179262"/>
                  <a:pt x="150809" y="176274"/>
                  <a:pt x="150809" y="174780"/>
                </a:cubicBezTo>
                <a:cubicBezTo>
                  <a:pt x="148444" y="176274"/>
                  <a:pt x="148444" y="176274"/>
                  <a:pt x="143838" y="177768"/>
                </a:cubicBezTo>
                <a:lnTo>
                  <a:pt x="143838" y="177768"/>
                </a:lnTo>
                <a:close/>
                <a:moveTo>
                  <a:pt x="122675" y="841658"/>
                </a:moveTo>
                <a:lnTo>
                  <a:pt x="122675" y="841658"/>
                </a:lnTo>
                <a:cubicBezTo>
                  <a:pt x="125040" y="841658"/>
                  <a:pt x="127406" y="840164"/>
                  <a:pt x="129647" y="840164"/>
                </a:cubicBezTo>
                <a:lnTo>
                  <a:pt x="129647" y="838670"/>
                </a:lnTo>
                <a:lnTo>
                  <a:pt x="127281" y="838670"/>
                </a:lnTo>
                <a:cubicBezTo>
                  <a:pt x="124916" y="838670"/>
                  <a:pt x="122551" y="838670"/>
                  <a:pt x="122551" y="838670"/>
                </a:cubicBezTo>
                <a:cubicBezTo>
                  <a:pt x="122675" y="840164"/>
                  <a:pt x="122675" y="840164"/>
                  <a:pt x="122675" y="841658"/>
                </a:cubicBezTo>
                <a:lnTo>
                  <a:pt x="122675" y="841658"/>
                </a:lnTo>
                <a:close/>
                <a:moveTo>
                  <a:pt x="466758" y="1061502"/>
                </a:moveTo>
                <a:cubicBezTo>
                  <a:pt x="471488" y="1061502"/>
                  <a:pt x="473729" y="1061502"/>
                  <a:pt x="476094" y="1061502"/>
                </a:cubicBezTo>
                <a:cubicBezTo>
                  <a:pt x="476094" y="1060009"/>
                  <a:pt x="473729" y="1058515"/>
                  <a:pt x="471364" y="1058515"/>
                </a:cubicBezTo>
                <a:cubicBezTo>
                  <a:pt x="469123" y="1058515"/>
                  <a:pt x="469123" y="1060009"/>
                  <a:pt x="466758" y="1061502"/>
                </a:cubicBezTo>
                <a:lnTo>
                  <a:pt x="466758" y="1061502"/>
                </a:lnTo>
                <a:close/>
                <a:moveTo>
                  <a:pt x="118069" y="589198"/>
                </a:moveTo>
                <a:cubicBezTo>
                  <a:pt x="118069" y="589198"/>
                  <a:pt x="118069" y="590692"/>
                  <a:pt x="120434" y="590692"/>
                </a:cubicBezTo>
                <a:cubicBezTo>
                  <a:pt x="120434" y="589198"/>
                  <a:pt x="120434" y="587704"/>
                  <a:pt x="120434" y="586210"/>
                </a:cubicBezTo>
                <a:cubicBezTo>
                  <a:pt x="120434" y="584716"/>
                  <a:pt x="122800" y="584716"/>
                  <a:pt x="120434" y="583223"/>
                </a:cubicBezTo>
                <a:cubicBezTo>
                  <a:pt x="118069" y="584716"/>
                  <a:pt x="120434" y="586210"/>
                  <a:pt x="118069" y="587704"/>
                </a:cubicBezTo>
                <a:cubicBezTo>
                  <a:pt x="118069" y="587704"/>
                  <a:pt x="118069" y="587704"/>
                  <a:pt x="118069" y="589198"/>
                </a:cubicBezTo>
                <a:lnTo>
                  <a:pt x="118069" y="589198"/>
                </a:lnTo>
                <a:close/>
                <a:moveTo>
                  <a:pt x="89935" y="311467"/>
                </a:moveTo>
                <a:cubicBezTo>
                  <a:pt x="92300" y="311467"/>
                  <a:pt x="92300" y="311467"/>
                  <a:pt x="94666" y="311467"/>
                </a:cubicBezTo>
                <a:cubicBezTo>
                  <a:pt x="94666" y="309973"/>
                  <a:pt x="94666" y="308479"/>
                  <a:pt x="92300" y="306985"/>
                </a:cubicBezTo>
                <a:cubicBezTo>
                  <a:pt x="92300" y="306985"/>
                  <a:pt x="89935" y="306985"/>
                  <a:pt x="89935" y="308479"/>
                </a:cubicBezTo>
                <a:cubicBezTo>
                  <a:pt x="89935" y="308479"/>
                  <a:pt x="89935" y="309973"/>
                  <a:pt x="89935" y="311467"/>
                </a:cubicBezTo>
                <a:lnTo>
                  <a:pt x="89935" y="311467"/>
                </a:lnTo>
                <a:close/>
                <a:moveTo>
                  <a:pt x="22090" y="471931"/>
                </a:moveTo>
                <a:cubicBezTo>
                  <a:pt x="22090" y="474919"/>
                  <a:pt x="22090" y="474919"/>
                  <a:pt x="24455" y="474919"/>
                </a:cubicBezTo>
                <a:cubicBezTo>
                  <a:pt x="24455" y="474919"/>
                  <a:pt x="26820" y="473425"/>
                  <a:pt x="26820" y="471931"/>
                </a:cubicBezTo>
                <a:cubicBezTo>
                  <a:pt x="26820" y="471931"/>
                  <a:pt x="24455" y="471931"/>
                  <a:pt x="22090" y="471931"/>
                </a:cubicBezTo>
                <a:lnTo>
                  <a:pt x="22090" y="471931"/>
                </a:lnTo>
                <a:close/>
                <a:moveTo>
                  <a:pt x="253760" y="139177"/>
                </a:moveTo>
                <a:cubicBezTo>
                  <a:pt x="251395" y="137683"/>
                  <a:pt x="251395" y="137683"/>
                  <a:pt x="249030" y="137683"/>
                </a:cubicBezTo>
                <a:cubicBezTo>
                  <a:pt x="249030" y="140671"/>
                  <a:pt x="249030" y="140671"/>
                  <a:pt x="249030" y="140671"/>
                </a:cubicBezTo>
                <a:cubicBezTo>
                  <a:pt x="251395" y="140671"/>
                  <a:pt x="251395" y="140671"/>
                  <a:pt x="253760" y="140671"/>
                </a:cubicBezTo>
                <a:cubicBezTo>
                  <a:pt x="253760" y="139177"/>
                  <a:pt x="253760" y="139177"/>
                  <a:pt x="253760" y="139177"/>
                </a:cubicBezTo>
                <a:lnTo>
                  <a:pt x="253760" y="139177"/>
                </a:lnTo>
                <a:close/>
                <a:moveTo>
                  <a:pt x="78233" y="461474"/>
                </a:moveTo>
                <a:cubicBezTo>
                  <a:pt x="78233" y="462968"/>
                  <a:pt x="78233" y="462968"/>
                  <a:pt x="80599" y="462968"/>
                </a:cubicBezTo>
                <a:cubicBezTo>
                  <a:pt x="80599" y="464462"/>
                  <a:pt x="82964" y="464462"/>
                  <a:pt x="85329" y="462968"/>
                </a:cubicBezTo>
                <a:cubicBezTo>
                  <a:pt x="82964" y="462968"/>
                  <a:pt x="82964" y="461474"/>
                  <a:pt x="82964" y="459980"/>
                </a:cubicBezTo>
                <a:cubicBezTo>
                  <a:pt x="80599" y="461474"/>
                  <a:pt x="80599" y="461474"/>
                  <a:pt x="78233" y="461474"/>
                </a:cubicBezTo>
                <a:lnTo>
                  <a:pt x="78233" y="461474"/>
                </a:lnTo>
                <a:close/>
                <a:moveTo>
                  <a:pt x="1613410" y="459980"/>
                </a:moveTo>
                <a:lnTo>
                  <a:pt x="1611044" y="461474"/>
                </a:lnTo>
                <a:cubicBezTo>
                  <a:pt x="1611044" y="462968"/>
                  <a:pt x="1611044" y="462968"/>
                  <a:pt x="1613410" y="462968"/>
                </a:cubicBezTo>
                <a:cubicBezTo>
                  <a:pt x="1613410" y="461474"/>
                  <a:pt x="1615775" y="461474"/>
                  <a:pt x="1615775" y="459980"/>
                </a:cubicBezTo>
                <a:cubicBezTo>
                  <a:pt x="1615775" y="459980"/>
                  <a:pt x="1615775" y="459980"/>
                  <a:pt x="1613410" y="459980"/>
                </a:cubicBezTo>
                <a:lnTo>
                  <a:pt x="1613410" y="459980"/>
                </a:lnTo>
                <a:close/>
                <a:moveTo>
                  <a:pt x="141473" y="515004"/>
                </a:moveTo>
                <a:cubicBezTo>
                  <a:pt x="143838" y="513510"/>
                  <a:pt x="143838" y="512016"/>
                  <a:pt x="141473" y="510522"/>
                </a:cubicBezTo>
                <a:lnTo>
                  <a:pt x="139108" y="512016"/>
                </a:lnTo>
                <a:cubicBezTo>
                  <a:pt x="139108" y="513510"/>
                  <a:pt x="141473" y="513510"/>
                  <a:pt x="141473" y="515004"/>
                </a:cubicBezTo>
                <a:lnTo>
                  <a:pt x="141473" y="515004"/>
                </a:lnTo>
                <a:close/>
                <a:moveTo>
                  <a:pt x="120434" y="596667"/>
                </a:moveTo>
                <a:cubicBezTo>
                  <a:pt x="122800" y="595173"/>
                  <a:pt x="122800" y="595173"/>
                  <a:pt x="120434" y="593679"/>
                </a:cubicBezTo>
                <a:lnTo>
                  <a:pt x="118069" y="593679"/>
                </a:lnTo>
                <a:cubicBezTo>
                  <a:pt x="118069" y="595173"/>
                  <a:pt x="118069" y="595173"/>
                  <a:pt x="118069" y="596667"/>
                </a:cubicBezTo>
                <a:lnTo>
                  <a:pt x="120434" y="596667"/>
                </a:lnTo>
                <a:lnTo>
                  <a:pt x="120434" y="596667"/>
                </a:lnTo>
                <a:close/>
                <a:moveTo>
                  <a:pt x="169482" y="892200"/>
                </a:moveTo>
                <a:cubicBezTo>
                  <a:pt x="171848" y="892200"/>
                  <a:pt x="174213" y="892200"/>
                  <a:pt x="174213" y="892200"/>
                </a:cubicBezTo>
                <a:cubicBezTo>
                  <a:pt x="174213" y="890706"/>
                  <a:pt x="174213" y="890706"/>
                  <a:pt x="174213" y="889212"/>
                </a:cubicBezTo>
                <a:cubicBezTo>
                  <a:pt x="171848" y="889212"/>
                  <a:pt x="171848" y="889212"/>
                  <a:pt x="169482" y="890706"/>
                </a:cubicBezTo>
                <a:cubicBezTo>
                  <a:pt x="169482" y="890706"/>
                  <a:pt x="169482" y="890706"/>
                  <a:pt x="169482" y="892200"/>
                </a:cubicBezTo>
                <a:lnTo>
                  <a:pt x="169482" y="892200"/>
                </a:lnTo>
                <a:close/>
                <a:moveTo>
                  <a:pt x="1625111" y="574384"/>
                </a:moveTo>
                <a:cubicBezTo>
                  <a:pt x="1620381" y="574384"/>
                  <a:pt x="1620381" y="574384"/>
                  <a:pt x="1618140" y="574384"/>
                </a:cubicBezTo>
                <a:cubicBezTo>
                  <a:pt x="1620505" y="575878"/>
                  <a:pt x="1622871" y="575878"/>
                  <a:pt x="1625111" y="574384"/>
                </a:cubicBezTo>
                <a:lnTo>
                  <a:pt x="1625111" y="574384"/>
                </a:lnTo>
                <a:close/>
                <a:moveTo>
                  <a:pt x="1615775" y="730366"/>
                </a:moveTo>
                <a:cubicBezTo>
                  <a:pt x="1613410" y="728873"/>
                  <a:pt x="1611044" y="728873"/>
                  <a:pt x="1611044" y="728873"/>
                </a:cubicBezTo>
                <a:cubicBezTo>
                  <a:pt x="1608679" y="730366"/>
                  <a:pt x="1608679" y="730366"/>
                  <a:pt x="1611044" y="731860"/>
                </a:cubicBezTo>
                <a:cubicBezTo>
                  <a:pt x="1611169" y="730366"/>
                  <a:pt x="1613410" y="730366"/>
                  <a:pt x="1615775" y="730366"/>
                </a:cubicBezTo>
                <a:lnTo>
                  <a:pt x="1615775" y="730366"/>
                </a:lnTo>
                <a:close/>
                <a:moveTo>
                  <a:pt x="143838" y="855103"/>
                </a:moveTo>
                <a:cubicBezTo>
                  <a:pt x="141473" y="858090"/>
                  <a:pt x="143838" y="858090"/>
                  <a:pt x="143838" y="859584"/>
                </a:cubicBezTo>
                <a:cubicBezTo>
                  <a:pt x="146079" y="858090"/>
                  <a:pt x="146079" y="856596"/>
                  <a:pt x="143838" y="855103"/>
                </a:cubicBezTo>
                <a:lnTo>
                  <a:pt x="143838" y="855103"/>
                </a:lnTo>
                <a:close/>
                <a:moveTo>
                  <a:pt x="642285" y="139177"/>
                </a:moveTo>
                <a:cubicBezTo>
                  <a:pt x="644650" y="139177"/>
                  <a:pt x="644650" y="137683"/>
                  <a:pt x="642285" y="136189"/>
                </a:cubicBezTo>
                <a:cubicBezTo>
                  <a:pt x="642285" y="137683"/>
                  <a:pt x="639920" y="137683"/>
                  <a:pt x="639920" y="139177"/>
                </a:cubicBezTo>
                <a:lnTo>
                  <a:pt x="642285" y="139177"/>
                </a:lnTo>
                <a:lnTo>
                  <a:pt x="642285" y="139177"/>
                </a:lnTo>
                <a:close/>
                <a:moveTo>
                  <a:pt x="590747" y="145152"/>
                </a:moveTo>
                <a:cubicBezTo>
                  <a:pt x="595478" y="145152"/>
                  <a:pt x="595478" y="145152"/>
                  <a:pt x="597718" y="143658"/>
                </a:cubicBezTo>
                <a:cubicBezTo>
                  <a:pt x="595478" y="143658"/>
                  <a:pt x="593112" y="143658"/>
                  <a:pt x="590747" y="145152"/>
                </a:cubicBezTo>
                <a:lnTo>
                  <a:pt x="590747" y="145152"/>
                </a:lnTo>
                <a:close/>
                <a:moveTo>
                  <a:pt x="162511" y="170423"/>
                </a:moveTo>
                <a:lnTo>
                  <a:pt x="162511" y="170423"/>
                </a:lnTo>
                <a:lnTo>
                  <a:pt x="162511" y="171917"/>
                </a:lnTo>
                <a:cubicBezTo>
                  <a:pt x="162511" y="171917"/>
                  <a:pt x="162511" y="171917"/>
                  <a:pt x="164876" y="171917"/>
                </a:cubicBezTo>
                <a:cubicBezTo>
                  <a:pt x="164876" y="170423"/>
                  <a:pt x="164876" y="170423"/>
                  <a:pt x="164876" y="170423"/>
                </a:cubicBezTo>
                <a:cubicBezTo>
                  <a:pt x="164876" y="168929"/>
                  <a:pt x="164876" y="168929"/>
                  <a:pt x="162511" y="170423"/>
                </a:cubicBezTo>
                <a:lnTo>
                  <a:pt x="162511" y="170423"/>
                </a:lnTo>
                <a:close/>
                <a:moveTo>
                  <a:pt x="1599467" y="492720"/>
                </a:moveTo>
                <a:cubicBezTo>
                  <a:pt x="1599467" y="494214"/>
                  <a:pt x="1597102" y="494214"/>
                  <a:pt x="1597102" y="495708"/>
                </a:cubicBezTo>
                <a:cubicBezTo>
                  <a:pt x="1599467" y="497202"/>
                  <a:pt x="1599467" y="497202"/>
                  <a:pt x="1601832" y="495708"/>
                </a:cubicBezTo>
                <a:cubicBezTo>
                  <a:pt x="1601708" y="494214"/>
                  <a:pt x="1601708" y="494214"/>
                  <a:pt x="1599467" y="492720"/>
                </a:cubicBezTo>
                <a:lnTo>
                  <a:pt x="1599467" y="492720"/>
                </a:lnTo>
                <a:close/>
                <a:moveTo>
                  <a:pt x="141473" y="734723"/>
                </a:moveTo>
                <a:cubicBezTo>
                  <a:pt x="141473" y="736217"/>
                  <a:pt x="143838" y="736217"/>
                  <a:pt x="143838" y="734723"/>
                </a:cubicBezTo>
                <a:lnTo>
                  <a:pt x="141473" y="734723"/>
                </a:lnTo>
                <a:lnTo>
                  <a:pt x="141473" y="734723"/>
                </a:lnTo>
                <a:close/>
                <a:moveTo>
                  <a:pt x="1629842" y="672355"/>
                </a:moveTo>
                <a:cubicBezTo>
                  <a:pt x="1629842" y="673849"/>
                  <a:pt x="1632207" y="673849"/>
                  <a:pt x="1632207" y="673849"/>
                </a:cubicBezTo>
                <a:lnTo>
                  <a:pt x="1632207" y="673849"/>
                </a:lnTo>
                <a:cubicBezTo>
                  <a:pt x="1632207" y="672355"/>
                  <a:pt x="1632207" y="672355"/>
                  <a:pt x="1632207" y="672355"/>
                </a:cubicBezTo>
                <a:lnTo>
                  <a:pt x="1629842" y="672355"/>
                </a:lnTo>
                <a:lnTo>
                  <a:pt x="1629842" y="672355"/>
                </a:lnTo>
                <a:close/>
                <a:moveTo>
                  <a:pt x="1679014" y="589198"/>
                </a:moveTo>
                <a:lnTo>
                  <a:pt x="1681380" y="589198"/>
                </a:lnTo>
                <a:lnTo>
                  <a:pt x="1681380" y="589198"/>
                </a:lnTo>
                <a:cubicBezTo>
                  <a:pt x="1681380" y="587704"/>
                  <a:pt x="1681380" y="587704"/>
                  <a:pt x="1681380" y="587704"/>
                </a:cubicBezTo>
                <a:cubicBezTo>
                  <a:pt x="1681380" y="587704"/>
                  <a:pt x="1679014" y="587704"/>
                  <a:pt x="1679014" y="589198"/>
                </a:cubicBezTo>
                <a:lnTo>
                  <a:pt x="1679014" y="589198"/>
                </a:lnTo>
                <a:close/>
                <a:moveTo>
                  <a:pt x="1594736" y="552101"/>
                </a:moveTo>
                <a:cubicBezTo>
                  <a:pt x="1597102" y="552101"/>
                  <a:pt x="1599467" y="553595"/>
                  <a:pt x="1599467" y="552101"/>
                </a:cubicBezTo>
                <a:cubicBezTo>
                  <a:pt x="1597102" y="550607"/>
                  <a:pt x="1597102" y="550607"/>
                  <a:pt x="1594736" y="552101"/>
                </a:cubicBezTo>
                <a:lnTo>
                  <a:pt x="1594736" y="552101"/>
                </a:lnTo>
                <a:close/>
                <a:moveTo>
                  <a:pt x="1636813" y="670861"/>
                </a:moveTo>
                <a:cubicBezTo>
                  <a:pt x="1639178" y="670861"/>
                  <a:pt x="1641544" y="672355"/>
                  <a:pt x="1641544" y="669368"/>
                </a:cubicBezTo>
                <a:cubicBezTo>
                  <a:pt x="1641544" y="669368"/>
                  <a:pt x="1639178" y="669368"/>
                  <a:pt x="1636813" y="670861"/>
                </a:cubicBezTo>
                <a:lnTo>
                  <a:pt x="1636813" y="670861"/>
                </a:lnTo>
                <a:close/>
                <a:moveTo>
                  <a:pt x="85329" y="345576"/>
                </a:moveTo>
                <a:cubicBezTo>
                  <a:pt x="82964" y="345576"/>
                  <a:pt x="82964" y="347070"/>
                  <a:pt x="85329" y="348564"/>
                </a:cubicBezTo>
                <a:cubicBezTo>
                  <a:pt x="85329" y="347070"/>
                  <a:pt x="85329" y="345576"/>
                  <a:pt x="85329" y="345576"/>
                </a:cubicBezTo>
                <a:lnTo>
                  <a:pt x="85329" y="345576"/>
                </a:lnTo>
                <a:close/>
                <a:moveTo>
                  <a:pt x="581411" y="143658"/>
                </a:moveTo>
                <a:cubicBezTo>
                  <a:pt x="579045" y="143658"/>
                  <a:pt x="579045" y="143658"/>
                  <a:pt x="576680" y="143658"/>
                </a:cubicBezTo>
                <a:lnTo>
                  <a:pt x="576680" y="143658"/>
                </a:lnTo>
                <a:cubicBezTo>
                  <a:pt x="576680" y="145152"/>
                  <a:pt x="576680" y="145152"/>
                  <a:pt x="576680" y="145152"/>
                </a:cubicBezTo>
                <a:cubicBezTo>
                  <a:pt x="579045" y="145152"/>
                  <a:pt x="579045" y="145152"/>
                  <a:pt x="581411" y="143658"/>
                </a:cubicBezTo>
                <a:lnTo>
                  <a:pt x="581411" y="143658"/>
                </a:lnTo>
                <a:close/>
                <a:moveTo>
                  <a:pt x="639920" y="145152"/>
                </a:moveTo>
                <a:cubicBezTo>
                  <a:pt x="639920" y="143658"/>
                  <a:pt x="639920" y="143658"/>
                  <a:pt x="639920" y="143658"/>
                </a:cubicBezTo>
                <a:lnTo>
                  <a:pt x="639920" y="142164"/>
                </a:lnTo>
                <a:cubicBezTo>
                  <a:pt x="637554" y="142164"/>
                  <a:pt x="637554" y="143658"/>
                  <a:pt x="637554" y="143658"/>
                </a:cubicBezTo>
                <a:cubicBezTo>
                  <a:pt x="637554" y="143658"/>
                  <a:pt x="637554" y="145152"/>
                  <a:pt x="639920" y="145152"/>
                </a:cubicBezTo>
                <a:lnTo>
                  <a:pt x="639920" y="145152"/>
                </a:lnTo>
                <a:close/>
                <a:moveTo>
                  <a:pt x="614151" y="1031874"/>
                </a:moveTo>
                <a:cubicBezTo>
                  <a:pt x="616516" y="1031874"/>
                  <a:pt x="616516" y="1031874"/>
                  <a:pt x="618881" y="1031874"/>
                </a:cubicBezTo>
                <a:cubicBezTo>
                  <a:pt x="616516" y="1030381"/>
                  <a:pt x="616516" y="1030381"/>
                  <a:pt x="614151" y="1031874"/>
                </a:cubicBezTo>
                <a:lnTo>
                  <a:pt x="614151" y="1031874"/>
                </a:lnTo>
                <a:close/>
                <a:moveTo>
                  <a:pt x="639920" y="1064490"/>
                </a:moveTo>
                <a:cubicBezTo>
                  <a:pt x="637554" y="1064490"/>
                  <a:pt x="637554" y="1062996"/>
                  <a:pt x="635189" y="1065984"/>
                </a:cubicBezTo>
                <a:cubicBezTo>
                  <a:pt x="637554" y="1065984"/>
                  <a:pt x="637554" y="1065984"/>
                  <a:pt x="639920" y="1064490"/>
                </a:cubicBezTo>
                <a:lnTo>
                  <a:pt x="639920" y="1064490"/>
                </a:lnTo>
                <a:close/>
                <a:moveTo>
                  <a:pt x="160146" y="663517"/>
                </a:moveTo>
                <a:cubicBezTo>
                  <a:pt x="160146" y="663517"/>
                  <a:pt x="157781" y="663517"/>
                  <a:pt x="157781" y="662023"/>
                </a:cubicBezTo>
                <a:lnTo>
                  <a:pt x="157781" y="663517"/>
                </a:lnTo>
                <a:lnTo>
                  <a:pt x="157781" y="663517"/>
                </a:lnTo>
                <a:lnTo>
                  <a:pt x="160146" y="663517"/>
                </a:lnTo>
                <a:lnTo>
                  <a:pt x="160146" y="663517"/>
                </a:lnTo>
                <a:close/>
                <a:moveTo>
                  <a:pt x="75868" y="372341"/>
                </a:moveTo>
                <a:lnTo>
                  <a:pt x="75868" y="372341"/>
                </a:lnTo>
                <a:lnTo>
                  <a:pt x="75868" y="373835"/>
                </a:lnTo>
                <a:lnTo>
                  <a:pt x="75868" y="373835"/>
                </a:lnTo>
                <a:cubicBezTo>
                  <a:pt x="75868" y="372341"/>
                  <a:pt x="75868" y="372341"/>
                  <a:pt x="75868" y="372341"/>
                </a:cubicBezTo>
                <a:lnTo>
                  <a:pt x="75868" y="372341"/>
                </a:lnTo>
                <a:close/>
                <a:moveTo>
                  <a:pt x="1636813" y="673849"/>
                </a:moveTo>
                <a:lnTo>
                  <a:pt x="1636813" y="673849"/>
                </a:lnTo>
                <a:cubicBezTo>
                  <a:pt x="1636813" y="672355"/>
                  <a:pt x="1636813" y="672355"/>
                  <a:pt x="1636813" y="672355"/>
                </a:cubicBezTo>
                <a:cubicBezTo>
                  <a:pt x="1636813" y="672355"/>
                  <a:pt x="1636813" y="672355"/>
                  <a:pt x="1634448" y="673849"/>
                </a:cubicBezTo>
                <a:cubicBezTo>
                  <a:pt x="1636813" y="673849"/>
                  <a:pt x="1636813" y="673849"/>
                  <a:pt x="1636813" y="673849"/>
                </a:cubicBezTo>
                <a:lnTo>
                  <a:pt x="1636813" y="673849"/>
                </a:lnTo>
                <a:close/>
                <a:moveTo>
                  <a:pt x="1615775" y="678331"/>
                </a:moveTo>
                <a:lnTo>
                  <a:pt x="1615775" y="678331"/>
                </a:lnTo>
                <a:lnTo>
                  <a:pt x="1615775" y="678331"/>
                </a:lnTo>
                <a:cubicBezTo>
                  <a:pt x="1615775" y="679824"/>
                  <a:pt x="1615775" y="679824"/>
                  <a:pt x="1615775" y="679824"/>
                </a:cubicBezTo>
                <a:lnTo>
                  <a:pt x="1615775" y="678331"/>
                </a:lnTo>
                <a:lnTo>
                  <a:pt x="1615775" y="678331"/>
                </a:lnTo>
                <a:close/>
                <a:moveTo>
                  <a:pt x="110973" y="510522"/>
                </a:moveTo>
                <a:lnTo>
                  <a:pt x="110973" y="510522"/>
                </a:lnTo>
                <a:cubicBezTo>
                  <a:pt x="108608" y="510522"/>
                  <a:pt x="108608" y="510522"/>
                  <a:pt x="108608" y="510522"/>
                </a:cubicBezTo>
                <a:lnTo>
                  <a:pt x="108608" y="512016"/>
                </a:lnTo>
                <a:cubicBezTo>
                  <a:pt x="110973" y="512016"/>
                  <a:pt x="110973" y="510522"/>
                  <a:pt x="110973" y="510522"/>
                </a:cubicBezTo>
                <a:lnTo>
                  <a:pt x="110973" y="510522"/>
                </a:lnTo>
                <a:close/>
                <a:moveTo>
                  <a:pt x="108733" y="479276"/>
                </a:moveTo>
                <a:cubicBezTo>
                  <a:pt x="108733" y="477782"/>
                  <a:pt x="108733" y="477782"/>
                  <a:pt x="108733" y="477782"/>
                </a:cubicBezTo>
                <a:cubicBezTo>
                  <a:pt x="106367" y="477782"/>
                  <a:pt x="106367" y="477782"/>
                  <a:pt x="106367" y="477782"/>
                </a:cubicBezTo>
                <a:cubicBezTo>
                  <a:pt x="106367" y="479276"/>
                  <a:pt x="106367" y="479276"/>
                  <a:pt x="108733" y="479276"/>
                </a:cubicBezTo>
                <a:lnTo>
                  <a:pt x="108733" y="479276"/>
                </a:lnTo>
                <a:lnTo>
                  <a:pt x="108733" y="479276"/>
                </a:lnTo>
                <a:close/>
                <a:moveTo>
                  <a:pt x="885657" y="134695"/>
                </a:moveTo>
                <a:lnTo>
                  <a:pt x="883292" y="134695"/>
                </a:lnTo>
                <a:cubicBezTo>
                  <a:pt x="883292" y="134695"/>
                  <a:pt x="883292" y="134695"/>
                  <a:pt x="885657" y="134695"/>
                </a:cubicBezTo>
                <a:lnTo>
                  <a:pt x="885657" y="134695"/>
                </a:lnTo>
                <a:lnTo>
                  <a:pt x="885657" y="134695"/>
                </a:lnTo>
                <a:lnTo>
                  <a:pt x="885657" y="134695"/>
                </a:lnTo>
                <a:close/>
                <a:moveTo>
                  <a:pt x="256125" y="247605"/>
                </a:moveTo>
                <a:cubicBezTo>
                  <a:pt x="256125" y="247605"/>
                  <a:pt x="256125" y="247605"/>
                  <a:pt x="258491" y="247605"/>
                </a:cubicBezTo>
                <a:cubicBezTo>
                  <a:pt x="256125" y="247605"/>
                  <a:pt x="256125" y="247605"/>
                  <a:pt x="256125" y="247605"/>
                </a:cubicBezTo>
                <a:lnTo>
                  <a:pt x="256125" y="247605"/>
                </a:lnTo>
                <a:lnTo>
                  <a:pt x="256125" y="247605"/>
                </a:lnTo>
                <a:lnTo>
                  <a:pt x="256125" y="247605"/>
                </a:lnTo>
                <a:close/>
                <a:moveTo>
                  <a:pt x="97031" y="800079"/>
                </a:moveTo>
                <a:cubicBezTo>
                  <a:pt x="97031" y="801573"/>
                  <a:pt x="97031" y="801573"/>
                  <a:pt x="97031" y="801573"/>
                </a:cubicBezTo>
                <a:lnTo>
                  <a:pt x="97031" y="801573"/>
                </a:lnTo>
                <a:lnTo>
                  <a:pt x="97031" y="801573"/>
                </a:lnTo>
                <a:cubicBezTo>
                  <a:pt x="97031" y="801573"/>
                  <a:pt x="97031" y="801573"/>
                  <a:pt x="97031" y="800079"/>
                </a:cubicBezTo>
                <a:lnTo>
                  <a:pt x="97031" y="800079"/>
                </a:lnTo>
                <a:close/>
                <a:moveTo>
                  <a:pt x="1655611" y="523842"/>
                </a:moveTo>
                <a:cubicBezTo>
                  <a:pt x="1653245" y="523842"/>
                  <a:pt x="1653245" y="523842"/>
                  <a:pt x="1653245" y="522348"/>
                </a:cubicBezTo>
                <a:cubicBezTo>
                  <a:pt x="1653245" y="523842"/>
                  <a:pt x="1653245" y="523842"/>
                  <a:pt x="1653245" y="523842"/>
                </a:cubicBezTo>
                <a:lnTo>
                  <a:pt x="1653245" y="523842"/>
                </a:lnTo>
                <a:cubicBezTo>
                  <a:pt x="1653245" y="523842"/>
                  <a:pt x="1653245" y="523842"/>
                  <a:pt x="1655611" y="523842"/>
                </a:cubicBezTo>
                <a:lnTo>
                  <a:pt x="1655611" y="523842"/>
                </a:lnTo>
                <a:close/>
                <a:moveTo>
                  <a:pt x="29061" y="468943"/>
                </a:moveTo>
                <a:lnTo>
                  <a:pt x="29061" y="468943"/>
                </a:lnTo>
                <a:lnTo>
                  <a:pt x="29061" y="468943"/>
                </a:lnTo>
                <a:lnTo>
                  <a:pt x="29061" y="468943"/>
                </a:lnTo>
                <a:lnTo>
                  <a:pt x="29061" y="468943"/>
                </a:lnTo>
                <a:lnTo>
                  <a:pt x="29061" y="468943"/>
                </a:lnTo>
                <a:close/>
                <a:moveTo>
                  <a:pt x="1618140" y="688788"/>
                </a:moveTo>
                <a:lnTo>
                  <a:pt x="1620505" y="688788"/>
                </a:lnTo>
                <a:lnTo>
                  <a:pt x="1620505" y="688788"/>
                </a:lnTo>
                <a:cubicBezTo>
                  <a:pt x="1620505" y="688788"/>
                  <a:pt x="1620505" y="688788"/>
                  <a:pt x="1620505" y="687294"/>
                </a:cubicBezTo>
                <a:cubicBezTo>
                  <a:pt x="1620505" y="688788"/>
                  <a:pt x="1618140" y="688788"/>
                  <a:pt x="1618140" y="688788"/>
                </a:cubicBezTo>
                <a:lnTo>
                  <a:pt x="1618140" y="688788"/>
                </a:lnTo>
                <a:close/>
                <a:moveTo>
                  <a:pt x="1597102" y="445166"/>
                </a:moveTo>
                <a:cubicBezTo>
                  <a:pt x="1597102" y="445166"/>
                  <a:pt x="1597102" y="445166"/>
                  <a:pt x="1599467" y="445166"/>
                </a:cubicBezTo>
                <a:lnTo>
                  <a:pt x="1599467" y="445166"/>
                </a:lnTo>
                <a:lnTo>
                  <a:pt x="1599467" y="443672"/>
                </a:lnTo>
                <a:cubicBezTo>
                  <a:pt x="1597102" y="443672"/>
                  <a:pt x="1597102" y="445166"/>
                  <a:pt x="1597102" y="445166"/>
                </a:cubicBezTo>
                <a:lnTo>
                  <a:pt x="1597102" y="445166"/>
                </a:lnTo>
                <a:close/>
                <a:moveTo>
                  <a:pt x="347375" y="143658"/>
                </a:moveTo>
                <a:lnTo>
                  <a:pt x="345009" y="142164"/>
                </a:lnTo>
                <a:lnTo>
                  <a:pt x="345009" y="143658"/>
                </a:lnTo>
                <a:lnTo>
                  <a:pt x="345009" y="143658"/>
                </a:lnTo>
                <a:cubicBezTo>
                  <a:pt x="345009" y="143658"/>
                  <a:pt x="345009" y="143658"/>
                  <a:pt x="347375" y="143658"/>
                </a:cubicBezTo>
                <a:lnTo>
                  <a:pt x="347375" y="143658"/>
                </a:lnTo>
                <a:close/>
                <a:moveTo>
                  <a:pt x="347375" y="1062996"/>
                </a:moveTo>
                <a:lnTo>
                  <a:pt x="347375" y="1064490"/>
                </a:lnTo>
                <a:lnTo>
                  <a:pt x="347375" y="1064490"/>
                </a:lnTo>
                <a:cubicBezTo>
                  <a:pt x="347375" y="1062996"/>
                  <a:pt x="347375" y="1062996"/>
                  <a:pt x="347375" y="1062996"/>
                </a:cubicBezTo>
                <a:lnTo>
                  <a:pt x="347375" y="1062996"/>
                </a:lnTo>
                <a:lnTo>
                  <a:pt x="347375" y="1062996"/>
                </a:lnTo>
                <a:close/>
                <a:moveTo>
                  <a:pt x="1625111" y="577372"/>
                </a:moveTo>
                <a:lnTo>
                  <a:pt x="1625111" y="577372"/>
                </a:lnTo>
                <a:cubicBezTo>
                  <a:pt x="1625111" y="577372"/>
                  <a:pt x="1625111" y="577372"/>
                  <a:pt x="1622746" y="577372"/>
                </a:cubicBezTo>
                <a:lnTo>
                  <a:pt x="1622746" y="577372"/>
                </a:lnTo>
                <a:cubicBezTo>
                  <a:pt x="1622871" y="577372"/>
                  <a:pt x="1622871" y="577372"/>
                  <a:pt x="1625111" y="577372"/>
                </a:cubicBezTo>
                <a:lnTo>
                  <a:pt x="1625111" y="577372"/>
                </a:lnTo>
                <a:close/>
              </a:path>
            </a:pathLst>
          </a:custGeom>
          <a:solidFill>
            <a:srgbClr val="000000"/>
          </a:solidFill>
          <a:ln w="1245" cap="flat">
            <a:noFill/>
            <a:prstDash val="solid"/>
            <a:miter/>
          </a:ln>
        </p:spPr>
        <p:txBody>
          <a:bodyPr rtlCol="0" anchor="ctr"/>
          <a:lstStyle/>
          <a:p>
            <a:endParaRPr lang="zh-CN" altLang="en-US"/>
          </a:p>
        </p:txBody>
      </p:sp>
      <p:sp>
        <p:nvSpPr>
          <p:cNvPr id="47" name="图形 1">
            <a:extLst>
              <a:ext uri="{FF2B5EF4-FFF2-40B4-BE49-F238E27FC236}">
                <a16:creationId xmlns:a16="http://schemas.microsoft.com/office/drawing/2014/main" xmlns="" id="{A23A082E-6ADB-466B-86D1-61DF19398B21}"/>
              </a:ext>
            </a:extLst>
          </p:cNvPr>
          <p:cNvSpPr/>
          <p:nvPr/>
        </p:nvSpPr>
        <p:spPr>
          <a:xfrm>
            <a:off x="9404049" y="4010401"/>
            <a:ext cx="1608694" cy="663075"/>
          </a:xfrm>
          <a:custGeom>
            <a:avLst/>
            <a:gdLst>
              <a:gd name="connsiteX0" fmla="*/ 12150346 w 12183480"/>
              <a:gd name="connsiteY0" fmla="*/ 2426047 h 3403706"/>
              <a:gd name="connsiteX1" fmla="*/ 12175479 w 12183480"/>
              <a:gd name="connsiteY1" fmla="*/ 2413267 h 3403706"/>
              <a:gd name="connsiteX2" fmla="*/ 12162699 w 12183480"/>
              <a:gd name="connsiteY2" fmla="*/ 2413267 h 3403706"/>
              <a:gd name="connsiteX3" fmla="*/ 12149919 w 12183480"/>
              <a:gd name="connsiteY3" fmla="*/ 2400487 h 3403706"/>
              <a:gd name="connsiteX4" fmla="*/ 12137139 w 12183480"/>
              <a:gd name="connsiteY4" fmla="*/ 2413267 h 3403706"/>
              <a:gd name="connsiteX5" fmla="*/ 12112006 w 12183480"/>
              <a:gd name="connsiteY5" fmla="*/ 2413267 h 3403706"/>
              <a:gd name="connsiteX6" fmla="*/ 12074093 w 12183480"/>
              <a:gd name="connsiteY6" fmla="*/ 2375353 h 3403706"/>
              <a:gd name="connsiteX7" fmla="*/ 12048958 w 12183480"/>
              <a:gd name="connsiteY7" fmla="*/ 2375353 h 3403706"/>
              <a:gd name="connsiteX8" fmla="*/ 12048958 w 12183480"/>
              <a:gd name="connsiteY8" fmla="*/ 2375353 h 3403706"/>
              <a:gd name="connsiteX9" fmla="*/ 11998265 w 12183480"/>
              <a:gd name="connsiteY9" fmla="*/ 2362573 h 3403706"/>
              <a:gd name="connsiteX10" fmla="*/ 11985485 w 12183480"/>
              <a:gd name="connsiteY10" fmla="*/ 2337440 h 3403706"/>
              <a:gd name="connsiteX11" fmla="*/ 11998265 w 12183480"/>
              <a:gd name="connsiteY11" fmla="*/ 2337440 h 3403706"/>
              <a:gd name="connsiteX12" fmla="*/ 12074093 w 12183480"/>
              <a:gd name="connsiteY12" fmla="*/ 2324660 h 3403706"/>
              <a:gd name="connsiteX13" fmla="*/ 12074093 w 12183480"/>
              <a:gd name="connsiteY13" fmla="*/ 2324660 h 3403706"/>
              <a:gd name="connsiteX14" fmla="*/ 12061313 w 12183480"/>
              <a:gd name="connsiteY14" fmla="*/ 2324660 h 3403706"/>
              <a:gd name="connsiteX15" fmla="*/ 12036178 w 12183480"/>
              <a:gd name="connsiteY15" fmla="*/ 2311880 h 3403706"/>
              <a:gd name="connsiteX16" fmla="*/ 12036178 w 12183480"/>
              <a:gd name="connsiteY16" fmla="*/ 2324660 h 3403706"/>
              <a:gd name="connsiteX17" fmla="*/ 12036178 w 12183480"/>
              <a:gd name="connsiteY17" fmla="*/ 2311880 h 3403706"/>
              <a:gd name="connsiteX18" fmla="*/ 12036178 w 12183480"/>
              <a:gd name="connsiteY18" fmla="*/ 2299100 h 3403706"/>
              <a:gd name="connsiteX19" fmla="*/ 12048958 w 12183480"/>
              <a:gd name="connsiteY19" fmla="*/ 2299100 h 3403706"/>
              <a:gd name="connsiteX20" fmla="*/ 12023825 w 12183480"/>
              <a:gd name="connsiteY20" fmla="*/ 2286320 h 3403706"/>
              <a:gd name="connsiteX21" fmla="*/ 12036605 w 12183480"/>
              <a:gd name="connsiteY21" fmla="*/ 2273540 h 3403706"/>
              <a:gd name="connsiteX22" fmla="*/ 12036605 w 12183480"/>
              <a:gd name="connsiteY22" fmla="*/ 2248406 h 3403706"/>
              <a:gd name="connsiteX23" fmla="*/ 12036605 w 12183480"/>
              <a:gd name="connsiteY23" fmla="*/ 2273540 h 3403706"/>
              <a:gd name="connsiteX24" fmla="*/ 12011471 w 12183480"/>
              <a:gd name="connsiteY24" fmla="*/ 2260760 h 3403706"/>
              <a:gd name="connsiteX25" fmla="*/ 12049385 w 12183480"/>
              <a:gd name="connsiteY25" fmla="*/ 2210493 h 3403706"/>
              <a:gd name="connsiteX26" fmla="*/ 12036605 w 12183480"/>
              <a:gd name="connsiteY26" fmla="*/ 2210493 h 3403706"/>
              <a:gd name="connsiteX27" fmla="*/ 12023825 w 12183480"/>
              <a:gd name="connsiteY27" fmla="*/ 2172579 h 3403706"/>
              <a:gd name="connsiteX28" fmla="*/ 12036605 w 12183480"/>
              <a:gd name="connsiteY28" fmla="*/ 2172579 h 3403706"/>
              <a:gd name="connsiteX29" fmla="*/ 12049385 w 12183480"/>
              <a:gd name="connsiteY29" fmla="*/ 2134665 h 3403706"/>
              <a:gd name="connsiteX30" fmla="*/ 12011471 w 12183480"/>
              <a:gd name="connsiteY30" fmla="*/ 2121885 h 3403706"/>
              <a:gd name="connsiteX31" fmla="*/ 11998691 w 12183480"/>
              <a:gd name="connsiteY31" fmla="*/ 2109106 h 3403706"/>
              <a:gd name="connsiteX32" fmla="*/ 12023825 w 12183480"/>
              <a:gd name="connsiteY32" fmla="*/ 2096326 h 3403706"/>
              <a:gd name="connsiteX33" fmla="*/ 12011045 w 12183480"/>
              <a:gd name="connsiteY33" fmla="*/ 2058412 h 3403706"/>
              <a:gd name="connsiteX34" fmla="*/ 11985911 w 12183480"/>
              <a:gd name="connsiteY34" fmla="*/ 2045632 h 3403706"/>
              <a:gd name="connsiteX35" fmla="*/ 11998691 w 12183480"/>
              <a:gd name="connsiteY35" fmla="*/ 2032852 h 3403706"/>
              <a:gd name="connsiteX36" fmla="*/ 11998691 w 12183480"/>
              <a:gd name="connsiteY36" fmla="*/ 2032852 h 3403706"/>
              <a:gd name="connsiteX37" fmla="*/ 12011471 w 12183480"/>
              <a:gd name="connsiteY37" fmla="*/ 2032852 h 3403706"/>
              <a:gd name="connsiteX38" fmla="*/ 11948424 w 12183480"/>
              <a:gd name="connsiteY38" fmla="*/ 2045632 h 3403706"/>
              <a:gd name="connsiteX39" fmla="*/ 11935644 w 12183480"/>
              <a:gd name="connsiteY39" fmla="*/ 2032852 h 3403706"/>
              <a:gd name="connsiteX40" fmla="*/ 11935644 w 12183480"/>
              <a:gd name="connsiteY40" fmla="*/ 2020072 h 3403706"/>
              <a:gd name="connsiteX41" fmla="*/ 11910510 w 12183480"/>
              <a:gd name="connsiteY41" fmla="*/ 2032852 h 3403706"/>
              <a:gd name="connsiteX42" fmla="*/ 11872597 w 12183480"/>
              <a:gd name="connsiteY42" fmla="*/ 2007719 h 3403706"/>
              <a:gd name="connsiteX43" fmla="*/ 11872597 w 12183480"/>
              <a:gd name="connsiteY43" fmla="*/ 2020498 h 3403706"/>
              <a:gd name="connsiteX44" fmla="*/ 11821902 w 12183480"/>
              <a:gd name="connsiteY44" fmla="*/ 1982585 h 3403706"/>
              <a:gd name="connsiteX45" fmla="*/ 11834682 w 12183480"/>
              <a:gd name="connsiteY45" fmla="*/ 1982585 h 3403706"/>
              <a:gd name="connsiteX46" fmla="*/ 11821902 w 12183480"/>
              <a:gd name="connsiteY46" fmla="*/ 1969805 h 3403706"/>
              <a:gd name="connsiteX47" fmla="*/ 11847037 w 12183480"/>
              <a:gd name="connsiteY47" fmla="*/ 1969805 h 3403706"/>
              <a:gd name="connsiteX48" fmla="*/ 11809123 w 12183480"/>
              <a:gd name="connsiteY48" fmla="*/ 1931891 h 3403706"/>
              <a:gd name="connsiteX49" fmla="*/ 11821902 w 12183480"/>
              <a:gd name="connsiteY49" fmla="*/ 1919111 h 3403706"/>
              <a:gd name="connsiteX50" fmla="*/ 11809123 w 12183480"/>
              <a:gd name="connsiteY50" fmla="*/ 1919111 h 3403706"/>
              <a:gd name="connsiteX51" fmla="*/ 11821902 w 12183480"/>
              <a:gd name="connsiteY51" fmla="*/ 1893978 h 3403706"/>
              <a:gd name="connsiteX52" fmla="*/ 11847037 w 12183480"/>
              <a:gd name="connsiteY52" fmla="*/ 1881198 h 3403706"/>
              <a:gd name="connsiteX53" fmla="*/ 11834257 w 12183480"/>
              <a:gd name="connsiteY53" fmla="*/ 1868418 h 3403706"/>
              <a:gd name="connsiteX54" fmla="*/ 11847037 w 12183480"/>
              <a:gd name="connsiteY54" fmla="*/ 1868418 h 3403706"/>
              <a:gd name="connsiteX55" fmla="*/ 11834257 w 12183480"/>
              <a:gd name="connsiteY55" fmla="*/ 1843284 h 3403706"/>
              <a:gd name="connsiteX56" fmla="*/ 11834257 w 12183480"/>
              <a:gd name="connsiteY56" fmla="*/ 1843284 h 3403706"/>
              <a:gd name="connsiteX57" fmla="*/ 11834257 w 12183480"/>
              <a:gd name="connsiteY57" fmla="*/ 1830504 h 3403706"/>
              <a:gd name="connsiteX58" fmla="*/ 11809123 w 12183480"/>
              <a:gd name="connsiteY58" fmla="*/ 1830504 h 3403706"/>
              <a:gd name="connsiteX59" fmla="*/ 11771209 w 12183480"/>
              <a:gd name="connsiteY59" fmla="*/ 1805371 h 3403706"/>
              <a:gd name="connsiteX60" fmla="*/ 11809123 w 12183480"/>
              <a:gd name="connsiteY60" fmla="*/ 1792591 h 3403706"/>
              <a:gd name="connsiteX61" fmla="*/ 11809123 w 12183480"/>
              <a:gd name="connsiteY61" fmla="*/ 1779811 h 3403706"/>
              <a:gd name="connsiteX62" fmla="*/ 11758429 w 12183480"/>
              <a:gd name="connsiteY62" fmla="*/ 1767031 h 3403706"/>
              <a:gd name="connsiteX63" fmla="*/ 11745650 w 12183480"/>
              <a:gd name="connsiteY63" fmla="*/ 1741897 h 3403706"/>
              <a:gd name="connsiteX64" fmla="*/ 11770783 w 12183480"/>
              <a:gd name="connsiteY64" fmla="*/ 1741897 h 3403706"/>
              <a:gd name="connsiteX65" fmla="*/ 11770783 w 12183480"/>
              <a:gd name="connsiteY65" fmla="*/ 1729117 h 3403706"/>
              <a:gd name="connsiteX66" fmla="*/ 11783563 w 12183480"/>
              <a:gd name="connsiteY66" fmla="*/ 1716337 h 3403706"/>
              <a:gd name="connsiteX67" fmla="*/ 11770783 w 12183480"/>
              <a:gd name="connsiteY67" fmla="*/ 1716337 h 3403706"/>
              <a:gd name="connsiteX68" fmla="*/ 11770783 w 12183480"/>
              <a:gd name="connsiteY68" fmla="*/ 1716337 h 3403706"/>
              <a:gd name="connsiteX69" fmla="*/ 11745650 w 12183480"/>
              <a:gd name="connsiteY69" fmla="*/ 1716337 h 3403706"/>
              <a:gd name="connsiteX70" fmla="*/ 11745650 w 12183480"/>
              <a:gd name="connsiteY70" fmla="*/ 1703558 h 3403706"/>
              <a:gd name="connsiteX71" fmla="*/ 11770783 w 12183480"/>
              <a:gd name="connsiteY71" fmla="*/ 1703558 h 3403706"/>
              <a:gd name="connsiteX72" fmla="*/ 11770783 w 12183480"/>
              <a:gd name="connsiteY72" fmla="*/ 1690778 h 3403706"/>
              <a:gd name="connsiteX73" fmla="*/ 11770783 w 12183480"/>
              <a:gd name="connsiteY73" fmla="*/ 1690778 h 3403706"/>
              <a:gd name="connsiteX74" fmla="*/ 11758003 w 12183480"/>
              <a:gd name="connsiteY74" fmla="*/ 1652864 h 3403706"/>
              <a:gd name="connsiteX75" fmla="*/ 11783137 w 12183480"/>
              <a:gd name="connsiteY75" fmla="*/ 1640084 h 3403706"/>
              <a:gd name="connsiteX76" fmla="*/ 11770358 w 12183480"/>
              <a:gd name="connsiteY76" fmla="*/ 1614950 h 3403706"/>
              <a:gd name="connsiteX77" fmla="*/ 11783137 w 12183480"/>
              <a:gd name="connsiteY77" fmla="*/ 1602170 h 3403706"/>
              <a:gd name="connsiteX78" fmla="*/ 11808271 w 12183480"/>
              <a:gd name="connsiteY78" fmla="*/ 1526769 h 3403706"/>
              <a:gd name="connsiteX79" fmla="*/ 11795491 w 12183480"/>
              <a:gd name="connsiteY79" fmla="*/ 1551903 h 3403706"/>
              <a:gd name="connsiteX80" fmla="*/ 11782711 w 12183480"/>
              <a:gd name="connsiteY80" fmla="*/ 1577037 h 3403706"/>
              <a:gd name="connsiteX81" fmla="*/ 11732018 w 12183480"/>
              <a:gd name="connsiteY81" fmla="*/ 1640084 h 3403706"/>
              <a:gd name="connsiteX82" fmla="*/ 11668970 w 12183480"/>
              <a:gd name="connsiteY82" fmla="*/ 1715485 h 3403706"/>
              <a:gd name="connsiteX83" fmla="*/ 11706884 w 12183480"/>
              <a:gd name="connsiteY83" fmla="*/ 1728265 h 3403706"/>
              <a:gd name="connsiteX84" fmla="*/ 11706884 w 12183480"/>
              <a:gd name="connsiteY84" fmla="*/ 1728265 h 3403706"/>
              <a:gd name="connsiteX85" fmla="*/ 11694104 w 12183480"/>
              <a:gd name="connsiteY85" fmla="*/ 1741045 h 3403706"/>
              <a:gd name="connsiteX86" fmla="*/ 11681324 w 12183480"/>
              <a:gd name="connsiteY86" fmla="*/ 1753825 h 3403706"/>
              <a:gd name="connsiteX87" fmla="*/ 11706458 w 12183480"/>
              <a:gd name="connsiteY87" fmla="*/ 1741045 h 3403706"/>
              <a:gd name="connsiteX88" fmla="*/ 11668544 w 12183480"/>
              <a:gd name="connsiteY88" fmla="*/ 1778959 h 3403706"/>
              <a:gd name="connsiteX89" fmla="*/ 11668544 w 12183480"/>
              <a:gd name="connsiteY89" fmla="*/ 1816872 h 3403706"/>
              <a:gd name="connsiteX90" fmla="*/ 11655764 w 12183480"/>
              <a:gd name="connsiteY90" fmla="*/ 1829652 h 3403706"/>
              <a:gd name="connsiteX91" fmla="*/ 11680898 w 12183480"/>
              <a:gd name="connsiteY91" fmla="*/ 1842432 h 3403706"/>
              <a:gd name="connsiteX92" fmla="*/ 11655764 w 12183480"/>
              <a:gd name="connsiteY92" fmla="*/ 1855212 h 3403706"/>
              <a:gd name="connsiteX93" fmla="*/ 11668544 w 12183480"/>
              <a:gd name="connsiteY93" fmla="*/ 1855212 h 3403706"/>
              <a:gd name="connsiteX94" fmla="*/ 11668544 w 12183480"/>
              <a:gd name="connsiteY94" fmla="*/ 1867992 h 3403706"/>
              <a:gd name="connsiteX95" fmla="*/ 11592717 w 12183480"/>
              <a:gd name="connsiteY95" fmla="*/ 1880772 h 3403706"/>
              <a:gd name="connsiteX96" fmla="*/ 11617851 w 12183480"/>
              <a:gd name="connsiteY96" fmla="*/ 1867992 h 3403706"/>
              <a:gd name="connsiteX97" fmla="*/ 11605071 w 12183480"/>
              <a:gd name="connsiteY97" fmla="*/ 1855212 h 3403706"/>
              <a:gd name="connsiteX98" fmla="*/ 11605071 w 12183480"/>
              <a:gd name="connsiteY98" fmla="*/ 1855212 h 3403706"/>
              <a:gd name="connsiteX99" fmla="*/ 11592291 w 12183480"/>
              <a:gd name="connsiteY99" fmla="*/ 1842432 h 3403706"/>
              <a:gd name="connsiteX100" fmla="*/ 11605071 w 12183480"/>
              <a:gd name="connsiteY100" fmla="*/ 1829652 h 3403706"/>
              <a:gd name="connsiteX101" fmla="*/ 11617851 w 12183480"/>
              <a:gd name="connsiteY101" fmla="*/ 1842432 h 3403706"/>
              <a:gd name="connsiteX102" fmla="*/ 11630631 w 12183480"/>
              <a:gd name="connsiteY102" fmla="*/ 1817298 h 3403706"/>
              <a:gd name="connsiteX103" fmla="*/ 11592717 w 12183480"/>
              <a:gd name="connsiteY103" fmla="*/ 1817298 h 3403706"/>
              <a:gd name="connsiteX104" fmla="*/ 11605497 w 12183480"/>
              <a:gd name="connsiteY104" fmla="*/ 1804518 h 3403706"/>
              <a:gd name="connsiteX105" fmla="*/ 11580363 w 12183480"/>
              <a:gd name="connsiteY105" fmla="*/ 1817298 h 3403706"/>
              <a:gd name="connsiteX106" fmla="*/ 11580363 w 12183480"/>
              <a:gd name="connsiteY106" fmla="*/ 1817298 h 3403706"/>
              <a:gd name="connsiteX107" fmla="*/ 11580363 w 12183480"/>
              <a:gd name="connsiteY107" fmla="*/ 1792165 h 3403706"/>
              <a:gd name="connsiteX108" fmla="*/ 11593143 w 12183480"/>
              <a:gd name="connsiteY108" fmla="*/ 1792165 h 3403706"/>
              <a:gd name="connsiteX109" fmla="*/ 11605923 w 12183480"/>
              <a:gd name="connsiteY109" fmla="*/ 1792165 h 3403706"/>
              <a:gd name="connsiteX110" fmla="*/ 11631057 w 12183480"/>
              <a:gd name="connsiteY110" fmla="*/ 1779385 h 3403706"/>
              <a:gd name="connsiteX111" fmla="*/ 11631057 w 12183480"/>
              <a:gd name="connsiteY111" fmla="*/ 1766605 h 3403706"/>
              <a:gd name="connsiteX112" fmla="*/ 11643837 w 12183480"/>
              <a:gd name="connsiteY112" fmla="*/ 1753825 h 3403706"/>
              <a:gd name="connsiteX113" fmla="*/ 11593143 w 12183480"/>
              <a:gd name="connsiteY113" fmla="*/ 1741045 h 3403706"/>
              <a:gd name="connsiteX114" fmla="*/ 11605923 w 12183480"/>
              <a:gd name="connsiteY114" fmla="*/ 1741045 h 3403706"/>
              <a:gd name="connsiteX115" fmla="*/ 11593143 w 12183480"/>
              <a:gd name="connsiteY115" fmla="*/ 1728265 h 3403706"/>
              <a:gd name="connsiteX116" fmla="*/ 11605923 w 12183480"/>
              <a:gd name="connsiteY116" fmla="*/ 1715485 h 3403706"/>
              <a:gd name="connsiteX117" fmla="*/ 11656617 w 12183480"/>
              <a:gd name="connsiteY117" fmla="*/ 1728265 h 3403706"/>
              <a:gd name="connsiteX118" fmla="*/ 11643837 w 12183480"/>
              <a:gd name="connsiteY118" fmla="*/ 1715485 h 3403706"/>
              <a:gd name="connsiteX119" fmla="*/ 11656617 w 12183480"/>
              <a:gd name="connsiteY119" fmla="*/ 1702706 h 3403706"/>
              <a:gd name="connsiteX120" fmla="*/ 11618703 w 12183480"/>
              <a:gd name="connsiteY120" fmla="*/ 1702706 h 3403706"/>
              <a:gd name="connsiteX121" fmla="*/ 11618703 w 12183480"/>
              <a:gd name="connsiteY121" fmla="*/ 1702706 h 3403706"/>
              <a:gd name="connsiteX122" fmla="*/ 11618703 w 12183480"/>
              <a:gd name="connsiteY122" fmla="*/ 1689926 h 3403706"/>
              <a:gd name="connsiteX123" fmla="*/ 11605923 w 12183480"/>
              <a:gd name="connsiteY123" fmla="*/ 1689926 h 3403706"/>
              <a:gd name="connsiteX124" fmla="*/ 11631057 w 12183480"/>
              <a:gd name="connsiteY124" fmla="*/ 1664792 h 3403706"/>
              <a:gd name="connsiteX125" fmla="*/ 11605923 w 12183480"/>
              <a:gd name="connsiteY125" fmla="*/ 1664792 h 3403706"/>
              <a:gd name="connsiteX126" fmla="*/ 11618703 w 12183480"/>
              <a:gd name="connsiteY126" fmla="*/ 1652012 h 3403706"/>
              <a:gd name="connsiteX127" fmla="*/ 11643837 w 12183480"/>
              <a:gd name="connsiteY127" fmla="*/ 1652012 h 3403706"/>
              <a:gd name="connsiteX128" fmla="*/ 11706884 w 12183480"/>
              <a:gd name="connsiteY128" fmla="*/ 1677146 h 3403706"/>
              <a:gd name="connsiteX129" fmla="*/ 11694104 w 12183480"/>
              <a:gd name="connsiteY129" fmla="*/ 1652012 h 3403706"/>
              <a:gd name="connsiteX130" fmla="*/ 11643411 w 12183480"/>
              <a:gd name="connsiteY130" fmla="*/ 1652012 h 3403706"/>
              <a:gd name="connsiteX131" fmla="*/ 11656190 w 12183480"/>
              <a:gd name="connsiteY131" fmla="*/ 1639232 h 3403706"/>
              <a:gd name="connsiteX132" fmla="*/ 11643411 w 12183480"/>
              <a:gd name="connsiteY132" fmla="*/ 1639232 h 3403706"/>
              <a:gd name="connsiteX133" fmla="*/ 11605497 w 12183480"/>
              <a:gd name="connsiteY133" fmla="*/ 1639232 h 3403706"/>
              <a:gd name="connsiteX134" fmla="*/ 11618277 w 12183480"/>
              <a:gd name="connsiteY134" fmla="*/ 1601319 h 3403706"/>
              <a:gd name="connsiteX135" fmla="*/ 11580363 w 12183480"/>
              <a:gd name="connsiteY135" fmla="*/ 1601319 h 3403706"/>
              <a:gd name="connsiteX136" fmla="*/ 11555230 w 12183480"/>
              <a:gd name="connsiteY136" fmla="*/ 1626452 h 3403706"/>
              <a:gd name="connsiteX137" fmla="*/ 11580363 w 12183480"/>
              <a:gd name="connsiteY137" fmla="*/ 1664366 h 3403706"/>
              <a:gd name="connsiteX138" fmla="*/ 11567583 w 12183480"/>
              <a:gd name="connsiteY138" fmla="*/ 1677146 h 3403706"/>
              <a:gd name="connsiteX139" fmla="*/ 11580363 w 12183480"/>
              <a:gd name="connsiteY139" fmla="*/ 1715059 h 3403706"/>
              <a:gd name="connsiteX140" fmla="*/ 11542450 w 12183480"/>
              <a:gd name="connsiteY140" fmla="*/ 1727839 h 3403706"/>
              <a:gd name="connsiteX141" fmla="*/ 11517315 w 12183480"/>
              <a:gd name="connsiteY141" fmla="*/ 1752973 h 3403706"/>
              <a:gd name="connsiteX142" fmla="*/ 11530095 w 12183480"/>
              <a:gd name="connsiteY142" fmla="*/ 1778107 h 3403706"/>
              <a:gd name="connsiteX143" fmla="*/ 11504962 w 12183480"/>
              <a:gd name="connsiteY143" fmla="*/ 1828374 h 3403706"/>
              <a:gd name="connsiteX144" fmla="*/ 11479829 w 12183480"/>
              <a:gd name="connsiteY144" fmla="*/ 1790461 h 3403706"/>
              <a:gd name="connsiteX145" fmla="*/ 11492608 w 12183480"/>
              <a:gd name="connsiteY145" fmla="*/ 1790461 h 3403706"/>
              <a:gd name="connsiteX146" fmla="*/ 11492608 w 12183480"/>
              <a:gd name="connsiteY146" fmla="*/ 1765327 h 3403706"/>
              <a:gd name="connsiteX147" fmla="*/ 11467474 w 12183480"/>
              <a:gd name="connsiteY147" fmla="*/ 1752547 h 3403706"/>
              <a:gd name="connsiteX148" fmla="*/ 11467474 w 12183480"/>
              <a:gd name="connsiteY148" fmla="*/ 1765327 h 3403706"/>
              <a:gd name="connsiteX149" fmla="*/ 11454694 w 12183480"/>
              <a:gd name="connsiteY149" fmla="*/ 1765327 h 3403706"/>
              <a:gd name="connsiteX150" fmla="*/ 11454694 w 12183480"/>
              <a:gd name="connsiteY150" fmla="*/ 1740193 h 3403706"/>
              <a:gd name="connsiteX151" fmla="*/ 11404001 w 12183480"/>
              <a:gd name="connsiteY151" fmla="*/ 1740193 h 3403706"/>
              <a:gd name="connsiteX152" fmla="*/ 11404001 w 12183480"/>
              <a:gd name="connsiteY152" fmla="*/ 1740193 h 3403706"/>
              <a:gd name="connsiteX153" fmla="*/ 11429134 w 12183480"/>
              <a:gd name="connsiteY153" fmla="*/ 1727413 h 3403706"/>
              <a:gd name="connsiteX154" fmla="*/ 11467049 w 12183480"/>
              <a:gd name="connsiteY154" fmla="*/ 1714633 h 3403706"/>
              <a:gd name="connsiteX155" fmla="*/ 11429134 w 12183480"/>
              <a:gd name="connsiteY155" fmla="*/ 1689500 h 3403706"/>
              <a:gd name="connsiteX156" fmla="*/ 11404001 w 12183480"/>
              <a:gd name="connsiteY156" fmla="*/ 1689500 h 3403706"/>
              <a:gd name="connsiteX157" fmla="*/ 11429134 w 12183480"/>
              <a:gd name="connsiteY157" fmla="*/ 1664366 h 3403706"/>
              <a:gd name="connsiteX158" fmla="*/ 11416355 w 12183480"/>
              <a:gd name="connsiteY158" fmla="*/ 1651586 h 3403706"/>
              <a:gd name="connsiteX159" fmla="*/ 11441489 w 12183480"/>
              <a:gd name="connsiteY159" fmla="*/ 1626452 h 3403706"/>
              <a:gd name="connsiteX160" fmla="*/ 11403575 w 12183480"/>
              <a:gd name="connsiteY160" fmla="*/ 1588539 h 3403706"/>
              <a:gd name="connsiteX161" fmla="*/ 11403575 w 12183480"/>
              <a:gd name="connsiteY161" fmla="*/ 1588539 h 3403706"/>
              <a:gd name="connsiteX162" fmla="*/ 11441489 w 12183480"/>
              <a:gd name="connsiteY162" fmla="*/ 1588539 h 3403706"/>
              <a:gd name="connsiteX163" fmla="*/ 11428709 w 12183480"/>
              <a:gd name="connsiteY163" fmla="*/ 1575759 h 3403706"/>
              <a:gd name="connsiteX164" fmla="*/ 11403575 w 12183480"/>
              <a:gd name="connsiteY164" fmla="*/ 1550625 h 3403706"/>
              <a:gd name="connsiteX165" fmla="*/ 11390795 w 12183480"/>
              <a:gd name="connsiteY165" fmla="*/ 1500357 h 3403706"/>
              <a:gd name="connsiteX166" fmla="*/ 11415929 w 12183480"/>
              <a:gd name="connsiteY166" fmla="*/ 1500357 h 3403706"/>
              <a:gd name="connsiteX167" fmla="*/ 11415929 w 12183480"/>
              <a:gd name="connsiteY167" fmla="*/ 1462444 h 3403706"/>
              <a:gd name="connsiteX168" fmla="*/ 11403149 w 12183480"/>
              <a:gd name="connsiteY168" fmla="*/ 1387043 h 3403706"/>
              <a:gd name="connsiteX169" fmla="*/ 11390369 w 12183480"/>
              <a:gd name="connsiteY169" fmla="*/ 1336775 h 3403706"/>
              <a:gd name="connsiteX170" fmla="*/ 11415503 w 12183480"/>
              <a:gd name="connsiteY170" fmla="*/ 1323995 h 3403706"/>
              <a:gd name="connsiteX171" fmla="*/ 11402723 w 12183480"/>
              <a:gd name="connsiteY171" fmla="*/ 1323995 h 3403706"/>
              <a:gd name="connsiteX172" fmla="*/ 11389943 w 12183480"/>
              <a:gd name="connsiteY172" fmla="*/ 1311215 h 3403706"/>
              <a:gd name="connsiteX173" fmla="*/ 11402723 w 12183480"/>
              <a:gd name="connsiteY173" fmla="*/ 1298435 h 3403706"/>
              <a:gd name="connsiteX174" fmla="*/ 11427856 w 12183480"/>
              <a:gd name="connsiteY174" fmla="*/ 1235388 h 3403706"/>
              <a:gd name="connsiteX175" fmla="*/ 11377163 w 12183480"/>
              <a:gd name="connsiteY175" fmla="*/ 1235388 h 3403706"/>
              <a:gd name="connsiteX176" fmla="*/ 11352030 w 12183480"/>
              <a:gd name="connsiteY176" fmla="*/ 1273302 h 3403706"/>
              <a:gd name="connsiteX177" fmla="*/ 11301336 w 12183480"/>
              <a:gd name="connsiteY177" fmla="*/ 1298435 h 3403706"/>
              <a:gd name="connsiteX178" fmla="*/ 11314116 w 12183480"/>
              <a:gd name="connsiteY178" fmla="*/ 1273302 h 3403706"/>
              <a:gd name="connsiteX179" fmla="*/ 11301336 w 12183480"/>
              <a:gd name="connsiteY179" fmla="*/ 1286082 h 3403706"/>
              <a:gd name="connsiteX180" fmla="*/ 11276202 w 12183480"/>
              <a:gd name="connsiteY180" fmla="*/ 1298861 h 3403706"/>
              <a:gd name="connsiteX181" fmla="*/ 11276202 w 12183480"/>
              <a:gd name="connsiteY181" fmla="*/ 1298861 h 3403706"/>
              <a:gd name="connsiteX182" fmla="*/ 11225508 w 12183480"/>
              <a:gd name="connsiteY182" fmla="*/ 1311641 h 3403706"/>
              <a:gd name="connsiteX183" fmla="*/ 11238288 w 12183480"/>
              <a:gd name="connsiteY183" fmla="*/ 1261374 h 3403706"/>
              <a:gd name="connsiteX184" fmla="*/ 11213155 w 12183480"/>
              <a:gd name="connsiteY184" fmla="*/ 1274154 h 3403706"/>
              <a:gd name="connsiteX185" fmla="*/ 11225935 w 12183480"/>
              <a:gd name="connsiteY185" fmla="*/ 1261374 h 3403706"/>
              <a:gd name="connsiteX186" fmla="*/ 11213155 w 12183480"/>
              <a:gd name="connsiteY186" fmla="*/ 1236240 h 3403706"/>
              <a:gd name="connsiteX187" fmla="*/ 11225935 w 12183480"/>
              <a:gd name="connsiteY187" fmla="*/ 1286508 h 3403706"/>
              <a:gd name="connsiteX188" fmla="*/ 11086634 w 12183480"/>
              <a:gd name="connsiteY188" fmla="*/ 1349555 h 3403706"/>
              <a:gd name="connsiteX189" fmla="*/ 11048720 w 12183480"/>
              <a:gd name="connsiteY189" fmla="*/ 1362335 h 3403706"/>
              <a:gd name="connsiteX190" fmla="*/ 11061500 w 12183480"/>
              <a:gd name="connsiteY190" fmla="*/ 1349555 h 3403706"/>
              <a:gd name="connsiteX191" fmla="*/ 11010807 w 12183480"/>
              <a:gd name="connsiteY191" fmla="*/ 1324421 h 3403706"/>
              <a:gd name="connsiteX192" fmla="*/ 10985673 w 12183480"/>
              <a:gd name="connsiteY192" fmla="*/ 1299288 h 3403706"/>
              <a:gd name="connsiteX193" fmla="*/ 10998453 w 12183480"/>
              <a:gd name="connsiteY193" fmla="*/ 1299288 h 3403706"/>
              <a:gd name="connsiteX194" fmla="*/ 10998453 w 12183480"/>
              <a:gd name="connsiteY194" fmla="*/ 1261374 h 3403706"/>
              <a:gd name="connsiteX195" fmla="*/ 10960539 w 12183480"/>
              <a:gd name="connsiteY195" fmla="*/ 1211106 h 3403706"/>
              <a:gd name="connsiteX196" fmla="*/ 10960539 w 12183480"/>
              <a:gd name="connsiteY196" fmla="*/ 1198326 h 3403706"/>
              <a:gd name="connsiteX197" fmla="*/ 10973319 w 12183480"/>
              <a:gd name="connsiteY197" fmla="*/ 1148059 h 3403706"/>
              <a:gd name="connsiteX198" fmla="*/ 11024013 w 12183480"/>
              <a:gd name="connsiteY198" fmla="*/ 1185973 h 3403706"/>
              <a:gd name="connsiteX199" fmla="*/ 11024013 w 12183480"/>
              <a:gd name="connsiteY199" fmla="*/ 1173193 h 3403706"/>
              <a:gd name="connsiteX200" fmla="*/ 10998879 w 12183480"/>
              <a:gd name="connsiteY200" fmla="*/ 1148059 h 3403706"/>
              <a:gd name="connsiteX201" fmla="*/ 11011659 w 12183480"/>
              <a:gd name="connsiteY201" fmla="*/ 1135279 h 3403706"/>
              <a:gd name="connsiteX202" fmla="*/ 10998879 w 12183480"/>
              <a:gd name="connsiteY202" fmla="*/ 1085012 h 3403706"/>
              <a:gd name="connsiteX203" fmla="*/ 10973745 w 12183480"/>
              <a:gd name="connsiteY203" fmla="*/ 1085012 h 3403706"/>
              <a:gd name="connsiteX204" fmla="*/ 10923051 w 12183480"/>
              <a:gd name="connsiteY204" fmla="*/ 1034744 h 3403706"/>
              <a:gd name="connsiteX205" fmla="*/ 10948186 w 12183480"/>
              <a:gd name="connsiteY205" fmla="*/ 1021964 h 3403706"/>
              <a:gd name="connsiteX206" fmla="*/ 10948186 w 12183480"/>
              <a:gd name="connsiteY206" fmla="*/ 996830 h 3403706"/>
              <a:gd name="connsiteX207" fmla="*/ 10923051 w 12183480"/>
              <a:gd name="connsiteY207" fmla="*/ 946563 h 3403706"/>
              <a:gd name="connsiteX208" fmla="*/ 10897918 w 12183480"/>
              <a:gd name="connsiteY208" fmla="*/ 959343 h 3403706"/>
              <a:gd name="connsiteX209" fmla="*/ 10935831 w 12183480"/>
              <a:gd name="connsiteY209" fmla="*/ 997256 h 3403706"/>
              <a:gd name="connsiteX210" fmla="*/ 10923051 w 12183480"/>
              <a:gd name="connsiteY210" fmla="*/ 1010036 h 3403706"/>
              <a:gd name="connsiteX211" fmla="*/ 10923051 w 12183480"/>
              <a:gd name="connsiteY211" fmla="*/ 1047950 h 3403706"/>
              <a:gd name="connsiteX212" fmla="*/ 10910271 w 12183480"/>
              <a:gd name="connsiteY212" fmla="*/ 1060730 h 3403706"/>
              <a:gd name="connsiteX213" fmla="*/ 10897491 w 12183480"/>
              <a:gd name="connsiteY213" fmla="*/ 1098643 h 3403706"/>
              <a:gd name="connsiteX214" fmla="*/ 10884712 w 12183480"/>
              <a:gd name="connsiteY214" fmla="*/ 1085864 h 3403706"/>
              <a:gd name="connsiteX215" fmla="*/ 10871932 w 12183480"/>
              <a:gd name="connsiteY215" fmla="*/ 1085864 h 3403706"/>
              <a:gd name="connsiteX216" fmla="*/ 10871932 w 12183480"/>
              <a:gd name="connsiteY216" fmla="*/ 1073084 h 3403706"/>
              <a:gd name="connsiteX217" fmla="*/ 10846798 w 12183480"/>
              <a:gd name="connsiteY217" fmla="*/ 1010036 h 3403706"/>
              <a:gd name="connsiteX218" fmla="*/ 10871932 w 12183480"/>
              <a:gd name="connsiteY218" fmla="*/ 997256 h 3403706"/>
              <a:gd name="connsiteX219" fmla="*/ 10808885 w 12183480"/>
              <a:gd name="connsiteY219" fmla="*/ 959343 h 3403706"/>
              <a:gd name="connsiteX220" fmla="*/ 10834019 w 12183480"/>
              <a:gd name="connsiteY220" fmla="*/ 934209 h 3403706"/>
              <a:gd name="connsiteX221" fmla="*/ 10834019 w 12183480"/>
              <a:gd name="connsiteY221" fmla="*/ 921429 h 3403706"/>
              <a:gd name="connsiteX222" fmla="*/ 10821239 w 12183480"/>
              <a:gd name="connsiteY222" fmla="*/ 934209 h 3403706"/>
              <a:gd name="connsiteX223" fmla="*/ 10796105 w 12183480"/>
              <a:gd name="connsiteY223" fmla="*/ 909075 h 3403706"/>
              <a:gd name="connsiteX224" fmla="*/ 10783325 w 12183480"/>
              <a:gd name="connsiteY224" fmla="*/ 858808 h 3403706"/>
              <a:gd name="connsiteX225" fmla="*/ 10796105 w 12183480"/>
              <a:gd name="connsiteY225" fmla="*/ 858808 h 3403706"/>
              <a:gd name="connsiteX226" fmla="*/ 10770971 w 12183480"/>
              <a:gd name="connsiteY226" fmla="*/ 833674 h 3403706"/>
              <a:gd name="connsiteX227" fmla="*/ 10783751 w 12183480"/>
              <a:gd name="connsiteY227" fmla="*/ 770627 h 3403706"/>
              <a:gd name="connsiteX228" fmla="*/ 10808885 w 12183480"/>
              <a:gd name="connsiteY228" fmla="*/ 770627 h 3403706"/>
              <a:gd name="connsiteX229" fmla="*/ 10808885 w 12183480"/>
              <a:gd name="connsiteY229" fmla="*/ 795760 h 3403706"/>
              <a:gd name="connsiteX230" fmla="*/ 10834019 w 12183480"/>
              <a:gd name="connsiteY230" fmla="*/ 782980 h 3403706"/>
              <a:gd name="connsiteX231" fmla="*/ 10821239 w 12183480"/>
              <a:gd name="connsiteY231" fmla="*/ 770201 h 3403706"/>
              <a:gd name="connsiteX232" fmla="*/ 10796105 w 12183480"/>
              <a:gd name="connsiteY232" fmla="*/ 719933 h 3403706"/>
              <a:gd name="connsiteX233" fmla="*/ 10758191 w 12183480"/>
              <a:gd name="connsiteY233" fmla="*/ 707153 h 3403706"/>
              <a:gd name="connsiteX234" fmla="*/ 10783325 w 12183480"/>
              <a:gd name="connsiteY234" fmla="*/ 732287 h 3403706"/>
              <a:gd name="connsiteX235" fmla="*/ 10745411 w 12183480"/>
              <a:gd name="connsiteY235" fmla="*/ 757421 h 3403706"/>
              <a:gd name="connsiteX236" fmla="*/ 10745411 w 12183480"/>
              <a:gd name="connsiteY236" fmla="*/ 770201 h 3403706"/>
              <a:gd name="connsiteX237" fmla="*/ 10758191 w 12183480"/>
              <a:gd name="connsiteY237" fmla="*/ 770201 h 3403706"/>
              <a:gd name="connsiteX238" fmla="*/ 10745411 w 12183480"/>
              <a:gd name="connsiteY238" fmla="*/ 782980 h 3403706"/>
              <a:gd name="connsiteX239" fmla="*/ 10745411 w 12183480"/>
              <a:gd name="connsiteY239" fmla="*/ 795760 h 3403706"/>
              <a:gd name="connsiteX240" fmla="*/ 10707498 w 12183480"/>
              <a:gd name="connsiteY240" fmla="*/ 795760 h 3403706"/>
              <a:gd name="connsiteX241" fmla="*/ 10732631 w 12183480"/>
              <a:gd name="connsiteY241" fmla="*/ 745493 h 3403706"/>
              <a:gd name="connsiteX242" fmla="*/ 10707498 w 12183480"/>
              <a:gd name="connsiteY242" fmla="*/ 732713 h 3403706"/>
              <a:gd name="connsiteX243" fmla="*/ 10669584 w 12183480"/>
              <a:gd name="connsiteY243" fmla="*/ 719933 h 3403706"/>
              <a:gd name="connsiteX244" fmla="*/ 10669584 w 12183480"/>
              <a:gd name="connsiteY244" fmla="*/ 707153 h 3403706"/>
              <a:gd name="connsiteX245" fmla="*/ 10644450 w 12183480"/>
              <a:gd name="connsiteY245" fmla="*/ 694373 h 3403706"/>
              <a:gd name="connsiteX246" fmla="*/ 10682364 w 12183480"/>
              <a:gd name="connsiteY246" fmla="*/ 669240 h 3403706"/>
              <a:gd name="connsiteX247" fmla="*/ 10644450 w 12183480"/>
              <a:gd name="connsiteY247" fmla="*/ 644106 h 3403706"/>
              <a:gd name="connsiteX248" fmla="*/ 10657230 w 12183480"/>
              <a:gd name="connsiteY248" fmla="*/ 644106 h 3403706"/>
              <a:gd name="connsiteX249" fmla="*/ 10644450 w 12183480"/>
              <a:gd name="connsiteY249" fmla="*/ 631326 h 3403706"/>
              <a:gd name="connsiteX250" fmla="*/ 10631671 w 12183480"/>
              <a:gd name="connsiteY250" fmla="*/ 631326 h 3403706"/>
              <a:gd name="connsiteX251" fmla="*/ 10568623 w 12183480"/>
              <a:gd name="connsiteY251" fmla="*/ 618546 h 3403706"/>
              <a:gd name="connsiteX252" fmla="*/ 10568623 w 12183480"/>
              <a:gd name="connsiteY252" fmla="*/ 555499 h 3403706"/>
              <a:gd name="connsiteX253" fmla="*/ 10581403 w 12183480"/>
              <a:gd name="connsiteY253" fmla="*/ 530365 h 3403706"/>
              <a:gd name="connsiteX254" fmla="*/ 10556269 w 12183480"/>
              <a:gd name="connsiteY254" fmla="*/ 517585 h 3403706"/>
              <a:gd name="connsiteX255" fmla="*/ 10505575 w 12183480"/>
              <a:gd name="connsiteY255" fmla="*/ 479671 h 3403706"/>
              <a:gd name="connsiteX256" fmla="*/ 10505575 w 12183480"/>
              <a:gd name="connsiteY256" fmla="*/ 479671 h 3403706"/>
              <a:gd name="connsiteX257" fmla="*/ 10442529 w 12183480"/>
              <a:gd name="connsiteY257" fmla="*/ 466891 h 3403706"/>
              <a:gd name="connsiteX258" fmla="*/ 10455309 w 12183480"/>
              <a:gd name="connsiteY258" fmla="*/ 454112 h 3403706"/>
              <a:gd name="connsiteX259" fmla="*/ 10531135 w 12183480"/>
              <a:gd name="connsiteY259" fmla="*/ 416198 h 3403706"/>
              <a:gd name="connsiteX260" fmla="*/ 10506002 w 12183480"/>
              <a:gd name="connsiteY260" fmla="*/ 416198 h 3403706"/>
              <a:gd name="connsiteX261" fmla="*/ 10518782 w 12183480"/>
              <a:gd name="connsiteY261" fmla="*/ 403418 h 3403706"/>
              <a:gd name="connsiteX262" fmla="*/ 10480868 w 12183480"/>
              <a:gd name="connsiteY262" fmla="*/ 390638 h 3403706"/>
              <a:gd name="connsiteX263" fmla="*/ 10442954 w 12183480"/>
              <a:gd name="connsiteY263" fmla="*/ 365504 h 3403706"/>
              <a:gd name="connsiteX264" fmla="*/ 10455734 w 12183480"/>
              <a:gd name="connsiteY264" fmla="*/ 365504 h 3403706"/>
              <a:gd name="connsiteX265" fmla="*/ 10367127 w 12183480"/>
              <a:gd name="connsiteY265" fmla="*/ 365504 h 3403706"/>
              <a:gd name="connsiteX266" fmla="*/ 10329214 w 12183480"/>
              <a:gd name="connsiteY266" fmla="*/ 340371 h 3403706"/>
              <a:gd name="connsiteX267" fmla="*/ 10329214 w 12183480"/>
              <a:gd name="connsiteY267" fmla="*/ 340371 h 3403706"/>
              <a:gd name="connsiteX268" fmla="*/ 10316434 w 12183480"/>
              <a:gd name="connsiteY268" fmla="*/ 340371 h 3403706"/>
              <a:gd name="connsiteX269" fmla="*/ 10316434 w 12183480"/>
              <a:gd name="connsiteY269" fmla="*/ 327591 h 3403706"/>
              <a:gd name="connsiteX270" fmla="*/ 10316434 w 12183480"/>
              <a:gd name="connsiteY270" fmla="*/ 302457 h 3403706"/>
              <a:gd name="connsiteX271" fmla="*/ 10329214 w 12183480"/>
              <a:gd name="connsiteY271" fmla="*/ 302457 h 3403706"/>
              <a:gd name="connsiteX272" fmla="*/ 10316434 w 12183480"/>
              <a:gd name="connsiteY272" fmla="*/ 289677 h 3403706"/>
              <a:gd name="connsiteX273" fmla="*/ 10329214 w 12183480"/>
              <a:gd name="connsiteY273" fmla="*/ 276897 h 3403706"/>
              <a:gd name="connsiteX274" fmla="*/ 10304080 w 12183480"/>
              <a:gd name="connsiteY274" fmla="*/ 289677 h 3403706"/>
              <a:gd name="connsiteX275" fmla="*/ 10316860 w 12183480"/>
              <a:gd name="connsiteY275" fmla="*/ 289677 h 3403706"/>
              <a:gd name="connsiteX276" fmla="*/ 10228253 w 12183480"/>
              <a:gd name="connsiteY276" fmla="*/ 302457 h 3403706"/>
              <a:gd name="connsiteX277" fmla="*/ 10228253 w 12183480"/>
              <a:gd name="connsiteY277" fmla="*/ 289677 h 3403706"/>
              <a:gd name="connsiteX278" fmla="*/ 10203118 w 12183480"/>
              <a:gd name="connsiteY278" fmla="*/ 264543 h 3403706"/>
              <a:gd name="connsiteX279" fmla="*/ 10203118 w 12183480"/>
              <a:gd name="connsiteY279" fmla="*/ 264543 h 3403706"/>
              <a:gd name="connsiteX280" fmla="*/ 10228253 w 12183480"/>
              <a:gd name="connsiteY280" fmla="*/ 264543 h 3403706"/>
              <a:gd name="connsiteX281" fmla="*/ 10278946 w 12183480"/>
              <a:gd name="connsiteY281" fmla="*/ 264543 h 3403706"/>
              <a:gd name="connsiteX282" fmla="*/ 10266166 w 12183480"/>
              <a:gd name="connsiteY282" fmla="*/ 251764 h 3403706"/>
              <a:gd name="connsiteX283" fmla="*/ 10253386 w 12183480"/>
              <a:gd name="connsiteY283" fmla="*/ 251764 h 3403706"/>
              <a:gd name="connsiteX284" fmla="*/ 10240606 w 12183480"/>
              <a:gd name="connsiteY284" fmla="*/ 238984 h 3403706"/>
              <a:gd name="connsiteX285" fmla="*/ 10240606 w 12183480"/>
              <a:gd name="connsiteY285" fmla="*/ 251764 h 3403706"/>
              <a:gd name="connsiteX286" fmla="*/ 10240606 w 12183480"/>
              <a:gd name="connsiteY286" fmla="*/ 251764 h 3403706"/>
              <a:gd name="connsiteX287" fmla="*/ 10164779 w 12183480"/>
              <a:gd name="connsiteY287" fmla="*/ 213850 h 3403706"/>
              <a:gd name="connsiteX288" fmla="*/ 10088952 w 12183480"/>
              <a:gd name="connsiteY288" fmla="*/ 213850 h 3403706"/>
              <a:gd name="connsiteX289" fmla="*/ 10076172 w 12183480"/>
              <a:gd name="connsiteY289" fmla="*/ 175936 h 3403706"/>
              <a:gd name="connsiteX290" fmla="*/ 10063393 w 12183480"/>
              <a:gd name="connsiteY290" fmla="*/ 188716 h 3403706"/>
              <a:gd name="connsiteX291" fmla="*/ 10050613 w 12183480"/>
              <a:gd name="connsiteY291" fmla="*/ 163582 h 3403706"/>
              <a:gd name="connsiteX292" fmla="*/ 9987565 w 12183480"/>
              <a:gd name="connsiteY292" fmla="*/ 138449 h 3403706"/>
              <a:gd name="connsiteX293" fmla="*/ 10000345 w 12183480"/>
              <a:gd name="connsiteY293" fmla="*/ 125669 h 3403706"/>
              <a:gd name="connsiteX294" fmla="*/ 9987565 w 12183480"/>
              <a:gd name="connsiteY294" fmla="*/ 125669 h 3403706"/>
              <a:gd name="connsiteX295" fmla="*/ 9987565 w 12183480"/>
              <a:gd name="connsiteY295" fmla="*/ 112889 h 3403706"/>
              <a:gd name="connsiteX296" fmla="*/ 9936871 w 12183480"/>
              <a:gd name="connsiteY296" fmla="*/ 125669 h 3403706"/>
              <a:gd name="connsiteX297" fmla="*/ 9785217 w 12183480"/>
              <a:gd name="connsiteY297" fmla="*/ 87755 h 3403706"/>
              <a:gd name="connsiteX298" fmla="*/ 9747303 w 12183480"/>
              <a:gd name="connsiteY298" fmla="*/ 62621 h 3403706"/>
              <a:gd name="connsiteX299" fmla="*/ 9671476 w 12183480"/>
              <a:gd name="connsiteY299" fmla="*/ 75401 h 3403706"/>
              <a:gd name="connsiteX300" fmla="*/ 9671476 w 12183480"/>
              <a:gd name="connsiteY300" fmla="*/ 62621 h 3403706"/>
              <a:gd name="connsiteX301" fmla="*/ 9595649 w 12183480"/>
              <a:gd name="connsiteY301" fmla="*/ 75401 h 3403706"/>
              <a:gd name="connsiteX302" fmla="*/ 9582869 w 12183480"/>
              <a:gd name="connsiteY302" fmla="*/ 62621 h 3403706"/>
              <a:gd name="connsiteX303" fmla="*/ 9532175 w 12183480"/>
              <a:gd name="connsiteY303" fmla="*/ 75401 h 3403706"/>
              <a:gd name="connsiteX304" fmla="*/ 9532175 w 12183480"/>
              <a:gd name="connsiteY304" fmla="*/ 75401 h 3403706"/>
              <a:gd name="connsiteX305" fmla="*/ 9507042 w 12183480"/>
              <a:gd name="connsiteY305" fmla="*/ 62621 h 3403706"/>
              <a:gd name="connsiteX306" fmla="*/ 9544955 w 12183480"/>
              <a:gd name="connsiteY306" fmla="*/ 37488 h 3403706"/>
              <a:gd name="connsiteX307" fmla="*/ 9544955 w 12183480"/>
              <a:gd name="connsiteY307" fmla="*/ 12354 h 3403706"/>
              <a:gd name="connsiteX308" fmla="*/ 9481908 w 12183480"/>
              <a:gd name="connsiteY308" fmla="*/ 37488 h 3403706"/>
              <a:gd name="connsiteX309" fmla="*/ 9481908 w 12183480"/>
              <a:gd name="connsiteY309" fmla="*/ 37488 h 3403706"/>
              <a:gd name="connsiteX310" fmla="*/ 9456774 w 12183480"/>
              <a:gd name="connsiteY310" fmla="*/ 50268 h 3403706"/>
              <a:gd name="connsiteX311" fmla="*/ 9431641 w 12183480"/>
              <a:gd name="connsiteY311" fmla="*/ 25134 h 3403706"/>
              <a:gd name="connsiteX312" fmla="*/ 9406506 w 12183480"/>
              <a:gd name="connsiteY312" fmla="*/ 37914 h 3403706"/>
              <a:gd name="connsiteX313" fmla="*/ 9330680 w 12183480"/>
              <a:gd name="connsiteY313" fmla="*/ 63047 h 3403706"/>
              <a:gd name="connsiteX314" fmla="*/ 9305545 w 12183480"/>
              <a:gd name="connsiteY314" fmla="*/ 12780 h 3403706"/>
              <a:gd name="connsiteX315" fmla="*/ 9254852 w 12183480"/>
              <a:gd name="connsiteY315" fmla="*/ 25560 h 3403706"/>
              <a:gd name="connsiteX316" fmla="*/ 9267632 w 12183480"/>
              <a:gd name="connsiteY316" fmla="*/ 12780 h 3403706"/>
              <a:gd name="connsiteX317" fmla="*/ 9216938 w 12183480"/>
              <a:gd name="connsiteY317" fmla="*/ 0 h 3403706"/>
              <a:gd name="connsiteX318" fmla="*/ 9179025 w 12183480"/>
              <a:gd name="connsiteY318" fmla="*/ 25134 h 3403706"/>
              <a:gd name="connsiteX319" fmla="*/ 9141112 w 12183480"/>
              <a:gd name="connsiteY319" fmla="*/ 12354 h 3403706"/>
              <a:gd name="connsiteX320" fmla="*/ 9103197 w 12183480"/>
              <a:gd name="connsiteY320" fmla="*/ 12354 h 3403706"/>
              <a:gd name="connsiteX321" fmla="*/ 9141112 w 12183480"/>
              <a:gd name="connsiteY321" fmla="*/ 37488 h 3403706"/>
              <a:gd name="connsiteX322" fmla="*/ 9128332 w 12183480"/>
              <a:gd name="connsiteY322" fmla="*/ 37488 h 3403706"/>
              <a:gd name="connsiteX323" fmla="*/ 8963897 w 12183480"/>
              <a:gd name="connsiteY323" fmla="*/ 37488 h 3403706"/>
              <a:gd name="connsiteX324" fmla="*/ 8976677 w 12183480"/>
              <a:gd name="connsiteY324" fmla="*/ 24708 h 3403706"/>
              <a:gd name="connsiteX325" fmla="*/ 8938764 w 12183480"/>
              <a:gd name="connsiteY325" fmla="*/ 37488 h 3403706"/>
              <a:gd name="connsiteX326" fmla="*/ 8963897 w 12183480"/>
              <a:gd name="connsiteY326" fmla="*/ 50268 h 3403706"/>
              <a:gd name="connsiteX327" fmla="*/ 8925984 w 12183480"/>
              <a:gd name="connsiteY327" fmla="*/ 75401 h 3403706"/>
              <a:gd name="connsiteX328" fmla="*/ 8938764 w 12183480"/>
              <a:gd name="connsiteY328" fmla="*/ 50268 h 3403706"/>
              <a:gd name="connsiteX329" fmla="*/ 8925984 w 12183480"/>
              <a:gd name="connsiteY329" fmla="*/ 50268 h 3403706"/>
              <a:gd name="connsiteX330" fmla="*/ 8825022 w 12183480"/>
              <a:gd name="connsiteY330" fmla="*/ 50268 h 3403706"/>
              <a:gd name="connsiteX331" fmla="*/ 8698501 w 12183480"/>
              <a:gd name="connsiteY331" fmla="*/ 100535 h 3403706"/>
              <a:gd name="connsiteX332" fmla="*/ 8698501 w 12183480"/>
              <a:gd name="connsiteY332" fmla="*/ 100535 h 3403706"/>
              <a:gd name="connsiteX333" fmla="*/ 8660588 w 12183480"/>
              <a:gd name="connsiteY333" fmla="*/ 100535 h 3403706"/>
              <a:gd name="connsiteX334" fmla="*/ 8534067 w 12183480"/>
              <a:gd name="connsiteY334" fmla="*/ 113315 h 3403706"/>
              <a:gd name="connsiteX335" fmla="*/ 8546847 w 12183480"/>
              <a:gd name="connsiteY335" fmla="*/ 126095 h 3403706"/>
              <a:gd name="connsiteX336" fmla="*/ 8521713 w 12183480"/>
              <a:gd name="connsiteY336" fmla="*/ 138875 h 3403706"/>
              <a:gd name="connsiteX337" fmla="*/ 8471020 w 12183480"/>
              <a:gd name="connsiteY337" fmla="*/ 164008 h 3403706"/>
              <a:gd name="connsiteX338" fmla="*/ 8458240 w 12183480"/>
              <a:gd name="connsiteY338" fmla="*/ 151229 h 3403706"/>
              <a:gd name="connsiteX339" fmla="*/ 8433106 w 12183480"/>
              <a:gd name="connsiteY339" fmla="*/ 176362 h 3403706"/>
              <a:gd name="connsiteX340" fmla="*/ 8420326 w 12183480"/>
              <a:gd name="connsiteY340" fmla="*/ 176362 h 3403706"/>
              <a:gd name="connsiteX341" fmla="*/ 8395193 w 12183480"/>
              <a:gd name="connsiteY341" fmla="*/ 189142 h 3403706"/>
              <a:gd name="connsiteX342" fmla="*/ 8357279 w 12183480"/>
              <a:gd name="connsiteY342" fmla="*/ 176362 h 3403706"/>
              <a:gd name="connsiteX343" fmla="*/ 8319365 w 12183480"/>
              <a:gd name="connsiteY343" fmla="*/ 201496 h 3403706"/>
              <a:gd name="connsiteX344" fmla="*/ 8256318 w 12183480"/>
              <a:gd name="connsiteY344" fmla="*/ 214276 h 3403706"/>
              <a:gd name="connsiteX345" fmla="*/ 8269098 w 12183480"/>
              <a:gd name="connsiteY345" fmla="*/ 214276 h 3403706"/>
              <a:gd name="connsiteX346" fmla="*/ 8269098 w 12183480"/>
              <a:gd name="connsiteY346" fmla="*/ 227056 h 3403706"/>
              <a:gd name="connsiteX347" fmla="*/ 8218405 w 12183480"/>
              <a:gd name="connsiteY347" fmla="*/ 227056 h 3403706"/>
              <a:gd name="connsiteX348" fmla="*/ 8231184 w 12183480"/>
              <a:gd name="connsiteY348" fmla="*/ 252190 h 3403706"/>
              <a:gd name="connsiteX349" fmla="*/ 8218405 w 12183480"/>
              <a:gd name="connsiteY349" fmla="*/ 264969 h 3403706"/>
              <a:gd name="connsiteX350" fmla="*/ 8117444 w 12183480"/>
              <a:gd name="connsiteY350" fmla="*/ 277749 h 3403706"/>
              <a:gd name="connsiteX351" fmla="*/ 8117444 w 12183480"/>
              <a:gd name="connsiteY351" fmla="*/ 264969 h 3403706"/>
              <a:gd name="connsiteX352" fmla="*/ 8092310 w 12183480"/>
              <a:gd name="connsiteY352" fmla="*/ 290103 h 3403706"/>
              <a:gd name="connsiteX353" fmla="*/ 8079530 w 12183480"/>
              <a:gd name="connsiteY353" fmla="*/ 315237 h 3403706"/>
              <a:gd name="connsiteX354" fmla="*/ 8028836 w 12183480"/>
              <a:gd name="connsiteY354" fmla="*/ 340371 h 3403706"/>
              <a:gd name="connsiteX355" fmla="*/ 8016057 w 12183480"/>
              <a:gd name="connsiteY355" fmla="*/ 340371 h 3403706"/>
              <a:gd name="connsiteX356" fmla="*/ 7965363 w 12183480"/>
              <a:gd name="connsiteY356" fmla="*/ 353151 h 3403706"/>
              <a:gd name="connsiteX357" fmla="*/ 7978143 w 12183480"/>
              <a:gd name="connsiteY357" fmla="*/ 365930 h 3403706"/>
              <a:gd name="connsiteX358" fmla="*/ 7915096 w 12183480"/>
              <a:gd name="connsiteY358" fmla="*/ 378710 h 3403706"/>
              <a:gd name="connsiteX359" fmla="*/ 7915096 w 12183480"/>
              <a:gd name="connsiteY359" fmla="*/ 365930 h 3403706"/>
              <a:gd name="connsiteX360" fmla="*/ 7877182 w 12183480"/>
              <a:gd name="connsiteY360" fmla="*/ 403844 h 3403706"/>
              <a:gd name="connsiteX361" fmla="*/ 7788575 w 12183480"/>
              <a:gd name="connsiteY361" fmla="*/ 441758 h 3403706"/>
              <a:gd name="connsiteX362" fmla="*/ 7826488 w 12183480"/>
              <a:gd name="connsiteY362" fmla="*/ 454538 h 3403706"/>
              <a:gd name="connsiteX363" fmla="*/ 7750661 w 12183480"/>
              <a:gd name="connsiteY363" fmla="*/ 492451 h 3403706"/>
              <a:gd name="connsiteX364" fmla="*/ 7750661 w 12183480"/>
              <a:gd name="connsiteY364" fmla="*/ 505231 h 3403706"/>
              <a:gd name="connsiteX365" fmla="*/ 7725528 w 12183480"/>
              <a:gd name="connsiteY365" fmla="*/ 518011 h 3403706"/>
              <a:gd name="connsiteX366" fmla="*/ 7725528 w 12183480"/>
              <a:gd name="connsiteY366" fmla="*/ 530791 h 3403706"/>
              <a:gd name="connsiteX367" fmla="*/ 7687614 w 12183480"/>
              <a:gd name="connsiteY367" fmla="*/ 530791 h 3403706"/>
              <a:gd name="connsiteX368" fmla="*/ 7674834 w 12183480"/>
              <a:gd name="connsiteY368" fmla="*/ 568704 h 3403706"/>
              <a:gd name="connsiteX369" fmla="*/ 7636920 w 12183480"/>
              <a:gd name="connsiteY369" fmla="*/ 568704 h 3403706"/>
              <a:gd name="connsiteX370" fmla="*/ 7611786 w 12183480"/>
              <a:gd name="connsiteY370" fmla="*/ 606618 h 3403706"/>
              <a:gd name="connsiteX371" fmla="*/ 7561093 w 12183480"/>
              <a:gd name="connsiteY371" fmla="*/ 644532 h 3403706"/>
              <a:gd name="connsiteX372" fmla="*/ 7510400 w 12183480"/>
              <a:gd name="connsiteY372" fmla="*/ 707579 h 3403706"/>
              <a:gd name="connsiteX373" fmla="*/ 7434572 w 12183480"/>
              <a:gd name="connsiteY373" fmla="*/ 757847 h 3403706"/>
              <a:gd name="connsiteX374" fmla="*/ 7345965 w 12183480"/>
              <a:gd name="connsiteY374" fmla="*/ 820894 h 3403706"/>
              <a:gd name="connsiteX375" fmla="*/ 7308052 w 12183480"/>
              <a:gd name="connsiteY375" fmla="*/ 871162 h 3403706"/>
              <a:gd name="connsiteX376" fmla="*/ 7308052 w 12183480"/>
              <a:gd name="connsiteY376" fmla="*/ 871162 h 3403706"/>
              <a:gd name="connsiteX377" fmla="*/ 7308052 w 12183480"/>
              <a:gd name="connsiteY377" fmla="*/ 858382 h 3403706"/>
              <a:gd name="connsiteX378" fmla="*/ 7308052 w 12183480"/>
              <a:gd name="connsiteY378" fmla="*/ 858382 h 3403706"/>
              <a:gd name="connsiteX379" fmla="*/ 7320832 w 12183480"/>
              <a:gd name="connsiteY379" fmla="*/ 845602 h 3403706"/>
              <a:gd name="connsiteX380" fmla="*/ 7282918 w 12183480"/>
              <a:gd name="connsiteY380" fmla="*/ 883515 h 3403706"/>
              <a:gd name="connsiteX381" fmla="*/ 7232224 w 12183480"/>
              <a:gd name="connsiteY381" fmla="*/ 921429 h 3403706"/>
              <a:gd name="connsiteX382" fmla="*/ 7270138 w 12183480"/>
              <a:gd name="connsiteY382" fmla="*/ 921429 h 3403706"/>
              <a:gd name="connsiteX383" fmla="*/ 7257358 w 12183480"/>
              <a:gd name="connsiteY383" fmla="*/ 921429 h 3403706"/>
              <a:gd name="connsiteX384" fmla="*/ 7257358 w 12183480"/>
              <a:gd name="connsiteY384" fmla="*/ 934209 h 3403706"/>
              <a:gd name="connsiteX385" fmla="*/ 7206664 w 12183480"/>
              <a:gd name="connsiteY385" fmla="*/ 946989 h 3403706"/>
              <a:gd name="connsiteX386" fmla="*/ 7219444 w 12183480"/>
              <a:gd name="connsiteY386" fmla="*/ 934209 h 3403706"/>
              <a:gd name="connsiteX387" fmla="*/ 7206664 w 12183480"/>
              <a:gd name="connsiteY387" fmla="*/ 934209 h 3403706"/>
              <a:gd name="connsiteX388" fmla="*/ 7181531 w 12183480"/>
              <a:gd name="connsiteY388" fmla="*/ 972123 h 3403706"/>
              <a:gd name="connsiteX389" fmla="*/ 7143617 w 12183480"/>
              <a:gd name="connsiteY389" fmla="*/ 959343 h 3403706"/>
              <a:gd name="connsiteX390" fmla="*/ 7168751 w 12183480"/>
              <a:gd name="connsiteY390" fmla="*/ 946563 h 3403706"/>
              <a:gd name="connsiteX391" fmla="*/ 7168751 w 12183480"/>
              <a:gd name="connsiteY391" fmla="*/ 933783 h 3403706"/>
              <a:gd name="connsiteX392" fmla="*/ 7181531 w 12183480"/>
              <a:gd name="connsiteY392" fmla="*/ 908649 h 3403706"/>
              <a:gd name="connsiteX393" fmla="*/ 7105704 w 12183480"/>
              <a:gd name="connsiteY393" fmla="*/ 895869 h 3403706"/>
              <a:gd name="connsiteX394" fmla="*/ 7105704 w 12183480"/>
              <a:gd name="connsiteY394" fmla="*/ 870736 h 3403706"/>
              <a:gd name="connsiteX395" fmla="*/ 7080570 w 12183480"/>
              <a:gd name="connsiteY395" fmla="*/ 857956 h 3403706"/>
              <a:gd name="connsiteX396" fmla="*/ 7067790 w 12183480"/>
              <a:gd name="connsiteY396" fmla="*/ 845176 h 3403706"/>
              <a:gd name="connsiteX397" fmla="*/ 7042656 w 12183480"/>
              <a:gd name="connsiteY397" fmla="*/ 832396 h 3403706"/>
              <a:gd name="connsiteX398" fmla="*/ 7105704 w 12183480"/>
              <a:gd name="connsiteY398" fmla="*/ 819616 h 3403706"/>
              <a:gd name="connsiteX399" fmla="*/ 7105704 w 12183480"/>
              <a:gd name="connsiteY399" fmla="*/ 819616 h 3403706"/>
              <a:gd name="connsiteX400" fmla="*/ 7055010 w 12183480"/>
              <a:gd name="connsiteY400" fmla="*/ 806836 h 3403706"/>
              <a:gd name="connsiteX401" fmla="*/ 7067790 w 12183480"/>
              <a:gd name="connsiteY401" fmla="*/ 794056 h 3403706"/>
              <a:gd name="connsiteX402" fmla="*/ 6966829 w 12183480"/>
              <a:gd name="connsiteY402" fmla="*/ 806836 h 3403706"/>
              <a:gd name="connsiteX403" fmla="*/ 6941695 w 12183480"/>
              <a:gd name="connsiteY403" fmla="*/ 794056 h 3403706"/>
              <a:gd name="connsiteX404" fmla="*/ 6891002 w 12183480"/>
              <a:gd name="connsiteY404" fmla="*/ 756143 h 3403706"/>
              <a:gd name="connsiteX405" fmla="*/ 6966829 w 12183480"/>
              <a:gd name="connsiteY405" fmla="*/ 768923 h 3403706"/>
              <a:gd name="connsiteX406" fmla="*/ 6991963 w 12183480"/>
              <a:gd name="connsiteY406" fmla="*/ 743789 h 3403706"/>
              <a:gd name="connsiteX407" fmla="*/ 6991963 w 12183480"/>
              <a:gd name="connsiteY407" fmla="*/ 743789 h 3403706"/>
              <a:gd name="connsiteX408" fmla="*/ 7004742 w 12183480"/>
              <a:gd name="connsiteY408" fmla="*/ 743789 h 3403706"/>
              <a:gd name="connsiteX409" fmla="*/ 6954049 w 12183480"/>
              <a:gd name="connsiteY409" fmla="*/ 693521 h 3403706"/>
              <a:gd name="connsiteX410" fmla="*/ 6903356 w 12183480"/>
              <a:gd name="connsiteY410" fmla="*/ 668388 h 3403706"/>
              <a:gd name="connsiteX411" fmla="*/ 6878222 w 12183480"/>
              <a:gd name="connsiteY411" fmla="*/ 643254 h 3403706"/>
              <a:gd name="connsiteX412" fmla="*/ 6853088 w 12183480"/>
              <a:gd name="connsiteY412" fmla="*/ 643254 h 3403706"/>
              <a:gd name="connsiteX413" fmla="*/ 6827954 w 12183480"/>
              <a:gd name="connsiteY413" fmla="*/ 618120 h 3403706"/>
              <a:gd name="connsiteX414" fmla="*/ 6815174 w 12183480"/>
              <a:gd name="connsiteY414" fmla="*/ 618120 h 3403706"/>
              <a:gd name="connsiteX415" fmla="*/ 6790040 w 12183480"/>
              <a:gd name="connsiteY415" fmla="*/ 592986 h 3403706"/>
              <a:gd name="connsiteX416" fmla="*/ 6739347 w 12183480"/>
              <a:gd name="connsiteY416" fmla="*/ 580206 h 3403706"/>
              <a:gd name="connsiteX417" fmla="*/ 6726567 w 12183480"/>
              <a:gd name="connsiteY417" fmla="*/ 555073 h 3403706"/>
              <a:gd name="connsiteX418" fmla="*/ 6675874 w 12183480"/>
              <a:gd name="connsiteY418" fmla="*/ 555073 h 3403706"/>
              <a:gd name="connsiteX419" fmla="*/ 6625180 w 12183480"/>
              <a:gd name="connsiteY419" fmla="*/ 504805 h 3403706"/>
              <a:gd name="connsiteX420" fmla="*/ 6562133 w 12183480"/>
              <a:gd name="connsiteY420" fmla="*/ 479671 h 3403706"/>
              <a:gd name="connsiteX421" fmla="*/ 6536999 w 12183480"/>
              <a:gd name="connsiteY421" fmla="*/ 492451 h 3403706"/>
              <a:gd name="connsiteX422" fmla="*/ 6511865 w 12183480"/>
              <a:gd name="connsiteY422" fmla="*/ 492451 h 3403706"/>
              <a:gd name="connsiteX423" fmla="*/ 6473952 w 12183480"/>
              <a:gd name="connsiteY423" fmla="*/ 467317 h 3403706"/>
              <a:gd name="connsiteX424" fmla="*/ 6486732 w 12183480"/>
              <a:gd name="connsiteY424" fmla="*/ 454538 h 3403706"/>
              <a:gd name="connsiteX425" fmla="*/ 6436038 w 12183480"/>
              <a:gd name="connsiteY425" fmla="*/ 429404 h 3403706"/>
              <a:gd name="connsiteX426" fmla="*/ 6410904 w 12183480"/>
              <a:gd name="connsiteY426" fmla="*/ 429404 h 3403706"/>
              <a:gd name="connsiteX427" fmla="*/ 6360211 w 12183480"/>
              <a:gd name="connsiteY427" fmla="*/ 442184 h 3403706"/>
              <a:gd name="connsiteX428" fmla="*/ 6347431 w 12183480"/>
              <a:gd name="connsiteY428" fmla="*/ 429404 h 3403706"/>
              <a:gd name="connsiteX429" fmla="*/ 6372564 w 12183480"/>
              <a:gd name="connsiteY429" fmla="*/ 416624 h 3403706"/>
              <a:gd name="connsiteX430" fmla="*/ 6334651 w 12183480"/>
              <a:gd name="connsiteY430" fmla="*/ 403844 h 3403706"/>
              <a:gd name="connsiteX431" fmla="*/ 6309517 w 12183480"/>
              <a:gd name="connsiteY431" fmla="*/ 428978 h 3403706"/>
              <a:gd name="connsiteX432" fmla="*/ 6398124 w 12183480"/>
              <a:gd name="connsiteY432" fmla="*/ 466891 h 3403706"/>
              <a:gd name="connsiteX433" fmla="*/ 6461172 w 12183480"/>
              <a:gd name="connsiteY433" fmla="*/ 454112 h 3403706"/>
              <a:gd name="connsiteX434" fmla="*/ 6423258 w 12183480"/>
              <a:gd name="connsiteY434" fmla="*/ 479245 h 3403706"/>
              <a:gd name="connsiteX435" fmla="*/ 6436038 w 12183480"/>
              <a:gd name="connsiteY435" fmla="*/ 504379 h 3403706"/>
              <a:gd name="connsiteX436" fmla="*/ 6398124 w 12183480"/>
              <a:gd name="connsiteY436" fmla="*/ 504379 h 3403706"/>
              <a:gd name="connsiteX437" fmla="*/ 6385344 w 12183480"/>
              <a:gd name="connsiteY437" fmla="*/ 491599 h 3403706"/>
              <a:gd name="connsiteX438" fmla="*/ 6296738 w 12183480"/>
              <a:gd name="connsiteY438" fmla="*/ 466465 h 3403706"/>
              <a:gd name="connsiteX439" fmla="*/ 6246044 w 12183480"/>
              <a:gd name="connsiteY439" fmla="*/ 453686 h 3403706"/>
              <a:gd name="connsiteX440" fmla="*/ 6195350 w 12183480"/>
              <a:gd name="connsiteY440" fmla="*/ 440906 h 3403706"/>
              <a:gd name="connsiteX441" fmla="*/ 6119523 w 12183480"/>
              <a:gd name="connsiteY441" fmla="*/ 428126 h 3403706"/>
              <a:gd name="connsiteX442" fmla="*/ 6132303 w 12183480"/>
              <a:gd name="connsiteY442" fmla="*/ 440906 h 3403706"/>
              <a:gd name="connsiteX443" fmla="*/ 6119523 w 12183480"/>
              <a:gd name="connsiteY443" fmla="*/ 440906 h 3403706"/>
              <a:gd name="connsiteX444" fmla="*/ 6119523 w 12183480"/>
              <a:gd name="connsiteY444" fmla="*/ 428126 h 3403706"/>
              <a:gd name="connsiteX445" fmla="*/ 6081610 w 12183480"/>
              <a:gd name="connsiteY445" fmla="*/ 415346 h 3403706"/>
              <a:gd name="connsiteX446" fmla="*/ 6043696 w 12183480"/>
              <a:gd name="connsiteY446" fmla="*/ 415346 h 3403706"/>
              <a:gd name="connsiteX447" fmla="*/ 6030916 w 12183480"/>
              <a:gd name="connsiteY447" fmla="*/ 402566 h 3403706"/>
              <a:gd name="connsiteX448" fmla="*/ 6005782 w 12183480"/>
              <a:gd name="connsiteY448" fmla="*/ 415346 h 3403706"/>
              <a:gd name="connsiteX449" fmla="*/ 6018562 w 12183480"/>
              <a:gd name="connsiteY449" fmla="*/ 415346 h 3403706"/>
              <a:gd name="connsiteX450" fmla="*/ 6005782 w 12183480"/>
              <a:gd name="connsiteY450" fmla="*/ 415346 h 3403706"/>
              <a:gd name="connsiteX451" fmla="*/ 5993002 w 12183480"/>
              <a:gd name="connsiteY451" fmla="*/ 402566 h 3403706"/>
              <a:gd name="connsiteX452" fmla="*/ 5866482 w 12183480"/>
              <a:gd name="connsiteY452" fmla="*/ 389786 h 3403706"/>
              <a:gd name="connsiteX453" fmla="*/ 5752741 w 12183480"/>
              <a:gd name="connsiteY453" fmla="*/ 389786 h 3403706"/>
              <a:gd name="connsiteX454" fmla="*/ 5626220 w 12183480"/>
              <a:gd name="connsiteY454" fmla="*/ 377006 h 3403706"/>
              <a:gd name="connsiteX455" fmla="*/ 5626220 w 12183480"/>
              <a:gd name="connsiteY455" fmla="*/ 377006 h 3403706"/>
              <a:gd name="connsiteX456" fmla="*/ 5550393 w 12183480"/>
              <a:gd name="connsiteY456" fmla="*/ 377006 h 3403706"/>
              <a:gd name="connsiteX457" fmla="*/ 5487346 w 12183480"/>
              <a:gd name="connsiteY457" fmla="*/ 389786 h 3403706"/>
              <a:gd name="connsiteX458" fmla="*/ 5322911 w 12183480"/>
              <a:gd name="connsiteY458" fmla="*/ 377006 h 3403706"/>
              <a:gd name="connsiteX459" fmla="*/ 5272218 w 12183480"/>
              <a:gd name="connsiteY459" fmla="*/ 389786 h 3403706"/>
              <a:gd name="connsiteX460" fmla="*/ 5259438 w 12183480"/>
              <a:gd name="connsiteY460" fmla="*/ 389786 h 3403706"/>
              <a:gd name="connsiteX461" fmla="*/ 5057090 w 12183480"/>
              <a:gd name="connsiteY461" fmla="*/ 414920 h 3403706"/>
              <a:gd name="connsiteX462" fmla="*/ 4956128 w 12183480"/>
              <a:gd name="connsiteY462" fmla="*/ 440054 h 3403706"/>
              <a:gd name="connsiteX463" fmla="*/ 4867522 w 12183480"/>
              <a:gd name="connsiteY463" fmla="*/ 465188 h 3403706"/>
              <a:gd name="connsiteX464" fmla="*/ 4854742 w 12183480"/>
              <a:gd name="connsiteY464" fmla="*/ 477967 h 3403706"/>
              <a:gd name="connsiteX465" fmla="*/ 4791694 w 12183480"/>
              <a:gd name="connsiteY465" fmla="*/ 477967 h 3403706"/>
              <a:gd name="connsiteX466" fmla="*/ 4665174 w 12183480"/>
              <a:gd name="connsiteY466" fmla="*/ 515881 h 3403706"/>
              <a:gd name="connsiteX467" fmla="*/ 4564212 w 12183480"/>
              <a:gd name="connsiteY467" fmla="*/ 541015 h 3403706"/>
              <a:gd name="connsiteX468" fmla="*/ 4501165 w 12183480"/>
              <a:gd name="connsiteY468" fmla="*/ 591282 h 3403706"/>
              <a:gd name="connsiteX469" fmla="*/ 4476031 w 12183480"/>
              <a:gd name="connsiteY469" fmla="*/ 591282 h 3403706"/>
              <a:gd name="connsiteX470" fmla="*/ 4425338 w 12183480"/>
              <a:gd name="connsiteY470" fmla="*/ 616416 h 3403706"/>
              <a:gd name="connsiteX471" fmla="*/ 4362291 w 12183480"/>
              <a:gd name="connsiteY471" fmla="*/ 641550 h 3403706"/>
              <a:gd name="connsiteX472" fmla="*/ 4362291 w 12183480"/>
              <a:gd name="connsiteY472" fmla="*/ 641550 h 3403706"/>
              <a:gd name="connsiteX473" fmla="*/ 4286463 w 12183480"/>
              <a:gd name="connsiteY473" fmla="*/ 679463 h 3403706"/>
              <a:gd name="connsiteX474" fmla="*/ 4299243 w 12183480"/>
              <a:gd name="connsiteY474" fmla="*/ 679463 h 3403706"/>
              <a:gd name="connsiteX475" fmla="*/ 4248550 w 12183480"/>
              <a:gd name="connsiteY475" fmla="*/ 704597 h 3403706"/>
              <a:gd name="connsiteX476" fmla="*/ 4248550 w 12183480"/>
              <a:gd name="connsiteY476" fmla="*/ 704597 h 3403706"/>
              <a:gd name="connsiteX477" fmla="*/ 4223416 w 12183480"/>
              <a:gd name="connsiteY477" fmla="*/ 729731 h 3403706"/>
              <a:gd name="connsiteX478" fmla="*/ 4134809 w 12183480"/>
              <a:gd name="connsiteY478" fmla="*/ 767645 h 3403706"/>
              <a:gd name="connsiteX479" fmla="*/ 4084115 w 12183480"/>
              <a:gd name="connsiteY479" fmla="*/ 792778 h 3403706"/>
              <a:gd name="connsiteX480" fmla="*/ 4046201 w 12183480"/>
              <a:gd name="connsiteY480" fmla="*/ 792778 h 3403706"/>
              <a:gd name="connsiteX481" fmla="*/ 4084115 w 12183480"/>
              <a:gd name="connsiteY481" fmla="*/ 767645 h 3403706"/>
              <a:gd name="connsiteX482" fmla="*/ 4122029 w 12183480"/>
              <a:gd name="connsiteY482" fmla="*/ 717377 h 3403706"/>
              <a:gd name="connsiteX483" fmla="*/ 4185076 w 12183480"/>
              <a:gd name="connsiteY483" fmla="*/ 692243 h 3403706"/>
              <a:gd name="connsiteX484" fmla="*/ 4147162 w 12183480"/>
              <a:gd name="connsiteY484" fmla="*/ 667110 h 3403706"/>
              <a:gd name="connsiteX485" fmla="*/ 4134383 w 12183480"/>
              <a:gd name="connsiteY485" fmla="*/ 679889 h 3403706"/>
              <a:gd name="connsiteX486" fmla="*/ 4071335 w 12183480"/>
              <a:gd name="connsiteY486" fmla="*/ 717803 h 3403706"/>
              <a:gd name="connsiteX487" fmla="*/ 4084115 w 12183480"/>
              <a:gd name="connsiteY487" fmla="*/ 717803 h 3403706"/>
              <a:gd name="connsiteX488" fmla="*/ 4033421 w 12183480"/>
              <a:gd name="connsiteY488" fmla="*/ 755717 h 3403706"/>
              <a:gd name="connsiteX489" fmla="*/ 4058555 w 12183480"/>
              <a:gd name="connsiteY489" fmla="*/ 768497 h 3403706"/>
              <a:gd name="connsiteX490" fmla="*/ 4033421 w 12183480"/>
              <a:gd name="connsiteY490" fmla="*/ 806410 h 3403706"/>
              <a:gd name="connsiteX491" fmla="*/ 3970374 w 12183480"/>
              <a:gd name="connsiteY491" fmla="*/ 806410 h 3403706"/>
              <a:gd name="connsiteX492" fmla="*/ 3957594 w 12183480"/>
              <a:gd name="connsiteY492" fmla="*/ 831544 h 3403706"/>
              <a:gd name="connsiteX493" fmla="*/ 3957594 w 12183480"/>
              <a:gd name="connsiteY493" fmla="*/ 856678 h 3403706"/>
              <a:gd name="connsiteX494" fmla="*/ 3944814 w 12183480"/>
              <a:gd name="connsiteY494" fmla="*/ 869458 h 3403706"/>
              <a:gd name="connsiteX495" fmla="*/ 3906901 w 12183480"/>
              <a:gd name="connsiteY495" fmla="*/ 894591 h 3403706"/>
              <a:gd name="connsiteX496" fmla="*/ 3894121 w 12183480"/>
              <a:gd name="connsiteY496" fmla="*/ 894591 h 3403706"/>
              <a:gd name="connsiteX497" fmla="*/ 3868987 w 12183480"/>
              <a:gd name="connsiteY497" fmla="*/ 919725 h 3403706"/>
              <a:gd name="connsiteX498" fmla="*/ 3881767 w 12183480"/>
              <a:gd name="connsiteY498" fmla="*/ 919725 h 3403706"/>
              <a:gd name="connsiteX499" fmla="*/ 3881767 w 12183480"/>
              <a:gd name="connsiteY499" fmla="*/ 932505 h 3403706"/>
              <a:gd name="connsiteX500" fmla="*/ 3881767 w 12183480"/>
              <a:gd name="connsiteY500" fmla="*/ 932505 h 3403706"/>
              <a:gd name="connsiteX501" fmla="*/ 3881767 w 12183480"/>
              <a:gd name="connsiteY501" fmla="*/ 945285 h 3403706"/>
              <a:gd name="connsiteX502" fmla="*/ 3843853 w 12183480"/>
              <a:gd name="connsiteY502" fmla="*/ 970419 h 3403706"/>
              <a:gd name="connsiteX503" fmla="*/ 3805940 w 12183480"/>
              <a:gd name="connsiteY503" fmla="*/ 1008332 h 3403706"/>
              <a:gd name="connsiteX504" fmla="*/ 3818720 w 12183480"/>
              <a:gd name="connsiteY504" fmla="*/ 1021112 h 3403706"/>
              <a:gd name="connsiteX505" fmla="*/ 3793586 w 12183480"/>
              <a:gd name="connsiteY505" fmla="*/ 1046246 h 3403706"/>
              <a:gd name="connsiteX506" fmla="*/ 3755672 w 12183480"/>
              <a:gd name="connsiteY506" fmla="*/ 1084160 h 3403706"/>
              <a:gd name="connsiteX507" fmla="*/ 3730539 w 12183480"/>
              <a:gd name="connsiteY507" fmla="*/ 1109293 h 3403706"/>
              <a:gd name="connsiteX508" fmla="*/ 3755672 w 12183480"/>
              <a:gd name="connsiteY508" fmla="*/ 1122073 h 3403706"/>
              <a:gd name="connsiteX509" fmla="*/ 3742893 w 12183480"/>
              <a:gd name="connsiteY509" fmla="*/ 1134853 h 3403706"/>
              <a:gd name="connsiteX510" fmla="*/ 3704979 w 12183480"/>
              <a:gd name="connsiteY510" fmla="*/ 1147633 h 3403706"/>
              <a:gd name="connsiteX511" fmla="*/ 3717759 w 12183480"/>
              <a:gd name="connsiteY511" fmla="*/ 1147633 h 3403706"/>
              <a:gd name="connsiteX512" fmla="*/ 3704979 w 12183480"/>
              <a:gd name="connsiteY512" fmla="*/ 1160413 h 3403706"/>
              <a:gd name="connsiteX513" fmla="*/ 3654285 w 12183480"/>
              <a:gd name="connsiteY513" fmla="*/ 1210680 h 3403706"/>
              <a:gd name="connsiteX514" fmla="*/ 3667065 w 12183480"/>
              <a:gd name="connsiteY514" fmla="*/ 1172767 h 3403706"/>
              <a:gd name="connsiteX515" fmla="*/ 3629152 w 12183480"/>
              <a:gd name="connsiteY515" fmla="*/ 1185547 h 3403706"/>
              <a:gd name="connsiteX516" fmla="*/ 3578458 w 12183480"/>
              <a:gd name="connsiteY516" fmla="*/ 1172767 h 3403706"/>
              <a:gd name="connsiteX517" fmla="*/ 3603592 w 12183480"/>
              <a:gd name="connsiteY517" fmla="*/ 1185547 h 3403706"/>
              <a:gd name="connsiteX518" fmla="*/ 3654285 w 12183480"/>
              <a:gd name="connsiteY518" fmla="*/ 1248594 h 3403706"/>
              <a:gd name="connsiteX519" fmla="*/ 3667065 w 12183480"/>
              <a:gd name="connsiteY519" fmla="*/ 1248594 h 3403706"/>
              <a:gd name="connsiteX520" fmla="*/ 3654285 w 12183480"/>
              <a:gd name="connsiteY520" fmla="*/ 1286508 h 3403706"/>
              <a:gd name="connsiteX521" fmla="*/ 3603592 w 12183480"/>
              <a:gd name="connsiteY521" fmla="*/ 1286508 h 3403706"/>
              <a:gd name="connsiteX522" fmla="*/ 3603592 w 12183480"/>
              <a:gd name="connsiteY522" fmla="*/ 1324421 h 3403706"/>
              <a:gd name="connsiteX523" fmla="*/ 3540545 w 12183480"/>
              <a:gd name="connsiteY523" fmla="*/ 1286508 h 3403706"/>
              <a:gd name="connsiteX524" fmla="*/ 3502631 w 12183480"/>
              <a:gd name="connsiteY524" fmla="*/ 1248594 h 3403706"/>
              <a:gd name="connsiteX525" fmla="*/ 3426804 w 12183480"/>
              <a:gd name="connsiteY525" fmla="*/ 1223460 h 3403706"/>
              <a:gd name="connsiteX526" fmla="*/ 3439583 w 12183480"/>
              <a:gd name="connsiteY526" fmla="*/ 1210680 h 3403706"/>
              <a:gd name="connsiteX527" fmla="*/ 3414450 w 12183480"/>
              <a:gd name="connsiteY527" fmla="*/ 1160413 h 3403706"/>
              <a:gd name="connsiteX528" fmla="*/ 3389316 w 12183480"/>
              <a:gd name="connsiteY528" fmla="*/ 1160413 h 3403706"/>
              <a:gd name="connsiteX529" fmla="*/ 3326268 w 12183480"/>
              <a:gd name="connsiteY529" fmla="*/ 1122499 h 3403706"/>
              <a:gd name="connsiteX530" fmla="*/ 3351402 w 12183480"/>
              <a:gd name="connsiteY530" fmla="*/ 1122499 h 3403706"/>
              <a:gd name="connsiteX531" fmla="*/ 3338622 w 12183480"/>
              <a:gd name="connsiteY531" fmla="*/ 1109719 h 3403706"/>
              <a:gd name="connsiteX532" fmla="*/ 3300709 w 12183480"/>
              <a:gd name="connsiteY532" fmla="*/ 1084586 h 3403706"/>
              <a:gd name="connsiteX533" fmla="*/ 3300709 w 12183480"/>
              <a:gd name="connsiteY533" fmla="*/ 1084586 h 3403706"/>
              <a:gd name="connsiteX534" fmla="*/ 3250015 w 12183480"/>
              <a:gd name="connsiteY534" fmla="*/ 1071806 h 3403706"/>
              <a:gd name="connsiteX535" fmla="*/ 3250015 w 12183480"/>
              <a:gd name="connsiteY535" fmla="*/ 1033892 h 3403706"/>
              <a:gd name="connsiteX536" fmla="*/ 3161408 w 12183480"/>
              <a:gd name="connsiteY536" fmla="*/ 1021112 h 3403706"/>
              <a:gd name="connsiteX537" fmla="*/ 3123495 w 12183480"/>
              <a:gd name="connsiteY537" fmla="*/ 970845 h 3403706"/>
              <a:gd name="connsiteX538" fmla="*/ 3098361 w 12183480"/>
              <a:gd name="connsiteY538" fmla="*/ 958065 h 3403706"/>
              <a:gd name="connsiteX539" fmla="*/ 3035313 w 12183480"/>
              <a:gd name="connsiteY539" fmla="*/ 958065 h 3403706"/>
              <a:gd name="connsiteX540" fmla="*/ 3022533 w 12183480"/>
              <a:gd name="connsiteY540" fmla="*/ 945285 h 3403706"/>
              <a:gd name="connsiteX541" fmla="*/ 3035313 w 12183480"/>
              <a:gd name="connsiteY541" fmla="*/ 932505 h 3403706"/>
              <a:gd name="connsiteX542" fmla="*/ 3022533 w 12183480"/>
              <a:gd name="connsiteY542" fmla="*/ 919725 h 3403706"/>
              <a:gd name="connsiteX543" fmla="*/ 2971840 w 12183480"/>
              <a:gd name="connsiteY543" fmla="*/ 894591 h 3403706"/>
              <a:gd name="connsiteX544" fmla="*/ 2921147 w 12183480"/>
              <a:gd name="connsiteY544" fmla="*/ 894591 h 3403706"/>
              <a:gd name="connsiteX545" fmla="*/ 2896013 w 12183480"/>
              <a:gd name="connsiteY545" fmla="*/ 869458 h 3403706"/>
              <a:gd name="connsiteX546" fmla="*/ 2883233 w 12183480"/>
              <a:gd name="connsiteY546" fmla="*/ 882237 h 3403706"/>
              <a:gd name="connsiteX547" fmla="*/ 2870453 w 12183480"/>
              <a:gd name="connsiteY547" fmla="*/ 882237 h 3403706"/>
              <a:gd name="connsiteX548" fmla="*/ 2883233 w 12183480"/>
              <a:gd name="connsiteY548" fmla="*/ 857104 h 3403706"/>
              <a:gd name="connsiteX549" fmla="*/ 2858099 w 12183480"/>
              <a:gd name="connsiteY549" fmla="*/ 857104 h 3403706"/>
              <a:gd name="connsiteX550" fmla="*/ 2832965 w 12183480"/>
              <a:gd name="connsiteY550" fmla="*/ 844324 h 3403706"/>
              <a:gd name="connsiteX551" fmla="*/ 2795052 w 12183480"/>
              <a:gd name="connsiteY551" fmla="*/ 831544 h 3403706"/>
              <a:gd name="connsiteX552" fmla="*/ 2769918 w 12183480"/>
              <a:gd name="connsiteY552" fmla="*/ 831544 h 3403706"/>
              <a:gd name="connsiteX553" fmla="*/ 2757138 w 12183480"/>
              <a:gd name="connsiteY553" fmla="*/ 831544 h 3403706"/>
              <a:gd name="connsiteX554" fmla="*/ 2719224 w 12183480"/>
              <a:gd name="connsiteY554" fmla="*/ 818764 h 3403706"/>
              <a:gd name="connsiteX555" fmla="*/ 2719224 w 12183480"/>
              <a:gd name="connsiteY555" fmla="*/ 805984 h 3403706"/>
              <a:gd name="connsiteX556" fmla="*/ 2681311 w 12183480"/>
              <a:gd name="connsiteY556" fmla="*/ 793204 h 3403706"/>
              <a:gd name="connsiteX557" fmla="*/ 2478963 w 12183480"/>
              <a:gd name="connsiteY557" fmla="*/ 742937 h 3403706"/>
              <a:gd name="connsiteX558" fmla="*/ 2453829 w 12183480"/>
              <a:gd name="connsiteY558" fmla="*/ 755717 h 3403706"/>
              <a:gd name="connsiteX559" fmla="*/ 2453829 w 12183480"/>
              <a:gd name="connsiteY559" fmla="*/ 742937 h 3403706"/>
              <a:gd name="connsiteX560" fmla="*/ 2441049 w 12183480"/>
              <a:gd name="connsiteY560" fmla="*/ 742937 h 3403706"/>
              <a:gd name="connsiteX561" fmla="*/ 2428269 w 12183480"/>
              <a:gd name="connsiteY561" fmla="*/ 730157 h 3403706"/>
              <a:gd name="connsiteX562" fmla="*/ 2390356 w 12183480"/>
              <a:gd name="connsiteY562" fmla="*/ 717377 h 3403706"/>
              <a:gd name="connsiteX563" fmla="*/ 2365222 w 12183480"/>
              <a:gd name="connsiteY563" fmla="*/ 717377 h 3403706"/>
              <a:gd name="connsiteX564" fmla="*/ 2365222 w 12183480"/>
              <a:gd name="connsiteY564" fmla="*/ 730157 h 3403706"/>
              <a:gd name="connsiteX565" fmla="*/ 2314528 w 12183480"/>
              <a:gd name="connsiteY565" fmla="*/ 730157 h 3403706"/>
              <a:gd name="connsiteX566" fmla="*/ 2327308 w 12183480"/>
              <a:gd name="connsiteY566" fmla="*/ 705023 h 3403706"/>
              <a:gd name="connsiteX567" fmla="*/ 2264261 w 12183480"/>
              <a:gd name="connsiteY567" fmla="*/ 692243 h 3403706"/>
              <a:gd name="connsiteX568" fmla="*/ 2124960 w 12183480"/>
              <a:gd name="connsiteY568" fmla="*/ 679463 h 3403706"/>
              <a:gd name="connsiteX569" fmla="*/ 2112181 w 12183480"/>
              <a:gd name="connsiteY569" fmla="*/ 704597 h 3403706"/>
              <a:gd name="connsiteX570" fmla="*/ 2099401 w 12183480"/>
              <a:gd name="connsiteY570" fmla="*/ 679463 h 3403706"/>
              <a:gd name="connsiteX571" fmla="*/ 2086621 w 12183480"/>
              <a:gd name="connsiteY571" fmla="*/ 692243 h 3403706"/>
              <a:gd name="connsiteX572" fmla="*/ 2073841 w 12183480"/>
              <a:gd name="connsiteY572" fmla="*/ 679463 h 3403706"/>
              <a:gd name="connsiteX573" fmla="*/ 2086621 w 12183480"/>
              <a:gd name="connsiteY573" fmla="*/ 666684 h 3403706"/>
              <a:gd name="connsiteX574" fmla="*/ 2073841 w 12183480"/>
              <a:gd name="connsiteY574" fmla="*/ 666684 h 3403706"/>
              <a:gd name="connsiteX575" fmla="*/ 1972880 w 12183480"/>
              <a:gd name="connsiteY575" fmla="*/ 666684 h 3403706"/>
              <a:gd name="connsiteX576" fmla="*/ 1972880 w 12183480"/>
              <a:gd name="connsiteY576" fmla="*/ 666684 h 3403706"/>
              <a:gd name="connsiteX577" fmla="*/ 1934966 w 12183480"/>
              <a:gd name="connsiteY577" fmla="*/ 653904 h 3403706"/>
              <a:gd name="connsiteX578" fmla="*/ 1934966 w 12183480"/>
              <a:gd name="connsiteY578" fmla="*/ 666684 h 3403706"/>
              <a:gd name="connsiteX579" fmla="*/ 1884273 w 12183480"/>
              <a:gd name="connsiteY579" fmla="*/ 641550 h 3403706"/>
              <a:gd name="connsiteX580" fmla="*/ 1757752 w 12183480"/>
              <a:gd name="connsiteY580" fmla="*/ 654330 h 3403706"/>
              <a:gd name="connsiteX581" fmla="*/ 1694705 w 12183480"/>
              <a:gd name="connsiteY581" fmla="*/ 641550 h 3403706"/>
              <a:gd name="connsiteX582" fmla="*/ 1656791 w 12183480"/>
              <a:gd name="connsiteY582" fmla="*/ 666684 h 3403706"/>
              <a:gd name="connsiteX583" fmla="*/ 1606097 w 12183480"/>
              <a:gd name="connsiteY583" fmla="*/ 641550 h 3403706"/>
              <a:gd name="connsiteX584" fmla="*/ 1543050 w 12183480"/>
              <a:gd name="connsiteY584" fmla="*/ 654330 h 3403706"/>
              <a:gd name="connsiteX585" fmla="*/ 1517916 w 12183480"/>
              <a:gd name="connsiteY585" fmla="*/ 667110 h 3403706"/>
              <a:gd name="connsiteX586" fmla="*/ 1517916 w 12183480"/>
              <a:gd name="connsiteY586" fmla="*/ 641976 h 3403706"/>
              <a:gd name="connsiteX587" fmla="*/ 1467223 w 12183480"/>
              <a:gd name="connsiteY587" fmla="*/ 667110 h 3403706"/>
              <a:gd name="connsiteX588" fmla="*/ 1429309 w 12183480"/>
              <a:gd name="connsiteY588" fmla="*/ 667110 h 3403706"/>
              <a:gd name="connsiteX589" fmla="*/ 1429309 w 12183480"/>
              <a:gd name="connsiteY589" fmla="*/ 667110 h 3403706"/>
              <a:gd name="connsiteX590" fmla="*/ 1442089 w 12183480"/>
              <a:gd name="connsiteY590" fmla="*/ 667110 h 3403706"/>
              <a:gd name="connsiteX591" fmla="*/ 1391396 w 12183480"/>
              <a:gd name="connsiteY591" fmla="*/ 692243 h 3403706"/>
              <a:gd name="connsiteX592" fmla="*/ 1404175 w 12183480"/>
              <a:gd name="connsiteY592" fmla="*/ 705023 h 3403706"/>
              <a:gd name="connsiteX593" fmla="*/ 1404175 w 12183480"/>
              <a:gd name="connsiteY593" fmla="*/ 705023 h 3403706"/>
              <a:gd name="connsiteX594" fmla="*/ 1303214 w 12183480"/>
              <a:gd name="connsiteY594" fmla="*/ 692243 h 3403706"/>
              <a:gd name="connsiteX595" fmla="*/ 1315994 w 12183480"/>
              <a:gd name="connsiteY595" fmla="*/ 692243 h 3403706"/>
              <a:gd name="connsiteX596" fmla="*/ 1315994 w 12183480"/>
              <a:gd name="connsiteY596" fmla="*/ 705023 h 3403706"/>
              <a:gd name="connsiteX597" fmla="*/ 1303214 w 12183480"/>
              <a:gd name="connsiteY597" fmla="*/ 705023 h 3403706"/>
              <a:gd name="connsiteX598" fmla="*/ 1214607 w 12183480"/>
              <a:gd name="connsiteY598" fmla="*/ 730157 h 3403706"/>
              <a:gd name="connsiteX599" fmla="*/ 1151560 w 12183480"/>
              <a:gd name="connsiteY599" fmla="*/ 730157 h 3403706"/>
              <a:gd name="connsiteX600" fmla="*/ 1088512 w 12183480"/>
              <a:gd name="connsiteY600" fmla="*/ 768071 h 3403706"/>
              <a:gd name="connsiteX601" fmla="*/ 1037819 w 12183480"/>
              <a:gd name="connsiteY601" fmla="*/ 768071 h 3403706"/>
              <a:gd name="connsiteX602" fmla="*/ 949212 w 12183480"/>
              <a:gd name="connsiteY602" fmla="*/ 805984 h 3403706"/>
              <a:gd name="connsiteX603" fmla="*/ 873385 w 12183480"/>
              <a:gd name="connsiteY603" fmla="*/ 818764 h 3403706"/>
              <a:gd name="connsiteX604" fmla="*/ 873385 w 12183480"/>
              <a:gd name="connsiteY604" fmla="*/ 818764 h 3403706"/>
              <a:gd name="connsiteX605" fmla="*/ 797557 w 12183480"/>
              <a:gd name="connsiteY605" fmla="*/ 843898 h 3403706"/>
              <a:gd name="connsiteX606" fmla="*/ 696596 w 12183480"/>
              <a:gd name="connsiteY606" fmla="*/ 881811 h 3403706"/>
              <a:gd name="connsiteX607" fmla="*/ 721730 w 12183480"/>
              <a:gd name="connsiteY607" fmla="*/ 894591 h 3403706"/>
              <a:gd name="connsiteX608" fmla="*/ 683816 w 12183480"/>
              <a:gd name="connsiteY608" fmla="*/ 919725 h 3403706"/>
              <a:gd name="connsiteX609" fmla="*/ 696596 w 12183480"/>
              <a:gd name="connsiteY609" fmla="*/ 932505 h 3403706"/>
              <a:gd name="connsiteX610" fmla="*/ 683816 w 12183480"/>
              <a:gd name="connsiteY610" fmla="*/ 932505 h 3403706"/>
              <a:gd name="connsiteX611" fmla="*/ 620769 w 12183480"/>
              <a:gd name="connsiteY611" fmla="*/ 970419 h 3403706"/>
              <a:gd name="connsiteX612" fmla="*/ 595635 w 12183480"/>
              <a:gd name="connsiteY612" fmla="*/ 995552 h 3403706"/>
              <a:gd name="connsiteX613" fmla="*/ 570502 w 12183480"/>
              <a:gd name="connsiteY613" fmla="*/ 995552 h 3403706"/>
              <a:gd name="connsiteX614" fmla="*/ 532588 w 12183480"/>
              <a:gd name="connsiteY614" fmla="*/ 1033466 h 3403706"/>
              <a:gd name="connsiteX615" fmla="*/ 507454 w 12183480"/>
              <a:gd name="connsiteY615" fmla="*/ 1033466 h 3403706"/>
              <a:gd name="connsiteX616" fmla="*/ 520234 w 12183480"/>
              <a:gd name="connsiteY616" fmla="*/ 1046246 h 3403706"/>
              <a:gd name="connsiteX617" fmla="*/ 495100 w 12183480"/>
              <a:gd name="connsiteY617" fmla="*/ 1059026 h 3403706"/>
              <a:gd name="connsiteX618" fmla="*/ 482320 w 12183480"/>
              <a:gd name="connsiteY618" fmla="*/ 1071806 h 3403706"/>
              <a:gd name="connsiteX619" fmla="*/ 457187 w 12183480"/>
              <a:gd name="connsiteY619" fmla="*/ 1096939 h 3403706"/>
              <a:gd name="connsiteX620" fmla="*/ 432053 w 12183480"/>
              <a:gd name="connsiteY620" fmla="*/ 1096939 h 3403706"/>
              <a:gd name="connsiteX621" fmla="*/ 432053 w 12183480"/>
              <a:gd name="connsiteY621" fmla="*/ 1109719 h 3403706"/>
              <a:gd name="connsiteX622" fmla="*/ 305532 w 12183480"/>
              <a:gd name="connsiteY622" fmla="*/ 1223034 h 3403706"/>
              <a:gd name="connsiteX623" fmla="*/ 305532 w 12183480"/>
              <a:gd name="connsiteY623" fmla="*/ 1223034 h 3403706"/>
              <a:gd name="connsiteX624" fmla="*/ 254839 w 12183480"/>
              <a:gd name="connsiteY624" fmla="*/ 1273302 h 3403706"/>
              <a:gd name="connsiteX625" fmla="*/ 279972 w 12183480"/>
              <a:gd name="connsiteY625" fmla="*/ 1286082 h 3403706"/>
              <a:gd name="connsiteX626" fmla="*/ 242059 w 12183480"/>
              <a:gd name="connsiteY626" fmla="*/ 1286082 h 3403706"/>
              <a:gd name="connsiteX627" fmla="*/ 242059 w 12183480"/>
              <a:gd name="connsiteY627" fmla="*/ 1311215 h 3403706"/>
              <a:gd name="connsiteX628" fmla="*/ 229279 w 12183480"/>
              <a:gd name="connsiteY628" fmla="*/ 1311215 h 3403706"/>
              <a:gd name="connsiteX629" fmla="*/ 204145 w 12183480"/>
              <a:gd name="connsiteY629" fmla="*/ 1349129 h 3403706"/>
              <a:gd name="connsiteX630" fmla="*/ 128318 w 12183480"/>
              <a:gd name="connsiteY630" fmla="*/ 1387043 h 3403706"/>
              <a:gd name="connsiteX631" fmla="*/ 115538 w 12183480"/>
              <a:gd name="connsiteY631" fmla="*/ 1424956 h 3403706"/>
              <a:gd name="connsiteX632" fmla="*/ 128318 w 12183480"/>
              <a:gd name="connsiteY632" fmla="*/ 1424956 h 3403706"/>
              <a:gd name="connsiteX633" fmla="*/ 141098 w 12183480"/>
              <a:gd name="connsiteY633" fmla="*/ 1424956 h 3403706"/>
              <a:gd name="connsiteX634" fmla="*/ 115964 w 12183480"/>
              <a:gd name="connsiteY634" fmla="*/ 1437736 h 3403706"/>
              <a:gd name="connsiteX635" fmla="*/ 78050 w 12183480"/>
              <a:gd name="connsiteY635" fmla="*/ 1475650 h 3403706"/>
              <a:gd name="connsiteX636" fmla="*/ 52917 w 12183480"/>
              <a:gd name="connsiteY636" fmla="*/ 1475650 h 3403706"/>
              <a:gd name="connsiteX637" fmla="*/ 52917 w 12183480"/>
              <a:gd name="connsiteY637" fmla="*/ 1513563 h 3403706"/>
              <a:gd name="connsiteX638" fmla="*/ 40137 w 12183480"/>
              <a:gd name="connsiteY638" fmla="*/ 1551477 h 3403706"/>
              <a:gd name="connsiteX639" fmla="*/ 27357 w 12183480"/>
              <a:gd name="connsiteY639" fmla="*/ 1551477 h 3403706"/>
              <a:gd name="connsiteX640" fmla="*/ 27357 w 12183480"/>
              <a:gd name="connsiteY640" fmla="*/ 1576611 h 3403706"/>
              <a:gd name="connsiteX641" fmla="*/ 14577 w 12183480"/>
              <a:gd name="connsiteY641" fmla="*/ 1526343 h 3403706"/>
              <a:gd name="connsiteX642" fmla="*/ 14577 w 12183480"/>
              <a:gd name="connsiteY642" fmla="*/ 1639658 h 3403706"/>
              <a:gd name="connsiteX643" fmla="*/ 14577 w 12183480"/>
              <a:gd name="connsiteY643" fmla="*/ 1702706 h 3403706"/>
              <a:gd name="connsiteX644" fmla="*/ 14577 w 12183480"/>
              <a:gd name="connsiteY644" fmla="*/ 1752973 h 3403706"/>
              <a:gd name="connsiteX645" fmla="*/ 27357 w 12183480"/>
              <a:gd name="connsiteY645" fmla="*/ 1715059 h 3403706"/>
              <a:gd name="connsiteX646" fmla="*/ 27357 w 12183480"/>
              <a:gd name="connsiteY646" fmla="*/ 1677146 h 3403706"/>
              <a:gd name="connsiteX647" fmla="*/ 40137 w 12183480"/>
              <a:gd name="connsiteY647" fmla="*/ 1677146 h 3403706"/>
              <a:gd name="connsiteX648" fmla="*/ 40137 w 12183480"/>
              <a:gd name="connsiteY648" fmla="*/ 1652012 h 3403706"/>
              <a:gd name="connsiteX649" fmla="*/ 52917 w 12183480"/>
              <a:gd name="connsiteY649" fmla="*/ 1639232 h 3403706"/>
              <a:gd name="connsiteX650" fmla="*/ 78050 w 12183480"/>
              <a:gd name="connsiteY650" fmla="*/ 1664366 h 3403706"/>
              <a:gd name="connsiteX651" fmla="*/ 90830 w 12183480"/>
              <a:gd name="connsiteY651" fmla="*/ 1664366 h 3403706"/>
              <a:gd name="connsiteX652" fmla="*/ 90830 w 12183480"/>
              <a:gd name="connsiteY652" fmla="*/ 1614098 h 3403706"/>
              <a:gd name="connsiteX653" fmla="*/ 115964 w 12183480"/>
              <a:gd name="connsiteY653" fmla="*/ 1576185 h 3403706"/>
              <a:gd name="connsiteX654" fmla="*/ 128744 w 12183480"/>
              <a:gd name="connsiteY654" fmla="*/ 1551051 h 3403706"/>
              <a:gd name="connsiteX655" fmla="*/ 115964 w 12183480"/>
              <a:gd name="connsiteY655" fmla="*/ 1551051 h 3403706"/>
              <a:gd name="connsiteX656" fmla="*/ 153878 w 12183480"/>
              <a:gd name="connsiteY656" fmla="*/ 1525917 h 3403706"/>
              <a:gd name="connsiteX657" fmla="*/ 153878 w 12183480"/>
              <a:gd name="connsiteY657" fmla="*/ 1500783 h 3403706"/>
              <a:gd name="connsiteX658" fmla="*/ 153878 w 12183480"/>
              <a:gd name="connsiteY658" fmla="*/ 1500783 h 3403706"/>
              <a:gd name="connsiteX659" fmla="*/ 204571 w 12183480"/>
              <a:gd name="connsiteY659" fmla="*/ 1450516 h 3403706"/>
              <a:gd name="connsiteX660" fmla="*/ 229705 w 12183480"/>
              <a:gd name="connsiteY660" fmla="*/ 1400248 h 3403706"/>
              <a:gd name="connsiteX661" fmla="*/ 267619 w 12183480"/>
              <a:gd name="connsiteY661" fmla="*/ 1362335 h 3403706"/>
              <a:gd name="connsiteX662" fmla="*/ 318312 w 12183480"/>
              <a:gd name="connsiteY662" fmla="*/ 1299288 h 3403706"/>
              <a:gd name="connsiteX663" fmla="*/ 318312 w 12183480"/>
              <a:gd name="connsiteY663" fmla="*/ 1286508 h 3403706"/>
              <a:gd name="connsiteX664" fmla="*/ 394139 w 12183480"/>
              <a:gd name="connsiteY664" fmla="*/ 1223460 h 3403706"/>
              <a:gd name="connsiteX665" fmla="*/ 381359 w 12183480"/>
              <a:gd name="connsiteY665" fmla="*/ 1223460 h 3403706"/>
              <a:gd name="connsiteX666" fmla="*/ 368580 w 12183480"/>
              <a:gd name="connsiteY666" fmla="*/ 1210680 h 3403706"/>
              <a:gd name="connsiteX667" fmla="*/ 457187 w 12183480"/>
              <a:gd name="connsiteY667" fmla="*/ 1185547 h 3403706"/>
              <a:gd name="connsiteX668" fmla="*/ 432053 w 12183480"/>
              <a:gd name="connsiteY668" fmla="*/ 1160413 h 3403706"/>
              <a:gd name="connsiteX669" fmla="*/ 482746 w 12183480"/>
              <a:gd name="connsiteY669" fmla="*/ 1147633 h 3403706"/>
              <a:gd name="connsiteX670" fmla="*/ 482746 w 12183480"/>
              <a:gd name="connsiteY670" fmla="*/ 1147633 h 3403706"/>
              <a:gd name="connsiteX671" fmla="*/ 507880 w 12183480"/>
              <a:gd name="connsiteY671" fmla="*/ 1147633 h 3403706"/>
              <a:gd name="connsiteX672" fmla="*/ 495100 w 12183480"/>
              <a:gd name="connsiteY672" fmla="*/ 1122499 h 3403706"/>
              <a:gd name="connsiteX673" fmla="*/ 533014 w 12183480"/>
              <a:gd name="connsiteY673" fmla="*/ 1097365 h 3403706"/>
              <a:gd name="connsiteX674" fmla="*/ 545794 w 12183480"/>
              <a:gd name="connsiteY674" fmla="*/ 1110145 h 3403706"/>
              <a:gd name="connsiteX675" fmla="*/ 545794 w 12183480"/>
              <a:gd name="connsiteY675" fmla="*/ 1097365 h 3403706"/>
              <a:gd name="connsiteX676" fmla="*/ 596487 w 12183480"/>
              <a:gd name="connsiteY676" fmla="*/ 1084586 h 3403706"/>
              <a:gd name="connsiteX677" fmla="*/ 685094 w 12183480"/>
              <a:gd name="connsiteY677" fmla="*/ 1046672 h 3403706"/>
              <a:gd name="connsiteX678" fmla="*/ 647181 w 12183480"/>
              <a:gd name="connsiteY678" fmla="*/ 1021538 h 3403706"/>
              <a:gd name="connsiteX679" fmla="*/ 685094 w 12183480"/>
              <a:gd name="connsiteY679" fmla="*/ 996404 h 3403706"/>
              <a:gd name="connsiteX680" fmla="*/ 697874 w 12183480"/>
              <a:gd name="connsiteY680" fmla="*/ 1009184 h 3403706"/>
              <a:gd name="connsiteX681" fmla="*/ 685094 w 12183480"/>
              <a:gd name="connsiteY681" fmla="*/ 1021964 h 3403706"/>
              <a:gd name="connsiteX682" fmla="*/ 685094 w 12183480"/>
              <a:gd name="connsiteY682" fmla="*/ 1021964 h 3403706"/>
              <a:gd name="connsiteX683" fmla="*/ 760922 w 12183480"/>
              <a:gd name="connsiteY683" fmla="*/ 1009184 h 3403706"/>
              <a:gd name="connsiteX684" fmla="*/ 811615 w 12183480"/>
              <a:gd name="connsiteY684" fmla="*/ 984050 h 3403706"/>
              <a:gd name="connsiteX685" fmla="*/ 748568 w 12183480"/>
              <a:gd name="connsiteY685" fmla="*/ 1009184 h 3403706"/>
              <a:gd name="connsiteX686" fmla="*/ 735788 w 12183480"/>
              <a:gd name="connsiteY686" fmla="*/ 996404 h 3403706"/>
              <a:gd name="connsiteX687" fmla="*/ 735788 w 12183480"/>
              <a:gd name="connsiteY687" fmla="*/ 971271 h 3403706"/>
              <a:gd name="connsiteX688" fmla="*/ 748568 w 12183480"/>
              <a:gd name="connsiteY688" fmla="*/ 958491 h 3403706"/>
              <a:gd name="connsiteX689" fmla="*/ 761348 w 12183480"/>
              <a:gd name="connsiteY689" fmla="*/ 971271 h 3403706"/>
              <a:gd name="connsiteX690" fmla="*/ 774128 w 12183480"/>
              <a:gd name="connsiteY690" fmla="*/ 958491 h 3403706"/>
              <a:gd name="connsiteX691" fmla="*/ 837175 w 12183480"/>
              <a:gd name="connsiteY691" fmla="*/ 920577 h 3403706"/>
              <a:gd name="connsiteX692" fmla="*/ 837175 w 12183480"/>
              <a:gd name="connsiteY692" fmla="*/ 920577 h 3403706"/>
              <a:gd name="connsiteX693" fmla="*/ 875089 w 12183480"/>
              <a:gd name="connsiteY693" fmla="*/ 895443 h 3403706"/>
              <a:gd name="connsiteX694" fmla="*/ 938136 w 12183480"/>
              <a:gd name="connsiteY694" fmla="*/ 895443 h 3403706"/>
              <a:gd name="connsiteX695" fmla="*/ 988829 w 12183480"/>
              <a:gd name="connsiteY695" fmla="*/ 870310 h 3403706"/>
              <a:gd name="connsiteX696" fmla="*/ 1013963 w 12183480"/>
              <a:gd name="connsiteY696" fmla="*/ 883089 h 3403706"/>
              <a:gd name="connsiteX697" fmla="*/ 1001183 w 12183480"/>
              <a:gd name="connsiteY697" fmla="*/ 895869 h 3403706"/>
              <a:gd name="connsiteX698" fmla="*/ 1089791 w 12183480"/>
              <a:gd name="connsiteY698" fmla="*/ 883089 h 3403706"/>
              <a:gd name="connsiteX699" fmla="*/ 1089791 w 12183480"/>
              <a:gd name="connsiteY699" fmla="*/ 883089 h 3403706"/>
              <a:gd name="connsiteX700" fmla="*/ 1077011 w 12183480"/>
              <a:gd name="connsiteY700" fmla="*/ 870310 h 3403706"/>
              <a:gd name="connsiteX701" fmla="*/ 1114924 w 12183480"/>
              <a:gd name="connsiteY701" fmla="*/ 870310 h 3403706"/>
              <a:gd name="connsiteX702" fmla="*/ 1102144 w 12183480"/>
              <a:gd name="connsiteY702" fmla="*/ 870310 h 3403706"/>
              <a:gd name="connsiteX703" fmla="*/ 1114924 w 12183480"/>
              <a:gd name="connsiteY703" fmla="*/ 857530 h 3403706"/>
              <a:gd name="connsiteX704" fmla="*/ 1190751 w 12183480"/>
              <a:gd name="connsiteY704" fmla="*/ 857530 h 3403706"/>
              <a:gd name="connsiteX705" fmla="*/ 1190751 w 12183480"/>
              <a:gd name="connsiteY705" fmla="*/ 857530 h 3403706"/>
              <a:gd name="connsiteX706" fmla="*/ 1241445 w 12183480"/>
              <a:gd name="connsiteY706" fmla="*/ 844750 h 3403706"/>
              <a:gd name="connsiteX707" fmla="*/ 1241445 w 12183480"/>
              <a:gd name="connsiteY707" fmla="*/ 844750 h 3403706"/>
              <a:gd name="connsiteX708" fmla="*/ 1254225 w 12183480"/>
              <a:gd name="connsiteY708" fmla="*/ 831970 h 3403706"/>
              <a:gd name="connsiteX709" fmla="*/ 1279359 w 12183480"/>
              <a:gd name="connsiteY709" fmla="*/ 844750 h 3403706"/>
              <a:gd name="connsiteX710" fmla="*/ 1317272 w 12183480"/>
              <a:gd name="connsiteY710" fmla="*/ 831970 h 3403706"/>
              <a:gd name="connsiteX711" fmla="*/ 1342406 w 12183480"/>
              <a:gd name="connsiteY711" fmla="*/ 831970 h 3403706"/>
              <a:gd name="connsiteX712" fmla="*/ 1405453 w 12183480"/>
              <a:gd name="connsiteY712" fmla="*/ 831970 h 3403706"/>
              <a:gd name="connsiteX713" fmla="*/ 1456147 w 12183480"/>
              <a:gd name="connsiteY713" fmla="*/ 806836 h 3403706"/>
              <a:gd name="connsiteX714" fmla="*/ 1494061 w 12183480"/>
              <a:gd name="connsiteY714" fmla="*/ 806836 h 3403706"/>
              <a:gd name="connsiteX715" fmla="*/ 1468927 w 12183480"/>
              <a:gd name="connsiteY715" fmla="*/ 819616 h 3403706"/>
              <a:gd name="connsiteX716" fmla="*/ 1595447 w 12183480"/>
              <a:gd name="connsiteY716" fmla="*/ 806836 h 3403706"/>
              <a:gd name="connsiteX717" fmla="*/ 1620581 w 12183480"/>
              <a:gd name="connsiteY717" fmla="*/ 806836 h 3403706"/>
              <a:gd name="connsiteX718" fmla="*/ 1709188 w 12183480"/>
              <a:gd name="connsiteY718" fmla="*/ 819616 h 3403706"/>
              <a:gd name="connsiteX719" fmla="*/ 1709188 w 12183480"/>
              <a:gd name="connsiteY719" fmla="*/ 806836 h 3403706"/>
              <a:gd name="connsiteX720" fmla="*/ 1873623 w 12183480"/>
              <a:gd name="connsiteY720" fmla="*/ 819616 h 3403706"/>
              <a:gd name="connsiteX721" fmla="*/ 1949450 w 12183480"/>
              <a:gd name="connsiteY721" fmla="*/ 832396 h 3403706"/>
              <a:gd name="connsiteX722" fmla="*/ 2038057 w 12183480"/>
              <a:gd name="connsiteY722" fmla="*/ 832396 h 3403706"/>
              <a:gd name="connsiteX723" fmla="*/ 2164578 w 12183480"/>
              <a:gd name="connsiteY723" fmla="*/ 857530 h 3403706"/>
              <a:gd name="connsiteX724" fmla="*/ 2265539 w 12183480"/>
              <a:gd name="connsiteY724" fmla="*/ 870310 h 3403706"/>
              <a:gd name="connsiteX725" fmla="*/ 2328586 w 12183480"/>
              <a:gd name="connsiteY725" fmla="*/ 857530 h 3403706"/>
              <a:gd name="connsiteX726" fmla="*/ 2303453 w 12183480"/>
              <a:gd name="connsiteY726" fmla="*/ 895443 h 3403706"/>
              <a:gd name="connsiteX727" fmla="*/ 2328586 w 12183480"/>
              <a:gd name="connsiteY727" fmla="*/ 895443 h 3403706"/>
              <a:gd name="connsiteX728" fmla="*/ 2353720 w 12183480"/>
              <a:gd name="connsiteY728" fmla="*/ 882663 h 3403706"/>
              <a:gd name="connsiteX729" fmla="*/ 2366500 w 12183480"/>
              <a:gd name="connsiteY729" fmla="*/ 895443 h 3403706"/>
              <a:gd name="connsiteX730" fmla="*/ 2417194 w 12183480"/>
              <a:gd name="connsiteY730" fmla="*/ 908223 h 3403706"/>
              <a:gd name="connsiteX731" fmla="*/ 2467887 w 12183480"/>
              <a:gd name="connsiteY731" fmla="*/ 921003 h 3403706"/>
              <a:gd name="connsiteX732" fmla="*/ 2518581 w 12183480"/>
              <a:gd name="connsiteY732" fmla="*/ 933783 h 3403706"/>
              <a:gd name="connsiteX733" fmla="*/ 2581628 w 12183480"/>
              <a:gd name="connsiteY733" fmla="*/ 946563 h 3403706"/>
              <a:gd name="connsiteX734" fmla="*/ 2632321 w 12183480"/>
              <a:gd name="connsiteY734" fmla="*/ 946563 h 3403706"/>
              <a:gd name="connsiteX735" fmla="*/ 2632321 w 12183480"/>
              <a:gd name="connsiteY735" fmla="*/ 959343 h 3403706"/>
              <a:gd name="connsiteX736" fmla="*/ 2657455 w 12183480"/>
              <a:gd name="connsiteY736" fmla="*/ 972123 h 3403706"/>
              <a:gd name="connsiteX737" fmla="*/ 2657455 w 12183480"/>
              <a:gd name="connsiteY737" fmla="*/ 984902 h 3403706"/>
              <a:gd name="connsiteX738" fmla="*/ 2682589 w 12183480"/>
              <a:gd name="connsiteY738" fmla="*/ 984902 h 3403706"/>
              <a:gd name="connsiteX739" fmla="*/ 2669809 w 12183480"/>
              <a:gd name="connsiteY739" fmla="*/ 997682 h 3403706"/>
              <a:gd name="connsiteX740" fmla="*/ 2720503 w 12183480"/>
              <a:gd name="connsiteY740" fmla="*/ 997682 h 3403706"/>
              <a:gd name="connsiteX741" fmla="*/ 2720503 w 12183480"/>
              <a:gd name="connsiteY741" fmla="*/ 1010462 h 3403706"/>
              <a:gd name="connsiteX742" fmla="*/ 2783550 w 12183480"/>
              <a:gd name="connsiteY742" fmla="*/ 1023242 h 3403706"/>
              <a:gd name="connsiteX743" fmla="*/ 2821463 w 12183480"/>
              <a:gd name="connsiteY743" fmla="*/ 1048376 h 3403706"/>
              <a:gd name="connsiteX744" fmla="*/ 2834243 w 12183480"/>
              <a:gd name="connsiteY744" fmla="*/ 1035596 h 3403706"/>
              <a:gd name="connsiteX745" fmla="*/ 2847023 w 12183480"/>
              <a:gd name="connsiteY745" fmla="*/ 1035596 h 3403706"/>
              <a:gd name="connsiteX746" fmla="*/ 2910071 w 12183480"/>
              <a:gd name="connsiteY746" fmla="*/ 1022816 h 3403706"/>
              <a:gd name="connsiteX747" fmla="*/ 2897291 w 12183480"/>
              <a:gd name="connsiteY747" fmla="*/ 1047950 h 3403706"/>
              <a:gd name="connsiteX748" fmla="*/ 2897291 w 12183480"/>
              <a:gd name="connsiteY748" fmla="*/ 1035170 h 3403706"/>
              <a:gd name="connsiteX749" fmla="*/ 2872157 w 12183480"/>
              <a:gd name="connsiteY749" fmla="*/ 1073084 h 3403706"/>
              <a:gd name="connsiteX750" fmla="*/ 2859377 w 12183480"/>
              <a:gd name="connsiteY750" fmla="*/ 1073084 h 3403706"/>
              <a:gd name="connsiteX751" fmla="*/ 2859377 w 12183480"/>
              <a:gd name="connsiteY751" fmla="*/ 1073084 h 3403706"/>
              <a:gd name="connsiteX752" fmla="*/ 2872157 w 12183480"/>
              <a:gd name="connsiteY752" fmla="*/ 1073084 h 3403706"/>
              <a:gd name="connsiteX753" fmla="*/ 2910071 w 12183480"/>
              <a:gd name="connsiteY753" fmla="*/ 1098217 h 3403706"/>
              <a:gd name="connsiteX754" fmla="*/ 2922851 w 12183480"/>
              <a:gd name="connsiteY754" fmla="*/ 1085438 h 3403706"/>
              <a:gd name="connsiteX755" fmla="*/ 2973544 w 12183480"/>
              <a:gd name="connsiteY755" fmla="*/ 1085438 h 3403706"/>
              <a:gd name="connsiteX756" fmla="*/ 2960764 w 12183480"/>
              <a:gd name="connsiteY756" fmla="*/ 1110571 h 3403706"/>
              <a:gd name="connsiteX757" fmla="*/ 3049371 w 12183480"/>
              <a:gd name="connsiteY757" fmla="*/ 1148485 h 3403706"/>
              <a:gd name="connsiteX758" fmla="*/ 3036591 w 12183480"/>
              <a:gd name="connsiteY758" fmla="*/ 1161265 h 3403706"/>
              <a:gd name="connsiteX759" fmla="*/ 3087285 w 12183480"/>
              <a:gd name="connsiteY759" fmla="*/ 1186399 h 3403706"/>
              <a:gd name="connsiteX760" fmla="*/ 3062151 w 12183480"/>
              <a:gd name="connsiteY760" fmla="*/ 1199178 h 3403706"/>
              <a:gd name="connsiteX761" fmla="*/ 3087285 w 12183480"/>
              <a:gd name="connsiteY761" fmla="*/ 1199178 h 3403706"/>
              <a:gd name="connsiteX762" fmla="*/ 3137979 w 12183480"/>
              <a:gd name="connsiteY762" fmla="*/ 1249446 h 3403706"/>
              <a:gd name="connsiteX763" fmla="*/ 3163112 w 12183480"/>
              <a:gd name="connsiteY763" fmla="*/ 1249446 h 3403706"/>
              <a:gd name="connsiteX764" fmla="*/ 3150332 w 12183480"/>
              <a:gd name="connsiteY764" fmla="*/ 1262226 h 3403706"/>
              <a:gd name="connsiteX765" fmla="*/ 3150332 w 12183480"/>
              <a:gd name="connsiteY765" fmla="*/ 1275006 h 3403706"/>
              <a:gd name="connsiteX766" fmla="*/ 3226159 w 12183480"/>
              <a:gd name="connsiteY766" fmla="*/ 1287786 h 3403706"/>
              <a:gd name="connsiteX767" fmla="*/ 3339900 w 12183480"/>
              <a:gd name="connsiteY767" fmla="*/ 1262652 h 3403706"/>
              <a:gd name="connsiteX768" fmla="*/ 3365034 w 12183480"/>
              <a:gd name="connsiteY768" fmla="*/ 1287786 h 3403706"/>
              <a:gd name="connsiteX769" fmla="*/ 3339900 w 12183480"/>
              <a:gd name="connsiteY769" fmla="*/ 1287786 h 3403706"/>
              <a:gd name="connsiteX770" fmla="*/ 3339900 w 12183480"/>
              <a:gd name="connsiteY770" fmla="*/ 1287786 h 3403706"/>
              <a:gd name="connsiteX771" fmla="*/ 3289207 w 12183480"/>
              <a:gd name="connsiteY771" fmla="*/ 1300565 h 3403706"/>
              <a:gd name="connsiteX772" fmla="*/ 3238513 w 12183480"/>
              <a:gd name="connsiteY772" fmla="*/ 1300565 h 3403706"/>
              <a:gd name="connsiteX773" fmla="*/ 3238513 w 12183480"/>
              <a:gd name="connsiteY773" fmla="*/ 1300565 h 3403706"/>
              <a:gd name="connsiteX774" fmla="*/ 3225734 w 12183480"/>
              <a:gd name="connsiteY774" fmla="*/ 1313345 h 3403706"/>
              <a:gd name="connsiteX775" fmla="*/ 3263647 w 12183480"/>
              <a:gd name="connsiteY775" fmla="*/ 1351259 h 3403706"/>
              <a:gd name="connsiteX776" fmla="*/ 3250867 w 12183480"/>
              <a:gd name="connsiteY776" fmla="*/ 1351259 h 3403706"/>
              <a:gd name="connsiteX777" fmla="*/ 3276001 w 12183480"/>
              <a:gd name="connsiteY777" fmla="*/ 1389173 h 3403706"/>
              <a:gd name="connsiteX778" fmla="*/ 3288781 w 12183480"/>
              <a:gd name="connsiteY778" fmla="*/ 1439440 h 3403706"/>
              <a:gd name="connsiteX779" fmla="*/ 3288781 w 12183480"/>
              <a:gd name="connsiteY779" fmla="*/ 1426660 h 3403706"/>
              <a:gd name="connsiteX780" fmla="*/ 3351828 w 12183480"/>
              <a:gd name="connsiteY780" fmla="*/ 1502061 h 3403706"/>
              <a:gd name="connsiteX781" fmla="*/ 3414876 w 12183480"/>
              <a:gd name="connsiteY781" fmla="*/ 1565109 h 3403706"/>
              <a:gd name="connsiteX782" fmla="*/ 3402096 w 12183480"/>
              <a:gd name="connsiteY782" fmla="*/ 1565109 h 3403706"/>
              <a:gd name="connsiteX783" fmla="*/ 3414876 w 12183480"/>
              <a:gd name="connsiteY783" fmla="*/ 1590243 h 3403706"/>
              <a:gd name="connsiteX784" fmla="*/ 3402096 w 12183480"/>
              <a:gd name="connsiteY784" fmla="*/ 1615376 h 3403706"/>
              <a:gd name="connsiteX785" fmla="*/ 3414876 w 12183480"/>
              <a:gd name="connsiteY785" fmla="*/ 1640510 h 3403706"/>
              <a:gd name="connsiteX786" fmla="*/ 3414876 w 12183480"/>
              <a:gd name="connsiteY786" fmla="*/ 1640510 h 3403706"/>
              <a:gd name="connsiteX787" fmla="*/ 3427656 w 12183480"/>
              <a:gd name="connsiteY787" fmla="*/ 1678424 h 3403706"/>
              <a:gd name="connsiteX788" fmla="*/ 3376962 w 12183480"/>
              <a:gd name="connsiteY788" fmla="*/ 1716337 h 3403706"/>
              <a:gd name="connsiteX789" fmla="*/ 3402096 w 12183480"/>
              <a:gd name="connsiteY789" fmla="*/ 1729117 h 3403706"/>
              <a:gd name="connsiteX790" fmla="*/ 3351402 w 12183480"/>
              <a:gd name="connsiteY790" fmla="*/ 1729117 h 3403706"/>
              <a:gd name="connsiteX791" fmla="*/ 3351402 w 12183480"/>
              <a:gd name="connsiteY791" fmla="*/ 1716337 h 3403706"/>
              <a:gd name="connsiteX792" fmla="*/ 3313489 w 12183480"/>
              <a:gd name="connsiteY792" fmla="*/ 1678424 h 3403706"/>
              <a:gd name="connsiteX793" fmla="*/ 3313489 w 12183480"/>
              <a:gd name="connsiteY793" fmla="*/ 1665644 h 3403706"/>
              <a:gd name="connsiteX794" fmla="*/ 3313489 w 12183480"/>
              <a:gd name="connsiteY794" fmla="*/ 1665644 h 3403706"/>
              <a:gd name="connsiteX795" fmla="*/ 3288355 w 12183480"/>
              <a:gd name="connsiteY795" fmla="*/ 1615376 h 3403706"/>
              <a:gd name="connsiteX796" fmla="*/ 3275575 w 12183480"/>
              <a:gd name="connsiteY796" fmla="*/ 1628156 h 3403706"/>
              <a:gd name="connsiteX797" fmla="*/ 3275575 w 12183480"/>
              <a:gd name="connsiteY797" fmla="*/ 1590243 h 3403706"/>
              <a:gd name="connsiteX798" fmla="*/ 3224882 w 12183480"/>
              <a:gd name="connsiteY798" fmla="*/ 1539975 h 3403706"/>
              <a:gd name="connsiteX799" fmla="*/ 3237661 w 12183480"/>
              <a:gd name="connsiteY799" fmla="*/ 1539975 h 3403706"/>
              <a:gd name="connsiteX800" fmla="*/ 3186968 w 12183480"/>
              <a:gd name="connsiteY800" fmla="*/ 1451794 h 3403706"/>
              <a:gd name="connsiteX801" fmla="*/ 3136274 w 12183480"/>
              <a:gd name="connsiteY801" fmla="*/ 1426660 h 3403706"/>
              <a:gd name="connsiteX802" fmla="*/ 3149054 w 12183480"/>
              <a:gd name="connsiteY802" fmla="*/ 1401527 h 3403706"/>
              <a:gd name="connsiteX803" fmla="*/ 3111141 w 12183480"/>
              <a:gd name="connsiteY803" fmla="*/ 1401527 h 3403706"/>
              <a:gd name="connsiteX804" fmla="*/ 3123920 w 12183480"/>
              <a:gd name="connsiteY804" fmla="*/ 1388747 h 3403706"/>
              <a:gd name="connsiteX805" fmla="*/ 3086007 w 12183480"/>
              <a:gd name="connsiteY805" fmla="*/ 1350833 h 3403706"/>
              <a:gd name="connsiteX806" fmla="*/ 3098787 w 12183480"/>
              <a:gd name="connsiteY806" fmla="*/ 1338053 h 3403706"/>
              <a:gd name="connsiteX807" fmla="*/ 3048093 w 12183480"/>
              <a:gd name="connsiteY807" fmla="*/ 1300139 h 3403706"/>
              <a:gd name="connsiteX808" fmla="*/ 3022960 w 12183480"/>
              <a:gd name="connsiteY808" fmla="*/ 1275006 h 3403706"/>
              <a:gd name="connsiteX809" fmla="*/ 3022960 w 12183480"/>
              <a:gd name="connsiteY809" fmla="*/ 1262226 h 3403706"/>
              <a:gd name="connsiteX810" fmla="*/ 2972266 w 12183480"/>
              <a:gd name="connsiteY810" fmla="*/ 1275006 h 3403706"/>
              <a:gd name="connsiteX811" fmla="*/ 2959486 w 12183480"/>
              <a:gd name="connsiteY811" fmla="*/ 1325273 h 3403706"/>
              <a:gd name="connsiteX812" fmla="*/ 2972266 w 12183480"/>
              <a:gd name="connsiteY812" fmla="*/ 1350407 h 3403706"/>
              <a:gd name="connsiteX813" fmla="*/ 2997400 w 12183480"/>
              <a:gd name="connsiteY813" fmla="*/ 1400674 h 3403706"/>
              <a:gd name="connsiteX814" fmla="*/ 2946706 w 12183480"/>
              <a:gd name="connsiteY814" fmla="*/ 1387895 h 3403706"/>
              <a:gd name="connsiteX815" fmla="*/ 2933926 w 12183480"/>
              <a:gd name="connsiteY815" fmla="*/ 1324847 h 3403706"/>
              <a:gd name="connsiteX816" fmla="*/ 2959060 w 12183480"/>
              <a:gd name="connsiteY816" fmla="*/ 1274580 h 3403706"/>
              <a:gd name="connsiteX817" fmla="*/ 2933926 w 12183480"/>
              <a:gd name="connsiteY817" fmla="*/ 1261800 h 3403706"/>
              <a:gd name="connsiteX818" fmla="*/ 2959060 w 12183480"/>
              <a:gd name="connsiteY818" fmla="*/ 1236666 h 3403706"/>
              <a:gd name="connsiteX819" fmla="*/ 2933926 w 12183480"/>
              <a:gd name="connsiteY819" fmla="*/ 1236666 h 3403706"/>
              <a:gd name="connsiteX820" fmla="*/ 2946706 w 12183480"/>
              <a:gd name="connsiteY820" fmla="*/ 1236666 h 3403706"/>
              <a:gd name="connsiteX821" fmla="*/ 2908793 w 12183480"/>
              <a:gd name="connsiteY821" fmla="*/ 1198752 h 3403706"/>
              <a:gd name="connsiteX822" fmla="*/ 2908793 w 12183480"/>
              <a:gd name="connsiteY822" fmla="*/ 1198752 h 3403706"/>
              <a:gd name="connsiteX823" fmla="*/ 2908793 w 12183480"/>
              <a:gd name="connsiteY823" fmla="*/ 1185973 h 3403706"/>
              <a:gd name="connsiteX824" fmla="*/ 2883659 w 12183480"/>
              <a:gd name="connsiteY824" fmla="*/ 1185973 h 3403706"/>
              <a:gd name="connsiteX825" fmla="*/ 2870879 w 12183480"/>
              <a:gd name="connsiteY825" fmla="*/ 1173193 h 3403706"/>
              <a:gd name="connsiteX826" fmla="*/ 2832965 w 12183480"/>
              <a:gd name="connsiteY826" fmla="*/ 1148059 h 3403706"/>
              <a:gd name="connsiteX827" fmla="*/ 2681311 w 12183480"/>
              <a:gd name="connsiteY827" fmla="*/ 1097791 h 3403706"/>
              <a:gd name="connsiteX828" fmla="*/ 2694091 w 12183480"/>
              <a:gd name="connsiteY828" fmla="*/ 1085012 h 3403706"/>
              <a:gd name="connsiteX829" fmla="*/ 2681311 w 12183480"/>
              <a:gd name="connsiteY829" fmla="*/ 1072232 h 3403706"/>
              <a:gd name="connsiteX830" fmla="*/ 2643397 w 12183480"/>
              <a:gd name="connsiteY830" fmla="*/ 1072232 h 3403706"/>
              <a:gd name="connsiteX831" fmla="*/ 2542436 w 12183480"/>
              <a:gd name="connsiteY831" fmla="*/ 1034318 h 3403706"/>
              <a:gd name="connsiteX832" fmla="*/ 2529656 w 12183480"/>
              <a:gd name="connsiteY832" fmla="*/ 1034318 h 3403706"/>
              <a:gd name="connsiteX833" fmla="*/ 2466609 w 12183480"/>
              <a:gd name="connsiteY833" fmla="*/ 1009184 h 3403706"/>
              <a:gd name="connsiteX834" fmla="*/ 2390782 w 12183480"/>
              <a:gd name="connsiteY834" fmla="*/ 984050 h 3403706"/>
              <a:gd name="connsiteX835" fmla="*/ 2340088 w 12183480"/>
              <a:gd name="connsiteY835" fmla="*/ 971271 h 3403706"/>
              <a:gd name="connsiteX836" fmla="*/ 2314955 w 12183480"/>
              <a:gd name="connsiteY836" fmla="*/ 971271 h 3403706"/>
              <a:gd name="connsiteX837" fmla="*/ 2302175 w 12183480"/>
              <a:gd name="connsiteY837" fmla="*/ 984050 h 3403706"/>
              <a:gd name="connsiteX838" fmla="*/ 2226347 w 12183480"/>
              <a:gd name="connsiteY838" fmla="*/ 958917 h 3403706"/>
              <a:gd name="connsiteX839" fmla="*/ 2188434 w 12183480"/>
              <a:gd name="connsiteY839" fmla="*/ 946137 h 3403706"/>
              <a:gd name="connsiteX840" fmla="*/ 2137740 w 12183480"/>
              <a:gd name="connsiteY840" fmla="*/ 933357 h 3403706"/>
              <a:gd name="connsiteX841" fmla="*/ 2124960 w 12183480"/>
              <a:gd name="connsiteY841" fmla="*/ 946137 h 3403706"/>
              <a:gd name="connsiteX842" fmla="*/ 2023999 w 12183480"/>
              <a:gd name="connsiteY842" fmla="*/ 921003 h 3403706"/>
              <a:gd name="connsiteX843" fmla="*/ 1872345 w 12183480"/>
              <a:gd name="connsiteY843" fmla="*/ 908223 h 3403706"/>
              <a:gd name="connsiteX844" fmla="*/ 1872345 w 12183480"/>
              <a:gd name="connsiteY844" fmla="*/ 908223 h 3403706"/>
              <a:gd name="connsiteX845" fmla="*/ 1847211 w 12183480"/>
              <a:gd name="connsiteY845" fmla="*/ 921003 h 3403706"/>
              <a:gd name="connsiteX846" fmla="*/ 1973732 w 12183480"/>
              <a:gd name="connsiteY846" fmla="*/ 933783 h 3403706"/>
              <a:gd name="connsiteX847" fmla="*/ 2036779 w 12183480"/>
              <a:gd name="connsiteY847" fmla="*/ 946563 h 3403706"/>
              <a:gd name="connsiteX848" fmla="*/ 2049559 w 12183480"/>
              <a:gd name="connsiteY848" fmla="*/ 946563 h 3403706"/>
              <a:gd name="connsiteX849" fmla="*/ 2087473 w 12183480"/>
              <a:gd name="connsiteY849" fmla="*/ 946563 h 3403706"/>
              <a:gd name="connsiteX850" fmla="*/ 2062339 w 12183480"/>
              <a:gd name="connsiteY850" fmla="*/ 959343 h 3403706"/>
              <a:gd name="connsiteX851" fmla="*/ 2163300 w 12183480"/>
              <a:gd name="connsiteY851" fmla="*/ 959343 h 3403706"/>
              <a:gd name="connsiteX852" fmla="*/ 2251907 w 12183480"/>
              <a:gd name="connsiteY852" fmla="*/ 972123 h 3403706"/>
              <a:gd name="connsiteX853" fmla="*/ 2289821 w 12183480"/>
              <a:gd name="connsiteY853" fmla="*/ 984902 h 3403706"/>
              <a:gd name="connsiteX854" fmla="*/ 2403562 w 12183480"/>
              <a:gd name="connsiteY854" fmla="*/ 1010036 h 3403706"/>
              <a:gd name="connsiteX855" fmla="*/ 2441475 w 12183480"/>
              <a:gd name="connsiteY855" fmla="*/ 1022816 h 3403706"/>
              <a:gd name="connsiteX856" fmla="*/ 2454255 w 12183480"/>
              <a:gd name="connsiteY856" fmla="*/ 1035596 h 3403706"/>
              <a:gd name="connsiteX857" fmla="*/ 2492169 w 12183480"/>
              <a:gd name="connsiteY857" fmla="*/ 1035596 h 3403706"/>
              <a:gd name="connsiteX858" fmla="*/ 2479389 w 12183480"/>
              <a:gd name="connsiteY858" fmla="*/ 1035596 h 3403706"/>
              <a:gd name="connsiteX859" fmla="*/ 2492169 w 12183480"/>
              <a:gd name="connsiteY859" fmla="*/ 1035596 h 3403706"/>
              <a:gd name="connsiteX860" fmla="*/ 2530082 w 12183480"/>
              <a:gd name="connsiteY860" fmla="*/ 1048376 h 3403706"/>
              <a:gd name="connsiteX861" fmla="*/ 2530082 w 12183480"/>
              <a:gd name="connsiteY861" fmla="*/ 1048376 h 3403706"/>
              <a:gd name="connsiteX862" fmla="*/ 2580776 w 12183480"/>
              <a:gd name="connsiteY862" fmla="*/ 1073510 h 3403706"/>
              <a:gd name="connsiteX863" fmla="*/ 2605910 w 12183480"/>
              <a:gd name="connsiteY863" fmla="*/ 1060730 h 3403706"/>
              <a:gd name="connsiteX864" fmla="*/ 2656603 w 12183480"/>
              <a:gd name="connsiteY864" fmla="*/ 1085864 h 3403706"/>
              <a:gd name="connsiteX865" fmla="*/ 2757564 w 12183480"/>
              <a:gd name="connsiteY865" fmla="*/ 1136131 h 3403706"/>
              <a:gd name="connsiteX866" fmla="*/ 2846171 w 12183480"/>
              <a:gd name="connsiteY866" fmla="*/ 1211532 h 3403706"/>
              <a:gd name="connsiteX867" fmla="*/ 2921999 w 12183480"/>
              <a:gd name="connsiteY867" fmla="*/ 1224312 h 3403706"/>
              <a:gd name="connsiteX868" fmla="*/ 2896865 w 12183480"/>
              <a:gd name="connsiteY868" fmla="*/ 1237092 h 3403706"/>
              <a:gd name="connsiteX869" fmla="*/ 2934778 w 12183480"/>
              <a:gd name="connsiteY869" fmla="*/ 1312493 h 3403706"/>
              <a:gd name="connsiteX870" fmla="*/ 2896865 w 12183480"/>
              <a:gd name="connsiteY870" fmla="*/ 1287360 h 3403706"/>
              <a:gd name="connsiteX871" fmla="*/ 2858951 w 12183480"/>
              <a:gd name="connsiteY871" fmla="*/ 1312493 h 3403706"/>
              <a:gd name="connsiteX872" fmla="*/ 2846171 w 12183480"/>
              <a:gd name="connsiteY872" fmla="*/ 1299713 h 3403706"/>
              <a:gd name="connsiteX873" fmla="*/ 2884085 w 12183480"/>
              <a:gd name="connsiteY873" fmla="*/ 1286934 h 3403706"/>
              <a:gd name="connsiteX874" fmla="*/ 2858951 w 12183480"/>
              <a:gd name="connsiteY874" fmla="*/ 1274154 h 3403706"/>
              <a:gd name="connsiteX875" fmla="*/ 2808258 w 12183480"/>
              <a:gd name="connsiteY875" fmla="*/ 1274154 h 3403706"/>
              <a:gd name="connsiteX876" fmla="*/ 2783124 w 12183480"/>
              <a:gd name="connsiteY876" fmla="*/ 1286934 h 3403706"/>
              <a:gd name="connsiteX877" fmla="*/ 2783124 w 12183480"/>
              <a:gd name="connsiteY877" fmla="*/ 1249020 h 3403706"/>
              <a:gd name="connsiteX878" fmla="*/ 2808258 w 12183480"/>
              <a:gd name="connsiteY878" fmla="*/ 1249020 h 3403706"/>
              <a:gd name="connsiteX879" fmla="*/ 2668957 w 12183480"/>
              <a:gd name="connsiteY879" fmla="*/ 1185973 h 3403706"/>
              <a:gd name="connsiteX880" fmla="*/ 2605910 w 12183480"/>
              <a:gd name="connsiteY880" fmla="*/ 1198752 h 3403706"/>
              <a:gd name="connsiteX881" fmla="*/ 2593130 w 12183480"/>
              <a:gd name="connsiteY881" fmla="*/ 1185973 h 3403706"/>
              <a:gd name="connsiteX882" fmla="*/ 2593130 w 12183480"/>
              <a:gd name="connsiteY882" fmla="*/ 1160839 h 3403706"/>
              <a:gd name="connsiteX883" fmla="*/ 2517303 w 12183480"/>
              <a:gd name="connsiteY883" fmla="*/ 1135705 h 3403706"/>
              <a:gd name="connsiteX884" fmla="*/ 2492169 w 12183480"/>
              <a:gd name="connsiteY884" fmla="*/ 1148485 h 3403706"/>
              <a:gd name="connsiteX885" fmla="*/ 2416342 w 12183480"/>
              <a:gd name="connsiteY885" fmla="*/ 1135705 h 3403706"/>
              <a:gd name="connsiteX886" fmla="*/ 2353294 w 12183480"/>
              <a:gd name="connsiteY886" fmla="*/ 1097791 h 3403706"/>
              <a:gd name="connsiteX887" fmla="*/ 2391208 w 12183480"/>
              <a:gd name="connsiteY887" fmla="*/ 1097791 h 3403706"/>
              <a:gd name="connsiteX888" fmla="*/ 2366074 w 12183480"/>
              <a:gd name="connsiteY888" fmla="*/ 1085012 h 3403706"/>
              <a:gd name="connsiteX889" fmla="*/ 2290247 w 12183480"/>
              <a:gd name="connsiteY889" fmla="*/ 1097791 h 3403706"/>
              <a:gd name="connsiteX890" fmla="*/ 2277467 w 12183480"/>
              <a:gd name="connsiteY890" fmla="*/ 1085012 h 3403706"/>
              <a:gd name="connsiteX891" fmla="*/ 2290247 w 12183480"/>
              <a:gd name="connsiteY891" fmla="*/ 1072232 h 3403706"/>
              <a:gd name="connsiteX892" fmla="*/ 2303027 w 12183480"/>
              <a:gd name="connsiteY892" fmla="*/ 1085012 h 3403706"/>
              <a:gd name="connsiteX893" fmla="*/ 2328160 w 12183480"/>
              <a:gd name="connsiteY893" fmla="*/ 1072232 h 3403706"/>
              <a:gd name="connsiteX894" fmla="*/ 2239553 w 12183480"/>
              <a:gd name="connsiteY894" fmla="*/ 1059452 h 3403706"/>
              <a:gd name="connsiteX895" fmla="*/ 2163726 w 12183480"/>
              <a:gd name="connsiteY895" fmla="*/ 1034318 h 3403706"/>
              <a:gd name="connsiteX896" fmla="*/ 2125812 w 12183480"/>
              <a:gd name="connsiteY896" fmla="*/ 1021538 h 3403706"/>
              <a:gd name="connsiteX897" fmla="*/ 2049985 w 12183480"/>
              <a:gd name="connsiteY897" fmla="*/ 1008758 h 3403706"/>
              <a:gd name="connsiteX898" fmla="*/ 1986938 w 12183480"/>
              <a:gd name="connsiteY898" fmla="*/ 1008758 h 3403706"/>
              <a:gd name="connsiteX899" fmla="*/ 1911110 w 12183480"/>
              <a:gd name="connsiteY899" fmla="*/ 995978 h 3403706"/>
              <a:gd name="connsiteX900" fmla="*/ 1848063 w 12183480"/>
              <a:gd name="connsiteY900" fmla="*/ 1008758 h 3403706"/>
              <a:gd name="connsiteX901" fmla="*/ 1797370 w 12183480"/>
              <a:gd name="connsiteY901" fmla="*/ 995978 h 3403706"/>
              <a:gd name="connsiteX902" fmla="*/ 1848063 w 12183480"/>
              <a:gd name="connsiteY902" fmla="*/ 1021112 h 3403706"/>
              <a:gd name="connsiteX903" fmla="*/ 1835283 w 12183480"/>
              <a:gd name="connsiteY903" fmla="*/ 1033892 h 3403706"/>
              <a:gd name="connsiteX904" fmla="*/ 1810149 w 12183480"/>
              <a:gd name="connsiteY904" fmla="*/ 1021112 h 3403706"/>
              <a:gd name="connsiteX905" fmla="*/ 1797370 w 12183480"/>
              <a:gd name="connsiteY905" fmla="*/ 1033892 h 3403706"/>
              <a:gd name="connsiteX906" fmla="*/ 1772236 w 12183480"/>
              <a:gd name="connsiteY906" fmla="*/ 1021112 h 3403706"/>
              <a:gd name="connsiteX907" fmla="*/ 1709188 w 12183480"/>
              <a:gd name="connsiteY907" fmla="*/ 1033892 h 3403706"/>
              <a:gd name="connsiteX908" fmla="*/ 1646141 w 12183480"/>
              <a:gd name="connsiteY908" fmla="*/ 1033892 h 3403706"/>
              <a:gd name="connsiteX909" fmla="*/ 1646141 w 12183480"/>
              <a:gd name="connsiteY909" fmla="*/ 1021112 h 3403706"/>
              <a:gd name="connsiteX910" fmla="*/ 1633361 w 12183480"/>
              <a:gd name="connsiteY910" fmla="*/ 1021112 h 3403706"/>
              <a:gd name="connsiteX911" fmla="*/ 1633361 w 12183480"/>
              <a:gd name="connsiteY911" fmla="*/ 1033892 h 3403706"/>
              <a:gd name="connsiteX912" fmla="*/ 1646141 w 12183480"/>
              <a:gd name="connsiteY912" fmla="*/ 1033892 h 3403706"/>
              <a:gd name="connsiteX913" fmla="*/ 1595447 w 12183480"/>
              <a:gd name="connsiteY913" fmla="*/ 1033892 h 3403706"/>
              <a:gd name="connsiteX914" fmla="*/ 1557534 w 12183480"/>
              <a:gd name="connsiteY914" fmla="*/ 1059026 h 3403706"/>
              <a:gd name="connsiteX915" fmla="*/ 1557534 w 12183480"/>
              <a:gd name="connsiteY915" fmla="*/ 1033892 h 3403706"/>
              <a:gd name="connsiteX916" fmla="*/ 1557534 w 12183480"/>
              <a:gd name="connsiteY916" fmla="*/ 1033892 h 3403706"/>
              <a:gd name="connsiteX917" fmla="*/ 1557534 w 12183480"/>
              <a:gd name="connsiteY917" fmla="*/ 1046672 h 3403706"/>
              <a:gd name="connsiteX918" fmla="*/ 1506840 w 12183480"/>
              <a:gd name="connsiteY918" fmla="*/ 1033892 h 3403706"/>
              <a:gd name="connsiteX919" fmla="*/ 1468927 w 12183480"/>
              <a:gd name="connsiteY919" fmla="*/ 1059026 h 3403706"/>
              <a:gd name="connsiteX920" fmla="*/ 1456147 w 12183480"/>
              <a:gd name="connsiteY920" fmla="*/ 1033892 h 3403706"/>
              <a:gd name="connsiteX921" fmla="*/ 1380320 w 12183480"/>
              <a:gd name="connsiteY921" fmla="*/ 1059026 h 3403706"/>
              <a:gd name="connsiteX922" fmla="*/ 1418233 w 12183480"/>
              <a:gd name="connsiteY922" fmla="*/ 1059026 h 3403706"/>
              <a:gd name="connsiteX923" fmla="*/ 1405453 w 12183480"/>
              <a:gd name="connsiteY923" fmla="*/ 1084160 h 3403706"/>
              <a:gd name="connsiteX924" fmla="*/ 1392674 w 12183480"/>
              <a:gd name="connsiteY924" fmla="*/ 1071380 h 3403706"/>
              <a:gd name="connsiteX925" fmla="*/ 1354760 w 12183480"/>
              <a:gd name="connsiteY925" fmla="*/ 1071380 h 3403706"/>
              <a:gd name="connsiteX926" fmla="*/ 1341980 w 12183480"/>
              <a:gd name="connsiteY926" fmla="*/ 1071380 h 3403706"/>
              <a:gd name="connsiteX927" fmla="*/ 1341980 w 12183480"/>
              <a:gd name="connsiteY927" fmla="*/ 1084160 h 3403706"/>
              <a:gd name="connsiteX928" fmla="*/ 1278933 w 12183480"/>
              <a:gd name="connsiteY928" fmla="*/ 1071380 h 3403706"/>
              <a:gd name="connsiteX929" fmla="*/ 1203105 w 12183480"/>
              <a:gd name="connsiteY929" fmla="*/ 1084160 h 3403706"/>
              <a:gd name="connsiteX930" fmla="*/ 1203105 w 12183480"/>
              <a:gd name="connsiteY930" fmla="*/ 1084160 h 3403706"/>
              <a:gd name="connsiteX931" fmla="*/ 1253799 w 12183480"/>
              <a:gd name="connsiteY931" fmla="*/ 1096939 h 3403706"/>
              <a:gd name="connsiteX932" fmla="*/ 1253799 w 12183480"/>
              <a:gd name="connsiteY932" fmla="*/ 1109719 h 3403706"/>
              <a:gd name="connsiteX933" fmla="*/ 1354760 w 12183480"/>
              <a:gd name="connsiteY933" fmla="*/ 1109719 h 3403706"/>
              <a:gd name="connsiteX934" fmla="*/ 1354760 w 12183480"/>
              <a:gd name="connsiteY934" fmla="*/ 1109719 h 3403706"/>
              <a:gd name="connsiteX935" fmla="*/ 1519194 w 12183480"/>
              <a:gd name="connsiteY935" fmla="*/ 1096939 h 3403706"/>
              <a:gd name="connsiteX936" fmla="*/ 1632935 w 12183480"/>
              <a:gd name="connsiteY936" fmla="*/ 1084160 h 3403706"/>
              <a:gd name="connsiteX937" fmla="*/ 1695983 w 12183480"/>
              <a:gd name="connsiteY937" fmla="*/ 1084160 h 3403706"/>
              <a:gd name="connsiteX938" fmla="*/ 1708762 w 12183480"/>
              <a:gd name="connsiteY938" fmla="*/ 1109293 h 3403706"/>
              <a:gd name="connsiteX939" fmla="*/ 1683629 w 12183480"/>
              <a:gd name="connsiteY939" fmla="*/ 1109293 h 3403706"/>
              <a:gd name="connsiteX940" fmla="*/ 1544328 w 12183480"/>
              <a:gd name="connsiteY940" fmla="*/ 1122073 h 3403706"/>
              <a:gd name="connsiteX941" fmla="*/ 1455721 w 12183480"/>
              <a:gd name="connsiteY941" fmla="*/ 1122073 h 3403706"/>
              <a:gd name="connsiteX942" fmla="*/ 1354760 w 12183480"/>
              <a:gd name="connsiteY942" fmla="*/ 1134853 h 3403706"/>
              <a:gd name="connsiteX943" fmla="*/ 1329626 w 12183480"/>
              <a:gd name="connsiteY943" fmla="*/ 1147633 h 3403706"/>
              <a:gd name="connsiteX944" fmla="*/ 1278933 w 12183480"/>
              <a:gd name="connsiteY944" fmla="*/ 1160413 h 3403706"/>
              <a:gd name="connsiteX945" fmla="*/ 1228239 w 12183480"/>
              <a:gd name="connsiteY945" fmla="*/ 1135279 h 3403706"/>
              <a:gd name="connsiteX946" fmla="*/ 1203105 w 12183480"/>
              <a:gd name="connsiteY946" fmla="*/ 1122499 h 3403706"/>
              <a:gd name="connsiteX947" fmla="*/ 1190326 w 12183480"/>
              <a:gd name="connsiteY947" fmla="*/ 1135279 h 3403706"/>
              <a:gd name="connsiteX948" fmla="*/ 1139632 w 12183480"/>
              <a:gd name="connsiteY948" fmla="*/ 1135279 h 3403706"/>
              <a:gd name="connsiteX949" fmla="*/ 1139632 w 12183480"/>
              <a:gd name="connsiteY949" fmla="*/ 1135279 h 3403706"/>
              <a:gd name="connsiteX950" fmla="*/ 1101718 w 12183480"/>
              <a:gd name="connsiteY950" fmla="*/ 1122499 h 3403706"/>
              <a:gd name="connsiteX951" fmla="*/ 1101718 w 12183480"/>
              <a:gd name="connsiteY951" fmla="*/ 1122499 h 3403706"/>
              <a:gd name="connsiteX952" fmla="*/ 1088938 w 12183480"/>
              <a:gd name="connsiteY952" fmla="*/ 1122499 h 3403706"/>
              <a:gd name="connsiteX953" fmla="*/ 1088938 w 12183480"/>
              <a:gd name="connsiteY953" fmla="*/ 1147633 h 3403706"/>
              <a:gd name="connsiteX954" fmla="*/ 1038245 w 12183480"/>
              <a:gd name="connsiteY954" fmla="*/ 1134853 h 3403706"/>
              <a:gd name="connsiteX955" fmla="*/ 1038245 w 12183480"/>
              <a:gd name="connsiteY955" fmla="*/ 1147633 h 3403706"/>
              <a:gd name="connsiteX956" fmla="*/ 1000331 w 12183480"/>
              <a:gd name="connsiteY956" fmla="*/ 1160413 h 3403706"/>
              <a:gd name="connsiteX957" fmla="*/ 1051025 w 12183480"/>
              <a:gd name="connsiteY957" fmla="*/ 1198326 h 3403706"/>
              <a:gd name="connsiteX958" fmla="*/ 1088938 w 12183480"/>
              <a:gd name="connsiteY958" fmla="*/ 1173193 h 3403706"/>
              <a:gd name="connsiteX959" fmla="*/ 1088938 w 12183480"/>
              <a:gd name="connsiteY959" fmla="*/ 1173193 h 3403706"/>
              <a:gd name="connsiteX960" fmla="*/ 1088938 w 12183480"/>
              <a:gd name="connsiteY960" fmla="*/ 1160413 h 3403706"/>
              <a:gd name="connsiteX961" fmla="*/ 1151986 w 12183480"/>
              <a:gd name="connsiteY961" fmla="*/ 1160413 h 3403706"/>
              <a:gd name="connsiteX962" fmla="*/ 1202679 w 12183480"/>
              <a:gd name="connsiteY962" fmla="*/ 1147633 h 3403706"/>
              <a:gd name="connsiteX963" fmla="*/ 1189900 w 12183480"/>
              <a:gd name="connsiteY963" fmla="*/ 1172767 h 3403706"/>
              <a:gd name="connsiteX964" fmla="*/ 1126852 w 12183480"/>
              <a:gd name="connsiteY964" fmla="*/ 1172767 h 3403706"/>
              <a:gd name="connsiteX965" fmla="*/ 1126852 w 12183480"/>
              <a:gd name="connsiteY965" fmla="*/ 1185547 h 3403706"/>
              <a:gd name="connsiteX966" fmla="*/ 1088938 w 12183480"/>
              <a:gd name="connsiteY966" fmla="*/ 1198326 h 3403706"/>
              <a:gd name="connsiteX967" fmla="*/ 1051025 w 12183480"/>
              <a:gd name="connsiteY967" fmla="*/ 1211106 h 3403706"/>
              <a:gd name="connsiteX968" fmla="*/ 1013111 w 12183480"/>
              <a:gd name="connsiteY968" fmla="*/ 1211106 h 3403706"/>
              <a:gd name="connsiteX969" fmla="*/ 1013111 w 12183480"/>
              <a:gd name="connsiteY969" fmla="*/ 1198326 h 3403706"/>
              <a:gd name="connsiteX970" fmla="*/ 962418 w 12183480"/>
              <a:gd name="connsiteY970" fmla="*/ 1211106 h 3403706"/>
              <a:gd name="connsiteX971" fmla="*/ 911724 w 12183480"/>
              <a:gd name="connsiteY971" fmla="*/ 1185973 h 3403706"/>
              <a:gd name="connsiteX972" fmla="*/ 873811 w 12183480"/>
              <a:gd name="connsiteY972" fmla="*/ 1211106 h 3403706"/>
              <a:gd name="connsiteX973" fmla="*/ 810763 w 12183480"/>
              <a:gd name="connsiteY973" fmla="*/ 1261374 h 3403706"/>
              <a:gd name="connsiteX974" fmla="*/ 810763 w 12183480"/>
              <a:gd name="connsiteY974" fmla="*/ 1261374 h 3403706"/>
              <a:gd name="connsiteX975" fmla="*/ 797983 w 12183480"/>
              <a:gd name="connsiteY975" fmla="*/ 1274154 h 3403706"/>
              <a:gd name="connsiteX976" fmla="*/ 835897 w 12183480"/>
              <a:gd name="connsiteY976" fmla="*/ 1261374 h 3403706"/>
              <a:gd name="connsiteX977" fmla="*/ 835897 w 12183480"/>
              <a:gd name="connsiteY977" fmla="*/ 1236240 h 3403706"/>
              <a:gd name="connsiteX978" fmla="*/ 848677 w 12183480"/>
              <a:gd name="connsiteY978" fmla="*/ 1249020 h 3403706"/>
              <a:gd name="connsiteX979" fmla="*/ 924504 w 12183480"/>
              <a:gd name="connsiteY979" fmla="*/ 1236240 h 3403706"/>
              <a:gd name="connsiteX980" fmla="*/ 911724 w 12183480"/>
              <a:gd name="connsiteY980" fmla="*/ 1261374 h 3403706"/>
              <a:gd name="connsiteX981" fmla="*/ 886590 w 12183480"/>
              <a:gd name="connsiteY981" fmla="*/ 1261374 h 3403706"/>
              <a:gd name="connsiteX982" fmla="*/ 861457 w 12183480"/>
              <a:gd name="connsiteY982" fmla="*/ 1274154 h 3403706"/>
              <a:gd name="connsiteX983" fmla="*/ 734936 w 12183480"/>
              <a:gd name="connsiteY983" fmla="*/ 1324421 h 3403706"/>
              <a:gd name="connsiteX984" fmla="*/ 772850 w 12183480"/>
              <a:gd name="connsiteY984" fmla="*/ 1311641 h 3403706"/>
              <a:gd name="connsiteX985" fmla="*/ 797983 w 12183480"/>
              <a:gd name="connsiteY985" fmla="*/ 1324421 h 3403706"/>
              <a:gd name="connsiteX986" fmla="*/ 810763 w 12183480"/>
              <a:gd name="connsiteY986" fmla="*/ 1311641 h 3403706"/>
              <a:gd name="connsiteX987" fmla="*/ 785629 w 12183480"/>
              <a:gd name="connsiteY987" fmla="*/ 1349555 h 3403706"/>
              <a:gd name="connsiteX988" fmla="*/ 722582 w 12183480"/>
              <a:gd name="connsiteY988" fmla="*/ 1362335 h 3403706"/>
              <a:gd name="connsiteX989" fmla="*/ 722582 w 12183480"/>
              <a:gd name="connsiteY989" fmla="*/ 1337201 h 3403706"/>
              <a:gd name="connsiteX990" fmla="*/ 697448 w 12183480"/>
              <a:gd name="connsiteY990" fmla="*/ 1349981 h 3403706"/>
              <a:gd name="connsiteX991" fmla="*/ 722582 w 12183480"/>
              <a:gd name="connsiteY991" fmla="*/ 1362761 h 3403706"/>
              <a:gd name="connsiteX992" fmla="*/ 697448 w 12183480"/>
              <a:gd name="connsiteY992" fmla="*/ 1387895 h 3403706"/>
              <a:gd name="connsiteX993" fmla="*/ 672315 w 12183480"/>
              <a:gd name="connsiteY993" fmla="*/ 1400674 h 3403706"/>
              <a:gd name="connsiteX994" fmla="*/ 647181 w 12183480"/>
              <a:gd name="connsiteY994" fmla="*/ 1425808 h 3403706"/>
              <a:gd name="connsiteX995" fmla="*/ 571354 w 12183480"/>
              <a:gd name="connsiteY995" fmla="*/ 1476076 h 3403706"/>
              <a:gd name="connsiteX996" fmla="*/ 596487 w 12183480"/>
              <a:gd name="connsiteY996" fmla="*/ 1488856 h 3403706"/>
              <a:gd name="connsiteX997" fmla="*/ 558574 w 12183480"/>
              <a:gd name="connsiteY997" fmla="*/ 1501636 h 3403706"/>
              <a:gd name="connsiteX998" fmla="*/ 558574 w 12183480"/>
              <a:gd name="connsiteY998" fmla="*/ 1501636 h 3403706"/>
              <a:gd name="connsiteX999" fmla="*/ 520660 w 12183480"/>
              <a:gd name="connsiteY999" fmla="*/ 1526769 h 3403706"/>
              <a:gd name="connsiteX1000" fmla="*/ 545794 w 12183480"/>
              <a:gd name="connsiteY1000" fmla="*/ 1513989 h 3403706"/>
              <a:gd name="connsiteX1001" fmla="*/ 545794 w 12183480"/>
              <a:gd name="connsiteY1001" fmla="*/ 1526769 h 3403706"/>
              <a:gd name="connsiteX1002" fmla="*/ 495100 w 12183480"/>
              <a:gd name="connsiteY1002" fmla="*/ 1539549 h 3403706"/>
              <a:gd name="connsiteX1003" fmla="*/ 495100 w 12183480"/>
              <a:gd name="connsiteY1003" fmla="*/ 1552329 h 3403706"/>
              <a:gd name="connsiteX1004" fmla="*/ 495100 w 12183480"/>
              <a:gd name="connsiteY1004" fmla="*/ 1565109 h 3403706"/>
              <a:gd name="connsiteX1005" fmla="*/ 495100 w 12183480"/>
              <a:gd name="connsiteY1005" fmla="*/ 1590243 h 3403706"/>
              <a:gd name="connsiteX1006" fmla="*/ 469967 w 12183480"/>
              <a:gd name="connsiteY1006" fmla="*/ 1590243 h 3403706"/>
              <a:gd name="connsiteX1007" fmla="*/ 469967 w 12183480"/>
              <a:gd name="connsiteY1007" fmla="*/ 1628156 h 3403706"/>
              <a:gd name="connsiteX1008" fmla="*/ 432053 w 12183480"/>
              <a:gd name="connsiteY1008" fmla="*/ 1640936 h 3403706"/>
              <a:gd name="connsiteX1009" fmla="*/ 419273 w 12183480"/>
              <a:gd name="connsiteY1009" fmla="*/ 1703984 h 3403706"/>
              <a:gd name="connsiteX1010" fmla="*/ 381359 w 12183480"/>
              <a:gd name="connsiteY1010" fmla="*/ 1754251 h 3403706"/>
              <a:gd name="connsiteX1011" fmla="*/ 394139 w 12183480"/>
              <a:gd name="connsiteY1011" fmla="*/ 1767031 h 3403706"/>
              <a:gd name="connsiteX1012" fmla="*/ 369006 w 12183480"/>
              <a:gd name="connsiteY1012" fmla="*/ 1804945 h 3403706"/>
              <a:gd name="connsiteX1013" fmla="*/ 356226 w 12183480"/>
              <a:gd name="connsiteY1013" fmla="*/ 1867992 h 3403706"/>
              <a:gd name="connsiteX1014" fmla="*/ 356226 w 12183480"/>
              <a:gd name="connsiteY1014" fmla="*/ 1855212 h 3403706"/>
              <a:gd name="connsiteX1015" fmla="*/ 381359 w 12183480"/>
              <a:gd name="connsiteY1015" fmla="*/ 1880346 h 3403706"/>
              <a:gd name="connsiteX1016" fmla="*/ 356226 w 12183480"/>
              <a:gd name="connsiteY1016" fmla="*/ 1880346 h 3403706"/>
              <a:gd name="connsiteX1017" fmla="*/ 331092 w 12183480"/>
              <a:gd name="connsiteY1017" fmla="*/ 1893126 h 3403706"/>
              <a:gd name="connsiteX1018" fmla="*/ 356226 w 12183480"/>
              <a:gd name="connsiteY1018" fmla="*/ 1893126 h 3403706"/>
              <a:gd name="connsiteX1019" fmla="*/ 331092 w 12183480"/>
              <a:gd name="connsiteY1019" fmla="*/ 1918259 h 3403706"/>
              <a:gd name="connsiteX1020" fmla="*/ 318312 w 12183480"/>
              <a:gd name="connsiteY1020" fmla="*/ 2018794 h 3403706"/>
              <a:gd name="connsiteX1021" fmla="*/ 331092 w 12183480"/>
              <a:gd name="connsiteY1021" fmla="*/ 2031574 h 3403706"/>
              <a:gd name="connsiteX1022" fmla="*/ 318312 w 12183480"/>
              <a:gd name="connsiteY1022" fmla="*/ 2056708 h 3403706"/>
              <a:gd name="connsiteX1023" fmla="*/ 331092 w 12183480"/>
              <a:gd name="connsiteY1023" fmla="*/ 2094622 h 3403706"/>
              <a:gd name="connsiteX1024" fmla="*/ 318312 w 12183480"/>
              <a:gd name="connsiteY1024" fmla="*/ 2094622 h 3403706"/>
              <a:gd name="connsiteX1025" fmla="*/ 331092 w 12183480"/>
              <a:gd name="connsiteY1025" fmla="*/ 2119755 h 3403706"/>
              <a:gd name="connsiteX1026" fmla="*/ 318312 w 12183480"/>
              <a:gd name="connsiteY1026" fmla="*/ 2144889 h 3403706"/>
              <a:gd name="connsiteX1027" fmla="*/ 331092 w 12183480"/>
              <a:gd name="connsiteY1027" fmla="*/ 2245424 h 3403706"/>
              <a:gd name="connsiteX1028" fmla="*/ 369006 w 12183480"/>
              <a:gd name="connsiteY1028" fmla="*/ 2320826 h 3403706"/>
              <a:gd name="connsiteX1029" fmla="*/ 381785 w 12183480"/>
              <a:gd name="connsiteY1029" fmla="*/ 2409007 h 3403706"/>
              <a:gd name="connsiteX1030" fmla="*/ 419699 w 12183480"/>
              <a:gd name="connsiteY1030" fmla="*/ 2534676 h 3403706"/>
              <a:gd name="connsiteX1031" fmla="*/ 432479 w 12183480"/>
              <a:gd name="connsiteY1031" fmla="*/ 2635210 h 3403706"/>
              <a:gd name="connsiteX1032" fmla="*/ 432479 w 12183480"/>
              <a:gd name="connsiteY1032" fmla="*/ 2635210 h 3403706"/>
              <a:gd name="connsiteX1033" fmla="*/ 445259 w 12183480"/>
              <a:gd name="connsiteY1033" fmla="*/ 2710612 h 3403706"/>
              <a:gd name="connsiteX1034" fmla="*/ 458039 w 12183480"/>
              <a:gd name="connsiteY1034" fmla="*/ 2697832 h 3403706"/>
              <a:gd name="connsiteX1035" fmla="*/ 495952 w 12183480"/>
              <a:gd name="connsiteY1035" fmla="*/ 2685052 h 3403706"/>
              <a:gd name="connsiteX1036" fmla="*/ 470819 w 12183480"/>
              <a:gd name="connsiteY1036" fmla="*/ 2634785 h 3403706"/>
              <a:gd name="connsiteX1037" fmla="*/ 470819 w 12183480"/>
              <a:gd name="connsiteY1037" fmla="*/ 2634785 h 3403706"/>
              <a:gd name="connsiteX1038" fmla="*/ 458039 w 12183480"/>
              <a:gd name="connsiteY1038" fmla="*/ 2622005 h 3403706"/>
              <a:gd name="connsiteX1039" fmla="*/ 508732 w 12183480"/>
              <a:gd name="connsiteY1039" fmla="*/ 2609225 h 3403706"/>
              <a:gd name="connsiteX1040" fmla="*/ 508732 w 12183480"/>
              <a:gd name="connsiteY1040" fmla="*/ 2596445 h 3403706"/>
              <a:gd name="connsiteX1041" fmla="*/ 521512 w 12183480"/>
              <a:gd name="connsiteY1041" fmla="*/ 2571311 h 3403706"/>
              <a:gd name="connsiteX1042" fmla="*/ 521512 w 12183480"/>
              <a:gd name="connsiteY1042" fmla="*/ 2558531 h 3403706"/>
              <a:gd name="connsiteX1043" fmla="*/ 496378 w 12183480"/>
              <a:gd name="connsiteY1043" fmla="*/ 2558531 h 3403706"/>
              <a:gd name="connsiteX1044" fmla="*/ 509158 w 12183480"/>
              <a:gd name="connsiteY1044" fmla="*/ 2470350 h 3403706"/>
              <a:gd name="connsiteX1045" fmla="*/ 484024 w 12183480"/>
              <a:gd name="connsiteY1045" fmla="*/ 2407303 h 3403706"/>
              <a:gd name="connsiteX1046" fmla="*/ 484024 w 12183480"/>
              <a:gd name="connsiteY1046" fmla="*/ 2357035 h 3403706"/>
              <a:gd name="connsiteX1047" fmla="*/ 496804 w 12183480"/>
              <a:gd name="connsiteY1047" fmla="*/ 2357035 h 3403706"/>
              <a:gd name="connsiteX1048" fmla="*/ 484024 w 12183480"/>
              <a:gd name="connsiteY1048" fmla="*/ 2306768 h 3403706"/>
              <a:gd name="connsiteX1049" fmla="*/ 484024 w 12183480"/>
              <a:gd name="connsiteY1049" fmla="*/ 2218587 h 3403706"/>
              <a:gd name="connsiteX1050" fmla="*/ 496804 w 12183480"/>
              <a:gd name="connsiteY1050" fmla="*/ 2218587 h 3403706"/>
              <a:gd name="connsiteX1051" fmla="*/ 484024 w 12183480"/>
              <a:gd name="connsiteY1051" fmla="*/ 2168319 h 3403706"/>
              <a:gd name="connsiteX1052" fmla="*/ 484024 w 12183480"/>
              <a:gd name="connsiteY1052" fmla="*/ 2168319 h 3403706"/>
              <a:gd name="connsiteX1053" fmla="*/ 458891 w 12183480"/>
              <a:gd name="connsiteY1053" fmla="*/ 2155539 h 3403706"/>
              <a:gd name="connsiteX1054" fmla="*/ 496804 w 12183480"/>
              <a:gd name="connsiteY1054" fmla="*/ 2105272 h 3403706"/>
              <a:gd name="connsiteX1055" fmla="*/ 471671 w 12183480"/>
              <a:gd name="connsiteY1055" fmla="*/ 2067358 h 3403706"/>
              <a:gd name="connsiteX1056" fmla="*/ 496804 w 12183480"/>
              <a:gd name="connsiteY1056" fmla="*/ 2054578 h 3403706"/>
              <a:gd name="connsiteX1057" fmla="*/ 484024 w 12183480"/>
              <a:gd name="connsiteY1057" fmla="*/ 2054578 h 3403706"/>
              <a:gd name="connsiteX1058" fmla="*/ 496804 w 12183480"/>
              <a:gd name="connsiteY1058" fmla="*/ 2016665 h 3403706"/>
              <a:gd name="connsiteX1059" fmla="*/ 496804 w 12183480"/>
              <a:gd name="connsiteY1059" fmla="*/ 1966397 h 3403706"/>
              <a:gd name="connsiteX1060" fmla="*/ 496804 w 12183480"/>
              <a:gd name="connsiteY1060" fmla="*/ 1890996 h 3403706"/>
              <a:gd name="connsiteX1061" fmla="*/ 521938 w 12183480"/>
              <a:gd name="connsiteY1061" fmla="*/ 1865862 h 3403706"/>
              <a:gd name="connsiteX1062" fmla="*/ 534718 w 12183480"/>
              <a:gd name="connsiteY1062" fmla="*/ 1827948 h 3403706"/>
              <a:gd name="connsiteX1063" fmla="*/ 559852 w 12183480"/>
              <a:gd name="connsiteY1063" fmla="*/ 1790035 h 3403706"/>
              <a:gd name="connsiteX1064" fmla="*/ 572632 w 12183480"/>
              <a:gd name="connsiteY1064" fmla="*/ 1764901 h 3403706"/>
              <a:gd name="connsiteX1065" fmla="*/ 623325 w 12183480"/>
              <a:gd name="connsiteY1065" fmla="*/ 1701854 h 3403706"/>
              <a:gd name="connsiteX1066" fmla="*/ 648459 w 12183480"/>
              <a:gd name="connsiteY1066" fmla="*/ 1651586 h 3403706"/>
              <a:gd name="connsiteX1067" fmla="*/ 673593 w 12183480"/>
              <a:gd name="connsiteY1067" fmla="*/ 1638806 h 3403706"/>
              <a:gd name="connsiteX1068" fmla="*/ 673593 w 12183480"/>
              <a:gd name="connsiteY1068" fmla="*/ 1638806 h 3403706"/>
              <a:gd name="connsiteX1069" fmla="*/ 736640 w 12183480"/>
              <a:gd name="connsiteY1069" fmla="*/ 1575759 h 3403706"/>
              <a:gd name="connsiteX1070" fmla="*/ 761774 w 12183480"/>
              <a:gd name="connsiteY1070" fmla="*/ 1562979 h 3403706"/>
              <a:gd name="connsiteX1071" fmla="*/ 812467 w 12183480"/>
              <a:gd name="connsiteY1071" fmla="*/ 1487578 h 3403706"/>
              <a:gd name="connsiteX1072" fmla="*/ 812467 w 12183480"/>
              <a:gd name="connsiteY1072" fmla="*/ 1487578 h 3403706"/>
              <a:gd name="connsiteX1073" fmla="*/ 938988 w 12183480"/>
              <a:gd name="connsiteY1073" fmla="*/ 1424530 h 3403706"/>
              <a:gd name="connsiteX1074" fmla="*/ 938988 w 12183480"/>
              <a:gd name="connsiteY1074" fmla="*/ 1424530 h 3403706"/>
              <a:gd name="connsiteX1075" fmla="*/ 1039949 w 12183480"/>
              <a:gd name="connsiteY1075" fmla="*/ 1386617 h 3403706"/>
              <a:gd name="connsiteX1076" fmla="*/ 1039949 w 12183480"/>
              <a:gd name="connsiteY1076" fmla="*/ 1386617 h 3403706"/>
              <a:gd name="connsiteX1077" fmla="*/ 1039949 w 12183480"/>
              <a:gd name="connsiteY1077" fmla="*/ 1373837 h 3403706"/>
              <a:gd name="connsiteX1078" fmla="*/ 1052729 w 12183480"/>
              <a:gd name="connsiteY1078" fmla="*/ 1386617 h 3403706"/>
              <a:gd name="connsiteX1079" fmla="*/ 1115776 w 12183480"/>
              <a:gd name="connsiteY1079" fmla="*/ 1386617 h 3403706"/>
              <a:gd name="connsiteX1080" fmla="*/ 1027169 w 12183480"/>
              <a:gd name="connsiteY1080" fmla="*/ 1424530 h 3403706"/>
              <a:gd name="connsiteX1081" fmla="*/ 1039949 w 12183480"/>
              <a:gd name="connsiteY1081" fmla="*/ 1424530 h 3403706"/>
              <a:gd name="connsiteX1082" fmla="*/ 1014815 w 12183480"/>
              <a:gd name="connsiteY1082" fmla="*/ 1449664 h 3403706"/>
              <a:gd name="connsiteX1083" fmla="*/ 1002035 w 12183480"/>
              <a:gd name="connsiteY1083" fmla="*/ 1449664 h 3403706"/>
              <a:gd name="connsiteX1084" fmla="*/ 976902 w 12183480"/>
              <a:gd name="connsiteY1084" fmla="*/ 1449664 h 3403706"/>
              <a:gd name="connsiteX1085" fmla="*/ 951768 w 12183480"/>
              <a:gd name="connsiteY1085" fmla="*/ 1499931 h 3403706"/>
              <a:gd name="connsiteX1086" fmla="*/ 951768 w 12183480"/>
              <a:gd name="connsiteY1086" fmla="*/ 1499931 h 3403706"/>
              <a:gd name="connsiteX1087" fmla="*/ 901074 w 12183480"/>
              <a:gd name="connsiteY1087" fmla="*/ 1525065 h 3403706"/>
              <a:gd name="connsiteX1088" fmla="*/ 888294 w 12183480"/>
              <a:gd name="connsiteY1088" fmla="*/ 1562979 h 3403706"/>
              <a:gd name="connsiteX1089" fmla="*/ 812467 w 12183480"/>
              <a:gd name="connsiteY1089" fmla="*/ 1600893 h 3403706"/>
              <a:gd name="connsiteX1090" fmla="*/ 774554 w 12183480"/>
              <a:gd name="connsiteY1090" fmla="*/ 1651160 h 3403706"/>
              <a:gd name="connsiteX1091" fmla="*/ 749420 w 12183480"/>
              <a:gd name="connsiteY1091" fmla="*/ 1714207 h 3403706"/>
              <a:gd name="connsiteX1092" fmla="*/ 736640 w 12183480"/>
              <a:gd name="connsiteY1092" fmla="*/ 1714207 h 3403706"/>
              <a:gd name="connsiteX1093" fmla="*/ 749420 w 12183480"/>
              <a:gd name="connsiteY1093" fmla="*/ 1726987 h 3403706"/>
              <a:gd name="connsiteX1094" fmla="*/ 736640 w 12183480"/>
              <a:gd name="connsiteY1094" fmla="*/ 1726987 h 3403706"/>
              <a:gd name="connsiteX1095" fmla="*/ 723860 w 12183480"/>
              <a:gd name="connsiteY1095" fmla="*/ 1726987 h 3403706"/>
              <a:gd name="connsiteX1096" fmla="*/ 711080 w 12183480"/>
              <a:gd name="connsiteY1096" fmla="*/ 1752121 h 3403706"/>
              <a:gd name="connsiteX1097" fmla="*/ 698300 w 12183480"/>
              <a:gd name="connsiteY1097" fmla="*/ 1777255 h 3403706"/>
              <a:gd name="connsiteX1098" fmla="*/ 711080 w 12183480"/>
              <a:gd name="connsiteY1098" fmla="*/ 1790035 h 3403706"/>
              <a:gd name="connsiteX1099" fmla="*/ 711080 w 12183480"/>
              <a:gd name="connsiteY1099" fmla="*/ 1777255 h 3403706"/>
              <a:gd name="connsiteX1100" fmla="*/ 736214 w 12183480"/>
              <a:gd name="connsiteY1100" fmla="*/ 1790035 h 3403706"/>
              <a:gd name="connsiteX1101" fmla="*/ 723434 w 12183480"/>
              <a:gd name="connsiteY1101" fmla="*/ 1790035 h 3403706"/>
              <a:gd name="connsiteX1102" fmla="*/ 723434 w 12183480"/>
              <a:gd name="connsiteY1102" fmla="*/ 1815168 h 3403706"/>
              <a:gd name="connsiteX1103" fmla="*/ 685520 w 12183480"/>
              <a:gd name="connsiteY1103" fmla="*/ 1827948 h 3403706"/>
              <a:gd name="connsiteX1104" fmla="*/ 698300 w 12183480"/>
              <a:gd name="connsiteY1104" fmla="*/ 1840728 h 3403706"/>
              <a:gd name="connsiteX1105" fmla="*/ 673167 w 12183480"/>
              <a:gd name="connsiteY1105" fmla="*/ 1853508 h 3403706"/>
              <a:gd name="connsiteX1106" fmla="*/ 698300 w 12183480"/>
              <a:gd name="connsiteY1106" fmla="*/ 1878642 h 3403706"/>
              <a:gd name="connsiteX1107" fmla="*/ 660387 w 12183480"/>
              <a:gd name="connsiteY1107" fmla="*/ 1954043 h 3403706"/>
              <a:gd name="connsiteX1108" fmla="*/ 673167 w 12183480"/>
              <a:gd name="connsiteY1108" fmla="*/ 1991957 h 3403706"/>
              <a:gd name="connsiteX1109" fmla="*/ 660387 w 12183480"/>
              <a:gd name="connsiteY1109" fmla="*/ 1979177 h 3403706"/>
              <a:gd name="connsiteX1110" fmla="*/ 647607 w 12183480"/>
              <a:gd name="connsiteY1110" fmla="*/ 2004311 h 3403706"/>
              <a:gd name="connsiteX1111" fmla="*/ 672741 w 12183480"/>
              <a:gd name="connsiteY1111" fmla="*/ 2029444 h 3403706"/>
              <a:gd name="connsiteX1112" fmla="*/ 647607 w 12183480"/>
              <a:gd name="connsiteY1112" fmla="*/ 2029444 h 3403706"/>
              <a:gd name="connsiteX1113" fmla="*/ 634827 w 12183480"/>
              <a:gd name="connsiteY1113" fmla="*/ 2054578 h 3403706"/>
              <a:gd name="connsiteX1114" fmla="*/ 634827 w 12183480"/>
              <a:gd name="connsiteY1114" fmla="*/ 2054578 h 3403706"/>
              <a:gd name="connsiteX1115" fmla="*/ 622047 w 12183480"/>
              <a:gd name="connsiteY1115" fmla="*/ 2067358 h 3403706"/>
              <a:gd name="connsiteX1116" fmla="*/ 622047 w 12183480"/>
              <a:gd name="connsiteY1116" fmla="*/ 2092492 h 3403706"/>
              <a:gd name="connsiteX1117" fmla="*/ 609267 w 12183480"/>
              <a:gd name="connsiteY1117" fmla="*/ 2092492 h 3403706"/>
              <a:gd name="connsiteX1118" fmla="*/ 622047 w 12183480"/>
              <a:gd name="connsiteY1118" fmla="*/ 2130405 h 3403706"/>
              <a:gd name="connsiteX1119" fmla="*/ 584133 w 12183480"/>
              <a:gd name="connsiteY1119" fmla="*/ 2155539 h 3403706"/>
              <a:gd name="connsiteX1120" fmla="*/ 571354 w 12183480"/>
              <a:gd name="connsiteY1120" fmla="*/ 2193453 h 3403706"/>
              <a:gd name="connsiteX1121" fmla="*/ 609267 w 12183480"/>
              <a:gd name="connsiteY1121" fmla="*/ 2193453 h 3403706"/>
              <a:gd name="connsiteX1122" fmla="*/ 584133 w 12183480"/>
              <a:gd name="connsiteY1122" fmla="*/ 2218587 h 3403706"/>
              <a:gd name="connsiteX1123" fmla="*/ 584133 w 12183480"/>
              <a:gd name="connsiteY1123" fmla="*/ 2218587 h 3403706"/>
              <a:gd name="connsiteX1124" fmla="*/ 571354 w 12183480"/>
              <a:gd name="connsiteY1124" fmla="*/ 2218587 h 3403706"/>
              <a:gd name="connsiteX1125" fmla="*/ 571354 w 12183480"/>
              <a:gd name="connsiteY1125" fmla="*/ 2231366 h 3403706"/>
              <a:gd name="connsiteX1126" fmla="*/ 647181 w 12183480"/>
              <a:gd name="connsiteY1126" fmla="*/ 2244146 h 3403706"/>
              <a:gd name="connsiteX1127" fmla="*/ 672315 w 12183480"/>
              <a:gd name="connsiteY1127" fmla="*/ 2256926 h 3403706"/>
              <a:gd name="connsiteX1128" fmla="*/ 659535 w 12183480"/>
              <a:gd name="connsiteY1128" fmla="*/ 2269706 h 3403706"/>
              <a:gd name="connsiteX1129" fmla="*/ 659535 w 12183480"/>
              <a:gd name="connsiteY1129" fmla="*/ 2269706 h 3403706"/>
              <a:gd name="connsiteX1130" fmla="*/ 634401 w 12183480"/>
              <a:gd name="connsiteY1130" fmla="*/ 2294840 h 3403706"/>
              <a:gd name="connsiteX1131" fmla="*/ 621621 w 12183480"/>
              <a:gd name="connsiteY1131" fmla="*/ 2294840 h 3403706"/>
              <a:gd name="connsiteX1132" fmla="*/ 646755 w 12183480"/>
              <a:gd name="connsiteY1132" fmla="*/ 2319974 h 3403706"/>
              <a:gd name="connsiteX1133" fmla="*/ 608841 w 12183480"/>
              <a:gd name="connsiteY1133" fmla="*/ 2319974 h 3403706"/>
              <a:gd name="connsiteX1134" fmla="*/ 583707 w 12183480"/>
              <a:gd name="connsiteY1134" fmla="*/ 2294840 h 3403706"/>
              <a:gd name="connsiteX1135" fmla="*/ 596487 w 12183480"/>
              <a:gd name="connsiteY1135" fmla="*/ 2357887 h 3403706"/>
              <a:gd name="connsiteX1136" fmla="*/ 609267 w 12183480"/>
              <a:gd name="connsiteY1136" fmla="*/ 2357887 h 3403706"/>
              <a:gd name="connsiteX1137" fmla="*/ 596487 w 12183480"/>
              <a:gd name="connsiteY1137" fmla="*/ 2345107 h 3403706"/>
              <a:gd name="connsiteX1138" fmla="*/ 621621 w 12183480"/>
              <a:gd name="connsiteY1138" fmla="*/ 2319974 h 3403706"/>
              <a:gd name="connsiteX1139" fmla="*/ 646755 w 12183480"/>
              <a:gd name="connsiteY1139" fmla="*/ 2345107 h 3403706"/>
              <a:gd name="connsiteX1140" fmla="*/ 646755 w 12183480"/>
              <a:gd name="connsiteY1140" fmla="*/ 2332328 h 3403706"/>
              <a:gd name="connsiteX1141" fmla="*/ 671889 w 12183480"/>
              <a:gd name="connsiteY1141" fmla="*/ 2345107 h 3403706"/>
              <a:gd name="connsiteX1142" fmla="*/ 646755 w 12183480"/>
              <a:gd name="connsiteY1142" fmla="*/ 2357887 h 3403706"/>
              <a:gd name="connsiteX1143" fmla="*/ 659535 w 12183480"/>
              <a:gd name="connsiteY1143" fmla="*/ 2370667 h 3403706"/>
              <a:gd name="connsiteX1144" fmla="*/ 621621 w 12183480"/>
              <a:gd name="connsiteY1144" fmla="*/ 2395801 h 3403706"/>
              <a:gd name="connsiteX1145" fmla="*/ 621621 w 12183480"/>
              <a:gd name="connsiteY1145" fmla="*/ 2370667 h 3403706"/>
              <a:gd name="connsiteX1146" fmla="*/ 596487 w 12183480"/>
              <a:gd name="connsiteY1146" fmla="*/ 2370667 h 3403706"/>
              <a:gd name="connsiteX1147" fmla="*/ 609267 w 12183480"/>
              <a:gd name="connsiteY1147" fmla="*/ 2383447 h 3403706"/>
              <a:gd name="connsiteX1148" fmla="*/ 596487 w 12183480"/>
              <a:gd name="connsiteY1148" fmla="*/ 2396227 h 3403706"/>
              <a:gd name="connsiteX1149" fmla="*/ 647181 w 12183480"/>
              <a:gd name="connsiteY1149" fmla="*/ 2409007 h 3403706"/>
              <a:gd name="connsiteX1150" fmla="*/ 659961 w 12183480"/>
              <a:gd name="connsiteY1150" fmla="*/ 2421787 h 3403706"/>
              <a:gd name="connsiteX1151" fmla="*/ 622047 w 12183480"/>
              <a:gd name="connsiteY1151" fmla="*/ 2446920 h 3403706"/>
              <a:gd name="connsiteX1152" fmla="*/ 622047 w 12183480"/>
              <a:gd name="connsiteY1152" fmla="*/ 2484834 h 3403706"/>
              <a:gd name="connsiteX1153" fmla="*/ 609267 w 12183480"/>
              <a:gd name="connsiteY1153" fmla="*/ 2484834 h 3403706"/>
              <a:gd name="connsiteX1154" fmla="*/ 634401 w 12183480"/>
              <a:gd name="connsiteY1154" fmla="*/ 2497614 h 3403706"/>
              <a:gd name="connsiteX1155" fmla="*/ 621621 w 12183480"/>
              <a:gd name="connsiteY1155" fmla="*/ 2510394 h 3403706"/>
              <a:gd name="connsiteX1156" fmla="*/ 634401 w 12183480"/>
              <a:gd name="connsiteY1156" fmla="*/ 2510394 h 3403706"/>
              <a:gd name="connsiteX1157" fmla="*/ 621621 w 12183480"/>
              <a:gd name="connsiteY1157" fmla="*/ 2523174 h 3403706"/>
              <a:gd name="connsiteX1158" fmla="*/ 672315 w 12183480"/>
              <a:gd name="connsiteY1158" fmla="*/ 2611355 h 3403706"/>
              <a:gd name="connsiteX1159" fmla="*/ 659535 w 12183480"/>
              <a:gd name="connsiteY1159" fmla="*/ 2611355 h 3403706"/>
              <a:gd name="connsiteX1160" fmla="*/ 672315 w 12183480"/>
              <a:gd name="connsiteY1160" fmla="*/ 2611355 h 3403706"/>
              <a:gd name="connsiteX1161" fmla="*/ 685094 w 12183480"/>
              <a:gd name="connsiteY1161" fmla="*/ 2661622 h 3403706"/>
              <a:gd name="connsiteX1162" fmla="*/ 748142 w 12183480"/>
              <a:gd name="connsiteY1162" fmla="*/ 2674402 h 3403706"/>
              <a:gd name="connsiteX1163" fmla="*/ 735362 w 12183480"/>
              <a:gd name="connsiteY1163" fmla="*/ 2687182 h 3403706"/>
              <a:gd name="connsiteX1164" fmla="*/ 735362 w 12183480"/>
              <a:gd name="connsiteY1164" fmla="*/ 2687182 h 3403706"/>
              <a:gd name="connsiteX1165" fmla="*/ 697448 w 12183480"/>
              <a:gd name="connsiteY1165" fmla="*/ 2687182 h 3403706"/>
              <a:gd name="connsiteX1166" fmla="*/ 735362 w 12183480"/>
              <a:gd name="connsiteY1166" fmla="*/ 2750229 h 3403706"/>
              <a:gd name="connsiteX1167" fmla="*/ 735362 w 12183480"/>
              <a:gd name="connsiteY1167" fmla="*/ 2775363 h 3403706"/>
              <a:gd name="connsiteX1168" fmla="*/ 748142 w 12183480"/>
              <a:gd name="connsiteY1168" fmla="*/ 2762583 h 3403706"/>
              <a:gd name="connsiteX1169" fmla="*/ 786055 w 12183480"/>
              <a:gd name="connsiteY1169" fmla="*/ 2800497 h 3403706"/>
              <a:gd name="connsiteX1170" fmla="*/ 836749 w 12183480"/>
              <a:gd name="connsiteY1170" fmla="*/ 2775363 h 3403706"/>
              <a:gd name="connsiteX1171" fmla="*/ 836749 w 12183480"/>
              <a:gd name="connsiteY1171" fmla="*/ 2775363 h 3403706"/>
              <a:gd name="connsiteX1172" fmla="*/ 861883 w 12183480"/>
              <a:gd name="connsiteY1172" fmla="*/ 2737449 h 3403706"/>
              <a:gd name="connsiteX1173" fmla="*/ 849103 w 12183480"/>
              <a:gd name="connsiteY1173" fmla="*/ 2724670 h 3403706"/>
              <a:gd name="connsiteX1174" fmla="*/ 874237 w 12183480"/>
              <a:gd name="connsiteY1174" fmla="*/ 2711890 h 3403706"/>
              <a:gd name="connsiteX1175" fmla="*/ 861457 w 12183480"/>
              <a:gd name="connsiteY1175" fmla="*/ 2699110 h 3403706"/>
              <a:gd name="connsiteX1176" fmla="*/ 861457 w 12183480"/>
              <a:gd name="connsiteY1176" fmla="*/ 2711890 h 3403706"/>
              <a:gd name="connsiteX1177" fmla="*/ 836323 w 12183480"/>
              <a:gd name="connsiteY1177" fmla="*/ 2686756 h 3403706"/>
              <a:gd name="connsiteX1178" fmla="*/ 861457 w 12183480"/>
              <a:gd name="connsiteY1178" fmla="*/ 2686756 h 3403706"/>
              <a:gd name="connsiteX1179" fmla="*/ 848677 w 12183480"/>
              <a:gd name="connsiteY1179" fmla="*/ 2661622 h 3403706"/>
              <a:gd name="connsiteX1180" fmla="*/ 873811 w 12183480"/>
              <a:gd name="connsiteY1180" fmla="*/ 2636488 h 3403706"/>
              <a:gd name="connsiteX1181" fmla="*/ 873811 w 12183480"/>
              <a:gd name="connsiteY1181" fmla="*/ 2649268 h 3403706"/>
              <a:gd name="connsiteX1182" fmla="*/ 886590 w 12183480"/>
              <a:gd name="connsiteY1182" fmla="*/ 2636488 h 3403706"/>
              <a:gd name="connsiteX1183" fmla="*/ 886590 w 12183480"/>
              <a:gd name="connsiteY1183" fmla="*/ 2649268 h 3403706"/>
              <a:gd name="connsiteX1184" fmla="*/ 886590 w 12183480"/>
              <a:gd name="connsiteY1184" fmla="*/ 2662048 h 3403706"/>
              <a:gd name="connsiteX1185" fmla="*/ 899370 w 12183480"/>
              <a:gd name="connsiteY1185" fmla="*/ 2662048 h 3403706"/>
              <a:gd name="connsiteX1186" fmla="*/ 886590 w 12183480"/>
              <a:gd name="connsiteY1186" fmla="*/ 2674828 h 3403706"/>
              <a:gd name="connsiteX1187" fmla="*/ 911724 w 12183480"/>
              <a:gd name="connsiteY1187" fmla="*/ 2687608 h 3403706"/>
              <a:gd name="connsiteX1188" fmla="*/ 898944 w 12183480"/>
              <a:gd name="connsiteY1188" fmla="*/ 2687608 h 3403706"/>
              <a:gd name="connsiteX1189" fmla="*/ 911724 w 12183480"/>
              <a:gd name="connsiteY1189" fmla="*/ 2712742 h 3403706"/>
              <a:gd name="connsiteX1190" fmla="*/ 898944 w 12183480"/>
              <a:gd name="connsiteY1190" fmla="*/ 2737876 h 3403706"/>
              <a:gd name="connsiteX1191" fmla="*/ 924078 w 12183480"/>
              <a:gd name="connsiteY1191" fmla="*/ 2800923 h 3403706"/>
              <a:gd name="connsiteX1192" fmla="*/ 936858 w 12183480"/>
              <a:gd name="connsiteY1192" fmla="*/ 2826057 h 3403706"/>
              <a:gd name="connsiteX1193" fmla="*/ 974772 w 12183480"/>
              <a:gd name="connsiteY1193" fmla="*/ 2851190 h 3403706"/>
              <a:gd name="connsiteX1194" fmla="*/ 1012685 w 12183480"/>
              <a:gd name="connsiteY1194" fmla="*/ 2813277 h 3403706"/>
              <a:gd name="connsiteX1195" fmla="*/ 1025465 w 12183480"/>
              <a:gd name="connsiteY1195" fmla="*/ 2826057 h 3403706"/>
              <a:gd name="connsiteX1196" fmla="*/ 1088512 w 12183480"/>
              <a:gd name="connsiteY1196" fmla="*/ 2876324 h 3403706"/>
              <a:gd name="connsiteX1197" fmla="*/ 1113646 w 12183480"/>
              <a:gd name="connsiteY1197" fmla="*/ 2889104 h 3403706"/>
              <a:gd name="connsiteX1198" fmla="*/ 1113646 w 12183480"/>
              <a:gd name="connsiteY1198" fmla="*/ 2901884 h 3403706"/>
              <a:gd name="connsiteX1199" fmla="*/ 1151560 w 12183480"/>
              <a:gd name="connsiteY1199" fmla="*/ 2889104 h 3403706"/>
              <a:gd name="connsiteX1200" fmla="*/ 1151560 w 12183480"/>
              <a:gd name="connsiteY1200" fmla="*/ 2889104 h 3403706"/>
              <a:gd name="connsiteX1201" fmla="*/ 1164340 w 12183480"/>
              <a:gd name="connsiteY1201" fmla="*/ 2889104 h 3403706"/>
              <a:gd name="connsiteX1202" fmla="*/ 1189474 w 12183480"/>
              <a:gd name="connsiteY1202" fmla="*/ 2927018 h 3403706"/>
              <a:gd name="connsiteX1203" fmla="*/ 1202253 w 12183480"/>
              <a:gd name="connsiteY1203" fmla="*/ 2914238 h 3403706"/>
              <a:gd name="connsiteX1204" fmla="*/ 1278081 w 12183480"/>
              <a:gd name="connsiteY1204" fmla="*/ 2914238 h 3403706"/>
              <a:gd name="connsiteX1205" fmla="*/ 1303214 w 12183480"/>
              <a:gd name="connsiteY1205" fmla="*/ 2914238 h 3403706"/>
              <a:gd name="connsiteX1206" fmla="*/ 1290435 w 12183480"/>
              <a:gd name="connsiteY1206" fmla="*/ 2876324 h 3403706"/>
              <a:gd name="connsiteX1207" fmla="*/ 1303214 w 12183480"/>
              <a:gd name="connsiteY1207" fmla="*/ 2863544 h 3403706"/>
              <a:gd name="connsiteX1208" fmla="*/ 1303214 w 12183480"/>
              <a:gd name="connsiteY1208" fmla="*/ 2825631 h 3403706"/>
              <a:gd name="connsiteX1209" fmla="*/ 1290435 w 12183480"/>
              <a:gd name="connsiteY1209" fmla="*/ 2812851 h 3403706"/>
              <a:gd name="connsiteX1210" fmla="*/ 1277655 w 12183480"/>
              <a:gd name="connsiteY1210" fmla="*/ 2774937 h 3403706"/>
              <a:gd name="connsiteX1211" fmla="*/ 1366262 w 12183480"/>
              <a:gd name="connsiteY1211" fmla="*/ 2825205 h 3403706"/>
              <a:gd name="connsiteX1212" fmla="*/ 1353482 w 12183480"/>
              <a:gd name="connsiteY1212" fmla="*/ 2825205 h 3403706"/>
              <a:gd name="connsiteX1213" fmla="*/ 1353482 w 12183480"/>
              <a:gd name="connsiteY1213" fmla="*/ 2850338 h 3403706"/>
              <a:gd name="connsiteX1214" fmla="*/ 1353482 w 12183480"/>
              <a:gd name="connsiteY1214" fmla="*/ 2888252 h 3403706"/>
              <a:gd name="connsiteX1215" fmla="*/ 1366262 w 12183480"/>
              <a:gd name="connsiteY1215" fmla="*/ 2901032 h 3403706"/>
              <a:gd name="connsiteX1216" fmla="*/ 1353482 w 12183480"/>
              <a:gd name="connsiteY1216" fmla="*/ 2901032 h 3403706"/>
              <a:gd name="connsiteX1217" fmla="*/ 1328348 w 12183480"/>
              <a:gd name="connsiteY1217" fmla="*/ 2951299 h 3403706"/>
              <a:gd name="connsiteX1218" fmla="*/ 1353482 w 12183480"/>
              <a:gd name="connsiteY1218" fmla="*/ 2938520 h 3403706"/>
              <a:gd name="connsiteX1219" fmla="*/ 1340702 w 12183480"/>
              <a:gd name="connsiteY1219" fmla="*/ 2925740 h 3403706"/>
              <a:gd name="connsiteX1220" fmla="*/ 1378616 w 12183480"/>
              <a:gd name="connsiteY1220" fmla="*/ 2912960 h 3403706"/>
              <a:gd name="connsiteX1221" fmla="*/ 1403749 w 12183480"/>
              <a:gd name="connsiteY1221" fmla="*/ 2938094 h 3403706"/>
              <a:gd name="connsiteX1222" fmla="*/ 1428883 w 12183480"/>
              <a:gd name="connsiteY1222" fmla="*/ 2925314 h 3403706"/>
              <a:gd name="connsiteX1223" fmla="*/ 1441663 w 12183480"/>
              <a:gd name="connsiteY1223" fmla="*/ 2950447 h 3403706"/>
              <a:gd name="connsiteX1224" fmla="*/ 1466797 w 12183480"/>
              <a:gd name="connsiteY1224" fmla="*/ 2937668 h 3403706"/>
              <a:gd name="connsiteX1225" fmla="*/ 1517490 w 12183480"/>
              <a:gd name="connsiteY1225" fmla="*/ 2937668 h 3403706"/>
              <a:gd name="connsiteX1226" fmla="*/ 1492357 w 12183480"/>
              <a:gd name="connsiteY1226" fmla="*/ 3000715 h 3403706"/>
              <a:gd name="connsiteX1227" fmla="*/ 1555404 w 12183480"/>
              <a:gd name="connsiteY1227" fmla="*/ 2975581 h 3403706"/>
              <a:gd name="connsiteX1228" fmla="*/ 1555404 w 12183480"/>
              <a:gd name="connsiteY1228" fmla="*/ 2962801 h 3403706"/>
              <a:gd name="connsiteX1229" fmla="*/ 1644011 w 12183480"/>
              <a:gd name="connsiteY1229" fmla="*/ 2912534 h 3403706"/>
              <a:gd name="connsiteX1230" fmla="*/ 1669145 w 12183480"/>
              <a:gd name="connsiteY1230" fmla="*/ 2937668 h 3403706"/>
              <a:gd name="connsiteX1231" fmla="*/ 1618451 w 12183480"/>
              <a:gd name="connsiteY1231" fmla="*/ 2962801 h 3403706"/>
              <a:gd name="connsiteX1232" fmla="*/ 1669145 w 12183480"/>
              <a:gd name="connsiteY1232" fmla="*/ 2975581 h 3403706"/>
              <a:gd name="connsiteX1233" fmla="*/ 1681925 w 12183480"/>
              <a:gd name="connsiteY1233" fmla="*/ 2988361 h 3403706"/>
              <a:gd name="connsiteX1234" fmla="*/ 1719838 w 12183480"/>
              <a:gd name="connsiteY1234" fmla="*/ 2950447 h 3403706"/>
              <a:gd name="connsiteX1235" fmla="*/ 1859139 w 12183480"/>
              <a:gd name="connsiteY1235" fmla="*/ 2937668 h 3403706"/>
              <a:gd name="connsiteX1236" fmla="*/ 1922186 w 12183480"/>
              <a:gd name="connsiteY1236" fmla="*/ 2899754 h 3403706"/>
              <a:gd name="connsiteX1237" fmla="*/ 1934966 w 12183480"/>
              <a:gd name="connsiteY1237" fmla="*/ 2836706 h 3403706"/>
              <a:gd name="connsiteX1238" fmla="*/ 1972880 w 12183480"/>
              <a:gd name="connsiteY1238" fmla="*/ 2811573 h 3403706"/>
              <a:gd name="connsiteX1239" fmla="*/ 2010793 w 12183480"/>
              <a:gd name="connsiteY1239" fmla="*/ 2786439 h 3403706"/>
              <a:gd name="connsiteX1240" fmla="*/ 1985660 w 12183480"/>
              <a:gd name="connsiteY1240" fmla="*/ 2761305 h 3403706"/>
              <a:gd name="connsiteX1241" fmla="*/ 1998440 w 12183480"/>
              <a:gd name="connsiteY1241" fmla="*/ 2748526 h 3403706"/>
              <a:gd name="connsiteX1242" fmla="*/ 2011219 w 12183480"/>
              <a:gd name="connsiteY1242" fmla="*/ 2761305 h 3403706"/>
              <a:gd name="connsiteX1243" fmla="*/ 2023999 w 12183480"/>
              <a:gd name="connsiteY1243" fmla="*/ 2761305 h 3403706"/>
              <a:gd name="connsiteX1244" fmla="*/ 2036779 w 12183480"/>
              <a:gd name="connsiteY1244" fmla="*/ 2774085 h 3403706"/>
              <a:gd name="connsiteX1245" fmla="*/ 2061913 w 12183480"/>
              <a:gd name="connsiteY1245" fmla="*/ 2774085 h 3403706"/>
              <a:gd name="connsiteX1246" fmla="*/ 2112607 w 12183480"/>
              <a:gd name="connsiteY1246" fmla="*/ 2786865 h 3403706"/>
              <a:gd name="connsiteX1247" fmla="*/ 2112607 w 12183480"/>
              <a:gd name="connsiteY1247" fmla="*/ 2774085 h 3403706"/>
              <a:gd name="connsiteX1248" fmla="*/ 2125386 w 12183480"/>
              <a:gd name="connsiteY1248" fmla="*/ 2774085 h 3403706"/>
              <a:gd name="connsiteX1249" fmla="*/ 2125386 w 12183480"/>
              <a:gd name="connsiteY1249" fmla="*/ 2799219 h 3403706"/>
              <a:gd name="connsiteX1250" fmla="*/ 2188434 w 12183480"/>
              <a:gd name="connsiteY1250" fmla="*/ 2837133 h 3403706"/>
              <a:gd name="connsiteX1251" fmla="*/ 2213568 w 12183480"/>
              <a:gd name="connsiteY1251" fmla="*/ 2875046 h 3403706"/>
              <a:gd name="connsiteX1252" fmla="*/ 2251481 w 12183480"/>
              <a:gd name="connsiteY1252" fmla="*/ 2875046 h 3403706"/>
              <a:gd name="connsiteX1253" fmla="*/ 2314528 w 12183480"/>
              <a:gd name="connsiteY1253" fmla="*/ 2925314 h 3403706"/>
              <a:gd name="connsiteX1254" fmla="*/ 2352442 w 12183480"/>
              <a:gd name="connsiteY1254" fmla="*/ 2950447 h 3403706"/>
              <a:gd name="connsiteX1255" fmla="*/ 2441049 w 12183480"/>
              <a:gd name="connsiteY1255" fmla="*/ 2988361 h 3403706"/>
              <a:gd name="connsiteX1256" fmla="*/ 2478963 w 12183480"/>
              <a:gd name="connsiteY1256" fmla="*/ 3013495 h 3403706"/>
              <a:gd name="connsiteX1257" fmla="*/ 2542010 w 12183480"/>
              <a:gd name="connsiteY1257" fmla="*/ 3051409 h 3403706"/>
              <a:gd name="connsiteX1258" fmla="*/ 2617837 w 12183480"/>
              <a:gd name="connsiteY1258" fmla="*/ 3089322 h 3403706"/>
              <a:gd name="connsiteX1259" fmla="*/ 2668531 w 12183480"/>
              <a:gd name="connsiteY1259" fmla="*/ 3114456 h 3403706"/>
              <a:gd name="connsiteX1260" fmla="*/ 2820185 w 12183480"/>
              <a:gd name="connsiteY1260" fmla="*/ 3189857 h 3403706"/>
              <a:gd name="connsiteX1261" fmla="*/ 2858099 w 12183480"/>
              <a:gd name="connsiteY1261" fmla="*/ 3189857 h 3403706"/>
              <a:gd name="connsiteX1262" fmla="*/ 2858099 w 12183480"/>
              <a:gd name="connsiteY1262" fmla="*/ 3189857 h 3403706"/>
              <a:gd name="connsiteX1263" fmla="*/ 2883233 w 12183480"/>
              <a:gd name="connsiteY1263" fmla="*/ 3214991 h 3403706"/>
              <a:gd name="connsiteX1264" fmla="*/ 2896013 w 12183480"/>
              <a:gd name="connsiteY1264" fmla="*/ 3202211 h 3403706"/>
              <a:gd name="connsiteX1265" fmla="*/ 2996974 w 12183480"/>
              <a:gd name="connsiteY1265" fmla="*/ 3240125 h 3403706"/>
              <a:gd name="connsiteX1266" fmla="*/ 3060021 w 12183480"/>
              <a:gd name="connsiteY1266" fmla="*/ 3278038 h 3403706"/>
              <a:gd name="connsiteX1267" fmla="*/ 3211676 w 12183480"/>
              <a:gd name="connsiteY1267" fmla="*/ 3315952 h 3403706"/>
              <a:gd name="connsiteX1268" fmla="*/ 3363330 w 12183480"/>
              <a:gd name="connsiteY1268" fmla="*/ 3353866 h 3403706"/>
              <a:gd name="connsiteX1269" fmla="*/ 3489851 w 12183480"/>
              <a:gd name="connsiteY1269" fmla="*/ 3366645 h 3403706"/>
              <a:gd name="connsiteX1270" fmla="*/ 3540545 w 12183480"/>
              <a:gd name="connsiteY1270" fmla="*/ 3366645 h 3403706"/>
              <a:gd name="connsiteX1271" fmla="*/ 3641505 w 12183480"/>
              <a:gd name="connsiteY1271" fmla="*/ 3379425 h 3403706"/>
              <a:gd name="connsiteX1272" fmla="*/ 3641505 w 12183480"/>
              <a:gd name="connsiteY1272" fmla="*/ 3392205 h 3403706"/>
              <a:gd name="connsiteX1273" fmla="*/ 3768026 w 12183480"/>
              <a:gd name="connsiteY1273" fmla="*/ 3392205 h 3403706"/>
              <a:gd name="connsiteX1274" fmla="*/ 3831073 w 12183480"/>
              <a:gd name="connsiteY1274" fmla="*/ 3404985 h 3403706"/>
              <a:gd name="connsiteX1275" fmla="*/ 3932035 w 12183480"/>
              <a:gd name="connsiteY1275" fmla="*/ 3392205 h 3403706"/>
              <a:gd name="connsiteX1276" fmla="*/ 3932035 w 12183480"/>
              <a:gd name="connsiteY1276" fmla="*/ 3404985 h 3403706"/>
              <a:gd name="connsiteX1277" fmla="*/ 4032996 w 12183480"/>
              <a:gd name="connsiteY1277" fmla="*/ 3404985 h 3403706"/>
              <a:gd name="connsiteX1278" fmla="*/ 4058129 w 12183480"/>
              <a:gd name="connsiteY1278" fmla="*/ 3392205 h 3403706"/>
              <a:gd name="connsiteX1279" fmla="*/ 4045350 w 12183480"/>
              <a:gd name="connsiteY1279" fmla="*/ 3392205 h 3403706"/>
              <a:gd name="connsiteX1280" fmla="*/ 4058129 w 12183480"/>
              <a:gd name="connsiteY1280" fmla="*/ 3392205 h 3403706"/>
              <a:gd name="connsiteX1281" fmla="*/ 4184650 w 12183480"/>
              <a:gd name="connsiteY1281" fmla="*/ 3392205 h 3403706"/>
              <a:gd name="connsiteX1282" fmla="*/ 4171870 w 12183480"/>
              <a:gd name="connsiteY1282" fmla="*/ 3392205 h 3403706"/>
              <a:gd name="connsiteX1283" fmla="*/ 4285611 w 12183480"/>
              <a:gd name="connsiteY1283" fmla="*/ 3379425 h 3403706"/>
              <a:gd name="connsiteX1284" fmla="*/ 4285611 w 12183480"/>
              <a:gd name="connsiteY1284" fmla="*/ 3379425 h 3403706"/>
              <a:gd name="connsiteX1285" fmla="*/ 4361438 w 12183480"/>
              <a:gd name="connsiteY1285" fmla="*/ 3379425 h 3403706"/>
              <a:gd name="connsiteX1286" fmla="*/ 4412132 w 12183480"/>
              <a:gd name="connsiteY1286" fmla="*/ 3354291 h 3403706"/>
              <a:gd name="connsiteX1287" fmla="*/ 4424912 w 12183480"/>
              <a:gd name="connsiteY1287" fmla="*/ 3367071 h 3403706"/>
              <a:gd name="connsiteX1288" fmla="*/ 4450046 w 12183480"/>
              <a:gd name="connsiteY1288" fmla="*/ 3354291 h 3403706"/>
              <a:gd name="connsiteX1289" fmla="*/ 4538653 w 12183480"/>
              <a:gd name="connsiteY1289" fmla="*/ 3329158 h 3403706"/>
              <a:gd name="connsiteX1290" fmla="*/ 4563786 w 12183480"/>
              <a:gd name="connsiteY1290" fmla="*/ 3316378 h 3403706"/>
              <a:gd name="connsiteX1291" fmla="*/ 4639614 w 12183480"/>
              <a:gd name="connsiteY1291" fmla="*/ 3291244 h 3403706"/>
              <a:gd name="connsiteX1292" fmla="*/ 4690307 w 12183480"/>
              <a:gd name="connsiteY1292" fmla="*/ 3278464 h 3403706"/>
              <a:gd name="connsiteX1293" fmla="*/ 4703087 w 12183480"/>
              <a:gd name="connsiteY1293" fmla="*/ 3291244 h 3403706"/>
              <a:gd name="connsiteX1294" fmla="*/ 4842388 w 12183480"/>
              <a:gd name="connsiteY1294" fmla="*/ 3240977 h 3403706"/>
              <a:gd name="connsiteX1295" fmla="*/ 4880301 w 12183480"/>
              <a:gd name="connsiteY1295" fmla="*/ 3228197 h 3403706"/>
              <a:gd name="connsiteX1296" fmla="*/ 4880301 w 12183480"/>
              <a:gd name="connsiteY1296" fmla="*/ 3215417 h 3403706"/>
              <a:gd name="connsiteX1297" fmla="*/ 4943349 w 12183480"/>
              <a:gd name="connsiteY1297" fmla="*/ 3190283 h 3403706"/>
              <a:gd name="connsiteX1298" fmla="*/ 5069870 w 12183480"/>
              <a:gd name="connsiteY1298" fmla="*/ 3127236 h 3403706"/>
              <a:gd name="connsiteX1299" fmla="*/ 5120563 w 12183480"/>
              <a:gd name="connsiteY1299" fmla="*/ 3089322 h 3403706"/>
              <a:gd name="connsiteX1300" fmla="*/ 5120563 w 12183480"/>
              <a:gd name="connsiteY1300" fmla="*/ 3076542 h 3403706"/>
              <a:gd name="connsiteX1301" fmla="*/ 5145697 w 12183480"/>
              <a:gd name="connsiteY1301" fmla="*/ 3051409 h 3403706"/>
              <a:gd name="connsiteX1302" fmla="*/ 5170830 w 12183480"/>
              <a:gd name="connsiteY1302" fmla="*/ 3038629 h 3403706"/>
              <a:gd name="connsiteX1303" fmla="*/ 5246658 w 12183480"/>
              <a:gd name="connsiteY1303" fmla="*/ 2975581 h 3403706"/>
              <a:gd name="connsiteX1304" fmla="*/ 5259438 w 12183480"/>
              <a:gd name="connsiteY1304" fmla="*/ 2975581 h 3403706"/>
              <a:gd name="connsiteX1305" fmla="*/ 5284572 w 12183480"/>
              <a:gd name="connsiteY1305" fmla="*/ 2950447 h 3403706"/>
              <a:gd name="connsiteX1306" fmla="*/ 5271792 w 12183480"/>
              <a:gd name="connsiteY1306" fmla="*/ 2950447 h 3403706"/>
              <a:gd name="connsiteX1307" fmla="*/ 5322485 w 12183480"/>
              <a:gd name="connsiteY1307" fmla="*/ 2925314 h 3403706"/>
              <a:gd name="connsiteX1308" fmla="*/ 5347619 w 12183480"/>
              <a:gd name="connsiteY1308" fmla="*/ 2900180 h 3403706"/>
              <a:gd name="connsiteX1309" fmla="*/ 5398312 w 12183480"/>
              <a:gd name="connsiteY1309" fmla="*/ 2837133 h 3403706"/>
              <a:gd name="connsiteX1310" fmla="*/ 5449006 w 12183480"/>
              <a:gd name="connsiteY1310" fmla="*/ 2774085 h 3403706"/>
              <a:gd name="connsiteX1311" fmla="*/ 5449006 w 12183480"/>
              <a:gd name="connsiteY1311" fmla="*/ 2786865 h 3403706"/>
              <a:gd name="connsiteX1312" fmla="*/ 5461786 w 12183480"/>
              <a:gd name="connsiteY1312" fmla="*/ 2774085 h 3403706"/>
              <a:gd name="connsiteX1313" fmla="*/ 5461786 w 12183480"/>
              <a:gd name="connsiteY1313" fmla="*/ 2748951 h 3403706"/>
              <a:gd name="connsiteX1314" fmla="*/ 5486920 w 12183480"/>
              <a:gd name="connsiteY1314" fmla="*/ 2736172 h 3403706"/>
              <a:gd name="connsiteX1315" fmla="*/ 5486920 w 12183480"/>
              <a:gd name="connsiteY1315" fmla="*/ 2723392 h 3403706"/>
              <a:gd name="connsiteX1316" fmla="*/ 5524833 w 12183480"/>
              <a:gd name="connsiteY1316" fmla="*/ 2685478 h 3403706"/>
              <a:gd name="connsiteX1317" fmla="*/ 5524833 w 12183480"/>
              <a:gd name="connsiteY1317" fmla="*/ 2672698 h 3403706"/>
              <a:gd name="connsiteX1318" fmla="*/ 5562747 w 12183480"/>
              <a:gd name="connsiteY1318" fmla="*/ 2634785 h 3403706"/>
              <a:gd name="connsiteX1319" fmla="*/ 5600660 w 12183480"/>
              <a:gd name="connsiteY1319" fmla="*/ 2584517 h 3403706"/>
              <a:gd name="connsiteX1320" fmla="*/ 5613440 w 12183480"/>
              <a:gd name="connsiteY1320" fmla="*/ 2584517 h 3403706"/>
              <a:gd name="connsiteX1321" fmla="*/ 5613440 w 12183480"/>
              <a:gd name="connsiteY1321" fmla="*/ 2521470 h 3403706"/>
              <a:gd name="connsiteX1322" fmla="*/ 5626220 w 12183480"/>
              <a:gd name="connsiteY1322" fmla="*/ 2496336 h 3403706"/>
              <a:gd name="connsiteX1323" fmla="*/ 5639000 w 12183480"/>
              <a:gd name="connsiteY1323" fmla="*/ 2483556 h 3403706"/>
              <a:gd name="connsiteX1324" fmla="*/ 5626220 w 12183480"/>
              <a:gd name="connsiteY1324" fmla="*/ 2470776 h 3403706"/>
              <a:gd name="connsiteX1325" fmla="*/ 5639000 w 12183480"/>
              <a:gd name="connsiteY1325" fmla="*/ 2457996 h 3403706"/>
              <a:gd name="connsiteX1326" fmla="*/ 5639000 w 12183480"/>
              <a:gd name="connsiteY1326" fmla="*/ 2445216 h 3403706"/>
              <a:gd name="connsiteX1327" fmla="*/ 5651780 w 12183480"/>
              <a:gd name="connsiteY1327" fmla="*/ 2445216 h 3403706"/>
              <a:gd name="connsiteX1328" fmla="*/ 5676914 w 12183480"/>
              <a:gd name="connsiteY1328" fmla="*/ 2382169 h 3403706"/>
              <a:gd name="connsiteX1329" fmla="*/ 5639000 w 12183480"/>
              <a:gd name="connsiteY1329" fmla="*/ 2369389 h 3403706"/>
              <a:gd name="connsiteX1330" fmla="*/ 5676914 w 12183480"/>
              <a:gd name="connsiteY1330" fmla="*/ 2356609 h 3403706"/>
              <a:gd name="connsiteX1331" fmla="*/ 5739961 w 12183480"/>
              <a:gd name="connsiteY1331" fmla="*/ 2369389 h 3403706"/>
              <a:gd name="connsiteX1332" fmla="*/ 5739961 w 12183480"/>
              <a:gd name="connsiteY1332" fmla="*/ 2382169 h 3403706"/>
              <a:gd name="connsiteX1333" fmla="*/ 5765095 w 12183480"/>
              <a:gd name="connsiteY1333" fmla="*/ 2382169 h 3403706"/>
              <a:gd name="connsiteX1334" fmla="*/ 5765095 w 12183480"/>
              <a:gd name="connsiteY1334" fmla="*/ 2394949 h 3403706"/>
              <a:gd name="connsiteX1335" fmla="*/ 5790228 w 12183480"/>
              <a:gd name="connsiteY1335" fmla="*/ 2394949 h 3403706"/>
              <a:gd name="connsiteX1336" fmla="*/ 5803008 w 12183480"/>
              <a:gd name="connsiteY1336" fmla="*/ 2420083 h 3403706"/>
              <a:gd name="connsiteX1337" fmla="*/ 5815788 w 12183480"/>
              <a:gd name="connsiteY1337" fmla="*/ 2394949 h 3403706"/>
              <a:gd name="connsiteX1338" fmla="*/ 5853702 w 12183480"/>
              <a:gd name="connsiteY1338" fmla="*/ 2407729 h 3403706"/>
              <a:gd name="connsiteX1339" fmla="*/ 5866482 w 12183480"/>
              <a:gd name="connsiteY1339" fmla="*/ 2394949 h 3403706"/>
              <a:gd name="connsiteX1340" fmla="*/ 5879262 w 12183480"/>
              <a:gd name="connsiteY1340" fmla="*/ 2432862 h 3403706"/>
              <a:gd name="connsiteX1341" fmla="*/ 5828568 w 12183480"/>
              <a:gd name="connsiteY1341" fmla="*/ 2420083 h 3403706"/>
              <a:gd name="connsiteX1342" fmla="*/ 5815788 w 12183480"/>
              <a:gd name="connsiteY1342" fmla="*/ 2432862 h 3403706"/>
              <a:gd name="connsiteX1343" fmla="*/ 5840922 w 12183480"/>
              <a:gd name="connsiteY1343" fmla="*/ 2445642 h 3403706"/>
              <a:gd name="connsiteX1344" fmla="*/ 5840922 w 12183480"/>
              <a:gd name="connsiteY1344" fmla="*/ 2458422 h 3403706"/>
              <a:gd name="connsiteX1345" fmla="*/ 5853702 w 12183480"/>
              <a:gd name="connsiteY1345" fmla="*/ 2471202 h 3403706"/>
              <a:gd name="connsiteX1346" fmla="*/ 5891616 w 12183480"/>
              <a:gd name="connsiteY1346" fmla="*/ 2471202 h 3403706"/>
              <a:gd name="connsiteX1347" fmla="*/ 5891616 w 12183480"/>
              <a:gd name="connsiteY1347" fmla="*/ 2496336 h 3403706"/>
              <a:gd name="connsiteX1348" fmla="*/ 5929529 w 12183480"/>
              <a:gd name="connsiteY1348" fmla="*/ 2509116 h 3403706"/>
              <a:gd name="connsiteX1349" fmla="*/ 5942309 w 12183480"/>
              <a:gd name="connsiteY1349" fmla="*/ 2496336 h 3403706"/>
              <a:gd name="connsiteX1350" fmla="*/ 5967443 w 12183480"/>
              <a:gd name="connsiteY1350" fmla="*/ 2534249 h 3403706"/>
              <a:gd name="connsiteX1351" fmla="*/ 5954663 w 12183480"/>
              <a:gd name="connsiteY1351" fmla="*/ 2534249 h 3403706"/>
              <a:gd name="connsiteX1352" fmla="*/ 5992576 w 12183480"/>
              <a:gd name="connsiteY1352" fmla="*/ 2572163 h 3403706"/>
              <a:gd name="connsiteX1353" fmla="*/ 6005356 w 12183480"/>
              <a:gd name="connsiteY1353" fmla="*/ 2584943 h 3403706"/>
              <a:gd name="connsiteX1354" fmla="*/ 6005356 w 12183480"/>
              <a:gd name="connsiteY1354" fmla="*/ 2584943 h 3403706"/>
              <a:gd name="connsiteX1355" fmla="*/ 6068404 w 12183480"/>
              <a:gd name="connsiteY1355" fmla="*/ 2610077 h 3403706"/>
              <a:gd name="connsiteX1356" fmla="*/ 6055624 w 12183480"/>
              <a:gd name="connsiteY1356" fmla="*/ 2622857 h 3403706"/>
              <a:gd name="connsiteX1357" fmla="*/ 6093537 w 12183480"/>
              <a:gd name="connsiteY1357" fmla="*/ 2635637 h 3403706"/>
              <a:gd name="connsiteX1358" fmla="*/ 6080757 w 12183480"/>
              <a:gd name="connsiteY1358" fmla="*/ 2648417 h 3403706"/>
              <a:gd name="connsiteX1359" fmla="*/ 6194499 w 12183480"/>
              <a:gd name="connsiteY1359" fmla="*/ 2711464 h 3403706"/>
              <a:gd name="connsiteX1360" fmla="*/ 6181719 w 12183480"/>
              <a:gd name="connsiteY1360" fmla="*/ 2711464 h 3403706"/>
              <a:gd name="connsiteX1361" fmla="*/ 6206853 w 12183480"/>
              <a:gd name="connsiteY1361" fmla="*/ 2724244 h 3403706"/>
              <a:gd name="connsiteX1362" fmla="*/ 6231986 w 12183480"/>
              <a:gd name="connsiteY1362" fmla="*/ 2762157 h 3403706"/>
              <a:gd name="connsiteX1363" fmla="*/ 6282679 w 12183480"/>
              <a:gd name="connsiteY1363" fmla="*/ 2787291 h 3403706"/>
              <a:gd name="connsiteX1364" fmla="*/ 6295459 w 12183480"/>
              <a:gd name="connsiteY1364" fmla="*/ 2787291 h 3403706"/>
              <a:gd name="connsiteX1365" fmla="*/ 6295459 w 12183480"/>
              <a:gd name="connsiteY1365" fmla="*/ 2800071 h 3403706"/>
              <a:gd name="connsiteX1366" fmla="*/ 6371287 w 12183480"/>
              <a:gd name="connsiteY1366" fmla="*/ 2825205 h 3403706"/>
              <a:gd name="connsiteX1367" fmla="*/ 6371287 w 12183480"/>
              <a:gd name="connsiteY1367" fmla="*/ 2837985 h 3403706"/>
              <a:gd name="connsiteX1368" fmla="*/ 6485027 w 12183480"/>
              <a:gd name="connsiteY1368" fmla="*/ 2913386 h 3403706"/>
              <a:gd name="connsiteX1369" fmla="*/ 6535721 w 12183480"/>
              <a:gd name="connsiteY1369" fmla="*/ 2913386 h 3403706"/>
              <a:gd name="connsiteX1370" fmla="*/ 6548501 w 12183480"/>
              <a:gd name="connsiteY1370" fmla="*/ 2926166 h 3403706"/>
              <a:gd name="connsiteX1371" fmla="*/ 6624328 w 12183480"/>
              <a:gd name="connsiteY1371" fmla="*/ 2989213 h 3403706"/>
              <a:gd name="connsiteX1372" fmla="*/ 6700155 w 12183480"/>
              <a:gd name="connsiteY1372" fmla="*/ 3027127 h 3403706"/>
              <a:gd name="connsiteX1373" fmla="*/ 6712935 w 12183480"/>
              <a:gd name="connsiteY1373" fmla="*/ 3014347 h 3403706"/>
              <a:gd name="connsiteX1374" fmla="*/ 6738069 w 12183480"/>
              <a:gd name="connsiteY1374" fmla="*/ 3014347 h 3403706"/>
              <a:gd name="connsiteX1375" fmla="*/ 6725289 w 12183480"/>
              <a:gd name="connsiteY1375" fmla="*/ 3027127 h 3403706"/>
              <a:gd name="connsiteX1376" fmla="*/ 6725289 w 12183480"/>
              <a:gd name="connsiteY1376" fmla="*/ 3039907 h 3403706"/>
              <a:gd name="connsiteX1377" fmla="*/ 6750423 w 12183480"/>
              <a:gd name="connsiteY1377" fmla="*/ 3027127 h 3403706"/>
              <a:gd name="connsiteX1378" fmla="*/ 6763203 w 12183480"/>
              <a:gd name="connsiteY1378" fmla="*/ 3039907 h 3403706"/>
              <a:gd name="connsiteX1379" fmla="*/ 6839030 w 12183480"/>
              <a:gd name="connsiteY1379" fmla="*/ 3090174 h 3403706"/>
              <a:gd name="connsiteX1380" fmla="*/ 6851810 w 12183480"/>
              <a:gd name="connsiteY1380" fmla="*/ 3077394 h 3403706"/>
              <a:gd name="connsiteX1381" fmla="*/ 6927637 w 12183480"/>
              <a:gd name="connsiteY1381" fmla="*/ 3090174 h 3403706"/>
              <a:gd name="connsiteX1382" fmla="*/ 6927637 w 12183480"/>
              <a:gd name="connsiteY1382" fmla="*/ 3102954 h 3403706"/>
              <a:gd name="connsiteX1383" fmla="*/ 6927637 w 12183480"/>
              <a:gd name="connsiteY1383" fmla="*/ 3102954 h 3403706"/>
              <a:gd name="connsiteX1384" fmla="*/ 6952771 w 12183480"/>
              <a:gd name="connsiteY1384" fmla="*/ 3115734 h 3403706"/>
              <a:gd name="connsiteX1385" fmla="*/ 6939991 w 12183480"/>
              <a:gd name="connsiteY1385" fmla="*/ 3115734 h 3403706"/>
              <a:gd name="connsiteX1386" fmla="*/ 6977905 w 12183480"/>
              <a:gd name="connsiteY1386" fmla="*/ 3102954 h 3403706"/>
              <a:gd name="connsiteX1387" fmla="*/ 7015818 w 12183480"/>
              <a:gd name="connsiteY1387" fmla="*/ 3115734 h 3403706"/>
              <a:gd name="connsiteX1388" fmla="*/ 7015818 w 12183480"/>
              <a:gd name="connsiteY1388" fmla="*/ 3115734 h 3403706"/>
              <a:gd name="connsiteX1389" fmla="*/ 7091646 w 12183480"/>
              <a:gd name="connsiteY1389" fmla="*/ 3153648 h 3403706"/>
              <a:gd name="connsiteX1390" fmla="*/ 7104425 w 12183480"/>
              <a:gd name="connsiteY1390" fmla="*/ 3140868 h 3403706"/>
              <a:gd name="connsiteX1391" fmla="*/ 7117205 w 12183480"/>
              <a:gd name="connsiteY1391" fmla="*/ 3140868 h 3403706"/>
              <a:gd name="connsiteX1392" fmla="*/ 7129985 w 12183480"/>
              <a:gd name="connsiteY1392" fmla="*/ 3166001 h 3403706"/>
              <a:gd name="connsiteX1393" fmla="*/ 7155119 w 12183480"/>
              <a:gd name="connsiteY1393" fmla="*/ 3166001 h 3403706"/>
              <a:gd name="connsiteX1394" fmla="*/ 7155119 w 12183480"/>
              <a:gd name="connsiteY1394" fmla="*/ 3178781 h 3403706"/>
              <a:gd name="connsiteX1395" fmla="*/ 7167899 w 12183480"/>
              <a:gd name="connsiteY1395" fmla="*/ 3178781 h 3403706"/>
              <a:gd name="connsiteX1396" fmla="*/ 7205813 w 12183480"/>
              <a:gd name="connsiteY1396" fmla="*/ 3178781 h 3403706"/>
              <a:gd name="connsiteX1397" fmla="*/ 7256506 w 12183480"/>
              <a:gd name="connsiteY1397" fmla="*/ 3178781 h 3403706"/>
              <a:gd name="connsiteX1398" fmla="*/ 7243726 w 12183480"/>
              <a:gd name="connsiteY1398" fmla="*/ 3191561 h 3403706"/>
              <a:gd name="connsiteX1399" fmla="*/ 7268860 w 12183480"/>
              <a:gd name="connsiteY1399" fmla="*/ 3204341 h 3403706"/>
              <a:gd name="connsiteX1400" fmla="*/ 7281640 w 12183480"/>
              <a:gd name="connsiteY1400" fmla="*/ 3191561 h 3403706"/>
              <a:gd name="connsiteX1401" fmla="*/ 7306774 w 12183480"/>
              <a:gd name="connsiteY1401" fmla="*/ 3178781 h 3403706"/>
              <a:gd name="connsiteX1402" fmla="*/ 7319553 w 12183480"/>
              <a:gd name="connsiteY1402" fmla="*/ 3178781 h 3403706"/>
              <a:gd name="connsiteX1403" fmla="*/ 7357467 w 12183480"/>
              <a:gd name="connsiteY1403" fmla="*/ 3216695 h 3403706"/>
              <a:gd name="connsiteX1404" fmla="*/ 7408161 w 12183480"/>
              <a:gd name="connsiteY1404" fmla="*/ 3203915 h 3403706"/>
              <a:gd name="connsiteX1405" fmla="*/ 7458854 w 12183480"/>
              <a:gd name="connsiteY1405" fmla="*/ 3216695 h 3403706"/>
              <a:gd name="connsiteX1406" fmla="*/ 7521901 w 12183480"/>
              <a:gd name="connsiteY1406" fmla="*/ 3216695 h 3403706"/>
              <a:gd name="connsiteX1407" fmla="*/ 7572595 w 12183480"/>
              <a:gd name="connsiteY1407" fmla="*/ 3229475 h 3403706"/>
              <a:gd name="connsiteX1408" fmla="*/ 7635642 w 12183480"/>
              <a:gd name="connsiteY1408" fmla="*/ 3216695 h 3403706"/>
              <a:gd name="connsiteX1409" fmla="*/ 7648422 w 12183480"/>
              <a:gd name="connsiteY1409" fmla="*/ 3229475 h 3403706"/>
              <a:gd name="connsiteX1410" fmla="*/ 7711470 w 12183480"/>
              <a:gd name="connsiteY1410" fmla="*/ 3191561 h 3403706"/>
              <a:gd name="connsiteX1411" fmla="*/ 7724249 w 12183480"/>
              <a:gd name="connsiteY1411" fmla="*/ 3216695 h 3403706"/>
              <a:gd name="connsiteX1412" fmla="*/ 7749383 w 12183480"/>
              <a:gd name="connsiteY1412" fmla="*/ 3203915 h 3403706"/>
              <a:gd name="connsiteX1413" fmla="*/ 7774517 w 12183480"/>
              <a:gd name="connsiteY1413" fmla="*/ 3203915 h 3403706"/>
              <a:gd name="connsiteX1414" fmla="*/ 7825210 w 12183480"/>
              <a:gd name="connsiteY1414" fmla="*/ 3203915 h 3403706"/>
              <a:gd name="connsiteX1415" fmla="*/ 7875904 w 12183480"/>
              <a:gd name="connsiteY1415" fmla="*/ 3203915 h 3403706"/>
              <a:gd name="connsiteX1416" fmla="*/ 8002425 w 12183480"/>
              <a:gd name="connsiteY1416" fmla="*/ 3191135 h 3403706"/>
              <a:gd name="connsiteX1417" fmla="*/ 8065472 w 12183480"/>
              <a:gd name="connsiteY1417" fmla="*/ 3166001 h 3403706"/>
              <a:gd name="connsiteX1418" fmla="*/ 8229906 w 12183480"/>
              <a:gd name="connsiteY1418" fmla="*/ 3128088 h 3403706"/>
              <a:gd name="connsiteX1419" fmla="*/ 8394341 w 12183480"/>
              <a:gd name="connsiteY1419" fmla="*/ 3052686 h 3403706"/>
              <a:gd name="connsiteX1420" fmla="*/ 8583909 w 12183480"/>
              <a:gd name="connsiteY1420" fmla="*/ 2952152 h 3403706"/>
              <a:gd name="connsiteX1421" fmla="*/ 8621822 w 12183480"/>
              <a:gd name="connsiteY1421" fmla="*/ 2927018 h 3403706"/>
              <a:gd name="connsiteX1422" fmla="*/ 8609042 w 12183480"/>
              <a:gd name="connsiteY1422" fmla="*/ 2901884 h 3403706"/>
              <a:gd name="connsiteX1423" fmla="*/ 8646956 w 12183480"/>
              <a:gd name="connsiteY1423" fmla="*/ 2889104 h 3403706"/>
              <a:gd name="connsiteX1424" fmla="*/ 8684870 w 12183480"/>
              <a:gd name="connsiteY1424" fmla="*/ 2838836 h 3403706"/>
              <a:gd name="connsiteX1425" fmla="*/ 8710004 w 12183480"/>
              <a:gd name="connsiteY1425" fmla="*/ 2813703 h 3403706"/>
              <a:gd name="connsiteX1426" fmla="*/ 8747917 w 12183480"/>
              <a:gd name="connsiteY1426" fmla="*/ 2800923 h 3403706"/>
              <a:gd name="connsiteX1427" fmla="*/ 8760697 w 12183480"/>
              <a:gd name="connsiteY1427" fmla="*/ 2775789 h 3403706"/>
              <a:gd name="connsiteX1428" fmla="*/ 8760697 w 12183480"/>
              <a:gd name="connsiteY1428" fmla="*/ 2775789 h 3403706"/>
              <a:gd name="connsiteX1429" fmla="*/ 8861658 w 12183480"/>
              <a:gd name="connsiteY1429" fmla="*/ 2700388 h 3403706"/>
              <a:gd name="connsiteX1430" fmla="*/ 8848878 w 12183480"/>
              <a:gd name="connsiteY1430" fmla="*/ 2675254 h 3403706"/>
              <a:gd name="connsiteX1431" fmla="*/ 8874011 w 12183480"/>
              <a:gd name="connsiteY1431" fmla="*/ 2662474 h 3403706"/>
              <a:gd name="connsiteX1432" fmla="*/ 8886791 w 12183480"/>
              <a:gd name="connsiteY1432" fmla="*/ 2624561 h 3403706"/>
              <a:gd name="connsiteX1433" fmla="*/ 8874011 w 12183480"/>
              <a:gd name="connsiteY1433" fmla="*/ 2624561 h 3403706"/>
              <a:gd name="connsiteX1434" fmla="*/ 8886791 w 12183480"/>
              <a:gd name="connsiteY1434" fmla="*/ 2611781 h 3403706"/>
              <a:gd name="connsiteX1435" fmla="*/ 8937485 w 12183480"/>
              <a:gd name="connsiteY1435" fmla="*/ 2611781 h 3403706"/>
              <a:gd name="connsiteX1436" fmla="*/ 8937485 w 12183480"/>
              <a:gd name="connsiteY1436" fmla="*/ 2599001 h 3403706"/>
              <a:gd name="connsiteX1437" fmla="*/ 8950265 w 12183480"/>
              <a:gd name="connsiteY1437" fmla="*/ 2586221 h 3403706"/>
              <a:gd name="connsiteX1438" fmla="*/ 8937485 w 12183480"/>
              <a:gd name="connsiteY1438" fmla="*/ 2573441 h 3403706"/>
              <a:gd name="connsiteX1439" fmla="*/ 8975399 w 12183480"/>
              <a:gd name="connsiteY1439" fmla="*/ 2560661 h 3403706"/>
              <a:gd name="connsiteX1440" fmla="*/ 8962619 w 12183480"/>
              <a:gd name="connsiteY1440" fmla="*/ 2560661 h 3403706"/>
              <a:gd name="connsiteX1441" fmla="*/ 8987753 w 12183480"/>
              <a:gd name="connsiteY1441" fmla="*/ 2547881 h 3403706"/>
              <a:gd name="connsiteX1442" fmla="*/ 9025666 w 12183480"/>
              <a:gd name="connsiteY1442" fmla="*/ 2560661 h 3403706"/>
              <a:gd name="connsiteX1443" fmla="*/ 9025666 w 12183480"/>
              <a:gd name="connsiteY1443" fmla="*/ 2573441 h 3403706"/>
              <a:gd name="connsiteX1444" fmla="*/ 9038446 w 12183480"/>
              <a:gd name="connsiteY1444" fmla="*/ 2586221 h 3403706"/>
              <a:gd name="connsiteX1445" fmla="*/ 9013313 w 12183480"/>
              <a:gd name="connsiteY1445" fmla="*/ 2535954 h 3403706"/>
              <a:gd name="connsiteX1446" fmla="*/ 9000533 w 12183480"/>
              <a:gd name="connsiteY1446" fmla="*/ 2523174 h 3403706"/>
              <a:gd name="connsiteX1447" fmla="*/ 9000533 w 12183480"/>
              <a:gd name="connsiteY1447" fmla="*/ 2510394 h 3403706"/>
              <a:gd name="connsiteX1448" fmla="*/ 9063580 w 12183480"/>
              <a:gd name="connsiteY1448" fmla="*/ 2447346 h 3403706"/>
              <a:gd name="connsiteX1449" fmla="*/ 9038446 w 12183480"/>
              <a:gd name="connsiteY1449" fmla="*/ 2434567 h 3403706"/>
              <a:gd name="connsiteX1450" fmla="*/ 9076359 w 12183480"/>
              <a:gd name="connsiteY1450" fmla="*/ 2409433 h 3403706"/>
              <a:gd name="connsiteX1451" fmla="*/ 9063580 w 12183480"/>
              <a:gd name="connsiteY1451" fmla="*/ 2396653 h 3403706"/>
              <a:gd name="connsiteX1452" fmla="*/ 9076359 w 12183480"/>
              <a:gd name="connsiteY1452" fmla="*/ 2383873 h 3403706"/>
              <a:gd name="connsiteX1453" fmla="*/ 9076359 w 12183480"/>
              <a:gd name="connsiteY1453" fmla="*/ 2371093 h 3403706"/>
              <a:gd name="connsiteX1454" fmla="*/ 9101494 w 12183480"/>
              <a:gd name="connsiteY1454" fmla="*/ 2371093 h 3403706"/>
              <a:gd name="connsiteX1455" fmla="*/ 9114274 w 12183480"/>
              <a:gd name="connsiteY1455" fmla="*/ 2396227 h 3403706"/>
              <a:gd name="connsiteX1456" fmla="*/ 9089139 w 12183480"/>
              <a:gd name="connsiteY1456" fmla="*/ 2345959 h 3403706"/>
              <a:gd name="connsiteX1457" fmla="*/ 9089139 w 12183480"/>
              <a:gd name="connsiteY1457" fmla="*/ 2333180 h 3403706"/>
              <a:gd name="connsiteX1458" fmla="*/ 9076359 w 12183480"/>
              <a:gd name="connsiteY1458" fmla="*/ 2333180 h 3403706"/>
              <a:gd name="connsiteX1459" fmla="*/ 9076359 w 12183480"/>
              <a:gd name="connsiteY1459" fmla="*/ 2333180 h 3403706"/>
              <a:gd name="connsiteX1460" fmla="*/ 9139407 w 12183480"/>
              <a:gd name="connsiteY1460" fmla="*/ 2333180 h 3403706"/>
              <a:gd name="connsiteX1461" fmla="*/ 9139407 w 12183480"/>
              <a:gd name="connsiteY1461" fmla="*/ 2345959 h 3403706"/>
              <a:gd name="connsiteX1462" fmla="*/ 9215234 w 12183480"/>
              <a:gd name="connsiteY1462" fmla="*/ 2383873 h 3403706"/>
              <a:gd name="connsiteX1463" fmla="*/ 9202455 w 12183480"/>
              <a:gd name="connsiteY1463" fmla="*/ 2396653 h 3403706"/>
              <a:gd name="connsiteX1464" fmla="*/ 9215234 w 12183480"/>
              <a:gd name="connsiteY1464" fmla="*/ 2421787 h 3403706"/>
              <a:gd name="connsiteX1465" fmla="*/ 9228014 w 12183480"/>
              <a:gd name="connsiteY1465" fmla="*/ 2434567 h 3403706"/>
              <a:gd name="connsiteX1466" fmla="*/ 9278707 w 12183480"/>
              <a:gd name="connsiteY1466" fmla="*/ 2459700 h 3403706"/>
              <a:gd name="connsiteX1467" fmla="*/ 9316622 w 12183480"/>
              <a:gd name="connsiteY1467" fmla="*/ 2535101 h 3403706"/>
              <a:gd name="connsiteX1468" fmla="*/ 9316622 w 12183480"/>
              <a:gd name="connsiteY1468" fmla="*/ 2535101 h 3403706"/>
              <a:gd name="connsiteX1469" fmla="*/ 9392449 w 12183480"/>
              <a:gd name="connsiteY1469" fmla="*/ 2610503 h 3403706"/>
              <a:gd name="connsiteX1470" fmla="*/ 9417582 w 12183480"/>
              <a:gd name="connsiteY1470" fmla="*/ 2585369 h 3403706"/>
              <a:gd name="connsiteX1471" fmla="*/ 9417582 w 12183480"/>
              <a:gd name="connsiteY1471" fmla="*/ 2560235 h 3403706"/>
              <a:gd name="connsiteX1472" fmla="*/ 9430362 w 12183480"/>
              <a:gd name="connsiteY1472" fmla="*/ 2573015 h 3403706"/>
              <a:gd name="connsiteX1473" fmla="*/ 9430362 w 12183480"/>
              <a:gd name="connsiteY1473" fmla="*/ 2560235 h 3403706"/>
              <a:gd name="connsiteX1474" fmla="*/ 9455496 w 12183480"/>
              <a:gd name="connsiteY1474" fmla="*/ 2547455 h 3403706"/>
              <a:gd name="connsiteX1475" fmla="*/ 9455496 w 12183480"/>
              <a:gd name="connsiteY1475" fmla="*/ 2547455 h 3403706"/>
              <a:gd name="connsiteX1476" fmla="*/ 9442716 w 12183480"/>
              <a:gd name="connsiteY1476" fmla="*/ 2547455 h 3403706"/>
              <a:gd name="connsiteX1477" fmla="*/ 9429936 w 12183480"/>
              <a:gd name="connsiteY1477" fmla="*/ 2509542 h 3403706"/>
              <a:gd name="connsiteX1478" fmla="*/ 9392023 w 12183480"/>
              <a:gd name="connsiteY1478" fmla="*/ 2509542 h 3403706"/>
              <a:gd name="connsiteX1479" fmla="*/ 9404803 w 12183480"/>
              <a:gd name="connsiteY1479" fmla="*/ 2534676 h 3403706"/>
              <a:gd name="connsiteX1480" fmla="*/ 9366889 w 12183480"/>
              <a:gd name="connsiteY1480" fmla="*/ 2547455 h 3403706"/>
              <a:gd name="connsiteX1481" fmla="*/ 9379669 w 12183480"/>
              <a:gd name="connsiteY1481" fmla="*/ 2534676 h 3403706"/>
              <a:gd name="connsiteX1482" fmla="*/ 9316622 w 12183480"/>
              <a:gd name="connsiteY1482" fmla="*/ 2496762 h 3403706"/>
              <a:gd name="connsiteX1483" fmla="*/ 9329402 w 12183480"/>
              <a:gd name="connsiteY1483" fmla="*/ 2471628 h 3403706"/>
              <a:gd name="connsiteX1484" fmla="*/ 9291487 w 12183480"/>
              <a:gd name="connsiteY1484" fmla="*/ 2471628 h 3403706"/>
              <a:gd name="connsiteX1485" fmla="*/ 9304267 w 12183480"/>
              <a:gd name="connsiteY1485" fmla="*/ 2458848 h 3403706"/>
              <a:gd name="connsiteX1486" fmla="*/ 9253574 w 12183480"/>
              <a:gd name="connsiteY1486" fmla="*/ 2420935 h 3403706"/>
              <a:gd name="connsiteX1487" fmla="*/ 9278707 w 12183480"/>
              <a:gd name="connsiteY1487" fmla="*/ 2395801 h 3403706"/>
              <a:gd name="connsiteX1488" fmla="*/ 9291487 w 12183480"/>
              <a:gd name="connsiteY1488" fmla="*/ 2420935 h 3403706"/>
              <a:gd name="connsiteX1489" fmla="*/ 9304267 w 12183480"/>
              <a:gd name="connsiteY1489" fmla="*/ 2408155 h 3403706"/>
              <a:gd name="connsiteX1490" fmla="*/ 9253574 w 12183480"/>
              <a:gd name="connsiteY1490" fmla="*/ 2357887 h 3403706"/>
              <a:gd name="connsiteX1491" fmla="*/ 9278707 w 12183480"/>
              <a:gd name="connsiteY1491" fmla="*/ 2345107 h 3403706"/>
              <a:gd name="connsiteX1492" fmla="*/ 9253574 w 12183480"/>
              <a:gd name="connsiteY1492" fmla="*/ 2345107 h 3403706"/>
              <a:gd name="connsiteX1493" fmla="*/ 9266354 w 12183480"/>
              <a:gd name="connsiteY1493" fmla="*/ 2307194 h 3403706"/>
              <a:gd name="connsiteX1494" fmla="*/ 9253574 w 12183480"/>
              <a:gd name="connsiteY1494" fmla="*/ 2319974 h 3403706"/>
              <a:gd name="connsiteX1495" fmla="*/ 9240794 w 12183480"/>
              <a:gd name="connsiteY1495" fmla="*/ 2307194 h 3403706"/>
              <a:gd name="connsiteX1496" fmla="*/ 9240794 w 12183480"/>
              <a:gd name="connsiteY1496" fmla="*/ 2319974 h 3403706"/>
              <a:gd name="connsiteX1497" fmla="*/ 9240794 w 12183480"/>
              <a:gd name="connsiteY1497" fmla="*/ 2319974 h 3403706"/>
              <a:gd name="connsiteX1498" fmla="*/ 9240794 w 12183480"/>
              <a:gd name="connsiteY1498" fmla="*/ 2357887 h 3403706"/>
              <a:gd name="connsiteX1499" fmla="*/ 9228014 w 12183480"/>
              <a:gd name="connsiteY1499" fmla="*/ 2345107 h 3403706"/>
              <a:gd name="connsiteX1500" fmla="*/ 9152187 w 12183480"/>
              <a:gd name="connsiteY1500" fmla="*/ 2319974 h 3403706"/>
              <a:gd name="connsiteX1501" fmla="*/ 9152187 w 12183480"/>
              <a:gd name="connsiteY1501" fmla="*/ 2319974 h 3403706"/>
              <a:gd name="connsiteX1502" fmla="*/ 9202881 w 12183480"/>
              <a:gd name="connsiteY1502" fmla="*/ 2294840 h 3403706"/>
              <a:gd name="connsiteX1503" fmla="*/ 9190101 w 12183480"/>
              <a:gd name="connsiteY1503" fmla="*/ 2294840 h 3403706"/>
              <a:gd name="connsiteX1504" fmla="*/ 9228014 w 12183480"/>
              <a:gd name="connsiteY1504" fmla="*/ 2282060 h 3403706"/>
              <a:gd name="connsiteX1505" fmla="*/ 9190101 w 12183480"/>
              <a:gd name="connsiteY1505" fmla="*/ 2244146 h 3403706"/>
              <a:gd name="connsiteX1506" fmla="*/ 9164967 w 12183480"/>
              <a:gd name="connsiteY1506" fmla="*/ 2244146 h 3403706"/>
              <a:gd name="connsiteX1507" fmla="*/ 9190101 w 12183480"/>
              <a:gd name="connsiteY1507" fmla="*/ 2219012 h 3403706"/>
              <a:gd name="connsiteX1508" fmla="*/ 9202881 w 12183480"/>
              <a:gd name="connsiteY1508" fmla="*/ 2231792 h 3403706"/>
              <a:gd name="connsiteX1509" fmla="*/ 9202881 w 12183480"/>
              <a:gd name="connsiteY1509" fmla="*/ 2219012 h 3403706"/>
              <a:gd name="connsiteX1510" fmla="*/ 9215661 w 12183480"/>
              <a:gd name="connsiteY1510" fmla="*/ 2219012 h 3403706"/>
              <a:gd name="connsiteX1511" fmla="*/ 9202881 w 12183480"/>
              <a:gd name="connsiteY1511" fmla="*/ 2231792 h 3403706"/>
              <a:gd name="connsiteX1512" fmla="*/ 9228014 w 12183480"/>
              <a:gd name="connsiteY1512" fmla="*/ 2231792 h 3403706"/>
              <a:gd name="connsiteX1513" fmla="*/ 9228014 w 12183480"/>
              <a:gd name="connsiteY1513" fmla="*/ 2256926 h 3403706"/>
              <a:gd name="connsiteX1514" fmla="*/ 9253148 w 12183480"/>
              <a:gd name="connsiteY1514" fmla="*/ 2269706 h 3403706"/>
              <a:gd name="connsiteX1515" fmla="*/ 9265928 w 12183480"/>
              <a:gd name="connsiteY1515" fmla="*/ 2256926 h 3403706"/>
              <a:gd name="connsiteX1516" fmla="*/ 9253148 w 12183480"/>
              <a:gd name="connsiteY1516" fmla="*/ 2256926 h 3403706"/>
              <a:gd name="connsiteX1517" fmla="*/ 9265928 w 12183480"/>
              <a:gd name="connsiteY1517" fmla="*/ 2244146 h 3403706"/>
              <a:gd name="connsiteX1518" fmla="*/ 9278707 w 12183480"/>
              <a:gd name="connsiteY1518" fmla="*/ 2256926 h 3403706"/>
              <a:gd name="connsiteX1519" fmla="*/ 9278707 w 12183480"/>
              <a:gd name="connsiteY1519" fmla="*/ 2244146 h 3403706"/>
              <a:gd name="connsiteX1520" fmla="*/ 9291487 w 12183480"/>
              <a:gd name="connsiteY1520" fmla="*/ 2244146 h 3403706"/>
              <a:gd name="connsiteX1521" fmla="*/ 9278707 w 12183480"/>
              <a:gd name="connsiteY1521" fmla="*/ 2269280 h 3403706"/>
              <a:gd name="connsiteX1522" fmla="*/ 9329402 w 12183480"/>
              <a:gd name="connsiteY1522" fmla="*/ 2369815 h 3403706"/>
              <a:gd name="connsiteX1523" fmla="*/ 9405229 w 12183480"/>
              <a:gd name="connsiteY1523" fmla="*/ 2369815 h 3403706"/>
              <a:gd name="connsiteX1524" fmla="*/ 9392449 w 12183480"/>
              <a:gd name="connsiteY1524" fmla="*/ 2382595 h 3403706"/>
              <a:gd name="connsiteX1525" fmla="*/ 9417582 w 12183480"/>
              <a:gd name="connsiteY1525" fmla="*/ 2395375 h 3403706"/>
              <a:gd name="connsiteX1526" fmla="*/ 9404803 w 12183480"/>
              <a:gd name="connsiteY1526" fmla="*/ 2395375 h 3403706"/>
              <a:gd name="connsiteX1527" fmla="*/ 9366889 w 12183480"/>
              <a:gd name="connsiteY1527" fmla="*/ 2395375 h 3403706"/>
              <a:gd name="connsiteX1528" fmla="*/ 9366889 w 12183480"/>
              <a:gd name="connsiteY1528" fmla="*/ 2408155 h 3403706"/>
              <a:gd name="connsiteX1529" fmla="*/ 9392023 w 12183480"/>
              <a:gd name="connsiteY1529" fmla="*/ 2408155 h 3403706"/>
              <a:gd name="connsiteX1530" fmla="*/ 9392023 w 12183480"/>
              <a:gd name="connsiteY1530" fmla="*/ 2433289 h 3403706"/>
              <a:gd name="connsiteX1531" fmla="*/ 9442716 w 12183480"/>
              <a:gd name="connsiteY1531" fmla="*/ 2446068 h 3403706"/>
              <a:gd name="connsiteX1532" fmla="*/ 9392023 w 12183480"/>
              <a:gd name="connsiteY1532" fmla="*/ 2483982 h 3403706"/>
              <a:gd name="connsiteX1533" fmla="*/ 9392023 w 12183480"/>
              <a:gd name="connsiteY1533" fmla="*/ 2496762 h 3403706"/>
              <a:gd name="connsiteX1534" fmla="*/ 9404803 w 12183480"/>
              <a:gd name="connsiteY1534" fmla="*/ 2496762 h 3403706"/>
              <a:gd name="connsiteX1535" fmla="*/ 9417582 w 12183480"/>
              <a:gd name="connsiteY1535" fmla="*/ 2483982 h 3403706"/>
              <a:gd name="connsiteX1536" fmla="*/ 9430362 w 12183480"/>
              <a:gd name="connsiteY1536" fmla="*/ 2483982 h 3403706"/>
              <a:gd name="connsiteX1537" fmla="*/ 9430362 w 12183480"/>
              <a:gd name="connsiteY1537" fmla="*/ 2483982 h 3403706"/>
              <a:gd name="connsiteX1538" fmla="*/ 9455496 w 12183480"/>
              <a:gd name="connsiteY1538" fmla="*/ 2483982 h 3403706"/>
              <a:gd name="connsiteX1539" fmla="*/ 9480630 w 12183480"/>
              <a:gd name="connsiteY1539" fmla="*/ 2496762 h 3403706"/>
              <a:gd name="connsiteX1540" fmla="*/ 9480630 w 12183480"/>
              <a:gd name="connsiteY1540" fmla="*/ 2521896 h 3403706"/>
              <a:gd name="connsiteX1541" fmla="*/ 9505763 w 12183480"/>
              <a:gd name="connsiteY1541" fmla="*/ 2559809 h 3403706"/>
              <a:gd name="connsiteX1542" fmla="*/ 9480630 w 12183480"/>
              <a:gd name="connsiteY1542" fmla="*/ 2559809 h 3403706"/>
              <a:gd name="connsiteX1543" fmla="*/ 9467850 w 12183480"/>
              <a:gd name="connsiteY1543" fmla="*/ 2584943 h 3403706"/>
              <a:gd name="connsiteX1544" fmla="*/ 9518543 w 12183480"/>
              <a:gd name="connsiteY1544" fmla="*/ 2610077 h 3403706"/>
              <a:gd name="connsiteX1545" fmla="*/ 9505763 w 12183480"/>
              <a:gd name="connsiteY1545" fmla="*/ 2635210 h 3403706"/>
              <a:gd name="connsiteX1546" fmla="*/ 9455070 w 12183480"/>
              <a:gd name="connsiteY1546" fmla="*/ 2647990 h 3403706"/>
              <a:gd name="connsiteX1547" fmla="*/ 9392023 w 12183480"/>
              <a:gd name="connsiteY1547" fmla="*/ 2610077 h 3403706"/>
              <a:gd name="connsiteX1548" fmla="*/ 9392023 w 12183480"/>
              <a:gd name="connsiteY1548" fmla="*/ 2622857 h 3403706"/>
              <a:gd name="connsiteX1549" fmla="*/ 9404803 w 12183480"/>
              <a:gd name="connsiteY1549" fmla="*/ 2622857 h 3403706"/>
              <a:gd name="connsiteX1550" fmla="*/ 9404803 w 12183480"/>
              <a:gd name="connsiteY1550" fmla="*/ 2647990 h 3403706"/>
              <a:gd name="connsiteX1551" fmla="*/ 9417582 w 12183480"/>
              <a:gd name="connsiteY1551" fmla="*/ 2635210 h 3403706"/>
              <a:gd name="connsiteX1552" fmla="*/ 9442716 w 12183480"/>
              <a:gd name="connsiteY1552" fmla="*/ 2673124 h 3403706"/>
              <a:gd name="connsiteX1553" fmla="*/ 9505763 w 12183480"/>
              <a:gd name="connsiteY1553" fmla="*/ 2723392 h 3403706"/>
              <a:gd name="connsiteX1554" fmla="*/ 9505763 w 12183480"/>
              <a:gd name="connsiteY1554" fmla="*/ 2736172 h 3403706"/>
              <a:gd name="connsiteX1555" fmla="*/ 9543678 w 12183480"/>
              <a:gd name="connsiteY1555" fmla="*/ 2736172 h 3403706"/>
              <a:gd name="connsiteX1556" fmla="*/ 9543678 w 12183480"/>
              <a:gd name="connsiteY1556" fmla="*/ 2736172 h 3403706"/>
              <a:gd name="connsiteX1557" fmla="*/ 9568811 w 12183480"/>
              <a:gd name="connsiteY1557" fmla="*/ 2786439 h 3403706"/>
              <a:gd name="connsiteX1558" fmla="*/ 9581591 w 12183480"/>
              <a:gd name="connsiteY1558" fmla="*/ 2773659 h 3403706"/>
              <a:gd name="connsiteX1559" fmla="*/ 9619504 w 12183480"/>
              <a:gd name="connsiteY1559" fmla="*/ 2823927 h 3403706"/>
              <a:gd name="connsiteX1560" fmla="*/ 9619504 w 12183480"/>
              <a:gd name="connsiteY1560" fmla="*/ 2836706 h 3403706"/>
              <a:gd name="connsiteX1561" fmla="*/ 9644638 w 12183480"/>
              <a:gd name="connsiteY1561" fmla="*/ 2836706 h 3403706"/>
              <a:gd name="connsiteX1562" fmla="*/ 9644638 w 12183480"/>
              <a:gd name="connsiteY1562" fmla="*/ 2836706 h 3403706"/>
              <a:gd name="connsiteX1563" fmla="*/ 9669772 w 12183480"/>
              <a:gd name="connsiteY1563" fmla="*/ 2836706 h 3403706"/>
              <a:gd name="connsiteX1564" fmla="*/ 9682552 w 12183480"/>
              <a:gd name="connsiteY1564" fmla="*/ 2861840 h 3403706"/>
              <a:gd name="connsiteX1565" fmla="*/ 9682552 w 12183480"/>
              <a:gd name="connsiteY1565" fmla="*/ 2861840 h 3403706"/>
              <a:gd name="connsiteX1566" fmla="*/ 9682552 w 12183480"/>
              <a:gd name="connsiteY1566" fmla="*/ 2849060 h 3403706"/>
              <a:gd name="connsiteX1567" fmla="*/ 9695332 w 12183480"/>
              <a:gd name="connsiteY1567" fmla="*/ 2849060 h 3403706"/>
              <a:gd name="connsiteX1568" fmla="*/ 9708111 w 12183480"/>
              <a:gd name="connsiteY1568" fmla="*/ 2874194 h 3403706"/>
              <a:gd name="connsiteX1569" fmla="*/ 9720891 w 12183480"/>
              <a:gd name="connsiteY1569" fmla="*/ 2886974 h 3403706"/>
              <a:gd name="connsiteX1570" fmla="*/ 9796719 w 12183480"/>
              <a:gd name="connsiteY1570" fmla="*/ 2924888 h 3403706"/>
              <a:gd name="connsiteX1571" fmla="*/ 9783939 w 12183480"/>
              <a:gd name="connsiteY1571" fmla="*/ 2937668 h 3403706"/>
              <a:gd name="connsiteX1572" fmla="*/ 9859766 w 12183480"/>
              <a:gd name="connsiteY1572" fmla="*/ 2975581 h 3403706"/>
              <a:gd name="connsiteX1573" fmla="*/ 9834632 w 12183480"/>
              <a:gd name="connsiteY1573" fmla="*/ 2975581 h 3403706"/>
              <a:gd name="connsiteX1574" fmla="*/ 9885326 w 12183480"/>
              <a:gd name="connsiteY1574" fmla="*/ 3000715 h 3403706"/>
              <a:gd name="connsiteX1575" fmla="*/ 9860192 w 12183480"/>
              <a:gd name="connsiteY1575" fmla="*/ 3013495 h 3403706"/>
              <a:gd name="connsiteX1576" fmla="*/ 9910886 w 12183480"/>
              <a:gd name="connsiteY1576" fmla="*/ 3026275 h 3403706"/>
              <a:gd name="connsiteX1577" fmla="*/ 9885751 w 12183480"/>
              <a:gd name="connsiteY1577" fmla="*/ 3039055 h 3403706"/>
              <a:gd name="connsiteX1578" fmla="*/ 9936446 w 12183480"/>
              <a:gd name="connsiteY1578" fmla="*/ 3039055 h 3403706"/>
              <a:gd name="connsiteX1579" fmla="*/ 9923666 w 12183480"/>
              <a:gd name="connsiteY1579" fmla="*/ 3051834 h 3403706"/>
              <a:gd name="connsiteX1580" fmla="*/ 9961579 w 12183480"/>
              <a:gd name="connsiteY1580" fmla="*/ 3064614 h 3403706"/>
              <a:gd name="connsiteX1581" fmla="*/ 10024627 w 12183480"/>
              <a:gd name="connsiteY1581" fmla="*/ 3064614 h 3403706"/>
              <a:gd name="connsiteX1582" fmla="*/ 10011847 w 12183480"/>
              <a:gd name="connsiteY1582" fmla="*/ 3077394 h 3403706"/>
              <a:gd name="connsiteX1583" fmla="*/ 10011847 w 12183480"/>
              <a:gd name="connsiteY1583" fmla="*/ 3064614 h 3403706"/>
              <a:gd name="connsiteX1584" fmla="*/ 10011847 w 12183480"/>
              <a:gd name="connsiteY1584" fmla="*/ 3077394 h 3403706"/>
              <a:gd name="connsiteX1585" fmla="*/ 10024627 w 12183480"/>
              <a:gd name="connsiteY1585" fmla="*/ 3077394 h 3403706"/>
              <a:gd name="connsiteX1586" fmla="*/ 10049760 w 12183480"/>
              <a:gd name="connsiteY1586" fmla="*/ 3127662 h 3403706"/>
              <a:gd name="connsiteX1587" fmla="*/ 10049760 w 12183480"/>
              <a:gd name="connsiteY1587" fmla="*/ 3127662 h 3403706"/>
              <a:gd name="connsiteX1588" fmla="*/ 10049760 w 12183480"/>
              <a:gd name="connsiteY1588" fmla="*/ 3127662 h 3403706"/>
              <a:gd name="connsiteX1589" fmla="*/ 10087674 w 12183480"/>
              <a:gd name="connsiteY1589" fmla="*/ 3127662 h 3403706"/>
              <a:gd name="connsiteX1590" fmla="*/ 10138367 w 12183480"/>
              <a:gd name="connsiteY1590" fmla="*/ 3127662 h 3403706"/>
              <a:gd name="connsiteX1591" fmla="*/ 10151147 w 12183480"/>
              <a:gd name="connsiteY1591" fmla="*/ 3140442 h 3403706"/>
              <a:gd name="connsiteX1592" fmla="*/ 10138367 w 12183480"/>
              <a:gd name="connsiteY1592" fmla="*/ 3153222 h 3403706"/>
              <a:gd name="connsiteX1593" fmla="*/ 10163502 w 12183480"/>
              <a:gd name="connsiteY1593" fmla="*/ 3153222 h 3403706"/>
              <a:gd name="connsiteX1594" fmla="*/ 10176281 w 12183480"/>
              <a:gd name="connsiteY1594" fmla="*/ 3191135 h 3403706"/>
              <a:gd name="connsiteX1595" fmla="*/ 10201415 w 12183480"/>
              <a:gd name="connsiteY1595" fmla="*/ 3191135 h 3403706"/>
              <a:gd name="connsiteX1596" fmla="*/ 10264462 w 12183480"/>
              <a:gd name="connsiteY1596" fmla="*/ 3216269 h 3403706"/>
              <a:gd name="connsiteX1597" fmla="*/ 10289596 w 12183480"/>
              <a:gd name="connsiteY1597" fmla="*/ 3203489 h 3403706"/>
              <a:gd name="connsiteX1598" fmla="*/ 10289596 w 12183480"/>
              <a:gd name="connsiteY1598" fmla="*/ 3228623 h 3403706"/>
              <a:gd name="connsiteX1599" fmla="*/ 10365423 w 12183480"/>
              <a:gd name="connsiteY1599" fmla="*/ 3228623 h 3403706"/>
              <a:gd name="connsiteX1600" fmla="*/ 10365423 w 12183480"/>
              <a:gd name="connsiteY1600" fmla="*/ 3241403 h 3403706"/>
              <a:gd name="connsiteX1601" fmla="*/ 10390556 w 12183480"/>
              <a:gd name="connsiteY1601" fmla="*/ 3254182 h 3403706"/>
              <a:gd name="connsiteX1602" fmla="*/ 10390556 w 12183480"/>
              <a:gd name="connsiteY1602" fmla="*/ 3241403 h 3403706"/>
              <a:gd name="connsiteX1603" fmla="*/ 10415691 w 12183480"/>
              <a:gd name="connsiteY1603" fmla="*/ 3228623 h 3403706"/>
              <a:gd name="connsiteX1604" fmla="*/ 10428471 w 12183480"/>
              <a:gd name="connsiteY1604" fmla="*/ 3253757 h 3403706"/>
              <a:gd name="connsiteX1605" fmla="*/ 10441251 w 12183480"/>
              <a:gd name="connsiteY1605" fmla="*/ 3240977 h 3403706"/>
              <a:gd name="connsiteX1606" fmla="*/ 10454030 w 12183480"/>
              <a:gd name="connsiteY1606" fmla="*/ 3278890 h 3403706"/>
              <a:gd name="connsiteX1607" fmla="*/ 10466810 w 12183480"/>
              <a:gd name="connsiteY1607" fmla="*/ 3278890 h 3403706"/>
              <a:gd name="connsiteX1608" fmla="*/ 10479590 w 12183480"/>
              <a:gd name="connsiteY1608" fmla="*/ 3266111 h 3403706"/>
              <a:gd name="connsiteX1609" fmla="*/ 10492370 w 12183480"/>
              <a:gd name="connsiteY1609" fmla="*/ 3240977 h 3403706"/>
              <a:gd name="connsiteX1610" fmla="*/ 10517503 w 12183480"/>
              <a:gd name="connsiteY1610" fmla="*/ 3266111 h 3403706"/>
              <a:gd name="connsiteX1611" fmla="*/ 10492370 w 12183480"/>
              <a:gd name="connsiteY1611" fmla="*/ 3278890 h 3403706"/>
              <a:gd name="connsiteX1612" fmla="*/ 10530283 w 12183480"/>
              <a:gd name="connsiteY1612" fmla="*/ 3304024 h 3403706"/>
              <a:gd name="connsiteX1613" fmla="*/ 10580977 w 12183480"/>
              <a:gd name="connsiteY1613" fmla="*/ 3304024 h 3403706"/>
              <a:gd name="connsiteX1614" fmla="*/ 10606111 w 12183480"/>
              <a:gd name="connsiteY1614" fmla="*/ 3316804 h 3403706"/>
              <a:gd name="connsiteX1615" fmla="*/ 10593331 w 12183480"/>
              <a:gd name="connsiteY1615" fmla="*/ 3304024 h 3403706"/>
              <a:gd name="connsiteX1616" fmla="*/ 10644024 w 12183480"/>
              <a:gd name="connsiteY1616" fmla="*/ 3304024 h 3403706"/>
              <a:gd name="connsiteX1617" fmla="*/ 10644024 w 12183480"/>
              <a:gd name="connsiteY1617" fmla="*/ 3329158 h 3403706"/>
              <a:gd name="connsiteX1618" fmla="*/ 10644024 w 12183480"/>
              <a:gd name="connsiteY1618" fmla="*/ 3304024 h 3403706"/>
              <a:gd name="connsiteX1619" fmla="*/ 10694718 w 12183480"/>
              <a:gd name="connsiteY1619" fmla="*/ 3316804 h 3403706"/>
              <a:gd name="connsiteX1620" fmla="*/ 10783325 w 12183480"/>
              <a:gd name="connsiteY1620" fmla="*/ 3316804 h 3403706"/>
              <a:gd name="connsiteX1621" fmla="*/ 10796105 w 12183480"/>
              <a:gd name="connsiteY1621" fmla="*/ 3329584 h 3403706"/>
              <a:gd name="connsiteX1622" fmla="*/ 10808885 w 12183480"/>
              <a:gd name="connsiteY1622" fmla="*/ 3316804 h 3403706"/>
              <a:gd name="connsiteX1623" fmla="*/ 10821665 w 12183480"/>
              <a:gd name="connsiteY1623" fmla="*/ 3316804 h 3403706"/>
              <a:gd name="connsiteX1624" fmla="*/ 10808885 w 12183480"/>
              <a:gd name="connsiteY1624" fmla="*/ 3316804 h 3403706"/>
              <a:gd name="connsiteX1625" fmla="*/ 10846798 w 12183480"/>
              <a:gd name="connsiteY1625" fmla="*/ 3329584 h 3403706"/>
              <a:gd name="connsiteX1626" fmla="*/ 10947759 w 12183480"/>
              <a:gd name="connsiteY1626" fmla="*/ 3329584 h 3403706"/>
              <a:gd name="connsiteX1627" fmla="*/ 11023587 w 12183480"/>
              <a:gd name="connsiteY1627" fmla="*/ 3316804 h 3403706"/>
              <a:gd name="connsiteX1628" fmla="*/ 11048720 w 12183480"/>
              <a:gd name="connsiteY1628" fmla="*/ 3329584 h 3403706"/>
              <a:gd name="connsiteX1629" fmla="*/ 11124547 w 12183480"/>
              <a:gd name="connsiteY1629" fmla="*/ 3316804 h 3403706"/>
              <a:gd name="connsiteX1630" fmla="*/ 11187595 w 12183480"/>
              <a:gd name="connsiteY1630" fmla="*/ 3316804 h 3403706"/>
              <a:gd name="connsiteX1631" fmla="*/ 11250643 w 12183480"/>
              <a:gd name="connsiteY1631" fmla="*/ 3316804 h 3403706"/>
              <a:gd name="connsiteX1632" fmla="*/ 11301336 w 12183480"/>
              <a:gd name="connsiteY1632" fmla="*/ 3291670 h 3403706"/>
              <a:gd name="connsiteX1633" fmla="*/ 11288556 w 12183480"/>
              <a:gd name="connsiteY1633" fmla="*/ 3278890 h 3403706"/>
              <a:gd name="connsiteX1634" fmla="*/ 11301336 w 12183480"/>
              <a:gd name="connsiteY1634" fmla="*/ 3253757 h 3403706"/>
              <a:gd name="connsiteX1635" fmla="*/ 11314116 w 12183480"/>
              <a:gd name="connsiteY1635" fmla="*/ 3291670 h 3403706"/>
              <a:gd name="connsiteX1636" fmla="*/ 11339250 w 12183480"/>
              <a:gd name="connsiteY1636" fmla="*/ 3278890 h 3403706"/>
              <a:gd name="connsiteX1637" fmla="*/ 11465771 w 12183480"/>
              <a:gd name="connsiteY1637" fmla="*/ 3253757 h 3403706"/>
              <a:gd name="connsiteX1638" fmla="*/ 11503684 w 12183480"/>
              <a:gd name="connsiteY1638" fmla="*/ 3228623 h 3403706"/>
              <a:gd name="connsiteX1639" fmla="*/ 11503684 w 12183480"/>
              <a:gd name="connsiteY1639" fmla="*/ 3228623 h 3403706"/>
              <a:gd name="connsiteX1640" fmla="*/ 11478550 w 12183480"/>
              <a:gd name="connsiteY1640" fmla="*/ 3241403 h 3403706"/>
              <a:gd name="connsiteX1641" fmla="*/ 11402723 w 12183480"/>
              <a:gd name="connsiteY1641" fmla="*/ 3241403 h 3403706"/>
              <a:gd name="connsiteX1642" fmla="*/ 11478550 w 12183480"/>
              <a:gd name="connsiteY1642" fmla="*/ 3216269 h 3403706"/>
              <a:gd name="connsiteX1643" fmla="*/ 11478550 w 12183480"/>
              <a:gd name="connsiteY1643" fmla="*/ 3203489 h 3403706"/>
              <a:gd name="connsiteX1644" fmla="*/ 11491330 w 12183480"/>
              <a:gd name="connsiteY1644" fmla="*/ 3190709 h 3403706"/>
              <a:gd name="connsiteX1645" fmla="*/ 11516464 w 12183480"/>
              <a:gd name="connsiteY1645" fmla="*/ 3140442 h 3403706"/>
              <a:gd name="connsiteX1646" fmla="*/ 11529243 w 12183480"/>
              <a:gd name="connsiteY1646" fmla="*/ 3153222 h 3403706"/>
              <a:gd name="connsiteX1647" fmla="*/ 11504110 w 12183480"/>
              <a:gd name="connsiteY1647" fmla="*/ 3166001 h 3403706"/>
              <a:gd name="connsiteX1648" fmla="*/ 11554803 w 12183480"/>
              <a:gd name="connsiteY1648" fmla="*/ 3178781 h 3403706"/>
              <a:gd name="connsiteX1649" fmla="*/ 11542023 w 12183480"/>
              <a:gd name="connsiteY1649" fmla="*/ 3166001 h 3403706"/>
              <a:gd name="connsiteX1650" fmla="*/ 11554803 w 12183480"/>
              <a:gd name="connsiteY1650" fmla="*/ 3166001 h 3403706"/>
              <a:gd name="connsiteX1651" fmla="*/ 11579938 w 12183480"/>
              <a:gd name="connsiteY1651" fmla="*/ 3166001 h 3403706"/>
              <a:gd name="connsiteX1652" fmla="*/ 11567158 w 12183480"/>
              <a:gd name="connsiteY1652" fmla="*/ 3203915 h 3403706"/>
              <a:gd name="connsiteX1653" fmla="*/ 11554378 w 12183480"/>
              <a:gd name="connsiteY1653" fmla="*/ 3191135 h 3403706"/>
              <a:gd name="connsiteX1654" fmla="*/ 11554378 w 12183480"/>
              <a:gd name="connsiteY1654" fmla="*/ 3203915 h 3403706"/>
              <a:gd name="connsiteX1655" fmla="*/ 11592291 w 12183480"/>
              <a:gd name="connsiteY1655" fmla="*/ 3191135 h 3403706"/>
              <a:gd name="connsiteX1656" fmla="*/ 11630204 w 12183480"/>
              <a:gd name="connsiteY1656" fmla="*/ 3191135 h 3403706"/>
              <a:gd name="connsiteX1657" fmla="*/ 11630204 w 12183480"/>
              <a:gd name="connsiteY1657" fmla="*/ 3153222 h 3403706"/>
              <a:gd name="connsiteX1658" fmla="*/ 11680898 w 12183480"/>
              <a:gd name="connsiteY1658" fmla="*/ 3140442 h 3403706"/>
              <a:gd name="connsiteX1659" fmla="*/ 11668119 w 12183480"/>
              <a:gd name="connsiteY1659" fmla="*/ 3127662 h 3403706"/>
              <a:gd name="connsiteX1660" fmla="*/ 11706032 w 12183480"/>
              <a:gd name="connsiteY1660" fmla="*/ 3114882 h 3403706"/>
              <a:gd name="connsiteX1661" fmla="*/ 11668119 w 12183480"/>
              <a:gd name="connsiteY1661" fmla="*/ 3089748 h 3403706"/>
              <a:gd name="connsiteX1662" fmla="*/ 11807419 w 12183480"/>
              <a:gd name="connsiteY1662" fmla="*/ 3051834 h 3403706"/>
              <a:gd name="connsiteX1663" fmla="*/ 11858112 w 12183480"/>
              <a:gd name="connsiteY1663" fmla="*/ 3013921 h 3403706"/>
              <a:gd name="connsiteX1664" fmla="*/ 11845332 w 12183480"/>
              <a:gd name="connsiteY1664" fmla="*/ 3001141 h 3403706"/>
              <a:gd name="connsiteX1665" fmla="*/ 11807419 w 12183480"/>
              <a:gd name="connsiteY1665" fmla="*/ 3013921 h 3403706"/>
              <a:gd name="connsiteX1666" fmla="*/ 11782286 w 12183480"/>
              <a:gd name="connsiteY1666" fmla="*/ 3013921 h 3403706"/>
              <a:gd name="connsiteX1667" fmla="*/ 11807419 w 12183480"/>
              <a:gd name="connsiteY1667" fmla="*/ 2976007 h 3403706"/>
              <a:gd name="connsiteX1668" fmla="*/ 11870467 w 12183480"/>
              <a:gd name="connsiteY1668" fmla="*/ 2988787 h 3403706"/>
              <a:gd name="connsiteX1669" fmla="*/ 11908380 w 12183480"/>
              <a:gd name="connsiteY1669" fmla="*/ 2963653 h 3403706"/>
              <a:gd name="connsiteX1670" fmla="*/ 11883246 w 12183480"/>
              <a:gd name="connsiteY1670" fmla="*/ 2938520 h 3403706"/>
              <a:gd name="connsiteX1671" fmla="*/ 11896026 w 12183480"/>
              <a:gd name="connsiteY1671" fmla="*/ 2925740 h 3403706"/>
              <a:gd name="connsiteX1672" fmla="*/ 11896026 w 12183480"/>
              <a:gd name="connsiteY1672" fmla="*/ 2912960 h 3403706"/>
              <a:gd name="connsiteX1673" fmla="*/ 11908806 w 12183480"/>
              <a:gd name="connsiteY1673" fmla="*/ 2887826 h 3403706"/>
              <a:gd name="connsiteX1674" fmla="*/ 11858112 w 12183480"/>
              <a:gd name="connsiteY1674" fmla="*/ 2837559 h 3403706"/>
              <a:gd name="connsiteX1675" fmla="*/ 11896026 w 12183480"/>
              <a:gd name="connsiteY1675" fmla="*/ 2837559 h 3403706"/>
              <a:gd name="connsiteX1676" fmla="*/ 11883246 w 12183480"/>
              <a:gd name="connsiteY1676" fmla="*/ 2862692 h 3403706"/>
              <a:gd name="connsiteX1677" fmla="*/ 11883246 w 12183480"/>
              <a:gd name="connsiteY1677" fmla="*/ 2862692 h 3403706"/>
              <a:gd name="connsiteX1678" fmla="*/ 11921160 w 12183480"/>
              <a:gd name="connsiteY1678" fmla="*/ 2837559 h 3403706"/>
              <a:gd name="connsiteX1679" fmla="*/ 11933940 w 12183480"/>
              <a:gd name="connsiteY1679" fmla="*/ 2837559 h 3403706"/>
              <a:gd name="connsiteX1680" fmla="*/ 11946719 w 12183480"/>
              <a:gd name="connsiteY1680" fmla="*/ 2837559 h 3403706"/>
              <a:gd name="connsiteX1681" fmla="*/ 11959499 w 12183480"/>
              <a:gd name="connsiteY1681" fmla="*/ 2837559 h 3403706"/>
              <a:gd name="connsiteX1682" fmla="*/ 11946719 w 12183480"/>
              <a:gd name="connsiteY1682" fmla="*/ 2850338 h 3403706"/>
              <a:gd name="connsiteX1683" fmla="*/ 11997414 w 12183480"/>
              <a:gd name="connsiteY1683" fmla="*/ 2863118 h 3403706"/>
              <a:gd name="connsiteX1684" fmla="*/ 11972279 w 12183480"/>
              <a:gd name="connsiteY1684" fmla="*/ 2850338 h 3403706"/>
              <a:gd name="connsiteX1685" fmla="*/ 11985059 w 12183480"/>
              <a:gd name="connsiteY1685" fmla="*/ 2837559 h 3403706"/>
              <a:gd name="connsiteX1686" fmla="*/ 11972279 w 12183480"/>
              <a:gd name="connsiteY1686" fmla="*/ 2837559 h 3403706"/>
              <a:gd name="connsiteX1687" fmla="*/ 11972279 w 12183480"/>
              <a:gd name="connsiteY1687" fmla="*/ 2837559 h 3403706"/>
              <a:gd name="connsiteX1688" fmla="*/ 12010193 w 12183480"/>
              <a:gd name="connsiteY1688" fmla="*/ 2799645 h 3403706"/>
              <a:gd name="connsiteX1689" fmla="*/ 12035327 w 12183480"/>
              <a:gd name="connsiteY1689" fmla="*/ 2799645 h 3403706"/>
              <a:gd name="connsiteX1690" fmla="*/ 12035327 w 12183480"/>
              <a:gd name="connsiteY1690" fmla="*/ 2799645 h 3403706"/>
              <a:gd name="connsiteX1691" fmla="*/ 12048107 w 12183480"/>
              <a:gd name="connsiteY1691" fmla="*/ 2799645 h 3403706"/>
              <a:gd name="connsiteX1692" fmla="*/ 12060886 w 12183480"/>
              <a:gd name="connsiteY1692" fmla="*/ 2786865 h 3403706"/>
              <a:gd name="connsiteX1693" fmla="*/ 11972279 w 12183480"/>
              <a:gd name="connsiteY1693" fmla="*/ 2761731 h 3403706"/>
              <a:gd name="connsiteX1694" fmla="*/ 11972279 w 12183480"/>
              <a:gd name="connsiteY1694" fmla="*/ 2761731 h 3403706"/>
              <a:gd name="connsiteX1695" fmla="*/ 11947146 w 12183480"/>
              <a:gd name="connsiteY1695" fmla="*/ 2748951 h 3403706"/>
              <a:gd name="connsiteX1696" fmla="*/ 11972279 w 12183480"/>
              <a:gd name="connsiteY1696" fmla="*/ 2711038 h 3403706"/>
              <a:gd name="connsiteX1697" fmla="*/ 11997414 w 12183480"/>
              <a:gd name="connsiteY1697" fmla="*/ 2711038 h 3403706"/>
              <a:gd name="connsiteX1698" fmla="*/ 11984634 w 12183480"/>
              <a:gd name="connsiteY1698" fmla="*/ 2736172 h 3403706"/>
              <a:gd name="connsiteX1699" fmla="*/ 12009767 w 12183480"/>
              <a:gd name="connsiteY1699" fmla="*/ 2736172 h 3403706"/>
              <a:gd name="connsiteX1700" fmla="*/ 12022547 w 12183480"/>
              <a:gd name="connsiteY1700" fmla="*/ 2698258 h 3403706"/>
              <a:gd name="connsiteX1701" fmla="*/ 12035327 w 12183480"/>
              <a:gd name="connsiteY1701" fmla="*/ 2698258 h 3403706"/>
              <a:gd name="connsiteX1702" fmla="*/ 12048107 w 12183480"/>
              <a:gd name="connsiteY1702" fmla="*/ 2685478 h 3403706"/>
              <a:gd name="connsiteX1703" fmla="*/ 11997414 w 12183480"/>
              <a:gd name="connsiteY1703" fmla="*/ 2635210 h 3403706"/>
              <a:gd name="connsiteX1704" fmla="*/ 12035327 w 12183480"/>
              <a:gd name="connsiteY1704" fmla="*/ 2610077 h 3403706"/>
              <a:gd name="connsiteX1705" fmla="*/ 12086020 w 12183480"/>
              <a:gd name="connsiteY1705" fmla="*/ 2597297 h 3403706"/>
              <a:gd name="connsiteX1706" fmla="*/ 12073240 w 12183480"/>
              <a:gd name="connsiteY1706" fmla="*/ 2572163 h 3403706"/>
              <a:gd name="connsiteX1707" fmla="*/ 12098374 w 12183480"/>
              <a:gd name="connsiteY1707" fmla="*/ 2572163 h 3403706"/>
              <a:gd name="connsiteX1708" fmla="*/ 12111154 w 12183480"/>
              <a:gd name="connsiteY1708" fmla="*/ 2547029 h 3403706"/>
              <a:gd name="connsiteX1709" fmla="*/ 12060460 w 12183480"/>
              <a:gd name="connsiteY1709" fmla="*/ 2534249 h 3403706"/>
              <a:gd name="connsiteX1710" fmla="*/ 12035327 w 12183480"/>
              <a:gd name="connsiteY1710" fmla="*/ 2534249 h 3403706"/>
              <a:gd name="connsiteX1711" fmla="*/ 12035327 w 12183480"/>
              <a:gd name="connsiteY1711" fmla="*/ 2534249 h 3403706"/>
              <a:gd name="connsiteX1712" fmla="*/ 12086020 w 12183480"/>
              <a:gd name="connsiteY1712" fmla="*/ 2496336 h 3403706"/>
              <a:gd name="connsiteX1713" fmla="*/ 12111154 w 12183480"/>
              <a:gd name="connsiteY1713" fmla="*/ 2496336 h 3403706"/>
              <a:gd name="connsiteX1714" fmla="*/ 12123934 w 12183480"/>
              <a:gd name="connsiteY1714" fmla="*/ 2521470 h 3403706"/>
              <a:gd name="connsiteX1715" fmla="*/ 12161847 w 12183480"/>
              <a:gd name="connsiteY1715" fmla="*/ 2508690 h 3403706"/>
              <a:gd name="connsiteX1716" fmla="*/ 12161847 w 12183480"/>
              <a:gd name="connsiteY1716" fmla="*/ 2495910 h 3403706"/>
              <a:gd name="connsiteX1717" fmla="*/ 12136714 w 12183480"/>
              <a:gd name="connsiteY1717" fmla="*/ 2470776 h 3403706"/>
              <a:gd name="connsiteX1718" fmla="*/ 12098800 w 12183480"/>
              <a:gd name="connsiteY1718" fmla="*/ 2470776 h 3403706"/>
              <a:gd name="connsiteX1719" fmla="*/ 12010193 w 12183480"/>
              <a:gd name="connsiteY1719" fmla="*/ 2445642 h 3403706"/>
              <a:gd name="connsiteX1720" fmla="*/ 12048107 w 12183480"/>
              <a:gd name="connsiteY1720" fmla="*/ 2432862 h 3403706"/>
              <a:gd name="connsiteX1721" fmla="*/ 12035327 w 12183480"/>
              <a:gd name="connsiteY1721" fmla="*/ 2420083 h 3403706"/>
              <a:gd name="connsiteX1722" fmla="*/ 12035327 w 12183480"/>
              <a:gd name="connsiteY1722" fmla="*/ 2420083 h 3403706"/>
              <a:gd name="connsiteX1723" fmla="*/ 12035327 w 12183480"/>
              <a:gd name="connsiteY1723" fmla="*/ 2420083 h 3403706"/>
              <a:gd name="connsiteX1724" fmla="*/ 12060460 w 12183480"/>
              <a:gd name="connsiteY1724" fmla="*/ 2420083 h 3403706"/>
              <a:gd name="connsiteX1725" fmla="*/ 12073240 w 12183480"/>
              <a:gd name="connsiteY1725" fmla="*/ 2445216 h 3403706"/>
              <a:gd name="connsiteX1726" fmla="*/ 12161847 w 12183480"/>
              <a:gd name="connsiteY1726" fmla="*/ 2432437 h 3403706"/>
              <a:gd name="connsiteX1727" fmla="*/ 12149067 w 12183480"/>
              <a:gd name="connsiteY1727" fmla="*/ 2445216 h 3403706"/>
              <a:gd name="connsiteX1728" fmla="*/ 12161847 w 12183480"/>
              <a:gd name="connsiteY1728" fmla="*/ 2445216 h 3403706"/>
              <a:gd name="connsiteX1729" fmla="*/ 12174627 w 12183480"/>
              <a:gd name="connsiteY1729" fmla="*/ 2445216 h 3403706"/>
              <a:gd name="connsiteX1730" fmla="*/ 12187407 w 12183480"/>
              <a:gd name="connsiteY1730" fmla="*/ 2457996 h 3403706"/>
              <a:gd name="connsiteX1731" fmla="*/ 12187407 w 12183480"/>
              <a:gd name="connsiteY1731" fmla="*/ 2445216 h 3403706"/>
              <a:gd name="connsiteX1732" fmla="*/ 12150346 w 12183480"/>
              <a:gd name="connsiteY1732" fmla="*/ 2426047 h 3403706"/>
              <a:gd name="connsiteX1733" fmla="*/ 12150346 w 12183480"/>
              <a:gd name="connsiteY1733" fmla="*/ 2426047 h 3403706"/>
              <a:gd name="connsiteX1734" fmla="*/ 86996 w 12183480"/>
              <a:gd name="connsiteY1734" fmla="*/ 1620914 h 3403706"/>
              <a:gd name="connsiteX1735" fmla="*/ 86996 w 12183480"/>
              <a:gd name="connsiteY1735" fmla="*/ 1633694 h 3403706"/>
              <a:gd name="connsiteX1736" fmla="*/ 74216 w 12183480"/>
              <a:gd name="connsiteY1736" fmla="*/ 1633694 h 3403706"/>
              <a:gd name="connsiteX1737" fmla="*/ 86996 w 12183480"/>
              <a:gd name="connsiteY1737" fmla="*/ 1595781 h 3403706"/>
              <a:gd name="connsiteX1738" fmla="*/ 86996 w 12183480"/>
              <a:gd name="connsiteY1738" fmla="*/ 1620914 h 3403706"/>
              <a:gd name="connsiteX1739" fmla="*/ 86996 w 12183480"/>
              <a:gd name="connsiteY1739" fmla="*/ 1620914 h 3403706"/>
              <a:gd name="connsiteX1740" fmla="*/ 668907 w 12183480"/>
              <a:gd name="connsiteY1740" fmla="*/ 1004072 h 3403706"/>
              <a:gd name="connsiteX1741" fmla="*/ 681687 w 12183480"/>
              <a:gd name="connsiteY1741" fmla="*/ 991292 h 3403706"/>
              <a:gd name="connsiteX1742" fmla="*/ 694466 w 12183480"/>
              <a:gd name="connsiteY1742" fmla="*/ 991292 h 3403706"/>
              <a:gd name="connsiteX1743" fmla="*/ 668907 w 12183480"/>
              <a:gd name="connsiteY1743" fmla="*/ 1004072 h 3403706"/>
              <a:gd name="connsiteX1744" fmla="*/ 668907 w 12183480"/>
              <a:gd name="connsiteY1744" fmla="*/ 1004072 h 3403706"/>
              <a:gd name="connsiteX1745" fmla="*/ 668907 w 12183480"/>
              <a:gd name="connsiteY1745" fmla="*/ 1004072 h 3403706"/>
              <a:gd name="connsiteX1746" fmla="*/ 3197618 w 12183480"/>
              <a:gd name="connsiteY1746" fmla="*/ 1167655 h 3403706"/>
              <a:gd name="connsiteX1747" fmla="*/ 3210398 w 12183480"/>
              <a:gd name="connsiteY1747" fmla="*/ 1167655 h 3403706"/>
              <a:gd name="connsiteX1748" fmla="*/ 3172484 w 12183480"/>
              <a:gd name="connsiteY1748" fmla="*/ 1167655 h 3403706"/>
              <a:gd name="connsiteX1749" fmla="*/ 3172484 w 12183480"/>
              <a:gd name="connsiteY1749" fmla="*/ 1142521 h 3403706"/>
              <a:gd name="connsiteX1750" fmla="*/ 3223178 w 12183480"/>
              <a:gd name="connsiteY1750" fmla="*/ 1142521 h 3403706"/>
              <a:gd name="connsiteX1751" fmla="*/ 3197618 w 12183480"/>
              <a:gd name="connsiteY1751" fmla="*/ 1167655 h 3403706"/>
              <a:gd name="connsiteX1752" fmla="*/ 3197618 w 12183480"/>
              <a:gd name="connsiteY1752" fmla="*/ 1167655 h 3403706"/>
              <a:gd name="connsiteX1753" fmla="*/ 731954 w 12183480"/>
              <a:gd name="connsiteY1753" fmla="*/ 1394285 h 3403706"/>
              <a:gd name="connsiteX1754" fmla="*/ 694040 w 12183480"/>
              <a:gd name="connsiteY1754" fmla="*/ 1394285 h 3403706"/>
              <a:gd name="connsiteX1755" fmla="*/ 731954 w 12183480"/>
              <a:gd name="connsiteY1755" fmla="*/ 1381505 h 3403706"/>
              <a:gd name="connsiteX1756" fmla="*/ 731954 w 12183480"/>
              <a:gd name="connsiteY1756" fmla="*/ 1394285 h 3403706"/>
              <a:gd name="connsiteX1757" fmla="*/ 731954 w 12183480"/>
              <a:gd name="connsiteY1757" fmla="*/ 1394285 h 3403706"/>
              <a:gd name="connsiteX1758" fmla="*/ 731954 w 12183480"/>
              <a:gd name="connsiteY1758" fmla="*/ 1394285 h 3403706"/>
              <a:gd name="connsiteX1759" fmla="*/ 782648 w 12183480"/>
              <a:gd name="connsiteY1759" fmla="*/ 2476314 h 3403706"/>
              <a:gd name="connsiteX1760" fmla="*/ 757514 w 12183480"/>
              <a:gd name="connsiteY1760" fmla="*/ 2463534 h 3403706"/>
              <a:gd name="connsiteX1761" fmla="*/ 744734 w 12183480"/>
              <a:gd name="connsiteY1761" fmla="*/ 2463534 h 3403706"/>
              <a:gd name="connsiteX1762" fmla="*/ 769868 w 12183480"/>
              <a:gd name="connsiteY1762" fmla="*/ 2450754 h 3403706"/>
              <a:gd name="connsiteX1763" fmla="*/ 782648 w 12183480"/>
              <a:gd name="connsiteY1763" fmla="*/ 2476314 h 3403706"/>
              <a:gd name="connsiteX1764" fmla="*/ 782648 w 12183480"/>
              <a:gd name="connsiteY1764" fmla="*/ 2476314 h 3403706"/>
              <a:gd name="connsiteX1765" fmla="*/ 769868 w 12183480"/>
              <a:gd name="connsiteY1765" fmla="*/ 2187063 h 3403706"/>
              <a:gd name="connsiteX1766" fmla="*/ 757088 w 12183480"/>
              <a:gd name="connsiteY1766" fmla="*/ 2187063 h 3403706"/>
              <a:gd name="connsiteX1767" fmla="*/ 769868 w 12183480"/>
              <a:gd name="connsiteY1767" fmla="*/ 2161929 h 3403706"/>
              <a:gd name="connsiteX1768" fmla="*/ 769868 w 12183480"/>
              <a:gd name="connsiteY1768" fmla="*/ 2187063 h 3403706"/>
              <a:gd name="connsiteX1769" fmla="*/ 769868 w 12183480"/>
              <a:gd name="connsiteY1769" fmla="*/ 2187063 h 3403706"/>
              <a:gd name="connsiteX1770" fmla="*/ 769868 w 12183480"/>
              <a:gd name="connsiteY1770" fmla="*/ 2098882 h 3403706"/>
              <a:gd name="connsiteX1771" fmla="*/ 757088 w 12183480"/>
              <a:gd name="connsiteY1771" fmla="*/ 2073748 h 3403706"/>
              <a:gd name="connsiteX1772" fmla="*/ 757088 w 12183480"/>
              <a:gd name="connsiteY1772" fmla="*/ 2073748 h 3403706"/>
              <a:gd name="connsiteX1773" fmla="*/ 744308 w 12183480"/>
              <a:gd name="connsiteY1773" fmla="*/ 2073748 h 3403706"/>
              <a:gd name="connsiteX1774" fmla="*/ 757088 w 12183480"/>
              <a:gd name="connsiteY1774" fmla="*/ 2073748 h 3403706"/>
              <a:gd name="connsiteX1775" fmla="*/ 757088 w 12183480"/>
              <a:gd name="connsiteY1775" fmla="*/ 2048614 h 3403706"/>
              <a:gd name="connsiteX1776" fmla="*/ 769868 w 12183480"/>
              <a:gd name="connsiteY1776" fmla="*/ 2061394 h 3403706"/>
              <a:gd name="connsiteX1777" fmla="*/ 769868 w 12183480"/>
              <a:gd name="connsiteY1777" fmla="*/ 2036260 h 3403706"/>
              <a:gd name="connsiteX1778" fmla="*/ 769868 w 12183480"/>
              <a:gd name="connsiteY1778" fmla="*/ 2098882 h 3403706"/>
              <a:gd name="connsiteX1779" fmla="*/ 769868 w 12183480"/>
              <a:gd name="connsiteY1779" fmla="*/ 2098882 h 3403706"/>
              <a:gd name="connsiteX1780" fmla="*/ 807781 w 12183480"/>
              <a:gd name="connsiteY1780" fmla="*/ 2589629 h 3403706"/>
              <a:gd name="connsiteX1781" fmla="*/ 807781 w 12183480"/>
              <a:gd name="connsiteY1781" fmla="*/ 2589629 h 3403706"/>
              <a:gd name="connsiteX1782" fmla="*/ 807781 w 12183480"/>
              <a:gd name="connsiteY1782" fmla="*/ 2589629 h 3403706"/>
              <a:gd name="connsiteX1783" fmla="*/ 807781 w 12183480"/>
              <a:gd name="connsiteY1783" fmla="*/ 2589629 h 3403706"/>
              <a:gd name="connsiteX1784" fmla="*/ 795001 w 12183480"/>
              <a:gd name="connsiteY1784" fmla="*/ 2576849 h 3403706"/>
              <a:gd name="connsiteX1785" fmla="*/ 795001 w 12183480"/>
              <a:gd name="connsiteY1785" fmla="*/ 2564069 h 3403706"/>
              <a:gd name="connsiteX1786" fmla="*/ 807781 w 12183480"/>
              <a:gd name="connsiteY1786" fmla="*/ 2576849 h 3403706"/>
              <a:gd name="connsiteX1787" fmla="*/ 807781 w 12183480"/>
              <a:gd name="connsiteY1787" fmla="*/ 2589629 h 3403706"/>
              <a:gd name="connsiteX1788" fmla="*/ 807781 w 12183480"/>
              <a:gd name="connsiteY1788" fmla="*/ 2589629 h 3403706"/>
              <a:gd name="connsiteX1789" fmla="*/ 807781 w 12183480"/>
              <a:gd name="connsiteY1789" fmla="*/ 2589629 h 3403706"/>
              <a:gd name="connsiteX1790" fmla="*/ 3210398 w 12183480"/>
              <a:gd name="connsiteY1790" fmla="*/ 2350645 h 3403706"/>
              <a:gd name="connsiteX1791" fmla="*/ 3210398 w 12183480"/>
              <a:gd name="connsiteY1791" fmla="*/ 2350645 h 3403706"/>
              <a:gd name="connsiteX1792" fmla="*/ 3210398 w 12183480"/>
              <a:gd name="connsiteY1792" fmla="*/ 2350645 h 3403706"/>
              <a:gd name="connsiteX1793" fmla="*/ 3210398 w 12183480"/>
              <a:gd name="connsiteY1793" fmla="*/ 2337865 h 3403706"/>
              <a:gd name="connsiteX1794" fmla="*/ 3223178 w 12183480"/>
              <a:gd name="connsiteY1794" fmla="*/ 2337865 h 3403706"/>
              <a:gd name="connsiteX1795" fmla="*/ 3210398 w 12183480"/>
              <a:gd name="connsiteY1795" fmla="*/ 2350645 h 3403706"/>
              <a:gd name="connsiteX1796" fmla="*/ 3210398 w 12183480"/>
              <a:gd name="connsiteY1796" fmla="*/ 2350645 h 3403706"/>
              <a:gd name="connsiteX1797" fmla="*/ 3235531 w 12183480"/>
              <a:gd name="connsiteY1797" fmla="*/ 2350645 h 3403706"/>
              <a:gd name="connsiteX1798" fmla="*/ 3235531 w 12183480"/>
              <a:gd name="connsiteY1798" fmla="*/ 2363425 h 3403706"/>
              <a:gd name="connsiteX1799" fmla="*/ 3210398 w 12183480"/>
              <a:gd name="connsiteY1799" fmla="*/ 2363425 h 3403706"/>
              <a:gd name="connsiteX1800" fmla="*/ 3210398 w 12183480"/>
              <a:gd name="connsiteY1800" fmla="*/ 2350645 h 3403706"/>
              <a:gd name="connsiteX1801" fmla="*/ 3210398 w 12183480"/>
              <a:gd name="connsiteY1801" fmla="*/ 2350645 h 3403706"/>
              <a:gd name="connsiteX1802" fmla="*/ 3197618 w 12183480"/>
              <a:gd name="connsiteY1802" fmla="*/ 2337865 h 3403706"/>
              <a:gd name="connsiteX1803" fmla="*/ 3172484 w 12183480"/>
              <a:gd name="connsiteY1803" fmla="*/ 2325086 h 3403706"/>
              <a:gd name="connsiteX1804" fmla="*/ 3172484 w 12183480"/>
              <a:gd name="connsiteY1804" fmla="*/ 2312306 h 3403706"/>
              <a:gd name="connsiteX1805" fmla="*/ 3197618 w 12183480"/>
              <a:gd name="connsiteY1805" fmla="*/ 2337865 h 3403706"/>
              <a:gd name="connsiteX1806" fmla="*/ 3197618 w 12183480"/>
              <a:gd name="connsiteY1806" fmla="*/ 2337865 h 3403706"/>
              <a:gd name="connsiteX1807" fmla="*/ 2894309 w 12183480"/>
              <a:gd name="connsiteY1807" fmla="*/ 2061394 h 3403706"/>
              <a:gd name="connsiteX1808" fmla="*/ 2894309 w 12183480"/>
              <a:gd name="connsiteY1808" fmla="*/ 2074174 h 3403706"/>
              <a:gd name="connsiteX1809" fmla="*/ 2957356 w 12183480"/>
              <a:gd name="connsiteY1809" fmla="*/ 2099308 h 3403706"/>
              <a:gd name="connsiteX1810" fmla="*/ 2970136 w 12183480"/>
              <a:gd name="connsiteY1810" fmla="*/ 2086528 h 3403706"/>
              <a:gd name="connsiteX1811" fmla="*/ 2957356 w 12183480"/>
              <a:gd name="connsiteY1811" fmla="*/ 2111662 h 3403706"/>
              <a:gd name="connsiteX1812" fmla="*/ 2982490 w 12183480"/>
              <a:gd name="connsiteY1812" fmla="*/ 2111662 h 3403706"/>
              <a:gd name="connsiteX1813" fmla="*/ 2982490 w 12183480"/>
              <a:gd name="connsiteY1813" fmla="*/ 2124441 h 3403706"/>
              <a:gd name="connsiteX1814" fmla="*/ 2957356 w 12183480"/>
              <a:gd name="connsiteY1814" fmla="*/ 2124441 h 3403706"/>
              <a:gd name="connsiteX1815" fmla="*/ 2995270 w 12183480"/>
              <a:gd name="connsiteY1815" fmla="*/ 2149575 h 3403706"/>
              <a:gd name="connsiteX1816" fmla="*/ 3033183 w 12183480"/>
              <a:gd name="connsiteY1816" fmla="*/ 2174709 h 3403706"/>
              <a:gd name="connsiteX1817" fmla="*/ 3020404 w 12183480"/>
              <a:gd name="connsiteY1817" fmla="*/ 2174709 h 3403706"/>
              <a:gd name="connsiteX1818" fmla="*/ 3058317 w 12183480"/>
              <a:gd name="connsiteY1818" fmla="*/ 2187489 h 3403706"/>
              <a:gd name="connsiteX1819" fmla="*/ 3058317 w 12183480"/>
              <a:gd name="connsiteY1819" fmla="*/ 2225402 h 3403706"/>
              <a:gd name="connsiteX1820" fmla="*/ 3121365 w 12183480"/>
              <a:gd name="connsiteY1820" fmla="*/ 2250536 h 3403706"/>
              <a:gd name="connsiteX1821" fmla="*/ 3146498 w 12183480"/>
              <a:gd name="connsiteY1821" fmla="*/ 2288450 h 3403706"/>
              <a:gd name="connsiteX1822" fmla="*/ 3171632 w 12183480"/>
              <a:gd name="connsiteY1822" fmla="*/ 2313584 h 3403706"/>
              <a:gd name="connsiteX1823" fmla="*/ 3158852 w 12183480"/>
              <a:gd name="connsiteY1823" fmla="*/ 2313584 h 3403706"/>
              <a:gd name="connsiteX1824" fmla="*/ 3133719 w 12183480"/>
              <a:gd name="connsiteY1824" fmla="*/ 2313584 h 3403706"/>
              <a:gd name="connsiteX1825" fmla="*/ 3146498 w 12183480"/>
              <a:gd name="connsiteY1825" fmla="*/ 2326363 h 3403706"/>
              <a:gd name="connsiteX1826" fmla="*/ 3121365 w 12183480"/>
              <a:gd name="connsiteY1826" fmla="*/ 2326363 h 3403706"/>
              <a:gd name="connsiteX1827" fmla="*/ 3121365 w 12183480"/>
              <a:gd name="connsiteY1827" fmla="*/ 2326363 h 3403706"/>
              <a:gd name="connsiteX1828" fmla="*/ 3083451 w 12183480"/>
              <a:gd name="connsiteY1828" fmla="*/ 2301230 h 3403706"/>
              <a:gd name="connsiteX1829" fmla="*/ 3083451 w 12183480"/>
              <a:gd name="connsiteY1829" fmla="*/ 2314010 h 3403706"/>
              <a:gd name="connsiteX1830" fmla="*/ 3083451 w 12183480"/>
              <a:gd name="connsiteY1830" fmla="*/ 2288876 h 3403706"/>
              <a:gd name="connsiteX1831" fmla="*/ 3045537 w 12183480"/>
              <a:gd name="connsiteY1831" fmla="*/ 2276096 h 3403706"/>
              <a:gd name="connsiteX1832" fmla="*/ 3032758 w 12183480"/>
              <a:gd name="connsiteY1832" fmla="*/ 2263316 h 3403706"/>
              <a:gd name="connsiteX1833" fmla="*/ 3019978 w 12183480"/>
              <a:gd name="connsiteY1833" fmla="*/ 2238182 h 3403706"/>
              <a:gd name="connsiteX1834" fmla="*/ 2982064 w 12183480"/>
              <a:gd name="connsiteY1834" fmla="*/ 2225402 h 3403706"/>
              <a:gd name="connsiteX1835" fmla="*/ 2994844 w 12183480"/>
              <a:gd name="connsiteY1835" fmla="*/ 2212623 h 3403706"/>
              <a:gd name="connsiteX1836" fmla="*/ 2969710 w 12183480"/>
              <a:gd name="connsiteY1836" fmla="*/ 2199843 h 3403706"/>
              <a:gd name="connsiteX1837" fmla="*/ 2969710 w 12183480"/>
              <a:gd name="connsiteY1837" fmla="*/ 2187063 h 3403706"/>
              <a:gd name="connsiteX1838" fmla="*/ 2956930 w 12183480"/>
              <a:gd name="connsiteY1838" fmla="*/ 2174283 h 3403706"/>
              <a:gd name="connsiteX1839" fmla="*/ 2944150 w 12183480"/>
              <a:gd name="connsiteY1839" fmla="*/ 2174283 h 3403706"/>
              <a:gd name="connsiteX1840" fmla="*/ 2956930 w 12183480"/>
              <a:gd name="connsiteY1840" fmla="*/ 2174283 h 3403706"/>
              <a:gd name="connsiteX1841" fmla="*/ 2919017 w 12183480"/>
              <a:gd name="connsiteY1841" fmla="*/ 2161503 h 3403706"/>
              <a:gd name="connsiteX1842" fmla="*/ 2906237 w 12183480"/>
              <a:gd name="connsiteY1842" fmla="*/ 2161503 h 3403706"/>
              <a:gd name="connsiteX1843" fmla="*/ 2906237 w 12183480"/>
              <a:gd name="connsiteY1843" fmla="*/ 2123590 h 3403706"/>
              <a:gd name="connsiteX1844" fmla="*/ 2893457 w 12183480"/>
              <a:gd name="connsiteY1844" fmla="*/ 2136369 h 3403706"/>
              <a:gd name="connsiteX1845" fmla="*/ 2880677 w 12183480"/>
              <a:gd name="connsiteY1845" fmla="*/ 2111236 h 3403706"/>
              <a:gd name="connsiteX1846" fmla="*/ 2829983 w 12183480"/>
              <a:gd name="connsiteY1846" fmla="*/ 2098456 h 3403706"/>
              <a:gd name="connsiteX1847" fmla="*/ 2855117 w 12183480"/>
              <a:gd name="connsiteY1847" fmla="*/ 2085676 h 3403706"/>
              <a:gd name="connsiteX1848" fmla="*/ 2855117 w 12183480"/>
              <a:gd name="connsiteY1848" fmla="*/ 2098456 h 3403706"/>
              <a:gd name="connsiteX1849" fmla="*/ 2804424 w 12183480"/>
              <a:gd name="connsiteY1849" fmla="*/ 2073322 h 3403706"/>
              <a:gd name="connsiteX1850" fmla="*/ 2817203 w 12183480"/>
              <a:gd name="connsiteY1850" fmla="*/ 2048188 h 3403706"/>
              <a:gd name="connsiteX1851" fmla="*/ 2842337 w 12183480"/>
              <a:gd name="connsiteY1851" fmla="*/ 2060968 h 3403706"/>
              <a:gd name="connsiteX1852" fmla="*/ 2829557 w 12183480"/>
              <a:gd name="connsiteY1852" fmla="*/ 2048188 h 3403706"/>
              <a:gd name="connsiteX1853" fmla="*/ 2894309 w 12183480"/>
              <a:gd name="connsiteY1853" fmla="*/ 2061394 h 3403706"/>
              <a:gd name="connsiteX1854" fmla="*/ 2894309 w 12183480"/>
              <a:gd name="connsiteY1854" fmla="*/ 2061394 h 3403706"/>
              <a:gd name="connsiteX1855" fmla="*/ 2742654 w 12183480"/>
              <a:gd name="connsiteY1855" fmla="*/ 1344017 h 3403706"/>
              <a:gd name="connsiteX1856" fmla="*/ 2742654 w 12183480"/>
              <a:gd name="connsiteY1856" fmla="*/ 1344017 h 3403706"/>
              <a:gd name="connsiteX1857" fmla="*/ 2742654 w 12183480"/>
              <a:gd name="connsiteY1857" fmla="*/ 1344017 h 3403706"/>
              <a:gd name="connsiteX1858" fmla="*/ 2742654 w 12183480"/>
              <a:gd name="connsiteY1858" fmla="*/ 1344017 h 3403706"/>
              <a:gd name="connsiteX1859" fmla="*/ 2780568 w 12183480"/>
              <a:gd name="connsiteY1859" fmla="*/ 1394285 h 3403706"/>
              <a:gd name="connsiteX1860" fmla="*/ 2704741 w 12183480"/>
              <a:gd name="connsiteY1860" fmla="*/ 1369151 h 3403706"/>
              <a:gd name="connsiteX1861" fmla="*/ 2742654 w 12183480"/>
              <a:gd name="connsiteY1861" fmla="*/ 1344017 h 3403706"/>
              <a:gd name="connsiteX1862" fmla="*/ 2742654 w 12183480"/>
              <a:gd name="connsiteY1862" fmla="*/ 1344017 h 3403706"/>
              <a:gd name="connsiteX1863" fmla="*/ 2704741 w 12183480"/>
              <a:gd name="connsiteY1863" fmla="*/ 1872252 h 3403706"/>
              <a:gd name="connsiteX1864" fmla="*/ 2679607 w 12183480"/>
              <a:gd name="connsiteY1864" fmla="*/ 1910166 h 3403706"/>
              <a:gd name="connsiteX1865" fmla="*/ 2730300 w 12183480"/>
              <a:gd name="connsiteY1865" fmla="*/ 1960433 h 3403706"/>
              <a:gd name="connsiteX1866" fmla="*/ 2730300 w 12183480"/>
              <a:gd name="connsiteY1866" fmla="*/ 1960433 h 3403706"/>
              <a:gd name="connsiteX1867" fmla="*/ 2743080 w 12183480"/>
              <a:gd name="connsiteY1867" fmla="*/ 1973213 h 3403706"/>
              <a:gd name="connsiteX1868" fmla="*/ 2768214 w 12183480"/>
              <a:gd name="connsiteY1868" fmla="*/ 1985993 h 3403706"/>
              <a:gd name="connsiteX1869" fmla="*/ 2768214 w 12183480"/>
              <a:gd name="connsiteY1869" fmla="*/ 1985993 h 3403706"/>
              <a:gd name="connsiteX1870" fmla="*/ 2793348 w 12183480"/>
              <a:gd name="connsiteY1870" fmla="*/ 2011126 h 3403706"/>
              <a:gd name="connsiteX1871" fmla="*/ 2793348 w 12183480"/>
              <a:gd name="connsiteY1871" fmla="*/ 2023906 h 3403706"/>
              <a:gd name="connsiteX1872" fmla="*/ 2818482 w 12183480"/>
              <a:gd name="connsiteY1872" fmla="*/ 2049040 h 3403706"/>
              <a:gd name="connsiteX1873" fmla="*/ 2805702 w 12183480"/>
              <a:gd name="connsiteY1873" fmla="*/ 2049040 h 3403706"/>
              <a:gd name="connsiteX1874" fmla="*/ 2805702 w 12183480"/>
              <a:gd name="connsiteY1874" fmla="*/ 2049040 h 3403706"/>
              <a:gd name="connsiteX1875" fmla="*/ 2780568 w 12183480"/>
              <a:gd name="connsiteY1875" fmla="*/ 2049040 h 3403706"/>
              <a:gd name="connsiteX1876" fmla="*/ 2780568 w 12183480"/>
              <a:gd name="connsiteY1876" fmla="*/ 2036260 h 3403706"/>
              <a:gd name="connsiteX1877" fmla="*/ 2729874 w 12183480"/>
              <a:gd name="connsiteY1877" fmla="*/ 1985993 h 3403706"/>
              <a:gd name="connsiteX1878" fmla="*/ 2742654 w 12183480"/>
              <a:gd name="connsiteY1878" fmla="*/ 1985993 h 3403706"/>
              <a:gd name="connsiteX1879" fmla="*/ 2717521 w 12183480"/>
              <a:gd name="connsiteY1879" fmla="*/ 1973213 h 3403706"/>
              <a:gd name="connsiteX1880" fmla="*/ 2692387 w 12183480"/>
              <a:gd name="connsiteY1880" fmla="*/ 1960433 h 3403706"/>
              <a:gd name="connsiteX1881" fmla="*/ 2667253 w 12183480"/>
              <a:gd name="connsiteY1881" fmla="*/ 1910166 h 3403706"/>
              <a:gd name="connsiteX1882" fmla="*/ 2604206 w 12183480"/>
              <a:gd name="connsiteY1882" fmla="*/ 1821984 h 3403706"/>
              <a:gd name="connsiteX1883" fmla="*/ 2566292 w 12183480"/>
              <a:gd name="connsiteY1883" fmla="*/ 1809204 h 3403706"/>
              <a:gd name="connsiteX1884" fmla="*/ 2553512 w 12183480"/>
              <a:gd name="connsiteY1884" fmla="*/ 1771291 h 3403706"/>
              <a:gd name="connsiteX1885" fmla="*/ 2528378 w 12183480"/>
              <a:gd name="connsiteY1885" fmla="*/ 1771291 h 3403706"/>
              <a:gd name="connsiteX1886" fmla="*/ 2553512 w 12183480"/>
              <a:gd name="connsiteY1886" fmla="*/ 1758511 h 3403706"/>
              <a:gd name="connsiteX1887" fmla="*/ 2528378 w 12183480"/>
              <a:gd name="connsiteY1887" fmla="*/ 1745731 h 3403706"/>
              <a:gd name="connsiteX1888" fmla="*/ 2629339 w 12183480"/>
              <a:gd name="connsiteY1888" fmla="*/ 1808778 h 3403706"/>
              <a:gd name="connsiteX1889" fmla="*/ 2616560 w 12183480"/>
              <a:gd name="connsiteY1889" fmla="*/ 1821558 h 3403706"/>
              <a:gd name="connsiteX1890" fmla="*/ 2641693 w 12183480"/>
              <a:gd name="connsiteY1890" fmla="*/ 1821558 h 3403706"/>
              <a:gd name="connsiteX1891" fmla="*/ 2666827 w 12183480"/>
              <a:gd name="connsiteY1891" fmla="*/ 1871826 h 3403706"/>
              <a:gd name="connsiteX1892" fmla="*/ 2704741 w 12183480"/>
              <a:gd name="connsiteY1892" fmla="*/ 1872252 h 3403706"/>
              <a:gd name="connsiteX1893" fmla="*/ 2704741 w 12183480"/>
              <a:gd name="connsiteY1893" fmla="*/ 1872252 h 3403706"/>
              <a:gd name="connsiteX1894" fmla="*/ 2160744 w 12183480"/>
              <a:gd name="connsiteY1894" fmla="*/ 1154875 h 3403706"/>
              <a:gd name="connsiteX1895" fmla="*/ 2185878 w 12183480"/>
              <a:gd name="connsiteY1895" fmla="*/ 1154875 h 3403706"/>
              <a:gd name="connsiteX1896" fmla="*/ 2198658 w 12183480"/>
              <a:gd name="connsiteY1896" fmla="*/ 1180009 h 3403706"/>
              <a:gd name="connsiteX1897" fmla="*/ 2122830 w 12183480"/>
              <a:gd name="connsiteY1897" fmla="*/ 1154875 h 3403706"/>
              <a:gd name="connsiteX1898" fmla="*/ 2122830 w 12183480"/>
              <a:gd name="connsiteY1898" fmla="*/ 1167655 h 3403706"/>
              <a:gd name="connsiteX1899" fmla="*/ 2072137 w 12183480"/>
              <a:gd name="connsiteY1899" fmla="*/ 1154875 h 3403706"/>
              <a:gd name="connsiteX1900" fmla="*/ 2059357 w 12183480"/>
              <a:gd name="connsiteY1900" fmla="*/ 1142095 h 3403706"/>
              <a:gd name="connsiteX1901" fmla="*/ 2059357 w 12183480"/>
              <a:gd name="connsiteY1901" fmla="*/ 1142095 h 3403706"/>
              <a:gd name="connsiteX1902" fmla="*/ 2160744 w 12183480"/>
              <a:gd name="connsiteY1902" fmla="*/ 1154875 h 3403706"/>
              <a:gd name="connsiteX1903" fmla="*/ 2160744 w 12183480"/>
              <a:gd name="connsiteY1903" fmla="*/ 1154875 h 3403706"/>
              <a:gd name="connsiteX1904" fmla="*/ 2034649 w 12183480"/>
              <a:gd name="connsiteY1904" fmla="*/ 1431772 h 3403706"/>
              <a:gd name="connsiteX1905" fmla="*/ 2034649 w 12183480"/>
              <a:gd name="connsiteY1905" fmla="*/ 1418992 h 3403706"/>
              <a:gd name="connsiteX1906" fmla="*/ 2110477 w 12183480"/>
              <a:gd name="connsiteY1906" fmla="*/ 1456906 h 3403706"/>
              <a:gd name="connsiteX1907" fmla="*/ 2123256 w 12183480"/>
              <a:gd name="connsiteY1907" fmla="*/ 1444126 h 3403706"/>
              <a:gd name="connsiteX1908" fmla="*/ 2148390 w 12183480"/>
              <a:gd name="connsiteY1908" fmla="*/ 1456906 h 3403706"/>
              <a:gd name="connsiteX1909" fmla="*/ 2123256 w 12183480"/>
              <a:gd name="connsiteY1909" fmla="*/ 1444126 h 3403706"/>
              <a:gd name="connsiteX1910" fmla="*/ 2161170 w 12183480"/>
              <a:gd name="connsiteY1910" fmla="*/ 1456906 h 3403706"/>
              <a:gd name="connsiteX1911" fmla="*/ 2161170 w 12183480"/>
              <a:gd name="connsiteY1911" fmla="*/ 1469686 h 3403706"/>
              <a:gd name="connsiteX1912" fmla="*/ 2249777 w 12183480"/>
              <a:gd name="connsiteY1912" fmla="*/ 1494820 h 3403706"/>
              <a:gd name="connsiteX1913" fmla="*/ 2274911 w 12183480"/>
              <a:gd name="connsiteY1913" fmla="*/ 1494820 h 3403706"/>
              <a:gd name="connsiteX1914" fmla="*/ 2262131 w 12183480"/>
              <a:gd name="connsiteY1914" fmla="*/ 1494820 h 3403706"/>
              <a:gd name="connsiteX1915" fmla="*/ 2375872 w 12183480"/>
              <a:gd name="connsiteY1915" fmla="*/ 1532733 h 3403706"/>
              <a:gd name="connsiteX1916" fmla="*/ 2401006 w 12183480"/>
              <a:gd name="connsiteY1916" fmla="*/ 1532733 h 3403706"/>
              <a:gd name="connsiteX1917" fmla="*/ 2401006 w 12183480"/>
              <a:gd name="connsiteY1917" fmla="*/ 1545513 h 3403706"/>
              <a:gd name="connsiteX1918" fmla="*/ 2413786 w 12183480"/>
              <a:gd name="connsiteY1918" fmla="*/ 1558293 h 3403706"/>
              <a:gd name="connsiteX1919" fmla="*/ 2451699 w 12183480"/>
              <a:gd name="connsiteY1919" fmla="*/ 1571073 h 3403706"/>
              <a:gd name="connsiteX1920" fmla="*/ 2514746 w 12183480"/>
              <a:gd name="connsiteY1920" fmla="*/ 1608986 h 3403706"/>
              <a:gd name="connsiteX1921" fmla="*/ 2565440 w 12183480"/>
              <a:gd name="connsiteY1921" fmla="*/ 1659254 h 3403706"/>
              <a:gd name="connsiteX1922" fmla="*/ 2616134 w 12183480"/>
              <a:gd name="connsiteY1922" fmla="*/ 1672034 h 3403706"/>
              <a:gd name="connsiteX1923" fmla="*/ 2603354 w 12183480"/>
              <a:gd name="connsiteY1923" fmla="*/ 1684814 h 3403706"/>
              <a:gd name="connsiteX1924" fmla="*/ 2679181 w 12183480"/>
              <a:gd name="connsiteY1924" fmla="*/ 1785349 h 3403706"/>
              <a:gd name="connsiteX1925" fmla="*/ 2654047 w 12183480"/>
              <a:gd name="connsiteY1925" fmla="*/ 1785349 h 3403706"/>
              <a:gd name="connsiteX1926" fmla="*/ 2641267 w 12183480"/>
              <a:gd name="connsiteY1926" fmla="*/ 1772569 h 3403706"/>
              <a:gd name="connsiteX1927" fmla="*/ 2616134 w 12183480"/>
              <a:gd name="connsiteY1927" fmla="*/ 1759789 h 3403706"/>
              <a:gd name="connsiteX1928" fmla="*/ 2628914 w 12183480"/>
              <a:gd name="connsiteY1928" fmla="*/ 1747009 h 3403706"/>
              <a:gd name="connsiteX1929" fmla="*/ 2603780 w 12183480"/>
              <a:gd name="connsiteY1929" fmla="*/ 1734229 h 3403706"/>
              <a:gd name="connsiteX1930" fmla="*/ 2603780 w 12183480"/>
              <a:gd name="connsiteY1930" fmla="*/ 1734229 h 3403706"/>
              <a:gd name="connsiteX1931" fmla="*/ 2591000 w 12183480"/>
              <a:gd name="connsiteY1931" fmla="*/ 1734229 h 3403706"/>
              <a:gd name="connsiteX1932" fmla="*/ 2578220 w 12183480"/>
              <a:gd name="connsiteY1932" fmla="*/ 1747009 h 3403706"/>
              <a:gd name="connsiteX1933" fmla="*/ 2578220 w 12183480"/>
              <a:gd name="connsiteY1933" fmla="*/ 1734229 h 3403706"/>
              <a:gd name="connsiteX1934" fmla="*/ 2591000 w 12183480"/>
              <a:gd name="connsiteY1934" fmla="*/ 1734229 h 3403706"/>
              <a:gd name="connsiteX1935" fmla="*/ 2603780 w 12183480"/>
              <a:gd name="connsiteY1935" fmla="*/ 1734229 h 3403706"/>
              <a:gd name="connsiteX1936" fmla="*/ 2603780 w 12183480"/>
              <a:gd name="connsiteY1936" fmla="*/ 1734229 h 3403706"/>
              <a:gd name="connsiteX1937" fmla="*/ 2591000 w 12183480"/>
              <a:gd name="connsiteY1937" fmla="*/ 1734229 h 3403706"/>
              <a:gd name="connsiteX1938" fmla="*/ 2616134 w 12183480"/>
              <a:gd name="connsiteY1938" fmla="*/ 1721449 h 3403706"/>
              <a:gd name="connsiteX1939" fmla="*/ 2565440 w 12183480"/>
              <a:gd name="connsiteY1939" fmla="*/ 1708669 h 3403706"/>
              <a:gd name="connsiteX1940" fmla="*/ 2565440 w 12183480"/>
              <a:gd name="connsiteY1940" fmla="*/ 1683536 h 3403706"/>
              <a:gd name="connsiteX1941" fmla="*/ 2489613 w 12183480"/>
              <a:gd name="connsiteY1941" fmla="*/ 1658402 h 3403706"/>
              <a:gd name="connsiteX1942" fmla="*/ 2489613 w 12183480"/>
              <a:gd name="connsiteY1942" fmla="*/ 1645622 h 3403706"/>
              <a:gd name="connsiteX1943" fmla="*/ 2426566 w 12183480"/>
              <a:gd name="connsiteY1943" fmla="*/ 1632842 h 3403706"/>
              <a:gd name="connsiteX1944" fmla="*/ 2439345 w 12183480"/>
              <a:gd name="connsiteY1944" fmla="*/ 1620062 h 3403706"/>
              <a:gd name="connsiteX1945" fmla="*/ 2414212 w 12183480"/>
              <a:gd name="connsiteY1945" fmla="*/ 1607282 h 3403706"/>
              <a:gd name="connsiteX1946" fmla="*/ 2363518 w 12183480"/>
              <a:gd name="connsiteY1946" fmla="*/ 1582149 h 3403706"/>
              <a:gd name="connsiteX1947" fmla="*/ 2287691 w 12183480"/>
              <a:gd name="connsiteY1947" fmla="*/ 1531881 h 3403706"/>
              <a:gd name="connsiteX1948" fmla="*/ 2274911 w 12183480"/>
              <a:gd name="connsiteY1948" fmla="*/ 1531881 h 3403706"/>
              <a:gd name="connsiteX1949" fmla="*/ 2199084 w 12183480"/>
              <a:gd name="connsiteY1949" fmla="*/ 1493968 h 3403706"/>
              <a:gd name="connsiteX1950" fmla="*/ 2173950 w 12183480"/>
              <a:gd name="connsiteY1950" fmla="*/ 1493968 h 3403706"/>
              <a:gd name="connsiteX1951" fmla="*/ 2161170 w 12183480"/>
              <a:gd name="connsiteY1951" fmla="*/ 1468834 h 3403706"/>
              <a:gd name="connsiteX1952" fmla="*/ 2123256 w 12183480"/>
              <a:gd name="connsiteY1952" fmla="*/ 1481614 h 3403706"/>
              <a:gd name="connsiteX1953" fmla="*/ 2098123 w 12183480"/>
              <a:gd name="connsiteY1953" fmla="*/ 1456480 h 3403706"/>
              <a:gd name="connsiteX1954" fmla="*/ 2047429 w 12183480"/>
              <a:gd name="connsiteY1954" fmla="*/ 1443700 h 3403706"/>
              <a:gd name="connsiteX1955" fmla="*/ 1895775 w 12183480"/>
              <a:gd name="connsiteY1955" fmla="*/ 1443700 h 3403706"/>
              <a:gd name="connsiteX1956" fmla="*/ 1845081 w 12183480"/>
              <a:gd name="connsiteY1956" fmla="*/ 1443700 h 3403706"/>
              <a:gd name="connsiteX1957" fmla="*/ 1845081 w 12183480"/>
              <a:gd name="connsiteY1957" fmla="*/ 1443700 h 3403706"/>
              <a:gd name="connsiteX1958" fmla="*/ 1794388 w 12183480"/>
              <a:gd name="connsiteY1958" fmla="*/ 1418566 h 3403706"/>
              <a:gd name="connsiteX1959" fmla="*/ 1756474 w 12183480"/>
              <a:gd name="connsiteY1959" fmla="*/ 1418566 h 3403706"/>
              <a:gd name="connsiteX1960" fmla="*/ 1807167 w 12183480"/>
              <a:gd name="connsiteY1960" fmla="*/ 1405786 h 3403706"/>
              <a:gd name="connsiteX1961" fmla="*/ 1794388 w 12183480"/>
              <a:gd name="connsiteY1961" fmla="*/ 1418566 h 3403706"/>
              <a:gd name="connsiteX1962" fmla="*/ 1882995 w 12183480"/>
              <a:gd name="connsiteY1962" fmla="*/ 1405786 h 3403706"/>
              <a:gd name="connsiteX1963" fmla="*/ 1971602 w 12183480"/>
              <a:gd name="connsiteY1963" fmla="*/ 1418566 h 3403706"/>
              <a:gd name="connsiteX1964" fmla="*/ 2034649 w 12183480"/>
              <a:gd name="connsiteY1964" fmla="*/ 1431772 h 3403706"/>
              <a:gd name="connsiteX1965" fmla="*/ 2034649 w 12183480"/>
              <a:gd name="connsiteY1965" fmla="*/ 1431772 h 3403706"/>
              <a:gd name="connsiteX1966" fmla="*/ 2527526 w 12183480"/>
              <a:gd name="connsiteY1966" fmla="*/ 1708669 h 3403706"/>
              <a:gd name="connsiteX1967" fmla="*/ 2502393 w 12183480"/>
              <a:gd name="connsiteY1967" fmla="*/ 1708669 h 3403706"/>
              <a:gd name="connsiteX1968" fmla="*/ 2502393 w 12183480"/>
              <a:gd name="connsiteY1968" fmla="*/ 1695890 h 3403706"/>
              <a:gd name="connsiteX1969" fmla="*/ 2515173 w 12183480"/>
              <a:gd name="connsiteY1969" fmla="*/ 1695890 h 3403706"/>
              <a:gd name="connsiteX1970" fmla="*/ 2527526 w 12183480"/>
              <a:gd name="connsiteY1970" fmla="*/ 1708669 h 3403706"/>
              <a:gd name="connsiteX1971" fmla="*/ 2527526 w 12183480"/>
              <a:gd name="connsiteY1971" fmla="*/ 1708669 h 3403706"/>
              <a:gd name="connsiteX1972" fmla="*/ 1010129 w 12183480"/>
              <a:gd name="connsiteY1972" fmla="*/ 1507599 h 3403706"/>
              <a:gd name="connsiteX1973" fmla="*/ 1010129 w 12183480"/>
              <a:gd name="connsiteY1973" fmla="*/ 1507599 h 3403706"/>
              <a:gd name="connsiteX1974" fmla="*/ 1010129 w 12183480"/>
              <a:gd name="connsiteY1974" fmla="*/ 1532733 h 3403706"/>
              <a:gd name="connsiteX1975" fmla="*/ 1010129 w 12183480"/>
              <a:gd name="connsiteY1975" fmla="*/ 1532733 h 3403706"/>
              <a:gd name="connsiteX1976" fmla="*/ 1010129 w 12183480"/>
              <a:gd name="connsiteY1976" fmla="*/ 1507599 h 3403706"/>
              <a:gd name="connsiteX1977" fmla="*/ 1010129 w 12183480"/>
              <a:gd name="connsiteY1977" fmla="*/ 1507599 h 3403706"/>
              <a:gd name="connsiteX1978" fmla="*/ 1010129 w 12183480"/>
              <a:gd name="connsiteY1978" fmla="*/ 1507599 h 3403706"/>
              <a:gd name="connsiteX1979" fmla="*/ 959862 w 12183480"/>
              <a:gd name="connsiteY1979" fmla="*/ 1494820 h 3403706"/>
              <a:gd name="connsiteX1980" fmla="*/ 984996 w 12183480"/>
              <a:gd name="connsiteY1980" fmla="*/ 1494820 h 3403706"/>
              <a:gd name="connsiteX1981" fmla="*/ 972216 w 12183480"/>
              <a:gd name="connsiteY1981" fmla="*/ 1507599 h 3403706"/>
              <a:gd name="connsiteX1982" fmla="*/ 959862 w 12183480"/>
              <a:gd name="connsiteY1982" fmla="*/ 1494820 h 3403706"/>
              <a:gd name="connsiteX1983" fmla="*/ 959862 w 12183480"/>
              <a:gd name="connsiteY1983" fmla="*/ 1494820 h 3403706"/>
              <a:gd name="connsiteX1984" fmla="*/ 947082 w 12183480"/>
              <a:gd name="connsiteY1984" fmla="*/ 1545087 h 3403706"/>
              <a:gd name="connsiteX1985" fmla="*/ 947082 w 12183480"/>
              <a:gd name="connsiteY1985" fmla="*/ 1545087 h 3403706"/>
              <a:gd name="connsiteX1986" fmla="*/ 934302 w 12183480"/>
              <a:gd name="connsiteY1986" fmla="*/ 1545087 h 3403706"/>
              <a:gd name="connsiteX1987" fmla="*/ 947082 w 12183480"/>
              <a:gd name="connsiteY1987" fmla="*/ 1545087 h 3403706"/>
              <a:gd name="connsiteX1988" fmla="*/ 947082 w 12183480"/>
              <a:gd name="connsiteY1988" fmla="*/ 1545087 h 3403706"/>
              <a:gd name="connsiteX1989" fmla="*/ 1060823 w 12183480"/>
              <a:gd name="connsiteY1989" fmla="*/ 1570221 h 3403706"/>
              <a:gd name="connsiteX1990" fmla="*/ 1060823 w 12183480"/>
              <a:gd name="connsiteY1990" fmla="*/ 1557441 h 3403706"/>
              <a:gd name="connsiteX1991" fmla="*/ 1073603 w 12183480"/>
              <a:gd name="connsiteY1991" fmla="*/ 1557441 h 3403706"/>
              <a:gd name="connsiteX1992" fmla="*/ 1060823 w 12183480"/>
              <a:gd name="connsiteY1992" fmla="*/ 1570221 h 3403706"/>
              <a:gd name="connsiteX1993" fmla="*/ 1060823 w 12183480"/>
              <a:gd name="connsiteY1993" fmla="*/ 1570221 h 3403706"/>
              <a:gd name="connsiteX1994" fmla="*/ 1060823 w 12183480"/>
              <a:gd name="connsiteY1994" fmla="*/ 1570221 h 3403706"/>
              <a:gd name="connsiteX1995" fmla="*/ 1212477 w 12183480"/>
              <a:gd name="connsiteY1995" fmla="*/ 1519953 h 3403706"/>
              <a:gd name="connsiteX1996" fmla="*/ 1174564 w 12183480"/>
              <a:gd name="connsiteY1996" fmla="*/ 1519953 h 3403706"/>
              <a:gd name="connsiteX1997" fmla="*/ 1263171 w 12183480"/>
              <a:gd name="connsiteY1997" fmla="*/ 1482040 h 3403706"/>
              <a:gd name="connsiteX1998" fmla="*/ 1263171 w 12183480"/>
              <a:gd name="connsiteY1998" fmla="*/ 1469260 h 3403706"/>
              <a:gd name="connsiteX1999" fmla="*/ 1288305 w 12183480"/>
              <a:gd name="connsiteY1999" fmla="*/ 1469260 h 3403706"/>
              <a:gd name="connsiteX2000" fmla="*/ 1212477 w 12183480"/>
              <a:gd name="connsiteY2000" fmla="*/ 1519953 h 3403706"/>
              <a:gd name="connsiteX2001" fmla="*/ 1212477 w 12183480"/>
              <a:gd name="connsiteY2001" fmla="*/ 1519953 h 3403706"/>
              <a:gd name="connsiteX2002" fmla="*/ 1402045 w 12183480"/>
              <a:gd name="connsiteY2002" fmla="*/ 2237331 h 3403706"/>
              <a:gd name="connsiteX2003" fmla="*/ 1414825 w 12183480"/>
              <a:gd name="connsiteY2003" fmla="*/ 2237331 h 3403706"/>
              <a:gd name="connsiteX2004" fmla="*/ 1402045 w 12183480"/>
              <a:gd name="connsiteY2004" fmla="*/ 2237331 h 3403706"/>
              <a:gd name="connsiteX2005" fmla="*/ 1402045 w 12183480"/>
              <a:gd name="connsiteY2005" fmla="*/ 2237331 h 3403706"/>
              <a:gd name="connsiteX2006" fmla="*/ 1402045 w 12183480"/>
              <a:gd name="connsiteY2006" fmla="*/ 1356371 h 3403706"/>
              <a:gd name="connsiteX2007" fmla="*/ 1376912 w 12183480"/>
              <a:gd name="connsiteY2007" fmla="*/ 1356371 h 3403706"/>
              <a:gd name="connsiteX2008" fmla="*/ 1313864 w 12183480"/>
              <a:gd name="connsiteY2008" fmla="*/ 1381505 h 3403706"/>
              <a:gd name="connsiteX2009" fmla="*/ 1338998 w 12183480"/>
              <a:gd name="connsiteY2009" fmla="*/ 1394285 h 3403706"/>
              <a:gd name="connsiteX2010" fmla="*/ 1301084 w 12183480"/>
              <a:gd name="connsiteY2010" fmla="*/ 1394285 h 3403706"/>
              <a:gd name="connsiteX2011" fmla="*/ 1313864 w 12183480"/>
              <a:gd name="connsiteY2011" fmla="*/ 1407064 h 3403706"/>
              <a:gd name="connsiteX2012" fmla="*/ 1313864 w 12183480"/>
              <a:gd name="connsiteY2012" fmla="*/ 1407064 h 3403706"/>
              <a:gd name="connsiteX2013" fmla="*/ 1313864 w 12183480"/>
              <a:gd name="connsiteY2013" fmla="*/ 1407064 h 3403706"/>
              <a:gd name="connsiteX2014" fmla="*/ 1326644 w 12183480"/>
              <a:gd name="connsiteY2014" fmla="*/ 1407064 h 3403706"/>
              <a:gd name="connsiteX2015" fmla="*/ 1377338 w 12183480"/>
              <a:gd name="connsiteY2015" fmla="*/ 1407064 h 3403706"/>
              <a:gd name="connsiteX2016" fmla="*/ 1377338 w 12183480"/>
              <a:gd name="connsiteY2016" fmla="*/ 1407064 h 3403706"/>
              <a:gd name="connsiteX2017" fmla="*/ 1352204 w 12183480"/>
              <a:gd name="connsiteY2017" fmla="*/ 1419844 h 3403706"/>
              <a:gd name="connsiteX2018" fmla="*/ 1364984 w 12183480"/>
              <a:gd name="connsiteY2018" fmla="*/ 1432624 h 3403706"/>
              <a:gd name="connsiteX2019" fmla="*/ 1314290 w 12183480"/>
              <a:gd name="connsiteY2019" fmla="*/ 1419844 h 3403706"/>
              <a:gd name="connsiteX2020" fmla="*/ 1327070 w 12183480"/>
              <a:gd name="connsiteY2020" fmla="*/ 1407064 h 3403706"/>
              <a:gd name="connsiteX2021" fmla="*/ 1314290 w 12183480"/>
              <a:gd name="connsiteY2021" fmla="*/ 1407064 h 3403706"/>
              <a:gd name="connsiteX2022" fmla="*/ 1289157 w 12183480"/>
              <a:gd name="connsiteY2022" fmla="*/ 1432198 h 3403706"/>
              <a:gd name="connsiteX2023" fmla="*/ 1213329 w 12183480"/>
              <a:gd name="connsiteY2023" fmla="*/ 1432198 h 3403706"/>
              <a:gd name="connsiteX2024" fmla="*/ 1213329 w 12183480"/>
              <a:gd name="connsiteY2024" fmla="*/ 1432198 h 3403706"/>
              <a:gd name="connsiteX2025" fmla="*/ 1175416 w 12183480"/>
              <a:gd name="connsiteY2025" fmla="*/ 1444978 h 3403706"/>
              <a:gd name="connsiteX2026" fmla="*/ 1175416 w 12183480"/>
              <a:gd name="connsiteY2026" fmla="*/ 1495246 h 3403706"/>
              <a:gd name="connsiteX2027" fmla="*/ 1150282 w 12183480"/>
              <a:gd name="connsiteY2027" fmla="*/ 1495246 h 3403706"/>
              <a:gd name="connsiteX2028" fmla="*/ 1112368 w 12183480"/>
              <a:gd name="connsiteY2028" fmla="*/ 1508025 h 3403706"/>
              <a:gd name="connsiteX2029" fmla="*/ 1163062 w 12183480"/>
              <a:gd name="connsiteY2029" fmla="*/ 1508025 h 3403706"/>
              <a:gd name="connsiteX2030" fmla="*/ 1137928 w 12183480"/>
              <a:gd name="connsiteY2030" fmla="*/ 1520805 h 3403706"/>
              <a:gd name="connsiteX2031" fmla="*/ 1112794 w 12183480"/>
              <a:gd name="connsiteY2031" fmla="*/ 1520805 h 3403706"/>
              <a:gd name="connsiteX2032" fmla="*/ 1125574 w 12183480"/>
              <a:gd name="connsiteY2032" fmla="*/ 1520805 h 3403706"/>
              <a:gd name="connsiteX2033" fmla="*/ 1112794 w 12183480"/>
              <a:gd name="connsiteY2033" fmla="*/ 1533585 h 3403706"/>
              <a:gd name="connsiteX2034" fmla="*/ 1100014 w 12183480"/>
              <a:gd name="connsiteY2034" fmla="*/ 1508451 h 3403706"/>
              <a:gd name="connsiteX2035" fmla="*/ 1074881 w 12183480"/>
              <a:gd name="connsiteY2035" fmla="*/ 1521231 h 3403706"/>
              <a:gd name="connsiteX2036" fmla="*/ 1087661 w 12183480"/>
              <a:gd name="connsiteY2036" fmla="*/ 1534011 h 3403706"/>
              <a:gd name="connsiteX2037" fmla="*/ 1049747 w 12183480"/>
              <a:gd name="connsiteY2037" fmla="*/ 1559145 h 3403706"/>
              <a:gd name="connsiteX2038" fmla="*/ 1049747 w 12183480"/>
              <a:gd name="connsiteY2038" fmla="*/ 1571925 h 3403706"/>
              <a:gd name="connsiteX2039" fmla="*/ 1011833 w 12183480"/>
              <a:gd name="connsiteY2039" fmla="*/ 1571925 h 3403706"/>
              <a:gd name="connsiteX2040" fmla="*/ 973920 w 12183480"/>
              <a:gd name="connsiteY2040" fmla="*/ 1597059 h 3403706"/>
              <a:gd name="connsiteX2041" fmla="*/ 973920 w 12183480"/>
              <a:gd name="connsiteY2041" fmla="*/ 1597059 h 3403706"/>
              <a:gd name="connsiteX2042" fmla="*/ 961140 w 12183480"/>
              <a:gd name="connsiteY2042" fmla="*/ 1609838 h 3403706"/>
              <a:gd name="connsiteX2043" fmla="*/ 973920 w 12183480"/>
              <a:gd name="connsiteY2043" fmla="*/ 1609838 h 3403706"/>
              <a:gd name="connsiteX2044" fmla="*/ 923226 w 12183480"/>
              <a:gd name="connsiteY2044" fmla="*/ 1634972 h 3403706"/>
              <a:gd name="connsiteX2045" fmla="*/ 822265 w 12183480"/>
              <a:gd name="connsiteY2045" fmla="*/ 1698020 h 3403706"/>
              <a:gd name="connsiteX2046" fmla="*/ 822265 w 12183480"/>
              <a:gd name="connsiteY2046" fmla="*/ 1698020 h 3403706"/>
              <a:gd name="connsiteX2047" fmla="*/ 847399 w 12183480"/>
              <a:gd name="connsiteY2047" fmla="*/ 1672886 h 3403706"/>
              <a:gd name="connsiteX2048" fmla="*/ 834619 w 12183480"/>
              <a:gd name="connsiteY2048" fmla="*/ 1672886 h 3403706"/>
              <a:gd name="connsiteX2049" fmla="*/ 847399 w 12183480"/>
              <a:gd name="connsiteY2049" fmla="*/ 1660106 h 3403706"/>
              <a:gd name="connsiteX2050" fmla="*/ 847399 w 12183480"/>
              <a:gd name="connsiteY2050" fmla="*/ 1660106 h 3403706"/>
              <a:gd name="connsiteX2051" fmla="*/ 885313 w 12183480"/>
              <a:gd name="connsiteY2051" fmla="*/ 1634972 h 3403706"/>
              <a:gd name="connsiteX2052" fmla="*/ 885313 w 12183480"/>
              <a:gd name="connsiteY2052" fmla="*/ 1609838 h 3403706"/>
              <a:gd name="connsiteX2053" fmla="*/ 973920 w 12183480"/>
              <a:gd name="connsiteY2053" fmla="*/ 1571925 h 3403706"/>
              <a:gd name="connsiteX2054" fmla="*/ 961140 w 12183480"/>
              <a:gd name="connsiteY2054" fmla="*/ 1559145 h 3403706"/>
              <a:gd name="connsiteX2055" fmla="*/ 999053 w 12183480"/>
              <a:gd name="connsiteY2055" fmla="*/ 1534011 h 3403706"/>
              <a:gd name="connsiteX2056" fmla="*/ 1011833 w 12183480"/>
              <a:gd name="connsiteY2056" fmla="*/ 1546791 h 3403706"/>
              <a:gd name="connsiteX2057" fmla="*/ 1049747 w 12183480"/>
              <a:gd name="connsiteY2057" fmla="*/ 1521657 h 3403706"/>
              <a:gd name="connsiteX2058" fmla="*/ 1024613 w 12183480"/>
              <a:gd name="connsiteY2058" fmla="*/ 1508877 h 3403706"/>
              <a:gd name="connsiteX2059" fmla="*/ 1024613 w 12183480"/>
              <a:gd name="connsiteY2059" fmla="*/ 1508877 h 3403706"/>
              <a:gd name="connsiteX2060" fmla="*/ 1024613 w 12183480"/>
              <a:gd name="connsiteY2060" fmla="*/ 1496098 h 3403706"/>
              <a:gd name="connsiteX2061" fmla="*/ 1075307 w 12183480"/>
              <a:gd name="connsiteY2061" fmla="*/ 1470964 h 3403706"/>
              <a:gd name="connsiteX2062" fmla="*/ 1113220 w 12183480"/>
              <a:gd name="connsiteY2062" fmla="*/ 1458184 h 3403706"/>
              <a:gd name="connsiteX2063" fmla="*/ 1113220 w 12183480"/>
              <a:gd name="connsiteY2063" fmla="*/ 1433050 h 3403706"/>
              <a:gd name="connsiteX2064" fmla="*/ 1138354 w 12183480"/>
              <a:gd name="connsiteY2064" fmla="*/ 1420270 h 3403706"/>
              <a:gd name="connsiteX2065" fmla="*/ 1163488 w 12183480"/>
              <a:gd name="connsiteY2065" fmla="*/ 1395137 h 3403706"/>
              <a:gd name="connsiteX2066" fmla="*/ 1176268 w 12183480"/>
              <a:gd name="connsiteY2066" fmla="*/ 1382357 h 3403706"/>
              <a:gd name="connsiteX2067" fmla="*/ 1252095 w 12183480"/>
              <a:gd name="connsiteY2067" fmla="*/ 1357223 h 3403706"/>
              <a:gd name="connsiteX2068" fmla="*/ 1505136 w 12183480"/>
              <a:gd name="connsiteY2068" fmla="*/ 1319309 h 3403706"/>
              <a:gd name="connsiteX2069" fmla="*/ 1606097 w 12183480"/>
              <a:gd name="connsiteY2069" fmla="*/ 1319309 h 3403706"/>
              <a:gd name="connsiteX2070" fmla="*/ 1618877 w 12183480"/>
              <a:gd name="connsiteY2070" fmla="*/ 1319309 h 3403706"/>
              <a:gd name="connsiteX2071" fmla="*/ 1669571 w 12183480"/>
              <a:gd name="connsiteY2071" fmla="*/ 1319309 h 3403706"/>
              <a:gd name="connsiteX2072" fmla="*/ 1732618 w 12183480"/>
              <a:gd name="connsiteY2072" fmla="*/ 1319309 h 3403706"/>
              <a:gd name="connsiteX2073" fmla="*/ 1846359 w 12183480"/>
              <a:gd name="connsiteY2073" fmla="*/ 1306529 h 3403706"/>
              <a:gd name="connsiteX2074" fmla="*/ 1859139 w 12183480"/>
              <a:gd name="connsiteY2074" fmla="*/ 1306529 h 3403706"/>
              <a:gd name="connsiteX2075" fmla="*/ 1859139 w 12183480"/>
              <a:gd name="connsiteY2075" fmla="*/ 1319309 h 3403706"/>
              <a:gd name="connsiteX2076" fmla="*/ 1947746 w 12183480"/>
              <a:gd name="connsiteY2076" fmla="*/ 1332089 h 3403706"/>
              <a:gd name="connsiteX2077" fmla="*/ 1985660 w 12183480"/>
              <a:gd name="connsiteY2077" fmla="*/ 1319309 h 3403706"/>
              <a:gd name="connsiteX2078" fmla="*/ 1998440 w 12183480"/>
              <a:gd name="connsiteY2078" fmla="*/ 1332089 h 3403706"/>
              <a:gd name="connsiteX2079" fmla="*/ 1960526 w 12183480"/>
              <a:gd name="connsiteY2079" fmla="*/ 1344869 h 3403706"/>
              <a:gd name="connsiteX2080" fmla="*/ 1897479 w 12183480"/>
              <a:gd name="connsiteY2080" fmla="*/ 1344869 h 3403706"/>
              <a:gd name="connsiteX2081" fmla="*/ 1897479 w 12183480"/>
              <a:gd name="connsiteY2081" fmla="*/ 1370003 h 3403706"/>
              <a:gd name="connsiteX2082" fmla="*/ 1796518 w 12183480"/>
              <a:gd name="connsiteY2082" fmla="*/ 1344869 h 3403706"/>
              <a:gd name="connsiteX2083" fmla="*/ 1682777 w 12183480"/>
              <a:gd name="connsiteY2083" fmla="*/ 1332089 h 3403706"/>
              <a:gd name="connsiteX2084" fmla="*/ 1569036 w 12183480"/>
              <a:gd name="connsiteY2084" fmla="*/ 1319309 h 3403706"/>
              <a:gd name="connsiteX2085" fmla="*/ 1531122 w 12183480"/>
              <a:gd name="connsiteY2085" fmla="*/ 1344443 h 3403706"/>
              <a:gd name="connsiteX2086" fmla="*/ 1531122 w 12183480"/>
              <a:gd name="connsiteY2086" fmla="*/ 1331663 h 3403706"/>
              <a:gd name="connsiteX2087" fmla="*/ 1402045 w 12183480"/>
              <a:gd name="connsiteY2087" fmla="*/ 1356371 h 3403706"/>
              <a:gd name="connsiteX2088" fmla="*/ 1402045 w 12183480"/>
              <a:gd name="connsiteY2088" fmla="*/ 1356371 h 3403706"/>
              <a:gd name="connsiteX2089" fmla="*/ 1655087 w 12183480"/>
              <a:gd name="connsiteY2089" fmla="*/ 1406638 h 3403706"/>
              <a:gd name="connsiteX2090" fmla="*/ 1642307 w 12183480"/>
              <a:gd name="connsiteY2090" fmla="*/ 1419418 h 3403706"/>
              <a:gd name="connsiteX2091" fmla="*/ 1629527 w 12183480"/>
              <a:gd name="connsiteY2091" fmla="*/ 1406638 h 3403706"/>
              <a:gd name="connsiteX2092" fmla="*/ 1655087 w 12183480"/>
              <a:gd name="connsiteY2092" fmla="*/ 1406638 h 3403706"/>
              <a:gd name="connsiteX2093" fmla="*/ 1655087 w 12183480"/>
              <a:gd name="connsiteY2093" fmla="*/ 1406638 h 3403706"/>
              <a:gd name="connsiteX2094" fmla="*/ 1579260 w 12183480"/>
              <a:gd name="connsiteY2094" fmla="*/ 1381505 h 3403706"/>
              <a:gd name="connsiteX2095" fmla="*/ 1592040 w 12183480"/>
              <a:gd name="connsiteY2095" fmla="*/ 1381505 h 3403706"/>
              <a:gd name="connsiteX2096" fmla="*/ 1566906 w 12183480"/>
              <a:gd name="connsiteY2096" fmla="*/ 1394285 h 3403706"/>
              <a:gd name="connsiteX2097" fmla="*/ 1554126 w 12183480"/>
              <a:gd name="connsiteY2097" fmla="*/ 1369151 h 3403706"/>
              <a:gd name="connsiteX2098" fmla="*/ 1528992 w 12183480"/>
              <a:gd name="connsiteY2098" fmla="*/ 1381931 h 3403706"/>
              <a:gd name="connsiteX2099" fmla="*/ 1528992 w 12183480"/>
              <a:gd name="connsiteY2099" fmla="*/ 1369151 h 3403706"/>
              <a:gd name="connsiteX2100" fmla="*/ 1579686 w 12183480"/>
              <a:gd name="connsiteY2100" fmla="*/ 1356371 h 3403706"/>
              <a:gd name="connsiteX2101" fmla="*/ 1579260 w 12183480"/>
              <a:gd name="connsiteY2101" fmla="*/ 1381505 h 3403706"/>
              <a:gd name="connsiteX2102" fmla="*/ 1579260 w 12183480"/>
              <a:gd name="connsiteY2102" fmla="*/ 1381505 h 3403706"/>
              <a:gd name="connsiteX2103" fmla="*/ 1490653 w 12183480"/>
              <a:gd name="connsiteY2103" fmla="*/ 1356371 h 3403706"/>
              <a:gd name="connsiteX2104" fmla="*/ 1477873 w 12183480"/>
              <a:gd name="connsiteY2104" fmla="*/ 1356371 h 3403706"/>
              <a:gd name="connsiteX2105" fmla="*/ 1490653 w 12183480"/>
              <a:gd name="connsiteY2105" fmla="*/ 1343591 h 3403706"/>
              <a:gd name="connsiteX2106" fmla="*/ 1515786 w 12183480"/>
              <a:gd name="connsiteY2106" fmla="*/ 1343591 h 3403706"/>
              <a:gd name="connsiteX2107" fmla="*/ 1515786 w 12183480"/>
              <a:gd name="connsiteY2107" fmla="*/ 1381505 h 3403706"/>
              <a:gd name="connsiteX2108" fmla="*/ 1477873 w 12183480"/>
              <a:gd name="connsiteY2108" fmla="*/ 1381505 h 3403706"/>
              <a:gd name="connsiteX2109" fmla="*/ 1490653 w 12183480"/>
              <a:gd name="connsiteY2109" fmla="*/ 1356371 h 3403706"/>
              <a:gd name="connsiteX2110" fmla="*/ 1490653 w 12183480"/>
              <a:gd name="connsiteY2110" fmla="*/ 1356371 h 3403706"/>
              <a:gd name="connsiteX2111" fmla="*/ 1478299 w 12183480"/>
              <a:gd name="connsiteY2111" fmla="*/ 1985567 h 3403706"/>
              <a:gd name="connsiteX2112" fmla="*/ 1528992 w 12183480"/>
              <a:gd name="connsiteY2112" fmla="*/ 1972787 h 3403706"/>
              <a:gd name="connsiteX2113" fmla="*/ 1478299 w 12183480"/>
              <a:gd name="connsiteY2113" fmla="*/ 1985567 h 3403706"/>
              <a:gd name="connsiteX2114" fmla="*/ 1478299 w 12183480"/>
              <a:gd name="connsiteY2114" fmla="*/ 1985567 h 3403706"/>
              <a:gd name="connsiteX2115" fmla="*/ 1541346 w 12183480"/>
              <a:gd name="connsiteY2115" fmla="*/ 2463960 h 3403706"/>
              <a:gd name="connsiteX2116" fmla="*/ 1528566 w 12183480"/>
              <a:gd name="connsiteY2116" fmla="*/ 2438827 h 3403706"/>
              <a:gd name="connsiteX2117" fmla="*/ 1541346 w 12183480"/>
              <a:gd name="connsiteY2117" fmla="*/ 2451606 h 3403706"/>
              <a:gd name="connsiteX2118" fmla="*/ 1541346 w 12183480"/>
              <a:gd name="connsiteY2118" fmla="*/ 2463960 h 3403706"/>
              <a:gd name="connsiteX2119" fmla="*/ 1541346 w 12183480"/>
              <a:gd name="connsiteY2119" fmla="*/ 2463960 h 3403706"/>
              <a:gd name="connsiteX2120" fmla="*/ 1541346 w 12183480"/>
              <a:gd name="connsiteY2120" fmla="*/ 2463960 h 3403706"/>
              <a:gd name="connsiteX2121" fmla="*/ 1554126 w 12183480"/>
              <a:gd name="connsiteY2121" fmla="*/ 2337865 h 3403706"/>
              <a:gd name="connsiteX2122" fmla="*/ 1554126 w 12183480"/>
              <a:gd name="connsiteY2122" fmla="*/ 2325086 h 3403706"/>
              <a:gd name="connsiteX2123" fmla="*/ 1579260 w 12183480"/>
              <a:gd name="connsiteY2123" fmla="*/ 2325086 h 3403706"/>
              <a:gd name="connsiteX2124" fmla="*/ 1554126 w 12183480"/>
              <a:gd name="connsiteY2124" fmla="*/ 2337865 h 3403706"/>
              <a:gd name="connsiteX2125" fmla="*/ 1554126 w 12183480"/>
              <a:gd name="connsiteY2125" fmla="*/ 2337865 h 3403706"/>
              <a:gd name="connsiteX2126" fmla="*/ 1554126 w 12183480"/>
              <a:gd name="connsiteY2126" fmla="*/ 2337865 h 3403706"/>
              <a:gd name="connsiteX2127" fmla="*/ 1642307 w 12183480"/>
              <a:gd name="connsiteY2127" fmla="*/ 2035834 h 3403706"/>
              <a:gd name="connsiteX2128" fmla="*/ 1629527 w 12183480"/>
              <a:gd name="connsiteY2128" fmla="*/ 2035834 h 3403706"/>
              <a:gd name="connsiteX2129" fmla="*/ 1642307 w 12183480"/>
              <a:gd name="connsiteY2129" fmla="*/ 2023054 h 3403706"/>
              <a:gd name="connsiteX2130" fmla="*/ 1642307 w 12183480"/>
              <a:gd name="connsiteY2130" fmla="*/ 2035834 h 3403706"/>
              <a:gd name="connsiteX2131" fmla="*/ 1642307 w 12183480"/>
              <a:gd name="connsiteY2131" fmla="*/ 2035834 h 3403706"/>
              <a:gd name="connsiteX2132" fmla="*/ 1642307 w 12183480"/>
              <a:gd name="connsiteY2132" fmla="*/ 1910166 h 3403706"/>
              <a:gd name="connsiteX2133" fmla="*/ 1579260 w 12183480"/>
              <a:gd name="connsiteY2133" fmla="*/ 1922945 h 3403706"/>
              <a:gd name="connsiteX2134" fmla="*/ 1642307 w 12183480"/>
              <a:gd name="connsiteY2134" fmla="*/ 1910166 h 3403706"/>
              <a:gd name="connsiteX2135" fmla="*/ 1667441 w 12183480"/>
              <a:gd name="connsiteY2135" fmla="*/ 1922945 h 3403706"/>
              <a:gd name="connsiteX2136" fmla="*/ 1642307 w 12183480"/>
              <a:gd name="connsiteY2136" fmla="*/ 1910166 h 3403706"/>
              <a:gd name="connsiteX2137" fmla="*/ 1642307 w 12183480"/>
              <a:gd name="connsiteY2137" fmla="*/ 1910166 h 3403706"/>
              <a:gd name="connsiteX2138" fmla="*/ 1705780 w 12183480"/>
              <a:gd name="connsiteY2138" fmla="*/ 1872252 h 3403706"/>
              <a:gd name="connsiteX2139" fmla="*/ 1743694 w 12183480"/>
              <a:gd name="connsiteY2139" fmla="*/ 1859472 h 3403706"/>
              <a:gd name="connsiteX2140" fmla="*/ 1705780 w 12183480"/>
              <a:gd name="connsiteY2140" fmla="*/ 1872252 h 3403706"/>
              <a:gd name="connsiteX2141" fmla="*/ 1705780 w 12183480"/>
              <a:gd name="connsiteY2141" fmla="*/ 1872252 h 3403706"/>
              <a:gd name="connsiteX2142" fmla="*/ 1617173 w 12183480"/>
              <a:gd name="connsiteY2142" fmla="*/ 1595355 h 3403706"/>
              <a:gd name="connsiteX2143" fmla="*/ 1490653 w 12183480"/>
              <a:gd name="connsiteY2143" fmla="*/ 1582575 h 3403706"/>
              <a:gd name="connsiteX2144" fmla="*/ 1477873 w 12183480"/>
              <a:gd name="connsiteY2144" fmla="*/ 1595355 h 3403706"/>
              <a:gd name="connsiteX2145" fmla="*/ 1465093 w 12183480"/>
              <a:gd name="connsiteY2145" fmla="*/ 1595355 h 3403706"/>
              <a:gd name="connsiteX2146" fmla="*/ 1452313 w 12183480"/>
              <a:gd name="connsiteY2146" fmla="*/ 1595355 h 3403706"/>
              <a:gd name="connsiteX2147" fmla="*/ 1452313 w 12183480"/>
              <a:gd name="connsiteY2147" fmla="*/ 1582575 h 3403706"/>
              <a:gd name="connsiteX2148" fmla="*/ 1439533 w 12183480"/>
              <a:gd name="connsiteY2148" fmla="*/ 1595355 h 3403706"/>
              <a:gd name="connsiteX2149" fmla="*/ 1515360 w 12183480"/>
              <a:gd name="connsiteY2149" fmla="*/ 1557441 h 3403706"/>
              <a:gd name="connsiteX2150" fmla="*/ 1528140 w 12183480"/>
              <a:gd name="connsiteY2150" fmla="*/ 1557441 h 3403706"/>
              <a:gd name="connsiteX2151" fmla="*/ 1540920 w 12183480"/>
              <a:gd name="connsiteY2151" fmla="*/ 1544661 h 3403706"/>
              <a:gd name="connsiteX2152" fmla="*/ 1540920 w 12183480"/>
              <a:gd name="connsiteY2152" fmla="*/ 1531881 h 3403706"/>
              <a:gd name="connsiteX2153" fmla="*/ 1553700 w 12183480"/>
              <a:gd name="connsiteY2153" fmla="*/ 1544661 h 3403706"/>
              <a:gd name="connsiteX2154" fmla="*/ 1629527 w 12183480"/>
              <a:gd name="connsiteY2154" fmla="*/ 1544661 h 3403706"/>
              <a:gd name="connsiteX2155" fmla="*/ 1629527 w 12183480"/>
              <a:gd name="connsiteY2155" fmla="*/ 1544661 h 3403706"/>
              <a:gd name="connsiteX2156" fmla="*/ 1718134 w 12183480"/>
              <a:gd name="connsiteY2156" fmla="*/ 1544661 h 3403706"/>
              <a:gd name="connsiteX2157" fmla="*/ 1718134 w 12183480"/>
              <a:gd name="connsiteY2157" fmla="*/ 1557441 h 3403706"/>
              <a:gd name="connsiteX2158" fmla="*/ 1819095 w 12183480"/>
              <a:gd name="connsiteY2158" fmla="*/ 1544661 h 3403706"/>
              <a:gd name="connsiteX2159" fmla="*/ 1857009 w 12183480"/>
              <a:gd name="connsiteY2159" fmla="*/ 1557441 h 3403706"/>
              <a:gd name="connsiteX2160" fmla="*/ 1857009 w 12183480"/>
              <a:gd name="connsiteY2160" fmla="*/ 1544661 h 3403706"/>
              <a:gd name="connsiteX2161" fmla="*/ 1869789 w 12183480"/>
              <a:gd name="connsiteY2161" fmla="*/ 1544661 h 3403706"/>
              <a:gd name="connsiteX2162" fmla="*/ 1882569 w 12183480"/>
              <a:gd name="connsiteY2162" fmla="*/ 1557441 h 3403706"/>
              <a:gd name="connsiteX2163" fmla="*/ 1933262 w 12183480"/>
              <a:gd name="connsiteY2163" fmla="*/ 1557441 h 3403706"/>
              <a:gd name="connsiteX2164" fmla="*/ 2034223 w 12183480"/>
              <a:gd name="connsiteY2164" fmla="*/ 1570221 h 3403706"/>
              <a:gd name="connsiteX2165" fmla="*/ 2084917 w 12183480"/>
              <a:gd name="connsiteY2165" fmla="*/ 1570221 h 3403706"/>
              <a:gd name="connsiteX2166" fmla="*/ 2135610 w 12183480"/>
              <a:gd name="connsiteY2166" fmla="*/ 1583001 h 3403706"/>
              <a:gd name="connsiteX2167" fmla="*/ 2160744 w 12183480"/>
              <a:gd name="connsiteY2167" fmla="*/ 1570221 h 3403706"/>
              <a:gd name="connsiteX2168" fmla="*/ 2160744 w 12183480"/>
              <a:gd name="connsiteY2168" fmla="*/ 1570221 h 3403706"/>
              <a:gd name="connsiteX2169" fmla="*/ 2185878 w 12183480"/>
              <a:gd name="connsiteY2169" fmla="*/ 1570221 h 3403706"/>
              <a:gd name="connsiteX2170" fmla="*/ 2198658 w 12183480"/>
              <a:gd name="connsiteY2170" fmla="*/ 1583001 h 3403706"/>
              <a:gd name="connsiteX2171" fmla="*/ 2147964 w 12183480"/>
              <a:gd name="connsiteY2171" fmla="*/ 1595781 h 3403706"/>
              <a:gd name="connsiteX2172" fmla="*/ 2160744 w 12183480"/>
              <a:gd name="connsiteY2172" fmla="*/ 1608560 h 3403706"/>
              <a:gd name="connsiteX2173" fmla="*/ 2173524 w 12183480"/>
              <a:gd name="connsiteY2173" fmla="*/ 1595781 h 3403706"/>
              <a:gd name="connsiteX2174" fmla="*/ 2211438 w 12183480"/>
              <a:gd name="connsiteY2174" fmla="*/ 1633694 h 3403706"/>
              <a:gd name="connsiteX2175" fmla="*/ 2236571 w 12183480"/>
              <a:gd name="connsiteY2175" fmla="*/ 1646474 h 3403706"/>
              <a:gd name="connsiteX2176" fmla="*/ 2236571 w 12183480"/>
              <a:gd name="connsiteY2176" fmla="*/ 1646474 h 3403706"/>
              <a:gd name="connsiteX2177" fmla="*/ 2287265 w 12183480"/>
              <a:gd name="connsiteY2177" fmla="*/ 1659254 h 3403706"/>
              <a:gd name="connsiteX2178" fmla="*/ 2274485 w 12183480"/>
              <a:gd name="connsiteY2178" fmla="*/ 1672034 h 3403706"/>
              <a:gd name="connsiteX2179" fmla="*/ 2287265 w 12183480"/>
              <a:gd name="connsiteY2179" fmla="*/ 1684814 h 3403706"/>
              <a:gd name="connsiteX2180" fmla="*/ 2274485 w 12183480"/>
              <a:gd name="connsiteY2180" fmla="*/ 1684814 h 3403706"/>
              <a:gd name="connsiteX2181" fmla="*/ 2312398 w 12183480"/>
              <a:gd name="connsiteY2181" fmla="*/ 1709947 h 3403706"/>
              <a:gd name="connsiteX2182" fmla="*/ 2350312 w 12183480"/>
              <a:gd name="connsiteY2182" fmla="*/ 1722727 h 3403706"/>
              <a:gd name="connsiteX2183" fmla="*/ 2350312 w 12183480"/>
              <a:gd name="connsiteY2183" fmla="*/ 1722727 h 3403706"/>
              <a:gd name="connsiteX2184" fmla="*/ 2363092 w 12183480"/>
              <a:gd name="connsiteY2184" fmla="*/ 1722727 h 3403706"/>
              <a:gd name="connsiteX2185" fmla="*/ 2325178 w 12183480"/>
              <a:gd name="connsiteY2185" fmla="*/ 1735507 h 3403706"/>
              <a:gd name="connsiteX2186" fmla="*/ 2388226 w 12183480"/>
              <a:gd name="connsiteY2186" fmla="*/ 1760641 h 3403706"/>
              <a:gd name="connsiteX2187" fmla="*/ 2363092 w 12183480"/>
              <a:gd name="connsiteY2187" fmla="*/ 1747861 h 3403706"/>
              <a:gd name="connsiteX2188" fmla="*/ 2388226 w 12183480"/>
              <a:gd name="connsiteY2188" fmla="*/ 1785775 h 3403706"/>
              <a:gd name="connsiteX2189" fmla="*/ 2401006 w 12183480"/>
              <a:gd name="connsiteY2189" fmla="*/ 1785775 h 3403706"/>
              <a:gd name="connsiteX2190" fmla="*/ 2426139 w 12183480"/>
              <a:gd name="connsiteY2190" fmla="*/ 1810908 h 3403706"/>
              <a:gd name="connsiteX2191" fmla="*/ 2451273 w 12183480"/>
              <a:gd name="connsiteY2191" fmla="*/ 1861176 h 3403706"/>
              <a:gd name="connsiteX2192" fmla="*/ 2476407 w 12183480"/>
              <a:gd name="connsiteY2192" fmla="*/ 1861176 h 3403706"/>
              <a:gd name="connsiteX2193" fmla="*/ 2476407 w 12183480"/>
              <a:gd name="connsiteY2193" fmla="*/ 1886310 h 3403706"/>
              <a:gd name="connsiteX2194" fmla="*/ 2501541 w 12183480"/>
              <a:gd name="connsiteY2194" fmla="*/ 1873530 h 3403706"/>
              <a:gd name="connsiteX2195" fmla="*/ 2539454 w 12183480"/>
              <a:gd name="connsiteY2195" fmla="*/ 1936577 h 3403706"/>
              <a:gd name="connsiteX2196" fmla="*/ 2552234 w 12183480"/>
              <a:gd name="connsiteY2196" fmla="*/ 1949357 h 3403706"/>
              <a:gd name="connsiteX2197" fmla="*/ 2552234 w 12183480"/>
              <a:gd name="connsiteY2197" fmla="*/ 1949357 h 3403706"/>
              <a:gd name="connsiteX2198" fmla="*/ 2602928 w 12183480"/>
              <a:gd name="connsiteY2198" fmla="*/ 1987271 h 3403706"/>
              <a:gd name="connsiteX2199" fmla="*/ 2615708 w 12183480"/>
              <a:gd name="connsiteY2199" fmla="*/ 2025184 h 3403706"/>
              <a:gd name="connsiteX2200" fmla="*/ 2678755 w 12183480"/>
              <a:gd name="connsiteY2200" fmla="*/ 2100586 h 3403706"/>
              <a:gd name="connsiteX2201" fmla="*/ 2716669 w 12183480"/>
              <a:gd name="connsiteY2201" fmla="*/ 2125720 h 3403706"/>
              <a:gd name="connsiteX2202" fmla="*/ 2741802 w 12183480"/>
              <a:gd name="connsiteY2202" fmla="*/ 2138499 h 3403706"/>
              <a:gd name="connsiteX2203" fmla="*/ 2716669 w 12183480"/>
              <a:gd name="connsiteY2203" fmla="*/ 2151279 h 3403706"/>
              <a:gd name="connsiteX2204" fmla="*/ 2767362 w 12183480"/>
              <a:gd name="connsiteY2204" fmla="*/ 2164059 h 3403706"/>
              <a:gd name="connsiteX2205" fmla="*/ 2767362 w 12183480"/>
              <a:gd name="connsiteY2205" fmla="*/ 2227107 h 3403706"/>
              <a:gd name="connsiteX2206" fmla="*/ 2742228 w 12183480"/>
              <a:gd name="connsiteY2206" fmla="*/ 2227107 h 3403706"/>
              <a:gd name="connsiteX2207" fmla="*/ 2755008 w 12183480"/>
              <a:gd name="connsiteY2207" fmla="*/ 2214327 h 3403706"/>
              <a:gd name="connsiteX2208" fmla="*/ 2704315 w 12183480"/>
              <a:gd name="connsiteY2208" fmla="*/ 2189193 h 3403706"/>
              <a:gd name="connsiteX2209" fmla="*/ 2717094 w 12183480"/>
              <a:gd name="connsiteY2209" fmla="*/ 2176413 h 3403706"/>
              <a:gd name="connsiteX2210" fmla="*/ 2679181 w 12183480"/>
              <a:gd name="connsiteY2210" fmla="*/ 2163633 h 3403706"/>
              <a:gd name="connsiteX2211" fmla="*/ 2691961 w 12183480"/>
              <a:gd name="connsiteY2211" fmla="*/ 2163633 h 3403706"/>
              <a:gd name="connsiteX2212" fmla="*/ 2552660 w 12183480"/>
              <a:gd name="connsiteY2212" fmla="*/ 2037964 h 3403706"/>
              <a:gd name="connsiteX2213" fmla="*/ 2514746 w 12183480"/>
              <a:gd name="connsiteY2213" fmla="*/ 2012831 h 3403706"/>
              <a:gd name="connsiteX2214" fmla="*/ 2476833 w 12183480"/>
              <a:gd name="connsiteY2214" fmla="*/ 1962563 h 3403706"/>
              <a:gd name="connsiteX2215" fmla="*/ 2464053 w 12183480"/>
              <a:gd name="connsiteY2215" fmla="*/ 1962563 h 3403706"/>
              <a:gd name="connsiteX2216" fmla="*/ 2426139 w 12183480"/>
              <a:gd name="connsiteY2216" fmla="*/ 1912296 h 3403706"/>
              <a:gd name="connsiteX2217" fmla="*/ 2388226 w 12183480"/>
              <a:gd name="connsiteY2217" fmla="*/ 1849248 h 3403706"/>
              <a:gd name="connsiteX2218" fmla="*/ 2375446 w 12183480"/>
              <a:gd name="connsiteY2218" fmla="*/ 1811334 h 3403706"/>
              <a:gd name="connsiteX2219" fmla="*/ 2312398 w 12183480"/>
              <a:gd name="connsiteY2219" fmla="*/ 1786201 h 3403706"/>
              <a:gd name="connsiteX2220" fmla="*/ 2312398 w 12183480"/>
              <a:gd name="connsiteY2220" fmla="*/ 1786201 h 3403706"/>
              <a:gd name="connsiteX2221" fmla="*/ 2312398 w 12183480"/>
              <a:gd name="connsiteY2221" fmla="*/ 1773421 h 3403706"/>
              <a:gd name="connsiteX2222" fmla="*/ 2299619 w 12183480"/>
              <a:gd name="connsiteY2222" fmla="*/ 1773421 h 3403706"/>
              <a:gd name="connsiteX2223" fmla="*/ 2286839 w 12183480"/>
              <a:gd name="connsiteY2223" fmla="*/ 1773421 h 3403706"/>
              <a:gd name="connsiteX2224" fmla="*/ 2248925 w 12183480"/>
              <a:gd name="connsiteY2224" fmla="*/ 1723153 h 3403706"/>
              <a:gd name="connsiteX2225" fmla="*/ 2211011 w 12183480"/>
              <a:gd name="connsiteY2225" fmla="*/ 1723153 h 3403706"/>
              <a:gd name="connsiteX2226" fmla="*/ 2198232 w 12183480"/>
              <a:gd name="connsiteY2226" fmla="*/ 1710374 h 3403706"/>
              <a:gd name="connsiteX2227" fmla="*/ 2173098 w 12183480"/>
              <a:gd name="connsiteY2227" fmla="*/ 1697594 h 3403706"/>
              <a:gd name="connsiteX2228" fmla="*/ 2173098 w 12183480"/>
              <a:gd name="connsiteY2228" fmla="*/ 1697594 h 3403706"/>
              <a:gd name="connsiteX2229" fmla="*/ 2147964 w 12183480"/>
              <a:gd name="connsiteY2229" fmla="*/ 1647326 h 3403706"/>
              <a:gd name="connsiteX2230" fmla="*/ 2135184 w 12183480"/>
              <a:gd name="connsiteY2230" fmla="*/ 1660106 h 3403706"/>
              <a:gd name="connsiteX2231" fmla="*/ 2122404 w 12183480"/>
              <a:gd name="connsiteY2231" fmla="*/ 1634972 h 3403706"/>
              <a:gd name="connsiteX2232" fmla="*/ 2046577 w 12183480"/>
              <a:gd name="connsiteY2232" fmla="*/ 1622192 h 3403706"/>
              <a:gd name="connsiteX2233" fmla="*/ 1920056 w 12183480"/>
              <a:gd name="connsiteY2233" fmla="*/ 1597059 h 3403706"/>
              <a:gd name="connsiteX2234" fmla="*/ 1755622 w 12183480"/>
              <a:gd name="connsiteY2234" fmla="*/ 1597059 h 3403706"/>
              <a:gd name="connsiteX2235" fmla="*/ 1617173 w 12183480"/>
              <a:gd name="connsiteY2235" fmla="*/ 1595355 h 3403706"/>
              <a:gd name="connsiteX2236" fmla="*/ 1617173 w 12183480"/>
              <a:gd name="connsiteY2236" fmla="*/ 1595355 h 3403706"/>
              <a:gd name="connsiteX2237" fmla="*/ 2097697 w 12183480"/>
              <a:gd name="connsiteY2237" fmla="*/ 1910166 h 3403706"/>
              <a:gd name="connsiteX2238" fmla="*/ 2097697 w 12183480"/>
              <a:gd name="connsiteY2238" fmla="*/ 1910166 h 3403706"/>
              <a:gd name="connsiteX2239" fmla="*/ 2084917 w 12183480"/>
              <a:gd name="connsiteY2239" fmla="*/ 1910166 h 3403706"/>
              <a:gd name="connsiteX2240" fmla="*/ 2084917 w 12183480"/>
              <a:gd name="connsiteY2240" fmla="*/ 1897386 h 3403706"/>
              <a:gd name="connsiteX2241" fmla="*/ 2097697 w 12183480"/>
              <a:gd name="connsiteY2241" fmla="*/ 1910166 h 3403706"/>
              <a:gd name="connsiteX2242" fmla="*/ 2097697 w 12183480"/>
              <a:gd name="connsiteY2242" fmla="*/ 1910166 h 3403706"/>
              <a:gd name="connsiteX2243" fmla="*/ 2110477 w 12183480"/>
              <a:gd name="connsiteY2243" fmla="*/ 2677810 h 3403706"/>
              <a:gd name="connsiteX2244" fmla="*/ 2085343 w 12183480"/>
              <a:gd name="connsiteY2244" fmla="*/ 2665030 h 3403706"/>
              <a:gd name="connsiteX2245" fmla="*/ 2098123 w 12183480"/>
              <a:gd name="connsiteY2245" fmla="*/ 2652250 h 3403706"/>
              <a:gd name="connsiteX2246" fmla="*/ 2060209 w 12183480"/>
              <a:gd name="connsiteY2246" fmla="*/ 2639470 h 3403706"/>
              <a:gd name="connsiteX2247" fmla="*/ 2072989 w 12183480"/>
              <a:gd name="connsiteY2247" fmla="*/ 2626691 h 3403706"/>
              <a:gd name="connsiteX2248" fmla="*/ 2110902 w 12183480"/>
              <a:gd name="connsiteY2248" fmla="*/ 2639470 h 3403706"/>
              <a:gd name="connsiteX2249" fmla="*/ 2110477 w 12183480"/>
              <a:gd name="connsiteY2249" fmla="*/ 2677810 h 3403706"/>
              <a:gd name="connsiteX2250" fmla="*/ 2110477 w 12183480"/>
              <a:gd name="connsiteY2250" fmla="*/ 2677810 h 3403706"/>
              <a:gd name="connsiteX2251" fmla="*/ 2451699 w 12183480"/>
              <a:gd name="connsiteY2251" fmla="*/ 2476314 h 3403706"/>
              <a:gd name="connsiteX2252" fmla="*/ 2413786 w 12183480"/>
              <a:gd name="connsiteY2252" fmla="*/ 2489094 h 3403706"/>
              <a:gd name="connsiteX2253" fmla="*/ 2337958 w 12183480"/>
              <a:gd name="connsiteY2253" fmla="*/ 2451180 h 3403706"/>
              <a:gd name="connsiteX2254" fmla="*/ 2350738 w 12183480"/>
              <a:gd name="connsiteY2254" fmla="*/ 2438400 h 3403706"/>
              <a:gd name="connsiteX2255" fmla="*/ 2325604 w 12183480"/>
              <a:gd name="connsiteY2255" fmla="*/ 2438400 h 3403706"/>
              <a:gd name="connsiteX2256" fmla="*/ 2338384 w 12183480"/>
              <a:gd name="connsiteY2256" fmla="*/ 2425620 h 3403706"/>
              <a:gd name="connsiteX2257" fmla="*/ 2325604 w 12183480"/>
              <a:gd name="connsiteY2257" fmla="*/ 2425620 h 3403706"/>
              <a:gd name="connsiteX2258" fmla="*/ 2287691 w 12183480"/>
              <a:gd name="connsiteY2258" fmla="*/ 2400487 h 3403706"/>
              <a:gd name="connsiteX2259" fmla="*/ 2300471 w 12183480"/>
              <a:gd name="connsiteY2259" fmla="*/ 2387707 h 3403706"/>
              <a:gd name="connsiteX2260" fmla="*/ 2275337 w 12183480"/>
              <a:gd name="connsiteY2260" fmla="*/ 2374927 h 3403706"/>
              <a:gd name="connsiteX2261" fmla="*/ 2262557 w 12183480"/>
              <a:gd name="connsiteY2261" fmla="*/ 2387707 h 3403706"/>
              <a:gd name="connsiteX2262" fmla="*/ 2262557 w 12183480"/>
              <a:gd name="connsiteY2262" fmla="*/ 2374927 h 3403706"/>
              <a:gd name="connsiteX2263" fmla="*/ 2300471 w 12183480"/>
              <a:gd name="connsiteY2263" fmla="*/ 2362147 h 3403706"/>
              <a:gd name="connsiteX2264" fmla="*/ 2237423 w 12183480"/>
              <a:gd name="connsiteY2264" fmla="*/ 2349367 h 3403706"/>
              <a:gd name="connsiteX2265" fmla="*/ 2250203 w 12183480"/>
              <a:gd name="connsiteY2265" fmla="*/ 2336587 h 3403706"/>
              <a:gd name="connsiteX2266" fmla="*/ 2225069 w 12183480"/>
              <a:gd name="connsiteY2266" fmla="*/ 2323808 h 3403706"/>
              <a:gd name="connsiteX2267" fmla="*/ 2212289 w 12183480"/>
              <a:gd name="connsiteY2267" fmla="*/ 2273540 h 3403706"/>
              <a:gd name="connsiteX2268" fmla="*/ 2199510 w 12183480"/>
              <a:gd name="connsiteY2268" fmla="*/ 2273540 h 3403706"/>
              <a:gd name="connsiteX2269" fmla="*/ 2199510 w 12183480"/>
              <a:gd name="connsiteY2269" fmla="*/ 2286320 h 3403706"/>
              <a:gd name="connsiteX2270" fmla="*/ 2186730 w 12183480"/>
              <a:gd name="connsiteY2270" fmla="*/ 2273540 h 3403706"/>
              <a:gd name="connsiteX2271" fmla="*/ 2173950 w 12183480"/>
              <a:gd name="connsiteY2271" fmla="*/ 2248406 h 3403706"/>
              <a:gd name="connsiteX2272" fmla="*/ 2173950 w 12183480"/>
              <a:gd name="connsiteY2272" fmla="*/ 2248406 h 3403706"/>
              <a:gd name="connsiteX2273" fmla="*/ 2173950 w 12183480"/>
              <a:gd name="connsiteY2273" fmla="*/ 2223272 h 3403706"/>
              <a:gd name="connsiteX2274" fmla="*/ 2161170 w 12183480"/>
              <a:gd name="connsiteY2274" fmla="*/ 2223272 h 3403706"/>
              <a:gd name="connsiteX2275" fmla="*/ 2161170 w 12183480"/>
              <a:gd name="connsiteY2275" fmla="*/ 2210493 h 3403706"/>
              <a:gd name="connsiteX2276" fmla="*/ 2136036 w 12183480"/>
              <a:gd name="connsiteY2276" fmla="*/ 2197713 h 3403706"/>
              <a:gd name="connsiteX2277" fmla="*/ 2123256 w 12183480"/>
              <a:gd name="connsiteY2277" fmla="*/ 2197713 h 3403706"/>
              <a:gd name="connsiteX2278" fmla="*/ 2098123 w 12183480"/>
              <a:gd name="connsiteY2278" fmla="*/ 2159799 h 3403706"/>
              <a:gd name="connsiteX2279" fmla="*/ 2085343 w 12183480"/>
              <a:gd name="connsiteY2279" fmla="*/ 2134665 h 3403706"/>
              <a:gd name="connsiteX2280" fmla="*/ 2072563 w 12183480"/>
              <a:gd name="connsiteY2280" fmla="*/ 2134665 h 3403706"/>
              <a:gd name="connsiteX2281" fmla="*/ 2072563 w 12183480"/>
              <a:gd name="connsiteY2281" fmla="*/ 2121885 h 3403706"/>
              <a:gd name="connsiteX2282" fmla="*/ 2009515 w 12183480"/>
              <a:gd name="connsiteY2282" fmla="*/ 2096752 h 3403706"/>
              <a:gd name="connsiteX2283" fmla="*/ 1996736 w 12183480"/>
              <a:gd name="connsiteY2283" fmla="*/ 2071618 h 3403706"/>
              <a:gd name="connsiteX2284" fmla="*/ 1946042 w 12183480"/>
              <a:gd name="connsiteY2284" fmla="*/ 2046484 h 3403706"/>
              <a:gd name="connsiteX2285" fmla="*/ 1895349 w 12183480"/>
              <a:gd name="connsiteY2285" fmla="*/ 1983437 h 3403706"/>
              <a:gd name="connsiteX2286" fmla="*/ 1882569 w 12183480"/>
              <a:gd name="connsiteY2286" fmla="*/ 1996217 h 3403706"/>
              <a:gd name="connsiteX2287" fmla="*/ 1857435 w 12183480"/>
              <a:gd name="connsiteY2287" fmla="*/ 1958303 h 3403706"/>
              <a:gd name="connsiteX2288" fmla="*/ 1819521 w 12183480"/>
              <a:gd name="connsiteY2288" fmla="*/ 1958303 h 3403706"/>
              <a:gd name="connsiteX2289" fmla="*/ 1844655 w 12183480"/>
              <a:gd name="connsiteY2289" fmla="*/ 1945523 h 3403706"/>
              <a:gd name="connsiteX2290" fmla="*/ 1819521 w 12183480"/>
              <a:gd name="connsiteY2290" fmla="*/ 1920389 h 3403706"/>
              <a:gd name="connsiteX2291" fmla="*/ 1794388 w 12183480"/>
              <a:gd name="connsiteY2291" fmla="*/ 1907610 h 3403706"/>
              <a:gd name="connsiteX2292" fmla="*/ 1781608 w 12183480"/>
              <a:gd name="connsiteY2292" fmla="*/ 1920389 h 3403706"/>
              <a:gd name="connsiteX2293" fmla="*/ 1768828 w 12183480"/>
              <a:gd name="connsiteY2293" fmla="*/ 1907610 h 3403706"/>
              <a:gd name="connsiteX2294" fmla="*/ 1869789 w 12183480"/>
              <a:gd name="connsiteY2294" fmla="*/ 1894830 h 3403706"/>
              <a:gd name="connsiteX2295" fmla="*/ 1907702 w 12183480"/>
              <a:gd name="connsiteY2295" fmla="*/ 1919963 h 3403706"/>
              <a:gd name="connsiteX2296" fmla="*/ 1920482 w 12183480"/>
              <a:gd name="connsiteY2296" fmla="*/ 1919963 h 3403706"/>
              <a:gd name="connsiteX2297" fmla="*/ 1996310 w 12183480"/>
              <a:gd name="connsiteY2297" fmla="*/ 1995365 h 3403706"/>
              <a:gd name="connsiteX2298" fmla="*/ 2034223 w 12183480"/>
              <a:gd name="connsiteY2298" fmla="*/ 2033278 h 3403706"/>
              <a:gd name="connsiteX2299" fmla="*/ 2034223 w 12183480"/>
              <a:gd name="connsiteY2299" fmla="*/ 2033278 h 3403706"/>
              <a:gd name="connsiteX2300" fmla="*/ 2034223 w 12183480"/>
              <a:gd name="connsiteY2300" fmla="*/ 2033278 h 3403706"/>
              <a:gd name="connsiteX2301" fmla="*/ 2021443 w 12183480"/>
              <a:gd name="connsiteY2301" fmla="*/ 2033278 h 3403706"/>
              <a:gd name="connsiteX2302" fmla="*/ 2059357 w 12183480"/>
              <a:gd name="connsiteY2302" fmla="*/ 2058412 h 3403706"/>
              <a:gd name="connsiteX2303" fmla="*/ 2072137 w 12183480"/>
              <a:gd name="connsiteY2303" fmla="*/ 2058412 h 3403706"/>
              <a:gd name="connsiteX2304" fmla="*/ 2110051 w 12183480"/>
              <a:gd name="connsiteY2304" fmla="*/ 2083546 h 3403706"/>
              <a:gd name="connsiteX2305" fmla="*/ 2110051 w 12183480"/>
              <a:gd name="connsiteY2305" fmla="*/ 2121460 h 3403706"/>
              <a:gd name="connsiteX2306" fmla="*/ 2135184 w 12183480"/>
              <a:gd name="connsiteY2306" fmla="*/ 2108680 h 3403706"/>
              <a:gd name="connsiteX2307" fmla="*/ 2122404 w 12183480"/>
              <a:gd name="connsiteY2307" fmla="*/ 2121460 h 3403706"/>
              <a:gd name="connsiteX2308" fmla="*/ 2160318 w 12183480"/>
              <a:gd name="connsiteY2308" fmla="*/ 2134239 h 3403706"/>
              <a:gd name="connsiteX2309" fmla="*/ 2135184 w 12183480"/>
              <a:gd name="connsiteY2309" fmla="*/ 2147019 h 3403706"/>
              <a:gd name="connsiteX2310" fmla="*/ 2185878 w 12183480"/>
              <a:gd name="connsiteY2310" fmla="*/ 2197287 h 3403706"/>
              <a:gd name="connsiteX2311" fmla="*/ 2211011 w 12183480"/>
              <a:gd name="connsiteY2311" fmla="*/ 2197287 h 3403706"/>
              <a:gd name="connsiteX2312" fmla="*/ 2198232 w 12183480"/>
              <a:gd name="connsiteY2312" fmla="*/ 2210067 h 3403706"/>
              <a:gd name="connsiteX2313" fmla="*/ 2236145 w 12183480"/>
              <a:gd name="connsiteY2313" fmla="*/ 2235201 h 3403706"/>
              <a:gd name="connsiteX2314" fmla="*/ 2223365 w 12183480"/>
              <a:gd name="connsiteY2314" fmla="*/ 2235201 h 3403706"/>
              <a:gd name="connsiteX2315" fmla="*/ 2236145 w 12183480"/>
              <a:gd name="connsiteY2315" fmla="*/ 2247980 h 3403706"/>
              <a:gd name="connsiteX2316" fmla="*/ 2236145 w 12183480"/>
              <a:gd name="connsiteY2316" fmla="*/ 2260760 h 3403706"/>
              <a:gd name="connsiteX2317" fmla="*/ 2311973 w 12183480"/>
              <a:gd name="connsiteY2317" fmla="*/ 2336161 h 3403706"/>
              <a:gd name="connsiteX2318" fmla="*/ 2337106 w 12183480"/>
              <a:gd name="connsiteY2318" fmla="*/ 2386429 h 3403706"/>
              <a:gd name="connsiteX2319" fmla="*/ 2400154 w 12183480"/>
              <a:gd name="connsiteY2319" fmla="*/ 2373649 h 3403706"/>
              <a:gd name="connsiteX2320" fmla="*/ 2349460 w 12183480"/>
              <a:gd name="connsiteY2320" fmla="*/ 2386429 h 3403706"/>
              <a:gd name="connsiteX2321" fmla="*/ 2400154 w 12183480"/>
              <a:gd name="connsiteY2321" fmla="*/ 2424343 h 3403706"/>
              <a:gd name="connsiteX2322" fmla="*/ 2451699 w 12183480"/>
              <a:gd name="connsiteY2322" fmla="*/ 2476314 h 3403706"/>
              <a:gd name="connsiteX2323" fmla="*/ 2489613 w 12183480"/>
              <a:gd name="connsiteY2323" fmla="*/ 2501448 h 3403706"/>
              <a:gd name="connsiteX2324" fmla="*/ 2451699 w 12183480"/>
              <a:gd name="connsiteY2324" fmla="*/ 2476314 h 3403706"/>
              <a:gd name="connsiteX2325" fmla="*/ 2451699 w 12183480"/>
              <a:gd name="connsiteY2325" fmla="*/ 2476314 h 3403706"/>
              <a:gd name="connsiteX2326" fmla="*/ 3197618 w 12183480"/>
              <a:gd name="connsiteY2326" fmla="*/ 2841393 h 3403706"/>
              <a:gd name="connsiteX2327" fmla="*/ 3184838 w 12183480"/>
              <a:gd name="connsiteY2327" fmla="*/ 2828613 h 3403706"/>
              <a:gd name="connsiteX2328" fmla="*/ 3134144 w 12183480"/>
              <a:gd name="connsiteY2328" fmla="*/ 2828613 h 3403706"/>
              <a:gd name="connsiteX2329" fmla="*/ 3121365 w 12183480"/>
              <a:gd name="connsiteY2329" fmla="*/ 2815833 h 3403706"/>
              <a:gd name="connsiteX2330" fmla="*/ 3108585 w 12183480"/>
              <a:gd name="connsiteY2330" fmla="*/ 2815833 h 3403706"/>
              <a:gd name="connsiteX2331" fmla="*/ 3083451 w 12183480"/>
              <a:gd name="connsiteY2331" fmla="*/ 2790699 h 3403706"/>
              <a:gd name="connsiteX2332" fmla="*/ 3007624 w 12183480"/>
              <a:gd name="connsiteY2332" fmla="*/ 2790699 h 3403706"/>
              <a:gd name="connsiteX2333" fmla="*/ 2982490 w 12183480"/>
              <a:gd name="connsiteY2333" fmla="*/ 2765565 h 3403706"/>
              <a:gd name="connsiteX2334" fmla="*/ 2969710 w 12183480"/>
              <a:gd name="connsiteY2334" fmla="*/ 2765565 h 3403706"/>
              <a:gd name="connsiteX2335" fmla="*/ 2944576 w 12183480"/>
              <a:gd name="connsiteY2335" fmla="*/ 2740432 h 3403706"/>
              <a:gd name="connsiteX2336" fmla="*/ 2893883 w 12183480"/>
              <a:gd name="connsiteY2336" fmla="*/ 2753211 h 3403706"/>
              <a:gd name="connsiteX2337" fmla="*/ 2893883 w 12183480"/>
              <a:gd name="connsiteY2337" fmla="*/ 2740432 h 3403706"/>
              <a:gd name="connsiteX2338" fmla="*/ 2919017 w 12183480"/>
              <a:gd name="connsiteY2338" fmla="*/ 2727652 h 3403706"/>
              <a:gd name="connsiteX2339" fmla="*/ 2893883 w 12183480"/>
              <a:gd name="connsiteY2339" fmla="*/ 2727652 h 3403706"/>
              <a:gd name="connsiteX2340" fmla="*/ 2906663 w 12183480"/>
              <a:gd name="connsiteY2340" fmla="*/ 2702518 h 3403706"/>
              <a:gd name="connsiteX2341" fmla="*/ 2805702 w 12183480"/>
              <a:gd name="connsiteY2341" fmla="*/ 2664604 h 3403706"/>
              <a:gd name="connsiteX2342" fmla="*/ 2818482 w 12183480"/>
              <a:gd name="connsiteY2342" fmla="*/ 2651824 h 3403706"/>
              <a:gd name="connsiteX2343" fmla="*/ 2755434 w 12183480"/>
              <a:gd name="connsiteY2343" fmla="*/ 2639045 h 3403706"/>
              <a:gd name="connsiteX2344" fmla="*/ 2755434 w 12183480"/>
              <a:gd name="connsiteY2344" fmla="*/ 2613911 h 3403706"/>
              <a:gd name="connsiteX2345" fmla="*/ 2730300 w 12183480"/>
              <a:gd name="connsiteY2345" fmla="*/ 2613911 h 3403706"/>
              <a:gd name="connsiteX2346" fmla="*/ 2679607 w 12183480"/>
              <a:gd name="connsiteY2346" fmla="*/ 2588777 h 3403706"/>
              <a:gd name="connsiteX2347" fmla="*/ 2679607 w 12183480"/>
              <a:gd name="connsiteY2347" fmla="*/ 2575997 h 3403706"/>
              <a:gd name="connsiteX2348" fmla="*/ 2654473 w 12183480"/>
              <a:gd name="connsiteY2348" fmla="*/ 2575997 h 3403706"/>
              <a:gd name="connsiteX2349" fmla="*/ 2629339 w 12183480"/>
              <a:gd name="connsiteY2349" fmla="*/ 2550863 h 3403706"/>
              <a:gd name="connsiteX2350" fmla="*/ 2629339 w 12183480"/>
              <a:gd name="connsiteY2350" fmla="*/ 2563643 h 3403706"/>
              <a:gd name="connsiteX2351" fmla="*/ 2604206 w 12183480"/>
              <a:gd name="connsiteY2351" fmla="*/ 2563643 h 3403706"/>
              <a:gd name="connsiteX2352" fmla="*/ 2604206 w 12183480"/>
              <a:gd name="connsiteY2352" fmla="*/ 2525730 h 3403706"/>
              <a:gd name="connsiteX2353" fmla="*/ 2604206 w 12183480"/>
              <a:gd name="connsiteY2353" fmla="*/ 2525730 h 3403706"/>
              <a:gd name="connsiteX2354" fmla="*/ 2604206 w 12183480"/>
              <a:gd name="connsiteY2354" fmla="*/ 2512950 h 3403706"/>
              <a:gd name="connsiteX2355" fmla="*/ 2616985 w 12183480"/>
              <a:gd name="connsiteY2355" fmla="*/ 2525730 h 3403706"/>
              <a:gd name="connsiteX2356" fmla="*/ 2616985 w 12183480"/>
              <a:gd name="connsiteY2356" fmla="*/ 2512950 h 3403706"/>
              <a:gd name="connsiteX2357" fmla="*/ 2591852 w 12183480"/>
              <a:gd name="connsiteY2357" fmla="*/ 2500170 h 3403706"/>
              <a:gd name="connsiteX2358" fmla="*/ 2604632 w 12183480"/>
              <a:gd name="connsiteY2358" fmla="*/ 2500170 h 3403706"/>
              <a:gd name="connsiteX2359" fmla="*/ 2604632 w 12183480"/>
              <a:gd name="connsiteY2359" fmla="*/ 2500170 h 3403706"/>
              <a:gd name="connsiteX2360" fmla="*/ 2566718 w 12183480"/>
              <a:gd name="connsiteY2360" fmla="*/ 2500170 h 3403706"/>
              <a:gd name="connsiteX2361" fmla="*/ 2541584 w 12183480"/>
              <a:gd name="connsiteY2361" fmla="*/ 2487390 h 3403706"/>
              <a:gd name="connsiteX2362" fmla="*/ 2541584 w 12183480"/>
              <a:gd name="connsiteY2362" fmla="*/ 2474610 h 3403706"/>
              <a:gd name="connsiteX2363" fmla="*/ 2503671 w 12183480"/>
              <a:gd name="connsiteY2363" fmla="*/ 2424343 h 3403706"/>
              <a:gd name="connsiteX2364" fmla="*/ 2465757 w 12183480"/>
              <a:gd name="connsiteY2364" fmla="*/ 2386429 h 3403706"/>
              <a:gd name="connsiteX2365" fmla="*/ 2465757 w 12183480"/>
              <a:gd name="connsiteY2365" fmla="*/ 2386429 h 3403706"/>
              <a:gd name="connsiteX2366" fmla="*/ 2402710 w 12183480"/>
              <a:gd name="connsiteY2366" fmla="*/ 2348515 h 3403706"/>
              <a:gd name="connsiteX2367" fmla="*/ 2427843 w 12183480"/>
              <a:gd name="connsiteY2367" fmla="*/ 2335735 h 3403706"/>
              <a:gd name="connsiteX2368" fmla="*/ 2377150 w 12183480"/>
              <a:gd name="connsiteY2368" fmla="*/ 2335735 h 3403706"/>
              <a:gd name="connsiteX2369" fmla="*/ 2364370 w 12183480"/>
              <a:gd name="connsiteY2369" fmla="*/ 2297822 h 3403706"/>
              <a:gd name="connsiteX2370" fmla="*/ 2377150 w 12183480"/>
              <a:gd name="connsiteY2370" fmla="*/ 2297822 h 3403706"/>
              <a:gd name="connsiteX2371" fmla="*/ 2288543 w 12183480"/>
              <a:gd name="connsiteY2371" fmla="*/ 2234774 h 3403706"/>
              <a:gd name="connsiteX2372" fmla="*/ 2263409 w 12183480"/>
              <a:gd name="connsiteY2372" fmla="*/ 2196861 h 3403706"/>
              <a:gd name="connsiteX2373" fmla="*/ 2212716 w 12183480"/>
              <a:gd name="connsiteY2373" fmla="*/ 2158947 h 3403706"/>
              <a:gd name="connsiteX2374" fmla="*/ 2199936 w 12183480"/>
              <a:gd name="connsiteY2374" fmla="*/ 2158947 h 3403706"/>
              <a:gd name="connsiteX2375" fmla="*/ 2174802 w 12183480"/>
              <a:gd name="connsiteY2375" fmla="*/ 2121034 h 3403706"/>
              <a:gd name="connsiteX2376" fmla="*/ 2162022 w 12183480"/>
              <a:gd name="connsiteY2376" fmla="*/ 2121034 h 3403706"/>
              <a:gd name="connsiteX2377" fmla="*/ 2136888 w 12183480"/>
              <a:gd name="connsiteY2377" fmla="*/ 2057986 h 3403706"/>
              <a:gd name="connsiteX2378" fmla="*/ 2098975 w 12183480"/>
              <a:gd name="connsiteY2378" fmla="*/ 2032852 h 3403706"/>
              <a:gd name="connsiteX2379" fmla="*/ 2061061 w 12183480"/>
              <a:gd name="connsiteY2379" fmla="*/ 1982585 h 3403706"/>
              <a:gd name="connsiteX2380" fmla="*/ 2061061 w 12183480"/>
              <a:gd name="connsiteY2380" fmla="*/ 1982585 h 3403706"/>
              <a:gd name="connsiteX2381" fmla="*/ 2048281 w 12183480"/>
              <a:gd name="connsiteY2381" fmla="*/ 1944671 h 3403706"/>
              <a:gd name="connsiteX2382" fmla="*/ 2061061 w 12183480"/>
              <a:gd name="connsiteY2382" fmla="*/ 1944671 h 3403706"/>
              <a:gd name="connsiteX2383" fmla="*/ 2023147 w 12183480"/>
              <a:gd name="connsiteY2383" fmla="*/ 1931891 h 3403706"/>
              <a:gd name="connsiteX2384" fmla="*/ 2048281 w 12183480"/>
              <a:gd name="connsiteY2384" fmla="*/ 1893978 h 3403706"/>
              <a:gd name="connsiteX2385" fmla="*/ 2061061 w 12183480"/>
              <a:gd name="connsiteY2385" fmla="*/ 1919111 h 3403706"/>
              <a:gd name="connsiteX2386" fmla="*/ 2073841 w 12183480"/>
              <a:gd name="connsiteY2386" fmla="*/ 1906332 h 3403706"/>
              <a:gd name="connsiteX2387" fmla="*/ 2098975 w 12183480"/>
              <a:gd name="connsiteY2387" fmla="*/ 1931465 h 3403706"/>
              <a:gd name="connsiteX2388" fmla="*/ 2086195 w 12183480"/>
              <a:gd name="connsiteY2388" fmla="*/ 1931465 h 3403706"/>
              <a:gd name="connsiteX2389" fmla="*/ 2098975 w 12183480"/>
              <a:gd name="connsiteY2389" fmla="*/ 1944245 h 3403706"/>
              <a:gd name="connsiteX2390" fmla="*/ 2098975 w 12183480"/>
              <a:gd name="connsiteY2390" fmla="*/ 1957025 h 3403706"/>
              <a:gd name="connsiteX2391" fmla="*/ 2162022 w 12183480"/>
              <a:gd name="connsiteY2391" fmla="*/ 1994939 h 3403706"/>
              <a:gd name="connsiteX2392" fmla="*/ 2174802 w 12183480"/>
              <a:gd name="connsiteY2392" fmla="*/ 2020072 h 3403706"/>
              <a:gd name="connsiteX2393" fmla="*/ 2212716 w 12183480"/>
              <a:gd name="connsiteY2393" fmla="*/ 2045206 h 3403706"/>
              <a:gd name="connsiteX2394" fmla="*/ 2212716 w 12183480"/>
              <a:gd name="connsiteY2394" fmla="*/ 2045206 h 3403706"/>
              <a:gd name="connsiteX2395" fmla="*/ 2212716 w 12183480"/>
              <a:gd name="connsiteY2395" fmla="*/ 2070340 h 3403706"/>
              <a:gd name="connsiteX2396" fmla="*/ 2275763 w 12183480"/>
              <a:gd name="connsiteY2396" fmla="*/ 2120608 h 3403706"/>
              <a:gd name="connsiteX2397" fmla="*/ 2338810 w 12183480"/>
              <a:gd name="connsiteY2397" fmla="*/ 2183655 h 3403706"/>
              <a:gd name="connsiteX2398" fmla="*/ 2338810 w 12183480"/>
              <a:gd name="connsiteY2398" fmla="*/ 2208789 h 3403706"/>
              <a:gd name="connsiteX2399" fmla="*/ 2376724 w 12183480"/>
              <a:gd name="connsiteY2399" fmla="*/ 2196009 h 3403706"/>
              <a:gd name="connsiteX2400" fmla="*/ 2363944 w 12183480"/>
              <a:gd name="connsiteY2400" fmla="*/ 2158095 h 3403706"/>
              <a:gd name="connsiteX2401" fmla="*/ 2326030 w 12183480"/>
              <a:gd name="connsiteY2401" fmla="*/ 2132961 h 3403706"/>
              <a:gd name="connsiteX2402" fmla="*/ 2326030 w 12183480"/>
              <a:gd name="connsiteY2402" fmla="*/ 2107828 h 3403706"/>
              <a:gd name="connsiteX2403" fmla="*/ 2288117 w 12183480"/>
              <a:gd name="connsiteY2403" fmla="*/ 2095048 h 3403706"/>
              <a:gd name="connsiteX2404" fmla="*/ 2300897 w 12183480"/>
              <a:gd name="connsiteY2404" fmla="*/ 2069914 h 3403706"/>
              <a:gd name="connsiteX2405" fmla="*/ 2275763 w 12183480"/>
              <a:gd name="connsiteY2405" fmla="*/ 2069914 h 3403706"/>
              <a:gd name="connsiteX2406" fmla="*/ 2288543 w 12183480"/>
              <a:gd name="connsiteY2406" fmla="*/ 2057134 h 3403706"/>
              <a:gd name="connsiteX2407" fmla="*/ 2288543 w 12183480"/>
              <a:gd name="connsiteY2407" fmla="*/ 2057134 h 3403706"/>
              <a:gd name="connsiteX2408" fmla="*/ 2326457 w 12183480"/>
              <a:gd name="connsiteY2408" fmla="*/ 2044354 h 3403706"/>
              <a:gd name="connsiteX2409" fmla="*/ 2377150 w 12183480"/>
              <a:gd name="connsiteY2409" fmla="*/ 2119755 h 3403706"/>
              <a:gd name="connsiteX2410" fmla="*/ 2415064 w 12183480"/>
              <a:gd name="connsiteY2410" fmla="*/ 2132535 h 3403706"/>
              <a:gd name="connsiteX2411" fmla="*/ 2465757 w 12183480"/>
              <a:gd name="connsiteY2411" fmla="*/ 2157669 h 3403706"/>
              <a:gd name="connsiteX2412" fmla="*/ 2465757 w 12183480"/>
              <a:gd name="connsiteY2412" fmla="*/ 2182803 h 3403706"/>
              <a:gd name="connsiteX2413" fmla="*/ 2478537 w 12183480"/>
              <a:gd name="connsiteY2413" fmla="*/ 2170023 h 3403706"/>
              <a:gd name="connsiteX2414" fmla="*/ 2491317 w 12183480"/>
              <a:gd name="connsiteY2414" fmla="*/ 2182803 h 3403706"/>
              <a:gd name="connsiteX2415" fmla="*/ 2478537 w 12183480"/>
              <a:gd name="connsiteY2415" fmla="*/ 2195583 h 3403706"/>
              <a:gd name="connsiteX2416" fmla="*/ 2529230 w 12183480"/>
              <a:gd name="connsiteY2416" fmla="*/ 2233496 h 3403706"/>
              <a:gd name="connsiteX2417" fmla="*/ 2529230 w 12183480"/>
              <a:gd name="connsiteY2417" fmla="*/ 2246276 h 3403706"/>
              <a:gd name="connsiteX2418" fmla="*/ 2554364 w 12183480"/>
              <a:gd name="connsiteY2418" fmla="*/ 2271410 h 3403706"/>
              <a:gd name="connsiteX2419" fmla="*/ 2579498 w 12183480"/>
              <a:gd name="connsiteY2419" fmla="*/ 2271410 h 3403706"/>
              <a:gd name="connsiteX2420" fmla="*/ 2566718 w 12183480"/>
              <a:gd name="connsiteY2420" fmla="*/ 2309324 h 3403706"/>
              <a:gd name="connsiteX2421" fmla="*/ 2604632 w 12183480"/>
              <a:gd name="connsiteY2421" fmla="*/ 2322104 h 3403706"/>
              <a:gd name="connsiteX2422" fmla="*/ 2591852 w 12183480"/>
              <a:gd name="connsiteY2422" fmla="*/ 2347237 h 3403706"/>
              <a:gd name="connsiteX2423" fmla="*/ 2604632 w 12183480"/>
              <a:gd name="connsiteY2423" fmla="*/ 2372371 h 3403706"/>
              <a:gd name="connsiteX2424" fmla="*/ 2680459 w 12183480"/>
              <a:gd name="connsiteY2424" fmla="*/ 2372371 h 3403706"/>
              <a:gd name="connsiteX2425" fmla="*/ 2705593 w 12183480"/>
              <a:gd name="connsiteY2425" fmla="*/ 2435419 h 3403706"/>
              <a:gd name="connsiteX2426" fmla="*/ 2692813 w 12183480"/>
              <a:gd name="connsiteY2426" fmla="*/ 2435419 h 3403706"/>
              <a:gd name="connsiteX2427" fmla="*/ 2705593 w 12183480"/>
              <a:gd name="connsiteY2427" fmla="*/ 2460552 h 3403706"/>
              <a:gd name="connsiteX2428" fmla="*/ 2718373 w 12183480"/>
              <a:gd name="connsiteY2428" fmla="*/ 2473332 h 3403706"/>
              <a:gd name="connsiteX2429" fmla="*/ 2769066 w 12183480"/>
              <a:gd name="connsiteY2429" fmla="*/ 2460552 h 3403706"/>
              <a:gd name="connsiteX2430" fmla="*/ 2781846 w 12183480"/>
              <a:gd name="connsiteY2430" fmla="*/ 2485686 h 3403706"/>
              <a:gd name="connsiteX2431" fmla="*/ 2769066 w 12183480"/>
              <a:gd name="connsiteY2431" fmla="*/ 2485686 h 3403706"/>
              <a:gd name="connsiteX2432" fmla="*/ 2769066 w 12183480"/>
              <a:gd name="connsiteY2432" fmla="*/ 2498466 h 3403706"/>
              <a:gd name="connsiteX2433" fmla="*/ 2844893 w 12183480"/>
              <a:gd name="connsiteY2433" fmla="*/ 2511246 h 3403706"/>
              <a:gd name="connsiteX2434" fmla="*/ 2857673 w 12183480"/>
              <a:gd name="connsiteY2434" fmla="*/ 2498466 h 3403706"/>
              <a:gd name="connsiteX2435" fmla="*/ 2870453 w 12183480"/>
              <a:gd name="connsiteY2435" fmla="*/ 2523600 h 3403706"/>
              <a:gd name="connsiteX2436" fmla="*/ 2819760 w 12183480"/>
              <a:gd name="connsiteY2436" fmla="*/ 2536379 h 3403706"/>
              <a:gd name="connsiteX2437" fmla="*/ 2806980 w 12183480"/>
              <a:gd name="connsiteY2437" fmla="*/ 2549159 h 3403706"/>
              <a:gd name="connsiteX2438" fmla="*/ 2857673 w 12183480"/>
              <a:gd name="connsiteY2438" fmla="*/ 2587073 h 3403706"/>
              <a:gd name="connsiteX2439" fmla="*/ 2870453 w 12183480"/>
              <a:gd name="connsiteY2439" fmla="*/ 2587073 h 3403706"/>
              <a:gd name="connsiteX2440" fmla="*/ 2870453 w 12183480"/>
              <a:gd name="connsiteY2440" fmla="*/ 2599853 h 3403706"/>
              <a:gd name="connsiteX2441" fmla="*/ 2895587 w 12183480"/>
              <a:gd name="connsiteY2441" fmla="*/ 2612633 h 3403706"/>
              <a:gd name="connsiteX2442" fmla="*/ 2870453 w 12183480"/>
              <a:gd name="connsiteY2442" fmla="*/ 2650546 h 3403706"/>
              <a:gd name="connsiteX2443" fmla="*/ 2921147 w 12183480"/>
              <a:gd name="connsiteY2443" fmla="*/ 2688460 h 3403706"/>
              <a:gd name="connsiteX2444" fmla="*/ 2946280 w 12183480"/>
              <a:gd name="connsiteY2444" fmla="*/ 2688460 h 3403706"/>
              <a:gd name="connsiteX2445" fmla="*/ 2933501 w 12183480"/>
              <a:gd name="connsiteY2445" fmla="*/ 2688460 h 3403706"/>
              <a:gd name="connsiteX2446" fmla="*/ 2958634 w 12183480"/>
              <a:gd name="connsiteY2446" fmla="*/ 2688460 h 3403706"/>
              <a:gd name="connsiteX2447" fmla="*/ 2958634 w 12183480"/>
              <a:gd name="connsiteY2447" fmla="*/ 2688460 h 3403706"/>
              <a:gd name="connsiteX2448" fmla="*/ 2958634 w 12183480"/>
              <a:gd name="connsiteY2448" fmla="*/ 2701240 h 3403706"/>
              <a:gd name="connsiteX2449" fmla="*/ 2983768 w 12183480"/>
              <a:gd name="connsiteY2449" fmla="*/ 2714020 h 3403706"/>
              <a:gd name="connsiteX2450" fmla="*/ 2996548 w 12183480"/>
              <a:gd name="connsiteY2450" fmla="*/ 2714020 h 3403706"/>
              <a:gd name="connsiteX2451" fmla="*/ 2971414 w 12183480"/>
              <a:gd name="connsiteY2451" fmla="*/ 2688886 h 3403706"/>
              <a:gd name="connsiteX2452" fmla="*/ 3022108 w 12183480"/>
              <a:gd name="connsiteY2452" fmla="*/ 2701666 h 3403706"/>
              <a:gd name="connsiteX2453" fmla="*/ 3022108 w 12183480"/>
              <a:gd name="connsiteY2453" fmla="*/ 2726800 h 3403706"/>
              <a:gd name="connsiteX2454" fmla="*/ 3034887 w 12183480"/>
              <a:gd name="connsiteY2454" fmla="*/ 2739579 h 3403706"/>
              <a:gd name="connsiteX2455" fmla="*/ 3047667 w 12183480"/>
              <a:gd name="connsiteY2455" fmla="*/ 2739579 h 3403706"/>
              <a:gd name="connsiteX2456" fmla="*/ 3085581 w 12183480"/>
              <a:gd name="connsiteY2456" fmla="*/ 2764713 h 3403706"/>
              <a:gd name="connsiteX2457" fmla="*/ 3123495 w 12183480"/>
              <a:gd name="connsiteY2457" fmla="*/ 2789847 h 3403706"/>
              <a:gd name="connsiteX2458" fmla="*/ 3199322 w 12183480"/>
              <a:gd name="connsiteY2458" fmla="*/ 2814981 h 3403706"/>
              <a:gd name="connsiteX2459" fmla="*/ 3197618 w 12183480"/>
              <a:gd name="connsiteY2459" fmla="*/ 2841393 h 3403706"/>
              <a:gd name="connsiteX2460" fmla="*/ 3197618 w 12183480"/>
              <a:gd name="connsiteY2460" fmla="*/ 2841393 h 3403706"/>
              <a:gd name="connsiteX2461" fmla="*/ 3235958 w 12183480"/>
              <a:gd name="connsiteY2461" fmla="*/ 2577275 h 3403706"/>
              <a:gd name="connsiteX2462" fmla="*/ 3210824 w 12183480"/>
              <a:gd name="connsiteY2462" fmla="*/ 2552141 h 3403706"/>
              <a:gd name="connsiteX2463" fmla="*/ 3160130 w 12183480"/>
              <a:gd name="connsiteY2463" fmla="*/ 2539361 h 3403706"/>
              <a:gd name="connsiteX2464" fmla="*/ 3172910 w 12183480"/>
              <a:gd name="connsiteY2464" fmla="*/ 2539361 h 3403706"/>
              <a:gd name="connsiteX2465" fmla="*/ 3122217 w 12183480"/>
              <a:gd name="connsiteY2465" fmla="*/ 2526582 h 3403706"/>
              <a:gd name="connsiteX2466" fmla="*/ 3122217 w 12183480"/>
              <a:gd name="connsiteY2466" fmla="*/ 2526582 h 3403706"/>
              <a:gd name="connsiteX2467" fmla="*/ 3109437 w 12183480"/>
              <a:gd name="connsiteY2467" fmla="*/ 2501448 h 3403706"/>
              <a:gd name="connsiteX2468" fmla="*/ 3122217 w 12183480"/>
              <a:gd name="connsiteY2468" fmla="*/ 2501448 h 3403706"/>
              <a:gd name="connsiteX2469" fmla="*/ 3084303 w 12183480"/>
              <a:gd name="connsiteY2469" fmla="*/ 2501448 h 3403706"/>
              <a:gd name="connsiteX2470" fmla="*/ 3097083 w 12183480"/>
              <a:gd name="connsiteY2470" fmla="*/ 2488668 h 3403706"/>
              <a:gd name="connsiteX2471" fmla="*/ 3021256 w 12183480"/>
              <a:gd name="connsiteY2471" fmla="*/ 2450754 h 3403706"/>
              <a:gd name="connsiteX2472" fmla="*/ 2996122 w 12183480"/>
              <a:gd name="connsiteY2472" fmla="*/ 2450754 h 3403706"/>
              <a:gd name="connsiteX2473" fmla="*/ 2996122 w 12183480"/>
              <a:gd name="connsiteY2473" fmla="*/ 2425620 h 3403706"/>
              <a:gd name="connsiteX2474" fmla="*/ 2983342 w 12183480"/>
              <a:gd name="connsiteY2474" fmla="*/ 2425620 h 3403706"/>
              <a:gd name="connsiteX2475" fmla="*/ 2983342 w 12183480"/>
              <a:gd name="connsiteY2475" fmla="*/ 2400487 h 3403706"/>
              <a:gd name="connsiteX2476" fmla="*/ 2996122 w 12183480"/>
              <a:gd name="connsiteY2476" fmla="*/ 2400487 h 3403706"/>
              <a:gd name="connsiteX2477" fmla="*/ 2983342 w 12183480"/>
              <a:gd name="connsiteY2477" fmla="*/ 2400487 h 3403706"/>
              <a:gd name="connsiteX2478" fmla="*/ 2970562 w 12183480"/>
              <a:gd name="connsiteY2478" fmla="*/ 2400487 h 3403706"/>
              <a:gd name="connsiteX2479" fmla="*/ 2983342 w 12183480"/>
              <a:gd name="connsiteY2479" fmla="*/ 2387707 h 3403706"/>
              <a:gd name="connsiteX2480" fmla="*/ 2958208 w 12183480"/>
              <a:gd name="connsiteY2480" fmla="*/ 2387707 h 3403706"/>
              <a:gd name="connsiteX2481" fmla="*/ 2958208 w 12183480"/>
              <a:gd name="connsiteY2481" fmla="*/ 2374927 h 3403706"/>
              <a:gd name="connsiteX2482" fmla="*/ 2933074 w 12183480"/>
              <a:gd name="connsiteY2482" fmla="*/ 2374927 h 3403706"/>
              <a:gd name="connsiteX2483" fmla="*/ 2907941 w 12183480"/>
              <a:gd name="connsiteY2483" fmla="*/ 2324660 h 3403706"/>
              <a:gd name="connsiteX2484" fmla="*/ 2882807 w 12183480"/>
              <a:gd name="connsiteY2484" fmla="*/ 2337440 h 3403706"/>
              <a:gd name="connsiteX2485" fmla="*/ 2882807 w 12183480"/>
              <a:gd name="connsiteY2485" fmla="*/ 2337440 h 3403706"/>
              <a:gd name="connsiteX2486" fmla="*/ 2882807 w 12183480"/>
              <a:gd name="connsiteY2486" fmla="*/ 2337440 h 3403706"/>
              <a:gd name="connsiteX2487" fmla="*/ 2882807 w 12183480"/>
              <a:gd name="connsiteY2487" fmla="*/ 2337440 h 3403706"/>
              <a:gd name="connsiteX2488" fmla="*/ 2882807 w 12183480"/>
              <a:gd name="connsiteY2488" fmla="*/ 2337440 h 3403706"/>
              <a:gd name="connsiteX2489" fmla="*/ 2832113 w 12183480"/>
              <a:gd name="connsiteY2489" fmla="*/ 2312306 h 3403706"/>
              <a:gd name="connsiteX2490" fmla="*/ 2819333 w 12183480"/>
              <a:gd name="connsiteY2490" fmla="*/ 2287172 h 3403706"/>
              <a:gd name="connsiteX2491" fmla="*/ 2806554 w 12183480"/>
              <a:gd name="connsiteY2491" fmla="*/ 2287172 h 3403706"/>
              <a:gd name="connsiteX2492" fmla="*/ 2806554 w 12183480"/>
              <a:gd name="connsiteY2492" fmla="*/ 2274392 h 3403706"/>
              <a:gd name="connsiteX2493" fmla="*/ 2819333 w 12183480"/>
              <a:gd name="connsiteY2493" fmla="*/ 2261612 h 3403706"/>
              <a:gd name="connsiteX2494" fmla="*/ 2768640 w 12183480"/>
              <a:gd name="connsiteY2494" fmla="*/ 2223699 h 3403706"/>
              <a:gd name="connsiteX2495" fmla="*/ 2793774 w 12183480"/>
              <a:gd name="connsiteY2495" fmla="*/ 2210919 h 3403706"/>
              <a:gd name="connsiteX2496" fmla="*/ 2818908 w 12183480"/>
              <a:gd name="connsiteY2496" fmla="*/ 2236052 h 3403706"/>
              <a:gd name="connsiteX2497" fmla="*/ 2856821 w 12183480"/>
              <a:gd name="connsiteY2497" fmla="*/ 2236052 h 3403706"/>
              <a:gd name="connsiteX2498" fmla="*/ 2881955 w 12183480"/>
              <a:gd name="connsiteY2498" fmla="*/ 2273966 h 3403706"/>
              <a:gd name="connsiteX2499" fmla="*/ 2894735 w 12183480"/>
              <a:gd name="connsiteY2499" fmla="*/ 2273966 h 3403706"/>
              <a:gd name="connsiteX2500" fmla="*/ 2932648 w 12183480"/>
              <a:gd name="connsiteY2500" fmla="*/ 2311880 h 3403706"/>
              <a:gd name="connsiteX2501" fmla="*/ 2945428 w 12183480"/>
              <a:gd name="connsiteY2501" fmla="*/ 2311880 h 3403706"/>
              <a:gd name="connsiteX2502" fmla="*/ 2932648 w 12183480"/>
              <a:gd name="connsiteY2502" fmla="*/ 2324660 h 3403706"/>
              <a:gd name="connsiteX2503" fmla="*/ 3008476 w 12183480"/>
              <a:gd name="connsiteY2503" fmla="*/ 2349793 h 3403706"/>
              <a:gd name="connsiteX2504" fmla="*/ 3046389 w 12183480"/>
              <a:gd name="connsiteY2504" fmla="*/ 2374927 h 3403706"/>
              <a:gd name="connsiteX2505" fmla="*/ 3084303 w 12183480"/>
              <a:gd name="connsiteY2505" fmla="*/ 2362147 h 3403706"/>
              <a:gd name="connsiteX2506" fmla="*/ 3097083 w 12183480"/>
              <a:gd name="connsiteY2506" fmla="*/ 2387281 h 3403706"/>
              <a:gd name="connsiteX2507" fmla="*/ 3034035 w 12183480"/>
              <a:gd name="connsiteY2507" fmla="*/ 2387281 h 3403706"/>
              <a:gd name="connsiteX2508" fmla="*/ 3097083 w 12183480"/>
              <a:gd name="connsiteY2508" fmla="*/ 2412415 h 3403706"/>
              <a:gd name="connsiteX2509" fmla="*/ 3097083 w 12183480"/>
              <a:gd name="connsiteY2509" fmla="*/ 2425195 h 3403706"/>
              <a:gd name="connsiteX2510" fmla="*/ 3122217 w 12183480"/>
              <a:gd name="connsiteY2510" fmla="*/ 2425195 h 3403706"/>
              <a:gd name="connsiteX2511" fmla="*/ 3122217 w 12183480"/>
              <a:gd name="connsiteY2511" fmla="*/ 2437974 h 3403706"/>
              <a:gd name="connsiteX2512" fmla="*/ 3122217 w 12183480"/>
              <a:gd name="connsiteY2512" fmla="*/ 2437974 h 3403706"/>
              <a:gd name="connsiteX2513" fmla="*/ 3122217 w 12183480"/>
              <a:gd name="connsiteY2513" fmla="*/ 2437974 h 3403706"/>
              <a:gd name="connsiteX2514" fmla="*/ 3185264 w 12183480"/>
              <a:gd name="connsiteY2514" fmla="*/ 2475888 h 3403706"/>
              <a:gd name="connsiteX2515" fmla="*/ 3198044 w 12183480"/>
              <a:gd name="connsiteY2515" fmla="*/ 2501022 h 3403706"/>
              <a:gd name="connsiteX2516" fmla="*/ 3172910 w 12183480"/>
              <a:gd name="connsiteY2516" fmla="*/ 2501022 h 3403706"/>
              <a:gd name="connsiteX2517" fmla="*/ 3122217 w 12183480"/>
              <a:gd name="connsiteY2517" fmla="*/ 2488242 h 3403706"/>
              <a:gd name="connsiteX2518" fmla="*/ 3223178 w 12183480"/>
              <a:gd name="connsiteY2518" fmla="*/ 2551289 h 3403706"/>
              <a:gd name="connsiteX2519" fmla="*/ 3223178 w 12183480"/>
              <a:gd name="connsiteY2519" fmla="*/ 2538509 h 3403706"/>
              <a:gd name="connsiteX2520" fmla="*/ 3261091 w 12183480"/>
              <a:gd name="connsiteY2520" fmla="*/ 2563643 h 3403706"/>
              <a:gd name="connsiteX2521" fmla="*/ 3235958 w 12183480"/>
              <a:gd name="connsiteY2521" fmla="*/ 2577275 h 3403706"/>
              <a:gd name="connsiteX2522" fmla="*/ 3235958 w 12183480"/>
              <a:gd name="connsiteY2522" fmla="*/ 2577275 h 3403706"/>
              <a:gd name="connsiteX2523" fmla="*/ 3235958 w 12183480"/>
              <a:gd name="connsiteY2523" fmla="*/ 2577275 h 3403706"/>
              <a:gd name="connsiteX2524" fmla="*/ 10708776 w 12183480"/>
              <a:gd name="connsiteY2524" fmla="*/ 827710 h 3403706"/>
              <a:gd name="connsiteX2525" fmla="*/ 10733910 w 12183480"/>
              <a:gd name="connsiteY2525" fmla="*/ 814930 h 3403706"/>
              <a:gd name="connsiteX2526" fmla="*/ 10721130 w 12183480"/>
              <a:gd name="connsiteY2526" fmla="*/ 840064 h 3403706"/>
              <a:gd name="connsiteX2527" fmla="*/ 10708350 w 12183480"/>
              <a:gd name="connsiteY2527" fmla="*/ 852844 h 3403706"/>
              <a:gd name="connsiteX2528" fmla="*/ 10670437 w 12183480"/>
              <a:gd name="connsiteY2528" fmla="*/ 840064 h 3403706"/>
              <a:gd name="connsiteX2529" fmla="*/ 10708776 w 12183480"/>
              <a:gd name="connsiteY2529" fmla="*/ 827710 h 3403706"/>
              <a:gd name="connsiteX2530" fmla="*/ 10708776 w 12183480"/>
              <a:gd name="connsiteY2530" fmla="*/ 827710 h 3403706"/>
              <a:gd name="connsiteX2531" fmla="*/ 10696422 w 12183480"/>
              <a:gd name="connsiteY2531" fmla="*/ 2086528 h 3403706"/>
              <a:gd name="connsiteX2532" fmla="*/ 10683642 w 12183480"/>
              <a:gd name="connsiteY2532" fmla="*/ 2073748 h 3403706"/>
              <a:gd name="connsiteX2533" fmla="*/ 10708776 w 12183480"/>
              <a:gd name="connsiteY2533" fmla="*/ 2060968 h 3403706"/>
              <a:gd name="connsiteX2534" fmla="*/ 10696422 w 12183480"/>
              <a:gd name="connsiteY2534" fmla="*/ 2086528 h 3403706"/>
              <a:gd name="connsiteX2535" fmla="*/ 10696422 w 12183480"/>
              <a:gd name="connsiteY2535" fmla="*/ 2086528 h 3403706"/>
              <a:gd name="connsiteX2536" fmla="*/ 10658508 w 12183480"/>
              <a:gd name="connsiteY2536" fmla="*/ 2035834 h 3403706"/>
              <a:gd name="connsiteX2537" fmla="*/ 10683642 w 12183480"/>
              <a:gd name="connsiteY2537" fmla="*/ 2023054 h 3403706"/>
              <a:gd name="connsiteX2538" fmla="*/ 10632949 w 12183480"/>
              <a:gd name="connsiteY2538" fmla="*/ 2073322 h 3403706"/>
              <a:gd name="connsiteX2539" fmla="*/ 10607814 w 12183480"/>
              <a:gd name="connsiteY2539" fmla="*/ 2060542 h 3403706"/>
              <a:gd name="connsiteX2540" fmla="*/ 10658508 w 12183480"/>
              <a:gd name="connsiteY2540" fmla="*/ 2035834 h 3403706"/>
              <a:gd name="connsiteX2541" fmla="*/ 10658508 w 12183480"/>
              <a:gd name="connsiteY2541" fmla="*/ 2035834 h 3403706"/>
              <a:gd name="connsiteX2542" fmla="*/ 10544768 w 12183480"/>
              <a:gd name="connsiteY2542" fmla="*/ 1658402 h 3403706"/>
              <a:gd name="connsiteX2543" fmla="*/ 10544768 w 12183480"/>
              <a:gd name="connsiteY2543" fmla="*/ 1671182 h 3403706"/>
              <a:gd name="connsiteX2544" fmla="*/ 10607814 w 12183480"/>
              <a:gd name="connsiteY2544" fmla="*/ 1671182 h 3403706"/>
              <a:gd name="connsiteX2545" fmla="*/ 10557121 w 12183480"/>
              <a:gd name="connsiteY2545" fmla="*/ 1683962 h 3403706"/>
              <a:gd name="connsiteX2546" fmla="*/ 10531988 w 12183480"/>
              <a:gd name="connsiteY2546" fmla="*/ 1683962 h 3403706"/>
              <a:gd name="connsiteX2547" fmla="*/ 10544768 w 12183480"/>
              <a:gd name="connsiteY2547" fmla="*/ 1658402 h 3403706"/>
              <a:gd name="connsiteX2548" fmla="*/ 10544768 w 12183480"/>
              <a:gd name="connsiteY2548" fmla="*/ 1658402 h 3403706"/>
              <a:gd name="connsiteX2549" fmla="*/ 10405466 w 12183480"/>
              <a:gd name="connsiteY2549" fmla="*/ 1721449 h 3403706"/>
              <a:gd name="connsiteX2550" fmla="*/ 10418246 w 12183480"/>
              <a:gd name="connsiteY2550" fmla="*/ 1746583 h 3403706"/>
              <a:gd name="connsiteX2551" fmla="*/ 10405466 w 12183480"/>
              <a:gd name="connsiteY2551" fmla="*/ 1746583 h 3403706"/>
              <a:gd name="connsiteX2552" fmla="*/ 10418246 w 12183480"/>
              <a:gd name="connsiteY2552" fmla="*/ 1733803 h 3403706"/>
              <a:gd name="connsiteX2553" fmla="*/ 10405466 w 12183480"/>
              <a:gd name="connsiteY2553" fmla="*/ 1721449 h 3403706"/>
              <a:gd name="connsiteX2554" fmla="*/ 10405466 w 12183480"/>
              <a:gd name="connsiteY2554" fmla="*/ 1721449 h 3403706"/>
              <a:gd name="connsiteX2555" fmla="*/ 10418246 w 12183480"/>
              <a:gd name="connsiteY2555" fmla="*/ 2073748 h 3403706"/>
              <a:gd name="connsiteX2556" fmla="*/ 10443381 w 12183480"/>
              <a:gd name="connsiteY2556" fmla="*/ 2086528 h 3403706"/>
              <a:gd name="connsiteX2557" fmla="*/ 10456160 w 12183480"/>
              <a:gd name="connsiteY2557" fmla="*/ 2086528 h 3403706"/>
              <a:gd name="connsiteX2558" fmla="*/ 10443381 w 12183480"/>
              <a:gd name="connsiteY2558" fmla="*/ 2099308 h 3403706"/>
              <a:gd name="connsiteX2559" fmla="*/ 10430601 w 12183480"/>
              <a:gd name="connsiteY2559" fmla="*/ 2099308 h 3403706"/>
              <a:gd name="connsiteX2560" fmla="*/ 10367553 w 12183480"/>
              <a:gd name="connsiteY2560" fmla="*/ 2112088 h 3403706"/>
              <a:gd name="connsiteX2561" fmla="*/ 10354773 w 12183480"/>
              <a:gd name="connsiteY2561" fmla="*/ 2099308 h 3403706"/>
              <a:gd name="connsiteX2562" fmla="*/ 10341993 w 12183480"/>
              <a:gd name="connsiteY2562" fmla="*/ 2099308 h 3403706"/>
              <a:gd name="connsiteX2563" fmla="*/ 10354773 w 12183480"/>
              <a:gd name="connsiteY2563" fmla="*/ 2086528 h 3403706"/>
              <a:gd name="connsiteX2564" fmla="*/ 10329640 w 12183480"/>
              <a:gd name="connsiteY2564" fmla="*/ 2073748 h 3403706"/>
              <a:gd name="connsiteX2565" fmla="*/ 10329640 w 12183480"/>
              <a:gd name="connsiteY2565" fmla="*/ 2060968 h 3403706"/>
              <a:gd name="connsiteX2566" fmla="*/ 10367553 w 12183480"/>
              <a:gd name="connsiteY2566" fmla="*/ 2073748 h 3403706"/>
              <a:gd name="connsiteX2567" fmla="*/ 10367553 w 12183480"/>
              <a:gd name="connsiteY2567" fmla="*/ 2086528 h 3403706"/>
              <a:gd name="connsiteX2568" fmla="*/ 10380333 w 12183480"/>
              <a:gd name="connsiteY2568" fmla="*/ 2086528 h 3403706"/>
              <a:gd name="connsiteX2569" fmla="*/ 10380333 w 12183480"/>
              <a:gd name="connsiteY2569" fmla="*/ 2073748 h 3403706"/>
              <a:gd name="connsiteX2570" fmla="*/ 10380333 w 12183480"/>
              <a:gd name="connsiteY2570" fmla="*/ 2073748 h 3403706"/>
              <a:gd name="connsiteX2571" fmla="*/ 10418246 w 12183480"/>
              <a:gd name="connsiteY2571" fmla="*/ 2073748 h 3403706"/>
              <a:gd name="connsiteX2572" fmla="*/ 10418246 w 12183480"/>
              <a:gd name="connsiteY2572" fmla="*/ 2073748 h 3403706"/>
              <a:gd name="connsiteX2573" fmla="*/ 10329640 w 12183480"/>
              <a:gd name="connsiteY2573" fmla="*/ 1092253 h 3403706"/>
              <a:gd name="connsiteX2574" fmla="*/ 10354773 w 12183480"/>
              <a:gd name="connsiteY2574" fmla="*/ 1092253 h 3403706"/>
              <a:gd name="connsiteX2575" fmla="*/ 10341993 w 12183480"/>
              <a:gd name="connsiteY2575" fmla="*/ 1105033 h 3403706"/>
              <a:gd name="connsiteX2576" fmla="*/ 10379907 w 12183480"/>
              <a:gd name="connsiteY2576" fmla="*/ 1130167 h 3403706"/>
              <a:gd name="connsiteX2577" fmla="*/ 10367127 w 12183480"/>
              <a:gd name="connsiteY2577" fmla="*/ 1130167 h 3403706"/>
              <a:gd name="connsiteX2578" fmla="*/ 10367127 w 12183480"/>
              <a:gd name="connsiteY2578" fmla="*/ 1168081 h 3403706"/>
              <a:gd name="connsiteX2579" fmla="*/ 10329214 w 12183480"/>
              <a:gd name="connsiteY2579" fmla="*/ 1155301 h 3403706"/>
              <a:gd name="connsiteX2580" fmla="*/ 10240606 w 12183480"/>
              <a:gd name="connsiteY2580" fmla="*/ 1142521 h 3403706"/>
              <a:gd name="connsiteX2581" fmla="*/ 10291300 w 12183480"/>
              <a:gd name="connsiteY2581" fmla="*/ 1117387 h 3403706"/>
              <a:gd name="connsiteX2582" fmla="*/ 10316434 w 12183480"/>
              <a:gd name="connsiteY2582" fmla="*/ 1104607 h 3403706"/>
              <a:gd name="connsiteX2583" fmla="*/ 10303654 w 12183480"/>
              <a:gd name="connsiteY2583" fmla="*/ 1104607 h 3403706"/>
              <a:gd name="connsiteX2584" fmla="*/ 10329640 w 12183480"/>
              <a:gd name="connsiteY2584" fmla="*/ 1092253 h 3403706"/>
              <a:gd name="connsiteX2585" fmla="*/ 10329640 w 12183480"/>
              <a:gd name="connsiteY2585" fmla="*/ 1092253 h 3403706"/>
              <a:gd name="connsiteX2586" fmla="*/ 10228253 w 12183480"/>
              <a:gd name="connsiteY2586" fmla="*/ 903537 h 3403706"/>
              <a:gd name="connsiteX2587" fmla="*/ 10278946 w 12183480"/>
              <a:gd name="connsiteY2587" fmla="*/ 941451 h 3403706"/>
              <a:gd name="connsiteX2588" fmla="*/ 10241033 w 12183480"/>
              <a:gd name="connsiteY2588" fmla="*/ 941451 h 3403706"/>
              <a:gd name="connsiteX2589" fmla="*/ 10228253 w 12183480"/>
              <a:gd name="connsiteY2589" fmla="*/ 941451 h 3403706"/>
              <a:gd name="connsiteX2590" fmla="*/ 10228253 w 12183480"/>
              <a:gd name="connsiteY2590" fmla="*/ 903537 h 3403706"/>
              <a:gd name="connsiteX2591" fmla="*/ 10228253 w 12183480"/>
              <a:gd name="connsiteY2591" fmla="*/ 903537 h 3403706"/>
              <a:gd name="connsiteX2592" fmla="*/ 10266166 w 12183480"/>
              <a:gd name="connsiteY2592" fmla="*/ 1041986 h 3403706"/>
              <a:gd name="connsiteX2593" fmla="*/ 10266166 w 12183480"/>
              <a:gd name="connsiteY2593" fmla="*/ 1016852 h 3403706"/>
              <a:gd name="connsiteX2594" fmla="*/ 10291300 w 12183480"/>
              <a:gd name="connsiteY2594" fmla="*/ 1029632 h 3403706"/>
              <a:gd name="connsiteX2595" fmla="*/ 10278520 w 12183480"/>
              <a:gd name="connsiteY2595" fmla="*/ 1054766 h 3403706"/>
              <a:gd name="connsiteX2596" fmla="*/ 10291300 w 12183480"/>
              <a:gd name="connsiteY2596" fmla="*/ 1054766 h 3403706"/>
              <a:gd name="connsiteX2597" fmla="*/ 10278520 w 12183480"/>
              <a:gd name="connsiteY2597" fmla="*/ 1067546 h 3403706"/>
              <a:gd name="connsiteX2598" fmla="*/ 10227826 w 12183480"/>
              <a:gd name="connsiteY2598" fmla="*/ 1054766 h 3403706"/>
              <a:gd name="connsiteX2599" fmla="*/ 10266166 w 12183480"/>
              <a:gd name="connsiteY2599" fmla="*/ 1041986 h 3403706"/>
              <a:gd name="connsiteX2600" fmla="*/ 10266166 w 12183480"/>
              <a:gd name="connsiteY2600" fmla="*/ 1041986 h 3403706"/>
              <a:gd name="connsiteX2601" fmla="*/ 10241033 w 12183480"/>
              <a:gd name="connsiteY2601" fmla="*/ 575946 h 3403706"/>
              <a:gd name="connsiteX2602" fmla="*/ 10291726 w 12183480"/>
              <a:gd name="connsiteY2602" fmla="*/ 601080 h 3403706"/>
              <a:gd name="connsiteX2603" fmla="*/ 10291726 w 12183480"/>
              <a:gd name="connsiteY2603" fmla="*/ 613860 h 3403706"/>
              <a:gd name="connsiteX2604" fmla="*/ 10316860 w 12183480"/>
              <a:gd name="connsiteY2604" fmla="*/ 651774 h 3403706"/>
              <a:gd name="connsiteX2605" fmla="*/ 10291726 w 12183480"/>
              <a:gd name="connsiteY2605" fmla="*/ 664554 h 3403706"/>
              <a:gd name="connsiteX2606" fmla="*/ 10278946 w 12183480"/>
              <a:gd name="connsiteY2606" fmla="*/ 651774 h 3403706"/>
              <a:gd name="connsiteX2607" fmla="*/ 10278946 w 12183480"/>
              <a:gd name="connsiteY2607" fmla="*/ 651774 h 3403706"/>
              <a:gd name="connsiteX2608" fmla="*/ 10266166 w 12183480"/>
              <a:gd name="connsiteY2608" fmla="*/ 613860 h 3403706"/>
              <a:gd name="connsiteX2609" fmla="*/ 10228253 w 12183480"/>
              <a:gd name="connsiteY2609" fmla="*/ 588726 h 3403706"/>
              <a:gd name="connsiteX2610" fmla="*/ 10241033 w 12183480"/>
              <a:gd name="connsiteY2610" fmla="*/ 575946 h 3403706"/>
              <a:gd name="connsiteX2611" fmla="*/ 10241033 w 12183480"/>
              <a:gd name="connsiteY2611" fmla="*/ 575946 h 3403706"/>
              <a:gd name="connsiteX2612" fmla="*/ 10241033 w 12183480"/>
              <a:gd name="connsiteY2612" fmla="*/ 575946 h 3403706"/>
              <a:gd name="connsiteX2613" fmla="*/ 9039724 w 12183480"/>
              <a:gd name="connsiteY2613" fmla="*/ 248782 h 3403706"/>
              <a:gd name="connsiteX2614" fmla="*/ 9052504 w 12183480"/>
              <a:gd name="connsiteY2614" fmla="*/ 273915 h 3403706"/>
              <a:gd name="connsiteX2615" fmla="*/ 9027370 w 12183480"/>
              <a:gd name="connsiteY2615" fmla="*/ 273915 h 3403706"/>
              <a:gd name="connsiteX2616" fmla="*/ 9039724 w 12183480"/>
              <a:gd name="connsiteY2616" fmla="*/ 248782 h 3403706"/>
              <a:gd name="connsiteX2617" fmla="*/ 9039724 w 12183480"/>
              <a:gd name="connsiteY2617" fmla="*/ 248782 h 3403706"/>
              <a:gd name="connsiteX2618" fmla="*/ 9039724 w 12183480"/>
              <a:gd name="connsiteY2618" fmla="*/ 248782 h 3403706"/>
              <a:gd name="connsiteX2619" fmla="*/ 7029450 w 12183480"/>
              <a:gd name="connsiteY2619" fmla="*/ 852844 h 3403706"/>
              <a:gd name="connsiteX2620" fmla="*/ 7042230 w 12183480"/>
              <a:gd name="connsiteY2620" fmla="*/ 865624 h 3403706"/>
              <a:gd name="connsiteX2621" fmla="*/ 7029450 w 12183480"/>
              <a:gd name="connsiteY2621" fmla="*/ 865624 h 3403706"/>
              <a:gd name="connsiteX2622" fmla="*/ 7029450 w 12183480"/>
              <a:gd name="connsiteY2622" fmla="*/ 852844 h 3403706"/>
              <a:gd name="connsiteX2623" fmla="*/ 7029450 w 12183480"/>
              <a:gd name="connsiteY2623" fmla="*/ 852844 h 3403706"/>
              <a:gd name="connsiteX2624" fmla="*/ 7029450 w 12183480"/>
              <a:gd name="connsiteY2624" fmla="*/ 852844 h 3403706"/>
              <a:gd name="connsiteX2625" fmla="*/ 7041804 w 12183480"/>
              <a:gd name="connsiteY2625" fmla="*/ 890757 h 3403706"/>
              <a:gd name="connsiteX2626" fmla="*/ 6991111 w 12183480"/>
              <a:gd name="connsiteY2626" fmla="*/ 890757 h 3403706"/>
              <a:gd name="connsiteX2627" fmla="*/ 7041804 w 12183480"/>
              <a:gd name="connsiteY2627" fmla="*/ 890757 h 3403706"/>
              <a:gd name="connsiteX2628" fmla="*/ 7041804 w 12183480"/>
              <a:gd name="connsiteY2628" fmla="*/ 890757 h 3403706"/>
              <a:gd name="connsiteX2629" fmla="*/ 6978757 w 12183480"/>
              <a:gd name="connsiteY2629" fmla="*/ 1369151 h 3403706"/>
              <a:gd name="connsiteX2630" fmla="*/ 6978757 w 12183480"/>
              <a:gd name="connsiteY2630" fmla="*/ 1381931 h 3403706"/>
              <a:gd name="connsiteX2631" fmla="*/ 6965977 w 12183480"/>
              <a:gd name="connsiteY2631" fmla="*/ 1394711 h 3403706"/>
              <a:gd name="connsiteX2632" fmla="*/ 6965977 w 12183480"/>
              <a:gd name="connsiteY2632" fmla="*/ 1394711 h 3403706"/>
              <a:gd name="connsiteX2633" fmla="*/ 6953197 w 12183480"/>
              <a:gd name="connsiteY2633" fmla="*/ 1394711 h 3403706"/>
              <a:gd name="connsiteX2634" fmla="*/ 6978757 w 12183480"/>
              <a:gd name="connsiteY2634" fmla="*/ 1369151 h 3403706"/>
              <a:gd name="connsiteX2635" fmla="*/ 6978757 w 12183480"/>
              <a:gd name="connsiteY2635" fmla="*/ 1369151 h 3403706"/>
              <a:gd name="connsiteX2636" fmla="*/ 6991111 w 12183480"/>
              <a:gd name="connsiteY2636" fmla="*/ 1406638 h 3403706"/>
              <a:gd name="connsiteX2637" fmla="*/ 6965977 w 12183480"/>
              <a:gd name="connsiteY2637" fmla="*/ 1406638 h 3403706"/>
              <a:gd name="connsiteX2638" fmla="*/ 6991111 w 12183480"/>
              <a:gd name="connsiteY2638" fmla="*/ 1406638 h 3403706"/>
              <a:gd name="connsiteX2639" fmla="*/ 6991111 w 12183480"/>
              <a:gd name="connsiteY2639" fmla="*/ 1406638 h 3403706"/>
              <a:gd name="connsiteX2640" fmla="*/ 6928063 w 12183480"/>
              <a:gd name="connsiteY2640" fmla="*/ 1771717 h 3403706"/>
              <a:gd name="connsiteX2641" fmla="*/ 6953197 w 12183480"/>
              <a:gd name="connsiteY2641" fmla="*/ 1771717 h 3403706"/>
              <a:gd name="connsiteX2642" fmla="*/ 6940417 w 12183480"/>
              <a:gd name="connsiteY2642" fmla="*/ 1758937 h 3403706"/>
              <a:gd name="connsiteX2643" fmla="*/ 6940417 w 12183480"/>
              <a:gd name="connsiteY2643" fmla="*/ 1758937 h 3403706"/>
              <a:gd name="connsiteX2644" fmla="*/ 6978331 w 12183480"/>
              <a:gd name="connsiteY2644" fmla="*/ 1758937 h 3403706"/>
              <a:gd name="connsiteX2645" fmla="*/ 6940417 w 12183480"/>
              <a:gd name="connsiteY2645" fmla="*/ 1721023 h 3403706"/>
              <a:gd name="connsiteX2646" fmla="*/ 6953197 w 12183480"/>
              <a:gd name="connsiteY2646" fmla="*/ 1695890 h 3403706"/>
              <a:gd name="connsiteX2647" fmla="*/ 7029024 w 12183480"/>
              <a:gd name="connsiteY2647" fmla="*/ 1683110 h 3403706"/>
              <a:gd name="connsiteX2648" fmla="*/ 7079718 w 12183480"/>
              <a:gd name="connsiteY2648" fmla="*/ 1657976 h 3403706"/>
              <a:gd name="connsiteX2649" fmla="*/ 7054584 w 12183480"/>
              <a:gd name="connsiteY2649" fmla="*/ 1632842 h 3403706"/>
              <a:gd name="connsiteX2650" fmla="*/ 7067364 w 12183480"/>
              <a:gd name="connsiteY2650" fmla="*/ 1607708 h 3403706"/>
              <a:gd name="connsiteX2651" fmla="*/ 7080144 w 12183480"/>
              <a:gd name="connsiteY2651" fmla="*/ 1594929 h 3403706"/>
              <a:gd name="connsiteX2652" fmla="*/ 7080144 w 12183480"/>
              <a:gd name="connsiteY2652" fmla="*/ 1594929 h 3403706"/>
              <a:gd name="connsiteX2653" fmla="*/ 7105277 w 12183480"/>
              <a:gd name="connsiteY2653" fmla="*/ 1582149 h 3403706"/>
              <a:gd name="connsiteX2654" fmla="*/ 7118057 w 12183480"/>
              <a:gd name="connsiteY2654" fmla="*/ 1594929 h 3403706"/>
              <a:gd name="connsiteX2655" fmla="*/ 7118057 w 12183480"/>
              <a:gd name="connsiteY2655" fmla="*/ 1594929 h 3403706"/>
              <a:gd name="connsiteX2656" fmla="*/ 7130837 w 12183480"/>
              <a:gd name="connsiteY2656" fmla="*/ 1607708 h 3403706"/>
              <a:gd name="connsiteX2657" fmla="*/ 7080144 w 12183480"/>
              <a:gd name="connsiteY2657" fmla="*/ 1645622 h 3403706"/>
              <a:gd name="connsiteX2658" fmla="*/ 7118057 w 12183480"/>
              <a:gd name="connsiteY2658" fmla="*/ 1645622 h 3403706"/>
              <a:gd name="connsiteX2659" fmla="*/ 7130837 w 12183480"/>
              <a:gd name="connsiteY2659" fmla="*/ 1632842 h 3403706"/>
              <a:gd name="connsiteX2660" fmla="*/ 7206664 w 12183480"/>
              <a:gd name="connsiteY2660" fmla="*/ 1607708 h 3403706"/>
              <a:gd name="connsiteX2661" fmla="*/ 7257358 w 12183480"/>
              <a:gd name="connsiteY2661" fmla="*/ 1607708 h 3403706"/>
              <a:gd name="connsiteX2662" fmla="*/ 7232224 w 12183480"/>
              <a:gd name="connsiteY2662" fmla="*/ 1620488 h 3403706"/>
              <a:gd name="connsiteX2663" fmla="*/ 7295272 w 12183480"/>
              <a:gd name="connsiteY2663" fmla="*/ 1595355 h 3403706"/>
              <a:gd name="connsiteX2664" fmla="*/ 7295272 w 12183480"/>
              <a:gd name="connsiteY2664" fmla="*/ 1595355 h 3403706"/>
              <a:gd name="connsiteX2665" fmla="*/ 7320405 w 12183480"/>
              <a:gd name="connsiteY2665" fmla="*/ 1595355 h 3403706"/>
              <a:gd name="connsiteX2666" fmla="*/ 7333185 w 12183480"/>
              <a:gd name="connsiteY2666" fmla="*/ 1582575 h 3403706"/>
              <a:gd name="connsiteX2667" fmla="*/ 7371099 w 12183480"/>
              <a:gd name="connsiteY2667" fmla="*/ 1595355 h 3403706"/>
              <a:gd name="connsiteX2668" fmla="*/ 7358319 w 12183480"/>
              <a:gd name="connsiteY2668" fmla="*/ 1582575 h 3403706"/>
              <a:gd name="connsiteX2669" fmla="*/ 7409013 w 12183480"/>
              <a:gd name="connsiteY2669" fmla="*/ 1632842 h 3403706"/>
              <a:gd name="connsiteX2670" fmla="*/ 7383879 w 12183480"/>
              <a:gd name="connsiteY2670" fmla="*/ 1657976 h 3403706"/>
              <a:gd name="connsiteX2671" fmla="*/ 7358745 w 12183480"/>
              <a:gd name="connsiteY2671" fmla="*/ 1657976 h 3403706"/>
              <a:gd name="connsiteX2672" fmla="*/ 7358745 w 12183480"/>
              <a:gd name="connsiteY2672" fmla="*/ 1670756 h 3403706"/>
              <a:gd name="connsiteX2673" fmla="*/ 7345965 w 12183480"/>
              <a:gd name="connsiteY2673" fmla="*/ 1683536 h 3403706"/>
              <a:gd name="connsiteX2674" fmla="*/ 7320832 w 12183480"/>
              <a:gd name="connsiteY2674" fmla="*/ 1683536 h 3403706"/>
              <a:gd name="connsiteX2675" fmla="*/ 7320832 w 12183480"/>
              <a:gd name="connsiteY2675" fmla="*/ 1696316 h 3403706"/>
              <a:gd name="connsiteX2676" fmla="*/ 7345965 w 12183480"/>
              <a:gd name="connsiteY2676" fmla="*/ 1721449 h 3403706"/>
              <a:gd name="connsiteX2677" fmla="*/ 7320832 w 12183480"/>
              <a:gd name="connsiteY2677" fmla="*/ 1721449 h 3403706"/>
              <a:gd name="connsiteX2678" fmla="*/ 7270138 w 12183480"/>
              <a:gd name="connsiteY2678" fmla="*/ 1759363 h 3403706"/>
              <a:gd name="connsiteX2679" fmla="*/ 7194311 w 12183480"/>
              <a:gd name="connsiteY2679" fmla="*/ 1772143 h 3403706"/>
              <a:gd name="connsiteX2680" fmla="*/ 7194311 w 12183480"/>
              <a:gd name="connsiteY2680" fmla="*/ 1734229 h 3403706"/>
              <a:gd name="connsiteX2681" fmla="*/ 7169177 w 12183480"/>
              <a:gd name="connsiteY2681" fmla="*/ 1747009 h 3403706"/>
              <a:gd name="connsiteX2682" fmla="*/ 7169177 w 12183480"/>
              <a:gd name="connsiteY2682" fmla="*/ 1709095 h 3403706"/>
              <a:gd name="connsiteX2683" fmla="*/ 7131263 w 12183480"/>
              <a:gd name="connsiteY2683" fmla="*/ 1683962 h 3403706"/>
              <a:gd name="connsiteX2684" fmla="*/ 7144043 w 12183480"/>
              <a:gd name="connsiteY2684" fmla="*/ 1671182 h 3403706"/>
              <a:gd name="connsiteX2685" fmla="*/ 7106130 w 12183480"/>
              <a:gd name="connsiteY2685" fmla="*/ 1683962 h 3403706"/>
              <a:gd name="connsiteX2686" fmla="*/ 7106130 w 12183480"/>
              <a:gd name="connsiteY2686" fmla="*/ 1696742 h 3403706"/>
              <a:gd name="connsiteX2687" fmla="*/ 7144043 w 12183480"/>
              <a:gd name="connsiteY2687" fmla="*/ 1696742 h 3403706"/>
              <a:gd name="connsiteX2688" fmla="*/ 7144043 w 12183480"/>
              <a:gd name="connsiteY2688" fmla="*/ 1709521 h 3403706"/>
              <a:gd name="connsiteX2689" fmla="*/ 7131263 w 12183480"/>
              <a:gd name="connsiteY2689" fmla="*/ 1722301 h 3403706"/>
              <a:gd name="connsiteX2690" fmla="*/ 7144043 w 12183480"/>
              <a:gd name="connsiteY2690" fmla="*/ 1735081 h 3403706"/>
              <a:gd name="connsiteX2691" fmla="*/ 7093350 w 12183480"/>
              <a:gd name="connsiteY2691" fmla="*/ 1785349 h 3403706"/>
              <a:gd name="connsiteX2692" fmla="*/ 7080570 w 12183480"/>
              <a:gd name="connsiteY2692" fmla="*/ 1772569 h 3403706"/>
              <a:gd name="connsiteX2693" fmla="*/ 7067790 w 12183480"/>
              <a:gd name="connsiteY2693" fmla="*/ 1797703 h 3403706"/>
              <a:gd name="connsiteX2694" fmla="*/ 7017096 w 12183480"/>
              <a:gd name="connsiteY2694" fmla="*/ 1797703 h 3403706"/>
              <a:gd name="connsiteX2695" fmla="*/ 7017096 w 12183480"/>
              <a:gd name="connsiteY2695" fmla="*/ 1784923 h 3403706"/>
              <a:gd name="connsiteX2696" fmla="*/ 7042230 w 12183480"/>
              <a:gd name="connsiteY2696" fmla="*/ 1784923 h 3403706"/>
              <a:gd name="connsiteX2697" fmla="*/ 7042230 w 12183480"/>
              <a:gd name="connsiteY2697" fmla="*/ 1784923 h 3403706"/>
              <a:gd name="connsiteX2698" fmla="*/ 6979183 w 12183480"/>
              <a:gd name="connsiteY2698" fmla="*/ 1772143 h 3403706"/>
              <a:gd name="connsiteX2699" fmla="*/ 6954049 w 12183480"/>
              <a:gd name="connsiteY2699" fmla="*/ 1784923 h 3403706"/>
              <a:gd name="connsiteX2700" fmla="*/ 6979183 w 12183480"/>
              <a:gd name="connsiteY2700" fmla="*/ 1797703 h 3403706"/>
              <a:gd name="connsiteX2701" fmla="*/ 6979183 w 12183480"/>
              <a:gd name="connsiteY2701" fmla="*/ 1797703 h 3403706"/>
              <a:gd name="connsiteX2702" fmla="*/ 7029876 w 12183480"/>
              <a:gd name="connsiteY2702" fmla="*/ 1810483 h 3403706"/>
              <a:gd name="connsiteX2703" fmla="*/ 6966829 w 12183480"/>
              <a:gd name="connsiteY2703" fmla="*/ 1823262 h 3403706"/>
              <a:gd name="connsiteX2704" fmla="*/ 6928915 w 12183480"/>
              <a:gd name="connsiteY2704" fmla="*/ 1798129 h 3403706"/>
              <a:gd name="connsiteX2705" fmla="*/ 6916136 w 12183480"/>
              <a:gd name="connsiteY2705" fmla="*/ 1798129 h 3403706"/>
              <a:gd name="connsiteX2706" fmla="*/ 6928063 w 12183480"/>
              <a:gd name="connsiteY2706" fmla="*/ 1771717 h 3403706"/>
              <a:gd name="connsiteX2707" fmla="*/ 6928063 w 12183480"/>
              <a:gd name="connsiteY2707" fmla="*/ 1771717 h 3403706"/>
              <a:gd name="connsiteX2708" fmla="*/ 7029450 w 12183480"/>
              <a:gd name="connsiteY2708" fmla="*/ 2098882 h 3403706"/>
              <a:gd name="connsiteX2709" fmla="*/ 7004316 w 12183480"/>
              <a:gd name="connsiteY2709" fmla="*/ 2086102 h 3403706"/>
              <a:gd name="connsiteX2710" fmla="*/ 6953623 w 12183480"/>
              <a:gd name="connsiteY2710" fmla="*/ 2048188 h 3403706"/>
              <a:gd name="connsiteX2711" fmla="*/ 6991537 w 12183480"/>
              <a:gd name="connsiteY2711" fmla="*/ 2060968 h 3403706"/>
              <a:gd name="connsiteX2712" fmla="*/ 7029450 w 12183480"/>
              <a:gd name="connsiteY2712" fmla="*/ 2073748 h 3403706"/>
              <a:gd name="connsiteX2713" fmla="*/ 7029450 w 12183480"/>
              <a:gd name="connsiteY2713" fmla="*/ 2098882 h 3403706"/>
              <a:gd name="connsiteX2714" fmla="*/ 7029450 w 12183480"/>
              <a:gd name="connsiteY2714" fmla="*/ 2098882 h 3403706"/>
              <a:gd name="connsiteX2715" fmla="*/ 6877370 w 12183480"/>
              <a:gd name="connsiteY2715" fmla="*/ 727175 h 3403706"/>
              <a:gd name="connsiteX2716" fmla="*/ 6890149 w 12183480"/>
              <a:gd name="connsiteY2716" fmla="*/ 739955 h 3403706"/>
              <a:gd name="connsiteX2717" fmla="*/ 6890149 w 12183480"/>
              <a:gd name="connsiteY2717" fmla="*/ 752735 h 3403706"/>
              <a:gd name="connsiteX2718" fmla="*/ 6877370 w 12183480"/>
              <a:gd name="connsiteY2718" fmla="*/ 752735 h 3403706"/>
              <a:gd name="connsiteX2719" fmla="*/ 6877370 w 12183480"/>
              <a:gd name="connsiteY2719" fmla="*/ 727175 h 3403706"/>
              <a:gd name="connsiteX2720" fmla="*/ 6877370 w 12183480"/>
              <a:gd name="connsiteY2720" fmla="*/ 727175 h 3403706"/>
              <a:gd name="connsiteX2721" fmla="*/ 6877370 w 12183480"/>
              <a:gd name="connsiteY2721" fmla="*/ 727175 h 3403706"/>
              <a:gd name="connsiteX2722" fmla="*/ 6902929 w 12183480"/>
              <a:gd name="connsiteY2722" fmla="*/ 928671 h 3403706"/>
              <a:gd name="connsiteX2723" fmla="*/ 6877796 w 12183480"/>
              <a:gd name="connsiteY2723" fmla="*/ 928671 h 3403706"/>
              <a:gd name="connsiteX2724" fmla="*/ 6890576 w 12183480"/>
              <a:gd name="connsiteY2724" fmla="*/ 941451 h 3403706"/>
              <a:gd name="connsiteX2725" fmla="*/ 6890576 w 12183480"/>
              <a:gd name="connsiteY2725" fmla="*/ 941451 h 3403706"/>
              <a:gd name="connsiteX2726" fmla="*/ 6890576 w 12183480"/>
              <a:gd name="connsiteY2726" fmla="*/ 979365 h 3403706"/>
              <a:gd name="connsiteX2727" fmla="*/ 6890576 w 12183480"/>
              <a:gd name="connsiteY2727" fmla="*/ 966585 h 3403706"/>
              <a:gd name="connsiteX2728" fmla="*/ 6865442 w 12183480"/>
              <a:gd name="connsiteY2728" fmla="*/ 928671 h 3403706"/>
              <a:gd name="connsiteX2729" fmla="*/ 6902929 w 12183480"/>
              <a:gd name="connsiteY2729" fmla="*/ 928671 h 3403706"/>
              <a:gd name="connsiteX2730" fmla="*/ 6902929 w 12183480"/>
              <a:gd name="connsiteY2730" fmla="*/ 928671 h 3403706"/>
              <a:gd name="connsiteX2731" fmla="*/ 6902929 w 12183480"/>
              <a:gd name="connsiteY2731" fmla="*/ 1142521 h 3403706"/>
              <a:gd name="connsiteX2732" fmla="*/ 6865016 w 12183480"/>
              <a:gd name="connsiteY2732" fmla="*/ 1167655 h 3403706"/>
              <a:gd name="connsiteX2733" fmla="*/ 6865016 w 12183480"/>
              <a:gd name="connsiteY2733" fmla="*/ 1154875 h 3403706"/>
              <a:gd name="connsiteX2734" fmla="*/ 6902929 w 12183480"/>
              <a:gd name="connsiteY2734" fmla="*/ 1142521 h 3403706"/>
              <a:gd name="connsiteX2735" fmla="*/ 6902929 w 12183480"/>
              <a:gd name="connsiteY2735" fmla="*/ 1142521 h 3403706"/>
              <a:gd name="connsiteX2736" fmla="*/ 6839456 w 12183480"/>
              <a:gd name="connsiteY2736" fmla="*/ 2048614 h 3403706"/>
              <a:gd name="connsiteX2737" fmla="*/ 6839456 w 12183480"/>
              <a:gd name="connsiteY2737" fmla="*/ 2048614 h 3403706"/>
              <a:gd name="connsiteX2738" fmla="*/ 6839456 w 12183480"/>
              <a:gd name="connsiteY2738" fmla="*/ 2048614 h 3403706"/>
              <a:gd name="connsiteX2739" fmla="*/ 6915283 w 12183480"/>
              <a:gd name="connsiteY2739" fmla="*/ 2048614 h 3403706"/>
              <a:gd name="connsiteX2740" fmla="*/ 6940417 w 12183480"/>
              <a:gd name="connsiteY2740" fmla="*/ 2086528 h 3403706"/>
              <a:gd name="connsiteX2741" fmla="*/ 6953197 w 12183480"/>
              <a:gd name="connsiteY2741" fmla="*/ 2073748 h 3403706"/>
              <a:gd name="connsiteX2742" fmla="*/ 6978331 w 12183480"/>
              <a:gd name="connsiteY2742" fmla="*/ 2086528 h 3403706"/>
              <a:gd name="connsiteX2743" fmla="*/ 6978331 w 12183480"/>
              <a:gd name="connsiteY2743" fmla="*/ 2099308 h 3403706"/>
              <a:gd name="connsiteX2744" fmla="*/ 7003465 w 12183480"/>
              <a:gd name="connsiteY2744" fmla="*/ 2124441 h 3403706"/>
              <a:gd name="connsiteX2745" fmla="*/ 6914857 w 12183480"/>
              <a:gd name="connsiteY2745" fmla="*/ 2099308 h 3403706"/>
              <a:gd name="connsiteX2746" fmla="*/ 6864164 w 12183480"/>
              <a:gd name="connsiteY2746" fmla="*/ 2074174 h 3403706"/>
              <a:gd name="connsiteX2747" fmla="*/ 6864164 w 12183480"/>
              <a:gd name="connsiteY2747" fmla="*/ 2049040 h 3403706"/>
              <a:gd name="connsiteX2748" fmla="*/ 6826250 w 12183480"/>
              <a:gd name="connsiteY2748" fmla="*/ 2074174 h 3403706"/>
              <a:gd name="connsiteX2749" fmla="*/ 6826250 w 12183480"/>
              <a:gd name="connsiteY2749" fmla="*/ 2049040 h 3403706"/>
              <a:gd name="connsiteX2750" fmla="*/ 6813470 w 12183480"/>
              <a:gd name="connsiteY2750" fmla="*/ 2049040 h 3403706"/>
              <a:gd name="connsiteX2751" fmla="*/ 6839456 w 12183480"/>
              <a:gd name="connsiteY2751" fmla="*/ 2049040 h 3403706"/>
              <a:gd name="connsiteX2752" fmla="*/ 6839456 w 12183480"/>
              <a:gd name="connsiteY2752" fmla="*/ 2048614 h 3403706"/>
              <a:gd name="connsiteX2753" fmla="*/ 6839456 w 12183480"/>
              <a:gd name="connsiteY2753" fmla="*/ 2048614 h 3403706"/>
              <a:gd name="connsiteX2754" fmla="*/ 6940843 w 12183480"/>
              <a:gd name="connsiteY2754" fmla="*/ 2199843 h 3403706"/>
              <a:gd name="connsiteX2755" fmla="*/ 6915709 w 12183480"/>
              <a:gd name="connsiteY2755" fmla="*/ 2199843 h 3403706"/>
              <a:gd name="connsiteX2756" fmla="*/ 6928489 w 12183480"/>
              <a:gd name="connsiteY2756" fmla="*/ 2199843 h 3403706"/>
              <a:gd name="connsiteX2757" fmla="*/ 6915709 w 12183480"/>
              <a:gd name="connsiteY2757" fmla="*/ 2199843 h 3403706"/>
              <a:gd name="connsiteX2758" fmla="*/ 6902929 w 12183480"/>
              <a:gd name="connsiteY2758" fmla="*/ 2199843 h 3403706"/>
              <a:gd name="connsiteX2759" fmla="*/ 6852236 w 12183480"/>
              <a:gd name="connsiteY2759" fmla="*/ 2161929 h 3403706"/>
              <a:gd name="connsiteX2760" fmla="*/ 6953197 w 12183480"/>
              <a:gd name="connsiteY2760" fmla="*/ 2161929 h 3403706"/>
              <a:gd name="connsiteX2761" fmla="*/ 6953197 w 12183480"/>
              <a:gd name="connsiteY2761" fmla="*/ 2174709 h 3403706"/>
              <a:gd name="connsiteX2762" fmla="*/ 6965977 w 12183480"/>
              <a:gd name="connsiteY2762" fmla="*/ 2174709 h 3403706"/>
              <a:gd name="connsiteX2763" fmla="*/ 6940843 w 12183480"/>
              <a:gd name="connsiteY2763" fmla="*/ 2199843 h 3403706"/>
              <a:gd name="connsiteX2764" fmla="*/ 6940843 w 12183480"/>
              <a:gd name="connsiteY2764" fmla="*/ 2199843 h 3403706"/>
              <a:gd name="connsiteX2765" fmla="*/ 6725715 w 12183480"/>
              <a:gd name="connsiteY2765" fmla="*/ 638994 h 3403706"/>
              <a:gd name="connsiteX2766" fmla="*/ 6738495 w 12183480"/>
              <a:gd name="connsiteY2766" fmla="*/ 626214 h 3403706"/>
              <a:gd name="connsiteX2767" fmla="*/ 6801543 w 12183480"/>
              <a:gd name="connsiteY2767" fmla="*/ 626214 h 3403706"/>
              <a:gd name="connsiteX2768" fmla="*/ 6801543 w 12183480"/>
              <a:gd name="connsiteY2768" fmla="*/ 626214 h 3403706"/>
              <a:gd name="connsiteX2769" fmla="*/ 6814322 w 12183480"/>
              <a:gd name="connsiteY2769" fmla="*/ 638994 h 3403706"/>
              <a:gd name="connsiteX2770" fmla="*/ 6789189 w 12183480"/>
              <a:gd name="connsiteY2770" fmla="*/ 638994 h 3403706"/>
              <a:gd name="connsiteX2771" fmla="*/ 6789189 w 12183480"/>
              <a:gd name="connsiteY2771" fmla="*/ 651774 h 3403706"/>
              <a:gd name="connsiteX2772" fmla="*/ 6776409 w 12183480"/>
              <a:gd name="connsiteY2772" fmla="*/ 651774 h 3403706"/>
              <a:gd name="connsiteX2773" fmla="*/ 6827102 w 12183480"/>
              <a:gd name="connsiteY2773" fmla="*/ 676907 h 3403706"/>
              <a:gd name="connsiteX2774" fmla="*/ 6801968 w 12183480"/>
              <a:gd name="connsiteY2774" fmla="*/ 702041 h 3403706"/>
              <a:gd name="connsiteX2775" fmla="*/ 6751275 w 12183480"/>
              <a:gd name="connsiteY2775" fmla="*/ 676907 h 3403706"/>
              <a:gd name="connsiteX2776" fmla="*/ 6751275 w 12183480"/>
              <a:gd name="connsiteY2776" fmla="*/ 651774 h 3403706"/>
              <a:gd name="connsiteX2777" fmla="*/ 6725715 w 12183480"/>
              <a:gd name="connsiteY2777" fmla="*/ 638994 h 3403706"/>
              <a:gd name="connsiteX2778" fmla="*/ 6675022 w 12183480"/>
              <a:gd name="connsiteY2778" fmla="*/ 613860 h 3403706"/>
              <a:gd name="connsiteX2779" fmla="*/ 6725715 w 12183480"/>
              <a:gd name="connsiteY2779" fmla="*/ 638994 h 3403706"/>
              <a:gd name="connsiteX2780" fmla="*/ 6725715 w 12183480"/>
              <a:gd name="connsiteY2780" fmla="*/ 638994 h 3403706"/>
              <a:gd name="connsiteX2781" fmla="*/ 6675022 w 12183480"/>
              <a:gd name="connsiteY2781" fmla="*/ 1998347 h 3403706"/>
              <a:gd name="connsiteX2782" fmla="*/ 6687801 w 12183480"/>
              <a:gd name="connsiteY2782" fmla="*/ 1998347 h 3403706"/>
              <a:gd name="connsiteX2783" fmla="*/ 6675022 w 12183480"/>
              <a:gd name="connsiteY2783" fmla="*/ 1998347 h 3403706"/>
              <a:gd name="connsiteX2784" fmla="*/ 6649888 w 12183480"/>
              <a:gd name="connsiteY2784" fmla="*/ 1998347 h 3403706"/>
              <a:gd name="connsiteX2785" fmla="*/ 6649888 w 12183480"/>
              <a:gd name="connsiteY2785" fmla="*/ 1973213 h 3403706"/>
              <a:gd name="connsiteX2786" fmla="*/ 6675022 w 12183480"/>
              <a:gd name="connsiteY2786" fmla="*/ 1985993 h 3403706"/>
              <a:gd name="connsiteX2787" fmla="*/ 6675022 w 12183480"/>
              <a:gd name="connsiteY2787" fmla="*/ 1973213 h 3403706"/>
              <a:gd name="connsiteX2788" fmla="*/ 6700155 w 12183480"/>
              <a:gd name="connsiteY2788" fmla="*/ 1985993 h 3403706"/>
              <a:gd name="connsiteX2789" fmla="*/ 6675022 w 12183480"/>
              <a:gd name="connsiteY2789" fmla="*/ 1985993 h 3403706"/>
              <a:gd name="connsiteX2790" fmla="*/ 6675022 w 12183480"/>
              <a:gd name="connsiteY2790" fmla="*/ 1998347 h 3403706"/>
              <a:gd name="connsiteX2791" fmla="*/ 6675022 w 12183480"/>
              <a:gd name="connsiteY2791" fmla="*/ 1998347 h 3403706"/>
              <a:gd name="connsiteX2792" fmla="*/ 6700581 w 12183480"/>
              <a:gd name="connsiteY2792" fmla="*/ 1331237 h 3403706"/>
              <a:gd name="connsiteX2793" fmla="*/ 6687801 w 12183480"/>
              <a:gd name="connsiteY2793" fmla="*/ 1306103 h 3403706"/>
              <a:gd name="connsiteX2794" fmla="*/ 6712935 w 12183480"/>
              <a:gd name="connsiteY2794" fmla="*/ 1306103 h 3403706"/>
              <a:gd name="connsiteX2795" fmla="*/ 6700155 w 12183480"/>
              <a:gd name="connsiteY2795" fmla="*/ 1293323 h 3403706"/>
              <a:gd name="connsiteX2796" fmla="*/ 6662242 w 12183480"/>
              <a:gd name="connsiteY2796" fmla="*/ 1293323 h 3403706"/>
              <a:gd name="connsiteX2797" fmla="*/ 6700155 w 12183480"/>
              <a:gd name="connsiteY2797" fmla="*/ 1268190 h 3403706"/>
              <a:gd name="connsiteX2798" fmla="*/ 6624328 w 12183480"/>
              <a:gd name="connsiteY2798" fmla="*/ 1255410 h 3403706"/>
              <a:gd name="connsiteX2799" fmla="*/ 6637108 w 12183480"/>
              <a:gd name="connsiteY2799" fmla="*/ 1242630 h 3403706"/>
              <a:gd name="connsiteX2800" fmla="*/ 6624328 w 12183480"/>
              <a:gd name="connsiteY2800" fmla="*/ 1229850 h 3403706"/>
              <a:gd name="connsiteX2801" fmla="*/ 6649462 w 12183480"/>
              <a:gd name="connsiteY2801" fmla="*/ 1217070 h 3403706"/>
              <a:gd name="connsiteX2802" fmla="*/ 6649462 w 12183480"/>
              <a:gd name="connsiteY2802" fmla="*/ 1204290 h 3403706"/>
              <a:gd name="connsiteX2803" fmla="*/ 6687375 w 12183480"/>
              <a:gd name="connsiteY2803" fmla="*/ 1191510 h 3403706"/>
              <a:gd name="connsiteX2804" fmla="*/ 6674596 w 12183480"/>
              <a:gd name="connsiteY2804" fmla="*/ 1204290 h 3403706"/>
              <a:gd name="connsiteX2805" fmla="*/ 6750423 w 12183480"/>
              <a:gd name="connsiteY2805" fmla="*/ 1229424 h 3403706"/>
              <a:gd name="connsiteX2806" fmla="*/ 6737643 w 12183480"/>
              <a:gd name="connsiteY2806" fmla="*/ 1242204 h 3403706"/>
              <a:gd name="connsiteX2807" fmla="*/ 6762777 w 12183480"/>
              <a:gd name="connsiteY2807" fmla="*/ 1242204 h 3403706"/>
              <a:gd name="connsiteX2808" fmla="*/ 6762777 w 12183480"/>
              <a:gd name="connsiteY2808" fmla="*/ 1254984 h 3403706"/>
              <a:gd name="connsiteX2809" fmla="*/ 6775557 w 12183480"/>
              <a:gd name="connsiteY2809" fmla="*/ 1254984 h 3403706"/>
              <a:gd name="connsiteX2810" fmla="*/ 6750423 w 12183480"/>
              <a:gd name="connsiteY2810" fmla="*/ 1267764 h 3403706"/>
              <a:gd name="connsiteX2811" fmla="*/ 6775557 w 12183480"/>
              <a:gd name="connsiteY2811" fmla="*/ 1280544 h 3403706"/>
              <a:gd name="connsiteX2812" fmla="*/ 6737643 w 12183480"/>
              <a:gd name="connsiteY2812" fmla="*/ 1305677 h 3403706"/>
              <a:gd name="connsiteX2813" fmla="*/ 6750423 w 12183480"/>
              <a:gd name="connsiteY2813" fmla="*/ 1305677 h 3403706"/>
              <a:gd name="connsiteX2814" fmla="*/ 6700581 w 12183480"/>
              <a:gd name="connsiteY2814" fmla="*/ 1331237 h 3403706"/>
              <a:gd name="connsiteX2815" fmla="*/ 6700581 w 12183480"/>
              <a:gd name="connsiteY2815" fmla="*/ 1331237 h 3403706"/>
              <a:gd name="connsiteX2816" fmla="*/ 6776409 w 12183480"/>
              <a:gd name="connsiteY2816" fmla="*/ 1406638 h 3403706"/>
              <a:gd name="connsiteX2817" fmla="*/ 6776409 w 12183480"/>
              <a:gd name="connsiteY2817" fmla="*/ 1419418 h 3403706"/>
              <a:gd name="connsiteX2818" fmla="*/ 6789189 w 12183480"/>
              <a:gd name="connsiteY2818" fmla="*/ 1406638 h 3403706"/>
              <a:gd name="connsiteX2819" fmla="*/ 6776409 w 12183480"/>
              <a:gd name="connsiteY2819" fmla="*/ 1431772 h 3403706"/>
              <a:gd name="connsiteX2820" fmla="*/ 6725715 w 12183480"/>
              <a:gd name="connsiteY2820" fmla="*/ 1431772 h 3403706"/>
              <a:gd name="connsiteX2821" fmla="*/ 6776409 w 12183480"/>
              <a:gd name="connsiteY2821" fmla="*/ 1406638 h 3403706"/>
              <a:gd name="connsiteX2822" fmla="*/ 6776409 w 12183480"/>
              <a:gd name="connsiteY2822" fmla="*/ 1406638 h 3403706"/>
              <a:gd name="connsiteX2823" fmla="*/ 6599195 w 12183480"/>
              <a:gd name="connsiteY2823" fmla="*/ 525679 h 3403706"/>
              <a:gd name="connsiteX2824" fmla="*/ 6611974 w 12183480"/>
              <a:gd name="connsiteY2824" fmla="*/ 525679 h 3403706"/>
              <a:gd name="connsiteX2825" fmla="*/ 6611974 w 12183480"/>
              <a:gd name="connsiteY2825" fmla="*/ 525679 h 3403706"/>
              <a:gd name="connsiteX2826" fmla="*/ 6611974 w 12183480"/>
              <a:gd name="connsiteY2826" fmla="*/ 538459 h 3403706"/>
              <a:gd name="connsiteX2827" fmla="*/ 6624754 w 12183480"/>
              <a:gd name="connsiteY2827" fmla="*/ 538459 h 3403706"/>
              <a:gd name="connsiteX2828" fmla="*/ 6599620 w 12183480"/>
              <a:gd name="connsiteY2828" fmla="*/ 551239 h 3403706"/>
              <a:gd name="connsiteX2829" fmla="*/ 6650314 w 12183480"/>
              <a:gd name="connsiteY2829" fmla="*/ 576372 h 3403706"/>
              <a:gd name="connsiteX2830" fmla="*/ 6599620 w 12183480"/>
              <a:gd name="connsiteY2830" fmla="*/ 589152 h 3403706"/>
              <a:gd name="connsiteX2831" fmla="*/ 6574487 w 12183480"/>
              <a:gd name="connsiteY2831" fmla="*/ 576372 h 3403706"/>
              <a:gd name="connsiteX2832" fmla="*/ 6511440 w 12183480"/>
              <a:gd name="connsiteY2832" fmla="*/ 538459 h 3403706"/>
              <a:gd name="connsiteX2833" fmla="*/ 6599195 w 12183480"/>
              <a:gd name="connsiteY2833" fmla="*/ 525679 h 3403706"/>
              <a:gd name="connsiteX2834" fmla="*/ 6599195 w 12183480"/>
              <a:gd name="connsiteY2834" fmla="*/ 525679 h 3403706"/>
              <a:gd name="connsiteX2835" fmla="*/ 6485453 w 12183480"/>
              <a:gd name="connsiteY2835" fmla="*/ 513325 h 3403706"/>
              <a:gd name="connsiteX2836" fmla="*/ 6498233 w 12183480"/>
              <a:gd name="connsiteY2836" fmla="*/ 526105 h 3403706"/>
              <a:gd name="connsiteX2837" fmla="*/ 6435186 w 12183480"/>
              <a:gd name="connsiteY2837" fmla="*/ 513325 h 3403706"/>
              <a:gd name="connsiteX2838" fmla="*/ 6485453 w 12183480"/>
              <a:gd name="connsiteY2838" fmla="*/ 513325 h 3403706"/>
              <a:gd name="connsiteX2839" fmla="*/ 6485453 w 12183480"/>
              <a:gd name="connsiteY2839" fmla="*/ 513325 h 3403706"/>
              <a:gd name="connsiteX2840" fmla="*/ 3855355 w 12183480"/>
              <a:gd name="connsiteY2840" fmla="*/ 991292 h 3403706"/>
              <a:gd name="connsiteX2841" fmla="*/ 3830222 w 12183480"/>
              <a:gd name="connsiteY2841" fmla="*/ 991292 h 3403706"/>
              <a:gd name="connsiteX2842" fmla="*/ 3855355 w 12183480"/>
              <a:gd name="connsiteY2842" fmla="*/ 991292 h 3403706"/>
              <a:gd name="connsiteX2843" fmla="*/ 3855355 w 12183480"/>
              <a:gd name="connsiteY2843" fmla="*/ 991292 h 3403706"/>
              <a:gd name="connsiteX2844" fmla="*/ 3488573 w 12183480"/>
              <a:gd name="connsiteY2844" fmla="*/ 1897386 h 3403706"/>
              <a:gd name="connsiteX2845" fmla="*/ 3501353 w 12183480"/>
              <a:gd name="connsiteY2845" fmla="*/ 1910166 h 3403706"/>
              <a:gd name="connsiteX2846" fmla="*/ 3514133 w 12183480"/>
              <a:gd name="connsiteY2846" fmla="*/ 1897386 h 3403706"/>
              <a:gd name="connsiteX2847" fmla="*/ 3476219 w 12183480"/>
              <a:gd name="connsiteY2847" fmla="*/ 1884606 h 3403706"/>
              <a:gd name="connsiteX2848" fmla="*/ 3463439 w 12183480"/>
              <a:gd name="connsiteY2848" fmla="*/ 1859472 h 3403706"/>
              <a:gd name="connsiteX2849" fmla="*/ 3488573 w 12183480"/>
              <a:gd name="connsiteY2849" fmla="*/ 1859472 h 3403706"/>
              <a:gd name="connsiteX2850" fmla="*/ 3501353 w 12183480"/>
              <a:gd name="connsiteY2850" fmla="*/ 1884606 h 3403706"/>
              <a:gd name="connsiteX2851" fmla="*/ 3526486 w 12183480"/>
              <a:gd name="connsiteY2851" fmla="*/ 1859472 h 3403706"/>
              <a:gd name="connsiteX2852" fmla="*/ 3539266 w 12183480"/>
              <a:gd name="connsiteY2852" fmla="*/ 1872252 h 3403706"/>
              <a:gd name="connsiteX2853" fmla="*/ 3640227 w 12183480"/>
              <a:gd name="connsiteY2853" fmla="*/ 1872252 h 3403706"/>
              <a:gd name="connsiteX2854" fmla="*/ 3627448 w 12183480"/>
              <a:gd name="connsiteY2854" fmla="*/ 1859472 h 3403706"/>
              <a:gd name="connsiteX2855" fmla="*/ 3678141 w 12183480"/>
              <a:gd name="connsiteY2855" fmla="*/ 1821558 h 3403706"/>
              <a:gd name="connsiteX2856" fmla="*/ 3690921 w 12183480"/>
              <a:gd name="connsiteY2856" fmla="*/ 1808778 h 3403706"/>
              <a:gd name="connsiteX2857" fmla="*/ 3766748 w 12183480"/>
              <a:gd name="connsiteY2857" fmla="*/ 1808778 h 3403706"/>
              <a:gd name="connsiteX2858" fmla="*/ 3842575 w 12183480"/>
              <a:gd name="connsiteY2858" fmla="*/ 1808778 h 3403706"/>
              <a:gd name="connsiteX2859" fmla="*/ 3855355 w 12183480"/>
              <a:gd name="connsiteY2859" fmla="*/ 1795999 h 3403706"/>
              <a:gd name="connsiteX2860" fmla="*/ 3830222 w 12183480"/>
              <a:gd name="connsiteY2860" fmla="*/ 1795999 h 3403706"/>
              <a:gd name="connsiteX2861" fmla="*/ 3843002 w 12183480"/>
              <a:gd name="connsiteY2861" fmla="*/ 1770865 h 3403706"/>
              <a:gd name="connsiteX2862" fmla="*/ 3880915 w 12183480"/>
              <a:gd name="connsiteY2862" fmla="*/ 1795999 h 3403706"/>
              <a:gd name="connsiteX2863" fmla="*/ 3906049 w 12183480"/>
              <a:gd name="connsiteY2863" fmla="*/ 1859046 h 3403706"/>
              <a:gd name="connsiteX2864" fmla="*/ 3893269 w 12183480"/>
              <a:gd name="connsiteY2864" fmla="*/ 1871826 h 3403706"/>
              <a:gd name="connsiteX2865" fmla="*/ 3893269 w 12183480"/>
              <a:gd name="connsiteY2865" fmla="*/ 1909740 h 3403706"/>
              <a:gd name="connsiteX2866" fmla="*/ 3906049 w 12183480"/>
              <a:gd name="connsiteY2866" fmla="*/ 1896960 h 3403706"/>
              <a:gd name="connsiteX2867" fmla="*/ 3918829 w 12183480"/>
              <a:gd name="connsiteY2867" fmla="*/ 1909740 h 3403706"/>
              <a:gd name="connsiteX2868" fmla="*/ 3880915 w 12183480"/>
              <a:gd name="connsiteY2868" fmla="*/ 1960007 h 3403706"/>
              <a:gd name="connsiteX2869" fmla="*/ 3855781 w 12183480"/>
              <a:gd name="connsiteY2869" fmla="*/ 1960007 h 3403706"/>
              <a:gd name="connsiteX2870" fmla="*/ 3855781 w 12183480"/>
              <a:gd name="connsiteY2870" fmla="*/ 1960007 h 3403706"/>
              <a:gd name="connsiteX2871" fmla="*/ 3855781 w 12183480"/>
              <a:gd name="connsiteY2871" fmla="*/ 1985141 h 3403706"/>
              <a:gd name="connsiteX2872" fmla="*/ 3830648 w 12183480"/>
              <a:gd name="connsiteY2872" fmla="*/ 1997921 h 3403706"/>
              <a:gd name="connsiteX2873" fmla="*/ 3843427 w 12183480"/>
              <a:gd name="connsiteY2873" fmla="*/ 2010701 h 3403706"/>
              <a:gd name="connsiteX2874" fmla="*/ 3830648 w 12183480"/>
              <a:gd name="connsiteY2874" fmla="*/ 2023480 h 3403706"/>
              <a:gd name="connsiteX2875" fmla="*/ 3855781 w 12183480"/>
              <a:gd name="connsiteY2875" fmla="*/ 2036260 h 3403706"/>
              <a:gd name="connsiteX2876" fmla="*/ 3817868 w 12183480"/>
              <a:gd name="connsiteY2876" fmla="*/ 2049040 h 3403706"/>
              <a:gd name="connsiteX2877" fmla="*/ 3830648 w 12183480"/>
              <a:gd name="connsiteY2877" fmla="*/ 2036260 h 3403706"/>
              <a:gd name="connsiteX2878" fmla="*/ 3792734 w 12183480"/>
              <a:gd name="connsiteY2878" fmla="*/ 2036260 h 3403706"/>
              <a:gd name="connsiteX2879" fmla="*/ 3817868 w 12183480"/>
              <a:gd name="connsiteY2879" fmla="*/ 2023480 h 3403706"/>
              <a:gd name="connsiteX2880" fmla="*/ 3742041 w 12183480"/>
              <a:gd name="connsiteY2880" fmla="*/ 2023480 h 3403706"/>
              <a:gd name="connsiteX2881" fmla="*/ 3704127 w 12183480"/>
              <a:gd name="connsiteY2881" fmla="*/ 2048614 h 3403706"/>
              <a:gd name="connsiteX2882" fmla="*/ 3754820 w 12183480"/>
              <a:gd name="connsiteY2882" fmla="*/ 2061394 h 3403706"/>
              <a:gd name="connsiteX2883" fmla="*/ 3691773 w 12183480"/>
              <a:gd name="connsiteY2883" fmla="*/ 2061394 h 3403706"/>
              <a:gd name="connsiteX2884" fmla="*/ 3666639 w 12183480"/>
              <a:gd name="connsiteY2884" fmla="*/ 2061394 h 3403706"/>
              <a:gd name="connsiteX2885" fmla="*/ 3653859 w 12183480"/>
              <a:gd name="connsiteY2885" fmla="*/ 2074174 h 3403706"/>
              <a:gd name="connsiteX2886" fmla="*/ 3666639 w 12183480"/>
              <a:gd name="connsiteY2886" fmla="*/ 2086954 h 3403706"/>
              <a:gd name="connsiteX2887" fmla="*/ 3641505 w 12183480"/>
              <a:gd name="connsiteY2887" fmla="*/ 2086954 h 3403706"/>
              <a:gd name="connsiteX2888" fmla="*/ 3628725 w 12183480"/>
              <a:gd name="connsiteY2888" fmla="*/ 2074174 h 3403706"/>
              <a:gd name="connsiteX2889" fmla="*/ 3641505 w 12183480"/>
              <a:gd name="connsiteY2889" fmla="*/ 2049040 h 3403706"/>
              <a:gd name="connsiteX2890" fmla="*/ 3666639 w 12183480"/>
              <a:gd name="connsiteY2890" fmla="*/ 2049040 h 3403706"/>
              <a:gd name="connsiteX2891" fmla="*/ 3628725 w 12183480"/>
              <a:gd name="connsiteY2891" fmla="*/ 2011126 h 3403706"/>
              <a:gd name="connsiteX2892" fmla="*/ 3653859 w 12183480"/>
              <a:gd name="connsiteY2892" fmla="*/ 1998347 h 3403706"/>
              <a:gd name="connsiteX2893" fmla="*/ 3603166 w 12183480"/>
              <a:gd name="connsiteY2893" fmla="*/ 1985567 h 3403706"/>
              <a:gd name="connsiteX2894" fmla="*/ 3590386 w 12183480"/>
              <a:gd name="connsiteY2894" fmla="*/ 1998347 h 3403706"/>
              <a:gd name="connsiteX2895" fmla="*/ 3603166 w 12183480"/>
              <a:gd name="connsiteY2895" fmla="*/ 2023480 h 3403706"/>
              <a:gd name="connsiteX2896" fmla="*/ 3603166 w 12183480"/>
              <a:gd name="connsiteY2896" fmla="*/ 2036260 h 3403706"/>
              <a:gd name="connsiteX2897" fmla="*/ 3590386 w 12183480"/>
              <a:gd name="connsiteY2897" fmla="*/ 2036260 h 3403706"/>
              <a:gd name="connsiteX2898" fmla="*/ 3590386 w 12183480"/>
              <a:gd name="connsiteY2898" fmla="*/ 2074174 h 3403706"/>
              <a:gd name="connsiteX2899" fmla="*/ 3577606 w 12183480"/>
              <a:gd name="connsiteY2899" fmla="*/ 2074174 h 3403706"/>
              <a:gd name="connsiteX2900" fmla="*/ 3577606 w 12183480"/>
              <a:gd name="connsiteY2900" fmla="*/ 2036260 h 3403706"/>
              <a:gd name="connsiteX2901" fmla="*/ 3602740 w 12183480"/>
              <a:gd name="connsiteY2901" fmla="*/ 2023480 h 3403706"/>
              <a:gd name="connsiteX2902" fmla="*/ 3552046 w 12183480"/>
              <a:gd name="connsiteY2902" fmla="*/ 2023480 h 3403706"/>
              <a:gd name="connsiteX2903" fmla="*/ 3552046 w 12183480"/>
              <a:gd name="connsiteY2903" fmla="*/ 1998347 h 3403706"/>
              <a:gd name="connsiteX2904" fmla="*/ 3514133 w 12183480"/>
              <a:gd name="connsiteY2904" fmla="*/ 1998347 h 3403706"/>
              <a:gd name="connsiteX2905" fmla="*/ 3488999 w 12183480"/>
              <a:gd name="connsiteY2905" fmla="*/ 1998347 h 3403706"/>
              <a:gd name="connsiteX2906" fmla="*/ 3526913 w 12183480"/>
              <a:gd name="connsiteY2906" fmla="*/ 1973213 h 3403706"/>
              <a:gd name="connsiteX2907" fmla="*/ 3488999 w 12183480"/>
              <a:gd name="connsiteY2907" fmla="*/ 1948079 h 3403706"/>
              <a:gd name="connsiteX2908" fmla="*/ 3476219 w 12183480"/>
              <a:gd name="connsiteY2908" fmla="*/ 1960859 h 3403706"/>
              <a:gd name="connsiteX2909" fmla="*/ 3488999 w 12183480"/>
              <a:gd name="connsiteY2909" fmla="*/ 1948079 h 3403706"/>
              <a:gd name="connsiteX2910" fmla="*/ 3438306 w 12183480"/>
              <a:gd name="connsiteY2910" fmla="*/ 1935299 h 3403706"/>
              <a:gd name="connsiteX2911" fmla="*/ 3488573 w 12183480"/>
              <a:gd name="connsiteY2911" fmla="*/ 1897386 h 3403706"/>
              <a:gd name="connsiteX2912" fmla="*/ 3488573 w 12183480"/>
              <a:gd name="connsiteY2912" fmla="*/ 1897386 h 3403706"/>
              <a:gd name="connsiteX2913" fmla="*/ 3817442 w 12183480"/>
              <a:gd name="connsiteY2913" fmla="*/ 2476314 h 3403706"/>
              <a:gd name="connsiteX2914" fmla="*/ 3754394 w 12183480"/>
              <a:gd name="connsiteY2914" fmla="*/ 2476314 h 3403706"/>
              <a:gd name="connsiteX2915" fmla="*/ 3729261 w 12183480"/>
              <a:gd name="connsiteY2915" fmla="*/ 2476314 h 3403706"/>
              <a:gd name="connsiteX2916" fmla="*/ 3742041 w 12183480"/>
              <a:gd name="connsiteY2916" fmla="*/ 2463534 h 3403706"/>
              <a:gd name="connsiteX2917" fmla="*/ 3817442 w 12183480"/>
              <a:gd name="connsiteY2917" fmla="*/ 2476314 h 3403706"/>
              <a:gd name="connsiteX2918" fmla="*/ 3817442 w 12183480"/>
              <a:gd name="connsiteY2918" fmla="*/ 2476314 h 3403706"/>
              <a:gd name="connsiteX2919" fmla="*/ 3514133 w 12183480"/>
              <a:gd name="connsiteY2919" fmla="*/ 2476314 h 3403706"/>
              <a:gd name="connsiteX2920" fmla="*/ 3552046 w 12183480"/>
              <a:gd name="connsiteY2920" fmla="*/ 2476314 h 3403706"/>
              <a:gd name="connsiteX2921" fmla="*/ 3577180 w 12183480"/>
              <a:gd name="connsiteY2921" fmla="*/ 2476314 h 3403706"/>
              <a:gd name="connsiteX2922" fmla="*/ 3564400 w 12183480"/>
              <a:gd name="connsiteY2922" fmla="*/ 2463534 h 3403706"/>
              <a:gd name="connsiteX2923" fmla="*/ 3577180 w 12183480"/>
              <a:gd name="connsiteY2923" fmla="*/ 2463534 h 3403706"/>
              <a:gd name="connsiteX2924" fmla="*/ 3539266 w 12183480"/>
              <a:gd name="connsiteY2924" fmla="*/ 2488668 h 3403706"/>
              <a:gd name="connsiteX2925" fmla="*/ 3539266 w 12183480"/>
              <a:gd name="connsiteY2925" fmla="*/ 2488668 h 3403706"/>
              <a:gd name="connsiteX2926" fmla="*/ 3526486 w 12183480"/>
              <a:gd name="connsiteY2926" fmla="*/ 2501448 h 3403706"/>
              <a:gd name="connsiteX2927" fmla="*/ 3539266 w 12183480"/>
              <a:gd name="connsiteY2927" fmla="*/ 2476314 h 3403706"/>
              <a:gd name="connsiteX2928" fmla="*/ 3514133 w 12183480"/>
              <a:gd name="connsiteY2928" fmla="*/ 2476314 h 3403706"/>
              <a:gd name="connsiteX2929" fmla="*/ 3514133 w 12183480"/>
              <a:gd name="connsiteY2929" fmla="*/ 2476314 h 3403706"/>
              <a:gd name="connsiteX2930" fmla="*/ 3514133 w 12183480"/>
              <a:gd name="connsiteY2930" fmla="*/ 2476314 h 3403706"/>
              <a:gd name="connsiteX2931" fmla="*/ 3399966 w 12183480"/>
              <a:gd name="connsiteY2931" fmla="*/ 1356371 h 3403706"/>
              <a:gd name="connsiteX2932" fmla="*/ 3437879 w 12183480"/>
              <a:gd name="connsiteY2932" fmla="*/ 1369151 h 3403706"/>
              <a:gd name="connsiteX2933" fmla="*/ 3437879 w 12183480"/>
              <a:gd name="connsiteY2933" fmla="*/ 1381931 h 3403706"/>
              <a:gd name="connsiteX2934" fmla="*/ 3399966 w 12183480"/>
              <a:gd name="connsiteY2934" fmla="*/ 1356371 h 3403706"/>
              <a:gd name="connsiteX2935" fmla="*/ 3399966 w 12183480"/>
              <a:gd name="connsiteY2935" fmla="*/ 1356371 h 3403706"/>
              <a:gd name="connsiteX2936" fmla="*/ 3868135 w 12183480"/>
              <a:gd name="connsiteY2936" fmla="*/ 2904440 h 3403706"/>
              <a:gd name="connsiteX2937" fmla="*/ 3728834 w 12183480"/>
              <a:gd name="connsiteY2937" fmla="*/ 2904440 h 3403706"/>
              <a:gd name="connsiteX2938" fmla="*/ 3703701 w 12183480"/>
              <a:gd name="connsiteY2938" fmla="*/ 2929574 h 3403706"/>
              <a:gd name="connsiteX2939" fmla="*/ 3703701 w 12183480"/>
              <a:gd name="connsiteY2939" fmla="*/ 2904440 h 3403706"/>
              <a:gd name="connsiteX2940" fmla="*/ 3627874 w 12183480"/>
              <a:gd name="connsiteY2940" fmla="*/ 2917220 h 3403706"/>
              <a:gd name="connsiteX2941" fmla="*/ 3602740 w 12183480"/>
              <a:gd name="connsiteY2941" fmla="*/ 2892086 h 3403706"/>
              <a:gd name="connsiteX2942" fmla="*/ 3526913 w 12183480"/>
              <a:gd name="connsiteY2942" fmla="*/ 2904866 h 3403706"/>
              <a:gd name="connsiteX2943" fmla="*/ 3463865 w 12183480"/>
              <a:gd name="connsiteY2943" fmla="*/ 2879732 h 3403706"/>
              <a:gd name="connsiteX2944" fmla="*/ 3463865 w 12183480"/>
              <a:gd name="connsiteY2944" fmla="*/ 2866952 h 3403706"/>
              <a:gd name="connsiteX2945" fmla="*/ 3400818 w 12183480"/>
              <a:gd name="connsiteY2945" fmla="*/ 2866952 h 3403706"/>
              <a:gd name="connsiteX2946" fmla="*/ 3400818 w 12183480"/>
              <a:gd name="connsiteY2946" fmla="*/ 2866952 h 3403706"/>
              <a:gd name="connsiteX2947" fmla="*/ 3413598 w 12183480"/>
              <a:gd name="connsiteY2947" fmla="*/ 2854172 h 3403706"/>
              <a:gd name="connsiteX2948" fmla="*/ 3375684 w 12183480"/>
              <a:gd name="connsiteY2948" fmla="*/ 2854172 h 3403706"/>
              <a:gd name="connsiteX2949" fmla="*/ 3375684 w 12183480"/>
              <a:gd name="connsiteY2949" fmla="*/ 2854172 h 3403706"/>
              <a:gd name="connsiteX2950" fmla="*/ 3388464 w 12183480"/>
              <a:gd name="connsiteY2950" fmla="*/ 2841393 h 3403706"/>
              <a:gd name="connsiteX2951" fmla="*/ 3401244 w 12183480"/>
              <a:gd name="connsiteY2951" fmla="*/ 2816259 h 3403706"/>
              <a:gd name="connsiteX2952" fmla="*/ 3426377 w 12183480"/>
              <a:gd name="connsiteY2952" fmla="*/ 2816259 h 3403706"/>
              <a:gd name="connsiteX2953" fmla="*/ 3426377 w 12183480"/>
              <a:gd name="connsiteY2953" fmla="*/ 2816259 h 3403706"/>
              <a:gd name="connsiteX2954" fmla="*/ 3514985 w 12183480"/>
              <a:gd name="connsiteY2954" fmla="*/ 2841393 h 3403706"/>
              <a:gd name="connsiteX2955" fmla="*/ 3527765 w 12183480"/>
              <a:gd name="connsiteY2955" fmla="*/ 2854172 h 3403706"/>
              <a:gd name="connsiteX2956" fmla="*/ 3590812 w 12183480"/>
              <a:gd name="connsiteY2956" fmla="*/ 2854172 h 3403706"/>
              <a:gd name="connsiteX2957" fmla="*/ 3653859 w 12183480"/>
              <a:gd name="connsiteY2957" fmla="*/ 2879306 h 3403706"/>
              <a:gd name="connsiteX2958" fmla="*/ 3780380 w 12183480"/>
              <a:gd name="connsiteY2958" fmla="*/ 2879306 h 3403706"/>
              <a:gd name="connsiteX2959" fmla="*/ 3856207 w 12183480"/>
              <a:gd name="connsiteY2959" fmla="*/ 2879306 h 3403706"/>
              <a:gd name="connsiteX2960" fmla="*/ 3881341 w 12183480"/>
              <a:gd name="connsiteY2960" fmla="*/ 2892086 h 3403706"/>
              <a:gd name="connsiteX2961" fmla="*/ 3868135 w 12183480"/>
              <a:gd name="connsiteY2961" fmla="*/ 2904440 h 3403706"/>
              <a:gd name="connsiteX2962" fmla="*/ 3868135 w 12183480"/>
              <a:gd name="connsiteY2962" fmla="*/ 2904440 h 3403706"/>
              <a:gd name="connsiteX2963" fmla="*/ 3918403 w 12183480"/>
              <a:gd name="connsiteY2963" fmla="*/ 2652676 h 3403706"/>
              <a:gd name="connsiteX2964" fmla="*/ 3918403 w 12183480"/>
              <a:gd name="connsiteY2964" fmla="*/ 2665456 h 3403706"/>
              <a:gd name="connsiteX2965" fmla="*/ 3817442 w 12183480"/>
              <a:gd name="connsiteY2965" fmla="*/ 2665456 h 3403706"/>
              <a:gd name="connsiteX2966" fmla="*/ 3804662 w 12183480"/>
              <a:gd name="connsiteY2966" fmla="*/ 2678236 h 3403706"/>
              <a:gd name="connsiteX2967" fmla="*/ 3804662 w 12183480"/>
              <a:gd name="connsiteY2967" fmla="*/ 2665456 h 3403706"/>
              <a:gd name="connsiteX2968" fmla="*/ 3753968 w 12183480"/>
              <a:gd name="connsiteY2968" fmla="*/ 2678236 h 3403706"/>
              <a:gd name="connsiteX2969" fmla="*/ 3741188 w 12183480"/>
              <a:gd name="connsiteY2969" fmla="*/ 2653102 h 3403706"/>
              <a:gd name="connsiteX2970" fmla="*/ 3766322 w 12183480"/>
              <a:gd name="connsiteY2970" fmla="*/ 2665882 h 3403706"/>
              <a:gd name="connsiteX2971" fmla="*/ 3892843 w 12183480"/>
              <a:gd name="connsiteY2971" fmla="*/ 2640748 h 3403706"/>
              <a:gd name="connsiteX2972" fmla="*/ 3917977 w 12183480"/>
              <a:gd name="connsiteY2972" fmla="*/ 2640748 h 3403706"/>
              <a:gd name="connsiteX2973" fmla="*/ 3892843 w 12183480"/>
              <a:gd name="connsiteY2973" fmla="*/ 2653528 h 3403706"/>
              <a:gd name="connsiteX2974" fmla="*/ 3918403 w 12183480"/>
              <a:gd name="connsiteY2974" fmla="*/ 2652676 h 3403706"/>
              <a:gd name="connsiteX2975" fmla="*/ 3918403 w 12183480"/>
              <a:gd name="connsiteY2975" fmla="*/ 2652676 h 3403706"/>
              <a:gd name="connsiteX2976" fmla="*/ 3906049 w 12183480"/>
              <a:gd name="connsiteY2976" fmla="*/ 2451180 h 3403706"/>
              <a:gd name="connsiteX2977" fmla="*/ 3906049 w 12183480"/>
              <a:gd name="connsiteY2977" fmla="*/ 2438400 h 3403706"/>
              <a:gd name="connsiteX2978" fmla="*/ 3931183 w 12183480"/>
              <a:gd name="connsiteY2978" fmla="*/ 2451180 h 3403706"/>
              <a:gd name="connsiteX2979" fmla="*/ 3906049 w 12183480"/>
              <a:gd name="connsiteY2979" fmla="*/ 2451180 h 3403706"/>
              <a:gd name="connsiteX2980" fmla="*/ 3906049 w 12183480"/>
              <a:gd name="connsiteY2980" fmla="*/ 2451180 h 3403706"/>
              <a:gd name="connsiteX2981" fmla="*/ 4209358 w 12183480"/>
              <a:gd name="connsiteY2981" fmla="*/ 2275244 h 3403706"/>
              <a:gd name="connsiteX2982" fmla="*/ 4171444 w 12183480"/>
              <a:gd name="connsiteY2982" fmla="*/ 2313158 h 3403706"/>
              <a:gd name="connsiteX2983" fmla="*/ 4158664 w 12183480"/>
              <a:gd name="connsiteY2983" fmla="*/ 2338291 h 3403706"/>
              <a:gd name="connsiteX2984" fmla="*/ 4095617 w 12183480"/>
              <a:gd name="connsiteY2984" fmla="*/ 2351071 h 3403706"/>
              <a:gd name="connsiteX2985" fmla="*/ 4057703 w 12183480"/>
              <a:gd name="connsiteY2985" fmla="*/ 2401339 h 3403706"/>
              <a:gd name="connsiteX2986" fmla="*/ 3956742 w 12183480"/>
              <a:gd name="connsiteY2986" fmla="*/ 2426473 h 3403706"/>
              <a:gd name="connsiteX2987" fmla="*/ 3880915 w 12183480"/>
              <a:gd name="connsiteY2987" fmla="*/ 2439252 h 3403706"/>
              <a:gd name="connsiteX2988" fmla="*/ 3893695 w 12183480"/>
              <a:gd name="connsiteY2988" fmla="*/ 2439252 h 3403706"/>
              <a:gd name="connsiteX2989" fmla="*/ 3893695 w 12183480"/>
              <a:gd name="connsiteY2989" fmla="*/ 2464386 h 3403706"/>
              <a:gd name="connsiteX2990" fmla="*/ 3855781 w 12183480"/>
              <a:gd name="connsiteY2990" fmla="*/ 2464386 h 3403706"/>
              <a:gd name="connsiteX2991" fmla="*/ 3843002 w 12183480"/>
              <a:gd name="connsiteY2991" fmla="*/ 2451606 h 3403706"/>
              <a:gd name="connsiteX2992" fmla="*/ 3830222 w 12183480"/>
              <a:gd name="connsiteY2992" fmla="*/ 2451606 h 3403706"/>
              <a:gd name="connsiteX2993" fmla="*/ 3830222 w 12183480"/>
              <a:gd name="connsiteY2993" fmla="*/ 2438827 h 3403706"/>
              <a:gd name="connsiteX2994" fmla="*/ 3893269 w 12183480"/>
              <a:gd name="connsiteY2994" fmla="*/ 2413693 h 3403706"/>
              <a:gd name="connsiteX2995" fmla="*/ 4019790 w 12183480"/>
              <a:gd name="connsiteY2995" fmla="*/ 2350645 h 3403706"/>
              <a:gd name="connsiteX2996" fmla="*/ 4032570 w 12183480"/>
              <a:gd name="connsiteY2996" fmla="*/ 2363425 h 3403706"/>
              <a:gd name="connsiteX2997" fmla="*/ 4057703 w 12183480"/>
              <a:gd name="connsiteY2997" fmla="*/ 2338291 h 3403706"/>
              <a:gd name="connsiteX2998" fmla="*/ 4158664 w 12183480"/>
              <a:gd name="connsiteY2998" fmla="*/ 2300378 h 3403706"/>
              <a:gd name="connsiteX2999" fmla="*/ 4158664 w 12183480"/>
              <a:gd name="connsiteY2999" fmla="*/ 2275244 h 3403706"/>
              <a:gd name="connsiteX3000" fmla="*/ 4209358 w 12183480"/>
              <a:gd name="connsiteY3000" fmla="*/ 2250110 h 3403706"/>
              <a:gd name="connsiteX3001" fmla="*/ 4209358 w 12183480"/>
              <a:gd name="connsiteY3001" fmla="*/ 2237331 h 3403706"/>
              <a:gd name="connsiteX3002" fmla="*/ 4222138 w 12183480"/>
              <a:gd name="connsiteY3002" fmla="*/ 2250110 h 3403706"/>
              <a:gd name="connsiteX3003" fmla="*/ 4209358 w 12183480"/>
              <a:gd name="connsiteY3003" fmla="*/ 2275244 h 3403706"/>
              <a:gd name="connsiteX3004" fmla="*/ 4209358 w 12183480"/>
              <a:gd name="connsiteY3004" fmla="*/ 2275244 h 3403706"/>
              <a:gd name="connsiteX3005" fmla="*/ 4158664 w 12183480"/>
              <a:gd name="connsiteY3005" fmla="*/ 2250110 h 3403706"/>
              <a:gd name="connsiteX3006" fmla="*/ 4158664 w 12183480"/>
              <a:gd name="connsiteY3006" fmla="*/ 2250110 h 3403706"/>
              <a:gd name="connsiteX3007" fmla="*/ 4158664 w 12183480"/>
              <a:gd name="connsiteY3007" fmla="*/ 2262890 h 3403706"/>
              <a:gd name="connsiteX3008" fmla="*/ 4158664 w 12183480"/>
              <a:gd name="connsiteY3008" fmla="*/ 2250110 h 3403706"/>
              <a:gd name="connsiteX3009" fmla="*/ 4158664 w 12183480"/>
              <a:gd name="connsiteY3009" fmla="*/ 2250110 h 3403706"/>
              <a:gd name="connsiteX3010" fmla="*/ 4158664 w 12183480"/>
              <a:gd name="connsiteY3010" fmla="*/ 2250110 h 3403706"/>
              <a:gd name="connsiteX3011" fmla="*/ 4260051 w 12183480"/>
              <a:gd name="connsiteY3011" fmla="*/ 2199843 h 3403706"/>
              <a:gd name="connsiteX3012" fmla="*/ 4260051 w 12183480"/>
              <a:gd name="connsiteY3012" fmla="*/ 2199843 h 3403706"/>
              <a:gd name="connsiteX3013" fmla="*/ 4234918 w 12183480"/>
              <a:gd name="connsiteY3013" fmla="*/ 2224977 h 3403706"/>
              <a:gd name="connsiteX3014" fmla="*/ 4222138 w 12183480"/>
              <a:gd name="connsiteY3014" fmla="*/ 2212197 h 3403706"/>
              <a:gd name="connsiteX3015" fmla="*/ 4260051 w 12183480"/>
              <a:gd name="connsiteY3015" fmla="*/ 2187063 h 3403706"/>
              <a:gd name="connsiteX3016" fmla="*/ 4247272 w 12183480"/>
              <a:gd name="connsiteY3016" fmla="*/ 2174283 h 3403706"/>
              <a:gd name="connsiteX3017" fmla="*/ 4260051 w 12183480"/>
              <a:gd name="connsiteY3017" fmla="*/ 2174283 h 3403706"/>
              <a:gd name="connsiteX3018" fmla="*/ 4285185 w 12183480"/>
              <a:gd name="connsiteY3018" fmla="*/ 2187063 h 3403706"/>
              <a:gd name="connsiteX3019" fmla="*/ 4260051 w 12183480"/>
              <a:gd name="connsiteY3019" fmla="*/ 2199843 h 3403706"/>
              <a:gd name="connsiteX3020" fmla="*/ 4260051 w 12183480"/>
              <a:gd name="connsiteY3020" fmla="*/ 2199843 h 3403706"/>
              <a:gd name="connsiteX3021" fmla="*/ 4260051 w 12183480"/>
              <a:gd name="connsiteY3021" fmla="*/ 2199843 h 3403706"/>
              <a:gd name="connsiteX3022" fmla="*/ 4297965 w 12183480"/>
              <a:gd name="connsiteY3022" fmla="*/ 1847118 h 3403706"/>
              <a:gd name="connsiteX3023" fmla="*/ 4272831 w 12183480"/>
              <a:gd name="connsiteY3023" fmla="*/ 1847118 h 3403706"/>
              <a:gd name="connsiteX3024" fmla="*/ 4285611 w 12183480"/>
              <a:gd name="connsiteY3024" fmla="*/ 1859898 h 3403706"/>
              <a:gd name="connsiteX3025" fmla="*/ 4285611 w 12183480"/>
              <a:gd name="connsiteY3025" fmla="*/ 1859898 h 3403706"/>
              <a:gd name="connsiteX3026" fmla="*/ 4285611 w 12183480"/>
              <a:gd name="connsiteY3026" fmla="*/ 1859898 h 3403706"/>
              <a:gd name="connsiteX3027" fmla="*/ 4285611 w 12183480"/>
              <a:gd name="connsiteY3027" fmla="*/ 1872678 h 3403706"/>
              <a:gd name="connsiteX3028" fmla="*/ 4285611 w 12183480"/>
              <a:gd name="connsiteY3028" fmla="*/ 1897812 h 3403706"/>
              <a:gd name="connsiteX3029" fmla="*/ 4298391 w 12183480"/>
              <a:gd name="connsiteY3029" fmla="*/ 1897812 h 3403706"/>
              <a:gd name="connsiteX3030" fmla="*/ 4260478 w 12183480"/>
              <a:gd name="connsiteY3030" fmla="*/ 1910592 h 3403706"/>
              <a:gd name="connsiteX3031" fmla="*/ 4273257 w 12183480"/>
              <a:gd name="connsiteY3031" fmla="*/ 1923371 h 3403706"/>
              <a:gd name="connsiteX3032" fmla="*/ 4286037 w 12183480"/>
              <a:gd name="connsiteY3032" fmla="*/ 1936151 h 3403706"/>
              <a:gd name="connsiteX3033" fmla="*/ 4286037 w 12183480"/>
              <a:gd name="connsiteY3033" fmla="*/ 1986419 h 3403706"/>
              <a:gd name="connsiteX3034" fmla="*/ 4273257 w 12183480"/>
              <a:gd name="connsiteY3034" fmla="*/ 1986419 h 3403706"/>
              <a:gd name="connsiteX3035" fmla="*/ 4286037 w 12183480"/>
              <a:gd name="connsiteY3035" fmla="*/ 1999199 h 3403706"/>
              <a:gd name="connsiteX3036" fmla="*/ 4273257 w 12183480"/>
              <a:gd name="connsiteY3036" fmla="*/ 1999199 h 3403706"/>
              <a:gd name="connsiteX3037" fmla="*/ 4286037 w 12183480"/>
              <a:gd name="connsiteY3037" fmla="*/ 2011979 h 3403706"/>
              <a:gd name="connsiteX3038" fmla="*/ 4273257 w 12183480"/>
              <a:gd name="connsiteY3038" fmla="*/ 2024758 h 3403706"/>
              <a:gd name="connsiteX3039" fmla="*/ 4298391 w 12183480"/>
              <a:gd name="connsiteY3039" fmla="*/ 2037538 h 3403706"/>
              <a:gd name="connsiteX3040" fmla="*/ 4273257 w 12183480"/>
              <a:gd name="connsiteY3040" fmla="*/ 2112940 h 3403706"/>
              <a:gd name="connsiteX3041" fmla="*/ 4222564 w 12183480"/>
              <a:gd name="connsiteY3041" fmla="*/ 2163207 h 3403706"/>
              <a:gd name="connsiteX3042" fmla="*/ 4222564 w 12183480"/>
              <a:gd name="connsiteY3042" fmla="*/ 2201121 h 3403706"/>
              <a:gd name="connsiteX3043" fmla="*/ 4171870 w 12183480"/>
              <a:gd name="connsiteY3043" fmla="*/ 2213901 h 3403706"/>
              <a:gd name="connsiteX3044" fmla="*/ 4096043 w 12183480"/>
              <a:gd name="connsiteY3044" fmla="*/ 2289302 h 3403706"/>
              <a:gd name="connsiteX3045" fmla="*/ 4070909 w 12183480"/>
              <a:gd name="connsiteY3045" fmla="*/ 2289302 h 3403706"/>
              <a:gd name="connsiteX3046" fmla="*/ 4020216 w 12183480"/>
              <a:gd name="connsiteY3046" fmla="*/ 2314436 h 3403706"/>
              <a:gd name="connsiteX3047" fmla="*/ 4020216 w 12183480"/>
              <a:gd name="connsiteY3047" fmla="*/ 2327216 h 3403706"/>
              <a:gd name="connsiteX3048" fmla="*/ 3995082 w 12183480"/>
              <a:gd name="connsiteY3048" fmla="*/ 2352349 h 3403706"/>
              <a:gd name="connsiteX3049" fmla="*/ 3957168 w 12183480"/>
              <a:gd name="connsiteY3049" fmla="*/ 2352349 h 3403706"/>
              <a:gd name="connsiteX3050" fmla="*/ 3957168 w 12183480"/>
              <a:gd name="connsiteY3050" fmla="*/ 2339570 h 3403706"/>
              <a:gd name="connsiteX3051" fmla="*/ 3969948 w 12183480"/>
              <a:gd name="connsiteY3051" fmla="*/ 2339570 h 3403706"/>
              <a:gd name="connsiteX3052" fmla="*/ 3969948 w 12183480"/>
              <a:gd name="connsiteY3052" fmla="*/ 2339570 h 3403706"/>
              <a:gd name="connsiteX3053" fmla="*/ 3982728 w 12183480"/>
              <a:gd name="connsiteY3053" fmla="*/ 2301656 h 3403706"/>
              <a:gd name="connsiteX3054" fmla="*/ 4033421 w 12183480"/>
              <a:gd name="connsiteY3054" fmla="*/ 2288876 h 3403706"/>
              <a:gd name="connsiteX3055" fmla="*/ 4008288 w 12183480"/>
              <a:gd name="connsiteY3055" fmla="*/ 2263742 h 3403706"/>
              <a:gd name="connsiteX3056" fmla="*/ 3995508 w 12183480"/>
              <a:gd name="connsiteY3056" fmla="*/ 2238608 h 3403706"/>
              <a:gd name="connsiteX3057" fmla="*/ 3982728 w 12183480"/>
              <a:gd name="connsiteY3057" fmla="*/ 2225829 h 3403706"/>
              <a:gd name="connsiteX3058" fmla="*/ 3982728 w 12183480"/>
              <a:gd name="connsiteY3058" fmla="*/ 2225829 h 3403706"/>
              <a:gd name="connsiteX3059" fmla="*/ 3995508 w 12183480"/>
              <a:gd name="connsiteY3059" fmla="*/ 2175561 h 3403706"/>
              <a:gd name="connsiteX3060" fmla="*/ 3995508 w 12183480"/>
              <a:gd name="connsiteY3060" fmla="*/ 2175561 h 3403706"/>
              <a:gd name="connsiteX3061" fmla="*/ 3995508 w 12183480"/>
              <a:gd name="connsiteY3061" fmla="*/ 2162781 h 3403706"/>
              <a:gd name="connsiteX3062" fmla="*/ 4020642 w 12183480"/>
              <a:gd name="connsiteY3062" fmla="*/ 2175561 h 3403706"/>
              <a:gd name="connsiteX3063" fmla="*/ 4007862 w 12183480"/>
              <a:gd name="connsiteY3063" fmla="*/ 2213475 h 3403706"/>
              <a:gd name="connsiteX3064" fmla="*/ 4032996 w 12183480"/>
              <a:gd name="connsiteY3064" fmla="*/ 2200695 h 3403706"/>
              <a:gd name="connsiteX3065" fmla="*/ 4058129 w 12183480"/>
              <a:gd name="connsiteY3065" fmla="*/ 2162781 h 3403706"/>
              <a:gd name="connsiteX3066" fmla="*/ 4032996 w 12183480"/>
              <a:gd name="connsiteY3066" fmla="*/ 2162781 h 3403706"/>
              <a:gd name="connsiteX3067" fmla="*/ 4032996 w 12183480"/>
              <a:gd name="connsiteY3067" fmla="*/ 2137647 h 3403706"/>
              <a:gd name="connsiteX3068" fmla="*/ 4070909 w 12183480"/>
              <a:gd name="connsiteY3068" fmla="*/ 2087380 h 3403706"/>
              <a:gd name="connsiteX3069" fmla="*/ 4045775 w 12183480"/>
              <a:gd name="connsiteY3069" fmla="*/ 2087380 h 3403706"/>
              <a:gd name="connsiteX3070" fmla="*/ 4058555 w 12183480"/>
              <a:gd name="connsiteY3070" fmla="*/ 2049466 h 3403706"/>
              <a:gd name="connsiteX3071" fmla="*/ 4071335 w 12183480"/>
              <a:gd name="connsiteY3071" fmla="*/ 2049466 h 3403706"/>
              <a:gd name="connsiteX3072" fmla="*/ 4071335 w 12183480"/>
              <a:gd name="connsiteY3072" fmla="*/ 2024332 h 3403706"/>
              <a:gd name="connsiteX3073" fmla="*/ 4084115 w 12183480"/>
              <a:gd name="connsiteY3073" fmla="*/ 1986419 h 3403706"/>
              <a:gd name="connsiteX3074" fmla="*/ 4071335 w 12183480"/>
              <a:gd name="connsiteY3074" fmla="*/ 1961285 h 3403706"/>
              <a:gd name="connsiteX3075" fmla="*/ 4109249 w 12183480"/>
              <a:gd name="connsiteY3075" fmla="*/ 1936151 h 3403706"/>
              <a:gd name="connsiteX3076" fmla="*/ 4096469 w 12183480"/>
              <a:gd name="connsiteY3076" fmla="*/ 1923371 h 3403706"/>
              <a:gd name="connsiteX3077" fmla="*/ 4096469 w 12183480"/>
              <a:gd name="connsiteY3077" fmla="*/ 1923371 h 3403706"/>
              <a:gd name="connsiteX3078" fmla="*/ 4083689 w 12183480"/>
              <a:gd name="connsiteY3078" fmla="*/ 1910592 h 3403706"/>
              <a:gd name="connsiteX3079" fmla="*/ 4096469 w 12183480"/>
              <a:gd name="connsiteY3079" fmla="*/ 1910592 h 3403706"/>
              <a:gd name="connsiteX3080" fmla="*/ 4096469 w 12183480"/>
              <a:gd name="connsiteY3080" fmla="*/ 1910592 h 3403706"/>
              <a:gd name="connsiteX3081" fmla="*/ 4109249 w 12183480"/>
              <a:gd name="connsiteY3081" fmla="*/ 1910592 h 3403706"/>
              <a:gd name="connsiteX3082" fmla="*/ 4096469 w 12183480"/>
              <a:gd name="connsiteY3082" fmla="*/ 1872678 h 3403706"/>
              <a:gd name="connsiteX3083" fmla="*/ 4147162 w 12183480"/>
              <a:gd name="connsiteY3083" fmla="*/ 1872678 h 3403706"/>
              <a:gd name="connsiteX3084" fmla="*/ 4122029 w 12183480"/>
              <a:gd name="connsiteY3084" fmla="*/ 1872678 h 3403706"/>
              <a:gd name="connsiteX3085" fmla="*/ 4159942 w 12183480"/>
              <a:gd name="connsiteY3085" fmla="*/ 1809630 h 3403706"/>
              <a:gd name="connsiteX3086" fmla="*/ 4172722 w 12183480"/>
              <a:gd name="connsiteY3086" fmla="*/ 1796851 h 3403706"/>
              <a:gd name="connsiteX3087" fmla="*/ 4159942 w 12183480"/>
              <a:gd name="connsiteY3087" fmla="*/ 1784071 h 3403706"/>
              <a:gd name="connsiteX3088" fmla="*/ 4197856 w 12183480"/>
              <a:gd name="connsiteY3088" fmla="*/ 1733803 h 3403706"/>
              <a:gd name="connsiteX3089" fmla="*/ 4197856 w 12183480"/>
              <a:gd name="connsiteY3089" fmla="*/ 1721023 h 3403706"/>
              <a:gd name="connsiteX3090" fmla="*/ 4286463 w 12183480"/>
              <a:gd name="connsiteY3090" fmla="*/ 1695890 h 3403706"/>
              <a:gd name="connsiteX3091" fmla="*/ 4286463 w 12183480"/>
              <a:gd name="connsiteY3091" fmla="*/ 1708669 h 3403706"/>
              <a:gd name="connsiteX3092" fmla="*/ 4299243 w 12183480"/>
              <a:gd name="connsiteY3092" fmla="*/ 1708669 h 3403706"/>
              <a:gd name="connsiteX3093" fmla="*/ 4286463 w 12183480"/>
              <a:gd name="connsiteY3093" fmla="*/ 1721449 h 3403706"/>
              <a:gd name="connsiteX3094" fmla="*/ 4299243 w 12183480"/>
              <a:gd name="connsiteY3094" fmla="*/ 1721449 h 3403706"/>
              <a:gd name="connsiteX3095" fmla="*/ 4286463 w 12183480"/>
              <a:gd name="connsiteY3095" fmla="*/ 1734229 h 3403706"/>
              <a:gd name="connsiteX3096" fmla="*/ 4286463 w 12183480"/>
              <a:gd name="connsiteY3096" fmla="*/ 1772143 h 3403706"/>
              <a:gd name="connsiteX3097" fmla="*/ 4261329 w 12183480"/>
              <a:gd name="connsiteY3097" fmla="*/ 1835190 h 3403706"/>
              <a:gd name="connsiteX3098" fmla="*/ 4299243 w 12183480"/>
              <a:gd name="connsiteY3098" fmla="*/ 1810057 h 3403706"/>
              <a:gd name="connsiteX3099" fmla="*/ 4312023 w 12183480"/>
              <a:gd name="connsiteY3099" fmla="*/ 1835190 h 3403706"/>
              <a:gd name="connsiteX3100" fmla="*/ 4297965 w 12183480"/>
              <a:gd name="connsiteY3100" fmla="*/ 1847118 h 3403706"/>
              <a:gd name="connsiteX3101" fmla="*/ 4297965 w 12183480"/>
              <a:gd name="connsiteY3101" fmla="*/ 1847118 h 3403706"/>
              <a:gd name="connsiteX3102" fmla="*/ 4449620 w 12183480"/>
              <a:gd name="connsiteY3102" fmla="*/ 2375779 h 3403706"/>
              <a:gd name="connsiteX3103" fmla="*/ 4449620 w 12183480"/>
              <a:gd name="connsiteY3103" fmla="*/ 2350645 h 3403706"/>
              <a:gd name="connsiteX3104" fmla="*/ 4474753 w 12183480"/>
              <a:gd name="connsiteY3104" fmla="*/ 2350645 h 3403706"/>
              <a:gd name="connsiteX3105" fmla="*/ 4474753 w 12183480"/>
              <a:gd name="connsiteY3105" fmla="*/ 2363425 h 3403706"/>
              <a:gd name="connsiteX3106" fmla="*/ 4474753 w 12183480"/>
              <a:gd name="connsiteY3106" fmla="*/ 2363425 h 3403706"/>
              <a:gd name="connsiteX3107" fmla="*/ 4449620 w 12183480"/>
              <a:gd name="connsiteY3107" fmla="*/ 2375779 h 3403706"/>
              <a:gd name="connsiteX3108" fmla="*/ 4449620 w 12183480"/>
              <a:gd name="connsiteY3108" fmla="*/ 2375779 h 3403706"/>
              <a:gd name="connsiteX3109" fmla="*/ 4449620 w 12183480"/>
              <a:gd name="connsiteY3109" fmla="*/ 2375779 h 3403706"/>
              <a:gd name="connsiteX3110" fmla="*/ 4867096 w 12183480"/>
              <a:gd name="connsiteY3110" fmla="*/ 1041986 h 3403706"/>
              <a:gd name="connsiteX3111" fmla="*/ 4753355 w 12183480"/>
              <a:gd name="connsiteY3111" fmla="*/ 1092253 h 3403706"/>
              <a:gd name="connsiteX3112" fmla="*/ 4753355 w 12183480"/>
              <a:gd name="connsiteY3112" fmla="*/ 1092253 h 3403706"/>
              <a:gd name="connsiteX3113" fmla="*/ 4766134 w 12183480"/>
              <a:gd name="connsiteY3113" fmla="*/ 1092253 h 3403706"/>
              <a:gd name="connsiteX3114" fmla="*/ 4753355 w 12183480"/>
              <a:gd name="connsiteY3114" fmla="*/ 1117387 h 3403706"/>
              <a:gd name="connsiteX3115" fmla="*/ 4690307 w 12183480"/>
              <a:gd name="connsiteY3115" fmla="*/ 1130167 h 3403706"/>
              <a:gd name="connsiteX3116" fmla="*/ 4665174 w 12183480"/>
              <a:gd name="connsiteY3116" fmla="*/ 1168081 h 3403706"/>
              <a:gd name="connsiteX3117" fmla="*/ 4640040 w 12183480"/>
              <a:gd name="connsiteY3117" fmla="*/ 1168081 h 3403706"/>
              <a:gd name="connsiteX3118" fmla="*/ 4640040 w 12183480"/>
              <a:gd name="connsiteY3118" fmla="*/ 1180861 h 3403706"/>
              <a:gd name="connsiteX3119" fmla="*/ 4665174 w 12183480"/>
              <a:gd name="connsiteY3119" fmla="*/ 1180861 h 3403706"/>
              <a:gd name="connsiteX3120" fmla="*/ 4665174 w 12183480"/>
              <a:gd name="connsiteY3120" fmla="*/ 1180861 h 3403706"/>
              <a:gd name="connsiteX3121" fmla="*/ 4602126 w 12183480"/>
              <a:gd name="connsiteY3121" fmla="*/ 1231128 h 3403706"/>
              <a:gd name="connsiteX3122" fmla="*/ 4602126 w 12183480"/>
              <a:gd name="connsiteY3122" fmla="*/ 1218348 h 3403706"/>
              <a:gd name="connsiteX3123" fmla="*/ 4576992 w 12183480"/>
              <a:gd name="connsiteY3123" fmla="*/ 1243482 h 3403706"/>
              <a:gd name="connsiteX3124" fmla="*/ 4526299 w 12183480"/>
              <a:gd name="connsiteY3124" fmla="*/ 1281396 h 3403706"/>
              <a:gd name="connsiteX3125" fmla="*/ 4501165 w 12183480"/>
              <a:gd name="connsiteY3125" fmla="*/ 1331663 h 3403706"/>
              <a:gd name="connsiteX3126" fmla="*/ 4476031 w 12183480"/>
              <a:gd name="connsiteY3126" fmla="*/ 1381931 h 3403706"/>
              <a:gd name="connsiteX3127" fmla="*/ 4425338 w 12183480"/>
              <a:gd name="connsiteY3127" fmla="*/ 1419844 h 3403706"/>
              <a:gd name="connsiteX3128" fmla="*/ 4412558 w 12183480"/>
              <a:gd name="connsiteY3128" fmla="*/ 1470112 h 3403706"/>
              <a:gd name="connsiteX3129" fmla="*/ 4374644 w 12183480"/>
              <a:gd name="connsiteY3129" fmla="*/ 1495246 h 3403706"/>
              <a:gd name="connsiteX3130" fmla="*/ 4387424 w 12183480"/>
              <a:gd name="connsiteY3130" fmla="*/ 1508025 h 3403706"/>
              <a:gd name="connsiteX3131" fmla="*/ 4336731 w 12183480"/>
              <a:gd name="connsiteY3131" fmla="*/ 1545939 h 3403706"/>
              <a:gd name="connsiteX3132" fmla="*/ 4349511 w 12183480"/>
              <a:gd name="connsiteY3132" fmla="*/ 1571073 h 3403706"/>
              <a:gd name="connsiteX3133" fmla="*/ 4362291 w 12183480"/>
              <a:gd name="connsiteY3133" fmla="*/ 1571073 h 3403706"/>
              <a:gd name="connsiteX3134" fmla="*/ 4349511 w 12183480"/>
              <a:gd name="connsiteY3134" fmla="*/ 1571073 h 3403706"/>
              <a:gd name="connsiteX3135" fmla="*/ 4311597 w 12183480"/>
              <a:gd name="connsiteY3135" fmla="*/ 1596207 h 3403706"/>
              <a:gd name="connsiteX3136" fmla="*/ 4324377 w 12183480"/>
              <a:gd name="connsiteY3136" fmla="*/ 1621340 h 3403706"/>
              <a:gd name="connsiteX3137" fmla="*/ 4273683 w 12183480"/>
              <a:gd name="connsiteY3137" fmla="*/ 1671608 h 3403706"/>
              <a:gd name="connsiteX3138" fmla="*/ 4235770 w 12183480"/>
              <a:gd name="connsiteY3138" fmla="*/ 1608560 h 3403706"/>
              <a:gd name="connsiteX3139" fmla="*/ 4222990 w 12183480"/>
              <a:gd name="connsiteY3139" fmla="*/ 1633694 h 3403706"/>
              <a:gd name="connsiteX3140" fmla="*/ 4222990 w 12183480"/>
              <a:gd name="connsiteY3140" fmla="*/ 1633694 h 3403706"/>
              <a:gd name="connsiteX3141" fmla="*/ 4185076 w 12183480"/>
              <a:gd name="connsiteY3141" fmla="*/ 1608560 h 3403706"/>
              <a:gd name="connsiteX3142" fmla="*/ 4210210 w 12183480"/>
              <a:gd name="connsiteY3142" fmla="*/ 1595781 h 3403706"/>
              <a:gd name="connsiteX3143" fmla="*/ 4222990 w 12183480"/>
              <a:gd name="connsiteY3143" fmla="*/ 1595781 h 3403706"/>
              <a:gd name="connsiteX3144" fmla="*/ 4235770 w 12183480"/>
              <a:gd name="connsiteY3144" fmla="*/ 1570647 h 3403706"/>
              <a:gd name="connsiteX3145" fmla="*/ 4248550 w 12183480"/>
              <a:gd name="connsiteY3145" fmla="*/ 1532733 h 3403706"/>
              <a:gd name="connsiteX3146" fmla="*/ 4223416 w 12183480"/>
              <a:gd name="connsiteY3146" fmla="*/ 1494820 h 3403706"/>
              <a:gd name="connsiteX3147" fmla="*/ 4248550 w 12183480"/>
              <a:gd name="connsiteY3147" fmla="*/ 1444552 h 3403706"/>
              <a:gd name="connsiteX3148" fmla="*/ 4248550 w 12183480"/>
              <a:gd name="connsiteY3148" fmla="*/ 1444552 h 3403706"/>
              <a:gd name="connsiteX3149" fmla="*/ 4311597 w 12183480"/>
              <a:gd name="connsiteY3149" fmla="*/ 1419418 h 3403706"/>
              <a:gd name="connsiteX3150" fmla="*/ 4273683 w 12183480"/>
              <a:gd name="connsiteY3150" fmla="*/ 1394285 h 3403706"/>
              <a:gd name="connsiteX3151" fmla="*/ 4298817 w 12183480"/>
              <a:gd name="connsiteY3151" fmla="*/ 1369151 h 3403706"/>
              <a:gd name="connsiteX3152" fmla="*/ 4323951 w 12183480"/>
              <a:gd name="connsiteY3152" fmla="*/ 1369151 h 3403706"/>
              <a:gd name="connsiteX3153" fmla="*/ 4323951 w 12183480"/>
              <a:gd name="connsiteY3153" fmla="*/ 1344017 h 3403706"/>
              <a:gd name="connsiteX3154" fmla="*/ 4361864 w 12183480"/>
              <a:gd name="connsiteY3154" fmla="*/ 1318883 h 3403706"/>
              <a:gd name="connsiteX3155" fmla="*/ 4361864 w 12183480"/>
              <a:gd name="connsiteY3155" fmla="*/ 1306103 h 3403706"/>
              <a:gd name="connsiteX3156" fmla="*/ 4399778 w 12183480"/>
              <a:gd name="connsiteY3156" fmla="*/ 1268190 h 3403706"/>
              <a:gd name="connsiteX3157" fmla="*/ 4412558 w 12183480"/>
              <a:gd name="connsiteY3157" fmla="*/ 1268190 h 3403706"/>
              <a:gd name="connsiteX3158" fmla="*/ 4412558 w 12183480"/>
              <a:gd name="connsiteY3158" fmla="*/ 1255410 h 3403706"/>
              <a:gd name="connsiteX3159" fmla="*/ 4387424 w 12183480"/>
              <a:gd name="connsiteY3159" fmla="*/ 1255410 h 3403706"/>
              <a:gd name="connsiteX3160" fmla="*/ 4463251 w 12183480"/>
              <a:gd name="connsiteY3160" fmla="*/ 1205142 h 3403706"/>
              <a:gd name="connsiteX3161" fmla="*/ 4476031 w 12183480"/>
              <a:gd name="connsiteY3161" fmla="*/ 1217922 h 3403706"/>
              <a:gd name="connsiteX3162" fmla="*/ 4513945 w 12183480"/>
              <a:gd name="connsiteY3162" fmla="*/ 1180009 h 3403706"/>
              <a:gd name="connsiteX3163" fmla="*/ 4513945 w 12183480"/>
              <a:gd name="connsiteY3163" fmla="*/ 1167229 h 3403706"/>
              <a:gd name="connsiteX3164" fmla="*/ 4589772 w 12183480"/>
              <a:gd name="connsiteY3164" fmla="*/ 1129315 h 3403706"/>
              <a:gd name="connsiteX3165" fmla="*/ 4602552 w 12183480"/>
              <a:gd name="connsiteY3165" fmla="*/ 1116535 h 3403706"/>
              <a:gd name="connsiteX3166" fmla="*/ 4678379 w 12183480"/>
              <a:gd name="connsiteY3166" fmla="*/ 1078622 h 3403706"/>
              <a:gd name="connsiteX3167" fmla="*/ 4678379 w 12183480"/>
              <a:gd name="connsiteY3167" fmla="*/ 1078622 h 3403706"/>
              <a:gd name="connsiteX3168" fmla="*/ 4716293 w 12183480"/>
              <a:gd name="connsiteY3168" fmla="*/ 1053488 h 3403706"/>
              <a:gd name="connsiteX3169" fmla="*/ 4716293 w 12183480"/>
              <a:gd name="connsiteY3169" fmla="*/ 1040708 h 3403706"/>
              <a:gd name="connsiteX3170" fmla="*/ 4741427 w 12183480"/>
              <a:gd name="connsiteY3170" fmla="*/ 1040708 h 3403706"/>
              <a:gd name="connsiteX3171" fmla="*/ 4741427 w 12183480"/>
              <a:gd name="connsiteY3171" fmla="*/ 1040708 h 3403706"/>
              <a:gd name="connsiteX3172" fmla="*/ 4804474 w 12183480"/>
              <a:gd name="connsiteY3172" fmla="*/ 1040708 h 3403706"/>
              <a:gd name="connsiteX3173" fmla="*/ 4791694 w 12183480"/>
              <a:gd name="connsiteY3173" fmla="*/ 1015574 h 3403706"/>
              <a:gd name="connsiteX3174" fmla="*/ 4842388 w 12183480"/>
              <a:gd name="connsiteY3174" fmla="*/ 990440 h 3403706"/>
              <a:gd name="connsiteX3175" fmla="*/ 4893081 w 12183480"/>
              <a:gd name="connsiteY3175" fmla="*/ 1003220 h 3403706"/>
              <a:gd name="connsiteX3176" fmla="*/ 4930995 w 12183480"/>
              <a:gd name="connsiteY3176" fmla="*/ 990440 h 3403706"/>
              <a:gd name="connsiteX3177" fmla="*/ 4867096 w 12183480"/>
              <a:gd name="connsiteY3177" fmla="*/ 1041986 h 3403706"/>
              <a:gd name="connsiteX3178" fmla="*/ 4867096 w 12183480"/>
              <a:gd name="connsiteY3178" fmla="*/ 1041986 h 3403706"/>
              <a:gd name="connsiteX3179" fmla="*/ 4879449 w 12183480"/>
              <a:gd name="connsiteY3179" fmla="*/ 991292 h 3403706"/>
              <a:gd name="connsiteX3180" fmla="*/ 4904583 w 12183480"/>
              <a:gd name="connsiteY3180" fmla="*/ 991292 h 3403706"/>
              <a:gd name="connsiteX3181" fmla="*/ 4879449 w 12183480"/>
              <a:gd name="connsiteY3181" fmla="*/ 991292 h 3403706"/>
              <a:gd name="connsiteX3182" fmla="*/ 4879449 w 12183480"/>
              <a:gd name="connsiteY3182" fmla="*/ 991292 h 3403706"/>
              <a:gd name="connsiteX3183" fmla="*/ 4968057 w 12183480"/>
              <a:gd name="connsiteY3183" fmla="*/ 966159 h 3403706"/>
              <a:gd name="connsiteX3184" fmla="*/ 4942923 w 12183480"/>
              <a:gd name="connsiteY3184" fmla="*/ 953379 h 3403706"/>
              <a:gd name="connsiteX3185" fmla="*/ 5005970 w 12183480"/>
              <a:gd name="connsiteY3185" fmla="*/ 940599 h 3403706"/>
              <a:gd name="connsiteX3186" fmla="*/ 4968057 w 12183480"/>
              <a:gd name="connsiteY3186" fmla="*/ 966159 h 3403706"/>
              <a:gd name="connsiteX3187" fmla="*/ 4968057 w 12183480"/>
              <a:gd name="connsiteY3187" fmla="*/ 966159 h 3403706"/>
              <a:gd name="connsiteX3188" fmla="*/ 5031530 w 12183480"/>
              <a:gd name="connsiteY3188" fmla="*/ 953805 h 3403706"/>
              <a:gd name="connsiteX3189" fmla="*/ 5031530 w 12183480"/>
              <a:gd name="connsiteY3189" fmla="*/ 941025 h 3403706"/>
              <a:gd name="connsiteX3190" fmla="*/ 5018750 w 12183480"/>
              <a:gd name="connsiteY3190" fmla="*/ 941025 h 3403706"/>
              <a:gd name="connsiteX3191" fmla="*/ 5056664 w 12183480"/>
              <a:gd name="connsiteY3191" fmla="*/ 928245 h 3403706"/>
              <a:gd name="connsiteX3192" fmla="*/ 5056664 w 12183480"/>
              <a:gd name="connsiteY3192" fmla="*/ 941025 h 3403706"/>
              <a:gd name="connsiteX3193" fmla="*/ 5031530 w 12183480"/>
              <a:gd name="connsiteY3193" fmla="*/ 953805 h 3403706"/>
              <a:gd name="connsiteX3194" fmla="*/ 5031530 w 12183480"/>
              <a:gd name="connsiteY3194" fmla="*/ 953805 h 3403706"/>
              <a:gd name="connsiteX3195" fmla="*/ 5031530 w 12183480"/>
              <a:gd name="connsiteY3195" fmla="*/ 953805 h 3403706"/>
              <a:gd name="connsiteX3196" fmla="*/ 5069444 w 12183480"/>
              <a:gd name="connsiteY3196" fmla="*/ 2199843 h 3403706"/>
              <a:gd name="connsiteX3197" fmla="*/ 5069444 w 12183480"/>
              <a:gd name="connsiteY3197" fmla="*/ 2212623 h 3403706"/>
              <a:gd name="connsiteX3198" fmla="*/ 5069444 w 12183480"/>
              <a:gd name="connsiteY3198" fmla="*/ 2212623 h 3403706"/>
              <a:gd name="connsiteX3199" fmla="*/ 5069444 w 12183480"/>
              <a:gd name="connsiteY3199" fmla="*/ 2199843 h 3403706"/>
              <a:gd name="connsiteX3200" fmla="*/ 5069444 w 12183480"/>
              <a:gd name="connsiteY3200" fmla="*/ 2199843 h 3403706"/>
              <a:gd name="connsiteX3201" fmla="*/ 5107357 w 12183480"/>
              <a:gd name="connsiteY3201" fmla="*/ 2212197 h 3403706"/>
              <a:gd name="connsiteX3202" fmla="*/ 5094577 w 12183480"/>
              <a:gd name="connsiteY3202" fmla="*/ 2250110 h 3403706"/>
              <a:gd name="connsiteX3203" fmla="*/ 5069444 w 12183480"/>
              <a:gd name="connsiteY3203" fmla="*/ 2250110 h 3403706"/>
              <a:gd name="connsiteX3204" fmla="*/ 5094577 w 12183480"/>
              <a:gd name="connsiteY3204" fmla="*/ 2237331 h 3403706"/>
              <a:gd name="connsiteX3205" fmla="*/ 5081797 w 12183480"/>
              <a:gd name="connsiteY3205" fmla="*/ 2224551 h 3403706"/>
              <a:gd name="connsiteX3206" fmla="*/ 5119711 w 12183480"/>
              <a:gd name="connsiteY3206" fmla="*/ 2211771 h 3403706"/>
              <a:gd name="connsiteX3207" fmla="*/ 5107357 w 12183480"/>
              <a:gd name="connsiteY3207" fmla="*/ 2211771 h 3403706"/>
              <a:gd name="connsiteX3208" fmla="*/ 5107357 w 12183480"/>
              <a:gd name="connsiteY3208" fmla="*/ 2212197 h 3403706"/>
              <a:gd name="connsiteX3209" fmla="*/ 5107357 w 12183480"/>
              <a:gd name="connsiteY3209" fmla="*/ 2212197 h 3403706"/>
              <a:gd name="connsiteX3210" fmla="*/ 5347619 w 12183480"/>
              <a:gd name="connsiteY3210" fmla="*/ 1557867 h 3403706"/>
              <a:gd name="connsiteX3211" fmla="*/ 5347619 w 12183480"/>
              <a:gd name="connsiteY3211" fmla="*/ 1557867 h 3403706"/>
              <a:gd name="connsiteX3212" fmla="*/ 5360399 w 12183480"/>
              <a:gd name="connsiteY3212" fmla="*/ 1557867 h 3403706"/>
              <a:gd name="connsiteX3213" fmla="*/ 5347619 w 12183480"/>
              <a:gd name="connsiteY3213" fmla="*/ 1557867 h 3403706"/>
              <a:gd name="connsiteX3214" fmla="*/ 5347619 w 12183480"/>
              <a:gd name="connsiteY3214" fmla="*/ 1557867 h 3403706"/>
              <a:gd name="connsiteX3215" fmla="*/ 5347619 w 12183480"/>
              <a:gd name="connsiteY3215" fmla="*/ 1557867 h 3403706"/>
              <a:gd name="connsiteX3216" fmla="*/ 5562321 w 12183480"/>
              <a:gd name="connsiteY3216" fmla="*/ 1192789 h 3403706"/>
              <a:gd name="connsiteX3217" fmla="*/ 5562321 w 12183480"/>
              <a:gd name="connsiteY3217" fmla="*/ 1192789 h 3403706"/>
              <a:gd name="connsiteX3218" fmla="*/ 5575101 w 12183480"/>
              <a:gd name="connsiteY3218" fmla="*/ 1192789 h 3403706"/>
              <a:gd name="connsiteX3219" fmla="*/ 5562321 w 12183480"/>
              <a:gd name="connsiteY3219" fmla="*/ 1192789 h 3403706"/>
              <a:gd name="connsiteX3220" fmla="*/ 5562321 w 12183480"/>
              <a:gd name="connsiteY3220" fmla="*/ 1192789 h 3403706"/>
              <a:gd name="connsiteX3221" fmla="*/ 5562321 w 12183480"/>
              <a:gd name="connsiteY3221" fmla="*/ 1192789 h 3403706"/>
              <a:gd name="connsiteX3222" fmla="*/ 5613014 w 12183480"/>
              <a:gd name="connsiteY3222" fmla="*/ 915891 h 3403706"/>
              <a:gd name="connsiteX3223" fmla="*/ 5461360 w 12183480"/>
              <a:gd name="connsiteY3223" fmla="*/ 903111 h 3403706"/>
              <a:gd name="connsiteX3224" fmla="*/ 5398312 w 12183480"/>
              <a:gd name="connsiteY3224" fmla="*/ 928245 h 3403706"/>
              <a:gd name="connsiteX3225" fmla="*/ 5385532 w 12183480"/>
              <a:gd name="connsiteY3225" fmla="*/ 903111 h 3403706"/>
              <a:gd name="connsiteX3226" fmla="*/ 5322485 w 12183480"/>
              <a:gd name="connsiteY3226" fmla="*/ 915891 h 3403706"/>
              <a:gd name="connsiteX3227" fmla="*/ 5246658 w 12183480"/>
              <a:gd name="connsiteY3227" fmla="*/ 941025 h 3403706"/>
              <a:gd name="connsiteX3228" fmla="*/ 5221524 w 12183480"/>
              <a:gd name="connsiteY3228" fmla="*/ 928245 h 3403706"/>
              <a:gd name="connsiteX3229" fmla="*/ 5335265 w 12183480"/>
              <a:gd name="connsiteY3229" fmla="*/ 890331 h 3403706"/>
              <a:gd name="connsiteX3230" fmla="*/ 5385958 w 12183480"/>
              <a:gd name="connsiteY3230" fmla="*/ 877551 h 3403706"/>
              <a:gd name="connsiteX3231" fmla="*/ 5385958 w 12183480"/>
              <a:gd name="connsiteY3231" fmla="*/ 890331 h 3403706"/>
              <a:gd name="connsiteX3232" fmla="*/ 5639000 w 12183480"/>
              <a:gd name="connsiteY3232" fmla="*/ 890331 h 3403706"/>
              <a:gd name="connsiteX3233" fmla="*/ 5739961 w 12183480"/>
              <a:gd name="connsiteY3233" fmla="*/ 890331 h 3403706"/>
              <a:gd name="connsiteX3234" fmla="*/ 5727181 w 12183480"/>
              <a:gd name="connsiteY3234" fmla="*/ 915465 h 3403706"/>
              <a:gd name="connsiteX3235" fmla="*/ 5752315 w 12183480"/>
              <a:gd name="connsiteY3235" fmla="*/ 928245 h 3403706"/>
              <a:gd name="connsiteX3236" fmla="*/ 5739535 w 12183480"/>
              <a:gd name="connsiteY3236" fmla="*/ 928245 h 3403706"/>
              <a:gd name="connsiteX3237" fmla="*/ 5739535 w 12183480"/>
              <a:gd name="connsiteY3237" fmla="*/ 928245 h 3403706"/>
              <a:gd name="connsiteX3238" fmla="*/ 5663708 w 12183480"/>
              <a:gd name="connsiteY3238" fmla="*/ 915465 h 3403706"/>
              <a:gd name="connsiteX3239" fmla="*/ 5613014 w 12183480"/>
              <a:gd name="connsiteY3239" fmla="*/ 915891 h 3403706"/>
              <a:gd name="connsiteX3240" fmla="*/ 5613014 w 12183480"/>
              <a:gd name="connsiteY3240" fmla="*/ 915891 h 3403706"/>
              <a:gd name="connsiteX3241" fmla="*/ 5903969 w 12183480"/>
              <a:gd name="connsiteY3241" fmla="*/ 1394285 h 3403706"/>
              <a:gd name="connsiteX3242" fmla="*/ 5878836 w 12183480"/>
              <a:gd name="connsiteY3242" fmla="*/ 1394285 h 3403706"/>
              <a:gd name="connsiteX3243" fmla="*/ 5866056 w 12183480"/>
              <a:gd name="connsiteY3243" fmla="*/ 1407064 h 3403706"/>
              <a:gd name="connsiteX3244" fmla="*/ 5866056 w 12183480"/>
              <a:gd name="connsiteY3244" fmla="*/ 1369151 h 3403706"/>
              <a:gd name="connsiteX3245" fmla="*/ 5853276 w 12183480"/>
              <a:gd name="connsiteY3245" fmla="*/ 1356371 h 3403706"/>
              <a:gd name="connsiteX3246" fmla="*/ 5853276 w 12183480"/>
              <a:gd name="connsiteY3246" fmla="*/ 1356371 h 3403706"/>
              <a:gd name="connsiteX3247" fmla="*/ 5790228 w 12183480"/>
              <a:gd name="connsiteY3247" fmla="*/ 1293323 h 3403706"/>
              <a:gd name="connsiteX3248" fmla="*/ 5752315 w 12183480"/>
              <a:gd name="connsiteY3248" fmla="*/ 1293323 h 3403706"/>
              <a:gd name="connsiteX3249" fmla="*/ 5714401 w 12183480"/>
              <a:gd name="connsiteY3249" fmla="*/ 1268190 h 3403706"/>
              <a:gd name="connsiteX3250" fmla="*/ 5714401 w 12183480"/>
              <a:gd name="connsiteY3250" fmla="*/ 1268190 h 3403706"/>
              <a:gd name="connsiteX3251" fmla="*/ 5714401 w 12183480"/>
              <a:gd name="connsiteY3251" fmla="*/ 1268190 h 3403706"/>
              <a:gd name="connsiteX3252" fmla="*/ 5663708 w 12183480"/>
              <a:gd name="connsiteY3252" fmla="*/ 1255410 h 3403706"/>
              <a:gd name="connsiteX3253" fmla="*/ 5663708 w 12183480"/>
              <a:gd name="connsiteY3253" fmla="*/ 1230276 h 3403706"/>
              <a:gd name="connsiteX3254" fmla="*/ 5676488 w 12183480"/>
              <a:gd name="connsiteY3254" fmla="*/ 1217496 h 3403706"/>
              <a:gd name="connsiteX3255" fmla="*/ 5663708 w 12183480"/>
              <a:gd name="connsiteY3255" fmla="*/ 1217496 h 3403706"/>
              <a:gd name="connsiteX3256" fmla="*/ 5663708 w 12183480"/>
              <a:gd name="connsiteY3256" fmla="*/ 1217496 h 3403706"/>
              <a:gd name="connsiteX3257" fmla="*/ 5650928 w 12183480"/>
              <a:gd name="connsiteY3257" fmla="*/ 1217496 h 3403706"/>
              <a:gd name="connsiteX3258" fmla="*/ 5663708 w 12183480"/>
              <a:gd name="connsiteY3258" fmla="*/ 1204716 h 3403706"/>
              <a:gd name="connsiteX3259" fmla="*/ 5739535 w 12183480"/>
              <a:gd name="connsiteY3259" fmla="*/ 1217496 h 3403706"/>
              <a:gd name="connsiteX3260" fmla="*/ 5764669 w 12183480"/>
              <a:gd name="connsiteY3260" fmla="*/ 1242630 h 3403706"/>
              <a:gd name="connsiteX3261" fmla="*/ 5815362 w 12183480"/>
              <a:gd name="connsiteY3261" fmla="*/ 1280544 h 3403706"/>
              <a:gd name="connsiteX3262" fmla="*/ 5840496 w 12183480"/>
              <a:gd name="connsiteY3262" fmla="*/ 1293323 h 3403706"/>
              <a:gd name="connsiteX3263" fmla="*/ 5878409 w 12183480"/>
              <a:gd name="connsiteY3263" fmla="*/ 1331237 h 3403706"/>
              <a:gd name="connsiteX3264" fmla="*/ 5891189 w 12183480"/>
              <a:gd name="connsiteY3264" fmla="*/ 1369151 h 3403706"/>
              <a:gd name="connsiteX3265" fmla="*/ 5954237 w 12183480"/>
              <a:gd name="connsiteY3265" fmla="*/ 1407064 h 3403706"/>
              <a:gd name="connsiteX3266" fmla="*/ 5903969 w 12183480"/>
              <a:gd name="connsiteY3266" fmla="*/ 1394285 h 3403706"/>
              <a:gd name="connsiteX3267" fmla="*/ 5903969 w 12183480"/>
              <a:gd name="connsiteY3267" fmla="*/ 1394285 h 3403706"/>
              <a:gd name="connsiteX3268" fmla="*/ 5992151 w 12183480"/>
              <a:gd name="connsiteY3268" fmla="*/ 1167655 h 3403706"/>
              <a:gd name="connsiteX3269" fmla="*/ 5992151 w 12183480"/>
              <a:gd name="connsiteY3269" fmla="*/ 1154875 h 3403706"/>
              <a:gd name="connsiteX3270" fmla="*/ 6004930 w 12183480"/>
              <a:gd name="connsiteY3270" fmla="*/ 1154875 h 3403706"/>
              <a:gd name="connsiteX3271" fmla="*/ 6004930 w 12183480"/>
              <a:gd name="connsiteY3271" fmla="*/ 1167655 h 3403706"/>
              <a:gd name="connsiteX3272" fmla="*/ 5992151 w 12183480"/>
              <a:gd name="connsiteY3272" fmla="*/ 1167655 h 3403706"/>
              <a:gd name="connsiteX3273" fmla="*/ 5992151 w 12183480"/>
              <a:gd name="connsiteY3273" fmla="*/ 1167655 h 3403706"/>
              <a:gd name="connsiteX3274" fmla="*/ 5992151 w 12183480"/>
              <a:gd name="connsiteY3274" fmla="*/ 1167655 h 3403706"/>
              <a:gd name="connsiteX3275" fmla="*/ 6042844 w 12183480"/>
              <a:gd name="connsiteY3275" fmla="*/ 1230702 h 3403706"/>
              <a:gd name="connsiteX3276" fmla="*/ 6030064 w 12183480"/>
              <a:gd name="connsiteY3276" fmla="*/ 1230702 h 3403706"/>
              <a:gd name="connsiteX3277" fmla="*/ 6004930 w 12183480"/>
              <a:gd name="connsiteY3277" fmla="*/ 1217922 h 3403706"/>
              <a:gd name="connsiteX3278" fmla="*/ 6055624 w 12183480"/>
              <a:gd name="connsiteY3278" fmla="*/ 1192789 h 3403706"/>
              <a:gd name="connsiteX3279" fmla="*/ 6055624 w 12183480"/>
              <a:gd name="connsiteY3279" fmla="*/ 1217922 h 3403706"/>
              <a:gd name="connsiteX3280" fmla="*/ 6042844 w 12183480"/>
              <a:gd name="connsiteY3280" fmla="*/ 1230702 h 3403706"/>
              <a:gd name="connsiteX3281" fmla="*/ 6042844 w 12183480"/>
              <a:gd name="connsiteY3281" fmla="*/ 1230702 h 3403706"/>
              <a:gd name="connsiteX3282" fmla="*/ 6106317 w 12183480"/>
              <a:gd name="connsiteY3282" fmla="*/ 1620914 h 3403706"/>
              <a:gd name="connsiteX3283" fmla="*/ 6106317 w 12183480"/>
              <a:gd name="connsiteY3283" fmla="*/ 1633694 h 3403706"/>
              <a:gd name="connsiteX3284" fmla="*/ 6106317 w 12183480"/>
              <a:gd name="connsiteY3284" fmla="*/ 1608560 h 3403706"/>
              <a:gd name="connsiteX3285" fmla="*/ 6106317 w 12183480"/>
              <a:gd name="connsiteY3285" fmla="*/ 1620914 h 3403706"/>
              <a:gd name="connsiteX3286" fmla="*/ 6106317 w 12183480"/>
              <a:gd name="connsiteY3286" fmla="*/ 1620914 h 3403706"/>
              <a:gd name="connsiteX3287" fmla="*/ 6182145 w 12183480"/>
              <a:gd name="connsiteY3287" fmla="*/ 1318457 h 3403706"/>
              <a:gd name="connsiteX3288" fmla="*/ 6182145 w 12183480"/>
              <a:gd name="connsiteY3288" fmla="*/ 1331237 h 3403706"/>
              <a:gd name="connsiteX3289" fmla="*/ 6131451 w 12183480"/>
              <a:gd name="connsiteY3289" fmla="*/ 1356371 h 3403706"/>
              <a:gd name="connsiteX3290" fmla="*/ 6093537 w 12183480"/>
              <a:gd name="connsiteY3290" fmla="*/ 1356371 h 3403706"/>
              <a:gd name="connsiteX3291" fmla="*/ 6106317 w 12183480"/>
              <a:gd name="connsiteY3291" fmla="*/ 1306103 h 3403706"/>
              <a:gd name="connsiteX3292" fmla="*/ 6081184 w 12183480"/>
              <a:gd name="connsiteY3292" fmla="*/ 1268190 h 3403706"/>
              <a:gd name="connsiteX3293" fmla="*/ 6144231 w 12183480"/>
              <a:gd name="connsiteY3293" fmla="*/ 1280970 h 3403706"/>
              <a:gd name="connsiteX3294" fmla="*/ 6182145 w 12183480"/>
              <a:gd name="connsiteY3294" fmla="*/ 1306103 h 3403706"/>
              <a:gd name="connsiteX3295" fmla="*/ 6207278 w 12183480"/>
              <a:gd name="connsiteY3295" fmla="*/ 1306103 h 3403706"/>
              <a:gd name="connsiteX3296" fmla="*/ 6207278 w 12183480"/>
              <a:gd name="connsiteY3296" fmla="*/ 1306103 h 3403706"/>
              <a:gd name="connsiteX3297" fmla="*/ 6182145 w 12183480"/>
              <a:gd name="connsiteY3297" fmla="*/ 1318457 h 3403706"/>
              <a:gd name="connsiteX3298" fmla="*/ 6182145 w 12183480"/>
              <a:gd name="connsiteY3298" fmla="*/ 1318457 h 3403706"/>
              <a:gd name="connsiteX3299" fmla="*/ 6232412 w 12183480"/>
              <a:gd name="connsiteY3299" fmla="*/ 2161929 h 3403706"/>
              <a:gd name="connsiteX3300" fmla="*/ 6219632 w 12183480"/>
              <a:gd name="connsiteY3300" fmla="*/ 2161929 h 3403706"/>
              <a:gd name="connsiteX3301" fmla="*/ 6232412 w 12183480"/>
              <a:gd name="connsiteY3301" fmla="*/ 2149149 h 3403706"/>
              <a:gd name="connsiteX3302" fmla="*/ 6245192 w 12183480"/>
              <a:gd name="connsiteY3302" fmla="*/ 2149149 h 3403706"/>
              <a:gd name="connsiteX3303" fmla="*/ 6257972 w 12183480"/>
              <a:gd name="connsiteY3303" fmla="*/ 2149149 h 3403706"/>
              <a:gd name="connsiteX3304" fmla="*/ 6270752 w 12183480"/>
              <a:gd name="connsiteY3304" fmla="*/ 2161929 h 3403706"/>
              <a:gd name="connsiteX3305" fmla="*/ 6232412 w 12183480"/>
              <a:gd name="connsiteY3305" fmla="*/ 2161929 h 3403706"/>
              <a:gd name="connsiteX3306" fmla="*/ 6232412 w 12183480"/>
              <a:gd name="connsiteY3306" fmla="*/ 2161929 h 3403706"/>
              <a:gd name="connsiteX3307" fmla="*/ 6257972 w 12183480"/>
              <a:gd name="connsiteY3307" fmla="*/ 877978 h 3403706"/>
              <a:gd name="connsiteX3308" fmla="*/ 6220058 w 12183480"/>
              <a:gd name="connsiteY3308" fmla="*/ 865198 h 3403706"/>
              <a:gd name="connsiteX3309" fmla="*/ 6194924 w 12183480"/>
              <a:gd name="connsiteY3309" fmla="*/ 877978 h 3403706"/>
              <a:gd name="connsiteX3310" fmla="*/ 6232838 w 12183480"/>
              <a:gd name="connsiteY3310" fmla="*/ 903111 h 3403706"/>
              <a:gd name="connsiteX3311" fmla="*/ 6207704 w 12183480"/>
              <a:gd name="connsiteY3311" fmla="*/ 915891 h 3403706"/>
              <a:gd name="connsiteX3312" fmla="*/ 6207704 w 12183480"/>
              <a:gd name="connsiteY3312" fmla="*/ 890757 h 3403706"/>
              <a:gd name="connsiteX3313" fmla="*/ 6169791 w 12183480"/>
              <a:gd name="connsiteY3313" fmla="*/ 890757 h 3403706"/>
              <a:gd name="connsiteX3314" fmla="*/ 6169791 w 12183480"/>
              <a:gd name="connsiteY3314" fmla="*/ 890757 h 3403706"/>
              <a:gd name="connsiteX3315" fmla="*/ 6157011 w 12183480"/>
              <a:gd name="connsiteY3315" fmla="*/ 890757 h 3403706"/>
              <a:gd name="connsiteX3316" fmla="*/ 6182145 w 12183480"/>
              <a:gd name="connsiteY3316" fmla="*/ 852844 h 3403706"/>
              <a:gd name="connsiteX3317" fmla="*/ 6169365 w 12183480"/>
              <a:gd name="connsiteY3317" fmla="*/ 827710 h 3403706"/>
              <a:gd name="connsiteX3318" fmla="*/ 6118671 w 12183480"/>
              <a:gd name="connsiteY3318" fmla="*/ 814930 h 3403706"/>
              <a:gd name="connsiteX3319" fmla="*/ 6105891 w 12183480"/>
              <a:gd name="connsiteY3319" fmla="*/ 852844 h 3403706"/>
              <a:gd name="connsiteX3320" fmla="*/ 6042844 w 12183480"/>
              <a:gd name="connsiteY3320" fmla="*/ 827710 h 3403706"/>
              <a:gd name="connsiteX3321" fmla="*/ 5979797 w 12183480"/>
              <a:gd name="connsiteY3321" fmla="*/ 802576 h 3403706"/>
              <a:gd name="connsiteX3322" fmla="*/ 6004930 w 12183480"/>
              <a:gd name="connsiteY3322" fmla="*/ 815356 h 3403706"/>
              <a:gd name="connsiteX3323" fmla="*/ 6004930 w 12183480"/>
              <a:gd name="connsiteY3323" fmla="*/ 802576 h 3403706"/>
              <a:gd name="connsiteX3324" fmla="*/ 6105891 w 12183480"/>
              <a:gd name="connsiteY3324" fmla="*/ 802576 h 3403706"/>
              <a:gd name="connsiteX3325" fmla="*/ 6055198 w 12183480"/>
              <a:gd name="connsiteY3325" fmla="*/ 777442 h 3403706"/>
              <a:gd name="connsiteX3326" fmla="*/ 6105891 w 12183480"/>
              <a:gd name="connsiteY3326" fmla="*/ 777442 h 3403706"/>
              <a:gd name="connsiteX3327" fmla="*/ 6118671 w 12183480"/>
              <a:gd name="connsiteY3327" fmla="*/ 790222 h 3403706"/>
              <a:gd name="connsiteX3328" fmla="*/ 6143805 w 12183480"/>
              <a:gd name="connsiteY3328" fmla="*/ 765089 h 3403706"/>
              <a:gd name="connsiteX3329" fmla="*/ 6118671 w 12183480"/>
              <a:gd name="connsiteY3329" fmla="*/ 752309 h 3403706"/>
              <a:gd name="connsiteX3330" fmla="*/ 6080757 w 12183480"/>
              <a:gd name="connsiteY3330" fmla="*/ 765089 h 3403706"/>
              <a:gd name="connsiteX3331" fmla="*/ 6042844 w 12183480"/>
              <a:gd name="connsiteY3331" fmla="*/ 752309 h 3403706"/>
              <a:gd name="connsiteX3332" fmla="*/ 6004930 w 12183480"/>
              <a:gd name="connsiteY3332" fmla="*/ 777442 h 3403706"/>
              <a:gd name="connsiteX3333" fmla="*/ 5992151 w 12183480"/>
              <a:gd name="connsiteY3333" fmla="*/ 764663 h 3403706"/>
              <a:gd name="connsiteX3334" fmla="*/ 5979371 w 12183480"/>
              <a:gd name="connsiteY3334" fmla="*/ 751883 h 3403706"/>
              <a:gd name="connsiteX3335" fmla="*/ 6004505 w 12183480"/>
              <a:gd name="connsiteY3335" fmla="*/ 751883 h 3403706"/>
              <a:gd name="connsiteX3336" fmla="*/ 5966591 w 12183480"/>
              <a:gd name="connsiteY3336" fmla="*/ 726749 h 3403706"/>
              <a:gd name="connsiteX3337" fmla="*/ 5941457 w 12183480"/>
              <a:gd name="connsiteY3337" fmla="*/ 726749 h 3403706"/>
              <a:gd name="connsiteX3338" fmla="*/ 5903543 w 12183480"/>
              <a:gd name="connsiteY3338" fmla="*/ 726749 h 3403706"/>
              <a:gd name="connsiteX3339" fmla="*/ 5878409 w 12183480"/>
              <a:gd name="connsiteY3339" fmla="*/ 764663 h 3403706"/>
              <a:gd name="connsiteX3340" fmla="*/ 5853276 w 12183480"/>
              <a:gd name="connsiteY3340" fmla="*/ 764663 h 3403706"/>
              <a:gd name="connsiteX3341" fmla="*/ 5777449 w 12183480"/>
              <a:gd name="connsiteY3341" fmla="*/ 751883 h 3403706"/>
              <a:gd name="connsiteX3342" fmla="*/ 5650928 w 12183480"/>
              <a:gd name="connsiteY3342" fmla="*/ 739103 h 3403706"/>
              <a:gd name="connsiteX3343" fmla="*/ 5663708 w 12183480"/>
              <a:gd name="connsiteY3343" fmla="*/ 726323 h 3403706"/>
              <a:gd name="connsiteX3344" fmla="*/ 5625794 w 12183480"/>
              <a:gd name="connsiteY3344" fmla="*/ 739103 h 3403706"/>
              <a:gd name="connsiteX3345" fmla="*/ 5537187 w 12183480"/>
              <a:gd name="connsiteY3345" fmla="*/ 726323 h 3403706"/>
              <a:gd name="connsiteX3346" fmla="*/ 5385532 w 12183480"/>
              <a:gd name="connsiteY3346" fmla="*/ 739103 h 3403706"/>
              <a:gd name="connsiteX3347" fmla="*/ 5120137 w 12183480"/>
              <a:gd name="connsiteY3347" fmla="*/ 777017 h 3403706"/>
              <a:gd name="connsiteX3348" fmla="*/ 5107357 w 12183480"/>
              <a:gd name="connsiteY3348" fmla="*/ 739103 h 3403706"/>
              <a:gd name="connsiteX3349" fmla="*/ 5082224 w 12183480"/>
              <a:gd name="connsiteY3349" fmla="*/ 751883 h 3403706"/>
              <a:gd name="connsiteX3350" fmla="*/ 5031530 w 12183480"/>
              <a:gd name="connsiteY3350" fmla="*/ 751883 h 3403706"/>
              <a:gd name="connsiteX3351" fmla="*/ 5082224 w 12183480"/>
              <a:gd name="connsiteY3351" fmla="*/ 777017 h 3403706"/>
              <a:gd name="connsiteX3352" fmla="*/ 4841962 w 12183480"/>
              <a:gd name="connsiteY3352" fmla="*/ 840064 h 3403706"/>
              <a:gd name="connsiteX3353" fmla="*/ 4829182 w 12183480"/>
              <a:gd name="connsiteY3353" fmla="*/ 840064 h 3403706"/>
              <a:gd name="connsiteX3354" fmla="*/ 4829182 w 12183480"/>
              <a:gd name="connsiteY3354" fmla="*/ 852844 h 3403706"/>
              <a:gd name="connsiteX3355" fmla="*/ 4753355 w 12183480"/>
              <a:gd name="connsiteY3355" fmla="*/ 865624 h 3403706"/>
              <a:gd name="connsiteX3356" fmla="*/ 4766134 w 12183480"/>
              <a:gd name="connsiteY3356" fmla="*/ 878403 h 3403706"/>
              <a:gd name="connsiteX3357" fmla="*/ 4677528 w 12183480"/>
              <a:gd name="connsiteY3357" fmla="*/ 891183 h 3403706"/>
              <a:gd name="connsiteX3358" fmla="*/ 4664748 w 12183480"/>
              <a:gd name="connsiteY3358" fmla="*/ 878403 h 3403706"/>
              <a:gd name="connsiteX3359" fmla="*/ 4651968 w 12183480"/>
              <a:gd name="connsiteY3359" fmla="*/ 891183 h 3403706"/>
              <a:gd name="connsiteX3360" fmla="*/ 4664748 w 12183480"/>
              <a:gd name="connsiteY3360" fmla="*/ 903963 h 3403706"/>
              <a:gd name="connsiteX3361" fmla="*/ 4639614 w 12183480"/>
              <a:gd name="connsiteY3361" fmla="*/ 929097 h 3403706"/>
              <a:gd name="connsiteX3362" fmla="*/ 4588920 w 12183480"/>
              <a:gd name="connsiteY3362" fmla="*/ 941877 h 3403706"/>
              <a:gd name="connsiteX3363" fmla="*/ 4563786 w 12183480"/>
              <a:gd name="connsiteY3363" fmla="*/ 979791 h 3403706"/>
              <a:gd name="connsiteX3364" fmla="*/ 4551007 w 12183480"/>
              <a:gd name="connsiteY3364" fmla="*/ 954657 h 3403706"/>
              <a:gd name="connsiteX3365" fmla="*/ 4450046 w 12183480"/>
              <a:gd name="connsiteY3365" fmla="*/ 1017704 h 3403706"/>
              <a:gd name="connsiteX3366" fmla="*/ 4386998 w 12183480"/>
              <a:gd name="connsiteY3366" fmla="*/ 1067972 h 3403706"/>
              <a:gd name="connsiteX3367" fmla="*/ 4386998 w 12183480"/>
              <a:gd name="connsiteY3367" fmla="*/ 1067972 h 3403706"/>
              <a:gd name="connsiteX3368" fmla="*/ 4311171 w 12183480"/>
              <a:gd name="connsiteY3368" fmla="*/ 1093105 h 3403706"/>
              <a:gd name="connsiteX3369" fmla="*/ 4311171 w 12183480"/>
              <a:gd name="connsiteY3369" fmla="*/ 1093105 h 3403706"/>
              <a:gd name="connsiteX3370" fmla="*/ 4323951 w 12183480"/>
              <a:gd name="connsiteY3370" fmla="*/ 1105885 h 3403706"/>
              <a:gd name="connsiteX3371" fmla="*/ 4260903 w 12183480"/>
              <a:gd name="connsiteY3371" fmla="*/ 1118665 h 3403706"/>
              <a:gd name="connsiteX3372" fmla="*/ 4197856 w 12183480"/>
              <a:gd name="connsiteY3372" fmla="*/ 1143799 h 3403706"/>
              <a:gd name="connsiteX3373" fmla="*/ 4210636 w 12183480"/>
              <a:gd name="connsiteY3373" fmla="*/ 1156579 h 3403706"/>
              <a:gd name="connsiteX3374" fmla="*/ 4223416 w 12183480"/>
              <a:gd name="connsiteY3374" fmla="*/ 1143799 h 3403706"/>
              <a:gd name="connsiteX3375" fmla="*/ 4223416 w 12183480"/>
              <a:gd name="connsiteY3375" fmla="*/ 1168933 h 3403706"/>
              <a:gd name="connsiteX3376" fmla="*/ 4185502 w 12183480"/>
              <a:gd name="connsiteY3376" fmla="*/ 1168933 h 3403706"/>
              <a:gd name="connsiteX3377" fmla="*/ 4172722 w 12183480"/>
              <a:gd name="connsiteY3377" fmla="*/ 1206846 h 3403706"/>
              <a:gd name="connsiteX3378" fmla="*/ 4147589 w 12183480"/>
              <a:gd name="connsiteY3378" fmla="*/ 1219626 h 3403706"/>
              <a:gd name="connsiteX3379" fmla="*/ 4160368 w 12183480"/>
              <a:gd name="connsiteY3379" fmla="*/ 1219626 h 3403706"/>
              <a:gd name="connsiteX3380" fmla="*/ 4160368 w 12183480"/>
              <a:gd name="connsiteY3380" fmla="*/ 1232406 h 3403706"/>
              <a:gd name="connsiteX3381" fmla="*/ 4122455 w 12183480"/>
              <a:gd name="connsiteY3381" fmla="*/ 1245186 h 3403706"/>
              <a:gd name="connsiteX3382" fmla="*/ 4160368 w 12183480"/>
              <a:gd name="connsiteY3382" fmla="*/ 1245186 h 3403706"/>
              <a:gd name="connsiteX3383" fmla="*/ 4122455 w 12183480"/>
              <a:gd name="connsiteY3383" fmla="*/ 1270320 h 3403706"/>
              <a:gd name="connsiteX3384" fmla="*/ 4135235 w 12183480"/>
              <a:gd name="connsiteY3384" fmla="*/ 1270320 h 3403706"/>
              <a:gd name="connsiteX3385" fmla="*/ 4110101 w 12183480"/>
              <a:gd name="connsiteY3385" fmla="*/ 1283100 h 3403706"/>
              <a:gd name="connsiteX3386" fmla="*/ 4084967 w 12183480"/>
              <a:gd name="connsiteY3386" fmla="*/ 1333367 h 3403706"/>
              <a:gd name="connsiteX3387" fmla="*/ 4097747 w 12183480"/>
              <a:gd name="connsiteY3387" fmla="*/ 1333367 h 3403706"/>
              <a:gd name="connsiteX3388" fmla="*/ 4084967 w 12183480"/>
              <a:gd name="connsiteY3388" fmla="*/ 1346147 h 3403706"/>
              <a:gd name="connsiteX3389" fmla="*/ 4072187 w 12183480"/>
              <a:gd name="connsiteY3389" fmla="*/ 1396415 h 3403706"/>
              <a:gd name="connsiteX3390" fmla="*/ 4047053 w 12183480"/>
              <a:gd name="connsiteY3390" fmla="*/ 1409194 h 3403706"/>
              <a:gd name="connsiteX3391" fmla="*/ 4047053 w 12183480"/>
              <a:gd name="connsiteY3391" fmla="*/ 1421974 h 3403706"/>
              <a:gd name="connsiteX3392" fmla="*/ 4021920 w 12183480"/>
              <a:gd name="connsiteY3392" fmla="*/ 1421974 h 3403706"/>
              <a:gd name="connsiteX3393" fmla="*/ 4034700 w 12183480"/>
              <a:gd name="connsiteY3393" fmla="*/ 1421974 h 3403706"/>
              <a:gd name="connsiteX3394" fmla="*/ 3996786 w 12183480"/>
              <a:gd name="connsiteY3394" fmla="*/ 1485022 h 3403706"/>
              <a:gd name="connsiteX3395" fmla="*/ 3946092 w 12183480"/>
              <a:gd name="connsiteY3395" fmla="*/ 1497801 h 3403706"/>
              <a:gd name="connsiteX3396" fmla="*/ 3933312 w 12183480"/>
              <a:gd name="connsiteY3396" fmla="*/ 1447534 h 3403706"/>
              <a:gd name="connsiteX3397" fmla="*/ 3984006 w 12183480"/>
              <a:gd name="connsiteY3397" fmla="*/ 1460314 h 3403706"/>
              <a:gd name="connsiteX3398" fmla="*/ 3971226 w 12183480"/>
              <a:gd name="connsiteY3398" fmla="*/ 1435180 h 3403706"/>
              <a:gd name="connsiteX3399" fmla="*/ 3958446 w 12183480"/>
              <a:gd name="connsiteY3399" fmla="*/ 1435180 h 3403706"/>
              <a:gd name="connsiteX3400" fmla="*/ 3945666 w 12183480"/>
              <a:gd name="connsiteY3400" fmla="*/ 1397267 h 3403706"/>
              <a:gd name="connsiteX3401" fmla="*/ 3945666 w 12183480"/>
              <a:gd name="connsiteY3401" fmla="*/ 1384487 h 3403706"/>
              <a:gd name="connsiteX3402" fmla="*/ 3920533 w 12183480"/>
              <a:gd name="connsiteY3402" fmla="*/ 1371707 h 3403706"/>
              <a:gd name="connsiteX3403" fmla="*/ 3958446 w 12183480"/>
              <a:gd name="connsiteY3403" fmla="*/ 1333793 h 3403706"/>
              <a:gd name="connsiteX3404" fmla="*/ 3945666 w 12183480"/>
              <a:gd name="connsiteY3404" fmla="*/ 1321013 h 3403706"/>
              <a:gd name="connsiteX3405" fmla="*/ 3945666 w 12183480"/>
              <a:gd name="connsiteY3405" fmla="*/ 1270746 h 3403706"/>
              <a:gd name="connsiteX3406" fmla="*/ 3945666 w 12183480"/>
              <a:gd name="connsiteY3406" fmla="*/ 1257966 h 3403706"/>
              <a:gd name="connsiteX3407" fmla="*/ 3958446 w 12183480"/>
              <a:gd name="connsiteY3407" fmla="*/ 1245186 h 3403706"/>
              <a:gd name="connsiteX3408" fmla="*/ 3971226 w 12183480"/>
              <a:gd name="connsiteY3408" fmla="*/ 1194919 h 3403706"/>
              <a:gd name="connsiteX3409" fmla="*/ 3996360 w 12183480"/>
              <a:gd name="connsiteY3409" fmla="*/ 1182139 h 3403706"/>
              <a:gd name="connsiteX3410" fmla="*/ 3983580 w 12183480"/>
              <a:gd name="connsiteY3410" fmla="*/ 1157005 h 3403706"/>
              <a:gd name="connsiteX3411" fmla="*/ 4059407 w 12183480"/>
              <a:gd name="connsiteY3411" fmla="*/ 1081604 h 3403706"/>
              <a:gd name="connsiteX3412" fmla="*/ 4097321 w 12183480"/>
              <a:gd name="connsiteY3412" fmla="*/ 1043690 h 3403706"/>
              <a:gd name="connsiteX3413" fmla="*/ 4135235 w 12183480"/>
              <a:gd name="connsiteY3413" fmla="*/ 1018556 h 3403706"/>
              <a:gd name="connsiteX3414" fmla="*/ 4173148 w 12183480"/>
              <a:gd name="connsiteY3414" fmla="*/ 980642 h 3403706"/>
              <a:gd name="connsiteX3415" fmla="*/ 4160368 w 12183480"/>
              <a:gd name="connsiteY3415" fmla="*/ 967863 h 3403706"/>
              <a:gd name="connsiteX3416" fmla="*/ 4173148 w 12183480"/>
              <a:gd name="connsiteY3416" fmla="*/ 967863 h 3403706"/>
              <a:gd name="connsiteX3417" fmla="*/ 4148014 w 12183480"/>
              <a:gd name="connsiteY3417" fmla="*/ 955083 h 3403706"/>
              <a:gd name="connsiteX3418" fmla="*/ 4185928 w 12183480"/>
              <a:gd name="connsiteY3418" fmla="*/ 942303 h 3403706"/>
              <a:gd name="connsiteX3419" fmla="*/ 4337583 w 12183480"/>
              <a:gd name="connsiteY3419" fmla="*/ 854122 h 3403706"/>
              <a:gd name="connsiteX3420" fmla="*/ 4350363 w 12183480"/>
              <a:gd name="connsiteY3420" fmla="*/ 841342 h 3403706"/>
              <a:gd name="connsiteX3421" fmla="*/ 4312449 w 12183480"/>
              <a:gd name="connsiteY3421" fmla="*/ 828562 h 3403706"/>
              <a:gd name="connsiteX3422" fmla="*/ 4312449 w 12183480"/>
              <a:gd name="connsiteY3422" fmla="*/ 815782 h 3403706"/>
              <a:gd name="connsiteX3423" fmla="*/ 4337583 w 12183480"/>
              <a:gd name="connsiteY3423" fmla="*/ 815782 h 3403706"/>
              <a:gd name="connsiteX3424" fmla="*/ 4324803 w 12183480"/>
              <a:gd name="connsiteY3424" fmla="*/ 815782 h 3403706"/>
              <a:gd name="connsiteX3425" fmla="*/ 4362717 w 12183480"/>
              <a:gd name="connsiteY3425" fmla="*/ 828562 h 3403706"/>
              <a:gd name="connsiteX3426" fmla="*/ 4400630 w 12183480"/>
              <a:gd name="connsiteY3426" fmla="*/ 828562 h 3403706"/>
              <a:gd name="connsiteX3427" fmla="*/ 4476457 w 12183480"/>
              <a:gd name="connsiteY3427" fmla="*/ 778294 h 3403706"/>
              <a:gd name="connsiteX3428" fmla="*/ 4489237 w 12183480"/>
              <a:gd name="connsiteY3428" fmla="*/ 765515 h 3403706"/>
              <a:gd name="connsiteX3429" fmla="*/ 4502017 w 12183480"/>
              <a:gd name="connsiteY3429" fmla="*/ 778294 h 3403706"/>
              <a:gd name="connsiteX3430" fmla="*/ 4590624 w 12183480"/>
              <a:gd name="connsiteY3430" fmla="*/ 740381 h 3403706"/>
              <a:gd name="connsiteX3431" fmla="*/ 4552711 w 12183480"/>
              <a:gd name="connsiteY3431" fmla="*/ 727601 h 3403706"/>
              <a:gd name="connsiteX3432" fmla="*/ 4603404 w 12183480"/>
              <a:gd name="connsiteY3432" fmla="*/ 714821 h 3403706"/>
              <a:gd name="connsiteX3433" fmla="*/ 4628538 w 12183480"/>
              <a:gd name="connsiteY3433" fmla="*/ 714821 h 3403706"/>
              <a:gd name="connsiteX3434" fmla="*/ 4641318 w 12183480"/>
              <a:gd name="connsiteY3434" fmla="*/ 714821 h 3403706"/>
              <a:gd name="connsiteX3435" fmla="*/ 4641318 w 12183480"/>
              <a:gd name="connsiteY3435" fmla="*/ 702041 h 3403706"/>
              <a:gd name="connsiteX3436" fmla="*/ 4654098 w 12183480"/>
              <a:gd name="connsiteY3436" fmla="*/ 702041 h 3403706"/>
              <a:gd name="connsiteX3437" fmla="*/ 4666878 w 12183480"/>
              <a:gd name="connsiteY3437" fmla="*/ 714821 h 3403706"/>
              <a:gd name="connsiteX3438" fmla="*/ 4767838 w 12183480"/>
              <a:gd name="connsiteY3438" fmla="*/ 689687 h 3403706"/>
              <a:gd name="connsiteX3439" fmla="*/ 4856446 w 12183480"/>
              <a:gd name="connsiteY3439" fmla="*/ 651774 h 3403706"/>
              <a:gd name="connsiteX3440" fmla="*/ 4881579 w 12183480"/>
              <a:gd name="connsiteY3440" fmla="*/ 651774 h 3403706"/>
              <a:gd name="connsiteX3441" fmla="*/ 4932273 w 12183480"/>
              <a:gd name="connsiteY3441" fmla="*/ 638994 h 3403706"/>
              <a:gd name="connsiteX3442" fmla="*/ 4932273 w 12183480"/>
              <a:gd name="connsiteY3442" fmla="*/ 638994 h 3403706"/>
              <a:gd name="connsiteX3443" fmla="*/ 4945053 w 12183480"/>
              <a:gd name="connsiteY3443" fmla="*/ 638994 h 3403706"/>
              <a:gd name="connsiteX3444" fmla="*/ 4957833 w 12183480"/>
              <a:gd name="connsiteY3444" fmla="*/ 613860 h 3403706"/>
              <a:gd name="connsiteX3445" fmla="*/ 5097133 w 12183480"/>
              <a:gd name="connsiteY3445" fmla="*/ 601080 h 3403706"/>
              <a:gd name="connsiteX3446" fmla="*/ 5109913 w 12183480"/>
              <a:gd name="connsiteY3446" fmla="*/ 588300 h 3403706"/>
              <a:gd name="connsiteX3447" fmla="*/ 5160606 w 12183480"/>
              <a:gd name="connsiteY3447" fmla="*/ 601080 h 3403706"/>
              <a:gd name="connsiteX3448" fmla="*/ 5173386 w 12183480"/>
              <a:gd name="connsiteY3448" fmla="*/ 588300 h 3403706"/>
              <a:gd name="connsiteX3449" fmla="*/ 5198520 w 12183480"/>
              <a:gd name="connsiteY3449" fmla="*/ 588300 h 3403706"/>
              <a:gd name="connsiteX3450" fmla="*/ 5198520 w 12183480"/>
              <a:gd name="connsiteY3450" fmla="*/ 563167 h 3403706"/>
              <a:gd name="connsiteX3451" fmla="*/ 5249214 w 12183480"/>
              <a:gd name="connsiteY3451" fmla="*/ 575946 h 3403706"/>
              <a:gd name="connsiteX3452" fmla="*/ 5388514 w 12183480"/>
              <a:gd name="connsiteY3452" fmla="*/ 563167 h 3403706"/>
              <a:gd name="connsiteX3453" fmla="*/ 5413648 w 12183480"/>
              <a:gd name="connsiteY3453" fmla="*/ 563167 h 3403706"/>
              <a:gd name="connsiteX3454" fmla="*/ 5426428 w 12183480"/>
              <a:gd name="connsiteY3454" fmla="*/ 550387 h 3403706"/>
              <a:gd name="connsiteX3455" fmla="*/ 5439208 w 12183480"/>
              <a:gd name="connsiteY3455" fmla="*/ 563167 h 3403706"/>
              <a:gd name="connsiteX3456" fmla="*/ 5477122 w 12183480"/>
              <a:gd name="connsiteY3456" fmla="*/ 550387 h 3403706"/>
              <a:gd name="connsiteX3457" fmla="*/ 5477122 w 12183480"/>
              <a:gd name="connsiteY3457" fmla="*/ 563167 h 3403706"/>
              <a:gd name="connsiteX3458" fmla="*/ 5502255 w 12183480"/>
              <a:gd name="connsiteY3458" fmla="*/ 563167 h 3403706"/>
              <a:gd name="connsiteX3459" fmla="*/ 5502255 w 12183480"/>
              <a:gd name="connsiteY3459" fmla="*/ 563167 h 3403706"/>
              <a:gd name="connsiteX3460" fmla="*/ 5502255 w 12183480"/>
              <a:gd name="connsiteY3460" fmla="*/ 563167 h 3403706"/>
              <a:gd name="connsiteX3461" fmla="*/ 5565302 w 12183480"/>
              <a:gd name="connsiteY3461" fmla="*/ 563167 h 3403706"/>
              <a:gd name="connsiteX3462" fmla="*/ 5578082 w 12183480"/>
              <a:gd name="connsiteY3462" fmla="*/ 538033 h 3403706"/>
              <a:gd name="connsiteX3463" fmla="*/ 5603216 w 12183480"/>
              <a:gd name="connsiteY3463" fmla="*/ 563167 h 3403706"/>
              <a:gd name="connsiteX3464" fmla="*/ 5628350 w 12183480"/>
              <a:gd name="connsiteY3464" fmla="*/ 563167 h 3403706"/>
              <a:gd name="connsiteX3465" fmla="*/ 5615570 w 12183480"/>
              <a:gd name="connsiteY3465" fmla="*/ 563167 h 3403706"/>
              <a:gd name="connsiteX3466" fmla="*/ 5666264 w 12183480"/>
              <a:gd name="connsiteY3466" fmla="*/ 563167 h 3403706"/>
              <a:gd name="connsiteX3467" fmla="*/ 5666264 w 12183480"/>
              <a:gd name="connsiteY3467" fmla="*/ 550387 h 3403706"/>
              <a:gd name="connsiteX3468" fmla="*/ 5679044 w 12183480"/>
              <a:gd name="connsiteY3468" fmla="*/ 563167 h 3403706"/>
              <a:gd name="connsiteX3469" fmla="*/ 5691824 w 12183480"/>
              <a:gd name="connsiteY3469" fmla="*/ 525253 h 3403706"/>
              <a:gd name="connsiteX3470" fmla="*/ 5729737 w 12183480"/>
              <a:gd name="connsiteY3470" fmla="*/ 563167 h 3403706"/>
              <a:gd name="connsiteX3471" fmla="*/ 5754871 w 12183480"/>
              <a:gd name="connsiteY3471" fmla="*/ 575946 h 3403706"/>
              <a:gd name="connsiteX3472" fmla="*/ 5767650 w 12183480"/>
              <a:gd name="connsiteY3472" fmla="*/ 563167 h 3403706"/>
              <a:gd name="connsiteX3473" fmla="*/ 5792784 w 12183480"/>
              <a:gd name="connsiteY3473" fmla="*/ 575946 h 3403706"/>
              <a:gd name="connsiteX3474" fmla="*/ 5868612 w 12183480"/>
              <a:gd name="connsiteY3474" fmla="*/ 563167 h 3403706"/>
              <a:gd name="connsiteX3475" fmla="*/ 5957219 w 12183480"/>
              <a:gd name="connsiteY3475" fmla="*/ 613434 h 3403706"/>
              <a:gd name="connsiteX3476" fmla="*/ 5969998 w 12183480"/>
              <a:gd name="connsiteY3476" fmla="*/ 600654 h 3403706"/>
              <a:gd name="connsiteX3477" fmla="*/ 5982778 w 12183480"/>
              <a:gd name="connsiteY3477" fmla="*/ 600654 h 3403706"/>
              <a:gd name="connsiteX3478" fmla="*/ 6007912 w 12183480"/>
              <a:gd name="connsiteY3478" fmla="*/ 613434 h 3403706"/>
              <a:gd name="connsiteX3479" fmla="*/ 6058606 w 12183480"/>
              <a:gd name="connsiteY3479" fmla="*/ 626214 h 3403706"/>
              <a:gd name="connsiteX3480" fmla="*/ 6071386 w 12183480"/>
              <a:gd name="connsiteY3480" fmla="*/ 601080 h 3403706"/>
              <a:gd name="connsiteX3481" fmla="*/ 6071386 w 12183480"/>
              <a:gd name="connsiteY3481" fmla="*/ 601080 h 3403706"/>
              <a:gd name="connsiteX3482" fmla="*/ 6071386 w 12183480"/>
              <a:gd name="connsiteY3482" fmla="*/ 601080 h 3403706"/>
              <a:gd name="connsiteX3483" fmla="*/ 6084166 w 12183480"/>
              <a:gd name="connsiteY3483" fmla="*/ 638994 h 3403706"/>
              <a:gd name="connsiteX3484" fmla="*/ 6159993 w 12183480"/>
              <a:gd name="connsiteY3484" fmla="*/ 651774 h 3403706"/>
              <a:gd name="connsiteX3485" fmla="*/ 6185126 w 12183480"/>
              <a:gd name="connsiteY3485" fmla="*/ 638994 h 3403706"/>
              <a:gd name="connsiteX3486" fmla="*/ 6223040 w 12183480"/>
              <a:gd name="connsiteY3486" fmla="*/ 676907 h 3403706"/>
              <a:gd name="connsiteX3487" fmla="*/ 6298868 w 12183480"/>
              <a:gd name="connsiteY3487" fmla="*/ 702041 h 3403706"/>
              <a:gd name="connsiteX3488" fmla="*/ 6324001 w 12183480"/>
              <a:gd name="connsiteY3488" fmla="*/ 739955 h 3403706"/>
              <a:gd name="connsiteX3489" fmla="*/ 6361915 w 12183480"/>
              <a:gd name="connsiteY3489" fmla="*/ 739955 h 3403706"/>
              <a:gd name="connsiteX3490" fmla="*/ 6374694 w 12183480"/>
              <a:gd name="connsiteY3490" fmla="*/ 777868 h 3403706"/>
              <a:gd name="connsiteX3491" fmla="*/ 6437742 w 12183480"/>
              <a:gd name="connsiteY3491" fmla="*/ 803002 h 3403706"/>
              <a:gd name="connsiteX3492" fmla="*/ 6450522 w 12183480"/>
              <a:gd name="connsiteY3492" fmla="*/ 815782 h 3403706"/>
              <a:gd name="connsiteX3493" fmla="*/ 6488436 w 12183480"/>
              <a:gd name="connsiteY3493" fmla="*/ 828562 h 3403706"/>
              <a:gd name="connsiteX3494" fmla="*/ 6513570 w 12183480"/>
              <a:gd name="connsiteY3494" fmla="*/ 878829 h 3403706"/>
              <a:gd name="connsiteX3495" fmla="*/ 6538703 w 12183480"/>
              <a:gd name="connsiteY3495" fmla="*/ 878829 h 3403706"/>
              <a:gd name="connsiteX3496" fmla="*/ 6538703 w 12183480"/>
              <a:gd name="connsiteY3496" fmla="*/ 891609 h 3403706"/>
              <a:gd name="connsiteX3497" fmla="*/ 6538703 w 12183480"/>
              <a:gd name="connsiteY3497" fmla="*/ 891609 h 3403706"/>
              <a:gd name="connsiteX3498" fmla="*/ 6601750 w 12183480"/>
              <a:gd name="connsiteY3498" fmla="*/ 979791 h 3403706"/>
              <a:gd name="connsiteX3499" fmla="*/ 6601750 w 12183480"/>
              <a:gd name="connsiteY3499" fmla="*/ 1017704 h 3403706"/>
              <a:gd name="connsiteX3500" fmla="*/ 6652444 w 12183480"/>
              <a:gd name="connsiteY3500" fmla="*/ 1080752 h 3403706"/>
              <a:gd name="connsiteX3501" fmla="*/ 6639664 w 12183480"/>
              <a:gd name="connsiteY3501" fmla="*/ 1105885 h 3403706"/>
              <a:gd name="connsiteX3502" fmla="*/ 6715491 w 12183480"/>
              <a:gd name="connsiteY3502" fmla="*/ 1143799 h 3403706"/>
              <a:gd name="connsiteX3503" fmla="*/ 6652444 w 12183480"/>
              <a:gd name="connsiteY3503" fmla="*/ 1168933 h 3403706"/>
              <a:gd name="connsiteX3504" fmla="*/ 6652444 w 12183480"/>
              <a:gd name="connsiteY3504" fmla="*/ 1168933 h 3403706"/>
              <a:gd name="connsiteX3505" fmla="*/ 6652444 w 12183480"/>
              <a:gd name="connsiteY3505" fmla="*/ 1143799 h 3403706"/>
              <a:gd name="connsiteX3506" fmla="*/ 6639664 w 12183480"/>
              <a:gd name="connsiteY3506" fmla="*/ 1118665 h 3403706"/>
              <a:gd name="connsiteX3507" fmla="*/ 6601750 w 12183480"/>
              <a:gd name="connsiteY3507" fmla="*/ 1131445 h 3403706"/>
              <a:gd name="connsiteX3508" fmla="*/ 6626884 w 12183480"/>
              <a:gd name="connsiteY3508" fmla="*/ 1144225 h 3403706"/>
              <a:gd name="connsiteX3509" fmla="*/ 6576191 w 12183480"/>
              <a:gd name="connsiteY3509" fmla="*/ 1131445 h 3403706"/>
              <a:gd name="connsiteX3510" fmla="*/ 6563411 w 12183480"/>
              <a:gd name="connsiteY3510" fmla="*/ 1118665 h 3403706"/>
              <a:gd name="connsiteX3511" fmla="*/ 6550631 w 12183480"/>
              <a:gd name="connsiteY3511" fmla="*/ 1118665 h 3403706"/>
              <a:gd name="connsiteX3512" fmla="*/ 6588545 w 12183480"/>
              <a:gd name="connsiteY3512" fmla="*/ 1105885 h 3403706"/>
              <a:gd name="connsiteX3513" fmla="*/ 6563411 w 12183480"/>
              <a:gd name="connsiteY3513" fmla="*/ 1093105 h 3403706"/>
              <a:gd name="connsiteX3514" fmla="*/ 6588545 w 12183480"/>
              <a:gd name="connsiteY3514" fmla="*/ 1055192 h 3403706"/>
              <a:gd name="connsiteX3515" fmla="*/ 6512717 w 12183480"/>
              <a:gd name="connsiteY3515" fmla="*/ 1055192 h 3403706"/>
              <a:gd name="connsiteX3516" fmla="*/ 6512717 w 12183480"/>
              <a:gd name="connsiteY3516" fmla="*/ 1055192 h 3403706"/>
              <a:gd name="connsiteX3517" fmla="*/ 6512717 w 12183480"/>
              <a:gd name="connsiteY3517" fmla="*/ 1055192 h 3403706"/>
              <a:gd name="connsiteX3518" fmla="*/ 6525497 w 12183480"/>
              <a:gd name="connsiteY3518" fmla="*/ 1042412 h 3403706"/>
              <a:gd name="connsiteX3519" fmla="*/ 6462450 w 12183480"/>
              <a:gd name="connsiteY3519" fmla="*/ 1004498 h 3403706"/>
              <a:gd name="connsiteX3520" fmla="*/ 6462450 w 12183480"/>
              <a:gd name="connsiteY3520" fmla="*/ 991718 h 3403706"/>
              <a:gd name="connsiteX3521" fmla="*/ 6449670 w 12183480"/>
              <a:gd name="connsiteY3521" fmla="*/ 978939 h 3403706"/>
              <a:gd name="connsiteX3522" fmla="*/ 6487583 w 12183480"/>
              <a:gd name="connsiteY3522" fmla="*/ 941025 h 3403706"/>
              <a:gd name="connsiteX3523" fmla="*/ 6474803 w 12183480"/>
              <a:gd name="connsiteY3523" fmla="*/ 941025 h 3403706"/>
              <a:gd name="connsiteX3524" fmla="*/ 6487583 w 12183480"/>
              <a:gd name="connsiteY3524" fmla="*/ 928245 h 3403706"/>
              <a:gd name="connsiteX3525" fmla="*/ 6462450 w 12183480"/>
              <a:gd name="connsiteY3525" fmla="*/ 928245 h 3403706"/>
              <a:gd name="connsiteX3526" fmla="*/ 6399402 w 12183480"/>
              <a:gd name="connsiteY3526" fmla="*/ 928245 h 3403706"/>
              <a:gd name="connsiteX3527" fmla="*/ 6399402 w 12183480"/>
              <a:gd name="connsiteY3527" fmla="*/ 928245 h 3403706"/>
              <a:gd name="connsiteX3528" fmla="*/ 6424536 w 12183480"/>
              <a:gd name="connsiteY3528" fmla="*/ 915465 h 3403706"/>
              <a:gd name="connsiteX3529" fmla="*/ 6386623 w 12183480"/>
              <a:gd name="connsiteY3529" fmla="*/ 902685 h 3403706"/>
              <a:gd name="connsiteX3530" fmla="*/ 6335929 w 12183480"/>
              <a:gd name="connsiteY3530" fmla="*/ 864772 h 3403706"/>
              <a:gd name="connsiteX3531" fmla="*/ 6323149 w 12183480"/>
              <a:gd name="connsiteY3531" fmla="*/ 877551 h 3403706"/>
              <a:gd name="connsiteX3532" fmla="*/ 6323149 w 12183480"/>
              <a:gd name="connsiteY3532" fmla="*/ 890331 h 3403706"/>
              <a:gd name="connsiteX3533" fmla="*/ 6257972 w 12183480"/>
              <a:gd name="connsiteY3533" fmla="*/ 877978 h 3403706"/>
              <a:gd name="connsiteX3534" fmla="*/ 6257972 w 12183480"/>
              <a:gd name="connsiteY3534" fmla="*/ 877978 h 3403706"/>
              <a:gd name="connsiteX3535" fmla="*/ 6611974 w 12183480"/>
              <a:gd name="connsiteY3535" fmla="*/ 1885032 h 3403706"/>
              <a:gd name="connsiteX3536" fmla="*/ 6599195 w 12183480"/>
              <a:gd name="connsiteY3536" fmla="*/ 1897812 h 3403706"/>
              <a:gd name="connsiteX3537" fmla="*/ 6611974 w 12183480"/>
              <a:gd name="connsiteY3537" fmla="*/ 1897812 h 3403706"/>
              <a:gd name="connsiteX3538" fmla="*/ 6574061 w 12183480"/>
              <a:gd name="connsiteY3538" fmla="*/ 1897812 h 3403706"/>
              <a:gd name="connsiteX3539" fmla="*/ 6586841 w 12183480"/>
              <a:gd name="connsiteY3539" fmla="*/ 1885032 h 3403706"/>
              <a:gd name="connsiteX3540" fmla="*/ 6536147 w 12183480"/>
              <a:gd name="connsiteY3540" fmla="*/ 1872252 h 3403706"/>
              <a:gd name="connsiteX3541" fmla="*/ 6548927 w 12183480"/>
              <a:gd name="connsiteY3541" fmla="*/ 1847118 h 3403706"/>
              <a:gd name="connsiteX3542" fmla="*/ 6561707 w 12183480"/>
              <a:gd name="connsiteY3542" fmla="*/ 1859898 h 3403706"/>
              <a:gd name="connsiteX3543" fmla="*/ 6586841 w 12183480"/>
              <a:gd name="connsiteY3543" fmla="*/ 1859898 h 3403706"/>
              <a:gd name="connsiteX3544" fmla="*/ 6599620 w 12183480"/>
              <a:gd name="connsiteY3544" fmla="*/ 1872678 h 3403706"/>
              <a:gd name="connsiteX3545" fmla="*/ 6612400 w 12183480"/>
              <a:gd name="connsiteY3545" fmla="*/ 1872678 h 3403706"/>
              <a:gd name="connsiteX3546" fmla="*/ 6599620 w 12183480"/>
              <a:gd name="connsiteY3546" fmla="*/ 1885458 h 3403706"/>
              <a:gd name="connsiteX3547" fmla="*/ 6611974 w 12183480"/>
              <a:gd name="connsiteY3547" fmla="*/ 1885458 h 3403706"/>
              <a:gd name="connsiteX3548" fmla="*/ 6611974 w 12183480"/>
              <a:gd name="connsiteY3548" fmla="*/ 1885032 h 3403706"/>
              <a:gd name="connsiteX3549" fmla="*/ 6346579 w 12183480"/>
              <a:gd name="connsiteY3549" fmla="*/ 1608135 h 3403706"/>
              <a:gd name="connsiteX3550" fmla="*/ 6308665 w 12183480"/>
              <a:gd name="connsiteY3550" fmla="*/ 1595355 h 3403706"/>
              <a:gd name="connsiteX3551" fmla="*/ 6384493 w 12183480"/>
              <a:gd name="connsiteY3551" fmla="*/ 1582575 h 3403706"/>
              <a:gd name="connsiteX3552" fmla="*/ 6371713 w 12183480"/>
              <a:gd name="connsiteY3552" fmla="*/ 1607708 h 3403706"/>
              <a:gd name="connsiteX3553" fmla="*/ 6447540 w 12183480"/>
              <a:gd name="connsiteY3553" fmla="*/ 1683110 h 3403706"/>
              <a:gd name="connsiteX3554" fmla="*/ 6460320 w 12183480"/>
              <a:gd name="connsiteY3554" fmla="*/ 1670330 h 3403706"/>
              <a:gd name="connsiteX3555" fmla="*/ 6473100 w 12183480"/>
              <a:gd name="connsiteY3555" fmla="*/ 1720597 h 3403706"/>
              <a:gd name="connsiteX3556" fmla="*/ 6485880 w 12183480"/>
              <a:gd name="connsiteY3556" fmla="*/ 1745731 h 3403706"/>
              <a:gd name="connsiteX3557" fmla="*/ 6548927 w 12183480"/>
              <a:gd name="connsiteY3557" fmla="*/ 1783645 h 3403706"/>
              <a:gd name="connsiteX3558" fmla="*/ 6536147 w 12183480"/>
              <a:gd name="connsiteY3558" fmla="*/ 1808778 h 3403706"/>
              <a:gd name="connsiteX3559" fmla="*/ 6473100 w 12183480"/>
              <a:gd name="connsiteY3559" fmla="*/ 1783645 h 3403706"/>
              <a:gd name="connsiteX3560" fmla="*/ 6473100 w 12183480"/>
              <a:gd name="connsiteY3560" fmla="*/ 1758511 h 3403706"/>
              <a:gd name="connsiteX3561" fmla="*/ 6460320 w 12183480"/>
              <a:gd name="connsiteY3561" fmla="*/ 1758511 h 3403706"/>
              <a:gd name="connsiteX3562" fmla="*/ 6435186 w 12183480"/>
              <a:gd name="connsiteY3562" fmla="*/ 1733377 h 3403706"/>
              <a:gd name="connsiteX3563" fmla="*/ 6422406 w 12183480"/>
              <a:gd name="connsiteY3563" fmla="*/ 1733377 h 3403706"/>
              <a:gd name="connsiteX3564" fmla="*/ 6397272 w 12183480"/>
              <a:gd name="connsiteY3564" fmla="*/ 1683110 h 3403706"/>
              <a:gd name="connsiteX3565" fmla="*/ 6372139 w 12183480"/>
              <a:gd name="connsiteY3565" fmla="*/ 1683110 h 3403706"/>
              <a:gd name="connsiteX3566" fmla="*/ 6384918 w 12183480"/>
              <a:gd name="connsiteY3566" fmla="*/ 1670330 h 3403706"/>
              <a:gd name="connsiteX3567" fmla="*/ 6359785 w 12183480"/>
              <a:gd name="connsiteY3567" fmla="*/ 1657550 h 3403706"/>
              <a:gd name="connsiteX3568" fmla="*/ 6359785 w 12183480"/>
              <a:gd name="connsiteY3568" fmla="*/ 1670330 h 3403706"/>
              <a:gd name="connsiteX3569" fmla="*/ 6372564 w 12183480"/>
              <a:gd name="connsiteY3569" fmla="*/ 1632416 h 3403706"/>
              <a:gd name="connsiteX3570" fmla="*/ 6346579 w 12183480"/>
              <a:gd name="connsiteY3570" fmla="*/ 1608135 h 3403706"/>
              <a:gd name="connsiteX3571" fmla="*/ 6346579 w 12183480"/>
              <a:gd name="connsiteY3571" fmla="*/ 1608135 h 3403706"/>
              <a:gd name="connsiteX3572" fmla="*/ 7231372 w 12183480"/>
              <a:gd name="connsiteY3572" fmla="*/ 2728078 h 3403706"/>
              <a:gd name="connsiteX3573" fmla="*/ 7168325 w 12183480"/>
              <a:gd name="connsiteY3573" fmla="*/ 2728078 h 3403706"/>
              <a:gd name="connsiteX3574" fmla="*/ 7105277 w 12183480"/>
              <a:gd name="connsiteY3574" fmla="*/ 2728078 h 3403706"/>
              <a:gd name="connsiteX3575" fmla="*/ 7105277 w 12183480"/>
              <a:gd name="connsiteY3575" fmla="*/ 2715298 h 3403706"/>
              <a:gd name="connsiteX3576" fmla="*/ 7092497 w 12183480"/>
              <a:gd name="connsiteY3576" fmla="*/ 2715298 h 3403706"/>
              <a:gd name="connsiteX3577" fmla="*/ 7067364 w 12183480"/>
              <a:gd name="connsiteY3577" fmla="*/ 2690164 h 3403706"/>
              <a:gd name="connsiteX3578" fmla="*/ 6991537 w 12183480"/>
              <a:gd name="connsiteY3578" fmla="*/ 2677384 h 3403706"/>
              <a:gd name="connsiteX3579" fmla="*/ 6928489 w 12183480"/>
              <a:gd name="connsiteY3579" fmla="*/ 2677384 h 3403706"/>
              <a:gd name="connsiteX3580" fmla="*/ 6928489 w 12183480"/>
              <a:gd name="connsiteY3580" fmla="*/ 2690164 h 3403706"/>
              <a:gd name="connsiteX3581" fmla="*/ 6852662 w 12183480"/>
              <a:gd name="connsiteY3581" fmla="*/ 2665030 h 3403706"/>
              <a:gd name="connsiteX3582" fmla="*/ 6827528 w 12183480"/>
              <a:gd name="connsiteY3582" fmla="*/ 2677810 h 3403706"/>
              <a:gd name="connsiteX3583" fmla="*/ 6827528 w 12183480"/>
              <a:gd name="connsiteY3583" fmla="*/ 2665030 h 3403706"/>
              <a:gd name="connsiteX3584" fmla="*/ 6814748 w 12183480"/>
              <a:gd name="connsiteY3584" fmla="*/ 2665030 h 3403706"/>
              <a:gd name="connsiteX3585" fmla="*/ 6827528 w 12183480"/>
              <a:gd name="connsiteY3585" fmla="*/ 2652250 h 3403706"/>
              <a:gd name="connsiteX3586" fmla="*/ 6802394 w 12183480"/>
              <a:gd name="connsiteY3586" fmla="*/ 2639470 h 3403706"/>
              <a:gd name="connsiteX3587" fmla="*/ 6789614 w 12183480"/>
              <a:gd name="connsiteY3587" fmla="*/ 2652250 h 3403706"/>
              <a:gd name="connsiteX3588" fmla="*/ 6738921 w 12183480"/>
              <a:gd name="connsiteY3588" fmla="*/ 2614337 h 3403706"/>
              <a:gd name="connsiteX3589" fmla="*/ 6713788 w 12183480"/>
              <a:gd name="connsiteY3589" fmla="*/ 2614337 h 3403706"/>
              <a:gd name="connsiteX3590" fmla="*/ 6713788 w 12183480"/>
              <a:gd name="connsiteY3590" fmla="*/ 2589203 h 3403706"/>
              <a:gd name="connsiteX3591" fmla="*/ 6650740 w 12183480"/>
              <a:gd name="connsiteY3591" fmla="*/ 2576423 h 3403706"/>
              <a:gd name="connsiteX3592" fmla="*/ 6625606 w 12183480"/>
              <a:gd name="connsiteY3592" fmla="*/ 2513376 h 3403706"/>
              <a:gd name="connsiteX3593" fmla="*/ 6562559 w 12183480"/>
              <a:gd name="connsiteY3593" fmla="*/ 2463108 h 3403706"/>
              <a:gd name="connsiteX3594" fmla="*/ 6549779 w 12183480"/>
              <a:gd name="connsiteY3594" fmla="*/ 2463108 h 3403706"/>
              <a:gd name="connsiteX3595" fmla="*/ 6536999 w 12183480"/>
              <a:gd name="connsiteY3595" fmla="*/ 2463108 h 3403706"/>
              <a:gd name="connsiteX3596" fmla="*/ 6486306 w 12183480"/>
              <a:gd name="connsiteY3596" fmla="*/ 2400061 h 3403706"/>
              <a:gd name="connsiteX3597" fmla="*/ 6486306 w 12183480"/>
              <a:gd name="connsiteY3597" fmla="*/ 2400061 h 3403706"/>
              <a:gd name="connsiteX3598" fmla="*/ 6461172 w 12183480"/>
              <a:gd name="connsiteY3598" fmla="*/ 2362147 h 3403706"/>
              <a:gd name="connsiteX3599" fmla="*/ 6436038 w 12183480"/>
              <a:gd name="connsiteY3599" fmla="*/ 2387281 h 3403706"/>
              <a:gd name="connsiteX3600" fmla="*/ 6448818 w 12183480"/>
              <a:gd name="connsiteY3600" fmla="*/ 2349367 h 3403706"/>
              <a:gd name="connsiteX3601" fmla="*/ 6410904 w 12183480"/>
              <a:gd name="connsiteY3601" fmla="*/ 2349367 h 3403706"/>
              <a:gd name="connsiteX3602" fmla="*/ 6423684 w 12183480"/>
              <a:gd name="connsiteY3602" fmla="*/ 2336587 h 3403706"/>
              <a:gd name="connsiteX3603" fmla="*/ 6398551 w 12183480"/>
              <a:gd name="connsiteY3603" fmla="*/ 2336587 h 3403706"/>
              <a:gd name="connsiteX3604" fmla="*/ 6373417 w 12183480"/>
              <a:gd name="connsiteY3604" fmla="*/ 2323808 h 3403706"/>
              <a:gd name="connsiteX3605" fmla="*/ 6348283 w 12183480"/>
              <a:gd name="connsiteY3605" fmla="*/ 2285894 h 3403706"/>
              <a:gd name="connsiteX3606" fmla="*/ 6398977 w 12183480"/>
              <a:gd name="connsiteY3606" fmla="*/ 2273114 h 3403706"/>
              <a:gd name="connsiteX3607" fmla="*/ 6449670 w 12183480"/>
              <a:gd name="connsiteY3607" fmla="*/ 2323381 h 3403706"/>
              <a:gd name="connsiteX3608" fmla="*/ 6500363 w 12183480"/>
              <a:gd name="connsiteY3608" fmla="*/ 2348515 h 3403706"/>
              <a:gd name="connsiteX3609" fmla="*/ 6551057 w 12183480"/>
              <a:gd name="connsiteY3609" fmla="*/ 2373649 h 3403706"/>
              <a:gd name="connsiteX3610" fmla="*/ 6563837 w 12183480"/>
              <a:gd name="connsiteY3610" fmla="*/ 2386429 h 3403706"/>
              <a:gd name="connsiteX3611" fmla="*/ 6576617 w 12183480"/>
              <a:gd name="connsiteY3611" fmla="*/ 2386429 h 3403706"/>
              <a:gd name="connsiteX3612" fmla="*/ 6627310 w 12183480"/>
              <a:gd name="connsiteY3612" fmla="*/ 2436697 h 3403706"/>
              <a:gd name="connsiteX3613" fmla="*/ 6627310 w 12183480"/>
              <a:gd name="connsiteY3613" fmla="*/ 2423917 h 3403706"/>
              <a:gd name="connsiteX3614" fmla="*/ 6640090 w 12183480"/>
              <a:gd name="connsiteY3614" fmla="*/ 2461830 h 3403706"/>
              <a:gd name="connsiteX3615" fmla="*/ 6665224 w 12183480"/>
              <a:gd name="connsiteY3615" fmla="*/ 2474610 h 3403706"/>
              <a:gd name="connsiteX3616" fmla="*/ 6652444 w 12183480"/>
              <a:gd name="connsiteY3616" fmla="*/ 2474610 h 3403706"/>
              <a:gd name="connsiteX3617" fmla="*/ 6703138 w 12183480"/>
              <a:gd name="connsiteY3617" fmla="*/ 2474610 h 3403706"/>
              <a:gd name="connsiteX3618" fmla="*/ 6741051 w 12183480"/>
              <a:gd name="connsiteY3618" fmla="*/ 2512524 h 3403706"/>
              <a:gd name="connsiteX3619" fmla="*/ 6778965 w 12183480"/>
              <a:gd name="connsiteY3619" fmla="*/ 2537658 h 3403706"/>
              <a:gd name="connsiteX3620" fmla="*/ 6804098 w 12183480"/>
              <a:gd name="connsiteY3620" fmla="*/ 2550437 h 3403706"/>
              <a:gd name="connsiteX3621" fmla="*/ 6955753 w 12183480"/>
              <a:gd name="connsiteY3621" fmla="*/ 2638618 h 3403706"/>
              <a:gd name="connsiteX3622" fmla="*/ 6968533 w 12183480"/>
              <a:gd name="connsiteY3622" fmla="*/ 2638618 h 3403706"/>
              <a:gd name="connsiteX3623" fmla="*/ 7044360 w 12183480"/>
              <a:gd name="connsiteY3623" fmla="*/ 2663752 h 3403706"/>
              <a:gd name="connsiteX3624" fmla="*/ 7082274 w 12183480"/>
              <a:gd name="connsiteY3624" fmla="*/ 2676532 h 3403706"/>
              <a:gd name="connsiteX3625" fmla="*/ 7082274 w 12183480"/>
              <a:gd name="connsiteY3625" fmla="*/ 2676532 h 3403706"/>
              <a:gd name="connsiteX3626" fmla="*/ 7145321 w 12183480"/>
              <a:gd name="connsiteY3626" fmla="*/ 2689312 h 3403706"/>
              <a:gd name="connsiteX3627" fmla="*/ 7145321 w 12183480"/>
              <a:gd name="connsiteY3627" fmla="*/ 2676532 h 3403706"/>
              <a:gd name="connsiteX3628" fmla="*/ 7170455 w 12183480"/>
              <a:gd name="connsiteY3628" fmla="*/ 2689312 h 3403706"/>
              <a:gd name="connsiteX3629" fmla="*/ 7221148 w 12183480"/>
              <a:gd name="connsiteY3629" fmla="*/ 2727226 h 3403706"/>
              <a:gd name="connsiteX3630" fmla="*/ 7246282 w 12183480"/>
              <a:gd name="connsiteY3630" fmla="*/ 2714446 h 3403706"/>
              <a:gd name="connsiteX3631" fmla="*/ 7231372 w 12183480"/>
              <a:gd name="connsiteY3631" fmla="*/ 2728078 h 3403706"/>
              <a:gd name="connsiteX3632" fmla="*/ 7231372 w 12183480"/>
              <a:gd name="connsiteY3632" fmla="*/ 2728078 h 3403706"/>
              <a:gd name="connsiteX3633" fmla="*/ 7256932 w 12183480"/>
              <a:gd name="connsiteY3633" fmla="*/ 2287598 h 3403706"/>
              <a:gd name="connsiteX3634" fmla="*/ 7206239 w 12183480"/>
              <a:gd name="connsiteY3634" fmla="*/ 2287598 h 3403706"/>
              <a:gd name="connsiteX3635" fmla="*/ 7105277 w 12183480"/>
              <a:gd name="connsiteY3635" fmla="*/ 2287598 h 3403706"/>
              <a:gd name="connsiteX3636" fmla="*/ 7080144 w 12183480"/>
              <a:gd name="connsiteY3636" fmla="*/ 2249684 h 3403706"/>
              <a:gd name="connsiteX3637" fmla="*/ 7080144 w 12183480"/>
              <a:gd name="connsiteY3637" fmla="*/ 2249684 h 3403706"/>
              <a:gd name="connsiteX3638" fmla="*/ 7067364 w 12183480"/>
              <a:gd name="connsiteY3638" fmla="*/ 2236904 h 3403706"/>
              <a:gd name="connsiteX3639" fmla="*/ 7067364 w 12183480"/>
              <a:gd name="connsiteY3639" fmla="*/ 2262038 h 3403706"/>
              <a:gd name="connsiteX3640" fmla="*/ 6978757 w 12183480"/>
              <a:gd name="connsiteY3640" fmla="*/ 2249258 h 3403706"/>
              <a:gd name="connsiteX3641" fmla="*/ 6978757 w 12183480"/>
              <a:gd name="connsiteY3641" fmla="*/ 2211345 h 3403706"/>
              <a:gd name="connsiteX3642" fmla="*/ 7016670 w 12183480"/>
              <a:gd name="connsiteY3642" fmla="*/ 2198565 h 3403706"/>
              <a:gd name="connsiteX3643" fmla="*/ 7041804 w 12183480"/>
              <a:gd name="connsiteY3643" fmla="*/ 2223699 h 3403706"/>
              <a:gd name="connsiteX3644" fmla="*/ 7079718 w 12183480"/>
              <a:gd name="connsiteY3644" fmla="*/ 2210919 h 3403706"/>
              <a:gd name="connsiteX3645" fmla="*/ 7041804 w 12183480"/>
              <a:gd name="connsiteY3645" fmla="*/ 2210919 h 3403706"/>
              <a:gd name="connsiteX3646" fmla="*/ 7054584 w 12183480"/>
              <a:gd name="connsiteY3646" fmla="*/ 2210919 h 3403706"/>
              <a:gd name="connsiteX3647" fmla="*/ 7041804 w 12183480"/>
              <a:gd name="connsiteY3647" fmla="*/ 2198139 h 3403706"/>
              <a:gd name="connsiteX3648" fmla="*/ 7041804 w 12183480"/>
              <a:gd name="connsiteY3648" fmla="*/ 2198139 h 3403706"/>
              <a:gd name="connsiteX3649" fmla="*/ 7003891 w 12183480"/>
              <a:gd name="connsiteY3649" fmla="*/ 2173005 h 3403706"/>
              <a:gd name="connsiteX3650" fmla="*/ 6991111 w 12183480"/>
              <a:gd name="connsiteY3650" fmla="*/ 2173005 h 3403706"/>
              <a:gd name="connsiteX3651" fmla="*/ 7003891 w 12183480"/>
              <a:gd name="connsiteY3651" fmla="*/ 2173005 h 3403706"/>
              <a:gd name="connsiteX3652" fmla="*/ 6965977 w 12183480"/>
              <a:gd name="connsiteY3652" fmla="*/ 2160225 h 3403706"/>
              <a:gd name="connsiteX3653" fmla="*/ 7029024 w 12183480"/>
              <a:gd name="connsiteY3653" fmla="*/ 2147445 h 3403706"/>
              <a:gd name="connsiteX3654" fmla="*/ 7054158 w 12183480"/>
              <a:gd name="connsiteY3654" fmla="*/ 2160225 h 3403706"/>
              <a:gd name="connsiteX3655" fmla="*/ 7054158 w 12183480"/>
              <a:gd name="connsiteY3655" fmla="*/ 2160225 h 3403706"/>
              <a:gd name="connsiteX3656" fmla="*/ 7104851 w 12183480"/>
              <a:gd name="connsiteY3656" fmla="*/ 2173005 h 3403706"/>
              <a:gd name="connsiteX3657" fmla="*/ 7092072 w 12183480"/>
              <a:gd name="connsiteY3657" fmla="*/ 2160225 h 3403706"/>
              <a:gd name="connsiteX3658" fmla="*/ 7117205 w 12183480"/>
              <a:gd name="connsiteY3658" fmla="*/ 2147445 h 3403706"/>
              <a:gd name="connsiteX3659" fmla="*/ 7129985 w 12183480"/>
              <a:gd name="connsiteY3659" fmla="*/ 2147445 h 3403706"/>
              <a:gd name="connsiteX3660" fmla="*/ 7104851 w 12183480"/>
              <a:gd name="connsiteY3660" fmla="*/ 2172579 h 3403706"/>
              <a:gd name="connsiteX3661" fmla="*/ 7129985 w 12183480"/>
              <a:gd name="connsiteY3661" fmla="*/ 2185359 h 3403706"/>
              <a:gd name="connsiteX3662" fmla="*/ 7129985 w 12183480"/>
              <a:gd name="connsiteY3662" fmla="*/ 2198139 h 3403706"/>
              <a:gd name="connsiteX3663" fmla="*/ 7104851 w 12183480"/>
              <a:gd name="connsiteY3663" fmla="*/ 2198139 h 3403706"/>
              <a:gd name="connsiteX3664" fmla="*/ 7155545 w 12183480"/>
              <a:gd name="connsiteY3664" fmla="*/ 2223272 h 3403706"/>
              <a:gd name="connsiteX3665" fmla="*/ 7168325 w 12183480"/>
              <a:gd name="connsiteY3665" fmla="*/ 2223272 h 3403706"/>
              <a:gd name="connsiteX3666" fmla="*/ 7231372 w 12183480"/>
              <a:gd name="connsiteY3666" fmla="*/ 2236052 h 3403706"/>
              <a:gd name="connsiteX3667" fmla="*/ 7256506 w 12183480"/>
              <a:gd name="connsiteY3667" fmla="*/ 2236052 h 3403706"/>
              <a:gd name="connsiteX3668" fmla="*/ 7281640 w 12183480"/>
              <a:gd name="connsiteY3668" fmla="*/ 2261186 h 3403706"/>
              <a:gd name="connsiteX3669" fmla="*/ 7306774 w 12183480"/>
              <a:gd name="connsiteY3669" fmla="*/ 2261186 h 3403706"/>
              <a:gd name="connsiteX3670" fmla="*/ 7256932 w 12183480"/>
              <a:gd name="connsiteY3670" fmla="*/ 2287598 h 3403706"/>
              <a:gd name="connsiteX3671" fmla="*/ 7256932 w 12183480"/>
              <a:gd name="connsiteY3671" fmla="*/ 2287598 h 3403706"/>
              <a:gd name="connsiteX3672" fmla="*/ 7067364 w 12183480"/>
              <a:gd name="connsiteY3672" fmla="*/ 2149149 h 3403706"/>
              <a:gd name="connsiteX3673" fmla="*/ 7080144 w 12183480"/>
              <a:gd name="connsiteY3673" fmla="*/ 2149149 h 3403706"/>
              <a:gd name="connsiteX3674" fmla="*/ 7067364 w 12183480"/>
              <a:gd name="connsiteY3674" fmla="*/ 2149149 h 3403706"/>
              <a:gd name="connsiteX3675" fmla="*/ 7067364 w 12183480"/>
              <a:gd name="connsiteY3675" fmla="*/ 2149149 h 3403706"/>
              <a:gd name="connsiteX3676" fmla="*/ 7256932 w 12183480"/>
              <a:gd name="connsiteY3676" fmla="*/ 2061394 h 3403706"/>
              <a:gd name="connsiteX3677" fmla="*/ 7244152 w 12183480"/>
              <a:gd name="connsiteY3677" fmla="*/ 2061394 h 3403706"/>
              <a:gd name="connsiteX3678" fmla="*/ 7256932 w 12183480"/>
              <a:gd name="connsiteY3678" fmla="*/ 2048614 h 3403706"/>
              <a:gd name="connsiteX3679" fmla="*/ 7219018 w 12183480"/>
              <a:gd name="connsiteY3679" fmla="*/ 2073748 h 3403706"/>
              <a:gd name="connsiteX3680" fmla="*/ 7219018 w 12183480"/>
              <a:gd name="connsiteY3680" fmla="*/ 2073748 h 3403706"/>
              <a:gd name="connsiteX3681" fmla="*/ 7206239 w 12183480"/>
              <a:gd name="connsiteY3681" fmla="*/ 2086528 h 3403706"/>
              <a:gd name="connsiteX3682" fmla="*/ 7193459 w 12183480"/>
              <a:gd name="connsiteY3682" fmla="*/ 2061394 h 3403706"/>
              <a:gd name="connsiteX3683" fmla="*/ 7193459 w 12183480"/>
              <a:gd name="connsiteY3683" fmla="*/ 2086528 h 3403706"/>
              <a:gd name="connsiteX3684" fmla="*/ 7168325 w 12183480"/>
              <a:gd name="connsiteY3684" fmla="*/ 2099308 h 3403706"/>
              <a:gd name="connsiteX3685" fmla="*/ 7168325 w 12183480"/>
              <a:gd name="connsiteY3685" fmla="*/ 2086528 h 3403706"/>
              <a:gd name="connsiteX3686" fmla="*/ 7117631 w 12183480"/>
              <a:gd name="connsiteY3686" fmla="*/ 2099308 h 3403706"/>
              <a:gd name="connsiteX3687" fmla="*/ 7117631 w 12183480"/>
              <a:gd name="connsiteY3687" fmla="*/ 2086528 h 3403706"/>
              <a:gd name="connsiteX3688" fmla="*/ 7092497 w 12183480"/>
              <a:gd name="connsiteY3688" fmla="*/ 2086528 h 3403706"/>
              <a:gd name="connsiteX3689" fmla="*/ 7092497 w 12183480"/>
              <a:gd name="connsiteY3689" fmla="*/ 2086528 h 3403706"/>
              <a:gd name="connsiteX3690" fmla="*/ 7067364 w 12183480"/>
              <a:gd name="connsiteY3690" fmla="*/ 2061394 h 3403706"/>
              <a:gd name="connsiteX3691" fmla="*/ 7130411 w 12183480"/>
              <a:gd name="connsiteY3691" fmla="*/ 2048614 h 3403706"/>
              <a:gd name="connsiteX3692" fmla="*/ 7181105 w 12183480"/>
              <a:gd name="connsiteY3692" fmla="*/ 2048614 h 3403706"/>
              <a:gd name="connsiteX3693" fmla="*/ 7193885 w 12183480"/>
              <a:gd name="connsiteY3693" fmla="*/ 2023480 h 3403706"/>
              <a:gd name="connsiteX3694" fmla="*/ 7181105 w 12183480"/>
              <a:gd name="connsiteY3694" fmla="*/ 2010701 h 3403706"/>
              <a:gd name="connsiteX3695" fmla="*/ 7193885 w 12183480"/>
              <a:gd name="connsiteY3695" fmla="*/ 2023480 h 3403706"/>
              <a:gd name="connsiteX3696" fmla="*/ 7231798 w 12183480"/>
              <a:gd name="connsiteY3696" fmla="*/ 2010701 h 3403706"/>
              <a:gd name="connsiteX3697" fmla="*/ 7282492 w 12183480"/>
              <a:gd name="connsiteY3697" fmla="*/ 1985567 h 3403706"/>
              <a:gd name="connsiteX3698" fmla="*/ 7307625 w 12183480"/>
              <a:gd name="connsiteY3698" fmla="*/ 2010701 h 3403706"/>
              <a:gd name="connsiteX3699" fmla="*/ 7332759 w 12183480"/>
              <a:gd name="connsiteY3699" fmla="*/ 2035834 h 3403706"/>
              <a:gd name="connsiteX3700" fmla="*/ 7319979 w 12183480"/>
              <a:gd name="connsiteY3700" fmla="*/ 2048614 h 3403706"/>
              <a:gd name="connsiteX3701" fmla="*/ 7319979 w 12183480"/>
              <a:gd name="connsiteY3701" fmla="*/ 2048614 h 3403706"/>
              <a:gd name="connsiteX3702" fmla="*/ 7256932 w 12183480"/>
              <a:gd name="connsiteY3702" fmla="*/ 2061394 h 3403706"/>
              <a:gd name="connsiteX3703" fmla="*/ 7256932 w 12183480"/>
              <a:gd name="connsiteY3703" fmla="*/ 2061394 h 3403706"/>
              <a:gd name="connsiteX3704" fmla="*/ 7560241 w 12183480"/>
              <a:gd name="connsiteY3704" fmla="*/ 2400913 h 3403706"/>
              <a:gd name="connsiteX3705" fmla="*/ 7547461 w 12183480"/>
              <a:gd name="connsiteY3705" fmla="*/ 2400913 h 3403706"/>
              <a:gd name="connsiteX3706" fmla="*/ 7534681 w 12183480"/>
              <a:gd name="connsiteY3706" fmla="*/ 2375779 h 3403706"/>
              <a:gd name="connsiteX3707" fmla="*/ 7534681 w 12183480"/>
              <a:gd name="connsiteY3707" fmla="*/ 2375779 h 3403706"/>
              <a:gd name="connsiteX3708" fmla="*/ 7547461 w 12183480"/>
              <a:gd name="connsiteY3708" fmla="*/ 2375779 h 3403706"/>
              <a:gd name="connsiteX3709" fmla="*/ 7560241 w 12183480"/>
              <a:gd name="connsiteY3709" fmla="*/ 2400913 h 3403706"/>
              <a:gd name="connsiteX3710" fmla="*/ 7560241 w 12183480"/>
              <a:gd name="connsiteY3710" fmla="*/ 2400913 h 3403706"/>
              <a:gd name="connsiteX3711" fmla="*/ 7749809 w 12183480"/>
              <a:gd name="connsiteY3711" fmla="*/ 1922945 h 3403706"/>
              <a:gd name="connsiteX3712" fmla="*/ 7724675 w 12183480"/>
              <a:gd name="connsiteY3712" fmla="*/ 1922945 h 3403706"/>
              <a:gd name="connsiteX3713" fmla="*/ 7724675 w 12183480"/>
              <a:gd name="connsiteY3713" fmla="*/ 1922945 h 3403706"/>
              <a:gd name="connsiteX3714" fmla="*/ 7737455 w 12183480"/>
              <a:gd name="connsiteY3714" fmla="*/ 1935725 h 3403706"/>
              <a:gd name="connsiteX3715" fmla="*/ 7674408 w 12183480"/>
              <a:gd name="connsiteY3715" fmla="*/ 1998773 h 3403706"/>
              <a:gd name="connsiteX3716" fmla="*/ 7649274 w 12183480"/>
              <a:gd name="connsiteY3716" fmla="*/ 2023906 h 3403706"/>
              <a:gd name="connsiteX3717" fmla="*/ 7662054 w 12183480"/>
              <a:gd name="connsiteY3717" fmla="*/ 2023906 h 3403706"/>
              <a:gd name="connsiteX3718" fmla="*/ 7599007 w 12183480"/>
              <a:gd name="connsiteY3718" fmla="*/ 2074174 h 3403706"/>
              <a:gd name="connsiteX3719" fmla="*/ 7611786 w 12183480"/>
              <a:gd name="connsiteY3719" fmla="*/ 2086954 h 3403706"/>
              <a:gd name="connsiteX3720" fmla="*/ 7586653 w 12183480"/>
              <a:gd name="connsiteY3720" fmla="*/ 2099734 h 3403706"/>
              <a:gd name="connsiteX3721" fmla="*/ 7586653 w 12183480"/>
              <a:gd name="connsiteY3721" fmla="*/ 2099734 h 3403706"/>
              <a:gd name="connsiteX3722" fmla="*/ 7586653 w 12183480"/>
              <a:gd name="connsiteY3722" fmla="*/ 2074600 h 3403706"/>
              <a:gd name="connsiteX3723" fmla="*/ 7561519 w 12183480"/>
              <a:gd name="connsiteY3723" fmla="*/ 2112514 h 3403706"/>
              <a:gd name="connsiteX3724" fmla="*/ 7548739 w 12183480"/>
              <a:gd name="connsiteY3724" fmla="*/ 2087380 h 3403706"/>
              <a:gd name="connsiteX3725" fmla="*/ 7523605 w 12183480"/>
              <a:gd name="connsiteY3725" fmla="*/ 2112514 h 3403706"/>
              <a:gd name="connsiteX3726" fmla="*/ 7548739 w 12183480"/>
              <a:gd name="connsiteY3726" fmla="*/ 2074600 h 3403706"/>
              <a:gd name="connsiteX3727" fmla="*/ 7573873 w 12183480"/>
              <a:gd name="connsiteY3727" fmla="*/ 2049466 h 3403706"/>
              <a:gd name="connsiteX3728" fmla="*/ 7649700 w 12183480"/>
              <a:gd name="connsiteY3728" fmla="*/ 1999199 h 3403706"/>
              <a:gd name="connsiteX3729" fmla="*/ 7662480 w 12183480"/>
              <a:gd name="connsiteY3729" fmla="*/ 1986419 h 3403706"/>
              <a:gd name="connsiteX3730" fmla="*/ 7649700 w 12183480"/>
              <a:gd name="connsiteY3730" fmla="*/ 1973639 h 3403706"/>
              <a:gd name="connsiteX3731" fmla="*/ 7662480 w 12183480"/>
              <a:gd name="connsiteY3731" fmla="*/ 1973639 h 3403706"/>
              <a:gd name="connsiteX3732" fmla="*/ 7687614 w 12183480"/>
              <a:gd name="connsiteY3732" fmla="*/ 1923371 h 3403706"/>
              <a:gd name="connsiteX3733" fmla="*/ 7725528 w 12183480"/>
              <a:gd name="connsiteY3733" fmla="*/ 1898238 h 3403706"/>
              <a:gd name="connsiteX3734" fmla="*/ 7725528 w 12183480"/>
              <a:gd name="connsiteY3734" fmla="*/ 1873104 h 3403706"/>
              <a:gd name="connsiteX3735" fmla="*/ 7750661 w 12183480"/>
              <a:gd name="connsiteY3735" fmla="*/ 1873104 h 3403706"/>
              <a:gd name="connsiteX3736" fmla="*/ 7750661 w 12183480"/>
              <a:gd name="connsiteY3736" fmla="*/ 1898238 h 3403706"/>
              <a:gd name="connsiteX3737" fmla="*/ 7737881 w 12183480"/>
              <a:gd name="connsiteY3737" fmla="*/ 1898238 h 3403706"/>
              <a:gd name="connsiteX3738" fmla="*/ 7749809 w 12183480"/>
              <a:gd name="connsiteY3738" fmla="*/ 1922945 h 3403706"/>
              <a:gd name="connsiteX3739" fmla="*/ 7749809 w 12183480"/>
              <a:gd name="connsiteY3739" fmla="*/ 1922945 h 3403706"/>
              <a:gd name="connsiteX3740" fmla="*/ 7762589 w 12183480"/>
              <a:gd name="connsiteY3740" fmla="*/ 1746583 h 3403706"/>
              <a:gd name="connsiteX3741" fmla="*/ 7749809 w 12183480"/>
              <a:gd name="connsiteY3741" fmla="*/ 1796851 h 3403706"/>
              <a:gd name="connsiteX3742" fmla="*/ 7762589 w 12183480"/>
              <a:gd name="connsiteY3742" fmla="*/ 1796851 h 3403706"/>
              <a:gd name="connsiteX3743" fmla="*/ 7711895 w 12183480"/>
              <a:gd name="connsiteY3743" fmla="*/ 1834764 h 3403706"/>
              <a:gd name="connsiteX3744" fmla="*/ 7724675 w 12183480"/>
              <a:gd name="connsiteY3744" fmla="*/ 1834764 h 3403706"/>
              <a:gd name="connsiteX3745" fmla="*/ 7724675 w 12183480"/>
              <a:gd name="connsiteY3745" fmla="*/ 1834764 h 3403706"/>
              <a:gd name="connsiteX3746" fmla="*/ 7737455 w 12183480"/>
              <a:gd name="connsiteY3746" fmla="*/ 1847544 h 3403706"/>
              <a:gd name="connsiteX3747" fmla="*/ 7712321 w 12183480"/>
              <a:gd name="connsiteY3747" fmla="*/ 1847544 h 3403706"/>
              <a:gd name="connsiteX3748" fmla="*/ 7712321 w 12183480"/>
              <a:gd name="connsiteY3748" fmla="*/ 1860324 h 3403706"/>
              <a:gd name="connsiteX3749" fmla="*/ 7687188 w 12183480"/>
              <a:gd name="connsiteY3749" fmla="*/ 1885458 h 3403706"/>
              <a:gd name="connsiteX3750" fmla="*/ 7636494 w 12183480"/>
              <a:gd name="connsiteY3750" fmla="*/ 1960859 h 3403706"/>
              <a:gd name="connsiteX3751" fmla="*/ 7573447 w 12183480"/>
              <a:gd name="connsiteY3751" fmla="*/ 2011126 h 3403706"/>
              <a:gd name="connsiteX3752" fmla="*/ 7522753 w 12183480"/>
              <a:gd name="connsiteY3752" fmla="*/ 2061394 h 3403706"/>
              <a:gd name="connsiteX3753" fmla="*/ 7497620 w 12183480"/>
              <a:gd name="connsiteY3753" fmla="*/ 2048614 h 3403706"/>
              <a:gd name="connsiteX3754" fmla="*/ 7396659 w 12183480"/>
              <a:gd name="connsiteY3754" fmla="*/ 2098882 h 3403706"/>
              <a:gd name="connsiteX3755" fmla="*/ 7396659 w 12183480"/>
              <a:gd name="connsiteY3755" fmla="*/ 2111662 h 3403706"/>
              <a:gd name="connsiteX3756" fmla="*/ 7345965 w 12183480"/>
              <a:gd name="connsiteY3756" fmla="*/ 2124441 h 3403706"/>
              <a:gd name="connsiteX3757" fmla="*/ 7358745 w 12183480"/>
              <a:gd name="connsiteY3757" fmla="*/ 2111662 h 3403706"/>
              <a:gd name="connsiteX3758" fmla="*/ 7320832 w 12183480"/>
              <a:gd name="connsiteY3758" fmla="*/ 2111662 h 3403706"/>
              <a:gd name="connsiteX3759" fmla="*/ 7333611 w 12183480"/>
              <a:gd name="connsiteY3759" fmla="*/ 2073748 h 3403706"/>
              <a:gd name="connsiteX3760" fmla="*/ 7409438 w 12183480"/>
              <a:gd name="connsiteY3760" fmla="*/ 2023480 h 3403706"/>
              <a:gd name="connsiteX3761" fmla="*/ 7447352 w 12183480"/>
              <a:gd name="connsiteY3761" fmla="*/ 1998347 h 3403706"/>
              <a:gd name="connsiteX3762" fmla="*/ 7447352 w 12183480"/>
              <a:gd name="connsiteY3762" fmla="*/ 1973213 h 3403706"/>
              <a:gd name="connsiteX3763" fmla="*/ 7460132 w 12183480"/>
              <a:gd name="connsiteY3763" fmla="*/ 1985993 h 3403706"/>
              <a:gd name="connsiteX3764" fmla="*/ 7523180 w 12183480"/>
              <a:gd name="connsiteY3764" fmla="*/ 1935725 h 3403706"/>
              <a:gd name="connsiteX3765" fmla="*/ 7498046 w 12183480"/>
              <a:gd name="connsiteY3765" fmla="*/ 1922945 h 3403706"/>
              <a:gd name="connsiteX3766" fmla="*/ 7397084 w 12183480"/>
              <a:gd name="connsiteY3766" fmla="*/ 1973213 h 3403706"/>
              <a:gd name="connsiteX3767" fmla="*/ 7346391 w 12183480"/>
              <a:gd name="connsiteY3767" fmla="*/ 1985993 h 3403706"/>
              <a:gd name="connsiteX3768" fmla="*/ 7371525 w 12183480"/>
              <a:gd name="connsiteY3768" fmla="*/ 1973213 h 3403706"/>
              <a:gd name="connsiteX3769" fmla="*/ 7346391 w 12183480"/>
              <a:gd name="connsiteY3769" fmla="*/ 1960433 h 3403706"/>
              <a:gd name="connsiteX3770" fmla="*/ 7384305 w 12183480"/>
              <a:gd name="connsiteY3770" fmla="*/ 1935299 h 3403706"/>
              <a:gd name="connsiteX3771" fmla="*/ 7371525 w 12183480"/>
              <a:gd name="connsiteY3771" fmla="*/ 1922519 h 3403706"/>
              <a:gd name="connsiteX3772" fmla="*/ 7472486 w 12183480"/>
              <a:gd name="connsiteY3772" fmla="*/ 1859472 h 3403706"/>
              <a:gd name="connsiteX3773" fmla="*/ 7510400 w 12183480"/>
              <a:gd name="connsiteY3773" fmla="*/ 1809204 h 3403706"/>
              <a:gd name="connsiteX3774" fmla="*/ 7523180 w 12183480"/>
              <a:gd name="connsiteY3774" fmla="*/ 1809204 h 3403706"/>
              <a:gd name="connsiteX3775" fmla="*/ 7561093 w 12183480"/>
              <a:gd name="connsiteY3775" fmla="*/ 1746157 h 3403706"/>
              <a:gd name="connsiteX3776" fmla="*/ 7611786 w 12183480"/>
              <a:gd name="connsiteY3776" fmla="*/ 1708244 h 3403706"/>
              <a:gd name="connsiteX3777" fmla="*/ 7586653 w 12183480"/>
              <a:gd name="connsiteY3777" fmla="*/ 1708244 h 3403706"/>
              <a:gd name="connsiteX3778" fmla="*/ 7637346 w 12183480"/>
              <a:gd name="connsiteY3778" fmla="*/ 1683110 h 3403706"/>
              <a:gd name="connsiteX3779" fmla="*/ 7650126 w 12183480"/>
              <a:gd name="connsiteY3779" fmla="*/ 1683110 h 3403706"/>
              <a:gd name="connsiteX3780" fmla="*/ 7650126 w 12183480"/>
              <a:gd name="connsiteY3780" fmla="*/ 1657976 h 3403706"/>
              <a:gd name="connsiteX3781" fmla="*/ 7688040 w 12183480"/>
              <a:gd name="connsiteY3781" fmla="*/ 1657976 h 3403706"/>
              <a:gd name="connsiteX3782" fmla="*/ 7688040 w 12183480"/>
              <a:gd name="connsiteY3782" fmla="*/ 1683110 h 3403706"/>
              <a:gd name="connsiteX3783" fmla="*/ 7637346 w 12183480"/>
              <a:gd name="connsiteY3783" fmla="*/ 1708244 h 3403706"/>
              <a:gd name="connsiteX3784" fmla="*/ 7624566 w 12183480"/>
              <a:gd name="connsiteY3784" fmla="*/ 1733377 h 3403706"/>
              <a:gd name="connsiteX3785" fmla="*/ 7599432 w 12183480"/>
              <a:gd name="connsiteY3785" fmla="*/ 1746157 h 3403706"/>
              <a:gd name="connsiteX3786" fmla="*/ 7586653 w 12183480"/>
              <a:gd name="connsiteY3786" fmla="*/ 1796425 h 3403706"/>
              <a:gd name="connsiteX3787" fmla="*/ 7649700 w 12183480"/>
              <a:gd name="connsiteY3787" fmla="*/ 1783645 h 3403706"/>
              <a:gd name="connsiteX3788" fmla="*/ 7662480 w 12183480"/>
              <a:gd name="connsiteY3788" fmla="*/ 1808778 h 3403706"/>
              <a:gd name="connsiteX3789" fmla="*/ 7662480 w 12183480"/>
              <a:gd name="connsiteY3789" fmla="*/ 1795999 h 3403706"/>
              <a:gd name="connsiteX3790" fmla="*/ 7687614 w 12183480"/>
              <a:gd name="connsiteY3790" fmla="*/ 1770865 h 3403706"/>
              <a:gd name="connsiteX3791" fmla="*/ 7712748 w 12183480"/>
              <a:gd name="connsiteY3791" fmla="*/ 1720597 h 3403706"/>
              <a:gd name="connsiteX3792" fmla="*/ 7725528 w 12183480"/>
              <a:gd name="connsiteY3792" fmla="*/ 1707818 h 3403706"/>
              <a:gd name="connsiteX3793" fmla="*/ 7712748 w 12183480"/>
              <a:gd name="connsiteY3793" fmla="*/ 1707818 h 3403706"/>
              <a:gd name="connsiteX3794" fmla="*/ 7750661 w 12183480"/>
              <a:gd name="connsiteY3794" fmla="*/ 1682684 h 3403706"/>
              <a:gd name="connsiteX3795" fmla="*/ 7763441 w 12183480"/>
              <a:gd name="connsiteY3795" fmla="*/ 1682684 h 3403706"/>
              <a:gd name="connsiteX3796" fmla="*/ 7788575 w 12183480"/>
              <a:gd name="connsiteY3796" fmla="*/ 1695464 h 3403706"/>
              <a:gd name="connsiteX3797" fmla="*/ 7762589 w 12183480"/>
              <a:gd name="connsiteY3797" fmla="*/ 1746583 h 3403706"/>
              <a:gd name="connsiteX3798" fmla="*/ 7762589 w 12183480"/>
              <a:gd name="connsiteY3798" fmla="*/ 1746583 h 3403706"/>
              <a:gd name="connsiteX3799" fmla="*/ 7686762 w 12183480"/>
              <a:gd name="connsiteY3799" fmla="*/ 1557867 h 3403706"/>
              <a:gd name="connsiteX3800" fmla="*/ 7724675 w 12183480"/>
              <a:gd name="connsiteY3800" fmla="*/ 1570647 h 3403706"/>
              <a:gd name="connsiteX3801" fmla="*/ 7737455 w 12183480"/>
              <a:gd name="connsiteY3801" fmla="*/ 1608560 h 3403706"/>
              <a:gd name="connsiteX3802" fmla="*/ 7737455 w 12183480"/>
              <a:gd name="connsiteY3802" fmla="*/ 1608560 h 3403706"/>
              <a:gd name="connsiteX3803" fmla="*/ 7724675 w 12183480"/>
              <a:gd name="connsiteY3803" fmla="*/ 1608560 h 3403706"/>
              <a:gd name="connsiteX3804" fmla="*/ 7724675 w 12183480"/>
              <a:gd name="connsiteY3804" fmla="*/ 1633694 h 3403706"/>
              <a:gd name="connsiteX3805" fmla="*/ 7673982 w 12183480"/>
              <a:gd name="connsiteY3805" fmla="*/ 1646474 h 3403706"/>
              <a:gd name="connsiteX3806" fmla="*/ 7711895 w 12183480"/>
              <a:gd name="connsiteY3806" fmla="*/ 1608560 h 3403706"/>
              <a:gd name="connsiteX3807" fmla="*/ 7673982 w 12183480"/>
              <a:gd name="connsiteY3807" fmla="*/ 1583427 h 3403706"/>
              <a:gd name="connsiteX3808" fmla="*/ 7699116 w 12183480"/>
              <a:gd name="connsiteY3808" fmla="*/ 1570647 h 3403706"/>
              <a:gd name="connsiteX3809" fmla="*/ 7686762 w 12183480"/>
              <a:gd name="connsiteY3809" fmla="*/ 1557867 h 3403706"/>
              <a:gd name="connsiteX3810" fmla="*/ 7686762 w 12183480"/>
              <a:gd name="connsiteY3810" fmla="*/ 1557867 h 3403706"/>
              <a:gd name="connsiteX3811" fmla="*/ 7686762 w 12183480"/>
              <a:gd name="connsiteY3811" fmla="*/ 1557867 h 3403706"/>
              <a:gd name="connsiteX3812" fmla="*/ 7661628 w 12183480"/>
              <a:gd name="connsiteY3812" fmla="*/ 1746583 h 3403706"/>
              <a:gd name="connsiteX3813" fmla="*/ 7674408 w 12183480"/>
              <a:gd name="connsiteY3813" fmla="*/ 1746583 h 3403706"/>
              <a:gd name="connsiteX3814" fmla="*/ 7649274 w 12183480"/>
              <a:gd name="connsiteY3814" fmla="*/ 1784497 h 3403706"/>
              <a:gd name="connsiteX3815" fmla="*/ 7636494 w 12183480"/>
              <a:gd name="connsiteY3815" fmla="*/ 1784497 h 3403706"/>
              <a:gd name="connsiteX3816" fmla="*/ 7661628 w 12183480"/>
              <a:gd name="connsiteY3816" fmla="*/ 1746583 h 3403706"/>
              <a:gd name="connsiteX3817" fmla="*/ 7661628 w 12183480"/>
              <a:gd name="connsiteY3817" fmla="*/ 1746583 h 3403706"/>
              <a:gd name="connsiteX3818" fmla="*/ 7813283 w 12183480"/>
              <a:gd name="connsiteY3818" fmla="*/ 1658402 h 3403706"/>
              <a:gd name="connsiteX3819" fmla="*/ 7775369 w 12183480"/>
              <a:gd name="connsiteY3819" fmla="*/ 1671182 h 3403706"/>
              <a:gd name="connsiteX3820" fmla="*/ 7800503 w 12183480"/>
              <a:gd name="connsiteY3820" fmla="*/ 1658402 h 3403706"/>
              <a:gd name="connsiteX3821" fmla="*/ 7762589 w 12183480"/>
              <a:gd name="connsiteY3821" fmla="*/ 1645622 h 3403706"/>
              <a:gd name="connsiteX3822" fmla="*/ 7737455 w 12183480"/>
              <a:gd name="connsiteY3822" fmla="*/ 1632842 h 3403706"/>
              <a:gd name="connsiteX3823" fmla="*/ 7737455 w 12183480"/>
              <a:gd name="connsiteY3823" fmla="*/ 1620062 h 3403706"/>
              <a:gd name="connsiteX3824" fmla="*/ 7762589 w 12183480"/>
              <a:gd name="connsiteY3824" fmla="*/ 1632842 h 3403706"/>
              <a:gd name="connsiteX3825" fmla="*/ 7775369 w 12183480"/>
              <a:gd name="connsiteY3825" fmla="*/ 1607708 h 3403706"/>
              <a:gd name="connsiteX3826" fmla="*/ 7788149 w 12183480"/>
              <a:gd name="connsiteY3826" fmla="*/ 1645622 h 3403706"/>
              <a:gd name="connsiteX3827" fmla="*/ 7813283 w 12183480"/>
              <a:gd name="connsiteY3827" fmla="*/ 1658402 h 3403706"/>
              <a:gd name="connsiteX3828" fmla="*/ 7813283 w 12183480"/>
              <a:gd name="connsiteY3828" fmla="*/ 1658402 h 3403706"/>
              <a:gd name="connsiteX3829" fmla="*/ 7749809 w 12183480"/>
              <a:gd name="connsiteY3829" fmla="*/ 1557867 h 3403706"/>
              <a:gd name="connsiteX3830" fmla="*/ 7774943 w 12183480"/>
              <a:gd name="connsiteY3830" fmla="*/ 1557867 h 3403706"/>
              <a:gd name="connsiteX3831" fmla="*/ 7774943 w 12183480"/>
              <a:gd name="connsiteY3831" fmla="*/ 1557867 h 3403706"/>
              <a:gd name="connsiteX3832" fmla="*/ 7774943 w 12183480"/>
              <a:gd name="connsiteY3832" fmla="*/ 1557867 h 3403706"/>
              <a:gd name="connsiteX3833" fmla="*/ 7787723 w 12183480"/>
              <a:gd name="connsiteY3833" fmla="*/ 1532733 h 3403706"/>
              <a:gd name="connsiteX3834" fmla="*/ 7774943 w 12183480"/>
              <a:gd name="connsiteY3834" fmla="*/ 1557867 h 3403706"/>
              <a:gd name="connsiteX3835" fmla="*/ 7774943 w 12183480"/>
              <a:gd name="connsiteY3835" fmla="*/ 1557867 h 3403706"/>
              <a:gd name="connsiteX3836" fmla="*/ 7787723 w 12183480"/>
              <a:gd name="connsiteY3836" fmla="*/ 1570647 h 3403706"/>
              <a:gd name="connsiteX3837" fmla="*/ 7762589 w 12183480"/>
              <a:gd name="connsiteY3837" fmla="*/ 1570647 h 3403706"/>
              <a:gd name="connsiteX3838" fmla="*/ 7749809 w 12183480"/>
              <a:gd name="connsiteY3838" fmla="*/ 1557867 h 3403706"/>
              <a:gd name="connsiteX3839" fmla="*/ 7749809 w 12183480"/>
              <a:gd name="connsiteY3839" fmla="*/ 1557867 h 3403706"/>
              <a:gd name="connsiteX3840" fmla="*/ 7889110 w 12183480"/>
              <a:gd name="connsiteY3840" fmla="*/ 1381505 h 3403706"/>
              <a:gd name="connsiteX3841" fmla="*/ 7901889 w 12183480"/>
              <a:gd name="connsiteY3841" fmla="*/ 1368725 h 3403706"/>
              <a:gd name="connsiteX3842" fmla="*/ 7901889 w 12183480"/>
              <a:gd name="connsiteY3842" fmla="*/ 1355945 h 3403706"/>
              <a:gd name="connsiteX3843" fmla="*/ 7901889 w 12183480"/>
              <a:gd name="connsiteY3843" fmla="*/ 1355945 h 3403706"/>
              <a:gd name="connsiteX3844" fmla="*/ 7901889 w 12183480"/>
              <a:gd name="connsiteY3844" fmla="*/ 1355945 h 3403706"/>
              <a:gd name="connsiteX3845" fmla="*/ 7914669 w 12183480"/>
              <a:gd name="connsiteY3845" fmla="*/ 1343165 h 3403706"/>
              <a:gd name="connsiteX3846" fmla="*/ 7901889 w 12183480"/>
              <a:gd name="connsiteY3846" fmla="*/ 1355945 h 3403706"/>
              <a:gd name="connsiteX3847" fmla="*/ 7901889 w 12183480"/>
              <a:gd name="connsiteY3847" fmla="*/ 1355945 h 3403706"/>
              <a:gd name="connsiteX3848" fmla="*/ 7927023 w 12183480"/>
              <a:gd name="connsiteY3848" fmla="*/ 1368725 h 3403706"/>
              <a:gd name="connsiteX3849" fmla="*/ 7889110 w 12183480"/>
              <a:gd name="connsiteY3849" fmla="*/ 1381505 h 3403706"/>
              <a:gd name="connsiteX3850" fmla="*/ 7889110 w 12183480"/>
              <a:gd name="connsiteY3850" fmla="*/ 1381505 h 3403706"/>
              <a:gd name="connsiteX3851" fmla="*/ 7889110 w 12183480"/>
              <a:gd name="connsiteY3851" fmla="*/ 1381505 h 3403706"/>
              <a:gd name="connsiteX3852" fmla="*/ 8078678 w 12183480"/>
              <a:gd name="connsiteY3852" fmla="*/ 2476314 h 3403706"/>
              <a:gd name="connsiteX3853" fmla="*/ 8091458 w 12183480"/>
              <a:gd name="connsiteY3853" fmla="*/ 2463534 h 3403706"/>
              <a:gd name="connsiteX3854" fmla="*/ 8116591 w 12183480"/>
              <a:gd name="connsiteY3854" fmla="*/ 2476314 h 3403706"/>
              <a:gd name="connsiteX3855" fmla="*/ 8078678 w 12183480"/>
              <a:gd name="connsiteY3855" fmla="*/ 2476314 h 3403706"/>
              <a:gd name="connsiteX3856" fmla="*/ 8078678 w 12183480"/>
              <a:gd name="connsiteY3856" fmla="*/ 2476314 h 3403706"/>
              <a:gd name="connsiteX3857" fmla="*/ 8597115 w 12183480"/>
              <a:gd name="connsiteY3857" fmla="*/ 1683536 h 3403706"/>
              <a:gd name="connsiteX3858" fmla="*/ 8597115 w 12183480"/>
              <a:gd name="connsiteY3858" fmla="*/ 1683536 h 3403706"/>
              <a:gd name="connsiteX3859" fmla="*/ 8609895 w 12183480"/>
              <a:gd name="connsiteY3859" fmla="*/ 1670756 h 3403706"/>
              <a:gd name="connsiteX3860" fmla="*/ 8597115 w 12183480"/>
              <a:gd name="connsiteY3860" fmla="*/ 1683536 h 3403706"/>
              <a:gd name="connsiteX3861" fmla="*/ 8597115 w 12183480"/>
              <a:gd name="connsiteY3861" fmla="*/ 1683536 h 3403706"/>
              <a:gd name="connsiteX3862" fmla="*/ 8825022 w 12183480"/>
              <a:gd name="connsiteY3862" fmla="*/ 1620914 h 3403706"/>
              <a:gd name="connsiteX3863" fmla="*/ 8837802 w 12183480"/>
              <a:gd name="connsiteY3863" fmla="*/ 1608135 h 3403706"/>
              <a:gd name="connsiteX3864" fmla="*/ 8862936 w 12183480"/>
              <a:gd name="connsiteY3864" fmla="*/ 1620914 h 3403706"/>
              <a:gd name="connsiteX3865" fmla="*/ 8825022 w 12183480"/>
              <a:gd name="connsiteY3865" fmla="*/ 1620914 h 3403706"/>
              <a:gd name="connsiteX3866" fmla="*/ 8825022 w 12183480"/>
              <a:gd name="connsiteY3866" fmla="*/ 1620914 h 3403706"/>
              <a:gd name="connsiteX3867" fmla="*/ 8888069 w 12183480"/>
              <a:gd name="connsiteY3867" fmla="*/ 1595355 h 3403706"/>
              <a:gd name="connsiteX3868" fmla="*/ 8875290 w 12183480"/>
              <a:gd name="connsiteY3868" fmla="*/ 1582575 h 3403706"/>
              <a:gd name="connsiteX3869" fmla="*/ 8900424 w 12183480"/>
              <a:gd name="connsiteY3869" fmla="*/ 1582575 h 3403706"/>
              <a:gd name="connsiteX3870" fmla="*/ 8888069 w 12183480"/>
              <a:gd name="connsiteY3870" fmla="*/ 1595355 h 3403706"/>
              <a:gd name="connsiteX3871" fmla="*/ 8888069 w 12183480"/>
              <a:gd name="connsiteY3871" fmla="*/ 1595355 h 3403706"/>
              <a:gd name="connsiteX3872" fmla="*/ 8938764 w 12183480"/>
              <a:gd name="connsiteY3872" fmla="*/ 1570221 h 3403706"/>
              <a:gd name="connsiteX3873" fmla="*/ 8900849 w 12183480"/>
              <a:gd name="connsiteY3873" fmla="*/ 1570221 h 3403706"/>
              <a:gd name="connsiteX3874" fmla="*/ 8913629 w 12183480"/>
              <a:gd name="connsiteY3874" fmla="*/ 1570221 h 3403706"/>
              <a:gd name="connsiteX3875" fmla="*/ 8862936 w 12183480"/>
              <a:gd name="connsiteY3875" fmla="*/ 1583001 h 3403706"/>
              <a:gd name="connsiteX3876" fmla="*/ 8837802 w 12183480"/>
              <a:gd name="connsiteY3876" fmla="*/ 1595781 h 3403706"/>
              <a:gd name="connsiteX3877" fmla="*/ 8837802 w 12183480"/>
              <a:gd name="connsiteY3877" fmla="*/ 1583001 h 3403706"/>
              <a:gd name="connsiteX3878" fmla="*/ 8850582 w 12183480"/>
              <a:gd name="connsiteY3878" fmla="*/ 1583001 h 3403706"/>
              <a:gd name="connsiteX3879" fmla="*/ 8888496 w 12183480"/>
              <a:gd name="connsiteY3879" fmla="*/ 1507599 h 3403706"/>
              <a:gd name="connsiteX3880" fmla="*/ 8926409 w 12183480"/>
              <a:gd name="connsiteY3880" fmla="*/ 1494820 h 3403706"/>
              <a:gd name="connsiteX3881" fmla="*/ 8939189 w 12183480"/>
              <a:gd name="connsiteY3881" fmla="*/ 1507599 h 3403706"/>
              <a:gd name="connsiteX3882" fmla="*/ 8914056 w 12183480"/>
              <a:gd name="connsiteY3882" fmla="*/ 1557867 h 3403706"/>
              <a:gd name="connsiteX3883" fmla="*/ 8938764 w 12183480"/>
              <a:gd name="connsiteY3883" fmla="*/ 1570221 h 3403706"/>
              <a:gd name="connsiteX3884" fmla="*/ 8938764 w 12183480"/>
              <a:gd name="connsiteY3884" fmla="*/ 1570221 h 3403706"/>
              <a:gd name="connsiteX3885" fmla="*/ 8938764 w 12183480"/>
              <a:gd name="connsiteY3885" fmla="*/ 1570221 h 3403706"/>
              <a:gd name="connsiteX3886" fmla="*/ 9027370 w 12183480"/>
              <a:gd name="connsiteY3886" fmla="*/ 1431772 h 3403706"/>
              <a:gd name="connsiteX3887" fmla="*/ 9014590 w 12183480"/>
              <a:gd name="connsiteY3887" fmla="*/ 1431772 h 3403706"/>
              <a:gd name="connsiteX3888" fmla="*/ 9027370 w 12183480"/>
              <a:gd name="connsiteY3888" fmla="*/ 1431772 h 3403706"/>
              <a:gd name="connsiteX3889" fmla="*/ 9027370 w 12183480"/>
              <a:gd name="connsiteY3889" fmla="*/ 1431772 h 3403706"/>
              <a:gd name="connsiteX3890" fmla="*/ 9115552 w 12183480"/>
              <a:gd name="connsiteY3890" fmla="*/ 714395 h 3403706"/>
              <a:gd name="connsiteX3891" fmla="*/ 9115552 w 12183480"/>
              <a:gd name="connsiteY3891" fmla="*/ 714395 h 3403706"/>
              <a:gd name="connsiteX3892" fmla="*/ 9102772 w 12183480"/>
              <a:gd name="connsiteY3892" fmla="*/ 714395 h 3403706"/>
              <a:gd name="connsiteX3893" fmla="*/ 9115552 w 12183480"/>
              <a:gd name="connsiteY3893" fmla="*/ 727175 h 3403706"/>
              <a:gd name="connsiteX3894" fmla="*/ 9052504 w 12183480"/>
              <a:gd name="connsiteY3894" fmla="*/ 727175 h 3403706"/>
              <a:gd name="connsiteX3895" fmla="*/ 9001810 w 12183480"/>
              <a:gd name="connsiteY3895" fmla="*/ 702041 h 3403706"/>
              <a:gd name="connsiteX3896" fmla="*/ 8989030 w 12183480"/>
              <a:gd name="connsiteY3896" fmla="*/ 714821 h 3403706"/>
              <a:gd name="connsiteX3897" fmla="*/ 8989030 w 12183480"/>
              <a:gd name="connsiteY3897" fmla="*/ 714821 h 3403706"/>
              <a:gd name="connsiteX3898" fmla="*/ 8888069 w 12183480"/>
              <a:gd name="connsiteY3898" fmla="*/ 727601 h 3403706"/>
              <a:gd name="connsiteX3899" fmla="*/ 8875290 w 12183480"/>
              <a:gd name="connsiteY3899" fmla="*/ 714821 h 3403706"/>
              <a:gd name="connsiteX3900" fmla="*/ 8900424 w 12183480"/>
              <a:gd name="connsiteY3900" fmla="*/ 689687 h 3403706"/>
              <a:gd name="connsiteX3901" fmla="*/ 8913204 w 12183480"/>
              <a:gd name="connsiteY3901" fmla="*/ 676907 h 3403706"/>
              <a:gd name="connsiteX3902" fmla="*/ 9026945 w 12183480"/>
              <a:gd name="connsiteY3902" fmla="*/ 664128 h 3403706"/>
              <a:gd name="connsiteX3903" fmla="*/ 9089992 w 12183480"/>
              <a:gd name="connsiteY3903" fmla="*/ 676907 h 3403706"/>
              <a:gd name="connsiteX3904" fmla="*/ 9153039 w 12183480"/>
              <a:gd name="connsiteY3904" fmla="*/ 676907 h 3403706"/>
              <a:gd name="connsiteX3905" fmla="*/ 9153039 w 12183480"/>
              <a:gd name="connsiteY3905" fmla="*/ 689687 h 3403706"/>
              <a:gd name="connsiteX3906" fmla="*/ 9115552 w 12183480"/>
              <a:gd name="connsiteY3906" fmla="*/ 714395 h 3403706"/>
              <a:gd name="connsiteX3907" fmla="*/ 9115552 w 12183480"/>
              <a:gd name="connsiteY3907" fmla="*/ 714395 h 3403706"/>
              <a:gd name="connsiteX3908" fmla="*/ 8925984 w 12183480"/>
              <a:gd name="connsiteY3908" fmla="*/ 475411 h 3403706"/>
              <a:gd name="connsiteX3909" fmla="*/ 8925984 w 12183480"/>
              <a:gd name="connsiteY3909" fmla="*/ 475411 h 3403706"/>
              <a:gd name="connsiteX3910" fmla="*/ 8951117 w 12183480"/>
              <a:gd name="connsiteY3910" fmla="*/ 462632 h 3403706"/>
              <a:gd name="connsiteX3911" fmla="*/ 8951117 w 12183480"/>
              <a:gd name="connsiteY3911" fmla="*/ 475411 h 3403706"/>
              <a:gd name="connsiteX3912" fmla="*/ 8925984 w 12183480"/>
              <a:gd name="connsiteY3912" fmla="*/ 475411 h 3403706"/>
              <a:gd name="connsiteX3913" fmla="*/ 8925984 w 12183480"/>
              <a:gd name="connsiteY3913" fmla="*/ 475411 h 3403706"/>
              <a:gd name="connsiteX3914" fmla="*/ 8963897 w 12183480"/>
              <a:gd name="connsiteY3914" fmla="*/ 475411 h 3403706"/>
              <a:gd name="connsiteX3915" fmla="*/ 8989030 w 12183480"/>
              <a:gd name="connsiteY3915" fmla="*/ 475411 h 3403706"/>
              <a:gd name="connsiteX3916" fmla="*/ 9014165 w 12183480"/>
              <a:gd name="connsiteY3916" fmla="*/ 475411 h 3403706"/>
              <a:gd name="connsiteX3917" fmla="*/ 9014165 w 12183480"/>
              <a:gd name="connsiteY3917" fmla="*/ 488191 h 3403706"/>
              <a:gd name="connsiteX3918" fmla="*/ 8989030 w 12183480"/>
              <a:gd name="connsiteY3918" fmla="*/ 488191 h 3403706"/>
              <a:gd name="connsiteX3919" fmla="*/ 8963897 w 12183480"/>
              <a:gd name="connsiteY3919" fmla="*/ 475411 h 3403706"/>
              <a:gd name="connsiteX3920" fmla="*/ 8963897 w 12183480"/>
              <a:gd name="connsiteY3920" fmla="*/ 475411 h 3403706"/>
              <a:gd name="connsiteX3921" fmla="*/ 9305545 w 12183480"/>
              <a:gd name="connsiteY3921" fmla="*/ 1431772 h 3403706"/>
              <a:gd name="connsiteX3922" fmla="*/ 9242498 w 12183480"/>
              <a:gd name="connsiteY3922" fmla="*/ 1418992 h 3403706"/>
              <a:gd name="connsiteX3923" fmla="*/ 9267632 w 12183480"/>
              <a:gd name="connsiteY3923" fmla="*/ 1418992 h 3403706"/>
              <a:gd name="connsiteX3924" fmla="*/ 9254852 w 12183480"/>
              <a:gd name="connsiteY3924" fmla="*/ 1393859 h 3403706"/>
              <a:gd name="connsiteX3925" fmla="*/ 9254852 w 12183480"/>
              <a:gd name="connsiteY3925" fmla="*/ 1368725 h 3403706"/>
              <a:gd name="connsiteX3926" fmla="*/ 9254852 w 12183480"/>
              <a:gd name="connsiteY3926" fmla="*/ 1368725 h 3403706"/>
              <a:gd name="connsiteX3927" fmla="*/ 9254852 w 12183480"/>
              <a:gd name="connsiteY3927" fmla="*/ 1368725 h 3403706"/>
              <a:gd name="connsiteX3928" fmla="*/ 9267632 w 12183480"/>
              <a:gd name="connsiteY3928" fmla="*/ 1355945 h 3403706"/>
              <a:gd name="connsiteX3929" fmla="*/ 9280412 w 12183480"/>
              <a:gd name="connsiteY3929" fmla="*/ 1318031 h 3403706"/>
              <a:gd name="connsiteX3930" fmla="*/ 9267632 w 12183480"/>
              <a:gd name="connsiteY3930" fmla="*/ 1318031 h 3403706"/>
              <a:gd name="connsiteX3931" fmla="*/ 9318325 w 12183480"/>
              <a:gd name="connsiteY3931" fmla="*/ 1305251 h 3403706"/>
              <a:gd name="connsiteX3932" fmla="*/ 9331105 w 12183480"/>
              <a:gd name="connsiteY3932" fmla="*/ 1368299 h 3403706"/>
              <a:gd name="connsiteX3933" fmla="*/ 9318325 w 12183480"/>
              <a:gd name="connsiteY3933" fmla="*/ 1368299 h 3403706"/>
              <a:gd name="connsiteX3934" fmla="*/ 9356240 w 12183480"/>
              <a:gd name="connsiteY3934" fmla="*/ 1393432 h 3403706"/>
              <a:gd name="connsiteX3935" fmla="*/ 9381373 w 12183480"/>
              <a:gd name="connsiteY3935" fmla="*/ 1380653 h 3403706"/>
              <a:gd name="connsiteX3936" fmla="*/ 9381373 w 12183480"/>
              <a:gd name="connsiteY3936" fmla="*/ 1393432 h 3403706"/>
              <a:gd name="connsiteX3937" fmla="*/ 9394153 w 12183480"/>
              <a:gd name="connsiteY3937" fmla="*/ 1393432 h 3403706"/>
              <a:gd name="connsiteX3938" fmla="*/ 9305545 w 12183480"/>
              <a:gd name="connsiteY3938" fmla="*/ 1431772 h 3403706"/>
              <a:gd name="connsiteX3939" fmla="*/ 9305545 w 12183480"/>
              <a:gd name="connsiteY3939" fmla="*/ 1431772 h 3403706"/>
              <a:gd name="connsiteX3940" fmla="*/ 9355813 w 12183480"/>
              <a:gd name="connsiteY3940" fmla="*/ 1016426 h 3403706"/>
              <a:gd name="connsiteX3941" fmla="*/ 9380946 w 12183480"/>
              <a:gd name="connsiteY3941" fmla="*/ 1016426 h 3403706"/>
              <a:gd name="connsiteX3942" fmla="*/ 9368167 w 12183480"/>
              <a:gd name="connsiteY3942" fmla="*/ 1029206 h 3403706"/>
              <a:gd name="connsiteX3943" fmla="*/ 9355813 w 12183480"/>
              <a:gd name="connsiteY3943" fmla="*/ 1016426 h 3403706"/>
              <a:gd name="connsiteX3944" fmla="*/ 9355813 w 12183480"/>
              <a:gd name="connsiteY3944" fmla="*/ 1016426 h 3403706"/>
              <a:gd name="connsiteX3945" fmla="*/ 9482334 w 12183480"/>
              <a:gd name="connsiteY3945" fmla="*/ 538459 h 3403706"/>
              <a:gd name="connsiteX3946" fmla="*/ 9469554 w 12183480"/>
              <a:gd name="connsiteY3946" fmla="*/ 513325 h 3403706"/>
              <a:gd name="connsiteX3947" fmla="*/ 9406506 w 12183480"/>
              <a:gd name="connsiteY3947" fmla="*/ 513325 h 3403706"/>
              <a:gd name="connsiteX3948" fmla="*/ 9355813 w 12183480"/>
              <a:gd name="connsiteY3948" fmla="*/ 488191 h 3403706"/>
              <a:gd name="connsiteX3949" fmla="*/ 9330680 w 12183480"/>
              <a:gd name="connsiteY3949" fmla="*/ 500971 h 3403706"/>
              <a:gd name="connsiteX3950" fmla="*/ 9330680 w 12183480"/>
              <a:gd name="connsiteY3950" fmla="*/ 475837 h 3403706"/>
              <a:gd name="connsiteX3951" fmla="*/ 9317900 w 12183480"/>
              <a:gd name="connsiteY3951" fmla="*/ 488617 h 3403706"/>
              <a:gd name="connsiteX3952" fmla="*/ 9204158 w 12183480"/>
              <a:gd name="connsiteY3952" fmla="*/ 475837 h 3403706"/>
              <a:gd name="connsiteX3953" fmla="*/ 9204158 w 12183480"/>
              <a:gd name="connsiteY3953" fmla="*/ 463058 h 3403706"/>
              <a:gd name="connsiteX3954" fmla="*/ 9179025 w 12183480"/>
              <a:gd name="connsiteY3954" fmla="*/ 475837 h 3403706"/>
              <a:gd name="connsiteX3955" fmla="*/ 9065284 w 12183480"/>
              <a:gd name="connsiteY3955" fmla="*/ 475837 h 3403706"/>
              <a:gd name="connsiteX3956" fmla="*/ 9040150 w 12183480"/>
              <a:gd name="connsiteY3956" fmla="*/ 475837 h 3403706"/>
              <a:gd name="connsiteX3957" fmla="*/ 9040150 w 12183480"/>
              <a:gd name="connsiteY3957" fmla="*/ 475837 h 3403706"/>
              <a:gd name="connsiteX3958" fmla="*/ 9078064 w 12183480"/>
              <a:gd name="connsiteY3958" fmla="*/ 437924 h 3403706"/>
              <a:gd name="connsiteX3959" fmla="*/ 9027370 w 12183480"/>
              <a:gd name="connsiteY3959" fmla="*/ 400010 h 3403706"/>
              <a:gd name="connsiteX3960" fmla="*/ 8976677 w 12183480"/>
              <a:gd name="connsiteY3960" fmla="*/ 400010 h 3403706"/>
              <a:gd name="connsiteX3961" fmla="*/ 8925984 w 12183480"/>
              <a:gd name="connsiteY3961" fmla="*/ 412790 h 3403706"/>
              <a:gd name="connsiteX3962" fmla="*/ 8913204 w 12183480"/>
              <a:gd name="connsiteY3962" fmla="*/ 425570 h 3403706"/>
              <a:gd name="connsiteX3963" fmla="*/ 8925984 w 12183480"/>
              <a:gd name="connsiteY3963" fmla="*/ 450704 h 3403706"/>
              <a:gd name="connsiteX3964" fmla="*/ 8850156 w 12183480"/>
              <a:gd name="connsiteY3964" fmla="*/ 425570 h 3403706"/>
              <a:gd name="connsiteX3965" fmla="*/ 8825022 w 12183480"/>
              <a:gd name="connsiteY3965" fmla="*/ 450704 h 3403706"/>
              <a:gd name="connsiteX3966" fmla="*/ 8812242 w 12183480"/>
              <a:gd name="connsiteY3966" fmla="*/ 450704 h 3403706"/>
              <a:gd name="connsiteX3967" fmla="*/ 8774329 w 12183480"/>
              <a:gd name="connsiteY3967" fmla="*/ 437924 h 3403706"/>
              <a:gd name="connsiteX3968" fmla="*/ 8787109 w 12183480"/>
              <a:gd name="connsiteY3968" fmla="*/ 450704 h 3403706"/>
              <a:gd name="connsiteX3969" fmla="*/ 8787109 w 12183480"/>
              <a:gd name="connsiteY3969" fmla="*/ 450704 h 3403706"/>
              <a:gd name="connsiteX3970" fmla="*/ 8749195 w 12183480"/>
              <a:gd name="connsiteY3970" fmla="*/ 463484 h 3403706"/>
              <a:gd name="connsiteX3971" fmla="*/ 8724061 w 12183480"/>
              <a:gd name="connsiteY3971" fmla="*/ 438350 h 3403706"/>
              <a:gd name="connsiteX3972" fmla="*/ 8711281 w 12183480"/>
              <a:gd name="connsiteY3972" fmla="*/ 451130 h 3403706"/>
              <a:gd name="connsiteX3973" fmla="*/ 8749195 w 12183480"/>
              <a:gd name="connsiteY3973" fmla="*/ 476263 h 3403706"/>
              <a:gd name="connsiteX3974" fmla="*/ 8774329 w 12183480"/>
              <a:gd name="connsiteY3974" fmla="*/ 476263 h 3403706"/>
              <a:gd name="connsiteX3975" fmla="*/ 8774329 w 12183480"/>
              <a:gd name="connsiteY3975" fmla="*/ 501397 h 3403706"/>
              <a:gd name="connsiteX3976" fmla="*/ 8723636 w 12183480"/>
              <a:gd name="connsiteY3976" fmla="*/ 514177 h 3403706"/>
              <a:gd name="connsiteX3977" fmla="*/ 8723636 w 12183480"/>
              <a:gd name="connsiteY3977" fmla="*/ 501397 h 3403706"/>
              <a:gd name="connsiteX3978" fmla="*/ 8698501 w 12183480"/>
              <a:gd name="connsiteY3978" fmla="*/ 488617 h 3403706"/>
              <a:gd name="connsiteX3979" fmla="*/ 8647808 w 12183480"/>
              <a:gd name="connsiteY3979" fmla="*/ 526531 h 3403706"/>
              <a:gd name="connsiteX3980" fmla="*/ 8622674 w 12183480"/>
              <a:gd name="connsiteY3980" fmla="*/ 526531 h 3403706"/>
              <a:gd name="connsiteX3981" fmla="*/ 8622674 w 12183480"/>
              <a:gd name="connsiteY3981" fmla="*/ 539311 h 3403706"/>
              <a:gd name="connsiteX3982" fmla="*/ 8597541 w 12183480"/>
              <a:gd name="connsiteY3982" fmla="*/ 514177 h 3403706"/>
              <a:gd name="connsiteX3983" fmla="*/ 8635454 w 12183480"/>
              <a:gd name="connsiteY3983" fmla="*/ 501397 h 3403706"/>
              <a:gd name="connsiteX3984" fmla="*/ 8572407 w 12183480"/>
              <a:gd name="connsiteY3984" fmla="*/ 488617 h 3403706"/>
              <a:gd name="connsiteX3985" fmla="*/ 8559627 w 12183480"/>
              <a:gd name="connsiteY3985" fmla="*/ 526531 h 3403706"/>
              <a:gd name="connsiteX3986" fmla="*/ 8572407 w 12183480"/>
              <a:gd name="connsiteY3986" fmla="*/ 539311 h 3403706"/>
              <a:gd name="connsiteX3987" fmla="*/ 8572407 w 12183480"/>
              <a:gd name="connsiteY3987" fmla="*/ 539311 h 3403706"/>
              <a:gd name="connsiteX3988" fmla="*/ 8547273 w 12183480"/>
              <a:gd name="connsiteY3988" fmla="*/ 552091 h 3403706"/>
              <a:gd name="connsiteX3989" fmla="*/ 8547273 w 12183480"/>
              <a:gd name="connsiteY3989" fmla="*/ 564871 h 3403706"/>
              <a:gd name="connsiteX3990" fmla="*/ 8522140 w 12183480"/>
              <a:gd name="connsiteY3990" fmla="*/ 564871 h 3403706"/>
              <a:gd name="connsiteX3991" fmla="*/ 8522140 w 12183480"/>
              <a:gd name="connsiteY3991" fmla="*/ 539737 h 3403706"/>
              <a:gd name="connsiteX3992" fmla="*/ 8484226 w 12183480"/>
              <a:gd name="connsiteY3992" fmla="*/ 552517 h 3403706"/>
              <a:gd name="connsiteX3993" fmla="*/ 8484226 w 12183480"/>
              <a:gd name="connsiteY3993" fmla="*/ 565297 h 3403706"/>
              <a:gd name="connsiteX3994" fmla="*/ 8497006 w 12183480"/>
              <a:gd name="connsiteY3994" fmla="*/ 565297 h 3403706"/>
              <a:gd name="connsiteX3995" fmla="*/ 8459092 w 12183480"/>
              <a:gd name="connsiteY3995" fmla="*/ 578076 h 3403706"/>
              <a:gd name="connsiteX3996" fmla="*/ 8459092 w 12183480"/>
              <a:gd name="connsiteY3996" fmla="*/ 578076 h 3403706"/>
              <a:gd name="connsiteX3997" fmla="*/ 8446312 w 12183480"/>
              <a:gd name="connsiteY3997" fmla="*/ 565297 h 3403706"/>
              <a:gd name="connsiteX3998" fmla="*/ 8484226 w 12183480"/>
              <a:gd name="connsiteY3998" fmla="*/ 565297 h 3403706"/>
              <a:gd name="connsiteX3999" fmla="*/ 8421178 w 12183480"/>
              <a:gd name="connsiteY3999" fmla="*/ 552517 h 3403706"/>
              <a:gd name="connsiteX4000" fmla="*/ 8421178 w 12183480"/>
              <a:gd name="connsiteY4000" fmla="*/ 539737 h 3403706"/>
              <a:gd name="connsiteX4001" fmla="*/ 8396044 w 12183480"/>
              <a:gd name="connsiteY4001" fmla="*/ 577650 h 3403706"/>
              <a:gd name="connsiteX4002" fmla="*/ 8396044 w 12183480"/>
              <a:gd name="connsiteY4002" fmla="*/ 577650 h 3403706"/>
              <a:gd name="connsiteX4003" fmla="*/ 8345351 w 12183480"/>
              <a:gd name="connsiteY4003" fmla="*/ 590430 h 3403706"/>
              <a:gd name="connsiteX4004" fmla="*/ 8256744 w 12183480"/>
              <a:gd name="connsiteY4004" fmla="*/ 653478 h 3403706"/>
              <a:gd name="connsiteX4005" fmla="*/ 8193697 w 12183480"/>
              <a:gd name="connsiteY4005" fmla="*/ 678611 h 3403706"/>
              <a:gd name="connsiteX4006" fmla="*/ 8155783 w 12183480"/>
              <a:gd name="connsiteY4006" fmla="*/ 703745 h 3403706"/>
              <a:gd name="connsiteX4007" fmla="*/ 8143003 w 12183480"/>
              <a:gd name="connsiteY4007" fmla="*/ 690965 h 3403706"/>
              <a:gd name="connsiteX4008" fmla="*/ 8105090 w 12183480"/>
              <a:gd name="connsiteY4008" fmla="*/ 741233 h 3403706"/>
              <a:gd name="connsiteX4009" fmla="*/ 8004128 w 12183480"/>
              <a:gd name="connsiteY4009" fmla="*/ 791500 h 3403706"/>
              <a:gd name="connsiteX4010" fmla="*/ 7953435 w 12183480"/>
              <a:gd name="connsiteY4010" fmla="*/ 841768 h 3403706"/>
              <a:gd name="connsiteX4011" fmla="*/ 7966215 w 12183480"/>
              <a:gd name="connsiteY4011" fmla="*/ 841768 h 3403706"/>
              <a:gd name="connsiteX4012" fmla="*/ 7941081 w 12183480"/>
              <a:gd name="connsiteY4012" fmla="*/ 866902 h 3403706"/>
              <a:gd name="connsiteX4013" fmla="*/ 7915948 w 12183480"/>
              <a:gd name="connsiteY4013" fmla="*/ 879681 h 3403706"/>
              <a:gd name="connsiteX4014" fmla="*/ 7890814 w 12183480"/>
              <a:gd name="connsiteY4014" fmla="*/ 879681 h 3403706"/>
              <a:gd name="connsiteX4015" fmla="*/ 7903594 w 12183480"/>
              <a:gd name="connsiteY4015" fmla="*/ 904815 h 3403706"/>
              <a:gd name="connsiteX4016" fmla="*/ 7852900 w 12183480"/>
              <a:gd name="connsiteY4016" fmla="*/ 929949 h 3403706"/>
              <a:gd name="connsiteX4017" fmla="*/ 7865680 w 12183480"/>
              <a:gd name="connsiteY4017" fmla="*/ 942729 h 3403706"/>
              <a:gd name="connsiteX4018" fmla="*/ 7814987 w 12183480"/>
              <a:gd name="connsiteY4018" fmla="*/ 980642 h 3403706"/>
              <a:gd name="connsiteX4019" fmla="*/ 7827767 w 12183480"/>
              <a:gd name="connsiteY4019" fmla="*/ 993422 h 3403706"/>
              <a:gd name="connsiteX4020" fmla="*/ 7789853 w 12183480"/>
              <a:gd name="connsiteY4020" fmla="*/ 1018556 h 3403706"/>
              <a:gd name="connsiteX4021" fmla="*/ 7751939 w 12183480"/>
              <a:gd name="connsiteY4021" fmla="*/ 1068824 h 3403706"/>
              <a:gd name="connsiteX4022" fmla="*/ 7777073 w 12183480"/>
              <a:gd name="connsiteY4022" fmla="*/ 1068824 h 3403706"/>
              <a:gd name="connsiteX4023" fmla="*/ 7714025 w 12183480"/>
              <a:gd name="connsiteY4023" fmla="*/ 1119091 h 3403706"/>
              <a:gd name="connsiteX4024" fmla="*/ 7676112 w 12183480"/>
              <a:gd name="connsiteY4024" fmla="*/ 1182139 h 3403706"/>
              <a:gd name="connsiteX4025" fmla="*/ 7638198 w 12183480"/>
              <a:gd name="connsiteY4025" fmla="*/ 1232406 h 3403706"/>
              <a:gd name="connsiteX4026" fmla="*/ 7613065 w 12183480"/>
              <a:gd name="connsiteY4026" fmla="*/ 1232406 h 3403706"/>
              <a:gd name="connsiteX4027" fmla="*/ 7575151 w 12183480"/>
              <a:gd name="connsiteY4027" fmla="*/ 1295453 h 3403706"/>
              <a:gd name="connsiteX4028" fmla="*/ 7537237 w 12183480"/>
              <a:gd name="connsiteY4028" fmla="*/ 1320587 h 3403706"/>
              <a:gd name="connsiteX4029" fmla="*/ 7461410 w 12183480"/>
              <a:gd name="connsiteY4029" fmla="*/ 1282674 h 3403706"/>
              <a:gd name="connsiteX4030" fmla="*/ 7461410 w 12183480"/>
              <a:gd name="connsiteY4030" fmla="*/ 1257540 h 3403706"/>
              <a:gd name="connsiteX4031" fmla="*/ 7461410 w 12183480"/>
              <a:gd name="connsiteY4031" fmla="*/ 1232406 h 3403706"/>
              <a:gd name="connsiteX4032" fmla="*/ 7512103 w 12183480"/>
              <a:gd name="connsiteY4032" fmla="*/ 1169359 h 3403706"/>
              <a:gd name="connsiteX4033" fmla="*/ 7486970 w 12183480"/>
              <a:gd name="connsiteY4033" fmla="*/ 1144225 h 3403706"/>
              <a:gd name="connsiteX4034" fmla="*/ 7512103 w 12183480"/>
              <a:gd name="connsiteY4034" fmla="*/ 1144225 h 3403706"/>
              <a:gd name="connsiteX4035" fmla="*/ 7512103 w 12183480"/>
              <a:gd name="connsiteY4035" fmla="*/ 1119091 h 3403706"/>
              <a:gd name="connsiteX4036" fmla="*/ 7512103 w 12183480"/>
              <a:gd name="connsiteY4036" fmla="*/ 1106311 h 3403706"/>
              <a:gd name="connsiteX4037" fmla="*/ 7562797 w 12183480"/>
              <a:gd name="connsiteY4037" fmla="*/ 1043264 h 3403706"/>
              <a:gd name="connsiteX4038" fmla="*/ 7613490 w 12183480"/>
              <a:gd name="connsiteY4038" fmla="*/ 992996 h 3403706"/>
              <a:gd name="connsiteX4039" fmla="*/ 7651404 w 12183480"/>
              <a:gd name="connsiteY4039" fmla="*/ 942729 h 3403706"/>
              <a:gd name="connsiteX4040" fmla="*/ 7651404 w 12183480"/>
              <a:gd name="connsiteY4040" fmla="*/ 942729 h 3403706"/>
              <a:gd name="connsiteX4041" fmla="*/ 7638624 w 12183480"/>
              <a:gd name="connsiteY4041" fmla="*/ 942729 h 3403706"/>
              <a:gd name="connsiteX4042" fmla="*/ 7651404 w 12183480"/>
              <a:gd name="connsiteY4042" fmla="*/ 917595 h 3403706"/>
              <a:gd name="connsiteX4043" fmla="*/ 7714451 w 12183480"/>
              <a:gd name="connsiteY4043" fmla="*/ 904815 h 3403706"/>
              <a:gd name="connsiteX4044" fmla="*/ 7714451 w 12183480"/>
              <a:gd name="connsiteY4044" fmla="*/ 892035 h 3403706"/>
              <a:gd name="connsiteX4045" fmla="*/ 7701671 w 12183480"/>
              <a:gd name="connsiteY4045" fmla="*/ 892035 h 3403706"/>
              <a:gd name="connsiteX4046" fmla="*/ 7714451 w 12183480"/>
              <a:gd name="connsiteY4046" fmla="*/ 854122 h 3403706"/>
              <a:gd name="connsiteX4047" fmla="*/ 7739585 w 12183480"/>
              <a:gd name="connsiteY4047" fmla="*/ 854122 h 3403706"/>
              <a:gd name="connsiteX4048" fmla="*/ 7752365 w 12183480"/>
              <a:gd name="connsiteY4048" fmla="*/ 828988 h 3403706"/>
              <a:gd name="connsiteX4049" fmla="*/ 7765145 w 12183480"/>
              <a:gd name="connsiteY4049" fmla="*/ 791074 h 3403706"/>
              <a:gd name="connsiteX4050" fmla="*/ 7828192 w 12183480"/>
              <a:gd name="connsiteY4050" fmla="*/ 753161 h 3403706"/>
              <a:gd name="connsiteX4051" fmla="*/ 7853326 w 12183480"/>
              <a:gd name="connsiteY4051" fmla="*/ 740381 h 3403706"/>
              <a:gd name="connsiteX4052" fmla="*/ 7866106 w 12183480"/>
              <a:gd name="connsiteY4052" fmla="*/ 740381 h 3403706"/>
              <a:gd name="connsiteX4053" fmla="*/ 7878886 w 12183480"/>
              <a:gd name="connsiteY4053" fmla="*/ 702467 h 3403706"/>
              <a:gd name="connsiteX4054" fmla="*/ 8005407 w 12183480"/>
              <a:gd name="connsiteY4054" fmla="*/ 664554 h 3403706"/>
              <a:gd name="connsiteX4055" fmla="*/ 7992627 w 12183480"/>
              <a:gd name="connsiteY4055" fmla="*/ 626640 h 3403706"/>
              <a:gd name="connsiteX4056" fmla="*/ 8043320 w 12183480"/>
              <a:gd name="connsiteY4056" fmla="*/ 601506 h 3403706"/>
              <a:gd name="connsiteX4057" fmla="*/ 8043320 w 12183480"/>
              <a:gd name="connsiteY4057" fmla="*/ 588726 h 3403706"/>
              <a:gd name="connsiteX4058" fmla="*/ 8043320 w 12183480"/>
              <a:gd name="connsiteY4058" fmla="*/ 588726 h 3403706"/>
              <a:gd name="connsiteX4059" fmla="*/ 8094014 w 12183480"/>
              <a:gd name="connsiteY4059" fmla="*/ 563593 h 3403706"/>
              <a:gd name="connsiteX4060" fmla="*/ 8119147 w 12183480"/>
              <a:gd name="connsiteY4060" fmla="*/ 576372 h 3403706"/>
              <a:gd name="connsiteX4061" fmla="*/ 8119147 w 12183480"/>
              <a:gd name="connsiteY4061" fmla="*/ 563593 h 3403706"/>
              <a:gd name="connsiteX4062" fmla="*/ 8119147 w 12183480"/>
              <a:gd name="connsiteY4062" fmla="*/ 563593 h 3403706"/>
              <a:gd name="connsiteX4063" fmla="*/ 8144281 w 12183480"/>
              <a:gd name="connsiteY4063" fmla="*/ 550813 h 3403706"/>
              <a:gd name="connsiteX4064" fmla="*/ 8157061 w 12183480"/>
              <a:gd name="connsiteY4064" fmla="*/ 563593 h 3403706"/>
              <a:gd name="connsiteX4065" fmla="*/ 8182195 w 12183480"/>
              <a:gd name="connsiteY4065" fmla="*/ 538459 h 3403706"/>
              <a:gd name="connsiteX4066" fmla="*/ 8169415 w 12183480"/>
              <a:gd name="connsiteY4066" fmla="*/ 538459 h 3403706"/>
              <a:gd name="connsiteX4067" fmla="*/ 8169415 w 12183480"/>
              <a:gd name="connsiteY4067" fmla="*/ 513325 h 3403706"/>
              <a:gd name="connsiteX4068" fmla="*/ 8220109 w 12183480"/>
              <a:gd name="connsiteY4068" fmla="*/ 500545 h 3403706"/>
              <a:gd name="connsiteX4069" fmla="*/ 8232888 w 12183480"/>
              <a:gd name="connsiteY4069" fmla="*/ 487765 h 3403706"/>
              <a:gd name="connsiteX4070" fmla="*/ 8258022 w 12183480"/>
              <a:gd name="connsiteY4070" fmla="*/ 487765 h 3403706"/>
              <a:gd name="connsiteX4071" fmla="*/ 8308715 w 12183480"/>
              <a:gd name="connsiteY4071" fmla="*/ 462632 h 3403706"/>
              <a:gd name="connsiteX4072" fmla="*/ 8295936 w 12183480"/>
              <a:gd name="connsiteY4072" fmla="*/ 449852 h 3403706"/>
              <a:gd name="connsiteX4073" fmla="*/ 8333849 w 12183480"/>
              <a:gd name="connsiteY4073" fmla="*/ 449852 h 3403706"/>
              <a:gd name="connsiteX4074" fmla="*/ 8422456 w 12183480"/>
              <a:gd name="connsiteY4074" fmla="*/ 411938 h 3403706"/>
              <a:gd name="connsiteX4075" fmla="*/ 8422456 w 12183480"/>
              <a:gd name="connsiteY4075" fmla="*/ 411938 h 3403706"/>
              <a:gd name="connsiteX4076" fmla="*/ 8435236 w 12183480"/>
              <a:gd name="connsiteY4076" fmla="*/ 411938 h 3403706"/>
              <a:gd name="connsiteX4077" fmla="*/ 8473150 w 12183480"/>
              <a:gd name="connsiteY4077" fmla="*/ 386804 h 3403706"/>
              <a:gd name="connsiteX4078" fmla="*/ 8485930 w 12183480"/>
              <a:gd name="connsiteY4078" fmla="*/ 374024 h 3403706"/>
              <a:gd name="connsiteX4079" fmla="*/ 8586891 w 12183480"/>
              <a:gd name="connsiteY4079" fmla="*/ 348891 h 3403706"/>
              <a:gd name="connsiteX4080" fmla="*/ 8637584 w 12183480"/>
              <a:gd name="connsiteY4080" fmla="*/ 348891 h 3403706"/>
              <a:gd name="connsiteX4081" fmla="*/ 8726191 w 12183480"/>
              <a:gd name="connsiteY4081" fmla="*/ 336111 h 3403706"/>
              <a:gd name="connsiteX4082" fmla="*/ 8776885 w 12183480"/>
              <a:gd name="connsiteY4082" fmla="*/ 323331 h 3403706"/>
              <a:gd name="connsiteX4083" fmla="*/ 8802019 w 12183480"/>
              <a:gd name="connsiteY4083" fmla="*/ 323331 h 3403706"/>
              <a:gd name="connsiteX4084" fmla="*/ 8827152 w 12183480"/>
              <a:gd name="connsiteY4084" fmla="*/ 310551 h 3403706"/>
              <a:gd name="connsiteX4085" fmla="*/ 8953673 w 12183480"/>
              <a:gd name="connsiteY4085" fmla="*/ 297771 h 3403706"/>
              <a:gd name="connsiteX4086" fmla="*/ 9016720 w 12183480"/>
              <a:gd name="connsiteY4086" fmla="*/ 284991 h 3403706"/>
              <a:gd name="connsiteX4087" fmla="*/ 9067414 w 12183480"/>
              <a:gd name="connsiteY4087" fmla="*/ 284991 h 3403706"/>
              <a:gd name="connsiteX4088" fmla="*/ 9181155 w 12183480"/>
              <a:gd name="connsiteY4088" fmla="*/ 284991 h 3403706"/>
              <a:gd name="connsiteX4089" fmla="*/ 9282116 w 12183480"/>
              <a:gd name="connsiteY4089" fmla="*/ 297771 h 3403706"/>
              <a:gd name="connsiteX4090" fmla="*/ 9408636 w 12183480"/>
              <a:gd name="connsiteY4090" fmla="*/ 297771 h 3403706"/>
              <a:gd name="connsiteX4091" fmla="*/ 9484464 w 12183480"/>
              <a:gd name="connsiteY4091" fmla="*/ 322905 h 3403706"/>
              <a:gd name="connsiteX4092" fmla="*/ 9497243 w 12183480"/>
              <a:gd name="connsiteY4092" fmla="*/ 310125 h 3403706"/>
              <a:gd name="connsiteX4093" fmla="*/ 9510023 w 12183480"/>
              <a:gd name="connsiteY4093" fmla="*/ 322905 h 3403706"/>
              <a:gd name="connsiteX4094" fmla="*/ 9585851 w 12183480"/>
              <a:gd name="connsiteY4094" fmla="*/ 348039 h 3403706"/>
              <a:gd name="connsiteX4095" fmla="*/ 9648898 w 12183480"/>
              <a:gd name="connsiteY4095" fmla="*/ 360819 h 3403706"/>
              <a:gd name="connsiteX4096" fmla="*/ 9661678 w 12183480"/>
              <a:gd name="connsiteY4096" fmla="*/ 360819 h 3403706"/>
              <a:gd name="connsiteX4097" fmla="*/ 9737506 w 12183480"/>
              <a:gd name="connsiteY4097" fmla="*/ 385952 h 3403706"/>
              <a:gd name="connsiteX4098" fmla="*/ 9851246 w 12183480"/>
              <a:gd name="connsiteY4098" fmla="*/ 423866 h 3403706"/>
              <a:gd name="connsiteX4099" fmla="*/ 9876380 w 12183480"/>
              <a:gd name="connsiteY4099" fmla="*/ 449000 h 3403706"/>
              <a:gd name="connsiteX4100" fmla="*/ 9901514 w 12183480"/>
              <a:gd name="connsiteY4100" fmla="*/ 449000 h 3403706"/>
              <a:gd name="connsiteX4101" fmla="*/ 9888734 w 12183480"/>
              <a:gd name="connsiteY4101" fmla="*/ 449000 h 3403706"/>
              <a:gd name="connsiteX4102" fmla="*/ 9951781 w 12183480"/>
              <a:gd name="connsiteY4102" fmla="*/ 499267 h 3403706"/>
              <a:gd name="connsiteX4103" fmla="*/ 9976915 w 12183480"/>
              <a:gd name="connsiteY4103" fmla="*/ 486487 h 3403706"/>
              <a:gd name="connsiteX4104" fmla="*/ 9989695 w 12183480"/>
              <a:gd name="connsiteY4104" fmla="*/ 499267 h 3403706"/>
              <a:gd name="connsiteX4105" fmla="*/ 10040388 w 12183480"/>
              <a:gd name="connsiteY4105" fmla="*/ 512047 h 3403706"/>
              <a:gd name="connsiteX4106" fmla="*/ 10053168 w 12183480"/>
              <a:gd name="connsiteY4106" fmla="*/ 562315 h 3403706"/>
              <a:gd name="connsiteX4107" fmla="*/ 10116216 w 12183480"/>
              <a:gd name="connsiteY4107" fmla="*/ 575094 h 3403706"/>
              <a:gd name="connsiteX4108" fmla="*/ 10128995 w 12183480"/>
              <a:gd name="connsiteY4108" fmla="*/ 587874 h 3403706"/>
              <a:gd name="connsiteX4109" fmla="*/ 10116216 w 12183480"/>
              <a:gd name="connsiteY4109" fmla="*/ 638142 h 3403706"/>
              <a:gd name="connsiteX4110" fmla="*/ 10078302 w 12183480"/>
              <a:gd name="connsiteY4110" fmla="*/ 663276 h 3403706"/>
              <a:gd name="connsiteX4111" fmla="*/ 10078302 w 12183480"/>
              <a:gd name="connsiteY4111" fmla="*/ 663276 h 3403706"/>
              <a:gd name="connsiteX4112" fmla="*/ 10116216 w 12183480"/>
              <a:gd name="connsiteY4112" fmla="*/ 663276 h 3403706"/>
              <a:gd name="connsiteX4113" fmla="*/ 10141349 w 12183480"/>
              <a:gd name="connsiteY4113" fmla="*/ 688409 h 3403706"/>
              <a:gd name="connsiteX4114" fmla="*/ 10154129 w 12183480"/>
              <a:gd name="connsiteY4114" fmla="*/ 675629 h 3403706"/>
              <a:gd name="connsiteX4115" fmla="*/ 10204823 w 12183480"/>
              <a:gd name="connsiteY4115" fmla="*/ 688409 h 3403706"/>
              <a:gd name="connsiteX4116" fmla="*/ 10229956 w 12183480"/>
              <a:gd name="connsiteY4116" fmla="*/ 738677 h 3403706"/>
              <a:gd name="connsiteX4117" fmla="*/ 10242736 w 12183480"/>
              <a:gd name="connsiteY4117" fmla="*/ 763811 h 3403706"/>
              <a:gd name="connsiteX4118" fmla="*/ 10166909 w 12183480"/>
              <a:gd name="connsiteY4118" fmla="*/ 751031 h 3403706"/>
              <a:gd name="connsiteX4119" fmla="*/ 10166909 w 12183480"/>
              <a:gd name="connsiteY4119" fmla="*/ 776164 h 3403706"/>
              <a:gd name="connsiteX4120" fmla="*/ 10179689 w 12183480"/>
              <a:gd name="connsiteY4120" fmla="*/ 763385 h 3403706"/>
              <a:gd name="connsiteX4121" fmla="*/ 10179689 w 12183480"/>
              <a:gd name="connsiteY4121" fmla="*/ 763385 h 3403706"/>
              <a:gd name="connsiteX4122" fmla="*/ 10230383 w 12183480"/>
              <a:gd name="connsiteY4122" fmla="*/ 776164 h 3403706"/>
              <a:gd name="connsiteX4123" fmla="*/ 10205248 w 12183480"/>
              <a:gd name="connsiteY4123" fmla="*/ 788944 h 3403706"/>
              <a:gd name="connsiteX4124" fmla="*/ 10243163 w 12183480"/>
              <a:gd name="connsiteY4124" fmla="*/ 814078 h 3403706"/>
              <a:gd name="connsiteX4125" fmla="*/ 10243163 w 12183480"/>
              <a:gd name="connsiteY4125" fmla="*/ 826858 h 3403706"/>
              <a:gd name="connsiteX4126" fmla="*/ 10167335 w 12183480"/>
              <a:gd name="connsiteY4126" fmla="*/ 839638 h 3403706"/>
              <a:gd name="connsiteX4127" fmla="*/ 10154555 w 12183480"/>
              <a:gd name="connsiteY4127" fmla="*/ 877551 h 3403706"/>
              <a:gd name="connsiteX4128" fmla="*/ 10129422 w 12183480"/>
              <a:gd name="connsiteY4128" fmla="*/ 814504 h 3403706"/>
              <a:gd name="connsiteX4129" fmla="*/ 10192468 w 12183480"/>
              <a:gd name="connsiteY4129" fmla="*/ 827284 h 3403706"/>
              <a:gd name="connsiteX4130" fmla="*/ 10192468 w 12183480"/>
              <a:gd name="connsiteY4130" fmla="*/ 802150 h 3403706"/>
              <a:gd name="connsiteX4131" fmla="*/ 10129422 w 12183480"/>
              <a:gd name="connsiteY4131" fmla="*/ 789370 h 3403706"/>
              <a:gd name="connsiteX4132" fmla="*/ 10091508 w 12183480"/>
              <a:gd name="connsiteY4132" fmla="*/ 814504 h 3403706"/>
              <a:gd name="connsiteX4133" fmla="*/ 10078728 w 12183480"/>
              <a:gd name="connsiteY4133" fmla="*/ 789370 h 3403706"/>
              <a:gd name="connsiteX4134" fmla="*/ 10078728 w 12183480"/>
              <a:gd name="connsiteY4134" fmla="*/ 776590 h 3403706"/>
              <a:gd name="connsiteX4135" fmla="*/ 10091508 w 12183480"/>
              <a:gd name="connsiteY4135" fmla="*/ 789370 h 3403706"/>
              <a:gd name="connsiteX4136" fmla="*/ 10091508 w 12183480"/>
              <a:gd name="connsiteY4136" fmla="*/ 776590 h 3403706"/>
              <a:gd name="connsiteX4137" fmla="*/ 10078728 w 12183480"/>
              <a:gd name="connsiteY4137" fmla="*/ 776590 h 3403706"/>
              <a:gd name="connsiteX4138" fmla="*/ 10141775 w 12183480"/>
              <a:gd name="connsiteY4138" fmla="*/ 763811 h 3403706"/>
              <a:gd name="connsiteX4139" fmla="*/ 10128995 w 12183480"/>
              <a:gd name="connsiteY4139" fmla="*/ 751031 h 3403706"/>
              <a:gd name="connsiteX4140" fmla="*/ 10116216 w 12183480"/>
              <a:gd name="connsiteY4140" fmla="*/ 751031 h 3403706"/>
              <a:gd name="connsiteX4141" fmla="*/ 10154129 w 12183480"/>
              <a:gd name="connsiteY4141" fmla="*/ 725897 h 3403706"/>
              <a:gd name="connsiteX4142" fmla="*/ 10116216 w 12183480"/>
              <a:gd name="connsiteY4142" fmla="*/ 725897 h 3403706"/>
              <a:gd name="connsiteX4143" fmla="*/ 10116216 w 12183480"/>
              <a:gd name="connsiteY4143" fmla="*/ 738677 h 3403706"/>
              <a:gd name="connsiteX4144" fmla="*/ 10091082 w 12183480"/>
              <a:gd name="connsiteY4144" fmla="*/ 725897 h 3403706"/>
              <a:gd name="connsiteX4145" fmla="*/ 10103862 w 12183480"/>
              <a:gd name="connsiteY4145" fmla="*/ 713117 h 3403706"/>
              <a:gd name="connsiteX4146" fmla="*/ 10103862 w 12183480"/>
              <a:gd name="connsiteY4146" fmla="*/ 713117 h 3403706"/>
              <a:gd name="connsiteX4147" fmla="*/ 10116642 w 12183480"/>
              <a:gd name="connsiteY4147" fmla="*/ 700337 h 3403706"/>
              <a:gd name="connsiteX4148" fmla="*/ 10091508 w 12183480"/>
              <a:gd name="connsiteY4148" fmla="*/ 675203 h 3403706"/>
              <a:gd name="connsiteX4149" fmla="*/ 10066374 w 12183480"/>
              <a:gd name="connsiteY4149" fmla="*/ 675203 h 3403706"/>
              <a:gd name="connsiteX4150" fmla="*/ 10079154 w 12183480"/>
              <a:gd name="connsiteY4150" fmla="*/ 662424 h 3403706"/>
              <a:gd name="connsiteX4151" fmla="*/ 10041240 w 12183480"/>
              <a:gd name="connsiteY4151" fmla="*/ 637290 h 3403706"/>
              <a:gd name="connsiteX4152" fmla="*/ 10028460 w 12183480"/>
              <a:gd name="connsiteY4152" fmla="*/ 612156 h 3403706"/>
              <a:gd name="connsiteX4153" fmla="*/ 9977767 w 12183480"/>
              <a:gd name="connsiteY4153" fmla="*/ 599376 h 3403706"/>
              <a:gd name="connsiteX4154" fmla="*/ 9939854 w 12183480"/>
              <a:gd name="connsiteY4154" fmla="*/ 574242 h 3403706"/>
              <a:gd name="connsiteX4155" fmla="*/ 9864026 w 12183480"/>
              <a:gd name="connsiteY4155" fmla="*/ 561463 h 3403706"/>
              <a:gd name="connsiteX4156" fmla="*/ 9876806 w 12183480"/>
              <a:gd name="connsiteY4156" fmla="*/ 523549 h 3403706"/>
              <a:gd name="connsiteX4157" fmla="*/ 9876806 w 12183480"/>
              <a:gd name="connsiteY4157" fmla="*/ 523549 h 3403706"/>
              <a:gd name="connsiteX4158" fmla="*/ 9775845 w 12183480"/>
              <a:gd name="connsiteY4158" fmla="*/ 498415 h 3403706"/>
              <a:gd name="connsiteX4159" fmla="*/ 9737931 w 12183480"/>
              <a:gd name="connsiteY4159" fmla="*/ 498415 h 3403706"/>
              <a:gd name="connsiteX4160" fmla="*/ 9725151 w 12183480"/>
              <a:gd name="connsiteY4160" fmla="*/ 498415 h 3403706"/>
              <a:gd name="connsiteX4161" fmla="*/ 9725151 w 12183480"/>
              <a:gd name="connsiteY4161" fmla="*/ 498415 h 3403706"/>
              <a:gd name="connsiteX4162" fmla="*/ 9687238 w 12183480"/>
              <a:gd name="connsiteY4162" fmla="*/ 473281 h 3403706"/>
              <a:gd name="connsiteX4163" fmla="*/ 9674458 w 12183480"/>
              <a:gd name="connsiteY4163" fmla="*/ 486061 h 3403706"/>
              <a:gd name="connsiteX4164" fmla="*/ 9598631 w 12183480"/>
              <a:gd name="connsiteY4164" fmla="*/ 460928 h 3403706"/>
              <a:gd name="connsiteX4165" fmla="*/ 9560717 w 12183480"/>
              <a:gd name="connsiteY4165" fmla="*/ 448148 h 3403706"/>
              <a:gd name="connsiteX4166" fmla="*/ 9522803 w 12183480"/>
              <a:gd name="connsiteY4166" fmla="*/ 473281 h 3403706"/>
              <a:gd name="connsiteX4167" fmla="*/ 9497670 w 12183480"/>
              <a:gd name="connsiteY4167" fmla="*/ 473281 h 3403706"/>
              <a:gd name="connsiteX4168" fmla="*/ 9434622 w 12183480"/>
              <a:gd name="connsiteY4168" fmla="*/ 486061 h 3403706"/>
              <a:gd name="connsiteX4169" fmla="*/ 9434622 w 12183480"/>
              <a:gd name="connsiteY4169" fmla="*/ 511195 h 3403706"/>
              <a:gd name="connsiteX4170" fmla="*/ 9497670 w 12183480"/>
              <a:gd name="connsiteY4170" fmla="*/ 511195 h 3403706"/>
              <a:gd name="connsiteX4171" fmla="*/ 9522803 w 12183480"/>
              <a:gd name="connsiteY4171" fmla="*/ 523975 h 3403706"/>
              <a:gd name="connsiteX4172" fmla="*/ 9573497 w 12183480"/>
              <a:gd name="connsiteY4172" fmla="*/ 523975 h 3403706"/>
              <a:gd name="connsiteX4173" fmla="*/ 9510450 w 12183480"/>
              <a:gd name="connsiteY4173" fmla="*/ 536755 h 3403706"/>
              <a:gd name="connsiteX4174" fmla="*/ 9482334 w 12183480"/>
              <a:gd name="connsiteY4174" fmla="*/ 538459 h 3403706"/>
              <a:gd name="connsiteX4175" fmla="*/ 9482334 w 12183480"/>
              <a:gd name="connsiteY4175" fmla="*/ 538459 h 3403706"/>
              <a:gd name="connsiteX4176" fmla="*/ 9633989 w 12183480"/>
              <a:gd name="connsiteY4176" fmla="*/ 588726 h 3403706"/>
              <a:gd name="connsiteX4177" fmla="*/ 9621209 w 12183480"/>
              <a:gd name="connsiteY4177" fmla="*/ 601506 h 3403706"/>
              <a:gd name="connsiteX4178" fmla="*/ 9608429 w 12183480"/>
              <a:gd name="connsiteY4178" fmla="*/ 563593 h 3403706"/>
              <a:gd name="connsiteX4179" fmla="*/ 9557735 w 12183480"/>
              <a:gd name="connsiteY4179" fmla="*/ 563593 h 3403706"/>
              <a:gd name="connsiteX4180" fmla="*/ 9608429 w 12183480"/>
              <a:gd name="connsiteY4180" fmla="*/ 538459 h 3403706"/>
              <a:gd name="connsiteX4181" fmla="*/ 9659122 w 12183480"/>
              <a:gd name="connsiteY4181" fmla="*/ 538459 h 3403706"/>
              <a:gd name="connsiteX4182" fmla="*/ 9633989 w 12183480"/>
              <a:gd name="connsiteY4182" fmla="*/ 576372 h 3403706"/>
              <a:gd name="connsiteX4183" fmla="*/ 9671902 w 12183480"/>
              <a:gd name="connsiteY4183" fmla="*/ 576372 h 3403706"/>
              <a:gd name="connsiteX4184" fmla="*/ 9684682 w 12183480"/>
              <a:gd name="connsiteY4184" fmla="*/ 563593 h 3403706"/>
              <a:gd name="connsiteX4185" fmla="*/ 9709816 w 12183480"/>
              <a:gd name="connsiteY4185" fmla="*/ 576372 h 3403706"/>
              <a:gd name="connsiteX4186" fmla="*/ 9747729 w 12183480"/>
              <a:gd name="connsiteY4186" fmla="*/ 576372 h 3403706"/>
              <a:gd name="connsiteX4187" fmla="*/ 9772863 w 12183480"/>
              <a:gd name="connsiteY4187" fmla="*/ 601506 h 3403706"/>
              <a:gd name="connsiteX4188" fmla="*/ 9747729 w 12183480"/>
              <a:gd name="connsiteY4188" fmla="*/ 614286 h 3403706"/>
              <a:gd name="connsiteX4189" fmla="*/ 9722596 w 12183480"/>
              <a:gd name="connsiteY4189" fmla="*/ 614286 h 3403706"/>
              <a:gd name="connsiteX4190" fmla="*/ 9659548 w 12183480"/>
              <a:gd name="connsiteY4190" fmla="*/ 614286 h 3403706"/>
              <a:gd name="connsiteX4191" fmla="*/ 9646768 w 12183480"/>
              <a:gd name="connsiteY4191" fmla="*/ 589152 h 3403706"/>
              <a:gd name="connsiteX4192" fmla="*/ 9633989 w 12183480"/>
              <a:gd name="connsiteY4192" fmla="*/ 588726 h 3403706"/>
              <a:gd name="connsiteX4193" fmla="*/ 9633989 w 12183480"/>
              <a:gd name="connsiteY4193" fmla="*/ 588726 h 3403706"/>
              <a:gd name="connsiteX4194" fmla="*/ 9558161 w 12183480"/>
              <a:gd name="connsiteY4194" fmla="*/ 1029206 h 3403706"/>
              <a:gd name="connsiteX4195" fmla="*/ 9545381 w 12183480"/>
              <a:gd name="connsiteY4195" fmla="*/ 1029206 h 3403706"/>
              <a:gd name="connsiteX4196" fmla="*/ 9570515 w 12183480"/>
              <a:gd name="connsiteY4196" fmla="*/ 1016426 h 3403706"/>
              <a:gd name="connsiteX4197" fmla="*/ 9507468 w 12183480"/>
              <a:gd name="connsiteY4197" fmla="*/ 953379 h 3403706"/>
              <a:gd name="connsiteX4198" fmla="*/ 9583294 w 12183480"/>
              <a:gd name="connsiteY4198" fmla="*/ 966159 h 3403706"/>
              <a:gd name="connsiteX4199" fmla="*/ 9583294 w 12183480"/>
              <a:gd name="connsiteY4199" fmla="*/ 991292 h 3403706"/>
              <a:gd name="connsiteX4200" fmla="*/ 9558161 w 12183480"/>
              <a:gd name="connsiteY4200" fmla="*/ 966159 h 3403706"/>
              <a:gd name="connsiteX4201" fmla="*/ 9558161 w 12183480"/>
              <a:gd name="connsiteY4201" fmla="*/ 991292 h 3403706"/>
              <a:gd name="connsiteX4202" fmla="*/ 9596074 w 12183480"/>
              <a:gd name="connsiteY4202" fmla="*/ 1004072 h 3403706"/>
              <a:gd name="connsiteX4203" fmla="*/ 9646768 w 12183480"/>
              <a:gd name="connsiteY4203" fmla="*/ 1004072 h 3403706"/>
              <a:gd name="connsiteX4204" fmla="*/ 9621634 w 12183480"/>
              <a:gd name="connsiteY4204" fmla="*/ 1016852 h 3403706"/>
              <a:gd name="connsiteX4205" fmla="*/ 9634414 w 12183480"/>
              <a:gd name="connsiteY4205" fmla="*/ 1029632 h 3403706"/>
              <a:gd name="connsiteX4206" fmla="*/ 9621634 w 12183480"/>
              <a:gd name="connsiteY4206" fmla="*/ 1042412 h 3403706"/>
              <a:gd name="connsiteX4207" fmla="*/ 9583721 w 12183480"/>
              <a:gd name="connsiteY4207" fmla="*/ 1017278 h 3403706"/>
              <a:gd name="connsiteX4208" fmla="*/ 9558161 w 12183480"/>
              <a:gd name="connsiteY4208" fmla="*/ 1029206 h 3403706"/>
              <a:gd name="connsiteX4209" fmla="*/ 9558161 w 12183480"/>
              <a:gd name="connsiteY4209" fmla="*/ 1029206 h 3403706"/>
              <a:gd name="connsiteX4210" fmla="*/ 9608854 w 12183480"/>
              <a:gd name="connsiteY4210" fmla="*/ 1104607 h 3403706"/>
              <a:gd name="connsiteX4211" fmla="*/ 9608854 w 12183480"/>
              <a:gd name="connsiteY4211" fmla="*/ 1079474 h 3403706"/>
              <a:gd name="connsiteX4212" fmla="*/ 9671902 w 12183480"/>
              <a:gd name="connsiteY4212" fmla="*/ 1092253 h 3403706"/>
              <a:gd name="connsiteX4213" fmla="*/ 9709816 w 12183480"/>
              <a:gd name="connsiteY4213" fmla="*/ 1142521 h 3403706"/>
              <a:gd name="connsiteX4214" fmla="*/ 9722596 w 12183480"/>
              <a:gd name="connsiteY4214" fmla="*/ 1167655 h 3403706"/>
              <a:gd name="connsiteX4215" fmla="*/ 9722596 w 12183480"/>
              <a:gd name="connsiteY4215" fmla="*/ 1167655 h 3403706"/>
              <a:gd name="connsiteX4216" fmla="*/ 9747729 w 12183480"/>
              <a:gd name="connsiteY4216" fmla="*/ 1180435 h 3403706"/>
              <a:gd name="connsiteX4217" fmla="*/ 9760509 w 12183480"/>
              <a:gd name="connsiteY4217" fmla="*/ 1255836 h 3403706"/>
              <a:gd name="connsiteX4218" fmla="*/ 9798422 w 12183480"/>
              <a:gd name="connsiteY4218" fmla="*/ 1318883 h 3403706"/>
              <a:gd name="connsiteX4219" fmla="*/ 9861470 w 12183480"/>
              <a:gd name="connsiteY4219" fmla="*/ 1432198 h 3403706"/>
              <a:gd name="connsiteX4220" fmla="*/ 9861470 w 12183480"/>
              <a:gd name="connsiteY4220" fmla="*/ 1444978 h 3403706"/>
              <a:gd name="connsiteX4221" fmla="*/ 9861470 w 12183480"/>
              <a:gd name="connsiteY4221" fmla="*/ 1495246 h 3403706"/>
              <a:gd name="connsiteX4222" fmla="*/ 9886604 w 12183480"/>
              <a:gd name="connsiteY4222" fmla="*/ 1495246 h 3403706"/>
              <a:gd name="connsiteX4223" fmla="*/ 9861470 w 12183480"/>
              <a:gd name="connsiteY4223" fmla="*/ 1495246 h 3403706"/>
              <a:gd name="connsiteX4224" fmla="*/ 9899384 w 12183480"/>
              <a:gd name="connsiteY4224" fmla="*/ 1545513 h 3403706"/>
              <a:gd name="connsiteX4225" fmla="*/ 9899384 w 12183480"/>
              <a:gd name="connsiteY4225" fmla="*/ 1583427 h 3403706"/>
              <a:gd name="connsiteX4226" fmla="*/ 9924517 w 12183480"/>
              <a:gd name="connsiteY4226" fmla="*/ 1621340 h 3403706"/>
              <a:gd name="connsiteX4227" fmla="*/ 9924517 w 12183480"/>
              <a:gd name="connsiteY4227" fmla="*/ 1621340 h 3403706"/>
              <a:gd name="connsiteX4228" fmla="*/ 9924517 w 12183480"/>
              <a:gd name="connsiteY4228" fmla="*/ 1634120 h 3403706"/>
              <a:gd name="connsiteX4229" fmla="*/ 9937297 w 12183480"/>
              <a:gd name="connsiteY4229" fmla="*/ 1634120 h 3403706"/>
              <a:gd name="connsiteX4230" fmla="*/ 9899384 w 12183480"/>
              <a:gd name="connsiteY4230" fmla="*/ 1659254 h 3403706"/>
              <a:gd name="connsiteX4231" fmla="*/ 9861470 w 12183480"/>
              <a:gd name="connsiteY4231" fmla="*/ 1596207 h 3403706"/>
              <a:gd name="connsiteX4232" fmla="*/ 9886604 w 12183480"/>
              <a:gd name="connsiteY4232" fmla="*/ 1583427 h 3403706"/>
              <a:gd name="connsiteX4233" fmla="*/ 9835910 w 12183480"/>
              <a:gd name="connsiteY4233" fmla="*/ 1570647 h 3403706"/>
              <a:gd name="connsiteX4234" fmla="*/ 9873824 w 12183480"/>
              <a:gd name="connsiteY4234" fmla="*/ 1532733 h 3403706"/>
              <a:gd name="connsiteX4235" fmla="*/ 9848690 w 12183480"/>
              <a:gd name="connsiteY4235" fmla="*/ 1532733 h 3403706"/>
              <a:gd name="connsiteX4236" fmla="*/ 9861470 w 12183480"/>
              <a:gd name="connsiteY4236" fmla="*/ 1519953 h 3403706"/>
              <a:gd name="connsiteX4237" fmla="*/ 9810777 w 12183480"/>
              <a:gd name="connsiteY4237" fmla="*/ 1519953 h 3403706"/>
              <a:gd name="connsiteX4238" fmla="*/ 9823557 w 12183480"/>
              <a:gd name="connsiteY4238" fmla="*/ 1519953 h 3403706"/>
              <a:gd name="connsiteX4239" fmla="*/ 9785642 w 12183480"/>
              <a:gd name="connsiteY4239" fmla="*/ 1482040 h 3403706"/>
              <a:gd name="connsiteX4240" fmla="*/ 9798422 w 12183480"/>
              <a:gd name="connsiteY4240" fmla="*/ 1456906 h 3403706"/>
              <a:gd name="connsiteX4241" fmla="*/ 9811202 w 12183480"/>
              <a:gd name="connsiteY4241" fmla="*/ 1444126 h 3403706"/>
              <a:gd name="connsiteX4242" fmla="*/ 9773289 w 12183480"/>
              <a:gd name="connsiteY4242" fmla="*/ 1418992 h 3403706"/>
              <a:gd name="connsiteX4243" fmla="*/ 9760509 w 12183480"/>
              <a:gd name="connsiteY4243" fmla="*/ 1406212 h 3403706"/>
              <a:gd name="connsiteX4244" fmla="*/ 9747729 w 12183480"/>
              <a:gd name="connsiteY4244" fmla="*/ 1418992 h 3403706"/>
              <a:gd name="connsiteX4245" fmla="*/ 9747729 w 12183480"/>
              <a:gd name="connsiteY4245" fmla="*/ 1406212 h 3403706"/>
              <a:gd name="connsiteX4246" fmla="*/ 9722596 w 12183480"/>
              <a:gd name="connsiteY4246" fmla="*/ 1393432 h 3403706"/>
              <a:gd name="connsiteX4247" fmla="*/ 9735376 w 12183480"/>
              <a:gd name="connsiteY4247" fmla="*/ 1355519 h 3403706"/>
              <a:gd name="connsiteX4248" fmla="*/ 9722596 w 12183480"/>
              <a:gd name="connsiteY4248" fmla="*/ 1355519 h 3403706"/>
              <a:gd name="connsiteX4249" fmla="*/ 9760509 w 12183480"/>
              <a:gd name="connsiteY4249" fmla="*/ 1317605 h 3403706"/>
              <a:gd name="connsiteX4250" fmla="*/ 9722596 w 12183480"/>
              <a:gd name="connsiteY4250" fmla="*/ 1317605 h 3403706"/>
              <a:gd name="connsiteX4251" fmla="*/ 9747729 w 12183480"/>
              <a:gd name="connsiteY4251" fmla="*/ 1304825 h 3403706"/>
              <a:gd name="connsiteX4252" fmla="*/ 9709816 w 12183480"/>
              <a:gd name="connsiteY4252" fmla="*/ 1266912 h 3403706"/>
              <a:gd name="connsiteX4253" fmla="*/ 9722596 w 12183480"/>
              <a:gd name="connsiteY4253" fmla="*/ 1266912 h 3403706"/>
              <a:gd name="connsiteX4254" fmla="*/ 9671902 w 12183480"/>
              <a:gd name="connsiteY4254" fmla="*/ 1216644 h 3403706"/>
              <a:gd name="connsiteX4255" fmla="*/ 9659122 w 12183480"/>
              <a:gd name="connsiteY4255" fmla="*/ 1216644 h 3403706"/>
              <a:gd name="connsiteX4256" fmla="*/ 9659122 w 12183480"/>
              <a:gd name="connsiteY4256" fmla="*/ 1203864 h 3403706"/>
              <a:gd name="connsiteX4257" fmla="*/ 9646342 w 12183480"/>
              <a:gd name="connsiteY4257" fmla="*/ 1203864 h 3403706"/>
              <a:gd name="connsiteX4258" fmla="*/ 9659122 w 12183480"/>
              <a:gd name="connsiteY4258" fmla="*/ 1165951 h 3403706"/>
              <a:gd name="connsiteX4259" fmla="*/ 9608854 w 12183480"/>
              <a:gd name="connsiteY4259" fmla="*/ 1104607 h 3403706"/>
              <a:gd name="connsiteX4260" fmla="*/ 9608854 w 12183480"/>
              <a:gd name="connsiteY4260" fmla="*/ 1104607 h 3403706"/>
              <a:gd name="connsiteX4261" fmla="*/ 9887030 w 12183480"/>
              <a:gd name="connsiteY4261" fmla="*/ 3004975 h 3403706"/>
              <a:gd name="connsiteX4262" fmla="*/ 9899810 w 12183480"/>
              <a:gd name="connsiteY4262" fmla="*/ 2979841 h 3403706"/>
              <a:gd name="connsiteX4263" fmla="*/ 9887030 w 12183480"/>
              <a:gd name="connsiteY4263" fmla="*/ 3004975 h 3403706"/>
              <a:gd name="connsiteX4264" fmla="*/ 9887030 w 12183480"/>
              <a:gd name="connsiteY4264" fmla="*/ 3004975 h 3403706"/>
              <a:gd name="connsiteX4265" fmla="*/ 9937724 w 12183480"/>
              <a:gd name="connsiteY4265" fmla="*/ 2438827 h 3403706"/>
              <a:gd name="connsiteX4266" fmla="*/ 9924944 w 12183480"/>
              <a:gd name="connsiteY4266" fmla="*/ 2426047 h 3403706"/>
              <a:gd name="connsiteX4267" fmla="*/ 9912164 w 12183480"/>
              <a:gd name="connsiteY4267" fmla="*/ 2426047 h 3403706"/>
              <a:gd name="connsiteX4268" fmla="*/ 9861470 w 12183480"/>
              <a:gd name="connsiteY4268" fmla="*/ 2388133 h 3403706"/>
              <a:gd name="connsiteX4269" fmla="*/ 9836337 w 12183480"/>
              <a:gd name="connsiteY4269" fmla="*/ 2400913 h 3403706"/>
              <a:gd name="connsiteX4270" fmla="*/ 9836337 w 12183480"/>
              <a:gd name="connsiteY4270" fmla="*/ 2388133 h 3403706"/>
              <a:gd name="connsiteX4271" fmla="*/ 9849116 w 12183480"/>
              <a:gd name="connsiteY4271" fmla="*/ 2362999 h 3403706"/>
              <a:gd name="connsiteX4272" fmla="*/ 9836337 w 12183480"/>
              <a:gd name="connsiteY4272" fmla="*/ 2362999 h 3403706"/>
              <a:gd name="connsiteX4273" fmla="*/ 9849116 w 12183480"/>
              <a:gd name="connsiteY4273" fmla="*/ 2350219 h 3403706"/>
              <a:gd name="connsiteX4274" fmla="*/ 9836337 w 12183480"/>
              <a:gd name="connsiteY4274" fmla="*/ 2350219 h 3403706"/>
              <a:gd name="connsiteX4275" fmla="*/ 9836337 w 12183480"/>
              <a:gd name="connsiteY4275" fmla="*/ 2312306 h 3403706"/>
              <a:gd name="connsiteX4276" fmla="*/ 9811202 w 12183480"/>
              <a:gd name="connsiteY4276" fmla="*/ 2325086 h 3403706"/>
              <a:gd name="connsiteX4277" fmla="*/ 9773289 w 12183480"/>
              <a:gd name="connsiteY4277" fmla="*/ 2249684 h 3403706"/>
              <a:gd name="connsiteX4278" fmla="*/ 9748156 w 12183480"/>
              <a:gd name="connsiteY4278" fmla="*/ 2236904 h 3403706"/>
              <a:gd name="connsiteX4279" fmla="*/ 9710241 w 12183480"/>
              <a:gd name="connsiteY4279" fmla="*/ 2173857 h 3403706"/>
              <a:gd name="connsiteX4280" fmla="*/ 9697462 w 12183480"/>
              <a:gd name="connsiteY4280" fmla="*/ 2173857 h 3403706"/>
              <a:gd name="connsiteX4281" fmla="*/ 9735376 w 12183480"/>
              <a:gd name="connsiteY4281" fmla="*/ 2148723 h 3403706"/>
              <a:gd name="connsiteX4282" fmla="*/ 9684682 w 12183480"/>
              <a:gd name="connsiteY4282" fmla="*/ 2123590 h 3403706"/>
              <a:gd name="connsiteX4283" fmla="*/ 9659548 w 12183480"/>
              <a:gd name="connsiteY4283" fmla="*/ 2085676 h 3403706"/>
              <a:gd name="connsiteX4284" fmla="*/ 9646768 w 12183480"/>
              <a:gd name="connsiteY4284" fmla="*/ 2072896 h 3403706"/>
              <a:gd name="connsiteX4285" fmla="*/ 9659548 w 12183480"/>
              <a:gd name="connsiteY4285" fmla="*/ 2060116 h 3403706"/>
              <a:gd name="connsiteX4286" fmla="*/ 9722596 w 12183480"/>
              <a:gd name="connsiteY4286" fmla="*/ 2072896 h 3403706"/>
              <a:gd name="connsiteX4287" fmla="*/ 9747729 w 12183480"/>
              <a:gd name="connsiteY4287" fmla="*/ 2047762 h 3403706"/>
              <a:gd name="connsiteX4288" fmla="*/ 9747729 w 12183480"/>
              <a:gd name="connsiteY4288" fmla="*/ 2085676 h 3403706"/>
              <a:gd name="connsiteX4289" fmla="*/ 9747729 w 12183480"/>
              <a:gd name="connsiteY4289" fmla="*/ 2085676 h 3403706"/>
              <a:gd name="connsiteX4290" fmla="*/ 9747729 w 12183480"/>
              <a:gd name="connsiteY4290" fmla="*/ 2085676 h 3403706"/>
              <a:gd name="connsiteX4291" fmla="*/ 9747729 w 12183480"/>
              <a:gd name="connsiteY4291" fmla="*/ 2098456 h 3403706"/>
              <a:gd name="connsiteX4292" fmla="*/ 9734949 w 12183480"/>
              <a:gd name="connsiteY4292" fmla="*/ 2098456 h 3403706"/>
              <a:gd name="connsiteX4293" fmla="*/ 9747729 w 12183480"/>
              <a:gd name="connsiteY4293" fmla="*/ 2085676 h 3403706"/>
              <a:gd name="connsiteX4294" fmla="*/ 9747729 w 12183480"/>
              <a:gd name="connsiteY4294" fmla="*/ 2085676 h 3403706"/>
              <a:gd name="connsiteX4295" fmla="*/ 9734949 w 12183480"/>
              <a:gd name="connsiteY4295" fmla="*/ 2085676 h 3403706"/>
              <a:gd name="connsiteX4296" fmla="*/ 9734949 w 12183480"/>
              <a:gd name="connsiteY4296" fmla="*/ 2123590 h 3403706"/>
              <a:gd name="connsiteX4297" fmla="*/ 9797997 w 12183480"/>
              <a:gd name="connsiteY4297" fmla="*/ 2161503 h 3403706"/>
              <a:gd name="connsiteX4298" fmla="*/ 9810777 w 12183480"/>
              <a:gd name="connsiteY4298" fmla="*/ 2161503 h 3403706"/>
              <a:gd name="connsiteX4299" fmla="*/ 9848690 w 12183480"/>
              <a:gd name="connsiteY4299" fmla="*/ 2174283 h 3403706"/>
              <a:gd name="connsiteX4300" fmla="*/ 9835910 w 12183480"/>
              <a:gd name="connsiteY4300" fmla="*/ 2187063 h 3403706"/>
              <a:gd name="connsiteX4301" fmla="*/ 9810777 w 12183480"/>
              <a:gd name="connsiteY4301" fmla="*/ 2161929 h 3403706"/>
              <a:gd name="connsiteX4302" fmla="*/ 9797997 w 12183480"/>
              <a:gd name="connsiteY4302" fmla="*/ 2161929 h 3403706"/>
              <a:gd name="connsiteX4303" fmla="*/ 9785217 w 12183480"/>
              <a:gd name="connsiteY4303" fmla="*/ 2174709 h 3403706"/>
              <a:gd name="connsiteX4304" fmla="*/ 9810350 w 12183480"/>
              <a:gd name="connsiteY4304" fmla="*/ 2187489 h 3403706"/>
              <a:gd name="connsiteX4305" fmla="*/ 9785217 w 12183480"/>
              <a:gd name="connsiteY4305" fmla="*/ 2200269 h 3403706"/>
              <a:gd name="connsiteX4306" fmla="*/ 9835910 w 12183480"/>
              <a:gd name="connsiteY4306" fmla="*/ 2213049 h 3403706"/>
              <a:gd name="connsiteX4307" fmla="*/ 9848690 w 12183480"/>
              <a:gd name="connsiteY4307" fmla="*/ 2213049 h 3403706"/>
              <a:gd name="connsiteX4308" fmla="*/ 9848690 w 12183480"/>
              <a:gd name="connsiteY4308" fmla="*/ 2263316 h 3403706"/>
              <a:gd name="connsiteX4309" fmla="*/ 9899384 w 12183480"/>
              <a:gd name="connsiteY4309" fmla="*/ 2276096 h 3403706"/>
              <a:gd name="connsiteX4310" fmla="*/ 9861470 w 12183480"/>
              <a:gd name="connsiteY4310" fmla="*/ 2276096 h 3403706"/>
              <a:gd name="connsiteX4311" fmla="*/ 9912164 w 12183480"/>
              <a:gd name="connsiteY4311" fmla="*/ 2301230 h 3403706"/>
              <a:gd name="connsiteX4312" fmla="*/ 9899384 w 12183480"/>
              <a:gd name="connsiteY4312" fmla="*/ 2314010 h 3403706"/>
              <a:gd name="connsiteX4313" fmla="*/ 9937297 w 12183480"/>
              <a:gd name="connsiteY4313" fmla="*/ 2314010 h 3403706"/>
              <a:gd name="connsiteX4314" fmla="*/ 9912164 w 12183480"/>
              <a:gd name="connsiteY4314" fmla="*/ 2339143 h 3403706"/>
              <a:gd name="connsiteX4315" fmla="*/ 9950077 w 12183480"/>
              <a:gd name="connsiteY4315" fmla="*/ 2339143 h 3403706"/>
              <a:gd name="connsiteX4316" fmla="*/ 9950077 w 12183480"/>
              <a:gd name="connsiteY4316" fmla="*/ 2351923 h 3403706"/>
              <a:gd name="connsiteX4317" fmla="*/ 9962857 w 12183480"/>
              <a:gd name="connsiteY4317" fmla="*/ 2364703 h 3403706"/>
              <a:gd name="connsiteX4318" fmla="*/ 9962857 w 12183480"/>
              <a:gd name="connsiteY4318" fmla="*/ 2377483 h 3403706"/>
              <a:gd name="connsiteX4319" fmla="*/ 9975637 w 12183480"/>
              <a:gd name="connsiteY4319" fmla="*/ 2377483 h 3403706"/>
              <a:gd name="connsiteX4320" fmla="*/ 9975637 w 12183480"/>
              <a:gd name="connsiteY4320" fmla="*/ 2402617 h 3403706"/>
              <a:gd name="connsiteX4321" fmla="*/ 10000770 w 12183480"/>
              <a:gd name="connsiteY4321" fmla="*/ 2402617 h 3403706"/>
              <a:gd name="connsiteX4322" fmla="*/ 9987990 w 12183480"/>
              <a:gd name="connsiteY4322" fmla="*/ 2402617 h 3403706"/>
              <a:gd name="connsiteX4323" fmla="*/ 9987990 w 12183480"/>
              <a:gd name="connsiteY4323" fmla="*/ 2415397 h 3403706"/>
              <a:gd name="connsiteX4324" fmla="*/ 9950077 w 12183480"/>
              <a:gd name="connsiteY4324" fmla="*/ 2428177 h 3403706"/>
              <a:gd name="connsiteX4325" fmla="*/ 9975211 w 12183480"/>
              <a:gd name="connsiteY4325" fmla="*/ 2453310 h 3403706"/>
              <a:gd name="connsiteX4326" fmla="*/ 9937724 w 12183480"/>
              <a:gd name="connsiteY4326" fmla="*/ 2438827 h 3403706"/>
              <a:gd name="connsiteX4327" fmla="*/ 9937724 w 12183480"/>
              <a:gd name="connsiteY4327" fmla="*/ 2438827 h 3403706"/>
              <a:gd name="connsiteX4328" fmla="*/ 10354773 w 12183480"/>
              <a:gd name="connsiteY4328" fmla="*/ 2740857 h 3403706"/>
              <a:gd name="connsiteX4329" fmla="*/ 10341993 w 12183480"/>
              <a:gd name="connsiteY4329" fmla="*/ 2728078 h 3403706"/>
              <a:gd name="connsiteX4330" fmla="*/ 10291300 w 12183480"/>
              <a:gd name="connsiteY4330" fmla="*/ 2715298 h 3403706"/>
              <a:gd name="connsiteX4331" fmla="*/ 10253386 w 12183480"/>
              <a:gd name="connsiteY4331" fmla="*/ 2677384 h 3403706"/>
              <a:gd name="connsiteX4332" fmla="*/ 10228253 w 12183480"/>
              <a:gd name="connsiteY4332" fmla="*/ 2677384 h 3403706"/>
              <a:gd name="connsiteX4333" fmla="*/ 10253386 w 12183480"/>
              <a:gd name="connsiteY4333" fmla="*/ 2702518 h 3403706"/>
              <a:gd name="connsiteX4334" fmla="*/ 10228253 w 12183480"/>
              <a:gd name="connsiteY4334" fmla="*/ 2689738 h 3403706"/>
              <a:gd name="connsiteX4335" fmla="*/ 10228253 w 12183480"/>
              <a:gd name="connsiteY4335" fmla="*/ 2689738 h 3403706"/>
              <a:gd name="connsiteX4336" fmla="*/ 10228253 w 12183480"/>
              <a:gd name="connsiteY4336" fmla="*/ 2664604 h 3403706"/>
              <a:gd name="connsiteX4337" fmla="*/ 10203118 w 12183480"/>
              <a:gd name="connsiteY4337" fmla="*/ 2677384 h 3403706"/>
              <a:gd name="connsiteX4338" fmla="*/ 10152425 w 12183480"/>
              <a:gd name="connsiteY4338" fmla="*/ 2639470 h 3403706"/>
              <a:gd name="connsiteX4339" fmla="*/ 10101732 w 12183480"/>
              <a:gd name="connsiteY4339" fmla="*/ 2614337 h 3403706"/>
              <a:gd name="connsiteX4340" fmla="*/ 10114512 w 12183480"/>
              <a:gd name="connsiteY4340" fmla="*/ 2614337 h 3403706"/>
              <a:gd name="connsiteX4341" fmla="*/ 10063818 w 12183480"/>
              <a:gd name="connsiteY4341" fmla="*/ 2601557 h 3403706"/>
              <a:gd name="connsiteX4342" fmla="*/ 10076598 w 12183480"/>
              <a:gd name="connsiteY4342" fmla="*/ 2588777 h 3403706"/>
              <a:gd name="connsiteX4343" fmla="*/ 10013550 w 12183480"/>
              <a:gd name="connsiteY4343" fmla="*/ 2525730 h 3403706"/>
              <a:gd name="connsiteX4344" fmla="*/ 9975637 w 12183480"/>
              <a:gd name="connsiteY4344" fmla="*/ 2500596 h 3403706"/>
              <a:gd name="connsiteX4345" fmla="*/ 9975637 w 12183480"/>
              <a:gd name="connsiteY4345" fmla="*/ 2500596 h 3403706"/>
              <a:gd name="connsiteX4346" fmla="*/ 9962857 w 12183480"/>
              <a:gd name="connsiteY4346" fmla="*/ 2487816 h 3403706"/>
              <a:gd name="connsiteX4347" fmla="*/ 9987990 w 12183480"/>
              <a:gd name="connsiteY4347" fmla="*/ 2462682 h 3403706"/>
              <a:gd name="connsiteX4348" fmla="*/ 10025905 w 12183480"/>
              <a:gd name="connsiteY4348" fmla="*/ 2449902 h 3403706"/>
              <a:gd name="connsiteX4349" fmla="*/ 10051038 w 12183480"/>
              <a:gd name="connsiteY4349" fmla="*/ 2475036 h 3403706"/>
              <a:gd name="connsiteX4350" fmla="*/ 10051038 w 12183480"/>
              <a:gd name="connsiteY4350" fmla="*/ 2475036 h 3403706"/>
              <a:gd name="connsiteX4351" fmla="*/ 10051038 w 12183480"/>
              <a:gd name="connsiteY4351" fmla="*/ 2475036 h 3403706"/>
              <a:gd name="connsiteX4352" fmla="*/ 10038258 w 12183480"/>
              <a:gd name="connsiteY4352" fmla="*/ 2475036 h 3403706"/>
              <a:gd name="connsiteX4353" fmla="*/ 10076172 w 12183480"/>
              <a:gd name="connsiteY4353" fmla="*/ 2500170 h 3403706"/>
              <a:gd name="connsiteX4354" fmla="*/ 10076172 w 12183480"/>
              <a:gd name="connsiteY4354" fmla="*/ 2538083 h 3403706"/>
              <a:gd name="connsiteX4355" fmla="*/ 10126865 w 12183480"/>
              <a:gd name="connsiteY4355" fmla="*/ 2525304 h 3403706"/>
              <a:gd name="connsiteX4356" fmla="*/ 10126865 w 12183480"/>
              <a:gd name="connsiteY4356" fmla="*/ 2550437 h 3403706"/>
              <a:gd name="connsiteX4357" fmla="*/ 10126865 w 12183480"/>
              <a:gd name="connsiteY4357" fmla="*/ 2550437 h 3403706"/>
              <a:gd name="connsiteX4358" fmla="*/ 10151999 w 12183480"/>
              <a:gd name="connsiteY4358" fmla="*/ 2563217 h 3403706"/>
              <a:gd name="connsiteX4359" fmla="*/ 10177133 w 12183480"/>
              <a:gd name="connsiteY4359" fmla="*/ 2588351 h 3403706"/>
              <a:gd name="connsiteX4360" fmla="*/ 10164353 w 12183480"/>
              <a:gd name="connsiteY4360" fmla="*/ 2588351 h 3403706"/>
              <a:gd name="connsiteX4361" fmla="*/ 10189487 w 12183480"/>
              <a:gd name="connsiteY4361" fmla="*/ 2601131 h 3403706"/>
              <a:gd name="connsiteX4362" fmla="*/ 10176707 w 12183480"/>
              <a:gd name="connsiteY4362" fmla="*/ 2601131 h 3403706"/>
              <a:gd name="connsiteX4363" fmla="*/ 10176707 w 12183480"/>
              <a:gd name="connsiteY4363" fmla="*/ 2613911 h 3403706"/>
              <a:gd name="connsiteX4364" fmla="*/ 10189487 w 12183480"/>
              <a:gd name="connsiteY4364" fmla="*/ 2613911 h 3403706"/>
              <a:gd name="connsiteX4365" fmla="*/ 10189487 w 12183480"/>
              <a:gd name="connsiteY4365" fmla="*/ 2613911 h 3403706"/>
              <a:gd name="connsiteX4366" fmla="*/ 10202267 w 12183480"/>
              <a:gd name="connsiteY4366" fmla="*/ 2626691 h 3403706"/>
              <a:gd name="connsiteX4367" fmla="*/ 10215046 w 12183480"/>
              <a:gd name="connsiteY4367" fmla="*/ 2613911 h 3403706"/>
              <a:gd name="connsiteX4368" fmla="*/ 10202267 w 12183480"/>
              <a:gd name="connsiteY4368" fmla="*/ 2613911 h 3403706"/>
              <a:gd name="connsiteX4369" fmla="*/ 10227401 w 12183480"/>
              <a:gd name="connsiteY4369" fmla="*/ 2601131 h 3403706"/>
              <a:gd name="connsiteX4370" fmla="*/ 10240181 w 12183480"/>
              <a:gd name="connsiteY4370" fmla="*/ 2613911 h 3403706"/>
              <a:gd name="connsiteX4371" fmla="*/ 10227401 w 12183480"/>
              <a:gd name="connsiteY4371" fmla="*/ 2601131 h 3403706"/>
              <a:gd name="connsiteX4372" fmla="*/ 10227401 w 12183480"/>
              <a:gd name="connsiteY4372" fmla="*/ 2639045 h 3403706"/>
              <a:gd name="connsiteX4373" fmla="*/ 10265314 w 12183480"/>
              <a:gd name="connsiteY4373" fmla="*/ 2651824 h 3403706"/>
              <a:gd name="connsiteX4374" fmla="*/ 10265314 w 12183480"/>
              <a:gd name="connsiteY4374" fmla="*/ 2651824 h 3403706"/>
              <a:gd name="connsiteX4375" fmla="*/ 10303227 w 12183480"/>
              <a:gd name="connsiteY4375" fmla="*/ 2664604 h 3403706"/>
              <a:gd name="connsiteX4376" fmla="*/ 10303227 w 12183480"/>
              <a:gd name="connsiteY4376" fmla="*/ 2664604 h 3403706"/>
              <a:gd name="connsiteX4377" fmla="*/ 10328362 w 12183480"/>
              <a:gd name="connsiteY4377" fmla="*/ 2677384 h 3403706"/>
              <a:gd name="connsiteX4378" fmla="*/ 10328362 w 12183480"/>
              <a:gd name="connsiteY4378" fmla="*/ 2677384 h 3403706"/>
              <a:gd name="connsiteX4379" fmla="*/ 10341142 w 12183480"/>
              <a:gd name="connsiteY4379" fmla="*/ 2690164 h 3403706"/>
              <a:gd name="connsiteX4380" fmla="*/ 10353921 w 12183480"/>
              <a:gd name="connsiteY4380" fmla="*/ 2690164 h 3403706"/>
              <a:gd name="connsiteX4381" fmla="*/ 10404615 w 12183480"/>
              <a:gd name="connsiteY4381" fmla="*/ 2715298 h 3403706"/>
              <a:gd name="connsiteX4382" fmla="*/ 10354773 w 12183480"/>
              <a:gd name="connsiteY4382" fmla="*/ 2740857 h 3403706"/>
              <a:gd name="connsiteX4383" fmla="*/ 10354773 w 12183480"/>
              <a:gd name="connsiteY4383" fmla="*/ 2740857 h 3403706"/>
              <a:gd name="connsiteX4384" fmla="*/ 10519208 w 12183480"/>
              <a:gd name="connsiteY4384" fmla="*/ 2250110 h 3403706"/>
              <a:gd name="connsiteX4385" fmla="*/ 10531988 w 12183480"/>
              <a:gd name="connsiteY4385" fmla="*/ 2224977 h 3403706"/>
              <a:gd name="connsiteX4386" fmla="*/ 10544768 w 12183480"/>
              <a:gd name="connsiteY4386" fmla="*/ 2237756 h 3403706"/>
              <a:gd name="connsiteX4387" fmla="*/ 10519208 w 12183480"/>
              <a:gd name="connsiteY4387" fmla="*/ 2250110 h 3403706"/>
              <a:gd name="connsiteX4388" fmla="*/ 10519208 w 12183480"/>
              <a:gd name="connsiteY4388" fmla="*/ 2250110 h 3403706"/>
              <a:gd name="connsiteX4389" fmla="*/ 10645729 w 12183480"/>
              <a:gd name="connsiteY4389" fmla="*/ 2816259 h 3403706"/>
              <a:gd name="connsiteX4390" fmla="*/ 10658508 w 12183480"/>
              <a:gd name="connsiteY4390" fmla="*/ 2816259 h 3403706"/>
              <a:gd name="connsiteX4391" fmla="*/ 10671288 w 12183480"/>
              <a:gd name="connsiteY4391" fmla="*/ 2816259 h 3403706"/>
              <a:gd name="connsiteX4392" fmla="*/ 10608241 w 12183480"/>
              <a:gd name="connsiteY4392" fmla="*/ 2816259 h 3403706"/>
              <a:gd name="connsiteX4393" fmla="*/ 10608241 w 12183480"/>
              <a:gd name="connsiteY4393" fmla="*/ 2816259 h 3403706"/>
              <a:gd name="connsiteX4394" fmla="*/ 10557548 w 12183480"/>
              <a:gd name="connsiteY4394" fmla="*/ 2791125 h 3403706"/>
              <a:gd name="connsiteX4395" fmla="*/ 10633374 w 12183480"/>
              <a:gd name="connsiteY4395" fmla="*/ 2791125 h 3403706"/>
              <a:gd name="connsiteX4396" fmla="*/ 10633374 w 12183480"/>
              <a:gd name="connsiteY4396" fmla="*/ 2803905 h 3403706"/>
              <a:gd name="connsiteX4397" fmla="*/ 10658508 w 12183480"/>
              <a:gd name="connsiteY4397" fmla="*/ 2803905 h 3403706"/>
              <a:gd name="connsiteX4398" fmla="*/ 10683642 w 12183480"/>
              <a:gd name="connsiteY4398" fmla="*/ 2816685 h 3403706"/>
              <a:gd name="connsiteX4399" fmla="*/ 10645729 w 12183480"/>
              <a:gd name="connsiteY4399" fmla="*/ 2816259 h 3403706"/>
              <a:gd name="connsiteX4400" fmla="*/ 10645729 w 12183480"/>
              <a:gd name="connsiteY4400" fmla="*/ 2816259 h 3403706"/>
              <a:gd name="connsiteX4401" fmla="*/ 10708776 w 12183480"/>
              <a:gd name="connsiteY4401" fmla="*/ 2111662 h 3403706"/>
              <a:gd name="connsiteX4402" fmla="*/ 10708776 w 12183480"/>
              <a:gd name="connsiteY4402" fmla="*/ 2124441 h 3403706"/>
              <a:gd name="connsiteX4403" fmla="*/ 10670862 w 12183480"/>
              <a:gd name="connsiteY4403" fmla="*/ 2124441 h 3403706"/>
              <a:gd name="connsiteX4404" fmla="*/ 10683642 w 12183480"/>
              <a:gd name="connsiteY4404" fmla="*/ 2111662 h 3403706"/>
              <a:gd name="connsiteX4405" fmla="*/ 10645729 w 12183480"/>
              <a:gd name="connsiteY4405" fmla="*/ 2161929 h 3403706"/>
              <a:gd name="connsiteX4406" fmla="*/ 10670862 w 12183480"/>
              <a:gd name="connsiteY4406" fmla="*/ 2161929 h 3403706"/>
              <a:gd name="connsiteX4407" fmla="*/ 10632949 w 12183480"/>
              <a:gd name="connsiteY4407" fmla="*/ 2199843 h 3403706"/>
              <a:gd name="connsiteX4408" fmla="*/ 10607814 w 12183480"/>
              <a:gd name="connsiteY4408" fmla="*/ 2199843 h 3403706"/>
              <a:gd name="connsiteX4409" fmla="*/ 10595034 w 12183480"/>
              <a:gd name="connsiteY4409" fmla="*/ 2212623 h 3403706"/>
              <a:gd name="connsiteX4410" fmla="*/ 10494074 w 12183480"/>
              <a:gd name="connsiteY4410" fmla="*/ 2225402 h 3403706"/>
              <a:gd name="connsiteX4411" fmla="*/ 10443381 w 12183480"/>
              <a:gd name="connsiteY4411" fmla="*/ 2225402 h 3403706"/>
              <a:gd name="connsiteX4412" fmla="*/ 10443381 w 12183480"/>
              <a:gd name="connsiteY4412" fmla="*/ 2225402 h 3403706"/>
              <a:gd name="connsiteX4413" fmla="*/ 10380333 w 12183480"/>
              <a:gd name="connsiteY4413" fmla="*/ 2212623 h 3403706"/>
              <a:gd name="connsiteX4414" fmla="*/ 10380333 w 12183480"/>
              <a:gd name="connsiteY4414" fmla="*/ 2187489 h 3403706"/>
              <a:gd name="connsiteX4415" fmla="*/ 10431026 w 12183480"/>
              <a:gd name="connsiteY4415" fmla="*/ 2174709 h 3403706"/>
              <a:gd name="connsiteX4416" fmla="*/ 10468940 w 12183480"/>
              <a:gd name="connsiteY4416" fmla="*/ 2149575 h 3403706"/>
              <a:gd name="connsiteX4417" fmla="*/ 10506854 w 12183480"/>
              <a:gd name="connsiteY4417" fmla="*/ 2174709 h 3403706"/>
              <a:gd name="connsiteX4418" fmla="*/ 10506854 w 12183480"/>
              <a:gd name="connsiteY4418" fmla="*/ 2174709 h 3403706"/>
              <a:gd name="connsiteX4419" fmla="*/ 10506854 w 12183480"/>
              <a:gd name="connsiteY4419" fmla="*/ 2149575 h 3403706"/>
              <a:gd name="connsiteX4420" fmla="*/ 10607814 w 12183480"/>
              <a:gd name="connsiteY4420" fmla="*/ 2111662 h 3403706"/>
              <a:gd name="connsiteX4421" fmla="*/ 10683642 w 12183480"/>
              <a:gd name="connsiteY4421" fmla="*/ 2098882 h 3403706"/>
              <a:gd name="connsiteX4422" fmla="*/ 10683642 w 12183480"/>
              <a:gd name="connsiteY4422" fmla="*/ 2086102 h 3403706"/>
              <a:gd name="connsiteX4423" fmla="*/ 10683642 w 12183480"/>
              <a:gd name="connsiteY4423" fmla="*/ 2098882 h 3403706"/>
              <a:gd name="connsiteX4424" fmla="*/ 10683642 w 12183480"/>
              <a:gd name="connsiteY4424" fmla="*/ 2098882 h 3403706"/>
              <a:gd name="connsiteX4425" fmla="*/ 10670862 w 12183480"/>
              <a:gd name="connsiteY4425" fmla="*/ 2098882 h 3403706"/>
              <a:gd name="connsiteX4426" fmla="*/ 10695996 w 12183480"/>
              <a:gd name="connsiteY4426" fmla="*/ 2111662 h 3403706"/>
              <a:gd name="connsiteX4427" fmla="*/ 10695996 w 12183480"/>
              <a:gd name="connsiteY4427" fmla="*/ 2086528 h 3403706"/>
              <a:gd name="connsiteX4428" fmla="*/ 10733910 w 12183480"/>
              <a:gd name="connsiteY4428" fmla="*/ 2086528 h 3403706"/>
              <a:gd name="connsiteX4429" fmla="*/ 10708776 w 12183480"/>
              <a:gd name="connsiteY4429" fmla="*/ 2111662 h 3403706"/>
              <a:gd name="connsiteX4430" fmla="*/ 10708776 w 12183480"/>
              <a:gd name="connsiteY4430" fmla="*/ 2111662 h 3403706"/>
              <a:gd name="connsiteX4431" fmla="*/ 10759469 w 12183480"/>
              <a:gd name="connsiteY4431" fmla="*/ 1973213 h 3403706"/>
              <a:gd name="connsiteX4432" fmla="*/ 10746689 w 12183480"/>
              <a:gd name="connsiteY4432" fmla="*/ 1973213 h 3403706"/>
              <a:gd name="connsiteX4433" fmla="*/ 10733910 w 12183480"/>
              <a:gd name="connsiteY4433" fmla="*/ 1935299 h 3403706"/>
              <a:gd name="connsiteX4434" fmla="*/ 10771823 w 12183480"/>
              <a:gd name="connsiteY4434" fmla="*/ 1935299 h 3403706"/>
              <a:gd name="connsiteX4435" fmla="*/ 10759469 w 12183480"/>
              <a:gd name="connsiteY4435" fmla="*/ 1973213 h 3403706"/>
              <a:gd name="connsiteX4436" fmla="*/ 10759469 w 12183480"/>
              <a:gd name="connsiteY4436" fmla="*/ 1973213 h 3403706"/>
              <a:gd name="connsiteX4437" fmla="*/ 11063204 w 12183480"/>
              <a:gd name="connsiteY4437" fmla="*/ 1721449 h 3403706"/>
              <a:gd name="connsiteX4438" fmla="*/ 11012510 w 12183480"/>
              <a:gd name="connsiteY4438" fmla="*/ 1734229 h 3403706"/>
              <a:gd name="connsiteX4439" fmla="*/ 10999730 w 12183480"/>
              <a:gd name="connsiteY4439" fmla="*/ 1759363 h 3403706"/>
              <a:gd name="connsiteX4440" fmla="*/ 10999730 w 12183480"/>
              <a:gd name="connsiteY4440" fmla="*/ 1784497 h 3403706"/>
              <a:gd name="connsiteX4441" fmla="*/ 10961817 w 12183480"/>
              <a:gd name="connsiteY4441" fmla="*/ 1834764 h 3403706"/>
              <a:gd name="connsiteX4442" fmla="*/ 10936684 w 12183480"/>
              <a:gd name="connsiteY4442" fmla="*/ 1796851 h 3403706"/>
              <a:gd name="connsiteX4443" fmla="*/ 10936684 w 12183480"/>
              <a:gd name="connsiteY4443" fmla="*/ 1821984 h 3403706"/>
              <a:gd name="connsiteX4444" fmla="*/ 10923904 w 12183480"/>
              <a:gd name="connsiteY4444" fmla="*/ 1796851 h 3403706"/>
              <a:gd name="connsiteX4445" fmla="*/ 10949037 w 12183480"/>
              <a:gd name="connsiteY4445" fmla="*/ 1771717 h 3403706"/>
              <a:gd name="connsiteX4446" fmla="*/ 10923904 w 12183480"/>
              <a:gd name="connsiteY4446" fmla="*/ 1758937 h 3403706"/>
              <a:gd name="connsiteX4447" fmla="*/ 10911124 w 12183480"/>
              <a:gd name="connsiteY4447" fmla="*/ 1746157 h 3403706"/>
              <a:gd name="connsiteX4448" fmla="*/ 10898344 w 12183480"/>
              <a:gd name="connsiteY4448" fmla="*/ 1758937 h 3403706"/>
              <a:gd name="connsiteX4449" fmla="*/ 10885564 w 12183480"/>
              <a:gd name="connsiteY4449" fmla="*/ 1733803 h 3403706"/>
              <a:gd name="connsiteX4450" fmla="*/ 10910698 w 12183480"/>
              <a:gd name="connsiteY4450" fmla="*/ 1733803 h 3403706"/>
              <a:gd name="connsiteX4451" fmla="*/ 10872785 w 12183480"/>
              <a:gd name="connsiteY4451" fmla="*/ 1695890 h 3403706"/>
              <a:gd name="connsiteX4452" fmla="*/ 10897918 w 12183480"/>
              <a:gd name="connsiteY4452" fmla="*/ 1632842 h 3403706"/>
              <a:gd name="connsiteX4453" fmla="*/ 10923051 w 12183480"/>
              <a:gd name="connsiteY4453" fmla="*/ 1607708 h 3403706"/>
              <a:gd name="connsiteX4454" fmla="*/ 10923051 w 12183480"/>
              <a:gd name="connsiteY4454" fmla="*/ 1594929 h 3403706"/>
              <a:gd name="connsiteX4455" fmla="*/ 10973745 w 12183480"/>
              <a:gd name="connsiteY4455" fmla="*/ 1657976 h 3403706"/>
              <a:gd name="connsiteX4456" fmla="*/ 11011659 w 12183480"/>
              <a:gd name="connsiteY4456" fmla="*/ 1657976 h 3403706"/>
              <a:gd name="connsiteX4457" fmla="*/ 11011659 w 12183480"/>
              <a:gd name="connsiteY4457" fmla="*/ 1657976 h 3403706"/>
              <a:gd name="connsiteX4458" fmla="*/ 11024438 w 12183480"/>
              <a:gd name="connsiteY4458" fmla="*/ 1657976 h 3403706"/>
              <a:gd name="connsiteX4459" fmla="*/ 11049573 w 12183480"/>
              <a:gd name="connsiteY4459" fmla="*/ 1721023 h 3403706"/>
              <a:gd name="connsiteX4460" fmla="*/ 11063204 w 12183480"/>
              <a:gd name="connsiteY4460" fmla="*/ 1721023 h 3403706"/>
              <a:gd name="connsiteX4461" fmla="*/ 11063204 w 12183480"/>
              <a:gd name="connsiteY4461" fmla="*/ 1721449 h 3403706"/>
              <a:gd name="connsiteX4462" fmla="*/ 11063204 w 12183480"/>
              <a:gd name="connsiteY4462" fmla="*/ 1721449 h 3403706"/>
              <a:gd name="connsiteX4463" fmla="*/ 11113472 w 12183480"/>
              <a:gd name="connsiteY4463" fmla="*/ 3307006 h 3403706"/>
              <a:gd name="connsiteX4464" fmla="*/ 11100692 w 12183480"/>
              <a:gd name="connsiteY4464" fmla="*/ 3307006 h 3403706"/>
              <a:gd name="connsiteX4465" fmla="*/ 11113472 w 12183480"/>
              <a:gd name="connsiteY4465" fmla="*/ 3307006 h 3403706"/>
              <a:gd name="connsiteX4466" fmla="*/ 11100692 w 12183480"/>
              <a:gd name="connsiteY4466" fmla="*/ 3294226 h 3403706"/>
              <a:gd name="connsiteX4467" fmla="*/ 11113472 w 12183480"/>
              <a:gd name="connsiteY4467" fmla="*/ 3307006 h 3403706"/>
              <a:gd name="connsiteX4468" fmla="*/ 11113472 w 12183480"/>
              <a:gd name="connsiteY4468" fmla="*/ 3307006 h 3403706"/>
              <a:gd name="connsiteX4469" fmla="*/ 11277906 w 12183480"/>
              <a:gd name="connsiteY4469" fmla="*/ 1771717 h 3403706"/>
              <a:gd name="connsiteX4470" fmla="*/ 11303040 w 12183480"/>
              <a:gd name="connsiteY4470" fmla="*/ 1796851 h 3403706"/>
              <a:gd name="connsiteX4471" fmla="*/ 11277906 w 12183480"/>
              <a:gd name="connsiteY4471" fmla="*/ 1771717 h 3403706"/>
              <a:gd name="connsiteX4472" fmla="*/ 11277906 w 12183480"/>
              <a:gd name="connsiteY4472" fmla="*/ 1771717 h 3403706"/>
              <a:gd name="connsiteX4473" fmla="*/ 11366513 w 12183480"/>
              <a:gd name="connsiteY4473" fmla="*/ 1922945 h 3403706"/>
              <a:gd name="connsiteX4474" fmla="*/ 11366513 w 12183480"/>
              <a:gd name="connsiteY4474" fmla="*/ 1910166 h 3403706"/>
              <a:gd name="connsiteX4475" fmla="*/ 11379293 w 12183480"/>
              <a:gd name="connsiteY4475" fmla="*/ 1910166 h 3403706"/>
              <a:gd name="connsiteX4476" fmla="*/ 11366513 w 12183480"/>
              <a:gd name="connsiteY4476" fmla="*/ 1922945 h 3403706"/>
              <a:gd name="connsiteX4477" fmla="*/ 11366513 w 12183480"/>
              <a:gd name="connsiteY4477" fmla="*/ 1922945 h 3403706"/>
              <a:gd name="connsiteX4478" fmla="*/ 11366513 w 12183480"/>
              <a:gd name="connsiteY4478" fmla="*/ 1872252 h 3403706"/>
              <a:gd name="connsiteX4479" fmla="*/ 11379293 w 12183480"/>
              <a:gd name="connsiteY4479" fmla="*/ 1872252 h 3403706"/>
              <a:gd name="connsiteX4480" fmla="*/ 11366513 w 12183480"/>
              <a:gd name="connsiteY4480" fmla="*/ 1872252 h 3403706"/>
              <a:gd name="connsiteX4481" fmla="*/ 11353733 w 12183480"/>
              <a:gd name="connsiteY4481" fmla="*/ 1872252 h 3403706"/>
              <a:gd name="connsiteX4482" fmla="*/ 11340954 w 12183480"/>
              <a:gd name="connsiteY4482" fmla="*/ 1847118 h 3403706"/>
              <a:gd name="connsiteX4483" fmla="*/ 11353733 w 12183480"/>
              <a:gd name="connsiteY4483" fmla="*/ 1834338 h 3403706"/>
              <a:gd name="connsiteX4484" fmla="*/ 11340954 w 12183480"/>
              <a:gd name="connsiteY4484" fmla="*/ 1821558 h 3403706"/>
              <a:gd name="connsiteX4485" fmla="*/ 11353733 w 12183480"/>
              <a:gd name="connsiteY4485" fmla="*/ 1808778 h 3403706"/>
              <a:gd name="connsiteX4486" fmla="*/ 11340954 w 12183480"/>
              <a:gd name="connsiteY4486" fmla="*/ 1808778 h 3403706"/>
              <a:gd name="connsiteX4487" fmla="*/ 11391647 w 12183480"/>
              <a:gd name="connsiteY4487" fmla="*/ 1821558 h 3403706"/>
              <a:gd name="connsiteX4488" fmla="*/ 11404427 w 12183480"/>
              <a:gd name="connsiteY4488" fmla="*/ 1871826 h 3403706"/>
              <a:gd name="connsiteX4489" fmla="*/ 11366513 w 12183480"/>
              <a:gd name="connsiteY4489" fmla="*/ 1872252 h 3403706"/>
              <a:gd name="connsiteX4490" fmla="*/ 11366513 w 12183480"/>
              <a:gd name="connsiteY4490" fmla="*/ 1872252 h 3403706"/>
              <a:gd name="connsiteX4491" fmla="*/ 11391647 w 12183480"/>
              <a:gd name="connsiteY4491" fmla="*/ 1771717 h 3403706"/>
              <a:gd name="connsiteX4492" fmla="*/ 11404427 w 12183480"/>
              <a:gd name="connsiteY4492" fmla="*/ 1758937 h 3403706"/>
              <a:gd name="connsiteX4493" fmla="*/ 11417206 w 12183480"/>
              <a:gd name="connsiteY4493" fmla="*/ 1771717 h 3403706"/>
              <a:gd name="connsiteX4494" fmla="*/ 11391647 w 12183480"/>
              <a:gd name="connsiteY4494" fmla="*/ 1771717 h 3403706"/>
              <a:gd name="connsiteX4495" fmla="*/ 11391647 w 12183480"/>
              <a:gd name="connsiteY4495" fmla="*/ 1771717 h 3403706"/>
              <a:gd name="connsiteX4496" fmla="*/ 11429561 w 12183480"/>
              <a:gd name="connsiteY4496" fmla="*/ 2212197 h 3403706"/>
              <a:gd name="connsiteX4497" fmla="*/ 11429561 w 12183480"/>
              <a:gd name="connsiteY4497" fmla="*/ 2199417 h 3403706"/>
              <a:gd name="connsiteX4498" fmla="*/ 11442341 w 12183480"/>
              <a:gd name="connsiteY4498" fmla="*/ 2212197 h 3403706"/>
              <a:gd name="connsiteX4499" fmla="*/ 11429561 w 12183480"/>
              <a:gd name="connsiteY4499" fmla="*/ 2212197 h 3403706"/>
              <a:gd name="connsiteX4500" fmla="*/ 11429561 w 12183480"/>
              <a:gd name="connsiteY4500" fmla="*/ 2212197 h 3403706"/>
              <a:gd name="connsiteX4501" fmla="*/ 11429561 w 12183480"/>
              <a:gd name="connsiteY4501" fmla="*/ 2212197 h 3403706"/>
              <a:gd name="connsiteX4502" fmla="*/ 11442341 w 12183480"/>
              <a:gd name="connsiteY4502" fmla="*/ 1834764 h 3403706"/>
              <a:gd name="connsiteX4503" fmla="*/ 11442341 w 12183480"/>
              <a:gd name="connsiteY4503" fmla="*/ 1821984 h 3403706"/>
              <a:gd name="connsiteX4504" fmla="*/ 11429561 w 12183480"/>
              <a:gd name="connsiteY4504" fmla="*/ 1821984 h 3403706"/>
              <a:gd name="connsiteX4505" fmla="*/ 11454694 w 12183480"/>
              <a:gd name="connsiteY4505" fmla="*/ 1821984 h 3403706"/>
              <a:gd name="connsiteX4506" fmla="*/ 11442341 w 12183480"/>
              <a:gd name="connsiteY4506" fmla="*/ 1834764 h 3403706"/>
              <a:gd name="connsiteX4507" fmla="*/ 11442341 w 12183480"/>
              <a:gd name="connsiteY4507" fmla="*/ 1834764 h 3403706"/>
              <a:gd name="connsiteX4508" fmla="*/ 11442341 w 12183480"/>
              <a:gd name="connsiteY4508" fmla="*/ 1834764 h 3403706"/>
              <a:gd name="connsiteX4509" fmla="*/ 11657469 w 12183480"/>
              <a:gd name="connsiteY4509" fmla="*/ 1935299 h 3403706"/>
              <a:gd name="connsiteX4510" fmla="*/ 11657469 w 12183480"/>
              <a:gd name="connsiteY4510" fmla="*/ 1935299 h 3403706"/>
              <a:gd name="connsiteX4511" fmla="*/ 11657469 w 12183480"/>
              <a:gd name="connsiteY4511" fmla="*/ 1935299 h 3403706"/>
              <a:gd name="connsiteX4512" fmla="*/ 11657469 w 12183480"/>
              <a:gd name="connsiteY4512" fmla="*/ 1948079 h 3403706"/>
              <a:gd name="connsiteX4513" fmla="*/ 11644689 w 12183480"/>
              <a:gd name="connsiteY4513" fmla="*/ 1948079 h 3403706"/>
              <a:gd name="connsiteX4514" fmla="*/ 11657469 w 12183480"/>
              <a:gd name="connsiteY4514" fmla="*/ 1935299 h 3403706"/>
              <a:gd name="connsiteX4515" fmla="*/ 11657469 w 12183480"/>
              <a:gd name="connsiteY4515" fmla="*/ 1935299 h 3403706"/>
              <a:gd name="connsiteX4516" fmla="*/ 11632334 w 12183480"/>
              <a:gd name="connsiteY4516" fmla="*/ 1935299 h 3403706"/>
              <a:gd name="connsiteX4517" fmla="*/ 11645114 w 12183480"/>
              <a:gd name="connsiteY4517" fmla="*/ 1922519 h 3403706"/>
              <a:gd name="connsiteX4518" fmla="*/ 11632334 w 12183480"/>
              <a:gd name="connsiteY4518" fmla="*/ 1922519 h 3403706"/>
              <a:gd name="connsiteX4519" fmla="*/ 11657469 w 12183480"/>
              <a:gd name="connsiteY4519" fmla="*/ 1935299 h 3403706"/>
              <a:gd name="connsiteX4520" fmla="*/ 11657469 w 12183480"/>
              <a:gd name="connsiteY4520" fmla="*/ 1935299 h 3403706"/>
              <a:gd name="connsiteX4521" fmla="*/ 11669822 w 12183480"/>
              <a:gd name="connsiteY4521" fmla="*/ 2237331 h 3403706"/>
              <a:gd name="connsiteX4522" fmla="*/ 11682602 w 12183480"/>
              <a:gd name="connsiteY4522" fmla="*/ 2199417 h 3403706"/>
              <a:gd name="connsiteX4523" fmla="*/ 11682602 w 12183480"/>
              <a:gd name="connsiteY4523" fmla="*/ 2212197 h 3403706"/>
              <a:gd name="connsiteX4524" fmla="*/ 11720516 w 12183480"/>
              <a:gd name="connsiteY4524" fmla="*/ 2212197 h 3403706"/>
              <a:gd name="connsiteX4525" fmla="*/ 11720516 w 12183480"/>
              <a:gd name="connsiteY4525" fmla="*/ 2212197 h 3403706"/>
              <a:gd name="connsiteX4526" fmla="*/ 11682602 w 12183480"/>
              <a:gd name="connsiteY4526" fmla="*/ 2224977 h 3403706"/>
              <a:gd name="connsiteX4527" fmla="*/ 11695382 w 12183480"/>
              <a:gd name="connsiteY4527" fmla="*/ 2262890 h 3403706"/>
              <a:gd name="connsiteX4528" fmla="*/ 11695382 w 12183480"/>
              <a:gd name="connsiteY4528" fmla="*/ 2288024 h 3403706"/>
              <a:gd name="connsiteX4529" fmla="*/ 11682602 w 12183480"/>
              <a:gd name="connsiteY4529" fmla="*/ 2288024 h 3403706"/>
              <a:gd name="connsiteX4530" fmla="*/ 11644689 w 12183480"/>
              <a:gd name="connsiteY4530" fmla="*/ 2288024 h 3403706"/>
              <a:gd name="connsiteX4531" fmla="*/ 11619554 w 12183480"/>
              <a:gd name="connsiteY4531" fmla="*/ 2224977 h 3403706"/>
              <a:gd name="connsiteX4532" fmla="*/ 11669822 w 12183480"/>
              <a:gd name="connsiteY4532" fmla="*/ 2237331 h 3403706"/>
              <a:gd name="connsiteX4533" fmla="*/ 11669822 w 12183480"/>
              <a:gd name="connsiteY4533" fmla="*/ 2237331 h 3403706"/>
              <a:gd name="connsiteX4534" fmla="*/ 11669822 w 12183480"/>
              <a:gd name="connsiteY4534" fmla="*/ 2350645 h 3403706"/>
              <a:gd name="connsiteX4535" fmla="*/ 11644689 w 12183480"/>
              <a:gd name="connsiteY4535" fmla="*/ 2363425 h 3403706"/>
              <a:gd name="connsiteX4536" fmla="*/ 11631909 w 12183480"/>
              <a:gd name="connsiteY4536" fmla="*/ 2338291 h 3403706"/>
              <a:gd name="connsiteX4537" fmla="*/ 11669822 w 12183480"/>
              <a:gd name="connsiteY4537" fmla="*/ 2350645 h 3403706"/>
              <a:gd name="connsiteX4538" fmla="*/ 11669822 w 12183480"/>
              <a:gd name="connsiteY4538" fmla="*/ 2350645 h 3403706"/>
              <a:gd name="connsiteX4539" fmla="*/ 11606775 w 12183480"/>
              <a:gd name="connsiteY4539" fmla="*/ 1922945 h 3403706"/>
              <a:gd name="connsiteX4540" fmla="*/ 11606775 w 12183480"/>
              <a:gd name="connsiteY4540" fmla="*/ 1935725 h 3403706"/>
              <a:gd name="connsiteX4541" fmla="*/ 11593995 w 12183480"/>
              <a:gd name="connsiteY4541" fmla="*/ 1935725 h 3403706"/>
              <a:gd name="connsiteX4542" fmla="*/ 11606775 w 12183480"/>
              <a:gd name="connsiteY4542" fmla="*/ 1922945 h 3403706"/>
              <a:gd name="connsiteX4543" fmla="*/ 11606775 w 12183480"/>
              <a:gd name="connsiteY4543" fmla="*/ 1922945 h 3403706"/>
              <a:gd name="connsiteX4544" fmla="*/ 11606775 w 12183480"/>
              <a:gd name="connsiteY4544" fmla="*/ 1922945 h 3403706"/>
              <a:gd name="connsiteX4545" fmla="*/ 11568861 w 12183480"/>
              <a:gd name="connsiteY4545" fmla="*/ 2426047 h 3403706"/>
              <a:gd name="connsiteX4546" fmla="*/ 11568861 w 12183480"/>
              <a:gd name="connsiteY4546" fmla="*/ 2426047 h 3403706"/>
              <a:gd name="connsiteX4547" fmla="*/ 11556081 w 12183480"/>
              <a:gd name="connsiteY4547" fmla="*/ 2438827 h 3403706"/>
              <a:gd name="connsiteX4548" fmla="*/ 11568861 w 12183480"/>
              <a:gd name="connsiteY4548" fmla="*/ 2426047 h 3403706"/>
              <a:gd name="connsiteX4549" fmla="*/ 11568861 w 12183480"/>
              <a:gd name="connsiteY4549" fmla="*/ 2426047 h 3403706"/>
              <a:gd name="connsiteX4550" fmla="*/ 11568861 w 12183480"/>
              <a:gd name="connsiteY4550" fmla="*/ 2426047 h 3403706"/>
              <a:gd name="connsiteX4551" fmla="*/ 11530948 w 12183480"/>
              <a:gd name="connsiteY4551" fmla="*/ 1910166 h 3403706"/>
              <a:gd name="connsiteX4552" fmla="*/ 11530948 w 12183480"/>
              <a:gd name="connsiteY4552" fmla="*/ 1910166 h 3403706"/>
              <a:gd name="connsiteX4553" fmla="*/ 11518168 w 12183480"/>
              <a:gd name="connsiteY4553" fmla="*/ 1910166 h 3403706"/>
              <a:gd name="connsiteX4554" fmla="*/ 11530948 w 12183480"/>
              <a:gd name="connsiteY4554" fmla="*/ 1910166 h 3403706"/>
              <a:gd name="connsiteX4555" fmla="*/ 11530948 w 12183480"/>
              <a:gd name="connsiteY4555" fmla="*/ 1910166 h 3403706"/>
              <a:gd name="connsiteX4556" fmla="*/ 11530948 w 12183480"/>
              <a:gd name="connsiteY4556" fmla="*/ 1910166 h 3403706"/>
              <a:gd name="connsiteX4557" fmla="*/ 11619554 w 12183480"/>
              <a:gd name="connsiteY4557" fmla="*/ 3156203 h 3403706"/>
              <a:gd name="connsiteX4558" fmla="*/ 11619554 w 12183480"/>
              <a:gd name="connsiteY4558" fmla="*/ 3118290 h 3403706"/>
              <a:gd name="connsiteX4559" fmla="*/ 11632334 w 12183480"/>
              <a:gd name="connsiteY4559" fmla="*/ 3131070 h 3403706"/>
              <a:gd name="connsiteX4560" fmla="*/ 11632334 w 12183480"/>
              <a:gd name="connsiteY4560" fmla="*/ 3118290 h 3403706"/>
              <a:gd name="connsiteX4561" fmla="*/ 11657469 w 12183480"/>
              <a:gd name="connsiteY4561" fmla="*/ 3118290 h 3403706"/>
              <a:gd name="connsiteX4562" fmla="*/ 11619554 w 12183480"/>
              <a:gd name="connsiteY4562" fmla="*/ 3156203 h 3403706"/>
              <a:gd name="connsiteX4563" fmla="*/ 11619554 w 12183480"/>
              <a:gd name="connsiteY4563" fmla="*/ 3156203 h 3403706"/>
              <a:gd name="connsiteX4564" fmla="*/ 11695382 w 12183480"/>
              <a:gd name="connsiteY4564" fmla="*/ 2577275 h 3403706"/>
              <a:gd name="connsiteX4565" fmla="*/ 11695382 w 12183480"/>
              <a:gd name="connsiteY4565" fmla="*/ 2602409 h 3403706"/>
              <a:gd name="connsiteX4566" fmla="*/ 11682602 w 12183480"/>
              <a:gd name="connsiteY4566" fmla="*/ 2615189 h 3403706"/>
              <a:gd name="connsiteX4567" fmla="*/ 11682602 w 12183480"/>
              <a:gd name="connsiteY4567" fmla="*/ 2615189 h 3403706"/>
              <a:gd name="connsiteX4568" fmla="*/ 11657469 w 12183480"/>
              <a:gd name="connsiteY4568" fmla="*/ 2602409 h 3403706"/>
              <a:gd name="connsiteX4569" fmla="*/ 11606775 w 12183480"/>
              <a:gd name="connsiteY4569" fmla="*/ 2640322 h 3403706"/>
              <a:gd name="connsiteX4570" fmla="*/ 11606775 w 12183480"/>
              <a:gd name="connsiteY4570" fmla="*/ 2640322 h 3403706"/>
              <a:gd name="connsiteX4571" fmla="*/ 11593995 w 12183480"/>
              <a:gd name="connsiteY4571" fmla="*/ 2678236 h 3403706"/>
              <a:gd name="connsiteX4572" fmla="*/ 11556081 w 12183480"/>
              <a:gd name="connsiteY4572" fmla="*/ 2678236 h 3403706"/>
              <a:gd name="connsiteX4573" fmla="*/ 11543302 w 12183480"/>
              <a:gd name="connsiteY4573" fmla="*/ 2678236 h 3403706"/>
              <a:gd name="connsiteX4574" fmla="*/ 11543302 w 12183480"/>
              <a:gd name="connsiteY4574" fmla="*/ 2640322 h 3403706"/>
              <a:gd name="connsiteX4575" fmla="*/ 11556081 w 12183480"/>
              <a:gd name="connsiteY4575" fmla="*/ 2640322 h 3403706"/>
              <a:gd name="connsiteX4576" fmla="*/ 11543302 w 12183480"/>
              <a:gd name="connsiteY4576" fmla="*/ 2615189 h 3403706"/>
              <a:gd name="connsiteX4577" fmla="*/ 11556081 w 12183480"/>
              <a:gd name="connsiteY4577" fmla="*/ 2602409 h 3403706"/>
              <a:gd name="connsiteX4578" fmla="*/ 11556081 w 12183480"/>
              <a:gd name="connsiteY4578" fmla="*/ 2577275 h 3403706"/>
              <a:gd name="connsiteX4579" fmla="*/ 11581215 w 12183480"/>
              <a:gd name="connsiteY4579" fmla="*/ 2552141 h 3403706"/>
              <a:gd name="connsiteX4580" fmla="*/ 11581215 w 12183480"/>
              <a:gd name="connsiteY4580" fmla="*/ 2552141 h 3403706"/>
              <a:gd name="connsiteX4581" fmla="*/ 11568435 w 12183480"/>
              <a:gd name="connsiteY4581" fmla="*/ 2552141 h 3403706"/>
              <a:gd name="connsiteX4582" fmla="*/ 11593569 w 12183480"/>
              <a:gd name="connsiteY4582" fmla="*/ 2539361 h 3403706"/>
              <a:gd name="connsiteX4583" fmla="*/ 11568435 w 12183480"/>
              <a:gd name="connsiteY4583" fmla="*/ 2514228 h 3403706"/>
              <a:gd name="connsiteX4584" fmla="*/ 11517742 w 12183480"/>
              <a:gd name="connsiteY4584" fmla="*/ 2527008 h 3403706"/>
              <a:gd name="connsiteX4585" fmla="*/ 11530522 w 12183480"/>
              <a:gd name="connsiteY4585" fmla="*/ 2539788 h 3403706"/>
              <a:gd name="connsiteX4586" fmla="*/ 11530522 w 12183480"/>
              <a:gd name="connsiteY4586" fmla="*/ 2552567 h 3403706"/>
              <a:gd name="connsiteX4587" fmla="*/ 11505388 w 12183480"/>
              <a:gd name="connsiteY4587" fmla="*/ 2527434 h 3403706"/>
              <a:gd name="connsiteX4588" fmla="*/ 11530522 w 12183480"/>
              <a:gd name="connsiteY4588" fmla="*/ 2514654 h 3403706"/>
              <a:gd name="connsiteX4589" fmla="*/ 11517742 w 12183480"/>
              <a:gd name="connsiteY4589" fmla="*/ 2501874 h 3403706"/>
              <a:gd name="connsiteX4590" fmla="*/ 11568435 w 12183480"/>
              <a:gd name="connsiteY4590" fmla="*/ 2501874 h 3403706"/>
              <a:gd name="connsiteX4591" fmla="*/ 11555655 w 12183480"/>
              <a:gd name="connsiteY4591" fmla="*/ 2476740 h 3403706"/>
              <a:gd name="connsiteX4592" fmla="*/ 11542875 w 12183480"/>
              <a:gd name="connsiteY4592" fmla="*/ 2476740 h 3403706"/>
              <a:gd name="connsiteX4593" fmla="*/ 11542875 w 12183480"/>
              <a:gd name="connsiteY4593" fmla="*/ 2438827 h 3403706"/>
              <a:gd name="connsiteX4594" fmla="*/ 11555655 w 12183480"/>
              <a:gd name="connsiteY4594" fmla="*/ 2463960 h 3403706"/>
              <a:gd name="connsiteX4595" fmla="*/ 11593569 w 12183480"/>
              <a:gd name="connsiteY4595" fmla="*/ 2451180 h 3403706"/>
              <a:gd name="connsiteX4596" fmla="*/ 11593569 w 12183480"/>
              <a:gd name="connsiteY4596" fmla="*/ 2463960 h 3403706"/>
              <a:gd name="connsiteX4597" fmla="*/ 11568435 w 12183480"/>
              <a:gd name="connsiteY4597" fmla="*/ 2489094 h 3403706"/>
              <a:gd name="connsiteX4598" fmla="*/ 11581215 w 12183480"/>
              <a:gd name="connsiteY4598" fmla="*/ 2514228 h 3403706"/>
              <a:gd name="connsiteX4599" fmla="*/ 11619129 w 12183480"/>
              <a:gd name="connsiteY4599" fmla="*/ 2514228 h 3403706"/>
              <a:gd name="connsiteX4600" fmla="*/ 11593995 w 12183480"/>
              <a:gd name="connsiteY4600" fmla="*/ 2527008 h 3403706"/>
              <a:gd name="connsiteX4601" fmla="*/ 11593995 w 12183480"/>
              <a:gd name="connsiteY4601" fmla="*/ 2539788 h 3403706"/>
              <a:gd name="connsiteX4602" fmla="*/ 11631909 w 12183480"/>
              <a:gd name="connsiteY4602" fmla="*/ 2539788 h 3403706"/>
              <a:gd name="connsiteX4603" fmla="*/ 11619129 w 12183480"/>
              <a:gd name="connsiteY4603" fmla="*/ 2489520 h 3403706"/>
              <a:gd name="connsiteX4604" fmla="*/ 11644262 w 12183480"/>
              <a:gd name="connsiteY4604" fmla="*/ 2489520 h 3403706"/>
              <a:gd name="connsiteX4605" fmla="*/ 11631482 w 12183480"/>
              <a:gd name="connsiteY4605" fmla="*/ 2476740 h 3403706"/>
              <a:gd name="connsiteX4606" fmla="*/ 11669397 w 12183480"/>
              <a:gd name="connsiteY4606" fmla="*/ 2476740 h 3403706"/>
              <a:gd name="connsiteX4607" fmla="*/ 11669397 w 12183480"/>
              <a:gd name="connsiteY4607" fmla="*/ 2489520 h 3403706"/>
              <a:gd name="connsiteX4608" fmla="*/ 11644262 w 12183480"/>
              <a:gd name="connsiteY4608" fmla="*/ 2539788 h 3403706"/>
              <a:gd name="connsiteX4609" fmla="*/ 11669397 w 12183480"/>
              <a:gd name="connsiteY4609" fmla="*/ 2539788 h 3403706"/>
              <a:gd name="connsiteX4610" fmla="*/ 11707310 w 12183480"/>
              <a:gd name="connsiteY4610" fmla="*/ 2552567 h 3403706"/>
              <a:gd name="connsiteX4611" fmla="*/ 11707310 w 12183480"/>
              <a:gd name="connsiteY4611" fmla="*/ 2552567 h 3403706"/>
              <a:gd name="connsiteX4612" fmla="*/ 11732443 w 12183480"/>
              <a:gd name="connsiteY4612" fmla="*/ 2539788 h 3403706"/>
              <a:gd name="connsiteX4613" fmla="*/ 11757578 w 12183480"/>
              <a:gd name="connsiteY4613" fmla="*/ 2552567 h 3403706"/>
              <a:gd name="connsiteX4614" fmla="*/ 11695382 w 12183480"/>
              <a:gd name="connsiteY4614" fmla="*/ 2577275 h 3403706"/>
              <a:gd name="connsiteX4615" fmla="*/ 11695382 w 12183480"/>
              <a:gd name="connsiteY4615" fmla="*/ 2577275 h 3403706"/>
              <a:gd name="connsiteX4616" fmla="*/ 11998691 w 12183480"/>
              <a:gd name="connsiteY4616" fmla="*/ 2690590 h 3403706"/>
              <a:gd name="connsiteX4617" fmla="*/ 12011471 w 12183480"/>
              <a:gd name="connsiteY4617" fmla="*/ 2690590 h 3403706"/>
              <a:gd name="connsiteX4618" fmla="*/ 11998691 w 12183480"/>
              <a:gd name="connsiteY4618" fmla="*/ 2690590 h 3403706"/>
              <a:gd name="connsiteX4619" fmla="*/ 11998691 w 12183480"/>
              <a:gd name="connsiteY4619" fmla="*/ 2690590 h 3403706"/>
              <a:gd name="connsiteX4620" fmla="*/ 11998691 w 12183480"/>
              <a:gd name="connsiteY4620" fmla="*/ 2690590 h 3403706"/>
              <a:gd name="connsiteX4621" fmla="*/ 11998691 w 12183480"/>
              <a:gd name="connsiteY4621" fmla="*/ 2690590 h 340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Lst>
            <a:rect l="l" t="t" r="r" b="b"/>
            <a:pathLst>
              <a:path w="12183480" h="3403706">
                <a:moveTo>
                  <a:pt x="12150346" y="2426047"/>
                </a:moveTo>
                <a:cubicBezTo>
                  <a:pt x="12175479" y="2413267"/>
                  <a:pt x="12175479" y="2413267"/>
                  <a:pt x="12175479" y="2413267"/>
                </a:cubicBezTo>
                <a:lnTo>
                  <a:pt x="12162699" y="2413267"/>
                </a:lnTo>
                <a:lnTo>
                  <a:pt x="12149919" y="2400487"/>
                </a:lnTo>
                <a:cubicBezTo>
                  <a:pt x="12137139" y="2413267"/>
                  <a:pt x="12124786" y="2400487"/>
                  <a:pt x="12137139" y="2413267"/>
                </a:cubicBezTo>
                <a:cubicBezTo>
                  <a:pt x="12137139" y="2426047"/>
                  <a:pt x="12124359" y="2413267"/>
                  <a:pt x="12112006" y="2413267"/>
                </a:cubicBezTo>
                <a:cubicBezTo>
                  <a:pt x="12175054" y="2362999"/>
                  <a:pt x="12061313" y="2413267"/>
                  <a:pt x="12074093" y="2375353"/>
                </a:cubicBezTo>
                <a:cubicBezTo>
                  <a:pt x="12048958" y="2375353"/>
                  <a:pt x="12048958" y="2375353"/>
                  <a:pt x="12048958" y="2375353"/>
                </a:cubicBezTo>
                <a:lnTo>
                  <a:pt x="12048958" y="2375353"/>
                </a:lnTo>
                <a:cubicBezTo>
                  <a:pt x="12023825" y="2362573"/>
                  <a:pt x="12011045" y="2375353"/>
                  <a:pt x="11998265" y="2362573"/>
                </a:cubicBezTo>
                <a:cubicBezTo>
                  <a:pt x="11998265" y="2349793"/>
                  <a:pt x="11998265" y="2349793"/>
                  <a:pt x="11985485" y="2337440"/>
                </a:cubicBezTo>
                <a:cubicBezTo>
                  <a:pt x="11998265" y="2337440"/>
                  <a:pt x="11998265" y="2337440"/>
                  <a:pt x="11998265" y="2337440"/>
                </a:cubicBezTo>
                <a:cubicBezTo>
                  <a:pt x="12023399" y="2362573"/>
                  <a:pt x="12048958" y="2324660"/>
                  <a:pt x="12074093" y="2324660"/>
                </a:cubicBezTo>
                <a:lnTo>
                  <a:pt x="12074093" y="2324660"/>
                </a:lnTo>
                <a:cubicBezTo>
                  <a:pt x="12061313" y="2324660"/>
                  <a:pt x="12061313" y="2324660"/>
                  <a:pt x="12061313" y="2324660"/>
                </a:cubicBezTo>
                <a:cubicBezTo>
                  <a:pt x="12048533" y="2324660"/>
                  <a:pt x="12048533" y="2324660"/>
                  <a:pt x="12036178" y="2311880"/>
                </a:cubicBezTo>
                <a:cubicBezTo>
                  <a:pt x="12036178" y="2324660"/>
                  <a:pt x="12036178" y="2324660"/>
                  <a:pt x="12036178" y="2324660"/>
                </a:cubicBezTo>
                <a:cubicBezTo>
                  <a:pt x="12036178" y="2311880"/>
                  <a:pt x="12036178" y="2311880"/>
                  <a:pt x="12036178" y="2311880"/>
                </a:cubicBezTo>
                <a:cubicBezTo>
                  <a:pt x="12036178" y="2311880"/>
                  <a:pt x="12023399" y="2299100"/>
                  <a:pt x="12036178" y="2299100"/>
                </a:cubicBezTo>
                <a:cubicBezTo>
                  <a:pt x="12036178" y="2299100"/>
                  <a:pt x="12036178" y="2299100"/>
                  <a:pt x="12048958" y="2299100"/>
                </a:cubicBezTo>
                <a:cubicBezTo>
                  <a:pt x="12023825" y="2286320"/>
                  <a:pt x="12023825" y="2286320"/>
                  <a:pt x="12023825" y="2286320"/>
                </a:cubicBezTo>
                <a:cubicBezTo>
                  <a:pt x="12036605" y="2273540"/>
                  <a:pt x="12036605" y="2273540"/>
                  <a:pt x="12036605" y="2273540"/>
                </a:cubicBezTo>
                <a:cubicBezTo>
                  <a:pt x="12061738" y="2273540"/>
                  <a:pt x="12036605" y="2260760"/>
                  <a:pt x="12036605" y="2248406"/>
                </a:cubicBezTo>
                <a:cubicBezTo>
                  <a:pt x="12036605" y="2273540"/>
                  <a:pt x="12036605" y="2273540"/>
                  <a:pt x="12036605" y="2273540"/>
                </a:cubicBezTo>
                <a:cubicBezTo>
                  <a:pt x="12011471" y="2260760"/>
                  <a:pt x="12011471" y="2260760"/>
                  <a:pt x="12011471" y="2260760"/>
                </a:cubicBezTo>
                <a:cubicBezTo>
                  <a:pt x="11998691" y="2235626"/>
                  <a:pt x="12036605" y="2235626"/>
                  <a:pt x="12049385" y="2210493"/>
                </a:cubicBezTo>
                <a:cubicBezTo>
                  <a:pt x="12036605" y="2210493"/>
                  <a:pt x="12036605" y="2210493"/>
                  <a:pt x="12036605" y="2210493"/>
                </a:cubicBezTo>
                <a:cubicBezTo>
                  <a:pt x="12049385" y="2197713"/>
                  <a:pt x="11998691" y="2185359"/>
                  <a:pt x="12023825" y="2172579"/>
                </a:cubicBezTo>
                <a:cubicBezTo>
                  <a:pt x="12023825" y="2172579"/>
                  <a:pt x="12023825" y="2172579"/>
                  <a:pt x="12036605" y="2172579"/>
                </a:cubicBezTo>
                <a:cubicBezTo>
                  <a:pt x="12061738" y="2185359"/>
                  <a:pt x="12036605" y="2147445"/>
                  <a:pt x="12049385" y="2134665"/>
                </a:cubicBezTo>
                <a:cubicBezTo>
                  <a:pt x="12036605" y="2134665"/>
                  <a:pt x="12024250" y="2109532"/>
                  <a:pt x="12011471" y="2121885"/>
                </a:cubicBezTo>
                <a:cubicBezTo>
                  <a:pt x="11998691" y="2121885"/>
                  <a:pt x="11986337" y="2121885"/>
                  <a:pt x="11998691" y="2109106"/>
                </a:cubicBezTo>
                <a:cubicBezTo>
                  <a:pt x="11998691" y="2109106"/>
                  <a:pt x="12011471" y="2096326"/>
                  <a:pt x="12023825" y="2096326"/>
                </a:cubicBezTo>
                <a:cubicBezTo>
                  <a:pt x="11973131" y="2096326"/>
                  <a:pt x="12023825" y="2071192"/>
                  <a:pt x="12011045" y="2058412"/>
                </a:cubicBezTo>
                <a:cubicBezTo>
                  <a:pt x="11985911" y="2045632"/>
                  <a:pt x="11985911" y="2045632"/>
                  <a:pt x="11985911" y="2045632"/>
                </a:cubicBezTo>
                <a:cubicBezTo>
                  <a:pt x="11998691" y="2045632"/>
                  <a:pt x="11973131" y="2032852"/>
                  <a:pt x="11998691" y="2032852"/>
                </a:cubicBezTo>
                <a:lnTo>
                  <a:pt x="11998691" y="2032852"/>
                </a:lnTo>
                <a:lnTo>
                  <a:pt x="12011471" y="2032852"/>
                </a:lnTo>
                <a:cubicBezTo>
                  <a:pt x="11986337" y="2032852"/>
                  <a:pt x="11948424" y="2020072"/>
                  <a:pt x="11948424" y="2045632"/>
                </a:cubicBezTo>
                <a:cubicBezTo>
                  <a:pt x="11935644" y="2032852"/>
                  <a:pt x="11935644" y="2032852"/>
                  <a:pt x="11935644" y="2032852"/>
                </a:cubicBezTo>
                <a:lnTo>
                  <a:pt x="11935644" y="2020072"/>
                </a:lnTo>
                <a:cubicBezTo>
                  <a:pt x="11910510" y="2032852"/>
                  <a:pt x="11910510" y="2032852"/>
                  <a:pt x="11910510" y="2032852"/>
                </a:cubicBezTo>
                <a:cubicBezTo>
                  <a:pt x="11897730" y="2032852"/>
                  <a:pt x="11885376" y="2020072"/>
                  <a:pt x="11872597" y="2007719"/>
                </a:cubicBezTo>
                <a:cubicBezTo>
                  <a:pt x="11872597" y="2020498"/>
                  <a:pt x="11872597" y="2020498"/>
                  <a:pt x="11872597" y="2020498"/>
                </a:cubicBezTo>
                <a:cubicBezTo>
                  <a:pt x="11821902" y="1982585"/>
                  <a:pt x="11821902" y="1982585"/>
                  <a:pt x="11821902" y="1982585"/>
                </a:cubicBezTo>
                <a:lnTo>
                  <a:pt x="11834682" y="1982585"/>
                </a:lnTo>
                <a:cubicBezTo>
                  <a:pt x="11821902" y="1969805"/>
                  <a:pt x="11821902" y="1969805"/>
                  <a:pt x="11821902" y="1969805"/>
                </a:cubicBezTo>
                <a:cubicBezTo>
                  <a:pt x="11834682" y="1969805"/>
                  <a:pt x="11834682" y="1957025"/>
                  <a:pt x="11847037" y="1969805"/>
                </a:cubicBezTo>
                <a:cubicBezTo>
                  <a:pt x="11872170" y="1944671"/>
                  <a:pt x="11821902" y="1944671"/>
                  <a:pt x="11809123" y="1931891"/>
                </a:cubicBezTo>
                <a:cubicBezTo>
                  <a:pt x="11821902" y="1919111"/>
                  <a:pt x="11821902" y="1919111"/>
                  <a:pt x="11821902" y="1919111"/>
                </a:cubicBezTo>
                <a:cubicBezTo>
                  <a:pt x="11809123" y="1919111"/>
                  <a:pt x="11809123" y="1919111"/>
                  <a:pt x="11809123" y="1919111"/>
                </a:cubicBezTo>
                <a:cubicBezTo>
                  <a:pt x="11834257" y="1919111"/>
                  <a:pt x="11821902" y="1893978"/>
                  <a:pt x="11821902" y="1893978"/>
                </a:cubicBezTo>
                <a:cubicBezTo>
                  <a:pt x="11834682" y="1893978"/>
                  <a:pt x="11834682" y="1881198"/>
                  <a:pt x="11847037" y="1881198"/>
                </a:cubicBezTo>
                <a:cubicBezTo>
                  <a:pt x="11834257" y="1868418"/>
                  <a:pt x="11834257" y="1868418"/>
                  <a:pt x="11834257" y="1868418"/>
                </a:cubicBezTo>
                <a:lnTo>
                  <a:pt x="11847037" y="1868418"/>
                </a:lnTo>
                <a:cubicBezTo>
                  <a:pt x="11847037" y="1855638"/>
                  <a:pt x="11821902" y="1855638"/>
                  <a:pt x="11834257" y="1843284"/>
                </a:cubicBezTo>
                <a:lnTo>
                  <a:pt x="11834257" y="1843284"/>
                </a:lnTo>
                <a:cubicBezTo>
                  <a:pt x="11834257" y="1830504"/>
                  <a:pt x="11834257" y="1830504"/>
                  <a:pt x="11834257" y="1830504"/>
                </a:cubicBezTo>
                <a:cubicBezTo>
                  <a:pt x="11834257" y="1830504"/>
                  <a:pt x="11821477" y="1830504"/>
                  <a:pt x="11809123" y="1830504"/>
                </a:cubicBezTo>
                <a:cubicBezTo>
                  <a:pt x="11821902" y="1805371"/>
                  <a:pt x="11783989" y="1805371"/>
                  <a:pt x="11771209" y="1805371"/>
                </a:cubicBezTo>
                <a:cubicBezTo>
                  <a:pt x="11771209" y="1792591"/>
                  <a:pt x="11796343" y="1792591"/>
                  <a:pt x="11809123" y="1792591"/>
                </a:cubicBezTo>
                <a:cubicBezTo>
                  <a:pt x="11809123" y="1779811"/>
                  <a:pt x="11809123" y="1779811"/>
                  <a:pt x="11809123" y="1779811"/>
                </a:cubicBezTo>
                <a:cubicBezTo>
                  <a:pt x="11796343" y="1779811"/>
                  <a:pt x="11783989" y="1754677"/>
                  <a:pt x="11758429" y="1767031"/>
                </a:cubicBezTo>
                <a:cubicBezTo>
                  <a:pt x="11745650" y="1741897"/>
                  <a:pt x="11745650" y="1741897"/>
                  <a:pt x="11745650" y="1741897"/>
                </a:cubicBezTo>
                <a:cubicBezTo>
                  <a:pt x="11770783" y="1741897"/>
                  <a:pt x="11770783" y="1741897"/>
                  <a:pt x="11770783" y="1741897"/>
                </a:cubicBezTo>
                <a:cubicBezTo>
                  <a:pt x="11770783" y="1729117"/>
                  <a:pt x="11770783" y="1729117"/>
                  <a:pt x="11770783" y="1729117"/>
                </a:cubicBezTo>
                <a:cubicBezTo>
                  <a:pt x="11770783" y="1729117"/>
                  <a:pt x="11783563" y="1729117"/>
                  <a:pt x="11783563" y="1716337"/>
                </a:cubicBezTo>
                <a:cubicBezTo>
                  <a:pt x="11783563" y="1716337"/>
                  <a:pt x="11770783" y="1729117"/>
                  <a:pt x="11770783" y="1716337"/>
                </a:cubicBezTo>
                <a:lnTo>
                  <a:pt x="11770783" y="1716337"/>
                </a:lnTo>
                <a:cubicBezTo>
                  <a:pt x="11745650" y="1716337"/>
                  <a:pt x="11745650" y="1716337"/>
                  <a:pt x="11745650" y="1716337"/>
                </a:cubicBezTo>
                <a:cubicBezTo>
                  <a:pt x="11745650" y="1703558"/>
                  <a:pt x="11745650" y="1703558"/>
                  <a:pt x="11745650" y="1703558"/>
                </a:cubicBezTo>
                <a:cubicBezTo>
                  <a:pt x="11758429" y="1703558"/>
                  <a:pt x="11758429" y="1703558"/>
                  <a:pt x="11770783" y="1703558"/>
                </a:cubicBezTo>
                <a:cubicBezTo>
                  <a:pt x="11770783" y="1690778"/>
                  <a:pt x="11770783" y="1690778"/>
                  <a:pt x="11770783" y="1690778"/>
                </a:cubicBezTo>
                <a:lnTo>
                  <a:pt x="11770783" y="1690778"/>
                </a:lnTo>
                <a:cubicBezTo>
                  <a:pt x="11758003" y="1677998"/>
                  <a:pt x="11770783" y="1652864"/>
                  <a:pt x="11758003" y="1652864"/>
                </a:cubicBezTo>
                <a:cubicBezTo>
                  <a:pt x="11783137" y="1640084"/>
                  <a:pt x="11783137" y="1640084"/>
                  <a:pt x="11783137" y="1640084"/>
                </a:cubicBezTo>
                <a:cubicBezTo>
                  <a:pt x="11795917" y="1627304"/>
                  <a:pt x="11783137" y="1627304"/>
                  <a:pt x="11770358" y="1614950"/>
                </a:cubicBezTo>
                <a:cubicBezTo>
                  <a:pt x="11795491" y="1614950"/>
                  <a:pt x="11783137" y="1602170"/>
                  <a:pt x="11783137" y="1602170"/>
                </a:cubicBezTo>
                <a:cubicBezTo>
                  <a:pt x="11821051" y="1589391"/>
                  <a:pt x="11795917" y="1551903"/>
                  <a:pt x="11808271" y="1526769"/>
                </a:cubicBezTo>
                <a:cubicBezTo>
                  <a:pt x="11795491" y="1526769"/>
                  <a:pt x="11795491" y="1539549"/>
                  <a:pt x="11795491" y="1551903"/>
                </a:cubicBezTo>
                <a:cubicBezTo>
                  <a:pt x="11782711" y="1551903"/>
                  <a:pt x="11782711" y="1564683"/>
                  <a:pt x="11782711" y="1577037"/>
                </a:cubicBezTo>
                <a:cubicBezTo>
                  <a:pt x="11744798" y="1589817"/>
                  <a:pt x="11757578" y="1627304"/>
                  <a:pt x="11732018" y="1640084"/>
                </a:cubicBezTo>
                <a:cubicBezTo>
                  <a:pt x="11694104" y="1665218"/>
                  <a:pt x="11732018" y="1703132"/>
                  <a:pt x="11668970" y="1715485"/>
                </a:cubicBezTo>
                <a:cubicBezTo>
                  <a:pt x="11681750" y="1728265"/>
                  <a:pt x="11694104" y="1728265"/>
                  <a:pt x="11706884" y="1728265"/>
                </a:cubicBezTo>
                <a:lnTo>
                  <a:pt x="11706884" y="1728265"/>
                </a:lnTo>
                <a:cubicBezTo>
                  <a:pt x="11706884" y="1741045"/>
                  <a:pt x="11694104" y="1741045"/>
                  <a:pt x="11694104" y="1741045"/>
                </a:cubicBezTo>
                <a:cubicBezTo>
                  <a:pt x="11706884" y="1741045"/>
                  <a:pt x="11668970" y="1741045"/>
                  <a:pt x="11681324" y="1753825"/>
                </a:cubicBezTo>
                <a:cubicBezTo>
                  <a:pt x="11706458" y="1741045"/>
                  <a:pt x="11706458" y="1741045"/>
                  <a:pt x="11706458" y="1741045"/>
                </a:cubicBezTo>
                <a:cubicBezTo>
                  <a:pt x="11706458" y="1766179"/>
                  <a:pt x="11655764" y="1766179"/>
                  <a:pt x="11668544" y="1778959"/>
                </a:cubicBezTo>
                <a:cubicBezTo>
                  <a:pt x="11668544" y="1804093"/>
                  <a:pt x="11630631" y="1804093"/>
                  <a:pt x="11668544" y="1816872"/>
                </a:cubicBezTo>
                <a:cubicBezTo>
                  <a:pt x="11655764" y="1829652"/>
                  <a:pt x="11655764" y="1829652"/>
                  <a:pt x="11655764" y="1829652"/>
                </a:cubicBezTo>
                <a:cubicBezTo>
                  <a:pt x="11680898" y="1842432"/>
                  <a:pt x="11680898" y="1842432"/>
                  <a:pt x="11680898" y="1842432"/>
                </a:cubicBezTo>
                <a:cubicBezTo>
                  <a:pt x="11655764" y="1855212"/>
                  <a:pt x="11655764" y="1855212"/>
                  <a:pt x="11655764" y="1855212"/>
                </a:cubicBezTo>
                <a:cubicBezTo>
                  <a:pt x="11668544" y="1855212"/>
                  <a:pt x="11668544" y="1855212"/>
                  <a:pt x="11668544" y="1855212"/>
                </a:cubicBezTo>
                <a:cubicBezTo>
                  <a:pt x="11681324" y="1855212"/>
                  <a:pt x="11668544" y="1867992"/>
                  <a:pt x="11668544" y="1867992"/>
                </a:cubicBezTo>
                <a:cubicBezTo>
                  <a:pt x="11643411" y="1893126"/>
                  <a:pt x="11617851" y="1880772"/>
                  <a:pt x="11592717" y="1880772"/>
                </a:cubicBezTo>
                <a:cubicBezTo>
                  <a:pt x="11617851" y="1867992"/>
                  <a:pt x="11617851" y="1867992"/>
                  <a:pt x="11617851" y="1867992"/>
                </a:cubicBezTo>
                <a:cubicBezTo>
                  <a:pt x="11605071" y="1855212"/>
                  <a:pt x="11605071" y="1855212"/>
                  <a:pt x="11605071" y="1855212"/>
                </a:cubicBezTo>
                <a:lnTo>
                  <a:pt x="11605071" y="1855212"/>
                </a:lnTo>
                <a:cubicBezTo>
                  <a:pt x="11605071" y="1855212"/>
                  <a:pt x="11605071" y="1855212"/>
                  <a:pt x="11592291" y="1842432"/>
                </a:cubicBezTo>
                <a:cubicBezTo>
                  <a:pt x="11592291" y="1842432"/>
                  <a:pt x="11592291" y="1842432"/>
                  <a:pt x="11605071" y="1829652"/>
                </a:cubicBezTo>
                <a:lnTo>
                  <a:pt x="11617851" y="1842432"/>
                </a:lnTo>
                <a:cubicBezTo>
                  <a:pt x="11630631" y="1842432"/>
                  <a:pt x="11630631" y="1829652"/>
                  <a:pt x="11630631" y="1817298"/>
                </a:cubicBezTo>
                <a:cubicBezTo>
                  <a:pt x="11630631" y="1830078"/>
                  <a:pt x="11605497" y="1817298"/>
                  <a:pt x="11592717" y="1817298"/>
                </a:cubicBezTo>
                <a:cubicBezTo>
                  <a:pt x="11592717" y="1817298"/>
                  <a:pt x="11605497" y="1817298"/>
                  <a:pt x="11605497" y="1804518"/>
                </a:cubicBezTo>
                <a:cubicBezTo>
                  <a:pt x="11580363" y="1817298"/>
                  <a:pt x="11580363" y="1817298"/>
                  <a:pt x="11580363" y="1817298"/>
                </a:cubicBezTo>
                <a:lnTo>
                  <a:pt x="11580363" y="1817298"/>
                </a:lnTo>
                <a:cubicBezTo>
                  <a:pt x="11567583" y="1804518"/>
                  <a:pt x="11567583" y="1792165"/>
                  <a:pt x="11580363" y="1792165"/>
                </a:cubicBezTo>
                <a:cubicBezTo>
                  <a:pt x="11593143" y="1792165"/>
                  <a:pt x="11593143" y="1792165"/>
                  <a:pt x="11593143" y="1792165"/>
                </a:cubicBezTo>
                <a:cubicBezTo>
                  <a:pt x="11605923" y="1792165"/>
                  <a:pt x="11605923" y="1792165"/>
                  <a:pt x="11605923" y="1792165"/>
                </a:cubicBezTo>
                <a:cubicBezTo>
                  <a:pt x="11605923" y="1779385"/>
                  <a:pt x="11618703" y="1779385"/>
                  <a:pt x="11631057" y="1779385"/>
                </a:cubicBezTo>
                <a:cubicBezTo>
                  <a:pt x="11631057" y="1766605"/>
                  <a:pt x="11631057" y="1766605"/>
                  <a:pt x="11631057" y="1766605"/>
                </a:cubicBezTo>
                <a:cubicBezTo>
                  <a:pt x="11643837" y="1753825"/>
                  <a:pt x="11643837" y="1753825"/>
                  <a:pt x="11643837" y="1753825"/>
                </a:cubicBezTo>
                <a:cubicBezTo>
                  <a:pt x="11631057" y="1753825"/>
                  <a:pt x="11618703" y="1753825"/>
                  <a:pt x="11593143" y="1741045"/>
                </a:cubicBezTo>
                <a:cubicBezTo>
                  <a:pt x="11605923" y="1741045"/>
                  <a:pt x="11605923" y="1741045"/>
                  <a:pt x="11605923" y="1741045"/>
                </a:cubicBezTo>
                <a:cubicBezTo>
                  <a:pt x="11593143" y="1728265"/>
                  <a:pt x="11593143" y="1728265"/>
                  <a:pt x="11593143" y="1728265"/>
                </a:cubicBezTo>
                <a:cubicBezTo>
                  <a:pt x="11605923" y="1715485"/>
                  <a:pt x="11605923" y="1715485"/>
                  <a:pt x="11605923" y="1715485"/>
                </a:cubicBezTo>
                <a:cubicBezTo>
                  <a:pt x="11631057" y="1728265"/>
                  <a:pt x="11631057" y="1728265"/>
                  <a:pt x="11656617" y="1728265"/>
                </a:cubicBezTo>
                <a:cubicBezTo>
                  <a:pt x="11656617" y="1715485"/>
                  <a:pt x="11643837" y="1715485"/>
                  <a:pt x="11643837" y="1715485"/>
                </a:cubicBezTo>
                <a:cubicBezTo>
                  <a:pt x="11643837" y="1702706"/>
                  <a:pt x="11656617" y="1702706"/>
                  <a:pt x="11656617" y="1702706"/>
                </a:cubicBezTo>
                <a:cubicBezTo>
                  <a:pt x="11643837" y="1702706"/>
                  <a:pt x="11643837" y="1689926"/>
                  <a:pt x="11618703" y="1702706"/>
                </a:cubicBezTo>
                <a:lnTo>
                  <a:pt x="11618703" y="1702706"/>
                </a:lnTo>
                <a:cubicBezTo>
                  <a:pt x="11618703" y="1689926"/>
                  <a:pt x="11618703" y="1689926"/>
                  <a:pt x="11618703" y="1689926"/>
                </a:cubicBezTo>
                <a:cubicBezTo>
                  <a:pt x="11605923" y="1689926"/>
                  <a:pt x="11605923" y="1689926"/>
                  <a:pt x="11605923" y="1689926"/>
                </a:cubicBezTo>
                <a:cubicBezTo>
                  <a:pt x="11593143" y="1677146"/>
                  <a:pt x="11631057" y="1664792"/>
                  <a:pt x="11631057" y="1664792"/>
                </a:cubicBezTo>
                <a:cubicBezTo>
                  <a:pt x="11605923" y="1664792"/>
                  <a:pt x="11605923" y="1664792"/>
                  <a:pt x="11605923" y="1664792"/>
                </a:cubicBezTo>
                <a:cubicBezTo>
                  <a:pt x="11618703" y="1652012"/>
                  <a:pt x="11618703" y="1652012"/>
                  <a:pt x="11618703" y="1652012"/>
                </a:cubicBezTo>
                <a:cubicBezTo>
                  <a:pt x="11631482" y="1652012"/>
                  <a:pt x="11643837" y="1652012"/>
                  <a:pt x="11643837" y="1652012"/>
                </a:cubicBezTo>
                <a:cubicBezTo>
                  <a:pt x="11681750" y="1639232"/>
                  <a:pt x="11668970" y="1689926"/>
                  <a:pt x="11706884" y="1677146"/>
                </a:cubicBezTo>
                <a:cubicBezTo>
                  <a:pt x="11681750" y="1664366"/>
                  <a:pt x="11694104" y="1652012"/>
                  <a:pt x="11694104" y="1652012"/>
                </a:cubicBezTo>
                <a:cubicBezTo>
                  <a:pt x="11681324" y="1664792"/>
                  <a:pt x="11656190" y="1639232"/>
                  <a:pt x="11643411" y="1652012"/>
                </a:cubicBezTo>
                <a:cubicBezTo>
                  <a:pt x="11630631" y="1652012"/>
                  <a:pt x="11656190" y="1639232"/>
                  <a:pt x="11656190" y="1639232"/>
                </a:cubicBezTo>
                <a:cubicBezTo>
                  <a:pt x="11643411" y="1639232"/>
                  <a:pt x="11643411" y="1639232"/>
                  <a:pt x="11643411" y="1639232"/>
                </a:cubicBezTo>
                <a:cubicBezTo>
                  <a:pt x="11643411" y="1639232"/>
                  <a:pt x="11618277" y="1626452"/>
                  <a:pt x="11605497" y="1639232"/>
                </a:cubicBezTo>
                <a:cubicBezTo>
                  <a:pt x="11605497" y="1626452"/>
                  <a:pt x="11605497" y="1614098"/>
                  <a:pt x="11618277" y="1601319"/>
                </a:cubicBezTo>
                <a:cubicBezTo>
                  <a:pt x="11605497" y="1601319"/>
                  <a:pt x="11580363" y="1601319"/>
                  <a:pt x="11580363" y="1601319"/>
                </a:cubicBezTo>
                <a:cubicBezTo>
                  <a:pt x="11567583" y="1614098"/>
                  <a:pt x="11593143" y="1626452"/>
                  <a:pt x="11555230" y="1626452"/>
                </a:cubicBezTo>
                <a:cubicBezTo>
                  <a:pt x="11605923" y="1639232"/>
                  <a:pt x="11517315" y="1664366"/>
                  <a:pt x="11580363" y="1664366"/>
                </a:cubicBezTo>
                <a:cubicBezTo>
                  <a:pt x="11567583" y="1677146"/>
                  <a:pt x="11567583" y="1677146"/>
                  <a:pt x="11567583" y="1677146"/>
                </a:cubicBezTo>
                <a:cubicBezTo>
                  <a:pt x="11554803" y="1689926"/>
                  <a:pt x="11567583" y="1702279"/>
                  <a:pt x="11580363" y="1715059"/>
                </a:cubicBezTo>
                <a:cubicBezTo>
                  <a:pt x="11567583" y="1715059"/>
                  <a:pt x="11555230" y="1740193"/>
                  <a:pt x="11542450" y="1727839"/>
                </a:cubicBezTo>
                <a:cubicBezTo>
                  <a:pt x="11542450" y="1740619"/>
                  <a:pt x="11529670" y="1740619"/>
                  <a:pt x="11517315" y="1752973"/>
                </a:cubicBezTo>
                <a:cubicBezTo>
                  <a:pt x="11542450" y="1752973"/>
                  <a:pt x="11530095" y="1765753"/>
                  <a:pt x="11530095" y="1778107"/>
                </a:cubicBezTo>
                <a:cubicBezTo>
                  <a:pt x="11479402" y="1790887"/>
                  <a:pt x="11568010" y="1816020"/>
                  <a:pt x="11504962" y="1828374"/>
                </a:cubicBezTo>
                <a:cubicBezTo>
                  <a:pt x="11467049" y="1841154"/>
                  <a:pt x="11504962" y="1803241"/>
                  <a:pt x="11479829" y="1790461"/>
                </a:cubicBezTo>
                <a:cubicBezTo>
                  <a:pt x="11479829" y="1790461"/>
                  <a:pt x="11479829" y="1790461"/>
                  <a:pt x="11492608" y="1790461"/>
                </a:cubicBezTo>
                <a:cubicBezTo>
                  <a:pt x="11479829" y="1790461"/>
                  <a:pt x="11467474" y="1777681"/>
                  <a:pt x="11492608" y="1765327"/>
                </a:cubicBezTo>
                <a:cubicBezTo>
                  <a:pt x="11467474" y="1778107"/>
                  <a:pt x="11479829" y="1752547"/>
                  <a:pt x="11467474" y="1752547"/>
                </a:cubicBezTo>
                <a:cubicBezTo>
                  <a:pt x="11467474" y="1765327"/>
                  <a:pt x="11467474" y="1765327"/>
                  <a:pt x="11467474" y="1765327"/>
                </a:cubicBezTo>
                <a:cubicBezTo>
                  <a:pt x="11454694" y="1765327"/>
                  <a:pt x="11454694" y="1765327"/>
                  <a:pt x="11454694" y="1765327"/>
                </a:cubicBezTo>
                <a:cubicBezTo>
                  <a:pt x="11441914" y="1752547"/>
                  <a:pt x="11441914" y="1752547"/>
                  <a:pt x="11454694" y="1740193"/>
                </a:cubicBezTo>
                <a:cubicBezTo>
                  <a:pt x="11441914" y="1740193"/>
                  <a:pt x="11416781" y="1740193"/>
                  <a:pt x="11404001" y="1740193"/>
                </a:cubicBezTo>
                <a:lnTo>
                  <a:pt x="11404001" y="1740193"/>
                </a:lnTo>
                <a:cubicBezTo>
                  <a:pt x="11404001" y="1727413"/>
                  <a:pt x="11416781" y="1727413"/>
                  <a:pt x="11429134" y="1727413"/>
                </a:cubicBezTo>
                <a:cubicBezTo>
                  <a:pt x="11429134" y="1714633"/>
                  <a:pt x="11454269" y="1740193"/>
                  <a:pt x="11467049" y="1714633"/>
                </a:cubicBezTo>
                <a:cubicBezTo>
                  <a:pt x="11441914" y="1714633"/>
                  <a:pt x="11416355" y="1701854"/>
                  <a:pt x="11429134" y="1689500"/>
                </a:cubicBezTo>
                <a:cubicBezTo>
                  <a:pt x="11416355" y="1689500"/>
                  <a:pt x="11404001" y="1689500"/>
                  <a:pt x="11404001" y="1689500"/>
                </a:cubicBezTo>
                <a:cubicBezTo>
                  <a:pt x="11391221" y="1676720"/>
                  <a:pt x="11404001" y="1664366"/>
                  <a:pt x="11429134" y="1664366"/>
                </a:cubicBezTo>
                <a:cubicBezTo>
                  <a:pt x="11416355" y="1651586"/>
                  <a:pt x="11416355" y="1651586"/>
                  <a:pt x="11416355" y="1651586"/>
                </a:cubicBezTo>
                <a:cubicBezTo>
                  <a:pt x="11416355" y="1651586"/>
                  <a:pt x="11441489" y="1638806"/>
                  <a:pt x="11441489" y="1626452"/>
                </a:cubicBezTo>
                <a:cubicBezTo>
                  <a:pt x="11428709" y="1601319"/>
                  <a:pt x="11416355" y="1601319"/>
                  <a:pt x="11403575" y="1588539"/>
                </a:cubicBezTo>
                <a:lnTo>
                  <a:pt x="11403575" y="1588539"/>
                </a:lnTo>
                <a:cubicBezTo>
                  <a:pt x="11416355" y="1575759"/>
                  <a:pt x="11428709" y="1588539"/>
                  <a:pt x="11441489" y="1588539"/>
                </a:cubicBezTo>
                <a:cubicBezTo>
                  <a:pt x="11428709" y="1575759"/>
                  <a:pt x="11428709" y="1575759"/>
                  <a:pt x="11428709" y="1575759"/>
                </a:cubicBezTo>
                <a:cubicBezTo>
                  <a:pt x="11390795" y="1588539"/>
                  <a:pt x="11428709" y="1550625"/>
                  <a:pt x="11403575" y="1550625"/>
                </a:cubicBezTo>
                <a:cubicBezTo>
                  <a:pt x="11365662" y="1550625"/>
                  <a:pt x="11416355" y="1525491"/>
                  <a:pt x="11390795" y="1500357"/>
                </a:cubicBezTo>
                <a:cubicBezTo>
                  <a:pt x="11403575" y="1500357"/>
                  <a:pt x="11403575" y="1487578"/>
                  <a:pt x="11415929" y="1500357"/>
                </a:cubicBezTo>
                <a:cubicBezTo>
                  <a:pt x="11403149" y="1475224"/>
                  <a:pt x="11415929" y="1475224"/>
                  <a:pt x="11415929" y="1462444"/>
                </a:cubicBezTo>
                <a:cubicBezTo>
                  <a:pt x="11390795" y="1437310"/>
                  <a:pt x="11403149" y="1424530"/>
                  <a:pt x="11403149" y="1387043"/>
                </a:cubicBezTo>
                <a:cubicBezTo>
                  <a:pt x="11352455" y="1374263"/>
                  <a:pt x="11403149" y="1361909"/>
                  <a:pt x="11390369" y="1336775"/>
                </a:cubicBezTo>
                <a:cubicBezTo>
                  <a:pt x="11377590" y="1323995"/>
                  <a:pt x="11415503" y="1336775"/>
                  <a:pt x="11415503" y="1323995"/>
                </a:cubicBezTo>
                <a:cubicBezTo>
                  <a:pt x="11402723" y="1323995"/>
                  <a:pt x="11402723" y="1323995"/>
                  <a:pt x="11402723" y="1323995"/>
                </a:cubicBezTo>
                <a:lnTo>
                  <a:pt x="11389943" y="1311215"/>
                </a:lnTo>
                <a:cubicBezTo>
                  <a:pt x="11389943" y="1298435"/>
                  <a:pt x="11402723" y="1298435"/>
                  <a:pt x="11402723" y="1298435"/>
                </a:cubicBezTo>
                <a:cubicBezTo>
                  <a:pt x="11402723" y="1273302"/>
                  <a:pt x="11427856" y="1248168"/>
                  <a:pt x="11427856" y="1235388"/>
                </a:cubicBezTo>
                <a:cubicBezTo>
                  <a:pt x="11402723" y="1260522"/>
                  <a:pt x="11402723" y="1222608"/>
                  <a:pt x="11377163" y="1235388"/>
                </a:cubicBezTo>
                <a:cubicBezTo>
                  <a:pt x="11377163" y="1248168"/>
                  <a:pt x="11377163" y="1273302"/>
                  <a:pt x="11352030" y="1273302"/>
                </a:cubicBezTo>
                <a:cubicBezTo>
                  <a:pt x="11364810" y="1298435"/>
                  <a:pt x="11314116" y="1286082"/>
                  <a:pt x="11301336" y="1298435"/>
                </a:cubicBezTo>
                <a:cubicBezTo>
                  <a:pt x="11301336" y="1285656"/>
                  <a:pt x="11301336" y="1285656"/>
                  <a:pt x="11314116" y="1273302"/>
                </a:cubicBezTo>
                <a:cubicBezTo>
                  <a:pt x="11314116" y="1273302"/>
                  <a:pt x="11301336" y="1273302"/>
                  <a:pt x="11301336" y="1286082"/>
                </a:cubicBezTo>
                <a:cubicBezTo>
                  <a:pt x="11301336" y="1298861"/>
                  <a:pt x="11276202" y="1286082"/>
                  <a:pt x="11276202" y="1298861"/>
                </a:cubicBezTo>
                <a:lnTo>
                  <a:pt x="11276202" y="1298861"/>
                </a:lnTo>
                <a:cubicBezTo>
                  <a:pt x="11263423" y="1298861"/>
                  <a:pt x="11238288" y="1298861"/>
                  <a:pt x="11225508" y="1311641"/>
                </a:cubicBezTo>
                <a:cubicBezTo>
                  <a:pt x="11187595" y="1286508"/>
                  <a:pt x="11250643" y="1298861"/>
                  <a:pt x="11238288" y="1261374"/>
                </a:cubicBezTo>
                <a:cubicBezTo>
                  <a:pt x="11238288" y="1261374"/>
                  <a:pt x="11225508" y="1274154"/>
                  <a:pt x="11213155" y="1274154"/>
                </a:cubicBezTo>
                <a:cubicBezTo>
                  <a:pt x="11213155" y="1261374"/>
                  <a:pt x="11225935" y="1261374"/>
                  <a:pt x="11225935" y="1261374"/>
                </a:cubicBezTo>
                <a:cubicBezTo>
                  <a:pt x="11188021" y="1261374"/>
                  <a:pt x="11238715" y="1236240"/>
                  <a:pt x="11213155" y="1236240"/>
                </a:cubicBezTo>
                <a:cubicBezTo>
                  <a:pt x="11188021" y="1261374"/>
                  <a:pt x="11213155" y="1261374"/>
                  <a:pt x="11225935" y="1286508"/>
                </a:cubicBezTo>
                <a:cubicBezTo>
                  <a:pt x="11150107" y="1261374"/>
                  <a:pt x="11150107" y="1336775"/>
                  <a:pt x="11086634" y="1349555"/>
                </a:cubicBezTo>
                <a:cubicBezTo>
                  <a:pt x="11073854" y="1362335"/>
                  <a:pt x="11061500" y="1362335"/>
                  <a:pt x="11048720" y="1362335"/>
                </a:cubicBezTo>
                <a:cubicBezTo>
                  <a:pt x="11048720" y="1349555"/>
                  <a:pt x="11061500" y="1349555"/>
                  <a:pt x="11061500" y="1349555"/>
                </a:cubicBezTo>
                <a:cubicBezTo>
                  <a:pt x="11061500" y="1336775"/>
                  <a:pt x="11036367" y="1336775"/>
                  <a:pt x="11010807" y="1324421"/>
                </a:cubicBezTo>
                <a:cubicBezTo>
                  <a:pt x="11010807" y="1311641"/>
                  <a:pt x="11010807" y="1299288"/>
                  <a:pt x="10985673" y="1299288"/>
                </a:cubicBezTo>
                <a:cubicBezTo>
                  <a:pt x="10998453" y="1299288"/>
                  <a:pt x="10998453" y="1299288"/>
                  <a:pt x="10998453" y="1299288"/>
                </a:cubicBezTo>
                <a:cubicBezTo>
                  <a:pt x="10998453" y="1286508"/>
                  <a:pt x="11023587" y="1274154"/>
                  <a:pt x="10998453" y="1261374"/>
                </a:cubicBezTo>
                <a:cubicBezTo>
                  <a:pt x="10947759" y="1261374"/>
                  <a:pt x="10998453" y="1236240"/>
                  <a:pt x="10960539" y="1211106"/>
                </a:cubicBezTo>
                <a:cubicBezTo>
                  <a:pt x="10960539" y="1198326"/>
                  <a:pt x="10947759" y="1198326"/>
                  <a:pt x="10960539" y="1198326"/>
                </a:cubicBezTo>
                <a:cubicBezTo>
                  <a:pt x="10960539" y="1173193"/>
                  <a:pt x="10973319" y="1160413"/>
                  <a:pt x="10973319" y="1148059"/>
                </a:cubicBezTo>
                <a:cubicBezTo>
                  <a:pt x="10998453" y="1148059"/>
                  <a:pt x="10998453" y="1185973"/>
                  <a:pt x="11024013" y="1185973"/>
                </a:cubicBezTo>
                <a:lnTo>
                  <a:pt x="11024013" y="1173193"/>
                </a:lnTo>
                <a:cubicBezTo>
                  <a:pt x="11036793" y="1148059"/>
                  <a:pt x="10986099" y="1160413"/>
                  <a:pt x="10998879" y="1148059"/>
                </a:cubicBezTo>
                <a:cubicBezTo>
                  <a:pt x="10998879" y="1135279"/>
                  <a:pt x="10998879" y="1135279"/>
                  <a:pt x="11011659" y="1135279"/>
                </a:cubicBezTo>
                <a:cubicBezTo>
                  <a:pt x="10998879" y="1122499"/>
                  <a:pt x="10973745" y="1110145"/>
                  <a:pt x="10998879" y="1085012"/>
                </a:cubicBezTo>
                <a:cubicBezTo>
                  <a:pt x="10986099" y="1085012"/>
                  <a:pt x="10973745" y="1085012"/>
                  <a:pt x="10973745" y="1085012"/>
                </a:cubicBezTo>
                <a:cubicBezTo>
                  <a:pt x="10998879" y="1047098"/>
                  <a:pt x="10948611" y="1059878"/>
                  <a:pt x="10923051" y="1034744"/>
                </a:cubicBezTo>
                <a:cubicBezTo>
                  <a:pt x="10935831" y="1021964"/>
                  <a:pt x="10948186" y="1034744"/>
                  <a:pt x="10948186" y="1021964"/>
                </a:cubicBezTo>
                <a:cubicBezTo>
                  <a:pt x="10935406" y="1021964"/>
                  <a:pt x="10960965" y="1009184"/>
                  <a:pt x="10948186" y="996830"/>
                </a:cubicBezTo>
                <a:cubicBezTo>
                  <a:pt x="10910271" y="984050"/>
                  <a:pt x="10973319" y="958917"/>
                  <a:pt x="10923051" y="946563"/>
                </a:cubicBezTo>
                <a:cubicBezTo>
                  <a:pt x="10935831" y="959343"/>
                  <a:pt x="10897918" y="959343"/>
                  <a:pt x="10897918" y="959343"/>
                </a:cubicBezTo>
                <a:cubicBezTo>
                  <a:pt x="10923051" y="972123"/>
                  <a:pt x="10923051" y="984476"/>
                  <a:pt x="10935831" y="997256"/>
                </a:cubicBezTo>
                <a:lnTo>
                  <a:pt x="10923051" y="1010036"/>
                </a:lnTo>
                <a:cubicBezTo>
                  <a:pt x="10923051" y="1047950"/>
                  <a:pt x="10923051" y="1047950"/>
                  <a:pt x="10923051" y="1047950"/>
                </a:cubicBezTo>
                <a:cubicBezTo>
                  <a:pt x="10923051" y="1047950"/>
                  <a:pt x="10923051" y="1060730"/>
                  <a:pt x="10910271" y="1060730"/>
                </a:cubicBezTo>
                <a:cubicBezTo>
                  <a:pt x="10897491" y="1073510"/>
                  <a:pt x="10923051" y="1098643"/>
                  <a:pt x="10897491" y="1098643"/>
                </a:cubicBezTo>
                <a:cubicBezTo>
                  <a:pt x="10884712" y="1098643"/>
                  <a:pt x="10884712" y="1085864"/>
                  <a:pt x="10884712" y="1085864"/>
                </a:cubicBezTo>
                <a:cubicBezTo>
                  <a:pt x="10871932" y="1085864"/>
                  <a:pt x="10884712" y="1085864"/>
                  <a:pt x="10871932" y="1085864"/>
                </a:cubicBezTo>
                <a:cubicBezTo>
                  <a:pt x="10871932" y="1085864"/>
                  <a:pt x="10846798" y="1060730"/>
                  <a:pt x="10871932" y="1073084"/>
                </a:cubicBezTo>
                <a:cubicBezTo>
                  <a:pt x="10859152" y="1047950"/>
                  <a:pt x="10871932" y="1035170"/>
                  <a:pt x="10846798" y="1010036"/>
                </a:cubicBezTo>
                <a:cubicBezTo>
                  <a:pt x="10871932" y="997256"/>
                  <a:pt x="10871932" y="997256"/>
                  <a:pt x="10871932" y="997256"/>
                </a:cubicBezTo>
                <a:cubicBezTo>
                  <a:pt x="10871932" y="959343"/>
                  <a:pt x="10808885" y="997256"/>
                  <a:pt x="10808885" y="959343"/>
                </a:cubicBezTo>
                <a:cubicBezTo>
                  <a:pt x="10808885" y="946563"/>
                  <a:pt x="10821665" y="946563"/>
                  <a:pt x="10834019" y="934209"/>
                </a:cubicBezTo>
                <a:cubicBezTo>
                  <a:pt x="10834019" y="934209"/>
                  <a:pt x="10846798" y="921429"/>
                  <a:pt x="10834019" y="921429"/>
                </a:cubicBezTo>
                <a:cubicBezTo>
                  <a:pt x="10821239" y="934209"/>
                  <a:pt x="10821239" y="934209"/>
                  <a:pt x="10821239" y="934209"/>
                </a:cubicBezTo>
                <a:cubicBezTo>
                  <a:pt x="10808459" y="921429"/>
                  <a:pt x="10821239" y="896295"/>
                  <a:pt x="10796105" y="909075"/>
                </a:cubicBezTo>
                <a:cubicBezTo>
                  <a:pt x="10808885" y="896295"/>
                  <a:pt x="10770971" y="883941"/>
                  <a:pt x="10783325" y="858808"/>
                </a:cubicBezTo>
                <a:cubicBezTo>
                  <a:pt x="10796105" y="858808"/>
                  <a:pt x="10796105" y="858808"/>
                  <a:pt x="10796105" y="858808"/>
                </a:cubicBezTo>
                <a:cubicBezTo>
                  <a:pt x="10796105" y="858808"/>
                  <a:pt x="10796105" y="833674"/>
                  <a:pt x="10770971" y="833674"/>
                </a:cubicBezTo>
                <a:cubicBezTo>
                  <a:pt x="10783751" y="808540"/>
                  <a:pt x="10758191" y="795760"/>
                  <a:pt x="10783751" y="770627"/>
                </a:cubicBezTo>
                <a:cubicBezTo>
                  <a:pt x="10783751" y="770627"/>
                  <a:pt x="10796531" y="770627"/>
                  <a:pt x="10808885" y="770627"/>
                </a:cubicBezTo>
                <a:cubicBezTo>
                  <a:pt x="10796105" y="783406"/>
                  <a:pt x="10783751" y="783406"/>
                  <a:pt x="10808885" y="795760"/>
                </a:cubicBezTo>
                <a:cubicBezTo>
                  <a:pt x="10821665" y="808540"/>
                  <a:pt x="10821665" y="782980"/>
                  <a:pt x="10834019" y="782980"/>
                </a:cubicBezTo>
                <a:cubicBezTo>
                  <a:pt x="10821239" y="770201"/>
                  <a:pt x="10821239" y="770201"/>
                  <a:pt x="10821239" y="770201"/>
                </a:cubicBezTo>
                <a:cubicBezTo>
                  <a:pt x="10821239" y="745067"/>
                  <a:pt x="10770546" y="732287"/>
                  <a:pt x="10796105" y="719933"/>
                </a:cubicBezTo>
                <a:cubicBezTo>
                  <a:pt x="10770971" y="719933"/>
                  <a:pt x="10783325" y="707153"/>
                  <a:pt x="10758191" y="707153"/>
                </a:cubicBezTo>
                <a:cubicBezTo>
                  <a:pt x="10758191" y="719933"/>
                  <a:pt x="10770971" y="732287"/>
                  <a:pt x="10783325" y="732287"/>
                </a:cubicBezTo>
                <a:cubicBezTo>
                  <a:pt x="10770546" y="745067"/>
                  <a:pt x="10770546" y="770201"/>
                  <a:pt x="10745411" y="757421"/>
                </a:cubicBezTo>
                <a:cubicBezTo>
                  <a:pt x="10745411" y="770201"/>
                  <a:pt x="10745411" y="770201"/>
                  <a:pt x="10745411" y="770201"/>
                </a:cubicBezTo>
                <a:lnTo>
                  <a:pt x="10758191" y="770201"/>
                </a:lnTo>
                <a:cubicBezTo>
                  <a:pt x="10758191" y="770201"/>
                  <a:pt x="10758191" y="782980"/>
                  <a:pt x="10745411" y="782980"/>
                </a:cubicBezTo>
                <a:cubicBezTo>
                  <a:pt x="10745411" y="782980"/>
                  <a:pt x="10758191" y="782980"/>
                  <a:pt x="10745411" y="795760"/>
                </a:cubicBezTo>
                <a:cubicBezTo>
                  <a:pt x="10745411" y="808540"/>
                  <a:pt x="10720278" y="795760"/>
                  <a:pt x="10707498" y="795760"/>
                </a:cubicBezTo>
                <a:cubicBezTo>
                  <a:pt x="10720278" y="770627"/>
                  <a:pt x="10682364" y="745493"/>
                  <a:pt x="10732631" y="745493"/>
                </a:cubicBezTo>
                <a:cubicBezTo>
                  <a:pt x="10707498" y="732713"/>
                  <a:pt x="10707498" y="732713"/>
                  <a:pt x="10707498" y="732713"/>
                </a:cubicBezTo>
                <a:cubicBezTo>
                  <a:pt x="10707498" y="707579"/>
                  <a:pt x="10682364" y="732713"/>
                  <a:pt x="10669584" y="719933"/>
                </a:cubicBezTo>
                <a:lnTo>
                  <a:pt x="10669584" y="707153"/>
                </a:lnTo>
                <a:cubicBezTo>
                  <a:pt x="10644450" y="694373"/>
                  <a:pt x="10644450" y="694373"/>
                  <a:pt x="10644450" y="694373"/>
                </a:cubicBezTo>
                <a:cubicBezTo>
                  <a:pt x="10631671" y="681593"/>
                  <a:pt x="10669584" y="681593"/>
                  <a:pt x="10682364" y="669240"/>
                </a:cubicBezTo>
                <a:cubicBezTo>
                  <a:pt x="10657230" y="669240"/>
                  <a:pt x="10682364" y="644106"/>
                  <a:pt x="10644450" y="644106"/>
                </a:cubicBezTo>
                <a:cubicBezTo>
                  <a:pt x="10657230" y="644106"/>
                  <a:pt x="10657230" y="644106"/>
                  <a:pt x="10657230" y="644106"/>
                </a:cubicBezTo>
                <a:cubicBezTo>
                  <a:pt x="10657230" y="631326"/>
                  <a:pt x="10644450" y="631326"/>
                  <a:pt x="10644450" y="631326"/>
                </a:cubicBezTo>
                <a:lnTo>
                  <a:pt x="10631671" y="631326"/>
                </a:lnTo>
                <a:cubicBezTo>
                  <a:pt x="10606537" y="618546"/>
                  <a:pt x="10580977" y="618546"/>
                  <a:pt x="10568623" y="618546"/>
                </a:cubicBezTo>
                <a:cubicBezTo>
                  <a:pt x="10568623" y="593412"/>
                  <a:pt x="10581403" y="568279"/>
                  <a:pt x="10568623" y="555499"/>
                </a:cubicBezTo>
                <a:cubicBezTo>
                  <a:pt x="10593757" y="542719"/>
                  <a:pt x="10555843" y="530365"/>
                  <a:pt x="10581403" y="530365"/>
                </a:cubicBezTo>
                <a:cubicBezTo>
                  <a:pt x="10581403" y="517585"/>
                  <a:pt x="10568623" y="517585"/>
                  <a:pt x="10556269" y="517585"/>
                </a:cubicBezTo>
                <a:cubicBezTo>
                  <a:pt x="10556269" y="492451"/>
                  <a:pt x="10493222" y="492451"/>
                  <a:pt x="10505575" y="479671"/>
                </a:cubicBezTo>
                <a:lnTo>
                  <a:pt x="10505575" y="479671"/>
                </a:lnTo>
                <a:cubicBezTo>
                  <a:pt x="10480442" y="466891"/>
                  <a:pt x="10467662" y="479671"/>
                  <a:pt x="10442529" y="466891"/>
                </a:cubicBezTo>
                <a:cubicBezTo>
                  <a:pt x="10455309" y="454112"/>
                  <a:pt x="10455309" y="454112"/>
                  <a:pt x="10455309" y="454112"/>
                </a:cubicBezTo>
                <a:cubicBezTo>
                  <a:pt x="10506002" y="441332"/>
                  <a:pt x="10480442" y="416198"/>
                  <a:pt x="10531135" y="416198"/>
                </a:cubicBezTo>
                <a:cubicBezTo>
                  <a:pt x="10518355" y="416198"/>
                  <a:pt x="10506002" y="416198"/>
                  <a:pt x="10506002" y="416198"/>
                </a:cubicBezTo>
                <a:cubicBezTo>
                  <a:pt x="10506002" y="403418"/>
                  <a:pt x="10506002" y="403418"/>
                  <a:pt x="10518782" y="403418"/>
                </a:cubicBezTo>
                <a:cubicBezTo>
                  <a:pt x="10506002" y="390638"/>
                  <a:pt x="10493648" y="378284"/>
                  <a:pt x="10480868" y="390638"/>
                </a:cubicBezTo>
                <a:cubicBezTo>
                  <a:pt x="10468089" y="390638"/>
                  <a:pt x="10442954" y="377858"/>
                  <a:pt x="10442954" y="365504"/>
                </a:cubicBezTo>
                <a:cubicBezTo>
                  <a:pt x="10455734" y="365504"/>
                  <a:pt x="10455734" y="365504"/>
                  <a:pt x="10455734" y="365504"/>
                </a:cubicBezTo>
                <a:cubicBezTo>
                  <a:pt x="10442954" y="327591"/>
                  <a:pt x="10405041" y="378284"/>
                  <a:pt x="10367127" y="365504"/>
                </a:cubicBezTo>
                <a:cubicBezTo>
                  <a:pt x="10329214" y="340371"/>
                  <a:pt x="10329214" y="340371"/>
                  <a:pt x="10329214" y="340371"/>
                </a:cubicBezTo>
                <a:lnTo>
                  <a:pt x="10329214" y="340371"/>
                </a:lnTo>
                <a:cubicBezTo>
                  <a:pt x="10316434" y="340371"/>
                  <a:pt x="10316434" y="340371"/>
                  <a:pt x="10316434" y="340371"/>
                </a:cubicBezTo>
                <a:cubicBezTo>
                  <a:pt x="10316434" y="327591"/>
                  <a:pt x="10316434" y="327591"/>
                  <a:pt x="10316434" y="327591"/>
                </a:cubicBezTo>
                <a:cubicBezTo>
                  <a:pt x="10329214" y="314811"/>
                  <a:pt x="10329214" y="314811"/>
                  <a:pt x="10316434" y="302457"/>
                </a:cubicBezTo>
                <a:cubicBezTo>
                  <a:pt x="10329214" y="302457"/>
                  <a:pt x="10329214" y="302457"/>
                  <a:pt x="10329214" y="302457"/>
                </a:cubicBezTo>
                <a:cubicBezTo>
                  <a:pt x="10316434" y="289677"/>
                  <a:pt x="10316434" y="289677"/>
                  <a:pt x="10316434" y="289677"/>
                </a:cubicBezTo>
                <a:cubicBezTo>
                  <a:pt x="10329214" y="276897"/>
                  <a:pt x="10329214" y="276897"/>
                  <a:pt x="10329214" y="276897"/>
                </a:cubicBezTo>
                <a:cubicBezTo>
                  <a:pt x="10329214" y="276897"/>
                  <a:pt x="10316434" y="289677"/>
                  <a:pt x="10304080" y="289677"/>
                </a:cubicBezTo>
                <a:cubicBezTo>
                  <a:pt x="10316860" y="289677"/>
                  <a:pt x="10316860" y="289677"/>
                  <a:pt x="10316860" y="289677"/>
                </a:cubicBezTo>
                <a:cubicBezTo>
                  <a:pt x="10291726" y="302457"/>
                  <a:pt x="10253812" y="314811"/>
                  <a:pt x="10228253" y="302457"/>
                </a:cubicBezTo>
                <a:cubicBezTo>
                  <a:pt x="10215473" y="289677"/>
                  <a:pt x="10215473" y="289677"/>
                  <a:pt x="10228253" y="289677"/>
                </a:cubicBezTo>
                <a:cubicBezTo>
                  <a:pt x="10215473" y="276897"/>
                  <a:pt x="10203118" y="276897"/>
                  <a:pt x="10203118" y="264543"/>
                </a:cubicBezTo>
                <a:lnTo>
                  <a:pt x="10203118" y="264543"/>
                </a:lnTo>
                <a:cubicBezTo>
                  <a:pt x="10215898" y="264543"/>
                  <a:pt x="10228253" y="251764"/>
                  <a:pt x="10228253" y="264543"/>
                </a:cubicBezTo>
                <a:cubicBezTo>
                  <a:pt x="10253386" y="239410"/>
                  <a:pt x="10241033" y="277323"/>
                  <a:pt x="10278946" y="264543"/>
                </a:cubicBezTo>
                <a:cubicBezTo>
                  <a:pt x="10278946" y="264543"/>
                  <a:pt x="10278946" y="251764"/>
                  <a:pt x="10266166" y="251764"/>
                </a:cubicBezTo>
                <a:cubicBezTo>
                  <a:pt x="10253386" y="251764"/>
                  <a:pt x="10253386" y="251764"/>
                  <a:pt x="10253386" y="251764"/>
                </a:cubicBezTo>
                <a:cubicBezTo>
                  <a:pt x="10240606" y="251764"/>
                  <a:pt x="10266166" y="238984"/>
                  <a:pt x="10240606" y="238984"/>
                </a:cubicBezTo>
                <a:cubicBezTo>
                  <a:pt x="10240606" y="238984"/>
                  <a:pt x="10240606" y="238984"/>
                  <a:pt x="10240606" y="251764"/>
                </a:cubicBezTo>
                <a:lnTo>
                  <a:pt x="10240606" y="251764"/>
                </a:lnTo>
                <a:cubicBezTo>
                  <a:pt x="10202693" y="251764"/>
                  <a:pt x="10189913" y="226630"/>
                  <a:pt x="10164779" y="213850"/>
                </a:cubicBezTo>
                <a:cubicBezTo>
                  <a:pt x="10164779" y="175936"/>
                  <a:pt x="10126865" y="226630"/>
                  <a:pt x="10088952" y="213850"/>
                </a:cubicBezTo>
                <a:cubicBezTo>
                  <a:pt x="10063818" y="201070"/>
                  <a:pt x="10076172" y="201070"/>
                  <a:pt x="10076172" y="175936"/>
                </a:cubicBezTo>
                <a:lnTo>
                  <a:pt x="10063393" y="188716"/>
                </a:lnTo>
                <a:cubicBezTo>
                  <a:pt x="10038258" y="175936"/>
                  <a:pt x="10063393" y="163582"/>
                  <a:pt x="10050613" y="163582"/>
                </a:cubicBezTo>
                <a:cubicBezTo>
                  <a:pt x="10025478" y="176362"/>
                  <a:pt x="10025478" y="138449"/>
                  <a:pt x="9987565" y="138449"/>
                </a:cubicBezTo>
                <a:cubicBezTo>
                  <a:pt x="9974785" y="125669"/>
                  <a:pt x="10000345" y="125669"/>
                  <a:pt x="10000345" y="125669"/>
                </a:cubicBezTo>
                <a:cubicBezTo>
                  <a:pt x="9987565" y="125669"/>
                  <a:pt x="9987565" y="125669"/>
                  <a:pt x="9987565" y="125669"/>
                </a:cubicBezTo>
                <a:cubicBezTo>
                  <a:pt x="9987565" y="112889"/>
                  <a:pt x="9987565" y="112889"/>
                  <a:pt x="9987565" y="112889"/>
                </a:cubicBezTo>
                <a:cubicBezTo>
                  <a:pt x="9962431" y="138023"/>
                  <a:pt x="9936871" y="112889"/>
                  <a:pt x="9936871" y="125669"/>
                </a:cubicBezTo>
                <a:cubicBezTo>
                  <a:pt x="9911738" y="87755"/>
                  <a:pt x="9823130" y="112889"/>
                  <a:pt x="9785217" y="87755"/>
                </a:cubicBezTo>
                <a:cubicBezTo>
                  <a:pt x="9772437" y="74975"/>
                  <a:pt x="9722169" y="87755"/>
                  <a:pt x="9747303" y="62621"/>
                </a:cubicBezTo>
                <a:cubicBezTo>
                  <a:pt x="9722169" y="49842"/>
                  <a:pt x="9696610" y="75401"/>
                  <a:pt x="9671476" y="75401"/>
                </a:cubicBezTo>
                <a:cubicBezTo>
                  <a:pt x="9671476" y="62621"/>
                  <a:pt x="9671476" y="62621"/>
                  <a:pt x="9671476" y="62621"/>
                </a:cubicBezTo>
                <a:cubicBezTo>
                  <a:pt x="9646342" y="62621"/>
                  <a:pt x="9608429" y="49842"/>
                  <a:pt x="9595649" y="75401"/>
                </a:cubicBezTo>
                <a:cubicBezTo>
                  <a:pt x="9582869" y="75401"/>
                  <a:pt x="9582869" y="75401"/>
                  <a:pt x="9582869" y="62621"/>
                </a:cubicBezTo>
                <a:cubicBezTo>
                  <a:pt x="9557735" y="62621"/>
                  <a:pt x="9557735" y="87755"/>
                  <a:pt x="9532175" y="75401"/>
                </a:cubicBezTo>
                <a:lnTo>
                  <a:pt x="9532175" y="75401"/>
                </a:lnTo>
                <a:cubicBezTo>
                  <a:pt x="9519395" y="75401"/>
                  <a:pt x="9519395" y="62621"/>
                  <a:pt x="9507042" y="62621"/>
                </a:cubicBezTo>
                <a:cubicBezTo>
                  <a:pt x="9507042" y="37488"/>
                  <a:pt x="9544955" y="49842"/>
                  <a:pt x="9544955" y="37488"/>
                </a:cubicBezTo>
                <a:cubicBezTo>
                  <a:pt x="9544955" y="37488"/>
                  <a:pt x="9544955" y="24708"/>
                  <a:pt x="9544955" y="12354"/>
                </a:cubicBezTo>
                <a:cubicBezTo>
                  <a:pt x="9532175" y="25134"/>
                  <a:pt x="9507042" y="37488"/>
                  <a:pt x="9481908" y="37488"/>
                </a:cubicBezTo>
                <a:lnTo>
                  <a:pt x="9481908" y="37488"/>
                </a:lnTo>
                <a:cubicBezTo>
                  <a:pt x="9481908" y="50268"/>
                  <a:pt x="9469128" y="50268"/>
                  <a:pt x="9456774" y="50268"/>
                </a:cubicBezTo>
                <a:cubicBezTo>
                  <a:pt x="9443994" y="50268"/>
                  <a:pt x="9443994" y="37488"/>
                  <a:pt x="9431641" y="25134"/>
                </a:cubicBezTo>
                <a:cubicBezTo>
                  <a:pt x="9431641" y="25134"/>
                  <a:pt x="9418861" y="25134"/>
                  <a:pt x="9406506" y="37914"/>
                </a:cubicBezTo>
                <a:cubicBezTo>
                  <a:pt x="9406506" y="75827"/>
                  <a:pt x="9355813" y="37914"/>
                  <a:pt x="9330680" y="63047"/>
                </a:cubicBezTo>
                <a:cubicBezTo>
                  <a:pt x="9330680" y="37914"/>
                  <a:pt x="9317900" y="37914"/>
                  <a:pt x="9305545" y="12780"/>
                </a:cubicBezTo>
                <a:cubicBezTo>
                  <a:pt x="9280412" y="12780"/>
                  <a:pt x="9280412" y="37914"/>
                  <a:pt x="9254852" y="25560"/>
                </a:cubicBezTo>
                <a:cubicBezTo>
                  <a:pt x="9254852" y="25560"/>
                  <a:pt x="9254852" y="12780"/>
                  <a:pt x="9267632" y="12780"/>
                </a:cubicBezTo>
                <a:cubicBezTo>
                  <a:pt x="9242498" y="25560"/>
                  <a:pt x="9242498" y="0"/>
                  <a:pt x="9216938" y="0"/>
                </a:cubicBezTo>
                <a:cubicBezTo>
                  <a:pt x="9204158" y="12780"/>
                  <a:pt x="9179025" y="12780"/>
                  <a:pt x="9179025" y="25134"/>
                </a:cubicBezTo>
                <a:cubicBezTo>
                  <a:pt x="9166245" y="12354"/>
                  <a:pt x="9141112" y="25134"/>
                  <a:pt x="9141112" y="12354"/>
                </a:cubicBezTo>
                <a:cubicBezTo>
                  <a:pt x="9128332" y="12354"/>
                  <a:pt x="9115977" y="-12780"/>
                  <a:pt x="9103197" y="12354"/>
                </a:cubicBezTo>
                <a:cubicBezTo>
                  <a:pt x="9115977" y="12354"/>
                  <a:pt x="9141112" y="12354"/>
                  <a:pt x="9141112" y="37488"/>
                </a:cubicBezTo>
                <a:lnTo>
                  <a:pt x="9128332" y="37488"/>
                </a:lnTo>
                <a:cubicBezTo>
                  <a:pt x="9077638" y="87755"/>
                  <a:pt x="9014590" y="37488"/>
                  <a:pt x="8963897" y="37488"/>
                </a:cubicBezTo>
                <a:cubicBezTo>
                  <a:pt x="8976677" y="24708"/>
                  <a:pt x="8976677" y="24708"/>
                  <a:pt x="8976677" y="24708"/>
                </a:cubicBezTo>
                <a:cubicBezTo>
                  <a:pt x="8951543" y="24708"/>
                  <a:pt x="8951543" y="37488"/>
                  <a:pt x="8938764" y="37488"/>
                </a:cubicBezTo>
                <a:cubicBezTo>
                  <a:pt x="8938764" y="37488"/>
                  <a:pt x="8963897" y="37488"/>
                  <a:pt x="8963897" y="50268"/>
                </a:cubicBezTo>
                <a:cubicBezTo>
                  <a:pt x="8938764" y="50268"/>
                  <a:pt x="8951117" y="75401"/>
                  <a:pt x="8925984" y="75401"/>
                </a:cubicBezTo>
                <a:cubicBezTo>
                  <a:pt x="8925984" y="75401"/>
                  <a:pt x="8925984" y="50268"/>
                  <a:pt x="8938764" y="50268"/>
                </a:cubicBezTo>
                <a:cubicBezTo>
                  <a:pt x="8925984" y="50268"/>
                  <a:pt x="8925984" y="50268"/>
                  <a:pt x="8925984" y="50268"/>
                </a:cubicBezTo>
                <a:cubicBezTo>
                  <a:pt x="8888069" y="88181"/>
                  <a:pt x="8850156" y="37488"/>
                  <a:pt x="8825022" y="50268"/>
                </a:cubicBezTo>
                <a:cubicBezTo>
                  <a:pt x="8787109" y="75401"/>
                  <a:pt x="8698501" y="37488"/>
                  <a:pt x="8698501" y="100535"/>
                </a:cubicBezTo>
                <a:lnTo>
                  <a:pt x="8698501" y="100535"/>
                </a:lnTo>
                <a:cubicBezTo>
                  <a:pt x="8685721" y="87755"/>
                  <a:pt x="8673368" y="100535"/>
                  <a:pt x="8660588" y="100535"/>
                </a:cubicBezTo>
                <a:cubicBezTo>
                  <a:pt x="8609895" y="75401"/>
                  <a:pt x="8597541" y="138449"/>
                  <a:pt x="8534067" y="113315"/>
                </a:cubicBezTo>
                <a:cubicBezTo>
                  <a:pt x="8534067" y="126095"/>
                  <a:pt x="8546847" y="126095"/>
                  <a:pt x="8546847" y="126095"/>
                </a:cubicBezTo>
                <a:cubicBezTo>
                  <a:pt x="8546847" y="138875"/>
                  <a:pt x="8534067" y="138875"/>
                  <a:pt x="8521713" y="138875"/>
                </a:cubicBezTo>
                <a:cubicBezTo>
                  <a:pt x="8496580" y="138875"/>
                  <a:pt x="8483800" y="151655"/>
                  <a:pt x="8471020" y="164008"/>
                </a:cubicBezTo>
                <a:cubicBezTo>
                  <a:pt x="8458240" y="151229"/>
                  <a:pt x="8458240" y="151229"/>
                  <a:pt x="8458240" y="151229"/>
                </a:cubicBezTo>
                <a:cubicBezTo>
                  <a:pt x="8445460" y="151229"/>
                  <a:pt x="8433106" y="164008"/>
                  <a:pt x="8433106" y="176362"/>
                </a:cubicBezTo>
                <a:cubicBezTo>
                  <a:pt x="8420326" y="176362"/>
                  <a:pt x="8420326" y="176362"/>
                  <a:pt x="8420326" y="176362"/>
                </a:cubicBezTo>
                <a:cubicBezTo>
                  <a:pt x="8395193" y="163582"/>
                  <a:pt x="8407547" y="176362"/>
                  <a:pt x="8395193" y="189142"/>
                </a:cubicBezTo>
                <a:cubicBezTo>
                  <a:pt x="8370059" y="189142"/>
                  <a:pt x="8370059" y="189142"/>
                  <a:pt x="8357279" y="176362"/>
                </a:cubicBezTo>
                <a:cubicBezTo>
                  <a:pt x="8357279" y="189142"/>
                  <a:pt x="8344499" y="201496"/>
                  <a:pt x="8319365" y="201496"/>
                </a:cubicBezTo>
                <a:cubicBezTo>
                  <a:pt x="8294232" y="214276"/>
                  <a:pt x="8268672" y="201496"/>
                  <a:pt x="8256318" y="214276"/>
                </a:cubicBezTo>
                <a:lnTo>
                  <a:pt x="8269098" y="214276"/>
                </a:lnTo>
                <a:cubicBezTo>
                  <a:pt x="8269098" y="227056"/>
                  <a:pt x="8269098" y="227056"/>
                  <a:pt x="8269098" y="227056"/>
                </a:cubicBezTo>
                <a:cubicBezTo>
                  <a:pt x="8243964" y="214276"/>
                  <a:pt x="8243964" y="239836"/>
                  <a:pt x="8218405" y="227056"/>
                </a:cubicBezTo>
                <a:cubicBezTo>
                  <a:pt x="8231184" y="252190"/>
                  <a:pt x="8231184" y="252190"/>
                  <a:pt x="8231184" y="252190"/>
                </a:cubicBezTo>
                <a:cubicBezTo>
                  <a:pt x="8218405" y="239410"/>
                  <a:pt x="8231184" y="264969"/>
                  <a:pt x="8218405" y="264969"/>
                </a:cubicBezTo>
                <a:cubicBezTo>
                  <a:pt x="8180491" y="252190"/>
                  <a:pt x="8155357" y="290103"/>
                  <a:pt x="8117444" y="277749"/>
                </a:cubicBezTo>
                <a:cubicBezTo>
                  <a:pt x="8117444" y="277749"/>
                  <a:pt x="8117444" y="277749"/>
                  <a:pt x="8117444" y="264969"/>
                </a:cubicBezTo>
                <a:cubicBezTo>
                  <a:pt x="8104664" y="277749"/>
                  <a:pt x="8092310" y="277749"/>
                  <a:pt x="8092310" y="290103"/>
                </a:cubicBezTo>
                <a:cubicBezTo>
                  <a:pt x="8117444" y="302883"/>
                  <a:pt x="8092310" y="302883"/>
                  <a:pt x="8079530" y="315237"/>
                </a:cubicBezTo>
                <a:cubicBezTo>
                  <a:pt x="8054396" y="315237"/>
                  <a:pt x="8066750" y="353151"/>
                  <a:pt x="8028836" y="340371"/>
                </a:cubicBezTo>
                <a:cubicBezTo>
                  <a:pt x="8028836" y="340371"/>
                  <a:pt x="8028836" y="340371"/>
                  <a:pt x="8016057" y="340371"/>
                </a:cubicBezTo>
                <a:cubicBezTo>
                  <a:pt x="8003277" y="327591"/>
                  <a:pt x="7978143" y="353151"/>
                  <a:pt x="7965363" y="353151"/>
                </a:cubicBezTo>
                <a:cubicBezTo>
                  <a:pt x="7978143" y="365930"/>
                  <a:pt x="7978143" y="365930"/>
                  <a:pt x="7978143" y="365930"/>
                </a:cubicBezTo>
                <a:cubicBezTo>
                  <a:pt x="7965363" y="365930"/>
                  <a:pt x="7940229" y="391064"/>
                  <a:pt x="7915096" y="378710"/>
                </a:cubicBezTo>
                <a:cubicBezTo>
                  <a:pt x="7915096" y="378710"/>
                  <a:pt x="7915096" y="378710"/>
                  <a:pt x="7915096" y="365930"/>
                </a:cubicBezTo>
                <a:cubicBezTo>
                  <a:pt x="7889962" y="378710"/>
                  <a:pt x="7889962" y="391064"/>
                  <a:pt x="7877182" y="403844"/>
                </a:cubicBezTo>
                <a:cubicBezTo>
                  <a:pt x="7826488" y="403844"/>
                  <a:pt x="7826488" y="428978"/>
                  <a:pt x="7788575" y="441758"/>
                </a:cubicBezTo>
                <a:cubicBezTo>
                  <a:pt x="7801355" y="466891"/>
                  <a:pt x="7801355" y="428978"/>
                  <a:pt x="7826488" y="454538"/>
                </a:cubicBezTo>
                <a:cubicBezTo>
                  <a:pt x="7801355" y="467317"/>
                  <a:pt x="7775795" y="492451"/>
                  <a:pt x="7750661" y="492451"/>
                </a:cubicBezTo>
                <a:cubicBezTo>
                  <a:pt x="7750661" y="505231"/>
                  <a:pt x="7750661" y="505231"/>
                  <a:pt x="7750661" y="505231"/>
                </a:cubicBezTo>
                <a:cubicBezTo>
                  <a:pt x="7750661" y="518011"/>
                  <a:pt x="7737881" y="518011"/>
                  <a:pt x="7725528" y="518011"/>
                </a:cubicBezTo>
                <a:cubicBezTo>
                  <a:pt x="7725528" y="530791"/>
                  <a:pt x="7725528" y="530791"/>
                  <a:pt x="7725528" y="530791"/>
                </a:cubicBezTo>
                <a:cubicBezTo>
                  <a:pt x="7687614" y="530791"/>
                  <a:pt x="7687614" y="530791"/>
                  <a:pt x="7687614" y="530791"/>
                </a:cubicBezTo>
                <a:cubicBezTo>
                  <a:pt x="7662480" y="543571"/>
                  <a:pt x="7674834" y="555925"/>
                  <a:pt x="7674834" y="568704"/>
                </a:cubicBezTo>
                <a:cubicBezTo>
                  <a:pt x="7662054" y="555925"/>
                  <a:pt x="7649700" y="568704"/>
                  <a:pt x="7636920" y="568704"/>
                </a:cubicBezTo>
                <a:cubicBezTo>
                  <a:pt x="7624140" y="581484"/>
                  <a:pt x="7586227" y="581484"/>
                  <a:pt x="7611786" y="606618"/>
                </a:cubicBezTo>
                <a:cubicBezTo>
                  <a:pt x="7586653" y="619398"/>
                  <a:pt x="7586653" y="631752"/>
                  <a:pt x="7561093" y="644532"/>
                </a:cubicBezTo>
                <a:cubicBezTo>
                  <a:pt x="7548313" y="669666"/>
                  <a:pt x="7535959" y="707579"/>
                  <a:pt x="7510400" y="707579"/>
                </a:cubicBezTo>
                <a:cubicBezTo>
                  <a:pt x="7510400" y="732713"/>
                  <a:pt x="7472486" y="745493"/>
                  <a:pt x="7434572" y="757847"/>
                </a:cubicBezTo>
                <a:cubicBezTo>
                  <a:pt x="7409438" y="770627"/>
                  <a:pt x="7409438" y="833248"/>
                  <a:pt x="7345965" y="820894"/>
                </a:cubicBezTo>
                <a:cubicBezTo>
                  <a:pt x="7358745" y="846028"/>
                  <a:pt x="7282918" y="833674"/>
                  <a:pt x="7308052" y="871162"/>
                </a:cubicBezTo>
                <a:lnTo>
                  <a:pt x="7308052" y="871162"/>
                </a:lnTo>
                <a:cubicBezTo>
                  <a:pt x="7308052" y="858382"/>
                  <a:pt x="7308052" y="858382"/>
                  <a:pt x="7308052" y="858382"/>
                </a:cubicBezTo>
                <a:lnTo>
                  <a:pt x="7308052" y="858382"/>
                </a:lnTo>
                <a:lnTo>
                  <a:pt x="7320832" y="845602"/>
                </a:lnTo>
                <a:cubicBezTo>
                  <a:pt x="7333611" y="870736"/>
                  <a:pt x="7308052" y="883515"/>
                  <a:pt x="7282918" y="883515"/>
                </a:cubicBezTo>
                <a:cubicBezTo>
                  <a:pt x="7270138" y="896295"/>
                  <a:pt x="7219870" y="896295"/>
                  <a:pt x="7232224" y="921429"/>
                </a:cubicBezTo>
                <a:cubicBezTo>
                  <a:pt x="7245004" y="908649"/>
                  <a:pt x="7257358" y="908649"/>
                  <a:pt x="7270138" y="921429"/>
                </a:cubicBezTo>
                <a:lnTo>
                  <a:pt x="7257358" y="921429"/>
                </a:lnTo>
                <a:cubicBezTo>
                  <a:pt x="7257358" y="934209"/>
                  <a:pt x="7257358" y="934209"/>
                  <a:pt x="7257358" y="934209"/>
                </a:cubicBezTo>
                <a:cubicBezTo>
                  <a:pt x="7244578" y="934209"/>
                  <a:pt x="7219444" y="946989"/>
                  <a:pt x="7206664" y="946989"/>
                </a:cubicBezTo>
                <a:cubicBezTo>
                  <a:pt x="7206664" y="934209"/>
                  <a:pt x="7219444" y="934209"/>
                  <a:pt x="7219444" y="934209"/>
                </a:cubicBezTo>
                <a:cubicBezTo>
                  <a:pt x="7206664" y="934209"/>
                  <a:pt x="7206664" y="934209"/>
                  <a:pt x="7206664" y="934209"/>
                </a:cubicBezTo>
                <a:cubicBezTo>
                  <a:pt x="7193885" y="946989"/>
                  <a:pt x="7181531" y="959343"/>
                  <a:pt x="7181531" y="972123"/>
                </a:cubicBezTo>
                <a:cubicBezTo>
                  <a:pt x="7168751" y="972123"/>
                  <a:pt x="7143617" y="984902"/>
                  <a:pt x="7143617" y="959343"/>
                </a:cubicBezTo>
                <a:cubicBezTo>
                  <a:pt x="7143617" y="959343"/>
                  <a:pt x="7156397" y="959343"/>
                  <a:pt x="7168751" y="946563"/>
                </a:cubicBezTo>
                <a:cubicBezTo>
                  <a:pt x="7168751" y="946563"/>
                  <a:pt x="7168751" y="946563"/>
                  <a:pt x="7168751" y="933783"/>
                </a:cubicBezTo>
                <a:cubicBezTo>
                  <a:pt x="7168751" y="921003"/>
                  <a:pt x="7193885" y="921003"/>
                  <a:pt x="7181531" y="908649"/>
                </a:cubicBezTo>
                <a:cubicBezTo>
                  <a:pt x="7156397" y="908649"/>
                  <a:pt x="7130837" y="895869"/>
                  <a:pt x="7105704" y="895869"/>
                </a:cubicBezTo>
                <a:cubicBezTo>
                  <a:pt x="7105704" y="895869"/>
                  <a:pt x="7105704" y="883089"/>
                  <a:pt x="7105704" y="870736"/>
                </a:cubicBezTo>
                <a:cubicBezTo>
                  <a:pt x="7118484" y="857956"/>
                  <a:pt x="7092924" y="857956"/>
                  <a:pt x="7080570" y="857956"/>
                </a:cubicBezTo>
                <a:cubicBezTo>
                  <a:pt x="7068216" y="857956"/>
                  <a:pt x="7067790" y="845176"/>
                  <a:pt x="7067790" y="845176"/>
                </a:cubicBezTo>
                <a:cubicBezTo>
                  <a:pt x="7055010" y="845176"/>
                  <a:pt x="7055010" y="845176"/>
                  <a:pt x="7042656" y="832396"/>
                </a:cubicBezTo>
                <a:cubicBezTo>
                  <a:pt x="7055436" y="807262"/>
                  <a:pt x="7080570" y="832396"/>
                  <a:pt x="7105704" y="819616"/>
                </a:cubicBezTo>
                <a:lnTo>
                  <a:pt x="7105704" y="819616"/>
                </a:lnTo>
                <a:cubicBezTo>
                  <a:pt x="7092924" y="806836"/>
                  <a:pt x="7067790" y="819616"/>
                  <a:pt x="7055010" y="806836"/>
                </a:cubicBezTo>
                <a:cubicBezTo>
                  <a:pt x="7067790" y="794056"/>
                  <a:pt x="7067790" y="794056"/>
                  <a:pt x="7067790" y="794056"/>
                </a:cubicBezTo>
                <a:cubicBezTo>
                  <a:pt x="7029876" y="768923"/>
                  <a:pt x="7004742" y="806836"/>
                  <a:pt x="6966829" y="806836"/>
                </a:cubicBezTo>
                <a:cubicBezTo>
                  <a:pt x="6954049" y="794056"/>
                  <a:pt x="6941695" y="806836"/>
                  <a:pt x="6941695" y="794056"/>
                </a:cubicBezTo>
                <a:cubicBezTo>
                  <a:pt x="6941695" y="768923"/>
                  <a:pt x="6903782" y="768923"/>
                  <a:pt x="6891002" y="756143"/>
                </a:cubicBezTo>
                <a:cubicBezTo>
                  <a:pt x="6928915" y="705875"/>
                  <a:pt x="6941695" y="768923"/>
                  <a:pt x="6966829" y="768923"/>
                </a:cubicBezTo>
                <a:cubicBezTo>
                  <a:pt x="6966829" y="756143"/>
                  <a:pt x="6979609" y="743789"/>
                  <a:pt x="6991963" y="743789"/>
                </a:cubicBezTo>
                <a:lnTo>
                  <a:pt x="6991963" y="743789"/>
                </a:lnTo>
                <a:cubicBezTo>
                  <a:pt x="7004742" y="743789"/>
                  <a:pt x="7004742" y="743789"/>
                  <a:pt x="7004742" y="743789"/>
                </a:cubicBezTo>
                <a:cubicBezTo>
                  <a:pt x="7004742" y="718655"/>
                  <a:pt x="6928915" y="731009"/>
                  <a:pt x="6954049" y="693521"/>
                </a:cubicBezTo>
                <a:cubicBezTo>
                  <a:pt x="6916136" y="693521"/>
                  <a:pt x="6941269" y="668388"/>
                  <a:pt x="6903356" y="668388"/>
                </a:cubicBezTo>
                <a:cubicBezTo>
                  <a:pt x="6890576" y="668388"/>
                  <a:pt x="6865442" y="655608"/>
                  <a:pt x="6878222" y="643254"/>
                </a:cubicBezTo>
                <a:cubicBezTo>
                  <a:pt x="6853088" y="643254"/>
                  <a:pt x="6853088" y="643254"/>
                  <a:pt x="6853088" y="643254"/>
                </a:cubicBezTo>
                <a:cubicBezTo>
                  <a:pt x="6815174" y="643254"/>
                  <a:pt x="6853088" y="618120"/>
                  <a:pt x="6827954" y="618120"/>
                </a:cubicBezTo>
                <a:cubicBezTo>
                  <a:pt x="6827954" y="618120"/>
                  <a:pt x="6815174" y="605340"/>
                  <a:pt x="6815174" y="618120"/>
                </a:cubicBezTo>
                <a:cubicBezTo>
                  <a:pt x="6802394" y="605340"/>
                  <a:pt x="6802394" y="605340"/>
                  <a:pt x="6790040" y="592986"/>
                </a:cubicBezTo>
                <a:cubicBezTo>
                  <a:pt x="6764907" y="592986"/>
                  <a:pt x="6764907" y="580206"/>
                  <a:pt x="6739347" y="580206"/>
                </a:cubicBezTo>
                <a:cubicBezTo>
                  <a:pt x="6752127" y="555073"/>
                  <a:pt x="6714213" y="567426"/>
                  <a:pt x="6726567" y="555073"/>
                </a:cubicBezTo>
                <a:cubicBezTo>
                  <a:pt x="6701434" y="542293"/>
                  <a:pt x="6701434" y="567853"/>
                  <a:pt x="6675874" y="555073"/>
                </a:cubicBezTo>
                <a:cubicBezTo>
                  <a:pt x="6675874" y="529939"/>
                  <a:pt x="6625180" y="542293"/>
                  <a:pt x="6625180" y="504805"/>
                </a:cubicBezTo>
                <a:cubicBezTo>
                  <a:pt x="6612400" y="504805"/>
                  <a:pt x="6574487" y="479671"/>
                  <a:pt x="6562133" y="479671"/>
                </a:cubicBezTo>
                <a:cubicBezTo>
                  <a:pt x="6549353" y="466891"/>
                  <a:pt x="6562133" y="492451"/>
                  <a:pt x="6536999" y="492451"/>
                </a:cubicBezTo>
                <a:cubicBezTo>
                  <a:pt x="6536999" y="492451"/>
                  <a:pt x="6524219" y="479671"/>
                  <a:pt x="6511865" y="492451"/>
                </a:cubicBezTo>
                <a:cubicBezTo>
                  <a:pt x="6524645" y="467317"/>
                  <a:pt x="6486732" y="467317"/>
                  <a:pt x="6473952" y="467317"/>
                </a:cubicBezTo>
                <a:cubicBezTo>
                  <a:pt x="6473952" y="467317"/>
                  <a:pt x="6473952" y="454538"/>
                  <a:pt x="6486732" y="454538"/>
                </a:cubicBezTo>
                <a:cubicBezTo>
                  <a:pt x="6436038" y="429404"/>
                  <a:pt x="6436038" y="429404"/>
                  <a:pt x="6436038" y="429404"/>
                </a:cubicBezTo>
                <a:cubicBezTo>
                  <a:pt x="6423258" y="429404"/>
                  <a:pt x="6410904" y="454538"/>
                  <a:pt x="6410904" y="429404"/>
                </a:cubicBezTo>
                <a:cubicBezTo>
                  <a:pt x="6385771" y="416624"/>
                  <a:pt x="6385771" y="442184"/>
                  <a:pt x="6360211" y="442184"/>
                </a:cubicBezTo>
                <a:cubicBezTo>
                  <a:pt x="6360211" y="442184"/>
                  <a:pt x="6347431" y="442184"/>
                  <a:pt x="6347431" y="429404"/>
                </a:cubicBezTo>
                <a:cubicBezTo>
                  <a:pt x="6347431" y="429404"/>
                  <a:pt x="6360211" y="416624"/>
                  <a:pt x="6372564" y="416624"/>
                </a:cubicBezTo>
                <a:cubicBezTo>
                  <a:pt x="6359785" y="416624"/>
                  <a:pt x="6347431" y="403844"/>
                  <a:pt x="6334651" y="403844"/>
                </a:cubicBezTo>
                <a:cubicBezTo>
                  <a:pt x="6296738" y="403844"/>
                  <a:pt x="6347431" y="428978"/>
                  <a:pt x="6309517" y="428978"/>
                </a:cubicBezTo>
                <a:cubicBezTo>
                  <a:pt x="6334651" y="441758"/>
                  <a:pt x="6360211" y="454112"/>
                  <a:pt x="6398124" y="466891"/>
                </a:cubicBezTo>
                <a:cubicBezTo>
                  <a:pt x="6410904" y="454112"/>
                  <a:pt x="6436038" y="441758"/>
                  <a:pt x="6461172" y="454112"/>
                </a:cubicBezTo>
                <a:cubicBezTo>
                  <a:pt x="6461172" y="466891"/>
                  <a:pt x="6436038" y="479245"/>
                  <a:pt x="6423258" y="479245"/>
                </a:cubicBezTo>
                <a:cubicBezTo>
                  <a:pt x="6436038" y="479245"/>
                  <a:pt x="6423258" y="492025"/>
                  <a:pt x="6436038" y="504379"/>
                </a:cubicBezTo>
                <a:cubicBezTo>
                  <a:pt x="6410904" y="504379"/>
                  <a:pt x="6410904" y="504379"/>
                  <a:pt x="6398124" y="504379"/>
                </a:cubicBezTo>
                <a:cubicBezTo>
                  <a:pt x="6385344" y="491599"/>
                  <a:pt x="6385344" y="491599"/>
                  <a:pt x="6385344" y="491599"/>
                </a:cubicBezTo>
                <a:cubicBezTo>
                  <a:pt x="6360211" y="491599"/>
                  <a:pt x="6322297" y="478819"/>
                  <a:pt x="6296738" y="466465"/>
                </a:cubicBezTo>
                <a:cubicBezTo>
                  <a:pt x="6258824" y="491599"/>
                  <a:pt x="6271604" y="441332"/>
                  <a:pt x="6246044" y="453686"/>
                </a:cubicBezTo>
                <a:cubicBezTo>
                  <a:pt x="6220910" y="453686"/>
                  <a:pt x="6195350" y="453686"/>
                  <a:pt x="6195350" y="440906"/>
                </a:cubicBezTo>
                <a:cubicBezTo>
                  <a:pt x="6170216" y="428126"/>
                  <a:pt x="6144657" y="415772"/>
                  <a:pt x="6119523" y="428126"/>
                </a:cubicBezTo>
                <a:cubicBezTo>
                  <a:pt x="6132303" y="440906"/>
                  <a:pt x="6132303" y="440906"/>
                  <a:pt x="6132303" y="440906"/>
                </a:cubicBezTo>
                <a:lnTo>
                  <a:pt x="6119523" y="440906"/>
                </a:lnTo>
                <a:cubicBezTo>
                  <a:pt x="6094390" y="440906"/>
                  <a:pt x="6119523" y="428126"/>
                  <a:pt x="6119523" y="428126"/>
                </a:cubicBezTo>
                <a:cubicBezTo>
                  <a:pt x="6094390" y="415346"/>
                  <a:pt x="6094390" y="428126"/>
                  <a:pt x="6081610" y="415346"/>
                </a:cubicBezTo>
                <a:cubicBezTo>
                  <a:pt x="6068830" y="402566"/>
                  <a:pt x="6056476" y="415346"/>
                  <a:pt x="6043696" y="415346"/>
                </a:cubicBezTo>
                <a:cubicBezTo>
                  <a:pt x="6030916" y="402566"/>
                  <a:pt x="6030916" y="402566"/>
                  <a:pt x="6030916" y="402566"/>
                </a:cubicBezTo>
                <a:cubicBezTo>
                  <a:pt x="6005782" y="415346"/>
                  <a:pt x="6005782" y="415346"/>
                  <a:pt x="6005782" y="415346"/>
                </a:cubicBezTo>
                <a:cubicBezTo>
                  <a:pt x="6018562" y="415346"/>
                  <a:pt x="6018562" y="415346"/>
                  <a:pt x="6018562" y="415346"/>
                </a:cubicBezTo>
                <a:lnTo>
                  <a:pt x="6005782" y="415346"/>
                </a:lnTo>
                <a:cubicBezTo>
                  <a:pt x="5993002" y="415346"/>
                  <a:pt x="6005782" y="402566"/>
                  <a:pt x="5993002" y="402566"/>
                </a:cubicBezTo>
                <a:cubicBezTo>
                  <a:pt x="5955089" y="389786"/>
                  <a:pt x="5904396" y="377432"/>
                  <a:pt x="5866482" y="389786"/>
                </a:cubicBezTo>
                <a:cubicBezTo>
                  <a:pt x="5828568" y="364652"/>
                  <a:pt x="5790654" y="377006"/>
                  <a:pt x="5752741" y="389786"/>
                </a:cubicBezTo>
                <a:cubicBezTo>
                  <a:pt x="5714827" y="377006"/>
                  <a:pt x="5676914" y="377006"/>
                  <a:pt x="5626220" y="377006"/>
                </a:cubicBezTo>
                <a:lnTo>
                  <a:pt x="5626220" y="377006"/>
                </a:lnTo>
                <a:cubicBezTo>
                  <a:pt x="5601086" y="377006"/>
                  <a:pt x="5588306" y="364226"/>
                  <a:pt x="5550393" y="377006"/>
                </a:cubicBezTo>
                <a:cubicBezTo>
                  <a:pt x="5525259" y="364226"/>
                  <a:pt x="5499700" y="377006"/>
                  <a:pt x="5487346" y="389786"/>
                </a:cubicBezTo>
                <a:cubicBezTo>
                  <a:pt x="5462212" y="351873"/>
                  <a:pt x="5373604" y="402566"/>
                  <a:pt x="5322911" y="377006"/>
                </a:cubicBezTo>
                <a:cubicBezTo>
                  <a:pt x="5297777" y="377006"/>
                  <a:pt x="5284998" y="377006"/>
                  <a:pt x="5272218" y="389786"/>
                </a:cubicBezTo>
                <a:cubicBezTo>
                  <a:pt x="5259438" y="389786"/>
                  <a:pt x="5259438" y="389786"/>
                  <a:pt x="5259438" y="389786"/>
                </a:cubicBezTo>
                <a:cubicBezTo>
                  <a:pt x="5196390" y="402566"/>
                  <a:pt x="5132917" y="402566"/>
                  <a:pt x="5057090" y="414920"/>
                </a:cubicBezTo>
                <a:cubicBezTo>
                  <a:pt x="5031956" y="427700"/>
                  <a:pt x="4994042" y="427700"/>
                  <a:pt x="4956128" y="440054"/>
                </a:cubicBezTo>
                <a:cubicBezTo>
                  <a:pt x="4918215" y="452834"/>
                  <a:pt x="4893081" y="452834"/>
                  <a:pt x="4867522" y="465188"/>
                </a:cubicBezTo>
                <a:cubicBezTo>
                  <a:pt x="4842388" y="465188"/>
                  <a:pt x="4842388" y="465188"/>
                  <a:pt x="4854742" y="477967"/>
                </a:cubicBezTo>
                <a:cubicBezTo>
                  <a:pt x="4829608" y="477967"/>
                  <a:pt x="4804048" y="477967"/>
                  <a:pt x="4791694" y="477967"/>
                </a:cubicBezTo>
                <a:cubicBezTo>
                  <a:pt x="4741001" y="490747"/>
                  <a:pt x="4703087" y="503101"/>
                  <a:pt x="4665174" y="515881"/>
                </a:cubicBezTo>
                <a:cubicBezTo>
                  <a:pt x="4627260" y="515881"/>
                  <a:pt x="4614480" y="553795"/>
                  <a:pt x="4564212" y="541015"/>
                </a:cubicBezTo>
                <a:cubicBezTo>
                  <a:pt x="4551432" y="578928"/>
                  <a:pt x="4475605" y="553795"/>
                  <a:pt x="4501165" y="591282"/>
                </a:cubicBezTo>
                <a:cubicBezTo>
                  <a:pt x="4476031" y="591282"/>
                  <a:pt x="4476031" y="591282"/>
                  <a:pt x="4476031" y="591282"/>
                </a:cubicBezTo>
                <a:cubicBezTo>
                  <a:pt x="4463251" y="629196"/>
                  <a:pt x="4438118" y="578502"/>
                  <a:pt x="4425338" y="616416"/>
                </a:cubicBezTo>
                <a:cubicBezTo>
                  <a:pt x="4400204" y="616416"/>
                  <a:pt x="4374644" y="629196"/>
                  <a:pt x="4362291" y="641550"/>
                </a:cubicBezTo>
                <a:lnTo>
                  <a:pt x="4362291" y="641550"/>
                </a:lnTo>
                <a:cubicBezTo>
                  <a:pt x="4337157" y="641550"/>
                  <a:pt x="4311597" y="666684"/>
                  <a:pt x="4286463" y="679463"/>
                </a:cubicBezTo>
                <a:cubicBezTo>
                  <a:pt x="4299243" y="679463"/>
                  <a:pt x="4299243" y="679463"/>
                  <a:pt x="4299243" y="679463"/>
                </a:cubicBezTo>
                <a:cubicBezTo>
                  <a:pt x="4286463" y="692243"/>
                  <a:pt x="4261329" y="692243"/>
                  <a:pt x="4248550" y="704597"/>
                </a:cubicBezTo>
                <a:lnTo>
                  <a:pt x="4248550" y="704597"/>
                </a:lnTo>
                <a:cubicBezTo>
                  <a:pt x="4223416" y="729731"/>
                  <a:pt x="4223416" y="729731"/>
                  <a:pt x="4223416" y="729731"/>
                </a:cubicBezTo>
                <a:cubicBezTo>
                  <a:pt x="4172722" y="729731"/>
                  <a:pt x="4160368" y="754865"/>
                  <a:pt x="4134809" y="767645"/>
                </a:cubicBezTo>
                <a:cubicBezTo>
                  <a:pt x="4147589" y="792778"/>
                  <a:pt x="4084115" y="780424"/>
                  <a:pt x="4084115" y="792778"/>
                </a:cubicBezTo>
                <a:cubicBezTo>
                  <a:pt x="4071335" y="792778"/>
                  <a:pt x="4058981" y="817912"/>
                  <a:pt x="4046201" y="792778"/>
                </a:cubicBezTo>
                <a:cubicBezTo>
                  <a:pt x="4084115" y="767645"/>
                  <a:pt x="4084115" y="767645"/>
                  <a:pt x="4084115" y="767645"/>
                </a:cubicBezTo>
                <a:cubicBezTo>
                  <a:pt x="4084115" y="742511"/>
                  <a:pt x="4134809" y="742511"/>
                  <a:pt x="4122029" y="717377"/>
                </a:cubicBezTo>
                <a:cubicBezTo>
                  <a:pt x="4159942" y="742511"/>
                  <a:pt x="4159942" y="704597"/>
                  <a:pt x="4185076" y="692243"/>
                </a:cubicBezTo>
                <a:cubicBezTo>
                  <a:pt x="4172296" y="679463"/>
                  <a:pt x="4185076" y="667110"/>
                  <a:pt x="4147162" y="667110"/>
                </a:cubicBezTo>
                <a:cubicBezTo>
                  <a:pt x="4134383" y="679889"/>
                  <a:pt x="4134383" y="679889"/>
                  <a:pt x="4134383" y="679889"/>
                </a:cubicBezTo>
                <a:cubicBezTo>
                  <a:pt x="4109249" y="679889"/>
                  <a:pt x="4096469" y="705023"/>
                  <a:pt x="4071335" y="717803"/>
                </a:cubicBezTo>
                <a:cubicBezTo>
                  <a:pt x="4084115" y="717803"/>
                  <a:pt x="4084115" y="717803"/>
                  <a:pt x="4084115" y="717803"/>
                </a:cubicBezTo>
                <a:cubicBezTo>
                  <a:pt x="4046201" y="730583"/>
                  <a:pt x="4046201" y="742937"/>
                  <a:pt x="4033421" y="755717"/>
                </a:cubicBezTo>
                <a:cubicBezTo>
                  <a:pt x="4058555" y="768497"/>
                  <a:pt x="4058555" y="768497"/>
                  <a:pt x="4058555" y="768497"/>
                </a:cubicBezTo>
                <a:cubicBezTo>
                  <a:pt x="4020642" y="781276"/>
                  <a:pt x="4045775" y="793630"/>
                  <a:pt x="4033421" y="806410"/>
                </a:cubicBezTo>
                <a:cubicBezTo>
                  <a:pt x="4008288" y="793630"/>
                  <a:pt x="3995508" y="819190"/>
                  <a:pt x="3970374" y="806410"/>
                </a:cubicBezTo>
                <a:cubicBezTo>
                  <a:pt x="3970374" y="819190"/>
                  <a:pt x="3945241" y="831544"/>
                  <a:pt x="3957594" y="831544"/>
                </a:cubicBezTo>
                <a:cubicBezTo>
                  <a:pt x="3970374" y="844324"/>
                  <a:pt x="3982728" y="856678"/>
                  <a:pt x="3957594" y="856678"/>
                </a:cubicBezTo>
                <a:cubicBezTo>
                  <a:pt x="3932461" y="843898"/>
                  <a:pt x="3970374" y="869458"/>
                  <a:pt x="3944814" y="869458"/>
                </a:cubicBezTo>
                <a:cubicBezTo>
                  <a:pt x="3906901" y="856678"/>
                  <a:pt x="3906901" y="882237"/>
                  <a:pt x="3906901" y="894591"/>
                </a:cubicBezTo>
                <a:cubicBezTo>
                  <a:pt x="3894121" y="894591"/>
                  <a:pt x="3894121" y="894591"/>
                  <a:pt x="3894121" y="894591"/>
                </a:cubicBezTo>
                <a:cubicBezTo>
                  <a:pt x="3894121" y="894591"/>
                  <a:pt x="3868987" y="907371"/>
                  <a:pt x="3868987" y="919725"/>
                </a:cubicBezTo>
                <a:cubicBezTo>
                  <a:pt x="3881767" y="919725"/>
                  <a:pt x="3881767" y="919725"/>
                  <a:pt x="3881767" y="919725"/>
                </a:cubicBezTo>
                <a:lnTo>
                  <a:pt x="3881767" y="932505"/>
                </a:lnTo>
                <a:lnTo>
                  <a:pt x="3881767" y="932505"/>
                </a:lnTo>
                <a:cubicBezTo>
                  <a:pt x="3881767" y="945285"/>
                  <a:pt x="3881767" y="945285"/>
                  <a:pt x="3881767" y="945285"/>
                </a:cubicBezTo>
                <a:cubicBezTo>
                  <a:pt x="3868987" y="958065"/>
                  <a:pt x="3868987" y="970419"/>
                  <a:pt x="3843853" y="970419"/>
                </a:cubicBezTo>
                <a:cubicBezTo>
                  <a:pt x="3805940" y="983198"/>
                  <a:pt x="3831073" y="995552"/>
                  <a:pt x="3805940" y="1008332"/>
                </a:cubicBezTo>
                <a:cubicBezTo>
                  <a:pt x="3818720" y="1021112"/>
                  <a:pt x="3818720" y="1021112"/>
                  <a:pt x="3818720" y="1021112"/>
                </a:cubicBezTo>
                <a:cubicBezTo>
                  <a:pt x="3818720" y="1033892"/>
                  <a:pt x="3805940" y="1033892"/>
                  <a:pt x="3793586" y="1046246"/>
                </a:cubicBezTo>
                <a:cubicBezTo>
                  <a:pt x="3780806" y="1059026"/>
                  <a:pt x="3742893" y="1071380"/>
                  <a:pt x="3755672" y="1084160"/>
                </a:cubicBezTo>
                <a:cubicBezTo>
                  <a:pt x="3780806" y="1109293"/>
                  <a:pt x="3730539" y="1096939"/>
                  <a:pt x="3730539" y="1109293"/>
                </a:cubicBezTo>
                <a:cubicBezTo>
                  <a:pt x="3755672" y="1122073"/>
                  <a:pt x="3755672" y="1122073"/>
                  <a:pt x="3755672" y="1122073"/>
                </a:cubicBezTo>
                <a:cubicBezTo>
                  <a:pt x="3742893" y="1134853"/>
                  <a:pt x="3742893" y="1134853"/>
                  <a:pt x="3742893" y="1134853"/>
                </a:cubicBezTo>
                <a:cubicBezTo>
                  <a:pt x="3717759" y="1134853"/>
                  <a:pt x="3730113" y="1147633"/>
                  <a:pt x="3704979" y="1147633"/>
                </a:cubicBezTo>
                <a:cubicBezTo>
                  <a:pt x="3717759" y="1147633"/>
                  <a:pt x="3717759" y="1147633"/>
                  <a:pt x="3717759" y="1147633"/>
                </a:cubicBezTo>
                <a:cubicBezTo>
                  <a:pt x="3704979" y="1160413"/>
                  <a:pt x="3704979" y="1160413"/>
                  <a:pt x="3704979" y="1160413"/>
                </a:cubicBezTo>
                <a:cubicBezTo>
                  <a:pt x="3692199" y="1173193"/>
                  <a:pt x="3679845" y="1198326"/>
                  <a:pt x="3654285" y="1210680"/>
                </a:cubicBezTo>
                <a:cubicBezTo>
                  <a:pt x="3654285" y="1197900"/>
                  <a:pt x="3667065" y="1185547"/>
                  <a:pt x="3667065" y="1172767"/>
                </a:cubicBezTo>
                <a:cubicBezTo>
                  <a:pt x="3629152" y="1185547"/>
                  <a:pt x="3629152" y="1185547"/>
                  <a:pt x="3629152" y="1185547"/>
                </a:cubicBezTo>
                <a:cubicBezTo>
                  <a:pt x="3604018" y="1185547"/>
                  <a:pt x="3604018" y="1172767"/>
                  <a:pt x="3578458" y="1172767"/>
                </a:cubicBezTo>
                <a:cubicBezTo>
                  <a:pt x="3603592" y="1185547"/>
                  <a:pt x="3603592" y="1185547"/>
                  <a:pt x="3603592" y="1185547"/>
                </a:cubicBezTo>
                <a:cubicBezTo>
                  <a:pt x="3603592" y="1198326"/>
                  <a:pt x="3654285" y="1223460"/>
                  <a:pt x="3654285" y="1248594"/>
                </a:cubicBezTo>
                <a:lnTo>
                  <a:pt x="3667065" y="1248594"/>
                </a:lnTo>
                <a:cubicBezTo>
                  <a:pt x="3667065" y="1273728"/>
                  <a:pt x="3641932" y="1273728"/>
                  <a:pt x="3654285" y="1286508"/>
                </a:cubicBezTo>
                <a:cubicBezTo>
                  <a:pt x="3603592" y="1286508"/>
                  <a:pt x="3603592" y="1286508"/>
                  <a:pt x="3603592" y="1286508"/>
                </a:cubicBezTo>
                <a:cubicBezTo>
                  <a:pt x="3603592" y="1299288"/>
                  <a:pt x="3616372" y="1311641"/>
                  <a:pt x="3603592" y="1324421"/>
                </a:cubicBezTo>
                <a:cubicBezTo>
                  <a:pt x="3578458" y="1324421"/>
                  <a:pt x="3565678" y="1299288"/>
                  <a:pt x="3540545" y="1286508"/>
                </a:cubicBezTo>
                <a:cubicBezTo>
                  <a:pt x="3502631" y="1286508"/>
                  <a:pt x="3540545" y="1248594"/>
                  <a:pt x="3502631" y="1248594"/>
                </a:cubicBezTo>
                <a:cubicBezTo>
                  <a:pt x="3502631" y="1198326"/>
                  <a:pt x="3451937" y="1235814"/>
                  <a:pt x="3426804" y="1223460"/>
                </a:cubicBezTo>
                <a:cubicBezTo>
                  <a:pt x="3439583" y="1210680"/>
                  <a:pt x="3439583" y="1210680"/>
                  <a:pt x="3439583" y="1210680"/>
                </a:cubicBezTo>
                <a:cubicBezTo>
                  <a:pt x="3477497" y="1172767"/>
                  <a:pt x="3401670" y="1185547"/>
                  <a:pt x="3414450" y="1160413"/>
                </a:cubicBezTo>
                <a:cubicBezTo>
                  <a:pt x="3389316" y="1160413"/>
                  <a:pt x="3389316" y="1160413"/>
                  <a:pt x="3389316" y="1160413"/>
                </a:cubicBezTo>
                <a:cubicBezTo>
                  <a:pt x="3389316" y="1135279"/>
                  <a:pt x="3326268" y="1147633"/>
                  <a:pt x="3326268" y="1122499"/>
                </a:cubicBezTo>
                <a:cubicBezTo>
                  <a:pt x="3339048" y="1122499"/>
                  <a:pt x="3339048" y="1109719"/>
                  <a:pt x="3351402" y="1122499"/>
                </a:cubicBezTo>
                <a:cubicBezTo>
                  <a:pt x="3338622" y="1109719"/>
                  <a:pt x="3338622" y="1109719"/>
                  <a:pt x="3338622" y="1109719"/>
                </a:cubicBezTo>
                <a:cubicBezTo>
                  <a:pt x="3351402" y="1084586"/>
                  <a:pt x="3313489" y="1096939"/>
                  <a:pt x="3300709" y="1084586"/>
                </a:cubicBezTo>
                <a:lnTo>
                  <a:pt x="3300709" y="1084586"/>
                </a:lnTo>
                <a:cubicBezTo>
                  <a:pt x="3287929" y="1059452"/>
                  <a:pt x="3262795" y="1084586"/>
                  <a:pt x="3250015" y="1071806"/>
                </a:cubicBezTo>
                <a:cubicBezTo>
                  <a:pt x="3262795" y="1059026"/>
                  <a:pt x="3224882" y="1046672"/>
                  <a:pt x="3250015" y="1033892"/>
                </a:cubicBezTo>
                <a:cubicBezTo>
                  <a:pt x="3212102" y="1033892"/>
                  <a:pt x="3199322" y="1021112"/>
                  <a:pt x="3161408" y="1021112"/>
                </a:cubicBezTo>
                <a:cubicBezTo>
                  <a:pt x="3161408" y="983198"/>
                  <a:pt x="3123495" y="995978"/>
                  <a:pt x="3123495" y="970845"/>
                </a:cubicBezTo>
                <a:cubicBezTo>
                  <a:pt x="3098361" y="970845"/>
                  <a:pt x="3110715" y="958065"/>
                  <a:pt x="3098361" y="958065"/>
                </a:cubicBezTo>
                <a:cubicBezTo>
                  <a:pt x="3073227" y="970845"/>
                  <a:pt x="3047667" y="932931"/>
                  <a:pt x="3035313" y="958065"/>
                </a:cubicBezTo>
                <a:cubicBezTo>
                  <a:pt x="3022533" y="945285"/>
                  <a:pt x="3022533" y="945285"/>
                  <a:pt x="3022533" y="945285"/>
                </a:cubicBezTo>
                <a:cubicBezTo>
                  <a:pt x="3035313" y="945285"/>
                  <a:pt x="3047667" y="945285"/>
                  <a:pt x="3035313" y="932505"/>
                </a:cubicBezTo>
                <a:cubicBezTo>
                  <a:pt x="2997400" y="932505"/>
                  <a:pt x="3048093" y="932505"/>
                  <a:pt x="3022533" y="919725"/>
                </a:cubicBezTo>
                <a:cubicBezTo>
                  <a:pt x="3009754" y="906945"/>
                  <a:pt x="2997400" y="906945"/>
                  <a:pt x="2971840" y="894591"/>
                </a:cubicBezTo>
                <a:cubicBezTo>
                  <a:pt x="2959060" y="919725"/>
                  <a:pt x="2946706" y="881811"/>
                  <a:pt x="2921147" y="894591"/>
                </a:cubicBezTo>
                <a:cubicBezTo>
                  <a:pt x="2908367" y="894591"/>
                  <a:pt x="2908367" y="881811"/>
                  <a:pt x="2896013" y="869458"/>
                </a:cubicBezTo>
                <a:cubicBezTo>
                  <a:pt x="2896013" y="882237"/>
                  <a:pt x="2896013" y="882237"/>
                  <a:pt x="2883233" y="882237"/>
                </a:cubicBezTo>
                <a:cubicBezTo>
                  <a:pt x="2870453" y="882237"/>
                  <a:pt x="2870453" y="882237"/>
                  <a:pt x="2870453" y="882237"/>
                </a:cubicBezTo>
                <a:cubicBezTo>
                  <a:pt x="2883233" y="869458"/>
                  <a:pt x="2870453" y="857104"/>
                  <a:pt x="2883233" y="857104"/>
                </a:cubicBezTo>
                <a:cubicBezTo>
                  <a:pt x="2858099" y="857104"/>
                  <a:pt x="2858099" y="857104"/>
                  <a:pt x="2858099" y="857104"/>
                </a:cubicBezTo>
                <a:cubicBezTo>
                  <a:pt x="2858099" y="844324"/>
                  <a:pt x="2820185" y="869884"/>
                  <a:pt x="2832965" y="844324"/>
                </a:cubicBezTo>
                <a:cubicBezTo>
                  <a:pt x="2820185" y="831544"/>
                  <a:pt x="2782272" y="857104"/>
                  <a:pt x="2795052" y="831544"/>
                </a:cubicBezTo>
                <a:cubicBezTo>
                  <a:pt x="2782272" y="818764"/>
                  <a:pt x="2769918" y="831544"/>
                  <a:pt x="2769918" y="831544"/>
                </a:cubicBezTo>
                <a:lnTo>
                  <a:pt x="2757138" y="831544"/>
                </a:lnTo>
                <a:cubicBezTo>
                  <a:pt x="2744358" y="831544"/>
                  <a:pt x="2732004" y="818764"/>
                  <a:pt x="2719224" y="818764"/>
                </a:cubicBezTo>
                <a:cubicBezTo>
                  <a:pt x="2706445" y="818764"/>
                  <a:pt x="2719224" y="805984"/>
                  <a:pt x="2719224" y="805984"/>
                </a:cubicBezTo>
                <a:cubicBezTo>
                  <a:pt x="2706445" y="805984"/>
                  <a:pt x="2694091" y="805984"/>
                  <a:pt x="2681311" y="793204"/>
                </a:cubicBezTo>
                <a:cubicBezTo>
                  <a:pt x="2618264" y="768071"/>
                  <a:pt x="2529656" y="768071"/>
                  <a:pt x="2478963" y="742937"/>
                </a:cubicBezTo>
                <a:cubicBezTo>
                  <a:pt x="2466183" y="742937"/>
                  <a:pt x="2478963" y="755717"/>
                  <a:pt x="2453829" y="755717"/>
                </a:cubicBezTo>
                <a:cubicBezTo>
                  <a:pt x="2453829" y="742937"/>
                  <a:pt x="2453829" y="742937"/>
                  <a:pt x="2453829" y="742937"/>
                </a:cubicBezTo>
                <a:cubicBezTo>
                  <a:pt x="2453829" y="742937"/>
                  <a:pt x="2453829" y="730157"/>
                  <a:pt x="2441049" y="742937"/>
                </a:cubicBezTo>
                <a:cubicBezTo>
                  <a:pt x="2428269" y="742937"/>
                  <a:pt x="2415916" y="730157"/>
                  <a:pt x="2428269" y="730157"/>
                </a:cubicBezTo>
                <a:cubicBezTo>
                  <a:pt x="2415489" y="717377"/>
                  <a:pt x="2390356" y="742937"/>
                  <a:pt x="2390356" y="717377"/>
                </a:cubicBezTo>
                <a:cubicBezTo>
                  <a:pt x="2377576" y="717377"/>
                  <a:pt x="2365222" y="704597"/>
                  <a:pt x="2365222" y="717377"/>
                </a:cubicBezTo>
                <a:cubicBezTo>
                  <a:pt x="2352442" y="717377"/>
                  <a:pt x="2365222" y="717377"/>
                  <a:pt x="2365222" y="730157"/>
                </a:cubicBezTo>
                <a:cubicBezTo>
                  <a:pt x="2352442" y="742937"/>
                  <a:pt x="2340088" y="730157"/>
                  <a:pt x="2314528" y="730157"/>
                </a:cubicBezTo>
                <a:cubicBezTo>
                  <a:pt x="2314528" y="717377"/>
                  <a:pt x="2314528" y="705023"/>
                  <a:pt x="2327308" y="705023"/>
                </a:cubicBezTo>
                <a:cubicBezTo>
                  <a:pt x="2302175" y="692243"/>
                  <a:pt x="2276615" y="730157"/>
                  <a:pt x="2264261" y="692243"/>
                </a:cubicBezTo>
                <a:cubicBezTo>
                  <a:pt x="2226347" y="692243"/>
                  <a:pt x="2175654" y="692243"/>
                  <a:pt x="2124960" y="679463"/>
                </a:cubicBezTo>
                <a:cubicBezTo>
                  <a:pt x="2124960" y="692243"/>
                  <a:pt x="2137740" y="704597"/>
                  <a:pt x="2112181" y="704597"/>
                </a:cubicBezTo>
                <a:cubicBezTo>
                  <a:pt x="2112181" y="691817"/>
                  <a:pt x="2112181" y="691817"/>
                  <a:pt x="2099401" y="679463"/>
                </a:cubicBezTo>
                <a:cubicBezTo>
                  <a:pt x="2086621" y="692243"/>
                  <a:pt x="2086621" y="692243"/>
                  <a:pt x="2086621" y="692243"/>
                </a:cubicBezTo>
                <a:cubicBezTo>
                  <a:pt x="2073841" y="692243"/>
                  <a:pt x="2073841" y="692243"/>
                  <a:pt x="2073841" y="679463"/>
                </a:cubicBezTo>
                <a:cubicBezTo>
                  <a:pt x="2073841" y="679463"/>
                  <a:pt x="2086621" y="679463"/>
                  <a:pt x="2086621" y="666684"/>
                </a:cubicBezTo>
                <a:cubicBezTo>
                  <a:pt x="2073841" y="666684"/>
                  <a:pt x="2073841" y="666684"/>
                  <a:pt x="2073841" y="666684"/>
                </a:cubicBezTo>
                <a:cubicBezTo>
                  <a:pt x="2048707" y="691817"/>
                  <a:pt x="2010793" y="666684"/>
                  <a:pt x="1972880" y="666684"/>
                </a:cubicBezTo>
                <a:lnTo>
                  <a:pt x="1972880" y="666684"/>
                </a:lnTo>
                <a:cubicBezTo>
                  <a:pt x="1947746" y="666684"/>
                  <a:pt x="1960100" y="653904"/>
                  <a:pt x="1934966" y="653904"/>
                </a:cubicBezTo>
                <a:lnTo>
                  <a:pt x="1934966" y="666684"/>
                </a:lnTo>
                <a:cubicBezTo>
                  <a:pt x="1897053" y="679463"/>
                  <a:pt x="1909832" y="653904"/>
                  <a:pt x="1884273" y="641550"/>
                </a:cubicBezTo>
                <a:cubicBezTo>
                  <a:pt x="1846359" y="654330"/>
                  <a:pt x="1808445" y="654330"/>
                  <a:pt x="1757752" y="654330"/>
                </a:cubicBezTo>
                <a:cubicBezTo>
                  <a:pt x="1757752" y="629196"/>
                  <a:pt x="1719838" y="667110"/>
                  <a:pt x="1694705" y="641550"/>
                </a:cubicBezTo>
                <a:cubicBezTo>
                  <a:pt x="1669571" y="641550"/>
                  <a:pt x="1681925" y="666684"/>
                  <a:pt x="1656791" y="666684"/>
                </a:cubicBezTo>
                <a:cubicBezTo>
                  <a:pt x="1656791" y="641550"/>
                  <a:pt x="1631657" y="666684"/>
                  <a:pt x="1606097" y="641550"/>
                </a:cubicBezTo>
                <a:cubicBezTo>
                  <a:pt x="1593318" y="641550"/>
                  <a:pt x="1543050" y="628770"/>
                  <a:pt x="1543050" y="654330"/>
                </a:cubicBezTo>
                <a:cubicBezTo>
                  <a:pt x="1530270" y="641550"/>
                  <a:pt x="1530270" y="667110"/>
                  <a:pt x="1517916" y="667110"/>
                </a:cubicBezTo>
                <a:cubicBezTo>
                  <a:pt x="1505136" y="654330"/>
                  <a:pt x="1517916" y="641976"/>
                  <a:pt x="1517916" y="641976"/>
                </a:cubicBezTo>
                <a:cubicBezTo>
                  <a:pt x="1505136" y="654756"/>
                  <a:pt x="1480003" y="654756"/>
                  <a:pt x="1467223" y="667110"/>
                </a:cubicBezTo>
                <a:cubicBezTo>
                  <a:pt x="1454443" y="641976"/>
                  <a:pt x="1454443" y="679889"/>
                  <a:pt x="1429309" y="667110"/>
                </a:cubicBezTo>
                <a:lnTo>
                  <a:pt x="1429309" y="667110"/>
                </a:lnTo>
                <a:cubicBezTo>
                  <a:pt x="1442089" y="667110"/>
                  <a:pt x="1442089" y="667110"/>
                  <a:pt x="1442089" y="667110"/>
                </a:cubicBezTo>
                <a:cubicBezTo>
                  <a:pt x="1429309" y="679889"/>
                  <a:pt x="1416955" y="692243"/>
                  <a:pt x="1391396" y="692243"/>
                </a:cubicBezTo>
                <a:cubicBezTo>
                  <a:pt x="1404175" y="705023"/>
                  <a:pt x="1404175" y="705023"/>
                  <a:pt x="1404175" y="705023"/>
                </a:cubicBezTo>
                <a:lnTo>
                  <a:pt x="1404175" y="705023"/>
                </a:lnTo>
                <a:cubicBezTo>
                  <a:pt x="1366262" y="692243"/>
                  <a:pt x="1341128" y="679889"/>
                  <a:pt x="1303214" y="692243"/>
                </a:cubicBezTo>
                <a:cubicBezTo>
                  <a:pt x="1315994" y="692243"/>
                  <a:pt x="1315994" y="692243"/>
                  <a:pt x="1315994" y="692243"/>
                </a:cubicBezTo>
                <a:cubicBezTo>
                  <a:pt x="1315994" y="705023"/>
                  <a:pt x="1328774" y="705023"/>
                  <a:pt x="1315994" y="705023"/>
                </a:cubicBezTo>
                <a:cubicBezTo>
                  <a:pt x="1303214" y="717803"/>
                  <a:pt x="1303214" y="705023"/>
                  <a:pt x="1303214" y="705023"/>
                </a:cubicBezTo>
                <a:cubicBezTo>
                  <a:pt x="1278081" y="717803"/>
                  <a:pt x="1227387" y="705023"/>
                  <a:pt x="1214607" y="730157"/>
                </a:cubicBezTo>
                <a:cubicBezTo>
                  <a:pt x="1201827" y="717377"/>
                  <a:pt x="1176694" y="730157"/>
                  <a:pt x="1151560" y="730157"/>
                </a:cubicBezTo>
                <a:cubicBezTo>
                  <a:pt x="1138780" y="755291"/>
                  <a:pt x="1075733" y="730157"/>
                  <a:pt x="1088512" y="768071"/>
                </a:cubicBezTo>
                <a:cubicBezTo>
                  <a:pt x="1037819" y="768071"/>
                  <a:pt x="1037819" y="768071"/>
                  <a:pt x="1037819" y="768071"/>
                </a:cubicBezTo>
                <a:cubicBezTo>
                  <a:pt x="999905" y="768071"/>
                  <a:pt x="987125" y="793204"/>
                  <a:pt x="949212" y="805984"/>
                </a:cubicBezTo>
                <a:cubicBezTo>
                  <a:pt x="898518" y="768071"/>
                  <a:pt x="924078" y="843898"/>
                  <a:pt x="873385" y="818764"/>
                </a:cubicBezTo>
                <a:lnTo>
                  <a:pt x="873385" y="818764"/>
                </a:lnTo>
                <a:cubicBezTo>
                  <a:pt x="848251" y="818764"/>
                  <a:pt x="810337" y="831544"/>
                  <a:pt x="797557" y="843898"/>
                </a:cubicBezTo>
                <a:cubicBezTo>
                  <a:pt x="759644" y="856678"/>
                  <a:pt x="746864" y="881811"/>
                  <a:pt x="696596" y="881811"/>
                </a:cubicBezTo>
                <a:cubicBezTo>
                  <a:pt x="709376" y="881811"/>
                  <a:pt x="721730" y="894591"/>
                  <a:pt x="721730" y="894591"/>
                </a:cubicBezTo>
                <a:cubicBezTo>
                  <a:pt x="721730" y="919725"/>
                  <a:pt x="696596" y="907371"/>
                  <a:pt x="683816" y="919725"/>
                </a:cubicBezTo>
                <a:cubicBezTo>
                  <a:pt x="696596" y="932505"/>
                  <a:pt x="696596" y="932505"/>
                  <a:pt x="696596" y="932505"/>
                </a:cubicBezTo>
                <a:cubicBezTo>
                  <a:pt x="683816" y="932505"/>
                  <a:pt x="683816" y="932505"/>
                  <a:pt x="683816" y="932505"/>
                </a:cubicBezTo>
                <a:cubicBezTo>
                  <a:pt x="645903" y="907371"/>
                  <a:pt x="645903" y="957639"/>
                  <a:pt x="620769" y="970419"/>
                </a:cubicBezTo>
                <a:cubicBezTo>
                  <a:pt x="607989" y="970419"/>
                  <a:pt x="582855" y="983198"/>
                  <a:pt x="595635" y="995552"/>
                </a:cubicBezTo>
                <a:cubicBezTo>
                  <a:pt x="582855" y="995552"/>
                  <a:pt x="582855" y="995552"/>
                  <a:pt x="570502" y="995552"/>
                </a:cubicBezTo>
                <a:cubicBezTo>
                  <a:pt x="570502" y="1020686"/>
                  <a:pt x="532588" y="1020686"/>
                  <a:pt x="532588" y="1033466"/>
                </a:cubicBezTo>
                <a:cubicBezTo>
                  <a:pt x="532588" y="1033466"/>
                  <a:pt x="519808" y="1033466"/>
                  <a:pt x="507454" y="1033466"/>
                </a:cubicBezTo>
                <a:cubicBezTo>
                  <a:pt x="507454" y="1046246"/>
                  <a:pt x="520234" y="1046246"/>
                  <a:pt x="520234" y="1046246"/>
                </a:cubicBezTo>
                <a:cubicBezTo>
                  <a:pt x="507454" y="1059026"/>
                  <a:pt x="507454" y="1059026"/>
                  <a:pt x="495100" y="1059026"/>
                </a:cubicBezTo>
                <a:cubicBezTo>
                  <a:pt x="495100" y="1059026"/>
                  <a:pt x="482320" y="1059026"/>
                  <a:pt x="482320" y="1071806"/>
                </a:cubicBezTo>
                <a:cubicBezTo>
                  <a:pt x="457187" y="1059026"/>
                  <a:pt x="469541" y="1084586"/>
                  <a:pt x="457187" y="1096939"/>
                </a:cubicBezTo>
                <a:cubicBezTo>
                  <a:pt x="444407" y="1096939"/>
                  <a:pt x="444407" y="1096939"/>
                  <a:pt x="432053" y="1096939"/>
                </a:cubicBezTo>
                <a:cubicBezTo>
                  <a:pt x="432053" y="1096939"/>
                  <a:pt x="444833" y="1109719"/>
                  <a:pt x="432053" y="1109719"/>
                </a:cubicBezTo>
                <a:cubicBezTo>
                  <a:pt x="356226" y="1134853"/>
                  <a:pt x="356226" y="1185121"/>
                  <a:pt x="305532" y="1223034"/>
                </a:cubicBezTo>
                <a:lnTo>
                  <a:pt x="305532" y="1223034"/>
                </a:lnTo>
                <a:cubicBezTo>
                  <a:pt x="280398" y="1235814"/>
                  <a:pt x="280398" y="1260948"/>
                  <a:pt x="254839" y="1273302"/>
                </a:cubicBezTo>
                <a:cubicBezTo>
                  <a:pt x="254839" y="1273302"/>
                  <a:pt x="267619" y="1286082"/>
                  <a:pt x="279972" y="1286082"/>
                </a:cubicBezTo>
                <a:cubicBezTo>
                  <a:pt x="267193" y="1298861"/>
                  <a:pt x="254839" y="1298861"/>
                  <a:pt x="242059" y="1286082"/>
                </a:cubicBezTo>
                <a:cubicBezTo>
                  <a:pt x="216925" y="1298861"/>
                  <a:pt x="254839" y="1298861"/>
                  <a:pt x="242059" y="1311215"/>
                </a:cubicBezTo>
                <a:cubicBezTo>
                  <a:pt x="229279" y="1311215"/>
                  <a:pt x="229279" y="1311215"/>
                  <a:pt x="229279" y="1311215"/>
                </a:cubicBezTo>
                <a:cubicBezTo>
                  <a:pt x="229279" y="1323995"/>
                  <a:pt x="178585" y="1323995"/>
                  <a:pt x="204145" y="1349129"/>
                </a:cubicBezTo>
                <a:cubicBezTo>
                  <a:pt x="179011" y="1361909"/>
                  <a:pt x="179011" y="1399397"/>
                  <a:pt x="128318" y="1387043"/>
                </a:cubicBezTo>
                <a:cubicBezTo>
                  <a:pt x="103184" y="1399822"/>
                  <a:pt x="141098" y="1412176"/>
                  <a:pt x="115538" y="1424956"/>
                </a:cubicBezTo>
                <a:cubicBezTo>
                  <a:pt x="128318" y="1424956"/>
                  <a:pt x="128318" y="1424956"/>
                  <a:pt x="128318" y="1424956"/>
                </a:cubicBezTo>
                <a:lnTo>
                  <a:pt x="141098" y="1424956"/>
                </a:lnTo>
                <a:cubicBezTo>
                  <a:pt x="128318" y="1437736"/>
                  <a:pt x="115964" y="1437736"/>
                  <a:pt x="115964" y="1437736"/>
                </a:cubicBezTo>
                <a:cubicBezTo>
                  <a:pt x="90830" y="1437736"/>
                  <a:pt x="65271" y="1462870"/>
                  <a:pt x="78050" y="1475650"/>
                </a:cubicBezTo>
                <a:cubicBezTo>
                  <a:pt x="52917" y="1475650"/>
                  <a:pt x="52917" y="1475650"/>
                  <a:pt x="52917" y="1475650"/>
                </a:cubicBezTo>
                <a:cubicBezTo>
                  <a:pt x="52917" y="1488430"/>
                  <a:pt x="52917" y="1500783"/>
                  <a:pt x="52917" y="1513563"/>
                </a:cubicBezTo>
                <a:cubicBezTo>
                  <a:pt x="65697" y="1526343"/>
                  <a:pt x="40137" y="1551477"/>
                  <a:pt x="40137" y="1551477"/>
                </a:cubicBezTo>
                <a:cubicBezTo>
                  <a:pt x="27357" y="1551477"/>
                  <a:pt x="27357" y="1551477"/>
                  <a:pt x="27357" y="1551477"/>
                </a:cubicBezTo>
                <a:cubicBezTo>
                  <a:pt x="27357" y="1564257"/>
                  <a:pt x="27357" y="1576611"/>
                  <a:pt x="27357" y="1576611"/>
                </a:cubicBezTo>
                <a:cubicBezTo>
                  <a:pt x="14577" y="1563831"/>
                  <a:pt x="14577" y="1538697"/>
                  <a:pt x="14577" y="1526343"/>
                </a:cubicBezTo>
                <a:cubicBezTo>
                  <a:pt x="14577" y="1639658"/>
                  <a:pt x="14577" y="1639658"/>
                  <a:pt x="14577" y="1639658"/>
                </a:cubicBezTo>
                <a:cubicBezTo>
                  <a:pt x="1797" y="1664792"/>
                  <a:pt x="1797" y="1689926"/>
                  <a:pt x="14577" y="1702706"/>
                </a:cubicBezTo>
                <a:cubicBezTo>
                  <a:pt x="-10557" y="1715485"/>
                  <a:pt x="1797" y="1740619"/>
                  <a:pt x="14577" y="1752973"/>
                </a:cubicBezTo>
                <a:cubicBezTo>
                  <a:pt x="14577" y="1740193"/>
                  <a:pt x="27357" y="1727839"/>
                  <a:pt x="27357" y="1715059"/>
                </a:cubicBezTo>
                <a:cubicBezTo>
                  <a:pt x="40137" y="1715059"/>
                  <a:pt x="14577" y="1689926"/>
                  <a:pt x="27357" y="1677146"/>
                </a:cubicBezTo>
                <a:cubicBezTo>
                  <a:pt x="40137" y="1677146"/>
                  <a:pt x="40137" y="1677146"/>
                  <a:pt x="40137" y="1677146"/>
                </a:cubicBezTo>
                <a:cubicBezTo>
                  <a:pt x="27357" y="1664366"/>
                  <a:pt x="52917" y="1652012"/>
                  <a:pt x="40137" y="1652012"/>
                </a:cubicBezTo>
                <a:cubicBezTo>
                  <a:pt x="52917" y="1639232"/>
                  <a:pt x="52917" y="1639232"/>
                  <a:pt x="52917" y="1639232"/>
                </a:cubicBezTo>
                <a:cubicBezTo>
                  <a:pt x="90830" y="1639232"/>
                  <a:pt x="65697" y="1664366"/>
                  <a:pt x="78050" y="1664366"/>
                </a:cubicBezTo>
                <a:cubicBezTo>
                  <a:pt x="90404" y="1664366"/>
                  <a:pt x="90830" y="1664366"/>
                  <a:pt x="90830" y="1664366"/>
                </a:cubicBezTo>
                <a:cubicBezTo>
                  <a:pt x="90830" y="1651586"/>
                  <a:pt x="115964" y="1626452"/>
                  <a:pt x="90830" y="1614098"/>
                </a:cubicBezTo>
                <a:cubicBezTo>
                  <a:pt x="103610" y="1614098"/>
                  <a:pt x="103610" y="1588965"/>
                  <a:pt x="115964" y="1576185"/>
                </a:cubicBezTo>
                <a:cubicBezTo>
                  <a:pt x="128744" y="1563405"/>
                  <a:pt x="115964" y="1563405"/>
                  <a:pt x="128744" y="1551051"/>
                </a:cubicBezTo>
                <a:cubicBezTo>
                  <a:pt x="115964" y="1551051"/>
                  <a:pt x="115964" y="1551051"/>
                  <a:pt x="115964" y="1551051"/>
                </a:cubicBezTo>
                <a:cubicBezTo>
                  <a:pt x="141098" y="1551051"/>
                  <a:pt x="141098" y="1538271"/>
                  <a:pt x="153878" y="1525917"/>
                </a:cubicBezTo>
                <a:cubicBezTo>
                  <a:pt x="128744" y="1525917"/>
                  <a:pt x="141098" y="1500783"/>
                  <a:pt x="153878" y="1500783"/>
                </a:cubicBezTo>
                <a:lnTo>
                  <a:pt x="153878" y="1500783"/>
                </a:lnTo>
                <a:cubicBezTo>
                  <a:pt x="166658" y="1488004"/>
                  <a:pt x="179011" y="1475650"/>
                  <a:pt x="204571" y="1450516"/>
                </a:cubicBezTo>
                <a:cubicBezTo>
                  <a:pt x="191791" y="1425382"/>
                  <a:pt x="229705" y="1425382"/>
                  <a:pt x="229705" y="1400248"/>
                </a:cubicBezTo>
                <a:cubicBezTo>
                  <a:pt x="204571" y="1375115"/>
                  <a:pt x="254839" y="1375115"/>
                  <a:pt x="267619" y="1362335"/>
                </a:cubicBezTo>
                <a:cubicBezTo>
                  <a:pt x="292752" y="1337201"/>
                  <a:pt x="280398" y="1312067"/>
                  <a:pt x="318312" y="1299288"/>
                </a:cubicBezTo>
                <a:lnTo>
                  <a:pt x="318312" y="1286508"/>
                </a:lnTo>
                <a:cubicBezTo>
                  <a:pt x="343446" y="1286508"/>
                  <a:pt x="369006" y="1248594"/>
                  <a:pt x="394139" y="1223460"/>
                </a:cubicBezTo>
                <a:cubicBezTo>
                  <a:pt x="381359" y="1223460"/>
                  <a:pt x="381359" y="1223460"/>
                  <a:pt x="381359" y="1223460"/>
                </a:cubicBezTo>
                <a:cubicBezTo>
                  <a:pt x="368580" y="1223460"/>
                  <a:pt x="368580" y="1210680"/>
                  <a:pt x="368580" y="1210680"/>
                </a:cubicBezTo>
                <a:cubicBezTo>
                  <a:pt x="406493" y="1197900"/>
                  <a:pt x="419273" y="1197900"/>
                  <a:pt x="457187" y="1185547"/>
                </a:cubicBezTo>
                <a:cubicBezTo>
                  <a:pt x="457187" y="1172767"/>
                  <a:pt x="444407" y="1172767"/>
                  <a:pt x="432053" y="1160413"/>
                </a:cubicBezTo>
                <a:cubicBezTo>
                  <a:pt x="469967" y="1160413"/>
                  <a:pt x="457187" y="1135279"/>
                  <a:pt x="482746" y="1147633"/>
                </a:cubicBezTo>
                <a:lnTo>
                  <a:pt x="482746" y="1147633"/>
                </a:lnTo>
                <a:cubicBezTo>
                  <a:pt x="507880" y="1147633"/>
                  <a:pt x="507880" y="1147633"/>
                  <a:pt x="507880" y="1147633"/>
                </a:cubicBezTo>
                <a:cubicBezTo>
                  <a:pt x="520660" y="1134853"/>
                  <a:pt x="507880" y="1134853"/>
                  <a:pt x="495100" y="1122499"/>
                </a:cubicBezTo>
                <a:cubicBezTo>
                  <a:pt x="533014" y="1097365"/>
                  <a:pt x="533014" y="1097365"/>
                  <a:pt x="533014" y="1097365"/>
                </a:cubicBezTo>
                <a:cubicBezTo>
                  <a:pt x="545794" y="1110145"/>
                  <a:pt x="545794" y="1110145"/>
                  <a:pt x="545794" y="1110145"/>
                </a:cubicBezTo>
                <a:cubicBezTo>
                  <a:pt x="545794" y="1097365"/>
                  <a:pt x="545794" y="1097365"/>
                  <a:pt x="545794" y="1097365"/>
                </a:cubicBezTo>
                <a:cubicBezTo>
                  <a:pt x="558574" y="1072232"/>
                  <a:pt x="583707" y="1110145"/>
                  <a:pt x="596487" y="1084586"/>
                </a:cubicBezTo>
                <a:cubicBezTo>
                  <a:pt x="621621" y="1059452"/>
                  <a:pt x="659535" y="1046672"/>
                  <a:pt x="685094" y="1046672"/>
                </a:cubicBezTo>
                <a:cubicBezTo>
                  <a:pt x="647181" y="1021538"/>
                  <a:pt x="647181" y="1021538"/>
                  <a:pt x="647181" y="1021538"/>
                </a:cubicBezTo>
                <a:cubicBezTo>
                  <a:pt x="659961" y="1008758"/>
                  <a:pt x="685094" y="1008758"/>
                  <a:pt x="685094" y="996404"/>
                </a:cubicBezTo>
                <a:cubicBezTo>
                  <a:pt x="697874" y="1009184"/>
                  <a:pt x="697874" y="1009184"/>
                  <a:pt x="697874" y="1009184"/>
                </a:cubicBezTo>
                <a:cubicBezTo>
                  <a:pt x="685094" y="1021964"/>
                  <a:pt x="685094" y="1021964"/>
                  <a:pt x="685094" y="1021964"/>
                </a:cubicBezTo>
                <a:lnTo>
                  <a:pt x="685094" y="1021964"/>
                </a:lnTo>
                <a:cubicBezTo>
                  <a:pt x="697874" y="1009184"/>
                  <a:pt x="735788" y="1009184"/>
                  <a:pt x="760922" y="1009184"/>
                </a:cubicBezTo>
                <a:cubicBezTo>
                  <a:pt x="811615" y="984050"/>
                  <a:pt x="811615" y="984050"/>
                  <a:pt x="811615" y="984050"/>
                </a:cubicBezTo>
                <a:cubicBezTo>
                  <a:pt x="786481" y="996830"/>
                  <a:pt x="773702" y="996830"/>
                  <a:pt x="748568" y="1009184"/>
                </a:cubicBezTo>
                <a:lnTo>
                  <a:pt x="735788" y="996404"/>
                </a:lnTo>
                <a:cubicBezTo>
                  <a:pt x="735788" y="983625"/>
                  <a:pt x="723008" y="971271"/>
                  <a:pt x="735788" y="971271"/>
                </a:cubicBezTo>
                <a:cubicBezTo>
                  <a:pt x="735788" y="971271"/>
                  <a:pt x="735788" y="958491"/>
                  <a:pt x="748568" y="958491"/>
                </a:cubicBezTo>
                <a:cubicBezTo>
                  <a:pt x="748568" y="958491"/>
                  <a:pt x="761348" y="958491"/>
                  <a:pt x="761348" y="971271"/>
                </a:cubicBezTo>
                <a:cubicBezTo>
                  <a:pt x="774128" y="958491"/>
                  <a:pt x="774128" y="958491"/>
                  <a:pt x="774128" y="958491"/>
                </a:cubicBezTo>
                <a:cubicBezTo>
                  <a:pt x="799261" y="958491"/>
                  <a:pt x="812041" y="920577"/>
                  <a:pt x="837175" y="920577"/>
                </a:cubicBezTo>
                <a:lnTo>
                  <a:pt x="837175" y="920577"/>
                </a:lnTo>
                <a:cubicBezTo>
                  <a:pt x="849955" y="907797"/>
                  <a:pt x="862309" y="907797"/>
                  <a:pt x="875089" y="895443"/>
                </a:cubicBezTo>
                <a:cubicBezTo>
                  <a:pt x="887868" y="933357"/>
                  <a:pt x="913002" y="882663"/>
                  <a:pt x="938136" y="895443"/>
                </a:cubicBezTo>
                <a:cubicBezTo>
                  <a:pt x="950916" y="882663"/>
                  <a:pt x="988829" y="895443"/>
                  <a:pt x="988829" y="870310"/>
                </a:cubicBezTo>
                <a:cubicBezTo>
                  <a:pt x="988829" y="883089"/>
                  <a:pt x="1013963" y="870310"/>
                  <a:pt x="1013963" y="883089"/>
                </a:cubicBezTo>
                <a:lnTo>
                  <a:pt x="1001183" y="895869"/>
                </a:lnTo>
                <a:cubicBezTo>
                  <a:pt x="1039097" y="908649"/>
                  <a:pt x="1051877" y="870736"/>
                  <a:pt x="1089791" y="883089"/>
                </a:cubicBezTo>
                <a:lnTo>
                  <a:pt x="1089791" y="883089"/>
                </a:lnTo>
                <a:cubicBezTo>
                  <a:pt x="1077011" y="883089"/>
                  <a:pt x="1077011" y="870310"/>
                  <a:pt x="1077011" y="870310"/>
                </a:cubicBezTo>
                <a:cubicBezTo>
                  <a:pt x="1114924" y="870310"/>
                  <a:pt x="1114924" y="870310"/>
                  <a:pt x="1114924" y="870310"/>
                </a:cubicBezTo>
                <a:cubicBezTo>
                  <a:pt x="1114924" y="870310"/>
                  <a:pt x="1114924" y="870310"/>
                  <a:pt x="1102144" y="870310"/>
                </a:cubicBezTo>
                <a:cubicBezTo>
                  <a:pt x="1114924" y="857530"/>
                  <a:pt x="1114924" y="857530"/>
                  <a:pt x="1114924" y="857530"/>
                </a:cubicBezTo>
                <a:cubicBezTo>
                  <a:pt x="1140058" y="857530"/>
                  <a:pt x="1165618" y="857530"/>
                  <a:pt x="1190751" y="857530"/>
                </a:cubicBezTo>
                <a:lnTo>
                  <a:pt x="1190751" y="857530"/>
                </a:lnTo>
                <a:cubicBezTo>
                  <a:pt x="1190751" y="819616"/>
                  <a:pt x="1215885" y="844750"/>
                  <a:pt x="1241445" y="844750"/>
                </a:cubicBezTo>
                <a:lnTo>
                  <a:pt x="1241445" y="844750"/>
                </a:lnTo>
                <a:cubicBezTo>
                  <a:pt x="1254225" y="844750"/>
                  <a:pt x="1254225" y="844750"/>
                  <a:pt x="1254225" y="831970"/>
                </a:cubicBezTo>
                <a:cubicBezTo>
                  <a:pt x="1267005" y="831970"/>
                  <a:pt x="1279359" y="831970"/>
                  <a:pt x="1279359" y="844750"/>
                </a:cubicBezTo>
                <a:cubicBezTo>
                  <a:pt x="1292139" y="831970"/>
                  <a:pt x="1317272" y="831970"/>
                  <a:pt x="1317272" y="831970"/>
                </a:cubicBezTo>
                <a:cubicBezTo>
                  <a:pt x="1342406" y="831970"/>
                  <a:pt x="1342406" y="831970"/>
                  <a:pt x="1342406" y="831970"/>
                </a:cubicBezTo>
                <a:cubicBezTo>
                  <a:pt x="1355186" y="806836"/>
                  <a:pt x="1380320" y="831970"/>
                  <a:pt x="1405453" y="831970"/>
                </a:cubicBezTo>
                <a:cubicBezTo>
                  <a:pt x="1430587" y="806836"/>
                  <a:pt x="1443367" y="831970"/>
                  <a:pt x="1456147" y="806836"/>
                </a:cubicBezTo>
                <a:cubicBezTo>
                  <a:pt x="1468927" y="806836"/>
                  <a:pt x="1481281" y="794056"/>
                  <a:pt x="1494061" y="806836"/>
                </a:cubicBezTo>
                <a:cubicBezTo>
                  <a:pt x="1494061" y="819616"/>
                  <a:pt x="1468927" y="806836"/>
                  <a:pt x="1468927" y="819616"/>
                </a:cubicBezTo>
                <a:cubicBezTo>
                  <a:pt x="1519620" y="819616"/>
                  <a:pt x="1569888" y="832396"/>
                  <a:pt x="1595447" y="806836"/>
                </a:cubicBezTo>
                <a:cubicBezTo>
                  <a:pt x="1608227" y="806836"/>
                  <a:pt x="1620581" y="806836"/>
                  <a:pt x="1620581" y="806836"/>
                </a:cubicBezTo>
                <a:cubicBezTo>
                  <a:pt x="1645715" y="819616"/>
                  <a:pt x="1683629" y="819616"/>
                  <a:pt x="1709188" y="819616"/>
                </a:cubicBezTo>
                <a:cubicBezTo>
                  <a:pt x="1709188" y="806836"/>
                  <a:pt x="1709188" y="806836"/>
                  <a:pt x="1709188" y="806836"/>
                </a:cubicBezTo>
                <a:cubicBezTo>
                  <a:pt x="1759882" y="844750"/>
                  <a:pt x="1810149" y="794056"/>
                  <a:pt x="1873623" y="819616"/>
                </a:cubicBezTo>
                <a:cubicBezTo>
                  <a:pt x="1886403" y="832396"/>
                  <a:pt x="1936670" y="806836"/>
                  <a:pt x="1949450" y="832396"/>
                </a:cubicBezTo>
                <a:cubicBezTo>
                  <a:pt x="1974584" y="845176"/>
                  <a:pt x="2012497" y="832396"/>
                  <a:pt x="2038057" y="832396"/>
                </a:cubicBezTo>
                <a:cubicBezTo>
                  <a:pt x="2075971" y="857530"/>
                  <a:pt x="2139018" y="832396"/>
                  <a:pt x="2164578" y="857530"/>
                </a:cubicBezTo>
                <a:cubicBezTo>
                  <a:pt x="2202492" y="844750"/>
                  <a:pt x="2227625" y="895443"/>
                  <a:pt x="2265539" y="870310"/>
                </a:cubicBezTo>
                <a:cubicBezTo>
                  <a:pt x="2290673" y="870310"/>
                  <a:pt x="2303453" y="845176"/>
                  <a:pt x="2328586" y="857530"/>
                </a:cubicBezTo>
                <a:cubicBezTo>
                  <a:pt x="2303453" y="870310"/>
                  <a:pt x="2315807" y="882663"/>
                  <a:pt x="2303453" y="895443"/>
                </a:cubicBezTo>
                <a:cubicBezTo>
                  <a:pt x="2328586" y="895443"/>
                  <a:pt x="2328586" y="895443"/>
                  <a:pt x="2328586" y="895443"/>
                </a:cubicBezTo>
                <a:cubicBezTo>
                  <a:pt x="2328586" y="882663"/>
                  <a:pt x="2341366" y="882663"/>
                  <a:pt x="2353720" y="882663"/>
                </a:cubicBezTo>
                <a:cubicBezTo>
                  <a:pt x="2366500" y="895443"/>
                  <a:pt x="2366500" y="895443"/>
                  <a:pt x="2366500" y="895443"/>
                </a:cubicBezTo>
                <a:cubicBezTo>
                  <a:pt x="2379280" y="895443"/>
                  <a:pt x="2404414" y="920577"/>
                  <a:pt x="2417194" y="908223"/>
                </a:cubicBezTo>
                <a:cubicBezTo>
                  <a:pt x="2429973" y="908223"/>
                  <a:pt x="2467887" y="895443"/>
                  <a:pt x="2467887" y="921003"/>
                </a:cubicBezTo>
                <a:cubicBezTo>
                  <a:pt x="2480667" y="921003"/>
                  <a:pt x="2505801" y="933783"/>
                  <a:pt x="2518581" y="933783"/>
                </a:cubicBezTo>
                <a:cubicBezTo>
                  <a:pt x="2518581" y="971697"/>
                  <a:pt x="2569274" y="933783"/>
                  <a:pt x="2581628" y="946563"/>
                </a:cubicBezTo>
                <a:cubicBezTo>
                  <a:pt x="2606762" y="959343"/>
                  <a:pt x="2606762" y="946563"/>
                  <a:pt x="2632321" y="946563"/>
                </a:cubicBezTo>
                <a:cubicBezTo>
                  <a:pt x="2657455" y="946563"/>
                  <a:pt x="2645101" y="959343"/>
                  <a:pt x="2632321" y="959343"/>
                </a:cubicBezTo>
                <a:cubicBezTo>
                  <a:pt x="2645101" y="972123"/>
                  <a:pt x="2657455" y="972123"/>
                  <a:pt x="2657455" y="972123"/>
                </a:cubicBezTo>
                <a:cubicBezTo>
                  <a:pt x="2657455" y="984902"/>
                  <a:pt x="2657455" y="984902"/>
                  <a:pt x="2657455" y="984902"/>
                </a:cubicBezTo>
                <a:cubicBezTo>
                  <a:pt x="2657455" y="984902"/>
                  <a:pt x="2670235" y="984902"/>
                  <a:pt x="2682589" y="984902"/>
                </a:cubicBezTo>
                <a:cubicBezTo>
                  <a:pt x="2669809" y="984902"/>
                  <a:pt x="2669809" y="997682"/>
                  <a:pt x="2669809" y="997682"/>
                </a:cubicBezTo>
                <a:cubicBezTo>
                  <a:pt x="2682589" y="984902"/>
                  <a:pt x="2707723" y="1010462"/>
                  <a:pt x="2720503" y="997682"/>
                </a:cubicBezTo>
                <a:cubicBezTo>
                  <a:pt x="2720503" y="997682"/>
                  <a:pt x="2733283" y="997682"/>
                  <a:pt x="2720503" y="1010462"/>
                </a:cubicBezTo>
                <a:cubicBezTo>
                  <a:pt x="2745636" y="1010462"/>
                  <a:pt x="2771196" y="997682"/>
                  <a:pt x="2783550" y="1023242"/>
                </a:cubicBezTo>
                <a:cubicBezTo>
                  <a:pt x="2808684" y="1010462"/>
                  <a:pt x="2808684" y="1048376"/>
                  <a:pt x="2821463" y="1048376"/>
                </a:cubicBezTo>
                <a:cubicBezTo>
                  <a:pt x="2834243" y="1048376"/>
                  <a:pt x="2808684" y="1035596"/>
                  <a:pt x="2834243" y="1035596"/>
                </a:cubicBezTo>
                <a:cubicBezTo>
                  <a:pt x="2834243" y="1022816"/>
                  <a:pt x="2847023" y="1022816"/>
                  <a:pt x="2847023" y="1035596"/>
                </a:cubicBezTo>
                <a:cubicBezTo>
                  <a:pt x="2859803" y="1010462"/>
                  <a:pt x="2897717" y="1022816"/>
                  <a:pt x="2910071" y="1022816"/>
                </a:cubicBezTo>
                <a:cubicBezTo>
                  <a:pt x="2922851" y="1035596"/>
                  <a:pt x="2910071" y="1047950"/>
                  <a:pt x="2897291" y="1047950"/>
                </a:cubicBezTo>
                <a:cubicBezTo>
                  <a:pt x="2897291" y="1047950"/>
                  <a:pt x="2897291" y="1047950"/>
                  <a:pt x="2897291" y="1035170"/>
                </a:cubicBezTo>
                <a:cubicBezTo>
                  <a:pt x="2884511" y="1035170"/>
                  <a:pt x="2884511" y="1060304"/>
                  <a:pt x="2872157" y="1073084"/>
                </a:cubicBezTo>
                <a:cubicBezTo>
                  <a:pt x="2859377" y="1073084"/>
                  <a:pt x="2859377" y="1073084"/>
                  <a:pt x="2859377" y="1073084"/>
                </a:cubicBezTo>
                <a:lnTo>
                  <a:pt x="2859377" y="1073084"/>
                </a:lnTo>
                <a:cubicBezTo>
                  <a:pt x="2872157" y="1073084"/>
                  <a:pt x="2872157" y="1073084"/>
                  <a:pt x="2872157" y="1073084"/>
                </a:cubicBezTo>
                <a:cubicBezTo>
                  <a:pt x="2897291" y="1073084"/>
                  <a:pt x="2910071" y="1085864"/>
                  <a:pt x="2910071" y="1098217"/>
                </a:cubicBezTo>
                <a:cubicBezTo>
                  <a:pt x="2922851" y="1085438"/>
                  <a:pt x="2922851" y="1085438"/>
                  <a:pt x="2922851" y="1085438"/>
                </a:cubicBezTo>
                <a:cubicBezTo>
                  <a:pt x="2947984" y="1072658"/>
                  <a:pt x="2960764" y="1085438"/>
                  <a:pt x="2973544" y="1085438"/>
                </a:cubicBezTo>
                <a:cubicBezTo>
                  <a:pt x="2960764" y="1110571"/>
                  <a:pt x="2960764" y="1110571"/>
                  <a:pt x="2960764" y="1110571"/>
                </a:cubicBezTo>
                <a:cubicBezTo>
                  <a:pt x="2998678" y="1123351"/>
                  <a:pt x="3011458" y="1135705"/>
                  <a:pt x="3049371" y="1148485"/>
                </a:cubicBezTo>
                <a:cubicBezTo>
                  <a:pt x="3036591" y="1161265"/>
                  <a:pt x="3036591" y="1161265"/>
                  <a:pt x="3036591" y="1161265"/>
                </a:cubicBezTo>
                <a:cubicBezTo>
                  <a:pt x="3049371" y="1186399"/>
                  <a:pt x="3061725" y="1186399"/>
                  <a:pt x="3087285" y="1186399"/>
                </a:cubicBezTo>
                <a:cubicBezTo>
                  <a:pt x="3062151" y="1199178"/>
                  <a:pt x="3062151" y="1199178"/>
                  <a:pt x="3062151" y="1199178"/>
                </a:cubicBezTo>
                <a:cubicBezTo>
                  <a:pt x="3087285" y="1199178"/>
                  <a:pt x="3087285" y="1199178"/>
                  <a:pt x="3087285" y="1199178"/>
                </a:cubicBezTo>
                <a:cubicBezTo>
                  <a:pt x="3112419" y="1199178"/>
                  <a:pt x="3125199" y="1237092"/>
                  <a:pt x="3137979" y="1249446"/>
                </a:cubicBezTo>
                <a:cubicBezTo>
                  <a:pt x="3150758" y="1236666"/>
                  <a:pt x="3150758" y="1236666"/>
                  <a:pt x="3163112" y="1249446"/>
                </a:cubicBezTo>
                <a:cubicBezTo>
                  <a:pt x="3150332" y="1262226"/>
                  <a:pt x="3150332" y="1262226"/>
                  <a:pt x="3150332" y="1262226"/>
                </a:cubicBezTo>
                <a:cubicBezTo>
                  <a:pt x="3150332" y="1275006"/>
                  <a:pt x="3150332" y="1275006"/>
                  <a:pt x="3150332" y="1275006"/>
                </a:cubicBezTo>
                <a:cubicBezTo>
                  <a:pt x="3188246" y="1275006"/>
                  <a:pt x="3188246" y="1325273"/>
                  <a:pt x="3226159" y="1287786"/>
                </a:cubicBezTo>
                <a:cubicBezTo>
                  <a:pt x="3276853" y="1300565"/>
                  <a:pt x="3301987" y="1262652"/>
                  <a:pt x="3339900" y="1262652"/>
                </a:cubicBezTo>
                <a:cubicBezTo>
                  <a:pt x="3339900" y="1262652"/>
                  <a:pt x="3365034" y="1275432"/>
                  <a:pt x="3365034" y="1287786"/>
                </a:cubicBezTo>
                <a:cubicBezTo>
                  <a:pt x="3339900" y="1287786"/>
                  <a:pt x="3339900" y="1287786"/>
                  <a:pt x="3339900" y="1287786"/>
                </a:cubicBezTo>
                <a:lnTo>
                  <a:pt x="3339900" y="1287786"/>
                </a:lnTo>
                <a:cubicBezTo>
                  <a:pt x="3314767" y="1275006"/>
                  <a:pt x="3289207" y="1275006"/>
                  <a:pt x="3289207" y="1300565"/>
                </a:cubicBezTo>
                <a:cubicBezTo>
                  <a:pt x="3276427" y="1287786"/>
                  <a:pt x="3251293" y="1313345"/>
                  <a:pt x="3238513" y="1300565"/>
                </a:cubicBezTo>
                <a:lnTo>
                  <a:pt x="3238513" y="1300565"/>
                </a:lnTo>
                <a:cubicBezTo>
                  <a:pt x="3225734" y="1300565"/>
                  <a:pt x="3225734" y="1300565"/>
                  <a:pt x="3225734" y="1313345"/>
                </a:cubicBezTo>
                <a:cubicBezTo>
                  <a:pt x="3212954" y="1326125"/>
                  <a:pt x="3238513" y="1338479"/>
                  <a:pt x="3263647" y="1351259"/>
                </a:cubicBezTo>
                <a:cubicBezTo>
                  <a:pt x="3250867" y="1351259"/>
                  <a:pt x="3250867" y="1351259"/>
                  <a:pt x="3250867" y="1351259"/>
                </a:cubicBezTo>
                <a:cubicBezTo>
                  <a:pt x="3276001" y="1389173"/>
                  <a:pt x="3276001" y="1389173"/>
                  <a:pt x="3276001" y="1389173"/>
                </a:cubicBezTo>
                <a:cubicBezTo>
                  <a:pt x="3263221" y="1401952"/>
                  <a:pt x="3276001" y="1427086"/>
                  <a:pt x="3288781" y="1439440"/>
                </a:cubicBezTo>
                <a:cubicBezTo>
                  <a:pt x="3288781" y="1426660"/>
                  <a:pt x="3288781" y="1426660"/>
                  <a:pt x="3288781" y="1426660"/>
                </a:cubicBezTo>
                <a:cubicBezTo>
                  <a:pt x="3326695" y="1439440"/>
                  <a:pt x="3339474" y="1476928"/>
                  <a:pt x="3351828" y="1502061"/>
                </a:cubicBezTo>
                <a:cubicBezTo>
                  <a:pt x="3402522" y="1502061"/>
                  <a:pt x="3364608" y="1552329"/>
                  <a:pt x="3414876" y="1565109"/>
                </a:cubicBezTo>
                <a:cubicBezTo>
                  <a:pt x="3402096" y="1565109"/>
                  <a:pt x="3402096" y="1565109"/>
                  <a:pt x="3402096" y="1565109"/>
                </a:cubicBezTo>
                <a:cubicBezTo>
                  <a:pt x="3389316" y="1577889"/>
                  <a:pt x="3402096" y="1590243"/>
                  <a:pt x="3414876" y="1590243"/>
                </a:cubicBezTo>
                <a:cubicBezTo>
                  <a:pt x="3414876" y="1603023"/>
                  <a:pt x="3389742" y="1603023"/>
                  <a:pt x="3402096" y="1615376"/>
                </a:cubicBezTo>
                <a:cubicBezTo>
                  <a:pt x="3427230" y="1615376"/>
                  <a:pt x="3414876" y="1628156"/>
                  <a:pt x="3414876" y="1640510"/>
                </a:cubicBezTo>
                <a:lnTo>
                  <a:pt x="3414876" y="1640510"/>
                </a:lnTo>
                <a:cubicBezTo>
                  <a:pt x="3376962" y="1653290"/>
                  <a:pt x="3427656" y="1665644"/>
                  <a:pt x="3427656" y="1678424"/>
                </a:cubicBezTo>
                <a:cubicBezTo>
                  <a:pt x="3389742" y="1678424"/>
                  <a:pt x="3389742" y="1691204"/>
                  <a:pt x="3376962" y="1716337"/>
                </a:cubicBezTo>
                <a:cubicBezTo>
                  <a:pt x="3402096" y="1703558"/>
                  <a:pt x="3376962" y="1729117"/>
                  <a:pt x="3402096" y="1729117"/>
                </a:cubicBezTo>
                <a:cubicBezTo>
                  <a:pt x="3389316" y="1741897"/>
                  <a:pt x="3364182" y="1729117"/>
                  <a:pt x="3351402" y="1729117"/>
                </a:cubicBezTo>
                <a:lnTo>
                  <a:pt x="3351402" y="1716337"/>
                </a:lnTo>
                <a:cubicBezTo>
                  <a:pt x="3313489" y="1716337"/>
                  <a:pt x="3351402" y="1678424"/>
                  <a:pt x="3313489" y="1678424"/>
                </a:cubicBezTo>
                <a:cubicBezTo>
                  <a:pt x="3313489" y="1665644"/>
                  <a:pt x="3313489" y="1665644"/>
                  <a:pt x="3313489" y="1665644"/>
                </a:cubicBezTo>
                <a:lnTo>
                  <a:pt x="3313489" y="1665644"/>
                </a:lnTo>
                <a:cubicBezTo>
                  <a:pt x="3275575" y="1652864"/>
                  <a:pt x="3313489" y="1627730"/>
                  <a:pt x="3288355" y="1615376"/>
                </a:cubicBezTo>
                <a:cubicBezTo>
                  <a:pt x="3275575" y="1628156"/>
                  <a:pt x="3275575" y="1628156"/>
                  <a:pt x="3275575" y="1628156"/>
                </a:cubicBezTo>
                <a:cubicBezTo>
                  <a:pt x="3275575" y="1615376"/>
                  <a:pt x="3262795" y="1603023"/>
                  <a:pt x="3275575" y="1590243"/>
                </a:cubicBezTo>
                <a:cubicBezTo>
                  <a:pt x="3250441" y="1565109"/>
                  <a:pt x="3262795" y="1539975"/>
                  <a:pt x="3224882" y="1539975"/>
                </a:cubicBezTo>
                <a:lnTo>
                  <a:pt x="3237661" y="1539975"/>
                </a:lnTo>
                <a:cubicBezTo>
                  <a:pt x="3212528" y="1502061"/>
                  <a:pt x="3199748" y="1489708"/>
                  <a:pt x="3186968" y="1451794"/>
                </a:cubicBezTo>
                <a:cubicBezTo>
                  <a:pt x="3161834" y="1451794"/>
                  <a:pt x="3174188" y="1413880"/>
                  <a:pt x="3136274" y="1426660"/>
                </a:cubicBezTo>
                <a:cubicBezTo>
                  <a:pt x="3136274" y="1413880"/>
                  <a:pt x="3149054" y="1413880"/>
                  <a:pt x="3149054" y="1401527"/>
                </a:cubicBezTo>
                <a:cubicBezTo>
                  <a:pt x="3123920" y="1401527"/>
                  <a:pt x="3123920" y="1401527"/>
                  <a:pt x="3111141" y="1401527"/>
                </a:cubicBezTo>
                <a:cubicBezTo>
                  <a:pt x="3123920" y="1388747"/>
                  <a:pt x="3123920" y="1388747"/>
                  <a:pt x="3123920" y="1388747"/>
                </a:cubicBezTo>
                <a:cubicBezTo>
                  <a:pt x="3123920" y="1363613"/>
                  <a:pt x="3111141" y="1363613"/>
                  <a:pt x="3086007" y="1350833"/>
                </a:cubicBezTo>
                <a:cubicBezTo>
                  <a:pt x="3098787" y="1338053"/>
                  <a:pt x="3098787" y="1338053"/>
                  <a:pt x="3098787" y="1338053"/>
                </a:cubicBezTo>
                <a:cubicBezTo>
                  <a:pt x="3073653" y="1338053"/>
                  <a:pt x="3060873" y="1312919"/>
                  <a:pt x="3048093" y="1300139"/>
                </a:cubicBezTo>
                <a:cubicBezTo>
                  <a:pt x="3022960" y="1300139"/>
                  <a:pt x="3048093" y="1262226"/>
                  <a:pt x="3022960" y="1275006"/>
                </a:cubicBezTo>
                <a:cubicBezTo>
                  <a:pt x="3022960" y="1262226"/>
                  <a:pt x="3022960" y="1262226"/>
                  <a:pt x="3022960" y="1262226"/>
                </a:cubicBezTo>
                <a:cubicBezTo>
                  <a:pt x="2972266" y="1275006"/>
                  <a:pt x="2972266" y="1275006"/>
                  <a:pt x="2972266" y="1275006"/>
                </a:cubicBezTo>
                <a:cubicBezTo>
                  <a:pt x="3022960" y="1287786"/>
                  <a:pt x="2959486" y="1300139"/>
                  <a:pt x="2959486" y="1325273"/>
                </a:cubicBezTo>
                <a:cubicBezTo>
                  <a:pt x="2959486" y="1325273"/>
                  <a:pt x="2959486" y="1338053"/>
                  <a:pt x="2972266" y="1350407"/>
                </a:cubicBezTo>
                <a:cubicBezTo>
                  <a:pt x="2947132" y="1375541"/>
                  <a:pt x="3010180" y="1375541"/>
                  <a:pt x="2997400" y="1400674"/>
                </a:cubicBezTo>
                <a:cubicBezTo>
                  <a:pt x="2984620" y="1425808"/>
                  <a:pt x="2972266" y="1400674"/>
                  <a:pt x="2946706" y="1387895"/>
                </a:cubicBezTo>
                <a:cubicBezTo>
                  <a:pt x="2959486" y="1362761"/>
                  <a:pt x="2896013" y="1337627"/>
                  <a:pt x="2933926" y="1324847"/>
                </a:cubicBezTo>
                <a:cubicBezTo>
                  <a:pt x="2921147" y="1299713"/>
                  <a:pt x="2959060" y="1299713"/>
                  <a:pt x="2959060" y="1274580"/>
                </a:cubicBezTo>
                <a:cubicBezTo>
                  <a:pt x="2946280" y="1274580"/>
                  <a:pt x="2946280" y="1261800"/>
                  <a:pt x="2933926" y="1261800"/>
                </a:cubicBezTo>
                <a:cubicBezTo>
                  <a:pt x="2933926" y="1249020"/>
                  <a:pt x="2946706" y="1236666"/>
                  <a:pt x="2959060" y="1236666"/>
                </a:cubicBezTo>
                <a:cubicBezTo>
                  <a:pt x="2959060" y="1236666"/>
                  <a:pt x="2933926" y="1249446"/>
                  <a:pt x="2933926" y="1236666"/>
                </a:cubicBezTo>
                <a:cubicBezTo>
                  <a:pt x="2933926" y="1223886"/>
                  <a:pt x="2946706" y="1236666"/>
                  <a:pt x="2946706" y="1236666"/>
                </a:cubicBezTo>
                <a:cubicBezTo>
                  <a:pt x="2959486" y="1211532"/>
                  <a:pt x="2933926" y="1198752"/>
                  <a:pt x="2908793" y="1198752"/>
                </a:cubicBezTo>
                <a:lnTo>
                  <a:pt x="2908793" y="1198752"/>
                </a:lnTo>
                <a:cubicBezTo>
                  <a:pt x="2908793" y="1185973"/>
                  <a:pt x="2908793" y="1185973"/>
                  <a:pt x="2908793" y="1185973"/>
                </a:cubicBezTo>
                <a:cubicBezTo>
                  <a:pt x="2896013" y="1185973"/>
                  <a:pt x="2896013" y="1185973"/>
                  <a:pt x="2883659" y="1185973"/>
                </a:cubicBezTo>
                <a:cubicBezTo>
                  <a:pt x="2870879" y="1173193"/>
                  <a:pt x="2870879" y="1173193"/>
                  <a:pt x="2870879" y="1173193"/>
                </a:cubicBezTo>
                <a:cubicBezTo>
                  <a:pt x="2845745" y="1173193"/>
                  <a:pt x="2845745" y="1160413"/>
                  <a:pt x="2832965" y="1148059"/>
                </a:cubicBezTo>
                <a:cubicBezTo>
                  <a:pt x="2782272" y="1122925"/>
                  <a:pt x="2732004" y="1097791"/>
                  <a:pt x="2681311" y="1097791"/>
                </a:cubicBezTo>
                <a:cubicBezTo>
                  <a:pt x="2681311" y="1085012"/>
                  <a:pt x="2694091" y="1085012"/>
                  <a:pt x="2694091" y="1085012"/>
                </a:cubicBezTo>
                <a:cubicBezTo>
                  <a:pt x="2694091" y="1085012"/>
                  <a:pt x="2668957" y="1085012"/>
                  <a:pt x="2681311" y="1072232"/>
                </a:cubicBezTo>
                <a:cubicBezTo>
                  <a:pt x="2656177" y="1072232"/>
                  <a:pt x="2656177" y="1059452"/>
                  <a:pt x="2643397" y="1072232"/>
                </a:cubicBezTo>
                <a:cubicBezTo>
                  <a:pt x="2618264" y="1047098"/>
                  <a:pt x="2580350" y="1034318"/>
                  <a:pt x="2542436" y="1034318"/>
                </a:cubicBezTo>
                <a:cubicBezTo>
                  <a:pt x="2542436" y="1034318"/>
                  <a:pt x="2529656" y="1047098"/>
                  <a:pt x="2529656" y="1034318"/>
                </a:cubicBezTo>
                <a:cubicBezTo>
                  <a:pt x="2529656" y="1009184"/>
                  <a:pt x="2478963" y="1034318"/>
                  <a:pt x="2466609" y="1009184"/>
                </a:cubicBezTo>
                <a:cubicBezTo>
                  <a:pt x="2441475" y="996404"/>
                  <a:pt x="2403562" y="1009184"/>
                  <a:pt x="2390782" y="984050"/>
                </a:cubicBezTo>
                <a:cubicBezTo>
                  <a:pt x="2378002" y="971271"/>
                  <a:pt x="2340088" y="996830"/>
                  <a:pt x="2340088" y="971271"/>
                </a:cubicBezTo>
                <a:cubicBezTo>
                  <a:pt x="2327308" y="984050"/>
                  <a:pt x="2314955" y="971271"/>
                  <a:pt x="2314955" y="971271"/>
                </a:cubicBezTo>
                <a:cubicBezTo>
                  <a:pt x="2302175" y="984050"/>
                  <a:pt x="2302175" y="984050"/>
                  <a:pt x="2302175" y="984050"/>
                </a:cubicBezTo>
                <a:cubicBezTo>
                  <a:pt x="2277041" y="971271"/>
                  <a:pt x="2264261" y="958917"/>
                  <a:pt x="2226347" y="958917"/>
                </a:cubicBezTo>
                <a:cubicBezTo>
                  <a:pt x="2226347" y="946137"/>
                  <a:pt x="2201214" y="958917"/>
                  <a:pt x="2188434" y="946137"/>
                </a:cubicBezTo>
                <a:cubicBezTo>
                  <a:pt x="2175654" y="958917"/>
                  <a:pt x="2163300" y="933357"/>
                  <a:pt x="2137740" y="933357"/>
                </a:cubicBezTo>
                <a:cubicBezTo>
                  <a:pt x="2124960" y="946137"/>
                  <a:pt x="2124960" y="946137"/>
                  <a:pt x="2124960" y="946137"/>
                </a:cubicBezTo>
                <a:cubicBezTo>
                  <a:pt x="2087047" y="933357"/>
                  <a:pt x="2061913" y="921003"/>
                  <a:pt x="2023999" y="921003"/>
                </a:cubicBezTo>
                <a:cubicBezTo>
                  <a:pt x="1986086" y="908223"/>
                  <a:pt x="1923038" y="921003"/>
                  <a:pt x="1872345" y="908223"/>
                </a:cubicBezTo>
                <a:lnTo>
                  <a:pt x="1872345" y="908223"/>
                </a:lnTo>
                <a:cubicBezTo>
                  <a:pt x="1847211" y="895443"/>
                  <a:pt x="1859565" y="921003"/>
                  <a:pt x="1847211" y="921003"/>
                </a:cubicBezTo>
                <a:cubicBezTo>
                  <a:pt x="1885125" y="933783"/>
                  <a:pt x="1935818" y="921003"/>
                  <a:pt x="1973732" y="933783"/>
                </a:cubicBezTo>
                <a:cubicBezTo>
                  <a:pt x="1998866" y="946563"/>
                  <a:pt x="2024425" y="933783"/>
                  <a:pt x="2036779" y="946563"/>
                </a:cubicBezTo>
                <a:cubicBezTo>
                  <a:pt x="2049559" y="946563"/>
                  <a:pt x="2049559" y="946563"/>
                  <a:pt x="2049559" y="946563"/>
                </a:cubicBezTo>
                <a:cubicBezTo>
                  <a:pt x="2062339" y="946563"/>
                  <a:pt x="2074693" y="933783"/>
                  <a:pt x="2087473" y="946563"/>
                </a:cubicBezTo>
                <a:cubicBezTo>
                  <a:pt x="2062339" y="959343"/>
                  <a:pt x="2062339" y="959343"/>
                  <a:pt x="2062339" y="959343"/>
                </a:cubicBezTo>
                <a:cubicBezTo>
                  <a:pt x="2100253" y="959343"/>
                  <a:pt x="2125386" y="972123"/>
                  <a:pt x="2163300" y="959343"/>
                </a:cubicBezTo>
                <a:cubicBezTo>
                  <a:pt x="2188434" y="972123"/>
                  <a:pt x="2213994" y="984476"/>
                  <a:pt x="2251907" y="972123"/>
                </a:cubicBezTo>
                <a:cubicBezTo>
                  <a:pt x="2251907" y="997256"/>
                  <a:pt x="2289821" y="959343"/>
                  <a:pt x="2289821" y="984902"/>
                </a:cubicBezTo>
                <a:cubicBezTo>
                  <a:pt x="2327734" y="984902"/>
                  <a:pt x="2352868" y="1010036"/>
                  <a:pt x="2403562" y="1010036"/>
                </a:cubicBezTo>
                <a:cubicBezTo>
                  <a:pt x="2403562" y="1022816"/>
                  <a:pt x="2416342" y="1022816"/>
                  <a:pt x="2441475" y="1022816"/>
                </a:cubicBezTo>
                <a:cubicBezTo>
                  <a:pt x="2454255" y="1022816"/>
                  <a:pt x="2454255" y="1035596"/>
                  <a:pt x="2454255" y="1035596"/>
                </a:cubicBezTo>
                <a:cubicBezTo>
                  <a:pt x="2492169" y="1035596"/>
                  <a:pt x="2492169" y="1035596"/>
                  <a:pt x="2492169" y="1035596"/>
                </a:cubicBezTo>
                <a:cubicBezTo>
                  <a:pt x="2479389" y="1035596"/>
                  <a:pt x="2479389" y="1035596"/>
                  <a:pt x="2479389" y="1035596"/>
                </a:cubicBezTo>
                <a:cubicBezTo>
                  <a:pt x="2492169" y="1035596"/>
                  <a:pt x="2492169" y="1035596"/>
                  <a:pt x="2492169" y="1035596"/>
                </a:cubicBezTo>
                <a:cubicBezTo>
                  <a:pt x="2530082" y="1048376"/>
                  <a:pt x="2530082" y="1048376"/>
                  <a:pt x="2530082" y="1048376"/>
                </a:cubicBezTo>
                <a:lnTo>
                  <a:pt x="2530082" y="1048376"/>
                </a:lnTo>
                <a:cubicBezTo>
                  <a:pt x="2542862" y="1048376"/>
                  <a:pt x="2567996" y="1048376"/>
                  <a:pt x="2580776" y="1073510"/>
                </a:cubicBezTo>
                <a:cubicBezTo>
                  <a:pt x="2593556" y="1073510"/>
                  <a:pt x="2593556" y="1048376"/>
                  <a:pt x="2605910" y="1060730"/>
                </a:cubicBezTo>
                <a:cubicBezTo>
                  <a:pt x="2593130" y="1085864"/>
                  <a:pt x="2643823" y="1085864"/>
                  <a:pt x="2656603" y="1085864"/>
                </a:cubicBezTo>
                <a:cubicBezTo>
                  <a:pt x="2681737" y="1110997"/>
                  <a:pt x="2732430" y="1136131"/>
                  <a:pt x="2757564" y="1136131"/>
                </a:cubicBezTo>
                <a:cubicBezTo>
                  <a:pt x="2770344" y="1174045"/>
                  <a:pt x="2820612" y="1174045"/>
                  <a:pt x="2846171" y="1211532"/>
                </a:cubicBezTo>
                <a:cubicBezTo>
                  <a:pt x="2884085" y="1198752"/>
                  <a:pt x="2896865" y="1211532"/>
                  <a:pt x="2921999" y="1224312"/>
                </a:cubicBezTo>
                <a:cubicBezTo>
                  <a:pt x="2909219" y="1224312"/>
                  <a:pt x="2909219" y="1237092"/>
                  <a:pt x="2896865" y="1237092"/>
                </a:cubicBezTo>
                <a:cubicBezTo>
                  <a:pt x="2934778" y="1262226"/>
                  <a:pt x="2909645" y="1287360"/>
                  <a:pt x="2934778" y="1312493"/>
                </a:cubicBezTo>
                <a:cubicBezTo>
                  <a:pt x="2909645" y="1312493"/>
                  <a:pt x="2909645" y="1299713"/>
                  <a:pt x="2896865" y="1287360"/>
                </a:cubicBezTo>
                <a:cubicBezTo>
                  <a:pt x="2896865" y="1300139"/>
                  <a:pt x="2884085" y="1312493"/>
                  <a:pt x="2858951" y="1312493"/>
                </a:cubicBezTo>
                <a:cubicBezTo>
                  <a:pt x="2858951" y="1312493"/>
                  <a:pt x="2858951" y="1299713"/>
                  <a:pt x="2846171" y="1299713"/>
                </a:cubicBezTo>
                <a:cubicBezTo>
                  <a:pt x="2858951" y="1299713"/>
                  <a:pt x="2858951" y="1286934"/>
                  <a:pt x="2884085" y="1286934"/>
                </a:cubicBezTo>
                <a:cubicBezTo>
                  <a:pt x="2896865" y="1274154"/>
                  <a:pt x="2858951" y="1299713"/>
                  <a:pt x="2858951" y="1274154"/>
                </a:cubicBezTo>
                <a:cubicBezTo>
                  <a:pt x="2846171" y="1299288"/>
                  <a:pt x="2833817" y="1249020"/>
                  <a:pt x="2808258" y="1274154"/>
                </a:cubicBezTo>
                <a:cubicBezTo>
                  <a:pt x="2795478" y="1261374"/>
                  <a:pt x="2795478" y="1274154"/>
                  <a:pt x="2783124" y="1286934"/>
                </a:cubicBezTo>
                <a:cubicBezTo>
                  <a:pt x="2770344" y="1274154"/>
                  <a:pt x="2795904" y="1261800"/>
                  <a:pt x="2783124" y="1249020"/>
                </a:cubicBezTo>
                <a:cubicBezTo>
                  <a:pt x="2783124" y="1236240"/>
                  <a:pt x="2808258" y="1261800"/>
                  <a:pt x="2808258" y="1249020"/>
                </a:cubicBezTo>
                <a:cubicBezTo>
                  <a:pt x="2770344" y="1211106"/>
                  <a:pt x="2719651" y="1223886"/>
                  <a:pt x="2668957" y="1185973"/>
                </a:cubicBezTo>
                <a:cubicBezTo>
                  <a:pt x="2656177" y="1198752"/>
                  <a:pt x="2631044" y="1173193"/>
                  <a:pt x="2605910" y="1198752"/>
                </a:cubicBezTo>
                <a:cubicBezTo>
                  <a:pt x="2605910" y="1185973"/>
                  <a:pt x="2593130" y="1185973"/>
                  <a:pt x="2593130" y="1185973"/>
                </a:cubicBezTo>
                <a:cubicBezTo>
                  <a:pt x="2618264" y="1173193"/>
                  <a:pt x="2605910" y="1160839"/>
                  <a:pt x="2593130" y="1160839"/>
                </a:cubicBezTo>
                <a:cubicBezTo>
                  <a:pt x="2593130" y="1135705"/>
                  <a:pt x="2542436" y="1148059"/>
                  <a:pt x="2517303" y="1135705"/>
                </a:cubicBezTo>
                <a:cubicBezTo>
                  <a:pt x="2504523" y="1135705"/>
                  <a:pt x="2479389" y="1135705"/>
                  <a:pt x="2492169" y="1148485"/>
                </a:cubicBezTo>
                <a:cubicBezTo>
                  <a:pt x="2467035" y="1148485"/>
                  <a:pt x="2429121" y="1135705"/>
                  <a:pt x="2416342" y="1135705"/>
                </a:cubicBezTo>
                <a:cubicBezTo>
                  <a:pt x="2391208" y="1122925"/>
                  <a:pt x="2365648" y="1110571"/>
                  <a:pt x="2353294" y="1097791"/>
                </a:cubicBezTo>
                <a:cubicBezTo>
                  <a:pt x="2366074" y="1072658"/>
                  <a:pt x="2378428" y="1097791"/>
                  <a:pt x="2391208" y="1097791"/>
                </a:cubicBezTo>
                <a:cubicBezTo>
                  <a:pt x="2403988" y="1085012"/>
                  <a:pt x="2378428" y="1085012"/>
                  <a:pt x="2366074" y="1085012"/>
                </a:cubicBezTo>
                <a:cubicBezTo>
                  <a:pt x="2340940" y="1097791"/>
                  <a:pt x="2303027" y="1072232"/>
                  <a:pt x="2290247" y="1097791"/>
                </a:cubicBezTo>
                <a:cubicBezTo>
                  <a:pt x="2277467" y="1085012"/>
                  <a:pt x="2277467" y="1085012"/>
                  <a:pt x="2277467" y="1085012"/>
                </a:cubicBezTo>
                <a:cubicBezTo>
                  <a:pt x="2277467" y="1085012"/>
                  <a:pt x="2290247" y="1085012"/>
                  <a:pt x="2290247" y="1072232"/>
                </a:cubicBezTo>
                <a:cubicBezTo>
                  <a:pt x="2303027" y="1072232"/>
                  <a:pt x="2303027" y="1072232"/>
                  <a:pt x="2303027" y="1085012"/>
                </a:cubicBezTo>
                <a:cubicBezTo>
                  <a:pt x="2328160" y="1072232"/>
                  <a:pt x="2328160" y="1072232"/>
                  <a:pt x="2328160" y="1072232"/>
                </a:cubicBezTo>
                <a:cubicBezTo>
                  <a:pt x="2303027" y="1059452"/>
                  <a:pt x="2265113" y="1059452"/>
                  <a:pt x="2239553" y="1059452"/>
                </a:cubicBezTo>
                <a:cubicBezTo>
                  <a:pt x="2214419" y="1046672"/>
                  <a:pt x="2188860" y="1046672"/>
                  <a:pt x="2163726" y="1034318"/>
                </a:cubicBezTo>
                <a:cubicBezTo>
                  <a:pt x="2150946" y="1034318"/>
                  <a:pt x="2150946" y="1021538"/>
                  <a:pt x="2125812" y="1021538"/>
                </a:cubicBezTo>
                <a:cubicBezTo>
                  <a:pt x="2087899" y="1021538"/>
                  <a:pt x="2075119" y="1021538"/>
                  <a:pt x="2049985" y="1008758"/>
                </a:cubicBezTo>
                <a:cubicBezTo>
                  <a:pt x="2024851" y="1008758"/>
                  <a:pt x="2012071" y="1008758"/>
                  <a:pt x="1986938" y="1008758"/>
                </a:cubicBezTo>
                <a:cubicBezTo>
                  <a:pt x="1949024" y="1021538"/>
                  <a:pt x="1936244" y="995978"/>
                  <a:pt x="1911110" y="995978"/>
                </a:cubicBezTo>
                <a:cubicBezTo>
                  <a:pt x="1885977" y="1021112"/>
                  <a:pt x="1860417" y="983198"/>
                  <a:pt x="1848063" y="1008758"/>
                </a:cubicBezTo>
                <a:cubicBezTo>
                  <a:pt x="1848063" y="983625"/>
                  <a:pt x="1822929" y="995978"/>
                  <a:pt x="1797370" y="995978"/>
                </a:cubicBezTo>
                <a:cubicBezTo>
                  <a:pt x="1797370" y="1008758"/>
                  <a:pt x="1835283" y="1008758"/>
                  <a:pt x="1848063" y="1021112"/>
                </a:cubicBezTo>
                <a:cubicBezTo>
                  <a:pt x="1835283" y="1033892"/>
                  <a:pt x="1835283" y="1033892"/>
                  <a:pt x="1835283" y="1033892"/>
                </a:cubicBezTo>
                <a:cubicBezTo>
                  <a:pt x="1822503" y="1033892"/>
                  <a:pt x="1822503" y="1033892"/>
                  <a:pt x="1810149" y="1021112"/>
                </a:cubicBezTo>
                <a:cubicBezTo>
                  <a:pt x="1810149" y="1033892"/>
                  <a:pt x="1797370" y="1033892"/>
                  <a:pt x="1797370" y="1033892"/>
                </a:cubicBezTo>
                <a:cubicBezTo>
                  <a:pt x="1784590" y="1033892"/>
                  <a:pt x="1772236" y="1033892"/>
                  <a:pt x="1772236" y="1021112"/>
                </a:cubicBezTo>
                <a:cubicBezTo>
                  <a:pt x="1747102" y="1021112"/>
                  <a:pt x="1734322" y="1033892"/>
                  <a:pt x="1709188" y="1033892"/>
                </a:cubicBezTo>
                <a:cubicBezTo>
                  <a:pt x="1684055" y="1021112"/>
                  <a:pt x="1658495" y="1033892"/>
                  <a:pt x="1646141" y="1033892"/>
                </a:cubicBezTo>
                <a:cubicBezTo>
                  <a:pt x="1646141" y="1033892"/>
                  <a:pt x="1646141" y="1033892"/>
                  <a:pt x="1646141" y="1021112"/>
                </a:cubicBezTo>
                <a:cubicBezTo>
                  <a:pt x="1633361" y="1021112"/>
                  <a:pt x="1633361" y="1021112"/>
                  <a:pt x="1633361" y="1021112"/>
                </a:cubicBezTo>
                <a:cubicBezTo>
                  <a:pt x="1633361" y="1033892"/>
                  <a:pt x="1633361" y="1033892"/>
                  <a:pt x="1633361" y="1033892"/>
                </a:cubicBezTo>
                <a:lnTo>
                  <a:pt x="1646141" y="1033892"/>
                </a:lnTo>
                <a:cubicBezTo>
                  <a:pt x="1646141" y="1059026"/>
                  <a:pt x="1608227" y="1033892"/>
                  <a:pt x="1595447" y="1033892"/>
                </a:cubicBezTo>
                <a:cubicBezTo>
                  <a:pt x="1557534" y="1059026"/>
                  <a:pt x="1557534" y="1059026"/>
                  <a:pt x="1557534" y="1059026"/>
                </a:cubicBezTo>
                <a:cubicBezTo>
                  <a:pt x="1557534" y="1033892"/>
                  <a:pt x="1557534" y="1033892"/>
                  <a:pt x="1557534" y="1033892"/>
                </a:cubicBezTo>
                <a:lnTo>
                  <a:pt x="1557534" y="1033892"/>
                </a:lnTo>
                <a:cubicBezTo>
                  <a:pt x="1557534" y="1033892"/>
                  <a:pt x="1557534" y="1033892"/>
                  <a:pt x="1557534" y="1046672"/>
                </a:cubicBezTo>
                <a:cubicBezTo>
                  <a:pt x="1544754" y="1033892"/>
                  <a:pt x="1519620" y="1059452"/>
                  <a:pt x="1506840" y="1033892"/>
                </a:cubicBezTo>
                <a:cubicBezTo>
                  <a:pt x="1468927" y="1033892"/>
                  <a:pt x="1481707" y="1046672"/>
                  <a:pt x="1468927" y="1059026"/>
                </a:cubicBezTo>
                <a:cubicBezTo>
                  <a:pt x="1456147" y="1046246"/>
                  <a:pt x="1456147" y="1046246"/>
                  <a:pt x="1456147" y="1033892"/>
                </a:cubicBezTo>
                <a:cubicBezTo>
                  <a:pt x="1380320" y="1059026"/>
                  <a:pt x="1380320" y="1059026"/>
                  <a:pt x="1380320" y="1059026"/>
                </a:cubicBezTo>
                <a:cubicBezTo>
                  <a:pt x="1393099" y="1059026"/>
                  <a:pt x="1405453" y="1046246"/>
                  <a:pt x="1418233" y="1059026"/>
                </a:cubicBezTo>
                <a:cubicBezTo>
                  <a:pt x="1431013" y="1059026"/>
                  <a:pt x="1418233" y="1071806"/>
                  <a:pt x="1405453" y="1084160"/>
                </a:cubicBezTo>
                <a:cubicBezTo>
                  <a:pt x="1392674" y="1084160"/>
                  <a:pt x="1405453" y="1059026"/>
                  <a:pt x="1392674" y="1071380"/>
                </a:cubicBezTo>
                <a:cubicBezTo>
                  <a:pt x="1379894" y="1058600"/>
                  <a:pt x="1367540" y="1084160"/>
                  <a:pt x="1354760" y="1071380"/>
                </a:cubicBezTo>
                <a:cubicBezTo>
                  <a:pt x="1354760" y="1071380"/>
                  <a:pt x="1354760" y="1071380"/>
                  <a:pt x="1341980" y="1071380"/>
                </a:cubicBezTo>
                <a:cubicBezTo>
                  <a:pt x="1341980" y="1084160"/>
                  <a:pt x="1341980" y="1084160"/>
                  <a:pt x="1341980" y="1084160"/>
                </a:cubicBezTo>
                <a:cubicBezTo>
                  <a:pt x="1329200" y="1071380"/>
                  <a:pt x="1291287" y="1084160"/>
                  <a:pt x="1278933" y="1071380"/>
                </a:cubicBezTo>
                <a:cubicBezTo>
                  <a:pt x="1253799" y="1084160"/>
                  <a:pt x="1228239" y="1071380"/>
                  <a:pt x="1203105" y="1084160"/>
                </a:cubicBezTo>
                <a:lnTo>
                  <a:pt x="1203105" y="1084160"/>
                </a:lnTo>
                <a:cubicBezTo>
                  <a:pt x="1228239" y="1084160"/>
                  <a:pt x="1241019" y="1084160"/>
                  <a:pt x="1253799" y="1096939"/>
                </a:cubicBezTo>
                <a:cubicBezTo>
                  <a:pt x="1241019" y="1096939"/>
                  <a:pt x="1253799" y="1109719"/>
                  <a:pt x="1253799" y="1109719"/>
                </a:cubicBezTo>
                <a:cubicBezTo>
                  <a:pt x="1278933" y="1109719"/>
                  <a:pt x="1329626" y="1109719"/>
                  <a:pt x="1354760" y="1109719"/>
                </a:cubicBezTo>
                <a:lnTo>
                  <a:pt x="1354760" y="1109719"/>
                </a:lnTo>
                <a:cubicBezTo>
                  <a:pt x="1405453" y="1109719"/>
                  <a:pt x="1455721" y="1084586"/>
                  <a:pt x="1519194" y="1096939"/>
                </a:cubicBezTo>
                <a:cubicBezTo>
                  <a:pt x="1544328" y="1084160"/>
                  <a:pt x="1595022" y="1084160"/>
                  <a:pt x="1632935" y="1084160"/>
                </a:cubicBezTo>
                <a:cubicBezTo>
                  <a:pt x="1658069" y="1084160"/>
                  <a:pt x="1670849" y="1096939"/>
                  <a:pt x="1695983" y="1084160"/>
                </a:cubicBezTo>
                <a:cubicBezTo>
                  <a:pt x="1708762" y="1084160"/>
                  <a:pt x="1695983" y="1096939"/>
                  <a:pt x="1708762" y="1109293"/>
                </a:cubicBezTo>
                <a:cubicBezTo>
                  <a:pt x="1695983" y="1109293"/>
                  <a:pt x="1695983" y="1109293"/>
                  <a:pt x="1683629" y="1109293"/>
                </a:cubicBezTo>
                <a:cubicBezTo>
                  <a:pt x="1658495" y="1109293"/>
                  <a:pt x="1582668" y="1109293"/>
                  <a:pt x="1544328" y="1122073"/>
                </a:cubicBezTo>
                <a:cubicBezTo>
                  <a:pt x="1519194" y="1109293"/>
                  <a:pt x="1493635" y="1122073"/>
                  <a:pt x="1455721" y="1122073"/>
                </a:cubicBezTo>
                <a:cubicBezTo>
                  <a:pt x="1417807" y="1109293"/>
                  <a:pt x="1392674" y="1147207"/>
                  <a:pt x="1354760" y="1134853"/>
                </a:cubicBezTo>
                <a:cubicBezTo>
                  <a:pt x="1341980" y="1134853"/>
                  <a:pt x="1341980" y="1134853"/>
                  <a:pt x="1329626" y="1147633"/>
                </a:cubicBezTo>
                <a:cubicBezTo>
                  <a:pt x="1304492" y="1134853"/>
                  <a:pt x="1304492" y="1160413"/>
                  <a:pt x="1278933" y="1160413"/>
                </a:cubicBezTo>
                <a:cubicBezTo>
                  <a:pt x="1278933" y="1135279"/>
                  <a:pt x="1215885" y="1160413"/>
                  <a:pt x="1228239" y="1135279"/>
                </a:cubicBezTo>
                <a:cubicBezTo>
                  <a:pt x="1228239" y="1122499"/>
                  <a:pt x="1215459" y="1122499"/>
                  <a:pt x="1203105" y="1122499"/>
                </a:cubicBezTo>
                <a:lnTo>
                  <a:pt x="1190326" y="1135279"/>
                </a:lnTo>
                <a:cubicBezTo>
                  <a:pt x="1139632" y="1135279"/>
                  <a:pt x="1139632" y="1135279"/>
                  <a:pt x="1139632" y="1135279"/>
                </a:cubicBezTo>
                <a:lnTo>
                  <a:pt x="1139632" y="1135279"/>
                </a:lnTo>
                <a:cubicBezTo>
                  <a:pt x="1101718" y="1122499"/>
                  <a:pt x="1101718" y="1122499"/>
                  <a:pt x="1101718" y="1122499"/>
                </a:cubicBezTo>
                <a:lnTo>
                  <a:pt x="1101718" y="1122499"/>
                </a:lnTo>
                <a:cubicBezTo>
                  <a:pt x="1088938" y="1122499"/>
                  <a:pt x="1088938" y="1122499"/>
                  <a:pt x="1088938" y="1122499"/>
                </a:cubicBezTo>
                <a:cubicBezTo>
                  <a:pt x="1101718" y="1135279"/>
                  <a:pt x="1088938" y="1135279"/>
                  <a:pt x="1088938" y="1147633"/>
                </a:cubicBezTo>
                <a:cubicBezTo>
                  <a:pt x="1063805" y="1160413"/>
                  <a:pt x="1051025" y="1134853"/>
                  <a:pt x="1038245" y="1134853"/>
                </a:cubicBezTo>
                <a:cubicBezTo>
                  <a:pt x="1038245" y="1147633"/>
                  <a:pt x="1038245" y="1147633"/>
                  <a:pt x="1038245" y="1147633"/>
                </a:cubicBezTo>
                <a:cubicBezTo>
                  <a:pt x="1025465" y="1147633"/>
                  <a:pt x="1013111" y="1147633"/>
                  <a:pt x="1000331" y="1160413"/>
                </a:cubicBezTo>
                <a:cubicBezTo>
                  <a:pt x="1000331" y="1173193"/>
                  <a:pt x="1025465" y="1173193"/>
                  <a:pt x="1051025" y="1198326"/>
                </a:cubicBezTo>
                <a:cubicBezTo>
                  <a:pt x="1051025" y="1173193"/>
                  <a:pt x="1076159" y="1185547"/>
                  <a:pt x="1088938" y="1173193"/>
                </a:cubicBezTo>
                <a:lnTo>
                  <a:pt x="1088938" y="1173193"/>
                </a:lnTo>
                <a:cubicBezTo>
                  <a:pt x="1101718" y="1173193"/>
                  <a:pt x="1088938" y="1160413"/>
                  <a:pt x="1088938" y="1160413"/>
                </a:cubicBezTo>
                <a:cubicBezTo>
                  <a:pt x="1151986" y="1160413"/>
                  <a:pt x="1151986" y="1160413"/>
                  <a:pt x="1151986" y="1160413"/>
                </a:cubicBezTo>
                <a:cubicBezTo>
                  <a:pt x="1164766" y="1147633"/>
                  <a:pt x="1189900" y="1135279"/>
                  <a:pt x="1202679" y="1147633"/>
                </a:cubicBezTo>
                <a:cubicBezTo>
                  <a:pt x="1202679" y="1160413"/>
                  <a:pt x="1189900" y="1160413"/>
                  <a:pt x="1189900" y="1172767"/>
                </a:cubicBezTo>
                <a:cubicBezTo>
                  <a:pt x="1164766" y="1172767"/>
                  <a:pt x="1151986" y="1185547"/>
                  <a:pt x="1126852" y="1172767"/>
                </a:cubicBezTo>
                <a:cubicBezTo>
                  <a:pt x="1126852" y="1185547"/>
                  <a:pt x="1126852" y="1185547"/>
                  <a:pt x="1126852" y="1185547"/>
                </a:cubicBezTo>
                <a:cubicBezTo>
                  <a:pt x="1114072" y="1185547"/>
                  <a:pt x="1101718" y="1210680"/>
                  <a:pt x="1088938" y="1198326"/>
                </a:cubicBezTo>
                <a:cubicBezTo>
                  <a:pt x="1076159" y="1198326"/>
                  <a:pt x="1051025" y="1198326"/>
                  <a:pt x="1051025" y="1211106"/>
                </a:cubicBezTo>
                <a:cubicBezTo>
                  <a:pt x="1038245" y="1211106"/>
                  <a:pt x="1025891" y="1223886"/>
                  <a:pt x="1013111" y="1211106"/>
                </a:cubicBezTo>
                <a:cubicBezTo>
                  <a:pt x="1000331" y="1211106"/>
                  <a:pt x="1013111" y="1198326"/>
                  <a:pt x="1013111" y="1198326"/>
                </a:cubicBezTo>
                <a:cubicBezTo>
                  <a:pt x="962418" y="1211106"/>
                  <a:pt x="962418" y="1211106"/>
                  <a:pt x="962418" y="1211106"/>
                </a:cubicBezTo>
                <a:cubicBezTo>
                  <a:pt x="937284" y="1198326"/>
                  <a:pt x="949638" y="1173193"/>
                  <a:pt x="911724" y="1185973"/>
                </a:cubicBezTo>
                <a:cubicBezTo>
                  <a:pt x="898944" y="1211106"/>
                  <a:pt x="886590" y="1211106"/>
                  <a:pt x="873811" y="1211106"/>
                </a:cubicBezTo>
                <a:cubicBezTo>
                  <a:pt x="848677" y="1236240"/>
                  <a:pt x="823117" y="1249020"/>
                  <a:pt x="810763" y="1261374"/>
                </a:cubicBezTo>
                <a:lnTo>
                  <a:pt x="810763" y="1261374"/>
                </a:lnTo>
                <a:cubicBezTo>
                  <a:pt x="797983" y="1274154"/>
                  <a:pt x="797983" y="1274154"/>
                  <a:pt x="797983" y="1274154"/>
                </a:cubicBezTo>
                <a:cubicBezTo>
                  <a:pt x="810763" y="1274154"/>
                  <a:pt x="823117" y="1274154"/>
                  <a:pt x="835897" y="1261374"/>
                </a:cubicBezTo>
                <a:cubicBezTo>
                  <a:pt x="848677" y="1261374"/>
                  <a:pt x="835897" y="1248594"/>
                  <a:pt x="835897" y="1236240"/>
                </a:cubicBezTo>
                <a:cubicBezTo>
                  <a:pt x="848677" y="1249020"/>
                  <a:pt x="848677" y="1249020"/>
                  <a:pt x="848677" y="1249020"/>
                </a:cubicBezTo>
                <a:cubicBezTo>
                  <a:pt x="873811" y="1236240"/>
                  <a:pt x="886590" y="1211106"/>
                  <a:pt x="924504" y="1236240"/>
                </a:cubicBezTo>
                <a:cubicBezTo>
                  <a:pt x="899370" y="1236240"/>
                  <a:pt x="924504" y="1249020"/>
                  <a:pt x="911724" y="1261374"/>
                </a:cubicBezTo>
                <a:cubicBezTo>
                  <a:pt x="898944" y="1261374"/>
                  <a:pt x="886590" y="1261374"/>
                  <a:pt x="886590" y="1261374"/>
                </a:cubicBezTo>
                <a:cubicBezTo>
                  <a:pt x="873811" y="1274154"/>
                  <a:pt x="861457" y="1274154"/>
                  <a:pt x="861457" y="1274154"/>
                </a:cubicBezTo>
                <a:cubicBezTo>
                  <a:pt x="836323" y="1324421"/>
                  <a:pt x="734936" y="1261374"/>
                  <a:pt x="734936" y="1324421"/>
                </a:cubicBezTo>
                <a:cubicBezTo>
                  <a:pt x="747716" y="1337201"/>
                  <a:pt x="760070" y="1311641"/>
                  <a:pt x="772850" y="1311641"/>
                </a:cubicBezTo>
                <a:cubicBezTo>
                  <a:pt x="797983" y="1324421"/>
                  <a:pt x="797983" y="1324421"/>
                  <a:pt x="797983" y="1324421"/>
                </a:cubicBezTo>
                <a:cubicBezTo>
                  <a:pt x="810763" y="1311641"/>
                  <a:pt x="810763" y="1311641"/>
                  <a:pt x="810763" y="1311641"/>
                </a:cubicBezTo>
                <a:cubicBezTo>
                  <a:pt x="835897" y="1324421"/>
                  <a:pt x="785629" y="1324421"/>
                  <a:pt x="785629" y="1349555"/>
                </a:cubicBezTo>
                <a:cubicBezTo>
                  <a:pt x="760496" y="1349555"/>
                  <a:pt x="747716" y="1374689"/>
                  <a:pt x="722582" y="1362335"/>
                </a:cubicBezTo>
                <a:cubicBezTo>
                  <a:pt x="722582" y="1349555"/>
                  <a:pt x="722582" y="1349555"/>
                  <a:pt x="722582" y="1337201"/>
                </a:cubicBezTo>
                <a:cubicBezTo>
                  <a:pt x="709802" y="1337201"/>
                  <a:pt x="709802" y="1337201"/>
                  <a:pt x="697448" y="1349981"/>
                </a:cubicBezTo>
                <a:cubicBezTo>
                  <a:pt x="710228" y="1349981"/>
                  <a:pt x="710228" y="1362761"/>
                  <a:pt x="722582" y="1362761"/>
                </a:cubicBezTo>
                <a:cubicBezTo>
                  <a:pt x="697448" y="1387895"/>
                  <a:pt x="697448" y="1387895"/>
                  <a:pt x="697448" y="1387895"/>
                </a:cubicBezTo>
                <a:lnTo>
                  <a:pt x="672315" y="1400674"/>
                </a:lnTo>
                <a:cubicBezTo>
                  <a:pt x="685094" y="1413454"/>
                  <a:pt x="647181" y="1413454"/>
                  <a:pt x="647181" y="1425808"/>
                </a:cubicBezTo>
                <a:cubicBezTo>
                  <a:pt x="609267" y="1438588"/>
                  <a:pt x="609267" y="1463722"/>
                  <a:pt x="571354" y="1476076"/>
                </a:cubicBezTo>
                <a:cubicBezTo>
                  <a:pt x="584133" y="1476076"/>
                  <a:pt x="584133" y="1476076"/>
                  <a:pt x="596487" y="1488856"/>
                </a:cubicBezTo>
                <a:cubicBezTo>
                  <a:pt x="583707" y="1488856"/>
                  <a:pt x="583707" y="1501636"/>
                  <a:pt x="558574" y="1501636"/>
                </a:cubicBezTo>
                <a:lnTo>
                  <a:pt x="558574" y="1501636"/>
                </a:lnTo>
                <a:cubicBezTo>
                  <a:pt x="545794" y="1501636"/>
                  <a:pt x="520660" y="1526769"/>
                  <a:pt x="520660" y="1526769"/>
                </a:cubicBezTo>
                <a:cubicBezTo>
                  <a:pt x="533440" y="1526769"/>
                  <a:pt x="533440" y="1513989"/>
                  <a:pt x="545794" y="1513989"/>
                </a:cubicBezTo>
                <a:cubicBezTo>
                  <a:pt x="545794" y="1526769"/>
                  <a:pt x="545794" y="1526769"/>
                  <a:pt x="545794" y="1526769"/>
                </a:cubicBezTo>
                <a:cubicBezTo>
                  <a:pt x="533014" y="1526769"/>
                  <a:pt x="520660" y="1551903"/>
                  <a:pt x="495100" y="1539549"/>
                </a:cubicBezTo>
                <a:cubicBezTo>
                  <a:pt x="495100" y="1552329"/>
                  <a:pt x="495100" y="1552329"/>
                  <a:pt x="495100" y="1552329"/>
                </a:cubicBezTo>
                <a:lnTo>
                  <a:pt x="495100" y="1565109"/>
                </a:lnTo>
                <a:cubicBezTo>
                  <a:pt x="495100" y="1590243"/>
                  <a:pt x="495100" y="1590243"/>
                  <a:pt x="495100" y="1590243"/>
                </a:cubicBezTo>
                <a:cubicBezTo>
                  <a:pt x="469967" y="1590243"/>
                  <a:pt x="469967" y="1590243"/>
                  <a:pt x="469967" y="1590243"/>
                </a:cubicBezTo>
                <a:cubicBezTo>
                  <a:pt x="507880" y="1603023"/>
                  <a:pt x="444833" y="1615376"/>
                  <a:pt x="469967" y="1628156"/>
                </a:cubicBezTo>
                <a:cubicBezTo>
                  <a:pt x="457187" y="1640936"/>
                  <a:pt x="444833" y="1640936"/>
                  <a:pt x="432053" y="1640936"/>
                </a:cubicBezTo>
                <a:cubicBezTo>
                  <a:pt x="432053" y="1666070"/>
                  <a:pt x="419273" y="1691204"/>
                  <a:pt x="419273" y="1703984"/>
                </a:cubicBezTo>
                <a:cubicBezTo>
                  <a:pt x="419273" y="1729117"/>
                  <a:pt x="406493" y="1729117"/>
                  <a:pt x="381359" y="1754251"/>
                </a:cubicBezTo>
                <a:cubicBezTo>
                  <a:pt x="406493" y="1754251"/>
                  <a:pt x="381359" y="1754251"/>
                  <a:pt x="394139" y="1767031"/>
                </a:cubicBezTo>
                <a:cubicBezTo>
                  <a:pt x="419273" y="1792165"/>
                  <a:pt x="369006" y="1779811"/>
                  <a:pt x="369006" y="1804945"/>
                </a:cubicBezTo>
                <a:cubicBezTo>
                  <a:pt x="394139" y="1830078"/>
                  <a:pt x="356226" y="1842858"/>
                  <a:pt x="356226" y="1867992"/>
                </a:cubicBezTo>
                <a:cubicBezTo>
                  <a:pt x="356226" y="1855212"/>
                  <a:pt x="356226" y="1855212"/>
                  <a:pt x="356226" y="1855212"/>
                </a:cubicBezTo>
                <a:cubicBezTo>
                  <a:pt x="369006" y="1855212"/>
                  <a:pt x="381359" y="1867992"/>
                  <a:pt x="381359" y="1880346"/>
                </a:cubicBezTo>
                <a:cubicBezTo>
                  <a:pt x="356226" y="1880346"/>
                  <a:pt x="356226" y="1880346"/>
                  <a:pt x="356226" y="1880346"/>
                </a:cubicBezTo>
                <a:cubicBezTo>
                  <a:pt x="331092" y="1880346"/>
                  <a:pt x="331092" y="1893126"/>
                  <a:pt x="331092" y="1893126"/>
                </a:cubicBezTo>
                <a:cubicBezTo>
                  <a:pt x="356226" y="1893126"/>
                  <a:pt x="356226" y="1893126"/>
                  <a:pt x="356226" y="1893126"/>
                </a:cubicBezTo>
                <a:cubicBezTo>
                  <a:pt x="356226" y="1905906"/>
                  <a:pt x="343446" y="1918259"/>
                  <a:pt x="331092" y="1918259"/>
                </a:cubicBezTo>
                <a:cubicBezTo>
                  <a:pt x="293178" y="1956173"/>
                  <a:pt x="356226" y="1993661"/>
                  <a:pt x="318312" y="2018794"/>
                </a:cubicBezTo>
                <a:cubicBezTo>
                  <a:pt x="331092" y="2031574"/>
                  <a:pt x="331092" y="2031574"/>
                  <a:pt x="331092" y="2031574"/>
                </a:cubicBezTo>
                <a:cubicBezTo>
                  <a:pt x="318312" y="2031574"/>
                  <a:pt x="305958" y="2044354"/>
                  <a:pt x="318312" y="2056708"/>
                </a:cubicBezTo>
                <a:cubicBezTo>
                  <a:pt x="280398" y="2069488"/>
                  <a:pt x="343446" y="2081842"/>
                  <a:pt x="331092" y="2094622"/>
                </a:cubicBezTo>
                <a:cubicBezTo>
                  <a:pt x="318312" y="2094622"/>
                  <a:pt x="318312" y="2094622"/>
                  <a:pt x="318312" y="2094622"/>
                </a:cubicBezTo>
                <a:cubicBezTo>
                  <a:pt x="318312" y="2107402"/>
                  <a:pt x="318312" y="2119755"/>
                  <a:pt x="331092" y="2119755"/>
                </a:cubicBezTo>
                <a:cubicBezTo>
                  <a:pt x="331092" y="2119755"/>
                  <a:pt x="343872" y="2144889"/>
                  <a:pt x="318312" y="2144889"/>
                </a:cubicBezTo>
                <a:cubicBezTo>
                  <a:pt x="343446" y="2182803"/>
                  <a:pt x="331092" y="2207937"/>
                  <a:pt x="331092" y="2245424"/>
                </a:cubicBezTo>
                <a:cubicBezTo>
                  <a:pt x="356226" y="2270558"/>
                  <a:pt x="343872" y="2295692"/>
                  <a:pt x="369006" y="2320826"/>
                </a:cubicBezTo>
                <a:cubicBezTo>
                  <a:pt x="356226" y="2345959"/>
                  <a:pt x="406919" y="2383873"/>
                  <a:pt x="381785" y="2409007"/>
                </a:cubicBezTo>
                <a:cubicBezTo>
                  <a:pt x="406919" y="2446920"/>
                  <a:pt x="394565" y="2497188"/>
                  <a:pt x="419699" y="2534676"/>
                </a:cubicBezTo>
                <a:cubicBezTo>
                  <a:pt x="419699" y="2572589"/>
                  <a:pt x="444833" y="2597723"/>
                  <a:pt x="432479" y="2635210"/>
                </a:cubicBezTo>
                <a:lnTo>
                  <a:pt x="432479" y="2635210"/>
                </a:lnTo>
                <a:cubicBezTo>
                  <a:pt x="445259" y="2660344"/>
                  <a:pt x="432479" y="2685478"/>
                  <a:pt x="445259" y="2710612"/>
                </a:cubicBezTo>
                <a:cubicBezTo>
                  <a:pt x="470393" y="2710612"/>
                  <a:pt x="458039" y="2697832"/>
                  <a:pt x="458039" y="2697832"/>
                </a:cubicBezTo>
                <a:cubicBezTo>
                  <a:pt x="483172" y="2697832"/>
                  <a:pt x="495952" y="2685052"/>
                  <a:pt x="495952" y="2685052"/>
                </a:cubicBezTo>
                <a:cubicBezTo>
                  <a:pt x="445259" y="2672272"/>
                  <a:pt x="508732" y="2647138"/>
                  <a:pt x="470819" y="2634785"/>
                </a:cubicBezTo>
                <a:lnTo>
                  <a:pt x="470819" y="2634785"/>
                </a:lnTo>
                <a:cubicBezTo>
                  <a:pt x="458039" y="2634785"/>
                  <a:pt x="470819" y="2622005"/>
                  <a:pt x="458039" y="2622005"/>
                </a:cubicBezTo>
                <a:cubicBezTo>
                  <a:pt x="470819" y="2609225"/>
                  <a:pt x="483172" y="2596871"/>
                  <a:pt x="508732" y="2609225"/>
                </a:cubicBezTo>
                <a:cubicBezTo>
                  <a:pt x="508732" y="2596445"/>
                  <a:pt x="508732" y="2596445"/>
                  <a:pt x="508732" y="2596445"/>
                </a:cubicBezTo>
                <a:cubicBezTo>
                  <a:pt x="508732" y="2583665"/>
                  <a:pt x="508732" y="2571311"/>
                  <a:pt x="521512" y="2571311"/>
                </a:cubicBezTo>
                <a:cubicBezTo>
                  <a:pt x="521512" y="2558531"/>
                  <a:pt x="521512" y="2558531"/>
                  <a:pt x="521512" y="2558531"/>
                </a:cubicBezTo>
                <a:cubicBezTo>
                  <a:pt x="508732" y="2558531"/>
                  <a:pt x="508732" y="2558531"/>
                  <a:pt x="496378" y="2558531"/>
                </a:cubicBezTo>
                <a:cubicBezTo>
                  <a:pt x="483598" y="2533398"/>
                  <a:pt x="483598" y="2495484"/>
                  <a:pt x="509158" y="2470350"/>
                </a:cubicBezTo>
                <a:cubicBezTo>
                  <a:pt x="484024" y="2445216"/>
                  <a:pt x="521938" y="2432437"/>
                  <a:pt x="484024" y="2407303"/>
                </a:cubicBezTo>
                <a:cubicBezTo>
                  <a:pt x="496804" y="2394523"/>
                  <a:pt x="484024" y="2382169"/>
                  <a:pt x="484024" y="2357035"/>
                </a:cubicBezTo>
                <a:cubicBezTo>
                  <a:pt x="496804" y="2357035"/>
                  <a:pt x="496804" y="2357035"/>
                  <a:pt x="496804" y="2357035"/>
                </a:cubicBezTo>
                <a:cubicBezTo>
                  <a:pt x="496804" y="2344255"/>
                  <a:pt x="484024" y="2331901"/>
                  <a:pt x="484024" y="2306768"/>
                </a:cubicBezTo>
                <a:cubicBezTo>
                  <a:pt x="446111" y="2268854"/>
                  <a:pt x="496804" y="2256500"/>
                  <a:pt x="484024" y="2218587"/>
                </a:cubicBezTo>
                <a:cubicBezTo>
                  <a:pt x="496804" y="2218587"/>
                  <a:pt x="496804" y="2218587"/>
                  <a:pt x="496804" y="2218587"/>
                </a:cubicBezTo>
                <a:cubicBezTo>
                  <a:pt x="484024" y="2205807"/>
                  <a:pt x="496804" y="2180673"/>
                  <a:pt x="484024" y="2168319"/>
                </a:cubicBezTo>
                <a:lnTo>
                  <a:pt x="484024" y="2168319"/>
                </a:lnTo>
                <a:cubicBezTo>
                  <a:pt x="471245" y="2168319"/>
                  <a:pt x="458891" y="2168319"/>
                  <a:pt x="458891" y="2155539"/>
                </a:cubicBezTo>
                <a:cubicBezTo>
                  <a:pt x="496804" y="2155539"/>
                  <a:pt x="484024" y="2130405"/>
                  <a:pt x="496804" y="2105272"/>
                </a:cubicBezTo>
                <a:cubicBezTo>
                  <a:pt x="496804" y="2092492"/>
                  <a:pt x="496804" y="2080138"/>
                  <a:pt x="471671" y="2067358"/>
                </a:cubicBezTo>
                <a:cubicBezTo>
                  <a:pt x="496804" y="2054578"/>
                  <a:pt x="496804" y="2054578"/>
                  <a:pt x="496804" y="2054578"/>
                </a:cubicBezTo>
                <a:cubicBezTo>
                  <a:pt x="484024" y="2054578"/>
                  <a:pt x="484024" y="2054578"/>
                  <a:pt x="484024" y="2054578"/>
                </a:cubicBezTo>
                <a:cubicBezTo>
                  <a:pt x="458891" y="2041798"/>
                  <a:pt x="484024" y="2029444"/>
                  <a:pt x="496804" y="2016665"/>
                </a:cubicBezTo>
                <a:cubicBezTo>
                  <a:pt x="471671" y="2003885"/>
                  <a:pt x="496804" y="1978751"/>
                  <a:pt x="496804" y="1966397"/>
                </a:cubicBezTo>
                <a:cubicBezTo>
                  <a:pt x="484024" y="1941263"/>
                  <a:pt x="534718" y="1916129"/>
                  <a:pt x="496804" y="1890996"/>
                </a:cubicBezTo>
                <a:cubicBezTo>
                  <a:pt x="534718" y="1890996"/>
                  <a:pt x="496804" y="1865862"/>
                  <a:pt x="521938" y="1865862"/>
                </a:cubicBezTo>
                <a:cubicBezTo>
                  <a:pt x="521938" y="1853082"/>
                  <a:pt x="547072" y="1840728"/>
                  <a:pt x="534718" y="1827948"/>
                </a:cubicBezTo>
                <a:cubicBezTo>
                  <a:pt x="521938" y="1802815"/>
                  <a:pt x="585411" y="1815168"/>
                  <a:pt x="559852" y="1790035"/>
                </a:cubicBezTo>
                <a:cubicBezTo>
                  <a:pt x="572632" y="1790035"/>
                  <a:pt x="559852" y="1764901"/>
                  <a:pt x="572632" y="1764901"/>
                </a:cubicBezTo>
                <a:cubicBezTo>
                  <a:pt x="585411" y="1739767"/>
                  <a:pt x="610545" y="1726987"/>
                  <a:pt x="623325" y="1701854"/>
                </a:cubicBezTo>
                <a:cubicBezTo>
                  <a:pt x="623325" y="1676720"/>
                  <a:pt x="674019" y="1676720"/>
                  <a:pt x="648459" y="1651586"/>
                </a:cubicBezTo>
                <a:cubicBezTo>
                  <a:pt x="673593" y="1638806"/>
                  <a:pt x="673593" y="1638806"/>
                  <a:pt x="673593" y="1638806"/>
                </a:cubicBezTo>
                <a:lnTo>
                  <a:pt x="673593" y="1638806"/>
                </a:lnTo>
                <a:cubicBezTo>
                  <a:pt x="698726" y="1613672"/>
                  <a:pt x="736640" y="1600893"/>
                  <a:pt x="736640" y="1575759"/>
                </a:cubicBezTo>
                <a:cubicBezTo>
                  <a:pt x="736640" y="1562979"/>
                  <a:pt x="749420" y="1562979"/>
                  <a:pt x="761774" y="1562979"/>
                </a:cubicBezTo>
                <a:cubicBezTo>
                  <a:pt x="748994" y="1525065"/>
                  <a:pt x="812467" y="1512711"/>
                  <a:pt x="812467" y="1487578"/>
                </a:cubicBezTo>
                <a:lnTo>
                  <a:pt x="812467" y="1487578"/>
                </a:lnTo>
                <a:cubicBezTo>
                  <a:pt x="850381" y="1462444"/>
                  <a:pt x="913428" y="1462444"/>
                  <a:pt x="938988" y="1424530"/>
                </a:cubicBezTo>
                <a:lnTo>
                  <a:pt x="938988" y="1424530"/>
                </a:lnTo>
                <a:cubicBezTo>
                  <a:pt x="989681" y="1424530"/>
                  <a:pt x="1002035" y="1386617"/>
                  <a:pt x="1039949" y="1386617"/>
                </a:cubicBezTo>
                <a:lnTo>
                  <a:pt x="1039949" y="1386617"/>
                </a:lnTo>
                <a:cubicBezTo>
                  <a:pt x="1039949" y="1373837"/>
                  <a:pt x="1039949" y="1373837"/>
                  <a:pt x="1039949" y="1373837"/>
                </a:cubicBezTo>
                <a:cubicBezTo>
                  <a:pt x="1052729" y="1386617"/>
                  <a:pt x="1052729" y="1386617"/>
                  <a:pt x="1052729" y="1386617"/>
                </a:cubicBezTo>
                <a:cubicBezTo>
                  <a:pt x="1065509" y="1386617"/>
                  <a:pt x="1090642" y="1373837"/>
                  <a:pt x="1115776" y="1386617"/>
                </a:cubicBezTo>
                <a:cubicBezTo>
                  <a:pt x="1090642" y="1411750"/>
                  <a:pt x="1039949" y="1386617"/>
                  <a:pt x="1027169" y="1424530"/>
                </a:cubicBezTo>
                <a:cubicBezTo>
                  <a:pt x="1039949" y="1424530"/>
                  <a:pt x="1039949" y="1424530"/>
                  <a:pt x="1039949" y="1424530"/>
                </a:cubicBezTo>
                <a:cubicBezTo>
                  <a:pt x="1065083" y="1437310"/>
                  <a:pt x="1014815" y="1437310"/>
                  <a:pt x="1014815" y="1449664"/>
                </a:cubicBezTo>
                <a:cubicBezTo>
                  <a:pt x="1002035" y="1449664"/>
                  <a:pt x="1002035" y="1449664"/>
                  <a:pt x="1002035" y="1449664"/>
                </a:cubicBezTo>
                <a:cubicBezTo>
                  <a:pt x="1002035" y="1449664"/>
                  <a:pt x="989255" y="1462444"/>
                  <a:pt x="976902" y="1449664"/>
                </a:cubicBezTo>
                <a:cubicBezTo>
                  <a:pt x="964122" y="1462444"/>
                  <a:pt x="938988" y="1474798"/>
                  <a:pt x="951768" y="1499931"/>
                </a:cubicBezTo>
                <a:lnTo>
                  <a:pt x="951768" y="1499931"/>
                </a:lnTo>
                <a:cubicBezTo>
                  <a:pt x="951768" y="1512711"/>
                  <a:pt x="926634" y="1525065"/>
                  <a:pt x="901074" y="1525065"/>
                </a:cubicBezTo>
                <a:cubicBezTo>
                  <a:pt x="888294" y="1537845"/>
                  <a:pt x="888294" y="1550199"/>
                  <a:pt x="888294" y="1562979"/>
                </a:cubicBezTo>
                <a:cubicBezTo>
                  <a:pt x="850381" y="1588113"/>
                  <a:pt x="850381" y="1588113"/>
                  <a:pt x="812467" y="1600893"/>
                </a:cubicBezTo>
                <a:cubicBezTo>
                  <a:pt x="812467" y="1626026"/>
                  <a:pt x="787333" y="1638806"/>
                  <a:pt x="774554" y="1651160"/>
                </a:cubicBezTo>
                <a:cubicBezTo>
                  <a:pt x="787333" y="1676294"/>
                  <a:pt x="711506" y="1689074"/>
                  <a:pt x="749420" y="1714207"/>
                </a:cubicBezTo>
                <a:cubicBezTo>
                  <a:pt x="736640" y="1714207"/>
                  <a:pt x="736640" y="1714207"/>
                  <a:pt x="736640" y="1714207"/>
                </a:cubicBezTo>
                <a:cubicBezTo>
                  <a:pt x="736640" y="1726987"/>
                  <a:pt x="736640" y="1714207"/>
                  <a:pt x="749420" y="1726987"/>
                </a:cubicBezTo>
                <a:cubicBezTo>
                  <a:pt x="736640" y="1726987"/>
                  <a:pt x="736640" y="1726987"/>
                  <a:pt x="736640" y="1726987"/>
                </a:cubicBezTo>
                <a:lnTo>
                  <a:pt x="723860" y="1726987"/>
                </a:lnTo>
                <a:cubicBezTo>
                  <a:pt x="711080" y="1739767"/>
                  <a:pt x="698726" y="1739767"/>
                  <a:pt x="711080" y="1752121"/>
                </a:cubicBezTo>
                <a:cubicBezTo>
                  <a:pt x="685946" y="1752121"/>
                  <a:pt x="698300" y="1764901"/>
                  <a:pt x="698300" y="1777255"/>
                </a:cubicBezTo>
                <a:cubicBezTo>
                  <a:pt x="711080" y="1777255"/>
                  <a:pt x="698300" y="1790035"/>
                  <a:pt x="711080" y="1790035"/>
                </a:cubicBezTo>
                <a:lnTo>
                  <a:pt x="711080" y="1777255"/>
                </a:lnTo>
                <a:cubicBezTo>
                  <a:pt x="723860" y="1777255"/>
                  <a:pt x="736214" y="1777255"/>
                  <a:pt x="736214" y="1790035"/>
                </a:cubicBezTo>
                <a:cubicBezTo>
                  <a:pt x="736214" y="1790035"/>
                  <a:pt x="736214" y="1802815"/>
                  <a:pt x="723434" y="1790035"/>
                </a:cubicBezTo>
                <a:cubicBezTo>
                  <a:pt x="723434" y="1815168"/>
                  <a:pt x="723434" y="1815168"/>
                  <a:pt x="723434" y="1815168"/>
                </a:cubicBezTo>
                <a:cubicBezTo>
                  <a:pt x="723434" y="1827948"/>
                  <a:pt x="698300" y="1827948"/>
                  <a:pt x="685520" y="1827948"/>
                </a:cubicBezTo>
                <a:lnTo>
                  <a:pt x="698300" y="1840728"/>
                </a:lnTo>
                <a:cubicBezTo>
                  <a:pt x="698300" y="1853508"/>
                  <a:pt x="685520" y="1840728"/>
                  <a:pt x="673167" y="1853508"/>
                </a:cubicBezTo>
                <a:cubicBezTo>
                  <a:pt x="660387" y="1853508"/>
                  <a:pt x="685946" y="1878642"/>
                  <a:pt x="698300" y="1878642"/>
                </a:cubicBezTo>
                <a:cubicBezTo>
                  <a:pt x="647607" y="1891422"/>
                  <a:pt x="673167" y="1928909"/>
                  <a:pt x="660387" y="1954043"/>
                </a:cubicBezTo>
                <a:cubicBezTo>
                  <a:pt x="673167" y="1966823"/>
                  <a:pt x="685520" y="1979177"/>
                  <a:pt x="673167" y="1991957"/>
                </a:cubicBezTo>
                <a:cubicBezTo>
                  <a:pt x="660387" y="1979177"/>
                  <a:pt x="660387" y="1979177"/>
                  <a:pt x="660387" y="1979177"/>
                </a:cubicBezTo>
                <a:cubicBezTo>
                  <a:pt x="647607" y="2004311"/>
                  <a:pt x="647607" y="2004311"/>
                  <a:pt x="647607" y="2004311"/>
                </a:cubicBezTo>
                <a:cubicBezTo>
                  <a:pt x="660387" y="2017091"/>
                  <a:pt x="672741" y="2029444"/>
                  <a:pt x="672741" y="2029444"/>
                </a:cubicBezTo>
                <a:cubicBezTo>
                  <a:pt x="659961" y="2042224"/>
                  <a:pt x="659961" y="2016665"/>
                  <a:pt x="647607" y="2029444"/>
                </a:cubicBezTo>
                <a:cubicBezTo>
                  <a:pt x="634827" y="2029444"/>
                  <a:pt x="647607" y="2042224"/>
                  <a:pt x="634827" y="2054578"/>
                </a:cubicBezTo>
                <a:lnTo>
                  <a:pt x="634827" y="2054578"/>
                </a:lnTo>
                <a:cubicBezTo>
                  <a:pt x="622047" y="2067358"/>
                  <a:pt x="622047" y="2067358"/>
                  <a:pt x="622047" y="2067358"/>
                </a:cubicBezTo>
                <a:cubicBezTo>
                  <a:pt x="634827" y="2080138"/>
                  <a:pt x="596913" y="2080138"/>
                  <a:pt x="622047" y="2092492"/>
                </a:cubicBezTo>
                <a:cubicBezTo>
                  <a:pt x="622047" y="2092492"/>
                  <a:pt x="622047" y="2092492"/>
                  <a:pt x="609267" y="2092492"/>
                </a:cubicBezTo>
                <a:cubicBezTo>
                  <a:pt x="609267" y="2105272"/>
                  <a:pt x="596487" y="2130405"/>
                  <a:pt x="622047" y="2130405"/>
                </a:cubicBezTo>
                <a:cubicBezTo>
                  <a:pt x="622047" y="2143185"/>
                  <a:pt x="596913" y="2143185"/>
                  <a:pt x="584133" y="2155539"/>
                </a:cubicBezTo>
                <a:cubicBezTo>
                  <a:pt x="584133" y="2155539"/>
                  <a:pt x="596913" y="2180673"/>
                  <a:pt x="571354" y="2193453"/>
                </a:cubicBezTo>
                <a:cubicBezTo>
                  <a:pt x="584133" y="2193453"/>
                  <a:pt x="609267" y="2206233"/>
                  <a:pt x="609267" y="2193453"/>
                </a:cubicBezTo>
                <a:cubicBezTo>
                  <a:pt x="634401" y="2206233"/>
                  <a:pt x="584133" y="2206233"/>
                  <a:pt x="584133" y="2218587"/>
                </a:cubicBezTo>
                <a:lnTo>
                  <a:pt x="584133" y="2218587"/>
                </a:lnTo>
                <a:lnTo>
                  <a:pt x="571354" y="2218587"/>
                </a:lnTo>
                <a:cubicBezTo>
                  <a:pt x="571354" y="2231366"/>
                  <a:pt x="571354" y="2231366"/>
                  <a:pt x="571354" y="2231366"/>
                </a:cubicBezTo>
                <a:cubicBezTo>
                  <a:pt x="609267" y="2218587"/>
                  <a:pt x="622047" y="2244146"/>
                  <a:pt x="647181" y="2244146"/>
                </a:cubicBezTo>
                <a:cubicBezTo>
                  <a:pt x="647181" y="2256926"/>
                  <a:pt x="672315" y="2244146"/>
                  <a:pt x="672315" y="2256926"/>
                </a:cubicBezTo>
                <a:cubicBezTo>
                  <a:pt x="672315" y="2269706"/>
                  <a:pt x="659535" y="2256926"/>
                  <a:pt x="659535" y="2269706"/>
                </a:cubicBezTo>
                <a:lnTo>
                  <a:pt x="659535" y="2269706"/>
                </a:lnTo>
                <a:cubicBezTo>
                  <a:pt x="634401" y="2294840"/>
                  <a:pt x="634401" y="2294840"/>
                  <a:pt x="634401" y="2294840"/>
                </a:cubicBezTo>
                <a:cubicBezTo>
                  <a:pt x="621621" y="2294840"/>
                  <a:pt x="621621" y="2294840"/>
                  <a:pt x="621621" y="2294840"/>
                </a:cubicBezTo>
                <a:cubicBezTo>
                  <a:pt x="634401" y="2294840"/>
                  <a:pt x="659535" y="2307620"/>
                  <a:pt x="646755" y="2319974"/>
                </a:cubicBezTo>
                <a:cubicBezTo>
                  <a:pt x="621621" y="2332753"/>
                  <a:pt x="621621" y="2307194"/>
                  <a:pt x="608841" y="2319974"/>
                </a:cubicBezTo>
                <a:cubicBezTo>
                  <a:pt x="608841" y="2307194"/>
                  <a:pt x="596061" y="2307194"/>
                  <a:pt x="583707" y="2294840"/>
                </a:cubicBezTo>
                <a:cubicBezTo>
                  <a:pt x="583707" y="2319974"/>
                  <a:pt x="583707" y="2332753"/>
                  <a:pt x="596487" y="2357887"/>
                </a:cubicBezTo>
                <a:cubicBezTo>
                  <a:pt x="609267" y="2357887"/>
                  <a:pt x="609267" y="2357887"/>
                  <a:pt x="609267" y="2357887"/>
                </a:cubicBezTo>
                <a:cubicBezTo>
                  <a:pt x="622047" y="2345107"/>
                  <a:pt x="596487" y="2357887"/>
                  <a:pt x="596487" y="2345107"/>
                </a:cubicBezTo>
                <a:cubicBezTo>
                  <a:pt x="621621" y="2319974"/>
                  <a:pt x="621621" y="2319974"/>
                  <a:pt x="621621" y="2319974"/>
                </a:cubicBezTo>
                <a:cubicBezTo>
                  <a:pt x="646755" y="2345107"/>
                  <a:pt x="646755" y="2345107"/>
                  <a:pt x="646755" y="2345107"/>
                </a:cubicBezTo>
                <a:cubicBezTo>
                  <a:pt x="646755" y="2332328"/>
                  <a:pt x="646755" y="2332328"/>
                  <a:pt x="646755" y="2332328"/>
                </a:cubicBezTo>
                <a:cubicBezTo>
                  <a:pt x="659535" y="2332328"/>
                  <a:pt x="671889" y="2332328"/>
                  <a:pt x="671889" y="2345107"/>
                </a:cubicBezTo>
                <a:cubicBezTo>
                  <a:pt x="659109" y="2345107"/>
                  <a:pt x="659109" y="2357887"/>
                  <a:pt x="646755" y="2357887"/>
                </a:cubicBezTo>
                <a:cubicBezTo>
                  <a:pt x="659535" y="2370667"/>
                  <a:pt x="659535" y="2370667"/>
                  <a:pt x="659535" y="2370667"/>
                </a:cubicBezTo>
                <a:cubicBezTo>
                  <a:pt x="672315" y="2395801"/>
                  <a:pt x="634401" y="2395801"/>
                  <a:pt x="621621" y="2395801"/>
                </a:cubicBezTo>
                <a:cubicBezTo>
                  <a:pt x="596487" y="2395801"/>
                  <a:pt x="634401" y="2370667"/>
                  <a:pt x="621621" y="2370667"/>
                </a:cubicBezTo>
                <a:cubicBezTo>
                  <a:pt x="621621" y="2383447"/>
                  <a:pt x="596487" y="2370667"/>
                  <a:pt x="596487" y="2370667"/>
                </a:cubicBezTo>
                <a:cubicBezTo>
                  <a:pt x="609267" y="2370667"/>
                  <a:pt x="609267" y="2383447"/>
                  <a:pt x="609267" y="2383447"/>
                </a:cubicBezTo>
                <a:cubicBezTo>
                  <a:pt x="596487" y="2396227"/>
                  <a:pt x="596487" y="2396227"/>
                  <a:pt x="596487" y="2396227"/>
                </a:cubicBezTo>
                <a:cubicBezTo>
                  <a:pt x="596487" y="2409007"/>
                  <a:pt x="634401" y="2409007"/>
                  <a:pt x="647181" y="2409007"/>
                </a:cubicBezTo>
                <a:cubicBezTo>
                  <a:pt x="634401" y="2421787"/>
                  <a:pt x="659961" y="2421787"/>
                  <a:pt x="659961" y="2421787"/>
                </a:cubicBezTo>
                <a:cubicBezTo>
                  <a:pt x="622047" y="2446920"/>
                  <a:pt x="622047" y="2446920"/>
                  <a:pt x="622047" y="2446920"/>
                </a:cubicBezTo>
                <a:cubicBezTo>
                  <a:pt x="634827" y="2459700"/>
                  <a:pt x="609267" y="2472054"/>
                  <a:pt x="622047" y="2484834"/>
                </a:cubicBezTo>
                <a:lnTo>
                  <a:pt x="609267" y="2484834"/>
                </a:lnTo>
                <a:cubicBezTo>
                  <a:pt x="634401" y="2497614"/>
                  <a:pt x="634401" y="2497614"/>
                  <a:pt x="634401" y="2497614"/>
                </a:cubicBezTo>
                <a:cubicBezTo>
                  <a:pt x="621621" y="2510394"/>
                  <a:pt x="621621" y="2510394"/>
                  <a:pt x="621621" y="2510394"/>
                </a:cubicBezTo>
                <a:cubicBezTo>
                  <a:pt x="634401" y="2510394"/>
                  <a:pt x="634401" y="2510394"/>
                  <a:pt x="634401" y="2510394"/>
                </a:cubicBezTo>
                <a:cubicBezTo>
                  <a:pt x="621621" y="2523174"/>
                  <a:pt x="621621" y="2523174"/>
                  <a:pt x="621621" y="2523174"/>
                </a:cubicBezTo>
                <a:cubicBezTo>
                  <a:pt x="646755" y="2548307"/>
                  <a:pt x="634401" y="2573441"/>
                  <a:pt x="672315" y="2611355"/>
                </a:cubicBezTo>
                <a:cubicBezTo>
                  <a:pt x="659535" y="2611355"/>
                  <a:pt x="659535" y="2611355"/>
                  <a:pt x="659535" y="2611355"/>
                </a:cubicBezTo>
                <a:lnTo>
                  <a:pt x="672315" y="2611355"/>
                </a:lnTo>
                <a:cubicBezTo>
                  <a:pt x="659535" y="2636488"/>
                  <a:pt x="685094" y="2636488"/>
                  <a:pt x="685094" y="2661622"/>
                </a:cubicBezTo>
                <a:cubicBezTo>
                  <a:pt x="685094" y="2711890"/>
                  <a:pt x="723008" y="2636488"/>
                  <a:pt x="748142" y="2674402"/>
                </a:cubicBezTo>
                <a:cubicBezTo>
                  <a:pt x="735362" y="2687182"/>
                  <a:pt x="735362" y="2687182"/>
                  <a:pt x="735362" y="2687182"/>
                </a:cubicBezTo>
                <a:lnTo>
                  <a:pt x="735362" y="2687182"/>
                </a:lnTo>
                <a:cubicBezTo>
                  <a:pt x="722582" y="2687182"/>
                  <a:pt x="722582" y="2699962"/>
                  <a:pt x="697448" y="2687182"/>
                </a:cubicBezTo>
                <a:cubicBezTo>
                  <a:pt x="697448" y="2725096"/>
                  <a:pt x="748142" y="2725096"/>
                  <a:pt x="735362" y="2750229"/>
                </a:cubicBezTo>
                <a:cubicBezTo>
                  <a:pt x="748142" y="2750229"/>
                  <a:pt x="710228" y="2775363"/>
                  <a:pt x="735362" y="2775363"/>
                </a:cubicBezTo>
                <a:lnTo>
                  <a:pt x="748142" y="2762583"/>
                </a:lnTo>
                <a:cubicBezTo>
                  <a:pt x="811189" y="2749803"/>
                  <a:pt x="773276" y="2787717"/>
                  <a:pt x="786055" y="2800497"/>
                </a:cubicBezTo>
                <a:cubicBezTo>
                  <a:pt x="786055" y="2775363"/>
                  <a:pt x="823969" y="2787717"/>
                  <a:pt x="836749" y="2775363"/>
                </a:cubicBezTo>
                <a:lnTo>
                  <a:pt x="836749" y="2775363"/>
                </a:lnTo>
                <a:cubicBezTo>
                  <a:pt x="849529" y="2762583"/>
                  <a:pt x="836749" y="2737449"/>
                  <a:pt x="861883" y="2737449"/>
                </a:cubicBezTo>
                <a:cubicBezTo>
                  <a:pt x="849103" y="2724670"/>
                  <a:pt x="849103" y="2724670"/>
                  <a:pt x="849103" y="2724670"/>
                </a:cubicBezTo>
                <a:cubicBezTo>
                  <a:pt x="861883" y="2724670"/>
                  <a:pt x="861883" y="2711890"/>
                  <a:pt x="874237" y="2711890"/>
                </a:cubicBezTo>
                <a:cubicBezTo>
                  <a:pt x="874237" y="2711890"/>
                  <a:pt x="874237" y="2699110"/>
                  <a:pt x="861457" y="2699110"/>
                </a:cubicBezTo>
                <a:cubicBezTo>
                  <a:pt x="861457" y="2711890"/>
                  <a:pt x="861457" y="2711890"/>
                  <a:pt x="861457" y="2711890"/>
                </a:cubicBezTo>
                <a:cubicBezTo>
                  <a:pt x="848677" y="2711890"/>
                  <a:pt x="848677" y="2699110"/>
                  <a:pt x="836323" y="2686756"/>
                </a:cubicBezTo>
                <a:cubicBezTo>
                  <a:pt x="861457" y="2686756"/>
                  <a:pt x="861457" y="2686756"/>
                  <a:pt x="861457" y="2686756"/>
                </a:cubicBezTo>
                <a:cubicBezTo>
                  <a:pt x="861457" y="2673976"/>
                  <a:pt x="861457" y="2661622"/>
                  <a:pt x="848677" y="2661622"/>
                </a:cubicBezTo>
                <a:cubicBezTo>
                  <a:pt x="873811" y="2636488"/>
                  <a:pt x="873811" y="2636488"/>
                  <a:pt x="873811" y="2636488"/>
                </a:cubicBezTo>
                <a:cubicBezTo>
                  <a:pt x="873811" y="2649268"/>
                  <a:pt x="873811" y="2649268"/>
                  <a:pt x="873811" y="2649268"/>
                </a:cubicBezTo>
                <a:cubicBezTo>
                  <a:pt x="886590" y="2636488"/>
                  <a:pt x="886590" y="2636488"/>
                  <a:pt x="886590" y="2636488"/>
                </a:cubicBezTo>
                <a:cubicBezTo>
                  <a:pt x="886590" y="2649268"/>
                  <a:pt x="886590" y="2649268"/>
                  <a:pt x="886590" y="2649268"/>
                </a:cubicBezTo>
                <a:cubicBezTo>
                  <a:pt x="886590" y="2649268"/>
                  <a:pt x="886590" y="2649268"/>
                  <a:pt x="886590" y="2662048"/>
                </a:cubicBezTo>
                <a:cubicBezTo>
                  <a:pt x="899370" y="2662048"/>
                  <a:pt x="899370" y="2662048"/>
                  <a:pt x="899370" y="2662048"/>
                </a:cubicBezTo>
                <a:cubicBezTo>
                  <a:pt x="886590" y="2674828"/>
                  <a:pt x="886590" y="2674828"/>
                  <a:pt x="886590" y="2674828"/>
                </a:cubicBezTo>
                <a:cubicBezTo>
                  <a:pt x="911724" y="2687608"/>
                  <a:pt x="911724" y="2687608"/>
                  <a:pt x="911724" y="2687608"/>
                </a:cubicBezTo>
                <a:cubicBezTo>
                  <a:pt x="898944" y="2687608"/>
                  <a:pt x="898944" y="2687608"/>
                  <a:pt x="898944" y="2687608"/>
                </a:cubicBezTo>
                <a:cubicBezTo>
                  <a:pt x="911724" y="2687608"/>
                  <a:pt x="898944" y="2712742"/>
                  <a:pt x="911724" y="2712742"/>
                </a:cubicBezTo>
                <a:cubicBezTo>
                  <a:pt x="886590" y="2725522"/>
                  <a:pt x="936858" y="2725522"/>
                  <a:pt x="898944" y="2737876"/>
                </a:cubicBezTo>
                <a:cubicBezTo>
                  <a:pt x="911724" y="2750656"/>
                  <a:pt x="961992" y="2775789"/>
                  <a:pt x="924078" y="2800923"/>
                </a:cubicBezTo>
                <a:cubicBezTo>
                  <a:pt x="949212" y="2813703"/>
                  <a:pt x="898944" y="2826057"/>
                  <a:pt x="936858" y="2826057"/>
                </a:cubicBezTo>
                <a:cubicBezTo>
                  <a:pt x="911724" y="2851190"/>
                  <a:pt x="949638" y="2851190"/>
                  <a:pt x="974772" y="2851190"/>
                </a:cubicBezTo>
                <a:cubicBezTo>
                  <a:pt x="987552" y="2851190"/>
                  <a:pt x="999905" y="2826057"/>
                  <a:pt x="1012685" y="2813277"/>
                </a:cubicBezTo>
                <a:cubicBezTo>
                  <a:pt x="1025465" y="2826057"/>
                  <a:pt x="1025465" y="2826057"/>
                  <a:pt x="1025465" y="2826057"/>
                </a:cubicBezTo>
                <a:cubicBezTo>
                  <a:pt x="1076159" y="2813277"/>
                  <a:pt x="1050599" y="2851190"/>
                  <a:pt x="1088512" y="2876324"/>
                </a:cubicBezTo>
                <a:cubicBezTo>
                  <a:pt x="1101292" y="2876324"/>
                  <a:pt x="1113646" y="2876324"/>
                  <a:pt x="1113646" y="2889104"/>
                </a:cubicBezTo>
                <a:lnTo>
                  <a:pt x="1113646" y="2901884"/>
                </a:lnTo>
                <a:cubicBezTo>
                  <a:pt x="1126426" y="2901884"/>
                  <a:pt x="1138780" y="2889104"/>
                  <a:pt x="1151560" y="2889104"/>
                </a:cubicBezTo>
                <a:lnTo>
                  <a:pt x="1151560" y="2889104"/>
                </a:lnTo>
                <a:cubicBezTo>
                  <a:pt x="1164340" y="2889104"/>
                  <a:pt x="1164340" y="2889104"/>
                  <a:pt x="1164340" y="2889104"/>
                </a:cubicBezTo>
                <a:cubicBezTo>
                  <a:pt x="1151560" y="2914238"/>
                  <a:pt x="1202253" y="2889104"/>
                  <a:pt x="1189474" y="2927018"/>
                </a:cubicBezTo>
                <a:cubicBezTo>
                  <a:pt x="1189474" y="2927018"/>
                  <a:pt x="1202253" y="2927018"/>
                  <a:pt x="1202253" y="2914238"/>
                </a:cubicBezTo>
                <a:cubicBezTo>
                  <a:pt x="1215033" y="2876324"/>
                  <a:pt x="1252947" y="2914238"/>
                  <a:pt x="1278081" y="2914238"/>
                </a:cubicBezTo>
                <a:cubicBezTo>
                  <a:pt x="1278081" y="2901458"/>
                  <a:pt x="1290860" y="2914238"/>
                  <a:pt x="1303214" y="2914238"/>
                </a:cubicBezTo>
                <a:cubicBezTo>
                  <a:pt x="1328348" y="2889104"/>
                  <a:pt x="1290435" y="2889104"/>
                  <a:pt x="1290435" y="2876324"/>
                </a:cubicBezTo>
                <a:cubicBezTo>
                  <a:pt x="1303214" y="2863544"/>
                  <a:pt x="1303214" y="2863544"/>
                  <a:pt x="1303214" y="2863544"/>
                </a:cubicBezTo>
                <a:cubicBezTo>
                  <a:pt x="1265301" y="2850765"/>
                  <a:pt x="1315994" y="2838411"/>
                  <a:pt x="1303214" y="2825631"/>
                </a:cubicBezTo>
                <a:cubicBezTo>
                  <a:pt x="1303214" y="2812851"/>
                  <a:pt x="1290435" y="2812851"/>
                  <a:pt x="1290435" y="2812851"/>
                </a:cubicBezTo>
                <a:cubicBezTo>
                  <a:pt x="1265301" y="2800071"/>
                  <a:pt x="1277655" y="2787717"/>
                  <a:pt x="1277655" y="2774937"/>
                </a:cubicBezTo>
                <a:cubicBezTo>
                  <a:pt x="1315568" y="2774937"/>
                  <a:pt x="1340702" y="2800071"/>
                  <a:pt x="1366262" y="2825205"/>
                </a:cubicBezTo>
                <a:lnTo>
                  <a:pt x="1353482" y="2825205"/>
                </a:lnTo>
                <a:cubicBezTo>
                  <a:pt x="1353482" y="2837985"/>
                  <a:pt x="1340702" y="2850338"/>
                  <a:pt x="1353482" y="2850338"/>
                </a:cubicBezTo>
                <a:cubicBezTo>
                  <a:pt x="1340702" y="2863118"/>
                  <a:pt x="1378616" y="2875472"/>
                  <a:pt x="1353482" y="2888252"/>
                </a:cubicBezTo>
                <a:cubicBezTo>
                  <a:pt x="1366262" y="2888252"/>
                  <a:pt x="1366262" y="2901032"/>
                  <a:pt x="1366262" y="2901032"/>
                </a:cubicBezTo>
                <a:cubicBezTo>
                  <a:pt x="1366262" y="2901032"/>
                  <a:pt x="1366262" y="2901032"/>
                  <a:pt x="1353482" y="2901032"/>
                </a:cubicBezTo>
                <a:cubicBezTo>
                  <a:pt x="1353482" y="2913812"/>
                  <a:pt x="1302788" y="2926166"/>
                  <a:pt x="1328348" y="2951299"/>
                </a:cubicBezTo>
                <a:cubicBezTo>
                  <a:pt x="1341128" y="2951299"/>
                  <a:pt x="1341128" y="2938520"/>
                  <a:pt x="1353482" y="2938520"/>
                </a:cubicBezTo>
                <a:cubicBezTo>
                  <a:pt x="1353482" y="2938520"/>
                  <a:pt x="1353482" y="2938520"/>
                  <a:pt x="1340702" y="2925740"/>
                </a:cubicBezTo>
                <a:cubicBezTo>
                  <a:pt x="1378616" y="2912960"/>
                  <a:pt x="1378616" y="2912960"/>
                  <a:pt x="1378616" y="2912960"/>
                </a:cubicBezTo>
                <a:cubicBezTo>
                  <a:pt x="1391396" y="2925740"/>
                  <a:pt x="1403749" y="2925740"/>
                  <a:pt x="1403749" y="2938094"/>
                </a:cubicBezTo>
                <a:cubicBezTo>
                  <a:pt x="1428883" y="2925314"/>
                  <a:pt x="1428883" y="2925314"/>
                  <a:pt x="1428883" y="2925314"/>
                </a:cubicBezTo>
                <a:cubicBezTo>
                  <a:pt x="1441663" y="2938094"/>
                  <a:pt x="1428883" y="2938094"/>
                  <a:pt x="1441663" y="2950447"/>
                </a:cubicBezTo>
                <a:cubicBezTo>
                  <a:pt x="1466797" y="2937668"/>
                  <a:pt x="1466797" y="2937668"/>
                  <a:pt x="1466797" y="2937668"/>
                </a:cubicBezTo>
                <a:cubicBezTo>
                  <a:pt x="1479577" y="2937668"/>
                  <a:pt x="1491931" y="2912534"/>
                  <a:pt x="1517490" y="2937668"/>
                </a:cubicBezTo>
                <a:cubicBezTo>
                  <a:pt x="1504710" y="2950447"/>
                  <a:pt x="1504710" y="2975581"/>
                  <a:pt x="1492357" y="3000715"/>
                </a:cubicBezTo>
                <a:cubicBezTo>
                  <a:pt x="1517490" y="3013495"/>
                  <a:pt x="1543050" y="2975581"/>
                  <a:pt x="1555404" y="2975581"/>
                </a:cubicBezTo>
                <a:lnTo>
                  <a:pt x="1555404" y="2962801"/>
                </a:lnTo>
                <a:cubicBezTo>
                  <a:pt x="1606097" y="2950022"/>
                  <a:pt x="1593318" y="2899754"/>
                  <a:pt x="1644011" y="2912534"/>
                </a:cubicBezTo>
                <a:cubicBezTo>
                  <a:pt x="1681925" y="2912534"/>
                  <a:pt x="1644011" y="2925314"/>
                  <a:pt x="1669145" y="2937668"/>
                </a:cubicBezTo>
                <a:cubicBezTo>
                  <a:pt x="1656365" y="2950447"/>
                  <a:pt x="1644011" y="2962801"/>
                  <a:pt x="1618451" y="2962801"/>
                </a:cubicBezTo>
                <a:cubicBezTo>
                  <a:pt x="1643585" y="2962801"/>
                  <a:pt x="1656365" y="2962801"/>
                  <a:pt x="1669145" y="2975581"/>
                </a:cubicBezTo>
                <a:cubicBezTo>
                  <a:pt x="1681925" y="2975581"/>
                  <a:pt x="1669145" y="2988361"/>
                  <a:pt x="1681925" y="2988361"/>
                </a:cubicBezTo>
                <a:cubicBezTo>
                  <a:pt x="1707058" y="2988361"/>
                  <a:pt x="1681925" y="2950447"/>
                  <a:pt x="1719838" y="2950447"/>
                </a:cubicBezTo>
                <a:cubicBezTo>
                  <a:pt x="1744972" y="2937668"/>
                  <a:pt x="1820799" y="2975581"/>
                  <a:pt x="1859139" y="2937668"/>
                </a:cubicBezTo>
                <a:cubicBezTo>
                  <a:pt x="1897053" y="2962801"/>
                  <a:pt x="1884273" y="2899754"/>
                  <a:pt x="1922186" y="2899754"/>
                </a:cubicBezTo>
                <a:cubicBezTo>
                  <a:pt x="1934966" y="2874620"/>
                  <a:pt x="1947320" y="2861840"/>
                  <a:pt x="1934966" y="2836706"/>
                </a:cubicBezTo>
                <a:cubicBezTo>
                  <a:pt x="1947746" y="2836706"/>
                  <a:pt x="1972880" y="2823927"/>
                  <a:pt x="1972880" y="2811573"/>
                </a:cubicBezTo>
                <a:cubicBezTo>
                  <a:pt x="1998014" y="2811573"/>
                  <a:pt x="1998014" y="2798793"/>
                  <a:pt x="2010793" y="2786439"/>
                </a:cubicBezTo>
                <a:cubicBezTo>
                  <a:pt x="2010793" y="2773659"/>
                  <a:pt x="1998014" y="2773659"/>
                  <a:pt x="1985660" y="2761305"/>
                </a:cubicBezTo>
                <a:cubicBezTo>
                  <a:pt x="1998440" y="2748526"/>
                  <a:pt x="1998440" y="2748526"/>
                  <a:pt x="1998440" y="2748526"/>
                </a:cubicBezTo>
                <a:cubicBezTo>
                  <a:pt x="1998440" y="2761305"/>
                  <a:pt x="2011219" y="2748526"/>
                  <a:pt x="2011219" y="2761305"/>
                </a:cubicBezTo>
                <a:cubicBezTo>
                  <a:pt x="2023999" y="2761305"/>
                  <a:pt x="2023999" y="2761305"/>
                  <a:pt x="2023999" y="2761305"/>
                </a:cubicBezTo>
                <a:cubicBezTo>
                  <a:pt x="2036779" y="2761305"/>
                  <a:pt x="2023999" y="2774085"/>
                  <a:pt x="2036779" y="2774085"/>
                </a:cubicBezTo>
                <a:cubicBezTo>
                  <a:pt x="2049559" y="2774085"/>
                  <a:pt x="2049559" y="2774085"/>
                  <a:pt x="2061913" y="2774085"/>
                </a:cubicBezTo>
                <a:cubicBezTo>
                  <a:pt x="2074693" y="2786865"/>
                  <a:pt x="2099827" y="2786865"/>
                  <a:pt x="2112607" y="2786865"/>
                </a:cubicBezTo>
                <a:cubicBezTo>
                  <a:pt x="2112607" y="2774085"/>
                  <a:pt x="2112607" y="2774085"/>
                  <a:pt x="2112607" y="2774085"/>
                </a:cubicBezTo>
                <a:lnTo>
                  <a:pt x="2125386" y="2774085"/>
                </a:lnTo>
                <a:cubicBezTo>
                  <a:pt x="2138166" y="2774085"/>
                  <a:pt x="2125386" y="2786865"/>
                  <a:pt x="2125386" y="2799219"/>
                </a:cubicBezTo>
                <a:cubicBezTo>
                  <a:pt x="2138166" y="2824353"/>
                  <a:pt x="2163300" y="2824353"/>
                  <a:pt x="2188434" y="2837133"/>
                </a:cubicBezTo>
                <a:cubicBezTo>
                  <a:pt x="2188434" y="2862266"/>
                  <a:pt x="2226347" y="2849913"/>
                  <a:pt x="2213568" y="2875046"/>
                </a:cubicBezTo>
                <a:cubicBezTo>
                  <a:pt x="2238701" y="2862266"/>
                  <a:pt x="2251481" y="2862266"/>
                  <a:pt x="2251481" y="2875046"/>
                </a:cubicBezTo>
                <a:cubicBezTo>
                  <a:pt x="2238701" y="2900180"/>
                  <a:pt x="2314528" y="2900180"/>
                  <a:pt x="2314528" y="2925314"/>
                </a:cubicBezTo>
                <a:cubicBezTo>
                  <a:pt x="2339662" y="2925314"/>
                  <a:pt x="2339662" y="2938094"/>
                  <a:pt x="2352442" y="2950447"/>
                </a:cubicBezTo>
                <a:cubicBezTo>
                  <a:pt x="2403136" y="2937668"/>
                  <a:pt x="2415489" y="2975581"/>
                  <a:pt x="2441049" y="2988361"/>
                </a:cubicBezTo>
                <a:cubicBezTo>
                  <a:pt x="2453829" y="3001141"/>
                  <a:pt x="2466183" y="3001141"/>
                  <a:pt x="2478963" y="3013495"/>
                </a:cubicBezTo>
                <a:cubicBezTo>
                  <a:pt x="2478963" y="3038629"/>
                  <a:pt x="2554790" y="3013495"/>
                  <a:pt x="2542010" y="3051409"/>
                </a:cubicBezTo>
                <a:cubicBezTo>
                  <a:pt x="2579924" y="3051409"/>
                  <a:pt x="2579924" y="3089322"/>
                  <a:pt x="2617837" y="3089322"/>
                </a:cubicBezTo>
                <a:cubicBezTo>
                  <a:pt x="2617837" y="3102102"/>
                  <a:pt x="2668531" y="3089322"/>
                  <a:pt x="2668531" y="3114456"/>
                </a:cubicBezTo>
                <a:cubicBezTo>
                  <a:pt x="2731578" y="3139590"/>
                  <a:pt x="2757138" y="3152370"/>
                  <a:pt x="2820185" y="3189857"/>
                </a:cubicBezTo>
                <a:cubicBezTo>
                  <a:pt x="2832965" y="3177077"/>
                  <a:pt x="2858099" y="3177077"/>
                  <a:pt x="2858099" y="3189857"/>
                </a:cubicBezTo>
                <a:lnTo>
                  <a:pt x="2858099" y="3189857"/>
                </a:lnTo>
                <a:cubicBezTo>
                  <a:pt x="2870879" y="3189857"/>
                  <a:pt x="2883233" y="3202637"/>
                  <a:pt x="2883233" y="3214991"/>
                </a:cubicBezTo>
                <a:cubicBezTo>
                  <a:pt x="2896013" y="3202211"/>
                  <a:pt x="2896013" y="3202211"/>
                  <a:pt x="2896013" y="3202211"/>
                </a:cubicBezTo>
                <a:cubicBezTo>
                  <a:pt x="2921147" y="3240125"/>
                  <a:pt x="2971840" y="3240125"/>
                  <a:pt x="2996974" y="3240125"/>
                </a:cubicBezTo>
                <a:cubicBezTo>
                  <a:pt x="3022108" y="3252904"/>
                  <a:pt x="3060021" y="3252904"/>
                  <a:pt x="3060021" y="3278038"/>
                </a:cubicBezTo>
                <a:cubicBezTo>
                  <a:pt x="3110715" y="3278038"/>
                  <a:pt x="3173762" y="3303172"/>
                  <a:pt x="3211676" y="3315952"/>
                </a:cubicBezTo>
                <a:cubicBezTo>
                  <a:pt x="3262369" y="3315952"/>
                  <a:pt x="3312637" y="3341086"/>
                  <a:pt x="3363330" y="3353866"/>
                </a:cubicBezTo>
                <a:cubicBezTo>
                  <a:pt x="3401244" y="3353866"/>
                  <a:pt x="3451937" y="3353866"/>
                  <a:pt x="3489851" y="3366645"/>
                </a:cubicBezTo>
                <a:cubicBezTo>
                  <a:pt x="3502631" y="3353866"/>
                  <a:pt x="3527765" y="3366645"/>
                  <a:pt x="3540545" y="3366645"/>
                </a:cubicBezTo>
                <a:cubicBezTo>
                  <a:pt x="3565678" y="3379425"/>
                  <a:pt x="3603592" y="3391779"/>
                  <a:pt x="3641505" y="3379425"/>
                </a:cubicBezTo>
                <a:cubicBezTo>
                  <a:pt x="3641505" y="3392205"/>
                  <a:pt x="3641505" y="3392205"/>
                  <a:pt x="3641505" y="3392205"/>
                </a:cubicBezTo>
                <a:cubicBezTo>
                  <a:pt x="3679419" y="3404985"/>
                  <a:pt x="3742466" y="3379425"/>
                  <a:pt x="3768026" y="3392205"/>
                </a:cubicBezTo>
                <a:cubicBezTo>
                  <a:pt x="3793160" y="3379425"/>
                  <a:pt x="3793160" y="3404985"/>
                  <a:pt x="3831073" y="3404985"/>
                </a:cubicBezTo>
                <a:cubicBezTo>
                  <a:pt x="3856207" y="3379851"/>
                  <a:pt x="3906901" y="3417765"/>
                  <a:pt x="3932035" y="3392205"/>
                </a:cubicBezTo>
                <a:cubicBezTo>
                  <a:pt x="3932035" y="3404985"/>
                  <a:pt x="3932035" y="3404985"/>
                  <a:pt x="3932035" y="3404985"/>
                </a:cubicBezTo>
                <a:cubicBezTo>
                  <a:pt x="4032996" y="3404985"/>
                  <a:pt x="4032996" y="3404985"/>
                  <a:pt x="4032996" y="3404985"/>
                </a:cubicBezTo>
                <a:cubicBezTo>
                  <a:pt x="4045775" y="3392205"/>
                  <a:pt x="4020216" y="3367071"/>
                  <a:pt x="4058129" y="3392205"/>
                </a:cubicBezTo>
                <a:cubicBezTo>
                  <a:pt x="4058129" y="3392205"/>
                  <a:pt x="4058129" y="3392205"/>
                  <a:pt x="4045350" y="3392205"/>
                </a:cubicBezTo>
                <a:cubicBezTo>
                  <a:pt x="4058129" y="3392205"/>
                  <a:pt x="4058129" y="3392205"/>
                  <a:pt x="4058129" y="3392205"/>
                </a:cubicBezTo>
                <a:cubicBezTo>
                  <a:pt x="4108823" y="3404985"/>
                  <a:pt x="4133957" y="3392205"/>
                  <a:pt x="4184650" y="3392205"/>
                </a:cubicBezTo>
                <a:cubicBezTo>
                  <a:pt x="4171870" y="3392205"/>
                  <a:pt x="4171870" y="3392205"/>
                  <a:pt x="4171870" y="3392205"/>
                </a:cubicBezTo>
                <a:cubicBezTo>
                  <a:pt x="4209784" y="3367071"/>
                  <a:pt x="4272831" y="3404985"/>
                  <a:pt x="4285611" y="3379425"/>
                </a:cubicBezTo>
                <a:lnTo>
                  <a:pt x="4285611" y="3379425"/>
                </a:lnTo>
                <a:cubicBezTo>
                  <a:pt x="4310745" y="3379425"/>
                  <a:pt x="4323525" y="3354291"/>
                  <a:pt x="4361438" y="3379425"/>
                </a:cubicBezTo>
                <a:cubicBezTo>
                  <a:pt x="4386572" y="3366645"/>
                  <a:pt x="4399352" y="3366645"/>
                  <a:pt x="4412132" y="3354291"/>
                </a:cubicBezTo>
                <a:cubicBezTo>
                  <a:pt x="4424912" y="3367071"/>
                  <a:pt x="4424912" y="3367071"/>
                  <a:pt x="4424912" y="3367071"/>
                </a:cubicBezTo>
                <a:cubicBezTo>
                  <a:pt x="4437692" y="3354291"/>
                  <a:pt x="4450046" y="3367071"/>
                  <a:pt x="4450046" y="3354291"/>
                </a:cubicBezTo>
                <a:cubicBezTo>
                  <a:pt x="4500739" y="3367071"/>
                  <a:pt x="4487959" y="3316378"/>
                  <a:pt x="4538653" y="3329158"/>
                </a:cubicBezTo>
                <a:cubicBezTo>
                  <a:pt x="4538653" y="3316378"/>
                  <a:pt x="4551432" y="3329158"/>
                  <a:pt x="4563786" y="3316378"/>
                </a:cubicBezTo>
                <a:cubicBezTo>
                  <a:pt x="4588920" y="3303598"/>
                  <a:pt x="4639614" y="3329158"/>
                  <a:pt x="4639614" y="3291244"/>
                </a:cubicBezTo>
                <a:cubicBezTo>
                  <a:pt x="4664748" y="3291244"/>
                  <a:pt x="4677528" y="3291244"/>
                  <a:pt x="4690307" y="3278464"/>
                </a:cubicBezTo>
                <a:cubicBezTo>
                  <a:pt x="4690307" y="3278464"/>
                  <a:pt x="4703087" y="3278464"/>
                  <a:pt x="4703087" y="3291244"/>
                </a:cubicBezTo>
                <a:cubicBezTo>
                  <a:pt x="4741001" y="3266111"/>
                  <a:pt x="4791694" y="3253331"/>
                  <a:pt x="4842388" y="3240977"/>
                </a:cubicBezTo>
                <a:cubicBezTo>
                  <a:pt x="4867522" y="3240977"/>
                  <a:pt x="4855168" y="3215843"/>
                  <a:pt x="4880301" y="3228197"/>
                </a:cubicBezTo>
                <a:cubicBezTo>
                  <a:pt x="4880301" y="3215417"/>
                  <a:pt x="4880301" y="3215417"/>
                  <a:pt x="4880301" y="3215417"/>
                </a:cubicBezTo>
                <a:cubicBezTo>
                  <a:pt x="4905435" y="3215417"/>
                  <a:pt x="4943349" y="3215417"/>
                  <a:pt x="4943349" y="3190283"/>
                </a:cubicBezTo>
                <a:cubicBezTo>
                  <a:pt x="4994042" y="3177503"/>
                  <a:pt x="5031956" y="3140016"/>
                  <a:pt x="5069870" y="3127236"/>
                </a:cubicBezTo>
                <a:cubicBezTo>
                  <a:pt x="5082650" y="3102102"/>
                  <a:pt x="5107783" y="3102102"/>
                  <a:pt x="5120563" y="3089322"/>
                </a:cubicBezTo>
                <a:cubicBezTo>
                  <a:pt x="5120563" y="3076542"/>
                  <a:pt x="5120563" y="3076542"/>
                  <a:pt x="5120563" y="3076542"/>
                </a:cubicBezTo>
                <a:cubicBezTo>
                  <a:pt x="5158476" y="3076542"/>
                  <a:pt x="5133343" y="3063762"/>
                  <a:pt x="5145697" y="3051409"/>
                </a:cubicBezTo>
                <a:cubicBezTo>
                  <a:pt x="5145697" y="3038629"/>
                  <a:pt x="5170830" y="3051409"/>
                  <a:pt x="5170830" y="3038629"/>
                </a:cubicBezTo>
                <a:cubicBezTo>
                  <a:pt x="5195964" y="3025849"/>
                  <a:pt x="5246658" y="3000715"/>
                  <a:pt x="5246658" y="2975581"/>
                </a:cubicBezTo>
                <a:cubicBezTo>
                  <a:pt x="5259438" y="2975581"/>
                  <a:pt x="5259438" y="2975581"/>
                  <a:pt x="5259438" y="2975581"/>
                </a:cubicBezTo>
                <a:cubicBezTo>
                  <a:pt x="5259438" y="2962801"/>
                  <a:pt x="5297351" y="2962801"/>
                  <a:pt x="5284572" y="2950447"/>
                </a:cubicBezTo>
                <a:cubicBezTo>
                  <a:pt x="5271792" y="2950447"/>
                  <a:pt x="5271792" y="2950447"/>
                  <a:pt x="5271792" y="2950447"/>
                </a:cubicBezTo>
                <a:cubicBezTo>
                  <a:pt x="5309705" y="2950447"/>
                  <a:pt x="5284572" y="2912534"/>
                  <a:pt x="5322485" y="2925314"/>
                </a:cubicBezTo>
                <a:cubicBezTo>
                  <a:pt x="5335265" y="2912534"/>
                  <a:pt x="5347619" y="2900180"/>
                  <a:pt x="5347619" y="2900180"/>
                </a:cubicBezTo>
                <a:cubicBezTo>
                  <a:pt x="5372753" y="2875046"/>
                  <a:pt x="5398312" y="2849913"/>
                  <a:pt x="5398312" y="2837133"/>
                </a:cubicBezTo>
                <a:cubicBezTo>
                  <a:pt x="5436226" y="2824353"/>
                  <a:pt x="5411092" y="2786865"/>
                  <a:pt x="5449006" y="2774085"/>
                </a:cubicBezTo>
                <a:cubicBezTo>
                  <a:pt x="5449006" y="2786865"/>
                  <a:pt x="5449006" y="2786865"/>
                  <a:pt x="5449006" y="2786865"/>
                </a:cubicBezTo>
                <a:cubicBezTo>
                  <a:pt x="5461786" y="2774085"/>
                  <a:pt x="5461786" y="2774085"/>
                  <a:pt x="5461786" y="2774085"/>
                </a:cubicBezTo>
                <a:cubicBezTo>
                  <a:pt x="5461786" y="2761305"/>
                  <a:pt x="5486920" y="2748951"/>
                  <a:pt x="5461786" y="2748951"/>
                </a:cubicBezTo>
                <a:cubicBezTo>
                  <a:pt x="5486920" y="2736172"/>
                  <a:pt x="5486920" y="2736172"/>
                  <a:pt x="5486920" y="2736172"/>
                </a:cubicBezTo>
                <a:cubicBezTo>
                  <a:pt x="5486920" y="2723392"/>
                  <a:pt x="5486920" y="2723392"/>
                  <a:pt x="5486920" y="2723392"/>
                </a:cubicBezTo>
                <a:cubicBezTo>
                  <a:pt x="5499700" y="2710612"/>
                  <a:pt x="5512053" y="2698258"/>
                  <a:pt x="5524833" y="2685478"/>
                </a:cubicBezTo>
                <a:cubicBezTo>
                  <a:pt x="5537613" y="2685478"/>
                  <a:pt x="5537613" y="2672698"/>
                  <a:pt x="5524833" y="2672698"/>
                </a:cubicBezTo>
                <a:cubicBezTo>
                  <a:pt x="5562747" y="2659918"/>
                  <a:pt x="5524833" y="2634785"/>
                  <a:pt x="5562747" y="2634785"/>
                </a:cubicBezTo>
                <a:cubicBezTo>
                  <a:pt x="5549967" y="2609651"/>
                  <a:pt x="5587880" y="2596871"/>
                  <a:pt x="5600660" y="2584517"/>
                </a:cubicBezTo>
                <a:cubicBezTo>
                  <a:pt x="5600660" y="2571737"/>
                  <a:pt x="5613440" y="2584517"/>
                  <a:pt x="5613440" y="2584517"/>
                </a:cubicBezTo>
                <a:cubicBezTo>
                  <a:pt x="5613440" y="2571737"/>
                  <a:pt x="5626220" y="2546603"/>
                  <a:pt x="5613440" y="2521470"/>
                </a:cubicBezTo>
                <a:cubicBezTo>
                  <a:pt x="5651354" y="2521470"/>
                  <a:pt x="5613440" y="2496336"/>
                  <a:pt x="5626220" y="2496336"/>
                </a:cubicBezTo>
                <a:cubicBezTo>
                  <a:pt x="5626220" y="2483556"/>
                  <a:pt x="5626220" y="2483556"/>
                  <a:pt x="5639000" y="2483556"/>
                </a:cubicBezTo>
                <a:cubicBezTo>
                  <a:pt x="5626220" y="2470776"/>
                  <a:pt x="5626220" y="2470776"/>
                  <a:pt x="5626220" y="2470776"/>
                </a:cubicBezTo>
                <a:lnTo>
                  <a:pt x="5639000" y="2457996"/>
                </a:lnTo>
                <a:cubicBezTo>
                  <a:pt x="5639000" y="2445216"/>
                  <a:pt x="5639000" y="2445216"/>
                  <a:pt x="5639000" y="2445216"/>
                </a:cubicBezTo>
                <a:cubicBezTo>
                  <a:pt x="5651780" y="2445216"/>
                  <a:pt x="5651780" y="2445216"/>
                  <a:pt x="5651780" y="2445216"/>
                </a:cubicBezTo>
                <a:cubicBezTo>
                  <a:pt x="5664560" y="2420083"/>
                  <a:pt x="5639000" y="2394949"/>
                  <a:pt x="5676914" y="2382169"/>
                </a:cubicBezTo>
                <a:cubicBezTo>
                  <a:pt x="5664134" y="2382169"/>
                  <a:pt x="5651780" y="2382169"/>
                  <a:pt x="5639000" y="2369389"/>
                </a:cubicBezTo>
                <a:cubicBezTo>
                  <a:pt x="5651780" y="2356609"/>
                  <a:pt x="5664134" y="2356609"/>
                  <a:pt x="5676914" y="2356609"/>
                </a:cubicBezTo>
                <a:cubicBezTo>
                  <a:pt x="5702048" y="2343829"/>
                  <a:pt x="5714827" y="2369389"/>
                  <a:pt x="5739961" y="2369389"/>
                </a:cubicBezTo>
                <a:cubicBezTo>
                  <a:pt x="5714827" y="2369389"/>
                  <a:pt x="5752741" y="2369389"/>
                  <a:pt x="5739961" y="2382169"/>
                </a:cubicBezTo>
                <a:cubicBezTo>
                  <a:pt x="5739961" y="2382169"/>
                  <a:pt x="5752741" y="2382169"/>
                  <a:pt x="5765095" y="2382169"/>
                </a:cubicBezTo>
                <a:cubicBezTo>
                  <a:pt x="5765095" y="2394949"/>
                  <a:pt x="5765095" y="2394949"/>
                  <a:pt x="5765095" y="2394949"/>
                </a:cubicBezTo>
                <a:cubicBezTo>
                  <a:pt x="5765095" y="2407729"/>
                  <a:pt x="5790228" y="2407729"/>
                  <a:pt x="5790228" y="2394949"/>
                </a:cubicBezTo>
                <a:cubicBezTo>
                  <a:pt x="5803008" y="2420083"/>
                  <a:pt x="5803008" y="2420083"/>
                  <a:pt x="5803008" y="2420083"/>
                </a:cubicBezTo>
                <a:cubicBezTo>
                  <a:pt x="5815788" y="2407303"/>
                  <a:pt x="5828142" y="2407303"/>
                  <a:pt x="5815788" y="2394949"/>
                </a:cubicBezTo>
                <a:cubicBezTo>
                  <a:pt x="5828568" y="2394949"/>
                  <a:pt x="5840922" y="2394949"/>
                  <a:pt x="5853702" y="2407729"/>
                </a:cubicBezTo>
                <a:cubicBezTo>
                  <a:pt x="5866482" y="2394949"/>
                  <a:pt x="5866482" y="2394949"/>
                  <a:pt x="5866482" y="2394949"/>
                </a:cubicBezTo>
                <a:cubicBezTo>
                  <a:pt x="5879262" y="2407729"/>
                  <a:pt x="5891616" y="2420083"/>
                  <a:pt x="5879262" y="2432862"/>
                </a:cubicBezTo>
                <a:cubicBezTo>
                  <a:pt x="5854128" y="2445642"/>
                  <a:pt x="5841348" y="2432862"/>
                  <a:pt x="5828568" y="2420083"/>
                </a:cubicBezTo>
                <a:lnTo>
                  <a:pt x="5815788" y="2432862"/>
                </a:lnTo>
                <a:cubicBezTo>
                  <a:pt x="5828568" y="2432862"/>
                  <a:pt x="5828568" y="2432862"/>
                  <a:pt x="5840922" y="2445642"/>
                </a:cubicBezTo>
                <a:cubicBezTo>
                  <a:pt x="5840922" y="2445642"/>
                  <a:pt x="5853702" y="2458422"/>
                  <a:pt x="5840922" y="2458422"/>
                </a:cubicBezTo>
                <a:cubicBezTo>
                  <a:pt x="5853702" y="2458422"/>
                  <a:pt x="5853702" y="2471202"/>
                  <a:pt x="5853702" y="2471202"/>
                </a:cubicBezTo>
                <a:cubicBezTo>
                  <a:pt x="5878836" y="2471202"/>
                  <a:pt x="5878836" y="2483982"/>
                  <a:pt x="5891616" y="2471202"/>
                </a:cubicBezTo>
                <a:cubicBezTo>
                  <a:pt x="5891616" y="2483982"/>
                  <a:pt x="5904396" y="2496336"/>
                  <a:pt x="5891616" y="2496336"/>
                </a:cubicBezTo>
                <a:cubicBezTo>
                  <a:pt x="5904396" y="2509116"/>
                  <a:pt x="5916749" y="2496336"/>
                  <a:pt x="5929529" y="2509116"/>
                </a:cubicBezTo>
                <a:cubicBezTo>
                  <a:pt x="5942309" y="2496336"/>
                  <a:pt x="5942309" y="2496336"/>
                  <a:pt x="5942309" y="2496336"/>
                </a:cubicBezTo>
                <a:cubicBezTo>
                  <a:pt x="5955089" y="2509116"/>
                  <a:pt x="5942309" y="2534249"/>
                  <a:pt x="5967443" y="2534249"/>
                </a:cubicBezTo>
                <a:cubicBezTo>
                  <a:pt x="5967443" y="2534249"/>
                  <a:pt x="5967443" y="2547029"/>
                  <a:pt x="5954663" y="2534249"/>
                </a:cubicBezTo>
                <a:cubicBezTo>
                  <a:pt x="5941883" y="2559383"/>
                  <a:pt x="5992576" y="2559383"/>
                  <a:pt x="5992576" y="2572163"/>
                </a:cubicBezTo>
                <a:cubicBezTo>
                  <a:pt x="6005356" y="2572163"/>
                  <a:pt x="5992576" y="2584943"/>
                  <a:pt x="6005356" y="2584943"/>
                </a:cubicBezTo>
                <a:lnTo>
                  <a:pt x="6005356" y="2584943"/>
                </a:lnTo>
                <a:cubicBezTo>
                  <a:pt x="6030490" y="2597723"/>
                  <a:pt x="6043270" y="2610077"/>
                  <a:pt x="6068404" y="2610077"/>
                </a:cubicBezTo>
                <a:cubicBezTo>
                  <a:pt x="6055624" y="2622857"/>
                  <a:pt x="6055624" y="2622857"/>
                  <a:pt x="6055624" y="2622857"/>
                </a:cubicBezTo>
                <a:cubicBezTo>
                  <a:pt x="6068404" y="2622857"/>
                  <a:pt x="6068404" y="2635637"/>
                  <a:pt x="6093537" y="2635637"/>
                </a:cubicBezTo>
                <a:cubicBezTo>
                  <a:pt x="6080757" y="2635637"/>
                  <a:pt x="6080757" y="2648417"/>
                  <a:pt x="6080757" y="2648417"/>
                </a:cubicBezTo>
                <a:cubicBezTo>
                  <a:pt x="6118671" y="2661196"/>
                  <a:pt x="6143805" y="2698684"/>
                  <a:pt x="6194499" y="2711464"/>
                </a:cubicBezTo>
                <a:lnTo>
                  <a:pt x="6181719" y="2711464"/>
                </a:lnTo>
                <a:cubicBezTo>
                  <a:pt x="6206853" y="2724244"/>
                  <a:pt x="6206853" y="2724244"/>
                  <a:pt x="6206853" y="2724244"/>
                </a:cubicBezTo>
                <a:cubicBezTo>
                  <a:pt x="6181719" y="2737024"/>
                  <a:pt x="6231986" y="2737024"/>
                  <a:pt x="6231986" y="2762157"/>
                </a:cubicBezTo>
                <a:cubicBezTo>
                  <a:pt x="6257120" y="2774937"/>
                  <a:pt x="6295033" y="2749377"/>
                  <a:pt x="6282679" y="2787291"/>
                </a:cubicBezTo>
                <a:cubicBezTo>
                  <a:pt x="6295459" y="2787291"/>
                  <a:pt x="6295459" y="2787291"/>
                  <a:pt x="6295459" y="2787291"/>
                </a:cubicBezTo>
                <a:cubicBezTo>
                  <a:pt x="6295459" y="2787291"/>
                  <a:pt x="6295459" y="2787291"/>
                  <a:pt x="6295459" y="2800071"/>
                </a:cubicBezTo>
                <a:cubicBezTo>
                  <a:pt x="6320593" y="2800071"/>
                  <a:pt x="6333373" y="2837985"/>
                  <a:pt x="6371287" y="2825205"/>
                </a:cubicBezTo>
                <a:cubicBezTo>
                  <a:pt x="6371287" y="2837985"/>
                  <a:pt x="6371287" y="2837985"/>
                  <a:pt x="6371287" y="2837985"/>
                </a:cubicBezTo>
                <a:cubicBezTo>
                  <a:pt x="6409201" y="2863118"/>
                  <a:pt x="6447114" y="2888252"/>
                  <a:pt x="6485027" y="2913386"/>
                </a:cubicBezTo>
                <a:cubicBezTo>
                  <a:pt x="6497807" y="2900606"/>
                  <a:pt x="6522941" y="2938520"/>
                  <a:pt x="6535721" y="2913386"/>
                </a:cubicBezTo>
                <a:cubicBezTo>
                  <a:pt x="6548501" y="2913386"/>
                  <a:pt x="6548501" y="2926166"/>
                  <a:pt x="6548501" y="2926166"/>
                </a:cubicBezTo>
                <a:cubicBezTo>
                  <a:pt x="6523367" y="2964079"/>
                  <a:pt x="6611549" y="2964079"/>
                  <a:pt x="6624328" y="2989213"/>
                </a:cubicBezTo>
                <a:cubicBezTo>
                  <a:pt x="6662242" y="2989213"/>
                  <a:pt x="6675022" y="3014347"/>
                  <a:pt x="6700155" y="3027127"/>
                </a:cubicBezTo>
                <a:cubicBezTo>
                  <a:pt x="6700155" y="3014347"/>
                  <a:pt x="6712935" y="3014347"/>
                  <a:pt x="6712935" y="3014347"/>
                </a:cubicBezTo>
                <a:cubicBezTo>
                  <a:pt x="6725715" y="3001567"/>
                  <a:pt x="6725715" y="3014347"/>
                  <a:pt x="6738069" y="3014347"/>
                </a:cubicBezTo>
                <a:cubicBezTo>
                  <a:pt x="6738069" y="3027127"/>
                  <a:pt x="6738069" y="3027127"/>
                  <a:pt x="6725289" y="3027127"/>
                </a:cubicBezTo>
                <a:lnTo>
                  <a:pt x="6725289" y="3039907"/>
                </a:lnTo>
                <a:cubicBezTo>
                  <a:pt x="6738069" y="3027127"/>
                  <a:pt x="6738069" y="3039907"/>
                  <a:pt x="6750423" y="3027127"/>
                </a:cubicBezTo>
                <a:cubicBezTo>
                  <a:pt x="6750423" y="3039907"/>
                  <a:pt x="6763203" y="3039907"/>
                  <a:pt x="6763203" y="3039907"/>
                </a:cubicBezTo>
                <a:cubicBezTo>
                  <a:pt x="6813897" y="3052686"/>
                  <a:pt x="6788337" y="3077820"/>
                  <a:pt x="6839030" y="3090174"/>
                </a:cubicBezTo>
                <a:cubicBezTo>
                  <a:pt x="6851810" y="3077394"/>
                  <a:pt x="6851810" y="3077394"/>
                  <a:pt x="6851810" y="3077394"/>
                </a:cubicBezTo>
                <a:cubicBezTo>
                  <a:pt x="6876944" y="3090174"/>
                  <a:pt x="6902503" y="3090174"/>
                  <a:pt x="6927637" y="3090174"/>
                </a:cubicBezTo>
                <a:cubicBezTo>
                  <a:pt x="6927637" y="3102954"/>
                  <a:pt x="6927637" y="3102954"/>
                  <a:pt x="6927637" y="3102954"/>
                </a:cubicBezTo>
                <a:lnTo>
                  <a:pt x="6927637" y="3102954"/>
                </a:lnTo>
                <a:cubicBezTo>
                  <a:pt x="6952771" y="3115734"/>
                  <a:pt x="6952771" y="3115734"/>
                  <a:pt x="6952771" y="3115734"/>
                </a:cubicBezTo>
                <a:cubicBezTo>
                  <a:pt x="6939991" y="3115734"/>
                  <a:pt x="6939991" y="3115734"/>
                  <a:pt x="6939991" y="3115734"/>
                </a:cubicBezTo>
                <a:cubicBezTo>
                  <a:pt x="6965125" y="3128514"/>
                  <a:pt x="6965125" y="3102954"/>
                  <a:pt x="6977905" y="3102954"/>
                </a:cubicBezTo>
                <a:cubicBezTo>
                  <a:pt x="6990685" y="3115734"/>
                  <a:pt x="7003038" y="3090174"/>
                  <a:pt x="7015818" y="3115734"/>
                </a:cubicBezTo>
                <a:lnTo>
                  <a:pt x="7015818" y="3115734"/>
                </a:lnTo>
                <a:cubicBezTo>
                  <a:pt x="7003038" y="3153648"/>
                  <a:pt x="7066512" y="3140868"/>
                  <a:pt x="7091646" y="3153648"/>
                </a:cubicBezTo>
                <a:cubicBezTo>
                  <a:pt x="7104425" y="3140868"/>
                  <a:pt x="7104425" y="3140868"/>
                  <a:pt x="7104425" y="3140868"/>
                </a:cubicBezTo>
                <a:lnTo>
                  <a:pt x="7117205" y="3140868"/>
                </a:lnTo>
                <a:cubicBezTo>
                  <a:pt x="7129985" y="3140868"/>
                  <a:pt x="7155119" y="3153648"/>
                  <a:pt x="7129985" y="3166001"/>
                </a:cubicBezTo>
                <a:cubicBezTo>
                  <a:pt x="7129985" y="3178781"/>
                  <a:pt x="7155119" y="3166001"/>
                  <a:pt x="7155119" y="3166001"/>
                </a:cubicBezTo>
                <a:cubicBezTo>
                  <a:pt x="7155119" y="3178781"/>
                  <a:pt x="7155119" y="3178781"/>
                  <a:pt x="7155119" y="3178781"/>
                </a:cubicBezTo>
                <a:cubicBezTo>
                  <a:pt x="7167899" y="3178781"/>
                  <a:pt x="7167899" y="3178781"/>
                  <a:pt x="7167899" y="3178781"/>
                </a:cubicBezTo>
                <a:cubicBezTo>
                  <a:pt x="7180679" y="3191561"/>
                  <a:pt x="7193033" y="3178781"/>
                  <a:pt x="7205813" y="3178781"/>
                </a:cubicBezTo>
                <a:cubicBezTo>
                  <a:pt x="7218593" y="3203915"/>
                  <a:pt x="7243726" y="3166001"/>
                  <a:pt x="7256506" y="3178781"/>
                </a:cubicBezTo>
                <a:cubicBezTo>
                  <a:pt x="7256506" y="3191561"/>
                  <a:pt x="7256506" y="3191561"/>
                  <a:pt x="7243726" y="3191561"/>
                </a:cubicBezTo>
                <a:cubicBezTo>
                  <a:pt x="7268860" y="3204341"/>
                  <a:pt x="7268860" y="3204341"/>
                  <a:pt x="7268860" y="3204341"/>
                </a:cubicBezTo>
                <a:cubicBezTo>
                  <a:pt x="7281640" y="3191561"/>
                  <a:pt x="7281640" y="3191561"/>
                  <a:pt x="7281640" y="3191561"/>
                </a:cubicBezTo>
                <a:cubicBezTo>
                  <a:pt x="7256506" y="3166427"/>
                  <a:pt x="7306774" y="3191561"/>
                  <a:pt x="7306774" y="3178781"/>
                </a:cubicBezTo>
                <a:cubicBezTo>
                  <a:pt x="7319553" y="3178781"/>
                  <a:pt x="7319553" y="3178781"/>
                  <a:pt x="7319553" y="3178781"/>
                </a:cubicBezTo>
                <a:cubicBezTo>
                  <a:pt x="7344687" y="3191561"/>
                  <a:pt x="7344687" y="3216695"/>
                  <a:pt x="7357467" y="3216695"/>
                </a:cubicBezTo>
                <a:cubicBezTo>
                  <a:pt x="7382601" y="3203915"/>
                  <a:pt x="7408161" y="3229475"/>
                  <a:pt x="7408161" y="3203915"/>
                </a:cubicBezTo>
                <a:cubicBezTo>
                  <a:pt x="7433294" y="3191135"/>
                  <a:pt x="7446074" y="3216695"/>
                  <a:pt x="7458854" y="3216695"/>
                </a:cubicBezTo>
                <a:cubicBezTo>
                  <a:pt x="7521901" y="3216695"/>
                  <a:pt x="7521901" y="3216695"/>
                  <a:pt x="7521901" y="3216695"/>
                </a:cubicBezTo>
                <a:cubicBezTo>
                  <a:pt x="7547035" y="3241829"/>
                  <a:pt x="7559815" y="3203915"/>
                  <a:pt x="7572595" y="3229475"/>
                </a:cubicBezTo>
                <a:cubicBezTo>
                  <a:pt x="7597729" y="3216695"/>
                  <a:pt x="7623289" y="3229475"/>
                  <a:pt x="7635642" y="3216695"/>
                </a:cubicBezTo>
                <a:cubicBezTo>
                  <a:pt x="7635642" y="3229475"/>
                  <a:pt x="7660776" y="3216695"/>
                  <a:pt x="7648422" y="3229475"/>
                </a:cubicBezTo>
                <a:cubicBezTo>
                  <a:pt x="7686336" y="3242255"/>
                  <a:pt x="7686336" y="3204341"/>
                  <a:pt x="7711470" y="3191561"/>
                </a:cubicBezTo>
                <a:cubicBezTo>
                  <a:pt x="7724249" y="3204341"/>
                  <a:pt x="7724249" y="3204341"/>
                  <a:pt x="7724249" y="3216695"/>
                </a:cubicBezTo>
                <a:cubicBezTo>
                  <a:pt x="7737029" y="3216695"/>
                  <a:pt x="7737029" y="3203915"/>
                  <a:pt x="7749383" y="3203915"/>
                </a:cubicBezTo>
                <a:cubicBezTo>
                  <a:pt x="7749383" y="3203915"/>
                  <a:pt x="7774517" y="3191135"/>
                  <a:pt x="7774517" y="3203915"/>
                </a:cubicBezTo>
                <a:cubicBezTo>
                  <a:pt x="7787297" y="3203915"/>
                  <a:pt x="7812430" y="3203915"/>
                  <a:pt x="7825210" y="3203915"/>
                </a:cubicBezTo>
                <a:cubicBezTo>
                  <a:pt x="7837990" y="3191135"/>
                  <a:pt x="7863124" y="3203915"/>
                  <a:pt x="7875904" y="3203915"/>
                </a:cubicBezTo>
                <a:cubicBezTo>
                  <a:pt x="7913818" y="3191135"/>
                  <a:pt x="7964511" y="3203915"/>
                  <a:pt x="8002425" y="3191135"/>
                </a:cubicBezTo>
                <a:cubicBezTo>
                  <a:pt x="8027558" y="3178355"/>
                  <a:pt x="8053118" y="3191135"/>
                  <a:pt x="8065472" y="3166001"/>
                </a:cubicBezTo>
                <a:cubicBezTo>
                  <a:pt x="8116166" y="3166001"/>
                  <a:pt x="8179213" y="3153222"/>
                  <a:pt x="8229906" y="3128088"/>
                </a:cubicBezTo>
                <a:cubicBezTo>
                  <a:pt x="8292954" y="3102954"/>
                  <a:pt x="8343647" y="3077820"/>
                  <a:pt x="8394341" y="3052686"/>
                </a:cubicBezTo>
                <a:cubicBezTo>
                  <a:pt x="8457388" y="3027553"/>
                  <a:pt x="8520861" y="2989639"/>
                  <a:pt x="8583909" y="2952152"/>
                </a:cubicBezTo>
                <a:cubicBezTo>
                  <a:pt x="8583909" y="2939372"/>
                  <a:pt x="8609042" y="2939372"/>
                  <a:pt x="8621822" y="2927018"/>
                </a:cubicBezTo>
                <a:cubicBezTo>
                  <a:pt x="8621822" y="2914238"/>
                  <a:pt x="8596689" y="2914238"/>
                  <a:pt x="8609042" y="2901884"/>
                </a:cubicBezTo>
                <a:cubicBezTo>
                  <a:pt x="8621822" y="2901884"/>
                  <a:pt x="8621822" y="2876750"/>
                  <a:pt x="8646956" y="2889104"/>
                </a:cubicBezTo>
                <a:cubicBezTo>
                  <a:pt x="8659736" y="2863970"/>
                  <a:pt x="8697650" y="2863970"/>
                  <a:pt x="8684870" y="2838836"/>
                </a:cubicBezTo>
                <a:cubicBezTo>
                  <a:pt x="8697650" y="2826057"/>
                  <a:pt x="8735563" y="2826057"/>
                  <a:pt x="8710004" y="2813703"/>
                </a:cubicBezTo>
                <a:cubicBezTo>
                  <a:pt x="8722783" y="2800923"/>
                  <a:pt x="8735137" y="2800923"/>
                  <a:pt x="8747917" y="2800923"/>
                </a:cubicBezTo>
                <a:cubicBezTo>
                  <a:pt x="8747917" y="2788143"/>
                  <a:pt x="8785830" y="2788143"/>
                  <a:pt x="8760697" y="2775789"/>
                </a:cubicBezTo>
                <a:lnTo>
                  <a:pt x="8760697" y="2775789"/>
                </a:lnTo>
                <a:cubicBezTo>
                  <a:pt x="8785830" y="2750656"/>
                  <a:pt x="8823745" y="2712742"/>
                  <a:pt x="8861658" y="2700388"/>
                </a:cubicBezTo>
                <a:cubicBezTo>
                  <a:pt x="8874438" y="2687608"/>
                  <a:pt x="8861658" y="2687608"/>
                  <a:pt x="8848878" y="2675254"/>
                </a:cubicBezTo>
                <a:cubicBezTo>
                  <a:pt x="8861658" y="2675254"/>
                  <a:pt x="8861658" y="2675254"/>
                  <a:pt x="8874011" y="2662474"/>
                </a:cubicBezTo>
                <a:cubicBezTo>
                  <a:pt x="8848878" y="2649694"/>
                  <a:pt x="8886791" y="2649694"/>
                  <a:pt x="8886791" y="2624561"/>
                </a:cubicBezTo>
                <a:cubicBezTo>
                  <a:pt x="8874011" y="2624561"/>
                  <a:pt x="8874011" y="2624561"/>
                  <a:pt x="8874011" y="2624561"/>
                </a:cubicBezTo>
                <a:lnTo>
                  <a:pt x="8886791" y="2611781"/>
                </a:lnTo>
                <a:cubicBezTo>
                  <a:pt x="8899571" y="2611781"/>
                  <a:pt x="8924706" y="2599001"/>
                  <a:pt x="8937485" y="2611781"/>
                </a:cubicBezTo>
                <a:cubicBezTo>
                  <a:pt x="8950265" y="2611781"/>
                  <a:pt x="8937485" y="2599001"/>
                  <a:pt x="8937485" y="2599001"/>
                </a:cubicBezTo>
                <a:cubicBezTo>
                  <a:pt x="8937485" y="2599001"/>
                  <a:pt x="8937485" y="2586221"/>
                  <a:pt x="8950265" y="2586221"/>
                </a:cubicBezTo>
                <a:cubicBezTo>
                  <a:pt x="8937485" y="2573441"/>
                  <a:pt x="8937485" y="2573441"/>
                  <a:pt x="8937485" y="2573441"/>
                </a:cubicBezTo>
                <a:cubicBezTo>
                  <a:pt x="8962619" y="2548307"/>
                  <a:pt x="8962619" y="2586221"/>
                  <a:pt x="8975399" y="2560661"/>
                </a:cubicBezTo>
                <a:cubicBezTo>
                  <a:pt x="8962619" y="2560661"/>
                  <a:pt x="8962619" y="2560661"/>
                  <a:pt x="8962619" y="2560661"/>
                </a:cubicBezTo>
                <a:cubicBezTo>
                  <a:pt x="8987753" y="2547881"/>
                  <a:pt x="8987753" y="2547881"/>
                  <a:pt x="8987753" y="2547881"/>
                </a:cubicBezTo>
                <a:cubicBezTo>
                  <a:pt x="9000533" y="2547881"/>
                  <a:pt x="9012886" y="2573015"/>
                  <a:pt x="9025666" y="2560661"/>
                </a:cubicBezTo>
                <a:cubicBezTo>
                  <a:pt x="9025666" y="2573441"/>
                  <a:pt x="9025666" y="2573441"/>
                  <a:pt x="9025666" y="2573441"/>
                </a:cubicBezTo>
                <a:cubicBezTo>
                  <a:pt x="9025666" y="2573441"/>
                  <a:pt x="9025666" y="2586221"/>
                  <a:pt x="9038446" y="2586221"/>
                </a:cubicBezTo>
                <a:cubicBezTo>
                  <a:pt x="9063580" y="2561087"/>
                  <a:pt x="8987753" y="2561087"/>
                  <a:pt x="9013313" y="2535954"/>
                </a:cubicBezTo>
                <a:lnTo>
                  <a:pt x="9000533" y="2523174"/>
                </a:lnTo>
                <a:cubicBezTo>
                  <a:pt x="9013313" y="2523174"/>
                  <a:pt x="9000533" y="2510394"/>
                  <a:pt x="9000533" y="2510394"/>
                </a:cubicBezTo>
                <a:cubicBezTo>
                  <a:pt x="8987753" y="2472480"/>
                  <a:pt x="9063580" y="2472480"/>
                  <a:pt x="9063580" y="2447346"/>
                </a:cubicBezTo>
                <a:cubicBezTo>
                  <a:pt x="9050800" y="2434567"/>
                  <a:pt x="9038446" y="2447346"/>
                  <a:pt x="9038446" y="2434567"/>
                </a:cubicBezTo>
                <a:cubicBezTo>
                  <a:pt x="9038446" y="2421787"/>
                  <a:pt x="9063580" y="2421787"/>
                  <a:pt x="9076359" y="2409433"/>
                </a:cubicBezTo>
                <a:lnTo>
                  <a:pt x="9063580" y="2396653"/>
                </a:lnTo>
                <a:cubicBezTo>
                  <a:pt x="9076359" y="2396653"/>
                  <a:pt x="9076359" y="2383873"/>
                  <a:pt x="9076359" y="2383873"/>
                </a:cubicBezTo>
                <a:cubicBezTo>
                  <a:pt x="9076359" y="2371093"/>
                  <a:pt x="9076359" y="2371093"/>
                  <a:pt x="9076359" y="2371093"/>
                </a:cubicBezTo>
                <a:cubicBezTo>
                  <a:pt x="9101494" y="2371093"/>
                  <a:pt x="9101494" y="2371093"/>
                  <a:pt x="9101494" y="2371093"/>
                </a:cubicBezTo>
                <a:cubicBezTo>
                  <a:pt x="9076359" y="2383873"/>
                  <a:pt x="9114274" y="2383873"/>
                  <a:pt x="9114274" y="2396227"/>
                </a:cubicBezTo>
                <a:cubicBezTo>
                  <a:pt x="9114274" y="2383447"/>
                  <a:pt x="9101494" y="2358313"/>
                  <a:pt x="9089139" y="2345959"/>
                </a:cubicBezTo>
                <a:cubicBezTo>
                  <a:pt x="9089139" y="2333180"/>
                  <a:pt x="9089139" y="2333180"/>
                  <a:pt x="9089139" y="2333180"/>
                </a:cubicBezTo>
                <a:cubicBezTo>
                  <a:pt x="9076359" y="2333180"/>
                  <a:pt x="9076359" y="2333180"/>
                  <a:pt x="9076359" y="2333180"/>
                </a:cubicBezTo>
                <a:lnTo>
                  <a:pt x="9076359" y="2333180"/>
                </a:lnTo>
                <a:cubicBezTo>
                  <a:pt x="9089139" y="2320400"/>
                  <a:pt x="9127054" y="2308046"/>
                  <a:pt x="9139407" y="2333180"/>
                </a:cubicBezTo>
                <a:lnTo>
                  <a:pt x="9139407" y="2345959"/>
                </a:lnTo>
                <a:cubicBezTo>
                  <a:pt x="9164541" y="2345959"/>
                  <a:pt x="9177321" y="2383873"/>
                  <a:pt x="9215234" y="2383873"/>
                </a:cubicBezTo>
                <a:cubicBezTo>
                  <a:pt x="9202455" y="2383873"/>
                  <a:pt x="9202455" y="2383873"/>
                  <a:pt x="9202455" y="2396653"/>
                </a:cubicBezTo>
                <a:cubicBezTo>
                  <a:pt x="9215234" y="2396653"/>
                  <a:pt x="9202455" y="2421787"/>
                  <a:pt x="9215234" y="2421787"/>
                </a:cubicBezTo>
                <a:cubicBezTo>
                  <a:pt x="9228014" y="2421787"/>
                  <a:pt x="9215234" y="2421787"/>
                  <a:pt x="9228014" y="2434567"/>
                </a:cubicBezTo>
                <a:cubicBezTo>
                  <a:pt x="9265928" y="2434567"/>
                  <a:pt x="9240794" y="2472480"/>
                  <a:pt x="9278707" y="2459700"/>
                </a:cubicBezTo>
                <a:cubicBezTo>
                  <a:pt x="9253574" y="2497614"/>
                  <a:pt x="9303842" y="2509968"/>
                  <a:pt x="9316622" y="2535101"/>
                </a:cubicBezTo>
                <a:cubicBezTo>
                  <a:pt x="9316622" y="2535101"/>
                  <a:pt x="9303842" y="2535101"/>
                  <a:pt x="9316622" y="2535101"/>
                </a:cubicBezTo>
                <a:cubicBezTo>
                  <a:pt x="9367315" y="2547881"/>
                  <a:pt x="9354535" y="2585369"/>
                  <a:pt x="9392449" y="2610503"/>
                </a:cubicBezTo>
                <a:cubicBezTo>
                  <a:pt x="9379669" y="2585369"/>
                  <a:pt x="9405229" y="2597723"/>
                  <a:pt x="9417582" y="2585369"/>
                </a:cubicBezTo>
                <a:cubicBezTo>
                  <a:pt x="9404803" y="2572589"/>
                  <a:pt x="9392449" y="2560235"/>
                  <a:pt x="9417582" y="2560235"/>
                </a:cubicBezTo>
                <a:cubicBezTo>
                  <a:pt x="9430362" y="2547455"/>
                  <a:pt x="9430362" y="2560235"/>
                  <a:pt x="9430362" y="2573015"/>
                </a:cubicBezTo>
                <a:cubicBezTo>
                  <a:pt x="9430362" y="2560235"/>
                  <a:pt x="9430362" y="2560235"/>
                  <a:pt x="9430362" y="2560235"/>
                </a:cubicBezTo>
                <a:cubicBezTo>
                  <a:pt x="9443142" y="2547455"/>
                  <a:pt x="9455496" y="2547455"/>
                  <a:pt x="9455496" y="2547455"/>
                </a:cubicBezTo>
                <a:lnTo>
                  <a:pt x="9455496" y="2547455"/>
                </a:lnTo>
                <a:cubicBezTo>
                  <a:pt x="9455496" y="2547455"/>
                  <a:pt x="9455496" y="2547455"/>
                  <a:pt x="9442716" y="2547455"/>
                </a:cubicBezTo>
                <a:cubicBezTo>
                  <a:pt x="9455496" y="2534676"/>
                  <a:pt x="9417582" y="2522322"/>
                  <a:pt x="9429936" y="2509542"/>
                </a:cubicBezTo>
                <a:cubicBezTo>
                  <a:pt x="9417156" y="2522322"/>
                  <a:pt x="9404803" y="2509542"/>
                  <a:pt x="9392023" y="2509542"/>
                </a:cubicBezTo>
                <a:cubicBezTo>
                  <a:pt x="9366889" y="2522322"/>
                  <a:pt x="9404803" y="2534676"/>
                  <a:pt x="9404803" y="2534676"/>
                </a:cubicBezTo>
                <a:cubicBezTo>
                  <a:pt x="9392023" y="2559809"/>
                  <a:pt x="9379669" y="2547455"/>
                  <a:pt x="9366889" y="2547455"/>
                </a:cubicBezTo>
                <a:lnTo>
                  <a:pt x="9379669" y="2534676"/>
                </a:lnTo>
                <a:cubicBezTo>
                  <a:pt x="9341755" y="2534676"/>
                  <a:pt x="9328975" y="2509542"/>
                  <a:pt x="9316622" y="2496762"/>
                </a:cubicBezTo>
                <a:cubicBezTo>
                  <a:pt x="9316622" y="2483982"/>
                  <a:pt x="9329402" y="2471628"/>
                  <a:pt x="9329402" y="2471628"/>
                </a:cubicBezTo>
                <a:cubicBezTo>
                  <a:pt x="9291487" y="2471628"/>
                  <a:pt x="9291487" y="2471628"/>
                  <a:pt x="9291487" y="2471628"/>
                </a:cubicBezTo>
                <a:cubicBezTo>
                  <a:pt x="9304267" y="2458848"/>
                  <a:pt x="9304267" y="2458848"/>
                  <a:pt x="9304267" y="2458848"/>
                </a:cubicBezTo>
                <a:cubicBezTo>
                  <a:pt x="9279134" y="2458848"/>
                  <a:pt x="9266354" y="2420935"/>
                  <a:pt x="9253574" y="2420935"/>
                </a:cubicBezTo>
                <a:cubicBezTo>
                  <a:pt x="9253574" y="2408155"/>
                  <a:pt x="9266354" y="2408155"/>
                  <a:pt x="9278707" y="2395801"/>
                </a:cubicBezTo>
                <a:cubicBezTo>
                  <a:pt x="9291487" y="2408581"/>
                  <a:pt x="9291487" y="2420935"/>
                  <a:pt x="9291487" y="2420935"/>
                </a:cubicBezTo>
                <a:cubicBezTo>
                  <a:pt x="9304267" y="2408155"/>
                  <a:pt x="9304267" y="2408155"/>
                  <a:pt x="9304267" y="2408155"/>
                </a:cubicBezTo>
                <a:cubicBezTo>
                  <a:pt x="9304267" y="2383021"/>
                  <a:pt x="9253574" y="2370241"/>
                  <a:pt x="9253574" y="2357887"/>
                </a:cubicBezTo>
                <a:cubicBezTo>
                  <a:pt x="9253574" y="2357887"/>
                  <a:pt x="9278707" y="2357887"/>
                  <a:pt x="9278707" y="2345107"/>
                </a:cubicBezTo>
                <a:cubicBezTo>
                  <a:pt x="9253574" y="2345107"/>
                  <a:pt x="9253574" y="2345107"/>
                  <a:pt x="9253574" y="2345107"/>
                </a:cubicBezTo>
                <a:cubicBezTo>
                  <a:pt x="9278707" y="2332328"/>
                  <a:pt x="9253574" y="2319974"/>
                  <a:pt x="9266354" y="2307194"/>
                </a:cubicBezTo>
                <a:cubicBezTo>
                  <a:pt x="9253574" y="2319974"/>
                  <a:pt x="9253574" y="2319974"/>
                  <a:pt x="9253574" y="2319974"/>
                </a:cubicBezTo>
                <a:cubicBezTo>
                  <a:pt x="9253574" y="2307194"/>
                  <a:pt x="9240794" y="2307194"/>
                  <a:pt x="9240794" y="2307194"/>
                </a:cubicBezTo>
                <a:cubicBezTo>
                  <a:pt x="9240794" y="2319974"/>
                  <a:pt x="9240794" y="2319974"/>
                  <a:pt x="9240794" y="2319974"/>
                </a:cubicBezTo>
                <a:lnTo>
                  <a:pt x="9240794" y="2319974"/>
                </a:lnTo>
                <a:cubicBezTo>
                  <a:pt x="9253574" y="2332753"/>
                  <a:pt x="9240794" y="2345107"/>
                  <a:pt x="9240794" y="2357887"/>
                </a:cubicBezTo>
                <a:cubicBezTo>
                  <a:pt x="9228014" y="2357887"/>
                  <a:pt x="9228014" y="2357887"/>
                  <a:pt x="9228014" y="2345107"/>
                </a:cubicBezTo>
                <a:cubicBezTo>
                  <a:pt x="9215234" y="2332328"/>
                  <a:pt x="9177321" y="2307194"/>
                  <a:pt x="9152187" y="2319974"/>
                </a:cubicBezTo>
                <a:lnTo>
                  <a:pt x="9152187" y="2319974"/>
                </a:lnTo>
                <a:cubicBezTo>
                  <a:pt x="9164967" y="2307194"/>
                  <a:pt x="9177321" y="2282060"/>
                  <a:pt x="9202881" y="2294840"/>
                </a:cubicBezTo>
                <a:cubicBezTo>
                  <a:pt x="9190101" y="2294840"/>
                  <a:pt x="9190101" y="2294840"/>
                  <a:pt x="9190101" y="2294840"/>
                </a:cubicBezTo>
                <a:cubicBezTo>
                  <a:pt x="9202881" y="2282060"/>
                  <a:pt x="9215234" y="2294840"/>
                  <a:pt x="9228014" y="2282060"/>
                </a:cubicBezTo>
                <a:cubicBezTo>
                  <a:pt x="9215234" y="2269280"/>
                  <a:pt x="9177321" y="2269280"/>
                  <a:pt x="9190101" y="2244146"/>
                </a:cubicBezTo>
                <a:cubicBezTo>
                  <a:pt x="9164967" y="2244146"/>
                  <a:pt x="9164967" y="2244146"/>
                  <a:pt x="9164967" y="2244146"/>
                </a:cubicBezTo>
                <a:cubicBezTo>
                  <a:pt x="9164967" y="2231366"/>
                  <a:pt x="9190101" y="2231366"/>
                  <a:pt x="9190101" y="2219012"/>
                </a:cubicBezTo>
                <a:cubicBezTo>
                  <a:pt x="9190101" y="2219012"/>
                  <a:pt x="9190101" y="2219012"/>
                  <a:pt x="9202881" y="2231792"/>
                </a:cubicBezTo>
                <a:cubicBezTo>
                  <a:pt x="9202881" y="2219012"/>
                  <a:pt x="9190101" y="2219012"/>
                  <a:pt x="9202881" y="2219012"/>
                </a:cubicBezTo>
                <a:cubicBezTo>
                  <a:pt x="9215661" y="2219012"/>
                  <a:pt x="9215661" y="2219012"/>
                  <a:pt x="9215661" y="2219012"/>
                </a:cubicBezTo>
                <a:cubicBezTo>
                  <a:pt x="9202881" y="2231792"/>
                  <a:pt x="9202881" y="2231792"/>
                  <a:pt x="9202881" y="2231792"/>
                </a:cubicBezTo>
                <a:cubicBezTo>
                  <a:pt x="9228014" y="2231792"/>
                  <a:pt x="9228014" y="2231792"/>
                  <a:pt x="9228014" y="2231792"/>
                </a:cubicBezTo>
                <a:cubicBezTo>
                  <a:pt x="9240794" y="2231792"/>
                  <a:pt x="9240794" y="2244572"/>
                  <a:pt x="9228014" y="2256926"/>
                </a:cubicBezTo>
                <a:cubicBezTo>
                  <a:pt x="9240794" y="2256926"/>
                  <a:pt x="9240794" y="2269706"/>
                  <a:pt x="9253148" y="2269706"/>
                </a:cubicBezTo>
                <a:cubicBezTo>
                  <a:pt x="9265928" y="2256926"/>
                  <a:pt x="9265928" y="2256926"/>
                  <a:pt x="9265928" y="2256926"/>
                </a:cubicBezTo>
                <a:lnTo>
                  <a:pt x="9253148" y="2256926"/>
                </a:lnTo>
                <a:cubicBezTo>
                  <a:pt x="9265928" y="2244146"/>
                  <a:pt x="9265928" y="2244146"/>
                  <a:pt x="9265928" y="2244146"/>
                </a:cubicBezTo>
                <a:cubicBezTo>
                  <a:pt x="9265928" y="2244146"/>
                  <a:pt x="9265928" y="2244146"/>
                  <a:pt x="9278707" y="2256926"/>
                </a:cubicBezTo>
                <a:cubicBezTo>
                  <a:pt x="9278707" y="2244146"/>
                  <a:pt x="9278707" y="2244146"/>
                  <a:pt x="9278707" y="2244146"/>
                </a:cubicBezTo>
                <a:cubicBezTo>
                  <a:pt x="9291487" y="2244146"/>
                  <a:pt x="9291487" y="2244146"/>
                  <a:pt x="9291487" y="2244146"/>
                </a:cubicBezTo>
                <a:cubicBezTo>
                  <a:pt x="9304267" y="2256926"/>
                  <a:pt x="9291487" y="2256926"/>
                  <a:pt x="9278707" y="2269280"/>
                </a:cubicBezTo>
                <a:cubicBezTo>
                  <a:pt x="9329402" y="2294414"/>
                  <a:pt x="9291487" y="2332328"/>
                  <a:pt x="9329402" y="2369815"/>
                </a:cubicBezTo>
                <a:cubicBezTo>
                  <a:pt x="9354535" y="2394949"/>
                  <a:pt x="9380095" y="2344681"/>
                  <a:pt x="9405229" y="2369815"/>
                </a:cubicBezTo>
                <a:cubicBezTo>
                  <a:pt x="9392449" y="2369815"/>
                  <a:pt x="9392449" y="2382595"/>
                  <a:pt x="9392449" y="2382595"/>
                </a:cubicBezTo>
                <a:cubicBezTo>
                  <a:pt x="9405229" y="2382595"/>
                  <a:pt x="9405229" y="2382595"/>
                  <a:pt x="9417582" y="2395375"/>
                </a:cubicBezTo>
                <a:cubicBezTo>
                  <a:pt x="9404803" y="2395375"/>
                  <a:pt x="9404803" y="2395375"/>
                  <a:pt x="9404803" y="2395375"/>
                </a:cubicBezTo>
                <a:cubicBezTo>
                  <a:pt x="9392023" y="2408155"/>
                  <a:pt x="9379669" y="2408155"/>
                  <a:pt x="9366889" y="2395375"/>
                </a:cubicBezTo>
                <a:lnTo>
                  <a:pt x="9366889" y="2408155"/>
                </a:lnTo>
                <a:cubicBezTo>
                  <a:pt x="9379669" y="2408155"/>
                  <a:pt x="9392023" y="2408155"/>
                  <a:pt x="9392023" y="2408155"/>
                </a:cubicBezTo>
                <a:cubicBezTo>
                  <a:pt x="9379243" y="2420935"/>
                  <a:pt x="9392023" y="2420935"/>
                  <a:pt x="9392023" y="2433289"/>
                </a:cubicBezTo>
                <a:cubicBezTo>
                  <a:pt x="9404803" y="2446068"/>
                  <a:pt x="9429936" y="2420509"/>
                  <a:pt x="9442716" y="2446068"/>
                </a:cubicBezTo>
                <a:cubicBezTo>
                  <a:pt x="9417582" y="2458848"/>
                  <a:pt x="9404803" y="2471202"/>
                  <a:pt x="9392023" y="2483982"/>
                </a:cubicBezTo>
                <a:cubicBezTo>
                  <a:pt x="9404803" y="2483982"/>
                  <a:pt x="9392023" y="2496762"/>
                  <a:pt x="9392023" y="2496762"/>
                </a:cubicBezTo>
                <a:cubicBezTo>
                  <a:pt x="9404803" y="2496762"/>
                  <a:pt x="9404803" y="2496762"/>
                  <a:pt x="9404803" y="2496762"/>
                </a:cubicBezTo>
                <a:cubicBezTo>
                  <a:pt x="9404803" y="2483982"/>
                  <a:pt x="9417582" y="2483982"/>
                  <a:pt x="9417582" y="2483982"/>
                </a:cubicBezTo>
                <a:cubicBezTo>
                  <a:pt x="9417582" y="2471202"/>
                  <a:pt x="9430362" y="2471202"/>
                  <a:pt x="9430362" y="2483982"/>
                </a:cubicBezTo>
                <a:lnTo>
                  <a:pt x="9430362" y="2483982"/>
                </a:lnTo>
                <a:cubicBezTo>
                  <a:pt x="9430362" y="2483982"/>
                  <a:pt x="9443142" y="2496762"/>
                  <a:pt x="9455496" y="2483982"/>
                </a:cubicBezTo>
                <a:cubicBezTo>
                  <a:pt x="9455496" y="2483982"/>
                  <a:pt x="9468276" y="2496762"/>
                  <a:pt x="9480630" y="2496762"/>
                </a:cubicBezTo>
                <a:cubicBezTo>
                  <a:pt x="9467850" y="2496762"/>
                  <a:pt x="9467850" y="2509542"/>
                  <a:pt x="9480630" y="2521896"/>
                </a:cubicBezTo>
                <a:cubicBezTo>
                  <a:pt x="9455496" y="2534676"/>
                  <a:pt x="9505763" y="2547029"/>
                  <a:pt x="9505763" y="2559809"/>
                </a:cubicBezTo>
                <a:cubicBezTo>
                  <a:pt x="9492984" y="2572589"/>
                  <a:pt x="9492984" y="2559809"/>
                  <a:pt x="9480630" y="2559809"/>
                </a:cubicBezTo>
                <a:cubicBezTo>
                  <a:pt x="9480630" y="2572589"/>
                  <a:pt x="9455496" y="2572589"/>
                  <a:pt x="9467850" y="2584943"/>
                </a:cubicBezTo>
                <a:cubicBezTo>
                  <a:pt x="9505763" y="2584943"/>
                  <a:pt x="9492984" y="2610077"/>
                  <a:pt x="9518543" y="2610077"/>
                </a:cubicBezTo>
                <a:cubicBezTo>
                  <a:pt x="9518543" y="2622857"/>
                  <a:pt x="9531323" y="2635210"/>
                  <a:pt x="9505763" y="2635210"/>
                </a:cubicBezTo>
                <a:cubicBezTo>
                  <a:pt x="9505763" y="2647990"/>
                  <a:pt x="9467850" y="2635210"/>
                  <a:pt x="9455070" y="2647990"/>
                </a:cubicBezTo>
                <a:cubicBezTo>
                  <a:pt x="9455070" y="2622857"/>
                  <a:pt x="9417156" y="2610077"/>
                  <a:pt x="9392023" y="2610077"/>
                </a:cubicBezTo>
                <a:cubicBezTo>
                  <a:pt x="9392023" y="2622857"/>
                  <a:pt x="9392023" y="2622857"/>
                  <a:pt x="9392023" y="2622857"/>
                </a:cubicBezTo>
                <a:cubicBezTo>
                  <a:pt x="9392023" y="2635637"/>
                  <a:pt x="9404803" y="2622857"/>
                  <a:pt x="9404803" y="2622857"/>
                </a:cubicBezTo>
                <a:cubicBezTo>
                  <a:pt x="9417582" y="2635637"/>
                  <a:pt x="9392023" y="2635637"/>
                  <a:pt x="9404803" y="2647990"/>
                </a:cubicBezTo>
                <a:cubicBezTo>
                  <a:pt x="9417582" y="2647990"/>
                  <a:pt x="9417582" y="2647990"/>
                  <a:pt x="9417582" y="2635210"/>
                </a:cubicBezTo>
                <a:cubicBezTo>
                  <a:pt x="9442716" y="2673124"/>
                  <a:pt x="9442716" y="2673124"/>
                  <a:pt x="9442716" y="2673124"/>
                </a:cubicBezTo>
                <a:cubicBezTo>
                  <a:pt x="9493410" y="2673124"/>
                  <a:pt x="9467850" y="2723392"/>
                  <a:pt x="9505763" y="2723392"/>
                </a:cubicBezTo>
                <a:cubicBezTo>
                  <a:pt x="9505763" y="2723392"/>
                  <a:pt x="9505763" y="2723392"/>
                  <a:pt x="9505763" y="2736172"/>
                </a:cubicBezTo>
                <a:cubicBezTo>
                  <a:pt x="9530898" y="2736172"/>
                  <a:pt x="9530898" y="2736172"/>
                  <a:pt x="9543678" y="2736172"/>
                </a:cubicBezTo>
                <a:lnTo>
                  <a:pt x="9543678" y="2736172"/>
                </a:lnTo>
                <a:cubicBezTo>
                  <a:pt x="9530898" y="2748951"/>
                  <a:pt x="9543678" y="2774085"/>
                  <a:pt x="9568811" y="2786439"/>
                </a:cubicBezTo>
                <a:cubicBezTo>
                  <a:pt x="9581591" y="2773659"/>
                  <a:pt x="9581591" y="2773659"/>
                  <a:pt x="9581591" y="2773659"/>
                </a:cubicBezTo>
                <a:cubicBezTo>
                  <a:pt x="9581591" y="2798793"/>
                  <a:pt x="9606724" y="2811573"/>
                  <a:pt x="9619504" y="2823927"/>
                </a:cubicBezTo>
                <a:cubicBezTo>
                  <a:pt x="9619504" y="2836706"/>
                  <a:pt x="9619504" y="2836706"/>
                  <a:pt x="9619504" y="2836706"/>
                </a:cubicBezTo>
                <a:cubicBezTo>
                  <a:pt x="9644638" y="2836706"/>
                  <a:pt x="9644638" y="2836706"/>
                  <a:pt x="9644638" y="2836706"/>
                </a:cubicBezTo>
                <a:lnTo>
                  <a:pt x="9644638" y="2836706"/>
                </a:lnTo>
                <a:cubicBezTo>
                  <a:pt x="9657418" y="2823927"/>
                  <a:pt x="9669772" y="2849486"/>
                  <a:pt x="9669772" y="2836706"/>
                </a:cubicBezTo>
                <a:cubicBezTo>
                  <a:pt x="9682552" y="2861840"/>
                  <a:pt x="9682552" y="2861840"/>
                  <a:pt x="9682552" y="2861840"/>
                </a:cubicBezTo>
                <a:lnTo>
                  <a:pt x="9682552" y="2861840"/>
                </a:lnTo>
                <a:lnTo>
                  <a:pt x="9682552" y="2849060"/>
                </a:lnTo>
                <a:lnTo>
                  <a:pt x="9695332" y="2849060"/>
                </a:lnTo>
                <a:cubicBezTo>
                  <a:pt x="9708111" y="2849060"/>
                  <a:pt x="9708111" y="2861840"/>
                  <a:pt x="9708111" y="2874194"/>
                </a:cubicBezTo>
                <a:cubicBezTo>
                  <a:pt x="9733246" y="2874194"/>
                  <a:pt x="9695332" y="2886974"/>
                  <a:pt x="9720891" y="2886974"/>
                </a:cubicBezTo>
                <a:cubicBezTo>
                  <a:pt x="9695758" y="2924888"/>
                  <a:pt x="9771585" y="2912108"/>
                  <a:pt x="9796719" y="2924888"/>
                </a:cubicBezTo>
                <a:cubicBezTo>
                  <a:pt x="9783939" y="2937668"/>
                  <a:pt x="9783939" y="2937668"/>
                  <a:pt x="9783939" y="2937668"/>
                </a:cubicBezTo>
                <a:cubicBezTo>
                  <a:pt x="9809072" y="2937668"/>
                  <a:pt x="9846986" y="2950447"/>
                  <a:pt x="9859766" y="2975581"/>
                </a:cubicBezTo>
                <a:cubicBezTo>
                  <a:pt x="9834632" y="2975581"/>
                  <a:pt x="9834632" y="2975581"/>
                  <a:pt x="9834632" y="2975581"/>
                </a:cubicBezTo>
                <a:cubicBezTo>
                  <a:pt x="9847412" y="2975581"/>
                  <a:pt x="9859766" y="2988361"/>
                  <a:pt x="9885326" y="3000715"/>
                </a:cubicBezTo>
                <a:cubicBezTo>
                  <a:pt x="9860192" y="3013495"/>
                  <a:pt x="9860192" y="3013495"/>
                  <a:pt x="9860192" y="3013495"/>
                </a:cubicBezTo>
                <a:cubicBezTo>
                  <a:pt x="9885326" y="3013495"/>
                  <a:pt x="9910886" y="3013495"/>
                  <a:pt x="9910886" y="3026275"/>
                </a:cubicBezTo>
                <a:cubicBezTo>
                  <a:pt x="9885751" y="3039055"/>
                  <a:pt x="9885751" y="3039055"/>
                  <a:pt x="9885751" y="3039055"/>
                </a:cubicBezTo>
                <a:cubicBezTo>
                  <a:pt x="9898531" y="3026275"/>
                  <a:pt x="9910886" y="3039055"/>
                  <a:pt x="9936446" y="3039055"/>
                </a:cubicBezTo>
                <a:cubicBezTo>
                  <a:pt x="9923666" y="3051834"/>
                  <a:pt x="9923666" y="3051834"/>
                  <a:pt x="9923666" y="3051834"/>
                </a:cubicBezTo>
                <a:cubicBezTo>
                  <a:pt x="9961579" y="3064614"/>
                  <a:pt x="9961579" y="3064614"/>
                  <a:pt x="9961579" y="3064614"/>
                </a:cubicBezTo>
                <a:cubicBezTo>
                  <a:pt x="9986713" y="3064614"/>
                  <a:pt x="10012273" y="3051834"/>
                  <a:pt x="10024627" y="3064614"/>
                </a:cubicBezTo>
                <a:cubicBezTo>
                  <a:pt x="10024627" y="3064614"/>
                  <a:pt x="10024627" y="3064614"/>
                  <a:pt x="10011847" y="3077394"/>
                </a:cubicBezTo>
                <a:cubicBezTo>
                  <a:pt x="10011847" y="3064614"/>
                  <a:pt x="10011847" y="3064614"/>
                  <a:pt x="10011847" y="3064614"/>
                </a:cubicBezTo>
                <a:cubicBezTo>
                  <a:pt x="10011847" y="3077394"/>
                  <a:pt x="10011847" y="3077394"/>
                  <a:pt x="10011847" y="3077394"/>
                </a:cubicBezTo>
                <a:cubicBezTo>
                  <a:pt x="10011847" y="3077394"/>
                  <a:pt x="10011847" y="3077394"/>
                  <a:pt x="10024627" y="3077394"/>
                </a:cubicBezTo>
                <a:cubicBezTo>
                  <a:pt x="10024627" y="3090174"/>
                  <a:pt x="10024627" y="3127662"/>
                  <a:pt x="10049760" y="3127662"/>
                </a:cubicBezTo>
                <a:lnTo>
                  <a:pt x="10049760" y="3127662"/>
                </a:lnTo>
                <a:lnTo>
                  <a:pt x="10049760" y="3127662"/>
                </a:lnTo>
                <a:cubicBezTo>
                  <a:pt x="10062540" y="3127662"/>
                  <a:pt x="10087674" y="3127662"/>
                  <a:pt x="10087674" y="3127662"/>
                </a:cubicBezTo>
                <a:cubicBezTo>
                  <a:pt x="10112807" y="3127662"/>
                  <a:pt x="10125587" y="3152795"/>
                  <a:pt x="10138367" y="3127662"/>
                </a:cubicBezTo>
                <a:cubicBezTo>
                  <a:pt x="10151147" y="3140442"/>
                  <a:pt x="10151147" y="3140442"/>
                  <a:pt x="10151147" y="3140442"/>
                </a:cubicBezTo>
                <a:cubicBezTo>
                  <a:pt x="10151147" y="3140442"/>
                  <a:pt x="10151147" y="3140442"/>
                  <a:pt x="10138367" y="3153222"/>
                </a:cubicBezTo>
                <a:cubicBezTo>
                  <a:pt x="10163502" y="3153222"/>
                  <a:pt x="10163502" y="3153222"/>
                  <a:pt x="10163502" y="3153222"/>
                </a:cubicBezTo>
                <a:cubicBezTo>
                  <a:pt x="10188635" y="3153222"/>
                  <a:pt x="10201415" y="3178355"/>
                  <a:pt x="10176281" y="3191135"/>
                </a:cubicBezTo>
                <a:cubicBezTo>
                  <a:pt x="10201415" y="3191135"/>
                  <a:pt x="10201415" y="3191135"/>
                  <a:pt x="10201415" y="3191135"/>
                </a:cubicBezTo>
                <a:cubicBezTo>
                  <a:pt x="10239328" y="3153222"/>
                  <a:pt x="10226548" y="3216269"/>
                  <a:pt x="10264462" y="3216269"/>
                </a:cubicBezTo>
                <a:lnTo>
                  <a:pt x="10289596" y="3203489"/>
                </a:lnTo>
                <a:cubicBezTo>
                  <a:pt x="10289596" y="3228623"/>
                  <a:pt x="10289596" y="3228623"/>
                  <a:pt x="10289596" y="3228623"/>
                </a:cubicBezTo>
                <a:cubicBezTo>
                  <a:pt x="10302376" y="3241403"/>
                  <a:pt x="10340290" y="3228623"/>
                  <a:pt x="10365423" y="3228623"/>
                </a:cubicBezTo>
                <a:lnTo>
                  <a:pt x="10365423" y="3241403"/>
                </a:lnTo>
                <a:cubicBezTo>
                  <a:pt x="10352643" y="3254182"/>
                  <a:pt x="10378203" y="3254182"/>
                  <a:pt x="10390556" y="3254182"/>
                </a:cubicBezTo>
                <a:cubicBezTo>
                  <a:pt x="10390556" y="3241403"/>
                  <a:pt x="10390556" y="3241403"/>
                  <a:pt x="10390556" y="3241403"/>
                </a:cubicBezTo>
                <a:cubicBezTo>
                  <a:pt x="10390556" y="3241403"/>
                  <a:pt x="10403336" y="3228623"/>
                  <a:pt x="10415691" y="3228623"/>
                </a:cubicBezTo>
                <a:cubicBezTo>
                  <a:pt x="10415691" y="3241403"/>
                  <a:pt x="10440824" y="3241403"/>
                  <a:pt x="10428471" y="3253757"/>
                </a:cubicBezTo>
                <a:cubicBezTo>
                  <a:pt x="10428471" y="3253757"/>
                  <a:pt x="10441251" y="3253757"/>
                  <a:pt x="10441251" y="3240977"/>
                </a:cubicBezTo>
                <a:cubicBezTo>
                  <a:pt x="10454030" y="3253757"/>
                  <a:pt x="10466384" y="3266111"/>
                  <a:pt x="10454030" y="3278890"/>
                </a:cubicBezTo>
                <a:lnTo>
                  <a:pt x="10466810" y="3278890"/>
                </a:lnTo>
                <a:cubicBezTo>
                  <a:pt x="10466810" y="3278890"/>
                  <a:pt x="10479590" y="3278890"/>
                  <a:pt x="10479590" y="3266111"/>
                </a:cubicBezTo>
                <a:cubicBezTo>
                  <a:pt x="10479590" y="3266111"/>
                  <a:pt x="10466810" y="3253331"/>
                  <a:pt x="10492370" y="3240977"/>
                </a:cubicBezTo>
                <a:cubicBezTo>
                  <a:pt x="10505150" y="3253757"/>
                  <a:pt x="10505150" y="3253757"/>
                  <a:pt x="10517503" y="3266111"/>
                </a:cubicBezTo>
                <a:cubicBezTo>
                  <a:pt x="10492370" y="3278890"/>
                  <a:pt x="10492370" y="3278890"/>
                  <a:pt x="10492370" y="3278890"/>
                </a:cubicBezTo>
                <a:cubicBezTo>
                  <a:pt x="10517503" y="3278890"/>
                  <a:pt x="10530283" y="3291670"/>
                  <a:pt x="10530283" y="3304024"/>
                </a:cubicBezTo>
                <a:cubicBezTo>
                  <a:pt x="10555418" y="3304024"/>
                  <a:pt x="10555418" y="3316804"/>
                  <a:pt x="10580977" y="3304024"/>
                </a:cubicBezTo>
                <a:cubicBezTo>
                  <a:pt x="10580977" y="3316804"/>
                  <a:pt x="10593757" y="3316804"/>
                  <a:pt x="10606111" y="3316804"/>
                </a:cubicBezTo>
                <a:cubicBezTo>
                  <a:pt x="10606111" y="3304024"/>
                  <a:pt x="10580977" y="3316804"/>
                  <a:pt x="10593331" y="3304024"/>
                </a:cubicBezTo>
                <a:cubicBezTo>
                  <a:pt x="10606111" y="3304024"/>
                  <a:pt x="10618464" y="3316804"/>
                  <a:pt x="10644024" y="3304024"/>
                </a:cubicBezTo>
                <a:cubicBezTo>
                  <a:pt x="10644024" y="3329158"/>
                  <a:pt x="10644024" y="3329158"/>
                  <a:pt x="10644024" y="3329158"/>
                </a:cubicBezTo>
                <a:cubicBezTo>
                  <a:pt x="10644024" y="3304024"/>
                  <a:pt x="10644024" y="3304024"/>
                  <a:pt x="10644024" y="3304024"/>
                </a:cubicBezTo>
                <a:cubicBezTo>
                  <a:pt x="10669158" y="3316804"/>
                  <a:pt x="10681938" y="3304024"/>
                  <a:pt x="10694718" y="3316804"/>
                </a:cubicBezTo>
                <a:cubicBezTo>
                  <a:pt x="10783325" y="3316804"/>
                  <a:pt x="10783325" y="3316804"/>
                  <a:pt x="10783325" y="3316804"/>
                </a:cubicBezTo>
                <a:cubicBezTo>
                  <a:pt x="10796105" y="3329584"/>
                  <a:pt x="10796105" y="3329584"/>
                  <a:pt x="10796105" y="3329584"/>
                </a:cubicBezTo>
                <a:cubicBezTo>
                  <a:pt x="10808885" y="3316804"/>
                  <a:pt x="10808885" y="3316804"/>
                  <a:pt x="10808885" y="3316804"/>
                </a:cubicBezTo>
                <a:cubicBezTo>
                  <a:pt x="10808885" y="3316804"/>
                  <a:pt x="10821665" y="3304024"/>
                  <a:pt x="10821665" y="3316804"/>
                </a:cubicBezTo>
                <a:cubicBezTo>
                  <a:pt x="10808885" y="3316804"/>
                  <a:pt x="10808885" y="3316804"/>
                  <a:pt x="10808885" y="3316804"/>
                </a:cubicBezTo>
                <a:cubicBezTo>
                  <a:pt x="10846798" y="3329584"/>
                  <a:pt x="10846798" y="3329584"/>
                  <a:pt x="10846798" y="3329584"/>
                </a:cubicBezTo>
                <a:cubicBezTo>
                  <a:pt x="10871932" y="3316804"/>
                  <a:pt x="10922626" y="3329584"/>
                  <a:pt x="10947759" y="3329584"/>
                </a:cubicBezTo>
                <a:cubicBezTo>
                  <a:pt x="10960539" y="3329584"/>
                  <a:pt x="11010807" y="3329584"/>
                  <a:pt x="11023587" y="3316804"/>
                </a:cubicBezTo>
                <a:cubicBezTo>
                  <a:pt x="11036367" y="3316804"/>
                  <a:pt x="11036367" y="3329584"/>
                  <a:pt x="11048720" y="3329584"/>
                </a:cubicBezTo>
                <a:cubicBezTo>
                  <a:pt x="11073854" y="3316804"/>
                  <a:pt x="11099414" y="3342364"/>
                  <a:pt x="11124547" y="3316804"/>
                </a:cubicBezTo>
                <a:cubicBezTo>
                  <a:pt x="11149682" y="3341938"/>
                  <a:pt x="11175242" y="3316804"/>
                  <a:pt x="11187595" y="3316804"/>
                </a:cubicBezTo>
                <a:cubicBezTo>
                  <a:pt x="11212728" y="3304024"/>
                  <a:pt x="11225508" y="3329584"/>
                  <a:pt x="11250643" y="3316804"/>
                </a:cubicBezTo>
                <a:cubicBezTo>
                  <a:pt x="11263423" y="3291670"/>
                  <a:pt x="11301336" y="3316804"/>
                  <a:pt x="11301336" y="3291670"/>
                </a:cubicBezTo>
                <a:cubicBezTo>
                  <a:pt x="11288556" y="3278890"/>
                  <a:pt x="11288556" y="3278890"/>
                  <a:pt x="11288556" y="3278890"/>
                </a:cubicBezTo>
                <a:cubicBezTo>
                  <a:pt x="11263423" y="3266111"/>
                  <a:pt x="11288556" y="3266111"/>
                  <a:pt x="11301336" y="3253757"/>
                </a:cubicBezTo>
                <a:cubicBezTo>
                  <a:pt x="11314116" y="3266536"/>
                  <a:pt x="11314116" y="3278890"/>
                  <a:pt x="11314116" y="3291670"/>
                </a:cubicBezTo>
                <a:cubicBezTo>
                  <a:pt x="11326895" y="3291670"/>
                  <a:pt x="11326895" y="3278890"/>
                  <a:pt x="11339250" y="3278890"/>
                </a:cubicBezTo>
                <a:cubicBezTo>
                  <a:pt x="11377163" y="3278890"/>
                  <a:pt x="11415076" y="3253757"/>
                  <a:pt x="11465771" y="3253757"/>
                </a:cubicBezTo>
                <a:cubicBezTo>
                  <a:pt x="11478550" y="3240977"/>
                  <a:pt x="11503684" y="3240977"/>
                  <a:pt x="11503684" y="3228623"/>
                </a:cubicBezTo>
                <a:lnTo>
                  <a:pt x="11503684" y="3228623"/>
                </a:lnTo>
                <a:cubicBezTo>
                  <a:pt x="11490904" y="3228623"/>
                  <a:pt x="11478550" y="3228623"/>
                  <a:pt x="11478550" y="3241403"/>
                </a:cubicBezTo>
                <a:cubicBezTo>
                  <a:pt x="11453416" y="3241403"/>
                  <a:pt x="11415503" y="3254182"/>
                  <a:pt x="11402723" y="3241403"/>
                </a:cubicBezTo>
                <a:cubicBezTo>
                  <a:pt x="11415503" y="3228623"/>
                  <a:pt x="11440636" y="3203489"/>
                  <a:pt x="11478550" y="3216269"/>
                </a:cubicBezTo>
                <a:cubicBezTo>
                  <a:pt x="11478550" y="3203489"/>
                  <a:pt x="11478550" y="3203489"/>
                  <a:pt x="11478550" y="3203489"/>
                </a:cubicBezTo>
                <a:cubicBezTo>
                  <a:pt x="11478550" y="3190709"/>
                  <a:pt x="11478550" y="3190709"/>
                  <a:pt x="11491330" y="3190709"/>
                </a:cubicBezTo>
                <a:cubicBezTo>
                  <a:pt x="11466196" y="3177929"/>
                  <a:pt x="11504110" y="3152795"/>
                  <a:pt x="11516464" y="3140442"/>
                </a:cubicBezTo>
                <a:cubicBezTo>
                  <a:pt x="11529243" y="3153222"/>
                  <a:pt x="11529243" y="3153222"/>
                  <a:pt x="11529243" y="3153222"/>
                </a:cubicBezTo>
                <a:cubicBezTo>
                  <a:pt x="11516464" y="3153222"/>
                  <a:pt x="11516464" y="3166001"/>
                  <a:pt x="11504110" y="3166001"/>
                </a:cubicBezTo>
                <a:cubicBezTo>
                  <a:pt x="11529243" y="3166001"/>
                  <a:pt x="11529243" y="3191135"/>
                  <a:pt x="11554803" y="3178781"/>
                </a:cubicBezTo>
                <a:cubicBezTo>
                  <a:pt x="11554803" y="3178781"/>
                  <a:pt x="11554803" y="3178781"/>
                  <a:pt x="11542023" y="3166001"/>
                </a:cubicBezTo>
                <a:cubicBezTo>
                  <a:pt x="11554803" y="3166001"/>
                  <a:pt x="11554803" y="3166001"/>
                  <a:pt x="11554803" y="3166001"/>
                </a:cubicBezTo>
                <a:cubicBezTo>
                  <a:pt x="11554803" y="3166001"/>
                  <a:pt x="11567583" y="3166001"/>
                  <a:pt x="11579938" y="3166001"/>
                </a:cubicBezTo>
                <a:cubicBezTo>
                  <a:pt x="11592717" y="3178781"/>
                  <a:pt x="11567158" y="3191135"/>
                  <a:pt x="11567158" y="3203915"/>
                </a:cubicBezTo>
                <a:cubicBezTo>
                  <a:pt x="11554378" y="3191135"/>
                  <a:pt x="11554378" y="3191135"/>
                  <a:pt x="11554378" y="3191135"/>
                </a:cubicBezTo>
                <a:cubicBezTo>
                  <a:pt x="11554378" y="3203915"/>
                  <a:pt x="11554378" y="3203915"/>
                  <a:pt x="11554378" y="3203915"/>
                </a:cubicBezTo>
                <a:cubicBezTo>
                  <a:pt x="11567158" y="3203915"/>
                  <a:pt x="11592291" y="3203915"/>
                  <a:pt x="11592291" y="3191135"/>
                </a:cubicBezTo>
                <a:cubicBezTo>
                  <a:pt x="11605071" y="3203915"/>
                  <a:pt x="11617424" y="3178355"/>
                  <a:pt x="11630204" y="3191135"/>
                </a:cubicBezTo>
                <a:cubicBezTo>
                  <a:pt x="11642984" y="3178355"/>
                  <a:pt x="11630204" y="3166001"/>
                  <a:pt x="11630204" y="3153222"/>
                </a:cubicBezTo>
                <a:cubicBezTo>
                  <a:pt x="11642984" y="3153222"/>
                  <a:pt x="11668119" y="3128088"/>
                  <a:pt x="11680898" y="3140442"/>
                </a:cubicBezTo>
                <a:cubicBezTo>
                  <a:pt x="11668119" y="3127662"/>
                  <a:pt x="11668119" y="3127662"/>
                  <a:pt x="11668119" y="3127662"/>
                </a:cubicBezTo>
                <a:cubicBezTo>
                  <a:pt x="11668119" y="3102528"/>
                  <a:pt x="11693252" y="3114882"/>
                  <a:pt x="11706032" y="3114882"/>
                </a:cubicBezTo>
                <a:cubicBezTo>
                  <a:pt x="11731166" y="3102102"/>
                  <a:pt x="11668119" y="3102102"/>
                  <a:pt x="11668119" y="3089748"/>
                </a:cubicBezTo>
                <a:cubicBezTo>
                  <a:pt x="11706032" y="3076968"/>
                  <a:pt x="11756726" y="3026701"/>
                  <a:pt x="11807419" y="3051834"/>
                </a:cubicBezTo>
                <a:cubicBezTo>
                  <a:pt x="11845332" y="3039055"/>
                  <a:pt x="11832552" y="3013921"/>
                  <a:pt x="11858112" y="3013921"/>
                </a:cubicBezTo>
                <a:cubicBezTo>
                  <a:pt x="11845332" y="3013921"/>
                  <a:pt x="11845332" y="3001141"/>
                  <a:pt x="11845332" y="3001141"/>
                </a:cubicBezTo>
                <a:cubicBezTo>
                  <a:pt x="11807419" y="3013921"/>
                  <a:pt x="11807419" y="3013921"/>
                  <a:pt x="11807419" y="3013921"/>
                </a:cubicBezTo>
                <a:cubicBezTo>
                  <a:pt x="11782286" y="3013921"/>
                  <a:pt x="11782286" y="3013921"/>
                  <a:pt x="11782286" y="3013921"/>
                </a:cubicBezTo>
                <a:cubicBezTo>
                  <a:pt x="11769506" y="2988787"/>
                  <a:pt x="11795065" y="2988787"/>
                  <a:pt x="11807419" y="2976007"/>
                </a:cubicBezTo>
                <a:cubicBezTo>
                  <a:pt x="11832552" y="2988787"/>
                  <a:pt x="11870467" y="2976007"/>
                  <a:pt x="11870467" y="2988787"/>
                </a:cubicBezTo>
                <a:cubicBezTo>
                  <a:pt x="11870467" y="2963653"/>
                  <a:pt x="11908380" y="2976007"/>
                  <a:pt x="11908380" y="2963653"/>
                </a:cubicBezTo>
                <a:cubicBezTo>
                  <a:pt x="11895600" y="2950874"/>
                  <a:pt x="11895600" y="2938520"/>
                  <a:pt x="11883246" y="2938520"/>
                </a:cubicBezTo>
                <a:cubicBezTo>
                  <a:pt x="11896026" y="2925740"/>
                  <a:pt x="11896026" y="2925740"/>
                  <a:pt x="11896026" y="2925740"/>
                </a:cubicBezTo>
                <a:cubicBezTo>
                  <a:pt x="11896026" y="2912960"/>
                  <a:pt x="11908806" y="2912960"/>
                  <a:pt x="11896026" y="2912960"/>
                </a:cubicBezTo>
                <a:cubicBezTo>
                  <a:pt x="11908806" y="2887826"/>
                  <a:pt x="11908806" y="2887826"/>
                  <a:pt x="11908806" y="2887826"/>
                </a:cubicBezTo>
                <a:cubicBezTo>
                  <a:pt x="11896026" y="2875046"/>
                  <a:pt x="11832979" y="2862692"/>
                  <a:pt x="11858112" y="2837559"/>
                </a:cubicBezTo>
                <a:cubicBezTo>
                  <a:pt x="11870892" y="2837559"/>
                  <a:pt x="11883246" y="2824779"/>
                  <a:pt x="11896026" y="2837559"/>
                </a:cubicBezTo>
                <a:cubicBezTo>
                  <a:pt x="11883246" y="2862692"/>
                  <a:pt x="11883246" y="2862692"/>
                  <a:pt x="11883246" y="2862692"/>
                </a:cubicBezTo>
                <a:lnTo>
                  <a:pt x="11883246" y="2862692"/>
                </a:lnTo>
                <a:cubicBezTo>
                  <a:pt x="11921160" y="2862692"/>
                  <a:pt x="11908380" y="2849913"/>
                  <a:pt x="11921160" y="2837559"/>
                </a:cubicBezTo>
                <a:cubicBezTo>
                  <a:pt x="11933940" y="2837559"/>
                  <a:pt x="11933940" y="2837559"/>
                  <a:pt x="11933940" y="2837559"/>
                </a:cubicBezTo>
                <a:cubicBezTo>
                  <a:pt x="11933940" y="2837559"/>
                  <a:pt x="11933940" y="2837559"/>
                  <a:pt x="11946719" y="2837559"/>
                </a:cubicBezTo>
                <a:cubicBezTo>
                  <a:pt x="11946719" y="2824779"/>
                  <a:pt x="11959499" y="2837559"/>
                  <a:pt x="11959499" y="2837559"/>
                </a:cubicBezTo>
                <a:cubicBezTo>
                  <a:pt x="11959499" y="2837559"/>
                  <a:pt x="11946719" y="2837559"/>
                  <a:pt x="11946719" y="2850338"/>
                </a:cubicBezTo>
                <a:cubicBezTo>
                  <a:pt x="11959499" y="2850338"/>
                  <a:pt x="11959499" y="2863118"/>
                  <a:pt x="11997414" y="2863118"/>
                </a:cubicBezTo>
                <a:cubicBezTo>
                  <a:pt x="11997414" y="2850338"/>
                  <a:pt x="11984634" y="2850338"/>
                  <a:pt x="11972279" y="2850338"/>
                </a:cubicBezTo>
                <a:cubicBezTo>
                  <a:pt x="11985059" y="2837559"/>
                  <a:pt x="11985059" y="2837559"/>
                  <a:pt x="11985059" y="2837559"/>
                </a:cubicBezTo>
                <a:cubicBezTo>
                  <a:pt x="11972279" y="2837559"/>
                  <a:pt x="11972279" y="2837559"/>
                  <a:pt x="11972279" y="2837559"/>
                </a:cubicBezTo>
                <a:lnTo>
                  <a:pt x="11972279" y="2837559"/>
                </a:lnTo>
                <a:cubicBezTo>
                  <a:pt x="11997414" y="2824779"/>
                  <a:pt x="11972279" y="2812425"/>
                  <a:pt x="12010193" y="2799645"/>
                </a:cubicBezTo>
                <a:cubicBezTo>
                  <a:pt x="12022973" y="2799645"/>
                  <a:pt x="12022973" y="2786865"/>
                  <a:pt x="12035327" y="2799645"/>
                </a:cubicBezTo>
                <a:lnTo>
                  <a:pt x="12035327" y="2799645"/>
                </a:lnTo>
                <a:cubicBezTo>
                  <a:pt x="12048107" y="2799645"/>
                  <a:pt x="12048107" y="2799645"/>
                  <a:pt x="12048107" y="2799645"/>
                </a:cubicBezTo>
                <a:cubicBezTo>
                  <a:pt x="12048107" y="2799645"/>
                  <a:pt x="12048107" y="2786865"/>
                  <a:pt x="12060886" y="2786865"/>
                </a:cubicBezTo>
                <a:cubicBezTo>
                  <a:pt x="12035753" y="2761731"/>
                  <a:pt x="11985059" y="2786865"/>
                  <a:pt x="11972279" y="2761731"/>
                </a:cubicBezTo>
                <a:cubicBezTo>
                  <a:pt x="11985059" y="2761731"/>
                  <a:pt x="11972279" y="2761731"/>
                  <a:pt x="11972279" y="2761731"/>
                </a:cubicBezTo>
                <a:cubicBezTo>
                  <a:pt x="11947146" y="2774511"/>
                  <a:pt x="11972279" y="2748951"/>
                  <a:pt x="11947146" y="2748951"/>
                </a:cubicBezTo>
                <a:cubicBezTo>
                  <a:pt x="11985059" y="2736172"/>
                  <a:pt x="11972279" y="2723818"/>
                  <a:pt x="11972279" y="2711038"/>
                </a:cubicBezTo>
                <a:cubicBezTo>
                  <a:pt x="11997414" y="2711038"/>
                  <a:pt x="11997414" y="2711038"/>
                  <a:pt x="11997414" y="2711038"/>
                </a:cubicBezTo>
                <a:cubicBezTo>
                  <a:pt x="12010193" y="2723818"/>
                  <a:pt x="11997414" y="2723818"/>
                  <a:pt x="11984634" y="2736172"/>
                </a:cubicBezTo>
                <a:cubicBezTo>
                  <a:pt x="12009767" y="2736172"/>
                  <a:pt x="12009767" y="2736172"/>
                  <a:pt x="12009767" y="2736172"/>
                </a:cubicBezTo>
                <a:cubicBezTo>
                  <a:pt x="12047680" y="2723392"/>
                  <a:pt x="11996987" y="2723392"/>
                  <a:pt x="12022547" y="2698258"/>
                </a:cubicBezTo>
                <a:lnTo>
                  <a:pt x="12035327" y="2698258"/>
                </a:lnTo>
                <a:cubicBezTo>
                  <a:pt x="12048107" y="2685478"/>
                  <a:pt x="12048107" y="2685478"/>
                  <a:pt x="12048107" y="2685478"/>
                </a:cubicBezTo>
                <a:cubicBezTo>
                  <a:pt x="12035327" y="2672698"/>
                  <a:pt x="12048107" y="2635210"/>
                  <a:pt x="11997414" y="2635210"/>
                </a:cubicBezTo>
                <a:cubicBezTo>
                  <a:pt x="12035327" y="2610077"/>
                  <a:pt x="12035327" y="2610077"/>
                  <a:pt x="12035327" y="2610077"/>
                </a:cubicBezTo>
                <a:cubicBezTo>
                  <a:pt x="12060460" y="2610077"/>
                  <a:pt x="12073240" y="2597297"/>
                  <a:pt x="12086020" y="2597297"/>
                </a:cubicBezTo>
                <a:cubicBezTo>
                  <a:pt x="12073240" y="2597297"/>
                  <a:pt x="12060886" y="2584517"/>
                  <a:pt x="12073240" y="2572163"/>
                </a:cubicBezTo>
                <a:cubicBezTo>
                  <a:pt x="12098374" y="2572163"/>
                  <a:pt x="12098374" y="2572163"/>
                  <a:pt x="12098374" y="2572163"/>
                </a:cubicBezTo>
                <a:cubicBezTo>
                  <a:pt x="12098374" y="2559383"/>
                  <a:pt x="12098374" y="2559383"/>
                  <a:pt x="12111154" y="2547029"/>
                </a:cubicBezTo>
                <a:cubicBezTo>
                  <a:pt x="12086020" y="2534249"/>
                  <a:pt x="12073240" y="2559809"/>
                  <a:pt x="12060460" y="2534249"/>
                </a:cubicBezTo>
                <a:cubicBezTo>
                  <a:pt x="12047680" y="2547029"/>
                  <a:pt x="12047680" y="2534249"/>
                  <a:pt x="12035327" y="2534249"/>
                </a:cubicBezTo>
                <a:lnTo>
                  <a:pt x="12035327" y="2534249"/>
                </a:lnTo>
                <a:cubicBezTo>
                  <a:pt x="12035327" y="2509116"/>
                  <a:pt x="12086020" y="2521470"/>
                  <a:pt x="12086020" y="2496336"/>
                </a:cubicBezTo>
                <a:cubicBezTo>
                  <a:pt x="12098800" y="2509116"/>
                  <a:pt x="12098800" y="2483556"/>
                  <a:pt x="12111154" y="2496336"/>
                </a:cubicBezTo>
                <a:cubicBezTo>
                  <a:pt x="12123934" y="2496336"/>
                  <a:pt x="12111154" y="2509116"/>
                  <a:pt x="12123934" y="2521470"/>
                </a:cubicBezTo>
                <a:cubicBezTo>
                  <a:pt x="12136714" y="2508690"/>
                  <a:pt x="12149067" y="2508690"/>
                  <a:pt x="12161847" y="2508690"/>
                </a:cubicBezTo>
                <a:cubicBezTo>
                  <a:pt x="12161847" y="2508690"/>
                  <a:pt x="12149067" y="2495910"/>
                  <a:pt x="12161847" y="2495910"/>
                </a:cubicBezTo>
                <a:cubicBezTo>
                  <a:pt x="12136714" y="2495910"/>
                  <a:pt x="12149067" y="2483130"/>
                  <a:pt x="12136714" y="2470776"/>
                </a:cubicBezTo>
                <a:cubicBezTo>
                  <a:pt x="12123934" y="2483556"/>
                  <a:pt x="12098800" y="2457996"/>
                  <a:pt x="12098800" y="2470776"/>
                </a:cubicBezTo>
                <a:cubicBezTo>
                  <a:pt x="12073666" y="2470776"/>
                  <a:pt x="12035753" y="2432862"/>
                  <a:pt x="12010193" y="2445642"/>
                </a:cubicBezTo>
                <a:cubicBezTo>
                  <a:pt x="12022973" y="2432862"/>
                  <a:pt x="12035327" y="2445642"/>
                  <a:pt x="12048107" y="2432862"/>
                </a:cubicBezTo>
                <a:cubicBezTo>
                  <a:pt x="12035327" y="2420083"/>
                  <a:pt x="12035327" y="2420083"/>
                  <a:pt x="12035327" y="2420083"/>
                </a:cubicBezTo>
                <a:lnTo>
                  <a:pt x="12035327" y="2420083"/>
                </a:lnTo>
                <a:lnTo>
                  <a:pt x="12035327" y="2420083"/>
                </a:lnTo>
                <a:cubicBezTo>
                  <a:pt x="12048107" y="2420083"/>
                  <a:pt x="12048107" y="2420083"/>
                  <a:pt x="12060460" y="2420083"/>
                </a:cubicBezTo>
                <a:cubicBezTo>
                  <a:pt x="12073240" y="2420083"/>
                  <a:pt x="12085594" y="2432862"/>
                  <a:pt x="12073240" y="2445216"/>
                </a:cubicBezTo>
                <a:cubicBezTo>
                  <a:pt x="12098374" y="2445216"/>
                  <a:pt x="12123934" y="2420083"/>
                  <a:pt x="12161847" y="2432437"/>
                </a:cubicBezTo>
                <a:cubicBezTo>
                  <a:pt x="12149067" y="2445216"/>
                  <a:pt x="12149067" y="2445216"/>
                  <a:pt x="12149067" y="2445216"/>
                </a:cubicBezTo>
                <a:cubicBezTo>
                  <a:pt x="12161847" y="2445216"/>
                  <a:pt x="12161847" y="2445216"/>
                  <a:pt x="12161847" y="2445216"/>
                </a:cubicBezTo>
                <a:cubicBezTo>
                  <a:pt x="12161847" y="2445216"/>
                  <a:pt x="12161847" y="2445216"/>
                  <a:pt x="12174627" y="2445216"/>
                </a:cubicBezTo>
                <a:cubicBezTo>
                  <a:pt x="12187407" y="2457996"/>
                  <a:pt x="12187407" y="2457996"/>
                  <a:pt x="12187407" y="2457996"/>
                </a:cubicBezTo>
                <a:cubicBezTo>
                  <a:pt x="12187407" y="2445216"/>
                  <a:pt x="12187407" y="2445216"/>
                  <a:pt x="12187407" y="2445216"/>
                </a:cubicBezTo>
                <a:cubicBezTo>
                  <a:pt x="12175905" y="2451180"/>
                  <a:pt x="12163125" y="2426047"/>
                  <a:pt x="12150346" y="2426047"/>
                </a:cubicBezTo>
                <a:lnTo>
                  <a:pt x="12150346" y="2426047"/>
                </a:lnTo>
                <a:close/>
                <a:moveTo>
                  <a:pt x="86996" y="1620914"/>
                </a:moveTo>
                <a:cubicBezTo>
                  <a:pt x="86996" y="1620914"/>
                  <a:pt x="86996" y="1620914"/>
                  <a:pt x="86996" y="1633694"/>
                </a:cubicBezTo>
                <a:cubicBezTo>
                  <a:pt x="74216" y="1633694"/>
                  <a:pt x="74216" y="1633694"/>
                  <a:pt x="74216" y="1633694"/>
                </a:cubicBezTo>
                <a:cubicBezTo>
                  <a:pt x="61437" y="1620914"/>
                  <a:pt x="74216" y="1595781"/>
                  <a:pt x="86996" y="1595781"/>
                </a:cubicBezTo>
                <a:cubicBezTo>
                  <a:pt x="86996" y="1608135"/>
                  <a:pt x="74642" y="1608135"/>
                  <a:pt x="86996" y="1620914"/>
                </a:cubicBezTo>
                <a:lnTo>
                  <a:pt x="86996" y="1620914"/>
                </a:lnTo>
                <a:close/>
                <a:moveTo>
                  <a:pt x="668907" y="1004072"/>
                </a:moveTo>
                <a:cubicBezTo>
                  <a:pt x="681687" y="991292"/>
                  <a:pt x="681687" y="991292"/>
                  <a:pt x="681687" y="991292"/>
                </a:cubicBezTo>
                <a:cubicBezTo>
                  <a:pt x="694466" y="991292"/>
                  <a:pt x="694466" y="991292"/>
                  <a:pt x="694466" y="991292"/>
                </a:cubicBezTo>
                <a:lnTo>
                  <a:pt x="668907" y="1004072"/>
                </a:lnTo>
                <a:lnTo>
                  <a:pt x="668907" y="1004072"/>
                </a:lnTo>
                <a:lnTo>
                  <a:pt x="668907" y="1004072"/>
                </a:lnTo>
                <a:close/>
                <a:moveTo>
                  <a:pt x="3197618" y="1167655"/>
                </a:moveTo>
                <a:cubicBezTo>
                  <a:pt x="3210398" y="1167655"/>
                  <a:pt x="3210398" y="1167655"/>
                  <a:pt x="3210398" y="1167655"/>
                </a:cubicBezTo>
                <a:cubicBezTo>
                  <a:pt x="3197618" y="1192789"/>
                  <a:pt x="3197618" y="1167655"/>
                  <a:pt x="3172484" y="1167655"/>
                </a:cubicBezTo>
                <a:cubicBezTo>
                  <a:pt x="3172484" y="1154875"/>
                  <a:pt x="3159704" y="1154875"/>
                  <a:pt x="3172484" y="1142521"/>
                </a:cubicBezTo>
                <a:cubicBezTo>
                  <a:pt x="3185264" y="1155301"/>
                  <a:pt x="3210398" y="1142521"/>
                  <a:pt x="3223178" y="1142521"/>
                </a:cubicBezTo>
                <a:cubicBezTo>
                  <a:pt x="3210398" y="1154875"/>
                  <a:pt x="3210398" y="1167655"/>
                  <a:pt x="3197618" y="1167655"/>
                </a:cubicBezTo>
                <a:lnTo>
                  <a:pt x="3197618" y="1167655"/>
                </a:lnTo>
                <a:close/>
                <a:moveTo>
                  <a:pt x="731954" y="1394285"/>
                </a:moveTo>
                <a:cubicBezTo>
                  <a:pt x="694040" y="1394285"/>
                  <a:pt x="694040" y="1394285"/>
                  <a:pt x="694040" y="1394285"/>
                </a:cubicBezTo>
                <a:cubicBezTo>
                  <a:pt x="731954" y="1381505"/>
                  <a:pt x="731954" y="1381505"/>
                  <a:pt x="731954" y="1381505"/>
                </a:cubicBezTo>
                <a:lnTo>
                  <a:pt x="731954" y="1394285"/>
                </a:lnTo>
                <a:lnTo>
                  <a:pt x="731954" y="1394285"/>
                </a:lnTo>
                <a:lnTo>
                  <a:pt x="731954" y="1394285"/>
                </a:lnTo>
                <a:close/>
                <a:moveTo>
                  <a:pt x="782648" y="2476314"/>
                </a:moveTo>
                <a:cubicBezTo>
                  <a:pt x="782648" y="2476314"/>
                  <a:pt x="769868" y="2463534"/>
                  <a:pt x="757514" y="2463534"/>
                </a:cubicBezTo>
                <a:cubicBezTo>
                  <a:pt x="745160" y="2463534"/>
                  <a:pt x="744734" y="2463534"/>
                  <a:pt x="744734" y="2463534"/>
                </a:cubicBezTo>
                <a:cubicBezTo>
                  <a:pt x="744734" y="2450754"/>
                  <a:pt x="769868" y="2438400"/>
                  <a:pt x="769868" y="2450754"/>
                </a:cubicBezTo>
                <a:cubicBezTo>
                  <a:pt x="757514" y="2463960"/>
                  <a:pt x="795427" y="2463960"/>
                  <a:pt x="782648" y="2476314"/>
                </a:cubicBezTo>
                <a:lnTo>
                  <a:pt x="782648" y="2476314"/>
                </a:lnTo>
                <a:close/>
                <a:moveTo>
                  <a:pt x="769868" y="2187063"/>
                </a:moveTo>
                <a:cubicBezTo>
                  <a:pt x="757088" y="2187063"/>
                  <a:pt x="757088" y="2187063"/>
                  <a:pt x="757088" y="2187063"/>
                </a:cubicBezTo>
                <a:cubicBezTo>
                  <a:pt x="757088" y="2187063"/>
                  <a:pt x="757088" y="2174283"/>
                  <a:pt x="769868" y="2161929"/>
                </a:cubicBezTo>
                <a:cubicBezTo>
                  <a:pt x="769868" y="2174283"/>
                  <a:pt x="769868" y="2174283"/>
                  <a:pt x="769868" y="2187063"/>
                </a:cubicBezTo>
                <a:lnTo>
                  <a:pt x="769868" y="2187063"/>
                </a:lnTo>
                <a:close/>
                <a:moveTo>
                  <a:pt x="769868" y="2098882"/>
                </a:moveTo>
                <a:cubicBezTo>
                  <a:pt x="769868" y="2086102"/>
                  <a:pt x="769868" y="2073748"/>
                  <a:pt x="757088" y="2073748"/>
                </a:cubicBezTo>
                <a:lnTo>
                  <a:pt x="757088" y="2073748"/>
                </a:lnTo>
                <a:cubicBezTo>
                  <a:pt x="744308" y="2073748"/>
                  <a:pt x="744308" y="2073748"/>
                  <a:pt x="744308" y="2073748"/>
                </a:cubicBezTo>
                <a:lnTo>
                  <a:pt x="757088" y="2073748"/>
                </a:lnTo>
                <a:cubicBezTo>
                  <a:pt x="757088" y="2048614"/>
                  <a:pt x="757088" y="2048614"/>
                  <a:pt x="757088" y="2048614"/>
                </a:cubicBezTo>
                <a:cubicBezTo>
                  <a:pt x="757088" y="2061394"/>
                  <a:pt x="769868" y="2061394"/>
                  <a:pt x="769868" y="2061394"/>
                </a:cubicBezTo>
                <a:cubicBezTo>
                  <a:pt x="769868" y="2036260"/>
                  <a:pt x="769868" y="2036260"/>
                  <a:pt x="769868" y="2036260"/>
                </a:cubicBezTo>
                <a:cubicBezTo>
                  <a:pt x="807781" y="2048614"/>
                  <a:pt x="769868" y="2073748"/>
                  <a:pt x="769868" y="2098882"/>
                </a:cubicBezTo>
                <a:lnTo>
                  <a:pt x="769868" y="2098882"/>
                </a:lnTo>
                <a:close/>
                <a:moveTo>
                  <a:pt x="807781" y="2589629"/>
                </a:moveTo>
                <a:lnTo>
                  <a:pt x="807781" y="2589629"/>
                </a:lnTo>
                <a:lnTo>
                  <a:pt x="807781" y="2589629"/>
                </a:lnTo>
                <a:lnTo>
                  <a:pt x="807781" y="2589629"/>
                </a:lnTo>
                <a:cubicBezTo>
                  <a:pt x="795001" y="2576849"/>
                  <a:pt x="795001" y="2576849"/>
                  <a:pt x="795001" y="2576849"/>
                </a:cubicBezTo>
                <a:cubicBezTo>
                  <a:pt x="807781" y="2576849"/>
                  <a:pt x="795001" y="2564069"/>
                  <a:pt x="795001" y="2564069"/>
                </a:cubicBezTo>
                <a:cubicBezTo>
                  <a:pt x="807781" y="2551289"/>
                  <a:pt x="807781" y="2576849"/>
                  <a:pt x="807781" y="2576849"/>
                </a:cubicBezTo>
                <a:lnTo>
                  <a:pt x="807781" y="2589629"/>
                </a:lnTo>
                <a:lnTo>
                  <a:pt x="807781" y="2589629"/>
                </a:lnTo>
                <a:lnTo>
                  <a:pt x="807781" y="2589629"/>
                </a:lnTo>
                <a:close/>
                <a:moveTo>
                  <a:pt x="3210398" y="2350645"/>
                </a:moveTo>
                <a:lnTo>
                  <a:pt x="3210398" y="2350645"/>
                </a:lnTo>
                <a:lnTo>
                  <a:pt x="3210398" y="2350645"/>
                </a:lnTo>
                <a:lnTo>
                  <a:pt x="3210398" y="2337865"/>
                </a:lnTo>
                <a:cubicBezTo>
                  <a:pt x="3223178" y="2337865"/>
                  <a:pt x="3223178" y="2337865"/>
                  <a:pt x="3223178" y="2337865"/>
                </a:cubicBezTo>
                <a:cubicBezTo>
                  <a:pt x="3210398" y="2350645"/>
                  <a:pt x="3210398" y="2350645"/>
                  <a:pt x="3210398" y="2350645"/>
                </a:cubicBezTo>
                <a:lnTo>
                  <a:pt x="3210398" y="2350645"/>
                </a:lnTo>
                <a:cubicBezTo>
                  <a:pt x="3223178" y="2350645"/>
                  <a:pt x="3223178" y="2363425"/>
                  <a:pt x="3235531" y="2350645"/>
                </a:cubicBezTo>
                <a:cubicBezTo>
                  <a:pt x="3235531" y="2350645"/>
                  <a:pt x="3248311" y="2350645"/>
                  <a:pt x="3235531" y="2363425"/>
                </a:cubicBezTo>
                <a:cubicBezTo>
                  <a:pt x="3210398" y="2363425"/>
                  <a:pt x="3210398" y="2363425"/>
                  <a:pt x="3210398" y="2363425"/>
                </a:cubicBezTo>
                <a:cubicBezTo>
                  <a:pt x="3223178" y="2363425"/>
                  <a:pt x="3210398" y="2350645"/>
                  <a:pt x="3210398" y="2350645"/>
                </a:cubicBezTo>
                <a:lnTo>
                  <a:pt x="3210398" y="2350645"/>
                </a:lnTo>
                <a:close/>
                <a:moveTo>
                  <a:pt x="3197618" y="2337865"/>
                </a:moveTo>
                <a:cubicBezTo>
                  <a:pt x="3197618" y="2337865"/>
                  <a:pt x="3172484" y="2337865"/>
                  <a:pt x="3172484" y="2325086"/>
                </a:cubicBezTo>
                <a:cubicBezTo>
                  <a:pt x="3172484" y="2312306"/>
                  <a:pt x="3172484" y="2312306"/>
                  <a:pt x="3172484" y="2312306"/>
                </a:cubicBezTo>
                <a:cubicBezTo>
                  <a:pt x="3185264" y="2325511"/>
                  <a:pt x="3185264" y="2325511"/>
                  <a:pt x="3197618" y="2337865"/>
                </a:cubicBezTo>
                <a:lnTo>
                  <a:pt x="3197618" y="2337865"/>
                </a:lnTo>
                <a:close/>
                <a:moveTo>
                  <a:pt x="2894309" y="2061394"/>
                </a:moveTo>
                <a:cubicBezTo>
                  <a:pt x="2894309" y="2061394"/>
                  <a:pt x="2894309" y="2061394"/>
                  <a:pt x="2894309" y="2074174"/>
                </a:cubicBezTo>
                <a:cubicBezTo>
                  <a:pt x="2919442" y="2061394"/>
                  <a:pt x="2945002" y="2086954"/>
                  <a:pt x="2957356" y="2099308"/>
                </a:cubicBezTo>
                <a:cubicBezTo>
                  <a:pt x="2970136" y="2086528"/>
                  <a:pt x="2970136" y="2086528"/>
                  <a:pt x="2970136" y="2086528"/>
                </a:cubicBezTo>
                <a:cubicBezTo>
                  <a:pt x="2970136" y="2099308"/>
                  <a:pt x="2957356" y="2099308"/>
                  <a:pt x="2957356" y="2111662"/>
                </a:cubicBezTo>
                <a:cubicBezTo>
                  <a:pt x="2970136" y="2111662"/>
                  <a:pt x="2982490" y="2098882"/>
                  <a:pt x="2982490" y="2111662"/>
                </a:cubicBezTo>
                <a:cubicBezTo>
                  <a:pt x="2982490" y="2124441"/>
                  <a:pt x="2982490" y="2124441"/>
                  <a:pt x="2982490" y="2124441"/>
                </a:cubicBezTo>
                <a:cubicBezTo>
                  <a:pt x="2982490" y="2111662"/>
                  <a:pt x="2969710" y="2111662"/>
                  <a:pt x="2957356" y="2124441"/>
                </a:cubicBezTo>
                <a:cubicBezTo>
                  <a:pt x="2957356" y="2149575"/>
                  <a:pt x="3008050" y="2137221"/>
                  <a:pt x="2995270" y="2149575"/>
                </a:cubicBezTo>
                <a:cubicBezTo>
                  <a:pt x="3033183" y="2174709"/>
                  <a:pt x="3033183" y="2174709"/>
                  <a:pt x="3033183" y="2174709"/>
                </a:cubicBezTo>
                <a:cubicBezTo>
                  <a:pt x="3020404" y="2174709"/>
                  <a:pt x="3020404" y="2174709"/>
                  <a:pt x="3020404" y="2174709"/>
                </a:cubicBezTo>
                <a:cubicBezTo>
                  <a:pt x="3033183" y="2174709"/>
                  <a:pt x="3058317" y="2174709"/>
                  <a:pt x="3058317" y="2187489"/>
                </a:cubicBezTo>
                <a:cubicBezTo>
                  <a:pt x="3071097" y="2200269"/>
                  <a:pt x="3058317" y="2212623"/>
                  <a:pt x="3058317" y="2225402"/>
                </a:cubicBezTo>
                <a:cubicBezTo>
                  <a:pt x="3083451" y="2225402"/>
                  <a:pt x="3096231" y="2238182"/>
                  <a:pt x="3121365" y="2250536"/>
                </a:cubicBezTo>
                <a:cubicBezTo>
                  <a:pt x="3096231" y="2275670"/>
                  <a:pt x="3146498" y="2263316"/>
                  <a:pt x="3146498" y="2288450"/>
                </a:cubicBezTo>
                <a:cubicBezTo>
                  <a:pt x="3159278" y="2288450"/>
                  <a:pt x="3171632" y="2301230"/>
                  <a:pt x="3171632" y="2313584"/>
                </a:cubicBezTo>
                <a:lnTo>
                  <a:pt x="3158852" y="2313584"/>
                </a:lnTo>
                <a:cubicBezTo>
                  <a:pt x="3146072" y="2313584"/>
                  <a:pt x="3133719" y="2300804"/>
                  <a:pt x="3133719" y="2313584"/>
                </a:cubicBezTo>
                <a:cubicBezTo>
                  <a:pt x="3146498" y="2326363"/>
                  <a:pt x="3146498" y="2326363"/>
                  <a:pt x="3146498" y="2326363"/>
                </a:cubicBezTo>
                <a:cubicBezTo>
                  <a:pt x="3121365" y="2326363"/>
                  <a:pt x="3121365" y="2326363"/>
                  <a:pt x="3121365" y="2326363"/>
                </a:cubicBezTo>
                <a:lnTo>
                  <a:pt x="3121365" y="2326363"/>
                </a:lnTo>
                <a:cubicBezTo>
                  <a:pt x="3083451" y="2301230"/>
                  <a:pt x="3083451" y="2301230"/>
                  <a:pt x="3083451" y="2301230"/>
                </a:cubicBezTo>
                <a:cubicBezTo>
                  <a:pt x="3070671" y="2301230"/>
                  <a:pt x="3083451" y="2314010"/>
                  <a:pt x="3083451" y="2314010"/>
                </a:cubicBezTo>
                <a:cubicBezTo>
                  <a:pt x="3070671" y="2301230"/>
                  <a:pt x="3070671" y="2301230"/>
                  <a:pt x="3083451" y="2288876"/>
                </a:cubicBezTo>
                <a:cubicBezTo>
                  <a:pt x="3083451" y="2276096"/>
                  <a:pt x="3045537" y="2288876"/>
                  <a:pt x="3045537" y="2276096"/>
                </a:cubicBezTo>
                <a:cubicBezTo>
                  <a:pt x="3058317" y="2276096"/>
                  <a:pt x="3045537" y="2263316"/>
                  <a:pt x="3032758" y="2263316"/>
                </a:cubicBezTo>
                <a:cubicBezTo>
                  <a:pt x="3019978" y="2250536"/>
                  <a:pt x="2994844" y="2238182"/>
                  <a:pt x="3019978" y="2238182"/>
                </a:cubicBezTo>
                <a:cubicBezTo>
                  <a:pt x="3007198" y="2225402"/>
                  <a:pt x="2994844" y="2225402"/>
                  <a:pt x="2982064" y="2225402"/>
                </a:cubicBezTo>
                <a:cubicBezTo>
                  <a:pt x="2994844" y="2212623"/>
                  <a:pt x="2994844" y="2212623"/>
                  <a:pt x="2994844" y="2212623"/>
                </a:cubicBezTo>
                <a:cubicBezTo>
                  <a:pt x="2969710" y="2199843"/>
                  <a:pt x="2969710" y="2199843"/>
                  <a:pt x="2969710" y="2199843"/>
                </a:cubicBezTo>
                <a:cubicBezTo>
                  <a:pt x="2969710" y="2199843"/>
                  <a:pt x="2969710" y="2199843"/>
                  <a:pt x="2969710" y="2187063"/>
                </a:cubicBezTo>
                <a:cubicBezTo>
                  <a:pt x="2956930" y="2187063"/>
                  <a:pt x="2982490" y="2174283"/>
                  <a:pt x="2956930" y="2174283"/>
                </a:cubicBezTo>
                <a:lnTo>
                  <a:pt x="2944150" y="2174283"/>
                </a:lnTo>
                <a:lnTo>
                  <a:pt x="2956930" y="2174283"/>
                </a:lnTo>
                <a:cubicBezTo>
                  <a:pt x="2956930" y="2161503"/>
                  <a:pt x="2931796" y="2161503"/>
                  <a:pt x="2919017" y="2161503"/>
                </a:cubicBezTo>
                <a:cubicBezTo>
                  <a:pt x="2906237" y="2161503"/>
                  <a:pt x="2906237" y="2161503"/>
                  <a:pt x="2906237" y="2161503"/>
                </a:cubicBezTo>
                <a:cubicBezTo>
                  <a:pt x="2906237" y="2148723"/>
                  <a:pt x="2931371" y="2123590"/>
                  <a:pt x="2906237" y="2123590"/>
                </a:cubicBezTo>
                <a:cubicBezTo>
                  <a:pt x="2893457" y="2136369"/>
                  <a:pt x="2893457" y="2136369"/>
                  <a:pt x="2893457" y="2136369"/>
                </a:cubicBezTo>
                <a:cubicBezTo>
                  <a:pt x="2893457" y="2123590"/>
                  <a:pt x="2880677" y="2111236"/>
                  <a:pt x="2880677" y="2111236"/>
                </a:cubicBezTo>
                <a:cubicBezTo>
                  <a:pt x="2829983" y="2098456"/>
                  <a:pt x="2829983" y="2098456"/>
                  <a:pt x="2829983" y="2098456"/>
                </a:cubicBezTo>
                <a:cubicBezTo>
                  <a:pt x="2855117" y="2085676"/>
                  <a:pt x="2855117" y="2085676"/>
                  <a:pt x="2855117" y="2085676"/>
                </a:cubicBezTo>
                <a:cubicBezTo>
                  <a:pt x="2855117" y="2098456"/>
                  <a:pt x="2855117" y="2098456"/>
                  <a:pt x="2855117" y="2098456"/>
                </a:cubicBezTo>
                <a:cubicBezTo>
                  <a:pt x="2880251" y="2073322"/>
                  <a:pt x="2804424" y="2085676"/>
                  <a:pt x="2804424" y="2073322"/>
                </a:cubicBezTo>
                <a:cubicBezTo>
                  <a:pt x="2817203" y="2048188"/>
                  <a:pt x="2817203" y="2048188"/>
                  <a:pt x="2817203" y="2048188"/>
                </a:cubicBezTo>
                <a:cubicBezTo>
                  <a:pt x="2842337" y="2060968"/>
                  <a:pt x="2842337" y="2060968"/>
                  <a:pt x="2842337" y="2060968"/>
                </a:cubicBezTo>
                <a:cubicBezTo>
                  <a:pt x="2829557" y="2048188"/>
                  <a:pt x="2829557" y="2048188"/>
                  <a:pt x="2829557" y="2048188"/>
                </a:cubicBezTo>
                <a:cubicBezTo>
                  <a:pt x="2869175" y="2035834"/>
                  <a:pt x="2869175" y="2073748"/>
                  <a:pt x="2894309" y="2061394"/>
                </a:cubicBezTo>
                <a:lnTo>
                  <a:pt x="2894309" y="2061394"/>
                </a:lnTo>
                <a:close/>
                <a:moveTo>
                  <a:pt x="2742654" y="1344017"/>
                </a:moveTo>
                <a:lnTo>
                  <a:pt x="2742654" y="1344017"/>
                </a:lnTo>
                <a:lnTo>
                  <a:pt x="2742654" y="1344017"/>
                </a:lnTo>
                <a:lnTo>
                  <a:pt x="2742654" y="1344017"/>
                </a:lnTo>
                <a:cubicBezTo>
                  <a:pt x="2729874" y="1369151"/>
                  <a:pt x="2818482" y="1369151"/>
                  <a:pt x="2780568" y="1394285"/>
                </a:cubicBezTo>
                <a:cubicBezTo>
                  <a:pt x="2742654" y="1394285"/>
                  <a:pt x="2729874" y="1356371"/>
                  <a:pt x="2704741" y="1369151"/>
                </a:cubicBezTo>
                <a:cubicBezTo>
                  <a:pt x="2704741" y="1356371"/>
                  <a:pt x="2729874" y="1356371"/>
                  <a:pt x="2742654" y="1344017"/>
                </a:cubicBezTo>
                <a:lnTo>
                  <a:pt x="2742654" y="1344017"/>
                </a:lnTo>
                <a:close/>
                <a:moveTo>
                  <a:pt x="2704741" y="1872252"/>
                </a:moveTo>
                <a:cubicBezTo>
                  <a:pt x="2679607" y="1910166"/>
                  <a:pt x="2679607" y="1910166"/>
                  <a:pt x="2679607" y="1910166"/>
                </a:cubicBezTo>
                <a:cubicBezTo>
                  <a:pt x="2742654" y="1910166"/>
                  <a:pt x="2679607" y="1948079"/>
                  <a:pt x="2730300" y="1960433"/>
                </a:cubicBezTo>
                <a:lnTo>
                  <a:pt x="2730300" y="1960433"/>
                </a:lnTo>
                <a:cubicBezTo>
                  <a:pt x="2743080" y="1973213"/>
                  <a:pt x="2743080" y="1973213"/>
                  <a:pt x="2743080" y="1973213"/>
                </a:cubicBezTo>
                <a:cubicBezTo>
                  <a:pt x="2755860" y="1960433"/>
                  <a:pt x="2755860" y="1985993"/>
                  <a:pt x="2768214" y="1985993"/>
                </a:cubicBezTo>
                <a:lnTo>
                  <a:pt x="2768214" y="1985993"/>
                </a:lnTo>
                <a:cubicBezTo>
                  <a:pt x="2780994" y="1998773"/>
                  <a:pt x="2793348" y="1998773"/>
                  <a:pt x="2793348" y="2011126"/>
                </a:cubicBezTo>
                <a:cubicBezTo>
                  <a:pt x="2793348" y="2023906"/>
                  <a:pt x="2793348" y="2023906"/>
                  <a:pt x="2793348" y="2023906"/>
                </a:cubicBezTo>
                <a:cubicBezTo>
                  <a:pt x="2806128" y="2023906"/>
                  <a:pt x="2818482" y="2036686"/>
                  <a:pt x="2818482" y="2049040"/>
                </a:cubicBezTo>
                <a:cubicBezTo>
                  <a:pt x="2805702" y="2049040"/>
                  <a:pt x="2805702" y="2049040"/>
                  <a:pt x="2805702" y="2049040"/>
                </a:cubicBezTo>
                <a:lnTo>
                  <a:pt x="2805702" y="2049040"/>
                </a:lnTo>
                <a:cubicBezTo>
                  <a:pt x="2780568" y="2049040"/>
                  <a:pt x="2780568" y="2049040"/>
                  <a:pt x="2780568" y="2049040"/>
                </a:cubicBezTo>
                <a:cubicBezTo>
                  <a:pt x="2780568" y="2036260"/>
                  <a:pt x="2780568" y="2036260"/>
                  <a:pt x="2780568" y="2036260"/>
                </a:cubicBezTo>
                <a:cubicBezTo>
                  <a:pt x="2767788" y="2023480"/>
                  <a:pt x="2742654" y="2011126"/>
                  <a:pt x="2729874" y="1985993"/>
                </a:cubicBezTo>
                <a:lnTo>
                  <a:pt x="2742654" y="1985993"/>
                </a:lnTo>
                <a:cubicBezTo>
                  <a:pt x="2742654" y="1985993"/>
                  <a:pt x="2717521" y="1985993"/>
                  <a:pt x="2717521" y="1973213"/>
                </a:cubicBezTo>
                <a:cubicBezTo>
                  <a:pt x="2704741" y="1960433"/>
                  <a:pt x="2704741" y="1960433"/>
                  <a:pt x="2692387" y="1960433"/>
                </a:cubicBezTo>
                <a:cubicBezTo>
                  <a:pt x="2705167" y="1947653"/>
                  <a:pt x="2679607" y="1922519"/>
                  <a:pt x="2667253" y="1910166"/>
                </a:cubicBezTo>
                <a:cubicBezTo>
                  <a:pt x="2604206" y="1897386"/>
                  <a:pt x="2642119" y="1847118"/>
                  <a:pt x="2604206" y="1821984"/>
                </a:cubicBezTo>
                <a:cubicBezTo>
                  <a:pt x="2579072" y="1834764"/>
                  <a:pt x="2579072" y="1809204"/>
                  <a:pt x="2566292" y="1809204"/>
                </a:cubicBezTo>
                <a:cubicBezTo>
                  <a:pt x="2579072" y="1796425"/>
                  <a:pt x="2566292" y="1784071"/>
                  <a:pt x="2553512" y="1771291"/>
                </a:cubicBezTo>
                <a:cubicBezTo>
                  <a:pt x="2528378" y="1771291"/>
                  <a:pt x="2528378" y="1771291"/>
                  <a:pt x="2528378" y="1771291"/>
                </a:cubicBezTo>
                <a:cubicBezTo>
                  <a:pt x="2553512" y="1758511"/>
                  <a:pt x="2553512" y="1758511"/>
                  <a:pt x="2553512" y="1758511"/>
                </a:cubicBezTo>
                <a:cubicBezTo>
                  <a:pt x="2528378" y="1745731"/>
                  <a:pt x="2528378" y="1745731"/>
                  <a:pt x="2528378" y="1745731"/>
                </a:cubicBezTo>
                <a:cubicBezTo>
                  <a:pt x="2579072" y="1758511"/>
                  <a:pt x="2579072" y="1795999"/>
                  <a:pt x="2629339" y="1808778"/>
                </a:cubicBezTo>
                <a:lnTo>
                  <a:pt x="2616560" y="1821558"/>
                </a:lnTo>
                <a:cubicBezTo>
                  <a:pt x="2629339" y="1834338"/>
                  <a:pt x="2629339" y="1834338"/>
                  <a:pt x="2641693" y="1821558"/>
                </a:cubicBezTo>
                <a:cubicBezTo>
                  <a:pt x="2616560" y="1834338"/>
                  <a:pt x="2666827" y="1859472"/>
                  <a:pt x="2666827" y="1871826"/>
                </a:cubicBezTo>
                <a:cubicBezTo>
                  <a:pt x="2679181" y="1872252"/>
                  <a:pt x="2691961" y="1885032"/>
                  <a:pt x="2704741" y="1872252"/>
                </a:cubicBezTo>
                <a:lnTo>
                  <a:pt x="2704741" y="1872252"/>
                </a:lnTo>
                <a:close/>
                <a:moveTo>
                  <a:pt x="2160744" y="1154875"/>
                </a:moveTo>
                <a:cubicBezTo>
                  <a:pt x="2160744" y="1142095"/>
                  <a:pt x="2173524" y="1154875"/>
                  <a:pt x="2185878" y="1154875"/>
                </a:cubicBezTo>
                <a:cubicBezTo>
                  <a:pt x="2198658" y="1154875"/>
                  <a:pt x="2198658" y="1167655"/>
                  <a:pt x="2198658" y="1180009"/>
                </a:cubicBezTo>
                <a:cubicBezTo>
                  <a:pt x="2185878" y="1154875"/>
                  <a:pt x="2147964" y="1167229"/>
                  <a:pt x="2122830" y="1154875"/>
                </a:cubicBezTo>
                <a:cubicBezTo>
                  <a:pt x="2122830" y="1167655"/>
                  <a:pt x="2122830" y="1167655"/>
                  <a:pt x="2122830" y="1167655"/>
                </a:cubicBezTo>
                <a:cubicBezTo>
                  <a:pt x="2110051" y="1167655"/>
                  <a:pt x="2084917" y="1154875"/>
                  <a:pt x="2072137" y="1154875"/>
                </a:cubicBezTo>
                <a:cubicBezTo>
                  <a:pt x="2084917" y="1142095"/>
                  <a:pt x="2072137" y="1142095"/>
                  <a:pt x="2059357" y="1142095"/>
                </a:cubicBezTo>
                <a:lnTo>
                  <a:pt x="2059357" y="1142095"/>
                </a:lnTo>
                <a:cubicBezTo>
                  <a:pt x="2084917" y="1117387"/>
                  <a:pt x="2122830" y="1154875"/>
                  <a:pt x="2160744" y="1154875"/>
                </a:cubicBezTo>
                <a:lnTo>
                  <a:pt x="2160744" y="1154875"/>
                </a:lnTo>
                <a:close/>
                <a:moveTo>
                  <a:pt x="2034649" y="1431772"/>
                </a:moveTo>
                <a:cubicBezTo>
                  <a:pt x="2034649" y="1431772"/>
                  <a:pt x="2034649" y="1431772"/>
                  <a:pt x="2034649" y="1418992"/>
                </a:cubicBezTo>
                <a:cubicBezTo>
                  <a:pt x="2059783" y="1444126"/>
                  <a:pt x="2085343" y="1444126"/>
                  <a:pt x="2110477" y="1456906"/>
                </a:cubicBezTo>
                <a:cubicBezTo>
                  <a:pt x="2123256" y="1444126"/>
                  <a:pt x="2123256" y="1444126"/>
                  <a:pt x="2123256" y="1444126"/>
                </a:cubicBezTo>
                <a:cubicBezTo>
                  <a:pt x="2148390" y="1456906"/>
                  <a:pt x="2148390" y="1456906"/>
                  <a:pt x="2148390" y="1456906"/>
                </a:cubicBezTo>
                <a:cubicBezTo>
                  <a:pt x="2148390" y="1444126"/>
                  <a:pt x="2135610" y="1444126"/>
                  <a:pt x="2123256" y="1444126"/>
                </a:cubicBezTo>
                <a:cubicBezTo>
                  <a:pt x="2136036" y="1456906"/>
                  <a:pt x="2148390" y="1456906"/>
                  <a:pt x="2161170" y="1456906"/>
                </a:cubicBezTo>
                <a:lnTo>
                  <a:pt x="2161170" y="1469686"/>
                </a:lnTo>
                <a:cubicBezTo>
                  <a:pt x="2186304" y="1482466"/>
                  <a:pt x="2224218" y="1469686"/>
                  <a:pt x="2249777" y="1494820"/>
                </a:cubicBezTo>
                <a:cubicBezTo>
                  <a:pt x="2274911" y="1494820"/>
                  <a:pt x="2274911" y="1494820"/>
                  <a:pt x="2274911" y="1494820"/>
                </a:cubicBezTo>
                <a:cubicBezTo>
                  <a:pt x="2274911" y="1494820"/>
                  <a:pt x="2274911" y="1494820"/>
                  <a:pt x="2262131" y="1494820"/>
                </a:cubicBezTo>
                <a:cubicBezTo>
                  <a:pt x="2300045" y="1519953"/>
                  <a:pt x="2350738" y="1519953"/>
                  <a:pt x="2375872" y="1532733"/>
                </a:cubicBezTo>
                <a:lnTo>
                  <a:pt x="2401006" y="1532733"/>
                </a:lnTo>
                <a:cubicBezTo>
                  <a:pt x="2401006" y="1545513"/>
                  <a:pt x="2401006" y="1545513"/>
                  <a:pt x="2401006" y="1545513"/>
                </a:cubicBezTo>
                <a:cubicBezTo>
                  <a:pt x="2401006" y="1558293"/>
                  <a:pt x="2413786" y="1545513"/>
                  <a:pt x="2413786" y="1558293"/>
                </a:cubicBezTo>
                <a:cubicBezTo>
                  <a:pt x="2413786" y="1571073"/>
                  <a:pt x="2438919" y="1558293"/>
                  <a:pt x="2451699" y="1571073"/>
                </a:cubicBezTo>
                <a:cubicBezTo>
                  <a:pt x="2464479" y="1596207"/>
                  <a:pt x="2502393" y="1583853"/>
                  <a:pt x="2514746" y="1608986"/>
                </a:cubicBezTo>
                <a:cubicBezTo>
                  <a:pt x="2539880" y="1621766"/>
                  <a:pt x="2565440" y="1634120"/>
                  <a:pt x="2565440" y="1659254"/>
                </a:cubicBezTo>
                <a:cubicBezTo>
                  <a:pt x="2578220" y="1659254"/>
                  <a:pt x="2590574" y="1672034"/>
                  <a:pt x="2616134" y="1672034"/>
                </a:cubicBezTo>
                <a:cubicBezTo>
                  <a:pt x="2603354" y="1672034"/>
                  <a:pt x="2603354" y="1684814"/>
                  <a:pt x="2603354" y="1684814"/>
                </a:cubicBezTo>
                <a:cubicBezTo>
                  <a:pt x="2628487" y="1722727"/>
                  <a:pt x="2628487" y="1760215"/>
                  <a:pt x="2679181" y="1785349"/>
                </a:cubicBezTo>
                <a:cubicBezTo>
                  <a:pt x="2666401" y="1785349"/>
                  <a:pt x="2654047" y="1785349"/>
                  <a:pt x="2654047" y="1785349"/>
                </a:cubicBezTo>
                <a:cubicBezTo>
                  <a:pt x="2654047" y="1772569"/>
                  <a:pt x="2641267" y="1772569"/>
                  <a:pt x="2641267" y="1772569"/>
                </a:cubicBezTo>
                <a:cubicBezTo>
                  <a:pt x="2641267" y="1759789"/>
                  <a:pt x="2628487" y="1772569"/>
                  <a:pt x="2616134" y="1759789"/>
                </a:cubicBezTo>
                <a:cubicBezTo>
                  <a:pt x="2628914" y="1759789"/>
                  <a:pt x="2628914" y="1747009"/>
                  <a:pt x="2628914" y="1747009"/>
                </a:cubicBezTo>
                <a:cubicBezTo>
                  <a:pt x="2616134" y="1747009"/>
                  <a:pt x="2603780" y="1734229"/>
                  <a:pt x="2603780" y="1734229"/>
                </a:cubicBezTo>
                <a:lnTo>
                  <a:pt x="2603780" y="1734229"/>
                </a:lnTo>
                <a:cubicBezTo>
                  <a:pt x="2591000" y="1747009"/>
                  <a:pt x="2591000" y="1747009"/>
                  <a:pt x="2591000" y="1734229"/>
                </a:cubicBezTo>
                <a:cubicBezTo>
                  <a:pt x="2591000" y="1747009"/>
                  <a:pt x="2578220" y="1747009"/>
                  <a:pt x="2578220" y="1747009"/>
                </a:cubicBezTo>
                <a:cubicBezTo>
                  <a:pt x="2578220" y="1734229"/>
                  <a:pt x="2578220" y="1734229"/>
                  <a:pt x="2578220" y="1734229"/>
                </a:cubicBezTo>
                <a:cubicBezTo>
                  <a:pt x="2591000" y="1734229"/>
                  <a:pt x="2591000" y="1734229"/>
                  <a:pt x="2591000" y="1734229"/>
                </a:cubicBezTo>
                <a:cubicBezTo>
                  <a:pt x="2591000" y="1734229"/>
                  <a:pt x="2591000" y="1734229"/>
                  <a:pt x="2603780" y="1734229"/>
                </a:cubicBezTo>
                <a:lnTo>
                  <a:pt x="2603780" y="1734229"/>
                </a:lnTo>
                <a:cubicBezTo>
                  <a:pt x="2603780" y="1734229"/>
                  <a:pt x="2603780" y="1734229"/>
                  <a:pt x="2591000" y="1734229"/>
                </a:cubicBezTo>
                <a:cubicBezTo>
                  <a:pt x="2616134" y="1721449"/>
                  <a:pt x="2616134" y="1721449"/>
                  <a:pt x="2616134" y="1721449"/>
                </a:cubicBezTo>
                <a:cubicBezTo>
                  <a:pt x="2603354" y="1708669"/>
                  <a:pt x="2578220" y="1734229"/>
                  <a:pt x="2565440" y="1708669"/>
                </a:cubicBezTo>
                <a:cubicBezTo>
                  <a:pt x="2578220" y="1708669"/>
                  <a:pt x="2578220" y="1695890"/>
                  <a:pt x="2565440" y="1683536"/>
                </a:cubicBezTo>
                <a:cubicBezTo>
                  <a:pt x="2540306" y="1683536"/>
                  <a:pt x="2502393" y="1670756"/>
                  <a:pt x="2489613" y="1658402"/>
                </a:cubicBezTo>
                <a:cubicBezTo>
                  <a:pt x="2476833" y="1658402"/>
                  <a:pt x="2489613" y="1645622"/>
                  <a:pt x="2489613" y="1645622"/>
                </a:cubicBezTo>
                <a:cubicBezTo>
                  <a:pt x="2464479" y="1620488"/>
                  <a:pt x="2438919" y="1658402"/>
                  <a:pt x="2426566" y="1632842"/>
                </a:cubicBezTo>
                <a:cubicBezTo>
                  <a:pt x="2439345" y="1620062"/>
                  <a:pt x="2439345" y="1620062"/>
                  <a:pt x="2439345" y="1620062"/>
                </a:cubicBezTo>
                <a:cubicBezTo>
                  <a:pt x="2439345" y="1607282"/>
                  <a:pt x="2426566" y="1607282"/>
                  <a:pt x="2414212" y="1607282"/>
                </a:cubicBezTo>
                <a:cubicBezTo>
                  <a:pt x="2426991" y="1594503"/>
                  <a:pt x="2376298" y="1594503"/>
                  <a:pt x="2363518" y="1582149"/>
                </a:cubicBezTo>
                <a:cubicBezTo>
                  <a:pt x="2338384" y="1557015"/>
                  <a:pt x="2312825" y="1544235"/>
                  <a:pt x="2287691" y="1531881"/>
                </a:cubicBezTo>
                <a:cubicBezTo>
                  <a:pt x="2274911" y="1531881"/>
                  <a:pt x="2274911" y="1531881"/>
                  <a:pt x="2274911" y="1531881"/>
                </a:cubicBezTo>
                <a:cubicBezTo>
                  <a:pt x="2262131" y="1519101"/>
                  <a:pt x="2236997" y="1493968"/>
                  <a:pt x="2199084" y="1493968"/>
                </a:cubicBezTo>
                <a:cubicBezTo>
                  <a:pt x="2186304" y="1481188"/>
                  <a:pt x="2173950" y="1493968"/>
                  <a:pt x="2173950" y="1493968"/>
                </a:cubicBezTo>
                <a:cubicBezTo>
                  <a:pt x="2161170" y="1468834"/>
                  <a:pt x="2161170" y="1468834"/>
                  <a:pt x="2161170" y="1468834"/>
                </a:cubicBezTo>
                <a:cubicBezTo>
                  <a:pt x="2148390" y="1481614"/>
                  <a:pt x="2136036" y="1493968"/>
                  <a:pt x="2123256" y="1481614"/>
                </a:cubicBezTo>
                <a:cubicBezTo>
                  <a:pt x="2136036" y="1456480"/>
                  <a:pt x="2110477" y="1468834"/>
                  <a:pt x="2098123" y="1456480"/>
                </a:cubicBezTo>
                <a:cubicBezTo>
                  <a:pt x="2072989" y="1469260"/>
                  <a:pt x="2072989" y="1456480"/>
                  <a:pt x="2047429" y="1443700"/>
                </a:cubicBezTo>
                <a:cubicBezTo>
                  <a:pt x="2009515" y="1418566"/>
                  <a:pt x="1933688" y="1443700"/>
                  <a:pt x="1895775" y="1443700"/>
                </a:cubicBezTo>
                <a:cubicBezTo>
                  <a:pt x="1882995" y="1430920"/>
                  <a:pt x="1857861" y="1443700"/>
                  <a:pt x="1845081" y="1443700"/>
                </a:cubicBezTo>
                <a:lnTo>
                  <a:pt x="1845081" y="1443700"/>
                </a:lnTo>
                <a:cubicBezTo>
                  <a:pt x="1832301" y="1443700"/>
                  <a:pt x="1832301" y="1418566"/>
                  <a:pt x="1794388" y="1418566"/>
                </a:cubicBezTo>
                <a:cubicBezTo>
                  <a:pt x="1781608" y="1418566"/>
                  <a:pt x="1769254" y="1418566"/>
                  <a:pt x="1756474" y="1418566"/>
                </a:cubicBezTo>
                <a:cubicBezTo>
                  <a:pt x="1769254" y="1418566"/>
                  <a:pt x="1781608" y="1393432"/>
                  <a:pt x="1807167" y="1405786"/>
                </a:cubicBezTo>
                <a:cubicBezTo>
                  <a:pt x="1794388" y="1405786"/>
                  <a:pt x="1794388" y="1405786"/>
                  <a:pt x="1794388" y="1418566"/>
                </a:cubicBezTo>
                <a:cubicBezTo>
                  <a:pt x="1819521" y="1418566"/>
                  <a:pt x="1857435" y="1418566"/>
                  <a:pt x="1882995" y="1405786"/>
                </a:cubicBezTo>
                <a:cubicBezTo>
                  <a:pt x="1908129" y="1405786"/>
                  <a:pt x="1946042" y="1430920"/>
                  <a:pt x="1971602" y="1418566"/>
                </a:cubicBezTo>
                <a:cubicBezTo>
                  <a:pt x="1983956" y="1444552"/>
                  <a:pt x="2021869" y="1431772"/>
                  <a:pt x="2034649" y="1431772"/>
                </a:cubicBezTo>
                <a:lnTo>
                  <a:pt x="2034649" y="1431772"/>
                </a:lnTo>
                <a:close/>
                <a:moveTo>
                  <a:pt x="2527526" y="1708669"/>
                </a:moveTo>
                <a:cubicBezTo>
                  <a:pt x="2514746" y="1708669"/>
                  <a:pt x="2502393" y="1721449"/>
                  <a:pt x="2502393" y="1708669"/>
                </a:cubicBezTo>
                <a:cubicBezTo>
                  <a:pt x="2502393" y="1695890"/>
                  <a:pt x="2502393" y="1695890"/>
                  <a:pt x="2502393" y="1695890"/>
                </a:cubicBezTo>
                <a:cubicBezTo>
                  <a:pt x="2515173" y="1695890"/>
                  <a:pt x="2515173" y="1695890"/>
                  <a:pt x="2515173" y="1695890"/>
                </a:cubicBezTo>
                <a:cubicBezTo>
                  <a:pt x="2515173" y="1695890"/>
                  <a:pt x="2515173" y="1708669"/>
                  <a:pt x="2527526" y="1708669"/>
                </a:cubicBezTo>
                <a:lnTo>
                  <a:pt x="2527526" y="1708669"/>
                </a:lnTo>
                <a:close/>
                <a:moveTo>
                  <a:pt x="1010129" y="1507599"/>
                </a:moveTo>
                <a:lnTo>
                  <a:pt x="1010129" y="1507599"/>
                </a:lnTo>
                <a:cubicBezTo>
                  <a:pt x="1010129" y="1532733"/>
                  <a:pt x="1010129" y="1532733"/>
                  <a:pt x="1010129" y="1532733"/>
                </a:cubicBezTo>
                <a:lnTo>
                  <a:pt x="1010129" y="1532733"/>
                </a:lnTo>
                <a:lnTo>
                  <a:pt x="1010129" y="1507599"/>
                </a:lnTo>
                <a:lnTo>
                  <a:pt x="1010129" y="1507599"/>
                </a:lnTo>
                <a:lnTo>
                  <a:pt x="1010129" y="1507599"/>
                </a:lnTo>
                <a:close/>
                <a:moveTo>
                  <a:pt x="959862" y="1494820"/>
                </a:moveTo>
                <a:cubicBezTo>
                  <a:pt x="984996" y="1494820"/>
                  <a:pt x="984996" y="1494820"/>
                  <a:pt x="984996" y="1494820"/>
                </a:cubicBezTo>
                <a:lnTo>
                  <a:pt x="972216" y="1507599"/>
                </a:lnTo>
                <a:cubicBezTo>
                  <a:pt x="959862" y="1494820"/>
                  <a:pt x="947082" y="1507599"/>
                  <a:pt x="959862" y="1494820"/>
                </a:cubicBezTo>
                <a:lnTo>
                  <a:pt x="959862" y="1494820"/>
                </a:lnTo>
                <a:close/>
                <a:moveTo>
                  <a:pt x="947082" y="1545087"/>
                </a:moveTo>
                <a:lnTo>
                  <a:pt x="947082" y="1545087"/>
                </a:lnTo>
                <a:cubicBezTo>
                  <a:pt x="934302" y="1545087"/>
                  <a:pt x="934302" y="1545087"/>
                  <a:pt x="934302" y="1545087"/>
                </a:cubicBezTo>
                <a:cubicBezTo>
                  <a:pt x="921522" y="1545087"/>
                  <a:pt x="934302" y="1532733"/>
                  <a:pt x="947082" y="1545087"/>
                </a:cubicBezTo>
                <a:lnTo>
                  <a:pt x="947082" y="1545087"/>
                </a:lnTo>
                <a:close/>
                <a:moveTo>
                  <a:pt x="1060823" y="1570221"/>
                </a:moveTo>
                <a:cubicBezTo>
                  <a:pt x="1060823" y="1557441"/>
                  <a:pt x="1060823" y="1557441"/>
                  <a:pt x="1060823" y="1557441"/>
                </a:cubicBezTo>
                <a:cubicBezTo>
                  <a:pt x="1073603" y="1557441"/>
                  <a:pt x="1073603" y="1557441"/>
                  <a:pt x="1073603" y="1557441"/>
                </a:cubicBezTo>
                <a:lnTo>
                  <a:pt x="1060823" y="1570221"/>
                </a:lnTo>
                <a:lnTo>
                  <a:pt x="1060823" y="1570221"/>
                </a:lnTo>
                <a:lnTo>
                  <a:pt x="1060823" y="1570221"/>
                </a:lnTo>
                <a:close/>
                <a:moveTo>
                  <a:pt x="1212477" y="1519953"/>
                </a:moveTo>
                <a:cubicBezTo>
                  <a:pt x="1212477" y="1519953"/>
                  <a:pt x="1187344" y="1532733"/>
                  <a:pt x="1174564" y="1519953"/>
                </a:cubicBezTo>
                <a:cubicBezTo>
                  <a:pt x="1212477" y="1507173"/>
                  <a:pt x="1225257" y="1482040"/>
                  <a:pt x="1263171" y="1482040"/>
                </a:cubicBezTo>
                <a:cubicBezTo>
                  <a:pt x="1263171" y="1469260"/>
                  <a:pt x="1263171" y="1469260"/>
                  <a:pt x="1263171" y="1469260"/>
                </a:cubicBezTo>
                <a:cubicBezTo>
                  <a:pt x="1275951" y="1482040"/>
                  <a:pt x="1275951" y="1456480"/>
                  <a:pt x="1288305" y="1469260"/>
                </a:cubicBezTo>
                <a:cubicBezTo>
                  <a:pt x="1275951" y="1494820"/>
                  <a:pt x="1212477" y="1494820"/>
                  <a:pt x="1212477" y="1519953"/>
                </a:cubicBezTo>
                <a:lnTo>
                  <a:pt x="1212477" y="1519953"/>
                </a:lnTo>
                <a:close/>
                <a:moveTo>
                  <a:pt x="1402045" y="2237331"/>
                </a:moveTo>
                <a:cubicBezTo>
                  <a:pt x="1414825" y="2237331"/>
                  <a:pt x="1414825" y="2237331"/>
                  <a:pt x="1414825" y="2237331"/>
                </a:cubicBezTo>
                <a:cubicBezTo>
                  <a:pt x="1427605" y="2250110"/>
                  <a:pt x="1389692" y="2237331"/>
                  <a:pt x="1402045" y="2237331"/>
                </a:cubicBezTo>
                <a:lnTo>
                  <a:pt x="1402045" y="2237331"/>
                </a:lnTo>
                <a:close/>
                <a:moveTo>
                  <a:pt x="1402045" y="1356371"/>
                </a:moveTo>
                <a:cubicBezTo>
                  <a:pt x="1402045" y="1343591"/>
                  <a:pt x="1389266" y="1356371"/>
                  <a:pt x="1376912" y="1356371"/>
                </a:cubicBezTo>
                <a:cubicBezTo>
                  <a:pt x="1364132" y="1369151"/>
                  <a:pt x="1313864" y="1356371"/>
                  <a:pt x="1313864" y="1381505"/>
                </a:cubicBezTo>
                <a:cubicBezTo>
                  <a:pt x="1338998" y="1394285"/>
                  <a:pt x="1338998" y="1394285"/>
                  <a:pt x="1338998" y="1394285"/>
                </a:cubicBezTo>
                <a:cubicBezTo>
                  <a:pt x="1326218" y="1381505"/>
                  <a:pt x="1301084" y="1381505"/>
                  <a:pt x="1301084" y="1394285"/>
                </a:cubicBezTo>
                <a:cubicBezTo>
                  <a:pt x="1301084" y="1407064"/>
                  <a:pt x="1301084" y="1407064"/>
                  <a:pt x="1313864" y="1407064"/>
                </a:cubicBezTo>
                <a:lnTo>
                  <a:pt x="1313864" y="1407064"/>
                </a:lnTo>
                <a:lnTo>
                  <a:pt x="1313864" y="1407064"/>
                </a:lnTo>
                <a:cubicBezTo>
                  <a:pt x="1326644" y="1407064"/>
                  <a:pt x="1326644" y="1407064"/>
                  <a:pt x="1326644" y="1407064"/>
                </a:cubicBezTo>
                <a:cubicBezTo>
                  <a:pt x="1339424" y="1419844"/>
                  <a:pt x="1351778" y="1394285"/>
                  <a:pt x="1377338" y="1407064"/>
                </a:cubicBezTo>
                <a:lnTo>
                  <a:pt x="1377338" y="1407064"/>
                </a:lnTo>
                <a:cubicBezTo>
                  <a:pt x="1402471" y="1419844"/>
                  <a:pt x="1364558" y="1419844"/>
                  <a:pt x="1352204" y="1419844"/>
                </a:cubicBezTo>
                <a:cubicBezTo>
                  <a:pt x="1352204" y="1432624"/>
                  <a:pt x="1364984" y="1432624"/>
                  <a:pt x="1364984" y="1432624"/>
                </a:cubicBezTo>
                <a:cubicBezTo>
                  <a:pt x="1352204" y="1445404"/>
                  <a:pt x="1314290" y="1432624"/>
                  <a:pt x="1314290" y="1419844"/>
                </a:cubicBezTo>
                <a:cubicBezTo>
                  <a:pt x="1314290" y="1419844"/>
                  <a:pt x="1327070" y="1419844"/>
                  <a:pt x="1327070" y="1407064"/>
                </a:cubicBezTo>
                <a:lnTo>
                  <a:pt x="1314290" y="1407064"/>
                </a:lnTo>
                <a:cubicBezTo>
                  <a:pt x="1289157" y="1432198"/>
                  <a:pt x="1289157" y="1432198"/>
                  <a:pt x="1289157" y="1432198"/>
                </a:cubicBezTo>
                <a:cubicBezTo>
                  <a:pt x="1264023" y="1419418"/>
                  <a:pt x="1238463" y="1407064"/>
                  <a:pt x="1213329" y="1432198"/>
                </a:cubicBezTo>
                <a:lnTo>
                  <a:pt x="1213329" y="1432198"/>
                </a:lnTo>
                <a:cubicBezTo>
                  <a:pt x="1188196" y="1444978"/>
                  <a:pt x="1175416" y="1419418"/>
                  <a:pt x="1175416" y="1444978"/>
                </a:cubicBezTo>
                <a:cubicBezTo>
                  <a:pt x="1175416" y="1470112"/>
                  <a:pt x="1188196" y="1482892"/>
                  <a:pt x="1175416" y="1495246"/>
                </a:cubicBezTo>
                <a:cubicBezTo>
                  <a:pt x="1175416" y="1495246"/>
                  <a:pt x="1162636" y="1482466"/>
                  <a:pt x="1150282" y="1495246"/>
                </a:cubicBezTo>
                <a:cubicBezTo>
                  <a:pt x="1125148" y="1470112"/>
                  <a:pt x="1125148" y="1508025"/>
                  <a:pt x="1112368" y="1508025"/>
                </a:cubicBezTo>
                <a:cubicBezTo>
                  <a:pt x="1125148" y="1508025"/>
                  <a:pt x="1150282" y="1520805"/>
                  <a:pt x="1163062" y="1508025"/>
                </a:cubicBezTo>
                <a:cubicBezTo>
                  <a:pt x="1163062" y="1520805"/>
                  <a:pt x="1150282" y="1520805"/>
                  <a:pt x="1137928" y="1520805"/>
                </a:cubicBezTo>
                <a:cubicBezTo>
                  <a:pt x="1125148" y="1508025"/>
                  <a:pt x="1125148" y="1520805"/>
                  <a:pt x="1112794" y="1520805"/>
                </a:cubicBezTo>
                <a:cubicBezTo>
                  <a:pt x="1125574" y="1520805"/>
                  <a:pt x="1125574" y="1520805"/>
                  <a:pt x="1125574" y="1520805"/>
                </a:cubicBezTo>
                <a:cubicBezTo>
                  <a:pt x="1125574" y="1533585"/>
                  <a:pt x="1112794" y="1533585"/>
                  <a:pt x="1112794" y="1533585"/>
                </a:cubicBezTo>
                <a:cubicBezTo>
                  <a:pt x="1087661" y="1520805"/>
                  <a:pt x="1125574" y="1520805"/>
                  <a:pt x="1100014" y="1508451"/>
                </a:cubicBezTo>
                <a:cubicBezTo>
                  <a:pt x="1087235" y="1508451"/>
                  <a:pt x="1074881" y="1521231"/>
                  <a:pt x="1074881" y="1521231"/>
                </a:cubicBezTo>
                <a:cubicBezTo>
                  <a:pt x="1087661" y="1534011"/>
                  <a:pt x="1087661" y="1534011"/>
                  <a:pt x="1087661" y="1534011"/>
                </a:cubicBezTo>
                <a:cubicBezTo>
                  <a:pt x="1062527" y="1521231"/>
                  <a:pt x="1049747" y="1546791"/>
                  <a:pt x="1049747" y="1559145"/>
                </a:cubicBezTo>
                <a:cubicBezTo>
                  <a:pt x="1049747" y="1571925"/>
                  <a:pt x="1049747" y="1571925"/>
                  <a:pt x="1049747" y="1571925"/>
                </a:cubicBezTo>
                <a:cubicBezTo>
                  <a:pt x="1024613" y="1559145"/>
                  <a:pt x="1036967" y="1597059"/>
                  <a:pt x="1011833" y="1571925"/>
                </a:cubicBezTo>
                <a:cubicBezTo>
                  <a:pt x="973920" y="1597059"/>
                  <a:pt x="973920" y="1597059"/>
                  <a:pt x="973920" y="1597059"/>
                </a:cubicBezTo>
                <a:lnTo>
                  <a:pt x="973920" y="1597059"/>
                </a:lnTo>
                <a:cubicBezTo>
                  <a:pt x="961140" y="1609838"/>
                  <a:pt x="961140" y="1609838"/>
                  <a:pt x="961140" y="1609838"/>
                </a:cubicBezTo>
                <a:cubicBezTo>
                  <a:pt x="973920" y="1609838"/>
                  <a:pt x="973920" y="1609838"/>
                  <a:pt x="973920" y="1609838"/>
                </a:cubicBezTo>
                <a:cubicBezTo>
                  <a:pt x="936006" y="1609838"/>
                  <a:pt x="936006" y="1634972"/>
                  <a:pt x="923226" y="1634972"/>
                </a:cubicBezTo>
                <a:cubicBezTo>
                  <a:pt x="885313" y="1660106"/>
                  <a:pt x="872533" y="1672886"/>
                  <a:pt x="822265" y="1698020"/>
                </a:cubicBezTo>
                <a:lnTo>
                  <a:pt x="822265" y="1698020"/>
                </a:lnTo>
                <a:cubicBezTo>
                  <a:pt x="809485" y="1685240"/>
                  <a:pt x="835045" y="1685240"/>
                  <a:pt x="847399" y="1672886"/>
                </a:cubicBezTo>
                <a:cubicBezTo>
                  <a:pt x="834619" y="1672886"/>
                  <a:pt x="834619" y="1672886"/>
                  <a:pt x="834619" y="1672886"/>
                </a:cubicBezTo>
                <a:cubicBezTo>
                  <a:pt x="847399" y="1660106"/>
                  <a:pt x="847399" y="1660106"/>
                  <a:pt x="847399" y="1660106"/>
                </a:cubicBezTo>
                <a:lnTo>
                  <a:pt x="847399" y="1660106"/>
                </a:lnTo>
                <a:cubicBezTo>
                  <a:pt x="872533" y="1672886"/>
                  <a:pt x="860179" y="1634972"/>
                  <a:pt x="885313" y="1634972"/>
                </a:cubicBezTo>
                <a:cubicBezTo>
                  <a:pt x="872533" y="1622192"/>
                  <a:pt x="885313" y="1609838"/>
                  <a:pt x="885313" y="1609838"/>
                </a:cubicBezTo>
                <a:cubicBezTo>
                  <a:pt x="923226" y="1597059"/>
                  <a:pt x="936006" y="1584705"/>
                  <a:pt x="973920" y="1571925"/>
                </a:cubicBezTo>
                <a:cubicBezTo>
                  <a:pt x="961140" y="1559145"/>
                  <a:pt x="961140" y="1559145"/>
                  <a:pt x="961140" y="1559145"/>
                </a:cubicBezTo>
                <a:cubicBezTo>
                  <a:pt x="999053" y="1534011"/>
                  <a:pt x="999053" y="1534011"/>
                  <a:pt x="999053" y="1534011"/>
                </a:cubicBezTo>
                <a:cubicBezTo>
                  <a:pt x="999053" y="1546791"/>
                  <a:pt x="999053" y="1546791"/>
                  <a:pt x="1011833" y="1546791"/>
                </a:cubicBezTo>
                <a:cubicBezTo>
                  <a:pt x="1024613" y="1546791"/>
                  <a:pt x="1036967" y="1534011"/>
                  <a:pt x="1049747" y="1521657"/>
                </a:cubicBezTo>
                <a:cubicBezTo>
                  <a:pt x="1036967" y="1521657"/>
                  <a:pt x="1024613" y="1521657"/>
                  <a:pt x="1024613" y="1508877"/>
                </a:cubicBezTo>
                <a:lnTo>
                  <a:pt x="1024613" y="1508877"/>
                </a:lnTo>
                <a:cubicBezTo>
                  <a:pt x="1011833" y="1508877"/>
                  <a:pt x="1037393" y="1496098"/>
                  <a:pt x="1024613" y="1496098"/>
                </a:cubicBezTo>
                <a:cubicBezTo>
                  <a:pt x="1024613" y="1496098"/>
                  <a:pt x="1062527" y="1496098"/>
                  <a:pt x="1075307" y="1470964"/>
                </a:cubicBezTo>
                <a:cubicBezTo>
                  <a:pt x="1062527" y="1458184"/>
                  <a:pt x="1100440" y="1458184"/>
                  <a:pt x="1113220" y="1458184"/>
                </a:cubicBezTo>
                <a:cubicBezTo>
                  <a:pt x="1113220" y="1433050"/>
                  <a:pt x="1113220" y="1433050"/>
                  <a:pt x="1113220" y="1433050"/>
                </a:cubicBezTo>
                <a:cubicBezTo>
                  <a:pt x="1126000" y="1445830"/>
                  <a:pt x="1126000" y="1420270"/>
                  <a:pt x="1138354" y="1420270"/>
                </a:cubicBezTo>
                <a:cubicBezTo>
                  <a:pt x="1138354" y="1407490"/>
                  <a:pt x="1151134" y="1395137"/>
                  <a:pt x="1163488" y="1395137"/>
                </a:cubicBezTo>
                <a:cubicBezTo>
                  <a:pt x="1150708" y="1395137"/>
                  <a:pt x="1163488" y="1382357"/>
                  <a:pt x="1176268" y="1382357"/>
                </a:cubicBezTo>
                <a:cubicBezTo>
                  <a:pt x="1214181" y="1407490"/>
                  <a:pt x="1214181" y="1357223"/>
                  <a:pt x="1252095" y="1357223"/>
                </a:cubicBezTo>
                <a:cubicBezTo>
                  <a:pt x="1340702" y="1344443"/>
                  <a:pt x="1429309" y="1332089"/>
                  <a:pt x="1505136" y="1319309"/>
                </a:cubicBezTo>
                <a:cubicBezTo>
                  <a:pt x="1543050" y="1281396"/>
                  <a:pt x="1568184" y="1344443"/>
                  <a:pt x="1606097" y="1319309"/>
                </a:cubicBezTo>
                <a:cubicBezTo>
                  <a:pt x="1618877" y="1319309"/>
                  <a:pt x="1618877" y="1319309"/>
                  <a:pt x="1618877" y="1319309"/>
                </a:cubicBezTo>
                <a:cubicBezTo>
                  <a:pt x="1631657" y="1306529"/>
                  <a:pt x="1644011" y="1319309"/>
                  <a:pt x="1669571" y="1319309"/>
                </a:cubicBezTo>
                <a:cubicBezTo>
                  <a:pt x="1682351" y="1319309"/>
                  <a:pt x="1720264" y="1319309"/>
                  <a:pt x="1732618" y="1319309"/>
                </a:cubicBezTo>
                <a:cubicBezTo>
                  <a:pt x="1770532" y="1294175"/>
                  <a:pt x="1808445" y="1344443"/>
                  <a:pt x="1846359" y="1306529"/>
                </a:cubicBezTo>
                <a:cubicBezTo>
                  <a:pt x="1859139" y="1306529"/>
                  <a:pt x="1859139" y="1306529"/>
                  <a:pt x="1859139" y="1306529"/>
                </a:cubicBezTo>
                <a:cubicBezTo>
                  <a:pt x="1859139" y="1319309"/>
                  <a:pt x="1859139" y="1319309"/>
                  <a:pt x="1859139" y="1319309"/>
                </a:cubicBezTo>
                <a:cubicBezTo>
                  <a:pt x="1884273" y="1332089"/>
                  <a:pt x="1922186" y="1306529"/>
                  <a:pt x="1947746" y="1332089"/>
                </a:cubicBezTo>
                <a:cubicBezTo>
                  <a:pt x="1960526" y="1319309"/>
                  <a:pt x="1972880" y="1332089"/>
                  <a:pt x="1985660" y="1319309"/>
                </a:cubicBezTo>
                <a:cubicBezTo>
                  <a:pt x="1998440" y="1332089"/>
                  <a:pt x="1998440" y="1332089"/>
                  <a:pt x="1998440" y="1332089"/>
                </a:cubicBezTo>
                <a:cubicBezTo>
                  <a:pt x="1960526" y="1332089"/>
                  <a:pt x="1998440" y="1370003"/>
                  <a:pt x="1960526" y="1344869"/>
                </a:cubicBezTo>
                <a:cubicBezTo>
                  <a:pt x="1935392" y="1357649"/>
                  <a:pt x="1909832" y="1332089"/>
                  <a:pt x="1897479" y="1344869"/>
                </a:cubicBezTo>
                <a:cubicBezTo>
                  <a:pt x="1910258" y="1344869"/>
                  <a:pt x="1897479" y="1357649"/>
                  <a:pt x="1897479" y="1370003"/>
                </a:cubicBezTo>
                <a:cubicBezTo>
                  <a:pt x="1872345" y="1344869"/>
                  <a:pt x="1834431" y="1370003"/>
                  <a:pt x="1796518" y="1344869"/>
                </a:cubicBezTo>
                <a:cubicBezTo>
                  <a:pt x="1771384" y="1344869"/>
                  <a:pt x="1695556" y="1382783"/>
                  <a:pt x="1682777" y="1332089"/>
                </a:cubicBezTo>
                <a:cubicBezTo>
                  <a:pt x="1657643" y="1306955"/>
                  <a:pt x="1606949" y="1332089"/>
                  <a:pt x="1569036" y="1319309"/>
                </a:cubicBezTo>
                <a:cubicBezTo>
                  <a:pt x="1543902" y="1319309"/>
                  <a:pt x="1543902" y="1344443"/>
                  <a:pt x="1531122" y="1344443"/>
                </a:cubicBezTo>
                <a:cubicBezTo>
                  <a:pt x="1543902" y="1344443"/>
                  <a:pt x="1531122" y="1331663"/>
                  <a:pt x="1531122" y="1331663"/>
                </a:cubicBezTo>
                <a:cubicBezTo>
                  <a:pt x="1490653" y="1331237"/>
                  <a:pt x="1439959" y="1356371"/>
                  <a:pt x="1402045" y="1356371"/>
                </a:cubicBezTo>
                <a:lnTo>
                  <a:pt x="1402045" y="1356371"/>
                </a:lnTo>
                <a:close/>
                <a:moveTo>
                  <a:pt x="1655087" y="1406638"/>
                </a:moveTo>
                <a:cubicBezTo>
                  <a:pt x="1642307" y="1406638"/>
                  <a:pt x="1642307" y="1419418"/>
                  <a:pt x="1642307" y="1419418"/>
                </a:cubicBezTo>
                <a:cubicBezTo>
                  <a:pt x="1629527" y="1406638"/>
                  <a:pt x="1629527" y="1406638"/>
                  <a:pt x="1629527" y="1406638"/>
                </a:cubicBezTo>
                <a:cubicBezTo>
                  <a:pt x="1642307" y="1406638"/>
                  <a:pt x="1642307" y="1406638"/>
                  <a:pt x="1655087" y="1406638"/>
                </a:cubicBezTo>
                <a:lnTo>
                  <a:pt x="1655087" y="1406638"/>
                </a:lnTo>
                <a:close/>
                <a:moveTo>
                  <a:pt x="1579260" y="1381505"/>
                </a:moveTo>
                <a:cubicBezTo>
                  <a:pt x="1592040" y="1381505"/>
                  <a:pt x="1592040" y="1381505"/>
                  <a:pt x="1592040" y="1381505"/>
                </a:cubicBezTo>
                <a:cubicBezTo>
                  <a:pt x="1579260" y="1381505"/>
                  <a:pt x="1579260" y="1381505"/>
                  <a:pt x="1566906" y="1394285"/>
                </a:cubicBezTo>
                <a:cubicBezTo>
                  <a:pt x="1566906" y="1381505"/>
                  <a:pt x="1566906" y="1369151"/>
                  <a:pt x="1554126" y="1369151"/>
                </a:cubicBezTo>
                <a:cubicBezTo>
                  <a:pt x="1541346" y="1369151"/>
                  <a:pt x="1528992" y="1381931"/>
                  <a:pt x="1528992" y="1381931"/>
                </a:cubicBezTo>
                <a:cubicBezTo>
                  <a:pt x="1528992" y="1369151"/>
                  <a:pt x="1528992" y="1369151"/>
                  <a:pt x="1528992" y="1369151"/>
                </a:cubicBezTo>
                <a:cubicBezTo>
                  <a:pt x="1541772" y="1369151"/>
                  <a:pt x="1566906" y="1369151"/>
                  <a:pt x="1579686" y="1356371"/>
                </a:cubicBezTo>
                <a:cubicBezTo>
                  <a:pt x="1579260" y="1356371"/>
                  <a:pt x="1604393" y="1369151"/>
                  <a:pt x="1579260" y="1381505"/>
                </a:cubicBezTo>
                <a:lnTo>
                  <a:pt x="1579260" y="1381505"/>
                </a:lnTo>
                <a:close/>
                <a:moveTo>
                  <a:pt x="1490653" y="1356371"/>
                </a:moveTo>
                <a:cubicBezTo>
                  <a:pt x="1477873" y="1356371"/>
                  <a:pt x="1477873" y="1356371"/>
                  <a:pt x="1477873" y="1356371"/>
                </a:cubicBezTo>
                <a:cubicBezTo>
                  <a:pt x="1477873" y="1356371"/>
                  <a:pt x="1490653" y="1356371"/>
                  <a:pt x="1490653" y="1343591"/>
                </a:cubicBezTo>
                <a:cubicBezTo>
                  <a:pt x="1515786" y="1343591"/>
                  <a:pt x="1515786" y="1343591"/>
                  <a:pt x="1515786" y="1343591"/>
                </a:cubicBezTo>
                <a:cubicBezTo>
                  <a:pt x="1515786" y="1381505"/>
                  <a:pt x="1515786" y="1381505"/>
                  <a:pt x="1515786" y="1381505"/>
                </a:cubicBezTo>
                <a:cubicBezTo>
                  <a:pt x="1503006" y="1381505"/>
                  <a:pt x="1490653" y="1381505"/>
                  <a:pt x="1477873" y="1381505"/>
                </a:cubicBezTo>
                <a:cubicBezTo>
                  <a:pt x="1490653" y="1369151"/>
                  <a:pt x="1490653" y="1369151"/>
                  <a:pt x="1490653" y="1356371"/>
                </a:cubicBezTo>
                <a:lnTo>
                  <a:pt x="1490653" y="1356371"/>
                </a:lnTo>
                <a:close/>
                <a:moveTo>
                  <a:pt x="1478299" y="1985567"/>
                </a:moveTo>
                <a:cubicBezTo>
                  <a:pt x="1491079" y="1972787"/>
                  <a:pt x="1516212" y="1960433"/>
                  <a:pt x="1528992" y="1972787"/>
                </a:cubicBezTo>
                <a:cubicBezTo>
                  <a:pt x="1516212" y="1973213"/>
                  <a:pt x="1503432" y="1985567"/>
                  <a:pt x="1478299" y="1985567"/>
                </a:cubicBezTo>
                <a:lnTo>
                  <a:pt x="1478299" y="1985567"/>
                </a:lnTo>
                <a:close/>
                <a:moveTo>
                  <a:pt x="1541346" y="2463960"/>
                </a:moveTo>
                <a:cubicBezTo>
                  <a:pt x="1528566" y="2438827"/>
                  <a:pt x="1528566" y="2438827"/>
                  <a:pt x="1528566" y="2438827"/>
                </a:cubicBezTo>
                <a:cubicBezTo>
                  <a:pt x="1541346" y="2438827"/>
                  <a:pt x="1541346" y="2451606"/>
                  <a:pt x="1541346" y="2451606"/>
                </a:cubicBezTo>
                <a:lnTo>
                  <a:pt x="1541346" y="2463960"/>
                </a:lnTo>
                <a:lnTo>
                  <a:pt x="1541346" y="2463960"/>
                </a:lnTo>
                <a:lnTo>
                  <a:pt x="1541346" y="2463960"/>
                </a:lnTo>
                <a:close/>
                <a:moveTo>
                  <a:pt x="1554126" y="2337865"/>
                </a:moveTo>
                <a:cubicBezTo>
                  <a:pt x="1554126" y="2325086"/>
                  <a:pt x="1554126" y="2325086"/>
                  <a:pt x="1554126" y="2325086"/>
                </a:cubicBezTo>
                <a:cubicBezTo>
                  <a:pt x="1579260" y="2325086"/>
                  <a:pt x="1579260" y="2325086"/>
                  <a:pt x="1579260" y="2325086"/>
                </a:cubicBezTo>
                <a:lnTo>
                  <a:pt x="1554126" y="2337865"/>
                </a:lnTo>
                <a:lnTo>
                  <a:pt x="1554126" y="2337865"/>
                </a:lnTo>
                <a:lnTo>
                  <a:pt x="1554126" y="2337865"/>
                </a:lnTo>
                <a:close/>
                <a:moveTo>
                  <a:pt x="1642307" y="2035834"/>
                </a:moveTo>
                <a:cubicBezTo>
                  <a:pt x="1629527" y="2035834"/>
                  <a:pt x="1629527" y="2035834"/>
                  <a:pt x="1629527" y="2035834"/>
                </a:cubicBezTo>
                <a:cubicBezTo>
                  <a:pt x="1629527" y="2023054"/>
                  <a:pt x="1629527" y="2023054"/>
                  <a:pt x="1642307" y="2023054"/>
                </a:cubicBezTo>
                <a:cubicBezTo>
                  <a:pt x="1642307" y="2023480"/>
                  <a:pt x="1642307" y="2023480"/>
                  <a:pt x="1642307" y="2035834"/>
                </a:cubicBezTo>
                <a:lnTo>
                  <a:pt x="1642307" y="2035834"/>
                </a:lnTo>
                <a:close/>
                <a:moveTo>
                  <a:pt x="1642307" y="1910166"/>
                </a:moveTo>
                <a:cubicBezTo>
                  <a:pt x="1617173" y="1922945"/>
                  <a:pt x="1604393" y="1960433"/>
                  <a:pt x="1579260" y="1922945"/>
                </a:cubicBezTo>
                <a:cubicBezTo>
                  <a:pt x="1604393" y="1910166"/>
                  <a:pt x="1629953" y="1910166"/>
                  <a:pt x="1642307" y="1910166"/>
                </a:cubicBezTo>
                <a:cubicBezTo>
                  <a:pt x="1655087" y="1910166"/>
                  <a:pt x="1667441" y="1910166"/>
                  <a:pt x="1667441" y="1922945"/>
                </a:cubicBezTo>
                <a:cubicBezTo>
                  <a:pt x="1667867" y="1922945"/>
                  <a:pt x="1655087" y="1922945"/>
                  <a:pt x="1642307" y="1910166"/>
                </a:cubicBezTo>
                <a:lnTo>
                  <a:pt x="1642307" y="1910166"/>
                </a:lnTo>
                <a:close/>
                <a:moveTo>
                  <a:pt x="1705780" y="1872252"/>
                </a:moveTo>
                <a:cubicBezTo>
                  <a:pt x="1705780" y="1872252"/>
                  <a:pt x="1718560" y="1859472"/>
                  <a:pt x="1743694" y="1859472"/>
                </a:cubicBezTo>
                <a:cubicBezTo>
                  <a:pt x="1730914" y="1872252"/>
                  <a:pt x="1730914" y="1885032"/>
                  <a:pt x="1705780" y="1872252"/>
                </a:cubicBezTo>
                <a:lnTo>
                  <a:pt x="1705780" y="1872252"/>
                </a:lnTo>
                <a:close/>
                <a:moveTo>
                  <a:pt x="1617173" y="1595355"/>
                </a:moveTo>
                <a:cubicBezTo>
                  <a:pt x="1592040" y="1570221"/>
                  <a:pt x="1528566" y="1595355"/>
                  <a:pt x="1490653" y="1582575"/>
                </a:cubicBezTo>
                <a:cubicBezTo>
                  <a:pt x="1477873" y="1595355"/>
                  <a:pt x="1477873" y="1595355"/>
                  <a:pt x="1477873" y="1595355"/>
                </a:cubicBezTo>
                <a:cubicBezTo>
                  <a:pt x="1465093" y="1595355"/>
                  <a:pt x="1465093" y="1595355"/>
                  <a:pt x="1465093" y="1595355"/>
                </a:cubicBezTo>
                <a:cubicBezTo>
                  <a:pt x="1452313" y="1595355"/>
                  <a:pt x="1452313" y="1595355"/>
                  <a:pt x="1452313" y="1595355"/>
                </a:cubicBezTo>
                <a:cubicBezTo>
                  <a:pt x="1452313" y="1582575"/>
                  <a:pt x="1452313" y="1582575"/>
                  <a:pt x="1452313" y="1582575"/>
                </a:cubicBezTo>
                <a:cubicBezTo>
                  <a:pt x="1439533" y="1595355"/>
                  <a:pt x="1439533" y="1595355"/>
                  <a:pt x="1439533" y="1595355"/>
                </a:cubicBezTo>
                <a:cubicBezTo>
                  <a:pt x="1426753" y="1570221"/>
                  <a:pt x="1477447" y="1570221"/>
                  <a:pt x="1515360" y="1557441"/>
                </a:cubicBezTo>
                <a:cubicBezTo>
                  <a:pt x="1515360" y="1557441"/>
                  <a:pt x="1515360" y="1557441"/>
                  <a:pt x="1528140" y="1557441"/>
                </a:cubicBezTo>
                <a:cubicBezTo>
                  <a:pt x="1515360" y="1544661"/>
                  <a:pt x="1528140" y="1532307"/>
                  <a:pt x="1540920" y="1544661"/>
                </a:cubicBezTo>
                <a:cubicBezTo>
                  <a:pt x="1540920" y="1531881"/>
                  <a:pt x="1540920" y="1531881"/>
                  <a:pt x="1540920" y="1531881"/>
                </a:cubicBezTo>
                <a:cubicBezTo>
                  <a:pt x="1553700" y="1531881"/>
                  <a:pt x="1553700" y="1544661"/>
                  <a:pt x="1553700" y="1544661"/>
                </a:cubicBezTo>
                <a:cubicBezTo>
                  <a:pt x="1578834" y="1531881"/>
                  <a:pt x="1604393" y="1557441"/>
                  <a:pt x="1629527" y="1544661"/>
                </a:cubicBezTo>
                <a:lnTo>
                  <a:pt x="1629527" y="1544661"/>
                </a:lnTo>
                <a:cubicBezTo>
                  <a:pt x="1718134" y="1544661"/>
                  <a:pt x="1718134" y="1544661"/>
                  <a:pt x="1718134" y="1544661"/>
                </a:cubicBezTo>
                <a:cubicBezTo>
                  <a:pt x="1718134" y="1557441"/>
                  <a:pt x="1718134" y="1557441"/>
                  <a:pt x="1718134" y="1557441"/>
                </a:cubicBezTo>
                <a:cubicBezTo>
                  <a:pt x="1743268" y="1544661"/>
                  <a:pt x="1781182" y="1557441"/>
                  <a:pt x="1819095" y="1544661"/>
                </a:cubicBezTo>
                <a:cubicBezTo>
                  <a:pt x="1831875" y="1544661"/>
                  <a:pt x="1844229" y="1544661"/>
                  <a:pt x="1857009" y="1557441"/>
                </a:cubicBezTo>
                <a:cubicBezTo>
                  <a:pt x="1857009" y="1544661"/>
                  <a:pt x="1857009" y="1544661"/>
                  <a:pt x="1857009" y="1544661"/>
                </a:cubicBezTo>
                <a:cubicBezTo>
                  <a:pt x="1869789" y="1544661"/>
                  <a:pt x="1869789" y="1544661"/>
                  <a:pt x="1869789" y="1544661"/>
                </a:cubicBezTo>
                <a:cubicBezTo>
                  <a:pt x="1857009" y="1544661"/>
                  <a:pt x="1869789" y="1557441"/>
                  <a:pt x="1882569" y="1557441"/>
                </a:cubicBezTo>
                <a:cubicBezTo>
                  <a:pt x="1895349" y="1532307"/>
                  <a:pt x="1920482" y="1557441"/>
                  <a:pt x="1933262" y="1557441"/>
                </a:cubicBezTo>
                <a:cubicBezTo>
                  <a:pt x="1971176" y="1544661"/>
                  <a:pt x="2009089" y="1570221"/>
                  <a:pt x="2034223" y="1570221"/>
                </a:cubicBezTo>
                <a:cubicBezTo>
                  <a:pt x="2047003" y="1557441"/>
                  <a:pt x="2059357" y="1583001"/>
                  <a:pt x="2084917" y="1570221"/>
                </a:cubicBezTo>
                <a:cubicBezTo>
                  <a:pt x="2097697" y="1583001"/>
                  <a:pt x="2122830" y="1595355"/>
                  <a:pt x="2135610" y="1583001"/>
                </a:cubicBezTo>
                <a:cubicBezTo>
                  <a:pt x="2148390" y="1570221"/>
                  <a:pt x="2160744" y="1570221"/>
                  <a:pt x="2160744" y="1570221"/>
                </a:cubicBezTo>
                <a:lnTo>
                  <a:pt x="2160744" y="1570221"/>
                </a:lnTo>
                <a:cubicBezTo>
                  <a:pt x="2173524" y="1570221"/>
                  <a:pt x="2185878" y="1595355"/>
                  <a:pt x="2185878" y="1570221"/>
                </a:cubicBezTo>
                <a:cubicBezTo>
                  <a:pt x="2198658" y="1583001"/>
                  <a:pt x="2198658" y="1583001"/>
                  <a:pt x="2198658" y="1583001"/>
                </a:cubicBezTo>
                <a:cubicBezTo>
                  <a:pt x="2185878" y="1608135"/>
                  <a:pt x="2160744" y="1583001"/>
                  <a:pt x="2147964" y="1595781"/>
                </a:cubicBezTo>
                <a:cubicBezTo>
                  <a:pt x="2160744" y="1608560"/>
                  <a:pt x="2160744" y="1608560"/>
                  <a:pt x="2160744" y="1608560"/>
                </a:cubicBezTo>
                <a:cubicBezTo>
                  <a:pt x="2173524" y="1608560"/>
                  <a:pt x="2173524" y="1608560"/>
                  <a:pt x="2173524" y="1595781"/>
                </a:cubicBezTo>
                <a:cubicBezTo>
                  <a:pt x="2173524" y="1620914"/>
                  <a:pt x="2211438" y="1620914"/>
                  <a:pt x="2211438" y="1633694"/>
                </a:cubicBezTo>
                <a:cubicBezTo>
                  <a:pt x="2236571" y="1620914"/>
                  <a:pt x="2211438" y="1646474"/>
                  <a:pt x="2236571" y="1646474"/>
                </a:cubicBezTo>
                <a:lnTo>
                  <a:pt x="2236571" y="1646474"/>
                </a:lnTo>
                <a:cubicBezTo>
                  <a:pt x="2261705" y="1633694"/>
                  <a:pt x="2261705" y="1659254"/>
                  <a:pt x="2287265" y="1659254"/>
                </a:cubicBezTo>
                <a:lnTo>
                  <a:pt x="2274485" y="1672034"/>
                </a:lnTo>
                <a:cubicBezTo>
                  <a:pt x="2287265" y="1684814"/>
                  <a:pt x="2287265" y="1684814"/>
                  <a:pt x="2287265" y="1684814"/>
                </a:cubicBezTo>
                <a:cubicBezTo>
                  <a:pt x="2287265" y="1684814"/>
                  <a:pt x="2274485" y="1672034"/>
                  <a:pt x="2274485" y="1684814"/>
                </a:cubicBezTo>
                <a:cubicBezTo>
                  <a:pt x="2287265" y="1684814"/>
                  <a:pt x="2287265" y="1709947"/>
                  <a:pt x="2312398" y="1709947"/>
                </a:cubicBezTo>
                <a:cubicBezTo>
                  <a:pt x="2312398" y="1735081"/>
                  <a:pt x="2337532" y="1722727"/>
                  <a:pt x="2350312" y="1722727"/>
                </a:cubicBezTo>
                <a:lnTo>
                  <a:pt x="2350312" y="1722727"/>
                </a:lnTo>
                <a:cubicBezTo>
                  <a:pt x="2350312" y="1722727"/>
                  <a:pt x="2350312" y="1722727"/>
                  <a:pt x="2363092" y="1722727"/>
                </a:cubicBezTo>
                <a:cubicBezTo>
                  <a:pt x="2325178" y="1735507"/>
                  <a:pt x="2325178" y="1735507"/>
                  <a:pt x="2325178" y="1735507"/>
                </a:cubicBezTo>
                <a:cubicBezTo>
                  <a:pt x="2337958" y="1760641"/>
                  <a:pt x="2388226" y="1748287"/>
                  <a:pt x="2388226" y="1760641"/>
                </a:cubicBezTo>
                <a:cubicBezTo>
                  <a:pt x="2388226" y="1760641"/>
                  <a:pt x="2375446" y="1747861"/>
                  <a:pt x="2363092" y="1747861"/>
                </a:cubicBezTo>
                <a:cubicBezTo>
                  <a:pt x="2363092" y="1760641"/>
                  <a:pt x="2375872" y="1772995"/>
                  <a:pt x="2388226" y="1785775"/>
                </a:cubicBezTo>
                <a:cubicBezTo>
                  <a:pt x="2401006" y="1785775"/>
                  <a:pt x="2401006" y="1785775"/>
                  <a:pt x="2401006" y="1785775"/>
                </a:cubicBezTo>
                <a:cubicBezTo>
                  <a:pt x="2375872" y="1810908"/>
                  <a:pt x="2451699" y="1798555"/>
                  <a:pt x="2426139" y="1810908"/>
                </a:cubicBezTo>
                <a:cubicBezTo>
                  <a:pt x="2413359" y="1836042"/>
                  <a:pt x="2489187" y="1836042"/>
                  <a:pt x="2451273" y="1861176"/>
                </a:cubicBezTo>
                <a:cubicBezTo>
                  <a:pt x="2476407" y="1861176"/>
                  <a:pt x="2476407" y="1861176"/>
                  <a:pt x="2476407" y="1861176"/>
                </a:cubicBezTo>
                <a:cubicBezTo>
                  <a:pt x="2451273" y="1861176"/>
                  <a:pt x="2489187" y="1886310"/>
                  <a:pt x="2476407" y="1886310"/>
                </a:cubicBezTo>
                <a:cubicBezTo>
                  <a:pt x="2501541" y="1873530"/>
                  <a:pt x="2501541" y="1873530"/>
                  <a:pt x="2501541" y="1873530"/>
                </a:cubicBezTo>
                <a:cubicBezTo>
                  <a:pt x="2488761" y="1911443"/>
                  <a:pt x="2552234" y="1911443"/>
                  <a:pt x="2539454" y="1936577"/>
                </a:cubicBezTo>
                <a:cubicBezTo>
                  <a:pt x="2552234" y="1949357"/>
                  <a:pt x="2552234" y="1949357"/>
                  <a:pt x="2552234" y="1949357"/>
                </a:cubicBezTo>
                <a:lnTo>
                  <a:pt x="2552234" y="1949357"/>
                </a:lnTo>
                <a:cubicBezTo>
                  <a:pt x="2552234" y="1962137"/>
                  <a:pt x="2577368" y="1987271"/>
                  <a:pt x="2602928" y="1987271"/>
                </a:cubicBezTo>
                <a:cubicBezTo>
                  <a:pt x="2590148" y="2012405"/>
                  <a:pt x="2628061" y="2012405"/>
                  <a:pt x="2615708" y="2025184"/>
                </a:cubicBezTo>
                <a:cubicBezTo>
                  <a:pt x="2640841" y="2063098"/>
                  <a:pt x="2666401" y="2075452"/>
                  <a:pt x="2678755" y="2100586"/>
                </a:cubicBezTo>
                <a:cubicBezTo>
                  <a:pt x="2703889" y="2100586"/>
                  <a:pt x="2703889" y="2125720"/>
                  <a:pt x="2716669" y="2125720"/>
                </a:cubicBezTo>
                <a:cubicBezTo>
                  <a:pt x="2703889" y="2138499"/>
                  <a:pt x="2729448" y="2138499"/>
                  <a:pt x="2741802" y="2138499"/>
                </a:cubicBezTo>
                <a:cubicBezTo>
                  <a:pt x="2716669" y="2151279"/>
                  <a:pt x="2716669" y="2151279"/>
                  <a:pt x="2716669" y="2151279"/>
                </a:cubicBezTo>
                <a:cubicBezTo>
                  <a:pt x="2729448" y="2164059"/>
                  <a:pt x="2741802" y="2164059"/>
                  <a:pt x="2767362" y="2164059"/>
                </a:cubicBezTo>
                <a:cubicBezTo>
                  <a:pt x="2754582" y="2189193"/>
                  <a:pt x="2792496" y="2201973"/>
                  <a:pt x="2767362" y="2227107"/>
                </a:cubicBezTo>
                <a:cubicBezTo>
                  <a:pt x="2742228" y="2227107"/>
                  <a:pt x="2742228" y="2227107"/>
                  <a:pt x="2742228" y="2227107"/>
                </a:cubicBezTo>
                <a:cubicBezTo>
                  <a:pt x="2755008" y="2214327"/>
                  <a:pt x="2755008" y="2214327"/>
                  <a:pt x="2755008" y="2214327"/>
                </a:cubicBezTo>
                <a:cubicBezTo>
                  <a:pt x="2704315" y="2189193"/>
                  <a:pt x="2704315" y="2189193"/>
                  <a:pt x="2704315" y="2189193"/>
                </a:cubicBezTo>
                <a:cubicBezTo>
                  <a:pt x="2717094" y="2176413"/>
                  <a:pt x="2717094" y="2176413"/>
                  <a:pt x="2717094" y="2176413"/>
                </a:cubicBezTo>
                <a:cubicBezTo>
                  <a:pt x="2679181" y="2163633"/>
                  <a:pt x="2679181" y="2163633"/>
                  <a:pt x="2679181" y="2163633"/>
                </a:cubicBezTo>
                <a:cubicBezTo>
                  <a:pt x="2679181" y="2163633"/>
                  <a:pt x="2679181" y="2163633"/>
                  <a:pt x="2691961" y="2163633"/>
                </a:cubicBezTo>
                <a:cubicBezTo>
                  <a:pt x="2654047" y="2113366"/>
                  <a:pt x="2591000" y="2088232"/>
                  <a:pt x="2552660" y="2037964"/>
                </a:cubicBezTo>
                <a:cubicBezTo>
                  <a:pt x="2552660" y="2037964"/>
                  <a:pt x="2539880" y="2012831"/>
                  <a:pt x="2514746" y="2012831"/>
                </a:cubicBezTo>
                <a:cubicBezTo>
                  <a:pt x="2514746" y="1987697"/>
                  <a:pt x="2489613" y="1974917"/>
                  <a:pt x="2476833" y="1962563"/>
                </a:cubicBezTo>
                <a:cubicBezTo>
                  <a:pt x="2464053" y="1962563"/>
                  <a:pt x="2464053" y="1962563"/>
                  <a:pt x="2464053" y="1962563"/>
                </a:cubicBezTo>
                <a:cubicBezTo>
                  <a:pt x="2476833" y="1937429"/>
                  <a:pt x="2451273" y="1924649"/>
                  <a:pt x="2426139" y="1912296"/>
                </a:cubicBezTo>
                <a:cubicBezTo>
                  <a:pt x="2426139" y="1887162"/>
                  <a:pt x="2401006" y="1874382"/>
                  <a:pt x="2388226" y="1849248"/>
                </a:cubicBezTo>
                <a:cubicBezTo>
                  <a:pt x="2388226" y="1836468"/>
                  <a:pt x="2401006" y="1824114"/>
                  <a:pt x="2375446" y="1811334"/>
                </a:cubicBezTo>
                <a:cubicBezTo>
                  <a:pt x="2324752" y="1824114"/>
                  <a:pt x="2337532" y="1773421"/>
                  <a:pt x="2312398" y="1786201"/>
                </a:cubicBezTo>
                <a:lnTo>
                  <a:pt x="2312398" y="1786201"/>
                </a:lnTo>
                <a:cubicBezTo>
                  <a:pt x="2312398" y="1773421"/>
                  <a:pt x="2312398" y="1773421"/>
                  <a:pt x="2312398" y="1773421"/>
                </a:cubicBezTo>
                <a:cubicBezTo>
                  <a:pt x="2299619" y="1773421"/>
                  <a:pt x="2299619" y="1773421"/>
                  <a:pt x="2299619" y="1773421"/>
                </a:cubicBezTo>
                <a:cubicBezTo>
                  <a:pt x="2299619" y="1773421"/>
                  <a:pt x="2299619" y="1760641"/>
                  <a:pt x="2286839" y="1773421"/>
                </a:cubicBezTo>
                <a:cubicBezTo>
                  <a:pt x="2286839" y="1760641"/>
                  <a:pt x="2274059" y="1735507"/>
                  <a:pt x="2248925" y="1723153"/>
                </a:cubicBezTo>
                <a:cubicBezTo>
                  <a:pt x="2236145" y="1723153"/>
                  <a:pt x="2223791" y="1735933"/>
                  <a:pt x="2211011" y="1723153"/>
                </a:cubicBezTo>
                <a:cubicBezTo>
                  <a:pt x="2236145" y="1723153"/>
                  <a:pt x="2198232" y="1723153"/>
                  <a:pt x="2198232" y="1710374"/>
                </a:cubicBezTo>
                <a:cubicBezTo>
                  <a:pt x="2185452" y="1710374"/>
                  <a:pt x="2185452" y="1697594"/>
                  <a:pt x="2173098" y="1697594"/>
                </a:cubicBezTo>
                <a:lnTo>
                  <a:pt x="2173098" y="1697594"/>
                </a:lnTo>
                <a:cubicBezTo>
                  <a:pt x="2147964" y="1697594"/>
                  <a:pt x="2160318" y="1672460"/>
                  <a:pt x="2147964" y="1647326"/>
                </a:cubicBezTo>
                <a:cubicBezTo>
                  <a:pt x="2135184" y="1660106"/>
                  <a:pt x="2135184" y="1660106"/>
                  <a:pt x="2135184" y="1660106"/>
                </a:cubicBezTo>
                <a:cubicBezTo>
                  <a:pt x="2122404" y="1647326"/>
                  <a:pt x="2147964" y="1647326"/>
                  <a:pt x="2122404" y="1634972"/>
                </a:cubicBezTo>
                <a:cubicBezTo>
                  <a:pt x="2097271" y="1647752"/>
                  <a:pt x="2071711" y="1622192"/>
                  <a:pt x="2046577" y="1622192"/>
                </a:cubicBezTo>
                <a:cubicBezTo>
                  <a:pt x="2008663" y="1622192"/>
                  <a:pt x="1970750" y="1597059"/>
                  <a:pt x="1920056" y="1597059"/>
                </a:cubicBezTo>
                <a:cubicBezTo>
                  <a:pt x="1869363" y="1597059"/>
                  <a:pt x="1806315" y="1584279"/>
                  <a:pt x="1755622" y="1597059"/>
                </a:cubicBezTo>
                <a:cubicBezTo>
                  <a:pt x="1705780" y="1595355"/>
                  <a:pt x="1655087" y="1583001"/>
                  <a:pt x="1617173" y="1595355"/>
                </a:cubicBezTo>
                <a:lnTo>
                  <a:pt x="1617173" y="1595355"/>
                </a:lnTo>
                <a:close/>
                <a:moveTo>
                  <a:pt x="2097697" y="1910166"/>
                </a:moveTo>
                <a:lnTo>
                  <a:pt x="2097697" y="1910166"/>
                </a:lnTo>
                <a:cubicBezTo>
                  <a:pt x="2084917" y="1910166"/>
                  <a:pt x="2084917" y="1910166"/>
                  <a:pt x="2084917" y="1910166"/>
                </a:cubicBezTo>
                <a:cubicBezTo>
                  <a:pt x="2084917" y="1897386"/>
                  <a:pt x="2084917" y="1897386"/>
                  <a:pt x="2084917" y="1897386"/>
                </a:cubicBezTo>
                <a:cubicBezTo>
                  <a:pt x="2097697" y="1897386"/>
                  <a:pt x="2097697" y="1910166"/>
                  <a:pt x="2097697" y="1910166"/>
                </a:cubicBezTo>
                <a:lnTo>
                  <a:pt x="2097697" y="1910166"/>
                </a:lnTo>
                <a:close/>
                <a:moveTo>
                  <a:pt x="2110477" y="2677810"/>
                </a:moveTo>
                <a:cubicBezTo>
                  <a:pt x="2097697" y="2677810"/>
                  <a:pt x="2097697" y="2665030"/>
                  <a:pt x="2085343" y="2665030"/>
                </a:cubicBezTo>
                <a:lnTo>
                  <a:pt x="2098123" y="2652250"/>
                </a:lnTo>
                <a:cubicBezTo>
                  <a:pt x="2072989" y="2665030"/>
                  <a:pt x="2085343" y="2627117"/>
                  <a:pt x="2060209" y="2639470"/>
                </a:cubicBezTo>
                <a:cubicBezTo>
                  <a:pt x="2072989" y="2626691"/>
                  <a:pt x="2072989" y="2626691"/>
                  <a:pt x="2072989" y="2626691"/>
                </a:cubicBezTo>
                <a:cubicBezTo>
                  <a:pt x="2085769" y="2639470"/>
                  <a:pt x="2098123" y="2626691"/>
                  <a:pt x="2110902" y="2639470"/>
                </a:cubicBezTo>
                <a:cubicBezTo>
                  <a:pt x="2097697" y="2652676"/>
                  <a:pt x="2097697" y="2665456"/>
                  <a:pt x="2110477" y="2677810"/>
                </a:cubicBezTo>
                <a:lnTo>
                  <a:pt x="2110477" y="2677810"/>
                </a:lnTo>
                <a:close/>
                <a:moveTo>
                  <a:pt x="2451699" y="2476314"/>
                </a:moveTo>
                <a:cubicBezTo>
                  <a:pt x="2438919" y="2489094"/>
                  <a:pt x="2438919" y="2489094"/>
                  <a:pt x="2413786" y="2489094"/>
                </a:cubicBezTo>
                <a:cubicBezTo>
                  <a:pt x="2401006" y="2476314"/>
                  <a:pt x="2375872" y="2451180"/>
                  <a:pt x="2337958" y="2451180"/>
                </a:cubicBezTo>
                <a:cubicBezTo>
                  <a:pt x="2350738" y="2438400"/>
                  <a:pt x="2350738" y="2438400"/>
                  <a:pt x="2350738" y="2438400"/>
                </a:cubicBezTo>
                <a:cubicBezTo>
                  <a:pt x="2350738" y="2438400"/>
                  <a:pt x="2337958" y="2438400"/>
                  <a:pt x="2325604" y="2438400"/>
                </a:cubicBezTo>
                <a:cubicBezTo>
                  <a:pt x="2338384" y="2425620"/>
                  <a:pt x="2338384" y="2425620"/>
                  <a:pt x="2338384" y="2425620"/>
                </a:cubicBezTo>
                <a:cubicBezTo>
                  <a:pt x="2338384" y="2412841"/>
                  <a:pt x="2325604" y="2425620"/>
                  <a:pt x="2325604" y="2425620"/>
                </a:cubicBezTo>
                <a:cubicBezTo>
                  <a:pt x="2325604" y="2400487"/>
                  <a:pt x="2300471" y="2412841"/>
                  <a:pt x="2287691" y="2400487"/>
                </a:cubicBezTo>
                <a:cubicBezTo>
                  <a:pt x="2300471" y="2387707"/>
                  <a:pt x="2300471" y="2387707"/>
                  <a:pt x="2300471" y="2387707"/>
                </a:cubicBezTo>
                <a:cubicBezTo>
                  <a:pt x="2300471" y="2374927"/>
                  <a:pt x="2287691" y="2387707"/>
                  <a:pt x="2275337" y="2374927"/>
                </a:cubicBezTo>
                <a:cubicBezTo>
                  <a:pt x="2262557" y="2387707"/>
                  <a:pt x="2262557" y="2387707"/>
                  <a:pt x="2262557" y="2387707"/>
                </a:cubicBezTo>
                <a:cubicBezTo>
                  <a:pt x="2262557" y="2374927"/>
                  <a:pt x="2275337" y="2374927"/>
                  <a:pt x="2262557" y="2374927"/>
                </a:cubicBezTo>
                <a:cubicBezTo>
                  <a:pt x="2275337" y="2374927"/>
                  <a:pt x="2287691" y="2374927"/>
                  <a:pt x="2300471" y="2362147"/>
                </a:cubicBezTo>
                <a:cubicBezTo>
                  <a:pt x="2275337" y="2349367"/>
                  <a:pt x="2249777" y="2349367"/>
                  <a:pt x="2237423" y="2349367"/>
                </a:cubicBezTo>
                <a:cubicBezTo>
                  <a:pt x="2237423" y="2336587"/>
                  <a:pt x="2250203" y="2336587"/>
                  <a:pt x="2250203" y="2336587"/>
                </a:cubicBezTo>
                <a:cubicBezTo>
                  <a:pt x="2225069" y="2323808"/>
                  <a:pt x="2225069" y="2323808"/>
                  <a:pt x="2225069" y="2323808"/>
                </a:cubicBezTo>
                <a:cubicBezTo>
                  <a:pt x="2250203" y="2298674"/>
                  <a:pt x="2187156" y="2298674"/>
                  <a:pt x="2212289" y="2273540"/>
                </a:cubicBezTo>
                <a:cubicBezTo>
                  <a:pt x="2199510" y="2273540"/>
                  <a:pt x="2199510" y="2273540"/>
                  <a:pt x="2199510" y="2273540"/>
                </a:cubicBezTo>
                <a:cubicBezTo>
                  <a:pt x="2199510" y="2286320"/>
                  <a:pt x="2199510" y="2286320"/>
                  <a:pt x="2199510" y="2286320"/>
                </a:cubicBezTo>
                <a:cubicBezTo>
                  <a:pt x="2186730" y="2273540"/>
                  <a:pt x="2186730" y="2273540"/>
                  <a:pt x="2186730" y="2273540"/>
                </a:cubicBezTo>
                <a:cubicBezTo>
                  <a:pt x="2224643" y="2260760"/>
                  <a:pt x="2173950" y="2260760"/>
                  <a:pt x="2173950" y="2248406"/>
                </a:cubicBezTo>
                <a:lnTo>
                  <a:pt x="2173950" y="2248406"/>
                </a:lnTo>
                <a:cubicBezTo>
                  <a:pt x="2173950" y="2235626"/>
                  <a:pt x="2173950" y="2235626"/>
                  <a:pt x="2173950" y="2223272"/>
                </a:cubicBezTo>
                <a:cubicBezTo>
                  <a:pt x="2161170" y="2223272"/>
                  <a:pt x="2161170" y="2223272"/>
                  <a:pt x="2161170" y="2223272"/>
                </a:cubicBezTo>
                <a:cubicBezTo>
                  <a:pt x="2161170" y="2210493"/>
                  <a:pt x="2161170" y="2210493"/>
                  <a:pt x="2161170" y="2210493"/>
                </a:cubicBezTo>
                <a:cubicBezTo>
                  <a:pt x="2148390" y="2210493"/>
                  <a:pt x="2161170" y="2197713"/>
                  <a:pt x="2136036" y="2197713"/>
                </a:cubicBezTo>
                <a:cubicBezTo>
                  <a:pt x="2123256" y="2197713"/>
                  <a:pt x="2123256" y="2197713"/>
                  <a:pt x="2123256" y="2197713"/>
                </a:cubicBezTo>
                <a:cubicBezTo>
                  <a:pt x="2110477" y="2184933"/>
                  <a:pt x="2098123" y="2172579"/>
                  <a:pt x="2098123" y="2159799"/>
                </a:cubicBezTo>
                <a:cubicBezTo>
                  <a:pt x="2110902" y="2147019"/>
                  <a:pt x="2098123" y="2147019"/>
                  <a:pt x="2085343" y="2134665"/>
                </a:cubicBezTo>
                <a:cubicBezTo>
                  <a:pt x="2072563" y="2134665"/>
                  <a:pt x="2072563" y="2134665"/>
                  <a:pt x="2072563" y="2134665"/>
                </a:cubicBezTo>
                <a:cubicBezTo>
                  <a:pt x="2072563" y="2121885"/>
                  <a:pt x="2072563" y="2121885"/>
                  <a:pt x="2072563" y="2121885"/>
                </a:cubicBezTo>
                <a:cubicBezTo>
                  <a:pt x="2034649" y="2134665"/>
                  <a:pt x="2034649" y="2083972"/>
                  <a:pt x="2009515" y="2096752"/>
                </a:cubicBezTo>
                <a:cubicBezTo>
                  <a:pt x="2022295" y="2083972"/>
                  <a:pt x="2009515" y="2071618"/>
                  <a:pt x="1996736" y="2071618"/>
                </a:cubicBezTo>
                <a:cubicBezTo>
                  <a:pt x="1971602" y="2058838"/>
                  <a:pt x="1971602" y="2046484"/>
                  <a:pt x="1946042" y="2046484"/>
                </a:cubicBezTo>
                <a:cubicBezTo>
                  <a:pt x="1958822" y="2021350"/>
                  <a:pt x="1908129" y="1996217"/>
                  <a:pt x="1895349" y="1983437"/>
                </a:cubicBezTo>
                <a:cubicBezTo>
                  <a:pt x="1882569" y="1996217"/>
                  <a:pt x="1882569" y="1996217"/>
                  <a:pt x="1882569" y="1996217"/>
                </a:cubicBezTo>
                <a:cubicBezTo>
                  <a:pt x="1882569" y="1971083"/>
                  <a:pt x="1857435" y="1983437"/>
                  <a:pt x="1857435" y="1958303"/>
                </a:cubicBezTo>
                <a:cubicBezTo>
                  <a:pt x="1819521" y="1958303"/>
                  <a:pt x="1819521" y="1958303"/>
                  <a:pt x="1819521" y="1958303"/>
                </a:cubicBezTo>
                <a:cubicBezTo>
                  <a:pt x="1832301" y="1958303"/>
                  <a:pt x="1832301" y="1945523"/>
                  <a:pt x="1844655" y="1945523"/>
                </a:cubicBezTo>
                <a:cubicBezTo>
                  <a:pt x="1857435" y="1920389"/>
                  <a:pt x="1806741" y="1945523"/>
                  <a:pt x="1819521" y="1920389"/>
                </a:cubicBezTo>
                <a:cubicBezTo>
                  <a:pt x="1794388" y="1907610"/>
                  <a:pt x="1794388" y="1907610"/>
                  <a:pt x="1794388" y="1907610"/>
                </a:cubicBezTo>
                <a:cubicBezTo>
                  <a:pt x="1781608" y="1920389"/>
                  <a:pt x="1781608" y="1920389"/>
                  <a:pt x="1781608" y="1920389"/>
                </a:cubicBezTo>
                <a:cubicBezTo>
                  <a:pt x="1768828" y="1907610"/>
                  <a:pt x="1768828" y="1907610"/>
                  <a:pt x="1768828" y="1907610"/>
                </a:cubicBezTo>
                <a:cubicBezTo>
                  <a:pt x="1806741" y="1894830"/>
                  <a:pt x="1844655" y="1932743"/>
                  <a:pt x="1869789" y="1894830"/>
                </a:cubicBezTo>
                <a:cubicBezTo>
                  <a:pt x="1907702" y="1919963"/>
                  <a:pt x="1907702" y="1919963"/>
                  <a:pt x="1907702" y="1919963"/>
                </a:cubicBezTo>
                <a:cubicBezTo>
                  <a:pt x="1920482" y="1919963"/>
                  <a:pt x="1920482" y="1919963"/>
                  <a:pt x="1920482" y="1919963"/>
                </a:cubicBezTo>
                <a:cubicBezTo>
                  <a:pt x="1945616" y="1945097"/>
                  <a:pt x="1996310" y="1970231"/>
                  <a:pt x="1996310" y="1995365"/>
                </a:cubicBezTo>
                <a:cubicBezTo>
                  <a:pt x="2009089" y="2008145"/>
                  <a:pt x="2009089" y="2020498"/>
                  <a:pt x="2034223" y="2033278"/>
                </a:cubicBezTo>
                <a:lnTo>
                  <a:pt x="2034223" y="2033278"/>
                </a:lnTo>
                <a:lnTo>
                  <a:pt x="2034223" y="2033278"/>
                </a:lnTo>
                <a:cubicBezTo>
                  <a:pt x="2021443" y="2033278"/>
                  <a:pt x="2021443" y="2033278"/>
                  <a:pt x="2021443" y="2033278"/>
                </a:cubicBezTo>
                <a:cubicBezTo>
                  <a:pt x="2059357" y="2058412"/>
                  <a:pt x="2059357" y="2058412"/>
                  <a:pt x="2059357" y="2058412"/>
                </a:cubicBezTo>
                <a:cubicBezTo>
                  <a:pt x="2072137" y="2058412"/>
                  <a:pt x="2072137" y="2058412"/>
                  <a:pt x="2072137" y="2058412"/>
                </a:cubicBezTo>
                <a:cubicBezTo>
                  <a:pt x="2097271" y="2045632"/>
                  <a:pt x="2097271" y="2071192"/>
                  <a:pt x="2110051" y="2083546"/>
                </a:cubicBezTo>
                <a:cubicBezTo>
                  <a:pt x="2110051" y="2096326"/>
                  <a:pt x="2084917" y="2108680"/>
                  <a:pt x="2110051" y="2121460"/>
                </a:cubicBezTo>
                <a:cubicBezTo>
                  <a:pt x="2135184" y="2108680"/>
                  <a:pt x="2135184" y="2108680"/>
                  <a:pt x="2135184" y="2108680"/>
                </a:cubicBezTo>
                <a:cubicBezTo>
                  <a:pt x="2122404" y="2121460"/>
                  <a:pt x="2122404" y="2121460"/>
                  <a:pt x="2122404" y="2121460"/>
                </a:cubicBezTo>
                <a:cubicBezTo>
                  <a:pt x="2160318" y="2134239"/>
                  <a:pt x="2160318" y="2134239"/>
                  <a:pt x="2160318" y="2134239"/>
                </a:cubicBezTo>
                <a:cubicBezTo>
                  <a:pt x="2135184" y="2147019"/>
                  <a:pt x="2135184" y="2147019"/>
                  <a:pt x="2135184" y="2147019"/>
                </a:cubicBezTo>
                <a:cubicBezTo>
                  <a:pt x="2147964" y="2172153"/>
                  <a:pt x="2211011" y="2172153"/>
                  <a:pt x="2185878" y="2197287"/>
                </a:cubicBezTo>
                <a:cubicBezTo>
                  <a:pt x="2198658" y="2197287"/>
                  <a:pt x="2198658" y="2197287"/>
                  <a:pt x="2211011" y="2197287"/>
                </a:cubicBezTo>
                <a:lnTo>
                  <a:pt x="2198232" y="2210067"/>
                </a:lnTo>
                <a:cubicBezTo>
                  <a:pt x="2236145" y="2235201"/>
                  <a:pt x="2236145" y="2235201"/>
                  <a:pt x="2236145" y="2235201"/>
                </a:cubicBezTo>
                <a:cubicBezTo>
                  <a:pt x="2223365" y="2235201"/>
                  <a:pt x="2223365" y="2235201"/>
                  <a:pt x="2223365" y="2235201"/>
                </a:cubicBezTo>
                <a:cubicBezTo>
                  <a:pt x="2236145" y="2247980"/>
                  <a:pt x="2236145" y="2247980"/>
                  <a:pt x="2236145" y="2247980"/>
                </a:cubicBezTo>
                <a:cubicBezTo>
                  <a:pt x="2236145" y="2260760"/>
                  <a:pt x="2236145" y="2260760"/>
                  <a:pt x="2236145" y="2260760"/>
                </a:cubicBezTo>
                <a:cubicBezTo>
                  <a:pt x="2274059" y="2285894"/>
                  <a:pt x="2261279" y="2323808"/>
                  <a:pt x="2311973" y="2336161"/>
                </a:cubicBezTo>
                <a:cubicBezTo>
                  <a:pt x="2311973" y="2361295"/>
                  <a:pt x="2337106" y="2374075"/>
                  <a:pt x="2337106" y="2386429"/>
                </a:cubicBezTo>
                <a:cubicBezTo>
                  <a:pt x="2349886" y="2373649"/>
                  <a:pt x="2375020" y="2386429"/>
                  <a:pt x="2400154" y="2373649"/>
                </a:cubicBezTo>
                <a:cubicBezTo>
                  <a:pt x="2387374" y="2398783"/>
                  <a:pt x="2362240" y="2360869"/>
                  <a:pt x="2349460" y="2386429"/>
                </a:cubicBezTo>
                <a:cubicBezTo>
                  <a:pt x="2374594" y="2399209"/>
                  <a:pt x="2362240" y="2436697"/>
                  <a:pt x="2400154" y="2424343"/>
                </a:cubicBezTo>
                <a:cubicBezTo>
                  <a:pt x="2388652" y="2451180"/>
                  <a:pt x="2426566" y="2451180"/>
                  <a:pt x="2451699" y="2476314"/>
                </a:cubicBezTo>
                <a:cubicBezTo>
                  <a:pt x="2464479" y="2476314"/>
                  <a:pt x="2489613" y="2489094"/>
                  <a:pt x="2489613" y="2501448"/>
                </a:cubicBezTo>
                <a:cubicBezTo>
                  <a:pt x="2477259" y="2501874"/>
                  <a:pt x="2451699" y="2489094"/>
                  <a:pt x="2451699" y="2476314"/>
                </a:cubicBezTo>
                <a:lnTo>
                  <a:pt x="2451699" y="2476314"/>
                </a:lnTo>
                <a:close/>
                <a:moveTo>
                  <a:pt x="3197618" y="2841393"/>
                </a:moveTo>
                <a:cubicBezTo>
                  <a:pt x="3184838" y="2828613"/>
                  <a:pt x="3184838" y="2828613"/>
                  <a:pt x="3184838" y="2828613"/>
                </a:cubicBezTo>
                <a:cubicBezTo>
                  <a:pt x="3172058" y="2841393"/>
                  <a:pt x="3146924" y="2841393"/>
                  <a:pt x="3134144" y="2828613"/>
                </a:cubicBezTo>
                <a:cubicBezTo>
                  <a:pt x="3134144" y="2815833"/>
                  <a:pt x="3134144" y="2815833"/>
                  <a:pt x="3121365" y="2815833"/>
                </a:cubicBezTo>
                <a:cubicBezTo>
                  <a:pt x="3108585" y="2815833"/>
                  <a:pt x="3108585" y="2815833"/>
                  <a:pt x="3108585" y="2815833"/>
                </a:cubicBezTo>
                <a:cubicBezTo>
                  <a:pt x="3121365" y="2803053"/>
                  <a:pt x="3095805" y="2790699"/>
                  <a:pt x="3083451" y="2790699"/>
                </a:cubicBezTo>
                <a:cubicBezTo>
                  <a:pt x="3045537" y="2777919"/>
                  <a:pt x="3032758" y="2803479"/>
                  <a:pt x="3007624" y="2790699"/>
                </a:cubicBezTo>
                <a:cubicBezTo>
                  <a:pt x="2982490" y="2777919"/>
                  <a:pt x="3020404" y="2765565"/>
                  <a:pt x="2982490" y="2765565"/>
                </a:cubicBezTo>
                <a:cubicBezTo>
                  <a:pt x="2969710" y="2765565"/>
                  <a:pt x="2969710" y="2765565"/>
                  <a:pt x="2969710" y="2765565"/>
                </a:cubicBezTo>
                <a:cubicBezTo>
                  <a:pt x="2956930" y="2765565"/>
                  <a:pt x="2969710" y="2740432"/>
                  <a:pt x="2944576" y="2740432"/>
                </a:cubicBezTo>
                <a:cubicBezTo>
                  <a:pt x="2931796" y="2740432"/>
                  <a:pt x="2906663" y="2765565"/>
                  <a:pt x="2893883" y="2753211"/>
                </a:cubicBezTo>
                <a:cubicBezTo>
                  <a:pt x="2893883" y="2740432"/>
                  <a:pt x="2893883" y="2740432"/>
                  <a:pt x="2893883" y="2740432"/>
                </a:cubicBezTo>
                <a:cubicBezTo>
                  <a:pt x="2906663" y="2740432"/>
                  <a:pt x="2931796" y="2740432"/>
                  <a:pt x="2919017" y="2727652"/>
                </a:cubicBezTo>
                <a:cubicBezTo>
                  <a:pt x="2906237" y="2727652"/>
                  <a:pt x="2906237" y="2727652"/>
                  <a:pt x="2893883" y="2727652"/>
                </a:cubicBezTo>
                <a:cubicBezTo>
                  <a:pt x="2906663" y="2702518"/>
                  <a:pt x="2906663" y="2702518"/>
                  <a:pt x="2906663" y="2702518"/>
                </a:cubicBezTo>
                <a:cubicBezTo>
                  <a:pt x="2855969" y="2689738"/>
                  <a:pt x="2818056" y="2702518"/>
                  <a:pt x="2805702" y="2664604"/>
                </a:cubicBezTo>
                <a:cubicBezTo>
                  <a:pt x="2818482" y="2651824"/>
                  <a:pt x="2818482" y="2651824"/>
                  <a:pt x="2818482" y="2651824"/>
                </a:cubicBezTo>
                <a:cubicBezTo>
                  <a:pt x="2805702" y="2626691"/>
                  <a:pt x="2767788" y="2664604"/>
                  <a:pt x="2755434" y="2639045"/>
                </a:cubicBezTo>
                <a:cubicBezTo>
                  <a:pt x="2755434" y="2639045"/>
                  <a:pt x="2780568" y="2613911"/>
                  <a:pt x="2755434" y="2613911"/>
                </a:cubicBezTo>
                <a:cubicBezTo>
                  <a:pt x="2730300" y="2613911"/>
                  <a:pt x="2730300" y="2613911"/>
                  <a:pt x="2730300" y="2613911"/>
                </a:cubicBezTo>
                <a:cubicBezTo>
                  <a:pt x="2717521" y="2601131"/>
                  <a:pt x="2679607" y="2601131"/>
                  <a:pt x="2679607" y="2588777"/>
                </a:cubicBezTo>
                <a:cubicBezTo>
                  <a:pt x="2679607" y="2576423"/>
                  <a:pt x="2679607" y="2575997"/>
                  <a:pt x="2679607" y="2575997"/>
                </a:cubicBezTo>
                <a:cubicBezTo>
                  <a:pt x="2654473" y="2575997"/>
                  <a:pt x="2654473" y="2575997"/>
                  <a:pt x="2654473" y="2575997"/>
                </a:cubicBezTo>
                <a:cubicBezTo>
                  <a:pt x="2679607" y="2550863"/>
                  <a:pt x="2629339" y="2563217"/>
                  <a:pt x="2629339" y="2550863"/>
                </a:cubicBezTo>
                <a:cubicBezTo>
                  <a:pt x="2629339" y="2563643"/>
                  <a:pt x="2629339" y="2563643"/>
                  <a:pt x="2629339" y="2563643"/>
                </a:cubicBezTo>
                <a:cubicBezTo>
                  <a:pt x="2616560" y="2576423"/>
                  <a:pt x="2604206" y="2563643"/>
                  <a:pt x="2604206" y="2563643"/>
                </a:cubicBezTo>
                <a:cubicBezTo>
                  <a:pt x="2616985" y="2550863"/>
                  <a:pt x="2604206" y="2538509"/>
                  <a:pt x="2604206" y="2525730"/>
                </a:cubicBezTo>
                <a:lnTo>
                  <a:pt x="2604206" y="2525730"/>
                </a:lnTo>
                <a:cubicBezTo>
                  <a:pt x="2604206" y="2512950"/>
                  <a:pt x="2604206" y="2512950"/>
                  <a:pt x="2604206" y="2512950"/>
                </a:cubicBezTo>
                <a:cubicBezTo>
                  <a:pt x="2604206" y="2525730"/>
                  <a:pt x="2604206" y="2525730"/>
                  <a:pt x="2616985" y="2525730"/>
                </a:cubicBezTo>
                <a:cubicBezTo>
                  <a:pt x="2616985" y="2512950"/>
                  <a:pt x="2616985" y="2512950"/>
                  <a:pt x="2616985" y="2512950"/>
                </a:cubicBezTo>
                <a:cubicBezTo>
                  <a:pt x="2591852" y="2500170"/>
                  <a:pt x="2591852" y="2500170"/>
                  <a:pt x="2591852" y="2500170"/>
                </a:cubicBezTo>
                <a:cubicBezTo>
                  <a:pt x="2604632" y="2500170"/>
                  <a:pt x="2604632" y="2500170"/>
                  <a:pt x="2604632" y="2500170"/>
                </a:cubicBezTo>
                <a:lnTo>
                  <a:pt x="2604632" y="2500170"/>
                </a:lnTo>
                <a:cubicBezTo>
                  <a:pt x="2591852" y="2487390"/>
                  <a:pt x="2579498" y="2500170"/>
                  <a:pt x="2566718" y="2500170"/>
                </a:cubicBezTo>
                <a:cubicBezTo>
                  <a:pt x="2566718" y="2487390"/>
                  <a:pt x="2553938" y="2487390"/>
                  <a:pt x="2541584" y="2487390"/>
                </a:cubicBezTo>
                <a:cubicBezTo>
                  <a:pt x="2541584" y="2474610"/>
                  <a:pt x="2541584" y="2474610"/>
                  <a:pt x="2541584" y="2474610"/>
                </a:cubicBezTo>
                <a:cubicBezTo>
                  <a:pt x="2528805" y="2461830"/>
                  <a:pt x="2478537" y="2449476"/>
                  <a:pt x="2503671" y="2424343"/>
                </a:cubicBezTo>
                <a:cubicBezTo>
                  <a:pt x="2490891" y="2411563"/>
                  <a:pt x="2478537" y="2399209"/>
                  <a:pt x="2465757" y="2386429"/>
                </a:cubicBezTo>
                <a:lnTo>
                  <a:pt x="2465757" y="2386429"/>
                </a:lnTo>
                <a:cubicBezTo>
                  <a:pt x="2440623" y="2373649"/>
                  <a:pt x="2440623" y="2348515"/>
                  <a:pt x="2402710" y="2348515"/>
                </a:cubicBezTo>
                <a:cubicBezTo>
                  <a:pt x="2415489" y="2348515"/>
                  <a:pt x="2427843" y="2348515"/>
                  <a:pt x="2427843" y="2335735"/>
                </a:cubicBezTo>
                <a:cubicBezTo>
                  <a:pt x="2415064" y="2322956"/>
                  <a:pt x="2389930" y="2322956"/>
                  <a:pt x="2377150" y="2335735"/>
                </a:cubicBezTo>
                <a:cubicBezTo>
                  <a:pt x="2364370" y="2322956"/>
                  <a:pt x="2402284" y="2297822"/>
                  <a:pt x="2364370" y="2297822"/>
                </a:cubicBezTo>
                <a:lnTo>
                  <a:pt x="2377150" y="2297822"/>
                </a:lnTo>
                <a:cubicBezTo>
                  <a:pt x="2339236" y="2285042"/>
                  <a:pt x="2326457" y="2259908"/>
                  <a:pt x="2288543" y="2234774"/>
                </a:cubicBezTo>
                <a:cubicBezTo>
                  <a:pt x="2313677" y="2221995"/>
                  <a:pt x="2250629" y="2221995"/>
                  <a:pt x="2263409" y="2196861"/>
                </a:cubicBezTo>
                <a:cubicBezTo>
                  <a:pt x="2212716" y="2158947"/>
                  <a:pt x="2212716" y="2158947"/>
                  <a:pt x="2212716" y="2158947"/>
                </a:cubicBezTo>
                <a:cubicBezTo>
                  <a:pt x="2212716" y="2158947"/>
                  <a:pt x="2212716" y="2158947"/>
                  <a:pt x="2199936" y="2158947"/>
                </a:cubicBezTo>
                <a:cubicBezTo>
                  <a:pt x="2237849" y="2146167"/>
                  <a:pt x="2187156" y="2133813"/>
                  <a:pt x="2174802" y="2121034"/>
                </a:cubicBezTo>
                <a:cubicBezTo>
                  <a:pt x="2162022" y="2121034"/>
                  <a:pt x="2162022" y="2121034"/>
                  <a:pt x="2162022" y="2121034"/>
                </a:cubicBezTo>
                <a:cubicBezTo>
                  <a:pt x="2174802" y="2095900"/>
                  <a:pt x="2149242" y="2083120"/>
                  <a:pt x="2136888" y="2057986"/>
                </a:cubicBezTo>
                <a:cubicBezTo>
                  <a:pt x="2111755" y="2045206"/>
                  <a:pt x="2124108" y="2032852"/>
                  <a:pt x="2098975" y="2032852"/>
                </a:cubicBezTo>
                <a:cubicBezTo>
                  <a:pt x="2111755" y="2007719"/>
                  <a:pt x="2061061" y="2007719"/>
                  <a:pt x="2061061" y="1982585"/>
                </a:cubicBezTo>
                <a:lnTo>
                  <a:pt x="2061061" y="1982585"/>
                </a:lnTo>
                <a:cubicBezTo>
                  <a:pt x="2035927" y="1969805"/>
                  <a:pt x="2086195" y="1944671"/>
                  <a:pt x="2048281" y="1944671"/>
                </a:cubicBezTo>
                <a:lnTo>
                  <a:pt x="2061061" y="1944671"/>
                </a:lnTo>
                <a:cubicBezTo>
                  <a:pt x="2048281" y="1931891"/>
                  <a:pt x="2035927" y="1944671"/>
                  <a:pt x="2023147" y="1931891"/>
                </a:cubicBezTo>
                <a:cubicBezTo>
                  <a:pt x="2035927" y="1919111"/>
                  <a:pt x="2010368" y="1893978"/>
                  <a:pt x="2048281" y="1893978"/>
                </a:cubicBezTo>
                <a:cubicBezTo>
                  <a:pt x="2035501" y="1906758"/>
                  <a:pt x="2061061" y="1906758"/>
                  <a:pt x="2061061" y="1919111"/>
                </a:cubicBezTo>
                <a:cubicBezTo>
                  <a:pt x="2073841" y="1906332"/>
                  <a:pt x="2073841" y="1906332"/>
                  <a:pt x="2073841" y="1906332"/>
                </a:cubicBezTo>
                <a:cubicBezTo>
                  <a:pt x="2086621" y="1906332"/>
                  <a:pt x="2073841" y="1931465"/>
                  <a:pt x="2098975" y="1931465"/>
                </a:cubicBezTo>
                <a:cubicBezTo>
                  <a:pt x="2086195" y="1931465"/>
                  <a:pt x="2086195" y="1931465"/>
                  <a:pt x="2086195" y="1931465"/>
                </a:cubicBezTo>
                <a:cubicBezTo>
                  <a:pt x="2098975" y="1944245"/>
                  <a:pt x="2098975" y="1944245"/>
                  <a:pt x="2098975" y="1944245"/>
                </a:cubicBezTo>
                <a:cubicBezTo>
                  <a:pt x="2098975" y="1957025"/>
                  <a:pt x="2098975" y="1957025"/>
                  <a:pt x="2098975" y="1957025"/>
                </a:cubicBezTo>
                <a:cubicBezTo>
                  <a:pt x="2124108" y="1957025"/>
                  <a:pt x="2124108" y="1994939"/>
                  <a:pt x="2162022" y="1994939"/>
                </a:cubicBezTo>
                <a:cubicBezTo>
                  <a:pt x="2149242" y="1994939"/>
                  <a:pt x="2162022" y="2007719"/>
                  <a:pt x="2174802" y="2020072"/>
                </a:cubicBezTo>
                <a:cubicBezTo>
                  <a:pt x="2199936" y="2020072"/>
                  <a:pt x="2187582" y="2045206"/>
                  <a:pt x="2212716" y="2045206"/>
                </a:cubicBezTo>
                <a:lnTo>
                  <a:pt x="2212716" y="2045206"/>
                </a:lnTo>
                <a:cubicBezTo>
                  <a:pt x="2237849" y="2057986"/>
                  <a:pt x="2199936" y="2057986"/>
                  <a:pt x="2212716" y="2070340"/>
                </a:cubicBezTo>
                <a:cubicBezTo>
                  <a:pt x="2275763" y="2083120"/>
                  <a:pt x="2225495" y="2120608"/>
                  <a:pt x="2275763" y="2120608"/>
                </a:cubicBezTo>
                <a:cubicBezTo>
                  <a:pt x="2288543" y="2145741"/>
                  <a:pt x="2300897" y="2170875"/>
                  <a:pt x="2338810" y="2183655"/>
                </a:cubicBezTo>
                <a:cubicBezTo>
                  <a:pt x="2338810" y="2208789"/>
                  <a:pt x="2338810" y="2208789"/>
                  <a:pt x="2338810" y="2208789"/>
                </a:cubicBezTo>
                <a:cubicBezTo>
                  <a:pt x="2363944" y="2208789"/>
                  <a:pt x="2363944" y="2196009"/>
                  <a:pt x="2376724" y="2196009"/>
                </a:cubicBezTo>
                <a:cubicBezTo>
                  <a:pt x="2389504" y="2183229"/>
                  <a:pt x="2338810" y="2170875"/>
                  <a:pt x="2363944" y="2158095"/>
                </a:cubicBezTo>
                <a:cubicBezTo>
                  <a:pt x="2338810" y="2158095"/>
                  <a:pt x="2351164" y="2132961"/>
                  <a:pt x="2326030" y="2132961"/>
                </a:cubicBezTo>
                <a:cubicBezTo>
                  <a:pt x="2338810" y="2120182"/>
                  <a:pt x="2326030" y="2120182"/>
                  <a:pt x="2326030" y="2107828"/>
                </a:cubicBezTo>
                <a:cubicBezTo>
                  <a:pt x="2313250" y="2095048"/>
                  <a:pt x="2300897" y="2095048"/>
                  <a:pt x="2288117" y="2095048"/>
                </a:cubicBezTo>
                <a:cubicBezTo>
                  <a:pt x="2300897" y="2095048"/>
                  <a:pt x="2288117" y="2082268"/>
                  <a:pt x="2300897" y="2069914"/>
                </a:cubicBezTo>
                <a:cubicBezTo>
                  <a:pt x="2275763" y="2069914"/>
                  <a:pt x="2275763" y="2069914"/>
                  <a:pt x="2275763" y="2069914"/>
                </a:cubicBezTo>
                <a:cubicBezTo>
                  <a:pt x="2288543" y="2057134"/>
                  <a:pt x="2288543" y="2057134"/>
                  <a:pt x="2288543" y="2057134"/>
                </a:cubicBezTo>
                <a:lnTo>
                  <a:pt x="2288543" y="2057134"/>
                </a:lnTo>
                <a:cubicBezTo>
                  <a:pt x="2301323" y="2057134"/>
                  <a:pt x="2313677" y="2032000"/>
                  <a:pt x="2326457" y="2044354"/>
                </a:cubicBezTo>
                <a:cubicBezTo>
                  <a:pt x="2313677" y="2069488"/>
                  <a:pt x="2402284" y="2094622"/>
                  <a:pt x="2377150" y="2119755"/>
                </a:cubicBezTo>
                <a:cubicBezTo>
                  <a:pt x="2377150" y="2132535"/>
                  <a:pt x="2402284" y="2132535"/>
                  <a:pt x="2415064" y="2132535"/>
                </a:cubicBezTo>
                <a:cubicBezTo>
                  <a:pt x="2427843" y="2157669"/>
                  <a:pt x="2465757" y="2145315"/>
                  <a:pt x="2465757" y="2157669"/>
                </a:cubicBezTo>
                <a:cubicBezTo>
                  <a:pt x="2452977" y="2170449"/>
                  <a:pt x="2452977" y="2170449"/>
                  <a:pt x="2465757" y="2182803"/>
                </a:cubicBezTo>
                <a:cubicBezTo>
                  <a:pt x="2465757" y="2170023"/>
                  <a:pt x="2478537" y="2170023"/>
                  <a:pt x="2478537" y="2170023"/>
                </a:cubicBezTo>
                <a:cubicBezTo>
                  <a:pt x="2491317" y="2182803"/>
                  <a:pt x="2491317" y="2182803"/>
                  <a:pt x="2491317" y="2182803"/>
                </a:cubicBezTo>
                <a:cubicBezTo>
                  <a:pt x="2478537" y="2182803"/>
                  <a:pt x="2478537" y="2195583"/>
                  <a:pt x="2478537" y="2195583"/>
                </a:cubicBezTo>
                <a:cubicBezTo>
                  <a:pt x="2478537" y="2233496"/>
                  <a:pt x="2541584" y="2195583"/>
                  <a:pt x="2529230" y="2233496"/>
                </a:cubicBezTo>
                <a:cubicBezTo>
                  <a:pt x="2542010" y="2246276"/>
                  <a:pt x="2504097" y="2233496"/>
                  <a:pt x="2529230" y="2246276"/>
                </a:cubicBezTo>
                <a:cubicBezTo>
                  <a:pt x="2529230" y="2259056"/>
                  <a:pt x="2542010" y="2271410"/>
                  <a:pt x="2554364" y="2271410"/>
                </a:cubicBezTo>
                <a:cubicBezTo>
                  <a:pt x="2579498" y="2271410"/>
                  <a:pt x="2579498" y="2271410"/>
                  <a:pt x="2579498" y="2271410"/>
                </a:cubicBezTo>
                <a:cubicBezTo>
                  <a:pt x="2579498" y="2284190"/>
                  <a:pt x="2592278" y="2296544"/>
                  <a:pt x="2566718" y="2309324"/>
                </a:cubicBezTo>
                <a:cubicBezTo>
                  <a:pt x="2566718" y="2322104"/>
                  <a:pt x="2591852" y="2322104"/>
                  <a:pt x="2604632" y="2322104"/>
                </a:cubicBezTo>
                <a:cubicBezTo>
                  <a:pt x="2591852" y="2347237"/>
                  <a:pt x="2591852" y="2347237"/>
                  <a:pt x="2591852" y="2347237"/>
                </a:cubicBezTo>
                <a:cubicBezTo>
                  <a:pt x="2616985" y="2347237"/>
                  <a:pt x="2591852" y="2360017"/>
                  <a:pt x="2604632" y="2372371"/>
                </a:cubicBezTo>
                <a:cubicBezTo>
                  <a:pt x="2629765" y="2359591"/>
                  <a:pt x="2655325" y="2359591"/>
                  <a:pt x="2680459" y="2372371"/>
                </a:cubicBezTo>
                <a:cubicBezTo>
                  <a:pt x="2693239" y="2397505"/>
                  <a:pt x="2718373" y="2410285"/>
                  <a:pt x="2705593" y="2435419"/>
                </a:cubicBezTo>
                <a:lnTo>
                  <a:pt x="2692813" y="2435419"/>
                </a:lnTo>
                <a:cubicBezTo>
                  <a:pt x="2705593" y="2435419"/>
                  <a:pt x="2680033" y="2460552"/>
                  <a:pt x="2705593" y="2460552"/>
                </a:cubicBezTo>
                <a:cubicBezTo>
                  <a:pt x="2718373" y="2473332"/>
                  <a:pt x="2718373" y="2473332"/>
                  <a:pt x="2718373" y="2473332"/>
                </a:cubicBezTo>
                <a:cubicBezTo>
                  <a:pt x="2718373" y="2460552"/>
                  <a:pt x="2743506" y="2460552"/>
                  <a:pt x="2769066" y="2460552"/>
                </a:cubicBezTo>
                <a:cubicBezTo>
                  <a:pt x="2781846" y="2473332"/>
                  <a:pt x="2781846" y="2473332"/>
                  <a:pt x="2781846" y="2485686"/>
                </a:cubicBezTo>
                <a:cubicBezTo>
                  <a:pt x="2769066" y="2485686"/>
                  <a:pt x="2769066" y="2485686"/>
                  <a:pt x="2769066" y="2485686"/>
                </a:cubicBezTo>
                <a:cubicBezTo>
                  <a:pt x="2769066" y="2498466"/>
                  <a:pt x="2769066" y="2498466"/>
                  <a:pt x="2769066" y="2498466"/>
                </a:cubicBezTo>
                <a:cubicBezTo>
                  <a:pt x="2794200" y="2485686"/>
                  <a:pt x="2806980" y="2523600"/>
                  <a:pt x="2844893" y="2511246"/>
                </a:cubicBezTo>
                <a:cubicBezTo>
                  <a:pt x="2857673" y="2498466"/>
                  <a:pt x="2857673" y="2498466"/>
                  <a:pt x="2857673" y="2498466"/>
                </a:cubicBezTo>
                <a:cubicBezTo>
                  <a:pt x="2844893" y="2511246"/>
                  <a:pt x="2882807" y="2511246"/>
                  <a:pt x="2870453" y="2523600"/>
                </a:cubicBezTo>
                <a:cubicBezTo>
                  <a:pt x="2845319" y="2510820"/>
                  <a:pt x="2845319" y="2561513"/>
                  <a:pt x="2819760" y="2536379"/>
                </a:cubicBezTo>
                <a:cubicBezTo>
                  <a:pt x="2806980" y="2536379"/>
                  <a:pt x="2806980" y="2536379"/>
                  <a:pt x="2806980" y="2549159"/>
                </a:cubicBezTo>
                <a:cubicBezTo>
                  <a:pt x="2844893" y="2549159"/>
                  <a:pt x="2832113" y="2561939"/>
                  <a:pt x="2857673" y="2587073"/>
                </a:cubicBezTo>
                <a:cubicBezTo>
                  <a:pt x="2870453" y="2574293"/>
                  <a:pt x="2857673" y="2587073"/>
                  <a:pt x="2870453" y="2587073"/>
                </a:cubicBezTo>
                <a:cubicBezTo>
                  <a:pt x="2857673" y="2587073"/>
                  <a:pt x="2870453" y="2587073"/>
                  <a:pt x="2870453" y="2599853"/>
                </a:cubicBezTo>
                <a:cubicBezTo>
                  <a:pt x="2883233" y="2612633"/>
                  <a:pt x="2895587" y="2599853"/>
                  <a:pt x="2895587" y="2612633"/>
                </a:cubicBezTo>
                <a:cubicBezTo>
                  <a:pt x="2870453" y="2625413"/>
                  <a:pt x="2870453" y="2625413"/>
                  <a:pt x="2870453" y="2650546"/>
                </a:cubicBezTo>
                <a:cubicBezTo>
                  <a:pt x="2883233" y="2675680"/>
                  <a:pt x="2933501" y="2650546"/>
                  <a:pt x="2921147" y="2688460"/>
                </a:cubicBezTo>
                <a:cubicBezTo>
                  <a:pt x="2946280" y="2688460"/>
                  <a:pt x="2946280" y="2688460"/>
                  <a:pt x="2946280" y="2688460"/>
                </a:cubicBezTo>
                <a:lnTo>
                  <a:pt x="2933501" y="2688460"/>
                </a:lnTo>
                <a:cubicBezTo>
                  <a:pt x="2946280" y="2688460"/>
                  <a:pt x="2946280" y="2701240"/>
                  <a:pt x="2958634" y="2688460"/>
                </a:cubicBezTo>
                <a:lnTo>
                  <a:pt x="2958634" y="2688460"/>
                </a:lnTo>
                <a:cubicBezTo>
                  <a:pt x="2958634" y="2701240"/>
                  <a:pt x="2958634" y="2701240"/>
                  <a:pt x="2958634" y="2701240"/>
                </a:cubicBezTo>
                <a:cubicBezTo>
                  <a:pt x="2958634" y="2714020"/>
                  <a:pt x="2983768" y="2701240"/>
                  <a:pt x="2983768" y="2714020"/>
                </a:cubicBezTo>
                <a:cubicBezTo>
                  <a:pt x="2996548" y="2714020"/>
                  <a:pt x="2996548" y="2714020"/>
                  <a:pt x="2996548" y="2714020"/>
                </a:cubicBezTo>
                <a:cubicBezTo>
                  <a:pt x="2971414" y="2688886"/>
                  <a:pt x="2971414" y="2688886"/>
                  <a:pt x="2971414" y="2688886"/>
                </a:cubicBezTo>
                <a:cubicBezTo>
                  <a:pt x="2984194" y="2701666"/>
                  <a:pt x="3009328" y="2701666"/>
                  <a:pt x="3022108" y="2701666"/>
                </a:cubicBezTo>
                <a:cubicBezTo>
                  <a:pt x="3022108" y="2701666"/>
                  <a:pt x="2996974" y="2726800"/>
                  <a:pt x="3022108" y="2726800"/>
                </a:cubicBezTo>
                <a:cubicBezTo>
                  <a:pt x="3022108" y="2739579"/>
                  <a:pt x="3022108" y="2739579"/>
                  <a:pt x="3034887" y="2739579"/>
                </a:cubicBezTo>
                <a:cubicBezTo>
                  <a:pt x="3047667" y="2739579"/>
                  <a:pt x="3047667" y="2739579"/>
                  <a:pt x="3047667" y="2739579"/>
                </a:cubicBezTo>
                <a:cubicBezTo>
                  <a:pt x="3034887" y="2752359"/>
                  <a:pt x="3072801" y="2752359"/>
                  <a:pt x="3085581" y="2764713"/>
                </a:cubicBezTo>
                <a:cubicBezTo>
                  <a:pt x="3123495" y="2789847"/>
                  <a:pt x="3123495" y="2789847"/>
                  <a:pt x="3123495" y="2789847"/>
                </a:cubicBezTo>
                <a:cubicBezTo>
                  <a:pt x="3148628" y="2789847"/>
                  <a:pt x="3161408" y="2814981"/>
                  <a:pt x="3199322" y="2814981"/>
                </a:cubicBezTo>
                <a:cubicBezTo>
                  <a:pt x="3172484" y="2829039"/>
                  <a:pt x="3223178" y="2816259"/>
                  <a:pt x="3197618" y="2841393"/>
                </a:cubicBezTo>
                <a:lnTo>
                  <a:pt x="3197618" y="2841393"/>
                </a:lnTo>
                <a:close/>
                <a:moveTo>
                  <a:pt x="3235958" y="2577275"/>
                </a:moveTo>
                <a:cubicBezTo>
                  <a:pt x="3235958" y="2564495"/>
                  <a:pt x="3223178" y="2552141"/>
                  <a:pt x="3210824" y="2552141"/>
                </a:cubicBezTo>
                <a:cubicBezTo>
                  <a:pt x="3198470" y="2552141"/>
                  <a:pt x="3172910" y="2564921"/>
                  <a:pt x="3160130" y="2539361"/>
                </a:cubicBezTo>
                <a:lnTo>
                  <a:pt x="3172910" y="2539361"/>
                </a:lnTo>
                <a:cubicBezTo>
                  <a:pt x="3160130" y="2514228"/>
                  <a:pt x="3147776" y="2539361"/>
                  <a:pt x="3122217" y="2526582"/>
                </a:cubicBezTo>
                <a:lnTo>
                  <a:pt x="3122217" y="2526582"/>
                </a:lnTo>
                <a:cubicBezTo>
                  <a:pt x="3122217" y="2513802"/>
                  <a:pt x="3109437" y="2513802"/>
                  <a:pt x="3109437" y="2501448"/>
                </a:cubicBezTo>
                <a:cubicBezTo>
                  <a:pt x="3122217" y="2501448"/>
                  <a:pt x="3122217" y="2501448"/>
                  <a:pt x="3122217" y="2501448"/>
                </a:cubicBezTo>
                <a:cubicBezTo>
                  <a:pt x="3084303" y="2501448"/>
                  <a:pt x="3084303" y="2501448"/>
                  <a:pt x="3084303" y="2501448"/>
                </a:cubicBezTo>
                <a:cubicBezTo>
                  <a:pt x="3097083" y="2501448"/>
                  <a:pt x="3097083" y="2501448"/>
                  <a:pt x="3097083" y="2488668"/>
                </a:cubicBezTo>
                <a:cubicBezTo>
                  <a:pt x="3084303" y="2463534"/>
                  <a:pt x="3021256" y="2488668"/>
                  <a:pt x="3021256" y="2450754"/>
                </a:cubicBezTo>
                <a:cubicBezTo>
                  <a:pt x="2996122" y="2450754"/>
                  <a:pt x="2996122" y="2450754"/>
                  <a:pt x="2996122" y="2450754"/>
                </a:cubicBezTo>
                <a:cubicBezTo>
                  <a:pt x="3008902" y="2437974"/>
                  <a:pt x="3008902" y="2437974"/>
                  <a:pt x="2996122" y="2425620"/>
                </a:cubicBezTo>
                <a:cubicBezTo>
                  <a:pt x="2996122" y="2425620"/>
                  <a:pt x="2996122" y="2425620"/>
                  <a:pt x="2983342" y="2425620"/>
                </a:cubicBezTo>
                <a:cubicBezTo>
                  <a:pt x="2983342" y="2400487"/>
                  <a:pt x="2983342" y="2400487"/>
                  <a:pt x="2983342" y="2400487"/>
                </a:cubicBezTo>
                <a:cubicBezTo>
                  <a:pt x="2983342" y="2400487"/>
                  <a:pt x="2996122" y="2413267"/>
                  <a:pt x="2996122" y="2400487"/>
                </a:cubicBezTo>
                <a:lnTo>
                  <a:pt x="2983342" y="2400487"/>
                </a:lnTo>
                <a:cubicBezTo>
                  <a:pt x="2970562" y="2400487"/>
                  <a:pt x="2970562" y="2400487"/>
                  <a:pt x="2970562" y="2400487"/>
                </a:cubicBezTo>
                <a:cubicBezTo>
                  <a:pt x="2983342" y="2387707"/>
                  <a:pt x="2983342" y="2387707"/>
                  <a:pt x="2983342" y="2387707"/>
                </a:cubicBezTo>
                <a:cubicBezTo>
                  <a:pt x="2958208" y="2387707"/>
                  <a:pt x="2958208" y="2387707"/>
                  <a:pt x="2958208" y="2387707"/>
                </a:cubicBezTo>
                <a:cubicBezTo>
                  <a:pt x="2958208" y="2387707"/>
                  <a:pt x="2970988" y="2387707"/>
                  <a:pt x="2958208" y="2374927"/>
                </a:cubicBezTo>
                <a:cubicBezTo>
                  <a:pt x="2933074" y="2374927"/>
                  <a:pt x="2933074" y="2374927"/>
                  <a:pt x="2933074" y="2374927"/>
                </a:cubicBezTo>
                <a:cubicBezTo>
                  <a:pt x="2933074" y="2362147"/>
                  <a:pt x="2895161" y="2349793"/>
                  <a:pt x="2907941" y="2324660"/>
                </a:cubicBezTo>
                <a:cubicBezTo>
                  <a:pt x="2895161" y="2324660"/>
                  <a:pt x="2895161" y="2324660"/>
                  <a:pt x="2882807" y="2337440"/>
                </a:cubicBezTo>
                <a:lnTo>
                  <a:pt x="2882807" y="2337440"/>
                </a:lnTo>
                <a:cubicBezTo>
                  <a:pt x="2895587" y="2337440"/>
                  <a:pt x="2895587" y="2337440"/>
                  <a:pt x="2882807" y="2337440"/>
                </a:cubicBezTo>
                <a:lnTo>
                  <a:pt x="2882807" y="2337440"/>
                </a:lnTo>
                <a:lnTo>
                  <a:pt x="2882807" y="2337440"/>
                </a:lnTo>
                <a:cubicBezTo>
                  <a:pt x="2857673" y="2324660"/>
                  <a:pt x="2882807" y="2299526"/>
                  <a:pt x="2832113" y="2312306"/>
                </a:cubicBezTo>
                <a:cubicBezTo>
                  <a:pt x="2832113" y="2299526"/>
                  <a:pt x="2832113" y="2287172"/>
                  <a:pt x="2819333" y="2287172"/>
                </a:cubicBezTo>
                <a:cubicBezTo>
                  <a:pt x="2806554" y="2287172"/>
                  <a:pt x="2806554" y="2287172"/>
                  <a:pt x="2806554" y="2287172"/>
                </a:cubicBezTo>
                <a:cubicBezTo>
                  <a:pt x="2806554" y="2274392"/>
                  <a:pt x="2806554" y="2274392"/>
                  <a:pt x="2806554" y="2274392"/>
                </a:cubicBezTo>
                <a:cubicBezTo>
                  <a:pt x="2819333" y="2274392"/>
                  <a:pt x="2819333" y="2261612"/>
                  <a:pt x="2819333" y="2261612"/>
                </a:cubicBezTo>
                <a:cubicBezTo>
                  <a:pt x="2794200" y="2261612"/>
                  <a:pt x="2794200" y="2236478"/>
                  <a:pt x="2768640" y="2223699"/>
                </a:cubicBezTo>
                <a:cubicBezTo>
                  <a:pt x="2781420" y="2223699"/>
                  <a:pt x="2793774" y="2223699"/>
                  <a:pt x="2793774" y="2210919"/>
                </a:cubicBezTo>
                <a:cubicBezTo>
                  <a:pt x="2818908" y="2236052"/>
                  <a:pt x="2818908" y="2236052"/>
                  <a:pt x="2818908" y="2236052"/>
                </a:cubicBezTo>
                <a:cubicBezTo>
                  <a:pt x="2831687" y="2223272"/>
                  <a:pt x="2844041" y="2236052"/>
                  <a:pt x="2856821" y="2236052"/>
                </a:cubicBezTo>
                <a:cubicBezTo>
                  <a:pt x="2844041" y="2261186"/>
                  <a:pt x="2894735" y="2248832"/>
                  <a:pt x="2881955" y="2273966"/>
                </a:cubicBezTo>
                <a:cubicBezTo>
                  <a:pt x="2894735" y="2273966"/>
                  <a:pt x="2894735" y="2273966"/>
                  <a:pt x="2894735" y="2273966"/>
                </a:cubicBezTo>
                <a:cubicBezTo>
                  <a:pt x="2881955" y="2299100"/>
                  <a:pt x="2919869" y="2299100"/>
                  <a:pt x="2932648" y="2311880"/>
                </a:cubicBezTo>
                <a:cubicBezTo>
                  <a:pt x="2945428" y="2311880"/>
                  <a:pt x="2945428" y="2311880"/>
                  <a:pt x="2945428" y="2311880"/>
                </a:cubicBezTo>
                <a:cubicBezTo>
                  <a:pt x="2932648" y="2324660"/>
                  <a:pt x="2932648" y="2324660"/>
                  <a:pt x="2932648" y="2324660"/>
                </a:cubicBezTo>
                <a:cubicBezTo>
                  <a:pt x="2970562" y="2311880"/>
                  <a:pt x="2957782" y="2374927"/>
                  <a:pt x="3008476" y="2349793"/>
                </a:cubicBezTo>
                <a:cubicBezTo>
                  <a:pt x="2983342" y="2374927"/>
                  <a:pt x="3033610" y="2362573"/>
                  <a:pt x="3046389" y="2374927"/>
                </a:cubicBezTo>
                <a:cubicBezTo>
                  <a:pt x="3059169" y="2374927"/>
                  <a:pt x="3071523" y="2374927"/>
                  <a:pt x="3084303" y="2362147"/>
                </a:cubicBezTo>
                <a:cubicBezTo>
                  <a:pt x="3097083" y="2387281"/>
                  <a:pt x="3097083" y="2387281"/>
                  <a:pt x="3097083" y="2387281"/>
                </a:cubicBezTo>
                <a:cubicBezTo>
                  <a:pt x="3084303" y="2374501"/>
                  <a:pt x="3059169" y="2374501"/>
                  <a:pt x="3034035" y="2387281"/>
                </a:cubicBezTo>
                <a:cubicBezTo>
                  <a:pt x="3071949" y="2387281"/>
                  <a:pt x="3059169" y="2425195"/>
                  <a:pt x="3097083" y="2412415"/>
                </a:cubicBezTo>
                <a:cubicBezTo>
                  <a:pt x="3084303" y="2425195"/>
                  <a:pt x="3084303" y="2425195"/>
                  <a:pt x="3097083" y="2425195"/>
                </a:cubicBezTo>
                <a:cubicBezTo>
                  <a:pt x="3109863" y="2425195"/>
                  <a:pt x="3109863" y="2425195"/>
                  <a:pt x="3122217" y="2425195"/>
                </a:cubicBezTo>
                <a:lnTo>
                  <a:pt x="3122217" y="2437974"/>
                </a:lnTo>
                <a:lnTo>
                  <a:pt x="3122217" y="2437974"/>
                </a:lnTo>
                <a:cubicBezTo>
                  <a:pt x="3134996" y="2437974"/>
                  <a:pt x="3122217" y="2437974"/>
                  <a:pt x="3122217" y="2437974"/>
                </a:cubicBezTo>
                <a:cubicBezTo>
                  <a:pt x="3147350" y="2450754"/>
                  <a:pt x="3160130" y="2475888"/>
                  <a:pt x="3185264" y="2475888"/>
                </a:cubicBezTo>
                <a:cubicBezTo>
                  <a:pt x="3198044" y="2488668"/>
                  <a:pt x="3210398" y="2488668"/>
                  <a:pt x="3198044" y="2501022"/>
                </a:cubicBezTo>
                <a:cubicBezTo>
                  <a:pt x="3172910" y="2501022"/>
                  <a:pt x="3172910" y="2501022"/>
                  <a:pt x="3172910" y="2501022"/>
                </a:cubicBezTo>
                <a:cubicBezTo>
                  <a:pt x="3160130" y="2488242"/>
                  <a:pt x="3134996" y="2501022"/>
                  <a:pt x="3122217" y="2488242"/>
                </a:cubicBezTo>
                <a:cubicBezTo>
                  <a:pt x="3160130" y="2513376"/>
                  <a:pt x="3210824" y="2501022"/>
                  <a:pt x="3223178" y="2551289"/>
                </a:cubicBezTo>
                <a:cubicBezTo>
                  <a:pt x="3223178" y="2538509"/>
                  <a:pt x="3223178" y="2538509"/>
                  <a:pt x="3223178" y="2538509"/>
                </a:cubicBezTo>
                <a:cubicBezTo>
                  <a:pt x="3248311" y="2538509"/>
                  <a:pt x="3223178" y="2563643"/>
                  <a:pt x="3261091" y="2563643"/>
                </a:cubicBezTo>
                <a:lnTo>
                  <a:pt x="3235958" y="2577275"/>
                </a:lnTo>
                <a:lnTo>
                  <a:pt x="3235958" y="2577275"/>
                </a:lnTo>
                <a:lnTo>
                  <a:pt x="3235958" y="2577275"/>
                </a:lnTo>
                <a:close/>
                <a:moveTo>
                  <a:pt x="10708776" y="827710"/>
                </a:moveTo>
                <a:cubicBezTo>
                  <a:pt x="10733910" y="814930"/>
                  <a:pt x="10733910" y="814930"/>
                  <a:pt x="10733910" y="814930"/>
                </a:cubicBezTo>
                <a:cubicBezTo>
                  <a:pt x="10733910" y="814930"/>
                  <a:pt x="10733910" y="827710"/>
                  <a:pt x="10721130" y="840064"/>
                </a:cubicBezTo>
                <a:cubicBezTo>
                  <a:pt x="10721130" y="840064"/>
                  <a:pt x="10695996" y="840064"/>
                  <a:pt x="10708350" y="852844"/>
                </a:cubicBezTo>
                <a:cubicBezTo>
                  <a:pt x="10683216" y="852844"/>
                  <a:pt x="10683216" y="840064"/>
                  <a:pt x="10670437" y="840064"/>
                </a:cubicBezTo>
                <a:cubicBezTo>
                  <a:pt x="10683642" y="840490"/>
                  <a:pt x="10696422" y="815356"/>
                  <a:pt x="10708776" y="827710"/>
                </a:cubicBezTo>
                <a:lnTo>
                  <a:pt x="10708776" y="827710"/>
                </a:lnTo>
                <a:close/>
                <a:moveTo>
                  <a:pt x="10696422" y="2086528"/>
                </a:moveTo>
                <a:cubicBezTo>
                  <a:pt x="10683642" y="2073748"/>
                  <a:pt x="10683642" y="2073748"/>
                  <a:pt x="10683642" y="2073748"/>
                </a:cubicBezTo>
                <a:cubicBezTo>
                  <a:pt x="10683642" y="2073748"/>
                  <a:pt x="10696422" y="2060968"/>
                  <a:pt x="10708776" y="2060968"/>
                </a:cubicBezTo>
                <a:cubicBezTo>
                  <a:pt x="10721556" y="2073748"/>
                  <a:pt x="10696422" y="2073748"/>
                  <a:pt x="10696422" y="2086528"/>
                </a:cubicBezTo>
                <a:lnTo>
                  <a:pt x="10696422" y="2086528"/>
                </a:lnTo>
                <a:close/>
                <a:moveTo>
                  <a:pt x="10658508" y="2035834"/>
                </a:moveTo>
                <a:cubicBezTo>
                  <a:pt x="10658508" y="2023054"/>
                  <a:pt x="10671288" y="2023054"/>
                  <a:pt x="10683642" y="2023054"/>
                </a:cubicBezTo>
                <a:cubicBezTo>
                  <a:pt x="10670862" y="2035834"/>
                  <a:pt x="10658508" y="2060968"/>
                  <a:pt x="10632949" y="2073322"/>
                </a:cubicBezTo>
                <a:cubicBezTo>
                  <a:pt x="10607814" y="2060542"/>
                  <a:pt x="10607814" y="2060542"/>
                  <a:pt x="10607814" y="2060542"/>
                </a:cubicBezTo>
                <a:cubicBezTo>
                  <a:pt x="10607814" y="2035834"/>
                  <a:pt x="10670862" y="2048614"/>
                  <a:pt x="10658508" y="2035834"/>
                </a:cubicBezTo>
                <a:lnTo>
                  <a:pt x="10658508" y="2035834"/>
                </a:lnTo>
                <a:close/>
                <a:moveTo>
                  <a:pt x="10544768" y="1658402"/>
                </a:moveTo>
                <a:cubicBezTo>
                  <a:pt x="10544768" y="1671182"/>
                  <a:pt x="10544768" y="1671182"/>
                  <a:pt x="10544768" y="1671182"/>
                </a:cubicBezTo>
                <a:cubicBezTo>
                  <a:pt x="10569901" y="1658402"/>
                  <a:pt x="10582681" y="1671182"/>
                  <a:pt x="10607814" y="1671182"/>
                </a:cubicBezTo>
                <a:cubicBezTo>
                  <a:pt x="10582681" y="1683962"/>
                  <a:pt x="10582681" y="1709095"/>
                  <a:pt x="10557121" y="1683962"/>
                </a:cubicBezTo>
                <a:cubicBezTo>
                  <a:pt x="10544341" y="1683962"/>
                  <a:pt x="10544341" y="1683962"/>
                  <a:pt x="10531988" y="1683962"/>
                </a:cubicBezTo>
                <a:cubicBezTo>
                  <a:pt x="10519208" y="1671182"/>
                  <a:pt x="10531988" y="1658402"/>
                  <a:pt x="10544768" y="1658402"/>
                </a:cubicBezTo>
                <a:lnTo>
                  <a:pt x="10544768" y="1658402"/>
                </a:lnTo>
                <a:close/>
                <a:moveTo>
                  <a:pt x="10405466" y="1721449"/>
                </a:moveTo>
                <a:cubicBezTo>
                  <a:pt x="10430601" y="1721449"/>
                  <a:pt x="10405466" y="1734229"/>
                  <a:pt x="10418246" y="1746583"/>
                </a:cubicBezTo>
                <a:cubicBezTo>
                  <a:pt x="10405466" y="1746583"/>
                  <a:pt x="10405466" y="1746583"/>
                  <a:pt x="10405466" y="1746583"/>
                </a:cubicBezTo>
                <a:cubicBezTo>
                  <a:pt x="10418246" y="1733803"/>
                  <a:pt x="10418246" y="1733803"/>
                  <a:pt x="10418246" y="1733803"/>
                </a:cubicBezTo>
                <a:cubicBezTo>
                  <a:pt x="10405466" y="1721449"/>
                  <a:pt x="10405466" y="1721449"/>
                  <a:pt x="10405466" y="1721449"/>
                </a:cubicBezTo>
                <a:lnTo>
                  <a:pt x="10405466" y="1721449"/>
                </a:lnTo>
                <a:close/>
                <a:moveTo>
                  <a:pt x="10418246" y="2073748"/>
                </a:moveTo>
                <a:cubicBezTo>
                  <a:pt x="10393113" y="2086528"/>
                  <a:pt x="10443381" y="2086528"/>
                  <a:pt x="10443381" y="2086528"/>
                </a:cubicBezTo>
                <a:cubicBezTo>
                  <a:pt x="10456160" y="2086528"/>
                  <a:pt x="10456160" y="2086528"/>
                  <a:pt x="10456160" y="2086528"/>
                </a:cubicBezTo>
                <a:cubicBezTo>
                  <a:pt x="10443381" y="2099308"/>
                  <a:pt x="10443381" y="2099308"/>
                  <a:pt x="10443381" y="2099308"/>
                </a:cubicBezTo>
                <a:lnTo>
                  <a:pt x="10430601" y="2099308"/>
                </a:lnTo>
                <a:cubicBezTo>
                  <a:pt x="10417821" y="2112088"/>
                  <a:pt x="10379907" y="2099308"/>
                  <a:pt x="10367553" y="2112088"/>
                </a:cubicBezTo>
                <a:cubicBezTo>
                  <a:pt x="10367553" y="2112088"/>
                  <a:pt x="10354773" y="2112088"/>
                  <a:pt x="10354773" y="2099308"/>
                </a:cubicBezTo>
                <a:cubicBezTo>
                  <a:pt x="10341993" y="2099308"/>
                  <a:pt x="10341993" y="2099308"/>
                  <a:pt x="10341993" y="2099308"/>
                </a:cubicBezTo>
                <a:cubicBezTo>
                  <a:pt x="10354773" y="2099308"/>
                  <a:pt x="10354773" y="2099308"/>
                  <a:pt x="10354773" y="2086528"/>
                </a:cubicBezTo>
                <a:cubicBezTo>
                  <a:pt x="10341993" y="2086528"/>
                  <a:pt x="10329640" y="2086528"/>
                  <a:pt x="10329640" y="2073748"/>
                </a:cubicBezTo>
                <a:cubicBezTo>
                  <a:pt x="10329640" y="2060968"/>
                  <a:pt x="10329640" y="2060968"/>
                  <a:pt x="10329640" y="2060968"/>
                </a:cubicBezTo>
                <a:cubicBezTo>
                  <a:pt x="10342420" y="2060968"/>
                  <a:pt x="10354773" y="2073748"/>
                  <a:pt x="10367553" y="2073748"/>
                </a:cubicBezTo>
                <a:cubicBezTo>
                  <a:pt x="10367553" y="2073748"/>
                  <a:pt x="10367553" y="2073748"/>
                  <a:pt x="10367553" y="2086528"/>
                </a:cubicBezTo>
                <a:lnTo>
                  <a:pt x="10380333" y="2086528"/>
                </a:lnTo>
                <a:cubicBezTo>
                  <a:pt x="10380333" y="2086528"/>
                  <a:pt x="10393113" y="2086528"/>
                  <a:pt x="10380333" y="2073748"/>
                </a:cubicBezTo>
                <a:lnTo>
                  <a:pt x="10380333" y="2073748"/>
                </a:lnTo>
                <a:cubicBezTo>
                  <a:pt x="10392686" y="2086528"/>
                  <a:pt x="10405466" y="2073748"/>
                  <a:pt x="10418246" y="2073748"/>
                </a:cubicBezTo>
                <a:lnTo>
                  <a:pt x="10418246" y="2073748"/>
                </a:lnTo>
                <a:close/>
                <a:moveTo>
                  <a:pt x="10329640" y="1092253"/>
                </a:moveTo>
                <a:cubicBezTo>
                  <a:pt x="10342420" y="1092253"/>
                  <a:pt x="10354773" y="1092253"/>
                  <a:pt x="10354773" y="1092253"/>
                </a:cubicBezTo>
                <a:cubicBezTo>
                  <a:pt x="10341993" y="1105033"/>
                  <a:pt x="10341993" y="1105033"/>
                  <a:pt x="10341993" y="1105033"/>
                </a:cubicBezTo>
                <a:cubicBezTo>
                  <a:pt x="10354773" y="1105033"/>
                  <a:pt x="10367127" y="1117813"/>
                  <a:pt x="10379907" y="1130167"/>
                </a:cubicBezTo>
                <a:lnTo>
                  <a:pt x="10367127" y="1130167"/>
                </a:lnTo>
                <a:cubicBezTo>
                  <a:pt x="10367127" y="1142947"/>
                  <a:pt x="10367127" y="1155301"/>
                  <a:pt x="10367127" y="1168081"/>
                </a:cubicBezTo>
                <a:cubicBezTo>
                  <a:pt x="10329214" y="1155301"/>
                  <a:pt x="10329214" y="1155301"/>
                  <a:pt x="10329214" y="1155301"/>
                </a:cubicBezTo>
                <a:cubicBezTo>
                  <a:pt x="10304080" y="1168081"/>
                  <a:pt x="10266166" y="1130167"/>
                  <a:pt x="10240606" y="1142521"/>
                </a:cubicBezTo>
                <a:cubicBezTo>
                  <a:pt x="10265741" y="1129741"/>
                  <a:pt x="10278520" y="1117387"/>
                  <a:pt x="10291300" y="1117387"/>
                </a:cubicBezTo>
                <a:cubicBezTo>
                  <a:pt x="10316434" y="1104607"/>
                  <a:pt x="10316434" y="1104607"/>
                  <a:pt x="10316434" y="1104607"/>
                </a:cubicBezTo>
                <a:lnTo>
                  <a:pt x="10303654" y="1104607"/>
                </a:lnTo>
                <a:cubicBezTo>
                  <a:pt x="10304506" y="1079474"/>
                  <a:pt x="10329640" y="1104607"/>
                  <a:pt x="10329640" y="1092253"/>
                </a:cubicBezTo>
                <a:lnTo>
                  <a:pt x="10329640" y="1092253"/>
                </a:lnTo>
                <a:close/>
                <a:moveTo>
                  <a:pt x="10228253" y="903537"/>
                </a:moveTo>
                <a:cubicBezTo>
                  <a:pt x="10253386" y="916317"/>
                  <a:pt x="10266166" y="916317"/>
                  <a:pt x="10278946" y="941451"/>
                </a:cubicBezTo>
                <a:cubicBezTo>
                  <a:pt x="10266166" y="954231"/>
                  <a:pt x="10253812" y="916317"/>
                  <a:pt x="10241033" y="941451"/>
                </a:cubicBezTo>
                <a:cubicBezTo>
                  <a:pt x="10228253" y="941451"/>
                  <a:pt x="10228253" y="941451"/>
                  <a:pt x="10228253" y="941451"/>
                </a:cubicBezTo>
                <a:cubicBezTo>
                  <a:pt x="10215898" y="928671"/>
                  <a:pt x="10253812" y="915891"/>
                  <a:pt x="10228253" y="903537"/>
                </a:cubicBezTo>
                <a:lnTo>
                  <a:pt x="10228253" y="903537"/>
                </a:lnTo>
                <a:close/>
                <a:moveTo>
                  <a:pt x="10266166" y="1041986"/>
                </a:moveTo>
                <a:cubicBezTo>
                  <a:pt x="10266166" y="1016852"/>
                  <a:pt x="10266166" y="1016852"/>
                  <a:pt x="10266166" y="1016852"/>
                </a:cubicBezTo>
                <a:cubicBezTo>
                  <a:pt x="10291300" y="1029632"/>
                  <a:pt x="10291300" y="1029632"/>
                  <a:pt x="10291300" y="1029632"/>
                </a:cubicBezTo>
                <a:cubicBezTo>
                  <a:pt x="10291300" y="1042412"/>
                  <a:pt x="10266166" y="1042412"/>
                  <a:pt x="10278520" y="1054766"/>
                </a:cubicBezTo>
                <a:cubicBezTo>
                  <a:pt x="10291300" y="1054766"/>
                  <a:pt x="10291300" y="1054766"/>
                  <a:pt x="10291300" y="1054766"/>
                </a:cubicBezTo>
                <a:lnTo>
                  <a:pt x="10278520" y="1067546"/>
                </a:lnTo>
                <a:cubicBezTo>
                  <a:pt x="10265741" y="1067546"/>
                  <a:pt x="10227826" y="1067546"/>
                  <a:pt x="10227826" y="1054766"/>
                </a:cubicBezTo>
                <a:cubicBezTo>
                  <a:pt x="10241033" y="1054340"/>
                  <a:pt x="10253812" y="1054340"/>
                  <a:pt x="10266166" y="1041986"/>
                </a:cubicBezTo>
                <a:lnTo>
                  <a:pt x="10266166" y="1041986"/>
                </a:lnTo>
                <a:close/>
                <a:moveTo>
                  <a:pt x="10241033" y="575946"/>
                </a:moveTo>
                <a:cubicBezTo>
                  <a:pt x="10241033" y="588726"/>
                  <a:pt x="10278946" y="588726"/>
                  <a:pt x="10291726" y="601080"/>
                </a:cubicBezTo>
                <a:cubicBezTo>
                  <a:pt x="10278946" y="601080"/>
                  <a:pt x="10278946" y="613860"/>
                  <a:pt x="10291726" y="613860"/>
                </a:cubicBezTo>
                <a:cubicBezTo>
                  <a:pt x="10316860" y="626640"/>
                  <a:pt x="10266592" y="664128"/>
                  <a:pt x="10316860" y="651774"/>
                </a:cubicBezTo>
                <a:cubicBezTo>
                  <a:pt x="10291726" y="664554"/>
                  <a:pt x="10291726" y="664554"/>
                  <a:pt x="10291726" y="664554"/>
                </a:cubicBezTo>
                <a:cubicBezTo>
                  <a:pt x="10291726" y="664554"/>
                  <a:pt x="10291726" y="651774"/>
                  <a:pt x="10278946" y="651774"/>
                </a:cubicBezTo>
                <a:lnTo>
                  <a:pt x="10278946" y="651774"/>
                </a:lnTo>
                <a:cubicBezTo>
                  <a:pt x="10278946" y="651774"/>
                  <a:pt x="10278946" y="626640"/>
                  <a:pt x="10266166" y="613860"/>
                </a:cubicBezTo>
                <a:cubicBezTo>
                  <a:pt x="10241033" y="613860"/>
                  <a:pt x="10241033" y="601080"/>
                  <a:pt x="10228253" y="588726"/>
                </a:cubicBezTo>
                <a:lnTo>
                  <a:pt x="10241033" y="575946"/>
                </a:lnTo>
                <a:lnTo>
                  <a:pt x="10241033" y="575946"/>
                </a:lnTo>
                <a:lnTo>
                  <a:pt x="10241033" y="575946"/>
                </a:lnTo>
                <a:close/>
                <a:moveTo>
                  <a:pt x="9039724" y="248782"/>
                </a:moveTo>
                <a:cubicBezTo>
                  <a:pt x="9039724" y="248782"/>
                  <a:pt x="9052504" y="261561"/>
                  <a:pt x="9052504" y="273915"/>
                </a:cubicBezTo>
                <a:cubicBezTo>
                  <a:pt x="9027370" y="273915"/>
                  <a:pt x="9027370" y="273915"/>
                  <a:pt x="9027370" y="273915"/>
                </a:cubicBezTo>
                <a:lnTo>
                  <a:pt x="9039724" y="248782"/>
                </a:lnTo>
                <a:lnTo>
                  <a:pt x="9039724" y="248782"/>
                </a:lnTo>
                <a:lnTo>
                  <a:pt x="9039724" y="248782"/>
                </a:lnTo>
                <a:close/>
                <a:moveTo>
                  <a:pt x="7029450" y="852844"/>
                </a:moveTo>
                <a:cubicBezTo>
                  <a:pt x="7042230" y="852844"/>
                  <a:pt x="7042230" y="865624"/>
                  <a:pt x="7042230" y="865624"/>
                </a:cubicBezTo>
                <a:cubicBezTo>
                  <a:pt x="7029450" y="865624"/>
                  <a:pt x="7029450" y="865624"/>
                  <a:pt x="7029450" y="865624"/>
                </a:cubicBezTo>
                <a:lnTo>
                  <a:pt x="7029450" y="852844"/>
                </a:lnTo>
                <a:lnTo>
                  <a:pt x="7029450" y="852844"/>
                </a:lnTo>
                <a:lnTo>
                  <a:pt x="7029450" y="852844"/>
                </a:lnTo>
                <a:close/>
                <a:moveTo>
                  <a:pt x="7041804" y="890757"/>
                </a:moveTo>
                <a:cubicBezTo>
                  <a:pt x="7029024" y="890757"/>
                  <a:pt x="7003891" y="890757"/>
                  <a:pt x="6991111" y="890757"/>
                </a:cubicBezTo>
                <a:cubicBezTo>
                  <a:pt x="7003891" y="890757"/>
                  <a:pt x="7029450" y="865624"/>
                  <a:pt x="7041804" y="890757"/>
                </a:cubicBezTo>
                <a:lnTo>
                  <a:pt x="7041804" y="890757"/>
                </a:lnTo>
                <a:close/>
                <a:moveTo>
                  <a:pt x="6978757" y="1369151"/>
                </a:moveTo>
                <a:cubicBezTo>
                  <a:pt x="6978757" y="1381931"/>
                  <a:pt x="6978757" y="1381931"/>
                  <a:pt x="6978757" y="1381931"/>
                </a:cubicBezTo>
                <a:cubicBezTo>
                  <a:pt x="6965977" y="1381931"/>
                  <a:pt x="6965977" y="1381931"/>
                  <a:pt x="6965977" y="1394711"/>
                </a:cubicBezTo>
                <a:lnTo>
                  <a:pt x="6965977" y="1394711"/>
                </a:lnTo>
                <a:lnTo>
                  <a:pt x="6953197" y="1394711"/>
                </a:lnTo>
                <a:cubicBezTo>
                  <a:pt x="6965977" y="1381505"/>
                  <a:pt x="6953197" y="1369151"/>
                  <a:pt x="6978757" y="1369151"/>
                </a:cubicBezTo>
                <a:lnTo>
                  <a:pt x="6978757" y="1369151"/>
                </a:lnTo>
                <a:close/>
                <a:moveTo>
                  <a:pt x="6991111" y="1406638"/>
                </a:moveTo>
                <a:cubicBezTo>
                  <a:pt x="6978331" y="1419418"/>
                  <a:pt x="6978331" y="1406638"/>
                  <a:pt x="6965977" y="1406638"/>
                </a:cubicBezTo>
                <a:cubicBezTo>
                  <a:pt x="6978757" y="1406638"/>
                  <a:pt x="6978757" y="1406638"/>
                  <a:pt x="6991111" y="1406638"/>
                </a:cubicBezTo>
                <a:lnTo>
                  <a:pt x="6991111" y="1406638"/>
                </a:lnTo>
                <a:close/>
                <a:moveTo>
                  <a:pt x="6928063" y="1771717"/>
                </a:moveTo>
                <a:cubicBezTo>
                  <a:pt x="6928063" y="1771717"/>
                  <a:pt x="6940843" y="1771717"/>
                  <a:pt x="6953197" y="1771717"/>
                </a:cubicBezTo>
                <a:cubicBezTo>
                  <a:pt x="6953197" y="1758937"/>
                  <a:pt x="6953197" y="1758937"/>
                  <a:pt x="6940417" y="1758937"/>
                </a:cubicBezTo>
                <a:lnTo>
                  <a:pt x="6940417" y="1758937"/>
                </a:lnTo>
                <a:cubicBezTo>
                  <a:pt x="6940417" y="1746157"/>
                  <a:pt x="6965551" y="1758937"/>
                  <a:pt x="6978331" y="1758937"/>
                </a:cubicBezTo>
                <a:cubicBezTo>
                  <a:pt x="6953197" y="1746157"/>
                  <a:pt x="6965551" y="1721023"/>
                  <a:pt x="6940417" y="1721023"/>
                </a:cubicBezTo>
                <a:cubicBezTo>
                  <a:pt x="6940417" y="1708244"/>
                  <a:pt x="6940417" y="1708244"/>
                  <a:pt x="6953197" y="1695890"/>
                </a:cubicBezTo>
                <a:cubicBezTo>
                  <a:pt x="6978331" y="1695890"/>
                  <a:pt x="7003891" y="1683110"/>
                  <a:pt x="7029024" y="1683110"/>
                </a:cubicBezTo>
                <a:cubicBezTo>
                  <a:pt x="7041804" y="1670330"/>
                  <a:pt x="7066938" y="1670330"/>
                  <a:pt x="7079718" y="1657976"/>
                </a:cubicBezTo>
                <a:cubicBezTo>
                  <a:pt x="7066938" y="1657976"/>
                  <a:pt x="7066938" y="1632842"/>
                  <a:pt x="7054584" y="1632842"/>
                </a:cubicBezTo>
                <a:cubicBezTo>
                  <a:pt x="7054584" y="1620062"/>
                  <a:pt x="7079718" y="1620062"/>
                  <a:pt x="7067364" y="1607708"/>
                </a:cubicBezTo>
                <a:lnTo>
                  <a:pt x="7080144" y="1594929"/>
                </a:lnTo>
                <a:lnTo>
                  <a:pt x="7080144" y="1594929"/>
                </a:lnTo>
                <a:cubicBezTo>
                  <a:pt x="7080144" y="1582149"/>
                  <a:pt x="7092924" y="1582149"/>
                  <a:pt x="7105277" y="1582149"/>
                </a:cubicBezTo>
                <a:cubicBezTo>
                  <a:pt x="7118057" y="1594929"/>
                  <a:pt x="7118057" y="1594929"/>
                  <a:pt x="7118057" y="1594929"/>
                </a:cubicBezTo>
                <a:lnTo>
                  <a:pt x="7118057" y="1594929"/>
                </a:lnTo>
                <a:cubicBezTo>
                  <a:pt x="7105277" y="1607708"/>
                  <a:pt x="7130837" y="1594929"/>
                  <a:pt x="7130837" y="1607708"/>
                </a:cubicBezTo>
                <a:cubicBezTo>
                  <a:pt x="7105704" y="1620488"/>
                  <a:pt x="7092924" y="1632842"/>
                  <a:pt x="7080144" y="1645622"/>
                </a:cubicBezTo>
                <a:cubicBezTo>
                  <a:pt x="7092924" y="1645622"/>
                  <a:pt x="7105277" y="1632842"/>
                  <a:pt x="7118057" y="1645622"/>
                </a:cubicBezTo>
                <a:cubicBezTo>
                  <a:pt x="7118057" y="1645622"/>
                  <a:pt x="7143191" y="1632842"/>
                  <a:pt x="7130837" y="1632842"/>
                </a:cubicBezTo>
                <a:cubicBezTo>
                  <a:pt x="7155971" y="1620062"/>
                  <a:pt x="7181531" y="1607708"/>
                  <a:pt x="7206664" y="1607708"/>
                </a:cubicBezTo>
                <a:cubicBezTo>
                  <a:pt x="7257358" y="1607708"/>
                  <a:pt x="7257358" y="1607708"/>
                  <a:pt x="7257358" y="1607708"/>
                </a:cubicBezTo>
                <a:cubicBezTo>
                  <a:pt x="7232224" y="1620488"/>
                  <a:pt x="7232224" y="1620488"/>
                  <a:pt x="7232224" y="1620488"/>
                </a:cubicBezTo>
                <a:cubicBezTo>
                  <a:pt x="7257358" y="1633268"/>
                  <a:pt x="7270138" y="1595355"/>
                  <a:pt x="7295272" y="1595355"/>
                </a:cubicBezTo>
                <a:lnTo>
                  <a:pt x="7295272" y="1595355"/>
                </a:lnTo>
                <a:cubicBezTo>
                  <a:pt x="7295272" y="1595355"/>
                  <a:pt x="7320405" y="1608135"/>
                  <a:pt x="7320405" y="1595355"/>
                </a:cubicBezTo>
                <a:cubicBezTo>
                  <a:pt x="7333185" y="1595355"/>
                  <a:pt x="7345539" y="1595355"/>
                  <a:pt x="7333185" y="1582575"/>
                </a:cubicBezTo>
                <a:cubicBezTo>
                  <a:pt x="7345965" y="1582575"/>
                  <a:pt x="7371099" y="1569795"/>
                  <a:pt x="7371099" y="1595355"/>
                </a:cubicBezTo>
                <a:cubicBezTo>
                  <a:pt x="7358319" y="1582575"/>
                  <a:pt x="7358319" y="1582575"/>
                  <a:pt x="7358319" y="1582575"/>
                </a:cubicBezTo>
                <a:cubicBezTo>
                  <a:pt x="7345539" y="1607708"/>
                  <a:pt x="7421366" y="1620488"/>
                  <a:pt x="7409013" y="1632842"/>
                </a:cubicBezTo>
                <a:cubicBezTo>
                  <a:pt x="7396233" y="1657976"/>
                  <a:pt x="7383879" y="1632842"/>
                  <a:pt x="7383879" y="1657976"/>
                </a:cubicBezTo>
                <a:cubicBezTo>
                  <a:pt x="7371099" y="1657976"/>
                  <a:pt x="7358745" y="1657976"/>
                  <a:pt x="7358745" y="1657976"/>
                </a:cubicBezTo>
                <a:cubicBezTo>
                  <a:pt x="7358745" y="1670756"/>
                  <a:pt x="7358745" y="1670756"/>
                  <a:pt x="7358745" y="1670756"/>
                </a:cubicBezTo>
                <a:cubicBezTo>
                  <a:pt x="7345965" y="1670756"/>
                  <a:pt x="7358745" y="1683536"/>
                  <a:pt x="7345965" y="1683536"/>
                </a:cubicBezTo>
                <a:cubicBezTo>
                  <a:pt x="7345965" y="1683536"/>
                  <a:pt x="7333185" y="1683536"/>
                  <a:pt x="7320832" y="1683536"/>
                </a:cubicBezTo>
                <a:lnTo>
                  <a:pt x="7320832" y="1696316"/>
                </a:lnTo>
                <a:cubicBezTo>
                  <a:pt x="7320832" y="1721449"/>
                  <a:pt x="7345965" y="1696316"/>
                  <a:pt x="7345965" y="1721449"/>
                </a:cubicBezTo>
                <a:cubicBezTo>
                  <a:pt x="7345965" y="1721449"/>
                  <a:pt x="7320832" y="1708669"/>
                  <a:pt x="7320832" y="1721449"/>
                </a:cubicBezTo>
                <a:cubicBezTo>
                  <a:pt x="7295698" y="1721449"/>
                  <a:pt x="7295698" y="1746583"/>
                  <a:pt x="7270138" y="1759363"/>
                </a:cubicBezTo>
                <a:cubicBezTo>
                  <a:pt x="7245004" y="1759363"/>
                  <a:pt x="7219444" y="1772143"/>
                  <a:pt x="7194311" y="1772143"/>
                </a:cubicBezTo>
                <a:cubicBezTo>
                  <a:pt x="7181531" y="1759363"/>
                  <a:pt x="7194311" y="1747009"/>
                  <a:pt x="7194311" y="1734229"/>
                </a:cubicBezTo>
                <a:cubicBezTo>
                  <a:pt x="7169177" y="1734229"/>
                  <a:pt x="7194311" y="1747009"/>
                  <a:pt x="7169177" y="1747009"/>
                </a:cubicBezTo>
                <a:cubicBezTo>
                  <a:pt x="7181957" y="1721875"/>
                  <a:pt x="7156397" y="1721875"/>
                  <a:pt x="7169177" y="1709095"/>
                </a:cubicBezTo>
                <a:cubicBezTo>
                  <a:pt x="7156397" y="1709095"/>
                  <a:pt x="7156397" y="1683962"/>
                  <a:pt x="7131263" y="1683962"/>
                </a:cubicBezTo>
                <a:cubicBezTo>
                  <a:pt x="7118484" y="1683962"/>
                  <a:pt x="7144043" y="1683962"/>
                  <a:pt x="7144043" y="1671182"/>
                </a:cubicBezTo>
                <a:cubicBezTo>
                  <a:pt x="7131263" y="1671182"/>
                  <a:pt x="7118909" y="1671182"/>
                  <a:pt x="7106130" y="1683962"/>
                </a:cubicBezTo>
                <a:cubicBezTo>
                  <a:pt x="7106130" y="1696742"/>
                  <a:pt x="7106130" y="1696742"/>
                  <a:pt x="7106130" y="1696742"/>
                </a:cubicBezTo>
                <a:cubicBezTo>
                  <a:pt x="7144043" y="1696742"/>
                  <a:pt x="7144043" y="1696742"/>
                  <a:pt x="7144043" y="1696742"/>
                </a:cubicBezTo>
                <a:cubicBezTo>
                  <a:pt x="7144043" y="1709521"/>
                  <a:pt x="7144043" y="1709521"/>
                  <a:pt x="7144043" y="1709521"/>
                </a:cubicBezTo>
                <a:cubicBezTo>
                  <a:pt x="7118909" y="1709521"/>
                  <a:pt x="7131263" y="1722301"/>
                  <a:pt x="7131263" y="1722301"/>
                </a:cubicBezTo>
                <a:cubicBezTo>
                  <a:pt x="7144043" y="1735081"/>
                  <a:pt x="7144043" y="1735081"/>
                  <a:pt x="7144043" y="1735081"/>
                </a:cubicBezTo>
                <a:cubicBezTo>
                  <a:pt x="7131263" y="1747861"/>
                  <a:pt x="7093350" y="1760215"/>
                  <a:pt x="7093350" y="1785349"/>
                </a:cubicBezTo>
                <a:cubicBezTo>
                  <a:pt x="7093350" y="1772569"/>
                  <a:pt x="7080570" y="1772569"/>
                  <a:pt x="7080570" y="1772569"/>
                </a:cubicBezTo>
                <a:cubicBezTo>
                  <a:pt x="7042656" y="1785349"/>
                  <a:pt x="7093350" y="1785349"/>
                  <a:pt x="7067790" y="1797703"/>
                </a:cubicBezTo>
                <a:cubicBezTo>
                  <a:pt x="7055010" y="1810483"/>
                  <a:pt x="7042656" y="1797703"/>
                  <a:pt x="7017096" y="1797703"/>
                </a:cubicBezTo>
                <a:cubicBezTo>
                  <a:pt x="7017096" y="1784923"/>
                  <a:pt x="7017096" y="1784923"/>
                  <a:pt x="7017096" y="1784923"/>
                </a:cubicBezTo>
                <a:cubicBezTo>
                  <a:pt x="7017096" y="1784923"/>
                  <a:pt x="7029876" y="1784923"/>
                  <a:pt x="7042230" y="1784923"/>
                </a:cubicBezTo>
                <a:lnTo>
                  <a:pt x="7042230" y="1784923"/>
                </a:lnTo>
                <a:cubicBezTo>
                  <a:pt x="7029450" y="1772143"/>
                  <a:pt x="6991537" y="1784923"/>
                  <a:pt x="6979183" y="1772143"/>
                </a:cubicBezTo>
                <a:cubicBezTo>
                  <a:pt x="6966403" y="1772143"/>
                  <a:pt x="6941269" y="1784923"/>
                  <a:pt x="6954049" y="1784923"/>
                </a:cubicBezTo>
                <a:cubicBezTo>
                  <a:pt x="6954049" y="1797703"/>
                  <a:pt x="6966829" y="1797703"/>
                  <a:pt x="6979183" y="1797703"/>
                </a:cubicBezTo>
                <a:lnTo>
                  <a:pt x="6979183" y="1797703"/>
                </a:lnTo>
                <a:cubicBezTo>
                  <a:pt x="6991963" y="1822836"/>
                  <a:pt x="7017096" y="1797703"/>
                  <a:pt x="7029876" y="1810483"/>
                </a:cubicBezTo>
                <a:cubicBezTo>
                  <a:pt x="7004742" y="1823262"/>
                  <a:pt x="6979183" y="1797703"/>
                  <a:pt x="6966829" y="1823262"/>
                </a:cubicBezTo>
                <a:cubicBezTo>
                  <a:pt x="6954049" y="1823262"/>
                  <a:pt x="6954049" y="1798129"/>
                  <a:pt x="6928915" y="1798129"/>
                </a:cubicBezTo>
                <a:cubicBezTo>
                  <a:pt x="6916136" y="1798129"/>
                  <a:pt x="6916136" y="1798129"/>
                  <a:pt x="6916136" y="1798129"/>
                </a:cubicBezTo>
                <a:cubicBezTo>
                  <a:pt x="6916136" y="1798129"/>
                  <a:pt x="6915283" y="1784497"/>
                  <a:pt x="6928063" y="1771717"/>
                </a:cubicBezTo>
                <a:lnTo>
                  <a:pt x="6928063" y="1771717"/>
                </a:lnTo>
                <a:close/>
                <a:moveTo>
                  <a:pt x="7029450" y="2098882"/>
                </a:moveTo>
                <a:cubicBezTo>
                  <a:pt x="7004316" y="2111662"/>
                  <a:pt x="7004316" y="2098882"/>
                  <a:pt x="7004316" y="2086102"/>
                </a:cubicBezTo>
                <a:cubicBezTo>
                  <a:pt x="7004316" y="2060968"/>
                  <a:pt x="6979183" y="2073322"/>
                  <a:pt x="6953623" y="2048188"/>
                </a:cubicBezTo>
                <a:cubicBezTo>
                  <a:pt x="6966403" y="2048188"/>
                  <a:pt x="6991537" y="2035408"/>
                  <a:pt x="6991537" y="2060968"/>
                </a:cubicBezTo>
                <a:cubicBezTo>
                  <a:pt x="7029450" y="2073748"/>
                  <a:pt x="7029450" y="2073748"/>
                  <a:pt x="7029450" y="2073748"/>
                </a:cubicBezTo>
                <a:cubicBezTo>
                  <a:pt x="7016670" y="2086528"/>
                  <a:pt x="7041804" y="2086528"/>
                  <a:pt x="7029450" y="2098882"/>
                </a:cubicBezTo>
                <a:lnTo>
                  <a:pt x="7029450" y="2098882"/>
                </a:lnTo>
                <a:close/>
                <a:moveTo>
                  <a:pt x="6877370" y="727175"/>
                </a:moveTo>
                <a:cubicBezTo>
                  <a:pt x="6890149" y="739955"/>
                  <a:pt x="6890149" y="739955"/>
                  <a:pt x="6890149" y="739955"/>
                </a:cubicBezTo>
                <a:lnTo>
                  <a:pt x="6890149" y="752735"/>
                </a:lnTo>
                <a:cubicBezTo>
                  <a:pt x="6877370" y="752735"/>
                  <a:pt x="6877370" y="752735"/>
                  <a:pt x="6877370" y="752735"/>
                </a:cubicBezTo>
                <a:lnTo>
                  <a:pt x="6877370" y="727175"/>
                </a:lnTo>
                <a:lnTo>
                  <a:pt x="6877370" y="727175"/>
                </a:lnTo>
                <a:lnTo>
                  <a:pt x="6877370" y="727175"/>
                </a:lnTo>
                <a:close/>
                <a:moveTo>
                  <a:pt x="6902929" y="928671"/>
                </a:moveTo>
                <a:cubicBezTo>
                  <a:pt x="6877796" y="928671"/>
                  <a:pt x="6877796" y="928671"/>
                  <a:pt x="6877796" y="928671"/>
                </a:cubicBezTo>
                <a:cubicBezTo>
                  <a:pt x="6865016" y="928671"/>
                  <a:pt x="6877796" y="941451"/>
                  <a:pt x="6890576" y="941451"/>
                </a:cubicBezTo>
                <a:lnTo>
                  <a:pt x="6890576" y="941451"/>
                </a:lnTo>
                <a:cubicBezTo>
                  <a:pt x="6890576" y="954231"/>
                  <a:pt x="6915709" y="979365"/>
                  <a:pt x="6890576" y="979365"/>
                </a:cubicBezTo>
                <a:cubicBezTo>
                  <a:pt x="6877796" y="979365"/>
                  <a:pt x="6890576" y="966585"/>
                  <a:pt x="6890576" y="966585"/>
                </a:cubicBezTo>
                <a:cubicBezTo>
                  <a:pt x="6865442" y="928671"/>
                  <a:pt x="6865442" y="928671"/>
                  <a:pt x="6865442" y="928671"/>
                </a:cubicBezTo>
                <a:cubicBezTo>
                  <a:pt x="6865442" y="928671"/>
                  <a:pt x="6902929" y="903537"/>
                  <a:pt x="6902929" y="928671"/>
                </a:cubicBezTo>
                <a:lnTo>
                  <a:pt x="6902929" y="928671"/>
                </a:lnTo>
                <a:close/>
                <a:moveTo>
                  <a:pt x="6902929" y="1142521"/>
                </a:moveTo>
                <a:cubicBezTo>
                  <a:pt x="6902929" y="1155301"/>
                  <a:pt x="6890149" y="1167655"/>
                  <a:pt x="6865016" y="1167655"/>
                </a:cubicBezTo>
                <a:cubicBezTo>
                  <a:pt x="6865016" y="1154875"/>
                  <a:pt x="6865016" y="1154875"/>
                  <a:pt x="6865016" y="1154875"/>
                </a:cubicBezTo>
                <a:cubicBezTo>
                  <a:pt x="6877370" y="1167655"/>
                  <a:pt x="6890149" y="1142521"/>
                  <a:pt x="6902929" y="1142521"/>
                </a:cubicBezTo>
                <a:lnTo>
                  <a:pt x="6902929" y="1142521"/>
                </a:lnTo>
                <a:close/>
                <a:moveTo>
                  <a:pt x="6839456" y="2048614"/>
                </a:moveTo>
                <a:lnTo>
                  <a:pt x="6839456" y="2048614"/>
                </a:lnTo>
                <a:lnTo>
                  <a:pt x="6839456" y="2048614"/>
                </a:lnTo>
                <a:cubicBezTo>
                  <a:pt x="6864590" y="2048614"/>
                  <a:pt x="6890149" y="2061394"/>
                  <a:pt x="6915283" y="2048614"/>
                </a:cubicBezTo>
                <a:cubicBezTo>
                  <a:pt x="6940417" y="2048614"/>
                  <a:pt x="6915283" y="2073748"/>
                  <a:pt x="6940417" y="2086528"/>
                </a:cubicBezTo>
                <a:cubicBezTo>
                  <a:pt x="6953197" y="2073748"/>
                  <a:pt x="6953197" y="2073748"/>
                  <a:pt x="6953197" y="2073748"/>
                </a:cubicBezTo>
                <a:cubicBezTo>
                  <a:pt x="6978331" y="2086528"/>
                  <a:pt x="6978331" y="2086528"/>
                  <a:pt x="6978331" y="2086528"/>
                </a:cubicBezTo>
                <a:cubicBezTo>
                  <a:pt x="6965551" y="2086528"/>
                  <a:pt x="6978331" y="2086528"/>
                  <a:pt x="6978331" y="2099308"/>
                </a:cubicBezTo>
                <a:cubicBezTo>
                  <a:pt x="6978331" y="2112088"/>
                  <a:pt x="7016245" y="2099308"/>
                  <a:pt x="7003465" y="2124441"/>
                </a:cubicBezTo>
                <a:cubicBezTo>
                  <a:pt x="6940417" y="2137221"/>
                  <a:pt x="6965551" y="2074174"/>
                  <a:pt x="6914857" y="2099308"/>
                </a:cubicBezTo>
                <a:cubicBezTo>
                  <a:pt x="6889724" y="2099308"/>
                  <a:pt x="6876944" y="2074174"/>
                  <a:pt x="6864164" y="2074174"/>
                </a:cubicBezTo>
                <a:cubicBezTo>
                  <a:pt x="6876944" y="2074174"/>
                  <a:pt x="6864164" y="2061394"/>
                  <a:pt x="6864164" y="2049040"/>
                </a:cubicBezTo>
                <a:cubicBezTo>
                  <a:pt x="6839030" y="2061820"/>
                  <a:pt x="6851384" y="2086954"/>
                  <a:pt x="6826250" y="2074174"/>
                </a:cubicBezTo>
                <a:cubicBezTo>
                  <a:pt x="6826250" y="2074174"/>
                  <a:pt x="6801117" y="2049040"/>
                  <a:pt x="6826250" y="2049040"/>
                </a:cubicBezTo>
                <a:cubicBezTo>
                  <a:pt x="6813470" y="2049040"/>
                  <a:pt x="6813470" y="2049040"/>
                  <a:pt x="6813470" y="2049040"/>
                </a:cubicBezTo>
                <a:lnTo>
                  <a:pt x="6839456" y="2049040"/>
                </a:lnTo>
                <a:lnTo>
                  <a:pt x="6839456" y="2048614"/>
                </a:lnTo>
                <a:lnTo>
                  <a:pt x="6839456" y="2048614"/>
                </a:lnTo>
                <a:close/>
                <a:moveTo>
                  <a:pt x="6940843" y="2199843"/>
                </a:moveTo>
                <a:cubicBezTo>
                  <a:pt x="6915709" y="2199843"/>
                  <a:pt x="6915709" y="2199843"/>
                  <a:pt x="6915709" y="2199843"/>
                </a:cubicBezTo>
                <a:cubicBezTo>
                  <a:pt x="6915709" y="2199843"/>
                  <a:pt x="6915709" y="2199843"/>
                  <a:pt x="6928489" y="2199843"/>
                </a:cubicBezTo>
                <a:cubicBezTo>
                  <a:pt x="6915709" y="2199843"/>
                  <a:pt x="6915709" y="2187063"/>
                  <a:pt x="6915709" y="2199843"/>
                </a:cubicBezTo>
                <a:cubicBezTo>
                  <a:pt x="6902929" y="2199843"/>
                  <a:pt x="6902929" y="2199843"/>
                  <a:pt x="6902929" y="2199843"/>
                </a:cubicBezTo>
                <a:cubicBezTo>
                  <a:pt x="6902929" y="2174709"/>
                  <a:pt x="6852236" y="2187063"/>
                  <a:pt x="6852236" y="2161929"/>
                </a:cubicBezTo>
                <a:cubicBezTo>
                  <a:pt x="6890149" y="2124015"/>
                  <a:pt x="6915283" y="2161929"/>
                  <a:pt x="6953197" y="2161929"/>
                </a:cubicBezTo>
                <a:cubicBezTo>
                  <a:pt x="6953197" y="2174709"/>
                  <a:pt x="6940417" y="2174709"/>
                  <a:pt x="6953197" y="2174709"/>
                </a:cubicBezTo>
                <a:cubicBezTo>
                  <a:pt x="6965977" y="2174709"/>
                  <a:pt x="6965977" y="2174709"/>
                  <a:pt x="6965977" y="2174709"/>
                </a:cubicBezTo>
                <a:cubicBezTo>
                  <a:pt x="6991111" y="2199843"/>
                  <a:pt x="6915283" y="2187063"/>
                  <a:pt x="6940843" y="2199843"/>
                </a:cubicBezTo>
                <a:lnTo>
                  <a:pt x="6940843" y="2199843"/>
                </a:lnTo>
                <a:close/>
                <a:moveTo>
                  <a:pt x="6725715" y="638994"/>
                </a:moveTo>
                <a:cubicBezTo>
                  <a:pt x="6738495" y="638994"/>
                  <a:pt x="6738495" y="626214"/>
                  <a:pt x="6738495" y="626214"/>
                </a:cubicBezTo>
                <a:cubicBezTo>
                  <a:pt x="6751275" y="638994"/>
                  <a:pt x="6789189" y="626214"/>
                  <a:pt x="6801543" y="626214"/>
                </a:cubicBezTo>
                <a:lnTo>
                  <a:pt x="6801543" y="626214"/>
                </a:lnTo>
                <a:cubicBezTo>
                  <a:pt x="6814322" y="638994"/>
                  <a:pt x="6814322" y="638994"/>
                  <a:pt x="6814322" y="638994"/>
                </a:cubicBezTo>
                <a:cubicBezTo>
                  <a:pt x="6801543" y="638994"/>
                  <a:pt x="6789189" y="638994"/>
                  <a:pt x="6789189" y="638994"/>
                </a:cubicBezTo>
                <a:cubicBezTo>
                  <a:pt x="6789189" y="651774"/>
                  <a:pt x="6789189" y="651774"/>
                  <a:pt x="6789189" y="651774"/>
                </a:cubicBezTo>
                <a:cubicBezTo>
                  <a:pt x="6776409" y="651774"/>
                  <a:pt x="6776409" y="651774"/>
                  <a:pt x="6776409" y="651774"/>
                </a:cubicBezTo>
                <a:cubicBezTo>
                  <a:pt x="6827102" y="676907"/>
                  <a:pt x="6827102" y="676907"/>
                  <a:pt x="6827102" y="676907"/>
                </a:cubicBezTo>
                <a:cubicBezTo>
                  <a:pt x="6801968" y="676907"/>
                  <a:pt x="6814322" y="689687"/>
                  <a:pt x="6801968" y="702041"/>
                </a:cubicBezTo>
                <a:cubicBezTo>
                  <a:pt x="6789189" y="689261"/>
                  <a:pt x="6776835" y="676907"/>
                  <a:pt x="6751275" y="676907"/>
                </a:cubicBezTo>
                <a:cubicBezTo>
                  <a:pt x="6776409" y="676907"/>
                  <a:pt x="6738495" y="664128"/>
                  <a:pt x="6751275" y="651774"/>
                </a:cubicBezTo>
                <a:cubicBezTo>
                  <a:pt x="6738495" y="651774"/>
                  <a:pt x="6725715" y="651774"/>
                  <a:pt x="6725715" y="638994"/>
                </a:cubicBezTo>
                <a:cubicBezTo>
                  <a:pt x="6712935" y="626214"/>
                  <a:pt x="6675022" y="626214"/>
                  <a:pt x="6675022" y="613860"/>
                </a:cubicBezTo>
                <a:cubicBezTo>
                  <a:pt x="6700581" y="588726"/>
                  <a:pt x="6725715" y="613860"/>
                  <a:pt x="6725715" y="638994"/>
                </a:cubicBezTo>
                <a:lnTo>
                  <a:pt x="6725715" y="638994"/>
                </a:lnTo>
                <a:close/>
                <a:moveTo>
                  <a:pt x="6675022" y="1998347"/>
                </a:moveTo>
                <a:cubicBezTo>
                  <a:pt x="6687801" y="1998347"/>
                  <a:pt x="6687801" y="1998347"/>
                  <a:pt x="6687801" y="1998347"/>
                </a:cubicBezTo>
                <a:lnTo>
                  <a:pt x="6675022" y="1998347"/>
                </a:lnTo>
                <a:cubicBezTo>
                  <a:pt x="6649888" y="1998347"/>
                  <a:pt x="6649888" y="1998347"/>
                  <a:pt x="6649888" y="1998347"/>
                </a:cubicBezTo>
                <a:cubicBezTo>
                  <a:pt x="6649888" y="1973213"/>
                  <a:pt x="6649888" y="1973213"/>
                  <a:pt x="6649888" y="1973213"/>
                </a:cubicBezTo>
                <a:cubicBezTo>
                  <a:pt x="6675022" y="1985993"/>
                  <a:pt x="6675022" y="1985993"/>
                  <a:pt x="6675022" y="1985993"/>
                </a:cubicBezTo>
                <a:lnTo>
                  <a:pt x="6675022" y="1973213"/>
                </a:lnTo>
                <a:cubicBezTo>
                  <a:pt x="6700155" y="1985993"/>
                  <a:pt x="6700155" y="1985993"/>
                  <a:pt x="6700155" y="1985993"/>
                </a:cubicBezTo>
                <a:cubicBezTo>
                  <a:pt x="6675022" y="1985993"/>
                  <a:pt x="6675022" y="1985993"/>
                  <a:pt x="6675022" y="1985993"/>
                </a:cubicBezTo>
                <a:lnTo>
                  <a:pt x="6675022" y="1998347"/>
                </a:lnTo>
                <a:lnTo>
                  <a:pt x="6675022" y="1998347"/>
                </a:lnTo>
                <a:close/>
                <a:moveTo>
                  <a:pt x="6700581" y="1331237"/>
                </a:moveTo>
                <a:cubicBezTo>
                  <a:pt x="6687801" y="1318457"/>
                  <a:pt x="6687801" y="1318457"/>
                  <a:pt x="6687801" y="1306103"/>
                </a:cubicBezTo>
                <a:cubicBezTo>
                  <a:pt x="6700581" y="1306103"/>
                  <a:pt x="6712935" y="1318883"/>
                  <a:pt x="6712935" y="1306103"/>
                </a:cubicBezTo>
                <a:cubicBezTo>
                  <a:pt x="6700155" y="1306103"/>
                  <a:pt x="6700155" y="1293323"/>
                  <a:pt x="6700155" y="1293323"/>
                </a:cubicBezTo>
                <a:cubicBezTo>
                  <a:pt x="6687375" y="1306103"/>
                  <a:pt x="6662242" y="1293323"/>
                  <a:pt x="6662242" y="1293323"/>
                </a:cubicBezTo>
                <a:cubicBezTo>
                  <a:pt x="6675022" y="1280544"/>
                  <a:pt x="6700155" y="1293323"/>
                  <a:pt x="6700155" y="1268190"/>
                </a:cubicBezTo>
                <a:cubicBezTo>
                  <a:pt x="6662242" y="1280970"/>
                  <a:pt x="6662242" y="1243056"/>
                  <a:pt x="6624328" y="1255410"/>
                </a:cubicBezTo>
                <a:cubicBezTo>
                  <a:pt x="6637108" y="1242630"/>
                  <a:pt x="6637108" y="1242630"/>
                  <a:pt x="6637108" y="1242630"/>
                </a:cubicBezTo>
                <a:cubicBezTo>
                  <a:pt x="6624328" y="1229850"/>
                  <a:pt x="6624328" y="1229850"/>
                  <a:pt x="6624328" y="1229850"/>
                </a:cubicBezTo>
                <a:cubicBezTo>
                  <a:pt x="6637108" y="1229850"/>
                  <a:pt x="6649462" y="1217070"/>
                  <a:pt x="6649462" y="1217070"/>
                </a:cubicBezTo>
                <a:cubicBezTo>
                  <a:pt x="6649462" y="1204290"/>
                  <a:pt x="6649462" y="1204290"/>
                  <a:pt x="6649462" y="1204290"/>
                </a:cubicBezTo>
                <a:cubicBezTo>
                  <a:pt x="6662242" y="1204290"/>
                  <a:pt x="6674596" y="1191510"/>
                  <a:pt x="6687375" y="1191510"/>
                </a:cubicBezTo>
                <a:cubicBezTo>
                  <a:pt x="6674596" y="1204290"/>
                  <a:pt x="6674596" y="1204290"/>
                  <a:pt x="6674596" y="1204290"/>
                </a:cubicBezTo>
                <a:cubicBezTo>
                  <a:pt x="6699729" y="1229424"/>
                  <a:pt x="6750423" y="1179157"/>
                  <a:pt x="6750423" y="1229424"/>
                </a:cubicBezTo>
                <a:cubicBezTo>
                  <a:pt x="6737643" y="1229424"/>
                  <a:pt x="6737643" y="1242204"/>
                  <a:pt x="6737643" y="1242204"/>
                </a:cubicBezTo>
                <a:cubicBezTo>
                  <a:pt x="6762777" y="1242204"/>
                  <a:pt x="6762777" y="1242204"/>
                  <a:pt x="6762777" y="1242204"/>
                </a:cubicBezTo>
                <a:cubicBezTo>
                  <a:pt x="6749997" y="1242204"/>
                  <a:pt x="6762777" y="1242204"/>
                  <a:pt x="6762777" y="1254984"/>
                </a:cubicBezTo>
                <a:lnTo>
                  <a:pt x="6775557" y="1254984"/>
                </a:lnTo>
                <a:cubicBezTo>
                  <a:pt x="6750423" y="1267764"/>
                  <a:pt x="6750423" y="1267764"/>
                  <a:pt x="6750423" y="1267764"/>
                </a:cubicBezTo>
                <a:cubicBezTo>
                  <a:pt x="6775557" y="1280544"/>
                  <a:pt x="6775557" y="1280544"/>
                  <a:pt x="6775557" y="1280544"/>
                </a:cubicBezTo>
                <a:cubicBezTo>
                  <a:pt x="6775557" y="1280544"/>
                  <a:pt x="6724863" y="1280544"/>
                  <a:pt x="6737643" y="1305677"/>
                </a:cubicBezTo>
                <a:cubicBezTo>
                  <a:pt x="6750423" y="1305677"/>
                  <a:pt x="6750423" y="1305677"/>
                  <a:pt x="6750423" y="1305677"/>
                </a:cubicBezTo>
                <a:cubicBezTo>
                  <a:pt x="6725715" y="1318457"/>
                  <a:pt x="6712935" y="1306103"/>
                  <a:pt x="6700581" y="1331237"/>
                </a:cubicBezTo>
                <a:lnTo>
                  <a:pt x="6700581" y="1331237"/>
                </a:lnTo>
                <a:close/>
                <a:moveTo>
                  <a:pt x="6776409" y="1406638"/>
                </a:moveTo>
                <a:cubicBezTo>
                  <a:pt x="6776409" y="1419418"/>
                  <a:pt x="6776409" y="1419418"/>
                  <a:pt x="6776409" y="1419418"/>
                </a:cubicBezTo>
                <a:cubicBezTo>
                  <a:pt x="6789189" y="1406638"/>
                  <a:pt x="6789189" y="1406638"/>
                  <a:pt x="6789189" y="1406638"/>
                </a:cubicBezTo>
                <a:cubicBezTo>
                  <a:pt x="6814322" y="1406638"/>
                  <a:pt x="6789189" y="1431772"/>
                  <a:pt x="6776409" y="1431772"/>
                </a:cubicBezTo>
                <a:cubicBezTo>
                  <a:pt x="6763629" y="1406638"/>
                  <a:pt x="6751275" y="1444552"/>
                  <a:pt x="6725715" y="1431772"/>
                </a:cubicBezTo>
                <a:cubicBezTo>
                  <a:pt x="6725715" y="1406638"/>
                  <a:pt x="6750849" y="1419418"/>
                  <a:pt x="6776409" y="1406638"/>
                </a:cubicBezTo>
                <a:lnTo>
                  <a:pt x="6776409" y="1406638"/>
                </a:lnTo>
                <a:close/>
                <a:moveTo>
                  <a:pt x="6599195" y="525679"/>
                </a:moveTo>
                <a:cubicBezTo>
                  <a:pt x="6611974" y="525679"/>
                  <a:pt x="6611974" y="525679"/>
                  <a:pt x="6611974" y="525679"/>
                </a:cubicBezTo>
                <a:lnTo>
                  <a:pt x="6611974" y="525679"/>
                </a:lnTo>
                <a:cubicBezTo>
                  <a:pt x="6611974" y="538459"/>
                  <a:pt x="6611974" y="538459"/>
                  <a:pt x="6611974" y="538459"/>
                </a:cubicBezTo>
                <a:cubicBezTo>
                  <a:pt x="6624754" y="538459"/>
                  <a:pt x="6624754" y="538459"/>
                  <a:pt x="6624754" y="538459"/>
                </a:cubicBezTo>
                <a:cubicBezTo>
                  <a:pt x="6624754" y="551239"/>
                  <a:pt x="6599620" y="525679"/>
                  <a:pt x="6599620" y="551239"/>
                </a:cubicBezTo>
                <a:cubicBezTo>
                  <a:pt x="6624754" y="576372"/>
                  <a:pt x="6650314" y="538459"/>
                  <a:pt x="6650314" y="576372"/>
                </a:cubicBezTo>
                <a:cubicBezTo>
                  <a:pt x="6637534" y="576372"/>
                  <a:pt x="6625180" y="589152"/>
                  <a:pt x="6599620" y="589152"/>
                </a:cubicBezTo>
                <a:cubicBezTo>
                  <a:pt x="6599620" y="576372"/>
                  <a:pt x="6586841" y="576372"/>
                  <a:pt x="6574487" y="576372"/>
                </a:cubicBezTo>
                <a:cubicBezTo>
                  <a:pt x="6574487" y="551239"/>
                  <a:pt x="6523793" y="551239"/>
                  <a:pt x="6511440" y="538459"/>
                </a:cubicBezTo>
                <a:cubicBezTo>
                  <a:pt x="6548927" y="525679"/>
                  <a:pt x="6599195" y="575946"/>
                  <a:pt x="6599195" y="525679"/>
                </a:cubicBezTo>
                <a:lnTo>
                  <a:pt x="6599195" y="525679"/>
                </a:lnTo>
                <a:close/>
                <a:moveTo>
                  <a:pt x="6485453" y="513325"/>
                </a:moveTo>
                <a:cubicBezTo>
                  <a:pt x="6498233" y="513325"/>
                  <a:pt x="6510587" y="526105"/>
                  <a:pt x="6498233" y="526105"/>
                </a:cubicBezTo>
                <a:cubicBezTo>
                  <a:pt x="6485453" y="538885"/>
                  <a:pt x="6447540" y="526105"/>
                  <a:pt x="6435186" y="513325"/>
                </a:cubicBezTo>
                <a:cubicBezTo>
                  <a:pt x="6460320" y="500545"/>
                  <a:pt x="6472674" y="500545"/>
                  <a:pt x="6485453" y="513325"/>
                </a:cubicBezTo>
                <a:lnTo>
                  <a:pt x="6485453" y="513325"/>
                </a:lnTo>
                <a:close/>
                <a:moveTo>
                  <a:pt x="3855355" y="991292"/>
                </a:moveTo>
                <a:cubicBezTo>
                  <a:pt x="3830222" y="991292"/>
                  <a:pt x="3830222" y="991292"/>
                  <a:pt x="3830222" y="991292"/>
                </a:cubicBezTo>
                <a:cubicBezTo>
                  <a:pt x="3842575" y="991292"/>
                  <a:pt x="3855355" y="991292"/>
                  <a:pt x="3855355" y="991292"/>
                </a:cubicBezTo>
                <a:lnTo>
                  <a:pt x="3855355" y="991292"/>
                </a:lnTo>
                <a:close/>
                <a:moveTo>
                  <a:pt x="3488573" y="1897386"/>
                </a:moveTo>
                <a:cubicBezTo>
                  <a:pt x="3501353" y="1910166"/>
                  <a:pt x="3501353" y="1910166"/>
                  <a:pt x="3501353" y="1910166"/>
                </a:cubicBezTo>
                <a:cubicBezTo>
                  <a:pt x="3514133" y="1897386"/>
                  <a:pt x="3514133" y="1897386"/>
                  <a:pt x="3514133" y="1897386"/>
                </a:cubicBezTo>
                <a:cubicBezTo>
                  <a:pt x="3501353" y="1884606"/>
                  <a:pt x="3488999" y="1884606"/>
                  <a:pt x="3476219" y="1884606"/>
                </a:cubicBezTo>
                <a:cubicBezTo>
                  <a:pt x="3476219" y="1884606"/>
                  <a:pt x="3451085" y="1871826"/>
                  <a:pt x="3463439" y="1859472"/>
                </a:cubicBezTo>
                <a:cubicBezTo>
                  <a:pt x="3488573" y="1859472"/>
                  <a:pt x="3488573" y="1859472"/>
                  <a:pt x="3488573" y="1859472"/>
                </a:cubicBezTo>
                <a:cubicBezTo>
                  <a:pt x="3488573" y="1872252"/>
                  <a:pt x="3488573" y="1872252"/>
                  <a:pt x="3501353" y="1884606"/>
                </a:cubicBezTo>
                <a:cubicBezTo>
                  <a:pt x="3514133" y="1871826"/>
                  <a:pt x="3501353" y="1859472"/>
                  <a:pt x="3526486" y="1859472"/>
                </a:cubicBezTo>
                <a:cubicBezTo>
                  <a:pt x="3526486" y="1872252"/>
                  <a:pt x="3526486" y="1872252"/>
                  <a:pt x="3539266" y="1872252"/>
                </a:cubicBezTo>
                <a:cubicBezTo>
                  <a:pt x="3577180" y="1859472"/>
                  <a:pt x="3602314" y="1885032"/>
                  <a:pt x="3640227" y="1872252"/>
                </a:cubicBezTo>
                <a:cubicBezTo>
                  <a:pt x="3653007" y="1859472"/>
                  <a:pt x="3627448" y="1859472"/>
                  <a:pt x="3627448" y="1859472"/>
                </a:cubicBezTo>
                <a:cubicBezTo>
                  <a:pt x="3652581" y="1846692"/>
                  <a:pt x="3640227" y="1809204"/>
                  <a:pt x="3678141" y="1821558"/>
                </a:cubicBezTo>
                <a:cubicBezTo>
                  <a:pt x="3678141" y="1821558"/>
                  <a:pt x="3690921" y="1821558"/>
                  <a:pt x="3690921" y="1808778"/>
                </a:cubicBezTo>
                <a:cubicBezTo>
                  <a:pt x="3716055" y="1808778"/>
                  <a:pt x="3753968" y="1821558"/>
                  <a:pt x="3766748" y="1808778"/>
                </a:cubicBezTo>
                <a:cubicBezTo>
                  <a:pt x="3804662" y="1808778"/>
                  <a:pt x="3817442" y="1795999"/>
                  <a:pt x="3842575" y="1808778"/>
                </a:cubicBezTo>
                <a:cubicBezTo>
                  <a:pt x="3855355" y="1795999"/>
                  <a:pt x="3855355" y="1795999"/>
                  <a:pt x="3855355" y="1795999"/>
                </a:cubicBezTo>
                <a:cubicBezTo>
                  <a:pt x="3855355" y="1795999"/>
                  <a:pt x="3830222" y="1783219"/>
                  <a:pt x="3830222" y="1795999"/>
                </a:cubicBezTo>
                <a:cubicBezTo>
                  <a:pt x="3817442" y="1783219"/>
                  <a:pt x="3830222" y="1783219"/>
                  <a:pt x="3843002" y="1770865"/>
                </a:cubicBezTo>
                <a:cubicBezTo>
                  <a:pt x="3868135" y="1770865"/>
                  <a:pt x="3855781" y="1795999"/>
                  <a:pt x="3880915" y="1795999"/>
                </a:cubicBezTo>
                <a:cubicBezTo>
                  <a:pt x="3918829" y="1808778"/>
                  <a:pt x="3855781" y="1846266"/>
                  <a:pt x="3906049" y="1859046"/>
                </a:cubicBezTo>
                <a:cubicBezTo>
                  <a:pt x="3906049" y="1859046"/>
                  <a:pt x="3906049" y="1859046"/>
                  <a:pt x="3893269" y="1871826"/>
                </a:cubicBezTo>
                <a:cubicBezTo>
                  <a:pt x="3893269" y="1884606"/>
                  <a:pt x="3880489" y="1896960"/>
                  <a:pt x="3893269" y="1909740"/>
                </a:cubicBezTo>
                <a:cubicBezTo>
                  <a:pt x="3893269" y="1909740"/>
                  <a:pt x="3906049" y="1909740"/>
                  <a:pt x="3906049" y="1896960"/>
                </a:cubicBezTo>
                <a:cubicBezTo>
                  <a:pt x="3918829" y="1909740"/>
                  <a:pt x="3918829" y="1909740"/>
                  <a:pt x="3918829" y="1909740"/>
                </a:cubicBezTo>
                <a:cubicBezTo>
                  <a:pt x="3918829" y="1922519"/>
                  <a:pt x="3843002" y="1922519"/>
                  <a:pt x="3880915" y="1960007"/>
                </a:cubicBezTo>
                <a:cubicBezTo>
                  <a:pt x="3868135" y="1960007"/>
                  <a:pt x="3855781" y="1947227"/>
                  <a:pt x="3855781" y="1960007"/>
                </a:cubicBezTo>
                <a:lnTo>
                  <a:pt x="3855781" y="1960007"/>
                </a:lnTo>
                <a:cubicBezTo>
                  <a:pt x="3855781" y="1960007"/>
                  <a:pt x="3855781" y="1972787"/>
                  <a:pt x="3855781" y="1985141"/>
                </a:cubicBezTo>
                <a:cubicBezTo>
                  <a:pt x="3843002" y="1985141"/>
                  <a:pt x="3830648" y="1997921"/>
                  <a:pt x="3830648" y="1997921"/>
                </a:cubicBezTo>
                <a:cubicBezTo>
                  <a:pt x="3843427" y="2010701"/>
                  <a:pt x="3843427" y="2010701"/>
                  <a:pt x="3843427" y="2010701"/>
                </a:cubicBezTo>
                <a:cubicBezTo>
                  <a:pt x="3843427" y="2023480"/>
                  <a:pt x="3830648" y="2010701"/>
                  <a:pt x="3830648" y="2023480"/>
                </a:cubicBezTo>
                <a:cubicBezTo>
                  <a:pt x="3855781" y="2036260"/>
                  <a:pt x="3855781" y="2036260"/>
                  <a:pt x="3855781" y="2036260"/>
                </a:cubicBezTo>
                <a:cubicBezTo>
                  <a:pt x="3843002" y="2036260"/>
                  <a:pt x="3830648" y="2049040"/>
                  <a:pt x="3817868" y="2049040"/>
                </a:cubicBezTo>
                <a:cubicBezTo>
                  <a:pt x="3830648" y="2036260"/>
                  <a:pt x="3830648" y="2036260"/>
                  <a:pt x="3830648" y="2036260"/>
                </a:cubicBezTo>
                <a:cubicBezTo>
                  <a:pt x="3817868" y="2036260"/>
                  <a:pt x="3805514" y="2036260"/>
                  <a:pt x="3792734" y="2036260"/>
                </a:cubicBezTo>
                <a:cubicBezTo>
                  <a:pt x="3805514" y="2036260"/>
                  <a:pt x="3817868" y="2036260"/>
                  <a:pt x="3817868" y="2023480"/>
                </a:cubicBezTo>
                <a:cubicBezTo>
                  <a:pt x="3792734" y="2023480"/>
                  <a:pt x="3767174" y="2023480"/>
                  <a:pt x="3742041" y="2023480"/>
                </a:cubicBezTo>
                <a:cubicBezTo>
                  <a:pt x="3729261" y="2036260"/>
                  <a:pt x="3716907" y="2036260"/>
                  <a:pt x="3704127" y="2048614"/>
                </a:cubicBezTo>
                <a:cubicBezTo>
                  <a:pt x="3729261" y="2035834"/>
                  <a:pt x="3742041" y="2061394"/>
                  <a:pt x="3754820" y="2061394"/>
                </a:cubicBezTo>
                <a:cubicBezTo>
                  <a:pt x="3729687" y="2061394"/>
                  <a:pt x="3704127" y="2086528"/>
                  <a:pt x="3691773" y="2061394"/>
                </a:cubicBezTo>
                <a:cubicBezTo>
                  <a:pt x="3678993" y="2048614"/>
                  <a:pt x="3678993" y="2061394"/>
                  <a:pt x="3666639" y="2061394"/>
                </a:cubicBezTo>
                <a:cubicBezTo>
                  <a:pt x="3653859" y="2074174"/>
                  <a:pt x="3653859" y="2074174"/>
                  <a:pt x="3653859" y="2074174"/>
                </a:cubicBezTo>
                <a:cubicBezTo>
                  <a:pt x="3666639" y="2086954"/>
                  <a:pt x="3666639" y="2086954"/>
                  <a:pt x="3666639" y="2086954"/>
                </a:cubicBezTo>
                <a:cubicBezTo>
                  <a:pt x="3666639" y="2086954"/>
                  <a:pt x="3653859" y="2086954"/>
                  <a:pt x="3641505" y="2086954"/>
                </a:cubicBezTo>
                <a:cubicBezTo>
                  <a:pt x="3641505" y="2086954"/>
                  <a:pt x="3641505" y="2074174"/>
                  <a:pt x="3628725" y="2074174"/>
                </a:cubicBezTo>
                <a:cubicBezTo>
                  <a:pt x="3641505" y="2049040"/>
                  <a:pt x="3641505" y="2049040"/>
                  <a:pt x="3641505" y="2049040"/>
                </a:cubicBezTo>
                <a:cubicBezTo>
                  <a:pt x="3654285" y="2036260"/>
                  <a:pt x="3654285" y="2049040"/>
                  <a:pt x="3666639" y="2049040"/>
                </a:cubicBezTo>
                <a:cubicBezTo>
                  <a:pt x="3653859" y="2036260"/>
                  <a:pt x="3615946" y="2036260"/>
                  <a:pt x="3628725" y="2011126"/>
                </a:cubicBezTo>
                <a:cubicBezTo>
                  <a:pt x="3641505" y="2011126"/>
                  <a:pt x="3653859" y="1998347"/>
                  <a:pt x="3653859" y="1998347"/>
                </a:cubicBezTo>
                <a:cubicBezTo>
                  <a:pt x="3641079" y="1985567"/>
                  <a:pt x="3628725" y="1985567"/>
                  <a:pt x="3603166" y="1985567"/>
                </a:cubicBezTo>
                <a:cubicBezTo>
                  <a:pt x="3590386" y="1998347"/>
                  <a:pt x="3590386" y="1998347"/>
                  <a:pt x="3590386" y="1998347"/>
                </a:cubicBezTo>
                <a:cubicBezTo>
                  <a:pt x="3603166" y="2011126"/>
                  <a:pt x="3615520" y="2011126"/>
                  <a:pt x="3603166" y="2023480"/>
                </a:cubicBezTo>
                <a:cubicBezTo>
                  <a:pt x="3603166" y="2036260"/>
                  <a:pt x="3603166" y="2036260"/>
                  <a:pt x="3603166" y="2036260"/>
                </a:cubicBezTo>
                <a:cubicBezTo>
                  <a:pt x="3603166" y="2036260"/>
                  <a:pt x="3603166" y="2036260"/>
                  <a:pt x="3590386" y="2036260"/>
                </a:cubicBezTo>
                <a:cubicBezTo>
                  <a:pt x="3615520" y="2061394"/>
                  <a:pt x="3603166" y="2061394"/>
                  <a:pt x="3590386" y="2074174"/>
                </a:cubicBezTo>
                <a:cubicBezTo>
                  <a:pt x="3590386" y="2086954"/>
                  <a:pt x="3577606" y="2074174"/>
                  <a:pt x="3577606" y="2074174"/>
                </a:cubicBezTo>
                <a:cubicBezTo>
                  <a:pt x="3577606" y="2061394"/>
                  <a:pt x="3577606" y="2049040"/>
                  <a:pt x="3577606" y="2036260"/>
                </a:cubicBezTo>
                <a:cubicBezTo>
                  <a:pt x="3564826" y="2036260"/>
                  <a:pt x="3602740" y="2036260"/>
                  <a:pt x="3602740" y="2023480"/>
                </a:cubicBezTo>
                <a:cubicBezTo>
                  <a:pt x="3589960" y="2023480"/>
                  <a:pt x="3577606" y="2023480"/>
                  <a:pt x="3552046" y="2023480"/>
                </a:cubicBezTo>
                <a:cubicBezTo>
                  <a:pt x="3564826" y="2010701"/>
                  <a:pt x="3564826" y="2010701"/>
                  <a:pt x="3552046" y="1998347"/>
                </a:cubicBezTo>
                <a:cubicBezTo>
                  <a:pt x="3539266" y="2011126"/>
                  <a:pt x="3526913" y="1973213"/>
                  <a:pt x="3514133" y="1998347"/>
                </a:cubicBezTo>
                <a:cubicBezTo>
                  <a:pt x="3501353" y="1998347"/>
                  <a:pt x="3501353" y="1998347"/>
                  <a:pt x="3488999" y="1998347"/>
                </a:cubicBezTo>
                <a:cubicBezTo>
                  <a:pt x="3514133" y="1998347"/>
                  <a:pt x="3514133" y="1985567"/>
                  <a:pt x="3526913" y="1973213"/>
                </a:cubicBezTo>
                <a:cubicBezTo>
                  <a:pt x="3514133" y="1960433"/>
                  <a:pt x="3501779" y="1960433"/>
                  <a:pt x="3488999" y="1948079"/>
                </a:cubicBezTo>
                <a:cubicBezTo>
                  <a:pt x="3476219" y="1960859"/>
                  <a:pt x="3476219" y="1960859"/>
                  <a:pt x="3476219" y="1960859"/>
                </a:cubicBezTo>
                <a:cubicBezTo>
                  <a:pt x="3488999" y="1948079"/>
                  <a:pt x="3488999" y="1948079"/>
                  <a:pt x="3488999" y="1948079"/>
                </a:cubicBezTo>
                <a:cubicBezTo>
                  <a:pt x="3463865" y="1935299"/>
                  <a:pt x="3451085" y="1935299"/>
                  <a:pt x="3438306" y="1935299"/>
                </a:cubicBezTo>
                <a:cubicBezTo>
                  <a:pt x="3450659" y="1922945"/>
                  <a:pt x="3476219" y="1910166"/>
                  <a:pt x="3488573" y="1897386"/>
                </a:cubicBezTo>
                <a:lnTo>
                  <a:pt x="3488573" y="1897386"/>
                </a:lnTo>
                <a:close/>
                <a:moveTo>
                  <a:pt x="3817442" y="2476314"/>
                </a:moveTo>
                <a:cubicBezTo>
                  <a:pt x="3804662" y="2489094"/>
                  <a:pt x="3779528" y="2476314"/>
                  <a:pt x="3754394" y="2476314"/>
                </a:cubicBezTo>
                <a:cubicBezTo>
                  <a:pt x="3729261" y="2476314"/>
                  <a:pt x="3729261" y="2476314"/>
                  <a:pt x="3729261" y="2476314"/>
                </a:cubicBezTo>
                <a:cubicBezTo>
                  <a:pt x="3716481" y="2476314"/>
                  <a:pt x="3742041" y="2463534"/>
                  <a:pt x="3742041" y="2463534"/>
                </a:cubicBezTo>
                <a:cubicBezTo>
                  <a:pt x="3779528" y="2438827"/>
                  <a:pt x="3779528" y="2489094"/>
                  <a:pt x="3817442" y="2476314"/>
                </a:cubicBezTo>
                <a:lnTo>
                  <a:pt x="3817442" y="2476314"/>
                </a:lnTo>
                <a:close/>
                <a:moveTo>
                  <a:pt x="3514133" y="2476314"/>
                </a:moveTo>
                <a:cubicBezTo>
                  <a:pt x="3526913" y="2476314"/>
                  <a:pt x="3539266" y="2476314"/>
                  <a:pt x="3552046" y="2476314"/>
                </a:cubicBezTo>
                <a:cubicBezTo>
                  <a:pt x="3552046" y="2489094"/>
                  <a:pt x="3564826" y="2489094"/>
                  <a:pt x="3577180" y="2476314"/>
                </a:cubicBezTo>
                <a:cubicBezTo>
                  <a:pt x="3564400" y="2463534"/>
                  <a:pt x="3564400" y="2463534"/>
                  <a:pt x="3564400" y="2463534"/>
                </a:cubicBezTo>
                <a:cubicBezTo>
                  <a:pt x="3577180" y="2463534"/>
                  <a:pt x="3577180" y="2463534"/>
                  <a:pt x="3577180" y="2463534"/>
                </a:cubicBezTo>
                <a:cubicBezTo>
                  <a:pt x="3564400" y="2476314"/>
                  <a:pt x="3564400" y="2501448"/>
                  <a:pt x="3539266" y="2488668"/>
                </a:cubicBezTo>
                <a:lnTo>
                  <a:pt x="3539266" y="2488668"/>
                </a:lnTo>
                <a:cubicBezTo>
                  <a:pt x="3526486" y="2501448"/>
                  <a:pt x="3526486" y="2501448"/>
                  <a:pt x="3526486" y="2501448"/>
                </a:cubicBezTo>
                <a:cubicBezTo>
                  <a:pt x="3526486" y="2501448"/>
                  <a:pt x="3526486" y="2488668"/>
                  <a:pt x="3539266" y="2476314"/>
                </a:cubicBezTo>
                <a:lnTo>
                  <a:pt x="3514133" y="2476314"/>
                </a:lnTo>
                <a:lnTo>
                  <a:pt x="3514133" y="2476314"/>
                </a:lnTo>
                <a:lnTo>
                  <a:pt x="3514133" y="2476314"/>
                </a:lnTo>
                <a:close/>
                <a:moveTo>
                  <a:pt x="3399966" y="1356371"/>
                </a:moveTo>
                <a:cubicBezTo>
                  <a:pt x="3399966" y="1369151"/>
                  <a:pt x="3425100" y="1356371"/>
                  <a:pt x="3437879" y="1369151"/>
                </a:cubicBezTo>
                <a:cubicBezTo>
                  <a:pt x="3437879" y="1381931"/>
                  <a:pt x="3437879" y="1381931"/>
                  <a:pt x="3437879" y="1381931"/>
                </a:cubicBezTo>
                <a:cubicBezTo>
                  <a:pt x="3412746" y="1369151"/>
                  <a:pt x="3387612" y="1369151"/>
                  <a:pt x="3399966" y="1356371"/>
                </a:cubicBezTo>
                <a:lnTo>
                  <a:pt x="3399966" y="1356371"/>
                </a:lnTo>
                <a:close/>
                <a:moveTo>
                  <a:pt x="3868135" y="2904440"/>
                </a:moveTo>
                <a:cubicBezTo>
                  <a:pt x="3817442" y="2891660"/>
                  <a:pt x="3779528" y="2904440"/>
                  <a:pt x="3728834" y="2904440"/>
                </a:cubicBezTo>
                <a:cubicBezTo>
                  <a:pt x="3728834" y="2917220"/>
                  <a:pt x="3703701" y="2917220"/>
                  <a:pt x="3703701" y="2929574"/>
                </a:cubicBezTo>
                <a:cubicBezTo>
                  <a:pt x="3690921" y="2916794"/>
                  <a:pt x="3728834" y="2916794"/>
                  <a:pt x="3703701" y="2904440"/>
                </a:cubicBezTo>
                <a:cubicBezTo>
                  <a:pt x="3678567" y="2929574"/>
                  <a:pt x="3640654" y="2879306"/>
                  <a:pt x="3627874" y="2917220"/>
                </a:cubicBezTo>
                <a:cubicBezTo>
                  <a:pt x="3627874" y="2892086"/>
                  <a:pt x="3577180" y="2904440"/>
                  <a:pt x="3602740" y="2892086"/>
                </a:cubicBezTo>
                <a:cubicBezTo>
                  <a:pt x="3577606" y="2892086"/>
                  <a:pt x="3539693" y="2879306"/>
                  <a:pt x="3526913" y="2904866"/>
                </a:cubicBezTo>
                <a:cubicBezTo>
                  <a:pt x="3501779" y="2892086"/>
                  <a:pt x="3501779" y="2879732"/>
                  <a:pt x="3463865" y="2879732"/>
                </a:cubicBezTo>
                <a:cubicBezTo>
                  <a:pt x="3476645" y="2879732"/>
                  <a:pt x="3463865" y="2866952"/>
                  <a:pt x="3463865" y="2866952"/>
                </a:cubicBezTo>
                <a:cubicBezTo>
                  <a:pt x="3451085" y="2879732"/>
                  <a:pt x="3425952" y="2866952"/>
                  <a:pt x="3400818" y="2866952"/>
                </a:cubicBezTo>
                <a:lnTo>
                  <a:pt x="3400818" y="2866952"/>
                </a:lnTo>
                <a:cubicBezTo>
                  <a:pt x="3413598" y="2854172"/>
                  <a:pt x="3425952" y="2866952"/>
                  <a:pt x="3413598" y="2854172"/>
                </a:cubicBezTo>
                <a:cubicBezTo>
                  <a:pt x="3401244" y="2841393"/>
                  <a:pt x="3388464" y="2854172"/>
                  <a:pt x="3375684" y="2854172"/>
                </a:cubicBezTo>
                <a:lnTo>
                  <a:pt x="3375684" y="2854172"/>
                </a:lnTo>
                <a:cubicBezTo>
                  <a:pt x="3388464" y="2854172"/>
                  <a:pt x="3388464" y="2854172"/>
                  <a:pt x="3388464" y="2841393"/>
                </a:cubicBezTo>
                <a:cubicBezTo>
                  <a:pt x="3388464" y="2841393"/>
                  <a:pt x="3413598" y="2816259"/>
                  <a:pt x="3401244" y="2816259"/>
                </a:cubicBezTo>
                <a:cubicBezTo>
                  <a:pt x="3414024" y="2816259"/>
                  <a:pt x="3414024" y="2816259"/>
                  <a:pt x="3426377" y="2816259"/>
                </a:cubicBezTo>
                <a:lnTo>
                  <a:pt x="3426377" y="2816259"/>
                </a:lnTo>
                <a:cubicBezTo>
                  <a:pt x="3451511" y="2829039"/>
                  <a:pt x="3477071" y="2841393"/>
                  <a:pt x="3514985" y="2841393"/>
                </a:cubicBezTo>
                <a:cubicBezTo>
                  <a:pt x="3514985" y="2841393"/>
                  <a:pt x="3514985" y="2841393"/>
                  <a:pt x="3527765" y="2854172"/>
                </a:cubicBezTo>
                <a:cubicBezTo>
                  <a:pt x="3552898" y="2841393"/>
                  <a:pt x="3565678" y="2866952"/>
                  <a:pt x="3590812" y="2854172"/>
                </a:cubicBezTo>
                <a:cubicBezTo>
                  <a:pt x="3590812" y="2879306"/>
                  <a:pt x="3628725" y="2879306"/>
                  <a:pt x="3653859" y="2879306"/>
                </a:cubicBezTo>
                <a:cubicBezTo>
                  <a:pt x="3691773" y="2866526"/>
                  <a:pt x="3729687" y="2879306"/>
                  <a:pt x="3780380" y="2879306"/>
                </a:cubicBezTo>
                <a:cubicBezTo>
                  <a:pt x="3805514" y="2866526"/>
                  <a:pt x="3831073" y="2892086"/>
                  <a:pt x="3856207" y="2879306"/>
                </a:cubicBezTo>
                <a:cubicBezTo>
                  <a:pt x="3881341" y="2892086"/>
                  <a:pt x="3881341" y="2892086"/>
                  <a:pt x="3881341" y="2892086"/>
                </a:cubicBezTo>
                <a:cubicBezTo>
                  <a:pt x="3868135" y="2891660"/>
                  <a:pt x="3868135" y="2891660"/>
                  <a:pt x="3868135" y="2904440"/>
                </a:cubicBezTo>
                <a:lnTo>
                  <a:pt x="3868135" y="2904440"/>
                </a:lnTo>
                <a:close/>
                <a:moveTo>
                  <a:pt x="3918403" y="2652676"/>
                </a:moveTo>
                <a:cubicBezTo>
                  <a:pt x="3918403" y="2665456"/>
                  <a:pt x="3918403" y="2665456"/>
                  <a:pt x="3918403" y="2665456"/>
                </a:cubicBezTo>
                <a:cubicBezTo>
                  <a:pt x="3880489" y="2652676"/>
                  <a:pt x="3842575" y="2703370"/>
                  <a:pt x="3817442" y="2665456"/>
                </a:cubicBezTo>
                <a:lnTo>
                  <a:pt x="3804662" y="2678236"/>
                </a:lnTo>
                <a:cubicBezTo>
                  <a:pt x="3804662" y="2665456"/>
                  <a:pt x="3804662" y="2665456"/>
                  <a:pt x="3804662" y="2665456"/>
                </a:cubicBezTo>
                <a:cubicBezTo>
                  <a:pt x="3779528" y="2665456"/>
                  <a:pt x="3766748" y="2665456"/>
                  <a:pt x="3753968" y="2678236"/>
                </a:cubicBezTo>
                <a:cubicBezTo>
                  <a:pt x="3741188" y="2665456"/>
                  <a:pt x="3753968" y="2665456"/>
                  <a:pt x="3741188" y="2653102"/>
                </a:cubicBezTo>
                <a:cubicBezTo>
                  <a:pt x="3753968" y="2653102"/>
                  <a:pt x="3766322" y="2653102"/>
                  <a:pt x="3766322" y="2665882"/>
                </a:cubicBezTo>
                <a:cubicBezTo>
                  <a:pt x="3817016" y="2627969"/>
                  <a:pt x="3854929" y="2665882"/>
                  <a:pt x="3892843" y="2640748"/>
                </a:cubicBezTo>
                <a:cubicBezTo>
                  <a:pt x="3892843" y="2640748"/>
                  <a:pt x="3905623" y="2640748"/>
                  <a:pt x="3917977" y="2640748"/>
                </a:cubicBezTo>
                <a:cubicBezTo>
                  <a:pt x="3892843" y="2653528"/>
                  <a:pt x="3892843" y="2653528"/>
                  <a:pt x="3892843" y="2653528"/>
                </a:cubicBezTo>
                <a:cubicBezTo>
                  <a:pt x="3893269" y="2665456"/>
                  <a:pt x="3906049" y="2652676"/>
                  <a:pt x="3918403" y="2652676"/>
                </a:cubicBezTo>
                <a:lnTo>
                  <a:pt x="3918403" y="2652676"/>
                </a:lnTo>
                <a:close/>
                <a:moveTo>
                  <a:pt x="3906049" y="2451180"/>
                </a:moveTo>
                <a:cubicBezTo>
                  <a:pt x="3906049" y="2438400"/>
                  <a:pt x="3906049" y="2438400"/>
                  <a:pt x="3906049" y="2438400"/>
                </a:cubicBezTo>
                <a:cubicBezTo>
                  <a:pt x="3931183" y="2451180"/>
                  <a:pt x="3931183" y="2451180"/>
                  <a:pt x="3931183" y="2451180"/>
                </a:cubicBezTo>
                <a:cubicBezTo>
                  <a:pt x="3943962" y="2463960"/>
                  <a:pt x="3918403" y="2438827"/>
                  <a:pt x="3906049" y="2451180"/>
                </a:cubicBezTo>
                <a:lnTo>
                  <a:pt x="3906049" y="2451180"/>
                </a:lnTo>
                <a:close/>
                <a:moveTo>
                  <a:pt x="4209358" y="2275244"/>
                </a:moveTo>
                <a:cubicBezTo>
                  <a:pt x="4184224" y="2288024"/>
                  <a:pt x="4171444" y="2300378"/>
                  <a:pt x="4171444" y="2313158"/>
                </a:cubicBezTo>
                <a:cubicBezTo>
                  <a:pt x="4146310" y="2300378"/>
                  <a:pt x="4171444" y="2325938"/>
                  <a:pt x="4158664" y="2338291"/>
                </a:cubicBezTo>
                <a:cubicBezTo>
                  <a:pt x="4120751" y="2325511"/>
                  <a:pt x="4120751" y="2376205"/>
                  <a:pt x="4095617" y="2351071"/>
                </a:cubicBezTo>
                <a:cubicBezTo>
                  <a:pt x="4108397" y="2388985"/>
                  <a:pt x="4032570" y="2376205"/>
                  <a:pt x="4057703" y="2401339"/>
                </a:cubicBezTo>
                <a:cubicBezTo>
                  <a:pt x="4019790" y="2388559"/>
                  <a:pt x="3994656" y="2426473"/>
                  <a:pt x="3956742" y="2426473"/>
                </a:cubicBezTo>
                <a:cubicBezTo>
                  <a:pt x="3931609" y="2439252"/>
                  <a:pt x="3906049" y="2426473"/>
                  <a:pt x="3880915" y="2439252"/>
                </a:cubicBezTo>
                <a:lnTo>
                  <a:pt x="3893695" y="2439252"/>
                </a:lnTo>
                <a:cubicBezTo>
                  <a:pt x="3880915" y="2439252"/>
                  <a:pt x="3893695" y="2452032"/>
                  <a:pt x="3893695" y="2464386"/>
                </a:cubicBezTo>
                <a:cubicBezTo>
                  <a:pt x="3880915" y="2477166"/>
                  <a:pt x="3868561" y="2464386"/>
                  <a:pt x="3855781" y="2464386"/>
                </a:cubicBezTo>
                <a:cubicBezTo>
                  <a:pt x="3843002" y="2451606"/>
                  <a:pt x="3843002" y="2451606"/>
                  <a:pt x="3843002" y="2451606"/>
                </a:cubicBezTo>
                <a:cubicBezTo>
                  <a:pt x="3830222" y="2451606"/>
                  <a:pt x="3830222" y="2451606"/>
                  <a:pt x="3830222" y="2451606"/>
                </a:cubicBezTo>
                <a:lnTo>
                  <a:pt x="3830222" y="2438827"/>
                </a:lnTo>
                <a:cubicBezTo>
                  <a:pt x="3843002" y="2426047"/>
                  <a:pt x="3868135" y="2413693"/>
                  <a:pt x="3893269" y="2413693"/>
                </a:cubicBezTo>
                <a:cubicBezTo>
                  <a:pt x="3931183" y="2413693"/>
                  <a:pt x="3981876" y="2388559"/>
                  <a:pt x="4019790" y="2350645"/>
                </a:cubicBezTo>
                <a:cubicBezTo>
                  <a:pt x="4032570" y="2363425"/>
                  <a:pt x="4032570" y="2363425"/>
                  <a:pt x="4032570" y="2363425"/>
                </a:cubicBezTo>
                <a:cubicBezTo>
                  <a:pt x="4019790" y="2350645"/>
                  <a:pt x="4070483" y="2350645"/>
                  <a:pt x="4057703" y="2338291"/>
                </a:cubicBezTo>
                <a:cubicBezTo>
                  <a:pt x="4108397" y="2351071"/>
                  <a:pt x="4133531" y="2313158"/>
                  <a:pt x="4158664" y="2300378"/>
                </a:cubicBezTo>
                <a:cubicBezTo>
                  <a:pt x="4158664" y="2287598"/>
                  <a:pt x="4158664" y="2287598"/>
                  <a:pt x="4158664" y="2275244"/>
                </a:cubicBezTo>
                <a:cubicBezTo>
                  <a:pt x="4158664" y="2275244"/>
                  <a:pt x="4183798" y="2250110"/>
                  <a:pt x="4209358" y="2250110"/>
                </a:cubicBezTo>
                <a:cubicBezTo>
                  <a:pt x="4209358" y="2237331"/>
                  <a:pt x="4209358" y="2237331"/>
                  <a:pt x="4209358" y="2237331"/>
                </a:cubicBezTo>
                <a:cubicBezTo>
                  <a:pt x="4209358" y="2237331"/>
                  <a:pt x="4209358" y="2250110"/>
                  <a:pt x="4222138" y="2250110"/>
                </a:cubicBezTo>
                <a:cubicBezTo>
                  <a:pt x="4209358" y="2250110"/>
                  <a:pt x="4184224" y="2262464"/>
                  <a:pt x="4209358" y="2275244"/>
                </a:cubicBezTo>
                <a:lnTo>
                  <a:pt x="4209358" y="2275244"/>
                </a:lnTo>
                <a:close/>
                <a:moveTo>
                  <a:pt x="4158664" y="2250110"/>
                </a:moveTo>
                <a:lnTo>
                  <a:pt x="4158664" y="2250110"/>
                </a:lnTo>
                <a:cubicBezTo>
                  <a:pt x="4158664" y="2262890"/>
                  <a:pt x="4158664" y="2262890"/>
                  <a:pt x="4158664" y="2262890"/>
                </a:cubicBezTo>
                <a:lnTo>
                  <a:pt x="4158664" y="2250110"/>
                </a:lnTo>
                <a:lnTo>
                  <a:pt x="4158664" y="2250110"/>
                </a:lnTo>
                <a:lnTo>
                  <a:pt x="4158664" y="2250110"/>
                </a:lnTo>
                <a:close/>
                <a:moveTo>
                  <a:pt x="4260051" y="2199843"/>
                </a:moveTo>
                <a:lnTo>
                  <a:pt x="4260051" y="2199843"/>
                </a:lnTo>
                <a:cubicBezTo>
                  <a:pt x="4260051" y="2224977"/>
                  <a:pt x="4234918" y="2199843"/>
                  <a:pt x="4234918" y="2224977"/>
                </a:cubicBezTo>
                <a:cubicBezTo>
                  <a:pt x="4222138" y="2212197"/>
                  <a:pt x="4222138" y="2212197"/>
                  <a:pt x="4222138" y="2212197"/>
                </a:cubicBezTo>
                <a:cubicBezTo>
                  <a:pt x="4247272" y="2212197"/>
                  <a:pt x="4247272" y="2199417"/>
                  <a:pt x="4260051" y="2187063"/>
                </a:cubicBezTo>
                <a:cubicBezTo>
                  <a:pt x="4247272" y="2174283"/>
                  <a:pt x="4247272" y="2174283"/>
                  <a:pt x="4247272" y="2174283"/>
                </a:cubicBezTo>
                <a:cubicBezTo>
                  <a:pt x="4260051" y="2174283"/>
                  <a:pt x="4260051" y="2174283"/>
                  <a:pt x="4260051" y="2174283"/>
                </a:cubicBezTo>
                <a:cubicBezTo>
                  <a:pt x="4260051" y="2187063"/>
                  <a:pt x="4285185" y="2174283"/>
                  <a:pt x="4285185" y="2187063"/>
                </a:cubicBezTo>
                <a:lnTo>
                  <a:pt x="4260051" y="2199843"/>
                </a:lnTo>
                <a:lnTo>
                  <a:pt x="4260051" y="2199843"/>
                </a:lnTo>
                <a:lnTo>
                  <a:pt x="4260051" y="2199843"/>
                </a:lnTo>
                <a:close/>
                <a:moveTo>
                  <a:pt x="4297965" y="1847118"/>
                </a:moveTo>
                <a:cubicBezTo>
                  <a:pt x="4272831" y="1847118"/>
                  <a:pt x="4272831" y="1847118"/>
                  <a:pt x="4272831" y="1847118"/>
                </a:cubicBezTo>
                <a:cubicBezTo>
                  <a:pt x="4285611" y="1859898"/>
                  <a:pt x="4285611" y="1859898"/>
                  <a:pt x="4285611" y="1859898"/>
                </a:cubicBezTo>
                <a:cubicBezTo>
                  <a:pt x="4298391" y="1859898"/>
                  <a:pt x="4298391" y="1859898"/>
                  <a:pt x="4285611" y="1859898"/>
                </a:cubicBezTo>
                <a:lnTo>
                  <a:pt x="4285611" y="1859898"/>
                </a:lnTo>
                <a:cubicBezTo>
                  <a:pt x="4285611" y="1859898"/>
                  <a:pt x="4260478" y="1872678"/>
                  <a:pt x="4285611" y="1872678"/>
                </a:cubicBezTo>
                <a:cubicBezTo>
                  <a:pt x="4285611" y="1885458"/>
                  <a:pt x="4272831" y="1885458"/>
                  <a:pt x="4285611" y="1897812"/>
                </a:cubicBezTo>
                <a:cubicBezTo>
                  <a:pt x="4298391" y="1897812"/>
                  <a:pt x="4298391" y="1897812"/>
                  <a:pt x="4298391" y="1897812"/>
                </a:cubicBezTo>
                <a:cubicBezTo>
                  <a:pt x="4273257" y="1897812"/>
                  <a:pt x="4285611" y="1922945"/>
                  <a:pt x="4260478" y="1910592"/>
                </a:cubicBezTo>
                <a:cubicBezTo>
                  <a:pt x="4273257" y="1923371"/>
                  <a:pt x="4273257" y="1923371"/>
                  <a:pt x="4273257" y="1923371"/>
                </a:cubicBezTo>
                <a:cubicBezTo>
                  <a:pt x="4298391" y="1910592"/>
                  <a:pt x="4273257" y="1936151"/>
                  <a:pt x="4286037" y="1936151"/>
                </a:cubicBezTo>
                <a:cubicBezTo>
                  <a:pt x="4286037" y="1948931"/>
                  <a:pt x="4273257" y="1961285"/>
                  <a:pt x="4286037" y="1986419"/>
                </a:cubicBezTo>
                <a:cubicBezTo>
                  <a:pt x="4273257" y="1986419"/>
                  <a:pt x="4273257" y="1986419"/>
                  <a:pt x="4273257" y="1986419"/>
                </a:cubicBezTo>
                <a:cubicBezTo>
                  <a:pt x="4286037" y="1999199"/>
                  <a:pt x="4286037" y="1999199"/>
                  <a:pt x="4286037" y="1999199"/>
                </a:cubicBezTo>
                <a:lnTo>
                  <a:pt x="4273257" y="1999199"/>
                </a:lnTo>
                <a:cubicBezTo>
                  <a:pt x="4286037" y="2011979"/>
                  <a:pt x="4286037" y="2011979"/>
                  <a:pt x="4286037" y="2011979"/>
                </a:cubicBezTo>
                <a:cubicBezTo>
                  <a:pt x="4273257" y="2011979"/>
                  <a:pt x="4273257" y="2011979"/>
                  <a:pt x="4273257" y="2024758"/>
                </a:cubicBezTo>
                <a:cubicBezTo>
                  <a:pt x="4273257" y="2037538"/>
                  <a:pt x="4298391" y="2024758"/>
                  <a:pt x="4298391" y="2037538"/>
                </a:cubicBezTo>
                <a:cubicBezTo>
                  <a:pt x="4298391" y="2075452"/>
                  <a:pt x="4247698" y="2075452"/>
                  <a:pt x="4273257" y="2112940"/>
                </a:cubicBezTo>
                <a:cubicBezTo>
                  <a:pt x="4248124" y="2125720"/>
                  <a:pt x="4248124" y="2150853"/>
                  <a:pt x="4222564" y="2163207"/>
                </a:cubicBezTo>
                <a:cubicBezTo>
                  <a:pt x="4222564" y="2188341"/>
                  <a:pt x="4247698" y="2188341"/>
                  <a:pt x="4222564" y="2201121"/>
                </a:cubicBezTo>
                <a:cubicBezTo>
                  <a:pt x="4197430" y="2188341"/>
                  <a:pt x="4197430" y="2226254"/>
                  <a:pt x="4171870" y="2213901"/>
                </a:cubicBezTo>
                <a:cubicBezTo>
                  <a:pt x="4133957" y="2239034"/>
                  <a:pt x="4133957" y="2264168"/>
                  <a:pt x="4096043" y="2289302"/>
                </a:cubicBezTo>
                <a:cubicBezTo>
                  <a:pt x="4096043" y="2276522"/>
                  <a:pt x="4070909" y="2289302"/>
                  <a:pt x="4070909" y="2289302"/>
                </a:cubicBezTo>
                <a:cubicBezTo>
                  <a:pt x="4058129" y="2302082"/>
                  <a:pt x="4032996" y="2302082"/>
                  <a:pt x="4020216" y="2314436"/>
                </a:cubicBezTo>
                <a:cubicBezTo>
                  <a:pt x="4020216" y="2327216"/>
                  <a:pt x="4020216" y="2327216"/>
                  <a:pt x="4020216" y="2327216"/>
                </a:cubicBezTo>
                <a:cubicBezTo>
                  <a:pt x="3995082" y="2327216"/>
                  <a:pt x="4007436" y="2352349"/>
                  <a:pt x="3995082" y="2352349"/>
                </a:cubicBezTo>
                <a:cubicBezTo>
                  <a:pt x="3982302" y="2352349"/>
                  <a:pt x="3969948" y="2352349"/>
                  <a:pt x="3957168" y="2352349"/>
                </a:cubicBezTo>
                <a:cubicBezTo>
                  <a:pt x="3957168" y="2339570"/>
                  <a:pt x="3957168" y="2339570"/>
                  <a:pt x="3957168" y="2339570"/>
                </a:cubicBezTo>
                <a:cubicBezTo>
                  <a:pt x="3957168" y="2339570"/>
                  <a:pt x="3957168" y="2339570"/>
                  <a:pt x="3969948" y="2339570"/>
                </a:cubicBezTo>
                <a:lnTo>
                  <a:pt x="3969948" y="2339570"/>
                </a:lnTo>
                <a:cubicBezTo>
                  <a:pt x="3932035" y="2326790"/>
                  <a:pt x="3995082" y="2314436"/>
                  <a:pt x="3982728" y="2301656"/>
                </a:cubicBezTo>
                <a:cubicBezTo>
                  <a:pt x="3995508" y="2288876"/>
                  <a:pt x="4020642" y="2301656"/>
                  <a:pt x="4033421" y="2288876"/>
                </a:cubicBezTo>
                <a:cubicBezTo>
                  <a:pt x="4033421" y="2288876"/>
                  <a:pt x="3995508" y="2288876"/>
                  <a:pt x="4008288" y="2263742"/>
                </a:cubicBezTo>
                <a:cubicBezTo>
                  <a:pt x="3995508" y="2250962"/>
                  <a:pt x="3983154" y="2250962"/>
                  <a:pt x="3995508" y="2238608"/>
                </a:cubicBezTo>
                <a:cubicBezTo>
                  <a:pt x="3995508" y="2225829"/>
                  <a:pt x="3995508" y="2225829"/>
                  <a:pt x="3982728" y="2225829"/>
                </a:cubicBezTo>
                <a:lnTo>
                  <a:pt x="3982728" y="2225829"/>
                </a:lnTo>
                <a:cubicBezTo>
                  <a:pt x="3982728" y="2213049"/>
                  <a:pt x="3982728" y="2187915"/>
                  <a:pt x="3995508" y="2175561"/>
                </a:cubicBezTo>
                <a:lnTo>
                  <a:pt x="3995508" y="2175561"/>
                </a:lnTo>
                <a:cubicBezTo>
                  <a:pt x="3995508" y="2175561"/>
                  <a:pt x="3995508" y="2175561"/>
                  <a:pt x="3995508" y="2162781"/>
                </a:cubicBezTo>
                <a:cubicBezTo>
                  <a:pt x="4020642" y="2175561"/>
                  <a:pt x="4020642" y="2175561"/>
                  <a:pt x="4020642" y="2175561"/>
                </a:cubicBezTo>
                <a:cubicBezTo>
                  <a:pt x="4007862" y="2188341"/>
                  <a:pt x="3982728" y="2200695"/>
                  <a:pt x="4007862" y="2213475"/>
                </a:cubicBezTo>
                <a:cubicBezTo>
                  <a:pt x="4020642" y="2213475"/>
                  <a:pt x="4007862" y="2200695"/>
                  <a:pt x="4032996" y="2200695"/>
                </a:cubicBezTo>
                <a:cubicBezTo>
                  <a:pt x="4007862" y="2187915"/>
                  <a:pt x="4070909" y="2187915"/>
                  <a:pt x="4058129" y="2162781"/>
                </a:cubicBezTo>
                <a:cubicBezTo>
                  <a:pt x="4032996" y="2162781"/>
                  <a:pt x="4032996" y="2162781"/>
                  <a:pt x="4032996" y="2162781"/>
                </a:cubicBezTo>
                <a:cubicBezTo>
                  <a:pt x="4032996" y="2150001"/>
                  <a:pt x="4045775" y="2150001"/>
                  <a:pt x="4032996" y="2137647"/>
                </a:cubicBezTo>
                <a:cubicBezTo>
                  <a:pt x="4058129" y="2124867"/>
                  <a:pt x="4032996" y="2099734"/>
                  <a:pt x="4070909" y="2087380"/>
                </a:cubicBezTo>
                <a:cubicBezTo>
                  <a:pt x="4045775" y="2087380"/>
                  <a:pt x="4045775" y="2087380"/>
                  <a:pt x="4045775" y="2087380"/>
                </a:cubicBezTo>
                <a:cubicBezTo>
                  <a:pt x="4045775" y="2074600"/>
                  <a:pt x="4070909" y="2062246"/>
                  <a:pt x="4058555" y="2049466"/>
                </a:cubicBezTo>
                <a:cubicBezTo>
                  <a:pt x="4071335" y="2049466"/>
                  <a:pt x="4071335" y="2049466"/>
                  <a:pt x="4071335" y="2049466"/>
                </a:cubicBezTo>
                <a:cubicBezTo>
                  <a:pt x="4084115" y="2049466"/>
                  <a:pt x="4071335" y="2036686"/>
                  <a:pt x="4071335" y="2024332"/>
                </a:cubicBezTo>
                <a:cubicBezTo>
                  <a:pt x="4109249" y="2024332"/>
                  <a:pt x="4084115" y="1999199"/>
                  <a:pt x="4084115" y="1986419"/>
                </a:cubicBezTo>
                <a:cubicBezTo>
                  <a:pt x="4071335" y="1986419"/>
                  <a:pt x="4058981" y="1973639"/>
                  <a:pt x="4071335" y="1961285"/>
                </a:cubicBezTo>
                <a:cubicBezTo>
                  <a:pt x="4084115" y="1948505"/>
                  <a:pt x="4084115" y="1936151"/>
                  <a:pt x="4109249" y="1936151"/>
                </a:cubicBezTo>
                <a:cubicBezTo>
                  <a:pt x="4096469" y="1923371"/>
                  <a:pt x="4096469" y="1923371"/>
                  <a:pt x="4096469" y="1923371"/>
                </a:cubicBezTo>
                <a:lnTo>
                  <a:pt x="4096469" y="1923371"/>
                </a:lnTo>
                <a:cubicBezTo>
                  <a:pt x="4083689" y="1910592"/>
                  <a:pt x="4083689" y="1910592"/>
                  <a:pt x="4083689" y="1910592"/>
                </a:cubicBezTo>
                <a:lnTo>
                  <a:pt x="4096469" y="1910592"/>
                </a:lnTo>
                <a:lnTo>
                  <a:pt x="4096469" y="1910592"/>
                </a:lnTo>
                <a:cubicBezTo>
                  <a:pt x="4109249" y="1910592"/>
                  <a:pt x="4109249" y="1910592"/>
                  <a:pt x="4109249" y="1910592"/>
                </a:cubicBezTo>
                <a:cubicBezTo>
                  <a:pt x="4096469" y="1897812"/>
                  <a:pt x="4096469" y="1897812"/>
                  <a:pt x="4096469" y="1872678"/>
                </a:cubicBezTo>
                <a:cubicBezTo>
                  <a:pt x="4109249" y="1872678"/>
                  <a:pt x="4134383" y="1885458"/>
                  <a:pt x="4147162" y="1872678"/>
                </a:cubicBezTo>
                <a:cubicBezTo>
                  <a:pt x="4122029" y="1872678"/>
                  <a:pt x="4122029" y="1872678"/>
                  <a:pt x="4122029" y="1872678"/>
                </a:cubicBezTo>
                <a:cubicBezTo>
                  <a:pt x="4134809" y="1847544"/>
                  <a:pt x="4122029" y="1822410"/>
                  <a:pt x="4159942" y="1809630"/>
                </a:cubicBezTo>
                <a:cubicBezTo>
                  <a:pt x="4159942" y="1809630"/>
                  <a:pt x="4159942" y="1796851"/>
                  <a:pt x="4172722" y="1796851"/>
                </a:cubicBezTo>
                <a:cubicBezTo>
                  <a:pt x="4172722" y="1784071"/>
                  <a:pt x="4172722" y="1784071"/>
                  <a:pt x="4159942" y="1784071"/>
                </a:cubicBezTo>
                <a:cubicBezTo>
                  <a:pt x="4197856" y="1771291"/>
                  <a:pt x="4185076" y="1746157"/>
                  <a:pt x="4197856" y="1733803"/>
                </a:cubicBezTo>
                <a:cubicBezTo>
                  <a:pt x="4185076" y="1733803"/>
                  <a:pt x="4197856" y="1721023"/>
                  <a:pt x="4197856" y="1721023"/>
                </a:cubicBezTo>
                <a:cubicBezTo>
                  <a:pt x="4235770" y="1721023"/>
                  <a:pt x="4235770" y="1683110"/>
                  <a:pt x="4286463" y="1695890"/>
                </a:cubicBezTo>
                <a:cubicBezTo>
                  <a:pt x="4286463" y="1695890"/>
                  <a:pt x="4273683" y="1708669"/>
                  <a:pt x="4286463" y="1708669"/>
                </a:cubicBezTo>
                <a:cubicBezTo>
                  <a:pt x="4299243" y="1708669"/>
                  <a:pt x="4299243" y="1708669"/>
                  <a:pt x="4299243" y="1708669"/>
                </a:cubicBezTo>
                <a:cubicBezTo>
                  <a:pt x="4286463" y="1721449"/>
                  <a:pt x="4286463" y="1721449"/>
                  <a:pt x="4286463" y="1721449"/>
                </a:cubicBezTo>
                <a:lnTo>
                  <a:pt x="4299243" y="1721449"/>
                </a:lnTo>
                <a:cubicBezTo>
                  <a:pt x="4286463" y="1721449"/>
                  <a:pt x="4274109" y="1734229"/>
                  <a:pt x="4286463" y="1734229"/>
                </a:cubicBezTo>
                <a:cubicBezTo>
                  <a:pt x="4299243" y="1747009"/>
                  <a:pt x="4261329" y="1759363"/>
                  <a:pt x="4286463" y="1772143"/>
                </a:cubicBezTo>
                <a:cubicBezTo>
                  <a:pt x="4273683" y="1784923"/>
                  <a:pt x="4261329" y="1810057"/>
                  <a:pt x="4261329" y="1835190"/>
                </a:cubicBezTo>
                <a:cubicBezTo>
                  <a:pt x="4274109" y="1835190"/>
                  <a:pt x="4286463" y="1810057"/>
                  <a:pt x="4299243" y="1810057"/>
                </a:cubicBezTo>
                <a:cubicBezTo>
                  <a:pt x="4312023" y="1810057"/>
                  <a:pt x="4286463" y="1835190"/>
                  <a:pt x="4312023" y="1835190"/>
                </a:cubicBezTo>
                <a:cubicBezTo>
                  <a:pt x="4297965" y="1847118"/>
                  <a:pt x="4297965" y="1847118"/>
                  <a:pt x="4297965" y="1847118"/>
                </a:cubicBezTo>
                <a:lnTo>
                  <a:pt x="4297965" y="1847118"/>
                </a:lnTo>
                <a:close/>
                <a:moveTo>
                  <a:pt x="4449620" y="2375779"/>
                </a:moveTo>
                <a:cubicBezTo>
                  <a:pt x="4462400" y="2375779"/>
                  <a:pt x="4449620" y="2350645"/>
                  <a:pt x="4449620" y="2350645"/>
                </a:cubicBezTo>
                <a:cubicBezTo>
                  <a:pt x="4474753" y="2350645"/>
                  <a:pt x="4474753" y="2350645"/>
                  <a:pt x="4474753" y="2350645"/>
                </a:cubicBezTo>
                <a:cubicBezTo>
                  <a:pt x="4474753" y="2363425"/>
                  <a:pt x="4461973" y="2363425"/>
                  <a:pt x="4474753" y="2363425"/>
                </a:cubicBezTo>
                <a:cubicBezTo>
                  <a:pt x="4474753" y="2376205"/>
                  <a:pt x="4474753" y="2363425"/>
                  <a:pt x="4474753" y="2363425"/>
                </a:cubicBezTo>
                <a:lnTo>
                  <a:pt x="4449620" y="2375779"/>
                </a:lnTo>
                <a:lnTo>
                  <a:pt x="4449620" y="2375779"/>
                </a:lnTo>
                <a:lnTo>
                  <a:pt x="4449620" y="2375779"/>
                </a:lnTo>
                <a:close/>
                <a:moveTo>
                  <a:pt x="4867096" y="1041986"/>
                </a:moveTo>
                <a:cubicBezTo>
                  <a:pt x="4841962" y="1079900"/>
                  <a:pt x="4778488" y="1054766"/>
                  <a:pt x="4753355" y="1092253"/>
                </a:cubicBezTo>
                <a:cubicBezTo>
                  <a:pt x="4753355" y="1092253"/>
                  <a:pt x="4753355" y="1105033"/>
                  <a:pt x="4753355" y="1092253"/>
                </a:cubicBezTo>
                <a:cubicBezTo>
                  <a:pt x="4766134" y="1092253"/>
                  <a:pt x="4766134" y="1092253"/>
                  <a:pt x="4766134" y="1092253"/>
                </a:cubicBezTo>
                <a:cubicBezTo>
                  <a:pt x="4753355" y="1117387"/>
                  <a:pt x="4753355" y="1117387"/>
                  <a:pt x="4753355" y="1117387"/>
                </a:cubicBezTo>
                <a:cubicBezTo>
                  <a:pt x="4728221" y="1104607"/>
                  <a:pt x="4702661" y="1130167"/>
                  <a:pt x="4690307" y="1130167"/>
                </a:cubicBezTo>
                <a:cubicBezTo>
                  <a:pt x="4677528" y="1142947"/>
                  <a:pt x="4639614" y="1155301"/>
                  <a:pt x="4665174" y="1168081"/>
                </a:cubicBezTo>
                <a:cubicBezTo>
                  <a:pt x="4652394" y="1168081"/>
                  <a:pt x="4640040" y="1168081"/>
                  <a:pt x="4640040" y="1168081"/>
                </a:cubicBezTo>
                <a:cubicBezTo>
                  <a:pt x="4627260" y="1180861"/>
                  <a:pt x="4640040" y="1180861"/>
                  <a:pt x="4640040" y="1180861"/>
                </a:cubicBezTo>
                <a:cubicBezTo>
                  <a:pt x="4652820" y="1180861"/>
                  <a:pt x="4652820" y="1180861"/>
                  <a:pt x="4665174" y="1180861"/>
                </a:cubicBezTo>
                <a:lnTo>
                  <a:pt x="4665174" y="1180861"/>
                </a:lnTo>
                <a:cubicBezTo>
                  <a:pt x="4640040" y="1180861"/>
                  <a:pt x="4614480" y="1218774"/>
                  <a:pt x="4602126" y="1231128"/>
                </a:cubicBezTo>
                <a:cubicBezTo>
                  <a:pt x="4602126" y="1218348"/>
                  <a:pt x="4602126" y="1218348"/>
                  <a:pt x="4602126" y="1218348"/>
                </a:cubicBezTo>
                <a:cubicBezTo>
                  <a:pt x="4576992" y="1205568"/>
                  <a:pt x="4602126" y="1231128"/>
                  <a:pt x="4576992" y="1243482"/>
                </a:cubicBezTo>
                <a:cubicBezTo>
                  <a:pt x="4576992" y="1268616"/>
                  <a:pt x="4526299" y="1256262"/>
                  <a:pt x="4526299" y="1281396"/>
                </a:cubicBezTo>
                <a:cubicBezTo>
                  <a:pt x="4488385" y="1294175"/>
                  <a:pt x="4513519" y="1319309"/>
                  <a:pt x="4501165" y="1331663"/>
                </a:cubicBezTo>
                <a:cubicBezTo>
                  <a:pt x="4488385" y="1344443"/>
                  <a:pt x="4463251" y="1356797"/>
                  <a:pt x="4476031" y="1381931"/>
                </a:cubicBezTo>
                <a:cubicBezTo>
                  <a:pt x="4425338" y="1419844"/>
                  <a:pt x="4425338" y="1419844"/>
                  <a:pt x="4425338" y="1419844"/>
                </a:cubicBezTo>
                <a:cubicBezTo>
                  <a:pt x="4450472" y="1432624"/>
                  <a:pt x="4412558" y="1457758"/>
                  <a:pt x="4412558" y="1470112"/>
                </a:cubicBezTo>
                <a:cubicBezTo>
                  <a:pt x="4387424" y="1470112"/>
                  <a:pt x="4387424" y="1482892"/>
                  <a:pt x="4374644" y="1495246"/>
                </a:cubicBezTo>
                <a:cubicBezTo>
                  <a:pt x="4387424" y="1508025"/>
                  <a:pt x="4387424" y="1508025"/>
                  <a:pt x="4387424" y="1508025"/>
                </a:cubicBezTo>
                <a:cubicBezTo>
                  <a:pt x="4362291" y="1520805"/>
                  <a:pt x="4362291" y="1533159"/>
                  <a:pt x="4336731" y="1545939"/>
                </a:cubicBezTo>
                <a:cubicBezTo>
                  <a:pt x="4349511" y="1558719"/>
                  <a:pt x="4349511" y="1558719"/>
                  <a:pt x="4349511" y="1571073"/>
                </a:cubicBezTo>
                <a:cubicBezTo>
                  <a:pt x="4362291" y="1571073"/>
                  <a:pt x="4362291" y="1571073"/>
                  <a:pt x="4362291" y="1571073"/>
                </a:cubicBezTo>
                <a:lnTo>
                  <a:pt x="4349511" y="1571073"/>
                </a:lnTo>
                <a:cubicBezTo>
                  <a:pt x="4324377" y="1571073"/>
                  <a:pt x="4311597" y="1583853"/>
                  <a:pt x="4311597" y="1596207"/>
                </a:cubicBezTo>
                <a:cubicBezTo>
                  <a:pt x="4336731" y="1596207"/>
                  <a:pt x="4311597" y="1608986"/>
                  <a:pt x="4324377" y="1621340"/>
                </a:cubicBezTo>
                <a:cubicBezTo>
                  <a:pt x="4349511" y="1659254"/>
                  <a:pt x="4261329" y="1634120"/>
                  <a:pt x="4273683" y="1671608"/>
                </a:cubicBezTo>
                <a:cubicBezTo>
                  <a:pt x="4260903" y="1646474"/>
                  <a:pt x="4260903" y="1621340"/>
                  <a:pt x="4235770" y="1608560"/>
                </a:cubicBezTo>
                <a:cubicBezTo>
                  <a:pt x="4235770" y="1621340"/>
                  <a:pt x="4235770" y="1633694"/>
                  <a:pt x="4222990" y="1633694"/>
                </a:cubicBezTo>
                <a:cubicBezTo>
                  <a:pt x="4222990" y="1633694"/>
                  <a:pt x="4235770" y="1633694"/>
                  <a:pt x="4222990" y="1633694"/>
                </a:cubicBezTo>
                <a:cubicBezTo>
                  <a:pt x="4185076" y="1646474"/>
                  <a:pt x="4210210" y="1608560"/>
                  <a:pt x="4185076" y="1608560"/>
                </a:cubicBezTo>
                <a:cubicBezTo>
                  <a:pt x="4185076" y="1595781"/>
                  <a:pt x="4197856" y="1595781"/>
                  <a:pt x="4210210" y="1595781"/>
                </a:cubicBezTo>
                <a:cubicBezTo>
                  <a:pt x="4222990" y="1595781"/>
                  <a:pt x="4222990" y="1595781"/>
                  <a:pt x="4222990" y="1595781"/>
                </a:cubicBezTo>
                <a:cubicBezTo>
                  <a:pt x="4210210" y="1583001"/>
                  <a:pt x="4248124" y="1583001"/>
                  <a:pt x="4235770" y="1570647"/>
                </a:cubicBezTo>
                <a:cubicBezTo>
                  <a:pt x="4260903" y="1557867"/>
                  <a:pt x="4235770" y="1545513"/>
                  <a:pt x="4248550" y="1532733"/>
                </a:cubicBezTo>
                <a:cubicBezTo>
                  <a:pt x="4210636" y="1519953"/>
                  <a:pt x="4261329" y="1507599"/>
                  <a:pt x="4223416" y="1494820"/>
                </a:cubicBezTo>
                <a:cubicBezTo>
                  <a:pt x="4248550" y="1482040"/>
                  <a:pt x="4248550" y="1456906"/>
                  <a:pt x="4248550" y="1444552"/>
                </a:cubicBezTo>
                <a:lnTo>
                  <a:pt x="4248550" y="1444552"/>
                </a:lnTo>
                <a:cubicBezTo>
                  <a:pt x="4261329" y="1419418"/>
                  <a:pt x="4286463" y="1431772"/>
                  <a:pt x="4311597" y="1419418"/>
                </a:cubicBezTo>
                <a:cubicBezTo>
                  <a:pt x="4311597" y="1406638"/>
                  <a:pt x="4298817" y="1394285"/>
                  <a:pt x="4273683" y="1394285"/>
                </a:cubicBezTo>
                <a:cubicBezTo>
                  <a:pt x="4298817" y="1381505"/>
                  <a:pt x="4286463" y="1381505"/>
                  <a:pt x="4298817" y="1369151"/>
                </a:cubicBezTo>
                <a:cubicBezTo>
                  <a:pt x="4311597" y="1369151"/>
                  <a:pt x="4311597" y="1381931"/>
                  <a:pt x="4323951" y="1369151"/>
                </a:cubicBezTo>
                <a:cubicBezTo>
                  <a:pt x="4323951" y="1344017"/>
                  <a:pt x="4323951" y="1344017"/>
                  <a:pt x="4323951" y="1344017"/>
                </a:cubicBezTo>
                <a:cubicBezTo>
                  <a:pt x="4349085" y="1344017"/>
                  <a:pt x="4349085" y="1318883"/>
                  <a:pt x="4361864" y="1318883"/>
                </a:cubicBezTo>
                <a:cubicBezTo>
                  <a:pt x="4361864" y="1306103"/>
                  <a:pt x="4361864" y="1306103"/>
                  <a:pt x="4361864" y="1306103"/>
                </a:cubicBezTo>
                <a:cubicBezTo>
                  <a:pt x="4374644" y="1293323"/>
                  <a:pt x="4386998" y="1280970"/>
                  <a:pt x="4399778" y="1268190"/>
                </a:cubicBezTo>
                <a:cubicBezTo>
                  <a:pt x="4399778" y="1268190"/>
                  <a:pt x="4399778" y="1268190"/>
                  <a:pt x="4412558" y="1268190"/>
                </a:cubicBezTo>
                <a:cubicBezTo>
                  <a:pt x="4412558" y="1268190"/>
                  <a:pt x="4412558" y="1268190"/>
                  <a:pt x="4412558" y="1255410"/>
                </a:cubicBezTo>
                <a:cubicBezTo>
                  <a:pt x="4387424" y="1255410"/>
                  <a:pt x="4387424" y="1255410"/>
                  <a:pt x="4387424" y="1255410"/>
                </a:cubicBezTo>
                <a:cubicBezTo>
                  <a:pt x="4412558" y="1242630"/>
                  <a:pt x="4438118" y="1217496"/>
                  <a:pt x="4463251" y="1205142"/>
                </a:cubicBezTo>
                <a:lnTo>
                  <a:pt x="4476031" y="1217922"/>
                </a:lnTo>
                <a:cubicBezTo>
                  <a:pt x="4450898" y="1192789"/>
                  <a:pt x="4513945" y="1192789"/>
                  <a:pt x="4513945" y="1180009"/>
                </a:cubicBezTo>
                <a:cubicBezTo>
                  <a:pt x="4513945" y="1167229"/>
                  <a:pt x="4513945" y="1167229"/>
                  <a:pt x="4513945" y="1167229"/>
                </a:cubicBezTo>
                <a:cubicBezTo>
                  <a:pt x="4551859" y="1180009"/>
                  <a:pt x="4551859" y="1142095"/>
                  <a:pt x="4589772" y="1129315"/>
                </a:cubicBezTo>
                <a:cubicBezTo>
                  <a:pt x="4589772" y="1129315"/>
                  <a:pt x="4589772" y="1104181"/>
                  <a:pt x="4602552" y="1116535"/>
                </a:cubicBezTo>
                <a:cubicBezTo>
                  <a:pt x="4627686" y="1091401"/>
                  <a:pt x="4653246" y="1103755"/>
                  <a:pt x="4678379" y="1078622"/>
                </a:cubicBezTo>
                <a:lnTo>
                  <a:pt x="4678379" y="1078622"/>
                </a:lnTo>
                <a:cubicBezTo>
                  <a:pt x="4691159" y="1078622"/>
                  <a:pt x="4691159" y="1065842"/>
                  <a:pt x="4716293" y="1053488"/>
                </a:cubicBezTo>
                <a:cubicBezTo>
                  <a:pt x="4716293" y="1040708"/>
                  <a:pt x="4716293" y="1040708"/>
                  <a:pt x="4716293" y="1040708"/>
                </a:cubicBezTo>
                <a:cubicBezTo>
                  <a:pt x="4716293" y="1053488"/>
                  <a:pt x="4729073" y="1040708"/>
                  <a:pt x="4741427" y="1040708"/>
                </a:cubicBezTo>
                <a:lnTo>
                  <a:pt x="4741427" y="1040708"/>
                </a:lnTo>
                <a:cubicBezTo>
                  <a:pt x="4754207" y="1053488"/>
                  <a:pt x="4779340" y="1040708"/>
                  <a:pt x="4804474" y="1040708"/>
                </a:cubicBezTo>
                <a:cubicBezTo>
                  <a:pt x="4791694" y="1027928"/>
                  <a:pt x="4791694" y="1027928"/>
                  <a:pt x="4791694" y="1015574"/>
                </a:cubicBezTo>
                <a:cubicBezTo>
                  <a:pt x="4816828" y="1015574"/>
                  <a:pt x="4816828" y="1002794"/>
                  <a:pt x="4842388" y="990440"/>
                </a:cubicBezTo>
                <a:cubicBezTo>
                  <a:pt x="4855168" y="1003220"/>
                  <a:pt x="4867522" y="1015574"/>
                  <a:pt x="4893081" y="1003220"/>
                </a:cubicBezTo>
                <a:cubicBezTo>
                  <a:pt x="4905861" y="990440"/>
                  <a:pt x="4918215" y="1003220"/>
                  <a:pt x="4930995" y="990440"/>
                </a:cubicBezTo>
                <a:cubicBezTo>
                  <a:pt x="4930143" y="1016426"/>
                  <a:pt x="4879449" y="1016426"/>
                  <a:pt x="4867096" y="1041986"/>
                </a:cubicBezTo>
                <a:lnTo>
                  <a:pt x="4867096" y="1041986"/>
                </a:lnTo>
                <a:close/>
                <a:moveTo>
                  <a:pt x="4879449" y="991292"/>
                </a:moveTo>
                <a:cubicBezTo>
                  <a:pt x="4904583" y="991292"/>
                  <a:pt x="4904583" y="991292"/>
                  <a:pt x="4904583" y="991292"/>
                </a:cubicBezTo>
                <a:cubicBezTo>
                  <a:pt x="4879449" y="991292"/>
                  <a:pt x="4879449" y="991292"/>
                  <a:pt x="4879449" y="991292"/>
                </a:cubicBezTo>
                <a:lnTo>
                  <a:pt x="4879449" y="991292"/>
                </a:lnTo>
                <a:close/>
                <a:moveTo>
                  <a:pt x="4968057" y="966159"/>
                </a:moveTo>
                <a:cubicBezTo>
                  <a:pt x="4955277" y="966159"/>
                  <a:pt x="4930143" y="978939"/>
                  <a:pt x="4942923" y="953379"/>
                </a:cubicBezTo>
                <a:cubicBezTo>
                  <a:pt x="4968057" y="953379"/>
                  <a:pt x="4993616" y="953379"/>
                  <a:pt x="5005970" y="940599"/>
                </a:cubicBezTo>
                <a:cubicBezTo>
                  <a:pt x="5018750" y="966159"/>
                  <a:pt x="4968057" y="953805"/>
                  <a:pt x="4968057" y="966159"/>
                </a:cubicBezTo>
                <a:lnTo>
                  <a:pt x="4968057" y="966159"/>
                </a:lnTo>
                <a:close/>
                <a:moveTo>
                  <a:pt x="5031530" y="953805"/>
                </a:moveTo>
                <a:cubicBezTo>
                  <a:pt x="5031530" y="953805"/>
                  <a:pt x="5031530" y="953805"/>
                  <a:pt x="5031530" y="941025"/>
                </a:cubicBezTo>
                <a:cubicBezTo>
                  <a:pt x="5018750" y="941025"/>
                  <a:pt x="5018750" y="941025"/>
                  <a:pt x="5018750" y="941025"/>
                </a:cubicBezTo>
                <a:cubicBezTo>
                  <a:pt x="5018750" y="928245"/>
                  <a:pt x="5043884" y="941025"/>
                  <a:pt x="5056664" y="928245"/>
                </a:cubicBezTo>
                <a:cubicBezTo>
                  <a:pt x="5056664" y="941025"/>
                  <a:pt x="5056664" y="941025"/>
                  <a:pt x="5056664" y="941025"/>
                </a:cubicBezTo>
                <a:lnTo>
                  <a:pt x="5031530" y="953805"/>
                </a:lnTo>
                <a:lnTo>
                  <a:pt x="5031530" y="953805"/>
                </a:lnTo>
                <a:lnTo>
                  <a:pt x="5031530" y="953805"/>
                </a:lnTo>
                <a:close/>
                <a:moveTo>
                  <a:pt x="5069444" y="2199843"/>
                </a:moveTo>
                <a:cubicBezTo>
                  <a:pt x="5069444" y="2199843"/>
                  <a:pt x="5082224" y="2199843"/>
                  <a:pt x="5069444" y="2212623"/>
                </a:cubicBezTo>
                <a:cubicBezTo>
                  <a:pt x="5069444" y="2212623"/>
                  <a:pt x="5082224" y="2212623"/>
                  <a:pt x="5069444" y="2212623"/>
                </a:cubicBezTo>
                <a:cubicBezTo>
                  <a:pt x="5056664" y="2212197"/>
                  <a:pt x="5081797" y="2199843"/>
                  <a:pt x="5069444" y="2199843"/>
                </a:cubicBezTo>
                <a:lnTo>
                  <a:pt x="5069444" y="2199843"/>
                </a:lnTo>
                <a:close/>
                <a:moveTo>
                  <a:pt x="5107357" y="2212197"/>
                </a:moveTo>
                <a:cubicBezTo>
                  <a:pt x="5094577" y="2224977"/>
                  <a:pt x="5132491" y="2250110"/>
                  <a:pt x="5094577" y="2250110"/>
                </a:cubicBezTo>
                <a:cubicBezTo>
                  <a:pt x="5069444" y="2250110"/>
                  <a:pt x="5069444" y="2250110"/>
                  <a:pt x="5069444" y="2250110"/>
                </a:cubicBezTo>
                <a:cubicBezTo>
                  <a:pt x="5094577" y="2237331"/>
                  <a:pt x="5094577" y="2237331"/>
                  <a:pt x="5094577" y="2237331"/>
                </a:cubicBezTo>
                <a:cubicBezTo>
                  <a:pt x="5094577" y="2224551"/>
                  <a:pt x="5081797" y="2224551"/>
                  <a:pt x="5081797" y="2224551"/>
                </a:cubicBezTo>
                <a:cubicBezTo>
                  <a:pt x="5106931" y="2224551"/>
                  <a:pt x="5094577" y="2199417"/>
                  <a:pt x="5119711" y="2211771"/>
                </a:cubicBezTo>
                <a:lnTo>
                  <a:pt x="5107357" y="2211771"/>
                </a:lnTo>
                <a:lnTo>
                  <a:pt x="5107357" y="2212197"/>
                </a:lnTo>
                <a:lnTo>
                  <a:pt x="5107357" y="2212197"/>
                </a:lnTo>
                <a:close/>
                <a:moveTo>
                  <a:pt x="5347619" y="1557867"/>
                </a:moveTo>
                <a:lnTo>
                  <a:pt x="5347619" y="1557867"/>
                </a:lnTo>
                <a:cubicBezTo>
                  <a:pt x="5360399" y="1557867"/>
                  <a:pt x="5360399" y="1557867"/>
                  <a:pt x="5360399" y="1557867"/>
                </a:cubicBezTo>
                <a:lnTo>
                  <a:pt x="5347619" y="1557867"/>
                </a:lnTo>
                <a:lnTo>
                  <a:pt x="5347619" y="1557867"/>
                </a:lnTo>
                <a:lnTo>
                  <a:pt x="5347619" y="1557867"/>
                </a:lnTo>
                <a:close/>
                <a:moveTo>
                  <a:pt x="5562321" y="1192789"/>
                </a:moveTo>
                <a:lnTo>
                  <a:pt x="5562321" y="1192789"/>
                </a:lnTo>
                <a:cubicBezTo>
                  <a:pt x="5575101" y="1192789"/>
                  <a:pt x="5575101" y="1192789"/>
                  <a:pt x="5575101" y="1192789"/>
                </a:cubicBezTo>
                <a:lnTo>
                  <a:pt x="5562321" y="1192789"/>
                </a:lnTo>
                <a:lnTo>
                  <a:pt x="5562321" y="1192789"/>
                </a:lnTo>
                <a:lnTo>
                  <a:pt x="5562321" y="1192789"/>
                </a:lnTo>
                <a:close/>
                <a:moveTo>
                  <a:pt x="5613014" y="915891"/>
                </a:moveTo>
                <a:cubicBezTo>
                  <a:pt x="5575101" y="915891"/>
                  <a:pt x="5512053" y="928671"/>
                  <a:pt x="5461360" y="903111"/>
                </a:cubicBezTo>
                <a:cubicBezTo>
                  <a:pt x="5448580" y="928245"/>
                  <a:pt x="5410666" y="903111"/>
                  <a:pt x="5398312" y="928245"/>
                </a:cubicBezTo>
                <a:cubicBezTo>
                  <a:pt x="5398312" y="915465"/>
                  <a:pt x="5385532" y="915465"/>
                  <a:pt x="5385532" y="903111"/>
                </a:cubicBezTo>
                <a:cubicBezTo>
                  <a:pt x="5360399" y="915891"/>
                  <a:pt x="5334839" y="928245"/>
                  <a:pt x="5322485" y="915891"/>
                </a:cubicBezTo>
                <a:cubicBezTo>
                  <a:pt x="5297351" y="915891"/>
                  <a:pt x="5259438" y="915891"/>
                  <a:pt x="5246658" y="941025"/>
                </a:cubicBezTo>
                <a:cubicBezTo>
                  <a:pt x="5221524" y="928245"/>
                  <a:pt x="5221524" y="928245"/>
                  <a:pt x="5221524" y="928245"/>
                </a:cubicBezTo>
                <a:cubicBezTo>
                  <a:pt x="5246658" y="903111"/>
                  <a:pt x="5297351" y="903111"/>
                  <a:pt x="5335265" y="890331"/>
                </a:cubicBezTo>
                <a:cubicBezTo>
                  <a:pt x="5348045" y="903111"/>
                  <a:pt x="5373178" y="890331"/>
                  <a:pt x="5385958" y="877551"/>
                </a:cubicBezTo>
                <a:cubicBezTo>
                  <a:pt x="5385958" y="890331"/>
                  <a:pt x="5385958" y="890331"/>
                  <a:pt x="5385958" y="890331"/>
                </a:cubicBezTo>
                <a:cubicBezTo>
                  <a:pt x="5474566" y="890331"/>
                  <a:pt x="5563172" y="877551"/>
                  <a:pt x="5639000" y="890331"/>
                </a:cubicBezTo>
                <a:cubicBezTo>
                  <a:pt x="5664134" y="877551"/>
                  <a:pt x="5714827" y="903111"/>
                  <a:pt x="5739961" y="890331"/>
                </a:cubicBezTo>
                <a:cubicBezTo>
                  <a:pt x="5765095" y="903111"/>
                  <a:pt x="5727181" y="903111"/>
                  <a:pt x="5727181" y="915465"/>
                </a:cubicBezTo>
                <a:cubicBezTo>
                  <a:pt x="5739961" y="915465"/>
                  <a:pt x="5739961" y="928245"/>
                  <a:pt x="5752315" y="928245"/>
                </a:cubicBezTo>
                <a:cubicBezTo>
                  <a:pt x="5739535" y="928245"/>
                  <a:pt x="5739535" y="928245"/>
                  <a:pt x="5739535" y="928245"/>
                </a:cubicBezTo>
                <a:lnTo>
                  <a:pt x="5739535" y="928245"/>
                </a:lnTo>
                <a:cubicBezTo>
                  <a:pt x="5701621" y="928245"/>
                  <a:pt x="5701621" y="928245"/>
                  <a:pt x="5663708" y="915465"/>
                </a:cubicBezTo>
                <a:cubicBezTo>
                  <a:pt x="5650928" y="928671"/>
                  <a:pt x="5638148" y="928671"/>
                  <a:pt x="5613014" y="915891"/>
                </a:cubicBezTo>
                <a:lnTo>
                  <a:pt x="5613014" y="915891"/>
                </a:lnTo>
                <a:close/>
                <a:moveTo>
                  <a:pt x="5903969" y="1394285"/>
                </a:moveTo>
                <a:cubicBezTo>
                  <a:pt x="5903969" y="1394285"/>
                  <a:pt x="5891189" y="1394285"/>
                  <a:pt x="5878836" y="1394285"/>
                </a:cubicBezTo>
                <a:cubicBezTo>
                  <a:pt x="5878836" y="1394285"/>
                  <a:pt x="5878836" y="1407064"/>
                  <a:pt x="5866056" y="1407064"/>
                </a:cubicBezTo>
                <a:cubicBezTo>
                  <a:pt x="5878836" y="1394285"/>
                  <a:pt x="5878836" y="1381931"/>
                  <a:pt x="5866056" y="1369151"/>
                </a:cubicBezTo>
                <a:cubicBezTo>
                  <a:pt x="5878836" y="1369151"/>
                  <a:pt x="5866056" y="1356371"/>
                  <a:pt x="5853276" y="1356371"/>
                </a:cubicBezTo>
                <a:lnTo>
                  <a:pt x="5853276" y="1356371"/>
                </a:lnTo>
                <a:cubicBezTo>
                  <a:pt x="5840496" y="1318457"/>
                  <a:pt x="5777449" y="1318457"/>
                  <a:pt x="5790228" y="1293323"/>
                </a:cubicBezTo>
                <a:cubicBezTo>
                  <a:pt x="5777449" y="1280544"/>
                  <a:pt x="5752315" y="1293323"/>
                  <a:pt x="5752315" y="1293323"/>
                </a:cubicBezTo>
                <a:cubicBezTo>
                  <a:pt x="5752315" y="1280544"/>
                  <a:pt x="5739535" y="1268190"/>
                  <a:pt x="5714401" y="1268190"/>
                </a:cubicBezTo>
                <a:lnTo>
                  <a:pt x="5714401" y="1268190"/>
                </a:lnTo>
                <a:lnTo>
                  <a:pt x="5714401" y="1268190"/>
                </a:lnTo>
                <a:cubicBezTo>
                  <a:pt x="5701621" y="1255410"/>
                  <a:pt x="5676488" y="1243056"/>
                  <a:pt x="5663708" y="1255410"/>
                </a:cubicBezTo>
                <a:cubicBezTo>
                  <a:pt x="5663708" y="1242630"/>
                  <a:pt x="5650928" y="1242630"/>
                  <a:pt x="5663708" y="1230276"/>
                </a:cubicBezTo>
                <a:cubicBezTo>
                  <a:pt x="5663708" y="1230276"/>
                  <a:pt x="5663708" y="1230276"/>
                  <a:pt x="5676488" y="1217496"/>
                </a:cubicBezTo>
                <a:cubicBezTo>
                  <a:pt x="5663708" y="1217496"/>
                  <a:pt x="5663708" y="1217496"/>
                  <a:pt x="5663708" y="1217496"/>
                </a:cubicBezTo>
                <a:lnTo>
                  <a:pt x="5663708" y="1217496"/>
                </a:lnTo>
                <a:cubicBezTo>
                  <a:pt x="5650928" y="1217496"/>
                  <a:pt x="5650928" y="1217496"/>
                  <a:pt x="5650928" y="1217496"/>
                </a:cubicBezTo>
                <a:cubicBezTo>
                  <a:pt x="5663708" y="1204716"/>
                  <a:pt x="5663708" y="1204716"/>
                  <a:pt x="5663708" y="1204716"/>
                </a:cubicBezTo>
                <a:cubicBezTo>
                  <a:pt x="5701621" y="1204716"/>
                  <a:pt x="5714401" y="1217496"/>
                  <a:pt x="5739535" y="1217496"/>
                </a:cubicBezTo>
                <a:cubicBezTo>
                  <a:pt x="5739535" y="1217496"/>
                  <a:pt x="5739535" y="1242630"/>
                  <a:pt x="5764669" y="1242630"/>
                </a:cubicBezTo>
                <a:cubicBezTo>
                  <a:pt x="5789803" y="1229850"/>
                  <a:pt x="5802582" y="1267764"/>
                  <a:pt x="5815362" y="1280544"/>
                </a:cubicBezTo>
                <a:cubicBezTo>
                  <a:pt x="5815362" y="1293323"/>
                  <a:pt x="5840496" y="1280544"/>
                  <a:pt x="5840496" y="1293323"/>
                </a:cubicBezTo>
                <a:cubicBezTo>
                  <a:pt x="5840496" y="1306103"/>
                  <a:pt x="5865629" y="1318457"/>
                  <a:pt x="5878409" y="1331237"/>
                </a:cubicBezTo>
                <a:cubicBezTo>
                  <a:pt x="5878409" y="1344017"/>
                  <a:pt x="5891189" y="1356371"/>
                  <a:pt x="5891189" y="1369151"/>
                </a:cubicBezTo>
                <a:cubicBezTo>
                  <a:pt x="5891189" y="1394285"/>
                  <a:pt x="5929103" y="1394285"/>
                  <a:pt x="5954237" y="1407064"/>
                </a:cubicBezTo>
                <a:cubicBezTo>
                  <a:pt x="5929103" y="1431772"/>
                  <a:pt x="5916323" y="1406638"/>
                  <a:pt x="5903969" y="1394285"/>
                </a:cubicBezTo>
                <a:lnTo>
                  <a:pt x="5903969" y="1394285"/>
                </a:lnTo>
                <a:close/>
                <a:moveTo>
                  <a:pt x="5992151" y="1167655"/>
                </a:moveTo>
                <a:cubicBezTo>
                  <a:pt x="5992151" y="1154875"/>
                  <a:pt x="5992151" y="1154875"/>
                  <a:pt x="5992151" y="1154875"/>
                </a:cubicBezTo>
                <a:lnTo>
                  <a:pt x="6004930" y="1154875"/>
                </a:lnTo>
                <a:cubicBezTo>
                  <a:pt x="6004930" y="1167655"/>
                  <a:pt x="6004930" y="1167655"/>
                  <a:pt x="6004930" y="1167655"/>
                </a:cubicBezTo>
                <a:lnTo>
                  <a:pt x="5992151" y="1167655"/>
                </a:lnTo>
                <a:lnTo>
                  <a:pt x="5992151" y="1167655"/>
                </a:lnTo>
                <a:lnTo>
                  <a:pt x="5992151" y="1167655"/>
                </a:lnTo>
                <a:close/>
                <a:moveTo>
                  <a:pt x="6042844" y="1230702"/>
                </a:moveTo>
                <a:cubicBezTo>
                  <a:pt x="6030064" y="1230702"/>
                  <a:pt x="6030064" y="1230702"/>
                  <a:pt x="6030064" y="1230702"/>
                </a:cubicBezTo>
                <a:cubicBezTo>
                  <a:pt x="6017284" y="1230702"/>
                  <a:pt x="6017284" y="1217922"/>
                  <a:pt x="6004930" y="1217922"/>
                </a:cubicBezTo>
                <a:cubicBezTo>
                  <a:pt x="6017710" y="1217922"/>
                  <a:pt x="6042844" y="1205142"/>
                  <a:pt x="6055624" y="1192789"/>
                </a:cubicBezTo>
                <a:cubicBezTo>
                  <a:pt x="6055624" y="1192789"/>
                  <a:pt x="6030490" y="1205568"/>
                  <a:pt x="6055624" y="1217922"/>
                </a:cubicBezTo>
                <a:lnTo>
                  <a:pt x="6042844" y="1230702"/>
                </a:lnTo>
                <a:lnTo>
                  <a:pt x="6042844" y="1230702"/>
                </a:lnTo>
                <a:close/>
                <a:moveTo>
                  <a:pt x="6106317" y="1620914"/>
                </a:moveTo>
                <a:cubicBezTo>
                  <a:pt x="6106317" y="1633694"/>
                  <a:pt x="6106317" y="1633694"/>
                  <a:pt x="6106317" y="1633694"/>
                </a:cubicBezTo>
                <a:cubicBezTo>
                  <a:pt x="6106317" y="1608560"/>
                  <a:pt x="6106317" y="1608560"/>
                  <a:pt x="6106317" y="1608560"/>
                </a:cubicBezTo>
                <a:cubicBezTo>
                  <a:pt x="6093537" y="1620914"/>
                  <a:pt x="6118671" y="1620914"/>
                  <a:pt x="6106317" y="1620914"/>
                </a:cubicBezTo>
                <a:lnTo>
                  <a:pt x="6106317" y="1620914"/>
                </a:lnTo>
                <a:close/>
                <a:moveTo>
                  <a:pt x="6182145" y="1318457"/>
                </a:moveTo>
                <a:cubicBezTo>
                  <a:pt x="6220058" y="1318457"/>
                  <a:pt x="6157011" y="1318457"/>
                  <a:pt x="6182145" y="1331237"/>
                </a:cubicBezTo>
                <a:cubicBezTo>
                  <a:pt x="6169365" y="1344017"/>
                  <a:pt x="6131451" y="1331237"/>
                  <a:pt x="6131451" y="1356371"/>
                </a:cubicBezTo>
                <a:cubicBezTo>
                  <a:pt x="6118671" y="1343591"/>
                  <a:pt x="6106317" y="1369151"/>
                  <a:pt x="6093537" y="1356371"/>
                </a:cubicBezTo>
                <a:cubicBezTo>
                  <a:pt x="6093537" y="1343591"/>
                  <a:pt x="6131451" y="1318457"/>
                  <a:pt x="6106317" y="1306103"/>
                </a:cubicBezTo>
                <a:cubicBezTo>
                  <a:pt x="6081184" y="1268190"/>
                  <a:pt x="6081184" y="1268190"/>
                  <a:pt x="6081184" y="1268190"/>
                </a:cubicBezTo>
                <a:cubicBezTo>
                  <a:pt x="6106317" y="1268190"/>
                  <a:pt x="6119097" y="1293323"/>
                  <a:pt x="6144231" y="1280970"/>
                </a:cubicBezTo>
                <a:cubicBezTo>
                  <a:pt x="6157011" y="1280970"/>
                  <a:pt x="6157011" y="1293749"/>
                  <a:pt x="6182145" y="1306103"/>
                </a:cubicBezTo>
                <a:cubicBezTo>
                  <a:pt x="6182145" y="1306103"/>
                  <a:pt x="6194924" y="1293323"/>
                  <a:pt x="6207278" y="1306103"/>
                </a:cubicBezTo>
                <a:lnTo>
                  <a:pt x="6207278" y="1306103"/>
                </a:lnTo>
                <a:cubicBezTo>
                  <a:pt x="6194499" y="1306103"/>
                  <a:pt x="6182145" y="1306103"/>
                  <a:pt x="6182145" y="1318457"/>
                </a:cubicBezTo>
                <a:lnTo>
                  <a:pt x="6182145" y="1318457"/>
                </a:lnTo>
                <a:close/>
                <a:moveTo>
                  <a:pt x="6232412" y="2161929"/>
                </a:moveTo>
                <a:lnTo>
                  <a:pt x="6219632" y="2161929"/>
                </a:lnTo>
                <a:lnTo>
                  <a:pt x="6232412" y="2149149"/>
                </a:lnTo>
                <a:cubicBezTo>
                  <a:pt x="6245192" y="2149149"/>
                  <a:pt x="6245192" y="2149149"/>
                  <a:pt x="6245192" y="2149149"/>
                </a:cubicBezTo>
                <a:cubicBezTo>
                  <a:pt x="6257972" y="2149149"/>
                  <a:pt x="6257972" y="2149149"/>
                  <a:pt x="6257972" y="2149149"/>
                </a:cubicBezTo>
                <a:cubicBezTo>
                  <a:pt x="6270752" y="2161929"/>
                  <a:pt x="6270752" y="2161929"/>
                  <a:pt x="6270752" y="2161929"/>
                </a:cubicBezTo>
                <a:cubicBezTo>
                  <a:pt x="6257972" y="2174283"/>
                  <a:pt x="6245192" y="2161929"/>
                  <a:pt x="6232412" y="2161929"/>
                </a:cubicBezTo>
                <a:lnTo>
                  <a:pt x="6232412" y="2161929"/>
                </a:lnTo>
                <a:close/>
                <a:moveTo>
                  <a:pt x="6257972" y="877978"/>
                </a:moveTo>
                <a:cubicBezTo>
                  <a:pt x="6257972" y="865198"/>
                  <a:pt x="6232838" y="865198"/>
                  <a:pt x="6220058" y="865198"/>
                </a:cubicBezTo>
                <a:cubicBezTo>
                  <a:pt x="6207278" y="877978"/>
                  <a:pt x="6194924" y="865198"/>
                  <a:pt x="6194924" y="877978"/>
                </a:cubicBezTo>
                <a:cubicBezTo>
                  <a:pt x="6220058" y="877978"/>
                  <a:pt x="6257972" y="877978"/>
                  <a:pt x="6232838" y="903111"/>
                </a:cubicBezTo>
                <a:cubicBezTo>
                  <a:pt x="6220058" y="903111"/>
                  <a:pt x="6232838" y="928245"/>
                  <a:pt x="6207704" y="915891"/>
                </a:cubicBezTo>
                <a:cubicBezTo>
                  <a:pt x="6232838" y="903111"/>
                  <a:pt x="6182570" y="903111"/>
                  <a:pt x="6207704" y="890757"/>
                </a:cubicBezTo>
                <a:cubicBezTo>
                  <a:pt x="6194924" y="877978"/>
                  <a:pt x="6169791" y="877978"/>
                  <a:pt x="6169791" y="890757"/>
                </a:cubicBezTo>
                <a:lnTo>
                  <a:pt x="6169791" y="890757"/>
                </a:lnTo>
                <a:cubicBezTo>
                  <a:pt x="6157011" y="890757"/>
                  <a:pt x="6157011" y="890757"/>
                  <a:pt x="6157011" y="890757"/>
                </a:cubicBezTo>
                <a:cubicBezTo>
                  <a:pt x="6144231" y="877978"/>
                  <a:pt x="6157011" y="852844"/>
                  <a:pt x="6182145" y="852844"/>
                </a:cubicBezTo>
                <a:cubicBezTo>
                  <a:pt x="6194924" y="840064"/>
                  <a:pt x="6182145" y="827710"/>
                  <a:pt x="6169365" y="827710"/>
                </a:cubicBezTo>
                <a:cubicBezTo>
                  <a:pt x="6144231" y="827710"/>
                  <a:pt x="6144231" y="827710"/>
                  <a:pt x="6118671" y="814930"/>
                </a:cubicBezTo>
                <a:cubicBezTo>
                  <a:pt x="6118671" y="827710"/>
                  <a:pt x="6105891" y="840064"/>
                  <a:pt x="6105891" y="852844"/>
                </a:cubicBezTo>
                <a:cubicBezTo>
                  <a:pt x="6093111" y="840064"/>
                  <a:pt x="6042844" y="852844"/>
                  <a:pt x="6042844" y="827710"/>
                </a:cubicBezTo>
                <a:cubicBezTo>
                  <a:pt x="6017710" y="827710"/>
                  <a:pt x="5992151" y="814930"/>
                  <a:pt x="5979797" y="802576"/>
                </a:cubicBezTo>
                <a:cubicBezTo>
                  <a:pt x="5992576" y="789796"/>
                  <a:pt x="5992576" y="815356"/>
                  <a:pt x="6004930" y="815356"/>
                </a:cubicBezTo>
                <a:lnTo>
                  <a:pt x="6004930" y="802576"/>
                </a:lnTo>
                <a:cubicBezTo>
                  <a:pt x="6030064" y="815356"/>
                  <a:pt x="6067977" y="827710"/>
                  <a:pt x="6105891" y="802576"/>
                </a:cubicBezTo>
                <a:cubicBezTo>
                  <a:pt x="6067977" y="802576"/>
                  <a:pt x="6080757" y="777442"/>
                  <a:pt x="6055198" y="777442"/>
                </a:cubicBezTo>
                <a:cubicBezTo>
                  <a:pt x="6067977" y="764663"/>
                  <a:pt x="6080331" y="777442"/>
                  <a:pt x="6105891" y="777442"/>
                </a:cubicBezTo>
                <a:cubicBezTo>
                  <a:pt x="6093111" y="777442"/>
                  <a:pt x="6118671" y="790222"/>
                  <a:pt x="6118671" y="790222"/>
                </a:cubicBezTo>
                <a:cubicBezTo>
                  <a:pt x="6143805" y="790222"/>
                  <a:pt x="6143805" y="790222"/>
                  <a:pt x="6143805" y="765089"/>
                </a:cubicBezTo>
                <a:cubicBezTo>
                  <a:pt x="6131025" y="752309"/>
                  <a:pt x="6131025" y="752309"/>
                  <a:pt x="6118671" y="752309"/>
                </a:cubicBezTo>
                <a:cubicBezTo>
                  <a:pt x="6118671" y="765089"/>
                  <a:pt x="6093537" y="752309"/>
                  <a:pt x="6080757" y="765089"/>
                </a:cubicBezTo>
                <a:cubicBezTo>
                  <a:pt x="6080757" y="752309"/>
                  <a:pt x="6067977" y="752309"/>
                  <a:pt x="6042844" y="752309"/>
                </a:cubicBezTo>
                <a:cubicBezTo>
                  <a:pt x="6030064" y="765089"/>
                  <a:pt x="6017710" y="777442"/>
                  <a:pt x="6004930" y="777442"/>
                </a:cubicBezTo>
                <a:cubicBezTo>
                  <a:pt x="6017710" y="777442"/>
                  <a:pt x="5992151" y="764663"/>
                  <a:pt x="5992151" y="764663"/>
                </a:cubicBezTo>
                <a:cubicBezTo>
                  <a:pt x="5979371" y="751883"/>
                  <a:pt x="5979371" y="751883"/>
                  <a:pt x="5979371" y="751883"/>
                </a:cubicBezTo>
                <a:cubicBezTo>
                  <a:pt x="5992151" y="751883"/>
                  <a:pt x="6004505" y="751883"/>
                  <a:pt x="6004505" y="751883"/>
                </a:cubicBezTo>
                <a:cubicBezTo>
                  <a:pt x="5991725" y="726749"/>
                  <a:pt x="5979371" y="751883"/>
                  <a:pt x="5966591" y="726749"/>
                </a:cubicBezTo>
                <a:cubicBezTo>
                  <a:pt x="5953811" y="713969"/>
                  <a:pt x="5953811" y="726749"/>
                  <a:pt x="5941457" y="726749"/>
                </a:cubicBezTo>
                <a:cubicBezTo>
                  <a:pt x="5928677" y="726749"/>
                  <a:pt x="5916323" y="713969"/>
                  <a:pt x="5903543" y="726749"/>
                </a:cubicBezTo>
                <a:cubicBezTo>
                  <a:pt x="5890763" y="739529"/>
                  <a:pt x="5852850" y="751883"/>
                  <a:pt x="5878409" y="764663"/>
                </a:cubicBezTo>
                <a:cubicBezTo>
                  <a:pt x="5865629" y="777442"/>
                  <a:pt x="5865629" y="764663"/>
                  <a:pt x="5853276" y="764663"/>
                </a:cubicBezTo>
                <a:cubicBezTo>
                  <a:pt x="5828142" y="751883"/>
                  <a:pt x="5802582" y="764663"/>
                  <a:pt x="5777449" y="751883"/>
                </a:cubicBezTo>
                <a:cubicBezTo>
                  <a:pt x="5726755" y="739103"/>
                  <a:pt x="5701621" y="751883"/>
                  <a:pt x="5650928" y="739103"/>
                </a:cubicBezTo>
                <a:cubicBezTo>
                  <a:pt x="5663708" y="739103"/>
                  <a:pt x="5663708" y="726323"/>
                  <a:pt x="5663708" y="726323"/>
                </a:cubicBezTo>
                <a:cubicBezTo>
                  <a:pt x="5650928" y="713543"/>
                  <a:pt x="5650928" y="739103"/>
                  <a:pt x="5625794" y="739103"/>
                </a:cubicBezTo>
                <a:cubicBezTo>
                  <a:pt x="5600660" y="739103"/>
                  <a:pt x="5562747" y="739103"/>
                  <a:pt x="5537187" y="726323"/>
                </a:cubicBezTo>
                <a:cubicBezTo>
                  <a:pt x="5486493" y="739103"/>
                  <a:pt x="5423446" y="726323"/>
                  <a:pt x="5385532" y="739103"/>
                </a:cubicBezTo>
                <a:cubicBezTo>
                  <a:pt x="5284572" y="739103"/>
                  <a:pt x="5208318" y="751883"/>
                  <a:pt x="5120137" y="777017"/>
                </a:cubicBezTo>
                <a:cubicBezTo>
                  <a:pt x="5107357" y="739103"/>
                  <a:pt x="5107357" y="739103"/>
                  <a:pt x="5107357" y="739103"/>
                </a:cubicBezTo>
                <a:cubicBezTo>
                  <a:pt x="5094577" y="739103"/>
                  <a:pt x="5094577" y="751883"/>
                  <a:pt x="5082224" y="751883"/>
                </a:cubicBezTo>
                <a:cubicBezTo>
                  <a:pt x="5082224" y="777017"/>
                  <a:pt x="5044310" y="726749"/>
                  <a:pt x="5031530" y="751883"/>
                </a:cubicBezTo>
                <a:cubicBezTo>
                  <a:pt x="5056664" y="764663"/>
                  <a:pt x="5069444" y="777017"/>
                  <a:pt x="5082224" y="777017"/>
                </a:cubicBezTo>
                <a:cubicBezTo>
                  <a:pt x="5006396" y="802150"/>
                  <a:pt x="4917789" y="827284"/>
                  <a:pt x="4841962" y="840064"/>
                </a:cubicBezTo>
                <a:cubicBezTo>
                  <a:pt x="4829182" y="840064"/>
                  <a:pt x="4829182" y="840064"/>
                  <a:pt x="4829182" y="840064"/>
                </a:cubicBezTo>
                <a:cubicBezTo>
                  <a:pt x="4829182" y="852844"/>
                  <a:pt x="4829182" y="852844"/>
                  <a:pt x="4829182" y="852844"/>
                </a:cubicBezTo>
                <a:cubicBezTo>
                  <a:pt x="4753355" y="865624"/>
                  <a:pt x="4753355" y="865624"/>
                  <a:pt x="4753355" y="865624"/>
                </a:cubicBezTo>
                <a:cubicBezTo>
                  <a:pt x="4766134" y="878403"/>
                  <a:pt x="4766134" y="878403"/>
                  <a:pt x="4766134" y="878403"/>
                </a:cubicBezTo>
                <a:cubicBezTo>
                  <a:pt x="4741001" y="891183"/>
                  <a:pt x="4703087" y="903537"/>
                  <a:pt x="4677528" y="891183"/>
                </a:cubicBezTo>
                <a:cubicBezTo>
                  <a:pt x="4677528" y="891183"/>
                  <a:pt x="4664748" y="891183"/>
                  <a:pt x="4664748" y="878403"/>
                </a:cubicBezTo>
                <a:cubicBezTo>
                  <a:pt x="4651968" y="891183"/>
                  <a:pt x="4651968" y="891183"/>
                  <a:pt x="4651968" y="891183"/>
                </a:cubicBezTo>
                <a:cubicBezTo>
                  <a:pt x="4664748" y="903963"/>
                  <a:pt x="4664748" y="903963"/>
                  <a:pt x="4664748" y="903963"/>
                </a:cubicBezTo>
                <a:cubicBezTo>
                  <a:pt x="4651968" y="916743"/>
                  <a:pt x="4651968" y="916743"/>
                  <a:pt x="4639614" y="929097"/>
                </a:cubicBezTo>
                <a:cubicBezTo>
                  <a:pt x="4601700" y="929097"/>
                  <a:pt x="4614480" y="967011"/>
                  <a:pt x="4588920" y="941877"/>
                </a:cubicBezTo>
                <a:cubicBezTo>
                  <a:pt x="4588920" y="967011"/>
                  <a:pt x="4576140" y="967011"/>
                  <a:pt x="4563786" y="979791"/>
                </a:cubicBezTo>
                <a:cubicBezTo>
                  <a:pt x="4563786" y="979791"/>
                  <a:pt x="4576566" y="967011"/>
                  <a:pt x="4551007" y="954657"/>
                </a:cubicBezTo>
                <a:cubicBezTo>
                  <a:pt x="4475180" y="954657"/>
                  <a:pt x="4563786" y="1055192"/>
                  <a:pt x="4450046" y="1017704"/>
                </a:cubicBezTo>
                <a:cubicBezTo>
                  <a:pt x="4462826" y="1030484"/>
                  <a:pt x="4399352" y="1042838"/>
                  <a:pt x="4386998" y="1067972"/>
                </a:cubicBezTo>
                <a:lnTo>
                  <a:pt x="4386998" y="1067972"/>
                </a:lnTo>
                <a:cubicBezTo>
                  <a:pt x="4361864" y="1093105"/>
                  <a:pt x="4323951" y="1055192"/>
                  <a:pt x="4311171" y="1093105"/>
                </a:cubicBezTo>
                <a:lnTo>
                  <a:pt x="4311171" y="1093105"/>
                </a:lnTo>
                <a:cubicBezTo>
                  <a:pt x="4311171" y="1093105"/>
                  <a:pt x="4311171" y="1105885"/>
                  <a:pt x="4323951" y="1105885"/>
                </a:cubicBezTo>
                <a:cubicBezTo>
                  <a:pt x="4298817" y="1093105"/>
                  <a:pt x="4273257" y="1118665"/>
                  <a:pt x="4260903" y="1118665"/>
                </a:cubicBezTo>
                <a:cubicBezTo>
                  <a:pt x="4235770" y="1131445"/>
                  <a:pt x="4210210" y="1118665"/>
                  <a:pt x="4197856" y="1143799"/>
                </a:cubicBezTo>
                <a:cubicBezTo>
                  <a:pt x="4197856" y="1143799"/>
                  <a:pt x="4197856" y="1143799"/>
                  <a:pt x="4210636" y="1156579"/>
                </a:cubicBezTo>
                <a:cubicBezTo>
                  <a:pt x="4223416" y="1143799"/>
                  <a:pt x="4223416" y="1143799"/>
                  <a:pt x="4223416" y="1143799"/>
                </a:cubicBezTo>
                <a:cubicBezTo>
                  <a:pt x="4223416" y="1168933"/>
                  <a:pt x="4223416" y="1168933"/>
                  <a:pt x="4223416" y="1168933"/>
                </a:cubicBezTo>
                <a:cubicBezTo>
                  <a:pt x="4210636" y="1168933"/>
                  <a:pt x="4198282" y="1156153"/>
                  <a:pt x="4185502" y="1168933"/>
                </a:cubicBezTo>
                <a:cubicBezTo>
                  <a:pt x="4172722" y="1194066"/>
                  <a:pt x="4223416" y="1194066"/>
                  <a:pt x="4172722" y="1206846"/>
                </a:cubicBezTo>
                <a:cubicBezTo>
                  <a:pt x="4159942" y="1194066"/>
                  <a:pt x="4147589" y="1206846"/>
                  <a:pt x="4147589" y="1219626"/>
                </a:cubicBezTo>
                <a:cubicBezTo>
                  <a:pt x="4147589" y="1219626"/>
                  <a:pt x="4147589" y="1219626"/>
                  <a:pt x="4160368" y="1219626"/>
                </a:cubicBezTo>
                <a:cubicBezTo>
                  <a:pt x="4160368" y="1219626"/>
                  <a:pt x="4160368" y="1219626"/>
                  <a:pt x="4160368" y="1232406"/>
                </a:cubicBezTo>
                <a:cubicBezTo>
                  <a:pt x="4147589" y="1232406"/>
                  <a:pt x="4135235" y="1245186"/>
                  <a:pt x="4122455" y="1245186"/>
                </a:cubicBezTo>
                <a:cubicBezTo>
                  <a:pt x="4135235" y="1245186"/>
                  <a:pt x="4147589" y="1245186"/>
                  <a:pt x="4160368" y="1245186"/>
                </a:cubicBezTo>
                <a:cubicBezTo>
                  <a:pt x="4160368" y="1257966"/>
                  <a:pt x="4135235" y="1257966"/>
                  <a:pt x="4122455" y="1270320"/>
                </a:cubicBezTo>
                <a:cubicBezTo>
                  <a:pt x="4135235" y="1270320"/>
                  <a:pt x="4135235" y="1270320"/>
                  <a:pt x="4135235" y="1270320"/>
                </a:cubicBezTo>
                <a:cubicBezTo>
                  <a:pt x="4110101" y="1283100"/>
                  <a:pt x="4110101" y="1283100"/>
                  <a:pt x="4110101" y="1283100"/>
                </a:cubicBezTo>
                <a:cubicBezTo>
                  <a:pt x="4148014" y="1308233"/>
                  <a:pt x="4059407" y="1308233"/>
                  <a:pt x="4084967" y="1333367"/>
                </a:cubicBezTo>
                <a:cubicBezTo>
                  <a:pt x="4097747" y="1333367"/>
                  <a:pt x="4097747" y="1333367"/>
                  <a:pt x="4097747" y="1333367"/>
                </a:cubicBezTo>
                <a:cubicBezTo>
                  <a:pt x="4097747" y="1333367"/>
                  <a:pt x="4097747" y="1346147"/>
                  <a:pt x="4084967" y="1346147"/>
                </a:cubicBezTo>
                <a:cubicBezTo>
                  <a:pt x="4084967" y="1358927"/>
                  <a:pt x="4047053" y="1371281"/>
                  <a:pt x="4072187" y="1396415"/>
                </a:cubicBezTo>
                <a:cubicBezTo>
                  <a:pt x="4059407" y="1396415"/>
                  <a:pt x="4059407" y="1396415"/>
                  <a:pt x="4047053" y="1409194"/>
                </a:cubicBezTo>
                <a:cubicBezTo>
                  <a:pt x="4059833" y="1409194"/>
                  <a:pt x="4047053" y="1409194"/>
                  <a:pt x="4047053" y="1421974"/>
                </a:cubicBezTo>
                <a:cubicBezTo>
                  <a:pt x="4034274" y="1409194"/>
                  <a:pt x="4034274" y="1421974"/>
                  <a:pt x="4021920" y="1421974"/>
                </a:cubicBezTo>
                <a:cubicBezTo>
                  <a:pt x="4021920" y="1421974"/>
                  <a:pt x="4034700" y="1434754"/>
                  <a:pt x="4034700" y="1421974"/>
                </a:cubicBezTo>
                <a:cubicBezTo>
                  <a:pt x="4021920" y="1447108"/>
                  <a:pt x="3984006" y="1459888"/>
                  <a:pt x="3996786" y="1485022"/>
                </a:cubicBezTo>
                <a:cubicBezTo>
                  <a:pt x="3984006" y="1485022"/>
                  <a:pt x="3958872" y="1485022"/>
                  <a:pt x="3946092" y="1497801"/>
                </a:cubicBezTo>
                <a:cubicBezTo>
                  <a:pt x="3933312" y="1485022"/>
                  <a:pt x="3920959" y="1459888"/>
                  <a:pt x="3933312" y="1447534"/>
                </a:cubicBezTo>
                <a:cubicBezTo>
                  <a:pt x="3946092" y="1447534"/>
                  <a:pt x="3958446" y="1472668"/>
                  <a:pt x="3984006" y="1460314"/>
                </a:cubicBezTo>
                <a:cubicBezTo>
                  <a:pt x="3984006" y="1460314"/>
                  <a:pt x="3996786" y="1435180"/>
                  <a:pt x="3971226" y="1435180"/>
                </a:cubicBezTo>
                <a:cubicBezTo>
                  <a:pt x="3958446" y="1435180"/>
                  <a:pt x="3958446" y="1435180"/>
                  <a:pt x="3958446" y="1435180"/>
                </a:cubicBezTo>
                <a:cubicBezTo>
                  <a:pt x="3971226" y="1422400"/>
                  <a:pt x="3920533" y="1410046"/>
                  <a:pt x="3945666" y="1397267"/>
                </a:cubicBezTo>
                <a:cubicBezTo>
                  <a:pt x="3945666" y="1384487"/>
                  <a:pt x="3945666" y="1384487"/>
                  <a:pt x="3945666" y="1384487"/>
                </a:cubicBezTo>
                <a:cubicBezTo>
                  <a:pt x="3920533" y="1384487"/>
                  <a:pt x="3920533" y="1371707"/>
                  <a:pt x="3920533" y="1371707"/>
                </a:cubicBezTo>
                <a:cubicBezTo>
                  <a:pt x="3945666" y="1371707"/>
                  <a:pt x="3933312" y="1333793"/>
                  <a:pt x="3958446" y="1333793"/>
                </a:cubicBezTo>
                <a:cubicBezTo>
                  <a:pt x="3958446" y="1333793"/>
                  <a:pt x="3958446" y="1321013"/>
                  <a:pt x="3945666" y="1321013"/>
                </a:cubicBezTo>
                <a:cubicBezTo>
                  <a:pt x="3958446" y="1295879"/>
                  <a:pt x="3920533" y="1295879"/>
                  <a:pt x="3945666" y="1270746"/>
                </a:cubicBezTo>
                <a:cubicBezTo>
                  <a:pt x="3932887" y="1270746"/>
                  <a:pt x="3932887" y="1257966"/>
                  <a:pt x="3945666" y="1257966"/>
                </a:cubicBezTo>
                <a:cubicBezTo>
                  <a:pt x="3958446" y="1245186"/>
                  <a:pt x="3958446" y="1245186"/>
                  <a:pt x="3958446" y="1245186"/>
                </a:cubicBezTo>
                <a:cubicBezTo>
                  <a:pt x="3933312" y="1220052"/>
                  <a:pt x="4009140" y="1220052"/>
                  <a:pt x="3971226" y="1194919"/>
                </a:cubicBezTo>
                <a:cubicBezTo>
                  <a:pt x="3984006" y="1194919"/>
                  <a:pt x="3996360" y="1182139"/>
                  <a:pt x="3996360" y="1182139"/>
                </a:cubicBezTo>
                <a:cubicBezTo>
                  <a:pt x="3996360" y="1169359"/>
                  <a:pt x="3996360" y="1169359"/>
                  <a:pt x="3983580" y="1157005"/>
                </a:cubicBezTo>
                <a:cubicBezTo>
                  <a:pt x="4021494" y="1144225"/>
                  <a:pt x="4059407" y="1106737"/>
                  <a:pt x="4059407" y="1081604"/>
                </a:cubicBezTo>
                <a:cubicBezTo>
                  <a:pt x="4072187" y="1068824"/>
                  <a:pt x="4072187" y="1043690"/>
                  <a:pt x="4097321" y="1043690"/>
                </a:cubicBezTo>
                <a:cubicBezTo>
                  <a:pt x="4084541" y="1030910"/>
                  <a:pt x="4122455" y="1030910"/>
                  <a:pt x="4135235" y="1018556"/>
                </a:cubicBezTo>
                <a:cubicBezTo>
                  <a:pt x="4148014" y="993422"/>
                  <a:pt x="4160368" y="993422"/>
                  <a:pt x="4173148" y="980642"/>
                </a:cubicBezTo>
                <a:cubicBezTo>
                  <a:pt x="4160368" y="967863"/>
                  <a:pt x="4160368" y="967863"/>
                  <a:pt x="4160368" y="967863"/>
                </a:cubicBezTo>
                <a:lnTo>
                  <a:pt x="4173148" y="967863"/>
                </a:lnTo>
                <a:cubicBezTo>
                  <a:pt x="4173148" y="942729"/>
                  <a:pt x="4160368" y="967863"/>
                  <a:pt x="4148014" y="955083"/>
                </a:cubicBezTo>
                <a:cubicBezTo>
                  <a:pt x="4160794" y="955083"/>
                  <a:pt x="4160794" y="929949"/>
                  <a:pt x="4185928" y="942303"/>
                </a:cubicBezTo>
                <a:cubicBezTo>
                  <a:pt x="4261756" y="929523"/>
                  <a:pt x="4286889" y="879256"/>
                  <a:pt x="4337583" y="854122"/>
                </a:cubicBezTo>
                <a:cubicBezTo>
                  <a:pt x="4350363" y="841342"/>
                  <a:pt x="4350363" y="841342"/>
                  <a:pt x="4350363" y="841342"/>
                </a:cubicBezTo>
                <a:cubicBezTo>
                  <a:pt x="4337583" y="828562"/>
                  <a:pt x="4325229" y="854122"/>
                  <a:pt x="4312449" y="828562"/>
                </a:cubicBezTo>
                <a:cubicBezTo>
                  <a:pt x="4325229" y="828562"/>
                  <a:pt x="4325229" y="815782"/>
                  <a:pt x="4312449" y="815782"/>
                </a:cubicBezTo>
                <a:cubicBezTo>
                  <a:pt x="4337583" y="815782"/>
                  <a:pt x="4337583" y="815782"/>
                  <a:pt x="4337583" y="815782"/>
                </a:cubicBezTo>
                <a:cubicBezTo>
                  <a:pt x="4337583" y="815782"/>
                  <a:pt x="4337583" y="815782"/>
                  <a:pt x="4324803" y="815782"/>
                </a:cubicBezTo>
                <a:cubicBezTo>
                  <a:pt x="4337583" y="828562"/>
                  <a:pt x="4349937" y="840916"/>
                  <a:pt x="4362717" y="828562"/>
                </a:cubicBezTo>
                <a:cubicBezTo>
                  <a:pt x="4375496" y="816208"/>
                  <a:pt x="4387850" y="828562"/>
                  <a:pt x="4400630" y="828562"/>
                </a:cubicBezTo>
                <a:cubicBezTo>
                  <a:pt x="4438544" y="815782"/>
                  <a:pt x="4463677" y="790648"/>
                  <a:pt x="4476457" y="778294"/>
                </a:cubicBezTo>
                <a:cubicBezTo>
                  <a:pt x="4476457" y="778294"/>
                  <a:pt x="4476457" y="778294"/>
                  <a:pt x="4489237" y="765515"/>
                </a:cubicBezTo>
                <a:cubicBezTo>
                  <a:pt x="4502017" y="778294"/>
                  <a:pt x="4502017" y="778294"/>
                  <a:pt x="4502017" y="778294"/>
                </a:cubicBezTo>
                <a:cubicBezTo>
                  <a:pt x="4527151" y="765515"/>
                  <a:pt x="4565065" y="753161"/>
                  <a:pt x="4590624" y="740381"/>
                </a:cubicBezTo>
                <a:cubicBezTo>
                  <a:pt x="4577844" y="727601"/>
                  <a:pt x="4565490" y="753161"/>
                  <a:pt x="4552711" y="727601"/>
                </a:cubicBezTo>
                <a:cubicBezTo>
                  <a:pt x="4577844" y="714821"/>
                  <a:pt x="4577844" y="740381"/>
                  <a:pt x="4603404" y="714821"/>
                </a:cubicBezTo>
                <a:cubicBezTo>
                  <a:pt x="4603404" y="727601"/>
                  <a:pt x="4616184" y="727601"/>
                  <a:pt x="4628538" y="714821"/>
                </a:cubicBezTo>
                <a:lnTo>
                  <a:pt x="4641318" y="714821"/>
                </a:lnTo>
                <a:cubicBezTo>
                  <a:pt x="4641318" y="702041"/>
                  <a:pt x="4641318" y="702041"/>
                  <a:pt x="4641318" y="702041"/>
                </a:cubicBezTo>
                <a:cubicBezTo>
                  <a:pt x="4641318" y="702041"/>
                  <a:pt x="4641318" y="702041"/>
                  <a:pt x="4654098" y="702041"/>
                </a:cubicBezTo>
                <a:cubicBezTo>
                  <a:pt x="4654098" y="714821"/>
                  <a:pt x="4666878" y="714821"/>
                  <a:pt x="4666878" y="714821"/>
                </a:cubicBezTo>
                <a:cubicBezTo>
                  <a:pt x="4704791" y="714821"/>
                  <a:pt x="4717571" y="676907"/>
                  <a:pt x="4767838" y="689687"/>
                </a:cubicBezTo>
                <a:cubicBezTo>
                  <a:pt x="4780618" y="651774"/>
                  <a:pt x="4843666" y="676907"/>
                  <a:pt x="4856446" y="651774"/>
                </a:cubicBezTo>
                <a:cubicBezTo>
                  <a:pt x="4869226" y="651774"/>
                  <a:pt x="4869226" y="651774"/>
                  <a:pt x="4881579" y="651774"/>
                </a:cubicBezTo>
                <a:cubicBezTo>
                  <a:pt x="4894359" y="651774"/>
                  <a:pt x="4919493" y="651774"/>
                  <a:pt x="4932273" y="638994"/>
                </a:cubicBezTo>
                <a:lnTo>
                  <a:pt x="4932273" y="638994"/>
                </a:lnTo>
                <a:lnTo>
                  <a:pt x="4945053" y="638994"/>
                </a:lnTo>
                <a:cubicBezTo>
                  <a:pt x="4957833" y="626214"/>
                  <a:pt x="4932273" y="613860"/>
                  <a:pt x="4957833" y="613860"/>
                </a:cubicBezTo>
                <a:cubicBezTo>
                  <a:pt x="5008526" y="626640"/>
                  <a:pt x="5046440" y="601080"/>
                  <a:pt x="5097133" y="601080"/>
                </a:cubicBezTo>
                <a:cubicBezTo>
                  <a:pt x="5109913" y="601080"/>
                  <a:pt x="5084354" y="588300"/>
                  <a:pt x="5109913" y="588300"/>
                </a:cubicBezTo>
                <a:cubicBezTo>
                  <a:pt x="5122693" y="601080"/>
                  <a:pt x="5147827" y="588300"/>
                  <a:pt x="5160606" y="601080"/>
                </a:cubicBezTo>
                <a:cubicBezTo>
                  <a:pt x="5173386" y="588300"/>
                  <a:pt x="5173386" y="588300"/>
                  <a:pt x="5173386" y="588300"/>
                </a:cubicBezTo>
                <a:cubicBezTo>
                  <a:pt x="5173386" y="588300"/>
                  <a:pt x="5186166" y="588300"/>
                  <a:pt x="5198520" y="588300"/>
                </a:cubicBezTo>
                <a:cubicBezTo>
                  <a:pt x="5211300" y="575520"/>
                  <a:pt x="5185740" y="575520"/>
                  <a:pt x="5198520" y="563167"/>
                </a:cubicBezTo>
                <a:cubicBezTo>
                  <a:pt x="5223654" y="563167"/>
                  <a:pt x="5236434" y="613434"/>
                  <a:pt x="5249214" y="575946"/>
                </a:cubicBezTo>
                <a:cubicBezTo>
                  <a:pt x="5299907" y="563167"/>
                  <a:pt x="5350175" y="575946"/>
                  <a:pt x="5388514" y="563167"/>
                </a:cubicBezTo>
                <a:cubicBezTo>
                  <a:pt x="5388514" y="563167"/>
                  <a:pt x="5401294" y="575946"/>
                  <a:pt x="5413648" y="563167"/>
                </a:cubicBezTo>
                <a:cubicBezTo>
                  <a:pt x="5413648" y="563167"/>
                  <a:pt x="5426428" y="563167"/>
                  <a:pt x="5426428" y="550387"/>
                </a:cubicBezTo>
                <a:cubicBezTo>
                  <a:pt x="5426428" y="550387"/>
                  <a:pt x="5426428" y="563167"/>
                  <a:pt x="5439208" y="563167"/>
                </a:cubicBezTo>
                <a:cubicBezTo>
                  <a:pt x="5451988" y="563167"/>
                  <a:pt x="5451988" y="550387"/>
                  <a:pt x="5477122" y="550387"/>
                </a:cubicBezTo>
                <a:cubicBezTo>
                  <a:pt x="5477122" y="563167"/>
                  <a:pt x="5477122" y="563167"/>
                  <a:pt x="5477122" y="563167"/>
                </a:cubicBezTo>
                <a:cubicBezTo>
                  <a:pt x="5477122" y="575946"/>
                  <a:pt x="5489901" y="563167"/>
                  <a:pt x="5502255" y="563167"/>
                </a:cubicBezTo>
                <a:lnTo>
                  <a:pt x="5502255" y="563167"/>
                </a:lnTo>
                <a:lnTo>
                  <a:pt x="5502255" y="563167"/>
                </a:lnTo>
                <a:cubicBezTo>
                  <a:pt x="5515035" y="550387"/>
                  <a:pt x="5527389" y="563167"/>
                  <a:pt x="5565302" y="563167"/>
                </a:cubicBezTo>
                <a:cubicBezTo>
                  <a:pt x="5578082" y="550387"/>
                  <a:pt x="5565302" y="550387"/>
                  <a:pt x="5578082" y="538033"/>
                </a:cubicBezTo>
                <a:cubicBezTo>
                  <a:pt x="5565302" y="550813"/>
                  <a:pt x="5590862" y="563167"/>
                  <a:pt x="5603216" y="563167"/>
                </a:cubicBezTo>
                <a:cubicBezTo>
                  <a:pt x="5628350" y="563167"/>
                  <a:pt x="5628350" y="563167"/>
                  <a:pt x="5628350" y="563167"/>
                </a:cubicBezTo>
                <a:cubicBezTo>
                  <a:pt x="5615570" y="563167"/>
                  <a:pt x="5615570" y="563167"/>
                  <a:pt x="5615570" y="563167"/>
                </a:cubicBezTo>
                <a:cubicBezTo>
                  <a:pt x="5628350" y="563167"/>
                  <a:pt x="5653484" y="550387"/>
                  <a:pt x="5666264" y="563167"/>
                </a:cubicBezTo>
                <a:cubicBezTo>
                  <a:pt x="5666264" y="550387"/>
                  <a:pt x="5666264" y="550387"/>
                  <a:pt x="5666264" y="550387"/>
                </a:cubicBezTo>
                <a:cubicBezTo>
                  <a:pt x="5679044" y="563167"/>
                  <a:pt x="5679044" y="563167"/>
                  <a:pt x="5679044" y="563167"/>
                </a:cubicBezTo>
                <a:cubicBezTo>
                  <a:pt x="5716957" y="563167"/>
                  <a:pt x="5653910" y="538033"/>
                  <a:pt x="5691824" y="525253"/>
                </a:cubicBezTo>
                <a:cubicBezTo>
                  <a:pt x="5716957" y="525253"/>
                  <a:pt x="5729737" y="550387"/>
                  <a:pt x="5729737" y="563167"/>
                </a:cubicBezTo>
                <a:cubicBezTo>
                  <a:pt x="5729737" y="575946"/>
                  <a:pt x="5754871" y="563167"/>
                  <a:pt x="5754871" y="575946"/>
                </a:cubicBezTo>
                <a:cubicBezTo>
                  <a:pt x="5767650" y="563167"/>
                  <a:pt x="5767650" y="563167"/>
                  <a:pt x="5767650" y="563167"/>
                </a:cubicBezTo>
                <a:cubicBezTo>
                  <a:pt x="5767650" y="575946"/>
                  <a:pt x="5780430" y="575946"/>
                  <a:pt x="5792784" y="575946"/>
                </a:cubicBezTo>
                <a:cubicBezTo>
                  <a:pt x="5830698" y="550813"/>
                  <a:pt x="5843478" y="601080"/>
                  <a:pt x="5868612" y="563167"/>
                </a:cubicBezTo>
                <a:cubicBezTo>
                  <a:pt x="5881392" y="601080"/>
                  <a:pt x="5944439" y="575946"/>
                  <a:pt x="5957219" y="613434"/>
                </a:cubicBezTo>
                <a:cubicBezTo>
                  <a:pt x="5957219" y="600654"/>
                  <a:pt x="5957219" y="600654"/>
                  <a:pt x="5969998" y="600654"/>
                </a:cubicBezTo>
                <a:cubicBezTo>
                  <a:pt x="5982778" y="600654"/>
                  <a:pt x="5982778" y="600654"/>
                  <a:pt x="5982778" y="600654"/>
                </a:cubicBezTo>
                <a:cubicBezTo>
                  <a:pt x="5982778" y="613434"/>
                  <a:pt x="5995558" y="613434"/>
                  <a:pt x="6007912" y="613434"/>
                </a:cubicBezTo>
                <a:cubicBezTo>
                  <a:pt x="6033046" y="600654"/>
                  <a:pt x="6033046" y="613434"/>
                  <a:pt x="6058606" y="626214"/>
                </a:cubicBezTo>
                <a:cubicBezTo>
                  <a:pt x="6071386" y="613434"/>
                  <a:pt x="6071386" y="613434"/>
                  <a:pt x="6071386" y="601080"/>
                </a:cubicBezTo>
                <a:lnTo>
                  <a:pt x="6071386" y="601080"/>
                </a:lnTo>
                <a:lnTo>
                  <a:pt x="6071386" y="601080"/>
                </a:lnTo>
                <a:cubicBezTo>
                  <a:pt x="6084166" y="613860"/>
                  <a:pt x="6046252" y="626214"/>
                  <a:pt x="6084166" y="638994"/>
                </a:cubicBezTo>
                <a:cubicBezTo>
                  <a:pt x="6109299" y="651774"/>
                  <a:pt x="6147213" y="613860"/>
                  <a:pt x="6159993" y="651774"/>
                </a:cubicBezTo>
                <a:cubicBezTo>
                  <a:pt x="6172773" y="651774"/>
                  <a:pt x="6185126" y="638994"/>
                  <a:pt x="6185126" y="638994"/>
                </a:cubicBezTo>
                <a:cubicBezTo>
                  <a:pt x="6223040" y="651774"/>
                  <a:pt x="6159993" y="689261"/>
                  <a:pt x="6223040" y="676907"/>
                </a:cubicBezTo>
                <a:cubicBezTo>
                  <a:pt x="6248174" y="702041"/>
                  <a:pt x="6273734" y="676907"/>
                  <a:pt x="6298868" y="702041"/>
                </a:cubicBezTo>
                <a:cubicBezTo>
                  <a:pt x="6260954" y="727175"/>
                  <a:pt x="6324001" y="714821"/>
                  <a:pt x="6324001" y="739955"/>
                </a:cubicBezTo>
                <a:cubicBezTo>
                  <a:pt x="6361915" y="739955"/>
                  <a:pt x="6361915" y="739955"/>
                  <a:pt x="6361915" y="739955"/>
                </a:cubicBezTo>
                <a:cubicBezTo>
                  <a:pt x="6336781" y="765089"/>
                  <a:pt x="6374694" y="765089"/>
                  <a:pt x="6374694" y="777868"/>
                </a:cubicBezTo>
                <a:cubicBezTo>
                  <a:pt x="6412608" y="777868"/>
                  <a:pt x="6399828" y="815782"/>
                  <a:pt x="6437742" y="803002"/>
                </a:cubicBezTo>
                <a:cubicBezTo>
                  <a:pt x="6437742" y="803002"/>
                  <a:pt x="6462876" y="815782"/>
                  <a:pt x="6450522" y="815782"/>
                </a:cubicBezTo>
                <a:cubicBezTo>
                  <a:pt x="6450522" y="828562"/>
                  <a:pt x="6475656" y="828562"/>
                  <a:pt x="6488436" y="828562"/>
                </a:cubicBezTo>
                <a:cubicBezTo>
                  <a:pt x="6463302" y="853696"/>
                  <a:pt x="6501216" y="866476"/>
                  <a:pt x="6513570" y="878829"/>
                </a:cubicBezTo>
                <a:cubicBezTo>
                  <a:pt x="6538703" y="878829"/>
                  <a:pt x="6538703" y="878829"/>
                  <a:pt x="6538703" y="878829"/>
                </a:cubicBezTo>
                <a:cubicBezTo>
                  <a:pt x="6538703" y="891609"/>
                  <a:pt x="6525923" y="891609"/>
                  <a:pt x="6538703" y="891609"/>
                </a:cubicBezTo>
                <a:lnTo>
                  <a:pt x="6538703" y="891609"/>
                </a:lnTo>
                <a:cubicBezTo>
                  <a:pt x="6551483" y="916743"/>
                  <a:pt x="6551483" y="967011"/>
                  <a:pt x="6601750" y="979791"/>
                </a:cubicBezTo>
                <a:cubicBezTo>
                  <a:pt x="6576617" y="992570"/>
                  <a:pt x="6601750" y="1004924"/>
                  <a:pt x="6601750" y="1017704"/>
                </a:cubicBezTo>
                <a:cubicBezTo>
                  <a:pt x="6652444" y="1030484"/>
                  <a:pt x="6626884" y="1055618"/>
                  <a:pt x="6652444" y="1080752"/>
                </a:cubicBezTo>
                <a:cubicBezTo>
                  <a:pt x="6652444" y="1080752"/>
                  <a:pt x="6627310" y="1105885"/>
                  <a:pt x="6639664" y="1105885"/>
                </a:cubicBezTo>
                <a:cubicBezTo>
                  <a:pt x="6690358" y="1105885"/>
                  <a:pt x="6677578" y="1143799"/>
                  <a:pt x="6715491" y="1143799"/>
                </a:cubicBezTo>
                <a:cubicBezTo>
                  <a:pt x="6715491" y="1143799"/>
                  <a:pt x="6677578" y="1168933"/>
                  <a:pt x="6652444" y="1168933"/>
                </a:cubicBezTo>
                <a:lnTo>
                  <a:pt x="6652444" y="1168933"/>
                </a:lnTo>
                <a:cubicBezTo>
                  <a:pt x="6652444" y="1156153"/>
                  <a:pt x="6665224" y="1156153"/>
                  <a:pt x="6652444" y="1143799"/>
                </a:cubicBezTo>
                <a:cubicBezTo>
                  <a:pt x="6639664" y="1143799"/>
                  <a:pt x="6652444" y="1131019"/>
                  <a:pt x="6639664" y="1118665"/>
                </a:cubicBezTo>
                <a:cubicBezTo>
                  <a:pt x="6639664" y="1131445"/>
                  <a:pt x="6626884" y="1118665"/>
                  <a:pt x="6601750" y="1131445"/>
                </a:cubicBezTo>
                <a:cubicBezTo>
                  <a:pt x="6614530" y="1144225"/>
                  <a:pt x="6626884" y="1131445"/>
                  <a:pt x="6626884" y="1144225"/>
                </a:cubicBezTo>
                <a:cubicBezTo>
                  <a:pt x="6601750" y="1157005"/>
                  <a:pt x="6588971" y="1131445"/>
                  <a:pt x="6576191" y="1131445"/>
                </a:cubicBezTo>
                <a:cubicBezTo>
                  <a:pt x="6563411" y="1131445"/>
                  <a:pt x="6576191" y="1118665"/>
                  <a:pt x="6563411" y="1118665"/>
                </a:cubicBezTo>
                <a:cubicBezTo>
                  <a:pt x="6550631" y="1118665"/>
                  <a:pt x="6550631" y="1118665"/>
                  <a:pt x="6550631" y="1118665"/>
                </a:cubicBezTo>
                <a:cubicBezTo>
                  <a:pt x="6563411" y="1118665"/>
                  <a:pt x="6575765" y="1118665"/>
                  <a:pt x="6588545" y="1105885"/>
                </a:cubicBezTo>
                <a:cubicBezTo>
                  <a:pt x="6588545" y="1080752"/>
                  <a:pt x="6563411" y="1118665"/>
                  <a:pt x="6563411" y="1093105"/>
                </a:cubicBezTo>
                <a:cubicBezTo>
                  <a:pt x="6576191" y="1080326"/>
                  <a:pt x="6588545" y="1080326"/>
                  <a:pt x="6588545" y="1055192"/>
                </a:cubicBezTo>
                <a:cubicBezTo>
                  <a:pt x="6575765" y="1055192"/>
                  <a:pt x="6525497" y="1055192"/>
                  <a:pt x="6512717" y="1055192"/>
                </a:cubicBezTo>
                <a:lnTo>
                  <a:pt x="6512717" y="1055192"/>
                </a:lnTo>
                <a:lnTo>
                  <a:pt x="6512717" y="1055192"/>
                </a:lnTo>
                <a:cubicBezTo>
                  <a:pt x="6512717" y="1055192"/>
                  <a:pt x="6525497" y="1055192"/>
                  <a:pt x="6525497" y="1042412"/>
                </a:cubicBezTo>
                <a:cubicBezTo>
                  <a:pt x="6487583" y="1029632"/>
                  <a:pt x="6487583" y="1004498"/>
                  <a:pt x="6462450" y="1004498"/>
                </a:cubicBezTo>
                <a:cubicBezTo>
                  <a:pt x="6462450" y="991718"/>
                  <a:pt x="6462450" y="991718"/>
                  <a:pt x="6462450" y="991718"/>
                </a:cubicBezTo>
                <a:cubicBezTo>
                  <a:pt x="6449670" y="978939"/>
                  <a:pt x="6449670" y="978939"/>
                  <a:pt x="6449670" y="978939"/>
                </a:cubicBezTo>
                <a:cubicBezTo>
                  <a:pt x="6462450" y="966159"/>
                  <a:pt x="6512717" y="966159"/>
                  <a:pt x="6487583" y="941025"/>
                </a:cubicBezTo>
                <a:cubicBezTo>
                  <a:pt x="6474803" y="941025"/>
                  <a:pt x="6474803" y="941025"/>
                  <a:pt x="6474803" y="941025"/>
                </a:cubicBezTo>
                <a:cubicBezTo>
                  <a:pt x="6474803" y="941025"/>
                  <a:pt x="6474803" y="928245"/>
                  <a:pt x="6487583" y="928245"/>
                </a:cubicBezTo>
                <a:cubicBezTo>
                  <a:pt x="6474803" y="915465"/>
                  <a:pt x="6474803" y="928245"/>
                  <a:pt x="6462450" y="928245"/>
                </a:cubicBezTo>
                <a:cubicBezTo>
                  <a:pt x="6437316" y="941025"/>
                  <a:pt x="6424536" y="941025"/>
                  <a:pt x="6399402" y="928245"/>
                </a:cubicBezTo>
                <a:lnTo>
                  <a:pt x="6399402" y="928245"/>
                </a:lnTo>
                <a:cubicBezTo>
                  <a:pt x="6412182" y="928245"/>
                  <a:pt x="6424536" y="928245"/>
                  <a:pt x="6424536" y="915465"/>
                </a:cubicBezTo>
                <a:cubicBezTo>
                  <a:pt x="6424536" y="890331"/>
                  <a:pt x="6386623" y="915465"/>
                  <a:pt x="6386623" y="902685"/>
                </a:cubicBezTo>
                <a:cubicBezTo>
                  <a:pt x="6373843" y="877551"/>
                  <a:pt x="6361489" y="864772"/>
                  <a:pt x="6335929" y="864772"/>
                </a:cubicBezTo>
                <a:cubicBezTo>
                  <a:pt x="6323149" y="864772"/>
                  <a:pt x="6310795" y="877551"/>
                  <a:pt x="6323149" y="877551"/>
                </a:cubicBezTo>
                <a:cubicBezTo>
                  <a:pt x="6323149" y="890331"/>
                  <a:pt x="6323149" y="890331"/>
                  <a:pt x="6323149" y="890331"/>
                </a:cubicBezTo>
                <a:cubicBezTo>
                  <a:pt x="6295885" y="890757"/>
                  <a:pt x="6283105" y="877978"/>
                  <a:pt x="6257972" y="877978"/>
                </a:cubicBezTo>
                <a:lnTo>
                  <a:pt x="6257972" y="877978"/>
                </a:lnTo>
                <a:close/>
                <a:moveTo>
                  <a:pt x="6611974" y="1885032"/>
                </a:moveTo>
                <a:cubicBezTo>
                  <a:pt x="6599195" y="1897812"/>
                  <a:pt x="6599195" y="1897812"/>
                  <a:pt x="6599195" y="1897812"/>
                </a:cubicBezTo>
                <a:cubicBezTo>
                  <a:pt x="6611974" y="1897812"/>
                  <a:pt x="6611974" y="1897812"/>
                  <a:pt x="6611974" y="1897812"/>
                </a:cubicBezTo>
                <a:cubicBezTo>
                  <a:pt x="6599195" y="1897812"/>
                  <a:pt x="6574061" y="1910592"/>
                  <a:pt x="6574061" y="1897812"/>
                </a:cubicBezTo>
                <a:cubicBezTo>
                  <a:pt x="6586841" y="1885032"/>
                  <a:pt x="6586841" y="1885032"/>
                  <a:pt x="6586841" y="1885032"/>
                </a:cubicBezTo>
                <a:cubicBezTo>
                  <a:pt x="6574061" y="1872252"/>
                  <a:pt x="6548927" y="1897812"/>
                  <a:pt x="6536147" y="1872252"/>
                </a:cubicBezTo>
                <a:cubicBezTo>
                  <a:pt x="6536147" y="1872252"/>
                  <a:pt x="6574061" y="1859472"/>
                  <a:pt x="6548927" y="1847118"/>
                </a:cubicBezTo>
                <a:cubicBezTo>
                  <a:pt x="6548927" y="1847118"/>
                  <a:pt x="6574061" y="1847118"/>
                  <a:pt x="6561707" y="1859898"/>
                </a:cubicBezTo>
                <a:cubicBezTo>
                  <a:pt x="6586841" y="1859898"/>
                  <a:pt x="6586841" y="1859898"/>
                  <a:pt x="6586841" y="1859898"/>
                </a:cubicBezTo>
                <a:cubicBezTo>
                  <a:pt x="6586841" y="1872678"/>
                  <a:pt x="6599620" y="1872678"/>
                  <a:pt x="6599620" y="1872678"/>
                </a:cubicBezTo>
                <a:lnTo>
                  <a:pt x="6612400" y="1872678"/>
                </a:lnTo>
                <a:cubicBezTo>
                  <a:pt x="6612400" y="1872678"/>
                  <a:pt x="6612400" y="1872678"/>
                  <a:pt x="6599620" y="1885458"/>
                </a:cubicBezTo>
                <a:lnTo>
                  <a:pt x="6611974" y="1885458"/>
                </a:lnTo>
                <a:lnTo>
                  <a:pt x="6611974" y="1885032"/>
                </a:lnTo>
                <a:close/>
                <a:moveTo>
                  <a:pt x="6346579" y="1608135"/>
                </a:moveTo>
                <a:cubicBezTo>
                  <a:pt x="6308665" y="1595355"/>
                  <a:pt x="6308665" y="1595355"/>
                  <a:pt x="6308665" y="1595355"/>
                </a:cubicBezTo>
                <a:cubicBezTo>
                  <a:pt x="6321445" y="1582575"/>
                  <a:pt x="6359359" y="1582575"/>
                  <a:pt x="6384493" y="1582575"/>
                </a:cubicBezTo>
                <a:cubicBezTo>
                  <a:pt x="6384493" y="1595355"/>
                  <a:pt x="6371713" y="1595355"/>
                  <a:pt x="6371713" y="1607708"/>
                </a:cubicBezTo>
                <a:cubicBezTo>
                  <a:pt x="6396847" y="1620488"/>
                  <a:pt x="6434760" y="1645622"/>
                  <a:pt x="6447540" y="1683110"/>
                </a:cubicBezTo>
                <a:cubicBezTo>
                  <a:pt x="6460320" y="1683110"/>
                  <a:pt x="6460320" y="1670330"/>
                  <a:pt x="6460320" y="1670330"/>
                </a:cubicBezTo>
                <a:cubicBezTo>
                  <a:pt x="6460320" y="1695464"/>
                  <a:pt x="6473100" y="1708244"/>
                  <a:pt x="6473100" y="1720597"/>
                </a:cubicBezTo>
                <a:cubicBezTo>
                  <a:pt x="6485880" y="1733377"/>
                  <a:pt x="6511013" y="1733377"/>
                  <a:pt x="6485880" y="1745731"/>
                </a:cubicBezTo>
                <a:cubicBezTo>
                  <a:pt x="6511013" y="1758511"/>
                  <a:pt x="6511013" y="1770865"/>
                  <a:pt x="6548927" y="1783645"/>
                </a:cubicBezTo>
                <a:cubicBezTo>
                  <a:pt x="6523793" y="1796425"/>
                  <a:pt x="6548927" y="1796425"/>
                  <a:pt x="6536147" y="1808778"/>
                </a:cubicBezTo>
                <a:cubicBezTo>
                  <a:pt x="6511013" y="1808778"/>
                  <a:pt x="6498233" y="1783645"/>
                  <a:pt x="6473100" y="1783645"/>
                </a:cubicBezTo>
                <a:cubicBezTo>
                  <a:pt x="6498233" y="1783645"/>
                  <a:pt x="6460320" y="1770865"/>
                  <a:pt x="6473100" y="1758511"/>
                </a:cubicBezTo>
                <a:cubicBezTo>
                  <a:pt x="6460320" y="1758511"/>
                  <a:pt x="6460320" y="1758511"/>
                  <a:pt x="6460320" y="1758511"/>
                </a:cubicBezTo>
                <a:cubicBezTo>
                  <a:pt x="6460320" y="1745731"/>
                  <a:pt x="6409626" y="1745731"/>
                  <a:pt x="6435186" y="1733377"/>
                </a:cubicBezTo>
                <a:cubicBezTo>
                  <a:pt x="6422406" y="1733377"/>
                  <a:pt x="6422406" y="1733377"/>
                  <a:pt x="6422406" y="1733377"/>
                </a:cubicBezTo>
                <a:cubicBezTo>
                  <a:pt x="6435186" y="1720597"/>
                  <a:pt x="6409626" y="1695464"/>
                  <a:pt x="6397272" y="1683110"/>
                </a:cubicBezTo>
                <a:cubicBezTo>
                  <a:pt x="6384493" y="1670330"/>
                  <a:pt x="6384493" y="1683110"/>
                  <a:pt x="6372139" y="1683110"/>
                </a:cubicBezTo>
                <a:cubicBezTo>
                  <a:pt x="6384918" y="1683110"/>
                  <a:pt x="6384918" y="1670330"/>
                  <a:pt x="6384918" y="1670330"/>
                </a:cubicBezTo>
                <a:cubicBezTo>
                  <a:pt x="6384918" y="1670330"/>
                  <a:pt x="6384918" y="1657550"/>
                  <a:pt x="6359785" y="1657550"/>
                </a:cubicBezTo>
                <a:cubicBezTo>
                  <a:pt x="6359785" y="1670330"/>
                  <a:pt x="6359785" y="1670330"/>
                  <a:pt x="6359785" y="1670330"/>
                </a:cubicBezTo>
                <a:cubicBezTo>
                  <a:pt x="6334651" y="1657550"/>
                  <a:pt x="6372564" y="1645196"/>
                  <a:pt x="6372564" y="1632416"/>
                </a:cubicBezTo>
                <a:cubicBezTo>
                  <a:pt x="6371713" y="1608135"/>
                  <a:pt x="6346579" y="1633268"/>
                  <a:pt x="6346579" y="1608135"/>
                </a:cubicBezTo>
                <a:lnTo>
                  <a:pt x="6346579" y="1608135"/>
                </a:lnTo>
                <a:close/>
                <a:moveTo>
                  <a:pt x="7231372" y="2728078"/>
                </a:moveTo>
                <a:cubicBezTo>
                  <a:pt x="7206239" y="2728078"/>
                  <a:pt x="7193459" y="2715298"/>
                  <a:pt x="7168325" y="2728078"/>
                </a:cubicBezTo>
                <a:cubicBezTo>
                  <a:pt x="7143191" y="2702944"/>
                  <a:pt x="7130411" y="2728078"/>
                  <a:pt x="7105277" y="2728078"/>
                </a:cubicBezTo>
                <a:cubicBezTo>
                  <a:pt x="7105277" y="2715298"/>
                  <a:pt x="7105277" y="2715298"/>
                  <a:pt x="7105277" y="2715298"/>
                </a:cubicBezTo>
                <a:cubicBezTo>
                  <a:pt x="7092497" y="2715298"/>
                  <a:pt x="7092497" y="2715298"/>
                  <a:pt x="7092497" y="2715298"/>
                </a:cubicBezTo>
                <a:cubicBezTo>
                  <a:pt x="7092497" y="2702518"/>
                  <a:pt x="7079718" y="2690164"/>
                  <a:pt x="7067364" y="2690164"/>
                </a:cubicBezTo>
                <a:cubicBezTo>
                  <a:pt x="7029450" y="2715298"/>
                  <a:pt x="7029450" y="2652250"/>
                  <a:pt x="6991537" y="2677384"/>
                </a:cubicBezTo>
                <a:cubicBezTo>
                  <a:pt x="6966403" y="2677384"/>
                  <a:pt x="6953623" y="2664604"/>
                  <a:pt x="6928489" y="2677384"/>
                </a:cubicBezTo>
                <a:cubicBezTo>
                  <a:pt x="6928489" y="2690164"/>
                  <a:pt x="6928489" y="2690164"/>
                  <a:pt x="6928489" y="2690164"/>
                </a:cubicBezTo>
                <a:cubicBezTo>
                  <a:pt x="6903356" y="2665030"/>
                  <a:pt x="6865442" y="2665030"/>
                  <a:pt x="6852662" y="2665030"/>
                </a:cubicBezTo>
                <a:cubicBezTo>
                  <a:pt x="6852662" y="2677810"/>
                  <a:pt x="6839882" y="2665030"/>
                  <a:pt x="6827528" y="2677810"/>
                </a:cubicBezTo>
                <a:cubicBezTo>
                  <a:pt x="6827528" y="2665030"/>
                  <a:pt x="6827528" y="2665030"/>
                  <a:pt x="6827528" y="2665030"/>
                </a:cubicBezTo>
                <a:cubicBezTo>
                  <a:pt x="6814748" y="2665030"/>
                  <a:pt x="6814748" y="2665030"/>
                  <a:pt x="6814748" y="2665030"/>
                </a:cubicBezTo>
                <a:cubicBezTo>
                  <a:pt x="6827528" y="2652250"/>
                  <a:pt x="6827528" y="2652250"/>
                  <a:pt x="6827528" y="2652250"/>
                </a:cubicBezTo>
                <a:cubicBezTo>
                  <a:pt x="6814748" y="2652250"/>
                  <a:pt x="6802394" y="2652250"/>
                  <a:pt x="6802394" y="2639470"/>
                </a:cubicBezTo>
                <a:cubicBezTo>
                  <a:pt x="6802394" y="2652250"/>
                  <a:pt x="6802394" y="2652250"/>
                  <a:pt x="6789614" y="2652250"/>
                </a:cubicBezTo>
                <a:cubicBezTo>
                  <a:pt x="6789614" y="2614337"/>
                  <a:pt x="6751701" y="2627117"/>
                  <a:pt x="6738921" y="2614337"/>
                </a:cubicBezTo>
                <a:cubicBezTo>
                  <a:pt x="6713788" y="2614337"/>
                  <a:pt x="6713788" y="2614337"/>
                  <a:pt x="6713788" y="2614337"/>
                </a:cubicBezTo>
                <a:cubicBezTo>
                  <a:pt x="6713788" y="2601557"/>
                  <a:pt x="6726567" y="2601557"/>
                  <a:pt x="6713788" y="2589203"/>
                </a:cubicBezTo>
                <a:cubicBezTo>
                  <a:pt x="6688654" y="2589203"/>
                  <a:pt x="6675874" y="2551289"/>
                  <a:pt x="6650740" y="2576423"/>
                </a:cubicBezTo>
                <a:cubicBezTo>
                  <a:pt x="6650740" y="2551289"/>
                  <a:pt x="6637960" y="2538509"/>
                  <a:pt x="6625606" y="2513376"/>
                </a:cubicBezTo>
                <a:cubicBezTo>
                  <a:pt x="6612826" y="2500596"/>
                  <a:pt x="6549779" y="2500596"/>
                  <a:pt x="6562559" y="2463108"/>
                </a:cubicBezTo>
                <a:cubicBezTo>
                  <a:pt x="6549779" y="2463108"/>
                  <a:pt x="6549779" y="2463108"/>
                  <a:pt x="6549779" y="2463108"/>
                </a:cubicBezTo>
                <a:cubicBezTo>
                  <a:pt x="6536999" y="2463108"/>
                  <a:pt x="6536999" y="2463108"/>
                  <a:pt x="6536999" y="2463108"/>
                </a:cubicBezTo>
                <a:cubicBezTo>
                  <a:pt x="6486306" y="2450328"/>
                  <a:pt x="6536999" y="2412841"/>
                  <a:pt x="6486306" y="2400061"/>
                </a:cubicBezTo>
                <a:lnTo>
                  <a:pt x="6486306" y="2400061"/>
                </a:lnTo>
                <a:cubicBezTo>
                  <a:pt x="6473526" y="2400061"/>
                  <a:pt x="6461172" y="2374927"/>
                  <a:pt x="6461172" y="2362147"/>
                </a:cubicBezTo>
                <a:cubicBezTo>
                  <a:pt x="6448392" y="2374927"/>
                  <a:pt x="6436038" y="2387281"/>
                  <a:pt x="6436038" y="2387281"/>
                </a:cubicBezTo>
                <a:cubicBezTo>
                  <a:pt x="6436038" y="2374501"/>
                  <a:pt x="6436038" y="2362147"/>
                  <a:pt x="6448818" y="2349367"/>
                </a:cubicBezTo>
                <a:cubicBezTo>
                  <a:pt x="6436038" y="2336587"/>
                  <a:pt x="6423684" y="2349367"/>
                  <a:pt x="6410904" y="2349367"/>
                </a:cubicBezTo>
                <a:cubicBezTo>
                  <a:pt x="6423684" y="2336587"/>
                  <a:pt x="6423684" y="2336587"/>
                  <a:pt x="6423684" y="2336587"/>
                </a:cubicBezTo>
                <a:cubicBezTo>
                  <a:pt x="6423684" y="2336587"/>
                  <a:pt x="6410904" y="2336587"/>
                  <a:pt x="6398551" y="2336587"/>
                </a:cubicBezTo>
                <a:cubicBezTo>
                  <a:pt x="6398551" y="2323808"/>
                  <a:pt x="6373417" y="2336587"/>
                  <a:pt x="6373417" y="2323808"/>
                </a:cubicBezTo>
                <a:cubicBezTo>
                  <a:pt x="6360637" y="2311028"/>
                  <a:pt x="6348283" y="2298674"/>
                  <a:pt x="6348283" y="2285894"/>
                </a:cubicBezTo>
                <a:cubicBezTo>
                  <a:pt x="6373417" y="2285894"/>
                  <a:pt x="6386197" y="2285894"/>
                  <a:pt x="6398977" y="2273114"/>
                </a:cubicBezTo>
                <a:cubicBezTo>
                  <a:pt x="6398977" y="2298248"/>
                  <a:pt x="6436890" y="2311028"/>
                  <a:pt x="6449670" y="2323381"/>
                </a:cubicBezTo>
                <a:cubicBezTo>
                  <a:pt x="6474803" y="2323381"/>
                  <a:pt x="6500363" y="2336161"/>
                  <a:pt x="6500363" y="2348515"/>
                </a:cubicBezTo>
                <a:cubicBezTo>
                  <a:pt x="6525497" y="2348515"/>
                  <a:pt x="6513143" y="2386429"/>
                  <a:pt x="6551057" y="2373649"/>
                </a:cubicBezTo>
                <a:cubicBezTo>
                  <a:pt x="6551057" y="2386429"/>
                  <a:pt x="6563837" y="2386429"/>
                  <a:pt x="6563837" y="2386429"/>
                </a:cubicBezTo>
                <a:cubicBezTo>
                  <a:pt x="6576617" y="2386429"/>
                  <a:pt x="6576617" y="2386429"/>
                  <a:pt x="6576617" y="2386429"/>
                </a:cubicBezTo>
                <a:cubicBezTo>
                  <a:pt x="6563837" y="2424343"/>
                  <a:pt x="6614530" y="2411563"/>
                  <a:pt x="6627310" y="2436697"/>
                </a:cubicBezTo>
                <a:cubicBezTo>
                  <a:pt x="6627310" y="2423917"/>
                  <a:pt x="6627310" y="2423917"/>
                  <a:pt x="6627310" y="2423917"/>
                </a:cubicBezTo>
                <a:cubicBezTo>
                  <a:pt x="6640090" y="2436697"/>
                  <a:pt x="6640090" y="2449050"/>
                  <a:pt x="6640090" y="2461830"/>
                </a:cubicBezTo>
                <a:cubicBezTo>
                  <a:pt x="6665224" y="2474610"/>
                  <a:pt x="6665224" y="2474610"/>
                  <a:pt x="6665224" y="2474610"/>
                </a:cubicBezTo>
                <a:cubicBezTo>
                  <a:pt x="6665224" y="2474610"/>
                  <a:pt x="6665224" y="2474610"/>
                  <a:pt x="6652444" y="2474610"/>
                </a:cubicBezTo>
                <a:cubicBezTo>
                  <a:pt x="6665224" y="2487390"/>
                  <a:pt x="6690358" y="2474610"/>
                  <a:pt x="6703138" y="2474610"/>
                </a:cubicBezTo>
                <a:cubicBezTo>
                  <a:pt x="6715918" y="2487390"/>
                  <a:pt x="6690358" y="2524878"/>
                  <a:pt x="6741051" y="2512524"/>
                </a:cubicBezTo>
                <a:cubicBezTo>
                  <a:pt x="6741051" y="2537658"/>
                  <a:pt x="6778965" y="2512524"/>
                  <a:pt x="6778965" y="2537658"/>
                </a:cubicBezTo>
                <a:cubicBezTo>
                  <a:pt x="6778965" y="2550437"/>
                  <a:pt x="6791744" y="2550437"/>
                  <a:pt x="6804098" y="2550437"/>
                </a:cubicBezTo>
                <a:cubicBezTo>
                  <a:pt x="6842012" y="2588351"/>
                  <a:pt x="6905059" y="2600705"/>
                  <a:pt x="6955753" y="2638618"/>
                </a:cubicBezTo>
                <a:cubicBezTo>
                  <a:pt x="6968533" y="2638618"/>
                  <a:pt x="6968533" y="2638618"/>
                  <a:pt x="6968533" y="2638618"/>
                </a:cubicBezTo>
                <a:cubicBezTo>
                  <a:pt x="6981313" y="2651398"/>
                  <a:pt x="7031580" y="2651398"/>
                  <a:pt x="7044360" y="2663752"/>
                </a:cubicBezTo>
                <a:cubicBezTo>
                  <a:pt x="7057140" y="2663752"/>
                  <a:pt x="7069494" y="2676532"/>
                  <a:pt x="7082274" y="2676532"/>
                </a:cubicBezTo>
                <a:lnTo>
                  <a:pt x="7082274" y="2676532"/>
                </a:lnTo>
                <a:cubicBezTo>
                  <a:pt x="7095054" y="2701666"/>
                  <a:pt x="7120187" y="2663752"/>
                  <a:pt x="7145321" y="2689312"/>
                </a:cubicBezTo>
                <a:cubicBezTo>
                  <a:pt x="7145321" y="2676532"/>
                  <a:pt x="7145321" y="2676532"/>
                  <a:pt x="7145321" y="2676532"/>
                </a:cubicBezTo>
                <a:cubicBezTo>
                  <a:pt x="7145321" y="2689312"/>
                  <a:pt x="7170455" y="2689312"/>
                  <a:pt x="7170455" y="2689312"/>
                </a:cubicBezTo>
                <a:cubicBezTo>
                  <a:pt x="7208369" y="2676532"/>
                  <a:pt x="7195589" y="2714446"/>
                  <a:pt x="7221148" y="2727226"/>
                </a:cubicBezTo>
                <a:cubicBezTo>
                  <a:pt x="7233928" y="2714446"/>
                  <a:pt x="7233928" y="2714446"/>
                  <a:pt x="7246282" y="2714446"/>
                </a:cubicBezTo>
                <a:cubicBezTo>
                  <a:pt x="7244152" y="2715724"/>
                  <a:pt x="7244152" y="2728078"/>
                  <a:pt x="7231372" y="2728078"/>
                </a:cubicBezTo>
                <a:lnTo>
                  <a:pt x="7231372" y="2728078"/>
                </a:lnTo>
                <a:close/>
                <a:moveTo>
                  <a:pt x="7256932" y="2287598"/>
                </a:moveTo>
                <a:cubicBezTo>
                  <a:pt x="7244152" y="2274818"/>
                  <a:pt x="7219018" y="2287598"/>
                  <a:pt x="7206239" y="2287598"/>
                </a:cubicBezTo>
                <a:cubicBezTo>
                  <a:pt x="7181105" y="2274818"/>
                  <a:pt x="7143191" y="2300378"/>
                  <a:pt x="7105277" y="2287598"/>
                </a:cubicBezTo>
                <a:cubicBezTo>
                  <a:pt x="7105277" y="2274818"/>
                  <a:pt x="7105277" y="2249684"/>
                  <a:pt x="7080144" y="2249684"/>
                </a:cubicBezTo>
                <a:lnTo>
                  <a:pt x="7080144" y="2249684"/>
                </a:lnTo>
                <a:cubicBezTo>
                  <a:pt x="7080144" y="2236904"/>
                  <a:pt x="7067364" y="2236904"/>
                  <a:pt x="7067364" y="2236904"/>
                </a:cubicBezTo>
                <a:cubicBezTo>
                  <a:pt x="7042230" y="2249684"/>
                  <a:pt x="7080144" y="2249684"/>
                  <a:pt x="7067364" y="2262038"/>
                </a:cubicBezTo>
                <a:cubicBezTo>
                  <a:pt x="7042230" y="2236904"/>
                  <a:pt x="6978757" y="2299952"/>
                  <a:pt x="6978757" y="2249258"/>
                </a:cubicBezTo>
                <a:cubicBezTo>
                  <a:pt x="6991537" y="2236478"/>
                  <a:pt x="7003891" y="2211345"/>
                  <a:pt x="6978757" y="2211345"/>
                </a:cubicBezTo>
                <a:cubicBezTo>
                  <a:pt x="7016670" y="2198565"/>
                  <a:pt x="7016670" y="2198565"/>
                  <a:pt x="7016670" y="2198565"/>
                </a:cubicBezTo>
                <a:cubicBezTo>
                  <a:pt x="7016670" y="2211345"/>
                  <a:pt x="7029450" y="2223699"/>
                  <a:pt x="7041804" y="2223699"/>
                </a:cubicBezTo>
                <a:cubicBezTo>
                  <a:pt x="7054584" y="2223699"/>
                  <a:pt x="7079718" y="2223699"/>
                  <a:pt x="7079718" y="2210919"/>
                </a:cubicBezTo>
                <a:cubicBezTo>
                  <a:pt x="7066938" y="2210919"/>
                  <a:pt x="7054584" y="2223699"/>
                  <a:pt x="7041804" y="2210919"/>
                </a:cubicBezTo>
                <a:cubicBezTo>
                  <a:pt x="7054584" y="2210919"/>
                  <a:pt x="7054584" y="2210919"/>
                  <a:pt x="7054584" y="2210919"/>
                </a:cubicBezTo>
                <a:cubicBezTo>
                  <a:pt x="7041804" y="2198139"/>
                  <a:pt x="7041804" y="2198139"/>
                  <a:pt x="7041804" y="2198139"/>
                </a:cubicBezTo>
                <a:lnTo>
                  <a:pt x="7041804" y="2198139"/>
                </a:lnTo>
                <a:cubicBezTo>
                  <a:pt x="7029024" y="2173005"/>
                  <a:pt x="7003891" y="2198139"/>
                  <a:pt x="7003891" y="2173005"/>
                </a:cubicBezTo>
                <a:cubicBezTo>
                  <a:pt x="6991111" y="2173005"/>
                  <a:pt x="6991111" y="2173005"/>
                  <a:pt x="6991111" y="2173005"/>
                </a:cubicBezTo>
                <a:cubicBezTo>
                  <a:pt x="7003891" y="2173005"/>
                  <a:pt x="7003891" y="2173005"/>
                  <a:pt x="7003891" y="2173005"/>
                </a:cubicBezTo>
                <a:cubicBezTo>
                  <a:pt x="6991111" y="2160225"/>
                  <a:pt x="6978757" y="2173005"/>
                  <a:pt x="6965977" y="2160225"/>
                </a:cubicBezTo>
                <a:cubicBezTo>
                  <a:pt x="6978757" y="2160225"/>
                  <a:pt x="7003891" y="2147445"/>
                  <a:pt x="7029024" y="2147445"/>
                </a:cubicBezTo>
                <a:cubicBezTo>
                  <a:pt x="7029024" y="2160225"/>
                  <a:pt x="7041804" y="2160225"/>
                  <a:pt x="7054158" y="2160225"/>
                </a:cubicBezTo>
                <a:lnTo>
                  <a:pt x="7054158" y="2160225"/>
                </a:lnTo>
                <a:cubicBezTo>
                  <a:pt x="7066938" y="2147445"/>
                  <a:pt x="7079292" y="2198139"/>
                  <a:pt x="7104851" y="2173005"/>
                </a:cubicBezTo>
                <a:cubicBezTo>
                  <a:pt x="7104851" y="2160225"/>
                  <a:pt x="7092072" y="2160225"/>
                  <a:pt x="7092072" y="2160225"/>
                </a:cubicBezTo>
                <a:cubicBezTo>
                  <a:pt x="7104851" y="2160225"/>
                  <a:pt x="7092072" y="2147445"/>
                  <a:pt x="7117205" y="2147445"/>
                </a:cubicBezTo>
                <a:cubicBezTo>
                  <a:pt x="7117205" y="2147445"/>
                  <a:pt x="7117205" y="2160225"/>
                  <a:pt x="7129985" y="2147445"/>
                </a:cubicBezTo>
                <a:cubicBezTo>
                  <a:pt x="7104851" y="2172579"/>
                  <a:pt x="7104851" y="2172579"/>
                  <a:pt x="7104851" y="2172579"/>
                </a:cubicBezTo>
                <a:cubicBezTo>
                  <a:pt x="7117631" y="2172579"/>
                  <a:pt x="7104851" y="2197713"/>
                  <a:pt x="7129985" y="2185359"/>
                </a:cubicBezTo>
                <a:cubicBezTo>
                  <a:pt x="7129985" y="2198139"/>
                  <a:pt x="7129985" y="2198139"/>
                  <a:pt x="7129985" y="2198139"/>
                </a:cubicBezTo>
                <a:cubicBezTo>
                  <a:pt x="7117205" y="2198139"/>
                  <a:pt x="7117205" y="2198139"/>
                  <a:pt x="7104851" y="2198139"/>
                </a:cubicBezTo>
                <a:cubicBezTo>
                  <a:pt x="7104851" y="2223272"/>
                  <a:pt x="7142765" y="2223272"/>
                  <a:pt x="7155545" y="2223272"/>
                </a:cubicBezTo>
                <a:cubicBezTo>
                  <a:pt x="7168325" y="2223272"/>
                  <a:pt x="7168325" y="2223272"/>
                  <a:pt x="7168325" y="2223272"/>
                </a:cubicBezTo>
                <a:cubicBezTo>
                  <a:pt x="7193459" y="2198139"/>
                  <a:pt x="7206239" y="2223272"/>
                  <a:pt x="7231372" y="2236052"/>
                </a:cubicBezTo>
                <a:cubicBezTo>
                  <a:pt x="7231372" y="2261186"/>
                  <a:pt x="7244152" y="2236052"/>
                  <a:pt x="7256506" y="2236052"/>
                </a:cubicBezTo>
                <a:cubicBezTo>
                  <a:pt x="7256506" y="2248832"/>
                  <a:pt x="7281640" y="2248832"/>
                  <a:pt x="7281640" y="2261186"/>
                </a:cubicBezTo>
                <a:cubicBezTo>
                  <a:pt x="7306774" y="2261186"/>
                  <a:pt x="7306774" y="2261186"/>
                  <a:pt x="7306774" y="2261186"/>
                </a:cubicBezTo>
                <a:cubicBezTo>
                  <a:pt x="7307625" y="2275244"/>
                  <a:pt x="7244152" y="2262464"/>
                  <a:pt x="7256932" y="2287598"/>
                </a:cubicBezTo>
                <a:lnTo>
                  <a:pt x="7256932" y="2287598"/>
                </a:lnTo>
                <a:close/>
                <a:moveTo>
                  <a:pt x="7067364" y="2149149"/>
                </a:moveTo>
                <a:cubicBezTo>
                  <a:pt x="7080144" y="2149149"/>
                  <a:pt x="7080144" y="2149149"/>
                  <a:pt x="7080144" y="2149149"/>
                </a:cubicBezTo>
                <a:cubicBezTo>
                  <a:pt x="7079718" y="2161929"/>
                  <a:pt x="7067364" y="2149149"/>
                  <a:pt x="7067364" y="2149149"/>
                </a:cubicBezTo>
                <a:lnTo>
                  <a:pt x="7067364" y="2149149"/>
                </a:lnTo>
                <a:close/>
                <a:moveTo>
                  <a:pt x="7256932" y="2061394"/>
                </a:moveTo>
                <a:lnTo>
                  <a:pt x="7244152" y="2061394"/>
                </a:lnTo>
                <a:cubicBezTo>
                  <a:pt x="7256932" y="2048614"/>
                  <a:pt x="7256932" y="2048614"/>
                  <a:pt x="7256932" y="2048614"/>
                </a:cubicBezTo>
                <a:cubicBezTo>
                  <a:pt x="7219018" y="2035834"/>
                  <a:pt x="7244152" y="2061394"/>
                  <a:pt x="7219018" y="2073748"/>
                </a:cubicBezTo>
                <a:lnTo>
                  <a:pt x="7219018" y="2073748"/>
                </a:lnTo>
                <a:cubicBezTo>
                  <a:pt x="7206239" y="2086528"/>
                  <a:pt x="7206239" y="2086528"/>
                  <a:pt x="7206239" y="2086528"/>
                </a:cubicBezTo>
                <a:cubicBezTo>
                  <a:pt x="7206239" y="2073748"/>
                  <a:pt x="7206239" y="2073748"/>
                  <a:pt x="7193459" y="2061394"/>
                </a:cubicBezTo>
                <a:cubicBezTo>
                  <a:pt x="7193459" y="2074174"/>
                  <a:pt x="7180679" y="2074174"/>
                  <a:pt x="7193459" y="2086528"/>
                </a:cubicBezTo>
                <a:cubicBezTo>
                  <a:pt x="7168325" y="2099308"/>
                  <a:pt x="7168325" y="2099308"/>
                  <a:pt x="7168325" y="2099308"/>
                </a:cubicBezTo>
                <a:cubicBezTo>
                  <a:pt x="7168325" y="2086528"/>
                  <a:pt x="7168325" y="2086528"/>
                  <a:pt x="7168325" y="2086528"/>
                </a:cubicBezTo>
                <a:cubicBezTo>
                  <a:pt x="7155545" y="2086528"/>
                  <a:pt x="7130411" y="2099308"/>
                  <a:pt x="7117631" y="2099308"/>
                </a:cubicBezTo>
                <a:cubicBezTo>
                  <a:pt x="7117631" y="2086528"/>
                  <a:pt x="7117631" y="2086528"/>
                  <a:pt x="7117631" y="2086528"/>
                </a:cubicBezTo>
                <a:cubicBezTo>
                  <a:pt x="7092497" y="2086528"/>
                  <a:pt x="7092497" y="2086528"/>
                  <a:pt x="7092497" y="2086528"/>
                </a:cubicBezTo>
                <a:lnTo>
                  <a:pt x="7092497" y="2086528"/>
                </a:lnTo>
                <a:cubicBezTo>
                  <a:pt x="7092497" y="2073748"/>
                  <a:pt x="7067364" y="2073748"/>
                  <a:pt x="7067364" y="2061394"/>
                </a:cubicBezTo>
                <a:cubicBezTo>
                  <a:pt x="7105277" y="2074174"/>
                  <a:pt x="7105277" y="2023480"/>
                  <a:pt x="7130411" y="2048614"/>
                </a:cubicBezTo>
                <a:cubicBezTo>
                  <a:pt x="7155545" y="2048614"/>
                  <a:pt x="7168325" y="2035834"/>
                  <a:pt x="7181105" y="2048614"/>
                </a:cubicBezTo>
                <a:cubicBezTo>
                  <a:pt x="7193885" y="2035834"/>
                  <a:pt x="7181105" y="2035834"/>
                  <a:pt x="7193885" y="2023480"/>
                </a:cubicBezTo>
                <a:cubicBezTo>
                  <a:pt x="7193885" y="2023480"/>
                  <a:pt x="7181105" y="2023480"/>
                  <a:pt x="7181105" y="2010701"/>
                </a:cubicBezTo>
                <a:cubicBezTo>
                  <a:pt x="7193885" y="2010701"/>
                  <a:pt x="7193885" y="2023480"/>
                  <a:pt x="7193885" y="2023480"/>
                </a:cubicBezTo>
                <a:cubicBezTo>
                  <a:pt x="7206664" y="2010701"/>
                  <a:pt x="7231798" y="2023480"/>
                  <a:pt x="7231798" y="2010701"/>
                </a:cubicBezTo>
                <a:cubicBezTo>
                  <a:pt x="7256932" y="2023480"/>
                  <a:pt x="7282492" y="1997921"/>
                  <a:pt x="7282492" y="1985567"/>
                </a:cubicBezTo>
                <a:cubicBezTo>
                  <a:pt x="7282492" y="1998347"/>
                  <a:pt x="7320405" y="1998347"/>
                  <a:pt x="7307625" y="2010701"/>
                </a:cubicBezTo>
                <a:cubicBezTo>
                  <a:pt x="7332759" y="2010701"/>
                  <a:pt x="7332759" y="2023480"/>
                  <a:pt x="7332759" y="2035834"/>
                </a:cubicBezTo>
                <a:cubicBezTo>
                  <a:pt x="7332759" y="2035834"/>
                  <a:pt x="7319979" y="2035834"/>
                  <a:pt x="7319979" y="2048614"/>
                </a:cubicBezTo>
                <a:lnTo>
                  <a:pt x="7319979" y="2048614"/>
                </a:lnTo>
                <a:cubicBezTo>
                  <a:pt x="7319979" y="2061394"/>
                  <a:pt x="7269712" y="2035834"/>
                  <a:pt x="7256932" y="2061394"/>
                </a:cubicBezTo>
                <a:lnTo>
                  <a:pt x="7256932" y="2061394"/>
                </a:lnTo>
                <a:close/>
                <a:moveTo>
                  <a:pt x="7560241" y="2400913"/>
                </a:moveTo>
                <a:cubicBezTo>
                  <a:pt x="7547461" y="2400913"/>
                  <a:pt x="7547461" y="2400913"/>
                  <a:pt x="7547461" y="2400913"/>
                </a:cubicBezTo>
                <a:cubicBezTo>
                  <a:pt x="7534681" y="2388133"/>
                  <a:pt x="7547461" y="2388133"/>
                  <a:pt x="7534681" y="2375779"/>
                </a:cubicBezTo>
                <a:lnTo>
                  <a:pt x="7534681" y="2375779"/>
                </a:lnTo>
                <a:cubicBezTo>
                  <a:pt x="7547461" y="2375779"/>
                  <a:pt x="7547461" y="2375779"/>
                  <a:pt x="7547461" y="2375779"/>
                </a:cubicBezTo>
                <a:cubicBezTo>
                  <a:pt x="7547461" y="2375779"/>
                  <a:pt x="7573021" y="2388559"/>
                  <a:pt x="7560241" y="2400913"/>
                </a:cubicBezTo>
                <a:lnTo>
                  <a:pt x="7560241" y="2400913"/>
                </a:lnTo>
                <a:close/>
                <a:moveTo>
                  <a:pt x="7749809" y="1922945"/>
                </a:moveTo>
                <a:cubicBezTo>
                  <a:pt x="7749809" y="1910166"/>
                  <a:pt x="7737029" y="1910166"/>
                  <a:pt x="7724675" y="1922945"/>
                </a:cubicBezTo>
                <a:lnTo>
                  <a:pt x="7724675" y="1922945"/>
                </a:lnTo>
                <a:cubicBezTo>
                  <a:pt x="7737455" y="1935725"/>
                  <a:pt x="7737455" y="1935725"/>
                  <a:pt x="7737455" y="1935725"/>
                </a:cubicBezTo>
                <a:cubicBezTo>
                  <a:pt x="7712321" y="1948505"/>
                  <a:pt x="7686762" y="1973639"/>
                  <a:pt x="7674408" y="1998773"/>
                </a:cubicBezTo>
                <a:cubicBezTo>
                  <a:pt x="7661628" y="1998773"/>
                  <a:pt x="7649274" y="2011553"/>
                  <a:pt x="7649274" y="2023906"/>
                </a:cubicBezTo>
                <a:cubicBezTo>
                  <a:pt x="7662054" y="2023906"/>
                  <a:pt x="7662054" y="2023906"/>
                  <a:pt x="7662054" y="2023906"/>
                </a:cubicBezTo>
                <a:cubicBezTo>
                  <a:pt x="7624140" y="2023906"/>
                  <a:pt x="7611361" y="2061820"/>
                  <a:pt x="7599007" y="2074174"/>
                </a:cubicBezTo>
                <a:cubicBezTo>
                  <a:pt x="7611786" y="2086954"/>
                  <a:pt x="7611786" y="2086954"/>
                  <a:pt x="7611786" y="2086954"/>
                </a:cubicBezTo>
                <a:cubicBezTo>
                  <a:pt x="7611786" y="2099734"/>
                  <a:pt x="7586653" y="2086954"/>
                  <a:pt x="7586653" y="2099734"/>
                </a:cubicBezTo>
                <a:lnTo>
                  <a:pt x="7586653" y="2099734"/>
                </a:lnTo>
                <a:cubicBezTo>
                  <a:pt x="7586653" y="2099734"/>
                  <a:pt x="7599432" y="2086954"/>
                  <a:pt x="7586653" y="2074600"/>
                </a:cubicBezTo>
                <a:cubicBezTo>
                  <a:pt x="7561519" y="2074600"/>
                  <a:pt x="7573873" y="2099734"/>
                  <a:pt x="7561519" y="2112514"/>
                </a:cubicBezTo>
                <a:cubicBezTo>
                  <a:pt x="7536385" y="2112514"/>
                  <a:pt x="7561519" y="2099734"/>
                  <a:pt x="7548739" y="2087380"/>
                </a:cubicBezTo>
                <a:cubicBezTo>
                  <a:pt x="7535959" y="2087380"/>
                  <a:pt x="7535959" y="2112514"/>
                  <a:pt x="7523605" y="2112514"/>
                </a:cubicBezTo>
                <a:cubicBezTo>
                  <a:pt x="7523605" y="2087380"/>
                  <a:pt x="7548739" y="2087380"/>
                  <a:pt x="7548739" y="2074600"/>
                </a:cubicBezTo>
                <a:cubicBezTo>
                  <a:pt x="7573873" y="2074600"/>
                  <a:pt x="7561519" y="2061820"/>
                  <a:pt x="7573873" y="2049466"/>
                </a:cubicBezTo>
                <a:cubicBezTo>
                  <a:pt x="7548739" y="2024332"/>
                  <a:pt x="7624566" y="2024332"/>
                  <a:pt x="7649700" y="1999199"/>
                </a:cubicBezTo>
                <a:cubicBezTo>
                  <a:pt x="7649700" y="1999199"/>
                  <a:pt x="7662480" y="1999199"/>
                  <a:pt x="7662480" y="1986419"/>
                </a:cubicBezTo>
                <a:cubicBezTo>
                  <a:pt x="7649700" y="1973639"/>
                  <a:pt x="7649700" y="1973639"/>
                  <a:pt x="7649700" y="1973639"/>
                </a:cubicBezTo>
                <a:cubicBezTo>
                  <a:pt x="7662480" y="1973639"/>
                  <a:pt x="7662480" y="1973639"/>
                  <a:pt x="7662480" y="1973639"/>
                </a:cubicBezTo>
                <a:cubicBezTo>
                  <a:pt x="7624566" y="1923371"/>
                  <a:pt x="7725528" y="1960859"/>
                  <a:pt x="7687614" y="1923371"/>
                </a:cubicBezTo>
                <a:cubicBezTo>
                  <a:pt x="7725528" y="1923371"/>
                  <a:pt x="7700394" y="1898238"/>
                  <a:pt x="7725528" y="1898238"/>
                </a:cubicBezTo>
                <a:cubicBezTo>
                  <a:pt x="7712748" y="1885458"/>
                  <a:pt x="7725528" y="1885458"/>
                  <a:pt x="7725528" y="1873104"/>
                </a:cubicBezTo>
                <a:cubicBezTo>
                  <a:pt x="7738307" y="1885884"/>
                  <a:pt x="7738307" y="1860324"/>
                  <a:pt x="7750661" y="1873104"/>
                </a:cubicBezTo>
                <a:cubicBezTo>
                  <a:pt x="7750661" y="1898238"/>
                  <a:pt x="7750661" y="1898238"/>
                  <a:pt x="7750661" y="1898238"/>
                </a:cubicBezTo>
                <a:lnTo>
                  <a:pt x="7737881" y="1898238"/>
                </a:lnTo>
                <a:cubicBezTo>
                  <a:pt x="7724675" y="1910166"/>
                  <a:pt x="7762589" y="1910166"/>
                  <a:pt x="7749809" y="1922945"/>
                </a:cubicBezTo>
                <a:lnTo>
                  <a:pt x="7749809" y="1922945"/>
                </a:lnTo>
                <a:close/>
                <a:moveTo>
                  <a:pt x="7762589" y="1746583"/>
                </a:moveTo>
                <a:cubicBezTo>
                  <a:pt x="7749809" y="1796851"/>
                  <a:pt x="7749809" y="1796851"/>
                  <a:pt x="7749809" y="1796851"/>
                </a:cubicBezTo>
                <a:cubicBezTo>
                  <a:pt x="7762589" y="1796851"/>
                  <a:pt x="7762589" y="1796851"/>
                  <a:pt x="7762589" y="1796851"/>
                </a:cubicBezTo>
                <a:cubicBezTo>
                  <a:pt x="7737455" y="1796851"/>
                  <a:pt x="7749809" y="1834764"/>
                  <a:pt x="7711895" y="1834764"/>
                </a:cubicBezTo>
                <a:cubicBezTo>
                  <a:pt x="7724675" y="1847544"/>
                  <a:pt x="7737029" y="1821984"/>
                  <a:pt x="7724675" y="1834764"/>
                </a:cubicBezTo>
                <a:lnTo>
                  <a:pt x="7724675" y="1834764"/>
                </a:lnTo>
                <a:cubicBezTo>
                  <a:pt x="7737455" y="1847544"/>
                  <a:pt x="7737455" y="1847544"/>
                  <a:pt x="7737455" y="1847544"/>
                </a:cubicBezTo>
                <a:cubicBezTo>
                  <a:pt x="7724675" y="1847544"/>
                  <a:pt x="7712321" y="1847544"/>
                  <a:pt x="7712321" y="1847544"/>
                </a:cubicBezTo>
                <a:cubicBezTo>
                  <a:pt x="7712321" y="1860324"/>
                  <a:pt x="7712321" y="1860324"/>
                  <a:pt x="7712321" y="1860324"/>
                </a:cubicBezTo>
                <a:cubicBezTo>
                  <a:pt x="7674408" y="1860324"/>
                  <a:pt x="7699541" y="1873104"/>
                  <a:pt x="7687188" y="1885458"/>
                </a:cubicBezTo>
                <a:cubicBezTo>
                  <a:pt x="7662054" y="1910592"/>
                  <a:pt x="7649274" y="1935725"/>
                  <a:pt x="7636494" y="1960859"/>
                </a:cubicBezTo>
                <a:cubicBezTo>
                  <a:pt x="7598581" y="1973639"/>
                  <a:pt x="7598581" y="1998773"/>
                  <a:pt x="7573447" y="2011126"/>
                </a:cubicBezTo>
                <a:cubicBezTo>
                  <a:pt x="7522753" y="2061394"/>
                  <a:pt x="7522753" y="2061394"/>
                  <a:pt x="7522753" y="2061394"/>
                </a:cubicBezTo>
                <a:cubicBezTo>
                  <a:pt x="7509973" y="2061394"/>
                  <a:pt x="7509973" y="2048614"/>
                  <a:pt x="7497620" y="2048614"/>
                </a:cubicBezTo>
                <a:cubicBezTo>
                  <a:pt x="7472486" y="2073748"/>
                  <a:pt x="7434572" y="2086528"/>
                  <a:pt x="7396659" y="2098882"/>
                </a:cubicBezTo>
                <a:cubicBezTo>
                  <a:pt x="7396659" y="2111662"/>
                  <a:pt x="7396659" y="2111662"/>
                  <a:pt x="7396659" y="2111662"/>
                </a:cubicBezTo>
                <a:cubicBezTo>
                  <a:pt x="7383879" y="2111662"/>
                  <a:pt x="7371525" y="2124441"/>
                  <a:pt x="7345965" y="2124441"/>
                </a:cubicBezTo>
                <a:cubicBezTo>
                  <a:pt x="7358745" y="2111662"/>
                  <a:pt x="7358745" y="2111662"/>
                  <a:pt x="7358745" y="2111662"/>
                </a:cubicBezTo>
                <a:cubicBezTo>
                  <a:pt x="7320832" y="2111662"/>
                  <a:pt x="7320832" y="2111662"/>
                  <a:pt x="7320832" y="2111662"/>
                </a:cubicBezTo>
                <a:cubicBezTo>
                  <a:pt x="7345965" y="2098882"/>
                  <a:pt x="7333611" y="2086528"/>
                  <a:pt x="7333611" y="2073748"/>
                </a:cubicBezTo>
                <a:cubicBezTo>
                  <a:pt x="7346391" y="2073748"/>
                  <a:pt x="7396659" y="2048614"/>
                  <a:pt x="7409438" y="2023480"/>
                </a:cubicBezTo>
                <a:cubicBezTo>
                  <a:pt x="7434572" y="2023480"/>
                  <a:pt x="7447352" y="2010701"/>
                  <a:pt x="7447352" y="1998347"/>
                </a:cubicBezTo>
                <a:cubicBezTo>
                  <a:pt x="7434572" y="1998347"/>
                  <a:pt x="7460132" y="1985567"/>
                  <a:pt x="7447352" y="1973213"/>
                </a:cubicBezTo>
                <a:cubicBezTo>
                  <a:pt x="7460132" y="1985993"/>
                  <a:pt x="7460132" y="1985993"/>
                  <a:pt x="7460132" y="1985993"/>
                </a:cubicBezTo>
                <a:cubicBezTo>
                  <a:pt x="7485266" y="1973213"/>
                  <a:pt x="7510826" y="1960859"/>
                  <a:pt x="7523180" y="1935725"/>
                </a:cubicBezTo>
                <a:cubicBezTo>
                  <a:pt x="7523180" y="1922945"/>
                  <a:pt x="7510400" y="1922945"/>
                  <a:pt x="7498046" y="1922945"/>
                </a:cubicBezTo>
                <a:cubicBezTo>
                  <a:pt x="7460132" y="1922945"/>
                  <a:pt x="7422218" y="1960859"/>
                  <a:pt x="7397084" y="1973213"/>
                </a:cubicBezTo>
                <a:cubicBezTo>
                  <a:pt x="7371951" y="1973213"/>
                  <a:pt x="7359171" y="2011126"/>
                  <a:pt x="7346391" y="1985993"/>
                </a:cubicBezTo>
                <a:cubicBezTo>
                  <a:pt x="7359171" y="1985993"/>
                  <a:pt x="7371525" y="1985993"/>
                  <a:pt x="7371525" y="1973213"/>
                </a:cubicBezTo>
                <a:cubicBezTo>
                  <a:pt x="7371525" y="1973213"/>
                  <a:pt x="7358745" y="1960433"/>
                  <a:pt x="7346391" y="1960433"/>
                </a:cubicBezTo>
                <a:cubicBezTo>
                  <a:pt x="7384305" y="1935299"/>
                  <a:pt x="7384305" y="1935299"/>
                  <a:pt x="7384305" y="1935299"/>
                </a:cubicBezTo>
                <a:cubicBezTo>
                  <a:pt x="7371525" y="1922519"/>
                  <a:pt x="7371525" y="1922519"/>
                  <a:pt x="7371525" y="1922519"/>
                </a:cubicBezTo>
                <a:cubicBezTo>
                  <a:pt x="7434572" y="1922519"/>
                  <a:pt x="7422218" y="1847118"/>
                  <a:pt x="7472486" y="1859472"/>
                </a:cubicBezTo>
                <a:cubicBezTo>
                  <a:pt x="7485266" y="1846692"/>
                  <a:pt x="7485266" y="1821558"/>
                  <a:pt x="7510400" y="1809204"/>
                </a:cubicBezTo>
                <a:cubicBezTo>
                  <a:pt x="7523180" y="1821984"/>
                  <a:pt x="7523180" y="1809204"/>
                  <a:pt x="7523180" y="1809204"/>
                </a:cubicBezTo>
                <a:cubicBezTo>
                  <a:pt x="7510400" y="1784071"/>
                  <a:pt x="7573873" y="1771291"/>
                  <a:pt x="7561093" y="1746157"/>
                </a:cubicBezTo>
                <a:cubicBezTo>
                  <a:pt x="7586227" y="1733377"/>
                  <a:pt x="7586227" y="1721023"/>
                  <a:pt x="7611786" y="1708244"/>
                </a:cubicBezTo>
                <a:cubicBezTo>
                  <a:pt x="7599007" y="1708244"/>
                  <a:pt x="7599007" y="1708244"/>
                  <a:pt x="7586653" y="1708244"/>
                </a:cubicBezTo>
                <a:cubicBezTo>
                  <a:pt x="7586653" y="1683110"/>
                  <a:pt x="7637346" y="1695464"/>
                  <a:pt x="7637346" y="1683110"/>
                </a:cubicBezTo>
                <a:cubicBezTo>
                  <a:pt x="7637346" y="1695890"/>
                  <a:pt x="7650126" y="1683110"/>
                  <a:pt x="7650126" y="1683110"/>
                </a:cubicBezTo>
                <a:cubicBezTo>
                  <a:pt x="7650126" y="1657976"/>
                  <a:pt x="7650126" y="1657976"/>
                  <a:pt x="7650126" y="1657976"/>
                </a:cubicBezTo>
                <a:cubicBezTo>
                  <a:pt x="7688040" y="1657976"/>
                  <a:pt x="7688040" y="1657976"/>
                  <a:pt x="7688040" y="1657976"/>
                </a:cubicBezTo>
                <a:cubicBezTo>
                  <a:pt x="7662906" y="1670756"/>
                  <a:pt x="7700820" y="1670756"/>
                  <a:pt x="7688040" y="1683110"/>
                </a:cubicBezTo>
                <a:cubicBezTo>
                  <a:pt x="7650126" y="1683110"/>
                  <a:pt x="7675260" y="1708244"/>
                  <a:pt x="7637346" y="1708244"/>
                </a:cubicBezTo>
                <a:cubicBezTo>
                  <a:pt x="7637346" y="1708244"/>
                  <a:pt x="7612212" y="1721023"/>
                  <a:pt x="7624566" y="1733377"/>
                </a:cubicBezTo>
                <a:cubicBezTo>
                  <a:pt x="7611786" y="1733377"/>
                  <a:pt x="7611786" y="1746157"/>
                  <a:pt x="7599432" y="1746157"/>
                </a:cubicBezTo>
                <a:cubicBezTo>
                  <a:pt x="7599432" y="1771291"/>
                  <a:pt x="7612212" y="1771291"/>
                  <a:pt x="7586653" y="1796425"/>
                </a:cubicBezTo>
                <a:cubicBezTo>
                  <a:pt x="7611786" y="1796425"/>
                  <a:pt x="7637346" y="1796425"/>
                  <a:pt x="7649700" y="1783645"/>
                </a:cubicBezTo>
                <a:cubicBezTo>
                  <a:pt x="7662480" y="1796425"/>
                  <a:pt x="7636920" y="1808778"/>
                  <a:pt x="7662480" y="1808778"/>
                </a:cubicBezTo>
                <a:cubicBezTo>
                  <a:pt x="7662480" y="1795999"/>
                  <a:pt x="7662480" y="1795999"/>
                  <a:pt x="7662480" y="1795999"/>
                </a:cubicBezTo>
                <a:cubicBezTo>
                  <a:pt x="7649700" y="1783219"/>
                  <a:pt x="7687614" y="1783219"/>
                  <a:pt x="7687614" y="1770865"/>
                </a:cubicBezTo>
                <a:cubicBezTo>
                  <a:pt x="7700394" y="1758085"/>
                  <a:pt x="7712748" y="1732951"/>
                  <a:pt x="7712748" y="1720597"/>
                </a:cubicBezTo>
                <a:cubicBezTo>
                  <a:pt x="7712748" y="1720597"/>
                  <a:pt x="7712748" y="1720597"/>
                  <a:pt x="7725528" y="1707818"/>
                </a:cubicBezTo>
                <a:cubicBezTo>
                  <a:pt x="7712748" y="1707818"/>
                  <a:pt x="7712748" y="1707818"/>
                  <a:pt x="7712748" y="1707818"/>
                </a:cubicBezTo>
                <a:cubicBezTo>
                  <a:pt x="7725528" y="1695038"/>
                  <a:pt x="7750661" y="1695038"/>
                  <a:pt x="7750661" y="1682684"/>
                </a:cubicBezTo>
                <a:cubicBezTo>
                  <a:pt x="7737881" y="1669904"/>
                  <a:pt x="7750661" y="1682684"/>
                  <a:pt x="7763441" y="1682684"/>
                </a:cubicBezTo>
                <a:cubicBezTo>
                  <a:pt x="7763441" y="1695464"/>
                  <a:pt x="7788575" y="1695464"/>
                  <a:pt x="7788575" y="1695464"/>
                </a:cubicBezTo>
                <a:cubicBezTo>
                  <a:pt x="7788149" y="1721449"/>
                  <a:pt x="7724675" y="1721449"/>
                  <a:pt x="7762589" y="1746583"/>
                </a:cubicBezTo>
                <a:lnTo>
                  <a:pt x="7762589" y="1746583"/>
                </a:lnTo>
                <a:close/>
                <a:moveTo>
                  <a:pt x="7686762" y="1557867"/>
                </a:moveTo>
                <a:cubicBezTo>
                  <a:pt x="7724675" y="1570647"/>
                  <a:pt x="7724675" y="1570647"/>
                  <a:pt x="7724675" y="1570647"/>
                </a:cubicBezTo>
                <a:cubicBezTo>
                  <a:pt x="7724675" y="1570647"/>
                  <a:pt x="7699541" y="1595781"/>
                  <a:pt x="7737455" y="1608560"/>
                </a:cubicBezTo>
                <a:lnTo>
                  <a:pt x="7737455" y="1608560"/>
                </a:lnTo>
                <a:cubicBezTo>
                  <a:pt x="7724675" y="1608560"/>
                  <a:pt x="7724675" y="1608560"/>
                  <a:pt x="7724675" y="1608560"/>
                </a:cubicBezTo>
                <a:cubicBezTo>
                  <a:pt x="7724675" y="1621340"/>
                  <a:pt x="7711895" y="1621340"/>
                  <a:pt x="7724675" y="1633694"/>
                </a:cubicBezTo>
                <a:cubicBezTo>
                  <a:pt x="7699541" y="1633694"/>
                  <a:pt x="7699541" y="1646474"/>
                  <a:pt x="7673982" y="1646474"/>
                </a:cubicBezTo>
                <a:cubicBezTo>
                  <a:pt x="7699116" y="1633694"/>
                  <a:pt x="7686762" y="1608560"/>
                  <a:pt x="7711895" y="1608560"/>
                </a:cubicBezTo>
                <a:cubicBezTo>
                  <a:pt x="7711895" y="1595781"/>
                  <a:pt x="7686762" y="1595781"/>
                  <a:pt x="7673982" y="1583427"/>
                </a:cubicBezTo>
                <a:cubicBezTo>
                  <a:pt x="7699116" y="1570647"/>
                  <a:pt x="7699116" y="1570647"/>
                  <a:pt x="7699116" y="1570647"/>
                </a:cubicBezTo>
                <a:lnTo>
                  <a:pt x="7686762" y="1557867"/>
                </a:lnTo>
                <a:lnTo>
                  <a:pt x="7686762" y="1557867"/>
                </a:lnTo>
                <a:lnTo>
                  <a:pt x="7686762" y="1557867"/>
                </a:lnTo>
                <a:close/>
                <a:moveTo>
                  <a:pt x="7661628" y="1746583"/>
                </a:moveTo>
                <a:cubicBezTo>
                  <a:pt x="7661628" y="1746583"/>
                  <a:pt x="7661628" y="1746583"/>
                  <a:pt x="7674408" y="1746583"/>
                </a:cubicBezTo>
                <a:cubicBezTo>
                  <a:pt x="7674408" y="1759363"/>
                  <a:pt x="7661628" y="1771717"/>
                  <a:pt x="7649274" y="1784497"/>
                </a:cubicBezTo>
                <a:cubicBezTo>
                  <a:pt x="7636494" y="1784497"/>
                  <a:pt x="7636494" y="1784497"/>
                  <a:pt x="7636494" y="1784497"/>
                </a:cubicBezTo>
                <a:cubicBezTo>
                  <a:pt x="7636068" y="1771717"/>
                  <a:pt x="7686762" y="1759363"/>
                  <a:pt x="7661628" y="1746583"/>
                </a:cubicBezTo>
                <a:lnTo>
                  <a:pt x="7661628" y="1746583"/>
                </a:lnTo>
                <a:close/>
                <a:moveTo>
                  <a:pt x="7813283" y="1658402"/>
                </a:moveTo>
                <a:cubicBezTo>
                  <a:pt x="7800503" y="1671182"/>
                  <a:pt x="7788149" y="1671182"/>
                  <a:pt x="7775369" y="1671182"/>
                </a:cubicBezTo>
                <a:cubicBezTo>
                  <a:pt x="7775369" y="1658402"/>
                  <a:pt x="7800503" y="1671182"/>
                  <a:pt x="7800503" y="1658402"/>
                </a:cubicBezTo>
                <a:cubicBezTo>
                  <a:pt x="7787723" y="1645622"/>
                  <a:pt x="7775369" y="1671182"/>
                  <a:pt x="7762589" y="1645622"/>
                </a:cubicBezTo>
                <a:cubicBezTo>
                  <a:pt x="7749809" y="1645622"/>
                  <a:pt x="7762589" y="1632842"/>
                  <a:pt x="7737455" y="1632842"/>
                </a:cubicBezTo>
                <a:cubicBezTo>
                  <a:pt x="7737455" y="1620062"/>
                  <a:pt x="7737455" y="1620062"/>
                  <a:pt x="7737455" y="1620062"/>
                </a:cubicBezTo>
                <a:cubicBezTo>
                  <a:pt x="7762589" y="1632842"/>
                  <a:pt x="7762589" y="1632842"/>
                  <a:pt x="7762589" y="1632842"/>
                </a:cubicBezTo>
                <a:cubicBezTo>
                  <a:pt x="7762589" y="1620062"/>
                  <a:pt x="7775369" y="1594929"/>
                  <a:pt x="7775369" y="1607708"/>
                </a:cubicBezTo>
                <a:cubicBezTo>
                  <a:pt x="7750235" y="1620488"/>
                  <a:pt x="7800503" y="1632842"/>
                  <a:pt x="7788149" y="1645622"/>
                </a:cubicBezTo>
                <a:cubicBezTo>
                  <a:pt x="7788149" y="1658402"/>
                  <a:pt x="7826062" y="1646048"/>
                  <a:pt x="7813283" y="1658402"/>
                </a:cubicBezTo>
                <a:lnTo>
                  <a:pt x="7813283" y="1658402"/>
                </a:lnTo>
                <a:close/>
                <a:moveTo>
                  <a:pt x="7749809" y="1557867"/>
                </a:moveTo>
                <a:cubicBezTo>
                  <a:pt x="7762589" y="1557867"/>
                  <a:pt x="7762589" y="1557867"/>
                  <a:pt x="7774943" y="1557867"/>
                </a:cubicBezTo>
                <a:lnTo>
                  <a:pt x="7774943" y="1557867"/>
                </a:lnTo>
                <a:lnTo>
                  <a:pt x="7774943" y="1557867"/>
                </a:lnTo>
                <a:cubicBezTo>
                  <a:pt x="7774943" y="1545087"/>
                  <a:pt x="7762163" y="1532733"/>
                  <a:pt x="7787723" y="1532733"/>
                </a:cubicBezTo>
                <a:cubicBezTo>
                  <a:pt x="7787723" y="1532733"/>
                  <a:pt x="7787723" y="1545513"/>
                  <a:pt x="7774943" y="1557867"/>
                </a:cubicBezTo>
                <a:lnTo>
                  <a:pt x="7774943" y="1557867"/>
                </a:lnTo>
                <a:cubicBezTo>
                  <a:pt x="7787723" y="1570647"/>
                  <a:pt x="7787723" y="1570647"/>
                  <a:pt x="7787723" y="1570647"/>
                </a:cubicBezTo>
                <a:cubicBezTo>
                  <a:pt x="7774943" y="1570647"/>
                  <a:pt x="7749809" y="1557867"/>
                  <a:pt x="7762589" y="1570647"/>
                </a:cubicBezTo>
                <a:cubicBezTo>
                  <a:pt x="7737455" y="1583001"/>
                  <a:pt x="7762589" y="1557867"/>
                  <a:pt x="7749809" y="1557867"/>
                </a:cubicBezTo>
                <a:lnTo>
                  <a:pt x="7749809" y="1557867"/>
                </a:lnTo>
                <a:close/>
                <a:moveTo>
                  <a:pt x="7889110" y="1381505"/>
                </a:moveTo>
                <a:cubicBezTo>
                  <a:pt x="7876330" y="1368725"/>
                  <a:pt x="7889110" y="1368725"/>
                  <a:pt x="7901889" y="1368725"/>
                </a:cubicBezTo>
                <a:lnTo>
                  <a:pt x="7901889" y="1355945"/>
                </a:lnTo>
                <a:lnTo>
                  <a:pt x="7901889" y="1355945"/>
                </a:lnTo>
                <a:lnTo>
                  <a:pt x="7901889" y="1355945"/>
                </a:lnTo>
                <a:cubicBezTo>
                  <a:pt x="7889110" y="1355945"/>
                  <a:pt x="7901889" y="1343165"/>
                  <a:pt x="7914669" y="1343165"/>
                </a:cubicBezTo>
                <a:cubicBezTo>
                  <a:pt x="7914669" y="1355945"/>
                  <a:pt x="7889536" y="1343165"/>
                  <a:pt x="7901889" y="1355945"/>
                </a:cubicBezTo>
                <a:lnTo>
                  <a:pt x="7901889" y="1355945"/>
                </a:lnTo>
                <a:cubicBezTo>
                  <a:pt x="7927023" y="1368725"/>
                  <a:pt x="7927023" y="1368725"/>
                  <a:pt x="7927023" y="1368725"/>
                </a:cubicBezTo>
                <a:lnTo>
                  <a:pt x="7889110" y="1381505"/>
                </a:lnTo>
                <a:lnTo>
                  <a:pt x="7889110" y="1381505"/>
                </a:lnTo>
                <a:lnTo>
                  <a:pt x="7889110" y="1381505"/>
                </a:lnTo>
                <a:close/>
                <a:moveTo>
                  <a:pt x="8078678" y="2476314"/>
                </a:moveTo>
                <a:cubicBezTo>
                  <a:pt x="8091458" y="2463534"/>
                  <a:pt x="8091458" y="2463534"/>
                  <a:pt x="8091458" y="2463534"/>
                </a:cubicBezTo>
                <a:cubicBezTo>
                  <a:pt x="8104237" y="2463534"/>
                  <a:pt x="8116591" y="2463534"/>
                  <a:pt x="8116591" y="2476314"/>
                </a:cubicBezTo>
                <a:cubicBezTo>
                  <a:pt x="8104237" y="2476314"/>
                  <a:pt x="8091458" y="2476314"/>
                  <a:pt x="8078678" y="2476314"/>
                </a:cubicBezTo>
                <a:lnTo>
                  <a:pt x="8078678" y="2476314"/>
                </a:lnTo>
                <a:close/>
                <a:moveTo>
                  <a:pt x="8597115" y="1683536"/>
                </a:moveTo>
                <a:lnTo>
                  <a:pt x="8597115" y="1683536"/>
                </a:lnTo>
                <a:cubicBezTo>
                  <a:pt x="8609895" y="1670756"/>
                  <a:pt x="8609895" y="1670756"/>
                  <a:pt x="8609895" y="1670756"/>
                </a:cubicBezTo>
                <a:cubicBezTo>
                  <a:pt x="8597115" y="1683536"/>
                  <a:pt x="8597115" y="1683536"/>
                  <a:pt x="8597115" y="1683536"/>
                </a:cubicBezTo>
                <a:lnTo>
                  <a:pt x="8597115" y="1683536"/>
                </a:lnTo>
                <a:close/>
                <a:moveTo>
                  <a:pt x="8825022" y="1620914"/>
                </a:moveTo>
                <a:cubicBezTo>
                  <a:pt x="8837802" y="1608135"/>
                  <a:pt x="8837802" y="1608135"/>
                  <a:pt x="8837802" y="1608135"/>
                </a:cubicBezTo>
                <a:cubicBezTo>
                  <a:pt x="8850582" y="1608135"/>
                  <a:pt x="8850582" y="1608135"/>
                  <a:pt x="8862936" y="1620914"/>
                </a:cubicBezTo>
                <a:cubicBezTo>
                  <a:pt x="8850156" y="1620914"/>
                  <a:pt x="8837376" y="1620914"/>
                  <a:pt x="8825022" y="1620914"/>
                </a:cubicBezTo>
                <a:lnTo>
                  <a:pt x="8825022" y="1620914"/>
                </a:lnTo>
                <a:close/>
                <a:moveTo>
                  <a:pt x="8888069" y="1595355"/>
                </a:moveTo>
                <a:cubicBezTo>
                  <a:pt x="8875290" y="1582575"/>
                  <a:pt x="8875290" y="1582575"/>
                  <a:pt x="8875290" y="1582575"/>
                </a:cubicBezTo>
                <a:cubicBezTo>
                  <a:pt x="8888069" y="1595355"/>
                  <a:pt x="8900424" y="1582575"/>
                  <a:pt x="8900424" y="1582575"/>
                </a:cubicBezTo>
                <a:cubicBezTo>
                  <a:pt x="8900849" y="1595355"/>
                  <a:pt x="8900849" y="1595355"/>
                  <a:pt x="8888069" y="1595355"/>
                </a:cubicBezTo>
                <a:lnTo>
                  <a:pt x="8888069" y="1595355"/>
                </a:lnTo>
                <a:close/>
                <a:moveTo>
                  <a:pt x="8938764" y="1570221"/>
                </a:moveTo>
                <a:cubicBezTo>
                  <a:pt x="8925984" y="1570221"/>
                  <a:pt x="8913629" y="1583001"/>
                  <a:pt x="8900849" y="1570221"/>
                </a:cubicBezTo>
                <a:cubicBezTo>
                  <a:pt x="8913629" y="1570221"/>
                  <a:pt x="8913629" y="1570221"/>
                  <a:pt x="8913629" y="1570221"/>
                </a:cubicBezTo>
                <a:cubicBezTo>
                  <a:pt x="8888496" y="1557441"/>
                  <a:pt x="8875716" y="1583001"/>
                  <a:pt x="8862936" y="1583001"/>
                </a:cubicBezTo>
                <a:cubicBezTo>
                  <a:pt x="8837802" y="1595781"/>
                  <a:pt x="8837802" y="1595781"/>
                  <a:pt x="8837802" y="1595781"/>
                </a:cubicBezTo>
                <a:cubicBezTo>
                  <a:pt x="8862936" y="1583001"/>
                  <a:pt x="8825022" y="1583001"/>
                  <a:pt x="8837802" y="1583001"/>
                </a:cubicBezTo>
                <a:cubicBezTo>
                  <a:pt x="8850582" y="1583001"/>
                  <a:pt x="8850582" y="1583001"/>
                  <a:pt x="8850582" y="1583001"/>
                </a:cubicBezTo>
                <a:cubicBezTo>
                  <a:pt x="8888496" y="1557867"/>
                  <a:pt x="8812668" y="1519953"/>
                  <a:pt x="8888496" y="1507599"/>
                </a:cubicBezTo>
                <a:cubicBezTo>
                  <a:pt x="8901276" y="1494820"/>
                  <a:pt x="8926409" y="1507599"/>
                  <a:pt x="8926409" y="1494820"/>
                </a:cubicBezTo>
                <a:cubicBezTo>
                  <a:pt x="8939189" y="1494820"/>
                  <a:pt x="8939189" y="1507599"/>
                  <a:pt x="8939189" y="1507599"/>
                </a:cubicBezTo>
                <a:cubicBezTo>
                  <a:pt x="8926409" y="1520379"/>
                  <a:pt x="8926409" y="1545513"/>
                  <a:pt x="8914056" y="1557867"/>
                </a:cubicBezTo>
                <a:lnTo>
                  <a:pt x="8938764" y="1570221"/>
                </a:lnTo>
                <a:lnTo>
                  <a:pt x="8938764" y="1570221"/>
                </a:lnTo>
                <a:lnTo>
                  <a:pt x="8938764" y="1570221"/>
                </a:lnTo>
                <a:close/>
                <a:moveTo>
                  <a:pt x="9027370" y="1431772"/>
                </a:moveTo>
                <a:cubicBezTo>
                  <a:pt x="9014590" y="1431772"/>
                  <a:pt x="9014590" y="1431772"/>
                  <a:pt x="9014590" y="1431772"/>
                </a:cubicBezTo>
                <a:cubicBezTo>
                  <a:pt x="9014590" y="1431772"/>
                  <a:pt x="9027370" y="1419418"/>
                  <a:pt x="9027370" y="1431772"/>
                </a:cubicBezTo>
                <a:lnTo>
                  <a:pt x="9027370" y="1431772"/>
                </a:lnTo>
                <a:close/>
                <a:moveTo>
                  <a:pt x="9115552" y="714395"/>
                </a:moveTo>
                <a:lnTo>
                  <a:pt x="9115552" y="714395"/>
                </a:lnTo>
                <a:cubicBezTo>
                  <a:pt x="9102772" y="714395"/>
                  <a:pt x="9102772" y="714395"/>
                  <a:pt x="9102772" y="714395"/>
                </a:cubicBezTo>
                <a:cubicBezTo>
                  <a:pt x="9115552" y="727175"/>
                  <a:pt x="9115552" y="727175"/>
                  <a:pt x="9115552" y="727175"/>
                </a:cubicBezTo>
                <a:cubicBezTo>
                  <a:pt x="9090417" y="739955"/>
                  <a:pt x="9077638" y="727175"/>
                  <a:pt x="9052504" y="727175"/>
                </a:cubicBezTo>
                <a:cubicBezTo>
                  <a:pt x="9039724" y="702041"/>
                  <a:pt x="9014590" y="727175"/>
                  <a:pt x="9001810" y="702041"/>
                </a:cubicBezTo>
                <a:cubicBezTo>
                  <a:pt x="8989030" y="702041"/>
                  <a:pt x="8989030" y="702041"/>
                  <a:pt x="8989030" y="714821"/>
                </a:cubicBezTo>
                <a:lnTo>
                  <a:pt x="8989030" y="714821"/>
                </a:lnTo>
                <a:cubicBezTo>
                  <a:pt x="8963897" y="727601"/>
                  <a:pt x="8925984" y="714821"/>
                  <a:pt x="8888069" y="727601"/>
                </a:cubicBezTo>
                <a:cubicBezTo>
                  <a:pt x="8875290" y="714821"/>
                  <a:pt x="8875290" y="714821"/>
                  <a:pt x="8875290" y="714821"/>
                </a:cubicBezTo>
                <a:cubicBezTo>
                  <a:pt x="8913204" y="714821"/>
                  <a:pt x="8862510" y="676907"/>
                  <a:pt x="8900424" y="689687"/>
                </a:cubicBezTo>
                <a:cubicBezTo>
                  <a:pt x="8900424" y="676907"/>
                  <a:pt x="8900424" y="676907"/>
                  <a:pt x="8913204" y="676907"/>
                </a:cubicBezTo>
                <a:cubicBezTo>
                  <a:pt x="8938337" y="689687"/>
                  <a:pt x="9001810" y="676907"/>
                  <a:pt x="9026945" y="664128"/>
                </a:cubicBezTo>
                <a:cubicBezTo>
                  <a:pt x="9052078" y="676907"/>
                  <a:pt x="9077638" y="651348"/>
                  <a:pt x="9089992" y="676907"/>
                </a:cubicBezTo>
                <a:cubicBezTo>
                  <a:pt x="9102772" y="651774"/>
                  <a:pt x="9127905" y="664128"/>
                  <a:pt x="9153039" y="676907"/>
                </a:cubicBezTo>
                <a:cubicBezTo>
                  <a:pt x="9153039" y="689687"/>
                  <a:pt x="9153039" y="689687"/>
                  <a:pt x="9153039" y="689687"/>
                </a:cubicBezTo>
                <a:cubicBezTo>
                  <a:pt x="9141112" y="702041"/>
                  <a:pt x="9153465" y="714395"/>
                  <a:pt x="9115552" y="714395"/>
                </a:cubicBezTo>
                <a:lnTo>
                  <a:pt x="9115552" y="714395"/>
                </a:lnTo>
                <a:close/>
                <a:moveTo>
                  <a:pt x="8925984" y="475411"/>
                </a:moveTo>
                <a:lnTo>
                  <a:pt x="8925984" y="475411"/>
                </a:lnTo>
                <a:cubicBezTo>
                  <a:pt x="8938764" y="475411"/>
                  <a:pt x="8951117" y="475411"/>
                  <a:pt x="8951117" y="462632"/>
                </a:cubicBezTo>
                <a:cubicBezTo>
                  <a:pt x="8951117" y="475411"/>
                  <a:pt x="8951117" y="475411"/>
                  <a:pt x="8951117" y="475411"/>
                </a:cubicBezTo>
                <a:cubicBezTo>
                  <a:pt x="8951117" y="475411"/>
                  <a:pt x="8938764" y="488191"/>
                  <a:pt x="8925984" y="475411"/>
                </a:cubicBezTo>
                <a:lnTo>
                  <a:pt x="8925984" y="475411"/>
                </a:lnTo>
                <a:close/>
                <a:moveTo>
                  <a:pt x="8963897" y="475411"/>
                </a:moveTo>
                <a:cubicBezTo>
                  <a:pt x="8976677" y="475411"/>
                  <a:pt x="8976677" y="475411"/>
                  <a:pt x="8989030" y="475411"/>
                </a:cubicBezTo>
                <a:cubicBezTo>
                  <a:pt x="8989030" y="500545"/>
                  <a:pt x="9014165" y="475411"/>
                  <a:pt x="9014165" y="475411"/>
                </a:cubicBezTo>
                <a:cubicBezTo>
                  <a:pt x="9014165" y="488191"/>
                  <a:pt x="9014165" y="488191"/>
                  <a:pt x="9014165" y="488191"/>
                </a:cubicBezTo>
                <a:cubicBezTo>
                  <a:pt x="9014165" y="488191"/>
                  <a:pt x="9001385" y="488191"/>
                  <a:pt x="8989030" y="488191"/>
                </a:cubicBezTo>
                <a:cubicBezTo>
                  <a:pt x="8989030" y="500545"/>
                  <a:pt x="8976677" y="488191"/>
                  <a:pt x="8963897" y="475411"/>
                </a:cubicBezTo>
                <a:lnTo>
                  <a:pt x="8963897" y="475411"/>
                </a:lnTo>
                <a:close/>
                <a:moveTo>
                  <a:pt x="9305545" y="1431772"/>
                </a:moveTo>
                <a:cubicBezTo>
                  <a:pt x="9280412" y="1418992"/>
                  <a:pt x="9267632" y="1431772"/>
                  <a:pt x="9242498" y="1418992"/>
                </a:cubicBezTo>
                <a:cubicBezTo>
                  <a:pt x="9267632" y="1418992"/>
                  <a:pt x="9267632" y="1418992"/>
                  <a:pt x="9267632" y="1418992"/>
                </a:cubicBezTo>
                <a:cubicBezTo>
                  <a:pt x="9254852" y="1406212"/>
                  <a:pt x="9305545" y="1393859"/>
                  <a:pt x="9254852" y="1393859"/>
                </a:cubicBezTo>
                <a:cubicBezTo>
                  <a:pt x="9254852" y="1381079"/>
                  <a:pt x="9279986" y="1368725"/>
                  <a:pt x="9254852" y="1368725"/>
                </a:cubicBezTo>
                <a:lnTo>
                  <a:pt x="9254852" y="1368725"/>
                </a:lnTo>
                <a:lnTo>
                  <a:pt x="9254852" y="1368725"/>
                </a:lnTo>
                <a:lnTo>
                  <a:pt x="9267632" y="1355945"/>
                </a:lnTo>
                <a:cubicBezTo>
                  <a:pt x="9242498" y="1343165"/>
                  <a:pt x="9267632" y="1343165"/>
                  <a:pt x="9280412" y="1318031"/>
                </a:cubicBezTo>
                <a:cubicBezTo>
                  <a:pt x="9267632" y="1318031"/>
                  <a:pt x="9267632" y="1318031"/>
                  <a:pt x="9267632" y="1318031"/>
                </a:cubicBezTo>
                <a:cubicBezTo>
                  <a:pt x="9280412" y="1292898"/>
                  <a:pt x="9292766" y="1318031"/>
                  <a:pt x="9318325" y="1305251"/>
                </a:cubicBezTo>
                <a:cubicBezTo>
                  <a:pt x="9305545" y="1330385"/>
                  <a:pt x="9318325" y="1355519"/>
                  <a:pt x="9331105" y="1368299"/>
                </a:cubicBezTo>
                <a:cubicBezTo>
                  <a:pt x="9331105" y="1355519"/>
                  <a:pt x="9331105" y="1368299"/>
                  <a:pt x="9318325" y="1368299"/>
                </a:cubicBezTo>
                <a:cubicBezTo>
                  <a:pt x="9318325" y="1381079"/>
                  <a:pt x="9343460" y="1381079"/>
                  <a:pt x="9356240" y="1393432"/>
                </a:cubicBezTo>
                <a:cubicBezTo>
                  <a:pt x="9369019" y="1393432"/>
                  <a:pt x="9369019" y="1380653"/>
                  <a:pt x="9381373" y="1380653"/>
                </a:cubicBezTo>
                <a:lnTo>
                  <a:pt x="9381373" y="1393432"/>
                </a:lnTo>
                <a:cubicBezTo>
                  <a:pt x="9381373" y="1393432"/>
                  <a:pt x="9381373" y="1393432"/>
                  <a:pt x="9394153" y="1393432"/>
                </a:cubicBezTo>
                <a:cubicBezTo>
                  <a:pt x="9368593" y="1419418"/>
                  <a:pt x="9330680" y="1419418"/>
                  <a:pt x="9305545" y="1431772"/>
                </a:cubicBezTo>
                <a:lnTo>
                  <a:pt x="9305545" y="1431772"/>
                </a:lnTo>
                <a:close/>
                <a:moveTo>
                  <a:pt x="9355813" y="1016426"/>
                </a:moveTo>
                <a:cubicBezTo>
                  <a:pt x="9368593" y="1016426"/>
                  <a:pt x="9380946" y="1003646"/>
                  <a:pt x="9380946" y="1016426"/>
                </a:cubicBezTo>
                <a:cubicBezTo>
                  <a:pt x="9380946" y="1029206"/>
                  <a:pt x="9368167" y="1029206"/>
                  <a:pt x="9368167" y="1029206"/>
                </a:cubicBezTo>
                <a:cubicBezTo>
                  <a:pt x="9355813" y="1029206"/>
                  <a:pt x="9343460" y="1029206"/>
                  <a:pt x="9355813" y="1016426"/>
                </a:cubicBezTo>
                <a:lnTo>
                  <a:pt x="9355813" y="1016426"/>
                </a:lnTo>
                <a:close/>
                <a:moveTo>
                  <a:pt x="9482334" y="538459"/>
                </a:moveTo>
                <a:cubicBezTo>
                  <a:pt x="9495114" y="525679"/>
                  <a:pt x="9482334" y="513325"/>
                  <a:pt x="9469554" y="513325"/>
                </a:cubicBezTo>
                <a:cubicBezTo>
                  <a:pt x="9444420" y="513325"/>
                  <a:pt x="9418861" y="526105"/>
                  <a:pt x="9406506" y="513325"/>
                </a:cubicBezTo>
                <a:cubicBezTo>
                  <a:pt x="9406506" y="488191"/>
                  <a:pt x="9368593" y="500545"/>
                  <a:pt x="9355813" y="488191"/>
                </a:cubicBezTo>
                <a:cubicBezTo>
                  <a:pt x="9343033" y="488191"/>
                  <a:pt x="9343033" y="500971"/>
                  <a:pt x="9330680" y="500971"/>
                </a:cubicBezTo>
                <a:cubicBezTo>
                  <a:pt x="9317900" y="488191"/>
                  <a:pt x="9343460" y="488191"/>
                  <a:pt x="9330680" y="475837"/>
                </a:cubicBezTo>
                <a:cubicBezTo>
                  <a:pt x="9317900" y="475837"/>
                  <a:pt x="9330680" y="488617"/>
                  <a:pt x="9317900" y="488617"/>
                </a:cubicBezTo>
                <a:cubicBezTo>
                  <a:pt x="9292766" y="463484"/>
                  <a:pt x="9242072" y="475837"/>
                  <a:pt x="9204158" y="475837"/>
                </a:cubicBezTo>
                <a:cubicBezTo>
                  <a:pt x="9204158" y="463058"/>
                  <a:pt x="9204158" y="463058"/>
                  <a:pt x="9204158" y="463058"/>
                </a:cubicBezTo>
                <a:cubicBezTo>
                  <a:pt x="9191378" y="463058"/>
                  <a:pt x="9179025" y="475837"/>
                  <a:pt x="9179025" y="475837"/>
                </a:cubicBezTo>
                <a:cubicBezTo>
                  <a:pt x="9141112" y="475837"/>
                  <a:pt x="9103197" y="488617"/>
                  <a:pt x="9065284" y="475837"/>
                </a:cubicBezTo>
                <a:cubicBezTo>
                  <a:pt x="9065284" y="475837"/>
                  <a:pt x="9052504" y="475837"/>
                  <a:pt x="9040150" y="475837"/>
                </a:cubicBezTo>
                <a:lnTo>
                  <a:pt x="9040150" y="475837"/>
                </a:lnTo>
                <a:cubicBezTo>
                  <a:pt x="9078064" y="463058"/>
                  <a:pt x="9040150" y="450704"/>
                  <a:pt x="9078064" y="437924"/>
                </a:cubicBezTo>
                <a:cubicBezTo>
                  <a:pt x="9065284" y="425144"/>
                  <a:pt x="9002237" y="425144"/>
                  <a:pt x="9027370" y="400010"/>
                </a:cubicBezTo>
                <a:cubicBezTo>
                  <a:pt x="9014590" y="412790"/>
                  <a:pt x="8989457" y="374876"/>
                  <a:pt x="8976677" y="400010"/>
                </a:cubicBezTo>
                <a:cubicBezTo>
                  <a:pt x="8976677" y="412790"/>
                  <a:pt x="8938764" y="412790"/>
                  <a:pt x="8925984" y="412790"/>
                </a:cubicBezTo>
                <a:cubicBezTo>
                  <a:pt x="8913204" y="412790"/>
                  <a:pt x="8913204" y="412790"/>
                  <a:pt x="8913204" y="425570"/>
                </a:cubicBezTo>
                <a:cubicBezTo>
                  <a:pt x="8925984" y="425570"/>
                  <a:pt x="8925984" y="438350"/>
                  <a:pt x="8925984" y="450704"/>
                </a:cubicBezTo>
                <a:cubicBezTo>
                  <a:pt x="8888069" y="450704"/>
                  <a:pt x="8888069" y="412790"/>
                  <a:pt x="8850156" y="425570"/>
                </a:cubicBezTo>
                <a:cubicBezTo>
                  <a:pt x="8850156" y="438350"/>
                  <a:pt x="8837376" y="450704"/>
                  <a:pt x="8825022" y="450704"/>
                </a:cubicBezTo>
                <a:cubicBezTo>
                  <a:pt x="8812242" y="463484"/>
                  <a:pt x="8812242" y="450704"/>
                  <a:pt x="8812242" y="450704"/>
                </a:cubicBezTo>
                <a:cubicBezTo>
                  <a:pt x="8799462" y="425570"/>
                  <a:pt x="8787109" y="437924"/>
                  <a:pt x="8774329" y="437924"/>
                </a:cubicBezTo>
                <a:cubicBezTo>
                  <a:pt x="8774329" y="450704"/>
                  <a:pt x="8774329" y="450704"/>
                  <a:pt x="8787109" y="450704"/>
                </a:cubicBezTo>
                <a:lnTo>
                  <a:pt x="8787109" y="450704"/>
                </a:lnTo>
                <a:cubicBezTo>
                  <a:pt x="8774329" y="450704"/>
                  <a:pt x="8774329" y="463484"/>
                  <a:pt x="8749195" y="463484"/>
                </a:cubicBezTo>
                <a:cubicBezTo>
                  <a:pt x="8724061" y="438350"/>
                  <a:pt x="8724061" y="438350"/>
                  <a:pt x="8724061" y="438350"/>
                </a:cubicBezTo>
                <a:cubicBezTo>
                  <a:pt x="8711281" y="451130"/>
                  <a:pt x="8711281" y="451130"/>
                  <a:pt x="8711281" y="451130"/>
                </a:cubicBezTo>
                <a:cubicBezTo>
                  <a:pt x="8736416" y="451130"/>
                  <a:pt x="8736416" y="476263"/>
                  <a:pt x="8749195" y="476263"/>
                </a:cubicBezTo>
                <a:cubicBezTo>
                  <a:pt x="8774329" y="476263"/>
                  <a:pt x="8774329" y="476263"/>
                  <a:pt x="8774329" y="476263"/>
                </a:cubicBezTo>
                <a:cubicBezTo>
                  <a:pt x="8787109" y="489043"/>
                  <a:pt x="8749195" y="489043"/>
                  <a:pt x="8774329" y="501397"/>
                </a:cubicBezTo>
                <a:cubicBezTo>
                  <a:pt x="8749195" y="501397"/>
                  <a:pt x="8736416" y="526531"/>
                  <a:pt x="8723636" y="514177"/>
                </a:cubicBezTo>
                <a:cubicBezTo>
                  <a:pt x="8723636" y="501397"/>
                  <a:pt x="8723636" y="501397"/>
                  <a:pt x="8723636" y="501397"/>
                </a:cubicBezTo>
                <a:cubicBezTo>
                  <a:pt x="8723636" y="501397"/>
                  <a:pt x="8710855" y="488617"/>
                  <a:pt x="8698501" y="488617"/>
                </a:cubicBezTo>
                <a:cubicBezTo>
                  <a:pt x="8698501" y="513751"/>
                  <a:pt x="8635454" y="475837"/>
                  <a:pt x="8647808" y="526531"/>
                </a:cubicBezTo>
                <a:cubicBezTo>
                  <a:pt x="8622674" y="526531"/>
                  <a:pt x="8622674" y="526531"/>
                  <a:pt x="8622674" y="526531"/>
                </a:cubicBezTo>
                <a:lnTo>
                  <a:pt x="8622674" y="539311"/>
                </a:lnTo>
                <a:cubicBezTo>
                  <a:pt x="8622674" y="526531"/>
                  <a:pt x="8609895" y="526531"/>
                  <a:pt x="8597541" y="514177"/>
                </a:cubicBezTo>
                <a:cubicBezTo>
                  <a:pt x="8610320" y="514177"/>
                  <a:pt x="8622674" y="514177"/>
                  <a:pt x="8635454" y="501397"/>
                </a:cubicBezTo>
                <a:cubicBezTo>
                  <a:pt x="8622674" y="488617"/>
                  <a:pt x="8584761" y="501397"/>
                  <a:pt x="8572407" y="488617"/>
                </a:cubicBezTo>
                <a:cubicBezTo>
                  <a:pt x="8547273" y="501397"/>
                  <a:pt x="8585187" y="513751"/>
                  <a:pt x="8559627" y="526531"/>
                </a:cubicBezTo>
                <a:cubicBezTo>
                  <a:pt x="8559627" y="539311"/>
                  <a:pt x="8597541" y="526531"/>
                  <a:pt x="8572407" y="539311"/>
                </a:cubicBezTo>
                <a:lnTo>
                  <a:pt x="8572407" y="539311"/>
                </a:lnTo>
                <a:cubicBezTo>
                  <a:pt x="8572407" y="539311"/>
                  <a:pt x="8547273" y="539311"/>
                  <a:pt x="8547273" y="552091"/>
                </a:cubicBezTo>
                <a:cubicBezTo>
                  <a:pt x="8547273" y="564871"/>
                  <a:pt x="8547273" y="564871"/>
                  <a:pt x="8547273" y="564871"/>
                </a:cubicBezTo>
                <a:cubicBezTo>
                  <a:pt x="8534493" y="564871"/>
                  <a:pt x="8534493" y="552091"/>
                  <a:pt x="8522140" y="564871"/>
                </a:cubicBezTo>
                <a:cubicBezTo>
                  <a:pt x="8497006" y="564871"/>
                  <a:pt x="8534919" y="552091"/>
                  <a:pt x="8522140" y="539737"/>
                </a:cubicBezTo>
                <a:cubicBezTo>
                  <a:pt x="8509360" y="539737"/>
                  <a:pt x="8497006" y="539737"/>
                  <a:pt x="8484226" y="552517"/>
                </a:cubicBezTo>
                <a:cubicBezTo>
                  <a:pt x="8484226" y="552517"/>
                  <a:pt x="8484226" y="552517"/>
                  <a:pt x="8484226" y="565297"/>
                </a:cubicBezTo>
                <a:cubicBezTo>
                  <a:pt x="8497006" y="552517"/>
                  <a:pt x="8497006" y="565297"/>
                  <a:pt x="8497006" y="565297"/>
                </a:cubicBezTo>
                <a:cubicBezTo>
                  <a:pt x="8459092" y="578076"/>
                  <a:pt x="8459092" y="578076"/>
                  <a:pt x="8459092" y="578076"/>
                </a:cubicBezTo>
                <a:lnTo>
                  <a:pt x="8459092" y="578076"/>
                </a:lnTo>
                <a:cubicBezTo>
                  <a:pt x="8446312" y="565297"/>
                  <a:pt x="8446312" y="565297"/>
                  <a:pt x="8446312" y="565297"/>
                </a:cubicBezTo>
                <a:cubicBezTo>
                  <a:pt x="8484226" y="565297"/>
                  <a:pt x="8484226" y="565297"/>
                  <a:pt x="8484226" y="565297"/>
                </a:cubicBezTo>
                <a:cubicBezTo>
                  <a:pt x="8471446" y="552517"/>
                  <a:pt x="8433532" y="565297"/>
                  <a:pt x="8421178" y="552517"/>
                </a:cubicBezTo>
                <a:lnTo>
                  <a:pt x="8421178" y="539737"/>
                </a:lnTo>
                <a:cubicBezTo>
                  <a:pt x="8396044" y="539737"/>
                  <a:pt x="8396044" y="564871"/>
                  <a:pt x="8396044" y="577650"/>
                </a:cubicBezTo>
                <a:lnTo>
                  <a:pt x="8396044" y="577650"/>
                </a:lnTo>
                <a:cubicBezTo>
                  <a:pt x="8370911" y="564871"/>
                  <a:pt x="8358131" y="577650"/>
                  <a:pt x="8345351" y="590430"/>
                </a:cubicBezTo>
                <a:cubicBezTo>
                  <a:pt x="8320218" y="628344"/>
                  <a:pt x="8231610" y="603210"/>
                  <a:pt x="8256744" y="653478"/>
                </a:cubicBezTo>
                <a:cubicBezTo>
                  <a:pt x="8218830" y="653478"/>
                  <a:pt x="8231610" y="666258"/>
                  <a:pt x="8193697" y="678611"/>
                </a:cubicBezTo>
                <a:cubicBezTo>
                  <a:pt x="8168563" y="678611"/>
                  <a:pt x="8180917" y="703745"/>
                  <a:pt x="8155783" y="703745"/>
                </a:cubicBezTo>
                <a:cubicBezTo>
                  <a:pt x="8155783" y="690965"/>
                  <a:pt x="8155783" y="690965"/>
                  <a:pt x="8143003" y="690965"/>
                </a:cubicBezTo>
                <a:cubicBezTo>
                  <a:pt x="8143003" y="703745"/>
                  <a:pt x="8105090" y="716099"/>
                  <a:pt x="8105090" y="741233"/>
                </a:cubicBezTo>
                <a:cubicBezTo>
                  <a:pt x="8067176" y="741233"/>
                  <a:pt x="8054396" y="779146"/>
                  <a:pt x="8004128" y="791500"/>
                </a:cubicBezTo>
                <a:cubicBezTo>
                  <a:pt x="7991349" y="816634"/>
                  <a:pt x="7978995" y="816634"/>
                  <a:pt x="7953435" y="841768"/>
                </a:cubicBezTo>
                <a:cubicBezTo>
                  <a:pt x="7966215" y="841768"/>
                  <a:pt x="7966215" y="841768"/>
                  <a:pt x="7966215" y="841768"/>
                </a:cubicBezTo>
                <a:cubicBezTo>
                  <a:pt x="7966215" y="854548"/>
                  <a:pt x="7941081" y="841768"/>
                  <a:pt x="7941081" y="866902"/>
                </a:cubicBezTo>
                <a:cubicBezTo>
                  <a:pt x="7953861" y="879681"/>
                  <a:pt x="7928301" y="879681"/>
                  <a:pt x="7915948" y="879681"/>
                </a:cubicBezTo>
                <a:cubicBezTo>
                  <a:pt x="7903594" y="879681"/>
                  <a:pt x="7903168" y="879681"/>
                  <a:pt x="7890814" y="879681"/>
                </a:cubicBezTo>
                <a:cubicBezTo>
                  <a:pt x="7890814" y="892461"/>
                  <a:pt x="7903594" y="892461"/>
                  <a:pt x="7903594" y="904815"/>
                </a:cubicBezTo>
                <a:cubicBezTo>
                  <a:pt x="7878460" y="904815"/>
                  <a:pt x="7865680" y="917595"/>
                  <a:pt x="7852900" y="929949"/>
                </a:cubicBezTo>
                <a:cubicBezTo>
                  <a:pt x="7865680" y="942729"/>
                  <a:pt x="7865680" y="942729"/>
                  <a:pt x="7865680" y="942729"/>
                </a:cubicBezTo>
                <a:cubicBezTo>
                  <a:pt x="7840546" y="955509"/>
                  <a:pt x="7827767" y="967863"/>
                  <a:pt x="7814987" y="980642"/>
                </a:cubicBezTo>
                <a:cubicBezTo>
                  <a:pt x="7827767" y="993422"/>
                  <a:pt x="7827767" y="993422"/>
                  <a:pt x="7827767" y="993422"/>
                </a:cubicBezTo>
                <a:cubicBezTo>
                  <a:pt x="7802633" y="1018556"/>
                  <a:pt x="7777073" y="993422"/>
                  <a:pt x="7789853" y="1018556"/>
                </a:cubicBezTo>
                <a:cubicBezTo>
                  <a:pt x="7777073" y="1031336"/>
                  <a:pt x="7777073" y="1056470"/>
                  <a:pt x="7751939" y="1068824"/>
                </a:cubicBezTo>
                <a:cubicBezTo>
                  <a:pt x="7751939" y="1068824"/>
                  <a:pt x="7764719" y="1068824"/>
                  <a:pt x="7777073" y="1068824"/>
                </a:cubicBezTo>
                <a:cubicBezTo>
                  <a:pt x="7739159" y="1068824"/>
                  <a:pt x="7739159" y="1093957"/>
                  <a:pt x="7714025" y="1119091"/>
                </a:cubicBezTo>
                <a:cubicBezTo>
                  <a:pt x="7714025" y="1144225"/>
                  <a:pt x="7688892" y="1157005"/>
                  <a:pt x="7676112" y="1182139"/>
                </a:cubicBezTo>
                <a:cubicBezTo>
                  <a:pt x="7650978" y="1207272"/>
                  <a:pt x="7638198" y="1207272"/>
                  <a:pt x="7638198" y="1232406"/>
                </a:cubicBezTo>
                <a:cubicBezTo>
                  <a:pt x="7613065" y="1232406"/>
                  <a:pt x="7613065" y="1232406"/>
                  <a:pt x="7613065" y="1232406"/>
                </a:cubicBezTo>
                <a:cubicBezTo>
                  <a:pt x="7613065" y="1257540"/>
                  <a:pt x="7575151" y="1270320"/>
                  <a:pt x="7575151" y="1295453"/>
                </a:cubicBezTo>
                <a:cubicBezTo>
                  <a:pt x="7562371" y="1295453"/>
                  <a:pt x="7562371" y="1333367"/>
                  <a:pt x="7537237" y="1320587"/>
                </a:cubicBezTo>
                <a:cubicBezTo>
                  <a:pt x="7512103" y="1320587"/>
                  <a:pt x="7474190" y="1307807"/>
                  <a:pt x="7461410" y="1282674"/>
                </a:cubicBezTo>
                <a:cubicBezTo>
                  <a:pt x="7461410" y="1269894"/>
                  <a:pt x="7474190" y="1269894"/>
                  <a:pt x="7461410" y="1257540"/>
                </a:cubicBezTo>
                <a:cubicBezTo>
                  <a:pt x="7474190" y="1257540"/>
                  <a:pt x="7486544" y="1232406"/>
                  <a:pt x="7461410" y="1232406"/>
                </a:cubicBezTo>
                <a:cubicBezTo>
                  <a:pt x="7512103" y="1219626"/>
                  <a:pt x="7512103" y="1194492"/>
                  <a:pt x="7512103" y="1169359"/>
                </a:cubicBezTo>
                <a:cubicBezTo>
                  <a:pt x="7486970" y="1144225"/>
                  <a:pt x="7486970" y="1144225"/>
                  <a:pt x="7486970" y="1144225"/>
                </a:cubicBezTo>
                <a:cubicBezTo>
                  <a:pt x="7512103" y="1144225"/>
                  <a:pt x="7512103" y="1144225"/>
                  <a:pt x="7512103" y="1144225"/>
                </a:cubicBezTo>
                <a:cubicBezTo>
                  <a:pt x="7512103" y="1131445"/>
                  <a:pt x="7474190" y="1131445"/>
                  <a:pt x="7512103" y="1119091"/>
                </a:cubicBezTo>
                <a:cubicBezTo>
                  <a:pt x="7512103" y="1106311"/>
                  <a:pt x="7499323" y="1106311"/>
                  <a:pt x="7512103" y="1106311"/>
                </a:cubicBezTo>
                <a:cubicBezTo>
                  <a:pt x="7562797" y="1093531"/>
                  <a:pt x="7562797" y="1068398"/>
                  <a:pt x="7562797" y="1043264"/>
                </a:cubicBezTo>
                <a:cubicBezTo>
                  <a:pt x="7587931" y="1043264"/>
                  <a:pt x="7587931" y="1005350"/>
                  <a:pt x="7613490" y="992996"/>
                </a:cubicBezTo>
                <a:cubicBezTo>
                  <a:pt x="7676538" y="980217"/>
                  <a:pt x="7588357" y="942729"/>
                  <a:pt x="7651404" y="942729"/>
                </a:cubicBezTo>
                <a:lnTo>
                  <a:pt x="7651404" y="942729"/>
                </a:lnTo>
                <a:cubicBezTo>
                  <a:pt x="7651404" y="929949"/>
                  <a:pt x="7638624" y="942729"/>
                  <a:pt x="7638624" y="942729"/>
                </a:cubicBezTo>
                <a:cubicBezTo>
                  <a:pt x="7625844" y="929949"/>
                  <a:pt x="7638624" y="917595"/>
                  <a:pt x="7651404" y="917595"/>
                </a:cubicBezTo>
                <a:cubicBezTo>
                  <a:pt x="7664184" y="917595"/>
                  <a:pt x="7676538" y="892461"/>
                  <a:pt x="7714451" y="904815"/>
                </a:cubicBezTo>
                <a:cubicBezTo>
                  <a:pt x="7714451" y="892035"/>
                  <a:pt x="7727231" y="892035"/>
                  <a:pt x="7714451" y="892035"/>
                </a:cubicBezTo>
                <a:cubicBezTo>
                  <a:pt x="7701671" y="892035"/>
                  <a:pt x="7701671" y="892035"/>
                  <a:pt x="7701671" y="892035"/>
                </a:cubicBezTo>
                <a:cubicBezTo>
                  <a:pt x="7714451" y="866902"/>
                  <a:pt x="7701671" y="866902"/>
                  <a:pt x="7714451" y="854122"/>
                </a:cubicBezTo>
                <a:cubicBezTo>
                  <a:pt x="7739585" y="854122"/>
                  <a:pt x="7739585" y="854122"/>
                  <a:pt x="7739585" y="854122"/>
                </a:cubicBezTo>
                <a:cubicBezTo>
                  <a:pt x="7764719" y="841342"/>
                  <a:pt x="7701671" y="828988"/>
                  <a:pt x="7752365" y="828988"/>
                </a:cubicBezTo>
                <a:cubicBezTo>
                  <a:pt x="7765145" y="816208"/>
                  <a:pt x="7777499" y="803854"/>
                  <a:pt x="7765145" y="791074"/>
                </a:cubicBezTo>
                <a:cubicBezTo>
                  <a:pt x="7777925" y="778294"/>
                  <a:pt x="7790279" y="753161"/>
                  <a:pt x="7828192" y="753161"/>
                </a:cubicBezTo>
                <a:cubicBezTo>
                  <a:pt x="7840972" y="765941"/>
                  <a:pt x="7866106" y="753161"/>
                  <a:pt x="7853326" y="740381"/>
                </a:cubicBezTo>
                <a:lnTo>
                  <a:pt x="7866106" y="740381"/>
                </a:lnTo>
                <a:cubicBezTo>
                  <a:pt x="7853326" y="727601"/>
                  <a:pt x="7904019" y="727601"/>
                  <a:pt x="7878886" y="702467"/>
                </a:cubicBezTo>
                <a:cubicBezTo>
                  <a:pt x="7941933" y="715247"/>
                  <a:pt x="7967493" y="689687"/>
                  <a:pt x="8005407" y="664554"/>
                </a:cubicBezTo>
                <a:cubicBezTo>
                  <a:pt x="7980273" y="651774"/>
                  <a:pt x="8018187" y="639420"/>
                  <a:pt x="7992627" y="626640"/>
                </a:cubicBezTo>
                <a:cubicBezTo>
                  <a:pt x="8043320" y="626640"/>
                  <a:pt x="7992627" y="588726"/>
                  <a:pt x="8043320" y="601506"/>
                </a:cubicBezTo>
                <a:cubicBezTo>
                  <a:pt x="8043320" y="588726"/>
                  <a:pt x="8043320" y="588726"/>
                  <a:pt x="8043320" y="588726"/>
                </a:cubicBezTo>
                <a:lnTo>
                  <a:pt x="8043320" y="588726"/>
                </a:lnTo>
                <a:cubicBezTo>
                  <a:pt x="8068454" y="588726"/>
                  <a:pt x="8068454" y="563593"/>
                  <a:pt x="8094014" y="563593"/>
                </a:cubicBezTo>
                <a:cubicBezTo>
                  <a:pt x="8094014" y="576372"/>
                  <a:pt x="8106794" y="563593"/>
                  <a:pt x="8119147" y="576372"/>
                </a:cubicBezTo>
                <a:cubicBezTo>
                  <a:pt x="8119147" y="576372"/>
                  <a:pt x="8131927" y="563593"/>
                  <a:pt x="8119147" y="563593"/>
                </a:cubicBezTo>
                <a:lnTo>
                  <a:pt x="8119147" y="563593"/>
                </a:lnTo>
                <a:cubicBezTo>
                  <a:pt x="8144281" y="550813"/>
                  <a:pt x="8144281" y="550813"/>
                  <a:pt x="8144281" y="550813"/>
                </a:cubicBezTo>
                <a:cubicBezTo>
                  <a:pt x="8157061" y="563593"/>
                  <a:pt x="8157061" y="563593"/>
                  <a:pt x="8157061" y="563593"/>
                </a:cubicBezTo>
                <a:cubicBezTo>
                  <a:pt x="8157061" y="550813"/>
                  <a:pt x="8182195" y="550813"/>
                  <a:pt x="8182195" y="538459"/>
                </a:cubicBezTo>
                <a:cubicBezTo>
                  <a:pt x="8169415" y="538459"/>
                  <a:pt x="8169415" y="538459"/>
                  <a:pt x="8169415" y="538459"/>
                </a:cubicBezTo>
                <a:cubicBezTo>
                  <a:pt x="8169415" y="525679"/>
                  <a:pt x="8182195" y="525679"/>
                  <a:pt x="8169415" y="513325"/>
                </a:cubicBezTo>
                <a:cubicBezTo>
                  <a:pt x="8194549" y="538459"/>
                  <a:pt x="8207329" y="500545"/>
                  <a:pt x="8220109" y="500545"/>
                </a:cubicBezTo>
                <a:cubicBezTo>
                  <a:pt x="8232888" y="487765"/>
                  <a:pt x="8232888" y="487765"/>
                  <a:pt x="8232888" y="487765"/>
                </a:cubicBezTo>
                <a:cubicBezTo>
                  <a:pt x="8232888" y="500545"/>
                  <a:pt x="8258022" y="500545"/>
                  <a:pt x="8258022" y="487765"/>
                </a:cubicBezTo>
                <a:cubicBezTo>
                  <a:pt x="8258022" y="474985"/>
                  <a:pt x="8295936" y="474985"/>
                  <a:pt x="8308715" y="462632"/>
                </a:cubicBezTo>
                <a:cubicBezTo>
                  <a:pt x="8295936" y="462632"/>
                  <a:pt x="8295936" y="462632"/>
                  <a:pt x="8295936" y="449852"/>
                </a:cubicBezTo>
                <a:cubicBezTo>
                  <a:pt x="8308715" y="437072"/>
                  <a:pt x="8321069" y="449852"/>
                  <a:pt x="8333849" y="449852"/>
                </a:cubicBezTo>
                <a:cubicBezTo>
                  <a:pt x="8358983" y="437072"/>
                  <a:pt x="8384543" y="411938"/>
                  <a:pt x="8422456" y="411938"/>
                </a:cubicBezTo>
                <a:lnTo>
                  <a:pt x="8422456" y="411938"/>
                </a:lnTo>
                <a:cubicBezTo>
                  <a:pt x="8422456" y="411938"/>
                  <a:pt x="8422456" y="411938"/>
                  <a:pt x="8435236" y="411938"/>
                </a:cubicBezTo>
                <a:cubicBezTo>
                  <a:pt x="8435236" y="399158"/>
                  <a:pt x="8460370" y="386804"/>
                  <a:pt x="8473150" y="386804"/>
                </a:cubicBezTo>
                <a:cubicBezTo>
                  <a:pt x="8473150" y="386804"/>
                  <a:pt x="8485930" y="386804"/>
                  <a:pt x="8485930" y="374024"/>
                </a:cubicBezTo>
                <a:cubicBezTo>
                  <a:pt x="8523843" y="386804"/>
                  <a:pt x="8548977" y="361245"/>
                  <a:pt x="8586891" y="348891"/>
                </a:cubicBezTo>
                <a:cubicBezTo>
                  <a:pt x="8612025" y="374024"/>
                  <a:pt x="8624804" y="348891"/>
                  <a:pt x="8637584" y="348891"/>
                </a:cubicBezTo>
                <a:cubicBezTo>
                  <a:pt x="8650364" y="310977"/>
                  <a:pt x="8688278" y="348891"/>
                  <a:pt x="8726191" y="336111"/>
                </a:cubicBezTo>
                <a:cubicBezTo>
                  <a:pt x="8726191" y="323331"/>
                  <a:pt x="8751325" y="323331"/>
                  <a:pt x="8776885" y="323331"/>
                </a:cubicBezTo>
                <a:cubicBezTo>
                  <a:pt x="8802019" y="323331"/>
                  <a:pt x="8802019" y="323331"/>
                  <a:pt x="8802019" y="323331"/>
                </a:cubicBezTo>
                <a:cubicBezTo>
                  <a:pt x="8802019" y="310551"/>
                  <a:pt x="8814798" y="310551"/>
                  <a:pt x="8827152" y="310551"/>
                </a:cubicBezTo>
                <a:cubicBezTo>
                  <a:pt x="8865066" y="297771"/>
                  <a:pt x="8915759" y="285417"/>
                  <a:pt x="8953673" y="297771"/>
                </a:cubicBezTo>
                <a:cubicBezTo>
                  <a:pt x="8978807" y="284991"/>
                  <a:pt x="8991587" y="297771"/>
                  <a:pt x="9016720" y="284991"/>
                </a:cubicBezTo>
                <a:cubicBezTo>
                  <a:pt x="9041854" y="297771"/>
                  <a:pt x="9054634" y="272211"/>
                  <a:pt x="9067414" y="284991"/>
                </a:cubicBezTo>
                <a:cubicBezTo>
                  <a:pt x="9105327" y="310125"/>
                  <a:pt x="9143242" y="272211"/>
                  <a:pt x="9181155" y="284991"/>
                </a:cubicBezTo>
                <a:cubicBezTo>
                  <a:pt x="9219068" y="284991"/>
                  <a:pt x="9256982" y="272211"/>
                  <a:pt x="9282116" y="297771"/>
                </a:cubicBezTo>
                <a:cubicBezTo>
                  <a:pt x="9320030" y="284991"/>
                  <a:pt x="9370723" y="310551"/>
                  <a:pt x="9408636" y="297771"/>
                </a:cubicBezTo>
                <a:cubicBezTo>
                  <a:pt x="9421416" y="310551"/>
                  <a:pt x="9459330" y="322905"/>
                  <a:pt x="9484464" y="322905"/>
                </a:cubicBezTo>
                <a:cubicBezTo>
                  <a:pt x="9497243" y="310125"/>
                  <a:pt x="9497243" y="310125"/>
                  <a:pt x="9497243" y="310125"/>
                </a:cubicBezTo>
                <a:cubicBezTo>
                  <a:pt x="9497243" y="322905"/>
                  <a:pt x="9497243" y="322905"/>
                  <a:pt x="9510023" y="322905"/>
                </a:cubicBezTo>
                <a:cubicBezTo>
                  <a:pt x="9522803" y="322905"/>
                  <a:pt x="9547938" y="348039"/>
                  <a:pt x="9585851" y="348039"/>
                </a:cubicBezTo>
                <a:cubicBezTo>
                  <a:pt x="9648898" y="360819"/>
                  <a:pt x="9648898" y="360819"/>
                  <a:pt x="9648898" y="360819"/>
                </a:cubicBezTo>
                <a:lnTo>
                  <a:pt x="9661678" y="360819"/>
                </a:lnTo>
                <a:cubicBezTo>
                  <a:pt x="9674458" y="385952"/>
                  <a:pt x="9724726" y="373598"/>
                  <a:pt x="9737506" y="385952"/>
                </a:cubicBezTo>
                <a:cubicBezTo>
                  <a:pt x="9788199" y="385952"/>
                  <a:pt x="9813332" y="423866"/>
                  <a:pt x="9851246" y="423866"/>
                </a:cubicBezTo>
                <a:cubicBezTo>
                  <a:pt x="9851246" y="436646"/>
                  <a:pt x="9876380" y="436646"/>
                  <a:pt x="9876380" y="449000"/>
                </a:cubicBezTo>
                <a:cubicBezTo>
                  <a:pt x="9901514" y="449000"/>
                  <a:pt x="9901514" y="449000"/>
                  <a:pt x="9901514" y="449000"/>
                </a:cubicBezTo>
                <a:cubicBezTo>
                  <a:pt x="9901514" y="449000"/>
                  <a:pt x="9901514" y="449000"/>
                  <a:pt x="9888734" y="449000"/>
                </a:cubicBezTo>
                <a:cubicBezTo>
                  <a:pt x="9926647" y="461780"/>
                  <a:pt x="9913868" y="486913"/>
                  <a:pt x="9951781" y="499267"/>
                </a:cubicBezTo>
                <a:cubicBezTo>
                  <a:pt x="9976915" y="486487"/>
                  <a:pt x="9976915" y="486487"/>
                  <a:pt x="9976915" y="486487"/>
                </a:cubicBezTo>
                <a:cubicBezTo>
                  <a:pt x="9989695" y="499267"/>
                  <a:pt x="9989695" y="499267"/>
                  <a:pt x="9989695" y="499267"/>
                </a:cubicBezTo>
                <a:cubicBezTo>
                  <a:pt x="10002475" y="499267"/>
                  <a:pt x="10014828" y="499267"/>
                  <a:pt x="10040388" y="512047"/>
                </a:cubicBezTo>
                <a:cubicBezTo>
                  <a:pt x="10053168" y="524827"/>
                  <a:pt x="10040388" y="537181"/>
                  <a:pt x="10053168" y="562315"/>
                </a:cubicBezTo>
                <a:cubicBezTo>
                  <a:pt x="10078302" y="562315"/>
                  <a:pt x="10078302" y="562315"/>
                  <a:pt x="10116216" y="575094"/>
                </a:cubicBezTo>
                <a:cubicBezTo>
                  <a:pt x="10103436" y="587874"/>
                  <a:pt x="10116216" y="575094"/>
                  <a:pt x="10128995" y="587874"/>
                </a:cubicBezTo>
                <a:cubicBezTo>
                  <a:pt x="10128995" y="600654"/>
                  <a:pt x="10116216" y="625788"/>
                  <a:pt x="10116216" y="638142"/>
                </a:cubicBezTo>
                <a:cubicBezTo>
                  <a:pt x="10091082" y="625362"/>
                  <a:pt x="10078302" y="650922"/>
                  <a:pt x="10078302" y="663276"/>
                </a:cubicBezTo>
                <a:lnTo>
                  <a:pt x="10078302" y="663276"/>
                </a:lnTo>
                <a:cubicBezTo>
                  <a:pt x="10091082" y="663276"/>
                  <a:pt x="10103436" y="663276"/>
                  <a:pt x="10116216" y="663276"/>
                </a:cubicBezTo>
                <a:cubicBezTo>
                  <a:pt x="10103436" y="688409"/>
                  <a:pt x="10141349" y="676055"/>
                  <a:pt x="10141349" y="688409"/>
                </a:cubicBezTo>
                <a:cubicBezTo>
                  <a:pt x="10166483" y="701189"/>
                  <a:pt x="10128569" y="675629"/>
                  <a:pt x="10154129" y="675629"/>
                </a:cubicBezTo>
                <a:cubicBezTo>
                  <a:pt x="10166909" y="700763"/>
                  <a:pt x="10192043" y="662850"/>
                  <a:pt x="10204823" y="688409"/>
                </a:cubicBezTo>
                <a:cubicBezTo>
                  <a:pt x="10204823" y="701189"/>
                  <a:pt x="10204823" y="738677"/>
                  <a:pt x="10229956" y="738677"/>
                </a:cubicBezTo>
                <a:cubicBezTo>
                  <a:pt x="10242736" y="763811"/>
                  <a:pt x="10242736" y="763811"/>
                  <a:pt x="10242736" y="763811"/>
                </a:cubicBezTo>
                <a:cubicBezTo>
                  <a:pt x="10217603" y="751031"/>
                  <a:pt x="10204823" y="751031"/>
                  <a:pt x="10166909" y="751031"/>
                </a:cubicBezTo>
                <a:cubicBezTo>
                  <a:pt x="10154129" y="763811"/>
                  <a:pt x="10166909" y="763811"/>
                  <a:pt x="10166909" y="776164"/>
                </a:cubicBezTo>
                <a:cubicBezTo>
                  <a:pt x="10166909" y="776164"/>
                  <a:pt x="10166909" y="776164"/>
                  <a:pt x="10179689" y="763385"/>
                </a:cubicBezTo>
                <a:lnTo>
                  <a:pt x="10179689" y="763385"/>
                </a:lnTo>
                <a:cubicBezTo>
                  <a:pt x="10204823" y="763385"/>
                  <a:pt x="10204823" y="788518"/>
                  <a:pt x="10230383" y="776164"/>
                </a:cubicBezTo>
                <a:cubicBezTo>
                  <a:pt x="10230383" y="801298"/>
                  <a:pt x="10217603" y="776164"/>
                  <a:pt x="10205248" y="788944"/>
                </a:cubicBezTo>
                <a:cubicBezTo>
                  <a:pt x="10230383" y="788944"/>
                  <a:pt x="10218028" y="814078"/>
                  <a:pt x="10243163" y="814078"/>
                </a:cubicBezTo>
                <a:cubicBezTo>
                  <a:pt x="10243163" y="814078"/>
                  <a:pt x="10230383" y="826858"/>
                  <a:pt x="10243163" y="826858"/>
                </a:cubicBezTo>
                <a:cubicBezTo>
                  <a:pt x="10218028" y="851992"/>
                  <a:pt x="10205248" y="826858"/>
                  <a:pt x="10167335" y="839638"/>
                </a:cubicBezTo>
                <a:cubicBezTo>
                  <a:pt x="10192468" y="852418"/>
                  <a:pt x="10154555" y="864772"/>
                  <a:pt x="10154555" y="877551"/>
                </a:cubicBezTo>
                <a:cubicBezTo>
                  <a:pt x="10116642" y="864772"/>
                  <a:pt x="10141775" y="839638"/>
                  <a:pt x="10129422" y="814504"/>
                </a:cubicBezTo>
                <a:cubicBezTo>
                  <a:pt x="10142202" y="827284"/>
                  <a:pt x="10167335" y="827284"/>
                  <a:pt x="10192468" y="827284"/>
                </a:cubicBezTo>
                <a:cubicBezTo>
                  <a:pt x="10205248" y="814504"/>
                  <a:pt x="10205248" y="802150"/>
                  <a:pt x="10192468" y="802150"/>
                </a:cubicBezTo>
                <a:cubicBezTo>
                  <a:pt x="10179689" y="789370"/>
                  <a:pt x="10141775" y="789370"/>
                  <a:pt x="10129422" y="789370"/>
                </a:cubicBezTo>
                <a:cubicBezTo>
                  <a:pt x="10116642" y="802150"/>
                  <a:pt x="10116642" y="814504"/>
                  <a:pt x="10091508" y="814504"/>
                </a:cubicBezTo>
                <a:cubicBezTo>
                  <a:pt x="10104288" y="801724"/>
                  <a:pt x="10078728" y="801724"/>
                  <a:pt x="10078728" y="789370"/>
                </a:cubicBezTo>
                <a:cubicBezTo>
                  <a:pt x="10078728" y="789370"/>
                  <a:pt x="10078728" y="789370"/>
                  <a:pt x="10078728" y="776590"/>
                </a:cubicBezTo>
                <a:cubicBezTo>
                  <a:pt x="10078728" y="776590"/>
                  <a:pt x="10078728" y="789370"/>
                  <a:pt x="10091508" y="789370"/>
                </a:cubicBezTo>
                <a:cubicBezTo>
                  <a:pt x="10091508" y="776590"/>
                  <a:pt x="10091508" y="776590"/>
                  <a:pt x="10091508" y="776590"/>
                </a:cubicBezTo>
                <a:cubicBezTo>
                  <a:pt x="10078728" y="776590"/>
                  <a:pt x="10078728" y="776590"/>
                  <a:pt x="10078728" y="776590"/>
                </a:cubicBezTo>
                <a:cubicBezTo>
                  <a:pt x="10103862" y="763811"/>
                  <a:pt x="10129422" y="763811"/>
                  <a:pt x="10141775" y="763811"/>
                </a:cubicBezTo>
                <a:cubicBezTo>
                  <a:pt x="10154129" y="763811"/>
                  <a:pt x="10141775" y="751031"/>
                  <a:pt x="10128995" y="751031"/>
                </a:cubicBezTo>
                <a:cubicBezTo>
                  <a:pt x="10128995" y="751031"/>
                  <a:pt x="10128995" y="751031"/>
                  <a:pt x="10116216" y="751031"/>
                </a:cubicBezTo>
                <a:cubicBezTo>
                  <a:pt x="10103436" y="738251"/>
                  <a:pt x="10141349" y="738251"/>
                  <a:pt x="10154129" y="725897"/>
                </a:cubicBezTo>
                <a:cubicBezTo>
                  <a:pt x="10141349" y="725897"/>
                  <a:pt x="10128995" y="713117"/>
                  <a:pt x="10116216" y="725897"/>
                </a:cubicBezTo>
                <a:cubicBezTo>
                  <a:pt x="10116216" y="738677"/>
                  <a:pt x="10116216" y="738677"/>
                  <a:pt x="10116216" y="738677"/>
                </a:cubicBezTo>
                <a:cubicBezTo>
                  <a:pt x="10103436" y="738677"/>
                  <a:pt x="10103436" y="725897"/>
                  <a:pt x="10091082" y="725897"/>
                </a:cubicBezTo>
                <a:cubicBezTo>
                  <a:pt x="10103862" y="713117"/>
                  <a:pt x="10103862" y="713117"/>
                  <a:pt x="10103862" y="713117"/>
                </a:cubicBezTo>
                <a:lnTo>
                  <a:pt x="10103862" y="713117"/>
                </a:lnTo>
                <a:cubicBezTo>
                  <a:pt x="10116642" y="700337"/>
                  <a:pt x="10116642" y="700337"/>
                  <a:pt x="10116642" y="700337"/>
                </a:cubicBezTo>
                <a:cubicBezTo>
                  <a:pt x="10103862" y="700337"/>
                  <a:pt x="10091508" y="687557"/>
                  <a:pt x="10091508" y="675203"/>
                </a:cubicBezTo>
                <a:cubicBezTo>
                  <a:pt x="10078728" y="675203"/>
                  <a:pt x="10078728" y="687983"/>
                  <a:pt x="10066374" y="675203"/>
                </a:cubicBezTo>
                <a:cubicBezTo>
                  <a:pt x="10079154" y="675203"/>
                  <a:pt x="10079154" y="675203"/>
                  <a:pt x="10079154" y="662424"/>
                </a:cubicBezTo>
                <a:cubicBezTo>
                  <a:pt x="10054020" y="662424"/>
                  <a:pt x="10054020" y="637290"/>
                  <a:pt x="10041240" y="637290"/>
                </a:cubicBezTo>
                <a:cubicBezTo>
                  <a:pt x="10054020" y="624510"/>
                  <a:pt x="10028460" y="624510"/>
                  <a:pt x="10028460" y="612156"/>
                </a:cubicBezTo>
                <a:cubicBezTo>
                  <a:pt x="9990547" y="637290"/>
                  <a:pt x="10015680" y="587022"/>
                  <a:pt x="9977767" y="599376"/>
                </a:cubicBezTo>
                <a:cubicBezTo>
                  <a:pt x="9977767" y="586596"/>
                  <a:pt x="9952634" y="586596"/>
                  <a:pt x="9939854" y="574242"/>
                </a:cubicBezTo>
                <a:cubicBezTo>
                  <a:pt x="9901940" y="599376"/>
                  <a:pt x="9889160" y="561463"/>
                  <a:pt x="9864026" y="561463"/>
                </a:cubicBezTo>
                <a:cubicBezTo>
                  <a:pt x="9838892" y="536329"/>
                  <a:pt x="9927074" y="548683"/>
                  <a:pt x="9876806" y="523549"/>
                </a:cubicBezTo>
                <a:lnTo>
                  <a:pt x="9876806" y="523549"/>
                </a:lnTo>
                <a:cubicBezTo>
                  <a:pt x="9851672" y="523549"/>
                  <a:pt x="9813759" y="510769"/>
                  <a:pt x="9775845" y="498415"/>
                </a:cubicBezTo>
                <a:cubicBezTo>
                  <a:pt x="9763065" y="485635"/>
                  <a:pt x="9750711" y="498415"/>
                  <a:pt x="9737931" y="498415"/>
                </a:cubicBezTo>
                <a:lnTo>
                  <a:pt x="9725151" y="498415"/>
                </a:lnTo>
                <a:lnTo>
                  <a:pt x="9725151" y="498415"/>
                </a:lnTo>
                <a:cubicBezTo>
                  <a:pt x="9687238" y="473281"/>
                  <a:pt x="9687238" y="473281"/>
                  <a:pt x="9687238" y="473281"/>
                </a:cubicBezTo>
                <a:cubicBezTo>
                  <a:pt x="9687238" y="486061"/>
                  <a:pt x="9687238" y="486061"/>
                  <a:pt x="9674458" y="486061"/>
                </a:cubicBezTo>
                <a:cubicBezTo>
                  <a:pt x="9674458" y="448148"/>
                  <a:pt x="9623764" y="473281"/>
                  <a:pt x="9598631" y="460928"/>
                </a:cubicBezTo>
                <a:cubicBezTo>
                  <a:pt x="9585851" y="473707"/>
                  <a:pt x="9585851" y="448148"/>
                  <a:pt x="9560717" y="448148"/>
                </a:cubicBezTo>
                <a:cubicBezTo>
                  <a:pt x="9547938" y="460928"/>
                  <a:pt x="9560717" y="486061"/>
                  <a:pt x="9522803" y="473281"/>
                </a:cubicBezTo>
                <a:cubicBezTo>
                  <a:pt x="9510023" y="486061"/>
                  <a:pt x="9510023" y="473281"/>
                  <a:pt x="9497670" y="473281"/>
                </a:cubicBezTo>
                <a:cubicBezTo>
                  <a:pt x="9434622" y="486061"/>
                  <a:pt x="9434622" y="486061"/>
                  <a:pt x="9434622" y="486061"/>
                </a:cubicBezTo>
                <a:cubicBezTo>
                  <a:pt x="9434622" y="511195"/>
                  <a:pt x="9434622" y="511195"/>
                  <a:pt x="9434622" y="511195"/>
                </a:cubicBezTo>
                <a:cubicBezTo>
                  <a:pt x="9459756" y="486061"/>
                  <a:pt x="9485315" y="498415"/>
                  <a:pt x="9497670" y="511195"/>
                </a:cubicBezTo>
                <a:cubicBezTo>
                  <a:pt x="9510450" y="511195"/>
                  <a:pt x="9510450" y="523975"/>
                  <a:pt x="9522803" y="523975"/>
                </a:cubicBezTo>
                <a:cubicBezTo>
                  <a:pt x="9535583" y="536755"/>
                  <a:pt x="9560717" y="498841"/>
                  <a:pt x="9573497" y="523975"/>
                </a:cubicBezTo>
                <a:cubicBezTo>
                  <a:pt x="9560717" y="549109"/>
                  <a:pt x="9522803" y="536755"/>
                  <a:pt x="9510450" y="536755"/>
                </a:cubicBezTo>
                <a:cubicBezTo>
                  <a:pt x="9507468" y="525679"/>
                  <a:pt x="9495114" y="525679"/>
                  <a:pt x="9482334" y="538459"/>
                </a:cubicBezTo>
                <a:lnTo>
                  <a:pt x="9482334" y="538459"/>
                </a:lnTo>
                <a:close/>
                <a:moveTo>
                  <a:pt x="9633989" y="588726"/>
                </a:moveTo>
                <a:cubicBezTo>
                  <a:pt x="9646768" y="601506"/>
                  <a:pt x="9633989" y="601506"/>
                  <a:pt x="9621209" y="601506"/>
                </a:cubicBezTo>
                <a:cubicBezTo>
                  <a:pt x="9633989" y="588726"/>
                  <a:pt x="9621209" y="576372"/>
                  <a:pt x="9608429" y="563593"/>
                </a:cubicBezTo>
                <a:cubicBezTo>
                  <a:pt x="9595649" y="550813"/>
                  <a:pt x="9583294" y="576372"/>
                  <a:pt x="9557735" y="563593"/>
                </a:cubicBezTo>
                <a:cubicBezTo>
                  <a:pt x="9570515" y="550813"/>
                  <a:pt x="9608429" y="563593"/>
                  <a:pt x="9608429" y="538459"/>
                </a:cubicBezTo>
                <a:cubicBezTo>
                  <a:pt x="9659122" y="538459"/>
                  <a:pt x="9659122" y="538459"/>
                  <a:pt x="9659122" y="538459"/>
                </a:cubicBezTo>
                <a:cubicBezTo>
                  <a:pt x="9659122" y="551239"/>
                  <a:pt x="9621209" y="551239"/>
                  <a:pt x="9633989" y="576372"/>
                </a:cubicBezTo>
                <a:cubicBezTo>
                  <a:pt x="9646768" y="589152"/>
                  <a:pt x="9659122" y="576372"/>
                  <a:pt x="9671902" y="576372"/>
                </a:cubicBezTo>
                <a:cubicBezTo>
                  <a:pt x="9684682" y="563593"/>
                  <a:pt x="9684682" y="563593"/>
                  <a:pt x="9684682" y="563593"/>
                </a:cubicBezTo>
                <a:cubicBezTo>
                  <a:pt x="9709816" y="576372"/>
                  <a:pt x="9709816" y="576372"/>
                  <a:pt x="9709816" y="576372"/>
                </a:cubicBezTo>
                <a:cubicBezTo>
                  <a:pt x="9709816" y="551239"/>
                  <a:pt x="9734949" y="576372"/>
                  <a:pt x="9747729" y="576372"/>
                </a:cubicBezTo>
                <a:cubicBezTo>
                  <a:pt x="9760509" y="589152"/>
                  <a:pt x="9747729" y="601506"/>
                  <a:pt x="9772863" y="601506"/>
                </a:cubicBezTo>
                <a:cubicBezTo>
                  <a:pt x="9772863" y="614286"/>
                  <a:pt x="9760083" y="614286"/>
                  <a:pt x="9747729" y="614286"/>
                </a:cubicBezTo>
                <a:cubicBezTo>
                  <a:pt x="9747729" y="601506"/>
                  <a:pt x="9722596" y="601506"/>
                  <a:pt x="9722596" y="614286"/>
                </a:cubicBezTo>
                <a:cubicBezTo>
                  <a:pt x="9697462" y="639420"/>
                  <a:pt x="9684682" y="589152"/>
                  <a:pt x="9659548" y="614286"/>
                </a:cubicBezTo>
                <a:cubicBezTo>
                  <a:pt x="9659548" y="614286"/>
                  <a:pt x="9646768" y="601506"/>
                  <a:pt x="9646768" y="589152"/>
                </a:cubicBezTo>
                <a:cubicBezTo>
                  <a:pt x="9646768" y="588726"/>
                  <a:pt x="9646768" y="588726"/>
                  <a:pt x="9633989" y="588726"/>
                </a:cubicBezTo>
                <a:lnTo>
                  <a:pt x="9633989" y="588726"/>
                </a:lnTo>
                <a:close/>
                <a:moveTo>
                  <a:pt x="9558161" y="1029206"/>
                </a:moveTo>
                <a:cubicBezTo>
                  <a:pt x="9545381" y="1029206"/>
                  <a:pt x="9545381" y="1029206"/>
                  <a:pt x="9545381" y="1029206"/>
                </a:cubicBezTo>
                <a:cubicBezTo>
                  <a:pt x="9558161" y="1016426"/>
                  <a:pt x="9570515" y="1029206"/>
                  <a:pt x="9570515" y="1016426"/>
                </a:cubicBezTo>
                <a:cubicBezTo>
                  <a:pt x="9519821" y="1016426"/>
                  <a:pt x="9519821" y="978513"/>
                  <a:pt x="9507468" y="953379"/>
                </a:cubicBezTo>
                <a:cubicBezTo>
                  <a:pt x="9583294" y="966159"/>
                  <a:pt x="9583294" y="966159"/>
                  <a:pt x="9583294" y="966159"/>
                </a:cubicBezTo>
                <a:cubicBezTo>
                  <a:pt x="9583294" y="991292"/>
                  <a:pt x="9583294" y="991292"/>
                  <a:pt x="9583294" y="991292"/>
                </a:cubicBezTo>
                <a:cubicBezTo>
                  <a:pt x="9570515" y="978513"/>
                  <a:pt x="9596074" y="966159"/>
                  <a:pt x="9558161" y="966159"/>
                </a:cubicBezTo>
                <a:cubicBezTo>
                  <a:pt x="9545381" y="978939"/>
                  <a:pt x="9558161" y="978939"/>
                  <a:pt x="9558161" y="991292"/>
                </a:cubicBezTo>
                <a:cubicBezTo>
                  <a:pt x="9570941" y="991292"/>
                  <a:pt x="9596074" y="1004072"/>
                  <a:pt x="9596074" y="1004072"/>
                </a:cubicBezTo>
                <a:cubicBezTo>
                  <a:pt x="9621209" y="1016852"/>
                  <a:pt x="9621209" y="978939"/>
                  <a:pt x="9646768" y="1004072"/>
                </a:cubicBezTo>
                <a:cubicBezTo>
                  <a:pt x="9633989" y="1004072"/>
                  <a:pt x="9608854" y="1004072"/>
                  <a:pt x="9621634" y="1016852"/>
                </a:cubicBezTo>
                <a:cubicBezTo>
                  <a:pt x="9634414" y="1029632"/>
                  <a:pt x="9634414" y="1016852"/>
                  <a:pt x="9634414" y="1029632"/>
                </a:cubicBezTo>
                <a:cubicBezTo>
                  <a:pt x="9621634" y="1042412"/>
                  <a:pt x="9621634" y="1042412"/>
                  <a:pt x="9621634" y="1042412"/>
                </a:cubicBezTo>
                <a:cubicBezTo>
                  <a:pt x="9583721" y="1017278"/>
                  <a:pt x="9583721" y="1017278"/>
                  <a:pt x="9583721" y="1017278"/>
                </a:cubicBezTo>
                <a:cubicBezTo>
                  <a:pt x="9570941" y="1016426"/>
                  <a:pt x="9583721" y="1029206"/>
                  <a:pt x="9558161" y="1029206"/>
                </a:cubicBezTo>
                <a:lnTo>
                  <a:pt x="9558161" y="1029206"/>
                </a:lnTo>
                <a:close/>
                <a:moveTo>
                  <a:pt x="9608854" y="1104607"/>
                </a:moveTo>
                <a:cubicBezTo>
                  <a:pt x="9608854" y="1079474"/>
                  <a:pt x="9608854" y="1079474"/>
                  <a:pt x="9608854" y="1079474"/>
                </a:cubicBezTo>
                <a:cubicBezTo>
                  <a:pt x="9633989" y="1066694"/>
                  <a:pt x="9646768" y="1104607"/>
                  <a:pt x="9671902" y="1092253"/>
                </a:cubicBezTo>
                <a:cubicBezTo>
                  <a:pt x="9684682" y="1105033"/>
                  <a:pt x="9684682" y="1130167"/>
                  <a:pt x="9709816" y="1142521"/>
                </a:cubicBezTo>
                <a:cubicBezTo>
                  <a:pt x="9722596" y="1142521"/>
                  <a:pt x="9697036" y="1167655"/>
                  <a:pt x="9722596" y="1167655"/>
                </a:cubicBezTo>
                <a:lnTo>
                  <a:pt x="9722596" y="1167655"/>
                </a:lnTo>
                <a:cubicBezTo>
                  <a:pt x="9722596" y="1180435"/>
                  <a:pt x="9735376" y="1180435"/>
                  <a:pt x="9747729" y="1180435"/>
                </a:cubicBezTo>
                <a:cubicBezTo>
                  <a:pt x="9734949" y="1205568"/>
                  <a:pt x="9772863" y="1230702"/>
                  <a:pt x="9760509" y="1255836"/>
                </a:cubicBezTo>
                <a:cubicBezTo>
                  <a:pt x="9785642" y="1280970"/>
                  <a:pt x="9785642" y="1293749"/>
                  <a:pt x="9798422" y="1318883"/>
                </a:cubicBezTo>
                <a:cubicBezTo>
                  <a:pt x="9836337" y="1356797"/>
                  <a:pt x="9798422" y="1419418"/>
                  <a:pt x="9861470" y="1432198"/>
                </a:cubicBezTo>
                <a:cubicBezTo>
                  <a:pt x="9861470" y="1444978"/>
                  <a:pt x="9861470" y="1444978"/>
                  <a:pt x="9861470" y="1444978"/>
                </a:cubicBezTo>
                <a:cubicBezTo>
                  <a:pt x="9874250" y="1457758"/>
                  <a:pt x="9861470" y="1482892"/>
                  <a:pt x="9861470" y="1495246"/>
                </a:cubicBezTo>
                <a:cubicBezTo>
                  <a:pt x="9886604" y="1495246"/>
                  <a:pt x="9886604" y="1495246"/>
                  <a:pt x="9886604" y="1495246"/>
                </a:cubicBezTo>
                <a:cubicBezTo>
                  <a:pt x="9861470" y="1495246"/>
                  <a:pt x="9861470" y="1495246"/>
                  <a:pt x="9861470" y="1495246"/>
                </a:cubicBezTo>
                <a:cubicBezTo>
                  <a:pt x="9874250" y="1520379"/>
                  <a:pt x="9874250" y="1545513"/>
                  <a:pt x="9899384" y="1545513"/>
                </a:cubicBezTo>
                <a:cubicBezTo>
                  <a:pt x="9886604" y="1558293"/>
                  <a:pt x="9912164" y="1570647"/>
                  <a:pt x="9899384" y="1583427"/>
                </a:cubicBezTo>
                <a:cubicBezTo>
                  <a:pt x="9899384" y="1596207"/>
                  <a:pt x="9937297" y="1596207"/>
                  <a:pt x="9924517" y="1621340"/>
                </a:cubicBezTo>
                <a:lnTo>
                  <a:pt x="9924517" y="1621340"/>
                </a:lnTo>
                <a:cubicBezTo>
                  <a:pt x="9924517" y="1621340"/>
                  <a:pt x="9924517" y="1621340"/>
                  <a:pt x="9924517" y="1634120"/>
                </a:cubicBezTo>
                <a:cubicBezTo>
                  <a:pt x="9937297" y="1634120"/>
                  <a:pt x="9937297" y="1634120"/>
                  <a:pt x="9937297" y="1634120"/>
                </a:cubicBezTo>
                <a:cubicBezTo>
                  <a:pt x="9899384" y="1659254"/>
                  <a:pt x="9899384" y="1659254"/>
                  <a:pt x="9899384" y="1659254"/>
                </a:cubicBezTo>
                <a:cubicBezTo>
                  <a:pt x="9899384" y="1634120"/>
                  <a:pt x="9861470" y="1621340"/>
                  <a:pt x="9861470" y="1596207"/>
                </a:cubicBezTo>
                <a:cubicBezTo>
                  <a:pt x="9874250" y="1596207"/>
                  <a:pt x="9886604" y="1596207"/>
                  <a:pt x="9886604" y="1583427"/>
                </a:cubicBezTo>
                <a:cubicBezTo>
                  <a:pt x="9861470" y="1583427"/>
                  <a:pt x="9848690" y="1570647"/>
                  <a:pt x="9835910" y="1570647"/>
                </a:cubicBezTo>
                <a:cubicBezTo>
                  <a:pt x="9861045" y="1570647"/>
                  <a:pt x="9848690" y="1545513"/>
                  <a:pt x="9873824" y="1532733"/>
                </a:cubicBezTo>
                <a:cubicBezTo>
                  <a:pt x="9861045" y="1532733"/>
                  <a:pt x="9861045" y="1532733"/>
                  <a:pt x="9848690" y="1532733"/>
                </a:cubicBezTo>
                <a:cubicBezTo>
                  <a:pt x="9848690" y="1532733"/>
                  <a:pt x="9861470" y="1532733"/>
                  <a:pt x="9861470" y="1519953"/>
                </a:cubicBezTo>
                <a:cubicBezTo>
                  <a:pt x="9836337" y="1507173"/>
                  <a:pt x="9836337" y="1532733"/>
                  <a:pt x="9810777" y="1519953"/>
                </a:cubicBezTo>
                <a:cubicBezTo>
                  <a:pt x="9823557" y="1519953"/>
                  <a:pt x="9823557" y="1519953"/>
                  <a:pt x="9823557" y="1519953"/>
                </a:cubicBezTo>
                <a:cubicBezTo>
                  <a:pt x="9798422" y="1507173"/>
                  <a:pt x="9810777" y="1469686"/>
                  <a:pt x="9785642" y="1482040"/>
                </a:cubicBezTo>
                <a:cubicBezTo>
                  <a:pt x="9785642" y="1482040"/>
                  <a:pt x="9810777" y="1469260"/>
                  <a:pt x="9798422" y="1456906"/>
                </a:cubicBezTo>
                <a:cubicBezTo>
                  <a:pt x="9798422" y="1456906"/>
                  <a:pt x="9811202" y="1456906"/>
                  <a:pt x="9811202" y="1444126"/>
                </a:cubicBezTo>
                <a:cubicBezTo>
                  <a:pt x="9811202" y="1431346"/>
                  <a:pt x="9811202" y="1418992"/>
                  <a:pt x="9773289" y="1418992"/>
                </a:cubicBezTo>
                <a:cubicBezTo>
                  <a:pt x="9786069" y="1418992"/>
                  <a:pt x="9773289" y="1418992"/>
                  <a:pt x="9760509" y="1406212"/>
                </a:cubicBezTo>
                <a:cubicBezTo>
                  <a:pt x="9747729" y="1418992"/>
                  <a:pt x="9747729" y="1418992"/>
                  <a:pt x="9747729" y="1418992"/>
                </a:cubicBezTo>
                <a:cubicBezTo>
                  <a:pt x="9747729" y="1406212"/>
                  <a:pt x="9747729" y="1406212"/>
                  <a:pt x="9747729" y="1406212"/>
                </a:cubicBezTo>
                <a:cubicBezTo>
                  <a:pt x="9734949" y="1406212"/>
                  <a:pt x="9760509" y="1381079"/>
                  <a:pt x="9722596" y="1393432"/>
                </a:cubicBezTo>
                <a:cubicBezTo>
                  <a:pt x="9760509" y="1393432"/>
                  <a:pt x="9747729" y="1368299"/>
                  <a:pt x="9735376" y="1355519"/>
                </a:cubicBezTo>
                <a:cubicBezTo>
                  <a:pt x="9722596" y="1355519"/>
                  <a:pt x="9722596" y="1355519"/>
                  <a:pt x="9722596" y="1355519"/>
                </a:cubicBezTo>
                <a:cubicBezTo>
                  <a:pt x="9735376" y="1355519"/>
                  <a:pt x="9722596" y="1317605"/>
                  <a:pt x="9760509" y="1317605"/>
                </a:cubicBezTo>
                <a:cubicBezTo>
                  <a:pt x="9747729" y="1317605"/>
                  <a:pt x="9735376" y="1317605"/>
                  <a:pt x="9722596" y="1317605"/>
                </a:cubicBezTo>
                <a:cubicBezTo>
                  <a:pt x="9747729" y="1304825"/>
                  <a:pt x="9747729" y="1304825"/>
                  <a:pt x="9747729" y="1304825"/>
                </a:cubicBezTo>
                <a:cubicBezTo>
                  <a:pt x="9722596" y="1292046"/>
                  <a:pt x="9697036" y="1292046"/>
                  <a:pt x="9709816" y="1266912"/>
                </a:cubicBezTo>
                <a:lnTo>
                  <a:pt x="9722596" y="1266912"/>
                </a:lnTo>
                <a:cubicBezTo>
                  <a:pt x="9709816" y="1241778"/>
                  <a:pt x="9684682" y="1228998"/>
                  <a:pt x="9671902" y="1216644"/>
                </a:cubicBezTo>
                <a:cubicBezTo>
                  <a:pt x="9659122" y="1216644"/>
                  <a:pt x="9659122" y="1216644"/>
                  <a:pt x="9659122" y="1216644"/>
                </a:cubicBezTo>
                <a:cubicBezTo>
                  <a:pt x="9671902" y="1216644"/>
                  <a:pt x="9659122" y="1203864"/>
                  <a:pt x="9659122" y="1203864"/>
                </a:cubicBezTo>
                <a:cubicBezTo>
                  <a:pt x="9646342" y="1203864"/>
                  <a:pt x="9646342" y="1203864"/>
                  <a:pt x="9646342" y="1203864"/>
                </a:cubicBezTo>
                <a:cubicBezTo>
                  <a:pt x="9671476" y="1191084"/>
                  <a:pt x="9633562" y="1191084"/>
                  <a:pt x="9659122" y="1165951"/>
                </a:cubicBezTo>
                <a:cubicBezTo>
                  <a:pt x="9633989" y="1154875"/>
                  <a:pt x="9633989" y="1129741"/>
                  <a:pt x="9608854" y="1104607"/>
                </a:cubicBezTo>
                <a:lnTo>
                  <a:pt x="9608854" y="1104607"/>
                </a:lnTo>
                <a:close/>
                <a:moveTo>
                  <a:pt x="9887030" y="3004975"/>
                </a:moveTo>
                <a:cubicBezTo>
                  <a:pt x="9887030" y="2992195"/>
                  <a:pt x="9874250" y="2979841"/>
                  <a:pt x="9899810" y="2979841"/>
                </a:cubicBezTo>
                <a:cubicBezTo>
                  <a:pt x="9899810" y="2992621"/>
                  <a:pt x="9887030" y="2992621"/>
                  <a:pt x="9887030" y="3004975"/>
                </a:cubicBezTo>
                <a:lnTo>
                  <a:pt x="9887030" y="3004975"/>
                </a:lnTo>
                <a:close/>
                <a:moveTo>
                  <a:pt x="9937724" y="2438827"/>
                </a:moveTo>
                <a:cubicBezTo>
                  <a:pt x="9937724" y="2426047"/>
                  <a:pt x="9924944" y="2426047"/>
                  <a:pt x="9924944" y="2426047"/>
                </a:cubicBezTo>
                <a:cubicBezTo>
                  <a:pt x="9912164" y="2426047"/>
                  <a:pt x="9912164" y="2426047"/>
                  <a:pt x="9912164" y="2426047"/>
                </a:cubicBezTo>
                <a:cubicBezTo>
                  <a:pt x="9887030" y="2413267"/>
                  <a:pt x="9887030" y="2400913"/>
                  <a:pt x="9861470" y="2388133"/>
                </a:cubicBezTo>
                <a:cubicBezTo>
                  <a:pt x="9848690" y="2388133"/>
                  <a:pt x="9848690" y="2400913"/>
                  <a:pt x="9836337" y="2400913"/>
                </a:cubicBezTo>
                <a:cubicBezTo>
                  <a:pt x="9836337" y="2388133"/>
                  <a:pt x="9836337" y="2388133"/>
                  <a:pt x="9836337" y="2388133"/>
                </a:cubicBezTo>
                <a:cubicBezTo>
                  <a:pt x="9861470" y="2400913"/>
                  <a:pt x="9861470" y="2375353"/>
                  <a:pt x="9849116" y="2362999"/>
                </a:cubicBezTo>
                <a:lnTo>
                  <a:pt x="9836337" y="2362999"/>
                </a:lnTo>
                <a:cubicBezTo>
                  <a:pt x="9836337" y="2362999"/>
                  <a:pt x="9849116" y="2362999"/>
                  <a:pt x="9849116" y="2350219"/>
                </a:cubicBezTo>
                <a:cubicBezTo>
                  <a:pt x="9836337" y="2350219"/>
                  <a:pt x="9836337" y="2350219"/>
                  <a:pt x="9836337" y="2350219"/>
                </a:cubicBezTo>
                <a:cubicBezTo>
                  <a:pt x="9861470" y="2337440"/>
                  <a:pt x="9811202" y="2325086"/>
                  <a:pt x="9836337" y="2312306"/>
                </a:cubicBezTo>
                <a:cubicBezTo>
                  <a:pt x="9823557" y="2312306"/>
                  <a:pt x="9811202" y="2312306"/>
                  <a:pt x="9811202" y="2325086"/>
                </a:cubicBezTo>
                <a:cubicBezTo>
                  <a:pt x="9811202" y="2299952"/>
                  <a:pt x="9786069" y="2274818"/>
                  <a:pt x="9773289" y="2249684"/>
                </a:cubicBezTo>
                <a:cubicBezTo>
                  <a:pt x="9786069" y="2236904"/>
                  <a:pt x="9748156" y="2249684"/>
                  <a:pt x="9748156" y="2236904"/>
                </a:cubicBezTo>
                <a:cubicBezTo>
                  <a:pt x="9760936" y="2198991"/>
                  <a:pt x="9710241" y="2198991"/>
                  <a:pt x="9710241" y="2173857"/>
                </a:cubicBezTo>
                <a:cubicBezTo>
                  <a:pt x="9697462" y="2173857"/>
                  <a:pt x="9697462" y="2173857"/>
                  <a:pt x="9697462" y="2173857"/>
                </a:cubicBezTo>
                <a:cubicBezTo>
                  <a:pt x="9697462" y="2148723"/>
                  <a:pt x="9710241" y="2148723"/>
                  <a:pt x="9735376" y="2148723"/>
                </a:cubicBezTo>
                <a:cubicBezTo>
                  <a:pt x="9760509" y="2123590"/>
                  <a:pt x="9684682" y="2135943"/>
                  <a:pt x="9684682" y="2123590"/>
                </a:cubicBezTo>
                <a:cubicBezTo>
                  <a:pt x="9684682" y="2110810"/>
                  <a:pt x="9671902" y="2098456"/>
                  <a:pt x="9659548" y="2085676"/>
                </a:cubicBezTo>
                <a:cubicBezTo>
                  <a:pt x="9646768" y="2085676"/>
                  <a:pt x="9634414" y="2085676"/>
                  <a:pt x="9646768" y="2072896"/>
                </a:cubicBezTo>
                <a:cubicBezTo>
                  <a:pt x="9633989" y="2060116"/>
                  <a:pt x="9646768" y="2060116"/>
                  <a:pt x="9659548" y="2060116"/>
                </a:cubicBezTo>
                <a:cubicBezTo>
                  <a:pt x="9684682" y="2060116"/>
                  <a:pt x="9697462" y="2072896"/>
                  <a:pt x="9722596" y="2072896"/>
                </a:cubicBezTo>
                <a:cubicBezTo>
                  <a:pt x="9747729" y="2047762"/>
                  <a:pt x="9747729" y="2047762"/>
                  <a:pt x="9747729" y="2047762"/>
                </a:cubicBezTo>
                <a:cubicBezTo>
                  <a:pt x="9747729" y="2060542"/>
                  <a:pt x="9734949" y="2072896"/>
                  <a:pt x="9747729" y="2085676"/>
                </a:cubicBezTo>
                <a:lnTo>
                  <a:pt x="9747729" y="2085676"/>
                </a:lnTo>
                <a:lnTo>
                  <a:pt x="9747729" y="2085676"/>
                </a:lnTo>
                <a:cubicBezTo>
                  <a:pt x="9747729" y="2098456"/>
                  <a:pt x="9747729" y="2098456"/>
                  <a:pt x="9747729" y="2098456"/>
                </a:cubicBezTo>
                <a:cubicBezTo>
                  <a:pt x="9734949" y="2098456"/>
                  <a:pt x="9734949" y="2098456"/>
                  <a:pt x="9734949" y="2098456"/>
                </a:cubicBezTo>
                <a:cubicBezTo>
                  <a:pt x="9747729" y="2098456"/>
                  <a:pt x="9747729" y="2098456"/>
                  <a:pt x="9747729" y="2085676"/>
                </a:cubicBezTo>
                <a:lnTo>
                  <a:pt x="9747729" y="2085676"/>
                </a:lnTo>
                <a:cubicBezTo>
                  <a:pt x="9734949" y="2085676"/>
                  <a:pt x="9734949" y="2085676"/>
                  <a:pt x="9734949" y="2085676"/>
                </a:cubicBezTo>
                <a:cubicBezTo>
                  <a:pt x="9697036" y="2098456"/>
                  <a:pt x="9734949" y="2110810"/>
                  <a:pt x="9734949" y="2123590"/>
                </a:cubicBezTo>
                <a:cubicBezTo>
                  <a:pt x="9785642" y="2123590"/>
                  <a:pt x="9747729" y="2161503"/>
                  <a:pt x="9797997" y="2161503"/>
                </a:cubicBezTo>
                <a:lnTo>
                  <a:pt x="9810777" y="2161503"/>
                </a:lnTo>
                <a:cubicBezTo>
                  <a:pt x="9823557" y="2174283"/>
                  <a:pt x="9835910" y="2174283"/>
                  <a:pt x="9848690" y="2174283"/>
                </a:cubicBezTo>
                <a:lnTo>
                  <a:pt x="9835910" y="2187063"/>
                </a:lnTo>
                <a:cubicBezTo>
                  <a:pt x="9823130" y="2187063"/>
                  <a:pt x="9823130" y="2174283"/>
                  <a:pt x="9810777" y="2161929"/>
                </a:cubicBezTo>
                <a:lnTo>
                  <a:pt x="9797997" y="2161929"/>
                </a:lnTo>
                <a:cubicBezTo>
                  <a:pt x="9785217" y="2174709"/>
                  <a:pt x="9785217" y="2174709"/>
                  <a:pt x="9785217" y="2174709"/>
                </a:cubicBezTo>
                <a:cubicBezTo>
                  <a:pt x="9785217" y="2174709"/>
                  <a:pt x="9810350" y="2174709"/>
                  <a:pt x="9810350" y="2187489"/>
                </a:cubicBezTo>
                <a:cubicBezTo>
                  <a:pt x="9797571" y="2187489"/>
                  <a:pt x="9785217" y="2187489"/>
                  <a:pt x="9785217" y="2200269"/>
                </a:cubicBezTo>
                <a:cubicBezTo>
                  <a:pt x="9785217" y="2213049"/>
                  <a:pt x="9823130" y="2187489"/>
                  <a:pt x="9835910" y="2213049"/>
                </a:cubicBezTo>
                <a:cubicBezTo>
                  <a:pt x="9848690" y="2213049"/>
                  <a:pt x="9848690" y="2213049"/>
                  <a:pt x="9848690" y="2213049"/>
                </a:cubicBezTo>
                <a:cubicBezTo>
                  <a:pt x="9823557" y="2225829"/>
                  <a:pt x="9873824" y="2238182"/>
                  <a:pt x="9848690" y="2263316"/>
                </a:cubicBezTo>
                <a:cubicBezTo>
                  <a:pt x="9848690" y="2263316"/>
                  <a:pt x="9911738" y="2250536"/>
                  <a:pt x="9899384" y="2276096"/>
                </a:cubicBezTo>
                <a:cubicBezTo>
                  <a:pt x="9886604" y="2263316"/>
                  <a:pt x="9874250" y="2276096"/>
                  <a:pt x="9861470" y="2276096"/>
                </a:cubicBezTo>
                <a:cubicBezTo>
                  <a:pt x="9861470" y="2301230"/>
                  <a:pt x="9899384" y="2288876"/>
                  <a:pt x="9912164" y="2301230"/>
                </a:cubicBezTo>
                <a:cubicBezTo>
                  <a:pt x="9912164" y="2301230"/>
                  <a:pt x="9887030" y="2301230"/>
                  <a:pt x="9899384" y="2314010"/>
                </a:cubicBezTo>
                <a:cubicBezTo>
                  <a:pt x="9912164" y="2314010"/>
                  <a:pt x="9924517" y="2339143"/>
                  <a:pt x="9937297" y="2314010"/>
                </a:cubicBezTo>
                <a:cubicBezTo>
                  <a:pt x="9950077" y="2326790"/>
                  <a:pt x="9912164" y="2326790"/>
                  <a:pt x="9912164" y="2339143"/>
                </a:cubicBezTo>
                <a:cubicBezTo>
                  <a:pt x="9912164" y="2351497"/>
                  <a:pt x="9937297" y="2326363"/>
                  <a:pt x="9950077" y="2339143"/>
                </a:cubicBezTo>
                <a:cubicBezTo>
                  <a:pt x="9950077" y="2339143"/>
                  <a:pt x="9937297" y="2351923"/>
                  <a:pt x="9950077" y="2351923"/>
                </a:cubicBezTo>
                <a:cubicBezTo>
                  <a:pt x="9962857" y="2351923"/>
                  <a:pt x="9950077" y="2364703"/>
                  <a:pt x="9962857" y="2364703"/>
                </a:cubicBezTo>
                <a:cubicBezTo>
                  <a:pt x="9962857" y="2377483"/>
                  <a:pt x="9962857" y="2377483"/>
                  <a:pt x="9962857" y="2377483"/>
                </a:cubicBezTo>
                <a:cubicBezTo>
                  <a:pt x="9975637" y="2377483"/>
                  <a:pt x="9975637" y="2377483"/>
                  <a:pt x="9975637" y="2377483"/>
                </a:cubicBezTo>
                <a:cubicBezTo>
                  <a:pt x="9975637" y="2402617"/>
                  <a:pt x="9975637" y="2402617"/>
                  <a:pt x="9975637" y="2402617"/>
                </a:cubicBezTo>
                <a:cubicBezTo>
                  <a:pt x="10000770" y="2402617"/>
                  <a:pt x="10000770" y="2402617"/>
                  <a:pt x="10000770" y="2402617"/>
                </a:cubicBezTo>
                <a:cubicBezTo>
                  <a:pt x="9987990" y="2402617"/>
                  <a:pt x="9987990" y="2402617"/>
                  <a:pt x="9987990" y="2402617"/>
                </a:cubicBezTo>
                <a:cubicBezTo>
                  <a:pt x="9987990" y="2415397"/>
                  <a:pt x="9987990" y="2415397"/>
                  <a:pt x="9987990" y="2415397"/>
                </a:cubicBezTo>
                <a:cubicBezTo>
                  <a:pt x="9987990" y="2415397"/>
                  <a:pt x="9962857" y="2415397"/>
                  <a:pt x="9950077" y="2428177"/>
                </a:cubicBezTo>
                <a:cubicBezTo>
                  <a:pt x="9962857" y="2428177"/>
                  <a:pt x="9987990" y="2440956"/>
                  <a:pt x="9975211" y="2453310"/>
                </a:cubicBezTo>
                <a:cubicBezTo>
                  <a:pt x="9950077" y="2451180"/>
                  <a:pt x="9937724" y="2463960"/>
                  <a:pt x="9937724" y="2438827"/>
                </a:cubicBezTo>
                <a:lnTo>
                  <a:pt x="9937724" y="2438827"/>
                </a:lnTo>
                <a:close/>
                <a:moveTo>
                  <a:pt x="10354773" y="2740857"/>
                </a:moveTo>
                <a:cubicBezTo>
                  <a:pt x="10341993" y="2728078"/>
                  <a:pt x="10341993" y="2728078"/>
                  <a:pt x="10341993" y="2728078"/>
                </a:cubicBezTo>
                <a:cubicBezTo>
                  <a:pt x="10329214" y="2740857"/>
                  <a:pt x="10316860" y="2702944"/>
                  <a:pt x="10291300" y="2715298"/>
                </a:cubicBezTo>
                <a:cubicBezTo>
                  <a:pt x="10253386" y="2715298"/>
                  <a:pt x="10304080" y="2677384"/>
                  <a:pt x="10253386" y="2677384"/>
                </a:cubicBezTo>
                <a:cubicBezTo>
                  <a:pt x="10228253" y="2677384"/>
                  <a:pt x="10228253" y="2677384"/>
                  <a:pt x="10228253" y="2677384"/>
                </a:cubicBezTo>
                <a:cubicBezTo>
                  <a:pt x="10253386" y="2702518"/>
                  <a:pt x="10253386" y="2702518"/>
                  <a:pt x="10253386" y="2702518"/>
                </a:cubicBezTo>
                <a:cubicBezTo>
                  <a:pt x="10228253" y="2689738"/>
                  <a:pt x="10228253" y="2689738"/>
                  <a:pt x="10228253" y="2689738"/>
                </a:cubicBezTo>
                <a:lnTo>
                  <a:pt x="10228253" y="2689738"/>
                </a:lnTo>
                <a:cubicBezTo>
                  <a:pt x="10228253" y="2664604"/>
                  <a:pt x="10228253" y="2664604"/>
                  <a:pt x="10228253" y="2664604"/>
                </a:cubicBezTo>
                <a:cubicBezTo>
                  <a:pt x="10215473" y="2677384"/>
                  <a:pt x="10215473" y="2677384"/>
                  <a:pt x="10203118" y="2677384"/>
                </a:cubicBezTo>
                <a:cubicBezTo>
                  <a:pt x="10203118" y="2652250"/>
                  <a:pt x="10165205" y="2664604"/>
                  <a:pt x="10152425" y="2639470"/>
                </a:cubicBezTo>
                <a:cubicBezTo>
                  <a:pt x="10139645" y="2626691"/>
                  <a:pt x="10127292" y="2614337"/>
                  <a:pt x="10101732" y="2614337"/>
                </a:cubicBezTo>
                <a:cubicBezTo>
                  <a:pt x="10114512" y="2614337"/>
                  <a:pt x="10114512" y="2614337"/>
                  <a:pt x="10114512" y="2614337"/>
                </a:cubicBezTo>
                <a:cubicBezTo>
                  <a:pt x="10101732" y="2601557"/>
                  <a:pt x="10076598" y="2601557"/>
                  <a:pt x="10063818" y="2601557"/>
                </a:cubicBezTo>
                <a:cubicBezTo>
                  <a:pt x="10076598" y="2588777"/>
                  <a:pt x="10076598" y="2588777"/>
                  <a:pt x="10076598" y="2588777"/>
                </a:cubicBezTo>
                <a:cubicBezTo>
                  <a:pt x="10051464" y="2575997"/>
                  <a:pt x="10038685" y="2538509"/>
                  <a:pt x="10013550" y="2525730"/>
                </a:cubicBezTo>
                <a:cubicBezTo>
                  <a:pt x="9988417" y="2525730"/>
                  <a:pt x="9988417" y="2500596"/>
                  <a:pt x="9975637" y="2500596"/>
                </a:cubicBezTo>
                <a:lnTo>
                  <a:pt x="9975637" y="2500596"/>
                </a:lnTo>
                <a:cubicBezTo>
                  <a:pt x="9962857" y="2487816"/>
                  <a:pt x="9962857" y="2487816"/>
                  <a:pt x="9962857" y="2487816"/>
                </a:cubicBezTo>
                <a:cubicBezTo>
                  <a:pt x="9962857" y="2475036"/>
                  <a:pt x="9987990" y="2487816"/>
                  <a:pt x="9987990" y="2462682"/>
                </a:cubicBezTo>
                <a:cubicBezTo>
                  <a:pt x="10013125" y="2475462"/>
                  <a:pt x="10013125" y="2462682"/>
                  <a:pt x="10025905" y="2449902"/>
                </a:cubicBezTo>
                <a:cubicBezTo>
                  <a:pt x="10038685" y="2462682"/>
                  <a:pt x="10025905" y="2475036"/>
                  <a:pt x="10051038" y="2475036"/>
                </a:cubicBezTo>
                <a:lnTo>
                  <a:pt x="10051038" y="2475036"/>
                </a:lnTo>
                <a:lnTo>
                  <a:pt x="10051038" y="2475036"/>
                </a:lnTo>
                <a:cubicBezTo>
                  <a:pt x="10038258" y="2475036"/>
                  <a:pt x="10038258" y="2475036"/>
                  <a:pt x="10038258" y="2475036"/>
                </a:cubicBezTo>
                <a:cubicBezTo>
                  <a:pt x="10051038" y="2475036"/>
                  <a:pt x="10063393" y="2487816"/>
                  <a:pt x="10076172" y="2500170"/>
                </a:cubicBezTo>
                <a:cubicBezTo>
                  <a:pt x="10051038" y="2512950"/>
                  <a:pt x="10088952" y="2512950"/>
                  <a:pt x="10076172" y="2538083"/>
                </a:cubicBezTo>
                <a:cubicBezTo>
                  <a:pt x="10088952" y="2538083"/>
                  <a:pt x="10114086" y="2538083"/>
                  <a:pt x="10126865" y="2525304"/>
                </a:cubicBezTo>
                <a:cubicBezTo>
                  <a:pt x="10126865" y="2550437"/>
                  <a:pt x="10126865" y="2550437"/>
                  <a:pt x="10126865" y="2550437"/>
                </a:cubicBezTo>
                <a:lnTo>
                  <a:pt x="10126865" y="2550437"/>
                </a:lnTo>
                <a:cubicBezTo>
                  <a:pt x="10126865" y="2563217"/>
                  <a:pt x="10139645" y="2563217"/>
                  <a:pt x="10151999" y="2563217"/>
                </a:cubicBezTo>
                <a:cubicBezTo>
                  <a:pt x="10177133" y="2575997"/>
                  <a:pt x="10151999" y="2575997"/>
                  <a:pt x="10177133" y="2588351"/>
                </a:cubicBezTo>
                <a:cubicBezTo>
                  <a:pt x="10164353" y="2588351"/>
                  <a:pt x="10164353" y="2588351"/>
                  <a:pt x="10164353" y="2588351"/>
                </a:cubicBezTo>
                <a:cubicBezTo>
                  <a:pt x="10164353" y="2601131"/>
                  <a:pt x="10177133" y="2588351"/>
                  <a:pt x="10189487" y="2601131"/>
                </a:cubicBezTo>
                <a:cubicBezTo>
                  <a:pt x="10176707" y="2601131"/>
                  <a:pt x="10176707" y="2601131"/>
                  <a:pt x="10176707" y="2601131"/>
                </a:cubicBezTo>
                <a:cubicBezTo>
                  <a:pt x="10176707" y="2613911"/>
                  <a:pt x="10176707" y="2613911"/>
                  <a:pt x="10176707" y="2613911"/>
                </a:cubicBezTo>
                <a:cubicBezTo>
                  <a:pt x="10189487" y="2613911"/>
                  <a:pt x="10189487" y="2613911"/>
                  <a:pt x="10189487" y="2613911"/>
                </a:cubicBezTo>
                <a:lnTo>
                  <a:pt x="10189487" y="2613911"/>
                </a:lnTo>
                <a:cubicBezTo>
                  <a:pt x="10202267" y="2626691"/>
                  <a:pt x="10202267" y="2626691"/>
                  <a:pt x="10202267" y="2626691"/>
                </a:cubicBezTo>
                <a:cubicBezTo>
                  <a:pt x="10215046" y="2613911"/>
                  <a:pt x="10215046" y="2613911"/>
                  <a:pt x="10215046" y="2613911"/>
                </a:cubicBezTo>
                <a:cubicBezTo>
                  <a:pt x="10202267" y="2613911"/>
                  <a:pt x="10202267" y="2613911"/>
                  <a:pt x="10202267" y="2613911"/>
                </a:cubicBezTo>
                <a:cubicBezTo>
                  <a:pt x="10215046" y="2601131"/>
                  <a:pt x="10215046" y="2601131"/>
                  <a:pt x="10227401" y="2601131"/>
                </a:cubicBezTo>
                <a:cubicBezTo>
                  <a:pt x="10240181" y="2613911"/>
                  <a:pt x="10240181" y="2613911"/>
                  <a:pt x="10240181" y="2613911"/>
                </a:cubicBezTo>
                <a:cubicBezTo>
                  <a:pt x="10240181" y="2613911"/>
                  <a:pt x="10227401" y="2613911"/>
                  <a:pt x="10227401" y="2601131"/>
                </a:cubicBezTo>
                <a:cubicBezTo>
                  <a:pt x="10227401" y="2613911"/>
                  <a:pt x="10202267" y="2626265"/>
                  <a:pt x="10227401" y="2639045"/>
                </a:cubicBezTo>
                <a:cubicBezTo>
                  <a:pt x="10252534" y="2639045"/>
                  <a:pt x="10252534" y="2639045"/>
                  <a:pt x="10265314" y="2651824"/>
                </a:cubicBezTo>
                <a:lnTo>
                  <a:pt x="10265314" y="2651824"/>
                </a:lnTo>
                <a:cubicBezTo>
                  <a:pt x="10278094" y="2664604"/>
                  <a:pt x="10290447" y="2651824"/>
                  <a:pt x="10303227" y="2664604"/>
                </a:cubicBezTo>
                <a:lnTo>
                  <a:pt x="10303227" y="2664604"/>
                </a:lnTo>
                <a:cubicBezTo>
                  <a:pt x="10316007" y="2664604"/>
                  <a:pt x="10303227" y="2677384"/>
                  <a:pt x="10328362" y="2677384"/>
                </a:cubicBezTo>
                <a:lnTo>
                  <a:pt x="10328362" y="2677384"/>
                </a:lnTo>
                <a:cubicBezTo>
                  <a:pt x="10341142" y="2690164"/>
                  <a:pt x="10341142" y="2690164"/>
                  <a:pt x="10341142" y="2690164"/>
                </a:cubicBezTo>
                <a:cubicBezTo>
                  <a:pt x="10341142" y="2690164"/>
                  <a:pt x="10341142" y="2690164"/>
                  <a:pt x="10353921" y="2690164"/>
                </a:cubicBezTo>
                <a:cubicBezTo>
                  <a:pt x="10366701" y="2702944"/>
                  <a:pt x="10391835" y="2715298"/>
                  <a:pt x="10404615" y="2715298"/>
                </a:cubicBezTo>
                <a:cubicBezTo>
                  <a:pt x="10405466" y="2740857"/>
                  <a:pt x="10367553" y="2728078"/>
                  <a:pt x="10354773" y="2740857"/>
                </a:cubicBezTo>
                <a:lnTo>
                  <a:pt x="10354773" y="2740857"/>
                </a:lnTo>
                <a:close/>
                <a:moveTo>
                  <a:pt x="10519208" y="2250110"/>
                </a:moveTo>
                <a:cubicBezTo>
                  <a:pt x="10506428" y="2237331"/>
                  <a:pt x="10531988" y="2237331"/>
                  <a:pt x="10531988" y="2224977"/>
                </a:cubicBezTo>
                <a:cubicBezTo>
                  <a:pt x="10544768" y="2237756"/>
                  <a:pt x="10544768" y="2237756"/>
                  <a:pt x="10544768" y="2237756"/>
                </a:cubicBezTo>
                <a:cubicBezTo>
                  <a:pt x="10531988" y="2237331"/>
                  <a:pt x="10531988" y="2262464"/>
                  <a:pt x="10519208" y="2250110"/>
                </a:cubicBezTo>
                <a:lnTo>
                  <a:pt x="10519208" y="2250110"/>
                </a:lnTo>
                <a:close/>
                <a:moveTo>
                  <a:pt x="10645729" y="2816259"/>
                </a:moveTo>
                <a:lnTo>
                  <a:pt x="10658508" y="2816259"/>
                </a:lnTo>
                <a:cubicBezTo>
                  <a:pt x="10671288" y="2816259"/>
                  <a:pt x="10671288" y="2816259"/>
                  <a:pt x="10671288" y="2816259"/>
                </a:cubicBezTo>
                <a:cubicBezTo>
                  <a:pt x="10633374" y="2791125"/>
                  <a:pt x="10620594" y="2841393"/>
                  <a:pt x="10608241" y="2816259"/>
                </a:cubicBezTo>
                <a:lnTo>
                  <a:pt x="10608241" y="2816259"/>
                </a:lnTo>
                <a:cubicBezTo>
                  <a:pt x="10595461" y="2791125"/>
                  <a:pt x="10557548" y="2816259"/>
                  <a:pt x="10557548" y="2791125"/>
                </a:cubicBezTo>
                <a:cubicBezTo>
                  <a:pt x="10582681" y="2791125"/>
                  <a:pt x="10608241" y="2803905"/>
                  <a:pt x="10633374" y="2791125"/>
                </a:cubicBezTo>
                <a:cubicBezTo>
                  <a:pt x="10633374" y="2791125"/>
                  <a:pt x="10620594" y="2791125"/>
                  <a:pt x="10633374" y="2803905"/>
                </a:cubicBezTo>
                <a:cubicBezTo>
                  <a:pt x="10633374" y="2816685"/>
                  <a:pt x="10646154" y="2791125"/>
                  <a:pt x="10658508" y="2803905"/>
                </a:cubicBezTo>
                <a:cubicBezTo>
                  <a:pt x="10683642" y="2816685"/>
                  <a:pt x="10683642" y="2816685"/>
                  <a:pt x="10683642" y="2816685"/>
                </a:cubicBezTo>
                <a:cubicBezTo>
                  <a:pt x="10670862" y="2816259"/>
                  <a:pt x="10670862" y="2829039"/>
                  <a:pt x="10645729" y="2816259"/>
                </a:cubicBezTo>
                <a:lnTo>
                  <a:pt x="10645729" y="2816259"/>
                </a:lnTo>
                <a:close/>
                <a:moveTo>
                  <a:pt x="10708776" y="2111662"/>
                </a:moveTo>
                <a:cubicBezTo>
                  <a:pt x="10708776" y="2124441"/>
                  <a:pt x="10708776" y="2124441"/>
                  <a:pt x="10708776" y="2124441"/>
                </a:cubicBezTo>
                <a:cubicBezTo>
                  <a:pt x="10695996" y="2124441"/>
                  <a:pt x="10683642" y="2137221"/>
                  <a:pt x="10670862" y="2124441"/>
                </a:cubicBezTo>
                <a:cubicBezTo>
                  <a:pt x="10670862" y="2124441"/>
                  <a:pt x="10683642" y="2124441"/>
                  <a:pt x="10683642" y="2111662"/>
                </a:cubicBezTo>
                <a:cubicBezTo>
                  <a:pt x="10645729" y="2111662"/>
                  <a:pt x="10658508" y="2136795"/>
                  <a:pt x="10645729" y="2161929"/>
                </a:cubicBezTo>
                <a:cubicBezTo>
                  <a:pt x="10658508" y="2161929"/>
                  <a:pt x="10670862" y="2161929"/>
                  <a:pt x="10670862" y="2161929"/>
                </a:cubicBezTo>
                <a:cubicBezTo>
                  <a:pt x="10670862" y="2174709"/>
                  <a:pt x="10658082" y="2187063"/>
                  <a:pt x="10632949" y="2199843"/>
                </a:cubicBezTo>
                <a:cubicBezTo>
                  <a:pt x="10632949" y="2187063"/>
                  <a:pt x="10620169" y="2199843"/>
                  <a:pt x="10607814" y="2199843"/>
                </a:cubicBezTo>
                <a:cubicBezTo>
                  <a:pt x="10607814" y="2212623"/>
                  <a:pt x="10595034" y="2212623"/>
                  <a:pt x="10595034" y="2212623"/>
                </a:cubicBezTo>
                <a:cubicBezTo>
                  <a:pt x="10557121" y="2225402"/>
                  <a:pt x="10519208" y="2187489"/>
                  <a:pt x="10494074" y="2225402"/>
                </a:cubicBezTo>
                <a:cubicBezTo>
                  <a:pt x="10481294" y="2212623"/>
                  <a:pt x="10468940" y="2238182"/>
                  <a:pt x="10443381" y="2225402"/>
                </a:cubicBezTo>
                <a:lnTo>
                  <a:pt x="10443381" y="2225402"/>
                </a:lnTo>
                <a:cubicBezTo>
                  <a:pt x="10430601" y="2238182"/>
                  <a:pt x="10418246" y="2200269"/>
                  <a:pt x="10380333" y="2212623"/>
                </a:cubicBezTo>
                <a:cubicBezTo>
                  <a:pt x="10380333" y="2212623"/>
                  <a:pt x="10367553" y="2187489"/>
                  <a:pt x="10380333" y="2187489"/>
                </a:cubicBezTo>
                <a:cubicBezTo>
                  <a:pt x="10393113" y="2162355"/>
                  <a:pt x="10418246" y="2174709"/>
                  <a:pt x="10431026" y="2174709"/>
                </a:cubicBezTo>
                <a:cubicBezTo>
                  <a:pt x="10468940" y="2149575"/>
                  <a:pt x="10468940" y="2149575"/>
                  <a:pt x="10468940" y="2149575"/>
                </a:cubicBezTo>
                <a:cubicBezTo>
                  <a:pt x="10456160" y="2162355"/>
                  <a:pt x="10481720" y="2174709"/>
                  <a:pt x="10506854" y="2174709"/>
                </a:cubicBezTo>
                <a:lnTo>
                  <a:pt x="10506854" y="2174709"/>
                </a:lnTo>
                <a:cubicBezTo>
                  <a:pt x="10506854" y="2174709"/>
                  <a:pt x="10494074" y="2161929"/>
                  <a:pt x="10506854" y="2149575"/>
                </a:cubicBezTo>
                <a:cubicBezTo>
                  <a:pt x="10531988" y="2136795"/>
                  <a:pt x="10582681" y="2136795"/>
                  <a:pt x="10607814" y="2111662"/>
                </a:cubicBezTo>
                <a:cubicBezTo>
                  <a:pt x="10620594" y="2098882"/>
                  <a:pt x="10658508" y="2061394"/>
                  <a:pt x="10683642" y="2098882"/>
                </a:cubicBezTo>
                <a:cubicBezTo>
                  <a:pt x="10683642" y="2086102"/>
                  <a:pt x="10683642" y="2086102"/>
                  <a:pt x="10683642" y="2086102"/>
                </a:cubicBezTo>
                <a:cubicBezTo>
                  <a:pt x="10683642" y="2098882"/>
                  <a:pt x="10683642" y="2098882"/>
                  <a:pt x="10683642" y="2098882"/>
                </a:cubicBezTo>
                <a:lnTo>
                  <a:pt x="10683642" y="2098882"/>
                </a:lnTo>
                <a:cubicBezTo>
                  <a:pt x="10670862" y="2098882"/>
                  <a:pt x="10670862" y="2098882"/>
                  <a:pt x="10670862" y="2098882"/>
                </a:cubicBezTo>
                <a:cubicBezTo>
                  <a:pt x="10670862" y="2098882"/>
                  <a:pt x="10683642" y="2111662"/>
                  <a:pt x="10695996" y="2111662"/>
                </a:cubicBezTo>
                <a:cubicBezTo>
                  <a:pt x="10708776" y="2098882"/>
                  <a:pt x="10695996" y="2098882"/>
                  <a:pt x="10695996" y="2086528"/>
                </a:cubicBezTo>
                <a:cubicBezTo>
                  <a:pt x="10721130" y="2099308"/>
                  <a:pt x="10733910" y="2061394"/>
                  <a:pt x="10733910" y="2086528"/>
                </a:cubicBezTo>
                <a:cubicBezTo>
                  <a:pt x="10721556" y="2086528"/>
                  <a:pt x="10721556" y="2111662"/>
                  <a:pt x="10708776" y="2111662"/>
                </a:cubicBezTo>
                <a:lnTo>
                  <a:pt x="10708776" y="2111662"/>
                </a:lnTo>
                <a:close/>
                <a:moveTo>
                  <a:pt x="10759469" y="1973213"/>
                </a:moveTo>
                <a:cubicBezTo>
                  <a:pt x="10746689" y="1973213"/>
                  <a:pt x="10746689" y="1973213"/>
                  <a:pt x="10746689" y="1973213"/>
                </a:cubicBezTo>
                <a:cubicBezTo>
                  <a:pt x="10733910" y="1960433"/>
                  <a:pt x="10733910" y="1948079"/>
                  <a:pt x="10733910" y="1935299"/>
                </a:cubicBezTo>
                <a:cubicBezTo>
                  <a:pt x="10771823" y="1935299"/>
                  <a:pt x="10771823" y="1935299"/>
                  <a:pt x="10771823" y="1935299"/>
                </a:cubicBezTo>
                <a:cubicBezTo>
                  <a:pt x="10784603" y="1960433"/>
                  <a:pt x="10746689" y="1973213"/>
                  <a:pt x="10759469" y="1973213"/>
                </a:cubicBezTo>
                <a:lnTo>
                  <a:pt x="10759469" y="1973213"/>
                </a:lnTo>
                <a:close/>
                <a:moveTo>
                  <a:pt x="11063204" y="1721449"/>
                </a:moveTo>
                <a:cubicBezTo>
                  <a:pt x="11038070" y="1721449"/>
                  <a:pt x="11025290" y="1746583"/>
                  <a:pt x="11012510" y="1734229"/>
                </a:cubicBezTo>
                <a:cubicBezTo>
                  <a:pt x="11012510" y="1747009"/>
                  <a:pt x="11025290" y="1747009"/>
                  <a:pt x="10999730" y="1759363"/>
                </a:cubicBezTo>
                <a:cubicBezTo>
                  <a:pt x="11024865" y="1772143"/>
                  <a:pt x="10986951" y="1772143"/>
                  <a:pt x="10999730" y="1784497"/>
                </a:cubicBezTo>
                <a:cubicBezTo>
                  <a:pt x="11012510" y="1784497"/>
                  <a:pt x="10986951" y="1822410"/>
                  <a:pt x="10961817" y="1834764"/>
                </a:cubicBezTo>
                <a:cubicBezTo>
                  <a:pt x="10961817" y="1821984"/>
                  <a:pt x="10974597" y="1809630"/>
                  <a:pt x="10936684" y="1796851"/>
                </a:cubicBezTo>
                <a:cubicBezTo>
                  <a:pt x="10936684" y="1809630"/>
                  <a:pt x="10949464" y="1821984"/>
                  <a:pt x="10936684" y="1821984"/>
                </a:cubicBezTo>
                <a:cubicBezTo>
                  <a:pt x="10923904" y="1809204"/>
                  <a:pt x="10911550" y="1809204"/>
                  <a:pt x="10923904" y="1796851"/>
                </a:cubicBezTo>
                <a:cubicBezTo>
                  <a:pt x="10911124" y="1784071"/>
                  <a:pt x="10949037" y="1784071"/>
                  <a:pt x="10949037" y="1771717"/>
                </a:cubicBezTo>
                <a:cubicBezTo>
                  <a:pt x="10936258" y="1758937"/>
                  <a:pt x="10911124" y="1771717"/>
                  <a:pt x="10923904" y="1758937"/>
                </a:cubicBezTo>
                <a:cubicBezTo>
                  <a:pt x="10911124" y="1746157"/>
                  <a:pt x="10911124" y="1746157"/>
                  <a:pt x="10911124" y="1746157"/>
                </a:cubicBezTo>
                <a:cubicBezTo>
                  <a:pt x="10898344" y="1758937"/>
                  <a:pt x="10898344" y="1758937"/>
                  <a:pt x="10898344" y="1758937"/>
                </a:cubicBezTo>
                <a:cubicBezTo>
                  <a:pt x="10911124" y="1746157"/>
                  <a:pt x="10885564" y="1746157"/>
                  <a:pt x="10885564" y="1733803"/>
                </a:cubicBezTo>
                <a:cubicBezTo>
                  <a:pt x="10910698" y="1733803"/>
                  <a:pt x="10910698" y="1733803"/>
                  <a:pt x="10910698" y="1733803"/>
                </a:cubicBezTo>
                <a:cubicBezTo>
                  <a:pt x="10910698" y="1708669"/>
                  <a:pt x="10847650" y="1721023"/>
                  <a:pt x="10872785" y="1695890"/>
                </a:cubicBezTo>
                <a:cubicBezTo>
                  <a:pt x="10872785" y="1670756"/>
                  <a:pt x="10897918" y="1645622"/>
                  <a:pt x="10897918" y="1632842"/>
                </a:cubicBezTo>
                <a:cubicBezTo>
                  <a:pt x="10910698" y="1620062"/>
                  <a:pt x="10910698" y="1620062"/>
                  <a:pt x="10923051" y="1607708"/>
                </a:cubicBezTo>
                <a:cubicBezTo>
                  <a:pt x="10923051" y="1594929"/>
                  <a:pt x="10923051" y="1594929"/>
                  <a:pt x="10923051" y="1594929"/>
                </a:cubicBezTo>
                <a:cubicBezTo>
                  <a:pt x="10986099" y="1594929"/>
                  <a:pt x="10948186" y="1645196"/>
                  <a:pt x="10973745" y="1657976"/>
                </a:cubicBezTo>
                <a:cubicBezTo>
                  <a:pt x="10986525" y="1657976"/>
                  <a:pt x="10998879" y="1645196"/>
                  <a:pt x="11011659" y="1657976"/>
                </a:cubicBezTo>
                <a:lnTo>
                  <a:pt x="11011659" y="1657976"/>
                </a:lnTo>
                <a:cubicBezTo>
                  <a:pt x="11024438" y="1657976"/>
                  <a:pt x="11024438" y="1657976"/>
                  <a:pt x="11024438" y="1657976"/>
                </a:cubicBezTo>
                <a:cubicBezTo>
                  <a:pt x="11024438" y="1683110"/>
                  <a:pt x="11087486" y="1695890"/>
                  <a:pt x="11049573" y="1721023"/>
                </a:cubicBezTo>
                <a:lnTo>
                  <a:pt x="11063204" y="1721023"/>
                </a:lnTo>
                <a:lnTo>
                  <a:pt x="11063204" y="1721449"/>
                </a:lnTo>
                <a:lnTo>
                  <a:pt x="11063204" y="1721449"/>
                </a:lnTo>
                <a:close/>
                <a:moveTo>
                  <a:pt x="11113472" y="3307006"/>
                </a:moveTo>
                <a:cubicBezTo>
                  <a:pt x="11100692" y="3307006"/>
                  <a:pt x="11100692" y="3307006"/>
                  <a:pt x="11100692" y="3307006"/>
                </a:cubicBezTo>
                <a:cubicBezTo>
                  <a:pt x="11113472" y="3307006"/>
                  <a:pt x="11113472" y="3307006"/>
                  <a:pt x="11113472" y="3307006"/>
                </a:cubicBezTo>
                <a:cubicBezTo>
                  <a:pt x="11100692" y="3294226"/>
                  <a:pt x="11100692" y="3294226"/>
                  <a:pt x="11100692" y="3294226"/>
                </a:cubicBezTo>
                <a:cubicBezTo>
                  <a:pt x="11113472" y="3294652"/>
                  <a:pt x="11113472" y="3294652"/>
                  <a:pt x="11113472" y="3307006"/>
                </a:cubicBezTo>
                <a:lnTo>
                  <a:pt x="11113472" y="3307006"/>
                </a:lnTo>
                <a:close/>
                <a:moveTo>
                  <a:pt x="11277906" y="1771717"/>
                </a:moveTo>
                <a:cubicBezTo>
                  <a:pt x="11303040" y="1796851"/>
                  <a:pt x="11303040" y="1796851"/>
                  <a:pt x="11303040" y="1796851"/>
                </a:cubicBezTo>
                <a:cubicBezTo>
                  <a:pt x="11303040" y="1796851"/>
                  <a:pt x="11265126" y="1784497"/>
                  <a:pt x="11277906" y="1771717"/>
                </a:cubicBezTo>
                <a:lnTo>
                  <a:pt x="11277906" y="1771717"/>
                </a:lnTo>
                <a:close/>
                <a:moveTo>
                  <a:pt x="11366513" y="1922945"/>
                </a:moveTo>
                <a:cubicBezTo>
                  <a:pt x="11366513" y="1910166"/>
                  <a:pt x="11366513" y="1910166"/>
                  <a:pt x="11366513" y="1910166"/>
                </a:cubicBezTo>
                <a:cubicBezTo>
                  <a:pt x="11379293" y="1910166"/>
                  <a:pt x="11379293" y="1910166"/>
                  <a:pt x="11379293" y="1910166"/>
                </a:cubicBezTo>
                <a:cubicBezTo>
                  <a:pt x="11391647" y="1910166"/>
                  <a:pt x="11366513" y="1910166"/>
                  <a:pt x="11366513" y="1922945"/>
                </a:cubicBezTo>
                <a:lnTo>
                  <a:pt x="11366513" y="1922945"/>
                </a:lnTo>
                <a:close/>
                <a:moveTo>
                  <a:pt x="11366513" y="1872252"/>
                </a:moveTo>
                <a:cubicBezTo>
                  <a:pt x="11379293" y="1872252"/>
                  <a:pt x="11379293" y="1872252"/>
                  <a:pt x="11379293" y="1872252"/>
                </a:cubicBezTo>
                <a:cubicBezTo>
                  <a:pt x="11379293" y="1872252"/>
                  <a:pt x="11379293" y="1872252"/>
                  <a:pt x="11366513" y="1872252"/>
                </a:cubicBezTo>
                <a:cubicBezTo>
                  <a:pt x="11353733" y="1872252"/>
                  <a:pt x="11353733" y="1872252"/>
                  <a:pt x="11353733" y="1872252"/>
                </a:cubicBezTo>
                <a:cubicBezTo>
                  <a:pt x="11328600" y="1872252"/>
                  <a:pt x="11353733" y="1859472"/>
                  <a:pt x="11340954" y="1847118"/>
                </a:cubicBezTo>
                <a:cubicBezTo>
                  <a:pt x="11353733" y="1847118"/>
                  <a:pt x="11340954" y="1834338"/>
                  <a:pt x="11353733" y="1834338"/>
                </a:cubicBezTo>
                <a:cubicBezTo>
                  <a:pt x="11353733" y="1821558"/>
                  <a:pt x="11340954" y="1821558"/>
                  <a:pt x="11340954" y="1821558"/>
                </a:cubicBezTo>
                <a:cubicBezTo>
                  <a:pt x="11340954" y="1821558"/>
                  <a:pt x="11340954" y="1821558"/>
                  <a:pt x="11353733" y="1808778"/>
                </a:cubicBezTo>
                <a:cubicBezTo>
                  <a:pt x="11340954" y="1808778"/>
                  <a:pt x="11340954" y="1808778"/>
                  <a:pt x="11340954" y="1808778"/>
                </a:cubicBezTo>
                <a:cubicBezTo>
                  <a:pt x="11353733" y="1821558"/>
                  <a:pt x="11378867" y="1795999"/>
                  <a:pt x="11391647" y="1821558"/>
                </a:cubicBezTo>
                <a:cubicBezTo>
                  <a:pt x="11378867" y="1834338"/>
                  <a:pt x="11391647" y="1859472"/>
                  <a:pt x="11404427" y="1871826"/>
                </a:cubicBezTo>
                <a:cubicBezTo>
                  <a:pt x="11391647" y="1872252"/>
                  <a:pt x="11379293" y="1847118"/>
                  <a:pt x="11366513" y="1872252"/>
                </a:cubicBezTo>
                <a:lnTo>
                  <a:pt x="11366513" y="1872252"/>
                </a:lnTo>
                <a:close/>
                <a:moveTo>
                  <a:pt x="11391647" y="1771717"/>
                </a:moveTo>
                <a:cubicBezTo>
                  <a:pt x="11404427" y="1758937"/>
                  <a:pt x="11404427" y="1758937"/>
                  <a:pt x="11404427" y="1758937"/>
                </a:cubicBezTo>
                <a:cubicBezTo>
                  <a:pt x="11417206" y="1771717"/>
                  <a:pt x="11417206" y="1771717"/>
                  <a:pt x="11417206" y="1771717"/>
                </a:cubicBezTo>
                <a:cubicBezTo>
                  <a:pt x="11404427" y="1771717"/>
                  <a:pt x="11404427" y="1771717"/>
                  <a:pt x="11391647" y="1771717"/>
                </a:cubicBezTo>
                <a:lnTo>
                  <a:pt x="11391647" y="1771717"/>
                </a:lnTo>
                <a:close/>
                <a:moveTo>
                  <a:pt x="11429561" y="2212197"/>
                </a:moveTo>
                <a:cubicBezTo>
                  <a:pt x="11429561" y="2199417"/>
                  <a:pt x="11429561" y="2199417"/>
                  <a:pt x="11429561" y="2199417"/>
                </a:cubicBezTo>
                <a:cubicBezTo>
                  <a:pt x="11429561" y="2212197"/>
                  <a:pt x="11429561" y="2212197"/>
                  <a:pt x="11442341" y="2212197"/>
                </a:cubicBezTo>
                <a:lnTo>
                  <a:pt x="11429561" y="2212197"/>
                </a:lnTo>
                <a:lnTo>
                  <a:pt x="11429561" y="2212197"/>
                </a:lnTo>
                <a:lnTo>
                  <a:pt x="11429561" y="2212197"/>
                </a:lnTo>
                <a:close/>
                <a:moveTo>
                  <a:pt x="11442341" y="1834764"/>
                </a:moveTo>
                <a:cubicBezTo>
                  <a:pt x="11442341" y="1821984"/>
                  <a:pt x="11442341" y="1821984"/>
                  <a:pt x="11442341" y="1821984"/>
                </a:cubicBezTo>
                <a:cubicBezTo>
                  <a:pt x="11429561" y="1821984"/>
                  <a:pt x="11429561" y="1821984"/>
                  <a:pt x="11429561" y="1821984"/>
                </a:cubicBezTo>
                <a:cubicBezTo>
                  <a:pt x="11442341" y="1821984"/>
                  <a:pt x="11442341" y="1834764"/>
                  <a:pt x="11454694" y="1821984"/>
                </a:cubicBezTo>
                <a:lnTo>
                  <a:pt x="11442341" y="1834764"/>
                </a:lnTo>
                <a:lnTo>
                  <a:pt x="11442341" y="1834764"/>
                </a:lnTo>
                <a:lnTo>
                  <a:pt x="11442341" y="1834764"/>
                </a:lnTo>
                <a:close/>
                <a:moveTo>
                  <a:pt x="11657469" y="1935299"/>
                </a:moveTo>
                <a:lnTo>
                  <a:pt x="11657469" y="1935299"/>
                </a:lnTo>
                <a:lnTo>
                  <a:pt x="11657469" y="1935299"/>
                </a:lnTo>
                <a:cubicBezTo>
                  <a:pt x="11657469" y="1948079"/>
                  <a:pt x="11657469" y="1948079"/>
                  <a:pt x="11657469" y="1948079"/>
                </a:cubicBezTo>
                <a:cubicBezTo>
                  <a:pt x="11644689" y="1948079"/>
                  <a:pt x="11644689" y="1948079"/>
                  <a:pt x="11644689" y="1948079"/>
                </a:cubicBezTo>
                <a:cubicBezTo>
                  <a:pt x="11657469" y="1948079"/>
                  <a:pt x="11657469" y="1948079"/>
                  <a:pt x="11657469" y="1935299"/>
                </a:cubicBezTo>
                <a:lnTo>
                  <a:pt x="11657469" y="1935299"/>
                </a:lnTo>
                <a:cubicBezTo>
                  <a:pt x="11632334" y="1935299"/>
                  <a:pt x="11632334" y="1935299"/>
                  <a:pt x="11632334" y="1935299"/>
                </a:cubicBezTo>
                <a:cubicBezTo>
                  <a:pt x="11645114" y="1922519"/>
                  <a:pt x="11645114" y="1922519"/>
                  <a:pt x="11645114" y="1922519"/>
                </a:cubicBezTo>
                <a:lnTo>
                  <a:pt x="11632334" y="1922519"/>
                </a:lnTo>
                <a:cubicBezTo>
                  <a:pt x="11657469" y="1910166"/>
                  <a:pt x="11657469" y="1922945"/>
                  <a:pt x="11657469" y="1935299"/>
                </a:cubicBezTo>
                <a:lnTo>
                  <a:pt x="11657469" y="1935299"/>
                </a:lnTo>
                <a:close/>
                <a:moveTo>
                  <a:pt x="11669822" y="2237331"/>
                </a:moveTo>
                <a:cubicBezTo>
                  <a:pt x="11669822" y="2224551"/>
                  <a:pt x="11657042" y="2212197"/>
                  <a:pt x="11682602" y="2199417"/>
                </a:cubicBezTo>
                <a:cubicBezTo>
                  <a:pt x="11682602" y="2199417"/>
                  <a:pt x="11682602" y="2199417"/>
                  <a:pt x="11682602" y="2212197"/>
                </a:cubicBezTo>
                <a:cubicBezTo>
                  <a:pt x="11707736" y="2199417"/>
                  <a:pt x="11720516" y="2224977"/>
                  <a:pt x="11720516" y="2212197"/>
                </a:cubicBezTo>
                <a:lnTo>
                  <a:pt x="11720516" y="2212197"/>
                </a:lnTo>
                <a:cubicBezTo>
                  <a:pt x="11707736" y="2224977"/>
                  <a:pt x="11695382" y="2212197"/>
                  <a:pt x="11682602" y="2224977"/>
                </a:cubicBezTo>
                <a:cubicBezTo>
                  <a:pt x="11682602" y="2237756"/>
                  <a:pt x="11669822" y="2262890"/>
                  <a:pt x="11695382" y="2262890"/>
                </a:cubicBezTo>
                <a:cubicBezTo>
                  <a:pt x="11695382" y="2262890"/>
                  <a:pt x="11670249" y="2275670"/>
                  <a:pt x="11695382" y="2288024"/>
                </a:cubicBezTo>
                <a:cubicBezTo>
                  <a:pt x="11682602" y="2288024"/>
                  <a:pt x="11682602" y="2288024"/>
                  <a:pt x="11682602" y="2288024"/>
                </a:cubicBezTo>
                <a:cubicBezTo>
                  <a:pt x="11669822" y="2275244"/>
                  <a:pt x="11657469" y="2288024"/>
                  <a:pt x="11644689" y="2288024"/>
                </a:cubicBezTo>
                <a:cubicBezTo>
                  <a:pt x="11657469" y="2262890"/>
                  <a:pt x="11631909" y="2250110"/>
                  <a:pt x="11619554" y="2224977"/>
                </a:cubicBezTo>
                <a:cubicBezTo>
                  <a:pt x="11631909" y="2212197"/>
                  <a:pt x="11657469" y="2237331"/>
                  <a:pt x="11669822" y="2237331"/>
                </a:cubicBezTo>
                <a:lnTo>
                  <a:pt x="11669822" y="2237331"/>
                </a:lnTo>
                <a:close/>
                <a:moveTo>
                  <a:pt x="11669822" y="2350645"/>
                </a:moveTo>
                <a:cubicBezTo>
                  <a:pt x="11644689" y="2363425"/>
                  <a:pt x="11644689" y="2363425"/>
                  <a:pt x="11644689" y="2363425"/>
                </a:cubicBezTo>
                <a:cubicBezTo>
                  <a:pt x="11631909" y="2350645"/>
                  <a:pt x="11631909" y="2350645"/>
                  <a:pt x="11631909" y="2338291"/>
                </a:cubicBezTo>
                <a:cubicBezTo>
                  <a:pt x="11644689" y="2337865"/>
                  <a:pt x="11669822" y="2325511"/>
                  <a:pt x="11669822" y="2350645"/>
                </a:cubicBezTo>
                <a:lnTo>
                  <a:pt x="11669822" y="2350645"/>
                </a:lnTo>
                <a:close/>
                <a:moveTo>
                  <a:pt x="11606775" y="1922945"/>
                </a:moveTo>
                <a:cubicBezTo>
                  <a:pt x="11606775" y="1935725"/>
                  <a:pt x="11606775" y="1935725"/>
                  <a:pt x="11606775" y="1935725"/>
                </a:cubicBezTo>
                <a:cubicBezTo>
                  <a:pt x="11593995" y="1935725"/>
                  <a:pt x="11593995" y="1935725"/>
                  <a:pt x="11593995" y="1935725"/>
                </a:cubicBezTo>
                <a:lnTo>
                  <a:pt x="11606775" y="1922945"/>
                </a:lnTo>
                <a:lnTo>
                  <a:pt x="11606775" y="1922945"/>
                </a:lnTo>
                <a:lnTo>
                  <a:pt x="11606775" y="1922945"/>
                </a:lnTo>
                <a:close/>
                <a:moveTo>
                  <a:pt x="11568861" y="2426047"/>
                </a:moveTo>
                <a:lnTo>
                  <a:pt x="11568861" y="2426047"/>
                </a:lnTo>
                <a:cubicBezTo>
                  <a:pt x="11556081" y="2438827"/>
                  <a:pt x="11556081" y="2438827"/>
                  <a:pt x="11556081" y="2438827"/>
                </a:cubicBezTo>
                <a:lnTo>
                  <a:pt x="11568861" y="2426047"/>
                </a:lnTo>
                <a:lnTo>
                  <a:pt x="11568861" y="2426047"/>
                </a:lnTo>
                <a:lnTo>
                  <a:pt x="11568861" y="2426047"/>
                </a:lnTo>
                <a:close/>
                <a:moveTo>
                  <a:pt x="11530948" y="1910166"/>
                </a:moveTo>
                <a:lnTo>
                  <a:pt x="11530948" y="1910166"/>
                </a:lnTo>
                <a:cubicBezTo>
                  <a:pt x="11518168" y="1910166"/>
                  <a:pt x="11518168" y="1910166"/>
                  <a:pt x="11518168" y="1910166"/>
                </a:cubicBezTo>
                <a:lnTo>
                  <a:pt x="11530948" y="1910166"/>
                </a:lnTo>
                <a:lnTo>
                  <a:pt x="11530948" y="1910166"/>
                </a:lnTo>
                <a:lnTo>
                  <a:pt x="11530948" y="1910166"/>
                </a:lnTo>
                <a:close/>
                <a:moveTo>
                  <a:pt x="11619554" y="3156203"/>
                </a:moveTo>
                <a:cubicBezTo>
                  <a:pt x="11594421" y="3143424"/>
                  <a:pt x="11644689" y="3131070"/>
                  <a:pt x="11619554" y="3118290"/>
                </a:cubicBezTo>
                <a:cubicBezTo>
                  <a:pt x="11632334" y="3131070"/>
                  <a:pt x="11632334" y="3131070"/>
                  <a:pt x="11632334" y="3131070"/>
                </a:cubicBezTo>
                <a:cubicBezTo>
                  <a:pt x="11632334" y="3118290"/>
                  <a:pt x="11632334" y="3118290"/>
                  <a:pt x="11632334" y="3118290"/>
                </a:cubicBezTo>
                <a:cubicBezTo>
                  <a:pt x="11657469" y="3118290"/>
                  <a:pt x="11657469" y="3118290"/>
                  <a:pt x="11657469" y="3118290"/>
                </a:cubicBezTo>
                <a:cubicBezTo>
                  <a:pt x="11657469" y="3143424"/>
                  <a:pt x="11619554" y="3143424"/>
                  <a:pt x="11619554" y="3156203"/>
                </a:cubicBezTo>
                <a:lnTo>
                  <a:pt x="11619554" y="3156203"/>
                </a:lnTo>
                <a:close/>
                <a:moveTo>
                  <a:pt x="11695382" y="2577275"/>
                </a:moveTo>
                <a:cubicBezTo>
                  <a:pt x="11720516" y="2577275"/>
                  <a:pt x="11708162" y="2590055"/>
                  <a:pt x="11695382" y="2602409"/>
                </a:cubicBezTo>
                <a:cubicBezTo>
                  <a:pt x="11695382" y="2589629"/>
                  <a:pt x="11657469" y="2602409"/>
                  <a:pt x="11682602" y="2615189"/>
                </a:cubicBezTo>
                <a:lnTo>
                  <a:pt x="11682602" y="2615189"/>
                </a:lnTo>
                <a:cubicBezTo>
                  <a:pt x="11669822" y="2615189"/>
                  <a:pt x="11669822" y="2602409"/>
                  <a:pt x="11657469" y="2602409"/>
                </a:cubicBezTo>
                <a:cubicBezTo>
                  <a:pt x="11657469" y="2627543"/>
                  <a:pt x="11556508" y="2589629"/>
                  <a:pt x="11606775" y="2640322"/>
                </a:cubicBezTo>
                <a:lnTo>
                  <a:pt x="11606775" y="2640322"/>
                </a:lnTo>
                <a:cubicBezTo>
                  <a:pt x="11619554" y="2665456"/>
                  <a:pt x="11619554" y="2665456"/>
                  <a:pt x="11593995" y="2678236"/>
                </a:cubicBezTo>
                <a:cubicBezTo>
                  <a:pt x="11581215" y="2665456"/>
                  <a:pt x="11556081" y="2665456"/>
                  <a:pt x="11556081" y="2678236"/>
                </a:cubicBezTo>
                <a:cubicBezTo>
                  <a:pt x="11543302" y="2678236"/>
                  <a:pt x="11543302" y="2678236"/>
                  <a:pt x="11543302" y="2678236"/>
                </a:cubicBezTo>
                <a:cubicBezTo>
                  <a:pt x="11543302" y="2665456"/>
                  <a:pt x="11556081" y="2653102"/>
                  <a:pt x="11543302" y="2640322"/>
                </a:cubicBezTo>
                <a:lnTo>
                  <a:pt x="11556081" y="2640322"/>
                </a:lnTo>
                <a:cubicBezTo>
                  <a:pt x="11543302" y="2627543"/>
                  <a:pt x="11556081" y="2615189"/>
                  <a:pt x="11543302" y="2615189"/>
                </a:cubicBezTo>
                <a:lnTo>
                  <a:pt x="11556081" y="2602409"/>
                </a:lnTo>
                <a:cubicBezTo>
                  <a:pt x="11556081" y="2589629"/>
                  <a:pt x="11543302" y="2589629"/>
                  <a:pt x="11556081" y="2577275"/>
                </a:cubicBezTo>
                <a:cubicBezTo>
                  <a:pt x="11568861" y="2577275"/>
                  <a:pt x="11581215" y="2577275"/>
                  <a:pt x="11581215" y="2552141"/>
                </a:cubicBezTo>
                <a:lnTo>
                  <a:pt x="11581215" y="2552141"/>
                </a:lnTo>
                <a:cubicBezTo>
                  <a:pt x="11568435" y="2552141"/>
                  <a:pt x="11568435" y="2552141"/>
                  <a:pt x="11568435" y="2552141"/>
                </a:cubicBezTo>
                <a:cubicBezTo>
                  <a:pt x="11581215" y="2539361"/>
                  <a:pt x="11581215" y="2539361"/>
                  <a:pt x="11593569" y="2539361"/>
                </a:cubicBezTo>
                <a:cubicBezTo>
                  <a:pt x="11593569" y="2526582"/>
                  <a:pt x="11568435" y="2514228"/>
                  <a:pt x="11568435" y="2514228"/>
                </a:cubicBezTo>
                <a:cubicBezTo>
                  <a:pt x="11555655" y="2514228"/>
                  <a:pt x="11530522" y="2501448"/>
                  <a:pt x="11517742" y="2527008"/>
                </a:cubicBezTo>
                <a:cubicBezTo>
                  <a:pt x="11530522" y="2539788"/>
                  <a:pt x="11530522" y="2539788"/>
                  <a:pt x="11530522" y="2539788"/>
                </a:cubicBezTo>
                <a:cubicBezTo>
                  <a:pt x="11530522" y="2539788"/>
                  <a:pt x="11530522" y="2539788"/>
                  <a:pt x="11530522" y="2552567"/>
                </a:cubicBezTo>
                <a:cubicBezTo>
                  <a:pt x="11505388" y="2552567"/>
                  <a:pt x="11517742" y="2539788"/>
                  <a:pt x="11505388" y="2527434"/>
                </a:cubicBezTo>
                <a:cubicBezTo>
                  <a:pt x="11505388" y="2514654"/>
                  <a:pt x="11505388" y="2514654"/>
                  <a:pt x="11530522" y="2514654"/>
                </a:cubicBezTo>
                <a:cubicBezTo>
                  <a:pt x="11517742" y="2501874"/>
                  <a:pt x="11517742" y="2501874"/>
                  <a:pt x="11517742" y="2501874"/>
                </a:cubicBezTo>
                <a:cubicBezTo>
                  <a:pt x="11530522" y="2501874"/>
                  <a:pt x="11555655" y="2514654"/>
                  <a:pt x="11568435" y="2501874"/>
                </a:cubicBezTo>
                <a:cubicBezTo>
                  <a:pt x="11555655" y="2489094"/>
                  <a:pt x="11568435" y="2476740"/>
                  <a:pt x="11555655" y="2476740"/>
                </a:cubicBezTo>
                <a:cubicBezTo>
                  <a:pt x="11542875" y="2476740"/>
                  <a:pt x="11542875" y="2476740"/>
                  <a:pt x="11542875" y="2476740"/>
                </a:cubicBezTo>
                <a:cubicBezTo>
                  <a:pt x="11530095" y="2463960"/>
                  <a:pt x="11555655" y="2463960"/>
                  <a:pt x="11542875" y="2438827"/>
                </a:cubicBezTo>
                <a:cubicBezTo>
                  <a:pt x="11555655" y="2463960"/>
                  <a:pt x="11555655" y="2463960"/>
                  <a:pt x="11555655" y="2463960"/>
                </a:cubicBezTo>
                <a:cubicBezTo>
                  <a:pt x="11555655" y="2451180"/>
                  <a:pt x="11580789" y="2451180"/>
                  <a:pt x="11593569" y="2451180"/>
                </a:cubicBezTo>
                <a:cubicBezTo>
                  <a:pt x="11593569" y="2463960"/>
                  <a:pt x="11593569" y="2463960"/>
                  <a:pt x="11593569" y="2463960"/>
                </a:cubicBezTo>
                <a:cubicBezTo>
                  <a:pt x="11568435" y="2463960"/>
                  <a:pt x="11580789" y="2476740"/>
                  <a:pt x="11568435" y="2489094"/>
                </a:cubicBezTo>
                <a:cubicBezTo>
                  <a:pt x="11593569" y="2476314"/>
                  <a:pt x="11581215" y="2501874"/>
                  <a:pt x="11581215" y="2514228"/>
                </a:cubicBezTo>
                <a:cubicBezTo>
                  <a:pt x="11619129" y="2514228"/>
                  <a:pt x="11619129" y="2514228"/>
                  <a:pt x="11619129" y="2514228"/>
                </a:cubicBezTo>
                <a:cubicBezTo>
                  <a:pt x="11619129" y="2514228"/>
                  <a:pt x="11606349" y="2527008"/>
                  <a:pt x="11593995" y="2527008"/>
                </a:cubicBezTo>
                <a:cubicBezTo>
                  <a:pt x="11593995" y="2527008"/>
                  <a:pt x="11593995" y="2527008"/>
                  <a:pt x="11593995" y="2539788"/>
                </a:cubicBezTo>
                <a:cubicBezTo>
                  <a:pt x="11606775" y="2539788"/>
                  <a:pt x="11619129" y="2539788"/>
                  <a:pt x="11631909" y="2539788"/>
                </a:cubicBezTo>
                <a:cubicBezTo>
                  <a:pt x="11657042" y="2514654"/>
                  <a:pt x="11619129" y="2514654"/>
                  <a:pt x="11619129" y="2489520"/>
                </a:cubicBezTo>
                <a:cubicBezTo>
                  <a:pt x="11619129" y="2489520"/>
                  <a:pt x="11631909" y="2489520"/>
                  <a:pt x="11644262" y="2489520"/>
                </a:cubicBezTo>
                <a:cubicBezTo>
                  <a:pt x="11631482" y="2476740"/>
                  <a:pt x="11631482" y="2476740"/>
                  <a:pt x="11631482" y="2476740"/>
                </a:cubicBezTo>
                <a:cubicBezTo>
                  <a:pt x="11631482" y="2476740"/>
                  <a:pt x="11656617" y="2463960"/>
                  <a:pt x="11669397" y="2476740"/>
                </a:cubicBezTo>
                <a:cubicBezTo>
                  <a:pt x="11669397" y="2489520"/>
                  <a:pt x="11669397" y="2489520"/>
                  <a:pt x="11669397" y="2489520"/>
                </a:cubicBezTo>
                <a:cubicBezTo>
                  <a:pt x="11644262" y="2502300"/>
                  <a:pt x="11656617" y="2514654"/>
                  <a:pt x="11644262" y="2539788"/>
                </a:cubicBezTo>
                <a:cubicBezTo>
                  <a:pt x="11657042" y="2527008"/>
                  <a:pt x="11669397" y="2590055"/>
                  <a:pt x="11669397" y="2539788"/>
                </a:cubicBezTo>
                <a:cubicBezTo>
                  <a:pt x="11682177" y="2552567"/>
                  <a:pt x="11694530" y="2539788"/>
                  <a:pt x="11707310" y="2552567"/>
                </a:cubicBezTo>
                <a:lnTo>
                  <a:pt x="11707310" y="2552567"/>
                </a:lnTo>
                <a:cubicBezTo>
                  <a:pt x="11720090" y="2552567"/>
                  <a:pt x="11720090" y="2539788"/>
                  <a:pt x="11732443" y="2539788"/>
                </a:cubicBezTo>
                <a:cubicBezTo>
                  <a:pt x="11732443" y="2539788"/>
                  <a:pt x="11745223" y="2552567"/>
                  <a:pt x="11757578" y="2552567"/>
                </a:cubicBezTo>
                <a:cubicBezTo>
                  <a:pt x="11758429" y="2564495"/>
                  <a:pt x="11720516" y="2564495"/>
                  <a:pt x="11695382" y="2577275"/>
                </a:cubicBezTo>
                <a:lnTo>
                  <a:pt x="11695382" y="2577275"/>
                </a:lnTo>
                <a:close/>
                <a:moveTo>
                  <a:pt x="11998691" y="2690590"/>
                </a:moveTo>
                <a:lnTo>
                  <a:pt x="12011471" y="2690590"/>
                </a:lnTo>
                <a:lnTo>
                  <a:pt x="11998691" y="2690590"/>
                </a:lnTo>
                <a:lnTo>
                  <a:pt x="11998691" y="2690590"/>
                </a:lnTo>
                <a:lnTo>
                  <a:pt x="11998691" y="2690590"/>
                </a:lnTo>
                <a:lnTo>
                  <a:pt x="11998691" y="2690590"/>
                </a:lnTo>
                <a:close/>
              </a:path>
            </a:pathLst>
          </a:custGeom>
          <a:solidFill>
            <a:srgbClr val="000000"/>
          </a:solidFill>
          <a:ln w="4260" cap="flat">
            <a:noFill/>
            <a:prstDash val="solid"/>
            <a:miter/>
          </a:ln>
        </p:spPr>
        <p:txBody>
          <a:bodyPr rtlCol="0" anchor="ctr"/>
          <a:lstStyle/>
          <a:p>
            <a:endParaRPr lang="zh-CN" altLang="en-US"/>
          </a:p>
        </p:txBody>
      </p:sp>
      <p:sp>
        <p:nvSpPr>
          <p:cNvPr id="48" name="图形 3">
            <a:extLst>
              <a:ext uri="{FF2B5EF4-FFF2-40B4-BE49-F238E27FC236}">
                <a16:creationId xmlns:a16="http://schemas.microsoft.com/office/drawing/2014/main" xmlns="" id="{105E1752-B7A6-47C4-912C-2AF410A49FFA}"/>
              </a:ext>
            </a:extLst>
          </p:cNvPr>
          <p:cNvSpPr/>
          <p:nvPr/>
        </p:nvSpPr>
        <p:spPr>
          <a:xfrm>
            <a:off x="1217095" y="4967997"/>
            <a:ext cx="1682152" cy="733670"/>
          </a:xfrm>
          <a:custGeom>
            <a:avLst/>
            <a:gdLst>
              <a:gd name="connsiteX0" fmla="*/ 12128877 w 12162776"/>
              <a:gd name="connsiteY0" fmla="*/ 2783236 h 5634270"/>
              <a:gd name="connsiteX1" fmla="*/ 12101408 w 12162776"/>
              <a:gd name="connsiteY1" fmla="*/ 2810706 h 5634270"/>
              <a:gd name="connsiteX2" fmla="*/ 12087380 w 12162776"/>
              <a:gd name="connsiteY2" fmla="*/ 2796679 h 5634270"/>
              <a:gd name="connsiteX3" fmla="*/ 12087380 w 12162776"/>
              <a:gd name="connsiteY3" fmla="*/ 2782652 h 5634270"/>
              <a:gd name="connsiteX4" fmla="*/ 12059910 w 12162776"/>
              <a:gd name="connsiteY4" fmla="*/ 2796679 h 5634270"/>
              <a:gd name="connsiteX5" fmla="*/ 12045883 w 12162776"/>
              <a:gd name="connsiteY5" fmla="*/ 2782652 h 5634270"/>
              <a:gd name="connsiteX6" fmla="*/ 12045883 w 12162776"/>
              <a:gd name="connsiteY6" fmla="*/ 2782652 h 5634270"/>
              <a:gd name="connsiteX7" fmla="*/ 12045883 w 12162776"/>
              <a:gd name="connsiteY7" fmla="*/ 2796679 h 5634270"/>
              <a:gd name="connsiteX8" fmla="*/ 11990359 w 12162776"/>
              <a:gd name="connsiteY8" fmla="*/ 2838176 h 5634270"/>
              <a:gd name="connsiteX9" fmla="*/ 12004386 w 12162776"/>
              <a:gd name="connsiteY9" fmla="*/ 2838176 h 5634270"/>
              <a:gd name="connsiteX10" fmla="*/ 12018414 w 12162776"/>
              <a:gd name="connsiteY10" fmla="*/ 2824149 h 5634270"/>
              <a:gd name="connsiteX11" fmla="*/ 12032440 w 12162776"/>
              <a:gd name="connsiteY11" fmla="*/ 2838176 h 5634270"/>
              <a:gd name="connsiteX12" fmla="*/ 12004971 w 12162776"/>
              <a:gd name="connsiteY12" fmla="*/ 2879674 h 5634270"/>
              <a:gd name="connsiteX13" fmla="*/ 11963473 w 12162776"/>
              <a:gd name="connsiteY13" fmla="*/ 2893701 h 5634270"/>
              <a:gd name="connsiteX14" fmla="*/ 11894506 w 12162776"/>
              <a:gd name="connsiteY14" fmla="*/ 2948641 h 5634270"/>
              <a:gd name="connsiteX15" fmla="*/ 11921976 w 12162776"/>
              <a:gd name="connsiteY15" fmla="*/ 2962668 h 5634270"/>
              <a:gd name="connsiteX16" fmla="*/ 11853009 w 12162776"/>
              <a:gd name="connsiteY16" fmla="*/ 2976695 h 5634270"/>
              <a:gd name="connsiteX17" fmla="*/ 11770014 w 12162776"/>
              <a:gd name="connsiteY17" fmla="*/ 3031635 h 5634270"/>
              <a:gd name="connsiteX18" fmla="*/ 11701047 w 12162776"/>
              <a:gd name="connsiteY18" fmla="*/ 3059105 h 5634270"/>
              <a:gd name="connsiteX19" fmla="*/ 11673577 w 12162776"/>
              <a:gd name="connsiteY19" fmla="*/ 3086575 h 5634270"/>
              <a:gd name="connsiteX20" fmla="*/ 11687604 w 12162776"/>
              <a:gd name="connsiteY20" fmla="*/ 3100603 h 5634270"/>
              <a:gd name="connsiteX21" fmla="*/ 11673577 w 12162776"/>
              <a:gd name="connsiteY21" fmla="*/ 3114630 h 5634270"/>
              <a:gd name="connsiteX22" fmla="*/ 11632080 w 12162776"/>
              <a:gd name="connsiteY22" fmla="*/ 3100603 h 5634270"/>
              <a:gd name="connsiteX23" fmla="*/ 11646107 w 12162776"/>
              <a:gd name="connsiteY23" fmla="*/ 3100603 h 5634270"/>
              <a:gd name="connsiteX24" fmla="*/ 11618637 w 12162776"/>
              <a:gd name="connsiteY24" fmla="*/ 3142100 h 5634270"/>
              <a:gd name="connsiteX25" fmla="*/ 11646107 w 12162776"/>
              <a:gd name="connsiteY25" fmla="*/ 3156127 h 5634270"/>
              <a:gd name="connsiteX26" fmla="*/ 11646107 w 12162776"/>
              <a:gd name="connsiteY26" fmla="*/ 3170154 h 5634270"/>
              <a:gd name="connsiteX27" fmla="*/ 11660135 w 12162776"/>
              <a:gd name="connsiteY27" fmla="*/ 3184181 h 5634270"/>
              <a:gd name="connsiteX28" fmla="*/ 11632664 w 12162776"/>
              <a:gd name="connsiteY28" fmla="*/ 3198208 h 5634270"/>
              <a:gd name="connsiteX29" fmla="*/ 11646691 w 12162776"/>
              <a:gd name="connsiteY29" fmla="*/ 3212236 h 5634270"/>
              <a:gd name="connsiteX30" fmla="*/ 11632664 w 12162776"/>
              <a:gd name="connsiteY30" fmla="*/ 3226263 h 5634270"/>
              <a:gd name="connsiteX31" fmla="*/ 11674161 w 12162776"/>
              <a:gd name="connsiteY31" fmla="*/ 3212236 h 5634270"/>
              <a:gd name="connsiteX32" fmla="*/ 11660135 w 12162776"/>
              <a:gd name="connsiteY32" fmla="*/ 3253733 h 5634270"/>
              <a:gd name="connsiteX33" fmla="*/ 11674161 w 12162776"/>
              <a:gd name="connsiteY33" fmla="*/ 3267760 h 5634270"/>
              <a:gd name="connsiteX34" fmla="*/ 11688189 w 12162776"/>
              <a:gd name="connsiteY34" fmla="*/ 3267760 h 5634270"/>
              <a:gd name="connsiteX35" fmla="*/ 11702216 w 12162776"/>
              <a:gd name="connsiteY35" fmla="*/ 3281788 h 5634270"/>
              <a:gd name="connsiteX36" fmla="*/ 11660719 w 12162776"/>
              <a:gd name="connsiteY36" fmla="*/ 3295815 h 5634270"/>
              <a:gd name="connsiteX37" fmla="*/ 11674746 w 12162776"/>
              <a:gd name="connsiteY37" fmla="*/ 3309842 h 5634270"/>
              <a:gd name="connsiteX38" fmla="*/ 11647276 w 12162776"/>
              <a:gd name="connsiteY38" fmla="*/ 3323869 h 5634270"/>
              <a:gd name="connsiteX39" fmla="*/ 11605779 w 12162776"/>
              <a:gd name="connsiteY39" fmla="*/ 3199962 h 5634270"/>
              <a:gd name="connsiteX40" fmla="*/ 11578309 w 12162776"/>
              <a:gd name="connsiteY40" fmla="*/ 3117552 h 5634270"/>
              <a:gd name="connsiteX41" fmla="*/ 11522785 w 12162776"/>
              <a:gd name="connsiteY41" fmla="*/ 3131579 h 5634270"/>
              <a:gd name="connsiteX42" fmla="*/ 11522785 w 12162776"/>
              <a:gd name="connsiteY42" fmla="*/ 3145606 h 5634270"/>
              <a:gd name="connsiteX43" fmla="*/ 11495314 w 12162776"/>
              <a:gd name="connsiteY43" fmla="*/ 3145606 h 5634270"/>
              <a:gd name="connsiteX44" fmla="*/ 11426347 w 12162776"/>
              <a:gd name="connsiteY44" fmla="*/ 3214574 h 5634270"/>
              <a:gd name="connsiteX45" fmla="*/ 11384850 w 12162776"/>
              <a:gd name="connsiteY45" fmla="*/ 3242044 h 5634270"/>
              <a:gd name="connsiteX46" fmla="*/ 11384850 w 12162776"/>
              <a:gd name="connsiteY46" fmla="*/ 3269514 h 5634270"/>
              <a:gd name="connsiteX47" fmla="*/ 11273801 w 12162776"/>
              <a:gd name="connsiteY47" fmla="*/ 3324454 h 5634270"/>
              <a:gd name="connsiteX48" fmla="*/ 11273801 w 12162776"/>
              <a:gd name="connsiteY48" fmla="*/ 3310426 h 5634270"/>
              <a:gd name="connsiteX49" fmla="*/ 11232304 w 12162776"/>
              <a:gd name="connsiteY49" fmla="*/ 3351924 h 5634270"/>
              <a:gd name="connsiteX50" fmla="*/ 11232304 w 12162776"/>
              <a:gd name="connsiteY50" fmla="*/ 3365951 h 5634270"/>
              <a:gd name="connsiteX51" fmla="*/ 11218276 w 12162776"/>
              <a:gd name="connsiteY51" fmla="*/ 3365951 h 5634270"/>
              <a:gd name="connsiteX52" fmla="*/ 11204250 w 12162776"/>
              <a:gd name="connsiteY52" fmla="*/ 3379978 h 5634270"/>
              <a:gd name="connsiteX53" fmla="*/ 11135282 w 12162776"/>
              <a:gd name="connsiteY53" fmla="*/ 3407448 h 5634270"/>
              <a:gd name="connsiteX54" fmla="*/ 11135282 w 12162776"/>
              <a:gd name="connsiteY54" fmla="*/ 3407448 h 5634270"/>
              <a:gd name="connsiteX55" fmla="*/ 11107812 w 12162776"/>
              <a:gd name="connsiteY55" fmla="*/ 3434918 h 5634270"/>
              <a:gd name="connsiteX56" fmla="*/ 11107812 w 12162776"/>
              <a:gd name="connsiteY56" fmla="*/ 3434918 h 5634270"/>
              <a:gd name="connsiteX57" fmla="*/ 11066315 w 12162776"/>
              <a:gd name="connsiteY57" fmla="*/ 3462388 h 5634270"/>
              <a:gd name="connsiteX58" fmla="*/ 10955266 w 12162776"/>
              <a:gd name="connsiteY58" fmla="*/ 3503885 h 5634270"/>
              <a:gd name="connsiteX59" fmla="*/ 10941239 w 12162776"/>
              <a:gd name="connsiteY59" fmla="*/ 3503885 h 5634270"/>
              <a:gd name="connsiteX60" fmla="*/ 10927212 w 12162776"/>
              <a:gd name="connsiteY60" fmla="*/ 3503885 h 5634270"/>
              <a:gd name="connsiteX61" fmla="*/ 10913184 w 12162776"/>
              <a:gd name="connsiteY61" fmla="*/ 3517912 h 5634270"/>
              <a:gd name="connsiteX62" fmla="*/ 10927212 w 12162776"/>
              <a:gd name="connsiteY62" fmla="*/ 3517912 h 5634270"/>
              <a:gd name="connsiteX63" fmla="*/ 10885715 w 12162776"/>
              <a:gd name="connsiteY63" fmla="*/ 3559410 h 5634270"/>
              <a:gd name="connsiteX64" fmla="*/ 10871687 w 12162776"/>
              <a:gd name="connsiteY64" fmla="*/ 3545383 h 5634270"/>
              <a:gd name="connsiteX65" fmla="*/ 10844217 w 12162776"/>
              <a:gd name="connsiteY65" fmla="*/ 3559410 h 5634270"/>
              <a:gd name="connsiteX66" fmla="*/ 10830190 w 12162776"/>
              <a:gd name="connsiteY66" fmla="*/ 3559410 h 5634270"/>
              <a:gd name="connsiteX67" fmla="*/ 10802720 w 12162776"/>
              <a:gd name="connsiteY67" fmla="*/ 3573437 h 5634270"/>
              <a:gd name="connsiteX68" fmla="*/ 10733753 w 12162776"/>
              <a:gd name="connsiteY68" fmla="*/ 3600907 h 5634270"/>
              <a:gd name="connsiteX69" fmla="*/ 10706283 w 12162776"/>
              <a:gd name="connsiteY69" fmla="*/ 3642404 h 5634270"/>
              <a:gd name="connsiteX70" fmla="*/ 10706283 w 12162776"/>
              <a:gd name="connsiteY70" fmla="*/ 3642404 h 5634270"/>
              <a:gd name="connsiteX71" fmla="*/ 10692255 w 12162776"/>
              <a:gd name="connsiteY71" fmla="*/ 3628377 h 5634270"/>
              <a:gd name="connsiteX72" fmla="*/ 10664785 w 12162776"/>
              <a:gd name="connsiteY72" fmla="*/ 3642404 h 5634270"/>
              <a:gd name="connsiteX73" fmla="*/ 10664785 w 12162776"/>
              <a:gd name="connsiteY73" fmla="*/ 3642404 h 5634270"/>
              <a:gd name="connsiteX74" fmla="*/ 10609261 w 12162776"/>
              <a:gd name="connsiteY74" fmla="*/ 3669874 h 5634270"/>
              <a:gd name="connsiteX75" fmla="*/ 10540293 w 12162776"/>
              <a:gd name="connsiteY75" fmla="*/ 3724814 h 5634270"/>
              <a:gd name="connsiteX76" fmla="*/ 10526267 w 12162776"/>
              <a:gd name="connsiteY76" fmla="*/ 3710787 h 5634270"/>
              <a:gd name="connsiteX77" fmla="*/ 10553737 w 12162776"/>
              <a:gd name="connsiteY77" fmla="*/ 3724814 h 5634270"/>
              <a:gd name="connsiteX78" fmla="*/ 10539709 w 12162776"/>
              <a:gd name="connsiteY78" fmla="*/ 3766311 h 5634270"/>
              <a:gd name="connsiteX79" fmla="*/ 10484185 w 12162776"/>
              <a:gd name="connsiteY79" fmla="*/ 3766311 h 5634270"/>
              <a:gd name="connsiteX80" fmla="*/ 10498212 w 12162776"/>
              <a:gd name="connsiteY80" fmla="*/ 3752284 h 5634270"/>
              <a:gd name="connsiteX81" fmla="*/ 10498212 w 12162776"/>
              <a:gd name="connsiteY81" fmla="*/ 3738257 h 5634270"/>
              <a:gd name="connsiteX82" fmla="*/ 10442688 w 12162776"/>
              <a:gd name="connsiteY82" fmla="*/ 3765727 h 5634270"/>
              <a:gd name="connsiteX83" fmla="*/ 10318196 w 12162776"/>
              <a:gd name="connsiteY83" fmla="*/ 3834694 h 5634270"/>
              <a:gd name="connsiteX84" fmla="*/ 10345666 w 12162776"/>
              <a:gd name="connsiteY84" fmla="*/ 3834694 h 5634270"/>
              <a:gd name="connsiteX85" fmla="*/ 10262671 w 12162776"/>
              <a:gd name="connsiteY85" fmla="*/ 3834694 h 5634270"/>
              <a:gd name="connsiteX86" fmla="*/ 10221174 w 12162776"/>
              <a:gd name="connsiteY86" fmla="*/ 3876191 h 5634270"/>
              <a:gd name="connsiteX87" fmla="*/ 10152207 w 12162776"/>
              <a:gd name="connsiteY87" fmla="*/ 3903661 h 5634270"/>
              <a:gd name="connsiteX88" fmla="*/ 10152207 w 12162776"/>
              <a:gd name="connsiteY88" fmla="*/ 3917689 h 5634270"/>
              <a:gd name="connsiteX89" fmla="*/ 10096683 w 12162776"/>
              <a:gd name="connsiteY89" fmla="*/ 3917689 h 5634270"/>
              <a:gd name="connsiteX90" fmla="*/ 10096683 w 12162776"/>
              <a:gd name="connsiteY90" fmla="*/ 3917689 h 5634270"/>
              <a:gd name="connsiteX91" fmla="*/ 10069213 w 12162776"/>
              <a:gd name="connsiteY91" fmla="*/ 3917689 h 5634270"/>
              <a:gd name="connsiteX92" fmla="*/ 10083240 w 12162776"/>
              <a:gd name="connsiteY92" fmla="*/ 3903661 h 5634270"/>
              <a:gd name="connsiteX93" fmla="*/ 10041743 w 12162776"/>
              <a:gd name="connsiteY93" fmla="*/ 3903661 h 5634270"/>
              <a:gd name="connsiteX94" fmla="*/ 10069213 w 12162776"/>
              <a:gd name="connsiteY94" fmla="*/ 3876191 h 5634270"/>
              <a:gd name="connsiteX95" fmla="*/ 10069213 w 12162776"/>
              <a:gd name="connsiteY95" fmla="*/ 3862164 h 5634270"/>
              <a:gd name="connsiteX96" fmla="*/ 10083240 w 12162776"/>
              <a:gd name="connsiteY96" fmla="*/ 3834694 h 5634270"/>
              <a:gd name="connsiteX97" fmla="*/ 10097267 w 12162776"/>
              <a:gd name="connsiteY97" fmla="*/ 3848721 h 5634270"/>
              <a:gd name="connsiteX98" fmla="*/ 10111295 w 12162776"/>
              <a:gd name="connsiteY98" fmla="*/ 3834694 h 5634270"/>
              <a:gd name="connsiteX99" fmla="*/ 10125321 w 12162776"/>
              <a:gd name="connsiteY99" fmla="*/ 3848721 h 5634270"/>
              <a:gd name="connsiteX100" fmla="*/ 10166819 w 12162776"/>
              <a:gd name="connsiteY100" fmla="*/ 3834694 h 5634270"/>
              <a:gd name="connsiteX101" fmla="*/ 10166819 w 12162776"/>
              <a:gd name="connsiteY101" fmla="*/ 3820667 h 5634270"/>
              <a:gd name="connsiteX102" fmla="*/ 10194289 w 12162776"/>
              <a:gd name="connsiteY102" fmla="*/ 3820667 h 5634270"/>
              <a:gd name="connsiteX103" fmla="*/ 10194289 w 12162776"/>
              <a:gd name="connsiteY103" fmla="*/ 3806640 h 5634270"/>
              <a:gd name="connsiteX104" fmla="*/ 10249813 w 12162776"/>
              <a:gd name="connsiteY104" fmla="*/ 3806640 h 5634270"/>
              <a:gd name="connsiteX105" fmla="*/ 10249813 w 12162776"/>
              <a:gd name="connsiteY105" fmla="*/ 3792612 h 5634270"/>
              <a:gd name="connsiteX106" fmla="*/ 10277283 w 12162776"/>
              <a:gd name="connsiteY106" fmla="*/ 3792612 h 5634270"/>
              <a:gd name="connsiteX107" fmla="*/ 10332807 w 12162776"/>
              <a:gd name="connsiteY107" fmla="*/ 3765142 h 5634270"/>
              <a:gd name="connsiteX108" fmla="*/ 10346835 w 12162776"/>
              <a:gd name="connsiteY108" fmla="*/ 3765142 h 5634270"/>
              <a:gd name="connsiteX109" fmla="*/ 10346835 w 12162776"/>
              <a:gd name="connsiteY109" fmla="*/ 3751115 h 5634270"/>
              <a:gd name="connsiteX110" fmla="*/ 10374305 w 12162776"/>
              <a:gd name="connsiteY110" fmla="*/ 3751115 h 5634270"/>
              <a:gd name="connsiteX111" fmla="*/ 10401775 w 12162776"/>
              <a:gd name="connsiteY111" fmla="*/ 3723645 h 5634270"/>
              <a:gd name="connsiteX112" fmla="*/ 10429245 w 12162776"/>
              <a:gd name="connsiteY112" fmla="*/ 3709618 h 5634270"/>
              <a:gd name="connsiteX113" fmla="*/ 10470742 w 12162776"/>
              <a:gd name="connsiteY113" fmla="*/ 3682148 h 5634270"/>
              <a:gd name="connsiteX114" fmla="*/ 10429245 w 12162776"/>
              <a:gd name="connsiteY114" fmla="*/ 3682148 h 5634270"/>
              <a:gd name="connsiteX115" fmla="*/ 10470742 w 12162776"/>
              <a:gd name="connsiteY115" fmla="*/ 3668121 h 5634270"/>
              <a:gd name="connsiteX116" fmla="*/ 10539709 w 12162776"/>
              <a:gd name="connsiteY116" fmla="*/ 3654093 h 5634270"/>
              <a:gd name="connsiteX117" fmla="*/ 10525682 w 12162776"/>
              <a:gd name="connsiteY117" fmla="*/ 3654093 h 5634270"/>
              <a:gd name="connsiteX118" fmla="*/ 10539709 w 12162776"/>
              <a:gd name="connsiteY118" fmla="*/ 3640066 h 5634270"/>
              <a:gd name="connsiteX119" fmla="*/ 10636731 w 12162776"/>
              <a:gd name="connsiteY119" fmla="*/ 3612596 h 5634270"/>
              <a:gd name="connsiteX120" fmla="*/ 10664201 w 12162776"/>
              <a:gd name="connsiteY120" fmla="*/ 3571099 h 5634270"/>
              <a:gd name="connsiteX121" fmla="*/ 10719726 w 12162776"/>
              <a:gd name="connsiteY121" fmla="*/ 3557072 h 5634270"/>
              <a:gd name="connsiteX122" fmla="*/ 10775250 w 12162776"/>
              <a:gd name="connsiteY122" fmla="*/ 3515575 h 5634270"/>
              <a:gd name="connsiteX123" fmla="*/ 10941239 w 12162776"/>
              <a:gd name="connsiteY123" fmla="*/ 3433165 h 5634270"/>
              <a:gd name="connsiteX124" fmla="*/ 10996763 w 12162776"/>
              <a:gd name="connsiteY124" fmla="*/ 3391668 h 5634270"/>
              <a:gd name="connsiteX125" fmla="*/ 11121255 w 12162776"/>
              <a:gd name="connsiteY125" fmla="*/ 3322700 h 5634270"/>
              <a:gd name="connsiteX126" fmla="*/ 11245747 w 12162776"/>
              <a:gd name="connsiteY126" fmla="*/ 3240290 h 5634270"/>
              <a:gd name="connsiteX127" fmla="*/ 11245747 w 12162776"/>
              <a:gd name="connsiteY127" fmla="*/ 3226263 h 5634270"/>
              <a:gd name="connsiteX128" fmla="*/ 11287244 w 12162776"/>
              <a:gd name="connsiteY128" fmla="*/ 3212236 h 5634270"/>
              <a:gd name="connsiteX129" fmla="*/ 11342768 w 12162776"/>
              <a:gd name="connsiteY129" fmla="*/ 3143269 h 5634270"/>
              <a:gd name="connsiteX130" fmla="*/ 11370238 w 12162776"/>
              <a:gd name="connsiteY130" fmla="*/ 3143269 h 5634270"/>
              <a:gd name="connsiteX131" fmla="*/ 11425762 w 12162776"/>
              <a:gd name="connsiteY131" fmla="*/ 3088329 h 5634270"/>
              <a:gd name="connsiteX132" fmla="*/ 11494730 w 12162776"/>
              <a:gd name="connsiteY132" fmla="*/ 3060858 h 5634270"/>
              <a:gd name="connsiteX133" fmla="*/ 11550254 w 12162776"/>
              <a:gd name="connsiteY133" fmla="*/ 3005919 h 5634270"/>
              <a:gd name="connsiteX134" fmla="*/ 11550254 w 12162776"/>
              <a:gd name="connsiteY134" fmla="*/ 2964421 h 5634270"/>
              <a:gd name="connsiteX135" fmla="*/ 11550254 w 12162776"/>
              <a:gd name="connsiteY135" fmla="*/ 2991891 h 5634270"/>
              <a:gd name="connsiteX136" fmla="*/ 11536227 w 12162776"/>
              <a:gd name="connsiteY136" fmla="*/ 2977864 h 5634270"/>
              <a:gd name="connsiteX137" fmla="*/ 11522200 w 12162776"/>
              <a:gd name="connsiteY137" fmla="*/ 2991891 h 5634270"/>
              <a:gd name="connsiteX138" fmla="*/ 11494730 w 12162776"/>
              <a:gd name="connsiteY138" fmla="*/ 3005919 h 5634270"/>
              <a:gd name="connsiteX139" fmla="*/ 11508757 w 12162776"/>
              <a:gd name="connsiteY139" fmla="*/ 3019946 h 5634270"/>
              <a:gd name="connsiteX140" fmla="*/ 11453233 w 12162776"/>
              <a:gd name="connsiteY140" fmla="*/ 3047416 h 5634270"/>
              <a:gd name="connsiteX141" fmla="*/ 11411736 w 12162776"/>
              <a:gd name="connsiteY141" fmla="*/ 3061443 h 5634270"/>
              <a:gd name="connsiteX142" fmla="*/ 11411736 w 12162776"/>
              <a:gd name="connsiteY142" fmla="*/ 3075470 h 5634270"/>
              <a:gd name="connsiteX143" fmla="*/ 11384265 w 12162776"/>
              <a:gd name="connsiteY143" fmla="*/ 3102940 h 5634270"/>
              <a:gd name="connsiteX144" fmla="*/ 11273216 w 12162776"/>
              <a:gd name="connsiteY144" fmla="*/ 3144438 h 5634270"/>
              <a:gd name="connsiteX145" fmla="*/ 11287244 w 12162776"/>
              <a:gd name="connsiteY145" fmla="*/ 3158465 h 5634270"/>
              <a:gd name="connsiteX146" fmla="*/ 11287244 w 12162776"/>
              <a:gd name="connsiteY146" fmla="*/ 3158465 h 5634270"/>
              <a:gd name="connsiteX147" fmla="*/ 11287244 w 12162776"/>
              <a:gd name="connsiteY147" fmla="*/ 3158465 h 5634270"/>
              <a:gd name="connsiteX148" fmla="*/ 11231719 w 12162776"/>
              <a:gd name="connsiteY148" fmla="*/ 3185935 h 5634270"/>
              <a:gd name="connsiteX149" fmla="*/ 11190222 w 12162776"/>
              <a:gd name="connsiteY149" fmla="*/ 3227432 h 5634270"/>
              <a:gd name="connsiteX150" fmla="*/ 11148725 w 12162776"/>
              <a:gd name="connsiteY150" fmla="*/ 3241459 h 5634270"/>
              <a:gd name="connsiteX151" fmla="*/ 11162752 w 12162776"/>
              <a:gd name="connsiteY151" fmla="*/ 3255487 h 5634270"/>
              <a:gd name="connsiteX152" fmla="*/ 11135282 w 12162776"/>
              <a:gd name="connsiteY152" fmla="*/ 3269514 h 5634270"/>
              <a:gd name="connsiteX153" fmla="*/ 11066315 w 12162776"/>
              <a:gd name="connsiteY153" fmla="*/ 3283541 h 5634270"/>
              <a:gd name="connsiteX154" fmla="*/ 11052288 w 12162776"/>
              <a:gd name="connsiteY154" fmla="*/ 3325038 h 5634270"/>
              <a:gd name="connsiteX155" fmla="*/ 10941239 w 12162776"/>
              <a:gd name="connsiteY155" fmla="*/ 3366535 h 5634270"/>
              <a:gd name="connsiteX156" fmla="*/ 10899741 w 12162776"/>
              <a:gd name="connsiteY156" fmla="*/ 3408033 h 5634270"/>
              <a:gd name="connsiteX157" fmla="*/ 10885715 w 12162776"/>
              <a:gd name="connsiteY157" fmla="*/ 3408033 h 5634270"/>
              <a:gd name="connsiteX158" fmla="*/ 10830190 w 12162776"/>
              <a:gd name="connsiteY158" fmla="*/ 3435503 h 5634270"/>
              <a:gd name="connsiteX159" fmla="*/ 10428660 w 12162776"/>
              <a:gd name="connsiteY159" fmla="*/ 3586880 h 5634270"/>
              <a:gd name="connsiteX160" fmla="*/ 10359693 w 12162776"/>
              <a:gd name="connsiteY160" fmla="*/ 3600907 h 5634270"/>
              <a:gd name="connsiteX161" fmla="*/ 10359693 w 12162776"/>
              <a:gd name="connsiteY161" fmla="*/ 3600907 h 5634270"/>
              <a:gd name="connsiteX162" fmla="*/ 10276699 w 12162776"/>
              <a:gd name="connsiteY162" fmla="*/ 3614934 h 5634270"/>
              <a:gd name="connsiteX163" fmla="*/ 10290726 w 12162776"/>
              <a:gd name="connsiteY163" fmla="*/ 3614934 h 5634270"/>
              <a:gd name="connsiteX164" fmla="*/ 10207732 w 12162776"/>
              <a:gd name="connsiteY164" fmla="*/ 3600907 h 5634270"/>
              <a:gd name="connsiteX165" fmla="*/ 10235202 w 12162776"/>
              <a:gd name="connsiteY165" fmla="*/ 3600907 h 5634270"/>
              <a:gd name="connsiteX166" fmla="*/ 10221174 w 12162776"/>
              <a:gd name="connsiteY166" fmla="*/ 3586880 h 5634270"/>
              <a:gd name="connsiteX167" fmla="*/ 10248645 w 12162776"/>
              <a:gd name="connsiteY167" fmla="*/ 3559410 h 5634270"/>
              <a:gd name="connsiteX168" fmla="*/ 10221174 w 12162776"/>
              <a:gd name="connsiteY168" fmla="*/ 3573437 h 5634270"/>
              <a:gd name="connsiteX169" fmla="*/ 10165650 w 12162776"/>
              <a:gd name="connsiteY169" fmla="*/ 3545967 h 5634270"/>
              <a:gd name="connsiteX170" fmla="*/ 10207147 w 12162776"/>
              <a:gd name="connsiteY170" fmla="*/ 3531940 h 5634270"/>
              <a:gd name="connsiteX171" fmla="*/ 10151622 w 12162776"/>
              <a:gd name="connsiteY171" fmla="*/ 3517912 h 5634270"/>
              <a:gd name="connsiteX172" fmla="*/ 10165650 w 12162776"/>
              <a:gd name="connsiteY172" fmla="*/ 3503885 h 5634270"/>
              <a:gd name="connsiteX173" fmla="*/ 10124153 w 12162776"/>
              <a:gd name="connsiteY173" fmla="*/ 3476415 h 5634270"/>
              <a:gd name="connsiteX174" fmla="*/ 10165650 w 12162776"/>
              <a:gd name="connsiteY174" fmla="*/ 3407448 h 5634270"/>
              <a:gd name="connsiteX175" fmla="*/ 10151622 w 12162776"/>
              <a:gd name="connsiteY175" fmla="*/ 3407448 h 5634270"/>
              <a:gd name="connsiteX176" fmla="*/ 10151622 w 12162776"/>
              <a:gd name="connsiteY176" fmla="*/ 3407448 h 5634270"/>
              <a:gd name="connsiteX177" fmla="*/ 10082656 w 12162776"/>
              <a:gd name="connsiteY177" fmla="*/ 3379978 h 5634270"/>
              <a:gd name="connsiteX178" fmla="*/ 10055185 w 12162776"/>
              <a:gd name="connsiteY178" fmla="*/ 3338481 h 5634270"/>
              <a:gd name="connsiteX179" fmla="*/ 10013688 w 12162776"/>
              <a:gd name="connsiteY179" fmla="*/ 3338481 h 5634270"/>
              <a:gd name="connsiteX180" fmla="*/ 10027715 w 12162776"/>
              <a:gd name="connsiteY180" fmla="*/ 3324454 h 5634270"/>
              <a:gd name="connsiteX181" fmla="*/ 9986218 w 12162776"/>
              <a:gd name="connsiteY181" fmla="*/ 3296984 h 5634270"/>
              <a:gd name="connsiteX182" fmla="*/ 10041743 w 12162776"/>
              <a:gd name="connsiteY182" fmla="*/ 3269514 h 5634270"/>
              <a:gd name="connsiteX183" fmla="*/ 10041743 w 12162776"/>
              <a:gd name="connsiteY183" fmla="*/ 3269514 h 5634270"/>
              <a:gd name="connsiteX184" fmla="*/ 10083240 w 12162776"/>
              <a:gd name="connsiteY184" fmla="*/ 3255487 h 5634270"/>
              <a:gd name="connsiteX185" fmla="*/ 10083240 w 12162776"/>
              <a:gd name="connsiteY185" fmla="*/ 3269514 h 5634270"/>
              <a:gd name="connsiteX186" fmla="*/ 10152207 w 12162776"/>
              <a:gd name="connsiteY186" fmla="*/ 3242044 h 5634270"/>
              <a:gd name="connsiteX187" fmla="*/ 10152207 w 12162776"/>
              <a:gd name="connsiteY187" fmla="*/ 3256071 h 5634270"/>
              <a:gd name="connsiteX188" fmla="*/ 10221174 w 12162776"/>
              <a:gd name="connsiteY188" fmla="*/ 3228601 h 5634270"/>
              <a:gd name="connsiteX189" fmla="*/ 10262671 w 12162776"/>
              <a:gd name="connsiteY189" fmla="*/ 3242628 h 5634270"/>
              <a:gd name="connsiteX190" fmla="*/ 10318196 w 12162776"/>
              <a:gd name="connsiteY190" fmla="*/ 3215158 h 5634270"/>
              <a:gd name="connsiteX191" fmla="*/ 10332223 w 12162776"/>
              <a:gd name="connsiteY191" fmla="*/ 3229186 h 5634270"/>
              <a:gd name="connsiteX192" fmla="*/ 10359693 w 12162776"/>
              <a:gd name="connsiteY192" fmla="*/ 3215158 h 5634270"/>
              <a:gd name="connsiteX193" fmla="*/ 10387163 w 12162776"/>
              <a:gd name="connsiteY193" fmla="*/ 3256655 h 5634270"/>
              <a:gd name="connsiteX194" fmla="*/ 10414633 w 12162776"/>
              <a:gd name="connsiteY194" fmla="*/ 3242628 h 5634270"/>
              <a:gd name="connsiteX195" fmla="*/ 10373136 w 12162776"/>
              <a:gd name="connsiteY195" fmla="*/ 3242628 h 5634270"/>
              <a:gd name="connsiteX196" fmla="*/ 10414633 w 12162776"/>
              <a:gd name="connsiteY196" fmla="*/ 3228601 h 5634270"/>
              <a:gd name="connsiteX197" fmla="*/ 10345666 w 12162776"/>
              <a:gd name="connsiteY197" fmla="*/ 3214574 h 5634270"/>
              <a:gd name="connsiteX198" fmla="*/ 10290142 w 12162776"/>
              <a:gd name="connsiteY198" fmla="*/ 3200546 h 5634270"/>
              <a:gd name="connsiteX199" fmla="*/ 10304169 w 12162776"/>
              <a:gd name="connsiteY199" fmla="*/ 3159049 h 5634270"/>
              <a:gd name="connsiteX200" fmla="*/ 10290142 w 12162776"/>
              <a:gd name="connsiteY200" fmla="*/ 3159049 h 5634270"/>
              <a:gd name="connsiteX201" fmla="*/ 10221174 w 12162776"/>
              <a:gd name="connsiteY201" fmla="*/ 3186519 h 5634270"/>
              <a:gd name="connsiteX202" fmla="*/ 10221174 w 12162776"/>
              <a:gd name="connsiteY202" fmla="*/ 3172492 h 5634270"/>
              <a:gd name="connsiteX203" fmla="*/ 10179677 w 12162776"/>
              <a:gd name="connsiteY203" fmla="*/ 3172492 h 5634270"/>
              <a:gd name="connsiteX204" fmla="*/ 10138180 w 12162776"/>
              <a:gd name="connsiteY204" fmla="*/ 3158465 h 5634270"/>
              <a:gd name="connsiteX205" fmla="*/ 10165650 w 12162776"/>
              <a:gd name="connsiteY205" fmla="*/ 3116968 h 5634270"/>
              <a:gd name="connsiteX206" fmla="*/ 10248645 w 12162776"/>
              <a:gd name="connsiteY206" fmla="*/ 3116968 h 5634270"/>
              <a:gd name="connsiteX207" fmla="*/ 10262671 w 12162776"/>
              <a:gd name="connsiteY207" fmla="*/ 3102940 h 5634270"/>
              <a:gd name="connsiteX208" fmla="*/ 10262671 w 12162776"/>
              <a:gd name="connsiteY208" fmla="*/ 3102940 h 5634270"/>
              <a:gd name="connsiteX209" fmla="*/ 10276699 w 12162776"/>
              <a:gd name="connsiteY209" fmla="*/ 3088913 h 5634270"/>
              <a:gd name="connsiteX210" fmla="*/ 10249229 w 12162776"/>
              <a:gd name="connsiteY210" fmla="*/ 3074886 h 5634270"/>
              <a:gd name="connsiteX211" fmla="*/ 10249229 w 12162776"/>
              <a:gd name="connsiteY211" fmla="*/ 3088913 h 5634270"/>
              <a:gd name="connsiteX212" fmla="*/ 10152207 w 12162776"/>
              <a:gd name="connsiteY212" fmla="*/ 3074886 h 5634270"/>
              <a:gd name="connsiteX213" fmla="*/ 10179677 w 12162776"/>
              <a:gd name="connsiteY213" fmla="*/ 3102356 h 5634270"/>
              <a:gd name="connsiteX214" fmla="*/ 10082656 w 12162776"/>
              <a:gd name="connsiteY214" fmla="*/ 3116383 h 5634270"/>
              <a:gd name="connsiteX215" fmla="*/ 10110125 w 12162776"/>
              <a:gd name="connsiteY215" fmla="*/ 3088913 h 5634270"/>
              <a:gd name="connsiteX216" fmla="*/ 10110125 w 12162776"/>
              <a:gd name="connsiteY216" fmla="*/ 3088913 h 5634270"/>
              <a:gd name="connsiteX217" fmla="*/ 10096098 w 12162776"/>
              <a:gd name="connsiteY217" fmla="*/ 3033973 h 5634270"/>
              <a:gd name="connsiteX218" fmla="*/ 10068628 w 12162776"/>
              <a:gd name="connsiteY218" fmla="*/ 3019946 h 5634270"/>
              <a:gd name="connsiteX219" fmla="*/ 10137596 w 12162776"/>
              <a:gd name="connsiteY219" fmla="*/ 2992476 h 5634270"/>
              <a:gd name="connsiteX220" fmla="*/ 10151622 w 12162776"/>
              <a:gd name="connsiteY220" fmla="*/ 3006503 h 5634270"/>
              <a:gd name="connsiteX221" fmla="*/ 10165650 w 12162776"/>
              <a:gd name="connsiteY221" fmla="*/ 2992476 h 5634270"/>
              <a:gd name="connsiteX222" fmla="*/ 10207147 w 12162776"/>
              <a:gd name="connsiteY222" fmla="*/ 2978449 h 5634270"/>
              <a:gd name="connsiteX223" fmla="*/ 10179677 w 12162776"/>
              <a:gd name="connsiteY223" fmla="*/ 2978449 h 5634270"/>
              <a:gd name="connsiteX224" fmla="*/ 10235202 w 12162776"/>
              <a:gd name="connsiteY224" fmla="*/ 2950979 h 5634270"/>
              <a:gd name="connsiteX225" fmla="*/ 10221174 w 12162776"/>
              <a:gd name="connsiteY225" fmla="*/ 2978449 h 5634270"/>
              <a:gd name="connsiteX226" fmla="*/ 10262671 w 12162776"/>
              <a:gd name="connsiteY226" fmla="*/ 2950979 h 5634270"/>
              <a:gd name="connsiteX227" fmla="*/ 10248645 w 12162776"/>
              <a:gd name="connsiteY227" fmla="*/ 2936951 h 5634270"/>
              <a:gd name="connsiteX228" fmla="*/ 10262671 w 12162776"/>
              <a:gd name="connsiteY228" fmla="*/ 2922924 h 5634270"/>
              <a:gd name="connsiteX229" fmla="*/ 10262671 w 12162776"/>
              <a:gd name="connsiteY229" fmla="*/ 2908897 h 5634270"/>
              <a:gd name="connsiteX230" fmla="*/ 10276699 w 12162776"/>
              <a:gd name="connsiteY230" fmla="*/ 2894870 h 5634270"/>
              <a:gd name="connsiteX231" fmla="*/ 10318196 w 12162776"/>
              <a:gd name="connsiteY231" fmla="*/ 2922340 h 5634270"/>
              <a:gd name="connsiteX232" fmla="*/ 10387163 w 12162776"/>
              <a:gd name="connsiteY232" fmla="*/ 2867400 h 5634270"/>
              <a:gd name="connsiteX233" fmla="*/ 10428660 w 12162776"/>
              <a:gd name="connsiteY233" fmla="*/ 2867400 h 5634270"/>
              <a:gd name="connsiteX234" fmla="*/ 10428660 w 12162776"/>
              <a:gd name="connsiteY234" fmla="*/ 2853373 h 5634270"/>
              <a:gd name="connsiteX235" fmla="*/ 10442688 w 12162776"/>
              <a:gd name="connsiteY235" fmla="*/ 2839345 h 5634270"/>
              <a:gd name="connsiteX236" fmla="*/ 10470157 w 12162776"/>
              <a:gd name="connsiteY236" fmla="*/ 2839345 h 5634270"/>
              <a:gd name="connsiteX237" fmla="*/ 10581206 w 12162776"/>
              <a:gd name="connsiteY237" fmla="*/ 2797848 h 5634270"/>
              <a:gd name="connsiteX238" fmla="*/ 10608677 w 12162776"/>
              <a:gd name="connsiteY238" fmla="*/ 2756351 h 5634270"/>
              <a:gd name="connsiteX239" fmla="*/ 10622704 w 12162776"/>
              <a:gd name="connsiteY239" fmla="*/ 2770378 h 5634270"/>
              <a:gd name="connsiteX240" fmla="*/ 10664201 w 12162776"/>
              <a:gd name="connsiteY240" fmla="*/ 2756351 h 5634270"/>
              <a:gd name="connsiteX241" fmla="*/ 10622704 w 12162776"/>
              <a:gd name="connsiteY241" fmla="*/ 2756351 h 5634270"/>
              <a:gd name="connsiteX242" fmla="*/ 10581206 w 12162776"/>
              <a:gd name="connsiteY242" fmla="*/ 2714854 h 5634270"/>
              <a:gd name="connsiteX243" fmla="*/ 10595234 w 12162776"/>
              <a:gd name="connsiteY243" fmla="*/ 2700826 h 5634270"/>
              <a:gd name="connsiteX244" fmla="*/ 10595234 w 12162776"/>
              <a:gd name="connsiteY244" fmla="*/ 2714854 h 5634270"/>
              <a:gd name="connsiteX245" fmla="*/ 10622704 w 12162776"/>
              <a:gd name="connsiteY245" fmla="*/ 2700826 h 5634270"/>
              <a:gd name="connsiteX246" fmla="*/ 10636731 w 12162776"/>
              <a:gd name="connsiteY246" fmla="*/ 2700826 h 5634270"/>
              <a:gd name="connsiteX247" fmla="*/ 10650758 w 12162776"/>
              <a:gd name="connsiteY247" fmla="*/ 2700826 h 5634270"/>
              <a:gd name="connsiteX248" fmla="*/ 10650758 w 12162776"/>
              <a:gd name="connsiteY248" fmla="*/ 2700826 h 5634270"/>
              <a:gd name="connsiteX249" fmla="*/ 10706283 w 12162776"/>
              <a:gd name="connsiteY249" fmla="*/ 2686799 h 5634270"/>
              <a:gd name="connsiteX250" fmla="*/ 10803304 w 12162776"/>
              <a:gd name="connsiteY250" fmla="*/ 2645302 h 5634270"/>
              <a:gd name="connsiteX251" fmla="*/ 10789277 w 12162776"/>
              <a:gd name="connsiteY251" fmla="*/ 2631275 h 5634270"/>
              <a:gd name="connsiteX252" fmla="*/ 10816747 w 12162776"/>
              <a:gd name="connsiteY252" fmla="*/ 2631275 h 5634270"/>
              <a:gd name="connsiteX253" fmla="*/ 10858244 w 12162776"/>
              <a:gd name="connsiteY253" fmla="*/ 2576335 h 5634270"/>
              <a:gd name="connsiteX254" fmla="*/ 10858244 w 12162776"/>
              <a:gd name="connsiteY254" fmla="*/ 2576335 h 5634270"/>
              <a:gd name="connsiteX255" fmla="*/ 10844217 w 12162776"/>
              <a:gd name="connsiteY255" fmla="*/ 2576335 h 5634270"/>
              <a:gd name="connsiteX256" fmla="*/ 10885715 w 12162776"/>
              <a:gd name="connsiteY256" fmla="*/ 2562307 h 5634270"/>
              <a:gd name="connsiteX257" fmla="*/ 10885715 w 12162776"/>
              <a:gd name="connsiteY257" fmla="*/ 2562307 h 5634270"/>
              <a:gd name="connsiteX258" fmla="*/ 10885715 w 12162776"/>
              <a:gd name="connsiteY258" fmla="*/ 2576335 h 5634270"/>
              <a:gd name="connsiteX259" fmla="*/ 10927212 w 12162776"/>
              <a:gd name="connsiteY259" fmla="*/ 2548865 h 5634270"/>
              <a:gd name="connsiteX260" fmla="*/ 10927212 w 12162776"/>
              <a:gd name="connsiteY260" fmla="*/ 2534838 h 5634270"/>
              <a:gd name="connsiteX261" fmla="*/ 10982736 w 12162776"/>
              <a:gd name="connsiteY261" fmla="*/ 2534838 h 5634270"/>
              <a:gd name="connsiteX262" fmla="*/ 10996763 w 12162776"/>
              <a:gd name="connsiteY262" fmla="*/ 2520810 h 5634270"/>
              <a:gd name="connsiteX263" fmla="*/ 11010790 w 12162776"/>
              <a:gd name="connsiteY263" fmla="*/ 2520810 h 5634270"/>
              <a:gd name="connsiteX264" fmla="*/ 11052288 w 12162776"/>
              <a:gd name="connsiteY264" fmla="*/ 2506783 h 5634270"/>
              <a:gd name="connsiteX265" fmla="*/ 11079758 w 12162776"/>
              <a:gd name="connsiteY265" fmla="*/ 2506783 h 5634270"/>
              <a:gd name="connsiteX266" fmla="*/ 11079758 w 12162776"/>
              <a:gd name="connsiteY266" fmla="*/ 2492756 h 5634270"/>
              <a:gd name="connsiteX267" fmla="*/ 11052288 w 12162776"/>
              <a:gd name="connsiteY267" fmla="*/ 2492756 h 5634270"/>
              <a:gd name="connsiteX268" fmla="*/ 10983320 w 12162776"/>
              <a:gd name="connsiteY268" fmla="*/ 2478729 h 5634270"/>
              <a:gd name="connsiteX269" fmla="*/ 11080342 w 12162776"/>
              <a:gd name="connsiteY269" fmla="*/ 2437231 h 5634270"/>
              <a:gd name="connsiteX270" fmla="*/ 11052872 w 12162776"/>
              <a:gd name="connsiteY270" fmla="*/ 2437231 h 5634270"/>
              <a:gd name="connsiteX271" fmla="*/ 11094369 w 12162776"/>
              <a:gd name="connsiteY271" fmla="*/ 2423204 h 5634270"/>
              <a:gd name="connsiteX272" fmla="*/ 11177363 w 12162776"/>
              <a:gd name="connsiteY272" fmla="*/ 2423204 h 5634270"/>
              <a:gd name="connsiteX273" fmla="*/ 11288412 w 12162776"/>
              <a:gd name="connsiteY273" fmla="*/ 2354237 h 5634270"/>
              <a:gd name="connsiteX274" fmla="*/ 11315883 w 12162776"/>
              <a:gd name="connsiteY274" fmla="*/ 2354237 h 5634270"/>
              <a:gd name="connsiteX275" fmla="*/ 11301855 w 12162776"/>
              <a:gd name="connsiteY275" fmla="*/ 2354237 h 5634270"/>
              <a:gd name="connsiteX276" fmla="*/ 11315883 w 12162776"/>
              <a:gd name="connsiteY276" fmla="*/ 2326767 h 5634270"/>
              <a:gd name="connsiteX277" fmla="*/ 11329910 w 12162776"/>
              <a:gd name="connsiteY277" fmla="*/ 2326767 h 5634270"/>
              <a:gd name="connsiteX278" fmla="*/ 11371407 w 12162776"/>
              <a:gd name="connsiteY278" fmla="*/ 2326767 h 5634270"/>
              <a:gd name="connsiteX279" fmla="*/ 11385435 w 12162776"/>
              <a:gd name="connsiteY279" fmla="*/ 2299297 h 5634270"/>
              <a:gd name="connsiteX280" fmla="*/ 11496484 w 12162776"/>
              <a:gd name="connsiteY280" fmla="*/ 2271827 h 5634270"/>
              <a:gd name="connsiteX281" fmla="*/ 11510510 w 12162776"/>
              <a:gd name="connsiteY281" fmla="*/ 2271827 h 5634270"/>
              <a:gd name="connsiteX282" fmla="*/ 11510510 w 12162776"/>
              <a:gd name="connsiteY282" fmla="*/ 2271827 h 5634270"/>
              <a:gd name="connsiteX283" fmla="*/ 11524538 w 12162776"/>
              <a:gd name="connsiteY283" fmla="*/ 2257800 h 5634270"/>
              <a:gd name="connsiteX284" fmla="*/ 11580062 w 12162776"/>
              <a:gd name="connsiteY284" fmla="*/ 2202860 h 5634270"/>
              <a:gd name="connsiteX285" fmla="*/ 11607532 w 12162776"/>
              <a:gd name="connsiteY285" fmla="*/ 2216887 h 5634270"/>
              <a:gd name="connsiteX286" fmla="*/ 11593505 w 12162776"/>
              <a:gd name="connsiteY286" fmla="*/ 2230914 h 5634270"/>
              <a:gd name="connsiteX287" fmla="*/ 11607532 w 12162776"/>
              <a:gd name="connsiteY287" fmla="*/ 2258384 h 5634270"/>
              <a:gd name="connsiteX288" fmla="*/ 11566035 w 12162776"/>
              <a:gd name="connsiteY288" fmla="*/ 2299881 h 5634270"/>
              <a:gd name="connsiteX289" fmla="*/ 11524538 w 12162776"/>
              <a:gd name="connsiteY289" fmla="*/ 2299881 h 5634270"/>
              <a:gd name="connsiteX290" fmla="*/ 11510510 w 12162776"/>
              <a:gd name="connsiteY290" fmla="*/ 2313909 h 5634270"/>
              <a:gd name="connsiteX291" fmla="*/ 11510510 w 12162776"/>
              <a:gd name="connsiteY291" fmla="*/ 2327936 h 5634270"/>
              <a:gd name="connsiteX292" fmla="*/ 11469013 w 12162776"/>
              <a:gd name="connsiteY292" fmla="*/ 2355406 h 5634270"/>
              <a:gd name="connsiteX293" fmla="*/ 11441543 w 12162776"/>
              <a:gd name="connsiteY293" fmla="*/ 2396903 h 5634270"/>
              <a:gd name="connsiteX294" fmla="*/ 11455571 w 12162776"/>
              <a:gd name="connsiteY294" fmla="*/ 2396903 h 5634270"/>
              <a:gd name="connsiteX295" fmla="*/ 11455571 w 12162776"/>
              <a:gd name="connsiteY295" fmla="*/ 2396903 h 5634270"/>
              <a:gd name="connsiteX296" fmla="*/ 11566620 w 12162776"/>
              <a:gd name="connsiteY296" fmla="*/ 2410930 h 5634270"/>
              <a:gd name="connsiteX297" fmla="*/ 11539149 w 12162776"/>
              <a:gd name="connsiteY297" fmla="*/ 2424957 h 5634270"/>
              <a:gd name="connsiteX298" fmla="*/ 11608117 w 12162776"/>
              <a:gd name="connsiteY298" fmla="*/ 2410930 h 5634270"/>
              <a:gd name="connsiteX299" fmla="*/ 11608117 w 12162776"/>
              <a:gd name="connsiteY299" fmla="*/ 2424957 h 5634270"/>
              <a:gd name="connsiteX300" fmla="*/ 11649614 w 12162776"/>
              <a:gd name="connsiteY300" fmla="*/ 2424957 h 5634270"/>
              <a:gd name="connsiteX301" fmla="*/ 11649614 w 12162776"/>
              <a:gd name="connsiteY301" fmla="*/ 2424957 h 5634270"/>
              <a:gd name="connsiteX302" fmla="*/ 11635586 w 12162776"/>
              <a:gd name="connsiteY302" fmla="*/ 2452428 h 5634270"/>
              <a:gd name="connsiteX303" fmla="*/ 11691111 w 12162776"/>
              <a:gd name="connsiteY303" fmla="*/ 2479898 h 5634270"/>
              <a:gd name="connsiteX304" fmla="*/ 11705138 w 12162776"/>
              <a:gd name="connsiteY304" fmla="*/ 2465870 h 5634270"/>
              <a:gd name="connsiteX305" fmla="*/ 11760663 w 12162776"/>
              <a:gd name="connsiteY305" fmla="*/ 2451843 h 5634270"/>
              <a:gd name="connsiteX306" fmla="*/ 11733193 w 12162776"/>
              <a:gd name="connsiteY306" fmla="*/ 2479313 h 5634270"/>
              <a:gd name="connsiteX307" fmla="*/ 11733193 w 12162776"/>
              <a:gd name="connsiteY307" fmla="*/ 2479313 h 5634270"/>
              <a:gd name="connsiteX308" fmla="*/ 11747220 w 12162776"/>
              <a:gd name="connsiteY308" fmla="*/ 2479313 h 5634270"/>
              <a:gd name="connsiteX309" fmla="*/ 11816187 w 12162776"/>
              <a:gd name="connsiteY309" fmla="*/ 2479313 h 5634270"/>
              <a:gd name="connsiteX310" fmla="*/ 11816187 w 12162776"/>
              <a:gd name="connsiteY310" fmla="*/ 2479313 h 5634270"/>
              <a:gd name="connsiteX311" fmla="*/ 11954706 w 12162776"/>
              <a:gd name="connsiteY311" fmla="*/ 2410346 h 5634270"/>
              <a:gd name="connsiteX312" fmla="*/ 11954706 w 12162776"/>
              <a:gd name="connsiteY312" fmla="*/ 2382876 h 5634270"/>
              <a:gd name="connsiteX313" fmla="*/ 11954706 w 12162776"/>
              <a:gd name="connsiteY313" fmla="*/ 2396903 h 5634270"/>
              <a:gd name="connsiteX314" fmla="*/ 11871712 w 12162776"/>
              <a:gd name="connsiteY314" fmla="*/ 2382876 h 5634270"/>
              <a:gd name="connsiteX315" fmla="*/ 11885739 w 12162776"/>
              <a:gd name="connsiteY315" fmla="*/ 2355406 h 5634270"/>
              <a:gd name="connsiteX316" fmla="*/ 11871712 w 12162776"/>
              <a:gd name="connsiteY316" fmla="*/ 2341379 h 5634270"/>
              <a:gd name="connsiteX317" fmla="*/ 11885739 w 12162776"/>
              <a:gd name="connsiteY317" fmla="*/ 2327351 h 5634270"/>
              <a:gd name="connsiteX318" fmla="*/ 11871712 w 12162776"/>
              <a:gd name="connsiteY318" fmla="*/ 2313324 h 5634270"/>
              <a:gd name="connsiteX319" fmla="*/ 11968734 w 12162776"/>
              <a:gd name="connsiteY319" fmla="*/ 2285854 h 5634270"/>
              <a:gd name="connsiteX320" fmla="*/ 11982760 w 12162776"/>
              <a:gd name="connsiteY320" fmla="*/ 2258384 h 5634270"/>
              <a:gd name="connsiteX321" fmla="*/ 11982760 w 12162776"/>
              <a:gd name="connsiteY321" fmla="*/ 2203444 h 5634270"/>
              <a:gd name="connsiteX322" fmla="*/ 11955291 w 12162776"/>
              <a:gd name="connsiteY322" fmla="*/ 2161947 h 5634270"/>
              <a:gd name="connsiteX323" fmla="*/ 11927820 w 12162776"/>
              <a:gd name="connsiteY323" fmla="*/ 2147920 h 5634270"/>
              <a:gd name="connsiteX324" fmla="*/ 11941848 w 12162776"/>
              <a:gd name="connsiteY324" fmla="*/ 2133892 h 5634270"/>
              <a:gd name="connsiteX325" fmla="*/ 11927820 w 12162776"/>
              <a:gd name="connsiteY325" fmla="*/ 2133892 h 5634270"/>
              <a:gd name="connsiteX326" fmla="*/ 11900351 w 12162776"/>
              <a:gd name="connsiteY326" fmla="*/ 2161363 h 5634270"/>
              <a:gd name="connsiteX327" fmla="*/ 11886323 w 12162776"/>
              <a:gd name="connsiteY327" fmla="*/ 2161363 h 5634270"/>
              <a:gd name="connsiteX328" fmla="*/ 11872296 w 12162776"/>
              <a:gd name="connsiteY328" fmla="*/ 2147335 h 5634270"/>
              <a:gd name="connsiteX329" fmla="*/ 11803329 w 12162776"/>
              <a:gd name="connsiteY329" fmla="*/ 2202275 h 5634270"/>
              <a:gd name="connsiteX330" fmla="*/ 11844826 w 12162776"/>
              <a:gd name="connsiteY330" fmla="*/ 2160778 h 5634270"/>
              <a:gd name="connsiteX331" fmla="*/ 11872296 w 12162776"/>
              <a:gd name="connsiteY331" fmla="*/ 2160778 h 5634270"/>
              <a:gd name="connsiteX332" fmla="*/ 11858269 w 12162776"/>
              <a:gd name="connsiteY332" fmla="*/ 2174805 h 5634270"/>
              <a:gd name="connsiteX333" fmla="*/ 11927236 w 12162776"/>
              <a:gd name="connsiteY333" fmla="*/ 2188832 h 5634270"/>
              <a:gd name="connsiteX334" fmla="*/ 11871712 w 12162776"/>
              <a:gd name="connsiteY334" fmla="*/ 2216303 h 5634270"/>
              <a:gd name="connsiteX335" fmla="*/ 11885739 w 12162776"/>
              <a:gd name="connsiteY335" fmla="*/ 2257800 h 5634270"/>
              <a:gd name="connsiteX336" fmla="*/ 11761247 w 12162776"/>
              <a:gd name="connsiteY336" fmla="*/ 2285270 h 5634270"/>
              <a:gd name="connsiteX337" fmla="*/ 11747220 w 12162776"/>
              <a:gd name="connsiteY337" fmla="*/ 2299297 h 5634270"/>
              <a:gd name="connsiteX338" fmla="*/ 11747220 w 12162776"/>
              <a:gd name="connsiteY338" fmla="*/ 2299297 h 5634270"/>
              <a:gd name="connsiteX339" fmla="*/ 11705723 w 12162776"/>
              <a:gd name="connsiteY339" fmla="*/ 2340794 h 5634270"/>
              <a:gd name="connsiteX340" fmla="*/ 11581231 w 12162776"/>
              <a:gd name="connsiteY340" fmla="*/ 2354821 h 5634270"/>
              <a:gd name="connsiteX341" fmla="*/ 11608701 w 12162776"/>
              <a:gd name="connsiteY341" fmla="*/ 2368849 h 5634270"/>
              <a:gd name="connsiteX342" fmla="*/ 11553177 w 12162776"/>
              <a:gd name="connsiteY342" fmla="*/ 2382876 h 5634270"/>
              <a:gd name="connsiteX343" fmla="*/ 11567204 w 12162776"/>
              <a:gd name="connsiteY343" fmla="*/ 2382876 h 5634270"/>
              <a:gd name="connsiteX344" fmla="*/ 11539734 w 12162776"/>
              <a:gd name="connsiteY344" fmla="*/ 2355406 h 5634270"/>
              <a:gd name="connsiteX345" fmla="*/ 11567204 w 12162776"/>
              <a:gd name="connsiteY345" fmla="*/ 2341379 h 5634270"/>
              <a:gd name="connsiteX346" fmla="*/ 11539734 w 12162776"/>
              <a:gd name="connsiteY346" fmla="*/ 2327351 h 5634270"/>
              <a:gd name="connsiteX347" fmla="*/ 11608701 w 12162776"/>
              <a:gd name="connsiteY347" fmla="*/ 2313324 h 5634270"/>
              <a:gd name="connsiteX348" fmla="*/ 11636171 w 12162776"/>
              <a:gd name="connsiteY348" fmla="*/ 2285854 h 5634270"/>
              <a:gd name="connsiteX349" fmla="*/ 11622144 w 12162776"/>
              <a:gd name="connsiteY349" fmla="*/ 2271827 h 5634270"/>
              <a:gd name="connsiteX350" fmla="*/ 11649614 w 12162776"/>
              <a:gd name="connsiteY350" fmla="*/ 2257800 h 5634270"/>
              <a:gd name="connsiteX351" fmla="*/ 11663641 w 12162776"/>
              <a:gd name="connsiteY351" fmla="*/ 2271827 h 5634270"/>
              <a:gd name="connsiteX352" fmla="*/ 11663641 w 12162776"/>
              <a:gd name="connsiteY352" fmla="*/ 2257800 h 5634270"/>
              <a:gd name="connsiteX353" fmla="*/ 11691111 w 12162776"/>
              <a:gd name="connsiteY353" fmla="*/ 2243772 h 5634270"/>
              <a:gd name="connsiteX354" fmla="*/ 11705138 w 12162776"/>
              <a:gd name="connsiteY354" fmla="*/ 2229745 h 5634270"/>
              <a:gd name="connsiteX355" fmla="*/ 11746635 w 12162776"/>
              <a:gd name="connsiteY355" fmla="*/ 2215718 h 5634270"/>
              <a:gd name="connsiteX356" fmla="*/ 11746635 w 12162776"/>
              <a:gd name="connsiteY356" fmla="*/ 2215718 h 5634270"/>
              <a:gd name="connsiteX357" fmla="*/ 11719166 w 12162776"/>
              <a:gd name="connsiteY357" fmla="*/ 2215718 h 5634270"/>
              <a:gd name="connsiteX358" fmla="*/ 11719166 w 12162776"/>
              <a:gd name="connsiteY358" fmla="*/ 2201691 h 5634270"/>
              <a:gd name="connsiteX359" fmla="*/ 11677669 w 12162776"/>
              <a:gd name="connsiteY359" fmla="*/ 2187664 h 5634270"/>
              <a:gd name="connsiteX360" fmla="*/ 11622144 w 12162776"/>
              <a:gd name="connsiteY360" fmla="*/ 2187664 h 5634270"/>
              <a:gd name="connsiteX361" fmla="*/ 11594674 w 12162776"/>
              <a:gd name="connsiteY361" fmla="*/ 2160194 h 5634270"/>
              <a:gd name="connsiteX362" fmla="*/ 11608701 w 12162776"/>
              <a:gd name="connsiteY362" fmla="*/ 2146166 h 5634270"/>
              <a:gd name="connsiteX363" fmla="*/ 11608701 w 12162776"/>
              <a:gd name="connsiteY363" fmla="*/ 2146166 h 5634270"/>
              <a:gd name="connsiteX364" fmla="*/ 11594674 w 12162776"/>
              <a:gd name="connsiteY364" fmla="*/ 2132139 h 5634270"/>
              <a:gd name="connsiteX365" fmla="*/ 11594674 w 12162776"/>
              <a:gd name="connsiteY365" fmla="*/ 2159609 h 5634270"/>
              <a:gd name="connsiteX366" fmla="*/ 11525707 w 12162776"/>
              <a:gd name="connsiteY366" fmla="*/ 2173636 h 5634270"/>
              <a:gd name="connsiteX367" fmla="*/ 11525707 w 12162776"/>
              <a:gd name="connsiteY367" fmla="*/ 2173636 h 5634270"/>
              <a:gd name="connsiteX368" fmla="*/ 11498236 w 12162776"/>
              <a:gd name="connsiteY368" fmla="*/ 2159609 h 5634270"/>
              <a:gd name="connsiteX369" fmla="*/ 11539734 w 12162776"/>
              <a:gd name="connsiteY369" fmla="*/ 2145582 h 5634270"/>
              <a:gd name="connsiteX370" fmla="*/ 11539734 w 12162776"/>
              <a:gd name="connsiteY370" fmla="*/ 2118112 h 5634270"/>
              <a:gd name="connsiteX371" fmla="*/ 11512264 w 12162776"/>
              <a:gd name="connsiteY371" fmla="*/ 2118112 h 5634270"/>
              <a:gd name="connsiteX372" fmla="*/ 11470767 w 12162776"/>
              <a:gd name="connsiteY372" fmla="*/ 2132139 h 5634270"/>
              <a:gd name="connsiteX373" fmla="*/ 11443296 w 12162776"/>
              <a:gd name="connsiteY373" fmla="*/ 2159609 h 5634270"/>
              <a:gd name="connsiteX374" fmla="*/ 11443296 w 12162776"/>
              <a:gd name="connsiteY374" fmla="*/ 2159609 h 5634270"/>
              <a:gd name="connsiteX375" fmla="*/ 11443296 w 12162776"/>
              <a:gd name="connsiteY375" fmla="*/ 2173636 h 5634270"/>
              <a:gd name="connsiteX376" fmla="*/ 11387772 w 12162776"/>
              <a:gd name="connsiteY376" fmla="*/ 2146166 h 5634270"/>
              <a:gd name="connsiteX377" fmla="*/ 11373745 w 12162776"/>
              <a:gd name="connsiteY377" fmla="*/ 2160194 h 5634270"/>
              <a:gd name="connsiteX378" fmla="*/ 11346275 w 12162776"/>
              <a:gd name="connsiteY378" fmla="*/ 2091226 h 5634270"/>
              <a:gd name="connsiteX379" fmla="*/ 11318805 w 12162776"/>
              <a:gd name="connsiteY379" fmla="*/ 2063756 h 5634270"/>
              <a:gd name="connsiteX380" fmla="*/ 11318805 w 12162776"/>
              <a:gd name="connsiteY380" fmla="*/ 2049729 h 5634270"/>
              <a:gd name="connsiteX381" fmla="*/ 11304778 w 12162776"/>
              <a:gd name="connsiteY381" fmla="*/ 2049729 h 5634270"/>
              <a:gd name="connsiteX382" fmla="*/ 11304778 w 12162776"/>
              <a:gd name="connsiteY382" fmla="*/ 2022259 h 5634270"/>
              <a:gd name="connsiteX383" fmla="*/ 11332247 w 12162776"/>
              <a:gd name="connsiteY383" fmla="*/ 2022259 h 5634270"/>
              <a:gd name="connsiteX384" fmla="*/ 11346275 w 12162776"/>
              <a:gd name="connsiteY384" fmla="*/ 1925822 h 5634270"/>
              <a:gd name="connsiteX385" fmla="*/ 11387772 w 12162776"/>
              <a:gd name="connsiteY385" fmla="*/ 1953292 h 5634270"/>
              <a:gd name="connsiteX386" fmla="*/ 11373745 w 12162776"/>
              <a:gd name="connsiteY386" fmla="*/ 1967319 h 5634270"/>
              <a:gd name="connsiteX387" fmla="*/ 11415242 w 12162776"/>
              <a:gd name="connsiteY387" fmla="*/ 2022259 h 5634270"/>
              <a:gd name="connsiteX388" fmla="*/ 11387772 w 12162776"/>
              <a:gd name="connsiteY388" fmla="*/ 2022259 h 5634270"/>
              <a:gd name="connsiteX389" fmla="*/ 11415242 w 12162776"/>
              <a:gd name="connsiteY389" fmla="*/ 2036286 h 5634270"/>
              <a:gd name="connsiteX390" fmla="*/ 11415242 w 12162776"/>
              <a:gd name="connsiteY390" fmla="*/ 2050314 h 5634270"/>
              <a:gd name="connsiteX391" fmla="*/ 11442712 w 12162776"/>
              <a:gd name="connsiteY391" fmla="*/ 2050314 h 5634270"/>
              <a:gd name="connsiteX392" fmla="*/ 11470182 w 12162776"/>
              <a:gd name="connsiteY392" fmla="*/ 2077783 h 5634270"/>
              <a:gd name="connsiteX393" fmla="*/ 11484209 w 12162776"/>
              <a:gd name="connsiteY393" fmla="*/ 2063756 h 5634270"/>
              <a:gd name="connsiteX394" fmla="*/ 11470182 w 12162776"/>
              <a:gd name="connsiteY394" fmla="*/ 2049729 h 5634270"/>
              <a:gd name="connsiteX395" fmla="*/ 11497652 w 12162776"/>
              <a:gd name="connsiteY395" fmla="*/ 2035702 h 5634270"/>
              <a:gd name="connsiteX396" fmla="*/ 11497652 w 12162776"/>
              <a:gd name="connsiteY396" fmla="*/ 2049729 h 5634270"/>
              <a:gd name="connsiteX397" fmla="*/ 11553177 w 12162776"/>
              <a:gd name="connsiteY397" fmla="*/ 2022259 h 5634270"/>
              <a:gd name="connsiteX398" fmla="*/ 11664226 w 12162776"/>
              <a:gd name="connsiteY398" fmla="*/ 2022259 h 5634270"/>
              <a:gd name="connsiteX399" fmla="*/ 11636756 w 12162776"/>
              <a:gd name="connsiteY399" fmla="*/ 2036286 h 5634270"/>
              <a:gd name="connsiteX400" fmla="*/ 11678253 w 12162776"/>
              <a:gd name="connsiteY400" fmla="*/ 2036286 h 5634270"/>
              <a:gd name="connsiteX401" fmla="*/ 11664226 w 12162776"/>
              <a:gd name="connsiteY401" fmla="*/ 2036286 h 5634270"/>
              <a:gd name="connsiteX402" fmla="*/ 11719750 w 12162776"/>
              <a:gd name="connsiteY402" fmla="*/ 2036286 h 5634270"/>
              <a:gd name="connsiteX403" fmla="*/ 11802744 w 12162776"/>
              <a:gd name="connsiteY403" fmla="*/ 1981346 h 5634270"/>
              <a:gd name="connsiteX404" fmla="*/ 11747220 w 12162776"/>
              <a:gd name="connsiteY404" fmla="*/ 1995373 h 5634270"/>
              <a:gd name="connsiteX405" fmla="*/ 11691695 w 12162776"/>
              <a:gd name="connsiteY405" fmla="*/ 1981346 h 5634270"/>
              <a:gd name="connsiteX406" fmla="*/ 11705723 w 12162776"/>
              <a:gd name="connsiteY406" fmla="*/ 1981346 h 5634270"/>
              <a:gd name="connsiteX407" fmla="*/ 11747220 w 12162776"/>
              <a:gd name="connsiteY407" fmla="*/ 1981346 h 5634270"/>
              <a:gd name="connsiteX408" fmla="*/ 11733193 w 12162776"/>
              <a:gd name="connsiteY408" fmla="*/ 1967319 h 5634270"/>
              <a:gd name="connsiteX409" fmla="*/ 11747220 w 12162776"/>
              <a:gd name="connsiteY409" fmla="*/ 1967319 h 5634270"/>
              <a:gd name="connsiteX410" fmla="*/ 11719750 w 12162776"/>
              <a:gd name="connsiteY410" fmla="*/ 1967319 h 5634270"/>
              <a:gd name="connsiteX411" fmla="*/ 11733777 w 12162776"/>
              <a:gd name="connsiteY411" fmla="*/ 1953292 h 5634270"/>
              <a:gd name="connsiteX412" fmla="*/ 11706307 w 12162776"/>
              <a:gd name="connsiteY412" fmla="*/ 1953292 h 5634270"/>
              <a:gd name="connsiteX413" fmla="*/ 11706307 w 12162776"/>
              <a:gd name="connsiteY413" fmla="*/ 1939265 h 5634270"/>
              <a:gd name="connsiteX414" fmla="*/ 11706307 w 12162776"/>
              <a:gd name="connsiteY414" fmla="*/ 1939265 h 5634270"/>
              <a:gd name="connsiteX415" fmla="*/ 11692280 w 12162776"/>
              <a:gd name="connsiteY415" fmla="*/ 1953292 h 5634270"/>
              <a:gd name="connsiteX416" fmla="*/ 11623313 w 12162776"/>
              <a:gd name="connsiteY416" fmla="*/ 1925822 h 5634270"/>
              <a:gd name="connsiteX417" fmla="*/ 11581816 w 12162776"/>
              <a:gd name="connsiteY417" fmla="*/ 1911795 h 5634270"/>
              <a:gd name="connsiteX418" fmla="*/ 11581816 w 12162776"/>
              <a:gd name="connsiteY418" fmla="*/ 1911795 h 5634270"/>
              <a:gd name="connsiteX419" fmla="*/ 11554345 w 12162776"/>
              <a:gd name="connsiteY419" fmla="*/ 1884325 h 5634270"/>
              <a:gd name="connsiteX420" fmla="*/ 11609870 w 12162776"/>
              <a:gd name="connsiteY420" fmla="*/ 1870297 h 5634270"/>
              <a:gd name="connsiteX421" fmla="*/ 11651367 w 12162776"/>
              <a:gd name="connsiteY421" fmla="*/ 1856270 h 5634270"/>
              <a:gd name="connsiteX422" fmla="*/ 11720334 w 12162776"/>
              <a:gd name="connsiteY422" fmla="*/ 1856270 h 5634270"/>
              <a:gd name="connsiteX423" fmla="*/ 11706307 w 12162776"/>
              <a:gd name="connsiteY423" fmla="*/ 1842243 h 5634270"/>
              <a:gd name="connsiteX424" fmla="*/ 11817356 w 12162776"/>
              <a:gd name="connsiteY424" fmla="*/ 1759833 h 5634270"/>
              <a:gd name="connsiteX425" fmla="*/ 11720334 w 12162776"/>
              <a:gd name="connsiteY425" fmla="*/ 1828800 h 5634270"/>
              <a:gd name="connsiteX426" fmla="*/ 11692865 w 12162776"/>
              <a:gd name="connsiteY426" fmla="*/ 1787303 h 5634270"/>
              <a:gd name="connsiteX427" fmla="*/ 11637340 w 12162776"/>
              <a:gd name="connsiteY427" fmla="*/ 1801330 h 5634270"/>
              <a:gd name="connsiteX428" fmla="*/ 11554345 w 12162776"/>
              <a:gd name="connsiteY428" fmla="*/ 1815357 h 5634270"/>
              <a:gd name="connsiteX429" fmla="*/ 11595843 w 12162776"/>
              <a:gd name="connsiteY429" fmla="*/ 1787887 h 5634270"/>
              <a:gd name="connsiteX430" fmla="*/ 11554345 w 12162776"/>
              <a:gd name="connsiteY430" fmla="*/ 1773860 h 5634270"/>
              <a:gd name="connsiteX431" fmla="*/ 11568373 w 12162776"/>
              <a:gd name="connsiteY431" fmla="*/ 1773860 h 5634270"/>
              <a:gd name="connsiteX432" fmla="*/ 11651367 w 12162776"/>
              <a:gd name="connsiteY432" fmla="*/ 1677423 h 5634270"/>
              <a:gd name="connsiteX433" fmla="*/ 11678837 w 12162776"/>
              <a:gd name="connsiteY433" fmla="*/ 1663396 h 5634270"/>
              <a:gd name="connsiteX434" fmla="*/ 11720334 w 12162776"/>
              <a:gd name="connsiteY434" fmla="*/ 1608456 h 5634270"/>
              <a:gd name="connsiteX435" fmla="*/ 11706307 w 12162776"/>
              <a:gd name="connsiteY435" fmla="*/ 1608456 h 5634270"/>
              <a:gd name="connsiteX436" fmla="*/ 11706307 w 12162776"/>
              <a:gd name="connsiteY436" fmla="*/ 1580986 h 5634270"/>
              <a:gd name="connsiteX437" fmla="*/ 11692280 w 12162776"/>
              <a:gd name="connsiteY437" fmla="*/ 1580986 h 5634270"/>
              <a:gd name="connsiteX438" fmla="*/ 11581231 w 12162776"/>
              <a:gd name="connsiteY438" fmla="*/ 1649953 h 5634270"/>
              <a:gd name="connsiteX439" fmla="*/ 11525707 w 12162776"/>
              <a:gd name="connsiteY439" fmla="*/ 1704893 h 5634270"/>
              <a:gd name="connsiteX440" fmla="*/ 11525707 w 12162776"/>
              <a:gd name="connsiteY440" fmla="*/ 1718920 h 5634270"/>
              <a:gd name="connsiteX441" fmla="*/ 11484209 w 12162776"/>
              <a:gd name="connsiteY441" fmla="*/ 1746390 h 5634270"/>
              <a:gd name="connsiteX442" fmla="*/ 11456739 w 12162776"/>
              <a:gd name="connsiteY442" fmla="*/ 1787887 h 5634270"/>
              <a:gd name="connsiteX443" fmla="*/ 11373745 w 12162776"/>
              <a:gd name="connsiteY443" fmla="*/ 1842827 h 5634270"/>
              <a:gd name="connsiteX444" fmla="*/ 11359718 w 12162776"/>
              <a:gd name="connsiteY444" fmla="*/ 1870297 h 5634270"/>
              <a:gd name="connsiteX445" fmla="*/ 11345691 w 12162776"/>
              <a:gd name="connsiteY445" fmla="*/ 1884325 h 5634270"/>
              <a:gd name="connsiteX446" fmla="*/ 11345691 w 12162776"/>
              <a:gd name="connsiteY446" fmla="*/ 1898352 h 5634270"/>
              <a:gd name="connsiteX447" fmla="*/ 11290166 w 12162776"/>
              <a:gd name="connsiteY447" fmla="*/ 1843412 h 5634270"/>
              <a:gd name="connsiteX448" fmla="*/ 11290166 w 12162776"/>
              <a:gd name="connsiteY448" fmla="*/ 1857439 h 5634270"/>
              <a:gd name="connsiteX449" fmla="*/ 11248669 w 12162776"/>
              <a:gd name="connsiteY449" fmla="*/ 1871466 h 5634270"/>
              <a:gd name="connsiteX450" fmla="*/ 11234642 w 12162776"/>
              <a:gd name="connsiteY450" fmla="*/ 1843996 h 5634270"/>
              <a:gd name="connsiteX451" fmla="*/ 11234642 w 12162776"/>
              <a:gd name="connsiteY451" fmla="*/ 1843996 h 5634270"/>
              <a:gd name="connsiteX452" fmla="*/ 11151647 w 12162776"/>
              <a:gd name="connsiteY452" fmla="*/ 1816526 h 5634270"/>
              <a:gd name="connsiteX453" fmla="*/ 11220614 w 12162776"/>
              <a:gd name="connsiteY453" fmla="*/ 1802499 h 5634270"/>
              <a:gd name="connsiteX454" fmla="*/ 11220614 w 12162776"/>
              <a:gd name="connsiteY454" fmla="*/ 1788472 h 5634270"/>
              <a:gd name="connsiteX455" fmla="*/ 11262111 w 12162776"/>
              <a:gd name="connsiteY455" fmla="*/ 1802499 h 5634270"/>
              <a:gd name="connsiteX456" fmla="*/ 11262111 w 12162776"/>
              <a:gd name="connsiteY456" fmla="*/ 1761002 h 5634270"/>
              <a:gd name="connsiteX457" fmla="*/ 11303609 w 12162776"/>
              <a:gd name="connsiteY457" fmla="*/ 1733532 h 5634270"/>
              <a:gd name="connsiteX458" fmla="*/ 11345106 w 12162776"/>
              <a:gd name="connsiteY458" fmla="*/ 1706062 h 5634270"/>
              <a:gd name="connsiteX459" fmla="*/ 11345106 w 12162776"/>
              <a:gd name="connsiteY459" fmla="*/ 1706062 h 5634270"/>
              <a:gd name="connsiteX460" fmla="*/ 11400631 w 12162776"/>
              <a:gd name="connsiteY460" fmla="*/ 1623652 h 5634270"/>
              <a:gd name="connsiteX461" fmla="*/ 11414658 w 12162776"/>
              <a:gd name="connsiteY461" fmla="*/ 1637679 h 5634270"/>
              <a:gd name="connsiteX462" fmla="*/ 11428685 w 12162776"/>
              <a:gd name="connsiteY462" fmla="*/ 1623652 h 5634270"/>
              <a:gd name="connsiteX463" fmla="*/ 11442712 w 12162776"/>
              <a:gd name="connsiteY463" fmla="*/ 1637679 h 5634270"/>
              <a:gd name="connsiteX464" fmla="*/ 11456739 w 12162776"/>
              <a:gd name="connsiteY464" fmla="*/ 1637679 h 5634270"/>
              <a:gd name="connsiteX465" fmla="*/ 11442712 w 12162776"/>
              <a:gd name="connsiteY465" fmla="*/ 1623652 h 5634270"/>
              <a:gd name="connsiteX466" fmla="*/ 11470182 w 12162776"/>
              <a:gd name="connsiteY466" fmla="*/ 1609625 h 5634270"/>
              <a:gd name="connsiteX467" fmla="*/ 11456155 w 12162776"/>
              <a:gd name="connsiteY467" fmla="*/ 1609625 h 5634270"/>
              <a:gd name="connsiteX468" fmla="*/ 11428685 w 12162776"/>
              <a:gd name="connsiteY468" fmla="*/ 1568128 h 5634270"/>
              <a:gd name="connsiteX469" fmla="*/ 11497652 w 12162776"/>
              <a:gd name="connsiteY469" fmla="*/ 1568128 h 5634270"/>
              <a:gd name="connsiteX470" fmla="*/ 11497652 w 12162776"/>
              <a:gd name="connsiteY470" fmla="*/ 1526630 h 5634270"/>
              <a:gd name="connsiteX471" fmla="*/ 11594674 w 12162776"/>
              <a:gd name="connsiteY471" fmla="*/ 1512603 h 5634270"/>
              <a:gd name="connsiteX472" fmla="*/ 11650198 w 12162776"/>
              <a:gd name="connsiteY472" fmla="*/ 1526630 h 5634270"/>
              <a:gd name="connsiteX473" fmla="*/ 11650198 w 12162776"/>
              <a:gd name="connsiteY473" fmla="*/ 1499160 h 5634270"/>
              <a:gd name="connsiteX474" fmla="*/ 11608701 w 12162776"/>
              <a:gd name="connsiteY474" fmla="*/ 1499160 h 5634270"/>
              <a:gd name="connsiteX475" fmla="*/ 11594674 w 12162776"/>
              <a:gd name="connsiteY475" fmla="*/ 1471690 h 5634270"/>
              <a:gd name="connsiteX476" fmla="*/ 11650198 w 12162776"/>
              <a:gd name="connsiteY476" fmla="*/ 1485718 h 5634270"/>
              <a:gd name="connsiteX477" fmla="*/ 11705723 w 12162776"/>
              <a:gd name="connsiteY477" fmla="*/ 1458247 h 5634270"/>
              <a:gd name="connsiteX478" fmla="*/ 11719750 w 12162776"/>
              <a:gd name="connsiteY478" fmla="*/ 1485718 h 5634270"/>
              <a:gd name="connsiteX479" fmla="*/ 11692280 w 12162776"/>
              <a:gd name="connsiteY479" fmla="*/ 1499745 h 5634270"/>
              <a:gd name="connsiteX480" fmla="*/ 11733777 w 12162776"/>
              <a:gd name="connsiteY480" fmla="*/ 1485718 h 5634270"/>
              <a:gd name="connsiteX481" fmla="*/ 11761247 w 12162776"/>
              <a:gd name="connsiteY481" fmla="*/ 1499745 h 5634270"/>
              <a:gd name="connsiteX482" fmla="*/ 11761247 w 12162776"/>
              <a:gd name="connsiteY482" fmla="*/ 1499745 h 5634270"/>
              <a:gd name="connsiteX483" fmla="*/ 11802744 w 12162776"/>
              <a:gd name="connsiteY483" fmla="*/ 1444805 h 5634270"/>
              <a:gd name="connsiteX484" fmla="*/ 11733777 w 12162776"/>
              <a:gd name="connsiteY484" fmla="*/ 1430778 h 5634270"/>
              <a:gd name="connsiteX485" fmla="*/ 11816771 w 12162776"/>
              <a:gd name="connsiteY485" fmla="*/ 1389280 h 5634270"/>
              <a:gd name="connsiteX486" fmla="*/ 11705723 w 12162776"/>
              <a:gd name="connsiteY486" fmla="*/ 1361810 h 5634270"/>
              <a:gd name="connsiteX487" fmla="*/ 11719750 w 12162776"/>
              <a:gd name="connsiteY487" fmla="*/ 1347783 h 5634270"/>
              <a:gd name="connsiteX488" fmla="*/ 11678253 w 12162776"/>
              <a:gd name="connsiteY488" fmla="*/ 1361810 h 5634270"/>
              <a:gd name="connsiteX489" fmla="*/ 11636756 w 12162776"/>
              <a:gd name="connsiteY489" fmla="*/ 1334340 h 5634270"/>
              <a:gd name="connsiteX490" fmla="*/ 11692280 w 12162776"/>
              <a:gd name="connsiteY490" fmla="*/ 1306870 h 5634270"/>
              <a:gd name="connsiteX491" fmla="*/ 11664810 w 12162776"/>
              <a:gd name="connsiteY491" fmla="*/ 1292843 h 5634270"/>
              <a:gd name="connsiteX492" fmla="*/ 11650782 w 12162776"/>
              <a:gd name="connsiteY492" fmla="*/ 1306870 h 5634270"/>
              <a:gd name="connsiteX493" fmla="*/ 11609285 w 12162776"/>
              <a:gd name="connsiteY493" fmla="*/ 1320898 h 5634270"/>
              <a:gd name="connsiteX494" fmla="*/ 11595258 w 12162776"/>
              <a:gd name="connsiteY494" fmla="*/ 1348368 h 5634270"/>
              <a:gd name="connsiteX495" fmla="*/ 11567788 w 12162776"/>
              <a:gd name="connsiteY495" fmla="*/ 1334340 h 5634270"/>
              <a:gd name="connsiteX496" fmla="*/ 11540319 w 12162776"/>
              <a:gd name="connsiteY496" fmla="*/ 1375838 h 5634270"/>
              <a:gd name="connsiteX497" fmla="*/ 11484794 w 12162776"/>
              <a:gd name="connsiteY497" fmla="*/ 1403308 h 5634270"/>
              <a:gd name="connsiteX498" fmla="*/ 11484794 w 12162776"/>
              <a:gd name="connsiteY498" fmla="*/ 1417335 h 5634270"/>
              <a:gd name="connsiteX499" fmla="*/ 11512264 w 12162776"/>
              <a:gd name="connsiteY499" fmla="*/ 1431362 h 5634270"/>
              <a:gd name="connsiteX500" fmla="*/ 11401215 w 12162776"/>
              <a:gd name="connsiteY500" fmla="*/ 1458832 h 5634270"/>
              <a:gd name="connsiteX501" fmla="*/ 11401215 w 12162776"/>
              <a:gd name="connsiteY501" fmla="*/ 1431362 h 5634270"/>
              <a:gd name="connsiteX502" fmla="*/ 11304193 w 12162776"/>
              <a:gd name="connsiteY502" fmla="*/ 1431362 h 5634270"/>
              <a:gd name="connsiteX503" fmla="*/ 11290166 w 12162776"/>
              <a:gd name="connsiteY503" fmla="*/ 1417335 h 5634270"/>
              <a:gd name="connsiteX504" fmla="*/ 11207172 w 12162776"/>
              <a:gd name="connsiteY504" fmla="*/ 1389865 h 5634270"/>
              <a:gd name="connsiteX505" fmla="*/ 11193145 w 12162776"/>
              <a:gd name="connsiteY505" fmla="*/ 1389865 h 5634270"/>
              <a:gd name="connsiteX506" fmla="*/ 11207172 w 12162776"/>
              <a:gd name="connsiteY506" fmla="*/ 1375838 h 5634270"/>
              <a:gd name="connsiteX507" fmla="*/ 11193145 w 12162776"/>
              <a:gd name="connsiteY507" fmla="*/ 1375838 h 5634270"/>
              <a:gd name="connsiteX508" fmla="*/ 11193145 w 12162776"/>
              <a:gd name="connsiteY508" fmla="*/ 1375838 h 5634270"/>
              <a:gd name="connsiteX509" fmla="*/ 11165674 w 12162776"/>
              <a:gd name="connsiteY509" fmla="*/ 1361810 h 5634270"/>
              <a:gd name="connsiteX510" fmla="*/ 11234642 w 12162776"/>
              <a:gd name="connsiteY510" fmla="*/ 1334340 h 5634270"/>
              <a:gd name="connsiteX511" fmla="*/ 11248669 w 12162776"/>
              <a:gd name="connsiteY511" fmla="*/ 1348368 h 5634270"/>
              <a:gd name="connsiteX512" fmla="*/ 11276139 w 12162776"/>
              <a:gd name="connsiteY512" fmla="*/ 1348368 h 5634270"/>
              <a:gd name="connsiteX513" fmla="*/ 11290166 w 12162776"/>
              <a:gd name="connsiteY513" fmla="*/ 1375838 h 5634270"/>
              <a:gd name="connsiteX514" fmla="*/ 11317636 w 12162776"/>
              <a:gd name="connsiteY514" fmla="*/ 1361810 h 5634270"/>
              <a:gd name="connsiteX515" fmla="*/ 11359134 w 12162776"/>
              <a:gd name="connsiteY515" fmla="*/ 1361810 h 5634270"/>
              <a:gd name="connsiteX516" fmla="*/ 11428100 w 12162776"/>
              <a:gd name="connsiteY516" fmla="*/ 1306870 h 5634270"/>
              <a:gd name="connsiteX517" fmla="*/ 11497068 w 12162776"/>
              <a:gd name="connsiteY517" fmla="*/ 1306870 h 5634270"/>
              <a:gd name="connsiteX518" fmla="*/ 11552592 w 12162776"/>
              <a:gd name="connsiteY518" fmla="*/ 1265373 h 5634270"/>
              <a:gd name="connsiteX519" fmla="*/ 11552592 w 12162776"/>
              <a:gd name="connsiteY519" fmla="*/ 1279400 h 5634270"/>
              <a:gd name="connsiteX520" fmla="*/ 11566620 w 12162776"/>
              <a:gd name="connsiteY520" fmla="*/ 1265373 h 5634270"/>
              <a:gd name="connsiteX521" fmla="*/ 11635586 w 12162776"/>
              <a:gd name="connsiteY521" fmla="*/ 1265373 h 5634270"/>
              <a:gd name="connsiteX522" fmla="*/ 11621559 w 12162776"/>
              <a:gd name="connsiteY522" fmla="*/ 1279400 h 5634270"/>
              <a:gd name="connsiteX523" fmla="*/ 11649029 w 12162776"/>
              <a:gd name="connsiteY523" fmla="*/ 1265373 h 5634270"/>
              <a:gd name="connsiteX524" fmla="*/ 11717996 w 12162776"/>
              <a:gd name="connsiteY524" fmla="*/ 1237903 h 5634270"/>
              <a:gd name="connsiteX525" fmla="*/ 11676499 w 12162776"/>
              <a:gd name="connsiteY525" fmla="*/ 1237903 h 5634270"/>
              <a:gd name="connsiteX526" fmla="*/ 11703970 w 12162776"/>
              <a:gd name="connsiteY526" fmla="*/ 1210433 h 5634270"/>
              <a:gd name="connsiteX527" fmla="*/ 11689942 w 12162776"/>
              <a:gd name="connsiteY527" fmla="*/ 1182963 h 5634270"/>
              <a:gd name="connsiteX528" fmla="*/ 11703970 w 12162776"/>
              <a:gd name="connsiteY528" fmla="*/ 1182963 h 5634270"/>
              <a:gd name="connsiteX529" fmla="*/ 11635002 w 12162776"/>
              <a:gd name="connsiteY529" fmla="*/ 1155493 h 5634270"/>
              <a:gd name="connsiteX530" fmla="*/ 11620975 w 12162776"/>
              <a:gd name="connsiteY530" fmla="*/ 1182963 h 5634270"/>
              <a:gd name="connsiteX531" fmla="*/ 11593505 w 12162776"/>
              <a:gd name="connsiteY531" fmla="*/ 1168936 h 5634270"/>
              <a:gd name="connsiteX532" fmla="*/ 11579478 w 12162776"/>
              <a:gd name="connsiteY532" fmla="*/ 1127439 h 5634270"/>
              <a:gd name="connsiteX533" fmla="*/ 11579478 w 12162776"/>
              <a:gd name="connsiteY533" fmla="*/ 1127439 h 5634270"/>
              <a:gd name="connsiteX534" fmla="*/ 11606947 w 12162776"/>
              <a:gd name="connsiteY534" fmla="*/ 1058471 h 5634270"/>
              <a:gd name="connsiteX535" fmla="*/ 11579478 w 12162776"/>
              <a:gd name="connsiteY535" fmla="*/ 1031001 h 5634270"/>
              <a:gd name="connsiteX536" fmla="*/ 11552008 w 12162776"/>
              <a:gd name="connsiteY536" fmla="*/ 1016974 h 5634270"/>
              <a:gd name="connsiteX537" fmla="*/ 11552008 w 12162776"/>
              <a:gd name="connsiteY537" fmla="*/ 1031001 h 5634270"/>
              <a:gd name="connsiteX538" fmla="*/ 11510510 w 12162776"/>
              <a:gd name="connsiteY538" fmla="*/ 1058471 h 5634270"/>
              <a:gd name="connsiteX539" fmla="*/ 11483040 w 12162776"/>
              <a:gd name="connsiteY539" fmla="*/ 1058471 h 5634270"/>
              <a:gd name="connsiteX540" fmla="*/ 11371992 w 12162776"/>
              <a:gd name="connsiteY540" fmla="*/ 1058471 h 5634270"/>
              <a:gd name="connsiteX541" fmla="*/ 11344522 w 12162776"/>
              <a:gd name="connsiteY541" fmla="*/ 1031001 h 5634270"/>
              <a:gd name="connsiteX542" fmla="*/ 11288997 w 12162776"/>
              <a:gd name="connsiteY542" fmla="*/ 1045029 h 5634270"/>
              <a:gd name="connsiteX543" fmla="*/ 11274970 w 12162776"/>
              <a:gd name="connsiteY543" fmla="*/ 1086526 h 5634270"/>
              <a:gd name="connsiteX544" fmla="*/ 11233473 w 12162776"/>
              <a:gd name="connsiteY544" fmla="*/ 1113996 h 5634270"/>
              <a:gd name="connsiteX545" fmla="*/ 11219446 w 12162776"/>
              <a:gd name="connsiteY545" fmla="*/ 1099969 h 5634270"/>
              <a:gd name="connsiteX546" fmla="*/ 11219446 w 12162776"/>
              <a:gd name="connsiteY546" fmla="*/ 1113996 h 5634270"/>
              <a:gd name="connsiteX547" fmla="*/ 11246915 w 12162776"/>
              <a:gd name="connsiteY547" fmla="*/ 1155493 h 5634270"/>
              <a:gd name="connsiteX548" fmla="*/ 11246915 w 12162776"/>
              <a:gd name="connsiteY548" fmla="*/ 1196990 h 5634270"/>
              <a:gd name="connsiteX549" fmla="*/ 11232888 w 12162776"/>
              <a:gd name="connsiteY549" fmla="*/ 1196990 h 5634270"/>
              <a:gd name="connsiteX550" fmla="*/ 11218861 w 12162776"/>
              <a:gd name="connsiteY550" fmla="*/ 1251930 h 5634270"/>
              <a:gd name="connsiteX551" fmla="*/ 11177363 w 12162776"/>
              <a:gd name="connsiteY551" fmla="*/ 1279400 h 5634270"/>
              <a:gd name="connsiteX552" fmla="*/ 11204834 w 12162776"/>
              <a:gd name="connsiteY552" fmla="*/ 1293428 h 5634270"/>
              <a:gd name="connsiteX553" fmla="*/ 11177363 w 12162776"/>
              <a:gd name="connsiteY553" fmla="*/ 1307455 h 5634270"/>
              <a:gd name="connsiteX554" fmla="*/ 11177363 w 12162776"/>
              <a:gd name="connsiteY554" fmla="*/ 1321482 h 5634270"/>
              <a:gd name="connsiteX555" fmla="*/ 11163337 w 12162776"/>
              <a:gd name="connsiteY555" fmla="*/ 1348952 h 5634270"/>
              <a:gd name="connsiteX556" fmla="*/ 11107812 w 12162776"/>
              <a:gd name="connsiteY556" fmla="*/ 1321482 h 5634270"/>
              <a:gd name="connsiteX557" fmla="*/ 11121839 w 12162776"/>
              <a:gd name="connsiteY557" fmla="*/ 1321482 h 5634270"/>
              <a:gd name="connsiteX558" fmla="*/ 11094369 w 12162776"/>
              <a:gd name="connsiteY558" fmla="*/ 1335509 h 5634270"/>
              <a:gd name="connsiteX559" fmla="*/ 11052872 w 12162776"/>
              <a:gd name="connsiteY559" fmla="*/ 1362979 h 5634270"/>
              <a:gd name="connsiteX560" fmla="*/ 11066900 w 12162776"/>
              <a:gd name="connsiteY560" fmla="*/ 1362979 h 5634270"/>
              <a:gd name="connsiteX561" fmla="*/ 11011375 w 12162776"/>
              <a:gd name="connsiteY561" fmla="*/ 1377006 h 5634270"/>
              <a:gd name="connsiteX562" fmla="*/ 10983905 w 12162776"/>
              <a:gd name="connsiteY562" fmla="*/ 1431946 h 5634270"/>
              <a:gd name="connsiteX563" fmla="*/ 10997932 w 12162776"/>
              <a:gd name="connsiteY563" fmla="*/ 1431946 h 5634270"/>
              <a:gd name="connsiteX564" fmla="*/ 10928965 w 12162776"/>
              <a:gd name="connsiteY564" fmla="*/ 1459416 h 5634270"/>
              <a:gd name="connsiteX565" fmla="*/ 10928965 w 12162776"/>
              <a:gd name="connsiteY565" fmla="*/ 1459416 h 5634270"/>
              <a:gd name="connsiteX566" fmla="*/ 10873440 w 12162776"/>
              <a:gd name="connsiteY566" fmla="*/ 1473444 h 5634270"/>
              <a:gd name="connsiteX567" fmla="*/ 10873440 w 12162776"/>
              <a:gd name="connsiteY567" fmla="*/ 1487471 h 5634270"/>
              <a:gd name="connsiteX568" fmla="*/ 10817916 w 12162776"/>
              <a:gd name="connsiteY568" fmla="*/ 1514941 h 5634270"/>
              <a:gd name="connsiteX569" fmla="*/ 10831943 w 12162776"/>
              <a:gd name="connsiteY569" fmla="*/ 1542411 h 5634270"/>
              <a:gd name="connsiteX570" fmla="*/ 10817916 w 12162776"/>
              <a:gd name="connsiteY570" fmla="*/ 1542411 h 5634270"/>
              <a:gd name="connsiteX571" fmla="*/ 10817916 w 12162776"/>
              <a:gd name="connsiteY571" fmla="*/ 1531890 h 5634270"/>
              <a:gd name="connsiteX572" fmla="*/ 10803889 w 12162776"/>
              <a:gd name="connsiteY572" fmla="*/ 1545918 h 5634270"/>
              <a:gd name="connsiteX573" fmla="*/ 10776419 w 12162776"/>
              <a:gd name="connsiteY573" fmla="*/ 1545918 h 5634270"/>
              <a:gd name="connsiteX574" fmla="*/ 10748949 w 12162776"/>
              <a:gd name="connsiteY574" fmla="*/ 1573388 h 5634270"/>
              <a:gd name="connsiteX575" fmla="*/ 10790446 w 12162776"/>
              <a:gd name="connsiteY575" fmla="*/ 1587415 h 5634270"/>
              <a:gd name="connsiteX576" fmla="*/ 10776419 w 12162776"/>
              <a:gd name="connsiteY576" fmla="*/ 1601442 h 5634270"/>
              <a:gd name="connsiteX577" fmla="*/ 10720894 w 12162776"/>
              <a:gd name="connsiteY577" fmla="*/ 1601442 h 5634270"/>
              <a:gd name="connsiteX578" fmla="*/ 10706867 w 12162776"/>
              <a:gd name="connsiteY578" fmla="*/ 1642939 h 5634270"/>
              <a:gd name="connsiteX579" fmla="*/ 10665370 w 12162776"/>
              <a:gd name="connsiteY579" fmla="*/ 1642939 h 5634270"/>
              <a:gd name="connsiteX580" fmla="*/ 10596403 w 12162776"/>
              <a:gd name="connsiteY580" fmla="*/ 1656967 h 5634270"/>
              <a:gd name="connsiteX581" fmla="*/ 10610430 w 12162776"/>
              <a:gd name="connsiteY581" fmla="*/ 1656967 h 5634270"/>
              <a:gd name="connsiteX582" fmla="*/ 10637900 w 12162776"/>
              <a:gd name="connsiteY582" fmla="*/ 1684437 h 5634270"/>
              <a:gd name="connsiteX583" fmla="*/ 10596403 w 12162776"/>
              <a:gd name="connsiteY583" fmla="*/ 1698464 h 5634270"/>
              <a:gd name="connsiteX584" fmla="*/ 10568933 w 12162776"/>
              <a:gd name="connsiteY584" fmla="*/ 1725934 h 5634270"/>
              <a:gd name="connsiteX585" fmla="*/ 10554905 w 12162776"/>
              <a:gd name="connsiteY585" fmla="*/ 1711907 h 5634270"/>
              <a:gd name="connsiteX586" fmla="*/ 10471911 w 12162776"/>
              <a:gd name="connsiteY586" fmla="*/ 1739377 h 5634270"/>
              <a:gd name="connsiteX587" fmla="*/ 10485938 w 12162776"/>
              <a:gd name="connsiteY587" fmla="*/ 1753404 h 5634270"/>
              <a:gd name="connsiteX588" fmla="*/ 10471911 w 12162776"/>
              <a:gd name="connsiteY588" fmla="*/ 1753404 h 5634270"/>
              <a:gd name="connsiteX589" fmla="*/ 10457884 w 12162776"/>
              <a:gd name="connsiteY589" fmla="*/ 1780874 h 5634270"/>
              <a:gd name="connsiteX590" fmla="*/ 10443856 w 12162776"/>
              <a:gd name="connsiteY590" fmla="*/ 1794901 h 5634270"/>
              <a:gd name="connsiteX591" fmla="*/ 10429830 w 12162776"/>
              <a:gd name="connsiteY591" fmla="*/ 1753404 h 5634270"/>
              <a:gd name="connsiteX592" fmla="*/ 10415802 w 12162776"/>
              <a:gd name="connsiteY592" fmla="*/ 1753404 h 5634270"/>
              <a:gd name="connsiteX593" fmla="*/ 10374305 w 12162776"/>
              <a:gd name="connsiteY593" fmla="*/ 1794901 h 5634270"/>
              <a:gd name="connsiteX594" fmla="*/ 10346835 w 12162776"/>
              <a:gd name="connsiteY594" fmla="*/ 1794901 h 5634270"/>
              <a:gd name="connsiteX595" fmla="*/ 10332807 w 12162776"/>
              <a:gd name="connsiteY595" fmla="*/ 1822371 h 5634270"/>
              <a:gd name="connsiteX596" fmla="*/ 10277283 w 12162776"/>
              <a:gd name="connsiteY596" fmla="*/ 1836398 h 5634270"/>
              <a:gd name="connsiteX597" fmla="*/ 10263256 w 12162776"/>
              <a:gd name="connsiteY597" fmla="*/ 1822371 h 5634270"/>
              <a:gd name="connsiteX598" fmla="*/ 10263256 w 12162776"/>
              <a:gd name="connsiteY598" fmla="*/ 1849841 h 5634270"/>
              <a:gd name="connsiteX599" fmla="*/ 10221758 w 12162776"/>
              <a:gd name="connsiteY599" fmla="*/ 1863868 h 5634270"/>
              <a:gd name="connsiteX600" fmla="*/ 10221758 w 12162776"/>
              <a:gd name="connsiteY600" fmla="*/ 1836398 h 5634270"/>
              <a:gd name="connsiteX601" fmla="*/ 10124737 w 12162776"/>
              <a:gd name="connsiteY601" fmla="*/ 1863868 h 5634270"/>
              <a:gd name="connsiteX602" fmla="*/ 10110710 w 12162776"/>
              <a:gd name="connsiteY602" fmla="*/ 1877896 h 5634270"/>
              <a:gd name="connsiteX603" fmla="*/ 10138180 w 12162776"/>
              <a:gd name="connsiteY603" fmla="*/ 1877896 h 5634270"/>
              <a:gd name="connsiteX604" fmla="*/ 10069213 w 12162776"/>
              <a:gd name="connsiteY604" fmla="*/ 1905365 h 5634270"/>
              <a:gd name="connsiteX605" fmla="*/ 10027715 w 12162776"/>
              <a:gd name="connsiteY605" fmla="*/ 1877896 h 5634270"/>
              <a:gd name="connsiteX606" fmla="*/ 10027715 w 12162776"/>
              <a:gd name="connsiteY606" fmla="*/ 1836398 h 5634270"/>
              <a:gd name="connsiteX607" fmla="*/ 10013688 w 12162776"/>
              <a:gd name="connsiteY607" fmla="*/ 1753988 h 5634270"/>
              <a:gd name="connsiteX608" fmla="*/ 9944721 w 12162776"/>
              <a:gd name="connsiteY608" fmla="*/ 1726518 h 5634270"/>
              <a:gd name="connsiteX609" fmla="*/ 9972191 w 12162776"/>
              <a:gd name="connsiteY609" fmla="*/ 1712491 h 5634270"/>
              <a:gd name="connsiteX610" fmla="*/ 9944721 w 12162776"/>
              <a:gd name="connsiteY610" fmla="*/ 1685021 h 5634270"/>
              <a:gd name="connsiteX611" fmla="*/ 9944721 w 12162776"/>
              <a:gd name="connsiteY611" fmla="*/ 1670994 h 5634270"/>
              <a:gd name="connsiteX612" fmla="*/ 9930694 w 12162776"/>
              <a:gd name="connsiteY612" fmla="*/ 1670994 h 5634270"/>
              <a:gd name="connsiteX613" fmla="*/ 9889197 w 12162776"/>
              <a:gd name="connsiteY613" fmla="*/ 1616054 h 5634270"/>
              <a:gd name="connsiteX614" fmla="*/ 9889197 w 12162776"/>
              <a:gd name="connsiteY614" fmla="*/ 1533644 h 5634270"/>
              <a:gd name="connsiteX615" fmla="*/ 9916667 w 12162776"/>
              <a:gd name="connsiteY615" fmla="*/ 1519617 h 5634270"/>
              <a:gd name="connsiteX616" fmla="*/ 9875169 w 12162776"/>
              <a:gd name="connsiteY616" fmla="*/ 1505589 h 5634270"/>
              <a:gd name="connsiteX617" fmla="*/ 9889197 w 12162776"/>
              <a:gd name="connsiteY617" fmla="*/ 1478119 h 5634270"/>
              <a:gd name="connsiteX618" fmla="*/ 9861726 w 12162776"/>
              <a:gd name="connsiteY618" fmla="*/ 1436622 h 5634270"/>
              <a:gd name="connsiteX619" fmla="*/ 9875754 w 12162776"/>
              <a:gd name="connsiteY619" fmla="*/ 1422595 h 5634270"/>
              <a:gd name="connsiteX620" fmla="*/ 9861726 w 12162776"/>
              <a:gd name="connsiteY620" fmla="*/ 1408568 h 5634270"/>
              <a:gd name="connsiteX621" fmla="*/ 9889197 w 12162776"/>
              <a:gd name="connsiteY621" fmla="*/ 1394541 h 5634270"/>
              <a:gd name="connsiteX622" fmla="*/ 9889197 w 12162776"/>
              <a:gd name="connsiteY622" fmla="*/ 1394541 h 5634270"/>
              <a:gd name="connsiteX623" fmla="*/ 9861726 w 12162776"/>
              <a:gd name="connsiteY623" fmla="*/ 1353043 h 5634270"/>
              <a:gd name="connsiteX624" fmla="*/ 9861726 w 12162776"/>
              <a:gd name="connsiteY624" fmla="*/ 1367071 h 5634270"/>
              <a:gd name="connsiteX625" fmla="*/ 9834257 w 12162776"/>
              <a:gd name="connsiteY625" fmla="*/ 1353043 h 5634270"/>
              <a:gd name="connsiteX626" fmla="*/ 9848284 w 12162776"/>
              <a:gd name="connsiteY626" fmla="*/ 1339016 h 5634270"/>
              <a:gd name="connsiteX627" fmla="*/ 9806786 w 12162776"/>
              <a:gd name="connsiteY627" fmla="*/ 1284076 h 5634270"/>
              <a:gd name="connsiteX628" fmla="*/ 9834257 w 12162776"/>
              <a:gd name="connsiteY628" fmla="*/ 1270049 h 5634270"/>
              <a:gd name="connsiteX629" fmla="*/ 9820229 w 12162776"/>
              <a:gd name="connsiteY629" fmla="*/ 1256022 h 5634270"/>
              <a:gd name="connsiteX630" fmla="*/ 9847699 w 12162776"/>
              <a:gd name="connsiteY630" fmla="*/ 1228552 h 5634270"/>
              <a:gd name="connsiteX631" fmla="*/ 9820229 w 12162776"/>
              <a:gd name="connsiteY631" fmla="*/ 1214524 h 5634270"/>
              <a:gd name="connsiteX632" fmla="*/ 9806202 w 12162776"/>
              <a:gd name="connsiteY632" fmla="*/ 1187054 h 5634270"/>
              <a:gd name="connsiteX633" fmla="*/ 9806202 w 12162776"/>
              <a:gd name="connsiteY633" fmla="*/ 1132114 h 5634270"/>
              <a:gd name="connsiteX634" fmla="*/ 9806202 w 12162776"/>
              <a:gd name="connsiteY634" fmla="*/ 1118087 h 5634270"/>
              <a:gd name="connsiteX635" fmla="*/ 9806202 w 12162776"/>
              <a:gd name="connsiteY635" fmla="*/ 1118087 h 5634270"/>
              <a:gd name="connsiteX636" fmla="*/ 9806202 w 12162776"/>
              <a:gd name="connsiteY636" fmla="*/ 1118087 h 5634270"/>
              <a:gd name="connsiteX637" fmla="*/ 9792175 w 12162776"/>
              <a:gd name="connsiteY637" fmla="*/ 1118087 h 5634270"/>
              <a:gd name="connsiteX638" fmla="*/ 9792175 w 12162776"/>
              <a:gd name="connsiteY638" fmla="*/ 1090617 h 5634270"/>
              <a:gd name="connsiteX639" fmla="*/ 9778148 w 12162776"/>
              <a:gd name="connsiteY639" fmla="*/ 1076590 h 5634270"/>
              <a:gd name="connsiteX640" fmla="*/ 9792175 w 12162776"/>
              <a:gd name="connsiteY640" fmla="*/ 1076590 h 5634270"/>
              <a:gd name="connsiteX641" fmla="*/ 9778148 w 12162776"/>
              <a:gd name="connsiteY641" fmla="*/ 1062563 h 5634270"/>
              <a:gd name="connsiteX642" fmla="*/ 9792175 w 12162776"/>
              <a:gd name="connsiteY642" fmla="*/ 1021066 h 5634270"/>
              <a:gd name="connsiteX643" fmla="*/ 9792175 w 12162776"/>
              <a:gd name="connsiteY643" fmla="*/ 1021066 h 5634270"/>
              <a:gd name="connsiteX644" fmla="*/ 9750678 w 12162776"/>
              <a:gd name="connsiteY644" fmla="*/ 979568 h 5634270"/>
              <a:gd name="connsiteX645" fmla="*/ 9750678 w 12162776"/>
              <a:gd name="connsiteY645" fmla="*/ 883131 h 5634270"/>
              <a:gd name="connsiteX646" fmla="*/ 9736650 w 12162776"/>
              <a:gd name="connsiteY646" fmla="*/ 841634 h 5634270"/>
              <a:gd name="connsiteX647" fmla="*/ 9709180 w 12162776"/>
              <a:gd name="connsiteY647" fmla="*/ 841634 h 5634270"/>
              <a:gd name="connsiteX648" fmla="*/ 9723208 w 12162776"/>
              <a:gd name="connsiteY648" fmla="*/ 827607 h 5634270"/>
              <a:gd name="connsiteX649" fmla="*/ 9709180 w 12162776"/>
              <a:gd name="connsiteY649" fmla="*/ 786109 h 5634270"/>
              <a:gd name="connsiteX650" fmla="*/ 9681711 w 12162776"/>
              <a:gd name="connsiteY650" fmla="*/ 744612 h 5634270"/>
              <a:gd name="connsiteX651" fmla="*/ 9695737 w 12162776"/>
              <a:gd name="connsiteY651" fmla="*/ 730585 h 5634270"/>
              <a:gd name="connsiteX652" fmla="*/ 9668268 w 12162776"/>
              <a:gd name="connsiteY652" fmla="*/ 716558 h 5634270"/>
              <a:gd name="connsiteX653" fmla="*/ 9640798 w 12162776"/>
              <a:gd name="connsiteY653" fmla="*/ 661618 h 5634270"/>
              <a:gd name="connsiteX654" fmla="*/ 9599300 w 12162776"/>
              <a:gd name="connsiteY654" fmla="*/ 620120 h 5634270"/>
              <a:gd name="connsiteX655" fmla="*/ 9599300 w 12162776"/>
              <a:gd name="connsiteY655" fmla="*/ 620120 h 5634270"/>
              <a:gd name="connsiteX656" fmla="*/ 9557803 w 12162776"/>
              <a:gd name="connsiteY656" fmla="*/ 620120 h 5634270"/>
              <a:gd name="connsiteX657" fmla="*/ 9585274 w 12162776"/>
              <a:gd name="connsiteY657" fmla="*/ 592651 h 5634270"/>
              <a:gd name="connsiteX658" fmla="*/ 9585274 w 12162776"/>
              <a:gd name="connsiteY658" fmla="*/ 565180 h 5634270"/>
              <a:gd name="connsiteX659" fmla="*/ 9543776 w 12162776"/>
              <a:gd name="connsiteY659" fmla="*/ 565180 h 5634270"/>
              <a:gd name="connsiteX660" fmla="*/ 9516306 w 12162776"/>
              <a:gd name="connsiteY660" fmla="*/ 510240 h 5634270"/>
              <a:gd name="connsiteX661" fmla="*/ 9447339 w 12162776"/>
              <a:gd name="connsiteY661" fmla="*/ 455301 h 5634270"/>
              <a:gd name="connsiteX662" fmla="*/ 9461366 w 12162776"/>
              <a:gd name="connsiteY662" fmla="*/ 441273 h 5634270"/>
              <a:gd name="connsiteX663" fmla="*/ 9433896 w 12162776"/>
              <a:gd name="connsiteY663" fmla="*/ 399776 h 5634270"/>
              <a:gd name="connsiteX664" fmla="*/ 9433896 w 12162776"/>
              <a:gd name="connsiteY664" fmla="*/ 358279 h 5634270"/>
              <a:gd name="connsiteX665" fmla="*/ 9433896 w 12162776"/>
              <a:gd name="connsiteY665" fmla="*/ 358279 h 5634270"/>
              <a:gd name="connsiteX666" fmla="*/ 9406426 w 12162776"/>
              <a:gd name="connsiteY666" fmla="*/ 358279 h 5634270"/>
              <a:gd name="connsiteX667" fmla="*/ 9420453 w 12162776"/>
              <a:gd name="connsiteY667" fmla="*/ 330809 h 5634270"/>
              <a:gd name="connsiteX668" fmla="*/ 9392983 w 12162776"/>
              <a:gd name="connsiteY668" fmla="*/ 330809 h 5634270"/>
              <a:gd name="connsiteX669" fmla="*/ 9434481 w 12162776"/>
              <a:gd name="connsiteY669" fmla="*/ 275869 h 5634270"/>
              <a:gd name="connsiteX670" fmla="*/ 9420453 w 12162776"/>
              <a:gd name="connsiteY670" fmla="*/ 275869 h 5634270"/>
              <a:gd name="connsiteX671" fmla="*/ 9337459 w 12162776"/>
              <a:gd name="connsiteY671" fmla="*/ 248399 h 5634270"/>
              <a:gd name="connsiteX672" fmla="*/ 9309989 w 12162776"/>
              <a:gd name="connsiteY672" fmla="*/ 206902 h 5634270"/>
              <a:gd name="connsiteX673" fmla="*/ 9295962 w 12162776"/>
              <a:gd name="connsiteY673" fmla="*/ 192874 h 5634270"/>
              <a:gd name="connsiteX674" fmla="*/ 9254464 w 12162776"/>
              <a:gd name="connsiteY674" fmla="*/ 192874 h 5634270"/>
              <a:gd name="connsiteX675" fmla="*/ 9268492 w 12162776"/>
              <a:gd name="connsiteY675" fmla="*/ 165404 h 5634270"/>
              <a:gd name="connsiteX676" fmla="*/ 9254464 w 12162776"/>
              <a:gd name="connsiteY676" fmla="*/ 137934 h 5634270"/>
              <a:gd name="connsiteX677" fmla="*/ 9226994 w 12162776"/>
              <a:gd name="connsiteY677" fmla="*/ 151962 h 5634270"/>
              <a:gd name="connsiteX678" fmla="*/ 9226994 w 12162776"/>
              <a:gd name="connsiteY678" fmla="*/ 137934 h 5634270"/>
              <a:gd name="connsiteX679" fmla="*/ 9226994 w 12162776"/>
              <a:gd name="connsiteY679" fmla="*/ 137934 h 5634270"/>
              <a:gd name="connsiteX680" fmla="*/ 9241022 w 12162776"/>
              <a:gd name="connsiteY680" fmla="*/ 110464 h 5634270"/>
              <a:gd name="connsiteX681" fmla="*/ 9185497 w 12162776"/>
              <a:gd name="connsiteY681" fmla="*/ 110464 h 5634270"/>
              <a:gd name="connsiteX682" fmla="*/ 9199525 w 12162776"/>
              <a:gd name="connsiteY682" fmla="*/ 96437 h 5634270"/>
              <a:gd name="connsiteX683" fmla="*/ 9172054 w 12162776"/>
              <a:gd name="connsiteY683" fmla="*/ 96437 h 5634270"/>
              <a:gd name="connsiteX684" fmla="*/ 9172054 w 12162776"/>
              <a:gd name="connsiteY684" fmla="*/ 96437 h 5634270"/>
              <a:gd name="connsiteX685" fmla="*/ 9103088 w 12162776"/>
              <a:gd name="connsiteY685" fmla="*/ 68967 h 5634270"/>
              <a:gd name="connsiteX686" fmla="*/ 9117114 w 12162776"/>
              <a:gd name="connsiteY686" fmla="*/ 54940 h 5634270"/>
              <a:gd name="connsiteX687" fmla="*/ 9103088 w 12162776"/>
              <a:gd name="connsiteY687" fmla="*/ 54940 h 5634270"/>
              <a:gd name="connsiteX688" fmla="*/ 9075617 w 12162776"/>
              <a:gd name="connsiteY688" fmla="*/ 0 h 5634270"/>
              <a:gd name="connsiteX689" fmla="*/ 9020093 w 12162776"/>
              <a:gd name="connsiteY689" fmla="*/ 54940 h 5634270"/>
              <a:gd name="connsiteX690" fmla="*/ 9006065 w 12162776"/>
              <a:gd name="connsiteY690" fmla="*/ 40913 h 5634270"/>
              <a:gd name="connsiteX691" fmla="*/ 8964568 w 12162776"/>
              <a:gd name="connsiteY691" fmla="*/ 54940 h 5634270"/>
              <a:gd name="connsiteX692" fmla="*/ 8978596 w 12162776"/>
              <a:gd name="connsiteY692" fmla="*/ 54940 h 5634270"/>
              <a:gd name="connsiteX693" fmla="*/ 8992623 w 12162776"/>
              <a:gd name="connsiteY693" fmla="*/ 54940 h 5634270"/>
              <a:gd name="connsiteX694" fmla="*/ 9061590 w 12162776"/>
              <a:gd name="connsiteY694" fmla="*/ 54940 h 5634270"/>
              <a:gd name="connsiteX695" fmla="*/ 9130557 w 12162776"/>
              <a:gd name="connsiteY695" fmla="*/ 123907 h 5634270"/>
              <a:gd name="connsiteX696" fmla="*/ 9172054 w 12162776"/>
              <a:gd name="connsiteY696" fmla="*/ 151377 h 5634270"/>
              <a:gd name="connsiteX697" fmla="*/ 9158027 w 12162776"/>
              <a:gd name="connsiteY697" fmla="*/ 178847 h 5634270"/>
              <a:gd name="connsiteX698" fmla="*/ 9199525 w 12162776"/>
              <a:gd name="connsiteY698" fmla="*/ 192874 h 5634270"/>
              <a:gd name="connsiteX699" fmla="*/ 9185497 w 12162776"/>
              <a:gd name="connsiteY699" fmla="*/ 192874 h 5634270"/>
              <a:gd name="connsiteX700" fmla="*/ 9199525 w 12162776"/>
              <a:gd name="connsiteY700" fmla="*/ 178847 h 5634270"/>
              <a:gd name="connsiteX701" fmla="*/ 9213551 w 12162776"/>
              <a:gd name="connsiteY701" fmla="*/ 192874 h 5634270"/>
              <a:gd name="connsiteX702" fmla="*/ 9158027 w 12162776"/>
              <a:gd name="connsiteY702" fmla="*/ 275284 h 5634270"/>
              <a:gd name="connsiteX703" fmla="*/ 9226994 w 12162776"/>
              <a:gd name="connsiteY703" fmla="*/ 302754 h 5634270"/>
              <a:gd name="connsiteX704" fmla="*/ 9241022 w 12162776"/>
              <a:gd name="connsiteY704" fmla="*/ 302754 h 5634270"/>
              <a:gd name="connsiteX705" fmla="*/ 9241022 w 12162776"/>
              <a:gd name="connsiteY705" fmla="*/ 316782 h 5634270"/>
              <a:gd name="connsiteX706" fmla="*/ 9255049 w 12162776"/>
              <a:gd name="connsiteY706" fmla="*/ 344252 h 5634270"/>
              <a:gd name="connsiteX707" fmla="*/ 9282519 w 12162776"/>
              <a:gd name="connsiteY707" fmla="*/ 316782 h 5634270"/>
              <a:gd name="connsiteX708" fmla="*/ 9296546 w 12162776"/>
              <a:gd name="connsiteY708" fmla="*/ 330809 h 5634270"/>
              <a:gd name="connsiteX709" fmla="*/ 9172054 w 12162776"/>
              <a:gd name="connsiteY709" fmla="*/ 358279 h 5634270"/>
              <a:gd name="connsiteX710" fmla="*/ 9186082 w 12162776"/>
              <a:gd name="connsiteY710" fmla="*/ 358279 h 5634270"/>
              <a:gd name="connsiteX711" fmla="*/ 9158612 w 12162776"/>
              <a:gd name="connsiteY711" fmla="*/ 344252 h 5634270"/>
              <a:gd name="connsiteX712" fmla="*/ 9172639 w 12162776"/>
              <a:gd name="connsiteY712" fmla="*/ 330224 h 5634270"/>
              <a:gd name="connsiteX713" fmla="*/ 9117114 w 12162776"/>
              <a:gd name="connsiteY713" fmla="*/ 344252 h 5634270"/>
              <a:gd name="connsiteX714" fmla="*/ 9061590 w 12162776"/>
              <a:gd name="connsiteY714" fmla="*/ 316782 h 5634270"/>
              <a:gd name="connsiteX715" fmla="*/ 9075617 w 12162776"/>
              <a:gd name="connsiteY715" fmla="*/ 302754 h 5634270"/>
              <a:gd name="connsiteX716" fmla="*/ 9061590 w 12162776"/>
              <a:gd name="connsiteY716" fmla="*/ 288727 h 5634270"/>
              <a:gd name="connsiteX717" fmla="*/ 9089060 w 12162776"/>
              <a:gd name="connsiteY717" fmla="*/ 274700 h 5634270"/>
              <a:gd name="connsiteX718" fmla="*/ 9089060 w 12162776"/>
              <a:gd name="connsiteY718" fmla="*/ 274700 h 5634270"/>
              <a:gd name="connsiteX719" fmla="*/ 9061590 w 12162776"/>
              <a:gd name="connsiteY719" fmla="*/ 247230 h 5634270"/>
              <a:gd name="connsiteX720" fmla="*/ 9075617 w 12162776"/>
              <a:gd name="connsiteY720" fmla="*/ 247230 h 5634270"/>
              <a:gd name="connsiteX721" fmla="*/ 9006650 w 12162776"/>
              <a:gd name="connsiteY721" fmla="*/ 247230 h 5634270"/>
              <a:gd name="connsiteX722" fmla="*/ 9020677 w 12162776"/>
              <a:gd name="connsiteY722" fmla="*/ 247230 h 5634270"/>
              <a:gd name="connsiteX723" fmla="*/ 8965153 w 12162776"/>
              <a:gd name="connsiteY723" fmla="*/ 274700 h 5634270"/>
              <a:gd name="connsiteX724" fmla="*/ 8923655 w 12162776"/>
              <a:gd name="connsiteY724" fmla="*/ 302170 h 5634270"/>
              <a:gd name="connsiteX725" fmla="*/ 8868131 w 12162776"/>
              <a:gd name="connsiteY725" fmla="*/ 274700 h 5634270"/>
              <a:gd name="connsiteX726" fmla="*/ 8868131 w 12162776"/>
              <a:gd name="connsiteY726" fmla="*/ 274700 h 5634270"/>
              <a:gd name="connsiteX727" fmla="*/ 8854104 w 12162776"/>
              <a:gd name="connsiteY727" fmla="*/ 247230 h 5634270"/>
              <a:gd name="connsiteX728" fmla="*/ 8785137 w 12162776"/>
              <a:gd name="connsiteY728" fmla="*/ 233203 h 5634270"/>
              <a:gd name="connsiteX729" fmla="*/ 8729612 w 12162776"/>
              <a:gd name="connsiteY729" fmla="*/ 260673 h 5634270"/>
              <a:gd name="connsiteX730" fmla="*/ 8729612 w 12162776"/>
              <a:gd name="connsiteY730" fmla="*/ 246645 h 5634270"/>
              <a:gd name="connsiteX731" fmla="*/ 8688115 w 12162776"/>
              <a:gd name="connsiteY731" fmla="*/ 246645 h 5634270"/>
              <a:gd name="connsiteX732" fmla="*/ 8591093 w 12162776"/>
              <a:gd name="connsiteY732" fmla="*/ 232618 h 5634270"/>
              <a:gd name="connsiteX733" fmla="*/ 8605120 w 12162776"/>
              <a:gd name="connsiteY733" fmla="*/ 205148 h 5634270"/>
              <a:gd name="connsiteX734" fmla="*/ 8605120 w 12162776"/>
              <a:gd name="connsiteY734" fmla="*/ 205148 h 5634270"/>
              <a:gd name="connsiteX735" fmla="*/ 8660645 w 12162776"/>
              <a:gd name="connsiteY735" fmla="*/ 163651 h 5634270"/>
              <a:gd name="connsiteX736" fmla="*/ 8605120 w 12162776"/>
              <a:gd name="connsiteY736" fmla="*/ 149624 h 5634270"/>
              <a:gd name="connsiteX737" fmla="*/ 8646618 w 12162776"/>
              <a:gd name="connsiteY737" fmla="*/ 135597 h 5634270"/>
              <a:gd name="connsiteX738" fmla="*/ 8632591 w 12162776"/>
              <a:gd name="connsiteY738" fmla="*/ 135597 h 5634270"/>
              <a:gd name="connsiteX739" fmla="*/ 8674088 w 12162776"/>
              <a:gd name="connsiteY739" fmla="*/ 108127 h 5634270"/>
              <a:gd name="connsiteX740" fmla="*/ 8688115 w 12162776"/>
              <a:gd name="connsiteY740" fmla="*/ 135597 h 5634270"/>
              <a:gd name="connsiteX741" fmla="*/ 8743640 w 12162776"/>
              <a:gd name="connsiteY741" fmla="*/ 108127 h 5634270"/>
              <a:gd name="connsiteX742" fmla="*/ 8743640 w 12162776"/>
              <a:gd name="connsiteY742" fmla="*/ 108127 h 5634270"/>
              <a:gd name="connsiteX743" fmla="*/ 8757666 w 12162776"/>
              <a:gd name="connsiteY743" fmla="*/ 94099 h 5634270"/>
              <a:gd name="connsiteX744" fmla="*/ 8688700 w 12162776"/>
              <a:gd name="connsiteY744" fmla="*/ 80072 h 5634270"/>
              <a:gd name="connsiteX745" fmla="*/ 8702727 w 12162776"/>
              <a:gd name="connsiteY745" fmla="*/ 80072 h 5634270"/>
              <a:gd name="connsiteX746" fmla="*/ 8675257 w 12162776"/>
              <a:gd name="connsiteY746" fmla="*/ 94099 h 5634270"/>
              <a:gd name="connsiteX747" fmla="*/ 8661229 w 12162776"/>
              <a:gd name="connsiteY747" fmla="*/ 94099 h 5634270"/>
              <a:gd name="connsiteX748" fmla="*/ 8661229 w 12162776"/>
              <a:gd name="connsiteY748" fmla="*/ 94099 h 5634270"/>
              <a:gd name="connsiteX749" fmla="*/ 8605705 w 12162776"/>
              <a:gd name="connsiteY749" fmla="*/ 121569 h 5634270"/>
              <a:gd name="connsiteX750" fmla="*/ 8578235 w 12162776"/>
              <a:gd name="connsiteY750" fmla="*/ 107542 h 5634270"/>
              <a:gd name="connsiteX751" fmla="*/ 8592262 w 12162776"/>
              <a:gd name="connsiteY751" fmla="*/ 149039 h 5634270"/>
              <a:gd name="connsiteX752" fmla="*/ 8550765 w 12162776"/>
              <a:gd name="connsiteY752" fmla="*/ 163067 h 5634270"/>
              <a:gd name="connsiteX753" fmla="*/ 8481798 w 12162776"/>
              <a:gd name="connsiteY753" fmla="*/ 149039 h 5634270"/>
              <a:gd name="connsiteX754" fmla="*/ 8495825 w 12162776"/>
              <a:gd name="connsiteY754" fmla="*/ 176509 h 5634270"/>
              <a:gd name="connsiteX755" fmla="*/ 8454328 w 12162776"/>
              <a:gd name="connsiteY755" fmla="*/ 203979 h 5634270"/>
              <a:gd name="connsiteX756" fmla="*/ 8426858 w 12162776"/>
              <a:gd name="connsiteY756" fmla="*/ 272947 h 5634270"/>
              <a:gd name="connsiteX757" fmla="*/ 8426858 w 12162776"/>
              <a:gd name="connsiteY757" fmla="*/ 272947 h 5634270"/>
              <a:gd name="connsiteX758" fmla="*/ 8385361 w 12162776"/>
              <a:gd name="connsiteY758" fmla="*/ 300417 h 5634270"/>
              <a:gd name="connsiteX759" fmla="*/ 8288339 w 12162776"/>
              <a:gd name="connsiteY759" fmla="*/ 286389 h 5634270"/>
              <a:gd name="connsiteX760" fmla="*/ 8302367 w 12162776"/>
              <a:gd name="connsiteY760" fmla="*/ 272362 h 5634270"/>
              <a:gd name="connsiteX761" fmla="*/ 8260869 w 12162776"/>
              <a:gd name="connsiteY761" fmla="*/ 272362 h 5634270"/>
              <a:gd name="connsiteX762" fmla="*/ 8274896 w 12162776"/>
              <a:gd name="connsiteY762" fmla="*/ 258335 h 5634270"/>
              <a:gd name="connsiteX763" fmla="*/ 8302367 w 12162776"/>
              <a:gd name="connsiteY763" fmla="*/ 258335 h 5634270"/>
              <a:gd name="connsiteX764" fmla="*/ 8302367 w 12162776"/>
              <a:gd name="connsiteY764" fmla="*/ 244308 h 5634270"/>
              <a:gd name="connsiteX765" fmla="*/ 8357891 w 12162776"/>
              <a:gd name="connsiteY765" fmla="*/ 230280 h 5634270"/>
              <a:gd name="connsiteX766" fmla="*/ 8343864 w 12162776"/>
              <a:gd name="connsiteY766" fmla="*/ 216253 h 5634270"/>
              <a:gd name="connsiteX767" fmla="*/ 8343864 w 12162776"/>
              <a:gd name="connsiteY767" fmla="*/ 216253 h 5634270"/>
              <a:gd name="connsiteX768" fmla="*/ 8316393 w 12162776"/>
              <a:gd name="connsiteY768" fmla="*/ 216253 h 5634270"/>
              <a:gd name="connsiteX769" fmla="*/ 8343864 w 12162776"/>
              <a:gd name="connsiteY769" fmla="*/ 188783 h 5634270"/>
              <a:gd name="connsiteX770" fmla="*/ 8343864 w 12162776"/>
              <a:gd name="connsiteY770" fmla="*/ 174756 h 5634270"/>
              <a:gd name="connsiteX771" fmla="*/ 8274896 w 12162776"/>
              <a:gd name="connsiteY771" fmla="*/ 229696 h 5634270"/>
              <a:gd name="connsiteX772" fmla="*/ 8260869 w 12162776"/>
              <a:gd name="connsiteY772" fmla="*/ 215669 h 5634270"/>
              <a:gd name="connsiteX773" fmla="*/ 8233399 w 12162776"/>
              <a:gd name="connsiteY773" fmla="*/ 215669 h 5634270"/>
              <a:gd name="connsiteX774" fmla="*/ 8233399 w 12162776"/>
              <a:gd name="connsiteY774" fmla="*/ 174171 h 5634270"/>
              <a:gd name="connsiteX775" fmla="*/ 8260869 w 12162776"/>
              <a:gd name="connsiteY775" fmla="*/ 188199 h 5634270"/>
              <a:gd name="connsiteX776" fmla="*/ 8246842 w 12162776"/>
              <a:gd name="connsiteY776" fmla="*/ 188199 h 5634270"/>
              <a:gd name="connsiteX777" fmla="*/ 8302367 w 12162776"/>
              <a:gd name="connsiteY777" fmla="*/ 188199 h 5634270"/>
              <a:gd name="connsiteX778" fmla="*/ 8302367 w 12162776"/>
              <a:gd name="connsiteY778" fmla="*/ 174171 h 5634270"/>
              <a:gd name="connsiteX779" fmla="*/ 8288339 w 12162776"/>
              <a:gd name="connsiteY779" fmla="*/ 174171 h 5634270"/>
              <a:gd name="connsiteX780" fmla="*/ 8315809 w 12162776"/>
              <a:gd name="connsiteY780" fmla="*/ 146701 h 5634270"/>
              <a:gd name="connsiteX781" fmla="*/ 8288339 w 12162776"/>
              <a:gd name="connsiteY781" fmla="*/ 146701 h 5634270"/>
              <a:gd name="connsiteX782" fmla="*/ 8343864 w 12162776"/>
              <a:gd name="connsiteY782" fmla="*/ 119231 h 5634270"/>
              <a:gd name="connsiteX783" fmla="*/ 8357891 w 12162776"/>
              <a:gd name="connsiteY783" fmla="*/ 105204 h 5634270"/>
              <a:gd name="connsiteX784" fmla="*/ 8316393 w 12162776"/>
              <a:gd name="connsiteY784" fmla="*/ 119231 h 5634270"/>
              <a:gd name="connsiteX785" fmla="*/ 8274896 w 12162776"/>
              <a:gd name="connsiteY785" fmla="*/ 160729 h 5634270"/>
              <a:gd name="connsiteX786" fmla="*/ 8191902 w 12162776"/>
              <a:gd name="connsiteY786" fmla="*/ 160729 h 5634270"/>
              <a:gd name="connsiteX787" fmla="*/ 8191902 w 12162776"/>
              <a:gd name="connsiteY787" fmla="*/ 202226 h 5634270"/>
              <a:gd name="connsiteX788" fmla="*/ 8205930 w 12162776"/>
              <a:gd name="connsiteY788" fmla="*/ 216253 h 5634270"/>
              <a:gd name="connsiteX789" fmla="*/ 8178459 w 12162776"/>
              <a:gd name="connsiteY789" fmla="*/ 216253 h 5634270"/>
              <a:gd name="connsiteX790" fmla="*/ 8122935 w 12162776"/>
              <a:gd name="connsiteY790" fmla="*/ 202226 h 5634270"/>
              <a:gd name="connsiteX791" fmla="*/ 8039941 w 12162776"/>
              <a:gd name="connsiteY791" fmla="*/ 229696 h 5634270"/>
              <a:gd name="connsiteX792" fmla="*/ 7956946 w 12162776"/>
              <a:gd name="connsiteY792" fmla="*/ 257166 h 5634270"/>
              <a:gd name="connsiteX793" fmla="*/ 7859924 w 12162776"/>
              <a:gd name="connsiteY793" fmla="*/ 298663 h 5634270"/>
              <a:gd name="connsiteX794" fmla="*/ 7873952 w 12162776"/>
              <a:gd name="connsiteY794" fmla="*/ 340160 h 5634270"/>
              <a:gd name="connsiteX795" fmla="*/ 7818427 w 12162776"/>
              <a:gd name="connsiteY795" fmla="*/ 340160 h 5634270"/>
              <a:gd name="connsiteX796" fmla="*/ 7818427 w 12162776"/>
              <a:gd name="connsiteY796" fmla="*/ 340160 h 5634270"/>
              <a:gd name="connsiteX797" fmla="*/ 7749460 w 12162776"/>
              <a:gd name="connsiteY797" fmla="*/ 340160 h 5634270"/>
              <a:gd name="connsiteX798" fmla="*/ 7763487 w 12162776"/>
              <a:gd name="connsiteY798" fmla="*/ 326133 h 5634270"/>
              <a:gd name="connsiteX799" fmla="*/ 7763487 w 12162776"/>
              <a:gd name="connsiteY799" fmla="*/ 312106 h 5634270"/>
              <a:gd name="connsiteX800" fmla="*/ 7666465 w 12162776"/>
              <a:gd name="connsiteY800" fmla="*/ 353603 h 5634270"/>
              <a:gd name="connsiteX801" fmla="*/ 7666465 w 12162776"/>
              <a:gd name="connsiteY801" fmla="*/ 367630 h 5634270"/>
              <a:gd name="connsiteX802" fmla="*/ 7693935 w 12162776"/>
              <a:gd name="connsiteY802" fmla="*/ 353603 h 5634270"/>
              <a:gd name="connsiteX803" fmla="*/ 7749460 w 12162776"/>
              <a:gd name="connsiteY803" fmla="*/ 353603 h 5634270"/>
              <a:gd name="connsiteX804" fmla="*/ 7749460 w 12162776"/>
              <a:gd name="connsiteY804" fmla="*/ 367630 h 5634270"/>
              <a:gd name="connsiteX805" fmla="*/ 7721990 w 12162776"/>
              <a:gd name="connsiteY805" fmla="*/ 367630 h 5634270"/>
              <a:gd name="connsiteX806" fmla="*/ 7638996 w 12162776"/>
              <a:gd name="connsiteY806" fmla="*/ 422570 h 5634270"/>
              <a:gd name="connsiteX807" fmla="*/ 7653022 w 12162776"/>
              <a:gd name="connsiteY807" fmla="*/ 422570 h 5634270"/>
              <a:gd name="connsiteX808" fmla="*/ 7653022 w 12162776"/>
              <a:gd name="connsiteY808" fmla="*/ 436598 h 5634270"/>
              <a:gd name="connsiteX809" fmla="*/ 7611525 w 12162776"/>
              <a:gd name="connsiteY809" fmla="*/ 450625 h 5634270"/>
              <a:gd name="connsiteX810" fmla="*/ 7570028 w 12162776"/>
              <a:gd name="connsiteY810" fmla="*/ 505565 h 5634270"/>
              <a:gd name="connsiteX811" fmla="*/ 7487034 w 12162776"/>
              <a:gd name="connsiteY811" fmla="*/ 560505 h 5634270"/>
              <a:gd name="connsiteX812" fmla="*/ 7487034 w 12162776"/>
              <a:gd name="connsiteY812" fmla="*/ 587975 h 5634270"/>
              <a:gd name="connsiteX813" fmla="*/ 7473007 w 12162776"/>
              <a:gd name="connsiteY813" fmla="*/ 602002 h 5634270"/>
              <a:gd name="connsiteX814" fmla="*/ 7473007 w 12162776"/>
              <a:gd name="connsiteY814" fmla="*/ 616029 h 5634270"/>
              <a:gd name="connsiteX815" fmla="*/ 7487034 w 12162776"/>
              <a:gd name="connsiteY815" fmla="*/ 602002 h 5634270"/>
              <a:gd name="connsiteX816" fmla="*/ 7501061 w 12162776"/>
              <a:gd name="connsiteY816" fmla="*/ 602002 h 5634270"/>
              <a:gd name="connsiteX817" fmla="*/ 7487034 w 12162776"/>
              <a:gd name="connsiteY817" fmla="*/ 616029 h 5634270"/>
              <a:gd name="connsiteX818" fmla="*/ 7501061 w 12162776"/>
              <a:gd name="connsiteY818" fmla="*/ 616029 h 5634270"/>
              <a:gd name="connsiteX819" fmla="*/ 7501061 w 12162776"/>
              <a:gd name="connsiteY819" fmla="*/ 616029 h 5634270"/>
              <a:gd name="connsiteX820" fmla="*/ 7528531 w 12162776"/>
              <a:gd name="connsiteY820" fmla="*/ 547062 h 5634270"/>
              <a:gd name="connsiteX821" fmla="*/ 7625553 w 12162776"/>
              <a:gd name="connsiteY821" fmla="*/ 492122 h 5634270"/>
              <a:gd name="connsiteX822" fmla="*/ 7639580 w 12162776"/>
              <a:gd name="connsiteY822" fmla="*/ 492122 h 5634270"/>
              <a:gd name="connsiteX823" fmla="*/ 7639580 w 12162776"/>
              <a:gd name="connsiteY823" fmla="*/ 519592 h 5634270"/>
              <a:gd name="connsiteX824" fmla="*/ 7681077 w 12162776"/>
              <a:gd name="connsiteY824" fmla="*/ 533619 h 5634270"/>
              <a:gd name="connsiteX825" fmla="*/ 7653607 w 12162776"/>
              <a:gd name="connsiteY825" fmla="*/ 547646 h 5634270"/>
              <a:gd name="connsiteX826" fmla="*/ 7667634 w 12162776"/>
              <a:gd name="connsiteY826" fmla="*/ 575116 h 5634270"/>
              <a:gd name="connsiteX827" fmla="*/ 7640164 w 12162776"/>
              <a:gd name="connsiteY827" fmla="*/ 575116 h 5634270"/>
              <a:gd name="connsiteX828" fmla="*/ 7598667 w 12162776"/>
              <a:gd name="connsiteY828" fmla="*/ 684996 h 5634270"/>
              <a:gd name="connsiteX829" fmla="*/ 7543143 w 12162776"/>
              <a:gd name="connsiteY829" fmla="*/ 712466 h 5634270"/>
              <a:gd name="connsiteX830" fmla="*/ 7515672 w 12162776"/>
              <a:gd name="connsiteY830" fmla="*/ 794876 h 5634270"/>
              <a:gd name="connsiteX831" fmla="*/ 7488203 w 12162776"/>
              <a:gd name="connsiteY831" fmla="*/ 822346 h 5634270"/>
              <a:gd name="connsiteX832" fmla="*/ 7460733 w 12162776"/>
              <a:gd name="connsiteY832" fmla="*/ 877286 h 5634270"/>
              <a:gd name="connsiteX833" fmla="*/ 7433263 w 12162776"/>
              <a:gd name="connsiteY833" fmla="*/ 877286 h 5634270"/>
              <a:gd name="connsiteX834" fmla="*/ 7405793 w 12162776"/>
              <a:gd name="connsiteY834" fmla="*/ 904756 h 5634270"/>
              <a:gd name="connsiteX835" fmla="*/ 7433263 w 12162776"/>
              <a:gd name="connsiteY835" fmla="*/ 904756 h 5634270"/>
              <a:gd name="connsiteX836" fmla="*/ 7433263 w 12162776"/>
              <a:gd name="connsiteY836" fmla="*/ 890729 h 5634270"/>
              <a:gd name="connsiteX837" fmla="*/ 7460733 w 12162776"/>
              <a:gd name="connsiteY837" fmla="*/ 890729 h 5634270"/>
              <a:gd name="connsiteX838" fmla="*/ 7460733 w 12162776"/>
              <a:gd name="connsiteY838" fmla="*/ 904756 h 5634270"/>
              <a:gd name="connsiteX839" fmla="*/ 7488203 w 12162776"/>
              <a:gd name="connsiteY839" fmla="*/ 918784 h 5634270"/>
              <a:gd name="connsiteX840" fmla="*/ 7446706 w 12162776"/>
              <a:gd name="connsiteY840" fmla="*/ 932811 h 5634270"/>
              <a:gd name="connsiteX841" fmla="*/ 7419235 w 12162776"/>
              <a:gd name="connsiteY841" fmla="*/ 946838 h 5634270"/>
              <a:gd name="connsiteX842" fmla="*/ 7391766 w 12162776"/>
              <a:gd name="connsiteY842" fmla="*/ 932811 h 5634270"/>
              <a:gd name="connsiteX843" fmla="*/ 7391766 w 12162776"/>
              <a:gd name="connsiteY843" fmla="*/ 946838 h 5634270"/>
              <a:gd name="connsiteX844" fmla="*/ 7336241 w 12162776"/>
              <a:gd name="connsiteY844" fmla="*/ 974308 h 5634270"/>
              <a:gd name="connsiteX845" fmla="*/ 7322214 w 12162776"/>
              <a:gd name="connsiteY845" fmla="*/ 1001778 h 5634270"/>
              <a:gd name="connsiteX846" fmla="*/ 7336241 w 12162776"/>
              <a:gd name="connsiteY846" fmla="*/ 1015805 h 5634270"/>
              <a:gd name="connsiteX847" fmla="*/ 7294744 w 12162776"/>
              <a:gd name="connsiteY847" fmla="*/ 1029833 h 5634270"/>
              <a:gd name="connsiteX848" fmla="*/ 7308771 w 12162776"/>
              <a:gd name="connsiteY848" fmla="*/ 1029833 h 5634270"/>
              <a:gd name="connsiteX849" fmla="*/ 7294744 w 12162776"/>
              <a:gd name="connsiteY849" fmla="*/ 1057303 h 5634270"/>
              <a:gd name="connsiteX850" fmla="*/ 7225777 w 12162776"/>
              <a:gd name="connsiteY850" fmla="*/ 1112242 h 5634270"/>
              <a:gd name="connsiteX851" fmla="*/ 7198307 w 12162776"/>
              <a:gd name="connsiteY851" fmla="*/ 1098215 h 5634270"/>
              <a:gd name="connsiteX852" fmla="*/ 7212334 w 12162776"/>
              <a:gd name="connsiteY852" fmla="*/ 1084188 h 5634270"/>
              <a:gd name="connsiteX853" fmla="*/ 7184864 w 12162776"/>
              <a:gd name="connsiteY853" fmla="*/ 1070161 h 5634270"/>
              <a:gd name="connsiteX854" fmla="*/ 7267859 w 12162776"/>
              <a:gd name="connsiteY854" fmla="*/ 1001194 h 5634270"/>
              <a:gd name="connsiteX855" fmla="*/ 7253831 w 12162776"/>
              <a:gd name="connsiteY855" fmla="*/ 973724 h 5634270"/>
              <a:gd name="connsiteX856" fmla="*/ 7295328 w 12162776"/>
              <a:gd name="connsiteY856" fmla="*/ 946254 h 5634270"/>
              <a:gd name="connsiteX857" fmla="*/ 7267859 w 12162776"/>
              <a:gd name="connsiteY857" fmla="*/ 946254 h 5634270"/>
              <a:gd name="connsiteX858" fmla="*/ 7281885 w 12162776"/>
              <a:gd name="connsiteY858" fmla="*/ 932226 h 5634270"/>
              <a:gd name="connsiteX859" fmla="*/ 7254416 w 12162776"/>
              <a:gd name="connsiteY859" fmla="*/ 918199 h 5634270"/>
              <a:gd name="connsiteX860" fmla="*/ 7254416 w 12162776"/>
              <a:gd name="connsiteY860" fmla="*/ 904172 h 5634270"/>
              <a:gd name="connsiteX861" fmla="*/ 7281885 w 12162776"/>
              <a:gd name="connsiteY861" fmla="*/ 862675 h 5634270"/>
              <a:gd name="connsiteX862" fmla="*/ 7254416 w 12162776"/>
              <a:gd name="connsiteY862" fmla="*/ 862675 h 5634270"/>
              <a:gd name="connsiteX863" fmla="*/ 7281885 w 12162776"/>
              <a:gd name="connsiteY863" fmla="*/ 821177 h 5634270"/>
              <a:gd name="connsiteX864" fmla="*/ 7337410 w 12162776"/>
              <a:gd name="connsiteY864" fmla="*/ 807150 h 5634270"/>
              <a:gd name="connsiteX865" fmla="*/ 7378908 w 12162776"/>
              <a:gd name="connsiteY865" fmla="*/ 752210 h 5634270"/>
              <a:gd name="connsiteX866" fmla="*/ 7434432 w 12162776"/>
              <a:gd name="connsiteY866" fmla="*/ 724740 h 5634270"/>
              <a:gd name="connsiteX867" fmla="*/ 7392934 w 12162776"/>
              <a:gd name="connsiteY867" fmla="*/ 724740 h 5634270"/>
              <a:gd name="connsiteX868" fmla="*/ 7351437 w 12162776"/>
              <a:gd name="connsiteY868" fmla="*/ 766237 h 5634270"/>
              <a:gd name="connsiteX869" fmla="*/ 7323967 w 12162776"/>
              <a:gd name="connsiteY869" fmla="*/ 766237 h 5634270"/>
              <a:gd name="connsiteX870" fmla="*/ 7365464 w 12162776"/>
              <a:gd name="connsiteY870" fmla="*/ 724740 h 5634270"/>
              <a:gd name="connsiteX871" fmla="*/ 7337995 w 12162776"/>
              <a:gd name="connsiteY871" fmla="*/ 697270 h 5634270"/>
              <a:gd name="connsiteX872" fmla="*/ 7352021 w 12162776"/>
              <a:gd name="connsiteY872" fmla="*/ 711297 h 5634270"/>
              <a:gd name="connsiteX873" fmla="*/ 7296497 w 12162776"/>
              <a:gd name="connsiteY873" fmla="*/ 752795 h 5634270"/>
              <a:gd name="connsiteX874" fmla="*/ 7255000 w 12162776"/>
              <a:gd name="connsiteY874" fmla="*/ 752795 h 5634270"/>
              <a:gd name="connsiteX875" fmla="*/ 7199475 w 12162776"/>
              <a:gd name="connsiteY875" fmla="*/ 807735 h 5634270"/>
              <a:gd name="connsiteX876" fmla="*/ 7213503 w 12162776"/>
              <a:gd name="connsiteY876" fmla="*/ 821762 h 5634270"/>
              <a:gd name="connsiteX877" fmla="*/ 7199475 w 12162776"/>
              <a:gd name="connsiteY877" fmla="*/ 821762 h 5634270"/>
              <a:gd name="connsiteX878" fmla="*/ 7143951 w 12162776"/>
              <a:gd name="connsiteY878" fmla="*/ 849232 h 5634270"/>
              <a:gd name="connsiteX879" fmla="*/ 7143951 w 12162776"/>
              <a:gd name="connsiteY879" fmla="*/ 849232 h 5634270"/>
              <a:gd name="connsiteX880" fmla="*/ 7143951 w 12162776"/>
              <a:gd name="connsiteY880" fmla="*/ 863259 h 5634270"/>
              <a:gd name="connsiteX881" fmla="*/ 7171421 w 12162776"/>
              <a:gd name="connsiteY881" fmla="*/ 877286 h 5634270"/>
              <a:gd name="connsiteX882" fmla="*/ 7171421 w 12162776"/>
              <a:gd name="connsiteY882" fmla="*/ 891314 h 5634270"/>
              <a:gd name="connsiteX883" fmla="*/ 7129924 w 12162776"/>
              <a:gd name="connsiteY883" fmla="*/ 932811 h 5634270"/>
              <a:gd name="connsiteX884" fmla="*/ 7171421 w 12162776"/>
              <a:gd name="connsiteY884" fmla="*/ 932811 h 5634270"/>
              <a:gd name="connsiteX885" fmla="*/ 7171421 w 12162776"/>
              <a:gd name="connsiteY885" fmla="*/ 960281 h 5634270"/>
              <a:gd name="connsiteX886" fmla="*/ 7143951 w 12162776"/>
              <a:gd name="connsiteY886" fmla="*/ 974308 h 5634270"/>
              <a:gd name="connsiteX887" fmla="*/ 7088427 w 12162776"/>
              <a:gd name="connsiteY887" fmla="*/ 1001778 h 5634270"/>
              <a:gd name="connsiteX888" fmla="*/ 7115897 w 12162776"/>
              <a:gd name="connsiteY888" fmla="*/ 1015805 h 5634270"/>
              <a:gd name="connsiteX889" fmla="*/ 7074399 w 12162776"/>
              <a:gd name="connsiteY889" fmla="*/ 1057303 h 5634270"/>
              <a:gd name="connsiteX890" fmla="*/ 7005432 w 12162776"/>
              <a:gd name="connsiteY890" fmla="*/ 1071330 h 5634270"/>
              <a:gd name="connsiteX891" fmla="*/ 7019460 w 12162776"/>
              <a:gd name="connsiteY891" fmla="*/ 1071330 h 5634270"/>
              <a:gd name="connsiteX892" fmla="*/ 7005432 w 12162776"/>
              <a:gd name="connsiteY892" fmla="*/ 1098800 h 5634270"/>
              <a:gd name="connsiteX893" fmla="*/ 7032902 w 12162776"/>
              <a:gd name="connsiteY893" fmla="*/ 1140297 h 5634270"/>
              <a:gd name="connsiteX894" fmla="*/ 6949908 w 12162776"/>
              <a:gd name="connsiteY894" fmla="*/ 1154324 h 5634270"/>
              <a:gd name="connsiteX895" fmla="*/ 6977378 w 12162776"/>
              <a:gd name="connsiteY895" fmla="*/ 1195821 h 5634270"/>
              <a:gd name="connsiteX896" fmla="*/ 6963350 w 12162776"/>
              <a:gd name="connsiteY896" fmla="*/ 1181794 h 5634270"/>
              <a:gd name="connsiteX897" fmla="*/ 6866329 w 12162776"/>
              <a:gd name="connsiteY897" fmla="*/ 1250761 h 5634270"/>
              <a:gd name="connsiteX898" fmla="*/ 6852301 w 12162776"/>
              <a:gd name="connsiteY898" fmla="*/ 1223291 h 5634270"/>
              <a:gd name="connsiteX899" fmla="*/ 6838275 w 12162776"/>
              <a:gd name="connsiteY899" fmla="*/ 1250761 h 5634270"/>
              <a:gd name="connsiteX900" fmla="*/ 6782750 w 12162776"/>
              <a:gd name="connsiteY900" fmla="*/ 1278231 h 5634270"/>
              <a:gd name="connsiteX901" fmla="*/ 6782750 w 12162776"/>
              <a:gd name="connsiteY901" fmla="*/ 1305701 h 5634270"/>
              <a:gd name="connsiteX902" fmla="*/ 6768723 w 12162776"/>
              <a:gd name="connsiteY902" fmla="*/ 1319729 h 5634270"/>
              <a:gd name="connsiteX903" fmla="*/ 6782750 w 12162776"/>
              <a:gd name="connsiteY903" fmla="*/ 1319729 h 5634270"/>
              <a:gd name="connsiteX904" fmla="*/ 6782750 w 12162776"/>
              <a:gd name="connsiteY904" fmla="*/ 1347199 h 5634270"/>
              <a:gd name="connsiteX905" fmla="*/ 6824247 w 12162776"/>
              <a:gd name="connsiteY905" fmla="*/ 1361226 h 5634270"/>
              <a:gd name="connsiteX906" fmla="*/ 6782750 w 12162776"/>
              <a:gd name="connsiteY906" fmla="*/ 1388696 h 5634270"/>
              <a:gd name="connsiteX907" fmla="*/ 6796777 w 12162776"/>
              <a:gd name="connsiteY907" fmla="*/ 1388696 h 5634270"/>
              <a:gd name="connsiteX908" fmla="*/ 6796777 w 12162776"/>
              <a:gd name="connsiteY908" fmla="*/ 1388696 h 5634270"/>
              <a:gd name="connsiteX909" fmla="*/ 6769307 w 12162776"/>
              <a:gd name="connsiteY909" fmla="*/ 1430193 h 5634270"/>
              <a:gd name="connsiteX910" fmla="*/ 6783335 w 12162776"/>
              <a:gd name="connsiteY910" fmla="*/ 1430193 h 5634270"/>
              <a:gd name="connsiteX911" fmla="*/ 6755864 w 12162776"/>
              <a:gd name="connsiteY911" fmla="*/ 1444220 h 5634270"/>
              <a:gd name="connsiteX912" fmla="*/ 6769892 w 12162776"/>
              <a:gd name="connsiteY912" fmla="*/ 1458247 h 5634270"/>
              <a:gd name="connsiteX913" fmla="*/ 6783919 w 12162776"/>
              <a:gd name="connsiteY913" fmla="*/ 1444220 h 5634270"/>
              <a:gd name="connsiteX914" fmla="*/ 6811389 w 12162776"/>
              <a:gd name="connsiteY914" fmla="*/ 1444220 h 5634270"/>
              <a:gd name="connsiteX915" fmla="*/ 6838859 w 12162776"/>
              <a:gd name="connsiteY915" fmla="*/ 1416750 h 5634270"/>
              <a:gd name="connsiteX916" fmla="*/ 6838859 w 12162776"/>
              <a:gd name="connsiteY916" fmla="*/ 1416750 h 5634270"/>
              <a:gd name="connsiteX917" fmla="*/ 6880356 w 12162776"/>
              <a:gd name="connsiteY917" fmla="*/ 1430778 h 5634270"/>
              <a:gd name="connsiteX918" fmla="*/ 6741838 w 12162776"/>
              <a:gd name="connsiteY918" fmla="*/ 1499745 h 5634270"/>
              <a:gd name="connsiteX919" fmla="*/ 6714367 w 12162776"/>
              <a:gd name="connsiteY919" fmla="*/ 1458247 h 5634270"/>
              <a:gd name="connsiteX920" fmla="*/ 6686897 w 12162776"/>
              <a:gd name="connsiteY920" fmla="*/ 1472275 h 5634270"/>
              <a:gd name="connsiteX921" fmla="*/ 6659427 w 12162776"/>
              <a:gd name="connsiteY921" fmla="*/ 1430778 h 5634270"/>
              <a:gd name="connsiteX922" fmla="*/ 6645400 w 12162776"/>
              <a:gd name="connsiteY922" fmla="*/ 1416750 h 5634270"/>
              <a:gd name="connsiteX923" fmla="*/ 6659427 w 12162776"/>
              <a:gd name="connsiteY923" fmla="*/ 1430778 h 5634270"/>
              <a:gd name="connsiteX924" fmla="*/ 6617930 w 12162776"/>
              <a:gd name="connsiteY924" fmla="*/ 1472275 h 5634270"/>
              <a:gd name="connsiteX925" fmla="*/ 6659427 w 12162776"/>
              <a:gd name="connsiteY925" fmla="*/ 1486302 h 5634270"/>
              <a:gd name="connsiteX926" fmla="*/ 6617930 w 12162776"/>
              <a:gd name="connsiteY926" fmla="*/ 1527799 h 5634270"/>
              <a:gd name="connsiteX927" fmla="*/ 6548963 w 12162776"/>
              <a:gd name="connsiteY927" fmla="*/ 1569296 h 5634270"/>
              <a:gd name="connsiteX928" fmla="*/ 6521493 w 12162776"/>
              <a:gd name="connsiteY928" fmla="*/ 1583324 h 5634270"/>
              <a:gd name="connsiteX929" fmla="*/ 6507465 w 12162776"/>
              <a:gd name="connsiteY929" fmla="*/ 1638264 h 5634270"/>
              <a:gd name="connsiteX930" fmla="*/ 6507465 w 12162776"/>
              <a:gd name="connsiteY930" fmla="*/ 1638264 h 5634270"/>
              <a:gd name="connsiteX931" fmla="*/ 6562990 w 12162776"/>
              <a:gd name="connsiteY931" fmla="*/ 1638264 h 5634270"/>
              <a:gd name="connsiteX932" fmla="*/ 6535520 w 12162776"/>
              <a:gd name="connsiteY932" fmla="*/ 1665734 h 5634270"/>
              <a:gd name="connsiteX933" fmla="*/ 6562990 w 12162776"/>
              <a:gd name="connsiteY933" fmla="*/ 1679761 h 5634270"/>
              <a:gd name="connsiteX934" fmla="*/ 6562990 w 12162776"/>
              <a:gd name="connsiteY934" fmla="*/ 1734701 h 5634270"/>
              <a:gd name="connsiteX935" fmla="*/ 6535520 w 12162776"/>
              <a:gd name="connsiteY935" fmla="*/ 1748728 h 5634270"/>
              <a:gd name="connsiteX936" fmla="*/ 6562990 w 12162776"/>
              <a:gd name="connsiteY936" fmla="*/ 1762755 h 5634270"/>
              <a:gd name="connsiteX937" fmla="*/ 6521493 w 12162776"/>
              <a:gd name="connsiteY937" fmla="*/ 1790225 h 5634270"/>
              <a:gd name="connsiteX938" fmla="*/ 6521493 w 12162776"/>
              <a:gd name="connsiteY938" fmla="*/ 1804253 h 5634270"/>
              <a:gd name="connsiteX939" fmla="*/ 6507465 w 12162776"/>
              <a:gd name="connsiteY939" fmla="*/ 1845750 h 5634270"/>
              <a:gd name="connsiteX940" fmla="*/ 6438499 w 12162776"/>
              <a:gd name="connsiteY940" fmla="*/ 1845750 h 5634270"/>
              <a:gd name="connsiteX941" fmla="*/ 6424471 w 12162776"/>
              <a:gd name="connsiteY941" fmla="*/ 1873220 h 5634270"/>
              <a:gd name="connsiteX942" fmla="*/ 6493439 w 12162776"/>
              <a:gd name="connsiteY942" fmla="*/ 1845750 h 5634270"/>
              <a:gd name="connsiteX943" fmla="*/ 6507465 w 12162776"/>
              <a:gd name="connsiteY943" fmla="*/ 1859777 h 5634270"/>
              <a:gd name="connsiteX944" fmla="*/ 6493439 w 12162776"/>
              <a:gd name="connsiteY944" fmla="*/ 1873804 h 5634270"/>
              <a:gd name="connsiteX945" fmla="*/ 6562405 w 12162776"/>
              <a:gd name="connsiteY945" fmla="*/ 1859777 h 5634270"/>
              <a:gd name="connsiteX946" fmla="*/ 6534936 w 12162776"/>
              <a:gd name="connsiteY946" fmla="*/ 1887247 h 5634270"/>
              <a:gd name="connsiteX947" fmla="*/ 6548963 w 12162776"/>
              <a:gd name="connsiteY947" fmla="*/ 1901274 h 5634270"/>
              <a:gd name="connsiteX948" fmla="*/ 6507465 w 12162776"/>
              <a:gd name="connsiteY948" fmla="*/ 1942771 h 5634270"/>
              <a:gd name="connsiteX949" fmla="*/ 6451941 w 12162776"/>
              <a:gd name="connsiteY949" fmla="*/ 1915301 h 5634270"/>
              <a:gd name="connsiteX950" fmla="*/ 6410444 w 12162776"/>
              <a:gd name="connsiteY950" fmla="*/ 1956799 h 5634270"/>
              <a:gd name="connsiteX951" fmla="*/ 6410444 w 12162776"/>
              <a:gd name="connsiteY951" fmla="*/ 1984269 h 5634270"/>
              <a:gd name="connsiteX952" fmla="*/ 6368947 w 12162776"/>
              <a:gd name="connsiteY952" fmla="*/ 2011739 h 5634270"/>
              <a:gd name="connsiteX953" fmla="*/ 6271925 w 12162776"/>
              <a:gd name="connsiteY953" fmla="*/ 2025766 h 5634270"/>
              <a:gd name="connsiteX954" fmla="*/ 6257898 w 12162776"/>
              <a:gd name="connsiteY954" fmla="*/ 2053236 h 5634270"/>
              <a:gd name="connsiteX955" fmla="*/ 6340892 w 12162776"/>
              <a:gd name="connsiteY955" fmla="*/ 2067263 h 5634270"/>
              <a:gd name="connsiteX956" fmla="*/ 6354919 w 12162776"/>
              <a:gd name="connsiteY956" fmla="*/ 2081290 h 5634270"/>
              <a:gd name="connsiteX957" fmla="*/ 6327450 w 12162776"/>
              <a:gd name="connsiteY957" fmla="*/ 2095318 h 5634270"/>
              <a:gd name="connsiteX958" fmla="*/ 6354919 w 12162776"/>
              <a:gd name="connsiteY958" fmla="*/ 2109345 h 5634270"/>
              <a:gd name="connsiteX959" fmla="*/ 6354919 w 12162776"/>
              <a:gd name="connsiteY959" fmla="*/ 2123372 h 5634270"/>
              <a:gd name="connsiteX960" fmla="*/ 6285953 w 12162776"/>
              <a:gd name="connsiteY960" fmla="*/ 2150842 h 5634270"/>
              <a:gd name="connsiteX961" fmla="*/ 6299979 w 12162776"/>
              <a:gd name="connsiteY961" fmla="*/ 2123372 h 5634270"/>
              <a:gd name="connsiteX962" fmla="*/ 6285953 w 12162776"/>
              <a:gd name="connsiteY962" fmla="*/ 2123372 h 5634270"/>
              <a:gd name="connsiteX963" fmla="*/ 6285953 w 12162776"/>
              <a:gd name="connsiteY963" fmla="*/ 2109345 h 5634270"/>
              <a:gd name="connsiteX964" fmla="*/ 6230428 w 12162776"/>
              <a:gd name="connsiteY964" fmla="*/ 2178312 h 5634270"/>
              <a:gd name="connsiteX965" fmla="*/ 6244455 w 12162776"/>
              <a:gd name="connsiteY965" fmla="*/ 2150842 h 5634270"/>
              <a:gd name="connsiteX966" fmla="*/ 6271925 w 12162776"/>
              <a:gd name="connsiteY966" fmla="*/ 2150842 h 5634270"/>
              <a:gd name="connsiteX967" fmla="*/ 6257898 w 12162776"/>
              <a:gd name="connsiteY967" fmla="*/ 2164869 h 5634270"/>
              <a:gd name="connsiteX968" fmla="*/ 6313422 w 12162776"/>
              <a:gd name="connsiteY968" fmla="*/ 2178897 h 5634270"/>
              <a:gd name="connsiteX969" fmla="*/ 6299395 w 12162776"/>
              <a:gd name="connsiteY969" fmla="*/ 2192924 h 5634270"/>
              <a:gd name="connsiteX970" fmla="*/ 6313422 w 12162776"/>
              <a:gd name="connsiteY970" fmla="*/ 2192924 h 5634270"/>
              <a:gd name="connsiteX971" fmla="*/ 6327450 w 12162776"/>
              <a:gd name="connsiteY971" fmla="*/ 2206951 h 5634270"/>
              <a:gd name="connsiteX972" fmla="*/ 6327450 w 12162776"/>
              <a:gd name="connsiteY972" fmla="*/ 2206951 h 5634270"/>
              <a:gd name="connsiteX973" fmla="*/ 6341477 w 12162776"/>
              <a:gd name="connsiteY973" fmla="*/ 2220978 h 5634270"/>
              <a:gd name="connsiteX974" fmla="*/ 6327450 w 12162776"/>
              <a:gd name="connsiteY974" fmla="*/ 2235005 h 5634270"/>
              <a:gd name="connsiteX975" fmla="*/ 6230428 w 12162776"/>
              <a:gd name="connsiteY975" fmla="*/ 2235005 h 5634270"/>
              <a:gd name="connsiteX976" fmla="*/ 6188930 w 12162776"/>
              <a:gd name="connsiteY976" fmla="*/ 2207535 h 5634270"/>
              <a:gd name="connsiteX977" fmla="*/ 6216401 w 12162776"/>
              <a:gd name="connsiteY977" fmla="*/ 2207535 h 5634270"/>
              <a:gd name="connsiteX978" fmla="*/ 6202373 w 12162776"/>
              <a:gd name="connsiteY978" fmla="*/ 2193508 h 5634270"/>
              <a:gd name="connsiteX979" fmla="*/ 6133406 w 12162776"/>
              <a:gd name="connsiteY979" fmla="*/ 2220978 h 5634270"/>
              <a:gd name="connsiteX980" fmla="*/ 6133406 w 12162776"/>
              <a:gd name="connsiteY980" fmla="*/ 2206951 h 5634270"/>
              <a:gd name="connsiteX981" fmla="*/ 6147433 w 12162776"/>
              <a:gd name="connsiteY981" fmla="*/ 2206951 h 5634270"/>
              <a:gd name="connsiteX982" fmla="*/ 6147433 w 12162776"/>
              <a:gd name="connsiteY982" fmla="*/ 2192924 h 5634270"/>
              <a:gd name="connsiteX983" fmla="*/ 6119964 w 12162776"/>
              <a:gd name="connsiteY983" fmla="*/ 2206951 h 5634270"/>
              <a:gd name="connsiteX984" fmla="*/ 6105936 w 12162776"/>
              <a:gd name="connsiteY984" fmla="*/ 2179481 h 5634270"/>
              <a:gd name="connsiteX985" fmla="*/ 6105936 w 12162776"/>
              <a:gd name="connsiteY985" fmla="*/ 2206951 h 5634270"/>
              <a:gd name="connsiteX986" fmla="*/ 6064439 w 12162776"/>
              <a:gd name="connsiteY986" fmla="*/ 2206951 h 5634270"/>
              <a:gd name="connsiteX987" fmla="*/ 6050412 w 12162776"/>
              <a:gd name="connsiteY987" fmla="*/ 2220978 h 5634270"/>
              <a:gd name="connsiteX988" fmla="*/ 6091909 w 12162776"/>
              <a:gd name="connsiteY988" fmla="*/ 2220978 h 5634270"/>
              <a:gd name="connsiteX989" fmla="*/ 6064439 w 12162776"/>
              <a:gd name="connsiteY989" fmla="*/ 2262475 h 5634270"/>
              <a:gd name="connsiteX990" fmla="*/ 6064439 w 12162776"/>
              <a:gd name="connsiteY990" fmla="*/ 2262475 h 5634270"/>
              <a:gd name="connsiteX991" fmla="*/ 6050412 w 12162776"/>
              <a:gd name="connsiteY991" fmla="*/ 2276503 h 5634270"/>
              <a:gd name="connsiteX992" fmla="*/ 6022942 w 12162776"/>
              <a:gd name="connsiteY992" fmla="*/ 2276503 h 5634270"/>
              <a:gd name="connsiteX993" fmla="*/ 6036969 w 12162776"/>
              <a:gd name="connsiteY993" fmla="*/ 2262475 h 5634270"/>
              <a:gd name="connsiteX994" fmla="*/ 5981444 w 12162776"/>
              <a:gd name="connsiteY994" fmla="*/ 2276503 h 5634270"/>
              <a:gd name="connsiteX995" fmla="*/ 6050412 w 12162776"/>
              <a:gd name="connsiteY995" fmla="*/ 2303973 h 5634270"/>
              <a:gd name="connsiteX996" fmla="*/ 6050412 w 12162776"/>
              <a:gd name="connsiteY996" fmla="*/ 2303973 h 5634270"/>
              <a:gd name="connsiteX997" fmla="*/ 6105936 w 12162776"/>
              <a:gd name="connsiteY997" fmla="*/ 2331443 h 5634270"/>
              <a:gd name="connsiteX998" fmla="*/ 6064439 w 12162776"/>
              <a:gd name="connsiteY998" fmla="*/ 2400410 h 5634270"/>
              <a:gd name="connsiteX999" fmla="*/ 6078466 w 12162776"/>
              <a:gd name="connsiteY999" fmla="*/ 2386383 h 5634270"/>
              <a:gd name="connsiteX1000" fmla="*/ 6050996 w 12162776"/>
              <a:gd name="connsiteY1000" fmla="*/ 2400410 h 5634270"/>
              <a:gd name="connsiteX1001" fmla="*/ 5982029 w 12162776"/>
              <a:gd name="connsiteY1001" fmla="*/ 2427880 h 5634270"/>
              <a:gd name="connsiteX1002" fmla="*/ 5968002 w 12162776"/>
              <a:gd name="connsiteY1002" fmla="*/ 2400410 h 5634270"/>
              <a:gd name="connsiteX1003" fmla="*/ 5953975 w 12162776"/>
              <a:gd name="connsiteY1003" fmla="*/ 2400410 h 5634270"/>
              <a:gd name="connsiteX1004" fmla="*/ 5953975 w 12162776"/>
              <a:gd name="connsiteY1004" fmla="*/ 2400410 h 5634270"/>
              <a:gd name="connsiteX1005" fmla="*/ 5926504 w 12162776"/>
              <a:gd name="connsiteY1005" fmla="*/ 2400410 h 5634270"/>
              <a:gd name="connsiteX1006" fmla="*/ 5926504 w 12162776"/>
              <a:gd name="connsiteY1006" fmla="*/ 2386383 h 5634270"/>
              <a:gd name="connsiteX1007" fmla="*/ 5912477 w 12162776"/>
              <a:gd name="connsiteY1007" fmla="*/ 2386383 h 5634270"/>
              <a:gd name="connsiteX1008" fmla="*/ 5885007 w 12162776"/>
              <a:gd name="connsiteY1008" fmla="*/ 2372355 h 5634270"/>
              <a:gd name="connsiteX1009" fmla="*/ 5829483 w 12162776"/>
              <a:gd name="connsiteY1009" fmla="*/ 2413853 h 5634270"/>
              <a:gd name="connsiteX1010" fmla="*/ 5802013 w 12162776"/>
              <a:gd name="connsiteY1010" fmla="*/ 2427880 h 5634270"/>
              <a:gd name="connsiteX1011" fmla="*/ 5816040 w 12162776"/>
              <a:gd name="connsiteY1011" fmla="*/ 2427880 h 5634270"/>
              <a:gd name="connsiteX1012" fmla="*/ 5802013 w 12162776"/>
              <a:gd name="connsiteY1012" fmla="*/ 2441907 h 5634270"/>
              <a:gd name="connsiteX1013" fmla="*/ 5802013 w 12162776"/>
              <a:gd name="connsiteY1013" fmla="*/ 2441907 h 5634270"/>
              <a:gd name="connsiteX1014" fmla="*/ 5787986 w 12162776"/>
              <a:gd name="connsiteY1014" fmla="*/ 2455934 h 5634270"/>
              <a:gd name="connsiteX1015" fmla="*/ 5760516 w 12162776"/>
              <a:gd name="connsiteY1015" fmla="*/ 2441907 h 5634270"/>
              <a:gd name="connsiteX1016" fmla="*/ 5704991 w 12162776"/>
              <a:gd name="connsiteY1016" fmla="*/ 2455934 h 5634270"/>
              <a:gd name="connsiteX1017" fmla="*/ 5704991 w 12162776"/>
              <a:gd name="connsiteY1017" fmla="*/ 2455934 h 5634270"/>
              <a:gd name="connsiteX1018" fmla="*/ 5677521 w 12162776"/>
              <a:gd name="connsiteY1018" fmla="*/ 2455934 h 5634270"/>
              <a:gd name="connsiteX1019" fmla="*/ 5719018 w 12162776"/>
              <a:gd name="connsiteY1019" fmla="*/ 2414437 h 5634270"/>
              <a:gd name="connsiteX1020" fmla="*/ 5677521 w 12162776"/>
              <a:gd name="connsiteY1020" fmla="*/ 2372940 h 5634270"/>
              <a:gd name="connsiteX1021" fmla="*/ 5733046 w 12162776"/>
              <a:gd name="connsiteY1021" fmla="*/ 2331443 h 5634270"/>
              <a:gd name="connsiteX1022" fmla="*/ 5664079 w 12162776"/>
              <a:gd name="connsiteY1022" fmla="*/ 2317415 h 5634270"/>
              <a:gd name="connsiteX1023" fmla="*/ 5678106 w 12162776"/>
              <a:gd name="connsiteY1023" fmla="*/ 2303388 h 5634270"/>
              <a:gd name="connsiteX1024" fmla="*/ 5678106 w 12162776"/>
              <a:gd name="connsiteY1024" fmla="*/ 2261891 h 5634270"/>
              <a:gd name="connsiteX1025" fmla="*/ 5650636 w 12162776"/>
              <a:gd name="connsiteY1025" fmla="*/ 2234421 h 5634270"/>
              <a:gd name="connsiteX1026" fmla="*/ 5595111 w 12162776"/>
              <a:gd name="connsiteY1026" fmla="*/ 2179481 h 5634270"/>
              <a:gd name="connsiteX1027" fmla="*/ 5609139 w 12162776"/>
              <a:gd name="connsiteY1027" fmla="*/ 2179481 h 5634270"/>
              <a:gd name="connsiteX1028" fmla="*/ 5595111 w 12162776"/>
              <a:gd name="connsiteY1028" fmla="*/ 2165454 h 5634270"/>
              <a:gd name="connsiteX1029" fmla="*/ 5609139 w 12162776"/>
              <a:gd name="connsiteY1029" fmla="*/ 2151427 h 5634270"/>
              <a:gd name="connsiteX1030" fmla="*/ 5567641 w 12162776"/>
              <a:gd name="connsiteY1030" fmla="*/ 2151427 h 5634270"/>
              <a:gd name="connsiteX1031" fmla="*/ 5609139 w 12162776"/>
              <a:gd name="connsiteY1031" fmla="*/ 2123956 h 5634270"/>
              <a:gd name="connsiteX1032" fmla="*/ 5581668 w 12162776"/>
              <a:gd name="connsiteY1032" fmla="*/ 2109929 h 5634270"/>
              <a:gd name="connsiteX1033" fmla="*/ 5554198 w 12162776"/>
              <a:gd name="connsiteY1033" fmla="*/ 2054989 h 5634270"/>
              <a:gd name="connsiteX1034" fmla="*/ 5526729 w 12162776"/>
              <a:gd name="connsiteY1034" fmla="*/ 2054989 h 5634270"/>
              <a:gd name="connsiteX1035" fmla="*/ 5526729 w 12162776"/>
              <a:gd name="connsiteY1035" fmla="*/ 2013492 h 5634270"/>
              <a:gd name="connsiteX1036" fmla="*/ 5582253 w 12162776"/>
              <a:gd name="connsiteY1036" fmla="*/ 1958552 h 5634270"/>
              <a:gd name="connsiteX1037" fmla="*/ 5596280 w 12162776"/>
              <a:gd name="connsiteY1037" fmla="*/ 1972579 h 5634270"/>
              <a:gd name="connsiteX1038" fmla="*/ 5568810 w 12162776"/>
              <a:gd name="connsiteY1038" fmla="*/ 1917639 h 5634270"/>
              <a:gd name="connsiteX1039" fmla="*/ 5527313 w 12162776"/>
              <a:gd name="connsiteY1039" fmla="*/ 1917639 h 5634270"/>
              <a:gd name="connsiteX1040" fmla="*/ 5527313 w 12162776"/>
              <a:gd name="connsiteY1040" fmla="*/ 1862699 h 5634270"/>
              <a:gd name="connsiteX1041" fmla="*/ 5471789 w 12162776"/>
              <a:gd name="connsiteY1041" fmla="*/ 1848672 h 5634270"/>
              <a:gd name="connsiteX1042" fmla="*/ 5527313 w 12162776"/>
              <a:gd name="connsiteY1042" fmla="*/ 1807175 h 5634270"/>
              <a:gd name="connsiteX1043" fmla="*/ 5527313 w 12162776"/>
              <a:gd name="connsiteY1043" fmla="*/ 1765678 h 5634270"/>
              <a:gd name="connsiteX1044" fmla="*/ 5485816 w 12162776"/>
              <a:gd name="connsiteY1044" fmla="*/ 1765678 h 5634270"/>
              <a:gd name="connsiteX1045" fmla="*/ 5430291 w 12162776"/>
              <a:gd name="connsiteY1045" fmla="*/ 1738208 h 5634270"/>
              <a:gd name="connsiteX1046" fmla="*/ 5471789 w 12162776"/>
              <a:gd name="connsiteY1046" fmla="*/ 1738208 h 5634270"/>
              <a:gd name="connsiteX1047" fmla="*/ 5444318 w 12162776"/>
              <a:gd name="connsiteY1047" fmla="*/ 1710738 h 5634270"/>
              <a:gd name="connsiteX1048" fmla="*/ 5416848 w 12162776"/>
              <a:gd name="connsiteY1048" fmla="*/ 1669240 h 5634270"/>
              <a:gd name="connsiteX1049" fmla="*/ 5416848 w 12162776"/>
              <a:gd name="connsiteY1049" fmla="*/ 1641770 h 5634270"/>
              <a:gd name="connsiteX1050" fmla="*/ 5430876 w 12162776"/>
              <a:gd name="connsiteY1050" fmla="*/ 1627743 h 5634270"/>
              <a:gd name="connsiteX1051" fmla="*/ 5403406 w 12162776"/>
              <a:gd name="connsiteY1051" fmla="*/ 1600273 h 5634270"/>
              <a:gd name="connsiteX1052" fmla="*/ 5417433 w 12162776"/>
              <a:gd name="connsiteY1052" fmla="*/ 1572803 h 5634270"/>
              <a:gd name="connsiteX1053" fmla="*/ 5403406 w 12162776"/>
              <a:gd name="connsiteY1053" fmla="*/ 1572803 h 5634270"/>
              <a:gd name="connsiteX1054" fmla="*/ 5417433 w 12162776"/>
              <a:gd name="connsiteY1054" fmla="*/ 1558776 h 5634270"/>
              <a:gd name="connsiteX1055" fmla="*/ 5375936 w 12162776"/>
              <a:gd name="connsiteY1055" fmla="*/ 1531306 h 5634270"/>
              <a:gd name="connsiteX1056" fmla="*/ 5389963 w 12162776"/>
              <a:gd name="connsiteY1056" fmla="*/ 1476366 h 5634270"/>
              <a:gd name="connsiteX1057" fmla="*/ 5375936 w 12162776"/>
              <a:gd name="connsiteY1057" fmla="*/ 1490393 h 5634270"/>
              <a:gd name="connsiteX1058" fmla="*/ 5334439 w 12162776"/>
              <a:gd name="connsiteY1058" fmla="*/ 1476366 h 5634270"/>
              <a:gd name="connsiteX1059" fmla="*/ 5348466 w 12162776"/>
              <a:gd name="connsiteY1059" fmla="*/ 1462339 h 5634270"/>
              <a:gd name="connsiteX1060" fmla="*/ 5334439 w 12162776"/>
              <a:gd name="connsiteY1060" fmla="*/ 1448312 h 5634270"/>
              <a:gd name="connsiteX1061" fmla="*/ 5320411 w 12162776"/>
              <a:gd name="connsiteY1061" fmla="*/ 1393372 h 5634270"/>
              <a:gd name="connsiteX1062" fmla="*/ 5347881 w 12162776"/>
              <a:gd name="connsiteY1062" fmla="*/ 1351874 h 5634270"/>
              <a:gd name="connsiteX1063" fmla="*/ 5306384 w 12162776"/>
              <a:gd name="connsiteY1063" fmla="*/ 1379344 h 5634270"/>
              <a:gd name="connsiteX1064" fmla="*/ 5250860 w 12162776"/>
              <a:gd name="connsiteY1064" fmla="*/ 1365317 h 5634270"/>
              <a:gd name="connsiteX1065" fmla="*/ 5278330 w 12162776"/>
              <a:gd name="connsiteY1065" fmla="*/ 1351290 h 5634270"/>
              <a:gd name="connsiteX1066" fmla="*/ 5236832 w 12162776"/>
              <a:gd name="connsiteY1066" fmla="*/ 1296350 h 5634270"/>
              <a:gd name="connsiteX1067" fmla="*/ 5250860 w 12162776"/>
              <a:gd name="connsiteY1067" fmla="*/ 1296350 h 5634270"/>
              <a:gd name="connsiteX1068" fmla="*/ 5264887 w 12162776"/>
              <a:gd name="connsiteY1068" fmla="*/ 1241410 h 5634270"/>
              <a:gd name="connsiteX1069" fmla="*/ 5195920 w 12162776"/>
              <a:gd name="connsiteY1069" fmla="*/ 1241410 h 5634270"/>
              <a:gd name="connsiteX1070" fmla="*/ 5209947 w 12162776"/>
              <a:gd name="connsiteY1070" fmla="*/ 1227383 h 5634270"/>
              <a:gd name="connsiteX1071" fmla="*/ 5182477 w 12162776"/>
              <a:gd name="connsiteY1071" fmla="*/ 1185885 h 5634270"/>
              <a:gd name="connsiteX1072" fmla="*/ 5140980 w 12162776"/>
              <a:gd name="connsiteY1072" fmla="*/ 1171858 h 5634270"/>
              <a:gd name="connsiteX1073" fmla="*/ 5072012 w 12162776"/>
              <a:gd name="connsiteY1073" fmla="*/ 1130361 h 5634270"/>
              <a:gd name="connsiteX1074" fmla="*/ 5016488 w 12162776"/>
              <a:gd name="connsiteY1074" fmla="*/ 1157831 h 5634270"/>
              <a:gd name="connsiteX1075" fmla="*/ 5016488 w 12162776"/>
              <a:gd name="connsiteY1075" fmla="*/ 1199328 h 5634270"/>
              <a:gd name="connsiteX1076" fmla="*/ 5085455 w 12162776"/>
              <a:gd name="connsiteY1076" fmla="*/ 1213355 h 5634270"/>
              <a:gd name="connsiteX1077" fmla="*/ 5182477 w 12162776"/>
              <a:gd name="connsiteY1077" fmla="*/ 1213355 h 5634270"/>
              <a:gd name="connsiteX1078" fmla="*/ 5196504 w 12162776"/>
              <a:gd name="connsiteY1078" fmla="*/ 1240825 h 5634270"/>
              <a:gd name="connsiteX1079" fmla="*/ 5155007 w 12162776"/>
              <a:gd name="connsiteY1079" fmla="*/ 1268295 h 5634270"/>
              <a:gd name="connsiteX1080" fmla="*/ 5182477 w 12162776"/>
              <a:gd name="connsiteY1080" fmla="*/ 1282323 h 5634270"/>
              <a:gd name="connsiteX1081" fmla="*/ 5140980 w 12162776"/>
              <a:gd name="connsiteY1081" fmla="*/ 1337263 h 5634270"/>
              <a:gd name="connsiteX1082" fmla="*/ 5182477 w 12162776"/>
              <a:gd name="connsiteY1082" fmla="*/ 1378760 h 5634270"/>
              <a:gd name="connsiteX1083" fmla="*/ 5182477 w 12162776"/>
              <a:gd name="connsiteY1083" fmla="*/ 1392787 h 5634270"/>
              <a:gd name="connsiteX1084" fmla="*/ 5223974 w 12162776"/>
              <a:gd name="connsiteY1084" fmla="*/ 1392787 h 5634270"/>
              <a:gd name="connsiteX1085" fmla="*/ 5196504 w 12162776"/>
              <a:gd name="connsiteY1085" fmla="*/ 1406814 h 5634270"/>
              <a:gd name="connsiteX1086" fmla="*/ 5072012 w 12162776"/>
              <a:gd name="connsiteY1086" fmla="*/ 1406814 h 5634270"/>
              <a:gd name="connsiteX1087" fmla="*/ 5072012 w 12162776"/>
              <a:gd name="connsiteY1087" fmla="*/ 1379344 h 5634270"/>
              <a:gd name="connsiteX1088" fmla="*/ 5099482 w 12162776"/>
              <a:gd name="connsiteY1088" fmla="*/ 1379344 h 5634270"/>
              <a:gd name="connsiteX1089" fmla="*/ 5057985 w 12162776"/>
              <a:gd name="connsiteY1089" fmla="*/ 1379344 h 5634270"/>
              <a:gd name="connsiteX1090" fmla="*/ 4989018 w 12162776"/>
              <a:gd name="connsiteY1090" fmla="*/ 1379344 h 5634270"/>
              <a:gd name="connsiteX1091" fmla="*/ 5003045 w 12162776"/>
              <a:gd name="connsiteY1091" fmla="*/ 1365317 h 5634270"/>
              <a:gd name="connsiteX1092" fmla="*/ 4989018 w 12162776"/>
              <a:gd name="connsiteY1092" fmla="*/ 1379344 h 5634270"/>
              <a:gd name="connsiteX1093" fmla="*/ 4989018 w 12162776"/>
              <a:gd name="connsiteY1093" fmla="*/ 1379344 h 5634270"/>
              <a:gd name="connsiteX1094" fmla="*/ 4989018 w 12162776"/>
              <a:gd name="connsiteY1094" fmla="*/ 1393372 h 5634270"/>
              <a:gd name="connsiteX1095" fmla="*/ 4864526 w 12162776"/>
              <a:gd name="connsiteY1095" fmla="*/ 1393372 h 5634270"/>
              <a:gd name="connsiteX1096" fmla="*/ 4850499 w 12162776"/>
              <a:gd name="connsiteY1096" fmla="*/ 1351874 h 5634270"/>
              <a:gd name="connsiteX1097" fmla="*/ 4836472 w 12162776"/>
              <a:gd name="connsiteY1097" fmla="*/ 1310377 h 5634270"/>
              <a:gd name="connsiteX1098" fmla="*/ 4877969 w 12162776"/>
              <a:gd name="connsiteY1098" fmla="*/ 1282907 h 5634270"/>
              <a:gd name="connsiteX1099" fmla="*/ 4877969 w 12162776"/>
              <a:gd name="connsiteY1099" fmla="*/ 1296934 h 5634270"/>
              <a:gd name="connsiteX1100" fmla="*/ 4863942 w 12162776"/>
              <a:gd name="connsiteY1100" fmla="*/ 1296934 h 5634270"/>
              <a:gd name="connsiteX1101" fmla="*/ 4877969 w 12162776"/>
              <a:gd name="connsiteY1101" fmla="*/ 1310962 h 5634270"/>
              <a:gd name="connsiteX1102" fmla="*/ 4933494 w 12162776"/>
              <a:gd name="connsiteY1102" fmla="*/ 1269464 h 5634270"/>
              <a:gd name="connsiteX1103" fmla="*/ 4906024 w 12162776"/>
              <a:gd name="connsiteY1103" fmla="*/ 1255437 h 5634270"/>
              <a:gd name="connsiteX1104" fmla="*/ 4920051 w 12162776"/>
              <a:gd name="connsiteY1104" fmla="*/ 1269464 h 5634270"/>
              <a:gd name="connsiteX1105" fmla="*/ 4906024 w 12162776"/>
              <a:gd name="connsiteY1105" fmla="*/ 1283492 h 5634270"/>
              <a:gd name="connsiteX1106" fmla="*/ 4891996 w 12162776"/>
              <a:gd name="connsiteY1106" fmla="*/ 1256022 h 5634270"/>
              <a:gd name="connsiteX1107" fmla="*/ 4850499 w 12162776"/>
              <a:gd name="connsiteY1107" fmla="*/ 1256022 h 5634270"/>
              <a:gd name="connsiteX1108" fmla="*/ 4809002 w 12162776"/>
              <a:gd name="connsiteY1108" fmla="*/ 1256022 h 5634270"/>
              <a:gd name="connsiteX1109" fmla="*/ 4809002 w 12162776"/>
              <a:gd name="connsiteY1109" fmla="*/ 1256022 h 5634270"/>
              <a:gd name="connsiteX1110" fmla="*/ 4781532 w 12162776"/>
              <a:gd name="connsiteY1110" fmla="*/ 1228552 h 5634270"/>
              <a:gd name="connsiteX1111" fmla="*/ 4795559 w 12162776"/>
              <a:gd name="connsiteY1111" fmla="*/ 1214524 h 5634270"/>
              <a:gd name="connsiteX1112" fmla="*/ 4795559 w 12162776"/>
              <a:gd name="connsiteY1112" fmla="*/ 1187054 h 5634270"/>
              <a:gd name="connsiteX1113" fmla="*/ 4837057 w 12162776"/>
              <a:gd name="connsiteY1113" fmla="*/ 1187054 h 5634270"/>
              <a:gd name="connsiteX1114" fmla="*/ 4851084 w 12162776"/>
              <a:gd name="connsiteY1114" fmla="*/ 1187054 h 5634270"/>
              <a:gd name="connsiteX1115" fmla="*/ 4906608 w 12162776"/>
              <a:gd name="connsiteY1115" fmla="*/ 1173027 h 5634270"/>
              <a:gd name="connsiteX1116" fmla="*/ 4906608 w 12162776"/>
              <a:gd name="connsiteY1116" fmla="*/ 1159000 h 5634270"/>
              <a:gd name="connsiteX1117" fmla="*/ 4906608 w 12162776"/>
              <a:gd name="connsiteY1117" fmla="*/ 1159000 h 5634270"/>
              <a:gd name="connsiteX1118" fmla="*/ 4851084 w 12162776"/>
              <a:gd name="connsiteY1118" fmla="*/ 1159000 h 5634270"/>
              <a:gd name="connsiteX1119" fmla="*/ 4823614 w 12162776"/>
              <a:gd name="connsiteY1119" fmla="*/ 1173027 h 5634270"/>
              <a:gd name="connsiteX1120" fmla="*/ 4768089 w 12162776"/>
              <a:gd name="connsiteY1120" fmla="*/ 1159000 h 5634270"/>
              <a:gd name="connsiteX1121" fmla="*/ 4685095 w 12162776"/>
              <a:gd name="connsiteY1121" fmla="*/ 1144973 h 5634270"/>
              <a:gd name="connsiteX1122" fmla="*/ 4699122 w 12162776"/>
              <a:gd name="connsiteY1122" fmla="*/ 1172443 h 5634270"/>
              <a:gd name="connsiteX1123" fmla="*/ 4699122 w 12162776"/>
              <a:gd name="connsiteY1123" fmla="*/ 1172443 h 5634270"/>
              <a:gd name="connsiteX1124" fmla="*/ 4657625 w 12162776"/>
              <a:gd name="connsiteY1124" fmla="*/ 1144973 h 5634270"/>
              <a:gd name="connsiteX1125" fmla="*/ 4630155 w 12162776"/>
              <a:gd name="connsiteY1125" fmla="*/ 1159000 h 5634270"/>
              <a:gd name="connsiteX1126" fmla="*/ 4630155 w 12162776"/>
              <a:gd name="connsiteY1126" fmla="*/ 1131530 h 5634270"/>
              <a:gd name="connsiteX1127" fmla="*/ 4671652 w 12162776"/>
              <a:gd name="connsiteY1127" fmla="*/ 1131530 h 5634270"/>
              <a:gd name="connsiteX1128" fmla="*/ 4685679 w 12162776"/>
              <a:gd name="connsiteY1128" fmla="*/ 1104060 h 5634270"/>
              <a:gd name="connsiteX1129" fmla="*/ 4658209 w 12162776"/>
              <a:gd name="connsiteY1129" fmla="*/ 1090033 h 5634270"/>
              <a:gd name="connsiteX1130" fmla="*/ 4630739 w 12162776"/>
              <a:gd name="connsiteY1130" fmla="*/ 1076005 h 5634270"/>
              <a:gd name="connsiteX1131" fmla="*/ 4575215 w 12162776"/>
              <a:gd name="connsiteY1131" fmla="*/ 1076005 h 5634270"/>
              <a:gd name="connsiteX1132" fmla="*/ 4589242 w 12162776"/>
              <a:gd name="connsiteY1132" fmla="*/ 1048535 h 5634270"/>
              <a:gd name="connsiteX1133" fmla="*/ 4603269 w 12162776"/>
              <a:gd name="connsiteY1133" fmla="*/ 1048535 h 5634270"/>
              <a:gd name="connsiteX1134" fmla="*/ 4520275 w 12162776"/>
              <a:gd name="connsiteY1134" fmla="*/ 1062563 h 5634270"/>
              <a:gd name="connsiteX1135" fmla="*/ 4492805 w 12162776"/>
              <a:gd name="connsiteY1135" fmla="*/ 1076590 h 5634270"/>
              <a:gd name="connsiteX1136" fmla="*/ 4492805 w 12162776"/>
              <a:gd name="connsiteY1136" fmla="*/ 1090617 h 5634270"/>
              <a:gd name="connsiteX1137" fmla="*/ 4478777 w 12162776"/>
              <a:gd name="connsiteY1137" fmla="*/ 1104644 h 5634270"/>
              <a:gd name="connsiteX1138" fmla="*/ 4451308 w 12162776"/>
              <a:gd name="connsiteY1138" fmla="*/ 1090617 h 5634270"/>
              <a:gd name="connsiteX1139" fmla="*/ 4492805 w 12162776"/>
              <a:gd name="connsiteY1139" fmla="*/ 1076590 h 5634270"/>
              <a:gd name="connsiteX1140" fmla="*/ 4492805 w 12162776"/>
              <a:gd name="connsiteY1140" fmla="*/ 1076590 h 5634270"/>
              <a:gd name="connsiteX1141" fmla="*/ 4492805 w 12162776"/>
              <a:gd name="connsiteY1141" fmla="*/ 1062563 h 5634270"/>
              <a:gd name="connsiteX1142" fmla="*/ 4451308 w 12162776"/>
              <a:gd name="connsiteY1142" fmla="*/ 1035093 h 5634270"/>
              <a:gd name="connsiteX1143" fmla="*/ 4340259 w 12162776"/>
              <a:gd name="connsiteY1143" fmla="*/ 1021066 h 5634270"/>
              <a:gd name="connsiteX1144" fmla="*/ 4340259 w 12162776"/>
              <a:gd name="connsiteY1144" fmla="*/ 1076005 h 5634270"/>
              <a:gd name="connsiteX1145" fmla="*/ 4395783 w 12162776"/>
              <a:gd name="connsiteY1145" fmla="*/ 1090033 h 5634270"/>
              <a:gd name="connsiteX1146" fmla="*/ 4368313 w 12162776"/>
              <a:gd name="connsiteY1146" fmla="*/ 1104060 h 5634270"/>
              <a:gd name="connsiteX1147" fmla="*/ 4382340 w 12162776"/>
              <a:gd name="connsiteY1147" fmla="*/ 1118087 h 5634270"/>
              <a:gd name="connsiteX1148" fmla="*/ 4368313 w 12162776"/>
              <a:gd name="connsiteY1148" fmla="*/ 1118087 h 5634270"/>
              <a:gd name="connsiteX1149" fmla="*/ 4354286 w 12162776"/>
              <a:gd name="connsiteY1149" fmla="*/ 1118087 h 5634270"/>
              <a:gd name="connsiteX1150" fmla="*/ 4368313 w 12162776"/>
              <a:gd name="connsiteY1150" fmla="*/ 1132114 h 5634270"/>
              <a:gd name="connsiteX1151" fmla="*/ 4340843 w 12162776"/>
              <a:gd name="connsiteY1151" fmla="*/ 1132114 h 5634270"/>
              <a:gd name="connsiteX1152" fmla="*/ 4354871 w 12162776"/>
              <a:gd name="connsiteY1152" fmla="*/ 1146142 h 5634270"/>
              <a:gd name="connsiteX1153" fmla="*/ 4340843 w 12162776"/>
              <a:gd name="connsiteY1153" fmla="*/ 1160169 h 5634270"/>
              <a:gd name="connsiteX1154" fmla="*/ 4271876 w 12162776"/>
              <a:gd name="connsiteY1154" fmla="*/ 1160169 h 5634270"/>
              <a:gd name="connsiteX1155" fmla="*/ 4271876 w 12162776"/>
              <a:gd name="connsiteY1155" fmla="*/ 1160169 h 5634270"/>
              <a:gd name="connsiteX1156" fmla="*/ 4285903 w 12162776"/>
              <a:gd name="connsiteY1156" fmla="*/ 1201666 h 5634270"/>
              <a:gd name="connsiteX1157" fmla="*/ 4230379 w 12162776"/>
              <a:gd name="connsiteY1157" fmla="*/ 1201666 h 5634270"/>
              <a:gd name="connsiteX1158" fmla="*/ 4244406 w 12162776"/>
              <a:gd name="connsiteY1158" fmla="*/ 1187639 h 5634270"/>
              <a:gd name="connsiteX1159" fmla="*/ 4216936 w 12162776"/>
              <a:gd name="connsiteY1159" fmla="*/ 1187639 h 5634270"/>
              <a:gd name="connsiteX1160" fmla="*/ 4147969 w 12162776"/>
              <a:gd name="connsiteY1160" fmla="*/ 1242579 h 5634270"/>
              <a:gd name="connsiteX1161" fmla="*/ 4133941 w 12162776"/>
              <a:gd name="connsiteY1161" fmla="*/ 1242579 h 5634270"/>
              <a:gd name="connsiteX1162" fmla="*/ 4133941 w 12162776"/>
              <a:gd name="connsiteY1162" fmla="*/ 1228552 h 5634270"/>
              <a:gd name="connsiteX1163" fmla="*/ 4119914 w 12162776"/>
              <a:gd name="connsiteY1163" fmla="*/ 1242579 h 5634270"/>
              <a:gd name="connsiteX1164" fmla="*/ 4133941 w 12162776"/>
              <a:gd name="connsiteY1164" fmla="*/ 1256606 h 5634270"/>
              <a:gd name="connsiteX1165" fmla="*/ 4092444 w 12162776"/>
              <a:gd name="connsiteY1165" fmla="*/ 1284076 h 5634270"/>
              <a:gd name="connsiteX1166" fmla="*/ 4078417 w 12162776"/>
              <a:gd name="connsiteY1166" fmla="*/ 1325573 h 5634270"/>
              <a:gd name="connsiteX1167" fmla="*/ 4050947 w 12162776"/>
              <a:gd name="connsiteY1167" fmla="*/ 1325573 h 5634270"/>
              <a:gd name="connsiteX1168" fmla="*/ 4064974 w 12162776"/>
              <a:gd name="connsiteY1168" fmla="*/ 1311546 h 5634270"/>
              <a:gd name="connsiteX1169" fmla="*/ 4037504 w 12162776"/>
              <a:gd name="connsiteY1169" fmla="*/ 1311546 h 5634270"/>
              <a:gd name="connsiteX1170" fmla="*/ 3954510 w 12162776"/>
              <a:gd name="connsiteY1170" fmla="*/ 1353043 h 5634270"/>
              <a:gd name="connsiteX1171" fmla="*/ 3954510 w 12162776"/>
              <a:gd name="connsiteY1171" fmla="*/ 1353043 h 5634270"/>
              <a:gd name="connsiteX1172" fmla="*/ 3954510 w 12162776"/>
              <a:gd name="connsiteY1172" fmla="*/ 1367071 h 5634270"/>
              <a:gd name="connsiteX1173" fmla="*/ 3885542 w 12162776"/>
              <a:gd name="connsiteY1173" fmla="*/ 1353043 h 5634270"/>
              <a:gd name="connsiteX1174" fmla="*/ 3885542 w 12162776"/>
              <a:gd name="connsiteY1174" fmla="*/ 1367071 h 5634270"/>
              <a:gd name="connsiteX1175" fmla="*/ 3871515 w 12162776"/>
              <a:gd name="connsiteY1175" fmla="*/ 1367071 h 5634270"/>
              <a:gd name="connsiteX1176" fmla="*/ 3788521 w 12162776"/>
              <a:gd name="connsiteY1176" fmla="*/ 1408568 h 5634270"/>
              <a:gd name="connsiteX1177" fmla="*/ 3815991 w 12162776"/>
              <a:gd name="connsiteY1177" fmla="*/ 1408568 h 5634270"/>
              <a:gd name="connsiteX1178" fmla="*/ 3815991 w 12162776"/>
              <a:gd name="connsiteY1178" fmla="*/ 1422595 h 5634270"/>
              <a:gd name="connsiteX1179" fmla="*/ 3815991 w 12162776"/>
              <a:gd name="connsiteY1179" fmla="*/ 1408568 h 5634270"/>
              <a:gd name="connsiteX1180" fmla="*/ 3898986 w 12162776"/>
              <a:gd name="connsiteY1180" fmla="*/ 1408568 h 5634270"/>
              <a:gd name="connsiteX1181" fmla="*/ 3898986 w 12162776"/>
              <a:gd name="connsiteY1181" fmla="*/ 1408568 h 5634270"/>
              <a:gd name="connsiteX1182" fmla="*/ 4010034 w 12162776"/>
              <a:gd name="connsiteY1182" fmla="*/ 1381098 h 5634270"/>
              <a:gd name="connsiteX1183" fmla="*/ 4037504 w 12162776"/>
              <a:gd name="connsiteY1183" fmla="*/ 1395125 h 5634270"/>
              <a:gd name="connsiteX1184" fmla="*/ 4037504 w 12162776"/>
              <a:gd name="connsiteY1184" fmla="*/ 1436622 h 5634270"/>
              <a:gd name="connsiteX1185" fmla="*/ 4023477 w 12162776"/>
              <a:gd name="connsiteY1185" fmla="*/ 1478119 h 5634270"/>
              <a:gd name="connsiteX1186" fmla="*/ 4009450 w 12162776"/>
              <a:gd name="connsiteY1186" fmla="*/ 1519617 h 5634270"/>
              <a:gd name="connsiteX1187" fmla="*/ 3981980 w 12162776"/>
              <a:gd name="connsiteY1187" fmla="*/ 1574557 h 5634270"/>
              <a:gd name="connsiteX1188" fmla="*/ 3954510 w 12162776"/>
              <a:gd name="connsiteY1188" fmla="*/ 1560529 h 5634270"/>
              <a:gd name="connsiteX1189" fmla="*/ 3968537 w 12162776"/>
              <a:gd name="connsiteY1189" fmla="*/ 1546502 h 5634270"/>
              <a:gd name="connsiteX1190" fmla="*/ 3954510 w 12162776"/>
              <a:gd name="connsiteY1190" fmla="*/ 1505005 h 5634270"/>
              <a:gd name="connsiteX1191" fmla="*/ 3940483 w 12162776"/>
              <a:gd name="connsiteY1191" fmla="*/ 1519032 h 5634270"/>
              <a:gd name="connsiteX1192" fmla="*/ 3926455 w 12162776"/>
              <a:gd name="connsiteY1192" fmla="*/ 1505005 h 5634270"/>
              <a:gd name="connsiteX1193" fmla="*/ 3940483 w 12162776"/>
              <a:gd name="connsiteY1193" fmla="*/ 1490978 h 5634270"/>
              <a:gd name="connsiteX1194" fmla="*/ 3940483 w 12162776"/>
              <a:gd name="connsiteY1194" fmla="*/ 1490978 h 5634270"/>
              <a:gd name="connsiteX1195" fmla="*/ 3967953 w 12162776"/>
              <a:gd name="connsiteY1195" fmla="*/ 1463508 h 5634270"/>
              <a:gd name="connsiteX1196" fmla="*/ 3940483 w 12162776"/>
              <a:gd name="connsiteY1196" fmla="*/ 1436038 h 5634270"/>
              <a:gd name="connsiteX1197" fmla="*/ 3829434 w 12162776"/>
              <a:gd name="connsiteY1197" fmla="*/ 1490978 h 5634270"/>
              <a:gd name="connsiteX1198" fmla="*/ 3856904 w 12162776"/>
              <a:gd name="connsiteY1198" fmla="*/ 1505005 h 5634270"/>
              <a:gd name="connsiteX1199" fmla="*/ 3815406 w 12162776"/>
              <a:gd name="connsiteY1199" fmla="*/ 1546502 h 5634270"/>
              <a:gd name="connsiteX1200" fmla="*/ 3776832 w 12162776"/>
              <a:gd name="connsiteY1200" fmla="*/ 1531890 h 5634270"/>
              <a:gd name="connsiteX1201" fmla="*/ 3721307 w 12162776"/>
              <a:gd name="connsiteY1201" fmla="*/ 1559361 h 5634270"/>
              <a:gd name="connsiteX1202" fmla="*/ 3693837 w 12162776"/>
              <a:gd name="connsiteY1202" fmla="*/ 1517863 h 5634270"/>
              <a:gd name="connsiteX1203" fmla="*/ 3666367 w 12162776"/>
              <a:gd name="connsiteY1203" fmla="*/ 1545333 h 5634270"/>
              <a:gd name="connsiteX1204" fmla="*/ 3666367 w 12162776"/>
              <a:gd name="connsiteY1204" fmla="*/ 1531306 h 5634270"/>
              <a:gd name="connsiteX1205" fmla="*/ 3652340 w 12162776"/>
              <a:gd name="connsiteY1205" fmla="*/ 1545333 h 5634270"/>
              <a:gd name="connsiteX1206" fmla="*/ 3610843 w 12162776"/>
              <a:gd name="connsiteY1206" fmla="*/ 1490393 h 5634270"/>
              <a:gd name="connsiteX1207" fmla="*/ 3693837 w 12162776"/>
              <a:gd name="connsiteY1207" fmla="*/ 1476366 h 5634270"/>
              <a:gd name="connsiteX1208" fmla="*/ 3652340 w 12162776"/>
              <a:gd name="connsiteY1208" fmla="*/ 1476366 h 5634270"/>
              <a:gd name="connsiteX1209" fmla="*/ 3666367 w 12162776"/>
              <a:gd name="connsiteY1209" fmla="*/ 1448896 h 5634270"/>
              <a:gd name="connsiteX1210" fmla="*/ 3541875 w 12162776"/>
              <a:gd name="connsiteY1210" fmla="*/ 1462923 h 5634270"/>
              <a:gd name="connsiteX1211" fmla="*/ 3500378 w 12162776"/>
              <a:gd name="connsiteY1211" fmla="*/ 1504420 h 5634270"/>
              <a:gd name="connsiteX1212" fmla="*/ 3555903 w 12162776"/>
              <a:gd name="connsiteY1212" fmla="*/ 1545918 h 5634270"/>
              <a:gd name="connsiteX1213" fmla="*/ 3569930 w 12162776"/>
              <a:gd name="connsiteY1213" fmla="*/ 1531890 h 5634270"/>
              <a:gd name="connsiteX1214" fmla="*/ 3638897 w 12162776"/>
              <a:gd name="connsiteY1214" fmla="*/ 1545918 h 5634270"/>
              <a:gd name="connsiteX1215" fmla="*/ 3624870 w 12162776"/>
              <a:gd name="connsiteY1215" fmla="*/ 1559945 h 5634270"/>
              <a:gd name="connsiteX1216" fmla="*/ 3652340 w 12162776"/>
              <a:gd name="connsiteY1216" fmla="*/ 1573972 h 5634270"/>
              <a:gd name="connsiteX1217" fmla="*/ 3596816 w 12162776"/>
              <a:gd name="connsiteY1217" fmla="*/ 1628912 h 5634270"/>
              <a:gd name="connsiteX1218" fmla="*/ 3513821 w 12162776"/>
              <a:gd name="connsiteY1218" fmla="*/ 1670409 h 5634270"/>
              <a:gd name="connsiteX1219" fmla="*/ 3555318 w 12162776"/>
              <a:gd name="connsiteY1219" fmla="*/ 1697879 h 5634270"/>
              <a:gd name="connsiteX1220" fmla="*/ 3582788 w 12162776"/>
              <a:gd name="connsiteY1220" fmla="*/ 1711907 h 5634270"/>
              <a:gd name="connsiteX1221" fmla="*/ 3513821 w 12162776"/>
              <a:gd name="connsiteY1221" fmla="*/ 1753404 h 5634270"/>
              <a:gd name="connsiteX1222" fmla="*/ 3499794 w 12162776"/>
              <a:gd name="connsiteY1222" fmla="*/ 1725934 h 5634270"/>
              <a:gd name="connsiteX1223" fmla="*/ 3430827 w 12162776"/>
              <a:gd name="connsiteY1223" fmla="*/ 1725934 h 5634270"/>
              <a:gd name="connsiteX1224" fmla="*/ 3347832 w 12162776"/>
              <a:gd name="connsiteY1224" fmla="*/ 1711907 h 5634270"/>
              <a:gd name="connsiteX1225" fmla="*/ 3347832 w 12162776"/>
              <a:gd name="connsiteY1225" fmla="*/ 1684437 h 5634270"/>
              <a:gd name="connsiteX1226" fmla="*/ 3361859 w 12162776"/>
              <a:gd name="connsiteY1226" fmla="*/ 1684437 h 5634270"/>
              <a:gd name="connsiteX1227" fmla="*/ 3375887 w 12162776"/>
              <a:gd name="connsiteY1227" fmla="*/ 1684437 h 5634270"/>
              <a:gd name="connsiteX1228" fmla="*/ 3375887 w 12162776"/>
              <a:gd name="connsiteY1228" fmla="*/ 1670409 h 5634270"/>
              <a:gd name="connsiteX1229" fmla="*/ 3375887 w 12162776"/>
              <a:gd name="connsiteY1229" fmla="*/ 1656382 h 5634270"/>
              <a:gd name="connsiteX1230" fmla="*/ 3403356 w 12162776"/>
              <a:gd name="connsiteY1230" fmla="*/ 1670409 h 5634270"/>
              <a:gd name="connsiteX1231" fmla="*/ 3486351 w 12162776"/>
              <a:gd name="connsiteY1231" fmla="*/ 1656382 h 5634270"/>
              <a:gd name="connsiteX1232" fmla="*/ 3472324 w 12162776"/>
              <a:gd name="connsiteY1232" fmla="*/ 1614885 h 5634270"/>
              <a:gd name="connsiteX1233" fmla="*/ 3499794 w 12162776"/>
              <a:gd name="connsiteY1233" fmla="*/ 1600858 h 5634270"/>
              <a:gd name="connsiteX1234" fmla="*/ 3472324 w 12162776"/>
              <a:gd name="connsiteY1234" fmla="*/ 1586830 h 5634270"/>
              <a:gd name="connsiteX1235" fmla="*/ 3472324 w 12162776"/>
              <a:gd name="connsiteY1235" fmla="*/ 1572803 h 5634270"/>
              <a:gd name="connsiteX1236" fmla="*/ 3458297 w 12162776"/>
              <a:gd name="connsiteY1236" fmla="*/ 1558776 h 5634270"/>
              <a:gd name="connsiteX1237" fmla="*/ 3389329 w 12162776"/>
              <a:gd name="connsiteY1237" fmla="*/ 1600273 h 5634270"/>
              <a:gd name="connsiteX1238" fmla="*/ 3403356 w 12162776"/>
              <a:gd name="connsiteY1238" fmla="*/ 1600273 h 5634270"/>
              <a:gd name="connsiteX1239" fmla="*/ 3361859 w 12162776"/>
              <a:gd name="connsiteY1239" fmla="*/ 1641770 h 5634270"/>
              <a:gd name="connsiteX1240" fmla="*/ 3306335 w 12162776"/>
              <a:gd name="connsiteY1240" fmla="*/ 1683268 h 5634270"/>
              <a:gd name="connsiteX1241" fmla="*/ 3306335 w 12162776"/>
              <a:gd name="connsiteY1241" fmla="*/ 1697295 h 5634270"/>
              <a:gd name="connsiteX1242" fmla="*/ 3264838 w 12162776"/>
              <a:gd name="connsiteY1242" fmla="*/ 1752235 h 5634270"/>
              <a:gd name="connsiteX1243" fmla="*/ 3264838 w 12162776"/>
              <a:gd name="connsiteY1243" fmla="*/ 1752235 h 5634270"/>
              <a:gd name="connsiteX1244" fmla="*/ 3209313 w 12162776"/>
              <a:gd name="connsiteY1244" fmla="*/ 1766262 h 5634270"/>
              <a:gd name="connsiteX1245" fmla="*/ 3223340 w 12162776"/>
              <a:gd name="connsiteY1245" fmla="*/ 1793732 h 5634270"/>
              <a:gd name="connsiteX1246" fmla="*/ 3223340 w 12162776"/>
              <a:gd name="connsiteY1246" fmla="*/ 1821202 h 5634270"/>
              <a:gd name="connsiteX1247" fmla="*/ 3250810 w 12162776"/>
              <a:gd name="connsiteY1247" fmla="*/ 1793732 h 5634270"/>
              <a:gd name="connsiteX1248" fmla="*/ 3278281 w 12162776"/>
              <a:gd name="connsiteY1248" fmla="*/ 1793732 h 5634270"/>
              <a:gd name="connsiteX1249" fmla="*/ 3278281 w 12162776"/>
              <a:gd name="connsiteY1249" fmla="*/ 1793732 h 5634270"/>
              <a:gd name="connsiteX1250" fmla="*/ 3347248 w 12162776"/>
              <a:gd name="connsiteY1250" fmla="*/ 1779705 h 5634270"/>
              <a:gd name="connsiteX1251" fmla="*/ 3444269 w 12162776"/>
              <a:gd name="connsiteY1251" fmla="*/ 1779705 h 5634270"/>
              <a:gd name="connsiteX1252" fmla="*/ 3444269 w 12162776"/>
              <a:gd name="connsiteY1252" fmla="*/ 1807175 h 5634270"/>
              <a:gd name="connsiteX1253" fmla="*/ 3333220 w 12162776"/>
              <a:gd name="connsiteY1253" fmla="*/ 1848672 h 5634270"/>
              <a:gd name="connsiteX1254" fmla="*/ 3319193 w 12162776"/>
              <a:gd name="connsiteY1254" fmla="*/ 1876142 h 5634270"/>
              <a:gd name="connsiteX1255" fmla="*/ 3333220 w 12162776"/>
              <a:gd name="connsiteY1255" fmla="*/ 1890169 h 5634270"/>
              <a:gd name="connsiteX1256" fmla="*/ 3291723 w 12162776"/>
              <a:gd name="connsiteY1256" fmla="*/ 1945109 h 5634270"/>
              <a:gd name="connsiteX1257" fmla="*/ 3347248 w 12162776"/>
              <a:gd name="connsiteY1257" fmla="*/ 1972579 h 5634270"/>
              <a:gd name="connsiteX1258" fmla="*/ 3291723 w 12162776"/>
              <a:gd name="connsiteY1258" fmla="*/ 2014077 h 5634270"/>
              <a:gd name="connsiteX1259" fmla="*/ 3305751 w 12162776"/>
              <a:gd name="connsiteY1259" fmla="*/ 2028104 h 5634270"/>
              <a:gd name="connsiteX1260" fmla="*/ 3278281 w 12162776"/>
              <a:gd name="connsiteY1260" fmla="*/ 2042131 h 5634270"/>
              <a:gd name="connsiteX1261" fmla="*/ 3278281 w 12162776"/>
              <a:gd name="connsiteY1261" fmla="*/ 2042131 h 5634270"/>
              <a:gd name="connsiteX1262" fmla="*/ 3264253 w 12162776"/>
              <a:gd name="connsiteY1262" fmla="*/ 2042131 h 5634270"/>
              <a:gd name="connsiteX1263" fmla="*/ 3236783 w 12162776"/>
              <a:gd name="connsiteY1263" fmla="*/ 2042131 h 5634270"/>
              <a:gd name="connsiteX1264" fmla="*/ 3222756 w 12162776"/>
              <a:gd name="connsiteY1264" fmla="*/ 2056158 h 5634270"/>
              <a:gd name="connsiteX1265" fmla="*/ 3264253 w 12162776"/>
              <a:gd name="connsiteY1265" fmla="*/ 2070185 h 5634270"/>
              <a:gd name="connsiteX1266" fmla="*/ 3319778 w 12162776"/>
              <a:gd name="connsiteY1266" fmla="*/ 2042715 h 5634270"/>
              <a:gd name="connsiteX1267" fmla="*/ 3361275 w 12162776"/>
              <a:gd name="connsiteY1267" fmla="*/ 2056743 h 5634270"/>
              <a:gd name="connsiteX1268" fmla="*/ 3333805 w 12162776"/>
              <a:gd name="connsiteY1268" fmla="*/ 2084213 h 5634270"/>
              <a:gd name="connsiteX1269" fmla="*/ 3375302 w 12162776"/>
              <a:gd name="connsiteY1269" fmla="*/ 2098240 h 5634270"/>
              <a:gd name="connsiteX1270" fmla="*/ 3333805 w 12162776"/>
              <a:gd name="connsiteY1270" fmla="*/ 2125710 h 5634270"/>
              <a:gd name="connsiteX1271" fmla="*/ 3333805 w 12162776"/>
              <a:gd name="connsiteY1271" fmla="*/ 2139737 h 5634270"/>
              <a:gd name="connsiteX1272" fmla="*/ 3292308 w 12162776"/>
              <a:gd name="connsiteY1272" fmla="*/ 2139737 h 5634270"/>
              <a:gd name="connsiteX1273" fmla="*/ 3292308 w 12162776"/>
              <a:gd name="connsiteY1273" fmla="*/ 2153764 h 5634270"/>
              <a:gd name="connsiteX1274" fmla="*/ 3306335 w 12162776"/>
              <a:gd name="connsiteY1274" fmla="*/ 2153764 h 5634270"/>
              <a:gd name="connsiteX1275" fmla="*/ 3237368 w 12162776"/>
              <a:gd name="connsiteY1275" fmla="*/ 2208704 h 5634270"/>
              <a:gd name="connsiteX1276" fmla="*/ 3223340 w 12162776"/>
              <a:gd name="connsiteY1276" fmla="*/ 2250202 h 5634270"/>
              <a:gd name="connsiteX1277" fmla="*/ 3154373 w 12162776"/>
              <a:gd name="connsiteY1277" fmla="*/ 2264229 h 5634270"/>
              <a:gd name="connsiteX1278" fmla="*/ 3140346 w 12162776"/>
              <a:gd name="connsiteY1278" fmla="*/ 2264229 h 5634270"/>
              <a:gd name="connsiteX1279" fmla="*/ 3112876 w 12162776"/>
              <a:gd name="connsiteY1279" fmla="*/ 2291699 h 5634270"/>
              <a:gd name="connsiteX1280" fmla="*/ 3112876 w 12162776"/>
              <a:gd name="connsiteY1280" fmla="*/ 2305726 h 5634270"/>
              <a:gd name="connsiteX1281" fmla="*/ 3085406 w 12162776"/>
              <a:gd name="connsiteY1281" fmla="*/ 2305726 h 5634270"/>
              <a:gd name="connsiteX1282" fmla="*/ 3029882 w 12162776"/>
              <a:gd name="connsiteY1282" fmla="*/ 2278256 h 5634270"/>
              <a:gd name="connsiteX1283" fmla="*/ 3071379 w 12162776"/>
              <a:gd name="connsiteY1283" fmla="*/ 2264229 h 5634270"/>
              <a:gd name="connsiteX1284" fmla="*/ 3015854 w 12162776"/>
              <a:gd name="connsiteY1284" fmla="*/ 2250202 h 5634270"/>
              <a:gd name="connsiteX1285" fmla="*/ 3015854 w 12162776"/>
              <a:gd name="connsiteY1285" fmla="*/ 2236174 h 5634270"/>
              <a:gd name="connsiteX1286" fmla="*/ 3084821 w 12162776"/>
              <a:gd name="connsiteY1286" fmla="*/ 2181234 h 5634270"/>
              <a:gd name="connsiteX1287" fmla="*/ 3057352 w 12162776"/>
              <a:gd name="connsiteY1287" fmla="*/ 2167207 h 5634270"/>
              <a:gd name="connsiteX1288" fmla="*/ 3029882 w 12162776"/>
              <a:gd name="connsiteY1288" fmla="*/ 2181234 h 5634270"/>
              <a:gd name="connsiteX1289" fmla="*/ 3029882 w 12162776"/>
              <a:gd name="connsiteY1289" fmla="*/ 2167207 h 5634270"/>
              <a:gd name="connsiteX1290" fmla="*/ 2960914 w 12162776"/>
              <a:gd name="connsiteY1290" fmla="*/ 2181234 h 5634270"/>
              <a:gd name="connsiteX1291" fmla="*/ 2905390 w 12162776"/>
              <a:gd name="connsiteY1291" fmla="*/ 2181234 h 5634270"/>
              <a:gd name="connsiteX1292" fmla="*/ 2891363 w 12162776"/>
              <a:gd name="connsiteY1292" fmla="*/ 2222732 h 5634270"/>
              <a:gd name="connsiteX1293" fmla="*/ 2918833 w 12162776"/>
              <a:gd name="connsiteY1293" fmla="*/ 2222732 h 5634270"/>
              <a:gd name="connsiteX1294" fmla="*/ 2918833 w 12162776"/>
              <a:gd name="connsiteY1294" fmla="*/ 2222732 h 5634270"/>
              <a:gd name="connsiteX1295" fmla="*/ 2946303 w 12162776"/>
              <a:gd name="connsiteY1295" fmla="*/ 2208704 h 5634270"/>
              <a:gd name="connsiteX1296" fmla="*/ 3015270 w 12162776"/>
              <a:gd name="connsiteY1296" fmla="*/ 2222732 h 5634270"/>
              <a:gd name="connsiteX1297" fmla="*/ 2973773 w 12162776"/>
              <a:gd name="connsiteY1297" fmla="*/ 2264229 h 5634270"/>
              <a:gd name="connsiteX1298" fmla="*/ 2918248 w 12162776"/>
              <a:gd name="connsiteY1298" fmla="*/ 2250202 h 5634270"/>
              <a:gd name="connsiteX1299" fmla="*/ 2904221 w 12162776"/>
              <a:gd name="connsiteY1299" fmla="*/ 2277672 h 5634270"/>
              <a:gd name="connsiteX1300" fmla="*/ 2876751 w 12162776"/>
              <a:gd name="connsiteY1300" fmla="*/ 2277672 h 5634270"/>
              <a:gd name="connsiteX1301" fmla="*/ 2904221 w 12162776"/>
              <a:gd name="connsiteY1301" fmla="*/ 2305142 h 5634270"/>
              <a:gd name="connsiteX1302" fmla="*/ 2918248 w 12162776"/>
              <a:gd name="connsiteY1302" fmla="*/ 2291114 h 5634270"/>
              <a:gd name="connsiteX1303" fmla="*/ 2932275 w 12162776"/>
              <a:gd name="connsiteY1303" fmla="*/ 2305142 h 5634270"/>
              <a:gd name="connsiteX1304" fmla="*/ 2959746 w 12162776"/>
              <a:gd name="connsiteY1304" fmla="*/ 2305142 h 5634270"/>
              <a:gd name="connsiteX1305" fmla="*/ 2959746 w 12162776"/>
              <a:gd name="connsiteY1305" fmla="*/ 2319169 h 5634270"/>
              <a:gd name="connsiteX1306" fmla="*/ 2973773 w 12162776"/>
              <a:gd name="connsiteY1306" fmla="*/ 2333196 h 5634270"/>
              <a:gd name="connsiteX1307" fmla="*/ 2946303 w 12162776"/>
              <a:gd name="connsiteY1307" fmla="*/ 2360666 h 5634270"/>
              <a:gd name="connsiteX1308" fmla="*/ 2973773 w 12162776"/>
              <a:gd name="connsiteY1308" fmla="*/ 2360666 h 5634270"/>
              <a:gd name="connsiteX1309" fmla="*/ 2959746 w 12162776"/>
              <a:gd name="connsiteY1309" fmla="*/ 2374693 h 5634270"/>
              <a:gd name="connsiteX1310" fmla="*/ 3001243 w 12162776"/>
              <a:gd name="connsiteY1310" fmla="*/ 2347223 h 5634270"/>
              <a:gd name="connsiteX1311" fmla="*/ 3001243 w 12162776"/>
              <a:gd name="connsiteY1311" fmla="*/ 2388721 h 5634270"/>
              <a:gd name="connsiteX1312" fmla="*/ 3015270 w 12162776"/>
              <a:gd name="connsiteY1312" fmla="*/ 2374693 h 5634270"/>
              <a:gd name="connsiteX1313" fmla="*/ 3042740 w 12162776"/>
              <a:gd name="connsiteY1313" fmla="*/ 2416190 h 5634270"/>
              <a:gd name="connsiteX1314" fmla="*/ 2945718 w 12162776"/>
              <a:gd name="connsiteY1314" fmla="*/ 2443660 h 5634270"/>
              <a:gd name="connsiteX1315" fmla="*/ 2945718 w 12162776"/>
              <a:gd name="connsiteY1315" fmla="*/ 2443660 h 5634270"/>
              <a:gd name="connsiteX1316" fmla="*/ 2890194 w 12162776"/>
              <a:gd name="connsiteY1316" fmla="*/ 2429633 h 5634270"/>
              <a:gd name="connsiteX1317" fmla="*/ 2890194 w 12162776"/>
              <a:gd name="connsiteY1317" fmla="*/ 2429633 h 5634270"/>
              <a:gd name="connsiteX1318" fmla="*/ 2945718 w 12162776"/>
              <a:gd name="connsiteY1318" fmla="*/ 2457103 h 5634270"/>
              <a:gd name="connsiteX1319" fmla="*/ 2904221 w 12162776"/>
              <a:gd name="connsiteY1319" fmla="*/ 2471131 h 5634270"/>
              <a:gd name="connsiteX1320" fmla="*/ 2876751 w 12162776"/>
              <a:gd name="connsiteY1320" fmla="*/ 2498600 h 5634270"/>
              <a:gd name="connsiteX1321" fmla="*/ 2890778 w 12162776"/>
              <a:gd name="connsiteY1321" fmla="*/ 2512628 h 5634270"/>
              <a:gd name="connsiteX1322" fmla="*/ 3001827 w 12162776"/>
              <a:gd name="connsiteY1322" fmla="*/ 2512628 h 5634270"/>
              <a:gd name="connsiteX1323" fmla="*/ 3015854 w 12162776"/>
              <a:gd name="connsiteY1323" fmla="*/ 2512628 h 5634270"/>
              <a:gd name="connsiteX1324" fmla="*/ 3029882 w 12162776"/>
              <a:gd name="connsiteY1324" fmla="*/ 2526655 h 5634270"/>
              <a:gd name="connsiteX1325" fmla="*/ 2988384 w 12162776"/>
              <a:gd name="connsiteY1325" fmla="*/ 2540682 h 5634270"/>
              <a:gd name="connsiteX1326" fmla="*/ 3043909 w 12162776"/>
              <a:gd name="connsiteY1326" fmla="*/ 2554709 h 5634270"/>
              <a:gd name="connsiteX1327" fmla="*/ 3112876 w 12162776"/>
              <a:gd name="connsiteY1327" fmla="*/ 2568737 h 5634270"/>
              <a:gd name="connsiteX1328" fmla="*/ 3098849 w 12162776"/>
              <a:gd name="connsiteY1328" fmla="*/ 2582764 h 5634270"/>
              <a:gd name="connsiteX1329" fmla="*/ 3043324 w 12162776"/>
              <a:gd name="connsiteY1329" fmla="*/ 2624261 h 5634270"/>
              <a:gd name="connsiteX1330" fmla="*/ 3015854 w 12162776"/>
              <a:gd name="connsiteY1330" fmla="*/ 2624261 h 5634270"/>
              <a:gd name="connsiteX1331" fmla="*/ 3015854 w 12162776"/>
              <a:gd name="connsiteY1331" fmla="*/ 2596791 h 5634270"/>
              <a:gd name="connsiteX1332" fmla="*/ 2932860 w 12162776"/>
              <a:gd name="connsiteY1332" fmla="*/ 2555294 h 5634270"/>
              <a:gd name="connsiteX1333" fmla="*/ 2891363 w 12162776"/>
              <a:gd name="connsiteY1333" fmla="*/ 2555294 h 5634270"/>
              <a:gd name="connsiteX1334" fmla="*/ 2780314 w 12162776"/>
              <a:gd name="connsiteY1334" fmla="*/ 2569321 h 5634270"/>
              <a:gd name="connsiteX1335" fmla="*/ 2794341 w 12162776"/>
              <a:gd name="connsiteY1335" fmla="*/ 2569321 h 5634270"/>
              <a:gd name="connsiteX1336" fmla="*/ 2780314 w 12162776"/>
              <a:gd name="connsiteY1336" fmla="*/ 2583348 h 5634270"/>
              <a:gd name="connsiteX1337" fmla="*/ 2794341 w 12162776"/>
              <a:gd name="connsiteY1337" fmla="*/ 2597375 h 5634270"/>
              <a:gd name="connsiteX1338" fmla="*/ 2766871 w 12162776"/>
              <a:gd name="connsiteY1338" fmla="*/ 2611403 h 5634270"/>
              <a:gd name="connsiteX1339" fmla="*/ 2766871 w 12162776"/>
              <a:gd name="connsiteY1339" fmla="*/ 2652900 h 5634270"/>
              <a:gd name="connsiteX1340" fmla="*/ 2739401 w 12162776"/>
              <a:gd name="connsiteY1340" fmla="*/ 2666927 h 5634270"/>
              <a:gd name="connsiteX1341" fmla="*/ 2766871 w 12162776"/>
              <a:gd name="connsiteY1341" fmla="*/ 2680954 h 5634270"/>
              <a:gd name="connsiteX1342" fmla="*/ 2669849 w 12162776"/>
              <a:gd name="connsiteY1342" fmla="*/ 2749922 h 5634270"/>
              <a:gd name="connsiteX1343" fmla="*/ 2586855 w 12162776"/>
              <a:gd name="connsiteY1343" fmla="*/ 2708424 h 5634270"/>
              <a:gd name="connsiteX1344" fmla="*/ 2642379 w 12162776"/>
              <a:gd name="connsiteY1344" fmla="*/ 2666927 h 5634270"/>
              <a:gd name="connsiteX1345" fmla="*/ 2697904 w 12162776"/>
              <a:gd name="connsiteY1345" fmla="*/ 2639457 h 5634270"/>
              <a:gd name="connsiteX1346" fmla="*/ 2725374 w 12162776"/>
              <a:gd name="connsiteY1346" fmla="*/ 2570490 h 5634270"/>
              <a:gd name="connsiteX1347" fmla="*/ 2711347 w 12162776"/>
              <a:gd name="connsiteY1347" fmla="*/ 2570490 h 5634270"/>
              <a:gd name="connsiteX1348" fmla="*/ 2752844 w 12162776"/>
              <a:gd name="connsiteY1348" fmla="*/ 2556463 h 5634270"/>
              <a:gd name="connsiteX1349" fmla="*/ 2711347 w 12162776"/>
              <a:gd name="connsiteY1349" fmla="*/ 2542436 h 5634270"/>
              <a:gd name="connsiteX1350" fmla="*/ 2725374 w 12162776"/>
              <a:gd name="connsiteY1350" fmla="*/ 2514966 h 5634270"/>
              <a:gd name="connsiteX1351" fmla="*/ 2794341 w 12162776"/>
              <a:gd name="connsiteY1351" fmla="*/ 2473468 h 5634270"/>
              <a:gd name="connsiteX1352" fmla="*/ 2780314 w 12162776"/>
              <a:gd name="connsiteY1352" fmla="*/ 2445998 h 5634270"/>
              <a:gd name="connsiteX1353" fmla="*/ 2849281 w 12162776"/>
              <a:gd name="connsiteY1353" fmla="*/ 2391058 h 5634270"/>
              <a:gd name="connsiteX1354" fmla="*/ 2835254 w 12162776"/>
              <a:gd name="connsiteY1354" fmla="*/ 2336118 h 5634270"/>
              <a:gd name="connsiteX1355" fmla="*/ 2807784 w 12162776"/>
              <a:gd name="connsiteY1355" fmla="*/ 2322091 h 5634270"/>
              <a:gd name="connsiteX1356" fmla="*/ 2793757 w 12162776"/>
              <a:gd name="connsiteY1356" fmla="*/ 2349561 h 5634270"/>
              <a:gd name="connsiteX1357" fmla="*/ 2752259 w 12162776"/>
              <a:gd name="connsiteY1357" fmla="*/ 2418528 h 5634270"/>
              <a:gd name="connsiteX1358" fmla="*/ 2766287 w 12162776"/>
              <a:gd name="connsiteY1358" fmla="*/ 2432556 h 5634270"/>
              <a:gd name="connsiteX1359" fmla="*/ 2738817 w 12162776"/>
              <a:gd name="connsiteY1359" fmla="*/ 2460026 h 5634270"/>
              <a:gd name="connsiteX1360" fmla="*/ 2738817 w 12162776"/>
              <a:gd name="connsiteY1360" fmla="*/ 2487496 h 5634270"/>
              <a:gd name="connsiteX1361" fmla="*/ 2724789 w 12162776"/>
              <a:gd name="connsiteY1361" fmla="*/ 2501523 h 5634270"/>
              <a:gd name="connsiteX1362" fmla="*/ 2724789 w 12162776"/>
              <a:gd name="connsiteY1362" fmla="*/ 2501523 h 5634270"/>
              <a:gd name="connsiteX1363" fmla="*/ 2669265 w 12162776"/>
              <a:gd name="connsiteY1363" fmla="*/ 2515550 h 5634270"/>
              <a:gd name="connsiteX1364" fmla="*/ 2669265 w 12162776"/>
              <a:gd name="connsiteY1364" fmla="*/ 2543020 h 5634270"/>
              <a:gd name="connsiteX1365" fmla="*/ 2655238 w 12162776"/>
              <a:gd name="connsiteY1365" fmla="*/ 2543020 h 5634270"/>
              <a:gd name="connsiteX1366" fmla="*/ 2655238 w 12162776"/>
              <a:gd name="connsiteY1366" fmla="*/ 2543020 h 5634270"/>
              <a:gd name="connsiteX1367" fmla="*/ 2682708 w 12162776"/>
              <a:gd name="connsiteY1367" fmla="*/ 2557047 h 5634270"/>
              <a:gd name="connsiteX1368" fmla="*/ 2641211 w 12162776"/>
              <a:gd name="connsiteY1368" fmla="*/ 2598544 h 5634270"/>
              <a:gd name="connsiteX1369" fmla="*/ 2682708 w 12162776"/>
              <a:gd name="connsiteY1369" fmla="*/ 2598544 h 5634270"/>
              <a:gd name="connsiteX1370" fmla="*/ 2696735 w 12162776"/>
              <a:gd name="connsiteY1370" fmla="*/ 2626015 h 5634270"/>
              <a:gd name="connsiteX1371" fmla="*/ 2682708 w 12162776"/>
              <a:gd name="connsiteY1371" fmla="*/ 2640042 h 5634270"/>
              <a:gd name="connsiteX1372" fmla="*/ 2682708 w 12162776"/>
              <a:gd name="connsiteY1372" fmla="*/ 2626015 h 5634270"/>
              <a:gd name="connsiteX1373" fmla="*/ 2599713 w 12162776"/>
              <a:gd name="connsiteY1373" fmla="*/ 2653484 h 5634270"/>
              <a:gd name="connsiteX1374" fmla="*/ 2585686 w 12162776"/>
              <a:gd name="connsiteY1374" fmla="*/ 2639457 h 5634270"/>
              <a:gd name="connsiteX1375" fmla="*/ 2571659 w 12162776"/>
              <a:gd name="connsiteY1375" fmla="*/ 2680954 h 5634270"/>
              <a:gd name="connsiteX1376" fmla="*/ 2530162 w 12162776"/>
              <a:gd name="connsiteY1376" fmla="*/ 2680954 h 5634270"/>
              <a:gd name="connsiteX1377" fmla="*/ 2461194 w 12162776"/>
              <a:gd name="connsiteY1377" fmla="*/ 2653484 h 5634270"/>
              <a:gd name="connsiteX1378" fmla="*/ 2433724 w 12162776"/>
              <a:gd name="connsiteY1378" fmla="*/ 2639457 h 5634270"/>
              <a:gd name="connsiteX1379" fmla="*/ 2433724 w 12162776"/>
              <a:gd name="connsiteY1379" fmla="*/ 2653484 h 5634270"/>
              <a:gd name="connsiteX1380" fmla="*/ 2392227 w 12162776"/>
              <a:gd name="connsiteY1380" fmla="*/ 2680954 h 5634270"/>
              <a:gd name="connsiteX1381" fmla="*/ 2281178 w 12162776"/>
              <a:gd name="connsiteY1381" fmla="*/ 2694982 h 5634270"/>
              <a:gd name="connsiteX1382" fmla="*/ 2239681 w 12162776"/>
              <a:gd name="connsiteY1382" fmla="*/ 2694982 h 5634270"/>
              <a:gd name="connsiteX1383" fmla="*/ 2281178 w 12162776"/>
              <a:gd name="connsiteY1383" fmla="*/ 2653484 h 5634270"/>
              <a:gd name="connsiteX1384" fmla="*/ 2295205 w 12162776"/>
              <a:gd name="connsiteY1384" fmla="*/ 2667512 h 5634270"/>
              <a:gd name="connsiteX1385" fmla="*/ 2309233 w 12162776"/>
              <a:gd name="connsiteY1385" fmla="*/ 2653484 h 5634270"/>
              <a:gd name="connsiteX1386" fmla="*/ 2295205 w 12162776"/>
              <a:gd name="connsiteY1386" fmla="*/ 2626015 h 5634270"/>
              <a:gd name="connsiteX1387" fmla="*/ 2295205 w 12162776"/>
              <a:gd name="connsiteY1387" fmla="*/ 2626015 h 5634270"/>
              <a:gd name="connsiteX1388" fmla="*/ 2253708 w 12162776"/>
              <a:gd name="connsiteY1388" fmla="*/ 2611987 h 5634270"/>
              <a:gd name="connsiteX1389" fmla="*/ 2322676 w 12162776"/>
              <a:gd name="connsiteY1389" fmla="*/ 2584517 h 5634270"/>
              <a:gd name="connsiteX1390" fmla="*/ 2322676 w 12162776"/>
              <a:gd name="connsiteY1390" fmla="*/ 2598544 h 5634270"/>
              <a:gd name="connsiteX1391" fmla="*/ 2350145 w 12162776"/>
              <a:gd name="connsiteY1391" fmla="*/ 2612572 h 5634270"/>
              <a:gd name="connsiteX1392" fmla="*/ 2391643 w 12162776"/>
              <a:gd name="connsiteY1392" fmla="*/ 2585102 h 5634270"/>
              <a:gd name="connsiteX1393" fmla="*/ 2377616 w 12162776"/>
              <a:gd name="connsiteY1393" fmla="*/ 2585102 h 5634270"/>
              <a:gd name="connsiteX1394" fmla="*/ 2363588 w 12162776"/>
              <a:gd name="connsiteY1394" fmla="*/ 2557632 h 5634270"/>
              <a:gd name="connsiteX1395" fmla="*/ 2266567 w 12162776"/>
              <a:gd name="connsiteY1395" fmla="*/ 2543605 h 5634270"/>
              <a:gd name="connsiteX1396" fmla="*/ 2225069 w 12162776"/>
              <a:gd name="connsiteY1396" fmla="*/ 2571074 h 5634270"/>
              <a:gd name="connsiteX1397" fmla="*/ 2252539 w 12162776"/>
              <a:gd name="connsiteY1397" fmla="*/ 2598544 h 5634270"/>
              <a:gd name="connsiteX1398" fmla="*/ 2238512 w 12162776"/>
              <a:gd name="connsiteY1398" fmla="*/ 2598544 h 5634270"/>
              <a:gd name="connsiteX1399" fmla="*/ 2238512 w 12162776"/>
              <a:gd name="connsiteY1399" fmla="*/ 2612572 h 5634270"/>
              <a:gd name="connsiteX1400" fmla="*/ 2238512 w 12162776"/>
              <a:gd name="connsiteY1400" fmla="*/ 2626599 h 5634270"/>
              <a:gd name="connsiteX1401" fmla="*/ 2211042 w 12162776"/>
              <a:gd name="connsiteY1401" fmla="*/ 2626599 h 5634270"/>
              <a:gd name="connsiteX1402" fmla="*/ 2169545 w 12162776"/>
              <a:gd name="connsiteY1402" fmla="*/ 2599129 h 5634270"/>
              <a:gd name="connsiteX1403" fmla="*/ 2142075 w 12162776"/>
              <a:gd name="connsiteY1403" fmla="*/ 2585102 h 5634270"/>
              <a:gd name="connsiteX1404" fmla="*/ 2142075 w 12162776"/>
              <a:gd name="connsiteY1404" fmla="*/ 2557632 h 5634270"/>
              <a:gd name="connsiteX1405" fmla="*/ 2225069 w 12162776"/>
              <a:gd name="connsiteY1405" fmla="*/ 2516134 h 5634270"/>
              <a:gd name="connsiteX1406" fmla="*/ 2308064 w 12162776"/>
              <a:gd name="connsiteY1406" fmla="*/ 2502107 h 5634270"/>
              <a:gd name="connsiteX1407" fmla="*/ 2322091 w 12162776"/>
              <a:gd name="connsiteY1407" fmla="*/ 2447167 h 5634270"/>
              <a:gd name="connsiteX1408" fmla="*/ 2253124 w 12162776"/>
              <a:gd name="connsiteY1408" fmla="*/ 2447167 h 5634270"/>
              <a:gd name="connsiteX1409" fmla="*/ 2253124 w 12162776"/>
              <a:gd name="connsiteY1409" fmla="*/ 2433140 h 5634270"/>
              <a:gd name="connsiteX1410" fmla="*/ 2253124 w 12162776"/>
              <a:gd name="connsiteY1410" fmla="*/ 2405670 h 5634270"/>
              <a:gd name="connsiteX1411" fmla="*/ 2253124 w 12162776"/>
              <a:gd name="connsiteY1411" fmla="*/ 2405670 h 5634270"/>
              <a:gd name="connsiteX1412" fmla="*/ 2267151 w 12162776"/>
              <a:gd name="connsiteY1412" fmla="*/ 2391643 h 5634270"/>
              <a:gd name="connsiteX1413" fmla="*/ 2267151 w 12162776"/>
              <a:gd name="connsiteY1413" fmla="*/ 2364173 h 5634270"/>
              <a:gd name="connsiteX1414" fmla="*/ 2225654 w 12162776"/>
              <a:gd name="connsiteY1414" fmla="*/ 2350146 h 5634270"/>
              <a:gd name="connsiteX1415" fmla="*/ 2225654 w 12162776"/>
              <a:gd name="connsiteY1415" fmla="*/ 2350146 h 5634270"/>
              <a:gd name="connsiteX1416" fmla="*/ 2198184 w 12162776"/>
              <a:gd name="connsiteY1416" fmla="*/ 2336118 h 5634270"/>
              <a:gd name="connsiteX1417" fmla="*/ 2142659 w 12162776"/>
              <a:gd name="connsiteY1417" fmla="*/ 2377616 h 5634270"/>
              <a:gd name="connsiteX1418" fmla="*/ 2184157 w 12162776"/>
              <a:gd name="connsiteY1418" fmla="*/ 2405086 h 5634270"/>
              <a:gd name="connsiteX1419" fmla="*/ 2211627 w 12162776"/>
              <a:gd name="connsiteY1419" fmla="*/ 2460026 h 5634270"/>
              <a:gd name="connsiteX1420" fmla="*/ 2156102 w 12162776"/>
              <a:gd name="connsiteY1420" fmla="*/ 2487496 h 5634270"/>
              <a:gd name="connsiteX1421" fmla="*/ 2156102 w 12162776"/>
              <a:gd name="connsiteY1421" fmla="*/ 2473468 h 5634270"/>
              <a:gd name="connsiteX1422" fmla="*/ 2128632 w 12162776"/>
              <a:gd name="connsiteY1422" fmla="*/ 2473468 h 5634270"/>
              <a:gd name="connsiteX1423" fmla="*/ 2114605 w 12162776"/>
              <a:gd name="connsiteY1423" fmla="*/ 2459441 h 5634270"/>
              <a:gd name="connsiteX1424" fmla="*/ 2087135 w 12162776"/>
              <a:gd name="connsiteY1424" fmla="*/ 2473468 h 5634270"/>
              <a:gd name="connsiteX1425" fmla="*/ 2059665 w 12162776"/>
              <a:gd name="connsiteY1425" fmla="*/ 2473468 h 5634270"/>
              <a:gd name="connsiteX1426" fmla="*/ 2045638 w 12162776"/>
              <a:gd name="connsiteY1426" fmla="*/ 2418528 h 5634270"/>
              <a:gd name="connsiteX1427" fmla="*/ 2073108 w 12162776"/>
              <a:gd name="connsiteY1427" fmla="*/ 2391058 h 5634270"/>
              <a:gd name="connsiteX1428" fmla="*/ 2045638 w 12162776"/>
              <a:gd name="connsiteY1428" fmla="*/ 2391058 h 5634270"/>
              <a:gd name="connsiteX1429" fmla="*/ 2059665 w 12162776"/>
              <a:gd name="connsiteY1429" fmla="*/ 2377031 h 5634270"/>
              <a:gd name="connsiteX1430" fmla="*/ 2018168 w 12162776"/>
              <a:gd name="connsiteY1430" fmla="*/ 2363004 h 5634270"/>
              <a:gd name="connsiteX1431" fmla="*/ 2004140 w 12162776"/>
              <a:gd name="connsiteY1431" fmla="*/ 2321507 h 5634270"/>
              <a:gd name="connsiteX1432" fmla="*/ 2004140 w 12162776"/>
              <a:gd name="connsiteY1432" fmla="*/ 2321507 h 5634270"/>
              <a:gd name="connsiteX1433" fmla="*/ 2073108 w 12162776"/>
              <a:gd name="connsiteY1433" fmla="*/ 2307480 h 5634270"/>
              <a:gd name="connsiteX1434" fmla="*/ 1990113 w 12162776"/>
              <a:gd name="connsiteY1434" fmla="*/ 2293452 h 5634270"/>
              <a:gd name="connsiteX1435" fmla="*/ 1976086 w 12162776"/>
              <a:gd name="connsiteY1435" fmla="*/ 2279425 h 5634270"/>
              <a:gd name="connsiteX1436" fmla="*/ 2003556 w 12162776"/>
              <a:gd name="connsiteY1436" fmla="*/ 2251955 h 5634270"/>
              <a:gd name="connsiteX1437" fmla="*/ 2045053 w 12162776"/>
              <a:gd name="connsiteY1437" fmla="*/ 2237928 h 5634270"/>
              <a:gd name="connsiteX1438" fmla="*/ 2017583 w 12162776"/>
              <a:gd name="connsiteY1438" fmla="*/ 2210458 h 5634270"/>
              <a:gd name="connsiteX1439" fmla="*/ 2045053 w 12162776"/>
              <a:gd name="connsiteY1439" fmla="*/ 2182988 h 5634270"/>
              <a:gd name="connsiteX1440" fmla="*/ 1934004 w 12162776"/>
              <a:gd name="connsiteY1440" fmla="*/ 2197015 h 5634270"/>
              <a:gd name="connsiteX1441" fmla="*/ 1892507 w 12162776"/>
              <a:gd name="connsiteY1441" fmla="*/ 2211042 h 5634270"/>
              <a:gd name="connsiteX1442" fmla="*/ 1906534 w 12162776"/>
              <a:gd name="connsiteY1442" fmla="*/ 2169545 h 5634270"/>
              <a:gd name="connsiteX1443" fmla="*/ 1892507 w 12162776"/>
              <a:gd name="connsiteY1443" fmla="*/ 2142075 h 5634270"/>
              <a:gd name="connsiteX1444" fmla="*/ 1865037 w 12162776"/>
              <a:gd name="connsiteY1444" fmla="*/ 2156102 h 5634270"/>
              <a:gd name="connsiteX1445" fmla="*/ 1837567 w 12162776"/>
              <a:gd name="connsiteY1445" fmla="*/ 2156102 h 5634270"/>
              <a:gd name="connsiteX1446" fmla="*/ 1879064 w 12162776"/>
              <a:gd name="connsiteY1446" fmla="*/ 2142075 h 5634270"/>
              <a:gd name="connsiteX1447" fmla="*/ 1851594 w 12162776"/>
              <a:gd name="connsiteY1447" fmla="*/ 2114605 h 5634270"/>
              <a:gd name="connsiteX1448" fmla="*/ 1851594 w 12162776"/>
              <a:gd name="connsiteY1448" fmla="*/ 2087135 h 5634270"/>
              <a:gd name="connsiteX1449" fmla="*/ 1879064 w 12162776"/>
              <a:gd name="connsiteY1449" fmla="*/ 2073108 h 5634270"/>
              <a:gd name="connsiteX1450" fmla="*/ 1823540 w 12162776"/>
              <a:gd name="connsiteY1450" fmla="*/ 2045638 h 5634270"/>
              <a:gd name="connsiteX1451" fmla="*/ 1768015 w 12162776"/>
              <a:gd name="connsiteY1451" fmla="*/ 2073108 h 5634270"/>
              <a:gd name="connsiteX1452" fmla="*/ 1823540 w 12162776"/>
              <a:gd name="connsiteY1452" fmla="*/ 2031611 h 5634270"/>
              <a:gd name="connsiteX1453" fmla="*/ 1740545 w 12162776"/>
              <a:gd name="connsiteY1453" fmla="*/ 1976671 h 5634270"/>
              <a:gd name="connsiteX1454" fmla="*/ 1699048 w 12162776"/>
              <a:gd name="connsiteY1454" fmla="*/ 1976671 h 5634270"/>
              <a:gd name="connsiteX1455" fmla="*/ 1768015 w 12162776"/>
              <a:gd name="connsiteY1455" fmla="*/ 1935173 h 5634270"/>
              <a:gd name="connsiteX1456" fmla="*/ 1740545 w 12162776"/>
              <a:gd name="connsiteY1456" fmla="*/ 1921146 h 5634270"/>
              <a:gd name="connsiteX1457" fmla="*/ 1671578 w 12162776"/>
              <a:gd name="connsiteY1457" fmla="*/ 1948616 h 5634270"/>
              <a:gd name="connsiteX1458" fmla="*/ 1657551 w 12162776"/>
              <a:gd name="connsiteY1458" fmla="*/ 1990113 h 5634270"/>
              <a:gd name="connsiteX1459" fmla="*/ 1588584 w 12162776"/>
              <a:gd name="connsiteY1459" fmla="*/ 1976086 h 5634270"/>
              <a:gd name="connsiteX1460" fmla="*/ 1574557 w 12162776"/>
              <a:gd name="connsiteY1460" fmla="*/ 2003556 h 5634270"/>
              <a:gd name="connsiteX1461" fmla="*/ 1560529 w 12162776"/>
              <a:gd name="connsiteY1461" fmla="*/ 2003556 h 5634270"/>
              <a:gd name="connsiteX1462" fmla="*/ 1574557 w 12162776"/>
              <a:gd name="connsiteY1462" fmla="*/ 2017583 h 5634270"/>
              <a:gd name="connsiteX1463" fmla="*/ 1602026 w 12162776"/>
              <a:gd name="connsiteY1463" fmla="*/ 2017583 h 5634270"/>
              <a:gd name="connsiteX1464" fmla="*/ 1643524 w 12162776"/>
              <a:gd name="connsiteY1464" fmla="*/ 2045053 h 5634270"/>
              <a:gd name="connsiteX1465" fmla="*/ 1670994 w 12162776"/>
              <a:gd name="connsiteY1465" fmla="*/ 2003556 h 5634270"/>
              <a:gd name="connsiteX1466" fmla="*/ 1685021 w 12162776"/>
              <a:gd name="connsiteY1466" fmla="*/ 2017583 h 5634270"/>
              <a:gd name="connsiteX1467" fmla="*/ 1685021 w 12162776"/>
              <a:gd name="connsiteY1467" fmla="*/ 2003556 h 5634270"/>
              <a:gd name="connsiteX1468" fmla="*/ 1699048 w 12162776"/>
              <a:gd name="connsiteY1468" fmla="*/ 2017583 h 5634270"/>
              <a:gd name="connsiteX1469" fmla="*/ 1699048 w 12162776"/>
              <a:gd name="connsiteY1469" fmla="*/ 2031611 h 5634270"/>
              <a:gd name="connsiteX1470" fmla="*/ 1685021 w 12162776"/>
              <a:gd name="connsiteY1470" fmla="*/ 2086550 h 5634270"/>
              <a:gd name="connsiteX1471" fmla="*/ 1726518 w 12162776"/>
              <a:gd name="connsiteY1471" fmla="*/ 2086550 h 5634270"/>
              <a:gd name="connsiteX1472" fmla="*/ 1699048 w 12162776"/>
              <a:gd name="connsiteY1472" fmla="*/ 2114021 h 5634270"/>
              <a:gd name="connsiteX1473" fmla="*/ 1726518 w 12162776"/>
              <a:gd name="connsiteY1473" fmla="*/ 2114021 h 5634270"/>
              <a:gd name="connsiteX1474" fmla="*/ 1712491 w 12162776"/>
              <a:gd name="connsiteY1474" fmla="*/ 2155518 h 5634270"/>
              <a:gd name="connsiteX1475" fmla="*/ 1739961 w 12162776"/>
              <a:gd name="connsiteY1475" fmla="*/ 2155518 h 5634270"/>
              <a:gd name="connsiteX1476" fmla="*/ 1712491 w 12162776"/>
              <a:gd name="connsiteY1476" fmla="*/ 2182988 h 5634270"/>
              <a:gd name="connsiteX1477" fmla="*/ 1712491 w 12162776"/>
              <a:gd name="connsiteY1477" fmla="*/ 2197015 h 5634270"/>
              <a:gd name="connsiteX1478" fmla="*/ 1726518 w 12162776"/>
              <a:gd name="connsiteY1478" fmla="*/ 2182988 h 5634270"/>
              <a:gd name="connsiteX1479" fmla="*/ 1753988 w 12162776"/>
              <a:gd name="connsiteY1479" fmla="*/ 2197015 h 5634270"/>
              <a:gd name="connsiteX1480" fmla="*/ 1768015 w 12162776"/>
              <a:gd name="connsiteY1480" fmla="*/ 2182988 h 5634270"/>
              <a:gd name="connsiteX1481" fmla="*/ 1740545 w 12162776"/>
              <a:gd name="connsiteY1481" fmla="*/ 2251955 h 5634270"/>
              <a:gd name="connsiteX1482" fmla="*/ 1782043 w 12162776"/>
              <a:gd name="connsiteY1482" fmla="*/ 2237928 h 5634270"/>
              <a:gd name="connsiteX1483" fmla="*/ 1782043 w 12162776"/>
              <a:gd name="connsiteY1483" fmla="*/ 2347808 h 5634270"/>
              <a:gd name="connsiteX1484" fmla="*/ 1726518 w 12162776"/>
              <a:gd name="connsiteY1484" fmla="*/ 2333781 h 5634270"/>
              <a:gd name="connsiteX1485" fmla="*/ 1685021 w 12162776"/>
              <a:gd name="connsiteY1485" fmla="*/ 2361250 h 5634270"/>
              <a:gd name="connsiteX1486" fmla="*/ 1629497 w 12162776"/>
              <a:gd name="connsiteY1486" fmla="*/ 2375278 h 5634270"/>
              <a:gd name="connsiteX1487" fmla="*/ 1698464 w 12162776"/>
              <a:gd name="connsiteY1487" fmla="*/ 2402748 h 5634270"/>
              <a:gd name="connsiteX1488" fmla="*/ 1684436 w 12162776"/>
              <a:gd name="connsiteY1488" fmla="*/ 2430218 h 5634270"/>
              <a:gd name="connsiteX1489" fmla="*/ 1656966 w 12162776"/>
              <a:gd name="connsiteY1489" fmla="*/ 2430218 h 5634270"/>
              <a:gd name="connsiteX1490" fmla="*/ 1573972 w 12162776"/>
              <a:gd name="connsiteY1490" fmla="*/ 2444245 h 5634270"/>
              <a:gd name="connsiteX1491" fmla="*/ 1587999 w 12162776"/>
              <a:gd name="connsiteY1491" fmla="*/ 2471715 h 5634270"/>
              <a:gd name="connsiteX1492" fmla="*/ 1532475 w 12162776"/>
              <a:gd name="connsiteY1492" fmla="*/ 2457688 h 5634270"/>
              <a:gd name="connsiteX1493" fmla="*/ 1518448 w 12162776"/>
              <a:gd name="connsiteY1493" fmla="*/ 2416190 h 5634270"/>
              <a:gd name="connsiteX1494" fmla="*/ 1476950 w 12162776"/>
              <a:gd name="connsiteY1494" fmla="*/ 2430218 h 5634270"/>
              <a:gd name="connsiteX1495" fmla="*/ 1476950 w 12162776"/>
              <a:gd name="connsiteY1495" fmla="*/ 2388721 h 5634270"/>
              <a:gd name="connsiteX1496" fmla="*/ 1462923 w 12162776"/>
              <a:gd name="connsiteY1496" fmla="*/ 2388721 h 5634270"/>
              <a:gd name="connsiteX1497" fmla="*/ 1476950 w 12162776"/>
              <a:gd name="connsiteY1497" fmla="*/ 2374693 h 5634270"/>
              <a:gd name="connsiteX1498" fmla="*/ 1435453 w 12162776"/>
              <a:gd name="connsiteY1498" fmla="*/ 2347223 h 5634270"/>
              <a:gd name="connsiteX1499" fmla="*/ 1504420 w 12162776"/>
              <a:gd name="connsiteY1499" fmla="*/ 2305726 h 5634270"/>
              <a:gd name="connsiteX1500" fmla="*/ 1531890 w 12162776"/>
              <a:gd name="connsiteY1500" fmla="*/ 2291699 h 5634270"/>
              <a:gd name="connsiteX1501" fmla="*/ 1504420 w 12162776"/>
              <a:gd name="connsiteY1501" fmla="*/ 2277672 h 5634270"/>
              <a:gd name="connsiteX1502" fmla="*/ 1518448 w 12162776"/>
              <a:gd name="connsiteY1502" fmla="*/ 2263644 h 5634270"/>
              <a:gd name="connsiteX1503" fmla="*/ 1449480 w 12162776"/>
              <a:gd name="connsiteY1503" fmla="*/ 2249617 h 5634270"/>
              <a:gd name="connsiteX1504" fmla="*/ 1476950 w 12162776"/>
              <a:gd name="connsiteY1504" fmla="*/ 2235590 h 5634270"/>
              <a:gd name="connsiteX1505" fmla="*/ 1435453 w 12162776"/>
              <a:gd name="connsiteY1505" fmla="*/ 2208120 h 5634270"/>
              <a:gd name="connsiteX1506" fmla="*/ 1393956 w 12162776"/>
              <a:gd name="connsiteY1506" fmla="*/ 2194093 h 5634270"/>
              <a:gd name="connsiteX1507" fmla="*/ 1379929 w 12162776"/>
              <a:gd name="connsiteY1507" fmla="*/ 2180065 h 5634270"/>
              <a:gd name="connsiteX1508" fmla="*/ 1365902 w 12162776"/>
              <a:gd name="connsiteY1508" fmla="*/ 2194093 h 5634270"/>
              <a:gd name="connsiteX1509" fmla="*/ 1324404 w 12162776"/>
              <a:gd name="connsiteY1509" fmla="*/ 2166623 h 5634270"/>
              <a:gd name="connsiteX1510" fmla="*/ 1296934 w 12162776"/>
              <a:gd name="connsiteY1510" fmla="*/ 2180650 h 5634270"/>
              <a:gd name="connsiteX1511" fmla="*/ 1269464 w 12162776"/>
              <a:gd name="connsiteY1511" fmla="*/ 2153180 h 5634270"/>
              <a:gd name="connsiteX1512" fmla="*/ 1296934 w 12162776"/>
              <a:gd name="connsiteY1512" fmla="*/ 2125710 h 5634270"/>
              <a:gd name="connsiteX1513" fmla="*/ 1269464 w 12162776"/>
              <a:gd name="connsiteY1513" fmla="*/ 2098240 h 5634270"/>
              <a:gd name="connsiteX1514" fmla="*/ 1200497 w 12162776"/>
              <a:gd name="connsiteY1514" fmla="*/ 2098240 h 5634270"/>
              <a:gd name="connsiteX1515" fmla="*/ 1186470 w 12162776"/>
              <a:gd name="connsiteY1515" fmla="*/ 2112267 h 5634270"/>
              <a:gd name="connsiteX1516" fmla="*/ 1172443 w 12162776"/>
              <a:gd name="connsiteY1516" fmla="*/ 2098240 h 5634270"/>
              <a:gd name="connsiteX1517" fmla="*/ 1103475 w 12162776"/>
              <a:gd name="connsiteY1517" fmla="*/ 2112267 h 5634270"/>
              <a:gd name="connsiteX1518" fmla="*/ 1117503 w 12162776"/>
              <a:gd name="connsiteY1518" fmla="*/ 2112267 h 5634270"/>
              <a:gd name="connsiteX1519" fmla="*/ 1117503 w 12162776"/>
              <a:gd name="connsiteY1519" fmla="*/ 2126294 h 5634270"/>
              <a:gd name="connsiteX1520" fmla="*/ 1090033 w 12162776"/>
              <a:gd name="connsiteY1520" fmla="*/ 2140322 h 5634270"/>
              <a:gd name="connsiteX1521" fmla="*/ 1104060 w 12162776"/>
              <a:gd name="connsiteY1521" fmla="*/ 2195262 h 5634270"/>
              <a:gd name="connsiteX1522" fmla="*/ 1048535 w 12162776"/>
              <a:gd name="connsiteY1522" fmla="*/ 2209289 h 5634270"/>
              <a:gd name="connsiteX1523" fmla="*/ 1062563 w 12162776"/>
              <a:gd name="connsiteY1523" fmla="*/ 2181819 h 5634270"/>
              <a:gd name="connsiteX1524" fmla="*/ 1035093 w 12162776"/>
              <a:gd name="connsiteY1524" fmla="*/ 2195846 h 5634270"/>
              <a:gd name="connsiteX1525" fmla="*/ 1049120 w 12162776"/>
              <a:gd name="connsiteY1525" fmla="*/ 2223316 h 5634270"/>
              <a:gd name="connsiteX1526" fmla="*/ 1173612 w 12162776"/>
              <a:gd name="connsiteY1526" fmla="*/ 2181819 h 5634270"/>
              <a:gd name="connsiteX1527" fmla="*/ 1173612 w 12162776"/>
              <a:gd name="connsiteY1527" fmla="*/ 2195846 h 5634270"/>
              <a:gd name="connsiteX1528" fmla="*/ 1159584 w 12162776"/>
              <a:gd name="connsiteY1528" fmla="*/ 2209873 h 5634270"/>
              <a:gd name="connsiteX1529" fmla="*/ 1187054 w 12162776"/>
              <a:gd name="connsiteY1529" fmla="*/ 2209873 h 5634270"/>
              <a:gd name="connsiteX1530" fmla="*/ 1159584 w 12162776"/>
              <a:gd name="connsiteY1530" fmla="*/ 2237343 h 5634270"/>
              <a:gd name="connsiteX1531" fmla="*/ 1187054 w 12162776"/>
              <a:gd name="connsiteY1531" fmla="*/ 2264813 h 5634270"/>
              <a:gd name="connsiteX1532" fmla="*/ 1173027 w 12162776"/>
              <a:gd name="connsiteY1532" fmla="*/ 2278840 h 5634270"/>
              <a:gd name="connsiteX1533" fmla="*/ 1104060 w 12162776"/>
              <a:gd name="connsiteY1533" fmla="*/ 2278840 h 5634270"/>
              <a:gd name="connsiteX1534" fmla="*/ 1076590 w 12162776"/>
              <a:gd name="connsiteY1534" fmla="*/ 2320338 h 5634270"/>
              <a:gd name="connsiteX1535" fmla="*/ 1021065 w 12162776"/>
              <a:gd name="connsiteY1535" fmla="*/ 2320338 h 5634270"/>
              <a:gd name="connsiteX1536" fmla="*/ 1035093 w 12162776"/>
              <a:gd name="connsiteY1536" fmla="*/ 2306311 h 5634270"/>
              <a:gd name="connsiteX1537" fmla="*/ 1007623 w 12162776"/>
              <a:gd name="connsiteY1537" fmla="*/ 2306311 h 5634270"/>
              <a:gd name="connsiteX1538" fmla="*/ 1021650 w 12162776"/>
              <a:gd name="connsiteY1538" fmla="*/ 2320338 h 5634270"/>
              <a:gd name="connsiteX1539" fmla="*/ 897158 w 12162776"/>
              <a:gd name="connsiteY1539" fmla="*/ 2347808 h 5634270"/>
              <a:gd name="connsiteX1540" fmla="*/ 883131 w 12162776"/>
              <a:gd name="connsiteY1540" fmla="*/ 2389305 h 5634270"/>
              <a:gd name="connsiteX1541" fmla="*/ 827607 w 12162776"/>
              <a:gd name="connsiteY1541" fmla="*/ 2375278 h 5634270"/>
              <a:gd name="connsiteX1542" fmla="*/ 841634 w 12162776"/>
              <a:gd name="connsiteY1542" fmla="*/ 2347808 h 5634270"/>
              <a:gd name="connsiteX1543" fmla="*/ 814164 w 12162776"/>
              <a:gd name="connsiteY1543" fmla="*/ 2333781 h 5634270"/>
              <a:gd name="connsiteX1544" fmla="*/ 855661 w 12162776"/>
              <a:gd name="connsiteY1544" fmla="*/ 2306311 h 5634270"/>
              <a:gd name="connsiteX1545" fmla="*/ 855661 w 12162776"/>
              <a:gd name="connsiteY1545" fmla="*/ 2306311 h 5634270"/>
              <a:gd name="connsiteX1546" fmla="*/ 828191 w 12162776"/>
              <a:gd name="connsiteY1546" fmla="*/ 2292283 h 5634270"/>
              <a:gd name="connsiteX1547" fmla="*/ 786694 w 12162776"/>
              <a:gd name="connsiteY1547" fmla="*/ 2319753 h 5634270"/>
              <a:gd name="connsiteX1548" fmla="*/ 814164 w 12162776"/>
              <a:gd name="connsiteY1548" fmla="*/ 2319753 h 5634270"/>
              <a:gd name="connsiteX1549" fmla="*/ 786694 w 12162776"/>
              <a:gd name="connsiteY1549" fmla="*/ 2333781 h 5634270"/>
              <a:gd name="connsiteX1550" fmla="*/ 772667 w 12162776"/>
              <a:gd name="connsiteY1550" fmla="*/ 2319753 h 5634270"/>
              <a:gd name="connsiteX1551" fmla="*/ 745197 w 12162776"/>
              <a:gd name="connsiteY1551" fmla="*/ 2319753 h 5634270"/>
              <a:gd name="connsiteX1552" fmla="*/ 759224 w 12162776"/>
              <a:gd name="connsiteY1552" fmla="*/ 2333781 h 5634270"/>
              <a:gd name="connsiteX1553" fmla="*/ 731754 w 12162776"/>
              <a:gd name="connsiteY1553" fmla="*/ 2347808 h 5634270"/>
              <a:gd name="connsiteX1554" fmla="*/ 759224 w 12162776"/>
              <a:gd name="connsiteY1554" fmla="*/ 2347808 h 5634270"/>
              <a:gd name="connsiteX1555" fmla="*/ 759224 w 12162776"/>
              <a:gd name="connsiteY1555" fmla="*/ 2389305 h 5634270"/>
              <a:gd name="connsiteX1556" fmla="*/ 676229 w 12162776"/>
              <a:gd name="connsiteY1556" fmla="*/ 2403332 h 5634270"/>
              <a:gd name="connsiteX1557" fmla="*/ 690257 w 12162776"/>
              <a:gd name="connsiteY1557" fmla="*/ 2417359 h 5634270"/>
              <a:gd name="connsiteX1558" fmla="*/ 676229 w 12162776"/>
              <a:gd name="connsiteY1558" fmla="*/ 2431387 h 5634270"/>
              <a:gd name="connsiteX1559" fmla="*/ 731754 w 12162776"/>
              <a:gd name="connsiteY1559" fmla="*/ 2500354 h 5634270"/>
              <a:gd name="connsiteX1560" fmla="*/ 759224 w 12162776"/>
              <a:gd name="connsiteY1560" fmla="*/ 2472884 h 5634270"/>
              <a:gd name="connsiteX1561" fmla="*/ 800721 w 12162776"/>
              <a:gd name="connsiteY1561" fmla="*/ 2458857 h 5634270"/>
              <a:gd name="connsiteX1562" fmla="*/ 786694 w 12162776"/>
              <a:gd name="connsiteY1562" fmla="*/ 2472884 h 5634270"/>
              <a:gd name="connsiteX1563" fmla="*/ 772667 w 12162776"/>
              <a:gd name="connsiteY1563" fmla="*/ 2514381 h 5634270"/>
              <a:gd name="connsiteX1564" fmla="*/ 745197 w 12162776"/>
              <a:gd name="connsiteY1564" fmla="*/ 2528408 h 5634270"/>
              <a:gd name="connsiteX1565" fmla="*/ 717727 w 12162776"/>
              <a:gd name="connsiteY1565" fmla="*/ 2542436 h 5634270"/>
              <a:gd name="connsiteX1566" fmla="*/ 662202 w 12162776"/>
              <a:gd name="connsiteY1566" fmla="*/ 2556463 h 5634270"/>
              <a:gd name="connsiteX1567" fmla="*/ 703699 w 12162776"/>
              <a:gd name="connsiteY1567" fmla="*/ 2583933 h 5634270"/>
              <a:gd name="connsiteX1568" fmla="*/ 689672 w 12162776"/>
              <a:gd name="connsiteY1568" fmla="*/ 2611403 h 5634270"/>
              <a:gd name="connsiteX1569" fmla="*/ 717142 w 12162776"/>
              <a:gd name="connsiteY1569" fmla="*/ 2611403 h 5634270"/>
              <a:gd name="connsiteX1570" fmla="*/ 786109 w 12162776"/>
              <a:gd name="connsiteY1570" fmla="*/ 2569906 h 5634270"/>
              <a:gd name="connsiteX1571" fmla="*/ 800137 w 12162776"/>
              <a:gd name="connsiteY1571" fmla="*/ 2611403 h 5634270"/>
              <a:gd name="connsiteX1572" fmla="*/ 814164 w 12162776"/>
              <a:gd name="connsiteY1572" fmla="*/ 2611403 h 5634270"/>
              <a:gd name="connsiteX1573" fmla="*/ 841634 w 12162776"/>
              <a:gd name="connsiteY1573" fmla="*/ 2638873 h 5634270"/>
              <a:gd name="connsiteX1574" fmla="*/ 786109 w 12162776"/>
              <a:gd name="connsiteY1574" fmla="*/ 2638873 h 5634270"/>
              <a:gd name="connsiteX1575" fmla="*/ 786109 w 12162776"/>
              <a:gd name="connsiteY1575" fmla="*/ 2638873 h 5634270"/>
              <a:gd name="connsiteX1576" fmla="*/ 717142 w 12162776"/>
              <a:gd name="connsiteY1576" fmla="*/ 2652900 h 5634270"/>
              <a:gd name="connsiteX1577" fmla="*/ 661618 w 12162776"/>
              <a:gd name="connsiteY1577" fmla="*/ 2638873 h 5634270"/>
              <a:gd name="connsiteX1578" fmla="*/ 661618 w 12162776"/>
              <a:gd name="connsiteY1578" fmla="*/ 2611403 h 5634270"/>
              <a:gd name="connsiteX1579" fmla="*/ 634148 w 12162776"/>
              <a:gd name="connsiteY1579" fmla="*/ 2638873 h 5634270"/>
              <a:gd name="connsiteX1580" fmla="*/ 578623 w 12162776"/>
              <a:gd name="connsiteY1580" fmla="*/ 2721283 h 5634270"/>
              <a:gd name="connsiteX1581" fmla="*/ 592650 w 12162776"/>
              <a:gd name="connsiteY1581" fmla="*/ 2735310 h 5634270"/>
              <a:gd name="connsiteX1582" fmla="*/ 578623 w 12162776"/>
              <a:gd name="connsiteY1582" fmla="*/ 2776807 h 5634270"/>
              <a:gd name="connsiteX1583" fmla="*/ 523099 w 12162776"/>
              <a:gd name="connsiteY1583" fmla="*/ 2804277 h 5634270"/>
              <a:gd name="connsiteX1584" fmla="*/ 537126 w 12162776"/>
              <a:gd name="connsiteY1584" fmla="*/ 2818304 h 5634270"/>
              <a:gd name="connsiteX1585" fmla="*/ 523099 w 12162776"/>
              <a:gd name="connsiteY1585" fmla="*/ 2845774 h 5634270"/>
              <a:gd name="connsiteX1586" fmla="*/ 537126 w 12162776"/>
              <a:gd name="connsiteY1586" fmla="*/ 2845774 h 5634270"/>
              <a:gd name="connsiteX1587" fmla="*/ 551153 w 12162776"/>
              <a:gd name="connsiteY1587" fmla="*/ 2845774 h 5634270"/>
              <a:gd name="connsiteX1588" fmla="*/ 537126 w 12162776"/>
              <a:gd name="connsiteY1588" fmla="*/ 2859802 h 5634270"/>
              <a:gd name="connsiteX1589" fmla="*/ 551153 w 12162776"/>
              <a:gd name="connsiteY1589" fmla="*/ 2873829 h 5634270"/>
              <a:gd name="connsiteX1590" fmla="*/ 495629 w 12162776"/>
              <a:gd name="connsiteY1590" fmla="*/ 2928769 h 5634270"/>
              <a:gd name="connsiteX1591" fmla="*/ 454132 w 12162776"/>
              <a:gd name="connsiteY1591" fmla="*/ 2942796 h 5634270"/>
              <a:gd name="connsiteX1592" fmla="*/ 481602 w 12162776"/>
              <a:gd name="connsiteY1592" fmla="*/ 2970266 h 5634270"/>
              <a:gd name="connsiteX1593" fmla="*/ 440104 w 12162776"/>
              <a:gd name="connsiteY1593" fmla="*/ 2997736 h 5634270"/>
              <a:gd name="connsiteX1594" fmla="*/ 454132 w 12162776"/>
              <a:gd name="connsiteY1594" fmla="*/ 2997736 h 5634270"/>
              <a:gd name="connsiteX1595" fmla="*/ 440104 w 12162776"/>
              <a:gd name="connsiteY1595" fmla="*/ 3011763 h 5634270"/>
              <a:gd name="connsiteX1596" fmla="*/ 495629 w 12162776"/>
              <a:gd name="connsiteY1596" fmla="*/ 3039233 h 5634270"/>
              <a:gd name="connsiteX1597" fmla="*/ 495629 w 12162776"/>
              <a:gd name="connsiteY1597" fmla="*/ 3039233 h 5634270"/>
              <a:gd name="connsiteX1598" fmla="*/ 426662 w 12162776"/>
              <a:gd name="connsiteY1598" fmla="*/ 3080731 h 5634270"/>
              <a:gd name="connsiteX1599" fmla="*/ 468159 w 12162776"/>
              <a:gd name="connsiteY1599" fmla="*/ 3080731 h 5634270"/>
              <a:gd name="connsiteX1600" fmla="*/ 468159 w 12162776"/>
              <a:gd name="connsiteY1600" fmla="*/ 3108201 h 5634270"/>
              <a:gd name="connsiteX1601" fmla="*/ 482186 w 12162776"/>
              <a:gd name="connsiteY1601" fmla="*/ 3094173 h 5634270"/>
              <a:gd name="connsiteX1602" fmla="*/ 496213 w 12162776"/>
              <a:gd name="connsiteY1602" fmla="*/ 3108201 h 5634270"/>
              <a:gd name="connsiteX1603" fmla="*/ 357694 w 12162776"/>
              <a:gd name="connsiteY1603" fmla="*/ 3094173 h 5634270"/>
              <a:gd name="connsiteX1604" fmla="*/ 357694 w 12162776"/>
              <a:gd name="connsiteY1604" fmla="*/ 3108201 h 5634270"/>
              <a:gd name="connsiteX1605" fmla="*/ 371722 w 12162776"/>
              <a:gd name="connsiteY1605" fmla="*/ 3108201 h 5634270"/>
              <a:gd name="connsiteX1606" fmla="*/ 385749 w 12162776"/>
              <a:gd name="connsiteY1606" fmla="*/ 3149698 h 5634270"/>
              <a:gd name="connsiteX1607" fmla="*/ 468743 w 12162776"/>
              <a:gd name="connsiteY1607" fmla="*/ 3163725 h 5634270"/>
              <a:gd name="connsiteX1608" fmla="*/ 454716 w 12162776"/>
              <a:gd name="connsiteY1608" fmla="*/ 3191195 h 5634270"/>
              <a:gd name="connsiteX1609" fmla="*/ 468743 w 12162776"/>
              <a:gd name="connsiteY1609" fmla="*/ 3177168 h 5634270"/>
              <a:gd name="connsiteX1610" fmla="*/ 496213 w 12162776"/>
              <a:gd name="connsiteY1610" fmla="*/ 3191195 h 5634270"/>
              <a:gd name="connsiteX1611" fmla="*/ 454716 w 12162776"/>
              <a:gd name="connsiteY1611" fmla="*/ 3205222 h 5634270"/>
              <a:gd name="connsiteX1612" fmla="*/ 454716 w 12162776"/>
              <a:gd name="connsiteY1612" fmla="*/ 3232692 h 5634270"/>
              <a:gd name="connsiteX1613" fmla="*/ 399192 w 12162776"/>
              <a:gd name="connsiteY1613" fmla="*/ 3218665 h 5634270"/>
              <a:gd name="connsiteX1614" fmla="*/ 399192 w 12162776"/>
              <a:gd name="connsiteY1614" fmla="*/ 3246135 h 5634270"/>
              <a:gd name="connsiteX1615" fmla="*/ 413219 w 12162776"/>
              <a:gd name="connsiteY1615" fmla="*/ 3246135 h 5634270"/>
              <a:gd name="connsiteX1616" fmla="*/ 413219 w 12162776"/>
              <a:gd name="connsiteY1616" fmla="*/ 3260162 h 5634270"/>
              <a:gd name="connsiteX1617" fmla="*/ 413219 w 12162776"/>
              <a:gd name="connsiteY1617" fmla="*/ 3274189 h 5634270"/>
              <a:gd name="connsiteX1618" fmla="*/ 399192 w 12162776"/>
              <a:gd name="connsiteY1618" fmla="*/ 3274189 h 5634270"/>
              <a:gd name="connsiteX1619" fmla="*/ 426662 w 12162776"/>
              <a:gd name="connsiteY1619" fmla="*/ 3288217 h 5634270"/>
              <a:gd name="connsiteX1620" fmla="*/ 371137 w 12162776"/>
              <a:gd name="connsiteY1620" fmla="*/ 3329714 h 5634270"/>
              <a:gd name="connsiteX1621" fmla="*/ 385164 w 12162776"/>
              <a:gd name="connsiteY1621" fmla="*/ 3343741 h 5634270"/>
              <a:gd name="connsiteX1622" fmla="*/ 357694 w 12162776"/>
              <a:gd name="connsiteY1622" fmla="*/ 3357768 h 5634270"/>
              <a:gd name="connsiteX1623" fmla="*/ 357694 w 12162776"/>
              <a:gd name="connsiteY1623" fmla="*/ 3371795 h 5634270"/>
              <a:gd name="connsiteX1624" fmla="*/ 343667 w 12162776"/>
              <a:gd name="connsiteY1624" fmla="*/ 3413293 h 5634270"/>
              <a:gd name="connsiteX1625" fmla="*/ 385164 w 12162776"/>
              <a:gd name="connsiteY1625" fmla="*/ 3399266 h 5634270"/>
              <a:gd name="connsiteX1626" fmla="*/ 357694 w 12162776"/>
              <a:gd name="connsiteY1626" fmla="*/ 3468233 h 5634270"/>
              <a:gd name="connsiteX1627" fmla="*/ 413219 w 12162776"/>
              <a:gd name="connsiteY1627" fmla="*/ 3454206 h 5634270"/>
              <a:gd name="connsiteX1628" fmla="*/ 482186 w 12162776"/>
              <a:gd name="connsiteY1628" fmla="*/ 3481675 h 5634270"/>
              <a:gd name="connsiteX1629" fmla="*/ 426662 w 12162776"/>
              <a:gd name="connsiteY1629" fmla="*/ 3495703 h 5634270"/>
              <a:gd name="connsiteX1630" fmla="*/ 440689 w 12162776"/>
              <a:gd name="connsiteY1630" fmla="*/ 3509730 h 5634270"/>
              <a:gd name="connsiteX1631" fmla="*/ 496213 w 12162776"/>
              <a:gd name="connsiteY1631" fmla="*/ 3523757 h 5634270"/>
              <a:gd name="connsiteX1632" fmla="*/ 523683 w 12162776"/>
              <a:gd name="connsiteY1632" fmla="*/ 3537784 h 5634270"/>
              <a:gd name="connsiteX1633" fmla="*/ 509656 w 12162776"/>
              <a:gd name="connsiteY1633" fmla="*/ 3565255 h 5634270"/>
              <a:gd name="connsiteX1634" fmla="*/ 495629 w 12162776"/>
              <a:gd name="connsiteY1634" fmla="*/ 3551227 h 5634270"/>
              <a:gd name="connsiteX1635" fmla="*/ 468159 w 12162776"/>
              <a:gd name="connsiteY1635" fmla="*/ 3551227 h 5634270"/>
              <a:gd name="connsiteX1636" fmla="*/ 468159 w 12162776"/>
              <a:gd name="connsiteY1636" fmla="*/ 3592724 h 5634270"/>
              <a:gd name="connsiteX1637" fmla="*/ 426662 w 12162776"/>
              <a:gd name="connsiteY1637" fmla="*/ 3620194 h 5634270"/>
              <a:gd name="connsiteX1638" fmla="*/ 385164 w 12162776"/>
              <a:gd name="connsiteY1638" fmla="*/ 3675134 h 5634270"/>
              <a:gd name="connsiteX1639" fmla="*/ 440689 w 12162776"/>
              <a:gd name="connsiteY1639" fmla="*/ 3689161 h 5634270"/>
              <a:gd name="connsiteX1640" fmla="*/ 413219 w 12162776"/>
              <a:gd name="connsiteY1640" fmla="*/ 3689161 h 5634270"/>
              <a:gd name="connsiteX1641" fmla="*/ 357694 w 12162776"/>
              <a:gd name="connsiteY1641" fmla="*/ 3758129 h 5634270"/>
              <a:gd name="connsiteX1642" fmla="*/ 330224 w 12162776"/>
              <a:gd name="connsiteY1642" fmla="*/ 3744102 h 5634270"/>
              <a:gd name="connsiteX1643" fmla="*/ 357694 w 12162776"/>
              <a:gd name="connsiteY1643" fmla="*/ 3730074 h 5634270"/>
              <a:gd name="connsiteX1644" fmla="*/ 302170 w 12162776"/>
              <a:gd name="connsiteY1644" fmla="*/ 3716047 h 5634270"/>
              <a:gd name="connsiteX1645" fmla="*/ 302170 w 12162776"/>
              <a:gd name="connsiteY1645" fmla="*/ 3743517 h 5634270"/>
              <a:gd name="connsiteX1646" fmla="*/ 357694 w 12162776"/>
              <a:gd name="connsiteY1646" fmla="*/ 3785014 h 5634270"/>
              <a:gd name="connsiteX1647" fmla="*/ 316197 w 12162776"/>
              <a:gd name="connsiteY1647" fmla="*/ 3839954 h 5634270"/>
              <a:gd name="connsiteX1648" fmla="*/ 343667 w 12162776"/>
              <a:gd name="connsiteY1648" fmla="*/ 3825927 h 5634270"/>
              <a:gd name="connsiteX1649" fmla="*/ 343667 w 12162776"/>
              <a:gd name="connsiteY1649" fmla="*/ 3853397 h 5634270"/>
              <a:gd name="connsiteX1650" fmla="*/ 343667 w 12162776"/>
              <a:gd name="connsiteY1650" fmla="*/ 3853397 h 5634270"/>
              <a:gd name="connsiteX1651" fmla="*/ 357694 w 12162776"/>
              <a:gd name="connsiteY1651" fmla="*/ 3880867 h 5634270"/>
              <a:gd name="connsiteX1652" fmla="*/ 371722 w 12162776"/>
              <a:gd name="connsiteY1652" fmla="*/ 3894894 h 5634270"/>
              <a:gd name="connsiteX1653" fmla="*/ 344252 w 12162776"/>
              <a:gd name="connsiteY1653" fmla="*/ 3949834 h 5634270"/>
              <a:gd name="connsiteX1654" fmla="*/ 344252 w 12162776"/>
              <a:gd name="connsiteY1654" fmla="*/ 3963861 h 5634270"/>
              <a:gd name="connsiteX1655" fmla="*/ 316782 w 12162776"/>
              <a:gd name="connsiteY1655" fmla="*/ 3963861 h 5634270"/>
              <a:gd name="connsiteX1656" fmla="*/ 330809 w 12162776"/>
              <a:gd name="connsiteY1656" fmla="*/ 4005359 h 5634270"/>
              <a:gd name="connsiteX1657" fmla="*/ 399776 w 12162776"/>
              <a:gd name="connsiteY1657" fmla="*/ 4019386 h 5634270"/>
              <a:gd name="connsiteX1658" fmla="*/ 413803 w 12162776"/>
              <a:gd name="connsiteY1658" fmla="*/ 4046856 h 5634270"/>
              <a:gd name="connsiteX1659" fmla="*/ 413803 w 12162776"/>
              <a:gd name="connsiteY1659" fmla="*/ 4088353 h 5634270"/>
              <a:gd name="connsiteX1660" fmla="*/ 358279 w 12162776"/>
              <a:gd name="connsiteY1660" fmla="*/ 4088353 h 5634270"/>
              <a:gd name="connsiteX1661" fmla="*/ 344252 w 12162776"/>
              <a:gd name="connsiteY1661" fmla="*/ 4102380 h 5634270"/>
              <a:gd name="connsiteX1662" fmla="*/ 358279 w 12162776"/>
              <a:gd name="connsiteY1662" fmla="*/ 4129850 h 5634270"/>
              <a:gd name="connsiteX1663" fmla="*/ 372306 w 12162776"/>
              <a:gd name="connsiteY1663" fmla="*/ 4143878 h 5634270"/>
              <a:gd name="connsiteX1664" fmla="*/ 358279 w 12162776"/>
              <a:gd name="connsiteY1664" fmla="*/ 4143878 h 5634270"/>
              <a:gd name="connsiteX1665" fmla="*/ 372306 w 12162776"/>
              <a:gd name="connsiteY1665" fmla="*/ 4143878 h 5634270"/>
              <a:gd name="connsiteX1666" fmla="*/ 372306 w 12162776"/>
              <a:gd name="connsiteY1666" fmla="*/ 4185375 h 5634270"/>
              <a:gd name="connsiteX1667" fmla="*/ 358279 w 12162776"/>
              <a:gd name="connsiteY1667" fmla="*/ 4226872 h 5634270"/>
              <a:gd name="connsiteX1668" fmla="*/ 344252 w 12162776"/>
              <a:gd name="connsiteY1668" fmla="*/ 4226872 h 5634270"/>
              <a:gd name="connsiteX1669" fmla="*/ 358279 w 12162776"/>
              <a:gd name="connsiteY1669" fmla="*/ 4240899 h 5634270"/>
              <a:gd name="connsiteX1670" fmla="*/ 344252 w 12162776"/>
              <a:gd name="connsiteY1670" fmla="*/ 4254927 h 5634270"/>
              <a:gd name="connsiteX1671" fmla="*/ 302754 w 12162776"/>
              <a:gd name="connsiteY1671" fmla="*/ 4296424 h 5634270"/>
              <a:gd name="connsiteX1672" fmla="*/ 288727 w 12162776"/>
              <a:gd name="connsiteY1672" fmla="*/ 4365391 h 5634270"/>
              <a:gd name="connsiteX1673" fmla="*/ 247230 w 12162776"/>
              <a:gd name="connsiteY1673" fmla="*/ 4406888 h 5634270"/>
              <a:gd name="connsiteX1674" fmla="*/ 302754 w 12162776"/>
              <a:gd name="connsiteY1674" fmla="*/ 4392861 h 5634270"/>
              <a:gd name="connsiteX1675" fmla="*/ 261257 w 12162776"/>
              <a:gd name="connsiteY1675" fmla="*/ 4461828 h 5634270"/>
              <a:gd name="connsiteX1676" fmla="*/ 288727 w 12162776"/>
              <a:gd name="connsiteY1676" fmla="*/ 4475856 h 5634270"/>
              <a:gd name="connsiteX1677" fmla="*/ 247230 w 12162776"/>
              <a:gd name="connsiteY1677" fmla="*/ 4503326 h 5634270"/>
              <a:gd name="connsiteX1678" fmla="*/ 247230 w 12162776"/>
              <a:gd name="connsiteY1678" fmla="*/ 4530795 h 5634270"/>
              <a:gd name="connsiteX1679" fmla="*/ 205733 w 12162776"/>
              <a:gd name="connsiteY1679" fmla="*/ 4585736 h 5634270"/>
              <a:gd name="connsiteX1680" fmla="*/ 219760 w 12162776"/>
              <a:gd name="connsiteY1680" fmla="*/ 4585736 h 5634270"/>
              <a:gd name="connsiteX1681" fmla="*/ 192290 w 12162776"/>
              <a:gd name="connsiteY1681" fmla="*/ 4613206 h 5634270"/>
              <a:gd name="connsiteX1682" fmla="*/ 164820 w 12162776"/>
              <a:gd name="connsiteY1682" fmla="*/ 4654703 h 5634270"/>
              <a:gd name="connsiteX1683" fmla="*/ 164820 w 12162776"/>
              <a:gd name="connsiteY1683" fmla="*/ 4682173 h 5634270"/>
              <a:gd name="connsiteX1684" fmla="*/ 95853 w 12162776"/>
              <a:gd name="connsiteY1684" fmla="*/ 4778610 h 5634270"/>
              <a:gd name="connsiteX1685" fmla="*/ 95853 w 12162776"/>
              <a:gd name="connsiteY1685" fmla="*/ 4806080 h 5634270"/>
              <a:gd name="connsiteX1686" fmla="*/ 151377 w 12162776"/>
              <a:gd name="connsiteY1686" fmla="*/ 4806080 h 5634270"/>
              <a:gd name="connsiteX1687" fmla="*/ 123907 w 12162776"/>
              <a:gd name="connsiteY1687" fmla="*/ 4833550 h 5634270"/>
              <a:gd name="connsiteX1688" fmla="*/ 151377 w 12162776"/>
              <a:gd name="connsiteY1688" fmla="*/ 4833550 h 5634270"/>
              <a:gd name="connsiteX1689" fmla="*/ 151377 w 12162776"/>
              <a:gd name="connsiteY1689" fmla="*/ 4861020 h 5634270"/>
              <a:gd name="connsiteX1690" fmla="*/ 151377 w 12162776"/>
              <a:gd name="connsiteY1690" fmla="*/ 4875047 h 5634270"/>
              <a:gd name="connsiteX1691" fmla="*/ 123907 w 12162776"/>
              <a:gd name="connsiteY1691" fmla="*/ 4889075 h 5634270"/>
              <a:gd name="connsiteX1692" fmla="*/ 82410 w 12162776"/>
              <a:gd name="connsiteY1692" fmla="*/ 4875047 h 5634270"/>
              <a:gd name="connsiteX1693" fmla="*/ 96437 w 12162776"/>
              <a:gd name="connsiteY1693" fmla="*/ 4916544 h 5634270"/>
              <a:gd name="connsiteX1694" fmla="*/ 54940 w 12162776"/>
              <a:gd name="connsiteY1694" fmla="*/ 4930572 h 5634270"/>
              <a:gd name="connsiteX1695" fmla="*/ 27470 w 12162776"/>
              <a:gd name="connsiteY1695" fmla="*/ 5012981 h 5634270"/>
              <a:gd name="connsiteX1696" fmla="*/ 41497 w 12162776"/>
              <a:gd name="connsiteY1696" fmla="*/ 5012981 h 5634270"/>
              <a:gd name="connsiteX1697" fmla="*/ 68967 w 12162776"/>
              <a:gd name="connsiteY1697" fmla="*/ 4998954 h 5634270"/>
              <a:gd name="connsiteX1698" fmla="*/ 54940 w 12162776"/>
              <a:gd name="connsiteY1698" fmla="*/ 4971484 h 5634270"/>
              <a:gd name="connsiteX1699" fmla="*/ 137934 w 12162776"/>
              <a:gd name="connsiteY1699" fmla="*/ 4957457 h 5634270"/>
              <a:gd name="connsiteX1700" fmla="*/ 96437 w 12162776"/>
              <a:gd name="connsiteY1700" fmla="*/ 4998954 h 5634270"/>
              <a:gd name="connsiteX1701" fmla="*/ 137934 w 12162776"/>
              <a:gd name="connsiteY1701" fmla="*/ 4998954 h 5634270"/>
              <a:gd name="connsiteX1702" fmla="*/ 110464 w 12162776"/>
              <a:gd name="connsiteY1702" fmla="*/ 5067922 h 5634270"/>
              <a:gd name="connsiteX1703" fmla="*/ 137934 w 12162776"/>
              <a:gd name="connsiteY1703" fmla="*/ 5095392 h 5634270"/>
              <a:gd name="connsiteX1704" fmla="*/ 110464 w 12162776"/>
              <a:gd name="connsiteY1704" fmla="*/ 5109419 h 5634270"/>
              <a:gd name="connsiteX1705" fmla="*/ 82994 w 12162776"/>
              <a:gd name="connsiteY1705" fmla="*/ 5178386 h 5634270"/>
              <a:gd name="connsiteX1706" fmla="*/ 55524 w 12162776"/>
              <a:gd name="connsiteY1706" fmla="*/ 5192413 h 5634270"/>
              <a:gd name="connsiteX1707" fmla="*/ 0 w 12162776"/>
              <a:gd name="connsiteY1707" fmla="*/ 5274823 h 5634270"/>
              <a:gd name="connsiteX1708" fmla="*/ 14027 w 12162776"/>
              <a:gd name="connsiteY1708" fmla="*/ 5274823 h 5634270"/>
              <a:gd name="connsiteX1709" fmla="*/ 138519 w 12162776"/>
              <a:gd name="connsiteY1709" fmla="*/ 5150916 h 5634270"/>
              <a:gd name="connsiteX1710" fmla="*/ 180016 w 12162776"/>
              <a:gd name="connsiteY1710" fmla="*/ 5136889 h 5634270"/>
              <a:gd name="connsiteX1711" fmla="*/ 180016 w 12162776"/>
              <a:gd name="connsiteY1711" fmla="*/ 5150916 h 5634270"/>
              <a:gd name="connsiteX1712" fmla="*/ 194043 w 12162776"/>
              <a:gd name="connsiteY1712" fmla="*/ 5178386 h 5634270"/>
              <a:gd name="connsiteX1713" fmla="*/ 152546 w 12162776"/>
              <a:gd name="connsiteY1713" fmla="*/ 5247353 h 5634270"/>
              <a:gd name="connsiteX1714" fmla="*/ 138519 w 12162776"/>
              <a:gd name="connsiteY1714" fmla="*/ 5247353 h 5634270"/>
              <a:gd name="connsiteX1715" fmla="*/ 138519 w 12162776"/>
              <a:gd name="connsiteY1715" fmla="*/ 5261380 h 5634270"/>
              <a:gd name="connsiteX1716" fmla="*/ 55524 w 12162776"/>
              <a:gd name="connsiteY1716" fmla="*/ 5385288 h 5634270"/>
              <a:gd name="connsiteX1717" fmla="*/ 82994 w 12162776"/>
              <a:gd name="connsiteY1717" fmla="*/ 5399315 h 5634270"/>
              <a:gd name="connsiteX1718" fmla="*/ 82994 w 12162776"/>
              <a:gd name="connsiteY1718" fmla="*/ 5399315 h 5634270"/>
              <a:gd name="connsiteX1719" fmla="*/ 55524 w 12162776"/>
              <a:gd name="connsiteY1719" fmla="*/ 5399315 h 5634270"/>
              <a:gd name="connsiteX1720" fmla="*/ 0 w 12162776"/>
              <a:gd name="connsiteY1720" fmla="*/ 5440812 h 5634270"/>
              <a:gd name="connsiteX1721" fmla="*/ 55524 w 12162776"/>
              <a:gd name="connsiteY1721" fmla="*/ 5426785 h 5634270"/>
              <a:gd name="connsiteX1722" fmla="*/ 55524 w 12162776"/>
              <a:gd name="connsiteY1722" fmla="*/ 5440812 h 5634270"/>
              <a:gd name="connsiteX1723" fmla="*/ 69552 w 12162776"/>
              <a:gd name="connsiteY1723" fmla="*/ 5440812 h 5634270"/>
              <a:gd name="connsiteX1724" fmla="*/ 69552 w 12162776"/>
              <a:gd name="connsiteY1724" fmla="*/ 5426785 h 5634270"/>
              <a:gd name="connsiteX1725" fmla="*/ 69552 w 12162776"/>
              <a:gd name="connsiteY1725" fmla="*/ 5426785 h 5634270"/>
              <a:gd name="connsiteX1726" fmla="*/ 69552 w 12162776"/>
              <a:gd name="connsiteY1726" fmla="*/ 5426785 h 5634270"/>
              <a:gd name="connsiteX1727" fmla="*/ 138519 w 12162776"/>
              <a:gd name="connsiteY1727" fmla="*/ 5371845 h 5634270"/>
              <a:gd name="connsiteX1728" fmla="*/ 235541 w 12162776"/>
              <a:gd name="connsiteY1728" fmla="*/ 5330348 h 5634270"/>
              <a:gd name="connsiteX1729" fmla="*/ 291065 w 12162776"/>
              <a:gd name="connsiteY1729" fmla="*/ 5275408 h 5634270"/>
              <a:gd name="connsiteX1730" fmla="*/ 346589 w 12162776"/>
              <a:gd name="connsiteY1730" fmla="*/ 5289435 h 5634270"/>
              <a:gd name="connsiteX1731" fmla="*/ 319119 w 12162776"/>
              <a:gd name="connsiteY1731" fmla="*/ 5330932 h 5634270"/>
              <a:gd name="connsiteX1732" fmla="*/ 333147 w 12162776"/>
              <a:gd name="connsiteY1732" fmla="*/ 5344959 h 5634270"/>
              <a:gd name="connsiteX1733" fmla="*/ 333147 w 12162776"/>
              <a:gd name="connsiteY1733" fmla="*/ 5330932 h 5634270"/>
              <a:gd name="connsiteX1734" fmla="*/ 360617 w 12162776"/>
              <a:gd name="connsiteY1734" fmla="*/ 5330932 h 5634270"/>
              <a:gd name="connsiteX1735" fmla="*/ 360617 w 12162776"/>
              <a:gd name="connsiteY1735" fmla="*/ 5344959 h 5634270"/>
              <a:gd name="connsiteX1736" fmla="*/ 374644 w 12162776"/>
              <a:gd name="connsiteY1736" fmla="*/ 5358987 h 5634270"/>
              <a:gd name="connsiteX1737" fmla="*/ 374644 w 12162776"/>
              <a:gd name="connsiteY1737" fmla="*/ 5358987 h 5634270"/>
              <a:gd name="connsiteX1738" fmla="*/ 402114 w 12162776"/>
              <a:gd name="connsiteY1738" fmla="*/ 5373014 h 5634270"/>
              <a:gd name="connsiteX1739" fmla="*/ 360617 w 12162776"/>
              <a:gd name="connsiteY1739" fmla="*/ 5400484 h 5634270"/>
              <a:gd name="connsiteX1740" fmla="*/ 369384 w 12162776"/>
              <a:gd name="connsiteY1740" fmla="*/ 5400484 h 5634270"/>
              <a:gd name="connsiteX1741" fmla="*/ 341914 w 12162776"/>
              <a:gd name="connsiteY1741" fmla="*/ 5441981 h 5634270"/>
              <a:gd name="connsiteX1742" fmla="*/ 355941 w 12162776"/>
              <a:gd name="connsiteY1742" fmla="*/ 5441981 h 5634270"/>
              <a:gd name="connsiteX1743" fmla="*/ 355941 w 12162776"/>
              <a:gd name="connsiteY1743" fmla="*/ 5469451 h 5634270"/>
              <a:gd name="connsiteX1744" fmla="*/ 355941 w 12162776"/>
              <a:gd name="connsiteY1744" fmla="*/ 5524391 h 5634270"/>
              <a:gd name="connsiteX1745" fmla="*/ 244892 w 12162776"/>
              <a:gd name="connsiteY1745" fmla="*/ 5634271 h 5634270"/>
              <a:gd name="connsiteX1746" fmla="*/ 327887 w 12162776"/>
              <a:gd name="connsiteY1746" fmla="*/ 5551861 h 5634270"/>
              <a:gd name="connsiteX1747" fmla="*/ 410881 w 12162776"/>
              <a:gd name="connsiteY1747" fmla="*/ 5551861 h 5634270"/>
              <a:gd name="connsiteX1748" fmla="*/ 396854 w 12162776"/>
              <a:gd name="connsiteY1748" fmla="*/ 5537834 h 5634270"/>
              <a:gd name="connsiteX1749" fmla="*/ 410881 w 12162776"/>
              <a:gd name="connsiteY1749" fmla="*/ 5523807 h 5634270"/>
              <a:gd name="connsiteX1750" fmla="*/ 507903 w 12162776"/>
              <a:gd name="connsiteY1750" fmla="*/ 5441397 h 5634270"/>
              <a:gd name="connsiteX1751" fmla="*/ 563427 w 12162776"/>
              <a:gd name="connsiteY1751" fmla="*/ 5399899 h 5634270"/>
              <a:gd name="connsiteX1752" fmla="*/ 577454 w 12162776"/>
              <a:gd name="connsiteY1752" fmla="*/ 5413927 h 5634270"/>
              <a:gd name="connsiteX1753" fmla="*/ 591482 w 12162776"/>
              <a:gd name="connsiteY1753" fmla="*/ 5413927 h 5634270"/>
              <a:gd name="connsiteX1754" fmla="*/ 577454 w 12162776"/>
              <a:gd name="connsiteY1754" fmla="*/ 5413927 h 5634270"/>
              <a:gd name="connsiteX1755" fmla="*/ 577454 w 12162776"/>
              <a:gd name="connsiteY1755" fmla="*/ 5399899 h 5634270"/>
              <a:gd name="connsiteX1756" fmla="*/ 688503 w 12162776"/>
              <a:gd name="connsiteY1756" fmla="*/ 5330932 h 5634270"/>
              <a:gd name="connsiteX1757" fmla="*/ 688503 w 12162776"/>
              <a:gd name="connsiteY1757" fmla="*/ 5358402 h 5634270"/>
              <a:gd name="connsiteX1758" fmla="*/ 647006 w 12162776"/>
              <a:gd name="connsiteY1758" fmla="*/ 5385872 h 5634270"/>
              <a:gd name="connsiteX1759" fmla="*/ 661033 w 12162776"/>
              <a:gd name="connsiteY1759" fmla="*/ 5399899 h 5634270"/>
              <a:gd name="connsiteX1760" fmla="*/ 633563 w 12162776"/>
              <a:gd name="connsiteY1760" fmla="*/ 5413927 h 5634270"/>
              <a:gd name="connsiteX1761" fmla="*/ 675060 w 12162776"/>
              <a:gd name="connsiteY1761" fmla="*/ 5413927 h 5634270"/>
              <a:gd name="connsiteX1762" fmla="*/ 675060 w 12162776"/>
              <a:gd name="connsiteY1762" fmla="*/ 5427954 h 5634270"/>
              <a:gd name="connsiteX1763" fmla="*/ 702530 w 12162776"/>
              <a:gd name="connsiteY1763" fmla="*/ 5413927 h 5634270"/>
              <a:gd name="connsiteX1764" fmla="*/ 675060 w 12162776"/>
              <a:gd name="connsiteY1764" fmla="*/ 5386457 h 5634270"/>
              <a:gd name="connsiteX1765" fmla="*/ 730585 w 12162776"/>
              <a:gd name="connsiteY1765" fmla="*/ 5372429 h 5634270"/>
              <a:gd name="connsiteX1766" fmla="*/ 730585 w 12162776"/>
              <a:gd name="connsiteY1766" fmla="*/ 5358402 h 5634270"/>
              <a:gd name="connsiteX1767" fmla="*/ 744612 w 12162776"/>
              <a:gd name="connsiteY1767" fmla="*/ 5372429 h 5634270"/>
              <a:gd name="connsiteX1768" fmla="*/ 744612 w 12162776"/>
              <a:gd name="connsiteY1768" fmla="*/ 5344959 h 5634270"/>
              <a:gd name="connsiteX1769" fmla="*/ 786109 w 12162776"/>
              <a:gd name="connsiteY1769" fmla="*/ 5330932 h 5634270"/>
              <a:gd name="connsiteX1770" fmla="*/ 758639 w 12162776"/>
              <a:gd name="connsiteY1770" fmla="*/ 5316905 h 5634270"/>
              <a:gd name="connsiteX1771" fmla="*/ 744612 w 12162776"/>
              <a:gd name="connsiteY1771" fmla="*/ 5330932 h 5634270"/>
              <a:gd name="connsiteX1772" fmla="*/ 717142 w 12162776"/>
              <a:gd name="connsiteY1772" fmla="*/ 5330932 h 5634270"/>
              <a:gd name="connsiteX1773" fmla="*/ 731169 w 12162776"/>
              <a:gd name="connsiteY1773" fmla="*/ 5289435 h 5634270"/>
              <a:gd name="connsiteX1774" fmla="*/ 675645 w 12162776"/>
              <a:gd name="connsiteY1774" fmla="*/ 5275408 h 5634270"/>
              <a:gd name="connsiteX1775" fmla="*/ 634148 w 12162776"/>
              <a:gd name="connsiteY1775" fmla="*/ 5289435 h 5634270"/>
              <a:gd name="connsiteX1776" fmla="*/ 661618 w 12162776"/>
              <a:gd name="connsiteY1776" fmla="*/ 5289435 h 5634270"/>
              <a:gd name="connsiteX1777" fmla="*/ 675645 w 12162776"/>
              <a:gd name="connsiteY1777" fmla="*/ 5316905 h 5634270"/>
              <a:gd name="connsiteX1778" fmla="*/ 620120 w 12162776"/>
              <a:gd name="connsiteY1778" fmla="*/ 5302878 h 5634270"/>
              <a:gd name="connsiteX1779" fmla="*/ 620120 w 12162776"/>
              <a:gd name="connsiteY1779" fmla="*/ 5288850 h 5634270"/>
              <a:gd name="connsiteX1780" fmla="*/ 578623 w 12162776"/>
              <a:gd name="connsiteY1780" fmla="*/ 5316320 h 5634270"/>
              <a:gd name="connsiteX1781" fmla="*/ 578623 w 12162776"/>
              <a:gd name="connsiteY1781" fmla="*/ 5288850 h 5634270"/>
              <a:gd name="connsiteX1782" fmla="*/ 661618 w 12162776"/>
              <a:gd name="connsiteY1782" fmla="*/ 5233911 h 5634270"/>
              <a:gd name="connsiteX1783" fmla="*/ 689088 w 12162776"/>
              <a:gd name="connsiteY1783" fmla="*/ 5261380 h 5634270"/>
              <a:gd name="connsiteX1784" fmla="*/ 758055 w 12162776"/>
              <a:gd name="connsiteY1784" fmla="*/ 5261380 h 5634270"/>
              <a:gd name="connsiteX1785" fmla="*/ 744028 w 12162776"/>
              <a:gd name="connsiteY1785" fmla="*/ 5288850 h 5634270"/>
              <a:gd name="connsiteX1786" fmla="*/ 785525 w 12162776"/>
              <a:gd name="connsiteY1786" fmla="*/ 5288850 h 5634270"/>
              <a:gd name="connsiteX1787" fmla="*/ 771498 w 12162776"/>
              <a:gd name="connsiteY1787" fmla="*/ 5274823 h 5634270"/>
              <a:gd name="connsiteX1788" fmla="*/ 785525 w 12162776"/>
              <a:gd name="connsiteY1788" fmla="*/ 5274823 h 5634270"/>
              <a:gd name="connsiteX1789" fmla="*/ 799552 w 12162776"/>
              <a:gd name="connsiteY1789" fmla="*/ 5274823 h 5634270"/>
              <a:gd name="connsiteX1790" fmla="*/ 855077 w 12162776"/>
              <a:gd name="connsiteY1790" fmla="*/ 5260796 h 5634270"/>
              <a:gd name="connsiteX1791" fmla="*/ 799552 w 12162776"/>
              <a:gd name="connsiteY1791" fmla="*/ 5246769 h 5634270"/>
              <a:gd name="connsiteX1792" fmla="*/ 882547 w 12162776"/>
              <a:gd name="connsiteY1792" fmla="*/ 5232742 h 5634270"/>
              <a:gd name="connsiteX1793" fmla="*/ 868519 w 12162776"/>
              <a:gd name="connsiteY1793" fmla="*/ 5218714 h 5634270"/>
              <a:gd name="connsiteX1794" fmla="*/ 895989 w 12162776"/>
              <a:gd name="connsiteY1794" fmla="*/ 5218714 h 5634270"/>
              <a:gd name="connsiteX1795" fmla="*/ 937486 w 12162776"/>
              <a:gd name="connsiteY1795" fmla="*/ 5177217 h 5634270"/>
              <a:gd name="connsiteX1796" fmla="*/ 923459 w 12162776"/>
              <a:gd name="connsiteY1796" fmla="*/ 5163190 h 5634270"/>
              <a:gd name="connsiteX1797" fmla="*/ 978984 w 12162776"/>
              <a:gd name="connsiteY1797" fmla="*/ 5135720 h 5634270"/>
              <a:gd name="connsiteX1798" fmla="*/ 964956 w 12162776"/>
              <a:gd name="connsiteY1798" fmla="*/ 5135720 h 5634270"/>
              <a:gd name="connsiteX1799" fmla="*/ 978984 w 12162776"/>
              <a:gd name="connsiteY1799" fmla="*/ 5121693 h 5634270"/>
              <a:gd name="connsiteX1800" fmla="*/ 978984 w 12162776"/>
              <a:gd name="connsiteY1800" fmla="*/ 5107665 h 5634270"/>
              <a:gd name="connsiteX1801" fmla="*/ 993011 w 12162776"/>
              <a:gd name="connsiteY1801" fmla="*/ 5107665 h 5634270"/>
              <a:gd name="connsiteX1802" fmla="*/ 1061978 w 12162776"/>
              <a:gd name="connsiteY1802" fmla="*/ 5080195 h 5634270"/>
              <a:gd name="connsiteX1803" fmla="*/ 1076005 w 12162776"/>
              <a:gd name="connsiteY1803" fmla="*/ 5080195 h 5634270"/>
              <a:gd name="connsiteX1804" fmla="*/ 1076005 w 12162776"/>
              <a:gd name="connsiteY1804" fmla="*/ 5121693 h 5634270"/>
              <a:gd name="connsiteX1805" fmla="*/ 1103475 w 12162776"/>
              <a:gd name="connsiteY1805" fmla="*/ 5135720 h 5634270"/>
              <a:gd name="connsiteX1806" fmla="*/ 1076005 w 12162776"/>
              <a:gd name="connsiteY1806" fmla="*/ 5163190 h 5634270"/>
              <a:gd name="connsiteX1807" fmla="*/ 1090033 w 12162776"/>
              <a:gd name="connsiteY1807" fmla="*/ 5177217 h 5634270"/>
              <a:gd name="connsiteX1808" fmla="*/ 1104060 w 12162776"/>
              <a:gd name="connsiteY1808" fmla="*/ 5177217 h 5634270"/>
              <a:gd name="connsiteX1809" fmla="*/ 1104060 w 12162776"/>
              <a:gd name="connsiteY1809" fmla="*/ 5163190 h 5634270"/>
              <a:gd name="connsiteX1810" fmla="*/ 1090033 w 12162776"/>
              <a:gd name="connsiteY1810" fmla="*/ 5163190 h 5634270"/>
              <a:gd name="connsiteX1811" fmla="*/ 1131530 w 12162776"/>
              <a:gd name="connsiteY1811" fmla="*/ 5163190 h 5634270"/>
              <a:gd name="connsiteX1812" fmla="*/ 1117503 w 12162776"/>
              <a:gd name="connsiteY1812" fmla="*/ 5204687 h 5634270"/>
              <a:gd name="connsiteX1813" fmla="*/ 1186470 w 12162776"/>
              <a:gd name="connsiteY1813" fmla="*/ 5218714 h 5634270"/>
              <a:gd name="connsiteX1814" fmla="*/ 1144973 w 12162776"/>
              <a:gd name="connsiteY1814" fmla="*/ 5246184 h 5634270"/>
              <a:gd name="connsiteX1815" fmla="*/ 1200497 w 12162776"/>
              <a:gd name="connsiteY1815" fmla="*/ 5260212 h 5634270"/>
              <a:gd name="connsiteX1816" fmla="*/ 1200497 w 12162776"/>
              <a:gd name="connsiteY1816" fmla="*/ 5260212 h 5634270"/>
              <a:gd name="connsiteX1817" fmla="*/ 1241994 w 12162776"/>
              <a:gd name="connsiteY1817" fmla="*/ 5287681 h 5634270"/>
              <a:gd name="connsiteX1818" fmla="*/ 1214524 w 12162776"/>
              <a:gd name="connsiteY1818" fmla="*/ 5273654 h 5634270"/>
              <a:gd name="connsiteX1819" fmla="*/ 1228552 w 12162776"/>
              <a:gd name="connsiteY1819" fmla="*/ 5273654 h 5634270"/>
              <a:gd name="connsiteX1820" fmla="*/ 1214524 w 12162776"/>
              <a:gd name="connsiteY1820" fmla="*/ 5259627 h 5634270"/>
              <a:gd name="connsiteX1821" fmla="*/ 1214524 w 12162776"/>
              <a:gd name="connsiteY1821" fmla="*/ 5259627 h 5634270"/>
              <a:gd name="connsiteX1822" fmla="*/ 1241994 w 12162776"/>
              <a:gd name="connsiteY1822" fmla="*/ 5259627 h 5634270"/>
              <a:gd name="connsiteX1823" fmla="*/ 1227967 w 12162776"/>
              <a:gd name="connsiteY1823" fmla="*/ 5273654 h 5634270"/>
              <a:gd name="connsiteX1824" fmla="*/ 1269464 w 12162776"/>
              <a:gd name="connsiteY1824" fmla="*/ 5273654 h 5634270"/>
              <a:gd name="connsiteX1825" fmla="*/ 1269464 w 12162776"/>
              <a:gd name="connsiteY1825" fmla="*/ 5315151 h 5634270"/>
              <a:gd name="connsiteX1826" fmla="*/ 1269464 w 12162776"/>
              <a:gd name="connsiteY1826" fmla="*/ 5287681 h 5634270"/>
              <a:gd name="connsiteX1827" fmla="*/ 1283491 w 12162776"/>
              <a:gd name="connsiteY1827" fmla="*/ 5287681 h 5634270"/>
              <a:gd name="connsiteX1828" fmla="*/ 1283491 w 12162776"/>
              <a:gd name="connsiteY1828" fmla="*/ 5315151 h 5634270"/>
              <a:gd name="connsiteX1829" fmla="*/ 1297519 w 12162776"/>
              <a:gd name="connsiteY1829" fmla="*/ 5315151 h 5634270"/>
              <a:gd name="connsiteX1830" fmla="*/ 1339016 w 12162776"/>
              <a:gd name="connsiteY1830" fmla="*/ 5342621 h 5634270"/>
              <a:gd name="connsiteX1831" fmla="*/ 1324989 w 12162776"/>
              <a:gd name="connsiteY1831" fmla="*/ 5356649 h 5634270"/>
              <a:gd name="connsiteX1832" fmla="*/ 1324989 w 12162776"/>
              <a:gd name="connsiteY1832" fmla="*/ 5356649 h 5634270"/>
              <a:gd name="connsiteX1833" fmla="*/ 1310962 w 12162776"/>
              <a:gd name="connsiteY1833" fmla="*/ 5370676 h 5634270"/>
              <a:gd name="connsiteX1834" fmla="*/ 1338432 w 12162776"/>
              <a:gd name="connsiteY1834" fmla="*/ 5384703 h 5634270"/>
              <a:gd name="connsiteX1835" fmla="*/ 1324404 w 12162776"/>
              <a:gd name="connsiteY1835" fmla="*/ 5384703 h 5634270"/>
              <a:gd name="connsiteX1836" fmla="*/ 1324404 w 12162776"/>
              <a:gd name="connsiteY1836" fmla="*/ 5398730 h 5634270"/>
              <a:gd name="connsiteX1837" fmla="*/ 1338432 w 12162776"/>
              <a:gd name="connsiteY1837" fmla="*/ 5398730 h 5634270"/>
              <a:gd name="connsiteX1838" fmla="*/ 1379929 w 12162776"/>
              <a:gd name="connsiteY1838" fmla="*/ 5412758 h 5634270"/>
              <a:gd name="connsiteX1839" fmla="*/ 1379929 w 12162776"/>
              <a:gd name="connsiteY1839" fmla="*/ 5412758 h 5634270"/>
              <a:gd name="connsiteX1840" fmla="*/ 1421426 w 12162776"/>
              <a:gd name="connsiteY1840" fmla="*/ 5412758 h 5634270"/>
              <a:gd name="connsiteX1841" fmla="*/ 1407399 w 12162776"/>
              <a:gd name="connsiteY1841" fmla="*/ 5412758 h 5634270"/>
              <a:gd name="connsiteX1842" fmla="*/ 1434869 w 12162776"/>
              <a:gd name="connsiteY1842" fmla="*/ 5426785 h 5634270"/>
              <a:gd name="connsiteX1843" fmla="*/ 1490393 w 12162776"/>
              <a:gd name="connsiteY1843" fmla="*/ 5440812 h 5634270"/>
              <a:gd name="connsiteX1844" fmla="*/ 1504420 w 12162776"/>
              <a:gd name="connsiteY1844" fmla="*/ 5468282 h 5634270"/>
              <a:gd name="connsiteX1845" fmla="*/ 1518448 w 12162776"/>
              <a:gd name="connsiteY1845" fmla="*/ 5454255 h 5634270"/>
              <a:gd name="connsiteX1846" fmla="*/ 1504420 w 12162776"/>
              <a:gd name="connsiteY1846" fmla="*/ 5454255 h 5634270"/>
              <a:gd name="connsiteX1847" fmla="*/ 1545918 w 12162776"/>
              <a:gd name="connsiteY1847" fmla="*/ 5426785 h 5634270"/>
              <a:gd name="connsiteX1848" fmla="*/ 1518448 w 12162776"/>
              <a:gd name="connsiteY1848" fmla="*/ 5468282 h 5634270"/>
              <a:gd name="connsiteX1849" fmla="*/ 1532475 w 12162776"/>
              <a:gd name="connsiteY1849" fmla="*/ 5468282 h 5634270"/>
              <a:gd name="connsiteX1850" fmla="*/ 1518448 w 12162776"/>
              <a:gd name="connsiteY1850" fmla="*/ 5482309 h 5634270"/>
              <a:gd name="connsiteX1851" fmla="*/ 1545918 w 12162776"/>
              <a:gd name="connsiteY1851" fmla="*/ 5496336 h 5634270"/>
              <a:gd name="connsiteX1852" fmla="*/ 1531890 w 12162776"/>
              <a:gd name="connsiteY1852" fmla="*/ 5510364 h 5634270"/>
              <a:gd name="connsiteX1853" fmla="*/ 1559360 w 12162776"/>
              <a:gd name="connsiteY1853" fmla="*/ 5496336 h 5634270"/>
              <a:gd name="connsiteX1854" fmla="*/ 1545333 w 12162776"/>
              <a:gd name="connsiteY1854" fmla="*/ 5482309 h 5634270"/>
              <a:gd name="connsiteX1855" fmla="*/ 1600858 w 12162776"/>
              <a:gd name="connsiteY1855" fmla="*/ 5482309 h 5634270"/>
              <a:gd name="connsiteX1856" fmla="*/ 1586830 w 12162776"/>
              <a:gd name="connsiteY1856" fmla="*/ 5496336 h 5634270"/>
              <a:gd name="connsiteX1857" fmla="*/ 1586830 w 12162776"/>
              <a:gd name="connsiteY1857" fmla="*/ 5510364 h 5634270"/>
              <a:gd name="connsiteX1858" fmla="*/ 1600858 w 12162776"/>
              <a:gd name="connsiteY1858" fmla="*/ 5537834 h 5634270"/>
              <a:gd name="connsiteX1859" fmla="*/ 1614885 w 12162776"/>
              <a:gd name="connsiteY1859" fmla="*/ 5523807 h 5634270"/>
              <a:gd name="connsiteX1860" fmla="*/ 1587415 w 12162776"/>
              <a:gd name="connsiteY1860" fmla="*/ 5523807 h 5634270"/>
              <a:gd name="connsiteX1861" fmla="*/ 1628912 w 12162776"/>
              <a:gd name="connsiteY1861" fmla="*/ 5509779 h 5634270"/>
              <a:gd name="connsiteX1862" fmla="*/ 1628912 w 12162776"/>
              <a:gd name="connsiteY1862" fmla="*/ 5509779 h 5634270"/>
              <a:gd name="connsiteX1863" fmla="*/ 1642939 w 12162776"/>
              <a:gd name="connsiteY1863" fmla="*/ 5509779 h 5634270"/>
              <a:gd name="connsiteX1864" fmla="*/ 1698464 w 12162776"/>
              <a:gd name="connsiteY1864" fmla="*/ 5509779 h 5634270"/>
              <a:gd name="connsiteX1865" fmla="*/ 1698464 w 12162776"/>
              <a:gd name="connsiteY1865" fmla="*/ 5477049 h 5634270"/>
              <a:gd name="connsiteX1866" fmla="*/ 1712491 w 12162776"/>
              <a:gd name="connsiteY1866" fmla="*/ 5491076 h 5634270"/>
              <a:gd name="connsiteX1867" fmla="*/ 1712491 w 12162776"/>
              <a:gd name="connsiteY1867" fmla="*/ 5491076 h 5634270"/>
              <a:gd name="connsiteX1868" fmla="*/ 1781458 w 12162776"/>
              <a:gd name="connsiteY1868" fmla="*/ 5477049 h 5634270"/>
              <a:gd name="connsiteX1869" fmla="*/ 1822955 w 12162776"/>
              <a:gd name="connsiteY1869" fmla="*/ 5449579 h 5634270"/>
              <a:gd name="connsiteX1870" fmla="*/ 1850425 w 12162776"/>
              <a:gd name="connsiteY1870" fmla="*/ 5477049 h 5634270"/>
              <a:gd name="connsiteX1871" fmla="*/ 1891923 w 12162776"/>
              <a:gd name="connsiteY1871" fmla="*/ 5463022 h 5634270"/>
              <a:gd name="connsiteX1872" fmla="*/ 1905950 w 12162776"/>
              <a:gd name="connsiteY1872" fmla="*/ 5490492 h 5634270"/>
              <a:gd name="connsiteX1873" fmla="*/ 1919977 w 12162776"/>
              <a:gd name="connsiteY1873" fmla="*/ 5490492 h 5634270"/>
              <a:gd name="connsiteX1874" fmla="*/ 1905950 w 12162776"/>
              <a:gd name="connsiteY1874" fmla="*/ 5476465 h 5634270"/>
              <a:gd name="connsiteX1875" fmla="*/ 1919977 w 12162776"/>
              <a:gd name="connsiteY1875" fmla="*/ 5448995 h 5634270"/>
              <a:gd name="connsiteX1876" fmla="*/ 1947447 w 12162776"/>
              <a:gd name="connsiteY1876" fmla="*/ 5463022 h 5634270"/>
              <a:gd name="connsiteX1877" fmla="*/ 1988944 w 12162776"/>
              <a:gd name="connsiteY1877" fmla="*/ 5463022 h 5634270"/>
              <a:gd name="connsiteX1878" fmla="*/ 1988944 w 12162776"/>
              <a:gd name="connsiteY1878" fmla="*/ 5477049 h 5634270"/>
              <a:gd name="connsiteX1879" fmla="*/ 2002971 w 12162776"/>
              <a:gd name="connsiteY1879" fmla="*/ 5477049 h 5634270"/>
              <a:gd name="connsiteX1880" fmla="*/ 2002971 w 12162776"/>
              <a:gd name="connsiteY1880" fmla="*/ 5463022 h 5634270"/>
              <a:gd name="connsiteX1881" fmla="*/ 1975501 w 12162776"/>
              <a:gd name="connsiteY1881" fmla="*/ 5448995 h 5634270"/>
              <a:gd name="connsiteX1882" fmla="*/ 2031026 w 12162776"/>
              <a:gd name="connsiteY1882" fmla="*/ 5434967 h 5634270"/>
              <a:gd name="connsiteX1883" fmla="*/ 2016999 w 12162776"/>
              <a:gd name="connsiteY1883" fmla="*/ 5420940 h 5634270"/>
              <a:gd name="connsiteX1884" fmla="*/ 2016999 w 12162776"/>
              <a:gd name="connsiteY1884" fmla="*/ 5420940 h 5634270"/>
              <a:gd name="connsiteX1885" fmla="*/ 2128048 w 12162776"/>
              <a:gd name="connsiteY1885" fmla="*/ 5406913 h 5634270"/>
              <a:gd name="connsiteX1886" fmla="*/ 2114020 w 12162776"/>
              <a:gd name="connsiteY1886" fmla="*/ 5392886 h 5634270"/>
              <a:gd name="connsiteX1887" fmla="*/ 2155518 w 12162776"/>
              <a:gd name="connsiteY1887" fmla="*/ 5392886 h 5634270"/>
              <a:gd name="connsiteX1888" fmla="*/ 2182988 w 12162776"/>
              <a:gd name="connsiteY1888" fmla="*/ 5392886 h 5634270"/>
              <a:gd name="connsiteX1889" fmla="*/ 2182988 w 12162776"/>
              <a:gd name="connsiteY1889" fmla="*/ 5434383 h 5634270"/>
              <a:gd name="connsiteX1890" fmla="*/ 2182988 w 12162776"/>
              <a:gd name="connsiteY1890" fmla="*/ 5420356 h 5634270"/>
              <a:gd name="connsiteX1891" fmla="*/ 2182988 w 12162776"/>
              <a:gd name="connsiteY1891" fmla="*/ 5420356 h 5634270"/>
              <a:gd name="connsiteX1892" fmla="*/ 2155518 w 12162776"/>
              <a:gd name="connsiteY1892" fmla="*/ 5406329 h 5634270"/>
              <a:gd name="connsiteX1893" fmla="*/ 2169545 w 12162776"/>
              <a:gd name="connsiteY1893" fmla="*/ 5433798 h 5634270"/>
              <a:gd name="connsiteX1894" fmla="*/ 2169545 w 12162776"/>
              <a:gd name="connsiteY1894" fmla="*/ 5447826 h 5634270"/>
              <a:gd name="connsiteX1895" fmla="*/ 2225069 w 12162776"/>
              <a:gd name="connsiteY1895" fmla="*/ 5420356 h 5634270"/>
              <a:gd name="connsiteX1896" fmla="*/ 2252539 w 12162776"/>
              <a:gd name="connsiteY1896" fmla="*/ 5447826 h 5634270"/>
              <a:gd name="connsiteX1897" fmla="*/ 2252539 w 12162776"/>
              <a:gd name="connsiteY1897" fmla="*/ 5433798 h 5634270"/>
              <a:gd name="connsiteX1898" fmla="*/ 2266567 w 12162776"/>
              <a:gd name="connsiteY1898" fmla="*/ 5433798 h 5634270"/>
              <a:gd name="connsiteX1899" fmla="*/ 2239097 w 12162776"/>
              <a:gd name="connsiteY1899" fmla="*/ 5433798 h 5634270"/>
              <a:gd name="connsiteX1900" fmla="*/ 2253124 w 12162776"/>
              <a:gd name="connsiteY1900" fmla="*/ 5419771 h 5634270"/>
              <a:gd name="connsiteX1901" fmla="*/ 2308648 w 12162776"/>
              <a:gd name="connsiteY1901" fmla="*/ 5433798 h 5634270"/>
              <a:gd name="connsiteX1902" fmla="*/ 2350145 w 12162776"/>
              <a:gd name="connsiteY1902" fmla="*/ 5406329 h 5634270"/>
              <a:gd name="connsiteX1903" fmla="*/ 2336118 w 12162776"/>
              <a:gd name="connsiteY1903" fmla="*/ 5433798 h 5634270"/>
              <a:gd name="connsiteX1904" fmla="*/ 2350145 w 12162776"/>
              <a:gd name="connsiteY1904" fmla="*/ 5433798 h 5634270"/>
              <a:gd name="connsiteX1905" fmla="*/ 2350145 w 12162776"/>
              <a:gd name="connsiteY1905" fmla="*/ 5419771 h 5634270"/>
              <a:gd name="connsiteX1906" fmla="*/ 2377616 w 12162776"/>
              <a:gd name="connsiteY1906" fmla="*/ 5378274 h 5634270"/>
              <a:gd name="connsiteX1907" fmla="*/ 2350145 w 12162776"/>
              <a:gd name="connsiteY1907" fmla="*/ 5364247 h 5634270"/>
              <a:gd name="connsiteX1908" fmla="*/ 2308648 w 12162776"/>
              <a:gd name="connsiteY1908" fmla="*/ 5391717 h 5634270"/>
              <a:gd name="connsiteX1909" fmla="*/ 2308648 w 12162776"/>
              <a:gd name="connsiteY1909" fmla="*/ 5391717 h 5634270"/>
              <a:gd name="connsiteX1910" fmla="*/ 2281178 w 12162776"/>
              <a:gd name="connsiteY1910" fmla="*/ 5391717 h 5634270"/>
              <a:gd name="connsiteX1911" fmla="*/ 2322676 w 12162776"/>
              <a:gd name="connsiteY1911" fmla="*/ 5364247 h 5634270"/>
              <a:gd name="connsiteX1912" fmla="*/ 2295205 w 12162776"/>
              <a:gd name="connsiteY1912" fmla="*/ 5350219 h 5634270"/>
              <a:gd name="connsiteX1913" fmla="*/ 2350730 w 12162776"/>
              <a:gd name="connsiteY1913" fmla="*/ 5308722 h 5634270"/>
              <a:gd name="connsiteX1914" fmla="*/ 2364757 w 12162776"/>
              <a:gd name="connsiteY1914" fmla="*/ 5350219 h 5634270"/>
              <a:gd name="connsiteX1915" fmla="*/ 2406254 w 12162776"/>
              <a:gd name="connsiteY1915" fmla="*/ 5322749 h 5634270"/>
              <a:gd name="connsiteX1916" fmla="*/ 2406254 w 12162776"/>
              <a:gd name="connsiteY1916" fmla="*/ 5322749 h 5634270"/>
              <a:gd name="connsiteX1917" fmla="*/ 2406254 w 12162776"/>
              <a:gd name="connsiteY1917" fmla="*/ 5308722 h 5634270"/>
              <a:gd name="connsiteX1918" fmla="*/ 2461779 w 12162776"/>
              <a:gd name="connsiteY1918" fmla="*/ 5350219 h 5634270"/>
              <a:gd name="connsiteX1919" fmla="*/ 2434309 w 12162776"/>
              <a:gd name="connsiteY1919" fmla="*/ 5364247 h 5634270"/>
              <a:gd name="connsiteX1920" fmla="*/ 2434309 w 12162776"/>
              <a:gd name="connsiteY1920" fmla="*/ 5364247 h 5634270"/>
              <a:gd name="connsiteX1921" fmla="*/ 2434309 w 12162776"/>
              <a:gd name="connsiteY1921" fmla="*/ 5378274 h 5634270"/>
              <a:gd name="connsiteX1922" fmla="*/ 2448336 w 12162776"/>
              <a:gd name="connsiteY1922" fmla="*/ 5392301 h 5634270"/>
              <a:gd name="connsiteX1923" fmla="*/ 2392812 w 12162776"/>
              <a:gd name="connsiteY1923" fmla="*/ 5406329 h 5634270"/>
              <a:gd name="connsiteX1924" fmla="*/ 2420282 w 12162776"/>
              <a:gd name="connsiteY1924" fmla="*/ 5406329 h 5634270"/>
              <a:gd name="connsiteX1925" fmla="*/ 2503276 w 12162776"/>
              <a:gd name="connsiteY1925" fmla="*/ 5392301 h 5634270"/>
              <a:gd name="connsiteX1926" fmla="*/ 2489249 w 12162776"/>
              <a:gd name="connsiteY1926" fmla="*/ 5392301 h 5634270"/>
              <a:gd name="connsiteX1927" fmla="*/ 2489249 w 12162776"/>
              <a:gd name="connsiteY1927" fmla="*/ 5364831 h 5634270"/>
              <a:gd name="connsiteX1928" fmla="*/ 2503276 w 12162776"/>
              <a:gd name="connsiteY1928" fmla="*/ 5364831 h 5634270"/>
              <a:gd name="connsiteX1929" fmla="*/ 2530746 w 12162776"/>
              <a:gd name="connsiteY1929" fmla="*/ 5323334 h 5634270"/>
              <a:gd name="connsiteX1930" fmla="*/ 2544773 w 12162776"/>
              <a:gd name="connsiteY1930" fmla="*/ 5337361 h 5634270"/>
              <a:gd name="connsiteX1931" fmla="*/ 2572243 w 12162776"/>
              <a:gd name="connsiteY1931" fmla="*/ 5323334 h 5634270"/>
              <a:gd name="connsiteX1932" fmla="*/ 2572243 w 12162776"/>
              <a:gd name="connsiteY1932" fmla="*/ 5337361 h 5634270"/>
              <a:gd name="connsiteX1933" fmla="*/ 2586270 w 12162776"/>
              <a:gd name="connsiteY1933" fmla="*/ 5337361 h 5634270"/>
              <a:gd name="connsiteX1934" fmla="*/ 2641795 w 12162776"/>
              <a:gd name="connsiteY1934" fmla="*/ 5309891 h 5634270"/>
              <a:gd name="connsiteX1935" fmla="*/ 2766287 w 12162776"/>
              <a:gd name="connsiteY1935" fmla="*/ 5282421 h 5634270"/>
              <a:gd name="connsiteX1936" fmla="*/ 2807784 w 12162776"/>
              <a:gd name="connsiteY1936" fmla="*/ 5227481 h 5634270"/>
              <a:gd name="connsiteX1937" fmla="*/ 2821811 w 12162776"/>
              <a:gd name="connsiteY1937" fmla="*/ 5227481 h 5634270"/>
              <a:gd name="connsiteX1938" fmla="*/ 2807784 w 12162776"/>
              <a:gd name="connsiteY1938" fmla="*/ 5213454 h 5634270"/>
              <a:gd name="connsiteX1939" fmla="*/ 2876751 w 12162776"/>
              <a:gd name="connsiteY1939" fmla="*/ 5199427 h 5634270"/>
              <a:gd name="connsiteX1940" fmla="*/ 2821227 w 12162776"/>
              <a:gd name="connsiteY1940" fmla="*/ 5171957 h 5634270"/>
              <a:gd name="connsiteX1941" fmla="*/ 2890194 w 12162776"/>
              <a:gd name="connsiteY1941" fmla="*/ 5130460 h 5634270"/>
              <a:gd name="connsiteX1942" fmla="*/ 2890194 w 12162776"/>
              <a:gd name="connsiteY1942" fmla="*/ 5116432 h 5634270"/>
              <a:gd name="connsiteX1943" fmla="*/ 2904221 w 12162776"/>
              <a:gd name="connsiteY1943" fmla="*/ 5130460 h 5634270"/>
              <a:gd name="connsiteX1944" fmla="*/ 2945718 w 12162776"/>
              <a:gd name="connsiteY1944" fmla="*/ 5116432 h 5634270"/>
              <a:gd name="connsiteX1945" fmla="*/ 2959746 w 12162776"/>
              <a:gd name="connsiteY1945" fmla="*/ 5143902 h 5634270"/>
              <a:gd name="connsiteX1946" fmla="*/ 3028713 w 12162776"/>
              <a:gd name="connsiteY1946" fmla="*/ 5116432 h 5634270"/>
              <a:gd name="connsiteX1947" fmla="*/ 3028713 w 12162776"/>
              <a:gd name="connsiteY1947" fmla="*/ 5088962 h 5634270"/>
              <a:gd name="connsiteX1948" fmla="*/ 3014685 w 12162776"/>
              <a:gd name="connsiteY1948" fmla="*/ 5102990 h 5634270"/>
              <a:gd name="connsiteX1949" fmla="*/ 3000658 w 12162776"/>
              <a:gd name="connsiteY1949" fmla="*/ 5075520 h 5634270"/>
              <a:gd name="connsiteX1950" fmla="*/ 3042155 w 12162776"/>
              <a:gd name="connsiteY1950" fmla="*/ 5075520 h 5634270"/>
              <a:gd name="connsiteX1951" fmla="*/ 3056183 w 12162776"/>
              <a:gd name="connsiteY1951" fmla="*/ 5034022 h 5634270"/>
              <a:gd name="connsiteX1952" fmla="*/ 3125150 w 12162776"/>
              <a:gd name="connsiteY1952" fmla="*/ 4992525 h 5634270"/>
              <a:gd name="connsiteX1953" fmla="*/ 3125150 w 12162776"/>
              <a:gd name="connsiteY1953" fmla="*/ 4937585 h 5634270"/>
              <a:gd name="connsiteX1954" fmla="*/ 3152620 w 12162776"/>
              <a:gd name="connsiteY1954" fmla="*/ 4923558 h 5634270"/>
              <a:gd name="connsiteX1955" fmla="*/ 3166647 w 12162776"/>
              <a:gd name="connsiteY1955" fmla="*/ 4937585 h 5634270"/>
              <a:gd name="connsiteX1956" fmla="*/ 3208144 w 12162776"/>
              <a:gd name="connsiteY1956" fmla="*/ 4923558 h 5634270"/>
              <a:gd name="connsiteX1957" fmla="*/ 3277112 w 12162776"/>
              <a:gd name="connsiteY1957" fmla="*/ 4868618 h 5634270"/>
              <a:gd name="connsiteX1958" fmla="*/ 3277112 w 12162776"/>
              <a:gd name="connsiteY1958" fmla="*/ 4868618 h 5634270"/>
              <a:gd name="connsiteX1959" fmla="*/ 3291139 w 12162776"/>
              <a:gd name="connsiteY1959" fmla="*/ 4841148 h 5634270"/>
              <a:gd name="connsiteX1960" fmla="*/ 3332636 w 12162776"/>
              <a:gd name="connsiteY1960" fmla="*/ 4799651 h 5634270"/>
              <a:gd name="connsiteX1961" fmla="*/ 3374133 w 12162776"/>
              <a:gd name="connsiteY1961" fmla="*/ 4772181 h 5634270"/>
              <a:gd name="connsiteX1962" fmla="*/ 3388160 w 12162776"/>
              <a:gd name="connsiteY1962" fmla="*/ 4744711 h 5634270"/>
              <a:gd name="connsiteX1963" fmla="*/ 3360690 w 12162776"/>
              <a:gd name="connsiteY1963" fmla="*/ 4730683 h 5634270"/>
              <a:gd name="connsiteX1964" fmla="*/ 3333220 w 12162776"/>
              <a:gd name="connsiteY1964" fmla="*/ 4730683 h 5634270"/>
              <a:gd name="connsiteX1965" fmla="*/ 3347248 w 12162776"/>
              <a:gd name="connsiteY1965" fmla="*/ 4703213 h 5634270"/>
              <a:gd name="connsiteX1966" fmla="*/ 3305751 w 12162776"/>
              <a:gd name="connsiteY1966" fmla="*/ 4689186 h 5634270"/>
              <a:gd name="connsiteX1967" fmla="*/ 3374718 w 12162776"/>
              <a:gd name="connsiteY1967" fmla="*/ 4675159 h 5634270"/>
              <a:gd name="connsiteX1968" fmla="*/ 3471739 w 12162776"/>
              <a:gd name="connsiteY1968" fmla="*/ 4661132 h 5634270"/>
              <a:gd name="connsiteX1969" fmla="*/ 3485767 w 12162776"/>
              <a:gd name="connsiteY1969" fmla="*/ 4633662 h 5634270"/>
              <a:gd name="connsiteX1970" fmla="*/ 3458297 w 12162776"/>
              <a:gd name="connsiteY1970" fmla="*/ 4633662 h 5634270"/>
              <a:gd name="connsiteX1971" fmla="*/ 3430827 w 12162776"/>
              <a:gd name="connsiteY1971" fmla="*/ 4647689 h 5634270"/>
              <a:gd name="connsiteX1972" fmla="*/ 3389329 w 12162776"/>
              <a:gd name="connsiteY1972" fmla="*/ 4647689 h 5634270"/>
              <a:gd name="connsiteX1973" fmla="*/ 3416800 w 12162776"/>
              <a:gd name="connsiteY1973" fmla="*/ 4620219 h 5634270"/>
              <a:gd name="connsiteX1974" fmla="*/ 3485767 w 12162776"/>
              <a:gd name="connsiteY1974" fmla="*/ 4578722 h 5634270"/>
              <a:gd name="connsiteX1975" fmla="*/ 3499794 w 12162776"/>
              <a:gd name="connsiteY1975" fmla="*/ 4551252 h 5634270"/>
              <a:gd name="connsiteX1976" fmla="*/ 3541291 w 12162776"/>
              <a:gd name="connsiteY1976" fmla="*/ 4551252 h 5634270"/>
              <a:gd name="connsiteX1977" fmla="*/ 3624286 w 12162776"/>
              <a:gd name="connsiteY1977" fmla="*/ 4565279 h 5634270"/>
              <a:gd name="connsiteX1978" fmla="*/ 3624286 w 12162776"/>
              <a:gd name="connsiteY1978" fmla="*/ 4551252 h 5634270"/>
              <a:gd name="connsiteX1979" fmla="*/ 3610258 w 12162776"/>
              <a:gd name="connsiteY1979" fmla="*/ 4551252 h 5634270"/>
              <a:gd name="connsiteX1980" fmla="*/ 3596231 w 12162776"/>
              <a:gd name="connsiteY1980" fmla="*/ 4523782 h 5634270"/>
              <a:gd name="connsiteX1981" fmla="*/ 3610258 w 12162776"/>
              <a:gd name="connsiteY1981" fmla="*/ 4537809 h 5634270"/>
              <a:gd name="connsiteX1982" fmla="*/ 3624286 w 12162776"/>
              <a:gd name="connsiteY1982" fmla="*/ 4510339 h 5634270"/>
              <a:gd name="connsiteX1983" fmla="*/ 3624286 w 12162776"/>
              <a:gd name="connsiteY1983" fmla="*/ 4468842 h 5634270"/>
              <a:gd name="connsiteX1984" fmla="*/ 3651755 w 12162776"/>
              <a:gd name="connsiteY1984" fmla="*/ 4482869 h 5634270"/>
              <a:gd name="connsiteX1985" fmla="*/ 3679225 w 12162776"/>
              <a:gd name="connsiteY1985" fmla="*/ 4468842 h 5634270"/>
              <a:gd name="connsiteX1986" fmla="*/ 3623701 w 12162776"/>
              <a:gd name="connsiteY1986" fmla="*/ 4454815 h 5634270"/>
              <a:gd name="connsiteX1987" fmla="*/ 3637728 w 12162776"/>
              <a:gd name="connsiteY1987" fmla="*/ 4454815 h 5634270"/>
              <a:gd name="connsiteX1988" fmla="*/ 3610258 w 12162776"/>
              <a:gd name="connsiteY1988" fmla="*/ 4427345 h 5634270"/>
              <a:gd name="connsiteX1989" fmla="*/ 3665783 w 12162776"/>
              <a:gd name="connsiteY1989" fmla="*/ 4372405 h 5634270"/>
              <a:gd name="connsiteX1990" fmla="*/ 3707280 w 12162776"/>
              <a:gd name="connsiteY1990" fmla="*/ 4413902 h 5634270"/>
              <a:gd name="connsiteX1991" fmla="*/ 3721307 w 12162776"/>
              <a:gd name="connsiteY1991" fmla="*/ 4399875 h 5634270"/>
              <a:gd name="connsiteX1992" fmla="*/ 3721307 w 12162776"/>
              <a:gd name="connsiteY1992" fmla="*/ 4399875 h 5634270"/>
              <a:gd name="connsiteX1993" fmla="*/ 3776832 w 12162776"/>
              <a:gd name="connsiteY1993" fmla="*/ 4330908 h 5634270"/>
              <a:gd name="connsiteX1994" fmla="*/ 3804302 w 12162776"/>
              <a:gd name="connsiteY1994" fmla="*/ 4330908 h 5634270"/>
              <a:gd name="connsiteX1995" fmla="*/ 3915351 w 12162776"/>
              <a:gd name="connsiteY1995" fmla="*/ 4289410 h 5634270"/>
              <a:gd name="connsiteX1996" fmla="*/ 3929378 w 12162776"/>
              <a:gd name="connsiteY1996" fmla="*/ 4275383 h 5634270"/>
              <a:gd name="connsiteX1997" fmla="*/ 4053869 w 12162776"/>
              <a:gd name="connsiteY1997" fmla="*/ 4206416 h 5634270"/>
              <a:gd name="connsiteX1998" fmla="*/ 4039842 w 12162776"/>
              <a:gd name="connsiteY1998" fmla="*/ 4192389 h 5634270"/>
              <a:gd name="connsiteX1999" fmla="*/ 4136864 w 12162776"/>
              <a:gd name="connsiteY1999" fmla="*/ 4137448 h 5634270"/>
              <a:gd name="connsiteX2000" fmla="*/ 4164334 w 12162776"/>
              <a:gd name="connsiteY2000" fmla="*/ 4164918 h 5634270"/>
              <a:gd name="connsiteX2001" fmla="*/ 4136864 w 12162776"/>
              <a:gd name="connsiteY2001" fmla="*/ 4164918 h 5634270"/>
              <a:gd name="connsiteX2002" fmla="*/ 4136864 w 12162776"/>
              <a:gd name="connsiteY2002" fmla="*/ 4164918 h 5634270"/>
              <a:gd name="connsiteX2003" fmla="*/ 4178361 w 12162776"/>
              <a:gd name="connsiteY2003" fmla="*/ 4164918 h 5634270"/>
              <a:gd name="connsiteX2004" fmla="*/ 4178361 w 12162776"/>
              <a:gd name="connsiteY2004" fmla="*/ 4150891 h 5634270"/>
              <a:gd name="connsiteX2005" fmla="*/ 4219858 w 12162776"/>
              <a:gd name="connsiteY2005" fmla="*/ 4150891 h 5634270"/>
              <a:gd name="connsiteX2006" fmla="*/ 4219858 w 12162776"/>
              <a:gd name="connsiteY2006" fmla="*/ 4205831 h 5634270"/>
              <a:gd name="connsiteX2007" fmla="*/ 4247328 w 12162776"/>
              <a:gd name="connsiteY2007" fmla="*/ 4191804 h 5634270"/>
              <a:gd name="connsiteX2008" fmla="*/ 4219858 w 12162776"/>
              <a:gd name="connsiteY2008" fmla="*/ 4219274 h 5634270"/>
              <a:gd name="connsiteX2009" fmla="*/ 4247328 w 12162776"/>
              <a:gd name="connsiteY2009" fmla="*/ 4233301 h 5634270"/>
              <a:gd name="connsiteX2010" fmla="*/ 4233301 w 12162776"/>
              <a:gd name="connsiteY2010" fmla="*/ 4233301 h 5634270"/>
              <a:gd name="connsiteX2011" fmla="*/ 4274798 w 12162776"/>
              <a:gd name="connsiteY2011" fmla="*/ 4260772 h 5634270"/>
              <a:gd name="connsiteX2012" fmla="*/ 4233301 w 12162776"/>
              <a:gd name="connsiteY2012" fmla="*/ 4302269 h 5634270"/>
              <a:gd name="connsiteX2013" fmla="*/ 4260771 w 12162776"/>
              <a:gd name="connsiteY2013" fmla="*/ 4316296 h 5634270"/>
              <a:gd name="connsiteX2014" fmla="*/ 4260771 w 12162776"/>
              <a:gd name="connsiteY2014" fmla="*/ 4302269 h 5634270"/>
              <a:gd name="connsiteX2015" fmla="*/ 4288241 w 12162776"/>
              <a:gd name="connsiteY2015" fmla="*/ 4302269 h 5634270"/>
              <a:gd name="connsiteX2016" fmla="*/ 4274214 w 12162776"/>
              <a:gd name="connsiteY2016" fmla="*/ 4343766 h 5634270"/>
              <a:gd name="connsiteX2017" fmla="*/ 4315711 w 12162776"/>
              <a:gd name="connsiteY2017" fmla="*/ 4343766 h 5634270"/>
              <a:gd name="connsiteX2018" fmla="*/ 4315711 w 12162776"/>
              <a:gd name="connsiteY2018" fmla="*/ 4357793 h 5634270"/>
              <a:gd name="connsiteX2019" fmla="*/ 4343181 w 12162776"/>
              <a:gd name="connsiteY2019" fmla="*/ 4371820 h 5634270"/>
              <a:gd name="connsiteX2020" fmla="*/ 4343181 w 12162776"/>
              <a:gd name="connsiteY2020" fmla="*/ 4385847 h 5634270"/>
              <a:gd name="connsiteX2021" fmla="*/ 4343181 w 12162776"/>
              <a:gd name="connsiteY2021" fmla="*/ 4385847 h 5634270"/>
              <a:gd name="connsiteX2022" fmla="*/ 4412148 w 12162776"/>
              <a:gd name="connsiteY2022" fmla="*/ 4385847 h 5634270"/>
              <a:gd name="connsiteX2023" fmla="*/ 4398121 w 12162776"/>
              <a:gd name="connsiteY2023" fmla="*/ 4413317 h 5634270"/>
              <a:gd name="connsiteX2024" fmla="*/ 4425591 w 12162776"/>
              <a:gd name="connsiteY2024" fmla="*/ 4427345 h 5634270"/>
              <a:gd name="connsiteX2025" fmla="*/ 4411564 w 12162776"/>
              <a:gd name="connsiteY2025" fmla="*/ 4441372 h 5634270"/>
              <a:gd name="connsiteX2026" fmla="*/ 4411564 w 12162776"/>
              <a:gd name="connsiteY2026" fmla="*/ 4468842 h 5634270"/>
              <a:gd name="connsiteX2027" fmla="*/ 4411564 w 12162776"/>
              <a:gd name="connsiteY2027" fmla="*/ 4537809 h 5634270"/>
              <a:gd name="connsiteX2028" fmla="*/ 4439034 w 12162776"/>
              <a:gd name="connsiteY2028" fmla="*/ 4537809 h 5634270"/>
              <a:gd name="connsiteX2029" fmla="*/ 4439034 w 12162776"/>
              <a:gd name="connsiteY2029" fmla="*/ 4579307 h 5634270"/>
              <a:gd name="connsiteX2030" fmla="*/ 4480531 w 12162776"/>
              <a:gd name="connsiteY2030" fmla="*/ 4551836 h 5634270"/>
              <a:gd name="connsiteX2031" fmla="*/ 4480531 w 12162776"/>
              <a:gd name="connsiteY2031" fmla="*/ 4593334 h 5634270"/>
              <a:gd name="connsiteX2032" fmla="*/ 4439034 w 12162776"/>
              <a:gd name="connsiteY2032" fmla="*/ 4675744 h 5634270"/>
              <a:gd name="connsiteX2033" fmla="*/ 4453061 w 12162776"/>
              <a:gd name="connsiteY2033" fmla="*/ 4675744 h 5634270"/>
              <a:gd name="connsiteX2034" fmla="*/ 4467088 w 12162776"/>
              <a:gd name="connsiteY2034" fmla="*/ 4703213 h 5634270"/>
              <a:gd name="connsiteX2035" fmla="*/ 4481115 w 12162776"/>
              <a:gd name="connsiteY2035" fmla="*/ 4689186 h 5634270"/>
              <a:gd name="connsiteX2036" fmla="*/ 4495143 w 12162776"/>
              <a:gd name="connsiteY2036" fmla="*/ 4689186 h 5634270"/>
              <a:gd name="connsiteX2037" fmla="*/ 4481115 w 12162776"/>
              <a:gd name="connsiteY2037" fmla="*/ 4703213 h 5634270"/>
              <a:gd name="connsiteX2038" fmla="*/ 4508586 w 12162776"/>
              <a:gd name="connsiteY2038" fmla="*/ 4744711 h 5634270"/>
              <a:gd name="connsiteX2039" fmla="*/ 4494558 w 12162776"/>
              <a:gd name="connsiteY2039" fmla="*/ 4786208 h 5634270"/>
              <a:gd name="connsiteX2040" fmla="*/ 4522028 w 12162776"/>
              <a:gd name="connsiteY2040" fmla="*/ 4800235 h 5634270"/>
              <a:gd name="connsiteX2041" fmla="*/ 4522028 w 12162776"/>
              <a:gd name="connsiteY2041" fmla="*/ 4800235 h 5634270"/>
              <a:gd name="connsiteX2042" fmla="*/ 4563525 w 12162776"/>
              <a:gd name="connsiteY2042" fmla="*/ 4827705 h 5634270"/>
              <a:gd name="connsiteX2043" fmla="*/ 4549498 w 12162776"/>
              <a:gd name="connsiteY2043" fmla="*/ 4841732 h 5634270"/>
              <a:gd name="connsiteX2044" fmla="*/ 4605023 w 12162776"/>
              <a:gd name="connsiteY2044" fmla="*/ 4883230 h 5634270"/>
              <a:gd name="connsiteX2045" fmla="*/ 4605023 w 12162776"/>
              <a:gd name="connsiteY2045" fmla="*/ 4883230 h 5634270"/>
              <a:gd name="connsiteX2046" fmla="*/ 4619050 w 12162776"/>
              <a:gd name="connsiteY2046" fmla="*/ 4883230 h 5634270"/>
              <a:gd name="connsiteX2047" fmla="*/ 4619050 w 12162776"/>
              <a:gd name="connsiteY2047" fmla="*/ 4897257 h 5634270"/>
              <a:gd name="connsiteX2048" fmla="*/ 4633077 w 12162776"/>
              <a:gd name="connsiteY2048" fmla="*/ 4911284 h 5634270"/>
              <a:gd name="connsiteX2049" fmla="*/ 4688602 w 12162776"/>
              <a:gd name="connsiteY2049" fmla="*/ 4911284 h 5634270"/>
              <a:gd name="connsiteX2050" fmla="*/ 4647105 w 12162776"/>
              <a:gd name="connsiteY2050" fmla="*/ 4925311 h 5634270"/>
              <a:gd name="connsiteX2051" fmla="*/ 4702629 w 12162776"/>
              <a:gd name="connsiteY2051" fmla="*/ 4952781 h 5634270"/>
              <a:gd name="connsiteX2052" fmla="*/ 4688602 w 12162776"/>
              <a:gd name="connsiteY2052" fmla="*/ 4938754 h 5634270"/>
              <a:gd name="connsiteX2053" fmla="*/ 4702629 w 12162776"/>
              <a:gd name="connsiteY2053" fmla="*/ 4938754 h 5634270"/>
              <a:gd name="connsiteX2054" fmla="*/ 4716656 w 12162776"/>
              <a:gd name="connsiteY2054" fmla="*/ 4938754 h 5634270"/>
              <a:gd name="connsiteX2055" fmla="*/ 4716656 w 12162776"/>
              <a:gd name="connsiteY2055" fmla="*/ 4938754 h 5634270"/>
              <a:gd name="connsiteX2056" fmla="*/ 4730683 w 12162776"/>
              <a:gd name="connsiteY2056" fmla="*/ 4952781 h 5634270"/>
              <a:gd name="connsiteX2057" fmla="*/ 4758153 w 12162776"/>
              <a:gd name="connsiteY2057" fmla="*/ 4925311 h 5634270"/>
              <a:gd name="connsiteX2058" fmla="*/ 4772180 w 12162776"/>
              <a:gd name="connsiteY2058" fmla="*/ 4939339 h 5634270"/>
              <a:gd name="connsiteX2059" fmla="*/ 4772180 w 12162776"/>
              <a:gd name="connsiteY2059" fmla="*/ 4911869 h 5634270"/>
              <a:gd name="connsiteX2060" fmla="*/ 4827705 w 12162776"/>
              <a:gd name="connsiteY2060" fmla="*/ 4925896 h 5634270"/>
              <a:gd name="connsiteX2061" fmla="*/ 4813678 w 12162776"/>
              <a:gd name="connsiteY2061" fmla="*/ 4939923 h 5634270"/>
              <a:gd name="connsiteX2062" fmla="*/ 4855175 w 12162776"/>
              <a:gd name="connsiteY2062" fmla="*/ 4939923 h 5634270"/>
              <a:gd name="connsiteX2063" fmla="*/ 4855175 w 12162776"/>
              <a:gd name="connsiteY2063" fmla="*/ 4925896 h 5634270"/>
              <a:gd name="connsiteX2064" fmla="*/ 4896672 w 12162776"/>
              <a:gd name="connsiteY2064" fmla="*/ 4925896 h 5634270"/>
              <a:gd name="connsiteX2065" fmla="*/ 4882645 w 12162776"/>
              <a:gd name="connsiteY2065" fmla="*/ 4953366 h 5634270"/>
              <a:gd name="connsiteX2066" fmla="*/ 4938169 w 12162776"/>
              <a:gd name="connsiteY2066" fmla="*/ 4953366 h 5634270"/>
              <a:gd name="connsiteX2067" fmla="*/ 4855175 w 12162776"/>
              <a:gd name="connsiteY2067" fmla="*/ 4967393 h 5634270"/>
              <a:gd name="connsiteX2068" fmla="*/ 4827705 w 12162776"/>
              <a:gd name="connsiteY2068" fmla="*/ 4981420 h 5634270"/>
              <a:gd name="connsiteX2069" fmla="*/ 4910699 w 12162776"/>
              <a:gd name="connsiteY2069" fmla="*/ 4981420 h 5634270"/>
              <a:gd name="connsiteX2070" fmla="*/ 4924727 w 12162776"/>
              <a:gd name="connsiteY2070" fmla="*/ 4981420 h 5634270"/>
              <a:gd name="connsiteX2071" fmla="*/ 4938754 w 12162776"/>
              <a:gd name="connsiteY2071" fmla="*/ 4995447 h 5634270"/>
              <a:gd name="connsiteX2072" fmla="*/ 4924727 w 12162776"/>
              <a:gd name="connsiteY2072" fmla="*/ 4995447 h 5634270"/>
              <a:gd name="connsiteX2073" fmla="*/ 4980251 w 12162776"/>
              <a:gd name="connsiteY2073" fmla="*/ 5009475 h 5634270"/>
              <a:gd name="connsiteX2074" fmla="*/ 5104743 w 12162776"/>
              <a:gd name="connsiteY2074" fmla="*/ 5036945 h 5634270"/>
              <a:gd name="connsiteX2075" fmla="*/ 5104743 w 12162776"/>
              <a:gd name="connsiteY2075" fmla="*/ 5050972 h 5634270"/>
              <a:gd name="connsiteX2076" fmla="*/ 5118770 w 12162776"/>
              <a:gd name="connsiteY2076" fmla="*/ 5036945 h 5634270"/>
              <a:gd name="connsiteX2077" fmla="*/ 5118770 w 12162776"/>
              <a:gd name="connsiteY2077" fmla="*/ 5036945 h 5634270"/>
              <a:gd name="connsiteX2078" fmla="*/ 5077273 w 12162776"/>
              <a:gd name="connsiteY2078" fmla="*/ 4995447 h 5634270"/>
              <a:gd name="connsiteX2079" fmla="*/ 5021748 w 12162776"/>
              <a:gd name="connsiteY2079" fmla="*/ 4995447 h 5634270"/>
              <a:gd name="connsiteX2080" fmla="*/ 5021748 w 12162776"/>
              <a:gd name="connsiteY2080" fmla="*/ 4981420 h 5634270"/>
              <a:gd name="connsiteX2081" fmla="*/ 5063245 w 12162776"/>
              <a:gd name="connsiteY2081" fmla="*/ 4953950 h 5634270"/>
              <a:gd name="connsiteX2082" fmla="*/ 5035776 w 12162776"/>
              <a:gd name="connsiteY2082" fmla="*/ 4939923 h 5634270"/>
              <a:gd name="connsiteX2083" fmla="*/ 5063245 w 12162776"/>
              <a:gd name="connsiteY2083" fmla="*/ 4925896 h 5634270"/>
              <a:gd name="connsiteX2084" fmla="*/ 5077273 w 12162776"/>
              <a:gd name="connsiteY2084" fmla="*/ 4953366 h 5634270"/>
              <a:gd name="connsiteX2085" fmla="*/ 5104743 w 12162776"/>
              <a:gd name="connsiteY2085" fmla="*/ 4925896 h 5634270"/>
              <a:gd name="connsiteX2086" fmla="*/ 5104743 w 12162776"/>
              <a:gd name="connsiteY2086" fmla="*/ 4953366 h 5634270"/>
              <a:gd name="connsiteX2087" fmla="*/ 5132213 w 12162776"/>
              <a:gd name="connsiteY2087" fmla="*/ 4911869 h 5634270"/>
              <a:gd name="connsiteX2088" fmla="*/ 5118185 w 12162776"/>
              <a:gd name="connsiteY2088" fmla="*/ 4911869 h 5634270"/>
              <a:gd name="connsiteX2089" fmla="*/ 5118185 w 12162776"/>
              <a:gd name="connsiteY2089" fmla="*/ 4925896 h 5634270"/>
              <a:gd name="connsiteX2090" fmla="*/ 5076688 w 12162776"/>
              <a:gd name="connsiteY2090" fmla="*/ 4925896 h 5634270"/>
              <a:gd name="connsiteX2091" fmla="*/ 5104158 w 12162776"/>
              <a:gd name="connsiteY2091" fmla="*/ 4925896 h 5634270"/>
              <a:gd name="connsiteX2092" fmla="*/ 5076688 w 12162776"/>
              <a:gd name="connsiteY2092" fmla="*/ 4911869 h 5634270"/>
              <a:gd name="connsiteX2093" fmla="*/ 5104158 w 12162776"/>
              <a:gd name="connsiteY2093" fmla="*/ 4884398 h 5634270"/>
              <a:gd name="connsiteX2094" fmla="*/ 5159683 w 12162776"/>
              <a:gd name="connsiteY2094" fmla="*/ 4884398 h 5634270"/>
              <a:gd name="connsiteX2095" fmla="*/ 5173710 w 12162776"/>
              <a:gd name="connsiteY2095" fmla="*/ 4898426 h 5634270"/>
              <a:gd name="connsiteX2096" fmla="*/ 5146240 w 12162776"/>
              <a:gd name="connsiteY2096" fmla="*/ 4912453 h 5634270"/>
              <a:gd name="connsiteX2097" fmla="*/ 5201764 w 12162776"/>
              <a:gd name="connsiteY2097" fmla="*/ 4939923 h 5634270"/>
              <a:gd name="connsiteX2098" fmla="*/ 5201764 w 12162776"/>
              <a:gd name="connsiteY2098" fmla="*/ 4939923 h 5634270"/>
              <a:gd name="connsiteX2099" fmla="*/ 5229234 w 12162776"/>
              <a:gd name="connsiteY2099" fmla="*/ 4953950 h 5634270"/>
              <a:gd name="connsiteX2100" fmla="*/ 5229234 w 12162776"/>
              <a:gd name="connsiteY2100" fmla="*/ 4953950 h 5634270"/>
              <a:gd name="connsiteX2101" fmla="*/ 5284759 w 12162776"/>
              <a:gd name="connsiteY2101" fmla="*/ 4953950 h 5634270"/>
              <a:gd name="connsiteX2102" fmla="*/ 5298786 w 12162776"/>
              <a:gd name="connsiteY2102" fmla="*/ 4939923 h 5634270"/>
              <a:gd name="connsiteX2103" fmla="*/ 5243262 w 12162776"/>
              <a:gd name="connsiteY2103" fmla="*/ 4939923 h 5634270"/>
              <a:gd name="connsiteX2104" fmla="*/ 5257289 w 12162776"/>
              <a:gd name="connsiteY2104" fmla="*/ 4925896 h 5634270"/>
              <a:gd name="connsiteX2105" fmla="*/ 5201764 w 12162776"/>
              <a:gd name="connsiteY2105" fmla="*/ 4911869 h 5634270"/>
              <a:gd name="connsiteX2106" fmla="*/ 5229234 w 12162776"/>
              <a:gd name="connsiteY2106" fmla="*/ 4870371 h 5634270"/>
              <a:gd name="connsiteX2107" fmla="*/ 5298202 w 12162776"/>
              <a:gd name="connsiteY2107" fmla="*/ 4884398 h 5634270"/>
              <a:gd name="connsiteX2108" fmla="*/ 5298202 w 12162776"/>
              <a:gd name="connsiteY2108" fmla="*/ 4898426 h 5634270"/>
              <a:gd name="connsiteX2109" fmla="*/ 5312229 w 12162776"/>
              <a:gd name="connsiteY2109" fmla="*/ 4898426 h 5634270"/>
              <a:gd name="connsiteX2110" fmla="*/ 5339699 w 12162776"/>
              <a:gd name="connsiteY2110" fmla="*/ 4939923 h 5634270"/>
              <a:gd name="connsiteX2111" fmla="*/ 5298202 w 12162776"/>
              <a:gd name="connsiteY2111" fmla="*/ 4939923 h 5634270"/>
              <a:gd name="connsiteX2112" fmla="*/ 5284175 w 12162776"/>
              <a:gd name="connsiteY2112" fmla="*/ 4967393 h 5634270"/>
              <a:gd name="connsiteX2113" fmla="*/ 5325672 w 12162776"/>
              <a:gd name="connsiteY2113" fmla="*/ 4953366 h 5634270"/>
              <a:gd name="connsiteX2114" fmla="*/ 5325672 w 12162776"/>
              <a:gd name="connsiteY2114" fmla="*/ 4967393 h 5634270"/>
              <a:gd name="connsiteX2115" fmla="*/ 5353142 w 12162776"/>
              <a:gd name="connsiteY2115" fmla="*/ 4981420 h 5634270"/>
              <a:gd name="connsiteX2116" fmla="*/ 5339114 w 12162776"/>
              <a:gd name="connsiteY2116" fmla="*/ 4995447 h 5634270"/>
              <a:gd name="connsiteX2117" fmla="*/ 5256120 w 12162776"/>
              <a:gd name="connsiteY2117" fmla="*/ 5022917 h 5634270"/>
              <a:gd name="connsiteX2118" fmla="*/ 5256120 w 12162776"/>
              <a:gd name="connsiteY2118" fmla="*/ 5036945 h 5634270"/>
              <a:gd name="connsiteX2119" fmla="*/ 5228650 w 12162776"/>
              <a:gd name="connsiteY2119" fmla="*/ 5022917 h 5634270"/>
              <a:gd name="connsiteX2120" fmla="*/ 5256120 w 12162776"/>
              <a:gd name="connsiteY2120" fmla="*/ 5008890 h 5634270"/>
              <a:gd name="connsiteX2121" fmla="*/ 5242093 w 12162776"/>
              <a:gd name="connsiteY2121" fmla="*/ 4994863 h 5634270"/>
              <a:gd name="connsiteX2122" fmla="*/ 5200595 w 12162776"/>
              <a:gd name="connsiteY2122" fmla="*/ 5036360 h 5634270"/>
              <a:gd name="connsiteX2123" fmla="*/ 5186568 w 12162776"/>
              <a:gd name="connsiteY2123" fmla="*/ 5022333 h 5634270"/>
              <a:gd name="connsiteX2124" fmla="*/ 5186568 w 12162776"/>
              <a:gd name="connsiteY2124" fmla="*/ 5036360 h 5634270"/>
              <a:gd name="connsiteX2125" fmla="*/ 5172541 w 12162776"/>
              <a:gd name="connsiteY2125" fmla="*/ 5022333 h 5634270"/>
              <a:gd name="connsiteX2126" fmla="*/ 5228065 w 12162776"/>
              <a:gd name="connsiteY2126" fmla="*/ 5063830 h 5634270"/>
              <a:gd name="connsiteX2127" fmla="*/ 5214038 w 12162776"/>
              <a:gd name="connsiteY2127" fmla="*/ 5077858 h 5634270"/>
              <a:gd name="connsiteX2128" fmla="*/ 5228065 w 12162776"/>
              <a:gd name="connsiteY2128" fmla="*/ 5077858 h 5634270"/>
              <a:gd name="connsiteX2129" fmla="*/ 5255535 w 12162776"/>
              <a:gd name="connsiteY2129" fmla="*/ 5063830 h 5634270"/>
              <a:gd name="connsiteX2130" fmla="*/ 5241508 w 12162776"/>
              <a:gd name="connsiteY2130" fmla="*/ 5063830 h 5634270"/>
              <a:gd name="connsiteX2131" fmla="*/ 5255535 w 12162776"/>
              <a:gd name="connsiteY2131" fmla="*/ 5049803 h 5634270"/>
              <a:gd name="connsiteX2132" fmla="*/ 5269563 w 12162776"/>
              <a:gd name="connsiteY2132" fmla="*/ 5063830 h 5634270"/>
              <a:gd name="connsiteX2133" fmla="*/ 5255535 w 12162776"/>
              <a:gd name="connsiteY2133" fmla="*/ 5063830 h 5634270"/>
              <a:gd name="connsiteX2134" fmla="*/ 5283005 w 12162776"/>
              <a:gd name="connsiteY2134" fmla="*/ 5077858 h 5634270"/>
              <a:gd name="connsiteX2135" fmla="*/ 5297033 w 12162776"/>
              <a:gd name="connsiteY2135" fmla="*/ 5050388 h 5634270"/>
              <a:gd name="connsiteX2136" fmla="*/ 5324503 w 12162776"/>
              <a:gd name="connsiteY2136" fmla="*/ 5022917 h 5634270"/>
              <a:gd name="connsiteX2137" fmla="*/ 5393470 w 12162776"/>
              <a:gd name="connsiteY2137" fmla="*/ 5022917 h 5634270"/>
              <a:gd name="connsiteX2138" fmla="*/ 5393470 w 12162776"/>
              <a:gd name="connsiteY2138" fmla="*/ 5036945 h 5634270"/>
              <a:gd name="connsiteX2139" fmla="*/ 5490492 w 12162776"/>
              <a:gd name="connsiteY2139" fmla="*/ 5022917 h 5634270"/>
              <a:gd name="connsiteX2140" fmla="*/ 5531989 w 12162776"/>
              <a:gd name="connsiteY2140" fmla="*/ 5022917 h 5634270"/>
              <a:gd name="connsiteX2141" fmla="*/ 5587513 w 12162776"/>
              <a:gd name="connsiteY2141" fmla="*/ 4981420 h 5634270"/>
              <a:gd name="connsiteX2142" fmla="*/ 5601540 w 12162776"/>
              <a:gd name="connsiteY2142" fmla="*/ 4981420 h 5634270"/>
              <a:gd name="connsiteX2143" fmla="*/ 5587513 w 12162776"/>
              <a:gd name="connsiteY2143" fmla="*/ 5008890 h 5634270"/>
              <a:gd name="connsiteX2144" fmla="*/ 5601540 w 12162776"/>
              <a:gd name="connsiteY2144" fmla="*/ 5022917 h 5634270"/>
              <a:gd name="connsiteX2145" fmla="*/ 5712589 w 12162776"/>
              <a:gd name="connsiteY2145" fmla="*/ 4995447 h 5634270"/>
              <a:gd name="connsiteX2146" fmla="*/ 5726616 w 12162776"/>
              <a:gd name="connsiteY2146" fmla="*/ 4953950 h 5634270"/>
              <a:gd name="connsiteX2147" fmla="*/ 5726616 w 12162776"/>
              <a:gd name="connsiteY2147" fmla="*/ 4967978 h 5634270"/>
              <a:gd name="connsiteX2148" fmla="*/ 5768114 w 12162776"/>
              <a:gd name="connsiteY2148" fmla="*/ 4953950 h 5634270"/>
              <a:gd name="connsiteX2149" fmla="*/ 5754086 w 12162776"/>
              <a:gd name="connsiteY2149" fmla="*/ 4912453 h 5634270"/>
              <a:gd name="connsiteX2150" fmla="*/ 5698562 w 12162776"/>
              <a:gd name="connsiteY2150" fmla="*/ 4912453 h 5634270"/>
              <a:gd name="connsiteX2151" fmla="*/ 5698562 w 12162776"/>
              <a:gd name="connsiteY2151" fmla="*/ 4912453 h 5634270"/>
              <a:gd name="connsiteX2152" fmla="*/ 5671092 w 12162776"/>
              <a:gd name="connsiteY2152" fmla="*/ 4912453 h 5634270"/>
              <a:gd name="connsiteX2153" fmla="*/ 5685119 w 12162776"/>
              <a:gd name="connsiteY2153" fmla="*/ 4884983 h 5634270"/>
              <a:gd name="connsiteX2154" fmla="*/ 5616152 w 12162776"/>
              <a:gd name="connsiteY2154" fmla="*/ 4912453 h 5634270"/>
              <a:gd name="connsiteX2155" fmla="*/ 5616152 w 12162776"/>
              <a:gd name="connsiteY2155" fmla="*/ 4898426 h 5634270"/>
              <a:gd name="connsiteX2156" fmla="*/ 5685119 w 12162776"/>
              <a:gd name="connsiteY2156" fmla="*/ 4870956 h 5634270"/>
              <a:gd name="connsiteX2157" fmla="*/ 5671092 w 12162776"/>
              <a:gd name="connsiteY2157" fmla="*/ 4856929 h 5634270"/>
              <a:gd name="connsiteX2158" fmla="*/ 5685119 w 12162776"/>
              <a:gd name="connsiteY2158" fmla="*/ 4842901 h 5634270"/>
              <a:gd name="connsiteX2159" fmla="*/ 5685119 w 12162776"/>
              <a:gd name="connsiteY2159" fmla="*/ 4856929 h 5634270"/>
              <a:gd name="connsiteX2160" fmla="*/ 5699147 w 12162776"/>
              <a:gd name="connsiteY2160" fmla="*/ 4856929 h 5634270"/>
              <a:gd name="connsiteX2161" fmla="*/ 5768114 w 12162776"/>
              <a:gd name="connsiteY2161" fmla="*/ 4815431 h 5634270"/>
              <a:gd name="connsiteX2162" fmla="*/ 5754086 w 12162776"/>
              <a:gd name="connsiteY2162" fmla="*/ 4801404 h 5634270"/>
              <a:gd name="connsiteX2163" fmla="*/ 5712589 w 12162776"/>
              <a:gd name="connsiteY2163" fmla="*/ 4801404 h 5634270"/>
              <a:gd name="connsiteX2164" fmla="*/ 5726616 w 12162776"/>
              <a:gd name="connsiteY2164" fmla="*/ 4801404 h 5634270"/>
              <a:gd name="connsiteX2165" fmla="*/ 5671092 w 12162776"/>
              <a:gd name="connsiteY2165" fmla="*/ 4801404 h 5634270"/>
              <a:gd name="connsiteX2166" fmla="*/ 5657065 w 12162776"/>
              <a:gd name="connsiteY2166" fmla="*/ 4815431 h 5634270"/>
              <a:gd name="connsiteX2167" fmla="*/ 5657065 w 12162776"/>
              <a:gd name="connsiteY2167" fmla="*/ 4801404 h 5634270"/>
              <a:gd name="connsiteX2168" fmla="*/ 5629595 w 12162776"/>
              <a:gd name="connsiteY2168" fmla="*/ 4815431 h 5634270"/>
              <a:gd name="connsiteX2169" fmla="*/ 5588098 w 12162776"/>
              <a:gd name="connsiteY2169" fmla="*/ 4773934 h 5634270"/>
              <a:gd name="connsiteX2170" fmla="*/ 5615568 w 12162776"/>
              <a:gd name="connsiteY2170" fmla="*/ 4773934 h 5634270"/>
              <a:gd name="connsiteX2171" fmla="*/ 5601540 w 12162776"/>
              <a:gd name="connsiteY2171" fmla="*/ 4773934 h 5634270"/>
              <a:gd name="connsiteX2172" fmla="*/ 5532573 w 12162776"/>
              <a:gd name="connsiteY2172" fmla="*/ 4759907 h 5634270"/>
              <a:gd name="connsiteX2173" fmla="*/ 5505103 w 12162776"/>
              <a:gd name="connsiteY2173" fmla="*/ 4759907 h 5634270"/>
              <a:gd name="connsiteX2174" fmla="*/ 5491076 w 12162776"/>
              <a:gd name="connsiteY2174" fmla="*/ 4759907 h 5634270"/>
              <a:gd name="connsiteX2175" fmla="*/ 5491076 w 12162776"/>
              <a:gd name="connsiteY2175" fmla="*/ 4745880 h 5634270"/>
              <a:gd name="connsiteX2176" fmla="*/ 5422109 w 12162776"/>
              <a:gd name="connsiteY2176" fmla="*/ 4745880 h 5634270"/>
              <a:gd name="connsiteX2177" fmla="*/ 5519130 w 12162776"/>
              <a:gd name="connsiteY2177" fmla="*/ 4731853 h 5634270"/>
              <a:gd name="connsiteX2178" fmla="*/ 5491661 w 12162776"/>
              <a:gd name="connsiteY2178" fmla="*/ 4717825 h 5634270"/>
              <a:gd name="connsiteX2179" fmla="*/ 5574655 w 12162776"/>
              <a:gd name="connsiteY2179" fmla="*/ 4690355 h 5634270"/>
              <a:gd name="connsiteX2180" fmla="*/ 5560628 w 12162776"/>
              <a:gd name="connsiteY2180" fmla="*/ 4662885 h 5634270"/>
              <a:gd name="connsiteX2181" fmla="*/ 5519130 w 12162776"/>
              <a:gd name="connsiteY2181" fmla="*/ 4635415 h 5634270"/>
              <a:gd name="connsiteX2182" fmla="*/ 5519130 w 12162776"/>
              <a:gd name="connsiteY2182" fmla="*/ 4593918 h 5634270"/>
              <a:gd name="connsiteX2183" fmla="*/ 5533158 w 12162776"/>
              <a:gd name="connsiteY2183" fmla="*/ 4607945 h 5634270"/>
              <a:gd name="connsiteX2184" fmla="*/ 5588682 w 12162776"/>
              <a:gd name="connsiteY2184" fmla="*/ 4580475 h 5634270"/>
              <a:gd name="connsiteX2185" fmla="*/ 5616152 w 12162776"/>
              <a:gd name="connsiteY2185" fmla="*/ 4594503 h 5634270"/>
              <a:gd name="connsiteX2186" fmla="*/ 5588682 w 12162776"/>
              <a:gd name="connsiteY2186" fmla="*/ 4608530 h 5634270"/>
              <a:gd name="connsiteX2187" fmla="*/ 5602710 w 12162776"/>
              <a:gd name="connsiteY2187" fmla="*/ 4622557 h 5634270"/>
              <a:gd name="connsiteX2188" fmla="*/ 5588682 w 12162776"/>
              <a:gd name="connsiteY2188" fmla="*/ 4636584 h 5634270"/>
              <a:gd name="connsiteX2189" fmla="*/ 5671677 w 12162776"/>
              <a:gd name="connsiteY2189" fmla="*/ 4622557 h 5634270"/>
              <a:gd name="connsiteX2190" fmla="*/ 5740644 w 12162776"/>
              <a:gd name="connsiteY2190" fmla="*/ 4622557 h 5634270"/>
              <a:gd name="connsiteX2191" fmla="*/ 5740644 w 12162776"/>
              <a:gd name="connsiteY2191" fmla="*/ 4608530 h 5634270"/>
              <a:gd name="connsiteX2192" fmla="*/ 5726616 w 12162776"/>
              <a:gd name="connsiteY2192" fmla="*/ 4622557 h 5634270"/>
              <a:gd name="connsiteX2193" fmla="*/ 5726616 w 12162776"/>
              <a:gd name="connsiteY2193" fmla="*/ 4595087 h 5634270"/>
              <a:gd name="connsiteX2194" fmla="*/ 5671092 w 12162776"/>
              <a:gd name="connsiteY2194" fmla="*/ 4609114 h 5634270"/>
              <a:gd name="connsiteX2195" fmla="*/ 5505103 w 12162776"/>
              <a:gd name="connsiteY2195" fmla="*/ 4567617 h 5634270"/>
              <a:gd name="connsiteX2196" fmla="*/ 5449579 w 12162776"/>
              <a:gd name="connsiteY2196" fmla="*/ 4540147 h 5634270"/>
              <a:gd name="connsiteX2197" fmla="*/ 5449579 w 12162776"/>
              <a:gd name="connsiteY2197" fmla="*/ 4526120 h 5634270"/>
              <a:gd name="connsiteX2198" fmla="*/ 5435551 w 12162776"/>
              <a:gd name="connsiteY2198" fmla="*/ 4512093 h 5634270"/>
              <a:gd name="connsiteX2199" fmla="*/ 5449579 w 12162776"/>
              <a:gd name="connsiteY2199" fmla="*/ 4498065 h 5634270"/>
              <a:gd name="connsiteX2200" fmla="*/ 5435551 w 12162776"/>
              <a:gd name="connsiteY2200" fmla="*/ 4470595 h 5634270"/>
              <a:gd name="connsiteX2201" fmla="*/ 5421524 w 12162776"/>
              <a:gd name="connsiteY2201" fmla="*/ 4470595 h 5634270"/>
              <a:gd name="connsiteX2202" fmla="*/ 5380027 w 12162776"/>
              <a:gd name="connsiteY2202" fmla="*/ 4443125 h 5634270"/>
              <a:gd name="connsiteX2203" fmla="*/ 5394054 w 12162776"/>
              <a:gd name="connsiteY2203" fmla="*/ 4429098 h 5634270"/>
              <a:gd name="connsiteX2204" fmla="*/ 5435551 w 12162776"/>
              <a:gd name="connsiteY2204" fmla="*/ 4415071 h 5634270"/>
              <a:gd name="connsiteX2205" fmla="*/ 5435551 w 12162776"/>
              <a:gd name="connsiteY2205" fmla="*/ 4401044 h 5634270"/>
              <a:gd name="connsiteX2206" fmla="*/ 5338530 w 12162776"/>
              <a:gd name="connsiteY2206" fmla="*/ 4387016 h 5634270"/>
              <a:gd name="connsiteX2207" fmla="*/ 5338530 w 12162776"/>
              <a:gd name="connsiteY2207" fmla="*/ 4345519 h 5634270"/>
              <a:gd name="connsiteX2208" fmla="*/ 5297033 w 12162776"/>
              <a:gd name="connsiteY2208" fmla="*/ 4345519 h 5634270"/>
              <a:gd name="connsiteX2209" fmla="*/ 5297033 w 12162776"/>
              <a:gd name="connsiteY2209" fmla="*/ 4331492 h 5634270"/>
              <a:gd name="connsiteX2210" fmla="*/ 5394054 w 12162776"/>
              <a:gd name="connsiteY2210" fmla="*/ 4317465 h 5634270"/>
              <a:gd name="connsiteX2211" fmla="*/ 5394054 w 12162776"/>
              <a:gd name="connsiteY2211" fmla="*/ 4331492 h 5634270"/>
              <a:gd name="connsiteX2212" fmla="*/ 5421524 w 12162776"/>
              <a:gd name="connsiteY2212" fmla="*/ 4317465 h 5634270"/>
              <a:gd name="connsiteX2213" fmla="*/ 5435551 w 12162776"/>
              <a:gd name="connsiteY2213" fmla="*/ 4344935 h 5634270"/>
              <a:gd name="connsiteX2214" fmla="*/ 5532573 w 12162776"/>
              <a:gd name="connsiteY2214" fmla="*/ 4317465 h 5634270"/>
              <a:gd name="connsiteX2215" fmla="*/ 5588098 w 12162776"/>
              <a:gd name="connsiteY2215" fmla="*/ 4372405 h 5634270"/>
              <a:gd name="connsiteX2216" fmla="*/ 5643622 w 12162776"/>
              <a:gd name="connsiteY2216" fmla="*/ 4358377 h 5634270"/>
              <a:gd name="connsiteX2217" fmla="*/ 5685119 w 12162776"/>
              <a:gd name="connsiteY2217" fmla="*/ 4385847 h 5634270"/>
              <a:gd name="connsiteX2218" fmla="*/ 5699147 w 12162776"/>
              <a:gd name="connsiteY2218" fmla="*/ 4358377 h 5634270"/>
              <a:gd name="connsiteX2219" fmla="*/ 5823638 w 12162776"/>
              <a:gd name="connsiteY2219" fmla="*/ 4372405 h 5634270"/>
              <a:gd name="connsiteX2220" fmla="*/ 5865135 w 12162776"/>
              <a:gd name="connsiteY2220" fmla="*/ 4399875 h 5634270"/>
              <a:gd name="connsiteX2221" fmla="*/ 5962157 w 12162776"/>
              <a:gd name="connsiteY2221" fmla="*/ 4372405 h 5634270"/>
              <a:gd name="connsiteX2222" fmla="*/ 6045151 w 12162776"/>
              <a:gd name="connsiteY2222" fmla="*/ 4330908 h 5634270"/>
              <a:gd name="connsiteX2223" fmla="*/ 6017682 w 12162776"/>
              <a:gd name="connsiteY2223" fmla="*/ 4316880 h 5634270"/>
              <a:gd name="connsiteX2224" fmla="*/ 5948714 w 12162776"/>
              <a:gd name="connsiteY2224" fmla="*/ 4344350 h 5634270"/>
              <a:gd name="connsiteX2225" fmla="*/ 5796168 w 12162776"/>
              <a:gd name="connsiteY2225" fmla="*/ 4371820 h 5634270"/>
              <a:gd name="connsiteX2226" fmla="*/ 5782141 w 12162776"/>
              <a:gd name="connsiteY2226" fmla="*/ 4344350 h 5634270"/>
              <a:gd name="connsiteX2227" fmla="*/ 5740644 w 12162776"/>
              <a:gd name="connsiteY2227" fmla="*/ 4344350 h 5634270"/>
              <a:gd name="connsiteX2228" fmla="*/ 5768114 w 12162776"/>
              <a:gd name="connsiteY2228" fmla="*/ 4302853 h 5634270"/>
              <a:gd name="connsiteX2229" fmla="*/ 5699147 w 12162776"/>
              <a:gd name="connsiteY2229" fmla="*/ 4302853 h 5634270"/>
              <a:gd name="connsiteX2230" fmla="*/ 5685119 w 12162776"/>
              <a:gd name="connsiteY2230" fmla="*/ 4275383 h 5634270"/>
              <a:gd name="connsiteX2231" fmla="*/ 5643622 w 12162776"/>
              <a:gd name="connsiteY2231" fmla="*/ 4275383 h 5634270"/>
              <a:gd name="connsiteX2232" fmla="*/ 5657649 w 12162776"/>
              <a:gd name="connsiteY2232" fmla="*/ 4261356 h 5634270"/>
              <a:gd name="connsiteX2233" fmla="*/ 5671677 w 12162776"/>
              <a:gd name="connsiteY2233" fmla="*/ 4261356 h 5634270"/>
              <a:gd name="connsiteX2234" fmla="*/ 5644207 w 12162776"/>
              <a:gd name="connsiteY2234" fmla="*/ 4219859 h 5634270"/>
              <a:gd name="connsiteX2235" fmla="*/ 5671677 w 12162776"/>
              <a:gd name="connsiteY2235" fmla="*/ 4219859 h 5634270"/>
              <a:gd name="connsiteX2236" fmla="*/ 5671677 w 12162776"/>
              <a:gd name="connsiteY2236" fmla="*/ 4192389 h 5634270"/>
              <a:gd name="connsiteX2237" fmla="*/ 5685704 w 12162776"/>
              <a:gd name="connsiteY2237" fmla="*/ 4206416 h 5634270"/>
              <a:gd name="connsiteX2238" fmla="*/ 5685704 w 12162776"/>
              <a:gd name="connsiteY2238" fmla="*/ 4220443 h 5634270"/>
              <a:gd name="connsiteX2239" fmla="*/ 5741228 w 12162776"/>
              <a:gd name="connsiteY2239" fmla="*/ 4192973 h 5634270"/>
              <a:gd name="connsiteX2240" fmla="*/ 5810196 w 12162776"/>
              <a:gd name="connsiteY2240" fmla="*/ 4151476 h 5634270"/>
              <a:gd name="connsiteX2241" fmla="*/ 5810196 w 12162776"/>
              <a:gd name="connsiteY2241" fmla="*/ 4151476 h 5634270"/>
              <a:gd name="connsiteX2242" fmla="*/ 5768698 w 12162776"/>
              <a:gd name="connsiteY2242" fmla="*/ 4124006 h 5634270"/>
              <a:gd name="connsiteX2243" fmla="*/ 5671677 w 12162776"/>
              <a:gd name="connsiteY2243" fmla="*/ 4109978 h 5634270"/>
              <a:gd name="connsiteX2244" fmla="*/ 5671677 w 12162776"/>
              <a:gd name="connsiteY2244" fmla="*/ 4095951 h 5634270"/>
              <a:gd name="connsiteX2245" fmla="*/ 5657649 w 12162776"/>
              <a:gd name="connsiteY2245" fmla="*/ 4095951 h 5634270"/>
              <a:gd name="connsiteX2246" fmla="*/ 5657649 w 12162776"/>
              <a:gd name="connsiteY2246" fmla="*/ 4123421 h 5634270"/>
              <a:gd name="connsiteX2247" fmla="*/ 5630179 w 12162776"/>
              <a:gd name="connsiteY2247" fmla="*/ 4109394 h 5634270"/>
              <a:gd name="connsiteX2248" fmla="*/ 5630179 w 12162776"/>
              <a:gd name="connsiteY2248" fmla="*/ 4095367 h 5634270"/>
              <a:gd name="connsiteX2249" fmla="*/ 5602710 w 12162776"/>
              <a:gd name="connsiteY2249" fmla="*/ 4081340 h 5634270"/>
              <a:gd name="connsiteX2250" fmla="*/ 5602710 w 12162776"/>
              <a:gd name="connsiteY2250" fmla="*/ 4053870 h 5634270"/>
              <a:gd name="connsiteX2251" fmla="*/ 5602710 w 12162776"/>
              <a:gd name="connsiteY2251" fmla="*/ 4053870 h 5634270"/>
              <a:gd name="connsiteX2252" fmla="*/ 5588682 w 12162776"/>
              <a:gd name="connsiteY2252" fmla="*/ 4012373 h 5634270"/>
              <a:gd name="connsiteX2253" fmla="*/ 5657649 w 12162776"/>
              <a:gd name="connsiteY2253" fmla="*/ 3984902 h 5634270"/>
              <a:gd name="connsiteX2254" fmla="*/ 5602125 w 12162776"/>
              <a:gd name="connsiteY2254" fmla="*/ 3998929 h 5634270"/>
              <a:gd name="connsiteX2255" fmla="*/ 5574655 w 12162776"/>
              <a:gd name="connsiteY2255" fmla="*/ 3984902 h 5634270"/>
              <a:gd name="connsiteX2256" fmla="*/ 5560628 w 12162776"/>
              <a:gd name="connsiteY2256" fmla="*/ 3943405 h 5634270"/>
              <a:gd name="connsiteX2257" fmla="*/ 5588098 w 12162776"/>
              <a:gd name="connsiteY2257" fmla="*/ 3929378 h 5634270"/>
              <a:gd name="connsiteX2258" fmla="*/ 5532573 w 12162776"/>
              <a:gd name="connsiteY2258" fmla="*/ 3887881 h 5634270"/>
              <a:gd name="connsiteX2259" fmla="*/ 5560043 w 12162776"/>
              <a:gd name="connsiteY2259" fmla="*/ 3887881 h 5634270"/>
              <a:gd name="connsiteX2260" fmla="*/ 5546016 w 12162776"/>
              <a:gd name="connsiteY2260" fmla="*/ 3846383 h 5634270"/>
              <a:gd name="connsiteX2261" fmla="*/ 5614983 w 12162776"/>
              <a:gd name="connsiteY2261" fmla="*/ 3887881 h 5634270"/>
              <a:gd name="connsiteX2262" fmla="*/ 5614983 w 12162776"/>
              <a:gd name="connsiteY2262" fmla="*/ 3887881 h 5634270"/>
              <a:gd name="connsiteX2263" fmla="*/ 5656480 w 12162776"/>
              <a:gd name="connsiteY2263" fmla="*/ 3915351 h 5634270"/>
              <a:gd name="connsiteX2264" fmla="*/ 5642453 w 12162776"/>
              <a:gd name="connsiteY2264" fmla="*/ 3929378 h 5634270"/>
              <a:gd name="connsiteX2265" fmla="*/ 5697978 w 12162776"/>
              <a:gd name="connsiteY2265" fmla="*/ 3956848 h 5634270"/>
              <a:gd name="connsiteX2266" fmla="*/ 5670508 w 12162776"/>
              <a:gd name="connsiteY2266" fmla="*/ 3984318 h 5634270"/>
              <a:gd name="connsiteX2267" fmla="*/ 5739475 w 12162776"/>
              <a:gd name="connsiteY2267" fmla="*/ 3970291 h 5634270"/>
              <a:gd name="connsiteX2268" fmla="*/ 5808442 w 12162776"/>
              <a:gd name="connsiteY2268" fmla="*/ 3956263 h 5634270"/>
              <a:gd name="connsiteX2269" fmla="*/ 5780972 w 12162776"/>
              <a:gd name="connsiteY2269" fmla="*/ 3983733 h 5634270"/>
              <a:gd name="connsiteX2270" fmla="*/ 5725448 w 12162776"/>
              <a:gd name="connsiteY2270" fmla="*/ 4025231 h 5634270"/>
              <a:gd name="connsiteX2271" fmla="*/ 5822469 w 12162776"/>
              <a:gd name="connsiteY2271" fmla="*/ 4052701 h 5634270"/>
              <a:gd name="connsiteX2272" fmla="*/ 5822469 w 12162776"/>
              <a:gd name="connsiteY2272" fmla="*/ 4052701 h 5634270"/>
              <a:gd name="connsiteX2273" fmla="*/ 5822469 w 12162776"/>
              <a:gd name="connsiteY2273" fmla="*/ 4052701 h 5634270"/>
              <a:gd name="connsiteX2274" fmla="*/ 5780972 w 12162776"/>
              <a:gd name="connsiteY2274" fmla="*/ 4011204 h 5634270"/>
              <a:gd name="connsiteX2275" fmla="*/ 5822469 w 12162776"/>
              <a:gd name="connsiteY2275" fmla="*/ 3983733 h 5634270"/>
              <a:gd name="connsiteX2276" fmla="*/ 5877994 w 12162776"/>
              <a:gd name="connsiteY2276" fmla="*/ 3983733 h 5634270"/>
              <a:gd name="connsiteX2277" fmla="*/ 5877994 w 12162776"/>
              <a:gd name="connsiteY2277" fmla="*/ 3969706 h 5634270"/>
              <a:gd name="connsiteX2278" fmla="*/ 5960988 w 12162776"/>
              <a:gd name="connsiteY2278" fmla="*/ 3997176 h 5634270"/>
              <a:gd name="connsiteX2279" fmla="*/ 6029955 w 12162776"/>
              <a:gd name="connsiteY2279" fmla="*/ 4011204 h 5634270"/>
              <a:gd name="connsiteX2280" fmla="*/ 6029955 w 12162776"/>
              <a:gd name="connsiteY2280" fmla="*/ 4011204 h 5634270"/>
              <a:gd name="connsiteX2281" fmla="*/ 5891436 w 12162776"/>
              <a:gd name="connsiteY2281" fmla="*/ 4025231 h 5634270"/>
              <a:gd name="connsiteX2282" fmla="*/ 5932934 w 12162776"/>
              <a:gd name="connsiteY2282" fmla="*/ 4052701 h 5634270"/>
              <a:gd name="connsiteX2283" fmla="*/ 5891436 w 12162776"/>
              <a:gd name="connsiteY2283" fmla="*/ 4080171 h 5634270"/>
              <a:gd name="connsiteX2284" fmla="*/ 5835912 w 12162776"/>
              <a:gd name="connsiteY2284" fmla="*/ 4135111 h 5634270"/>
              <a:gd name="connsiteX2285" fmla="*/ 5891436 w 12162776"/>
              <a:gd name="connsiteY2285" fmla="*/ 4107641 h 5634270"/>
              <a:gd name="connsiteX2286" fmla="*/ 5960404 w 12162776"/>
              <a:gd name="connsiteY2286" fmla="*/ 4107641 h 5634270"/>
              <a:gd name="connsiteX2287" fmla="*/ 5918906 w 12162776"/>
              <a:gd name="connsiteY2287" fmla="*/ 4135111 h 5634270"/>
              <a:gd name="connsiteX2288" fmla="*/ 5932934 w 12162776"/>
              <a:gd name="connsiteY2288" fmla="*/ 4135111 h 5634270"/>
              <a:gd name="connsiteX2289" fmla="*/ 5932934 w 12162776"/>
              <a:gd name="connsiteY2289" fmla="*/ 4162580 h 5634270"/>
              <a:gd name="connsiteX2290" fmla="*/ 5946961 w 12162776"/>
              <a:gd name="connsiteY2290" fmla="*/ 4148553 h 5634270"/>
              <a:gd name="connsiteX2291" fmla="*/ 5946961 w 12162776"/>
              <a:gd name="connsiteY2291" fmla="*/ 4134526 h 5634270"/>
              <a:gd name="connsiteX2292" fmla="*/ 5974431 w 12162776"/>
              <a:gd name="connsiteY2292" fmla="*/ 4134526 h 5634270"/>
              <a:gd name="connsiteX2293" fmla="*/ 6057425 w 12162776"/>
              <a:gd name="connsiteY2293" fmla="*/ 4134526 h 5634270"/>
              <a:gd name="connsiteX2294" fmla="*/ 6043398 w 12162776"/>
              <a:gd name="connsiteY2294" fmla="*/ 4134526 h 5634270"/>
              <a:gd name="connsiteX2295" fmla="*/ 6126393 w 12162776"/>
              <a:gd name="connsiteY2295" fmla="*/ 4120499 h 5634270"/>
              <a:gd name="connsiteX2296" fmla="*/ 6153862 w 12162776"/>
              <a:gd name="connsiteY2296" fmla="*/ 4093029 h 5634270"/>
              <a:gd name="connsiteX2297" fmla="*/ 6139836 w 12162776"/>
              <a:gd name="connsiteY2297" fmla="*/ 4065559 h 5634270"/>
              <a:gd name="connsiteX2298" fmla="*/ 6153862 w 12162776"/>
              <a:gd name="connsiteY2298" fmla="*/ 4051532 h 5634270"/>
              <a:gd name="connsiteX2299" fmla="*/ 6195360 w 12162776"/>
              <a:gd name="connsiteY2299" fmla="*/ 4051532 h 5634270"/>
              <a:gd name="connsiteX2300" fmla="*/ 6264327 w 12162776"/>
              <a:gd name="connsiteY2300" fmla="*/ 4051532 h 5634270"/>
              <a:gd name="connsiteX2301" fmla="*/ 6236857 w 12162776"/>
              <a:gd name="connsiteY2301" fmla="*/ 4065559 h 5634270"/>
              <a:gd name="connsiteX2302" fmla="*/ 6278354 w 12162776"/>
              <a:gd name="connsiteY2302" fmla="*/ 4079586 h 5634270"/>
              <a:gd name="connsiteX2303" fmla="*/ 6278354 w 12162776"/>
              <a:gd name="connsiteY2303" fmla="*/ 4079586 h 5634270"/>
              <a:gd name="connsiteX2304" fmla="*/ 6236857 w 12162776"/>
              <a:gd name="connsiteY2304" fmla="*/ 4093613 h 5634270"/>
              <a:gd name="connsiteX2305" fmla="*/ 6236857 w 12162776"/>
              <a:gd name="connsiteY2305" fmla="*/ 4079586 h 5634270"/>
              <a:gd name="connsiteX2306" fmla="*/ 6209387 w 12162776"/>
              <a:gd name="connsiteY2306" fmla="*/ 4093613 h 5634270"/>
              <a:gd name="connsiteX2307" fmla="*/ 6223414 w 12162776"/>
              <a:gd name="connsiteY2307" fmla="*/ 4107641 h 5634270"/>
              <a:gd name="connsiteX2308" fmla="*/ 6181917 w 12162776"/>
              <a:gd name="connsiteY2308" fmla="*/ 4107641 h 5634270"/>
              <a:gd name="connsiteX2309" fmla="*/ 6140420 w 12162776"/>
              <a:gd name="connsiteY2309" fmla="*/ 4176608 h 5634270"/>
              <a:gd name="connsiteX2310" fmla="*/ 6140420 w 12162776"/>
              <a:gd name="connsiteY2310" fmla="*/ 4176608 h 5634270"/>
              <a:gd name="connsiteX2311" fmla="*/ 6181917 w 12162776"/>
              <a:gd name="connsiteY2311" fmla="*/ 4204078 h 5634270"/>
              <a:gd name="connsiteX2312" fmla="*/ 6209387 w 12162776"/>
              <a:gd name="connsiteY2312" fmla="*/ 4204078 h 5634270"/>
              <a:gd name="connsiteX2313" fmla="*/ 6278354 w 12162776"/>
              <a:gd name="connsiteY2313" fmla="*/ 4190051 h 5634270"/>
              <a:gd name="connsiteX2314" fmla="*/ 6236857 w 12162776"/>
              <a:gd name="connsiteY2314" fmla="*/ 4204078 h 5634270"/>
              <a:gd name="connsiteX2315" fmla="*/ 6236857 w 12162776"/>
              <a:gd name="connsiteY2315" fmla="*/ 4231548 h 5634270"/>
              <a:gd name="connsiteX2316" fmla="*/ 6222830 w 12162776"/>
              <a:gd name="connsiteY2316" fmla="*/ 4231548 h 5634270"/>
              <a:gd name="connsiteX2317" fmla="*/ 6167305 w 12162776"/>
              <a:gd name="connsiteY2317" fmla="*/ 4259018 h 5634270"/>
              <a:gd name="connsiteX2318" fmla="*/ 6194775 w 12162776"/>
              <a:gd name="connsiteY2318" fmla="*/ 4259018 h 5634270"/>
              <a:gd name="connsiteX2319" fmla="*/ 6167305 w 12162776"/>
              <a:gd name="connsiteY2319" fmla="*/ 4273045 h 5634270"/>
              <a:gd name="connsiteX2320" fmla="*/ 6167305 w 12162776"/>
              <a:gd name="connsiteY2320" fmla="*/ 4273045 h 5634270"/>
              <a:gd name="connsiteX2321" fmla="*/ 6167305 w 12162776"/>
              <a:gd name="connsiteY2321" fmla="*/ 4273045 h 5634270"/>
              <a:gd name="connsiteX2322" fmla="*/ 6194775 w 12162776"/>
              <a:gd name="connsiteY2322" fmla="*/ 4300515 h 5634270"/>
              <a:gd name="connsiteX2323" fmla="*/ 6208802 w 12162776"/>
              <a:gd name="connsiteY2323" fmla="*/ 4273045 h 5634270"/>
              <a:gd name="connsiteX2324" fmla="*/ 6194775 w 12162776"/>
              <a:gd name="connsiteY2324" fmla="*/ 4273045 h 5634270"/>
              <a:gd name="connsiteX2325" fmla="*/ 6305824 w 12162776"/>
              <a:gd name="connsiteY2325" fmla="*/ 4231548 h 5634270"/>
              <a:gd name="connsiteX2326" fmla="*/ 6291797 w 12162776"/>
              <a:gd name="connsiteY2326" fmla="*/ 4245575 h 5634270"/>
              <a:gd name="connsiteX2327" fmla="*/ 6347322 w 12162776"/>
              <a:gd name="connsiteY2327" fmla="*/ 4259602 h 5634270"/>
              <a:gd name="connsiteX2328" fmla="*/ 6291797 w 12162776"/>
              <a:gd name="connsiteY2328" fmla="*/ 4287073 h 5634270"/>
              <a:gd name="connsiteX2329" fmla="*/ 6291797 w 12162776"/>
              <a:gd name="connsiteY2329" fmla="*/ 4301100 h 5634270"/>
              <a:gd name="connsiteX2330" fmla="*/ 6236273 w 12162776"/>
              <a:gd name="connsiteY2330" fmla="*/ 4301100 h 5634270"/>
              <a:gd name="connsiteX2331" fmla="*/ 6236273 w 12162776"/>
              <a:gd name="connsiteY2331" fmla="*/ 4328570 h 5634270"/>
              <a:gd name="connsiteX2332" fmla="*/ 6180748 w 12162776"/>
              <a:gd name="connsiteY2332" fmla="*/ 4356040 h 5634270"/>
              <a:gd name="connsiteX2333" fmla="*/ 6180748 w 12162776"/>
              <a:gd name="connsiteY2333" fmla="*/ 4370067 h 5634270"/>
              <a:gd name="connsiteX2334" fmla="*/ 6208218 w 12162776"/>
              <a:gd name="connsiteY2334" fmla="*/ 4370067 h 5634270"/>
              <a:gd name="connsiteX2335" fmla="*/ 6180748 w 12162776"/>
              <a:gd name="connsiteY2335" fmla="*/ 4411564 h 5634270"/>
              <a:gd name="connsiteX2336" fmla="*/ 6249715 w 12162776"/>
              <a:gd name="connsiteY2336" fmla="*/ 4425591 h 5634270"/>
              <a:gd name="connsiteX2337" fmla="*/ 6222245 w 12162776"/>
              <a:gd name="connsiteY2337" fmla="*/ 4480531 h 5634270"/>
              <a:gd name="connsiteX2338" fmla="*/ 6180748 w 12162776"/>
              <a:gd name="connsiteY2338" fmla="*/ 4480531 h 5634270"/>
              <a:gd name="connsiteX2339" fmla="*/ 6153278 w 12162776"/>
              <a:gd name="connsiteY2339" fmla="*/ 4535471 h 5634270"/>
              <a:gd name="connsiteX2340" fmla="*/ 6277770 w 12162776"/>
              <a:gd name="connsiteY2340" fmla="*/ 4508001 h 5634270"/>
              <a:gd name="connsiteX2341" fmla="*/ 6305240 w 12162776"/>
              <a:gd name="connsiteY2341" fmla="*/ 4522028 h 5634270"/>
              <a:gd name="connsiteX2342" fmla="*/ 6291212 w 12162776"/>
              <a:gd name="connsiteY2342" fmla="*/ 4549498 h 5634270"/>
              <a:gd name="connsiteX2343" fmla="*/ 6346737 w 12162776"/>
              <a:gd name="connsiteY2343" fmla="*/ 4549498 h 5634270"/>
              <a:gd name="connsiteX2344" fmla="*/ 6346737 w 12162776"/>
              <a:gd name="connsiteY2344" fmla="*/ 4563526 h 5634270"/>
              <a:gd name="connsiteX2345" fmla="*/ 6346737 w 12162776"/>
              <a:gd name="connsiteY2345" fmla="*/ 4563526 h 5634270"/>
              <a:gd name="connsiteX2346" fmla="*/ 6388234 w 12162776"/>
              <a:gd name="connsiteY2346" fmla="*/ 4494559 h 5634270"/>
              <a:gd name="connsiteX2347" fmla="*/ 6457201 w 12162776"/>
              <a:gd name="connsiteY2347" fmla="*/ 4467089 h 5634270"/>
              <a:gd name="connsiteX2348" fmla="*/ 6457201 w 12162776"/>
              <a:gd name="connsiteY2348" fmla="*/ 4467089 h 5634270"/>
              <a:gd name="connsiteX2349" fmla="*/ 6471229 w 12162776"/>
              <a:gd name="connsiteY2349" fmla="*/ 4467089 h 5634270"/>
              <a:gd name="connsiteX2350" fmla="*/ 6471229 w 12162776"/>
              <a:gd name="connsiteY2350" fmla="*/ 4460075 h 5634270"/>
              <a:gd name="connsiteX2351" fmla="*/ 6443759 w 12162776"/>
              <a:gd name="connsiteY2351" fmla="*/ 4474102 h 5634270"/>
              <a:gd name="connsiteX2352" fmla="*/ 6374791 w 12162776"/>
              <a:gd name="connsiteY2352" fmla="*/ 4488129 h 5634270"/>
              <a:gd name="connsiteX2353" fmla="*/ 6374791 w 12162776"/>
              <a:gd name="connsiteY2353" fmla="*/ 4488129 h 5634270"/>
              <a:gd name="connsiteX2354" fmla="*/ 6319267 w 12162776"/>
              <a:gd name="connsiteY2354" fmla="*/ 4488129 h 5634270"/>
              <a:gd name="connsiteX2355" fmla="*/ 6305240 w 12162776"/>
              <a:gd name="connsiteY2355" fmla="*/ 4446632 h 5634270"/>
              <a:gd name="connsiteX2356" fmla="*/ 6305240 w 12162776"/>
              <a:gd name="connsiteY2356" fmla="*/ 4446632 h 5634270"/>
              <a:gd name="connsiteX2357" fmla="*/ 6360764 w 12162776"/>
              <a:gd name="connsiteY2357" fmla="*/ 4405135 h 5634270"/>
              <a:gd name="connsiteX2358" fmla="*/ 6374791 w 12162776"/>
              <a:gd name="connsiteY2358" fmla="*/ 4419162 h 5634270"/>
              <a:gd name="connsiteX2359" fmla="*/ 6360764 w 12162776"/>
              <a:gd name="connsiteY2359" fmla="*/ 4419162 h 5634270"/>
              <a:gd name="connsiteX2360" fmla="*/ 6360764 w 12162776"/>
              <a:gd name="connsiteY2360" fmla="*/ 4433190 h 5634270"/>
              <a:gd name="connsiteX2361" fmla="*/ 6388234 w 12162776"/>
              <a:gd name="connsiteY2361" fmla="*/ 4405719 h 5634270"/>
              <a:gd name="connsiteX2362" fmla="*/ 6402261 w 12162776"/>
              <a:gd name="connsiteY2362" fmla="*/ 4405719 h 5634270"/>
              <a:gd name="connsiteX2363" fmla="*/ 6388234 w 12162776"/>
              <a:gd name="connsiteY2363" fmla="*/ 4433190 h 5634270"/>
              <a:gd name="connsiteX2364" fmla="*/ 6415704 w 12162776"/>
              <a:gd name="connsiteY2364" fmla="*/ 4419162 h 5634270"/>
              <a:gd name="connsiteX2365" fmla="*/ 6457201 w 12162776"/>
              <a:gd name="connsiteY2365" fmla="*/ 4433190 h 5634270"/>
              <a:gd name="connsiteX2366" fmla="*/ 6443174 w 12162776"/>
              <a:gd name="connsiteY2366" fmla="*/ 4447217 h 5634270"/>
              <a:gd name="connsiteX2367" fmla="*/ 6484672 w 12162776"/>
              <a:gd name="connsiteY2367" fmla="*/ 4447217 h 5634270"/>
              <a:gd name="connsiteX2368" fmla="*/ 6484672 w 12162776"/>
              <a:gd name="connsiteY2368" fmla="*/ 4433190 h 5634270"/>
              <a:gd name="connsiteX2369" fmla="*/ 6470644 w 12162776"/>
              <a:gd name="connsiteY2369" fmla="*/ 4433190 h 5634270"/>
              <a:gd name="connsiteX2370" fmla="*/ 6470644 w 12162776"/>
              <a:gd name="connsiteY2370" fmla="*/ 4433190 h 5634270"/>
              <a:gd name="connsiteX2371" fmla="*/ 6498114 w 12162776"/>
              <a:gd name="connsiteY2371" fmla="*/ 4447217 h 5634270"/>
              <a:gd name="connsiteX2372" fmla="*/ 6484087 w 12162776"/>
              <a:gd name="connsiteY2372" fmla="*/ 4461244 h 5634270"/>
              <a:gd name="connsiteX2373" fmla="*/ 6511557 w 12162776"/>
              <a:gd name="connsiteY2373" fmla="*/ 4461244 h 5634270"/>
              <a:gd name="connsiteX2374" fmla="*/ 6525584 w 12162776"/>
              <a:gd name="connsiteY2374" fmla="*/ 4488714 h 5634270"/>
              <a:gd name="connsiteX2375" fmla="*/ 6511557 w 12162776"/>
              <a:gd name="connsiteY2375" fmla="*/ 4488714 h 5634270"/>
              <a:gd name="connsiteX2376" fmla="*/ 6511557 w 12162776"/>
              <a:gd name="connsiteY2376" fmla="*/ 4502741 h 5634270"/>
              <a:gd name="connsiteX2377" fmla="*/ 6539027 w 12162776"/>
              <a:gd name="connsiteY2377" fmla="*/ 4488714 h 5634270"/>
              <a:gd name="connsiteX2378" fmla="*/ 6539027 w 12162776"/>
              <a:gd name="connsiteY2378" fmla="*/ 4474687 h 5634270"/>
              <a:gd name="connsiteX2379" fmla="*/ 6539027 w 12162776"/>
              <a:gd name="connsiteY2379" fmla="*/ 4460659 h 5634270"/>
              <a:gd name="connsiteX2380" fmla="*/ 6566497 w 12162776"/>
              <a:gd name="connsiteY2380" fmla="*/ 4488129 h 5634270"/>
              <a:gd name="connsiteX2381" fmla="*/ 6580524 w 12162776"/>
              <a:gd name="connsiteY2381" fmla="*/ 4502157 h 5634270"/>
              <a:gd name="connsiteX2382" fmla="*/ 6594551 w 12162776"/>
              <a:gd name="connsiteY2382" fmla="*/ 4502157 h 5634270"/>
              <a:gd name="connsiteX2383" fmla="*/ 6622022 w 12162776"/>
              <a:gd name="connsiteY2383" fmla="*/ 4502157 h 5634270"/>
              <a:gd name="connsiteX2384" fmla="*/ 6607994 w 12162776"/>
              <a:gd name="connsiteY2384" fmla="*/ 4474687 h 5634270"/>
              <a:gd name="connsiteX2385" fmla="*/ 6566497 w 12162776"/>
              <a:gd name="connsiteY2385" fmla="*/ 4488714 h 5634270"/>
              <a:gd name="connsiteX2386" fmla="*/ 6593967 w 12162776"/>
              <a:gd name="connsiteY2386" fmla="*/ 4461244 h 5634270"/>
              <a:gd name="connsiteX2387" fmla="*/ 6621437 w 12162776"/>
              <a:gd name="connsiteY2387" fmla="*/ 4433774 h 5634270"/>
              <a:gd name="connsiteX2388" fmla="*/ 6690404 w 12162776"/>
              <a:gd name="connsiteY2388" fmla="*/ 4433774 h 5634270"/>
              <a:gd name="connsiteX2389" fmla="*/ 6690404 w 12162776"/>
              <a:gd name="connsiteY2389" fmla="*/ 4433774 h 5634270"/>
              <a:gd name="connsiteX2390" fmla="*/ 6662934 w 12162776"/>
              <a:gd name="connsiteY2390" fmla="*/ 4433774 h 5634270"/>
              <a:gd name="connsiteX2391" fmla="*/ 6676961 w 12162776"/>
              <a:gd name="connsiteY2391" fmla="*/ 4419746 h 5634270"/>
              <a:gd name="connsiteX2392" fmla="*/ 6759956 w 12162776"/>
              <a:gd name="connsiteY2392" fmla="*/ 4419746 h 5634270"/>
              <a:gd name="connsiteX2393" fmla="*/ 6842950 w 12162776"/>
              <a:gd name="connsiteY2393" fmla="*/ 4350779 h 5634270"/>
              <a:gd name="connsiteX2394" fmla="*/ 6898475 w 12162776"/>
              <a:gd name="connsiteY2394" fmla="*/ 4336752 h 5634270"/>
              <a:gd name="connsiteX2395" fmla="*/ 6898475 w 12162776"/>
              <a:gd name="connsiteY2395" fmla="*/ 4309282 h 5634270"/>
              <a:gd name="connsiteX2396" fmla="*/ 6925945 w 12162776"/>
              <a:gd name="connsiteY2396" fmla="*/ 4295255 h 5634270"/>
              <a:gd name="connsiteX2397" fmla="*/ 6994912 w 12162776"/>
              <a:gd name="connsiteY2397" fmla="*/ 4267785 h 5634270"/>
              <a:gd name="connsiteX2398" fmla="*/ 6980884 w 12162776"/>
              <a:gd name="connsiteY2398" fmla="*/ 4253758 h 5634270"/>
              <a:gd name="connsiteX2399" fmla="*/ 7036409 w 12162776"/>
              <a:gd name="connsiteY2399" fmla="*/ 4198818 h 5634270"/>
              <a:gd name="connsiteX2400" fmla="*/ 7063879 w 12162776"/>
              <a:gd name="connsiteY2400" fmla="*/ 4226288 h 5634270"/>
              <a:gd name="connsiteX2401" fmla="*/ 7077907 w 12162776"/>
              <a:gd name="connsiteY2401" fmla="*/ 4212260 h 5634270"/>
              <a:gd name="connsiteX2402" fmla="*/ 7077907 w 12162776"/>
              <a:gd name="connsiteY2402" fmla="*/ 4198233 h 5634270"/>
              <a:gd name="connsiteX2403" fmla="*/ 7146873 w 12162776"/>
              <a:gd name="connsiteY2403" fmla="*/ 4170763 h 5634270"/>
              <a:gd name="connsiteX2404" fmla="*/ 7215841 w 12162776"/>
              <a:gd name="connsiteY2404" fmla="*/ 4115823 h 5634270"/>
              <a:gd name="connsiteX2405" fmla="*/ 7215841 w 12162776"/>
              <a:gd name="connsiteY2405" fmla="*/ 4115823 h 5634270"/>
              <a:gd name="connsiteX2406" fmla="*/ 7229868 w 12162776"/>
              <a:gd name="connsiteY2406" fmla="*/ 4088353 h 5634270"/>
              <a:gd name="connsiteX2407" fmla="*/ 7285393 w 12162776"/>
              <a:gd name="connsiteY2407" fmla="*/ 4046856 h 5634270"/>
              <a:gd name="connsiteX2408" fmla="*/ 7340917 w 12162776"/>
              <a:gd name="connsiteY2408" fmla="*/ 3977889 h 5634270"/>
              <a:gd name="connsiteX2409" fmla="*/ 7271950 w 12162776"/>
              <a:gd name="connsiteY2409" fmla="*/ 3991916 h 5634270"/>
              <a:gd name="connsiteX2410" fmla="*/ 7285977 w 12162776"/>
              <a:gd name="connsiteY2410" fmla="*/ 3977889 h 5634270"/>
              <a:gd name="connsiteX2411" fmla="*/ 7327474 w 12162776"/>
              <a:gd name="connsiteY2411" fmla="*/ 3963861 h 5634270"/>
              <a:gd name="connsiteX2412" fmla="*/ 7410468 w 12162776"/>
              <a:gd name="connsiteY2412" fmla="*/ 3936392 h 5634270"/>
              <a:gd name="connsiteX2413" fmla="*/ 7382999 w 12162776"/>
              <a:gd name="connsiteY2413" fmla="*/ 3936392 h 5634270"/>
              <a:gd name="connsiteX2414" fmla="*/ 7397026 w 12162776"/>
              <a:gd name="connsiteY2414" fmla="*/ 3936392 h 5634270"/>
              <a:gd name="connsiteX2415" fmla="*/ 7397026 w 12162776"/>
              <a:gd name="connsiteY2415" fmla="*/ 3922364 h 5634270"/>
              <a:gd name="connsiteX2416" fmla="*/ 7438523 w 12162776"/>
              <a:gd name="connsiteY2416" fmla="*/ 3922364 h 5634270"/>
              <a:gd name="connsiteX2417" fmla="*/ 7438523 w 12162776"/>
              <a:gd name="connsiteY2417" fmla="*/ 3894894 h 5634270"/>
              <a:gd name="connsiteX2418" fmla="*/ 7465993 w 12162776"/>
              <a:gd name="connsiteY2418" fmla="*/ 3894894 h 5634270"/>
              <a:gd name="connsiteX2419" fmla="*/ 7521517 w 12162776"/>
              <a:gd name="connsiteY2419" fmla="*/ 3853397 h 5634270"/>
              <a:gd name="connsiteX2420" fmla="*/ 7465993 w 12162776"/>
              <a:gd name="connsiteY2420" fmla="*/ 3839370 h 5634270"/>
              <a:gd name="connsiteX2421" fmla="*/ 7451966 w 12162776"/>
              <a:gd name="connsiteY2421" fmla="*/ 3839370 h 5634270"/>
              <a:gd name="connsiteX2422" fmla="*/ 7451966 w 12162776"/>
              <a:gd name="connsiteY2422" fmla="*/ 3825343 h 5634270"/>
              <a:gd name="connsiteX2423" fmla="*/ 7520933 w 12162776"/>
              <a:gd name="connsiteY2423" fmla="*/ 3839370 h 5634270"/>
              <a:gd name="connsiteX2424" fmla="*/ 7576457 w 12162776"/>
              <a:gd name="connsiteY2424" fmla="*/ 3825343 h 5634270"/>
              <a:gd name="connsiteX2425" fmla="*/ 7562430 w 12162776"/>
              <a:gd name="connsiteY2425" fmla="*/ 3811315 h 5634270"/>
              <a:gd name="connsiteX2426" fmla="*/ 7562430 w 12162776"/>
              <a:gd name="connsiteY2426" fmla="*/ 3783845 h 5634270"/>
              <a:gd name="connsiteX2427" fmla="*/ 7576457 w 12162776"/>
              <a:gd name="connsiteY2427" fmla="*/ 3783845 h 5634270"/>
              <a:gd name="connsiteX2428" fmla="*/ 7631982 w 12162776"/>
              <a:gd name="connsiteY2428" fmla="*/ 3756375 h 5634270"/>
              <a:gd name="connsiteX2429" fmla="*/ 7604512 w 12162776"/>
              <a:gd name="connsiteY2429" fmla="*/ 3742348 h 5634270"/>
              <a:gd name="connsiteX2430" fmla="*/ 7604512 w 12162776"/>
              <a:gd name="connsiteY2430" fmla="*/ 3742348 h 5634270"/>
              <a:gd name="connsiteX2431" fmla="*/ 7590485 w 12162776"/>
              <a:gd name="connsiteY2431" fmla="*/ 3742348 h 5634270"/>
              <a:gd name="connsiteX2432" fmla="*/ 7646009 w 12162776"/>
              <a:gd name="connsiteY2432" fmla="*/ 3714878 h 5634270"/>
              <a:gd name="connsiteX2433" fmla="*/ 7646009 w 12162776"/>
              <a:gd name="connsiteY2433" fmla="*/ 3728906 h 5634270"/>
              <a:gd name="connsiteX2434" fmla="*/ 7701534 w 12162776"/>
              <a:gd name="connsiteY2434" fmla="*/ 3673965 h 5634270"/>
              <a:gd name="connsiteX2435" fmla="*/ 7715561 w 12162776"/>
              <a:gd name="connsiteY2435" fmla="*/ 3687993 h 5634270"/>
              <a:gd name="connsiteX2436" fmla="*/ 7729588 w 12162776"/>
              <a:gd name="connsiteY2436" fmla="*/ 3673965 h 5634270"/>
              <a:gd name="connsiteX2437" fmla="*/ 7715561 w 12162776"/>
              <a:gd name="connsiteY2437" fmla="*/ 3673965 h 5634270"/>
              <a:gd name="connsiteX2438" fmla="*/ 7771085 w 12162776"/>
              <a:gd name="connsiteY2438" fmla="*/ 3619025 h 5634270"/>
              <a:gd name="connsiteX2439" fmla="*/ 7771085 w 12162776"/>
              <a:gd name="connsiteY2439" fmla="*/ 3633053 h 5634270"/>
              <a:gd name="connsiteX2440" fmla="*/ 7798555 w 12162776"/>
              <a:gd name="connsiteY2440" fmla="*/ 3619025 h 5634270"/>
              <a:gd name="connsiteX2441" fmla="*/ 7826025 w 12162776"/>
              <a:gd name="connsiteY2441" fmla="*/ 3564086 h 5634270"/>
              <a:gd name="connsiteX2442" fmla="*/ 7840052 w 12162776"/>
              <a:gd name="connsiteY2442" fmla="*/ 3578113 h 5634270"/>
              <a:gd name="connsiteX2443" fmla="*/ 7854079 w 12162776"/>
              <a:gd name="connsiteY2443" fmla="*/ 3536615 h 5634270"/>
              <a:gd name="connsiteX2444" fmla="*/ 7923047 w 12162776"/>
              <a:gd name="connsiteY2444" fmla="*/ 3481675 h 5634270"/>
              <a:gd name="connsiteX2445" fmla="*/ 7923047 w 12162776"/>
              <a:gd name="connsiteY2445" fmla="*/ 3481675 h 5634270"/>
              <a:gd name="connsiteX2446" fmla="*/ 7923047 w 12162776"/>
              <a:gd name="connsiteY2446" fmla="*/ 3467648 h 5634270"/>
              <a:gd name="connsiteX2447" fmla="*/ 7950517 w 12162776"/>
              <a:gd name="connsiteY2447" fmla="*/ 3440178 h 5634270"/>
              <a:gd name="connsiteX2448" fmla="*/ 8019484 w 12162776"/>
              <a:gd name="connsiteY2448" fmla="*/ 3371211 h 5634270"/>
              <a:gd name="connsiteX2449" fmla="*/ 8088451 w 12162776"/>
              <a:gd name="connsiteY2449" fmla="*/ 3329714 h 5634270"/>
              <a:gd name="connsiteX2450" fmla="*/ 8088451 w 12162776"/>
              <a:gd name="connsiteY2450" fmla="*/ 3329714 h 5634270"/>
              <a:gd name="connsiteX2451" fmla="*/ 8115921 w 12162776"/>
              <a:gd name="connsiteY2451" fmla="*/ 3302244 h 5634270"/>
              <a:gd name="connsiteX2452" fmla="*/ 8101894 w 12162776"/>
              <a:gd name="connsiteY2452" fmla="*/ 3302244 h 5634270"/>
              <a:gd name="connsiteX2453" fmla="*/ 8074424 w 12162776"/>
              <a:gd name="connsiteY2453" fmla="*/ 3288217 h 5634270"/>
              <a:gd name="connsiteX2454" fmla="*/ 8185473 w 12162776"/>
              <a:gd name="connsiteY2454" fmla="*/ 3246720 h 5634270"/>
              <a:gd name="connsiteX2455" fmla="*/ 8185473 w 12162776"/>
              <a:gd name="connsiteY2455" fmla="*/ 3219249 h 5634270"/>
              <a:gd name="connsiteX2456" fmla="*/ 8129949 w 12162776"/>
              <a:gd name="connsiteY2456" fmla="*/ 3219249 h 5634270"/>
              <a:gd name="connsiteX2457" fmla="*/ 8143975 w 12162776"/>
              <a:gd name="connsiteY2457" fmla="*/ 3219249 h 5634270"/>
              <a:gd name="connsiteX2458" fmla="*/ 8143975 w 12162776"/>
              <a:gd name="connsiteY2458" fmla="*/ 3205222 h 5634270"/>
              <a:gd name="connsiteX2459" fmla="*/ 8158003 w 12162776"/>
              <a:gd name="connsiteY2459" fmla="*/ 3205222 h 5634270"/>
              <a:gd name="connsiteX2460" fmla="*/ 8172030 w 12162776"/>
              <a:gd name="connsiteY2460" fmla="*/ 3219249 h 5634270"/>
              <a:gd name="connsiteX2461" fmla="*/ 8213527 w 12162776"/>
              <a:gd name="connsiteY2461" fmla="*/ 3205222 h 5634270"/>
              <a:gd name="connsiteX2462" fmla="*/ 8199500 w 12162776"/>
              <a:gd name="connsiteY2462" fmla="*/ 3191195 h 5634270"/>
              <a:gd name="connsiteX2463" fmla="*/ 8255024 w 12162776"/>
              <a:gd name="connsiteY2463" fmla="*/ 3163725 h 5634270"/>
              <a:gd name="connsiteX2464" fmla="*/ 8269052 w 12162776"/>
              <a:gd name="connsiteY2464" fmla="*/ 3163725 h 5634270"/>
              <a:gd name="connsiteX2465" fmla="*/ 8283079 w 12162776"/>
              <a:gd name="connsiteY2465" fmla="*/ 3149698 h 5634270"/>
              <a:gd name="connsiteX2466" fmla="*/ 8297106 w 12162776"/>
              <a:gd name="connsiteY2466" fmla="*/ 3108201 h 5634270"/>
              <a:gd name="connsiteX2467" fmla="*/ 8311134 w 12162776"/>
              <a:gd name="connsiteY2467" fmla="*/ 3122228 h 5634270"/>
              <a:gd name="connsiteX2468" fmla="*/ 8325160 w 12162776"/>
              <a:gd name="connsiteY2468" fmla="*/ 3108201 h 5634270"/>
              <a:gd name="connsiteX2469" fmla="*/ 8352631 w 12162776"/>
              <a:gd name="connsiteY2469" fmla="*/ 3053260 h 5634270"/>
              <a:gd name="connsiteX2470" fmla="*/ 8366658 w 12162776"/>
              <a:gd name="connsiteY2470" fmla="*/ 3067288 h 5634270"/>
              <a:gd name="connsiteX2471" fmla="*/ 8408155 w 12162776"/>
              <a:gd name="connsiteY2471" fmla="*/ 3053260 h 5634270"/>
              <a:gd name="connsiteX2472" fmla="*/ 8408155 w 12162776"/>
              <a:gd name="connsiteY2472" fmla="*/ 3039233 h 5634270"/>
              <a:gd name="connsiteX2473" fmla="*/ 8408155 w 12162776"/>
              <a:gd name="connsiteY2473" fmla="*/ 3039233 h 5634270"/>
              <a:gd name="connsiteX2474" fmla="*/ 8449652 w 12162776"/>
              <a:gd name="connsiteY2474" fmla="*/ 3025206 h 5634270"/>
              <a:gd name="connsiteX2475" fmla="*/ 8449652 w 12162776"/>
              <a:gd name="connsiteY2475" fmla="*/ 3011179 h 5634270"/>
              <a:gd name="connsiteX2476" fmla="*/ 8532646 w 12162776"/>
              <a:gd name="connsiteY2476" fmla="*/ 2983709 h 5634270"/>
              <a:gd name="connsiteX2477" fmla="*/ 8532646 w 12162776"/>
              <a:gd name="connsiteY2477" fmla="*/ 2983709 h 5634270"/>
              <a:gd name="connsiteX2478" fmla="*/ 8546674 w 12162776"/>
              <a:gd name="connsiteY2478" fmla="*/ 2969682 h 5634270"/>
              <a:gd name="connsiteX2479" fmla="*/ 8560701 w 12162776"/>
              <a:gd name="connsiteY2479" fmla="*/ 2942212 h 5634270"/>
              <a:gd name="connsiteX2480" fmla="*/ 8533231 w 12162776"/>
              <a:gd name="connsiteY2480" fmla="*/ 2956239 h 5634270"/>
              <a:gd name="connsiteX2481" fmla="*/ 8519204 w 12162776"/>
              <a:gd name="connsiteY2481" fmla="*/ 2942212 h 5634270"/>
              <a:gd name="connsiteX2482" fmla="*/ 8560701 w 12162776"/>
              <a:gd name="connsiteY2482" fmla="*/ 2914742 h 5634270"/>
              <a:gd name="connsiteX2483" fmla="*/ 8588171 w 12162776"/>
              <a:gd name="connsiteY2483" fmla="*/ 2914742 h 5634270"/>
              <a:gd name="connsiteX2484" fmla="*/ 8602198 w 12162776"/>
              <a:gd name="connsiteY2484" fmla="*/ 2969682 h 5634270"/>
              <a:gd name="connsiteX2485" fmla="*/ 8588171 w 12162776"/>
              <a:gd name="connsiteY2485" fmla="*/ 2983709 h 5634270"/>
              <a:gd name="connsiteX2486" fmla="*/ 8629669 w 12162776"/>
              <a:gd name="connsiteY2486" fmla="*/ 2997736 h 5634270"/>
              <a:gd name="connsiteX2487" fmla="*/ 8602198 w 12162776"/>
              <a:gd name="connsiteY2487" fmla="*/ 3039233 h 5634270"/>
              <a:gd name="connsiteX2488" fmla="*/ 8602198 w 12162776"/>
              <a:gd name="connsiteY2488" fmla="*/ 3039233 h 5634270"/>
              <a:gd name="connsiteX2489" fmla="*/ 8616226 w 12162776"/>
              <a:gd name="connsiteY2489" fmla="*/ 3066703 h 5634270"/>
              <a:gd name="connsiteX2490" fmla="*/ 8630253 w 12162776"/>
              <a:gd name="connsiteY2490" fmla="*/ 3108201 h 5634270"/>
              <a:gd name="connsiteX2491" fmla="*/ 8588756 w 12162776"/>
              <a:gd name="connsiteY2491" fmla="*/ 3135671 h 5634270"/>
              <a:gd name="connsiteX2492" fmla="*/ 8644280 w 12162776"/>
              <a:gd name="connsiteY2492" fmla="*/ 3149698 h 5634270"/>
              <a:gd name="connsiteX2493" fmla="*/ 8644280 w 12162776"/>
              <a:gd name="connsiteY2493" fmla="*/ 3177168 h 5634270"/>
              <a:gd name="connsiteX2494" fmla="*/ 8588756 w 12162776"/>
              <a:gd name="connsiteY2494" fmla="*/ 3204638 h 5634270"/>
              <a:gd name="connsiteX2495" fmla="*/ 8630253 w 12162776"/>
              <a:gd name="connsiteY2495" fmla="*/ 3232108 h 5634270"/>
              <a:gd name="connsiteX2496" fmla="*/ 8616226 w 12162776"/>
              <a:gd name="connsiteY2496" fmla="*/ 3246135 h 5634270"/>
              <a:gd name="connsiteX2497" fmla="*/ 8630253 w 12162776"/>
              <a:gd name="connsiteY2497" fmla="*/ 3260162 h 5634270"/>
              <a:gd name="connsiteX2498" fmla="*/ 8616226 w 12162776"/>
              <a:gd name="connsiteY2498" fmla="*/ 3315102 h 5634270"/>
              <a:gd name="connsiteX2499" fmla="*/ 8643695 w 12162776"/>
              <a:gd name="connsiteY2499" fmla="*/ 3315102 h 5634270"/>
              <a:gd name="connsiteX2500" fmla="*/ 8671166 w 12162776"/>
              <a:gd name="connsiteY2500" fmla="*/ 3384070 h 5634270"/>
              <a:gd name="connsiteX2501" fmla="*/ 8685193 w 12162776"/>
              <a:gd name="connsiteY2501" fmla="*/ 3425567 h 5634270"/>
              <a:gd name="connsiteX2502" fmla="*/ 8699220 w 12162776"/>
              <a:gd name="connsiteY2502" fmla="*/ 3439594 h 5634270"/>
              <a:gd name="connsiteX2503" fmla="*/ 8685193 w 12162776"/>
              <a:gd name="connsiteY2503" fmla="*/ 3453621 h 5634270"/>
              <a:gd name="connsiteX2504" fmla="*/ 8712663 w 12162776"/>
              <a:gd name="connsiteY2504" fmla="*/ 3467648 h 5634270"/>
              <a:gd name="connsiteX2505" fmla="*/ 8712663 w 12162776"/>
              <a:gd name="connsiteY2505" fmla="*/ 3509145 h 5634270"/>
              <a:gd name="connsiteX2506" fmla="*/ 8726690 w 12162776"/>
              <a:gd name="connsiteY2506" fmla="*/ 3495118 h 5634270"/>
              <a:gd name="connsiteX2507" fmla="*/ 8740717 w 12162776"/>
              <a:gd name="connsiteY2507" fmla="*/ 3536615 h 5634270"/>
              <a:gd name="connsiteX2508" fmla="*/ 8726690 w 12162776"/>
              <a:gd name="connsiteY2508" fmla="*/ 3591556 h 5634270"/>
              <a:gd name="connsiteX2509" fmla="*/ 8754160 w 12162776"/>
              <a:gd name="connsiteY2509" fmla="*/ 3591556 h 5634270"/>
              <a:gd name="connsiteX2510" fmla="*/ 8754160 w 12162776"/>
              <a:gd name="connsiteY2510" fmla="*/ 3591556 h 5634270"/>
              <a:gd name="connsiteX2511" fmla="*/ 8754160 w 12162776"/>
              <a:gd name="connsiteY2511" fmla="*/ 3591556 h 5634270"/>
              <a:gd name="connsiteX2512" fmla="*/ 8781630 w 12162776"/>
              <a:gd name="connsiteY2512" fmla="*/ 3605583 h 5634270"/>
              <a:gd name="connsiteX2513" fmla="*/ 8795657 w 12162776"/>
              <a:gd name="connsiteY2513" fmla="*/ 3633053 h 5634270"/>
              <a:gd name="connsiteX2514" fmla="*/ 8781630 w 12162776"/>
              <a:gd name="connsiteY2514" fmla="*/ 3647080 h 5634270"/>
              <a:gd name="connsiteX2515" fmla="*/ 8850597 w 12162776"/>
              <a:gd name="connsiteY2515" fmla="*/ 3661107 h 5634270"/>
              <a:gd name="connsiteX2516" fmla="*/ 8836570 w 12162776"/>
              <a:gd name="connsiteY2516" fmla="*/ 3688577 h 5634270"/>
              <a:gd name="connsiteX2517" fmla="*/ 8795073 w 12162776"/>
              <a:gd name="connsiteY2517" fmla="*/ 3688577 h 5634270"/>
              <a:gd name="connsiteX2518" fmla="*/ 8795073 w 12162776"/>
              <a:gd name="connsiteY2518" fmla="*/ 3702605 h 5634270"/>
              <a:gd name="connsiteX2519" fmla="*/ 8795073 w 12162776"/>
              <a:gd name="connsiteY2519" fmla="*/ 3730074 h 5634270"/>
              <a:gd name="connsiteX2520" fmla="*/ 8809100 w 12162776"/>
              <a:gd name="connsiteY2520" fmla="*/ 3716047 h 5634270"/>
              <a:gd name="connsiteX2521" fmla="*/ 8836570 w 12162776"/>
              <a:gd name="connsiteY2521" fmla="*/ 3743517 h 5634270"/>
              <a:gd name="connsiteX2522" fmla="*/ 8795073 w 12162776"/>
              <a:gd name="connsiteY2522" fmla="*/ 3757544 h 5634270"/>
              <a:gd name="connsiteX2523" fmla="*/ 8809100 w 12162776"/>
              <a:gd name="connsiteY2523" fmla="*/ 3771572 h 5634270"/>
              <a:gd name="connsiteX2524" fmla="*/ 8795073 w 12162776"/>
              <a:gd name="connsiteY2524" fmla="*/ 3771572 h 5634270"/>
              <a:gd name="connsiteX2525" fmla="*/ 8795073 w 12162776"/>
              <a:gd name="connsiteY2525" fmla="*/ 3771572 h 5634270"/>
              <a:gd name="connsiteX2526" fmla="*/ 8795073 w 12162776"/>
              <a:gd name="connsiteY2526" fmla="*/ 3785599 h 5634270"/>
              <a:gd name="connsiteX2527" fmla="*/ 8836570 w 12162776"/>
              <a:gd name="connsiteY2527" fmla="*/ 3785599 h 5634270"/>
              <a:gd name="connsiteX2528" fmla="*/ 8836570 w 12162776"/>
              <a:gd name="connsiteY2528" fmla="*/ 3785599 h 5634270"/>
              <a:gd name="connsiteX2529" fmla="*/ 8878067 w 12162776"/>
              <a:gd name="connsiteY2529" fmla="*/ 3799626 h 5634270"/>
              <a:gd name="connsiteX2530" fmla="*/ 8864040 w 12162776"/>
              <a:gd name="connsiteY2530" fmla="*/ 3799626 h 5634270"/>
              <a:gd name="connsiteX2531" fmla="*/ 8864040 w 12162776"/>
              <a:gd name="connsiteY2531" fmla="*/ 3854566 h 5634270"/>
              <a:gd name="connsiteX2532" fmla="*/ 8822543 w 12162776"/>
              <a:gd name="connsiteY2532" fmla="*/ 3909506 h 5634270"/>
              <a:gd name="connsiteX2533" fmla="*/ 8864040 w 12162776"/>
              <a:gd name="connsiteY2533" fmla="*/ 3923533 h 5634270"/>
              <a:gd name="connsiteX2534" fmla="*/ 8822543 w 12162776"/>
              <a:gd name="connsiteY2534" fmla="*/ 3951003 h 5634270"/>
              <a:gd name="connsiteX2535" fmla="*/ 8836570 w 12162776"/>
              <a:gd name="connsiteY2535" fmla="*/ 3951003 h 5634270"/>
              <a:gd name="connsiteX2536" fmla="*/ 8836570 w 12162776"/>
              <a:gd name="connsiteY2536" fmla="*/ 3936976 h 5634270"/>
              <a:gd name="connsiteX2537" fmla="*/ 8878067 w 12162776"/>
              <a:gd name="connsiteY2537" fmla="*/ 3951003 h 5634270"/>
              <a:gd name="connsiteX2538" fmla="*/ 8933592 w 12162776"/>
              <a:gd name="connsiteY2538" fmla="*/ 3936976 h 5634270"/>
              <a:gd name="connsiteX2539" fmla="*/ 8933592 w 12162776"/>
              <a:gd name="connsiteY2539" fmla="*/ 3978473 h 5634270"/>
              <a:gd name="connsiteX2540" fmla="*/ 8892094 w 12162776"/>
              <a:gd name="connsiteY2540" fmla="*/ 3992500 h 5634270"/>
              <a:gd name="connsiteX2541" fmla="*/ 8836570 w 12162776"/>
              <a:gd name="connsiteY2541" fmla="*/ 4019971 h 5634270"/>
              <a:gd name="connsiteX2542" fmla="*/ 8836570 w 12162776"/>
              <a:gd name="connsiteY2542" fmla="*/ 4019971 h 5634270"/>
              <a:gd name="connsiteX2543" fmla="*/ 8850597 w 12162776"/>
              <a:gd name="connsiteY2543" fmla="*/ 4019971 h 5634270"/>
              <a:gd name="connsiteX2544" fmla="*/ 8864624 w 12162776"/>
              <a:gd name="connsiteY2544" fmla="*/ 4019971 h 5634270"/>
              <a:gd name="connsiteX2545" fmla="*/ 8850597 w 12162776"/>
              <a:gd name="connsiteY2545" fmla="*/ 4033998 h 5634270"/>
              <a:gd name="connsiteX2546" fmla="*/ 8850597 w 12162776"/>
              <a:gd name="connsiteY2546" fmla="*/ 4033998 h 5634270"/>
              <a:gd name="connsiteX2547" fmla="*/ 8906121 w 12162776"/>
              <a:gd name="connsiteY2547" fmla="*/ 4006528 h 5634270"/>
              <a:gd name="connsiteX2548" fmla="*/ 8906121 w 12162776"/>
              <a:gd name="connsiteY2548" fmla="*/ 4020555 h 5634270"/>
              <a:gd name="connsiteX2549" fmla="*/ 8989116 w 12162776"/>
              <a:gd name="connsiteY2549" fmla="*/ 4034582 h 5634270"/>
              <a:gd name="connsiteX2550" fmla="*/ 9003143 w 12162776"/>
              <a:gd name="connsiteY2550" fmla="*/ 4089522 h 5634270"/>
              <a:gd name="connsiteX2551" fmla="*/ 9030613 w 12162776"/>
              <a:gd name="connsiteY2551" fmla="*/ 4089522 h 5634270"/>
              <a:gd name="connsiteX2552" fmla="*/ 9058083 w 12162776"/>
              <a:gd name="connsiteY2552" fmla="*/ 4089522 h 5634270"/>
              <a:gd name="connsiteX2553" fmla="*/ 9058083 w 12162776"/>
              <a:gd name="connsiteY2553" fmla="*/ 4103549 h 5634270"/>
              <a:gd name="connsiteX2554" fmla="*/ 9044056 w 12162776"/>
              <a:gd name="connsiteY2554" fmla="*/ 4117577 h 5634270"/>
              <a:gd name="connsiteX2555" fmla="*/ 9099580 w 12162776"/>
              <a:gd name="connsiteY2555" fmla="*/ 4145046 h 5634270"/>
              <a:gd name="connsiteX2556" fmla="*/ 9072110 w 12162776"/>
              <a:gd name="connsiteY2556" fmla="*/ 4145046 h 5634270"/>
              <a:gd name="connsiteX2557" fmla="*/ 9072110 w 12162776"/>
              <a:gd name="connsiteY2557" fmla="*/ 4172517 h 5634270"/>
              <a:gd name="connsiteX2558" fmla="*/ 9072110 w 12162776"/>
              <a:gd name="connsiteY2558" fmla="*/ 4158489 h 5634270"/>
              <a:gd name="connsiteX2559" fmla="*/ 9141078 w 12162776"/>
              <a:gd name="connsiteY2559" fmla="*/ 4172517 h 5634270"/>
              <a:gd name="connsiteX2560" fmla="*/ 9127051 w 12162776"/>
              <a:gd name="connsiteY2560" fmla="*/ 4227457 h 5634270"/>
              <a:gd name="connsiteX2561" fmla="*/ 9168548 w 12162776"/>
              <a:gd name="connsiteY2561" fmla="*/ 4241484 h 5634270"/>
              <a:gd name="connsiteX2562" fmla="*/ 9237515 w 12162776"/>
              <a:gd name="connsiteY2562" fmla="*/ 4255511 h 5634270"/>
              <a:gd name="connsiteX2563" fmla="*/ 9264985 w 12162776"/>
              <a:gd name="connsiteY2563" fmla="*/ 4241484 h 5634270"/>
              <a:gd name="connsiteX2564" fmla="*/ 9237515 w 12162776"/>
              <a:gd name="connsiteY2564" fmla="*/ 4241484 h 5634270"/>
              <a:gd name="connsiteX2565" fmla="*/ 9264985 w 12162776"/>
              <a:gd name="connsiteY2565" fmla="*/ 4241484 h 5634270"/>
              <a:gd name="connsiteX2566" fmla="*/ 9264985 w 12162776"/>
              <a:gd name="connsiteY2566" fmla="*/ 4241484 h 5634270"/>
              <a:gd name="connsiteX2567" fmla="*/ 9320509 w 12162776"/>
              <a:gd name="connsiteY2567" fmla="*/ 4227457 h 5634270"/>
              <a:gd name="connsiteX2568" fmla="*/ 9306482 w 12162776"/>
              <a:gd name="connsiteY2568" fmla="*/ 4227457 h 5634270"/>
              <a:gd name="connsiteX2569" fmla="*/ 9333952 w 12162776"/>
              <a:gd name="connsiteY2569" fmla="*/ 4241484 h 5634270"/>
              <a:gd name="connsiteX2570" fmla="*/ 9319925 w 12162776"/>
              <a:gd name="connsiteY2570" fmla="*/ 4241484 h 5634270"/>
              <a:gd name="connsiteX2571" fmla="*/ 9347395 w 12162776"/>
              <a:gd name="connsiteY2571" fmla="*/ 4255511 h 5634270"/>
              <a:gd name="connsiteX2572" fmla="*/ 9416362 w 12162776"/>
              <a:gd name="connsiteY2572" fmla="*/ 4282981 h 5634270"/>
              <a:gd name="connsiteX2573" fmla="*/ 9402335 w 12162776"/>
              <a:gd name="connsiteY2573" fmla="*/ 4297008 h 5634270"/>
              <a:gd name="connsiteX2574" fmla="*/ 9416362 w 12162776"/>
              <a:gd name="connsiteY2574" fmla="*/ 4297008 h 5634270"/>
              <a:gd name="connsiteX2575" fmla="*/ 9430390 w 12162776"/>
              <a:gd name="connsiteY2575" fmla="*/ 4269539 h 5634270"/>
              <a:gd name="connsiteX2576" fmla="*/ 9471887 w 12162776"/>
              <a:gd name="connsiteY2576" fmla="*/ 4283566 h 5634270"/>
              <a:gd name="connsiteX2577" fmla="*/ 9499356 w 12162776"/>
              <a:gd name="connsiteY2577" fmla="*/ 4311036 h 5634270"/>
              <a:gd name="connsiteX2578" fmla="*/ 9485329 w 12162776"/>
              <a:gd name="connsiteY2578" fmla="*/ 4311036 h 5634270"/>
              <a:gd name="connsiteX2579" fmla="*/ 9457859 w 12162776"/>
              <a:gd name="connsiteY2579" fmla="*/ 4311036 h 5634270"/>
              <a:gd name="connsiteX2580" fmla="*/ 9457859 w 12162776"/>
              <a:gd name="connsiteY2580" fmla="*/ 4325063 h 5634270"/>
              <a:gd name="connsiteX2581" fmla="*/ 9416362 w 12162776"/>
              <a:gd name="connsiteY2581" fmla="*/ 4325063 h 5634270"/>
              <a:gd name="connsiteX2582" fmla="*/ 9430390 w 12162776"/>
              <a:gd name="connsiteY2582" fmla="*/ 4311036 h 5634270"/>
              <a:gd name="connsiteX2583" fmla="*/ 9402919 w 12162776"/>
              <a:gd name="connsiteY2583" fmla="*/ 4311036 h 5634270"/>
              <a:gd name="connsiteX2584" fmla="*/ 9375449 w 12162776"/>
              <a:gd name="connsiteY2584" fmla="*/ 4338506 h 5634270"/>
              <a:gd name="connsiteX2585" fmla="*/ 9375449 w 12162776"/>
              <a:gd name="connsiteY2585" fmla="*/ 4338506 h 5634270"/>
              <a:gd name="connsiteX2586" fmla="*/ 9389477 w 12162776"/>
              <a:gd name="connsiteY2586" fmla="*/ 4352533 h 5634270"/>
              <a:gd name="connsiteX2587" fmla="*/ 9430974 w 12162776"/>
              <a:gd name="connsiteY2587" fmla="*/ 4338506 h 5634270"/>
              <a:gd name="connsiteX2588" fmla="*/ 9430974 w 12162776"/>
              <a:gd name="connsiteY2588" fmla="*/ 4352533 h 5634270"/>
              <a:gd name="connsiteX2589" fmla="*/ 9445001 w 12162776"/>
              <a:gd name="connsiteY2589" fmla="*/ 4338506 h 5634270"/>
              <a:gd name="connsiteX2590" fmla="*/ 9486498 w 12162776"/>
              <a:gd name="connsiteY2590" fmla="*/ 4380003 h 5634270"/>
              <a:gd name="connsiteX2591" fmla="*/ 9513968 w 12162776"/>
              <a:gd name="connsiteY2591" fmla="*/ 4365976 h 5634270"/>
              <a:gd name="connsiteX2592" fmla="*/ 9513968 w 12162776"/>
              <a:gd name="connsiteY2592" fmla="*/ 4380003 h 5634270"/>
              <a:gd name="connsiteX2593" fmla="*/ 9541438 w 12162776"/>
              <a:gd name="connsiteY2593" fmla="*/ 4380003 h 5634270"/>
              <a:gd name="connsiteX2594" fmla="*/ 9541438 w 12162776"/>
              <a:gd name="connsiteY2594" fmla="*/ 4365976 h 5634270"/>
              <a:gd name="connsiteX2595" fmla="*/ 9541438 w 12162776"/>
              <a:gd name="connsiteY2595" fmla="*/ 4365976 h 5634270"/>
              <a:gd name="connsiteX2596" fmla="*/ 9582936 w 12162776"/>
              <a:gd name="connsiteY2596" fmla="*/ 4380003 h 5634270"/>
              <a:gd name="connsiteX2597" fmla="*/ 9568908 w 12162776"/>
              <a:gd name="connsiteY2597" fmla="*/ 4380003 h 5634270"/>
              <a:gd name="connsiteX2598" fmla="*/ 9568908 w 12162776"/>
              <a:gd name="connsiteY2598" fmla="*/ 4380003 h 5634270"/>
              <a:gd name="connsiteX2599" fmla="*/ 9582936 w 12162776"/>
              <a:gd name="connsiteY2599" fmla="*/ 4394030 h 5634270"/>
              <a:gd name="connsiteX2600" fmla="*/ 9582936 w 12162776"/>
              <a:gd name="connsiteY2600" fmla="*/ 4380003 h 5634270"/>
              <a:gd name="connsiteX2601" fmla="*/ 9582936 w 12162776"/>
              <a:gd name="connsiteY2601" fmla="*/ 4365976 h 5634270"/>
              <a:gd name="connsiteX2602" fmla="*/ 9596963 w 12162776"/>
              <a:gd name="connsiteY2602" fmla="*/ 4380003 h 5634270"/>
              <a:gd name="connsiteX2603" fmla="*/ 9624433 w 12162776"/>
              <a:gd name="connsiteY2603" fmla="*/ 4380003 h 5634270"/>
              <a:gd name="connsiteX2604" fmla="*/ 9610405 w 12162776"/>
              <a:gd name="connsiteY2604" fmla="*/ 4394030 h 5634270"/>
              <a:gd name="connsiteX2605" fmla="*/ 9637876 w 12162776"/>
              <a:gd name="connsiteY2605" fmla="*/ 4366560 h 5634270"/>
              <a:gd name="connsiteX2606" fmla="*/ 9693400 w 12162776"/>
              <a:gd name="connsiteY2606" fmla="*/ 4366560 h 5634270"/>
              <a:gd name="connsiteX2607" fmla="*/ 9720870 w 12162776"/>
              <a:gd name="connsiteY2607" fmla="*/ 4366560 h 5634270"/>
              <a:gd name="connsiteX2608" fmla="*/ 9776394 w 12162776"/>
              <a:gd name="connsiteY2608" fmla="*/ 4352533 h 5634270"/>
              <a:gd name="connsiteX2609" fmla="*/ 9790422 w 12162776"/>
              <a:gd name="connsiteY2609" fmla="*/ 4352533 h 5634270"/>
              <a:gd name="connsiteX2610" fmla="*/ 9776394 w 12162776"/>
              <a:gd name="connsiteY2610" fmla="*/ 4366560 h 5634270"/>
              <a:gd name="connsiteX2611" fmla="*/ 9790422 w 12162776"/>
              <a:gd name="connsiteY2611" fmla="*/ 4366560 h 5634270"/>
              <a:gd name="connsiteX2612" fmla="*/ 9804449 w 12162776"/>
              <a:gd name="connsiteY2612" fmla="*/ 4394030 h 5634270"/>
              <a:gd name="connsiteX2613" fmla="*/ 9845946 w 12162776"/>
              <a:gd name="connsiteY2613" fmla="*/ 4352533 h 5634270"/>
              <a:gd name="connsiteX2614" fmla="*/ 9818476 w 12162776"/>
              <a:gd name="connsiteY2614" fmla="*/ 4352533 h 5634270"/>
              <a:gd name="connsiteX2615" fmla="*/ 9832503 w 12162776"/>
              <a:gd name="connsiteY2615" fmla="*/ 4338506 h 5634270"/>
              <a:gd name="connsiteX2616" fmla="*/ 9888027 w 12162776"/>
              <a:gd name="connsiteY2616" fmla="*/ 4338506 h 5634270"/>
              <a:gd name="connsiteX2617" fmla="*/ 9874000 w 12162776"/>
              <a:gd name="connsiteY2617" fmla="*/ 4338506 h 5634270"/>
              <a:gd name="connsiteX2618" fmla="*/ 9874000 w 12162776"/>
              <a:gd name="connsiteY2618" fmla="*/ 4338506 h 5634270"/>
              <a:gd name="connsiteX2619" fmla="*/ 9874000 w 12162776"/>
              <a:gd name="connsiteY2619" fmla="*/ 4365976 h 5634270"/>
              <a:gd name="connsiteX2620" fmla="*/ 9888027 w 12162776"/>
              <a:gd name="connsiteY2620" fmla="*/ 4351948 h 5634270"/>
              <a:gd name="connsiteX2621" fmla="*/ 9874000 w 12162776"/>
              <a:gd name="connsiteY2621" fmla="*/ 4324478 h 5634270"/>
              <a:gd name="connsiteX2622" fmla="*/ 9888027 w 12162776"/>
              <a:gd name="connsiteY2622" fmla="*/ 4310451 h 5634270"/>
              <a:gd name="connsiteX2623" fmla="*/ 9902055 w 12162776"/>
              <a:gd name="connsiteY2623" fmla="*/ 4310451 h 5634270"/>
              <a:gd name="connsiteX2624" fmla="*/ 9902055 w 12162776"/>
              <a:gd name="connsiteY2624" fmla="*/ 4296424 h 5634270"/>
              <a:gd name="connsiteX2625" fmla="*/ 9833087 w 12162776"/>
              <a:gd name="connsiteY2625" fmla="*/ 4323894 h 5634270"/>
              <a:gd name="connsiteX2626" fmla="*/ 9833087 w 12162776"/>
              <a:gd name="connsiteY2626" fmla="*/ 4323894 h 5634270"/>
              <a:gd name="connsiteX2627" fmla="*/ 9833087 w 12162776"/>
              <a:gd name="connsiteY2627" fmla="*/ 4309867 h 5634270"/>
              <a:gd name="connsiteX2628" fmla="*/ 9819061 w 12162776"/>
              <a:gd name="connsiteY2628" fmla="*/ 4323894 h 5634270"/>
              <a:gd name="connsiteX2629" fmla="*/ 9805033 w 12162776"/>
              <a:gd name="connsiteY2629" fmla="*/ 4309867 h 5634270"/>
              <a:gd name="connsiteX2630" fmla="*/ 9708012 w 12162776"/>
              <a:gd name="connsiteY2630" fmla="*/ 4337337 h 5634270"/>
              <a:gd name="connsiteX2631" fmla="*/ 9708012 w 12162776"/>
              <a:gd name="connsiteY2631" fmla="*/ 4323309 h 5634270"/>
              <a:gd name="connsiteX2632" fmla="*/ 9666514 w 12162776"/>
              <a:gd name="connsiteY2632" fmla="*/ 4309282 h 5634270"/>
              <a:gd name="connsiteX2633" fmla="*/ 9666514 w 12162776"/>
              <a:gd name="connsiteY2633" fmla="*/ 4309282 h 5634270"/>
              <a:gd name="connsiteX2634" fmla="*/ 9693984 w 12162776"/>
              <a:gd name="connsiteY2634" fmla="*/ 4323309 h 5634270"/>
              <a:gd name="connsiteX2635" fmla="*/ 9652487 w 12162776"/>
              <a:gd name="connsiteY2635" fmla="*/ 4350779 h 5634270"/>
              <a:gd name="connsiteX2636" fmla="*/ 9652487 w 12162776"/>
              <a:gd name="connsiteY2636" fmla="*/ 4336752 h 5634270"/>
              <a:gd name="connsiteX2637" fmla="*/ 9638460 w 12162776"/>
              <a:gd name="connsiteY2637" fmla="*/ 4336752 h 5634270"/>
              <a:gd name="connsiteX2638" fmla="*/ 9624433 w 12162776"/>
              <a:gd name="connsiteY2638" fmla="*/ 4350779 h 5634270"/>
              <a:gd name="connsiteX2639" fmla="*/ 9610405 w 12162776"/>
              <a:gd name="connsiteY2639" fmla="*/ 4323309 h 5634270"/>
              <a:gd name="connsiteX2640" fmla="*/ 9610405 w 12162776"/>
              <a:gd name="connsiteY2640" fmla="*/ 4295840 h 5634270"/>
              <a:gd name="connsiteX2641" fmla="*/ 9624433 w 12162776"/>
              <a:gd name="connsiteY2641" fmla="*/ 4281812 h 5634270"/>
              <a:gd name="connsiteX2642" fmla="*/ 9596963 w 12162776"/>
              <a:gd name="connsiteY2642" fmla="*/ 4267785 h 5634270"/>
              <a:gd name="connsiteX2643" fmla="*/ 9596963 w 12162776"/>
              <a:gd name="connsiteY2643" fmla="*/ 4240315 h 5634270"/>
              <a:gd name="connsiteX2644" fmla="*/ 9652487 w 12162776"/>
              <a:gd name="connsiteY2644" fmla="*/ 4240315 h 5634270"/>
              <a:gd name="connsiteX2645" fmla="*/ 9666514 w 12162776"/>
              <a:gd name="connsiteY2645" fmla="*/ 4226288 h 5634270"/>
              <a:gd name="connsiteX2646" fmla="*/ 9680541 w 12162776"/>
              <a:gd name="connsiteY2646" fmla="*/ 4240315 h 5634270"/>
              <a:gd name="connsiteX2647" fmla="*/ 9666514 w 12162776"/>
              <a:gd name="connsiteY2647" fmla="*/ 4267785 h 5634270"/>
              <a:gd name="connsiteX2648" fmla="*/ 9652487 w 12162776"/>
              <a:gd name="connsiteY2648" fmla="*/ 4281812 h 5634270"/>
              <a:gd name="connsiteX2649" fmla="*/ 9666514 w 12162776"/>
              <a:gd name="connsiteY2649" fmla="*/ 4281812 h 5634270"/>
              <a:gd name="connsiteX2650" fmla="*/ 9666514 w 12162776"/>
              <a:gd name="connsiteY2650" fmla="*/ 4281812 h 5634270"/>
              <a:gd name="connsiteX2651" fmla="*/ 9693984 w 12162776"/>
              <a:gd name="connsiteY2651" fmla="*/ 4281812 h 5634270"/>
              <a:gd name="connsiteX2652" fmla="*/ 9693984 w 12162776"/>
              <a:gd name="connsiteY2652" fmla="*/ 4281812 h 5634270"/>
              <a:gd name="connsiteX2653" fmla="*/ 9679957 w 12162776"/>
              <a:gd name="connsiteY2653" fmla="*/ 4281812 h 5634270"/>
              <a:gd name="connsiteX2654" fmla="*/ 9679957 w 12162776"/>
              <a:gd name="connsiteY2654" fmla="*/ 4267201 h 5634270"/>
              <a:gd name="connsiteX2655" fmla="*/ 9679957 w 12162776"/>
              <a:gd name="connsiteY2655" fmla="*/ 4267201 h 5634270"/>
              <a:gd name="connsiteX2656" fmla="*/ 9679957 w 12162776"/>
              <a:gd name="connsiteY2656" fmla="*/ 4253173 h 5634270"/>
              <a:gd name="connsiteX2657" fmla="*/ 9693984 w 12162776"/>
              <a:gd name="connsiteY2657" fmla="*/ 4239146 h 5634270"/>
              <a:gd name="connsiteX2658" fmla="*/ 9708012 w 12162776"/>
              <a:gd name="connsiteY2658" fmla="*/ 4266616 h 5634270"/>
              <a:gd name="connsiteX2659" fmla="*/ 9708012 w 12162776"/>
              <a:gd name="connsiteY2659" fmla="*/ 4266616 h 5634270"/>
              <a:gd name="connsiteX2660" fmla="*/ 9708012 w 12162776"/>
              <a:gd name="connsiteY2660" fmla="*/ 4239146 h 5634270"/>
              <a:gd name="connsiteX2661" fmla="*/ 9776979 w 12162776"/>
              <a:gd name="connsiteY2661" fmla="*/ 4266616 h 5634270"/>
              <a:gd name="connsiteX2662" fmla="*/ 9804449 w 12162776"/>
              <a:gd name="connsiteY2662" fmla="*/ 4252589 h 5634270"/>
              <a:gd name="connsiteX2663" fmla="*/ 9873416 w 12162776"/>
              <a:gd name="connsiteY2663" fmla="*/ 4211092 h 5634270"/>
              <a:gd name="connsiteX2664" fmla="*/ 9942383 w 12162776"/>
              <a:gd name="connsiteY2664" fmla="*/ 4197064 h 5634270"/>
              <a:gd name="connsiteX2665" fmla="*/ 9942383 w 12162776"/>
              <a:gd name="connsiteY2665" fmla="*/ 4183037 h 5634270"/>
              <a:gd name="connsiteX2666" fmla="*/ 9942383 w 12162776"/>
              <a:gd name="connsiteY2666" fmla="*/ 4183037 h 5634270"/>
              <a:gd name="connsiteX2667" fmla="*/ 9928356 w 12162776"/>
              <a:gd name="connsiteY2667" fmla="*/ 4169010 h 5634270"/>
              <a:gd name="connsiteX2668" fmla="*/ 9831334 w 12162776"/>
              <a:gd name="connsiteY2668" fmla="*/ 4196480 h 5634270"/>
              <a:gd name="connsiteX2669" fmla="*/ 9803864 w 12162776"/>
              <a:gd name="connsiteY2669" fmla="*/ 4169010 h 5634270"/>
              <a:gd name="connsiteX2670" fmla="*/ 9914913 w 12162776"/>
              <a:gd name="connsiteY2670" fmla="*/ 4141540 h 5634270"/>
              <a:gd name="connsiteX2671" fmla="*/ 9956411 w 12162776"/>
              <a:gd name="connsiteY2671" fmla="*/ 4127512 h 5634270"/>
              <a:gd name="connsiteX2672" fmla="*/ 10011935 w 12162776"/>
              <a:gd name="connsiteY2672" fmla="*/ 4127512 h 5634270"/>
              <a:gd name="connsiteX2673" fmla="*/ 10108957 w 12162776"/>
              <a:gd name="connsiteY2673" fmla="*/ 4127512 h 5634270"/>
              <a:gd name="connsiteX2674" fmla="*/ 10136426 w 12162776"/>
              <a:gd name="connsiteY2674" fmla="*/ 4141540 h 5634270"/>
              <a:gd name="connsiteX2675" fmla="*/ 10233448 w 12162776"/>
              <a:gd name="connsiteY2675" fmla="*/ 4141540 h 5634270"/>
              <a:gd name="connsiteX2676" fmla="*/ 10219421 w 12162776"/>
              <a:gd name="connsiteY2676" fmla="*/ 4141540 h 5634270"/>
              <a:gd name="connsiteX2677" fmla="*/ 10205394 w 12162776"/>
              <a:gd name="connsiteY2677" fmla="*/ 4141540 h 5634270"/>
              <a:gd name="connsiteX2678" fmla="*/ 10108372 w 12162776"/>
              <a:gd name="connsiteY2678" fmla="*/ 4210507 h 5634270"/>
              <a:gd name="connsiteX2679" fmla="*/ 10135842 w 12162776"/>
              <a:gd name="connsiteY2679" fmla="*/ 4237977 h 5634270"/>
              <a:gd name="connsiteX2680" fmla="*/ 10135842 w 12162776"/>
              <a:gd name="connsiteY2680" fmla="*/ 4210507 h 5634270"/>
              <a:gd name="connsiteX2681" fmla="*/ 10135842 w 12162776"/>
              <a:gd name="connsiteY2681" fmla="*/ 4224534 h 5634270"/>
              <a:gd name="connsiteX2682" fmla="*/ 10191366 w 12162776"/>
              <a:gd name="connsiteY2682" fmla="*/ 4197064 h 5634270"/>
              <a:gd name="connsiteX2683" fmla="*/ 10205394 w 12162776"/>
              <a:gd name="connsiteY2683" fmla="*/ 4197064 h 5634270"/>
              <a:gd name="connsiteX2684" fmla="*/ 10191366 w 12162776"/>
              <a:gd name="connsiteY2684" fmla="*/ 4211092 h 5634270"/>
              <a:gd name="connsiteX2685" fmla="*/ 10232864 w 12162776"/>
              <a:gd name="connsiteY2685" fmla="*/ 4197064 h 5634270"/>
              <a:gd name="connsiteX2686" fmla="*/ 10232864 w 12162776"/>
              <a:gd name="connsiteY2686" fmla="*/ 4224534 h 5634270"/>
              <a:gd name="connsiteX2687" fmla="*/ 10205394 w 12162776"/>
              <a:gd name="connsiteY2687" fmla="*/ 4210507 h 5634270"/>
              <a:gd name="connsiteX2688" fmla="*/ 10205394 w 12162776"/>
              <a:gd name="connsiteY2688" fmla="*/ 4224534 h 5634270"/>
              <a:gd name="connsiteX2689" fmla="*/ 10274361 w 12162776"/>
              <a:gd name="connsiteY2689" fmla="*/ 4224534 h 5634270"/>
              <a:gd name="connsiteX2690" fmla="*/ 10260334 w 12162776"/>
              <a:gd name="connsiteY2690" fmla="*/ 4224534 h 5634270"/>
              <a:gd name="connsiteX2691" fmla="*/ 10287804 w 12162776"/>
              <a:gd name="connsiteY2691" fmla="*/ 4197064 h 5634270"/>
              <a:gd name="connsiteX2692" fmla="*/ 10273776 w 12162776"/>
              <a:gd name="connsiteY2692" fmla="*/ 4197064 h 5634270"/>
              <a:gd name="connsiteX2693" fmla="*/ 10287804 w 12162776"/>
              <a:gd name="connsiteY2693" fmla="*/ 4183037 h 5634270"/>
              <a:gd name="connsiteX2694" fmla="*/ 10301831 w 12162776"/>
              <a:gd name="connsiteY2694" fmla="*/ 4183037 h 5634270"/>
              <a:gd name="connsiteX2695" fmla="*/ 10287804 w 12162776"/>
              <a:gd name="connsiteY2695" fmla="*/ 4224534 h 5634270"/>
              <a:gd name="connsiteX2696" fmla="*/ 10315273 w 12162776"/>
              <a:gd name="connsiteY2696" fmla="*/ 4224534 h 5634270"/>
              <a:gd name="connsiteX2697" fmla="*/ 10342744 w 12162776"/>
              <a:gd name="connsiteY2697" fmla="*/ 4197064 h 5634270"/>
              <a:gd name="connsiteX2698" fmla="*/ 10370213 w 12162776"/>
              <a:gd name="connsiteY2698" fmla="*/ 4183037 h 5634270"/>
              <a:gd name="connsiteX2699" fmla="*/ 10397684 w 12162776"/>
              <a:gd name="connsiteY2699" fmla="*/ 4197064 h 5634270"/>
              <a:gd name="connsiteX2700" fmla="*/ 10480678 w 12162776"/>
              <a:gd name="connsiteY2700" fmla="*/ 4142124 h 5634270"/>
              <a:gd name="connsiteX2701" fmla="*/ 10466651 w 12162776"/>
              <a:gd name="connsiteY2701" fmla="*/ 4142124 h 5634270"/>
              <a:gd name="connsiteX2702" fmla="*/ 10480678 w 12162776"/>
              <a:gd name="connsiteY2702" fmla="*/ 4128097 h 5634270"/>
              <a:gd name="connsiteX2703" fmla="*/ 10480678 w 12162776"/>
              <a:gd name="connsiteY2703" fmla="*/ 4142124 h 5634270"/>
              <a:gd name="connsiteX2704" fmla="*/ 10522175 w 12162776"/>
              <a:gd name="connsiteY2704" fmla="*/ 4114654 h 5634270"/>
              <a:gd name="connsiteX2705" fmla="*/ 10619197 w 12162776"/>
              <a:gd name="connsiteY2705" fmla="*/ 4073157 h 5634270"/>
              <a:gd name="connsiteX2706" fmla="*/ 10605170 w 12162776"/>
              <a:gd name="connsiteY2706" fmla="*/ 4073157 h 5634270"/>
              <a:gd name="connsiteX2707" fmla="*/ 10716219 w 12162776"/>
              <a:gd name="connsiteY2707" fmla="*/ 4018217 h 5634270"/>
              <a:gd name="connsiteX2708" fmla="*/ 10799213 w 12162776"/>
              <a:gd name="connsiteY2708" fmla="*/ 3963277 h 5634270"/>
              <a:gd name="connsiteX2709" fmla="*/ 10799213 w 12162776"/>
              <a:gd name="connsiteY2709" fmla="*/ 3963277 h 5634270"/>
              <a:gd name="connsiteX2710" fmla="*/ 10826683 w 12162776"/>
              <a:gd name="connsiteY2710" fmla="*/ 3949250 h 5634270"/>
              <a:gd name="connsiteX2711" fmla="*/ 10854153 w 12162776"/>
              <a:gd name="connsiteY2711" fmla="*/ 3921780 h 5634270"/>
              <a:gd name="connsiteX2712" fmla="*/ 10909678 w 12162776"/>
              <a:gd name="connsiteY2712" fmla="*/ 3907753 h 5634270"/>
              <a:gd name="connsiteX2713" fmla="*/ 10965202 w 12162776"/>
              <a:gd name="connsiteY2713" fmla="*/ 3866256 h 5634270"/>
              <a:gd name="connsiteX2714" fmla="*/ 10979229 w 12162776"/>
              <a:gd name="connsiteY2714" fmla="*/ 3880283 h 5634270"/>
              <a:gd name="connsiteX2715" fmla="*/ 10993256 w 12162776"/>
              <a:gd name="connsiteY2715" fmla="*/ 3866256 h 5634270"/>
              <a:gd name="connsiteX2716" fmla="*/ 10993256 w 12162776"/>
              <a:gd name="connsiteY2716" fmla="*/ 3852228 h 5634270"/>
              <a:gd name="connsiteX2717" fmla="*/ 11007283 w 12162776"/>
              <a:gd name="connsiteY2717" fmla="*/ 3852228 h 5634270"/>
              <a:gd name="connsiteX2718" fmla="*/ 11034754 w 12162776"/>
              <a:gd name="connsiteY2718" fmla="*/ 3838201 h 5634270"/>
              <a:gd name="connsiteX2719" fmla="*/ 11062224 w 12162776"/>
              <a:gd name="connsiteY2719" fmla="*/ 3838201 h 5634270"/>
              <a:gd name="connsiteX2720" fmla="*/ 11103721 w 12162776"/>
              <a:gd name="connsiteY2720" fmla="*/ 3810731 h 5634270"/>
              <a:gd name="connsiteX2721" fmla="*/ 11172688 w 12162776"/>
              <a:gd name="connsiteY2721" fmla="*/ 3728321 h 5634270"/>
              <a:gd name="connsiteX2722" fmla="*/ 11241655 w 12162776"/>
              <a:gd name="connsiteY2722" fmla="*/ 3700851 h 5634270"/>
              <a:gd name="connsiteX2723" fmla="*/ 11324650 w 12162776"/>
              <a:gd name="connsiteY2723" fmla="*/ 3673381 h 5634270"/>
              <a:gd name="connsiteX2724" fmla="*/ 11366147 w 12162776"/>
              <a:gd name="connsiteY2724" fmla="*/ 3618441 h 5634270"/>
              <a:gd name="connsiteX2725" fmla="*/ 11380174 w 12162776"/>
              <a:gd name="connsiteY2725" fmla="*/ 3632468 h 5634270"/>
              <a:gd name="connsiteX2726" fmla="*/ 11421671 w 12162776"/>
              <a:gd name="connsiteY2726" fmla="*/ 3590971 h 5634270"/>
              <a:gd name="connsiteX2727" fmla="*/ 11518693 w 12162776"/>
              <a:gd name="connsiteY2727" fmla="*/ 3536031 h 5634270"/>
              <a:gd name="connsiteX2728" fmla="*/ 11504665 w 12162776"/>
              <a:gd name="connsiteY2728" fmla="*/ 3536031 h 5634270"/>
              <a:gd name="connsiteX2729" fmla="*/ 11546163 w 12162776"/>
              <a:gd name="connsiteY2729" fmla="*/ 3508561 h 5634270"/>
              <a:gd name="connsiteX2730" fmla="*/ 11546163 w 12162776"/>
              <a:gd name="connsiteY2730" fmla="*/ 3481091 h 5634270"/>
              <a:gd name="connsiteX2731" fmla="*/ 11587660 w 12162776"/>
              <a:gd name="connsiteY2731" fmla="*/ 3481091 h 5634270"/>
              <a:gd name="connsiteX2732" fmla="*/ 11573633 w 12162776"/>
              <a:gd name="connsiteY2732" fmla="*/ 3508561 h 5634270"/>
              <a:gd name="connsiteX2733" fmla="*/ 11601103 w 12162776"/>
              <a:gd name="connsiteY2733" fmla="*/ 3467064 h 5634270"/>
              <a:gd name="connsiteX2734" fmla="*/ 11628573 w 12162776"/>
              <a:gd name="connsiteY2734" fmla="*/ 3467064 h 5634270"/>
              <a:gd name="connsiteX2735" fmla="*/ 11614546 w 12162776"/>
              <a:gd name="connsiteY2735" fmla="*/ 3481091 h 5634270"/>
              <a:gd name="connsiteX2736" fmla="*/ 11628573 w 12162776"/>
              <a:gd name="connsiteY2736" fmla="*/ 3467064 h 5634270"/>
              <a:gd name="connsiteX2737" fmla="*/ 11628573 w 12162776"/>
              <a:gd name="connsiteY2737" fmla="*/ 3467064 h 5634270"/>
              <a:gd name="connsiteX2738" fmla="*/ 11628573 w 12162776"/>
              <a:gd name="connsiteY2738" fmla="*/ 3439594 h 5634270"/>
              <a:gd name="connsiteX2739" fmla="*/ 11656043 w 12162776"/>
              <a:gd name="connsiteY2739" fmla="*/ 3398097 h 5634270"/>
              <a:gd name="connsiteX2740" fmla="*/ 11739038 w 12162776"/>
              <a:gd name="connsiteY2740" fmla="*/ 3384070 h 5634270"/>
              <a:gd name="connsiteX2741" fmla="*/ 11725010 w 12162776"/>
              <a:gd name="connsiteY2741" fmla="*/ 3398097 h 5634270"/>
              <a:gd name="connsiteX2742" fmla="*/ 11725010 w 12162776"/>
              <a:gd name="connsiteY2742" fmla="*/ 3412124 h 5634270"/>
              <a:gd name="connsiteX2743" fmla="*/ 11766507 w 12162776"/>
              <a:gd name="connsiteY2743" fmla="*/ 3343157 h 5634270"/>
              <a:gd name="connsiteX2744" fmla="*/ 11835475 w 12162776"/>
              <a:gd name="connsiteY2744" fmla="*/ 3315687 h 5634270"/>
              <a:gd name="connsiteX2745" fmla="*/ 11904442 w 12162776"/>
              <a:gd name="connsiteY2745" fmla="*/ 3246720 h 5634270"/>
              <a:gd name="connsiteX2746" fmla="*/ 11904442 w 12162776"/>
              <a:gd name="connsiteY2746" fmla="*/ 3246720 h 5634270"/>
              <a:gd name="connsiteX2747" fmla="*/ 11890414 w 12162776"/>
              <a:gd name="connsiteY2747" fmla="*/ 3246720 h 5634270"/>
              <a:gd name="connsiteX2748" fmla="*/ 11876388 w 12162776"/>
              <a:gd name="connsiteY2748" fmla="*/ 3205222 h 5634270"/>
              <a:gd name="connsiteX2749" fmla="*/ 11820863 w 12162776"/>
              <a:gd name="connsiteY2749" fmla="*/ 3205222 h 5634270"/>
              <a:gd name="connsiteX2750" fmla="*/ 11848333 w 12162776"/>
              <a:gd name="connsiteY2750" fmla="*/ 3191195 h 5634270"/>
              <a:gd name="connsiteX2751" fmla="*/ 11848333 w 12162776"/>
              <a:gd name="connsiteY2751" fmla="*/ 3163725 h 5634270"/>
              <a:gd name="connsiteX2752" fmla="*/ 11848333 w 12162776"/>
              <a:gd name="connsiteY2752" fmla="*/ 3149698 h 5634270"/>
              <a:gd name="connsiteX2753" fmla="*/ 11903857 w 12162776"/>
              <a:gd name="connsiteY2753" fmla="*/ 3149698 h 5634270"/>
              <a:gd name="connsiteX2754" fmla="*/ 11903857 w 12162776"/>
              <a:gd name="connsiteY2754" fmla="*/ 3122228 h 5634270"/>
              <a:gd name="connsiteX2755" fmla="*/ 11972825 w 12162776"/>
              <a:gd name="connsiteY2755" fmla="*/ 3094758 h 5634270"/>
              <a:gd name="connsiteX2756" fmla="*/ 11958797 w 12162776"/>
              <a:gd name="connsiteY2756" fmla="*/ 3053260 h 5634270"/>
              <a:gd name="connsiteX2757" fmla="*/ 12000295 w 12162776"/>
              <a:gd name="connsiteY2757" fmla="*/ 3011763 h 5634270"/>
              <a:gd name="connsiteX2758" fmla="*/ 11958797 w 12162776"/>
              <a:gd name="connsiteY2758" fmla="*/ 3011763 h 5634270"/>
              <a:gd name="connsiteX2759" fmla="*/ 12014321 w 12162776"/>
              <a:gd name="connsiteY2759" fmla="*/ 2984293 h 5634270"/>
              <a:gd name="connsiteX2760" fmla="*/ 12055819 w 12162776"/>
              <a:gd name="connsiteY2760" fmla="*/ 2929353 h 5634270"/>
              <a:gd name="connsiteX2761" fmla="*/ 12083289 w 12162776"/>
              <a:gd name="connsiteY2761" fmla="*/ 2887856 h 5634270"/>
              <a:gd name="connsiteX2762" fmla="*/ 12083289 w 12162776"/>
              <a:gd name="connsiteY2762" fmla="*/ 2915326 h 5634270"/>
              <a:gd name="connsiteX2763" fmla="*/ 12097317 w 12162776"/>
              <a:gd name="connsiteY2763" fmla="*/ 2915326 h 5634270"/>
              <a:gd name="connsiteX2764" fmla="*/ 12097317 w 12162776"/>
              <a:gd name="connsiteY2764" fmla="*/ 2901299 h 5634270"/>
              <a:gd name="connsiteX2765" fmla="*/ 12111343 w 12162776"/>
              <a:gd name="connsiteY2765" fmla="*/ 2873829 h 5634270"/>
              <a:gd name="connsiteX2766" fmla="*/ 12152841 w 12162776"/>
              <a:gd name="connsiteY2766" fmla="*/ 2859802 h 5634270"/>
              <a:gd name="connsiteX2767" fmla="*/ 12166868 w 12162776"/>
              <a:gd name="connsiteY2767" fmla="*/ 2777392 h 5634270"/>
              <a:gd name="connsiteX2768" fmla="*/ 12128877 w 12162776"/>
              <a:gd name="connsiteY2768" fmla="*/ 2783236 h 5634270"/>
              <a:gd name="connsiteX2769" fmla="*/ 12128877 w 12162776"/>
              <a:gd name="connsiteY2769" fmla="*/ 2783236 h 5634270"/>
              <a:gd name="connsiteX2770" fmla="*/ 11574802 w 12162776"/>
              <a:gd name="connsiteY2770" fmla="*/ 1930498 h 5634270"/>
              <a:gd name="connsiteX2771" fmla="*/ 11560775 w 12162776"/>
              <a:gd name="connsiteY2771" fmla="*/ 1944525 h 5634270"/>
              <a:gd name="connsiteX2772" fmla="*/ 11546748 w 12162776"/>
              <a:gd name="connsiteY2772" fmla="*/ 1930498 h 5634270"/>
              <a:gd name="connsiteX2773" fmla="*/ 11574802 w 12162776"/>
              <a:gd name="connsiteY2773" fmla="*/ 1930498 h 5634270"/>
              <a:gd name="connsiteX2774" fmla="*/ 11574802 w 12162776"/>
              <a:gd name="connsiteY2774" fmla="*/ 1930498 h 5634270"/>
              <a:gd name="connsiteX2775" fmla="*/ 11574802 w 12162776"/>
              <a:gd name="connsiteY2775" fmla="*/ 1930498 h 5634270"/>
              <a:gd name="connsiteX2776" fmla="*/ 11339262 w 12162776"/>
              <a:gd name="connsiteY2776" fmla="*/ 1917055 h 5634270"/>
              <a:gd name="connsiteX2777" fmla="*/ 11339262 w 12162776"/>
              <a:gd name="connsiteY2777" fmla="*/ 1931082 h 5634270"/>
              <a:gd name="connsiteX2778" fmla="*/ 11325234 w 12162776"/>
              <a:gd name="connsiteY2778" fmla="*/ 1917055 h 5634270"/>
              <a:gd name="connsiteX2779" fmla="*/ 11339262 w 12162776"/>
              <a:gd name="connsiteY2779" fmla="*/ 1917055 h 5634270"/>
              <a:gd name="connsiteX2780" fmla="*/ 11339262 w 12162776"/>
              <a:gd name="connsiteY2780" fmla="*/ 1917055 h 5634270"/>
              <a:gd name="connsiteX2781" fmla="*/ 11339262 w 12162776"/>
              <a:gd name="connsiteY2781" fmla="*/ 1917055 h 5634270"/>
              <a:gd name="connsiteX2782" fmla="*/ 11311791 w 12162776"/>
              <a:gd name="connsiteY2782" fmla="*/ 2123372 h 5634270"/>
              <a:gd name="connsiteX2783" fmla="*/ 11339262 w 12162776"/>
              <a:gd name="connsiteY2783" fmla="*/ 2137399 h 5634270"/>
              <a:gd name="connsiteX2784" fmla="*/ 11297764 w 12162776"/>
              <a:gd name="connsiteY2784" fmla="*/ 2137399 h 5634270"/>
              <a:gd name="connsiteX2785" fmla="*/ 11311791 w 12162776"/>
              <a:gd name="connsiteY2785" fmla="*/ 2123372 h 5634270"/>
              <a:gd name="connsiteX2786" fmla="*/ 11311791 w 12162776"/>
              <a:gd name="connsiteY2786" fmla="*/ 2123372 h 5634270"/>
              <a:gd name="connsiteX2787" fmla="*/ 11311791 w 12162776"/>
              <a:gd name="connsiteY2787" fmla="*/ 2123372 h 5634270"/>
              <a:gd name="connsiteX2788" fmla="*/ 11768845 w 12162776"/>
              <a:gd name="connsiteY2788" fmla="*/ 1449480 h 5634270"/>
              <a:gd name="connsiteX2789" fmla="*/ 11782873 w 12162776"/>
              <a:gd name="connsiteY2789" fmla="*/ 1449480 h 5634270"/>
              <a:gd name="connsiteX2790" fmla="*/ 11768845 w 12162776"/>
              <a:gd name="connsiteY2790" fmla="*/ 1449480 h 5634270"/>
              <a:gd name="connsiteX2791" fmla="*/ 11768845 w 12162776"/>
              <a:gd name="connsiteY2791" fmla="*/ 1449480 h 5634270"/>
              <a:gd name="connsiteX2792" fmla="*/ 10591143 w 12162776"/>
              <a:gd name="connsiteY2792" fmla="*/ 2700242 h 5634270"/>
              <a:gd name="connsiteX2793" fmla="*/ 10591143 w 12162776"/>
              <a:gd name="connsiteY2793" fmla="*/ 2686215 h 5634270"/>
              <a:gd name="connsiteX2794" fmla="*/ 10605170 w 12162776"/>
              <a:gd name="connsiteY2794" fmla="*/ 2686215 h 5634270"/>
              <a:gd name="connsiteX2795" fmla="*/ 10591143 w 12162776"/>
              <a:gd name="connsiteY2795" fmla="*/ 2700242 h 5634270"/>
              <a:gd name="connsiteX2796" fmla="*/ 10591143 w 12162776"/>
              <a:gd name="connsiteY2796" fmla="*/ 2700242 h 5634270"/>
              <a:gd name="connsiteX2797" fmla="*/ 10813240 w 12162776"/>
              <a:gd name="connsiteY2797" fmla="*/ 2604389 h 5634270"/>
              <a:gd name="connsiteX2798" fmla="*/ 10771743 w 12162776"/>
              <a:gd name="connsiteY2798" fmla="*/ 2604389 h 5634270"/>
              <a:gd name="connsiteX2799" fmla="*/ 10799213 w 12162776"/>
              <a:gd name="connsiteY2799" fmla="*/ 2604389 h 5634270"/>
              <a:gd name="connsiteX2800" fmla="*/ 10813240 w 12162776"/>
              <a:gd name="connsiteY2800" fmla="*/ 2562892 h 5634270"/>
              <a:gd name="connsiteX2801" fmla="*/ 10840710 w 12162776"/>
              <a:gd name="connsiteY2801" fmla="*/ 2576919 h 5634270"/>
              <a:gd name="connsiteX2802" fmla="*/ 10813240 w 12162776"/>
              <a:gd name="connsiteY2802" fmla="*/ 2604389 h 5634270"/>
              <a:gd name="connsiteX2803" fmla="*/ 10813240 w 12162776"/>
              <a:gd name="connsiteY2803" fmla="*/ 2604389 h 5634270"/>
              <a:gd name="connsiteX2804" fmla="*/ 11103721 w 12162776"/>
              <a:gd name="connsiteY2804" fmla="*/ 2398072 h 5634270"/>
              <a:gd name="connsiteX2805" fmla="*/ 11034754 w 12162776"/>
              <a:gd name="connsiteY2805" fmla="*/ 2370602 h 5634270"/>
              <a:gd name="connsiteX2806" fmla="*/ 11020727 w 12162776"/>
              <a:gd name="connsiteY2806" fmla="*/ 2356575 h 5634270"/>
              <a:gd name="connsiteX2807" fmla="*/ 11006699 w 12162776"/>
              <a:gd name="connsiteY2807" fmla="*/ 2384045 h 5634270"/>
              <a:gd name="connsiteX2808" fmla="*/ 11048196 w 12162776"/>
              <a:gd name="connsiteY2808" fmla="*/ 2398072 h 5634270"/>
              <a:gd name="connsiteX2809" fmla="*/ 11020727 w 12162776"/>
              <a:gd name="connsiteY2809" fmla="*/ 2398072 h 5634270"/>
              <a:gd name="connsiteX2810" fmla="*/ 11006699 w 12162776"/>
              <a:gd name="connsiteY2810" fmla="*/ 2398072 h 5634270"/>
              <a:gd name="connsiteX2811" fmla="*/ 10965202 w 12162776"/>
              <a:gd name="connsiteY2811" fmla="*/ 2398072 h 5634270"/>
              <a:gd name="connsiteX2812" fmla="*/ 10965202 w 12162776"/>
              <a:gd name="connsiteY2812" fmla="*/ 2412099 h 5634270"/>
              <a:gd name="connsiteX2813" fmla="*/ 10937732 w 12162776"/>
              <a:gd name="connsiteY2813" fmla="*/ 2398072 h 5634270"/>
              <a:gd name="connsiteX2814" fmla="*/ 10923705 w 12162776"/>
              <a:gd name="connsiteY2814" fmla="*/ 2425542 h 5634270"/>
              <a:gd name="connsiteX2815" fmla="*/ 11006699 w 12162776"/>
              <a:gd name="connsiteY2815" fmla="*/ 2411515 h 5634270"/>
              <a:gd name="connsiteX2816" fmla="*/ 11006699 w 12162776"/>
              <a:gd name="connsiteY2816" fmla="*/ 2425542 h 5634270"/>
              <a:gd name="connsiteX2817" fmla="*/ 10965202 w 12162776"/>
              <a:gd name="connsiteY2817" fmla="*/ 2439569 h 5634270"/>
              <a:gd name="connsiteX2818" fmla="*/ 10965202 w 12162776"/>
              <a:gd name="connsiteY2818" fmla="*/ 2467039 h 5634270"/>
              <a:gd name="connsiteX2819" fmla="*/ 10923705 w 12162776"/>
              <a:gd name="connsiteY2819" fmla="*/ 2453012 h 5634270"/>
              <a:gd name="connsiteX2820" fmla="*/ 10923705 w 12162776"/>
              <a:gd name="connsiteY2820" fmla="*/ 2438985 h 5634270"/>
              <a:gd name="connsiteX2821" fmla="*/ 10840710 w 12162776"/>
              <a:gd name="connsiteY2821" fmla="*/ 2453012 h 5634270"/>
              <a:gd name="connsiteX2822" fmla="*/ 10840710 w 12162776"/>
              <a:gd name="connsiteY2822" fmla="*/ 2480482 h 5634270"/>
              <a:gd name="connsiteX2823" fmla="*/ 10799213 w 12162776"/>
              <a:gd name="connsiteY2823" fmla="*/ 2507952 h 5634270"/>
              <a:gd name="connsiteX2824" fmla="*/ 10785186 w 12162776"/>
              <a:gd name="connsiteY2824" fmla="*/ 2507952 h 5634270"/>
              <a:gd name="connsiteX2825" fmla="*/ 10812656 w 12162776"/>
              <a:gd name="connsiteY2825" fmla="*/ 2466455 h 5634270"/>
              <a:gd name="connsiteX2826" fmla="*/ 10895650 w 12162776"/>
              <a:gd name="connsiteY2826" fmla="*/ 2411515 h 5634270"/>
              <a:gd name="connsiteX2827" fmla="*/ 10978644 w 12162776"/>
              <a:gd name="connsiteY2827" fmla="*/ 2384045 h 5634270"/>
              <a:gd name="connsiteX2828" fmla="*/ 11103136 w 12162776"/>
              <a:gd name="connsiteY2828" fmla="*/ 2342548 h 5634270"/>
              <a:gd name="connsiteX2829" fmla="*/ 11103721 w 12162776"/>
              <a:gd name="connsiteY2829" fmla="*/ 2398072 h 5634270"/>
              <a:gd name="connsiteX2830" fmla="*/ 11103721 w 12162776"/>
              <a:gd name="connsiteY2830" fmla="*/ 2398072 h 5634270"/>
              <a:gd name="connsiteX2831" fmla="*/ 10065122 w 12162776"/>
              <a:gd name="connsiteY2831" fmla="*/ 2535422 h 5634270"/>
              <a:gd name="connsiteX2832" fmla="*/ 10148116 w 12162776"/>
              <a:gd name="connsiteY2832" fmla="*/ 2493925 h 5634270"/>
              <a:gd name="connsiteX2833" fmla="*/ 10189613 w 12162776"/>
              <a:gd name="connsiteY2833" fmla="*/ 2521395 h 5634270"/>
              <a:gd name="connsiteX2834" fmla="*/ 10189613 w 12162776"/>
              <a:gd name="connsiteY2834" fmla="*/ 2507952 h 5634270"/>
              <a:gd name="connsiteX2835" fmla="*/ 10231111 w 12162776"/>
              <a:gd name="connsiteY2835" fmla="*/ 2493925 h 5634270"/>
              <a:gd name="connsiteX2836" fmla="*/ 10217083 w 12162776"/>
              <a:gd name="connsiteY2836" fmla="*/ 2493925 h 5634270"/>
              <a:gd name="connsiteX2837" fmla="*/ 10203056 w 12162776"/>
              <a:gd name="connsiteY2837" fmla="*/ 2452428 h 5634270"/>
              <a:gd name="connsiteX2838" fmla="*/ 10244553 w 12162776"/>
              <a:gd name="connsiteY2838" fmla="*/ 2438400 h 5634270"/>
              <a:gd name="connsiteX2839" fmla="*/ 10175586 w 12162776"/>
              <a:gd name="connsiteY2839" fmla="*/ 2438400 h 5634270"/>
              <a:gd name="connsiteX2840" fmla="*/ 10161559 w 12162776"/>
              <a:gd name="connsiteY2840" fmla="*/ 2383460 h 5634270"/>
              <a:gd name="connsiteX2841" fmla="*/ 10106034 w 12162776"/>
              <a:gd name="connsiteY2841" fmla="*/ 2410930 h 5634270"/>
              <a:gd name="connsiteX2842" fmla="*/ 10106034 w 12162776"/>
              <a:gd name="connsiteY2842" fmla="*/ 2383460 h 5634270"/>
              <a:gd name="connsiteX2843" fmla="*/ 10106034 w 12162776"/>
              <a:gd name="connsiteY2843" fmla="*/ 2383460 h 5634270"/>
              <a:gd name="connsiteX2844" fmla="*/ 10120062 w 12162776"/>
              <a:gd name="connsiteY2844" fmla="*/ 2369433 h 5634270"/>
              <a:gd name="connsiteX2845" fmla="*/ 10134088 w 12162776"/>
              <a:gd name="connsiteY2845" fmla="*/ 2369433 h 5634270"/>
              <a:gd name="connsiteX2846" fmla="*/ 10134088 w 12162776"/>
              <a:gd name="connsiteY2846" fmla="*/ 2369433 h 5634270"/>
              <a:gd name="connsiteX2847" fmla="*/ 10120062 w 12162776"/>
              <a:gd name="connsiteY2847" fmla="*/ 2314493 h 5634270"/>
              <a:gd name="connsiteX2848" fmla="*/ 10092591 w 12162776"/>
              <a:gd name="connsiteY2848" fmla="*/ 2314493 h 5634270"/>
              <a:gd name="connsiteX2849" fmla="*/ 10092591 w 12162776"/>
              <a:gd name="connsiteY2849" fmla="*/ 2300466 h 5634270"/>
              <a:gd name="connsiteX2850" fmla="*/ 10065122 w 12162776"/>
              <a:gd name="connsiteY2850" fmla="*/ 2300466 h 5634270"/>
              <a:gd name="connsiteX2851" fmla="*/ 10079149 w 12162776"/>
              <a:gd name="connsiteY2851" fmla="*/ 2286439 h 5634270"/>
              <a:gd name="connsiteX2852" fmla="*/ 10079149 w 12162776"/>
              <a:gd name="connsiteY2852" fmla="*/ 2286439 h 5634270"/>
              <a:gd name="connsiteX2853" fmla="*/ 10134673 w 12162776"/>
              <a:gd name="connsiteY2853" fmla="*/ 2272411 h 5634270"/>
              <a:gd name="connsiteX2854" fmla="*/ 10107203 w 12162776"/>
              <a:gd name="connsiteY2854" fmla="*/ 2258384 h 5634270"/>
              <a:gd name="connsiteX2855" fmla="*/ 10121230 w 12162776"/>
              <a:gd name="connsiteY2855" fmla="*/ 2258384 h 5634270"/>
              <a:gd name="connsiteX2856" fmla="*/ 10093761 w 12162776"/>
              <a:gd name="connsiteY2856" fmla="*/ 2216887 h 5634270"/>
              <a:gd name="connsiteX2857" fmla="*/ 10107787 w 12162776"/>
              <a:gd name="connsiteY2857" fmla="*/ 2189417 h 5634270"/>
              <a:gd name="connsiteX2858" fmla="*/ 10052263 w 12162776"/>
              <a:gd name="connsiteY2858" fmla="*/ 2175390 h 5634270"/>
              <a:gd name="connsiteX2859" fmla="*/ 10163312 w 12162776"/>
              <a:gd name="connsiteY2859" fmla="*/ 2175390 h 5634270"/>
              <a:gd name="connsiteX2860" fmla="*/ 10177339 w 12162776"/>
              <a:gd name="connsiteY2860" fmla="*/ 2175390 h 5634270"/>
              <a:gd name="connsiteX2861" fmla="*/ 10218836 w 12162776"/>
              <a:gd name="connsiteY2861" fmla="*/ 2161363 h 5634270"/>
              <a:gd name="connsiteX2862" fmla="*/ 10204809 w 12162776"/>
              <a:gd name="connsiteY2862" fmla="*/ 2188832 h 5634270"/>
              <a:gd name="connsiteX2863" fmla="*/ 10246307 w 12162776"/>
              <a:gd name="connsiteY2863" fmla="*/ 2188832 h 5634270"/>
              <a:gd name="connsiteX2864" fmla="*/ 10232279 w 12162776"/>
              <a:gd name="connsiteY2864" fmla="*/ 2174805 h 5634270"/>
              <a:gd name="connsiteX2865" fmla="*/ 10315273 w 12162776"/>
              <a:gd name="connsiteY2865" fmla="*/ 2133308 h 5634270"/>
              <a:gd name="connsiteX2866" fmla="*/ 10439765 w 12162776"/>
              <a:gd name="connsiteY2866" fmla="*/ 2064341 h 5634270"/>
              <a:gd name="connsiteX2867" fmla="*/ 10481262 w 12162776"/>
              <a:gd name="connsiteY2867" fmla="*/ 2036871 h 5634270"/>
              <a:gd name="connsiteX2868" fmla="*/ 10481262 w 12162776"/>
              <a:gd name="connsiteY2868" fmla="*/ 2036871 h 5634270"/>
              <a:gd name="connsiteX2869" fmla="*/ 10564257 w 12162776"/>
              <a:gd name="connsiteY2869" fmla="*/ 2009401 h 5634270"/>
              <a:gd name="connsiteX2870" fmla="*/ 10591727 w 12162776"/>
              <a:gd name="connsiteY2870" fmla="*/ 1967904 h 5634270"/>
              <a:gd name="connsiteX2871" fmla="*/ 10564257 w 12162776"/>
              <a:gd name="connsiteY2871" fmla="*/ 1953876 h 5634270"/>
              <a:gd name="connsiteX2872" fmla="*/ 10605754 w 12162776"/>
              <a:gd name="connsiteY2872" fmla="*/ 1926406 h 5634270"/>
              <a:gd name="connsiteX2873" fmla="*/ 10619782 w 12162776"/>
              <a:gd name="connsiteY2873" fmla="*/ 1912379 h 5634270"/>
              <a:gd name="connsiteX2874" fmla="*/ 10592311 w 12162776"/>
              <a:gd name="connsiteY2874" fmla="*/ 1898352 h 5634270"/>
              <a:gd name="connsiteX2875" fmla="*/ 10619782 w 12162776"/>
              <a:gd name="connsiteY2875" fmla="*/ 1884325 h 5634270"/>
              <a:gd name="connsiteX2876" fmla="*/ 10605754 w 12162776"/>
              <a:gd name="connsiteY2876" fmla="*/ 1898352 h 5634270"/>
              <a:gd name="connsiteX2877" fmla="*/ 10813240 w 12162776"/>
              <a:gd name="connsiteY2877" fmla="*/ 1856855 h 5634270"/>
              <a:gd name="connsiteX2878" fmla="*/ 10813240 w 12162776"/>
              <a:gd name="connsiteY2878" fmla="*/ 1842827 h 5634270"/>
              <a:gd name="connsiteX2879" fmla="*/ 10827268 w 12162776"/>
              <a:gd name="connsiteY2879" fmla="*/ 1828800 h 5634270"/>
              <a:gd name="connsiteX2880" fmla="*/ 10827268 w 12162776"/>
              <a:gd name="connsiteY2880" fmla="*/ 1828800 h 5634270"/>
              <a:gd name="connsiteX2881" fmla="*/ 10910262 w 12162776"/>
              <a:gd name="connsiteY2881" fmla="*/ 1773860 h 5634270"/>
              <a:gd name="connsiteX2882" fmla="*/ 10951759 w 12162776"/>
              <a:gd name="connsiteY2882" fmla="*/ 1759833 h 5634270"/>
              <a:gd name="connsiteX2883" fmla="*/ 10993256 w 12162776"/>
              <a:gd name="connsiteY2883" fmla="*/ 1773860 h 5634270"/>
              <a:gd name="connsiteX2884" fmla="*/ 10924289 w 12162776"/>
              <a:gd name="connsiteY2884" fmla="*/ 1828800 h 5634270"/>
              <a:gd name="connsiteX2885" fmla="*/ 10938317 w 12162776"/>
              <a:gd name="connsiteY2885" fmla="*/ 1842827 h 5634270"/>
              <a:gd name="connsiteX2886" fmla="*/ 10896819 w 12162776"/>
              <a:gd name="connsiteY2886" fmla="*/ 1842827 h 5634270"/>
              <a:gd name="connsiteX2887" fmla="*/ 10896819 w 12162776"/>
              <a:gd name="connsiteY2887" fmla="*/ 1856855 h 5634270"/>
              <a:gd name="connsiteX2888" fmla="*/ 10841294 w 12162776"/>
              <a:gd name="connsiteY2888" fmla="*/ 1898352 h 5634270"/>
              <a:gd name="connsiteX2889" fmla="*/ 10841294 w 12162776"/>
              <a:gd name="connsiteY2889" fmla="*/ 1939849 h 5634270"/>
              <a:gd name="connsiteX2890" fmla="*/ 10868765 w 12162776"/>
              <a:gd name="connsiteY2890" fmla="*/ 1925822 h 5634270"/>
              <a:gd name="connsiteX2891" fmla="*/ 10868765 w 12162776"/>
              <a:gd name="connsiteY2891" fmla="*/ 1980762 h 5634270"/>
              <a:gd name="connsiteX2892" fmla="*/ 10827268 w 12162776"/>
              <a:gd name="connsiteY2892" fmla="*/ 1994789 h 5634270"/>
              <a:gd name="connsiteX2893" fmla="*/ 10771743 w 12162776"/>
              <a:gd name="connsiteY2893" fmla="*/ 2008816 h 5634270"/>
              <a:gd name="connsiteX2894" fmla="*/ 10744273 w 12162776"/>
              <a:gd name="connsiteY2894" fmla="*/ 2022844 h 5634270"/>
              <a:gd name="connsiteX2895" fmla="*/ 10744273 w 12162776"/>
              <a:gd name="connsiteY2895" fmla="*/ 2008816 h 5634270"/>
              <a:gd name="connsiteX2896" fmla="*/ 10675306 w 12162776"/>
              <a:gd name="connsiteY2896" fmla="*/ 2063756 h 5634270"/>
              <a:gd name="connsiteX2897" fmla="*/ 10633808 w 12162776"/>
              <a:gd name="connsiteY2897" fmla="*/ 2105254 h 5634270"/>
              <a:gd name="connsiteX2898" fmla="*/ 10619782 w 12162776"/>
              <a:gd name="connsiteY2898" fmla="*/ 2132723 h 5634270"/>
              <a:gd name="connsiteX2899" fmla="*/ 10647251 w 12162776"/>
              <a:gd name="connsiteY2899" fmla="*/ 2132723 h 5634270"/>
              <a:gd name="connsiteX2900" fmla="*/ 10647251 w 12162776"/>
              <a:gd name="connsiteY2900" fmla="*/ 2132723 h 5634270"/>
              <a:gd name="connsiteX2901" fmla="*/ 10647251 w 12162776"/>
              <a:gd name="connsiteY2901" fmla="*/ 2118696 h 5634270"/>
              <a:gd name="connsiteX2902" fmla="*/ 10647251 w 12162776"/>
              <a:gd name="connsiteY2902" fmla="*/ 2132723 h 5634270"/>
              <a:gd name="connsiteX2903" fmla="*/ 10647251 w 12162776"/>
              <a:gd name="connsiteY2903" fmla="*/ 2132723 h 5634270"/>
              <a:gd name="connsiteX2904" fmla="*/ 10647251 w 12162776"/>
              <a:gd name="connsiteY2904" fmla="*/ 2132723 h 5634270"/>
              <a:gd name="connsiteX2905" fmla="*/ 10647251 w 12162776"/>
              <a:gd name="connsiteY2905" fmla="*/ 2132723 h 5634270"/>
              <a:gd name="connsiteX2906" fmla="*/ 10647251 w 12162776"/>
              <a:gd name="connsiteY2906" fmla="*/ 2160194 h 5634270"/>
              <a:gd name="connsiteX2907" fmla="*/ 10661279 w 12162776"/>
              <a:gd name="connsiteY2907" fmla="*/ 2146166 h 5634270"/>
              <a:gd name="connsiteX2908" fmla="*/ 10675306 w 12162776"/>
              <a:gd name="connsiteY2908" fmla="*/ 2160194 h 5634270"/>
              <a:gd name="connsiteX2909" fmla="*/ 10606339 w 12162776"/>
              <a:gd name="connsiteY2909" fmla="*/ 2174221 h 5634270"/>
              <a:gd name="connsiteX2910" fmla="*/ 10592311 w 12162776"/>
              <a:gd name="connsiteY2910" fmla="*/ 2160194 h 5634270"/>
              <a:gd name="connsiteX2911" fmla="*/ 10592311 w 12162776"/>
              <a:gd name="connsiteY2911" fmla="*/ 2174221 h 5634270"/>
              <a:gd name="connsiteX2912" fmla="*/ 10495290 w 12162776"/>
              <a:gd name="connsiteY2912" fmla="*/ 2215718 h 5634270"/>
              <a:gd name="connsiteX2913" fmla="*/ 10495290 w 12162776"/>
              <a:gd name="connsiteY2913" fmla="*/ 2215718 h 5634270"/>
              <a:gd name="connsiteX2914" fmla="*/ 10453793 w 12162776"/>
              <a:gd name="connsiteY2914" fmla="*/ 2243188 h 5634270"/>
              <a:gd name="connsiteX2915" fmla="*/ 10453793 w 12162776"/>
              <a:gd name="connsiteY2915" fmla="*/ 2243188 h 5634270"/>
              <a:gd name="connsiteX2916" fmla="*/ 10439765 w 12162776"/>
              <a:gd name="connsiteY2916" fmla="*/ 2243188 h 5634270"/>
              <a:gd name="connsiteX2917" fmla="*/ 10508733 w 12162776"/>
              <a:gd name="connsiteY2917" fmla="*/ 2243188 h 5634270"/>
              <a:gd name="connsiteX2918" fmla="*/ 10564257 w 12162776"/>
              <a:gd name="connsiteY2918" fmla="*/ 2257215 h 5634270"/>
              <a:gd name="connsiteX2919" fmla="*/ 10578284 w 12162776"/>
              <a:gd name="connsiteY2919" fmla="*/ 2243188 h 5634270"/>
              <a:gd name="connsiteX2920" fmla="*/ 10578284 w 12162776"/>
              <a:gd name="connsiteY2920" fmla="*/ 2243188 h 5634270"/>
              <a:gd name="connsiteX2921" fmla="*/ 10592311 w 12162776"/>
              <a:gd name="connsiteY2921" fmla="*/ 2243188 h 5634270"/>
              <a:gd name="connsiteX2922" fmla="*/ 10592311 w 12162776"/>
              <a:gd name="connsiteY2922" fmla="*/ 2229161 h 5634270"/>
              <a:gd name="connsiteX2923" fmla="*/ 10619782 w 12162776"/>
              <a:gd name="connsiteY2923" fmla="*/ 2229161 h 5634270"/>
              <a:gd name="connsiteX2924" fmla="*/ 10647251 w 12162776"/>
              <a:gd name="connsiteY2924" fmla="*/ 2215133 h 5634270"/>
              <a:gd name="connsiteX2925" fmla="*/ 10674721 w 12162776"/>
              <a:gd name="connsiteY2925" fmla="*/ 2201106 h 5634270"/>
              <a:gd name="connsiteX2926" fmla="*/ 10660694 w 12162776"/>
              <a:gd name="connsiteY2926" fmla="*/ 2187079 h 5634270"/>
              <a:gd name="connsiteX2927" fmla="*/ 10757716 w 12162776"/>
              <a:gd name="connsiteY2927" fmla="*/ 2173052 h 5634270"/>
              <a:gd name="connsiteX2928" fmla="*/ 10813240 w 12162776"/>
              <a:gd name="connsiteY2928" fmla="*/ 2118112 h 5634270"/>
              <a:gd name="connsiteX2929" fmla="*/ 10827268 w 12162776"/>
              <a:gd name="connsiteY2929" fmla="*/ 2118112 h 5634270"/>
              <a:gd name="connsiteX2930" fmla="*/ 10841294 w 12162776"/>
              <a:gd name="connsiteY2930" fmla="*/ 2132139 h 5634270"/>
              <a:gd name="connsiteX2931" fmla="*/ 10868765 w 12162776"/>
              <a:gd name="connsiteY2931" fmla="*/ 2132139 h 5634270"/>
              <a:gd name="connsiteX2932" fmla="*/ 10896235 w 12162776"/>
              <a:gd name="connsiteY2932" fmla="*/ 2118112 h 5634270"/>
              <a:gd name="connsiteX2933" fmla="*/ 10910262 w 12162776"/>
              <a:gd name="connsiteY2933" fmla="*/ 2159609 h 5634270"/>
              <a:gd name="connsiteX2934" fmla="*/ 10827268 w 12162776"/>
              <a:gd name="connsiteY2934" fmla="*/ 2159609 h 5634270"/>
              <a:gd name="connsiteX2935" fmla="*/ 10799797 w 12162776"/>
              <a:gd name="connsiteY2935" fmla="*/ 2159609 h 5634270"/>
              <a:gd name="connsiteX2936" fmla="*/ 10785770 w 12162776"/>
              <a:gd name="connsiteY2936" fmla="*/ 2173636 h 5634270"/>
              <a:gd name="connsiteX2937" fmla="*/ 10799797 w 12162776"/>
              <a:gd name="connsiteY2937" fmla="*/ 2173636 h 5634270"/>
              <a:gd name="connsiteX2938" fmla="*/ 10799797 w 12162776"/>
              <a:gd name="connsiteY2938" fmla="*/ 2187664 h 5634270"/>
              <a:gd name="connsiteX2939" fmla="*/ 10744273 w 12162776"/>
              <a:gd name="connsiteY2939" fmla="*/ 2201691 h 5634270"/>
              <a:gd name="connsiteX2940" fmla="*/ 10771743 w 12162776"/>
              <a:gd name="connsiteY2940" fmla="*/ 2215718 h 5634270"/>
              <a:gd name="connsiteX2941" fmla="*/ 10757716 w 12162776"/>
              <a:gd name="connsiteY2941" fmla="*/ 2229745 h 5634270"/>
              <a:gd name="connsiteX2942" fmla="*/ 10757716 w 12162776"/>
              <a:gd name="connsiteY2942" fmla="*/ 2243772 h 5634270"/>
              <a:gd name="connsiteX2943" fmla="*/ 10702192 w 12162776"/>
              <a:gd name="connsiteY2943" fmla="*/ 2243772 h 5634270"/>
              <a:gd name="connsiteX2944" fmla="*/ 10660694 w 12162776"/>
              <a:gd name="connsiteY2944" fmla="*/ 2285270 h 5634270"/>
              <a:gd name="connsiteX2945" fmla="*/ 10549646 w 12162776"/>
              <a:gd name="connsiteY2945" fmla="*/ 2340210 h 5634270"/>
              <a:gd name="connsiteX2946" fmla="*/ 10480678 w 12162776"/>
              <a:gd name="connsiteY2946" fmla="*/ 2367680 h 5634270"/>
              <a:gd name="connsiteX2947" fmla="*/ 10397684 w 12162776"/>
              <a:gd name="connsiteY2947" fmla="*/ 2422620 h 5634270"/>
              <a:gd name="connsiteX2948" fmla="*/ 10383657 w 12162776"/>
              <a:gd name="connsiteY2948" fmla="*/ 2436647 h 5634270"/>
              <a:gd name="connsiteX2949" fmla="*/ 10425154 w 12162776"/>
              <a:gd name="connsiteY2949" fmla="*/ 2464117 h 5634270"/>
              <a:gd name="connsiteX2950" fmla="*/ 10425154 w 12162776"/>
              <a:gd name="connsiteY2950" fmla="*/ 2450090 h 5634270"/>
              <a:gd name="connsiteX2951" fmla="*/ 10411126 w 12162776"/>
              <a:gd name="connsiteY2951" fmla="*/ 2477560 h 5634270"/>
              <a:gd name="connsiteX2952" fmla="*/ 10342159 w 12162776"/>
              <a:gd name="connsiteY2952" fmla="*/ 2463532 h 5634270"/>
              <a:gd name="connsiteX2953" fmla="*/ 10356186 w 12162776"/>
              <a:gd name="connsiteY2953" fmla="*/ 2463532 h 5634270"/>
              <a:gd name="connsiteX2954" fmla="*/ 10370213 w 12162776"/>
              <a:gd name="connsiteY2954" fmla="*/ 2477560 h 5634270"/>
              <a:gd name="connsiteX2955" fmla="*/ 10342744 w 12162776"/>
              <a:gd name="connsiteY2955" fmla="*/ 2477560 h 5634270"/>
              <a:gd name="connsiteX2956" fmla="*/ 10328716 w 12162776"/>
              <a:gd name="connsiteY2956" fmla="*/ 2477560 h 5634270"/>
              <a:gd name="connsiteX2957" fmla="*/ 10314689 w 12162776"/>
              <a:gd name="connsiteY2957" fmla="*/ 2477560 h 5634270"/>
              <a:gd name="connsiteX2958" fmla="*/ 10328716 w 12162776"/>
              <a:gd name="connsiteY2958" fmla="*/ 2491587 h 5634270"/>
              <a:gd name="connsiteX2959" fmla="*/ 10287219 w 12162776"/>
              <a:gd name="connsiteY2959" fmla="*/ 2491587 h 5634270"/>
              <a:gd name="connsiteX2960" fmla="*/ 10259749 w 12162776"/>
              <a:gd name="connsiteY2960" fmla="*/ 2505614 h 5634270"/>
              <a:gd name="connsiteX2961" fmla="*/ 10232279 w 12162776"/>
              <a:gd name="connsiteY2961" fmla="*/ 2505614 h 5634270"/>
              <a:gd name="connsiteX2962" fmla="*/ 10232279 w 12162776"/>
              <a:gd name="connsiteY2962" fmla="*/ 2547111 h 5634270"/>
              <a:gd name="connsiteX2963" fmla="*/ 10246307 w 12162776"/>
              <a:gd name="connsiteY2963" fmla="*/ 2547111 h 5634270"/>
              <a:gd name="connsiteX2964" fmla="*/ 10177339 w 12162776"/>
              <a:gd name="connsiteY2964" fmla="*/ 2574581 h 5634270"/>
              <a:gd name="connsiteX2965" fmla="*/ 10163312 w 12162776"/>
              <a:gd name="connsiteY2965" fmla="*/ 2560554 h 5634270"/>
              <a:gd name="connsiteX2966" fmla="*/ 10080318 w 12162776"/>
              <a:gd name="connsiteY2966" fmla="*/ 2574581 h 5634270"/>
              <a:gd name="connsiteX2967" fmla="*/ 10065122 w 12162776"/>
              <a:gd name="connsiteY2967" fmla="*/ 2535422 h 5634270"/>
              <a:gd name="connsiteX2968" fmla="*/ 10065122 w 12162776"/>
              <a:gd name="connsiteY2968" fmla="*/ 2535422 h 5634270"/>
              <a:gd name="connsiteX2969" fmla="*/ 10120646 w 12162776"/>
              <a:gd name="connsiteY2969" fmla="*/ 2700242 h 5634270"/>
              <a:gd name="connsiteX2970" fmla="*/ 10134673 w 12162776"/>
              <a:gd name="connsiteY2970" fmla="*/ 2686215 h 5634270"/>
              <a:gd name="connsiteX2971" fmla="*/ 10107203 w 12162776"/>
              <a:gd name="connsiteY2971" fmla="*/ 2658745 h 5634270"/>
              <a:gd name="connsiteX2972" fmla="*/ 10176170 w 12162776"/>
              <a:gd name="connsiteY2972" fmla="*/ 2644717 h 5634270"/>
              <a:gd name="connsiteX2973" fmla="*/ 10287219 w 12162776"/>
              <a:gd name="connsiteY2973" fmla="*/ 2617248 h 5634270"/>
              <a:gd name="connsiteX2974" fmla="*/ 10384241 w 12162776"/>
              <a:gd name="connsiteY2974" fmla="*/ 2575750 h 5634270"/>
              <a:gd name="connsiteX2975" fmla="*/ 10439765 w 12162776"/>
              <a:gd name="connsiteY2975" fmla="*/ 2548280 h 5634270"/>
              <a:gd name="connsiteX2976" fmla="*/ 10425738 w 12162776"/>
              <a:gd name="connsiteY2976" fmla="*/ 2548280 h 5634270"/>
              <a:gd name="connsiteX2977" fmla="*/ 10508733 w 12162776"/>
              <a:gd name="connsiteY2977" fmla="*/ 2506783 h 5634270"/>
              <a:gd name="connsiteX2978" fmla="*/ 10494705 w 12162776"/>
              <a:gd name="connsiteY2978" fmla="*/ 2506783 h 5634270"/>
              <a:gd name="connsiteX2979" fmla="*/ 10480678 w 12162776"/>
              <a:gd name="connsiteY2979" fmla="*/ 2479313 h 5634270"/>
              <a:gd name="connsiteX2980" fmla="*/ 10508148 w 12162776"/>
              <a:gd name="connsiteY2980" fmla="*/ 2479313 h 5634270"/>
              <a:gd name="connsiteX2981" fmla="*/ 10508148 w 12162776"/>
              <a:gd name="connsiteY2981" fmla="*/ 2451843 h 5634270"/>
              <a:gd name="connsiteX2982" fmla="*/ 10522175 w 12162776"/>
              <a:gd name="connsiteY2982" fmla="*/ 2479313 h 5634270"/>
              <a:gd name="connsiteX2983" fmla="*/ 10646667 w 12162776"/>
              <a:gd name="connsiteY2983" fmla="*/ 2382876 h 5634270"/>
              <a:gd name="connsiteX2984" fmla="*/ 10688164 w 12162776"/>
              <a:gd name="connsiteY2984" fmla="*/ 2368849 h 5634270"/>
              <a:gd name="connsiteX2985" fmla="*/ 10702192 w 12162776"/>
              <a:gd name="connsiteY2985" fmla="*/ 2354821 h 5634270"/>
              <a:gd name="connsiteX2986" fmla="*/ 10743689 w 12162776"/>
              <a:gd name="connsiteY2986" fmla="*/ 2354821 h 5634270"/>
              <a:gd name="connsiteX2987" fmla="*/ 10757716 w 12162776"/>
              <a:gd name="connsiteY2987" fmla="*/ 2327351 h 5634270"/>
              <a:gd name="connsiteX2988" fmla="*/ 10799213 w 12162776"/>
              <a:gd name="connsiteY2988" fmla="*/ 2299881 h 5634270"/>
              <a:gd name="connsiteX2989" fmla="*/ 10813240 w 12162776"/>
              <a:gd name="connsiteY2989" fmla="*/ 2285854 h 5634270"/>
              <a:gd name="connsiteX2990" fmla="*/ 10813240 w 12162776"/>
              <a:gd name="connsiteY2990" fmla="*/ 2285854 h 5634270"/>
              <a:gd name="connsiteX2991" fmla="*/ 10868765 w 12162776"/>
              <a:gd name="connsiteY2991" fmla="*/ 2271827 h 5634270"/>
              <a:gd name="connsiteX2992" fmla="*/ 10896235 w 12162776"/>
              <a:gd name="connsiteY2992" fmla="*/ 2244357 h 5634270"/>
              <a:gd name="connsiteX2993" fmla="*/ 10923705 w 12162776"/>
              <a:gd name="connsiteY2993" fmla="*/ 2230330 h 5634270"/>
              <a:gd name="connsiteX2994" fmla="*/ 10923705 w 12162776"/>
              <a:gd name="connsiteY2994" fmla="*/ 2230330 h 5634270"/>
              <a:gd name="connsiteX2995" fmla="*/ 10951175 w 12162776"/>
              <a:gd name="connsiteY2995" fmla="*/ 2244357 h 5634270"/>
              <a:gd name="connsiteX2996" fmla="*/ 10951175 w 12162776"/>
              <a:gd name="connsiteY2996" fmla="*/ 2230330 h 5634270"/>
              <a:gd name="connsiteX2997" fmla="*/ 10951175 w 12162776"/>
              <a:gd name="connsiteY2997" fmla="*/ 2216303 h 5634270"/>
              <a:gd name="connsiteX2998" fmla="*/ 10978644 w 12162776"/>
              <a:gd name="connsiteY2998" fmla="*/ 2216303 h 5634270"/>
              <a:gd name="connsiteX2999" fmla="*/ 10964618 w 12162776"/>
              <a:gd name="connsiteY2999" fmla="*/ 2174805 h 5634270"/>
              <a:gd name="connsiteX3000" fmla="*/ 11033585 w 12162776"/>
              <a:gd name="connsiteY3000" fmla="*/ 2133308 h 5634270"/>
              <a:gd name="connsiteX3001" fmla="*/ 11075082 w 12162776"/>
              <a:gd name="connsiteY3001" fmla="*/ 2133308 h 5634270"/>
              <a:gd name="connsiteX3002" fmla="*/ 11116579 w 12162776"/>
              <a:gd name="connsiteY3002" fmla="*/ 2105838 h 5634270"/>
              <a:gd name="connsiteX3003" fmla="*/ 11116579 w 12162776"/>
              <a:gd name="connsiteY3003" fmla="*/ 2133308 h 5634270"/>
              <a:gd name="connsiteX3004" fmla="*/ 11089109 w 12162776"/>
              <a:gd name="connsiteY3004" fmla="*/ 2147335 h 5634270"/>
              <a:gd name="connsiteX3005" fmla="*/ 11089109 w 12162776"/>
              <a:gd name="connsiteY3005" fmla="*/ 2161363 h 5634270"/>
              <a:gd name="connsiteX3006" fmla="*/ 11200158 w 12162776"/>
              <a:gd name="connsiteY3006" fmla="*/ 2119865 h 5634270"/>
              <a:gd name="connsiteX3007" fmla="*/ 11144633 w 12162776"/>
              <a:gd name="connsiteY3007" fmla="*/ 2147335 h 5634270"/>
              <a:gd name="connsiteX3008" fmla="*/ 11144633 w 12162776"/>
              <a:gd name="connsiteY3008" fmla="*/ 2161363 h 5634270"/>
              <a:gd name="connsiteX3009" fmla="*/ 11200158 w 12162776"/>
              <a:gd name="connsiteY3009" fmla="*/ 2175390 h 5634270"/>
              <a:gd name="connsiteX3010" fmla="*/ 11131191 w 12162776"/>
              <a:gd name="connsiteY3010" fmla="*/ 2216887 h 5634270"/>
              <a:gd name="connsiteX3011" fmla="*/ 11172688 w 12162776"/>
              <a:gd name="connsiteY3011" fmla="*/ 2216887 h 5634270"/>
              <a:gd name="connsiteX3012" fmla="*/ 11186716 w 12162776"/>
              <a:gd name="connsiteY3012" fmla="*/ 2202860 h 5634270"/>
              <a:gd name="connsiteX3013" fmla="*/ 11186716 w 12162776"/>
              <a:gd name="connsiteY3013" fmla="*/ 2202860 h 5634270"/>
              <a:gd name="connsiteX3014" fmla="*/ 11172688 w 12162776"/>
              <a:gd name="connsiteY3014" fmla="*/ 2230330 h 5634270"/>
              <a:gd name="connsiteX3015" fmla="*/ 11186716 w 12162776"/>
              <a:gd name="connsiteY3015" fmla="*/ 2230330 h 5634270"/>
              <a:gd name="connsiteX3016" fmla="*/ 11131191 w 12162776"/>
              <a:gd name="connsiteY3016" fmla="*/ 2257800 h 5634270"/>
              <a:gd name="connsiteX3017" fmla="*/ 11117164 w 12162776"/>
              <a:gd name="connsiteY3017" fmla="*/ 2271827 h 5634270"/>
              <a:gd name="connsiteX3018" fmla="*/ 11117164 w 12162776"/>
              <a:gd name="connsiteY3018" fmla="*/ 2257800 h 5634270"/>
              <a:gd name="connsiteX3019" fmla="*/ 11075667 w 12162776"/>
              <a:gd name="connsiteY3019" fmla="*/ 2285270 h 5634270"/>
              <a:gd name="connsiteX3020" fmla="*/ 11089693 w 12162776"/>
              <a:gd name="connsiteY3020" fmla="*/ 2299297 h 5634270"/>
              <a:gd name="connsiteX3021" fmla="*/ 10965202 w 12162776"/>
              <a:gd name="connsiteY3021" fmla="*/ 2326767 h 5634270"/>
              <a:gd name="connsiteX3022" fmla="*/ 10965202 w 12162776"/>
              <a:gd name="connsiteY3022" fmla="*/ 2340794 h 5634270"/>
              <a:gd name="connsiteX3023" fmla="*/ 10937732 w 12162776"/>
              <a:gd name="connsiteY3023" fmla="*/ 2340794 h 5634270"/>
              <a:gd name="connsiteX3024" fmla="*/ 10951759 w 12162776"/>
              <a:gd name="connsiteY3024" fmla="*/ 2354821 h 5634270"/>
              <a:gd name="connsiteX3025" fmla="*/ 10937732 w 12162776"/>
              <a:gd name="connsiteY3025" fmla="*/ 2382291 h 5634270"/>
              <a:gd name="connsiteX3026" fmla="*/ 10785186 w 12162776"/>
              <a:gd name="connsiteY3026" fmla="*/ 2451258 h 5634270"/>
              <a:gd name="connsiteX3027" fmla="*/ 10688164 w 12162776"/>
              <a:gd name="connsiteY3027" fmla="*/ 2520226 h 5634270"/>
              <a:gd name="connsiteX3028" fmla="*/ 10702192 w 12162776"/>
              <a:gd name="connsiteY3028" fmla="*/ 2520226 h 5634270"/>
              <a:gd name="connsiteX3029" fmla="*/ 10757716 w 12162776"/>
              <a:gd name="connsiteY3029" fmla="*/ 2506199 h 5634270"/>
              <a:gd name="connsiteX3030" fmla="*/ 10757716 w 12162776"/>
              <a:gd name="connsiteY3030" fmla="*/ 2547696 h 5634270"/>
              <a:gd name="connsiteX3031" fmla="*/ 10757716 w 12162776"/>
              <a:gd name="connsiteY3031" fmla="*/ 2547696 h 5634270"/>
              <a:gd name="connsiteX3032" fmla="*/ 10757716 w 12162776"/>
              <a:gd name="connsiteY3032" fmla="*/ 2561723 h 5634270"/>
              <a:gd name="connsiteX3033" fmla="*/ 10702192 w 12162776"/>
              <a:gd name="connsiteY3033" fmla="*/ 2575750 h 5634270"/>
              <a:gd name="connsiteX3034" fmla="*/ 10716219 w 12162776"/>
              <a:gd name="connsiteY3034" fmla="*/ 2575750 h 5634270"/>
              <a:gd name="connsiteX3035" fmla="*/ 10688748 w 12162776"/>
              <a:gd name="connsiteY3035" fmla="*/ 2561723 h 5634270"/>
              <a:gd name="connsiteX3036" fmla="*/ 10688748 w 12162776"/>
              <a:gd name="connsiteY3036" fmla="*/ 2589193 h 5634270"/>
              <a:gd name="connsiteX3037" fmla="*/ 10702776 w 12162776"/>
              <a:gd name="connsiteY3037" fmla="*/ 2589193 h 5634270"/>
              <a:gd name="connsiteX3038" fmla="*/ 10647251 w 12162776"/>
              <a:gd name="connsiteY3038" fmla="*/ 2616663 h 5634270"/>
              <a:gd name="connsiteX3039" fmla="*/ 10702776 w 12162776"/>
              <a:gd name="connsiteY3039" fmla="*/ 2616663 h 5634270"/>
              <a:gd name="connsiteX3040" fmla="*/ 10591727 w 12162776"/>
              <a:gd name="connsiteY3040" fmla="*/ 2630690 h 5634270"/>
              <a:gd name="connsiteX3041" fmla="*/ 10577700 w 12162776"/>
              <a:gd name="connsiteY3041" fmla="*/ 2630690 h 5634270"/>
              <a:gd name="connsiteX3042" fmla="*/ 10563672 w 12162776"/>
              <a:gd name="connsiteY3042" fmla="*/ 2672187 h 5634270"/>
              <a:gd name="connsiteX3043" fmla="*/ 10480678 w 12162776"/>
              <a:gd name="connsiteY3043" fmla="*/ 2699657 h 5634270"/>
              <a:gd name="connsiteX3044" fmla="*/ 10425154 w 12162776"/>
              <a:gd name="connsiteY3044" fmla="*/ 2713685 h 5634270"/>
              <a:gd name="connsiteX3045" fmla="*/ 10411126 w 12162776"/>
              <a:gd name="connsiteY3045" fmla="*/ 2741155 h 5634270"/>
              <a:gd name="connsiteX3046" fmla="*/ 10328132 w 12162776"/>
              <a:gd name="connsiteY3046" fmla="*/ 2768625 h 5634270"/>
              <a:gd name="connsiteX3047" fmla="*/ 10342159 w 12162776"/>
              <a:gd name="connsiteY3047" fmla="*/ 2782652 h 5634270"/>
              <a:gd name="connsiteX3048" fmla="*/ 10273192 w 12162776"/>
              <a:gd name="connsiteY3048" fmla="*/ 2810122 h 5634270"/>
              <a:gd name="connsiteX3049" fmla="*/ 10259165 w 12162776"/>
              <a:gd name="connsiteY3049" fmla="*/ 2837592 h 5634270"/>
              <a:gd name="connsiteX3050" fmla="*/ 10203640 w 12162776"/>
              <a:gd name="connsiteY3050" fmla="*/ 2851619 h 5634270"/>
              <a:gd name="connsiteX3051" fmla="*/ 10203640 w 12162776"/>
              <a:gd name="connsiteY3051" fmla="*/ 2851619 h 5634270"/>
              <a:gd name="connsiteX3052" fmla="*/ 10176170 w 12162776"/>
              <a:gd name="connsiteY3052" fmla="*/ 2865646 h 5634270"/>
              <a:gd name="connsiteX3053" fmla="*/ 10217667 w 12162776"/>
              <a:gd name="connsiteY3053" fmla="*/ 2879674 h 5634270"/>
              <a:gd name="connsiteX3054" fmla="*/ 10176170 w 12162776"/>
              <a:gd name="connsiteY3054" fmla="*/ 2893701 h 5634270"/>
              <a:gd name="connsiteX3055" fmla="*/ 10148700 w 12162776"/>
              <a:gd name="connsiteY3055" fmla="*/ 2921171 h 5634270"/>
              <a:gd name="connsiteX3056" fmla="*/ 10093176 w 12162776"/>
              <a:gd name="connsiteY3056" fmla="*/ 2935198 h 5634270"/>
              <a:gd name="connsiteX3057" fmla="*/ 10093176 w 12162776"/>
              <a:gd name="connsiteY3057" fmla="*/ 2949225 h 5634270"/>
              <a:gd name="connsiteX3058" fmla="*/ 10079149 w 12162776"/>
              <a:gd name="connsiteY3058" fmla="*/ 2949225 h 5634270"/>
              <a:gd name="connsiteX3059" fmla="*/ 10093176 w 12162776"/>
              <a:gd name="connsiteY3059" fmla="*/ 2894285 h 5634270"/>
              <a:gd name="connsiteX3060" fmla="*/ 10134673 w 12162776"/>
              <a:gd name="connsiteY3060" fmla="*/ 2880258 h 5634270"/>
              <a:gd name="connsiteX3061" fmla="*/ 10093176 w 12162776"/>
              <a:gd name="connsiteY3061" fmla="*/ 2852788 h 5634270"/>
              <a:gd name="connsiteX3062" fmla="*/ 10120646 w 12162776"/>
              <a:gd name="connsiteY3062" fmla="*/ 2838761 h 5634270"/>
              <a:gd name="connsiteX3063" fmla="*/ 10120646 w 12162776"/>
              <a:gd name="connsiteY3063" fmla="*/ 2824734 h 5634270"/>
              <a:gd name="connsiteX3064" fmla="*/ 10079149 w 12162776"/>
              <a:gd name="connsiteY3064" fmla="*/ 2797264 h 5634270"/>
              <a:gd name="connsiteX3065" fmla="*/ 10065122 w 12162776"/>
              <a:gd name="connsiteY3065" fmla="*/ 2769794 h 5634270"/>
              <a:gd name="connsiteX3066" fmla="*/ 10051094 w 12162776"/>
              <a:gd name="connsiteY3066" fmla="*/ 2728296 h 5634270"/>
              <a:gd name="connsiteX3067" fmla="*/ 10037067 w 12162776"/>
              <a:gd name="connsiteY3067" fmla="*/ 2728296 h 5634270"/>
              <a:gd name="connsiteX3068" fmla="*/ 10120646 w 12162776"/>
              <a:gd name="connsiteY3068" fmla="*/ 2700242 h 5634270"/>
              <a:gd name="connsiteX3069" fmla="*/ 10120646 w 12162776"/>
              <a:gd name="connsiteY3069" fmla="*/ 2700242 h 5634270"/>
              <a:gd name="connsiteX3070" fmla="*/ 9746587 w 12162776"/>
              <a:gd name="connsiteY3070" fmla="*/ 1064901 h 5634270"/>
              <a:gd name="connsiteX3071" fmla="*/ 9774056 w 12162776"/>
              <a:gd name="connsiteY3071" fmla="*/ 1050873 h 5634270"/>
              <a:gd name="connsiteX3072" fmla="*/ 9746587 w 12162776"/>
              <a:gd name="connsiteY3072" fmla="*/ 1064901 h 5634270"/>
              <a:gd name="connsiteX3073" fmla="*/ 9732559 w 12162776"/>
              <a:gd name="connsiteY3073" fmla="*/ 1064901 h 5634270"/>
              <a:gd name="connsiteX3074" fmla="*/ 9746587 w 12162776"/>
              <a:gd name="connsiteY3074" fmla="*/ 1064901 h 5634270"/>
              <a:gd name="connsiteX3075" fmla="*/ 9746587 w 12162776"/>
              <a:gd name="connsiteY3075" fmla="*/ 1064901 h 5634270"/>
              <a:gd name="connsiteX3076" fmla="*/ 9995570 w 12162776"/>
              <a:gd name="connsiteY3076" fmla="*/ 3181843 h 5634270"/>
              <a:gd name="connsiteX3077" fmla="*/ 9981542 w 12162776"/>
              <a:gd name="connsiteY3077" fmla="*/ 3195871 h 5634270"/>
              <a:gd name="connsiteX3078" fmla="*/ 9995570 w 12162776"/>
              <a:gd name="connsiteY3078" fmla="*/ 3181843 h 5634270"/>
              <a:gd name="connsiteX3079" fmla="*/ 9995570 w 12162776"/>
              <a:gd name="connsiteY3079" fmla="*/ 3181843 h 5634270"/>
              <a:gd name="connsiteX3080" fmla="*/ 9109517 w 12162776"/>
              <a:gd name="connsiteY3080" fmla="*/ 102866 h 5634270"/>
              <a:gd name="connsiteX3081" fmla="*/ 9095489 w 12162776"/>
              <a:gd name="connsiteY3081" fmla="*/ 88839 h 5634270"/>
              <a:gd name="connsiteX3082" fmla="*/ 9109517 w 12162776"/>
              <a:gd name="connsiteY3082" fmla="*/ 88839 h 5634270"/>
              <a:gd name="connsiteX3083" fmla="*/ 9109517 w 12162776"/>
              <a:gd name="connsiteY3083" fmla="*/ 88839 h 5634270"/>
              <a:gd name="connsiteX3084" fmla="*/ 9109517 w 12162776"/>
              <a:gd name="connsiteY3084" fmla="*/ 102866 h 5634270"/>
              <a:gd name="connsiteX3085" fmla="*/ 9109517 w 12162776"/>
              <a:gd name="connsiteY3085" fmla="*/ 102866 h 5634270"/>
              <a:gd name="connsiteX3086" fmla="*/ 9136986 w 12162776"/>
              <a:gd name="connsiteY3086" fmla="*/ 116309 h 5634270"/>
              <a:gd name="connsiteX3087" fmla="*/ 9109517 w 12162776"/>
              <a:gd name="connsiteY3087" fmla="*/ 102282 h 5634270"/>
              <a:gd name="connsiteX3088" fmla="*/ 9123544 w 12162776"/>
              <a:gd name="connsiteY3088" fmla="*/ 102282 h 5634270"/>
              <a:gd name="connsiteX3089" fmla="*/ 9136986 w 12162776"/>
              <a:gd name="connsiteY3089" fmla="*/ 116309 h 5634270"/>
              <a:gd name="connsiteX3090" fmla="*/ 9136986 w 12162776"/>
              <a:gd name="connsiteY3090" fmla="*/ 116309 h 5634270"/>
              <a:gd name="connsiteX3091" fmla="*/ 9136986 w 12162776"/>
              <a:gd name="connsiteY3091" fmla="*/ 116309 h 5634270"/>
              <a:gd name="connsiteX3092" fmla="*/ 9164457 w 12162776"/>
              <a:gd name="connsiteY3092" fmla="*/ 171249 h 5634270"/>
              <a:gd name="connsiteX3093" fmla="*/ 9164457 w 12162776"/>
              <a:gd name="connsiteY3093" fmla="*/ 143779 h 5634270"/>
              <a:gd name="connsiteX3094" fmla="*/ 9191926 w 12162776"/>
              <a:gd name="connsiteY3094" fmla="*/ 143779 h 5634270"/>
              <a:gd name="connsiteX3095" fmla="*/ 9164457 w 12162776"/>
              <a:gd name="connsiteY3095" fmla="*/ 171249 h 5634270"/>
              <a:gd name="connsiteX3096" fmla="*/ 9164457 w 12162776"/>
              <a:gd name="connsiteY3096" fmla="*/ 171249 h 5634270"/>
              <a:gd name="connsiteX3097" fmla="*/ 9164457 w 12162776"/>
              <a:gd name="connsiteY3097" fmla="*/ 171249 h 5634270"/>
              <a:gd name="connsiteX3098" fmla="*/ 9219981 w 12162776"/>
              <a:gd name="connsiteY3098" fmla="*/ 295156 h 5634270"/>
              <a:gd name="connsiteX3099" fmla="*/ 9219981 w 12162776"/>
              <a:gd name="connsiteY3099" fmla="*/ 281129 h 5634270"/>
              <a:gd name="connsiteX3100" fmla="*/ 9234008 w 12162776"/>
              <a:gd name="connsiteY3100" fmla="*/ 281129 h 5634270"/>
              <a:gd name="connsiteX3101" fmla="*/ 9219981 w 12162776"/>
              <a:gd name="connsiteY3101" fmla="*/ 295156 h 5634270"/>
              <a:gd name="connsiteX3102" fmla="*/ 9219981 w 12162776"/>
              <a:gd name="connsiteY3102" fmla="*/ 295156 h 5634270"/>
              <a:gd name="connsiteX3103" fmla="*/ 9219981 w 12162776"/>
              <a:gd name="connsiteY3103" fmla="*/ 295156 h 5634270"/>
              <a:gd name="connsiteX3104" fmla="*/ 6782165 w 12162776"/>
              <a:gd name="connsiteY3104" fmla="*/ 1449480 h 5634270"/>
              <a:gd name="connsiteX3105" fmla="*/ 6768139 w 12162776"/>
              <a:gd name="connsiteY3105" fmla="*/ 1449480 h 5634270"/>
              <a:gd name="connsiteX3106" fmla="*/ 6768139 w 12162776"/>
              <a:gd name="connsiteY3106" fmla="*/ 1435453 h 5634270"/>
              <a:gd name="connsiteX3107" fmla="*/ 6782165 w 12162776"/>
              <a:gd name="connsiteY3107" fmla="*/ 1435453 h 5634270"/>
              <a:gd name="connsiteX3108" fmla="*/ 6782165 w 12162776"/>
              <a:gd name="connsiteY3108" fmla="*/ 1449480 h 5634270"/>
              <a:gd name="connsiteX3109" fmla="*/ 6782165 w 12162776"/>
              <a:gd name="connsiteY3109" fmla="*/ 1449480 h 5634270"/>
              <a:gd name="connsiteX3110" fmla="*/ 6782165 w 12162776"/>
              <a:gd name="connsiteY3110" fmla="*/ 1449480 h 5634270"/>
              <a:gd name="connsiteX3111" fmla="*/ 4635415 w 12162776"/>
              <a:gd name="connsiteY3111" fmla="*/ 1105813 h 5634270"/>
              <a:gd name="connsiteX3112" fmla="*/ 4635415 w 12162776"/>
              <a:gd name="connsiteY3112" fmla="*/ 1105813 h 5634270"/>
              <a:gd name="connsiteX3113" fmla="*/ 4621388 w 12162776"/>
              <a:gd name="connsiteY3113" fmla="*/ 1091786 h 5634270"/>
              <a:gd name="connsiteX3114" fmla="*/ 4635415 w 12162776"/>
              <a:gd name="connsiteY3114" fmla="*/ 1105813 h 5634270"/>
              <a:gd name="connsiteX3115" fmla="*/ 4635415 w 12162776"/>
              <a:gd name="connsiteY3115" fmla="*/ 1105813 h 5634270"/>
              <a:gd name="connsiteX3116" fmla="*/ 3956848 w 12162776"/>
              <a:gd name="connsiteY3116" fmla="*/ 1367071 h 5634270"/>
              <a:gd name="connsiteX3117" fmla="*/ 3956848 w 12162776"/>
              <a:gd name="connsiteY3117" fmla="*/ 1381098 h 5634270"/>
              <a:gd name="connsiteX3118" fmla="*/ 3942821 w 12162776"/>
              <a:gd name="connsiteY3118" fmla="*/ 1395125 h 5634270"/>
              <a:gd name="connsiteX3119" fmla="*/ 3915351 w 12162776"/>
              <a:gd name="connsiteY3119" fmla="*/ 1395125 h 5634270"/>
              <a:gd name="connsiteX3120" fmla="*/ 3915351 w 12162776"/>
              <a:gd name="connsiteY3120" fmla="*/ 1381098 h 5634270"/>
              <a:gd name="connsiteX3121" fmla="*/ 3929378 w 12162776"/>
              <a:gd name="connsiteY3121" fmla="*/ 1381098 h 5634270"/>
              <a:gd name="connsiteX3122" fmla="*/ 3970875 w 12162776"/>
              <a:gd name="connsiteY3122" fmla="*/ 1367071 h 5634270"/>
              <a:gd name="connsiteX3123" fmla="*/ 3956848 w 12162776"/>
              <a:gd name="connsiteY3123" fmla="*/ 1367071 h 5634270"/>
              <a:gd name="connsiteX3124" fmla="*/ 3956848 w 12162776"/>
              <a:gd name="connsiteY3124" fmla="*/ 1367071 h 5634270"/>
              <a:gd name="connsiteX3125" fmla="*/ 1144973 w 12162776"/>
              <a:gd name="connsiteY3125" fmla="*/ 2164285 h 5634270"/>
              <a:gd name="connsiteX3126" fmla="*/ 1144973 w 12162776"/>
              <a:gd name="connsiteY3126" fmla="*/ 2150258 h 5634270"/>
              <a:gd name="connsiteX3127" fmla="*/ 1144973 w 12162776"/>
              <a:gd name="connsiteY3127" fmla="*/ 2164285 h 5634270"/>
              <a:gd name="connsiteX3128" fmla="*/ 1144973 w 12162776"/>
              <a:gd name="connsiteY3128" fmla="*/ 2164285 h 5634270"/>
              <a:gd name="connsiteX3129" fmla="*/ 1144973 w 12162776"/>
              <a:gd name="connsiteY3129" fmla="*/ 2150842 h 5634270"/>
              <a:gd name="connsiteX3130" fmla="*/ 1172443 w 12162776"/>
              <a:gd name="connsiteY3130" fmla="*/ 2150842 h 5634270"/>
              <a:gd name="connsiteX3131" fmla="*/ 1144973 w 12162776"/>
              <a:gd name="connsiteY3131" fmla="*/ 2150842 h 5634270"/>
              <a:gd name="connsiteX3132" fmla="*/ 1144973 w 12162776"/>
              <a:gd name="connsiteY3132" fmla="*/ 2150842 h 5634270"/>
              <a:gd name="connsiteX3133" fmla="*/ 743443 w 12162776"/>
              <a:gd name="connsiteY3133" fmla="*/ 2425542 h 5634270"/>
              <a:gd name="connsiteX3134" fmla="*/ 715973 w 12162776"/>
              <a:gd name="connsiteY3134" fmla="*/ 2425542 h 5634270"/>
              <a:gd name="connsiteX3135" fmla="*/ 730000 w 12162776"/>
              <a:gd name="connsiteY3135" fmla="*/ 2425542 h 5634270"/>
              <a:gd name="connsiteX3136" fmla="*/ 743443 w 12162776"/>
              <a:gd name="connsiteY3136" fmla="*/ 2425542 h 5634270"/>
              <a:gd name="connsiteX3137" fmla="*/ 743443 w 12162776"/>
              <a:gd name="connsiteY3137" fmla="*/ 2425542 h 5634270"/>
              <a:gd name="connsiteX3138" fmla="*/ 743443 w 12162776"/>
              <a:gd name="connsiteY3138" fmla="*/ 2425542 h 5634270"/>
              <a:gd name="connsiteX3139" fmla="*/ 798968 w 12162776"/>
              <a:gd name="connsiteY3139" fmla="*/ 2535422 h 5634270"/>
              <a:gd name="connsiteX3140" fmla="*/ 784940 w 12162776"/>
              <a:gd name="connsiteY3140" fmla="*/ 2535422 h 5634270"/>
              <a:gd name="connsiteX3141" fmla="*/ 784940 w 12162776"/>
              <a:gd name="connsiteY3141" fmla="*/ 2535422 h 5634270"/>
              <a:gd name="connsiteX3142" fmla="*/ 798968 w 12162776"/>
              <a:gd name="connsiteY3142" fmla="*/ 2535422 h 5634270"/>
              <a:gd name="connsiteX3143" fmla="*/ 798968 w 12162776"/>
              <a:gd name="connsiteY3143" fmla="*/ 2535422 h 5634270"/>
              <a:gd name="connsiteX3144" fmla="*/ 563427 w 12162776"/>
              <a:gd name="connsiteY3144" fmla="*/ 3566423 h 5634270"/>
              <a:gd name="connsiteX3145" fmla="*/ 563427 w 12162776"/>
              <a:gd name="connsiteY3145" fmla="*/ 3552396 h 5634270"/>
              <a:gd name="connsiteX3146" fmla="*/ 577454 w 12162776"/>
              <a:gd name="connsiteY3146" fmla="*/ 3566423 h 5634270"/>
              <a:gd name="connsiteX3147" fmla="*/ 563427 w 12162776"/>
              <a:gd name="connsiteY3147" fmla="*/ 3566423 h 5634270"/>
              <a:gd name="connsiteX3148" fmla="*/ 563427 w 12162776"/>
              <a:gd name="connsiteY3148" fmla="*/ 3566423 h 5634270"/>
              <a:gd name="connsiteX3149" fmla="*/ 563427 w 12162776"/>
              <a:gd name="connsiteY3149" fmla="*/ 3291723 h 5634270"/>
              <a:gd name="connsiteX3150" fmla="*/ 521930 w 12162776"/>
              <a:gd name="connsiteY3150" fmla="*/ 3319193 h 5634270"/>
              <a:gd name="connsiteX3151" fmla="*/ 535957 w 12162776"/>
              <a:gd name="connsiteY3151" fmla="*/ 3333221 h 5634270"/>
              <a:gd name="connsiteX3152" fmla="*/ 508487 w 12162776"/>
              <a:gd name="connsiteY3152" fmla="*/ 3347248 h 5634270"/>
              <a:gd name="connsiteX3153" fmla="*/ 535957 w 12162776"/>
              <a:gd name="connsiteY3153" fmla="*/ 3361275 h 5634270"/>
              <a:gd name="connsiteX3154" fmla="*/ 480433 w 12162776"/>
              <a:gd name="connsiteY3154" fmla="*/ 3430242 h 5634270"/>
              <a:gd name="connsiteX3155" fmla="*/ 424908 w 12162776"/>
              <a:gd name="connsiteY3155" fmla="*/ 3416215 h 5634270"/>
              <a:gd name="connsiteX3156" fmla="*/ 452378 w 12162776"/>
              <a:gd name="connsiteY3156" fmla="*/ 3374718 h 5634270"/>
              <a:gd name="connsiteX3157" fmla="*/ 466405 w 12162776"/>
              <a:gd name="connsiteY3157" fmla="*/ 3374718 h 5634270"/>
              <a:gd name="connsiteX3158" fmla="*/ 438935 w 12162776"/>
              <a:gd name="connsiteY3158" fmla="*/ 3347248 h 5634270"/>
              <a:gd name="connsiteX3159" fmla="*/ 438935 w 12162776"/>
              <a:gd name="connsiteY3159" fmla="*/ 3333221 h 5634270"/>
              <a:gd name="connsiteX3160" fmla="*/ 480433 w 12162776"/>
              <a:gd name="connsiteY3160" fmla="*/ 3347248 h 5634270"/>
              <a:gd name="connsiteX3161" fmla="*/ 480433 w 12162776"/>
              <a:gd name="connsiteY3161" fmla="*/ 3319778 h 5634270"/>
              <a:gd name="connsiteX3162" fmla="*/ 494460 w 12162776"/>
              <a:gd name="connsiteY3162" fmla="*/ 3292308 h 5634270"/>
              <a:gd name="connsiteX3163" fmla="*/ 549984 w 12162776"/>
              <a:gd name="connsiteY3163" fmla="*/ 3264838 h 5634270"/>
              <a:gd name="connsiteX3164" fmla="*/ 549984 w 12162776"/>
              <a:gd name="connsiteY3164" fmla="*/ 3264838 h 5634270"/>
              <a:gd name="connsiteX3165" fmla="*/ 549984 w 12162776"/>
              <a:gd name="connsiteY3165" fmla="*/ 3264838 h 5634270"/>
              <a:gd name="connsiteX3166" fmla="*/ 549984 w 12162776"/>
              <a:gd name="connsiteY3166" fmla="*/ 3264838 h 5634270"/>
              <a:gd name="connsiteX3167" fmla="*/ 563427 w 12162776"/>
              <a:gd name="connsiteY3167" fmla="*/ 3291723 h 5634270"/>
              <a:gd name="connsiteX3168" fmla="*/ 563427 w 12162776"/>
              <a:gd name="connsiteY3168" fmla="*/ 3291723 h 5634270"/>
              <a:gd name="connsiteX3169" fmla="*/ 549400 w 12162776"/>
              <a:gd name="connsiteY3169" fmla="*/ 3043909 h 5634270"/>
              <a:gd name="connsiteX3170" fmla="*/ 563427 w 12162776"/>
              <a:gd name="connsiteY3170" fmla="*/ 3043909 h 5634270"/>
              <a:gd name="connsiteX3171" fmla="*/ 563427 w 12162776"/>
              <a:gd name="connsiteY3171" fmla="*/ 3057936 h 5634270"/>
              <a:gd name="connsiteX3172" fmla="*/ 549400 w 12162776"/>
              <a:gd name="connsiteY3172" fmla="*/ 3057936 h 5634270"/>
              <a:gd name="connsiteX3173" fmla="*/ 549400 w 12162776"/>
              <a:gd name="connsiteY3173" fmla="*/ 3043909 h 5634270"/>
              <a:gd name="connsiteX3174" fmla="*/ 549400 w 12162776"/>
              <a:gd name="connsiteY3174" fmla="*/ 3043909 h 5634270"/>
              <a:gd name="connsiteX3175" fmla="*/ 549400 w 12162776"/>
              <a:gd name="connsiteY3175" fmla="*/ 3043909 h 5634270"/>
              <a:gd name="connsiteX3176" fmla="*/ 840465 w 12162776"/>
              <a:gd name="connsiteY3176" fmla="*/ 5036945 h 5634270"/>
              <a:gd name="connsiteX3177" fmla="*/ 867935 w 12162776"/>
              <a:gd name="connsiteY3177" fmla="*/ 5036945 h 5634270"/>
              <a:gd name="connsiteX3178" fmla="*/ 840465 w 12162776"/>
              <a:gd name="connsiteY3178" fmla="*/ 5036945 h 5634270"/>
              <a:gd name="connsiteX3179" fmla="*/ 840465 w 12162776"/>
              <a:gd name="connsiteY3179" fmla="*/ 5036945 h 5634270"/>
              <a:gd name="connsiteX3180" fmla="*/ 660449 w 12162776"/>
              <a:gd name="connsiteY3180" fmla="*/ 3126319 h 5634270"/>
              <a:gd name="connsiteX3181" fmla="*/ 577454 w 12162776"/>
              <a:gd name="connsiteY3181" fmla="*/ 3112292 h 5634270"/>
              <a:gd name="connsiteX3182" fmla="*/ 577454 w 12162776"/>
              <a:gd name="connsiteY3182" fmla="*/ 3112292 h 5634270"/>
              <a:gd name="connsiteX3183" fmla="*/ 577454 w 12162776"/>
              <a:gd name="connsiteY3183" fmla="*/ 3112292 h 5634270"/>
              <a:gd name="connsiteX3184" fmla="*/ 646422 w 12162776"/>
              <a:gd name="connsiteY3184" fmla="*/ 3070794 h 5634270"/>
              <a:gd name="connsiteX3185" fmla="*/ 660449 w 12162776"/>
              <a:gd name="connsiteY3185" fmla="*/ 3056767 h 5634270"/>
              <a:gd name="connsiteX3186" fmla="*/ 660449 w 12162776"/>
              <a:gd name="connsiteY3186" fmla="*/ 3070794 h 5634270"/>
              <a:gd name="connsiteX3187" fmla="*/ 660449 w 12162776"/>
              <a:gd name="connsiteY3187" fmla="*/ 3126319 h 5634270"/>
              <a:gd name="connsiteX3188" fmla="*/ 660449 w 12162776"/>
              <a:gd name="connsiteY3188" fmla="*/ 3126319 h 5634270"/>
              <a:gd name="connsiteX3189" fmla="*/ 715389 w 12162776"/>
              <a:gd name="connsiteY3189" fmla="*/ 3030466 h 5634270"/>
              <a:gd name="connsiteX3190" fmla="*/ 701362 w 12162776"/>
              <a:gd name="connsiteY3190" fmla="*/ 3016439 h 5634270"/>
              <a:gd name="connsiteX3191" fmla="*/ 715389 w 12162776"/>
              <a:gd name="connsiteY3191" fmla="*/ 3030466 h 5634270"/>
              <a:gd name="connsiteX3192" fmla="*/ 715389 w 12162776"/>
              <a:gd name="connsiteY3192" fmla="*/ 3030466 h 5634270"/>
              <a:gd name="connsiteX3193" fmla="*/ 673891 w 12162776"/>
              <a:gd name="connsiteY3193" fmla="*/ 2810706 h 5634270"/>
              <a:gd name="connsiteX3194" fmla="*/ 673891 w 12162776"/>
              <a:gd name="connsiteY3194" fmla="*/ 2810706 h 5634270"/>
              <a:gd name="connsiteX3195" fmla="*/ 673891 w 12162776"/>
              <a:gd name="connsiteY3195" fmla="*/ 2796679 h 5634270"/>
              <a:gd name="connsiteX3196" fmla="*/ 673891 w 12162776"/>
              <a:gd name="connsiteY3196" fmla="*/ 2810706 h 5634270"/>
              <a:gd name="connsiteX3197" fmla="*/ 673891 w 12162776"/>
              <a:gd name="connsiteY3197" fmla="*/ 2810706 h 5634270"/>
              <a:gd name="connsiteX3198" fmla="*/ 673891 w 12162776"/>
              <a:gd name="connsiteY3198" fmla="*/ 2810706 h 5634270"/>
              <a:gd name="connsiteX3199" fmla="*/ 701946 w 12162776"/>
              <a:gd name="connsiteY3199" fmla="*/ 2865646 h 5634270"/>
              <a:gd name="connsiteX3200" fmla="*/ 701946 w 12162776"/>
              <a:gd name="connsiteY3200" fmla="*/ 2865646 h 5634270"/>
              <a:gd name="connsiteX3201" fmla="*/ 715973 w 12162776"/>
              <a:gd name="connsiteY3201" fmla="*/ 2865646 h 5634270"/>
              <a:gd name="connsiteX3202" fmla="*/ 701946 w 12162776"/>
              <a:gd name="connsiteY3202" fmla="*/ 2865646 h 5634270"/>
              <a:gd name="connsiteX3203" fmla="*/ 701946 w 12162776"/>
              <a:gd name="connsiteY3203" fmla="*/ 2865646 h 5634270"/>
              <a:gd name="connsiteX3204" fmla="*/ 729416 w 12162776"/>
              <a:gd name="connsiteY3204" fmla="*/ 2686799 h 5634270"/>
              <a:gd name="connsiteX3205" fmla="*/ 660449 w 12162776"/>
              <a:gd name="connsiteY3205" fmla="*/ 2714269 h 5634270"/>
              <a:gd name="connsiteX3206" fmla="*/ 729416 w 12162776"/>
              <a:gd name="connsiteY3206" fmla="*/ 2672772 h 5634270"/>
              <a:gd name="connsiteX3207" fmla="*/ 729416 w 12162776"/>
              <a:gd name="connsiteY3207" fmla="*/ 2686799 h 5634270"/>
              <a:gd name="connsiteX3208" fmla="*/ 729416 w 12162776"/>
              <a:gd name="connsiteY3208" fmla="*/ 2686799 h 5634270"/>
              <a:gd name="connsiteX3209" fmla="*/ 729416 w 12162776"/>
              <a:gd name="connsiteY3209" fmla="*/ 2686799 h 5634270"/>
              <a:gd name="connsiteX3210" fmla="*/ 1117503 w 12162776"/>
              <a:gd name="connsiteY3210" fmla="*/ 5078442 h 5634270"/>
              <a:gd name="connsiteX3211" fmla="*/ 1131530 w 12162776"/>
              <a:gd name="connsiteY3211" fmla="*/ 5078442 h 5634270"/>
              <a:gd name="connsiteX3212" fmla="*/ 1117503 w 12162776"/>
              <a:gd name="connsiteY3212" fmla="*/ 5078442 h 5634270"/>
              <a:gd name="connsiteX3213" fmla="*/ 1117503 w 12162776"/>
              <a:gd name="connsiteY3213" fmla="*/ 5078442 h 5634270"/>
              <a:gd name="connsiteX3214" fmla="*/ 1117503 w 12162776"/>
              <a:gd name="connsiteY3214" fmla="*/ 5133382 h 5634270"/>
              <a:gd name="connsiteX3215" fmla="*/ 1131530 w 12162776"/>
              <a:gd name="connsiteY3215" fmla="*/ 5133382 h 5634270"/>
              <a:gd name="connsiteX3216" fmla="*/ 1145557 w 12162776"/>
              <a:gd name="connsiteY3216" fmla="*/ 5147409 h 5634270"/>
              <a:gd name="connsiteX3217" fmla="*/ 1117503 w 12162776"/>
              <a:gd name="connsiteY3217" fmla="*/ 5133382 h 5634270"/>
              <a:gd name="connsiteX3218" fmla="*/ 1117503 w 12162776"/>
              <a:gd name="connsiteY3218" fmla="*/ 5133382 h 5634270"/>
              <a:gd name="connsiteX3219" fmla="*/ 1117503 w 12162776"/>
              <a:gd name="connsiteY3219" fmla="*/ 5133382 h 5634270"/>
              <a:gd name="connsiteX3220" fmla="*/ 1172443 w 12162776"/>
              <a:gd name="connsiteY3220" fmla="*/ 5133382 h 5634270"/>
              <a:gd name="connsiteX3221" fmla="*/ 1172443 w 12162776"/>
              <a:gd name="connsiteY3221" fmla="*/ 5133382 h 5634270"/>
              <a:gd name="connsiteX3222" fmla="*/ 1172443 w 12162776"/>
              <a:gd name="connsiteY3222" fmla="*/ 5133382 h 5634270"/>
              <a:gd name="connsiteX3223" fmla="*/ 1172443 w 12162776"/>
              <a:gd name="connsiteY3223" fmla="*/ 5133382 h 5634270"/>
              <a:gd name="connsiteX3224" fmla="*/ 1172443 w 12162776"/>
              <a:gd name="connsiteY3224" fmla="*/ 5133382 h 5634270"/>
              <a:gd name="connsiteX3225" fmla="*/ 1144973 w 12162776"/>
              <a:gd name="connsiteY3225" fmla="*/ 2562892 h 5634270"/>
              <a:gd name="connsiteX3226" fmla="*/ 1159000 w 12162776"/>
              <a:gd name="connsiteY3226" fmla="*/ 2562892 h 5634270"/>
              <a:gd name="connsiteX3227" fmla="*/ 1131530 w 12162776"/>
              <a:gd name="connsiteY3227" fmla="*/ 2562892 h 5634270"/>
              <a:gd name="connsiteX3228" fmla="*/ 1144973 w 12162776"/>
              <a:gd name="connsiteY3228" fmla="*/ 2562892 h 5634270"/>
              <a:gd name="connsiteX3229" fmla="*/ 1144973 w 12162776"/>
              <a:gd name="connsiteY3229" fmla="*/ 2562892 h 5634270"/>
              <a:gd name="connsiteX3230" fmla="*/ 1144973 w 12162776"/>
              <a:gd name="connsiteY3230" fmla="*/ 2562892 h 5634270"/>
              <a:gd name="connsiteX3231" fmla="*/ 1505005 w 12162776"/>
              <a:gd name="connsiteY3231" fmla="*/ 5270732 h 5634270"/>
              <a:gd name="connsiteX3232" fmla="*/ 1505005 w 12162776"/>
              <a:gd name="connsiteY3232" fmla="*/ 5256705 h 5634270"/>
              <a:gd name="connsiteX3233" fmla="*/ 1532475 w 12162776"/>
              <a:gd name="connsiteY3233" fmla="*/ 5256705 h 5634270"/>
              <a:gd name="connsiteX3234" fmla="*/ 1546502 w 12162776"/>
              <a:gd name="connsiteY3234" fmla="*/ 5270732 h 5634270"/>
              <a:gd name="connsiteX3235" fmla="*/ 1519032 w 12162776"/>
              <a:gd name="connsiteY3235" fmla="*/ 5270732 h 5634270"/>
              <a:gd name="connsiteX3236" fmla="*/ 1505005 w 12162776"/>
              <a:gd name="connsiteY3236" fmla="*/ 5270732 h 5634270"/>
              <a:gd name="connsiteX3237" fmla="*/ 1505005 w 12162776"/>
              <a:gd name="connsiteY3237" fmla="*/ 5270732 h 5634270"/>
              <a:gd name="connsiteX3238" fmla="*/ 1047951 w 12162776"/>
              <a:gd name="connsiteY3238" fmla="*/ 2343132 h 5634270"/>
              <a:gd name="connsiteX3239" fmla="*/ 1103475 w 12162776"/>
              <a:gd name="connsiteY3239" fmla="*/ 2329105 h 5634270"/>
              <a:gd name="connsiteX3240" fmla="*/ 1089448 w 12162776"/>
              <a:gd name="connsiteY3240" fmla="*/ 2343132 h 5634270"/>
              <a:gd name="connsiteX3241" fmla="*/ 1116918 w 12162776"/>
              <a:gd name="connsiteY3241" fmla="*/ 2370602 h 5634270"/>
              <a:gd name="connsiteX3242" fmla="*/ 1102891 w 12162776"/>
              <a:gd name="connsiteY3242" fmla="*/ 2398072 h 5634270"/>
              <a:gd name="connsiteX3243" fmla="*/ 1102891 w 12162776"/>
              <a:gd name="connsiteY3243" fmla="*/ 2398072 h 5634270"/>
              <a:gd name="connsiteX3244" fmla="*/ 1061394 w 12162776"/>
              <a:gd name="connsiteY3244" fmla="*/ 2412099 h 5634270"/>
              <a:gd name="connsiteX3245" fmla="*/ 1061394 w 12162776"/>
              <a:gd name="connsiteY3245" fmla="*/ 2398072 h 5634270"/>
              <a:gd name="connsiteX3246" fmla="*/ 1019897 w 12162776"/>
              <a:gd name="connsiteY3246" fmla="*/ 2384045 h 5634270"/>
              <a:gd name="connsiteX3247" fmla="*/ 1047951 w 12162776"/>
              <a:gd name="connsiteY3247" fmla="*/ 2343132 h 5634270"/>
              <a:gd name="connsiteX3248" fmla="*/ 1047951 w 12162776"/>
              <a:gd name="connsiteY3248" fmla="*/ 2343132 h 5634270"/>
              <a:gd name="connsiteX3249" fmla="*/ 1089448 w 12162776"/>
              <a:gd name="connsiteY3249" fmla="*/ 2576919 h 5634270"/>
              <a:gd name="connsiteX3250" fmla="*/ 1075421 w 12162776"/>
              <a:gd name="connsiteY3250" fmla="*/ 2590946 h 5634270"/>
              <a:gd name="connsiteX3251" fmla="*/ 1075421 w 12162776"/>
              <a:gd name="connsiteY3251" fmla="*/ 2590946 h 5634270"/>
              <a:gd name="connsiteX3252" fmla="*/ 1089448 w 12162776"/>
              <a:gd name="connsiteY3252" fmla="*/ 2576919 h 5634270"/>
              <a:gd name="connsiteX3253" fmla="*/ 1089448 w 12162776"/>
              <a:gd name="connsiteY3253" fmla="*/ 2576919 h 5634270"/>
              <a:gd name="connsiteX3254" fmla="*/ 1047951 w 12162776"/>
              <a:gd name="connsiteY3254" fmla="*/ 2562892 h 5634270"/>
              <a:gd name="connsiteX3255" fmla="*/ 1061978 w 12162776"/>
              <a:gd name="connsiteY3255" fmla="*/ 2590362 h 5634270"/>
              <a:gd name="connsiteX3256" fmla="*/ 1047951 w 12162776"/>
              <a:gd name="connsiteY3256" fmla="*/ 2562892 h 5634270"/>
              <a:gd name="connsiteX3257" fmla="*/ 1047951 w 12162776"/>
              <a:gd name="connsiteY3257" fmla="*/ 2562892 h 5634270"/>
              <a:gd name="connsiteX3258" fmla="*/ 1047951 w 12162776"/>
              <a:gd name="connsiteY3258" fmla="*/ 2590362 h 5634270"/>
              <a:gd name="connsiteX3259" fmla="*/ 1033924 w 12162776"/>
              <a:gd name="connsiteY3259" fmla="*/ 2604389 h 5634270"/>
              <a:gd name="connsiteX3260" fmla="*/ 1019897 w 12162776"/>
              <a:gd name="connsiteY3260" fmla="*/ 2604389 h 5634270"/>
              <a:gd name="connsiteX3261" fmla="*/ 1047951 w 12162776"/>
              <a:gd name="connsiteY3261" fmla="*/ 2590362 h 5634270"/>
              <a:gd name="connsiteX3262" fmla="*/ 1047951 w 12162776"/>
              <a:gd name="connsiteY3262" fmla="*/ 2590362 h 5634270"/>
              <a:gd name="connsiteX3263" fmla="*/ 950929 w 12162776"/>
              <a:gd name="connsiteY3263" fmla="*/ 2357159 h 5634270"/>
              <a:gd name="connsiteX3264" fmla="*/ 964956 w 12162776"/>
              <a:gd name="connsiteY3264" fmla="*/ 2357159 h 5634270"/>
              <a:gd name="connsiteX3265" fmla="*/ 950929 w 12162776"/>
              <a:gd name="connsiteY3265" fmla="*/ 2357159 h 5634270"/>
              <a:gd name="connsiteX3266" fmla="*/ 950929 w 12162776"/>
              <a:gd name="connsiteY3266" fmla="*/ 2357159 h 5634270"/>
              <a:gd name="connsiteX3267" fmla="*/ 950929 w 12162776"/>
              <a:gd name="connsiteY3267" fmla="*/ 2370602 h 5634270"/>
              <a:gd name="connsiteX3268" fmla="*/ 950929 w 12162776"/>
              <a:gd name="connsiteY3268" fmla="*/ 2370602 h 5634270"/>
              <a:gd name="connsiteX3269" fmla="*/ 936902 w 12162776"/>
              <a:gd name="connsiteY3269" fmla="*/ 2370602 h 5634270"/>
              <a:gd name="connsiteX3270" fmla="*/ 950929 w 12162776"/>
              <a:gd name="connsiteY3270" fmla="*/ 2370602 h 5634270"/>
              <a:gd name="connsiteX3271" fmla="*/ 950929 w 12162776"/>
              <a:gd name="connsiteY3271" fmla="*/ 2370602 h 5634270"/>
              <a:gd name="connsiteX3272" fmla="*/ 798968 w 12162776"/>
              <a:gd name="connsiteY3272" fmla="*/ 2370602 h 5634270"/>
              <a:gd name="connsiteX3273" fmla="*/ 812995 w 12162776"/>
              <a:gd name="connsiteY3273" fmla="*/ 2384629 h 5634270"/>
              <a:gd name="connsiteX3274" fmla="*/ 812995 w 12162776"/>
              <a:gd name="connsiteY3274" fmla="*/ 2384629 h 5634270"/>
              <a:gd name="connsiteX3275" fmla="*/ 812995 w 12162776"/>
              <a:gd name="connsiteY3275" fmla="*/ 2384629 h 5634270"/>
              <a:gd name="connsiteX3276" fmla="*/ 798968 w 12162776"/>
              <a:gd name="connsiteY3276" fmla="*/ 2370602 h 5634270"/>
              <a:gd name="connsiteX3277" fmla="*/ 798968 w 12162776"/>
              <a:gd name="connsiteY3277" fmla="*/ 2370602 h 5634270"/>
              <a:gd name="connsiteX3278" fmla="*/ 798968 w 12162776"/>
              <a:gd name="connsiteY3278" fmla="*/ 2370602 h 5634270"/>
              <a:gd name="connsiteX3279" fmla="*/ 826438 w 12162776"/>
              <a:gd name="connsiteY3279" fmla="*/ 2521979 h 5634270"/>
              <a:gd name="connsiteX3280" fmla="*/ 812410 w 12162776"/>
              <a:gd name="connsiteY3280" fmla="*/ 2521979 h 5634270"/>
              <a:gd name="connsiteX3281" fmla="*/ 826438 w 12162776"/>
              <a:gd name="connsiteY3281" fmla="*/ 2521979 h 5634270"/>
              <a:gd name="connsiteX3282" fmla="*/ 826438 w 12162776"/>
              <a:gd name="connsiteY3282" fmla="*/ 2521979 h 5634270"/>
              <a:gd name="connsiteX3283" fmla="*/ 798968 w 12162776"/>
              <a:gd name="connsiteY3283" fmla="*/ 2494509 h 5634270"/>
              <a:gd name="connsiteX3284" fmla="*/ 812995 w 12162776"/>
              <a:gd name="connsiteY3284" fmla="*/ 2494509 h 5634270"/>
              <a:gd name="connsiteX3285" fmla="*/ 827022 w 12162776"/>
              <a:gd name="connsiteY3285" fmla="*/ 2494509 h 5634270"/>
              <a:gd name="connsiteX3286" fmla="*/ 798968 w 12162776"/>
              <a:gd name="connsiteY3286" fmla="*/ 2494509 h 5634270"/>
              <a:gd name="connsiteX3287" fmla="*/ 798968 w 12162776"/>
              <a:gd name="connsiteY3287" fmla="*/ 2494509 h 5634270"/>
              <a:gd name="connsiteX3288" fmla="*/ 798968 w 12162776"/>
              <a:gd name="connsiteY3288" fmla="*/ 2494509 h 5634270"/>
              <a:gd name="connsiteX3289" fmla="*/ 1241994 w 12162776"/>
              <a:gd name="connsiteY3289" fmla="*/ 5229819 h 5634270"/>
              <a:gd name="connsiteX3290" fmla="*/ 1227967 w 12162776"/>
              <a:gd name="connsiteY3290" fmla="*/ 5229819 h 5634270"/>
              <a:gd name="connsiteX3291" fmla="*/ 1241994 w 12162776"/>
              <a:gd name="connsiteY3291" fmla="*/ 5215792 h 5634270"/>
              <a:gd name="connsiteX3292" fmla="*/ 1241994 w 12162776"/>
              <a:gd name="connsiteY3292" fmla="*/ 5229819 h 5634270"/>
              <a:gd name="connsiteX3293" fmla="*/ 1241994 w 12162776"/>
              <a:gd name="connsiteY3293" fmla="*/ 5229819 h 5634270"/>
              <a:gd name="connsiteX3294" fmla="*/ 1241994 w 12162776"/>
              <a:gd name="connsiteY3294" fmla="*/ 5229819 h 5634270"/>
              <a:gd name="connsiteX3295" fmla="*/ 1200497 w 12162776"/>
              <a:gd name="connsiteY3295" fmla="*/ 5133382 h 5634270"/>
              <a:gd name="connsiteX3296" fmla="*/ 1227967 w 12162776"/>
              <a:gd name="connsiteY3296" fmla="*/ 5133382 h 5634270"/>
              <a:gd name="connsiteX3297" fmla="*/ 1200497 w 12162776"/>
              <a:gd name="connsiteY3297" fmla="*/ 5133382 h 5634270"/>
              <a:gd name="connsiteX3298" fmla="*/ 1200497 w 12162776"/>
              <a:gd name="connsiteY3298" fmla="*/ 5133382 h 5634270"/>
              <a:gd name="connsiteX3299" fmla="*/ 1200497 w 12162776"/>
              <a:gd name="connsiteY3299" fmla="*/ 5133382 h 5634270"/>
              <a:gd name="connsiteX3300" fmla="*/ 1269464 w 12162776"/>
              <a:gd name="connsiteY3300" fmla="*/ 5215792 h 5634270"/>
              <a:gd name="connsiteX3301" fmla="*/ 1255437 w 12162776"/>
              <a:gd name="connsiteY3301" fmla="*/ 5201765 h 5634270"/>
              <a:gd name="connsiteX3302" fmla="*/ 1296934 w 12162776"/>
              <a:gd name="connsiteY3302" fmla="*/ 5201765 h 5634270"/>
              <a:gd name="connsiteX3303" fmla="*/ 1269464 w 12162776"/>
              <a:gd name="connsiteY3303" fmla="*/ 5201765 h 5634270"/>
              <a:gd name="connsiteX3304" fmla="*/ 1269464 w 12162776"/>
              <a:gd name="connsiteY3304" fmla="*/ 5215792 h 5634270"/>
              <a:gd name="connsiteX3305" fmla="*/ 1269464 w 12162776"/>
              <a:gd name="connsiteY3305" fmla="*/ 5215792 h 5634270"/>
              <a:gd name="connsiteX3306" fmla="*/ 1269464 w 12162776"/>
              <a:gd name="connsiteY3306" fmla="*/ 5215792 h 5634270"/>
              <a:gd name="connsiteX3307" fmla="*/ 1283491 w 12162776"/>
              <a:gd name="connsiteY3307" fmla="*/ 5243262 h 5634270"/>
              <a:gd name="connsiteX3308" fmla="*/ 1283491 w 12162776"/>
              <a:gd name="connsiteY3308" fmla="*/ 5229235 h 5634270"/>
              <a:gd name="connsiteX3309" fmla="*/ 1269464 w 12162776"/>
              <a:gd name="connsiteY3309" fmla="*/ 5229235 h 5634270"/>
              <a:gd name="connsiteX3310" fmla="*/ 1296934 w 12162776"/>
              <a:gd name="connsiteY3310" fmla="*/ 5215208 h 5634270"/>
              <a:gd name="connsiteX3311" fmla="*/ 1283491 w 12162776"/>
              <a:gd name="connsiteY3311" fmla="*/ 5243262 h 5634270"/>
              <a:gd name="connsiteX3312" fmla="*/ 1283491 w 12162776"/>
              <a:gd name="connsiteY3312" fmla="*/ 5243262 h 5634270"/>
              <a:gd name="connsiteX3313" fmla="*/ 1324989 w 12162776"/>
              <a:gd name="connsiteY3313" fmla="*/ 5312229 h 5634270"/>
              <a:gd name="connsiteX3314" fmla="*/ 1310962 w 12162776"/>
              <a:gd name="connsiteY3314" fmla="*/ 5298202 h 5634270"/>
              <a:gd name="connsiteX3315" fmla="*/ 1324989 w 12162776"/>
              <a:gd name="connsiteY3315" fmla="*/ 5312229 h 5634270"/>
              <a:gd name="connsiteX3316" fmla="*/ 1324989 w 12162776"/>
              <a:gd name="connsiteY3316" fmla="*/ 5312229 h 5634270"/>
              <a:gd name="connsiteX3317" fmla="*/ 1310962 w 12162776"/>
              <a:gd name="connsiteY3317" fmla="*/ 5229819 h 5634270"/>
              <a:gd name="connsiteX3318" fmla="*/ 1324989 w 12162776"/>
              <a:gd name="connsiteY3318" fmla="*/ 5229819 h 5634270"/>
              <a:gd name="connsiteX3319" fmla="*/ 1324989 w 12162776"/>
              <a:gd name="connsiteY3319" fmla="*/ 5229819 h 5634270"/>
              <a:gd name="connsiteX3320" fmla="*/ 1310962 w 12162776"/>
              <a:gd name="connsiteY3320" fmla="*/ 5229819 h 5634270"/>
              <a:gd name="connsiteX3321" fmla="*/ 1310962 w 12162776"/>
              <a:gd name="connsiteY3321" fmla="*/ 5229819 h 5634270"/>
              <a:gd name="connsiteX3322" fmla="*/ 1310962 w 12162776"/>
              <a:gd name="connsiteY3322" fmla="*/ 5229819 h 5634270"/>
              <a:gd name="connsiteX3323" fmla="*/ 1310962 w 12162776"/>
              <a:gd name="connsiteY3323" fmla="*/ 5147409 h 5634270"/>
              <a:gd name="connsiteX3324" fmla="*/ 1324989 w 12162776"/>
              <a:gd name="connsiteY3324" fmla="*/ 5133382 h 5634270"/>
              <a:gd name="connsiteX3325" fmla="*/ 1310962 w 12162776"/>
              <a:gd name="connsiteY3325" fmla="*/ 5133382 h 5634270"/>
              <a:gd name="connsiteX3326" fmla="*/ 1310962 w 12162776"/>
              <a:gd name="connsiteY3326" fmla="*/ 5147409 h 5634270"/>
              <a:gd name="connsiteX3327" fmla="*/ 1310962 w 12162776"/>
              <a:gd name="connsiteY3327" fmla="*/ 5147409 h 5634270"/>
              <a:gd name="connsiteX3328" fmla="*/ 1310962 w 12162776"/>
              <a:gd name="connsiteY3328" fmla="*/ 5147409 h 5634270"/>
              <a:gd name="connsiteX3329" fmla="*/ 1339016 w 12162776"/>
              <a:gd name="connsiteY3329" fmla="*/ 5270732 h 5634270"/>
              <a:gd name="connsiteX3330" fmla="*/ 1339016 w 12162776"/>
              <a:gd name="connsiteY3330" fmla="*/ 5298202 h 5634270"/>
              <a:gd name="connsiteX3331" fmla="*/ 1324989 w 12162776"/>
              <a:gd name="connsiteY3331" fmla="*/ 5284175 h 5634270"/>
              <a:gd name="connsiteX3332" fmla="*/ 1339016 w 12162776"/>
              <a:gd name="connsiteY3332" fmla="*/ 5270732 h 5634270"/>
              <a:gd name="connsiteX3333" fmla="*/ 1339016 w 12162776"/>
              <a:gd name="connsiteY3333" fmla="*/ 5270732 h 5634270"/>
              <a:gd name="connsiteX3334" fmla="*/ 1339016 w 12162776"/>
              <a:gd name="connsiteY3334" fmla="*/ 5270732 h 5634270"/>
              <a:gd name="connsiteX3335" fmla="*/ 1352459 w 12162776"/>
              <a:gd name="connsiteY3335" fmla="*/ 5367169 h 5634270"/>
              <a:gd name="connsiteX3336" fmla="*/ 1352459 w 12162776"/>
              <a:gd name="connsiteY3336" fmla="*/ 5353142 h 5634270"/>
              <a:gd name="connsiteX3337" fmla="*/ 1352459 w 12162776"/>
              <a:gd name="connsiteY3337" fmla="*/ 5353142 h 5634270"/>
              <a:gd name="connsiteX3338" fmla="*/ 1352459 w 12162776"/>
              <a:gd name="connsiteY3338" fmla="*/ 5367169 h 5634270"/>
              <a:gd name="connsiteX3339" fmla="*/ 1352459 w 12162776"/>
              <a:gd name="connsiteY3339" fmla="*/ 5367169 h 5634270"/>
              <a:gd name="connsiteX3340" fmla="*/ 1352459 w 12162776"/>
              <a:gd name="connsiteY3340" fmla="*/ 5367169 h 5634270"/>
              <a:gd name="connsiteX3341" fmla="*/ 1352459 w 12162776"/>
              <a:gd name="connsiteY3341" fmla="*/ 5339699 h 5634270"/>
              <a:gd name="connsiteX3342" fmla="*/ 1338432 w 12162776"/>
              <a:gd name="connsiteY3342" fmla="*/ 5339699 h 5634270"/>
              <a:gd name="connsiteX3343" fmla="*/ 1365902 w 12162776"/>
              <a:gd name="connsiteY3343" fmla="*/ 5339699 h 5634270"/>
              <a:gd name="connsiteX3344" fmla="*/ 1352459 w 12162776"/>
              <a:gd name="connsiteY3344" fmla="*/ 5339699 h 5634270"/>
              <a:gd name="connsiteX3345" fmla="*/ 1352459 w 12162776"/>
              <a:gd name="connsiteY3345" fmla="*/ 5339699 h 5634270"/>
              <a:gd name="connsiteX3346" fmla="*/ 1352459 w 12162776"/>
              <a:gd name="connsiteY3346" fmla="*/ 5339699 h 5634270"/>
              <a:gd name="connsiteX3347" fmla="*/ 1380513 w 12162776"/>
              <a:gd name="connsiteY3347" fmla="*/ 5339699 h 5634270"/>
              <a:gd name="connsiteX3348" fmla="*/ 1366486 w 12162776"/>
              <a:gd name="connsiteY3348" fmla="*/ 5325672 h 5634270"/>
              <a:gd name="connsiteX3349" fmla="*/ 1393956 w 12162776"/>
              <a:gd name="connsiteY3349" fmla="*/ 5325672 h 5634270"/>
              <a:gd name="connsiteX3350" fmla="*/ 1380513 w 12162776"/>
              <a:gd name="connsiteY3350" fmla="*/ 5339699 h 5634270"/>
              <a:gd name="connsiteX3351" fmla="*/ 1380513 w 12162776"/>
              <a:gd name="connsiteY3351" fmla="*/ 5339699 h 5634270"/>
              <a:gd name="connsiteX3352" fmla="*/ 1366486 w 12162776"/>
              <a:gd name="connsiteY3352" fmla="*/ 5298202 h 5634270"/>
              <a:gd name="connsiteX3353" fmla="*/ 1366486 w 12162776"/>
              <a:gd name="connsiteY3353" fmla="*/ 5298202 h 5634270"/>
              <a:gd name="connsiteX3354" fmla="*/ 1393956 w 12162776"/>
              <a:gd name="connsiteY3354" fmla="*/ 5298202 h 5634270"/>
              <a:gd name="connsiteX3355" fmla="*/ 1366486 w 12162776"/>
              <a:gd name="connsiteY3355" fmla="*/ 5298202 h 5634270"/>
              <a:gd name="connsiteX3356" fmla="*/ 1366486 w 12162776"/>
              <a:gd name="connsiteY3356" fmla="*/ 5298202 h 5634270"/>
              <a:gd name="connsiteX3357" fmla="*/ 1366486 w 12162776"/>
              <a:gd name="connsiteY3357" fmla="*/ 5298202 h 5634270"/>
              <a:gd name="connsiteX3358" fmla="*/ 1422010 w 12162776"/>
              <a:gd name="connsiteY3358" fmla="*/ 5394639 h 5634270"/>
              <a:gd name="connsiteX3359" fmla="*/ 1394540 w 12162776"/>
              <a:gd name="connsiteY3359" fmla="*/ 5339699 h 5634270"/>
              <a:gd name="connsiteX3360" fmla="*/ 1422010 w 12162776"/>
              <a:gd name="connsiteY3360" fmla="*/ 5353727 h 5634270"/>
              <a:gd name="connsiteX3361" fmla="*/ 1422010 w 12162776"/>
              <a:gd name="connsiteY3361" fmla="*/ 5353727 h 5634270"/>
              <a:gd name="connsiteX3362" fmla="*/ 1436038 w 12162776"/>
              <a:gd name="connsiteY3362" fmla="*/ 5381196 h 5634270"/>
              <a:gd name="connsiteX3363" fmla="*/ 1436038 w 12162776"/>
              <a:gd name="connsiteY3363" fmla="*/ 5381196 h 5634270"/>
              <a:gd name="connsiteX3364" fmla="*/ 1422010 w 12162776"/>
              <a:gd name="connsiteY3364" fmla="*/ 5394639 h 5634270"/>
              <a:gd name="connsiteX3365" fmla="*/ 1422010 w 12162776"/>
              <a:gd name="connsiteY3365" fmla="*/ 5394639 h 5634270"/>
              <a:gd name="connsiteX3366" fmla="*/ 1380513 w 12162776"/>
              <a:gd name="connsiteY3366" fmla="*/ 5215792 h 5634270"/>
              <a:gd name="connsiteX3367" fmla="*/ 1380513 w 12162776"/>
              <a:gd name="connsiteY3367" fmla="*/ 5215792 h 5634270"/>
              <a:gd name="connsiteX3368" fmla="*/ 1394540 w 12162776"/>
              <a:gd name="connsiteY3368" fmla="*/ 5215792 h 5634270"/>
              <a:gd name="connsiteX3369" fmla="*/ 1408568 w 12162776"/>
              <a:gd name="connsiteY3369" fmla="*/ 5215792 h 5634270"/>
              <a:gd name="connsiteX3370" fmla="*/ 1394540 w 12162776"/>
              <a:gd name="connsiteY3370" fmla="*/ 5215792 h 5634270"/>
              <a:gd name="connsiteX3371" fmla="*/ 1394540 w 12162776"/>
              <a:gd name="connsiteY3371" fmla="*/ 5215792 h 5634270"/>
              <a:gd name="connsiteX3372" fmla="*/ 1394540 w 12162776"/>
              <a:gd name="connsiteY3372" fmla="*/ 5229819 h 5634270"/>
              <a:gd name="connsiteX3373" fmla="*/ 1380513 w 12162776"/>
              <a:gd name="connsiteY3373" fmla="*/ 5215792 h 5634270"/>
              <a:gd name="connsiteX3374" fmla="*/ 1380513 w 12162776"/>
              <a:gd name="connsiteY3374" fmla="*/ 5215792 h 5634270"/>
              <a:gd name="connsiteX3375" fmla="*/ 1422010 w 12162776"/>
              <a:gd name="connsiteY3375" fmla="*/ 5257289 h 5634270"/>
              <a:gd name="connsiteX3376" fmla="*/ 1422010 w 12162776"/>
              <a:gd name="connsiteY3376" fmla="*/ 5243262 h 5634270"/>
              <a:gd name="connsiteX3377" fmla="*/ 1422010 w 12162776"/>
              <a:gd name="connsiteY3377" fmla="*/ 5243262 h 5634270"/>
              <a:gd name="connsiteX3378" fmla="*/ 1422010 w 12162776"/>
              <a:gd name="connsiteY3378" fmla="*/ 5257289 h 5634270"/>
              <a:gd name="connsiteX3379" fmla="*/ 1422010 w 12162776"/>
              <a:gd name="connsiteY3379" fmla="*/ 5257289 h 5634270"/>
              <a:gd name="connsiteX3380" fmla="*/ 1422010 w 12162776"/>
              <a:gd name="connsiteY3380" fmla="*/ 5257289 h 5634270"/>
              <a:gd name="connsiteX3381" fmla="*/ 1449480 w 12162776"/>
              <a:gd name="connsiteY3381" fmla="*/ 5394639 h 5634270"/>
              <a:gd name="connsiteX3382" fmla="*/ 1449480 w 12162776"/>
              <a:gd name="connsiteY3382" fmla="*/ 5380612 h 5634270"/>
              <a:gd name="connsiteX3383" fmla="*/ 1463508 w 12162776"/>
              <a:gd name="connsiteY3383" fmla="*/ 5394639 h 5634270"/>
              <a:gd name="connsiteX3384" fmla="*/ 1449480 w 12162776"/>
              <a:gd name="connsiteY3384" fmla="*/ 5394639 h 5634270"/>
              <a:gd name="connsiteX3385" fmla="*/ 1449480 w 12162776"/>
              <a:gd name="connsiteY3385" fmla="*/ 5394639 h 5634270"/>
              <a:gd name="connsiteX3386" fmla="*/ 1449480 w 12162776"/>
              <a:gd name="connsiteY3386" fmla="*/ 5367169 h 5634270"/>
              <a:gd name="connsiteX3387" fmla="*/ 1449480 w 12162776"/>
              <a:gd name="connsiteY3387" fmla="*/ 5367169 h 5634270"/>
              <a:gd name="connsiteX3388" fmla="*/ 1449480 w 12162776"/>
              <a:gd name="connsiteY3388" fmla="*/ 5367169 h 5634270"/>
              <a:gd name="connsiteX3389" fmla="*/ 1435453 w 12162776"/>
              <a:gd name="connsiteY3389" fmla="*/ 5367169 h 5634270"/>
              <a:gd name="connsiteX3390" fmla="*/ 1449480 w 12162776"/>
              <a:gd name="connsiteY3390" fmla="*/ 5367169 h 5634270"/>
              <a:gd name="connsiteX3391" fmla="*/ 1449480 w 12162776"/>
              <a:gd name="connsiteY3391" fmla="*/ 5367169 h 5634270"/>
              <a:gd name="connsiteX3392" fmla="*/ 1449480 w 12162776"/>
              <a:gd name="connsiteY3392" fmla="*/ 5367169 h 5634270"/>
              <a:gd name="connsiteX3393" fmla="*/ 1463508 w 12162776"/>
              <a:gd name="connsiteY3393" fmla="*/ 5367169 h 5634270"/>
              <a:gd name="connsiteX3394" fmla="*/ 1449480 w 12162776"/>
              <a:gd name="connsiteY3394" fmla="*/ 5367169 h 5634270"/>
              <a:gd name="connsiteX3395" fmla="*/ 1449480 w 12162776"/>
              <a:gd name="connsiteY3395" fmla="*/ 5367169 h 5634270"/>
              <a:gd name="connsiteX3396" fmla="*/ 1436038 w 12162776"/>
              <a:gd name="connsiteY3396" fmla="*/ 5298202 h 5634270"/>
              <a:gd name="connsiteX3397" fmla="*/ 1463508 w 12162776"/>
              <a:gd name="connsiteY3397" fmla="*/ 5298202 h 5634270"/>
              <a:gd name="connsiteX3398" fmla="*/ 1436038 w 12162776"/>
              <a:gd name="connsiteY3398" fmla="*/ 5298202 h 5634270"/>
              <a:gd name="connsiteX3399" fmla="*/ 1436038 w 12162776"/>
              <a:gd name="connsiteY3399" fmla="*/ 5298202 h 5634270"/>
              <a:gd name="connsiteX3400" fmla="*/ 1436038 w 12162776"/>
              <a:gd name="connsiteY3400" fmla="*/ 5174879 h 5634270"/>
              <a:gd name="connsiteX3401" fmla="*/ 1408568 w 12162776"/>
              <a:gd name="connsiteY3401" fmla="*/ 5160852 h 5634270"/>
              <a:gd name="connsiteX3402" fmla="*/ 1408568 w 12162776"/>
              <a:gd name="connsiteY3402" fmla="*/ 5160852 h 5634270"/>
              <a:gd name="connsiteX3403" fmla="*/ 1422595 w 12162776"/>
              <a:gd name="connsiteY3403" fmla="*/ 5146825 h 5634270"/>
              <a:gd name="connsiteX3404" fmla="*/ 1395125 w 12162776"/>
              <a:gd name="connsiteY3404" fmla="*/ 5132797 h 5634270"/>
              <a:gd name="connsiteX3405" fmla="*/ 1395125 w 12162776"/>
              <a:gd name="connsiteY3405" fmla="*/ 5132797 h 5634270"/>
              <a:gd name="connsiteX3406" fmla="*/ 1381098 w 12162776"/>
              <a:gd name="connsiteY3406" fmla="*/ 5118770 h 5634270"/>
              <a:gd name="connsiteX3407" fmla="*/ 1381098 w 12162776"/>
              <a:gd name="connsiteY3407" fmla="*/ 5104743 h 5634270"/>
              <a:gd name="connsiteX3408" fmla="*/ 1367070 w 12162776"/>
              <a:gd name="connsiteY3408" fmla="*/ 5118770 h 5634270"/>
              <a:gd name="connsiteX3409" fmla="*/ 1353043 w 12162776"/>
              <a:gd name="connsiteY3409" fmla="*/ 5104743 h 5634270"/>
              <a:gd name="connsiteX3410" fmla="*/ 1284076 w 12162776"/>
              <a:gd name="connsiteY3410" fmla="*/ 5132213 h 5634270"/>
              <a:gd name="connsiteX3411" fmla="*/ 1284076 w 12162776"/>
              <a:gd name="connsiteY3411" fmla="*/ 5118186 h 5634270"/>
              <a:gd name="connsiteX3412" fmla="*/ 1242579 w 12162776"/>
              <a:gd name="connsiteY3412" fmla="*/ 5118186 h 5634270"/>
              <a:gd name="connsiteX3413" fmla="*/ 1256606 w 12162776"/>
              <a:gd name="connsiteY3413" fmla="*/ 5104159 h 5634270"/>
              <a:gd name="connsiteX3414" fmla="*/ 1242579 w 12162776"/>
              <a:gd name="connsiteY3414" fmla="*/ 5090131 h 5634270"/>
              <a:gd name="connsiteX3415" fmla="*/ 1173612 w 12162776"/>
              <a:gd name="connsiteY3415" fmla="*/ 5035191 h 5634270"/>
              <a:gd name="connsiteX3416" fmla="*/ 1270633 w 12162776"/>
              <a:gd name="connsiteY3416" fmla="*/ 5007721 h 5634270"/>
              <a:gd name="connsiteX3417" fmla="*/ 1284661 w 12162776"/>
              <a:gd name="connsiteY3417" fmla="*/ 5021748 h 5634270"/>
              <a:gd name="connsiteX3418" fmla="*/ 1284661 w 12162776"/>
              <a:gd name="connsiteY3418" fmla="*/ 5021748 h 5634270"/>
              <a:gd name="connsiteX3419" fmla="*/ 1353628 w 12162776"/>
              <a:gd name="connsiteY3419" fmla="*/ 5076689 h 5634270"/>
              <a:gd name="connsiteX3420" fmla="*/ 1367655 w 12162776"/>
              <a:gd name="connsiteY3420" fmla="*/ 5021748 h 5634270"/>
              <a:gd name="connsiteX3421" fmla="*/ 1436622 w 12162776"/>
              <a:gd name="connsiteY3421" fmla="*/ 5035776 h 5634270"/>
              <a:gd name="connsiteX3422" fmla="*/ 1450649 w 12162776"/>
              <a:gd name="connsiteY3422" fmla="*/ 5063246 h 5634270"/>
              <a:gd name="connsiteX3423" fmla="*/ 1381682 w 12162776"/>
              <a:gd name="connsiteY3423" fmla="*/ 5077273 h 5634270"/>
              <a:gd name="connsiteX3424" fmla="*/ 1437207 w 12162776"/>
              <a:gd name="connsiteY3424" fmla="*/ 5091300 h 5634270"/>
              <a:gd name="connsiteX3425" fmla="*/ 1464677 w 12162776"/>
              <a:gd name="connsiteY3425" fmla="*/ 5077273 h 5634270"/>
              <a:gd name="connsiteX3426" fmla="*/ 1506174 w 12162776"/>
              <a:gd name="connsiteY3426" fmla="*/ 5118770 h 5634270"/>
              <a:gd name="connsiteX3427" fmla="*/ 1478704 w 12162776"/>
              <a:gd name="connsiteY3427" fmla="*/ 5160267 h 5634270"/>
              <a:gd name="connsiteX3428" fmla="*/ 1436038 w 12162776"/>
              <a:gd name="connsiteY3428" fmla="*/ 5174879 h 5634270"/>
              <a:gd name="connsiteX3429" fmla="*/ 1436038 w 12162776"/>
              <a:gd name="connsiteY3429" fmla="*/ 5174879 h 5634270"/>
              <a:gd name="connsiteX3430" fmla="*/ 1519032 w 12162776"/>
              <a:gd name="connsiteY3430" fmla="*/ 5408082 h 5634270"/>
              <a:gd name="connsiteX3431" fmla="*/ 1505005 w 12162776"/>
              <a:gd name="connsiteY3431" fmla="*/ 5422109 h 5634270"/>
              <a:gd name="connsiteX3432" fmla="*/ 1490978 w 12162776"/>
              <a:gd name="connsiteY3432" fmla="*/ 5422109 h 5634270"/>
              <a:gd name="connsiteX3433" fmla="*/ 1518448 w 12162776"/>
              <a:gd name="connsiteY3433" fmla="*/ 5394639 h 5634270"/>
              <a:gd name="connsiteX3434" fmla="*/ 1518448 w 12162776"/>
              <a:gd name="connsiteY3434" fmla="*/ 5408082 h 5634270"/>
              <a:gd name="connsiteX3435" fmla="*/ 1519032 w 12162776"/>
              <a:gd name="connsiteY3435" fmla="*/ 5408082 h 5634270"/>
              <a:gd name="connsiteX3436" fmla="*/ 1490978 w 12162776"/>
              <a:gd name="connsiteY3436" fmla="*/ 5353142 h 5634270"/>
              <a:gd name="connsiteX3437" fmla="*/ 1532475 w 12162776"/>
              <a:gd name="connsiteY3437" fmla="*/ 5325672 h 5634270"/>
              <a:gd name="connsiteX3438" fmla="*/ 1490978 w 12162776"/>
              <a:gd name="connsiteY3438" fmla="*/ 5353142 h 5634270"/>
              <a:gd name="connsiteX3439" fmla="*/ 1490978 w 12162776"/>
              <a:gd name="connsiteY3439" fmla="*/ 5353142 h 5634270"/>
              <a:gd name="connsiteX3440" fmla="*/ 1546502 w 12162776"/>
              <a:gd name="connsiteY3440" fmla="*/ 5380612 h 5634270"/>
              <a:gd name="connsiteX3441" fmla="*/ 1532475 w 12162776"/>
              <a:gd name="connsiteY3441" fmla="*/ 5366585 h 5634270"/>
              <a:gd name="connsiteX3442" fmla="*/ 1546502 w 12162776"/>
              <a:gd name="connsiteY3442" fmla="*/ 5366585 h 5634270"/>
              <a:gd name="connsiteX3443" fmla="*/ 1546502 w 12162776"/>
              <a:gd name="connsiteY3443" fmla="*/ 5380612 h 5634270"/>
              <a:gd name="connsiteX3444" fmla="*/ 1546502 w 12162776"/>
              <a:gd name="connsiteY3444" fmla="*/ 5380612 h 5634270"/>
              <a:gd name="connsiteX3445" fmla="*/ 1546502 w 12162776"/>
              <a:gd name="connsiteY3445" fmla="*/ 5380612 h 5634270"/>
              <a:gd name="connsiteX3446" fmla="*/ 1560529 w 12162776"/>
              <a:gd name="connsiteY3446" fmla="*/ 5408082 h 5634270"/>
              <a:gd name="connsiteX3447" fmla="*/ 1560529 w 12162776"/>
              <a:gd name="connsiteY3447" fmla="*/ 5408082 h 5634270"/>
              <a:gd name="connsiteX3448" fmla="*/ 1560529 w 12162776"/>
              <a:gd name="connsiteY3448" fmla="*/ 5394055 h 5634270"/>
              <a:gd name="connsiteX3449" fmla="*/ 1560529 w 12162776"/>
              <a:gd name="connsiteY3449" fmla="*/ 5394055 h 5634270"/>
              <a:gd name="connsiteX3450" fmla="*/ 1560529 w 12162776"/>
              <a:gd name="connsiteY3450" fmla="*/ 5408082 h 5634270"/>
              <a:gd name="connsiteX3451" fmla="*/ 1560529 w 12162776"/>
              <a:gd name="connsiteY3451" fmla="*/ 5408082 h 5634270"/>
              <a:gd name="connsiteX3452" fmla="*/ 1560529 w 12162776"/>
              <a:gd name="connsiteY3452" fmla="*/ 5408082 h 5634270"/>
              <a:gd name="connsiteX3453" fmla="*/ 1546502 w 12162776"/>
              <a:gd name="connsiteY3453" fmla="*/ 5367169 h 5634270"/>
              <a:gd name="connsiteX3454" fmla="*/ 1546502 w 12162776"/>
              <a:gd name="connsiteY3454" fmla="*/ 5353142 h 5634270"/>
              <a:gd name="connsiteX3455" fmla="*/ 1532475 w 12162776"/>
              <a:gd name="connsiteY3455" fmla="*/ 5353142 h 5634270"/>
              <a:gd name="connsiteX3456" fmla="*/ 1532475 w 12162776"/>
              <a:gd name="connsiteY3456" fmla="*/ 5353142 h 5634270"/>
              <a:gd name="connsiteX3457" fmla="*/ 1559945 w 12162776"/>
              <a:gd name="connsiteY3457" fmla="*/ 5353142 h 5634270"/>
              <a:gd name="connsiteX3458" fmla="*/ 1546502 w 12162776"/>
              <a:gd name="connsiteY3458" fmla="*/ 5367169 h 5634270"/>
              <a:gd name="connsiteX3459" fmla="*/ 1546502 w 12162776"/>
              <a:gd name="connsiteY3459" fmla="*/ 5367169 h 5634270"/>
              <a:gd name="connsiteX3460" fmla="*/ 1159000 w 12162776"/>
              <a:gd name="connsiteY3460" fmla="*/ 2439569 h 5634270"/>
              <a:gd name="connsiteX3461" fmla="*/ 1131530 w 12162776"/>
              <a:gd name="connsiteY3461" fmla="*/ 2439569 h 5634270"/>
              <a:gd name="connsiteX3462" fmla="*/ 1159000 w 12162776"/>
              <a:gd name="connsiteY3462" fmla="*/ 2439569 h 5634270"/>
              <a:gd name="connsiteX3463" fmla="*/ 1159000 w 12162776"/>
              <a:gd name="connsiteY3463" fmla="*/ 2439569 h 5634270"/>
              <a:gd name="connsiteX3464" fmla="*/ 1144973 w 12162776"/>
              <a:gd name="connsiteY3464" fmla="*/ 2315662 h 5634270"/>
              <a:gd name="connsiteX3465" fmla="*/ 1144973 w 12162776"/>
              <a:gd name="connsiteY3465" fmla="*/ 2329689 h 5634270"/>
              <a:gd name="connsiteX3466" fmla="*/ 1130945 w 12162776"/>
              <a:gd name="connsiteY3466" fmla="*/ 2315662 h 5634270"/>
              <a:gd name="connsiteX3467" fmla="*/ 1144973 w 12162776"/>
              <a:gd name="connsiteY3467" fmla="*/ 2315662 h 5634270"/>
              <a:gd name="connsiteX3468" fmla="*/ 1144973 w 12162776"/>
              <a:gd name="connsiteY3468" fmla="*/ 2315662 h 5634270"/>
              <a:gd name="connsiteX3469" fmla="*/ 1144973 w 12162776"/>
              <a:gd name="connsiteY3469" fmla="*/ 2315662 h 5634270"/>
              <a:gd name="connsiteX3470" fmla="*/ 1560529 w 12162776"/>
              <a:gd name="connsiteY3470" fmla="*/ 5215792 h 5634270"/>
              <a:gd name="connsiteX3471" fmla="*/ 1587999 w 12162776"/>
              <a:gd name="connsiteY3471" fmla="*/ 5215792 h 5634270"/>
              <a:gd name="connsiteX3472" fmla="*/ 1560529 w 12162776"/>
              <a:gd name="connsiteY3472" fmla="*/ 5215792 h 5634270"/>
              <a:gd name="connsiteX3473" fmla="*/ 1560529 w 12162776"/>
              <a:gd name="connsiteY3473" fmla="*/ 5215792 h 5634270"/>
              <a:gd name="connsiteX3474" fmla="*/ 1629497 w 12162776"/>
              <a:gd name="connsiteY3474" fmla="*/ 5449579 h 5634270"/>
              <a:gd name="connsiteX3475" fmla="*/ 1615469 w 12162776"/>
              <a:gd name="connsiteY3475" fmla="*/ 5449579 h 5634270"/>
              <a:gd name="connsiteX3476" fmla="*/ 1615469 w 12162776"/>
              <a:gd name="connsiteY3476" fmla="*/ 5435552 h 5634270"/>
              <a:gd name="connsiteX3477" fmla="*/ 1629497 w 12162776"/>
              <a:gd name="connsiteY3477" fmla="*/ 5435552 h 5634270"/>
              <a:gd name="connsiteX3478" fmla="*/ 1629497 w 12162776"/>
              <a:gd name="connsiteY3478" fmla="*/ 5449579 h 5634270"/>
              <a:gd name="connsiteX3479" fmla="*/ 1629497 w 12162776"/>
              <a:gd name="connsiteY3479" fmla="*/ 5449579 h 5634270"/>
              <a:gd name="connsiteX3480" fmla="*/ 1629497 w 12162776"/>
              <a:gd name="connsiteY3480" fmla="*/ 5449579 h 5634270"/>
              <a:gd name="connsiteX3481" fmla="*/ 1587999 w 12162776"/>
              <a:gd name="connsiteY3481" fmla="*/ 5257289 h 5634270"/>
              <a:gd name="connsiteX3482" fmla="*/ 1587999 w 12162776"/>
              <a:gd name="connsiteY3482" fmla="*/ 5243262 h 5634270"/>
              <a:gd name="connsiteX3483" fmla="*/ 1602026 w 12162776"/>
              <a:gd name="connsiteY3483" fmla="*/ 5243262 h 5634270"/>
              <a:gd name="connsiteX3484" fmla="*/ 1587999 w 12162776"/>
              <a:gd name="connsiteY3484" fmla="*/ 5257289 h 5634270"/>
              <a:gd name="connsiteX3485" fmla="*/ 1587999 w 12162776"/>
              <a:gd name="connsiteY3485" fmla="*/ 5257289 h 5634270"/>
              <a:gd name="connsiteX3486" fmla="*/ 1587999 w 12162776"/>
              <a:gd name="connsiteY3486" fmla="*/ 5257289 h 5634270"/>
              <a:gd name="connsiteX3487" fmla="*/ 2059080 w 12162776"/>
              <a:gd name="connsiteY3487" fmla="*/ 5119939 h 5634270"/>
              <a:gd name="connsiteX3488" fmla="*/ 2045053 w 12162776"/>
              <a:gd name="connsiteY3488" fmla="*/ 5133966 h 5634270"/>
              <a:gd name="connsiteX3489" fmla="*/ 2059080 w 12162776"/>
              <a:gd name="connsiteY3489" fmla="*/ 5119939 h 5634270"/>
              <a:gd name="connsiteX3490" fmla="*/ 2059080 w 12162776"/>
              <a:gd name="connsiteY3490" fmla="*/ 5119939 h 5634270"/>
              <a:gd name="connsiteX3491" fmla="*/ 2003556 w 12162776"/>
              <a:gd name="connsiteY3491" fmla="*/ 5202349 h 5634270"/>
              <a:gd name="connsiteX3492" fmla="*/ 2003556 w 12162776"/>
              <a:gd name="connsiteY3492" fmla="*/ 5202349 h 5634270"/>
              <a:gd name="connsiteX3493" fmla="*/ 2003556 w 12162776"/>
              <a:gd name="connsiteY3493" fmla="*/ 5216377 h 5634270"/>
              <a:gd name="connsiteX3494" fmla="*/ 2003556 w 12162776"/>
              <a:gd name="connsiteY3494" fmla="*/ 5202349 h 5634270"/>
              <a:gd name="connsiteX3495" fmla="*/ 2003556 w 12162776"/>
              <a:gd name="connsiteY3495" fmla="*/ 5202349 h 5634270"/>
              <a:gd name="connsiteX3496" fmla="*/ 2003556 w 12162776"/>
              <a:gd name="connsiteY3496" fmla="*/ 5202349 h 5634270"/>
              <a:gd name="connsiteX3497" fmla="*/ 2003556 w 12162776"/>
              <a:gd name="connsiteY3497" fmla="*/ 5257289 h 5634270"/>
              <a:gd name="connsiteX3498" fmla="*/ 2003556 w 12162776"/>
              <a:gd name="connsiteY3498" fmla="*/ 5257289 h 5634270"/>
              <a:gd name="connsiteX3499" fmla="*/ 2003556 w 12162776"/>
              <a:gd name="connsiteY3499" fmla="*/ 5257289 h 5634270"/>
              <a:gd name="connsiteX3500" fmla="*/ 2003556 w 12162776"/>
              <a:gd name="connsiteY3500" fmla="*/ 5271316 h 5634270"/>
              <a:gd name="connsiteX3501" fmla="*/ 2031026 w 12162776"/>
              <a:gd name="connsiteY3501" fmla="*/ 5271316 h 5634270"/>
              <a:gd name="connsiteX3502" fmla="*/ 2016999 w 12162776"/>
              <a:gd name="connsiteY3502" fmla="*/ 5271316 h 5634270"/>
              <a:gd name="connsiteX3503" fmla="*/ 2002971 w 12162776"/>
              <a:gd name="connsiteY3503" fmla="*/ 5271316 h 5634270"/>
              <a:gd name="connsiteX3504" fmla="*/ 2002971 w 12162776"/>
              <a:gd name="connsiteY3504" fmla="*/ 5271316 h 5634270"/>
              <a:gd name="connsiteX3505" fmla="*/ 2003556 w 12162776"/>
              <a:gd name="connsiteY3505" fmla="*/ 5257289 h 5634270"/>
              <a:gd name="connsiteX3506" fmla="*/ 2003556 w 12162776"/>
              <a:gd name="connsiteY3506" fmla="*/ 5257289 h 5634270"/>
              <a:gd name="connsiteX3507" fmla="*/ 2017583 w 12162776"/>
              <a:gd name="connsiteY3507" fmla="*/ 5284759 h 5634270"/>
              <a:gd name="connsiteX3508" fmla="*/ 2017583 w 12162776"/>
              <a:gd name="connsiteY3508" fmla="*/ 5298786 h 5634270"/>
              <a:gd name="connsiteX3509" fmla="*/ 2017583 w 12162776"/>
              <a:gd name="connsiteY3509" fmla="*/ 5298786 h 5634270"/>
              <a:gd name="connsiteX3510" fmla="*/ 2017583 w 12162776"/>
              <a:gd name="connsiteY3510" fmla="*/ 5284759 h 5634270"/>
              <a:gd name="connsiteX3511" fmla="*/ 2017583 w 12162776"/>
              <a:gd name="connsiteY3511" fmla="*/ 5284759 h 5634270"/>
              <a:gd name="connsiteX3512" fmla="*/ 2031610 w 12162776"/>
              <a:gd name="connsiteY3512" fmla="*/ 5339699 h 5634270"/>
              <a:gd name="connsiteX3513" fmla="*/ 2045638 w 12162776"/>
              <a:gd name="connsiteY3513" fmla="*/ 5353727 h 5634270"/>
              <a:gd name="connsiteX3514" fmla="*/ 1990113 w 12162776"/>
              <a:gd name="connsiteY3514" fmla="*/ 5353727 h 5634270"/>
              <a:gd name="connsiteX3515" fmla="*/ 2031610 w 12162776"/>
              <a:gd name="connsiteY3515" fmla="*/ 5339699 h 5634270"/>
              <a:gd name="connsiteX3516" fmla="*/ 2031610 w 12162776"/>
              <a:gd name="connsiteY3516" fmla="*/ 5339699 h 5634270"/>
              <a:gd name="connsiteX3517" fmla="*/ 1837567 w 12162776"/>
              <a:gd name="connsiteY3517" fmla="*/ 5023502 h 5634270"/>
              <a:gd name="connsiteX3518" fmla="*/ 1810097 w 12162776"/>
              <a:gd name="connsiteY3518" fmla="*/ 5037529 h 5634270"/>
              <a:gd name="connsiteX3519" fmla="*/ 1810097 w 12162776"/>
              <a:gd name="connsiteY3519" fmla="*/ 5023502 h 5634270"/>
              <a:gd name="connsiteX3520" fmla="*/ 1782627 w 12162776"/>
              <a:gd name="connsiteY3520" fmla="*/ 5023502 h 5634270"/>
              <a:gd name="connsiteX3521" fmla="*/ 1837567 w 12162776"/>
              <a:gd name="connsiteY3521" fmla="*/ 5023502 h 5634270"/>
              <a:gd name="connsiteX3522" fmla="*/ 1837567 w 12162776"/>
              <a:gd name="connsiteY3522" fmla="*/ 5023502 h 5634270"/>
              <a:gd name="connsiteX3523" fmla="*/ 1796070 w 12162776"/>
              <a:gd name="connsiteY3523" fmla="*/ 4968562 h 5634270"/>
              <a:gd name="connsiteX3524" fmla="*/ 1782043 w 12162776"/>
              <a:gd name="connsiteY3524" fmla="*/ 4982589 h 5634270"/>
              <a:gd name="connsiteX3525" fmla="*/ 1768015 w 12162776"/>
              <a:gd name="connsiteY3525" fmla="*/ 4982589 h 5634270"/>
              <a:gd name="connsiteX3526" fmla="*/ 1753988 w 12162776"/>
              <a:gd name="connsiteY3526" fmla="*/ 4982589 h 5634270"/>
              <a:gd name="connsiteX3527" fmla="*/ 1796070 w 12162776"/>
              <a:gd name="connsiteY3527" fmla="*/ 4968562 h 5634270"/>
              <a:gd name="connsiteX3528" fmla="*/ 1796070 w 12162776"/>
              <a:gd name="connsiteY3528" fmla="*/ 4968562 h 5634270"/>
              <a:gd name="connsiteX3529" fmla="*/ 1339016 w 12162776"/>
              <a:gd name="connsiteY3529" fmla="*/ 2246695 h 5634270"/>
              <a:gd name="connsiteX3530" fmla="*/ 1353043 w 12162776"/>
              <a:gd name="connsiteY3530" fmla="*/ 2246695 h 5634270"/>
              <a:gd name="connsiteX3531" fmla="*/ 1339016 w 12162776"/>
              <a:gd name="connsiteY3531" fmla="*/ 2260722 h 5634270"/>
              <a:gd name="connsiteX3532" fmla="*/ 1339016 w 12162776"/>
              <a:gd name="connsiteY3532" fmla="*/ 2246695 h 5634270"/>
              <a:gd name="connsiteX3533" fmla="*/ 1339016 w 12162776"/>
              <a:gd name="connsiteY3533" fmla="*/ 2246695 h 5634270"/>
              <a:gd name="connsiteX3534" fmla="*/ 1339016 w 12162776"/>
              <a:gd name="connsiteY3534" fmla="*/ 2246695 h 5634270"/>
              <a:gd name="connsiteX3535" fmla="*/ 1602026 w 12162776"/>
              <a:gd name="connsiteY3535" fmla="*/ 4143878 h 5634270"/>
              <a:gd name="connsiteX3536" fmla="*/ 1657551 w 12162776"/>
              <a:gd name="connsiteY3536" fmla="*/ 4157905 h 5634270"/>
              <a:gd name="connsiteX3537" fmla="*/ 1602026 w 12162776"/>
              <a:gd name="connsiteY3537" fmla="*/ 4171932 h 5634270"/>
              <a:gd name="connsiteX3538" fmla="*/ 1602026 w 12162776"/>
              <a:gd name="connsiteY3538" fmla="*/ 4143878 h 5634270"/>
              <a:gd name="connsiteX3539" fmla="*/ 1602026 w 12162776"/>
              <a:gd name="connsiteY3539" fmla="*/ 4143878 h 5634270"/>
              <a:gd name="connsiteX3540" fmla="*/ 1602026 w 12162776"/>
              <a:gd name="connsiteY3540" fmla="*/ 4143878 h 5634270"/>
              <a:gd name="connsiteX3541" fmla="*/ 1339016 w 12162776"/>
              <a:gd name="connsiteY3541" fmla="*/ 2412099 h 5634270"/>
              <a:gd name="connsiteX3542" fmla="*/ 1339016 w 12162776"/>
              <a:gd name="connsiteY3542" fmla="*/ 2426126 h 5634270"/>
              <a:gd name="connsiteX3543" fmla="*/ 1324989 w 12162776"/>
              <a:gd name="connsiteY3543" fmla="*/ 2412099 h 5634270"/>
              <a:gd name="connsiteX3544" fmla="*/ 1339016 w 12162776"/>
              <a:gd name="connsiteY3544" fmla="*/ 2412099 h 5634270"/>
              <a:gd name="connsiteX3545" fmla="*/ 1339016 w 12162776"/>
              <a:gd name="connsiteY3545" fmla="*/ 2412099 h 5634270"/>
              <a:gd name="connsiteX3546" fmla="*/ 1241994 w 12162776"/>
              <a:gd name="connsiteY3546" fmla="*/ 2164285 h 5634270"/>
              <a:gd name="connsiteX3547" fmla="*/ 1241994 w 12162776"/>
              <a:gd name="connsiteY3547" fmla="*/ 2164285 h 5634270"/>
              <a:gd name="connsiteX3548" fmla="*/ 1227967 w 12162776"/>
              <a:gd name="connsiteY3548" fmla="*/ 2164285 h 5634270"/>
              <a:gd name="connsiteX3549" fmla="*/ 1241994 w 12162776"/>
              <a:gd name="connsiteY3549" fmla="*/ 2164285 h 5634270"/>
              <a:gd name="connsiteX3550" fmla="*/ 1241994 w 12162776"/>
              <a:gd name="connsiteY3550" fmla="*/ 2164285 h 5634270"/>
              <a:gd name="connsiteX3551" fmla="*/ 1241994 w 12162776"/>
              <a:gd name="connsiteY3551" fmla="*/ 2164285 h 5634270"/>
              <a:gd name="connsiteX3552" fmla="*/ 1283491 w 12162776"/>
              <a:gd name="connsiteY3552" fmla="*/ 2480482 h 5634270"/>
              <a:gd name="connsiteX3553" fmla="*/ 1283491 w 12162776"/>
              <a:gd name="connsiteY3553" fmla="*/ 2466455 h 5634270"/>
              <a:gd name="connsiteX3554" fmla="*/ 1310962 w 12162776"/>
              <a:gd name="connsiteY3554" fmla="*/ 2480482 h 5634270"/>
              <a:gd name="connsiteX3555" fmla="*/ 1296934 w 12162776"/>
              <a:gd name="connsiteY3555" fmla="*/ 2494509 h 5634270"/>
              <a:gd name="connsiteX3556" fmla="*/ 1269464 w 12162776"/>
              <a:gd name="connsiteY3556" fmla="*/ 2494509 h 5634270"/>
              <a:gd name="connsiteX3557" fmla="*/ 1283491 w 12162776"/>
              <a:gd name="connsiteY3557" fmla="*/ 2480482 h 5634270"/>
              <a:gd name="connsiteX3558" fmla="*/ 1283491 w 12162776"/>
              <a:gd name="connsiteY3558" fmla="*/ 2480482 h 5634270"/>
              <a:gd name="connsiteX3559" fmla="*/ 1671578 w 12162776"/>
              <a:gd name="connsiteY3559" fmla="*/ 5257289 h 5634270"/>
              <a:gd name="connsiteX3560" fmla="*/ 1671578 w 12162776"/>
              <a:gd name="connsiteY3560" fmla="*/ 5257289 h 5634270"/>
              <a:gd name="connsiteX3561" fmla="*/ 1699048 w 12162776"/>
              <a:gd name="connsiteY3561" fmla="*/ 5257289 h 5634270"/>
              <a:gd name="connsiteX3562" fmla="*/ 1685021 w 12162776"/>
              <a:gd name="connsiteY3562" fmla="*/ 5271316 h 5634270"/>
              <a:gd name="connsiteX3563" fmla="*/ 1671578 w 12162776"/>
              <a:gd name="connsiteY3563" fmla="*/ 5257289 h 5634270"/>
              <a:gd name="connsiteX3564" fmla="*/ 1671578 w 12162776"/>
              <a:gd name="connsiteY3564" fmla="*/ 5257289 h 5634270"/>
              <a:gd name="connsiteX3565" fmla="*/ 1643524 w 12162776"/>
              <a:gd name="connsiteY3565" fmla="*/ 5174879 h 5634270"/>
              <a:gd name="connsiteX3566" fmla="*/ 1657551 w 12162776"/>
              <a:gd name="connsiteY3566" fmla="*/ 5174879 h 5634270"/>
              <a:gd name="connsiteX3567" fmla="*/ 1643524 w 12162776"/>
              <a:gd name="connsiteY3567" fmla="*/ 5174879 h 5634270"/>
              <a:gd name="connsiteX3568" fmla="*/ 1643524 w 12162776"/>
              <a:gd name="connsiteY3568" fmla="*/ 5174879 h 5634270"/>
              <a:gd name="connsiteX3569" fmla="*/ 1643524 w 12162776"/>
              <a:gd name="connsiteY3569" fmla="*/ 5298202 h 5634270"/>
              <a:gd name="connsiteX3570" fmla="*/ 1629497 w 12162776"/>
              <a:gd name="connsiteY3570" fmla="*/ 5298202 h 5634270"/>
              <a:gd name="connsiteX3571" fmla="*/ 1643524 w 12162776"/>
              <a:gd name="connsiteY3571" fmla="*/ 5298202 h 5634270"/>
              <a:gd name="connsiteX3572" fmla="*/ 1643524 w 12162776"/>
              <a:gd name="connsiteY3572" fmla="*/ 5298202 h 5634270"/>
              <a:gd name="connsiteX3573" fmla="*/ 1629497 w 12162776"/>
              <a:gd name="connsiteY3573" fmla="*/ 5257289 h 5634270"/>
              <a:gd name="connsiteX3574" fmla="*/ 1629497 w 12162776"/>
              <a:gd name="connsiteY3574" fmla="*/ 5257289 h 5634270"/>
              <a:gd name="connsiteX3575" fmla="*/ 1615469 w 12162776"/>
              <a:gd name="connsiteY3575" fmla="*/ 5257289 h 5634270"/>
              <a:gd name="connsiteX3576" fmla="*/ 1629497 w 12162776"/>
              <a:gd name="connsiteY3576" fmla="*/ 5257289 h 5634270"/>
              <a:gd name="connsiteX3577" fmla="*/ 1629497 w 12162776"/>
              <a:gd name="connsiteY3577" fmla="*/ 5257289 h 5634270"/>
              <a:gd name="connsiteX3578" fmla="*/ 1629497 w 12162776"/>
              <a:gd name="connsiteY3578" fmla="*/ 5257289 h 5634270"/>
              <a:gd name="connsiteX3579" fmla="*/ 1643524 w 12162776"/>
              <a:gd name="connsiteY3579" fmla="*/ 5394639 h 5634270"/>
              <a:gd name="connsiteX3580" fmla="*/ 1657551 w 12162776"/>
              <a:gd name="connsiteY3580" fmla="*/ 5394639 h 5634270"/>
              <a:gd name="connsiteX3581" fmla="*/ 1657551 w 12162776"/>
              <a:gd name="connsiteY3581" fmla="*/ 5380612 h 5634270"/>
              <a:gd name="connsiteX3582" fmla="*/ 1685021 w 12162776"/>
              <a:gd name="connsiteY3582" fmla="*/ 5394639 h 5634270"/>
              <a:gd name="connsiteX3583" fmla="*/ 1699048 w 12162776"/>
              <a:gd name="connsiteY3583" fmla="*/ 5380612 h 5634270"/>
              <a:gd name="connsiteX3584" fmla="*/ 1685021 w 12162776"/>
              <a:gd name="connsiteY3584" fmla="*/ 5394639 h 5634270"/>
              <a:gd name="connsiteX3585" fmla="*/ 1699048 w 12162776"/>
              <a:gd name="connsiteY3585" fmla="*/ 5422109 h 5634270"/>
              <a:gd name="connsiteX3586" fmla="*/ 1671578 w 12162776"/>
              <a:gd name="connsiteY3586" fmla="*/ 5422109 h 5634270"/>
              <a:gd name="connsiteX3587" fmla="*/ 1671578 w 12162776"/>
              <a:gd name="connsiteY3587" fmla="*/ 5394639 h 5634270"/>
              <a:gd name="connsiteX3588" fmla="*/ 1643524 w 12162776"/>
              <a:gd name="connsiteY3588" fmla="*/ 5394639 h 5634270"/>
              <a:gd name="connsiteX3589" fmla="*/ 1643524 w 12162776"/>
              <a:gd name="connsiteY3589" fmla="*/ 5394639 h 5634270"/>
              <a:gd name="connsiteX3590" fmla="*/ 1699048 w 12162776"/>
              <a:gd name="connsiteY3590" fmla="*/ 5477049 h 5634270"/>
              <a:gd name="connsiteX3591" fmla="*/ 1699048 w 12162776"/>
              <a:gd name="connsiteY3591" fmla="*/ 5449579 h 5634270"/>
              <a:gd name="connsiteX3592" fmla="*/ 1671578 w 12162776"/>
              <a:gd name="connsiteY3592" fmla="*/ 5449579 h 5634270"/>
              <a:gd name="connsiteX3593" fmla="*/ 1685606 w 12162776"/>
              <a:gd name="connsiteY3593" fmla="*/ 5422109 h 5634270"/>
              <a:gd name="connsiteX3594" fmla="*/ 1713075 w 12162776"/>
              <a:gd name="connsiteY3594" fmla="*/ 5436136 h 5634270"/>
              <a:gd name="connsiteX3595" fmla="*/ 1699048 w 12162776"/>
              <a:gd name="connsiteY3595" fmla="*/ 5450164 h 5634270"/>
              <a:gd name="connsiteX3596" fmla="*/ 1713075 w 12162776"/>
              <a:gd name="connsiteY3596" fmla="*/ 5464191 h 5634270"/>
              <a:gd name="connsiteX3597" fmla="*/ 1699048 w 12162776"/>
              <a:gd name="connsiteY3597" fmla="*/ 5477049 h 5634270"/>
              <a:gd name="connsiteX3598" fmla="*/ 1699048 w 12162776"/>
              <a:gd name="connsiteY3598" fmla="*/ 5477049 h 5634270"/>
              <a:gd name="connsiteX3599" fmla="*/ 1685021 w 12162776"/>
              <a:gd name="connsiteY3599" fmla="*/ 5353142 h 5634270"/>
              <a:gd name="connsiteX3600" fmla="*/ 1670994 w 12162776"/>
              <a:gd name="connsiteY3600" fmla="*/ 5367169 h 5634270"/>
              <a:gd name="connsiteX3601" fmla="*/ 1656966 w 12162776"/>
              <a:gd name="connsiteY3601" fmla="*/ 5353142 h 5634270"/>
              <a:gd name="connsiteX3602" fmla="*/ 1698464 w 12162776"/>
              <a:gd name="connsiteY3602" fmla="*/ 5339115 h 5634270"/>
              <a:gd name="connsiteX3603" fmla="*/ 1712491 w 12162776"/>
              <a:gd name="connsiteY3603" fmla="*/ 5353142 h 5634270"/>
              <a:gd name="connsiteX3604" fmla="*/ 1685021 w 12162776"/>
              <a:gd name="connsiteY3604" fmla="*/ 5353142 h 5634270"/>
              <a:gd name="connsiteX3605" fmla="*/ 1685021 w 12162776"/>
              <a:gd name="connsiteY3605" fmla="*/ 5353142 h 5634270"/>
              <a:gd name="connsiteX3606" fmla="*/ 1685021 w 12162776"/>
              <a:gd name="connsiteY3606" fmla="*/ 5353142 h 5634270"/>
              <a:gd name="connsiteX3607" fmla="*/ 1643524 w 12162776"/>
              <a:gd name="connsiteY3607" fmla="*/ 4638338 h 5634270"/>
              <a:gd name="connsiteX3608" fmla="*/ 1616054 w 12162776"/>
              <a:gd name="connsiteY3608" fmla="*/ 4624310 h 5634270"/>
              <a:gd name="connsiteX3609" fmla="*/ 1602026 w 12162776"/>
              <a:gd name="connsiteY3609" fmla="*/ 4582813 h 5634270"/>
              <a:gd name="connsiteX3610" fmla="*/ 1643524 w 12162776"/>
              <a:gd name="connsiteY3610" fmla="*/ 4596841 h 5634270"/>
              <a:gd name="connsiteX3611" fmla="*/ 1657551 w 12162776"/>
              <a:gd name="connsiteY3611" fmla="*/ 4596841 h 5634270"/>
              <a:gd name="connsiteX3612" fmla="*/ 1657551 w 12162776"/>
              <a:gd name="connsiteY3612" fmla="*/ 4582813 h 5634270"/>
              <a:gd name="connsiteX3613" fmla="*/ 1685021 w 12162776"/>
              <a:gd name="connsiteY3613" fmla="*/ 4596841 h 5634270"/>
              <a:gd name="connsiteX3614" fmla="*/ 1643524 w 12162776"/>
              <a:gd name="connsiteY3614" fmla="*/ 4638338 h 5634270"/>
              <a:gd name="connsiteX3615" fmla="*/ 1643524 w 12162776"/>
              <a:gd name="connsiteY3615" fmla="*/ 4638338 h 5634270"/>
              <a:gd name="connsiteX3616" fmla="*/ 1754573 w 12162776"/>
              <a:gd name="connsiteY3616" fmla="*/ 5202349 h 5634270"/>
              <a:gd name="connsiteX3617" fmla="*/ 1768600 w 12162776"/>
              <a:gd name="connsiteY3617" fmla="*/ 5174879 h 5634270"/>
              <a:gd name="connsiteX3618" fmla="*/ 1754573 w 12162776"/>
              <a:gd name="connsiteY3618" fmla="*/ 5202349 h 5634270"/>
              <a:gd name="connsiteX3619" fmla="*/ 1754573 w 12162776"/>
              <a:gd name="connsiteY3619" fmla="*/ 5202349 h 5634270"/>
              <a:gd name="connsiteX3620" fmla="*/ 1796070 w 12162776"/>
              <a:gd name="connsiteY3620" fmla="*/ 5422109 h 5634270"/>
              <a:gd name="connsiteX3621" fmla="*/ 1810097 w 12162776"/>
              <a:gd name="connsiteY3621" fmla="*/ 5408082 h 5634270"/>
              <a:gd name="connsiteX3622" fmla="*/ 1824124 w 12162776"/>
              <a:gd name="connsiteY3622" fmla="*/ 5408082 h 5634270"/>
              <a:gd name="connsiteX3623" fmla="*/ 1796070 w 12162776"/>
              <a:gd name="connsiteY3623" fmla="*/ 5422109 h 5634270"/>
              <a:gd name="connsiteX3624" fmla="*/ 1796070 w 12162776"/>
              <a:gd name="connsiteY3624" fmla="*/ 5422109 h 5634270"/>
              <a:gd name="connsiteX3625" fmla="*/ 1796070 w 12162776"/>
              <a:gd name="connsiteY3625" fmla="*/ 5422109 h 5634270"/>
              <a:gd name="connsiteX3626" fmla="*/ 1782043 w 12162776"/>
              <a:gd name="connsiteY3626" fmla="*/ 5188322 h 5634270"/>
              <a:gd name="connsiteX3627" fmla="*/ 1796070 w 12162776"/>
              <a:gd name="connsiteY3627" fmla="*/ 5174295 h 5634270"/>
              <a:gd name="connsiteX3628" fmla="*/ 1810097 w 12162776"/>
              <a:gd name="connsiteY3628" fmla="*/ 5174295 h 5634270"/>
              <a:gd name="connsiteX3629" fmla="*/ 1782043 w 12162776"/>
              <a:gd name="connsiteY3629" fmla="*/ 5188322 h 5634270"/>
              <a:gd name="connsiteX3630" fmla="*/ 1782043 w 12162776"/>
              <a:gd name="connsiteY3630" fmla="*/ 5188322 h 5634270"/>
              <a:gd name="connsiteX3631" fmla="*/ 1782043 w 12162776"/>
              <a:gd name="connsiteY3631" fmla="*/ 5188322 h 5634270"/>
              <a:gd name="connsiteX3632" fmla="*/ 1823540 w 12162776"/>
              <a:gd name="connsiteY3632" fmla="*/ 5394639 h 5634270"/>
              <a:gd name="connsiteX3633" fmla="*/ 1837567 w 12162776"/>
              <a:gd name="connsiteY3633" fmla="*/ 5394639 h 5634270"/>
              <a:gd name="connsiteX3634" fmla="*/ 1865037 w 12162776"/>
              <a:gd name="connsiteY3634" fmla="*/ 5394639 h 5634270"/>
              <a:gd name="connsiteX3635" fmla="*/ 1823540 w 12162776"/>
              <a:gd name="connsiteY3635" fmla="*/ 5394639 h 5634270"/>
              <a:gd name="connsiteX3636" fmla="*/ 1823540 w 12162776"/>
              <a:gd name="connsiteY3636" fmla="*/ 5394639 h 5634270"/>
              <a:gd name="connsiteX3637" fmla="*/ 1823540 w 12162776"/>
              <a:gd name="connsiteY3637" fmla="*/ 5394639 h 5634270"/>
              <a:gd name="connsiteX3638" fmla="*/ 1865037 w 12162776"/>
              <a:gd name="connsiteY3638" fmla="*/ 5367169 h 5634270"/>
              <a:gd name="connsiteX3639" fmla="*/ 1851010 w 12162776"/>
              <a:gd name="connsiteY3639" fmla="*/ 5353142 h 5634270"/>
              <a:gd name="connsiteX3640" fmla="*/ 1865037 w 12162776"/>
              <a:gd name="connsiteY3640" fmla="*/ 5367169 h 5634270"/>
              <a:gd name="connsiteX3641" fmla="*/ 1865037 w 12162776"/>
              <a:gd name="connsiteY3641" fmla="*/ 5367169 h 5634270"/>
              <a:gd name="connsiteX3642" fmla="*/ 1851594 w 12162776"/>
              <a:gd name="connsiteY3642" fmla="*/ 5188322 h 5634270"/>
              <a:gd name="connsiteX3643" fmla="*/ 1824124 w 12162776"/>
              <a:gd name="connsiteY3643" fmla="*/ 5188322 h 5634270"/>
              <a:gd name="connsiteX3644" fmla="*/ 1824124 w 12162776"/>
              <a:gd name="connsiteY3644" fmla="*/ 5174295 h 5634270"/>
              <a:gd name="connsiteX3645" fmla="*/ 1824124 w 12162776"/>
              <a:gd name="connsiteY3645" fmla="*/ 5174295 h 5634270"/>
              <a:gd name="connsiteX3646" fmla="*/ 1851594 w 12162776"/>
              <a:gd name="connsiteY3646" fmla="*/ 5174295 h 5634270"/>
              <a:gd name="connsiteX3647" fmla="*/ 1865622 w 12162776"/>
              <a:gd name="connsiteY3647" fmla="*/ 5160267 h 5634270"/>
              <a:gd name="connsiteX3648" fmla="*/ 1851594 w 12162776"/>
              <a:gd name="connsiteY3648" fmla="*/ 5188322 h 5634270"/>
              <a:gd name="connsiteX3649" fmla="*/ 1851594 w 12162776"/>
              <a:gd name="connsiteY3649" fmla="*/ 5188322 h 5634270"/>
              <a:gd name="connsiteX3650" fmla="*/ 1879064 w 12162776"/>
              <a:gd name="connsiteY3650" fmla="*/ 5380612 h 5634270"/>
              <a:gd name="connsiteX3651" fmla="*/ 1906534 w 12162776"/>
              <a:gd name="connsiteY3651" fmla="*/ 5366585 h 5634270"/>
              <a:gd name="connsiteX3652" fmla="*/ 1879064 w 12162776"/>
              <a:gd name="connsiteY3652" fmla="*/ 5380612 h 5634270"/>
              <a:gd name="connsiteX3653" fmla="*/ 1879064 w 12162776"/>
              <a:gd name="connsiteY3653" fmla="*/ 5380612 h 5634270"/>
              <a:gd name="connsiteX3654" fmla="*/ 1823540 w 12162776"/>
              <a:gd name="connsiteY3654" fmla="*/ 5078442 h 5634270"/>
              <a:gd name="connsiteX3655" fmla="*/ 1809513 w 12162776"/>
              <a:gd name="connsiteY3655" fmla="*/ 5078442 h 5634270"/>
              <a:gd name="connsiteX3656" fmla="*/ 1836983 w 12162776"/>
              <a:gd name="connsiteY3656" fmla="*/ 5050972 h 5634270"/>
              <a:gd name="connsiteX3657" fmla="*/ 1878480 w 12162776"/>
              <a:gd name="connsiteY3657" fmla="*/ 5064999 h 5634270"/>
              <a:gd name="connsiteX3658" fmla="*/ 1823540 w 12162776"/>
              <a:gd name="connsiteY3658" fmla="*/ 5078442 h 5634270"/>
              <a:gd name="connsiteX3659" fmla="*/ 1823540 w 12162776"/>
              <a:gd name="connsiteY3659" fmla="*/ 5078442 h 5634270"/>
              <a:gd name="connsiteX3660" fmla="*/ 1948616 w 12162776"/>
              <a:gd name="connsiteY3660" fmla="*/ 5449579 h 5634270"/>
              <a:gd name="connsiteX3661" fmla="*/ 1948616 w 12162776"/>
              <a:gd name="connsiteY3661" fmla="*/ 5435552 h 5634270"/>
              <a:gd name="connsiteX3662" fmla="*/ 1948616 w 12162776"/>
              <a:gd name="connsiteY3662" fmla="*/ 5435552 h 5634270"/>
              <a:gd name="connsiteX3663" fmla="*/ 1948616 w 12162776"/>
              <a:gd name="connsiteY3663" fmla="*/ 5449579 h 5634270"/>
              <a:gd name="connsiteX3664" fmla="*/ 1948616 w 12162776"/>
              <a:gd name="connsiteY3664" fmla="*/ 5449579 h 5634270"/>
              <a:gd name="connsiteX3665" fmla="*/ 1948616 w 12162776"/>
              <a:gd name="connsiteY3665" fmla="*/ 5449579 h 5634270"/>
              <a:gd name="connsiteX3666" fmla="*/ 1934589 w 12162776"/>
              <a:gd name="connsiteY3666" fmla="*/ 5298202 h 5634270"/>
              <a:gd name="connsiteX3667" fmla="*/ 1934589 w 12162776"/>
              <a:gd name="connsiteY3667" fmla="*/ 5298202 h 5634270"/>
              <a:gd name="connsiteX3668" fmla="*/ 1948616 w 12162776"/>
              <a:gd name="connsiteY3668" fmla="*/ 5298202 h 5634270"/>
              <a:gd name="connsiteX3669" fmla="*/ 1934589 w 12162776"/>
              <a:gd name="connsiteY3669" fmla="*/ 5298202 h 5634270"/>
              <a:gd name="connsiteX3670" fmla="*/ 1934589 w 12162776"/>
              <a:gd name="connsiteY3670" fmla="*/ 5298202 h 5634270"/>
              <a:gd name="connsiteX3671" fmla="*/ 1934589 w 12162776"/>
              <a:gd name="connsiteY3671" fmla="*/ 5298202 h 5634270"/>
              <a:gd name="connsiteX3672" fmla="*/ 1962059 w 12162776"/>
              <a:gd name="connsiteY3672" fmla="*/ 5325672 h 5634270"/>
              <a:gd name="connsiteX3673" fmla="*/ 1948032 w 12162776"/>
              <a:gd name="connsiteY3673" fmla="*/ 5311645 h 5634270"/>
              <a:gd name="connsiteX3674" fmla="*/ 1962059 w 12162776"/>
              <a:gd name="connsiteY3674" fmla="*/ 5311645 h 5634270"/>
              <a:gd name="connsiteX3675" fmla="*/ 1962059 w 12162776"/>
              <a:gd name="connsiteY3675" fmla="*/ 5325672 h 5634270"/>
              <a:gd name="connsiteX3676" fmla="*/ 1962059 w 12162776"/>
              <a:gd name="connsiteY3676" fmla="*/ 5325672 h 5634270"/>
              <a:gd name="connsiteX3677" fmla="*/ 1962059 w 12162776"/>
              <a:gd name="connsiteY3677" fmla="*/ 5325672 h 5634270"/>
              <a:gd name="connsiteX3678" fmla="*/ 1934589 w 12162776"/>
              <a:gd name="connsiteY3678" fmla="*/ 5147409 h 5634270"/>
              <a:gd name="connsiteX3679" fmla="*/ 1920561 w 12162776"/>
              <a:gd name="connsiteY3679" fmla="*/ 5147409 h 5634270"/>
              <a:gd name="connsiteX3680" fmla="*/ 1920561 w 12162776"/>
              <a:gd name="connsiteY3680" fmla="*/ 5147409 h 5634270"/>
              <a:gd name="connsiteX3681" fmla="*/ 1879064 w 12162776"/>
              <a:gd name="connsiteY3681" fmla="*/ 5133382 h 5634270"/>
              <a:gd name="connsiteX3682" fmla="*/ 1934589 w 12162776"/>
              <a:gd name="connsiteY3682" fmla="*/ 5119355 h 5634270"/>
              <a:gd name="connsiteX3683" fmla="*/ 1934589 w 12162776"/>
              <a:gd name="connsiteY3683" fmla="*/ 5147409 h 5634270"/>
              <a:gd name="connsiteX3684" fmla="*/ 1934589 w 12162776"/>
              <a:gd name="connsiteY3684" fmla="*/ 5147409 h 5634270"/>
              <a:gd name="connsiteX3685" fmla="*/ 1976086 w 12162776"/>
              <a:gd name="connsiteY3685" fmla="*/ 5367169 h 5634270"/>
              <a:gd name="connsiteX3686" fmla="*/ 1990113 w 12162776"/>
              <a:gd name="connsiteY3686" fmla="*/ 5367169 h 5634270"/>
              <a:gd name="connsiteX3687" fmla="*/ 1976086 w 12162776"/>
              <a:gd name="connsiteY3687" fmla="*/ 5381196 h 5634270"/>
              <a:gd name="connsiteX3688" fmla="*/ 1976086 w 12162776"/>
              <a:gd name="connsiteY3688" fmla="*/ 5367169 h 5634270"/>
              <a:gd name="connsiteX3689" fmla="*/ 1976086 w 12162776"/>
              <a:gd name="connsiteY3689" fmla="*/ 5367169 h 5634270"/>
              <a:gd name="connsiteX3690" fmla="*/ 1976086 w 12162776"/>
              <a:gd name="connsiteY3690" fmla="*/ 5367169 h 5634270"/>
              <a:gd name="connsiteX3691" fmla="*/ 1990113 w 12162776"/>
              <a:gd name="connsiteY3691" fmla="*/ 5380612 h 5634270"/>
              <a:gd name="connsiteX3692" fmla="*/ 2004140 w 12162776"/>
              <a:gd name="connsiteY3692" fmla="*/ 5380612 h 5634270"/>
              <a:gd name="connsiteX3693" fmla="*/ 1990113 w 12162776"/>
              <a:gd name="connsiteY3693" fmla="*/ 5380612 h 5634270"/>
              <a:gd name="connsiteX3694" fmla="*/ 1990113 w 12162776"/>
              <a:gd name="connsiteY3694" fmla="*/ 5380612 h 5634270"/>
              <a:gd name="connsiteX3695" fmla="*/ 1990113 w 12162776"/>
              <a:gd name="connsiteY3695" fmla="*/ 5380612 h 5634270"/>
              <a:gd name="connsiteX3696" fmla="*/ 2003556 w 12162776"/>
              <a:gd name="connsiteY3696" fmla="*/ 5394639 h 5634270"/>
              <a:gd name="connsiteX3697" fmla="*/ 2003556 w 12162776"/>
              <a:gd name="connsiteY3697" fmla="*/ 5394639 h 5634270"/>
              <a:gd name="connsiteX3698" fmla="*/ 2031026 w 12162776"/>
              <a:gd name="connsiteY3698" fmla="*/ 5380612 h 5634270"/>
              <a:gd name="connsiteX3699" fmla="*/ 2031026 w 12162776"/>
              <a:gd name="connsiteY3699" fmla="*/ 5366585 h 5634270"/>
              <a:gd name="connsiteX3700" fmla="*/ 2031026 w 12162776"/>
              <a:gd name="connsiteY3700" fmla="*/ 5366585 h 5634270"/>
              <a:gd name="connsiteX3701" fmla="*/ 2031026 w 12162776"/>
              <a:gd name="connsiteY3701" fmla="*/ 5380612 h 5634270"/>
              <a:gd name="connsiteX3702" fmla="*/ 2058496 w 12162776"/>
              <a:gd name="connsiteY3702" fmla="*/ 5394639 h 5634270"/>
              <a:gd name="connsiteX3703" fmla="*/ 2003556 w 12162776"/>
              <a:gd name="connsiteY3703" fmla="*/ 5394639 h 5634270"/>
              <a:gd name="connsiteX3704" fmla="*/ 2003556 w 12162776"/>
              <a:gd name="connsiteY3704" fmla="*/ 5394639 h 5634270"/>
              <a:gd name="connsiteX3705" fmla="*/ 2031610 w 12162776"/>
              <a:gd name="connsiteY3705" fmla="*/ 5229819 h 5634270"/>
              <a:gd name="connsiteX3706" fmla="*/ 2073108 w 12162776"/>
              <a:gd name="connsiteY3706" fmla="*/ 5243846 h 5634270"/>
              <a:gd name="connsiteX3707" fmla="*/ 2059080 w 12162776"/>
              <a:gd name="connsiteY3707" fmla="*/ 5243846 h 5634270"/>
              <a:gd name="connsiteX3708" fmla="*/ 2073108 w 12162776"/>
              <a:gd name="connsiteY3708" fmla="*/ 5229819 h 5634270"/>
              <a:gd name="connsiteX3709" fmla="*/ 2031610 w 12162776"/>
              <a:gd name="connsiteY3709" fmla="*/ 5229819 h 5634270"/>
              <a:gd name="connsiteX3710" fmla="*/ 2031610 w 12162776"/>
              <a:gd name="connsiteY3710" fmla="*/ 5229819 h 5634270"/>
              <a:gd name="connsiteX3711" fmla="*/ 2073108 w 12162776"/>
              <a:gd name="connsiteY3711" fmla="*/ 5325672 h 5634270"/>
              <a:gd name="connsiteX3712" fmla="*/ 2087135 w 12162776"/>
              <a:gd name="connsiteY3712" fmla="*/ 5325672 h 5634270"/>
              <a:gd name="connsiteX3713" fmla="*/ 2073108 w 12162776"/>
              <a:gd name="connsiteY3713" fmla="*/ 5325672 h 5634270"/>
              <a:gd name="connsiteX3714" fmla="*/ 2073108 w 12162776"/>
              <a:gd name="connsiteY3714" fmla="*/ 5325672 h 5634270"/>
              <a:gd name="connsiteX3715" fmla="*/ 2073108 w 12162776"/>
              <a:gd name="connsiteY3715" fmla="*/ 5339699 h 5634270"/>
              <a:gd name="connsiteX3716" fmla="*/ 2100578 w 12162776"/>
              <a:gd name="connsiteY3716" fmla="*/ 5339699 h 5634270"/>
              <a:gd name="connsiteX3717" fmla="*/ 2073108 w 12162776"/>
              <a:gd name="connsiteY3717" fmla="*/ 5339699 h 5634270"/>
              <a:gd name="connsiteX3718" fmla="*/ 2073108 w 12162776"/>
              <a:gd name="connsiteY3718" fmla="*/ 5339699 h 5634270"/>
              <a:gd name="connsiteX3719" fmla="*/ 2059080 w 12162776"/>
              <a:gd name="connsiteY3719" fmla="*/ 5119939 h 5634270"/>
              <a:gd name="connsiteX3720" fmla="*/ 2059080 w 12162776"/>
              <a:gd name="connsiteY3720" fmla="*/ 5119939 h 5634270"/>
              <a:gd name="connsiteX3721" fmla="*/ 2073108 w 12162776"/>
              <a:gd name="connsiteY3721" fmla="*/ 5119939 h 5634270"/>
              <a:gd name="connsiteX3722" fmla="*/ 2059080 w 12162776"/>
              <a:gd name="connsiteY3722" fmla="*/ 5119939 h 5634270"/>
              <a:gd name="connsiteX3723" fmla="*/ 2059080 w 12162776"/>
              <a:gd name="connsiteY3723" fmla="*/ 5119939 h 5634270"/>
              <a:gd name="connsiteX3724" fmla="*/ 2059080 w 12162776"/>
              <a:gd name="connsiteY3724" fmla="*/ 5119939 h 5634270"/>
              <a:gd name="connsiteX3725" fmla="*/ 2100578 w 12162776"/>
              <a:gd name="connsiteY3725" fmla="*/ 5215792 h 5634270"/>
              <a:gd name="connsiteX3726" fmla="*/ 2114605 w 12162776"/>
              <a:gd name="connsiteY3726" fmla="*/ 5215792 h 5634270"/>
              <a:gd name="connsiteX3727" fmla="*/ 2100578 w 12162776"/>
              <a:gd name="connsiteY3727" fmla="*/ 5215792 h 5634270"/>
              <a:gd name="connsiteX3728" fmla="*/ 2100578 w 12162776"/>
              <a:gd name="connsiteY3728" fmla="*/ 5215792 h 5634270"/>
              <a:gd name="connsiteX3729" fmla="*/ 2114605 w 12162776"/>
              <a:gd name="connsiteY3729" fmla="*/ 4996032 h 5634270"/>
              <a:gd name="connsiteX3730" fmla="*/ 2114605 w 12162776"/>
              <a:gd name="connsiteY3730" fmla="*/ 5010059 h 5634270"/>
              <a:gd name="connsiteX3731" fmla="*/ 2114605 w 12162776"/>
              <a:gd name="connsiteY3731" fmla="*/ 4996032 h 5634270"/>
              <a:gd name="connsiteX3732" fmla="*/ 2114605 w 12162776"/>
              <a:gd name="connsiteY3732" fmla="*/ 4996032 h 5634270"/>
              <a:gd name="connsiteX3733" fmla="*/ 2156102 w 12162776"/>
              <a:gd name="connsiteY3733" fmla="*/ 5339699 h 5634270"/>
              <a:gd name="connsiteX3734" fmla="*/ 2170129 w 12162776"/>
              <a:gd name="connsiteY3734" fmla="*/ 5339699 h 5634270"/>
              <a:gd name="connsiteX3735" fmla="*/ 2170129 w 12162776"/>
              <a:gd name="connsiteY3735" fmla="*/ 5339699 h 5634270"/>
              <a:gd name="connsiteX3736" fmla="*/ 2156102 w 12162776"/>
              <a:gd name="connsiteY3736" fmla="*/ 5339699 h 5634270"/>
              <a:gd name="connsiteX3737" fmla="*/ 2156102 w 12162776"/>
              <a:gd name="connsiteY3737" fmla="*/ 5339699 h 5634270"/>
              <a:gd name="connsiteX3738" fmla="*/ 2156102 w 12162776"/>
              <a:gd name="connsiteY3738" fmla="*/ 5339699 h 5634270"/>
              <a:gd name="connsiteX3739" fmla="*/ 2474637 w 12162776"/>
              <a:gd name="connsiteY3739" fmla="*/ 4583398 h 5634270"/>
              <a:gd name="connsiteX3740" fmla="*/ 2502107 w 12162776"/>
              <a:gd name="connsiteY3740" fmla="*/ 4624895 h 5634270"/>
              <a:gd name="connsiteX3741" fmla="*/ 2460610 w 12162776"/>
              <a:gd name="connsiteY3741" fmla="*/ 4610868 h 5634270"/>
              <a:gd name="connsiteX3742" fmla="*/ 2446583 w 12162776"/>
              <a:gd name="connsiteY3742" fmla="*/ 4624895 h 5634270"/>
              <a:gd name="connsiteX3743" fmla="*/ 2474637 w 12162776"/>
              <a:gd name="connsiteY3743" fmla="*/ 4583398 h 5634270"/>
              <a:gd name="connsiteX3744" fmla="*/ 2474637 w 12162776"/>
              <a:gd name="connsiteY3744" fmla="*/ 4583398 h 5634270"/>
              <a:gd name="connsiteX3745" fmla="*/ 2474637 w 12162776"/>
              <a:gd name="connsiteY3745" fmla="*/ 4583398 h 5634270"/>
              <a:gd name="connsiteX3746" fmla="*/ 2544189 w 12162776"/>
              <a:gd name="connsiteY3746" fmla="*/ 5160852 h 5634270"/>
              <a:gd name="connsiteX3747" fmla="*/ 2530162 w 12162776"/>
              <a:gd name="connsiteY3747" fmla="*/ 5160852 h 5634270"/>
              <a:gd name="connsiteX3748" fmla="*/ 2544189 w 12162776"/>
              <a:gd name="connsiteY3748" fmla="*/ 5160852 h 5634270"/>
              <a:gd name="connsiteX3749" fmla="*/ 2544189 w 12162776"/>
              <a:gd name="connsiteY3749" fmla="*/ 5160852 h 5634270"/>
              <a:gd name="connsiteX3750" fmla="*/ 2488664 w 12162776"/>
              <a:gd name="connsiteY3750" fmla="*/ 5023502 h 5634270"/>
              <a:gd name="connsiteX3751" fmla="*/ 2488664 w 12162776"/>
              <a:gd name="connsiteY3751" fmla="*/ 5023502 h 5634270"/>
              <a:gd name="connsiteX3752" fmla="*/ 2474637 w 12162776"/>
              <a:gd name="connsiteY3752" fmla="*/ 5037529 h 5634270"/>
              <a:gd name="connsiteX3753" fmla="*/ 2488664 w 12162776"/>
              <a:gd name="connsiteY3753" fmla="*/ 5023502 h 5634270"/>
              <a:gd name="connsiteX3754" fmla="*/ 2488664 w 12162776"/>
              <a:gd name="connsiteY3754" fmla="*/ 5023502 h 5634270"/>
              <a:gd name="connsiteX3755" fmla="*/ 2488664 w 12162776"/>
              <a:gd name="connsiteY3755" fmla="*/ 5023502 h 5634270"/>
              <a:gd name="connsiteX3756" fmla="*/ 2322091 w 12162776"/>
              <a:gd name="connsiteY3756" fmla="*/ 4789715 h 5634270"/>
              <a:gd name="connsiteX3757" fmla="*/ 2377616 w 12162776"/>
              <a:gd name="connsiteY3757" fmla="*/ 4803742 h 5634270"/>
              <a:gd name="connsiteX3758" fmla="*/ 2308648 w 12162776"/>
              <a:gd name="connsiteY3758" fmla="*/ 4831212 h 5634270"/>
              <a:gd name="connsiteX3759" fmla="*/ 2281178 w 12162776"/>
              <a:gd name="connsiteY3759" fmla="*/ 4831212 h 5634270"/>
              <a:gd name="connsiteX3760" fmla="*/ 2322091 w 12162776"/>
              <a:gd name="connsiteY3760" fmla="*/ 4789715 h 5634270"/>
              <a:gd name="connsiteX3761" fmla="*/ 2322091 w 12162776"/>
              <a:gd name="connsiteY3761" fmla="*/ 4789715 h 5634270"/>
              <a:gd name="connsiteX3762" fmla="*/ 2391643 w 12162776"/>
              <a:gd name="connsiteY3762" fmla="*/ 4844655 h 5634270"/>
              <a:gd name="connsiteX3763" fmla="*/ 2377616 w 12162776"/>
              <a:gd name="connsiteY3763" fmla="*/ 4844655 h 5634270"/>
              <a:gd name="connsiteX3764" fmla="*/ 2391643 w 12162776"/>
              <a:gd name="connsiteY3764" fmla="*/ 4844655 h 5634270"/>
              <a:gd name="connsiteX3765" fmla="*/ 2391643 w 12162776"/>
              <a:gd name="connsiteY3765" fmla="*/ 4844655 h 5634270"/>
              <a:gd name="connsiteX3766" fmla="*/ 2280594 w 12162776"/>
              <a:gd name="connsiteY3766" fmla="*/ 4844655 h 5634270"/>
              <a:gd name="connsiteX3767" fmla="*/ 2266567 w 12162776"/>
              <a:gd name="connsiteY3767" fmla="*/ 4844655 h 5634270"/>
              <a:gd name="connsiteX3768" fmla="*/ 2280594 w 12162776"/>
              <a:gd name="connsiteY3768" fmla="*/ 4844655 h 5634270"/>
              <a:gd name="connsiteX3769" fmla="*/ 2280594 w 12162776"/>
              <a:gd name="connsiteY3769" fmla="*/ 4844655 h 5634270"/>
              <a:gd name="connsiteX3770" fmla="*/ 2308648 w 12162776"/>
              <a:gd name="connsiteY3770" fmla="*/ 4762245 h 5634270"/>
              <a:gd name="connsiteX3771" fmla="*/ 2281178 w 12162776"/>
              <a:gd name="connsiteY3771" fmla="*/ 4762245 h 5634270"/>
              <a:gd name="connsiteX3772" fmla="*/ 2281178 w 12162776"/>
              <a:gd name="connsiteY3772" fmla="*/ 4748218 h 5634270"/>
              <a:gd name="connsiteX3773" fmla="*/ 2308648 w 12162776"/>
              <a:gd name="connsiteY3773" fmla="*/ 4762245 h 5634270"/>
              <a:gd name="connsiteX3774" fmla="*/ 2308648 w 12162776"/>
              <a:gd name="connsiteY3774" fmla="*/ 4762245 h 5634270"/>
              <a:gd name="connsiteX3775" fmla="*/ 2211627 w 12162776"/>
              <a:gd name="connsiteY3775" fmla="*/ 5105912 h 5634270"/>
              <a:gd name="connsiteX3776" fmla="*/ 2225654 w 12162776"/>
              <a:gd name="connsiteY3776" fmla="*/ 5091885 h 5634270"/>
              <a:gd name="connsiteX3777" fmla="*/ 2225654 w 12162776"/>
              <a:gd name="connsiteY3777" fmla="*/ 5091885 h 5634270"/>
              <a:gd name="connsiteX3778" fmla="*/ 2211627 w 12162776"/>
              <a:gd name="connsiteY3778" fmla="*/ 5105912 h 5634270"/>
              <a:gd name="connsiteX3779" fmla="*/ 2211627 w 12162776"/>
              <a:gd name="connsiteY3779" fmla="*/ 5105912 h 5634270"/>
              <a:gd name="connsiteX3780" fmla="*/ 2211627 w 12162776"/>
              <a:gd name="connsiteY3780" fmla="*/ 5105912 h 5634270"/>
              <a:gd name="connsiteX3781" fmla="*/ 2239097 w 12162776"/>
              <a:gd name="connsiteY3781" fmla="*/ 5270732 h 5634270"/>
              <a:gd name="connsiteX3782" fmla="*/ 2239097 w 12162776"/>
              <a:gd name="connsiteY3782" fmla="*/ 5284759 h 5634270"/>
              <a:gd name="connsiteX3783" fmla="*/ 2225069 w 12162776"/>
              <a:gd name="connsiteY3783" fmla="*/ 5284759 h 5634270"/>
              <a:gd name="connsiteX3784" fmla="*/ 2239097 w 12162776"/>
              <a:gd name="connsiteY3784" fmla="*/ 5270732 h 5634270"/>
              <a:gd name="connsiteX3785" fmla="*/ 2239097 w 12162776"/>
              <a:gd name="connsiteY3785" fmla="*/ 5270732 h 5634270"/>
              <a:gd name="connsiteX3786" fmla="*/ 2239097 w 12162776"/>
              <a:gd name="connsiteY3786" fmla="*/ 5270732 h 5634270"/>
              <a:gd name="connsiteX3787" fmla="*/ 2183572 w 12162776"/>
              <a:gd name="connsiteY3787" fmla="*/ 4899595 h 5634270"/>
              <a:gd name="connsiteX3788" fmla="*/ 2169545 w 12162776"/>
              <a:gd name="connsiteY3788" fmla="*/ 4899595 h 5634270"/>
              <a:gd name="connsiteX3789" fmla="*/ 2183572 w 12162776"/>
              <a:gd name="connsiteY3789" fmla="*/ 4899595 h 5634270"/>
              <a:gd name="connsiteX3790" fmla="*/ 2183572 w 12162776"/>
              <a:gd name="connsiteY3790" fmla="*/ 4899595 h 5634270"/>
              <a:gd name="connsiteX3791" fmla="*/ 2197599 w 12162776"/>
              <a:gd name="connsiteY3791" fmla="*/ 5036945 h 5634270"/>
              <a:gd name="connsiteX3792" fmla="*/ 2197599 w 12162776"/>
              <a:gd name="connsiteY3792" fmla="*/ 5050972 h 5634270"/>
              <a:gd name="connsiteX3793" fmla="*/ 2197599 w 12162776"/>
              <a:gd name="connsiteY3793" fmla="*/ 5050972 h 5634270"/>
              <a:gd name="connsiteX3794" fmla="*/ 2197599 w 12162776"/>
              <a:gd name="connsiteY3794" fmla="*/ 5036945 h 5634270"/>
              <a:gd name="connsiteX3795" fmla="*/ 2197599 w 12162776"/>
              <a:gd name="connsiteY3795" fmla="*/ 5036945 h 5634270"/>
              <a:gd name="connsiteX3796" fmla="*/ 2197599 w 12162776"/>
              <a:gd name="connsiteY3796" fmla="*/ 5036945 h 5634270"/>
              <a:gd name="connsiteX3797" fmla="*/ 2128632 w 12162776"/>
              <a:gd name="connsiteY3797" fmla="*/ 4899595 h 5634270"/>
              <a:gd name="connsiteX3798" fmla="*/ 2128632 w 12162776"/>
              <a:gd name="connsiteY3798" fmla="*/ 4885567 h 5634270"/>
              <a:gd name="connsiteX3799" fmla="*/ 2142659 w 12162776"/>
              <a:gd name="connsiteY3799" fmla="*/ 4899595 h 5634270"/>
              <a:gd name="connsiteX3800" fmla="*/ 2128632 w 12162776"/>
              <a:gd name="connsiteY3800" fmla="*/ 4899595 h 5634270"/>
              <a:gd name="connsiteX3801" fmla="*/ 2128632 w 12162776"/>
              <a:gd name="connsiteY3801" fmla="*/ 4899595 h 5634270"/>
              <a:gd name="connsiteX3802" fmla="*/ 2128632 w 12162776"/>
              <a:gd name="connsiteY3802" fmla="*/ 4899595 h 5634270"/>
              <a:gd name="connsiteX3803" fmla="*/ 2239097 w 12162776"/>
              <a:gd name="connsiteY3803" fmla="*/ 5422109 h 5634270"/>
              <a:gd name="connsiteX3804" fmla="*/ 2211627 w 12162776"/>
              <a:gd name="connsiteY3804" fmla="*/ 5422109 h 5634270"/>
              <a:gd name="connsiteX3805" fmla="*/ 2211627 w 12162776"/>
              <a:gd name="connsiteY3805" fmla="*/ 5422109 h 5634270"/>
              <a:gd name="connsiteX3806" fmla="*/ 2211627 w 12162776"/>
              <a:gd name="connsiteY3806" fmla="*/ 5408082 h 5634270"/>
              <a:gd name="connsiteX3807" fmla="*/ 2239097 w 12162776"/>
              <a:gd name="connsiteY3807" fmla="*/ 5422109 h 5634270"/>
              <a:gd name="connsiteX3808" fmla="*/ 2239097 w 12162776"/>
              <a:gd name="connsiteY3808" fmla="*/ 5422109 h 5634270"/>
              <a:gd name="connsiteX3809" fmla="*/ 2239097 w 12162776"/>
              <a:gd name="connsiteY3809" fmla="*/ 5422109 h 5634270"/>
              <a:gd name="connsiteX3810" fmla="*/ 2225069 w 12162776"/>
              <a:gd name="connsiteY3810" fmla="*/ 5339699 h 5634270"/>
              <a:gd name="connsiteX3811" fmla="*/ 2239097 w 12162776"/>
              <a:gd name="connsiteY3811" fmla="*/ 5312229 h 5634270"/>
              <a:gd name="connsiteX3812" fmla="*/ 2266567 w 12162776"/>
              <a:gd name="connsiteY3812" fmla="*/ 5339699 h 5634270"/>
              <a:gd name="connsiteX3813" fmla="*/ 2225069 w 12162776"/>
              <a:gd name="connsiteY3813" fmla="*/ 5339699 h 5634270"/>
              <a:gd name="connsiteX3814" fmla="*/ 2225069 w 12162776"/>
              <a:gd name="connsiteY3814" fmla="*/ 5339699 h 5634270"/>
              <a:gd name="connsiteX3815" fmla="*/ 2211627 w 12162776"/>
              <a:gd name="connsiteY3815" fmla="*/ 4927065 h 5634270"/>
              <a:gd name="connsiteX3816" fmla="*/ 2197599 w 12162776"/>
              <a:gd name="connsiteY3816" fmla="*/ 4913038 h 5634270"/>
              <a:gd name="connsiteX3817" fmla="*/ 2211627 w 12162776"/>
              <a:gd name="connsiteY3817" fmla="*/ 4927065 h 5634270"/>
              <a:gd name="connsiteX3818" fmla="*/ 2211627 w 12162776"/>
              <a:gd name="connsiteY3818" fmla="*/ 4927065 h 5634270"/>
              <a:gd name="connsiteX3819" fmla="*/ 2183572 w 12162776"/>
              <a:gd name="connsiteY3819" fmla="*/ 4734775 h 5634270"/>
              <a:gd name="connsiteX3820" fmla="*/ 2156102 w 12162776"/>
              <a:gd name="connsiteY3820" fmla="*/ 4748802 h 5634270"/>
              <a:gd name="connsiteX3821" fmla="*/ 2170129 w 12162776"/>
              <a:gd name="connsiteY3821" fmla="*/ 4721332 h 5634270"/>
              <a:gd name="connsiteX3822" fmla="*/ 2294621 w 12162776"/>
              <a:gd name="connsiteY3822" fmla="*/ 4721332 h 5634270"/>
              <a:gd name="connsiteX3823" fmla="*/ 2183572 w 12162776"/>
              <a:gd name="connsiteY3823" fmla="*/ 4734775 h 5634270"/>
              <a:gd name="connsiteX3824" fmla="*/ 2183572 w 12162776"/>
              <a:gd name="connsiteY3824" fmla="*/ 4734775 h 5634270"/>
              <a:gd name="connsiteX3825" fmla="*/ 2239097 w 12162776"/>
              <a:gd name="connsiteY3825" fmla="*/ 4817185 h 5634270"/>
              <a:gd name="connsiteX3826" fmla="*/ 2253124 w 12162776"/>
              <a:gd name="connsiteY3826" fmla="*/ 4803158 h 5634270"/>
              <a:gd name="connsiteX3827" fmla="*/ 2267151 w 12162776"/>
              <a:gd name="connsiteY3827" fmla="*/ 4817185 h 5634270"/>
              <a:gd name="connsiteX3828" fmla="*/ 2239097 w 12162776"/>
              <a:gd name="connsiteY3828" fmla="*/ 4817185 h 5634270"/>
              <a:gd name="connsiteX3829" fmla="*/ 2239097 w 12162776"/>
              <a:gd name="connsiteY3829" fmla="*/ 4817185 h 5634270"/>
              <a:gd name="connsiteX3830" fmla="*/ 2239097 w 12162776"/>
              <a:gd name="connsiteY3830" fmla="*/ 4817185 h 5634270"/>
              <a:gd name="connsiteX3831" fmla="*/ 2294621 w 12162776"/>
              <a:gd name="connsiteY3831" fmla="*/ 5009475 h 5634270"/>
              <a:gd name="connsiteX3832" fmla="*/ 2294621 w 12162776"/>
              <a:gd name="connsiteY3832" fmla="*/ 5023502 h 5634270"/>
              <a:gd name="connsiteX3833" fmla="*/ 2280594 w 12162776"/>
              <a:gd name="connsiteY3833" fmla="*/ 5009475 h 5634270"/>
              <a:gd name="connsiteX3834" fmla="*/ 2294621 w 12162776"/>
              <a:gd name="connsiteY3834" fmla="*/ 5009475 h 5634270"/>
              <a:gd name="connsiteX3835" fmla="*/ 2294621 w 12162776"/>
              <a:gd name="connsiteY3835" fmla="*/ 5009475 h 5634270"/>
              <a:gd name="connsiteX3836" fmla="*/ 2294621 w 12162776"/>
              <a:gd name="connsiteY3836" fmla="*/ 5009475 h 5634270"/>
              <a:gd name="connsiteX3837" fmla="*/ 2280594 w 12162776"/>
              <a:gd name="connsiteY3837" fmla="*/ 5023502 h 5634270"/>
              <a:gd name="connsiteX3838" fmla="*/ 2266567 w 12162776"/>
              <a:gd name="connsiteY3838" fmla="*/ 5023502 h 5634270"/>
              <a:gd name="connsiteX3839" fmla="*/ 2266567 w 12162776"/>
              <a:gd name="connsiteY3839" fmla="*/ 5023502 h 5634270"/>
              <a:gd name="connsiteX3840" fmla="*/ 2280594 w 12162776"/>
              <a:gd name="connsiteY3840" fmla="*/ 5023502 h 5634270"/>
              <a:gd name="connsiteX3841" fmla="*/ 2280594 w 12162776"/>
              <a:gd name="connsiteY3841" fmla="*/ 5023502 h 5634270"/>
              <a:gd name="connsiteX3842" fmla="*/ 2308648 w 12162776"/>
              <a:gd name="connsiteY3842" fmla="*/ 5257289 h 5634270"/>
              <a:gd name="connsiteX3843" fmla="*/ 2308648 w 12162776"/>
              <a:gd name="connsiteY3843" fmla="*/ 5243262 h 5634270"/>
              <a:gd name="connsiteX3844" fmla="*/ 2308648 w 12162776"/>
              <a:gd name="connsiteY3844" fmla="*/ 5243262 h 5634270"/>
              <a:gd name="connsiteX3845" fmla="*/ 2308648 w 12162776"/>
              <a:gd name="connsiteY3845" fmla="*/ 5257289 h 5634270"/>
              <a:gd name="connsiteX3846" fmla="*/ 2308648 w 12162776"/>
              <a:gd name="connsiteY3846" fmla="*/ 5257289 h 5634270"/>
              <a:gd name="connsiteX3847" fmla="*/ 2267151 w 12162776"/>
              <a:gd name="connsiteY3847" fmla="*/ 5160852 h 5634270"/>
              <a:gd name="connsiteX3848" fmla="*/ 2281178 w 12162776"/>
              <a:gd name="connsiteY3848" fmla="*/ 5160852 h 5634270"/>
              <a:gd name="connsiteX3849" fmla="*/ 2281178 w 12162776"/>
              <a:gd name="connsiteY3849" fmla="*/ 5146825 h 5634270"/>
              <a:gd name="connsiteX3850" fmla="*/ 2308648 w 12162776"/>
              <a:gd name="connsiteY3850" fmla="*/ 5146825 h 5634270"/>
              <a:gd name="connsiteX3851" fmla="*/ 2267151 w 12162776"/>
              <a:gd name="connsiteY3851" fmla="*/ 5160852 h 5634270"/>
              <a:gd name="connsiteX3852" fmla="*/ 2267151 w 12162776"/>
              <a:gd name="connsiteY3852" fmla="*/ 5160852 h 5634270"/>
              <a:gd name="connsiteX3853" fmla="*/ 2267151 w 12162776"/>
              <a:gd name="connsiteY3853" fmla="*/ 5160852 h 5634270"/>
              <a:gd name="connsiteX3854" fmla="*/ 2280594 w 12162776"/>
              <a:gd name="connsiteY3854" fmla="*/ 4886152 h 5634270"/>
              <a:gd name="connsiteX3855" fmla="*/ 2294621 w 12162776"/>
              <a:gd name="connsiteY3855" fmla="*/ 4872125 h 5634270"/>
              <a:gd name="connsiteX3856" fmla="*/ 2294621 w 12162776"/>
              <a:gd name="connsiteY3856" fmla="*/ 4872125 h 5634270"/>
              <a:gd name="connsiteX3857" fmla="*/ 2294621 w 12162776"/>
              <a:gd name="connsiteY3857" fmla="*/ 4858097 h 5634270"/>
              <a:gd name="connsiteX3858" fmla="*/ 2280594 w 12162776"/>
              <a:gd name="connsiteY3858" fmla="*/ 4886152 h 5634270"/>
              <a:gd name="connsiteX3859" fmla="*/ 2280594 w 12162776"/>
              <a:gd name="connsiteY3859" fmla="*/ 4886152 h 5634270"/>
              <a:gd name="connsiteX3860" fmla="*/ 2363588 w 12162776"/>
              <a:gd name="connsiteY3860" fmla="*/ 5229819 h 5634270"/>
              <a:gd name="connsiteX3861" fmla="*/ 2391058 w 12162776"/>
              <a:gd name="connsiteY3861" fmla="*/ 5215792 h 5634270"/>
              <a:gd name="connsiteX3862" fmla="*/ 2363588 w 12162776"/>
              <a:gd name="connsiteY3862" fmla="*/ 5229819 h 5634270"/>
              <a:gd name="connsiteX3863" fmla="*/ 2363588 w 12162776"/>
              <a:gd name="connsiteY3863" fmla="*/ 5229819 h 5634270"/>
              <a:gd name="connsiteX3864" fmla="*/ 2405670 w 12162776"/>
              <a:gd name="connsiteY3864" fmla="*/ 5270732 h 5634270"/>
              <a:gd name="connsiteX3865" fmla="*/ 2391643 w 12162776"/>
              <a:gd name="connsiteY3865" fmla="*/ 5270732 h 5634270"/>
              <a:gd name="connsiteX3866" fmla="*/ 2405670 w 12162776"/>
              <a:gd name="connsiteY3866" fmla="*/ 5270732 h 5634270"/>
              <a:gd name="connsiteX3867" fmla="*/ 2405670 w 12162776"/>
              <a:gd name="connsiteY3867" fmla="*/ 5270732 h 5634270"/>
              <a:gd name="connsiteX3868" fmla="*/ 2447167 w 12162776"/>
              <a:gd name="connsiteY3868" fmla="*/ 5243262 h 5634270"/>
              <a:gd name="connsiteX3869" fmla="*/ 2405670 w 12162776"/>
              <a:gd name="connsiteY3869" fmla="*/ 5229235 h 5634270"/>
              <a:gd name="connsiteX3870" fmla="*/ 2433140 w 12162776"/>
              <a:gd name="connsiteY3870" fmla="*/ 5229235 h 5634270"/>
              <a:gd name="connsiteX3871" fmla="*/ 2447167 w 12162776"/>
              <a:gd name="connsiteY3871" fmla="*/ 5243262 h 5634270"/>
              <a:gd name="connsiteX3872" fmla="*/ 2447167 w 12162776"/>
              <a:gd name="connsiteY3872" fmla="*/ 5243262 h 5634270"/>
              <a:gd name="connsiteX3873" fmla="*/ 2447167 w 12162776"/>
              <a:gd name="connsiteY3873" fmla="*/ 5243262 h 5634270"/>
              <a:gd name="connsiteX3874" fmla="*/ 2474637 w 12162776"/>
              <a:gd name="connsiteY3874" fmla="*/ 5270732 h 5634270"/>
              <a:gd name="connsiteX3875" fmla="*/ 2460610 w 12162776"/>
              <a:gd name="connsiteY3875" fmla="*/ 5256705 h 5634270"/>
              <a:gd name="connsiteX3876" fmla="*/ 2474637 w 12162776"/>
              <a:gd name="connsiteY3876" fmla="*/ 5270732 h 5634270"/>
              <a:gd name="connsiteX3877" fmla="*/ 2474637 w 12162776"/>
              <a:gd name="connsiteY3877" fmla="*/ 5270732 h 5634270"/>
              <a:gd name="connsiteX3878" fmla="*/ 2460610 w 12162776"/>
              <a:gd name="connsiteY3878" fmla="*/ 5119939 h 5634270"/>
              <a:gd name="connsiteX3879" fmla="*/ 2446583 w 12162776"/>
              <a:gd name="connsiteY3879" fmla="*/ 5119939 h 5634270"/>
              <a:gd name="connsiteX3880" fmla="*/ 2460610 w 12162776"/>
              <a:gd name="connsiteY3880" fmla="*/ 5105912 h 5634270"/>
              <a:gd name="connsiteX3881" fmla="*/ 2460610 w 12162776"/>
              <a:gd name="connsiteY3881" fmla="*/ 5119939 h 5634270"/>
              <a:gd name="connsiteX3882" fmla="*/ 2460610 w 12162776"/>
              <a:gd name="connsiteY3882" fmla="*/ 5119939 h 5634270"/>
              <a:gd name="connsiteX3883" fmla="*/ 2460610 w 12162776"/>
              <a:gd name="connsiteY3883" fmla="*/ 5119939 h 5634270"/>
              <a:gd name="connsiteX3884" fmla="*/ 2447167 w 12162776"/>
              <a:gd name="connsiteY3884" fmla="*/ 5064415 h 5634270"/>
              <a:gd name="connsiteX3885" fmla="*/ 2461194 w 12162776"/>
              <a:gd name="connsiteY3885" fmla="*/ 5050388 h 5634270"/>
              <a:gd name="connsiteX3886" fmla="*/ 2447167 w 12162776"/>
              <a:gd name="connsiteY3886" fmla="*/ 5064415 h 5634270"/>
              <a:gd name="connsiteX3887" fmla="*/ 2447167 w 12162776"/>
              <a:gd name="connsiteY3887" fmla="*/ 5064415 h 5634270"/>
              <a:gd name="connsiteX3888" fmla="*/ 2460610 w 12162776"/>
              <a:gd name="connsiteY3888" fmla="*/ 4968562 h 5634270"/>
              <a:gd name="connsiteX3889" fmla="*/ 2336118 w 12162776"/>
              <a:gd name="connsiteY3889" fmla="*/ 4968562 h 5634270"/>
              <a:gd name="connsiteX3890" fmla="*/ 2363588 w 12162776"/>
              <a:gd name="connsiteY3890" fmla="*/ 4941092 h 5634270"/>
              <a:gd name="connsiteX3891" fmla="*/ 2419113 w 12162776"/>
              <a:gd name="connsiteY3891" fmla="*/ 4941092 h 5634270"/>
              <a:gd name="connsiteX3892" fmla="*/ 2419113 w 12162776"/>
              <a:gd name="connsiteY3892" fmla="*/ 4955119 h 5634270"/>
              <a:gd name="connsiteX3893" fmla="*/ 2446583 w 12162776"/>
              <a:gd name="connsiteY3893" fmla="*/ 4955119 h 5634270"/>
              <a:gd name="connsiteX3894" fmla="*/ 2460610 w 12162776"/>
              <a:gd name="connsiteY3894" fmla="*/ 4968562 h 5634270"/>
              <a:gd name="connsiteX3895" fmla="*/ 2460610 w 12162776"/>
              <a:gd name="connsiteY3895" fmla="*/ 4968562 h 5634270"/>
              <a:gd name="connsiteX3896" fmla="*/ 2544189 w 12162776"/>
              <a:gd name="connsiteY3896" fmla="*/ 5202349 h 5634270"/>
              <a:gd name="connsiteX3897" fmla="*/ 2571659 w 12162776"/>
              <a:gd name="connsiteY3897" fmla="*/ 5188322 h 5634270"/>
              <a:gd name="connsiteX3898" fmla="*/ 2544189 w 12162776"/>
              <a:gd name="connsiteY3898" fmla="*/ 5188322 h 5634270"/>
              <a:gd name="connsiteX3899" fmla="*/ 2502692 w 12162776"/>
              <a:gd name="connsiteY3899" fmla="*/ 5215792 h 5634270"/>
              <a:gd name="connsiteX3900" fmla="*/ 2502692 w 12162776"/>
              <a:gd name="connsiteY3900" fmla="*/ 5174295 h 5634270"/>
              <a:gd name="connsiteX3901" fmla="*/ 2585686 w 12162776"/>
              <a:gd name="connsiteY3901" fmla="*/ 5160267 h 5634270"/>
              <a:gd name="connsiteX3902" fmla="*/ 2585686 w 12162776"/>
              <a:gd name="connsiteY3902" fmla="*/ 5146240 h 5634270"/>
              <a:gd name="connsiteX3903" fmla="*/ 2613156 w 12162776"/>
              <a:gd name="connsiteY3903" fmla="*/ 5160267 h 5634270"/>
              <a:gd name="connsiteX3904" fmla="*/ 2544189 w 12162776"/>
              <a:gd name="connsiteY3904" fmla="*/ 5202349 h 5634270"/>
              <a:gd name="connsiteX3905" fmla="*/ 2544189 w 12162776"/>
              <a:gd name="connsiteY3905" fmla="*/ 5202349 h 5634270"/>
              <a:gd name="connsiteX3906" fmla="*/ 2599129 w 12162776"/>
              <a:gd name="connsiteY3906" fmla="*/ 5284759 h 5634270"/>
              <a:gd name="connsiteX3907" fmla="*/ 2585102 w 12162776"/>
              <a:gd name="connsiteY3907" fmla="*/ 5298786 h 5634270"/>
              <a:gd name="connsiteX3908" fmla="*/ 2612571 w 12162776"/>
              <a:gd name="connsiteY3908" fmla="*/ 5271316 h 5634270"/>
              <a:gd name="connsiteX3909" fmla="*/ 2599129 w 12162776"/>
              <a:gd name="connsiteY3909" fmla="*/ 5284759 h 5634270"/>
              <a:gd name="connsiteX3910" fmla="*/ 2599129 w 12162776"/>
              <a:gd name="connsiteY3910" fmla="*/ 5284759 h 5634270"/>
              <a:gd name="connsiteX3911" fmla="*/ 2613156 w 12162776"/>
              <a:gd name="connsiteY3911" fmla="*/ 5298202 h 5634270"/>
              <a:gd name="connsiteX3912" fmla="*/ 2627183 w 12162776"/>
              <a:gd name="connsiteY3912" fmla="*/ 5284175 h 5634270"/>
              <a:gd name="connsiteX3913" fmla="*/ 2627183 w 12162776"/>
              <a:gd name="connsiteY3913" fmla="*/ 5298202 h 5634270"/>
              <a:gd name="connsiteX3914" fmla="*/ 2613156 w 12162776"/>
              <a:gd name="connsiteY3914" fmla="*/ 5298202 h 5634270"/>
              <a:gd name="connsiteX3915" fmla="*/ 2613156 w 12162776"/>
              <a:gd name="connsiteY3915" fmla="*/ 5298202 h 5634270"/>
              <a:gd name="connsiteX3916" fmla="*/ 2613156 w 12162776"/>
              <a:gd name="connsiteY3916" fmla="*/ 5298202 h 5634270"/>
              <a:gd name="connsiteX3917" fmla="*/ 2613156 w 12162776"/>
              <a:gd name="connsiteY3917" fmla="*/ 5243262 h 5634270"/>
              <a:gd name="connsiteX3918" fmla="*/ 2585686 w 12162776"/>
              <a:gd name="connsiteY3918" fmla="*/ 5215792 h 5634270"/>
              <a:gd name="connsiteX3919" fmla="*/ 2627183 w 12162776"/>
              <a:gd name="connsiteY3919" fmla="*/ 5201765 h 5634270"/>
              <a:gd name="connsiteX3920" fmla="*/ 2627183 w 12162776"/>
              <a:gd name="connsiteY3920" fmla="*/ 5201765 h 5634270"/>
              <a:gd name="connsiteX3921" fmla="*/ 2641211 w 12162776"/>
              <a:gd name="connsiteY3921" fmla="*/ 5215792 h 5634270"/>
              <a:gd name="connsiteX3922" fmla="*/ 2613156 w 12162776"/>
              <a:gd name="connsiteY3922" fmla="*/ 5243262 h 5634270"/>
              <a:gd name="connsiteX3923" fmla="*/ 2613156 w 12162776"/>
              <a:gd name="connsiteY3923" fmla="*/ 5243262 h 5634270"/>
              <a:gd name="connsiteX3924" fmla="*/ 2654653 w 12162776"/>
              <a:gd name="connsiteY3924" fmla="*/ 5229819 h 5634270"/>
              <a:gd name="connsiteX3925" fmla="*/ 2640626 w 12162776"/>
              <a:gd name="connsiteY3925" fmla="*/ 5229819 h 5634270"/>
              <a:gd name="connsiteX3926" fmla="*/ 2640626 w 12162776"/>
              <a:gd name="connsiteY3926" fmla="*/ 5229819 h 5634270"/>
              <a:gd name="connsiteX3927" fmla="*/ 2654653 w 12162776"/>
              <a:gd name="connsiteY3927" fmla="*/ 5229819 h 5634270"/>
              <a:gd name="connsiteX3928" fmla="*/ 2654653 w 12162776"/>
              <a:gd name="connsiteY3928" fmla="*/ 5229819 h 5634270"/>
              <a:gd name="connsiteX3929" fmla="*/ 2654653 w 12162776"/>
              <a:gd name="connsiteY3929" fmla="*/ 5229819 h 5634270"/>
              <a:gd name="connsiteX3930" fmla="*/ 2627183 w 12162776"/>
              <a:gd name="connsiteY3930" fmla="*/ 5174879 h 5634270"/>
              <a:gd name="connsiteX3931" fmla="*/ 2627183 w 12162776"/>
              <a:gd name="connsiteY3931" fmla="*/ 5174879 h 5634270"/>
              <a:gd name="connsiteX3932" fmla="*/ 2641211 w 12162776"/>
              <a:gd name="connsiteY3932" fmla="*/ 5174879 h 5634270"/>
              <a:gd name="connsiteX3933" fmla="*/ 2627183 w 12162776"/>
              <a:gd name="connsiteY3933" fmla="*/ 5174879 h 5634270"/>
              <a:gd name="connsiteX3934" fmla="*/ 2627183 w 12162776"/>
              <a:gd name="connsiteY3934" fmla="*/ 5174879 h 5634270"/>
              <a:gd name="connsiteX3935" fmla="*/ 2627183 w 12162776"/>
              <a:gd name="connsiteY3935" fmla="*/ 5174879 h 5634270"/>
              <a:gd name="connsiteX3936" fmla="*/ 2640626 w 12162776"/>
              <a:gd name="connsiteY3936" fmla="*/ 5092469 h 5634270"/>
              <a:gd name="connsiteX3937" fmla="*/ 2626599 w 12162776"/>
              <a:gd name="connsiteY3937" fmla="*/ 5092469 h 5634270"/>
              <a:gd name="connsiteX3938" fmla="*/ 2640626 w 12162776"/>
              <a:gd name="connsiteY3938" fmla="*/ 5092469 h 5634270"/>
              <a:gd name="connsiteX3939" fmla="*/ 2640626 w 12162776"/>
              <a:gd name="connsiteY3939" fmla="*/ 5092469 h 5634270"/>
              <a:gd name="connsiteX3940" fmla="*/ 2585686 w 12162776"/>
              <a:gd name="connsiteY3940" fmla="*/ 4652365 h 5634270"/>
              <a:gd name="connsiteX3941" fmla="*/ 2571659 w 12162776"/>
              <a:gd name="connsiteY3941" fmla="*/ 4652365 h 5634270"/>
              <a:gd name="connsiteX3942" fmla="*/ 2585686 w 12162776"/>
              <a:gd name="connsiteY3942" fmla="*/ 4638338 h 5634270"/>
              <a:gd name="connsiteX3943" fmla="*/ 2585686 w 12162776"/>
              <a:gd name="connsiteY3943" fmla="*/ 4652365 h 5634270"/>
              <a:gd name="connsiteX3944" fmla="*/ 2585686 w 12162776"/>
              <a:gd name="connsiteY3944" fmla="*/ 4652365 h 5634270"/>
              <a:gd name="connsiteX3945" fmla="*/ 2585686 w 12162776"/>
              <a:gd name="connsiteY3945" fmla="*/ 4652365 h 5634270"/>
              <a:gd name="connsiteX3946" fmla="*/ 2696150 w 12162776"/>
              <a:gd name="connsiteY3946" fmla="*/ 5284759 h 5634270"/>
              <a:gd name="connsiteX3947" fmla="*/ 2682123 w 12162776"/>
              <a:gd name="connsiteY3947" fmla="*/ 5284759 h 5634270"/>
              <a:gd name="connsiteX3948" fmla="*/ 2696150 w 12162776"/>
              <a:gd name="connsiteY3948" fmla="*/ 5270732 h 5634270"/>
              <a:gd name="connsiteX3949" fmla="*/ 2696150 w 12162776"/>
              <a:gd name="connsiteY3949" fmla="*/ 5284759 h 5634270"/>
              <a:gd name="connsiteX3950" fmla="*/ 2696150 w 12162776"/>
              <a:gd name="connsiteY3950" fmla="*/ 5284759 h 5634270"/>
              <a:gd name="connsiteX3951" fmla="*/ 2682708 w 12162776"/>
              <a:gd name="connsiteY3951" fmla="*/ 5229819 h 5634270"/>
              <a:gd name="connsiteX3952" fmla="*/ 2682708 w 12162776"/>
              <a:gd name="connsiteY3952" fmla="*/ 5229819 h 5634270"/>
              <a:gd name="connsiteX3953" fmla="*/ 2682708 w 12162776"/>
              <a:gd name="connsiteY3953" fmla="*/ 5215792 h 5634270"/>
              <a:gd name="connsiteX3954" fmla="*/ 2696735 w 12162776"/>
              <a:gd name="connsiteY3954" fmla="*/ 5215792 h 5634270"/>
              <a:gd name="connsiteX3955" fmla="*/ 2682708 w 12162776"/>
              <a:gd name="connsiteY3955" fmla="*/ 5229819 h 5634270"/>
              <a:gd name="connsiteX3956" fmla="*/ 2682708 w 12162776"/>
              <a:gd name="connsiteY3956" fmla="*/ 5229819 h 5634270"/>
              <a:gd name="connsiteX3957" fmla="*/ 2682708 w 12162776"/>
              <a:gd name="connsiteY3957" fmla="*/ 5229819 h 5634270"/>
              <a:gd name="connsiteX3958" fmla="*/ 2654653 w 12162776"/>
              <a:gd name="connsiteY3958" fmla="*/ 4996032 h 5634270"/>
              <a:gd name="connsiteX3959" fmla="*/ 2640626 w 12162776"/>
              <a:gd name="connsiteY3959" fmla="*/ 4996032 h 5634270"/>
              <a:gd name="connsiteX3960" fmla="*/ 2668096 w 12162776"/>
              <a:gd name="connsiteY3960" fmla="*/ 4982005 h 5634270"/>
              <a:gd name="connsiteX3961" fmla="*/ 2654653 w 12162776"/>
              <a:gd name="connsiteY3961" fmla="*/ 4996032 h 5634270"/>
              <a:gd name="connsiteX3962" fmla="*/ 2654653 w 12162776"/>
              <a:gd name="connsiteY3962" fmla="*/ 4996032 h 5634270"/>
              <a:gd name="connsiteX3963" fmla="*/ 2654653 w 12162776"/>
              <a:gd name="connsiteY3963" fmla="*/ 4996032 h 5634270"/>
              <a:gd name="connsiteX3964" fmla="*/ 2710178 w 12162776"/>
              <a:gd name="connsiteY3964" fmla="*/ 5050972 h 5634270"/>
              <a:gd name="connsiteX3965" fmla="*/ 2696150 w 12162776"/>
              <a:gd name="connsiteY3965" fmla="*/ 5050972 h 5634270"/>
              <a:gd name="connsiteX3966" fmla="*/ 2696150 w 12162776"/>
              <a:gd name="connsiteY3966" fmla="*/ 5050972 h 5634270"/>
              <a:gd name="connsiteX3967" fmla="*/ 2710178 w 12162776"/>
              <a:gd name="connsiteY3967" fmla="*/ 5050972 h 5634270"/>
              <a:gd name="connsiteX3968" fmla="*/ 2710178 w 12162776"/>
              <a:gd name="connsiteY3968" fmla="*/ 5050972 h 5634270"/>
              <a:gd name="connsiteX3969" fmla="*/ 2710178 w 12162776"/>
              <a:gd name="connsiteY3969" fmla="*/ 5050972 h 5634270"/>
              <a:gd name="connsiteX3970" fmla="*/ 2710178 w 12162776"/>
              <a:gd name="connsiteY3970" fmla="*/ 5064415 h 5634270"/>
              <a:gd name="connsiteX3971" fmla="*/ 2710178 w 12162776"/>
              <a:gd name="connsiteY3971" fmla="*/ 5091885 h 5634270"/>
              <a:gd name="connsiteX3972" fmla="*/ 2710178 w 12162776"/>
              <a:gd name="connsiteY3972" fmla="*/ 5064415 h 5634270"/>
              <a:gd name="connsiteX3973" fmla="*/ 2710178 w 12162776"/>
              <a:gd name="connsiteY3973" fmla="*/ 5064415 h 5634270"/>
              <a:gd name="connsiteX3974" fmla="*/ 2737648 w 12162776"/>
              <a:gd name="connsiteY3974" fmla="*/ 5215792 h 5634270"/>
              <a:gd name="connsiteX3975" fmla="*/ 2737648 w 12162776"/>
              <a:gd name="connsiteY3975" fmla="*/ 5215792 h 5634270"/>
              <a:gd name="connsiteX3976" fmla="*/ 2737648 w 12162776"/>
              <a:gd name="connsiteY3976" fmla="*/ 5215792 h 5634270"/>
              <a:gd name="connsiteX3977" fmla="*/ 2737648 w 12162776"/>
              <a:gd name="connsiteY3977" fmla="*/ 5215792 h 5634270"/>
              <a:gd name="connsiteX3978" fmla="*/ 2502107 w 12162776"/>
              <a:gd name="connsiteY3978" fmla="*/ 2714269 h 5634270"/>
              <a:gd name="connsiteX3979" fmla="*/ 2516134 w 12162776"/>
              <a:gd name="connsiteY3979" fmla="*/ 2714269 h 5634270"/>
              <a:gd name="connsiteX3980" fmla="*/ 2502107 w 12162776"/>
              <a:gd name="connsiteY3980" fmla="*/ 2714269 h 5634270"/>
              <a:gd name="connsiteX3981" fmla="*/ 2502107 w 12162776"/>
              <a:gd name="connsiteY3981" fmla="*/ 2714269 h 5634270"/>
              <a:gd name="connsiteX3982" fmla="*/ 2502107 w 12162776"/>
              <a:gd name="connsiteY3982" fmla="*/ 2741739 h 5634270"/>
              <a:gd name="connsiteX3983" fmla="*/ 2502107 w 12162776"/>
              <a:gd name="connsiteY3983" fmla="*/ 2755766 h 5634270"/>
              <a:gd name="connsiteX3984" fmla="*/ 2488080 w 12162776"/>
              <a:gd name="connsiteY3984" fmla="*/ 2755766 h 5634270"/>
              <a:gd name="connsiteX3985" fmla="*/ 2502107 w 12162776"/>
              <a:gd name="connsiteY3985" fmla="*/ 2741739 h 5634270"/>
              <a:gd name="connsiteX3986" fmla="*/ 2502107 w 12162776"/>
              <a:gd name="connsiteY3986" fmla="*/ 2741739 h 5634270"/>
              <a:gd name="connsiteX3987" fmla="*/ 2488664 w 12162776"/>
              <a:gd name="connsiteY3987" fmla="*/ 2810706 h 5634270"/>
              <a:gd name="connsiteX3988" fmla="*/ 2488664 w 12162776"/>
              <a:gd name="connsiteY3988" fmla="*/ 2824734 h 5634270"/>
              <a:gd name="connsiteX3989" fmla="*/ 2474637 w 12162776"/>
              <a:gd name="connsiteY3989" fmla="*/ 2810706 h 5634270"/>
              <a:gd name="connsiteX3990" fmla="*/ 2488664 w 12162776"/>
              <a:gd name="connsiteY3990" fmla="*/ 2810706 h 5634270"/>
              <a:gd name="connsiteX3991" fmla="*/ 2488664 w 12162776"/>
              <a:gd name="connsiteY3991" fmla="*/ 2810706 h 5634270"/>
              <a:gd name="connsiteX3992" fmla="*/ 2447167 w 12162776"/>
              <a:gd name="connsiteY3992" fmla="*/ 2838176 h 5634270"/>
              <a:gd name="connsiteX3993" fmla="*/ 2433140 w 12162776"/>
              <a:gd name="connsiteY3993" fmla="*/ 2838176 h 5634270"/>
              <a:gd name="connsiteX3994" fmla="*/ 2447167 w 12162776"/>
              <a:gd name="connsiteY3994" fmla="*/ 2838176 h 5634270"/>
              <a:gd name="connsiteX3995" fmla="*/ 2447167 w 12162776"/>
              <a:gd name="connsiteY3995" fmla="*/ 2838176 h 5634270"/>
              <a:gd name="connsiteX3996" fmla="*/ 2682708 w 12162776"/>
              <a:gd name="connsiteY3996" fmla="*/ 4500988 h 5634270"/>
              <a:gd name="connsiteX3997" fmla="*/ 2668680 w 12162776"/>
              <a:gd name="connsiteY3997" fmla="*/ 4500988 h 5634270"/>
              <a:gd name="connsiteX3998" fmla="*/ 2682708 w 12162776"/>
              <a:gd name="connsiteY3998" fmla="*/ 4500988 h 5634270"/>
              <a:gd name="connsiteX3999" fmla="*/ 2682708 w 12162776"/>
              <a:gd name="connsiteY3999" fmla="*/ 4500988 h 5634270"/>
              <a:gd name="connsiteX4000" fmla="*/ 2627183 w 12162776"/>
              <a:gd name="connsiteY4000" fmla="*/ 4143878 h 5634270"/>
              <a:gd name="connsiteX4001" fmla="*/ 2627183 w 12162776"/>
              <a:gd name="connsiteY4001" fmla="*/ 4129850 h 5634270"/>
              <a:gd name="connsiteX4002" fmla="*/ 2654653 w 12162776"/>
              <a:gd name="connsiteY4002" fmla="*/ 4143878 h 5634270"/>
              <a:gd name="connsiteX4003" fmla="*/ 2627183 w 12162776"/>
              <a:gd name="connsiteY4003" fmla="*/ 4143878 h 5634270"/>
              <a:gd name="connsiteX4004" fmla="*/ 2627183 w 12162776"/>
              <a:gd name="connsiteY4004" fmla="*/ 4143878 h 5634270"/>
              <a:gd name="connsiteX4005" fmla="*/ 2627183 w 12162776"/>
              <a:gd name="connsiteY4005" fmla="*/ 4143878 h 5634270"/>
              <a:gd name="connsiteX4006" fmla="*/ 2751675 w 12162776"/>
              <a:gd name="connsiteY4006" fmla="*/ 5009475 h 5634270"/>
              <a:gd name="connsiteX4007" fmla="*/ 2779145 w 12162776"/>
              <a:gd name="connsiteY4007" fmla="*/ 4995447 h 5634270"/>
              <a:gd name="connsiteX4008" fmla="*/ 2751675 w 12162776"/>
              <a:gd name="connsiteY4008" fmla="*/ 5009475 h 5634270"/>
              <a:gd name="connsiteX4009" fmla="*/ 2751675 w 12162776"/>
              <a:gd name="connsiteY4009" fmla="*/ 5009475 h 5634270"/>
              <a:gd name="connsiteX4010" fmla="*/ 2876167 w 12162776"/>
              <a:gd name="connsiteY4010" fmla="*/ 5105912 h 5634270"/>
              <a:gd name="connsiteX4011" fmla="*/ 2890194 w 12162776"/>
              <a:gd name="connsiteY4011" fmla="*/ 5105912 h 5634270"/>
              <a:gd name="connsiteX4012" fmla="*/ 2876167 w 12162776"/>
              <a:gd name="connsiteY4012" fmla="*/ 5105912 h 5634270"/>
              <a:gd name="connsiteX4013" fmla="*/ 2876167 w 12162776"/>
              <a:gd name="connsiteY4013" fmla="*/ 5105912 h 5634270"/>
              <a:gd name="connsiteX4014" fmla="*/ 2807199 w 12162776"/>
              <a:gd name="connsiteY4014" fmla="*/ 4446048 h 5634270"/>
              <a:gd name="connsiteX4015" fmla="*/ 2765702 w 12162776"/>
              <a:gd name="connsiteY4015" fmla="*/ 4432021 h 5634270"/>
              <a:gd name="connsiteX4016" fmla="*/ 2765702 w 12162776"/>
              <a:gd name="connsiteY4016" fmla="*/ 4459491 h 5634270"/>
              <a:gd name="connsiteX4017" fmla="*/ 2793172 w 12162776"/>
              <a:gd name="connsiteY4017" fmla="*/ 4459491 h 5634270"/>
              <a:gd name="connsiteX4018" fmla="*/ 2765702 w 12162776"/>
              <a:gd name="connsiteY4018" fmla="*/ 4486960 h 5634270"/>
              <a:gd name="connsiteX4019" fmla="*/ 2793172 w 12162776"/>
              <a:gd name="connsiteY4019" fmla="*/ 4486960 h 5634270"/>
              <a:gd name="connsiteX4020" fmla="*/ 2737648 w 12162776"/>
              <a:gd name="connsiteY4020" fmla="*/ 4486960 h 5634270"/>
              <a:gd name="connsiteX4021" fmla="*/ 2710178 w 12162776"/>
              <a:gd name="connsiteY4021" fmla="*/ 4528458 h 5634270"/>
              <a:gd name="connsiteX4022" fmla="*/ 2696150 w 12162776"/>
              <a:gd name="connsiteY4022" fmla="*/ 4500988 h 5634270"/>
              <a:gd name="connsiteX4023" fmla="*/ 2696150 w 12162776"/>
              <a:gd name="connsiteY4023" fmla="*/ 4500988 h 5634270"/>
              <a:gd name="connsiteX4024" fmla="*/ 2710178 w 12162776"/>
              <a:gd name="connsiteY4024" fmla="*/ 4473518 h 5634270"/>
              <a:gd name="connsiteX4025" fmla="*/ 2724205 w 12162776"/>
              <a:gd name="connsiteY4025" fmla="*/ 4487545 h 5634270"/>
              <a:gd name="connsiteX4026" fmla="*/ 2751675 w 12162776"/>
              <a:gd name="connsiteY4026" fmla="*/ 4460075 h 5634270"/>
              <a:gd name="connsiteX4027" fmla="*/ 2724205 w 12162776"/>
              <a:gd name="connsiteY4027" fmla="*/ 4460075 h 5634270"/>
              <a:gd name="connsiteX4028" fmla="*/ 2738232 w 12162776"/>
              <a:gd name="connsiteY4028" fmla="*/ 4405135 h 5634270"/>
              <a:gd name="connsiteX4029" fmla="*/ 2752259 w 12162776"/>
              <a:gd name="connsiteY4029" fmla="*/ 4405135 h 5634270"/>
              <a:gd name="connsiteX4030" fmla="*/ 2779729 w 12162776"/>
              <a:gd name="connsiteY4030" fmla="*/ 4432605 h 5634270"/>
              <a:gd name="connsiteX4031" fmla="*/ 2848697 w 12162776"/>
              <a:gd name="connsiteY4031" fmla="*/ 4405135 h 5634270"/>
              <a:gd name="connsiteX4032" fmla="*/ 2807199 w 12162776"/>
              <a:gd name="connsiteY4032" fmla="*/ 4446048 h 5634270"/>
              <a:gd name="connsiteX4033" fmla="*/ 2807199 w 12162776"/>
              <a:gd name="connsiteY4033" fmla="*/ 4446048 h 5634270"/>
              <a:gd name="connsiteX4034" fmla="*/ 2904221 w 12162776"/>
              <a:gd name="connsiteY4034" fmla="*/ 4996032 h 5634270"/>
              <a:gd name="connsiteX4035" fmla="*/ 2918248 w 12162776"/>
              <a:gd name="connsiteY4035" fmla="*/ 4996032 h 5634270"/>
              <a:gd name="connsiteX4036" fmla="*/ 2904221 w 12162776"/>
              <a:gd name="connsiteY4036" fmla="*/ 4996032 h 5634270"/>
              <a:gd name="connsiteX4037" fmla="*/ 2904221 w 12162776"/>
              <a:gd name="connsiteY4037" fmla="*/ 4996032 h 5634270"/>
              <a:gd name="connsiteX4038" fmla="*/ 2931691 w 12162776"/>
              <a:gd name="connsiteY4038" fmla="*/ 5078442 h 5634270"/>
              <a:gd name="connsiteX4039" fmla="*/ 2959161 w 12162776"/>
              <a:gd name="connsiteY4039" fmla="*/ 5078442 h 5634270"/>
              <a:gd name="connsiteX4040" fmla="*/ 2931691 w 12162776"/>
              <a:gd name="connsiteY4040" fmla="*/ 5078442 h 5634270"/>
              <a:gd name="connsiteX4041" fmla="*/ 2931691 w 12162776"/>
              <a:gd name="connsiteY4041" fmla="*/ 5078442 h 5634270"/>
              <a:gd name="connsiteX4042" fmla="*/ 2931691 w 12162776"/>
              <a:gd name="connsiteY4042" fmla="*/ 5078442 h 5634270"/>
              <a:gd name="connsiteX4043" fmla="*/ 2668680 w 12162776"/>
              <a:gd name="connsiteY4043" fmla="*/ 3030466 h 5634270"/>
              <a:gd name="connsiteX4044" fmla="*/ 2654653 w 12162776"/>
              <a:gd name="connsiteY4044" fmla="*/ 3071963 h 5634270"/>
              <a:gd name="connsiteX4045" fmla="*/ 2599129 w 12162776"/>
              <a:gd name="connsiteY4045" fmla="*/ 3071963 h 5634270"/>
              <a:gd name="connsiteX4046" fmla="*/ 2626599 w 12162776"/>
              <a:gd name="connsiteY4046" fmla="*/ 3113461 h 5634270"/>
              <a:gd name="connsiteX4047" fmla="*/ 2599129 w 12162776"/>
              <a:gd name="connsiteY4047" fmla="*/ 3127488 h 5634270"/>
              <a:gd name="connsiteX4048" fmla="*/ 2599129 w 12162776"/>
              <a:gd name="connsiteY4048" fmla="*/ 3141515 h 5634270"/>
              <a:gd name="connsiteX4049" fmla="*/ 2543604 w 12162776"/>
              <a:gd name="connsiteY4049" fmla="*/ 3155542 h 5634270"/>
              <a:gd name="connsiteX4050" fmla="*/ 2529577 w 12162776"/>
              <a:gd name="connsiteY4050" fmla="*/ 3141515 h 5634270"/>
              <a:gd name="connsiteX4051" fmla="*/ 2515550 w 12162776"/>
              <a:gd name="connsiteY4051" fmla="*/ 3141515 h 5634270"/>
              <a:gd name="connsiteX4052" fmla="*/ 2557047 w 12162776"/>
              <a:gd name="connsiteY4052" fmla="*/ 3114045 h 5634270"/>
              <a:gd name="connsiteX4053" fmla="*/ 2474053 w 12162776"/>
              <a:gd name="connsiteY4053" fmla="*/ 3086575 h 5634270"/>
              <a:gd name="connsiteX4054" fmla="*/ 2598544 w 12162776"/>
              <a:gd name="connsiteY4054" fmla="*/ 3045078 h 5634270"/>
              <a:gd name="connsiteX4055" fmla="*/ 2667512 w 12162776"/>
              <a:gd name="connsiteY4055" fmla="*/ 3017608 h 5634270"/>
              <a:gd name="connsiteX4056" fmla="*/ 2723036 w 12162776"/>
              <a:gd name="connsiteY4056" fmla="*/ 3017608 h 5634270"/>
              <a:gd name="connsiteX4057" fmla="*/ 2668680 w 12162776"/>
              <a:gd name="connsiteY4057" fmla="*/ 3030466 h 5634270"/>
              <a:gd name="connsiteX4058" fmla="*/ 2668680 w 12162776"/>
              <a:gd name="connsiteY4058" fmla="*/ 3030466 h 5634270"/>
              <a:gd name="connsiteX4059" fmla="*/ 3028713 w 12162776"/>
              <a:gd name="connsiteY4059" fmla="*/ 4941092 h 5634270"/>
              <a:gd name="connsiteX4060" fmla="*/ 3028713 w 12162776"/>
              <a:gd name="connsiteY4060" fmla="*/ 4941092 h 5634270"/>
              <a:gd name="connsiteX4061" fmla="*/ 3042740 w 12162776"/>
              <a:gd name="connsiteY4061" fmla="*/ 4941092 h 5634270"/>
              <a:gd name="connsiteX4062" fmla="*/ 3028713 w 12162776"/>
              <a:gd name="connsiteY4062" fmla="*/ 4941092 h 5634270"/>
              <a:gd name="connsiteX4063" fmla="*/ 3028713 w 12162776"/>
              <a:gd name="connsiteY4063" fmla="*/ 4941092 h 5634270"/>
              <a:gd name="connsiteX4064" fmla="*/ 3028713 w 12162776"/>
              <a:gd name="connsiteY4064" fmla="*/ 4941092 h 5634270"/>
              <a:gd name="connsiteX4065" fmla="*/ 3042740 w 12162776"/>
              <a:gd name="connsiteY4065" fmla="*/ 4762245 h 5634270"/>
              <a:gd name="connsiteX4066" fmla="*/ 3001243 w 12162776"/>
              <a:gd name="connsiteY4066" fmla="*/ 4762245 h 5634270"/>
              <a:gd name="connsiteX4067" fmla="*/ 3042740 w 12162776"/>
              <a:gd name="connsiteY4067" fmla="*/ 4734775 h 5634270"/>
              <a:gd name="connsiteX4068" fmla="*/ 3042740 w 12162776"/>
              <a:gd name="connsiteY4068" fmla="*/ 4762245 h 5634270"/>
              <a:gd name="connsiteX4069" fmla="*/ 3042740 w 12162776"/>
              <a:gd name="connsiteY4069" fmla="*/ 4762245 h 5634270"/>
              <a:gd name="connsiteX4070" fmla="*/ 3042740 w 12162776"/>
              <a:gd name="connsiteY4070" fmla="*/ 4762245 h 5634270"/>
              <a:gd name="connsiteX4071" fmla="*/ 2821227 w 12162776"/>
              <a:gd name="connsiteY4071" fmla="*/ 3346663 h 5634270"/>
              <a:gd name="connsiteX4072" fmla="*/ 2821227 w 12162776"/>
              <a:gd name="connsiteY4072" fmla="*/ 3346663 h 5634270"/>
              <a:gd name="connsiteX4073" fmla="*/ 2848697 w 12162776"/>
              <a:gd name="connsiteY4073" fmla="*/ 3346663 h 5634270"/>
              <a:gd name="connsiteX4074" fmla="*/ 2821227 w 12162776"/>
              <a:gd name="connsiteY4074" fmla="*/ 3346663 h 5634270"/>
              <a:gd name="connsiteX4075" fmla="*/ 2821227 w 12162776"/>
              <a:gd name="connsiteY4075" fmla="*/ 3346663 h 5634270"/>
              <a:gd name="connsiteX4076" fmla="*/ 3014685 w 12162776"/>
              <a:gd name="connsiteY4076" fmla="*/ 4157320 h 5634270"/>
              <a:gd name="connsiteX4077" fmla="*/ 3000658 w 12162776"/>
              <a:gd name="connsiteY4077" fmla="*/ 4157320 h 5634270"/>
              <a:gd name="connsiteX4078" fmla="*/ 3014685 w 12162776"/>
              <a:gd name="connsiteY4078" fmla="*/ 4157320 h 5634270"/>
              <a:gd name="connsiteX4079" fmla="*/ 3014685 w 12162776"/>
              <a:gd name="connsiteY4079" fmla="*/ 4157320 h 5634270"/>
              <a:gd name="connsiteX4080" fmla="*/ 2793172 w 12162776"/>
              <a:gd name="connsiteY4080" fmla="*/ 2755766 h 5634270"/>
              <a:gd name="connsiteX4081" fmla="*/ 2834669 w 12162776"/>
              <a:gd name="connsiteY4081" fmla="*/ 2728296 h 5634270"/>
              <a:gd name="connsiteX4082" fmla="*/ 2793172 w 12162776"/>
              <a:gd name="connsiteY4082" fmla="*/ 2755766 h 5634270"/>
              <a:gd name="connsiteX4083" fmla="*/ 2793172 w 12162776"/>
              <a:gd name="connsiteY4083" fmla="*/ 2755766 h 5634270"/>
              <a:gd name="connsiteX4084" fmla="*/ 2890194 w 12162776"/>
              <a:gd name="connsiteY4084" fmla="*/ 2617832 h 5634270"/>
              <a:gd name="connsiteX4085" fmla="*/ 2917664 w 12162776"/>
              <a:gd name="connsiteY4085" fmla="*/ 2617832 h 5634270"/>
              <a:gd name="connsiteX4086" fmla="*/ 2890194 w 12162776"/>
              <a:gd name="connsiteY4086" fmla="*/ 2631859 h 5634270"/>
              <a:gd name="connsiteX4087" fmla="*/ 2890194 w 12162776"/>
              <a:gd name="connsiteY4087" fmla="*/ 2617832 h 5634270"/>
              <a:gd name="connsiteX4088" fmla="*/ 2890194 w 12162776"/>
              <a:gd name="connsiteY4088" fmla="*/ 2617832 h 5634270"/>
              <a:gd name="connsiteX4089" fmla="*/ 2890194 w 12162776"/>
              <a:gd name="connsiteY4089" fmla="*/ 2617832 h 5634270"/>
              <a:gd name="connsiteX4090" fmla="*/ 2862724 w 12162776"/>
              <a:gd name="connsiteY4090" fmla="*/ 2714269 h 5634270"/>
              <a:gd name="connsiteX4091" fmla="*/ 2876751 w 12162776"/>
              <a:gd name="connsiteY4091" fmla="*/ 2728296 h 5634270"/>
              <a:gd name="connsiteX4092" fmla="*/ 2849281 w 12162776"/>
              <a:gd name="connsiteY4092" fmla="*/ 2714269 h 5634270"/>
              <a:gd name="connsiteX4093" fmla="*/ 2862724 w 12162776"/>
              <a:gd name="connsiteY4093" fmla="*/ 2714269 h 5634270"/>
              <a:gd name="connsiteX4094" fmla="*/ 2862724 w 12162776"/>
              <a:gd name="connsiteY4094" fmla="*/ 2714269 h 5634270"/>
              <a:gd name="connsiteX4095" fmla="*/ 2862724 w 12162776"/>
              <a:gd name="connsiteY4095" fmla="*/ 2714269 h 5634270"/>
              <a:gd name="connsiteX4096" fmla="*/ 3139762 w 12162776"/>
              <a:gd name="connsiteY4096" fmla="*/ 4707305 h 5634270"/>
              <a:gd name="connsiteX4097" fmla="*/ 3153789 w 12162776"/>
              <a:gd name="connsiteY4097" fmla="*/ 4693278 h 5634270"/>
              <a:gd name="connsiteX4098" fmla="*/ 3167816 w 12162776"/>
              <a:gd name="connsiteY4098" fmla="*/ 4693278 h 5634270"/>
              <a:gd name="connsiteX4099" fmla="*/ 3139762 w 12162776"/>
              <a:gd name="connsiteY4099" fmla="*/ 4707305 h 5634270"/>
              <a:gd name="connsiteX4100" fmla="*/ 3139762 w 12162776"/>
              <a:gd name="connsiteY4100" fmla="*/ 4707305 h 5634270"/>
              <a:gd name="connsiteX4101" fmla="*/ 3125734 w 12162776"/>
              <a:gd name="connsiteY4101" fmla="*/ 4157320 h 5634270"/>
              <a:gd name="connsiteX4102" fmla="*/ 3139762 w 12162776"/>
              <a:gd name="connsiteY4102" fmla="*/ 4157320 h 5634270"/>
              <a:gd name="connsiteX4103" fmla="*/ 3125734 w 12162776"/>
              <a:gd name="connsiteY4103" fmla="*/ 4157320 h 5634270"/>
              <a:gd name="connsiteX4104" fmla="*/ 3125734 w 12162776"/>
              <a:gd name="connsiteY4104" fmla="*/ 4157320 h 5634270"/>
              <a:gd name="connsiteX4105" fmla="*/ 3001243 w 12162776"/>
              <a:gd name="connsiteY4105" fmla="*/ 2796679 h 5634270"/>
              <a:gd name="connsiteX4106" fmla="*/ 2918248 w 12162776"/>
              <a:gd name="connsiteY4106" fmla="*/ 2810706 h 5634270"/>
              <a:gd name="connsiteX4107" fmla="*/ 2890778 w 12162776"/>
              <a:gd name="connsiteY4107" fmla="*/ 2796679 h 5634270"/>
              <a:gd name="connsiteX4108" fmla="*/ 2876751 w 12162776"/>
              <a:gd name="connsiteY4108" fmla="*/ 2796679 h 5634270"/>
              <a:gd name="connsiteX4109" fmla="*/ 2945718 w 12162776"/>
              <a:gd name="connsiteY4109" fmla="*/ 2741739 h 5634270"/>
              <a:gd name="connsiteX4110" fmla="*/ 2959746 w 12162776"/>
              <a:gd name="connsiteY4110" fmla="*/ 2727712 h 5634270"/>
              <a:gd name="connsiteX4111" fmla="*/ 3001243 w 12162776"/>
              <a:gd name="connsiteY4111" fmla="*/ 2782652 h 5634270"/>
              <a:gd name="connsiteX4112" fmla="*/ 3001243 w 12162776"/>
              <a:gd name="connsiteY4112" fmla="*/ 2782652 h 5634270"/>
              <a:gd name="connsiteX4113" fmla="*/ 3001243 w 12162776"/>
              <a:gd name="connsiteY4113" fmla="*/ 2796679 h 5634270"/>
              <a:gd name="connsiteX4114" fmla="*/ 3001243 w 12162776"/>
              <a:gd name="connsiteY4114" fmla="*/ 2796679 h 5634270"/>
              <a:gd name="connsiteX4115" fmla="*/ 3402772 w 12162776"/>
              <a:gd name="connsiteY4115" fmla="*/ 2136815 h 5634270"/>
              <a:gd name="connsiteX4116" fmla="*/ 3388745 w 12162776"/>
              <a:gd name="connsiteY4116" fmla="*/ 2136815 h 5634270"/>
              <a:gd name="connsiteX4117" fmla="*/ 3402772 w 12162776"/>
              <a:gd name="connsiteY4117" fmla="*/ 2136815 h 5634270"/>
              <a:gd name="connsiteX4118" fmla="*/ 3402772 w 12162776"/>
              <a:gd name="connsiteY4118" fmla="*/ 2136815 h 5634270"/>
              <a:gd name="connsiteX4119" fmla="*/ 3333220 w 12162776"/>
              <a:gd name="connsiteY4119" fmla="*/ 2191755 h 5634270"/>
              <a:gd name="connsiteX4120" fmla="*/ 3347248 w 12162776"/>
              <a:gd name="connsiteY4120" fmla="*/ 2191755 h 5634270"/>
              <a:gd name="connsiteX4121" fmla="*/ 3347248 w 12162776"/>
              <a:gd name="connsiteY4121" fmla="*/ 2191755 h 5634270"/>
              <a:gd name="connsiteX4122" fmla="*/ 3333220 w 12162776"/>
              <a:gd name="connsiteY4122" fmla="*/ 2205782 h 5634270"/>
              <a:gd name="connsiteX4123" fmla="*/ 3333220 w 12162776"/>
              <a:gd name="connsiteY4123" fmla="*/ 2191755 h 5634270"/>
              <a:gd name="connsiteX4124" fmla="*/ 3333220 w 12162776"/>
              <a:gd name="connsiteY4124" fmla="*/ 2191755 h 5634270"/>
              <a:gd name="connsiteX4125" fmla="*/ 3333220 w 12162776"/>
              <a:gd name="connsiteY4125" fmla="*/ 2191755 h 5634270"/>
              <a:gd name="connsiteX4126" fmla="*/ 3222756 w 12162776"/>
              <a:gd name="connsiteY4126" fmla="*/ 2288192 h 5634270"/>
              <a:gd name="connsiteX4127" fmla="*/ 3222756 w 12162776"/>
              <a:gd name="connsiteY4127" fmla="*/ 2288192 h 5634270"/>
              <a:gd name="connsiteX4128" fmla="*/ 3208729 w 12162776"/>
              <a:gd name="connsiteY4128" fmla="*/ 2288192 h 5634270"/>
              <a:gd name="connsiteX4129" fmla="*/ 3222756 w 12162776"/>
              <a:gd name="connsiteY4129" fmla="*/ 2274165 h 5634270"/>
              <a:gd name="connsiteX4130" fmla="*/ 3222756 w 12162776"/>
              <a:gd name="connsiteY4130" fmla="*/ 2288192 h 5634270"/>
              <a:gd name="connsiteX4131" fmla="*/ 3278281 w 12162776"/>
              <a:gd name="connsiteY4131" fmla="*/ 2246695 h 5634270"/>
              <a:gd name="connsiteX4132" fmla="*/ 3278281 w 12162776"/>
              <a:gd name="connsiteY4132" fmla="*/ 2274165 h 5634270"/>
              <a:gd name="connsiteX4133" fmla="*/ 3319778 w 12162776"/>
              <a:gd name="connsiteY4133" fmla="*/ 2246695 h 5634270"/>
              <a:gd name="connsiteX4134" fmla="*/ 3292308 w 12162776"/>
              <a:gd name="connsiteY4134" fmla="*/ 2288192 h 5634270"/>
              <a:gd name="connsiteX4135" fmla="*/ 3222756 w 12162776"/>
              <a:gd name="connsiteY4135" fmla="*/ 2288192 h 5634270"/>
              <a:gd name="connsiteX4136" fmla="*/ 3222756 w 12162776"/>
              <a:gd name="connsiteY4136" fmla="*/ 2288192 h 5634270"/>
              <a:gd name="connsiteX4137" fmla="*/ 3222756 w 12162776"/>
              <a:gd name="connsiteY4137" fmla="*/ 2288192 h 5634270"/>
              <a:gd name="connsiteX4138" fmla="*/ 3458297 w 12162776"/>
              <a:gd name="connsiteY4138" fmla="*/ 2343132 h 5634270"/>
              <a:gd name="connsiteX4139" fmla="*/ 3458297 w 12162776"/>
              <a:gd name="connsiteY4139" fmla="*/ 2398072 h 5634270"/>
              <a:gd name="connsiteX4140" fmla="*/ 3402772 w 12162776"/>
              <a:gd name="connsiteY4140" fmla="*/ 2439569 h 5634270"/>
              <a:gd name="connsiteX4141" fmla="*/ 3319778 w 12162776"/>
              <a:gd name="connsiteY4141" fmla="*/ 2439569 h 5634270"/>
              <a:gd name="connsiteX4142" fmla="*/ 3333805 w 12162776"/>
              <a:gd name="connsiteY4142" fmla="*/ 2425542 h 5634270"/>
              <a:gd name="connsiteX4143" fmla="*/ 3361275 w 12162776"/>
              <a:gd name="connsiteY4143" fmla="*/ 2425542 h 5634270"/>
              <a:gd name="connsiteX4144" fmla="*/ 3375302 w 12162776"/>
              <a:gd name="connsiteY4144" fmla="*/ 2370602 h 5634270"/>
              <a:gd name="connsiteX4145" fmla="*/ 3430827 w 12162776"/>
              <a:gd name="connsiteY4145" fmla="*/ 2329105 h 5634270"/>
              <a:gd name="connsiteX4146" fmla="*/ 3416800 w 12162776"/>
              <a:gd name="connsiteY4146" fmla="*/ 2315078 h 5634270"/>
              <a:gd name="connsiteX4147" fmla="*/ 3458297 w 12162776"/>
              <a:gd name="connsiteY4147" fmla="*/ 2315078 h 5634270"/>
              <a:gd name="connsiteX4148" fmla="*/ 3485767 w 12162776"/>
              <a:gd name="connsiteY4148" fmla="*/ 2315078 h 5634270"/>
              <a:gd name="connsiteX4149" fmla="*/ 3471739 w 12162776"/>
              <a:gd name="connsiteY4149" fmla="*/ 2329105 h 5634270"/>
              <a:gd name="connsiteX4150" fmla="*/ 3499209 w 12162776"/>
              <a:gd name="connsiteY4150" fmla="*/ 2329105 h 5634270"/>
              <a:gd name="connsiteX4151" fmla="*/ 3458297 w 12162776"/>
              <a:gd name="connsiteY4151" fmla="*/ 2343132 h 5634270"/>
              <a:gd name="connsiteX4152" fmla="*/ 3458297 w 12162776"/>
              <a:gd name="connsiteY4152" fmla="*/ 2343132 h 5634270"/>
              <a:gd name="connsiteX4153" fmla="*/ 3568761 w 12162776"/>
              <a:gd name="connsiteY4153" fmla="*/ 1903028 h 5634270"/>
              <a:gd name="connsiteX4154" fmla="*/ 3541291 w 12162776"/>
              <a:gd name="connsiteY4154" fmla="*/ 1903028 h 5634270"/>
              <a:gd name="connsiteX4155" fmla="*/ 3555318 w 12162776"/>
              <a:gd name="connsiteY4155" fmla="*/ 1903028 h 5634270"/>
              <a:gd name="connsiteX4156" fmla="*/ 3568761 w 12162776"/>
              <a:gd name="connsiteY4156" fmla="*/ 1903028 h 5634270"/>
              <a:gd name="connsiteX4157" fmla="*/ 3568761 w 12162776"/>
              <a:gd name="connsiteY4157" fmla="*/ 1903028 h 5634270"/>
              <a:gd name="connsiteX4158" fmla="*/ 3568761 w 12162776"/>
              <a:gd name="connsiteY4158" fmla="*/ 1903028 h 5634270"/>
              <a:gd name="connsiteX4159" fmla="*/ 3651755 w 12162776"/>
              <a:gd name="connsiteY4159" fmla="*/ 1628328 h 5634270"/>
              <a:gd name="connsiteX4160" fmla="*/ 3637728 w 12162776"/>
              <a:gd name="connsiteY4160" fmla="*/ 1628328 h 5634270"/>
              <a:gd name="connsiteX4161" fmla="*/ 3651755 w 12162776"/>
              <a:gd name="connsiteY4161" fmla="*/ 1628328 h 5634270"/>
              <a:gd name="connsiteX4162" fmla="*/ 3651755 w 12162776"/>
              <a:gd name="connsiteY4162" fmla="*/ 1628328 h 5634270"/>
              <a:gd name="connsiteX4163" fmla="*/ 5230988 w 12162776"/>
              <a:gd name="connsiteY4163" fmla="*/ 5064415 h 5634270"/>
              <a:gd name="connsiteX4164" fmla="*/ 5230988 w 12162776"/>
              <a:gd name="connsiteY4164" fmla="*/ 5050388 h 5634270"/>
              <a:gd name="connsiteX4165" fmla="*/ 5203518 w 12162776"/>
              <a:gd name="connsiteY4165" fmla="*/ 5036360 h 5634270"/>
              <a:gd name="connsiteX4166" fmla="*/ 5230988 w 12162776"/>
              <a:gd name="connsiteY4166" fmla="*/ 5050388 h 5634270"/>
              <a:gd name="connsiteX4167" fmla="*/ 5230988 w 12162776"/>
              <a:gd name="connsiteY4167" fmla="*/ 5050388 h 5634270"/>
              <a:gd name="connsiteX4168" fmla="*/ 5230988 w 12162776"/>
              <a:gd name="connsiteY4168" fmla="*/ 5064415 h 5634270"/>
              <a:gd name="connsiteX4169" fmla="*/ 5230988 w 12162776"/>
              <a:gd name="connsiteY4169" fmla="*/ 5064415 h 5634270"/>
              <a:gd name="connsiteX4170" fmla="*/ 5313982 w 12162776"/>
              <a:gd name="connsiteY4170" fmla="*/ 5023502 h 5634270"/>
              <a:gd name="connsiteX4171" fmla="*/ 5299955 w 12162776"/>
              <a:gd name="connsiteY4171" fmla="*/ 5037529 h 5634270"/>
              <a:gd name="connsiteX4172" fmla="*/ 5299955 w 12162776"/>
              <a:gd name="connsiteY4172" fmla="*/ 5051557 h 5634270"/>
              <a:gd name="connsiteX4173" fmla="*/ 5299955 w 12162776"/>
              <a:gd name="connsiteY4173" fmla="*/ 5051557 h 5634270"/>
              <a:gd name="connsiteX4174" fmla="*/ 5299955 w 12162776"/>
              <a:gd name="connsiteY4174" fmla="*/ 5037529 h 5634270"/>
              <a:gd name="connsiteX4175" fmla="*/ 5299955 w 12162776"/>
              <a:gd name="connsiteY4175" fmla="*/ 5037529 h 5634270"/>
              <a:gd name="connsiteX4176" fmla="*/ 5313982 w 12162776"/>
              <a:gd name="connsiteY4176" fmla="*/ 5023502 h 5634270"/>
              <a:gd name="connsiteX4177" fmla="*/ 5313982 w 12162776"/>
              <a:gd name="connsiteY4177" fmla="*/ 5023502 h 5634270"/>
              <a:gd name="connsiteX4178" fmla="*/ 5313982 w 12162776"/>
              <a:gd name="connsiteY4178" fmla="*/ 5023502 h 5634270"/>
              <a:gd name="connsiteX4179" fmla="*/ 5313982 w 12162776"/>
              <a:gd name="connsiteY4179" fmla="*/ 5023502 h 5634270"/>
              <a:gd name="connsiteX4180" fmla="*/ 5313982 w 12162776"/>
              <a:gd name="connsiteY4180" fmla="*/ 5023502 h 5634270"/>
              <a:gd name="connsiteX4181" fmla="*/ 5342037 w 12162776"/>
              <a:gd name="connsiteY4181" fmla="*/ 5023502 h 5634270"/>
              <a:gd name="connsiteX4182" fmla="*/ 5342037 w 12162776"/>
              <a:gd name="connsiteY4182" fmla="*/ 5023502 h 5634270"/>
              <a:gd name="connsiteX4183" fmla="*/ 5342037 w 12162776"/>
              <a:gd name="connsiteY4183" fmla="*/ 5009475 h 5634270"/>
              <a:gd name="connsiteX4184" fmla="*/ 5342037 w 12162776"/>
              <a:gd name="connsiteY4184" fmla="*/ 5009475 h 5634270"/>
              <a:gd name="connsiteX4185" fmla="*/ 5342037 w 12162776"/>
              <a:gd name="connsiteY4185" fmla="*/ 5023502 h 5634270"/>
              <a:gd name="connsiteX4186" fmla="*/ 5342037 w 12162776"/>
              <a:gd name="connsiteY4186" fmla="*/ 5023502 h 5634270"/>
              <a:gd name="connsiteX4187" fmla="*/ 5342037 w 12162776"/>
              <a:gd name="connsiteY4187" fmla="*/ 5023502 h 5634270"/>
              <a:gd name="connsiteX4188" fmla="*/ 5646545 w 12162776"/>
              <a:gd name="connsiteY4188" fmla="*/ 4982005 h 5634270"/>
              <a:gd name="connsiteX4189" fmla="*/ 5646545 w 12162776"/>
              <a:gd name="connsiteY4189" fmla="*/ 4982005 h 5634270"/>
              <a:gd name="connsiteX4190" fmla="*/ 5619075 w 12162776"/>
              <a:gd name="connsiteY4190" fmla="*/ 4967978 h 5634270"/>
              <a:gd name="connsiteX4191" fmla="*/ 5646545 w 12162776"/>
              <a:gd name="connsiteY4191" fmla="*/ 4982005 h 5634270"/>
              <a:gd name="connsiteX4192" fmla="*/ 5646545 w 12162776"/>
              <a:gd name="connsiteY4192" fmla="*/ 4982005 h 5634270"/>
              <a:gd name="connsiteX4193" fmla="*/ 5480556 w 12162776"/>
              <a:gd name="connsiteY4193" fmla="*/ 4982005 h 5634270"/>
              <a:gd name="connsiteX4194" fmla="*/ 5480556 w 12162776"/>
              <a:gd name="connsiteY4194" fmla="*/ 4982005 h 5634270"/>
              <a:gd name="connsiteX4195" fmla="*/ 5494583 w 12162776"/>
              <a:gd name="connsiteY4195" fmla="*/ 4967978 h 5634270"/>
              <a:gd name="connsiteX4196" fmla="*/ 5480556 w 12162776"/>
              <a:gd name="connsiteY4196" fmla="*/ 4982005 h 5634270"/>
              <a:gd name="connsiteX4197" fmla="*/ 5480556 w 12162776"/>
              <a:gd name="connsiteY4197" fmla="*/ 4982005 h 5634270"/>
              <a:gd name="connsiteX4198" fmla="*/ 5480556 w 12162776"/>
              <a:gd name="connsiteY4198" fmla="*/ 4954535 h 5634270"/>
              <a:gd name="connsiteX4199" fmla="*/ 5480556 w 12162776"/>
              <a:gd name="connsiteY4199" fmla="*/ 4940508 h 5634270"/>
              <a:gd name="connsiteX4200" fmla="*/ 5494583 w 12162776"/>
              <a:gd name="connsiteY4200" fmla="*/ 4940508 h 5634270"/>
              <a:gd name="connsiteX4201" fmla="*/ 5494583 w 12162776"/>
              <a:gd name="connsiteY4201" fmla="*/ 4954535 h 5634270"/>
              <a:gd name="connsiteX4202" fmla="*/ 5480556 w 12162776"/>
              <a:gd name="connsiteY4202" fmla="*/ 4954535 h 5634270"/>
              <a:gd name="connsiteX4203" fmla="*/ 5480556 w 12162776"/>
              <a:gd name="connsiteY4203" fmla="*/ 4954535 h 5634270"/>
              <a:gd name="connsiteX4204" fmla="*/ 5480556 w 12162776"/>
              <a:gd name="connsiteY4204" fmla="*/ 4954535 h 5634270"/>
              <a:gd name="connsiteX4205" fmla="*/ 5522053 w 12162776"/>
              <a:gd name="connsiteY4205" fmla="*/ 4941092 h 5634270"/>
              <a:gd name="connsiteX4206" fmla="*/ 5508026 w 12162776"/>
              <a:gd name="connsiteY4206" fmla="*/ 4941092 h 5634270"/>
              <a:gd name="connsiteX4207" fmla="*/ 5508026 w 12162776"/>
              <a:gd name="connsiteY4207" fmla="*/ 4927065 h 5634270"/>
              <a:gd name="connsiteX4208" fmla="*/ 5522053 w 12162776"/>
              <a:gd name="connsiteY4208" fmla="*/ 4927065 h 5634270"/>
              <a:gd name="connsiteX4209" fmla="*/ 5522053 w 12162776"/>
              <a:gd name="connsiteY4209" fmla="*/ 4941092 h 5634270"/>
              <a:gd name="connsiteX4210" fmla="*/ 5522053 w 12162776"/>
              <a:gd name="connsiteY4210" fmla="*/ 4941092 h 5634270"/>
              <a:gd name="connsiteX4211" fmla="*/ 5577577 w 12162776"/>
              <a:gd name="connsiteY4211" fmla="*/ 4954535 h 5634270"/>
              <a:gd name="connsiteX4212" fmla="*/ 5577577 w 12162776"/>
              <a:gd name="connsiteY4212" fmla="*/ 4954535 h 5634270"/>
              <a:gd name="connsiteX4213" fmla="*/ 5577577 w 12162776"/>
              <a:gd name="connsiteY4213" fmla="*/ 4940508 h 5634270"/>
              <a:gd name="connsiteX4214" fmla="*/ 5577577 w 12162776"/>
              <a:gd name="connsiteY4214" fmla="*/ 4940508 h 5634270"/>
              <a:gd name="connsiteX4215" fmla="*/ 5577577 w 12162776"/>
              <a:gd name="connsiteY4215" fmla="*/ 4954535 h 5634270"/>
              <a:gd name="connsiteX4216" fmla="*/ 5577577 w 12162776"/>
              <a:gd name="connsiteY4216" fmla="*/ 4954535 h 5634270"/>
              <a:gd name="connsiteX4217" fmla="*/ 5577577 w 12162776"/>
              <a:gd name="connsiteY4217" fmla="*/ 4899595 h 5634270"/>
              <a:gd name="connsiteX4218" fmla="*/ 5577577 w 12162776"/>
              <a:gd name="connsiteY4218" fmla="*/ 4885567 h 5634270"/>
              <a:gd name="connsiteX4219" fmla="*/ 5577577 w 12162776"/>
              <a:gd name="connsiteY4219" fmla="*/ 4885567 h 5634270"/>
              <a:gd name="connsiteX4220" fmla="*/ 5577577 w 12162776"/>
              <a:gd name="connsiteY4220" fmla="*/ 4899595 h 5634270"/>
              <a:gd name="connsiteX4221" fmla="*/ 5577577 w 12162776"/>
              <a:gd name="connsiteY4221" fmla="*/ 4899595 h 5634270"/>
              <a:gd name="connsiteX4222" fmla="*/ 5563550 w 12162776"/>
              <a:gd name="connsiteY4222" fmla="*/ 4872125 h 5634270"/>
              <a:gd name="connsiteX4223" fmla="*/ 5549523 w 12162776"/>
              <a:gd name="connsiteY4223" fmla="*/ 4872125 h 5634270"/>
              <a:gd name="connsiteX4224" fmla="*/ 5563550 w 12162776"/>
              <a:gd name="connsiteY4224" fmla="*/ 4872125 h 5634270"/>
              <a:gd name="connsiteX4225" fmla="*/ 5563550 w 12162776"/>
              <a:gd name="connsiteY4225" fmla="*/ 4872125 h 5634270"/>
              <a:gd name="connsiteX4226" fmla="*/ 5563550 w 12162776"/>
              <a:gd name="connsiteY4226" fmla="*/ 4872125 h 5634270"/>
              <a:gd name="connsiteX4227" fmla="*/ 5549523 w 12162776"/>
              <a:gd name="connsiteY4227" fmla="*/ 4831212 h 5634270"/>
              <a:gd name="connsiteX4228" fmla="*/ 5549523 w 12162776"/>
              <a:gd name="connsiteY4228" fmla="*/ 4845239 h 5634270"/>
              <a:gd name="connsiteX4229" fmla="*/ 5535496 w 12162776"/>
              <a:gd name="connsiteY4229" fmla="*/ 4845239 h 5634270"/>
              <a:gd name="connsiteX4230" fmla="*/ 5549523 w 12162776"/>
              <a:gd name="connsiteY4230" fmla="*/ 4831212 h 5634270"/>
              <a:gd name="connsiteX4231" fmla="*/ 5549523 w 12162776"/>
              <a:gd name="connsiteY4231" fmla="*/ 4831212 h 5634270"/>
              <a:gd name="connsiteX4232" fmla="*/ 5549523 w 12162776"/>
              <a:gd name="connsiteY4232" fmla="*/ 4899595 h 5634270"/>
              <a:gd name="connsiteX4233" fmla="*/ 5563550 w 12162776"/>
              <a:gd name="connsiteY4233" fmla="*/ 4899595 h 5634270"/>
              <a:gd name="connsiteX4234" fmla="*/ 5549523 w 12162776"/>
              <a:gd name="connsiteY4234" fmla="*/ 4913622 h 5634270"/>
              <a:gd name="connsiteX4235" fmla="*/ 5522053 w 12162776"/>
              <a:gd name="connsiteY4235" fmla="*/ 4913622 h 5634270"/>
              <a:gd name="connsiteX4236" fmla="*/ 5549523 w 12162776"/>
              <a:gd name="connsiteY4236" fmla="*/ 4899595 h 5634270"/>
              <a:gd name="connsiteX4237" fmla="*/ 5549523 w 12162776"/>
              <a:gd name="connsiteY4237" fmla="*/ 4899595 h 5634270"/>
              <a:gd name="connsiteX4238" fmla="*/ 5549523 w 12162776"/>
              <a:gd name="connsiteY4238" fmla="*/ 4899595 h 5634270"/>
              <a:gd name="connsiteX4239" fmla="*/ 5480556 w 12162776"/>
              <a:gd name="connsiteY4239" fmla="*/ 4858682 h 5634270"/>
              <a:gd name="connsiteX4240" fmla="*/ 5494583 w 12162776"/>
              <a:gd name="connsiteY4240" fmla="*/ 4858682 h 5634270"/>
              <a:gd name="connsiteX4241" fmla="*/ 5508610 w 12162776"/>
              <a:gd name="connsiteY4241" fmla="*/ 4872709 h 5634270"/>
              <a:gd name="connsiteX4242" fmla="*/ 5522637 w 12162776"/>
              <a:gd name="connsiteY4242" fmla="*/ 4858682 h 5634270"/>
              <a:gd name="connsiteX4243" fmla="*/ 5467113 w 12162776"/>
              <a:gd name="connsiteY4243" fmla="*/ 4872709 h 5634270"/>
              <a:gd name="connsiteX4244" fmla="*/ 5480556 w 12162776"/>
              <a:gd name="connsiteY4244" fmla="*/ 4858682 h 5634270"/>
              <a:gd name="connsiteX4245" fmla="*/ 5480556 w 12162776"/>
              <a:gd name="connsiteY4245" fmla="*/ 4858682 h 5634270"/>
              <a:gd name="connsiteX4246" fmla="*/ 5493998 w 12162776"/>
              <a:gd name="connsiteY4246" fmla="*/ 4968562 h 5634270"/>
              <a:gd name="connsiteX4247" fmla="*/ 5493998 w 12162776"/>
              <a:gd name="connsiteY4247" fmla="*/ 4968562 h 5634270"/>
              <a:gd name="connsiteX4248" fmla="*/ 5466528 w 12162776"/>
              <a:gd name="connsiteY4248" fmla="*/ 4968562 h 5634270"/>
              <a:gd name="connsiteX4249" fmla="*/ 5493998 w 12162776"/>
              <a:gd name="connsiteY4249" fmla="*/ 4968562 h 5634270"/>
              <a:gd name="connsiteX4250" fmla="*/ 5493998 w 12162776"/>
              <a:gd name="connsiteY4250" fmla="*/ 4968562 h 5634270"/>
              <a:gd name="connsiteX4251" fmla="*/ 5439058 w 12162776"/>
              <a:gd name="connsiteY4251" fmla="*/ 4831212 h 5634270"/>
              <a:gd name="connsiteX4252" fmla="*/ 5453086 w 12162776"/>
              <a:gd name="connsiteY4252" fmla="*/ 4831212 h 5634270"/>
              <a:gd name="connsiteX4253" fmla="*/ 5439058 w 12162776"/>
              <a:gd name="connsiteY4253" fmla="*/ 4831212 h 5634270"/>
              <a:gd name="connsiteX4254" fmla="*/ 5439058 w 12162776"/>
              <a:gd name="connsiteY4254" fmla="*/ 4831212 h 5634270"/>
              <a:gd name="connsiteX4255" fmla="*/ 5286512 w 12162776"/>
              <a:gd name="connsiteY4255" fmla="*/ 4336168 h 5634270"/>
              <a:gd name="connsiteX4256" fmla="*/ 5272485 w 12162776"/>
              <a:gd name="connsiteY4256" fmla="*/ 4350195 h 5634270"/>
              <a:gd name="connsiteX4257" fmla="*/ 5272485 w 12162776"/>
              <a:gd name="connsiteY4257" fmla="*/ 4336168 h 5634270"/>
              <a:gd name="connsiteX4258" fmla="*/ 5286512 w 12162776"/>
              <a:gd name="connsiteY4258" fmla="*/ 4336168 h 5634270"/>
              <a:gd name="connsiteX4259" fmla="*/ 5286512 w 12162776"/>
              <a:gd name="connsiteY4259" fmla="*/ 4336168 h 5634270"/>
              <a:gd name="connsiteX4260" fmla="*/ 4579891 w 12162776"/>
              <a:gd name="connsiteY4260" fmla="*/ 1105813 h 5634270"/>
              <a:gd name="connsiteX4261" fmla="*/ 4579891 w 12162776"/>
              <a:gd name="connsiteY4261" fmla="*/ 1119841 h 5634270"/>
              <a:gd name="connsiteX4262" fmla="*/ 4565863 w 12162776"/>
              <a:gd name="connsiteY4262" fmla="*/ 1105813 h 5634270"/>
              <a:gd name="connsiteX4263" fmla="*/ 4579891 w 12162776"/>
              <a:gd name="connsiteY4263" fmla="*/ 1105813 h 5634270"/>
              <a:gd name="connsiteX4264" fmla="*/ 4579891 w 12162776"/>
              <a:gd name="connsiteY4264" fmla="*/ 1105813 h 5634270"/>
              <a:gd name="connsiteX4265" fmla="*/ 4579891 w 12162776"/>
              <a:gd name="connsiteY4265" fmla="*/ 1105813 h 5634270"/>
              <a:gd name="connsiteX4266" fmla="*/ 4607945 w 12162776"/>
              <a:gd name="connsiteY4266" fmla="*/ 1202251 h 5634270"/>
              <a:gd name="connsiteX4267" fmla="*/ 4593918 w 12162776"/>
              <a:gd name="connsiteY4267" fmla="*/ 1216278 h 5634270"/>
              <a:gd name="connsiteX4268" fmla="*/ 4607945 w 12162776"/>
              <a:gd name="connsiteY4268" fmla="*/ 1202251 h 5634270"/>
              <a:gd name="connsiteX4269" fmla="*/ 4607945 w 12162776"/>
              <a:gd name="connsiteY4269" fmla="*/ 1202251 h 5634270"/>
              <a:gd name="connsiteX4270" fmla="*/ 4455399 w 12162776"/>
              <a:gd name="connsiteY4270" fmla="*/ 1105813 h 5634270"/>
              <a:gd name="connsiteX4271" fmla="*/ 4469426 w 12162776"/>
              <a:gd name="connsiteY4271" fmla="*/ 1119841 h 5634270"/>
              <a:gd name="connsiteX4272" fmla="*/ 4496896 w 12162776"/>
              <a:gd name="connsiteY4272" fmla="*/ 1105813 h 5634270"/>
              <a:gd name="connsiteX4273" fmla="*/ 4510923 w 12162776"/>
              <a:gd name="connsiteY4273" fmla="*/ 1119841 h 5634270"/>
              <a:gd name="connsiteX4274" fmla="*/ 4441956 w 12162776"/>
              <a:gd name="connsiteY4274" fmla="*/ 1119841 h 5634270"/>
              <a:gd name="connsiteX4275" fmla="*/ 4455399 w 12162776"/>
              <a:gd name="connsiteY4275" fmla="*/ 1105813 h 5634270"/>
              <a:gd name="connsiteX4276" fmla="*/ 4455399 w 12162776"/>
              <a:gd name="connsiteY4276" fmla="*/ 1105813 h 5634270"/>
              <a:gd name="connsiteX4277" fmla="*/ 4455399 w 12162776"/>
              <a:gd name="connsiteY4277" fmla="*/ 1105813 h 5634270"/>
              <a:gd name="connsiteX4278" fmla="*/ 4441372 w 12162776"/>
              <a:gd name="connsiteY4278" fmla="*/ 1188808 h 5634270"/>
              <a:gd name="connsiteX4279" fmla="*/ 4441372 w 12162776"/>
              <a:gd name="connsiteY4279" fmla="*/ 1202835 h 5634270"/>
              <a:gd name="connsiteX4280" fmla="*/ 4427344 w 12162776"/>
              <a:gd name="connsiteY4280" fmla="*/ 1202835 h 5634270"/>
              <a:gd name="connsiteX4281" fmla="*/ 4441372 w 12162776"/>
              <a:gd name="connsiteY4281" fmla="*/ 1188808 h 5634270"/>
              <a:gd name="connsiteX4282" fmla="*/ 4441372 w 12162776"/>
              <a:gd name="connsiteY4282" fmla="*/ 1188808 h 5634270"/>
              <a:gd name="connsiteX4283" fmla="*/ 4330907 w 12162776"/>
              <a:gd name="connsiteY4283" fmla="*/ 1174781 h 5634270"/>
              <a:gd name="connsiteX4284" fmla="*/ 4344935 w 12162776"/>
              <a:gd name="connsiteY4284" fmla="*/ 1202251 h 5634270"/>
              <a:gd name="connsiteX4285" fmla="*/ 4372405 w 12162776"/>
              <a:gd name="connsiteY4285" fmla="*/ 1174781 h 5634270"/>
              <a:gd name="connsiteX4286" fmla="*/ 4358377 w 12162776"/>
              <a:gd name="connsiteY4286" fmla="*/ 1174781 h 5634270"/>
              <a:gd name="connsiteX4287" fmla="*/ 4399874 w 12162776"/>
              <a:gd name="connsiteY4287" fmla="*/ 1160753 h 5634270"/>
              <a:gd name="connsiteX4288" fmla="*/ 4413902 w 12162776"/>
              <a:gd name="connsiteY4288" fmla="*/ 1146726 h 5634270"/>
              <a:gd name="connsiteX4289" fmla="*/ 4413902 w 12162776"/>
              <a:gd name="connsiteY4289" fmla="*/ 1174196 h 5634270"/>
              <a:gd name="connsiteX4290" fmla="*/ 4413902 w 12162776"/>
              <a:gd name="connsiteY4290" fmla="*/ 1174196 h 5634270"/>
              <a:gd name="connsiteX4291" fmla="*/ 4372405 w 12162776"/>
              <a:gd name="connsiteY4291" fmla="*/ 1201666 h 5634270"/>
              <a:gd name="connsiteX4292" fmla="*/ 4330907 w 12162776"/>
              <a:gd name="connsiteY4292" fmla="*/ 1201666 h 5634270"/>
              <a:gd name="connsiteX4293" fmla="*/ 4330907 w 12162776"/>
              <a:gd name="connsiteY4293" fmla="*/ 1174781 h 5634270"/>
              <a:gd name="connsiteX4294" fmla="*/ 4330907 w 12162776"/>
              <a:gd name="connsiteY4294" fmla="*/ 1174781 h 5634270"/>
              <a:gd name="connsiteX4295" fmla="*/ 4302853 w 12162776"/>
              <a:gd name="connsiteY4295" fmla="*/ 1188808 h 5634270"/>
              <a:gd name="connsiteX4296" fmla="*/ 4302853 w 12162776"/>
              <a:gd name="connsiteY4296" fmla="*/ 1188808 h 5634270"/>
              <a:gd name="connsiteX4297" fmla="*/ 4288825 w 12162776"/>
              <a:gd name="connsiteY4297" fmla="*/ 1188808 h 5634270"/>
              <a:gd name="connsiteX4298" fmla="*/ 4302853 w 12162776"/>
              <a:gd name="connsiteY4298" fmla="*/ 1188808 h 5634270"/>
              <a:gd name="connsiteX4299" fmla="*/ 4302853 w 12162776"/>
              <a:gd name="connsiteY4299" fmla="*/ 1188808 h 5634270"/>
              <a:gd name="connsiteX4300" fmla="*/ 4302853 w 12162776"/>
              <a:gd name="connsiteY4300" fmla="*/ 1188808 h 5634270"/>
              <a:gd name="connsiteX4301" fmla="*/ 3998345 w 12162776"/>
              <a:gd name="connsiteY4301" fmla="*/ 1573388 h 5634270"/>
              <a:gd name="connsiteX4302" fmla="*/ 4025815 w 12162776"/>
              <a:gd name="connsiteY4302" fmla="*/ 1573388 h 5634270"/>
              <a:gd name="connsiteX4303" fmla="*/ 3998345 w 12162776"/>
              <a:gd name="connsiteY4303" fmla="*/ 1587415 h 5634270"/>
              <a:gd name="connsiteX4304" fmla="*/ 3998345 w 12162776"/>
              <a:gd name="connsiteY4304" fmla="*/ 1573388 h 5634270"/>
              <a:gd name="connsiteX4305" fmla="*/ 3998345 w 12162776"/>
              <a:gd name="connsiteY4305" fmla="*/ 1573388 h 5634270"/>
              <a:gd name="connsiteX4306" fmla="*/ 3998345 w 12162776"/>
              <a:gd name="connsiteY4306" fmla="*/ 1573388 h 5634270"/>
              <a:gd name="connsiteX4307" fmla="*/ 3928793 w 12162776"/>
              <a:gd name="connsiteY4307" fmla="*/ 1628328 h 5634270"/>
              <a:gd name="connsiteX4308" fmla="*/ 3928793 w 12162776"/>
              <a:gd name="connsiteY4308" fmla="*/ 1614300 h 5634270"/>
              <a:gd name="connsiteX4309" fmla="*/ 3928793 w 12162776"/>
              <a:gd name="connsiteY4309" fmla="*/ 1628328 h 5634270"/>
              <a:gd name="connsiteX4310" fmla="*/ 3928793 w 12162776"/>
              <a:gd name="connsiteY4310" fmla="*/ 1628328 h 5634270"/>
              <a:gd name="connsiteX4311" fmla="*/ 3928793 w 12162776"/>
              <a:gd name="connsiteY4311" fmla="*/ 1642355 h 5634270"/>
              <a:gd name="connsiteX4312" fmla="*/ 3901323 w 12162776"/>
              <a:gd name="connsiteY4312" fmla="*/ 1642355 h 5634270"/>
              <a:gd name="connsiteX4313" fmla="*/ 3928793 w 12162776"/>
              <a:gd name="connsiteY4313" fmla="*/ 1628328 h 5634270"/>
              <a:gd name="connsiteX4314" fmla="*/ 3928793 w 12162776"/>
              <a:gd name="connsiteY4314" fmla="*/ 1628328 h 5634270"/>
              <a:gd name="connsiteX4315" fmla="*/ 3873853 w 12162776"/>
              <a:gd name="connsiteY4315" fmla="*/ 1559361 h 5634270"/>
              <a:gd name="connsiteX4316" fmla="*/ 3887880 w 12162776"/>
              <a:gd name="connsiteY4316" fmla="*/ 1559361 h 5634270"/>
              <a:gd name="connsiteX4317" fmla="*/ 3860410 w 12162776"/>
              <a:gd name="connsiteY4317" fmla="*/ 1559361 h 5634270"/>
              <a:gd name="connsiteX4318" fmla="*/ 3873853 w 12162776"/>
              <a:gd name="connsiteY4318" fmla="*/ 1559361 h 5634270"/>
              <a:gd name="connsiteX4319" fmla="*/ 3873853 w 12162776"/>
              <a:gd name="connsiteY4319" fmla="*/ 1559361 h 5634270"/>
              <a:gd name="connsiteX4320" fmla="*/ 3818329 w 12162776"/>
              <a:gd name="connsiteY4320" fmla="*/ 1587415 h 5634270"/>
              <a:gd name="connsiteX4321" fmla="*/ 3818329 w 12162776"/>
              <a:gd name="connsiteY4321" fmla="*/ 1601442 h 5634270"/>
              <a:gd name="connsiteX4322" fmla="*/ 3804302 w 12162776"/>
              <a:gd name="connsiteY4322" fmla="*/ 1601442 h 5634270"/>
              <a:gd name="connsiteX4323" fmla="*/ 3818329 w 12162776"/>
              <a:gd name="connsiteY4323" fmla="*/ 1587415 h 5634270"/>
              <a:gd name="connsiteX4324" fmla="*/ 3818329 w 12162776"/>
              <a:gd name="connsiteY4324" fmla="*/ 1587415 h 5634270"/>
              <a:gd name="connsiteX4325" fmla="*/ 3804302 w 12162776"/>
              <a:gd name="connsiteY4325" fmla="*/ 1628328 h 5634270"/>
              <a:gd name="connsiteX4326" fmla="*/ 3831772 w 12162776"/>
              <a:gd name="connsiteY4326" fmla="*/ 1628328 h 5634270"/>
              <a:gd name="connsiteX4327" fmla="*/ 3817744 w 12162776"/>
              <a:gd name="connsiteY4327" fmla="*/ 1642355 h 5634270"/>
              <a:gd name="connsiteX4328" fmla="*/ 3803717 w 12162776"/>
              <a:gd name="connsiteY4328" fmla="*/ 1642355 h 5634270"/>
              <a:gd name="connsiteX4329" fmla="*/ 3803717 w 12162776"/>
              <a:gd name="connsiteY4329" fmla="*/ 1628328 h 5634270"/>
              <a:gd name="connsiteX4330" fmla="*/ 3804302 w 12162776"/>
              <a:gd name="connsiteY4330" fmla="*/ 1628328 h 5634270"/>
              <a:gd name="connsiteX4331" fmla="*/ 3804302 w 12162776"/>
              <a:gd name="connsiteY4331" fmla="*/ 1628328 h 5634270"/>
              <a:gd name="connsiteX4332" fmla="*/ 3776832 w 12162776"/>
              <a:gd name="connsiteY4332" fmla="*/ 1614885 h 5634270"/>
              <a:gd name="connsiteX4333" fmla="*/ 3749362 w 12162776"/>
              <a:gd name="connsiteY4333" fmla="*/ 1628912 h 5634270"/>
              <a:gd name="connsiteX4334" fmla="*/ 3776832 w 12162776"/>
              <a:gd name="connsiteY4334" fmla="*/ 1614885 h 5634270"/>
              <a:gd name="connsiteX4335" fmla="*/ 3776832 w 12162776"/>
              <a:gd name="connsiteY4335" fmla="*/ 1614885 h 5634270"/>
              <a:gd name="connsiteX4336" fmla="*/ 3776832 w 12162776"/>
              <a:gd name="connsiteY4336" fmla="*/ 1614885 h 5634270"/>
              <a:gd name="connsiteX4337" fmla="*/ 3679810 w 12162776"/>
              <a:gd name="connsiteY4337" fmla="*/ 1752235 h 5634270"/>
              <a:gd name="connsiteX4338" fmla="*/ 3735334 w 12162776"/>
              <a:gd name="connsiteY4338" fmla="*/ 1738208 h 5634270"/>
              <a:gd name="connsiteX4339" fmla="*/ 3721307 w 12162776"/>
              <a:gd name="connsiteY4339" fmla="*/ 1752235 h 5634270"/>
              <a:gd name="connsiteX4340" fmla="*/ 3735334 w 12162776"/>
              <a:gd name="connsiteY4340" fmla="*/ 1766262 h 5634270"/>
              <a:gd name="connsiteX4341" fmla="*/ 3679810 w 12162776"/>
              <a:gd name="connsiteY4341" fmla="*/ 1780289 h 5634270"/>
              <a:gd name="connsiteX4342" fmla="*/ 3693837 w 12162776"/>
              <a:gd name="connsiteY4342" fmla="*/ 1752819 h 5634270"/>
              <a:gd name="connsiteX4343" fmla="*/ 3679810 w 12162776"/>
              <a:gd name="connsiteY4343" fmla="*/ 1752235 h 5634270"/>
              <a:gd name="connsiteX4344" fmla="*/ 3679810 w 12162776"/>
              <a:gd name="connsiteY4344" fmla="*/ 1752235 h 5634270"/>
              <a:gd name="connsiteX4345" fmla="*/ 3735334 w 12162776"/>
              <a:gd name="connsiteY4345" fmla="*/ 1848088 h 5634270"/>
              <a:gd name="connsiteX4346" fmla="*/ 3721307 w 12162776"/>
              <a:gd name="connsiteY4346" fmla="*/ 1848088 h 5634270"/>
              <a:gd name="connsiteX4347" fmla="*/ 3735334 w 12162776"/>
              <a:gd name="connsiteY4347" fmla="*/ 1848088 h 5634270"/>
              <a:gd name="connsiteX4348" fmla="*/ 3735334 w 12162776"/>
              <a:gd name="connsiteY4348" fmla="*/ 1848088 h 5634270"/>
              <a:gd name="connsiteX4349" fmla="*/ 4219858 w 12162776"/>
              <a:gd name="connsiteY4349" fmla="*/ 4157320 h 5634270"/>
              <a:gd name="connsiteX4350" fmla="*/ 4219858 w 12162776"/>
              <a:gd name="connsiteY4350" fmla="*/ 4129850 h 5634270"/>
              <a:gd name="connsiteX4351" fmla="*/ 4261356 w 12162776"/>
              <a:gd name="connsiteY4351" fmla="*/ 4143878 h 5634270"/>
              <a:gd name="connsiteX4352" fmla="*/ 4219858 w 12162776"/>
              <a:gd name="connsiteY4352" fmla="*/ 4157320 h 5634270"/>
              <a:gd name="connsiteX4353" fmla="*/ 4219858 w 12162776"/>
              <a:gd name="connsiteY4353" fmla="*/ 4157320 h 5634270"/>
              <a:gd name="connsiteX4354" fmla="*/ 4025815 w 12162776"/>
              <a:gd name="connsiteY4354" fmla="*/ 1710738 h 5634270"/>
              <a:gd name="connsiteX4355" fmla="*/ 4039842 w 12162776"/>
              <a:gd name="connsiteY4355" fmla="*/ 1724765 h 5634270"/>
              <a:gd name="connsiteX4356" fmla="*/ 4025815 w 12162776"/>
              <a:gd name="connsiteY4356" fmla="*/ 1724765 h 5634270"/>
              <a:gd name="connsiteX4357" fmla="*/ 4067312 w 12162776"/>
              <a:gd name="connsiteY4357" fmla="*/ 1738792 h 5634270"/>
              <a:gd name="connsiteX4358" fmla="*/ 4039842 w 12162776"/>
              <a:gd name="connsiteY4358" fmla="*/ 1766262 h 5634270"/>
              <a:gd name="connsiteX4359" fmla="*/ 3984318 w 12162776"/>
              <a:gd name="connsiteY4359" fmla="*/ 1738792 h 5634270"/>
              <a:gd name="connsiteX4360" fmla="*/ 3970290 w 12162776"/>
              <a:gd name="connsiteY4360" fmla="*/ 1780289 h 5634270"/>
              <a:gd name="connsiteX4361" fmla="*/ 3984318 w 12162776"/>
              <a:gd name="connsiteY4361" fmla="*/ 1780289 h 5634270"/>
              <a:gd name="connsiteX4362" fmla="*/ 3998345 w 12162776"/>
              <a:gd name="connsiteY4362" fmla="*/ 1780289 h 5634270"/>
              <a:gd name="connsiteX4363" fmla="*/ 4012372 w 12162776"/>
              <a:gd name="connsiteY4363" fmla="*/ 1794317 h 5634270"/>
              <a:gd name="connsiteX4364" fmla="*/ 3943405 w 12162776"/>
              <a:gd name="connsiteY4364" fmla="*/ 1863284 h 5634270"/>
              <a:gd name="connsiteX4365" fmla="*/ 3901908 w 12162776"/>
              <a:gd name="connsiteY4365" fmla="*/ 1904781 h 5634270"/>
              <a:gd name="connsiteX4366" fmla="*/ 3818913 w 12162776"/>
              <a:gd name="connsiteY4366" fmla="*/ 1877311 h 5634270"/>
              <a:gd name="connsiteX4367" fmla="*/ 3818913 w 12162776"/>
              <a:gd name="connsiteY4367" fmla="*/ 1891338 h 5634270"/>
              <a:gd name="connsiteX4368" fmla="*/ 3763389 w 12162776"/>
              <a:gd name="connsiteY4368" fmla="*/ 1960305 h 5634270"/>
              <a:gd name="connsiteX4369" fmla="*/ 3721891 w 12162776"/>
              <a:gd name="connsiteY4369" fmla="*/ 1974333 h 5634270"/>
              <a:gd name="connsiteX4370" fmla="*/ 3763389 w 12162776"/>
              <a:gd name="connsiteY4370" fmla="*/ 1877896 h 5634270"/>
              <a:gd name="connsiteX4371" fmla="*/ 3846383 w 12162776"/>
              <a:gd name="connsiteY4371" fmla="*/ 1822955 h 5634270"/>
              <a:gd name="connsiteX4372" fmla="*/ 3818913 w 12162776"/>
              <a:gd name="connsiteY4372" fmla="*/ 1795486 h 5634270"/>
              <a:gd name="connsiteX4373" fmla="*/ 3874438 w 12162776"/>
              <a:gd name="connsiteY4373" fmla="*/ 1768015 h 5634270"/>
              <a:gd name="connsiteX4374" fmla="*/ 3860410 w 12162776"/>
              <a:gd name="connsiteY4374" fmla="*/ 1768015 h 5634270"/>
              <a:gd name="connsiteX4375" fmla="*/ 3887880 w 12162776"/>
              <a:gd name="connsiteY4375" fmla="*/ 1726518 h 5634270"/>
              <a:gd name="connsiteX4376" fmla="*/ 3956848 w 12162776"/>
              <a:gd name="connsiteY4376" fmla="*/ 1685021 h 5634270"/>
              <a:gd name="connsiteX4377" fmla="*/ 3929378 w 12162776"/>
              <a:gd name="connsiteY4377" fmla="*/ 1685021 h 5634270"/>
              <a:gd name="connsiteX4378" fmla="*/ 3929378 w 12162776"/>
              <a:gd name="connsiteY4378" fmla="*/ 1685021 h 5634270"/>
              <a:gd name="connsiteX4379" fmla="*/ 3956848 w 12162776"/>
              <a:gd name="connsiteY4379" fmla="*/ 1670994 h 5634270"/>
              <a:gd name="connsiteX4380" fmla="*/ 3942821 w 12162776"/>
              <a:gd name="connsiteY4380" fmla="*/ 1656967 h 5634270"/>
              <a:gd name="connsiteX4381" fmla="*/ 3984318 w 12162776"/>
              <a:gd name="connsiteY4381" fmla="*/ 1656967 h 5634270"/>
              <a:gd name="connsiteX4382" fmla="*/ 3970290 w 12162776"/>
              <a:gd name="connsiteY4382" fmla="*/ 1642939 h 5634270"/>
              <a:gd name="connsiteX4383" fmla="*/ 4025815 w 12162776"/>
              <a:gd name="connsiteY4383" fmla="*/ 1628912 h 5634270"/>
              <a:gd name="connsiteX4384" fmla="*/ 4025815 w 12162776"/>
              <a:gd name="connsiteY4384" fmla="*/ 1587415 h 5634270"/>
              <a:gd name="connsiteX4385" fmla="*/ 4067312 w 12162776"/>
              <a:gd name="connsiteY4385" fmla="*/ 1573388 h 5634270"/>
              <a:gd name="connsiteX4386" fmla="*/ 4039842 w 12162776"/>
              <a:gd name="connsiteY4386" fmla="*/ 1559361 h 5634270"/>
              <a:gd name="connsiteX4387" fmla="*/ 4081339 w 12162776"/>
              <a:gd name="connsiteY4387" fmla="*/ 1545333 h 5634270"/>
              <a:gd name="connsiteX4388" fmla="*/ 4067312 w 12162776"/>
              <a:gd name="connsiteY4388" fmla="*/ 1545333 h 5634270"/>
              <a:gd name="connsiteX4389" fmla="*/ 4067312 w 12162776"/>
              <a:gd name="connsiteY4389" fmla="*/ 1531306 h 5634270"/>
              <a:gd name="connsiteX4390" fmla="*/ 4150307 w 12162776"/>
              <a:gd name="connsiteY4390" fmla="*/ 1531306 h 5634270"/>
              <a:gd name="connsiteX4391" fmla="*/ 4164334 w 12162776"/>
              <a:gd name="connsiteY4391" fmla="*/ 1517279 h 5634270"/>
              <a:gd name="connsiteX4392" fmla="*/ 4122837 w 12162776"/>
              <a:gd name="connsiteY4392" fmla="*/ 1517279 h 5634270"/>
              <a:gd name="connsiteX4393" fmla="*/ 4150307 w 12162776"/>
              <a:gd name="connsiteY4393" fmla="*/ 1489809 h 5634270"/>
              <a:gd name="connsiteX4394" fmla="*/ 4219274 w 12162776"/>
              <a:gd name="connsiteY4394" fmla="*/ 1462339 h 5634270"/>
              <a:gd name="connsiteX4395" fmla="*/ 4205247 w 12162776"/>
              <a:gd name="connsiteY4395" fmla="*/ 1489809 h 5634270"/>
              <a:gd name="connsiteX4396" fmla="*/ 4191219 w 12162776"/>
              <a:gd name="connsiteY4396" fmla="*/ 1503836 h 5634270"/>
              <a:gd name="connsiteX4397" fmla="*/ 4191219 w 12162776"/>
              <a:gd name="connsiteY4397" fmla="*/ 1503836 h 5634270"/>
              <a:gd name="connsiteX4398" fmla="*/ 4177192 w 12162776"/>
              <a:gd name="connsiteY4398" fmla="*/ 1545333 h 5634270"/>
              <a:gd name="connsiteX4399" fmla="*/ 4163165 w 12162776"/>
              <a:gd name="connsiteY4399" fmla="*/ 1545333 h 5634270"/>
              <a:gd name="connsiteX4400" fmla="*/ 4163165 w 12162776"/>
              <a:gd name="connsiteY4400" fmla="*/ 1559361 h 5634270"/>
              <a:gd name="connsiteX4401" fmla="*/ 4135695 w 12162776"/>
              <a:gd name="connsiteY4401" fmla="*/ 1559361 h 5634270"/>
              <a:gd name="connsiteX4402" fmla="*/ 4163165 w 12162776"/>
              <a:gd name="connsiteY4402" fmla="*/ 1573388 h 5634270"/>
              <a:gd name="connsiteX4403" fmla="*/ 4135695 w 12162776"/>
              <a:gd name="connsiteY4403" fmla="*/ 1600858 h 5634270"/>
              <a:gd name="connsiteX4404" fmla="*/ 4177192 w 12162776"/>
              <a:gd name="connsiteY4404" fmla="*/ 1586830 h 5634270"/>
              <a:gd name="connsiteX4405" fmla="*/ 4177192 w 12162776"/>
              <a:gd name="connsiteY4405" fmla="*/ 1600858 h 5634270"/>
              <a:gd name="connsiteX4406" fmla="*/ 4149722 w 12162776"/>
              <a:gd name="connsiteY4406" fmla="*/ 1628328 h 5634270"/>
              <a:gd name="connsiteX4407" fmla="*/ 4149722 w 12162776"/>
              <a:gd name="connsiteY4407" fmla="*/ 1628328 h 5634270"/>
              <a:gd name="connsiteX4408" fmla="*/ 4108225 w 12162776"/>
              <a:gd name="connsiteY4408" fmla="*/ 1642355 h 5634270"/>
              <a:gd name="connsiteX4409" fmla="*/ 4094198 w 12162776"/>
              <a:gd name="connsiteY4409" fmla="*/ 1628328 h 5634270"/>
              <a:gd name="connsiteX4410" fmla="*/ 4080171 w 12162776"/>
              <a:gd name="connsiteY4410" fmla="*/ 1669825 h 5634270"/>
              <a:gd name="connsiteX4411" fmla="*/ 4094198 w 12162776"/>
              <a:gd name="connsiteY4411" fmla="*/ 1669825 h 5634270"/>
              <a:gd name="connsiteX4412" fmla="*/ 4025815 w 12162776"/>
              <a:gd name="connsiteY4412" fmla="*/ 1710738 h 5634270"/>
              <a:gd name="connsiteX4413" fmla="*/ 4025815 w 12162776"/>
              <a:gd name="connsiteY4413" fmla="*/ 1710738 h 5634270"/>
              <a:gd name="connsiteX4414" fmla="*/ 4690940 w 12162776"/>
              <a:gd name="connsiteY4414" fmla="*/ 4707305 h 5634270"/>
              <a:gd name="connsiteX4415" fmla="*/ 4690940 w 12162776"/>
              <a:gd name="connsiteY4415" fmla="*/ 4693278 h 5634270"/>
              <a:gd name="connsiteX4416" fmla="*/ 4718409 w 12162776"/>
              <a:gd name="connsiteY4416" fmla="*/ 4707305 h 5634270"/>
              <a:gd name="connsiteX4417" fmla="*/ 4690940 w 12162776"/>
              <a:gd name="connsiteY4417" fmla="*/ 4707305 h 5634270"/>
              <a:gd name="connsiteX4418" fmla="*/ 4690940 w 12162776"/>
              <a:gd name="connsiteY4418" fmla="*/ 4707305 h 5634270"/>
              <a:gd name="connsiteX4419" fmla="*/ 4690940 w 12162776"/>
              <a:gd name="connsiteY4419" fmla="*/ 4707305 h 5634270"/>
              <a:gd name="connsiteX4420" fmla="*/ 4732437 w 12162776"/>
              <a:gd name="connsiteY4420" fmla="*/ 4734775 h 5634270"/>
              <a:gd name="connsiteX4421" fmla="*/ 4718409 w 12162776"/>
              <a:gd name="connsiteY4421" fmla="*/ 4734775 h 5634270"/>
              <a:gd name="connsiteX4422" fmla="*/ 4718409 w 12162776"/>
              <a:gd name="connsiteY4422" fmla="*/ 4734775 h 5634270"/>
              <a:gd name="connsiteX4423" fmla="*/ 4732437 w 12162776"/>
              <a:gd name="connsiteY4423" fmla="*/ 4734775 h 5634270"/>
              <a:gd name="connsiteX4424" fmla="*/ 4732437 w 12162776"/>
              <a:gd name="connsiteY4424" fmla="*/ 4734775 h 5634270"/>
              <a:gd name="connsiteX4425" fmla="*/ 4649442 w 12162776"/>
              <a:gd name="connsiteY4425" fmla="*/ 4734775 h 5634270"/>
              <a:gd name="connsiteX4426" fmla="*/ 4649442 w 12162776"/>
              <a:gd name="connsiteY4426" fmla="*/ 4720747 h 5634270"/>
              <a:gd name="connsiteX4427" fmla="*/ 4663470 w 12162776"/>
              <a:gd name="connsiteY4427" fmla="*/ 4706720 h 5634270"/>
              <a:gd name="connsiteX4428" fmla="*/ 4649442 w 12162776"/>
              <a:gd name="connsiteY4428" fmla="*/ 4734775 h 5634270"/>
              <a:gd name="connsiteX4429" fmla="*/ 4649442 w 12162776"/>
              <a:gd name="connsiteY4429" fmla="*/ 4734775 h 5634270"/>
              <a:gd name="connsiteX4430" fmla="*/ 4649442 w 12162776"/>
              <a:gd name="connsiteY4430" fmla="*/ 4624895 h 5634270"/>
              <a:gd name="connsiteX4431" fmla="*/ 4635415 w 12162776"/>
              <a:gd name="connsiteY4431" fmla="*/ 4624895 h 5634270"/>
              <a:gd name="connsiteX4432" fmla="*/ 4621388 w 12162776"/>
              <a:gd name="connsiteY4432" fmla="*/ 4624895 h 5634270"/>
              <a:gd name="connsiteX4433" fmla="*/ 4607360 w 12162776"/>
              <a:gd name="connsiteY4433" fmla="*/ 4624895 h 5634270"/>
              <a:gd name="connsiteX4434" fmla="*/ 4621388 w 12162776"/>
              <a:gd name="connsiteY4434" fmla="*/ 4610868 h 5634270"/>
              <a:gd name="connsiteX4435" fmla="*/ 4635415 w 12162776"/>
              <a:gd name="connsiteY4435" fmla="*/ 4624895 h 5634270"/>
              <a:gd name="connsiteX4436" fmla="*/ 4649442 w 12162776"/>
              <a:gd name="connsiteY4436" fmla="*/ 4624895 h 5634270"/>
              <a:gd name="connsiteX4437" fmla="*/ 4649442 w 12162776"/>
              <a:gd name="connsiteY4437" fmla="*/ 4624895 h 5634270"/>
              <a:gd name="connsiteX4438" fmla="*/ 4649442 w 12162776"/>
              <a:gd name="connsiteY4438" fmla="*/ 4624895 h 5634270"/>
              <a:gd name="connsiteX4439" fmla="*/ 4649442 w 12162776"/>
              <a:gd name="connsiteY4439" fmla="*/ 4831212 h 5634270"/>
              <a:gd name="connsiteX4440" fmla="*/ 4635415 w 12162776"/>
              <a:gd name="connsiteY4440" fmla="*/ 4817185 h 5634270"/>
              <a:gd name="connsiteX4441" fmla="*/ 4649442 w 12162776"/>
              <a:gd name="connsiteY4441" fmla="*/ 4817185 h 5634270"/>
              <a:gd name="connsiteX4442" fmla="*/ 4649442 w 12162776"/>
              <a:gd name="connsiteY4442" fmla="*/ 4831212 h 5634270"/>
              <a:gd name="connsiteX4443" fmla="*/ 4649442 w 12162776"/>
              <a:gd name="connsiteY4443" fmla="*/ 4831212 h 5634270"/>
              <a:gd name="connsiteX4444" fmla="*/ 4635415 w 12162776"/>
              <a:gd name="connsiteY4444" fmla="*/ 4789715 h 5634270"/>
              <a:gd name="connsiteX4445" fmla="*/ 4621388 w 12162776"/>
              <a:gd name="connsiteY4445" fmla="*/ 4789715 h 5634270"/>
              <a:gd name="connsiteX4446" fmla="*/ 4648858 w 12162776"/>
              <a:gd name="connsiteY4446" fmla="*/ 4762245 h 5634270"/>
              <a:gd name="connsiteX4447" fmla="*/ 4648858 w 12162776"/>
              <a:gd name="connsiteY4447" fmla="*/ 4762245 h 5634270"/>
              <a:gd name="connsiteX4448" fmla="*/ 4648858 w 12162776"/>
              <a:gd name="connsiteY4448" fmla="*/ 4776272 h 5634270"/>
              <a:gd name="connsiteX4449" fmla="*/ 4635415 w 12162776"/>
              <a:gd name="connsiteY4449" fmla="*/ 4789715 h 5634270"/>
              <a:gd name="connsiteX4450" fmla="*/ 4635415 w 12162776"/>
              <a:gd name="connsiteY4450" fmla="*/ 4789715 h 5634270"/>
              <a:gd name="connsiteX4451" fmla="*/ 4607945 w 12162776"/>
              <a:gd name="connsiteY4451" fmla="*/ 4569955 h 5634270"/>
              <a:gd name="connsiteX4452" fmla="*/ 4621972 w 12162776"/>
              <a:gd name="connsiteY4452" fmla="*/ 4569955 h 5634270"/>
              <a:gd name="connsiteX4453" fmla="*/ 4607945 w 12162776"/>
              <a:gd name="connsiteY4453" fmla="*/ 4569955 h 5634270"/>
              <a:gd name="connsiteX4454" fmla="*/ 4607945 w 12162776"/>
              <a:gd name="connsiteY4454" fmla="*/ 4569955 h 5634270"/>
              <a:gd name="connsiteX4455" fmla="*/ 4593918 w 12162776"/>
              <a:gd name="connsiteY4455" fmla="*/ 4597425 h 5634270"/>
              <a:gd name="connsiteX4456" fmla="*/ 4566448 w 12162776"/>
              <a:gd name="connsiteY4456" fmla="*/ 4583398 h 5634270"/>
              <a:gd name="connsiteX4457" fmla="*/ 4580475 w 12162776"/>
              <a:gd name="connsiteY4457" fmla="*/ 4569370 h 5634270"/>
              <a:gd name="connsiteX4458" fmla="*/ 4580475 w 12162776"/>
              <a:gd name="connsiteY4458" fmla="*/ 4583398 h 5634270"/>
              <a:gd name="connsiteX4459" fmla="*/ 4607945 w 12162776"/>
              <a:gd name="connsiteY4459" fmla="*/ 4569955 h 5634270"/>
              <a:gd name="connsiteX4460" fmla="*/ 4607945 w 12162776"/>
              <a:gd name="connsiteY4460" fmla="*/ 4569955 h 5634270"/>
              <a:gd name="connsiteX4461" fmla="*/ 4192388 w 12162776"/>
              <a:gd name="connsiteY4461" fmla="*/ 1683268 h 5634270"/>
              <a:gd name="connsiteX4462" fmla="*/ 4192388 w 12162776"/>
              <a:gd name="connsiteY4462" fmla="*/ 1655798 h 5634270"/>
              <a:gd name="connsiteX4463" fmla="*/ 4206416 w 12162776"/>
              <a:gd name="connsiteY4463" fmla="*/ 1683268 h 5634270"/>
              <a:gd name="connsiteX4464" fmla="*/ 4192388 w 12162776"/>
              <a:gd name="connsiteY4464" fmla="*/ 1683268 h 5634270"/>
              <a:gd name="connsiteX4465" fmla="*/ 4192388 w 12162776"/>
              <a:gd name="connsiteY4465" fmla="*/ 1683268 h 5634270"/>
              <a:gd name="connsiteX4466" fmla="*/ 4192388 w 12162776"/>
              <a:gd name="connsiteY4466" fmla="*/ 1683268 h 5634270"/>
              <a:gd name="connsiteX4467" fmla="*/ 4635415 w 12162776"/>
              <a:gd name="connsiteY4467" fmla="*/ 4583398 h 5634270"/>
              <a:gd name="connsiteX4468" fmla="*/ 4635415 w 12162776"/>
              <a:gd name="connsiteY4468" fmla="*/ 4569370 h 5634270"/>
              <a:gd name="connsiteX4469" fmla="*/ 4649442 w 12162776"/>
              <a:gd name="connsiteY4469" fmla="*/ 4569370 h 5634270"/>
              <a:gd name="connsiteX4470" fmla="*/ 4649442 w 12162776"/>
              <a:gd name="connsiteY4470" fmla="*/ 4569370 h 5634270"/>
              <a:gd name="connsiteX4471" fmla="*/ 4635415 w 12162776"/>
              <a:gd name="connsiteY4471" fmla="*/ 4583398 h 5634270"/>
              <a:gd name="connsiteX4472" fmla="*/ 4635415 w 12162776"/>
              <a:gd name="connsiteY4472" fmla="*/ 4583398 h 5634270"/>
              <a:gd name="connsiteX4473" fmla="*/ 4635415 w 12162776"/>
              <a:gd name="connsiteY4473" fmla="*/ 4583398 h 5634270"/>
              <a:gd name="connsiteX4474" fmla="*/ 4690940 w 12162776"/>
              <a:gd name="connsiteY4474" fmla="*/ 4693862 h 5634270"/>
              <a:gd name="connsiteX4475" fmla="*/ 4663470 w 12162776"/>
              <a:gd name="connsiteY4475" fmla="*/ 4707889 h 5634270"/>
              <a:gd name="connsiteX4476" fmla="*/ 4690940 w 12162776"/>
              <a:gd name="connsiteY4476" fmla="*/ 4693862 h 5634270"/>
              <a:gd name="connsiteX4477" fmla="*/ 4690940 w 12162776"/>
              <a:gd name="connsiteY4477" fmla="*/ 4693862 h 5634270"/>
              <a:gd name="connsiteX4478" fmla="*/ 4690940 w 12162776"/>
              <a:gd name="connsiteY4478" fmla="*/ 4542485 h 5634270"/>
              <a:gd name="connsiteX4479" fmla="*/ 4663470 w 12162776"/>
              <a:gd name="connsiteY4479" fmla="*/ 4528458 h 5634270"/>
              <a:gd name="connsiteX4480" fmla="*/ 4690940 w 12162776"/>
              <a:gd name="connsiteY4480" fmla="*/ 4528458 h 5634270"/>
              <a:gd name="connsiteX4481" fmla="*/ 4690940 w 12162776"/>
              <a:gd name="connsiteY4481" fmla="*/ 4542485 h 5634270"/>
              <a:gd name="connsiteX4482" fmla="*/ 4690940 w 12162776"/>
              <a:gd name="connsiteY4482" fmla="*/ 4542485 h 5634270"/>
              <a:gd name="connsiteX4483" fmla="*/ 4690940 w 12162776"/>
              <a:gd name="connsiteY4483" fmla="*/ 4542485 h 5634270"/>
              <a:gd name="connsiteX4484" fmla="*/ 4552421 w 12162776"/>
              <a:gd name="connsiteY4484" fmla="*/ 4583398 h 5634270"/>
              <a:gd name="connsiteX4485" fmla="*/ 4552421 w 12162776"/>
              <a:gd name="connsiteY4485" fmla="*/ 4597425 h 5634270"/>
              <a:gd name="connsiteX4486" fmla="*/ 4552421 w 12162776"/>
              <a:gd name="connsiteY4486" fmla="*/ 4597425 h 5634270"/>
              <a:gd name="connsiteX4487" fmla="*/ 4552421 w 12162776"/>
              <a:gd name="connsiteY4487" fmla="*/ 4583398 h 5634270"/>
              <a:gd name="connsiteX4488" fmla="*/ 4552421 w 12162776"/>
              <a:gd name="connsiteY4488" fmla="*/ 4583398 h 5634270"/>
              <a:gd name="connsiteX4489" fmla="*/ 4510923 w 12162776"/>
              <a:gd name="connsiteY4489" fmla="*/ 4652365 h 5634270"/>
              <a:gd name="connsiteX4490" fmla="*/ 4524951 w 12162776"/>
              <a:gd name="connsiteY4490" fmla="*/ 4652365 h 5634270"/>
              <a:gd name="connsiteX4491" fmla="*/ 4524951 w 12162776"/>
              <a:gd name="connsiteY4491" fmla="*/ 4652365 h 5634270"/>
              <a:gd name="connsiteX4492" fmla="*/ 4510923 w 12162776"/>
              <a:gd name="connsiteY4492" fmla="*/ 4652365 h 5634270"/>
              <a:gd name="connsiteX4493" fmla="*/ 4510923 w 12162776"/>
              <a:gd name="connsiteY4493" fmla="*/ 4652365 h 5634270"/>
              <a:gd name="connsiteX4494" fmla="*/ 4496896 w 12162776"/>
              <a:gd name="connsiteY4494" fmla="*/ 4610868 h 5634270"/>
              <a:gd name="connsiteX4495" fmla="*/ 4496896 w 12162776"/>
              <a:gd name="connsiteY4495" fmla="*/ 4624895 h 5634270"/>
              <a:gd name="connsiteX4496" fmla="*/ 4482869 w 12162776"/>
              <a:gd name="connsiteY4496" fmla="*/ 4624895 h 5634270"/>
              <a:gd name="connsiteX4497" fmla="*/ 4496896 w 12162776"/>
              <a:gd name="connsiteY4497" fmla="*/ 4610868 h 5634270"/>
              <a:gd name="connsiteX4498" fmla="*/ 4496896 w 12162776"/>
              <a:gd name="connsiteY4498" fmla="*/ 4610868 h 5634270"/>
              <a:gd name="connsiteX4499" fmla="*/ 4496896 w 12162776"/>
              <a:gd name="connsiteY4499" fmla="*/ 4610868 h 5634270"/>
              <a:gd name="connsiteX4500" fmla="*/ 4538393 w 12162776"/>
              <a:gd name="connsiteY4500" fmla="*/ 4721332 h 5634270"/>
              <a:gd name="connsiteX4501" fmla="*/ 4524366 w 12162776"/>
              <a:gd name="connsiteY4501" fmla="*/ 4735359 h 5634270"/>
              <a:gd name="connsiteX4502" fmla="*/ 4538393 w 12162776"/>
              <a:gd name="connsiteY4502" fmla="*/ 4721332 h 5634270"/>
              <a:gd name="connsiteX4503" fmla="*/ 4538393 w 12162776"/>
              <a:gd name="connsiteY4503" fmla="*/ 4721332 h 5634270"/>
              <a:gd name="connsiteX4504" fmla="*/ 4538393 w 12162776"/>
              <a:gd name="connsiteY4504" fmla="*/ 4693862 h 5634270"/>
              <a:gd name="connsiteX4505" fmla="*/ 4538393 w 12162776"/>
              <a:gd name="connsiteY4505" fmla="*/ 4693862 h 5634270"/>
              <a:gd name="connsiteX4506" fmla="*/ 4552421 w 12162776"/>
              <a:gd name="connsiteY4506" fmla="*/ 4693862 h 5634270"/>
              <a:gd name="connsiteX4507" fmla="*/ 4538393 w 12162776"/>
              <a:gd name="connsiteY4507" fmla="*/ 4693862 h 5634270"/>
              <a:gd name="connsiteX4508" fmla="*/ 4538393 w 12162776"/>
              <a:gd name="connsiteY4508" fmla="*/ 4693862 h 5634270"/>
              <a:gd name="connsiteX4509" fmla="*/ 4538393 w 12162776"/>
              <a:gd name="connsiteY4509" fmla="*/ 4693862 h 5634270"/>
              <a:gd name="connsiteX4510" fmla="*/ 4538393 w 12162776"/>
              <a:gd name="connsiteY4510" fmla="*/ 4748802 h 5634270"/>
              <a:gd name="connsiteX4511" fmla="*/ 4524366 w 12162776"/>
              <a:gd name="connsiteY4511" fmla="*/ 4748802 h 5634270"/>
              <a:gd name="connsiteX4512" fmla="*/ 4551836 w 12162776"/>
              <a:gd name="connsiteY4512" fmla="*/ 4748802 h 5634270"/>
              <a:gd name="connsiteX4513" fmla="*/ 4538393 w 12162776"/>
              <a:gd name="connsiteY4513" fmla="*/ 4748802 h 5634270"/>
              <a:gd name="connsiteX4514" fmla="*/ 4538393 w 12162776"/>
              <a:gd name="connsiteY4514" fmla="*/ 4748802 h 5634270"/>
              <a:gd name="connsiteX4515" fmla="*/ 4566448 w 12162776"/>
              <a:gd name="connsiteY4515" fmla="*/ 4831212 h 5634270"/>
              <a:gd name="connsiteX4516" fmla="*/ 4566448 w 12162776"/>
              <a:gd name="connsiteY4516" fmla="*/ 4789715 h 5634270"/>
              <a:gd name="connsiteX4517" fmla="*/ 4580475 w 12162776"/>
              <a:gd name="connsiteY4517" fmla="*/ 4803742 h 5634270"/>
              <a:gd name="connsiteX4518" fmla="*/ 4594502 w 12162776"/>
              <a:gd name="connsiteY4518" fmla="*/ 4789715 h 5634270"/>
              <a:gd name="connsiteX4519" fmla="*/ 4608529 w 12162776"/>
              <a:gd name="connsiteY4519" fmla="*/ 4803742 h 5634270"/>
              <a:gd name="connsiteX4520" fmla="*/ 4566448 w 12162776"/>
              <a:gd name="connsiteY4520" fmla="*/ 4831212 h 5634270"/>
              <a:gd name="connsiteX4521" fmla="*/ 4607945 w 12162776"/>
              <a:gd name="connsiteY4521" fmla="*/ 4831212 h 5634270"/>
              <a:gd name="connsiteX4522" fmla="*/ 4566448 w 12162776"/>
              <a:gd name="connsiteY4522" fmla="*/ 4831212 h 5634270"/>
              <a:gd name="connsiteX4523" fmla="*/ 4566448 w 12162776"/>
              <a:gd name="connsiteY4523" fmla="*/ 4831212 h 5634270"/>
              <a:gd name="connsiteX4524" fmla="*/ 4593918 w 12162776"/>
              <a:gd name="connsiteY4524" fmla="*/ 4665808 h 5634270"/>
              <a:gd name="connsiteX4525" fmla="*/ 4566448 w 12162776"/>
              <a:gd name="connsiteY4525" fmla="*/ 4665808 h 5634270"/>
              <a:gd name="connsiteX4526" fmla="*/ 4566448 w 12162776"/>
              <a:gd name="connsiteY4526" fmla="*/ 4665808 h 5634270"/>
              <a:gd name="connsiteX4527" fmla="*/ 4524951 w 12162776"/>
              <a:gd name="connsiteY4527" fmla="*/ 4651780 h 5634270"/>
              <a:gd name="connsiteX4528" fmla="*/ 4593918 w 12162776"/>
              <a:gd name="connsiteY4528" fmla="*/ 4651780 h 5634270"/>
              <a:gd name="connsiteX4529" fmla="*/ 4593918 w 12162776"/>
              <a:gd name="connsiteY4529" fmla="*/ 4665808 h 5634270"/>
              <a:gd name="connsiteX4530" fmla="*/ 4593918 w 12162776"/>
              <a:gd name="connsiteY4530" fmla="*/ 4665808 h 5634270"/>
              <a:gd name="connsiteX4531" fmla="*/ 4621388 w 12162776"/>
              <a:gd name="connsiteY4531" fmla="*/ 4844655 h 5634270"/>
              <a:gd name="connsiteX4532" fmla="*/ 4621388 w 12162776"/>
              <a:gd name="connsiteY4532" fmla="*/ 4830628 h 5634270"/>
              <a:gd name="connsiteX4533" fmla="*/ 4635415 w 12162776"/>
              <a:gd name="connsiteY4533" fmla="*/ 4844655 h 5634270"/>
              <a:gd name="connsiteX4534" fmla="*/ 4621388 w 12162776"/>
              <a:gd name="connsiteY4534" fmla="*/ 4844655 h 5634270"/>
              <a:gd name="connsiteX4535" fmla="*/ 4621388 w 12162776"/>
              <a:gd name="connsiteY4535" fmla="*/ 4844655 h 5634270"/>
              <a:gd name="connsiteX4536" fmla="*/ 4621388 w 12162776"/>
              <a:gd name="connsiteY4536" fmla="*/ 4844655 h 5634270"/>
              <a:gd name="connsiteX4537" fmla="*/ 4676912 w 12162776"/>
              <a:gd name="connsiteY4537" fmla="*/ 4899595 h 5634270"/>
              <a:gd name="connsiteX4538" fmla="*/ 4662885 w 12162776"/>
              <a:gd name="connsiteY4538" fmla="*/ 4885567 h 5634270"/>
              <a:gd name="connsiteX4539" fmla="*/ 4662885 w 12162776"/>
              <a:gd name="connsiteY4539" fmla="*/ 4885567 h 5634270"/>
              <a:gd name="connsiteX4540" fmla="*/ 4662885 w 12162776"/>
              <a:gd name="connsiteY4540" fmla="*/ 4885567 h 5634270"/>
              <a:gd name="connsiteX4541" fmla="*/ 4635415 w 12162776"/>
              <a:gd name="connsiteY4541" fmla="*/ 4871540 h 5634270"/>
              <a:gd name="connsiteX4542" fmla="*/ 4662885 w 12162776"/>
              <a:gd name="connsiteY4542" fmla="*/ 4871540 h 5634270"/>
              <a:gd name="connsiteX4543" fmla="*/ 4662885 w 12162776"/>
              <a:gd name="connsiteY4543" fmla="*/ 4885567 h 5634270"/>
              <a:gd name="connsiteX4544" fmla="*/ 4662885 w 12162776"/>
              <a:gd name="connsiteY4544" fmla="*/ 4885567 h 5634270"/>
              <a:gd name="connsiteX4545" fmla="*/ 4676912 w 12162776"/>
              <a:gd name="connsiteY4545" fmla="*/ 4899595 h 5634270"/>
              <a:gd name="connsiteX4546" fmla="*/ 4676912 w 12162776"/>
              <a:gd name="connsiteY4546" fmla="*/ 4899595 h 5634270"/>
              <a:gd name="connsiteX4547" fmla="*/ 4704967 w 12162776"/>
              <a:gd name="connsiteY4547" fmla="*/ 4886152 h 5634270"/>
              <a:gd name="connsiteX4548" fmla="*/ 4704967 w 12162776"/>
              <a:gd name="connsiteY4548" fmla="*/ 4886152 h 5634270"/>
              <a:gd name="connsiteX4549" fmla="*/ 4704967 w 12162776"/>
              <a:gd name="connsiteY4549" fmla="*/ 4872125 h 5634270"/>
              <a:gd name="connsiteX4550" fmla="*/ 4704967 w 12162776"/>
              <a:gd name="connsiteY4550" fmla="*/ 4886152 h 5634270"/>
              <a:gd name="connsiteX4551" fmla="*/ 4704967 w 12162776"/>
              <a:gd name="connsiteY4551" fmla="*/ 4886152 h 5634270"/>
              <a:gd name="connsiteX4552" fmla="*/ 4759907 w 12162776"/>
              <a:gd name="connsiteY4552" fmla="*/ 4831212 h 5634270"/>
              <a:gd name="connsiteX4553" fmla="*/ 4745879 w 12162776"/>
              <a:gd name="connsiteY4553" fmla="*/ 4845239 h 5634270"/>
              <a:gd name="connsiteX4554" fmla="*/ 4731852 w 12162776"/>
              <a:gd name="connsiteY4554" fmla="*/ 4831212 h 5634270"/>
              <a:gd name="connsiteX4555" fmla="*/ 4731852 w 12162776"/>
              <a:gd name="connsiteY4555" fmla="*/ 4845239 h 5634270"/>
              <a:gd name="connsiteX4556" fmla="*/ 4731852 w 12162776"/>
              <a:gd name="connsiteY4556" fmla="*/ 4845239 h 5634270"/>
              <a:gd name="connsiteX4557" fmla="*/ 4704382 w 12162776"/>
              <a:gd name="connsiteY4557" fmla="*/ 4859266 h 5634270"/>
              <a:gd name="connsiteX4558" fmla="*/ 4704382 w 12162776"/>
              <a:gd name="connsiteY4558" fmla="*/ 4873294 h 5634270"/>
              <a:gd name="connsiteX4559" fmla="*/ 4662885 w 12162776"/>
              <a:gd name="connsiteY4559" fmla="*/ 4831796 h 5634270"/>
              <a:gd name="connsiteX4560" fmla="*/ 4676912 w 12162776"/>
              <a:gd name="connsiteY4560" fmla="*/ 4817769 h 5634270"/>
              <a:gd name="connsiteX4561" fmla="*/ 4662885 w 12162776"/>
              <a:gd name="connsiteY4561" fmla="*/ 4790299 h 5634270"/>
              <a:gd name="connsiteX4562" fmla="*/ 4662885 w 12162776"/>
              <a:gd name="connsiteY4562" fmla="*/ 4790299 h 5634270"/>
              <a:gd name="connsiteX4563" fmla="*/ 4718409 w 12162776"/>
              <a:gd name="connsiteY4563" fmla="*/ 4804327 h 5634270"/>
              <a:gd name="connsiteX4564" fmla="*/ 4745879 w 12162776"/>
              <a:gd name="connsiteY4564" fmla="*/ 4804327 h 5634270"/>
              <a:gd name="connsiteX4565" fmla="*/ 4759907 w 12162776"/>
              <a:gd name="connsiteY4565" fmla="*/ 4831212 h 5634270"/>
              <a:gd name="connsiteX4566" fmla="*/ 4759907 w 12162776"/>
              <a:gd name="connsiteY4566" fmla="*/ 4831212 h 5634270"/>
              <a:gd name="connsiteX4567" fmla="*/ 4261356 w 12162776"/>
              <a:gd name="connsiteY4567" fmla="*/ 1490978 h 5634270"/>
              <a:gd name="connsiteX4568" fmla="*/ 4275383 w 12162776"/>
              <a:gd name="connsiteY4568" fmla="*/ 1490978 h 5634270"/>
              <a:gd name="connsiteX4569" fmla="*/ 4316880 w 12162776"/>
              <a:gd name="connsiteY4569" fmla="*/ 1449480 h 5634270"/>
              <a:gd name="connsiteX4570" fmla="*/ 4302853 w 12162776"/>
              <a:gd name="connsiteY4570" fmla="*/ 1476951 h 5634270"/>
              <a:gd name="connsiteX4571" fmla="*/ 4261356 w 12162776"/>
              <a:gd name="connsiteY4571" fmla="*/ 1490978 h 5634270"/>
              <a:gd name="connsiteX4572" fmla="*/ 4261356 w 12162776"/>
              <a:gd name="connsiteY4572" fmla="*/ 1490978 h 5634270"/>
              <a:gd name="connsiteX4573" fmla="*/ 4801404 w 12162776"/>
              <a:gd name="connsiteY4573" fmla="*/ 4858682 h 5634270"/>
              <a:gd name="connsiteX4574" fmla="*/ 4801404 w 12162776"/>
              <a:gd name="connsiteY4574" fmla="*/ 4844655 h 5634270"/>
              <a:gd name="connsiteX4575" fmla="*/ 4815431 w 12162776"/>
              <a:gd name="connsiteY4575" fmla="*/ 4858682 h 5634270"/>
              <a:gd name="connsiteX4576" fmla="*/ 4801404 w 12162776"/>
              <a:gd name="connsiteY4576" fmla="*/ 4858682 h 5634270"/>
              <a:gd name="connsiteX4577" fmla="*/ 4801404 w 12162776"/>
              <a:gd name="connsiteY4577" fmla="*/ 4858682 h 5634270"/>
              <a:gd name="connsiteX4578" fmla="*/ 4801404 w 12162776"/>
              <a:gd name="connsiteY4578" fmla="*/ 4858682 h 5634270"/>
              <a:gd name="connsiteX4579" fmla="*/ 4316880 w 12162776"/>
              <a:gd name="connsiteY4579" fmla="*/ 1394541 h 5634270"/>
              <a:gd name="connsiteX4580" fmla="*/ 4316880 w 12162776"/>
              <a:gd name="connsiteY4580" fmla="*/ 1394541 h 5634270"/>
              <a:gd name="connsiteX4581" fmla="*/ 4316880 w 12162776"/>
              <a:gd name="connsiteY4581" fmla="*/ 1380513 h 5634270"/>
              <a:gd name="connsiteX4582" fmla="*/ 4316880 w 12162776"/>
              <a:gd name="connsiteY4582" fmla="*/ 1380513 h 5634270"/>
              <a:gd name="connsiteX4583" fmla="*/ 4316880 w 12162776"/>
              <a:gd name="connsiteY4583" fmla="*/ 1394541 h 5634270"/>
              <a:gd name="connsiteX4584" fmla="*/ 4316880 w 12162776"/>
              <a:gd name="connsiteY4584" fmla="*/ 1394541 h 5634270"/>
              <a:gd name="connsiteX4585" fmla="*/ 4316880 w 12162776"/>
              <a:gd name="connsiteY4585" fmla="*/ 1394541 h 5634270"/>
              <a:gd name="connsiteX4586" fmla="*/ 4829458 w 12162776"/>
              <a:gd name="connsiteY4586" fmla="*/ 4858682 h 5634270"/>
              <a:gd name="connsiteX4587" fmla="*/ 4843486 w 12162776"/>
              <a:gd name="connsiteY4587" fmla="*/ 4844655 h 5634270"/>
              <a:gd name="connsiteX4588" fmla="*/ 4857513 w 12162776"/>
              <a:gd name="connsiteY4588" fmla="*/ 4844655 h 5634270"/>
              <a:gd name="connsiteX4589" fmla="*/ 4829458 w 12162776"/>
              <a:gd name="connsiteY4589" fmla="*/ 4858682 h 5634270"/>
              <a:gd name="connsiteX4590" fmla="*/ 4829458 w 12162776"/>
              <a:gd name="connsiteY4590" fmla="*/ 4858682 h 5634270"/>
              <a:gd name="connsiteX4591" fmla="*/ 4815431 w 12162776"/>
              <a:gd name="connsiteY4591" fmla="*/ 4638338 h 5634270"/>
              <a:gd name="connsiteX4592" fmla="*/ 4829458 w 12162776"/>
              <a:gd name="connsiteY4592" fmla="*/ 4610868 h 5634270"/>
              <a:gd name="connsiteX4593" fmla="*/ 4815431 w 12162776"/>
              <a:gd name="connsiteY4593" fmla="*/ 4638338 h 5634270"/>
              <a:gd name="connsiteX4594" fmla="*/ 4815431 w 12162776"/>
              <a:gd name="connsiteY4594" fmla="*/ 4638338 h 5634270"/>
              <a:gd name="connsiteX4595" fmla="*/ 4856928 w 12162776"/>
              <a:gd name="connsiteY4595" fmla="*/ 4693862 h 5634270"/>
              <a:gd name="connsiteX4596" fmla="*/ 4842901 w 12162776"/>
              <a:gd name="connsiteY4596" fmla="*/ 4707889 h 5634270"/>
              <a:gd name="connsiteX4597" fmla="*/ 4842901 w 12162776"/>
              <a:gd name="connsiteY4597" fmla="*/ 4693862 h 5634270"/>
              <a:gd name="connsiteX4598" fmla="*/ 4856928 w 12162776"/>
              <a:gd name="connsiteY4598" fmla="*/ 4693862 h 5634270"/>
              <a:gd name="connsiteX4599" fmla="*/ 4856928 w 12162776"/>
              <a:gd name="connsiteY4599" fmla="*/ 4693862 h 5634270"/>
              <a:gd name="connsiteX4600" fmla="*/ 4856928 w 12162776"/>
              <a:gd name="connsiteY4600" fmla="*/ 4693862 h 5634270"/>
              <a:gd name="connsiteX4601" fmla="*/ 4870956 w 12162776"/>
              <a:gd name="connsiteY4601" fmla="*/ 4886152 h 5634270"/>
              <a:gd name="connsiteX4602" fmla="*/ 4884983 w 12162776"/>
              <a:gd name="connsiteY4602" fmla="*/ 4858682 h 5634270"/>
              <a:gd name="connsiteX4603" fmla="*/ 4899010 w 12162776"/>
              <a:gd name="connsiteY4603" fmla="*/ 4872709 h 5634270"/>
              <a:gd name="connsiteX4604" fmla="*/ 4870956 w 12162776"/>
              <a:gd name="connsiteY4604" fmla="*/ 4886152 h 5634270"/>
              <a:gd name="connsiteX4605" fmla="*/ 4870956 w 12162776"/>
              <a:gd name="connsiteY4605" fmla="*/ 4886152 h 5634270"/>
              <a:gd name="connsiteX4606" fmla="*/ 4926480 w 12162776"/>
              <a:gd name="connsiteY4606" fmla="*/ 4941092 h 5634270"/>
              <a:gd name="connsiteX4607" fmla="*/ 4899010 w 12162776"/>
              <a:gd name="connsiteY4607" fmla="*/ 4941092 h 5634270"/>
              <a:gd name="connsiteX4608" fmla="*/ 4913037 w 12162776"/>
              <a:gd name="connsiteY4608" fmla="*/ 4913622 h 5634270"/>
              <a:gd name="connsiteX4609" fmla="*/ 4926480 w 12162776"/>
              <a:gd name="connsiteY4609" fmla="*/ 4941092 h 5634270"/>
              <a:gd name="connsiteX4610" fmla="*/ 4926480 w 12162776"/>
              <a:gd name="connsiteY4610" fmla="*/ 4941092 h 5634270"/>
              <a:gd name="connsiteX4611" fmla="*/ 4967977 w 12162776"/>
              <a:gd name="connsiteY4611" fmla="*/ 4982005 h 5634270"/>
              <a:gd name="connsiteX4612" fmla="*/ 4967977 w 12162776"/>
              <a:gd name="connsiteY4612" fmla="*/ 4967978 h 5634270"/>
              <a:gd name="connsiteX4613" fmla="*/ 4967977 w 12162776"/>
              <a:gd name="connsiteY4613" fmla="*/ 4982005 h 5634270"/>
              <a:gd name="connsiteX4614" fmla="*/ 4982005 w 12162776"/>
              <a:gd name="connsiteY4614" fmla="*/ 4967978 h 5634270"/>
              <a:gd name="connsiteX4615" fmla="*/ 4967977 w 12162776"/>
              <a:gd name="connsiteY4615" fmla="*/ 4982005 h 5634270"/>
              <a:gd name="connsiteX4616" fmla="*/ 4967977 w 12162776"/>
              <a:gd name="connsiteY4616" fmla="*/ 4982005 h 5634270"/>
              <a:gd name="connsiteX4617" fmla="*/ 4967977 w 12162776"/>
              <a:gd name="connsiteY4617" fmla="*/ 4982005 h 5634270"/>
              <a:gd name="connsiteX4618" fmla="*/ 4967977 w 12162776"/>
              <a:gd name="connsiteY4618" fmla="*/ 4899595 h 5634270"/>
              <a:gd name="connsiteX4619" fmla="*/ 4940507 w 12162776"/>
              <a:gd name="connsiteY4619" fmla="*/ 4913622 h 5634270"/>
              <a:gd name="connsiteX4620" fmla="*/ 4913037 w 12162776"/>
              <a:gd name="connsiteY4620" fmla="*/ 4886152 h 5634270"/>
              <a:gd name="connsiteX4621" fmla="*/ 4940507 w 12162776"/>
              <a:gd name="connsiteY4621" fmla="*/ 4900179 h 5634270"/>
              <a:gd name="connsiteX4622" fmla="*/ 4913037 w 12162776"/>
              <a:gd name="connsiteY4622" fmla="*/ 4858682 h 5634270"/>
              <a:gd name="connsiteX4623" fmla="*/ 4927064 w 12162776"/>
              <a:gd name="connsiteY4623" fmla="*/ 4844655 h 5634270"/>
              <a:gd name="connsiteX4624" fmla="*/ 4913037 w 12162776"/>
              <a:gd name="connsiteY4624" fmla="*/ 4844655 h 5634270"/>
              <a:gd name="connsiteX4625" fmla="*/ 4940507 w 12162776"/>
              <a:gd name="connsiteY4625" fmla="*/ 4817185 h 5634270"/>
              <a:gd name="connsiteX4626" fmla="*/ 5009475 w 12162776"/>
              <a:gd name="connsiteY4626" fmla="*/ 4844655 h 5634270"/>
              <a:gd name="connsiteX4627" fmla="*/ 5050972 w 12162776"/>
              <a:gd name="connsiteY4627" fmla="*/ 4844655 h 5634270"/>
              <a:gd name="connsiteX4628" fmla="*/ 5064999 w 12162776"/>
              <a:gd name="connsiteY4628" fmla="*/ 4858682 h 5634270"/>
              <a:gd name="connsiteX4629" fmla="*/ 4967977 w 12162776"/>
              <a:gd name="connsiteY4629" fmla="*/ 4899595 h 5634270"/>
              <a:gd name="connsiteX4630" fmla="*/ 4967977 w 12162776"/>
              <a:gd name="connsiteY4630" fmla="*/ 4899595 h 5634270"/>
              <a:gd name="connsiteX4631" fmla="*/ 4926480 w 12162776"/>
              <a:gd name="connsiteY4631" fmla="*/ 4748802 h 5634270"/>
              <a:gd name="connsiteX4632" fmla="*/ 4940507 w 12162776"/>
              <a:gd name="connsiteY4632" fmla="*/ 4734775 h 5634270"/>
              <a:gd name="connsiteX4633" fmla="*/ 4940507 w 12162776"/>
              <a:gd name="connsiteY4633" fmla="*/ 4776272 h 5634270"/>
              <a:gd name="connsiteX4634" fmla="*/ 4926480 w 12162776"/>
              <a:gd name="connsiteY4634" fmla="*/ 4762245 h 5634270"/>
              <a:gd name="connsiteX4635" fmla="*/ 4912453 w 12162776"/>
              <a:gd name="connsiteY4635" fmla="*/ 4776272 h 5634270"/>
              <a:gd name="connsiteX4636" fmla="*/ 4912453 w 12162776"/>
              <a:gd name="connsiteY4636" fmla="*/ 4762245 h 5634270"/>
              <a:gd name="connsiteX4637" fmla="*/ 4926480 w 12162776"/>
              <a:gd name="connsiteY4637" fmla="*/ 4748802 h 5634270"/>
              <a:gd name="connsiteX4638" fmla="*/ 4926480 w 12162776"/>
              <a:gd name="connsiteY4638" fmla="*/ 4748802 h 5634270"/>
              <a:gd name="connsiteX4639" fmla="*/ 4995447 w 12162776"/>
              <a:gd name="connsiteY4639" fmla="*/ 4721332 h 5634270"/>
              <a:gd name="connsiteX4640" fmla="*/ 4995447 w 12162776"/>
              <a:gd name="connsiteY4640" fmla="*/ 4735359 h 5634270"/>
              <a:gd name="connsiteX4641" fmla="*/ 4981420 w 12162776"/>
              <a:gd name="connsiteY4641" fmla="*/ 4735359 h 5634270"/>
              <a:gd name="connsiteX4642" fmla="*/ 4995447 w 12162776"/>
              <a:gd name="connsiteY4642" fmla="*/ 4721332 h 5634270"/>
              <a:gd name="connsiteX4643" fmla="*/ 4995447 w 12162776"/>
              <a:gd name="connsiteY4643" fmla="*/ 4721332 h 5634270"/>
              <a:gd name="connsiteX4644" fmla="*/ 4995447 w 12162776"/>
              <a:gd name="connsiteY4644" fmla="*/ 4721332 h 5634270"/>
              <a:gd name="connsiteX4645" fmla="*/ 4953950 w 12162776"/>
              <a:gd name="connsiteY4645" fmla="*/ 4583398 h 5634270"/>
              <a:gd name="connsiteX4646" fmla="*/ 4967977 w 12162776"/>
              <a:gd name="connsiteY4646" fmla="*/ 4569370 h 5634270"/>
              <a:gd name="connsiteX4647" fmla="*/ 4967977 w 12162776"/>
              <a:gd name="connsiteY4647" fmla="*/ 4583398 h 5634270"/>
              <a:gd name="connsiteX4648" fmla="*/ 4953950 w 12162776"/>
              <a:gd name="connsiteY4648" fmla="*/ 4583398 h 5634270"/>
              <a:gd name="connsiteX4649" fmla="*/ 4953950 w 12162776"/>
              <a:gd name="connsiteY4649" fmla="*/ 4583398 h 5634270"/>
              <a:gd name="connsiteX4650" fmla="*/ 4953950 w 12162776"/>
              <a:gd name="connsiteY4650" fmla="*/ 4583398 h 5634270"/>
              <a:gd name="connsiteX4651" fmla="*/ 5009475 w 12162776"/>
              <a:gd name="connsiteY4651" fmla="*/ 4762245 h 5634270"/>
              <a:gd name="connsiteX4652" fmla="*/ 5009475 w 12162776"/>
              <a:gd name="connsiteY4652" fmla="*/ 4762245 h 5634270"/>
              <a:gd name="connsiteX4653" fmla="*/ 5009475 w 12162776"/>
              <a:gd name="connsiteY4653" fmla="*/ 4776272 h 5634270"/>
              <a:gd name="connsiteX4654" fmla="*/ 5009475 w 12162776"/>
              <a:gd name="connsiteY4654" fmla="*/ 4762245 h 5634270"/>
              <a:gd name="connsiteX4655" fmla="*/ 5009475 w 12162776"/>
              <a:gd name="connsiteY4655" fmla="*/ 4762245 h 5634270"/>
              <a:gd name="connsiteX4656" fmla="*/ 4552421 w 12162776"/>
              <a:gd name="connsiteY4656" fmla="*/ 1202251 h 5634270"/>
              <a:gd name="connsiteX4657" fmla="*/ 4538393 w 12162776"/>
              <a:gd name="connsiteY4657" fmla="*/ 1243748 h 5634270"/>
              <a:gd name="connsiteX4658" fmla="*/ 4510923 w 12162776"/>
              <a:gd name="connsiteY4658" fmla="*/ 1243748 h 5634270"/>
              <a:gd name="connsiteX4659" fmla="*/ 4510923 w 12162776"/>
              <a:gd name="connsiteY4659" fmla="*/ 1257775 h 5634270"/>
              <a:gd name="connsiteX4660" fmla="*/ 4496896 w 12162776"/>
              <a:gd name="connsiteY4660" fmla="*/ 1271802 h 5634270"/>
              <a:gd name="connsiteX4661" fmla="*/ 4469426 w 12162776"/>
              <a:gd name="connsiteY4661" fmla="*/ 1285829 h 5634270"/>
              <a:gd name="connsiteX4662" fmla="*/ 4427929 w 12162776"/>
              <a:gd name="connsiteY4662" fmla="*/ 1313300 h 5634270"/>
              <a:gd name="connsiteX4663" fmla="*/ 4372405 w 12162776"/>
              <a:gd name="connsiteY4663" fmla="*/ 1285829 h 5634270"/>
              <a:gd name="connsiteX4664" fmla="*/ 4289410 w 12162776"/>
              <a:gd name="connsiteY4664" fmla="*/ 1299857 h 5634270"/>
              <a:gd name="connsiteX4665" fmla="*/ 4261940 w 12162776"/>
              <a:gd name="connsiteY4665" fmla="*/ 1299857 h 5634270"/>
              <a:gd name="connsiteX4666" fmla="*/ 4234470 w 12162776"/>
              <a:gd name="connsiteY4666" fmla="*/ 1313884 h 5634270"/>
              <a:gd name="connsiteX4667" fmla="*/ 4178945 w 12162776"/>
              <a:gd name="connsiteY4667" fmla="*/ 1286414 h 5634270"/>
              <a:gd name="connsiteX4668" fmla="*/ 4137448 w 12162776"/>
              <a:gd name="connsiteY4668" fmla="*/ 1313884 h 5634270"/>
              <a:gd name="connsiteX4669" fmla="*/ 4123421 w 12162776"/>
              <a:gd name="connsiteY4669" fmla="*/ 1341354 h 5634270"/>
              <a:gd name="connsiteX4670" fmla="*/ 4150891 w 12162776"/>
              <a:gd name="connsiteY4670" fmla="*/ 1272387 h 5634270"/>
              <a:gd name="connsiteX4671" fmla="*/ 4123421 w 12162776"/>
              <a:gd name="connsiteY4671" fmla="*/ 1258359 h 5634270"/>
              <a:gd name="connsiteX4672" fmla="*/ 4192388 w 12162776"/>
              <a:gd name="connsiteY4672" fmla="*/ 1244332 h 5634270"/>
              <a:gd name="connsiteX4673" fmla="*/ 4261356 w 12162776"/>
              <a:gd name="connsiteY4673" fmla="*/ 1258359 h 5634270"/>
              <a:gd name="connsiteX4674" fmla="*/ 4372405 w 12162776"/>
              <a:gd name="connsiteY4674" fmla="*/ 1230889 h 5634270"/>
              <a:gd name="connsiteX4675" fmla="*/ 4413902 w 12162776"/>
              <a:gd name="connsiteY4675" fmla="*/ 1230889 h 5634270"/>
              <a:gd name="connsiteX4676" fmla="*/ 4427929 w 12162776"/>
              <a:gd name="connsiteY4676" fmla="*/ 1244917 h 5634270"/>
              <a:gd name="connsiteX4677" fmla="*/ 4400459 w 12162776"/>
              <a:gd name="connsiteY4677" fmla="*/ 1244917 h 5634270"/>
              <a:gd name="connsiteX4678" fmla="*/ 4427929 w 12162776"/>
              <a:gd name="connsiteY4678" fmla="*/ 1286414 h 5634270"/>
              <a:gd name="connsiteX4679" fmla="*/ 4441956 w 12162776"/>
              <a:gd name="connsiteY4679" fmla="*/ 1231474 h 5634270"/>
              <a:gd name="connsiteX4680" fmla="*/ 4441956 w 12162776"/>
              <a:gd name="connsiteY4680" fmla="*/ 1217447 h 5634270"/>
              <a:gd name="connsiteX4681" fmla="*/ 4455983 w 12162776"/>
              <a:gd name="connsiteY4681" fmla="*/ 1217447 h 5634270"/>
              <a:gd name="connsiteX4682" fmla="*/ 4470010 w 12162776"/>
              <a:gd name="connsiteY4682" fmla="*/ 1203420 h 5634270"/>
              <a:gd name="connsiteX4683" fmla="*/ 4484038 w 12162776"/>
              <a:gd name="connsiteY4683" fmla="*/ 1203420 h 5634270"/>
              <a:gd name="connsiteX4684" fmla="*/ 4484038 w 12162776"/>
              <a:gd name="connsiteY4684" fmla="*/ 1175950 h 5634270"/>
              <a:gd name="connsiteX4685" fmla="*/ 4525535 w 12162776"/>
              <a:gd name="connsiteY4685" fmla="*/ 1189977 h 5634270"/>
              <a:gd name="connsiteX4686" fmla="*/ 4498065 w 12162776"/>
              <a:gd name="connsiteY4686" fmla="*/ 1204004 h 5634270"/>
              <a:gd name="connsiteX4687" fmla="*/ 4581059 w 12162776"/>
              <a:gd name="connsiteY4687" fmla="*/ 1176534 h 5634270"/>
              <a:gd name="connsiteX4688" fmla="*/ 4595087 w 12162776"/>
              <a:gd name="connsiteY4688" fmla="*/ 1176534 h 5634270"/>
              <a:gd name="connsiteX4689" fmla="*/ 4552421 w 12162776"/>
              <a:gd name="connsiteY4689" fmla="*/ 1202251 h 5634270"/>
              <a:gd name="connsiteX4690" fmla="*/ 4552421 w 12162776"/>
              <a:gd name="connsiteY4690" fmla="*/ 1202251 h 5634270"/>
              <a:gd name="connsiteX4691" fmla="*/ 5078442 w 12162776"/>
              <a:gd name="connsiteY4691" fmla="*/ 4665808 h 5634270"/>
              <a:gd name="connsiteX4692" fmla="*/ 5078442 w 12162776"/>
              <a:gd name="connsiteY4692" fmla="*/ 4679835 h 5634270"/>
              <a:gd name="connsiteX4693" fmla="*/ 5064414 w 12162776"/>
              <a:gd name="connsiteY4693" fmla="*/ 4679835 h 5634270"/>
              <a:gd name="connsiteX4694" fmla="*/ 5078442 w 12162776"/>
              <a:gd name="connsiteY4694" fmla="*/ 4665808 h 5634270"/>
              <a:gd name="connsiteX4695" fmla="*/ 5078442 w 12162776"/>
              <a:gd name="connsiteY4695" fmla="*/ 4665808 h 5634270"/>
              <a:gd name="connsiteX4696" fmla="*/ 5078442 w 12162776"/>
              <a:gd name="connsiteY4696" fmla="*/ 4665808 h 5634270"/>
              <a:gd name="connsiteX4697" fmla="*/ 5133966 w 12162776"/>
              <a:gd name="connsiteY4697" fmla="*/ 4844655 h 5634270"/>
              <a:gd name="connsiteX4698" fmla="*/ 5133966 w 12162776"/>
              <a:gd name="connsiteY4698" fmla="*/ 4830628 h 5634270"/>
              <a:gd name="connsiteX4699" fmla="*/ 5147993 w 12162776"/>
              <a:gd name="connsiteY4699" fmla="*/ 4844655 h 5634270"/>
              <a:gd name="connsiteX4700" fmla="*/ 5133966 w 12162776"/>
              <a:gd name="connsiteY4700" fmla="*/ 4844655 h 5634270"/>
              <a:gd name="connsiteX4701" fmla="*/ 5133966 w 12162776"/>
              <a:gd name="connsiteY4701" fmla="*/ 4844655 h 5634270"/>
              <a:gd name="connsiteX4702" fmla="*/ 5133966 w 12162776"/>
              <a:gd name="connsiteY4702" fmla="*/ 4844655 h 5634270"/>
              <a:gd name="connsiteX4703" fmla="*/ 5147993 w 12162776"/>
              <a:gd name="connsiteY4703" fmla="*/ 4748802 h 5634270"/>
              <a:gd name="connsiteX4704" fmla="*/ 5106496 w 12162776"/>
              <a:gd name="connsiteY4704" fmla="*/ 4721332 h 5634270"/>
              <a:gd name="connsiteX4705" fmla="*/ 5147993 w 12162776"/>
              <a:gd name="connsiteY4705" fmla="*/ 4721332 h 5634270"/>
              <a:gd name="connsiteX4706" fmla="*/ 5133966 w 12162776"/>
              <a:gd name="connsiteY4706" fmla="*/ 4735359 h 5634270"/>
              <a:gd name="connsiteX4707" fmla="*/ 5147993 w 12162776"/>
              <a:gd name="connsiteY4707" fmla="*/ 4748802 h 5634270"/>
              <a:gd name="connsiteX4708" fmla="*/ 5147993 w 12162776"/>
              <a:gd name="connsiteY4708" fmla="*/ 4748802 h 5634270"/>
              <a:gd name="connsiteX4709" fmla="*/ 5147993 w 12162776"/>
              <a:gd name="connsiteY4709" fmla="*/ 4748802 h 5634270"/>
              <a:gd name="connsiteX4710" fmla="*/ 5106496 w 12162776"/>
              <a:gd name="connsiteY4710" fmla="*/ 4583398 h 5634270"/>
              <a:gd name="connsiteX4711" fmla="*/ 5092469 w 12162776"/>
              <a:gd name="connsiteY4711" fmla="*/ 4583398 h 5634270"/>
              <a:gd name="connsiteX4712" fmla="*/ 5092469 w 12162776"/>
              <a:gd name="connsiteY4712" fmla="*/ 4583398 h 5634270"/>
              <a:gd name="connsiteX4713" fmla="*/ 5106496 w 12162776"/>
              <a:gd name="connsiteY4713" fmla="*/ 4583398 h 5634270"/>
              <a:gd name="connsiteX4714" fmla="*/ 5106496 w 12162776"/>
              <a:gd name="connsiteY4714" fmla="*/ 4583398 h 5634270"/>
              <a:gd name="connsiteX4715" fmla="*/ 5106496 w 12162776"/>
              <a:gd name="connsiteY4715" fmla="*/ 4583398 h 5634270"/>
              <a:gd name="connsiteX4716" fmla="*/ 5119939 w 12162776"/>
              <a:gd name="connsiteY4716" fmla="*/ 4638338 h 5634270"/>
              <a:gd name="connsiteX4717" fmla="*/ 5119939 w 12162776"/>
              <a:gd name="connsiteY4717" fmla="*/ 4638338 h 5634270"/>
              <a:gd name="connsiteX4718" fmla="*/ 5105912 w 12162776"/>
              <a:gd name="connsiteY4718" fmla="*/ 4638338 h 5634270"/>
              <a:gd name="connsiteX4719" fmla="*/ 5119939 w 12162776"/>
              <a:gd name="connsiteY4719" fmla="*/ 4638338 h 5634270"/>
              <a:gd name="connsiteX4720" fmla="*/ 5119939 w 12162776"/>
              <a:gd name="connsiteY4720" fmla="*/ 4638338 h 5634270"/>
              <a:gd name="connsiteX4721" fmla="*/ 5119939 w 12162776"/>
              <a:gd name="connsiteY4721" fmla="*/ 4638338 h 5634270"/>
              <a:gd name="connsiteX4722" fmla="*/ 5106496 w 12162776"/>
              <a:gd name="connsiteY4722" fmla="*/ 4487545 h 5634270"/>
              <a:gd name="connsiteX4723" fmla="*/ 5120523 w 12162776"/>
              <a:gd name="connsiteY4723" fmla="*/ 4473518 h 5634270"/>
              <a:gd name="connsiteX4724" fmla="*/ 5134551 w 12162776"/>
              <a:gd name="connsiteY4724" fmla="*/ 4473518 h 5634270"/>
              <a:gd name="connsiteX4725" fmla="*/ 5106496 w 12162776"/>
              <a:gd name="connsiteY4725" fmla="*/ 4487545 h 5634270"/>
              <a:gd name="connsiteX4726" fmla="*/ 5106496 w 12162776"/>
              <a:gd name="connsiteY4726" fmla="*/ 4487545 h 5634270"/>
              <a:gd name="connsiteX4727" fmla="*/ 5133966 w 12162776"/>
              <a:gd name="connsiteY4727" fmla="*/ 4610868 h 5634270"/>
              <a:gd name="connsiteX4728" fmla="*/ 5133966 w 12162776"/>
              <a:gd name="connsiteY4728" fmla="*/ 4596841 h 5634270"/>
              <a:gd name="connsiteX4729" fmla="*/ 5175463 w 12162776"/>
              <a:gd name="connsiteY4729" fmla="*/ 4596841 h 5634270"/>
              <a:gd name="connsiteX4730" fmla="*/ 5133966 w 12162776"/>
              <a:gd name="connsiteY4730" fmla="*/ 4610868 h 5634270"/>
              <a:gd name="connsiteX4731" fmla="*/ 5133966 w 12162776"/>
              <a:gd name="connsiteY4731" fmla="*/ 4610868 h 5634270"/>
              <a:gd name="connsiteX4732" fmla="*/ 5216961 w 12162776"/>
              <a:gd name="connsiteY4732" fmla="*/ 4858682 h 5634270"/>
              <a:gd name="connsiteX4733" fmla="*/ 5216961 w 12162776"/>
              <a:gd name="connsiteY4733" fmla="*/ 4844655 h 5634270"/>
              <a:gd name="connsiteX4734" fmla="*/ 5230988 w 12162776"/>
              <a:gd name="connsiteY4734" fmla="*/ 4844655 h 5634270"/>
              <a:gd name="connsiteX4735" fmla="*/ 5216961 w 12162776"/>
              <a:gd name="connsiteY4735" fmla="*/ 4858682 h 5634270"/>
              <a:gd name="connsiteX4736" fmla="*/ 5216961 w 12162776"/>
              <a:gd name="connsiteY4736" fmla="*/ 4858682 h 5634270"/>
              <a:gd name="connsiteX4737" fmla="*/ 5216961 w 12162776"/>
              <a:gd name="connsiteY4737" fmla="*/ 4858682 h 5634270"/>
              <a:gd name="connsiteX4738" fmla="*/ 5203518 w 12162776"/>
              <a:gd name="connsiteY4738" fmla="*/ 4597425 h 5634270"/>
              <a:gd name="connsiteX4739" fmla="*/ 5189491 w 12162776"/>
              <a:gd name="connsiteY4739" fmla="*/ 4583398 h 5634270"/>
              <a:gd name="connsiteX4740" fmla="*/ 5203518 w 12162776"/>
              <a:gd name="connsiteY4740" fmla="*/ 4583398 h 5634270"/>
              <a:gd name="connsiteX4741" fmla="*/ 5203518 w 12162776"/>
              <a:gd name="connsiteY4741" fmla="*/ 4597425 h 5634270"/>
              <a:gd name="connsiteX4742" fmla="*/ 5203518 w 12162776"/>
              <a:gd name="connsiteY4742" fmla="*/ 4597425 h 5634270"/>
              <a:gd name="connsiteX4743" fmla="*/ 4704967 w 12162776"/>
              <a:gd name="connsiteY4743" fmla="*/ 1339601 h 5634270"/>
              <a:gd name="connsiteX4744" fmla="*/ 4663470 w 12162776"/>
              <a:gd name="connsiteY4744" fmla="*/ 1284661 h 5634270"/>
              <a:gd name="connsiteX4745" fmla="*/ 4677497 w 12162776"/>
              <a:gd name="connsiteY4745" fmla="*/ 1284661 h 5634270"/>
              <a:gd name="connsiteX4746" fmla="*/ 4608529 w 12162776"/>
              <a:gd name="connsiteY4746" fmla="*/ 1257191 h 5634270"/>
              <a:gd name="connsiteX4747" fmla="*/ 4622557 w 12162776"/>
              <a:gd name="connsiteY4747" fmla="*/ 1243163 h 5634270"/>
              <a:gd name="connsiteX4748" fmla="*/ 4622557 w 12162776"/>
              <a:gd name="connsiteY4748" fmla="*/ 1243163 h 5634270"/>
              <a:gd name="connsiteX4749" fmla="*/ 4664054 w 12162776"/>
              <a:gd name="connsiteY4749" fmla="*/ 1229136 h 5634270"/>
              <a:gd name="connsiteX4750" fmla="*/ 4650027 w 12162776"/>
              <a:gd name="connsiteY4750" fmla="*/ 1215109 h 5634270"/>
              <a:gd name="connsiteX4751" fmla="*/ 4747048 w 12162776"/>
              <a:gd name="connsiteY4751" fmla="*/ 1229136 h 5634270"/>
              <a:gd name="connsiteX4752" fmla="*/ 4733021 w 12162776"/>
              <a:gd name="connsiteY4752" fmla="*/ 1256606 h 5634270"/>
              <a:gd name="connsiteX4753" fmla="*/ 4774518 w 12162776"/>
              <a:gd name="connsiteY4753" fmla="*/ 1270633 h 5634270"/>
              <a:gd name="connsiteX4754" fmla="*/ 4760491 w 12162776"/>
              <a:gd name="connsiteY4754" fmla="*/ 1270633 h 5634270"/>
              <a:gd name="connsiteX4755" fmla="*/ 4787961 w 12162776"/>
              <a:gd name="connsiteY4755" fmla="*/ 1284661 h 5634270"/>
              <a:gd name="connsiteX4756" fmla="*/ 4787961 w 12162776"/>
              <a:gd name="connsiteY4756" fmla="*/ 1298688 h 5634270"/>
              <a:gd name="connsiteX4757" fmla="*/ 4760491 w 12162776"/>
              <a:gd name="connsiteY4757" fmla="*/ 1326158 h 5634270"/>
              <a:gd name="connsiteX4758" fmla="*/ 4774518 w 12162776"/>
              <a:gd name="connsiteY4758" fmla="*/ 1326158 h 5634270"/>
              <a:gd name="connsiteX4759" fmla="*/ 4704967 w 12162776"/>
              <a:gd name="connsiteY4759" fmla="*/ 1339601 h 5634270"/>
              <a:gd name="connsiteX4760" fmla="*/ 4704967 w 12162776"/>
              <a:gd name="connsiteY4760" fmla="*/ 1339601 h 5634270"/>
              <a:gd name="connsiteX4761" fmla="*/ 5286512 w 12162776"/>
              <a:gd name="connsiteY4761" fmla="*/ 4872125 h 5634270"/>
              <a:gd name="connsiteX4762" fmla="*/ 5300540 w 12162776"/>
              <a:gd name="connsiteY4762" fmla="*/ 4844655 h 5634270"/>
              <a:gd name="connsiteX4763" fmla="*/ 5286512 w 12162776"/>
              <a:gd name="connsiteY4763" fmla="*/ 4872125 h 5634270"/>
              <a:gd name="connsiteX4764" fmla="*/ 5286512 w 12162776"/>
              <a:gd name="connsiteY4764" fmla="*/ 4872125 h 5634270"/>
              <a:gd name="connsiteX4765" fmla="*/ 5369507 w 12162776"/>
              <a:gd name="connsiteY4765" fmla="*/ 5009475 h 5634270"/>
              <a:gd name="connsiteX4766" fmla="*/ 5355479 w 12162776"/>
              <a:gd name="connsiteY4766" fmla="*/ 4995447 h 5634270"/>
              <a:gd name="connsiteX4767" fmla="*/ 5382949 w 12162776"/>
              <a:gd name="connsiteY4767" fmla="*/ 4995447 h 5634270"/>
              <a:gd name="connsiteX4768" fmla="*/ 5369507 w 12162776"/>
              <a:gd name="connsiteY4768" fmla="*/ 5009475 h 5634270"/>
              <a:gd name="connsiteX4769" fmla="*/ 5369507 w 12162776"/>
              <a:gd name="connsiteY4769" fmla="*/ 5009475 h 5634270"/>
              <a:gd name="connsiteX4770" fmla="*/ 5369507 w 12162776"/>
              <a:gd name="connsiteY4770" fmla="*/ 5009475 h 5634270"/>
              <a:gd name="connsiteX4771" fmla="*/ 5411004 w 12162776"/>
              <a:gd name="connsiteY4771" fmla="*/ 4982005 h 5634270"/>
              <a:gd name="connsiteX4772" fmla="*/ 5396977 w 12162776"/>
              <a:gd name="connsiteY4772" fmla="*/ 4982005 h 5634270"/>
              <a:gd name="connsiteX4773" fmla="*/ 5411004 w 12162776"/>
              <a:gd name="connsiteY4773" fmla="*/ 4982005 h 5634270"/>
              <a:gd name="connsiteX4774" fmla="*/ 5411004 w 12162776"/>
              <a:gd name="connsiteY4774" fmla="*/ 4982005 h 5634270"/>
              <a:gd name="connsiteX4775" fmla="*/ 5411004 w 12162776"/>
              <a:gd name="connsiteY4775" fmla="*/ 4982005 h 5634270"/>
              <a:gd name="connsiteX4776" fmla="*/ 5411004 w 12162776"/>
              <a:gd name="connsiteY4776" fmla="*/ 4968562 h 5634270"/>
              <a:gd name="connsiteX4777" fmla="*/ 5411004 w 12162776"/>
              <a:gd name="connsiteY4777" fmla="*/ 4954535 h 5634270"/>
              <a:gd name="connsiteX4778" fmla="*/ 5425031 w 12162776"/>
              <a:gd name="connsiteY4778" fmla="*/ 4954535 h 5634270"/>
              <a:gd name="connsiteX4779" fmla="*/ 5411004 w 12162776"/>
              <a:gd name="connsiteY4779" fmla="*/ 4968562 h 5634270"/>
              <a:gd name="connsiteX4780" fmla="*/ 5411004 w 12162776"/>
              <a:gd name="connsiteY4780" fmla="*/ 4968562 h 5634270"/>
              <a:gd name="connsiteX4781" fmla="*/ 5411004 w 12162776"/>
              <a:gd name="connsiteY4781" fmla="*/ 4968562 h 5634270"/>
              <a:gd name="connsiteX4782" fmla="*/ 5411004 w 12162776"/>
              <a:gd name="connsiteY4782" fmla="*/ 4927065 h 5634270"/>
              <a:gd name="connsiteX4783" fmla="*/ 5425031 w 12162776"/>
              <a:gd name="connsiteY4783" fmla="*/ 4913038 h 5634270"/>
              <a:gd name="connsiteX4784" fmla="*/ 5411004 w 12162776"/>
              <a:gd name="connsiteY4784" fmla="*/ 4927065 h 5634270"/>
              <a:gd name="connsiteX4785" fmla="*/ 5411004 w 12162776"/>
              <a:gd name="connsiteY4785" fmla="*/ 4927065 h 5634270"/>
              <a:gd name="connsiteX4786" fmla="*/ 5452501 w 12162776"/>
              <a:gd name="connsiteY4786" fmla="*/ 4982005 h 5634270"/>
              <a:gd name="connsiteX4787" fmla="*/ 5452501 w 12162776"/>
              <a:gd name="connsiteY4787" fmla="*/ 4967978 h 5634270"/>
              <a:gd name="connsiteX4788" fmla="*/ 5452501 w 12162776"/>
              <a:gd name="connsiteY4788" fmla="*/ 4967978 h 5634270"/>
              <a:gd name="connsiteX4789" fmla="*/ 5452501 w 12162776"/>
              <a:gd name="connsiteY4789" fmla="*/ 4982005 h 5634270"/>
              <a:gd name="connsiteX4790" fmla="*/ 5452501 w 12162776"/>
              <a:gd name="connsiteY4790" fmla="*/ 4982005 h 5634270"/>
              <a:gd name="connsiteX4791" fmla="*/ 5452501 w 12162776"/>
              <a:gd name="connsiteY4791" fmla="*/ 4982005 h 5634270"/>
              <a:gd name="connsiteX4792" fmla="*/ 5396977 w 12162776"/>
              <a:gd name="connsiteY4792" fmla="*/ 4803742 h 5634270"/>
              <a:gd name="connsiteX4793" fmla="*/ 5369507 w 12162776"/>
              <a:gd name="connsiteY4793" fmla="*/ 4845239 h 5634270"/>
              <a:gd name="connsiteX4794" fmla="*/ 5438474 w 12162776"/>
              <a:gd name="connsiteY4794" fmla="*/ 4859266 h 5634270"/>
              <a:gd name="connsiteX4795" fmla="*/ 5382949 w 12162776"/>
              <a:gd name="connsiteY4795" fmla="*/ 4886737 h 5634270"/>
              <a:gd name="connsiteX4796" fmla="*/ 5341452 w 12162776"/>
              <a:gd name="connsiteY4796" fmla="*/ 4859266 h 5634270"/>
              <a:gd name="connsiteX4797" fmla="*/ 5341452 w 12162776"/>
              <a:gd name="connsiteY4797" fmla="*/ 4859266 h 5634270"/>
              <a:gd name="connsiteX4798" fmla="*/ 5313982 w 12162776"/>
              <a:gd name="connsiteY4798" fmla="*/ 4845239 h 5634270"/>
              <a:gd name="connsiteX4799" fmla="*/ 5341452 w 12162776"/>
              <a:gd name="connsiteY4799" fmla="*/ 4817769 h 5634270"/>
              <a:gd name="connsiteX4800" fmla="*/ 5272485 w 12162776"/>
              <a:gd name="connsiteY4800" fmla="*/ 4817769 h 5634270"/>
              <a:gd name="connsiteX4801" fmla="*/ 5286512 w 12162776"/>
              <a:gd name="connsiteY4801" fmla="*/ 4790299 h 5634270"/>
              <a:gd name="connsiteX4802" fmla="*/ 5355479 w 12162776"/>
              <a:gd name="connsiteY4802" fmla="*/ 4790299 h 5634270"/>
              <a:gd name="connsiteX4803" fmla="*/ 5355479 w 12162776"/>
              <a:gd name="connsiteY4803" fmla="*/ 4776272 h 5634270"/>
              <a:gd name="connsiteX4804" fmla="*/ 5396977 w 12162776"/>
              <a:gd name="connsiteY4804" fmla="*/ 4803742 h 5634270"/>
              <a:gd name="connsiteX4805" fmla="*/ 5396977 w 12162776"/>
              <a:gd name="connsiteY4805" fmla="*/ 4803742 h 5634270"/>
              <a:gd name="connsiteX4806" fmla="*/ 5396977 w 12162776"/>
              <a:gd name="connsiteY4806" fmla="*/ 4803742 h 5634270"/>
              <a:gd name="connsiteX4807" fmla="*/ 5023502 w 12162776"/>
              <a:gd name="connsiteY4807" fmla="*/ 1463508 h 5634270"/>
              <a:gd name="connsiteX4808" fmla="*/ 5037529 w 12162776"/>
              <a:gd name="connsiteY4808" fmla="*/ 1463508 h 5634270"/>
              <a:gd name="connsiteX4809" fmla="*/ 5010059 w 12162776"/>
              <a:gd name="connsiteY4809" fmla="*/ 1463508 h 5634270"/>
              <a:gd name="connsiteX4810" fmla="*/ 5023502 w 12162776"/>
              <a:gd name="connsiteY4810" fmla="*/ 1463508 h 5634270"/>
              <a:gd name="connsiteX4811" fmla="*/ 5023502 w 12162776"/>
              <a:gd name="connsiteY4811" fmla="*/ 1463508 h 5634270"/>
              <a:gd name="connsiteX4812" fmla="*/ 5023502 w 12162776"/>
              <a:gd name="connsiteY4812" fmla="*/ 1463508 h 5634270"/>
              <a:gd name="connsiteX4813" fmla="*/ 4995447 w 12162776"/>
              <a:gd name="connsiteY4813" fmla="*/ 1834645 h 5634270"/>
              <a:gd name="connsiteX4814" fmla="*/ 5036944 w 12162776"/>
              <a:gd name="connsiteY4814" fmla="*/ 1820618 h 5634270"/>
              <a:gd name="connsiteX4815" fmla="*/ 5009475 w 12162776"/>
              <a:gd name="connsiteY4815" fmla="*/ 1806590 h 5634270"/>
              <a:gd name="connsiteX4816" fmla="*/ 5036944 w 12162776"/>
              <a:gd name="connsiteY4816" fmla="*/ 1820618 h 5634270"/>
              <a:gd name="connsiteX4817" fmla="*/ 5050972 w 12162776"/>
              <a:gd name="connsiteY4817" fmla="*/ 1806590 h 5634270"/>
              <a:gd name="connsiteX4818" fmla="*/ 5050972 w 12162776"/>
              <a:gd name="connsiteY4818" fmla="*/ 1792563 h 5634270"/>
              <a:gd name="connsiteX4819" fmla="*/ 5078442 w 12162776"/>
              <a:gd name="connsiteY4819" fmla="*/ 1765093 h 5634270"/>
              <a:gd name="connsiteX4820" fmla="*/ 5078442 w 12162776"/>
              <a:gd name="connsiteY4820" fmla="*/ 1765093 h 5634270"/>
              <a:gd name="connsiteX4821" fmla="*/ 5133966 w 12162776"/>
              <a:gd name="connsiteY4821" fmla="*/ 1710153 h 5634270"/>
              <a:gd name="connsiteX4822" fmla="*/ 5147993 w 12162776"/>
              <a:gd name="connsiteY4822" fmla="*/ 1765093 h 5634270"/>
              <a:gd name="connsiteX4823" fmla="*/ 5079026 w 12162776"/>
              <a:gd name="connsiteY4823" fmla="*/ 1820033 h 5634270"/>
              <a:gd name="connsiteX4824" fmla="*/ 4995447 w 12162776"/>
              <a:gd name="connsiteY4824" fmla="*/ 1834645 h 5634270"/>
              <a:gd name="connsiteX4825" fmla="*/ 4995447 w 12162776"/>
              <a:gd name="connsiteY4825" fmla="*/ 1834645 h 5634270"/>
              <a:gd name="connsiteX4826" fmla="*/ 5064999 w 12162776"/>
              <a:gd name="connsiteY4826" fmla="*/ 1903028 h 5634270"/>
              <a:gd name="connsiteX4827" fmla="*/ 5064999 w 12162776"/>
              <a:gd name="connsiteY4827" fmla="*/ 1861530 h 5634270"/>
              <a:gd name="connsiteX4828" fmla="*/ 5133966 w 12162776"/>
              <a:gd name="connsiteY4828" fmla="*/ 1834060 h 5634270"/>
              <a:gd name="connsiteX4829" fmla="*/ 5161436 w 12162776"/>
              <a:gd name="connsiteY4829" fmla="*/ 1834060 h 5634270"/>
              <a:gd name="connsiteX4830" fmla="*/ 5147409 w 12162776"/>
              <a:gd name="connsiteY4830" fmla="*/ 1875558 h 5634270"/>
              <a:gd name="connsiteX4831" fmla="*/ 5174879 w 12162776"/>
              <a:gd name="connsiteY4831" fmla="*/ 1875558 h 5634270"/>
              <a:gd name="connsiteX4832" fmla="*/ 5064999 w 12162776"/>
              <a:gd name="connsiteY4832" fmla="*/ 1903028 h 5634270"/>
              <a:gd name="connsiteX4833" fmla="*/ 5064999 w 12162776"/>
              <a:gd name="connsiteY4833" fmla="*/ 1903028 h 5634270"/>
              <a:gd name="connsiteX4834" fmla="*/ 5702069 w 12162776"/>
              <a:gd name="connsiteY4834" fmla="*/ 4308698 h 5634270"/>
              <a:gd name="connsiteX4835" fmla="*/ 5702069 w 12162776"/>
              <a:gd name="connsiteY4835" fmla="*/ 4322725 h 5634270"/>
              <a:gd name="connsiteX4836" fmla="*/ 5688042 w 12162776"/>
              <a:gd name="connsiteY4836" fmla="*/ 4322725 h 5634270"/>
              <a:gd name="connsiteX4837" fmla="*/ 5702069 w 12162776"/>
              <a:gd name="connsiteY4837" fmla="*/ 4308698 h 5634270"/>
              <a:gd name="connsiteX4838" fmla="*/ 5702069 w 12162776"/>
              <a:gd name="connsiteY4838" fmla="*/ 4308698 h 5634270"/>
              <a:gd name="connsiteX4839" fmla="*/ 5702069 w 12162776"/>
              <a:gd name="connsiteY4839" fmla="*/ 4308698 h 5634270"/>
              <a:gd name="connsiteX4840" fmla="*/ 5203518 w 12162776"/>
              <a:gd name="connsiteY4840" fmla="*/ 1490978 h 5634270"/>
              <a:gd name="connsiteX4841" fmla="*/ 5203518 w 12162776"/>
              <a:gd name="connsiteY4841" fmla="*/ 1476951 h 5634270"/>
              <a:gd name="connsiteX4842" fmla="*/ 5203518 w 12162776"/>
              <a:gd name="connsiteY4842" fmla="*/ 1476951 h 5634270"/>
              <a:gd name="connsiteX4843" fmla="*/ 5203518 w 12162776"/>
              <a:gd name="connsiteY4843" fmla="*/ 1490978 h 5634270"/>
              <a:gd name="connsiteX4844" fmla="*/ 5203518 w 12162776"/>
              <a:gd name="connsiteY4844" fmla="*/ 1490978 h 5634270"/>
              <a:gd name="connsiteX4845" fmla="*/ 5203518 w 12162776"/>
              <a:gd name="connsiteY4845" fmla="*/ 1490978 h 5634270"/>
              <a:gd name="connsiteX4846" fmla="*/ 6643647 w 12162776"/>
              <a:gd name="connsiteY4846" fmla="*/ 1476951 h 5634270"/>
              <a:gd name="connsiteX4847" fmla="*/ 6629619 w 12162776"/>
              <a:gd name="connsiteY4847" fmla="*/ 1476951 h 5634270"/>
              <a:gd name="connsiteX4848" fmla="*/ 6643647 w 12162776"/>
              <a:gd name="connsiteY4848" fmla="*/ 1462923 h 5634270"/>
              <a:gd name="connsiteX4849" fmla="*/ 6643647 w 12162776"/>
              <a:gd name="connsiteY4849" fmla="*/ 1476951 h 5634270"/>
              <a:gd name="connsiteX4850" fmla="*/ 6643647 w 12162776"/>
              <a:gd name="connsiteY4850" fmla="*/ 1476951 h 5634270"/>
              <a:gd name="connsiteX4851" fmla="*/ 6574679 w 12162776"/>
              <a:gd name="connsiteY4851" fmla="*/ 1683268 h 5634270"/>
              <a:gd name="connsiteX4852" fmla="*/ 6588707 w 12162776"/>
              <a:gd name="connsiteY4852" fmla="*/ 1683268 h 5634270"/>
              <a:gd name="connsiteX4853" fmla="*/ 6588707 w 12162776"/>
              <a:gd name="connsiteY4853" fmla="*/ 1669240 h 5634270"/>
              <a:gd name="connsiteX4854" fmla="*/ 6574679 w 12162776"/>
              <a:gd name="connsiteY4854" fmla="*/ 1669240 h 5634270"/>
              <a:gd name="connsiteX4855" fmla="*/ 6643647 w 12162776"/>
              <a:gd name="connsiteY4855" fmla="*/ 1683268 h 5634270"/>
              <a:gd name="connsiteX4856" fmla="*/ 6643647 w 12162776"/>
              <a:gd name="connsiteY4856" fmla="*/ 1697295 h 5634270"/>
              <a:gd name="connsiteX4857" fmla="*/ 6699171 w 12162776"/>
              <a:gd name="connsiteY4857" fmla="*/ 1669825 h 5634270"/>
              <a:gd name="connsiteX4858" fmla="*/ 6713198 w 12162776"/>
              <a:gd name="connsiteY4858" fmla="*/ 1724765 h 5634270"/>
              <a:gd name="connsiteX4859" fmla="*/ 6657674 w 12162776"/>
              <a:gd name="connsiteY4859" fmla="*/ 1738792 h 5634270"/>
              <a:gd name="connsiteX4860" fmla="*/ 6630204 w 12162776"/>
              <a:gd name="connsiteY4860" fmla="*/ 1766262 h 5634270"/>
              <a:gd name="connsiteX4861" fmla="*/ 6602734 w 12162776"/>
              <a:gd name="connsiteY4861" fmla="*/ 1766262 h 5634270"/>
              <a:gd name="connsiteX4862" fmla="*/ 6616761 w 12162776"/>
              <a:gd name="connsiteY4862" fmla="*/ 1738792 h 5634270"/>
              <a:gd name="connsiteX4863" fmla="*/ 6561237 w 12162776"/>
              <a:gd name="connsiteY4863" fmla="*/ 1738792 h 5634270"/>
              <a:gd name="connsiteX4864" fmla="*/ 6561237 w 12162776"/>
              <a:gd name="connsiteY4864" fmla="*/ 1697295 h 5634270"/>
              <a:gd name="connsiteX4865" fmla="*/ 6547209 w 12162776"/>
              <a:gd name="connsiteY4865" fmla="*/ 1697295 h 5634270"/>
              <a:gd name="connsiteX4866" fmla="*/ 6574679 w 12162776"/>
              <a:gd name="connsiteY4866" fmla="*/ 1683268 h 5634270"/>
              <a:gd name="connsiteX4867" fmla="*/ 6574679 w 12162776"/>
              <a:gd name="connsiteY4867" fmla="*/ 1683268 h 5634270"/>
              <a:gd name="connsiteX4868" fmla="*/ 7031733 w 12162776"/>
              <a:gd name="connsiteY4868" fmla="*/ 4019971 h 5634270"/>
              <a:gd name="connsiteX4869" fmla="*/ 7017706 w 12162776"/>
              <a:gd name="connsiteY4869" fmla="*/ 4019971 h 5634270"/>
              <a:gd name="connsiteX4870" fmla="*/ 7017706 w 12162776"/>
              <a:gd name="connsiteY4870" fmla="*/ 4019971 h 5634270"/>
              <a:gd name="connsiteX4871" fmla="*/ 7031733 w 12162776"/>
              <a:gd name="connsiteY4871" fmla="*/ 4019971 h 5634270"/>
              <a:gd name="connsiteX4872" fmla="*/ 7031733 w 12162776"/>
              <a:gd name="connsiteY4872" fmla="*/ 4019971 h 5634270"/>
              <a:gd name="connsiteX4873" fmla="*/ 6546625 w 12162776"/>
              <a:gd name="connsiteY4873" fmla="*/ 1917055 h 5634270"/>
              <a:gd name="connsiteX4874" fmla="*/ 6546625 w 12162776"/>
              <a:gd name="connsiteY4874" fmla="*/ 1931082 h 5634270"/>
              <a:gd name="connsiteX4875" fmla="*/ 6532598 w 12162776"/>
              <a:gd name="connsiteY4875" fmla="*/ 1931082 h 5634270"/>
              <a:gd name="connsiteX4876" fmla="*/ 6546625 w 12162776"/>
              <a:gd name="connsiteY4876" fmla="*/ 1917055 h 5634270"/>
              <a:gd name="connsiteX4877" fmla="*/ 6546625 w 12162776"/>
              <a:gd name="connsiteY4877" fmla="*/ 1917055 h 5634270"/>
              <a:gd name="connsiteX4878" fmla="*/ 6546625 w 12162776"/>
              <a:gd name="connsiteY4878" fmla="*/ 1917055 h 5634270"/>
              <a:gd name="connsiteX4879" fmla="*/ 6616177 w 12162776"/>
              <a:gd name="connsiteY4879" fmla="*/ 2535422 h 5634270"/>
              <a:gd name="connsiteX4880" fmla="*/ 6630204 w 12162776"/>
              <a:gd name="connsiteY4880" fmla="*/ 2549449 h 5634270"/>
              <a:gd name="connsiteX4881" fmla="*/ 6616177 w 12162776"/>
              <a:gd name="connsiteY4881" fmla="*/ 2535422 h 5634270"/>
              <a:gd name="connsiteX4882" fmla="*/ 6588707 w 12162776"/>
              <a:gd name="connsiteY4882" fmla="*/ 2562892 h 5634270"/>
              <a:gd name="connsiteX4883" fmla="*/ 6574679 w 12162776"/>
              <a:gd name="connsiteY4883" fmla="*/ 2548865 h 5634270"/>
              <a:gd name="connsiteX4884" fmla="*/ 6616177 w 12162776"/>
              <a:gd name="connsiteY4884" fmla="*/ 2535422 h 5634270"/>
              <a:gd name="connsiteX4885" fmla="*/ 6616177 w 12162776"/>
              <a:gd name="connsiteY4885" fmla="*/ 2535422 h 5634270"/>
              <a:gd name="connsiteX4886" fmla="*/ 6394663 w 12162776"/>
              <a:gd name="connsiteY4886" fmla="*/ 1999465 h 5634270"/>
              <a:gd name="connsiteX4887" fmla="*/ 6408691 w 12162776"/>
              <a:gd name="connsiteY4887" fmla="*/ 2026935 h 5634270"/>
              <a:gd name="connsiteX4888" fmla="*/ 6353166 w 12162776"/>
              <a:gd name="connsiteY4888" fmla="*/ 2040962 h 5634270"/>
              <a:gd name="connsiteX4889" fmla="*/ 6394663 w 12162776"/>
              <a:gd name="connsiteY4889" fmla="*/ 1999465 h 5634270"/>
              <a:gd name="connsiteX4890" fmla="*/ 6394663 w 12162776"/>
              <a:gd name="connsiteY4890" fmla="*/ 1999465 h 5634270"/>
              <a:gd name="connsiteX4891" fmla="*/ 6366609 w 12162776"/>
              <a:gd name="connsiteY4891" fmla="*/ 2343132 h 5634270"/>
              <a:gd name="connsiteX4892" fmla="*/ 6366609 w 12162776"/>
              <a:gd name="connsiteY4892" fmla="*/ 2370602 h 5634270"/>
              <a:gd name="connsiteX4893" fmla="*/ 6339139 w 12162776"/>
              <a:gd name="connsiteY4893" fmla="*/ 2384629 h 5634270"/>
              <a:gd name="connsiteX4894" fmla="*/ 6325112 w 12162776"/>
              <a:gd name="connsiteY4894" fmla="*/ 2370602 h 5634270"/>
              <a:gd name="connsiteX4895" fmla="*/ 6366609 w 12162776"/>
              <a:gd name="connsiteY4895" fmla="*/ 2343132 h 5634270"/>
              <a:gd name="connsiteX4896" fmla="*/ 6366609 w 12162776"/>
              <a:gd name="connsiteY4896" fmla="*/ 2343132 h 5634270"/>
              <a:gd name="connsiteX4897" fmla="*/ 5979107 w 12162776"/>
              <a:gd name="connsiteY4897" fmla="*/ 2453012 h 5634270"/>
              <a:gd name="connsiteX4898" fmla="*/ 5993134 w 12162776"/>
              <a:gd name="connsiteY4898" fmla="*/ 2494509 h 5634270"/>
              <a:gd name="connsiteX4899" fmla="*/ 5937610 w 12162776"/>
              <a:gd name="connsiteY4899" fmla="*/ 2494509 h 5634270"/>
              <a:gd name="connsiteX4900" fmla="*/ 5979107 w 12162776"/>
              <a:gd name="connsiteY4900" fmla="*/ 2453012 h 5634270"/>
              <a:gd name="connsiteX4901" fmla="*/ 5979107 w 12162776"/>
              <a:gd name="connsiteY4901" fmla="*/ 2453012 h 5634270"/>
              <a:gd name="connsiteX4902" fmla="*/ 5896112 w 12162776"/>
              <a:gd name="connsiteY4902" fmla="*/ 2439569 h 5634270"/>
              <a:gd name="connsiteX4903" fmla="*/ 5965080 w 12162776"/>
              <a:gd name="connsiteY4903" fmla="*/ 2453597 h 5634270"/>
              <a:gd name="connsiteX4904" fmla="*/ 5896112 w 12162776"/>
              <a:gd name="connsiteY4904" fmla="*/ 2467624 h 5634270"/>
              <a:gd name="connsiteX4905" fmla="*/ 5910139 w 12162776"/>
              <a:gd name="connsiteY4905" fmla="*/ 2453597 h 5634270"/>
              <a:gd name="connsiteX4906" fmla="*/ 5896112 w 12162776"/>
              <a:gd name="connsiteY4906" fmla="*/ 2439569 h 5634270"/>
              <a:gd name="connsiteX4907" fmla="*/ 5896112 w 12162776"/>
              <a:gd name="connsiteY4907" fmla="*/ 2439569 h 5634270"/>
              <a:gd name="connsiteX4908" fmla="*/ 5896112 w 12162776"/>
              <a:gd name="connsiteY4908" fmla="*/ 2439569 h 5634270"/>
              <a:gd name="connsiteX4909" fmla="*/ 5812533 w 12162776"/>
              <a:gd name="connsiteY4909" fmla="*/ 2494509 h 5634270"/>
              <a:gd name="connsiteX4910" fmla="*/ 5812533 w 12162776"/>
              <a:gd name="connsiteY4910" fmla="*/ 2494509 h 5634270"/>
              <a:gd name="connsiteX4911" fmla="*/ 5798506 w 12162776"/>
              <a:gd name="connsiteY4911" fmla="*/ 2494509 h 5634270"/>
              <a:gd name="connsiteX4912" fmla="*/ 5812533 w 12162776"/>
              <a:gd name="connsiteY4912" fmla="*/ 2494509 h 5634270"/>
              <a:gd name="connsiteX4913" fmla="*/ 5812533 w 12162776"/>
              <a:gd name="connsiteY4913" fmla="*/ 2494509 h 5634270"/>
              <a:gd name="connsiteX4914" fmla="*/ 5909555 w 12162776"/>
              <a:gd name="connsiteY4914" fmla="*/ 3071379 h 5634270"/>
              <a:gd name="connsiteX4915" fmla="*/ 5923582 w 12162776"/>
              <a:gd name="connsiteY4915" fmla="*/ 3085406 h 5634270"/>
              <a:gd name="connsiteX4916" fmla="*/ 5909555 w 12162776"/>
              <a:gd name="connsiteY4916" fmla="*/ 3085406 h 5634270"/>
              <a:gd name="connsiteX4917" fmla="*/ 5951052 w 12162776"/>
              <a:gd name="connsiteY4917" fmla="*/ 3085406 h 5634270"/>
              <a:gd name="connsiteX4918" fmla="*/ 6020020 w 12162776"/>
              <a:gd name="connsiteY4918" fmla="*/ 3071379 h 5634270"/>
              <a:gd name="connsiteX4919" fmla="*/ 6034046 w 12162776"/>
              <a:gd name="connsiteY4919" fmla="*/ 3043909 h 5634270"/>
              <a:gd name="connsiteX4920" fmla="*/ 6006577 w 12162776"/>
              <a:gd name="connsiteY4920" fmla="*/ 3029882 h 5634270"/>
              <a:gd name="connsiteX4921" fmla="*/ 6062101 w 12162776"/>
              <a:gd name="connsiteY4921" fmla="*/ 3002412 h 5634270"/>
              <a:gd name="connsiteX4922" fmla="*/ 6020604 w 12162776"/>
              <a:gd name="connsiteY4922" fmla="*/ 3002412 h 5634270"/>
              <a:gd name="connsiteX4923" fmla="*/ 6020604 w 12162776"/>
              <a:gd name="connsiteY4923" fmla="*/ 2988385 h 5634270"/>
              <a:gd name="connsiteX4924" fmla="*/ 6062101 w 12162776"/>
              <a:gd name="connsiteY4924" fmla="*/ 2974357 h 5634270"/>
              <a:gd name="connsiteX4925" fmla="*/ 6048074 w 12162776"/>
              <a:gd name="connsiteY4925" fmla="*/ 2960330 h 5634270"/>
              <a:gd name="connsiteX4926" fmla="*/ 5992549 w 12162776"/>
              <a:gd name="connsiteY4926" fmla="*/ 2987800 h 5634270"/>
              <a:gd name="connsiteX4927" fmla="*/ 5923582 w 12162776"/>
              <a:gd name="connsiteY4927" fmla="*/ 2973773 h 5634270"/>
              <a:gd name="connsiteX4928" fmla="*/ 5868058 w 12162776"/>
              <a:gd name="connsiteY4928" fmla="*/ 2987800 h 5634270"/>
              <a:gd name="connsiteX4929" fmla="*/ 5785063 w 12162776"/>
              <a:gd name="connsiteY4929" fmla="*/ 2960330 h 5634270"/>
              <a:gd name="connsiteX4930" fmla="*/ 5716096 w 12162776"/>
              <a:gd name="connsiteY4930" fmla="*/ 2918833 h 5634270"/>
              <a:gd name="connsiteX4931" fmla="*/ 5716096 w 12162776"/>
              <a:gd name="connsiteY4931" fmla="*/ 2904806 h 5634270"/>
              <a:gd name="connsiteX4932" fmla="*/ 5702069 w 12162776"/>
              <a:gd name="connsiteY4932" fmla="*/ 2904806 h 5634270"/>
              <a:gd name="connsiteX4933" fmla="*/ 5674599 w 12162776"/>
              <a:gd name="connsiteY4933" fmla="*/ 2877336 h 5634270"/>
              <a:gd name="connsiteX4934" fmla="*/ 5660572 w 12162776"/>
              <a:gd name="connsiteY4934" fmla="*/ 2891363 h 5634270"/>
              <a:gd name="connsiteX4935" fmla="*/ 5660572 w 12162776"/>
              <a:gd name="connsiteY4935" fmla="*/ 2822396 h 5634270"/>
              <a:gd name="connsiteX4936" fmla="*/ 5674599 w 12162776"/>
              <a:gd name="connsiteY4936" fmla="*/ 2808368 h 5634270"/>
              <a:gd name="connsiteX4937" fmla="*/ 5647129 w 12162776"/>
              <a:gd name="connsiteY4937" fmla="*/ 2766871 h 5634270"/>
              <a:gd name="connsiteX4938" fmla="*/ 5661156 w 12162776"/>
              <a:gd name="connsiteY4938" fmla="*/ 2739401 h 5634270"/>
              <a:gd name="connsiteX4939" fmla="*/ 5633686 w 12162776"/>
              <a:gd name="connsiteY4939" fmla="*/ 2725374 h 5634270"/>
              <a:gd name="connsiteX4940" fmla="*/ 5675183 w 12162776"/>
              <a:gd name="connsiteY4940" fmla="*/ 2725374 h 5634270"/>
              <a:gd name="connsiteX4941" fmla="*/ 5716681 w 12162776"/>
              <a:gd name="connsiteY4941" fmla="*/ 2766871 h 5634270"/>
              <a:gd name="connsiteX4942" fmla="*/ 5702653 w 12162776"/>
              <a:gd name="connsiteY4942" fmla="*/ 2794341 h 5634270"/>
              <a:gd name="connsiteX4943" fmla="*/ 5758178 w 12162776"/>
              <a:gd name="connsiteY4943" fmla="*/ 2780314 h 5634270"/>
              <a:gd name="connsiteX4944" fmla="*/ 5744150 w 12162776"/>
              <a:gd name="connsiteY4944" fmla="*/ 2780314 h 5634270"/>
              <a:gd name="connsiteX4945" fmla="*/ 5799675 w 12162776"/>
              <a:gd name="connsiteY4945" fmla="*/ 2725374 h 5634270"/>
              <a:gd name="connsiteX4946" fmla="*/ 5744150 w 12162776"/>
              <a:gd name="connsiteY4946" fmla="*/ 2683877 h 5634270"/>
              <a:gd name="connsiteX4947" fmla="*/ 5813118 w 12162776"/>
              <a:gd name="connsiteY4947" fmla="*/ 2656407 h 5634270"/>
              <a:gd name="connsiteX4948" fmla="*/ 5799091 w 12162776"/>
              <a:gd name="connsiteY4948" fmla="*/ 2642380 h 5634270"/>
              <a:gd name="connsiteX4949" fmla="*/ 5757593 w 12162776"/>
              <a:gd name="connsiteY4949" fmla="*/ 2628352 h 5634270"/>
              <a:gd name="connsiteX4950" fmla="*/ 5757593 w 12162776"/>
              <a:gd name="connsiteY4950" fmla="*/ 2628352 h 5634270"/>
              <a:gd name="connsiteX4951" fmla="*/ 5771621 w 12162776"/>
              <a:gd name="connsiteY4951" fmla="*/ 2628352 h 5634270"/>
              <a:gd name="connsiteX4952" fmla="*/ 5771621 w 12162776"/>
              <a:gd name="connsiteY4952" fmla="*/ 2586855 h 5634270"/>
              <a:gd name="connsiteX4953" fmla="*/ 5716096 w 12162776"/>
              <a:gd name="connsiteY4953" fmla="*/ 2572828 h 5634270"/>
              <a:gd name="connsiteX4954" fmla="*/ 5757593 w 12162776"/>
              <a:gd name="connsiteY4954" fmla="*/ 2531331 h 5634270"/>
              <a:gd name="connsiteX4955" fmla="*/ 5785063 w 12162776"/>
              <a:gd name="connsiteY4955" fmla="*/ 2558801 h 5634270"/>
              <a:gd name="connsiteX4956" fmla="*/ 5785063 w 12162776"/>
              <a:gd name="connsiteY4956" fmla="*/ 2558801 h 5634270"/>
              <a:gd name="connsiteX4957" fmla="*/ 5840588 w 12162776"/>
              <a:gd name="connsiteY4957" fmla="*/ 2544773 h 5634270"/>
              <a:gd name="connsiteX4958" fmla="*/ 5840588 w 12162776"/>
              <a:gd name="connsiteY4958" fmla="*/ 2530746 h 5634270"/>
              <a:gd name="connsiteX4959" fmla="*/ 5854615 w 12162776"/>
              <a:gd name="connsiteY4959" fmla="*/ 2530746 h 5634270"/>
              <a:gd name="connsiteX4960" fmla="*/ 5827145 w 12162776"/>
              <a:gd name="connsiteY4960" fmla="*/ 2516719 h 5634270"/>
              <a:gd name="connsiteX4961" fmla="*/ 5896112 w 12162776"/>
              <a:gd name="connsiteY4961" fmla="*/ 2475222 h 5634270"/>
              <a:gd name="connsiteX4962" fmla="*/ 5882085 w 12162776"/>
              <a:gd name="connsiteY4962" fmla="*/ 2502692 h 5634270"/>
              <a:gd name="connsiteX4963" fmla="*/ 5882085 w 12162776"/>
              <a:gd name="connsiteY4963" fmla="*/ 2488665 h 5634270"/>
              <a:gd name="connsiteX4964" fmla="*/ 5868058 w 12162776"/>
              <a:gd name="connsiteY4964" fmla="*/ 2502692 h 5634270"/>
              <a:gd name="connsiteX4965" fmla="*/ 5937025 w 12162776"/>
              <a:gd name="connsiteY4965" fmla="*/ 2530162 h 5634270"/>
              <a:gd name="connsiteX4966" fmla="*/ 5951052 w 12162776"/>
              <a:gd name="connsiteY4966" fmla="*/ 2544189 h 5634270"/>
              <a:gd name="connsiteX4967" fmla="*/ 5868058 w 12162776"/>
              <a:gd name="connsiteY4967" fmla="*/ 2571659 h 5634270"/>
              <a:gd name="connsiteX4968" fmla="*/ 5895528 w 12162776"/>
              <a:gd name="connsiteY4968" fmla="*/ 2585686 h 5634270"/>
              <a:gd name="connsiteX4969" fmla="*/ 5895528 w 12162776"/>
              <a:gd name="connsiteY4969" fmla="*/ 2571659 h 5634270"/>
              <a:gd name="connsiteX4970" fmla="*/ 5951052 w 12162776"/>
              <a:gd name="connsiteY4970" fmla="*/ 2599129 h 5634270"/>
              <a:gd name="connsiteX4971" fmla="*/ 5965080 w 12162776"/>
              <a:gd name="connsiteY4971" fmla="*/ 2613156 h 5634270"/>
              <a:gd name="connsiteX4972" fmla="*/ 5979107 w 12162776"/>
              <a:gd name="connsiteY4972" fmla="*/ 2571659 h 5634270"/>
              <a:gd name="connsiteX4973" fmla="*/ 6020604 w 12162776"/>
              <a:gd name="connsiteY4973" fmla="*/ 2571659 h 5634270"/>
              <a:gd name="connsiteX4974" fmla="*/ 6006577 w 12162776"/>
              <a:gd name="connsiteY4974" fmla="*/ 2557632 h 5634270"/>
              <a:gd name="connsiteX4975" fmla="*/ 6048074 w 12162776"/>
              <a:gd name="connsiteY4975" fmla="*/ 2516134 h 5634270"/>
              <a:gd name="connsiteX4976" fmla="*/ 6062101 w 12162776"/>
              <a:gd name="connsiteY4976" fmla="*/ 2488665 h 5634270"/>
              <a:gd name="connsiteX4977" fmla="*/ 6089571 w 12162776"/>
              <a:gd name="connsiteY4977" fmla="*/ 2488665 h 5634270"/>
              <a:gd name="connsiteX4978" fmla="*/ 6034046 w 12162776"/>
              <a:gd name="connsiteY4978" fmla="*/ 2447167 h 5634270"/>
              <a:gd name="connsiteX4979" fmla="*/ 6020020 w 12162776"/>
              <a:gd name="connsiteY4979" fmla="*/ 2419697 h 5634270"/>
              <a:gd name="connsiteX4980" fmla="*/ 6075544 w 12162776"/>
              <a:gd name="connsiteY4980" fmla="*/ 2405670 h 5634270"/>
              <a:gd name="connsiteX4981" fmla="*/ 6089571 w 12162776"/>
              <a:gd name="connsiteY4981" fmla="*/ 2350730 h 5634270"/>
              <a:gd name="connsiteX4982" fmla="*/ 6186593 w 12162776"/>
              <a:gd name="connsiteY4982" fmla="*/ 2350730 h 5634270"/>
              <a:gd name="connsiteX4983" fmla="*/ 6145095 w 12162776"/>
              <a:gd name="connsiteY4983" fmla="*/ 2378200 h 5634270"/>
              <a:gd name="connsiteX4984" fmla="*/ 6214063 w 12162776"/>
              <a:gd name="connsiteY4984" fmla="*/ 2392227 h 5634270"/>
              <a:gd name="connsiteX4985" fmla="*/ 6214063 w 12162776"/>
              <a:gd name="connsiteY4985" fmla="*/ 2378200 h 5634270"/>
              <a:gd name="connsiteX4986" fmla="*/ 6214063 w 12162776"/>
              <a:gd name="connsiteY4986" fmla="*/ 2392227 h 5634270"/>
              <a:gd name="connsiteX4987" fmla="*/ 6255560 w 12162776"/>
              <a:gd name="connsiteY4987" fmla="*/ 2406255 h 5634270"/>
              <a:gd name="connsiteX4988" fmla="*/ 6200035 w 12162776"/>
              <a:gd name="connsiteY4988" fmla="*/ 2461195 h 5634270"/>
              <a:gd name="connsiteX4989" fmla="*/ 6158538 w 12162776"/>
              <a:gd name="connsiteY4989" fmla="*/ 2488665 h 5634270"/>
              <a:gd name="connsiteX4990" fmla="*/ 6186008 w 12162776"/>
              <a:gd name="connsiteY4990" fmla="*/ 2488665 h 5634270"/>
              <a:gd name="connsiteX4991" fmla="*/ 6171981 w 12162776"/>
              <a:gd name="connsiteY4991" fmla="*/ 2502692 h 5634270"/>
              <a:gd name="connsiteX4992" fmla="*/ 6240948 w 12162776"/>
              <a:gd name="connsiteY4992" fmla="*/ 2502692 h 5634270"/>
              <a:gd name="connsiteX4993" fmla="*/ 6199451 w 12162776"/>
              <a:gd name="connsiteY4993" fmla="*/ 2571659 h 5634270"/>
              <a:gd name="connsiteX4994" fmla="*/ 6185424 w 12162776"/>
              <a:gd name="connsiteY4994" fmla="*/ 2585686 h 5634270"/>
              <a:gd name="connsiteX4995" fmla="*/ 6199451 w 12162776"/>
              <a:gd name="connsiteY4995" fmla="*/ 2599713 h 5634270"/>
              <a:gd name="connsiteX4996" fmla="*/ 6199451 w 12162776"/>
              <a:gd name="connsiteY4996" fmla="*/ 2599713 h 5634270"/>
              <a:gd name="connsiteX4997" fmla="*/ 6226921 w 12162776"/>
              <a:gd name="connsiteY4997" fmla="*/ 2613741 h 5634270"/>
              <a:gd name="connsiteX4998" fmla="*/ 6309916 w 12162776"/>
              <a:gd name="connsiteY4998" fmla="*/ 2599713 h 5634270"/>
              <a:gd name="connsiteX4999" fmla="*/ 6295888 w 12162776"/>
              <a:gd name="connsiteY4999" fmla="*/ 2627183 h 5634270"/>
              <a:gd name="connsiteX5000" fmla="*/ 6392910 w 12162776"/>
              <a:gd name="connsiteY5000" fmla="*/ 2613156 h 5634270"/>
              <a:gd name="connsiteX5001" fmla="*/ 6434407 w 12162776"/>
              <a:gd name="connsiteY5001" fmla="*/ 2585686 h 5634270"/>
              <a:gd name="connsiteX5002" fmla="*/ 6420380 w 12162776"/>
              <a:gd name="connsiteY5002" fmla="*/ 2571659 h 5634270"/>
              <a:gd name="connsiteX5003" fmla="*/ 6434407 w 12162776"/>
              <a:gd name="connsiteY5003" fmla="*/ 2571659 h 5634270"/>
              <a:gd name="connsiteX5004" fmla="*/ 6448434 w 12162776"/>
              <a:gd name="connsiteY5004" fmla="*/ 2585686 h 5634270"/>
              <a:gd name="connsiteX5005" fmla="*/ 6503959 w 12162776"/>
              <a:gd name="connsiteY5005" fmla="*/ 2558216 h 5634270"/>
              <a:gd name="connsiteX5006" fmla="*/ 6545456 w 12162776"/>
              <a:gd name="connsiteY5006" fmla="*/ 2558216 h 5634270"/>
              <a:gd name="connsiteX5007" fmla="*/ 6476489 w 12162776"/>
              <a:gd name="connsiteY5007" fmla="*/ 2654653 h 5634270"/>
              <a:gd name="connsiteX5008" fmla="*/ 6420965 w 12162776"/>
              <a:gd name="connsiteY5008" fmla="*/ 2709593 h 5634270"/>
              <a:gd name="connsiteX5009" fmla="*/ 6420965 w 12162776"/>
              <a:gd name="connsiteY5009" fmla="*/ 2709593 h 5634270"/>
              <a:gd name="connsiteX5010" fmla="*/ 6420965 w 12162776"/>
              <a:gd name="connsiteY5010" fmla="*/ 2709593 h 5634270"/>
              <a:gd name="connsiteX5011" fmla="*/ 6434992 w 12162776"/>
              <a:gd name="connsiteY5011" fmla="*/ 2723621 h 5634270"/>
              <a:gd name="connsiteX5012" fmla="*/ 6407521 w 12162776"/>
              <a:gd name="connsiteY5012" fmla="*/ 2737648 h 5634270"/>
              <a:gd name="connsiteX5013" fmla="*/ 6421549 w 12162776"/>
              <a:gd name="connsiteY5013" fmla="*/ 2751675 h 5634270"/>
              <a:gd name="connsiteX5014" fmla="*/ 6407521 w 12162776"/>
              <a:gd name="connsiteY5014" fmla="*/ 2765702 h 5634270"/>
              <a:gd name="connsiteX5015" fmla="*/ 6434992 w 12162776"/>
              <a:gd name="connsiteY5015" fmla="*/ 2779730 h 5634270"/>
              <a:gd name="connsiteX5016" fmla="*/ 6393494 w 12162776"/>
              <a:gd name="connsiteY5016" fmla="*/ 2821227 h 5634270"/>
              <a:gd name="connsiteX5017" fmla="*/ 6434992 w 12162776"/>
              <a:gd name="connsiteY5017" fmla="*/ 2821227 h 5634270"/>
              <a:gd name="connsiteX5018" fmla="*/ 6462462 w 12162776"/>
              <a:gd name="connsiteY5018" fmla="*/ 2807200 h 5634270"/>
              <a:gd name="connsiteX5019" fmla="*/ 6476489 w 12162776"/>
              <a:gd name="connsiteY5019" fmla="*/ 2752259 h 5634270"/>
              <a:gd name="connsiteX5020" fmla="*/ 6503959 w 12162776"/>
              <a:gd name="connsiteY5020" fmla="*/ 2766287 h 5634270"/>
              <a:gd name="connsiteX5021" fmla="*/ 6503959 w 12162776"/>
              <a:gd name="connsiteY5021" fmla="*/ 2793757 h 5634270"/>
              <a:gd name="connsiteX5022" fmla="*/ 6489931 w 12162776"/>
              <a:gd name="connsiteY5022" fmla="*/ 2807784 h 5634270"/>
              <a:gd name="connsiteX5023" fmla="*/ 6462462 w 12162776"/>
              <a:gd name="connsiteY5023" fmla="*/ 2835254 h 5634270"/>
              <a:gd name="connsiteX5024" fmla="*/ 6448434 w 12162776"/>
              <a:gd name="connsiteY5024" fmla="*/ 2862724 h 5634270"/>
              <a:gd name="connsiteX5025" fmla="*/ 6462462 w 12162776"/>
              <a:gd name="connsiteY5025" fmla="*/ 2876751 h 5634270"/>
              <a:gd name="connsiteX5026" fmla="*/ 6503959 w 12162776"/>
              <a:gd name="connsiteY5026" fmla="*/ 2876751 h 5634270"/>
              <a:gd name="connsiteX5027" fmla="*/ 6503959 w 12162776"/>
              <a:gd name="connsiteY5027" fmla="*/ 2890778 h 5634270"/>
              <a:gd name="connsiteX5028" fmla="*/ 6476489 w 12162776"/>
              <a:gd name="connsiteY5028" fmla="*/ 2932276 h 5634270"/>
              <a:gd name="connsiteX5029" fmla="*/ 6420965 w 12162776"/>
              <a:gd name="connsiteY5029" fmla="*/ 2946303 h 5634270"/>
              <a:gd name="connsiteX5030" fmla="*/ 6420965 w 12162776"/>
              <a:gd name="connsiteY5030" fmla="*/ 2932276 h 5634270"/>
              <a:gd name="connsiteX5031" fmla="*/ 6379467 w 12162776"/>
              <a:gd name="connsiteY5031" fmla="*/ 2932276 h 5634270"/>
              <a:gd name="connsiteX5032" fmla="*/ 6379467 w 12162776"/>
              <a:gd name="connsiteY5032" fmla="*/ 2946303 h 5634270"/>
              <a:gd name="connsiteX5033" fmla="*/ 6406937 w 12162776"/>
              <a:gd name="connsiteY5033" fmla="*/ 2932276 h 5634270"/>
              <a:gd name="connsiteX5034" fmla="*/ 6379467 w 12162776"/>
              <a:gd name="connsiteY5034" fmla="*/ 2973773 h 5634270"/>
              <a:gd name="connsiteX5035" fmla="*/ 6351997 w 12162776"/>
              <a:gd name="connsiteY5035" fmla="*/ 2987800 h 5634270"/>
              <a:gd name="connsiteX5036" fmla="*/ 6351997 w 12162776"/>
              <a:gd name="connsiteY5036" fmla="*/ 2960330 h 5634270"/>
              <a:gd name="connsiteX5037" fmla="*/ 6337970 w 12162776"/>
              <a:gd name="connsiteY5037" fmla="*/ 2946303 h 5634270"/>
              <a:gd name="connsiteX5038" fmla="*/ 6337970 w 12162776"/>
              <a:gd name="connsiteY5038" fmla="*/ 2987800 h 5634270"/>
              <a:gd name="connsiteX5039" fmla="*/ 6296473 w 12162776"/>
              <a:gd name="connsiteY5039" fmla="*/ 3029297 h 5634270"/>
              <a:gd name="connsiteX5040" fmla="*/ 6213478 w 12162776"/>
              <a:gd name="connsiteY5040" fmla="*/ 3043324 h 5634270"/>
              <a:gd name="connsiteX5041" fmla="*/ 6282445 w 12162776"/>
              <a:gd name="connsiteY5041" fmla="*/ 3057352 h 5634270"/>
              <a:gd name="connsiteX5042" fmla="*/ 6309916 w 12162776"/>
              <a:gd name="connsiteY5042" fmla="*/ 3057352 h 5634270"/>
              <a:gd name="connsiteX5043" fmla="*/ 6406937 w 12162776"/>
              <a:gd name="connsiteY5043" fmla="*/ 3029882 h 5634270"/>
              <a:gd name="connsiteX5044" fmla="*/ 6420965 w 12162776"/>
              <a:gd name="connsiteY5044" fmla="*/ 3057352 h 5634270"/>
              <a:gd name="connsiteX5045" fmla="*/ 6393494 w 12162776"/>
              <a:gd name="connsiteY5045" fmla="*/ 3043324 h 5634270"/>
              <a:gd name="connsiteX5046" fmla="*/ 6407521 w 12162776"/>
              <a:gd name="connsiteY5046" fmla="*/ 3098265 h 5634270"/>
              <a:gd name="connsiteX5047" fmla="*/ 6310500 w 12162776"/>
              <a:gd name="connsiteY5047" fmla="*/ 3153205 h 5634270"/>
              <a:gd name="connsiteX5048" fmla="*/ 6310500 w 12162776"/>
              <a:gd name="connsiteY5048" fmla="*/ 3167232 h 5634270"/>
              <a:gd name="connsiteX5049" fmla="*/ 6283030 w 12162776"/>
              <a:gd name="connsiteY5049" fmla="*/ 3167232 h 5634270"/>
              <a:gd name="connsiteX5050" fmla="*/ 6255560 w 12162776"/>
              <a:gd name="connsiteY5050" fmla="*/ 3194702 h 5634270"/>
              <a:gd name="connsiteX5051" fmla="*/ 6241532 w 12162776"/>
              <a:gd name="connsiteY5051" fmla="*/ 3180674 h 5634270"/>
              <a:gd name="connsiteX5052" fmla="*/ 6227506 w 12162776"/>
              <a:gd name="connsiteY5052" fmla="*/ 3166647 h 5634270"/>
              <a:gd name="connsiteX5053" fmla="*/ 6171981 w 12162776"/>
              <a:gd name="connsiteY5053" fmla="*/ 3180674 h 5634270"/>
              <a:gd name="connsiteX5054" fmla="*/ 6157954 w 12162776"/>
              <a:gd name="connsiteY5054" fmla="*/ 3180674 h 5634270"/>
              <a:gd name="connsiteX5055" fmla="*/ 6185424 w 12162776"/>
              <a:gd name="connsiteY5055" fmla="*/ 3208144 h 5634270"/>
              <a:gd name="connsiteX5056" fmla="*/ 6240948 w 12162776"/>
              <a:gd name="connsiteY5056" fmla="*/ 3194117 h 5634270"/>
              <a:gd name="connsiteX5057" fmla="*/ 6254976 w 12162776"/>
              <a:gd name="connsiteY5057" fmla="*/ 3208144 h 5634270"/>
              <a:gd name="connsiteX5058" fmla="*/ 6240948 w 12162776"/>
              <a:gd name="connsiteY5058" fmla="*/ 3235615 h 5634270"/>
              <a:gd name="connsiteX5059" fmla="*/ 6254976 w 12162776"/>
              <a:gd name="connsiteY5059" fmla="*/ 3263085 h 5634270"/>
              <a:gd name="connsiteX5060" fmla="*/ 6171981 w 12162776"/>
              <a:gd name="connsiteY5060" fmla="*/ 3290555 h 5634270"/>
              <a:gd name="connsiteX5061" fmla="*/ 6186008 w 12162776"/>
              <a:gd name="connsiteY5061" fmla="*/ 3290555 h 5634270"/>
              <a:gd name="connsiteX5062" fmla="*/ 6144511 w 12162776"/>
              <a:gd name="connsiteY5062" fmla="*/ 3332052 h 5634270"/>
              <a:gd name="connsiteX5063" fmla="*/ 6047489 w 12162776"/>
              <a:gd name="connsiteY5063" fmla="*/ 3359522 h 5634270"/>
              <a:gd name="connsiteX5064" fmla="*/ 5978522 w 12162776"/>
              <a:gd name="connsiteY5064" fmla="*/ 3332052 h 5634270"/>
              <a:gd name="connsiteX5065" fmla="*/ 5937025 w 12162776"/>
              <a:gd name="connsiteY5065" fmla="*/ 3332052 h 5634270"/>
              <a:gd name="connsiteX5066" fmla="*/ 5825976 w 12162776"/>
              <a:gd name="connsiteY5066" fmla="*/ 3277112 h 5634270"/>
              <a:gd name="connsiteX5067" fmla="*/ 5757009 w 12162776"/>
              <a:gd name="connsiteY5067" fmla="*/ 3277112 h 5634270"/>
              <a:gd name="connsiteX5068" fmla="*/ 5771036 w 12162776"/>
              <a:gd name="connsiteY5068" fmla="*/ 3263085 h 5634270"/>
              <a:gd name="connsiteX5069" fmla="*/ 5729539 w 12162776"/>
              <a:gd name="connsiteY5069" fmla="*/ 3249057 h 5634270"/>
              <a:gd name="connsiteX5070" fmla="*/ 5757009 w 12162776"/>
              <a:gd name="connsiteY5070" fmla="*/ 3207560 h 5634270"/>
              <a:gd name="connsiteX5071" fmla="*/ 5715512 w 12162776"/>
              <a:gd name="connsiteY5071" fmla="*/ 3193533 h 5634270"/>
              <a:gd name="connsiteX5072" fmla="*/ 5715512 w 12162776"/>
              <a:gd name="connsiteY5072" fmla="*/ 3166063 h 5634270"/>
              <a:gd name="connsiteX5073" fmla="*/ 5729539 w 12162776"/>
              <a:gd name="connsiteY5073" fmla="*/ 3166063 h 5634270"/>
              <a:gd name="connsiteX5074" fmla="*/ 5674014 w 12162776"/>
              <a:gd name="connsiteY5074" fmla="*/ 3138593 h 5634270"/>
              <a:gd name="connsiteX5075" fmla="*/ 5729539 w 12162776"/>
              <a:gd name="connsiteY5075" fmla="*/ 3083653 h 5634270"/>
              <a:gd name="connsiteX5076" fmla="*/ 5826561 w 12162776"/>
              <a:gd name="connsiteY5076" fmla="*/ 3069625 h 5634270"/>
              <a:gd name="connsiteX5077" fmla="*/ 5826561 w 12162776"/>
              <a:gd name="connsiteY5077" fmla="*/ 3069625 h 5634270"/>
              <a:gd name="connsiteX5078" fmla="*/ 5909555 w 12162776"/>
              <a:gd name="connsiteY5078" fmla="*/ 3071379 h 5634270"/>
              <a:gd name="connsiteX5079" fmla="*/ 5909555 w 12162776"/>
              <a:gd name="connsiteY5079" fmla="*/ 3071379 h 5634270"/>
              <a:gd name="connsiteX5080" fmla="*/ 5854615 w 12162776"/>
              <a:gd name="connsiteY5080" fmla="*/ 3016439 h 5634270"/>
              <a:gd name="connsiteX5081" fmla="*/ 5854615 w 12162776"/>
              <a:gd name="connsiteY5081" fmla="*/ 3016439 h 5634270"/>
              <a:gd name="connsiteX5082" fmla="*/ 5868642 w 12162776"/>
              <a:gd name="connsiteY5082" fmla="*/ 3016439 h 5634270"/>
              <a:gd name="connsiteX5083" fmla="*/ 5854615 w 12162776"/>
              <a:gd name="connsiteY5083" fmla="*/ 3016439 h 5634270"/>
              <a:gd name="connsiteX5084" fmla="*/ 5854615 w 12162776"/>
              <a:gd name="connsiteY5084" fmla="*/ 3016439 h 5634270"/>
              <a:gd name="connsiteX5085" fmla="*/ 5854615 w 12162776"/>
              <a:gd name="connsiteY5085" fmla="*/ 3016439 h 5634270"/>
              <a:gd name="connsiteX5086" fmla="*/ 5951052 w 12162776"/>
              <a:gd name="connsiteY5086" fmla="*/ 3030466 h 5634270"/>
              <a:gd name="connsiteX5087" fmla="*/ 5978522 w 12162776"/>
              <a:gd name="connsiteY5087" fmla="*/ 3016439 h 5634270"/>
              <a:gd name="connsiteX5088" fmla="*/ 5951052 w 12162776"/>
              <a:gd name="connsiteY5088" fmla="*/ 3030466 h 5634270"/>
              <a:gd name="connsiteX5089" fmla="*/ 5951052 w 12162776"/>
              <a:gd name="connsiteY5089" fmla="*/ 3030466 h 5634270"/>
              <a:gd name="connsiteX5090" fmla="*/ 6505128 w 12162776"/>
              <a:gd name="connsiteY5090" fmla="*/ 2796679 h 5634270"/>
              <a:gd name="connsiteX5091" fmla="*/ 6519155 w 12162776"/>
              <a:gd name="connsiteY5091" fmla="*/ 2796679 h 5634270"/>
              <a:gd name="connsiteX5092" fmla="*/ 6505128 w 12162776"/>
              <a:gd name="connsiteY5092" fmla="*/ 2796679 h 5634270"/>
              <a:gd name="connsiteX5093" fmla="*/ 6505128 w 12162776"/>
              <a:gd name="connsiteY5093" fmla="*/ 2796679 h 5634270"/>
              <a:gd name="connsiteX5094" fmla="*/ 6505128 w 12162776"/>
              <a:gd name="connsiteY5094" fmla="*/ 2796679 h 5634270"/>
              <a:gd name="connsiteX5095" fmla="*/ 5660572 w 12162776"/>
              <a:gd name="connsiteY5095" fmla="*/ 3593893 h 5634270"/>
              <a:gd name="connsiteX5096" fmla="*/ 5674599 w 12162776"/>
              <a:gd name="connsiteY5096" fmla="*/ 3593893 h 5634270"/>
              <a:gd name="connsiteX5097" fmla="*/ 5660572 w 12162776"/>
              <a:gd name="connsiteY5097" fmla="*/ 3593893 h 5634270"/>
              <a:gd name="connsiteX5098" fmla="*/ 5660572 w 12162776"/>
              <a:gd name="connsiteY5098" fmla="*/ 3593893 h 5634270"/>
              <a:gd name="connsiteX5099" fmla="*/ 5826561 w 12162776"/>
              <a:gd name="connsiteY5099" fmla="*/ 3951588 h 5634270"/>
              <a:gd name="connsiteX5100" fmla="*/ 5812533 w 12162776"/>
              <a:gd name="connsiteY5100" fmla="*/ 3951588 h 5634270"/>
              <a:gd name="connsiteX5101" fmla="*/ 5826561 w 12162776"/>
              <a:gd name="connsiteY5101" fmla="*/ 3951588 h 5634270"/>
              <a:gd name="connsiteX5102" fmla="*/ 5826561 w 12162776"/>
              <a:gd name="connsiteY5102" fmla="*/ 3951588 h 5634270"/>
              <a:gd name="connsiteX5103" fmla="*/ 5826561 w 12162776"/>
              <a:gd name="connsiteY5103" fmla="*/ 3951588 h 5634270"/>
              <a:gd name="connsiteX5104" fmla="*/ 6089571 w 12162776"/>
              <a:gd name="connsiteY5104" fmla="*/ 4061468 h 5634270"/>
              <a:gd name="connsiteX5105" fmla="*/ 6131069 w 12162776"/>
              <a:gd name="connsiteY5105" fmla="*/ 4061468 h 5634270"/>
              <a:gd name="connsiteX5106" fmla="*/ 6062101 w 12162776"/>
              <a:gd name="connsiteY5106" fmla="*/ 4075495 h 5634270"/>
              <a:gd name="connsiteX5107" fmla="*/ 6048074 w 12162776"/>
              <a:gd name="connsiteY5107" fmla="*/ 4075495 h 5634270"/>
              <a:gd name="connsiteX5108" fmla="*/ 6075544 w 12162776"/>
              <a:gd name="connsiteY5108" fmla="*/ 4061468 h 5634270"/>
              <a:gd name="connsiteX5109" fmla="*/ 6048074 w 12162776"/>
              <a:gd name="connsiteY5109" fmla="*/ 4047441 h 5634270"/>
              <a:gd name="connsiteX5110" fmla="*/ 6131069 w 12162776"/>
              <a:gd name="connsiteY5110" fmla="*/ 4033413 h 5634270"/>
              <a:gd name="connsiteX5111" fmla="*/ 6089571 w 12162776"/>
              <a:gd name="connsiteY5111" fmla="*/ 4061468 h 5634270"/>
              <a:gd name="connsiteX5112" fmla="*/ 6089571 w 12162776"/>
              <a:gd name="connsiteY5112" fmla="*/ 4061468 h 5634270"/>
              <a:gd name="connsiteX5113" fmla="*/ 6076128 w 12162776"/>
              <a:gd name="connsiteY5113" fmla="*/ 3717801 h 5634270"/>
              <a:gd name="connsiteX5114" fmla="*/ 6117626 w 12162776"/>
              <a:gd name="connsiteY5114" fmla="*/ 3703773 h 5634270"/>
              <a:gd name="connsiteX5115" fmla="*/ 6117626 w 12162776"/>
              <a:gd name="connsiteY5115" fmla="*/ 3717801 h 5634270"/>
              <a:gd name="connsiteX5116" fmla="*/ 6159123 w 12162776"/>
              <a:gd name="connsiteY5116" fmla="*/ 3717801 h 5634270"/>
              <a:gd name="connsiteX5117" fmla="*/ 6145095 w 12162776"/>
              <a:gd name="connsiteY5117" fmla="*/ 3759298 h 5634270"/>
              <a:gd name="connsiteX5118" fmla="*/ 6159123 w 12162776"/>
              <a:gd name="connsiteY5118" fmla="*/ 3773325 h 5634270"/>
              <a:gd name="connsiteX5119" fmla="*/ 6159123 w 12162776"/>
              <a:gd name="connsiteY5119" fmla="*/ 3773325 h 5634270"/>
              <a:gd name="connsiteX5120" fmla="*/ 6173150 w 12162776"/>
              <a:gd name="connsiteY5120" fmla="*/ 3773325 h 5634270"/>
              <a:gd name="connsiteX5121" fmla="*/ 6145680 w 12162776"/>
              <a:gd name="connsiteY5121" fmla="*/ 3800795 h 5634270"/>
              <a:gd name="connsiteX5122" fmla="*/ 6131653 w 12162776"/>
              <a:gd name="connsiteY5122" fmla="*/ 3786768 h 5634270"/>
              <a:gd name="connsiteX5123" fmla="*/ 6034631 w 12162776"/>
              <a:gd name="connsiteY5123" fmla="*/ 3814238 h 5634270"/>
              <a:gd name="connsiteX5124" fmla="*/ 5979107 w 12162776"/>
              <a:gd name="connsiteY5124" fmla="*/ 3814238 h 5634270"/>
              <a:gd name="connsiteX5125" fmla="*/ 5951637 w 12162776"/>
              <a:gd name="connsiteY5125" fmla="*/ 3800210 h 5634270"/>
              <a:gd name="connsiteX5126" fmla="*/ 5937610 w 12162776"/>
              <a:gd name="connsiteY5126" fmla="*/ 3800210 h 5634270"/>
              <a:gd name="connsiteX5127" fmla="*/ 5937610 w 12162776"/>
              <a:gd name="connsiteY5127" fmla="*/ 3800210 h 5634270"/>
              <a:gd name="connsiteX5128" fmla="*/ 5937610 w 12162776"/>
              <a:gd name="connsiteY5128" fmla="*/ 3800210 h 5634270"/>
              <a:gd name="connsiteX5129" fmla="*/ 5910139 w 12162776"/>
              <a:gd name="connsiteY5129" fmla="*/ 3786183 h 5634270"/>
              <a:gd name="connsiteX5130" fmla="*/ 5924167 w 12162776"/>
              <a:gd name="connsiteY5130" fmla="*/ 3786183 h 5634270"/>
              <a:gd name="connsiteX5131" fmla="*/ 5868642 w 12162776"/>
              <a:gd name="connsiteY5131" fmla="*/ 3758713 h 5634270"/>
              <a:gd name="connsiteX5132" fmla="*/ 5813118 w 12162776"/>
              <a:gd name="connsiteY5132" fmla="*/ 3717216 h 5634270"/>
              <a:gd name="connsiteX5133" fmla="*/ 5785648 w 12162776"/>
              <a:gd name="connsiteY5133" fmla="*/ 3717216 h 5634270"/>
              <a:gd name="connsiteX5134" fmla="*/ 5785648 w 12162776"/>
              <a:gd name="connsiteY5134" fmla="*/ 3717216 h 5634270"/>
              <a:gd name="connsiteX5135" fmla="*/ 5799675 w 12162776"/>
              <a:gd name="connsiteY5135" fmla="*/ 3731243 h 5634270"/>
              <a:gd name="connsiteX5136" fmla="*/ 5785648 w 12162776"/>
              <a:gd name="connsiteY5136" fmla="*/ 3745271 h 5634270"/>
              <a:gd name="connsiteX5137" fmla="*/ 5813118 w 12162776"/>
              <a:gd name="connsiteY5137" fmla="*/ 3745271 h 5634270"/>
              <a:gd name="connsiteX5138" fmla="*/ 5785648 w 12162776"/>
              <a:gd name="connsiteY5138" fmla="*/ 3772741 h 5634270"/>
              <a:gd name="connsiteX5139" fmla="*/ 5924167 w 12162776"/>
              <a:gd name="connsiteY5139" fmla="*/ 3814238 h 5634270"/>
              <a:gd name="connsiteX5140" fmla="*/ 5910139 w 12162776"/>
              <a:gd name="connsiteY5140" fmla="*/ 3828265 h 5634270"/>
              <a:gd name="connsiteX5141" fmla="*/ 5979107 w 12162776"/>
              <a:gd name="connsiteY5141" fmla="*/ 3842292 h 5634270"/>
              <a:gd name="connsiteX5142" fmla="*/ 5993134 w 12162776"/>
              <a:gd name="connsiteY5142" fmla="*/ 3842292 h 5634270"/>
              <a:gd name="connsiteX5143" fmla="*/ 5979107 w 12162776"/>
              <a:gd name="connsiteY5143" fmla="*/ 3842292 h 5634270"/>
              <a:gd name="connsiteX5144" fmla="*/ 6034631 w 12162776"/>
              <a:gd name="connsiteY5144" fmla="*/ 3856320 h 5634270"/>
              <a:gd name="connsiteX5145" fmla="*/ 6062101 w 12162776"/>
              <a:gd name="connsiteY5145" fmla="*/ 3883790 h 5634270"/>
              <a:gd name="connsiteX5146" fmla="*/ 6103598 w 12162776"/>
              <a:gd name="connsiteY5146" fmla="*/ 3869762 h 5634270"/>
              <a:gd name="connsiteX5147" fmla="*/ 6131069 w 12162776"/>
              <a:gd name="connsiteY5147" fmla="*/ 3911259 h 5634270"/>
              <a:gd name="connsiteX5148" fmla="*/ 6089571 w 12162776"/>
              <a:gd name="connsiteY5148" fmla="*/ 3925287 h 5634270"/>
              <a:gd name="connsiteX5149" fmla="*/ 6103598 w 12162776"/>
              <a:gd name="connsiteY5149" fmla="*/ 3939314 h 5634270"/>
              <a:gd name="connsiteX5150" fmla="*/ 6076128 w 12162776"/>
              <a:gd name="connsiteY5150" fmla="*/ 3966784 h 5634270"/>
              <a:gd name="connsiteX5151" fmla="*/ 6090156 w 12162776"/>
              <a:gd name="connsiteY5151" fmla="*/ 3966784 h 5634270"/>
              <a:gd name="connsiteX5152" fmla="*/ 6007161 w 12162776"/>
              <a:gd name="connsiteY5152" fmla="*/ 3980811 h 5634270"/>
              <a:gd name="connsiteX5153" fmla="*/ 6034631 w 12162776"/>
              <a:gd name="connsiteY5153" fmla="*/ 3966784 h 5634270"/>
              <a:gd name="connsiteX5154" fmla="*/ 5979107 w 12162776"/>
              <a:gd name="connsiteY5154" fmla="*/ 3939314 h 5634270"/>
              <a:gd name="connsiteX5155" fmla="*/ 5979107 w 12162776"/>
              <a:gd name="connsiteY5155" fmla="*/ 3925287 h 5634270"/>
              <a:gd name="connsiteX5156" fmla="*/ 5979107 w 12162776"/>
              <a:gd name="connsiteY5156" fmla="*/ 3911259 h 5634270"/>
              <a:gd name="connsiteX5157" fmla="*/ 5910139 w 12162776"/>
              <a:gd name="connsiteY5157" fmla="*/ 3966199 h 5634270"/>
              <a:gd name="connsiteX5158" fmla="*/ 5910139 w 12162776"/>
              <a:gd name="connsiteY5158" fmla="*/ 3966199 h 5634270"/>
              <a:gd name="connsiteX5159" fmla="*/ 5924167 w 12162776"/>
              <a:gd name="connsiteY5159" fmla="*/ 3952172 h 5634270"/>
              <a:gd name="connsiteX5160" fmla="*/ 5785648 w 12162776"/>
              <a:gd name="connsiteY5160" fmla="*/ 3897232 h 5634270"/>
              <a:gd name="connsiteX5161" fmla="*/ 5799675 w 12162776"/>
              <a:gd name="connsiteY5161" fmla="*/ 3883205 h 5634270"/>
              <a:gd name="connsiteX5162" fmla="*/ 5772205 w 12162776"/>
              <a:gd name="connsiteY5162" fmla="*/ 3855735 h 5634270"/>
              <a:gd name="connsiteX5163" fmla="*/ 5716681 w 12162776"/>
              <a:gd name="connsiteY5163" fmla="*/ 3800795 h 5634270"/>
              <a:gd name="connsiteX5164" fmla="*/ 5702653 w 12162776"/>
              <a:gd name="connsiteY5164" fmla="*/ 3786768 h 5634270"/>
              <a:gd name="connsiteX5165" fmla="*/ 5730123 w 12162776"/>
              <a:gd name="connsiteY5165" fmla="*/ 3759298 h 5634270"/>
              <a:gd name="connsiteX5166" fmla="*/ 5716096 w 12162776"/>
              <a:gd name="connsiteY5166" fmla="*/ 3745271 h 5634270"/>
              <a:gd name="connsiteX5167" fmla="*/ 5702069 w 12162776"/>
              <a:gd name="connsiteY5167" fmla="*/ 3759298 h 5634270"/>
              <a:gd name="connsiteX5168" fmla="*/ 5716096 w 12162776"/>
              <a:gd name="connsiteY5168" fmla="*/ 3773325 h 5634270"/>
              <a:gd name="connsiteX5169" fmla="*/ 5688626 w 12162776"/>
              <a:gd name="connsiteY5169" fmla="*/ 3759298 h 5634270"/>
              <a:gd name="connsiteX5170" fmla="*/ 5716096 w 12162776"/>
              <a:gd name="connsiteY5170" fmla="*/ 3704358 h 5634270"/>
              <a:gd name="connsiteX5171" fmla="*/ 5771621 w 12162776"/>
              <a:gd name="connsiteY5171" fmla="*/ 3718385 h 5634270"/>
              <a:gd name="connsiteX5172" fmla="*/ 5813118 w 12162776"/>
              <a:gd name="connsiteY5172" fmla="*/ 3663445 h 5634270"/>
              <a:gd name="connsiteX5173" fmla="*/ 5730123 w 12162776"/>
              <a:gd name="connsiteY5173" fmla="*/ 3635975 h 5634270"/>
              <a:gd name="connsiteX5174" fmla="*/ 5716096 w 12162776"/>
              <a:gd name="connsiteY5174" fmla="*/ 3608505 h 5634270"/>
              <a:gd name="connsiteX5175" fmla="*/ 5757593 w 12162776"/>
              <a:gd name="connsiteY5175" fmla="*/ 3608505 h 5634270"/>
              <a:gd name="connsiteX5176" fmla="*/ 5716096 w 12162776"/>
              <a:gd name="connsiteY5176" fmla="*/ 3594478 h 5634270"/>
              <a:gd name="connsiteX5177" fmla="*/ 5688042 w 12162776"/>
              <a:gd name="connsiteY5177" fmla="*/ 3594478 h 5634270"/>
              <a:gd name="connsiteX5178" fmla="*/ 5702069 w 12162776"/>
              <a:gd name="connsiteY5178" fmla="*/ 3567008 h 5634270"/>
              <a:gd name="connsiteX5179" fmla="*/ 5716096 w 12162776"/>
              <a:gd name="connsiteY5179" fmla="*/ 3567008 h 5634270"/>
              <a:gd name="connsiteX5180" fmla="*/ 5716096 w 12162776"/>
              <a:gd name="connsiteY5180" fmla="*/ 3552981 h 5634270"/>
              <a:gd name="connsiteX5181" fmla="*/ 5771621 w 12162776"/>
              <a:gd name="connsiteY5181" fmla="*/ 3580451 h 5634270"/>
              <a:gd name="connsiteX5182" fmla="*/ 5813118 w 12162776"/>
              <a:gd name="connsiteY5182" fmla="*/ 3580451 h 5634270"/>
              <a:gd name="connsiteX5183" fmla="*/ 5799091 w 12162776"/>
              <a:gd name="connsiteY5183" fmla="*/ 3594478 h 5634270"/>
              <a:gd name="connsiteX5184" fmla="*/ 5854615 w 12162776"/>
              <a:gd name="connsiteY5184" fmla="*/ 3594478 h 5634270"/>
              <a:gd name="connsiteX5185" fmla="*/ 5840588 w 12162776"/>
              <a:gd name="connsiteY5185" fmla="*/ 3567008 h 5634270"/>
              <a:gd name="connsiteX5186" fmla="*/ 5854615 w 12162776"/>
              <a:gd name="connsiteY5186" fmla="*/ 3567008 h 5634270"/>
              <a:gd name="connsiteX5187" fmla="*/ 5868642 w 12162776"/>
              <a:gd name="connsiteY5187" fmla="*/ 3581035 h 5634270"/>
              <a:gd name="connsiteX5188" fmla="*/ 5937610 w 12162776"/>
              <a:gd name="connsiteY5188" fmla="*/ 3553565 h 5634270"/>
              <a:gd name="connsiteX5189" fmla="*/ 5951637 w 12162776"/>
              <a:gd name="connsiteY5189" fmla="*/ 3539538 h 5634270"/>
              <a:gd name="connsiteX5190" fmla="*/ 5937610 w 12162776"/>
              <a:gd name="connsiteY5190" fmla="*/ 3525510 h 5634270"/>
              <a:gd name="connsiteX5191" fmla="*/ 5993134 w 12162776"/>
              <a:gd name="connsiteY5191" fmla="*/ 3511483 h 5634270"/>
              <a:gd name="connsiteX5192" fmla="*/ 6048658 w 12162776"/>
              <a:gd name="connsiteY5192" fmla="*/ 3511483 h 5634270"/>
              <a:gd name="connsiteX5193" fmla="*/ 6034631 w 12162776"/>
              <a:gd name="connsiteY5193" fmla="*/ 3525510 h 5634270"/>
              <a:gd name="connsiteX5194" fmla="*/ 6048658 w 12162776"/>
              <a:gd name="connsiteY5194" fmla="*/ 3539538 h 5634270"/>
              <a:gd name="connsiteX5195" fmla="*/ 5965664 w 12162776"/>
              <a:gd name="connsiteY5195" fmla="*/ 3553565 h 5634270"/>
              <a:gd name="connsiteX5196" fmla="*/ 5965664 w 12162776"/>
              <a:gd name="connsiteY5196" fmla="*/ 3567592 h 5634270"/>
              <a:gd name="connsiteX5197" fmla="*/ 5951637 w 12162776"/>
              <a:gd name="connsiteY5197" fmla="*/ 3567592 h 5634270"/>
              <a:gd name="connsiteX5198" fmla="*/ 6007161 w 12162776"/>
              <a:gd name="connsiteY5198" fmla="*/ 3567592 h 5634270"/>
              <a:gd name="connsiteX5199" fmla="*/ 6048658 w 12162776"/>
              <a:gd name="connsiteY5199" fmla="*/ 3581620 h 5634270"/>
              <a:gd name="connsiteX5200" fmla="*/ 6131653 w 12162776"/>
              <a:gd name="connsiteY5200" fmla="*/ 3499209 h 5634270"/>
              <a:gd name="connsiteX5201" fmla="*/ 6200620 w 12162776"/>
              <a:gd name="connsiteY5201" fmla="*/ 3471740 h 5634270"/>
              <a:gd name="connsiteX5202" fmla="*/ 6214647 w 12162776"/>
              <a:gd name="connsiteY5202" fmla="*/ 3444270 h 5634270"/>
              <a:gd name="connsiteX5203" fmla="*/ 6159123 w 12162776"/>
              <a:gd name="connsiteY5203" fmla="*/ 3458297 h 5634270"/>
              <a:gd name="connsiteX5204" fmla="*/ 6090156 w 12162776"/>
              <a:gd name="connsiteY5204" fmla="*/ 3472324 h 5634270"/>
              <a:gd name="connsiteX5205" fmla="*/ 6062685 w 12162776"/>
              <a:gd name="connsiteY5205" fmla="*/ 3444854 h 5634270"/>
              <a:gd name="connsiteX5206" fmla="*/ 6007161 w 12162776"/>
              <a:gd name="connsiteY5206" fmla="*/ 3458881 h 5634270"/>
              <a:gd name="connsiteX5207" fmla="*/ 5979691 w 12162776"/>
              <a:gd name="connsiteY5207" fmla="*/ 3486351 h 5634270"/>
              <a:gd name="connsiteX5208" fmla="*/ 5965664 w 12162776"/>
              <a:gd name="connsiteY5208" fmla="*/ 3486351 h 5634270"/>
              <a:gd name="connsiteX5209" fmla="*/ 6007161 w 12162776"/>
              <a:gd name="connsiteY5209" fmla="*/ 3444854 h 5634270"/>
              <a:gd name="connsiteX5210" fmla="*/ 5993134 w 12162776"/>
              <a:gd name="connsiteY5210" fmla="*/ 3458881 h 5634270"/>
              <a:gd name="connsiteX5211" fmla="*/ 6007161 w 12162776"/>
              <a:gd name="connsiteY5211" fmla="*/ 3403941 h 5634270"/>
              <a:gd name="connsiteX5212" fmla="*/ 6076128 w 12162776"/>
              <a:gd name="connsiteY5212" fmla="*/ 3389914 h 5634270"/>
              <a:gd name="connsiteX5213" fmla="*/ 6103598 w 12162776"/>
              <a:gd name="connsiteY5213" fmla="*/ 3362444 h 5634270"/>
              <a:gd name="connsiteX5214" fmla="*/ 6117626 w 12162776"/>
              <a:gd name="connsiteY5214" fmla="*/ 3362444 h 5634270"/>
              <a:gd name="connsiteX5215" fmla="*/ 6159123 w 12162776"/>
              <a:gd name="connsiteY5215" fmla="*/ 3348417 h 5634270"/>
              <a:gd name="connsiteX5216" fmla="*/ 6228090 w 12162776"/>
              <a:gd name="connsiteY5216" fmla="*/ 3306920 h 5634270"/>
              <a:gd name="connsiteX5217" fmla="*/ 6297057 w 12162776"/>
              <a:gd name="connsiteY5217" fmla="*/ 3279450 h 5634270"/>
              <a:gd name="connsiteX5218" fmla="*/ 6338555 w 12162776"/>
              <a:gd name="connsiteY5218" fmla="*/ 3237953 h 5634270"/>
              <a:gd name="connsiteX5219" fmla="*/ 6352581 w 12162776"/>
              <a:gd name="connsiteY5219" fmla="*/ 3237953 h 5634270"/>
              <a:gd name="connsiteX5220" fmla="*/ 6352581 w 12162776"/>
              <a:gd name="connsiteY5220" fmla="*/ 3223925 h 5634270"/>
              <a:gd name="connsiteX5221" fmla="*/ 6421549 w 12162776"/>
              <a:gd name="connsiteY5221" fmla="*/ 3196455 h 5634270"/>
              <a:gd name="connsiteX5222" fmla="*/ 6490516 w 12162776"/>
              <a:gd name="connsiteY5222" fmla="*/ 3154958 h 5634270"/>
              <a:gd name="connsiteX5223" fmla="*/ 6573511 w 12162776"/>
              <a:gd name="connsiteY5223" fmla="*/ 3140931 h 5634270"/>
              <a:gd name="connsiteX5224" fmla="*/ 6587538 w 12162776"/>
              <a:gd name="connsiteY5224" fmla="*/ 3154958 h 5634270"/>
              <a:gd name="connsiteX5225" fmla="*/ 6587538 w 12162776"/>
              <a:gd name="connsiteY5225" fmla="*/ 3154958 h 5634270"/>
              <a:gd name="connsiteX5226" fmla="*/ 6587538 w 12162776"/>
              <a:gd name="connsiteY5226" fmla="*/ 3140931 h 5634270"/>
              <a:gd name="connsiteX5227" fmla="*/ 6629035 w 12162776"/>
              <a:gd name="connsiteY5227" fmla="*/ 3140931 h 5634270"/>
              <a:gd name="connsiteX5228" fmla="*/ 6629035 w 12162776"/>
              <a:gd name="connsiteY5228" fmla="*/ 3140931 h 5634270"/>
              <a:gd name="connsiteX5229" fmla="*/ 6643062 w 12162776"/>
              <a:gd name="connsiteY5229" fmla="*/ 3154958 h 5634270"/>
              <a:gd name="connsiteX5230" fmla="*/ 6657090 w 12162776"/>
              <a:gd name="connsiteY5230" fmla="*/ 3168985 h 5634270"/>
              <a:gd name="connsiteX5231" fmla="*/ 6657090 w 12162776"/>
              <a:gd name="connsiteY5231" fmla="*/ 3141515 h 5634270"/>
              <a:gd name="connsiteX5232" fmla="*/ 6657090 w 12162776"/>
              <a:gd name="connsiteY5232" fmla="*/ 3141515 h 5634270"/>
              <a:gd name="connsiteX5233" fmla="*/ 6712614 w 12162776"/>
              <a:gd name="connsiteY5233" fmla="*/ 3141515 h 5634270"/>
              <a:gd name="connsiteX5234" fmla="*/ 6698587 w 12162776"/>
              <a:gd name="connsiteY5234" fmla="*/ 3168985 h 5634270"/>
              <a:gd name="connsiteX5235" fmla="*/ 6726056 w 12162776"/>
              <a:gd name="connsiteY5235" fmla="*/ 3168985 h 5634270"/>
              <a:gd name="connsiteX5236" fmla="*/ 6587538 w 12162776"/>
              <a:gd name="connsiteY5236" fmla="*/ 3183012 h 5634270"/>
              <a:gd name="connsiteX5237" fmla="*/ 6463046 w 12162776"/>
              <a:gd name="connsiteY5237" fmla="*/ 3210482 h 5634270"/>
              <a:gd name="connsiteX5238" fmla="*/ 6435576 w 12162776"/>
              <a:gd name="connsiteY5238" fmla="*/ 3224509 h 5634270"/>
              <a:gd name="connsiteX5239" fmla="*/ 6463046 w 12162776"/>
              <a:gd name="connsiteY5239" fmla="*/ 3238537 h 5634270"/>
              <a:gd name="connsiteX5240" fmla="*/ 6421549 w 12162776"/>
              <a:gd name="connsiteY5240" fmla="*/ 3293477 h 5634270"/>
              <a:gd name="connsiteX5241" fmla="*/ 6435576 w 12162776"/>
              <a:gd name="connsiteY5241" fmla="*/ 3320947 h 5634270"/>
              <a:gd name="connsiteX5242" fmla="*/ 6463046 w 12162776"/>
              <a:gd name="connsiteY5242" fmla="*/ 3375887 h 5634270"/>
              <a:gd name="connsiteX5243" fmla="*/ 6449019 w 12162776"/>
              <a:gd name="connsiteY5243" fmla="*/ 3403357 h 5634270"/>
              <a:gd name="connsiteX5244" fmla="*/ 6490516 w 12162776"/>
              <a:gd name="connsiteY5244" fmla="*/ 3389330 h 5634270"/>
              <a:gd name="connsiteX5245" fmla="*/ 6476489 w 12162776"/>
              <a:gd name="connsiteY5245" fmla="*/ 3416800 h 5634270"/>
              <a:gd name="connsiteX5246" fmla="*/ 6517986 w 12162776"/>
              <a:gd name="connsiteY5246" fmla="*/ 3430827 h 5634270"/>
              <a:gd name="connsiteX5247" fmla="*/ 6476489 w 12162776"/>
              <a:gd name="connsiteY5247" fmla="*/ 3430827 h 5634270"/>
              <a:gd name="connsiteX5248" fmla="*/ 6449019 w 12162776"/>
              <a:gd name="connsiteY5248" fmla="*/ 3485767 h 5634270"/>
              <a:gd name="connsiteX5249" fmla="*/ 6476489 w 12162776"/>
              <a:gd name="connsiteY5249" fmla="*/ 3485767 h 5634270"/>
              <a:gd name="connsiteX5250" fmla="*/ 6449019 w 12162776"/>
              <a:gd name="connsiteY5250" fmla="*/ 3554734 h 5634270"/>
              <a:gd name="connsiteX5251" fmla="*/ 6449019 w 12162776"/>
              <a:gd name="connsiteY5251" fmla="*/ 3568761 h 5634270"/>
              <a:gd name="connsiteX5252" fmla="*/ 6393494 w 12162776"/>
              <a:gd name="connsiteY5252" fmla="*/ 3541291 h 5634270"/>
              <a:gd name="connsiteX5253" fmla="*/ 6366024 w 12162776"/>
              <a:gd name="connsiteY5253" fmla="*/ 3568761 h 5634270"/>
              <a:gd name="connsiteX5254" fmla="*/ 6324527 w 12162776"/>
              <a:gd name="connsiteY5254" fmla="*/ 3596231 h 5634270"/>
              <a:gd name="connsiteX5255" fmla="*/ 6324527 w 12162776"/>
              <a:gd name="connsiteY5255" fmla="*/ 3623701 h 5634270"/>
              <a:gd name="connsiteX5256" fmla="*/ 6283030 w 12162776"/>
              <a:gd name="connsiteY5256" fmla="*/ 3609674 h 5634270"/>
              <a:gd name="connsiteX5257" fmla="*/ 6283030 w 12162776"/>
              <a:gd name="connsiteY5257" fmla="*/ 3609674 h 5634270"/>
              <a:gd name="connsiteX5258" fmla="*/ 6269003 w 12162776"/>
              <a:gd name="connsiteY5258" fmla="*/ 3595647 h 5634270"/>
              <a:gd name="connsiteX5259" fmla="*/ 6227506 w 12162776"/>
              <a:gd name="connsiteY5259" fmla="*/ 3623117 h 5634270"/>
              <a:gd name="connsiteX5260" fmla="*/ 6241532 w 12162776"/>
              <a:gd name="connsiteY5260" fmla="*/ 3637144 h 5634270"/>
              <a:gd name="connsiteX5261" fmla="*/ 6186008 w 12162776"/>
              <a:gd name="connsiteY5261" fmla="*/ 3637144 h 5634270"/>
              <a:gd name="connsiteX5262" fmla="*/ 6088986 w 12162776"/>
              <a:gd name="connsiteY5262" fmla="*/ 3692084 h 5634270"/>
              <a:gd name="connsiteX5263" fmla="*/ 6076128 w 12162776"/>
              <a:gd name="connsiteY5263" fmla="*/ 3717801 h 5634270"/>
              <a:gd name="connsiteX5264" fmla="*/ 6076128 w 12162776"/>
              <a:gd name="connsiteY5264" fmla="*/ 3717801 h 5634270"/>
              <a:gd name="connsiteX5265" fmla="*/ 6325112 w 12162776"/>
              <a:gd name="connsiteY5265" fmla="*/ 4061468 h 5634270"/>
              <a:gd name="connsiteX5266" fmla="*/ 6311084 w 12162776"/>
              <a:gd name="connsiteY5266" fmla="*/ 4047441 h 5634270"/>
              <a:gd name="connsiteX5267" fmla="*/ 6325112 w 12162776"/>
              <a:gd name="connsiteY5267" fmla="*/ 4047441 h 5634270"/>
              <a:gd name="connsiteX5268" fmla="*/ 6325112 w 12162776"/>
              <a:gd name="connsiteY5268" fmla="*/ 4061468 h 5634270"/>
              <a:gd name="connsiteX5269" fmla="*/ 6325112 w 12162776"/>
              <a:gd name="connsiteY5269" fmla="*/ 4061468 h 5634270"/>
              <a:gd name="connsiteX5270" fmla="*/ 6325112 w 12162776"/>
              <a:gd name="connsiteY5270" fmla="*/ 4061468 h 5634270"/>
              <a:gd name="connsiteX5271" fmla="*/ 6311669 w 12162776"/>
              <a:gd name="connsiteY5271" fmla="*/ 3965030 h 5634270"/>
              <a:gd name="connsiteX5272" fmla="*/ 6256144 w 12162776"/>
              <a:gd name="connsiteY5272" fmla="*/ 4019971 h 5634270"/>
              <a:gd name="connsiteX5273" fmla="*/ 6311669 w 12162776"/>
              <a:gd name="connsiteY5273" fmla="*/ 4019971 h 5634270"/>
              <a:gd name="connsiteX5274" fmla="*/ 6325696 w 12162776"/>
              <a:gd name="connsiteY5274" fmla="*/ 4005943 h 5634270"/>
              <a:gd name="connsiteX5275" fmla="*/ 6339723 w 12162776"/>
              <a:gd name="connsiteY5275" fmla="*/ 4033413 h 5634270"/>
              <a:gd name="connsiteX5276" fmla="*/ 6256729 w 12162776"/>
              <a:gd name="connsiteY5276" fmla="*/ 4047441 h 5634270"/>
              <a:gd name="connsiteX5277" fmla="*/ 6242702 w 12162776"/>
              <a:gd name="connsiteY5277" fmla="*/ 4019971 h 5634270"/>
              <a:gd name="connsiteX5278" fmla="*/ 6228674 w 12162776"/>
              <a:gd name="connsiteY5278" fmla="*/ 4033998 h 5634270"/>
              <a:gd name="connsiteX5279" fmla="*/ 6228674 w 12162776"/>
              <a:gd name="connsiteY5279" fmla="*/ 4019971 h 5634270"/>
              <a:gd name="connsiteX5280" fmla="*/ 6214647 w 12162776"/>
              <a:gd name="connsiteY5280" fmla="*/ 3978473 h 5634270"/>
              <a:gd name="connsiteX5281" fmla="*/ 6256144 w 12162776"/>
              <a:gd name="connsiteY5281" fmla="*/ 3936976 h 5634270"/>
              <a:gd name="connsiteX5282" fmla="*/ 6242118 w 12162776"/>
              <a:gd name="connsiteY5282" fmla="*/ 3922949 h 5634270"/>
              <a:gd name="connsiteX5283" fmla="*/ 6256144 w 12162776"/>
              <a:gd name="connsiteY5283" fmla="*/ 3895479 h 5634270"/>
              <a:gd name="connsiteX5284" fmla="*/ 6283615 w 12162776"/>
              <a:gd name="connsiteY5284" fmla="*/ 3895479 h 5634270"/>
              <a:gd name="connsiteX5285" fmla="*/ 6283615 w 12162776"/>
              <a:gd name="connsiteY5285" fmla="*/ 3881452 h 5634270"/>
              <a:gd name="connsiteX5286" fmla="*/ 6297642 w 12162776"/>
              <a:gd name="connsiteY5286" fmla="*/ 3853981 h 5634270"/>
              <a:gd name="connsiteX5287" fmla="*/ 6366609 w 12162776"/>
              <a:gd name="connsiteY5287" fmla="*/ 3826511 h 5634270"/>
              <a:gd name="connsiteX5288" fmla="*/ 6380636 w 12162776"/>
              <a:gd name="connsiteY5288" fmla="*/ 3826511 h 5634270"/>
              <a:gd name="connsiteX5289" fmla="*/ 6394663 w 12162776"/>
              <a:gd name="connsiteY5289" fmla="*/ 3840539 h 5634270"/>
              <a:gd name="connsiteX5290" fmla="*/ 6450188 w 12162776"/>
              <a:gd name="connsiteY5290" fmla="*/ 3813069 h 5634270"/>
              <a:gd name="connsiteX5291" fmla="*/ 6505712 w 12162776"/>
              <a:gd name="connsiteY5291" fmla="*/ 3785599 h 5634270"/>
              <a:gd name="connsiteX5292" fmla="*/ 6533182 w 12162776"/>
              <a:gd name="connsiteY5292" fmla="*/ 3785599 h 5634270"/>
              <a:gd name="connsiteX5293" fmla="*/ 6533182 w 12162776"/>
              <a:gd name="connsiteY5293" fmla="*/ 3771572 h 5634270"/>
              <a:gd name="connsiteX5294" fmla="*/ 6616177 w 12162776"/>
              <a:gd name="connsiteY5294" fmla="*/ 3771572 h 5634270"/>
              <a:gd name="connsiteX5295" fmla="*/ 6588707 w 12162776"/>
              <a:gd name="connsiteY5295" fmla="*/ 3785599 h 5634270"/>
              <a:gd name="connsiteX5296" fmla="*/ 6588707 w 12162776"/>
              <a:gd name="connsiteY5296" fmla="*/ 3813069 h 5634270"/>
              <a:gd name="connsiteX5297" fmla="*/ 6561237 w 12162776"/>
              <a:gd name="connsiteY5297" fmla="*/ 3813069 h 5634270"/>
              <a:gd name="connsiteX5298" fmla="*/ 6519740 w 12162776"/>
              <a:gd name="connsiteY5298" fmla="*/ 3840539 h 5634270"/>
              <a:gd name="connsiteX5299" fmla="*/ 6478242 w 12162776"/>
              <a:gd name="connsiteY5299" fmla="*/ 3882036 h 5634270"/>
              <a:gd name="connsiteX5300" fmla="*/ 6436745 w 12162776"/>
              <a:gd name="connsiteY5300" fmla="*/ 3923533 h 5634270"/>
              <a:gd name="connsiteX5301" fmla="*/ 6478242 w 12162776"/>
              <a:gd name="connsiteY5301" fmla="*/ 3937560 h 5634270"/>
              <a:gd name="connsiteX5302" fmla="*/ 6436745 w 12162776"/>
              <a:gd name="connsiteY5302" fmla="*/ 3992500 h 5634270"/>
              <a:gd name="connsiteX5303" fmla="*/ 6353751 w 12162776"/>
              <a:gd name="connsiteY5303" fmla="*/ 3978473 h 5634270"/>
              <a:gd name="connsiteX5304" fmla="*/ 6312254 w 12162776"/>
              <a:gd name="connsiteY5304" fmla="*/ 3978473 h 5634270"/>
              <a:gd name="connsiteX5305" fmla="*/ 6311669 w 12162776"/>
              <a:gd name="connsiteY5305" fmla="*/ 3965030 h 5634270"/>
              <a:gd name="connsiteX5306" fmla="*/ 6311669 w 12162776"/>
              <a:gd name="connsiteY5306" fmla="*/ 3965030 h 5634270"/>
              <a:gd name="connsiteX5307" fmla="*/ 6560653 w 12162776"/>
              <a:gd name="connsiteY5307" fmla="*/ 3992500 h 5634270"/>
              <a:gd name="connsiteX5308" fmla="*/ 6588122 w 12162776"/>
              <a:gd name="connsiteY5308" fmla="*/ 3965030 h 5634270"/>
              <a:gd name="connsiteX5309" fmla="*/ 6602150 w 12162776"/>
              <a:gd name="connsiteY5309" fmla="*/ 3979058 h 5634270"/>
              <a:gd name="connsiteX5310" fmla="*/ 6574679 w 12162776"/>
              <a:gd name="connsiteY5310" fmla="*/ 3993085 h 5634270"/>
              <a:gd name="connsiteX5311" fmla="*/ 6574679 w 12162776"/>
              <a:gd name="connsiteY5311" fmla="*/ 4007112 h 5634270"/>
              <a:gd name="connsiteX5312" fmla="*/ 6560653 w 12162776"/>
              <a:gd name="connsiteY5312" fmla="*/ 3992500 h 5634270"/>
              <a:gd name="connsiteX5313" fmla="*/ 6560653 w 12162776"/>
              <a:gd name="connsiteY5313" fmla="*/ 3992500 h 5634270"/>
              <a:gd name="connsiteX5314" fmla="*/ 6450188 w 12162776"/>
              <a:gd name="connsiteY5314" fmla="*/ 4157320 h 5634270"/>
              <a:gd name="connsiteX5315" fmla="*/ 6450188 w 12162776"/>
              <a:gd name="connsiteY5315" fmla="*/ 4171348 h 5634270"/>
              <a:gd name="connsiteX5316" fmla="*/ 6436161 w 12162776"/>
              <a:gd name="connsiteY5316" fmla="*/ 4171348 h 5634270"/>
              <a:gd name="connsiteX5317" fmla="*/ 6450188 w 12162776"/>
              <a:gd name="connsiteY5317" fmla="*/ 4157320 h 5634270"/>
              <a:gd name="connsiteX5318" fmla="*/ 6450188 w 12162776"/>
              <a:gd name="connsiteY5318" fmla="*/ 4157320 h 5634270"/>
              <a:gd name="connsiteX5319" fmla="*/ 6450188 w 12162776"/>
              <a:gd name="connsiteY5319" fmla="*/ 4157320 h 5634270"/>
              <a:gd name="connsiteX5320" fmla="*/ 6408106 w 12162776"/>
              <a:gd name="connsiteY5320" fmla="*/ 4102380 h 5634270"/>
              <a:gd name="connsiteX5321" fmla="*/ 6435576 w 12162776"/>
              <a:gd name="connsiteY5321" fmla="*/ 4102380 h 5634270"/>
              <a:gd name="connsiteX5322" fmla="*/ 6408106 w 12162776"/>
              <a:gd name="connsiteY5322" fmla="*/ 4102380 h 5634270"/>
              <a:gd name="connsiteX5323" fmla="*/ 6408106 w 12162776"/>
              <a:gd name="connsiteY5323" fmla="*/ 4102380 h 5634270"/>
              <a:gd name="connsiteX5324" fmla="*/ 6353166 w 12162776"/>
              <a:gd name="connsiteY5324" fmla="*/ 4061468 h 5634270"/>
              <a:gd name="connsiteX5325" fmla="*/ 6367193 w 12162776"/>
              <a:gd name="connsiteY5325" fmla="*/ 4061468 h 5634270"/>
              <a:gd name="connsiteX5326" fmla="*/ 6381220 w 12162776"/>
              <a:gd name="connsiteY5326" fmla="*/ 4061468 h 5634270"/>
              <a:gd name="connsiteX5327" fmla="*/ 6353166 w 12162776"/>
              <a:gd name="connsiteY5327" fmla="*/ 4061468 h 5634270"/>
              <a:gd name="connsiteX5328" fmla="*/ 6353166 w 12162776"/>
              <a:gd name="connsiteY5328" fmla="*/ 4061468 h 5634270"/>
              <a:gd name="connsiteX5329" fmla="*/ 6353166 w 12162776"/>
              <a:gd name="connsiteY5329" fmla="*/ 4061468 h 5634270"/>
              <a:gd name="connsiteX5330" fmla="*/ 6436161 w 12162776"/>
              <a:gd name="connsiteY5330" fmla="*/ 4418578 h 5634270"/>
              <a:gd name="connsiteX5331" fmla="*/ 6408691 w 12162776"/>
              <a:gd name="connsiteY5331" fmla="*/ 4418578 h 5634270"/>
              <a:gd name="connsiteX5332" fmla="*/ 6436161 w 12162776"/>
              <a:gd name="connsiteY5332" fmla="*/ 4404550 h 5634270"/>
              <a:gd name="connsiteX5333" fmla="*/ 6436161 w 12162776"/>
              <a:gd name="connsiteY5333" fmla="*/ 4418578 h 5634270"/>
              <a:gd name="connsiteX5334" fmla="*/ 6436161 w 12162776"/>
              <a:gd name="connsiteY5334" fmla="*/ 4418578 h 5634270"/>
              <a:gd name="connsiteX5335" fmla="*/ 6436161 w 12162776"/>
              <a:gd name="connsiteY5335" fmla="*/ 4418578 h 5634270"/>
              <a:gd name="connsiteX5336" fmla="*/ 6657674 w 12162776"/>
              <a:gd name="connsiteY5336" fmla="*/ 4377665 h 5634270"/>
              <a:gd name="connsiteX5337" fmla="*/ 6630204 w 12162776"/>
              <a:gd name="connsiteY5337" fmla="*/ 4405135 h 5634270"/>
              <a:gd name="connsiteX5338" fmla="*/ 6616177 w 12162776"/>
              <a:gd name="connsiteY5338" fmla="*/ 4391108 h 5634270"/>
              <a:gd name="connsiteX5339" fmla="*/ 6602150 w 12162776"/>
              <a:gd name="connsiteY5339" fmla="*/ 4391108 h 5634270"/>
              <a:gd name="connsiteX5340" fmla="*/ 6588122 w 12162776"/>
              <a:gd name="connsiteY5340" fmla="*/ 4363638 h 5634270"/>
              <a:gd name="connsiteX5341" fmla="*/ 6588122 w 12162776"/>
              <a:gd name="connsiteY5341" fmla="*/ 4377665 h 5634270"/>
              <a:gd name="connsiteX5342" fmla="*/ 6588122 w 12162776"/>
              <a:gd name="connsiteY5342" fmla="*/ 4377665 h 5634270"/>
              <a:gd name="connsiteX5343" fmla="*/ 6519155 w 12162776"/>
              <a:gd name="connsiteY5343" fmla="*/ 4377665 h 5634270"/>
              <a:gd name="connsiteX5344" fmla="*/ 6463630 w 12162776"/>
              <a:gd name="connsiteY5344" fmla="*/ 4419162 h 5634270"/>
              <a:gd name="connsiteX5345" fmla="*/ 6463630 w 12162776"/>
              <a:gd name="connsiteY5345" fmla="*/ 4419162 h 5634270"/>
              <a:gd name="connsiteX5346" fmla="*/ 6463630 w 12162776"/>
              <a:gd name="connsiteY5346" fmla="*/ 4405135 h 5634270"/>
              <a:gd name="connsiteX5347" fmla="*/ 6463630 w 12162776"/>
              <a:gd name="connsiteY5347" fmla="*/ 4405135 h 5634270"/>
              <a:gd name="connsiteX5348" fmla="*/ 6422133 w 12162776"/>
              <a:gd name="connsiteY5348" fmla="*/ 4391108 h 5634270"/>
              <a:gd name="connsiteX5349" fmla="*/ 6408106 w 12162776"/>
              <a:gd name="connsiteY5349" fmla="*/ 4391108 h 5634270"/>
              <a:gd name="connsiteX5350" fmla="*/ 6435576 w 12162776"/>
              <a:gd name="connsiteY5350" fmla="*/ 4363638 h 5634270"/>
              <a:gd name="connsiteX5351" fmla="*/ 6463046 w 12162776"/>
              <a:gd name="connsiteY5351" fmla="*/ 4391108 h 5634270"/>
              <a:gd name="connsiteX5352" fmla="*/ 6560067 w 12162776"/>
              <a:gd name="connsiteY5352" fmla="*/ 4377080 h 5634270"/>
              <a:gd name="connsiteX5353" fmla="*/ 6615592 w 12162776"/>
              <a:gd name="connsiteY5353" fmla="*/ 4322141 h 5634270"/>
              <a:gd name="connsiteX5354" fmla="*/ 6684559 w 12162776"/>
              <a:gd name="connsiteY5354" fmla="*/ 4336168 h 5634270"/>
              <a:gd name="connsiteX5355" fmla="*/ 6657674 w 12162776"/>
              <a:gd name="connsiteY5355" fmla="*/ 4377665 h 5634270"/>
              <a:gd name="connsiteX5356" fmla="*/ 6657674 w 12162776"/>
              <a:gd name="connsiteY5356" fmla="*/ 4377665 h 5634270"/>
              <a:gd name="connsiteX5357" fmla="*/ 6727226 w 12162776"/>
              <a:gd name="connsiteY5357" fmla="*/ 4033998 h 5634270"/>
              <a:gd name="connsiteX5358" fmla="*/ 6685728 w 12162776"/>
              <a:gd name="connsiteY5358" fmla="*/ 4033998 h 5634270"/>
              <a:gd name="connsiteX5359" fmla="*/ 6727226 w 12162776"/>
              <a:gd name="connsiteY5359" fmla="*/ 4033998 h 5634270"/>
              <a:gd name="connsiteX5360" fmla="*/ 6727226 w 12162776"/>
              <a:gd name="connsiteY5360" fmla="*/ 4033998 h 5634270"/>
              <a:gd name="connsiteX5361" fmla="*/ 6713198 w 12162776"/>
              <a:gd name="connsiteY5361" fmla="*/ 3979058 h 5634270"/>
              <a:gd name="connsiteX5362" fmla="*/ 6699171 w 12162776"/>
              <a:gd name="connsiteY5362" fmla="*/ 3979058 h 5634270"/>
              <a:gd name="connsiteX5363" fmla="*/ 6630204 w 12162776"/>
              <a:gd name="connsiteY5363" fmla="*/ 4048025 h 5634270"/>
              <a:gd name="connsiteX5364" fmla="*/ 6547209 w 12162776"/>
              <a:gd name="connsiteY5364" fmla="*/ 4048025 h 5634270"/>
              <a:gd name="connsiteX5365" fmla="*/ 6644231 w 12162776"/>
              <a:gd name="connsiteY5365" fmla="*/ 4006528 h 5634270"/>
              <a:gd name="connsiteX5366" fmla="*/ 6644231 w 12162776"/>
              <a:gd name="connsiteY5366" fmla="*/ 3992500 h 5634270"/>
              <a:gd name="connsiteX5367" fmla="*/ 6616761 w 12162776"/>
              <a:gd name="connsiteY5367" fmla="*/ 3992500 h 5634270"/>
              <a:gd name="connsiteX5368" fmla="*/ 6644231 w 12162776"/>
              <a:gd name="connsiteY5368" fmla="*/ 3965030 h 5634270"/>
              <a:gd name="connsiteX5369" fmla="*/ 6685728 w 12162776"/>
              <a:gd name="connsiteY5369" fmla="*/ 3937560 h 5634270"/>
              <a:gd name="connsiteX5370" fmla="*/ 6685728 w 12162776"/>
              <a:gd name="connsiteY5370" fmla="*/ 3910091 h 5634270"/>
              <a:gd name="connsiteX5371" fmla="*/ 6713198 w 12162776"/>
              <a:gd name="connsiteY5371" fmla="*/ 3937560 h 5634270"/>
              <a:gd name="connsiteX5372" fmla="*/ 6699171 w 12162776"/>
              <a:gd name="connsiteY5372" fmla="*/ 3951588 h 5634270"/>
              <a:gd name="connsiteX5373" fmla="*/ 6726641 w 12162776"/>
              <a:gd name="connsiteY5373" fmla="*/ 3951588 h 5634270"/>
              <a:gd name="connsiteX5374" fmla="*/ 6713198 w 12162776"/>
              <a:gd name="connsiteY5374" fmla="*/ 3979058 h 5634270"/>
              <a:gd name="connsiteX5375" fmla="*/ 6713198 w 12162776"/>
              <a:gd name="connsiteY5375" fmla="*/ 3979058 h 5634270"/>
              <a:gd name="connsiteX5376" fmla="*/ 6782165 w 12162776"/>
              <a:gd name="connsiteY5376" fmla="*/ 4143878 h 5634270"/>
              <a:gd name="connsiteX5377" fmla="*/ 6768139 w 12162776"/>
              <a:gd name="connsiteY5377" fmla="*/ 4157905 h 5634270"/>
              <a:gd name="connsiteX5378" fmla="*/ 6768139 w 12162776"/>
              <a:gd name="connsiteY5378" fmla="*/ 4143878 h 5634270"/>
              <a:gd name="connsiteX5379" fmla="*/ 6782165 w 12162776"/>
              <a:gd name="connsiteY5379" fmla="*/ 4143878 h 5634270"/>
              <a:gd name="connsiteX5380" fmla="*/ 6782165 w 12162776"/>
              <a:gd name="connsiteY5380" fmla="*/ 4143878 h 5634270"/>
              <a:gd name="connsiteX5381" fmla="*/ 6768723 w 12162776"/>
              <a:gd name="connsiteY5381" fmla="*/ 4019971 h 5634270"/>
              <a:gd name="connsiteX5382" fmla="*/ 6754696 w 12162776"/>
              <a:gd name="connsiteY5382" fmla="*/ 3992500 h 5634270"/>
              <a:gd name="connsiteX5383" fmla="*/ 6768723 w 12162776"/>
              <a:gd name="connsiteY5383" fmla="*/ 4006528 h 5634270"/>
              <a:gd name="connsiteX5384" fmla="*/ 6768723 w 12162776"/>
              <a:gd name="connsiteY5384" fmla="*/ 4019971 h 5634270"/>
              <a:gd name="connsiteX5385" fmla="*/ 6768723 w 12162776"/>
              <a:gd name="connsiteY5385" fmla="*/ 4019971 h 5634270"/>
              <a:gd name="connsiteX5386" fmla="*/ 6768723 w 12162776"/>
              <a:gd name="connsiteY5386" fmla="*/ 4019971 h 5634270"/>
              <a:gd name="connsiteX5387" fmla="*/ 7114728 w 12162776"/>
              <a:gd name="connsiteY5387" fmla="*/ 4088938 h 5634270"/>
              <a:gd name="connsiteX5388" fmla="*/ 7073231 w 12162776"/>
              <a:gd name="connsiteY5388" fmla="*/ 4116408 h 5634270"/>
              <a:gd name="connsiteX5389" fmla="*/ 7045761 w 12162776"/>
              <a:gd name="connsiteY5389" fmla="*/ 4116408 h 5634270"/>
              <a:gd name="connsiteX5390" fmla="*/ 7059788 w 12162776"/>
              <a:gd name="connsiteY5390" fmla="*/ 4143878 h 5634270"/>
              <a:gd name="connsiteX5391" fmla="*/ 7032318 w 12162776"/>
              <a:gd name="connsiteY5391" fmla="*/ 4171348 h 5634270"/>
              <a:gd name="connsiteX5392" fmla="*/ 6921269 w 12162776"/>
              <a:gd name="connsiteY5392" fmla="*/ 4240315 h 5634270"/>
              <a:gd name="connsiteX5393" fmla="*/ 6921269 w 12162776"/>
              <a:gd name="connsiteY5393" fmla="*/ 4267785 h 5634270"/>
              <a:gd name="connsiteX5394" fmla="*/ 6907242 w 12162776"/>
              <a:gd name="connsiteY5394" fmla="*/ 4267785 h 5634270"/>
              <a:gd name="connsiteX5395" fmla="*/ 6879772 w 12162776"/>
              <a:gd name="connsiteY5395" fmla="*/ 4240315 h 5634270"/>
              <a:gd name="connsiteX5396" fmla="*/ 6879772 w 12162776"/>
              <a:gd name="connsiteY5396" fmla="*/ 4226288 h 5634270"/>
              <a:gd name="connsiteX5397" fmla="*/ 6824247 w 12162776"/>
              <a:gd name="connsiteY5397" fmla="*/ 4212260 h 5634270"/>
              <a:gd name="connsiteX5398" fmla="*/ 6824247 w 12162776"/>
              <a:gd name="connsiteY5398" fmla="*/ 4226288 h 5634270"/>
              <a:gd name="connsiteX5399" fmla="*/ 6824247 w 12162776"/>
              <a:gd name="connsiteY5399" fmla="*/ 4198818 h 5634270"/>
              <a:gd name="connsiteX5400" fmla="*/ 6838275 w 12162776"/>
              <a:gd name="connsiteY5400" fmla="*/ 4184791 h 5634270"/>
              <a:gd name="connsiteX5401" fmla="*/ 6852301 w 12162776"/>
              <a:gd name="connsiteY5401" fmla="*/ 4198818 h 5634270"/>
              <a:gd name="connsiteX5402" fmla="*/ 6893799 w 12162776"/>
              <a:gd name="connsiteY5402" fmla="*/ 4171348 h 5634270"/>
              <a:gd name="connsiteX5403" fmla="*/ 6907826 w 12162776"/>
              <a:gd name="connsiteY5403" fmla="*/ 4171348 h 5634270"/>
              <a:gd name="connsiteX5404" fmla="*/ 6907826 w 12162776"/>
              <a:gd name="connsiteY5404" fmla="*/ 4171348 h 5634270"/>
              <a:gd name="connsiteX5405" fmla="*/ 6907826 w 12162776"/>
              <a:gd name="connsiteY5405" fmla="*/ 4171348 h 5634270"/>
              <a:gd name="connsiteX5406" fmla="*/ 6907826 w 12162776"/>
              <a:gd name="connsiteY5406" fmla="*/ 4185375 h 5634270"/>
              <a:gd name="connsiteX5407" fmla="*/ 6963350 w 12162776"/>
              <a:gd name="connsiteY5407" fmla="*/ 4157905 h 5634270"/>
              <a:gd name="connsiteX5408" fmla="*/ 6963350 w 12162776"/>
              <a:gd name="connsiteY5408" fmla="*/ 4143878 h 5634270"/>
              <a:gd name="connsiteX5409" fmla="*/ 6977378 w 12162776"/>
              <a:gd name="connsiteY5409" fmla="*/ 4129850 h 5634270"/>
              <a:gd name="connsiteX5410" fmla="*/ 6963350 w 12162776"/>
              <a:gd name="connsiteY5410" fmla="*/ 4115823 h 5634270"/>
              <a:gd name="connsiteX5411" fmla="*/ 7004848 w 12162776"/>
              <a:gd name="connsiteY5411" fmla="*/ 4101796 h 5634270"/>
              <a:gd name="connsiteX5412" fmla="*/ 7004848 w 12162776"/>
              <a:gd name="connsiteY5412" fmla="*/ 4087769 h 5634270"/>
              <a:gd name="connsiteX5413" fmla="*/ 7115897 w 12162776"/>
              <a:gd name="connsiteY5413" fmla="*/ 4073742 h 5634270"/>
              <a:gd name="connsiteX5414" fmla="*/ 7101870 w 12162776"/>
              <a:gd name="connsiteY5414" fmla="*/ 4087769 h 5634270"/>
              <a:gd name="connsiteX5415" fmla="*/ 7114728 w 12162776"/>
              <a:gd name="connsiteY5415" fmla="*/ 4087769 h 5634270"/>
              <a:gd name="connsiteX5416" fmla="*/ 7114728 w 12162776"/>
              <a:gd name="connsiteY5416" fmla="*/ 4088938 h 5634270"/>
              <a:gd name="connsiteX5417" fmla="*/ 7114728 w 12162776"/>
              <a:gd name="connsiteY5417" fmla="*/ 4088938 h 5634270"/>
              <a:gd name="connsiteX5418" fmla="*/ 7156225 w 12162776"/>
              <a:gd name="connsiteY5418" fmla="*/ 4047441 h 5634270"/>
              <a:gd name="connsiteX5419" fmla="*/ 7142198 w 12162776"/>
              <a:gd name="connsiteY5419" fmla="*/ 4047441 h 5634270"/>
              <a:gd name="connsiteX5420" fmla="*/ 7142198 w 12162776"/>
              <a:gd name="connsiteY5420" fmla="*/ 4033413 h 5634270"/>
              <a:gd name="connsiteX5421" fmla="*/ 7156225 w 12162776"/>
              <a:gd name="connsiteY5421" fmla="*/ 4033413 h 5634270"/>
              <a:gd name="connsiteX5422" fmla="*/ 7156225 w 12162776"/>
              <a:gd name="connsiteY5422" fmla="*/ 4047441 h 5634270"/>
              <a:gd name="connsiteX5423" fmla="*/ 7156225 w 12162776"/>
              <a:gd name="connsiteY5423" fmla="*/ 4047441 h 5634270"/>
              <a:gd name="connsiteX5424" fmla="*/ 6851717 w 12162776"/>
              <a:gd name="connsiteY5424" fmla="*/ 1284661 h 5634270"/>
              <a:gd name="connsiteX5425" fmla="*/ 6824247 w 12162776"/>
              <a:gd name="connsiteY5425" fmla="*/ 1270633 h 5634270"/>
              <a:gd name="connsiteX5426" fmla="*/ 6838275 w 12162776"/>
              <a:gd name="connsiteY5426" fmla="*/ 1256606 h 5634270"/>
              <a:gd name="connsiteX5427" fmla="*/ 6865744 w 12162776"/>
              <a:gd name="connsiteY5427" fmla="*/ 1270633 h 5634270"/>
              <a:gd name="connsiteX5428" fmla="*/ 6851717 w 12162776"/>
              <a:gd name="connsiteY5428" fmla="*/ 1284661 h 5634270"/>
              <a:gd name="connsiteX5429" fmla="*/ 6851717 w 12162776"/>
              <a:gd name="connsiteY5429" fmla="*/ 1284661 h 5634270"/>
              <a:gd name="connsiteX5430" fmla="*/ 6893214 w 12162776"/>
              <a:gd name="connsiteY5430" fmla="*/ 1339601 h 5634270"/>
              <a:gd name="connsiteX5431" fmla="*/ 6879187 w 12162776"/>
              <a:gd name="connsiteY5431" fmla="*/ 1339601 h 5634270"/>
              <a:gd name="connsiteX5432" fmla="*/ 6893214 w 12162776"/>
              <a:gd name="connsiteY5432" fmla="*/ 1339601 h 5634270"/>
              <a:gd name="connsiteX5433" fmla="*/ 6893214 w 12162776"/>
              <a:gd name="connsiteY5433" fmla="*/ 1339601 h 5634270"/>
              <a:gd name="connsiteX5434" fmla="*/ 6893214 w 12162776"/>
              <a:gd name="connsiteY5434" fmla="*/ 1339601 h 5634270"/>
              <a:gd name="connsiteX5435" fmla="*/ 7003679 w 12162776"/>
              <a:gd name="connsiteY5435" fmla="*/ 1422010 h 5634270"/>
              <a:gd name="connsiteX5436" fmla="*/ 6989651 w 12162776"/>
              <a:gd name="connsiteY5436" fmla="*/ 1422010 h 5634270"/>
              <a:gd name="connsiteX5437" fmla="*/ 7003679 w 12162776"/>
              <a:gd name="connsiteY5437" fmla="*/ 1407983 h 5634270"/>
              <a:gd name="connsiteX5438" fmla="*/ 7003679 w 12162776"/>
              <a:gd name="connsiteY5438" fmla="*/ 1422010 h 5634270"/>
              <a:gd name="connsiteX5439" fmla="*/ 7003679 w 12162776"/>
              <a:gd name="connsiteY5439" fmla="*/ 1422010 h 5634270"/>
              <a:gd name="connsiteX5440" fmla="*/ 7087258 w 12162776"/>
              <a:gd name="connsiteY5440" fmla="*/ 1284661 h 5634270"/>
              <a:gd name="connsiteX5441" fmla="*/ 7073231 w 12162776"/>
              <a:gd name="connsiteY5441" fmla="*/ 1284661 h 5634270"/>
              <a:gd name="connsiteX5442" fmla="*/ 7059203 w 12162776"/>
              <a:gd name="connsiteY5442" fmla="*/ 1298688 h 5634270"/>
              <a:gd name="connsiteX5443" fmla="*/ 7031733 w 12162776"/>
              <a:gd name="connsiteY5443" fmla="*/ 1312715 h 5634270"/>
              <a:gd name="connsiteX5444" fmla="*/ 7031733 w 12162776"/>
              <a:gd name="connsiteY5444" fmla="*/ 1326742 h 5634270"/>
              <a:gd name="connsiteX5445" fmla="*/ 7017706 w 12162776"/>
              <a:gd name="connsiteY5445" fmla="*/ 1340769 h 5634270"/>
              <a:gd name="connsiteX5446" fmla="*/ 7017706 w 12162776"/>
              <a:gd name="connsiteY5446" fmla="*/ 1340769 h 5634270"/>
              <a:gd name="connsiteX5447" fmla="*/ 6990236 w 12162776"/>
              <a:gd name="connsiteY5447" fmla="*/ 1354797 h 5634270"/>
              <a:gd name="connsiteX5448" fmla="*/ 6990236 w 12162776"/>
              <a:gd name="connsiteY5448" fmla="*/ 1382267 h 5634270"/>
              <a:gd name="connsiteX5449" fmla="*/ 6934712 w 12162776"/>
              <a:gd name="connsiteY5449" fmla="*/ 1409737 h 5634270"/>
              <a:gd name="connsiteX5450" fmla="*/ 6907242 w 12162776"/>
              <a:gd name="connsiteY5450" fmla="*/ 1409737 h 5634270"/>
              <a:gd name="connsiteX5451" fmla="*/ 6921269 w 12162776"/>
              <a:gd name="connsiteY5451" fmla="*/ 1395709 h 5634270"/>
              <a:gd name="connsiteX5452" fmla="*/ 6907242 w 12162776"/>
              <a:gd name="connsiteY5452" fmla="*/ 1395709 h 5634270"/>
              <a:gd name="connsiteX5453" fmla="*/ 6948739 w 12162776"/>
              <a:gd name="connsiteY5453" fmla="*/ 1354212 h 5634270"/>
              <a:gd name="connsiteX5454" fmla="*/ 6948739 w 12162776"/>
              <a:gd name="connsiteY5454" fmla="*/ 1354212 h 5634270"/>
              <a:gd name="connsiteX5455" fmla="*/ 6948739 w 12162776"/>
              <a:gd name="connsiteY5455" fmla="*/ 1340185 h 5634270"/>
              <a:gd name="connsiteX5456" fmla="*/ 6990236 w 12162776"/>
              <a:gd name="connsiteY5456" fmla="*/ 1298688 h 5634270"/>
              <a:gd name="connsiteX5457" fmla="*/ 7017706 w 12162776"/>
              <a:gd name="connsiteY5457" fmla="*/ 1284661 h 5634270"/>
              <a:gd name="connsiteX5458" fmla="*/ 7003679 w 12162776"/>
              <a:gd name="connsiteY5458" fmla="*/ 1270633 h 5634270"/>
              <a:gd name="connsiteX5459" fmla="*/ 7072646 w 12162776"/>
              <a:gd name="connsiteY5459" fmla="*/ 1243163 h 5634270"/>
              <a:gd name="connsiteX5460" fmla="*/ 7086674 w 12162776"/>
              <a:gd name="connsiteY5460" fmla="*/ 1270633 h 5634270"/>
              <a:gd name="connsiteX5461" fmla="*/ 7086674 w 12162776"/>
              <a:gd name="connsiteY5461" fmla="*/ 1284661 h 5634270"/>
              <a:gd name="connsiteX5462" fmla="*/ 7087258 w 12162776"/>
              <a:gd name="connsiteY5462" fmla="*/ 1284661 h 5634270"/>
              <a:gd name="connsiteX5463" fmla="*/ 7087258 w 12162776"/>
              <a:gd name="connsiteY5463" fmla="*/ 1284661 h 5634270"/>
              <a:gd name="connsiteX5464" fmla="*/ 7336241 w 12162776"/>
              <a:gd name="connsiteY5464" fmla="*/ 1518448 h 5634270"/>
              <a:gd name="connsiteX5465" fmla="*/ 7350268 w 12162776"/>
              <a:gd name="connsiteY5465" fmla="*/ 1518448 h 5634270"/>
              <a:gd name="connsiteX5466" fmla="*/ 7350268 w 12162776"/>
              <a:gd name="connsiteY5466" fmla="*/ 1518448 h 5634270"/>
              <a:gd name="connsiteX5467" fmla="*/ 7336241 w 12162776"/>
              <a:gd name="connsiteY5467" fmla="*/ 1518448 h 5634270"/>
              <a:gd name="connsiteX5468" fmla="*/ 7336241 w 12162776"/>
              <a:gd name="connsiteY5468" fmla="*/ 1518448 h 5634270"/>
              <a:gd name="connsiteX5469" fmla="*/ 7336241 w 12162776"/>
              <a:gd name="connsiteY5469" fmla="*/ 1518448 h 5634270"/>
              <a:gd name="connsiteX5470" fmla="*/ 7364296 w 12162776"/>
              <a:gd name="connsiteY5470" fmla="*/ 1078343 h 5634270"/>
              <a:gd name="connsiteX5471" fmla="*/ 7350268 w 12162776"/>
              <a:gd name="connsiteY5471" fmla="*/ 1119841 h 5634270"/>
              <a:gd name="connsiteX5472" fmla="*/ 7350268 w 12162776"/>
              <a:gd name="connsiteY5472" fmla="*/ 1119841 h 5634270"/>
              <a:gd name="connsiteX5473" fmla="*/ 7336241 w 12162776"/>
              <a:gd name="connsiteY5473" fmla="*/ 1119841 h 5634270"/>
              <a:gd name="connsiteX5474" fmla="*/ 7336241 w 12162776"/>
              <a:gd name="connsiteY5474" fmla="*/ 1133868 h 5634270"/>
              <a:gd name="connsiteX5475" fmla="*/ 7280717 w 12162776"/>
              <a:gd name="connsiteY5475" fmla="*/ 1106398 h 5634270"/>
              <a:gd name="connsiteX5476" fmla="*/ 7336241 w 12162776"/>
              <a:gd name="connsiteY5476" fmla="*/ 1078928 h 5634270"/>
              <a:gd name="connsiteX5477" fmla="*/ 7322214 w 12162776"/>
              <a:gd name="connsiteY5477" fmla="*/ 1064901 h 5634270"/>
              <a:gd name="connsiteX5478" fmla="*/ 7363711 w 12162776"/>
              <a:gd name="connsiteY5478" fmla="*/ 1064901 h 5634270"/>
              <a:gd name="connsiteX5479" fmla="*/ 7364296 w 12162776"/>
              <a:gd name="connsiteY5479" fmla="*/ 1078343 h 5634270"/>
              <a:gd name="connsiteX5480" fmla="*/ 7364296 w 12162776"/>
              <a:gd name="connsiteY5480" fmla="*/ 1078343 h 5634270"/>
              <a:gd name="connsiteX5481" fmla="*/ 7627306 w 12162776"/>
              <a:gd name="connsiteY5481" fmla="*/ 1105813 h 5634270"/>
              <a:gd name="connsiteX5482" fmla="*/ 7599836 w 12162776"/>
              <a:gd name="connsiteY5482" fmla="*/ 1105813 h 5634270"/>
              <a:gd name="connsiteX5483" fmla="*/ 7627306 w 12162776"/>
              <a:gd name="connsiteY5483" fmla="*/ 1091786 h 5634270"/>
              <a:gd name="connsiteX5484" fmla="*/ 7627306 w 12162776"/>
              <a:gd name="connsiteY5484" fmla="*/ 1105813 h 5634270"/>
              <a:gd name="connsiteX5485" fmla="*/ 7627306 w 12162776"/>
              <a:gd name="connsiteY5485" fmla="*/ 1105813 h 5634270"/>
              <a:gd name="connsiteX5486" fmla="*/ 7627306 w 12162776"/>
              <a:gd name="connsiteY5486" fmla="*/ 1105813 h 5634270"/>
              <a:gd name="connsiteX5487" fmla="*/ 7710301 w 12162776"/>
              <a:gd name="connsiteY5487" fmla="*/ 569856 h 5634270"/>
              <a:gd name="connsiteX5488" fmla="*/ 7696273 w 12162776"/>
              <a:gd name="connsiteY5488" fmla="*/ 569856 h 5634270"/>
              <a:gd name="connsiteX5489" fmla="*/ 7710301 w 12162776"/>
              <a:gd name="connsiteY5489" fmla="*/ 569856 h 5634270"/>
              <a:gd name="connsiteX5490" fmla="*/ 7710301 w 12162776"/>
              <a:gd name="connsiteY5490" fmla="*/ 569856 h 5634270"/>
              <a:gd name="connsiteX5491" fmla="*/ 7724328 w 12162776"/>
              <a:gd name="connsiteY5491" fmla="*/ 446534 h 5634270"/>
              <a:gd name="connsiteX5492" fmla="*/ 7710301 w 12162776"/>
              <a:gd name="connsiteY5492" fmla="*/ 446534 h 5634270"/>
              <a:gd name="connsiteX5493" fmla="*/ 7724328 w 12162776"/>
              <a:gd name="connsiteY5493" fmla="*/ 446534 h 5634270"/>
              <a:gd name="connsiteX5494" fmla="*/ 7724328 w 12162776"/>
              <a:gd name="connsiteY5494" fmla="*/ 446534 h 5634270"/>
              <a:gd name="connsiteX5495" fmla="*/ 7751798 w 12162776"/>
              <a:gd name="connsiteY5495" fmla="*/ 556413 h 5634270"/>
              <a:gd name="connsiteX5496" fmla="*/ 7765825 w 12162776"/>
              <a:gd name="connsiteY5496" fmla="*/ 556413 h 5634270"/>
              <a:gd name="connsiteX5497" fmla="*/ 7751798 w 12162776"/>
              <a:gd name="connsiteY5497" fmla="*/ 556413 h 5634270"/>
              <a:gd name="connsiteX5498" fmla="*/ 7751798 w 12162776"/>
              <a:gd name="connsiteY5498" fmla="*/ 556413 h 5634270"/>
              <a:gd name="connsiteX5499" fmla="*/ 7751798 w 12162776"/>
              <a:gd name="connsiteY5499" fmla="*/ 556413 h 5634270"/>
              <a:gd name="connsiteX5500" fmla="*/ 8596938 w 12162776"/>
              <a:gd name="connsiteY5500" fmla="*/ 295156 h 5634270"/>
              <a:gd name="connsiteX5501" fmla="*/ 8555441 w 12162776"/>
              <a:gd name="connsiteY5501" fmla="*/ 295156 h 5634270"/>
              <a:gd name="connsiteX5502" fmla="*/ 8596938 w 12162776"/>
              <a:gd name="connsiteY5502" fmla="*/ 295156 h 5634270"/>
              <a:gd name="connsiteX5503" fmla="*/ 8596938 w 12162776"/>
              <a:gd name="connsiteY5503" fmla="*/ 295156 h 5634270"/>
              <a:gd name="connsiteX5504" fmla="*/ 8167354 w 12162776"/>
              <a:gd name="connsiteY5504" fmla="*/ 308599 h 5634270"/>
              <a:gd name="connsiteX5505" fmla="*/ 8167354 w 12162776"/>
              <a:gd name="connsiteY5505" fmla="*/ 322626 h 5634270"/>
              <a:gd name="connsiteX5506" fmla="*/ 8167354 w 12162776"/>
              <a:gd name="connsiteY5506" fmla="*/ 308599 h 5634270"/>
              <a:gd name="connsiteX5507" fmla="*/ 8167354 w 12162776"/>
              <a:gd name="connsiteY5507" fmla="*/ 308599 h 5634270"/>
              <a:gd name="connsiteX5508" fmla="*/ 8167354 w 12162776"/>
              <a:gd name="connsiteY5508" fmla="*/ 308599 h 5634270"/>
              <a:gd name="connsiteX5509" fmla="*/ 8098387 w 12162776"/>
              <a:gd name="connsiteY5509" fmla="*/ 350096 h 5634270"/>
              <a:gd name="connsiteX5510" fmla="*/ 8084360 w 12162776"/>
              <a:gd name="connsiteY5510" fmla="*/ 350096 h 5634270"/>
              <a:gd name="connsiteX5511" fmla="*/ 8098387 w 12162776"/>
              <a:gd name="connsiteY5511" fmla="*/ 350096 h 5634270"/>
              <a:gd name="connsiteX5512" fmla="*/ 8098387 w 12162776"/>
              <a:gd name="connsiteY5512" fmla="*/ 350096 h 5634270"/>
              <a:gd name="connsiteX5513" fmla="*/ 7945841 w 12162776"/>
              <a:gd name="connsiteY5513" fmla="*/ 391009 h 5634270"/>
              <a:gd name="connsiteX5514" fmla="*/ 7959868 w 12162776"/>
              <a:gd name="connsiteY5514" fmla="*/ 391009 h 5634270"/>
              <a:gd name="connsiteX5515" fmla="*/ 7945841 w 12162776"/>
              <a:gd name="connsiteY5515" fmla="*/ 391009 h 5634270"/>
              <a:gd name="connsiteX5516" fmla="*/ 7945841 w 12162776"/>
              <a:gd name="connsiteY5516" fmla="*/ 391009 h 5634270"/>
              <a:gd name="connsiteX5517" fmla="*/ 7931814 w 12162776"/>
              <a:gd name="connsiteY5517" fmla="*/ 446534 h 5634270"/>
              <a:gd name="connsiteX5518" fmla="*/ 7945841 w 12162776"/>
              <a:gd name="connsiteY5518" fmla="*/ 460561 h 5634270"/>
              <a:gd name="connsiteX5519" fmla="*/ 7918371 w 12162776"/>
              <a:gd name="connsiteY5519" fmla="*/ 446534 h 5634270"/>
              <a:gd name="connsiteX5520" fmla="*/ 7931814 w 12162776"/>
              <a:gd name="connsiteY5520" fmla="*/ 446534 h 5634270"/>
              <a:gd name="connsiteX5521" fmla="*/ 7931814 w 12162776"/>
              <a:gd name="connsiteY5521" fmla="*/ 446534 h 5634270"/>
              <a:gd name="connsiteX5522" fmla="*/ 7931814 w 12162776"/>
              <a:gd name="connsiteY5522" fmla="*/ 446534 h 5634270"/>
              <a:gd name="connsiteX5523" fmla="*/ 7834792 w 12162776"/>
              <a:gd name="connsiteY5523" fmla="*/ 419064 h 5634270"/>
              <a:gd name="connsiteX5524" fmla="*/ 7834792 w 12162776"/>
              <a:gd name="connsiteY5524" fmla="*/ 433091 h 5634270"/>
              <a:gd name="connsiteX5525" fmla="*/ 7820765 w 12162776"/>
              <a:gd name="connsiteY5525" fmla="*/ 433091 h 5634270"/>
              <a:gd name="connsiteX5526" fmla="*/ 7834792 w 12162776"/>
              <a:gd name="connsiteY5526" fmla="*/ 419064 h 5634270"/>
              <a:gd name="connsiteX5527" fmla="*/ 7834792 w 12162776"/>
              <a:gd name="connsiteY5527" fmla="*/ 419064 h 5634270"/>
              <a:gd name="connsiteX5528" fmla="*/ 7834792 w 12162776"/>
              <a:gd name="connsiteY5528" fmla="*/ 419064 h 5634270"/>
              <a:gd name="connsiteX5529" fmla="*/ 7821349 w 12162776"/>
              <a:gd name="connsiteY5529" fmla="*/ 459976 h 5634270"/>
              <a:gd name="connsiteX5530" fmla="*/ 7821349 w 12162776"/>
              <a:gd name="connsiteY5530" fmla="*/ 474003 h 5634270"/>
              <a:gd name="connsiteX5531" fmla="*/ 7807322 w 12162776"/>
              <a:gd name="connsiteY5531" fmla="*/ 474003 h 5634270"/>
              <a:gd name="connsiteX5532" fmla="*/ 7821349 w 12162776"/>
              <a:gd name="connsiteY5532" fmla="*/ 459976 h 5634270"/>
              <a:gd name="connsiteX5533" fmla="*/ 7821349 w 12162776"/>
              <a:gd name="connsiteY5533" fmla="*/ 459976 h 5634270"/>
              <a:gd name="connsiteX5534" fmla="*/ 8195409 w 12162776"/>
              <a:gd name="connsiteY5534" fmla="*/ 446534 h 5634270"/>
              <a:gd name="connsiteX5535" fmla="*/ 8167939 w 12162776"/>
              <a:gd name="connsiteY5535" fmla="*/ 446534 h 5634270"/>
              <a:gd name="connsiteX5536" fmla="*/ 8112415 w 12162776"/>
              <a:gd name="connsiteY5536" fmla="*/ 419064 h 5634270"/>
              <a:gd name="connsiteX5537" fmla="*/ 8098387 w 12162776"/>
              <a:gd name="connsiteY5537" fmla="*/ 433091 h 5634270"/>
              <a:gd name="connsiteX5538" fmla="*/ 8125857 w 12162776"/>
              <a:gd name="connsiteY5538" fmla="*/ 447118 h 5634270"/>
              <a:gd name="connsiteX5539" fmla="*/ 8084360 w 12162776"/>
              <a:gd name="connsiteY5539" fmla="*/ 461145 h 5634270"/>
              <a:gd name="connsiteX5540" fmla="*/ 8125857 w 12162776"/>
              <a:gd name="connsiteY5540" fmla="*/ 475172 h 5634270"/>
              <a:gd name="connsiteX5541" fmla="*/ 8194825 w 12162776"/>
              <a:gd name="connsiteY5541" fmla="*/ 475172 h 5634270"/>
              <a:gd name="connsiteX5542" fmla="*/ 8180797 w 12162776"/>
              <a:gd name="connsiteY5542" fmla="*/ 502642 h 5634270"/>
              <a:gd name="connsiteX5543" fmla="*/ 8208267 w 12162776"/>
              <a:gd name="connsiteY5543" fmla="*/ 502642 h 5634270"/>
              <a:gd name="connsiteX5544" fmla="*/ 8180797 w 12162776"/>
              <a:gd name="connsiteY5544" fmla="*/ 530112 h 5634270"/>
              <a:gd name="connsiteX5545" fmla="*/ 8166770 w 12162776"/>
              <a:gd name="connsiteY5545" fmla="*/ 530112 h 5634270"/>
              <a:gd name="connsiteX5546" fmla="*/ 8125273 w 12162776"/>
              <a:gd name="connsiteY5546" fmla="*/ 571610 h 5634270"/>
              <a:gd name="connsiteX5547" fmla="*/ 8111245 w 12162776"/>
              <a:gd name="connsiteY5547" fmla="*/ 571610 h 5634270"/>
              <a:gd name="connsiteX5548" fmla="*/ 8111245 w 12162776"/>
              <a:gd name="connsiteY5548" fmla="*/ 571610 h 5634270"/>
              <a:gd name="connsiteX5549" fmla="*/ 8125273 w 12162776"/>
              <a:gd name="connsiteY5549" fmla="*/ 585637 h 5634270"/>
              <a:gd name="connsiteX5550" fmla="*/ 8069748 w 12162776"/>
              <a:gd name="connsiteY5550" fmla="*/ 599664 h 5634270"/>
              <a:gd name="connsiteX5551" fmla="*/ 8055721 w 12162776"/>
              <a:gd name="connsiteY5551" fmla="*/ 627134 h 5634270"/>
              <a:gd name="connsiteX5552" fmla="*/ 8124688 w 12162776"/>
              <a:gd name="connsiteY5552" fmla="*/ 627134 h 5634270"/>
              <a:gd name="connsiteX5553" fmla="*/ 8041694 w 12162776"/>
              <a:gd name="connsiteY5553" fmla="*/ 654604 h 5634270"/>
              <a:gd name="connsiteX5554" fmla="*/ 8014224 w 12162776"/>
              <a:gd name="connsiteY5554" fmla="*/ 668631 h 5634270"/>
              <a:gd name="connsiteX5555" fmla="*/ 7875705 w 12162776"/>
              <a:gd name="connsiteY5555" fmla="*/ 668631 h 5634270"/>
              <a:gd name="connsiteX5556" fmla="*/ 7861678 w 12162776"/>
              <a:gd name="connsiteY5556" fmla="*/ 710129 h 5634270"/>
              <a:gd name="connsiteX5557" fmla="*/ 7889148 w 12162776"/>
              <a:gd name="connsiteY5557" fmla="*/ 710129 h 5634270"/>
              <a:gd name="connsiteX5558" fmla="*/ 7833623 w 12162776"/>
              <a:gd name="connsiteY5558" fmla="*/ 737599 h 5634270"/>
              <a:gd name="connsiteX5559" fmla="*/ 7833623 w 12162776"/>
              <a:gd name="connsiteY5559" fmla="*/ 710129 h 5634270"/>
              <a:gd name="connsiteX5560" fmla="*/ 7847650 w 12162776"/>
              <a:gd name="connsiteY5560" fmla="*/ 696101 h 5634270"/>
              <a:gd name="connsiteX5561" fmla="*/ 7833623 w 12162776"/>
              <a:gd name="connsiteY5561" fmla="*/ 682074 h 5634270"/>
              <a:gd name="connsiteX5562" fmla="*/ 7889148 w 12162776"/>
              <a:gd name="connsiteY5562" fmla="*/ 654604 h 5634270"/>
              <a:gd name="connsiteX5563" fmla="*/ 7903175 w 12162776"/>
              <a:gd name="connsiteY5563" fmla="*/ 640577 h 5634270"/>
              <a:gd name="connsiteX5564" fmla="*/ 7944672 w 12162776"/>
              <a:gd name="connsiteY5564" fmla="*/ 640577 h 5634270"/>
              <a:gd name="connsiteX5565" fmla="*/ 7944672 w 12162776"/>
              <a:gd name="connsiteY5565" fmla="*/ 626550 h 5634270"/>
              <a:gd name="connsiteX5566" fmla="*/ 7903175 w 12162776"/>
              <a:gd name="connsiteY5566" fmla="*/ 626550 h 5634270"/>
              <a:gd name="connsiteX5567" fmla="*/ 7903175 w 12162776"/>
              <a:gd name="connsiteY5567" fmla="*/ 585052 h 5634270"/>
              <a:gd name="connsiteX5568" fmla="*/ 8000196 w 12162776"/>
              <a:gd name="connsiteY5568" fmla="*/ 543555 h 5634270"/>
              <a:gd name="connsiteX5569" fmla="*/ 8000196 w 12162776"/>
              <a:gd name="connsiteY5569" fmla="*/ 543555 h 5634270"/>
              <a:gd name="connsiteX5570" fmla="*/ 8014224 w 12162776"/>
              <a:gd name="connsiteY5570" fmla="*/ 529528 h 5634270"/>
              <a:gd name="connsiteX5571" fmla="*/ 8014224 w 12162776"/>
              <a:gd name="connsiteY5571" fmla="*/ 515501 h 5634270"/>
              <a:gd name="connsiteX5572" fmla="*/ 8055721 w 12162776"/>
              <a:gd name="connsiteY5572" fmla="*/ 488031 h 5634270"/>
              <a:gd name="connsiteX5573" fmla="*/ 8055721 w 12162776"/>
              <a:gd name="connsiteY5573" fmla="*/ 488031 h 5634270"/>
              <a:gd name="connsiteX5574" fmla="*/ 8069748 w 12162776"/>
              <a:gd name="connsiteY5574" fmla="*/ 474003 h 5634270"/>
              <a:gd name="connsiteX5575" fmla="*/ 8014224 w 12162776"/>
              <a:gd name="connsiteY5575" fmla="*/ 474003 h 5634270"/>
              <a:gd name="connsiteX5576" fmla="*/ 8014224 w 12162776"/>
              <a:gd name="connsiteY5576" fmla="*/ 459976 h 5634270"/>
              <a:gd name="connsiteX5577" fmla="*/ 7986754 w 12162776"/>
              <a:gd name="connsiteY5577" fmla="*/ 459976 h 5634270"/>
              <a:gd name="connsiteX5578" fmla="*/ 8014224 w 12162776"/>
              <a:gd name="connsiteY5578" fmla="*/ 445949 h 5634270"/>
              <a:gd name="connsiteX5579" fmla="*/ 8055721 w 12162776"/>
              <a:gd name="connsiteY5579" fmla="*/ 418479 h 5634270"/>
              <a:gd name="connsiteX5580" fmla="*/ 8041694 w 12162776"/>
              <a:gd name="connsiteY5580" fmla="*/ 404452 h 5634270"/>
              <a:gd name="connsiteX5581" fmla="*/ 8069164 w 12162776"/>
              <a:gd name="connsiteY5581" fmla="*/ 390425 h 5634270"/>
              <a:gd name="connsiteX5582" fmla="*/ 8083191 w 12162776"/>
              <a:gd name="connsiteY5582" fmla="*/ 404452 h 5634270"/>
              <a:gd name="connsiteX5583" fmla="*/ 8110661 w 12162776"/>
              <a:gd name="connsiteY5583" fmla="*/ 376982 h 5634270"/>
              <a:gd name="connsiteX5584" fmla="*/ 8166185 w 12162776"/>
              <a:gd name="connsiteY5584" fmla="*/ 335485 h 5634270"/>
              <a:gd name="connsiteX5585" fmla="*/ 8235153 w 12162776"/>
              <a:gd name="connsiteY5585" fmla="*/ 376982 h 5634270"/>
              <a:gd name="connsiteX5586" fmla="*/ 8290677 w 12162776"/>
              <a:gd name="connsiteY5586" fmla="*/ 418479 h 5634270"/>
              <a:gd name="connsiteX5587" fmla="*/ 8195409 w 12162776"/>
              <a:gd name="connsiteY5587" fmla="*/ 446534 h 5634270"/>
              <a:gd name="connsiteX5588" fmla="*/ 8195409 w 12162776"/>
              <a:gd name="connsiteY5588" fmla="*/ 446534 h 5634270"/>
              <a:gd name="connsiteX5589" fmla="*/ 8901446 w 12162776"/>
              <a:gd name="connsiteY5589" fmla="*/ 3868593 h 5634270"/>
              <a:gd name="connsiteX5590" fmla="*/ 8901446 w 12162776"/>
              <a:gd name="connsiteY5590" fmla="*/ 3868593 h 5634270"/>
              <a:gd name="connsiteX5591" fmla="*/ 8887419 w 12162776"/>
              <a:gd name="connsiteY5591" fmla="*/ 3868593 h 5634270"/>
              <a:gd name="connsiteX5592" fmla="*/ 8901446 w 12162776"/>
              <a:gd name="connsiteY5592" fmla="*/ 3868593 h 5634270"/>
              <a:gd name="connsiteX5593" fmla="*/ 8901446 w 12162776"/>
              <a:gd name="connsiteY5593" fmla="*/ 3868593 h 5634270"/>
              <a:gd name="connsiteX5594" fmla="*/ 8901446 w 12162776"/>
              <a:gd name="connsiteY5594" fmla="*/ 3937560 h 5634270"/>
              <a:gd name="connsiteX5595" fmla="*/ 8887419 w 12162776"/>
              <a:gd name="connsiteY5595" fmla="*/ 3937560 h 5634270"/>
              <a:gd name="connsiteX5596" fmla="*/ 8887419 w 12162776"/>
              <a:gd name="connsiteY5596" fmla="*/ 3923533 h 5634270"/>
              <a:gd name="connsiteX5597" fmla="*/ 8887419 w 12162776"/>
              <a:gd name="connsiteY5597" fmla="*/ 3923533 h 5634270"/>
              <a:gd name="connsiteX5598" fmla="*/ 8901446 w 12162776"/>
              <a:gd name="connsiteY5598" fmla="*/ 3937560 h 5634270"/>
              <a:gd name="connsiteX5599" fmla="*/ 8901446 w 12162776"/>
              <a:gd name="connsiteY5599" fmla="*/ 3937560 h 5634270"/>
              <a:gd name="connsiteX5600" fmla="*/ 8901446 w 12162776"/>
              <a:gd name="connsiteY5600" fmla="*/ 3937560 h 5634270"/>
              <a:gd name="connsiteX5601" fmla="*/ 8888003 w 12162776"/>
              <a:gd name="connsiteY5601" fmla="*/ 3896063 h 5634270"/>
              <a:gd name="connsiteX5602" fmla="*/ 8888003 w 12162776"/>
              <a:gd name="connsiteY5602" fmla="*/ 3882036 h 5634270"/>
              <a:gd name="connsiteX5603" fmla="*/ 8915473 w 12162776"/>
              <a:gd name="connsiteY5603" fmla="*/ 3896063 h 5634270"/>
              <a:gd name="connsiteX5604" fmla="*/ 8888003 w 12162776"/>
              <a:gd name="connsiteY5604" fmla="*/ 3896063 h 5634270"/>
              <a:gd name="connsiteX5605" fmla="*/ 8888003 w 12162776"/>
              <a:gd name="connsiteY5605" fmla="*/ 3896063 h 5634270"/>
              <a:gd name="connsiteX5606" fmla="*/ 8901446 w 12162776"/>
              <a:gd name="connsiteY5606" fmla="*/ 3552981 h 5634270"/>
              <a:gd name="connsiteX5607" fmla="*/ 8887419 w 12162776"/>
              <a:gd name="connsiteY5607" fmla="*/ 3552981 h 5634270"/>
              <a:gd name="connsiteX5608" fmla="*/ 8901446 w 12162776"/>
              <a:gd name="connsiteY5608" fmla="*/ 3538954 h 5634270"/>
              <a:gd name="connsiteX5609" fmla="*/ 8901446 w 12162776"/>
              <a:gd name="connsiteY5609" fmla="*/ 3552981 h 5634270"/>
              <a:gd name="connsiteX5610" fmla="*/ 8901446 w 12162776"/>
              <a:gd name="connsiteY5610" fmla="*/ 3552981 h 5634270"/>
              <a:gd name="connsiteX5611" fmla="*/ 9012495 w 12162776"/>
              <a:gd name="connsiteY5611" fmla="*/ 3882621 h 5634270"/>
              <a:gd name="connsiteX5612" fmla="*/ 9012495 w 12162776"/>
              <a:gd name="connsiteY5612" fmla="*/ 3882621 h 5634270"/>
              <a:gd name="connsiteX5613" fmla="*/ 9026522 w 12162776"/>
              <a:gd name="connsiteY5613" fmla="*/ 3882621 h 5634270"/>
              <a:gd name="connsiteX5614" fmla="*/ 9012495 w 12162776"/>
              <a:gd name="connsiteY5614" fmla="*/ 3882621 h 5634270"/>
              <a:gd name="connsiteX5615" fmla="*/ 9012495 w 12162776"/>
              <a:gd name="connsiteY5615" fmla="*/ 3882621 h 5634270"/>
              <a:gd name="connsiteX5616" fmla="*/ 9012495 w 12162776"/>
              <a:gd name="connsiteY5616" fmla="*/ 3868593 h 5634270"/>
              <a:gd name="connsiteX5617" fmla="*/ 8985025 w 12162776"/>
              <a:gd name="connsiteY5617" fmla="*/ 3854566 h 5634270"/>
              <a:gd name="connsiteX5618" fmla="*/ 9012495 w 12162776"/>
              <a:gd name="connsiteY5618" fmla="*/ 3854566 h 5634270"/>
              <a:gd name="connsiteX5619" fmla="*/ 9012495 w 12162776"/>
              <a:gd name="connsiteY5619" fmla="*/ 3868593 h 5634270"/>
              <a:gd name="connsiteX5620" fmla="*/ 9012495 w 12162776"/>
              <a:gd name="connsiteY5620" fmla="*/ 3868593 h 5634270"/>
              <a:gd name="connsiteX5621" fmla="*/ 8998468 w 12162776"/>
              <a:gd name="connsiteY5621" fmla="*/ 3786183 h 5634270"/>
              <a:gd name="connsiteX5622" fmla="*/ 9012495 w 12162776"/>
              <a:gd name="connsiteY5622" fmla="*/ 3772156 h 5634270"/>
              <a:gd name="connsiteX5623" fmla="*/ 9012495 w 12162776"/>
              <a:gd name="connsiteY5623" fmla="*/ 3786183 h 5634270"/>
              <a:gd name="connsiteX5624" fmla="*/ 8998468 w 12162776"/>
              <a:gd name="connsiteY5624" fmla="*/ 3786183 h 5634270"/>
              <a:gd name="connsiteX5625" fmla="*/ 8998468 w 12162776"/>
              <a:gd name="connsiteY5625" fmla="*/ 3786183 h 5634270"/>
              <a:gd name="connsiteX5626" fmla="*/ 8998468 w 12162776"/>
              <a:gd name="connsiteY5626" fmla="*/ 3786183 h 5634270"/>
              <a:gd name="connsiteX5627" fmla="*/ 8942943 w 12162776"/>
              <a:gd name="connsiteY5627" fmla="*/ 3538954 h 5634270"/>
              <a:gd name="connsiteX5628" fmla="*/ 8956971 w 12162776"/>
              <a:gd name="connsiteY5628" fmla="*/ 3538954 h 5634270"/>
              <a:gd name="connsiteX5629" fmla="*/ 8956971 w 12162776"/>
              <a:gd name="connsiteY5629" fmla="*/ 3538954 h 5634270"/>
              <a:gd name="connsiteX5630" fmla="*/ 8942943 w 12162776"/>
              <a:gd name="connsiteY5630" fmla="*/ 3538954 h 5634270"/>
              <a:gd name="connsiteX5631" fmla="*/ 8942943 w 12162776"/>
              <a:gd name="connsiteY5631" fmla="*/ 3538954 h 5634270"/>
              <a:gd name="connsiteX5632" fmla="*/ 8942943 w 12162776"/>
              <a:gd name="connsiteY5632" fmla="*/ 3538954 h 5634270"/>
              <a:gd name="connsiteX5633" fmla="*/ 9109517 w 12162776"/>
              <a:gd name="connsiteY5633" fmla="*/ 4006528 h 5634270"/>
              <a:gd name="connsiteX5634" fmla="*/ 9109517 w 12162776"/>
              <a:gd name="connsiteY5634" fmla="*/ 3992500 h 5634270"/>
              <a:gd name="connsiteX5635" fmla="*/ 9109517 w 12162776"/>
              <a:gd name="connsiteY5635" fmla="*/ 3992500 h 5634270"/>
              <a:gd name="connsiteX5636" fmla="*/ 9109517 w 12162776"/>
              <a:gd name="connsiteY5636" fmla="*/ 4006528 h 5634270"/>
              <a:gd name="connsiteX5637" fmla="*/ 9109517 w 12162776"/>
              <a:gd name="connsiteY5637" fmla="*/ 4006528 h 5634270"/>
              <a:gd name="connsiteX5638" fmla="*/ 8555441 w 12162776"/>
              <a:gd name="connsiteY5638" fmla="*/ 363539 h 5634270"/>
              <a:gd name="connsiteX5639" fmla="*/ 8541413 w 12162776"/>
              <a:gd name="connsiteY5639" fmla="*/ 349512 h 5634270"/>
              <a:gd name="connsiteX5640" fmla="*/ 8541413 w 12162776"/>
              <a:gd name="connsiteY5640" fmla="*/ 391009 h 5634270"/>
              <a:gd name="connsiteX5641" fmla="*/ 8513944 w 12162776"/>
              <a:gd name="connsiteY5641" fmla="*/ 391009 h 5634270"/>
              <a:gd name="connsiteX5642" fmla="*/ 8513944 w 12162776"/>
              <a:gd name="connsiteY5642" fmla="*/ 418479 h 5634270"/>
              <a:gd name="connsiteX5643" fmla="*/ 8499916 w 12162776"/>
              <a:gd name="connsiteY5643" fmla="*/ 418479 h 5634270"/>
              <a:gd name="connsiteX5644" fmla="*/ 8499916 w 12162776"/>
              <a:gd name="connsiteY5644" fmla="*/ 459976 h 5634270"/>
              <a:gd name="connsiteX5645" fmla="*/ 8388867 w 12162776"/>
              <a:gd name="connsiteY5645" fmla="*/ 487446 h 5634270"/>
              <a:gd name="connsiteX5646" fmla="*/ 8291846 w 12162776"/>
              <a:gd name="connsiteY5646" fmla="*/ 501473 h 5634270"/>
              <a:gd name="connsiteX5647" fmla="*/ 8305873 w 12162776"/>
              <a:gd name="connsiteY5647" fmla="*/ 501473 h 5634270"/>
              <a:gd name="connsiteX5648" fmla="*/ 8305873 w 12162776"/>
              <a:gd name="connsiteY5648" fmla="*/ 487446 h 5634270"/>
              <a:gd name="connsiteX5649" fmla="*/ 8347371 w 12162776"/>
              <a:gd name="connsiteY5649" fmla="*/ 445949 h 5634270"/>
              <a:gd name="connsiteX5650" fmla="*/ 8361398 w 12162776"/>
              <a:gd name="connsiteY5650" fmla="*/ 431922 h 5634270"/>
              <a:gd name="connsiteX5651" fmla="*/ 8361398 w 12162776"/>
              <a:gd name="connsiteY5651" fmla="*/ 431922 h 5634270"/>
              <a:gd name="connsiteX5652" fmla="*/ 8444392 w 12162776"/>
              <a:gd name="connsiteY5652" fmla="*/ 431922 h 5634270"/>
              <a:gd name="connsiteX5653" fmla="*/ 8430364 w 12162776"/>
              <a:gd name="connsiteY5653" fmla="*/ 417895 h 5634270"/>
              <a:gd name="connsiteX5654" fmla="*/ 8457835 w 12162776"/>
              <a:gd name="connsiteY5654" fmla="*/ 403867 h 5634270"/>
              <a:gd name="connsiteX5655" fmla="*/ 8374840 w 12162776"/>
              <a:gd name="connsiteY5655" fmla="*/ 403867 h 5634270"/>
              <a:gd name="connsiteX5656" fmla="*/ 8416338 w 12162776"/>
              <a:gd name="connsiteY5656" fmla="*/ 362370 h 5634270"/>
              <a:gd name="connsiteX5657" fmla="*/ 8443807 w 12162776"/>
              <a:gd name="connsiteY5657" fmla="*/ 320873 h 5634270"/>
              <a:gd name="connsiteX5658" fmla="*/ 8499332 w 12162776"/>
              <a:gd name="connsiteY5658" fmla="*/ 334900 h 5634270"/>
              <a:gd name="connsiteX5659" fmla="*/ 8499332 w 12162776"/>
              <a:gd name="connsiteY5659" fmla="*/ 334900 h 5634270"/>
              <a:gd name="connsiteX5660" fmla="*/ 8554856 w 12162776"/>
              <a:gd name="connsiteY5660" fmla="*/ 348927 h 5634270"/>
              <a:gd name="connsiteX5661" fmla="*/ 8568884 w 12162776"/>
              <a:gd name="connsiteY5661" fmla="*/ 348927 h 5634270"/>
              <a:gd name="connsiteX5662" fmla="*/ 8568884 w 12162776"/>
              <a:gd name="connsiteY5662" fmla="*/ 348927 h 5634270"/>
              <a:gd name="connsiteX5663" fmla="*/ 8596353 w 12162776"/>
              <a:gd name="connsiteY5663" fmla="*/ 321457 h 5634270"/>
              <a:gd name="connsiteX5664" fmla="*/ 8610381 w 12162776"/>
              <a:gd name="connsiteY5664" fmla="*/ 348927 h 5634270"/>
              <a:gd name="connsiteX5665" fmla="*/ 8555441 w 12162776"/>
              <a:gd name="connsiteY5665" fmla="*/ 363539 h 5634270"/>
              <a:gd name="connsiteX5666" fmla="*/ 8555441 w 12162776"/>
              <a:gd name="connsiteY5666" fmla="*/ 363539 h 5634270"/>
              <a:gd name="connsiteX5667" fmla="*/ 9122959 w 12162776"/>
              <a:gd name="connsiteY5667" fmla="*/ 3979058 h 5634270"/>
              <a:gd name="connsiteX5668" fmla="*/ 9136986 w 12162776"/>
              <a:gd name="connsiteY5668" fmla="*/ 3979058 h 5634270"/>
              <a:gd name="connsiteX5669" fmla="*/ 9122959 w 12162776"/>
              <a:gd name="connsiteY5669" fmla="*/ 3979058 h 5634270"/>
              <a:gd name="connsiteX5670" fmla="*/ 9122959 w 12162776"/>
              <a:gd name="connsiteY5670" fmla="*/ 3979058 h 5634270"/>
              <a:gd name="connsiteX5671" fmla="*/ 9164457 w 12162776"/>
              <a:gd name="connsiteY5671" fmla="*/ 4212260 h 5634270"/>
              <a:gd name="connsiteX5672" fmla="*/ 9178483 w 12162776"/>
              <a:gd name="connsiteY5672" fmla="*/ 4198233 h 5634270"/>
              <a:gd name="connsiteX5673" fmla="*/ 9164457 w 12162776"/>
              <a:gd name="connsiteY5673" fmla="*/ 4212260 h 5634270"/>
              <a:gd name="connsiteX5674" fmla="*/ 9164457 w 12162776"/>
              <a:gd name="connsiteY5674" fmla="*/ 4212260 h 5634270"/>
              <a:gd name="connsiteX5675" fmla="*/ 9151014 w 12162776"/>
              <a:gd name="connsiteY5675" fmla="*/ 4061468 h 5634270"/>
              <a:gd name="connsiteX5676" fmla="*/ 9151014 w 12162776"/>
              <a:gd name="connsiteY5676" fmla="*/ 4047441 h 5634270"/>
              <a:gd name="connsiteX5677" fmla="*/ 9165041 w 12162776"/>
              <a:gd name="connsiteY5677" fmla="*/ 4061468 h 5634270"/>
              <a:gd name="connsiteX5678" fmla="*/ 9151014 w 12162776"/>
              <a:gd name="connsiteY5678" fmla="*/ 4061468 h 5634270"/>
              <a:gd name="connsiteX5679" fmla="*/ 9151014 w 12162776"/>
              <a:gd name="connsiteY5679" fmla="*/ 4061468 h 5634270"/>
              <a:gd name="connsiteX5680" fmla="*/ 9151014 w 12162776"/>
              <a:gd name="connsiteY5680" fmla="*/ 4061468 h 5634270"/>
              <a:gd name="connsiteX5681" fmla="*/ 9178483 w 12162776"/>
              <a:gd name="connsiteY5681" fmla="*/ 3868593 h 5634270"/>
              <a:gd name="connsiteX5682" fmla="*/ 9178483 w 12162776"/>
              <a:gd name="connsiteY5682" fmla="*/ 3882621 h 5634270"/>
              <a:gd name="connsiteX5683" fmla="*/ 9178483 w 12162776"/>
              <a:gd name="connsiteY5683" fmla="*/ 3868593 h 5634270"/>
              <a:gd name="connsiteX5684" fmla="*/ 9178483 w 12162776"/>
              <a:gd name="connsiteY5684" fmla="*/ 3868593 h 5634270"/>
              <a:gd name="connsiteX5685" fmla="*/ 9164457 w 12162776"/>
              <a:gd name="connsiteY5685" fmla="*/ 3841123 h 5634270"/>
              <a:gd name="connsiteX5686" fmla="*/ 9164457 w 12162776"/>
              <a:gd name="connsiteY5686" fmla="*/ 3855151 h 5634270"/>
              <a:gd name="connsiteX5687" fmla="*/ 9164457 w 12162776"/>
              <a:gd name="connsiteY5687" fmla="*/ 3841123 h 5634270"/>
              <a:gd name="connsiteX5688" fmla="*/ 9164457 w 12162776"/>
              <a:gd name="connsiteY5688" fmla="*/ 3841123 h 5634270"/>
              <a:gd name="connsiteX5689" fmla="*/ 9164457 w 12162776"/>
              <a:gd name="connsiteY5689" fmla="*/ 3841123 h 5634270"/>
              <a:gd name="connsiteX5690" fmla="*/ 9206538 w 12162776"/>
              <a:gd name="connsiteY5690" fmla="*/ 4171348 h 5634270"/>
              <a:gd name="connsiteX5691" fmla="*/ 9234008 w 12162776"/>
              <a:gd name="connsiteY5691" fmla="*/ 4185375 h 5634270"/>
              <a:gd name="connsiteX5692" fmla="*/ 9219981 w 12162776"/>
              <a:gd name="connsiteY5692" fmla="*/ 4185375 h 5634270"/>
              <a:gd name="connsiteX5693" fmla="*/ 9206538 w 12162776"/>
              <a:gd name="connsiteY5693" fmla="*/ 4171348 h 5634270"/>
              <a:gd name="connsiteX5694" fmla="*/ 9206538 w 12162776"/>
              <a:gd name="connsiteY5694" fmla="*/ 4171348 h 5634270"/>
              <a:gd name="connsiteX5695" fmla="*/ 9248035 w 12162776"/>
              <a:gd name="connsiteY5695" fmla="*/ 4212260 h 5634270"/>
              <a:gd name="connsiteX5696" fmla="*/ 9234008 w 12162776"/>
              <a:gd name="connsiteY5696" fmla="*/ 4212260 h 5634270"/>
              <a:gd name="connsiteX5697" fmla="*/ 9248035 w 12162776"/>
              <a:gd name="connsiteY5697" fmla="*/ 4212260 h 5634270"/>
              <a:gd name="connsiteX5698" fmla="*/ 9248035 w 12162776"/>
              <a:gd name="connsiteY5698" fmla="*/ 4212260 h 5634270"/>
              <a:gd name="connsiteX5699" fmla="*/ 9164457 w 12162776"/>
              <a:gd name="connsiteY5699" fmla="*/ 3195286 h 5634270"/>
              <a:gd name="connsiteX5700" fmla="*/ 9178483 w 12162776"/>
              <a:gd name="connsiteY5700" fmla="*/ 3195286 h 5634270"/>
              <a:gd name="connsiteX5701" fmla="*/ 9151014 w 12162776"/>
              <a:gd name="connsiteY5701" fmla="*/ 3195286 h 5634270"/>
              <a:gd name="connsiteX5702" fmla="*/ 9164457 w 12162776"/>
              <a:gd name="connsiteY5702" fmla="*/ 3195286 h 5634270"/>
              <a:gd name="connsiteX5703" fmla="*/ 9164457 w 12162776"/>
              <a:gd name="connsiteY5703" fmla="*/ 3195286 h 5634270"/>
              <a:gd name="connsiteX5704" fmla="*/ 9164457 w 12162776"/>
              <a:gd name="connsiteY5704" fmla="*/ 3195286 h 5634270"/>
              <a:gd name="connsiteX5705" fmla="*/ 9261478 w 12162776"/>
              <a:gd name="connsiteY5705" fmla="*/ 3965030 h 5634270"/>
              <a:gd name="connsiteX5706" fmla="*/ 9275506 w 12162776"/>
              <a:gd name="connsiteY5706" fmla="*/ 3979058 h 5634270"/>
              <a:gd name="connsiteX5707" fmla="*/ 9261478 w 12162776"/>
              <a:gd name="connsiteY5707" fmla="*/ 3979058 h 5634270"/>
              <a:gd name="connsiteX5708" fmla="*/ 9261478 w 12162776"/>
              <a:gd name="connsiteY5708" fmla="*/ 3965030 h 5634270"/>
              <a:gd name="connsiteX5709" fmla="*/ 9261478 w 12162776"/>
              <a:gd name="connsiteY5709" fmla="*/ 3965030 h 5634270"/>
              <a:gd name="connsiteX5710" fmla="*/ 9248035 w 12162776"/>
              <a:gd name="connsiteY5710" fmla="*/ 4129850 h 5634270"/>
              <a:gd name="connsiteX5711" fmla="*/ 9262063 w 12162776"/>
              <a:gd name="connsiteY5711" fmla="*/ 4129850 h 5634270"/>
              <a:gd name="connsiteX5712" fmla="*/ 9248035 w 12162776"/>
              <a:gd name="connsiteY5712" fmla="*/ 4143878 h 5634270"/>
              <a:gd name="connsiteX5713" fmla="*/ 9248035 w 12162776"/>
              <a:gd name="connsiteY5713" fmla="*/ 4129850 h 5634270"/>
              <a:gd name="connsiteX5714" fmla="*/ 9248035 w 12162776"/>
              <a:gd name="connsiteY5714" fmla="*/ 4129850 h 5634270"/>
              <a:gd name="connsiteX5715" fmla="*/ 9248035 w 12162776"/>
              <a:gd name="connsiteY5715" fmla="*/ 4129850 h 5634270"/>
              <a:gd name="connsiteX5716" fmla="*/ 9275506 w 12162776"/>
              <a:gd name="connsiteY5716" fmla="*/ 4157320 h 5634270"/>
              <a:gd name="connsiteX5717" fmla="*/ 9275506 w 12162776"/>
              <a:gd name="connsiteY5717" fmla="*/ 4157320 h 5634270"/>
              <a:gd name="connsiteX5718" fmla="*/ 9261478 w 12162776"/>
              <a:gd name="connsiteY5718" fmla="*/ 4171348 h 5634270"/>
              <a:gd name="connsiteX5719" fmla="*/ 9275506 w 12162776"/>
              <a:gd name="connsiteY5719" fmla="*/ 4157320 h 5634270"/>
              <a:gd name="connsiteX5720" fmla="*/ 9275506 w 12162776"/>
              <a:gd name="connsiteY5720" fmla="*/ 4157320 h 5634270"/>
              <a:gd name="connsiteX5721" fmla="*/ 9261478 w 12162776"/>
              <a:gd name="connsiteY5721" fmla="*/ 4198818 h 5634270"/>
              <a:gd name="connsiteX5722" fmla="*/ 9247451 w 12162776"/>
              <a:gd name="connsiteY5722" fmla="*/ 4198818 h 5634270"/>
              <a:gd name="connsiteX5723" fmla="*/ 9261478 w 12162776"/>
              <a:gd name="connsiteY5723" fmla="*/ 4184791 h 5634270"/>
              <a:gd name="connsiteX5724" fmla="*/ 9261478 w 12162776"/>
              <a:gd name="connsiteY5724" fmla="*/ 4198818 h 5634270"/>
              <a:gd name="connsiteX5725" fmla="*/ 9261478 w 12162776"/>
              <a:gd name="connsiteY5725" fmla="*/ 4198818 h 5634270"/>
              <a:gd name="connsiteX5726" fmla="*/ 9261478 w 12162776"/>
              <a:gd name="connsiteY5726" fmla="*/ 4198818 h 5634270"/>
              <a:gd name="connsiteX5727" fmla="*/ 9275506 w 12162776"/>
              <a:gd name="connsiteY5727" fmla="*/ 4184791 h 5634270"/>
              <a:gd name="connsiteX5728" fmla="*/ 9275506 w 12162776"/>
              <a:gd name="connsiteY5728" fmla="*/ 4170763 h 5634270"/>
              <a:gd name="connsiteX5729" fmla="*/ 9302975 w 12162776"/>
              <a:gd name="connsiteY5729" fmla="*/ 4170763 h 5634270"/>
              <a:gd name="connsiteX5730" fmla="*/ 9275506 w 12162776"/>
              <a:gd name="connsiteY5730" fmla="*/ 4184791 h 5634270"/>
              <a:gd name="connsiteX5731" fmla="*/ 9275506 w 12162776"/>
              <a:gd name="connsiteY5731" fmla="*/ 4184791 h 5634270"/>
              <a:gd name="connsiteX5732" fmla="*/ 9275506 w 12162776"/>
              <a:gd name="connsiteY5732" fmla="*/ 4184791 h 5634270"/>
              <a:gd name="connsiteX5733" fmla="*/ 9275506 w 12162776"/>
              <a:gd name="connsiteY5733" fmla="*/ 4006528 h 5634270"/>
              <a:gd name="connsiteX5734" fmla="*/ 9275506 w 12162776"/>
              <a:gd name="connsiteY5734" fmla="*/ 4006528 h 5634270"/>
              <a:gd name="connsiteX5735" fmla="*/ 9275506 w 12162776"/>
              <a:gd name="connsiteY5735" fmla="*/ 4020555 h 5634270"/>
              <a:gd name="connsiteX5736" fmla="*/ 9289532 w 12162776"/>
              <a:gd name="connsiteY5736" fmla="*/ 4020555 h 5634270"/>
              <a:gd name="connsiteX5737" fmla="*/ 9289532 w 12162776"/>
              <a:gd name="connsiteY5737" fmla="*/ 4020555 h 5634270"/>
              <a:gd name="connsiteX5738" fmla="*/ 9275506 w 12162776"/>
              <a:gd name="connsiteY5738" fmla="*/ 4020555 h 5634270"/>
              <a:gd name="connsiteX5739" fmla="*/ 9275506 w 12162776"/>
              <a:gd name="connsiteY5739" fmla="*/ 4006528 h 5634270"/>
              <a:gd name="connsiteX5740" fmla="*/ 9275506 w 12162776"/>
              <a:gd name="connsiteY5740" fmla="*/ 4006528 h 5634270"/>
              <a:gd name="connsiteX5741" fmla="*/ 9275506 w 12162776"/>
              <a:gd name="connsiteY5741" fmla="*/ 4006528 h 5634270"/>
              <a:gd name="connsiteX5742" fmla="*/ 9302975 w 12162776"/>
              <a:gd name="connsiteY5742" fmla="*/ 4198818 h 5634270"/>
              <a:gd name="connsiteX5743" fmla="*/ 9330445 w 12162776"/>
              <a:gd name="connsiteY5743" fmla="*/ 4198818 h 5634270"/>
              <a:gd name="connsiteX5744" fmla="*/ 9302975 w 12162776"/>
              <a:gd name="connsiteY5744" fmla="*/ 4198818 h 5634270"/>
              <a:gd name="connsiteX5745" fmla="*/ 9302975 w 12162776"/>
              <a:gd name="connsiteY5745" fmla="*/ 4198818 h 5634270"/>
              <a:gd name="connsiteX5746" fmla="*/ 9302975 w 12162776"/>
              <a:gd name="connsiteY5746" fmla="*/ 4047441 h 5634270"/>
              <a:gd name="connsiteX5747" fmla="*/ 9288948 w 12162776"/>
              <a:gd name="connsiteY5747" fmla="*/ 4047441 h 5634270"/>
              <a:gd name="connsiteX5748" fmla="*/ 9302975 w 12162776"/>
              <a:gd name="connsiteY5748" fmla="*/ 4047441 h 5634270"/>
              <a:gd name="connsiteX5749" fmla="*/ 9302975 w 12162776"/>
              <a:gd name="connsiteY5749" fmla="*/ 4047441 h 5634270"/>
              <a:gd name="connsiteX5750" fmla="*/ 9302975 w 12162776"/>
              <a:gd name="connsiteY5750" fmla="*/ 3924118 h 5634270"/>
              <a:gd name="connsiteX5751" fmla="*/ 9302975 w 12162776"/>
              <a:gd name="connsiteY5751" fmla="*/ 3924118 h 5634270"/>
              <a:gd name="connsiteX5752" fmla="*/ 9317003 w 12162776"/>
              <a:gd name="connsiteY5752" fmla="*/ 3924118 h 5634270"/>
              <a:gd name="connsiteX5753" fmla="*/ 9302975 w 12162776"/>
              <a:gd name="connsiteY5753" fmla="*/ 3924118 h 5634270"/>
              <a:gd name="connsiteX5754" fmla="*/ 9302975 w 12162776"/>
              <a:gd name="connsiteY5754" fmla="*/ 3924118 h 5634270"/>
              <a:gd name="connsiteX5755" fmla="*/ 9302975 w 12162776"/>
              <a:gd name="connsiteY5755" fmla="*/ 3924118 h 5634270"/>
              <a:gd name="connsiteX5756" fmla="*/ 9345057 w 12162776"/>
              <a:gd name="connsiteY5756" fmla="*/ 4047441 h 5634270"/>
              <a:gd name="connsiteX5757" fmla="*/ 9331030 w 12162776"/>
              <a:gd name="connsiteY5757" fmla="*/ 4047441 h 5634270"/>
              <a:gd name="connsiteX5758" fmla="*/ 9345057 w 12162776"/>
              <a:gd name="connsiteY5758" fmla="*/ 4033413 h 5634270"/>
              <a:gd name="connsiteX5759" fmla="*/ 9345057 w 12162776"/>
              <a:gd name="connsiteY5759" fmla="*/ 4047441 h 5634270"/>
              <a:gd name="connsiteX5760" fmla="*/ 9345057 w 12162776"/>
              <a:gd name="connsiteY5760" fmla="*/ 4047441 h 5634270"/>
              <a:gd name="connsiteX5761" fmla="*/ 9302975 w 12162776"/>
              <a:gd name="connsiteY5761" fmla="*/ 3387576 h 5634270"/>
              <a:gd name="connsiteX5762" fmla="*/ 9288948 w 12162776"/>
              <a:gd name="connsiteY5762" fmla="*/ 3387576 h 5634270"/>
              <a:gd name="connsiteX5763" fmla="*/ 9274921 w 12162776"/>
              <a:gd name="connsiteY5763" fmla="*/ 3373549 h 5634270"/>
              <a:gd name="connsiteX5764" fmla="*/ 9302975 w 12162776"/>
              <a:gd name="connsiteY5764" fmla="*/ 3387576 h 5634270"/>
              <a:gd name="connsiteX5765" fmla="*/ 9302975 w 12162776"/>
              <a:gd name="connsiteY5765" fmla="*/ 3387576 h 5634270"/>
              <a:gd name="connsiteX5766" fmla="*/ 9399997 w 12162776"/>
              <a:gd name="connsiteY5766" fmla="*/ 4253758 h 5634270"/>
              <a:gd name="connsiteX5767" fmla="*/ 9399997 w 12162776"/>
              <a:gd name="connsiteY5767" fmla="*/ 4253758 h 5634270"/>
              <a:gd name="connsiteX5768" fmla="*/ 9427467 w 12162776"/>
              <a:gd name="connsiteY5768" fmla="*/ 4253758 h 5634270"/>
              <a:gd name="connsiteX5769" fmla="*/ 9399997 w 12162776"/>
              <a:gd name="connsiteY5769" fmla="*/ 4253758 h 5634270"/>
              <a:gd name="connsiteX5770" fmla="*/ 9399997 w 12162776"/>
              <a:gd name="connsiteY5770" fmla="*/ 4253758 h 5634270"/>
              <a:gd name="connsiteX5771" fmla="*/ 9399997 w 12162776"/>
              <a:gd name="connsiteY5771" fmla="*/ 4253758 h 5634270"/>
              <a:gd name="connsiteX5772" fmla="*/ 9414024 w 12162776"/>
              <a:gd name="connsiteY5772" fmla="*/ 4102380 h 5634270"/>
              <a:gd name="connsiteX5773" fmla="*/ 9399997 w 12162776"/>
              <a:gd name="connsiteY5773" fmla="*/ 4102380 h 5634270"/>
              <a:gd name="connsiteX5774" fmla="*/ 9399997 w 12162776"/>
              <a:gd name="connsiteY5774" fmla="*/ 4088353 h 5634270"/>
              <a:gd name="connsiteX5775" fmla="*/ 9414024 w 12162776"/>
              <a:gd name="connsiteY5775" fmla="*/ 4102380 h 5634270"/>
              <a:gd name="connsiteX5776" fmla="*/ 9414024 w 12162776"/>
              <a:gd name="connsiteY5776" fmla="*/ 4102380 h 5634270"/>
              <a:gd name="connsiteX5777" fmla="*/ 9428052 w 12162776"/>
              <a:gd name="connsiteY5777" fmla="*/ 3772741 h 5634270"/>
              <a:gd name="connsiteX5778" fmla="*/ 9442079 w 12162776"/>
              <a:gd name="connsiteY5778" fmla="*/ 3758713 h 5634270"/>
              <a:gd name="connsiteX5779" fmla="*/ 9428052 w 12162776"/>
              <a:gd name="connsiteY5779" fmla="*/ 3772741 h 5634270"/>
              <a:gd name="connsiteX5780" fmla="*/ 9428052 w 12162776"/>
              <a:gd name="connsiteY5780" fmla="*/ 3772741 h 5634270"/>
              <a:gd name="connsiteX5781" fmla="*/ 9511046 w 12162776"/>
              <a:gd name="connsiteY5781" fmla="*/ 4336168 h 5634270"/>
              <a:gd name="connsiteX5782" fmla="*/ 9525073 w 12162776"/>
              <a:gd name="connsiteY5782" fmla="*/ 4336168 h 5634270"/>
              <a:gd name="connsiteX5783" fmla="*/ 9511046 w 12162776"/>
              <a:gd name="connsiteY5783" fmla="*/ 4336168 h 5634270"/>
              <a:gd name="connsiteX5784" fmla="*/ 9511046 w 12162776"/>
              <a:gd name="connsiteY5784" fmla="*/ 4336168 h 5634270"/>
              <a:gd name="connsiteX5785" fmla="*/ 9511046 w 12162776"/>
              <a:gd name="connsiteY5785" fmla="*/ 4322725 h 5634270"/>
              <a:gd name="connsiteX5786" fmla="*/ 9525073 w 12162776"/>
              <a:gd name="connsiteY5786" fmla="*/ 4322725 h 5634270"/>
              <a:gd name="connsiteX5787" fmla="*/ 9511046 w 12162776"/>
              <a:gd name="connsiteY5787" fmla="*/ 4308698 h 5634270"/>
              <a:gd name="connsiteX5788" fmla="*/ 9525073 w 12162776"/>
              <a:gd name="connsiteY5788" fmla="*/ 4308698 h 5634270"/>
              <a:gd name="connsiteX5789" fmla="*/ 9511046 w 12162776"/>
              <a:gd name="connsiteY5789" fmla="*/ 4322725 h 5634270"/>
              <a:gd name="connsiteX5790" fmla="*/ 9511046 w 12162776"/>
              <a:gd name="connsiteY5790" fmla="*/ 4322725 h 5634270"/>
              <a:gd name="connsiteX5791" fmla="*/ 9511046 w 12162776"/>
              <a:gd name="connsiteY5791" fmla="*/ 4281228 h 5634270"/>
              <a:gd name="connsiteX5792" fmla="*/ 9511046 w 12162776"/>
              <a:gd name="connsiteY5792" fmla="*/ 4267201 h 5634270"/>
              <a:gd name="connsiteX5793" fmla="*/ 9525073 w 12162776"/>
              <a:gd name="connsiteY5793" fmla="*/ 4281228 h 5634270"/>
              <a:gd name="connsiteX5794" fmla="*/ 9511046 w 12162776"/>
              <a:gd name="connsiteY5794" fmla="*/ 4281228 h 5634270"/>
              <a:gd name="connsiteX5795" fmla="*/ 9511046 w 12162776"/>
              <a:gd name="connsiteY5795" fmla="*/ 4281228 h 5634270"/>
              <a:gd name="connsiteX5796" fmla="*/ 9511046 w 12162776"/>
              <a:gd name="connsiteY5796" fmla="*/ 4281228 h 5634270"/>
              <a:gd name="connsiteX5797" fmla="*/ 9829581 w 12162776"/>
              <a:gd name="connsiteY5797" fmla="*/ 4363638 h 5634270"/>
              <a:gd name="connsiteX5798" fmla="*/ 9829581 w 12162776"/>
              <a:gd name="connsiteY5798" fmla="*/ 4363638 h 5634270"/>
              <a:gd name="connsiteX5799" fmla="*/ 9815553 w 12162776"/>
              <a:gd name="connsiteY5799" fmla="*/ 4349610 h 5634270"/>
              <a:gd name="connsiteX5800" fmla="*/ 9829581 w 12162776"/>
              <a:gd name="connsiteY5800" fmla="*/ 4363638 h 5634270"/>
              <a:gd name="connsiteX5801" fmla="*/ 9829581 w 12162776"/>
              <a:gd name="connsiteY5801" fmla="*/ 4363638 h 5634270"/>
              <a:gd name="connsiteX5802" fmla="*/ 9829581 w 12162776"/>
              <a:gd name="connsiteY5802" fmla="*/ 4363638 h 5634270"/>
              <a:gd name="connsiteX5803" fmla="*/ 9829581 w 12162776"/>
              <a:gd name="connsiteY5803" fmla="*/ 4363638 h 5634270"/>
              <a:gd name="connsiteX5804" fmla="*/ 9815553 w 12162776"/>
              <a:gd name="connsiteY5804" fmla="*/ 4322725 h 5634270"/>
              <a:gd name="connsiteX5805" fmla="*/ 9801527 w 12162776"/>
              <a:gd name="connsiteY5805" fmla="*/ 4350195 h 5634270"/>
              <a:gd name="connsiteX5806" fmla="*/ 9815553 w 12162776"/>
              <a:gd name="connsiteY5806" fmla="*/ 4322725 h 5634270"/>
              <a:gd name="connsiteX5807" fmla="*/ 9815553 w 12162776"/>
              <a:gd name="connsiteY5807" fmla="*/ 4322725 h 5634270"/>
              <a:gd name="connsiteX5808" fmla="*/ 9815553 w 12162776"/>
              <a:gd name="connsiteY5808" fmla="*/ 4322725 h 5634270"/>
              <a:gd name="connsiteX5809" fmla="*/ 9760614 w 12162776"/>
              <a:gd name="connsiteY5809" fmla="*/ 4336168 h 5634270"/>
              <a:gd name="connsiteX5810" fmla="*/ 9774641 w 12162776"/>
              <a:gd name="connsiteY5810" fmla="*/ 4350195 h 5634270"/>
              <a:gd name="connsiteX5811" fmla="*/ 9760614 w 12162776"/>
              <a:gd name="connsiteY5811" fmla="*/ 4350195 h 5634270"/>
              <a:gd name="connsiteX5812" fmla="*/ 9760614 w 12162776"/>
              <a:gd name="connsiteY5812" fmla="*/ 4336168 h 5634270"/>
              <a:gd name="connsiteX5813" fmla="*/ 9760614 w 12162776"/>
              <a:gd name="connsiteY5813" fmla="*/ 4336168 h 5634270"/>
              <a:gd name="connsiteX5814" fmla="*/ 9760614 w 12162776"/>
              <a:gd name="connsiteY5814" fmla="*/ 4336168 h 5634270"/>
              <a:gd name="connsiteX5815" fmla="*/ 9732559 w 12162776"/>
              <a:gd name="connsiteY5815" fmla="*/ 4350195 h 5634270"/>
              <a:gd name="connsiteX5816" fmla="*/ 9718532 w 12162776"/>
              <a:gd name="connsiteY5816" fmla="*/ 4364222 h 5634270"/>
              <a:gd name="connsiteX5817" fmla="*/ 9732559 w 12162776"/>
              <a:gd name="connsiteY5817" fmla="*/ 4350195 h 5634270"/>
              <a:gd name="connsiteX5818" fmla="*/ 9732559 w 12162776"/>
              <a:gd name="connsiteY5818" fmla="*/ 4350195 h 5634270"/>
              <a:gd name="connsiteX5819" fmla="*/ 9691062 w 12162776"/>
              <a:gd name="connsiteY5819" fmla="*/ 4350195 h 5634270"/>
              <a:gd name="connsiteX5820" fmla="*/ 9677035 w 12162776"/>
              <a:gd name="connsiteY5820" fmla="*/ 4364222 h 5634270"/>
              <a:gd name="connsiteX5821" fmla="*/ 9691062 w 12162776"/>
              <a:gd name="connsiteY5821" fmla="*/ 4350195 h 5634270"/>
              <a:gd name="connsiteX5822" fmla="*/ 9691062 w 12162776"/>
              <a:gd name="connsiteY5822" fmla="*/ 4350195 h 5634270"/>
              <a:gd name="connsiteX5823" fmla="*/ 9538516 w 12162776"/>
              <a:gd name="connsiteY5823" fmla="*/ 3813653 h 5634270"/>
              <a:gd name="connsiteX5824" fmla="*/ 9538516 w 12162776"/>
              <a:gd name="connsiteY5824" fmla="*/ 3827680 h 5634270"/>
              <a:gd name="connsiteX5825" fmla="*/ 9538516 w 12162776"/>
              <a:gd name="connsiteY5825" fmla="*/ 3827680 h 5634270"/>
              <a:gd name="connsiteX5826" fmla="*/ 9538516 w 12162776"/>
              <a:gd name="connsiteY5826" fmla="*/ 3813653 h 5634270"/>
              <a:gd name="connsiteX5827" fmla="*/ 9538516 w 12162776"/>
              <a:gd name="connsiteY5827" fmla="*/ 3813653 h 5634270"/>
              <a:gd name="connsiteX5828" fmla="*/ 9552543 w 12162776"/>
              <a:gd name="connsiteY5828" fmla="*/ 4322725 h 5634270"/>
              <a:gd name="connsiteX5829" fmla="*/ 9552543 w 12162776"/>
              <a:gd name="connsiteY5829" fmla="*/ 4322725 h 5634270"/>
              <a:gd name="connsiteX5830" fmla="*/ 9580013 w 12162776"/>
              <a:gd name="connsiteY5830" fmla="*/ 4308698 h 5634270"/>
              <a:gd name="connsiteX5831" fmla="*/ 9580013 w 12162776"/>
              <a:gd name="connsiteY5831" fmla="*/ 4294671 h 5634270"/>
              <a:gd name="connsiteX5832" fmla="*/ 9580013 w 12162776"/>
              <a:gd name="connsiteY5832" fmla="*/ 4294671 h 5634270"/>
              <a:gd name="connsiteX5833" fmla="*/ 9580013 w 12162776"/>
              <a:gd name="connsiteY5833" fmla="*/ 4308698 h 5634270"/>
              <a:gd name="connsiteX5834" fmla="*/ 9552543 w 12162776"/>
              <a:gd name="connsiteY5834" fmla="*/ 4322725 h 5634270"/>
              <a:gd name="connsiteX5835" fmla="*/ 9552543 w 12162776"/>
              <a:gd name="connsiteY5835" fmla="*/ 4322725 h 5634270"/>
              <a:gd name="connsiteX5836" fmla="*/ 9552543 w 12162776"/>
              <a:gd name="connsiteY5836" fmla="*/ 4184791 h 5634270"/>
              <a:gd name="connsiteX5837" fmla="*/ 9566570 w 12162776"/>
              <a:gd name="connsiteY5837" fmla="*/ 4184791 h 5634270"/>
              <a:gd name="connsiteX5838" fmla="*/ 9566570 w 12162776"/>
              <a:gd name="connsiteY5838" fmla="*/ 4184791 h 5634270"/>
              <a:gd name="connsiteX5839" fmla="*/ 9552543 w 12162776"/>
              <a:gd name="connsiteY5839" fmla="*/ 4184791 h 5634270"/>
              <a:gd name="connsiteX5840" fmla="*/ 9552543 w 12162776"/>
              <a:gd name="connsiteY5840" fmla="*/ 4184791 h 5634270"/>
              <a:gd name="connsiteX5841" fmla="*/ 9552543 w 12162776"/>
              <a:gd name="connsiteY5841" fmla="*/ 4184791 h 5634270"/>
              <a:gd name="connsiteX5842" fmla="*/ 9608067 w 12162776"/>
              <a:gd name="connsiteY5842" fmla="*/ 4363638 h 5634270"/>
              <a:gd name="connsiteX5843" fmla="*/ 9594041 w 12162776"/>
              <a:gd name="connsiteY5843" fmla="*/ 4349610 h 5634270"/>
              <a:gd name="connsiteX5844" fmla="*/ 9594041 w 12162776"/>
              <a:gd name="connsiteY5844" fmla="*/ 4335583 h 5634270"/>
              <a:gd name="connsiteX5845" fmla="*/ 9608067 w 12162776"/>
              <a:gd name="connsiteY5845" fmla="*/ 4349610 h 5634270"/>
              <a:gd name="connsiteX5846" fmla="*/ 9608067 w 12162776"/>
              <a:gd name="connsiteY5846" fmla="*/ 4363638 h 5634270"/>
              <a:gd name="connsiteX5847" fmla="*/ 9608067 w 12162776"/>
              <a:gd name="connsiteY5847" fmla="*/ 4363638 h 5634270"/>
              <a:gd name="connsiteX5848" fmla="*/ 9608067 w 12162776"/>
              <a:gd name="connsiteY5848" fmla="*/ 4363638 h 5634270"/>
              <a:gd name="connsiteX5849" fmla="*/ 9635538 w 12162776"/>
              <a:gd name="connsiteY5849" fmla="*/ 4363638 h 5634270"/>
              <a:gd name="connsiteX5850" fmla="*/ 9621510 w 12162776"/>
              <a:gd name="connsiteY5850" fmla="*/ 4363638 h 5634270"/>
              <a:gd name="connsiteX5851" fmla="*/ 9635538 w 12162776"/>
              <a:gd name="connsiteY5851" fmla="*/ 4363638 h 5634270"/>
              <a:gd name="connsiteX5852" fmla="*/ 9635538 w 12162776"/>
              <a:gd name="connsiteY5852" fmla="*/ 4363638 h 5634270"/>
              <a:gd name="connsiteX5853" fmla="*/ 9580013 w 12162776"/>
              <a:gd name="connsiteY5853" fmla="*/ 4212260 h 5634270"/>
              <a:gd name="connsiteX5854" fmla="*/ 9580013 w 12162776"/>
              <a:gd name="connsiteY5854" fmla="*/ 4198233 h 5634270"/>
              <a:gd name="connsiteX5855" fmla="*/ 9594041 w 12162776"/>
              <a:gd name="connsiteY5855" fmla="*/ 4198233 h 5634270"/>
              <a:gd name="connsiteX5856" fmla="*/ 9580013 w 12162776"/>
              <a:gd name="connsiteY5856" fmla="*/ 4212260 h 5634270"/>
              <a:gd name="connsiteX5857" fmla="*/ 9580013 w 12162776"/>
              <a:gd name="connsiteY5857" fmla="*/ 4212260 h 5634270"/>
              <a:gd name="connsiteX5858" fmla="*/ 9580013 w 12162776"/>
              <a:gd name="connsiteY5858" fmla="*/ 4212260 h 5634270"/>
              <a:gd name="connsiteX5859" fmla="*/ 9594041 w 12162776"/>
              <a:gd name="connsiteY5859" fmla="*/ 4019971 h 5634270"/>
              <a:gd name="connsiteX5860" fmla="*/ 9580013 w 12162776"/>
              <a:gd name="connsiteY5860" fmla="*/ 4019971 h 5634270"/>
              <a:gd name="connsiteX5861" fmla="*/ 9565986 w 12162776"/>
              <a:gd name="connsiteY5861" fmla="*/ 4019971 h 5634270"/>
              <a:gd name="connsiteX5862" fmla="*/ 9580013 w 12162776"/>
              <a:gd name="connsiteY5862" fmla="*/ 4019971 h 5634270"/>
              <a:gd name="connsiteX5863" fmla="*/ 9565986 w 12162776"/>
              <a:gd name="connsiteY5863" fmla="*/ 4033998 h 5634270"/>
              <a:gd name="connsiteX5864" fmla="*/ 9497018 w 12162776"/>
              <a:gd name="connsiteY5864" fmla="*/ 4006528 h 5634270"/>
              <a:gd name="connsiteX5865" fmla="*/ 9497018 w 12162776"/>
              <a:gd name="connsiteY5865" fmla="*/ 4006528 h 5634270"/>
              <a:gd name="connsiteX5866" fmla="*/ 9497018 w 12162776"/>
              <a:gd name="connsiteY5866" fmla="*/ 3992500 h 5634270"/>
              <a:gd name="connsiteX5867" fmla="*/ 9511046 w 12162776"/>
              <a:gd name="connsiteY5867" fmla="*/ 3978473 h 5634270"/>
              <a:gd name="connsiteX5868" fmla="*/ 9511046 w 12162776"/>
              <a:gd name="connsiteY5868" fmla="*/ 3978473 h 5634270"/>
              <a:gd name="connsiteX5869" fmla="*/ 9525073 w 12162776"/>
              <a:gd name="connsiteY5869" fmla="*/ 3978473 h 5634270"/>
              <a:gd name="connsiteX5870" fmla="*/ 9566570 w 12162776"/>
              <a:gd name="connsiteY5870" fmla="*/ 3951003 h 5634270"/>
              <a:gd name="connsiteX5871" fmla="*/ 9594041 w 12162776"/>
              <a:gd name="connsiteY5871" fmla="*/ 3992500 h 5634270"/>
              <a:gd name="connsiteX5872" fmla="*/ 9580013 w 12162776"/>
              <a:gd name="connsiteY5872" fmla="*/ 4006528 h 5634270"/>
              <a:gd name="connsiteX5873" fmla="*/ 9607483 w 12162776"/>
              <a:gd name="connsiteY5873" fmla="*/ 4006528 h 5634270"/>
              <a:gd name="connsiteX5874" fmla="*/ 9607483 w 12162776"/>
              <a:gd name="connsiteY5874" fmla="*/ 4006528 h 5634270"/>
              <a:gd name="connsiteX5875" fmla="*/ 9594041 w 12162776"/>
              <a:gd name="connsiteY5875" fmla="*/ 4019971 h 5634270"/>
              <a:gd name="connsiteX5876" fmla="*/ 9594041 w 12162776"/>
              <a:gd name="connsiteY5876" fmla="*/ 4019971 h 5634270"/>
              <a:gd name="connsiteX5877" fmla="*/ 9552543 w 12162776"/>
              <a:gd name="connsiteY5877" fmla="*/ 3374133 h 5634270"/>
              <a:gd name="connsiteX5878" fmla="*/ 9552543 w 12162776"/>
              <a:gd name="connsiteY5878" fmla="*/ 3374133 h 5634270"/>
              <a:gd name="connsiteX5879" fmla="*/ 9552543 w 12162776"/>
              <a:gd name="connsiteY5879" fmla="*/ 3360106 h 5634270"/>
              <a:gd name="connsiteX5880" fmla="*/ 9552543 w 12162776"/>
              <a:gd name="connsiteY5880" fmla="*/ 3374133 h 5634270"/>
              <a:gd name="connsiteX5881" fmla="*/ 9552543 w 12162776"/>
              <a:gd name="connsiteY5881" fmla="*/ 3374133 h 5634270"/>
              <a:gd name="connsiteX5882" fmla="*/ 9552543 w 12162776"/>
              <a:gd name="connsiteY5882" fmla="*/ 3374133 h 5634270"/>
              <a:gd name="connsiteX5883" fmla="*/ 9635538 w 12162776"/>
              <a:gd name="connsiteY5883" fmla="*/ 3236784 h 5634270"/>
              <a:gd name="connsiteX5884" fmla="*/ 9635538 w 12162776"/>
              <a:gd name="connsiteY5884" fmla="*/ 3250811 h 5634270"/>
              <a:gd name="connsiteX5885" fmla="*/ 9621510 w 12162776"/>
              <a:gd name="connsiteY5885" fmla="*/ 3236784 h 5634270"/>
              <a:gd name="connsiteX5886" fmla="*/ 9635538 w 12162776"/>
              <a:gd name="connsiteY5886" fmla="*/ 3236784 h 5634270"/>
              <a:gd name="connsiteX5887" fmla="*/ 9635538 w 12162776"/>
              <a:gd name="connsiteY5887" fmla="*/ 3236784 h 5634270"/>
              <a:gd name="connsiteX5888" fmla="*/ 9635538 w 12162776"/>
              <a:gd name="connsiteY5888" fmla="*/ 3236784 h 5634270"/>
              <a:gd name="connsiteX5889" fmla="*/ 9718532 w 12162776"/>
              <a:gd name="connsiteY5889" fmla="*/ 4033998 h 5634270"/>
              <a:gd name="connsiteX5890" fmla="*/ 9718532 w 12162776"/>
              <a:gd name="connsiteY5890" fmla="*/ 4048025 h 5634270"/>
              <a:gd name="connsiteX5891" fmla="*/ 9718532 w 12162776"/>
              <a:gd name="connsiteY5891" fmla="*/ 4048025 h 5634270"/>
              <a:gd name="connsiteX5892" fmla="*/ 9718532 w 12162776"/>
              <a:gd name="connsiteY5892" fmla="*/ 4033998 h 5634270"/>
              <a:gd name="connsiteX5893" fmla="*/ 9718532 w 12162776"/>
              <a:gd name="connsiteY5893" fmla="*/ 4033998 h 5634270"/>
              <a:gd name="connsiteX5894" fmla="*/ 9718532 w 12162776"/>
              <a:gd name="connsiteY5894" fmla="*/ 4033998 h 5634270"/>
              <a:gd name="connsiteX5895" fmla="*/ 9691062 w 12162776"/>
              <a:gd name="connsiteY5895" fmla="*/ 3979058 h 5634270"/>
              <a:gd name="connsiteX5896" fmla="*/ 9705089 w 12162776"/>
              <a:gd name="connsiteY5896" fmla="*/ 3993085 h 5634270"/>
              <a:gd name="connsiteX5897" fmla="*/ 9677619 w 12162776"/>
              <a:gd name="connsiteY5897" fmla="*/ 4007112 h 5634270"/>
              <a:gd name="connsiteX5898" fmla="*/ 9691062 w 12162776"/>
              <a:gd name="connsiteY5898" fmla="*/ 3979058 h 5634270"/>
              <a:gd name="connsiteX5899" fmla="*/ 9691062 w 12162776"/>
              <a:gd name="connsiteY5899" fmla="*/ 3979058 h 5634270"/>
              <a:gd name="connsiteX5900" fmla="*/ 9691062 w 12162776"/>
              <a:gd name="connsiteY5900" fmla="*/ 3979058 h 5634270"/>
              <a:gd name="connsiteX5901" fmla="*/ 9677035 w 12162776"/>
              <a:gd name="connsiteY5901" fmla="*/ 4074910 h 5634270"/>
              <a:gd name="connsiteX5902" fmla="*/ 9677035 w 12162776"/>
              <a:gd name="connsiteY5902" fmla="*/ 4060883 h 5634270"/>
              <a:gd name="connsiteX5903" fmla="*/ 9691062 w 12162776"/>
              <a:gd name="connsiteY5903" fmla="*/ 4074910 h 5634270"/>
              <a:gd name="connsiteX5904" fmla="*/ 9677035 w 12162776"/>
              <a:gd name="connsiteY5904" fmla="*/ 4074910 h 5634270"/>
              <a:gd name="connsiteX5905" fmla="*/ 9677035 w 12162776"/>
              <a:gd name="connsiteY5905" fmla="*/ 4074910 h 5634270"/>
              <a:gd name="connsiteX5906" fmla="*/ 9718532 w 12162776"/>
              <a:gd name="connsiteY5906" fmla="*/ 4157320 h 5634270"/>
              <a:gd name="connsiteX5907" fmla="*/ 9718532 w 12162776"/>
              <a:gd name="connsiteY5907" fmla="*/ 4143293 h 5634270"/>
              <a:gd name="connsiteX5908" fmla="*/ 9718532 w 12162776"/>
              <a:gd name="connsiteY5908" fmla="*/ 4143293 h 5634270"/>
              <a:gd name="connsiteX5909" fmla="*/ 9718532 w 12162776"/>
              <a:gd name="connsiteY5909" fmla="*/ 4157320 h 5634270"/>
              <a:gd name="connsiteX5910" fmla="*/ 9718532 w 12162776"/>
              <a:gd name="connsiteY5910" fmla="*/ 4157320 h 5634270"/>
              <a:gd name="connsiteX5911" fmla="*/ 9732559 w 12162776"/>
              <a:gd name="connsiteY5911" fmla="*/ 4184791 h 5634270"/>
              <a:gd name="connsiteX5912" fmla="*/ 9746587 w 12162776"/>
              <a:gd name="connsiteY5912" fmla="*/ 4170763 h 5634270"/>
              <a:gd name="connsiteX5913" fmla="*/ 9760614 w 12162776"/>
              <a:gd name="connsiteY5913" fmla="*/ 4184791 h 5634270"/>
              <a:gd name="connsiteX5914" fmla="*/ 9760614 w 12162776"/>
              <a:gd name="connsiteY5914" fmla="*/ 4170763 h 5634270"/>
              <a:gd name="connsiteX5915" fmla="*/ 9774641 w 12162776"/>
              <a:gd name="connsiteY5915" fmla="*/ 4184791 h 5634270"/>
              <a:gd name="connsiteX5916" fmla="*/ 9732559 w 12162776"/>
              <a:gd name="connsiteY5916" fmla="*/ 4184791 h 5634270"/>
              <a:gd name="connsiteX5917" fmla="*/ 9732559 w 12162776"/>
              <a:gd name="connsiteY5917" fmla="*/ 4184791 h 5634270"/>
              <a:gd name="connsiteX5918" fmla="*/ 9746587 w 12162776"/>
              <a:gd name="connsiteY5918" fmla="*/ 4116408 h 5634270"/>
              <a:gd name="connsiteX5919" fmla="*/ 9746587 w 12162776"/>
              <a:gd name="connsiteY5919" fmla="*/ 4116408 h 5634270"/>
              <a:gd name="connsiteX5920" fmla="*/ 9760614 w 12162776"/>
              <a:gd name="connsiteY5920" fmla="*/ 4116408 h 5634270"/>
              <a:gd name="connsiteX5921" fmla="*/ 9746587 w 12162776"/>
              <a:gd name="connsiteY5921" fmla="*/ 4116408 h 5634270"/>
              <a:gd name="connsiteX5922" fmla="*/ 9746587 w 12162776"/>
              <a:gd name="connsiteY5922" fmla="*/ 4116408 h 5634270"/>
              <a:gd name="connsiteX5923" fmla="*/ 9746587 w 12162776"/>
              <a:gd name="connsiteY5923" fmla="*/ 4006528 h 5634270"/>
              <a:gd name="connsiteX5924" fmla="*/ 9746587 w 12162776"/>
              <a:gd name="connsiteY5924" fmla="*/ 4006528 h 5634270"/>
              <a:gd name="connsiteX5925" fmla="*/ 9746587 w 12162776"/>
              <a:gd name="connsiteY5925" fmla="*/ 3992500 h 5634270"/>
              <a:gd name="connsiteX5926" fmla="*/ 9746587 w 12162776"/>
              <a:gd name="connsiteY5926" fmla="*/ 3992500 h 5634270"/>
              <a:gd name="connsiteX5927" fmla="*/ 9746587 w 12162776"/>
              <a:gd name="connsiteY5927" fmla="*/ 4006528 h 5634270"/>
              <a:gd name="connsiteX5928" fmla="*/ 9746587 w 12162776"/>
              <a:gd name="connsiteY5928" fmla="*/ 4006528 h 5634270"/>
              <a:gd name="connsiteX5929" fmla="*/ 9746587 w 12162776"/>
              <a:gd name="connsiteY5929" fmla="*/ 4006528 h 5634270"/>
              <a:gd name="connsiteX5930" fmla="*/ 9829581 w 12162776"/>
              <a:gd name="connsiteY5930" fmla="*/ 3140346 h 5634270"/>
              <a:gd name="connsiteX5931" fmla="*/ 9857051 w 12162776"/>
              <a:gd name="connsiteY5931" fmla="*/ 3126319 h 5634270"/>
              <a:gd name="connsiteX5932" fmla="*/ 9843024 w 12162776"/>
              <a:gd name="connsiteY5932" fmla="*/ 3153789 h 5634270"/>
              <a:gd name="connsiteX5933" fmla="*/ 9829581 w 12162776"/>
              <a:gd name="connsiteY5933" fmla="*/ 3140346 h 5634270"/>
              <a:gd name="connsiteX5934" fmla="*/ 9829581 w 12162776"/>
              <a:gd name="connsiteY5934" fmla="*/ 3140346 h 5634270"/>
              <a:gd name="connsiteX5935" fmla="*/ 9899133 w 12162776"/>
              <a:gd name="connsiteY5935" fmla="*/ 3607921 h 5634270"/>
              <a:gd name="connsiteX5936" fmla="*/ 9885105 w 12162776"/>
              <a:gd name="connsiteY5936" fmla="*/ 3607921 h 5634270"/>
              <a:gd name="connsiteX5937" fmla="*/ 9926602 w 12162776"/>
              <a:gd name="connsiteY5937" fmla="*/ 3580451 h 5634270"/>
              <a:gd name="connsiteX5938" fmla="*/ 10037651 w 12162776"/>
              <a:gd name="connsiteY5938" fmla="*/ 3580451 h 5634270"/>
              <a:gd name="connsiteX5939" fmla="*/ 9954657 w 12162776"/>
              <a:gd name="connsiteY5939" fmla="*/ 3621948 h 5634270"/>
              <a:gd name="connsiteX5940" fmla="*/ 9968684 w 12162776"/>
              <a:gd name="connsiteY5940" fmla="*/ 3607921 h 5634270"/>
              <a:gd name="connsiteX5941" fmla="*/ 9913160 w 12162776"/>
              <a:gd name="connsiteY5941" fmla="*/ 3607921 h 5634270"/>
              <a:gd name="connsiteX5942" fmla="*/ 9913160 w 12162776"/>
              <a:gd name="connsiteY5942" fmla="*/ 3635391 h 5634270"/>
              <a:gd name="connsiteX5943" fmla="*/ 9857635 w 12162776"/>
              <a:gd name="connsiteY5943" fmla="*/ 3649418 h 5634270"/>
              <a:gd name="connsiteX5944" fmla="*/ 9788668 w 12162776"/>
              <a:gd name="connsiteY5944" fmla="*/ 3635391 h 5634270"/>
              <a:gd name="connsiteX5945" fmla="*/ 9899133 w 12162776"/>
              <a:gd name="connsiteY5945" fmla="*/ 3607921 h 5634270"/>
              <a:gd name="connsiteX5946" fmla="*/ 9899133 w 12162776"/>
              <a:gd name="connsiteY5946" fmla="*/ 3607921 h 5634270"/>
              <a:gd name="connsiteX5947" fmla="*/ 9414024 w 12162776"/>
              <a:gd name="connsiteY5947" fmla="*/ 900081 h 5634270"/>
              <a:gd name="connsiteX5948" fmla="*/ 9414024 w 12162776"/>
              <a:gd name="connsiteY5948" fmla="*/ 914108 h 5634270"/>
              <a:gd name="connsiteX5949" fmla="*/ 9414024 w 12162776"/>
              <a:gd name="connsiteY5949" fmla="*/ 900081 h 5634270"/>
              <a:gd name="connsiteX5950" fmla="*/ 9414024 w 12162776"/>
              <a:gd name="connsiteY5950" fmla="*/ 900081 h 5634270"/>
              <a:gd name="connsiteX5951" fmla="*/ 9302975 w 12162776"/>
              <a:gd name="connsiteY5951" fmla="*/ 240216 h 5634270"/>
              <a:gd name="connsiteX5952" fmla="*/ 9302975 w 12162776"/>
              <a:gd name="connsiteY5952" fmla="*/ 240216 h 5634270"/>
              <a:gd name="connsiteX5953" fmla="*/ 9288948 w 12162776"/>
              <a:gd name="connsiteY5953" fmla="*/ 254244 h 5634270"/>
              <a:gd name="connsiteX5954" fmla="*/ 9302975 w 12162776"/>
              <a:gd name="connsiteY5954" fmla="*/ 240216 h 5634270"/>
              <a:gd name="connsiteX5955" fmla="*/ 9302975 w 12162776"/>
              <a:gd name="connsiteY5955" fmla="*/ 240216 h 5634270"/>
              <a:gd name="connsiteX5956" fmla="*/ 9705089 w 12162776"/>
              <a:gd name="connsiteY5956" fmla="*/ 3415046 h 5634270"/>
              <a:gd name="connsiteX5957" fmla="*/ 9691062 w 12162776"/>
              <a:gd name="connsiteY5957" fmla="*/ 3415046 h 5634270"/>
              <a:gd name="connsiteX5958" fmla="*/ 9705089 w 12162776"/>
              <a:gd name="connsiteY5958" fmla="*/ 3415046 h 5634270"/>
              <a:gd name="connsiteX5959" fmla="*/ 9705089 w 12162776"/>
              <a:gd name="connsiteY5959" fmla="*/ 3415046 h 5634270"/>
              <a:gd name="connsiteX5960" fmla="*/ 9705089 w 12162776"/>
              <a:gd name="connsiteY5960" fmla="*/ 3415046 h 5634270"/>
              <a:gd name="connsiteX5961" fmla="*/ 9732559 w 12162776"/>
              <a:gd name="connsiteY5961" fmla="*/ 3676303 h 5634270"/>
              <a:gd name="connsiteX5962" fmla="*/ 9732559 w 12162776"/>
              <a:gd name="connsiteY5962" fmla="*/ 3676303 h 5634270"/>
              <a:gd name="connsiteX5963" fmla="*/ 9732559 w 12162776"/>
              <a:gd name="connsiteY5963" fmla="*/ 3662276 h 5634270"/>
              <a:gd name="connsiteX5964" fmla="*/ 9732559 w 12162776"/>
              <a:gd name="connsiteY5964" fmla="*/ 3676303 h 5634270"/>
              <a:gd name="connsiteX5965" fmla="*/ 9732559 w 12162776"/>
              <a:gd name="connsiteY5965" fmla="*/ 3676303 h 5634270"/>
              <a:gd name="connsiteX5966" fmla="*/ 9732559 w 12162776"/>
              <a:gd name="connsiteY5966" fmla="*/ 3676303 h 5634270"/>
              <a:gd name="connsiteX5967" fmla="*/ 9843608 w 12162776"/>
              <a:gd name="connsiteY5967" fmla="*/ 4212260 h 5634270"/>
              <a:gd name="connsiteX5968" fmla="*/ 9829581 w 12162776"/>
              <a:gd name="connsiteY5968" fmla="*/ 4212260 h 5634270"/>
              <a:gd name="connsiteX5969" fmla="*/ 9871078 w 12162776"/>
              <a:gd name="connsiteY5969" fmla="*/ 4212260 h 5634270"/>
              <a:gd name="connsiteX5970" fmla="*/ 9843608 w 12162776"/>
              <a:gd name="connsiteY5970" fmla="*/ 4212260 h 5634270"/>
              <a:gd name="connsiteX5971" fmla="*/ 9843608 w 12162776"/>
              <a:gd name="connsiteY5971" fmla="*/ 4226288 h 5634270"/>
              <a:gd name="connsiteX5972" fmla="*/ 9829581 w 12162776"/>
              <a:gd name="connsiteY5972" fmla="*/ 4226288 h 5634270"/>
              <a:gd name="connsiteX5973" fmla="*/ 9788084 w 12162776"/>
              <a:gd name="connsiteY5973" fmla="*/ 4240315 h 5634270"/>
              <a:gd name="connsiteX5974" fmla="*/ 9788084 w 12162776"/>
              <a:gd name="connsiteY5974" fmla="*/ 4226288 h 5634270"/>
              <a:gd name="connsiteX5975" fmla="*/ 9843608 w 12162776"/>
              <a:gd name="connsiteY5975" fmla="*/ 4212260 h 5634270"/>
              <a:gd name="connsiteX5976" fmla="*/ 9843608 w 12162776"/>
              <a:gd name="connsiteY5976" fmla="*/ 4212260 h 5634270"/>
              <a:gd name="connsiteX5977" fmla="*/ 9802111 w 12162776"/>
              <a:gd name="connsiteY5977" fmla="*/ 4143878 h 5634270"/>
              <a:gd name="connsiteX5978" fmla="*/ 9802111 w 12162776"/>
              <a:gd name="connsiteY5978" fmla="*/ 4129850 h 5634270"/>
              <a:gd name="connsiteX5979" fmla="*/ 9802111 w 12162776"/>
              <a:gd name="connsiteY5979" fmla="*/ 4143878 h 5634270"/>
              <a:gd name="connsiteX5980" fmla="*/ 9802111 w 12162776"/>
              <a:gd name="connsiteY5980" fmla="*/ 4143878 h 5634270"/>
              <a:gd name="connsiteX5981" fmla="*/ 9760614 w 12162776"/>
              <a:gd name="connsiteY5981" fmla="*/ 3882621 h 5634270"/>
              <a:gd name="connsiteX5982" fmla="*/ 9746587 w 12162776"/>
              <a:gd name="connsiteY5982" fmla="*/ 3896648 h 5634270"/>
              <a:gd name="connsiteX5983" fmla="*/ 9760614 w 12162776"/>
              <a:gd name="connsiteY5983" fmla="*/ 3882621 h 5634270"/>
              <a:gd name="connsiteX5984" fmla="*/ 9774641 w 12162776"/>
              <a:gd name="connsiteY5984" fmla="*/ 3896648 h 5634270"/>
              <a:gd name="connsiteX5985" fmla="*/ 9774641 w 12162776"/>
              <a:gd name="connsiteY5985" fmla="*/ 3896648 h 5634270"/>
              <a:gd name="connsiteX5986" fmla="*/ 9760614 w 12162776"/>
              <a:gd name="connsiteY5986" fmla="*/ 3882621 h 5634270"/>
              <a:gd name="connsiteX5987" fmla="*/ 9760614 w 12162776"/>
              <a:gd name="connsiteY5987" fmla="*/ 3882621 h 5634270"/>
              <a:gd name="connsiteX5988" fmla="*/ 9760614 w 12162776"/>
              <a:gd name="connsiteY5988" fmla="*/ 3882621 h 5634270"/>
              <a:gd name="connsiteX5989" fmla="*/ 9802111 w 12162776"/>
              <a:gd name="connsiteY5989" fmla="*/ 4019971 h 5634270"/>
              <a:gd name="connsiteX5990" fmla="*/ 9788084 w 12162776"/>
              <a:gd name="connsiteY5990" fmla="*/ 4019971 h 5634270"/>
              <a:gd name="connsiteX5991" fmla="*/ 9802111 w 12162776"/>
              <a:gd name="connsiteY5991" fmla="*/ 3992500 h 5634270"/>
              <a:gd name="connsiteX5992" fmla="*/ 9802111 w 12162776"/>
              <a:gd name="connsiteY5992" fmla="*/ 4019971 h 5634270"/>
              <a:gd name="connsiteX5993" fmla="*/ 9802111 w 12162776"/>
              <a:gd name="connsiteY5993" fmla="*/ 4019971 h 5634270"/>
              <a:gd name="connsiteX5994" fmla="*/ 9399997 w 12162776"/>
              <a:gd name="connsiteY5994" fmla="*/ 886053 h 5634270"/>
              <a:gd name="connsiteX5995" fmla="*/ 9358500 w 12162776"/>
              <a:gd name="connsiteY5995" fmla="*/ 900081 h 5634270"/>
              <a:gd name="connsiteX5996" fmla="*/ 9399997 w 12162776"/>
              <a:gd name="connsiteY5996" fmla="*/ 886053 h 5634270"/>
              <a:gd name="connsiteX5997" fmla="*/ 9399997 w 12162776"/>
              <a:gd name="connsiteY5997" fmla="*/ 886053 h 5634270"/>
              <a:gd name="connsiteX5998" fmla="*/ 9843608 w 12162776"/>
              <a:gd name="connsiteY5998" fmla="*/ 4116408 h 5634270"/>
              <a:gd name="connsiteX5999" fmla="*/ 9843608 w 12162776"/>
              <a:gd name="connsiteY5999" fmla="*/ 4116408 h 5634270"/>
              <a:gd name="connsiteX6000" fmla="*/ 9829581 w 12162776"/>
              <a:gd name="connsiteY6000" fmla="*/ 4116408 h 5634270"/>
              <a:gd name="connsiteX6001" fmla="*/ 9843608 w 12162776"/>
              <a:gd name="connsiteY6001" fmla="*/ 4116408 h 5634270"/>
              <a:gd name="connsiteX6002" fmla="*/ 9843608 w 12162776"/>
              <a:gd name="connsiteY6002" fmla="*/ 4116408 h 5634270"/>
              <a:gd name="connsiteX6003" fmla="*/ 9843608 w 12162776"/>
              <a:gd name="connsiteY6003" fmla="*/ 4102380 h 5634270"/>
              <a:gd name="connsiteX6004" fmla="*/ 9829581 w 12162776"/>
              <a:gd name="connsiteY6004" fmla="*/ 4088353 h 5634270"/>
              <a:gd name="connsiteX6005" fmla="*/ 9843608 w 12162776"/>
              <a:gd name="connsiteY6005" fmla="*/ 4088353 h 5634270"/>
              <a:gd name="connsiteX6006" fmla="*/ 9843608 w 12162776"/>
              <a:gd name="connsiteY6006" fmla="*/ 4102380 h 5634270"/>
              <a:gd name="connsiteX6007" fmla="*/ 9843608 w 12162776"/>
              <a:gd name="connsiteY6007" fmla="*/ 4102380 h 5634270"/>
              <a:gd name="connsiteX6008" fmla="*/ 9788084 w 12162776"/>
              <a:gd name="connsiteY6008" fmla="*/ 3607921 h 5634270"/>
              <a:gd name="connsiteX6009" fmla="*/ 9802111 w 12162776"/>
              <a:gd name="connsiteY6009" fmla="*/ 3607921 h 5634270"/>
              <a:gd name="connsiteX6010" fmla="*/ 9774641 w 12162776"/>
              <a:gd name="connsiteY6010" fmla="*/ 3607921 h 5634270"/>
              <a:gd name="connsiteX6011" fmla="*/ 9788084 w 12162776"/>
              <a:gd name="connsiteY6011" fmla="*/ 3607921 h 5634270"/>
              <a:gd name="connsiteX6012" fmla="*/ 9788084 w 12162776"/>
              <a:gd name="connsiteY6012" fmla="*/ 3607921 h 5634270"/>
              <a:gd name="connsiteX6013" fmla="*/ 9788084 w 12162776"/>
              <a:gd name="connsiteY6013" fmla="*/ 3607921 h 5634270"/>
              <a:gd name="connsiteX6014" fmla="*/ 9912576 w 12162776"/>
              <a:gd name="connsiteY6014" fmla="*/ 3841123 h 5634270"/>
              <a:gd name="connsiteX6015" fmla="*/ 9912576 w 12162776"/>
              <a:gd name="connsiteY6015" fmla="*/ 3841123 h 5634270"/>
              <a:gd name="connsiteX6016" fmla="*/ 9926602 w 12162776"/>
              <a:gd name="connsiteY6016" fmla="*/ 3855151 h 5634270"/>
              <a:gd name="connsiteX6017" fmla="*/ 9912576 w 12162776"/>
              <a:gd name="connsiteY6017" fmla="*/ 3841123 h 5634270"/>
              <a:gd name="connsiteX6018" fmla="*/ 9912576 w 12162776"/>
              <a:gd name="connsiteY6018" fmla="*/ 3841123 h 5634270"/>
              <a:gd name="connsiteX6019" fmla="*/ 9912576 w 12162776"/>
              <a:gd name="connsiteY6019" fmla="*/ 3841123 h 5634270"/>
              <a:gd name="connsiteX6020" fmla="*/ 9940630 w 12162776"/>
              <a:gd name="connsiteY6020" fmla="*/ 3868593 h 5634270"/>
              <a:gd name="connsiteX6021" fmla="*/ 9940630 w 12162776"/>
              <a:gd name="connsiteY6021" fmla="*/ 3868593 h 5634270"/>
              <a:gd name="connsiteX6022" fmla="*/ 9926602 w 12162776"/>
              <a:gd name="connsiteY6022" fmla="*/ 3868593 h 5634270"/>
              <a:gd name="connsiteX6023" fmla="*/ 9940630 w 12162776"/>
              <a:gd name="connsiteY6023" fmla="*/ 3868593 h 5634270"/>
              <a:gd name="connsiteX6024" fmla="*/ 9940630 w 12162776"/>
              <a:gd name="connsiteY6024" fmla="*/ 3868593 h 5634270"/>
              <a:gd name="connsiteX6025" fmla="*/ 9940630 w 12162776"/>
              <a:gd name="connsiteY6025" fmla="*/ 3868593 h 5634270"/>
              <a:gd name="connsiteX6026" fmla="*/ 9954073 w 12162776"/>
              <a:gd name="connsiteY6026" fmla="*/ 4006528 h 5634270"/>
              <a:gd name="connsiteX6027" fmla="*/ 9954073 w 12162776"/>
              <a:gd name="connsiteY6027" fmla="*/ 4006528 h 5634270"/>
              <a:gd name="connsiteX6028" fmla="*/ 9981542 w 12162776"/>
              <a:gd name="connsiteY6028" fmla="*/ 3992500 h 5634270"/>
              <a:gd name="connsiteX6029" fmla="*/ 9954073 w 12162776"/>
              <a:gd name="connsiteY6029" fmla="*/ 4006528 h 5634270"/>
              <a:gd name="connsiteX6030" fmla="*/ 9954073 w 12162776"/>
              <a:gd name="connsiteY6030" fmla="*/ 4006528 h 5634270"/>
              <a:gd name="connsiteX6031" fmla="*/ 9954073 w 12162776"/>
              <a:gd name="connsiteY6031" fmla="*/ 4006528 h 5634270"/>
              <a:gd name="connsiteX6032" fmla="*/ 9968100 w 12162776"/>
              <a:gd name="connsiteY6032" fmla="*/ 3896063 h 5634270"/>
              <a:gd name="connsiteX6033" fmla="*/ 9954073 w 12162776"/>
              <a:gd name="connsiteY6033" fmla="*/ 3896063 h 5634270"/>
              <a:gd name="connsiteX6034" fmla="*/ 9968100 w 12162776"/>
              <a:gd name="connsiteY6034" fmla="*/ 3882036 h 5634270"/>
              <a:gd name="connsiteX6035" fmla="*/ 9968100 w 12162776"/>
              <a:gd name="connsiteY6035" fmla="*/ 3896063 h 5634270"/>
              <a:gd name="connsiteX6036" fmla="*/ 9968100 w 12162776"/>
              <a:gd name="connsiteY6036" fmla="*/ 3896063 h 5634270"/>
              <a:gd name="connsiteX6037" fmla="*/ 9968100 w 12162776"/>
              <a:gd name="connsiteY6037" fmla="*/ 3896063 h 5634270"/>
              <a:gd name="connsiteX6038" fmla="*/ 9995570 w 12162776"/>
              <a:gd name="connsiteY6038" fmla="*/ 3813653 h 5634270"/>
              <a:gd name="connsiteX6039" fmla="*/ 9981542 w 12162776"/>
              <a:gd name="connsiteY6039" fmla="*/ 3799626 h 5634270"/>
              <a:gd name="connsiteX6040" fmla="*/ 10009013 w 12162776"/>
              <a:gd name="connsiteY6040" fmla="*/ 3799626 h 5634270"/>
              <a:gd name="connsiteX6041" fmla="*/ 9995570 w 12162776"/>
              <a:gd name="connsiteY6041" fmla="*/ 3813653 h 5634270"/>
              <a:gd name="connsiteX6042" fmla="*/ 9995570 w 12162776"/>
              <a:gd name="connsiteY6042" fmla="*/ 3813653 h 5634270"/>
              <a:gd name="connsiteX6043" fmla="*/ 9995570 w 12162776"/>
              <a:gd name="connsiteY6043" fmla="*/ 3745271 h 5634270"/>
              <a:gd name="connsiteX6044" fmla="*/ 9995570 w 12162776"/>
              <a:gd name="connsiteY6044" fmla="*/ 3759298 h 5634270"/>
              <a:gd name="connsiteX6045" fmla="*/ 9981542 w 12162776"/>
              <a:gd name="connsiteY6045" fmla="*/ 3745271 h 5634270"/>
              <a:gd name="connsiteX6046" fmla="*/ 9954073 w 12162776"/>
              <a:gd name="connsiteY6046" fmla="*/ 3786768 h 5634270"/>
              <a:gd name="connsiteX6047" fmla="*/ 9968100 w 12162776"/>
              <a:gd name="connsiteY6047" fmla="*/ 3786768 h 5634270"/>
              <a:gd name="connsiteX6048" fmla="*/ 9940630 w 12162776"/>
              <a:gd name="connsiteY6048" fmla="*/ 3841708 h 5634270"/>
              <a:gd name="connsiteX6049" fmla="*/ 9871663 w 12162776"/>
              <a:gd name="connsiteY6049" fmla="*/ 3814238 h 5634270"/>
              <a:gd name="connsiteX6050" fmla="*/ 9830165 w 12162776"/>
              <a:gd name="connsiteY6050" fmla="*/ 3800210 h 5634270"/>
              <a:gd name="connsiteX6051" fmla="*/ 9816138 w 12162776"/>
              <a:gd name="connsiteY6051" fmla="*/ 3772741 h 5634270"/>
              <a:gd name="connsiteX6052" fmla="*/ 9843608 w 12162776"/>
              <a:gd name="connsiteY6052" fmla="*/ 3731243 h 5634270"/>
              <a:gd name="connsiteX6053" fmla="*/ 9816138 w 12162776"/>
              <a:gd name="connsiteY6053" fmla="*/ 3703773 h 5634270"/>
              <a:gd name="connsiteX6054" fmla="*/ 9816138 w 12162776"/>
              <a:gd name="connsiteY6054" fmla="*/ 3689746 h 5634270"/>
              <a:gd name="connsiteX6055" fmla="*/ 9885105 w 12162776"/>
              <a:gd name="connsiteY6055" fmla="*/ 3675719 h 5634270"/>
              <a:gd name="connsiteX6056" fmla="*/ 9899133 w 12162776"/>
              <a:gd name="connsiteY6056" fmla="*/ 3703189 h 5634270"/>
              <a:gd name="connsiteX6057" fmla="*/ 9857635 w 12162776"/>
              <a:gd name="connsiteY6057" fmla="*/ 3717216 h 5634270"/>
              <a:gd name="connsiteX6058" fmla="*/ 9885105 w 12162776"/>
              <a:gd name="connsiteY6058" fmla="*/ 3744686 h 5634270"/>
              <a:gd name="connsiteX6059" fmla="*/ 9912576 w 12162776"/>
              <a:gd name="connsiteY6059" fmla="*/ 3703189 h 5634270"/>
              <a:gd name="connsiteX6060" fmla="*/ 9940045 w 12162776"/>
              <a:gd name="connsiteY6060" fmla="*/ 3703189 h 5634270"/>
              <a:gd name="connsiteX6061" fmla="*/ 9898548 w 12162776"/>
              <a:gd name="connsiteY6061" fmla="*/ 3675719 h 5634270"/>
              <a:gd name="connsiteX6062" fmla="*/ 9912576 w 12162776"/>
              <a:gd name="connsiteY6062" fmla="*/ 3661692 h 5634270"/>
              <a:gd name="connsiteX6063" fmla="*/ 9912576 w 12162776"/>
              <a:gd name="connsiteY6063" fmla="*/ 3661692 h 5634270"/>
              <a:gd name="connsiteX6064" fmla="*/ 9954073 w 12162776"/>
              <a:gd name="connsiteY6064" fmla="*/ 3675719 h 5634270"/>
              <a:gd name="connsiteX6065" fmla="*/ 10037067 w 12162776"/>
              <a:gd name="connsiteY6065" fmla="*/ 3648249 h 5634270"/>
              <a:gd name="connsiteX6066" fmla="*/ 10037067 w 12162776"/>
              <a:gd name="connsiteY6066" fmla="*/ 3662276 h 5634270"/>
              <a:gd name="connsiteX6067" fmla="*/ 10092591 w 12162776"/>
              <a:gd name="connsiteY6067" fmla="*/ 3662276 h 5634270"/>
              <a:gd name="connsiteX6068" fmla="*/ 10106619 w 12162776"/>
              <a:gd name="connsiteY6068" fmla="*/ 3634806 h 5634270"/>
              <a:gd name="connsiteX6069" fmla="*/ 10148116 w 12162776"/>
              <a:gd name="connsiteY6069" fmla="*/ 3634806 h 5634270"/>
              <a:gd name="connsiteX6070" fmla="*/ 10162143 w 12162776"/>
              <a:gd name="connsiteY6070" fmla="*/ 3648833 h 5634270"/>
              <a:gd name="connsiteX6071" fmla="*/ 10217667 w 12162776"/>
              <a:gd name="connsiteY6071" fmla="*/ 3634806 h 5634270"/>
              <a:gd name="connsiteX6072" fmla="*/ 10259165 w 12162776"/>
              <a:gd name="connsiteY6072" fmla="*/ 3634806 h 5634270"/>
              <a:gd name="connsiteX6073" fmla="*/ 10314689 w 12162776"/>
              <a:gd name="connsiteY6073" fmla="*/ 3648833 h 5634270"/>
              <a:gd name="connsiteX6074" fmla="*/ 10356186 w 12162776"/>
              <a:gd name="connsiteY6074" fmla="*/ 3634806 h 5634270"/>
              <a:gd name="connsiteX6075" fmla="*/ 10370213 w 12162776"/>
              <a:gd name="connsiteY6075" fmla="*/ 3634806 h 5634270"/>
              <a:gd name="connsiteX6076" fmla="*/ 10356186 w 12162776"/>
              <a:gd name="connsiteY6076" fmla="*/ 3620779 h 5634270"/>
              <a:gd name="connsiteX6077" fmla="*/ 10370213 w 12162776"/>
              <a:gd name="connsiteY6077" fmla="*/ 3620779 h 5634270"/>
              <a:gd name="connsiteX6078" fmla="*/ 10370213 w 12162776"/>
              <a:gd name="connsiteY6078" fmla="*/ 3634806 h 5634270"/>
              <a:gd name="connsiteX6079" fmla="*/ 10384241 w 12162776"/>
              <a:gd name="connsiteY6079" fmla="*/ 3634806 h 5634270"/>
              <a:gd name="connsiteX6080" fmla="*/ 10342744 w 12162776"/>
              <a:gd name="connsiteY6080" fmla="*/ 3676303 h 5634270"/>
              <a:gd name="connsiteX6081" fmla="*/ 10287219 w 12162776"/>
              <a:gd name="connsiteY6081" fmla="*/ 3717801 h 5634270"/>
              <a:gd name="connsiteX6082" fmla="*/ 10245722 w 12162776"/>
              <a:gd name="connsiteY6082" fmla="*/ 3731828 h 5634270"/>
              <a:gd name="connsiteX6083" fmla="*/ 10218252 w 12162776"/>
              <a:gd name="connsiteY6083" fmla="*/ 3745855 h 5634270"/>
              <a:gd name="connsiteX6084" fmla="*/ 10232279 w 12162776"/>
              <a:gd name="connsiteY6084" fmla="*/ 3759882 h 5634270"/>
              <a:gd name="connsiteX6085" fmla="*/ 10176755 w 12162776"/>
              <a:gd name="connsiteY6085" fmla="*/ 3773909 h 5634270"/>
              <a:gd name="connsiteX6086" fmla="*/ 10176755 w 12162776"/>
              <a:gd name="connsiteY6086" fmla="*/ 3787937 h 5634270"/>
              <a:gd name="connsiteX6087" fmla="*/ 10093761 w 12162776"/>
              <a:gd name="connsiteY6087" fmla="*/ 3801964 h 5634270"/>
              <a:gd name="connsiteX6088" fmla="*/ 10038236 w 12162776"/>
              <a:gd name="connsiteY6088" fmla="*/ 3815991 h 5634270"/>
              <a:gd name="connsiteX6089" fmla="*/ 10024209 w 12162776"/>
              <a:gd name="connsiteY6089" fmla="*/ 3774494 h 5634270"/>
              <a:gd name="connsiteX6090" fmla="*/ 10010181 w 12162776"/>
              <a:gd name="connsiteY6090" fmla="*/ 3774494 h 5634270"/>
              <a:gd name="connsiteX6091" fmla="*/ 10024209 w 12162776"/>
              <a:gd name="connsiteY6091" fmla="*/ 3760467 h 5634270"/>
              <a:gd name="connsiteX6092" fmla="*/ 9995570 w 12162776"/>
              <a:gd name="connsiteY6092" fmla="*/ 3745271 h 5634270"/>
              <a:gd name="connsiteX6093" fmla="*/ 9995570 w 12162776"/>
              <a:gd name="connsiteY6093" fmla="*/ 3745271 h 5634270"/>
              <a:gd name="connsiteX6094" fmla="*/ 9995570 w 12162776"/>
              <a:gd name="connsiteY6094" fmla="*/ 3745271 h 5634270"/>
              <a:gd name="connsiteX6095" fmla="*/ 10051094 w 12162776"/>
              <a:gd name="connsiteY6095" fmla="*/ 3855151 h 5634270"/>
              <a:gd name="connsiteX6096" fmla="*/ 10037067 w 12162776"/>
              <a:gd name="connsiteY6096" fmla="*/ 3869178 h 5634270"/>
              <a:gd name="connsiteX6097" fmla="*/ 10051094 w 12162776"/>
              <a:gd name="connsiteY6097" fmla="*/ 3855151 h 5634270"/>
              <a:gd name="connsiteX6098" fmla="*/ 10051094 w 12162776"/>
              <a:gd name="connsiteY6098" fmla="*/ 3855151 h 5634270"/>
              <a:gd name="connsiteX6099" fmla="*/ 10203640 w 12162776"/>
              <a:gd name="connsiteY6099" fmla="*/ 4088938 h 5634270"/>
              <a:gd name="connsiteX6100" fmla="*/ 10189613 w 12162776"/>
              <a:gd name="connsiteY6100" fmla="*/ 4102965 h 5634270"/>
              <a:gd name="connsiteX6101" fmla="*/ 10203640 w 12162776"/>
              <a:gd name="connsiteY6101" fmla="*/ 4075495 h 5634270"/>
              <a:gd name="connsiteX6102" fmla="*/ 10203640 w 12162776"/>
              <a:gd name="connsiteY6102" fmla="*/ 4088938 h 5634270"/>
              <a:gd name="connsiteX6103" fmla="*/ 10203640 w 12162776"/>
              <a:gd name="connsiteY6103" fmla="*/ 4088938 h 5634270"/>
              <a:gd name="connsiteX6104" fmla="*/ 10203640 w 12162776"/>
              <a:gd name="connsiteY6104" fmla="*/ 4088938 h 5634270"/>
              <a:gd name="connsiteX6105" fmla="*/ 10217667 w 12162776"/>
              <a:gd name="connsiteY6105" fmla="*/ 4074910 h 5634270"/>
              <a:gd name="connsiteX6106" fmla="*/ 10231695 w 12162776"/>
              <a:gd name="connsiteY6106" fmla="*/ 4060883 h 5634270"/>
              <a:gd name="connsiteX6107" fmla="*/ 10245722 w 12162776"/>
              <a:gd name="connsiteY6107" fmla="*/ 4060883 h 5634270"/>
              <a:gd name="connsiteX6108" fmla="*/ 10217667 w 12162776"/>
              <a:gd name="connsiteY6108" fmla="*/ 4074910 h 5634270"/>
              <a:gd name="connsiteX6109" fmla="*/ 10217667 w 12162776"/>
              <a:gd name="connsiteY6109" fmla="*/ 4074910 h 5634270"/>
              <a:gd name="connsiteX6110" fmla="*/ 10217667 w 12162776"/>
              <a:gd name="connsiteY6110" fmla="*/ 4074910 h 5634270"/>
              <a:gd name="connsiteX6111" fmla="*/ 10231111 w 12162776"/>
              <a:gd name="connsiteY6111" fmla="*/ 4019971 h 5634270"/>
              <a:gd name="connsiteX6112" fmla="*/ 10258580 w 12162776"/>
              <a:gd name="connsiteY6112" fmla="*/ 4005943 h 5634270"/>
              <a:gd name="connsiteX6113" fmla="*/ 10231111 w 12162776"/>
              <a:gd name="connsiteY6113" fmla="*/ 4019971 h 5634270"/>
              <a:gd name="connsiteX6114" fmla="*/ 10231111 w 12162776"/>
              <a:gd name="connsiteY6114" fmla="*/ 4019971 h 5634270"/>
              <a:gd name="connsiteX6115" fmla="*/ 10272608 w 12162776"/>
              <a:gd name="connsiteY6115" fmla="*/ 4088938 h 5634270"/>
              <a:gd name="connsiteX6116" fmla="*/ 10300077 w 12162776"/>
              <a:gd name="connsiteY6116" fmla="*/ 4074910 h 5634270"/>
              <a:gd name="connsiteX6117" fmla="*/ 10272608 w 12162776"/>
              <a:gd name="connsiteY6117" fmla="*/ 4088938 h 5634270"/>
              <a:gd name="connsiteX6118" fmla="*/ 10272608 w 12162776"/>
              <a:gd name="connsiteY6118" fmla="*/ 4088938 h 5634270"/>
              <a:gd name="connsiteX6119" fmla="*/ 10383657 w 12162776"/>
              <a:gd name="connsiteY6119" fmla="*/ 4143878 h 5634270"/>
              <a:gd name="connsiteX6120" fmla="*/ 10369629 w 12162776"/>
              <a:gd name="connsiteY6120" fmla="*/ 4143878 h 5634270"/>
              <a:gd name="connsiteX6121" fmla="*/ 10369629 w 12162776"/>
              <a:gd name="connsiteY6121" fmla="*/ 4143878 h 5634270"/>
              <a:gd name="connsiteX6122" fmla="*/ 10369629 w 12162776"/>
              <a:gd name="connsiteY6122" fmla="*/ 4143878 h 5634270"/>
              <a:gd name="connsiteX6123" fmla="*/ 10383657 w 12162776"/>
              <a:gd name="connsiteY6123" fmla="*/ 4143878 h 5634270"/>
              <a:gd name="connsiteX6124" fmla="*/ 10383657 w 12162776"/>
              <a:gd name="connsiteY6124" fmla="*/ 4143878 h 5634270"/>
              <a:gd name="connsiteX6125" fmla="*/ 10383657 w 12162776"/>
              <a:gd name="connsiteY6125" fmla="*/ 4143878 h 5634270"/>
              <a:gd name="connsiteX6126" fmla="*/ 10452623 w 12162776"/>
              <a:gd name="connsiteY6126" fmla="*/ 3813653 h 5634270"/>
              <a:gd name="connsiteX6127" fmla="*/ 10452623 w 12162776"/>
              <a:gd name="connsiteY6127" fmla="*/ 3799626 h 5634270"/>
              <a:gd name="connsiteX6128" fmla="*/ 10466651 w 12162776"/>
              <a:gd name="connsiteY6128" fmla="*/ 3813653 h 5634270"/>
              <a:gd name="connsiteX6129" fmla="*/ 10452623 w 12162776"/>
              <a:gd name="connsiteY6129" fmla="*/ 3813653 h 5634270"/>
              <a:gd name="connsiteX6130" fmla="*/ 10452623 w 12162776"/>
              <a:gd name="connsiteY6130" fmla="*/ 3813653 h 5634270"/>
              <a:gd name="connsiteX6131" fmla="*/ 10452623 w 12162776"/>
              <a:gd name="connsiteY6131" fmla="*/ 3813653 h 5634270"/>
              <a:gd name="connsiteX6132" fmla="*/ 10522175 w 12162776"/>
              <a:gd name="connsiteY6132" fmla="*/ 3855151 h 5634270"/>
              <a:gd name="connsiteX6133" fmla="*/ 10522175 w 12162776"/>
              <a:gd name="connsiteY6133" fmla="*/ 3855151 h 5634270"/>
              <a:gd name="connsiteX6134" fmla="*/ 10536202 w 12162776"/>
              <a:gd name="connsiteY6134" fmla="*/ 3841123 h 5634270"/>
              <a:gd name="connsiteX6135" fmla="*/ 10522175 w 12162776"/>
              <a:gd name="connsiteY6135" fmla="*/ 3855151 h 5634270"/>
              <a:gd name="connsiteX6136" fmla="*/ 10522175 w 12162776"/>
              <a:gd name="connsiteY6136" fmla="*/ 3855151 h 5634270"/>
              <a:gd name="connsiteX6137" fmla="*/ 10605170 w 12162776"/>
              <a:gd name="connsiteY6137" fmla="*/ 4019971 h 5634270"/>
              <a:gd name="connsiteX6138" fmla="*/ 10563672 w 12162776"/>
              <a:gd name="connsiteY6138" fmla="*/ 3978473 h 5634270"/>
              <a:gd name="connsiteX6139" fmla="*/ 10591143 w 12162776"/>
              <a:gd name="connsiteY6139" fmla="*/ 3978473 h 5634270"/>
              <a:gd name="connsiteX6140" fmla="*/ 10591143 w 12162776"/>
              <a:gd name="connsiteY6140" fmla="*/ 4005943 h 5634270"/>
              <a:gd name="connsiteX6141" fmla="*/ 10605170 w 12162776"/>
              <a:gd name="connsiteY6141" fmla="*/ 4019971 h 5634270"/>
              <a:gd name="connsiteX6142" fmla="*/ 10605170 w 12162776"/>
              <a:gd name="connsiteY6142" fmla="*/ 4019971 h 5634270"/>
              <a:gd name="connsiteX6143" fmla="*/ 10605170 w 12162776"/>
              <a:gd name="connsiteY6143" fmla="*/ 4019971 h 5634270"/>
              <a:gd name="connsiteX6144" fmla="*/ 11602272 w 12162776"/>
              <a:gd name="connsiteY6144" fmla="*/ 3332636 h 5634270"/>
              <a:gd name="connsiteX6145" fmla="*/ 11588245 w 12162776"/>
              <a:gd name="connsiteY6145" fmla="*/ 3318609 h 5634270"/>
              <a:gd name="connsiteX6146" fmla="*/ 11588245 w 12162776"/>
              <a:gd name="connsiteY6146" fmla="*/ 3318609 h 5634270"/>
              <a:gd name="connsiteX6147" fmla="*/ 11615714 w 12162776"/>
              <a:gd name="connsiteY6147" fmla="*/ 3318609 h 5634270"/>
              <a:gd name="connsiteX6148" fmla="*/ 11602272 w 12162776"/>
              <a:gd name="connsiteY6148" fmla="*/ 3332636 h 5634270"/>
              <a:gd name="connsiteX6149" fmla="*/ 11602272 w 12162776"/>
              <a:gd name="connsiteY6149" fmla="*/ 3332636 h 5634270"/>
              <a:gd name="connsiteX6150" fmla="*/ 11602272 w 12162776"/>
              <a:gd name="connsiteY6150" fmla="*/ 3332636 h 563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Lst>
            <a:rect l="l" t="t" r="r" b="b"/>
            <a:pathLst>
              <a:path w="12162776" h="5634270">
                <a:moveTo>
                  <a:pt x="12128877" y="2783236"/>
                </a:moveTo>
                <a:cubicBezTo>
                  <a:pt x="12101408" y="2783236"/>
                  <a:pt x="12114851" y="2797264"/>
                  <a:pt x="12101408" y="2810706"/>
                </a:cubicBezTo>
                <a:cubicBezTo>
                  <a:pt x="12087380" y="2796679"/>
                  <a:pt x="12087380" y="2796679"/>
                  <a:pt x="12087380" y="2796679"/>
                </a:cubicBezTo>
                <a:cubicBezTo>
                  <a:pt x="12087380" y="2782652"/>
                  <a:pt x="12087380" y="2782652"/>
                  <a:pt x="12087380" y="2782652"/>
                </a:cubicBezTo>
                <a:cubicBezTo>
                  <a:pt x="12059910" y="2796679"/>
                  <a:pt x="12059910" y="2796679"/>
                  <a:pt x="12059910" y="2796679"/>
                </a:cubicBezTo>
                <a:cubicBezTo>
                  <a:pt x="12045883" y="2796679"/>
                  <a:pt x="12045883" y="2796679"/>
                  <a:pt x="12045883" y="2782652"/>
                </a:cubicBezTo>
                <a:lnTo>
                  <a:pt x="12045883" y="2782652"/>
                </a:lnTo>
                <a:cubicBezTo>
                  <a:pt x="12045883" y="2796679"/>
                  <a:pt x="12045883" y="2796679"/>
                  <a:pt x="12045883" y="2796679"/>
                </a:cubicBezTo>
                <a:cubicBezTo>
                  <a:pt x="12045883" y="2824149"/>
                  <a:pt x="12004386" y="2810706"/>
                  <a:pt x="11990359" y="2838176"/>
                </a:cubicBezTo>
                <a:cubicBezTo>
                  <a:pt x="12004386" y="2838176"/>
                  <a:pt x="12004386" y="2838176"/>
                  <a:pt x="12004386" y="2838176"/>
                </a:cubicBezTo>
                <a:cubicBezTo>
                  <a:pt x="12004386" y="2838176"/>
                  <a:pt x="12004386" y="2838176"/>
                  <a:pt x="12018414" y="2824149"/>
                </a:cubicBezTo>
                <a:cubicBezTo>
                  <a:pt x="12018414" y="2838176"/>
                  <a:pt x="12018414" y="2838176"/>
                  <a:pt x="12032440" y="2838176"/>
                </a:cubicBezTo>
                <a:cubicBezTo>
                  <a:pt x="12032440" y="2852204"/>
                  <a:pt x="12004971" y="2852204"/>
                  <a:pt x="12004971" y="2879674"/>
                </a:cubicBezTo>
                <a:cubicBezTo>
                  <a:pt x="11990942" y="2879674"/>
                  <a:pt x="11977501" y="2879674"/>
                  <a:pt x="11963473" y="2893701"/>
                </a:cubicBezTo>
                <a:cubicBezTo>
                  <a:pt x="11907948" y="2893701"/>
                  <a:pt x="11949446" y="2948641"/>
                  <a:pt x="11894506" y="2948641"/>
                </a:cubicBezTo>
                <a:cubicBezTo>
                  <a:pt x="11921976" y="2962668"/>
                  <a:pt x="11921976" y="2962668"/>
                  <a:pt x="11921976" y="2962668"/>
                </a:cubicBezTo>
                <a:cubicBezTo>
                  <a:pt x="11907948" y="2976695"/>
                  <a:pt x="11880479" y="2976695"/>
                  <a:pt x="11853009" y="2976695"/>
                </a:cubicBezTo>
                <a:cubicBezTo>
                  <a:pt x="11838982" y="3004165"/>
                  <a:pt x="11811511" y="3018192"/>
                  <a:pt x="11770014" y="3031635"/>
                </a:cubicBezTo>
                <a:cubicBezTo>
                  <a:pt x="11755987" y="3045662"/>
                  <a:pt x="11728517" y="3059105"/>
                  <a:pt x="11701047" y="3059105"/>
                </a:cubicBezTo>
                <a:cubicBezTo>
                  <a:pt x="11673577" y="3059105"/>
                  <a:pt x="11701047" y="3086575"/>
                  <a:pt x="11673577" y="3086575"/>
                </a:cubicBezTo>
                <a:cubicBezTo>
                  <a:pt x="11687604" y="3100603"/>
                  <a:pt x="11687604" y="3100603"/>
                  <a:pt x="11687604" y="3100603"/>
                </a:cubicBezTo>
                <a:cubicBezTo>
                  <a:pt x="11660135" y="3100603"/>
                  <a:pt x="11687604" y="3114630"/>
                  <a:pt x="11673577" y="3114630"/>
                </a:cubicBezTo>
                <a:cubicBezTo>
                  <a:pt x="11632080" y="3100603"/>
                  <a:pt x="11632080" y="3100603"/>
                  <a:pt x="11632080" y="3100603"/>
                </a:cubicBezTo>
                <a:cubicBezTo>
                  <a:pt x="11646107" y="3100603"/>
                  <a:pt x="11646107" y="3100603"/>
                  <a:pt x="11646107" y="3100603"/>
                </a:cubicBezTo>
                <a:cubicBezTo>
                  <a:pt x="11632080" y="3114630"/>
                  <a:pt x="11618637" y="3128072"/>
                  <a:pt x="11618637" y="3142100"/>
                </a:cubicBezTo>
                <a:cubicBezTo>
                  <a:pt x="11632664" y="3142100"/>
                  <a:pt x="11632664" y="3156127"/>
                  <a:pt x="11646107" y="3156127"/>
                </a:cubicBezTo>
                <a:cubicBezTo>
                  <a:pt x="11646107" y="3170154"/>
                  <a:pt x="11646107" y="3170154"/>
                  <a:pt x="11646107" y="3170154"/>
                </a:cubicBezTo>
                <a:cubicBezTo>
                  <a:pt x="11646107" y="3184181"/>
                  <a:pt x="11646107" y="3170154"/>
                  <a:pt x="11660135" y="3184181"/>
                </a:cubicBezTo>
                <a:cubicBezTo>
                  <a:pt x="11632664" y="3198208"/>
                  <a:pt x="11632664" y="3198208"/>
                  <a:pt x="11632664" y="3198208"/>
                </a:cubicBezTo>
                <a:cubicBezTo>
                  <a:pt x="11632664" y="3198208"/>
                  <a:pt x="11632664" y="3212236"/>
                  <a:pt x="11646691" y="3212236"/>
                </a:cubicBezTo>
                <a:cubicBezTo>
                  <a:pt x="11632664" y="3226263"/>
                  <a:pt x="11632664" y="3226263"/>
                  <a:pt x="11632664" y="3226263"/>
                </a:cubicBezTo>
                <a:cubicBezTo>
                  <a:pt x="11646691" y="3240290"/>
                  <a:pt x="11660135" y="3212236"/>
                  <a:pt x="11674161" y="3212236"/>
                </a:cubicBezTo>
                <a:cubicBezTo>
                  <a:pt x="11715659" y="3226263"/>
                  <a:pt x="11660135" y="3239706"/>
                  <a:pt x="11660135" y="3253733"/>
                </a:cubicBezTo>
                <a:cubicBezTo>
                  <a:pt x="11674161" y="3267760"/>
                  <a:pt x="11674161" y="3267760"/>
                  <a:pt x="11674161" y="3267760"/>
                </a:cubicBezTo>
                <a:cubicBezTo>
                  <a:pt x="11688189" y="3267760"/>
                  <a:pt x="11688189" y="3267760"/>
                  <a:pt x="11688189" y="3267760"/>
                </a:cubicBezTo>
                <a:cubicBezTo>
                  <a:pt x="11702216" y="3281788"/>
                  <a:pt x="11702216" y="3281788"/>
                  <a:pt x="11702216" y="3281788"/>
                </a:cubicBezTo>
                <a:cubicBezTo>
                  <a:pt x="11702216" y="3281788"/>
                  <a:pt x="11674746" y="3281788"/>
                  <a:pt x="11660719" y="3295815"/>
                </a:cubicBezTo>
                <a:cubicBezTo>
                  <a:pt x="11660719" y="3295815"/>
                  <a:pt x="11674746" y="3295815"/>
                  <a:pt x="11674746" y="3309842"/>
                </a:cubicBezTo>
                <a:cubicBezTo>
                  <a:pt x="11660719" y="3309842"/>
                  <a:pt x="11660719" y="3323869"/>
                  <a:pt x="11647276" y="3323869"/>
                </a:cubicBezTo>
                <a:cubicBezTo>
                  <a:pt x="11605779" y="3296399"/>
                  <a:pt x="11619806" y="3241459"/>
                  <a:pt x="11605779" y="3199962"/>
                </a:cubicBezTo>
                <a:cubicBezTo>
                  <a:pt x="11591751" y="3185935"/>
                  <a:pt x="11591751" y="3145022"/>
                  <a:pt x="11578309" y="3117552"/>
                </a:cubicBezTo>
                <a:cubicBezTo>
                  <a:pt x="11550839" y="3117552"/>
                  <a:pt x="11564282" y="3131579"/>
                  <a:pt x="11522785" y="3131579"/>
                </a:cubicBezTo>
                <a:cubicBezTo>
                  <a:pt x="11522785" y="3145606"/>
                  <a:pt x="11536811" y="3145606"/>
                  <a:pt x="11522785" y="3145606"/>
                </a:cubicBezTo>
                <a:cubicBezTo>
                  <a:pt x="11508757" y="3145606"/>
                  <a:pt x="11508757" y="3145606"/>
                  <a:pt x="11495314" y="3145606"/>
                </a:cubicBezTo>
                <a:cubicBezTo>
                  <a:pt x="11495314" y="3187104"/>
                  <a:pt x="11453817" y="3187104"/>
                  <a:pt x="11426347" y="3214574"/>
                </a:cubicBezTo>
                <a:cubicBezTo>
                  <a:pt x="11398877" y="3214574"/>
                  <a:pt x="11398877" y="3256071"/>
                  <a:pt x="11384850" y="3242044"/>
                </a:cubicBezTo>
                <a:lnTo>
                  <a:pt x="11384850" y="3269514"/>
                </a:lnTo>
                <a:cubicBezTo>
                  <a:pt x="11343352" y="3283541"/>
                  <a:pt x="11301855" y="3296984"/>
                  <a:pt x="11273801" y="3324454"/>
                </a:cubicBezTo>
                <a:cubicBezTo>
                  <a:pt x="11273801" y="3310426"/>
                  <a:pt x="11273801" y="3310426"/>
                  <a:pt x="11273801" y="3310426"/>
                </a:cubicBezTo>
                <a:cubicBezTo>
                  <a:pt x="11246331" y="3310426"/>
                  <a:pt x="11246331" y="3337896"/>
                  <a:pt x="11232304" y="3351924"/>
                </a:cubicBezTo>
                <a:cubicBezTo>
                  <a:pt x="11232304" y="3351924"/>
                  <a:pt x="11246331" y="3365951"/>
                  <a:pt x="11232304" y="3365951"/>
                </a:cubicBezTo>
                <a:cubicBezTo>
                  <a:pt x="11218276" y="3365951"/>
                  <a:pt x="11218276" y="3365951"/>
                  <a:pt x="11218276" y="3365951"/>
                </a:cubicBezTo>
                <a:cubicBezTo>
                  <a:pt x="11204250" y="3379978"/>
                  <a:pt x="11204250" y="3379978"/>
                  <a:pt x="11204250" y="3379978"/>
                </a:cubicBezTo>
                <a:cubicBezTo>
                  <a:pt x="11162752" y="3352508"/>
                  <a:pt x="11176779" y="3407448"/>
                  <a:pt x="11135282" y="3407448"/>
                </a:cubicBezTo>
                <a:lnTo>
                  <a:pt x="11135282" y="3407448"/>
                </a:lnTo>
                <a:cubicBezTo>
                  <a:pt x="11135282" y="3434918"/>
                  <a:pt x="11107812" y="3421475"/>
                  <a:pt x="11107812" y="3434918"/>
                </a:cubicBezTo>
                <a:lnTo>
                  <a:pt x="11107812" y="3434918"/>
                </a:lnTo>
                <a:cubicBezTo>
                  <a:pt x="11093785" y="3448945"/>
                  <a:pt x="11066315" y="3448945"/>
                  <a:pt x="11066315" y="3462388"/>
                </a:cubicBezTo>
                <a:cubicBezTo>
                  <a:pt x="11024817" y="3462388"/>
                  <a:pt x="10997348" y="3531355"/>
                  <a:pt x="10955266" y="3503885"/>
                </a:cubicBezTo>
                <a:cubicBezTo>
                  <a:pt x="10941239" y="3503885"/>
                  <a:pt x="10941239" y="3503885"/>
                  <a:pt x="10941239" y="3503885"/>
                </a:cubicBezTo>
                <a:cubicBezTo>
                  <a:pt x="10941239" y="3503885"/>
                  <a:pt x="10927212" y="3517912"/>
                  <a:pt x="10927212" y="3503885"/>
                </a:cubicBezTo>
                <a:cubicBezTo>
                  <a:pt x="10913184" y="3517912"/>
                  <a:pt x="10913184" y="3517912"/>
                  <a:pt x="10913184" y="3517912"/>
                </a:cubicBezTo>
                <a:cubicBezTo>
                  <a:pt x="10927212" y="3517912"/>
                  <a:pt x="10927212" y="3517912"/>
                  <a:pt x="10927212" y="3517912"/>
                </a:cubicBezTo>
                <a:cubicBezTo>
                  <a:pt x="10927212" y="3545383"/>
                  <a:pt x="10899741" y="3545383"/>
                  <a:pt x="10885715" y="3559410"/>
                </a:cubicBezTo>
                <a:cubicBezTo>
                  <a:pt x="10871687" y="3545383"/>
                  <a:pt x="10871687" y="3545383"/>
                  <a:pt x="10871687" y="3545383"/>
                </a:cubicBezTo>
                <a:cubicBezTo>
                  <a:pt x="10857660" y="3545383"/>
                  <a:pt x="10857660" y="3559410"/>
                  <a:pt x="10844217" y="3559410"/>
                </a:cubicBezTo>
                <a:cubicBezTo>
                  <a:pt x="10830190" y="3559410"/>
                  <a:pt x="10830190" y="3559410"/>
                  <a:pt x="10830190" y="3559410"/>
                </a:cubicBezTo>
                <a:cubicBezTo>
                  <a:pt x="10816163" y="3545383"/>
                  <a:pt x="10802720" y="3559410"/>
                  <a:pt x="10802720" y="3573437"/>
                </a:cubicBezTo>
                <a:cubicBezTo>
                  <a:pt x="10761223" y="3559410"/>
                  <a:pt x="10761223" y="3587464"/>
                  <a:pt x="10733753" y="3600907"/>
                </a:cubicBezTo>
                <a:cubicBezTo>
                  <a:pt x="10733753" y="3614934"/>
                  <a:pt x="10692255" y="3628377"/>
                  <a:pt x="10706283" y="3642404"/>
                </a:cubicBezTo>
                <a:lnTo>
                  <a:pt x="10706283" y="3642404"/>
                </a:lnTo>
                <a:cubicBezTo>
                  <a:pt x="10692255" y="3642404"/>
                  <a:pt x="10692255" y="3642404"/>
                  <a:pt x="10692255" y="3628377"/>
                </a:cubicBezTo>
                <a:cubicBezTo>
                  <a:pt x="10678228" y="3628377"/>
                  <a:pt x="10664785" y="3642404"/>
                  <a:pt x="10664785" y="3642404"/>
                </a:cubicBezTo>
                <a:lnTo>
                  <a:pt x="10664785" y="3642404"/>
                </a:lnTo>
                <a:cubicBezTo>
                  <a:pt x="10637316" y="3642404"/>
                  <a:pt x="10637316" y="3669874"/>
                  <a:pt x="10609261" y="3669874"/>
                </a:cubicBezTo>
                <a:cubicBezTo>
                  <a:pt x="10595234" y="3697344"/>
                  <a:pt x="10553737" y="3683901"/>
                  <a:pt x="10540293" y="3724814"/>
                </a:cubicBezTo>
                <a:cubicBezTo>
                  <a:pt x="10540293" y="3724814"/>
                  <a:pt x="10540293" y="3710787"/>
                  <a:pt x="10526267" y="3710787"/>
                </a:cubicBezTo>
                <a:cubicBezTo>
                  <a:pt x="10553737" y="3724814"/>
                  <a:pt x="10553737" y="3724814"/>
                  <a:pt x="10553737" y="3724814"/>
                </a:cubicBezTo>
                <a:cubicBezTo>
                  <a:pt x="10567764" y="3738841"/>
                  <a:pt x="10539709" y="3752284"/>
                  <a:pt x="10539709" y="3766311"/>
                </a:cubicBezTo>
                <a:cubicBezTo>
                  <a:pt x="10512239" y="3766311"/>
                  <a:pt x="10498212" y="3766311"/>
                  <a:pt x="10484185" y="3766311"/>
                </a:cubicBezTo>
                <a:cubicBezTo>
                  <a:pt x="10484185" y="3766311"/>
                  <a:pt x="10484185" y="3752284"/>
                  <a:pt x="10498212" y="3752284"/>
                </a:cubicBezTo>
                <a:cubicBezTo>
                  <a:pt x="10498212" y="3738257"/>
                  <a:pt x="10498212" y="3738257"/>
                  <a:pt x="10498212" y="3738257"/>
                </a:cubicBezTo>
                <a:cubicBezTo>
                  <a:pt x="10470742" y="3765727"/>
                  <a:pt x="10442688" y="3738257"/>
                  <a:pt x="10442688" y="3765727"/>
                </a:cubicBezTo>
                <a:cubicBezTo>
                  <a:pt x="10401191" y="3779754"/>
                  <a:pt x="10359693" y="3820667"/>
                  <a:pt x="10318196" y="3834694"/>
                </a:cubicBezTo>
                <a:cubicBezTo>
                  <a:pt x="10318196" y="3834694"/>
                  <a:pt x="10332223" y="3820667"/>
                  <a:pt x="10345666" y="3834694"/>
                </a:cubicBezTo>
                <a:cubicBezTo>
                  <a:pt x="10318196" y="3862164"/>
                  <a:pt x="10290142" y="3807224"/>
                  <a:pt x="10262671" y="3834694"/>
                </a:cubicBezTo>
                <a:cubicBezTo>
                  <a:pt x="10248645" y="3848721"/>
                  <a:pt x="10207147" y="3862164"/>
                  <a:pt x="10221174" y="3876191"/>
                </a:cubicBezTo>
                <a:cubicBezTo>
                  <a:pt x="10207147" y="3917689"/>
                  <a:pt x="10179677" y="3890219"/>
                  <a:pt x="10152207" y="3903661"/>
                </a:cubicBezTo>
                <a:cubicBezTo>
                  <a:pt x="10152207" y="3903661"/>
                  <a:pt x="10166234" y="3903661"/>
                  <a:pt x="10152207" y="3917689"/>
                </a:cubicBezTo>
                <a:cubicBezTo>
                  <a:pt x="10138180" y="3917689"/>
                  <a:pt x="10110710" y="3931716"/>
                  <a:pt x="10096683" y="3917689"/>
                </a:cubicBezTo>
                <a:lnTo>
                  <a:pt x="10096683" y="3917689"/>
                </a:lnTo>
                <a:cubicBezTo>
                  <a:pt x="10082656" y="3917689"/>
                  <a:pt x="10082656" y="3931716"/>
                  <a:pt x="10069213" y="3917689"/>
                </a:cubicBezTo>
                <a:lnTo>
                  <a:pt x="10083240" y="3903661"/>
                </a:lnTo>
                <a:cubicBezTo>
                  <a:pt x="10069213" y="3889634"/>
                  <a:pt x="10055770" y="3917689"/>
                  <a:pt x="10041743" y="3903661"/>
                </a:cubicBezTo>
                <a:cubicBezTo>
                  <a:pt x="10055770" y="3889634"/>
                  <a:pt x="10069213" y="3876191"/>
                  <a:pt x="10069213" y="3876191"/>
                </a:cubicBezTo>
                <a:cubicBezTo>
                  <a:pt x="10069213" y="3862164"/>
                  <a:pt x="10069213" y="3862164"/>
                  <a:pt x="10069213" y="3862164"/>
                </a:cubicBezTo>
                <a:cubicBezTo>
                  <a:pt x="10083240" y="3848137"/>
                  <a:pt x="10069213" y="3834694"/>
                  <a:pt x="10083240" y="3834694"/>
                </a:cubicBezTo>
                <a:cubicBezTo>
                  <a:pt x="10097267" y="3834694"/>
                  <a:pt x="10097267" y="3834694"/>
                  <a:pt x="10097267" y="3848721"/>
                </a:cubicBezTo>
                <a:cubicBezTo>
                  <a:pt x="10111295" y="3834694"/>
                  <a:pt x="10111295" y="3834694"/>
                  <a:pt x="10111295" y="3834694"/>
                </a:cubicBezTo>
                <a:cubicBezTo>
                  <a:pt x="10125321" y="3834694"/>
                  <a:pt x="10125321" y="3834694"/>
                  <a:pt x="10125321" y="3848721"/>
                </a:cubicBezTo>
                <a:cubicBezTo>
                  <a:pt x="10125321" y="3848721"/>
                  <a:pt x="10139349" y="3834694"/>
                  <a:pt x="10166819" y="3834694"/>
                </a:cubicBezTo>
                <a:cubicBezTo>
                  <a:pt x="10166819" y="3820667"/>
                  <a:pt x="10166819" y="3820667"/>
                  <a:pt x="10166819" y="3820667"/>
                </a:cubicBezTo>
                <a:lnTo>
                  <a:pt x="10194289" y="3820667"/>
                </a:lnTo>
                <a:cubicBezTo>
                  <a:pt x="10194289" y="3806640"/>
                  <a:pt x="10194289" y="3806640"/>
                  <a:pt x="10194289" y="3806640"/>
                </a:cubicBezTo>
                <a:cubicBezTo>
                  <a:pt x="10208316" y="3806640"/>
                  <a:pt x="10235786" y="3792612"/>
                  <a:pt x="10249813" y="3806640"/>
                </a:cubicBezTo>
                <a:cubicBezTo>
                  <a:pt x="10249813" y="3806640"/>
                  <a:pt x="10249813" y="3806640"/>
                  <a:pt x="10249813" y="3792612"/>
                </a:cubicBezTo>
                <a:cubicBezTo>
                  <a:pt x="10263841" y="3792612"/>
                  <a:pt x="10263841" y="3792612"/>
                  <a:pt x="10277283" y="3792612"/>
                </a:cubicBezTo>
                <a:cubicBezTo>
                  <a:pt x="10291310" y="3778585"/>
                  <a:pt x="10332807" y="3792612"/>
                  <a:pt x="10332807" y="3765142"/>
                </a:cubicBezTo>
                <a:cubicBezTo>
                  <a:pt x="10346835" y="3751115"/>
                  <a:pt x="10346835" y="3751115"/>
                  <a:pt x="10346835" y="3765142"/>
                </a:cubicBezTo>
                <a:cubicBezTo>
                  <a:pt x="10346835" y="3751115"/>
                  <a:pt x="10346835" y="3751115"/>
                  <a:pt x="10346835" y="3751115"/>
                </a:cubicBezTo>
                <a:cubicBezTo>
                  <a:pt x="10360862" y="3737088"/>
                  <a:pt x="10360862" y="3765142"/>
                  <a:pt x="10374305" y="3751115"/>
                </a:cubicBezTo>
                <a:cubicBezTo>
                  <a:pt x="10401775" y="3751115"/>
                  <a:pt x="10388332" y="3737088"/>
                  <a:pt x="10401775" y="3723645"/>
                </a:cubicBezTo>
                <a:cubicBezTo>
                  <a:pt x="10415802" y="3723645"/>
                  <a:pt x="10415802" y="3709618"/>
                  <a:pt x="10429245" y="3709618"/>
                </a:cubicBezTo>
                <a:cubicBezTo>
                  <a:pt x="10429245" y="3709618"/>
                  <a:pt x="10470742" y="3709618"/>
                  <a:pt x="10470742" y="3682148"/>
                </a:cubicBezTo>
                <a:cubicBezTo>
                  <a:pt x="10456715" y="3696175"/>
                  <a:pt x="10443272" y="3682148"/>
                  <a:pt x="10429245" y="3682148"/>
                </a:cubicBezTo>
                <a:cubicBezTo>
                  <a:pt x="10429245" y="3668121"/>
                  <a:pt x="10443272" y="3654678"/>
                  <a:pt x="10470742" y="3668121"/>
                </a:cubicBezTo>
                <a:cubicBezTo>
                  <a:pt x="10470742" y="3626624"/>
                  <a:pt x="10512239" y="3668121"/>
                  <a:pt x="10539709" y="3654093"/>
                </a:cubicBezTo>
                <a:lnTo>
                  <a:pt x="10525682" y="3654093"/>
                </a:lnTo>
                <a:cubicBezTo>
                  <a:pt x="10539709" y="3640066"/>
                  <a:pt x="10539709" y="3640066"/>
                  <a:pt x="10539709" y="3640066"/>
                </a:cubicBezTo>
                <a:cubicBezTo>
                  <a:pt x="10581206" y="3654093"/>
                  <a:pt x="10595234" y="3598569"/>
                  <a:pt x="10636731" y="3612596"/>
                </a:cubicBezTo>
                <a:cubicBezTo>
                  <a:pt x="10636731" y="3598569"/>
                  <a:pt x="10664201" y="3585126"/>
                  <a:pt x="10664201" y="3571099"/>
                </a:cubicBezTo>
                <a:cubicBezTo>
                  <a:pt x="10691671" y="3585126"/>
                  <a:pt x="10705698" y="3529602"/>
                  <a:pt x="10719726" y="3557072"/>
                </a:cubicBezTo>
                <a:cubicBezTo>
                  <a:pt x="10747195" y="3557072"/>
                  <a:pt x="10761223" y="3543044"/>
                  <a:pt x="10775250" y="3515575"/>
                </a:cubicBezTo>
                <a:cubicBezTo>
                  <a:pt x="10830774" y="3488105"/>
                  <a:pt x="10886299" y="3460635"/>
                  <a:pt x="10941239" y="3433165"/>
                </a:cubicBezTo>
                <a:cubicBezTo>
                  <a:pt x="10941239" y="3405695"/>
                  <a:pt x="10996763" y="3419138"/>
                  <a:pt x="10996763" y="3391668"/>
                </a:cubicBezTo>
                <a:cubicBezTo>
                  <a:pt x="11038261" y="3377640"/>
                  <a:pt x="11065730" y="3336727"/>
                  <a:pt x="11121255" y="3322700"/>
                </a:cubicBezTo>
                <a:cubicBezTo>
                  <a:pt x="11135282" y="3267760"/>
                  <a:pt x="11204250" y="3253733"/>
                  <a:pt x="11245747" y="3240290"/>
                </a:cubicBezTo>
                <a:lnTo>
                  <a:pt x="11245747" y="3226263"/>
                </a:lnTo>
                <a:cubicBezTo>
                  <a:pt x="11245747" y="3198793"/>
                  <a:pt x="11259774" y="3198793"/>
                  <a:pt x="11287244" y="3212236"/>
                </a:cubicBezTo>
                <a:cubicBezTo>
                  <a:pt x="11328741" y="3198208"/>
                  <a:pt x="11314713" y="3170739"/>
                  <a:pt x="11342768" y="3143269"/>
                </a:cubicBezTo>
                <a:cubicBezTo>
                  <a:pt x="11356796" y="3157296"/>
                  <a:pt x="11356796" y="3115799"/>
                  <a:pt x="11370238" y="3143269"/>
                </a:cubicBezTo>
                <a:cubicBezTo>
                  <a:pt x="11384265" y="3115799"/>
                  <a:pt x="11425762" y="3129241"/>
                  <a:pt x="11425762" y="3088329"/>
                </a:cubicBezTo>
                <a:cubicBezTo>
                  <a:pt x="11453233" y="3088329"/>
                  <a:pt x="11467260" y="3060858"/>
                  <a:pt x="11494730" y="3060858"/>
                </a:cubicBezTo>
                <a:cubicBezTo>
                  <a:pt x="11494730" y="3033389"/>
                  <a:pt x="11563697" y="3033389"/>
                  <a:pt x="11550254" y="3005919"/>
                </a:cubicBezTo>
                <a:cubicBezTo>
                  <a:pt x="11522785" y="2991891"/>
                  <a:pt x="11577724" y="2978449"/>
                  <a:pt x="11550254" y="2964421"/>
                </a:cubicBezTo>
                <a:cubicBezTo>
                  <a:pt x="11550254" y="2991891"/>
                  <a:pt x="11550254" y="2991891"/>
                  <a:pt x="11550254" y="2991891"/>
                </a:cubicBezTo>
                <a:cubicBezTo>
                  <a:pt x="11536227" y="2977864"/>
                  <a:pt x="11536227" y="2977864"/>
                  <a:pt x="11536227" y="2977864"/>
                </a:cubicBezTo>
                <a:cubicBezTo>
                  <a:pt x="11536227" y="2991891"/>
                  <a:pt x="11522200" y="2991891"/>
                  <a:pt x="11522200" y="2991891"/>
                </a:cubicBezTo>
                <a:cubicBezTo>
                  <a:pt x="11522200" y="3005919"/>
                  <a:pt x="11508173" y="2991891"/>
                  <a:pt x="11494730" y="3005919"/>
                </a:cubicBezTo>
                <a:cubicBezTo>
                  <a:pt x="11494730" y="3005919"/>
                  <a:pt x="11508757" y="3005919"/>
                  <a:pt x="11508757" y="3019946"/>
                </a:cubicBezTo>
                <a:cubicBezTo>
                  <a:pt x="11481287" y="3005919"/>
                  <a:pt x="11453233" y="3019946"/>
                  <a:pt x="11453233" y="3047416"/>
                </a:cubicBezTo>
                <a:cubicBezTo>
                  <a:pt x="11425762" y="3033389"/>
                  <a:pt x="11439205" y="3074886"/>
                  <a:pt x="11411736" y="3061443"/>
                </a:cubicBezTo>
                <a:lnTo>
                  <a:pt x="11411736" y="3075470"/>
                </a:lnTo>
                <a:cubicBezTo>
                  <a:pt x="11411736" y="3089498"/>
                  <a:pt x="11397708" y="3089498"/>
                  <a:pt x="11384265" y="3102940"/>
                </a:cubicBezTo>
                <a:cubicBezTo>
                  <a:pt x="11342768" y="3102940"/>
                  <a:pt x="11315298" y="3130410"/>
                  <a:pt x="11273216" y="3144438"/>
                </a:cubicBezTo>
                <a:cubicBezTo>
                  <a:pt x="11287244" y="3158465"/>
                  <a:pt x="11287244" y="3158465"/>
                  <a:pt x="11287244" y="3158465"/>
                </a:cubicBezTo>
                <a:lnTo>
                  <a:pt x="11287244" y="3158465"/>
                </a:lnTo>
                <a:cubicBezTo>
                  <a:pt x="11287244" y="3172492"/>
                  <a:pt x="11287244" y="3158465"/>
                  <a:pt x="11287244" y="3158465"/>
                </a:cubicBezTo>
                <a:cubicBezTo>
                  <a:pt x="11259774" y="3172492"/>
                  <a:pt x="11259774" y="3199962"/>
                  <a:pt x="11231719" y="3185935"/>
                </a:cubicBezTo>
                <a:cubicBezTo>
                  <a:pt x="11217692" y="3199962"/>
                  <a:pt x="11176195" y="3199962"/>
                  <a:pt x="11190222" y="3227432"/>
                </a:cubicBezTo>
                <a:cubicBezTo>
                  <a:pt x="11176195" y="3227432"/>
                  <a:pt x="11162752" y="3227432"/>
                  <a:pt x="11148725" y="3241459"/>
                </a:cubicBezTo>
                <a:cubicBezTo>
                  <a:pt x="11162752" y="3255487"/>
                  <a:pt x="11162752" y="3255487"/>
                  <a:pt x="11162752" y="3255487"/>
                </a:cubicBezTo>
                <a:cubicBezTo>
                  <a:pt x="11148725" y="3255487"/>
                  <a:pt x="11135282" y="3269514"/>
                  <a:pt x="11135282" y="3269514"/>
                </a:cubicBezTo>
                <a:cubicBezTo>
                  <a:pt x="11135282" y="3283541"/>
                  <a:pt x="11093785" y="3255487"/>
                  <a:pt x="11066315" y="3283541"/>
                </a:cubicBezTo>
                <a:cubicBezTo>
                  <a:pt x="11066315" y="3297568"/>
                  <a:pt x="11024817" y="3297568"/>
                  <a:pt x="11052288" y="3325038"/>
                </a:cubicBezTo>
                <a:cubicBezTo>
                  <a:pt x="10996763" y="3311011"/>
                  <a:pt x="10996763" y="3379978"/>
                  <a:pt x="10941239" y="3366535"/>
                </a:cubicBezTo>
                <a:cubicBezTo>
                  <a:pt x="10927212" y="3380562"/>
                  <a:pt x="10899741" y="3394005"/>
                  <a:pt x="10899741" y="3408033"/>
                </a:cubicBezTo>
                <a:cubicBezTo>
                  <a:pt x="10885715" y="3408033"/>
                  <a:pt x="10885715" y="3408033"/>
                  <a:pt x="10885715" y="3408033"/>
                </a:cubicBezTo>
                <a:cubicBezTo>
                  <a:pt x="10871687" y="3422060"/>
                  <a:pt x="10830190" y="3408033"/>
                  <a:pt x="10830190" y="3435503"/>
                </a:cubicBezTo>
                <a:cubicBezTo>
                  <a:pt x="10705698" y="3490442"/>
                  <a:pt x="10567180" y="3559410"/>
                  <a:pt x="10428660" y="3586880"/>
                </a:cubicBezTo>
                <a:cubicBezTo>
                  <a:pt x="10401191" y="3586880"/>
                  <a:pt x="10387163" y="3614350"/>
                  <a:pt x="10359693" y="3600907"/>
                </a:cubicBezTo>
                <a:lnTo>
                  <a:pt x="10359693" y="3600907"/>
                </a:lnTo>
                <a:cubicBezTo>
                  <a:pt x="10332223" y="3614934"/>
                  <a:pt x="10304169" y="3614934"/>
                  <a:pt x="10276699" y="3614934"/>
                </a:cubicBezTo>
                <a:cubicBezTo>
                  <a:pt x="10276699" y="3614934"/>
                  <a:pt x="10276699" y="3614934"/>
                  <a:pt x="10290726" y="3614934"/>
                </a:cubicBezTo>
                <a:cubicBezTo>
                  <a:pt x="10263256" y="3614934"/>
                  <a:pt x="10235202" y="3614934"/>
                  <a:pt x="10207732" y="3600907"/>
                </a:cubicBezTo>
                <a:cubicBezTo>
                  <a:pt x="10235202" y="3600907"/>
                  <a:pt x="10235202" y="3600907"/>
                  <a:pt x="10235202" y="3600907"/>
                </a:cubicBezTo>
                <a:cubicBezTo>
                  <a:pt x="10235202" y="3586880"/>
                  <a:pt x="10221174" y="3600907"/>
                  <a:pt x="10221174" y="3586880"/>
                </a:cubicBezTo>
                <a:cubicBezTo>
                  <a:pt x="10207147" y="3572853"/>
                  <a:pt x="10248645" y="3586880"/>
                  <a:pt x="10248645" y="3559410"/>
                </a:cubicBezTo>
                <a:cubicBezTo>
                  <a:pt x="10234617" y="3559410"/>
                  <a:pt x="10221174" y="3573437"/>
                  <a:pt x="10221174" y="3573437"/>
                </a:cubicBezTo>
                <a:cubicBezTo>
                  <a:pt x="10193704" y="3559410"/>
                  <a:pt x="10165650" y="3559410"/>
                  <a:pt x="10165650" y="3545967"/>
                </a:cubicBezTo>
                <a:cubicBezTo>
                  <a:pt x="10207147" y="3531940"/>
                  <a:pt x="10207147" y="3531940"/>
                  <a:pt x="10207147" y="3531940"/>
                </a:cubicBezTo>
                <a:cubicBezTo>
                  <a:pt x="10193120" y="3517912"/>
                  <a:pt x="10165650" y="3545967"/>
                  <a:pt x="10151622" y="3517912"/>
                </a:cubicBezTo>
                <a:cubicBezTo>
                  <a:pt x="10165650" y="3517912"/>
                  <a:pt x="10165650" y="3503885"/>
                  <a:pt x="10165650" y="3503885"/>
                </a:cubicBezTo>
                <a:cubicBezTo>
                  <a:pt x="10151622" y="3489858"/>
                  <a:pt x="10138180" y="3489858"/>
                  <a:pt x="10124153" y="3476415"/>
                </a:cubicBezTo>
                <a:cubicBezTo>
                  <a:pt x="10179677" y="3462388"/>
                  <a:pt x="10124153" y="3434918"/>
                  <a:pt x="10165650" y="3407448"/>
                </a:cubicBezTo>
                <a:cubicBezTo>
                  <a:pt x="10151622" y="3407448"/>
                  <a:pt x="10151622" y="3407448"/>
                  <a:pt x="10151622" y="3407448"/>
                </a:cubicBezTo>
                <a:lnTo>
                  <a:pt x="10151622" y="3407448"/>
                </a:lnTo>
                <a:cubicBezTo>
                  <a:pt x="10124153" y="3421475"/>
                  <a:pt x="10096098" y="3393421"/>
                  <a:pt x="10082656" y="3379978"/>
                </a:cubicBezTo>
                <a:cubicBezTo>
                  <a:pt x="10027131" y="3394005"/>
                  <a:pt x="10096683" y="3338481"/>
                  <a:pt x="10055185" y="3338481"/>
                </a:cubicBezTo>
                <a:cubicBezTo>
                  <a:pt x="10027715" y="3324454"/>
                  <a:pt x="10027715" y="3338481"/>
                  <a:pt x="10013688" y="3338481"/>
                </a:cubicBezTo>
                <a:cubicBezTo>
                  <a:pt x="10027715" y="3324454"/>
                  <a:pt x="10027715" y="3324454"/>
                  <a:pt x="10027715" y="3324454"/>
                </a:cubicBezTo>
                <a:cubicBezTo>
                  <a:pt x="10000246" y="3324454"/>
                  <a:pt x="10000246" y="3310426"/>
                  <a:pt x="9986218" y="3296984"/>
                </a:cubicBezTo>
                <a:cubicBezTo>
                  <a:pt x="10000246" y="3282956"/>
                  <a:pt x="10027715" y="3282956"/>
                  <a:pt x="10041743" y="3269514"/>
                </a:cubicBezTo>
                <a:lnTo>
                  <a:pt x="10041743" y="3269514"/>
                </a:lnTo>
                <a:cubicBezTo>
                  <a:pt x="10055770" y="3255487"/>
                  <a:pt x="10069213" y="3255487"/>
                  <a:pt x="10083240" y="3255487"/>
                </a:cubicBezTo>
                <a:cubicBezTo>
                  <a:pt x="10083240" y="3255487"/>
                  <a:pt x="10083240" y="3255487"/>
                  <a:pt x="10083240" y="3269514"/>
                </a:cubicBezTo>
                <a:cubicBezTo>
                  <a:pt x="10110710" y="3269514"/>
                  <a:pt x="10124737" y="3242044"/>
                  <a:pt x="10152207" y="3242044"/>
                </a:cubicBezTo>
                <a:cubicBezTo>
                  <a:pt x="10152207" y="3256071"/>
                  <a:pt x="10152207" y="3256071"/>
                  <a:pt x="10152207" y="3256071"/>
                </a:cubicBezTo>
                <a:cubicBezTo>
                  <a:pt x="10166234" y="3242044"/>
                  <a:pt x="10207732" y="3242044"/>
                  <a:pt x="10221174" y="3228601"/>
                </a:cubicBezTo>
                <a:cubicBezTo>
                  <a:pt x="10221174" y="3242628"/>
                  <a:pt x="10248645" y="3228601"/>
                  <a:pt x="10262671" y="3242628"/>
                </a:cubicBezTo>
                <a:cubicBezTo>
                  <a:pt x="10276699" y="3228601"/>
                  <a:pt x="10304169" y="3242628"/>
                  <a:pt x="10318196" y="3215158"/>
                </a:cubicBezTo>
                <a:cubicBezTo>
                  <a:pt x="10332223" y="3229186"/>
                  <a:pt x="10332223" y="3229186"/>
                  <a:pt x="10332223" y="3229186"/>
                </a:cubicBezTo>
                <a:cubicBezTo>
                  <a:pt x="10359693" y="3215158"/>
                  <a:pt x="10359693" y="3215158"/>
                  <a:pt x="10359693" y="3215158"/>
                </a:cubicBezTo>
                <a:cubicBezTo>
                  <a:pt x="10359693" y="3242628"/>
                  <a:pt x="10401191" y="3242628"/>
                  <a:pt x="10387163" y="3256655"/>
                </a:cubicBezTo>
                <a:cubicBezTo>
                  <a:pt x="10387163" y="3229186"/>
                  <a:pt x="10414633" y="3256655"/>
                  <a:pt x="10414633" y="3242628"/>
                </a:cubicBezTo>
                <a:cubicBezTo>
                  <a:pt x="10373136" y="3242628"/>
                  <a:pt x="10373136" y="3242628"/>
                  <a:pt x="10373136" y="3242628"/>
                </a:cubicBezTo>
                <a:cubicBezTo>
                  <a:pt x="10373136" y="3215158"/>
                  <a:pt x="10400606" y="3242628"/>
                  <a:pt x="10414633" y="3228601"/>
                </a:cubicBezTo>
                <a:cubicBezTo>
                  <a:pt x="10414633" y="3173661"/>
                  <a:pt x="10359108" y="3228601"/>
                  <a:pt x="10345666" y="3214574"/>
                </a:cubicBezTo>
                <a:cubicBezTo>
                  <a:pt x="10331639" y="3228601"/>
                  <a:pt x="10304169" y="3200546"/>
                  <a:pt x="10290142" y="3200546"/>
                </a:cubicBezTo>
                <a:cubicBezTo>
                  <a:pt x="10276114" y="3186519"/>
                  <a:pt x="10317611" y="3173076"/>
                  <a:pt x="10304169" y="3159049"/>
                </a:cubicBezTo>
                <a:cubicBezTo>
                  <a:pt x="10290142" y="3159049"/>
                  <a:pt x="10290142" y="3159049"/>
                  <a:pt x="10290142" y="3159049"/>
                </a:cubicBezTo>
                <a:cubicBezTo>
                  <a:pt x="10262671" y="3159049"/>
                  <a:pt x="10248645" y="3186519"/>
                  <a:pt x="10221174" y="3186519"/>
                </a:cubicBezTo>
                <a:cubicBezTo>
                  <a:pt x="10235202" y="3186519"/>
                  <a:pt x="10221174" y="3172492"/>
                  <a:pt x="10221174" y="3172492"/>
                </a:cubicBezTo>
                <a:cubicBezTo>
                  <a:pt x="10179677" y="3172492"/>
                  <a:pt x="10179677" y="3172492"/>
                  <a:pt x="10179677" y="3172492"/>
                </a:cubicBezTo>
                <a:cubicBezTo>
                  <a:pt x="10179677" y="3145022"/>
                  <a:pt x="10124153" y="3186519"/>
                  <a:pt x="10138180" y="3158465"/>
                </a:cubicBezTo>
                <a:cubicBezTo>
                  <a:pt x="10138180" y="3144438"/>
                  <a:pt x="10138180" y="3130995"/>
                  <a:pt x="10165650" y="3116968"/>
                </a:cubicBezTo>
                <a:cubicBezTo>
                  <a:pt x="10193120" y="3130995"/>
                  <a:pt x="10221174" y="3089498"/>
                  <a:pt x="10248645" y="3116968"/>
                </a:cubicBezTo>
                <a:cubicBezTo>
                  <a:pt x="10262671" y="3116968"/>
                  <a:pt x="10262671" y="3102940"/>
                  <a:pt x="10262671" y="3102940"/>
                </a:cubicBezTo>
                <a:lnTo>
                  <a:pt x="10262671" y="3102940"/>
                </a:lnTo>
                <a:cubicBezTo>
                  <a:pt x="10248645" y="3088913"/>
                  <a:pt x="10276699" y="3088913"/>
                  <a:pt x="10276699" y="3088913"/>
                </a:cubicBezTo>
                <a:cubicBezTo>
                  <a:pt x="10276699" y="3074886"/>
                  <a:pt x="10262671" y="3074886"/>
                  <a:pt x="10249229" y="3074886"/>
                </a:cubicBezTo>
                <a:cubicBezTo>
                  <a:pt x="10249229" y="3088913"/>
                  <a:pt x="10249229" y="3088913"/>
                  <a:pt x="10249229" y="3088913"/>
                </a:cubicBezTo>
                <a:cubicBezTo>
                  <a:pt x="10221758" y="3088913"/>
                  <a:pt x="10180261" y="3088913"/>
                  <a:pt x="10152207" y="3074886"/>
                </a:cubicBezTo>
                <a:cubicBezTo>
                  <a:pt x="10166234" y="3074886"/>
                  <a:pt x="10152207" y="3102356"/>
                  <a:pt x="10179677" y="3102356"/>
                </a:cubicBezTo>
                <a:cubicBezTo>
                  <a:pt x="10152207" y="3129826"/>
                  <a:pt x="10110710" y="3088329"/>
                  <a:pt x="10082656" y="3116383"/>
                </a:cubicBezTo>
                <a:cubicBezTo>
                  <a:pt x="10068628" y="3088913"/>
                  <a:pt x="10110125" y="3088913"/>
                  <a:pt x="10110125" y="3088913"/>
                </a:cubicBezTo>
                <a:lnTo>
                  <a:pt x="10110125" y="3088913"/>
                </a:lnTo>
                <a:cubicBezTo>
                  <a:pt x="10096098" y="3061443"/>
                  <a:pt x="10082656" y="3047416"/>
                  <a:pt x="10096098" y="3033973"/>
                </a:cubicBezTo>
                <a:cubicBezTo>
                  <a:pt x="10082071" y="3048000"/>
                  <a:pt x="10082071" y="3019946"/>
                  <a:pt x="10068628" y="3019946"/>
                </a:cubicBezTo>
                <a:cubicBezTo>
                  <a:pt x="10082656" y="2978449"/>
                  <a:pt x="10110125" y="3019946"/>
                  <a:pt x="10137596" y="2992476"/>
                </a:cubicBezTo>
                <a:cubicBezTo>
                  <a:pt x="10151622" y="2992476"/>
                  <a:pt x="10151622" y="3006503"/>
                  <a:pt x="10151622" y="3006503"/>
                </a:cubicBezTo>
                <a:cubicBezTo>
                  <a:pt x="10165650" y="2992476"/>
                  <a:pt x="10165650" y="2992476"/>
                  <a:pt x="10165650" y="2992476"/>
                </a:cubicBezTo>
                <a:cubicBezTo>
                  <a:pt x="10179677" y="3006503"/>
                  <a:pt x="10193120" y="2978449"/>
                  <a:pt x="10207147" y="2978449"/>
                </a:cubicBezTo>
                <a:cubicBezTo>
                  <a:pt x="10193120" y="2964421"/>
                  <a:pt x="10193120" y="2992476"/>
                  <a:pt x="10179677" y="2978449"/>
                </a:cubicBezTo>
                <a:cubicBezTo>
                  <a:pt x="10179677" y="2950979"/>
                  <a:pt x="10221174" y="2950979"/>
                  <a:pt x="10235202" y="2950979"/>
                </a:cubicBezTo>
                <a:cubicBezTo>
                  <a:pt x="10235202" y="2950979"/>
                  <a:pt x="10235202" y="2965006"/>
                  <a:pt x="10221174" y="2978449"/>
                </a:cubicBezTo>
                <a:cubicBezTo>
                  <a:pt x="10262671" y="2950979"/>
                  <a:pt x="10262671" y="2950979"/>
                  <a:pt x="10262671" y="2950979"/>
                </a:cubicBezTo>
                <a:cubicBezTo>
                  <a:pt x="10248645" y="2936951"/>
                  <a:pt x="10248645" y="2936951"/>
                  <a:pt x="10248645" y="2936951"/>
                </a:cubicBezTo>
                <a:cubicBezTo>
                  <a:pt x="10262671" y="2922924"/>
                  <a:pt x="10262671" y="2922924"/>
                  <a:pt x="10262671" y="2922924"/>
                </a:cubicBezTo>
                <a:cubicBezTo>
                  <a:pt x="10262671" y="2922924"/>
                  <a:pt x="10248645" y="2908897"/>
                  <a:pt x="10262671" y="2908897"/>
                </a:cubicBezTo>
                <a:cubicBezTo>
                  <a:pt x="10262671" y="2908897"/>
                  <a:pt x="10262671" y="2908897"/>
                  <a:pt x="10276699" y="2894870"/>
                </a:cubicBezTo>
                <a:cubicBezTo>
                  <a:pt x="10318196" y="2922340"/>
                  <a:pt x="10318196" y="2922340"/>
                  <a:pt x="10318196" y="2922340"/>
                </a:cubicBezTo>
                <a:cubicBezTo>
                  <a:pt x="10318196" y="2894870"/>
                  <a:pt x="10387163" y="2894870"/>
                  <a:pt x="10387163" y="2867400"/>
                </a:cubicBezTo>
                <a:cubicBezTo>
                  <a:pt x="10401191" y="2867400"/>
                  <a:pt x="10414633" y="2881427"/>
                  <a:pt x="10428660" y="2867400"/>
                </a:cubicBezTo>
                <a:cubicBezTo>
                  <a:pt x="10428660" y="2867400"/>
                  <a:pt x="10442688" y="2853373"/>
                  <a:pt x="10428660" y="2853373"/>
                </a:cubicBezTo>
                <a:cubicBezTo>
                  <a:pt x="10442688" y="2839345"/>
                  <a:pt x="10442688" y="2839345"/>
                  <a:pt x="10442688" y="2839345"/>
                </a:cubicBezTo>
                <a:cubicBezTo>
                  <a:pt x="10456715" y="2839345"/>
                  <a:pt x="10456715" y="2825318"/>
                  <a:pt x="10470157" y="2839345"/>
                </a:cubicBezTo>
                <a:cubicBezTo>
                  <a:pt x="10497628" y="2825318"/>
                  <a:pt x="10539125" y="2797848"/>
                  <a:pt x="10581206" y="2797848"/>
                </a:cubicBezTo>
                <a:cubicBezTo>
                  <a:pt x="10581206" y="2783821"/>
                  <a:pt x="10608677" y="2770378"/>
                  <a:pt x="10608677" y="2756351"/>
                </a:cubicBezTo>
                <a:cubicBezTo>
                  <a:pt x="10622704" y="2770378"/>
                  <a:pt x="10622704" y="2770378"/>
                  <a:pt x="10622704" y="2770378"/>
                </a:cubicBezTo>
                <a:cubicBezTo>
                  <a:pt x="10650174" y="2784405"/>
                  <a:pt x="10650174" y="2756351"/>
                  <a:pt x="10664201" y="2756351"/>
                </a:cubicBezTo>
                <a:cubicBezTo>
                  <a:pt x="10622704" y="2756351"/>
                  <a:pt x="10622704" y="2756351"/>
                  <a:pt x="10622704" y="2756351"/>
                </a:cubicBezTo>
                <a:cubicBezTo>
                  <a:pt x="10636731" y="2714854"/>
                  <a:pt x="10581206" y="2742324"/>
                  <a:pt x="10581206" y="2714854"/>
                </a:cubicBezTo>
                <a:cubicBezTo>
                  <a:pt x="10595234" y="2700826"/>
                  <a:pt x="10595234" y="2700826"/>
                  <a:pt x="10595234" y="2700826"/>
                </a:cubicBezTo>
                <a:cubicBezTo>
                  <a:pt x="10595234" y="2714854"/>
                  <a:pt x="10595234" y="2714854"/>
                  <a:pt x="10595234" y="2714854"/>
                </a:cubicBezTo>
                <a:cubicBezTo>
                  <a:pt x="10622704" y="2700826"/>
                  <a:pt x="10622704" y="2700826"/>
                  <a:pt x="10622704" y="2700826"/>
                </a:cubicBezTo>
                <a:lnTo>
                  <a:pt x="10636731" y="2700826"/>
                </a:lnTo>
                <a:cubicBezTo>
                  <a:pt x="10650758" y="2700826"/>
                  <a:pt x="10650758" y="2700826"/>
                  <a:pt x="10650758" y="2700826"/>
                </a:cubicBezTo>
                <a:lnTo>
                  <a:pt x="10650758" y="2700826"/>
                </a:lnTo>
                <a:cubicBezTo>
                  <a:pt x="10678228" y="2714854"/>
                  <a:pt x="10678228" y="2673356"/>
                  <a:pt x="10706283" y="2686799"/>
                </a:cubicBezTo>
                <a:cubicBezTo>
                  <a:pt x="10761807" y="2714269"/>
                  <a:pt x="10761807" y="2645302"/>
                  <a:pt x="10803304" y="2645302"/>
                </a:cubicBezTo>
                <a:cubicBezTo>
                  <a:pt x="10789277" y="2631275"/>
                  <a:pt x="10789277" y="2631275"/>
                  <a:pt x="10789277" y="2631275"/>
                </a:cubicBezTo>
                <a:cubicBezTo>
                  <a:pt x="10789277" y="2617248"/>
                  <a:pt x="10803304" y="2631275"/>
                  <a:pt x="10816747" y="2631275"/>
                </a:cubicBezTo>
                <a:cubicBezTo>
                  <a:pt x="10830774" y="2603805"/>
                  <a:pt x="10858244" y="2603805"/>
                  <a:pt x="10858244" y="2576335"/>
                </a:cubicBezTo>
                <a:lnTo>
                  <a:pt x="10858244" y="2576335"/>
                </a:lnTo>
                <a:cubicBezTo>
                  <a:pt x="10844217" y="2576335"/>
                  <a:pt x="10844217" y="2576335"/>
                  <a:pt x="10844217" y="2576335"/>
                </a:cubicBezTo>
                <a:cubicBezTo>
                  <a:pt x="10858244" y="2576335"/>
                  <a:pt x="10871687" y="2562307"/>
                  <a:pt x="10885715" y="2562307"/>
                </a:cubicBezTo>
                <a:lnTo>
                  <a:pt x="10885715" y="2562307"/>
                </a:lnTo>
                <a:lnTo>
                  <a:pt x="10885715" y="2576335"/>
                </a:lnTo>
                <a:cubicBezTo>
                  <a:pt x="10899741" y="2562307"/>
                  <a:pt x="10913184" y="2562307"/>
                  <a:pt x="10927212" y="2548865"/>
                </a:cubicBezTo>
                <a:cubicBezTo>
                  <a:pt x="10927212" y="2534838"/>
                  <a:pt x="10927212" y="2534838"/>
                  <a:pt x="10927212" y="2534838"/>
                </a:cubicBezTo>
                <a:cubicBezTo>
                  <a:pt x="10941239" y="2534838"/>
                  <a:pt x="10954681" y="2520810"/>
                  <a:pt x="10982736" y="2534838"/>
                </a:cubicBezTo>
                <a:lnTo>
                  <a:pt x="10996763" y="2520810"/>
                </a:lnTo>
                <a:cubicBezTo>
                  <a:pt x="10996763" y="2520810"/>
                  <a:pt x="10996763" y="2520810"/>
                  <a:pt x="11010790" y="2520810"/>
                </a:cubicBezTo>
                <a:cubicBezTo>
                  <a:pt x="11024817" y="2506783"/>
                  <a:pt x="11052288" y="2534838"/>
                  <a:pt x="11052288" y="2506783"/>
                </a:cubicBezTo>
                <a:cubicBezTo>
                  <a:pt x="11066315" y="2506783"/>
                  <a:pt x="11066315" y="2506783"/>
                  <a:pt x="11079758" y="2506783"/>
                </a:cubicBezTo>
                <a:cubicBezTo>
                  <a:pt x="11079758" y="2492756"/>
                  <a:pt x="11079758" y="2492756"/>
                  <a:pt x="11079758" y="2492756"/>
                </a:cubicBezTo>
                <a:cubicBezTo>
                  <a:pt x="11052288" y="2492756"/>
                  <a:pt x="11052288" y="2492756"/>
                  <a:pt x="11052288" y="2492756"/>
                </a:cubicBezTo>
                <a:cubicBezTo>
                  <a:pt x="11038261" y="2465286"/>
                  <a:pt x="10996763" y="2492756"/>
                  <a:pt x="10983320" y="2478729"/>
                </a:cubicBezTo>
                <a:cubicBezTo>
                  <a:pt x="10983320" y="2437231"/>
                  <a:pt x="11052288" y="2464701"/>
                  <a:pt x="11080342" y="2437231"/>
                </a:cubicBezTo>
                <a:cubicBezTo>
                  <a:pt x="11080342" y="2451258"/>
                  <a:pt x="11066315" y="2451258"/>
                  <a:pt x="11052872" y="2437231"/>
                </a:cubicBezTo>
                <a:cubicBezTo>
                  <a:pt x="11066900" y="2437231"/>
                  <a:pt x="11080342" y="2423204"/>
                  <a:pt x="11094369" y="2423204"/>
                </a:cubicBezTo>
                <a:cubicBezTo>
                  <a:pt x="11121839" y="2478144"/>
                  <a:pt x="11135866" y="2409177"/>
                  <a:pt x="11177363" y="2423204"/>
                </a:cubicBezTo>
                <a:cubicBezTo>
                  <a:pt x="11204834" y="2395734"/>
                  <a:pt x="11288412" y="2395734"/>
                  <a:pt x="11288412" y="2354237"/>
                </a:cubicBezTo>
                <a:cubicBezTo>
                  <a:pt x="11315883" y="2354237"/>
                  <a:pt x="11315883" y="2354237"/>
                  <a:pt x="11315883" y="2354237"/>
                </a:cubicBezTo>
                <a:cubicBezTo>
                  <a:pt x="11301855" y="2354237"/>
                  <a:pt x="11301855" y="2354237"/>
                  <a:pt x="11301855" y="2354237"/>
                </a:cubicBezTo>
                <a:cubicBezTo>
                  <a:pt x="11301855" y="2340210"/>
                  <a:pt x="11301855" y="2326767"/>
                  <a:pt x="11315883" y="2326767"/>
                </a:cubicBezTo>
                <a:lnTo>
                  <a:pt x="11329910" y="2326767"/>
                </a:lnTo>
                <a:cubicBezTo>
                  <a:pt x="11343937" y="2312740"/>
                  <a:pt x="11357380" y="2326767"/>
                  <a:pt x="11371407" y="2326767"/>
                </a:cubicBezTo>
                <a:cubicBezTo>
                  <a:pt x="11371407" y="2326767"/>
                  <a:pt x="11398877" y="2312740"/>
                  <a:pt x="11385435" y="2299297"/>
                </a:cubicBezTo>
                <a:cubicBezTo>
                  <a:pt x="11412904" y="2285270"/>
                  <a:pt x="11468429" y="2299297"/>
                  <a:pt x="11496484" y="2271827"/>
                </a:cubicBezTo>
                <a:cubicBezTo>
                  <a:pt x="11510510" y="2271827"/>
                  <a:pt x="11510510" y="2271827"/>
                  <a:pt x="11510510" y="2271827"/>
                </a:cubicBezTo>
                <a:lnTo>
                  <a:pt x="11510510" y="2271827"/>
                </a:lnTo>
                <a:cubicBezTo>
                  <a:pt x="11510510" y="2257800"/>
                  <a:pt x="11524538" y="2271827"/>
                  <a:pt x="11524538" y="2257800"/>
                </a:cubicBezTo>
                <a:cubicBezTo>
                  <a:pt x="11524538" y="2243772"/>
                  <a:pt x="11566035" y="2230330"/>
                  <a:pt x="11580062" y="2202860"/>
                </a:cubicBezTo>
                <a:cubicBezTo>
                  <a:pt x="11580062" y="2216887"/>
                  <a:pt x="11607532" y="2202860"/>
                  <a:pt x="11607532" y="2216887"/>
                </a:cubicBezTo>
                <a:cubicBezTo>
                  <a:pt x="11607532" y="2230914"/>
                  <a:pt x="11593505" y="2230914"/>
                  <a:pt x="11593505" y="2230914"/>
                </a:cubicBezTo>
                <a:cubicBezTo>
                  <a:pt x="11607532" y="2258384"/>
                  <a:pt x="11607532" y="2258384"/>
                  <a:pt x="11607532" y="2258384"/>
                </a:cubicBezTo>
                <a:cubicBezTo>
                  <a:pt x="11593505" y="2258384"/>
                  <a:pt x="11566035" y="2272411"/>
                  <a:pt x="11566035" y="2299881"/>
                </a:cubicBezTo>
                <a:cubicBezTo>
                  <a:pt x="11524538" y="2299881"/>
                  <a:pt x="11524538" y="2299881"/>
                  <a:pt x="11524538" y="2299881"/>
                </a:cubicBezTo>
                <a:cubicBezTo>
                  <a:pt x="11510510" y="2299881"/>
                  <a:pt x="11510510" y="2313909"/>
                  <a:pt x="11510510" y="2313909"/>
                </a:cubicBezTo>
                <a:cubicBezTo>
                  <a:pt x="11510510" y="2327936"/>
                  <a:pt x="11510510" y="2327936"/>
                  <a:pt x="11510510" y="2327936"/>
                </a:cubicBezTo>
                <a:cubicBezTo>
                  <a:pt x="11496484" y="2341963"/>
                  <a:pt x="11483040" y="2355406"/>
                  <a:pt x="11469013" y="2355406"/>
                </a:cubicBezTo>
                <a:cubicBezTo>
                  <a:pt x="11469013" y="2355406"/>
                  <a:pt x="11454986" y="2382876"/>
                  <a:pt x="11441543" y="2396903"/>
                </a:cubicBezTo>
                <a:cubicBezTo>
                  <a:pt x="11455571" y="2396903"/>
                  <a:pt x="11455571" y="2396903"/>
                  <a:pt x="11455571" y="2396903"/>
                </a:cubicBezTo>
                <a:lnTo>
                  <a:pt x="11455571" y="2396903"/>
                </a:lnTo>
                <a:cubicBezTo>
                  <a:pt x="11483040" y="2410930"/>
                  <a:pt x="11538565" y="2355406"/>
                  <a:pt x="11566620" y="2410930"/>
                </a:cubicBezTo>
                <a:cubicBezTo>
                  <a:pt x="11539149" y="2424957"/>
                  <a:pt x="11539149" y="2424957"/>
                  <a:pt x="11539149" y="2424957"/>
                </a:cubicBezTo>
                <a:cubicBezTo>
                  <a:pt x="11566620" y="2424957"/>
                  <a:pt x="11580646" y="2410930"/>
                  <a:pt x="11608117" y="2410930"/>
                </a:cubicBezTo>
                <a:cubicBezTo>
                  <a:pt x="11608117" y="2424957"/>
                  <a:pt x="11608117" y="2424957"/>
                  <a:pt x="11608117" y="2424957"/>
                </a:cubicBezTo>
                <a:cubicBezTo>
                  <a:pt x="11622144" y="2438985"/>
                  <a:pt x="11635586" y="2410930"/>
                  <a:pt x="11649614" y="2424957"/>
                </a:cubicBezTo>
                <a:lnTo>
                  <a:pt x="11649614" y="2424957"/>
                </a:lnTo>
                <a:cubicBezTo>
                  <a:pt x="11622144" y="2424957"/>
                  <a:pt x="11622144" y="2438985"/>
                  <a:pt x="11635586" y="2452428"/>
                </a:cubicBezTo>
                <a:cubicBezTo>
                  <a:pt x="11635586" y="2466455"/>
                  <a:pt x="11677084" y="2466455"/>
                  <a:pt x="11691111" y="2479898"/>
                </a:cubicBezTo>
                <a:cubicBezTo>
                  <a:pt x="11705138" y="2465870"/>
                  <a:pt x="11691111" y="2465870"/>
                  <a:pt x="11705138" y="2465870"/>
                </a:cubicBezTo>
                <a:cubicBezTo>
                  <a:pt x="11732608" y="2479898"/>
                  <a:pt x="11732608" y="2451843"/>
                  <a:pt x="11760663" y="2451843"/>
                </a:cubicBezTo>
                <a:cubicBezTo>
                  <a:pt x="11802160" y="2479313"/>
                  <a:pt x="11733193" y="2451843"/>
                  <a:pt x="11733193" y="2479313"/>
                </a:cubicBezTo>
                <a:lnTo>
                  <a:pt x="11733193" y="2479313"/>
                </a:lnTo>
                <a:lnTo>
                  <a:pt x="11747220" y="2479313"/>
                </a:lnTo>
                <a:cubicBezTo>
                  <a:pt x="11761247" y="2493340"/>
                  <a:pt x="11788717" y="2465286"/>
                  <a:pt x="11816187" y="2479313"/>
                </a:cubicBezTo>
                <a:lnTo>
                  <a:pt x="11816187" y="2479313"/>
                </a:lnTo>
                <a:cubicBezTo>
                  <a:pt x="11857684" y="2451843"/>
                  <a:pt x="11913209" y="2437816"/>
                  <a:pt x="11954706" y="2410346"/>
                </a:cubicBezTo>
                <a:cubicBezTo>
                  <a:pt x="11968734" y="2396319"/>
                  <a:pt x="11968734" y="2382876"/>
                  <a:pt x="11954706" y="2382876"/>
                </a:cubicBezTo>
                <a:cubicBezTo>
                  <a:pt x="11954706" y="2396903"/>
                  <a:pt x="11954706" y="2396903"/>
                  <a:pt x="11954706" y="2396903"/>
                </a:cubicBezTo>
                <a:cubicBezTo>
                  <a:pt x="11913209" y="2396903"/>
                  <a:pt x="11885739" y="2410930"/>
                  <a:pt x="11871712" y="2382876"/>
                </a:cubicBezTo>
                <a:cubicBezTo>
                  <a:pt x="11885739" y="2355406"/>
                  <a:pt x="11885739" y="2355406"/>
                  <a:pt x="11885739" y="2355406"/>
                </a:cubicBezTo>
                <a:cubicBezTo>
                  <a:pt x="11885739" y="2341379"/>
                  <a:pt x="11885739" y="2355406"/>
                  <a:pt x="11871712" y="2341379"/>
                </a:cubicBezTo>
                <a:cubicBezTo>
                  <a:pt x="11871712" y="2327351"/>
                  <a:pt x="11871712" y="2313909"/>
                  <a:pt x="11885739" y="2327351"/>
                </a:cubicBezTo>
                <a:cubicBezTo>
                  <a:pt x="11871712" y="2313324"/>
                  <a:pt x="11871712" y="2313324"/>
                  <a:pt x="11871712" y="2313324"/>
                </a:cubicBezTo>
                <a:cubicBezTo>
                  <a:pt x="11913209" y="2299297"/>
                  <a:pt x="11927236" y="2285854"/>
                  <a:pt x="11968734" y="2285854"/>
                </a:cubicBezTo>
                <a:cubicBezTo>
                  <a:pt x="11982760" y="2271827"/>
                  <a:pt x="11941263" y="2258384"/>
                  <a:pt x="11982760" y="2258384"/>
                </a:cubicBezTo>
                <a:cubicBezTo>
                  <a:pt x="11982760" y="2230914"/>
                  <a:pt x="11982760" y="2230914"/>
                  <a:pt x="11982760" y="2203444"/>
                </a:cubicBezTo>
                <a:cubicBezTo>
                  <a:pt x="11982760" y="2189417"/>
                  <a:pt x="11927236" y="2175974"/>
                  <a:pt x="11955291" y="2161947"/>
                </a:cubicBezTo>
                <a:cubicBezTo>
                  <a:pt x="11927820" y="2147920"/>
                  <a:pt x="11927820" y="2147920"/>
                  <a:pt x="11927820" y="2147920"/>
                </a:cubicBezTo>
                <a:cubicBezTo>
                  <a:pt x="11927820" y="2147920"/>
                  <a:pt x="11927820" y="2133892"/>
                  <a:pt x="11941848" y="2133892"/>
                </a:cubicBezTo>
                <a:cubicBezTo>
                  <a:pt x="11927820" y="2133892"/>
                  <a:pt x="11927820" y="2133892"/>
                  <a:pt x="11927820" y="2133892"/>
                </a:cubicBezTo>
                <a:cubicBezTo>
                  <a:pt x="11927820" y="2147920"/>
                  <a:pt x="11900351" y="2147920"/>
                  <a:pt x="11900351" y="2161363"/>
                </a:cubicBezTo>
                <a:lnTo>
                  <a:pt x="11886323" y="2161363"/>
                </a:lnTo>
                <a:cubicBezTo>
                  <a:pt x="11872296" y="2161363"/>
                  <a:pt x="11886323" y="2147335"/>
                  <a:pt x="11872296" y="2147335"/>
                </a:cubicBezTo>
                <a:cubicBezTo>
                  <a:pt x="11816771" y="2147335"/>
                  <a:pt x="11830799" y="2188832"/>
                  <a:pt x="11803329" y="2202275"/>
                </a:cubicBezTo>
                <a:cubicBezTo>
                  <a:pt x="11817356" y="2202275"/>
                  <a:pt x="11844826" y="2174805"/>
                  <a:pt x="11844826" y="2160778"/>
                </a:cubicBezTo>
                <a:cubicBezTo>
                  <a:pt x="11872296" y="2160778"/>
                  <a:pt x="11872296" y="2160778"/>
                  <a:pt x="11872296" y="2160778"/>
                </a:cubicBezTo>
                <a:cubicBezTo>
                  <a:pt x="11858269" y="2174805"/>
                  <a:pt x="11858269" y="2174805"/>
                  <a:pt x="11858269" y="2174805"/>
                </a:cubicBezTo>
                <a:cubicBezTo>
                  <a:pt x="11885739" y="2174805"/>
                  <a:pt x="11913793" y="2174805"/>
                  <a:pt x="11927236" y="2188832"/>
                </a:cubicBezTo>
                <a:cubicBezTo>
                  <a:pt x="11927236" y="2216303"/>
                  <a:pt x="11899766" y="2202860"/>
                  <a:pt x="11871712" y="2216303"/>
                </a:cubicBezTo>
                <a:cubicBezTo>
                  <a:pt x="11899181" y="2230330"/>
                  <a:pt x="11857684" y="2243772"/>
                  <a:pt x="11885739" y="2257800"/>
                </a:cubicBezTo>
                <a:cubicBezTo>
                  <a:pt x="11844242" y="2271827"/>
                  <a:pt x="11802744" y="2285270"/>
                  <a:pt x="11761247" y="2285270"/>
                </a:cubicBezTo>
                <a:cubicBezTo>
                  <a:pt x="11747220" y="2299297"/>
                  <a:pt x="11747220" y="2299297"/>
                  <a:pt x="11747220" y="2299297"/>
                </a:cubicBezTo>
                <a:lnTo>
                  <a:pt x="11747220" y="2299297"/>
                </a:lnTo>
                <a:cubicBezTo>
                  <a:pt x="11705723" y="2340794"/>
                  <a:pt x="11705723" y="2340794"/>
                  <a:pt x="11705723" y="2340794"/>
                </a:cubicBezTo>
                <a:cubicBezTo>
                  <a:pt x="11664226" y="2354821"/>
                  <a:pt x="11636756" y="2326767"/>
                  <a:pt x="11581231" y="2354821"/>
                </a:cubicBezTo>
                <a:cubicBezTo>
                  <a:pt x="11581231" y="2382291"/>
                  <a:pt x="11608701" y="2340794"/>
                  <a:pt x="11608701" y="2368849"/>
                </a:cubicBezTo>
                <a:cubicBezTo>
                  <a:pt x="11608701" y="2396319"/>
                  <a:pt x="11581231" y="2382876"/>
                  <a:pt x="11553177" y="2382876"/>
                </a:cubicBezTo>
                <a:lnTo>
                  <a:pt x="11567204" y="2382876"/>
                </a:lnTo>
                <a:cubicBezTo>
                  <a:pt x="11553177" y="2368849"/>
                  <a:pt x="11539734" y="2368849"/>
                  <a:pt x="11539734" y="2355406"/>
                </a:cubicBezTo>
                <a:cubicBezTo>
                  <a:pt x="11539734" y="2327936"/>
                  <a:pt x="11567204" y="2341379"/>
                  <a:pt x="11567204" y="2341379"/>
                </a:cubicBezTo>
                <a:cubicBezTo>
                  <a:pt x="11567204" y="2327351"/>
                  <a:pt x="11553177" y="2327351"/>
                  <a:pt x="11539734" y="2327351"/>
                </a:cubicBezTo>
                <a:cubicBezTo>
                  <a:pt x="11553761" y="2299881"/>
                  <a:pt x="11581231" y="2313324"/>
                  <a:pt x="11608701" y="2313324"/>
                </a:cubicBezTo>
                <a:cubicBezTo>
                  <a:pt x="11608701" y="2299297"/>
                  <a:pt x="11608701" y="2285854"/>
                  <a:pt x="11636171" y="2285854"/>
                </a:cubicBezTo>
                <a:cubicBezTo>
                  <a:pt x="11622144" y="2271827"/>
                  <a:pt x="11622144" y="2271827"/>
                  <a:pt x="11622144" y="2271827"/>
                </a:cubicBezTo>
                <a:cubicBezTo>
                  <a:pt x="11622144" y="2271827"/>
                  <a:pt x="11636171" y="2257800"/>
                  <a:pt x="11649614" y="2257800"/>
                </a:cubicBezTo>
                <a:cubicBezTo>
                  <a:pt x="11663641" y="2257800"/>
                  <a:pt x="11663641" y="2257800"/>
                  <a:pt x="11663641" y="2271827"/>
                </a:cubicBezTo>
                <a:cubicBezTo>
                  <a:pt x="11663641" y="2257800"/>
                  <a:pt x="11663641" y="2257800"/>
                  <a:pt x="11663641" y="2257800"/>
                </a:cubicBezTo>
                <a:cubicBezTo>
                  <a:pt x="11691111" y="2243772"/>
                  <a:pt x="11691111" y="2243772"/>
                  <a:pt x="11691111" y="2243772"/>
                </a:cubicBezTo>
                <a:cubicBezTo>
                  <a:pt x="11691111" y="2243772"/>
                  <a:pt x="11718581" y="2229745"/>
                  <a:pt x="11705138" y="2229745"/>
                </a:cubicBezTo>
                <a:cubicBezTo>
                  <a:pt x="11746635" y="2215718"/>
                  <a:pt x="11746635" y="2215718"/>
                  <a:pt x="11746635" y="2215718"/>
                </a:cubicBezTo>
                <a:lnTo>
                  <a:pt x="11746635" y="2215718"/>
                </a:lnTo>
                <a:cubicBezTo>
                  <a:pt x="11732608" y="2201691"/>
                  <a:pt x="11719166" y="2215718"/>
                  <a:pt x="11719166" y="2215718"/>
                </a:cubicBezTo>
                <a:cubicBezTo>
                  <a:pt x="11719166" y="2201691"/>
                  <a:pt x="11719166" y="2201691"/>
                  <a:pt x="11719166" y="2201691"/>
                </a:cubicBezTo>
                <a:cubicBezTo>
                  <a:pt x="11705138" y="2187664"/>
                  <a:pt x="11691695" y="2201691"/>
                  <a:pt x="11677669" y="2187664"/>
                </a:cubicBezTo>
                <a:cubicBezTo>
                  <a:pt x="11663641" y="2173636"/>
                  <a:pt x="11636171" y="2173636"/>
                  <a:pt x="11622144" y="2187664"/>
                </a:cubicBezTo>
                <a:cubicBezTo>
                  <a:pt x="11622144" y="2173636"/>
                  <a:pt x="11594674" y="2173636"/>
                  <a:pt x="11594674" y="2160194"/>
                </a:cubicBezTo>
                <a:cubicBezTo>
                  <a:pt x="11594674" y="2160194"/>
                  <a:pt x="11608701" y="2160194"/>
                  <a:pt x="11608701" y="2146166"/>
                </a:cubicBezTo>
                <a:lnTo>
                  <a:pt x="11608701" y="2146166"/>
                </a:lnTo>
                <a:cubicBezTo>
                  <a:pt x="11622728" y="2132139"/>
                  <a:pt x="11594674" y="2146166"/>
                  <a:pt x="11594674" y="2132139"/>
                </a:cubicBezTo>
                <a:cubicBezTo>
                  <a:pt x="11594674" y="2159609"/>
                  <a:pt x="11594674" y="2159609"/>
                  <a:pt x="11594674" y="2159609"/>
                </a:cubicBezTo>
                <a:cubicBezTo>
                  <a:pt x="11553177" y="2145582"/>
                  <a:pt x="11553177" y="2187079"/>
                  <a:pt x="11525707" y="2173636"/>
                </a:cubicBezTo>
                <a:lnTo>
                  <a:pt x="11525707" y="2173636"/>
                </a:lnTo>
                <a:cubicBezTo>
                  <a:pt x="11498236" y="2159609"/>
                  <a:pt x="11498236" y="2159609"/>
                  <a:pt x="11498236" y="2159609"/>
                </a:cubicBezTo>
                <a:cubicBezTo>
                  <a:pt x="11512264" y="2145582"/>
                  <a:pt x="11525707" y="2145582"/>
                  <a:pt x="11539734" y="2145582"/>
                </a:cubicBezTo>
                <a:cubicBezTo>
                  <a:pt x="11539734" y="2131555"/>
                  <a:pt x="11553761" y="2118112"/>
                  <a:pt x="11539734" y="2118112"/>
                </a:cubicBezTo>
                <a:cubicBezTo>
                  <a:pt x="11539734" y="2118112"/>
                  <a:pt x="11525707" y="2132139"/>
                  <a:pt x="11512264" y="2118112"/>
                </a:cubicBezTo>
                <a:cubicBezTo>
                  <a:pt x="11512264" y="2145582"/>
                  <a:pt x="11470767" y="2118112"/>
                  <a:pt x="11470767" y="2132139"/>
                </a:cubicBezTo>
                <a:cubicBezTo>
                  <a:pt x="11484794" y="2159609"/>
                  <a:pt x="11443296" y="2146166"/>
                  <a:pt x="11443296" y="2159609"/>
                </a:cubicBezTo>
                <a:lnTo>
                  <a:pt x="11443296" y="2159609"/>
                </a:lnTo>
                <a:cubicBezTo>
                  <a:pt x="11443296" y="2173636"/>
                  <a:pt x="11443296" y="2173636"/>
                  <a:pt x="11443296" y="2173636"/>
                </a:cubicBezTo>
                <a:cubicBezTo>
                  <a:pt x="11415827" y="2187664"/>
                  <a:pt x="11387772" y="2159609"/>
                  <a:pt x="11387772" y="2146166"/>
                </a:cubicBezTo>
                <a:cubicBezTo>
                  <a:pt x="11373745" y="2160194"/>
                  <a:pt x="11373745" y="2160194"/>
                  <a:pt x="11373745" y="2160194"/>
                </a:cubicBezTo>
                <a:cubicBezTo>
                  <a:pt x="11346275" y="2132723"/>
                  <a:pt x="11359718" y="2105254"/>
                  <a:pt x="11346275" y="2091226"/>
                </a:cubicBezTo>
                <a:cubicBezTo>
                  <a:pt x="11318805" y="2091226"/>
                  <a:pt x="11304778" y="2077199"/>
                  <a:pt x="11318805" y="2063756"/>
                </a:cubicBezTo>
                <a:cubicBezTo>
                  <a:pt x="11318805" y="2049729"/>
                  <a:pt x="11318805" y="2049729"/>
                  <a:pt x="11318805" y="2049729"/>
                </a:cubicBezTo>
                <a:cubicBezTo>
                  <a:pt x="11332833" y="2049729"/>
                  <a:pt x="11318805" y="2049729"/>
                  <a:pt x="11304778" y="2049729"/>
                </a:cubicBezTo>
                <a:cubicBezTo>
                  <a:pt x="11318805" y="2035702"/>
                  <a:pt x="11290750" y="2022259"/>
                  <a:pt x="11304778" y="2022259"/>
                </a:cubicBezTo>
                <a:cubicBezTo>
                  <a:pt x="11318805" y="2022259"/>
                  <a:pt x="11318805" y="2022259"/>
                  <a:pt x="11332247" y="2022259"/>
                </a:cubicBezTo>
                <a:cubicBezTo>
                  <a:pt x="11332247" y="1994789"/>
                  <a:pt x="11332247" y="1953292"/>
                  <a:pt x="11346275" y="1925822"/>
                </a:cubicBezTo>
                <a:cubicBezTo>
                  <a:pt x="11360302" y="1939849"/>
                  <a:pt x="11373745" y="1939849"/>
                  <a:pt x="11387772" y="1953292"/>
                </a:cubicBezTo>
                <a:cubicBezTo>
                  <a:pt x="11387772" y="1967319"/>
                  <a:pt x="11373745" y="1967319"/>
                  <a:pt x="11373745" y="1967319"/>
                </a:cubicBezTo>
                <a:cubicBezTo>
                  <a:pt x="11442712" y="1953292"/>
                  <a:pt x="11373745" y="2008816"/>
                  <a:pt x="11415242" y="2022259"/>
                </a:cubicBezTo>
                <a:cubicBezTo>
                  <a:pt x="11387772" y="2022259"/>
                  <a:pt x="11387772" y="2022259"/>
                  <a:pt x="11387772" y="2022259"/>
                </a:cubicBezTo>
                <a:cubicBezTo>
                  <a:pt x="11401799" y="2036286"/>
                  <a:pt x="11415242" y="2036286"/>
                  <a:pt x="11415242" y="2036286"/>
                </a:cubicBezTo>
                <a:cubicBezTo>
                  <a:pt x="11415242" y="2050314"/>
                  <a:pt x="11415242" y="2050314"/>
                  <a:pt x="11415242" y="2050314"/>
                </a:cubicBezTo>
                <a:cubicBezTo>
                  <a:pt x="11442712" y="2050314"/>
                  <a:pt x="11442712" y="2050314"/>
                  <a:pt x="11442712" y="2050314"/>
                </a:cubicBezTo>
                <a:cubicBezTo>
                  <a:pt x="11428685" y="2077783"/>
                  <a:pt x="11470182" y="2064341"/>
                  <a:pt x="11470182" y="2077783"/>
                </a:cubicBezTo>
                <a:lnTo>
                  <a:pt x="11484209" y="2063756"/>
                </a:lnTo>
                <a:cubicBezTo>
                  <a:pt x="11470182" y="2049729"/>
                  <a:pt x="11470182" y="2049729"/>
                  <a:pt x="11470182" y="2049729"/>
                </a:cubicBezTo>
                <a:cubicBezTo>
                  <a:pt x="11470182" y="2035702"/>
                  <a:pt x="11484209" y="2035702"/>
                  <a:pt x="11497652" y="2035702"/>
                </a:cubicBezTo>
                <a:cubicBezTo>
                  <a:pt x="11497652" y="2049729"/>
                  <a:pt x="11497652" y="2049729"/>
                  <a:pt x="11497652" y="2049729"/>
                </a:cubicBezTo>
                <a:cubicBezTo>
                  <a:pt x="11511680" y="2049729"/>
                  <a:pt x="11553177" y="2049729"/>
                  <a:pt x="11553177" y="2022259"/>
                </a:cubicBezTo>
                <a:cubicBezTo>
                  <a:pt x="11594674" y="2049729"/>
                  <a:pt x="11622144" y="1994789"/>
                  <a:pt x="11664226" y="2022259"/>
                </a:cubicBezTo>
                <a:cubicBezTo>
                  <a:pt x="11636756" y="2036286"/>
                  <a:pt x="11636756" y="2036286"/>
                  <a:pt x="11636756" y="2036286"/>
                </a:cubicBezTo>
                <a:cubicBezTo>
                  <a:pt x="11678253" y="2036286"/>
                  <a:pt x="11678253" y="2036286"/>
                  <a:pt x="11678253" y="2036286"/>
                </a:cubicBezTo>
                <a:cubicBezTo>
                  <a:pt x="11664226" y="2036286"/>
                  <a:pt x="11664226" y="2036286"/>
                  <a:pt x="11664226" y="2036286"/>
                </a:cubicBezTo>
                <a:cubicBezTo>
                  <a:pt x="11719750" y="2036286"/>
                  <a:pt x="11719750" y="2036286"/>
                  <a:pt x="11719750" y="2036286"/>
                </a:cubicBezTo>
                <a:cubicBezTo>
                  <a:pt x="11775274" y="2077783"/>
                  <a:pt x="11761247" y="2008816"/>
                  <a:pt x="11802744" y="1981346"/>
                </a:cubicBezTo>
                <a:cubicBezTo>
                  <a:pt x="11775274" y="1995373"/>
                  <a:pt x="11761247" y="1995373"/>
                  <a:pt x="11747220" y="1995373"/>
                </a:cubicBezTo>
                <a:cubicBezTo>
                  <a:pt x="11733193" y="1981346"/>
                  <a:pt x="11705723" y="2009401"/>
                  <a:pt x="11691695" y="1981346"/>
                </a:cubicBezTo>
                <a:cubicBezTo>
                  <a:pt x="11691695" y="1981346"/>
                  <a:pt x="11691695" y="1981346"/>
                  <a:pt x="11705723" y="1981346"/>
                </a:cubicBezTo>
                <a:cubicBezTo>
                  <a:pt x="11705723" y="1995373"/>
                  <a:pt x="11733193" y="1967319"/>
                  <a:pt x="11747220" y="1981346"/>
                </a:cubicBezTo>
                <a:cubicBezTo>
                  <a:pt x="11733193" y="1967319"/>
                  <a:pt x="11733193" y="1967319"/>
                  <a:pt x="11733193" y="1967319"/>
                </a:cubicBezTo>
                <a:lnTo>
                  <a:pt x="11747220" y="1967319"/>
                </a:lnTo>
                <a:cubicBezTo>
                  <a:pt x="11719750" y="1967319"/>
                  <a:pt x="11719750" y="1967319"/>
                  <a:pt x="11719750" y="1967319"/>
                </a:cubicBezTo>
                <a:cubicBezTo>
                  <a:pt x="11733777" y="1953292"/>
                  <a:pt x="11733777" y="1953292"/>
                  <a:pt x="11733777" y="1953292"/>
                </a:cubicBezTo>
                <a:cubicBezTo>
                  <a:pt x="11733777" y="1939265"/>
                  <a:pt x="11719750" y="1953292"/>
                  <a:pt x="11706307" y="1953292"/>
                </a:cubicBezTo>
                <a:cubicBezTo>
                  <a:pt x="11706307" y="1939265"/>
                  <a:pt x="11706307" y="1939265"/>
                  <a:pt x="11706307" y="1939265"/>
                </a:cubicBezTo>
                <a:lnTo>
                  <a:pt x="11706307" y="1939265"/>
                </a:lnTo>
                <a:cubicBezTo>
                  <a:pt x="11692280" y="1939265"/>
                  <a:pt x="11692280" y="1953292"/>
                  <a:pt x="11692280" y="1953292"/>
                </a:cubicBezTo>
                <a:cubicBezTo>
                  <a:pt x="11664810" y="1953292"/>
                  <a:pt x="11636756" y="1939265"/>
                  <a:pt x="11623313" y="1925822"/>
                </a:cubicBezTo>
                <a:cubicBezTo>
                  <a:pt x="11623313" y="1911795"/>
                  <a:pt x="11567788" y="1925822"/>
                  <a:pt x="11581816" y="1911795"/>
                </a:cubicBezTo>
                <a:lnTo>
                  <a:pt x="11581816" y="1911795"/>
                </a:lnTo>
                <a:cubicBezTo>
                  <a:pt x="11581816" y="1897767"/>
                  <a:pt x="11554345" y="1897767"/>
                  <a:pt x="11554345" y="1884325"/>
                </a:cubicBezTo>
                <a:cubicBezTo>
                  <a:pt x="11568373" y="1884325"/>
                  <a:pt x="11595843" y="1898352"/>
                  <a:pt x="11609870" y="1870297"/>
                </a:cubicBezTo>
                <a:cubicBezTo>
                  <a:pt x="11623897" y="1884325"/>
                  <a:pt x="11623897" y="1856270"/>
                  <a:pt x="11651367" y="1856270"/>
                </a:cubicBezTo>
                <a:cubicBezTo>
                  <a:pt x="11665394" y="1870297"/>
                  <a:pt x="11692865" y="1842243"/>
                  <a:pt x="11720334" y="1856270"/>
                </a:cubicBezTo>
                <a:cubicBezTo>
                  <a:pt x="11706307" y="1842243"/>
                  <a:pt x="11706307" y="1842243"/>
                  <a:pt x="11706307" y="1842243"/>
                </a:cubicBezTo>
                <a:cubicBezTo>
                  <a:pt x="11747805" y="1814773"/>
                  <a:pt x="11789302" y="1787303"/>
                  <a:pt x="11817356" y="1759833"/>
                </a:cubicBezTo>
                <a:cubicBezTo>
                  <a:pt x="11775859" y="1773860"/>
                  <a:pt x="11761831" y="1814773"/>
                  <a:pt x="11720334" y="1828800"/>
                </a:cubicBezTo>
                <a:cubicBezTo>
                  <a:pt x="11706307" y="1828800"/>
                  <a:pt x="11706307" y="1801330"/>
                  <a:pt x="11692865" y="1787303"/>
                </a:cubicBezTo>
                <a:cubicBezTo>
                  <a:pt x="11678837" y="1787303"/>
                  <a:pt x="11651367" y="1828800"/>
                  <a:pt x="11637340" y="1801330"/>
                </a:cubicBezTo>
                <a:cubicBezTo>
                  <a:pt x="11609870" y="1815357"/>
                  <a:pt x="11581816" y="1801330"/>
                  <a:pt x="11554345" y="1815357"/>
                </a:cubicBezTo>
                <a:cubicBezTo>
                  <a:pt x="11554345" y="1787887"/>
                  <a:pt x="11581816" y="1815357"/>
                  <a:pt x="11595843" y="1787887"/>
                </a:cubicBezTo>
                <a:cubicBezTo>
                  <a:pt x="11554345" y="1773860"/>
                  <a:pt x="11554345" y="1773860"/>
                  <a:pt x="11554345" y="1773860"/>
                </a:cubicBezTo>
                <a:cubicBezTo>
                  <a:pt x="11554345" y="1759833"/>
                  <a:pt x="11568373" y="1773860"/>
                  <a:pt x="11568373" y="1773860"/>
                </a:cubicBezTo>
                <a:cubicBezTo>
                  <a:pt x="11568373" y="1732363"/>
                  <a:pt x="11651367" y="1718920"/>
                  <a:pt x="11651367" y="1677423"/>
                </a:cubicBezTo>
                <a:cubicBezTo>
                  <a:pt x="11665394" y="1691450"/>
                  <a:pt x="11665394" y="1649953"/>
                  <a:pt x="11678837" y="1663396"/>
                </a:cubicBezTo>
                <a:cubicBezTo>
                  <a:pt x="11720334" y="1608456"/>
                  <a:pt x="11720334" y="1608456"/>
                  <a:pt x="11720334" y="1608456"/>
                </a:cubicBezTo>
                <a:cubicBezTo>
                  <a:pt x="11706307" y="1608456"/>
                  <a:pt x="11706307" y="1608456"/>
                  <a:pt x="11706307" y="1608456"/>
                </a:cubicBezTo>
                <a:cubicBezTo>
                  <a:pt x="11733777" y="1594429"/>
                  <a:pt x="11706307" y="1594429"/>
                  <a:pt x="11706307" y="1580986"/>
                </a:cubicBezTo>
                <a:cubicBezTo>
                  <a:pt x="11706307" y="1580986"/>
                  <a:pt x="11692280" y="1566959"/>
                  <a:pt x="11692280" y="1580986"/>
                </a:cubicBezTo>
                <a:cubicBezTo>
                  <a:pt x="11650782" y="1608456"/>
                  <a:pt x="11623313" y="1635926"/>
                  <a:pt x="11581231" y="1649953"/>
                </a:cubicBezTo>
                <a:cubicBezTo>
                  <a:pt x="11567204" y="1663980"/>
                  <a:pt x="11553761" y="1691450"/>
                  <a:pt x="11525707" y="1704893"/>
                </a:cubicBezTo>
                <a:lnTo>
                  <a:pt x="11525707" y="1718920"/>
                </a:lnTo>
                <a:cubicBezTo>
                  <a:pt x="11498236" y="1718920"/>
                  <a:pt x="11525707" y="1746390"/>
                  <a:pt x="11484209" y="1746390"/>
                </a:cubicBezTo>
                <a:cubicBezTo>
                  <a:pt x="11470182" y="1760417"/>
                  <a:pt x="11442712" y="1760417"/>
                  <a:pt x="11456739" y="1787887"/>
                </a:cubicBezTo>
                <a:cubicBezTo>
                  <a:pt x="11415242" y="1801915"/>
                  <a:pt x="11401215" y="1829385"/>
                  <a:pt x="11373745" y="1842827"/>
                </a:cubicBezTo>
                <a:cubicBezTo>
                  <a:pt x="11373745" y="1842827"/>
                  <a:pt x="11346275" y="1870297"/>
                  <a:pt x="11359718" y="1870297"/>
                </a:cubicBezTo>
                <a:cubicBezTo>
                  <a:pt x="11359718" y="1884325"/>
                  <a:pt x="11345691" y="1884325"/>
                  <a:pt x="11345691" y="1884325"/>
                </a:cubicBezTo>
                <a:cubicBezTo>
                  <a:pt x="11345691" y="1884325"/>
                  <a:pt x="11345691" y="1884325"/>
                  <a:pt x="11345691" y="1898352"/>
                </a:cubicBezTo>
                <a:cubicBezTo>
                  <a:pt x="11290166" y="1912379"/>
                  <a:pt x="11318221" y="1856855"/>
                  <a:pt x="11290166" y="1843412"/>
                </a:cubicBezTo>
                <a:cubicBezTo>
                  <a:pt x="11290166" y="1857439"/>
                  <a:pt x="11290166" y="1857439"/>
                  <a:pt x="11290166" y="1857439"/>
                </a:cubicBezTo>
                <a:cubicBezTo>
                  <a:pt x="11276139" y="1843412"/>
                  <a:pt x="11276139" y="1871466"/>
                  <a:pt x="11248669" y="1871466"/>
                </a:cubicBezTo>
                <a:cubicBezTo>
                  <a:pt x="11248669" y="1857439"/>
                  <a:pt x="11234642" y="1857439"/>
                  <a:pt x="11234642" y="1843996"/>
                </a:cubicBezTo>
                <a:lnTo>
                  <a:pt x="11234642" y="1843996"/>
                </a:lnTo>
                <a:cubicBezTo>
                  <a:pt x="11207172" y="1843996"/>
                  <a:pt x="11179117" y="1843996"/>
                  <a:pt x="11151647" y="1816526"/>
                </a:cubicBezTo>
                <a:cubicBezTo>
                  <a:pt x="11179117" y="1816526"/>
                  <a:pt x="11193145" y="1775029"/>
                  <a:pt x="11220614" y="1802499"/>
                </a:cubicBezTo>
                <a:cubicBezTo>
                  <a:pt x="11220614" y="1788472"/>
                  <a:pt x="11220614" y="1788472"/>
                  <a:pt x="11220614" y="1788472"/>
                </a:cubicBezTo>
                <a:cubicBezTo>
                  <a:pt x="11234642" y="1788472"/>
                  <a:pt x="11248085" y="1802499"/>
                  <a:pt x="11262111" y="1802499"/>
                </a:cubicBezTo>
                <a:cubicBezTo>
                  <a:pt x="11262111" y="1788472"/>
                  <a:pt x="11276139" y="1775029"/>
                  <a:pt x="11262111" y="1761002"/>
                </a:cubicBezTo>
                <a:cubicBezTo>
                  <a:pt x="11262111" y="1761002"/>
                  <a:pt x="11276139" y="1733532"/>
                  <a:pt x="11303609" y="1733532"/>
                </a:cubicBezTo>
                <a:cubicBezTo>
                  <a:pt x="11289582" y="1706062"/>
                  <a:pt x="11345106" y="1733532"/>
                  <a:pt x="11345106" y="1706062"/>
                </a:cubicBezTo>
                <a:lnTo>
                  <a:pt x="11345106" y="1706062"/>
                </a:lnTo>
                <a:cubicBezTo>
                  <a:pt x="11400631" y="1678592"/>
                  <a:pt x="11359134" y="1651122"/>
                  <a:pt x="11400631" y="1623652"/>
                </a:cubicBezTo>
                <a:cubicBezTo>
                  <a:pt x="11414658" y="1623652"/>
                  <a:pt x="11400631" y="1637679"/>
                  <a:pt x="11414658" y="1637679"/>
                </a:cubicBezTo>
                <a:cubicBezTo>
                  <a:pt x="11428685" y="1623652"/>
                  <a:pt x="11428685" y="1623652"/>
                  <a:pt x="11428685" y="1623652"/>
                </a:cubicBezTo>
                <a:cubicBezTo>
                  <a:pt x="11442712" y="1623652"/>
                  <a:pt x="11428685" y="1623652"/>
                  <a:pt x="11442712" y="1637679"/>
                </a:cubicBezTo>
                <a:cubicBezTo>
                  <a:pt x="11456739" y="1637679"/>
                  <a:pt x="11456739" y="1637679"/>
                  <a:pt x="11456739" y="1637679"/>
                </a:cubicBezTo>
                <a:cubicBezTo>
                  <a:pt x="11456739" y="1623652"/>
                  <a:pt x="11442712" y="1623652"/>
                  <a:pt x="11442712" y="1623652"/>
                </a:cubicBezTo>
                <a:cubicBezTo>
                  <a:pt x="11470182" y="1609625"/>
                  <a:pt x="11470182" y="1609625"/>
                  <a:pt x="11470182" y="1609625"/>
                </a:cubicBezTo>
                <a:lnTo>
                  <a:pt x="11456155" y="1609625"/>
                </a:lnTo>
                <a:cubicBezTo>
                  <a:pt x="11414658" y="1609625"/>
                  <a:pt x="11442128" y="1582155"/>
                  <a:pt x="11428685" y="1568128"/>
                </a:cubicBezTo>
                <a:cubicBezTo>
                  <a:pt x="11456155" y="1554100"/>
                  <a:pt x="11470182" y="1554100"/>
                  <a:pt x="11497652" y="1568128"/>
                </a:cubicBezTo>
                <a:cubicBezTo>
                  <a:pt x="11525122" y="1554100"/>
                  <a:pt x="11483625" y="1554100"/>
                  <a:pt x="11497652" y="1526630"/>
                </a:cubicBezTo>
                <a:cubicBezTo>
                  <a:pt x="11539149" y="1499160"/>
                  <a:pt x="11566620" y="1554100"/>
                  <a:pt x="11594674" y="1512603"/>
                </a:cubicBezTo>
                <a:cubicBezTo>
                  <a:pt x="11608701" y="1540073"/>
                  <a:pt x="11636171" y="1526630"/>
                  <a:pt x="11650198" y="1526630"/>
                </a:cubicBezTo>
                <a:cubicBezTo>
                  <a:pt x="11650198" y="1512603"/>
                  <a:pt x="11636171" y="1512603"/>
                  <a:pt x="11650198" y="1499160"/>
                </a:cubicBezTo>
                <a:cubicBezTo>
                  <a:pt x="11608701" y="1499160"/>
                  <a:pt x="11608701" y="1499160"/>
                  <a:pt x="11608701" y="1499160"/>
                </a:cubicBezTo>
                <a:cubicBezTo>
                  <a:pt x="11594674" y="1499160"/>
                  <a:pt x="11594674" y="1499160"/>
                  <a:pt x="11594674" y="1471690"/>
                </a:cubicBezTo>
                <a:cubicBezTo>
                  <a:pt x="11608701" y="1471690"/>
                  <a:pt x="11650198" y="1471690"/>
                  <a:pt x="11650198" y="1485718"/>
                </a:cubicBezTo>
                <a:cubicBezTo>
                  <a:pt x="11664226" y="1471690"/>
                  <a:pt x="11677669" y="1458247"/>
                  <a:pt x="11705723" y="1458247"/>
                </a:cubicBezTo>
                <a:cubicBezTo>
                  <a:pt x="11691695" y="1472275"/>
                  <a:pt x="11733193" y="1472275"/>
                  <a:pt x="11719750" y="1485718"/>
                </a:cubicBezTo>
                <a:cubicBezTo>
                  <a:pt x="11692280" y="1499745"/>
                  <a:pt x="11692280" y="1499745"/>
                  <a:pt x="11692280" y="1499745"/>
                </a:cubicBezTo>
                <a:cubicBezTo>
                  <a:pt x="11719750" y="1513772"/>
                  <a:pt x="11719750" y="1499745"/>
                  <a:pt x="11733777" y="1485718"/>
                </a:cubicBezTo>
                <a:cubicBezTo>
                  <a:pt x="11747805" y="1499745"/>
                  <a:pt x="11747805" y="1499745"/>
                  <a:pt x="11761247" y="1499745"/>
                </a:cubicBezTo>
                <a:lnTo>
                  <a:pt x="11761247" y="1499745"/>
                </a:lnTo>
                <a:cubicBezTo>
                  <a:pt x="11775274" y="1472275"/>
                  <a:pt x="11830215" y="1472275"/>
                  <a:pt x="11802744" y="1444805"/>
                </a:cubicBezTo>
                <a:cubicBezTo>
                  <a:pt x="11775274" y="1417335"/>
                  <a:pt x="11747220" y="1458832"/>
                  <a:pt x="11733777" y="1430778"/>
                </a:cubicBezTo>
                <a:cubicBezTo>
                  <a:pt x="11761247" y="1416750"/>
                  <a:pt x="11789302" y="1403308"/>
                  <a:pt x="11816771" y="1389280"/>
                </a:cubicBezTo>
                <a:cubicBezTo>
                  <a:pt x="11775274" y="1389280"/>
                  <a:pt x="11747805" y="1361810"/>
                  <a:pt x="11705723" y="1361810"/>
                </a:cubicBezTo>
                <a:cubicBezTo>
                  <a:pt x="11719750" y="1347783"/>
                  <a:pt x="11719750" y="1347783"/>
                  <a:pt x="11719750" y="1347783"/>
                </a:cubicBezTo>
                <a:cubicBezTo>
                  <a:pt x="11678253" y="1361810"/>
                  <a:pt x="11678253" y="1361810"/>
                  <a:pt x="11678253" y="1361810"/>
                </a:cubicBezTo>
                <a:cubicBezTo>
                  <a:pt x="11678253" y="1347783"/>
                  <a:pt x="11650782" y="1347783"/>
                  <a:pt x="11636756" y="1334340"/>
                </a:cubicBezTo>
                <a:cubicBezTo>
                  <a:pt x="11650782" y="1320313"/>
                  <a:pt x="11678253" y="1320313"/>
                  <a:pt x="11692280" y="1306870"/>
                </a:cubicBezTo>
                <a:cubicBezTo>
                  <a:pt x="11692280" y="1306870"/>
                  <a:pt x="11678253" y="1292843"/>
                  <a:pt x="11664810" y="1292843"/>
                </a:cubicBezTo>
                <a:cubicBezTo>
                  <a:pt x="11650782" y="1306870"/>
                  <a:pt x="11650782" y="1306870"/>
                  <a:pt x="11650782" y="1306870"/>
                </a:cubicBezTo>
                <a:cubicBezTo>
                  <a:pt x="11609285" y="1292843"/>
                  <a:pt x="11650782" y="1334340"/>
                  <a:pt x="11609285" y="1320898"/>
                </a:cubicBezTo>
                <a:cubicBezTo>
                  <a:pt x="11595258" y="1334925"/>
                  <a:pt x="11581816" y="1334925"/>
                  <a:pt x="11595258" y="1348368"/>
                </a:cubicBezTo>
                <a:cubicBezTo>
                  <a:pt x="11567788" y="1334340"/>
                  <a:pt x="11567788" y="1334340"/>
                  <a:pt x="11567788" y="1334340"/>
                </a:cubicBezTo>
                <a:cubicBezTo>
                  <a:pt x="11526291" y="1348368"/>
                  <a:pt x="11553761" y="1361810"/>
                  <a:pt x="11540319" y="1375838"/>
                </a:cubicBezTo>
                <a:cubicBezTo>
                  <a:pt x="11526291" y="1403308"/>
                  <a:pt x="11498821" y="1375838"/>
                  <a:pt x="11484794" y="1403308"/>
                </a:cubicBezTo>
                <a:cubicBezTo>
                  <a:pt x="11484794" y="1403308"/>
                  <a:pt x="11498821" y="1403308"/>
                  <a:pt x="11484794" y="1417335"/>
                </a:cubicBezTo>
                <a:cubicBezTo>
                  <a:pt x="11512264" y="1431362"/>
                  <a:pt x="11512264" y="1431362"/>
                  <a:pt x="11512264" y="1431362"/>
                </a:cubicBezTo>
                <a:cubicBezTo>
                  <a:pt x="11470767" y="1431362"/>
                  <a:pt x="11415242" y="1403892"/>
                  <a:pt x="11401215" y="1458832"/>
                </a:cubicBezTo>
                <a:cubicBezTo>
                  <a:pt x="11401215" y="1431362"/>
                  <a:pt x="11401215" y="1431362"/>
                  <a:pt x="11401215" y="1431362"/>
                </a:cubicBezTo>
                <a:cubicBezTo>
                  <a:pt x="11373745" y="1431362"/>
                  <a:pt x="11332247" y="1431362"/>
                  <a:pt x="11304193" y="1431362"/>
                </a:cubicBezTo>
                <a:cubicBezTo>
                  <a:pt x="11290166" y="1417335"/>
                  <a:pt x="11290166" y="1417335"/>
                  <a:pt x="11290166" y="1417335"/>
                </a:cubicBezTo>
                <a:cubicBezTo>
                  <a:pt x="11290166" y="1375838"/>
                  <a:pt x="11234642" y="1417335"/>
                  <a:pt x="11207172" y="1389865"/>
                </a:cubicBezTo>
                <a:cubicBezTo>
                  <a:pt x="11207172" y="1389865"/>
                  <a:pt x="11193145" y="1403892"/>
                  <a:pt x="11193145" y="1389865"/>
                </a:cubicBezTo>
                <a:cubicBezTo>
                  <a:pt x="11179117" y="1375838"/>
                  <a:pt x="11207172" y="1375838"/>
                  <a:pt x="11207172" y="1375838"/>
                </a:cubicBezTo>
                <a:lnTo>
                  <a:pt x="11193145" y="1375838"/>
                </a:lnTo>
                <a:cubicBezTo>
                  <a:pt x="11193145" y="1375838"/>
                  <a:pt x="11193145" y="1361810"/>
                  <a:pt x="11193145" y="1375838"/>
                </a:cubicBezTo>
                <a:cubicBezTo>
                  <a:pt x="11165674" y="1361810"/>
                  <a:pt x="11165674" y="1361810"/>
                  <a:pt x="11165674" y="1361810"/>
                </a:cubicBezTo>
                <a:cubicBezTo>
                  <a:pt x="11179701" y="1334340"/>
                  <a:pt x="11207172" y="1347783"/>
                  <a:pt x="11234642" y="1334340"/>
                </a:cubicBezTo>
                <a:cubicBezTo>
                  <a:pt x="11234642" y="1334340"/>
                  <a:pt x="11248669" y="1334340"/>
                  <a:pt x="11248669" y="1348368"/>
                </a:cubicBezTo>
                <a:cubicBezTo>
                  <a:pt x="11276139" y="1348368"/>
                  <a:pt x="11276139" y="1348368"/>
                  <a:pt x="11276139" y="1348368"/>
                </a:cubicBezTo>
                <a:cubicBezTo>
                  <a:pt x="11276139" y="1362395"/>
                  <a:pt x="11262111" y="1362395"/>
                  <a:pt x="11290166" y="1375838"/>
                </a:cubicBezTo>
                <a:cubicBezTo>
                  <a:pt x="11304193" y="1375838"/>
                  <a:pt x="11304193" y="1361810"/>
                  <a:pt x="11317636" y="1361810"/>
                </a:cubicBezTo>
                <a:cubicBezTo>
                  <a:pt x="11331663" y="1347783"/>
                  <a:pt x="11345106" y="1361810"/>
                  <a:pt x="11359134" y="1361810"/>
                </a:cubicBezTo>
                <a:cubicBezTo>
                  <a:pt x="11359134" y="1334340"/>
                  <a:pt x="11400631" y="1334340"/>
                  <a:pt x="11428100" y="1306870"/>
                </a:cubicBezTo>
                <a:cubicBezTo>
                  <a:pt x="11455571" y="1306870"/>
                  <a:pt x="11483625" y="1279400"/>
                  <a:pt x="11497068" y="1306870"/>
                </a:cubicBezTo>
                <a:cubicBezTo>
                  <a:pt x="11524538" y="1306870"/>
                  <a:pt x="11538565" y="1279400"/>
                  <a:pt x="11552592" y="1265373"/>
                </a:cubicBezTo>
                <a:cubicBezTo>
                  <a:pt x="11552592" y="1279400"/>
                  <a:pt x="11552592" y="1279400"/>
                  <a:pt x="11552592" y="1279400"/>
                </a:cubicBezTo>
                <a:cubicBezTo>
                  <a:pt x="11566620" y="1265373"/>
                  <a:pt x="11566620" y="1265373"/>
                  <a:pt x="11566620" y="1265373"/>
                </a:cubicBezTo>
                <a:cubicBezTo>
                  <a:pt x="11580646" y="1292843"/>
                  <a:pt x="11608117" y="1237903"/>
                  <a:pt x="11635586" y="1265373"/>
                </a:cubicBezTo>
                <a:cubicBezTo>
                  <a:pt x="11635586" y="1279400"/>
                  <a:pt x="11621559" y="1265373"/>
                  <a:pt x="11621559" y="1279400"/>
                </a:cubicBezTo>
                <a:cubicBezTo>
                  <a:pt x="11635586" y="1279400"/>
                  <a:pt x="11635586" y="1265373"/>
                  <a:pt x="11649029" y="1265373"/>
                </a:cubicBezTo>
                <a:cubicBezTo>
                  <a:pt x="11676499" y="1279400"/>
                  <a:pt x="11690527" y="1237903"/>
                  <a:pt x="11717996" y="1237903"/>
                </a:cubicBezTo>
                <a:cubicBezTo>
                  <a:pt x="11703970" y="1223876"/>
                  <a:pt x="11690527" y="1265373"/>
                  <a:pt x="11676499" y="1237903"/>
                </a:cubicBezTo>
                <a:cubicBezTo>
                  <a:pt x="11703970" y="1210433"/>
                  <a:pt x="11703970" y="1210433"/>
                  <a:pt x="11703970" y="1210433"/>
                </a:cubicBezTo>
                <a:cubicBezTo>
                  <a:pt x="11689942" y="1196406"/>
                  <a:pt x="11676499" y="1196406"/>
                  <a:pt x="11689942" y="1182963"/>
                </a:cubicBezTo>
                <a:cubicBezTo>
                  <a:pt x="11703970" y="1182963"/>
                  <a:pt x="11703970" y="1182963"/>
                  <a:pt x="11703970" y="1182963"/>
                </a:cubicBezTo>
                <a:cubicBezTo>
                  <a:pt x="11689942" y="1168936"/>
                  <a:pt x="11662472" y="1168936"/>
                  <a:pt x="11635002" y="1155493"/>
                </a:cubicBezTo>
                <a:cubicBezTo>
                  <a:pt x="11620975" y="1169520"/>
                  <a:pt x="11635002" y="1169520"/>
                  <a:pt x="11620975" y="1182963"/>
                </a:cubicBezTo>
                <a:cubicBezTo>
                  <a:pt x="11606947" y="1182963"/>
                  <a:pt x="11606947" y="1182963"/>
                  <a:pt x="11593505" y="1168936"/>
                </a:cubicBezTo>
                <a:cubicBezTo>
                  <a:pt x="11607532" y="1154909"/>
                  <a:pt x="11566035" y="1154909"/>
                  <a:pt x="11579478" y="1127439"/>
                </a:cubicBezTo>
                <a:lnTo>
                  <a:pt x="11579478" y="1127439"/>
                </a:lnTo>
                <a:cubicBezTo>
                  <a:pt x="11593505" y="1099969"/>
                  <a:pt x="11593505" y="1085941"/>
                  <a:pt x="11606947" y="1058471"/>
                </a:cubicBezTo>
                <a:cubicBezTo>
                  <a:pt x="11606947" y="1044444"/>
                  <a:pt x="11565450" y="1058471"/>
                  <a:pt x="11579478" y="1031001"/>
                </a:cubicBezTo>
                <a:cubicBezTo>
                  <a:pt x="11565450" y="1031001"/>
                  <a:pt x="11552008" y="1016974"/>
                  <a:pt x="11552008" y="1016974"/>
                </a:cubicBezTo>
                <a:cubicBezTo>
                  <a:pt x="11552008" y="1031001"/>
                  <a:pt x="11552008" y="1031001"/>
                  <a:pt x="11552008" y="1031001"/>
                </a:cubicBezTo>
                <a:cubicBezTo>
                  <a:pt x="11537981" y="1031001"/>
                  <a:pt x="11524538" y="1045029"/>
                  <a:pt x="11510510" y="1058471"/>
                </a:cubicBezTo>
                <a:lnTo>
                  <a:pt x="11483040" y="1058471"/>
                </a:lnTo>
                <a:cubicBezTo>
                  <a:pt x="11441543" y="1072499"/>
                  <a:pt x="11414073" y="1031001"/>
                  <a:pt x="11371992" y="1058471"/>
                </a:cubicBezTo>
                <a:cubicBezTo>
                  <a:pt x="11357964" y="1058471"/>
                  <a:pt x="11344522" y="1044444"/>
                  <a:pt x="11344522" y="1031001"/>
                </a:cubicBezTo>
                <a:cubicBezTo>
                  <a:pt x="11317051" y="1016974"/>
                  <a:pt x="11317051" y="1058471"/>
                  <a:pt x="11288997" y="1045029"/>
                </a:cubicBezTo>
                <a:cubicBezTo>
                  <a:pt x="11274970" y="1059056"/>
                  <a:pt x="11261527" y="1072499"/>
                  <a:pt x="11274970" y="1086526"/>
                </a:cubicBezTo>
                <a:cubicBezTo>
                  <a:pt x="11274970" y="1100553"/>
                  <a:pt x="11247500" y="1113996"/>
                  <a:pt x="11233473" y="1113996"/>
                </a:cubicBezTo>
                <a:cubicBezTo>
                  <a:pt x="11219446" y="1099969"/>
                  <a:pt x="11219446" y="1099969"/>
                  <a:pt x="11219446" y="1099969"/>
                </a:cubicBezTo>
                <a:cubicBezTo>
                  <a:pt x="11219446" y="1113996"/>
                  <a:pt x="11219446" y="1113996"/>
                  <a:pt x="11219446" y="1113996"/>
                </a:cubicBezTo>
                <a:cubicBezTo>
                  <a:pt x="11219446" y="1128023"/>
                  <a:pt x="11205418" y="1168936"/>
                  <a:pt x="11246915" y="1155493"/>
                </a:cubicBezTo>
                <a:cubicBezTo>
                  <a:pt x="11205418" y="1169520"/>
                  <a:pt x="11288412" y="1182963"/>
                  <a:pt x="11246915" y="1196990"/>
                </a:cubicBezTo>
                <a:cubicBezTo>
                  <a:pt x="11232888" y="1196990"/>
                  <a:pt x="11232888" y="1196990"/>
                  <a:pt x="11232888" y="1196990"/>
                </a:cubicBezTo>
                <a:cubicBezTo>
                  <a:pt x="11218861" y="1224460"/>
                  <a:pt x="11218861" y="1224460"/>
                  <a:pt x="11218861" y="1251930"/>
                </a:cubicBezTo>
                <a:cubicBezTo>
                  <a:pt x="11218861" y="1265958"/>
                  <a:pt x="11191391" y="1279400"/>
                  <a:pt x="11177363" y="1279400"/>
                </a:cubicBezTo>
                <a:cubicBezTo>
                  <a:pt x="11177363" y="1293428"/>
                  <a:pt x="11191391" y="1293428"/>
                  <a:pt x="11204834" y="1293428"/>
                </a:cubicBezTo>
                <a:cubicBezTo>
                  <a:pt x="11177363" y="1307455"/>
                  <a:pt x="11177363" y="1307455"/>
                  <a:pt x="11177363" y="1307455"/>
                </a:cubicBezTo>
                <a:cubicBezTo>
                  <a:pt x="11191391" y="1321482"/>
                  <a:pt x="11163337" y="1321482"/>
                  <a:pt x="11177363" y="1321482"/>
                </a:cubicBezTo>
                <a:cubicBezTo>
                  <a:pt x="11177363" y="1335509"/>
                  <a:pt x="11177363" y="1348952"/>
                  <a:pt x="11163337" y="1348952"/>
                </a:cubicBezTo>
                <a:cubicBezTo>
                  <a:pt x="11163337" y="1321482"/>
                  <a:pt x="11121839" y="1334925"/>
                  <a:pt x="11107812" y="1321482"/>
                </a:cubicBezTo>
                <a:cubicBezTo>
                  <a:pt x="11121839" y="1321482"/>
                  <a:pt x="11121839" y="1321482"/>
                  <a:pt x="11121839" y="1321482"/>
                </a:cubicBezTo>
                <a:cubicBezTo>
                  <a:pt x="11121839" y="1335509"/>
                  <a:pt x="11107812" y="1335509"/>
                  <a:pt x="11094369" y="1335509"/>
                </a:cubicBezTo>
                <a:cubicBezTo>
                  <a:pt x="11108397" y="1362979"/>
                  <a:pt x="11052872" y="1335509"/>
                  <a:pt x="11052872" y="1362979"/>
                </a:cubicBezTo>
                <a:cubicBezTo>
                  <a:pt x="11066900" y="1362979"/>
                  <a:pt x="11066900" y="1362979"/>
                  <a:pt x="11066900" y="1362979"/>
                </a:cubicBezTo>
                <a:cubicBezTo>
                  <a:pt x="11066900" y="1390449"/>
                  <a:pt x="11039429" y="1390449"/>
                  <a:pt x="11011375" y="1377006"/>
                </a:cubicBezTo>
                <a:cubicBezTo>
                  <a:pt x="10997348" y="1404476"/>
                  <a:pt x="10997348" y="1418504"/>
                  <a:pt x="10983905" y="1431946"/>
                </a:cubicBezTo>
                <a:cubicBezTo>
                  <a:pt x="10997932" y="1431946"/>
                  <a:pt x="10997932" y="1431946"/>
                  <a:pt x="10997932" y="1431946"/>
                </a:cubicBezTo>
                <a:cubicBezTo>
                  <a:pt x="10983905" y="1445974"/>
                  <a:pt x="10942408" y="1431946"/>
                  <a:pt x="10928965" y="1459416"/>
                </a:cubicBezTo>
                <a:lnTo>
                  <a:pt x="10928965" y="1459416"/>
                </a:lnTo>
                <a:cubicBezTo>
                  <a:pt x="10914938" y="1473444"/>
                  <a:pt x="10901495" y="1500914"/>
                  <a:pt x="10873440" y="1473444"/>
                </a:cubicBezTo>
                <a:cubicBezTo>
                  <a:pt x="10873440" y="1487471"/>
                  <a:pt x="10873440" y="1487471"/>
                  <a:pt x="10873440" y="1487471"/>
                </a:cubicBezTo>
                <a:cubicBezTo>
                  <a:pt x="10859414" y="1501498"/>
                  <a:pt x="10845970" y="1501498"/>
                  <a:pt x="10817916" y="1514941"/>
                </a:cubicBezTo>
                <a:cubicBezTo>
                  <a:pt x="10831943" y="1542411"/>
                  <a:pt x="10831943" y="1542411"/>
                  <a:pt x="10831943" y="1542411"/>
                </a:cubicBezTo>
                <a:cubicBezTo>
                  <a:pt x="10817916" y="1542411"/>
                  <a:pt x="10817916" y="1542411"/>
                  <a:pt x="10817916" y="1542411"/>
                </a:cubicBezTo>
                <a:lnTo>
                  <a:pt x="10817916" y="1531890"/>
                </a:lnTo>
                <a:cubicBezTo>
                  <a:pt x="10803889" y="1545918"/>
                  <a:pt x="10803889" y="1545918"/>
                  <a:pt x="10803889" y="1545918"/>
                </a:cubicBezTo>
                <a:cubicBezTo>
                  <a:pt x="10776419" y="1545918"/>
                  <a:pt x="10776419" y="1545918"/>
                  <a:pt x="10776419" y="1545918"/>
                </a:cubicBezTo>
                <a:cubicBezTo>
                  <a:pt x="10790446" y="1573388"/>
                  <a:pt x="10762391" y="1545918"/>
                  <a:pt x="10748949" y="1573388"/>
                </a:cubicBezTo>
                <a:cubicBezTo>
                  <a:pt x="10790446" y="1587415"/>
                  <a:pt x="10790446" y="1587415"/>
                  <a:pt x="10790446" y="1587415"/>
                </a:cubicBezTo>
                <a:lnTo>
                  <a:pt x="10776419" y="1601442"/>
                </a:lnTo>
                <a:cubicBezTo>
                  <a:pt x="10748949" y="1587415"/>
                  <a:pt x="10734922" y="1587415"/>
                  <a:pt x="10720894" y="1601442"/>
                </a:cubicBezTo>
                <a:cubicBezTo>
                  <a:pt x="10720894" y="1615469"/>
                  <a:pt x="10706867" y="1628912"/>
                  <a:pt x="10706867" y="1642939"/>
                </a:cubicBezTo>
                <a:cubicBezTo>
                  <a:pt x="10692840" y="1656967"/>
                  <a:pt x="10679397" y="1615469"/>
                  <a:pt x="10665370" y="1642939"/>
                </a:cubicBezTo>
                <a:cubicBezTo>
                  <a:pt x="10637900" y="1615469"/>
                  <a:pt x="10623873" y="1642939"/>
                  <a:pt x="10596403" y="1656967"/>
                </a:cubicBezTo>
                <a:cubicBezTo>
                  <a:pt x="10610430" y="1656967"/>
                  <a:pt x="10610430" y="1656967"/>
                  <a:pt x="10610430" y="1656967"/>
                </a:cubicBezTo>
                <a:cubicBezTo>
                  <a:pt x="10596403" y="1684437"/>
                  <a:pt x="10637900" y="1656967"/>
                  <a:pt x="10637900" y="1684437"/>
                </a:cubicBezTo>
                <a:cubicBezTo>
                  <a:pt x="10623873" y="1684437"/>
                  <a:pt x="10623873" y="1711907"/>
                  <a:pt x="10596403" y="1698464"/>
                </a:cubicBezTo>
                <a:cubicBezTo>
                  <a:pt x="10596403" y="1712491"/>
                  <a:pt x="10582376" y="1725934"/>
                  <a:pt x="10568933" y="1725934"/>
                </a:cubicBezTo>
                <a:cubicBezTo>
                  <a:pt x="10554905" y="1711907"/>
                  <a:pt x="10554905" y="1711907"/>
                  <a:pt x="10554905" y="1711907"/>
                </a:cubicBezTo>
                <a:cubicBezTo>
                  <a:pt x="10540879" y="1711907"/>
                  <a:pt x="10499381" y="1725934"/>
                  <a:pt x="10471911" y="1739377"/>
                </a:cubicBezTo>
                <a:cubicBezTo>
                  <a:pt x="10471911" y="1739377"/>
                  <a:pt x="10485938" y="1739377"/>
                  <a:pt x="10485938" y="1753404"/>
                </a:cubicBezTo>
                <a:cubicBezTo>
                  <a:pt x="10471911" y="1753404"/>
                  <a:pt x="10471911" y="1767431"/>
                  <a:pt x="10471911" y="1753404"/>
                </a:cubicBezTo>
                <a:cubicBezTo>
                  <a:pt x="10457884" y="1753404"/>
                  <a:pt x="10485938" y="1794901"/>
                  <a:pt x="10457884" y="1780874"/>
                </a:cubicBezTo>
                <a:cubicBezTo>
                  <a:pt x="10443856" y="1794901"/>
                  <a:pt x="10443856" y="1794901"/>
                  <a:pt x="10443856" y="1794901"/>
                </a:cubicBezTo>
                <a:cubicBezTo>
                  <a:pt x="10429830" y="1753404"/>
                  <a:pt x="10429830" y="1753404"/>
                  <a:pt x="10429830" y="1753404"/>
                </a:cubicBezTo>
                <a:lnTo>
                  <a:pt x="10415802" y="1753404"/>
                </a:lnTo>
                <a:cubicBezTo>
                  <a:pt x="10429830" y="1780874"/>
                  <a:pt x="10374305" y="1767431"/>
                  <a:pt x="10374305" y="1794901"/>
                </a:cubicBezTo>
                <a:cubicBezTo>
                  <a:pt x="10360278" y="1794901"/>
                  <a:pt x="10360278" y="1794901"/>
                  <a:pt x="10346835" y="1794901"/>
                </a:cubicBezTo>
                <a:cubicBezTo>
                  <a:pt x="10332807" y="1822371"/>
                  <a:pt x="10332807" y="1822371"/>
                  <a:pt x="10332807" y="1822371"/>
                </a:cubicBezTo>
                <a:cubicBezTo>
                  <a:pt x="10305338" y="1822371"/>
                  <a:pt x="10305338" y="1836398"/>
                  <a:pt x="10277283" y="1836398"/>
                </a:cubicBezTo>
                <a:cubicBezTo>
                  <a:pt x="10263256" y="1822371"/>
                  <a:pt x="10263256" y="1822371"/>
                  <a:pt x="10263256" y="1822371"/>
                </a:cubicBezTo>
                <a:cubicBezTo>
                  <a:pt x="10235786" y="1836398"/>
                  <a:pt x="10290726" y="1836398"/>
                  <a:pt x="10263256" y="1849841"/>
                </a:cubicBezTo>
                <a:cubicBezTo>
                  <a:pt x="10249229" y="1863868"/>
                  <a:pt x="10235786" y="1863868"/>
                  <a:pt x="10221758" y="1863868"/>
                </a:cubicBezTo>
                <a:cubicBezTo>
                  <a:pt x="10207732" y="1849841"/>
                  <a:pt x="10221758" y="1836398"/>
                  <a:pt x="10221758" y="1836398"/>
                </a:cubicBezTo>
                <a:cubicBezTo>
                  <a:pt x="10194289" y="1850425"/>
                  <a:pt x="10166234" y="1850425"/>
                  <a:pt x="10124737" y="1863868"/>
                </a:cubicBezTo>
                <a:cubicBezTo>
                  <a:pt x="10138764" y="1877896"/>
                  <a:pt x="10110710" y="1877896"/>
                  <a:pt x="10110710" y="1877896"/>
                </a:cubicBezTo>
                <a:cubicBezTo>
                  <a:pt x="10138180" y="1877896"/>
                  <a:pt x="10138180" y="1877896"/>
                  <a:pt x="10138180" y="1877896"/>
                </a:cubicBezTo>
                <a:cubicBezTo>
                  <a:pt x="10110710" y="1891923"/>
                  <a:pt x="10096683" y="1905365"/>
                  <a:pt x="10069213" y="1905365"/>
                </a:cubicBezTo>
                <a:cubicBezTo>
                  <a:pt x="10069213" y="1877896"/>
                  <a:pt x="10041743" y="1891338"/>
                  <a:pt x="10027715" y="1877896"/>
                </a:cubicBezTo>
                <a:cubicBezTo>
                  <a:pt x="10041743" y="1863868"/>
                  <a:pt x="10013688" y="1850425"/>
                  <a:pt x="10027715" y="1836398"/>
                </a:cubicBezTo>
                <a:cubicBezTo>
                  <a:pt x="10027715" y="1794901"/>
                  <a:pt x="9986218" y="1794901"/>
                  <a:pt x="10013688" y="1753988"/>
                </a:cubicBezTo>
                <a:cubicBezTo>
                  <a:pt x="9999661" y="1739961"/>
                  <a:pt x="9986218" y="1712491"/>
                  <a:pt x="9944721" y="1726518"/>
                </a:cubicBezTo>
                <a:cubicBezTo>
                  <a:pt x="9972191" y="1712491"/>
                  <a:pt x="9972191" y="1712491"/>
                  <a:pt x="9972191" y="1712491"/>
                </a:cubicBezTo>
                <a:cubicBezTo>
                  <a:pt x="9944721" y="1712491"/>
                  <a:pt x="9958164" y="1685021"/>
                  <a:pt x="9944721" y="1685021"/>
                </a:cubicBezTo>
                <a:cubicBezTo>
                  <a:pt x="9944721" y="1685021"/>
                  <a:pt x="9930694" y="1670994"/>
                  <a:pt x="9944721" y="1670994"/>
                </a:cubicBezTo>
                <a:cubicBezTo>
                  <a:pt x="9930694" y="1670994"/>
                  <a:pt x="9930694" y="1670994"/>
                  <a:pt x="9930694" y="1670994"/>
                </a:cubicBezTo>
                <a:cubicBezTo>
                  <a:pt x="9916667" y="1643524"/>
                  <a:pt x="9861726" y="1643524"/>
                  <a:pt x="9889197" y="1616054"/>
                </a:cubicBezTo>
                <a:cubicBezTo>
                  <a:pt x="9833672" y="1574557"/>
                  <a:pt x="9930694" y="1561114"/>
                  <a:pt x="9889197" y="1533644"/>
                </a:cubicBezTo>
                <a:cubicBezTo>
                  <a:pt x="9916667" y="1519617"/>
                  <a:pt x="9916667" y="1519617"/>
                  <a:pt x="9916667" y="1519617"/>
                </a:cubicBezTo>
                <a:cubicBezTo>
                  <a:pt x="9916667" y="1505589"/>
                  <a:pt x="9889197" y="1519617"/>
                  <a:pt x="9875169" y="1505589"/>
                </a:cubicBezTo>
                <a:cubicBezTo>
                  <a:pt x="9875169" y="1491562"/>
                  <a:pt x="9889197" y="1491562"/>
                  <a:pt x="9889197" y="1478119"/>
                </a:cubicBezTo>
                <a:cubicBezTo>
                  <a:pt x="9861726" y="1478119"/>
                  <a:pt x="9875169" y="1450649"/>
                  <a:pt x="9861726" y="1436622"/>
                </a:cubicBezTo>
                <a:cubicBezTo>
                  <a:pt x="9875754" y="1422595"/>
                  <a:pt x="9875754" y="1422595"/>
                  <a:pt x="9875754" y="1422595"/>
                </a:cubicBezTo>
                <a:cubicBezTo>
                  <a:pt x="9861726" y="1408568"/>
                  <a:pt x="9861726" y="1408568"/>
                  <a:pt x="9861726" y="1408568"/>
                </a:cubicBezTo>
                <a:cubicBezTo>
                  <a:pt x="9875754" y="1408568"/>
                  <a:pt x="9875754" y="1394541"/>
                  <a:pt x="9889197" y="1394541"/>
                </a:cubicBezTo>
                <a:lnTo>
                  <a:pt x="9889197" y="1394541"/>
                </a:lnTo>
                <a:cubicBezTo>
                  <a:pt x="9847699" y="1394541"/>
                  <a:pt x="9889197" y="1367071"/>
                  <a:pt x="9861726" y="1353043"/>
                </a:cubicBezTo>
                <a:cubicBezTo>
                  <a:pt x="9861726" y="1367071"/>
                  <a:pt x="9861726" y="1367071"/>
                  <a:pt x="9861726" y="1367071"/>
                </a:cubicBezTo>
                <a:cubicBezTo>
                  <a:pt x="9847699" y="1353043"/>
                  <a:pt x="9834257" y="1353043"/>
                  <a:pt x="9834257" y="1353043"/>
                </a:cubicBezTo>
                <a:cubicBezTo>
                  <a:pt x="9848284" y="1339016"/>
                  <a:pt x="9848284" y="1339016"/>
                  <a:pt x="9848284" y="1339016"/>
                </a:cubicBezTo>
                <a:cubicBezTo>
                  <a:pt x="9862311" y="1311546"/>
                  <a:pt x="9820814" y="1297519"/>
                  <a:pt x="9806786" y="1284076"/>
                </a:cubicBezTo>
                <a:cubicBezTo>
                  <a:pt x="9834257" y="1270049"/>
                  <a:pt x="9834257" y="1270049"/>
                  <a:pt x="9834257" y="1270049"/>
                </a:cubicBezTo>
                <a:cubicBezTo>
                  <a:pt x="9820229" y="1256022"/>
                  <a:pt x="9820229" y="1256022"/>
                  <a:pt x="9820229" y="1256022"/>
                </a:cubicBezTo>
                <a:cubicBezTo>
                  <a:pt x="9820229" y="1241994"/>
                  <a:pt x="9834257" y="1228552"/>
                  <a:pt x="9847699" y="1228552"/>
                </a:cubicBezTo>
                <a:cubicBezTo>
                  <a:pt x="9847699" y="1214524"/>
                  <a:pt x="9833672" y="1214524"/>
                  <a:pt x="9820229" y="1214524"/>
                </a:cubicBezTo>
                <a:cubicBezTo>
                  <a:pt x="9820229" y="1200497"/>
                  <a:pt x="9806202" y="1200497"/>
                  <a:pt x="9806202" y="1187054"/>
                </a:cubicBezTo>
                <a:cubicBezTo>
                  <a:pt x="9820229" y="1173027"/>
                  <a:pt x="9820229" y="1145557"/>
                  <a:pt x="9806202" y="1132114"/>
                </a:cubicBezTo>
                <a:cubicBezTo>
                  <a:pt x="9806202" y="1132114"/>
                  <a:pt x="9820229" y="1118087"/>
                  <a:pt x="9806202" y="1118087"/>
                </a:cubicBezTo>
                <a:lnTo>
                  <a:pt x="9806202" y="1118087"/>
                </a:lnTo>
                <a:lnTo>
                  <a:pt x="9806202" y="1118087"/>
                </a:lnTo>
                <a:cubicBezTo>
                  <a:pt x="9792175" y="1132114"/>
                  <a:pt x="9792175" y="1118087"/>
                  <a:pt x="9792175" y="1118087"/>
                </a:cubicBezTo>
                <a:cubicBezTo>
                  <a:pt x="9778148" y="1104060"/>
                  <a:pt x="9792175" y="1090617"/>
                  <a:pt x="9792175" y="1090617"/>
                </a:cubicBezTo>
                <a:cubicBezTo>
                  <a:pt x="9792175" y="1090617"/>
                  <a:pt x="9778148" y="1090617"/>
                  <a:pt x="9778148" y="1076590"/>
                </a:cubicBezTo>
                <a:cubicBezTo>
                  <a:pt x="9792175" y="1076590"/>
                  <a:pt x="9792175" y="1076590"/>
                  <a:pt x="9792175" y="1076590"/>
                </a:cubicBezTo>
                <a:cubicBezTo>
                  <a:pt x="9792175" y="1076590"/>
                  <a:pt x="9792175" y="1049120"/>
                  <a:pt x="9778148" y="1062563"/>
                </a:cubicBezTo>
                <a:cubicBezTo>
                  <a:pt x="9792175" y="1048535"/>
                  <a:pt x="9764121" y="1035093"/>
                  <a:pt x="9792175" y="1021066"/>
                </a:cubicBezTo>
                <a:cubicBezTo>
                  <a:pt x="9792175" y="1021066"/>
                  <a:pt x="9792175" y="1035093"/>
                  <a:pt x="9792175" y="1021066"/>
                </a:cubicBezTo>
                <a:cubicBezTo>
                  <a:pt x="9792175" y="1007038"/>
                  <a:pt x="9792175" y="979568"/>
                  <a:pt x="9750678" y="979568"/>
                </a:cubicBezTo>
                <a:cubicBezTo>
                  <a:pt x="9778148" y="952098"/>
                  <a:pt x="9750678" y="924628"/>
                  <a:pt x="9750678" y="883131"/>
                </a:cubicBezTo>
                <a:cubicBezTo>
                  <a:pt x="9750678" y="869104"/>
                  <a:pt x="9695153" y="869104"/>
                  <a:pt x="9736650" y="841634"/>
                </a:cubicBezTo>
                <a:cubicBezTo>
                  <a:pt x="9709180" y="841634"/>
                  <a:pt x="9709180" y="841634"/>
                  <a:pt x="9709180" y="841634"/>
                </a:cubicBezTo>
                <a:cubicBezTo>
                  <a:pt x="9709180" y="827607"/>
                  <a:pt x="9709180" y="827607"/>
                  <a:pt x="9723208" y="827607"/>
                </a:cubicBezTo>
                <a:cubicBezTo>
                  <a:pt x="9723208" y="813579"/>
                  <a:pt x="9695737" y="800137"/>
                  <a:pt x="9709180" y="786109"/>
                </a:cubicBezTo>
                <a:cubicBezTo>
                  <a:pt x="9695153" y="772082"/>
                  <a:pt x="9709180" y="758639"/>
                  <a:pt x="9681711" y="744612"/>
                </a:cubicBezTo>
                <a:cubicBezTo>
                  <a:pt x="9695737" y="744612"/>
                  <a:pt x="9695737" y="744612"/>
                  <a:pt x="9695737" y="730585"/>
                </a:cubicBezTo>
                <a:cubicBezTo>
                  <a:pt x="9668268" y="716558"/>
                  <a:pt x="9668268" y="716558"/>
                  <a:pt x="9668268" y="716558"/>
                </a:cubicBezTo>
                <a:cubicBezTo>
                  <a:pt x="9682295" y="702530"/>
                  <a:pt x="9626771" y="689088"/>
                  <a:pt x="9640798" y="661618"/>
                </a:cubicBezTo>
                <a:cubicBezTo>
                  <a:pt x="9613328" y="661618"/>
                  <a:pt x="9626771" y="634148"/>
                  <a:pt x="9599300" y="620120"/>
                </a:cubicBezTo>
                <a:lnTo>
                  <a:pt x="9599300" y="620120"/>
                </a:lnTo>
                <a:cubicBezTo>
                  <a:pt x="9585274" y="634148"/>
                  <a:pt x="9557803" y="634148"/>
                  <a:pt x="9557803" y="620120"/>
                </a:cubicBezTo>
                <a:cubicBezTo>
                  <a:pt x="9585274" y="592651"/>
                  <a:pt x="9585274" y="592651"/>
                  <a:pt x="9585274" y="592651"/>
                </a:cubicBezTo>
                <a:cubicBezTo>
                  <a:pt x="9571246" y="592651"/>
                  <a:pt x="9599300" y="565180"/>
                  <a:pt x="9585274" y="565180"/>
                </a:cubicBezTo>
                <a:cubicBezTo>
                  <a:pt x="9543776" y="565180"/>
                  <a:pt x="9543776" y="565180"/>
                  <a:pt x="9543776" y="565180"/>
                </a:cubicBezTo>
                <a:cubicBezTo>
                  <a:pt x="9557803" y="537711"/>
                  <a:pt x="9516306" y="523683"/>
                  <a:pt x="9516306" y="510240"/>
                </a:cubicBezTo>
                <a:cubicBezTo>
                  <a:pt x="9474809" y="496213"/>
                  <a:pt x="9502279" y="455301"/>
                  <a:pt x="9447339" y="455301"/>
                </a:cubicBezTo>
                <a:cubicBezTo>
                  <a:pt x="9447339" y="441273"/>
                  <a:pt x="9461366" y="441273"/>
                  <a:pt x="9461366" y="441273"/>
                </a:cubicBezTo>
                <a:cubicBezTo>
                  <a:pt x="9488836" y="413803"/>
                  <a:pt x="9447339" y="413803"/>
                  <a:pt x="9433896" y="399776"/>
                </a:cubicBezTo>
                <a:cubicBezTo>
                  <a:pt x="9406426" y="385749"/>
                  <a:pt x="9433896" y="372306"/>
                  <a:pt x="9433896" y="358279"/>
                </a:cubicBezTo>
                <a:lnTo>
                  <a:pt x="9433896" y="358279"/>
                </a:lnTo>
                <a:cubicBezTo>
                  <a:pt x="9419869" y="358279"/>
                  <a:pt x="9419869" y="358279"/>
                  <a:pt x="9406426" y="358279"/>
                </a:cubicBezTo>
                <a:cubicBezTo>
                  <a:pt x="9420453" y="344252"/>
                  <a:pt x="9420453" y="330809"/>
                  <a:pt x="9420453" y="330809"/>
                </a:cubicBezTo>
                <a:cubicBezTo>
                  <a:pt x="9392983" y="330809"/>
                  <a:pt x="9392983" y="330809"/>
                  <a:pt x="9392983" y="330809"/>
                </a:cubicBezTo>
                <a:cubicBezTo>
                  <a:pt x="9392983" y="303339"/>
                  <a:pt x="9407011" y="289312"/>
                  <a:pt x="9434481" y="275869"/>
                </a:cubicBezTo>
                <a:cubicBezTo>
                  <a:pt x="9420453" y="275869"/>
                  <a:pt x="9420453" y="275869"/>
                  <a:pt x="9420453" y="275869"/>
                </a:cubicBezTo>
                <a:cubicBezTo>
                  <a:pt x="9378956" y="303339"/>
                  <a:pt x="9378956" y="248399"/>
                  <a:pt x="9337459" y="248399"/>
                </a:cubicBezTo>
                <a:cubicBezTo>
                  <a:pt x="9337459" y="234372"/>
                  <a:pt x="9295962" y="234372"/>
                  <a:pt x="9309989" y="206902"/>
                </a:cubicBezTo>
                <a:cubicBezTo>
                  <a:pt x="9295962" y="192874"/>
                  <a:pt x="9295962" y="192874"/>
                  <a:pt x="9295962" y="192874"/>
                </a:cubicBezTo>
                <a:cubicBezTo>
                  <a:pt x="9295962" y="220344"/>
                  <a:pt x="9268492" y="192874"/>
                  <a:pt x="9254464" y="192874"/>
                </a:cubicBezTo>
                <a:cubicBezTo>
                  <a:pt x="9268492" y="165404"/>
                  <a:pt x="9268492" y="165404"/>
                  <a:pt x="9268492" y="165404"/>
                </a:cubicBezTo>
                <a:cubicBezTo>
                  <a:pt x="9241022" y="165404"/>
                  <a:pt x="9268492" y="137934"/>
                  <a:pt x="9254464" y="137934"/>
                </a:cubicBezTo>
                <a:cubicBezTo>
                  <a:pt x="9226994" y="151962"/>
                  <a:pt x="9226994" y="151962"/>
                  <a:pt x="9226994" y="151962"/>
                </a:cubicBezTo>
                <a:cubicBezTo>
                  <a:pt x="9212967" y="151962"/>
                  <a:pt x="9226994" y="137934"/>
                  <a:pt x="9226994" y="137934"/>
                </a:cubicBezTo>
                <a:lnTo>
                  <a:pt x="9226994" y="137934"/>
                </a:lnTo>
                <a:cubicBezTo>
                  <a:pt x="9241022" y="110464"/>
                  <a:pt x="9241022" y="110464"/>
                  <a:pt x="9241022" y="110464"/>
                </a:cubicBezTo>
                <a:cubicBezTo>
                  <a:pt x="9226994" y="96437"/>
                  <a:pt x="9213551" y="124492"/>
                  <a:pt x="9185497" y="110464"/>
                </a:cubicBezTo>
                <a:cubicBezTo>
                  <a:pt x="9199525" y="96437"/>
                  <a:pt x="9199525" y="96437"/>
                  <a:pt x="9199525" y="96437"/>
                </a:cubicBezTo>
                <a:cubicBezTo>
                  <a:pt x="9199525" y="82410"/>
                  <a:pt x="9185497" y="110464"/>
                  <a:pt x="9172054" y="96437"/>
                </a:cubicBezTo>
                <a:lnTo>
                  <a:pt x="9172054" y="96437"/>
                </a:lnTo>
                <a:cubicBezTo>
                  <a:pt x="9199525" y="54940"/>
                  <a:pt x="9116530" y="82410"/>
                  <a:pt x="9103088" y="68967"/>
                </a:cubicBezTo>
                <a:cubicBezTo>
                  <a:pt x="9103088" y="68967"/>
                  <a:pt x="9103088" y="54940"/>
                  <a:pt x="9117114" y="54940"/>
                </a:cubicBezTo>
                <a:cubicBezTo>
                  <a:pt x="9103088" y="54940"/>
                  <a:pt x="9103088" y="54940"/>
                  <a:pt x="9103088" y="54940"/>
                </a:cubicBezTo>
                <a:cubicBezTo>
                  <a:pt x="9103088" y="27470"/>
                  <a:pt x="9089060" y="13443"/>
                  <a:pt x="9075617" y="0"/>
                </a:cubicBezTo>
                <a:cubicBezTo>
                  <a:pt x="9089644" y="54940"/>
                  <a:pt x="9020093" y="14027"/>
                  <a:pt x="9020093" y="54940"/>
                </a:cubicBezTo>
                <a:cubicBezTo>
                  <a:pt x="9006065" y="40913"/>
                  <a:pt x="9006065" y="40913"/>
                  <a:pt x="9006065" y="40913"/>
                </a:cubicBezTo>
                <a:cubicBezTo>
                  <a:pt x="8992039" y="26886"/>
                  <a:pt x="8964568" y="54940"/>
                  <a:pt x="8964568" y="54940"/>
                </a:cubicBezTo>
                <a:cubicBezTo>
                  <a:pt x="8978596" y="54940"/>
                  <a:pt x="8978596" y="54940"/>
                  <a:pt x="8978596" y="54940"/>
                </a:cubicBezTo>
                <a:lnTo>
                  <a:pt x="8992623" y="54940"/>
                </a:lnTo>
                <a:cubicBezTo>
                  <a:pt x="9006650" y="68967"/>
                  <a:pt x="9034120" y="68967"/>
                  <a:pt x="9061590" y="54940"/>
                </a:cubicBezTo>
                <a:cubicBezTo>
                  <a:pt x="9061590" y="82410"/>
                  <a:pt x="9117114" y="96437"/>
                  <a:pt x="9130557" y="123907"/>
                </a:cubicBezTo>
                <a:cubicBezTo>
                  <a:pt x="9130557" y="123907"/>
                  <a:pt x="9144585" y="151377"/>
                  <a:pt x="9172054" y="151377"/>
                </a:cubicBezTo>
                <a:cubicBezTo>
                  <a:pt x="9144585" y="151377"/>
                  <a:pt x="9158027" y="165404"/>
                  <a:pt x="9158027" y="178847"/>
                </a:cubicBezTo>
                <a:cubicBezTo>
                  <a:pt x="9185497" y="178847"/>
                  <a:pt x="9185497" y="206317"/>
                  <a:pt x="9199525" y="192874"/>
                </a:cubicBezTo>
                <a:lnTo>
                  <a:pt x="9185497" y="192874"/>
                </a:lnTo>
                <a:cubicBezTo>
                  <a:pt x="9185497" y="178847"/>
                  <a:pt x="9199525" y="178847"/>
                  <a:pt x="9199525" y="178847"/>
                </a:cubicBezTo>
                <a:cubicBezTo>
                  <a:pt x="9213551" y="178847"/>
                  <a:pt x="9213551" y="192874"/>
                  <a:pt x="9213551" y="192874"/>
                </a:cubicBezTo>
                <a:cubicBezTo>
                  <a:pt x="9199525" y="220344"/>
                  <a:pt x="9172054" y="247814"/>
                  <a:pt x="9158027" y="275284"/>
                </a:cubicBezTo>
                <a:cubicBezTo>
                  <a:pt x="9185497" y="289312"/>
                  <a:pt x="9199525" y="302754"/>
                  <a:pt x="9226994" y="302754"/>
                </a:cubicBezTo>
                <a:cubicBezTo>
                  <a:pt x="9241022" y="302754"/>
                  <a:pt x="9241022" y="302754"/>
                  <a:pt x="9241022" y="302754"/>
                </a:cubicBezTo>
                <a:cubicBezTo>
                  <a:pt x="9241022" y="302754"/>
                  <a:pt x="9255049" y="302754"/>
                  <a:pt x="9241022" y="316782"/>
                </a:cubicBezTo>
                <a:cubicBezTo>
                  <a:pt x="9213551" y="316782"/>
                  <a:pt x="9255049" y="330809"/>
                  <a:pt x="9255049" y="344252"/>
                </a:cubicBezTo>
                <a:cubicBezTo>
                  <a:pt x="9282519" y="316782"/>
                  <a:pt x="9282519" y="316782"/>
                  <a:pt x="9282519" y="316782"/>
                </a:cubicBezTo>
                <a:cubicBezTo>
                  <a:pt x="9282519" y="316782"/>
                  <a:pt x="9282519" y="330809"/>
                  <a:pt x="9296546" y="330809"/>
                </a:cubicBezTo>
                <a:cubicBezTo>
                  <a:pt x="9255049" y="358279"/>
                  <a:pt x="9213551" y="372306"/>
                  <a:pt x="9172054" y="358279"/>
                </a:cubicBezTo>
                <a:cubicBezTo>
                  <a:pt x="9186082" y="358279"/>
                  <a:pt x="9186082" y="358279"/>
                  <a:pt x="9186082" y="358279"/>
                </a:cubicBezTo>
                <a:cubicBezTo>
                  <a:pt x="9158612" y="344252"/>
                  <a:pt x="9158612" y="344252"/>
                  <a:pt x="9158612" y="344252"/>
                </a:cubicBezTo>
                <a:cubicBezTo>
                  <a:pt x="9158612" y="330224"/>
                  <a:pt x="9172639" y="330224"/>
                  <a:pt x="9172639" y="330224"/>
                </a:cubicBezTo>
                <a:cubicBezTo>
                  <a:pt x="9145169" y="316197"/>
                  <a:pt x="9131142" y="344252"/>
                  <a:pt x="9117114" y="344252"/>
                </a:cubicBezTo>
                <a:cubicBezTo>
                  <a:pt x="9075617" y="358279"/>
                  <a:pt x="9089644" y="330224"/>
                  <a:pt x="9061590" y="316782"/>
                </a:cubicBezTo>
                <a:cubicBezTo>
                  <a:pt x="9075617" y="302754"/>
                  <a:pt x="9075617" y="302754"/>
                  <a:pt x="9075617" y="302754"/>
                </a:cubicBezTo>
                <a:cubicBezTo>
                  <a:pt x="9075617" y="302754"/>
                  <a:pt x="9061590" y="302754"/>
                  <a:pt x="9061590" y="288727"/>
                </a:cubicBezTo>
                <a:cubicBezTo>
                  <a:pt x="9075617" y="288727"/>
                  <a:pt x="9089060" y="288727"/>
                  <a:pt x="9089060" y="274700"/>
                </a:cubicBezTo>
                <a:lnTo>
                  <a:pt x="9089060" y="274700"/>
                </a:lnTo>
                <a:cubicBezTo>
                  <a:pt x="9061590" y="274700"/>
                  <a:pt x="9047563" y="260673"/>
                  <a:pt x="9061590" y="247230"/>
                </a:cubicBezTo>
                <a:cubicBezTo>
                  <a:pt x="9075617" y="247230"/>
                  <a:pt x="9075617" y="247230"/>
                  <a:pt x="9075617" y="247230"/>
                </a:cubicBezTo>
                <a:cubicBezTo>
                  <a:pt x="9061590" y="219760"/>
                  <a:pt x="9034120" y="261257"/>
                  <a:pt x="9006650" y="247230"/>
                </a:cubicBezTo>
                <a:cubicBezTo>
                  <a:pt x="9020677" y="247230"/>
                  <a:pt x="9020677" y="247230"/>
                  <a:pt x="9020677" y="247230"/>
                </a:cubicBezTo>
                <a:cubicBezTo>
                  <a:pt x="8993207" y="261257"/>
                  <a:pt x="8979180" y="288727"/>
                  <a:pt x="8965153" y="274700"/>
                </a:cubicBezTo>
                <a:cubicBezTo>
                  <a:pt x="8951126" y="288727"/>
                  <a:pt x="8909628" y="288727"/>
                  <a:pt x="8923655" y="302170"/>
                </a:cubicBezTo>
                <a:cubicBezTo>
                  <a:pt x="8896186" y="302170"/>
                  <a:pt x="8868131" y="288143"/>
                  <a:pt x="8868131" y="274700"/>
                </a:cubicBezTo>
                <a:lnTo>
                  <a:pt x="8868131" y="274700"/>
                </a:lnTo>
                <a:cubicBezTo>
                  <a:pt x="8854104" y="247230"/>
                  <a:pt x="8854104" y="247230"/>
                  <a:pt x="8854104" y="247230"/>
                </a:cubicBezTo>
                <a:cubicBezTo>
                  <a:pt x="8826634" y="233203"/>
                  <a:pt x="8798579" y="205733"/>
                  <a:pt x="8785137" y="233203"/>
                </a:cubicBezTo>
                <a:cubicBezTo>
                  <a:pt x="8743640" y="205733"/>
                  <a:pt x="8757666" y="260673"/>
                  <a:pt x="8729612" y="260673"/>
                </a:cubicBezTo>
                <a:cubicBezTo>
                  <a:pt x="8729612" y="246645"/>
                  <a:pt x="8729612" y="246645"/>
                  <a:pt x="8729612" y="246645"/>
                </a:cubicBezTo>
                <a:cubicBezTo>
                  <a:pt x="8688115" y="246645"/>
                  <a:pt x="8688115" y="246645"/>
                  <a:pt x="8688115" y="246645"/>
                </a:cubicBezTo>
                <a:cubicBezTo>
                  <a:pt x="8660645" y="246645"/>
                  <a:pt x="8632591" y="219175"/>
                  <a:pt x="8591093" y="232618"/>
                </a:cubicBezTo>
                <a:cubicBezTo>
                  <a:pt x="8577066" y="218591"/>
                  <a:pt x="8605120" y="218591"/>
                  <a:pt x="8605120" y="205148"/>
                </a:cubicBezTo>
                <a:lnTo>
                  <a:pt x="8605120" y="205148"/>
                </a:lnTo>
                <a:cubicBezTo>
                  <a:pt x="8632591" y="191121"/>
                  <a:pt x="8632591" y="177678"/>
                  <a:pt x="8660645" y="163651"/>
                </a:cubicBezTo>
                <a:cubicBezTo>
                  <a:pt x="8633175" y="163651"/>
                  <a:pt x="8619148" y="149624"/>
                  <a:pt x="8605120" y="149624"/>
                </a:cubicBezTo>
                <a:cubicBezTo>
                  <a:pt x="8619148" y="135597"/>
                  <a:pt x="8632591" y="135597"/>
                  <a:pt x="8646618" y="135597"/>
                </a:cubicBezTo>
                <a:cubicBezTo>
                  <a:pt x="8632591" y="135597"/>
                  <a:pt x="8632591" y="135597"/>
                  <a:pt x="8632591" y="135597"/>
                </a:cubicBezTo>
                <a:cubicBezTo>
                  <a:pt x="8646618" y="108127"/>
                  <a:pt x="8660061" y="121569"/>
                  <a:pt x="8674088" y="108127"/>
                </a:cubicBezTo>
                <a:cubicBezTo>
                  <a:pt x="8688115" y="135597"/>
                  <a:pt x="8688115" y="135597"/>
                  <a:pt x="8688115" y="135597"/>
                </a:cubicBezTo>
                <a:cubicBezTo>
                  <a:pt x="8715585" y="149624"/>
                  <a:pt x="8715585" y="108127"/>
                  <a:pt x="8743640" y="108127"/>
                </a:cubicBezTo>
                <a:lnTo>
                  <a:pt x="8743640" y="108127"/>
                </a:lnTo>
                <a:cubicBezTo>
                  <a:pt x="8757666" y="94099"/>
                  <a:pt x="8757666" y="94099"/>
                  <a:pt x="8757666" y="94099"/>
                </a:cubicBezTo>
                <a:cubicBezTo>
                  <a:pt x="8730197" y="94099"/>
                  <a:pt x="8716169" y="80072"/>
                  <a:pt x="8688700" y="80072"/>
                </a:cubicBezTo>
                <a:cubicBezTo>
                  <a:pt x="8688700" y="80072"/>
                  <a:pt x="8688700" y="80072"/>
                  <a:pt x="8702727" y="80072"/>
                </a:cubicBezTo>
                <a:cubicBezTo>
                  <a:pt x="8675257" y="94099"/>
                  <a:pt x="8675257" y="94099"/>
                  <a:pt x="8675257" y="94099"/>
                </a:cubicBezTo>
                <a:cubicBezTo>
                  <a:pt x="8661229" y="94099"/>
                  <a:pt x="8661229" y="94099"/>
                  <a:pt x="8661229" y="94099"/>
                </a:cubicBezTo>
                <a:lnTo>
                  <a:pt x="8661229" y="94099"/>
                </a:lnTo>
                <a:cubicBezTo>
                  <a:pt x="8647203" y="108127"/>
                  <a:pt x="8633760" y="108127"/>
                  <a:pt x="8605705" y="121569"/>
                </a:cubicBezTo>
                <a:cubicBezTo>
                  <a:pt x="8605705" y="107542"/>
                  <a:pt x="8578235" y="107542"/>
                  <a:pt x="8578235" y="107542"/>
                </a:cubicBezTo>
                <a:cubicBezTo>
                  <a:pt x="8592262" y="149039"/>
                  <a:pt x="8592262" y="149039"/>
                  <a:pt x="8592262" y="149039"/>
                </a:cubicBezTo>
                <a:cubicBezTo>
                  <a:pt x="8592262" y="149039"/>
                  <a:pt x="8578235" y="176509"/>
                  <a:pt x="8550765" y="163067"/>
                </a:cubicBezTo>
                <a:cubicBezTo>
                  <a:pt x="8536738" y="149039"/>
                  <a:pt x="8495241" y="163067"/>
                  <a:pt x="8481798" y="149039"/>
                </a:cubicBezTo>
                <a:cubicBezTo>
                  <a:pt x="8495825" y="149039"/>
                  <a:pt x="8467771" y="176509"/>
                  <a:pt x="8495825" y="176509"/>
                </a:cubicBezTo>
                <a:cubicBezTo>
                  <a:pt x="8481798" y="190537"/>
                  <a:pt x="8468355" y="190537"/>
                  <a:pt x="8454328" y="203979"/>
                </a:cubicBezTo>
                <a:cubicBezTo>
                  <a:pt x="8481798" y="218007"/>
                  <a:pt x="8440301" y="258919"/>
                  <a:pt x="8426858" y="272947"/>
                </a:cubicBezTo>
                <a:lnTo>
                  <a:pt x="8426858" y="272947"/>
                </a:lnTo>
                <a:cubicBezTo>
                  <a:pt x="8412830" y="286974"/>
                  <a:pt x="8371334" y="286974"/>
                  <a:pt x="8385361" y="300417"/>
                </a:cubicBezTo>
                <a:cubicBezTo>
                  <a:pt x="8343864" y="286389"/>
                  <a:pt x="8329836" y="286389"/>
                  <a:pt x="8288339" y="286389"/>
                </a:cubicBezTo>
                <a:cubicBezTo>
                  <a:pt x="8302367" y="272362"/>
                  <a:pt x="8302367" y="272362"/>
                  <a:pt x="8302367" y="272362"/>
                </a:cubicBezTo>
                <a:cubicBezTo>
                  <a:pt x="8260869" y="272362"/>
                  <a:pt x="8260869" y="272362"/>
                  <a:pt x="8260869" y="272362"/>
                </a:cubicBezTo>
                <a:cubicBezTo>
                  <a:pt x="8274896" y="258335"/>
                  <a:pt x="8274896" y="258335"/>
                  <a:pt x="8274896" y="258335"/>
                </a:cubicBezTo>
                <a:cubicBezTo>
                  <a:pt x="8288924" y="244308"/>
                  <a:pt x="8288924" y="258335"/>
                  <a:pt x="8302367" y="258335"/>
                </a:cubicBezTo>
                <a:cubicBezTo>
                  <a:pt x="8302367" y="244308"/>
                  <a:pt x="8302367" y="244308"/>
                  <a:pt x="8302367" y="244308"/>
                </a:cubicBezTo>
                <a:cubicBezTo>
                  <a:pt x="8316393" y="230280"/>
                  <a:pt x="8329836" y="216838"/>
                  <a:pt x="8357891" y="230280"/>
                </a:cubicBezTo>
                <a:cubicBezTo>
                  <a:pt x="8343864" y="216253"/>
                  <a:pt x="8343864" y="216253"/>
                  <a:pt x="8343864" y="216253"/>
                </a:cubicBezTo>
                <a:lnTo>
                  <a:pt x="8343864" y="216253"/>
                </a:lnTo>
                <a:cubicBezTo>
                  <a:pt x="8329836" y="230280"/>
                  <a:pt x="8316393" y="216253"/>
                  <a:pt x="8316393" y="216253"/>
                </a:cubicBezTo>
                <a:cubicBezTo>
                  <a:pt x="8330421" y="202226"/>
                  <a:pt x="8316393" y="188783"/>
                  <a:pt x="8343864" y="188783"/>
                </a:cubicBezTo>
                <a:cubicBezTo>
                  <a:pt x="8343864" y="174756"/>
                  <a:pt x="8343864" y="174756"/>
                  <a:pt x="8343864" y="174756"/>
                </a:cubicBezTo>
                <a:cubicBezTo>
                  <a:pt x="8316393" y="188783"/>
                  <a:pt x="8302367" y="216253"/>
                  <a:pt x="8274896" y="229696"/>
                </a:cubicBezTo>
                <a:cubicBezTo>
                  <a:pt x="8247427" y="229696"/>
                  <a:pt x="8274896" y="215669"/>
                  <a:pt x="8260869" y="215669"/>
                </a:cubicBezTo>
                <a:cubicBezTo>
                  <a:pt x="8246842" y="215669"/>
                  <a:pt x="8233399" y="229696"/>
                  <a:pt x="8233399" y="215669"/>
                </a:cubicBezTo>
                <a:cubicBezTo>
                  <a:pt x="8233399" y="201641"/>
                  <a:pt x="8219372" y="188199"/>
                  <a:pt x="8233399" y="174171"/>
                </a:cubicBezTo>
                <a:cubicBezTo>
                  <a:pt x="8247427" y="174171"/>
                  <a:pt x="8247427" y="174171"/>
                  <a:pt x="8260869" y="188199"/>
                </a:cubicBezTo>
                <a:cubicBezTo>
                  <a:pt x="8246842" y="188199"/>
                  <a:pt x="8246842" y="188199"/>
                  <a:pt x="8246842" y="188199"/>
                </a:cubicBezTo>
                <a:cubicBezTo>
                  <a:pt x="8274312" y="188199"/>
                  <a:pt x="8274312" y="188199"/>
                  <a:pt x="8302367" y="188199"/>
                </a:cubicBezTo>
                <a:cubicBezTo>
                  <a:pt x="8302367" y="174171"/>
                  <a:pt x="8302367" y="174171"/>
                  <a:pt x="8302367" y="174171"/>
                </a:cubicBezTo>
                <a:cubicBezTo>
                  <a:pt x="8288339" y="174171"/>
                  <a:pt x="8288339" y="174171"/>
                  <a:pt x="8288339" y="174171"/>
                </a:cubicBezTo>
                <a:cubicBezTo>
                  <a:pt x="8302367" y="160144"/>
                  <a:pt x="8302367" y="160144"/>
                  <a:pt x="8315809" y="146701"/>
                </a:cubicBezTo>
                <a:cubicBezTo>
                  <a:pt x="8315809" y="146701"/>
                  <a:pt x="8301782" y="146701"/>
                  <a:pt x="8288339" y="146701"/>
                </a:cubicBezTo>
                <a:cubicBezTo>
                  <a:pt x="8302367" y="132674"/>
                  <a:pt x="8329836" y="119231"/>
                  <a:pt x="8343864" y="119231"/>
                </a:cubicBezTo>
                <a:cubicBezTo>
                  <a:pt x="8343864" y="119231"/>
                  <a:pt x="8343864" y="105204"/>
                  <a:pt x="8357891" y="105204"/>
                </a:cubicBezTo>
                <a:cubicBezTo>
                  <a:pt x="8343864" y="105204"/>
                  <a:pt x="8330421" y="105204"/>
                  <a:pt x="8316393" y="119231"/>
                </a:cubicBezTo>
                <a:cubicBezTo>
                  <a:pt x="8260869" y="105204"/>
                  <a:pt x="8316393" y="160729"/>
                  <a:pt x="8274896" y="160729"/>
                </a:cubicBezTo>
                <a:cubicBezTo>
                  <a:pt x="8247427" y="188199"/>
                  <a:pt x="8205930" y="174756"/>
                  <a:pt x="8191902" y="160729"/>
                </a:cubicBezTo>
                <a:cubicBezTo>
                  <a:pt x="8191902" y="174756"/>
                  <a:pt x="8191902" y="188199"/>
                  <a:pt x="8191902" y="202226"/>
                </a:cubicBezTo>
                <a:cubicBezTo>
                  <a:pt x="8191902" y="202226"/>
                  <a:pt x="8205930" y="202226"/>
                  <a:pt x="8205930" y="216253"/>
                </a:cubicBezTo>
                <a:cubicBezTo>
                  <a:pt x="8191902" y="216253"/>
                  <a:pt x="8178459" y="216253"/>
                  <a:pt x="8178459" y="216253"/>
                </a:cubicBezTo>
                <a:cubicBezTo>
                  <a:pt x="8150989" y="230280"/>
                  <a:pt x="8136962" y="202226"/>
                  <a:pt x="8122935" y="202226"/>
                </a:cubicBezTo>
                <a:cubicBezTo>
                  <a:pt x="8095465" y="243723"/>
                  <a:pt x="8053968" y="202226"/>
                  <a:pt x="8039941" y="229696"/>
                </a:cubicBezTo>
                <a:cubicBezTo>
                  <a:pt x="8012470" y="229696"/>
                  <a:pt x="7984416" y="257166"/>
                  <a:pt x="7956946" y="257166"/>
                </a:cubicBezTo>
                <a:cubicBezTo>
                  <a:pt x="7970973" y="298663"/>
                  <a:pt x="7887979" y="271193"/>
                  <a:pt x="7859924" y="298663"/>
                </a:cubicBezTo>
                <a:cubicBezTo>
                  <a:pt x="7873952" y="312690"/>
                  <a:pt x="7887395" y="326133"/>
                  <a:pt x="7873952" y="340160"/>
                </a:cubicBezTo>
                <a:cubicBezTo>
                  <a:pt x="7859924" y="340160"/>
                  <a:pt x="7832454" y="367630"/>
                  <a:pt x="7818427" y="340160"/>
                </a:cubicBezTo>
                <a:lnTo>
                  <a:pt x="7818427" y="340160"/>
                </a:lnTo>
                <a:cubicBezTo>
                  <a:pt x="7804400" y="326133"/>
                  <a:pt x="7776930" y="354188"/>
                  <a:pt x="7749460" y="340160"/>
                </a:cubicBezTo>
                <a:cubicBezTo>
                  <a:pt x="7749460" y="326133"/>
                  <a:pt x="7763487" y="340160"/>
                  <a:pt x="7763487" y="326133"/>
                </a:cubicBezTo>
                <a:cubicBezTo>
                  <a:pt x="7763487" y="312106"/>
                  <a:pt x="7763487" y="312106"/>
                  <a:pt x="7763487" y="312106"/>
                </a:cubicBezTo>
                <a:cubicBezTo>
                  <a:pt x="7707963" y="298079"/>
                  <a:pt x="7721990" y="353603"/>
                  <a:pt x="7666465" y="353603"/>
                </a:cubicBezTo>
                <a:cubicBezTo>
                  <a:pt x="7666465" y="367630"/>
                  <a:pt x="7666465" y="367630"/>
                  <a:pt x="7666465" y="367630"/>
                </a:cubicBezTo>
                <a:cubicBezTo>
                  <a:pt x="7680493" y="367630"/>
                  <a:pt x="7693935" y="367630"/>
                  <a:pt x="7693935" y="353603"/>
                </a:cubicBezTo>
                <a:cubicBezTo>
                  <a:pt x="7721406" y="367630"/>
                  <a:pt x="7735433" y="339576"/>
                  <a:pt x="7749460" y="353603"/>
                </a:cubicBezTo>
                <a:cubicBezTo>
                  <a:pt x="7763487" y="353603"/>
                  <a:pt x="7749460" y="367630"/>
                  <a:pt x="7749460" y="367630"/>
                </a:cubicBezTo>
                <a:cubicBezTo>
                  <a:pt x="7735433" y="381658"/>
                  <a:pt x="7721990" y="367630"/>
                  <a:pt x="7721990" y="367630"/>
                </a:cubicBezTo>
                <a:cubicBezTo>
                  <a:pt x="7721990" y="409128"/>
                  <a:pt x="7666465" y="395100"/>
                  <a:pt x="7638996" y="422570"/>
                </a:cubicBezTo>
                <a:cubicBezTo>
                  <a:pt x="7653022" y="422570"/>
                  <a:pt x="7653022" y="422570"/>
                  <a:pt x="7653022" y="422570"/>
                </a:cubicBezTo>
                <a:cubicBezTo>
                  <a:pt x="7653022" y="436598"/>
                  <a:pt x="7653022" y="436598"/>
                  <a:pt x="7653022" y="436598"/>
                </a:cubicBezTo>
                <a:cubicBezTo>
                  <a:pt x="7653022" y="450625"/>
                  <a:pt x="7611525" y="450625"/>
                  <a:pt x="7611525" y="450625"/>
                </a:cubicBezTo>
                <a:cubicBezTo>
                  <a:pt x="7611525" y="492122"/>
                  <a:pt x="7556001" y="478095"/>
                  <a:pt x="7570028" y="505565"/>
                </a:cubicBezTo>
                <a:cubicBezTo>
                  <a:pt x="7514504" y="505565"/>
                  <a:pt x="7528531" y="547062"/>
                  <a:pt x="7487034" y="560505"/>
                </a:cubicBezTo>
                <a:cubicBezTo>
                  <a:pt x="7473007" y="574532"/>
                  <a:pt x="7501061" y="587975"/>
                  <a:pt x="7487034" y="587975"/>
                </a:cubicBezTo>
                <a:cubicBezTo>
                  <a:pt x="7487034" y="602002"/>
                  <a:pt x="7473007" y="602002"/>
                  <a:pt x="7473007" y="602002"/>
                </a:cubicBezTo>
                <a:cubicBezTo>
                  <a:pt x="7473007" y="616029"/>
                  <a:pt x="7473007" y="616029"/>
                  <a:pt x="7473007" y="616029"/>
                </a:cubicBezTo>
                <a:cubicBezTo>
                  <a:pt x="7487034" y="602002"/>
                  <a:pt x="7487034" y="602002"/>
                  <a:pt x="7487034" y="602002"/>
                </a:cubicBezTo>
                <a:cubicBezTo>
                  <a:pt x="7487034" y="602002"/>
                  <a:pt x="7487034" y="602002"/>
                  <a:pt x="7501061" y="602002"/>
                </a:cubicBezTo>
                <a:cubicBezTo>
                  <a:pt x="7501061" y="616029"/>
                  <a:pt x="7501061" y="616029"/>
                  <a:pt x="7487034" y="616029"/>
                </a:cubicBezTo>
                <a:cubicBezTo>
                  <a:pt x="7501061" y="616029"/>
                  <a:pt x="7501061" y="616029"/>
                  <a:pt x="7501061" y="616029"/>
                </a:cubicBezTo>
                <a:lnTo>
                  <a:pt x="7501061" y="616029"/>
                </a:lnTo>
                <a:cubicBezTo>
                  <a:pt x="7542559" y="602002"/>
                  <a:pt x="7515088" y="561089"/>
                  <a:pt x="7528531" y="547062"/>
                </a:cubicBezTo>
                <a:cubicBezTo>
                  <a:pt x="7556001" y="533035"/>
                  <a:pt x="7611525" y="519592"/>
                  <a:pt x="7625553" y="492122"/>
                </a:cubicBezTo>
                <a:cubicBezTo>
                  <a:pt x="7625553" y="478095"/>
                  <a:pt x="7639580" y="492122"/>
                  <a:pt x="7639580" y="492122"/>
                </a:cubicBezTo>
                <a:cubicBezTo>
                  <a:pt x="7639580" y="506149"/>
                  <a:pt x="7653607" y="519592"/>
                  <a:pt x="7639580" y="519592"/>
                </a:cubicBezTo>
                <a:cubicBezTo>
                  <a:pt x="7653607" y="519592"/>
                  <a:pt x="7667050" y="547062"/>
                  <a:pt x="7681077" y="533619"/>
                </a:cubicBezTo>
                <a:cubicBezTo>
                  <a:pt x="7681077" y="547646"/>
                  <a:pt x="7667050" y="547646"/>
                  <a:pt x="7653607" y="547646"/>
                </a:cubicBezTo>
                <a:cubicBezTo>
                  <a:pt x="7667634" y="547646"/>
                  <a:pt x="7667634" y="561674"/>
                  <a:pt x="7667634" y="575116"/>
                </a:cubicBezTo>
                <a:cubicBezTo>
                  <a:pt x="7640164" y="575116"/>
                  <a:pt x="7640164" y="575116"/>
                  <a:pt x="7640164" y="575116"/>
                </a:cubicBezTo>
                <a:cubicBezTo>
                  <a:pt x="7681661" y="616614"/>
                  <a:pt x="7598667" y="644084"/>
                  <a:pt x="7598667" y="684996"/>
                </a:cubicBezTo>
                <a:cubicBezTo>
                  <a:pt x="7571197" y="684996"/>
                  <a:pt x="7557170" y="699024"/>
                  <a:pt x="7543143" y="712466"/>
                </a:cubicBezTo>
                <a:cubicBezTo>
                  <a:pt x="7543143" y="739936"/>
                  <a:pt x="7515672" y="781434"/>
                  <a:pt x="7515672" y="794876"/>
                </a:cubicBezTo>
                <a:cubicBezTo>
                  <a:pt x="7501646" y="794876"/>
                  <a:pt x="7501646" y="822346"/>
                  <a:pt x="7488203" y="822346"/>
                </a:cubicBezTo>
                <a:cubicBezTo>
                  <a:pt x="7543727" y="849816"/>
                  <a:pt x="7432678" y="849816"/>
                  <a:pt x="7460733" y="877286"/>
                </a:cubicBezTo>
                <a:cubicBezTo>
                  <a:pt x="7446706" y="877286"/>
                  <a:pt x="7433263" y="877286"/>
                  <a:pt x="7433263" y="877286"/>
                </a:cubicBezTo>
                <a:cubicBezTo>
                  <a:pt x="7405793" y="904756"/>
                  <a:pt x="7405793" y="904756"/>
                  <a:pt x="7405793" y="904756"/>
                </a:cubicBezTo>
                <a:cubicBezTo>
                  <a:pt x="7419820" y="904756"/>
                  <a:pt x="7419820" y="918784"/>
                  <a:pt x="7433263" y="904756"/>
                </a:cubicBezTo>
                <a:cubicBezTo>
                  <a:pt x="7433263" y="890729"/>
                  <a:pt x="7433263" y="890729"/>
                  <a:pt x="7433263" y="890729"/>
                </a:cubicBezTo>
                <a:cubicBezTo>
                  <a:pt x="7447290" y="890729"/>
                  <a:pt x="7460733" y="876702"/>
                  <a:pt x="7460733" y="890729"/>
                </a:cubicBezTo>
                <a:cubicBezTo>
                  <a:pt x="7474760" y="904756"/>
                  <a:pt x="7460733" y="904756"/>
                  <a:pt x="7460733" y="904756"/>
                </a:cubicBezTo>
                <a:cubicBezTo>
                  <a:pt x="7474760" y="918784"/>
                  <a:pt x="7488203" y="904756"/>
                  <a:pt x="7488203" y="918784"/>
                </a:cubicBezTo>
                <a:cubicBezTo>
                  <a:pt x="7446706" y="932811"/>
                  <a:pt x="7446706" y="932811"/>
                  <a:pt x="7446706" y="932811"/>
                </a:cubicBezTo>
                <a:cubicBezTo>
                  <a:pt x="7432678" y="932811"/>
                  <a:pt x="7432678" y="946838"/>
                  <a:pt x="7419235" y="946838"/>
                </a:cubicBezTo>
                <a:cubicBezTo>
                  <a:pt x="7405793" y="946838"/>
                  <a:pt x="7405209" y="932811"/>
                  <a:pt x="7391766" y="932811"/>
                </a:cubicBezTo>
                <a:cubicBezTo>
                  <a:pt x="7391766" y="946838"/>
                  <a:pt x="7391766" y="946838"/>
                  <a:pt x="7391766" y="946838"/>
                </a:cubicBezTo>
                <a:cubicBezTo>
                  <a:pt x="7350268" y="932811"/>
                  <a:pt x="7350268" y="974308"/>
                  <a:pt x="7336241" y="974308"/>
                </a:cubicBezTo>
                <a:cubicBezTo>
                  <a:pt x="7336241" y="988335"/>
                  <a:pt x="7336241" y="1001778"/>
                  <a:pt x="7322214" y="1001778"/>
                </a:cubicBezTo>
                <a:cubicBezTo>
                  <a:pt x="7336241" y="1015805"/>
                  <a:pt x="7336241" y="1015805"/>
                  <a:pt x="7336241" y="1015805"/>
                </a:cubicBezTo>
                <a:cubicBezTo>
                  <a:pt x="7336241" y="1029833"/>
                  <a:pt x="7308771" y="1015805"/>
                  <a:pt x="7294744" y="1029833"/>
                </a:cubicBezTo>
                <a:cubicBezTo>
                  <a:pt x="7308771" y="1029833"/>
                  <a:pt x="7308771" y="1029833"/>
                  <a:pt x="7308771" y="1029833"/>
                </a:cubicBezTo>
                <a:cubicBezTo>
                  <a:pt x="7308771" y="1043860"/>
                  <a:pt x="7308771" y="1057303"/>
                  <a:pt x="7294744" y="1057303"/>
                </a:cubicBezTo>
                <a:cubicBezTo>
                  <a:pt x="7267274" y="1071330"/>
                  <a:pt x="7267274" y="1098800"/>
                  <a:pt x="7225777" y="1112242"/>
                </a:cubicBezTo>
                <a:cubicBezTo>
                  <a:pt x="7211749" y="1112242"/>
                  <a:pt x="7198307" y="1112242"/>
                  <a:pt x="7198307" y="1098215"/>
                </a:cubicBezTo>
                <a:cubicBezTo>
                  <a:pt x="7198307" y="1084188"/>
                  <a:pt x="7212334" y="1084188"/>
                  <a:pt x="7212334" y="1084188"/>
                </a:cubicBezTo>
                <a:cubicBezTo>
                  <a:pt x="7184864" y="1070161"/>
                  <a:pt x="7184864" y="1070161"/>
                  <a:pt x="7184864" y="1070161"/>
                </a:cubicBezTo>
                <a:cubicBezTo>
                  <a:pt x="7198891" y="1042691"/>
                  <a:pt x="7240388" y="1015221"/>
                  <a:pt x="7267859" y="1001194"/>
                </a:cubicBezTo>
                <a:cubicBezTo>
                  <a:pt x="7253831" y="973724"/>
                  <a:pt x="7253831" y="973724"/>
                  <a:pt x="7253831" y="973724"/>
                </a:cubicBezTo>
                <a:cubicBezTo>
                  <a:pt x="7281301" y="973724"/>
                  <a:pt x="7281301" y="946254"/>
                  <a:pt x="7295328" y="946254"/>
                </a:cubicBezTo>
                <a:cubicBezTo>
                  <a:pt x="7267859" y="946254"/>
                  <a:pt x="7267859" y="946254"/>
                  <a:pt x="7267859" y="946254"/>
                </a:cubicBezTo>
                <a:cubicBezTo>
                  <a:pt x="7267859" y="946254"/>
                  <a:pt x="7267859" y="946254"/>
                  <a:pt x="7281885" y="932226"/>
                </a:cubicBezTo>
                <a:cubicBezTo>
                  <a:pt x="7254416" y="918199"/>
                  <a:pt x="7254416" y="918199"/>
                  <a:pt x="7254416" y="918199"/>
                </a:cubicBezTo>
                <a:cubicBezTo>
                  <a:pt x="7254416" y="904172"/>
                  <a:pt x="7254416" y="904172"/>
                  <a:pt x="7254416" y="904172"/>
                </a:cubicBezTo>
                <a:cubicBezTo>
                  <a:pt x="7226946" y="890145"/>
                  <a:pt x="7268443" y="876702"/>
                  <a:pt x="7281885" y="862675"/>
                </a:cubicBezTo>
                <a:cubicBezTo>
                  <a:pt x="7267859" y="862675"/>
                  <a:pt x="7254416" y="862675"/>
                  <a:pt x="7254416" y="862675"/>
                </a:cubicBezTo>
                <a:cubicBezTo>
                  <a:pt x="7254416" y="848647"/>
                  <a:pt x="7281885" y="835205"/>
                  <a:pt x="7281885" y="821177"/>
                </a:cubicBezTo>
                <a:cubicBezTo>
                  <a:pt x="7295913" y="807150"/>
                  <a:pt x="7309356" y="807150"/>
                  <a:pt x="7337410" y="807150"/>
                </a:cubicBezTo>
                <a:cubicBezTo>
                  <a:pt x="7309940" y="779680"/>
                  <a:pt x="7364880" y="779680"/>
                  <a:pt x="7378908" y="752210"/>
                </a:cubicBezTo>
                <a:cubicBezTo>
                  <a:pt x="7406377" y="752210"/>
                  <a:pt x="7420405" y="738183"/>
                  <a:pt x="7434432" y="724740"/>
                </a:cubicBezTo>
                <a:cubicBezTo>
                  <a:pt x="7420405" y="724740"/>
                  <a:pt x="7406962" y="724740"/>
                  <a:pt x="7392934" y="724740"/>
                </a:cubicBezTo>
                <a:cubicBezTo>
                  <a:pt x="7392934" y="752210"/>
                  <a:pt x="7365464" y="752210"/>
                  <a:pt x="7351437" y="766237"/>
                </a:cubicBezTo>
                <a:cubicBezTo>
                  <a:pt x="7337410" y="780265"/>
                  <a:pt x="7337410" y="766237"/>
                  <a:pt x="7323967" y="766237"/>
                </a:cubicBezTo>
                <a:cubicBezTo>
                  <a:pt x="7323967" y="738767"/>
                  <a:pt x="7365464" y="752210"/>
                  <a:pt x="7365464" y="724740"/>
                </a:cubicBezTo>
                <a:cubicBezTo>
                  <a:pt x="7337995" y="724740"/>
                  <a:pt x="7379492" y="697270"/>
                  <a:pt x="7337995" y="697270"/>
                </a:cubicBezTo>
                <a:cubicBezTo>
                  <a:pt x="7352021" y="711297"/>
                  <a:pt x="7352021" y="711297"/>
                  <a:pt x="7352021" y="711297"/>
                </a:cubicBezTo>
                <a:cubicBezTo>
                  <a:pt x="7337995" y="738767"/>
                  <a:pt x="7296497" y="725325"/>
                  <a:pt x="7296497" y="752795"/>
                </a:cubicBezTo>
                <a:cubicBezTo>
                  <a:pt x="7282470" y="752795"/>
                  <a:pt x="7255000" y="752795"/>
                  <a:pt x="7255000" y="752795"/>
                </a:cubicBezTo>
                <a:cubicBezTo>
                  <a:pt x="7199475" y="752795"/>
                  <a:pt x="7240973" y="794292"/>
                  <a:pt x="7199475" y="807735"/>
                </a:cubicBezTo>
                <a:cubicBezTo>
                  <a:pt x="7199475" y="807735"/>
                  <a:pt x="7199475" y="807735"/>
                  <a:pt x="7213503" y="821762"/>
                </a:cubicBezTo>
                <a:cubicBezTo>
                  <a:pt x="7199475" y="821762"/>
                  <a:pt x="7199475" y="821762"/>
                  <a:pt x="7199475" y="821762"/>
                </a:cubicBezTo>
                <a:cubicBezTo>
                  <a:pt x="7157978" y="807735"/>
                  <a:pt x="7172006" y="849232"/>
                  <a:pt x="7143951" y="849232"/>
                </a:cubicBezTo>
                <a:lnTo>
                  <a:pt x="7143951" y="849232"/>
                </a:lnTo>
                <a:cubicBezTo>
                  <a:pt x="7143951" y="863259"/>
                  <a:pt x="7143951" y="863259"/>
                  <a:pt x="7143951" y="863259"/>
                </a:cubicBezTo>
                <a:cubicBezTo>
                  <a:pt x="7171421" y="877286"/>
                  <a:pt x="7171421" y="877286"/>
                  <a:pt x="7171421" y="877286"/>
                </a:cubicBezTo>
                <a:cubicBezTo>
                  <a:pt x="7185448" y="877286"/>
                  <a:pt x="7143951" y="891314"/>
                  <a:pt x="7171421" y="891314"/>
                </a:cubicBezTo>
                <a:cubicBezTo>
                  <a:pt x="7157394" y="918784"/>
                  <a:pt x="7115897" y="905341"/>
                  <a:pt x="7129924" y="932811"/>
                </a:cubicBezTo>
                <a:cubicBezTo>
                  <a:pt x="7171421" y="932811"/>
                  <a:pt x="7171421" y="932811"/>
                  <a:pt x="7171421" y="932811"/>
                </a:cubicBezTo>
                <a:cubicBezTo>
                  <a:pt x="7171421" y="946838"/>
                  <a:pt x="7157394" y="946838"/>
                  <a:pt x="7171421" y="960281"/>
                </a:cubicBezTo>
                <a:cubicBezTo>
                  <a:pt x="7171421" y="974308"/>
                  <a:pt x="7157394" y="960281"/>
                  <a:pt x="7143951" y="974308"/>
                </a:cubicBezTo>
                <a:cubicBezTo>
                  <a:pt x="7171421" y="1001778"/>
                  <a:pt x="7102454" y="988335"/>
                  <a:pt x="7088427" y="1001778"/>
                </a:cubicBezTo>
                <a:cubicBezTo>
                  <a:pt x="7115897" y="1015805"/>
                  <a:pt x="7115897" y="1015805"/>
                  <a:pt x="7115897" y="1015805"/>
                </a:cubicBezTo>
                <a:cubicBezTo>
                  <a:pt x="7088427" y="1015805"/>
                  <a:pt x="7088427" y="1029833"/>
                  <a:pt x="7074399" y="1057303"/>
                </a:cubicBezTo>
                <a:cubicBezTo>
                  <a:pt x="7060373" y="1084773"/>
                  <a:pt x="7018875" y="1029833"/>
                  <a:pt x="7005432" y="1071330"/>
                </a:cubicBezTo>
                <a:cubicBezTo>
                  <a:pt x="7019460" y="1071330"/>
                  <a:pt x="7019460" y="1071330"/>
                  <a:pt x="7019460" y="1071330"/>
                </a:cubicBezTo>
                <a:cubicBezTo>
                  <a:pt x="7005432" y="1098800"/>
                  <a:pt x="7005432" y="1098800"/>
                  <a:pt x="7005432" y="1098800"/>
                </a:cubicBezTo>
                <a:cubicBezTo>
                  <a:pt x="7046929" y="1098800"/>
                  <a:pt x="6991405" y="1126270"/>
                  <a:pt x="7032902" y="1140297"/>
                </a:cubicBezTo>
                <a:cubicBezTo>
                  <a:pt x="7018875" y="1167767"/>
                  <a:pt x="6977378" y="1126270"/>
                  <a:pt x="6949908" y="1154324"/>
                </a:cubicBezTo>
                <a:cubicBezTo>
                  <a:pt x="6949908" y="1168351"/>
                  <a:pt x="6991405" y="1168351"/>
                  <a:pt x="6977378" y="1195821"/>
                </a:cubicBezTo>
                <a:lnTo>
                  <a:pt x="6963350" y="1181794"/>
                </a:lnTo>
                <a:cubicBezTo>
                  <a:pt x="6963350" y="1236734"/>
                  <a:pt x="6880356" y="1195821"/>
                  <a:pt x="6866329" y="1250761"/>
                </a:cubicBezTo>
                <a:cubicBezTo>
                  <a:pt x="6866329" y="1236734"/>
                  <a:pt x="6852301" y="1236734"/>
                  <a:pt x="6852301" y="1223291"/>
                </a:cubicBezTo>
                <a:cubicBezTo>
                  <a:pt x="6838275" y="1250761"/>
                  <a:pt x="6838275" y="1250761"/>
                  <a:pt x="6838275" y="1250761"/>
                </a:cubicBezTo>
                <a:cubicBezTo>
                  <a:pt x="6824247" y="1236734"/>
                  <a:pt x="6810804" y="1278231"/>
                  <a:pt x="6782750" y="1278231"/>
                </a:cubicBezTo>
                <a:cubicBezTo>
                  <a:pt x="6782750" y="1292259"/>
                  <a:pt x="6768723" y="1305701"/>
                  <a:pt x="6782750" y="1305701"/>
                </a:cubicBezTo>
                <a:cubicBezTo>
                  <a:pt x="6768723" y="1319729"/>
                  <a:pt x="6768723" y="1319729"/>
                  <a:pt x="6768723" y="1319729"/>
                </a:cubicBezTo>
                <a:cubicBezTo>
                  <a:pt x="6768723" y="1333756"/>
                  <a:pt x="6782750" y="1319729"/>
                  <a:pt x="6782750" y="1319729"/>
                </a:cubicBezTo>
                <a:cubicBezTo>
                  <a:pt x="6782750" y="1333756"/>
                  <a:pt x="6796777" y="1347199"/>
                  <a:pt x="6782750" y="1347199"/>
                </a:cubicBezTo>
                <a:cubicBezTo>
                  <a:pt x="6796777" y="1361226"/>
                  <a:pt x="6810220" y="1347199"/>
                  <a:pt x="6824247" y="1361226"/>
                </a:cubicBezTo>
                <a:cubicBezTo>
                  <a:pt x="6824247" y="1375253"/>
                  <a:pt x="6796777" y="1361226"/>
                  <a:pt x="6782750" y="1388696"/>
                </a:cubicBezTo>
                <a:cubicBezTo>
                  <a:pt x="6796777" y="1388696"/>
                  <a:pt x="6796777" y="1388696"/>
                  <a:pt x="6796777" y="1388696"/>
                </a:cubicBezTo>
                <a:lnTo>
                  <a:pt x="6796777" y="1388696"/>
                </a:lnTo>
                <a:cubicBezTo>
                  <a:pt x="6769307" y="1388696"/>
                  <a:pt x="6755280" y="1402723"/>
                  <a:pt x="6769307" y="1430193"/>
                </a:cubicBezTo>
                <a:lnTo>
                  <a:pt x="6783335" y="1430193"/>
                </a:lnTo>
                <a:cubicBezTo>
                  <a:pt x="6783335" y="1444220"/>
                  <a:pt x="6769307" y="1430193"/>
                  <a:pt x="6755864" y="1444220"/>
                </a:cubicBezTo>
                <a:cubicBezTo>
                  <a:pt x="6769892" y="1458247"/>
                  <a:pt x="6769892" y="1458247"/>
                  <a:pt x="6769892" y="1458247"/>
                </a:cubicBezTo>
                <a:cubicBezTo>
                  <a:pt x="6783919" y="1444220"/>
                  <a:pt x="6783919" y="1444220"/>
                  <a:pt x="6783919" y="1444220"/>
                </a:cubicBezTo>
                <a:cubicBezTo>
                  <a:pt x="6783919" y="1458247"/>
                  <a:pt x="6797946" y="1458247"/>
                  <a:pt x="6811389" y="1444220"/>
                </a:cubicBezTo>
                <a:cubicBezTo>
                  <a:pt x="6824832" y="1430193"/>
                  <a:pt x="6797362" y="1402723"/>
                  <a:pt x="6838859" y="1416750"/>
                </a:cubicBezTo>
                <a:lnTo>
                  <a:pt x="6838859" y="1416750"/>
                </a:lnTo>
                <a:cubicBezTo>
                  <a:pt x="6838859" y="1430778"/>
                  <a:pt x="6880356" y="1402723"/>
                  <a:pt x="6880356" y="1430778"/>
                </a:cubicBezTo>
                <a:cubicBezTo>
                  <a:pt x="6824832" y="1458247"/>
                  <a:pt x="6811389" y="1540657"/>
                  <a:pt x="6741838" y="1499745"/>
                </a:cubicBezTo>
                <a:cubicBezTo>
                  <a:pt x="6741838" y="1485718"/>
                  <a:pt x="6700340" y="1485718"/>
                  <a:pt x="6714367" y="1458247"/>
                </a:cubicBezTo>
                <a:cubicBezTo>
                  <a:pt x="6686897" y="1472275"/>
                  <a:pt x="6686897" y="1472275"/>
                  <a:pt x="6686897" y="1472275"/>
                </a:cubicBezTo>
                <a:cubicBezTo>
                  <a:pt x="6645400" y="1458247"/>
                  <a:pt x="6686897" y="1444805"/>
                  <a:pt x="6659427" y="1430778"/>
                </a:cubicBezTo>
                <a:cubicBezTo>
                  <a:pt x="6659427" y="1430778"/>
                  <a:pt x="6659427" y="1403308"/>
                  <a:pt x="6645400" y="1416750"/>
                </a:cubicBezTo>
                <a:cubicBezTo>
                  <a:pt x="6659427" y="1430778"/>
                  <a:pt x="6659427" y="1430778"/>
                  <a:pt x="6659427" y="1430778"/>
                </a:cubicBezTo>
                <a:cubicBezTo>
                  <a:pt x="6659427" y="1444805"/>
                  <a:pt x="6645400" y="1472275"/>
                  <a:pt x="6617930" y="1472275"/>
                </a:cubicBezTo>
                <a:cubicBezTo>
                  <a:pt x="6631957" y="1472275"/>
                  <a:pt x="6645400" y="1472275"/>
                  <a:pt x="6659427" y="1486302"/>
                </a:cubicBezTo>
                <a:cubicBezTo>
                  <a:pt x="6700925" y="1527799"/>
                  <a:pt x="6617930" y="1500329"/>
                  <a:pt x="6617930" y="1527799"/>
                </a:cubicBezTo>
                <a:cubicBezTo>
                  <a:pt x="6617930" y="1569296"/>
                  <a:pt x="6576433" y="1541826"/>
                  <a:pt x="6548963" y="1569296"/>
                </a:cubicBezTo>
                <a:cubicBezTo>
                  <a:pt x="6562990" y="1596766"/>
                  <a:pt x="6521493" y="1569296"/>
                  <a:pt x="6521493" y="1583324"/>
                </a:cubicBezTo>
                <a:cubicBezTo>
                  <a:pt x="6521493" y="1610794"/>
                  <a:pt x="6479996" y="1624821"/>
                  <a:pt x="6507465" y="1638264"/>
                </a:cubicBezTo>
                <a:lnTo>
                  <a:pt x="6507465" y="1638264"/>
                </a:lnTo>
                <a:cubicBezTo>
                  <a:pt x="6534936" y="1624236"/>
                  <a:pt x="6548963" y="1638264"/>
                  <a:pt x="6562990" y="1638264"/>
                </a:cubicBezTo>
                <a:cubicBezTo>
                  <a:pt x="6535520" y="1665734"/>
                  <a:pt x="6535520" y="1665734"/>
                  <a:pt x="6535520" y="1665734"/>
                </a:cubicBezTo>
                <a:cubicBezTo>
                  <a:pt x="6562990" y="1679761"/>
                  <a:pt x="6562990" y="1679761"/>
                  <a:pt x="6562990" y="1679761"/>
                </a:cubicBezTo>
                <a:cubicBezTo>
                  <a:pt x="6562990" y="1707231"/>
                  <a:pt x="6521493" y="1721258"/>
                  <a:pt x="6562990" y="1734701"/>
                </a:cubicBezTo>
                <a:cubicBezTo>
                  <a:pt x="6535520" y="1748728"/>
                  <a:pt x="6535520" y="1748728"/>
                  <a:pt x="6535520" y="1748728"/>
                </a:cubicBezTo>
                <a:cubicBezTo>
                  <a:pt x="6535520" y="1762755"/>
                  <a:pt x="6549547" y="1762755"/>
                  <a:pt x="6562990" y="1762755"/>
                </a:cubicBezTo>
                <a:cubicBezTo>
                  <a:pt x="6562990" y="1790225"/>
                  <a:pt x="6521493" y="1776782"/>
                  <a:pt x="6521493" y="1790225"/>
                </a:cubicBezTo>
                <a:lnTo>
                  <a:pt x="6521493" y="1804253"/>
                </a:lnTo>
                <a:cubicBezTo>
                  <a:pt x="6465968" y="1818280"/>
                  <a:pt x="6535520" y="1818280"/>
                  <a:pt x="6507465" y="1845750"/>
                </a:cubicBezTo>
                <a:cubicBezTo>
                  <a:pt x="6493439" y="1859777"/>
                  <a:pt x="6465968" y="1845750"/>
                  <a:pt x="6438499" y="1845750"/>
                </a:cubicBezTo>
                <a:cubicBezTo>
                  <a:pt x="6438499" y="1859777"/>
                  <a:pt x="6424471" y="1859777"/>
                  <a:pt x="6424471" y="1873220"/>
                </a:cubicBezTo>
                <a:cubicBezTo>
                  <a:pt x="6451941" y="1873220"/>
                  <a:pt x="6479996" y="1859193"/>
                  <a:pt x="6493439" y="1845750"/>
                </a:cubicBezTo>
                <a:lnTo>
                  <a:pt x="6507465" y="1859777"/>
                </a:lnTo>
                <a:cubicBezTo>
                  <a:pt x="6493439" y="1873804"/>
                  <a:pt x="6493439" y="1873804"/>
                  <a:pt x="6493439" y="1873804"/>
                </a:cubicBezTo>
                <a:cubicBezTo>
                  <a:pt x="6507465" y="1887831"/>
                  <a:pt x="6534936" y="1846334"/>
                  <a:pt x="6562405" y="1859777"/>
                </a:cubicBezTo>
                <a:cubicBezTo>
                  <a:pt x="6534936" y="1887247"/>
                  <a:pt x="6534936" y="1887247"/>
                  <a:pt x="6534936" y="1887247"/>
                </a:cubicBezTo>
                <a:cubicBezTo>
                  <a:pt x="6548963" y="1901274"/>
                  <a:pt x="6548963" y="1901274"/>
                  <a:pt x="6548963" y="1901274"/>
                </a:cubicBezTo>
                <a:cubicBezTo>
                  <a:pt x="6534936" y="1915301"/>
                  <a:pt x="6521493" y="1928744"/>
                  <a:pt x="6507465" y="1942771"/>
                </a:cubicBezTo>
                <a:cubicBezTo>
                  <a:pt x="6479996" y="1942771"/>
                  <a:pt x="6451941" y="1942771"/>
                  <a:pt x="6451941" y="1915301"/>
                </a:cubicBezTo>
                <a:cubicBezTo>
                  <a:pt x="6451941" y="1942771"/>
                  <a:pt x="6424471" y="1929329"/>
                  <a:pt x="6410444" y="1956799"/>
                </a:cubicBezTo>
                <a:cubicBezTo>
                  <a:pt x="6410444" y="1956799"/>
                  <a:pt x="6410444" y="1970826"/>
                  <a:pt x="6410444" y="1984269"/>
                </a:cubicBezTo>
                <a:cubicBezTo>
                  <a:pt x="6368947" y="2011739"/>
                  <a:pt x="6368947" y="2011739"/>
                  <a:pt x="6368947" y="2011739"/>
                </a:cubicBezTo>
                <a:cubicBezTo>
                  <a:pt x="6341477" y="2039209"/>
                  <a:pt x="6299979" y="1984269"/>
                  <a:pt x="6271925" y="2025766"/>
                </a:cubicBezTo>
                <a:cubicBezTo>
                  <a:pt x="6299395" y="2039793"/>
                  <a:pt x="6257898" y="2039793"/>
                  <a:pt x="6257898" y="2053236"/>
                </a:cubicBezTo>
                <a:cubicBezTo>
                  <a:pt x="6299395" y="2053236"/>
                  <a:pt x="6313422" y="2094733"/>
                  <a:pt x="6340892" y="2067263"/>
                </a:cubicBezTo>
                <a:cubicBezTo>
                  <a:pt x="6354919" y="2067263"/>
                  <a:pt x="6340892" y="2081290"/>
                  <a:pt x="6354919" y="2081290"/>
                </a:cubicBezTo>
                <a:cubicBezTo>
                  <a:pt x="6354919" y="2095318"/>
                  <a:pt x="6340892" y="2095318"/>
                  <a:pt x="6327450" y="2095318"/>
                </a:cubicBezTo>
                <a:cubicBezTo>
                  <a:pt x="6354919" y="2109345"/>
                  <a:pt x="6354919" y="2109345"/>
                  <a:pt x="6354919" y="2109345"/>
                </a:cubicBezTo>
                <a:cubicBezTo>
                  <a:pt x="6354919" y="2123372"/>
                  <a:pt x="6354919" y="2123372"/>
                  <a:pt x="6354919" y="2123372"/>
                </a:cubicBezTo>
                <a:cubicBezTo>
                  <a:pt x="6327450" y="2123372"/>
                  <a:pt x="6299395" y="2137399"/>
                  <a:pt x="6285953" y="2150842"/>
                </a:cubicBezTo>
                <a:cubicBezTo>
                  <a:pt x="6285953" y="2136815"/>
                  <a:pt x="6299979" y="2136815"/>
                  <a:pt x="6299979" y="2123372"/>
                </a:cubicBezTo>
                <a:cubicBezTo>
                  <a:pt x="6285953" y="2123372"/>
                  <a:pt x="6285953" y="2123372"/>
                  <a:pt x="6285953" y="2123372"/>
                </a:cubicBezTo>
                <a:cubicBezTo>
                  <a:pt x="6285953" y="2109345"/>
                  <a:pt x="6285953" y="2109345"/>
                  <a:pt x="6285953" y="2109345"/>
                </a:cubicBezTo>
                <a:cubicBezTo>
                  <a:pt x="6271925" y="2150842"/>
                  <a:pt x="6230428" y="2136815"/>
                  <a:pt x="6230428" y="2178312"/>
                </a:cubicBezTo>
                <a:cubicBezTo>
                  <a:pt x="6244455" y="2178312"/>
                  <a:pt x="6244455" y="2164285"/>
                  <a:pt x="6244455" y="2150842"/>
                </a:cubicBezTo>
                <a:cubicBezTo>
                  <a:pt x="6258482" y="2150842"/>
                  <a:pt x="6258482" y="2136815"/>
                  <a:pt x="6271925" y="2150842"/>
                </a:cubicBezTo>
                <a:cubicBezTo>
                  <a:pt x="6257898" y="2164869"/>
                  <a:pt x="6257898" y="2164869"/>
                  <a:pt x="6257898" y="2164869"/>
                </a:cubicBezTo>
                <a:cubicBezTo>
                  <a:pt x="6271925" y="2178897"/>
                  <a:pt x="6285368" y="2164869"/>
                  <a:pt x="6313422" y="2178897"/>
                </a:cubicBezTo>
                <a:cubicBezTo>
                  <a:pt x="6299395" y="2192924"/>
                  <a:pt x="6299395" y="2192924"/>
                  <a:pt x="6299395" y="2192924"/>
                </a:cubicBezTo>
                <a:cubicBezTo>
                  <a:pt x="6313422" y="2192924"/>
                  <a:pt x="6313422" y="2192924"/>
                  <a:pt x="6313422" y="2192924"/>
                </a:cubicBezTo>
                <a:cubicBezTo>
                  <a:pt x="6327450" y="2192924"/>
                  <a:pt x="6327450" y="2192924"/>
                  <a:pt x="6327450" y="2206951"/>
                </a:cubicBezTo>
                <a:lnTo>
                  <a:pt x="6327450" y="2206951"/>
                </a:lnTo>
                <a:cubicBezTo>
                  <a:pt x="6341477" y="2220978"/>
                  <a:pt x="6341477" y="2220978"/>
                  <a:pt x="6341477" y="2220978"/>
                </a:cubicBezTo>
                <a:cubicBezTo>
                  <a:pt x="6341477" y="2220978"/>
                  <a:pt x="6341477" y="2220978"/>
                  <a:pt x="6327450" y="2235005"/>
                </a:cubicBezTo>
                <a:cubicBezTo>
                  <a:pt x="6299979" y="2207535"/>
                  <a:pt x="6285953" y="2235005"/>
                  <a:pt x="6230428" y="2235005"/>
                </a:cubicBezTo>
                <a:cubicBezTo>
                  <a:pt x="6202958" y="2235005"/>
                  <a:pt x="6230428" y="2207535"/>
                  <a:pt x="6188930" y="2207535"/>
                </a:cubicBezTo>
                <a:cubicBezTo>
                  <a:pt x="6188930" y="2207535"/>
                  <a:pt x="6202958" y="2207535"/>
                  <a:pt x="6216401" y="2207535"/>
                </a:cubicBezTo>
                <a:cubicBezTo>
                  <a:pt x="6202373" y="2193508"/>
                  <a:pt x="6202373" y="2193508"/>
                  <a:pt x="6202373" y="2193508"/>
                </a:cubicBezTo>
                <a:cubicBezTo>
                  <a:pt x="6188346" y="2207535"/>
                  <a:pt x="6160876" y="2220978"/>
                  <a:pt x="6133406" y="2220978"/>
                </a:cubicBezTo>
                <a:cubicBezTo>
                  <a:pt x="6133406" y="2206951"/>
                  <a:pt x="6133406" y="2206951"/>
                  <a:pt x="6133406" y="2206951"/>
                </a:cubicBezTo>
                <a:lnTo>
                  <a:pt x="6147433" y="2206951"/>
                </a:lnTo>
                <a:cubicBezTo>
                  <a:pt x="6147433" y="2192924"/>
                  <a:pt x="6147433" y="2192924"/>
                  <a:pt x="6147433" y="2192924"/>
                </a:cubicBezTo>
                <a:cubicBezTo>
                  <a:pt x="6147433" y="2206951"/>
                  <a:pt x="6133406" y="2192924"/>
                  <a:pt x="6119964" y="2206951"/>
                </a:cubicBezTo>
                <a:cubicBezTo>
                  <a:pt x="6119964" y="2192924"/>
                  <a:pt x="6105936" y="2192924"/>
                  <a:pt x="6105936" y="2179481"/>
                </a:cubicBezTo>
                <a:cubicBezTo>
                  <a:pt x="6105936" y="2206951"/>
                  <a:pt x="6105936" y="2206951"/>
                  <a:pt x="6105936" y="2206951"/>
                </a:cubicBezTo>
                <a:cubicBezTo>
                  <a:pt x="6064439" y="2206951"/>
                  <a:pt x="6064439" y="2206951"/>
                  <a:pt x="6064439" y="2206951"/>
                </a:cubicBezTo>
                <a:cubicBezTo>
                  <a:pt x="6050412" y="2220978"/>
                  <a:pt x="6050412" y="2220978"/>
                  <a:pt x="6050412" y="2220978"/>
                </a:cubicBezTo>
                <a:cubicBezTo>
                  <a:pt x="6064439" y="2235005"/>
                  <a:pt x="6091909" y="2220978"/>
                  <a:pt x="6091909" y="2220978"/>
                </a:cubicBezTo>
                <a:cubicBezTo>
                  <a:pt x="6091909" y="2235005"/>
                  <a:pt x="6077881" y="2248448"/>
                  <a:pt x="6064439" y="2262475"/>
                </a:cubicBezTo>
                <a:lnTo>
                  <a:pt x="6064439" y="2262475"/>
                </a:lnTo>
                <a:cubicBezTo>
                  <a:pt x="6050412" y="2276503"/>
                  <a:pt x="6050412" y="2276503"/>
                  <a:pt x="6050412" y="2276503"/>
                </a:cubicBezTo>
                <a:cubicBezTo>
                  <a:pt x="6050412" y="2276503"/>
                  <a:pt x="6036384" y="2290530"/>
                  <a:pt x="6022942" y="2276503"/>
                </a:cubicBezTo>
                <a:cubicBezTo>
                  <a:pt x="6022942" y="2262475"/>
                  <a:pt x="6036969" y="2262475"/>
                  <a:pt x="6036969" y="2262475"/>
                </a:cubicBezTo>
                <a:cubicBezTo>
                  <a:pt x="6009499" y="2248448"/>
                  <a:pt x="5995472" y="2248448"/>
                  <a:pt x="5981444" y="2276503"/>
                </a:cubicBezTo>
                <a:cubicBezTo>
                  <a:pt x="6022942" y="2276503"/>
                  <a:pt x="6008915" y="2290530"/>
                  <a:pt x="6050412" y="2303973"/>
                </a:cubicBezTo>
                <a:lnTo>
                  <a:pt x="6050412" y="2303973"/>
                </a:lnTo>
                <a:cubicBezTo>
                  <a:pt x="6077881" y="2303973"/>
                  <a:pt x="6077881" y="2331443"/>
                  <a:pt x="6105936" y="2331443"/>
                </a:cubicBezTo>
                <a:cubicBezTo>
                  <a:pt x="6064439" y="2345470"/>
                  <a:pt x="6119964" y="2400410"/>
                  <a:pt x="6064439" y="2400410"/>
                </a:cubicBezTo>
                <a:cubicBezTo>
                  <a:pt x="6078466" y="2400410"/>
                  <a:pt x="6078466" y="2386383"/>
                  <a:pt x="6078466" y="2386383"/>
                </a:cubicBezTo>
                <a:cubicBezTo>
                  <a:pt x="6078466" y="2400410"/>
                  <a:pt x="6050996" y="2413853"/>
                  <a:pt x="6050996" y="2400410"/>
                </a:cubicBezTo>
                <a:cubicBezTo>
                  <a:pt x="6050996" y="2441907"/>
                  <a:pt x="5995472" y="2427880"/>
                  <a:pt x="5982029" y="2427880"/>
                </a:cubicBezTo>
                <a:cubicBezTo>
                  <a:pt x="5982029" y="2413853"/>
                  <a:pt x="5940532" y="2413853"/>
                  <a:pt x="5968002" y="2400410"/>
                </a:cubicBezTo>
                <a:cubicBezTo>
                  <a:pt x="5968002" y="2400410"/>
                  <a:pt x="5968002" y="2400410"/>
                  <a:pt x="5953975" y="2400410"/>
                </a:cubicBezTo>
                <a:lnTo>
                  <a:pt x="5953975" y="2400410"/>
                </a:lnTo>
                <a:cubicBezTo>
                  <a:pt x="5939947" y="2386383"/>
                  <a:pt x="5953975" y="2414437"/>
                  <a:pt x="5926504" y="2400410"/>
                </a:cubicBezTo>
                <a:cubicBezTo>
                  <a:pt x="5926504" y="2386383"/>
                  <a:pt x="5926504" y="2386383"/>
                  <a:pt x="5926504" y="2386383"/>
                </a:cubicBezTo>
                <a:cubicBezTo>
                  <a:pt x="5912477" y="2386383"/>
                  <a:pt x="5912477" y="2386383"/>
                  <a:pt x="5912477" y="2386383"/>
                </a:cubicBezTo>
                <a:cubicBezTo>
                  <a:pt x="5898450" y="2386383"/>
                  <a:pt x="5885007" y="2372355"/>
                  <a:pt x="5885007" y="2372355"/>
                </a:cubicBezTo>
                <a:cubicBezTo>
                  <a:pt x="5885007" y="2386383"/>
                  <a:pt x="5829483" y="2386383"/>
                  <a:pt x="5829483" y="2413853"/>
                </a:cubicBezTo>
                <a:cubicBezTo>
                  <a:pt x="5829483" y="2427880"/>
                  <a:pt x="5815456" y="2413853"/>
                  <a:pt x="5802013" y="2427880"/>
                </a:cubicBezTo>
                <a:cubicBezTo>
                  <a:pt x="5802013" y="2427880"/>
                  <a:pt x="5802013" y="2427880"/>
                  <a:pt x="5816040" y="2427880"/>
                </a:cubicBezTo>
                <a:cubicBezTo>
                  <a:pt x="5802013" y="2441907"/>
                  <a:pt x="5802013" y="2441907"/>
                  <a:pt x="5802013" y="2441907"/>
                </a:cubicBezTo>
                <a:lnTo>
                  <a:pt x="5802013" y="2441907"/>
                </a:lnTo>
                <a:cubicBezTo>
                  <a:pt x="5787986" y="2441907"/>
                  <a:pt x="5802013" y="2455934"/>
                  <a:pt x="5787986" y="2455934"/>
                </a:cubicBezTo>
                <a:cubicBezTo>
                  <a:pt x="5773959" y="2441907"/>
                  <a:pt x="5760516" y="2441907"/>
                  <a:pt x="5760516" y="2441907"/>
                </a:cubicBezTo>
                <a:cubicBezTo>
                  <a:pt x="5746488" y="2455934"/>
                  <a:pt x="5733046" y="2455934"/>
                  <a:pt x="5704991" y="2455934"/>
                </a:cubicBezTo>
                <a:lnTo>
                  <a:pt x="5704991" y="2455934"/>
                </a:lnTo>
                <a:cubicBezTo>
                  <a:pt x="5704991" y="2455934"/>
                  <a:pt x="5690964" y="2469962"/>
                  <a:pt x="5677521" y="2455934"/>
                </a:cubicBezTo>
                <a:cubicBezTo>
                  <a:pt x="5691548" y="2441907"/>
                  <a:pt x="5719018" y="2441907"/>
                  <a:pt x="5719018" y="2414437"/>
                </a:cubicBezTo>
                <a:cubicBezTo>
                  <a:pt x="5691548" y="2400410"/>
                  <a:pt x="5719018" y="2359497"/>
                  <a:pt x="5677521" y="2372940"/>
                </a:cubicBezTo>
                <a:cubicBezTo>
                  <a:pt x="5691548" y="2345470"/>
                  <a:pt x="5719018" y="2345470"/>
                  <a:pt x="5733046" y="2331443"/>
                </a:cubicBezTo>
                <a:cubicBezTo>
                  <a:pt x="5719018" y="2317415"/>
                  <a:pt x="5677521" y="2331443"/>
                  <a:pt x="5664079" y="2317415"/>
                </a:cubicBezTo>
                <a:cubicBezTo>
                  <a:pt x="5678106" y="2303388"/>
                  <a:pt x="5678106" y="2303388"/>
                  <a:pt x="5678106" y="2303388"/>
                </a:cubicBezTo>
                <a:cubicBezTo>
                  <a:pt x="5678106" y="2289361"/>
                  <a:pt x="5664079" y="2275918"/>
                  <a:pt x="5678106" y="2261891"/>
                </a:cubicBezTo>
                <a:cubicBezTo>
                  <a:pt x="5664079" y="2261891"/>
                  <a:pt x="5650636" y="2261891"/>
                  <a:pt x="5650636" y="2234421"/>
                </a:cubicBezTo>
                <a:cubicBezTo>
                  <a:pt x="5595111" y="2220394"/>
                  <a:pt x="5650636" y="2179481"/>
                  <a:pt x="5595111" y="2179481"/>
                </a:cubicBezTo>
                <a:cubicBezTo>
                  <a:pt x="5595111" y="2165454"/>
                  <a:pt x="5609139" y="2179481"/>
                  <a:pt x="5609139" y="2179481"/>
                </a:cubicBezTo>
                <a:cubicBezTo>
                  <a:pt x="5595111" y="2165454"/>
                  <a:pt x="5595111" y="2165454"/>
                  <a:pt x="5595111" y="2165454"/>
                </a:cubicBezTo>
                <a:cubicBezTo>
                  <a:pt x="5595111" y="2165454"/>
                  <a:pt x="5595111" y="2151427"/>
                  <a:pt x="5609139" y="2151427"/>
                </a:cubicBezTo>
                <a:cubicBezTo>
                  <a:pt x="5567641" y="2151427"/>
                  <a:pt x="5567641" y="2151427"/>
                  <a:pt x="5567641" y="2151427"/>
                </a:cubicBezTo>
                <a:cubicBezTo>
                  <a:pt x="5581668" y="2137399"/>
                  <a:pt x="5595111" y="2151427"/>
                  <a:pt x="5609139" y="2123956"/>
                </a:cubicBezTo>
                <a:cubicBezTo>
                  <a:pt x="5581668" y="2123956"/>
                  <a:pt x="5609139" y="2109929"/>
                  <a:pt x="5581668" y="2109929"/>
                </a:cubicBezTo>
                <a:cubicBezTo>
                  <a:pt x="5595696" y="2082459"/>
                  <a:pt x="5567641" y="2068432"/>
                  <a:pt x="5554198" y="2054989"/>
                </a:cubicBezTo>
                <a:cubicBezTo>
                  <a:pt x="5554198" y="2069016"/>
                  <a:pt x="5540171" y="2054989"/>
                  <a:pt x="5526729" y="2054989"/>
                </a:cubicBezTo>
                <a:cubicBezTo>
                  <a:pt x="5554198" y="2040962"/>
                  <a:pt x="5526729" y="2040962"/>
                  <a:pt x="5526729" y="2013492"/>
                </a:cubicBezTo>
                <a:cubicBezTo>
                  <a:pt x="5526729" y="1971995"/>
                  <a:pt x="5582253" y="1999465"/>
                  <a:pt x="5582253" y="1958552"/>
                </a:cubicBezTo>
                <a:cubicBezTo>
                  <a:pt x="5596280" y="1972579"/>
                  <a:pt x="5596280" y="1972579"/>
                  <a:pt x="5596280" y="1972579"/>
                </a:cubicBezTo>
                <a:cubicBezTo>
                  <a:pt x="5582253" y="1958552"/>
                  <a:pt x="5554783" y="1945109"/>
                  <a:pt x="5568810" y="1917639"/>
                </a:cubicBezTo>
                <a:cubicBezTo>
                  <a:pt x="5554783" y="1903612"/>
                  <a:pt x="5541340" y="1931666"/>
                  <a:pt x="5527313" y="1917639"/>
                </a:cubicBezTo>
                <a:cubicBezTo>
                  <a:pt x="5554783" y="1903612"/>
                  <a:pt x="5527313" y="1876142"/>
                  <a:pt x="5527313" y="1862699"/>
                </a:cubicBezTo>
                <a:cubicBezTo>
                  <a:pt x="5513286" y="1876727"/>
                  <a:pt x="5499843" y="1835229"/>
                  <a:pt x="5471789" y="1848672"/>
                </a:cubicBezTo>
                <a:cubicBezTo>
                  <a:pt x="5499259" y="1834645"/>
                  <a:pt x="5499259" y="1807175"/>
                  <a:pt x="5527313" y="1807175"/>
                </a:cubicBezTo>
                <a:cubicBezTo>
                  <a:pt x="5513286" y="1793148"/>
                  <a:pt x="5513286" y="1779705"/>
                  <a:pt x="5527313" y="1765678"/>
                </a:cubicBezTo>
                <a:cubicBezTo>
                  <a:pt x="5513286" y="1765678"/>
                  <a:pt x="5485816" y="1751650"/>
                  <a:pt x="5485816" y="1765678"/>
                </a:cubicBezTo>
                <a:cubicBezTo>
                  <a:pt x="5444318" y="1779705"/>
                  <a:pt x="5458346" y="1738208"/>
                  <a:pt x="5430291" y="1738208"/>
                </a:cubicBezTo>
                <a:cubicBezTo>
                  <a:pt x="5471789" y="1738208"/>
                  <a:pt x="5471789" y="1738208"/>
                  <a:pt x="5471789" y="1738208"/>
                </a:cubicBezTo>
                <a:cubicBezTo>
                  <a:pt x="5444318" y="1738208"/>
                  <a:pt x="5471789" y="1710738"/>
                  <a:pt x="5444318" y="1710738"/>
                </a:cubicBezTo>
                <a:cubicBezTo>
                  <a:pt x="5471789" y="1683268"/>
                  <a:pt x="5430291" y="1683268"/>
                  <a:pt x="5416848" y="1669240"/>
                </a:cubicBezTo>
                <a:cubicBezTo>
                  <a:pt x="5444318" y="1655213"/>
                  <a:pt x="5416848" y="1641770"/>
                  <a:pt x="5416848" y="1641770"/>
                </a:cubicBezTo>
                <a:cubicBezTo>
                  <a:pt x="5416848" y="1627743"/>
                  <a:pt x="5430876" y="1627743"/>
                  <a:pt x="5430876" y="1627743"/>
                </a:cubicBezTo>
                <a:cubicBezTo>
                  <a:pt x="5444903" y="1600273"/>
                  <a:pt x="5416848" y="1600273"/>
                  <a:pt x="5403406" y="1600273"/>
                </a:cubicBezTo>
                <a:cubicBezTo>
                  <a:pt x="5403406" y="1586246"/>
                  <a:pt x="5417433" y="1586246"/>
                  <a:pt x="5417433" y="1572803"/>
                </a:cubicBezTo>
                <a:cubicBezTo>
                  <a:pt x="5417433" y="1572803"/>
                  <a:pt x="5403406" y="1586830"/>
                  <a:pt x="5403406" y="1572803"/>
                </a:cubicBezTo>
                <a:cubicBezTo>
                  <a:pt x="5403406" y="1558776"/>
                  <a:pt x="5403406" y="1558776"/>
                  <a:pt x="5417433" y="1558776"/>
                </a:cubicBezTo>
                <a:cubicBezTo>
                  <a:pt x="5375936" y="1531306"/>
                  <a:pt x="5375936" y="1531306"/>
                  <a:pt x="5375936" y="1531306"/>
                </a:cubicBezTo>
                <a:cubicBezTo>
                  <a:pt x="5389963" y="1517279"/>
                  <a:pt x="5389963" y="1489809"/>
                  <a:pt x="5389963" y="1476366"/>
                </a:cubicBezTo>
                <a:cubicBezTo>
                  <a:pt x="5375936" y="1490393"/>
                  <a:pt x="5375936" y="1490393"/>
                  <a:pt x="5375936" y="1490393"/>
                </a:cubicBezTo>
                <a:cubicBezTo>
                  <a:pt x="5361909" y="1476366"/>
                  <a:pt x="5334439" y="1490393"/>
                  <a:pt x="5334439" y="1476366"/>
                </a:cubicBezTo>
                <a:cubicBezTo>
                  <a:pt x="5348466" y="1462339"/>
                  <a:pt x="5348466" y="1462339"/>
                  <a:pt x="5348466" y="1462339"/>
                </a:cubicBezTo>
                <a:cubicBezTo>
                  <a:pt x="5334439" y="1448312"/>
                  <a:pt x="5334439" y="1448312"/>
                  <a:pt x="5334439" y="1448312"/>
                </a:cubicBezTo>
                <a:cubicBezTo>
                  <a:pt x="5389963" y="1420842"/>
                  <a:pt x="5320411" y="1420842"/>
                  <a:pt x="5320411" y="1393372"/>
                </a:cubicBezTo>
                <a:cubicBezTo>
                  <a:pt x="5320411" y="1379344"/>
                  <a:pt x="5361909" y="1379344"/>
                  <a:pt x="5347881" y="1351874"/>
                </a:cubicBezTo>
                <a:cubicBezTo>
                  <a:pt x="5347881" y="1365902"/>
                  <a:pt x="5320411" y="1379344"/>
                  <a:pt x="5306384" y="1379344"/>
                </a:cubicBezTo>
                <a:cubicBezTo>
                  <a:pt x="5292357" y="1365317"/>
                  <a:pt x="5278914" y="1365317"/>
                  <a:pt x="5250860" y="1365317"/>
                </a:cubicBezTo>
                <a:cubicBezTo>
                  <a:pt x="5264887" y="1351290"/>
                  <a:pt x="5264887" y="1337847"/>
                  <a:pt x="5278330" y="1351290"/>
                </a:cubicBezTo>
                <a:cubicBezTo>
                  <a:pt x="5264302" y="1337263"/>
                  <a:pt x="5264302" y="1296350"/>
                  <a:pt x="5236832" y="1296350"/>
                </a:cubicBezTo>
                <a:cubicBezTo>
                  <a:pt x="5250860" y="1296350"/>
                  <a:pt x="5250860" y="1296350"/>
                  <a:pt x="5250860" y="1296350"/>
                </a:cubicBezTo>
                <a:cubicBezTo>
                  <a:pt x="5223390" y="1282323"/>
                  <a:pt x="5264887" y="1268880"/>
                  <a:pt x="5264887" y="1241410"/>
                </a:cubicBezTo>
                <a:cubicBezTo>
                  <a:pt x="5237417" y="1241410"/>
                  <a:pt x="5223390" y="1255437"/>
                  <a:pt x="5195920" y="1241410"/>
                </a:cubicBezTo>
                <a:cubicBezTo>
                  <a:pt x="5209947" y="1227383"/>
                  <a:pt x="5209947" y="1227383"/>
                  <a:pt x="5209947" y="1227383"/>
                </a:cubicBezTo>
                <a:cubicBezTo>
                  <a:pt x="5209947" y="1213355"/>
                  <a:pt x="5195920" y="1199913"/>
                  <a:pt x="5182477" y="1185885"/>
                </a:cubicBezTo>
                <a:cubicBezTo>
                  <a:pt x="5168450" y="1185885"/>
                  <a:pt x="5140980" y="1185885"/>
                  <a:pt x="5140980" y="1171858"/>
                </a:cubicBezTo>
                <a:cubicBezTo>
                  <a:pt x="5099482" y="1185885"/>
                  <a:pt x="5099482" y="1130361"/>
                  <a:pt x="5072012" y="1130361"/>
                </a:cubicBezTo>
                <a:cubicBezTo>
                  <a:pt x="5072012" y="1157831"/>
                  <a:pt x="5030515" y="1144388"/>
                  <a:pt x="5016488" y="1157831"/>
                </a:cubicBezTo>
                <a:cubicBezTo>
                  <a:pt x="5085455" y="1157831"/>
                  <a:pt x="5016488" y="1171858"/>
                  <a:pt x="5016488" y="1199328"/>
                </a:cubicBezTo>
                <a:cubicBezTo>
                  <a:pt x="5030515" y="1213355"/>
                  <a:pt x="5057985" y="1213355"/>
                  <a:pt x="5085455" y="1213355"/>
                </a:cubicBezTo>
                <a:cubicBezTo>
                  <a:pt x="5112925" y="1240825"/>
                  <a:pt x="5140980" y="1199328"/>
                  <a:pt x="5182477" y="1213355"/>
                </a:cubicBezTo>
                <a:cubicBezTo>
                  <a:pt x="5155007" y="1240825"/>
                  <a:pt x="5196504" y="1227383"/>
                  <a:pt x="5196504" y="1240825"/>
                </a:cubicBezTo>
                <a:cubicBezTo>
                  <a:pt x="5182477" y="1254853"/>
                  <a:pt x="5169034" y="1254853"/>
                  <a:pt x="5155007" y="1268295"/>
                </a:cubicBezTo>
                <a:cubicBezTo>
                  <a:pt x="5182477" y="1282323"/>
                  <a:pt x="5182477" y="1282323"/>
                  <a:pt x="5182477" y="1282323"/>
                </a:cubicBezTo>
                <a:cubicBezTo>
                  <a:pt x="5223974" y="1309793"/>
                  <a:pt x="5168450" y="1323820"/>
                  <a:pt x="5140980" y="1337263"/>
                </a:cubicBezTo>
                <a:cubicBezTo>
                  <a:pt x="5168450" y="1351290"/>
                  <a:pt x="5155007" y="1378760"/>
                  <a:pt x="5182477" y="1378760"/>
                </a:cubicBezTo>
                <a:cubicBezTo>
                  <a:pt x="5182477" y="1392787"/>
                  <a:pt x="5182477" y="1392787"/>
                  <a:pt x="5182477" y="1392787"/>
                </a:cubicBezTo>
                <a:cubicBezTo>
                  <a:pt x="5196504" y="1392787"/>
                  <a:pt x="5209947" y="1378760"/>
                  <a:pt x="5223974" y="1392787"/>
                </a:cubicBezTo>
                <a:cubicBezTo>
                  <a:pt x="5209947" y="1406814"/>
                  <a:pt x="5209947" y="1406814"/>
                  <a:pt x="5196504" y="1406814"/>
                </a:cubicBezTo>
                <a:cubicBezTo>
                  <a:pt x="5169034" y="1420842"/>
                  <a:pt x="5113510" y="1392787"/>
                  <a:pt x="5072012" y="1406814"/>
                </a:cubicBezTo>
                <a:cubicBezTo>
                  <a:pt x="5086040" y="1392787"/>
                  <a:pt x="5072012" y="1392787"/>
                  <a:pt x="5072012" y="1379344"/>
                </a:cubicBezTo>
                <a:cubicBezTo>
                  <a:pt x="5072012" y="1379344"/>
                  <a:pt x="5086040" y="1379344"/>
                  <a:pt x="5099482" y="1379344"/>
                </a:cubicBezTo>
                <a:cubicBezTo>
                  <a:pt x="5085455" y="1379344"/>
                  <a:pt x="5072012" y="1351874"/>
                  <a:pt x="5057985" y="1379344"/>
                </a:cubicBezTo>
                <a:cubicBezTo>
                  <a:pt x="5030515" y="1351874"/>
                  <a:pt x="5016488" y="1379344"/>
                  <a:pt x="4989018" y="1379344"/>
                </a:cubicBezTo>
                <a:cubicBezTo>
                  <a:pt x="4989018" y="1379344"/>
                  <a:pt x="5003045" y="1379344"/>
                  <a:pt x="5003045" y="1365317"/>
                </a:cubicBezTo>
                <a:cubicBezTo>
                  <a:pt x="4989018" y="1365317"/>
                  <a:pt x="4989018" y="1365317"/>
                  <a:pt x="4989018" y="1379344"/>
                </a:cubicBezTo>
                <a:lnTo>
                  <a:pt x="4989018" y="1379344"/>
                </a:lnTo>
                <a:cubicBezTo>
                  <a:pt x="5003045" y="1379344"/>
                  <a:pt x="4989018" y="1393372"/>
                  <a:pt x="4989018" y="1393372"/>
                </a:cubicBezTo>
                <a:cubicBezTo>
                  <a:pt x="4947521" y="1420842"/>
                  <a:pt x="4920051" y="1365902"/>
                  <a:pt x="4864526" y="1393372"/>
                </a:cubicBezTo>
                <a:cubicBezTo>
                  <a:pt x="4864526" y="1379344"/>
                  <a:pt x="4837057" y="1365902"/>
                  <a:pt x="4850499" y="1351874"/>
                </a:cubicBezTo>
                <a:cubicBezTo>
                  <a:pt x="4836472" y="1337847"/>
                  <a:pt x="4836472" y="1324404"/>
                  <a:pt x="4836472" y="1310377"/>
                </a:cubicBezTo>
                <a:cubicBezTo>
                  <a:pt x="4850499" y="1296350"/>
                  <a:pt x="4863942" y="1282907"/>
                  <a:pt x="4877969" y="1282907"/>
                </a:cubicBezTo>
                <a:cubicBezTo>
                  <a:pt x="4877969" y="1296934"/>
                  <a:pt x="4877969" y="1296934"/>
                  <a:pt x="4877969" y="1296934"/>
                </a:cubicBezTo>
                <a:cubicBezTo>
                  <a:pt x="4863942" y="1296934"/>
                  <a:pt x="4863942" y="1296934"/>
                  <a:pt x="4863942" y="1296934"/>
                </a:cubicBezTo>
                <a:cubicBezTo>
                  <a:pt x="4877969" y="1310962"/>
                  <a:pt x="4877969" y="1310962"/>
                  <a:pt x="4877969" y="1310962"/>
                </a:cubicBezTo>
                <a:cubicBezTo>
                  <a:pt x="4877969" y="1283492"/>
                  <a:pt x="4919466" y="1296934"/>
                  <a:pt x="4933494" y="1269464"/>
                </a:cubicBezTo>
                <a:cubicBezTo>
                  <a:pt x="4906024" y="1255437"/>
                  <a:pt x="4906024" y="1255437"/>
                  <a:pt x="4906024" y="1255437"/>
                </a:cubicBezTo>
                <a:cubicBezTo>
                  <a:pt x="4906024" y="1269464"/>
                  <a:pt x="4920051" y="1269464"/>
                  <a:pt x="4920051" y="1269464"/>
                </a:cubicBezTo>
                <a:cubicBezTo>
                  <a:pt x="4920051" y="1283492"/>
                  <a:pt x="4906024" y="1283492"/>
                  <a:pt x="4906024" y="1283492"/>
                </a:cubicBezTo>
                <a:cubicBezTo>
                  <a:pt x="4891996" y="1283492"/>
                  <a:pt x="4878554" y="1256022"/>
                  <a:pt x="4891996" y="1256022"/>
                </a:cubicBezTo>
                <a:cubicBezTo>
                  <a:pt x="4850499" y="1256022"/>
                  <a:pt x="4850499" y="1256022"/>
                  <a:pt x="4850499" y="1256022"/>
                </a:cubicBezTo>
                <a:cubicBezTo>
                  <a:pt x="4836472" y="1241994"/>
                  <a:pt x="4823029" y="1270049"/>
                  <a:pt x="4809002" y="1256022"/>
                </a:cubicBezTo>
                <a:lnTo>
                  <a:pt x="4809002" y="1256022"/>
                </a:lnTo>
                <a:cubicBezTo>
                  <a:pt x="4809002" y="1241994"/>
                  <a:pt x="4794975" y="1228552"/>
                  <a:pt x="4781532" y="1228552"/>
                </a:cubicBezTo>
                <a:cubicBezTo>
                  <a:pt x="4795559" y="1214524"/>
                  <a:pt x="4795559" y="1214524"/>
                  <a:pt x="4795559" y="1214524"/>
                </a:cubicBezTo>
                <a:cubicBezTo>
                  <a:pt x="4795559" y="1214524"/>
                  <a:pt x="4781532" y="1200497"/>
                  <a:pt x="4795559" y="1187054"/>
                </a:cubicBezTo>
                <a:cubicBezTo>
                  <a:pt x="4809587" y="1201082"/>
                  <a:pt x="4823029" y="1159584"/>
                  <a:pt x="4837057" y="1187054"/>
                </a:cubicBezTo>
                <a:cubicBezTo>
                  <a:pt x="4851084" y="1187054"/>
                  <a:pt x="4851084" y="1187054"/>
                  <a:pt x="4851084" y="1187054"/>
                </a:cubicBezTo>
                <a:cubicBezTo>
                  <a:pt x="4865111" y="1159584"/>
                  <a:pt x="4878554" y="1173027"/>
                  <a:pt x="4906608" y="1173027"/>
                </a:cubicBezTo>
                <a:cubicBezTo>
                  <a:pt x="4906608" y="1173027"/>
                  <a:pt x="4920635" y="1173027"/>
                  <a:pt x="4906608" y="1159000"/>
                </a:cubicBezTo>
                <a:lnTo>
                  <a:pt x="4906608" y="1159000"/>
                </a:lnTo>
                <a:cubicBezTo>
                  <a:pt x="4892581" y="1144973"/>
                  <a:pt x="4865111" y="1144973"/>
                  <a:pt x="4851084" y="1159000"/>
                </a:cubicBezTo>
                <a:cubicBezTo>
                  <a:pt x="4823614" y="1144973"/>
                  <a:pt x="4837057" y="1173027"/>
                  <a:pt x="4823614" y="1173027"/>
                </a:cubicBezTo>
                <a:cubicBezTo>
                  <a:pt x="4809587" y="1145557"/>
                  <a:pt x="4796144" y="1159000"/>
                  <a:pt x="4768089" y="1159000"/>
                </a:cubicBezTo>
                <a:cubicBezTo>
                  <a:pt x="4740619" y="1186470"/>
                  <a:pt x="4712565" y="1144973"/>
                  <a:pt x="4685095" y="1144973"/>
                </a:cubicBezTo>
                <a:cubicBezTo>
                  <a:pt x="4699122" y="1172443"/>
                  <a:pt x="4699122" y="1172443"/>
                  <a:pt x="4699122" y="1172443"/>
                </a:cubicBezTo>
                <a:lnTo>
                  <a:pt x="4699122" y="1172443"/>
                </a:lnTo>
                <a:cubicBezTo>
                  <a:pt x="4685095" y="1172443"/>
                  <a:pt x="4657625" y="1158416"/>
                  <a:pt x="4657625" y="1144973"/>
                </a:cubicBezTo>
                <a:cubicBezTo>
                  <a:pt x="4643597" y="1144973"/>
                  <a:pt x="4643597" y="1172443"/>
                  <a:pt x="4630155" y="1159000"/>
                </a:cubicBezTo>
                <a:cubicBezTo>
                  <a:pt x="4616712" y="1145557"/>
                  <a:pt x="4616127" y="1131530"/>
                  <a:pt x="4630155" y="1131530"/>
                </a:cubicBezTo>
                <a:cubicBezTo>
                  <a:pt x="4644182" y="1131530"/>
                  <a:pt x="4685679" y="1104060"/>
                  <a:pt x="4671652" y="1131530"/>
                </a:cubicBezTo>
                <a:cubicBezTo>
                  <a:pt x="4685679" y="1104060"/>
                  <a:pt x="4685679" y="1104060"/>
                  <a:pt x="4685679" y="1104060"/>
                </a:cubicBezTo>
                <a:cubicBezTo>
                  <a:pt x="4685679" y="1104060"/>
                  <a:pt x="4671652" y="1076590"/>
                  <a:pt x="4658209" y="1090033"/>
                </a:cubicBezTo>
                <a:cubicBezTo>
                  <a:pt x="4644182" y="1090033"/>
                  <a:pt x="4630739" y="1090033"/>
                  <a:pt x="4630739" y="1076005"/>
                </a:cubicBezTo>
                <a:cubicBezTo>
                  <a:pt x="4616712" y="1076005"/>
                  <a:pt x="4589242" y="1090033"/>
                  <a:pt x="4575215" y="1076005"/>
                </a:cubicBezTo>
                <a:cubicBezTo>
                  <a:pt x="4561188" y="1076005"/>
                  <a:pt x="4561188" y="1048535"/>
                  <a:pt x="4589242" y="1048535"/>
                </a:cubicBezTo>
                <a:cubicBezTo>
                  <a:pt x="4603269" y="1048535"/>
                  <a:pt x="4603269" y="1048535"/>
                  <a:pt x="4603269" y="1048535"/>
                </a:cubicBezTo>
                <a:cubicBezTo>
                  <a:pt x="4575799" y="1007038"/>
                  <a:pt x="4561772" y="1090033"/>
                  <a:pt x="4520275" y="1062563"/>
                </a:cubicBezTo>
                <a:cubicBezTo>
                  <a:pt x="4534302" y="1090033"/>
                  <a:pt x="4506248" y="1076590"/>
                  <a:pt x="4492805" y="1076590"/>
                </a:cubicBezTo>
                <a:cubicBezTo>
                  <a:pt x="4492805" y="1090617"/>
                  <a:pt x="4492805" y="1090617"/>
                  <a:pt x="4492805" y="1090617"/>
                </a:cubicBezTo>
                <a:cubicBezTo>
                  <a:pt x="4478777" y="1104644"/>
                  <a:pt x="4478777" y="1104644"/>
                  <a:pt x="4478777" y="1104644"/>
                </a:cubicBezTo>
                <a:cubicBezTo>
                  <a:pt x="4451308" y="1090617"/>
                  <a:pt x="4451308" y="1090617"/>
                  <a:pt x="4451308" y="1090617"/>
                </a:cubicBezTo>
                <a:cubicBezTo>
                  <a:pt x="4465335" y="1076590"/>
                  <a:pt x="4478777" y="1076590"/>
                  <a:pt x="4492805" y="1076590"/>
                </a:cubicBezTo>
                <a:lnTo>
                  <a:pt x="4492805" y="1076590"/>
                </a:lnTo>
                <a:cubicBezTo>
                  <a:pt x="4478777" y="1062563"/>
                  <a:pt x="4492805" y="1062563"/>
                  <a:pt x="4492805" y="1062563"/>
                </a:cubicBezTo>
                <a:cubicBezTo>
                  <a:pt x="4451308" y="1035093"/>
                  <a:pt x="4451308" y="1035093"/>
                  <a:pt x="4451308" y="1035093"/>
                </a:cubicBezTo>
                <a:cubicBezTo>
                  <a:pt x="4451308" y="980153"/>
                  <a:pt x="4382340" y="1035093"/>
                  <a:pt x="4340259" y="1021066"/>
                </a:cubicBezTo>
                <a:cubicBezTo>
                  <a:pt x="4326232" y="1048535"/>
                  <a:pt x="4354286" y="1062563"/>
                  <a:pt x="4340259" y="1076005"/>
                </a:cubicBezTo>
                <a:cubicBezTo>
                  <a:pt x="4354286" y="1076005"/>
                  <a:pt x="4381756" y="1076005"/>
                  <a:pt x="4395783" y="1090033"/>
                </a:cubicBezTo>
                <a:cubicBezTo>
                  <a:pt x="4409810" y="1104060"/>
                  <a:pt x="4381756" y="1090033"/>
                  <a:pt x="4368313" y="1104060"/>
                </a:cubicBezTo>
                <a:cubicBezTo>
                  <a:pt x="4382340" y="1104060"/>
                  <a:pt x="4395783" y="1118087"/>
                  <a:pt x="4382340" y="1118087"/>
                </a:cubicBezTo>
                <a:cubicBezTo>
                  <a:pt x="4368898" y="1118087"/>
                  <a:pt x="4368313" y="1118087"/>
                  <a:pt x="4368313" y="1118087"/>
                </a:cubicBezTo>
                <a:cubicBezTo>
                  <a:pt x="4354286" y="1118087"/>
                  <a:pt x="4354286" y="1118087"/>
                  <a:pt x="4354286" y="1118087"/>
                </a:cubicBezTo>
                <a:cubicBezTo>
                  <a:pt x="4368313" y="1132114"/>
                  <a:pt x="4368313" y="1132114"/>
                  <a:pt x="4368313" y="1132114"/>
                </a:cubicBezTo>
                <a:cubicBezTo>
                  <a:pt x="4368313" y="1146142"/>
                  <a:pt x="4354286" y="1132114"/>
                  <a:pt x="4340843" y="1132114"/>
                </a:cubicBezTo>
                <a:cubicBezTo>
                  <a:pt x="4340843" y="1146142"/>
                  <a:pt x="4340843" y="1146142"/>
                  <a:pt x="4354871" y="1146142"/>
                </a:cubicBezTo>
                <a:cubicBezTo>
                  <a:pt x="4340843" y="1160169"/>
                  <a:pt x="4340843" y="1160169"/>
                  <a:pt x="4340843" y="1160169"/>
                </a:cubicBezTo>
                <a:cubicBezTo>
                  <a:pt x="4326816" y="1146142"/>
                  <a:pt x="4285319" y="1174196"/>
                  <a:pt x="4271876" y="1160169"/>
                </a:cubicBezTo>
                <a:lnTo>
                  <a:pt x="4271876" y="1160169"/>
                </a:lnTo>
                <a:cubicBezTo>
                  <a:pt x="4299346" y="1160169"/>
                  <a:pt x="4285903" y="1187639"/>
                  <a:pt x="4285903" y="1201666"/>
                </a:cubicBezTo>
                <a:cubicBezTo>
                  <a:pt x="4271876" y="1215693"/>
                  <a:pt x="4244406" y="1215693"/>
                  <a:pt x="4230379" y="1201666"/>
                </a:cubicBezTo>
                <a:cubicBezTo>
                  <a:pt x="4244406" y="1187639"/>
                  <a:pt x="4244406" y="1187639"/>
                  <a:pt x="4244406" y="1187639"/>
                </a:cubicBezTo>
                <a:cubicBezTo>
                  <a:pt x="4216936" y="1187639"/>
                  <a:pt x="4216936" y="1187639"/>
                  <a:pt x="4216936" y="1187639"/>
                </a:cubicBezTo>
                <a:cubicBezTo>
                  <a:pt x="4244406" y="1242579"/>
                  <a:pt x="4147969" y="1215109"/>
                  <a:pt x="4147969" y="1242579"/>
                </a:cubicBezTo>
                <a:cubicBezTo>
                  <a:pt x="4133941" y="1242579"/>
                  <a:pt x="4133941" y="1242579"/>
                  <a:pt x="4133941" y="1242579"/>
                </a:cubicBezTo>
                <a:cubicBezTo>
                  <a:pt x="4133941" y="1228552"/>
                  <a:pt x="4133941" y="1228552"/>
                  <a:pt x="4133941" y="1228552"/>
                </a:cubicBezTo>
                <a:cubicBezTo>
                  <a:pt x="4119914" y="1242579"/>
                  <a:pt x="4119914" y="1242579"/>
                  <a:pt x="4119914" y="1242579"/>
                </a:cubicBezTo>
                <a:cubicBezTo>
                  <a:pt x="4133941" y="1242579"/>
                  <a:pt x="4105887" y="1256606"/>
                  <a:pt x="4133941" y="1256606"/>
                </a:cubicBezTo>
                <a:cubicBezTo>
                  <a:pt x="4119914" y="1270633"/>
                  <a:pt x="4106472" y="1284076"/>
                  <a:pt x="4092444" y="1284076"/>
                </a:cubicBezTo>
                <a:cubicBezTo>
                  <a:pt x="4106472" y="1298103"/>
                  <a:pt x="4064974" y="1298103"/>
                  <a:pt x="4078417" y="1325573"/>
                </a:cubicBezTo>
                <a:cubicBezTo>
                  <a:pt x="4064390" y="1339601"/>
                  <a:pt x="4064390" y="1325573"/>
                  <a:pt x="4050947" y="1325573"/>
                </a:cubicBezTo>
                <a:cubicBezTo>
                  <a:pt x="4064974" y="1311546"/>
                  <a:pt x="4064974" y="1311546"/>
                  <a:pt x="4064974" y="1311546"/>
                </a:cubicBezTo>
                <a:cubicBezTo>
                  <a:pt x="4050947" y="1311546"/>
                  <a:pt x="4050947" y="1311546"/>
                  <a:pt x="4037504" y="1311546"/>
                </a:cubicBezTo>
                <a:cubicBezTo>
                  <a:pt x="4023477" y="1353043"/>
                  <a:pt x="3968537" y="1311546"/>
                  <a:pt x="3954510" y="1353043"/>
                </a:cubicBezTo>
                <a:lnTo>
                  <a:pt x="3954510" y="1353043"/>
                </a:lnTo>
                <a:cubicBezTo>
                  <a:pt x="3954510" y="1367071"/>
                  <a:pt x="3954510" y="1367071"/>
                  <a:pt x="3954510" y="1367071"/>
                </a:cubicBezTo>
                <a:cubicBezTo>
                  <a:pt x="3940483" y="1353043"/>
                  <a:pt x="3898986" y="1367071"/>
                  <a:pt x="3885542" y="1353043"/>
                </a:cubicBezTo>
                <a:cubicBezTo>
                  <a:pt x="3885542" y="1367071"/>
                  <a:pt x="3885542" y="1367071"/>
                  <a:pt x="3885542" y="1367071"/>
                </a:cubicBezTo>
                <a:cubicBezTo>
                  <a:pt x="3871515" y="1367071"/>
                  <a:pt x="3871515" y="1367071"/>
                  <a:pt x="3871515" y="1367071"/>
                </a:cubicBezTo>
                <a:cubicBezTo>
                  <a:pt x="3844045" y="1381098"/>
                  <a:pt x="3788521" y="1381098"/>
                  <a:pt x="3788521" y="1408568"/>
                </a:cubicBezTo>
                <a:cubicBezTo>
                  <a:pt x="3802548" y="1422595"/>
                  <a:pt x="3802548" y="1408568"/>
                  <a:pt x="3815991" y="1408568"/>
                </a:cubicBezTo>
                <a:cubicBezTo>
                  <a:pt x="3815991" y="1408568"/>
                  <a:pt x="3815991" y="1408568"/>
                  <a:pt x="3815991" y="1422595"/>
                </a:cubicBezTo>
                <a:cubicBezTo>
                  <a:pt x="3815991" y="1408568"/>
                  <a:pt x="3815991" y="1408568"/>
                  <a:pt x="3815991" y="1408568"/>
                </a:cubicBezTo>
                <a:cubicBezTo>
                  <a:pt x="3857488" y="1394541"/>
                  <a:pt x="3871515" y="1422595"/>
                  <a:pt x="3898986" y="1408568"/>
                </a:cubicBezTo>
                <a:lnTo>
                  <a:pt x="3898986" y="1408568"/>
                </a:lnTo>
                <a:cubicBezTo>
                  <a:pt x="3940483" y="1408568"/>
                  <a:pt x="3981980" y="1394541"/>
                  <a:pt x="4010034" y="1381098"/>
                </a:cubicBezTo>
                <a:cubicBezTo>
                  <a:pt x="4010034" y="1395125"/>
                  <a:pt x="4037504" y="1381098"/>
                  <a:pt x="4037504" y="1395125"/>
                </a:cubicBezTo>
                <a:cubicBezTo>
                  <a:pt x="4023477" y="1409152"/>
                  <a:pt x="4064974" y="1422595"/>
                  <a:pt x="4037504" y="1436622"/>
                </a:cubicBezTo>
                <a:cubicBezTo>
                  <a:pt x="4023477" y="1450649"/>
                  <a:pt x="4010034" y="1464092"/>
                  <a:pt x="4023477" y="1478119"/>
                </a:cubicBezTo>
                <a:cubicBezTo>
                  <a:pt x="4009450" y="1492147"/>
                  <a:pt x="4023477" y="1505589"/>
                  <a:pt x="4009450" y="1519617"/>
                </a:cubicBezTo>
                <a:cubicBezTo>
                  <a:pt x="4050947" y="1547087"/>
                  <a:pt x="3981980" y="1547087"/>
                  <a:pt x="3981980" y="1574557"/>
                </a:cubicBezTo>
                <a:cubicBezTo>
                  <a:pt x="3954510" y="1560529"/>
                  <a:pt x="3954510" y="1560529"/>
                  <a:pt x="3954510" y="1560529"/>
                </a:cubicBezTo>
                <a:cubicBezTo>
                  <a:pt x="3968537" y="1560529"/>
                  <a:pt x="3968537" y="1546502"/>
                  <a:pt x="3968537" y="1546502"/>
                </a:cubicBezTo>
                <a:cubicBezTo>
                  <a:pt x="3954510" y="1532475"/>
                  <a:pt x="3968537" y="1519032"/>
                  <a:pt x="3954510" y="1505005"/>
                </a:cubicBezTo>
                <a:lnTo>
                  <a:pt x="3940483" y="1519032"/>
                </a:lnTo>
                <a:cubicBezTo>
                  <a:pt x="3940483" y="1505005"/>
                  <a:pt x="3926455" y="1505005"/>
                  <a:pt x="3926455" y="1505005"/>
                </a:cubicBezTo>
                <a:lnTo>
                  <a:pt x="3940483" y="1490978"/>
                </a:lnTo>
                <a:lnTo>
                  <a:pt x="3940483" y="1490978"/>
                </a:lnTo>
                <a:cubicBezTo>
                  <a:pt x="3967953" y="1463508"/>
                  <a:pt x="3967953" y="1463508"/>
                  <a:pt x="3967953" y="1463508"/>
                </a:cubicBezTo>
                <a:cubicBezTo>
                  <a:pt x="3967953" y="1449480"/>
                  <a:pt x="3953925" y="1449480"/>
                  <a:pt x="3940483" y="1436038"/>
                </a:cubicBezTo>
                <a:cubicBezTo>
                  <a:pt x="3954510" y="1490978"/>
                  <a:pt x="3857488" y="1450065"/>
                  <a:pt x="3829434" y="1490978"/>
                </a:cubicBezTo>
                <a:cubicBezTo>
                  <a:pt x="3829434" y="1505005"/>
                  <a:pt x="3843461" y="1490978"/>
                  <a:pt x="3856904" y="1505005"/>
                </a:cubicBezTo>
                <a:cubicBezTo>
                  <a:pt x="3842876" y="1519032"/>
                  <a:pt x="3829434" y="1546502"/>
                  <a:pt x="3815406" y="1546502"/>
                </a:cubicBezTo>
                <a:cubicBezTo>
                  <a:pt x="3776832" y="1531890"/>
                  <a:pt x="3776832" y="1531890"/>
                  <a:pt x="3776832" y="1531890"/>
                </a:cubicBezTo>
                <a:cubicBezTo>
                  <a:pt x="3762804" y="1545918"/>
                  <a:pt x="3749362" y="1545918"/>
                  <a:pt x="3721307" y="1559361"/>
                </a:cubicBezTo>
                <a:cubicBezTo>
                  <a:pt x="3707280" y="1545333"/>
                  <a:pt x="3693837" y="1531890"/>
                  <a:pt x="3693837" y="1517863"/>
                </a:cubicBezTo>
                <a:cubicBezTo>
                  <a:pt x="3666367" y="1517863"/>
                  <a:pt x="3693837" y="1531890"/>
                  <a:pt x="3666367" y="1545333"/>
                </a:cubicBezTo>
                <a:cubicBezTo>
                  <a:pt x="3666367" y="1531306"/>
                  <a:pt x="3666367" y="1531306"/>
                  <a:pt x="3666367" y="1531306"/>
                </a:cubicBezTo>
                <a:cubicBezTo>
                  <a:pt x="3666367" y="1545333"/>
                  <a:pt x="3666367" y="1545333"/>
                  <a:pt x="3652340" y="1545333"/>
                </a:cubicBezTo>
                <a:cubicBezTo>
                  <a:pt x="3624870" y="1531306"/>
                  <a:pt x="3596816" y="1517863"/>
                  <a:pt x="3610843" y="1490393"/>
                </a:cubicBezTo>
                <a:cubicBezTo>
                  <a:pt x="3638313" y="1476366"/>
                  <a:pt x="3666367" y="1504420"/>
                  <a:pt x="3693837" y="1476366"/>
                </a:cubicBezTo>
                <a:cubicBezTo>
                  <a:pt x="3652340" y="1476366"/>
                  <a:pt x="3652340" y="1476366"/>
                  <a:pt x="3652340" y="1476366"/>
                </a:cubicBezTo>
                <a:cubicBezTo>
                  <a:pt x="3638313" y="1462339"/>
                  <a:pt x="3666367" y="1462339"/>
                  <a:pt x="3666367" y="1448896"/>
                </a:cubicBezTo>
                <a:cubicBezTo>
                  <a:pt x="3624870" y="1462923"/>
                  <a:pt x="3583373" y="1503836"/>
                  <a:pt x="3541875" y="1462923"/>
                </a:cubicBezTo>
                <a:cubicBezTo>
                  <a:pt x="3514405" y="1476951"/>
                  <a:pt x="3527848" y="1504420"/>
                  <a:pt x="3500378" y="1504420"/>
                </a:cubicBezTo>
                <a:cubicBezTo>
                  <a:pt x="3555903" y="1490393"/>
                  <a:pt x="3486351" y="1559361"/>
                  <a:pt x="3555903" y="1545918"/>
                </a:cubicBezTo>
                <a:cubicBezTo>
                  <a:pt x="3569930" y="1545918"/>
                  <a:pt x="3569930" y="1531890"/>
                  <a:pt x="3569930" y="1531890"/>
                </a:cubicBezTo>
                <a:cubicBezTo>
                  <a:pt x="3597400" y="1517863"/>
                  <a:pt x="3625454" y="1531890"/>
                  <a:pt x="3638897" y="1545918"/>
                </a:cubicBezTo>
                <a:cubicBezTo>
                  <a:pt x="3624870" y="1559945"/>
                  <a:pt x="3624870" y="1559945"/>
                  <a:pt x="3624870" y="1559945"/>
                </a:cubicBezTo>
                <a:cubicBezTo>
                  <a:pt x="3638897" y="1559945"/>
                  <a:pt x="3638897" y="1559945"/>
                  <a:pt x="3652340" y="1573972"/>
                </a:cubicBezTo>
                <a:cubicBezTo>
                  <a:pt x="3652340" y="1601442"/>
                  <a:pt x="3610843" y="1601442"/>
                  <a:pt x="3596816" y="1628912"/>
                </a:cubicBezTo>
                <a:cubicBezTo>
                  <a:pt x="3541291" y="1628912"/>
                  <a:pt x="3555318" y="1670409"/>
                  <a:pt x="3513821" y="1670409"/>
                </a:cubicBezTo>
                <a:cubicBezTo>
                  <a:pt x="3541291" y="1684437"/>
                  <a:pt x="3555318" y="1684437"/>
                  <a:pt x="3555318" y="1697879"/>
                </a:cubicBezTo>
                <a:cubicBezTo>
                  <a:pt x="3582788" y="1711907"/>
                  <a:pt x="3582788" y="1711907"/>
                  <a:pt x="3582788" y="1711907"/>
                </a:cubicBezTo>
                <a:cubicBezTo>
                  <a:pt x="3582788" y="1753404"/>
                  <a:pt x="3513821" y="1711907"/>
                  <a:pt x="3513821" y="1753404"/>
                </a:cubicBezTo>
                <a:cubicBezTo>
                  <a:pt x="3499794" y="1739377"/>
                  <a:pt x="3499794" y="1739377"/>
                  <a:pt x="3499794" y="1725934"/>
                </a:cubicBezTo>
                <a:cubicBezTo>
                  <a:pt x="3472324" y="1739961"/>
                  <a:pt x="3458297" y="1684437"/>
                  <a:pt x="3430827" y="1725934"/>
                </a:cubicBezTo>
                <a:cubicBezTo>
                  <a:pt x="3403356" y="1711907"/>
                  <a:pt x="3361859" y="1739961"/>
                  <a:pt x="3347832" y="1711907"/>
                </a:cubicBezTo>
                <a:cubicBezTo>
                  <a:pt x="3347832" y="1697879"/>
                  <a:pt x="3333805" y="1684437"/>
                  <a:pt x="3347832" y="1684437"/>
                </a:cubicBezTo>
                <a:cubicBezTo>
                  <a:pt x="3361859" y="1684437"/>
                  <a:pt x="3361859" y="1684437"/>
                  <a:pt x="3361859" y="1684437"/>
                </a:cubicBezTo>
                <a:cubicBezTo>
                  <a:pt x="3375887" y="1684437"/>
                  <a:pt x="3375887" y="1684437"/>
                  <a:pt x="3375887" y="1684437"/>
                </a:cubicBezTo>
                <a:cubicBezTo>
                  <a:pt x="3375887" y="1670409"/>
                  <a:pt x="3375887" y="1670409"/>
                  <a:pt x="3375887" y="1670409"/>
                </a:cubicBezTo>
                <a:cubicBezTo>
                  <a:pt x="3375887" y="1656382"/>
                  <a:pt x="3375887" y="1656382"/>
                  <a:pt x="3375887" y="1656382"/>
                </a:cubicBezTo>
                <a:cubicBezTo>
                  <a:pt x="3403356" y="1670409"/>
                  <a:pt x="3403356" y="1670409"/>
                  <a:pt x="3403356" y="1670409"/>
                </a:cubicBezTo>
                <a:cubicBezTo>
                  <a:pt x="3430827" y="1670409"/>
                  <a:pt x="3458881" y="1670409"/>
                  <a:pt x="3486351" y="1656382"/>
                </a:cubicBezTo>
                <a:cubicBezTo>
                  <a:pt x="3500378" y="1628912"/>
                  <a:pt x="3472324" y="1628912"/>
                  <a:pt x="3472324" y="1614885"/>
                </a:cubicBezTo>
                <a:cubicBezTo>
                  <a:pt x="3486351" y="1614885"/>
                  <a:pt x="3486351" y="1600858"/>
                  <a:pt x="3499794" y="1600858"/>
                </a:cubicBezTo>
                <a:cubicBezTo>
                  <a:pt x="3513821" y="1586830"/>
                  <a:pt x="3485767" y="1600858"/>
                  <a:pt x="3472324" y="1586830"/>
                </a:cubicBezTo>
                <a:cubicBezTo>
                  <a:pt x="3472324" y="1572803"/>
                  <a:pt x="3472324" y="1572803"/>
                  <a:pt x="3472324" y="1572803"/>
                </a:cubicBezTo>
                <a:cubicBezTo>
                  <a:pt x="3458297" y="1558776"/>
                  <a:pt x="3458297" y="1558776"/>
                  <a:pt x="3458297" y="1558776"/>
                </a:cubicBezTo>
                <a:cubicBezTo>
                  <a:pt x="3416800" y="1558776"/>
                  <a:pt x="3402772" y="1586246"/>
                  <a:pt x="3389329" y="1600273"/>
                </a:cubicBezTo>
                <a:lnTo>
                  <a:pt x="3403356" y="1600273"/>
                </a:lnTo>
                <a:cubicBezTo>
                  <a:pt x="3361859" y="1614300"/>
                  <a:pt x="3375887" y="1627743"/>
                  <a:pt x="3361859" y="1641770"/>
                </a:cubicBezTo>
                <a:cubicBezTo>
                  <a:pt x="3320362" y="1641770"/>
                  <a:pt x="3334389" y="1683268"/>
                  <a:pt x="3306335" y="1683268"/>
                </a:cubicBezTo>
                <a:cubicBezTo>
                  <a:pt x="3306335" y="1697295"/>
                  <a:pt x="3306335" y="1697295"/>
                  <a:pt x="3306335" y="1697295"/>
                </a:cubicBezTo>
                <a:cubicBezTo>
                  <a:pt x="3278865" y="1711322"/>
                  <a:pt x="3278865" y="1738792"/>
                  <a:pt x="3264838" y="1752235"/>
                </a:cubicBezTo>
                <a:lnTo>
                  <a:pt x="3264838" y="1752235"/>
                </a:lnTo>
                <a:cubicBezTo>
                  <a:pt x="3250810" y="1779705"/>
                  <a:pt x="3237368" y="1752235"/>
                  <a:pt x="3209313" y="1766262"/>
                </a:cubicBezTo>
                <a:cubicBezTo>
                  <a:pt x="3195286" y="1780289"/>
                  <a:pt x="3223340" y="1780289"/>
                  <a:pt x="3223340" y="1793732"/>
                </a:cubicBezTo>
                <a:cubicBezTo>
                  <a:pt x="3209313" y="1793732"/>
                  <a:pt x="3223340" y="1807759"/>
                  <a:pt x="3223340" y="1821202"/>
                </a:cubicBezTo>
                <a:cubicBezTo>
                  <a:pt x="3237368" y="1807175"/>
                  <a:pt x="3250810" y="1807175"/>
                  <a:pt x="3250810" y="1793732"/>
                </a:cubicBezTo>
                <a:cubicBezTo>
                  <a:pt x="3278281" y="1793732"/>
                  <a:pt x="3278281" y="1793732"/>
                  <a:pt x="3278281" y="1793732"/>
                </a:cubicBezTo>
                <a:lnTo>
                  <a:pt x="3278281" y="1793732"/>
                </a:lnTo>
                <a:cubicBezTo>
                  <a:pt x="3305751" y="1779705"/>
                  <a:pt x="3319778" y="1752235"/>
                  <a:pt x="3347248" y="1779705"/>
                </a:cubicBezTo>
                <a:cubicBezTo>
                  <a:pt x="3374718" y="1821202"/>
                  <a:pt x="3402772" y="1738208"/>
                  <a:pt x="3444269" y="1779705"/>
                </a:cubicBezTo>
                <a:cubicBezTo>
                  <a:pt x="3444269" y="1793732"/>
                  <a:pt x="3458297" y="1793732"/>
                  <a:pt x="3444269" y="1807175"/>
                </a:cubicBezTo>
                <a:cubicBezTo>
                  <a:pt x="3402772" y="1821202"/>
                  <a:pt x="3361275" y="1834645"/>
                  <a:pt x="3333220" y="1848672"/>
                </a:cubicBezTo>
                <a:cubicBezTo>
                  <a:pt x="3305751" y="1862699"/>
                  <a:pt x="3333220" y="1862699"/>
                  <a:pt x="3319193" y="1876142"/>
                </a:cubicBezTo>
                <a:cubicBezTo>
                  <a:pt x="3319193" y="1890169"/>
                  <a:pt x="3319193" y="1890169"/>
                  <a:pt x="3333220" y="1890169"/>
                </a:cubicBezTo>
                <a:cubicBezTo>
                  <a:pt x="3291723" y="1945109"/>
                  <a:pt x="3291723" y="1945109"/>
                  <a:pt x="3291723" y="1945109"/>
                </a:cubicBezTo>
                <a:cubicBezTo>
                  <a:pt x="3305751" y="1959137"/>
                  <a:pt x="3333220" y="1945109"/>
                  <a:pt x="3347248" y="1972579"/>
                </a:cubicBezTo>
                <a:cubicBezTo>
                  <a:pt x="3333220" y="1972579"/>
                  <a:pt x="3333220" y="2014077"/>
                  <a:pt x="3291723" y="2014077"/>
                </a:cubicBezTo>
                <a:cubicBezTo>
                  <a:pt x="3305751" y="2028104"/>
                  <a:pt x="3305751" y="2028104"/>
                  <a:pt x="3305751" y="2028104"/>
                </a:cubicBezTo>
                <a:cubicBezTo>
                  <a:pt x="3278281" y="2042131"/>
                  <a:pt x="3278281" y="2042131"/>
                  <a:pt x="3278281" y="2042131"/>
                </a:cubicBezTo>
                <a:lnTo>
                  <a:pt x="3278281" y="2042131"/>
                </a:lnTo>
                <a:cubicBezTo>
                  <a:pt x="3264253" y="2042131"/>
                  <a:pt x="3264253" y="2042131"/>
                  <a:pt x="3264253" y="2042131"/>
                </a:cubicBezTo>
                <a:cubicBezTo>
                  <a:pt x="3264253" y="2056158"/>
                  <a:pt x="3250226" y="2042131"/>
                  <a:pt x="3236783" y="2042131"/>
                </a:cubicBezTo>
                <a:cubicBezTo>
                  <a:pt x="3222756" y="2056158"/>
                  <a:pt x="3222756" y="2056158"/>
                  <a:pt x="3222756" y="2056158"/>
                </a:cubicBezTo>
                <a:cubicBezTo>
                  <a:pt x="3264253" y="2070185"/>
                  <a:pt x="3264253" y="2070185"/>
                  <a:pt x="3264253" y="2070185"/>
                </a:cubicBezTo>
                <a:cubicBezTo>
                  <a:pt x="3278281" y="2042715"/>
                  <a:pt x="3305751" y="2056158"/>
                  <a:pt x="3319778" y="2042715"/>
                </a:cubicBezTo>
                <a:cubicBezTo>
                  <a:pt x="3333805" y="2056743"/>
                  <a:pt x="3347248" y="2056743"/>
                  <a:pt x="3361275" y="2056743"/>
                </a:cubicBezTo>
                <a:cubicBezTo>
                  <a:pt x="3361275" y="2084213"/>
                  <a:pt x="3347248" y="2070770"/>
                  <a:pt x="3333805" y="2084213"/>
                </a:cubicBezTo>
                <a:cubicBezTo>
                  <a:pt x="3347832" y="2084213"/>
                  <a:pt x="3333805" y="2111683"/>
                  <a:pt x="3375302" y="2098240"/>
                </a:cubicBezTo>
                <a:cubicBezTo>
                  <a:pt x="3361275" y="2112267"/>
                  <a:pt x="3347832" y="2125710"/>
                  <a:pt x="3333805" y="2125710"/>
                </a:cubicBezTo>
                <a:cubicBezTo>
                  <a:pt x="3333805" y="2125710"/>
                  <a:pt x="3333805" y="2125710"/>
                  <a:pt x="3333805" y="2139737"/>
                </a:cubicBezTo>
                <a:cubicBezTo>
                  <a:pt x="3319778" y="2139737"/>
                  <a:pt x="3306335" y="2153764"/>
                  <a:pt x="3292308" y="2139737"/>
                </a:cubicBezTo>
                <a:cubicBezTo>
                  <a:pt x="3292308" y="2153764"/>
                  <a:pt x="3292308" y="2153764"/>
                  <a:pt x="3292308" y="2153764"/>
                </a:cubicBezTo>
                <a:lnTo>
                  <a:pt x="3306335" y="2153764"/>
                </a:lnTo>
                <a:cubicBezTo>
                  <a:pt x="3320362" y="2195262"/>
                  <a:pt x="3264838" y="2195262"/>
                  <a:pt x="3237368" y="2208704"/>
                </a:cubicBezTo>
                <a:cubicBezTo>
                  <a:pt x="3251395" y="2208704"/>
                  <a:pt x="3237368" y="2236174"/>
                  <a:pt x="3223340" y="2250202"/>
                </a:cubicBezTo>
                <a:cubicBezTo>
                  <a:pt x="3195870" y="2222732"/>
                  <a:pt x="3181843" y="2277672"/>
                  <a:pt x="3154373" y="2264229"/>
                </a:cubicBezTo>
                <a:cubicBezTo>
                  <a:pt x="3140346" y="2264229"/>
                  <a:pt x="3140346" y="2264229"/>
                  <a:pt x="3140346" y="2264229"/>
                </a:cubicBezTo>
                <a:cubicBezTo>
                  <a:pt x="3112876" y="2250202"/>
                  <a:pt x="3140346" y="2278256"/>
                  <a:pt x="3112876" y="2291699"/>
                </a:cubicBezTo>
                <a:cubicBezTo>
                  <a:pt x="3112876" y="2291699"/>
                  <a:pt x="3126903" y="2305726"/>
                  <a:pt x="3112876" y="2305726"/>
                </a:cubicBezTo>
                <a:cubicBezTo>
                  <a:pt x="3098849" y="2319753"/>
                  <a:pt x="3098849" y="2305726"/>
                  <a:pt x="3085406" y="2305726"/>
                </a:cubicBezTo>
                <a:cubicBezTo>
                  <a:pt x="3085406" y="2278256"/>
                  <a:pt x="3043909" y="2291699"/>
                  <a:pt x="3029882" y="2278256"/>
                </a:cubicBezTo>
                <a:cubicBezTo>
                  <a:pt x="3043909" y="2250786"/>
                  <a:pt x="3057352" y="2278256"/>
                  <a:pt x="3071379" y="2264229"/>
                </a:cubicBezTo>
                <a:cubicBezTo>
                  <a:pt x="3057352" y="2236759"/>
                  <a:pt x="3043909" y="2264229"/>
                  <a:pt x="3015854" y="2250202"/>
                </a:cubicBezTo>
                <a:cubicBezTo>
                  <a:pt x="3015854" y="2236174"/>
                  <a:pt x="3015854" y="2236174"/>
                  <a:pt x="3015854" y="2236174"/>
                </a:cubicBezTo>
                <a:cubicBezTo>
                  <a:pt x="3057352" y="2236174"/>
                  <a:pt x="3071379" y="2208704"/>
                  <a:pt x="3084821" y="2181234"/>
                </a:cubicBezTo>
                <a:cubicBezTo>
                  <a:pt x="3070794" y="2181234"/>
                  <a:pt x="3057352" y="2181234"/>
                  <a:pt x="3057352" y="2167207"/>
                </a:cubicBezTo>
                <a:cubicBezTo>
                  <a:pt x="3043324" y="2167207"/>
                  <a:pt x="3043324" y="2181234"/>
                  <a:pt x="3029882" y="2181234"/>
                </a:cubicBezTo>
                <a:cubicBezTo>
                  <a:pt x="3029882" y="2181234"/>
                  <a:pt x="3029882" y="2181234"/>
                  <a:pt x="3029882" y="2167207"/>
                </a:cubicBezTo>
                <a:cubicBezTo>
                  <a:pt x="3002412" y="2194677"/>
                  <a:pt x="2974357" y="2153180"/>
                  <a:pt x="2960914" y="2181234"/>
                </a:cubicBezTo>
                <a:cubicBezTo>
                  <a:pt x="2933444" y="2167207"/>
                  <a:pt x="2933444" y="2208704"/>
                  <a:pt x="2905390" y="2181234"/>
                </a:cubicBezTo>
                <a:cubicBezTo>
                  <a:pt x="2891363" y="2195262"/>
                  <a:pt x="2905390" y="2208704"/>
                  <a:pt x="2891363" y="2222732"/>
                </a:cubicBezTo>
                <a:cubicBezTo>
                  <a:pt x="2918833" y="2222732"/>
                  <a:pt x="2918833" y="2222732"/>
                  <a:pt x="2918833" y="2222732"/>
                </a:cubicBezTo>
                <a:lnTo>
                  <a:pt x="2918833" y="2222732"/>
                </a:lnTo>
                <a:cubicBezTo>
                  <a:pt x="2932860" y="2236759"/>
                  <a:pt x="2932860" y="2222732"/>
                  <a:pt x="2946303" y="2208704"/>
                </a:cubicBezTo>
                <a:cubicBezTo>
                  <a:pt x="2973773" y="2222732"/>
                  <a:pt x="2987800" y="2208704"/>
                  <a:pt x="3015270" y="2222732"/>
                </a:cubicBezTo>
                <a:cubicBezTo>
                  <a:pt x="2973773" y="2264229"/>
                  <a:pt x="2973773" y="2264229"/>
                  <a:pt x="2973773" y="2264229"/>
                </a:cubicBezTo>
                <a:cubicBezTo>
                  <a:pt x="2946303" y="2291699"/>
                  <a:pt x="2946303" y="2250202"/>
                  <a:pt x="2918248" y="2250202"/>
                </a:cubicBezTo>
                <a:cubicBezTo>
                  <a:pt x="2904221" y="2277672"/>
                  <a:pt x="2904221" y="2277672"/>
                  <a:pt x="2904221" y="2277672"/>
                </a:cubicBezTo>
                <a:cubicBezTo>
                  <a:pt x="2876751" y="2277672"/>
                  <a:pt x="2876751" y="2277672"/>
                  <a:pt x="2876751" y="2277672"/>
                </a:cubicBezTo>
                <a:cubicBezTo>
                  <a:pt x="2876751" y="2277672"/>
                  <a:pt x="2890778" y="2305142"/>
                  <a:pt x="2904221" y="2305142"/>
                </a:cubicBezTo>
                <a:cubicBezTo>
                  <a:pt x="2918248" y="2291114"/>
                  <a:pt x="2918248" y="2291114"/>
                  <a:pt x="2918248" y="2291114"/>
                </a:cubicBezTo>
                <a:cubicBezTo>
                  <a:pt x="2918248" y="2291114"/>
                  <a:pt x="2945718" y="2305142"/>
                  <a:pt x="2932275" y="2305142"/>
                </a:cubicBezTo>
                <a:cubicBezTo>
                  <a:pt x="2946303" y="2305142"/>
                  <a:pt x="2959746" y="2305142"/>
                  <a:pt x="2959746" y="2305142"/>
                </a:cubicBezTo>
                <a:cubicBezTo>
                  <a:pt x="2959746" y="2319169"/>
                  <a:pt x="2959746" y="2319169"/>
                  <a:pt x="2959746" y="2319169"/>
                </a:cubicBezTo>
                <a:cubicBezTo>
                  <a:pt x="2973773" y="2333196"/>
                  <a:pt x="2973773" y="2333196"/>
                  <a:pt x="2973773" y="2333196"/>
                </a:cubicBezTo>
                <a:cubicBezTo>
                  <a:pt x="2959746" y="2333196"/>
                  <a:pt x="2959746" y="2347223"/>
                  <a:pt x="2946303" y="2360666"/>
                </a:cubicBezTo>
                <a:cubicBezTo>
                  <a:pt x="2973773" y="2360666"/>
                  <a:pt x="2973773" y="2360666"/>
                  <a:pt x="2973773" y="2360666"/>
                </a:cubicBezTo>
                <a:cubicBezTo>
                  <a:pt x="2959746" y="2374693"/>
                  <a:pt x="2959746" y="2374693"/>
                  <a:pt x="2959746" y="2374693"/>
                </a:cubicBezTo>
                <a:cubicBezTo>
                  <a:pt x="2973773" y="2374693"/>
                  <a:pt x="2973773" y="2347223"/>
                  <a:pt x="3001243" y="2347223"/>
                </a:cubicBezTo>
                <a:cubicBezTo>
                  <a:pt x="3015270" y="2347223"/>
                  <a:pt x="3001243" y="2374693"/>
                  <a:pt x="3001243" y="2388721"/>
                </a:cubicBezTo>
                <a:cubicBezTo>
                  <a:pt x="3015270" y="2374693"/>
                  <a:pt x="3015270" y="2374693"/>
                  <a:pt x="3015270" y="2374693"/>
                </a:cubicBezTo>
                <a:cubicBezTo>
                  <a:pt x="3015270" y="2388721"/>
                  <a:pt x="3029297" y="2416190"/>
                  <a:pt x="3042740" y="2416190"/>
                </a:cubicBezTo>
                <a:cubicBezTo>
                  <a:pt x="3015270" y="2443660"/>
                  <a:pt x="2973773" y="2430218"/>
                  <a:pt x="2945718" y="2443660"/>
                </a:cubicBezTo>
                <a:lnTo>
                  <a:pt x="2945718" y="2443660"/>
                </a:lnTo>
                <a:cubicBezTo>
                  <a:pt x="2918248" y="2457688"/>
                  <a:pt x="2904221" y="2443660"/>
                  <a:pt x="2890194" y="2429633"/>
                </a:cubicBezTo>
                <a:lnTo>
                  <a:pt x="2890194" y="2429633"/>
                </a:lnTo>
                <a:cubicBezTo>
                  <a:pt x="2890194" y="2457103"/>
                  <a:pt x="2931691" y="2443660"/>
                  <a:pt x="2945718" y="2457103"/>
                </a:cubicBezTo>
                <a:cubicBezTo>
                  <a:pt x="2931691" y="2484573"/>
                  <a:pt x="2918248" y="2457103"/>
                  <a:pt x="2904221" y="2471131"/>
                </a:cubicBezTo>
                <a:cubicBezTo>
                  <a:pt x="2904221" y="2485158"/>
                  <a:pt x="2890194" y="2498600"/>
                  <a:pt x="2876751" y="2498600"/>
                </a:cubicBezTo>
                <a:cubicBezTo>
                  <a:pt x="2890778" y="2498600"/>
                  <a:pt x="2890778" y="2498600"/>
                  <a:pt x="2890778" y="2512628"/>
                </a:cubicBezTo>
                <a:cubicBezTo>
                  <a:pt x="2946303" y="2485158"/>
                  <a:pt x="2973773" y="2526655"/>
                  <a:pt x="3001827" y="2512628"/>
                </a:cubicBezTo>
                <a:cubicBezTo>
                  <a:pt x="3015854" y="2512628"/>
                  <a:pt x="3015854" y="2512628"/>
                  <a:pt x="3015854" y="2512628"/>
                </a:cubicBezTo>
                <a:cubicBezTo>
                  <a:pt x="3029882" y="2512628"/>
                  <a:pt x="3029882" y="2512628"/>
                  <a:pt x="3029882" y="2526655"/>
                </a:cubicBezTo>
                <a:cubicBezTo>
                  <a:pt x="3015854" y="2526655"/>
                  <a:pt x="3015854" y="2540682"/>
                  <a:pt x="2988384" y="2540682"/>
                </a:cubicBezTo>
                <a:cubicBezTo>
                  <a:pt x="3015854" y="2554709"/>
                  <a:pt x="3029882" y="2526655"/>
                  <a:pt x="3043909" y="2554709"/>
                </a:cubicBezTo>
                <a:cubicBezTo>
                  <a:pt x="3071379" y="2582179"/>
                  <a:pt x="3099433" y="2527239"/>
                  <a:pt x="3112876" y="2568737"/>
                </a:cubicBezTo>
                <a:cubicBezTo>
                  <a:pt x="3112876" y="2568737"/>
                  <a:pt x="3112876" y="2596207"/>
                  <a:pt x="3098849" y="2582764"/>
                </a:cubicBezTo>
                <a:cubicBezTo>
                  <a:pt x="3084821" y="2610234"/>
                  <a:pt x="3029882" y="2582764"/>
                  <a:pt x="3043324" y="2624261"/>
                </a:cubicBezTo>
                <a:cubicBezTo>
                  <a:pt x="3029297" y="2624261"/>
                  <a:pt x="3015854" y="2610234"/>
                  <a:pt x="3015854" y="2624261"/>
                </a:cubicBezTo>
                <a:cubicBezTo>
                  <a:pt x="2988384" y="2610234"/>
                  <a:pt x="3015854" y="2596791"/>
                  <a:pt x="3015854" y="2596791"/>
                </a:cubicBezTo>
                <a:cubicBezTo>
                  <a:pt x="2988384" y="2582764"/>
                  <a:pt x="2946887" y="2569321"/>
                  <a:pt x="2932860" y="2555294"/>
                </a:cubicBezTo>
                <a:cubicBezTo>
                  <a:pt x="2891363" y="2555294"/>
                  <a:pt x="2891363" y="2555294"/>
                  <a:pt x="2891363" y="2555294"/>
                </a:cubicBezTo>
                <a:cubicBezTo>
                  <a:pt x="2849865" y="2527824"/>
                  <a:pt x="2808368" y="2596791"/>
                  <a:pt x="2780314" y="2569321"/>
                </a:cubicBezTo>
                <a:cubicBezTo>
                  <a:pt x="2794341" y="2569321"/>
                  <a:pt x="2794341" y="2569321"/>
                  <a:pt x="2794341" y="2569321"/>
                </a:cubicBezTo>
                <a:cubicBezTo>
                  <a:pt x="2794341" y="2583348"/>
                  <a:pt x="2766871" y="2583348"/>
                  <a:pt x="2780314" y="2583348"/>
                </a:cubicBezTo>
                <a:cubicBezTo>
                  <a:pt x="2780314" y="2597375"/>
                  <a:pt x="2780314" y="2583348"/>
                  <a:pt x="2794341" y="2597375"/>
                </a:cubicBezTo>
                <a:cubicBezTo>
                  <a:pt x="2780314" y="2611403"/>
                  <a:pt x="2780314" y="2597375"/>
                  <a:pt x="2766871" y="2611403"/>
                </a:cubicBezTo>
                <a:cubicBezTo>
                  <a:pt x="2780898" y="2625430"/>
                  <a:pt x="2752844" y="2638873"/>
                  <a:pt x="2766871" y="2652900"/>
                </a:cubicBezTo>
                <a:cubicBezTo>
                  <a:pt x="2739401" y="2666927"/>
                  <a:pt x="2739401" y="2666927"/>
                  <a:pt x="2739401" y="2666927"/>
                </a:cubicBezTo>
                <a:cubicBezTo>
                  <a:pt x="2766871" y="2680954"/>
                  <a:pt x="2766871" y="2680954"/>
                  <a:pt x="2766871" y="2680954"/>
                </a:cubicBezTo>
                <a:cubicBezTo>
                  <a:pt x="2711347" y="2694982"/>
                  <a:pt x="2697904" y="2735894"/>
                  <a:pt x="2669849" y="2749922"/>
                </a:cubicBezTo>
                <a:cubicBezTo>
                  <a:pt x="2642379" y="2722452"/>
                  <a:pt x="2614325" y="2722452"/>
                  <a:pt x="2586855" y="2708424"/>
                </a:cubicBezTo>
                <a:cubicBezTo>
                  <a:pt x="2600882" y="2694397"/>
                  <a:pt x="2642379" y="2708424"/>
                  <a:pt x="2642379" y="2666927"/>
                </a:cubicBezTo>
                <a:cubicBezTo>
                  <a:pt x="2656407" y="2666927"/>
                  <a:pt x="2683877" y="2652900"/>
                  <a:pt x="2697904" y="2639457"/>
                </a:cubicBezTo>
                <a:cubicBezTo>
                  <a:pt x="2711931" y="2611987"/>
                  <a:pt x="2683877" y="2597960"/>
                  <a:pt x="2725374" y="2570490"/>
                </a:cubicBezTo>
                <a:cubicBezTo>
                  <a:pt x="2711347" y="2570490"/>
                  <a:pt x="2711347" y="2570490"/>
                  <a:pt x="2711347" y="2570490"/>
                </a:cubicBezTo>
                <a:cubicBezTo>
                  <a:pt x="2752844" y="2556463"/>
                  <a:pt x="2752844" y="2556463"/>
                  <a:pt x="2752844" y="2556463"/>
                </a:cubicBezTo>
                <a:cubicBezTo>
                  <a:pt x="2711347" y="2542436"/>
                  <a:pt x="2711347" y="2542436"/>
                  <a:pt x="2711347" y="2542436"/>
                </a:cubicBezTo>
                <a:cubicBezTo>
                  <a:pt x="2725374" y="2514966"/>
                  <a:pt x="2725374" y="2514966"/>
                  <a:pt x="2725374" y="2514966"/>
                </a:cubicBezTo>
                <a:cubicBezTo>
                  <a:pt x="2752844" y="2514966"/>
                  <a:pt x="2766871" y="2473468"/>
                  <a:pt x="2794341" y="2473468"/>
                </a:cubicBezTo>
                <a:cubicBezTo>
                  <a:pt x="2780314" y="2459441"/>
                  <a:pt x="2766871" y="2445998"/>
                  <a:pt x="2780314" y="2445998"/>
                </a:cubicBezTo>
                <a:cubicBezTo>
                  <a:pt x="2835838" y="2460026"/>
                  <a:pt x="2794341" y="2404501"/>
                  <a:pt x="2849281" y="2391058"/>
                </a:cubicBezTo>
                <a:cubicBezTo>
                  <a:pt x="2821811" y="2377031"/>
                  <a:pt x="2849281" y="2336118"/>
                  <a:pt x="2835254" y="2336118"/>
                </a:cubicBezTo>
                <a:cubicBezTo>
                  <a:pt x="2835254" y="2350146"/>
                  <a:pt x="2821227" y="2322091"/>
                  <a:pt x="2807784" y="2322091"/>
                </a:cubicBezTo>
                <a:cubicBezTo>
                  <a:pt x="2793757" y="2349561"/>
                  <a:pt x="2793757" y="2349561"/>
                  <a:pt x="2793757" y="2349561"/>
                </a:cubicBezTo>
                <a:cubicBezTo>
                  <a:pt x="2849281" y="2391058"/>
                  <a:pt x="2738232" y="2377031"/>
                  <a:pt x="2752259" y="2418528"/>
                </a:cubicBezTo>
                <a:cubicBezTo>
                  <a:pt x="2766287" y="2432556"/>
                  <a:pt x="2766287" y="2432556"/>
                  <a:pt x="2766287" y="2432556"/>
                </a:cubicBezTo>
                <a:cubicBezTo>
                  <a:pt x="2752259" y="2446583"/>
                  <a:pt x="2752259" y="2446583"/>
                  <a:pt x="2738817" y="2460026"/>
                </a:cubicBezTo>
                <a:cubicBezTo>
                  <a:pt x="2724789" y="2487496"/>
                  <a:pt x="2711347" y="2474053"/>
                  <a:pt x="2738817" y="2487496"/>
                </a:cubicBezTo>
                <a:cubicBezTo>
                  <a:pt x="2738817" y="2501523"/>
                  <a:pt x="2724789" y="2501523"/>
                  <a:pt x="2724789" y="2501523"/>
                </a:cubicBezTo>
                <a:lnTo>
                  <a:pt x="2724789" y="2501523"/>
                </a:lnTo>
                <a:cubicBezTo>
                  <a:pt x="2697319" y="2515550"/>
                  <a:pt x="2697319" y="2528993"/>
                  <a:pt x="2669265" y="2515550"/>
                </a:cubicBezTo>
                <a:cubicBezTo>
                  <a:pt x="2669265" y="2529577"/>
                  <a:pt x="2683292" y="2529577"/>
                  <a:pt x="2669265" y="2543020"/>
                </a:cubicBezTo>
                <a:cubicBezTo>
                  <a:pt x="2655238" y="2543020"/>
                  <a:pt x="2655238" y="2543020"/>
                  <a:pt x="2655238" y="2543020"/>
                </a:cubicBezTo>
                <a:lnTo>
                  <a:pt x="2655238" y="2543020"/>
                </a:lnTo>
                <a:cubicBezTo>
                  <a:pt x="2682708" y="2557047"/>
                  <a:pt x="2682708" y="2557047"/>
                  <a:pt x="2682708" y="2557047"/>
                </a:cubicBezTo>
                <a:cubicBezTo>
                  <a:pt x="2696735" y="2598544"/>
                  <a:pt x="2655238" y="2571074"/>
                  <a:pt x="2641211" y="2598544"/>
                </a:cubicBezTo>
                <a:cubicBezTo>
                  <a:pt x="2655238" y="2598544"/>
                  <a:pt x="2668680" y="2626015"/>
                  <a:pt x="2682708" y="2598544"/>
                </a:cubicBezTo>
                <a:cubicBezTo>
                  <a:pt x="2724205" y="2598544"/>
                  <a:pt x="2668680" y="2626015"/>
                  <a:pt x="2696735" y="2626015"/>
                </a:cubicBezTo>
                <a:cubicBezTo>
                  <a:pt x="2696735" y="2640042"/>
                  <a:pt x="2696735" y="2640042"/>
                  <a:pt x="2682708" y="2640042"/>
                </a:cubicBezTo>
                <a:cubicBezTo>
                  <a:pt x="2682708" y="2640042"/>
                  <a:pt x="2668680" y="2640042"/>
                  <a:pt x="2682708" y="2626015"/>
                </a:cubicBezTo>
                <a:cubicBezTo>
                  <a:pt x="2655238" y="2640042"/>
                  <a:pt x="2627183" y="2653484"/>
                  <a:pt x="2599713" y="2653484"/>
                </a:cubicBezTo>
                <a:cubicBezTo>
                  <a:pt x="2585686" y="2639457"/>
                  <a:pt x="2585686" y="2639457"/>
                  <a:pt x="2585686" y="2639457"/>
                </a:cubicBezTo>
                <a:cubicBezTo>
                  <a:pt x="2558216" y="2639457"/>
                  <a:pt x="2585686" y="2666927"/>
                  <a:pt x="2571659" y="2680954"/>
                </a:cubicBezTo>
                <a:cubicBezTo>
                  <a:pt x="2557632" y="2694982"/>
                  <a:pt x="2544189" y="2666927"/>
                  <a:pt x="2530162" y="2680954"/>
                </a:cubicBezTo>
                <a:cubicBezTo>
                  <a:pt x="2502692" y="2694982"/>
                  <a:pt x="2474637" y="2666927"/>
                  <a:pt x="2461194" y="2653484"/>
                </a:cubicBezTo>
                <a:cubicBezTo>
                  <a:pt x="2433724" y="2667512"/>
                  <a:pt x="2447167" y="2653484"/>
                  <a:pt x="2433724" y="2639457"/>
                </a:cubicBezTo>
                <a:cubicBezTo>
                  <a:pt x="2433724" y="2653484"/>
                  <a:pt x="2433724" y="2653484"/>
                  <a:pt x="2433724" y="2653484"/>
                </a:cubicBezTo>
                <a:cubicBezTo>
                  <a:pt x="2447752" y="2667512"/>
                  <a:pt x="2406254" y="2680954"/>
                  <a:pt x="2392227" y="2680954"/>
                </a:cubicBezTo>
                <a:cubicBezTo>
                  <a:pt x="2350730" y="2680954"/>
                  <a:pt x="2323260" y="2680954"/>
                  <a:pt x="2281178" y="2694982"/>
                </a:cubicBezTo>
                <a:cubicBezTo>
                  <a:pt x="2267151" y="2694982"/>
                  <a:pt x="2253708" y="2709009"/>
                  <a:pt x="2239681" y="2694982"/>
                </a:cubicBezTo>
                <a:cubicBezTo>
                  <a:pt x="2239681" y="2667512"/>
                  <a:pt x="2267151" y="2667512"/>
                  <a:pt x="2281178" y="2653484"/>
                </a:cubicBezTo>
                <a:cubicBezTo>
                  <a:pt x="2295205" y="2667512"/>
                  <a:pt x="2295205" y="2667512"/>
                  <a:pt x="2295205" y="2667512"/>
                </a:cubicBezTo>
                <a:cubicBezTo>
                  <a:pt x="2309233" y="2653484"/>
                  <a:pt x="2309233" y="2653484"/>
                  <a:pt x="2309233" y="2653484"/>
                </a:cubicBezTo>
                <a:cubicBezTo>
                  <a:pt x="2309233" y="2653484"/>
                  <a:pt x="2309233" y="2639457"/>
                  <a:pt x="2295205" y="2626015"/>
                </a:cubicBezTo>
                <a:lnTo>
                  <a:pt x="2295205" y="2626015"/>
                </a:lnTo>
                <a:cubicBezTo>
                  <a:pt x="2253708" y="2611987"/>
                  <a:pt x="2253708" y="2611987"/>
                  <a:pt x="2253708" y="2611987"/>
                </a:cubicBezTo>
                <a:cubicBezTo>
                  <a:pt x="2267735" y="2597960"/>
                  <a:pt x="2295205" y="2597960"/>
                  <a:pt x="2322676" y="2584517"/>
                </a:cubicBezTo>
                <a:cubicBezTo>
                  <a:pt x="2322676" y="2598544"/>
                  <a:pt x="2322676" y="2598544"/>
                  <a:pt x="2322676" y="2598544"/>
                </a:cubicBezTo>
                <a:cubicBezTo>
                  <a:pt x="2336703" y="2598544"/>
                  <a:pt x="2350145" y="2612572"/>
                  <a:pt x="2350145" y="2612572"/>
                </a:cubicBezTo>
                <a:cubicBezTo>
                  <a:pt x="2364173" y="2612572"/>
                  <a:pt x="2391643" y="2598544"/>
                  <a:pt x="2391643" y="2585102"/>
                </a:cubicBezTo>
                <a:cubicBezTo>
                  <a:pt x="2377616" y="2585102"/>
                  <a:pt x="2377616" y="2585102"/>
                  <a:pt x="2377616" y="2585102"/>
                </a:cubicBezTo>
                <a:cubicBezTo>
                  <a:pt x="2377616" y="2571074"/>
                  <a:pt x="2350145" y="2571074"/>
                  <a:pt x="2363588" y="2557632"/>
                </a:cubicBezTo>
                <a:cubicBezTo>
                  <a:pt x="2336118" y="2530162"/>
                  <a:pt x="2294621" y="2543605"/>
                  <a:pt x="2266567" y="2543605"/>
                </a:cubicBezTo>
                <a:cubicBezTo>
                  <a:pt x="2266567" y="2571074"/>
                  <a:pt x="2225069" y="2571074"/>
                  <a:pt x="2225069" y="2571074"/>
                </a:cubicBezTo>
                <a:cubicBezTo>
                  <a:pt x="2225069" y="2598544"/>
                  <a:pt x="2252539" y="2585102"/>
                  <a:pt x="2252539" y="2598544"/>
                </a:cubicBezTo>
                <a:cubicBezTo>
                  <a:pt x="2252539" y="2612572"/>
                  <a:pt x="2238512" y="2598544"/>
                  <a:pt x="2238512" y="2598544"/>
                </a:cubicBezTo>
                <a:cubicBezTo>
                  <a:pt x="2238512" y="2612572"/>
                  <a:pt x="2238512" y="2612572"/>
                  <a:pt x="2238512" y="2612572"/>
                </a:cubicBezTo>
                <a:cubicBezTo>
                  <a:pt x="2238512" y="2612572"/>
                  <a:pt x="2252539" y="2626599"/>
                  <a:pt x="2238512" y="2626599"/>
                </a:cubicBezTo>
                <a:cubicBezTo>
                  <a:pt x="2211042" y="2626599"/>
                  <a:pt x="2211042" y="2626599"/>
                  <a:pt x="2211042" y="2626599"/>
                </a:cubicBezTo>
                <a:cubicBezTo>
                  <a:pt x="2211042" y="2612572"/>
                  <a:pt x="2183572" y="2612572"/>
                  <a:pt x="2169545" y="2599129"/>
                </a:cubicBezTo>
                <a:cubicBezTo>
                  <a:pt x="2183572" y="2585102"/>
                  <a:pt x="2155518" y="2585102"/>
                  <a:pt x="2142075" y="2585102"/>
                </a:cubicBezTo>
                <a:cubicBezTo>
                  <a:pt x="2128048" y="2571074"/>
                  <a:pt x="2128048" y="2557632"/>
                  <a:pt x="2142075" y="2557632"/>
                </a:cubicBezTo>
                <a:cubicBezTo>
                  <a:pt x="2169545" y="2557632"/>
                  <a:pt x="2211042" y="2543605"/>
                  <a:pt x="2225069" y="2516134"/>
                </a:cubicBezTo>
                <a:cubicBezTo>
                  <a:pt x="2252539" y="2488665"/>
                  <a:pt x="2280594" y="2543605"/>
                  <a:pt x="2308064" y="2502107"/>
                </a:cubicBezTo>
                <a:cubicBezTo>
                  <a:pt x="2349561" y="2502107"/>
                  <a:pt x="2308064" y="2474637"/>
                  <a:pt x="2322091" y="2447167"/>
                </a:cubicBezTo>
                <a:cubicBezTo>
                  <a:pt x="2308064" y="2447167"/>
                  <a:pt x="2280594" y="2447167"/>
                  <a:pt x="2253124" y="2447167"/>
                </a:cubicBezTo>
                <a:cubicBezTo>
                  <a:pt x="2253124" y="2433140"/>
                  <a:pt x="2253124" y="2433140"/>
                  <a:pt x="2253124" y="2433140"/>
                </a:cubicBezTo>
                <a:cubicBezTo>
                  <a:pt x="2239097" y="2433140"/>
                  <a:pt x="2253124" y="2419113"/>
                  <a:pt x="2253124" y="2405670"/>
                </a:cubicBezTo>
                <a:lnTo>
                  <a:pt x="2253124" y="2405670"/>
                </a:lnTo>
                <a:cubicBezTo>
                  <a:pt x="2253124" y="2391643"/>
                  <a:pt x="2253124" y="2391643"/>
                  <a:pt x="2267151" y="2391643"/>
                </a:cubicBezTo>
                <a:cubicBezTo>
                  <a:pt x="2267151" y="2364173"/>
                  <a:pt x="2267151" y="2364173"/>
                  <a:pt x="2267151" y="2364173"/>
                </a:cubicBezTo>
                <a:cubicBezTo>
                  <a:pt x="2239681" y="2364173"/>
                  <a:pt x="2225654" y="2364173"/>
                  <a:pt x="2225654" y="2350146"/>
                </a:cubicBezTo>
                <a:lnTo>
                  <a:pt x="2225654" y="2350146"/>
                </a:lnTo>
                <a:cubicBezTo>
                  <a:pt x="2198184" y="2336118"/>
                  <a:pt x="2198184" y="2336118"/>
                  <a:pt x="2198184" y="2336118"/>
                </a:cubicBezTo>
                <a:cubicBezTo>
                  <a:pt x="2184157" y="2363588"/>
                  <a:pt x="2142659" y="2336118"/>
                  <a:pt x="2142659" y="2377616"/>
                </a:cubicBezTo>
                <a:cubicBezTo>
                  <a:pt x="2170129" y="2391643"/>
                  <a:pt x="2142659" y="2405086"/>
                  <a:pt x="2184157" y="2405086"/>
                </a:cubicBezTo>
                <a:cubicBezTo>
                  <a:pt x="2170129" y="2432556"/>
                  <a:pt x="2225654" y="2432556"/>
                  <a:pt x="2211627" y="2460026"/>
                </a:cubicBezTo>
                <a:cubicBezTo>
                  <a:pt x="2197599" y="2474053"/>
                  <a:pt x="2170129" y="2487496"/>
                  <a:pt x="2156102" y="2487496"/>
                </a:cubicBezTo>
                <a:cubicBezTo>
                  <a:pt x="2156102" y="2473468"/>
                  <a:pt x="2156102" y="2473468"/>
                  <a:pt x="2156102" y="2473468"/>
                </a:cubicBezTo>
                <a:cubicBezTo>
                  <a:pt x="2142075" y="2459441"/>
                  <a:pt x="2128632" y="2459441"/>
                  <a:pt x="2128632" y="2473468"/>
                </a:cubicBezTo>
                <a:cubicBezTo>
                  <a:pt x="2128632" y="2473468"/>
                  <a:pt x="2114605" y="2473468"/>
                  <a:pt x="2114605" y="2459441"/>
                </a:cubicBezTo>
                <a:cubicBezTo>
                  <a:pt x="2100578" y="2459441"/>
                  <a:pt x="2100578" y="2473468"/>
                  <a:pt x="2087135" y="2473468"/>
                </a:cubicBezTo>
                <a:cubicBezTo>
                  <a:pt x="2087135" y="2473468"/>
                  <a:pt x="2073108" y="2473468"/>
                  <a:pt x="2059665" y="2473468"/>
                </a:cubicBezTo>
                <a:cubicBezTo>
                  <a:pt x="2032195" y="2459441"/>
                  <a:pt x="2073692" y="2431971"/>
                  <a:pt x="2045638" y="2418528"/>
                </a:cubicBezTo>
                <a:cubicBezTo>
                  <a:pt x="2059665" y="2418528"/>
                  <a:pt x="2045638" y="2404501"/>
                  <a:pt x="2073108" y="2391058"/>
                </a:cubicBezTo>
                <a:cubicBezTo>
                  <a:pt x="2045638" y="2391058"/>
                  <a:pt x="2045638" y="2391058"/>
                  <a:pt x="2045638" y="2391058"/>
                </a:cubicBezTo>
                <a:cubicBezTo>
                  <a:pt x="2059665" y="2377031"/>
                  <a:pt x="2059665" y="2377031"/>
                  <a:pt x="2059665" y="2377031"/>
                </a:cubicBezTo>
                <a:cubicBezTo>
                  <a:pt x="2018168" y="2363004"/>
                  <a:pt x="2018168" y="2363004"/>
                  <a:pt x="2018168" y="2363004"/>
                </a:cubicBezTo>
                <a:cubicBezTo>
                  <a:pt x="2018168" y="2348977"/>
                  <a:pt x="1990698" y="2335534"/>
                  <a:pt x="2004140" y="2321507"/>
                </a:cubicBezTo>
                <a:lnTo>
                  <a:pt x="2004140" y="2321507"/>
                </a:lnTo>
                <a:cubicBezTo>
                  <a:pt x="2018168" y="2280009"/>
                  <a:pt x="2045638" y="2321507"/>
                  <a:pt x="2073108" y="2307480"/>
                </a:cubicBezTo>
                <a:cubicBezTo>
                  <a:pt x="2059080" y="2293452"/>
                  <a:pt x="2017583" y="2280009"/>
                  <a:pt x="1990113" y="2293452"/>
                </a:cubicBezTo>
                <a:cubicBezTo>
                  <a:pt x="1976086" y="2293452"/>
                  <a:pt x="1976086" y="2279425"/>
                  <a:pt x="1976086" y="2279425"/>
                </a:cubicBezTo>
                <a:cubicBezTo>
                  <a:pt x="1990113" y="2265398"/>
                  <a:pt x="1976086" y="2251955"/>
                  <a:pt x="2003556" y="2251955"/>
                </a:cubicBezTo>
                <a:cubicBezTo>
                  <a:pt x="1989529" y="2224485"/>
                  <a:pt x="2031026" y="2251955"/>
                  <a:pt x="2045053" y="2237928"/>
                </a:cubicBezTo>
                <a:cubicBezTo>
                  <a:pt x="2045053" y="2223901"/>
                  <a:pt x="2031026" y="2223901"/>
                  <a:pt x="2017583" y="2210458"/>
                </a:cubicBezTo>
                <a:cubicBezTo>
                  <a:pt x="2017583" y="2196431"/>
                  <a:pt x="2045053" y="2196431"/>
                  <a:pt x="2045053" y="2182988"/>
                </a:cubicBezTo>
                <a:cubicBezTo>
                  <a:pt x="2003556" y="2197015"/>
                  <a:pt x="1962059" y="2224485"/>
                  <a:pt x="1934004" y="2197015"/>
                </a:cubicBezTo>
                <a:cubicBezTo>
                  <a:pt x="1906534" y="2197015"/>
                  <a:pt x="1906534" y="2224485"/>
                  <a:pt x="1892507" y="2211042"/>
                </a:cubicBezTo>
                <a:cubicBezTo>
                  <a:pt x="1892507" y="2197015"/>
                  <a:pt x="1906534" y="2183572"/>
                  <a:pt x="1906534" y="2169545"/>
                </a:cubicBezTo>
                <a:cubicBezTo>
                  <a:pt x="1892507" y="2169545"/>
                  <a:pt x="1879064" y="2155518"/>
                  <a:pt x="1892507" y="2142075"/>
                </a:cubicBezTo>
                <a:cubicBezTo>
                  <a:pt x="1878480" y="2156102"/>
                  <a:pt x="1865037" y="2142075"/>
                  <a:pt x="1865037" y="2156102"/>
                </a:cubicBezTo>
                <a:cubicBezTo>
                  <a:pt x="1851010" y="2156102"/>
                  <a:pt x="1837567" y="2170130"/>
                  <a:pt x="1837567" y="2156102"/>
                </a:cubicBezTo>
                <a:cubicBezTo>
                  <a:pt x="1837567" y="2128632"/>
                  <a:pt x="1851594" y="2128632"/>
                  <a:pt x="1879064" y="2142075"/>
                </a:cubicBezTo>
                <a:cubicBezTo>
                  <a:pt x="1851594" y="2114605"/>
                  <a:pt x="1851594" y="2114605"/>
                  <a:pt x="1851594" y="2114605"/>
                </a:cubicBezTo>
                <a:cubicBezTo>
                  <a:pt x="1837567" y="2114605"/>
                  <a:pt x="1879064" y="2100578"/>
                  <a:pt x="1851594" y="2087135"/>
                </a:cubicBezTo>
                <a:cubicBezTo>
                  <a:pt x="1851594" y="2073108"/>
                  <a:pt x="1879064" y="2087135"/>
                  <a:pt x="1879064" y="2073108"/>
                </a:cubicBezTo>
                <a:cubicBezTo>
                  <a:pt x="1879064" y="2045638"/>
                  <a:pt x="1837567" y="2073108"/>
                  <a:pt x="1823540" y="2045638"/>
                </a:cubicBezTo>
                <a:cubicBezTo>
                  <a:pt x="1809513" y="2059665"/>
                  <a:pt x="1782043" y="2073108"/>
                  <a:pt x="1768015" y="2073108"/>
                </a:cubicBezTo>
                <a:cubicBezTo>
                  <a:pt x="1795485" y="2059081"/>
                  <a:pt x="1782043" y="2031611"/>
                  <a:pt x="1823540" y="2031611"/>
                </a:cubicBezTo>
                <a:cubicBezTo>
                  <a:pt x="1823540" y="1990113"/>
                  <a:pt x="1754573" y="2004140"/>
                  <a:pt x="1740545" y="1976671"/>
                </a:cubicBezTo>
                <a:cubicBezTo>
                  <a:pt x="1726518" y="1976671"/>
                  <a:pt x="1713075" y="1990698"/>
                  <a:pt x="1699048" y="1976671"/>
                </a:cubicBezTo>
                <a:cubicBezTo>
                  <a:pt x="1713075" y="1949201"/>
                  <a:pt x="1740545" y="1949201"/>
                  <a:pt x="1768015" y="1935173"/>
                </a:cubicBezTo>
                <a:cubicBezTo>
                  <a:pt x="1740545" y="1921146"/>
                  <a:pt x="1740545" y="1921146"/>
                  <a:pt x="1740545" y="1921146"/>
                </a:cubicBezTo>
                <a:cubicBezTo>
                  <a:pt x="1713075" y="1921146"/>
                  <a:pt x="1699048" y="1935173"/>
                  <a:pt x="1671578" y="1948616"/>
                </a:cubicBezTo>
                <a:cubicBezTo>
                  <a:pt x="1699048" y="1962643"/>
                  <a:pt x="1671578" y="1990113"/>
                  <a:pt x="1657551" y="1990113"/>
                </a:cubicBezTo>
                <a:cubicBezTo>
                  <a:pt x="1643524" y="1976086"/>
                  <a:pt x="1602026" y="2004140"/>
                  <a:pt x="1588584" y="1976086"/>
                </a:cubicBezTo>
                <a:cubicBezTo>
                  <a:pt x="1561114" y="1976086"/>
                  <a:pt x="1574557" y="1990113"/>
                  <a:pt x="1574557" y="2003556"/>
                </a:cubicBezTo>
                <a:cubicBezTo>
                  <a:pt x="1560529" y="2003556"/>
                  <a:pt x="1560529" y="2003556"/>
                  <a:pt x="1560529" y="2003556"/>
                </a:cubicBezTo>
                <a:cubicBezTo>
                  <a:pt x="1574557" y="2017583"/>
                  <a:pt x="1574557" y="2017583"/>
                  <a:pt x="1574557" y="2017583"/>
                </a:cubicBezTo>
                <a:cubicBezTo>
                  <a:pt x="1574557" y="2017583"/>
                  <a:pt x="1588584" y="2003556"/>
                  <a:pt x="1602026" y="2017583"/>
                </a:cubicBezTo>
                <a:cubicBezTo>
                  <a:pt x="1587999" y="2059081"/>
                  <a:pt x="1643524" y="2017583"/>
                  <a:pt x="1643524" y="2045053"/>
                </a:cubicBezTo>
                <a:cubicBezTo>
                  <a:pt x="1657551" y="2017583"/>
                  <a:pt x="1643524" y="2003556"/>
                  <a:pt x="1670994" y="2003556"/>
                </a:cubicBezTo>
                <a:cubicBezTo>
                  <a:pt x="1685021" y="2017583"/>
                  <a:pt x="1685021" y="2017583"/>
                  <a:pt x="1685021" y="2017583"/>
                </a:cubicBezTo>
                <a:cubicBezTo>
                  <a:pt x="1685021" y="2003556"/>
                  <a:pt x="1685021" y="2003556"/>
                  <a:pt x="1685021" y="2003556"/>
                </a:cubicBezTo>
                <a:cubicBezTo>
                  <a:pt x="1699048" y="2017583"/>
                  <a:pt x="1699048" y="2017583"/>
                  <a:pt x="1699048" y="2017583"/>
                </a:cubicBezTo>
                <a:lnTo>
                  <a:pt x="1699048" y="2031611"/>
                </a:lnTo>
                <a:cubicBezTo>
                  <a:pt x="1713075" y="2045638"/>
                  <a:pt x="1671578" y="2059081"/>
                  <a:pt x="1685021" y="2086550"/>
                </a:cubicBezTo>
                <a:cubicBezTo>
                  <a:pt x="1699048" y="2086550"/>
                  <a:pt x="1712491" y="2072523"/>
                  <a:pt x="1726518" y="2086550"/>
                </a:cubicBezTo>
                <a:cubicBezTo>
                  <a:pt x="1699048" y="2114021"/>
                  <a:pt x="1699048" y="2114021"/>
                  <a:pt x="1699048" y="2114021"/>
                </a:cubicBezTo>
                <a:cubicBezTo>
                  <a:pt x="1713075" y="2114021"/>
                  <a:pt x="1713075" y="2114021"/>
                  <a:pt x="1726518" y="2114021"/>
                </a:cubicBezTo>
                <a:cubicBezTo>
                  <a:pt x="1712491" y="2128048"/>
                  <a:pt x="1712491" y="2141491"/>
                  <a:pt x="1712491" y="2155518"/>
                </a:cubicBezTo>
                <a:cubicBezTo>
                  <a:pt x="1739961" y="2155518"/>
                  <a:pt x="1739961" y="2155518"/>
                  <a:pt x="1739961" y="2155518"/>
                </a:cubicBezTo>
                <a:cubicBezTo>
                  <a:pt x="1725934" y="2169545"/>
                  <a:pt x="1725934" y="2182988"/>
                  <a:pt x="1712491" y="2182988"/>
                </a:cubicBezTo>
                <a:cubicBezTo>
                  <a:pt x="1712491" y="2197015"/>
                  <a:pt x="1712491" y="2197015"/>
                  <a:pt x="1712491" y="2197015"/>
                </a:cubicBezTo>
                <a:cubicBezTo>
                  <a:pt x="1726518" y="2197015"/>
                  <a:pt x="1712491" y="2182988"/>
                  <a:pt x="1726518" y="2182988"/>
                </a:cubicBezTo>
                <a:cubicBezTo>
                  <a:pt x="1740545" y="2182988"/>
                  <a:pt x="1753988" y="2197015"/>
                  <a:pt x="1753988" y="2197015"/>
                </a:cubicBezTo>
                <a:cubicBezTo>
                  <a:pt x="1768015" y="2182988"/>
                  <a:pt x="1768015" y="2182988"/>
                  <a:pt x="1768015" y="2182988"/>
                </a:cubicBezTo>
                <a:cubicBezTo>
                  <a:pt x="1809513" y="2210458"/>
                  <a:pt x="1753988" y="2237928"/>
                  <a:pt x="1740545" y="2251955"/>
                </a:cubicBezTo>
                <a:cubicBezTo>
                  <a:pt x="1768015" y="2251955"/>
                  <a:pt x="1768015" y="2224485"/>
                  <a:pt x="1782043" y="2237928"/>
                </a:cubicBezTo>
                <a:cubicBezTo>
                  <a:pt x="1713075" y="2292868"/>
                  <a:pt x="1837567" y="2306895"/>
                  <a:pt x="1782043" y="2347808"/>
                </a:cubicBezTo>
                <a:cubicBezTo>
                  <a:pt x="1768015" y="2347808"/>
                  <a:pt x="1740545" y="2361835"/>
                  <a:pt x="1726518" y="2333781"/>
                </a:cubicBezTo>
                <a:cubicBezTo>
                  <a:pt x="1685021" y="2361250"/>
                  <a:pt x="1685021" y="2361250"/>
                  <a:pt x="1685021" y="2361250"/>
                </a:cubicBezTo>
                <a:cubicBezTo>
                  <a:pt x="1685021" y="2402748"/>
                  <a:pt x="1643524" y="2347223"/>
                  <a:pt x="1629497" y="2375278"/>
                </a:cubicBezTo>
                <a:cubicBezTo>
                  <a:pt x="1656966" y="2389305"/>
                  <a:pt x="1698464" y="2375278"/>
                  <a:pt x="1698464" y="2402748"/>
                </a:cubicBezTo>
                <a:cubicBezTo>
                  <a:pt x="1698464" y="2416775"/>
                  <a:pt x="1684436" y="2416775"/>
                  <a:pt x="1684436" y="2430218"/>
                </a:cubicBezTo>
                <a:cubicBezTo>
                  <a:pt x="1670409" y="2430218"/>
                  <a:pt x="1656966" y="2430218"/>
                  <a:pt x="1656966" y="2430218"/>
                </a:cubicBezTo>
                <a:cubicBezTo>
                  <a:pt x="1642939" y="2457688"/>
                  <a:pt x="1601442" y="2430218"/>
                  <a:pt x="1573972" y="2444245"/>
                </a:cubicBezTo>
                <a:cubicBezTo>
                  <a:pt x="1587999" y="2471715"/>
                  <a:pt x="1587999" y="2471715"/>
                  <a:pt x="1587999" y="2471715"/>
                </a:cubicBezTo>
                <a:cubicBezTo>
                  <a:pt x="1573972" y="2471715"/>
                  <a:pt x="1546502" y="2457688"/>
                  <a:pt x="1532475" y="2457688"/>
                </a:cubicBezTo>
                <a:cubicBezTo>
                  <a:pt x="1559945" y="2443660"/>
                  <a:pt x="1518448" y="2430218"/>
                  <a:pt x="1518448" y="2416190"/>
                </a:cubicBezTo>
                <a:cubicBezTo>
                  <a:pt x="1504420" y="2430218"/>
                  <a:pt x="1490978" y="2430218"/>
                  <a:pt x="1476950" y="2430218"/>
                </a:cubicBezTo>
                <a:cubicBezTo>
                  <a:pt x="1476950" y="2416190"/>
                  <a:pt x="1490978" y="2402748"/>
                  <a:pt x="1476950" y="2388721"/>
                </a:cubicBezTo>
                <a:cubicBezTo>
                  <a:pt x="1462923" y="2388721"/>
                  <a:pt x="1462923" y="2388721"/>
                  <a:pt x="1462923" y="2388721"/>
                </a:cubicBezTo>
                <a:cubicBezTo>
                  <a:pt x="1462923" y="2374693"/>
                  <a:pt x="1462923" y="2374693"/>
                  <a:pt x="1476950" y="2374693"/>
                </a:cubicBezTo>
                <a:cubicBezTo>
                  <a:pt x="1462923" y="2374693"/>
                  <a:pt x="1462923" y="2347223"/>
                  <a:pt x="1435453" y="2347223"/>
                </a:cubicBezTo>
                <a:cubicBezTo>
                  <a:pt x="1462923" y="2333196"/>
                  <a:pt x="1462923" y="2305726"/>
                  <a:pt x="1504420" y="2305726"/>
                </a:cubicBezTo>
                <a:cubicBezTo>
                  <a:pt x="1490393" y="2291699"/>
                  <a:pt x="1531890" y="2305726"/>
                  <a:pt x="1531890" y="2291699"/>
                </a:cubicBezTo>
                <a:cubicBezTo>
                  <a:pt x="1504420" y="2277672"/>
                  <a:pt x="1504420" y="2277672"/>
                  <a:pt x="1504420" y="2277672"/>
                </a:cubicBezTo>
                <a:cubicBezTo>
                  <a:pt x="1518448" y="2263644"/>
                  <a:pt x="1518448" y="2263644"/>
                  <a:pt x="1518448" y="2263644"/>
                </a:cubicBezTo>
                <a:cubicBezTo>
                  <a:pt x="1490978" y="2263644"/>
                  <a:pt x="1476950" y="2249617"/>
                  <a:pt x="1449480" y="2249617"/>
                </a:cubicBezTo>
                <a:cubicBezTo>
                  <a:pt x="1449480" y="2235590"/>
                  <a:pt x="1476950" y="2235590"/>
                  <a:pt x="1476950" y="2235590"/>
                </a:cubicBezTo>
                <a:cubicBezTo>
                  <a:pt x="1490978" y="2208120"/>
                  <a:pt x="1449480" y="2194093"/>
                  <a:pt x="1435453" y="2208120"/>
                </a:cubicBezTo>
                <a:cubicBezTo>
                  <a:pt x="1407983" y="2235590"/>
                  <a:pt x="1407983" y="2180650"/>
                  <a:pt x="1393956" y="2194093"/>
                </a:cubicBezTo>
                <a:cubicBezTo>
                  <a:pt x="1379929" y="2194093"/>
                  <a:pt x="1379929" y="2180065"/>
                  <a:pt x="1379929" y="2180065"/>
                </a:cubicBezTo>
                <a:cubicBezTo>
                  <a:pt x="1365902" y="2194093"/>
                  <a:pt x="1365902" y="2194093"/>
                  <a:pt x="1365902" y="2194093"/>
                </a:cubicBezTo>
                <a:cubicBezTo>
                  <a:pt x="1351874" y="2180065"/>
                  <a:pt x="1324404" y="2180065"/>
                  <a:pt x="1324404" y="2166623"/>
                </a:cubicBezTo>
                <a:cubicBezTo>
                  <a:pt x="1310377" y="2180650"/>
                  <a:pt x="1296934" y="2180650"/>
                  <a:pt x="1296934" y="2180650"/>
                </a:cubicBezTo>
                <a:cubicBezTo>
                  <a:pt x="1255437" y="2180650"/>
                  <a:pt x="1296934" y="2153180"/>
                  <a:pt x="1269464" y="2153180"/>
                </a:cubicBezTo>
                <a:cubicBezTo>
                  <a:pt x="1296934" y="2125710"/>
                  <a:pt x="1296934" y="2125710"/>
                  <a:pt x="1296934" y="2125710"/>
                </a:cubicBezTo>
                <a:cubicBezTo>
                  <a:pt x="1282907" y="2125710"/>
                  <a:pt x="1282907" y="2111683"/>
                  <a:pt x="1269464" y="2098240"/>
                </a:cubicBezTo>
                <a:cubicBezTo>
                  <a:pt x="1255437" y="2098240"/>
                  <a:pt x="1213940" y="2112267"/>
                  <a:pt x="1200497" y="2098240"/>
                </a:cubicBezTo>
                <a:cubicBezTo>
                  <a:pt x="1186470" y="2098240"/>
                  <a:pt x="1200497" y="2112267"/>
                  <a:pt x="1186470" y="2112267"/>
                </a:cubicBezTo>
                <a:cubicBezTo>
                  <a:pt x="1186470" y="2112267"/>
                  <a:pt x="1172443" y="2112267"/>
                  <a:pt x="1172443" y="2098240"/>
                </a:cubicBezTo>
                <a:cubicBezTo>
                  <a:pt x="1158415" y="2112267"/>
                  <a:pt x="1116918" y="2084213"/>
                  <a:pt x="1103475" y="2112267"/>
                </a:cubicBezTo>
                <a:cubicBezTo>
                  <a:pt x="1117503" y="2112267"/>
                  <a:pt x="1117503" y="2112267"/>
                  <a:pt x="1117503" y="2112267"/>
                </a:cubicBezTo>
                <a:cubicBezTo>
                  <a:pt x="1117503" y="2112267"/>
                  <a:pt x="1131530" y="2126294"/>
                  <a:pt x="1117503" y="2126294"/>
                </a:cubicBezTo>
                <a:cubicBezTo>
                  <a:pt x="1090033" y="2140322"/>
                  <a:pt x="1090033" y="2140322"/>
                  <a:pt x="1090033" y="2140322"/>
                </a:cubicBezTo>
                <a:cubicBezTo>
                  <a:pt x="1090033" y="2140322"/>
                  <a:pt x="1117503" y="2167792"/>
                  <a:pt x="1104060" y="2195262"/>
                </a:cubicBezTo>
                <a:cubicBezTo>
                  <a:pt x="1090033" y="2195262"/>
                  <a:pt x="1062563" y="2195262"/>
                  <a:pt x="1048535" y="2209289"/>
                </a:cubicBezTo>
                <a:cubicBezTo>
                  <a:pt x="1062563" y="2181819"/>
                  <a:pt x="1062563" y="2181819"/>
                  <a:pt x="1062563" y="2181819"/>
                </a:cubicBezTo>
                <a:cubicBezTo>
                  <a:pt x="1048535" y="2181819"/>
                  <a:pt x="1048535" y="2195846"/>
                  <a:pt x="1035093" y="2195846"/>
                </a:cubicBezTo>
                <a:cubicBezTo>
                  <a:pt x="1035093" y="2209873"/>
                  <a:pt x="1035093" y="2209873"/>
                  <a:pt x="1049120" y="2223316"/>
                </a:cubicBezTo>
                <a:cubicBezTo>
                  <a:pt x="1090617" y="2181819"/>
                  <a:pt x="1118087" y="2195846"/>
                  <a:pt x="1173612" y="2181819"/>
                </a:cubicBezTo>
                <a:cubicBezTo>
                  <a:pt x="1173612" y="2195846"/>
                  <a:pt x="1173612" y="2195846"/>
                  <a:pt x="1173612" y="2195846"/>
                </a:cubicBezTo>
                <a:cubicBezTo>
                  <a:pt x="1159584" y="2209873"/>
                  <a:pt x="1159584" y="2209873"/>
                  <a:pt x="1159584" y="2209873"/>
                </a:cubicBezTo>
                <a:cubicBezTo>
                  <a:pt x="1187054" y="2209873"/>
                  <a:pt x="1187054" y="2209873"/>
                  <a:pt x="1187054" y="2209873"/>
                </a:cubicBezTo>
                <a:cubicBezTo>
                  <a:pt x="1173027" y="2223901"/>
                  <a:pt x="1173027" y="2237343"/>
                  <a:pt x="1159584" y="2237343"/>
                </a:cubicBezTo>
                <a:cubicBezTo>
                  <a:pt x="1159584" y="2264813"/>
                  <a:pt x="1173612" y="2264813"/>
                  <a:pt x="1187054" y="2264813"/>
                </a:cubicBezTo>
                <a:cubicBezTo>
                  <a:pt x="1173027" y="2278840"/>
                  <a:pt x="1173027" y="2278840"/>
                  <a:pt x="1173027" y="2278840"/>
                </a:cubicBezTo>
                <a:cubicBezTo>
                  <a:pt x="1145557" y="2251371"/>
                  <a:pt x="1131530" y="2320338"/>
                  <a:pt x="1104060" y="2278840"/>
                </a:cubicBezTo>
                <a:cubicBezTo>
                  <a:pt x="1104060" y="2292868"/>
                  <a:pt x="1090033" y="2306311"/>
                  <a:pt x="1076590" y="2320338"/>
                </a:cubicBezTo>
                <a:cubicBezTo>
                  <a:pt x="1062563" y="2334365"/>
                  <a:pt x="1049120" y="2320338"/>
                  <a:pt x="1021065" y="2320338"/>
                </a:cubicBezTo>
                <a:cubicBezTo>
                  <a:pt x="1035093" y="2306311"/>
                  <a:pt x="1035093" y="2306311"/>
                  <a:pt x="1035093" y="2306311"/>
                </a:cubicBezTo>
                <a:cubicBezTo>
                  <a:pt x="1007623" y="2306311"/>
                  <a:pt x="1007623" y="2306311"/>
                  <a:pt x="1007623" y="2306311"/>
                </a:cubicBezTo>
                <a:cubicBezTo>
                  <a:pt x="1007623" y="2306311"/>
                  <a:pt x="1021650" y="2306311"/>
                  <a:pt x="1021650" y="2320338"/>
                </a:cubicBezTo>
                <a:cubicBezTo>
                  <a:pt x="980153" y="2347808"/>
                  <a:pt x="924628" y="2334365"/>
                  <a:pt x="897158" y="2347808"/>
                </a:cubicBezTo>
                <a:cubicBezTo>
                  <a:pt x="924628" y="2375278"/>
                  <a:pt x="883131" y="2361835"/>
                  <a:pt x="883131" y="2389305"/>
                </a:cubicBezTo>
                <a:cubicBezTo>
                  <a:pt x="827607" y="2375278"/>
                  <a:pt x="827607" y="2375278"/>
                  <a:pt x="827607" y="2375278"/>
                </a:cubicBezTo>
                <a:cubicBezTo>
                  <a:pt x="841634" y="2361250"/>
                  <a:pt x="855077" y="2361250"/>
                  <a:pt x="841634" y="2347808"/>
                </a:cubicBezTo>
                <a:cubicBezTo>
                  <a:pt x="841634" y="2347808"/>
                  <a:pt x="827607" y="2347808"/>
                  <a:pt x="814164" y="2333781"/>
                </a:cubicBezTo>
                <a:cubicBezTo>
                  <a:pt x="814164" y="2319753"/>
                  <a:pt x="855661" y="2319753"/>
                  <a:pt x="855661" y="2306311"/>
                </a:cubicBezTo>
                <a:lnTo>
                  <a:pt x="855661" y="2306311"/>
                </a:lnTo>
                <a:cubicBezTo>
                  <a:pt x="828191" y="2292283"/>
                  <a:pt x="828191" y="2292283"/>
                  <a:pt x="828191" y="2292283"/>
                </a:cubicBezTo>
                <a:cubicBezTo>
                  <a:pt x="814164" y="2306311"/>
                  <a:pt x="800721" y="2292283"/>
                  <a:pt x="786694" y="2319753"/>
                </a:cubicBezTo>
                <a:cubicBezTo>
                  <a:pt x="800721" y="2305726"/>
                  <a:pt x="814164" y="2305726"/>
                  <a:pt x="814164" y="2319753"/>
                </a:cubicBezTo>
                <a:cubicBezTo>
                  <a:pt x="814164" y="2319753"/>
                  <a:pt x="800137" y="2333781"/>
                  <a:pt x="786694" y="2333781"/>
                </a:cubicBezTo>
                <a:lnTo>
                  <a:pt x="772667" y="2319753"/>
                </a:lnTo>
                <a:cubicBezTo>
                  <a:pt x="745197" y="2319753"/>
                  <a:pt x="745197" y="2319753"/>
                  <a:pt x="745197" y="2319753"/>
                </a:cubicBezTo>
                <a:cubicBezTo>
                  <a:pt x="745197" y="2319753"/>
                  <a:pt x="745197" y="2333781"/>
                  <a:pt x="759224" y="2333781"/>
                </a:cubicBezTo>
                <a:cubicBezTo>
                  <a:pt x="759224" y="2347808"/>
                  <a:pt x="745197" y="2347808"/>
                  <a:pt x="731754" y="2347808"/>
                </a:cubicBezTo>
                <a:cubicBezTo>
                  <a:pt x="759224" y="2347808"/>
                  <a:pt x="759224" y="2347808"/>
                  <a:pt x="759224" y="2347808"/>
                </a:cubicBezTo>
                <a:cubicBezTo>
                  <a:pt x="773251" y="2361835"/>
                  <a:pt x="759224" y="2375278"/>
                  <a:pt x="759224" y="2389305"/>
                </a:cubicBezTo>
                <a:cubicBezTo>
                  <a:pt x="745197" y="2403332"/>
                  <a:pt x="703699" y="2416775"/>
                  <a:pt x="676229" y="2403332"/>
                </a:cubicBezTo>
                <a:cubicBezTo>
                  <a:pt x="690257" y="2417359"/>
                  <a:pt x="690257" y="2417359"/>
                  <a:pt x="690257" y="2417359"/>
                </a:cubicBezTo>
                <a:cubicBezTo>
                  <a:pt x="690257" y="2417359"/>
                  <a:pt x="690257" y="2431387"/>
                  <a:pt x="676229" y="2431387"/>
                </a:cubicBezTo>
                <a:cubicBezTo>
                  <a:pt x="703699" y="2445414"/>
                  <a:pt x="731754" y="2458857"/>
                  <a:pt x="731754" y="2500354"/>
                </a:cubicBezTo>
                <a:cubicBezTo>
                  <a:pt x="745781" y="2486327"/>
                  <a:pt x="759224" y="2486327"/>
                  <a:pt x="759224" y="2472884"/>
                </a:cubicBezTo>
                <a:cubicBezTo>
                  <a:pt x="759224" y="2458857"/>
                  <a:pt x="786694" y="2445414"/>
                  <a:pt x="800721" y="2458857"/>
                </a:cubicBezTo>
                <a:cubicBezTo>
                  <a:pt x="786694" y="2472884"/>
                  <a:pt x="786694" y="2472884"/>
                  <a:pt x="786694" y="2472884"/>
                </a:cubicBezTo>
                <a:cubicBezTo>
                  <a:pt x="800721" y="2486911"/>
                  <a:pt x="759224" y="2500354"/>
                  <a:pt x="772667" y="2514381"/>
                </a:cubicBezTo>
                <a:cubicBezTo>
                  <a:pt x="758639" y="2514381"/>
                  <a:pt x="745197" y="2541851"/>
                  <a:pt x="745197" y="2528408"/>
                </a:cubicBezTo>
                <a:cubicBezTo>
                  <a:pt x="731169" y="2528408"/>
                  <a:pt x="731169" y="2542436"/>
                  <a:pt x="717727" y="2542436"/>
                </a:cubicBezTo>
                <a:cubicBezTo>
                  <a:pt x="690257" y="2528408"/>
                  <a:pt x="690257" y="2556463"/>
                  <a:pt x="662202" y="2556463"/>
                </a:cubicBezTo>
                <a:cubicBezTo>
                  <a:pt x="703699" y="2583933"/>
                  <a:pt x="703699" y="2583933"/>
                  <a:pt x="703699" y="2583933"/>
                </a:cubicBezTo>
                <a:cubicBezTo>
                  <a:pt x="703699" y="2583933"/>
                  <a:pt x="703699" y="2597960"/>
                  <a:pt x="689672" y="2611403"/>
                </a:cubicBezTo>
                <a:cubicBezTo>
                  <a:pt x="717142" y="2611403"/>
                  <a:pt x="717142" y="2611403"/>
                  <a:pt x="717142" y="2611403"/>
                </a:cubicBezTo>
                <a:cubicBezTo>
                  <a:pt x="717142" y="2569906"/>
                  <a:pt x="772667" y="2597375"/>
                  <a:pt x="786109" y="2569906"/>
                </a:cubicBezTo>
                <a:cubicBezTo>
                  <a:pt x="786109" y="2597375"/>
                  <a:pt x="827607" y="2597375"/>
                  <a:pt x="800137" y="2611403"/>
                </a:cubicBezTo>
                <a:lnTo>
                  <a:pt x="814164" y="2611403"/>
                </a:lnTo>
                <a:cubicBezTo>
                  <a:pt x="828191" y="2611403"/>
                  <a:pt x="841634" y="2625430"/>
                  <a:pt x="841634" y="2638873"/>
                </a:cubicBezTo>
                <a:cubicBezTo>
                  <a:pt x="827607" y="2652900"/>
                  <a:pt x="814164" y="2638873"/>
                  <a:pt x="786109" y="2638873"/>
                </a:cubicBezTo>
                <a:lnTo>
                  <a:pt x="786109" y="2638873"/>
                </a:lnTo>
                <a:cubicBezTo>
                  <a:pt x="772082" y="2638873"/>
                  <a:pt x="744612" y="2638873"/>
                  <a:pt x="717142" y="2652900"/>
                </a:cubicBezTo>
                <a:cubicBezTo>
                  <a:pt x="731169" y="2611403"/>
                  <a:pt x="675645" y="2652900"/>
                  <a:pt x="661618" y="2638873"/>
                </a:cubicBezTo>
                <a:cubicBezTo>
                  <a:pt x="661618" y="2611403"/>
                  <a:pt x="661618" y="2611403"/>
                  <a:pt x="661618" y="2611403"/>
                </a:cubicBezTo>
                <a:cubicBezTo>
                  <a:pt x="634148" y="2611403"/>
                  <a:pt x="661618" y="2625430"/>
                  <a:pt x="634148" y="2638873"/>
                </a:cubicBezTo>
                <a:cubicBezTo>
                  <a:pt x="606678" y="2652900"/>
                  <a:pt x="592650" y="2680370"/>
                  <a:pt x="578623" y="2721283"/>
                </a:cubicBezTo>
                <a:cubicBezTo>
                  <a:pt x="592650" y="2735310"/>
                  <a:pt x="592650" y="2735310"/>
                  <a:pt x="592650" y="2735310"/>
                </a:cubicBezTo>
                <a:cubicBezTo>
                  <a:pt x="551153" y="2749337"/>
                  <a:pt x="592650" y="2749337"/>
                  <a:pt x="578623" y="2776807"/>
                </a:cubicBezTo>
                <a:cubicBezTo>
                  <a:pt x="537126" y="2776807"/>
                  <a:pt x="564596" y="2804277"/>
                  <a:pt x="523099" y="2804277"/>
                </a:cubicBezTo>
                <a:cubicBezTo>
                  <a:pt x="537126" y="2818304"/>
                  <a:pt x="537126" y="2818304"/>
                  <a:pt x="537126" y="2818304"/>
                </a:cubicBezTo>
                <a:cubicBezTo>
                  <a:pt x="537126" y="2818304"/>
                  <a:pt x="509656" y="2832332"/>
                  <a:pt x="523099" y="2845774"/>
                </a:cubicBezTo>
                <a:cubicBezTo>
                  <a:pt x="537126" y="2845774"/>
                  <a:pt x="537126" y="2845774"/>
                  <a:pt x="537126" y="2845774"/>
                </a:cubicBezTo>
                <a:lnTo>
                  <a:pt x="551153" y="2845774"/>
                </a:lnTo>
                <a:cubicBezTo>
                  <a:pt x="537126" y="2845774"/>
                  <a:pt x="537126" y="2859802"/>
                  <a:pt x="537126" y="2859802"/>
                </a:cubicBezTo>
                <a:cubicBezTo>
                  <a:pt x="551153" y="2873829"/>
                  <a:pt x="551153" y="2873829"/>
                  <a:pt x="551153" y="2873829"/>
                </a:cubicBezTo>
                <a:cubicBezTo>
                  <a:pt x="537126" y="2901299"/>
                  <a:pt x="551153" y="2928769"/>
                  <a:pt x="495629" y="2928769"/>
                </a:cubicBezTo>
                <a:cubicBezTo>
                  <a:pt x="468159" y="2928769"/>
                  <a:pt x="481602" y="2956239"/>
                  <a:pt x="454132" y="2942796"/>
                </a:cubicBezTo>
                <a:cubicBezTo>
                  <a:pt x="454132" y="2956823"/>
                  <a:pt x="481602" y="2956823"/>
                  <a:pt x="481602" y="2970266"/>
                </a:cubicBezTo>
                <a:cubicBezTo>
                  <a:pt x="454132" y="2970266"/>
                  <a:pt x="467574" y="2997736"/>
                  <a:pt x="440104" y="2997736"/>
                </a:cubicBezTo>
                <a:cubicBezTo>
                  <a:pt x="454132" y="2997736"/>
                  <a:pt x="454132" y="2997736"/>
                  <a:pt x="454132" y="2997736"/>
                </a:cubicBezTo>
                <a:cubicBezTo>
                  <a:pt x="440104" y="3011763"/>
                  <a:pt x="440104" y="3011763"/>
                  <a:pt x="440104" y="3011763"/>
                </a:cubicBezTo>
                <a:cubicBezTo>
                  <a:pt x="467574" y="3025790"/>
                  <a:pt x="467574" y="3025790"/>
                  <a:pt x="495629" y="3039233"/>
                </a:cubicBezTo>
                <a:lnTo>
                  <a:pt x="495629" y="3039233"/>
                </a:lnTo>
                <a:cubicBezTo>
                  <a:pt x="495629" y="3066703"/>
                  <a:pt x="454132" y="3080731"/>
                  <a:pt x="426662" y="3080731"/>
                </a:cubicBezTo>
                <a:cubicBezTo>
                  <a:pt x="440689" y="3094758"/>
                  <a:pt x="454132" y="3080731"/>
                  <a:pt x="468159" y="3080731"/>
                </a:cubicBezTo>
                <a:cubicBezTo>
                  <a:pt x="482186" y="3094758"/>
                  <a:pt x="454132" y="3094758"/>
                  <a:pt x="468159" y="3108201"/>
                </a:cubicBezTo>
                <a:cubicBezTo>
                  <a:pt x="482186" y="3108201"/>
                  <a:pt x="482186" y="3108201"/>
                  <a:pt x="482186" y="3094173"/>
                </a:cubicBezTo>
                <a:cubicBezTo>
                  <a:pt x="496213" y="3108201"/>
                  <a:pt x="496213" y="3108201"/>
                  <a:pt x="496213" y="3108201"/>
                </a:cubicBezTo>
                <a:cubicBezTo>
                  <a:pt x="454716" y="3190610"/>
                  <a:pt x="413219" y="3094173"/>
                  <a:pt x="357694" y="3094173"/>
                </a:cubicBezTo>
                <a:cubicBezTo>
                  <a:pt x="357694" y="3108201"/>
                  <a:pt x="357694" y="3108201"/>
                  <a:pt x="357694" y="3108201"/>
                </a:cubicBezTo>
                <a:cubicBezTo>
                  <a:pt x="371722" y="3108201"/>
                  <a:pt x="371722" y="3108201"/>
                  <a:pt x="371722" y="3108201"/>
                </a:cubicBezTo>
                <a:cubicBezTo>
                  <a:pt x="371722" y="3122228"/>
                  <a:pt x="399192" y="3122228"/>
                  <a:pt x="385749" y="3149698"/>
                </a:cubicBezTo>
                <a:cubicBezTo>
                  <a:pt x="413219" y="3135671"/>
                  <a:pt x="441273" y="3149698"/>
                  <a:pt x="468743" y="3163725"/>
                </a:cubicBezTo>
                <a:cubicBezTo>
                  <a:pt x="482770" y="3177752"/>
                  <a:pt x="454716" y="3177752"/>
                  <a:pt x="454716" y="3191195"/>
                </a:cubicBezTo>
                <a:cubicBezTo>
                  <a:pt x="468743" y="3177168"/>
                  <a:pt x="468743" y="3177168"/>
                  <a:pt x="468743" y="3177168"/>
                </a:cubicBezTo>
                <a:cubicBezTo>
                  <a:pt x="482770" y="3177168"/>
                  <a:pt x="496213" y="3191195"/>
                  <a:pt x="496213" y="3191195"/>
                </a:cubicBezTo>
                <a:cubicBezTo>
                  <a:pt x="482186" y="3205222"/>
                  <a:pt x="468743" y="3205222"/>
                  <a:pt x="454716" y="3205222"/>
                </a:cubicBezTo>
                <a:cubicBezTo>
                  <a:pt x="454716" y="3232692"/>
                  <a:pt x="454716" y="3232692"/>
                  <a:pt x="454716" y="3232692"/>
                </a:cubicBezTo>
                <a:cubicBezTo>
                  <a:pt x="440689" y="3205222"/>
                  <a:pt x="413219" y="3246720"/>
                  <a:pt x="399192" y="3218665"/>
                </a:cubicBezTo>
                <a:cubicBezTo>
                  <a:pt x="413219" y="3218665"/>
                  <a:pt x="399192" y="3246135"/>
                  <a:pt x="399192" y="3246135"/>
                </a:cubicBezTo>
                <a:cubicBezTo>
                  <a:pt x="399192" y="3246135"/>
                  <a:pt x="399192" y="3246135"/>
                  <a:pt x="413219" y="3246135"/>
                </a:cubicBezTo>
                <a:cubicBezTo>
                  <a:pt x="413219" y="3260162"/>
                  <a:pt x="413219" y="3260162"/>
                  <a:pt x="413219" y="3260162"/>
                </a:cubicBezTo>
                <a:cubicBezTo>
                  <a:pt x="427246" y="3260162"/>
                  <a:pt x="413219" y="3260162"/>
                  <a:pt x="413219" y="3274189"/>
                </a:cubicBezTo>
                <a:cubicBezTo>
                  <a:pt x="413219" y="3260162"/>
                  <a:pt x="399192" y="3260162"/>
                  <a:pt x="399192" y="3274189"/>
                </a:cubicBezTo>
                <a:cubicBezTo>
                  <a:pt x="426662" y="3288217"/>
                  <a:pt x="426662" y="3288217"/>
                  <a:pt x="426662" y="3288217"/>
                </a:cubicBezTo>
                <a:cubicBezTo>
                  <a:pt x="385164" y="3302244"/>
                  <a:pt x="399192" y="3329714"/>
                  <a:pt x="371137" y="3329714"/>
                </a:cubicBezTo>
                <a:cubicBezTo>
                  <a:pt x="385164" y="3343741"/>
                  <a:pt x="385164" y="3343741"/>
                  <a:pt x="385164" y="3343741"/>
                </a:cubicBezTo>
                <a:cubicBezTo>
                  <a:pt x="385164" y="3357768"/>
                  <a:pt x="371137" y="3357768"/>
                  <a:pt x="357694" y="3357768"/>
                </a:cubicBezTo>
                <a:lnTo>
                  <a:pt x="357694" y="3371795"/>
                </a:lnTo>
                <a:cubicBezTo>
                  <a:pt x="357694" y="3385823"/>
                  <a:pt x="343667" y="3399266"/>
                  <a:pt x="343667" y="3413293"/>
                </a:cubicBezTo>
                <a:cubicBezTo>
                  <a:pt x="385164" y="3399266"/>
                  <a:pt x="385164" y="3399266"/>
                  <a:pt x="385164" y="3399266"/>
                </a:cubicBezTo>
                <a:cubicBezTo>
                  <a:pt x="399192" y="3426736"/>
                  <a:pt x="329640" y="3440763"/>
                  <a:pt x="357694" y="3468233"/>
                </a:cubicBezTo>
                <a:cubicBezTo>
                  <a:pt x="371722" y="3482260"/>
                  <a:pt x="413219" y="3468233"/>
                  <a:pt x="413219" y="3454206"/>
                </a:cubicBezTo>
                <a:cubicBezTo>
                  <a:pt x="427246" y="3481675"/>
                  <a:pt x="454716" y="3454206"/>
                  <a:pt x="482186" y="3481675"/>
                </a:cubicBezTo>
                <a:cubicBezTo>
                  <a:pt x="468159" y="3495703"/>
                  <a:pt x="440689" y="3495703"/>
                  <a:pt x="426662" y="3495703"/>
                </a:cubicBezTo>
                <a:cubicBezTo>
                  <a:pt x="440689" y="3509730"/>
                  <a:pt x="440689" y="3509730"/>
                  <a:pt x="440689" y="3509730"/>
                </a:cubicBezTo>
                <a:cubicBezTo>
                  <a:pt x="454716" y="3509730"/>
                  <a:pt x="482186" y="3551227"/>
                  <a:pt x="496213" y="3523757"/>
                </a:cubicBezTo>
                <a:cubicBezTo>
                  <a:pt x="496213" y="3537784"/>
                  <a:pt x="523683" y="3523757"/>
                  <a:pt x="523683" y="3537784"/>
                </a:cubicBezTo>
                <a:cubicBezTo>
                  <a:pt x="523683" y="3551812"/>
                  <a:pt x="509656" y="3551812"/>
                  <a:pt x="509656" y="3565255"/>
                </a:cubicBezTo>
                <a:cubicBezTo>
                  <a:pt x="509656" y="3565255"/>
                  <a:pt x="509656" y="3551227"/>
                  <a:pt x="495629" y="3551227"/>
                </a:cubicBezTo>
                <a:cubicBezTo>
                  <a:pt x="495629" y="3565255"/>
                  <a:pt x="481602" y="3565255"/>
                  <a:pt x="468159" y="3551227"/>
                </a:cubicBezTo>
                <a:cubicBezTo>
                  <a:pt x="454132" y="3565255"/>
                  <a:pt x="454132" y="3578697"/>
                  <a:pt x="468159" y="3592724"/>
                </a:cubicBezTo>
                <a:cubicBezTo>
                  <a:pt x="454132" y="3592724"/>
                  <a:pt x="426662" y="3592724"/>
                  <a:pt x="426662" y="3620194"/>
                </a:cubicBezTo>
                <a:cubicBezTo>
                  <a:pt x="440689" y="3647664"/>
                  <a:pt x="399192" y="3647664"/>
                  <a:pt x="385164" y="3675134"/>
                </a:cubicBezTo>
                <a:cubicBezTo>
                  <a:pt x="412634" y="3661107"/>
                  <a:pt x="426662" y="3689161"/>
                  <a:pt x="440689" y="3689161"/>
                </a:cubicBezTo>
                <a:cubicBezTo>
                  <a:pt x="440689" y="3703189"/>
                  <a:pt x="413219" y="3689161"/>
                  <a:pt x="413219" y="3689161"/>
                </a:cubicBezTo>
                <a:cubicBezTo>
                  <a:pt x="399192" y="3716632"/>
                  <a:pt x="385749" y="3744102"/>
                  <a:pt x="357694" y="3758129"/>
                </a:cubicBezTo>
                <a:cubicBezTo>
                  <a:pt x="330224" y="3744102"/>
                  <a:pt x="330224" y="3744102"/>
                  <a:pt x="330224" y="3744102"/>
                </a:cubicBezTo>
                <a:cubicBezTo>
                  <a:pt x="330224" y="3730074"/>
                  <a:pt x="344252" y="3730074"/>
                  <a:pt x="357694" y="3730074"/>
                </a:cubicBezTo>
                <a:cubicBezTo>
                  <a:pt x="343667" y="3702605"/>
                  <a:pt x="316197" y="3730074"/>
                  <a:pt x="302170" y="3716047"/>
                </a:cubicBezTo>
                <a:cubicBezTo>
                  <a:pt x="302170" y="3730074"/>
                  <a:pt x="302170" y="3730074"/>
                  <a:pt x="302170" y="3743517"/>
                </a:cubicBezTo>
                <a:cubicBezTo>
                  <a:pt x="316197" y="3770987"/>
                  <a:pt x="329640" y="3785014"/>
                  <a:pt x="357694" y="3785014"/>
                </a:cubicBezTo>
                <a:cubicBezTo>
                  <a:pt x="399192" y="3812484"/>
                  <a:pt x="316197" y="3812484"/>
                  <a:pt x="316197" y="3839954"/>
                </a:cubicBezTo>
                <a:cubicBezTo>
                  <a:pt x="343667" y="3825927"/>
                  <a:pt x="343667" y="3825927"/>
                  <a:pt x="343667" y="3825927"/>
                </a:cubicBezTo>
                <a:cubicBezTo>
                  <a:pt x="343667" y="3853397"/>
                  <a:pt x="343667" y="3853397"/>
                  <a:pt x="343667" y="3853397"/>
                </a:cubicBezTo>
                <a:lnTo>
                  <a:pt x="343667" y="3853397"/>
                </a:lnTo>
                <a:cubicBezTo>
                  <a:pt x="343667" y="3853397"/>
                  <a:pt x="371137" y="3867424"/>
                  <a:pt x="357694" y="3880867"/>
                </a:cubicBezTo>
                <a:cubicBezTo>
                  <a:pt x="371722" y="3880867"/>
                  <a:pt x="371722" y="3894894"/>
                  <a:pt x="371722" y="3894894"/>
                </a:cubicBezTo>
                <a:cubicBezTo>
                  <a:pt x="344252" y="3908922"/>
                  <a:pt x="385749" y="3936392"/>
                  <a:pt x="344252" y="3949834"/>
                </a:cubicBezTo>
                <a:cubicBezTo>
                  <a:pt x="302754" y="3935807"/>
                  <a:pt x="358279" y="3963861"/>
                  <a:pt x="344252" y="3963861"/>
                </a:cubicBezTo>
                <a:cubicBezTo>
                  <a:pt x="330224" y="3977889"/>
                  <a:pt x="330224" y="3963861"/>
                  <a:pt x="316782" y="3963861"/>
                </a:cubicBezTo>
                <a:cubicBezTo>
                  <a:pt x="330809" y="3963861"/>
                  <a:pt x="316782" y="3991331"/>
                  <a:pt x="330809" y="4005359"/>
                </a:cubicBezTo>
                <a:cubicBezTo>
                  <a:pt x="372306" y="3977889"/>
                  <a:pt x="372306" y="4019386"/>
                  <a:pt x="399776" y="4019386"/>
                </a:cubicBezTo>
                <a:cubicBezTo>
                  <a:pt x="413803" y="4033413"/>
                  <a:pt x="427246" y="4033413"/>
                  <a:pt x="413803" y="4046856"/>
                </a:cubicBezTo>
                <a:cubicBezTo>
                  <a:pt x="400361" y="4060299"/>
                  <a:pt x="399776" y="4088353"/>
                  <a:pt x="413803" y="4088353"/>
                </a:cubicBezTo>
                <a:cubicBezTo>
                  <a:pt x="399776" y="4102380"/>
                  <a:pt x="358279" y="4102380"/>
                  <a:pt x="358279" y="4088353"/>
                </a:cubicBezTo>
                <a:cubicBezTo>
                  <a:pt x="358279" y="4102380"/>
                  <a:pt x="344252" y="4088353"/>
                  <a:pt x="344252" y="4102380"/>
                </a:cubicBezTo>
                <a:cubicBezTo>
                  <a:pt x="385749" y="4102380"/>
                  <a:pt x="344252" y="4129850"/>
                  <a:pt x="358279" y="4129850"/>
                </a:cubicBezTo>
                <a:cubicBezTo>
                  <a:pt x="372306" y="4143878"/>
                  <a:pt x="372306" y="4143878"/>
                  <a:pt x="372306" y="4143878"/>
                </a:cubicBezTo>
                <a:cubicBezTo>
                  <a:pt x="358279" y="4143878"/>
                  <a:pt x="358279" y="4143878"/>
                  <a:pt x="358279" y="4143878"/>
                </a:cubicBezTo>
                <a:cubicBezTo>
                  <a:pt x="372306" y="4143878"/>
                  <a:pt x="372306" y="4143878"/>
                  <a:pt x="372306" y="4143878"/>
                </a:cubicBezTo>
                <a:cubicBezTo>
                  <a:pt x="413803" y="4157905"/>
                  <a:pt x="358279" y="4171348"/>
                  <a:pt x="372306" y="4185375"/>
                </a:cubicBezTo>
                <a:cubicBezTo>
                  <a:pt x="386333" y="4199402"/>
                  <a:pt x="358279" y="4212845"/>
                  <a:pt x="358279" y="4226872"/>
                </a:cubicBezTo>
                <a:cubicBezTo>
                  <a:pt x="344252" y="4226872"/>
                  <a:pt x="344252" y="4226872"/>
                  <a:pt x="344252" y="4226872"/>
                </a:cubicBezTo>
                <a:cubicBezTo>
                  <a:pt x="358279" y="4240899"/>
                  <a:pt x="358279" y="4240899"/>
                  <a:pt x="358279" y="4240899"/>
                </a:cubicBezTo>
                <a:cubicBezTo>
                  <a:pt x="344252" y="4254927"/>
                  <a:pt x="344252" y="4254927"/>
                  <a:pt x="344252" y="4254927"/>
                </a:cubicBezTo>
                <a:cubicBezTo>
                  <a:pt x="316782" y="4254927"/>
                  <a:pt x="316782" y="4282397"/>
                  <a:pt x="302754" y="4296424"/>
                </a:cubicBezTo>
                <a:cubicBezTo>
                  <a:pt x="302754" y="4323894"/>
                  <a:pt x="275284" y="4337921"/>
                  <a:pt x="288727" y="4365391"/>
                </a:cubicBezTo>
                <a:cubicBezTo>
                  <a:pt x="247230" y="4379418"/>
                  <a:pt x="288727" y="4406888"/>
                  <a:pt x="247230" y="4406888"/>
                </a:cubicBezTo>
                <a:cubicBezTo>
                  <a:pt x="274700" y="4434358"/>
                  <a:pt x="274700" y="4392861"/>
                  <a:pt x="302754" y="4392861"/>
                </a:cubicBezTo>
                <a:cubicBezTo>
                  <a:pt x="344252" y="4420331"/>
                  <a:pt x="275284" y="4434358"/>
                  <a:pt x="261257" y="4461828"/>
                </a:cubicBezTo>
                <a:cubicBezTo>
                  <a:pt x="288727" y="4475856"/>
                  <a:pt x="288727" y="4475856"/>
                  <a:pt x="288727" y="4475856"/>
                </a:cubicBezTo>
                <a:cubicBezTo>
                  <a:pt x="261257" y="4475856"/>
                  <a:pt x="274700" y="4503326"/>
                  <a:pt x="247230" y="4503326"/>
                </a:cubicBezTo>
                <a:cubicBezTo>
                  <a:pt x="247230" y="4530795"/>
                  <a:pt x="247230" y="4530795"/>
                  <a:pt x="247230" y="4530795"/>
                </a:cubicBezTo>
                <a:cubicBezTo>
                  <a:pt x="191705" y="4544823"/>
                  <a:pt x="233203" y="4572293"/>
                  <a:pt x="205733" y="4585736"/>
                </a:cubicBezTo>
                <a:cubicBezTo>
                  <a:pt x="219760" y="4585736"/>
                  <a:pt x="219760" y="4585736"/>
                  <a:pt x="219760" y="4585736"/>
                </a:cubicBezTo>
                <a:cubicBezTo>
                  <a:pt x="219760" y="4599763"/>
                  <a:pt x="192290" y="4585736"/>
                  <a:pt x="192290" y="4613206"/>
                </a:cubicBezTo>
                <a:cubicBezTo>
                  <a:pt x="206317" y="4627233"/>
                  <a:pt x="164820" y="4640676"/>
                  <a:pt x="164820" y="4654703"/>
                </a:cubicBezTo>
                <a:cubicBezTo>
                  <a:pt x="164820" y="4654703"/>
                  <a:pt x="137350" y="4668730"/>
                  <a:pt x="164820" y="4682173"/>
                </a:cubicBezTo>
                <a:cubicBezTo>
                  <a:pt x="192290" y="4723670"/>
                  <a:pt x="109295" y="4737113"/>
                  <a:pt x="95853" y="4778610"/>
                </a:cubicBezTo>
                <a:cubicBezTo>
                  <a:pt x="123323" y="4778610"/>
                  <a:pt x="81826" y="4792637"/>
                  <a:pt x="95853" y="4806080"/>
                </a:cubicBezTo>
                <a:cubicBezTo>
                  <a:pt x="123323" y="4820107"/>
                  <a:pt x="137350" y="4792053"/>
                  <a:pt x="151377" y="4806080"/>
                </a:cubicBezTo>
                <a:cubicBezTo>
                  <a:pt x="151377" y="4820107"/>
                  <a:pt x="137350" y="4820107"/>
                  <a:pt x="123907" y="4833550"/>
                </a:cubicBezTo>
                <a:cubicBezTo>
                  <a:pt x="151377" y="4833550"/>
                  <a:pt x="151377" y="4833550"/>
                  <a:pt x="151377" y="4833550"/>
                </a:cubicBezTo>
                <a:cubicBezTo>
                  <a:pt x="151377" y="4847577"/>
                  <a:pt x="165404" y="4861020"/>
                  <a:pt x="151377" y="4861020"/>
                </a:cubicBezTo>
                <a:cubicBezTo>
                  <a:pt x="151377" y="4875047"/>
                  <a:pt x="151377" y="4875047"/>
                  <a:pt x="151377" y="4875047"/>
                </a:cubicBezTo>
                <a:cubicBezTo>
                  <a:pt x="123907" y="4889075"/>
                  <a:pt x="123907" y="4889075"/>
                  <a:pt x="123907" y="4889075"/>
                </a:cubicBezTo>
                <a:cubicBezTo>
                  <a:pt x="109880" y="4889075"/>
                  <a:pt x="96437" y="4875047"/>
                  <a:pt x="82410" y="4875047"/>
                </a:cubicBezTo>
                <a:cubicBezTo>
                  <a:pt x="68383" y="4889075"/>
                  <a:pt x="82410" y="4902517"/>
                  <a:pt x="96437" y="4916544"/>
                </a:cubicBezTo>
                <a:cubicBezTo>
                  <a:pt x="82410" y="4930572"/>
                  <a:pt x="68967" y="4916544"/>
                  <a:pt x="54940" y="4930572"/>
                </a:cubicBezTo>
                <a:cubicBezTo>
                  <a:pt x="40913" y="4958042"/>
                  <a:pt x="54940" y="4985512"/>
                  <a:pt x="27470" y="5012981"/>
                </a:cubicBezTo>
                <a:cubicBezTo>
                  <a:pt x="41497" y="5012981"/>
                  <a:pt x="41497" y="5012981"/>
                  <a:pt x="41497" y="5012981"/>
                </a:cubicBezTo>
                <a:cubicBezTo>
                  <a:pt x="41497" y="4998954"/>
                  <a:pt x="55524" y="4998954"/>
                  <a:pt x="68967" y="4998954"/>
                </a:cubicBezTo>
                <a:cubicBezTo>
                  <a:pt x="68967" y="4984927"/>
                  <a:pt x="68967" y="4971484"/>
                  <a:pt x="54940" y="4971484"/>
                </a:cubicBezTo>
                <a:cubicBezTo>
                  <a:pt x="82410" y="4957457"/>
                  <a:pt x="110464" y="4957457"/>
                  <a:pt x="137934" y="4957457"/>
                </a:cubicBezTo>
                <a:cubicBezTo>
                  <a:pt x="123907" y="4971484"/>
                  <a:pt x="110464" y="4998954"/>
                  <a:pt x="96437" y="4998954"/>
                </a:cubicBezTo>
                <a:cubicBezTo>
                  <a:pt x="110464" y="4998954"/>
                  <a:pt x="123907" y="4998954"/>
                  <a:pt x="137934" y="4998954"/>
                </a:cubicBezTo>
                <a:cubicBezTo>
                  <a:pt x="96437" y="5012981"/>
                  <a:pt x="151962" y="5053894"/>
                  <a:pt x="110464" y="5067922"/>
                </a:cubicBezTo>
                <a:cubicBezTo>
                  <a:pt x="151962" y="5053894"/>
                  <a:pt x="124492" y="5095392"/>
                  <a:pt x="137934" y="5095392"/>
                </a:cubicBezTo>
                <a:cubicBezTo>
                  <a:pt x="110464" y="5109419"/>
                  <a:pt x="110464" y="5109419"/>
                  <a:pt x="110464" y="5109419"/>
                </a:cubicBezTo>
                <a:cubicBezTo>
                  <a:pt x="110464" y="5136889"/>
                  <a:pt x="68967" y="5164359"/>
                  <a:pt x="82994" y="5178386"/>
                </a:cubicBezTo>
                <a:cubicBezTo>
                  <a:pt x="68967" y="5192413"/>
                  <a:pt x="68967" y="5205856"/>
                  <a:pt x="55524" y="5192413"/>
                </a:cubicBezTo>
                <a:cubicBezTo>
                  <a:pt x="55524" y="5233911"/>
                  <a:pt x="14027" y="5247353"/>
                  <a:pt x="0" y="5274823"/>
                </a:cubicBezTo>
                <a:cubicBezTo>
                  <a:pt x="14027" y="5274823"/>
                  <a:pt x="14027" y="5274823"/>
                  <a:pt x="14027" y="5274823"/>
                </a:cubicBezTo>
                <a:cubicBezTo>
                  <a:pt x="41497" y="5233326"/>
                  <a:pt x="97022" y="5192413"/>
                  <a:pt x="138519" y="5150916"/>
                </a:cubicBezTo>
                <a:cubicBezTo>
                  <a:pt x="138519" y="5136889"/>
                  <a:pt x="165989" y="5123446"/>
                  <a:pt x="180016" y="5136889"/>
                </a:cubicBezTo>
                <a:cubicBezTo>
                  <a:pt x="165989" y="5136889"/>
                  <a:pt x="194043" y="5136889"/>
                  <a:pt x="180016" y="5150916"/>
                </a:cubicBezTo>
                <a:cubicBezTo>
                  <a:pt x="207486" y="5150916"/>
                  <a:pt x="180016" y="5178386"/>
                  <a:pt x="194043" y="5178386"/>
                </a:cubicBezTo>
                <a:cubicBezTo>
                  <a:pt x="180016" y="5205856"/>
                  <a:pt x="125076" y="5233326"/>
                  <a:pt x="152546" y="5247353"/>
                </a:cubicBezTo>
                <a:cubicBezTo>
                  <a:pt x="138519" y="5247353"/>
                  <a:pt x="138519" y="5247353"/>
                  <a:pt x="138519" y="5247353"/>
                </a:cubicBezTo>
                <a:cubicBezTo>
                  <a:pt x="138519" y="5261380"/>
                  <a:pt x="138519" y="5261380"/>
                  <a:pt x="138519" y="5261380"/>
                </a:cubicBezTo>
                <a:cubicBezTo>
                  <a:pt x="97022" y="5302878"/>
                  <a:pt x="82994" y="5357817"/>
                  <a:pt x="55524" y="5385288"/>
                </a:cubicBezTo>
                <a:cubicBezTo>
                  <a:pt x="69552" y="5399315"/>
                  <a:pt x="82994" y="5385288"/>
                  <a:pt x="82994" y="5399315"/>
                </a:cubicBezTo>
                <a:lnTo>
                  <a:pt x="82994" y="5399315"/>
                </a:lnTo>
                <a:cubicBezTo>
                  <a:pt x="82994" y="5413342"/>
                  <a:pt x="68967" y="5399315"/>
                  <a:pt x="55524" y="5399315"/>
                </a:cubicBezTo>
                <a:cubicBezTo>
                  <a:pt x="28054" y="5413342"/>
                  <a:pt x="14027" y="5426785"/>
                  <a:pt x="0" y="5440812"/>
                </a:cubicBezTo>
                <a:cubicBezTo>
                  <a:pt x="27470" y="5454839"/>
                  <a:pt x="27470" y="5426785"/>
                  <a:pt x="55524" y="5426785"/>
                </a:cubicBezTo>
                <a:cubicBezTo>
                  <a:pt x="55524" y="5440812"/>
                  <a:pt x="55524" y="5440812"/>
                  <a:pt x="55524" y="5440812"/>
                </a:cubicBezTo>
                <a:cubicBezTo>
                  <a:pt x="69552" y="5440812"/>
                  <a:pt x="69552" y="5440812"/>
                  <a:pt x="69552" y="5440812"/>
                </a:cubicBezTo>
                <a:cubicBezTo>
                  <a:pt x="69552" y="5426785"/>
                  <a:pt x="69552" y="5426785"/>
                  <a:pt x="69552" y="5426785"/>
                </a:cubicBezTo>
                <a:lnTo>
                  <a:pt x="69552" y="5426785"/>
                </a:lnTo>
                <a:lnTo>
                  <a:pt x="69552" y="5426785"/>
                </a:lnTo>
                <a:cubicBezTo>
                  <a:pt x="83579" y="5399315"/>
                  <a:pt x="138519" y="5399315"/>
                  <a:pt x="138519" y="5371845"/>
                </a:cubicBezTo>
                <a:cubicBezTo>
                  <a:pt x="194043" y="5371845"/>
                  <a:pt x="180016" y="5302878"/>
                  <a:pt x="235541" y="5330348"/>
                </a:cubicBezTo>
                <a:cubicBezTo>
                  <a:pt x="221513" y="5288850"/>
                  <a:pt x="277038" y="5302878"/>
                  <a:pt x="291065" y="5275408"/>
                </a:cubicBezTo>
                <a:cubicBezTo>
                  <a:pt x="318535" y="5275408"/>
                  <a:pt x="305092" y="5302878"/>
                  <a:pt x="346589" y="5289435"/>
                </a:cubicBezTo>
                <a:cubicBezTo>
                  <a:pt x="360617" y="5303462"/>
                  <a:pt x="332562" y="5316905"/>
                  <a:pt x="319119" y="5330932"/>
                </a:cubicBezTo>
                <a:cubicBezTo>
                  <a:pt x="333147" y="5344959"/>
                  <a:pt x="333147" y="5344959"/>
                  <a:pt x="333147" y="5344959"/>
                </a:cubicBezTo>
                <a:cubicBezTo>
                  <a:pt x="333147" y="5330932"/>
                  <a:pt x="333147" y="5330932"/>
                  <a:pt x="333147" y="5330932"/>
                </a:cubicBezTo>
                <a:cubicBezTo>
                  <a:pt x="347174" y="5330932"/>
                  <a:pt x="360617" y="5330932"/>
                  <a:pt x="360617" y="5330932"/>
                </a:cubicBezTo>
                <a:cubicBezTo>
                  <a:pt x="360617" y="5344959"/>
                  <a:pt x="360617" y="5344959"/>
                  <a:pt x="360617" y="5344959"/>
                </a:cubicBezTo>
                <a:cubicBezTo>
                  <a:pt x="374644" y="5358987"/>
                  <a:pt x="374644" y="5358987"/>
                  <a:pt x="374644" y="5358987"/>
                </a:cubicBezTo>
                <a:lnTo>
                  <a:pt x="374644" y="5358987"/>
                </a:lnTo>
                <a:cubicBezTo>
                  <a:pt x="388671" y="5373014"/>
                  <a:pt x="388671" y="5373014"/>
                  <a:pt x="402114" y="5373014"/>
                </a:cubicBezTo>
                <a:cubicBezTo>
                  <a:pt x="402114" y="5400484"/>
                  <a:pt x="374644" y="5387041"/>
                  <a:pt x="360617" y="5400484"/>
                </a:cubicBezTo>
                <a:lnTo>
                  <a:pt x="369384" y="5400484"/>
                </a:lnTo>
                <a:cubicBezTo>
                  <a:pt x="369384" y="5414511"/>
                  <a:pt x="327887" y="5427954"/>
                  <a:pt x="341914" y="5441981"/>
                </a:cubicBezTo>
                <a:cubicBezTo>
                  <a:pt x="355941" y="5441981"/>
                  <a:pt x="355941" y="5441981"/>
                  <a:pt x="355941" y="5441981"/>
                </a:cubicBezTo>
                <a:cubicBezTo>
                  <a:pt x="355941" y="5456008"/>
                  <a:pt x="369968" y="5456008"/>
                  <a:pt x="355941" y="5469451"/>
                </a:cubicBezTo>
                <a:cubicBezTo>
                  <a:pt x="383411" y="5483478"/>
                  <a:pt x="341914" y="5496921"/>
                  <a:pt x="355941" y="5524391"/>
                </a:cubicBezTo>
                <a:cubicBezTo>
                  <a:pt x="314444" y="5565888"/>
                  <a:pt x="286974" y="5593358"/>
                  <a:pt x="244892" y="5634271"/>
                </a:cubicBezTo>
                <a:cubicBezTo>
                  <a:pt x="272362" y="5620244"/>
                  <a:pt x="300417" y="5592774"/>
                  <a:pt x="327887" y="5551861"/>
                </a:cubicBezTo>
                <a:cubicBezTo>
                  <a:pt x="355356" y="5551861"/>
                  <a:pt x="383411" y="5551861"/>
                  <a:pt x="410881" y="5551861"/>
                </a:cubicBezTo>
                <a:cubicBezTo>
                  <a:pt x="410881" y="5551861"/>
                  <a:pt x="410881" y="5537834"/>
                  <a:pt x="396854" y="5537834"/>
                </a:cubicBezTo>
                <a:cubicBezTo>
                  <a:pt x="410881" y="5523807"/>
                  <a:pt x="410881" y="5523807"/>
                  <a:pt x="410881" y="5523807"/>
                </a:cubicBezTo>
                <a:cubicBezTo>
                  <a:pt x="466405" y="5509779"/>
                  <a:pt x="479848" y="5468866"/>
                  <a:pt x="507903" y="5441397"/>
                </a:cubicBezTo>
                <a:cubicBezTo>
                  <a:pt x="493875" y="5413927"/>
                  <a:pt x="549400" y="5427369"/>
                  <a:pt x="563427" y="5399899"/>
                </a:cubicBezTo>
                <a:lnTo>
                  <a:pt x="577454" y="5413927"/>
                </a:lnTo>
                <a:lnTo>
                  <a:pt x="591482" y="5413927"/>
                </a:lnTo>
                <a:cubicBezTo>
                  <a:pt x="577454" y="5413927"/>
                  <a:pt x="577454" y="5413927"/>
                  <a:pt x="577454" y="5413927"/>
                </a:cubicBezTo>
                <a:cubicBezTo>
                  <a:pt x="577454" y="5399899"/>
                  <a:pt x="577454" y="5399899"/>
                  <a:pt x="577454" y="5399899"/>
                </a:cubicBezTo>
                <a:cubicBezTo>
                  <a:pt x="591482" y="5358402"/>
                  <a:pt x="646422" y="5358402"/>
                  <a:pt x="688503" y="5330932"/>
                </a:cubicBezTo>
                <a:cubicBezTo>
                  <a:pt x="702530" y="5344959"/>
                  <a:pt x="674476" y="5358402"/>
                  <a:pt x="688503" y="5358402"/>
                </a:cubicBezTo>
                <a:cubicBezTo>
                  <a:pt x="674476" y="5372429"/>
                  <a:pt x="661033" y="5385872"/>
                  <a:pt x="647006" y="5385872"/>
                </a:cubicBezTo>
                <a:cubicBezTo>
                  <a:pt x="661033" y="5399899"/>
                  <a:pt x="661033" y="5399899"/>
                  <a:pt x="661033" y="5399899"/>
                </a:cubicBezTo>
                <a:cubicBezTo>
                  <a:pt x="661033" y="5413927"/>
                  <a:pt x="647006" y="5413927"/>
                  <a:pt x="633563" y="5413927"/>
                </a:cubicBezTo>
                <a:cubicBezTo>
                  <a:pt x="675060" y="5413927"/>
                  <a:pt x="675060" y="5413927"/>
                  <a:pt x="675060" y="5413927"/>
                </a:cubicBezTo>
                <a:cubicBezTo>
                  <a:pt x="675060" y="5427954"/>
                  <a:pt x="675060" y="5427954"/>
                  <a:pt x="675060" y="5427954"/>
                </a:cubicBezTo>
                <a:cubicBezTo>
                  <a:pt x="675060" y="5427954"/>
                  <a:pt x="689088" y="5427954"/>
                  <a:pt x="702530" y="5413927"/>
                </a:cubicBezTo>
                <a:cubicBezTo>
                  <a:pt x="675060" y="5413927"/>
                  <a:pt x="702530" y="5386457"/>
                  <a:pt x="675060" y="5386457"/>
                </a:cubicBezTo>
                <a:cubicBezTo>
                  <a:pt x="730585" y="5372429"/>
                  <a:pt x="730585" y="5372429"/>
                  <a:pt x="730585" y="5372429"/>
                </a:cubicBezTo>
                <a:cubicBezTo>
                  <a:pt x="730585" y="5372429"/>
                  <a:pt x="730585" y="5372429"/>
                  <a:pt x="730585" y="5358402"/>
                </a:cubicBezTo>
                <a:cubicBezTo>
                  <a:pt x="744612" y="5358402"/>
                  <a:pt x="744612" y="5358402"/>
                  <a:pt x="744612" y="5372429"/>
                </a:cubicBezTo>
                <a:cubicBezTo>
                  <a:pt x="744612" y="5358402"/>
                  <a:pt x="772082" y="5344959"/>
                  <a:pt x="744612" y="5344959"/>
                </a:cubicBezTo>
                <a:cubicBezTo>
                  <a:pt x="744612" y="5330932"/>
                  <a:pt x="772082" y="5330932"/>
                  <a:pt x="786109" y="5330932"/>
                </a:cubicBezTo>
                <a:cubicBezTo>
                  <a:pt x="758639" y="5316905"/>
                  <a:pt x="758639" y="5316905"/>
                  <a:pt x="758639" y="5316905"/>
                </a:cubicBezTo>
                <a:cubicBezTo>
                  <a:pt x="744612" y="5330932"/>
                  <a:pt x="744612" y="5330932"/>
                  <a:pt x="744612" y="5330932"/>
                </a:cubicBezTo>
                <a:cubicBezTo>
                  <a:pt x="744612" y="5344959"/>
                  <a:pt x="730585" y="5344959"/>
                  <a:pt x="717142" y="5330932"/>
                </a:cubicBezTo>
                <a:cubicBezTo>
                  <a:pt x="731169" y="5330932"/>
                  <a:pt x="717142" y="5303462"/>
                  <a:pt x="731169" y="5289435"/>
                </a:cubicBezTo>
                <a:cubicBezTo>
                  <a:pt x="717142" y="5289435"/>
                  <a:pt x="662202" y="5316905"/>
                  <a:pt x="675645" y="5275408"/>
                </a:cubicBezTo>
                <a:cubicBezTo>
                  <a:pt x="661618" y="5289435"/>
                  <a:pt x="648175" y="5261380"/>
                  <a:pt x="634148" y="5289435"/>
                </a:cubicBezTo>
                <a:cubicBezTo>
                  <a:pt x="661618" y="5289435"/>
                  <a:pt x="661618" y="5289435"/>
                  <a:pt x="661618" y="5289435"/>
                </a:cubicBezTo>
                <a:cubicBezTo>
                  <a:pt x="661618" y="5303462"/>
                  <a:pt x="703115" y="5289435"/>
                  <a:pt x="675645" y="5316905"/>
                </a:cubicBezTo>
                <a:cubicBezTo>
                  <a:pt x="661618" y="5316905"/>
                  <a:pt x="634148" y="5289435"/>
                  <a:pt x="620120" y="5302878"/>
                </a:cubicBezTo>
                <a:cubicBezTo>
                  <a:pt x="620120" y="5288850"/>
                  <a:pt x="620120" y="5288850"/>
                  <a:pt x="620120" y="5288850"/>
                </a:cubicBezTo>
                <a:cubicBezTo>
                  <a:pt x="606093" y="5288850"/>
                  <a:pt x="592650" y="5302878"/>
                  <a:pt x="578623" y="5316320"/>
                </a:cubicBezTo>
                <a:cubicBezTo>
                  <a:pt x="578623" y="5288850"/>
                  <a:pt x="578623" y="5288850"/>
                  <a:pt x="578623" y="5288850"/>
                </a:cubicBezTo>
                <a:cubicBezTo>
                  <a:pt x="606093" y="5274823"/>
                  <a:pt x="606093" y="5206441"/>
                  <a:pt x="661618" y="5233911"/>
                </a:cubicBezTo>
                <a:cubicBezTo>
                  <a:pt x="717142" y="5219883"/>
                  <a:pt x="647590" y="5261380"/>
                  <a:pt x="689088" y="5261380"/>
                </a:cubicBezTo>
                <a:cubicBezTo>
                  <a:pt x="703115" y="5233911"/>
                  <a:pt x="730585" y="5275408"/>
                  <a:pt x="758055" y="5261380"/>
                </a:cubicBezTo>
                <a:cubicBezTo>
                  <a:pt x="744028" y="5275408"/>
                  <a:pt x="744028" y="5275408"/>
                  <a:pt x="744028" y="5288850"/>
                </a:cubicBezTo>
                <a:cubicBezTo>
                  <a:pt x="758055" y="5274823"/>
                  <a:pt x="758055" y="5302878"/>
                  <a:pt x="785525" y="5288850"/>
                </a:cubicBezTo>
                <a:cubicBezTo>
                  <a:pt x="785525" y="5288850"/>
                  <a:pt x="785525" y="5288850"/>
                  <a:pt x="771498" y="5274823"/>
                </a:cubicBezTo>
                <a:cubicBezTo>
                  <a:pt x="785525" y="5274823"/>
                  <a:pt x="785525" y="5274823"/>
                  <a:pt x="785525" y="5274823"/>
                </a:cubicBezTo>
                <a:cubicBezTo>
                  <a:pt x="799552" y="5274823"/>
                  <a:pt x="799552" y="5274823"/>
                  <a:pt x="799552" y="5274823"/>
                </a:cubicBezTo>
                <a:cubicBezTo>
                  <a:pt x="827022" y="5274823"/>
                  <a:pt x="841049" y="5274823"/>
                  <a:pt x="855077" y="5260796"/>
                </a:cubicBezTo>
                <a:cubicBezTo>
                  <a:pt x="827607" y="5260796"/>
                  <a:pt x="813579" y="5246769"/>
                  <a:pt x="799552" y="5246769"/>
                </a:cubicBezTo>
                <a:cubicBezTo>
                  <a:pt x="827022" y="5205272"/>
                  <a:pt x="855077" y="5274239"/>
                  <a:pt x="882547" y="5232742"/>
                </a:cubicBezTo>
                <a:cubicBezTo>
                  <a:pt x="868519" y="5232742"/>
                  <a:pt x="868519" y="5232742"/>
                  <a:pt x="868519" y="5218714"/>
                </a:cubicBezTo>
                <a:cubicBezTo>
                  <a:pt x="882547" y="5218714"/>
                  <a:pt x="882547" y="5204687"/>
                  <a:pt x="895989" y="5218714"/>
                </a:cubicBezTo>
                <a:cubicBezTo>
                  <a:pt x="881962" y="5191244"/>
                  <a:pt x="937486" y="5204687"/>
                  <a:pt x="937486" y="5177217"/>
                </a:cubicBezTo>
                <a:cubicBezTo>
                  <a:pt x="923459" y="5163190"/>
                  <a:pt x="923459" y="5163190"/>
                  <a:pt x="923459" y="5163190"/>
                </a:cubicBezTo>
                <a:cubicBezTo>
                  <a:pt x="937486" y="5149163"/>
                  <a:pt x="964956" y="5149163"/>
                  <a:pt x="978984" y="5135720"/>
                </a:cubicBezTo>
                <a:cubicBezTo>
                  <a:pt x="964956" y="5135720"/>
                  <a:pt x="964956" y="5135720"/>
                  <a:pt x="964956" y="5135720"/>
                </a:cubicBezTo>
                <a:cubicBezTo>
                  <a:pt x="964956" y="5135720"/>
                  <a:pt x="964956" y="5121693"/>
                  <a:pt x="978984" y="5121693"/>
                </a:cubicBezTo>
                <a:cubicBezTo>
                  <a:pt x="978984" y="5121693"/>
                  <a:pt x="993011" y="5121693"/>
                  <a:pt x="978984" y="5107665"/>
                </a:cubicBezTo>
                <a:lnTo>
                  <a:pt x="993011" y="5107665"/>
                </a:lnTo>
                <a:cubicBezTo>
                  <a:pt x="1020481" y="5052726"/>
                  <a:pt x="1048535" y="5121693"/>
                  <a:pt x="1061978" y="5080195"/>
                </a:cubicBezTo>
                <a:cubicBezTo>
                  <a:pt x="1076005" y="5080195"/>
                  <a:pt x="1076005" y="5080195"/>
                  <a:pt x="1076005" y="5080195"/>
                </a:cubicBezTo>
                <a:cubicBezTo>
                  <a:pt x="1090033" y="5094223"/>
                  <a:pt x="1076005" y="5107665"/>
                  <a:pt x="1076005" y="5121693"/>
                </a:cubicBezTo>
                <a:cubicBezTo>
                  <a:pt x="1090033" y="5121693"/>
                  <a:pt x="1090033" y="5135720"/>
                  <a:pt x="1103475" y="5135720"/>
                </a:cubicBezTo>
                <a:cubicBezTo>
                  <a:pt x="1103475" y="5149747"/>
                  <a:pt x="1103475" y="5149747"/>
                  <a:pt x="1076005" y="5163190"/>
                </a:cubicBezTo>
                <a:cubicBezTo>
                  <a:pt x="1090033" y="5163190"/>
                  <a:pt x="1090033" y="5163190"/>
                  <a:pt x="1090033" y="5177217"/>
                </a:cubicBezTo>
                <a:cubicBezTo>
                  <a:pt x="1104060" y="5177217"/>
                  <a:pt x="1104060" y="5177217"/>
                  <a:pt x="1104060" y="5177217"/>
                </a:cubicBezTo>
                <a:cubicBezTo>
                  <a:pt x="1104060" y="5163190"/>
                  <a:pt x="1104060" y="5163190"/>
                  <a:pt x="1104060" y="5163190"/>
                </a:cubicBezTo>
                <a:cubicBezTo>
                  <a:pt x="1090033" y="5177217"/>
                  <a:pt x="1090033" y="5163190"/>
                  <a:pt x="1090033" y="5163190"/>
                </a:cubicBezTo>
                <a:cubicBezTo>
                  <a:pt x="1090033" y="5149163"/>
                  <a:pt x="1117503" y="5163190"/>
                  <a:pt x="1131530" y="5163190"/>
                </a:cubicBezTo>
                <a:cubicBezTo>
                  <a:pt x="1104060" y="5177217"/>
                  <a:pt x="1131530" y="5190660"/>
                  <a:pt x="1117503" y="5204687"/>
                </a:cubicBezTo>
                <a:cubicBezTo>
                  <a:pt x="1144973" y="5190660"/>
                  <a:pt x="1159000" y="5218714"/>
                  <a:pt x="1186470" y="5218714"/>
                </a:cubicBezTo>
                <a:cubicBezTo>
                  <a:pt x="1159000" y="5218714"/>
                  <a:pt x="1159000" y="5232742"/>
                  <a:pt x="1144973" y="5246184"/>
                </a:cubicBezTo>
                <a:cubicBezTo>
                  <a:pt x="1159000" y="5260212"/>
                  <a:pt x="1172443" y="5260212"/>
                  <a:pt x="1200497" y="5260212"/>
                </a:cubicBezTo>
                <a:lnTo>
                  <a:pt x="1200497" y="5260212"/>
                </a:lnTo>
                <a:cubicBezTo>
                  <a:pt x="1227967" y="5260212"/>
                  <a:pt x="1214524" y="5287681"/>
                  <a:pt x="1241994" y="5287681"/>
                </a:cubicBezTo>
                <a:cubicBezTo>
                  <a:pt x="1214524" y="5273654"/>
                  <a:pt x="1214524" y="5273654"/>
                  <a:pt x="1214524" y="5273654"/>
                </a:cubicBezTo>
                <a:cubicBezTo>
                  <a:pt x="1228552" y="5273654"/>
                  <a:pt x="1228552" y="5273654"/>
                  <a:pt x="1228552" y="5273654"/>
                </a:cubicBezTo>
                <a:cubicBezTo>
                  <a:pt x="1214524" y="5259627"/>
                  <a:pt x="1214524" y="5259627"/>
                  <a:pt x="1214524" y="5259627"/>
                </a:cubicBezTo>
                <a:lnTo>
                  <a:pt x="1214524" y="5259627"/>
                </a:lnTo>
                <a:cubicBezTo>
                  <a:pt x="1228552" y="5259627"/>
                  <a:pt x="1228552" y="5245600"/>
                  <a:pt x="1241994" y="5259627"/>
                </a:cubicBezTo>
                <a:cubicBezTo>
                  <a:pt x="1241994" y="5259627"/>
                  <a:pt x="1227967" y="5259627"/>
                  <a:pt x="1227967" y="5273654"/>
                </a:cubicBezTo>
                <a:cubicBezTo>
                  <a:pt x="1241994" y="5259627"/>
                  <a:pt x="1255437" y="5273654"/>
                  <a:pt x="1269464" y="5273654"/>
                </a:cubicBezTo>
                <a:cubicBezTo>
                  <a:pt x="1255437" y="5287681"/>
                  <a:pt x="1269464" y="5301124"/>
                  <a:pt x="1269464" y="5315151"/>
                </a:cubicBezTo>
                <a:cubicBezTo>
                  <a:pt x="1269464" y="5287681"/>
                  <a:pt x="1269464" y="5287681"/>
                  <a:pt x="1269464" y="5287681"/>
                </a:cubicBezTo>
                <a:cubicBezTo>
                  <a:pt x="1283491" y="5287681"/>
                  <a:pt x="1283491" y="5287681"/>
                  <a:pt x="1283491" y="5287681"/>
                </a:cubicBezTo>
                <a:cubicBezTo>
                  <a:pt x="1297519" y="5301709"/>
                  <a:pt x="1283491" y="5315151"/>
                  <a:pt x="1283491" y="5315151"/>
                </a:cubicBezTo>
                <a:cubicBezTo>
                  <a:pt x="1297519" y="5315151"/>
                  <a:pt x="1297519" y="5315151"/>
                  <a:pt x="1297519" y="5315151"/>
                </a:cubicBezTo>
                <a:cubicBezTo>
                  <a:pt x="1297519" y="5329179"/>
                  <a:pt x="1324989" y="5329179"/>
                  <a:pt x="1339016" y="5342621"/>
                </a:cubicBezTo>
                <a:cubicBezTo>
                  <a:pt x="1324989" y="5356649"/>
                  <a:pt x="1324989" y="5356649"/>
                  <a:pt x="1324989" y="5356649"/>
                </a:cubicBezTo>
                <a:lnTo>
                  <a:pt x="1324989" y="5356649"/>
                </a:lnTo>
                <a:cubicBezTo>
                  <a:pt x="1310962" y="5370676"/>
                  <a:pt x="1310962" y="5370676"/>
                  <a:pt x="1310962" y="5370676"/>
                </a:cubicBezTo>
                <a:cubicBezTo>
                  <a:pt x="1310962" y="5384703"/>
                  <a:pt x="1324989" y="5370676"/>
                  <a:pt x="1338432" y="5384703"/>
                </a:cubicBezTo>
                <a:cubicBezTo>
                  <a:pt x="1324404" y="5384703"/>
                  <a:pt x="1324404" y="5384703"/>
                  <a:pt x="1324404" y="5384703"/>
                </a:cubicBezTo>
                <a:cubicBezTo>
                  <a:pt x="1324404" y="5398730"/>
                  <a:pt x="1324404" y="5398730"/>
                  <a:pt x="1324404" y="5398730"/>
                </a:cubicBezTo>
                <a:cubicBezTo>
                  <a:pt x="1338432" y="5384703"/>
                  <a:pt x="1338432" y="5412758"/>
                  <a:pt x="1338432" y="5398730"/>
                </a:cubicBezTo>
                <a:cubicBezTo>
                  <a:pt x="1352459" y="5398730"/>
                  <a:pt x="1365902" y="5412758"/>
                  <a:pt x="1379929" y="5412758"/>
                </a:cubicBezTo>
                <a:lnTo>
                  <a:pt x="1379929" y="5412758"/>
                </a:lnTo>
                <a:cubicBezTo>
                  <a:pt x="1421426" y="5412758"/>
                  <a:pt x="1421426" y="5412758"/>
                  <a:pt x="1421426" y="5412758"/>
                </a:cubicBezTo>
                <a:cubicBezTo>
                  <a:pt x="1421426" y="5412758"/>
                  <a:pt x="1407399" y="5426785"/>
                  <a:pt x="1407399" y="5412758"/>
                </a:cubicBezTo>
                <a:cubicBezTo>
                  <a:pt x="1421426" y="5412758"/>
                  <a:pt x="1434869" y="5426785"/>
                  <a:pt x="1434869" y="5426785"/>
                </a:cubicBezTo>
                <a:cubicBezTo>
                  <a:pt x="1462339" y="5412758"/>
                  <a:pt x="1490393" y="5440812"/>
                  <a:pt x="1490393" y="5440812"/>
                </a:cubicBezTo>
                <a:cubicBezTo>
                  <a:pt x="1504420" y="5440812"/>
                  <a:pt x="1504420" y="5454839"/>
                  <a:pt x="1504420" y="5468282"/>
                </a:cubicBezTo>
                <a:cubicBezTo>
                  <a:pt x="1518448" y="5454255"/>
                  <a:pt x="1518448" y="5454255"/>
                  <a:pt x="1518448" y="5454255"/>
                </a:cubicBezTo>
                <a:cubicBezTo>
                  <a:pt x="1504420" y="5454255"/>
                  <a:pt x="1504420" y="5454255"/>
                  <a:pt x="1504420" y="5454255"/>
                </a:cubicBezTo>
                <a:cubicBezTo>
                  <a:pt x="1531890" y="5454255"/>
                  <a:pt x="1518448" y="5426785"/>
                  <a:pt x="1545918" y="5426785"/>
                </a:cubicBezTo>
                <a:cubicBezTo>
                  <a:pt x="1531890" y="5440812"/>
                  <a:pt x="1531890" y="5454255"/>
                  <a:pt x="1518448" y="5468282"/>
                </a:cubicBezTo>
                <a:cubicBezTo>
                  <a:pt x="1532475" y="5468282"/>
                  <a:pt x="1532475" y="5468282"/>
                  <a:pt x="1532475" y="5468282"/>
                </a:cubicBezTo>
                <a:cubicBezTo>
                  <a:pt x="1546502" y="5468282"/>
                  <a:pt x="1532475" y="5482309"/>
                  <a:pt x="1518448" y="5482309"/>
                </a:cubicBezTo>
                <a:cubicBezTo>
                  <a:pt x="1532475" y="5482309"/>
                  <a:pt x="1545918" y="5496336"/>
                  <a:pt x="1545918" y="5496336"/>
                </a:cubicBezTo>
                <a:cubicBezTo>
                  <a:pt x="1531890" y="5510364"/>
                  <a:pt x="1531890" y="5510364"/>
                  <a:pt x="1531890" y="5510364"/>
                </a:cubicBezTo>
                <a:cubicBezTo>
                  <a:pt x="1545918" y="5510364"/>
                  <a:pt x="1545918" y="5496336"/>
                  <a:pt x="1559360" y="5496336"/>
                </a:cubicBezTo>
                <a:cubicBezTo>
                  <a:pt x="1559360" y="5496336"/>
                  <a:pt x="1545333" y="5496336"/>
                  <a:pt x="1545333" y="5482309"/>
                </a:cubicBezTo>
                <a:cubicBezTo>
                  <a:pt x="1572803" y="5482309"/>
                  <a:pt x="1586830" y="5468282"/>
                  <a:pt x="1600858" y="5482309"/>
                </a:cubicBezTo>
                <a:cubicBezTo>
                  <a:pt x="1600858" y="5496336"/>
                  <a:pt x="1600858" y="5496336"/>
                  <a:pt x="1586830" y="5496336"/>
                </a:cubicBezTo>
                <a:lnTo>
                  <a:pt x="1586830" y="5510364"/>
                </a:lnTo>
                <a:cubicBezTo>
                  <a:pt x="1586830" y="5524391"/>
                  <a:pt x="1586830" y="5524391"/>
                  <a:pt x="1600858" y="5537834"/>
                </a:cubicBezTo>
                <a:lnTo>
                  <a:pt x="1614885" y="5523807"/>
                </a:lnTo>
                <a:cubicBezTo>
                  <a:pt x="1614885" y="5509779"/>
                  <a:pt x="1600858" y="5523807"/>
                  <a:pt x="1587415" y="5523807"/>
                </a:cubicBezTo>
                <a:cubicBezTo>
                  <a:pt x="1601442" y="5509779"/>
                  <a:pt x="1614885" y="5496336"/>
                  <a:pt x="1628912" y="5509779"/>
                </a:cubicBezTo>
                <a:lnTo>
                  <a:pt x="1628912" y="5509779"/>
                </a:lnTo>
                <a:cubicBezTo>
                  <a:pt x="1628912" y="5523807"/>
                  <a:pt x="1642939" y="5509779"/>
                  <a:pt x="1642939" y="5509779"/>
                </a:cubicBezTo>
                <a:cubicBezTo>
                  <a:pt x="1670409" y="5495752"/>
                  <a:pt x="1684436" y="5495752"/>
                  <a:pt x="1698464" y="5509779"/>
                </a:cubicBezTo>
                <a:lnTo>
                  <a:pt x="1698464" y="5477049"/>
                </a:lnTo>
                <a:cubicBezTo>
                  <a:pt x="1712491" y="5491076"/>
                  <a:pt x="1712491" y="5491076"/>
                  <a:pt x="1712491" y="5491076"/>
                </a:cubicBezTo>
                <a:lnTo>
                  <a:pt x="1712491" y="5491076"/>
                </a:lnTo>
                <a:cubicBezTo>
                  <a:pt x="1739961" y="5477049"/>
                  <a:pt x="1768015" y="5505103"/>
                  <a:pt x="1781458" y="5477049"/>
                </a:cubicBezTo>
                <a:cubicBezTo>
                  <a:pt x="1808928" y="5477049"/>
                  <a:pt x="1808928" y="5463022"/>
                  <a:pt x="1822955" y="5449579"/>
                </a:cubicBezTo>
                <a:cubicBezTo>
                  <a:pt x="1836983" y="5449579"/>
                  <a:pt x="1864453" y="5463606"/>
                  <a:pt x="1850425" y="5477049"/>
                </a:cubicBezTo>
                <a:cubicBezTo>
                  <a:pt x="1891923" y="5463022"/>
                  <a:pt x="1891923" y="5463022"/>
                  <a:pt x="1891923" y="5463022"/>
                </a:cubicBezTo>
                <a:cubicBezTo>
                  <a:pt x="1919393" y="5463022"/>
                  <a:pt x="1891923" y="5477049"/>
                  <a:pt x="1905950" y="5490492"/>
                </a:cubicBezTo>
                <a:cubicBezTo>
                  <a:pt x="1919977" y="5490492"/>
                  <a:pt x="1919977" y="5490492"/>
                  <a:pt x="1919977" y="5490492"/>
                </a:cubicBezTo>
                <a:cubicBezTo>
                  <a:pt x="1919977" y="5476465"/>
                  <a:pt x="1919977" y="5476465"/>
                  <a:pt x="1905950" y="5476465"/>
                </a:cubicBezTo>
                <a:cubicBezTo>
                  <a:pt x="1891923" y="5462437"/>
                  <a:pt x="1905950" y="5448995"/>
                  <a:pt x="1919977" y="5448995"/>
                </a:cubicBezTo>
                <a:cubicBezTo>
                  <a:pt x="1919977" y="5463022"/>
                  <a:pt x="1961474" y="5434967"/>
                  <a:pt x="1947447" y="5463022"/>
                </a:cubicBezTo>
                <a:cubicBezTo>
                  <a:pt x="1961474" y="5448995"/>
                  <a:pt x="1974917" y="5463022"/>
                  <a:pt x="1988944" y="5463022"/>
                </a:cubicBezTo>
                <a:cubicBezTo>
                  <a:pt x="1988944" y="5477049"/>
                  <a:pt x="1974917" y="5477049"/>
                  <a:pt x="1988944" y="5477049"/>
                </a:cubicBezTo>
                <a:cubicBezTo>
                  <a:pt x="2002971" y="5477049"/>
                  <a:pt x="2002971" y="5477049"/>
                  <a:pt x="2002971" y="5477049"/>
                </a:cubicBezTo>
                <a:cubicBezTo>
                  <a:pt x="1988944" y="5477049"/>
                  <a:pt x="2002971" y="5463022"/>
                  <a:pt x="2002971" y="5463022"/>
                </a:cubicBezTo>
                <a:cubicBezTo>
                  <a:pt x="2002971" y="5463022"/>
                  <a:pt x="1975501" y="5463022"/>
                  <a:pt x="1975501" y="5448995"/>
                </a:cubicBezTo>
                <a:cubicBezTo>
                  <a:pt x="1975501" y="5421525"/>
                  <a:pt x="2016999" y="5434967"/>
                  <a:pt x="2031026" y="5434967"/>
                </a:cubicBezTo>
                <a:cubicBezTo>
                  <a:pt x="2031026" y="5420940"/>
                  <a:pt x="2016999" y="5434967"/>
                  <a:pt x="2016999" y="5420940"/>
                </a:cubicBezTo>
                <a:lnTo>
                  <a:pt x="2016999" y="5420940"/>
                </a:lnTo>
                <a:cubicBezTo>
                  <a:pt x="2072523" y="5420940"/>
                  <a:pt x="2085966" y="5406913"/>
                  <a:pt x="2128048" y="5406913"/>
                </a:cubicBezTo>
                <a:cubicBezTo>
                  <a:pt x="2114020" y="5392886"/>
                  <a:pt x="2114020" y="5392886"/>
                  <a:pt x="2114020" y="5392886"/>
                </a:cubicBezTo>
                <a:cubicBezTo>
                  <a:pt x="2128048" y="5378859"/>
                  <a:pt x="2155518" y="5392886"/>
                  <a:pt x="2155518" y="5392886"/>
                </a:cubicBezTo>
                <a:cubicBezTo>
                  <a:pt x="2169545" y="5378859"/>
                  <a:pt x="2182988" y="5392886"/>
                  <a:pt x="2182988" y="5392886"/>
                </a:cubicBezTo>
                <a:cubicBezTo>
                  <a:pt x="2182988" y="5406913"/>
                  <a:pt x="2210458" y="5420356"/>
                  <a:pt x="2182988" y="5434383"/>
                </a:cubicBezTo>
                <a:cubicBezTo>
                  <a:pt x="2182988" y="5420356"/>
                  <a:pt x="2182988" y="5420356"/>
                  <a:pt x="2182988" y="5420356"/>
                </a:cubicBezTo>
                <a:lnTo>
                  <a:pt x="2182988" y="5420356"/>
                </a:lnTo>
                <a:cubicBezTo>
                  <a:pt x="2182988" y="5420356"/>
                  <a:pt x="2168960" y="5420356"/>
                  <a:pt x="2155518" y="5406329"/>
                </a:cubicBezTo>
                <a:cubicBezTo>
                  <a:pt x="2155518" y="5420356"/>
                  <a:pt x="2169545" y="5433798"/>
                  <a:pt x="2169545" y="5433798"/>
                </a:cubicBezTo>
                <a:cubicBezTo>
                  <a:pt x="2169545" y="5447826"/>
                  <a:pt x="2169545" y="5447826"/>
                  <a:pt x="2169545" y="5447826"/>
                </a:cubicBezTo>
                <a:cubicBezTo>
                  <a:pt x="2183572" y="5433798"/>
                  <a:pt x="2225069" y="5461853"/>
                  <a:pt x="2225069" y="5420356"/>
                </a:cubicBezTo>
                <a:cubicBezTo>
                  <a:pt x="2252539" y="5434383"/>
                  <a:pt x="2239097" y="5447826"/>
                  <a:pt x="2252539" y="5447826"/>
                </a:cubicBezTo>
                <a:cubicBezTo>
                  <a:pt x="2252539" y="5433798"/>
                  <a:pt x="2252539" y="5433798"/>
                  <a:pt x="2252539" y="5433798"/>
                </a:cubicBezTo>
                <a:cubicBezTo>
                  <a:pt x="2266567" y="5433798"/>
                  <a:pt x="2266567" y="5447826"/>
                  <a:pt x="2266567" y="5433798"/>
                </a:cubicBezTo>
                <a:cubicBezTo>
                  <a:pt x="2266567" y="5419771"/>
                  <a:pt x="2252539" y="5433798"/>
                  <a:pt x="2239097" y="5433798"/>
                </a:cubicBezTo>
                <a:cubicBezTo>
                  <a:pt x="2239097" y="5419771"/>
                  <a:pt x="2253124" y="5419771"/>
                  <a:pt x="2253124" y="5419771"/>
                </a:cubicBezTo>
                <a:cubicBezTo>
                  <a:pt x="2267151" y="5405744"/>
                  <a:pt x="2280594" y="5433798"/>
                  <a:pt x="2308648" y="5433798"/>
                </a:cubicBezTo>
                <a:cubicBezTo>
                  <a:pt x="2322676" y="5419771"/>
                  <a:pt x="2322676" y="5406329"/>
                  <a:pt x="2350145" y="5406329"/>
                </a:cubicBezTo>
                <a:cubicBezTo>
                  <a:pt x="2350145" y="5420356"/>
                  <a:pt x="2336118" y="5420356"/>
                  <a:pt x="2336118" y="5433798"/>
                </a:cubicBezTo>
                <a:cubicBezTo>
                  <a:pt x="2350145" y="5433798"/>
                  <a:pt x="2350145" y="5433798"/>
                  <a:pt x="2350145" y="5433798"/>
                </a:cubicBezTo>
                <a:cubicBezTo>
                  <a:pt x="2350145" y="5419771"/>
                  <a:pt x="2350145" y="5419771"/>
                  <a:pt x="2350145" y="5419771"/>
                </a:cubicBezTo>
                <a:cubicBezTo>
                  <a:pt x="2377616" y="5419771"/>
                  <a:pt x="2364173" y="5392301"/>
                  <a:pt x="2377616" y="5378274"/>
                </a:cubicBezTo>
                <a:cubicBezTo>
                  <a:pt x="2363588" y="5378274"/>
                  <a:pt x="2336118" y="5378274"/>
                  <a:pt x="2350145" y="5364247"/>
                </a:cubicBezTo>
                <a:cubicBezTo>
                  <a:pt x="2336118" y="5378274"/>
                  <a:pt x="2322676" y="5419187"/>
                  <a:pt x="2308648" y="5391717"/>
                </a:cubicBezTo>
                <a:lnTo>
                  <a:pt x="2308648" y="5391717"/>
                </a:lnTo>
                <a:cubicBezTo>
                  <a:pt x="2281178" y="5391717"/>
                  <a:pt x="2281178" y="5391717"/>
                  <a:pt x="2281178" y="5391717"/>
                </a:cubicBezTo>
                <a:cubicBezTo>
                  <a:pt x="2281178" y="5364247"/>
                  <a:pt x="2308648" y="5377690"/>
                  <a:pt x="2322676" y="5364247"/>
                </a:cubicBezTo>
                <a:cubicBezTo>
                  <a:pt x="2295205" y="5350219"/>
                  <a:pt x="2295205" y="5350219"/>
                  <a:pt x="2295205" y="5350219"/>
                </a:cubicBezTo>
                <a:cubicBezTo>
                  <a:pt x="2281178" y="5336192"/>
                  <a:pt x="2336703" y="5322749"/>
                  <a:pt x="2350730" y="5308722"/>
                </a:cubicBezTo>
                <a:cubicBezTo>
                  <a:pt x="2378200" y="5322749"/>
                  <a:pt x="2350730" y="5336192"/>
                  <a:pt x="2364757" y="5350219"/>
                </a:cubicBezTo>
                <a:cubicBezTo>
                  <a:pt x="2350730" y="5322749"/>
                  <a:pt x="2406254" y="5322749"/>
                  <a:pt x="2406254" y="5322749"/>
                </a:cubicBezTo>
                <a:lnTo>
                  <a:pt x="2406254" y="5322749"/>
                </a:lnTo>
                <a:cubicBezTo>
                  <a:pt x="2406254" y="5308722"/>
                  <a:pt x="2406254" y="5308722"/>
                  <a:pt x="2406254" y="5308722"/>
                </a:cubicBezTo>
                <a:cubicBezTo>
                  <a:pt x="2420282" y="5322749"/>
                  <a:pt x="2447752" y="5336192"/>
                  <a:pt x="2461779" y="5350219"/>
                </a:cubicBezTo>
                <a:cubicBezTo>
                  <a:pt x="2475806" y="5377690"/>
                  <a:pt x="2447752" y="5350219"/>
                  <a:pt x="2434309" y="5364247"/>
                </a:cubicBezTo>
                <a:lnTo>
                  <a:pt x="2434309" y="5364247"/>
                </a:lnTo>
                <a:cubicBezTo>
                  <a:pt x="2434309" y="5378274"/>
                  <a:pt x="2434309" y="5378274"/>
                  <a:pt x="2434309" y="5378274"/>
                </a:cubicBezTo>
                <a:lnTo>
                  <a:pt x="2448336" y="5392301"/>
                </a:lnTo>
                <a:cubicBezTo>
                  <a:pt x="2434309" y="5406329"/>
                  <a:pt x="2406839" y="5392301"/>
                  <a:pt x="2392812" y="5406329"/>
                </a:cubicBezTo>
                <a:cubicBezTo>
                  <a:pt x="2392812" y="5406329"/>
                  <a:pt x="2406839" y="5406329"/>
                  <a:pt x="2420282" y="5406329"/>
                </a:cubicBezTo>
                <a:cubicBezTo>
                  <a:pt x="2447752" y="5392301"/>
                  <a:pt x="2489249" y="5433798"/>
                  <a:pt x="2503276" y="5392301"/>
                </a:cubicBezTo>
                <a:cubicBezTo>
                  <a:pt x="2489249" y="5392301"/>
                  <a:pt x="2489249" y="5392301"/>
                  <a:pt x="2489249" y="5392301"/>
                </a:cubicBezTo>
                <a:cubicBezTo>
                  <a:pt x="2475222" y="5378274"/>
                  <a:pt x="2489249" y="5364831"/>
                  <a:pt x="2489249" y="5364831"/>
                </a:cubicBezTo>
                <a:cubicBezTo>
                  <a:pt x="2503276" y="5364831"/>
                  <a:pt x="2503276" y="5364831"/>
                  <a:pt x="2503276" y="5364831"/>
                </a:cubicBezTo>
                <a:cubicBezTo>
                  <a:pt x="2503276" y="5350804"/>
                  <a:pt x="2517303" y="5337361"/>
                  <a:pt x="2530746" y="5323334"/>
                </a:cubicBezTo>
                <a:cubicBezTo>
                  <a:pt x="2544773" y="5337361"/>
                  <a:pt x="2544773" y="5337361"/>
                  <a:pt x="2544773" y="5337361"/>
                </a:cubicBezTo>
                <a:cubicBezTo>
                  <a:pt x="2558801" y="5337361"/>
                  <a:pt x="2558801" y="5309891"/>
                  <a:pt x="2572243" y="5323334"/>
                </a:cubicBezTo>
                <a:cubicBezTo>
                  <a:pt x="2572243" y="5323334"/>
                  <a:pt x="2572243" y="5323334"/>
                  <a:pt x="2572243" y="5337361"/>
                </a:cubicBezTo>
                <a:cubicBezTo>
                  <a:pt x="2586270" y="5337361"/>
                  <a:pt x="2586270" y="5337361"/>
                  <a:pt x="2586270" y="5337361"/>
                </a:cubicBezTo>
                <a:cubicBezTo>
                  <a:pt x="2600298" y="5309891"/>
                  <a:pt x="2627768" y="5309891"/>
                  <a:pt x="2641795" y="5309891"/>
                </a:cubicBezTo>
                <a:cubicBezTo>
                  <a:pt x="2683292" y="5295864"/>
                  <a:pt x="2724789" y="5282421"/>
                  <a:pt x="2766287" y="5282421"/>
                </a:cubicBezTo>
                <a:cubicBezTo>
                  <a:pt x="2766287" y="5268394"/>
                  <a:pt x="2821811" y="5254951"/>
                  <a:pt x="2807784" y="5227481"/>
                </a:cubicBezTo>
                <a:lnTo>
                  <a:pt x="2821811" y="5227481"/>
                </a:lnTo>
                <a:cubicBezTo>
                  <a:pt x="2807784" y="5213454"/>
                  <a:pt x="2807784" y="5213454"/>
                  <a:pt x="2807784" y="5213454"/>
                </a:cubicBezTo>
                <a:cubicBezTo>
                  <a:pt x="2835254" y="5199427"/>
                  <a:pt x="2863308" y="5213454"/>
                  <a:pt x="2876751" y="5199427"/>
                </a:cubicBezTo>
                <a:cubicBezTo>
                  <a:pt x="2849281" y="5199427"/>
                  <a:pt x="2835254" y="5185399"/>
                  <a:pt x="2821227" y="5171957"/>
                </a:cubicBezTo>
                <a:cubicBezTo>
                  <a:pt x="2848697" y="5157930"/>
                  <a:pt x="2862724" y="5144487"/>
                  <a:pt x="2890194" y="5130460"/>
                </a:cubicBezTo>
                <a:cubicBezTo>
                  <a:pt x="2876167" y="5130460"/>
                  <a:pt x="2890194" y="5116432"/>
                  <a:pt x="2890194" y="5116432"/>
                </a:cubicBezTo>
                <a:cubicBezTo>
                  <a:pt x="2904221" y="5116432"/>
                  <a:pt x="2917664" y="5116432"/>
                  <a:pt x="2904221" y="5130460"/>
                </a:cubicBezTo>
                <a:cubicBezTo>
                  <a:pt x="2918248" y="5144487"/>
                  <a:pt x="2945718" y="5130460"/>
                  <a:pt x="2945718" y="5116432"/>
                </a:cubicBezTo>
                <a:cubicBezTo>
                  <a:pt x="2931691" y="5130460"/>
                  <a:pt x="2959746" y="5143902"/>
                  <a:pt x="2959746" y="5143902"/>
                </a:cubicBezTo>
                <a:cubicBezTo>
                  <a:pt x="2973773" y="5129875"/>
                  <a:pt x="3001243" y="5116432"/>
                  <a:pt x="3028713" y="5116432"/>
                </a:cubicBezTo>
                <a:cubicBezTo>
                  <a:pt x="3014685" y="5102405"/>
                  <a:pt x="3028713" y="5088962"/>
                  <a:pt x="3028713" y="5088962"/>
                </a:cubicBezTo>
                <a:cubicBezTo>
                  <a:pt x="3014685" y="5088962"/>
                  <a:pt x="3014685" y="5102990"/>
                  <a:pt x="3014685" y="5102990"/>
                </a:cubicBezTo>
                <a:cubicBezTo>
                  <a:pt x="3000658" y="5088962"/>
                  <a:pt x="2987215" y="5088962"/>
                  <a:pt x="3000658" y="5075520"/>
                </a:cubicBezTo>
                <a:cubicBezTo>
                  <a:pt x="3014685" y="5075520"/>
                  <a:pt x="3028128" y="5089547"/>
                  <a:pt x="3042155" y="5075520"/>
                </a:cubicBezTo>
                <a:cubicBezTo>
                  <a:pt x="3042155" y="5061493"/>
                  <a:pt x="3069625" y="5034022"/>
                  <a:pt x="3056183" y="5034022"/>
                </a:cubicBezTo>
                <a:cubicBezTo>
                  <a:pt x="3056183" y="5006552"/>
                  <a:pt x="3097680" y="4992525"/>
                  <a:pt x="3125150" y="4992525"/>
                </a:cubicBezTo>
                <a:cubicBezTo>
                  <a:pt x="3125150" y="4965055"/>
                  <a:pt x="3166647" y="4951028"/>
                  <a:pt x="3125150" y="4937585"/>
                </a:cubicBezTo>
                <a:cubicBezTo>
                  <a:pt x="3125150" y="4937585"/>
                  <a:pt x="3139177" y="4937585"/>
                  <a:pt x="3152620" y="4923558"/>
                </a:cubicBezTo>
                <a:cubicBezTo>
                  <a:pt x="3152620" y="4937585"/>
                  <a:pt x="3166647" y="4937585"/>
                  <a:pt x="3166647" y="4937585"/>
                </a:cubicBezTo>
                <a:cubicBezTo>
                  <a:pt x="3208144" y="4923558"/>
                  <a:pt x="3208144" y="4923558"/>
                  <a:pt x="3208144" y="4923558"/>
                </a:cubicBezTo>
                <a:cubicBezTo>
                  <a:pt x="3249641" y="4909531"/>
                  <a:pt x="3222171" y="4868618"/>
                  <a:pt x="3277112" y="4868618"/>
                </a:cubicBezTo>
                <a:lnTo>
                  <a:pt x="3277112" y="4868618"/>
                </a:lnTo>
                <a:cubicBezTo>
                  <a:pt x="3277112" y="4854591"/>
                  <a:pt x="3263084" y="4827121"/>
                  <a:pt x="3291139" y="4841148"/>
                </a:cubicBezTo>
                <a:cubicBezTo>
                  <a:pt x="3305166" y="4813678"/>
                  <a:pt x="3346663" y="4827121"/>
                  <a:pt x="3332636" y="4799651"/>
                </a:cubicBezTo>
                <a:cubicBezTo>
                  <a:pt x="3346663" y="4785624"/>
                  <a:pt x="3360106" y="4758154"/>
                  <a:pt x="3374133" y="4772181"/>
                </a:cubicBezTo>
                <a:cubicBezTo>
                  <a:pt x="3388160" y="4744711"/>
                  <a:pt x="3388160" y="4744711"/>
                  <a:pt x="3388160" y="4744711"/>
                </a:cubicBezTo>
                <a:cubicBezTo>
                  <a:pt x="3388160" y="4744711"/>
                  <a:pt x="3388160" y="4730683"/>
                  <a:pt x="3360690" y="4730683"/>
                </a:cubicBezTo>
                <a:cubicBezTo>
                  <a:pt x="3360690" y="4758154"/>
                  <a:pt x="3333220" y="4730683"/>
                  <a:pt x="3333220" y="4730683"/>
                </a:cubicBezTo>
                <a:cubicBezTo>
                  <a:pt x="3347248" y="4703213"/>
                  <a:pt x="3347248" y="4703213"/>
                  <a:pt x="3347248" y="4703213"/>
                </a:cubicBezTo>
                <a:cubicBezTo>
                  <a:pt x="3333220" y="4703213"/>
                  <a:pt x="3305751" y="4717241"/>
                  <a:pt x="3305751" y="4689186"/>
                </a:cubicBezTo>
                <a:cubicBezTo>
                  <a:pt x="3319778" y="4675159"/>
                  <a:pt x="3361275" y="4675159"/>
                  <a:pt x="3374718" y="4675159"/>
                </a:cubicBezTo>
                <a:cubicBezTo>
                  <a:pt x="3416215" y="4647689"/>
                  <a:pt x="3443685" y="4675159"/>
                  <a:pt x="3471739" y="4661132"/>
                </a:cubicBezTo>
                <a:cubicBezTo>
                  <a:pt x="3471739" y="4647105"/>
                  <a:pt x="3499209" y="4647105"/>
                  <a:pt x="3485767" y="4633662"/>
                </a:cubicBezTo>
                <a:cubicBezTo>
                  <a:pt x="3458297" y="4633662"/>
                  <a:pt x="3458297" y="4633662"/>
                  <a:pt x="3458297" y="4633662"/>
                </a:cubicBezTo>
                <a:cubicBezTo>
                  <a:pt x="3472324" y="4647689"/>
                  <a:pt x="3444269" y="4647689"/>
                  <a:pt x="3430827" y="4647689"/>
                </a:cubicBezTo>
                <a:cubicBezTo>
                  <a:pt x="3416800" y="4620219"/>
                  <a:pt x="3403356" y="4661716"/>
                  <a:pt x="3389329" y="4647689"/>
                </a:cubicBezTo>
                <a:cubicBezTo>
                  <a:pt x="3403356" y="4647689"/>
                  <a:pt x="3403356" y="4620219"/>
                  <a:pt x="3416800" y="4620219"/>
                </a:cubicBezTo>
                <a:cubicBezTo>
                  <a:pt x="3444269" y="4606192"/>
                  <a:pt x="3458297" y="4565279"/>
                  <a:pt x="3485767" y="4578722"/>
                </a:cubicBezTo>
                <a:cubicBezTo>
                  <a:pt x="3499794" y="4564695"/>
                  <a:pt x="3485767" y="4564695"/>
                  <a:pt x="3499794" y="4551252"/>
                </a:cubicBezTo>
                <a:cubicBezTo>
                  <a:pt x="3513821" y="4565279"/>
                  <a:pt x="3527264" y="4565279"/>
                  <a:pt x="3541291" y="4551252"/>
                </a:cubicBezTo>
                <a:cubicBezTo>
                  <a:pt x="3555318" y="4592749"/>
                  <a:pt x="3596816" y="4551252"/>
                  <a:pt x="3624286" y="4565279"/>
                </a:cubicBezTo>
                <a:cubicBezTo>
                  <a:pt x="3624286" y="4551252"/>
                  <a:pt x="3624286" y="4551252"/>
                  <a:pt x="3624286" y="4551252"/>
                </a:cubicBezTo>
                <a:cubicBezTo>
                  <a:pt x="3610258" y="4551252"/>
                  <a:pt x="3610258" y="4551252"/>
                  <a:pt x="3610258" y="4551252"/>
                </a:cubicBezTo>
                <a:cubicBezTo>
                  <a:pt x="3610258" y="4537225"/>
                  <a:pt x="3596231" y="4537225"/>
                  <a:pt x="3596231" y="4523782"/>
                </a:cubicBezTo>
                <a:cubicBezTo>
                  <a:pt x="3610258" y="4537809"/>
                  <a:pt x="3610258" y="4537809"/>
                  <a:pt x="3610258" y="4537809"/>
                </a:cubicBezTo>
                <a:cubicBezTo>
                  <a:pt x="3624286" y="4510339"/>
                  <a:pt x="3624286" y="4510339"/>
                  <a:pt x="3624286" y="4510339"/>
                </a:cubicBezTo>
                <a:cubicBezTo>
                  <a:pt x="3679810" y="4510339"/>
                  <a:pt x="3610258" y="4496312"/>
                  <a:pt x="3624286" y="4468842"/>
                </a:cubicBezTo>
                <a:cubicBezTo>
                  <a:pt x="3638313" y="4468842"/>
                  <a:pt x="3638313" y="4482869"/>
                  <a:pt x="3651755" y="4482869"/>
                </a:cubicBezTo>
                <a:cubicBezTo>
                  <a:pt x="3665783" y="4482869"/>
                  <a:pt x="3665783" y="4468842"/>
                  <a:pt x="3679225" y="4468842"/>
                </a:cubicBezTo>
                <a:cubicBezTo>
                  <a:pt x="3623701" y="4454815"/>
                  <a:pt x="3623701" y="4454815"/>
                  <a:pt x="3623701" y="4454815"/>
                </a:cubicBezTo>
                <a:cubicBezTo>
                  <a:pt x="3637728" y="4454815"/>
                  <a:pt x="3637728" y="4454815"/>
                  <a:pt x="3637728" y="4454815"/>
                </a:cubicBezTo>
                <a:cubicBezTo>
                  <a:pt x="3637728" y="4440788"/>
                  <a:pt x="3623701" y="4440788"/>
                  <a:pt x="3610258" y="4427345"/>
                </a:cubicBezTo>
                <a:cubicBezTo>
                  <a:pt x="3624286" y="4399875"/>
                  <a:pt x="3679225" y="4413317"/>
                  <a:pt x="3665783" y="4372405"/>
                </a:cubicBezTo>
                <a:cubicBezTo>
                  <a:pt x="3721307" y="4372405"/>
                  <a:pt x="3679810" y="4399875"/>
                  <a:pt x="3707280" y="4413902"/>
                </a:cubicBezTo>
                <a:cubicBezTo>
                  <a:pt x="3721307" y="4399875"/>
                  <a:pt x="3721307" y="4399875"/>
                  <a:pt x="3721307" y="4399875"/>
                </a:cubicBezTo>
                <a:lnTo>
                  <a:pt x="3721307" y="4399875"/>
                </a:lnTo>
                <a:cubicBezTo>
                  <a:pt x="3721307" y="4372405"/>
                  <a:pt x="3762804" y="4344935"/>
                  <a:pt x="3776832" y="4330908"/>
                </a:cubicBezTo>
                <a:cubicBezTo>
                  <a:pt x="3790859" y="4330908"/>
                  <a:pt x="3790859" y="4316880"/>
                  <a:pt x="3804302" y="4330908"/>
                </a:cubicBezTo>
                <a:cubicBezTo>
                  <a:pt x="3831772" y="4275968"/>
                  <a:pt x="3873269" y="4303438"/>
                  <a:pt x="3915351" y="4289410"/>
                </a:cubicBezTo>
                <a:cubicBezTo>
                  <a:pt x="3901323" y="4275383"/>
                  <a:pt x="3929378" y="4289410"/>
                  <a:pt x="3929378" y="4275383"/>
                </a:cubicBezTo>
                <a:cubicBezTo>
                  <a:pt x="3998345" y="4289410"/>
                  <a:pt x="3998345" y="4206416"/>
                  <a:pt x="4053869" y="4206416"/>
                </a:cubicBezTo>
                <a:cubicBezTo>
                  <a:pt x="4039842" y="4192389"/>
                  <a:pt x="4039842" y="4192389"/>
                  <a:pt x="4039842" y="4192389"/>
                </a:cubicBezTo>
                <a:cubicBezTo>
                  <a:pt x="4095367" y="4178361"/>
                  <a:pt x="4081339" y="4137448"/>
                  <a:pt x="4136864" y="4137448"/>
                </a:cubicBezTo>
                <a:cubicBezTo>
                  <a:pt x="4136864" y="4151476"/>
                  <a:pt x="4164334" y="4151476"/>
                  <a:pt x="4164334" y="4164918"/>
                </a:cubicBezTo>
                <a:cubicBezTo>
                  <a:pt x="4164334" y="4178946"/>
                  <a:pt x="4150307" y="4150891"/>
                  <a:pt x="4136864" y="4164918"/>
                </a:cubicBezTo>
                <a:lnTo>
                  <a:pt x="4136864" y="4164918"/>
                </a:lnTo>
                <a:cubicBezTo>
                  <a:pt x="4150891" y="4150891"/>
                  <a:pt x="4150891" y="4178946"/>
                  <a:pt x="4178361" y="4164918"/>
                </a:cubicBezTo>
                <a:lnTo>
                  <a:pt x="4178361" y="4150891"/>
                </a:lnTo>
                <a:cubicBezTo>
                  <a:pt x="4219858" y="4150891"/>
                  <a:pt x="4219858" y="4150891"/>
                  <a:pt x="4219858" y="4150891"/>
                </a:cubicBezTo>
                <a:cubicBezTo>
                  <a:pt x="4233886" y="4164918"/>
                  <a:pt x="4233886" y="4192389"/>
                  <a:pt x="4219858" y="4205831"/>
                </a:cubicBezTo>
                <a:cubicBezTo>
                  <a:pt x="4233886" y="4205831"/>
                  <a:pt x="4233886" y="4191804"/>
                  <a:pt x="4247328" y="4191804"/>
                </a:cubicBezTo>
                <a:cubicBezTo>
                  <a:pt x="4247328" y="4205831"/>
                  <a:pt x="4233301" y="4205831"/>
                  <a:pt x="4219858" y="4219274"/>
                </a:cubicBezTo>
                <a:cubicBezTo>
                  <a:pt x="4233886" y="4233301"/>
                  <a:pt x="4233886" y="4233301"/>
                  <a:pt x="4247328" y="4233301"/>
                </a:cubicBezTo>
                <a:cubicBezTo>
                  <a:pt x="4233301" y="4233301"/>
                  <a:pt x="4233301" y="4233301"/>
                  <a:pt x="4233301" y="4233301"/>
                </a:cubicBezTo>
                <a:cubicBezTo>
                  <a:pt x="4274798" y="4233301"/>
                  <a:pt x="4247328" y="4260772"/>
                  <a:pt x="4274798" y="4260772"/>
                </a:cubicBezTo>
                <a:cubicBezTo>
                  <a:pt x="4274798" y="4288241"/>
                  <a:pt x="4247328" y="4288241"/>
                  <a:pt x="4233301" y="4302269"/>
                </a:cubicBezTo>
                <a:cubicBezTo>
                  <a:pt x="4233301" y="4316296"/>
                  <a:pt x="4260771" y="4302269"/>
                  <a:pt x="4260771" y="4316296"/>
                </a:cubicBezTo>
                <a:cubicBezTo>
                  <a:pt x="4260771" y="4302269"/>
                  <a:pt x="4260771" y="4302269"/>
                  <a:pt x="4260771" y="4302269"/>
                </a:cubicBezTo>
                <a:cubicBezTo>
                  <a:pt x="4274798" y="4302269"/>
                  <a:pt x="4288241" y="4302269"/>
                  <a:pt x="4288241" y="4302269"/>
                </a:cubicBezTo>
                <a:cubicBezTo>
                  <a:pt x="4288241" y="4316296"/>
                  <a:pt x="4288241" y="4329739"/>
                  <a:pt x="4274214" y="4343766"/>
                </a:cubicBezTo>
                <a:cubicBezTo>
                  <a:pt x="4301684" y="4329739"/>
                  <a:pt x="4301684" y="4371236"/>
                  <a:pt x="4315711" y="4343766"/>
                </a:cubicBezTo>
                <a:cubicBezTo>
                  <a:pt x="4329738" y="4343766"/>
                  <a:pt x="4315711" y="4357793"/>
                  <a:pt x="4315711" y="4357793"/>
                </a:cubicBezTo>
                <a:cubicBezTo>
                  <a:pt x="4329738" y="4371820"/>
                  <a:pt x="4329738" y="4357793"/>
                  <a:pt x="4343181" y="4371820"/>
                </a:cubicBezTo>
                <a:cubicBezTo>
                  <a:pt x="4343181" y="4371820"/>
                  <a:pt x="4343181" y="4371820"/>
                  <a:pt x="4343181" y="4385847"/>
                </a:cubicBezTo>
                <a:lnTo>
                  <a:pt x="4343181" y="4385847"/>
                </a:lnTo>
                <a:cubicBezTo>
                  <a:pt x="4357208" y="4413317"/>
                  <a:pt x="4384678" y="4385847"/>
                  <a:pt x="4412148" y="4385847"/>
                </a:cubicBezTo>
                <a:cubicBezTo>
                  <a:pt x="4412148" y="4385847"/>
                  <a:pt x="4398121" y="4399875"/>
                  <a:pt x="4398121" y="4413317"/>
                </a:cubicBezTo>
                <a:cubicBezTo>
                  <a:pt x="4425591" y="4427345"/>
                  <a:pt x="4425591" y="4427345"/>
                  <a:pt x="4425591" y="4427345"/>
                </a:cubicBezTo>
                <a:cubicBezTo>
                  <a:pt x="4411564" y="4441372"/>
                  <a:pt x="4411564" y="4441372"/>
                  <a:pt x="4411564" y="4441372"/>
                </a:cubicBezTo>
                <a:cubicBezTo>
                  <a:pt x="4439034" y="4441372"/>
                  <a:pt x="4411564" y="4455399"/>
                  <a:pt x="4411564" y="4468842"/>
                </a:cubicBezTo>
                <a:cubicBezTo>
                  <a:pt x="4384094" y="4496312"/>
                  <a:pt x="4453061" y="4510339"/>
                  <a:pt x="4411564" y="4537809"/>
                </a:cubicBezTo>
                <a:cubicBezTo>
                  <a:pt x="4439034" y="4537809"/>
                  <a:pt x="4439034" y="4537809"/>
                  <a:pt x="4439034" y="4537809"/>
                </a:cubicBezTo>
                <a:cubicBezTo>
                  <a:pt x="4425007" y="4551836"/>
                  <a:pt x="4425007" y="4565279"/>
                  <a:pt x="4439034" y="4579307"/>
                </a:cubicBezTo>
                <a:cubicBezTo>
                  <a:pt x="4453061" y="4565279"/>
                  <a:pt x="4466504" y="4551836"/>
                  <a:pt x="4480531" y="4551836"/>
                </a:cubicBezTo>
                <a:cubicBezTo>
                  <a:pt x="4480531" y="4565863"/>
                  <a:pt x="4494558" y="4593334"/>
                  <a:pt x="4480531" y="4593334"/>
                </a:cubicBezTo>
                <a:cubicBezTo>
                  <a:pt x="4425007" y="4620804"/>
                  <a:pt x="4453061" y="4648274"/>
                  <a:pt x="4439034" y="4675744"/>
                </a:cubicBezTo>
                <a:cubicBezTo>
                  <a:pt x="4453061" y="4675744"/>
                  <a:pt x="4453061" y="4675744"/>
                  <a:pt x="4453061" y="4675744"/>
                </a:cubicBezTo>
                <a:cubicBezTo>
                  <a:pt x="4467088" y="4675744"/>
                  <a:pt x="4467088" y="4689771"/>
                  <a:pt x="4467088" y="4703213"/>
                </a:cubicBezTo>
                <a:cubicBezTo>
                  <a:pt x="4481115" y="4689186"/>
                  <a:pt x="4481115" y="4689186"/>
                  <a:pt x="4481115" y="4689186"/>
                </a:cubicBezTo>
                <a:cubicBezTo>
                  <a:pt x="4495143" y="4689186"/>
                  <a:pt x="4495143" y="4689186"/>
                  <a:pt x="4495143" y="4689186"/>
                </a:cubicBezTo>
                <a:cubicBezTo>
                  <a:pt x="4481115" y="4689186"/>
                  <a:pt x="4481115" y="4703213"/>
                  <a:pt x="4481115" y="4703213"/>
                </a:cubicBezTo>
                <a:cubicBezTo>
                  <a:pt x="4495143" y="4717241"/>
                  <a:pt x="4467088" y="4744711"/>
                  <a:pt x="4508586" y="4744711"/>
                </a:cubicBezTo>
                <a:cubicBezTo>
                  <a:pt x="4508586" y="4758738"/>
                  <a:pt x="4508586" y="4772181"/>
                  <a:pt x="4494558" y="4786208"/>
                </a:cubicBezTo>
                <a:cubicBezTo>
                  <a:pt x="4508586" y="4800235"/>
                  <a:pt x="4508586" y="4800235"/>
                  <a:pt x="4522028" y="4800235"/>
                </a:cubicBezTo>
                <a:lnTo>
                  <a:pt x="4522028" y="4800235"/>
                </a:lnTo>
                <a:cubicBezTo>
                  <a:pt x="4549498" y="4800235"/>
                  <a:pt x="4522028" y="4841732"/>
                  <a:pt x="4563525" y="4827705"/>
                </a:cubicBezTo>
                <a:cubicBezTo>
                  <a:pt x="4549498" y="4841732"/>
                  <a:pt x="4549498" y="4841732"/>
                  <a:pt x="4549498" y="4841732"/>
                </a:cubicBezTo>
                <a:cubicBezTo>
                  <a:pt x="4535471" y="4869202"/>
                  <a:pt x="4576968" y="4869202"/>
                  <a:pt x="4605023" y="4883230"/>
                </a:cubicBezTo>
                <a:lnTo>
                  <a:pt x="4605023" y="4883230"/>
                </a:lnTo>
                <a:cubicBezTo>
                  <a:pt x="4619050" y="4883230"/>
                  <a:pt x="4619050" y="4883230"/>
                  <a:pt x="4619050" y="4883230"/>
                </a:cubicBezTo>
                <a:cubicBezTo>
                  <a:pt x="4619050" y="4897257"/>
                  <a:pt x="4633077" y="4897257"/>
                  <a:pt x="4619050" y="4897257"/>
                </a:cubicBezTo>
                <a:cubicBezTo>
                  <a:pt x="4619050" y="4924727"/>
                  <a:pt x="4633077" y="4897257"/>
                  <a:pt x="4633077" y="4911284"/>
                </a:cubicBezTo>
                <a:cubicBezTo>
                  <a:pt x="4647105" y="4925311"/>
                  <a:pt x="4674574" y="4911284"/>
                  <a:pt x="4688602" y="4911284"/>
                </a:cubicBezTo>
                <a:cubicBezTo>
                  <a:pt x="4674574" y="4938754"/>
                  <a:pt x="4661132" y="4925311"/>
                  <a:pt x="4647105" y="4925311"/>
                </a:cubicBezTo>
                <a:cubicBezTo>
                  <a:pt x="4661132" y="4939339"/>
                  <a:pt x="4674574" y="4952781"/>
                  <a:pt x="4702629" y="4952781"/>
                </a:cubicBezTo>
                <a:lnTo>
                  <a:pt x="4688602" y="4938754"/>
                </a:lnTo>
                <a:cubicBezTo>
                  <a:pt x="4702629" y="4938754"/>
                  <a:pt x="4702629" y="4938754"/>
                  <a:pt x="4702629" y="4938754"/>
                </a:cubicBezTo>
                <a:cubicBezTo>
                  <a:pt x="4716656" y="4938754"/>
                  <a:pt x="4716656" y="4938754"/>
                  <a:pt x="4716656" y="4938754"/>
                </a:cubicBezTo>
                <a:lnTo>
                  <a:pt x="4716656" y="4938754"/>
                </a:lnTo>
                <a:cubicBezTo>
                  <a:pt x="4730683" y="4938754"/>
                  <a:pt x="4716656" y="4938754"/>
                  <a:pt x="4730683" y="4952781"/>
                </a:cubicBezTo>
                <a:cubicBezTo>
                  <a:pt x="4744710" y="4938754"/>
                  <a:pt x="4758153" y="4938754"/>
                  <a:pt x="4758153" y="4925311"/>
                </a:cubicBezTo>
                <a:cubicBezTo>
                  <a:pt x="4772180" y="4939339"/>
                  <a:pt x="4772180" y="4939339"/>
                  <a:pt x="4772180" y="4939339"/>
                </a:cubicBezTo>
                <a:cubicBezTo>
                  <a:pt x="4786208" y="4925311"/>
                  <a:pt x="4758153" y="4911869"/>
                  <a:pt x="4772180" y="4911869"/>
                </a:cubicBezTo>
                <a:cubicBezTo>
                  <a:pt x="4799650" y="4884398"/>
                  <a:pt x="4813678" y="4911869"/>
                  <a:pt x="4827705" y="4925896"/>
                </a:cubicBezTo>
                <a:lnTo>
                  <a:pt x="4813678" y="4939923"/>
                </a:lnTo>
                <a:cubicBezTo>
                  <a:pt x="4827705" y="4939923"/>
                  <a:pt x="4841148" y="4925896"/>
                  <a:pt x="4855175" y="4939923"/>
                </a:cubicBezTo>
                <a:cubicBezTo>
                  <a:pt x="4855175" y="4925896"/>
                  <a:pt x="4855175" y="4925896"/>
                  <a:pt x="4855175" y="4925896"/>
                </a:cubicBezTo>
                <a:cubicBezTo>
                  <a:pt x="4896672" y="4925896"/>
                  <a:pt x="4896672" y="4925896"/>
                  <a:pt x="4896672" y="4925896"/>
                </a:cubicBezTo>
                <a:cubicBezTo>
                  <a:pt x="4882645" y="4939923"/>
                  <a:pt x="4882645" y="4953366"/>
                  <a:pt x="4882645" y="4953366"/>
                </a:cubicBezTo>
                <a:cubicBezTo>
                  <a:pt x="4896672" y="4967393"/>
                  <a:pt x="4910115" y="4925896"/>
                  <a:pt x="4938169" y="4953366"/>
                </a:cubicBezTo>
                <a:cubicBezTo>
                  <a:pt x="4910699" y="4953366"/>
                  <a:pt x="4882645" y="4994863"/>
                  <a:pt x="4855175" y="4967393"/>
                </a:cubicBezTo>
                <a:cubicBezTo>
                  <a:pt x="4855175" y="4967393"/>
                  <a:pt x="4827705" y="4967393"/>
                  <a:pt x="4827705" y="4981420"/>
                </a:cubicBezTo>
                <a:cubicBezTo>
                  <a:pt x="4855175" y="4981420"/>
                  <a:pt x="4883229" y="4981420"/>
                  <a:pt x="4910699" y="4981420"/>
                </a:cubicBezTo>
                <a:cubicBezTo>
                  <a:pt x="4924727" y="4981420"/>
                  <a:pt x="4924727" y="4981420"/>
                  <a:pt x="4924727" y="4981420"/>
                </a:cubicBezTo>
                <a:cubicBezTo>
                  <a:pt x="4924727" y="4981420"/>
                  <a:pt x="4952196" y="4981420"/>
                  <a:pt x="4938754" y="4995447"/>
                </a:cubicBezTo>
                <a:cubicBezTo>
                  <a:pt x="4924727" y="4995447"/>
                  <a:pt x="4924727" y="4995447"/>
                  <a:pt x="4924727" y="4995447"/>
                </a:cubicBezTo>
                <a:cubicBezTo>
                  <a:pt x="4952196" y="4995447"/>
                  <a:pt x="4952196" y="5022917"/>
                  <a:pt x="4980251" y="5009475"/>
                </a:cubicBezTo>
                <a:cubicBezTo>
                  <a:pt x="5007721" y="5050972"/>
                  <a:pt x="5063245" y="5009475"/>
                  <a:pt x="5104743" y="5036945"/>
                </a:cubicBezTo>
                <a:cubicBezTo>
                  <a:pt x="5104743" y="5050972"/>
                  <a:pt x="5104743" y="5050972"/>
                  <a:pt x="5104743" y="5050972"/>
                </a:cubicBezTo>
                <a:cubicBezTo>
                  <a:pt x="5118770" y="5050972"/>
                  <a:pt x="5118770" y="5036945"/>
                  <a:pt x="5118770" y="5036945"/>
                </a:cubicBezTo>
                <a:lnTo>
                  <a:pt x="5118770" y="5036945"/>
                </a:lnTo>
                <a:cubicBezTo>
                  <a:pt x="5091300" y="5022917"/>
                  <a:pt x="5104743" y="5009475"/>
                  <a:pt x="5077273" y="4995447"/>
                </a:cubicBezTo>
                <a:cubicBezTo>
                  <a:pt x="5049803" y="4981420"/>
                  <a:pt x="5035776" y="5009475"/>
                  <a:pt x="5021748" y="4995447"/>
                </a:cubicBezTo>
                <a:cubicBezTo>
                  <a:pt x="5021748" y="4995447"/>
                  <a:pt x="5021748" y="4995447"/>
                  <a:pt x="5021748" y="4981420"/>
                </a:cubicBezTo>
                <a:cubicBezTo>
                  <a:pt x="5063245" y="4953950"/>
                  <a:pt x="5063245" y="4953950"/>
                  <a:pt x="5063245" y="4953950"/>
                </a:cubicBezTo>
                <a:cubicBezTo>
                  <a:pt x="5035776" y="4939923"/>
                  <a:pt x="5035776" y="4939923"/>
                  <a:pt x="5035776" y="4939923"/>
                </a:cubicBezTo>
                <a:cubicBezTo>
                  <a:pt x="5049803" y="4939923"/>
                  <a:pt x="5063245" y="4925896"/>
                  <a:pt x="5063245" y="4925896"/>
                </a:cubicBezTo>
                <a:cubicBezTo>
                  <a:pt x="5090715" y="4925896"/>
                  <a:pt x="5077273" y="4939923"/>
                  <a:pt x="5077273" y="4953366"/>
                </a:cubicBezTo>
                <a:cubicBezTo>
                  <a:pt x="5091300" y="4953366"/>
                  <a:pt x="5091300" y="4925896"/>
                  <a:pt x="5104743" y="4925896"/>
                </a:cubicBezTo>
                <a:cubicBezTo>
                  <a:pt x="5118770" y="4939923"/>
                  <a:pt x="5090715" y="4953366"/>
                  <a:pt x="5104743" y="4953366"/>
                </a:cubicBezTo>
                <a:cubicBezTo>
                  <a:pt x="5118770" y="4939339"/>
                  <a:pt x="5132213" y="4925896"/>
                  <a:pt x="5132213" y="4911869"/>
                </a:cubicBezTo>
                <a:cubicBezTo>
                  <a:pt x="5118185" y="4911869"/>
                  <a:pt x="5118185" y="4911869"/>
                  <a:pt x="5118185" y="4911869"/>
                </a:cubicBezTo>
                <a:cubicBezTo>
                  <a:pt x="5118185" y="4925896"/>
                  <a:pt x="5118185" y="4925896"/>
                  <a:pt x="5118185" y="4925896"/>
                </a:cubicBezTo>
                <a:cubicBezTo>
                  <a:pt x="5104158" y="4925896"/>
                  <a:pt x="5090715" y="4925896"/>
                  <a:pt x="5076688" y="4925896"/>
                </a:cubicBezTo>
                <a:cubicBezTo>
                  <a:pt x="5090715" y="4911869"/>
                  <a:pt x="5090715" y="4925896"/>
                  <a:pt x="5104158" y="4925896"/>
                </a:cubicBezTo>
                <a:cubicBezTo>
                  <a:pt x="5076688" y="4911869"/>
                  <a:pt x="5076688" y="4911869"/>
                  <a:pt x="5076688" y="4911869"/>
                </a:cubicBezTo>
                <a:cubicBezTo>
                  <a:pt x="5104158" y="4884398"/>
                  <a:pt x="5104158" y="4884398"/>
                  <a:pt x="5104158" y="4884398"/>
                </a:cubicBezTo>
                <a:cubicBezTo>
                  <a:pt x="5118185" y="4870371"/>
                  <a:pt x="5145656" y="4898426"/>
                  <a:pt x="5159683" y="4884398"/>
                </a:cubicBezTo>
                <a:cubicBezTo>
                  <a:pt x="5173710" y="4898426"/>
                  <a:pt x="5173710" y="4898426"/>
                  <a:pt x="5173710" y="4898426"/>
                </a:cubicBezTo>
                <a:cubicBezTo>
                  <a:pt x="5173710" y="4898426"/>
                  <a:pt x="5159683" y="4912453"/>
                  <a:pt x="5146240" y="4912453"/>
                </a:cubicBezTo>
                <a:cubicBezTo>
                  <a:pt x="5160267" y="4926480"/>
                  <a:pt x="5173710" y="4939923"/>
                  <a:pt x="5201764" y="4939923"/>
                </a:cubicBezTo>
                <a:lnTo>
                  <a:pt x="5201764" y="4939923"/>
                </a:lnTo>
                <a:cubicBezTo>
                  <a:pt x="5229234" y="4953950"/>
                  <a:pt x="5229234" y="4953950"/>
                  <a:pt x="5229234" y="4953950"/>
                </a:cubicBezTo>
                <a:lnTo>
                  <a:pt x="5229234" y="4953950"/>
                </a:lnTo>
                <a:cubicBezTo>
                  <a:pt x="5243262" y="4953950"/>
                  <a:pt x="5270731" y="4953950"/>
                  <a:pt x="5284759" y="4953950"/>
                </a:cubicBezTo>
                <a:cubicBezTo>
                  <a:pt x="5284759" y="4953950"/>
                  <a:pt x="5284759" y="4939923"/>
                  <a:pt x="5298786" y="4939923"/>
                </a:cubicBezTo>
                <a:cubicBezTo>
                  <a:pt x="5243262" y="4939923"/>
                  <a:pt x="5243262" y="4939923"/>
                  <a:pt x="5243262" y="4939923"/>
                </a:cubicBezTo>
                <a:cubicBezTo>
                  <a:pt x="5243262" y="4939923"/>
                  <a:pt x="5257289" y="4939923"/>
                  <a:pt x="5257289" y="4925896"/>
                </a:cubicBezTo>
                <a:cubicBezTo>
                  <a:pt x="5229819" y="4925896"/>
                  <a:pt x="5215792" y="4925896"/>
                  <a:pt x="5201764" y="4911869"/>
                </a:cubicBezTo>
                <a:cubicBezTo>
                  <a:pt x="5229234" y="4884398"/>
                  <a:pt x="5201764" y="4870371"/>
                  <a:pt x="5229234" y="4870371"/>
                </a:cubicBezTo>
                <a:cubicBezTo>
                  <a:pt x="5256704" y="4842901"/>
                  <a:pt x="5284759" y="4870371"/>
                  <a:pt x="5298202" y="4884398"/>
                </a:cubicBezTo>
                <a:cubicBezTo>
                  <a:pt x="5312229" y="4884398"/>
                  <a:pt x="5298202" y="4898426"/>
                  <a:pt x="5298202" y="4898426"/>
                </a:cubicBezTo>
                <a:cubicBezTo>
                  <a:pt x="5312229" y="4898426"/>
                  <a:pt x="5312229" y="4898426"/>
                  <a:pt x="5312229" y="4898426"/>
                </a:cubicBezTo>
                <a:cubicBezTo>
                  <a:pt x="5312229" y="4925896"/>
                  <a:pt x="5326256" y="4912453"/>
                  <a:pt x="5339699" y="4939923"/>
                </a:cubicBezTo>
                <a:cubicBezTo>
                  <a:pt x="5325672" y="4967393"/>
                  <a:pt x="5312229" y="4939923"/>
                  <a:pt x="5298202" y="4939923"/>
                </a:cubicBezTo>
                <a:cubicBezTo>
                  <a:pt x="5312229" y="4967393"/>
                  <a:pt x="5284175" y="4953950"/>
                  <a:pt x="5284175" y="4967393"/>
                </a:cubicBezTo>
                <a:cubicBezTo>
                  <a:pt x="5298202" y="4967393"/>
                  <a:pt x="5311644" y="4953366"/>
                  <a:pt x="5325672" y="4953366"/>
                </a:cubicBezTo>
                <a:cubicBezTo>
                  <a:pt x="5325672" y="4967393"/>
                  <a:pt x="5325672" y="4967393"/>
                  <a:pt x="5325672" y="4967393"/>
                </a:cubicBezTo>
                <a:cubicBezTo>
                  <a:pt x="5353142" y="4981420"/>
                  <a:pt x="5353142" y="4981420"/>
                  <a:pt x="5353142" y="4981420"/>
                </a:cubicBezTo>
                <a:lnTo>
                  <a:pt x="5339114" y="4995447"/>
                </a:lnTo>
                <a:cubicBezTo>
                  <a:pt x="5311644" y="5009475"/>
                  <a:pt x="5283590" y="5036945"/>
                  <a:pt x="5256120" y="5022917"/>
                </a:cubicBezTo>
                <a:cubicBezTo>
                  <a:pt x="5256120" y="5036945"/>
                  <a:pt x="5256120" y="5036945"/>
                  <a:pt x="5256120" y="5036945"/>
                </a:cubicBezTo>
                <a:cubicBezTo>
                  <a:pt x="5242093" y="5036945"/>
                  <a:pt x="5242093" y="5036945"/>
                  <a:pt x="5228650" y="5022917"/>
                </a:cubicBezTo>
                <a:cubicBezTo>
                  <a:pt x="5256120" y="5008890"/>
                  <a:pt x="5256120" y="5008890"/>
                  <a:pt x="5256120" y="5008890"/>
                </a:cubicBezTo>
                <a:cubicBezTo>
                  <a:pt x="5228650" y="5022917"/>
                  <a:pt x="5256120" y="4994863"/>
                  <a:pt x="5242093" y="4994863"/>
                </a:cubicBezTo>
                <a:cubicBezTo>
                  <a:pt x="5256120" y="5022333"/>
                  <a:pt x="5200595" y="5008890"/>
                  <a:pt x="5200595" y="5036360"/>
                </a:cubicBezTo>
                <a:cubicBezTo>
                  <a:pt x="5200595" y="5036360"/>
                  <a:pt x="5186568" y="5036360"/>
                  <a:pt x="5186568" y="5022333"/>
                </a:cubicBezTo>
                <a:cubicBezTo>
                  <a:pt x="5186568" y="5036360"/>
                  <a:pt x="5186568" y="5036360"/>
                  <a:pt x="5186568" y="5036360"/>
                </a:cubicBezTo>
                <a:cubicBezTo>
                  <a:pt x="5172541" y="5022333"/>
                  <a:pt x="5172541" y="5022333"/>
                  <a:pt x="5172541" y="5022333"/>
                </a:cubicBezTo>
                <a:cubicBezTo>
                  <a:pt x="5145071" y="5063830"/>
                  <a:pt x="5228065" y="5036360"/>
                  <a:pt x="5228065" y="5063830"/>
                </a:cubicBezTo>
                <a:cubicBezTo>
                  <a:pt x="5228065" y="5077858"/>
                  <a:pt x="5214038" y="5077858"/>
                  <a:pt x="5214038" y="5077858"/>
                </a:cubicBezTo>
                <a:cubicBezTo>
                  <a:pt x="5228065" y="5077858"/>
                  <a:pt x="5228065" y="5077858"/>
                  <a:pt x="5228065" y="5077858"/>
                </a:cubicBezTo>
                <a:cubicBezTo>
                  <a:pt x="5228065" y="5063830"/>
                  <a:pt x="5255535" y="5091885"/>
                  <a:pt x="5255535" y="5063830"/>
                </a:cubicBezTo>
                <a:cubicBezTo>
                  <a:pt x="5241508" y="5063830"/>
                  <a:pt x="5241508" y="5063830"/>
                  <a:pt x="5241508" y="5063830"/>
                </a:cubicBezTo>
                <a:cubicBezTo>
                  <a:pt x="5255535" y="5049803"/>
                  <a:pt x="5255535" y="5049803"/>
                  <a:pt x="5255535" y="5049803"/>
                </a:cubicBezTo>
                <a:cubicBezTo>
                  <a:pt x="5255535" y="5049803"/>
                  <a:pt x="5255535" y="5063830"/>
                  <a:pt x="5269563" y="5063830"/>
                </a:cubicBezTo>
                <a:cubicBezTo>
                  <a:pt x="5255535" y="5063830"/>
                  <a:pt x="5255535" y="5063830"/>
                  <a:pt x="5255535" y="5063830"/>
                </a:cubicBezTo>
                <a:cubicBezTo>
                  <a:pt x="5269563" y="5063830"/>
                  <a:pt x="5269563" y="5063830"/>
                  <a:pt x="5283005" y="5077858"/>
                </a:cubicBezTo>
                <a:cubicBezTo>
                  <a:pt x="5283005" y="5063830"/>
                  <a:pt x="5283005" y="5063830"/>
                  <a:pt x="5297033" y="5050388"/>
                </a:cubicBezTo>
                <a:cubicBezTo>
                  <a:pt x="5311060" y="5064415"/>
                  <a:pt x="5311060" y="5036360"/>
                  <a:pt x="5324503" y="5022917"/>
                </a:cubicBezTo>
                <a:cubicBezTo>
                  <a:pt x="5338530" y="5036945"/>
                  <a:pt x="5366000" y="5036945"/>
                  <a:pt x="5393470" y="5022917"/>
                </a:cubicBezTo>
                <a:cubicBezTo>
                  <a:pt x="5393470" y="5036945"/>
                  <a:pt x="5393470" y="5036945"/>
                  <a:pt x="5393470" y="5036945"/>
                </a:cubicBezTo>
                <a:cubicBezTo>
                  <a:pt x="5420940" y="5050972"/>
                  <a:pt x="5448994" y="5009475"/>
                  <a:pt x="5490492" y="5022917"/>
                </a:cubicBezTo>
                <a:cubicBezTo>
                  <a:pt x="5517962" y="5022917"/>
                  <a:pt x="5517962" y="4995447"/>
                  <a:pt x="5531989" y="5022917"/>
                </a:cubicBezTo>
                <a:cubicBezTo>
                  <a:pt x="5546016" y="4981420"/>
                  <a:pt x="5600956" y="5022917"/>
                  <a:pt x="5587513" y="4981420"/>
                </a:cubicBezTo>
                <a:cubicBezTo>
                  <a:pt x="5601540" y="4981420"/>
                  <a:pt x="5601540" y="4981420"/>
                  <a:pt x="5601540" y="4981420"/>
                </a:cubicBezTo>
                <a:cubicBezTo>
                  <a:pt x="5601540" y="4995447"/>
                  <a:pt x="5587513" y="5008890"/>
                  <a:pt x="5587513" y="5008890"/>
                </a:cubicBezTo>
                <a:cubicBezTo>
                  <a:pt x="5601540" y="5022917"/>
                  <a:pt x="5601540" y="5022917"/>
                  <a:pt x="5601540" y="5022917"/>
                </a:cubicBezTo>
                <a:cubicBezTo>
                  <a:pt x="5629011" y="4981420"/>
                  <a:pt x="5670508" y="5050388"/>
                  <a:pt x="5712589" y="4995447"/>
                </a:cubicBezTo>
                <a:cubicBezTo>
                  <a:pt x="5671092" y="4995447"/>
                  <a:pt x="5726616" y="4967978"/>
                  <a:pt x="5726616" y="4953950"/>
                </a:cubicBezTo>
                <a:lnTo>
                  <a:pt x="5726616" y="4967978"/>
                </a:lnTo>
                <a:cubicBezTo>
                  <a:pt x="5740644" y="4940508"/>
                  <a:pt x="5754086" y="4967978"/>
                  <a:pt x="5768114" y="4953950"/>
                </a:cubicBezTo>
                <a:cubicBezTo>
                  <a:pt x="5782141" y="4926480"/>
                  <a:pt x="5768114" y="4912453"/>
                  <a:pt x="5754086" y="4912453"/>
                </a:cubicBezTo>
                <a:cubicBezTo>
                  <a:pt x="5740059" y="4912453"/>
                  <a:pt x="5726616" y="4926480"/>
                  <a:pt x="5698562" y="4912453"/>
                </a:cubicBezTo>
                <a:lnTo>
                  <a:pt x="5698562" y="4912453"/>
                </a:lnTo>
                <a:cubicBezTo>
                  <a:pt x="5698562" y="4912453"/>
                  <a:pt x="5684535" y="4912453"/>
                  <a:pt x="5671092" y="4912453"/>
                </a:cubicBezTo>
                <a:cubicBezTo>
                  <a:pt x="5671092" y="4898426"/>
                  <a:pt x="5685119" y="4898426"/>
                  <a:pt x="5685119" y="4884983"/>
                </a:cubicBezTo>
                <a:cubicBezTo>
                  <a:pt x="5657649" y="4884983"/>
                  <a:pt x="5643622" y="4912453"/>
                  <a:pt x="5616152" y="4912453"/>
                </a:cubicBezTo>
                <a:cubicBezTo>
                  <a:pt x="5602125" y="4912453"/>
                  <a:pt x="5616152" y="4898426"/>
                  <a:pt x="5616152" y="4898426"/>
                </a:cubicBezTo>
                <a:cubicBezTo>
                  <a:pt x="5657649" y="4898426"/>
                  <a:pt x="5630179" y="4856929"/>
                  <a:pt x="5685119" y="4870956"/>
                </a:cubicBezTo>
                <a:cubicBezTo>
                  <a:pt x="5671092" y="4856929"/>
                  <a:pt x="5671092" y="4856929"/>
                  <a:pt x="5671092" y="4856929"/>
                </a:cubicBezTo>
                <a:cubicBezTo>
                  <a:pt x="5671092" y="4842901"/>
                  <a:pt x="5671092" y="4842901"/>
                  <a:pt x="5685119" y="4842901"/>
                </a:cubicBezTo>
                <a:cubicBezTo>
                  <a:pt x="5685119" y="4856929"/>
                  <a:pt x="5685119" y="4856929"/>
                  <a:pt x="5685119" y="4856929"/>
                </a:cubicBezTo>
                <a:cubicBezTo>
                  <a:pt x="5699147" y="4856929"/>
                  <a:pt x="5699147" y="4856929"/>
                  <a:pt x="5699147" y="4856929"/>
                </a:cubicBezTo>
                <a:cubicBezTo>
                  <a:pt x="5699147" y="4829459"/>
                  <a:pt x="5754671" y="4815431"/>
                  <a:pt x="5768114" y="4815431"/>
                </a:cubicBezTo>
                <a:cubicBezTo>
                  <a:pt x="5754086" y="4801404"/>
                  <a:pt x="5754086" y="4801404"/>
                  <a:pt x="5754086" y="4801404"/>
                </a:cubicBezTo>
                <a:cubicBezTo>
                  <a:pt x="5740059" y="4801404"/>
                  <a:pt x="5712589" y="4787377"/>
                  <a:pt x="5712589" y="4801404"/>
                </a:cubicBezTo>
                <a:cubicBezTo>
                  <a:pt x="5726616" y="4801404"/>
                  <a:pt x="5726616" y="4801404"/>
                  <a:pt x="5726616" y="4801404"/>
                </a:cubicBezTo>
                <a:cubicBezTo>
                  <a:pt x="5712589" y="4815431"/>
                  <a:pt x="5685119" y="4801404"/>
                  <a:pt x="5671092" y="4801404"/>
                </a:cubicBezTo>
                <a:cubicBezTo>
                  <a:pt x="5671092" y="4801404"/>
                  <a:pt x="5671092" y="4815431"/>
                  <a:pt x="5657065" y="4815431"/>
                </a:cubicBezTo>
                <a:cubicBezTo>
                  <a:pt x="5657065" y="4815431"/>
                  <a:pt x="5657065" y="4815431"/>
                  <a:pt x="5657065" y="4801404"/>
                </a:cubicBezTo>
                <a:cubicBezTo>
                  <a:pt x="5657065" y="4815431"/>
                  <a:pt x="5643038" y="4815431"/>
                  <a:pt x="5629595" y="4815431"/>
                </a:cubicBezTo>
                <a:cubicBezTo>
                  <a:pt x="5616152" y="4815431"/>
                  <a:pt x="5588098" y="4801404"/>
                  <a:pt x="5588098" y="4773934"/>
                </a:cubicBezTo>
                <a:cubicBezTo>
                  <a:pt x="5602125" y="4773934"/>
                  <a:pt x="5602125" y="4773934"/>
                  <a:pt x="5615568" y="4773934"/>
                </a:cubicBezTo>
                <a:cubicBezTo>
                  <a:pt x="5601540" y="4773934"/>
                  <a:pt x="5601540" y="4773934"/>
                  <a:pt x="5601540" y="4773934"/>
                </a:cubicBezTo>
                <a:cubicBezTo>
                  <a:pt x="5587513" y="4773934"/>
                  <a:pt x="5546016" y="4759907"/>
                  <a:pt x="5532573" y="4759907"/>
                </a:cubicBezTo>
                <a:cubicBezTo>
                  <a:pt x="5519130" y="4759907"/>
                  <a:pt x="5518546" y="4745880"/>
                  <a:pt x="5505103" y="4759907"/>
                </a:cubicBezTo>
                <a:cubicBezTo>
                  <a:pt x="5491076" y="4759907"/>
                  <a:pt x="5491076" y="4759907"/>
                  <a:pt x="5491076" y="4759907"/>
                </a:cubicBezTo>
                <a:cubicBezTo>
                  <a:pt x="5491076" y="4745880"/>
                  <a:pt x="5491076" y="4745880"/>
                  <a:pt x="5491076" y="4745880"/>
                </a:cubicBezTo>
                <a:cubicBezTo>
                  <a:pt x="5477049" y="4731853"/>
                  <a:pt x="5435551" y="4745880"/>
                  <a:pt x="5422109" y="4745880"/>
                </a:cubicBezTo>
                <a:cubicBezTo>
                  <a:pt x="5449579" y="4704382"/>
                  <a:pt x="5477633" y="4759907"/>
                  <a:pt x="5519130" y="4731853"/>
                </a:cubicBezTo>
                <a:cubicBezTo>
                  <a:pt x="5491661" y="4717825"/>
                  <a:pt x="5491661" y="4717825"/>
                  <a:pt x="5491661" y="4717825"/>
                </a:cubicBezTo>
                <a:cubicBezTo>
                  <a:pt x="5519130" y="4703798"/>
                  <a:pt x="5547185" y="4717825"/>
                  <a:pt x="5574655" y="4690355"/>
                </a:cubicBezTo>
                <a:cubicBezTo>
                  <a:pt x="5560628" y="4676328"/>
                  <a:pt x="5588682" y="4648858"/>
                  <a:pt x="5560628" y="4662885"/>
                </a:cubicBezTo>
                <a:cubicBezTo>
                  <a:pt x="5546600" y="4648858"/>
                  <a:pt x="5519130" y="4635415"/>
                  <a:pt x="5519130" y="4635415"/>
                </a:cubicBezTo>
                <a:cubicBezTo>
                  <a:pt x="5533158" y="4621388"/>
                  <a:pt x="5505103" y="4607945"/>
                  <a:pt x="5519130" y="4593918"/>
                </a:cubicBezTo>
                <a:cubicBezTo>
                  <a:pt x="5519130" y="4607945"/>
                  <a:pt x="5533158" y="4607945"/>
                  <a:pt x="5533158" y="4607945"/>
                </a:cubicBezTo>
                <a:cubicBezTo>
                  <a:pt x="5574655" y="4621973"/>
                  <a:pt x="5560628" y="4593918"/>
                  <a:pt x="5588682" y="4580475"/>
                </a:cubicBezTo>
                <a:cubicBezTo>
                  <a:pt x="5588682" y="4594503"/>
                  <a:pt x="5616152" y="4580475"/>
                  <a:pt x="5616152" y="4594503"/>
                </a:cubicBezTo>
                <a:cubicBezTo>
                  <a:pt x="5616152" y="4608530"/>
                  <a:pt x="5602125" y="4621973"/>
                  <a:pt x="5588682" y="4608530"/>
                </a:cubicBezTo>
                <a:cubicBezTo>
                  <a:pt x="5588682" y="4608530"/>
                  <a:pt x="5588682" y="4622557"/>
                  <a:pt x="5602710" y="4622557"/>
                </a:cubicBezTo>
                <a:cubicBezTo>
                  <a:pt x="5588682" y="4636584"/>
                  <a:pt x="5588682" y="4636584"/>
                  <a:pt x="5588682" y="4636584"/>
                </a:cubicBezTo>
                <a:cubicBezTo>
                  <a:pt x="5616152" y="4622557"/>
                  <a:pt x="5657649" y="4650611"/>
                  <a:pt x="5671677" y="4622557"/>
                </a:cubicBezTo>
                <a:cubicBezTo>
                  <a:pt x="5685704" y="4636584"/>
                  <a:pt x="5727201" y="4622557"/>
                  <a:pt x="5740644" y="4622557"/>
                </a:cubicBezTo>
                <a:cubicBezTo>
                  <a:pt x="5740644" y="4608530"/>
                  <a:pt x="5740644" y="4608530"/>
                  <a:pt x="5740644" y="4608530"/>
                </a:cubicBezTo>
                <a:cubicBezTo>
                  <a:pt x="5726616" y="4608530"/>
                  <a:pt x="5726616" y="4608530"/>
                  <a:pt x="5726616" y="4622557"/>
                </a:cubicBezTo>
                <a:cubicBezTo>
                  <a:pt x="5726616" y="4595087"/>
                  <a:pt x="5726616" y="4595087"/>
                  <a:pt x="5726616" y="4595087"/>
                </a:cubicBezTo>
                <a:cubicBezTo>
                  <a:pt x="5699147" y="4581060"/>
                  <a:pt x="5685119" y="4595087"/>
                  <a:pt x="5671092" y="4609114"/>
                </a:cubicBezTo>
                <a:cubicBezTo>
                  <a:pt x="5615568" y="4567617"/>
                  <a:pt x="5560043" y="4595087"/>
                  <a:pt x="5505103" y="4567617"/>
                </a:cubicBezTo>
                <a:cubicBezTo>
                  <a:pt x="5477633" y="4567617"/>
                  <a:pt x="5477633" y="4526120"/>
                  <a:pt x="5449579" y="4540147"/>
                </a:cubicBezTo>
                <a:lnTo>
                  <a:pt x="5449579" y="4526120"/>
                </a:lnTo>
                <a:cubicBezTo>
                  <a:pt x="5435551" y="4526120"/>
                  <a:pt x="5435551" y="4526120"/>
                  <a:pt x="5435551" y="4512093"/>
                </a:cubicBezTo>
                <a:cubicBezTo>
                  <a:pt x="5435551" y="4512093"/>
                  <a:pt x="5449579" y="4512093"/>
                  <a:pt x="5449579" y="4498065"/>
                </a:cubicBezTo>
                <a:cubicBezTo>
                  <a:pt x="5449579" y="4484038"/>
                  <a:pt x="5449579" y="4470595"/>
                  <a:pt x="5435551" y="4470595"/>
                </a:cubicBezTo>
                <a:cubicBezTo>
                  <a:pt x="5421524" y="4470595"/>
                  <a:pt x="5421524" y="4470595"/>
                  <a:pt x="5421524" y="4470595"/>
                </a:cubicBezTo>
                <a:cubicBezTo>
                  <a:pt x="5394054" y="4470595"/>
                  <a:pt x="5380027" y="4456568"/>
                  <a:pt x="5380027" y="4443125"/>
                </a:cubicBezTo>
                <a:cubicBezTo>
                  <a:pt x="5380027" y="4443125"/>
                  <a:pt x="5380027" y="4429098"/>
                  <a:pt x="5394054" y="4429098"/>
                </a:cubicBezTo>
                <a:cubicBezTo>
                  <a:pt x="5408081" y="4415071"/>
                  <a:pt x="5421524" y="4429098"/>
                  <a:pt x="5435551" y="4415071"/>
                </a:cubicBezTo>
                <a:lnTo>
                  <a:pt x="5435551" y="4401044"/>
                </a:lnTo>
                <a:cubicBezTo>
                  <a:pt x="5408081" y="4373574"/>
                  <a:pt x="5380027" y="4387016"/>
                  <a:pt x="5338530" y="4387016"/>
                </a:cubicBezTo>
                <a:cubicBezTo>
                  <a:pt x="5366000" y="4359546"/>
                  <a:pt x="5324503" y="4359546"/>
                  <a:pt x="5338530" y="4345519"/>
                </a:cubicBezTo>
                <a:cubicBezTo>
                  <a:pt x="5324503" y="4345519"/>
                  <a:pt x="5311060" y="4359546"/>
                  <a:pt x="5297033" y="4345519"/>
                </a:cubicBezTo>
                <a:lnTo>
                  <a:pt x="5297033" y="4331492"/>
                </a:lnTo>
                <a:cubicBezTo>
                  <a:pt x="5338530" y="4331492"/>
                  <a:pt x="5366000" y="4304022"/>
                  <a:pt x="5394054" y="4317465"/>
                </a:cubicBezTo>
                <a:cubicBezTo>
                  <a:pt x="5394054" y="4331492"/>
                  <a:pt x="5394054" y="4331492"/>
                  <a:pt x="5394054" y="4331492"/>
                </a:cubicBezTo>
                <a:cubicBezTo>
                  <a:pt x="5408081" y="4331492"/>
                  <a:pt x="5408081" y="4331492"/>
                  <a:pt x="5421524" y="4317465"/>
                </a:cubicBezTo>
                <a:cubicBezTo>
                  <a:pt x="5435551" y="4331492"/>
                  <a:pt x="5463022" y="4331492"/>
                  <a:pt x="5435551" y="4344935"/>
                </a:cubicBezTo>
                <a:cubicBezTo>
                  <a:pt x="5477049" y="4344935"/>
                  <a:pt x="5491076" y="4317465"/>
                  <a:pt x="5532573" y="4317465"/>
                </a:cubicBezTo>
                <a:cubicBezTo>
                  <a:pt x="5560043" y="4344935"/>
                  <a:pt x="5574070" y="4344935"/>
                  <a:pt x="5588098" y="4372405"/>
                </a:cubicBezTo>
                <a:cubicBezTo>
                  <a:pt x="5615568" y="4358377"/>
                  <a:pt x="5643622" y="4372405"/>
                  <a:pt x="5643622" y="4358377"/>
                </a:cubicBezTo>
                <a:cubicBezTo>
                  <a:pt x="5671092" y="4358377"/>
                  <a:pt x="5685119" y="4372405"/>
                  <a:pt x="5685119" y="4385847"/>
                </a:cubicBezTo>
                <a:cubicBezTo>
                  <a:pt x="5726616" y="4385847"/>
                  <a:pt x="5685119" y="4371820"/>
                  <a:pt x="5699147" y="4358377"/>
                </a:cubicBezTo>
                <a:cubicBezTo>
                  <a:pt x="5740644" y="4372405"/>
                  <a:pt x="5782141" y="4372405"/>
                  <a:pt x="5823638" y="4372405"/>
                </a:cubicBezTo>
                <a:cubicBezTo>
                  <a:pt x="5837665" y="4386432"/>
                  <a:pt x="5865135" y="4386432"/>
                  <a:pt x="5865135" y="4399875"/>
                </a:cubicBezTo>
                <a:cubicBezTo>
                  <a:pt x="5892605" y="4385847"/>
                  <a:pt x="5934103" y="4358377"/>
                  <a:pt x="5962157" y="4372405"/>
                </a:cubicBezTo>
                <a:cubicBezTo>
                  <a:pt x="5962157" y="4344935"/>
                  <a:pt x="6031124" y="4344935"/>
                  <a:pt x="6045151" y="4330908"/>
                </a:cubicBezTo>
                <a:cubicBezTo>
                  <a:pt x="6031124" y="4330908"/>
                  <a:pt x="6017682" y="4344935"/>
                  <a:pt x="6017682" y="4316880"/>
                </a:cubicBezTo>
                <a:cubicBezTo>
                  <a:pt x="5990211" y="4344350"/>
                  <a:pt x="5976184" y="4344350"/>
                  <a:pt x="5948714" y="4344350"/>
                </a:cubicBezTo>
                <a:cubicBezTo>
                  <a:pt x="5893190" y="4385847"/>
                  <a:pt x="5837665" y="4330323"/>
                  <a:pt x="5796168" y="4371820"/>
                </a:cubicBezTo>
                <a:cubicBezTo>
                  <a:pt x="5782141" y="4357793"/>
                  <a:pt x="5768698" y="4344350"/>
                  <a:pt x="5782141" y="4344350"/>
                </a:cubicBezTo>
                <a:cubicBezTo>
                  <a:pt x="5768114" y="4344350"/>
                  <a:pt x="5754671" y="4344350"/>
                  <a:pt x="5740644" y="4344350"/>
                </a:cubicBezTo>
                <a:cubicBezTo>
                  <a:pt x="5713174" y="4330323"/>
                  <a:pt x="5754671" y="4316880"/>
                  <a:pt x="5768114" y="4302853"/>
                </a:cubicBezTo>
                <a:cubicBezTo>
                  <a:pt x="5699147" y="4302853"/>
                  <a:pt x="5699147" y="4302853"/>
                  <a:pt x="5699147" y="4302853"/>
                </a:cubicBezTo>
                <a:cubicBezTo>
                  <a:pt x="5685119" y="4302853"/>
                  <a:pt x="5671677" y="4288826"/>
                  <a:pt x="5685119" y="4275383"/>
                </a:cubicBezTo>
                <a:cubicBezTo>
                  <a:pt x="5671092" y="4275383"/>
                  <a:pt x="5657649" y="4275383"/>
                  <a:pt x="5643622" y="4275383"/>
                </a:cubicBezTo>
                <a:cubicBezTo>
                  <a:pt x="5643622" y="4275383"/>
                  <a:pt x="5643622" y="4261356"/>
                  <a:pt x="5657649" y="4261356"/>
                </a:cubicBezTo>
                <a:cubicBezTo>
                  <a:pt x="5657649" y="4261356"/>
                  <a:pt x="5657649" y="4261356"/>
                  <a:pt x="5671677" y="4261356"/>
                </a:cubicBezTo>
                <a:cubicBezTo>
                  <a:pt x="5671677" y="4233886"/>
                  <a:pt x="5644207" y="4247328"/>
                  <a:pt x="5644207" y="4219859"/>
                </a:cubicBezTo>
                <a:cubicBezTo>
                  <a:pt x="5671677" y="4219859"/>
                  <a:pt x="5671677" y="4219859"/>
                  <a:pt x="5671677" y="4219859"/>
                </a:cubicBezTo>
                <a:cubicBezTo>
                  <a:pt x="5657649" y="4219859"/>
                  <a:pt x="5657649" y="4205831"/>
                  <a:pt x="5671677" y="4192389"/>
                </a:cubicBezTo>
                <a:cubicBezTo>
                  <a:pt x="5685704" y="4192389"/>
                  <a:pt x="5685704" y="4192389"/>
                  <a:pt x="5685704" y="4206416"/>
                </a:cubicBezTo>
                <a:cubicBezTo>
                  <a:pt x="5699731" y="4206416"/>
                  <a:pt x="5671677" y="4206416"/>
                  <a:pt x="5685704" y="4220443"/>
                </a:cubicBezTo>
                <a:cubicBezTo>
                  <a:pt x="5699731" y="4206416"/>
                  <a:pt x="5727201" y="4206416"/>
                  <a:pt x="5741228" y="4192973"/>
                </a:cubicBezTo>
                <a:cubicBezTo>
                  <a:pt x="5755255" y="4165503"/>
                  <a:pt x="5796753" y="4178946"/>
                  <a:pt x="5810196" y="4151476"/>
                </a:cubicBezTo>
                <a:cubicBezTo>
                  <a:pt x="5796168" y="4151476"/>
                  <a:pt x="5810196" y="4151476"/>
                  <a:pt x="5810196" y="4151476"/>
                </a:cubicBezTo>
                <a:cubicBezTo>
                  <a:pt x="5768698" y="4151476"/>
                  <a:pt x="5796168" y="4109978"/>
                  <a:pt x="5768698" y="4124006"/>
                </a:cubicBezTo>
                <a:cubicBezTo>
                  <a:pt x="5741228" y="4096536"/>
                  <a:pt x="5699731" y="4109978"/>
                  <a:pt x="5671677" y="4109978"/>
                </a:cubicBezTo>
                <a:cubicBezTo>
                  <a:pt x="5671677" y="4095951"/>
                  <a:pt x="5671677" y="4095951"/>
                  <a:pt x="5671677" y="4095951"/>
                </a:cubicBezTo>
                <a:cubicBezTo>
                  <a:pt x="5657649" y="4095951"/>
                  <a:pt x="5657649" y="4095951"/>
                  <a:pt x="5657649" y="4095951"/>
                </a:cubicBezTo>
                <a:cubicBezTo>
                  <a:pt x="5657649" y="4123421"/>
                  <a:pt x="5657649" y="4123421"/>
                  <a:pt x="5657649" y="4123421"/>
                </a:cubicBezTo>
                <a:cubicBezTo>
                  <a:pt x="5643622" y="4123421"/>
                  <a:pt x="5630179" y="4109394"/>
                  <a:pt x="5630179" y="4109394"/>
                </a:cubicBezTo>
                <a:cubicBezTo>
                  <a:pt x="5630179" y="4095367"/>
                  <a:pt x="5630179" y="4095367"/>
                  <a:pt x="5630179" y="4095367"/>
                </a:cubicBezTo>
                <a:cubicBezTo>
                  <a:pt x="5616152" y="4095367"/>
                  <a:pt x="5616152" y="4081340"/>
                  <a:pt x="5602710" y="4081340"/>
                </a:cubicBezTo>
                <a:cubicBezTo>
                  <a:pt x="5602710" y="4081340"/>
                  <a:pt x="5575239" y="4067312"/>
                  <a:pt x="5602710" y="4053870"/>
                </a:cubicBezTo>
                <a:lnTo>
                  <a:pt x="5602710" y="4053870"/>
                </a:lnTo>
                <a:cubicBezTo>
                  <a:pt x="5602710" y="4039842"/>
                  <a:pt x="5588682" y="4026400"/>
                  <a:pt x="5588682" y="4012373"/>
                </a:cubicBezTo>
                <a:cubicBezTo>
                  <a:pt x="5630179" y="4026400"/>
                  <a:pt x="5644207" y="3998345"/>
                  <a:pt x="5657649" y="3984902"/>
                </a:cubicBezTo>
                <a:cubicBezTo>
                  <a:pt x="5643622" y="3957432"/>
                  <a:pt x="5630179" y="3984902"/>
                  <a:pt x="5602125" y="3998929"/>
                </a:cubicBezTo>
                <a:cubicBezTo>
                  <a:pt x="5588098" y="3998929"/>
                  <a:pt x="5574655" y="3998929"/>
                  <a:pt x="5574655" y="3984902"/>
                </a:cubicBezTo>
                <a:cubicBezTo>
                  <a:pt x="5588682" y="3970875"/>
                  <a:pt x="5574655" y="3957432"/>
                  <a:pt x="5560628" y="3943405"/>
                </a:cubicBezTo>
                <a:cubicBezTo>
                  <a:pt x="5574655" y="3929378"/>
                  <a:pt x="5574655" y="3943405"/>
                  <a:pt x="5588098" y="3929378"/>
                </a:cubicBezTo>
                <a:cubicBezTo>
                  <a:pt x="5532573" y="3887881"/>
                  <a:pt x="5532573" y="3887881"/>
                  <a:pt x="5532573" y="3887881"/>
                </a:cubicBezTo>
                <a:cubicBezTo>
                  <a:pt x="5546600" y="3873854"/>
                  <a:pt x="5546600" y="3887881"/>
                  <a:pt x="5560043" y="3887881"/>
                </a:cubicBezTo>
                <a:cubicBezTo>
                  <a:pt x="5546016" y="3873854"/>
                  <a:pt x="5546016" y="3860411"/>
                  <a:pt x="5546016" y="3846383"/>
                </a:cubicBezTo>
                <a:cubicBezTo>
                  <a:pt x="5573486" y="3832356"/>
                  <a:pt x="5601540" y="3873854"/>
                  <a:pt x="5614983" y="3887881"/>
                </a:cubicBezTo>
                <a:lnTo>
                  <a:pt x="5614983" y="3887881"/>
                </a:lnTo>
                <a:cubicBezTo>
                  <a:pt x="5629011" y="3901908"/>
                  <a:pt x="5656480" y="3887881"/>
                  <a:pt x="5656480" y="3915351"/>
                </a:cubicBezTo>
                <a:cubicBezTo>
                  <a:pt x="5629011" y="3915351"/>
                  <a:pt x="5656480" y="3915351"/>
                  <a:pt x="5642453" y="3929378"/>
                </a:cubicBezTo>
                <a:cubicBezTo>
                  <a:pt x="5683950" y="3915351"/>
                  <a:pt x="5656480" y="3956848"/>
                  <a:pt x="5697978" y="3956848"/>
                </a:cubicBezTo>
                <a:cubicBezTo>
                  <a:pt x="5697978" y="3970875"/>
                  <a:pt x="5670508" y="3970875"/>
                  <a:pt x="5670508" y="3984318"/>
                </a:cubicBezTo>
                <a:cubicBezTo>
                  <a:pt x="5697978" y="3984318"/>
                  <a:pt x="5726032" y="3998345"/>
                  <a:pt x="5739475" y="3970291"/>
                </a:cubicBezTo>
                <a:cubicBezTo>
                  <a:pt x="5766945" y="3956263"/>
                  <a:pt x="5780972" y="3956263"/>
                  <a:pt x="5808442" y="3956263"/>
                </a:cubicBezTo>
                <a:cubicBezTo>
                  <a:pt x="5822469" y="3983733"/>
                  <a:pt x="5794415" y="3983733"/>
                  <a:pt x="5780972" y="3983733"/>
                </a:cubicBezTo>
                <a:cubicBezTo>
                  <a:pt x="5794999" y="4025231"/>
                  <a:pt x="5725448" y="3997761"/>
                  <a:pt x="5725448" y="4025231"/>
                </a:cubicBezTo>
                <a:cubicBezTo>
                  <a:pt x="5780972" y="4011204"/>
                  <a:pt x="5794415" y="4066728"/>
                  <a:pt x="5822469" y="4052701"/>
                </a:cubicBezTo>
                <a:lnTo>
                  <a:pt x="5822469" y="4052701"/>
                </a:lnTo>
                <a:lnTo>
                  <a:pt x="5822469" y="4052701"/>
                </a:lnTo>
                <a:cubicBezTo>
                  <a:pt x="5822469" y="4025231"/>
                  <a:pt x="5766945" y="4052701"/>
                  <a:pt x="5780972" y="4011204"/>
                </a:cubicBezTo>
                <a:cubicBezTo>
                  <a:pt x="5794999" y="3997176"/>
                  <a:pt x="5822469" y="4011204"/>
                  <a:pt x="5822469" y="3983733"/>
                </a:cubicBezTo>
                <a:cubicBezTo>
                  <a:pt x="5836497" y="3969706"/>
                  <a:pt x="5863966" y="3969706"/>
                  <a:pt x="5877994" y="3983733"/>
                </a:cubicBezTo>
                <a:cubicBezTo>
                  <a:pt x="5877994" y="3969706"/>
                  <a:pt x="5877994" y="3969706"/>
                  <a:pt x="5877994" y="3969706"/>
                </a:cubicBezTo>
                <a:cubicBezTo>
                  <a:pt x="5905464" y="3983733"/>
                  <a:pt x="5946961" y="3955679"/>
                  <a:pt x="5960988" y="3997176"/>
                </a:cubicBezTo>
                <a:cubicBezTo>
                  <a:pt x="6002486" y="3969706"/>
                  <a:pt x="6002486" y="4011204"/>
                  <a:pt x="6029955" y="4011204"/>
                </a:cubicBezTo>
                <a:lnTo>
                  <a:pt x="6029955" y="4011204"/>
                </a:lnTo>
                <a:cubicBezTo>
                  <a:pt x="6002486" y="4038674"/>
                  <a:pt x="5932934" y="4025231"/>
                  <a:pt x="5891436" y="4025231"/>
                </a:cubicBezTo>
                <a:cubicBezTo>
                  <a:pt x="5932934" y="4052701"/>
                  <a:pt x="5932934" y="4052701"/>
                  <a:pt x="5932934" y="4052701"/>
                </a:cubicBezTo>
                <a:cubicBezTo>
                  <a:pt x="5891436" y="4080171"/>
                  <a:pt x="5891436" y="4080171"/>
                  <a:pt x="5891436" y="4080171"/>
                </a:cubicBezTo>
                <a:cubicBezTo>
                  <a:pt x="5891436" y="4135111"/>
                  <a:pt x="5794415" y="4080171"/>
                  <a:pt x="5835912" y="4135111"/>
                </a:cubicBezTo>
                <a:cubicBezTo>
                  <a:pt x="5849939" y="4135111"/>
                  <a:pt x="5877409" y="4121083"/>
                  <a:pt x="5891436" y="4107641"/>
                </a:cubicBezTo>
                <a:cubicBezTo>
                  <a:pt x="5905464" y="4107641"/>
                  <a:pt x="5932934" y="4080171"/>
                  <a:pt x="5960404" y="4107641"/>
                </a:cubicBezTo>
                <a:cubicBezTo>
                  <a:pt x="5946377" y="4121668"/>
                  <a:pt x="5932934" y="4121668"/>
                  <a:pt x="5918906" y="4135111"/>
                </a:cubicBezTo>
                <a:cubicBezTo>
                  <a:pt x="5932934" y="4135111"/>
                  <a:pt x="5932934" y="4135111"/>
                  <a:pt x="5932934" y="4135111"/>
                </a:cubicBezTo>
                <a:cubicBezTo>
                  <a:pt x="5946961" y="4149138"/>
                  <a:pt x="5918906" y="4149138"/>
                  <a:pt x="5932934" y="4162580"/>
                </a:cubicBezTo>
                <a:cubicBezTo>
                  <a:pt x="5946961" y="4148553"/>
                  <a:pt x="5946961" y="4148553"/>
                  <a:pt x="5946961" y="4148553"/>
                </a:cubicBezTo>
                <a:lnTo>
                  <a:pt x="5946961" y="4134526"/>
                </a:lnTo>
                <a:cubicBezTo>
                  <a:pt x="5946961" y="4120499"/>
                  <a:pt x="5960988" y="4134526"/>
                  <a:pt x="5974431" y="4134526"/>
                </a:cubicBezTo>
                <a:cubicBezTo>
                  <a:pt x="5988458" y="4093029"/>
                  <a:pt x="6015928" y="4134526"/>
                  <a:pt x="6057425" y="4134526"/>
                </a:cubicBezTo>
                <a:cubicBezTo>
                  <a:pt x="6043398" y="4134526"/>
                  <a:pt x="6043398" y="4134526"/>
                  <a:pt x="6043398" y="4134526"/>
                </a:cubicBezTo>
                <a:cubicBezTo>
                  <a:pt x="6126393" y="4120499"/>
                  <a:pt x="6126393" y="4120499"/>
                  <a:pt x="6126393" y="4120499"/>
                </a:cubicBezTo>
                <a:cubicBezTo>
                  <a:pt x="6140420" y="4106472"/>
                  <a:pt x="6140420" y="4093029"/>
                  <a:pt x="6153862" y="4093029"/>
                </a:cubicBezTo>
                <a:cubicBezTo>
                  <a:pt x="6139836" y="4065559"/>
                  <a:pt x="6139836" y="4065559"/>
                  <a:pt x="6139836" y="4065559"/>
                </a:cubicBezTo>
                <a:cubicBezTo>
                  <a:pt x="6153862" y="4065559"/>
                  <a:pt x="6139836" y="4051532"/>
                  <a:pt x="6153862" y="4051532"/>
                </a:cubicBezTo>
                <a:cubicBezTo>
                  <a:pt x="6167890" y="4065559"/>
                  <a:pt x="6167890" y="4037505"/>
                  <a:pt x="6195360" y="4051532"/>
                </a:cubicBezTo>
                <a:cubicBezTo>
                  <a:pt x="6222830" y="4093029"/>
                  <a:pt x="6236857" y="4010035"/>
                  <a:pt x="6264327" y="4051532"/>
                </a:cubicBezTo>
                <a:cubicBezTo>
                  <a:pt x="6236857" y="4065559"/>
                  <a:pt x="6236857" y="4065559"/>
                  <a:pt x="6236857" y="4065559"/>
                </a:cubicBezTo>
                <a:cubicBezTo>
                  <a:pt x="6250885" y="4079586"/>
                  <a:pt x="6264327" y="4051532"/>
                  <a:pt x="6278354" y="4079586"/>
                </a:cubicBezTo>
                <a:lnTo>
                  <a:pt x="6278354" y="4079586"/>
                </a:lnTo>
                <a:cubicBezTo>
                  <a:pt x="6250885" y="4065559"/>
                  <a:pt x="6264327" y="4093613"/>
                  <a:pt x="6236857" y="4093613"/>
                </a:cubicBezTo>
                <a:cubicBezTo>
                  <a:pt x="6236857" y="4079586"/>
                  <a:pt x="6236857" y="4079586"/>
                  <a:pt x="6236857" y="4079586"/>
                </a:cubicBezTo>
                <a:cubicBezTo>
                  <a:pt x="6209387" y="4093613"/>
                  <a:pt x="6209387" y="4093613"/>
                  <a:pt x="6209387" y="4093613"/>
                </a:cubicBezTo>
                <a:cubicBezTo>
                  <a:pt x="6209387" y="4093613"/>
                  <a:pt x="6223414" y="4093613"/>
                  <a:pt x="6223414" y="4107641"/>
                </a:cubicBezTo>
                <a:cubicBezTo>
                  <a:pt x="6209387" y="4107641"/>
                  <a:pt x="6195944" y="4121668"/>
                  <a:pt x="6181917" y="4107641"/>
                </a:cubicBezTo>
                <a:cubicBezTo>
                  <a:pt x="6195944" y="4149138"/>
                  <a:pt x="6154447" y="4162580"/>
                  <a:pt x="6140420" y="4176608"/>
                </a:cubicBezTo>
                <a:lnTo>
                  <a:pt x="6140420" y="4176608"/>
                </a:lnTo>
                <a:cubicBezTo>
                  <a:pt x="6154447" y="4176608"/>
                  <a:pt x="6181917" y="4176608"/>
                  <a:pt x="6181917" y="4204078"/>
                </a:cubicBezTo>
                <a:cubicBezTo>
                  <a:pt x="6195944" y="4190051"/>
                  <a:pt x="6195944" y="4204078"/>
                  <a:pt x="6209387" y="4204078"/>
                </a:cubicBezTo>
                <a:cubicBezTo>
                  <a:pt x="6223414" y="4190051"/>
                  <a:pt x="6250885" y="4190051"/>
                  <a:pt x="6278354" y="4190051"/>
                </a:cubicBezTo>
                <a:cubicBezTo>
                  <a:pt x="6278354" y="4217521"/>
                  <a:pt x="6250885" y="4190051"/>
                  <a:pt x="6236857" y="4204078"/>
                </a:cubicBezTo>
                <a:cubicBezTo>
                  <a:pt x="6236857" y="4231548"/>
                  <a:pt x="6236857" y="4231548"/>
                  <a:pt x="6236857" y="4231548"/>
                </a:cubicBezTo>
                <a:cubicBezTo>
                  <a:pt x="6222830" y="4231548"/>
                  <a:pt x="6222830" y="4231548"/>
                  <a:pt x="6222830" y="4231548"/>
                </a:cubicBezTo>
                <a:cubicBezTo>
                  <a:pt x="6195360" y="4245575"/>
                  <a:pt x="6181333" y="4245575"/>
                  <a:pt x="6167305" y="4259018"/>
                </a:cubicBezTo>
                <a:cubicBezTo>
                  <a:pt x="6194775" y="4259018"/>
                  <a:pt x="6194775" y="4259018"/>
                  <a:pt x="6194775" y="4259018"/>
                </a:cubicBezTo>
                <a:cubicBezTo>
                  <a:pt x="6194775" y="4286488"/>
                  <a:pt x="6167305" y="4273045"/>
                  <a:pt x="6167305" y="4273045"/>
                </a:cubicBezTo>
                <a:lnTo>
                  <a:pt x="6167305" y="4273045"/>
                </a:lnTo>
                <a:lnTo>
                  <a:pt x="6167305" y="4273045"/>
                </a:lnTo>
                <a:cubicBezTo>
                  <a:pt x="6167305" y="4287073"/>
                  <a:pt x="6167305" y="4300515"/>
                  <a:pt x="6194775" y="4300515"/>
                </a:cubicBezTo>
                <a:cubicBezTo>
                  <a:pt x="6194775" y="4286488"/>
                  <a:pt x="6208802" y="4273045"/>
                  <a:pt x="6208802" y="4273045"/>
                </a:cubicBezTo>
                <a:cubicBezTo>
                  <a:pt x="6194775" y="4273045"/>
                  <a:pt x="6194775" y="4273045"/>
                  <a:pt x="6194775" y="4273045"/>
                </a:cubicBezTo>
                <a:cubicBezTo>
                  <a:pt x="6208802" y="4245575"/>
                  <a:pt x="6277770" y="4231548"/>
                  <a:pt x="6305824" y="4231548"/>
                </a:cubicBezTo>
                <a:cubicBezTo>
                  <a:pt x="6305824" y="4245575"/>
                  <a:pt x="6291797" y="4245575"/>
                  <a:pt x="6291797" y="4245575"/>
                </a:cubicBezTo>
                <a:cubicBezTo>
                  <a:pt x="6305824" y="4259602"/>
                  <a:pt x="6333294" y="4273045"/>
                  <a:pt x="6347322" y="4259602"/>
                </a:cubicBezTo>
                <a:cubicBezTo>
                  <a:pt x="6333294" y="4273630"/>
                  <a:pt x="6319851" y="4301100"/>
                  <a:pt x="6291797" y="4287073"/>
                </a:cubicBezTo>
                <a:cubicBezTo>
                  <a:pt x="6291797" y="4301100"/>
                  <a:pt x="6291797" y="4301100"/>
                  <a:pt x="6291797" y="4301100"/>
                </a:cubicBezTo>
                <a:cubicBezTo>
                  <a:pt x="6277770" y="4315127"/>
                  <a:pt x="6250299" y="4315127"/>
                  <a:pt x="6236273" y="4301100"/>
                </a:cubicBezTo>
                <a:cubicBezTo>
                  <a:pt x="6222245" y="4315127"/>
                  <a:pt x="6236273" y="4315127"/>
                  <a:pt x="6236273" y="4328570"/>
                </a:cubicBezTo>
                <a:cubicBezTo>
                  <a:pt x="6208802" y="4342597"/>
                  <a:pt x="6236273" y="4356040"/>
                  <a:pt x="6180748" y="4356040"/>
                </a:cubicBezTo>
                <a:cubicBezTo>
                  <a:pt x="6180748" y="4370067"/>
                  <a:pt x="6180748" y="4370067"/>
                  <a:pt x="6180748" y="4370067"/>
                </a:cubicBezTo>
                <a:cubicBezTo>
                  <a:pt x="6194775" y="4370067"/>
                  <a:pt x="6208218" y="4370067"/>
                  <a:pt x="6208218" y="4370067"/>
                </a:cubicBezTo>
                <a:cubicBezTo>
                  <a:pt x="6180748" y="4411564"/>
                  <a:pt x="6180748" y="4411564"/>
                  <a:pt x="6180748" y="4411564"/>
                </a:cubicBezTo>
                <a:cubicBezTo>
                  <a:pt x="6222245" y="4397537"/>
                  <a:pt x="6208218" y="4439034"/>
                  <a:pt x="6249715" y="4425591"/>
                </a:cubicBezTo>
                <a:cubicBezTo>
                  <a:pt x="6263743" y="4467089"/>
                  <a:pt x="6208218" y="4453061"/>
                  <a:pt x="6222245" y="4480531"/>
                </a:cubicBezTo>
                <a:cubicBezTo>
                  <a:pt x="6208218" y="4466504"/>
                  <a:pt x="6208218" y="4480531"/>
                  <a:pt x="6180748" y="4480531"/>
                </a:cubicBezTo>
                <a:cubicBezTo>
                  <a:pt x="6194775" y="4508001"/>
                  <a:pt x="6153278" y="4522028"/>
                  <a:pt x="6153278" y="4535471"/>
                </a:cubicBezTo>
                <a:cubicBezTo>
                  <a:pt x="6194775" y="4535471"/>
                  <a:pt x="6250299" y="4535471"/>
                  <a:pt x="6277770" y="4508001"/>
                </a:cubicBezTo>
                <a:cubicBezTo>
                  <a:pt x="6291797" y="4522028"/>
                  <a:pt x="6291797" y="4522028"/>
                  <a:pt x="6305240" y="4522028"/>
                </a:cubicBezTo>
                <a:cubicBezTo>
                  <a:pt x="6305240" y="4522028"/>
                  <a:pt x="6305240" y="4536056"/>
                  <a:pt x="6291212" y="4549498"/>
                </a:cubicBezTo>
                <a:cubicBezTo>
                  <a:pt x="6305240" y="4535471"/>
                  <a:pt x="6332710" y="4549498"/>
                  <a:pt x="6346737" y="4549498"/>
                </a:cubicBezTo>
                <a:cubicBezTo>
                  <a:pt x="6346737" y="4563526"/>
                  <a:pt x="6346737" y="4563526"/>
                  <a:pt x="6346737" y="4563526"/>
                </a:cubicBezTo>
                <a:lnTo>
                  <a:pt x="6346737" y="4563526"/>
                </a:lnTo>
                <a:cubicBezTo>
                  <a:pt x="6388234" y="4549498"/>
                  <a:pt x="6374207" y="4522028"/>
                  <a:pt x="6388234" y="4494559"/>
                </a:cubicBezTo>
                <a:cubicBezTo>
                  <a:pt x="6429732" y="4522028"/>
                  <a:pt x="6415704" y="4480531"/>
                  <a:pt x="6457201" y="4467089"/>
                </a:cubicBezTo>
                <a:lnTo>
                  <a:pt x="6457201" y="4467089"/>
                </a:lnTo>
                <a:cubicBezTo>
                  <a:pt x="6471229" y="4467089"/>
                  <a:pt x="6471229" y="4467089"/>
                  <a:pt x="6471229" y="4467089"/>
                </a:cubicBezTo>
                <a:lnTo>
                  <a:pt x="6471229" y="4460075"/>
                </a:lnTo>
                <a:cubicBezTo>
                  <a:pt x="6457201" y="4460075"/>
                  <a:pt x="6443759" y="4460075"/>
                  <a:pt x="6443759" y="4474102"/>
                </a:cubicBezTo>
                <a:cubicBezTo>
                  <a:pt x="6429732" y="4501572"/>
                  <a:pt x="6388234" y="4460075"/>
                  <a:pt x="6374791" y="4488129"/>
                </a:cubicBezTo>
                <a:lnTo>
                  <a:pt x="6374791" y="4488129"/>
                </a:lnTo>
                <a:cubicBezTo>
                  <a:pt x="6360764" y="4488129"/>
                  <a:pt x="6333294" y="4488129"/>
                  <a:pt x="6319267" y="4488129"/>
                </a:cubicBezTo>
                <a:cubicBezTo>
                  <a:pt x="6305240" y="4474102"/>
                  <a:pt x="6291797" y="4460659"/>
                  <a:pt x="6305240" y="4446632"/>
                </a:cubicBezTo>
                <a:lnTo>
                  <a:pt x="6305240" y="4446632"/>
                </a:lnTo>
                <a:cubicBezTo>
                  <a:pt x="6360764" y="4405135"/>
                  <a:pt x="6360764" y="4405135"/>
                  <a:pt x="6360764" y="4405135"/>
                </a:cubicBezTo>
                <a:cubicBezTo>
                  <a:pt x="6374791" y="4419162"/>
                  <a:pt x="6374791" y="4419162"/>
                  <a:pt x="6374791" y="4419162"/>
                </a:cubicBezTo>
                <a:cubicBezTo>
                  <a:pt x="6374791" y="4419162"/>
                  <a:pt x="6374791" y="4419162"/>
                  <a:pt x="6360764" y="4419162"/>
                </a:cubicBezTo>
                <a:cubicBezTo>
                  <a:pt x="6360764" y="4433190"/>
                  <a:pt x="6360764" y="4433190"/>
                  <a:pt x="6360764" y="4433190"/>
                </a:cubicBezTo>
                <a:cubicBezTo>
                  <a:pt x="6388234" y="4405719"/>
                  <a:pt x="6388234" y="4405719"/>
                  <a:pt x="6388234" y="4405719"/>
                </a:cubicBezTo>
                <a:cubicBezTo>
                  <a:pt x="6402261" y="4405719"/>
                  <a:pt x="6402261" y="4405719"/>
                  <a:pt x="6402261" y="4405719"/>
                </a:cubicBezTo>
                <a:cubicBezTo>
                  <a:pt x="6402261" y="4419746"/>
                  <a:pt x="6388234" y="4419746"/>
                  <a:pt x="6388234" y="4433190"/>
                </a:cubicBezTo>
                <a:cubicBezTo>
                  <a:pt x="6402261" y="4433190"/>
                  <a:pt x="6415704" y="4433190"/>
                  <a:pt x="6415704" y="4419162"/>
                </a:cubicBezTo>
                <a:cubicBezTo>
                  <a:pt x="6415704" y="4433190"/>
                  <a:pt x="6443174" y="4433190"/>
                  <a:pt x="6457201" y="4433190"/>
                </a:cubicBezTo>
                <a:cubicBezTo>
                  <a:pt x="6457201" y="4433190"/>
                  <a:pt x="6457201" y="4433190"/>
                  <a:pt x="6443174" y="4447217"/>
                </a:cubicBezTo>
                <a:cubicBezTo>
                  <a:pt x="6484672" y="4447217"/>
                  <a:pt x="6484672" y="4447217"/>
                  <a:pt x="6484672" y="4447217"/>
                </a:cubicBezTo>
                <a:cubicBezTo>
                  <a:pt x="6484672" y="4433190"/>
                  <a:pt x="6484672" y="4433190"/>
                  <a:pt x="6484672" y="4433190"/>
                </a:cubicBezTo>
                <a:cubicBezTo>
                  <a:pt x="6470644" y="4433190"/>
                  <a:pt x="6470644" y="4447217"/>
                  <a:pt x="6470644" y="4433190"/>
                </a:cubicBezTo>
                <a:lnTo>
                  <a:pt x="6470644" y="4433190"/>
                </a:lnTo>
                <a:cubicBezTo>
                  <a:pt x="6498114" y="4419162"/>
                  <a:pt x="6484672" y="4447217"/>
                  <a:pt x="6498114" y="4447217"/>
                </a:cubicBezTo>
                <a:cubicBezTo>
                  <a:pt x="6484087" y="4461244"/>
                  <a:pt x="6484087" y="4461244"/>
                  <a:pt x="6484087" y="4461244"/>
                </a:cubicBezTo>
                <a:cubicBezTo>
                  <a:pt x="6511557" y="4461244"/>
                  <a:pt x="6511557" y="4461244"/>
                  <a:pt x="6511557" y="4461244"/>
                </a:cubicBezTo>
                <a:cubicBezTo>
                  <a:pt x="6525584" y="4461244"/>
                  <a:pt x="6525584" y="4475271"/>
                  <a:pt x="6525584" y="4488714"/>
                </a:cubicBezTo>
                <a:cubicBezTo>
                  <a:pt x="6511557" y="4488714"/>
                  <a:pt x="6511557" y="4488714"/>
                  <a:pt x="6511557" y="4488714"/>
                </a:cubicBezTo>
                <a:cubicBezTo>
                  <a:pt x="6511557" y="4502741"/>
                  <a:pt x="6511557" y="4502741"/>
                  <a:pt x="6511557" y="4502741"/>
                </a:cubicBezTo>
                <a:cubicBezTo>
                  <a:pt x="6511557" y="4502741"/>
                  <a:pt x="6525584" y="4488714"/>
                  <a:pt x="6539027" y="4488714"/>
                </a:cubicBezTo>
                <a:cubicBezTo>
                  <a:pt x="6539027" y="4488714"/>
                  <a:pt x="6553054" y="4474687"/>
                  <a:pt x="6539027" y="4474687"/>
                </a:cubicBezTo>
                <a:cubicBezTo>
                  <a:pt x="6524999" y="4474687"/>
                  <a:pt x="6539027" y="4460659"/>
                  <a:pt x="6539027" y="4460659"/>
                </a:cubicBezTo>
                <a:cubicBezTo>
                  <a:pt x="6553054" y="4474687"/>
                  <a:pt x="6580524" y="4474687"/>
                  <a:pt x="6566497" y="4488129"/>
                </a:cubicBezTo>
                <a:cubicBezTo>
                  <a:pt x="6580524" y="4488129"/>
                  <a:pt x="6593967" y="4502157"/>
                  <a:pt x="6580524" y="4502157"/>
                </a:cubicBezTo>
                <a:cubicBezTo>
                  <a:pt x="6594551" y="4502157"/>
                  <a:pt x="6594551" y="4502157"/>
                  <a:pt x="6594551" y="4502157"/>
                </a:cubicBezTo>
                <a:cubicBezTo>
                  <a:pt x="6608579" y="4502157"/>
                  <a:pt x="6608579" y="4488129"/>
                  <a:pt x="6622022" y="4502157"/>
                </a:cubicBezTo>
                <a:cubicBezTo>
                  <a:pt x="6622022" y="4488129"/>
                  <a:pt x="6594551" y="4488129"/>
                  <a:pt x="6607994" y="4474687"/>
                </a:cubicBezTo>
                <a:cubicBezTo>
                  <a:pt x="6607994" y="4474687"/>
                  <a:pt x="6580524" y="4488714"/>
                  <a:pt x="6566497" y="4488714"/>
                </a:cubicBezTo>
                <a:cubicBezTo>
                  <a:pt x="6593967" y="4461244"/>
                  <a:pt x="6593967" y="4461244"/>
                  <a:pt x="6593967" y="4461244"/>
                </a:cubicBezTo>
                <a:cubicBezTo>
                  <a:pt x="6579940" y="4433774"/>
                  <a:pt x="6621437" y="4461244"/>
                  <a:pt x="6621437" y="4433774"/>
                </a:cubicBezTo>
                <a:cubicBezTo>
                  <a:pt x="6635464" y="4475271"/>
                  <a:pt x="6662934" y="4433774"/>
                  <a:pt x="6690404" y="4433774"/>
                </a:cubicBezTo>
                <a:lnTo>
                  <a:pt x="6690404" y="4433774"/>
                </a:lnTo>
                <a:cubicBezTo>
                  <a:pt x="6676377" y="4433774"/>
                  <a:pt x="6676377" y="4433774"/>
                  <a:pt x="6662934" y="4433774"/>
                </a:cubicBezTo>
                <a:cubicBezTo>
                  <a:pt x="6676961" y="4419746"/>
                  <a:pt x="6676961" y="4419746"/>
                  <a:pt x="6676961" y="4419746"/>
                </a:cubicBezTo>
                <a:cubicBezTo>
                  <a:pt x="6704431" y="4433774"/>
                  <a:pt x="6732485" y="4392277"/>
                  <a:pt x="6759956" y="4419746"/>
                </a:cubicBezTo>
                <a:cubicBezTo>
                  <a:pt x="6801453" y="4392277"/>
                  <a:pt x="6801453" y="4364807"/>
                  <a:pt x="6842950" y="4350779"/>
                </a:cubicBezTo>
                <a:cubicBezTo>
                  <a:pt x="6842950" y="4336752"/>
                  <a:pt x="6870420" y="4336752"/>
                  <a:pt x="6898475" y="4336752"/>
                </a:cubicBezTo>
                <a:cubicBezTo>
                  <a:pt x="6898475" y="4322725"/>
                  <a:pt x="6898475" y="4309282"/>
                  <a:pt x="6898475" y="4309282"/>
                </a:cubicBezTo>
                <a:cubicBezTo>
                  <a:pt x="6925945" y="4295255"/>
                  <a:pt x="6925945" y="4295255"/>
                  <a:pt x="6925945" y="4295255"/>
                </a:cubicBezTo>
                <a:cubicBezTo>
                  <a:pt x="6939972" y="4281228"/>
                  <a:pt x="6967442" y="4267785"/>
                  <a:pt x="6994912" y="4267785"/>
                </a:cubicBezTo>
                <a:cubicBezTo>
                  <a:pt x="6980884" y="4253758"/>
                  <a:pt x="6980884" y="4253758"/>
                  <a:pt x="6980884" y="4253758"/>
                </a:cubicBezTo>
                <a:cubicBezTo>
                  <a:pt x="7022382" y="4253758"/>
                  <a:pt x="7036409" y="4226288"/>
                  <a:pt x="7036409" y="4198818"/>
                </a:cubicBezTo>
                <a:cubicBezTo>
                  <a:pt x="7063879" y="4226288"/>
                  <a:pt x="7063879" y="4226288"/>
                  <a:pt x="7063879" y="4226288"/>
                </a:cubicBezTo>
                <a:cubicBezTo>
                  <a:pt x="7077907" y="4212260"/>
                  <a:pt x="7077907" y="4212260"/>
                  <a:pt x="7077907" y="4212260"/>
                </a:cubicBezTo>
                <a:lnTo>
                  <a:pt x="7077907" y="4198233"/>
                </a:lnTo>
                <a:cubicBezTo>
                  <a:pt x="7091933" y="4184206"/>
                  <a:pt x="7133431" y="4198233"/>
                  <a:pt x="7146873" y="4170763"/>
                </a:cubicBezTo>
                <a:cubicBezTo>
                  <a:pt x="7146873" y="4129266"/>
                  <a:pt x="7188370" y="4143293"/>
                  <a:pt x="7215841" y="4115823"/>
                </a:cubicBezTo>
                <a:lnTo>
                  <a:pt x="7215841" y="4115823"/>
                </a:lnTo>
                <a:cubicBezTo>
                  <a:pt x="7215841" y="4115823"/>
                  <a:pt x="7215841" y="4101796"/>
                  <a:pt x="7229868" y="4088353"/>
                </a:cubicBezTo>
                <a:cubicBezTo>
                  <a:pt x="7271365" y="4074326"/>
                  <a:pt x="7215841" y="4033413"/>
                  <a:pt x="7285393" y="4046856"/>
                </a:cubicBezTo>
                <a:cubicBezTo>
                  <a:pt x="7285393" y="4019386"/>
                  <a:pt x="7340917" y="4019386"/>
                  <a:pt x="7340917" y="3977889"/>
                </a:cubicBezTo>
                <a:cubicBezTo>
                  <a:pt x="7313447" y="3963861"/>
                  <a:pt x="7299419" y="4005359"/>
                  <a:pt x="7271950" y="3991916"/>
                </a:cubicBezTo>
                <a:cubicBezTo>
                  <a:pt x="7285977" y="3991916"/>
                  <a:pt x="7285977" y="3977889"/>
                  <a:pt x="7285977" y="3977889"/>
                </a:cubicBezTo>
                <a:cubicBezTo>
                  <a:pt x="7313447" y="3977889"/>
                  <a:pt x="7313447" y="3950419"/>
                  <a:pt x="7327474" y="3963861"/>
                </a:cubicBezTo>
                <a:cubicBezTo>
                  <a:pt x="7368971" y="3991331"/>
                  <a:pt x="7396442" y="3949834"/>
                  <a:pt x="7410468" y="3936392"/>
                </a:cubicBezTo>
                <a:cubicBezTo>
                  <a:pt x="7396442" y="3936392"/>
                  <a:pt x="7382999" y="3950419"/>
                  <a:pt x="7382999" y="3936392"/>
                </a:cubicBezTo>
                <a:cubicBezTo>
                  <a:pt x="7382999" y="3936392"/>
                  <a:pt x="7382999" y="3936392"/>
                  <a:pt x="7397026" y="3936392"/>
                </a:cubicBezTo>
                <a:cubicBezTo>
                  <a:pt x="7397026" y="3922364"/>
                  <a:pt x="7397026" y="3922364"/>
                  <a:pt x="7397026" y="3922364"/>
                </a:cubicBezTo>
                <a:cubicBezTo>
                  <a:pt x="7411053" y="3908337"/>
                  <a:pt x="7438523" y="3908337"/>
                  <a:pt x="7438523" y="3922364"/>
                </a:cubicBezTo>
                <a:cubicBezTo>
                  <a:pt x="7438523" y="3894894"/>
                  <a:pt x="7438523" y="3894894"/>
                  <a:pt x="7438523" y="3894894"/>
                </a:cubicBezTo>
                <a:cubicBezTo>
                  <a:pt x="7465993" y="3894894"/>
                  <a:pt x="7465993" y="3894894"/>
                  <a:pt x="7465993" y="3894894"/>
                </a:cubicBezTo>
                <a:cubicBezTo>
                  <a:pt x="7465993" y="3867424"/>
                  <a:pt x="7507490" y="3880867"/>
                  <a:pt x="7521517" y="3853397"/>
                </a:cubicBezTo>
                <a:cubicBezTo>
                  <a:pt x="7507490" y="3853397"/>
                  <a:pt x="7452550" y="3880867"/>
                  <a:pt x="7465993" y="3839370"/>
                </a:cubicBezTo>
                <a:cubicBezTo>
                  <a:pt x="7451966" y="3839370"/>
                  <a:pt x="7451966" y="3839370"/>
                  <a:pt x="7451966" y="3839370"/>
                </a:cubicBezTo>
                <a:cubicBezTo>
                  <a:pt x="7437939" y="3839370"/>
                  <a:pt x="7451966" y="3825343"/>
                  <a:pt x="7451966" y="3825343"/>
                </a:cubicBezTo>
                <a:cubicBezTo>
                  <a:pt x="7479436" y="3839370"/>
                  <a:pt x="7507490" y="3825343"/>
                  <a:pt x="7520933" y="3839370"/>
                </a:cubicBezTo>
                <a:cubicBezTo>
                  <a:pt x="7548403" y="3839370"/>
                  <a:pt x="7548403" y="3811900"/>
                  <a:pt x="7576457" y="3825343"/>
                </a:cubicBezTo>
                <a:cubicBezTo>
                  <a:pt x="7562430" y="3811315"/>
                  <a:pt x="7562430" y="3811315"/>
                  <a:pt x="7562430" y="3811315"/>
                </a:cubicBezTo>
                <a:cubicBezTo>
                  <a:pt x="7562430" y="3811315"/>
                  <a:pt x="7548403" y="3797288"/>
                  <a:pt x="7562430" y="3783845"/>
                </a:cubicBezTo>
                <a:cubicBezTo>
                  <a:pt x="7562430" y="3783845"/>
                  <a:pt x="7576457" y="3769818"/>
                  <a:pt x="7576457" y="3783845"/>
                </a:cubicBezTo>
                <a:cubicBezTo>
                  <a:pt x="7603928" y="3783845"/>
                  <a:pt x="7617954" y="3756375"/>
                  <a:pt x="7631982" y="3756375"/>
                </a:cubicBezTo>
                <a:cubicBezTo>
                  <a:pt x="7631982" y="3742348"/>
                  <a:pt x="7617954" y="3756375"/>
                  <a:pt x="7604512" y="3742348"/>
                </a:cubicBezTo>
                <a:lnTo>
                  <a:pt x="7604512" y="3742348"/>
                </a:lnTo>
                <a:cubicBezTo>
                  <a:pt x="7590485" y="3742348"/>
                  <a:pt x="7590485" y="3742348"/>
                  <a:pt x="7590485" y="3742348"/>
                </a:cubicBezTo>
                <a:cubicBezTo>
                  <a:pt x="7604512" y="3714878"/>
                  <a:pt x="7631982" y="3728321"/>
                  <a:pt x="7646009" y="3714878"/>
                </a:cubicBezTo>
                <a:cubicBezTo>
                  <a:pt x="7646009" y="3714878"/>
                  <a:pt x="7660036" y="3714878"/>
                  <a:pt x="7646009" y="3728906"/>
                </a:cubicBezTo>
                <a:cubicBezTo>
                  <a:pt x="7673479" y="3701436"/>
                  <a:pt x="7701534" y="3714878"/>
                  <a:pt x="7701534" y="3673965"/>
                </a:cubicBezTo>
                <a:cubicBezTo>
                  <a:pt x="7715561" y="3687993"/>
                  <a:pt x="7715561" y="3687993"/>
                  <a:pt x="7715561" y="3687993"/>
                </a:cubicBezTo>
                <a:cubicBezTo>
                  <a:pt x="7715561" y="3687993"/>
                  <a:pt x="7743031" y="3673965"/>
                  <a:pt x="7729588" y="3673965"/>
                </a:cubicBezTo>
                <a:cubicBezTo>
                  <a:pt x="7716145" y="3673965"/>
                  <a:pt x="7715561" y="3673965"/>
                  <a:pt x="7715561" y="3673965"/>
                </a:cubicBezTo>
                <a:cubicBezTo>
                  <a:pt x="7757058" y="3659938"/>
                  <a:pt x="7729588" y="3632468"/>
                  <a:pt x="7771085" y="3619025"/>
                </a:cubicBezTo>
                <a:cubicBezTo>
                  <a:pt x="7771085" y="3619025"/>
                  <a:pt x="7771085" y="3619025"/>
                  <a:pt x="7771085" y="3633053"/>
                </a:cubicBezTo>
                <a:cubicBezTo>
                  <a:pt x="7785113" y="3633053"/>
                  <a:pt x="7785113" y="3633053"/>
                  <a:pt x="7798555" y="3619025"/>
                </a:cubicBezTo>
                <a:cubicBezTo>
                  <a:pt x="7771085" y="3591556"/>
                  <a:pt x="7812582" y="3577528"/>
                  <a:pt x="7826025" y="3564086"/>
                </a:cubicBezTo>
                <a:cubicBezTo>
                  <a:pt x="7840052" y="3578113"/>
                  <a:pt x="7840052" y="3578113"/>
                  <a:pt x="7840052" y="3578113"/>
                </a:cubicBezTo>
                <a:cubicBezTo>
                  <a:pt x="7840052" y="3564086"/>
                  <a:pt x="7881550" y="3536615"/>
                  <a:pt x="7854079" y="3536615"/>
                </a:cubicBezTo>
                <a:cubicBezTo>
                  <a:pt x="7881550" y="3522588"/>
                  <a:pt x="7895577" y="3481675"/>
                  <a:pt x="7923047" y="3481675"/>
                </a:cubicBezTo>
                <a:lnTo>
                  <a:pt x="7923047" y="3481675"/>
                </a:lnTo>
                <a:cubicBezTo>
                  <a:pt x="7923047" y="3481675"/>
                  <a:pt x="7923047" y="3481675"/>
                  <a:pt x="7923047" y="3467648"/>
                </a:cubicBezTo>
                <a:cubicBezTo>
                  <a:pt x="7950517" y="3440178"/>
                  <a:pt x="7950517" y="3440178"/>
                  <a:pt x="7950517" y="3440178"/>
                </a:cubicBezTo>
                <a:cubicBezTo>
                  <a:pt x="7950517" y="3412708"/>
                  <a:pt x="8006041" y="3398681"/>
                  <a:pt x="8019484" y="3371211"/>
                </a:cubicBezTo>
                <a:cubicBezTo>
                  <a:pt x="8033512" y="3357184"/>
                  <a:pt x="8060981" y="3343741"/>
                  <a:pt x="8088451" y="3329714"/>
                </a:cubicBezTo>
                <a:lnTo>
                  <a:pt x="8088451" y="3329714"/>
                </a:lnTo>
                <a:cubicBezTo>
                  <a:pt x="8088451" y="3315687"/>
                  <a:pt x="8102478" y="3315687"/>
                  <a:pt x="8115921" y="3302244"/>
                </a:cubicBezTo>
                <a:cubicBezTo>
                  <a:pt x="8101894" y="3302244"/>
                  <a:pt x="8101894" y="3302244"/>
                  <a:pt x="8101894" y="3302244"/>
                </a:cubicBezTo>
                <a:cubicBezTo>
                  <a:pt x="8087867" y="3316271"/>
                  <a:pt x="8074424" y="3302244"/>
                  <a:pt x="8074424" y="3288217"/>
                </a:cubicBezTo>
                <a:cubicBezTo>
                  <a:pt x="8101894" y="3274189"/>
                  <a:pt x="8143391" y="3260747"/>
                  <a:pt x="8185473" y="3246720"/>
                </a:cubicBezTo>
                <a:cubicBezTo>
                  <a:pt x="8158003" y="3246720"/>
                  <a:pt x="8199500" y="3232692"/>
                  <a:pt x="8185473" y="3219249"/>
                </a:cubicBezTo>
                <a:cubicBezTo>
                  <a:pt x="8171446" y="3246720"/>
                  <a:pt x="8129949" y="3233276"/>
                  <a:pt x="8129949" y="3219249"/>
                </a:cubicBezTo>
                <a:cubicBezTo>
                  <a:pt x="8143975" y="3219249"/>
                  <a:pt x="8143975" y="3219249"/>
                  <a:pt x="8143975" y="3219249"/>
                </a:cubicBezTo>
                <a:cubicBezTo>
                  <a:pt x="8143975" y="3205222"/>
                  <a:pt x="8143975" y="3205222"/>
                  <a:pt x="8143975" y="3205222"/>
                </a:cubicBezTo>
                <a:lnTo>
                  <a:pt x="8158003" y="3205222"/>
                </a:lnTo>
                <a:cubicBezTo>
                  <a:pt x="8172030" y="3205222"/>
                  <a:pt x="8172030" y="3205222"/>
                  <a:pt x="8172030" y="3219249"/>
                </a:cubicBezTo>
                <a:cubicBezTo>
                  <a:pt x="8186058" y="3219249"/>
                  <a:pt x="8199500" y="3205222"/>
                  <a:pt x="8213527" y="3205222"/>
                </a:cubicBezTo>
                <a:cubicBezTo>
                  <a:pt x="8199500" y="3191195"/>
                  <a:pt x="8199500" y="3191195"/>
                  <a:pt x="8199500" y="3191195"/>
                </a:cubicBezTo>
                <a:cubicBezTo>
                  <a:pt x="8226970" y="3191195"/>
                  <a:pt x="8226970" y="3163725"/>
                  <a:pt x="8255024" y="3163725"/>
                </a:cubicBezTo>
                <a:cubicBezTo>
                  <a:pt x="8255024" y="3163725"/>
                  <a:pt x="8255024" y="3177752"/>
                  <a:pt x="8269052" y="3163725"/>
                </a:cubicBezTo>
                <a:cubicBezTo>
                  <a:pt x="8283079" y="3163725"/>
                  <a:pt x="8283079" y="3149698"/>
                  <a:pt x="8283079" y="3149698"/>
                </a:cubicBezTo>
                <a:cubicBezTo>
                  <a:pt x="8255609" y="3135671"/>
                  <a:pt x="8297106" y="3122228"/>
                  <a:pt x="8297106" y="3108201"/>
                </a:cubicBezTo>
                <a:cubicBezTo>
                  <a:pt x="8311134" y="3122228"/>
                  <a:pt x="8311134" y="3122228"/>
                  <a:pt x="8311134" y="3122228"/>
                </a:cubicBezTo>
                <a:cubicBezTo>
                  <a:pt x="8338604" y="3122228"/>
                  <a:pt x="8311134" y="3108201"/>
                  <a:pt x="8325160" y="3108201"/>
                </a:cubicBezTo>
                <a:cubicBezTo>
                  <a:pt x="8311134" y="3080731"/>
                  <a:pt x="8339188" y="3066703"/>
                  <a:pt x="8352631" y="3053260"/>
                </a:cubicBezTo>
                <a:cubicBezTo>
                  <a:pt x="8366658" y="3053260"/>
                  <a:pt x="8366658" y="3053260"/>
                  <a:pt x="8366658" y="3067288"/>
                </a:cubicBezTo>
                <a:cubicBezTo>
                  <a:pt x="8380685" y="3053260"/>
                  <a:pt x="8394128" y="3039818"/>
                  <a:pt x="8408155" y="3053260"/>
                </a:cubicBezTo>
                <a:cubicBezTo>
                  <a:pt x="8408155" y="3053260"/>
                  <a:pt x="8408155" y="3053260"/>
                  <a:pt x="8408155" y="3039233"/>
                </a:cubicBezTo>
                <a:lnTo>
                  <a:pt x="8408155" y="3039233"/>
                </a:lnTo>
                <a:cubicBezTo>
                  <a:pt x="8408155" y="3025206"/>
                  <a:pt x="8422182" y="3025206"/>
                  <a:pt x="8449652" y="3025206"/>
                </a:cubicBezTo>
                <a:cubicBezTo>
                  <a:pt x="8449652" y="3011179"/>
                  <a:pt x="8449652" y="3011179"/>
                  <a:pt x="8449652" y="3011179"/>
                </a:cubicBezTo>
                <a:cubicBezTo>
                  <a:pt x="8477122" y="2997152"/>
                  <a:pt x="8505177" y="2997152"/>
                  <a:pt x="8532646" y="2983709"/>
                </a:cubicBezTo>
                <a:lnTo>
                  <a:pt x="8532646" y="2983709"/>
                </a:lnTo>
                <a:cubicBezTo>
                  <a:pt x="8532646" y="2969682"/>
                  <a:pt x="8546674" y="2983709"/>
                  <a:pt x="8546674" y="2969682"/>
                </a:cubicBezTo>
                <a:cubicBezTo>
                  <a:pt x="8519204" y="2955654"/>
                  <a:pt x="8560701" y="2955654"/>
                  <a:pt x="8560701" y="2942212"/>
                </a:cubicBezTo>
                <a:cubicBezTo>
                  <a:pt x="8546674" y="2942212"/>
                  <a:pt x="8546674" y="2942212"/>
                  <a:pt x="8533231" y="2956239"/>
                </a:cubicBezTo>
                <a:cubicBezTo>
                  <a:pt x="8519204" y="2942212"/>
                  <a:pt x="8519204" y="2942212"/>
                  <a:pt x="8519204" y="2942212"/>
                </a:cubicBezTo>
                <a:cubicBezTo>
                  <a:pt x="8505177" y="2914742"/>
                  <a:pt x="8560701" y="2942212"/>
                  <a:pt x="8560701" y="2914742"/>
                </a:cubicBezTo>
                <a:cubicBezTo>
                  <a:pt x="8574728" y="2942212"/>
                  <a:pt x="8574728" y="2900714"/>
                  <a:pt x="8588171" y="2914742"/>
                </a:cubicBezTo>
                <a:cubicBezTo>
                  <a:pt x="8615641" y="2928769"/>
                  <a:pt x="8574144" y="2956239"/>
                  <a:pt x="8602198" y="2969682"/>
                </a:cubicBezTo>
                <a:cubicBezTo>
                  <a:pt x="8588171" y="2969682"/>
                  <a:pt x="8588171" y="2969682"/>
                  <a:pt x="8588171" y="2983709"/>
                </a:cubicBezTo>
                <a:cubicBezTo>
                  <a:pt x="8615641" y="2969682"/>
                  <a:pt x="8602198" y="2997736"/>
                  <a:pt x="8629669" y="2997736"/>
                </a:cubicBezTo>
                <a:cubicBezTo>
                  <a:pt x="8629669" y="3011763"/>
                  <a:pt x="8615641" y="3025206"/>
                  <a:pt x="8602198" y="3039233"/>
                </a:cubicBezTo>
                <a:lnTo>
                  <a:pt x="8602198" y="3039233"/>
                </a:lnTo>
                <a:cubicBezTo>
                  <a:pt x="8616226" y="3039233"/>
                  <a:pt x="8629669" y="3053260"/>
                  <a:pt x="8616226" y="3066703"/>
                </a:cubicBezTo>
                <a:cubicBezTo>
                  <a:pt x="8616226" y="3080731"/>
                  <a:pt x="8616226" y="3094173"/>
                  <a:pt x="8630253" y="3108201"/>
                </a:cubicBezTo>
                <a:cubicBezTo>
                  <a:pt x="8602782" y="3122228"/>
                  <a:pt x="8588756" y="3122228"/>
                  <a:pt x="8588756" y="3135671"/>
                </a:cubicBezTo>
                <a:cubicBezTo>
                  <a:pt x="8616226" y="3108201"/>
                  <a:pt x="8616226" y="3149698"/>
                  <a:pt x="8644280" y="3149698"/>
                </a:cubicBezTo>
                <a:cubicBezTo>
                  <a:pt x="8644280" y="3149698"/>
                  <a:pt x="8671750" y="3163725"/>
                  <a:pt x="8644280" y="3177168"/>
                </a:cubicBezTo>
                <a:cubicBezTo>
                  <a:pt x="8616810" y="3177168"/>
                  <a:pt x="8602782" y="3191195"/>
                  <a:pt x="8588756" y="3204638"/>
                </a:cubicBezTo>
                <a:cubicBezTo>
                  <a:pt x="8630253" y="3218665"/>
                  <a:pt x="8574728" y="3232108"/>
                  <a:pt x="8630253" y="3232108"/>
                </a:cubicBezTo>
                <a:cubicBezTo>
                  <a:pt x="8616226" y="3246135"/>
                  <a:pt x="8616226" y="3246135"/>
                  <a:pt x="8616226" y="3246135"/>
                </a:cubicBezTo>
                <a:cubicBezTo>
                  <a:pt x="8630253" y="3260162"/>
                  <a:pt x="8630253" y="3260162"/>
                  <a:pt x="8630253" y="3260162"/>
                </a:cubicBezTo>
                <a:cubicBezTo>
                  <a:pt x="8588756" y="3274189"/>
                  <a:pt x="8616226" y="3287632"/>
                  <a:pt x="8616226" y="3315102"/>
                </a:cubicBezTo>
                <a:cubicBezTo>
                  <a:pt x="8643695" y="3315102"/>
                  <a:pt x="8643695" y="3315102"/>
                  <a:pt x="8643695" y="3315102"/>
                </a:cubicBezTo>
                <a:cubicBezTo>
                  <a:pt x="8671166" y="3329129"/>
                  <a:pt x="8643695" y="3370042"/>
                  <a:pt x="8671166" y="3384070"/>
                </a:cubicBezTo>
                <a:cubicBezTo>
                  <a:pt x="8685193" y="3398097"/>
                  <a:pt x="8685193" y="3411539"/>
                  <a:pt x="8685193" y="3425567"/>
                </a:cubicBezTo>
                <a:cubicBezTo>
                  <a:pt x="8699220" y="3439594"/>
                  <a:pt x="8699220" y="3439594"/>
                  <a:pt x="8699220" y="3439594"/>
                </a:cubicBezTo>
                <a:cubicBezTo>
                  <a:pt x="8713247" y="3439594"/>
                  <a:pt x="8699220" y="3453621"/>
                  <a:pt x="8685193" y="3453621"/>
                </a:cubicBezTo>
                <a:cubicBezTo>
                  <a:pt x="8699220" y="3467648"/>
                  <a:pt x="8699220" y="3467648"/>
                  <a:pt x="8712663" y="3467648"/>
                </a:cubicBezTo>
                <a:cubicBezTo>
                  <a:pt x="8685193" y="3481675"/>
                  <a:pt x="8712663" y="3495118"/>
                  <a:pt x="8712663" y="3509145"/>
                </a:cubicBezTo>
                <a:cubicBezTo>
                  <a:pt x="8726690" y="3509145"/>
                  <a:pt x="8726690" y="3495118"/>
                  <a:pt x="8726690" y="3495118"/>
                </a:cubicBezTo>
                <a:cubicBezTo>
                  <a:pt x="8740717" y="3536615"/>
                  <a:pt x="8740717" y="3536615"/>
                  <a:pt x="8740717" y="3536615"/>
                </a:cubicBezTo>
                <a:cubicBezTo>
                  <a:pt x="8713247" y="3564086"/>
                  <a:pt x="8740717" y="3578113"/>
                  <a:pt x="8726690" y="3591556"/>
                </a:cubicBezTo>
                <a:cubicBezTo>
                  <a:pt x="8754160" y="3591556"/>
                  <a:pt x="8754160" y="3591556"/>
                  <a:pt x="8754160" y="3591556"/>
                </a:cubicBezTo>
                <a:lnTo>
                  <a:pt x="8754160" y="3591556"/>
                </a:lnTo>
                <a:lnTo>
                  <a:pt x="8754160" y="3591556"/>
                </a:lnTo>
                <a:cubicBezTo>
                  <a:pt x="8781630" y="3577528"/>
                  <a:pt x="8781630" y="3605583"/>
                  <a:pt x="8781630" y="3605583"/>
                </a:cubicBezTo>
                <a:cubicBezTo>
                  <a:pt x="8795657" y="3605583"/>
                  <a:pt x="8767603" y="3619610"/>
                  <a:pt x="8795657" y="3633053"/>
                </a:cubicBezTo>
                <a:cubicBezTo>
                  <a:pt x="8781630" y="3647080"/>
                  <a:pt x="8781630" y="3647080"/>
                  <a:pt x="8781630" y="3647080"/>
                </a:cubicBezTo>
                <a:cubicBezTo>
                  <a:pt x="8809100" y="3661107"/>
                  <a:pt x="8837155" y="3661107"/>
                  <a:pt x="8850597" y="3661107"/>
                </a:cubicBezTo>
                <a:cubicBezTo>
                  <a:pt x="8836570" y="3661107"/>
                  <a:pt x="8850597" y="3675134"/>
                  <a:pt x="8836570" y="3688577"/>
                </a:cubicBezTo>
                <a:cubicBezTo>
                  <a:pt x="8822543" y="3688577"/>
                  <a:pt x="8809100" y="3688577"/>
                  <a:pt x="8795073" y="3688577"/>
                </a:cubicBezTo>
                <a:cubicBezTo>
                  <a:pt x="8795073" y="3702605"/>
                  <a:pt x="8795073" y="3702605"/>
                  <a:pt x="8795073" y="3702605"/>
                </a:cubicBezTo>
                <a:cubicBezTo>
                  <a:pt x="8809100" y="3716632"/>
                  <a:pt x="8809100" y="3716632"/>
                  <a:pt x="8795073" y="3730074"/>
                </a:cubicBezTo>
                <a:cubicBezTo>
                  <a:pt x="8809100" y="3716047"/>
                  <a:pt x="8809100" y="3716047"/>
                  <a:pt x="8809100" y="3716047"/>
                </a:cubicBezTo>
                <a:cubicBezTo>
                  <a:pt x="8809100" y="3730074"/>
                  <a:pt x="8823127" y="3743517"/>
                  <a:pt x="8836570" y="3743517"/>
                </a:cubicBezTo>
                <a:cubicBezTo>
                  <a:pt x="8795073" y="3757544"/>
                  <a:pt x="8795073" y="3757544"/>
                  <a:pt x="8795073" y="3757544"/>
                </a:cubicBezTo>
                <a:cubicBezTo>
                  <a:pt x="8795073" y="3757544"/>
                  <a:pt x="8809100" y="3757544"/>
                  <a:pt x="8809100" y="3771572"/>
                </a:cubicBezTo>
                <a:lnTo>
                  <a:pt x="8795073" y="3771572"/>
                </a:lnTo>
                <a:lnTo>
                  <a:pt x="8795073" y="3771572"/>
                </a:lnTo>
                <a:cubicBezTo>
                  <a:pt x="8795073" y="3785599"/>
                  <a:pt x="8795073" y="3785599"/>
                  <a:pt x="8795073" y="3785599"/>
                </a:cubicBezTo>
                <a:cubicBezTo>
                  <a:pt x="8809100" y="3771572"/>
                  <a:pt x="8836570" y="3771572"/>
                  <a:pt x="8836570" y="3785599"/>
                </a:cubicBezTo>
                <a:lnTo>
                  <a:pt x="8836570" y="3785599"/>
                </a:lnTo>
                <a:cubicBezTo>
                  <a:pt x="8878067" y="3799626"/>
                  <a:pt x="8878067" y="3799626"/>
                  <a:pt x="8878067" y="3799626"/>
                </a:cubicBezTo>
                <a:cubicBezTo>
                  <a:pt x="8864040" y="3799626"/>
                  <a:pt x="8864040" y="3799626"/>
                  <a:pt x="8864040" y="3799626"/>
                </a:cubicBezTo>
                <a:cubicBezTo>
                  <a:pt x="8850013" y="3827096"/>
                  <a:pt x="8822543" y="3841123"/>
                  <a:pt x="8864040" y="3854566"/>
                </a:cubicBezTo>
                <a:cubicBezTo>
                  <a:pt x="8822543" y="3868593"/>
                  <a:pt x="8836570" y="3882036"/>
                  <a:pt x="8822543" y="3909506"/>
                </a:cubicBezTo>
                <a:cubicBezTo>
                  <a:pt x="8836570" y="3895479"/>
                  <a:pt x="8850013" y="3909506"/>
                  <a:pt x="8864040" y="3923533"/>
                </a:cubicBezTo>
                <a:cubicBezTo>
                  <a:pt x="8850013" y="3937560"/>
                  <a:pt x="8836570" y="3937560"/>
                  <a:pt x="8822543" y="3951003"/>
                </a:cubicBezTo>
                <a:cubicBezTo>
                  <a:pt x="8836570" y="3951003"/>
                  <a:pt x="8836570" y="3951003"/>
                  <a:pt x="8836570" y="3951003"/>
                </a:cubicBezTo>
                <a:lnTo>
                  <a:pt x="8836570" y="3936976"/>
                </a:lnTo>
                <a:cubicBezTo>
                  <a:pt x="8850597" y="3951003"/>
                  <a:pt x="8878067" y="3936976"/>
                  <a:pt x="8878067" y="3951003"/>
                </a:cubicBezTo>
                <a:cubicBezTo>
                  <a:pt x="8878067" y="3951003"/>
                  <a:pt x="8919564" y="3936976"/>
                  <a:pt x="8933592" y="3936976"/>
                </a:cubicBezTo>
                <a:cubicBezTo>
                  <a:pt x="8933592" y="3951003"/>
                  <a:pt x="8947619" y="3964446"/>
                  <a:pt x="8933592" y="3978473"/>
                </a:cubicBezTo>
                <a:cubicBezTo>
                  <a:pt x="8919564" y="3992500"/>
                  <a:pt x="8892094" y="3992500"/>
                  <a:pt x="8892094" y="3992500"/>
                </a:cubicBezTo>
                <a:cubicBezTo>
                  <a:pt x="8878067" y="4006528"/>
                  <a:pt x="8850597" y="3992500"/>
                  <a:pt x="8836570" y="4019971"/>
                </a:cubicBezTo>
                <a:lnTo>
                  <a:pt x="8836570" y="4019971"/>
                </a:lnTo>
                <a:cubicBezTo>
                  <a:pt x="8850597" y="4019971"/>
                  <a:pt x="8850597" y="4019971"/>
                  <a:pt x="8850597" y="4019971"/>
                </a:cubicBezTo>
                <a:cubicBezTo>
                  <a:pt x="8864624" y="4019971"/>
                  <a:pt x="8864624" y="4019971"/>
                  <a:pt x="8864624" y="4019971"/>
                </a:cubicBezTo>
                <a:cubicBezTo>
                  <a:pt x="8864624" y="4033998"/>
                  <a:pt x="8864624" y="4033998"/>
                  <a:pt x="8850597" y="4033998"/>
                </a:cubicBezTo>
                <a:lnTo>
                  <a:pt x="8850597" y="4033998"/>
                </a:lnTo>
                <a:cubicBezTo>
                  <a:pt x="8906121" y="4006528"/>
                  <a:pt x="8906121" y="4006528"/>
                  <a:pt x="8906121" y="4006528"/>
                </a:cubicBezTo>
                <a:cubicBezTo>
                  <a:pt x="8906121" y="4020555"/>
                  <a:pt x="8906121" y="4020555"/>
                  <a:pt x="8906121" y="4020555"/>
                </a:cubicBezTo>
                <a:cubicBezTo>
                  <a:pt x="8933592" y="4034582"/>
                  <a:pt x="8975089" y="4006528"/>
                  <a:pt x="8989116" y="4034582"/>
                </a:cubicBezTo>
                <a:cubicBezTo>
                  <a:pt x="8961646" y="4062052"/>
                  <a:pt x="9003143" y="4076079"/>
                  <a:pt x="9003143" y="4089522"/>
                </a:cubicBezTo>
                <a:cubicBezTo>
                  <a:pt x="9030613" y="4089522"/>
                  <a:pt x="9030613" y="4089522"/>
                  <a:pt x="9030613" y="4089522"/>
                </a:cubicBezTo>
                <a:cubicBezTo>
                  <a:pt x="9044641" y="4075495"/>
                  <a:pt x="9058083" y="4089522"/>
                  <a:pt x="9058083" y="4089522"/>
                </a:cubicBezTo>
                <a:cubicBezTo>
                  <a:pt x="9058083" y="4089522"/>
                  <a:pt x="9058083" y="4089522"/>
                  <a:pt x="9058083" y="4103549"/>
                </a:cubicBezTo>
                <a:cubicBezTo>
                  <a:pt x="9044056" y="4117577"/>
                  <a:pt x="9044056" y="4117577"/>
                  <a:pt x="9044056" y="4117577"/>
                </a:cubicBezTo>
                <a:cubicBezTo>
                  <a:pt x="9071526" y="4103549"/>
                  <a:pt x="9071526" y="4131604"/>
                  <a:pt x="9099580" y="4145046"/>
                </a:cubicBezTo>
                <a:cubicBezTo>
                  <a:pt x="9085553" y="4145046"/>
                  <a:pt x="9072110" y="4145046"/>
                  <a:pt x="9072110" y="4145046"/>
                </a:cubicBezTo>
                <a:cubicBezTo>
                  <a:pt x="9072110" y="4159074"/>
                  <a:pt x="9072110" y="4159074"/>
                  <a:pt x="9072110" y="4172517"/>
                </a:cubicBezTo>
                <a:cubicBezTo>
                  <a:pt x="9072110" y="4158489"/>
                  <a:pt x="9072110" y="4158489"/>
                  <a:pt x="9072110" y="4158489"/>
                </a:cubicBezTo>
                <a:cubicBezTo>
                  <a:pt x="9099580" y="4158489"/>
                  <a:pt x="9113608" y="4172517"/>
                  <a:pt x="9141078" y="4172517"/>
                </a:cubicBezTo>
                <a:cubicBezTo>
                  <a:pt x="9127051" y="4227457"/>
                  <a:pt x="9127051" y="4227457"/>
                  <a:pt x="9127051" y="4227457"/>
                </a:cubicBezTo>
                <a:cubicBezTo>
                  <a:pt x="9141078" y="4241484"/>
                  <a:pt x="9154520" y="4254927"/>
                  <a:pt x="9168548" y="4241484"/>
                </a:cubicBezTo>
                <a:cubicBezTo>
                  <a:pt x="9196017" y="4241484"/>
                  <a:pt x="9237515" y="4227457"/>
                  <a:pt x="9237515" y="4255511"/>
                </a:cubicBezTo>
                <a:cubicBezTo>
                  <a:pt x="9237515" y="4255511"/>
                  <a:pt x="9251542" y="4255511"/>
                  <a:pt x="9264985" y="4241484"/>
                </a:cubicBezTo>
                <a:cubicBezTo>
                  <a:pt x="9237515" y="4241484"/>
                  <a:pt x="9237515" y="4241484"/>
                  <a:pt x="9237515" y="4241484"/>
                </a:cubicBezTo>
                <a:cubicBezTo>
                  <a:pt x="9251542" y="4227457"/>
                  <a:pt x="9264985" y="4241484"/>
                  <a:pt x="9264985" y="4241484"/>
                </a:cubicBezTo>
                <a:lnTo>
                  <a:pt x="9264985" y="4241484"/>
                </a:lnTo>
                <a:cubicBezTo>
                  <a:pt x="9279012" y="4227457"/>
                  <a:pt x="9292455" y="4214014"/>
                  <a:pt x="9320509" y="4227457"/>
                </a:cubicBezTo>
                <a:lnTo>
                  <a:pt x="9306482" y="4227457"/>
                </a:lnTo>
                <a:cubicBezTo>
                  <a:pt x="9333952" y="4241484"/>
                  <a:pt x="9333952" y="4241484"/>
                  <a:pt x="9333952" y="4241484"/>
                </a:cubicBezTo>
                <a:cubicBezTo>
                  <a:pt x="9319925" y="4241484"/>
                  <a:pt x="9319925" y="4241484"/>
                  <a:pt x="9319925" y="4241484"/>
                </a:cubicBezTo>
                <a:cubicBezTo>
                  <a:pt x="9347395" y="4255511"/>
                  <a:pt x="9347395" y="4255511"/>
                  <a:pt x="9347395" y="4255511"/>
                </a:cubicBezTo>
                <a:cubicBezTo>
                  <a:pt x="9347395" y="4282981"/>
                  <a:pt x="9402919" y="4269539"/>
                  <a:pt x="9416362" y="4282981"/>
                </a:cubicBezTo>
                <a:cubicBezTo>
                  <a:pt x="9416362" y="4282981"/>
                  <a:pt x="9416362" y="4297008"/>
                  <a:pt x="9402335" y="4297008"/>
                </a:cubicBezTo>
                <a:cubicBezTo>
                  <a:pt x="9416362" y="4297008"/>
                  <a:pt x="9416362" y="4297008"/>
                  <a:pt x="9416362" y="4297008"/>
                </a:cubicBezTo>
                <a:cubicBezTo>
                  <a:pt x="9430390" y="4282981"/>
                  <a:pt x="9416362" y="4282981"/>
                  <a:pt x="9430390" y="4269539"/>
                </a:cubicBezTo>
                <a:cubicBezTo>
                  <a:pt x="9471887" y="4283566"/>
                  <a:pt x="9471887" y="4283566"/>
                  <a:pt x="9471887" y="4283566"/>
                </a:cubicBezTo>
                <a:cubicBezTo>
                  <a:pt x="9513384" y="4256095"/>
                  <a:pt x="9471887" y="4297593"/>
                  <a:pt x="9499356" y="4311036"/>
                </a:cubicBezTo>
                <a:cubicBezTo>
                  <a:pt x="9485329" y="4311036"/>
                  <a:pt x="9485329" y="4311036"/>
                  <a:pt x="9485329" y="4311036"/>
                </a:cubicBezTo>
                <a:cubicBezTo>
                  <a:pt x="9471302" y="4311036"/>
                  <a:pt x="9471302" y="4311036"/>
                  <a:pt x="9457859" y="4311036"/>
                </a:cubicBezTo>
                <a:cubicBezTo>
                  <a:pt x="9457859" y="4311036"/>
                  <a:pt x="9457859" y="4311036"/>
                  <a:pt x="9457859" y="4325063"/>
                </a:cubicBezTo>
                <a:cubicBezTo>
                  <a:pt x="9443832" y="4325063"/>
                  <a:pt x="9430390" y="4352533"/>
                  <a:pt x="9416362" y="4325063"/>
                </a:cubicBezTo>
                <a:cubicBezTo>
                  <a:pt x="9430390" y="4311036"/>
                  <a:pt x="9430390" y="4311036"/>
                  <a:pt x="9430390" y="4311036"/>
                </a:cubicBezTo>
                <a:cubicBezTo>
                  <a:pt x="9402919" y="4311036"/>
                  <a:pt x="9402919" y="4311036"/>
                  <a:pt x="9402919" y="4311036"/>
                </a:cubicBezTo>
                <a:cubicBezTo>
                  <a:pt x="9402919" y="4325063"/>
                  <a:pt x="9375449" y="4325063"/>
                  <a:pt x="9375449" y="4338506"/>
                </a:cubicBezTo>
                <a:lnTo>
                  <a:pt x="9375449" y="4338506"/>
                </a:lnTo>
                <a:cubicBezTo>
                  <a:pt x="9389477" y="4338506"/>
                  <a:pt x="9389477" y="4352533"/>
                  <a:pt x="9389477" y="4352533"/>
                </a:cubicBezTo>
                <a:cubicBezTo>
                  <a:pt x="9403503" y="4338506"/>
                  <a:pt x="9430974" y="4366560"/>
                  <a:pt x="9430974" y="4338506"/>
                </a:cubicBezTo>
                <a:lnTo>
                  <a:pt x="9430974" y="4352533"/>
                </a:lnTo>
                <a:cubicBezTo>
                  <a:pt x="9445001" y="4338506"/>
                  <a:pt x="9445001" y="4338506"/>
                  <a:pt x="9445001" y="4338506"/>
                </a:cubicBezTo>
                <a:cubicBezTo>
                  <a:pt x="9472471" y="4338506"/>
                  <a:pt x="9500526" y="4352533"/>
                  <a:pt x="9486498" y="4380003"/>
                </a:cubicBezTo>
                <a:cubicBezTo>
                  <a:pt x="9500526" y="4380003"/>
                  <a:pt x="9500526" y="4380003"/>
                  <a:pt x="9513968" y="4365976"/>
                </a:cubicBezTo>
                <a:cubicBezTo>
                  <a:pt x="9513968" y="4380003"/>
                  <a:pt x="9513968" y="4380003"/>
                  <a:pt x="9513968" y="4380003"/>
                </a:cubicBezTo>
                <a:cubicBezTo>
                  <a:pt x="9541438" y="4380003"/>
                  <a:pt x="9541438" y="4380003"/>
                  <a:pt x="9541438" y="4380003"/>
                </a:cubicBezTo>
                <a:lnTo>
                  <a:pt x="9541438" y="4365976"/>
                </a:lnTo>
                <a:lnTo>
                  <a:pt x="9541438" y="4365976"/>
                </a:lnTo>
                <a:cubicBezTo>
                  <a:pt x="9555465" y="4365976"/>
                  <a:pt x="9568908" y="4365976"/>
                  <a:pt x="9582936" y="4380003"/>
                </a:cubicBezTo>
                <a:cubicBezTo>
                  <a:pt x="9568908" y="4380003"/>
                  <a:pt x="9568908" y="4380003"/>
                  <a:pt x="9568908" y="4380003"/>
                </a:cubicBezTo>
                <a:lnTo>
                  <a:pt x="9568908" y="4380003"/>
                </a:lnTo>
                <a:cubicBezTo>
                  <a:pt x="9582936" y="4394030"/>
                  <a:pt x="9582936" y="4394030"/>
                  <a:pt x="9582936" y="4394030"/>
                </a:cubicBezTo>
                <a:lnTo>
                  <a:pt x="9582936" y="4380003"/>
                </a:lnTo>
                <a:cubicBezTo>
                  <a:pt x="9582936" y="4380003"/>
                  <a:pt x="9568908" y="4365976"/>
                  <a:pt x="9582936" y="4365976"/>
                </a:cubicBezTo>
                <a:cubicBezTo>
                  <a:pt x="9596963" y="4365976"/>
                  <a:pt x="9582936" y="4380003"/>
                  <a:pt x="9596963" y="4380003"/>
                </a:cubicBezTo>
                <a:cubicBezTo>
                  <a:pt x="9610990" y="4380003"/>
                  <a:pt x="9610990" y="4380003"/>
                  <a:pt x="9624433" y="4380003"/>
                </a:cubicBezTo>
                <a:cubicBezTo>
                  <a:pt x="9610405" y="4394030"/>
                  <a:pt x="9610405" y="4394030"/>
                  <a:pt x="9610405" y="4394030"/>
                </a:cubicBezTo>
                <a:cubicBezTo>
                  <a:pt x="9624433" y="4380003"/>
                  <a:pt x="9651902" y="4394030"/>
                  <a:pt x="9637876" y="4366560"/>
                </a:cubicBezTo>
                <a:cubicBezTo>
                  <a:pt x="9665345" y="4394030"/>
                  <a:pt x="9679373" y="4352533"/>
                  <a:pt x="9693400" y="4366560"/>
                </a:cubicBezTo>
                <a:cubicBezTo>
                  <a:pt x="9720870" y="4366560"/>
                  <a:pt x="9720870" y="4366560"/>
                  <a:pt x="9720870" y="4366560"/>
                </a:cubicBezTo>
                <a:cubicBezTo>
                  <a:pt x="9748340" y="4366560"/>
                  <a:pt x="9748340" y="4366560"/>
                  <a:pt x="9776394" y="4352533"/>
                </a:cubicBezTo>
                <a:lnTo>
                  <a:pt x="9790422" y="4352533"/>
                </a:lnTo>
                <a:cubicBezTo>
                  <a:pt x="9776394" y="4352533"/>
                  <a:pt x="9776394" y="4366560"/>
                  <a:pt x="9776394" y="4366560"/>
                </a:cubicBezTo>
                <a:cubicBezTo>
                  <a:pt x="9790422" y="4366560"/>
                  <a:pt x="9790422" y="4366560"/>
                  <a:pt x="9790422" y="4366560"/>
                </a:cubicBezTo>
                <a:cubicBezTo>
                  <a:pt x="9790422" y="4366560"/>
                  <a:pt x="9804449" y="4380587"/>
                  <a:pt x="9804449" y="4394030"/>
                </a:cubicBezTo>
                <a:cubicBezTo>
                  <a:pt x="9845946" y="4394030"/>
                  <a:pt x="9804449" y="4352533"/>
                  <a:pt x="9845946" y="4352533"/>
                </a:cubicBezTo>
                <a:cubicBezTo>
                  <a:pt x="9818476" y="4352533"/>
                  <a:pt x="9818476" y="4352533"/>
                  <a:pt x="9818476" y="4352533"/>
                </a:cubicBezTo>
                <a:cubicBezTo>
                  <a:pt x="9832503" y="4338506"/>
                  <a:pt x="9832503" y="4338506"/>
                  <a:pt x="9832503" y="4338506"/>
                </a:cubicBezTo>
                <a:cubicBezTo>
                  <a:pt x="9859973" y="4338506"/>
                  <a:pt x="9859973" y="4324478"/>
                  <a:pt x="9888027" y="4338506"/>
                </a:cubicBezTo>
                <a:cubicBezTo>
                  <a:pt x="9888027" y="4338506"/>
                  <a:pt x="9888027" y="4338506"/>
                  <a:pt x="9874000" y="4338506"/>
                </a:cubicBezTo>
                <a:lnTo>
                  <a:pt x="9874000" y="4338506"/>
                </a:lnTo>
                <a:cubicBezTo>
                  <a:pt x="9888027" y="4338506"/>
                  <a:pt x="9859973" y="4365976"/>
                  <a:pt x="9874000" y="4365976"/>
                </a:cubicBezTo>
                <a:cubicBezTo>
                  <a:pt x="9888027" y="4365976"/>
                  <a:pt x="9874000" y="4351948"/>
                  <a:pt x="9888027" y="4351948"/>
                </a:cubicBezTo>
                <a:cubicBezTo>
                  <a:pt x="9874000" y="4337921"/>
                  <a:pt x="9902055" y="4324478"/>
                  <a:pt x="9874000" y="4324478"/>
                </a:cubicBezTo>
                <a:cubicBezTo>
                  <a:pt x="9901471" y="4324478"/>
                  <a:pt x="9874000" y="4310451"/>
                  <a:pt x="9888027" y="4310451"/>
                </a:cubicBezTo>
                <a:cubicBezTo>
                  <a:pt x="9902055" y="4310451"/>
                  <a:pt x="9902055" y="4310451"/>
                  <a:pt x="9902055" y="4310451"/>
                </a:cubicBezTo>
                <a:cubicBezTo>
                  <a:pt x="9902055" y="4296424"/>
                  <a:pt x="9902055" y="4296424"/>
                  <a:pt x="9902055" y="4296424"/>
                </a:cubicBezTo>
                <a:cubicBezTo>
                  <a:pt x="9874585" y="4282397"/>
                  <a:pt x="9860558" y="4323894"/>
                  <a:pt x="9833087" y="4323894"/>
                </a:cubicBezTo>
                <a:lnTo>
                  <a:pt x="9833087" y="4323894"/>
                </a:lnTo>
                <a:cubicBezTo>
                  <a:pt x="9833087" y="4323894"/>
                  <a:pt x="9833087" y="4323894"/>
                  <a:pt x="9833087" y="4309867"/>
                </a:cubicBezTo>
                <a:cubicBezTo>
                  <a:pt x="9833087" y="4323894"/>
                  <a:pt x="9819061" y="4323894"/>
                  <a:pt x="9819061" y="4323894"/>
                </a:cubicBezTo>
                <a:cubicBezTo>
                  <a:pt x="9805033" y="4309867"/>
                  <a:pt x="9805033" y="4309867"/>
                  <a:pt x="9805033" y="4309867"/>
                </a:cubicBezTo>
                <a:cubicBezTo>
                  <a:pt x="9777563" y="4337337"/>
                  <a:pt x="9749509" y="4323894"/>
                  <a:pt x="9708012" y="4337337"/>
                </a:cubicBezTo>
                <a:cubicBezTo>
                  <a:pt x="9708012" y="4323309"/>
                  <a:pt x="9708012" y="4323309"/>
                  <a:pt x="9708012" y="4323309"/>
                </a:cubicBezTo>
                <a:cubicBezTo>
                  <a:pt x="9693984" y="4337337"/>
                  <a:pt x="9680541" y="4309282"/>
                  <a:pt x="9666514" y="4309282"/>
                </a:cubicBezTo>
                <a:lnTo>
                  <a:pt x="9666514" y="4309282"/>
                </a:lnTo>
                <a:cubicBezTo>
                  <a:pt x="9666514" y="4323309"/>
                  <a:pt x="9680541" y="4323309"/>
                  <a:pt x="9693984" y="4323309"/>
                </a:cubicBezTo>
                <a:cubicBezTo>
                  <a:pt x="9679957" y="4337337"/>
                  <a:pt x="9666514" y="4350779"/>
                  <a:pt x="9652487" y="4350779"/>
                </a:cubicBezTo>
                <a:cubicBezTo>
                  <a:pt x="9652487" y="4336752"/>
                  <a:pt x="9652487" y="4336752"/>
                  <a:pt x="9652487" y="4336752"/>
                </a:cubicBezTo>
                <a:lnTo>
                  <a:pt x="9638460" y="4336752"/>
                </a:lnTo>
                <a:cubicBezTo>
                  <a:pt x="9638460" y="4336752"/>
                  <a:pt x="9624433" y="4336752"/>
                  <a:pt x="9624433" y="4350779"/>
                </a:cubicBezTo>
                <a:cubicBezTo>
                  <a:pt x="9596963" y="4336752"/>
                  <a:pt x="9624433" y="4323309"/>
                  <a:pt x="9610405" y="4323309"/>
                </a:cubicBezTo>
                <a:cubicBezTo>
                  <a:pt x="9637876" y="4309282"/>
                  <a:pt x="9610405" y="4295840"/>
                  <a:pt x="9610405" y="4295840"/>
                </a:cubicBezTo>
                <a:cubicBezTo>
                  <a:pt x="9596378" y="4295840"/>
                  <a:pt x="9610405" y="4268370"/>
                  <a:pt x="9624433" y="4281812"/>
                </a:cubicBezTo>
                <a:cubicBezTo>
                  <a:pt x="9624433" y="4267785"/>
                  <a:pt x="9596963" y="4281812"/>
                  <a:pt x="9596963" y="4267785"/>
                </a:cubicBezTo>
                <a:cubicBezTo>
                  <a:pt x="9596963" y="4253758"/>
                  <a:pt x="9582936" y="4253758"/>
                  <a:pt x="9596963" y="4240315"/>
                </a:cubicBezTo>
                <a:cubicBezTo>
                  <a:pt x="9624433" y="4267785"/>
                  <a:pt x="9638460" y="4226288"/>
                  <a:pt x="9652487" y="4240315"/>
                </a:cubicBezTo>
                <a:cubicBezTo>
                  <a:pt x="9666514" y="4226288"/>
                  <a:pt x="9666514" y="4226288"/>
                  <a:pt x="9666514" y="4226288"/>
                </a:cubicBezTo>
                <a:cubicBezTo>
                  <a:pt x="9666514" y="4226288"/>
                  <a:pt x="9666514" y="4240315"/>
                  <a:pt x="9680541" y="4240315"/>
                </a:cubicBezTo>
                <a:cubicBezTo>
                  <a:pt x="9680541" y="4254342"/>
                  <a:pt x="9653072" y="4254342"/>
                  <a:pt x="9666514" y="4267785"/>
                </a:cubicBezTo>
                <a:cubicBezTo>
                  <a:pt x="9666514" y="4281812"/>
                  <a:pt x="9666514" y="4281812"/>
                  <a:pt x="9652487" y="4281812"/>
                </a:cubicBezTo>
                <a:cubicBezTo>
                  <a:pt x="9666514" y="4281812"/>
                  <a:pt x="9666514" y="4295840"/>
                  <a:pt x="9666514" y="4281812"/>
                </a:cubicBezTo>
                <a:lnTo>
                  <a:pt x="9666514" y="4281812"/>
                </a:lnTo>
                <a:cubicBezTo>
                  <a:pt x="9680541" y="4295840"/>
                  <a:pt x="9693984" y="4281812"/>
                  <a:pt x="9693984" y="4281812"/>
                </a:cubicBezTo>
                <a:lnTo>
                  <a:pt x="9693984" y="4281812"/>
                </a:lnTo>
                <a:cubicBezTo>
                  <a:pt x="9679957" y="4281812"/>
                  <a:pt x="9679957" y="4281812"/>
                  <a:pt x="9679957" y="4281812"/>
                </a:cubicBezTo>
                <a:lnTo>
                  <a:pt x="9679957" y="4267201"/>
                </a:lnTo>
                <a:lnTo>
                  <a:pt x="9679957" y="4267201"/>
                </a:lnTo>
                <a:cubicBezTo>
                  <a:pt x="9679957" y="4253173"/>
                  <a:pt x="9679957" y="4253173"/>
                  <a:pt x="9679957" y="4253173"/>
                </a:cubicBezTo>
                <a:cubicBezTo>
                  <a:pt x="9693984" y="4239146"/>
                  <a:pt x="9693984" y="4239146"/>
                  <a:pt x="9693984" y="4239146"/>
                </a:cubicBezTo>
                <a:cubicBezTo>
                  <a:pt x="9708012" y="4239146"/>
                  <a:pt x="9708012" y="4253173"/>
                  <a:pt x="9708012" y="4266616"/>
                </a:cubicBezTo>
                <a:lnTo>
                  <a:pt x="9708012" y="4266616"/>
                </a:lnTo>
                <a:cubicBezTo>
                  <a:pt x="9735481" y="4252589"/>
                  <a:pt x="9693984" y="4252589"/>
                  <a:pt x="9708012" y="4239146"/>
                </a:cubicBezTo>
                <a:cubicBezTo>
                  <a:pt x="9735481" y="4239146"/>
                  <a:pt x="9763536" y="4239146"/>
                  <a:pt x="9776979" y="4266616"/>
                </a:cubicBezTo>
                <a:cubicBezTo>
                  <a:pt x="9791006" y="4252589"/>
                  <a:pt x="9791006" y="4266616"/>
                  <a:pt x="9804449" y="4252589"/>
                </a:cubicBezTo>
                <a:cubicBezTo>
                  <a:pt x="9818476" y="4211092"/>
                  <a:pt x="9859973" y="4266616"/>
                  <a:pt x="9873416" y="4211092"/>
                </a:cubicBezTo>
                <a:cubicBezTo>
                  <a:pt x="9914913" y="4225119"/>
                  <a:pt x="9900886" y="4183622"/>
                  <a:pt x="9942383" y="4197064"/>
                </a:cubicBezTo>
                <a:cubicBezTo>
                  <a:pt x="9942383" y="4183037"/>
                  <a:pt x="9942383" y="4183037"/>
                  <a:pt x="9942383" y="4183037"/>
                </a:cubicBezTo>
                <a:lnTo>
                  <a:pt x="9942383" y="4183037"/>
                </a:lnTo>
                <a:cubicBezTo>
                  <a:pt x="9942383" y="4183037"/>
                  <a:pt x="9928356" y="4183037"/>
                  <a:pt x="9928356" y="4169010"/>
                </a:cubicBezTo>
                <a:cubicBezTo>
                  <a:pt x="9900886" y="4196480"/>
                  <a:pt x="9859388" y="4169010"/>
                  <a:pt x="9831334" y="4196480"/>
                </a:cubicBezTo>
                <a:cubicBezTo>
                  <a:pt x="9817307" y="4182453"/>
                  <a:pt x="9789837" y="4182453"/>
                  <a:pt x="9803864" y="4169010"/>
                </a:cubicBezTo>
                <a:cubicBezTo>
                  <a:pt x="9831334" y="4141540"/>
                  <a:pt x="9872831" y="4141540"/>
                  <a:pt x="9914913" y="4141540"/>
                </a:cubicBezTo>
                <a:cubicBezTo>
                  <a:pt x="9928940" y="4141540"/>
                  <a:pt x="9956411" y="4141540"/>
                  <a:pt x="9956411" y="4127512"/>
                </a:cubicBezTo>
                <a:cubicBezTo>
                  <a:pt x="9970437" y="4113485"/>
                  <a:pt x="9997908" y="4127512"/>
                  <a:pt x="10011935" y="4127512"/>
                </a:cubicBezTo>
                <a:cubicBezTo>
                  <a:pt x="10053432" y="4127512"/>
                  <a:pt x="10080902" y="4169010"/>
                  <a:pt x="10108957" y="4127512"/>
                </a:cubicBezTo>
                <a:cubicBezTo>
                  <a:pt x="10108957" y="4141540"/>
                  <a:pt x="10122984" y="4141540"/>
                  <a:pt x="10136426" y="4141540"/>
                </a:cubicBezTo>
                <a:cubicBezTo>
                  <a:pt x="10163897" y="4155567"/>
                  <a:pt x="10205394" y="4100043"/>
                  <a:pt x="10233448" y="4141540"/>
                </a:cubicBezTo>
                <a:cubicBezTo>
                  <a:pt x="10219421" y="4141540"/>
                  <a:pt x="10219421" y="4141540"/>
                  <a:pt x="10219421" y="4141540"/>
                </a:cubicBezTo>
                <a:lnTo>
                  <a:pt x="10205394" y="4141540"/>
                </a:lnTo>
                <a:cubicBezTo>
                  <a:pt x="10191366" y="4183037"/>
                  <a:pt x="10108372" y="4169010"/>
                  <a:pt x="10108372" y="4210507"/>
                </a:cubicBezTo>
                <a:cubicBezTo>
                  <a:pt x="10122399" y="4224534"/>
                  <a:pt x="10122399" y="4237977"/>
                  <a:pt x="10135842" y="4237977"/>
                </a:cubicBezTo>
                <a:cubicBezTo>
                  <a:pt x="10121815" y="4223950"/>
                  <a:pt x="10121815" y="4223950"/>
                  <a:pt x="10135842" y="4210507"/>
                </a:cubicBezTo>
                <a:lnTo>
                  <a:pt x="10135842" y="4224534"/>
                </a:lnTo>
                <a:cubicBezTo>
                  <a:pt x="10163312" y="4210507"/>
                  <a:pt x="10191366" y="4224534"/>
                  <a:pt x="10191366" y="4197064"/>
                </a:cubicBezTo>
                <a:lnTo>
                  <a:pt x="10205394" y="4197064"/>
                </a:lnTo>
                <a:cubicBezTo>
                  <a:pt x="10191366" y="4211092"/>
                  <a:pt x="10191366" y="4211092"/>
                  <a:pt x="10191366" y="4211092"/>
                </a:cubicBezTo>
                <a:cubicBezTo>
                  <a:pt x="10205394" y="4197064"/>
                  <a:pt x="10232864" y="4197064"/>
                  <a:pt x="10232864" y="4197064"/>
                </a:cubicBezTo>
                <a:cubicBezTo>
                  <a:pt x="10232864" y="4211092"/>
                  <a:pt x="10246891" y="4211092"/>
                  <a:pt x="10232864" y="4224534"/>
                </a:cubicBezTo>
                <a:cubicBezTo>
                  <a:pt x="10218836" y="4224534"/>
                  <a:pt x="10218836" y="4210507"/>
                  <a:pt x="10205394" y="4210507"/>
                </a:cubicBezTo>
                <a:cubicBezTo>
                  <a:pt x="10205394" y="4224534"/>
                  <a:pt x="10205394" y="4224534"/>
                  <a:pt x="10205394" y="4224534"/>
                </a:cubicBezTo>
                <a:cubicBezTo>
                  <a:pt x="10232864" y="4224534"/>
                  <a:pt x="10260918" y="4238561"/>
                  <a:pt x="10274361" y="4224534"/>
                </a:cubicBezTo>
                <a:cubicBezTo>
                  <a:pt x="10260334" y="4224534"/>
                  <a:pt x="10260334" y="4224534"/>
                  <a:pt x="10260334" y="4224534"/>
                </a:cubicBezTo>
                <a:cubicBezTo>
                  <a:pt x="10260334" y="4210507"/>
                  <a:pt x="10287804" y="4210507"/>
                  <a:pt x="10287804" y="4197064"/>
                </a:cubicBezTo>
                <a:cubicBezTo>
                  <a:pt x="10273776" y="4197064"/>
                  <a:pt x="10273776" y="4197064"/>
                  <a:pt x="10273776" y="4197064"/>
                </a:cubicBezTo>
                <a:cubicBezTo>
                  <a:pt x="10287804" y="4183037"/>
                  <a:pt x="10287804" y="4183037"/>
                  <a:pt x="10287804" y="4183037"/>
                </a:cubicBezTo>
                <a:cubicBezTo>
                  <a:pt x="10301831" y="4183037"/>
                  <a:pt x="10301831" y="4183037"/>
                  <a:pt x="10301831" y="4183037"/>
                </a:cubicBezTo>
                <a:cubicBezTo>
                  <a:pt x="10287804" y="4197064"/>
                  <a:pt x="10315858" y="4210507"/>
                  <a:pt x="10287804" y="4224534"/>
                </a:cubicBezTo>
                <a:cubicBezTo>
                  <a:pt x="10301831" y="4224534"/>
                  <a:pt x="10301831" y="4210507"/>
                  <a:pt x="10315273" y="4224534"/>
                </a:cubicBezTo>
                <a:cubicBezTo>
                  <a:pt x="10329301" y="4210507"/>
                  <a:pt x="10342744" y="4210507"/>
                  <a:pt x="10342744" y="4197064"/>
                </a:cubicBezTo>
                <a:cubicBezTo>
                  <a:pt x="10342744" y="4211092"/>
                  <a:pt x="10356771" y="4197064"/>
                  <a:pt x="10370213" y="4183037"/>
                </a:cubicBezTo>
                <a:cubicBezTo>
                  <a:pt x="10384241" y="4183037"/>
                  <a:pt x="10384241" y="4210507"/>
                  <a:pt x="10397684" y="4197064"/>
                </a:cubicBezTo>
                <a:cubicBezTo>
                  <a:pt x="10397684" y="4169594"/>
                  <a:pt x="10453208" y="4169594"/>
                  <a:pt x="10480678" y="4142124"/>
                </a:cubicBezTo>
                <a:cubicBezTo>
                  <a:pt x="10466651" y="4142124"/>
                  <a:pt x="10466651" y="4142124"/>
                  <a:pt x="10466651" y="4142124"/>
                </a:cubicBezTo>
                <a:lnTo>
                  <a:pt x="10480678" y="4128097"/>
                </a:lnTo>
                <a:cubicBezTo>
                  <a:pt x="10480678" y="4142124"/>
                  <a:pt x="10480678" y="4142124"/>
                  <a:pt x="10480678" y="4142124"/>
                </a:cubicBezTo>
                <a:cubicBezTo>
                  <a:pt x="10508148" y="4142124"/>
                  <a:pt x="10508148" y="4128097"/>
                  <a:pt x="10522175" y="4114654"/>
                </a:cubicBezTo>
                <a:cubicBezTo>
                  <a:pt x="10563672" y="4128681"/>
                  <a:pt x="10563672" y="4059714"/>
                  <a:pt x="10619197" y="4073157"/>
                </a:cubicBezTo>
                <a:cubicBezTo>
                  <a:pt x="10619197" y="4073157"/>
                  <a:pt x="10619197" y="4073157"/>
                  <a:pt x="10605170" y="4073157"/>
                </a:cubicBezTo>
                <a:cubicBezTo>
                  <a:pt x="10646667" y="4045687"/>
                  <a:pt x="10674137" y="4031660"/>
                  <a:pt x="10716219" y="4018217"/>
                </a:cubicBezTo>
                <a:cubicBezTo>
                  <a:pt x="10730246" y="3963277"/>
                  <a:pt x="10799213" y="4018217"/>
                  <a:pt x="10799213" y="3963277"/>
                </a:cubicBezTo>
                <a:lnTo>
                  <a:pt x="10799213" y="3963277"/>
                </a:lnTo>
                <a:cubicBezTo>
                  <a:pt x="10799213" y="3949250"/>
                  <a:pt x="10813240" y="3963277"/>
                  <a:pt x="10826683" y="3949250"/>
                </a:cubicBezTo>
                <a:cubicBezTo>
                  <a:pt x="10826683" y="3935223"/>
                  <a:pt x="10854153" y="3949250"/>
                  <a:pt x="10854153" y="3921780"/>
                </a:cubicBezTo>
                <a:cubicBezTo>
                  <a:pt x="10895650" y="3935807"/>
                  <a:pt x="10868181" y="3880283"/>
                  <a:pt x="10909678" y="3907753"/>
                </a:cubicBezTo>
                <a:cubicBezTo>
                  <a:pt x="10923705" y="3893725"/>
                  <a:pt x="10951175" y="3893725"/>
                  <a:pt x="10965202" y="3866256"/>
                </a:cubicBezTo>
                <a:cubicBezTo>
                  <a:pt x="10979229" y="3880283"/>
                  <a:pt x="10979229" y="3880283"/>
                  <a:pt x="10979229" y="3880283"/>
                </a:cubicBezTo>
                <a:cubicBezTo>
                  <a:pt x="10979229" y="3880283"/>
                  <a:pt x="10979229" y="3866256"/>
                  <a:pt x="10993256" y="3866256"/>
                </a:cubicBezTo>
                <a:cubicBezTo>
                  <a:pt x="10979229" y="3866256"/>
                  <a:pt x="10979229" y="3852228"/>
                  <a:pt x="10993256" y="3852228"/>
                </a:cubicBezTo>
                <a:cubicBezTo>
                  <a:pt x="11007283" y="3852228"/>
                  <a:pt x="11007283" y="3852228"/>
                  <a:pt x="11007283" y="3852228"/>
                </a:cubicBezTo>
                <a:cubicBezTo>
                  <a:pt x="11034754" y="3838201"/>
                  <a:pt x="11034754" y="3838201"/>
                  <a:pt x="11034754" y="3838201"/>
                </a:cubicBezTo>
                <a:cubicBezTo>
                  <a:pt x="11048781" y="3852228"/>
                  <a:pt x="11048781" y="3810731"/>
                  <a:pt x="11062224" y="3838201"/>
                </a:cubicBezTo>
                <a:cubicBezTo>
                  <a:pt x="11076251" y="3824174"/>
                  <a:pt x="11103721" y="3824174"/>
                  <a:pt x="11103721" y="3810731"/>
                </a:cubicBezTo>
                <a:cubicBezTo>
                  <a:pt x="11159245" y="3810731"/>
                  <a:pt x="11145218" y="3755791"/>
                  <a:pt x="11172688" y="3728321"/>
                </a:cubicBezTo>
                <a:cubicBezTo>
                  <a:pt x="11228213" y="3755791"/>
                  <a:pt x="11214185" y="3714294"/>
                  <a:pt x="11241655" y="3700851"/>
                </a:cubicBezTo>
                <a:cubicBezTo>
                  <a:pt x="11269125" y="3686824"/>
                  <a:pt x="11297179" y="3673381"/>
                  <a:pt x="11324650" y="3673381"/>
                </a:cubicBezTo>
                <a:cubicBezTo>
                  <a:pt x="11338677" y="3645911"/>
                  <a:pt x="11366147" y="3645911"/>
                  <a:pt x="11366147" y="3618441"/>
                </a:cubicBezTo>
                <a:cubicBezTo>
                  <a:pt x="11380174" y="3632468"/>
                  <a:pt x="11380174" y="3632468"/>
                  <a:pt x="11380174" y="3632468"/>
                </a:cubicBezTo>
                <a:cubicBezTo>
                  <a:pt x="11394202" y="3604998"/>
                  <a:pt x="11435699" y="3618441"/>
                  <a:pt x="11421671" y="3590971"/>
                </a:cubicBezTo>
                <a:cubicBezTo>
                  <a:pt x="11421671" y="3549474"/>
                  <a:pt x="11504665" y="3576944"/>
                  <a:pt x="11518693" y="3536031"/>
                </a:cubicBezTo>
                <a:cubicBezTo>
                  <a:pt x="11504665" y="3550058"/>
                  <a:pt x="11504665" y="3536031"/>
                  <a:pt x="11504665" y="3536031"/>
                </a:cubicBezTo>
                <a:cubicBezTo>
                  <a:pt x="11518693" y="3522004"/>
                  <a:pt x="11518693" y="3494534"/>
                  <a:pt x="11546163" y="3508561"/>
                </a:cubicBezTo>
                <a:cubicBezTo>
                  <a:pt x="11560190" y="3494534"/>
                  <a:pt x="11532136" y="3494534"/>
                  <a:pt x="11546163" y="3481091"/>
                </a:cubicBezTo>
                <a:cubicBezTo>
                  <a:pt x="11560190" y="3481091"/>
                  <a:pt x="11573633" y="3467064"/>
                  <a:pt x="11587660" y="3481091"/>
                </a:cubicBezTo>
                <a:cubicBezTo>
                  <a:pt x="11587660" y="3495118"/>
                  <a:pt x="11573633" y="3495118"/>
                  <a:pt x="11573633" y="3508561"/>
                </a:cubicBezTo>
                <a:cubicBezTo>
                  <a:pt x="11615130" y="3522588"/>
                  <a:pt x="11587660" y="3481091"/>
                  <a:pt x="11601103" y="3467064"/>
                </a:cubicBezTo>
                <a:cubicBezTo>
                  <a:pt x="11615130" y="3467064"/>
                  <a:pt x="11615130" y="3467064"/>
                  <a:pt x="11628573" y="3467064"/>
                </a:cubicBezTo>
                <a:cubicBezTo>
                  <a:pt x="11614546" y="3467064"/>
                  <a:pt x="11614546" y="3467064"/>
                  <a:pt x="11614546" y="3481091"/>
                </a:cubicBezTo>
                <a:cubicBezTo>
                  <a:pt x="11628573" y="3467064"/>
                  <a:pt x="11628573" y="3467064"/>
                  <a:pt x="11628573" y="3467064"/>
                </a:cubicBezTo>
                <a:lnTo>
                  <a:pt x="11628573" y="3467064"/>
                </a:lnTo>
                <a:cubicBezTo>
                  <a:pt x="11642600" y="3453037"/>
                  <a:pt x="11628573" y="3453037"/>
                  <a:pt x="11628573" y="3439594"/>
                </a:cubicBezTo>
                <a:cubicBezTo>
                  <a:pt x="11656043" y="3439594"/>
                  <a:pt x="11642600" y="3398097"/>
                  <a:pt x="11656043" y="3398097"/>
                </a:cubicBezTo>
                <a:cubicBezTo>
                  <a:pt x="11697540" y="3398097"/>
                  <a:pt x="11711567" y="3384070"/>
                  <a:pt x="11739038" y="3384070"/>
                </a:cubicBezTo>
                <a:cubicBezTo>
                  <a:pt x="11739038" y="3398097"/>
                  <a:pt x="11725010" y="3384070"/>
                  <a:pt x="11725010" y="3398097"/>
                </a:cubicBezTo>
                <a:cubicBezTo>
                  <a:pt x="11725010" y="3412124"/>
                  <a:pt x="11725010" y="3412124"/>
                  <a:pt x="11725010" y="3412124"/>
                </a:cubicBezTo>
                <a:cubicBezTo>
                  <a:pt x="11752480" y="3384654"/>
                  <a:pt x="11766507" y="3370626"/>
                  <a:pt x="11766507" y="3343157"/>
                </a:cubicBezTo>
                <a:cubicBezTo>
                  <a:pt x="11808004" y="3370626"/>
                  <a:pt x="11822032" y="3329129"/>
                  <a:pt x="11835475" y="3315687"/>
                </a:cubicBezTo>
                <a:cubicBezTo>
                  <a:pt x="11835475" y="3288217"/>
                  <a:pt x="11904442" y="3288217"/>
                  <a:pt x="11904442" y="3246720"/>
                </a:cubicBezTo>
                <a:lnTo>
                  <a:pt x="11904442" y="3246720"/>
                </a:lnTo>
                <a:lnTo>
                  <a:pt x="11890414" y="3246720"/>
                </a:lnTo>
                <a:cubicBezTo>
                  <a:pt x="11876388" y="3205222"/>
                  <a:pt x="11876388" y="3205222"/>
                  <a:pt x="11876388" y="3205222"/>
                </a:cubicBezTo>
                <a:cubicBezTo>
                  <a:pt x="11862360" y="3219249"/>
                  <a:pt x="11848917" y="3205222"/>
                  <a:pt x="11820863" y="3205222"/>
                </a:cubicBezTo>
                <a:cubicBezTo>
                  <a:pt x="11848333" y="3191195"/>
                  <a:pt x="11848333" y="3191195"/>
                  <a:pt x="11848333" y="3191195"/>
                </a:cubicBezTo>
                <a:cubicBezTo>
                  <a:pt x="11834306" y="3191195"/>
                  <a:pt x="11848333" y="3163725"/>
                  <a:pt x="11848333" y="3163725"/>
                </a:cubicBezTo>
                <a:cubicBezTo>
                  <a:pt x="11848333" y="3149698"/>
                  <a:pt x="11848333" y="3149698"/>
                  <a:pt x="11848333" y="3149698"/>
                </a:cubicBezTo>
                <a:cubicBezTo>
                  <a:pt x="11862360" y="3135671"/>
                  <a:pt x="11875803" y="3135671"/>
                  <a:pt x="11903857" y="3149698"/>
                </a:cubicBezTo>
                <a:cubicBezTo>
                  <a:pt x="11903857" y="3135671"/>
                  <a:pt x="11917885" y="3135671"/>
                  <a:pt x="11903857" y="3122228"/>
                </a:cubicBezTo>
                <a:cubicBezTo>
                  <a:pt x="11917885" y="3122228"/>
                  <a:pt x="11945354" y="3094758"/>
                  <a:pt x="11972825" y="3094758"/>
                </a:cubicBezTo>
                <a:cubicBezTo>
                  <a:pt x="11972825" y="3080731"/>
                  <a:pt x="11986851" y="3053260"/>
                  <a:pt x="11958797" y="3053260"/>
                </a:cubicBezTo>
                <a:cubicBezTo>
                  <a:pt x="11986268" y="3039233"/>
                  <a:pt x="11986268" y="3025790"/>
                  <a:pt x="12000295" y="3011763"/>
                </a:cubicBezTo>
                <a:cubicBezTo>
                  <a:pt x="11986268" y="3011763"/>
                  <a:pt x="11972825" y="3011763"/>
                  <a:pt x="11958797" y="3011763"/>
                </a:cubicBezTo>
                <a:cubicBezTo>
                  <a:pt x="11931327" y="2984293"/>
                  <a:pt x="12014321" y="3011763"/>
                  <a:pt x="12014321" y="2984293"/>
                </a:cubicBezTo>
                <a:cubicBezTo>
                  <a:pt x="12041792" y="2970266"/>
                  <a:pt x="12041792" y="2942796"/>
                  <a:pt x="12055819" y="2929353"/>
                </a:cubicBezTo>
                <a:cubicBezTo>
                  <a:pt x="12055819" y="2915326"/>
                  <a:pt x="12069846" y="2901883"/>
                  <a:pt x="12083289" y="2887856"/>
                </a:cubicBezTo>
                <a:cubicBezTo>
                  <a:pt x="12083289" y="2915326"/>
                  <a:pt x="12083289" y="2915326"/>
                  <a:pt x="12083289" y="2915326"/>
                </a:cubicBezTo>
                <a:cubicBezTo>
                  <a:pt x="12097317" y="2915326"/>
                  <a:pt x="12097317" y="2915326"/>
                  <a:pt x="12097317" y="2915326"/>
                </a:cubicBezTo>
                <a:lnTo>
                  <a:pt x="12097317" y="2901299"/>
                </a:lnTo>
                <a:cubicBezTo>
                  <a:pt x="12111343" y="2901299"/>
                  <a:pt x="12124786" y="2887272"/>
                  <a:pt x="12111343" y="2873829"/>
                </a:cubicBezTo>
                <a:cubicBezTo>
                  <a:pt x="12111343" y="2859802"/>
                  <a:pt x="12138813" y="2873829"/>
                  <a:pt x="12152841" y="2859802"/>
                </a:cubicBezTo>
                <a:cubicBezTo>
                  <a:pt x="12111343" y="2832332"/>
                  <a:pt x="12166868" y="2804862"/>
                  <a:pt x="12166868" y="2777392"/>
                </a:cubicBezTo>
                <a:cubicBezTo>
                  <a:pt x="12156347" y="2741739"/>
                  <a:pt x="12156347" y="2810706"/>
                  <a:pt x="12128877" y="2783236"/>
                </a:cubicBezTo>
                <a:lnTo>
                  <a:pt x="12128877" y="2783236"/>
                </a:lnTo>
                <a:close/>
                <a:moveTo>
                  <a:pt x="11574802" y="1930498"/>
                </a:moveTo>
                <a:cubicBezTo>
                  <a:pt x="11574802" y="1930498"/>
                  <a:pt x="11574802" y="1944525"/>
                  <a:pt x="11560775" y="1944525"/>
                </a:cubicBezTo>
                <a:cubicBezTo>
                  <a:pt x="11546748" y="1930498"/>
                  <a:pt x="11546748" y="1930498"/>
                  <a:pt x="11546748" y="1930498"/>
                </a:cubicBezTo>
                <a:lnTo>
                  <a:pt x="11574802" y="1930498"/>
                </a:lnTo>
                <a:lnTo>
                  <a:pt x="11574802" y="1930498"/>
                </a:lnTo>
                <a:lnTo>
                  <a:pt x="11574802" y="1930498"/>
                </a:lnTo>
                <a:close/>
                <a:moveTo>
                  <a:pt x="11339262" y="1917055"/>
                </a:moveTo>
                <a:cubicBezTo>
                  <a:pt x="11339262" y="1931082"/>
                  <a:pt x="11339262" y="1931082"/>
                  <a:pt x="11339262" y="1931082"/>
                </a:cubicBezTo>
                <a:cubicBezTo>
                  <a:pt x="11325234" y="1917055"/>
                  <a:pt x="11325234" y="1917055"/>
                  <a:pt x="11325234" y="1917055"/>
                </a:cubicBezTo>
                <a:lnTo>
                  <a:pt x="11339262" y="1917055"/>
                </a:lnTo>
                <a:lnTo>
                  <a:pt x="11339262" y="1917055"/>
                </a:lnTo>
                <a:lnTo>
                  <a:pt x="11339262" y="1917055"/>
                </a:lnTo>
                <a:close/>
                <a:moveTo>
                  <a:pt x="11311791" y="2123372"/>
                </a:moveTo>
                <a:cubicBezTo>
                  <a:pt x="11325818" y="2123372"/>
                  <a:pt x="11325818" y="2123372"/>
                  <a:pt x="11339262" y="2137399"/>
                </a:cubicBezTo>
                <a:cubicBezTo>
                  <a:pt x="11325234" y="2137399"/>
                  <a:pt x="11311791" y="2137399"/>
                  <a:pt x="11297764" y="2137399"/>
                </a:cubicBezTo>
                <a:lnTo>
                  <a:pt x="11311791" y="2123372"/>
                </a:lnTo>
                <a:lnTo>
                  <a:pt x="11311791" y="2123372"/>
                </a:lnTo>
                <a:lnTo>
                  <a:pt x="11311791" y="2123372"/>
                </a:lnTo>
                <a:close/>
                <a:moveTo>
                  <a:pt x="11768845" y="1449480"/>
                </a:moveTo>
                <a:cubicBezTo>
                  <a:pt x="11768845" y="1449480"/>
                  <a:pt x="11768845" y="1449480"/>
                  <a:pt x="11782873" y="1449480"/>
                </a:cubicBezTo>
                <a:cubicBezTo>
                  <a:pt x="11768845" y="1449480"/>
                  <a:pt x="11768845" y="1449480"/>
                  <a:pt x="11768845" y="1449480"/>
                </a:cubicBezTo>
                <a:lnTo>
                  <a:pt x="11768845" y="1449480"/>
                </a:lnTo>
                <a:close/>
                <a:moveTo>
                  <a:pt x="10591143" y="2700242"/>
                </a:moveTo>
                <a:cubicBezTo>
                  <a:pt x="10591143" y="2686215"/>
                  <a:pt x="10591143" y="2686215"/>
                  <a:pt x="10591143" y="2686215"/>
                </a:cubicBezTo>
                <a:cubicBezTo>
                  <a:pt x="10605170" y="2686215"/>
                  <a:pt x="10605170" y="2686215"/>
                  <a:pt x="10605170" y="2686215"/>
                </a:cubicBezTo>
                <a:cubicBezTo>
                  <a:pt x="10605170" y="2686215"/>
                  <a:pt x="10605170" y="2700242"/>
                  <a:pt x="10591143" y="2700242"/>
                </a:cubicBezTo>
                <a:lnTo>
                  <a:pt x="10591143" y="2700242"/>
                </a:lnTo>
                <a:close/>
                <a:moveTo>
                  <a:pt x="10813240" y="2604389"/>
                </a:moveTo>
                <a:cubicBezTo>
                  <a:pt x="10799213" y="2604389"/>
                  <a:pt x="10785770" y="2618416"/>
                  <a:pt x="10771743" y="2604389"/>
                </a:cubicBezTo>
                <a:cubicBezTo>
                  <a:pt x="10799213" y="2604389"/>
                  <a:pt x="10799213" y="2604389"/>
                  <a:pt x="10799213" y="2604389"/>
                </a:cubicBezTo>
                <a:cubicBezTo>
                  <a:pt x="10785186" y="2590362"/>
                  <a:pt x="10799213" y="2576919"/>
                  <a:pt x="10813240" y="2562892"/>
                </a:cubicBezTo>
                <a:cubicBezTo>
                  <a:pt x="10813240" y="2562892"/>
                  <a:pt x="10827268" y="2576919"/>
                  <a:pt x="10840710" y="2576919"/>
                </a:cubicBezTo>
                <a:cubicBezTo>
                  <a:pt x="10826683" y="2590362"/>
                  <a:pt x="10826683" y="2590362"/>
                  <a:pt x="10813240" y="2604389"/>
                </a:cubicBezTo>
                <a:lnTo>
                  <a:pt x="10813240" y="2604389"/>
                </a:lnTo>
                <a:close/>
                <a:moveTo>
                  <a:pt x="11103721" y="2398072"/>
                </a:moveTo>
                <a:cubicBezTo>
                  <a:pt x="11076251" y="2398072"/>
                  <a:pt x="11048196" y="2384045"/>
                  <a:pt x="11034754" y="2370602"/>
                </a:cubicBezTo>
                <a:cubicBezTo>
                  <a:pt x="11020727" y="2356575"/>
                  <a:pt x="11020727" y="2356575"/>
                  <a:pt x="11020727" y="2356575"/>
                </a:cubicBezTo>
                <a:cubicBezTo>
                  <a:pt x="11006699" y="2384045"/>
                  <a:pt x="11006699" y="2384045"/>
                  <a:pt x="11006699" y="2384045"/>
                </a:cubicBezTo>
                <a:cubicBezTo>
                  <a:pt x="11006699" y="2398072"/>
                  <a:pt x="11034169" y="2384045"/>
                  <a:pt x="11048196" y="2398072"/>
                </a:cubicBezTo>
                <a:cubicBezTo>
                  <a:pt x="11048196" y="2398072"/>
                  <a:pt x="11034169" y="2398072"/>
                  <a:pt x="11020727" y="2398072"/>
                </a:cubicBezTo>
                <a:cubicBezTo>
                  <a:pt x="11020727" y="2398072"/>
                  <a:pt x="11020727" y="2384045"/>
                  <a:pt x="11006699" y="2398072"/>
                </a:cubicBezTo>
                <a:cubicBezTo>
                  <a:pt x="11006699" y="2398072"/>
                  <a:pt x="10979229" y="2398072"/>
                  <a:pt x="10965202" y="2398072"/>
                </a:cubicBezTo>
                <a:cubicBezTo>
                  <a:pt x="10965202" y="2412099"/>
                  <a:pt x="10965202" y="2412099"/>
                  <a:pt x="10965202" y="2412099"/>
                </a:cubicBezTo>
                <a:cubicBezTo>
                  <a:pt x="10951175" y="2412099"/>
                  <a:pt x="10951175" y="2412099"/>
                  <a:pt x="10937732" y="2398072"/>
                </a:cubicBezTo>
                <a:cubicBezTo>
                  <a:pt x="10923705" y="2425542"/>
                  <a:pt x="10923705" y="2425542"/>
                  <a:pt x="10923705" y="2425542"/>
                </a:cubicBezTo>
                <a:cubicBezTo>
                  <a:pt x="10951175" y="2453012"/>
                  <a:pt x="10979229" y="2411515"/>
                  <a:pt x="11006699" y="2411515"/>
                </a:cubicBezTo>
                <a:cubicBezTo>
                  <a:pt x="11006699" y="2411515"/>
                  <a:pt x="10992672" y="2425542"/>
                  <a:pt x="11006699" y="2425542"/>
                </a:cubicBezTo>
                <a:cubicBezTo>
                  <a:pt x="10979229" y="2425542"/>
                  <a:pt x="10992672" y="2453012"/>
                  <a:pt x="10965202" y="2439569"/>
                </a:cubicBezTo>
                <a:cubicBezTo>
                  <a:pt x="10951175" y="2453597"/>
                  <a:pt x="10992672" y="2453597"/>
                  <a:pt x="10965202" y="2467039"/>
                </a:cubicBezTo>
                <a:cubicBezTo>
                  <a:pt x="10951175" y="2467039"/>
                  <a:pt x="10937732" y="2453012"/>
                  <a:pt x="10923705" y="2453012"/>
                </a:cubicBezTo>
                <a:cubicBezTo>
                  <a:pt x="10923705" y="2438985"/>
                  <a:pt x="10923705" y="2438985"/>
                  <a:pt x="10923705" y="2438985"/>
                </a:cubicBezTo>
                <a:cubicBezTo>
                  <a:pt x="10882207" y="2411515"/>
                  <a:pt x="10868181" y="2466455"/>
                  <a:pt x="10840710" y="2453012"/>
                </a:cubicBezTo>
                <a:cubicBezTo>
                  <a:pt x="10826683" y="2467039"/>
                  <a:pt x="10826683" y="2480482"/>
                  <a:pt x="10840710" y="2480482"/>
                </a:cubicBezTo>
                <a:cubicBezTo>
                  <a:pt x="10826683" y="2494509"/>
                  <a:pt x="10799213" y="2480482"/>
                  <a:pt x="10799213" y="2507952"/>
                </a:cubicBezTo>
                <a:cubicBezTo>
                  <a:pt x="10785186" y="2507952"/>
                  <a:pt x="10785186" y="2507952"/>
                  <a:pt x="10785186" y="2507952"/>
                </a:cubicBezTo>
                <a:cubicBezTo>
                  <a:pt x="10785186" y="2480482"/>
                  <a:pt x="10812656" y="2480482"/>
                  <a:pt x="10812656" y="2466455"/>
                </a:cubicBezTo>
                <a:cubicBezTo>
                  <a:pt x="10840126" y="2452428"/>
                  <a:pt x="10868181" y="2438985"/>
                  <a:pt x="10895650" y="2411515"/>
                </a:cubicBezTo>
                <a:cubicBezTo>
                  <a:pt x="10923120" y="2411515"/>
                  <a:pt x="10951175" y="2370017"/>
                  <a:pt x="10978644" y="2384045"/>
                </a:cubicBezTo>
                <a:cubicBezTo>
                  <a:pt x="11020142" y="2356575"/>
                  <a:pt x="11047612" y="2329105"/>
                  <a:pt x="11103136" y="2342548"/>
                </a:cubicBezTo>
                <a:cubicBezTo>
                  <a:pt x="11103721" y="2357159"/>
                  <a:pt x="11117748" y="2384629"/>
                  <a:pt x="11103721" y="2398072"/>
                </a:cubicBezTo>
                <a:lnTo>
                  <a:pt x="11103721" y="2398072"/>
                </a:lnTo>
                <a:close/>
                <a:moveTo>
                  <a:pt x="10065122" y="2535422"/>
                </a:moveTo>
                <a:cubicBezTo>
                  <a:pt x="10120646" y="2549449"/>
                  <a:pt x="10106619" y="2493925"/>
                  <a:pt x="10148116" y="2493925"/>
                </a:cubicBezTo>
                <a:cubicBezTo>
                  <a:pt x="10134088" y="2521395"/>
                  <a:pt x="10162143" y="2521395"/>
                  <a:pt x="10189613" y="2521395"/>
                </a:cubicBezTo>
                <a:lnTo>
                  <a:pt x="10189613" y="2507952"/>
                </a:lnTo>
                <a:cubicBezTo>
                  <a:pt x="10203640" y="2493925"/>
                  <a:pt x="10231111" y="2521979"/>
                  <a:pt x="10231111" y="2493925"/>
                </a:cubicBezTo>
                <a:cubicBezTo>
                  <a:pt x="10217083" y="2493925"/>
                  <a:pt x="10217083" y="2493925"/>
                  <a:pt x="10217083" y="2493925"/>
                </a:cubicBezTo>
                <a:cubicBezTo>
                  <a:pt x="10203056" y="2479898"/>
                  <a:pt x="10175586" y="2466455"/>
                  <a:pt x="10203056" y="2452428"/>
                </a:cubicBezTo>
                <a:cubicBezTo>
                  <a:pt x="10217083" y="2452428"/>
                  <a:pt x="10230526" y="2438400"/>
                  <a:pt x="10244553" y="2438400"/>
                </a:cubicBezTo>
                <a:cubicBezTo>
                  <a:pt x="10230526" y="2424373"/>
                  <a:pt x="10203056" y="2438400"/>
                  <a:pt x="10175586" y="2438400"/>
                </a:cubicBezTo>
                <a:cubicBezTo>
                  <a:pt x="10148116" y="2424373"/>
                  <a:pt x="10203056" y="2396903"/>
                  <a:pt x="10161559" y="2383460"/>
                </a:cubicBezTo>
                <a:cubicBezTo>
                  <a:pt x="10147531" y="2410930"/>
                  <a:pt x="10120062" y="2410930"/>
                  <a:pt x="10106034" y="2410930"/>
                </a:cubicBezTo>
                <a:cubicBezTo>
                  <a:pt x="10120062" y="2410930"/>
                  <a:pt x="10106034" y="2396903"/>
                  <a:pt x="10106034" y="2383460"/>
                </a:cubicBezTo>
                <a:lnTo>
                  <a:pt x="10106034" y="2383460"/>
                </a:lnTo>
                <a:lnTo>
                  <a:pt x="10120062" y="2369433"/>
                </a:lnTo>
                <a:cubicBezTo>
                  <a:pt x="10134088" y="2369433"/>
                  <a:pt x="10134088" y="2369433"/>
                  <a:pt x="10134088" y="2369433"/>
                </a:cubicBezTo>
                <a:lnTo>
                  <a:pt x="10134088" y="2369433"/>
                </a:lnTo>
                <a:cubicBezTo>
                  <a:pt x="10106619" y="2355406"/>
                  <a:pt x="10148116" y="2327936"/>
                  <a:pt x="10120062" y="2314493"/>
                </a:cubicBezTo>
                <a:cubicBezTo>
                  <a:pt x="10106034" y="2314493"/>
                  <a:pt x="10092591" y="2328520"/>
                  <a:pt x="10092591" y="2314493"/>
                </a:cubicBezTo>
                <a:cubicBezTo>
                  <a:pt x="10092591" y="2300466"/>
                  <a:pt x="10092591" y="2300466"/>
                  <a:pt x="10092591" y="2300466"/>
                </a:cubicBezTo>
                <a:cubicBezTo>
                  <a:pt x="10065122" y="2300466"/>
                  <a:pt x="10065122" y="2300466"/>
                  <a:pt x="10065122" y="2300466"/>
                </a:cubicBezTo>
                <a:cubicBezTo>
                  <a:pt x="10079149" y="2300466"/>
                  <a:pt x="10079149" y="2300466"/>
                  <a:pt x="10079149" y="2286439"/>
                </a:cubicBezTo>
                <a:lnTo>
                  <a:pt x="10079149" y="2286439"/>
                </a:lnTo>
                <a:cubicBezTo>
                  <a:pt x="10079149" y="2258969"/>
                  <a:pt x="10120646" y="2286439"/>
                  <a:pt x="10134673" y="2272411"/>
                </a:cubicBezTo>
                <a:cubicBezTo>
                  <a:pt x="10107203" y="2258384"/>
                  <a:pt x="10107203" y="2258384"/>
                  <a:pt x="10107203" y="2258384"/>
                </a:cubicBezTo>
                <a:cubicBezTo>
                  <a:pt x="10121230" y="2258384"/>
                  <a:pt x="10121230" y="2258384"/>
                  <a:pt x="10121230" y="2258384"/>
                </a:cubicBezTo>
                <a:cubicBezTo>
                  <a:pt x="10093761" y="2244357"/>
                  <a:pt x="10121230" y="2216887"/>
                  <a:pt x="10093761" y="2216887"/>
                </a:cubicBezTo>
                <a:cubicBezTo>
                  <a:pt x="10093761" y="2216887"/>
                  <a:pt x="10107787" y="2202860"/>
                  <a:pt x="10107787" y="2189417"/>
                </a:cubicBezTo>
                <a:cubicBezTo>
                  <a:pt x="10093761" y="2189417"/>
                  <a:pt x="10066290" y="2203444"/>
                  <a:pt x="10052263" y="2175390"/>
                </a:cubicBezTo>
                <a:cubicBezTo>
                  <a:pt x="10107787" y="2202860"/>
                  <a:pt x="10121230" y="2120450"/>
                  <a:pt x="10163312" y="2175390"/>
                </a:cubicBezTo>
                <a:cubicBezTo>
                  <a:pt x="10163312" y="2161363"/>
                  <a:pt x="10163312" y="2175390"/>
                  <a:pt x="10177339" y="2175390"/>
                </a:cubicBezTo>
                <a:cubicBezTo>
                  <a:pt x="10191366" y="2161363"/>
                  <a:pt x="10191366" y="2147920"/>
                  <a:pt x="10218836" y="2161363"/>
                </a:cubicBezTo>
                <a:cubicBezTo>
                  <a:pt x="10218836" y="2161363"/>
                  <a:pt x="10218836" y="2188832"/>
                  <a:pt x="10204809" y="2188832"/>
                </a:cubicBezTo>
                <a:cubicBezTo>
                  <a:pt x="10218836" y="2188832"/>
                  <a:pt x="10232279" y="2216303"/>
                  <a:pt x="10246307" y="2188832"/>
                </a:cubicBezTo>
                <a:cubicBezTo>
                  <a:pt x="10232279" y="2174805"/>
                  <a:pt x="10232279" y="2174805"/>
                  <a:pt x="10232279" y="2174805"/>
                </a:cubicBezTo>
                <a:cubicBezTo>
                  <a:pt x="10259749" y="2160778"/>
                  <a:pt x="10315273" y="2160778"/>
                  <a:pt x="10315273" y="2133308"/>
                </a:cubicBezTo>
                <a:cubicBezTo>
                  <a:pt x="10356771" y="2119281"/>
                  <a:pt x="10384241" y="2078368"/>
                  <a:pt x="10439765" y="2064341"/>
                </a:cubicBezTo>
                <a:cubicBezTo>
                  <a:pt x="10453793" y="2064341"/>
                  <a:pt x="10453793" y="2036871"/>
                  <a:pt x="10481262" y="2036871"/>
                </a:cubicBezTo>
                <a:lnTo>
                  <a:pt x="10481262" y="2036871"/>
                </a:lnTo>
                <a:cubicBezTo>
                  <a:pt x="10508733" y="2036871"/>
                  <a:pt x="10564257" y="2036871"/>
                  <a:pt x="10564257" y="2009401"/>
                </a:cubicBezTo>
                <a:cubicBezTo>
                  <a:pt x="10550230" y="1981931"/>
                  <a:pt x="10591727" y="1981931"/>
                  <a:pt x="10591727" y="1967904"/>
                </a:cubicBezTo>
                <a:cubicBezTo>
                  <a:pt x="10564257" y="1953876"/>
                  <a:pt x="10564257" y="1953876"/>
                  <a:pt x="10564257" y="1953876"/>
                </a:cubicBezTo>
                <a:cubicBezTo>
                  <a:pt x="10578284" y="1939849"/>
                  <a:pt x="10564257" y="1926406"/>
                  <a:pt x="10605754" y="1926406"/>
                </a:cubicBezTo>
                <a:cubicBezTo>
                  <a:pt x="10619782" y="1912379"/>
                  <a:pt x="10619782" y="1912379"/>
                  <a:pt x="10619782" y="1912379"/>
                </a:cubicBezTo>
                <a:cubicBezTo>
                  <a:pt x="10592311" y="1898352"/>
                  <a:pt x="10592311" y="1898352"/>
                  <a:pt x="10592311" y="1898352"/>
                </a:cubicBezTo>
                <a:cubicBezTo>
                  <a:pt x="10606339" y="1898352"/>
                  <a:pt x="10606339" y="1898352"/>
                  <a:pt x="10619782" y="1884325"/>
                </a:cubicBezTo>
                <a:cubicBezTo>
                  <a:pt x="10605754" y="1898352"/>
                  <a:pt x="10605754" y="1898352"/>
                  <a:pt x="10605754" y="1898352"/>
                </a:cubicBezTo>
                <a:cubicBezTo>
                  <a:pt x="10674721" y="1912379"/>
                  <a:pt x="10730246" y="1843412"/>
                  <a:pt x="10813240" y="1856855"/>
                </a:cubicBezTo>
                <a:cubicBezTo>
                  <a:pt x="10813240" y="1856855"/>
                  <a:pt x="10813240" y="1856855"/>
                  <a:pt x="10813240" y="1842827"/>
                </a:cubicBezTo>
                <a:cubicBezTo>
                  <a:pt x="10813240" y="1842827"/>
                  <a:pt x="10827268" y="1842827"/>
                  <a:pt x="10827268" y="1828800"/>
                </a:cubicBezTo>
                <a:lnTo>
                  <a:pt x="10827268" y="1828800"/>
                </a:lnTo>
                <a:cubicBezTo>
                  <a:pt x="10868765" y="1828800"/>
                  <a:pt x="10841294" y="1759833"/>
                  <a:pt x="10910262" y="1773860"/>
                </a:cubicBezTo>
                <a:cubicBezTo>
                  <a:pt x="10924289" y="1787887"/>
                  <a:pt x="10937732" y="1773860"/>
                  <a:pt x="10951759" y="1759833"/>
                </a:cubicBezTo>
                <a:cubicBezTo>
                  <a:pt x="10951759" y="1773860"/>
                  <a:pt x="10979229" y="1787303"/>
                  <a:pt x="10993256" y="1773860"/>
                </a:cubicBezTo>
                <a:cubicBezTo>
                  <a:pt x="10979229" y="1815357"/>
                  <a:pt x="10937732" y="1787887"/>
                  <a:pt x="10924289" y="1828800"/>
                </a:cubicBezTo>
                <a:cubicBezTo>
                  <a:pt x="10924289" y="1828800"/>
                  <a:pt x="10938317" y="1828800"/>
                  <a:pt x="10938317" y="1842827"/>
                </a:cubicBezTo>
                <a:cubicBezTo>
                  <a:pt x="10924289" y="1856855"/>
                  <a:pt x="10910846" y="1856855"/>
                  <a:pt x="10896819" y="1842827"/>
                </a:cubicBezTo>
                <a:cubicBezTo>
                  <a:pt x="10896819" y="1856855"/>
                  <a:pt x="10896819" y="1856855"/>
                  <a:pt x="10896819" y="1856855"/>
                </a:cubicBezTo>
                <a:cubicBezTo>
                  <a:pt x="10869349" y="1856855"/>
                  <a:pt x="10882792" y="1898352"/>
                  <a:pt x="10841294" y="1898352"/>
                </a:cubicBezTo>
                <a:cubicBezTo>
                  <a:pt x="10827268" y="1912379"/>
                  <a:pt x="10855322" y="1925822"/>
                  <a:pt x="10841294" y="1939849"/>
                </a:cubicBezTo>
                <a:cubicBezTo>
                  <a:pt x="10868765" y="1925822"/>
                  <a:pt x="10868765" y="1925822"/>
                  <a:pt x="10868765" y="1925822"/>
                </a:cubicBezTo>
                <a:cubicBezTo>
                  <a:pt x="10882792" y="1953292"/>
                  <a:pt x="10841294" y="1953292"/>
                  <a:pt x="10868765" y="1980762"/>
                </a:cubicBezTo>
                <a:cubicBezTo>
                  <a:pt x="10841294" y="1966735"/>
                  <a:pt x="10841294" y="1994789"/>
                  <a:pt x="10827268" y="1994789"/>
                </a:cubicBezTo>
                <a:cubicBezTo>
                  <a:pt x="10813240" y="1994789"/>
                  <a:pt x="10785770" y="2036286"/>
                  <a:pt x="10771743" y="2008816"/>
                </a:cubicBezTo>
                <a:cubicBezTo>
                  <a:pt x="10771743" y="2022844"/>
                  <a:pt x="10757716" y="2022844"/>
                  <a:pt x="10744273" y="2022844"/>
                </a:cubicBezTo>
                <a:cubicBezTo>
                  <a:pt x="10758300" y="2022844"/>
                  <a:pt x="10744273" y="2008816"/>
                  <a:pt x="10744273" y="2008816"/>
                </a:cubicBezTo>
                <a:cubicBezTo>
                  <a:pt x="10702776" y="2008816"/>
                  <a:pt x="10702776" y="2050314"/>
                  <a:pt x="10675306" y="2063756"/>
                </a:cubicBezTo>
                <a:cubicBezTo>
                  <a:pt x="10689333" y="2077783"/>
                  <a:pt x="10633808" y="2091226"/>
                  <a:pt x="10633808" y="2105254"/>
                </a:cubicBezTo>
                <a:cubicBezTo>
                  <a:pt x="10619782" y="2105254"/>
                  <a:pt x="10606339" y="2119281"/>
                  <a:pt x="10619782" y="2132723"/>
                </a:cubicBezTo>
                <a:cubicBezTo>
                  <a:pt x="10619782" y="2132723"/>
                  <a:pt x="10633808" y="2132723"/>
                  <a:pt x="10647251" y="2132723"/>
                </a:cubicBezTo>
                <a:lnTo>
                  <a:pt x="10647251" y="2132723"/>
                </a:lnTo>
                <a:cubicBezTo>
                  <a:pt x="10647251" y="2118696"/>
                  <a:pt x="10647251" y="2118696"/>
                  <a:pt x="10647251" y="2118696"/>
                </a:cubicBezTo>
                <a:cubicBezTo>
                  <a:pt x="10647251" y="2118696"/>
                  <a:pt x="10647251" y="2118696"/>
                  <a:pt x="10647251" y="2132723"/>
                </a:cubicBezTo>
                <a:lnTo>
                  <a:pt x="10647251" y="2132723"/>
                </a:lnTo>
                <a:lnTo>
                  <a:pt x="10647251" y="2132723"/>
                </a:lnTo>
                <a:lnTo>
                  <a:pt x="10647251" y="2132723"/>
                </a:lnTo>
                <a:cubicBezTo>
                  <a:pt x="10633224" y="2132723"/>
                  <a:pt x="10647251" y="2146751"/>
                  <a:pt x="10647251" y="2160194"/>
                </a:cubicBezTo>
                <a:cubicBezTo>
                  <a:pt x="10661279" y="2146166"/>
                  <a:pt x="10661279" y="2146166"/>
                  <a:pt x="10661279" y="2146166"/>
                </a:cubicBezTo>
                <a:cubicBezTo>
                  <a:pt x="10661279" y="2160194"/>
                  <a:pt x="10675306" y="2160194"/>
                  <a:pt x="10675306" y="2160194"/>
                </a:cubicBezTo>
                <a:cubicBezTo>
                  <a:pt x="10647836" y="2174221"/>
                  <a:pt x="10633808" y="2174221"/>
                  <a:pt x="10606339" y="2174221"/>
                </a:cubicBezTo>
                <a:cubicBezTo>
                  <a:pt x="10606339" y="2160194"/>
                  <a:pt x="10606339" y="2160194"/>
                  <a:pt x="10592311" y="2160194"/>
                </a:cubicBezTo>
                <a:cubicBezTo>
                  <a:pt x="10578284" y="2160194"/>
                  <a:pt x="10592311" y="2174221"/>
                  <a:pt x="10592311" y="2174221"/>
                </a:cubicBezTo>
                <a:cubicBezTo>
                  <a:pt x="10536787" y="2174221"/>
                  <a:pt x="10523344" y="2201691"/>
                  <a:pt x="10495290" y="2215718"/>
                </a:cubicBezTo>
                <a:lnTo>
                  <a:pt x="10495290" y="2215718"/>
                </a:lnTo>
                <a:cubicBezTo>
                  <a:pt x="10481262" y="2215718"/>
                  <a:pt x="10453793" y="2229745"/>
                  <a:pt x="10453793" y="2243188"/>
                </a:cubicBezTo>
                <a:lnTo>
                  <a:pt x="10453793" y="2243188"/>
                </a:lnTo>
                <a:cubicBezTo>
                  <a:pt x="10439765" y="2243188"/>
                  <a:pt x="10439765" y="2243188"/>
                  <a:pt x="10439765" y="2243188"/>
                </a:cubicBezTo>
                <a:cubicBezTo>
                  <a:pt x="10467235" y="2270658"/>
                  <a:pt x="10481262" y="2229161"/>
                  <a:pt x="10508733" y="2243188"/>
                </a:cubicBezTo>
                <a:cubicBezTo>
                  <a:pt x="10522759" y="2243188"/>
                  <a:pt x="10550230" y="2257215"/>
                  <a:pt x="10564257" y="2257215"/>
                </a:cubicBezTo>
                <a:cubicBezTo>
                  <a:pt x="10578284" y="2257215"/>
                  <a:pt x="10578284" y="2257215"/>
                  <a:pt x="10578284" y="2243188"/>
                </a:cubicBezTo>
                <a:lnTo>
                  <a:pt x="10578284" y="2243188"/>
                </a:lnTo>
                <a:lnTo>
                  <a:pt x="10592311" y="2243188"/>
                </a:lnTo>
                <a:cubicBezTo>
                  <a:pt x="10606339" y="2243188"/>
                  <a:pt x="10592311" y="2229161"/>
                  <a:pt x="10592311" y="2229161"/>
                </a:cubicBezTo>
                <a:cubicBezTo>
                  <a:pt x="10619782" y="2229161"/>
                  <a:pt x="10619782" y="2229161"/>
                  <a:pt x="10619782" y="2229161"/>
                </a:cubicBezTo>
                <a:cubicBezTo>
                  <a:pt x="10619782" y="2229161"/>
                  <a:pt x="10619782" y="2201691"/>
                  <a:pt x="10647251" y="2215133"/>
                </a:cubicBezTo>
                <a:cubicBezTo>
                  <a:pt x="10647251" y="2229161"/>
                  <a:pt x="10661279" y="2201106"/>
                  <a:pt x="10674721" y="2201106"/>
                </a:cubicBezTo>
                <a:cubicBezTo>
                  <a:pt x="10674721" y="2201106"/>
                  <a:pt x="10660694" y="2201106"/>
                  <a:pt x="10660694" y="2187079"/>
                </a:cubicBezTo>
                <a:cubicBezTo>
                  <a:pt x="10674721" y="2187079"/>
                  <a:pt x="10716219" y="2145582"/>
                  <a:pt x="10757716" y="2173052"/>
                </a:cubicBezTo>
                <a:cubicBezTo>
                  <a:pt x="10785186" y="2145582"/>
                  <a:pt x="10799213" y="2159025"/>
                  <a:pt x="10813240" y="2118112"/>
                </a:cubicBezTo>
                <a:cubicBezTo>
                  <a:pt x="10827268" y="2118112"/>
                  <a:pt x="10827268" y="2118112"/>
                  <a:pt x="10827268" y="2118112"/>
                </a:cubicBezTo>
                <a:cubicBezTo>
                  <a:pt x="10827268" y="2132139"/>
                  <a:pt x="10827268" y="2132139"/>
                  <a:pt x="10841294" y="2132139"/>
                </a:cubicBezTo>
                <a:cubicBezTo>
                  <a:pt x="10855322" y="2132139"/>
                  <a:pt x="10855322" y="2118112"/>
                  <a:pt x="10868765" y="2132139"/>
                </a:cubicBezTo>
                <a:cubicBezTo>
                  <a:pt x="10882792" y="2118112"/>
                  <a:pt x="10882792" y="2104669"/>
                  <a:pt x="10896235" y="2118112"/>
                </a:cubicBezTo>
                <a:cubicBezTo>
                  <a:pt x="10896235" y="2118112"/>
                  <a:pt x="10951759" y="2145582"/>
                  <a:pt x="10910262" y="2159609"/>
                </a:cubicBezTo>
                <a:cubicBezTo>
                  <a:pt x="10868765" y="2145582"/>
                  <a:pt x="10841294" y="2201106"/>
                  <a:pt x="10827268" y="2159609"/>
                </a:cubicBezTo>
                <a:cubicBezTo>
                  <a:pt x="10813240" y="2159609"/>
                  <a:pt x="10813240" y="2145582"/>
                  <a:pt x="10799797" y="2159609"/>
                </a:cubicBezTo>
                <a:cubicBezTo>
                  <a:pt x="10785770" y="2173636"/>
                  <a:pt x="10785770" y="2173636"/>
                  <a:pt x="10785770" y="2173636"/>
                </a:cubicBezTo>
                <a:cubicBezTo>
                  <a:pt x="10785770" y="2173636"/>
                  <a:pt x="10785770" y="2187664"/>
                  <a:pt x="10799797" y="2173636"/>
                </a:cubicBezTo>
                <a:cubicBezTo>
                  <a:pt x="10799797" y="2187664"/>
                  <a:pt x="10799797" y="2187664"/>
                  <a:pt x="10799797" y="2187664"/>
                </a:cubicBezTo>
                <a:cubicBezTo>
                  <a:pt x="10772328" y="2187664"/>
                  <a:pt x="10744273" y="2173636"/>
                  <a:pt x="10744273" y="2201691"/>
                </a:cubicBezTo>
                <a:cubicBezTo>
                  <a:pt x="10758300" y="2215718"/>
                  <a:pt x="10758300" y="2201691"/>
                  <a:pt x="10771743" y="2215718"/>
                </a:cubicBezTo>
                <a:cubicBezTo>
                  <a:pt x="10785770" y="2215718"/>
                  <a:pt x="10757716" y="2215718"/>
                  <a:pt x="10757716" y="2229745"/>
                </a:cubicBezTo>
                <a:cubicBezTo>
                  <a:pt x="10771743" y="2229745"/>
                  <a:pt x="10743689" y="2243772"/>
                  <a:pt x="10757716" y="2243772"/>
                </a:cubicBezTo>
                <a:cubicBezTo>
                  <a:pt x="10743689" y="2243772"/>
                  <a:pt x="10716219" y="2243772"/>
                  <a:pt x="10702192" y="2243772"/>
                </a:cubicBezTo>
                <a:cubicBezTo>
                  <a:pt x="10674721" y="2257800"/>
                  <a:pt x="10702192" y="2285270"/>
                  <a:pt x="10660694" y="2285270"/>
                </a:cubicBezTo>
                <a:cubicBezTo>
                  <a:pt x="10633224" y="2299297"/>
                  <a:pt x="10577700" y="2312740"/>
                  <a:pt x="10549646" y="2340210"/>
                </a:cubicBezTo>
                <a:cubicBezTo>
                  <a:pt x="10535618" y="2354237"/>
                  <a:pt x="10480678" y="2326182"/>
                  <a:pt x="10480678" y="2367680"/>
                </a:cubicBezTo>
                <a:cubicBezTo>
                  <a:pt x="10439181" y="2381707"/>
                  <a:pt x="10453208" y="2422620"/>
                  <a:pt x="10397684" y="2422620"/>
                </a:cubicBezTo>
                <a:cubicBezTo>
                  <a:pt x="10383657" y="2436647"/>
                  <a:pt x="10383657" y="2436647"/>
                  <a:pt x="10383657" y="2436647"/>
                </a:cubicBezTo>
                <a:cubicBezTo>
                  <a:pt x="10397684" y="2450674"/>
                  <a:pt x="10411126" y="2450674"/>
                  <a:pt x="10425154" y="2464117"/>
                </a:cubicBezTo>
                <a:cubicBezTo>
                  <a:pt x="10425154" y="2450090"/>
                  <a:pt x="10425154" y="2450090"/>
                  <a:pt x="10425154" y="2450090"/>
                </a:cubicBezTo>
                <a:cubicBezTo>
                  <a:pt x="10439181" y="2450090"/>
                  <a:pt x="10425154" y="2464117"/>
                  <a:pt x="10411126" y="2477560"/>
                </a:cubicBezTo>
                <a:cubicBezTo>
                  <a:pt x="10383657" y="2463532"/>
                  <a:pt x="10369629" y="2450090"/>
                  <a:pt x="10342159" y="2463532"/>
                </a:cubicBezTo>
                <a:lnTo>
                  <a:pt x="10356186" y="2463532"/>
                </a:lnTo>
                <a:cubicBezTo>
                  <a:pt x="10370213" y="2463532"/>
                  <a:pt x="10356186" y="2477560"/>
                  <a:pt x="10370213" y="2477560"/>
                </a:cubicBezTo>
                <a:cubicBezTo>
                  <a:pt x="10356186" y="2477560"/>
                  <a:pt x="10356186" y="2491587"/>
                  <a:pt x="10342744" y="2477560"/>
                </a:cubicBezTo>
                <a:cubicBezTo>
                  <a:pt x="10328716" y="2477560"/>
                  <a:pt x="10328716" y="2477560"/>
                  <a:pt x="10328716" y="2477560"/>
                </a:cubicBezTo>
                <a:cubicBezTo>
                  <a:pt x="10314689" y="2477560"/>
                  <a:pt x="10314689" y="2477560"/>
                  <a:pt x="10314689" y="2477560"/>
                </a:cubicBezTo>
                <a:cubicBezTo>
                  <a:pt x="10328716" y="2491587"/>
                  <a:pt x="10328716" y="2491587"/>
                  <a:pt x="10328716" y="2491587"/>
                </a:cubicBezTo>
                <a:cubicBezTo>
                  <a:pt x="10301247" y="2505614"/>
                  <a:pt x="10301247" y="2464117"/>
                  <a:pt x="10287219" y="2491587"/>
                </a:cubicBezTo>
                <a:cubicBezTo>
                  <a:pt x="10273192" y="2491587"/>
                  <a:pt x="10273192" y="2505614"/>
                  <a:pt x="10259749" y="2505614"/>
                </a:cubicBezTo>
                <a:cubicBezTo>
                  <a:pt x="10259749" y="2505614"/>
                  <a:pt x="10245722" y="2491587"/>
                  <a:pt x="10232279" y="2505614"/>
                </a:cubicBezTo>
                <a:cubicBezTo>
                  <a:pt x="10218252" y="2519641"/>
                  <a:pt x="10232279" y="2533084"/>
                  <a:pt x="10232279" y="2547111"/>
                </a:cubicBezTo>
                <a:cubicBezTo>
                  <a:pt x="10246307" y="2547111"/>
                  <a:pt x="10246307" y="2547111"/>
                  <a:pt x="10246307" y="2547111"/>
                </a:cubicBezTo>
                <a:cubicBezTo>
                  <a:pt x="10232279" y="2561139"/>
                  <a:pt x="10190782" y="2547111"/>
                  <a:pt x="10177339" y="2574581"/>
                </a:cubicBezTo>
                <a:cubicBezTo>
                  <a:pt x="10177339" y="2560554"/>
                  <a:pt x="10177339" y="2560554"/>
                  <a:pt x="10163312" y="2560554"/>
                </a:cubicBezTo>
                <a:cubicBezTo>
                  <a:pt x="10149285" y="2588024"/>
                  <a:pt x="10107787" y="2574581"/>
                  <a:pt x="10080318" y="2574581"/>
                </a:cubicBezTo>
                <a:cubicBezTo>
                  <a:pt x="10079149" y="2562892"/>
                  <a:pt x="10023624" y="2562892"/>
                  <a:pt x="10065122" y="2535422"/>
                </a:cubicBezTo>
                <a:lnTo>
                  <a:pt x="10065122" y="2535422"/>
                </a:lnTo>
                <a:close/>
                <a:moveTo>
                  <a:pt x="10120646" y="2700242"/>
                </a:moveTo>
                <a:cubicBezTo>
                  <a:pt x="10134673" y="2686215"/>
                  <a:pt x="10134673" y="2686215"/>
                  <a:pt x="10134673" y="2686215"/>
                </a:cubicBezTo>
                <a:cubicBezTo>
                  <a:pt x="10107203" y="2658745"/>
                  <a:pt x="10107203" y="2658745"/>
                  <a:pt x="10107203" y="2658745"/>
                </a:cubicBezTo>
                <a:cubicBezTo>
                  <a:pt x="10134673" y="2658745"/>
                  <a:pt x="10148700" y="2644717"/>
                  <a:pt x="10176170" y="2644717"/>
                </a:cubicBezTo>
                <a:cubicBezTo>
                  <a:pt x="10217667" y="2644717"/>
                  <a:pt x="10245137" y="2630690"/>
                  <a:pt x="10287219" y="2617248"/>
                </a:cubicBezTo>
                <a:cubicBezTo>
                  <a:pt x="10287219" y="2575750"/>
                  <a:pt x="10370213" y="2617248"/>
                  <a:pt x="10384241" y="2575750"/>
                </a:cubicBezTo>
                <a:cubicBezTo>
                  <a:pt x="10398268" y="2561723"/>
                  <a:pt x="10425738" y="2575750"/>
                  <a:pt x="10439765" y="2548280"/>
                </a:cubicBezTo>
                <a:cubicBezTo>
                  <a:pt x="10425738" y="2548280"/>
                  <a:pt x="10412296" y="2548280"/>
                  <a:pt x="10425738" y="2548280"/>
                </a:cubicBezTo>
                <a:cubicBezTo>
                  <a:pt x="10453208" y="2548280"/>
                  <a:pt x="10508733" y="2548280"/>
                  <a:pt x="10508733" y="2506783"/>
                </a:cubicBezTo>
                <a:cubicBezTo>
                  <a:pt x="10508733" y="2492756"/>
                  <a:pt x="10494705" y="2520810"/>
                  <a:pt x="10494705" y="2506783"/>
                </a:cubicBezTo>
                <a:cubicBezTo>
                  <a:pt x="10494705" y="2492756"/>
                  <a:pt x="10480678" y="2492756"/>
                  <a:pt x="10480678" y="2479313"/>
                </a:cubicBezTo>
                <a:cubicBezTo>
                  <a:pt x="10508148" y="2479313"/>
                  <a:pt x="10508148" y="2479313"/>
                  <a:pt x="10508148" y="2479313"/>
                </a:cubicBezTo>
                <a:cubicBezTo>
                  <a:pt x="10508148" y="2451843"/>
                  <a:pt x="10508148" y="2451843"/>
                  <a:pt x="10508148" y="2451843"/>
                </a:cubicBezTo>
                <a:cubicBezTo>
                  <a:pt x="10522175" y="2451843"/>
                  <a:pt x="10494121" y="2465870"/>
                  <a:pt x="10522175" y="2479313"/>
                </a:cubicBezTo>
                <a:cubicBezTo>
                  <a:pt x="10536202" y="2410346"/>
                  <a:pt x="10633224" y="2437816"/>
                  <a:pt x="10646667" y="2382876"/>
                </a:cubicBezTo>
                <a:cubicBezTo>
                  <a:pt x="10674137" y="2382876"/>
                  <a:pt x="10660694" y="2341379"/>
                  <a:pt x="10688164" y="2368849"/>
                </a:cubicBezTo>
                <a:cubicBezTo>
                  <a:pt x="10702192" y="2354821"/>
                  <a:pt x="10688164" y="2354821"/>
                  <a:pt x="10702192" y="2354821"/>
                </a:cubicBezTo>
                <a:cubicBezTo>
                  <a:pt x="10702192" y="2354821"/>
                  <a:pt x="10729661" y="2368849"/>
                  <a:pt x="10743689" y="2354821"/>
                </a:cubicBezTo>
                <a:cubicBezTo>
                  <a:pt x="10743689" y="2340794"/>
                  <a:pt x="10757716" y="2327351"/>
                  <a:pt x="10757716" y="2327351"/>
                </a:cubicBezTo>
                <a:cubicBezTo>
                  <a:pt x="10785186" y="2327351"/>
                  <a:pt x="10771743" y="2299881"/>
                  <a:pt x="10799213" y="2299881"/>
                </a:cubicBezTo>
                <a:cubicBezTo>
                  <a:pt x="10799213" y="2299881"/>
                  <a:pt x="10785186" y="2272411"/>
                  <a:pt x="10813240" y="2285854"/>
                </a:cubicBezTo>
                <a:lnTo>
                  <a:pt x="10813240" y="2285854"/>
                </a:lnTo>
                <a:cubicBezTo>
                  <a:pt x="10827268" y="2313324"/>
                  <a:pt x="10840710" y="2271827"/>
                  <a:pt x="10868765" y="2271827"/>
                </a:cubicBezTo>
                <a:cubicBezTo>
                  <a:pt x="10868765" y="2257800"/>
                  <a:pt x="10924289" y="2271827"/>
                  <a:pt x="10896235" y="2244357"/>
                </a:cubicBezTo>
                <a:cubicBezTo>
                  <a:pt x="10923705" y="2230330"/>
                  <a:pt x="10923705" y="2230330"/>
                  <a:pt x="10923705" y="2230330"/>
                </a:cubicBezTo>
                <a:lnTo>
                  <a:pt x="10923705" y="2230330"/>
                </a:lnTo>
                <a:cubicBezTo>
                  <a:pt x="10923705" y="2244357"/>
                  <a:pt x="10937732" y="2244357"/>
                  <a:pt x="10951175" y="2244357"/>
                </a:cubicBezTo>
                <a:cubicBezTo>
                  <a:pt x="10951175" y="2244357"/>
                  <a:pt x="10965202" y="2230330"/>
                  <a:pt x="10951175" y="2230330"/>
                </a:cubicBezTo>
                <a:cubicBezTo>
                  <a:pt x="10951175" y="2230330"/>
                  <a:pt x="10951175" y="2230330"/>
                  <a:pt x="10951175" y="2216303"/>
                </a:cubicBezTo>
                <a:cubicBezTo>
                  <a:pt x="10978644" y="2216303"/>
                  <a:pt x="10978644" y="2216303"/>
                  <a:pt x="10978644" y="2216303"/>
                </a:cubicBezTo>
                <a:cubicBezTo>
                  <a:pt x="10978644" y="2202275"/>
                  <a:pt x="10978644" y="2174805"/>
                  <a:pt x="10964618" y="2174805"/>
                </a:cubicBezTo>
                <a:cubicBezTo>
                  <a:pt x="10992087" y="2147335"/>
                  <a:pt x="11020142" y="2133308"/>
                  <a:pt x="11033585" y="2133308"/>
                </a:cubicBezTo>
                <a:cubicBezTo>
                  <a:pt x="11047612" y="2147335"/>
                  <a:pt x="11061055" y="2119281"/>
                  <a:pt x="11075082" y="2133308"/>
                </a:cubicBezTo>
                <a:cubicBezTo>
                  <a:pt x="11075082" y="2133308"/>
                  <a:pt x="11089109" y="2091811"/>
                  <a:pt x="11116579" y="2105838"/>
                </a:cubicBezTo>
                <a:cubicBezTo>
                  <a:pt x="11116579" y="2133308"/>
                  <a:pt x="11116579" y="2133308"/>
                  <a:pt x="11116579" y="2133308"/>
                </a:cubicBezTo>
                <a:cubicBezTo>
                  <a:pt x="11089109" y="2119281"/>
                  <a:pt x="11089109" y="2133308"/>
                  <a:pt x="11089109" y="2147335"/>
                </a:cubicBezTo>
                <a:cubicBezTo>
                  <a:pt x="11075082" y="2147335"/>
                  <a:pt x="11089109" y="2147335"/>
                  <a:pt x="11089109" y="2161363"/>
                </a:cubicBezTo>
                <a:cubicBezTo>
                  <a:pt x="11130606" y="2147335"/>
                  <a:pt x="11158076" y="2106422"/>
                  <a:pt x="11200158" y="2119865"/>
                </a:cubicBezTo>
                <a:cubicBezTo>
                  <a:pt x="11186130" y="2133892"/>
                  <a:pt x="11186130" y="2161363"/>
                  <a:pt x="11144633" y="2147335"/>
                </a:cubicBezTo>
                <a:cubicBezTo>
                  <a:pt x="11144633" y="2161363"/>
                  <a:pt x="11144633" y="2161363"/>
                  <a:pt x="11144633" y="2161363"/>
                </a:cubicBezTo>
                <a:cubicBezTo>
                  <a:pt x="11172104" y="2161363"/>
                  <a:pt x="11172104" y="2161363"/>
                  <a:pt x="11200158" y="2175390"/>
                </a:cubicBezTo>
                <a:cubicBezTo>
                  <a:pt x="11186130" y="2202860"/>
                  <a:pt x="11144633" y="2189417"/>
                  <a:pt x="11131191" y="2216887"/>
                </a:cubicBezTo>
                <a:cubicBezTo>
                  <a:pt x="11145218" y="2216887"/>
                  <a:pt x="11158661" y="2230914"/>
                  <a:pt x="11172688" y="2216887"/>
                </a:cubicBezTo>
                <a:cubicBezTo>
                  <a:pt x="11172688" y="2216887"/>
                  <a:pt x="11172688" y="2202860"/>
                  <a:pt x="11186716" y="2202860"/>
                </a:cubicBezTo>
                <a:lnTo>
                  <a:pt x="11186716" y="2202860"/>
                </a:lnTo>
                <a:cubicBezTo>
                  <a:pt x="11200742" y="2216887"/>
                  <a:pt x="11186716" y="2216887"/>
                  <a:pt x="11172688" y="2230330"/>
                </a:cubicBezTo>
                <a:cubicBezTo>
                  <a:pt x="11186716" y="2230330"/>
                  <a:pt x="11186716" y="2230330"/>
                  <a:pt x="11186716" y="2230330"/>
                </a:cubicBezTo>
                <a:cubicBezTo>
                  <a:pt x="11172688" y="2244357"/>
                  <a:pt x="11131191" y="2244357"/>
                  <a:pt x="11131191" y="2257800"/>
                </a:cubicBezTo>
                <a:cubicBezTo>
                  <a:pt x="11117164" y="2271827"/>
                  <a:pt x="11117164" y="2271827"/>
                  <a:pt x="11117164" y="2271827"/>
                </a:cubicBezTo>
                <a:cubicBezTo>
                  <a:pt x="11117164" y="2257800"/>
                  <a:pt x="11117164" y="2257800"/>
                  <a:pt x="11117164" y="2257800"/>
                </a:cubicBezTo>
                <a:cubicBezTo>
                  <a:pt x="11103136" y="2257800"/>
                  <a:pt x="11089693" y="2271827"/>
                  <a:pt x="11075667" y="2285270"/>
                </a:cubicBezTo>
                <a:cubicBezTo>
                  <a:pt x="11089693" y="2299297"/>
                  <a:pt x="11089693" y="2299297"/>
                  <a:pt x="11089693" y="2299297"/>
                </a:cubicBezTo>
                <a:cubicBezTo>
                  <a:pt x="11048196" y="2285270"/>
                  <a:pt x="11006699" y="2340794"/>
                  <a:pt x="10965202" y="2326767"/>
                </a:cubicBezTo>
                <a:cubicBezTo>
                  <a:pt x="10951175" y="2326767"/>
                  <a:pt x="10965202" y="2340794"/>
                  <a:pt x="10965202" y="2340794"/>
                </a:cubicBezTo>
                <a:cubicBezTo>
                  <a:pt x="10951175" y="2340794"/>
                  <a:pt x="10951175" y="2340794"/>
                  <a:pt x="10937732" y="2340794"/>
                </a:cubicBezTo>
                <a:cubicBezTo>
                  <a:pt x="10951759" y="2354821"/>
                  <a:pt x="10951759" y="2354821"/>
                  <a:pt x="10951759" y="2354821"/>
                </a:cubicBezTo>
                <a:cubicBezTo>
                  <a:pt x="10951759" y="2368849"/>
                  <a:pt x="10910262" y="2368849"/>
                  <a:pt x="10937732" y="2382291"/>
                </a:cubicBezTo>
                <a:cubicBezTo>
                  <a:pt x="10882207" y="2396319"/>
                  <a:pt x="10826683" y="2423789"/>
                  <a:pt x="10785186" y="2451258"/>
                </a:cubicBezTo>
                <a:cubicBezTo>
                  <a:pt x="10743689" y="2465286"/>
                  <a:pt x="10729661" y="2506199"/>
                  <a:pt x="10688164" y="2520226"/>
                </a:cubicBezTo>
                <a:lnTo>
                  <a:pt x="10702192" y="2520226"/>
                </a:lnTo>
                <a:cubicBezTo>
                  <a:pt x="10729661" y="2506199"/>
                  <a:pt x="10729661" y="2520226"/>
                  <a:pt x="10757716" y="2506199"/>
                </a:cubicBezTo>
                <a:cubicBezTo>
                  <a:pt x="10757716" y="2547696"/>
                  <a:pt x="10757716" y="2547696"/>
                  <a:pt x="10757716" y="2547696"/>
                </a:cubicBezTo>
                <a:lnTo>
                  <a:pt x="10757716" y="2547696"/>
                </a:lnTo>
                <a:cubicBezTo>
                  <a:pt x="10757716" y="2561723"/>
                  <a:pt x="10757716" y="2561723"/>
                  <a:pt x="10757716" y="2561723"/>
                </a:cubicBezTo>
                <a:cubicBezTo>
                  <a:pt x="10743689" y="2575750"/>
                  <a:pt x="10730246" y="2575750"/>
                  <a:pt x="10702192" y="2575750"/>
                </a:cubicBezTo>
                <a:cubicBezTo>
                  <a:pt x="10716219" y="2575750"/>
                  <a:pt x="10716219" y="2575750"/>
                  <a:pt x="10716219" y="2575750"/>
                </a:cubicBezTo>
                <a:cubicBezTo>
                  <a:pt x="10702192" y="2561723"/>
                  <a:pt x="10702192" y="2561723"/>
                  <a:pt x="10688748" y="2561723"/>
                </a:cubicBezTo>
                <a:cubicBezTo>
                  <a:pt x="10688748" y="2575750"/>
                  <a:pt x="10674721" y="2589193"/>
                  <a:pt x="10688748" y="2589193"/>
                </a:cubicBezTo>
                <a:cubicBezTo>
                  <a:pt x="10702776" y="2589193"/>
                  <a:pt x="10702776" y="2589193"/>
                  <a:pt x="10702776" y="2589193"/>
                </a:cubicBezTo>
                <a:cubicBezTo>
                  <a:pt x="10688748" y="2603220"/>
                  <a:pt x="10647251" y="2589193"/>
                  <a:pt x="10647251" y="2616663"/>
                </a:cubicBezTo>
                <a:cubicBezTo>
                  <a:pt x="10647251" y="2630690"/>
                  <a:pt x="10702776" y="2589193"/>
                  <a:pt x="10702776" y="2616663"/>
                </a:cubicBezTo>
                <a:cubicBezTo>
                  <a:pt x="10675306" y="2630690"/>
                  <a:pt x="10633808" y="2616663"/>
                  <a:pt x="10591727" y="2630690"/>
                </a:cubicBezTo>
                <a:cubicBezTo>
                  <a:pt x="10577700" y="2630690"/>
                  <a:pt x="10577700" y="2630690"/>
                  <a:pt x="10577700" y="2630690"/>
                </a:cubicBezTo>
                <a:cubicBezTo>
                  <a:pt x="10563672" y="2644717"/>
                  <a:pt x="10550230" y="2644717"/>
                  <a:pt x="10563672" y="2672187"/>
                </a:cubicBezTo>
                <a:cubicBezTo>
                  <a:pt x="10536202" y="2658160"/>
                  <a:pt x="10494705" y="2686215"/>
                  <a:pt x="10480678" y="2699657"/>
                </a:cubicBezTo>
                <a:cubicBezTo>
                  <a:pt x="10466651" y="2672187"/>
                  <a:pt x="10439181" y="2713685"/>
                  <a:pt x="10425154" y="2713685"/>
                </a:cubicBezTo>
                <a:cubicBezTo>
                  <a:pt x="10411126" y="2727712"/>
                  <a:pt x="10383657" y="2741155"/>
                  <a:pt x="10411126" y="2741155"/>
                </a:cubicBezTo>
                <a:cubicBezTo>
                  <a:pt x="10397099" y="2755182"/>
                  <a:pt x="10355602" y="2768625"/>
                  <a:pt x="10328132" y="2768625"/>
                </a:cubicBezTo>
                <a:cubicBezTo>
                  <a:pt x="10342159" y="2782652"/>
                  <a:pt x="10342159" y="2782652"/>
                  <a:pt x="10342159" y="2782652"/>
                </a:cubicBezTo>
                <a:cubicBezTo>
                  <a:pt x="10314689" y="2768625"/>
                  <a:pt x="10300662" y="2810122"/>
                  <a:pt x="10273192" y="2810122"/>
                </a:cubicBezTo>
                <a:cubicBezTo>
                  <a:pt x="10287219" y="2824149"/>
                  <a:pt x="10259165" y="2824149"/>
                  <a:pt x="10259165" y="2837592"/>
                </a:cubicBezTo>
                <a:cubicBezTo>
                  <a:pt x="10231695" y="2823565"/>
                  <a:pt x="10231695" y="2851619"/>
                  <a:pt x="10203640" y="2851619"/>
                </a:cubicBezTo>
                <a:cubicBezTo>
                  <a:pt x="10217667" y="2851619"/>
                  <a:pt x="10203640" y="2851619"/>
                  <a:pt x="10203640" y="2851619"/>
                </a:cubicBezTo>
                <a:cubicBezTo>
                  <a:pt x="10189613" y="2851619"/>
                  <a:pt x="10176170" y="2851619"/>
                  <a:pt x="10176170" y="2865646"/>
                </a:cubicBezTo>
                <a:cubicBezTo>
                  <a:pt x="10190198" y="2879674"/>
                  <a:pt x="10217667" y="2865646"/>
                  <a:pt x="10217667" y="2879674"/>
                </a:cubicBezTo>
                <a:cubicBezTo>
                  <a:pt x="10203640" y="2893701"/>
                  <a:pt x="10190198" y="2879674"/>
                  <a:pt x="10176170" y="2893701"/>
                </a:cubicBezTo>
                <a:cubicBezTo>
                  <a:pt x="10190198" y="2921171"/>
                  <a:pt x="10162143" y="2907728"/>
                  <a:pt x="10148700" y="2921171"/>
                </a:cubicBezTo>
                <a:cubicBezTo>
                  <a:pt x="10121230" y="2907143"/>
                  <a:pt x="10107203" y="2935198"/>
                  <a:pt x="10093176" y="2935198"/>
                </a:cubicBezTo>
                <a:cubicBezTo>
                  <a:pt x="10093176" y="2949225"/>
                  <a:pt x="10093176" y="2949225"/>
                  <a:pt x="10093176" y="2949225"/>
                </a:cubicBezTo>
                <a:cubicBezTo>
                  <a:pt x="10079149" y="2949225"/>
                  <a:pt x="10079149" y="2949225"/>
                  <a:pt x="10079149" y="2949225"/>
                </a:cubicBezTo>
                <a:cubicBezTo>
                  <a:pt x="10065122" y="2935198"/>
                  <a:pt x="10093176" y="2921755"/>
                  <a:pt x="10093176" y="2894285"/>
                </a:cubicBezTo>
                <a:cubicBezTo>
                  <a:pt x="10093176" y="2880258"/>
                  <a:pt x="10120646" y="2908312"/>
                  <a:pt x="10134673" y="2880258"/>
                </a:cubicBezTo>
                <a:cubicBezTo>
                  <a:pt x="10120646" y="2852788"/>
                  <a:pt x="10107203" y="2866231"/>
                  <a:pt x="10093176" y="2852788"/>
                </a:cubicBezTo>
                <a:cubicBezTo>
                  <a:pt x="10093176" y="2852788"/>
                  <a:pt x="10107203" y="2852788"/>
                  <a:pt x="10120646" y="2838761"/>
                </a:cubicBezTo>
                <a:cubicBezTo>
                  <a:pt x="10106619" y="2838761"/>
                  <a:pt x="10134673" y="2824734"/>
                  <a:pt x="10120646" y="2824734"/>
                </a:cubicBezTo>
                <a:cubicBezTo>
                  <a:pt x="10106619" y="2824734"/>
                  <a:pt x="10093176" y="2810706"/>
                  <a:pt x="10079149" y="2797264"/>
                </a:cubicBezTo>
                <a:cubicBezTo>
                  <a:pt x="10079149" y="2797264"/>
                  <a:pt x="10065122" y="2783236"/>
                  <a:pt x="10065122" y="2769794"/>
                </a:cubicBezTo>
                <a:cubicBezTo>
                  <a:pt x="10051094" y="2755766"/>
                  <a:pt x="10037651" y="2755766"/>
                  <a:pt x="10051094" y="2728296"/>
                </a:cubicBezTo>
                <a:cubicBezTo>
                  <a:pt x="10037067" y="2728296"/>
                  <a:pt x="10037067" y="2728296"/>
                  <a:pt x="10037067" y="2728296"/>
                </a:cubicBezTo>
                <a:cubicBezTo>
                  <a:pt x="10065122" y="2714269"/>
                  <a:pt x="10092591" y="2686799"/>
                  <a:pt x="10120646" y="2700242"/>
                </a:cubicBezTo>
                <a:lnTo>
                  <a:pt x="10120646" y="2700242"/>
                </a:lnTo>
                <a:close/>
                <a:moveTo>
                  <a:pt x="9746587" y="1064901"/>
                </a:moveTo>
                <a:cubicBezTo>
                  <a:pt x="9746587" y="1050873"/>
                  <a:pt x="9760614" y="1037431"/>
                  <a:pt x="9774056" y="1050873"/>
                </a:cubicBezTo>
                <a:cubicBezTo>
                  <a:pt x="9760614" y="1064901"/>
                  <a:pt x="9760614" y="1064901"/>
                  <a:pt x="9746587" y="1064901"/>
                </a:cubicBezTo>
                <a:cubicBezTo>
                  <a:pt x="9732559" y="1064901"/>
                  <a:pt x="9732559" y="1064901"/>
                  <a:pt x="9732559" y="1064901"/>
                </a:cubicBezTo>
                <a:cubicBezTo>
                  <a:pt x="9732559" y="1050873"/>
                  <a:pt x="9732559" y="1064901"/>
                  <a:pt x="9746587" y="1064901"/>
                </a:cubicBezTo>
                <a:lnTo>
                  <a:pt x="9746587" y="1064901"/>
                </a:lnTo>
                <a:close/>
                <a:moveTo>
                  <a:pt x="9995570" y="3181843"/>
                </a:moveTo>
                <a:cubicBezTo>
                  <a:pt x="9995570" y="3195871"/>
                  <a:pt x="9981542" y="3195871"/>
                  <a:pt x="9981542" y="3195871"/>
                </a:cubicBezTo>
                <a:cubicBezTo>
                  <a:pt x="9982127" y="3181843"/>
                  <a:pt x="9995570" y="3181843"/>
                  <a:pt x="9995570" y="3181843"/>
                </a:cubicBezTo>
                <a:lnTo>
                  <a:pt x="9995570" y="3181843"/>
                </a:lnTo>
                <a:close/>
                <a:moveTo>
                  <a:pt x="9109517" y="102866"/>
                </a:moveTo>
                <a:cubicBezTo>
                  <a:pt x="9095489" y="88839"/>
                  <a:pt x="9095489" y="88839"/>
                  <a:pt x="9095489" y="88839"/>
                </a:cubicBezTo>
                <a:cubicBezTo>
                  <a:pt x="9109517" y="88839"/>
                  <a:pt x="9109517" y="88839"/>
                  <a:pt x="9109517" y="88839"/>
                </a:cubicBezTo>
                <a:lnTo>
                  <a:pt x="9109517" y="88839"/>
                </a:lnTo>
                <a:lnTo>
                  <a:pt x="9109517" y="102866"/>
                </a:lnTo>
                <a:lnTo>
                  <a:pt x="9109517" y="102866"/>
                </a:lnTo>
                <a:close/>
                <a:moveTo>
                  <a:pt x="9136986" y="116309"/>
                </a:moveTo>
                <a:cubicBezTo>
                  <a:pt x="9109517" y="102282"/>
                  <a:pt x="9109517" y="102282"/>
                  <a:pt x="9109517" y="102282"/>
                </a:cubicBezTo>
                <a:cubicBezTo>
                  <a:pt x="9123544" y="102282"/>
                  <a:pt x="9123544" y="102282"/>
                  <a:pt x="9123544" y="102282"/>
                </a:cubicBezTo>
                <a:lnTo>
                  <a:pt x="9136986" y="116309"/>
                </a:lnTo>
                <a:lnTo>
                  <a:pt x="9136986" y="116309"/>
                </a:lnTo>
                <a:lnTo>
                  <a:pt x="9136986" y="116309"/>
                </a:lnTo>
                <a:close/>
                <a:moveTo>
                  <a:pt x="9164457" y="171249"/>
                </a:moveTo>
                <a:cubicBezTo>
                  <a:pt x="9164457" y="143779"/>
                  <a:pt x="9164457" y="143779"/>
                  <a:pt x="9164457" y="143779"/>
                </a:cubicBezTo>
                <a:cubicBezTo>
                  <a:pt x="9191926" y="143779"/>
                  <a:pt x="9191926" y="143779"/>
                  <a:pt x="9191926" y="143779"/>
                </a:cubicBezTo>
                <a:lnTo>
                  <a:pt x="9164457" y="171249"/>
                </a:lnTo>
                <a:lnTo>
                  <a:pt x="9164457" y="171249"/>
                </a:lnTo>
                <a:lnTo>
                  <a:pt x="9164457" y="171249"/>
                </a:lnTo>
                <a:close/>
                <a:moveTo>
                  <a:pt x="9219981" y="295156"/>
                </a:moveTo>
                <a:cubicBezTo>
                  <a:pt x="9219981" y="281129"/>
                  <a:pt x="9219981" y="281129"/>
                  <a:pt x="9219981" y="281129"/>
                </a:cubicBezTo>
                <a:cubicBezTo>
                  <a:pt x="9234008" y="281129"/>
                  <a:pt x="9234008" y="281129"/>
                  <a:pt x="9234008" y="281129"/>
                </a:cubicBezTo>
                <a:lnTo>
                  <a:pt x="9219981" y="295156"/>
                </a:lnTo>
                <a:lnTo>
                  <a:pt x="9219981" y="295156"/>
                </a:lnTo>
                <a:lnTo>
                  <a:pt x="9219981" y="295156"/>
                </a:lnTo>
                <a:close/>
                <a:moveTo>
                  <a:pt x="6782165" y="1449480"/>
                </a:moveTo>
                <a:cubicBezTo>
                  <a:pt x="6768139" y="1449480"/>
                  <a:pt x="6768139" y="1449480"/>
                  <a:pt x="6768139" y="1449480"/>
                </a:cubicBezTo>
                <a:cubicBezTo>
                  <a:pt x="6768139" y="1435453"/>
                  <a:pt x="6768139" y="1435453"/>
                  <a:pt x="6768139" y="1435453"/>
                </a:cubicBezTo>
                <a:cubicBezTo>
                  <a:pt x="6782165" y="1435453"/>
                  <a:pt x="6782165" y="1435453"/>
                  <a:pt x="6782165" y="1435453"/>
                </a:cubicBezTo>
                <a:lnTo>
                  <a:pt x="6782165" y="1449480"/>
                </a:lnTo>
                <a:lnTo>
                  <a:pt x="6782165" y="1449480"/>
                </a:lnTo>
                <a:lnTo>
                  <a:pt x="6782165" y="1449480"/>
                </a:lnTo>
                <a:close/>
                <a:moveTo>
                  <a:pt x="4635415" y="1105813"/>
                </a:moveTo>
                <a:lnTo>
                  <a:pt x="4635415" y="1105813"/>
                </a:lnTo>
                <a:cubicBezTo>
                  <a:pt x="4621388" y="1091786"/>
                  <a:pt x="4621388" y="1091786"/>
                  <a:pt x="4621388" y="1091786"/>
                </a:cubicBezTo>
                <a:cubicBezTo>
                  <a:pt x="4635415" y="1092371"/>
                  <a:pt x="4635415" y="1105813"/>
                  <a:pt x="4635415" y="1105813"/>
                </a:cubicBezTo>
                <a:lnTo>
                  <a:pt x="4635415" y="1105813"/>
                </a:lnTo>
                <a:close/>
                <a:moveTo>
                  <a:pt x="3956848" y="1367071"/>
                </a:moveTo>
                <a:cubicBezTo>
                  <a:pt x="3942821" y="1367071"/>
                  <a:pt x="3956848" y="1381098"/>
                  <a:pt x="3956848" y="1381098"/>
                </a:cubicBezTo>
                <a:cubicBezTo>
                  <a:pt x="3942821" y="1395125"/>
                  <a:pt x="3942821" y="1395125"/>
                  <a:pt x="3942821" y="1395125"/>
                </a:cubicBezTo>
                <a:cubicBezTo>
                  <a:pt x="3942821" y="1381098"/>
                  <a:pt x="3928793" y="1381098"/>
                  <a:pt x="3915351" y="1395125"/>
                </a:cubicBezTo>
                <a:cubicBezTo>
                  <a:pt x="3915351" y="1381098"/>
                  <a:pt x="3915351" y="1381098"/>
                  <a:pt x="3915351" y="1381098"/>
                </a:cubicBezTo>
                <a:cubicBezTo>
                  <a:pt x="3929378" y="1381098"/>
                  <a:pt x="3929378" y="1381098"/>
                  <a:pt x="3929378" y="1381098"/>
                </a:cubicBezTo>
                <a:cubicBezTo>
                  <a:pt x="3956848" y="1381098"/>
                  <a:pt x="3943405" y="1339601"/>
                  <a:pt x="3970875" y="1367071"/>
                </a:cubicBezTo>
                <a:cubicBezTo>
                  <a:pt x="3956848" y="1367071"/>
                  <a:pt x="3956848" y="1367071"/>
                  <a:pt x="3956848" y="1367071"/>
                </a:cubicBezTo>
                <a:lnTo>
                  <a:pt x="3956848" y="1367071"/>
                </a:lnTo>
                <a:close/>
                <a:moveTo>
                  <a:pt x="1144973" y="2164285"/>
                </a:moveTo>
                <a:lnTo>
                  <a:pt x="1144973" y="2150258"/>
                </a:lnTo>
                <a:lnTo>
                  <a:pt x="1144973" y="2164285"/>
                </a:lnTo>
                <a:lnTo>
                  <a:pt x="1144973" y="2164285"/>
                </a:lnTo>
                <a:close/>
                <a:moveTo>
                  <a:pt x="1144973" y="2150842"/>
                </a:moveTo>
                <a:cubicBezTo>
                  <a:pt x="1159000" y="2150842"/>
                  <a:pt x="1159000" y="2150842"/>
                  <a:pt x="1172443" y="2150842"/>
                </a:cubicBezTo>
                <a:cubicBezTo>
                  <a:pt x="1159000" y="2150842"/>
                  <a:pt x="1159000" y="2150842"/>
                  <a:pt x="1144973" y="2150842"/>
                </a:cubicBezTo>
                <a:lnTo>
                  <a:pt x="1144973" y="2150842"/>
                </a:lnTo>
                <a:close/>
                <a:moveTo>
                  <a:pt x="743443" y="2425542"/>
                </a:moveTo>
                <a:cubicBezTo>
                  <a:pt x="715973" y="2425542"/>
                  <a:pt x="715973" y="2425542"/>
                  <a:pt x="715973" y="2425542"/>
                </a:cubicBezTo>
                <a:cubicBezTo>
                  <a:pt x="715973" y="2425542"/>
                  <a:pt x="730000" y="2411515"/>
                  <a:pt x="730000" y="2425542"/>
                </a:cubicBezTo>
                <a:lnTo>
                  <a:pt x="743443" y="2425542"/>
                </a:lnTo>
                <a:lnTo>
                  <a:pt x="743443" y="2425542"/>
                </a:lnTo>
                <a:lnTo>
                  <a:pt x="743443" y="2425542"/>
                </a:lnTo>
                <a:close/>
                <a:moveTo>
                  <a:pt x="798968" y="2535422"/>
                </a:moveTo>
                <a:cubicBezTo>
                  <a:pt x="784940" y="2535422"/>
                  <a:pt x="784940" y="2535422"/>
                  <a:pt x="784940" y="2535422"/>
                </a:cubicBezTo>
                <a:lnTo>
                  <a:pt x="784940" y="2535422"/>
                </a:lnTo>
                <a:cubicBezTo>
                  <a:pt x="784940" y="2535422"/>
                  <a:pt x="784940" y="2535422"/>
                  <a:pt x="798968" y="2535422"/>
                </a:cubicBezTo>
                <a:lnTo>
                  <a:pt x="798968" y="2535422"/>
                </a:lnTo>
                <a:close/>
                <a:moveTo>
                  <a:pt x="563427" y="3566423"/>
                </a:moveTo>
                <a:cubicBezTo>
                  <a:pt x="563427" y="3552396"/>
                  <a:pt x="563427" y="3552396"/>
                  <a:pt x="563427" y="3552396"/>
                </a:cubicBezTo>
                <a:cubicBezTo>
                  <a:pt x="577454" y="3566423"/>
                  <a:pt x="577454" y="3566423"/>
                  <a:pt x="577454" y="3566423"/>
                </a:cubicBezTo>
                <a:cubicBezTo>
                  <a:pt x="563427" y="3566423"/>
                  <a:pt x="563427" y="3566423"/>
                  <a:pt x="563427" y="3566423"/>
                </a:cubicBezTo>
                <a:lnTo>
                  <a:pt x="563427" y="3566423"/>
                </a:lnTo>
                <a:close/>
                <a:moveTo>
                  <a:pt x="563427" y="3291723"/>
                </a:moveTo>
                <a:cubicBezTo>
                  <a:pt x="521930" y="3319193"/>
                  <a:pt x="521930" y="3319193"/>
                  <a:pt x="521930" y="3319193"/>
                </a:cubicBezTo>
                <a:cubicBezTo>
                  <a:pt x="535957" y="3333221"/>
                  <a:pt x="535957" y="3333221"/>
                  <a:pt x="535957" y="3333221"/>
                </a:cubicBezTo>
                <a:cubicBezTo>
                  <a:pt x="508487" y="3347248"/>
                  <a:pt x="508487" y="3347248"/>
                  <a:pt x="508487" y="3347248"/>
                </a:cubicBezTo>
                <a:cubicBezTo>
                  <a:pt x="522514" y="3347248"/>
                  <a:pt x="535957" y="3347248"/>
                  <a:pt x="535957" y="3361275"/>
                </a:cubicBezTo>
                <a:cubicBezTo>
                  <a:pt x="535957" y="3388745"/>
                  <a:pt x="494460" y="3402772"/>
                  <a:pt x="480433" y="3430242"/>
                </a:cubicBezTo>
                <a:cubicBezTo>
                  <a:pt x="452963" y="3430242"/>
                  <a:pt x="438935" y="3430242"/>
                  <a:pt x="424908" y="3416215"/>
                </a:cubicBezTo>
                <a:cubicBezTo>
                  <a:pt x="452378" y="3416215"/>
                  <a:pt x="466405" y="3402188"/>
                  <a:pt x="452378" y="3374718"/>
                </a:cubicBezTo>
                <a:cubicBezTo>
                  <a:pt x="466405" y="3374718"/>
                  <a:pt x="466405" y="3374718"/>
                  <a:pt x="466405" y="3374718"/>
                </a:cubicBezTo>
                <a:cubicBezTo>
                  <a:pt x="452378" y="3360691"/>
                  <a:pt x="424908" y="3360691"/>
                  <a:pt x="438935" y="3347248"/>
                </a:cubicBezTo>
                <a:cubicBezTo>
                  <a:pt x="438935" y="3333221"/>
                  <a:pt x="438935" y="3333221"/>
                  <a:pt x="438935" y="3333221"/>
                </a:cubicBezTo>
                <a:cubicBezTo>
                  <a:pt x="480433" y="3347248"/>
                  <a:pt x="480433" y="3347248"/>
                  <a:pt x="480433" y="3347248"/>
                </a:cubicBezTo>
                <a:cubicBezTo>
                  <a:pt x="494460" y="3347248"/>
                  <a:pt x="494460" y="3333221"/>
                  <a:pt x="480433" y="3319778"/>
                </a:cubicBezTo>
                <a:cubicBezTo>
                  <a:pt x="494460" y="3319778"/>
                  <a:pt x="521930" y="3292308"/>
                  <a:pt x="494460" y="3292308"/>
                </a:cubicBezTo>
                <a:cubicBezTo>
                  <a:pt x="494460" y="3250811"/>
                  <a:pt x="521930" y="3264838"/>
                  <a:pt x="549984" y="3264838"/>
                </a:cubicBezTo>
                <a:lnTo>
                  <a:pt x="549984" y="3264838"/>
                </a:lnTo>
                <a:lnTo>
                  <a:pt x="549984" y="3264838"/>
                </a:lnTo>
                <a:lnTo>
                  <a:pt x="549984" y="3264838"/>
                </a:lnTo>
                <a:cubicBezTo>
                  <a:pt x="535373" y="3277696"/>
                  <a:pt x="563427" y="3277696"/>
                  <a:pt x="563427" y="3291723"/>
                </a:cubicBezTo>
                <a:lnTo>
                  <a:pt x="563427" y="3291723"/>
                </a:lnTo>
                <a:close/>
                <a:moveTo>
                  <a:pt x="549400" y="3043909"/>
                </a:moveTo>
                <a:lnTo>
                  <a:pt x="563427" y="3043909"/>
                </a:lnTo>
                <a:cubicBezTo>
                  <a:pt x="563427" y="3043909"/>
                  <a:pt x="563427" y="3043909"/>
                  <a:pt x="563427" y="3057936"/>
                </a:cubicBezTo>
                <a:cubicBezTo>
                  <a:pt x="549400" y="3057936"/>
                  <a:pt x="549400" y="3057936"/>
                  <a:pt x="549400" y="3057936"/>
                </a:cubicBezTo>
                <a:lnTo>
                  <a:pt x="549400" y="3043909"/>
                </a:lnTo>
                <a:lnTo>
                  <a:pt x="549400" y="3043909"/>
                </a:lnTo>
                <a:lnTo>
                  <a:pt x="549400" y="3043909"/>
                </a:lnTo>
                <a:close/>
                <a:moveTo>
                  <a:pt x="840465" y="5036945"/>
                </a:moveTo>
                <a:cubicBezTo>
                  <a:pt x="854492" y="5036945"/>
                  <a:pt x="854492" y="5022917"/>
                  <a:pt x="867935" y="5036945"/>
                </a:cubicBezTo>
                <a:cubicBezTo>
                  <a:pt x="853908" y="5036945"/>
                  <a:pt x="853908" y="5036945"/>
                  <a:pt x="840465" y="5036945"/>
                </a:cubicBezTo>
                <a:lnTo>
                  <a:pt x="840465" y="5036945"/>
                </a:lnTo>
                <a:close/>
                <a:moveTo>
                  <a:pt x="660449" y="3126319"/>
                </a:moveTo>
                <a:cubicBezTo>
                  <a:pt x="632979" y="3126319"/>
                  <a:pt x="604924" y="3126319"/>
                  <a:pt x="577454" y="3112292"/>
                </a:cubicBezTo>
                <a:lnTo>
                  <a:pt x="577454" y="3112292"/>
                </a:lnTo>
                <a:lnTo>
                  <a:pt x="577454" y="3112292"/>
                </a:lnTo>
                <a:cubicBezTo>
                  <a:pt x="591482" y="3098265"/>
                  <a:pt x="618951" y="3057352"/>
                  <a:pt x="646422" y="3070794"/>
                </a:cubicBezTo>
                <a:cubicBezTo>
                  <a:pt x="660449" y="3056767"/>
                  <a:pt x="660449" y="3056767"/>
                  <a:pt x="660449" y="3056767"/>
                </a:cubicBezTo>
                <a:cubicBezTo>
                  <a:pt x="660449" y="3070794"/>
                  <a:pt x="660449" y="3070794"/>
                  <a:pt x="660449" y="3070794"/>
                </a:cubicBezTo>
                <a:cubicBezTo>
                  <a:pt x="632394" y="3085406"/>
                  <a:pt x="660449" y="3112876"/>
                  <a:pt x="660449" y="3126319"/>
                </a:cubicBezTo>
                <a:lnTo>
                  <a:pt x="660449" y="3126319"/>
                </a:lnTo>
                <a:close/>
                <a:moveTo>
                  <a:pt x="715389" y="3030466"/>
                </a:moveTo>
                <a:cubicBezTo>
                  <a:pt x="701362" y="3016439"/>
                  <a:pt x="701362" y="3016439"/>
                  <a:pt x="701362" y="3016439"/>
                </a:cubicBezTo>
                <a:cubicBezTo>
                  <a:pt x="715389" y="3030466"/>
                  <a:pt x="715389" y="3030466"/>
                  <a:pt x="715389" y="3030466"/>
                </a:cubicBezTo>
                <a:lnTo>
                  <a:pt x="715389" y="3030466"/>
                </a:lnTo>
                <a:close/>
                <a:moveTo>
                  <a:pt x="673891" y="2810706"/>
                </a:moveTo>
                <a:lnTo>
                  <a:pt x="673891" y="2810706"/>
                </a:lnTo>
                <a:cubicBezTo>
                  <a:pt x="673891" y="2796679"/>
                  <a:pt x="673891" y="2796679"/>
                  <a:pt x="673891" y="2796679"/>
                </a:cubicBezTo>
                <a:lnTo>
                  <a:pt x="673891" y="2810706"/>
                </a:lnTo>
                <a:lnTo>
                  <a:pt x="673891" y="2810706"/>
                </a:lnTo>
                <a:lnTo>
                  <a:pt x="673891" y="2810706"/>
                </a:lnTo>
                <a:close/>
                <a:moveTo>
                  <a:pt x="701946" y="2865646"/>
                </a:moveTo>
                <a:lnTo>
                  <a:pt x="701946" y="2865646"/>
                </a:lnTo>
                <a:cubicBezTo>
                  <a:pt x="701946" y="2865646"/>
                  <a:pt x="701946" y="2865646"/>
                  <a:pt x="715973" y="2865646"/>
                </a:cubicBezTo>
                <a:lnTo>
                  <a:pt x="701946" y="2865646"/>
                </a:lnTo>
                <a:lnTo>
                  <a:pt x="701946" y="2865646"/>
                </a:lnTo>
                <a:close/>
                <a:moveTo>
                  <a:pt x="729416" y="2686799"/>
                </a:moveTo>
                <a:cubicBezTo>
                  <a:pt x="701946" y="2700826"/>
                  <a:pt x="660449" y="2714269"/>
                  <a:pt x="660449" y="2714269"/>
                </a:cubicBezTo>
                <a:cubicBezTo>
                  <a:pt x="687919" y="2714269"/>
                  <a:pt x="660449" y="2631859"/>
                  <a:pt x="729416" y="2672772"/>
                </a:cubicBezTo>
                <a:lnTo>
                  <a:pt x="729416" y="2686799"/>
                </a:lnTo>
                <a:lnTo>
                  <a:pt x="729416" y="2686799"/>
                </a:lnTo>
                <a:lnTo>
                  <a:pt x="729416" y="2686799"/>
                </a:lnTo>
                <a:close/>
                <a:moveTo>
                  <a:pt x="1117503" y="5078442"/>
                </a:moveTo>
                <a:cubicBezTo>
                  <a:pt x="1131530" y="5078442"/>
                  <a:pt x="1131530" y="5078442"/>
                  <a:pt x="1131530" y="5078442"/>
                </a:cubicBezTo>
                <a:cubicBezTo>
                  <a:pt x="1117503" y="5078442"/>
                  <a:pt x="1117503" y="5078442"/>
                  <a:pt x="1117503" y="5078442"/>
                </a:cubicBezTo>
                <a:lnTo>
                  <a:pt x="1117503" y="5078442"/>
                </a:lnTo>
                <a:close/>
                <a:moveTo>
                  <a:pt x="1117503" y="5133382"/>
                </a:moveTo>
                <a:cubicBezTo>
                  <a:pt x="1131530" y="5133382"/>
                  <a:pt x="1131530" y="5133382"/>
                  <a:pt x="1131530" y="5133382"/>
                </a:cubicBezTo>
                <a:cubicBezTo>
                  <a:pt x="1145557" y="5147409"/>
                  <a:pt x="1145557" y="5147409"/>
                  <a:pt x="1145557" y="5147409"/>
                </a:cubicBezTo>
                <a:lnTo>
                  <a:pt x="1117503" y="5133382"/>
                </a:lnTo>
                <a:lnTo>
                  <a:pt x="1117503" y="5133382"/>
                </a:lnTo>
                <a:lnTo>
                  <a:pt x="1117503" y="5133382"/>
                </a:lnTo>
                <a:close/>
                <a:moveTo>
                  <a:pt x="1172443" y="5133382"/>
                </a:moveTo>
                <a:lnTo>
                  <a:pt x="1172443" y="5133382"/>
                </a:lnTo>
                <a:lnTo>
                  <a:pt x="1172443" y="5133382"/>
                </a:lnTo>
                <a:lnTo>
                  <a:pt x="1172443" y="5133382"/>
                </a:lnTo>
                <a:lnTo>
                  <a:pt x="1172443" y="5133382"/>
                </a:lnTo>
                <a:close/>
                <a:moveTo>
                  <a:pt x="1144973" y="2562892"/>
                </a:moveTo>
                <a:cubicBezTo>
                  <a:pt x="1159000" y="2562892"/>
                  <a:pt x="1159000" y="2562892"/>
                  <a:pt x="1159000" y="2562892"/>
                </a:cubicBezTo>
                <a:cubicBezTo>
                  <a:pt x="1131530" y="2562892"/>
                  <a:pt x="1131530" y="2562892"/>
                  <a:pt x="1131530" y="2562892"/>
                </a:cubicBezTo>
                <a:lnTo>
                  <a:pt x="1144973" y="2562892"/>
                </a:lnTo>
                <a:lnTo>
                  <a:pt x="1144973" y="2562892"/>
                </a:lnTo>
                <a:lnTo>
                  <a:pt x="1144973" y="2562892"/>
                </a:lnTo>
                <a:close/>
                <a:moveTo>
                  <a:pt x="1505005" y="5270732"/>
                </a:moveTo>
                <a:cubicBezTo>
                  <a:pt x="1505005" y="5270732"/>
                  <a:pt x="1505005" y="5270732"/>
                  <a:pt x="1505005" y="5256705"/>
                </a:cubicBezTo>
                <a:cubicBezTo>
                  <a:pt x="1519032" y="5256705"/>
                  <a:pt x="1519032" y="5256705"/>
                  <a:pt x="1532475" y="5256705"/>
                </a:cubicBezTo>
                <a:cubicBezTo>
                  <a:pt x="1518448" y="5270732"/>
                  <a:pt x="1546502" y="5270732"/>
                  <a:pt x="1546502" y="5270732"/>
                </a:cubicBezTo>
                <a:cubicBezTo>
                  <a:pt x="1532475" y="5270732"/>
                  <a:pt x="1519032" y="5256705"/>
                  <a:pt x="1519032" y="5270732"/>
                </a:cubicBezTo>
                <a:cubicBezTo>
                  <a:pt x="1505005" y="5270732"/>
                  <a:pt x="1505005" y="5270732"/>
                  <a:pt x="1505005" y="5270732"/>
                </a:cubicBezTo>
                <a:lnTo>
                  <a:pt x="1505005" y="5270732"/>
                </a:lnTo>
                <a:close/>
                <a:moveTo>
                  <a:pt x="1047951" y="2343132"/>
                </a:moveTo>
                <a:cubicBezTo>
                  <a:pt x="1061978" y="2329105"/>
                  <a:pt x="1089448" y="2329105"/>
                  <a:pt x="1103475" y="2329105"/>
                </a:cubicBezTo>
                <a:cubicBezTo>
                  <a:pt x="1089448" y="2343132"/>
                  <a:pt x="1089448" y="2343132"/>
                  <a:pt x="1089448" y="2343132"/>
                </a:cubicBezTo>
                <a:cubicBezTo>
                  <a:pt x="1103475" y="2343132"/>
                  <a:pt x="1116918" y="2357159"/>
                  <a:pt x="1116918" y="2370602"/>
                </a:cubicBezTo>
                <a:cubicBezTo>
                  <a:pt x="1089448" y="2370602"/>
                  <a:pt x="1102891" y="2384629"/>
                  <a:pt x="1102891" y="2398072"/>
                </a:cubicBezTo>
                <a:lnTo>
                  <a:pt x="1102891" y="2398072"/>
                </a:lnTo>
                <a:cubicBezTo>
                  <a:pt x="1102891" y="2412099"/>
                  <a:pt x="1075421" y="2412099"/>
                  <a:pt x="1061394" y="2412099"/>
                </a:cubicBezTo>
                <a:cubicBezTo>
                  <a:pt x="1061394" y="2398072"/>
                  <a:pt x="1061394" y="2398072"/>
                  <a:pt x="1061394" y="2398072"/>
                </a:cubicBezTo>
                <a:cubicBezTo>
                  <a:pt x="1019897" y="2384045"/>
                  <a:pt x="1019897" y="2384045"/>
                  <a:pt x="1019897" y="2384045"/>
                </a:cubicBezTo>
                <a:cubicBezTo>
                  <a:pt x="1006454" y="2357159"/>
                  <a:pt x="1047951" y="2357159"/>
                  <a:pt x="1047951" y="2343132"/>
                </a:cubicBezTo>
                <a:lnTo>
                  <a:pt x="1047951" y="2343132"/>
                </a:lnTo>
                <a:close/>
                <a:moveTo>
                  <a:pt x="1089448" y="2576919"/>
                </a:moveTo>
                <a:cubicBezTo>
                  <a:pt x="1089448" y="2576919"/>
                  <a:pt x="1089448" y="2576919"/>
                  <a:pt x="1075421" y="2590946"/>
                </a:cubicBezTo>
                <a:lnTo>
                  <a:pt x="1075421" y="2590946"/>
                </a:lnTo>
                <a:cubicBezTo>
                  <a:pt x="1075421" y="2576919"/>
                  <a:pt x="1089448" y="2576919"/>
                  <a:pt x="1089448" y="2576919"/>
                </a:cubicBezTo>
                <a:lnTo>
                  <a:pt x="1089448" y="2576919"/>
                </a:lnTo>
                <a:close/>
                <a:moveTo>
                  <a:pt x="1047951" y="2562892"/>
                </a:moveTo>
                <a:cubicBezTo>
                  <a:pt x="1061978" y="2590362"/>
                  <a:pt x="1061978" y="2590362"/>
                  <a:pt x="1061978" y="2590362"/>
                </a:cubicBezTo>
                <a:cubicBezTo>
                  <a:pt x="1047951" y="2590362"/>
                  <a:pt x="1033924" y="2562892"/>
                  <a:pt x="1047951" y="2562892"/>
                </a:cubicBezTo>
                <a:lnTo>
                  <a:pt x="1047951" y="2562892"/>
                </a:lnTo>
                <a:close/>
                <a:moveTo>
                  <a:pt x="1047951" y="2590362"/>
                </a:moveTo>
                <a:cubicBezTo>
                  <a:pt x="1047951" y="2604389"/>
                  <a:pt x="1033924" y="2604389"/>
                  <a:pt x="1033924" y="2604389"/>
                </a:cubicBezTo>
                <a:lnTo>
                  <a:pt x="1019897" y="2604389"/>
                </a:lnTo>
                <a:cubicBezTo>
                  <a:pt x="1020481" y="2590362"/>
                  <a:pt x="1033924" y="2590362"/>
                  <a:pt x="1047951" y="2590362"/>
                </a:cubicBezTo>
                <a:lnTo>
                  <a:pt x="1047951" y="2590362"/>
                </a:lnTo>
                <a:close/>
                <a:moveTo>
                  <a:pt x="950929" y="2357159"/>
                </a:moveTo>
                <a:cubicBezTo>
                  <a:pt x="964956" y="2357159"/>
                  <a:pt x="964956" y="2357159"/>
                  <a:pt x="964956" y="2357159"/>
                </a:cubicBezTo>
                <a:cubicBezTo>
                  <a:pt x="964956" y="2357159"/>
                  <a:pt x="964956" y="2357159"/>
                  <a:pt x="950929" y="2357159"/>
                </a:cubicBezTo>
                <a:lnTo>
                  <a:pt x="950929" y="2357159"/>
                </a:lnTo>
                <a:close/>
                <a:moveTo>
                  <a:pt x="950929" y="2370602"/>
                </a:moveTo>
                <a:lnTo>
                  <a:pt x="950929" y="2370602"/>
                </a:lnTo>
                <a:cubicBezTo>
                  <a:pt x="936902" y="2370602"/>
                  <a:pt x="936902" y="2370602"/>
                  <a:pt x="936902" y="2370602"/>
                </a:cubicBezTo>
                <a:cubicBezTo>
                  <a:pt x="936902" y="2370602"/>
                  <a:pt x="937486" y="2370602"/>
                  <a:pt x="950929" y="2370602"/>
                </a:cubicBezTo>
                <a:lnTo>
                  <a:pt x="950929" y="2370602"/>
                </a:lnTo>
                <a:close/>
                <a:moveTo>
                  <a:pt x="798968" y="2370602"/>
                </a:moveTo>
                <a:cubicBezTo>
                  <a:pt x="812995" y="2370602"/>
                  <a:pt x="812995" y="2384629"/>
                  <a:pt x="812995" y="2384629"/>
                </a:cubicBezTo>
                <a:lnTo>
                  <a:pt x="812995" y="2384629"/>
                </a:lnTo>
                <a:lnTo>
                  <a:pt x="812995" y="2384629"/>
                </a:lnTo>
                <a:lnTo>
                  <a:pt x="798968" y="2370602"/>
                </a:lnTo>
                <a:lnTo>
                  <a:pt x="798968" y="2370602"/>
                </a:lnTo>
                <a:lnTo>
                  <a:pt x="798968" y="2370602"/>
                </a:lnTo>
                <a:close/>
                <a:moveTo>
                  <a:pt x="826438" y="2521979"/>
                </a:moveTo>
                <a:cubicBezTo>
                  <a:pt x="812410" y="2521979"/>
                  <a:pt x="812410" y="2521979"/>
                  <a:pt x="812410" y="2521979"/>
                </a:cubicBezTo>
                <a:cubicBezTo>
                  <a:pt x="798968" y="2521979"/>
                  <a:pt x="812410" y="2507952"/>
                  <a:pt x="826438" y="2521979"/>
                </a:cubicBezTo>
                <a:lnTo>
                  <a:pt x="826438" y="2521979"/>
                </a:lnTo>
                <a:close/>
                <a:moveTo>
                  <a:pt x="798968" y="2494509"/>
                </a:moveTo>
                <a:cubicBezTo>
                  <a:pt x="812995" y="2494509"/>
                  <a:pt x="812995" y="2494509"/>
                  <a:pt x="812995" y="2494509"/>
                </a:cubicBezTo>
                <a:cubicBezTo>
                  <a:pt x="827022" y="2494509"/>
                  <a:pt x="827022" y="2494509"/>
                  <a:pt x="827022" y="2494509"/>
                </a:cubicBezTo>
                <a:lnTo>
                  <a:pt x="798968" y="2494509"/>
                </a:lnTo>
                <a:lnTo>
                  <a:pt x="798968" y="2494509"/>
                </a:lnTo>
                <a:lnTo>
                  <a:pt x="798968" y="2494509"/>
                </a:lnTo>
                <a:close/>
                <a:moveTo>
                  <a:pt x="1241994" y="5229819"/>
                </a:moveTo>
                <a:cubicBezTo>
                  <a:pt x="1227967" y="5229819"/>
                  <a:pt x="1227967" y="5229819"/>
                  <a:pt x="1227967" y="5229819"/>
                </a:cubicBezTo>
                <a:cubicBezTo>
                  <a:pt x="1241994" y="5215792"/>
                  <a:pt x="1227967" y="5215792"/>
                  <a:pt x="1241994" y="5215792"/>
                </a:cubicBezTo>
                <a:lnTo>
                  <a:pt x="1241994" y="5229819"/>
                </a:lnTo>
                <a:lnTo>
                  <a:pt x="1241994" y="5229819"/>
                </a:lnTo>
                <a:lnTo>
                  <a:pt x="1241994" y="5229819"/>
                </a:lnTo>
                <a:close/>
                <a:moveTo>
                  <a:pt x="1200497" y="5133382"/>
                </a:moveTo>
                <a:cubicBezTo>
                  <a:pt x="1214524" y="5133382"/>
                  <a:pt x="1214524" y="5119355"/>
                  <a:pt x="1227967" y="5133382"/>
                </a:cubicBezTo>
                <a:lnTo>
                  <a:pt x="1200497" y="5133382"/>
                </a:lnTo>
                <a:lnTo>
                  <a:pt x="1200497" y="5133382"/>
                </a:lnTo>
                <a:lnTo>
                  <a:pt x="1200497" y="5133382"/>
                </a:lnTo>
                <a:close/>
                <a:moveTo>
                  <a:pt x="1269464" y="5215792"/>
                </a:moveTo>
                <a:cubicBezTo>
                  <a:pt x="1255437" y="5201765"/>
                  <a:pt x="1255437" y="5201765"/>
                  <a:pt x="1255437" y="5201765"/>
                </a:cubicBezTo>
                <a:cubicBezTo>
                  <a:pt x="1269464" y="5187737"/>
                  <a:pt x="1269464" y="5187737"/>
                  <a:pt x="1296934" y="5201765"/>
                </a:cubicBezTo>
                <a:cubicBezTo>
                  <a:pt x="1282907" y="5201765"/>
                  <a:pt x="1269464" y="5187737"/>
                  <a:pt x="1269464" y="5201765"/>
                </a:cubicBezTo>
                <a:lnTo>
                  <a:pt x="1269464" y="5215792"/>
                </a:lnTo>
                <a:lnTo>
                  <a:pt x="1269464" y="5215792"/>
                </a:lnTo>
                <a:lnTo>
                  <a:pt x="1269464" y="5215792"/>
                </a:lnTo>
                <a:close/>
                <a:moveTo>
                  <a:pt x="1283491" y="5243262"/>
                </a:moveTo>
                <a:cubicBezTo>
                  <a:pt x="1283491" y="5243262"/>
                  <a:pt x="1310962" y="5229235"/>
                  <a:pt x="1283491" y="5229235"/>
                </a:cubicBezTo>
                <a:cubicBezTo>
                  <a:pt x="1269464" y="5229235"/>
                  <a:pt x="1269464" y="5229235"/>
                  <a:pt x="1269464" y="5229235"/>
                </a:cubicBezTo>
                <a:cubicBezTo>
                  <a:pt x="1283491" y="5215208"/>
                  <a:pt x="1296934" y="5215208"/>
                  <a:pt x="1296934" y="5215208"/>
                </a:cubicBezTo>
                <a:cubicBezTo>
                  <a:pt x="1297519" y="5229819"/>
                  <a:pt x="1310962" y="5243262"/>
                  <a:pt x="1283491" y="5243262"/>
                </a:cubicBezTo>
                <a:lnTo>
                  <a:pt x="1283491" y="5243262"/>
                </a:lnTo>
                <a:close/>
                <a:moveTo>
                  <a:pt x="1324989" y="5312229"/>
                </a:moveTo>
                <a:cubicBezTo>
                  <a:pt x="1310962" y="5298202"/>
                  <a:pt x="1310962" y="5298202"/>
                  <a:pt x="1310962" y="5298202"/>
                </a:cubicBezTo>
                <a:cubicBezTo>
                  <a:pt x="1324989" y="5312229"/>
                  <a:pt x="1324989" y="5312229"/>
                  <a:pt x="1324989" y="5312229"/>
                </a:cubicBezTo>
                <a:lnTo>
                  <a:pt x="1324989" y="5312229"/>
                </a:lnTo>
                <a:close/>
                <a:moveTo>
                  <a:pt x="1310962" y="5229819"/>
                </a:moveTo>
                <a:cubicBezTo>
                  <a:pt x="1324989" y="5229819"/>
                  <a:pt x="1324989" y="5229819"/>
                  <a:pt x="1324989" y="5229819"/>
                </a:cubicBezTo>
                <a:lnTo>
                  <a:pt x="1324989" y="5229819"/>
                </a:lnTo>
                <a:lnTo>
                  <a:pt x="1310962" y="5229819"/>
                </a:lnTo>
                <a:lnTo>
                  <a:pt x="1310962" y="5229819"/>
                </a:lnTo>
                <a:lnTo>
                  <a:pt x="1310962" y="5229819"/>
                </a:lnTo>
                <a:close/>
                <a:moveTo>
                  <a:pt x="1310962" y="5147409"/>
                </a:moveTo>
                <a:cubicBezTo>
                  <a:pt x="1310962" y="5133382"/>
                  <a:pt x="1310962" y="5119939"/>
                  <a:pt x="1324989" y="5133382"/>
                </a:cubicBezTo>
                <a:cubicBezTo>
                  <a:pt x="1324989" y="5133382"/>
                  <a:pt x="1324989" y="5133382"/>
                  <a:pt x="1310962" y="5133382"/>
                </a:cubicBezTo>
                <a:lnTo>
                  <a:pt x="1310962" y="5147409"/>
                </a:lnTo>
                <a:lnTo>
                  <a:pt x="1310962" y="5147409"/>
                </a:lnTo>
                <a:lnTo>
                  <a:pt x="1310962" y="5147409"/>
                </a:lnTo>
                <a:close/>
                <a:moveTo>
                  <a:pt x="1339016" y="5270732"/>
                </a:moveTo>
                <a:cubicBezTo>
                  <a:pt x="1339016" y="5284759"/>
                  <a:pt x="1339016" y="5284759"/>
                  <a:pt x="1339016" y="5298202"/>
                </a:cubicBezTo>
                <a:cubicBezTo>
                  <a:pt x="1339016" y="5298202"/>
                  <a:pt x="1339016" y="5284175"/>
                  <a:pt x="1324989" y="5284175"/>
                </a:cubicBezTo>
                <a:lnTo>
                  <a:pt x="1339016" y="5270732"/>
                </a:lnTo>
                <a:lnTo>
                  <a:pt x="1339016" y="5270732"/>
                </a:lnTo>
                <a:lnTo>
                  <a:pt x="1339016" y="5270732"/>
                </a:lnTo>
                <a:close/>
                <a:moveTo>
                  <a:pt x="1352459" y="5367169"/>
                </a:moveTo>
                <a:cubicBezTo>
                  <a:pt x="1352459" y="5353142"/>
                  <a:pt x="1352459" y="5353142"/>
                  <a:pt x="1352459" y="5353142"/>
                </a:cubicBezTo>
                <a:lnTo>
                  <a:pt x="1352459" y="5353142"/>
                </a:lnTo>
                <a:lnTo>
                  <a:pt x="1352459" y="5367169"/>
                </a:lnTo>
                <a:lnTo>
                  <a:pt x="1352459" y="5367169"/>
                </a:lnTo>
                <a:lnTo>
                  <a:pt x="1352459" y="5367169"/>
                </a:lnTo>
                <a:close/>
                <a:moveTo>
                  <a:pt x="1352459" y="5339699"/>
                </a:moveTo>
                <a:cubicBezTo>
                  <a:pt x="1338432" y="5339699"/>
                  <a:pt x="1338432" y="5339699"/>
                  <a:pt x="1338432" y="5339699"/>
                </a:cubicBezTo>
                <a:cubicBezTo>
                  <a:pt x="1365902" y="5339699"/>
                  <a:pt x="1365902" y="5339699"/>
                  <a:pt x="1365902" y="5339699"/>
                </a:cubicBezTo>
                <a:lnTo>
                  <a:pt x="1352459" y="5339699"/>
                </a:lnTo>
                <a:lnTo>
                  <a:pt x="1352459" y="5339699"/>
                </a:lnTo>
                <a:lnTo>
                  <a:pt x="1352459" y="5339699"/>
                </a:lnTo>
                <a:close/>
                <a:moveTo>
                  <a:pt x="1380513" y="5339699"/>
                </a:moveTo>
                <a:cubicBezTo>
                  <a:pt x="1366486" y="5325672"/>
                  <a:pt x="1366486" y="5325672"/>
                  <a:pt x="1366486" y="5325672"/>
                </a:cubicBezTo>
                <a:cubicBezTo>
                  <a:pt x="1380513" y="5325672"/>
                  <a:pt x="1380513" y="5311645"/>
                  <a:pt x="1393956" y="5325672"/>
                </a:cubicBezTo>
                <a:cubicBezTo>
                  <a:pt x="1380513" y="5325672"/>
                  <a:pt x="1380513" y="5325672"/>
                  <a:pt x="1380513" y="5339699"/>
                </a:cubicBezTo>
                <a:lnTo>
                  <a:pt x="1380513" y="5339699"/>
                </a:lnTo>
                <a:close/>
                <a:moveTo>
                  <a:pt x="1366486" y="5298202"/>
                </a:moveTo>
                <a:lnTo>
                  <a:pt x="1366486" y="5298202"/>
                </a:lnTo>
                <a:cubicBezTo>
                  <a:pt x="1393956" y="5298202"/>
                  <a:pt x="1393956" y="5298202"/>
                  <a:pt x="1393956" y="5298202"/>
                </a:cubicBezTo>
                <a:lnTo>
                  <a:pt x="1366486" y="5298202"/>
                </a:lnTo>
                <a:lnTo>
                  <a:pt x="1366486" y="5298202"/>
                </a:lnTo>
                <a:lnTo>
                  <a:pt x="1366486" y="5298202"/>
                </a:lnTo>
                <a:close/>
                <a:moveTo>
                  <a:pt x="1422010" y="5394639"/>
                </a:moveTo>
                <a:cubicBezTo>
                  <a:pt x="1436038" y="5367169"/>
                  <a:pt x="1394540" y="5367169"/>
                  <a:pt x="1394540" y="5339699"/>
                </a:cubicBezTo>
                <a:cubicBezTo>
                  <a:pt x="1408568" y="5339699"/>
                  <a:pt x="1408568" y="5353727"/>
                  <a:pt x="1422010" y="5353727"/>
                </a:cubicBezTo>
                <a:lnTo>
                  <a:pt x="1422010" y="5353727"/>
                </a:lnTo>
                <a:cubicBezTo>
                  <a:pt x="1422010" y="5367754"/>
                  <a:pt x="1422010" y="5367754"/>
                  <a:pt x="1436038" y="5381196"/>
                </a:cubicBezTo>
                <a:lnTo>
                  <a:pt x="1436038" y="5381196"/>
                </a:lnTo>
                <a:cubicBezTo>
                  <a:pt x="1449480" y="5380612"/>
                  <a:pt x="1436038" y="5394639"/>
                  <a:pt x="1422010" y="5394639"/>
                </a:cubicBezTo>
                <a:lnTo>
                  <a:pt x="1422010" y="5394639"/>
                </a:lnTo>
                <a:close/>
                <a:moveTo>
                  <a:pt x="1380513" y="5215792"/>
                </a:moveTo>
                <a:lnTo>
                  <a:pt x="1380513" y="5215792"/>
                </a:lnTo>
                <a:cubicBezTo>
                  <a:pt x="1394540" y="5215792"/>
                  <a:pt x="1394540" y="5215792"/>
                  <a:pt x="1394540" y="5215792"/>
                </a:cubicBezTo>
                <a:cubicBezTo>
                  <a:pt x="1408568" y="5215792"/>
                  <a:pt x="1408568" y="5215792"/>
                  <a:pt x="1408568" y="5215792"/>
                </a:cubicBezTo>
                <a:cubicBezTo>
                  <a:pt x="1394540" y="5215792"/>
                  <a:pt x="1394540" y="5215792"/>
                  <a:pt x="1394540" y="5215792"/>
                </a:cubicBezTo>
                <a:lnTo>
                  <a:pt x="1394540" y="5215792"/>
                </a:lnTo>
                <a:cubicBezTo>
                  <a:pt x="1394540" y="5229819"/>
                  <a:pt x="1394540" y="5229819"/>
                  <a:pt x="1394540" y="5229819"/>
                </a:cubicBezTo>
                <a:cubicBezTo>
                  <a:pt x="1394540" y="5215792"/>
                  <a:pt x="1394540" y="5215792"/>
                  <a:pt x="1380513" y="5215792"/>
                </a:cubicBezTo>
                <a:lnTo>
                  <a:pt x="1380513" y="5215792"/>
                </a:lnTo>
                <a:close/>
                <a:moveTo>
                  <a:pt x="1422010" y="5257289"/>
                </a:moveTo>
                <a:cubicBezTo>
                  <a:pt x="1422010" y="5243262"/>
                  <a:pt x="1422010" y="5243262"/>
                  <a:pt x="1422010" y="5243262"/>
                </a:cubicBezTo>
                <a:lnTo>
                  <a:pt x="1422010" y="5243262"/>
                </a:lnTo>
                <a:lnTo>
                  <a:pt x="1422010" y="5257289"/>
                </a:lnTo>
                <a:lnTo>
                  <a:pt x="1422010" y="5257289"/>
                </a:lnTo>
                <a:lnTo>
                  <a:pt x="1422010" y="5257289"/>
                </a:lnTo>
                <a:close/>
                <a:moveTo>
                  <a:pt x="1449480" y="5394639"/>
                </a:moveTo>
                <a:cubicBezTo>
                  <a:pt x="1463508" y="5394639"/>
                  <a:pt x="1463508" y="5380612"/>
                  <a:pt x="1449480" y="5380612"/>
                </a:cubicBezTo>
                <a:cubicBezTo>
                  <a:pt x="1463508" y="5380612"/>
                  <a:pt x="1463508" y="5380612"/>
                  <a:pt x="1463508" y="5394639"/>
                </a:cubicBezTo>
                <a:cubicBezTo>
                  <a:pt x="1463508" y="5394639"/>
                  <a:pt x="1463508" y="5394639"/>
                  <a:pt x="1449480" y="5394639"/>
                </a:cubicBezTo>
                <a:lnTo>
                  <a:pt x="1449480" y="5394639"/>
                </a:lnTo>
                <a:close/>
                <a:moveTo>
                  <a:pt x="1449480" y="5367169"/>
                </a:moveTo>
                <a:lnTo>
                  <a:pt x="1449480" y="5367169"/>
                </a:lnTo>
                <a:cubicBezTo>
                  <a:pt x="1449480" y="5380612"/>
                  <a:pt x="1449480" y="5380612"/>
                  <a:pt x="1449480" y="5367169"/>
                </a:cubicBezTo>
                <a:cubicBezTo>
                  <a:pt x="1449480" y="5381196"/>
                  <a:pt x="1435453" y="5367169"/>
                  <a:pt x="1435453" y="5367169"/>
                </a:cubicBezTo>
                <a:lnTo>
                  <a:pt x="1449480" y="5367169"/>
                </a:lnTo>
                <a:lnTo>
                  <a:pt x="1449480" y="5367169"/>
                </a:lnTo>
                <a:lnTo>
                  <a:pt x="1449480" y="5367169"/>
                </a:lnTo>
                <a:cubicBezTo>
                  <a:pt x="1463508" y="5367169"/>
                  <a:pt x="1463508" y="5367169"/>
                  <a:pt x="1463508" y="5367169"/>
                </a:cubicBezTo>
                <a:lnTo>
                  <a:pt x="1449480" y="5367169"/>
                </a:lnTo>
                <a:lnTo>
                  <a:pt x="1449480" y="5367169"/>
                </a:lnTo>
                <a:close/>
                <a:moveTo>
                  <a:pt x="1436038" y="5298202"/>
                </a:moveTo>
                <a:cubicBezTo>
                  <a:pt x="1450065" y="5298202"/>
                  <a:pt x="1463508" y="5284175"/>
                  <a:pt x="1463508" y="5298202"/>
                </a:cubicBezTo>
                <a:cubicBezTo>
                  <a:pt x="1463508" y="5312229"/>
                  <a:pt x="1449480" y="5298202"/>
                  <a:pt x="1436038" y="5298202"/>
                </a:cubicBezTo>
                <a:lnTo>
                  <a:pt x="1436038" y="5298202"/>
                </a:lnTo>
                <a:close/>
                <a:moveTo>
                  <a:pt x="1436038" y="5174879"/>
                </a:moveTo>
                <a:cubicBezTo>
                  <a:pt x="1408568" y="5160852"/>
                  <a:pt x="1408568" y="5160852"/>
                  <a:pt x="1408568" y="5160852"/>
                </a:cubicBezTo>
                <a:lnTo>
                  <a:pt x="1408568" y="5160852"/>
                </a:lnTo>
                <a:cubicBezTo>
                  <a:pt x="1422595" y="5146825"/>
                  <a:pt x="1422595" y="5146825"/>
                  <a:pt x="1422595" y="5146825"/>
                </a:cubicBezTo>
                <a:cubicBezTo>
                  <a:pt x="1395125" y="5132797"/>
                  <a:pt x="1395125" y="5132797"/>
                  <a:pt x="1395125" y="5132797"/>
                </a:cubicBezTo>
                <a:lnTo>
                  <a:pt x="1395125" y="5132797"/>
                </a:lnTo>
                <a:cubicBezTo>
                  <a:pt x="1381098" y="5118770"/>
                  <a:pt x="1381098" y="5118770"/>
                  <a:pt x="1381098" y="5118770"/>
                </a:cubicBezTo>
                <a:cubicBezTo>
                  <a:pt x="1381098" y="5118770"/>
                  <a:pt x="1408568" y="5104743"/>
                  <a:pt x="1381098" y="5104743"/>
                </a:cubicBezTo>
                <a:lnTo>
                  <a:pt x="1367070" y="5118770"/>
                </a:lnTo>
                <a:cubicBezTo>
                  <a:pt x="1367070" y="5118770"/>
                  <a:pt x="1353043" y="5118770"/>
                  <a:pt x="1353043" y="5104743"/>
                </a:cubicBezTo>
                <a:cubicBezTo>
                  <a:pt x="1339016" y="5104743"/>
                  <a:pt x="1297519" y="5132213"/>
                  <a:pt x="1284076" y="5132213"/>
                </a:cubicBezTo>
                <a:cubicBezTo>
                  <a:pt x="1284076" y="5118186"/>
                  <a:pt x="1284076" y="5118186"/>
                  <a:pt x="1284076" y="5118186"/>
                </a:cubicBezTo>
                <a:cubicBezTo>
                  <a:pt x="1270049" y="5090716"/>
                  <a:pt x="1256606" y="5145656"/>
                  <a:pt x="1242579" y="5118186"/>
                </a:cubicBezTo>
                <a:cubicBezTo>
                  <a:pt x="1256606" y="5118186"/>
                  <a:pt x="1256606" y="5104159"/>
                  <a:pt x="1256606" y="5104159"/>
                </a:cubicBezTo>
                <a:lnTo>
                  <a:pt x="1242579" y="5090131"/>
                </a:lnTo>
                <a:cubicBezTo>
                  <a:pt x="1256606" y="5062661"/>
                  <a:pt x="1187054" y="5062661"/>
                  <a:pt x="1173612" y="5035191"/>
                </a:cubicBezTo>
                <a:cubicBezTo>
                  <a:pt x="1201082" y="5021164"/>
                  <a:pt x="1229136" y="4993694"/>
                  <a:pt x="1270633" y="5007721"/>
                </a:cubicBezTo>
                <a:cubicBezTo>
                  <a:pt x="1270633" y="5021748"/>
                  <a:pt x="1270633" y="5021748"/>
                  <a:pt x="1284661" y="5021748"/>
                </a:cubicBezTo>
                <a:lnTo>
                  <a:pt x="1284661" y="5021748"/>
                </a:lnTo>
                <a:cubicBezTo>
                  <a:pt x="1257190" y="5063246"/>
                  <a:pt x="1326158" y="5049219"/>
                  <a:pt x="1353628" y="5076689"/>
                </a:cubicBezTo>
                <a:cubicBezTo>
                  <a:pt x="1339600" y="5049219"/>
                  <a:pt x="1409152" y="5049219"/>
                  <a:pt x="1367655" y="5021748"/>
                </a:cubicBezTo>
                <a:cubicBezTo>
                  <a:pt x="1395125" y="5021748"/>
                  <a:pt x="1423179" y="5021748"/>
                  <a:pt x="1436622" y="5035776"/>
                </a:cubicBezTo>
                <a:cubicBezTo>
                  <a:pt x="1450649" y="5063246"/>
                  <a:pt x="1450649" y="5063246"/>
                  <a:pt x="1450649" y="5063246"/>
                </a:cubicBezTo>
                <a:cubicBezTo>
                  <a:pt x="1423179" y="5049219"/>
                  <a:pt x="1395125" y="5063246"/>
                  <a:pt x="1381682" y="5077273"/>
                </a:cubicBezTo>
                <a:cubicBezTo>
                  <a:pt x="1395709" y="5104743"/>
                  <a:pt x="1423179" y="5063246"/>
                  <a:pt x="1437207" y="5091300"/>
                </a:cubicBezTo>
                <a:cubicBezTo>
                  <a:pt x="1451234" y="5091300"/>
                  <a:pt x="1451234" y="5091300"/>
                  <a:pt x="1464677" y="5077273"/>
                </a:cubicBezTo>
                <a:cubicBezTo>
                  <a:pt x="1464677" y="5118770"/>
                  <a:pt x="1506174" y="5091300"/>
                  <a:pt x="1506174" y="5118770"/>
                </a:cubicBezTo>
                <a:cubicBezTo>
                  <a:pt x="1520201" y="5146240"/>
                  <a:pt x="1492147" y="5160267"/>
                  <a:pt x="1478704" y="5160267"/>
                </a:cubicBezTo>
                <a:cubicBezTo>
                  <a:pt x="1463508" y="5160852"/>
                  <a:pt x="1436038" y="5160852"/>
                  <a:pt x="1436038" y="5174879"/>
                </a:cubicBezTo>
                <a:lnTo>
                  <a:pt x="1436038" y="5174879"/>
                </a:lnTo>
                <a:close/>
                <a:moveTo>
                  <a:pt x="1519032" y="5408082"/>
                </a:moveTo>
                <a:cubicBezTo>
                  <a:pt x="1519032" y="5422109"/>
                  <a:pt x="1505005" y="5422109"/>
                  <a:pt x="1505005" y="5422109"/>
                </a:cubicBezTo>
                <a:cubicBezTo>
                  <a:pt x="1490978" y="5422109"/>
                  <a:pt x="1490978" y="5422109"/>
                  <a:pt x="1490978" y="5422109"/>
                </a:cubicBezTo>
                <a:cubicBezTo>
                  <a:pt x="1490978" y="5408082"/>
                  <a:pt x="1518448" y="5408082"/>
                  <a:pt x="1518448" y="5394639"/>
                </a:cubicBezTo>
                <a:lnTo>
                  <a:pt x="1518448" y="5408082"/>
                </a:lnTo>
                <a:lnTo>
                  <a:pt x="1519032" y="5408082"/>
                </a:lnTo>
                <a:close/>
                <a:moveTo>
                  <a:pt x="1490978" y="5353142"/>
                </a:moveTo>
                <a:cubicBezTo>
                  <a:pt x="1505005" y="5339115"/>
                  <a:pt x="1505005" y="5325672"/>
                  <a:pt x="1532475" y="5325672"/>
                </a:cubicBezTo>
                <a:cubicBezTo>
                  <a:pt x="1533059" y="5339699"/>
                  <a:pt x="1490978" y="5353142"/>
                  <a:pt x="1490978" y="5353142"/>
                </a:cubicBezTo>
                <a:lnTo>
                  <a:pt x="1490978" y="5353142"/>
                </a:lnTo>
                <a:close/>
                <a:moveTo>
                  <a:pt x="1546502" y="5380612"/>
                </a:moveTo>
                <a:cubicBezTo>
                  <a:pt x="1532475" y="5366585"/>
                  <a:pt x="1532475" y="5366585"/>
                  <a:pt x="1532475" y="5366585"/>
                </a:cubicBezTo>
                <a:cubicBezTo>
                  <a:pt x="1532475" y="5366585"/>
                  <a:pt x="1532475" y="5366585"/>
                  <a:pt x="1546502" y="5366585"/>
                </a:cubicBezTo>
                <a:lnTo>
                  <a:pt x="1546502" y="5380612"/>
                </a:lnTo>
                <a:lnTo>
                  <a:pt x="1546502" y="5380612"/>
                </a:lnTo>
                <a:lnTo>
                  <a:pt x="1546502" y="5380612"/>
                </a:lnTo>
                <a:close/>
                <a:moveTo>
                  <a:pt x="1560529" y="5408082"/>
                </a:moveTo>
                <a:lnTo>
                  <a:pt x="1560529" y="5408082"/>
                </a:lnTo>
                <a:cubicBezTo>
                  <a:pt x="1560529" y="5394055"/>
                  <a:pt x="1560529" y="5394055"/>
                  <a:pt x="1560529" y="5394055"/>
                </a:cubicBezTo>
                <a:lnTo>
                  <a:pt x="1560529" y="5394055"/>
                </a:lnTo>
                <a:lnTo>
                  <a:pt x="1560529" y="5408082"/>
                </a:lnTo>
                <a:lnTo>
                  <a:pt x="1560529" y="5408082"/>
                </a:lnTo>
                <a:lnTo>
                  <a:pt x="1560529" y="5408082"/>
                </a:lnTo>
                <a:close/>
                <a:moveTo>
                  <a:pt x="1546502" y="5367169"/>
                </a:moveTo>
                <a:lnTo>
                  <a:pt x="1546502" y="5353142"/>
                </a:lnTo>
                <a:cubicBezTo>
                  <a:pt x="1532475" y="5353142"/>
                  <a:pt x="1532475" y="5353142"/>
                  <a:pt x="1532475" y="5353142"/>
                </a:cubicBezTo>
                <a:lnTo>
                  <a:pt x="1532475" y="5353142"/>
                </a:lnTo>
                <a:cubicBezTo>
                  <a:pt x="1559945" y="5353142"/>
                  <a:pt x="1559945" y="5353142"/>
                  <a:pt x="1559945" y="5353142"/>
                </a:cubicBezTo>
                <a:cubicBezTo>
                  <a:pt x="1559945" y="5353142"/>
                  <a:pt x="1560529" y="5367169"/>
                  <a:pt x="1546502" y="5367169"/>
                </a:cubicBezTo>
                <a:lnTo>
                  <a:pt x="1546502" y="5367169"/>
                </a:lnTo>
                <a:close/>
                <a:moveTo>
                  <a:pt x="1159000" y="2439569"/>
                </a:moveTo>
                <a:cubicBezTo>
                  <a:pt x="1131530" y="2439569"/>
                  <a:pt x="1131530" y="2439569"/>
                  <a:pt x="1131530" y="2439569"/>
                </a:cubicBezTo>
                <a:cubicBezTo>
                  <a:pt x="1144973" y="2439569"/>
                  <a:pt x="1144973" y="2439569"/>
                  <a:pt x="1159000" y="2439569"/>
                </a:cubicBezTo>
                <a:lnTo>
                  <a:pt x="1159000" y="2439569"/>
                </a:lnTo>
                <a:close/>
                <a:moveTo>
                  <a:pt x="1144973" y="2315662"/>
                </a:moveTo>
                <a:cubicBezTo>
                  <a:pt x="1144973" y="2329689"/>
                  <a:pt x="1144973" y="2329689"/>
                  <a:pt x="1144973" y="2329689"/>
                </a:cubicBezTo>
                <a:cubicBezTo>
                  <a:pt x="1130945" y="2315662"/>
                  <a:pt x="1130945" y="2315662"/>
                  <a:pt x="1130945" y="2315662"/>
                </a:cubicBezTo>
                <a:lnTo>
                  <a:pt x="1144973" y="2315662"/>
                </a:lnTo>
                <a:lnTo>
                  <a:pt x="1144973" y="2315662"/>
                </a:lnTo>
                <a:lnTo>
                  <a:pt x="1144973" y="2315662"/>
                </a:lnTo>
                <a:close/>
                <a:moveTo>
                  <a:pt x="1560529" y="5215792"/>
                </a:moveTo>
                <a:cubicBezTo>
                  <a:pt x="1587999" y="5215792"/>
                  <a:pt x="1587999" y="5215792"/>
                  <a:pt x="1587999" y="5215792"/>
                </a:cubicBezTo>
                <a:cubicBezTo>
                  <a:pt x="1574557" y="5215792"/>
                  <a:pt x="1546502" y="5229819"/>
                  <a:pt x="1560529" y="5215792"/>
                </a:cubicBezTo>
                <a:lnTo>
                  <a:pt x="1560529" y="5215792"/>
                </a:lnTo>
                <a:close/>
                <a:moveTo>
                  <a:pt x="1629497" y="5449579"/>
                </a:moveTo>
                <a:cubicBezTo>
                  <a:pt x="1615469" y="5449579"/>
                  <a:pt x="1615469" y="5449579"/>
                  <a:pt x="1615469" y="5449579"/>
                </a:cubicBezTo>
                <a:cubicBezTo>
                  <a:pt x="1615469" y="5435552"/>
                  <a:pt x="1615469" y="5435552"/>
                  <a:pt x="1615469" y="5435552"/>
                </a:cubicBezTo>
                <a:cubicBezTo>
                  <a:pt x="1629497" y="5435552"/>
                  <a:pt x="1629497" y="5435552"/>
                  <a:pt x="1629497" y="5435552"/>
                </a:cubicBezTo>
                <a:lnTo>
                  <a:pt x="1629497" y="5449579"/>
                </a:lnTo>
                <a:lnTo>
                  <a:pt x="1629497" y="5449579"/>
                </a:lnTo>
                <a:lnTo>
                  <a:pt x="1629497" y="5449579"/>
                </a:lnTo>
                <a:close/>
                <a:moveTo>
                  <a:pt x="1587999" y="5257289"/>
                </a:moveTo>
                <a:cubicBezTo>
                  <a:pt x="1587999" y="5243262"/>
                  <a:pt x="1587999" y="5243262"/>
                  <a:pt x="1587999" y="5243262"/>
                </a:cubicBezTo>
                <a:lnTo>
                  <a:pt x="1602026" y="5243262"/>
                </a:lnTo>
                <a:lnTo>
                  <a:pt x="1587999" y="5257289"/>
                </a:lnTo>
                <a:lnTo>
                  <a:pt x="1587999" y="5257289"/>
                </a:lnTo>
                <a:lnTo>
                  <a:pt x="1587999" y="5257289"/>
                </a:lnTo>
                <a:close/>
                <a:moveTo>
                  <a:pt x="2059080" y="5119939"/>
                </a:moveTo>
                <a:cubicBezTo>
                  <a:pt x="2045053" y="5133966"/>
                  <a:pt x="2045053" y="5133966"/>
                  <a:pt x="2045053" y="5133966"/>
                </a:cubicBezTo>
                <a:cubicBezTo>
                  <a:pt x="2031610" y="5119939"/>
                  <a:pt x="2045053" y="5119939"/>
                  <a:pt x="2059080" y="5119939"/>
                </a:cubicBezTo>
                <a:lnTo>
                  <a:pt x="2059080" y="5119939"/>
                </a:lnTo>
                <a:close/>
                <a:moveTo>
                  <a:pt x="2003556" y="5202349"/>
                </a:moveTo>
                <a:lnTo>
                  <a:pt x="2003556" y="5202349"/>
                </a:lnTo>
                <a:cubicBezTo>
                  <a:pt x="2003556" y="5216377"/>
                  <a:pt x="2003556" y="5216377"/>
                  <a:pt x="2003556" y="5216377"/>
                </a:cubicBezTo>
                <a:lnTo>
                  <a:pt x="2003556" y="5202349"/>
                </a:lnTo>
                <a:lnTo>
                  <a:pt x="2003556" y="5202349"/>
                </a:lnTo>
                <a:lnTo>
                  <a:pt x="2003556" y="5202349"/>
                </a:lnTo>
                <a:close/>
                <a:moveTo>
                  <a:pt x="2003556" y="5257289"/>
                </a:moveTo>
                <a:lnTo>
                  <a:pt x="2003556" y="5257289"/>
                </a:lnTo>
                <a:lnTo>
                  <a:pt x="2003556" y="5257289"/>
                </a:lnTo>
                <a:cubicBezTo>
                  <a:pt x="2003556" y="5271316"/>
                  <a:pt x="2003556" y="5271316"/>
                  <a:pt x="2003556" y="5271316"/>
                </a:cubicBezTo>
                <a:cubicBezTo>
                  <a:pt x="2031026" y="5271316"/>
                  <a:pt x="2031026" y="5271316"/>
                  <a:pt x="2031026" y="5271316"/>
                </a:cubicBezTo>
                <a:cubicBezTo>
                  <a:pt x="2016999" y="5271316"/>
                  <a:pt x="2016999" y="5271316"/>
                  <a:pt x="2016999" y="5271316"/>
                </a:cubicBezTo>
                <a:cubicBezTo>
                  <a:pt x="2002971" y="5271316"/>
                  <a:pt x="2002971" y="5271316"/>
                  <a:pt x="2002971" y="5271316"/>
                </a:cubicBezTo>
                <a:lnTo>
                  <a:pt x="2002971" y="5271316"/>
                </a:lnTo>
                <a:cubicBezTo>
                  <a:pt x="2003556" y="5257289"/>
                  <a:pt x="2003556" y="5257289"/>
                  <a:pt x="2003556" y="5257289"/>
                </a:cubicBezTo>
                <a:lnTo>
                  <a:pt x="2003556" y="5257289"/>
                </a:lnTo>
                <a:close/>
                <a:moveTo>
                  <a:pt x="2017583" y="5284759"/>
                </a:moveTo>
                <a:cubicBezTo>
                  <a:pt x="2017583" y="5298786"/>
                  <a:pt x="2017583" y="5298786"/>
                  <a:pt x="2017583" y="5298786"/>
                </a:cubicBezTo>
                <a:lnTo>
                  <a:pt x="2017583" y="5298786"/>
                </a:lnTo>
                <a:cubicBezTo>
                  <a:pt x="2017583" y="5284759"/>
                  <a:pt x="2017583" y="5284759"/>
                  <a:pt x="2017583" y="5284759"/>
                </a:cubicBezTo>
                <a:lnTo>
                  <a:pt x="2017583" y="5284759"/>
                </a:lnTo>
                <a:close/>
                <a:moveTo>
                  <a:pt x="2031610" y="5339699"/>
                </a:moveTo>
                <a:cubicBezTo>
                  <a:pt x="2031610" y="5339699"/>
                  <a:pt x="2045638" y="5339699"/>
                  <a:pt x="2045638" y="5353727"/>
                </a:cubicBezTo>
                <a:cubicBezTo>
                  <a:pt x="2031610" y="5339699"/>
                  <a:pt x="2004140" y="5353727"/>
                  <a:pt x="1990113" y="5353727"/>
                </a:cubicBezTo>
                <a:cubicBezTo>
                  <a:pt x="2003556" y="5339699"/>
                  <a:pt x="2017583" y="5325672"/>
                  <a:pt x="2031610" y="5339699"/>
                </a:cubicBezTo>
                <a:lnTo>
                  <a:pt x="2031610" y="5339699"/>
                </a:lnTo>
                <a:close/>
                <a:moveTo>
                  <a:pt x="1837567" y="5023502"/>
                </a:moveTo>
                <a:cubicBezTo>
                  <a:pt x="1823540" y="5023502"/>
                  <a:pt x="1823540" y="5037529"/>
                  <a:pt x="1810097" y="5037529"/>
                </a:cubicBezTo>
                <a:cubicBezTo>
                  <a:pt x="1810097" y="5023502"/>
                  <a:pt x="1810097" y="5023502"/>
                  <a:pt x="1810097" y="5023502"/>
                </a:cubicBezTo>
                <a:cubicBezTo>
                  <a:pt x="1810097" y="5009475"/>
                  <a:pt x="1796070" y="5023502"/>
                  <a:pt x="1782627" y="5023502"/>
                </a:cubicBezTo>
                <a:cubicBezTo>
                  <a:pt x="1796070" y="4996032"/>
                  <a:pt x="1810097" y="5023502"/>
                  <a:pt x="1837567" y="5023502"/>
                </a:cubicBezTo>
                <a:lnTo>
                  <a:pt x="1837567" y="5023502"/>
                </a:lnTo>
                <a:close/>
                <a:moveTo>
                  <a:pt x="1796070" y="4968562"/>
                </a:moveTo>
                <a:cubicBezTo>
                  <a:pt x="1796070" y="4982589"/>
                  <a:pt x="1796070" y="4982589"/>
                  <a:pt x="1782043" y="4982589"/>
                </a:cubicBezTo>
                <a:lnTo>
                  <a:pt x="1768015" y="4982589"/>
                </a:lnTo>
                <a:cubicBezTo>
                  <a:pt x="1753988" y="4982589"/>
                  <a:pt x="1753988" y="4982589"/>
                  <a:pt x="1753988" y="4982589"/>
                </a:cubicBezTo>
                <a:cubicBezTo>
                  <a:pt x="1768015" y="4968562"/>
                  <a:pt x="1782043" y="4954535"/>
                  <a:pt x="1796070" y="4968562"/>
                </a:cubicBezTo>
                <a:lnTo>
                  <a:pt x="1796070" y="4968562"/>
                </a:lnTo>
                <a:close/>
                <a:moveTo>
                  <a:pt x="1339016" y="2246695"/>
                </a:moveTo>
                <a:cubicBezTo>
                  <a:pt x="1339016" y="2246695"/>
                  <a:pt x="1339016" y="2246695"/>
                  <a:pt x="1353043" y="2246695"/>
                </a:cubicBezTo>
                <a:cubicBezTo>
                  <a:pt x="1353043" y="2246695"/>
                  <a:pt x="1353043" y="2260722"/>
                  <a:pt x="1339016" y="2260722"/>
                </a:cubicBezTo>
                <a:lnTo>
                  <a:pt x="1339016" y="2246695"/>
                </a:lnTo>
                <a:lnTo>
                  <a:pt x="1339016" y="2246695"/>
                </a:lnTo>
                <a:lnTo>
                  <a:pt x="1339016" y="2246695"/>
                </a:lnTo>
                <a:close/>
                <a:moveTo>
                  <a:pt x="1602026" y="4143878"/>
                </a:moveTo>
                <a:cubicBezTo>
                  <a:pt x="1616054" y="4157905"/>
                  <a:pt x="1629497" y="4157905"/>
                  <a:pt x="1657551" y="4157905"/>
                </a:cubicBezTo>
                <a:cubicBezTo>
                  <a:pt x="1643524" y="4171932"/>
                  <a:pt x="1616054" y="4171932"/>
                  <a:pt x="1602026" y="4171932"/>
                </a:cubicBezTo>
                <a:lnTo>
                  <a:pt x="1602026" y="4143878"/>
                </a:lnTo>
                <a:lnTo>
                  <a:pt x="1602026" y="4143878"/>
                </a:lnTo>
                <a:lnTo>
                  <a:pt x="1602026" y="4143878"/>
                </a:lnTo>
                <a:close/>
                <a:moveTo>
                  <a:pt x="1339016" y="2412099"/>
                </a:moveTo>
                <a:cubicBezTo>
                  <a:pt x="1339016" y="2426126"/>
                  <a:pt x="1339016" y="2426126"/>
                  <a:pt x="1339016" y="2426126"/>
                </a:cubicBezTo>
                <a:cubicBezTo>
                  <a:pt x="1324989" y="2412099"/>
                  <a:pt x="1324989" y="2412099"/>
                  <a:pt x="1324989" y="2412099"/>
                </a:cubicBezTo>
                <a:cubicBezTo>
                  <a:pt x="1324989" y="2412099"/>
                  <a:pt x="1324989" y="2412099"/>
                  <a:pt x="1339016" y="2412099"/>
                </a:cubicBezTo>
                <a:lnTo>
                  <a:pt x="1339016" y="2412099"/>
                </a:lnTo>
                <a:close/>
                <a:moveTo>
                  <a:pt x="1241994" y="2164285"/>
                </a:moveTo>
                <a:lnTo>
                  <a:pt x="1241994" y="2164285"/>
                </a:lnTo>
                <a:cubicBezTo>
                  <a:pt x="1227967" y="2164285"/>
                  <a:pt x="1227967" y="2164285"/>
                  <a:pt x="1227967" y="2164285"/>
                </a:cubicBezTo>
                <a:lnTo>
                  <a:pt x="1241994" y="2164285"/>
                </a:lnTo>
                <a:lnTo>
                  <a:pt x="1241994" y="2164285"/>
                </a:lnTo>
                <a:lnTo>
                  <a:pt x="1241994" y="2164285"/>
                </a:lnTo>
                <a:close/>
                <a:moveTo>
                  <a:pt x="1283491" y="2480482"/>
                </a:moveTo>
                <a:cubicBezTo>
                  <a:pt x="1283491" y="2466455"/>
                  <a:pt x="1283491" y="2466455"/>
                  <a:pt x="1283491" y="2466455"/>
                </a:cubicBezTo>
                <a:cubicBezTo>
                  <a:pt x="1297519" y="2452428"/>
                  <a:pt x="1297519" y="2466455"/>
                  <a:pt x="1310962" y="2480482"/>
                </a:cubicBezTo>
                <a:cubicBezTo>
                  <a:pt x="1310962" y="2480482"/>
                  <a:pt x="1310962" y="2494509"/>
                  <a:pt x="1296934" y="2494509"/>
                </a:cubicBezTo>
                <a:cubicBezTo>
                  <a:pt x="1269464" y="2494509"/>
                  <a:pt x="1269464" y="2494509"/>
                  <a:pt x="1269464" y="2494509"/>
                </a:cubicBezTo>
                <a:cubicBezTo>
                  <a:pt x="1269464" y="2480482"/>
                  <a:pt x="1283491" y="2494509"/>
                  <a:pt x="1283491" y="2480482"/>
                </a:cubicBezTo>
                <a:lnTo>
                  <a:pt x="1283491" y="2480482"/>
                </a:lnTo>
                <a:close/>
                <a:moveTo>
                  <a:pt x="1671578" y="5257289"/>
                </a:moveTo>
                <a:lnTo>
                  <a:pt x="1671578" y="5257289"/>
                </a:lnTo>
                <a:cubicBezTo>
                  <a:pt x="1699048" y="5257289"/>
                  <a:pt x="1699048" y="5257289"/>
                  <a:pt x="1699048" y="5257289"/>
                </a:cubicBezTo>
                <a:cubicBezTo>
                  <a:pt x="1685021" y="5271316"/>
                  <a:pt x="1685021" y="5271316"/>
                  <a:pt x="1685021" y="5271316"/>
                </a:cubicBezTo>
                <a:lnTo>
                  <a:pt x="1671578" y="5257289"/>
                </a:lnTo>
                <a:lnTo>
                  <a:pt x="1671578" y="5257289"/>
                </a:lnTo>
                <a:close/>
                <a:moveTo>
                  <a:pt x="1643524" y="5174879"/>
                </a:moveTo>
                <a:cubicBezTo>
                  <a:pt x="1643524" y="5174879"/>
                  <a:pt x="1657551" y="5160852"/>
                  <a:pt x="1657551" y="5174879"/>
                </a:cubicBezTo>
                <a:lnTo>
                  <a:pt x="1643524" y="5174879"/>
                </a:lnTo>
                <a:lnTo>
                  <a:pt x="1643524" y="5174879"/>
                </a:lnTo>
                <a:close/>
                <a:moveTo>
                  <a:pt x="1643524" y="5298202"/>
                </a:moveTo>
                <a:cubicBezTo>
                  <a:pt x="1629497" y="5298202"/>
                  <a:pt x="1629497" y="5298202"/>
                  <a:pt x="1629497" y="5298202"/>
                </a:cubicBezTo>
                <a:cubicBezTo>
                  <a:pt x="1643524" y="5298202"/>
                  <a:pt x="1643524" y="5298202"/>
                  <a:pt x="1643524" y="5298202"/>
                </a:cubicBezTo>
                <a:lnTo>
                  <a:pt x="1643524" y="5298202"/>
                </a:lnTo>
                <a:close/>
                <a:moveTo>
                  <a:pt x="1629497" y="5257289"/>
                </a:moveTo>
                <a:lnTo>
                  <a:pt x="1629497" y="5257289"/>
                </a:lnTo>
                <a:cubicBezTo>
                  <a:pt x="1615469" y="5257289"/>
                  <a:pt x="1615469" y="5257289"/>
                  <a:pt x="1615469" y="5257289"/>
                </a:cubicBezTo>
                <a:lnTo>
                  <a:pt x="1629497" y="5257289"/>
                </a:lnTo>
                <a:lnTo>
                  <a:pt x="1629497" y="5257289"/>
                </a:lnTo>
                <a:lnTo>
                  <a:pt x="1629497" y="5257289"/>
                </a:lnTo>
                <a:close/>
                <a:moveTo>
                  <a:pt x="1643524" y="5394639"/>
                </a:moveTo>
                <a:cubicBezTo>
                  <a:pt x="1657551" y="5394639"/>
                  <a:pt x="1657551" y="5394639"/>
                  <a:pt x="1657551" y="5394639"/>
                </a:cubicBezTo>
                <a:cubicBezTo>
                  <a:pt x="1657551" y="5380612"/>
                  <a:pt x="1657551" y="5380612"/>
                  <a:pt x="1657551" y="5380612"/>
                </a:cubicBezTo>
                <a:cubicBezTo>
                  <a:pt x="1671578" y="5394639"/>
                  <a:pt x="1685021" y="5380612"/>
                  <a:pt x="1685021" y="5394639"/>
                </a:cubicBezTo>
                <a:cubicBezTo>
                  <a:pt x="1685021" y="5380612"/>
                  <a:pt x="1699048" y="5380612"/>
                  <a:pt x="1699048" y="5380612"/>
                </a:cubicBezTo>
                <a:cubicBezTo>
                  <a:pt x="1685021" y="5394639"/>
                  <a:pt x="1713075" y="5408082"/>
                  <a:pt x="1685021" y="5394639"/>
                </a:cubicBezTo>
                <a:cubicBezTo>
                  <a:pt x="1699048" y="5422109"/>
                  <a:pt x="1699048" y="5422109"/>
                  <a:pt x="1699048" y="5422109"/>
                </a:cubicBezTo>
                <a:cubicBezTo>
                  <a:pt x="1671578" y="5422109"/>
                  <a:pt x="1671578" y="5422109"/>
                  <a:pt x="1671578" y="5422109"/>
                </a:cubicBezTo>
                <a:cubicBezTo>
                  <a:pt x="1671578" y="5408082"/>
                  <a:pt x="1671578" y="5408082"/>
                  <a:pt x="1671578" y="5394639"/>
                </a:cubicBezTo>
                <a:cubicBezTo>
                  <a:pt x="1657551" y="5394639"/>
                  <a:pt x="1657551" y="5408082"/>
                  <a:pt x="1643524" y="5394639"/>
                </a:cubicBezTo>
                <a:lnTo>
                  <a:pt x="1643524" y="5394639"/>
                </a:lnTo>
                <a:close/>
                <a:moveTo>
                  <a:pt x="1699048" y="5477049"/>
                </a:moveTo>
                <a:cubicBezTo>
                  <a:pt x="1699048" y="5463022"/>
                  <a:pt x="1685021" y="5463022"/>
                  <a:pt x="1699048" y="5449579"/>
                </a:cubicBezTo>
                <a:cubicBezTo>
                  <a:pt x="1671578" y="5449579"/>
                  <a:pt x="1671578" y="5449579"/>
                  <a:pt x="1671578" y="5449579"/>
                </a:cubicBezTo>
                <a:cubicBezTo>
                  <a:pt x="1685606" y="5422109"/>
                  <a:pt x="1685606" y="5422109"/>
                  <a:pt x="1685606" y="5422109"/>
                </a:cubicBezTo>
                <a:cubicBezTo>
                  <a:pt x="1713075" y="5436136"/>
                  <a:pt x="1713075" y="5436136"/>
                  <a:pt x="1713075" y="5436136"/>
                </a:cubicBezTo>
                <a:cubicBezTo>
                  <a:pt x="1699048" y="5450164"/>
                  <a:pt x="1699048" y="5450164"/>
                  <a:pt x="1699048" y="5450164"/>
                </a:cubicBezTo>
                <a:cubicBezTo>
                  <a:pt x="1713075" y="5450164"/>
                  <a:pt x="1699048" y="5477633"/>
                  <a:pt x="1713075" y="5464191"/>
                </a:cubicBezTo>
                <a:cubicBezTo>
                  <a:pt x="1713075" y="5463022"/>
                  <a:pt x="1713075" y="5477049"/>
                  <a:pt x="1699048" y="5477049"/>
                </a:cubicBezTo>
                <a:lnTo>
                  <a:pt x="1699048" y="5477049"/>
                </a:lnTo>
                <a:close/>
                <a:moveTo>
                  <a:pt x="1685021" y="5353142"/>
                </a:moveTo>
                <a:cubicBezTo>
                  <a:pt x="1670994" y="5367169"/>
                  <a:pt x="1670994" y="5367169"/>
                  <a:pt x="1670994" y="5367169"/>
                </a:cubicBezTo>
                <a:lnTo>
                  <a:pt x="1656966" y="5353142"/>
                </a:lnTo>
                <a:cubicBezTo>
                  <a:pt x="1684436" y="5353142"/>
                  <a:pt x="1684436" y="5353142"/>
                  <a:pt x="1698464" y="5339115"/>
                </a:cubicBezTo>
                <a:lnTo>
                  <a:pt x="1712491" y="5353142"/>
                </a:lnTo>
                <a:lnTo>
                  <a:pt x="1685021" y="5353142"/>
                </a:lnTo>
                <a:lnTo>
                  <a:pt x="1685021" y="5353142"/>
                </a:lnTo>
                <a:lnTo>
                  <a:pt x="1685021" y="5353142"/>
                </a:lnTo>
                <a:close/>
                <a:moveTo>
                  <a:pt x="1643524" y="4638338"/>
                </a:moveTo>
                <a:cubicBezTo>
                  <a:pt x="1629497" y="4638338"/>
                  <a:pt x="1629497" y="4624310"/>
                  <a:pt x="1616054" y="4624310"/>
                </a:cubicBezTo>
                <a:cubicBezTo>
                  <a:pt x="1643524" y="4610283"/>
                  <a:pt x="1588584" y="4610283"/>
                  <a:pt x="1602026" y="4582813"/>
                </a:cubicBezTo>
                <a:cubicBezTo>
                  <a:pt x="1616054" y="4582813"/>
                  <a:pt x="1643524" y="4582813"/>
                  <a:pt x="1643524" y="4596841"/>
                </a:cubicBezTo>
                <a:cubicBezTo>
                  <a:pt x="1657551" y="4596841"/>
                  <a:pt x="1657551" y="4596841"/>
                  <a:pt x="1657551" y="4596841"/>
                </a:cubicBezTo>
                <a:cubicBezTo>
                  <a:pt x="1657551" y="4596841"/>
                  <a:pt x="1671578" y="4582813"/>
                  <a:pt x="1657551" y="4582813"/>
                </a:cubicBezTo>
                <a:cubicBezTo>
                  <a:pt x="1685021" y="4568786"/>
                  <a:pt x="1671578" y="4596841"/>
                  <a:pt x="1685021" y="4596841"/>
                </a:cubicBezTo>
                <a:cubicBezTo>
                  <a:pt x="1657551" y="4597425"/>
                  <a:pt x="1657551" y="4624895"/>
                  <a:pt x="1643524" y="4638338"/>
                </a:cubicBezTo>
                <a:lnTo>
                  <a:pt x="1643524" y="4638338"/>
                </a:lnTo>
                <a:close/>
                <a:moveTo>
                  <a:pt x="1754573" y="5202349"/>
                </a:moveTo>
                <a:lnTo>
                  <a:pt x="1768600" y="5174879"/>
                </a:lnTo>
                <a:cubicBezTo>
                  <a:pt x="1754573" y="5188322"/>
                  <a:pt x="1768015" y="5202349"/>
                  <a:pt x="1754573" y="5202349"/>
                </a:cubicBezTo>
                <a:lnTo>
                  <a:pt x="1754573" y="5202349"/>
                </a:lnTo>
                <a:close/>
                <a:moveTo>
                  <a:pt x="1796070" y="5422109"/>
                </a:moveTo>
                <a:cubicBezTo>
                  <a:pt x="1810097" y="5408082"/>
                  <a:pt x="1810097" y="5408082"/>
                  <a:pt x="1810097" y="5408082"/>
                </a:cubicBezTo>
                <a:cubicBezTo>
                  <a:pt x="1824124" y="5408082"/>
                  <a:pt x="1824124" y="5408082"/>
                  <a:pt x="1824124" y="5408082"/>
                </a:cubicBezTo>
                <a:lnTo>
                  <a:pt x="1796070" y="5422109"/>
                </a:lnTo>
                <a:lnTo>
                  <a:pt x="1796070" y="5422109"/>
                </a:lnTo>
                <a:lnTo>
                  <a:pt x="1796070" y="5422109"/>
                </a:lnTo>
                <a:close/>
                <a:moveTo>
                  <a:pt x="1782043" y="5188322"/>
                </a:moveTo>
                <a:cubicBezTo>
                  <a:pt x="1796070" y="5174295"/>
                  <a:pt x="1796070" y="5174295"/>
                  <a:pt x="1796070" y="5174295"/>
                </a:cubicBezTo>
                <a:cubicBezTo>
                  <a:pt x="1810097" y="5174295"/>
                  <a:pt x="1810097" y="5174295"/>
                  <a:pt x="1810097" y="5174295"/>
                </a:cubicBezTo>
                <a:lnTo>
                  <a:pt x="1782043" y="5188322"/>
                </a:lnTo>
                <a:lnTo>
                  <a:pt x="1782043" y="5188322"/>
                </a:lnTo>
                <a:lnTo>
                  <a:pt x="1782043" y="5188322"/>
                </a:lnTo>
                <a:close/>
                <a:moveTo>
                  <a:pt x="1823540" y="5394639"/>
                </a:moveTo>
                <a:cubicBezTo>
                  <a:pt x="1837567" y="5394639"/>
                  <a:pt x="1837567" y="5394639"/>
                  <a:pt x="1837567" y="5394639"/>
                </a:cubicBezTo>
                <a:cubicBezTo>
                  <a:pt x="1851594" y="5394639"/>
                  <a:pt x="1851594" y="5394639"/>
                  <a:pt x="1865037" y="5394639"/>
                </a:cubicBezTo>
                <a:lnTo>
                  <a:pt x="1823540" y="5394639"/>
                </a:lnTo>
                <a:lnTo>
                  <a:pt x="1823540" y="5394639"/>
                </a:lnTo>
                <a:lnTo>
                  <a:pt x="1823540" y="5394639"/>
                </a:lnTo>
                <a:close/>
                <a:moveTo>
                  <a:pt x="1865037" y="5367169"/>
                </a:moveTo>
                <a:cubicBezTo>
                  <a:pt x="1851010" y="5353142"/>
                  <a:pt x="1851010" y="5353142"/>
                  <a:pt x="1851010" y="5353142"/>
                </a:cubicBezTo>
                <a:cubicBezTo>
                  <a:pt x="1865037" y="5367169"/>
                  <a:pt x="1865037" y="5367169"/>
                  <a:pt x="1865037" y="5367169"/>
                </a:cubicBezTo>
                <a:lnTo>
                  <a:pt x="1865037" y="5367169"/>
                </a:lnTo>
                <a:close/>
                <a:moveTo>
                  <a:pt x="1851594" y="5188322"/>
                </a:moveTo>
                <a:cubicBezTo>
                  <a:pt x="1824124" y="5188322"/>
                  <a:pt x="1824124" y="5188322"/>
                  <a:pt x="1824124" y="5188322"/>
                </a:cubicBezTo>
                <a:lnTo>
                  <a:pt x="1824124" y="5174295"/>
                </a:lnTo>
                <a:lnTo>
                  <a:pt x="1824124" y="5174295"/>
                </a:lnTo>
                <a:cubicBezTo>
                  <a:pt x="1838151" y="5160267"/>
                  <a:pt x="1838151" y="5174295"/>
                  <a:pt x="1851594" y="5174295"/>
                </a:cubicBezTo>
                <a:cubicBezTo>
                  <a:pt x="1865622" y="5160267"/>
                  <a:pt x="1865622" y="5160267"/>
                  <a:pt x="1865622" y="5160267"/>
                </a:cubicBezTo>
                <a:cubicBezTo>
                  <a:pt x="1879064" y="5174879"/>
                  <a:pt x="1851594" y="5174879"/>
                  <a:pt x="1851594" y="5188322"/>
                </a:cubicBezTo>
                <a:lnTo>
                  <a:pt x="1851594" y="5188322"/>
                </a:lnTo>
                <a:close/>
                <a:moveTo>
                  <a:pt x="1879064" y="5380612"/>
                </a:moveTo>
                <a:cubicBezTo>
                  <a:pt x="1906534" y="5366585"/>
                  <a:pt x="1906534" y="5366585"/>
                  <a:pt x="1906534" y="5366585"/>
                </a:cubicBezTo>
                <a:cubicBezTo>
                  <a:pt x="1906534" y="5380612"/>
                  <a:pt x="1893092" y="5380612"/>
                  <a:pt x="1879064" y="5380612"/>
                </a:cubicBezTo>
                <a:lnTo>
                  <a:pt x="1879064" y="5380612"/>
                </a:lnTo>
                <a:close/>
                <a:moveTo>
                  <a:pt x="1823540" y="5078442"/>
                </a:moveTo>
                <a:cubicBezTo>
                  <a:pt x="1809513" y="5078442"/>
                  <a:pt x="1809513" y="5078442"/>
                  <a:pt x="1809513" y="5078442"/>
                </a:cubicBezTo>
                <a:cubicBezTo>
                  <a:pt x="1836983" y="5064415"/>
                  <a:pt x="1809513" y="5050972"/>
                  <a:pt x="1836983" y="5050972"/>
                </a:cubicBezTo>
                <a:cubicBezTo>
                  <a:pt x="1878480" y="5064999"/>
                  <a:pt x="1878480" y="5064999"/>
                  <a:pt x="1878480" y="5064999"/>
                </a:cubicBezTo>
                <a:cubicBezTo>
                  <a:pt x="1893092" y="5092469"/>
                  <a:pt x="1851594" y="5078442"/>
                  <a:pt x="1823540" y="5078442"/>
                </a:cubicBezTo>
                <a:lnTo>
                  <a:pt x="1823540" y="5078442"/>
                </a:lnTo>
                <a:close/>
                <a:moveTo>
                  <a:pt x="1948616" y="5449579"/>
                </a:moveTo>
                <a:cubicBezTo>
                  <a:pt x="1948616" y="5435552"/>
                  <a:pt x="1948616" y="5435552"/>
                  <a:pt x="1948616" y="5435552"/>
                </a:cubicBezTo>
                <a:lnTo>
                  <a:pt x="1948616" y="5435552"/>
                </a:lnTo>
                <a:lnTo>
                  <a:pt x="1948616" y="5449579"/>
                </a:lnTo>
                <a:lnTo>
                  <a:pt x="1948616" y="5449579"/>
                </a:lnTo>
                <a:lnTo>
                  <a:pt x="1948616" y="5449579"/>
                </a:lnTo>
                <a:close/>
                <a:moveTo>
                  <a:pt x="1934589" y="5298202"/>
                </a:moveTo>
                <a:lnTo>
                  <a:pt x="1934589" y="5298202"/>
                </a:lnTo>
                <a:cubicBezTo>
                  <a:pt x="1948616" y="5298202"/>
                  <a:pt x="1948616" y="5298202"/>
                  <a:pt x="1948616" y="5298202"/>
                </a:cubicBezTo>
                <a:lnTo>
                  <a:pt x="1934589" y="5298202"/>
                </a:lnTo>
                <a:lnTo>
                  <a:pt x="1934589" y="5298202"/>
                </a:lnTo>
                <a:lnTo>
                  <a:pt x="1934589" y="5298202"/>
                </a:lnTo>
                <a:close/>
                <a:moveTo>
                  <a:pt x="1962059" y="5325672"/>
                </a:moveTo>
                <a:lnTo>
                  <a:pt x="1948032" y="5311645"/>
                </a:lnTo>
                <a:cubicBezTo>
                  <a:pt x="1962059" y="5311645"/>
                  <a:pt x="1962059" y="5311645"/>
                  <a:pt x="1962059" y="5311645"/>
                </a:cubicBezTo>
                <a:lnTo>
                  <a:pt x="1962059" y="5325672"/>
                </a:lnTo>
                <a:lnTo>
                  <a:pt x="1962059" y="5325672"/>
                </a:lnTo>
                <a:lnTo>
                  <a:pt x="1962059" y="5325672"/>
                </a:lnTo>
                <a:close/>
                <a:moveTo>
                  <a:pt x="1934589" y="5147409"/>
                </a:moveTo>
                <a:cubicBezTo>
                  <a:pt x="1948616" y="5161436"/>
                  <a:pt x="1920561" y="5147409"/>
                  <a:pt x="1920561" y="5147409"/>
                </a:cubicBezTo>
                <a:lnTo>
                  <a:pt x="1920561" y="5147409"/>
                </a:lnTo>
                <a:cubicBezTo>
                  <a:pt x="1906534" y="5133382"/>
                  <a:pt x="1893092" y="5147409"/>
                  <a:pt x="1879064" y="5133382"/>
                </a:cubicBezTo>
                <a:cubicBezTo>
                  <a:pt x="1906534" y="5147409"/>
                  <a:pt x="1920561" y="5105912"/>
                  <a:pt x="1934589" y="5119355"/>
                </a:cubicBezTo>
                <a:cubicBezTo>
                  <a:pt x="1948616" y="5119939"/>
                  <a:pt x="1920561" y="5147409"/>
                  <a:pt x="1934589" y="5147409"/>
                </a:cubicBezTo>
                <a:lnTo>
                  <a:pt x="1934589" y="5147409"/>
                </a:lnTo>
                <a:close/>
                <a:moveTo>
                  <a:pt x="1976086" y="5367169"/>
                </a:moveTo>
                <a:cubicBezTo>
                  <a:pt x="1990113" y="5367169"/>
                  <a:pt x="1990113" y="5367169"/>
                  <a:pt x="1990113" y="5367169"/>
                </a:cubicBezTo>
                <a:cubicBezTo>
                  <a:pt x="1976086" y="5381196"/>
                  <a:pt x="1976086" y="5381196"/>
                  <a:pt x="1976086" y="5381196"/>
                </a:cubicBezTo>
                <a:lnTo>
                  <a:pt x="1976086" y="5367169"/>
                </a:lnTo>
                <a:lnTo>
                  <a:pt x="1976086" y="5367169"/>
                </a:lnTo>
                <a:lnTo>
                  <a:pt x="1976086" y="5367169"/>
                </a:lnTo>
                <a:close/>
                <a:moveTo>
                  <a:pt x="1990113" y="5380612"/>
                </a:moveTo>
                <a:cubicBezTo>
                  <a:pt x="1990113" y="5380612"/>
                  <a:pt x="2004140" y="5366585"/>
                  <a:pt x="2004140" y="5380612"/>
                </a:cubicBezTo>
                <a:lnTo>
                  <a:pt x="1990113" y="5380612"/>
                </a:lnTo>
                <a:lnTo>
                  <a:pt x="1990113" y="5380612"/>
                </a:lnTo>
                <a:lnTo>
                  <a:pt x="1990113" y="5380612"/>
                </a:lnTo>
                <a:close/>
                <a:moveTo>
                  <a:pt x="2003556" y="5394639"/>
                </a:moveTo>
                <a:lnTo>
                  <a:pt x="2003556" y="5394639"/>
                </a:lnTo>
                <a:cubicBezTo>
                  <a:pt x="2017583" y="5394639"/>
                  <a:pt x="2031026" y="5380612"/>
                  <a:pt x="2031026" y="5380612"/>
                </a:cubicBezTo>
                <a:cubicBezTo>
                  <a:pt x="2031026" y="5366585"/>
                  <a:pt x="2031026" y="5366585"/>
                  <a:pt x="2031026" y="5366585"/>
                </a:cubicBezTo>
                <a:lnTo>
                  <a:pt x="2031026" y="5366585"/>
                </a:lnTo>
                <a:cubicBezTo>
                  <a:pt x="2031026" y="5380612"/>
                  <a:pt x="2031026" y="5380612"/>
                  <a:pt x="2031026" y="5380612"/>
                </a:cubicBezTo>
                <a:cubicBezTo>
                  <a:pt x="2031026" y="5380612"/>
                  <a:pt x="2058496" y="5380612"/>
                  <a:pt x="2058496" y="5394639"/>
                </a:cubicBezTo>
                <a:cubicBezTo>
                  <a:pt x="2045053" y="5394639"/>
                  <a:pt x="2017583" y="5408082"/>
                  <a:pt x="2003556" y="5394639"/>
                </a:cubicBezTo>
                <a:lnTo>
                  <a:pt x="2003556" y="5394639"/>
                </a:lnTo>
                <a:close/>
                <a:moveTo>
                  <a:pt x="2031610" y="5229819"/>
                </a:moveTo>
                <a:cubicBezTo>
                  <a:pt x="2045638" y="5215792"/>
                  <a:pt x="2073108" y="5229819"/>
                  <a:pt x="2073108" y="5243846"/>
                </a:cubicBezTo>
                <a:cubicBezTo>
                  <a:pt x="2073108" y="5243846"/>
                  <a:pt x="2073108" y="5243846"/>
                  <a:pt x="2059080" y="5243846"/>
                </a:cubicBezTo>
                <a:cubicBezTo>
                  <a:pt x="2073108" y="5229819"/>
                  <a:pt x="2073108" y="5229819"/>
                  <a:pt x="2073108" y="5229819"/>
                </a:cubicBezTo>
                <a:cubicBezTo>
                  <a:pt x="2059080" y="5229819"/>
                  <a:pt x="2045053" y="5229819"/>
                  <a:pt x="2031610" y="5229819"/>
                </a:cubicBezTo>
                <a:lnTo>
                  <a:pt x="2031610" y="5229819"/>
                </a:lnTo>
                <a:close/>
                <a:moveTo>
                  <a:pt x="2073108" y="5325672"/>
                </a:moveTo>
                <a:cubicBezTo>
                  <a:pt x="2073108" y="5311645"/>
                  <a:pt x="2087135" y="5325672"/>
                  <a:pt x="2087135" y="5325672"/>
                </a:cubicBezTo>
                <a:cubicBezTo>
                  <a:pt x="2073108" y="5325672"/>
                  <a:pt x="2073108" y="5325672"/>
                  <a:pt x="2073108" y="5325672"/>
                </a:cubicBezTo>
                <a:lnTo>
                  <a:pt x="2073108" y="5325672"/>
                </a:lnTo>
                <a:close/>
                <a:moveTo>
                  <a:pt x="2073108" y="5339699"/>
                </a:moveTo>
                <a:cubicBezTo>
                  <a:pt x="2100578" y="5339699"/>
                  <a:pt x="2100578" y="5339699"/>
                  <a:pt x="2100578" y="5339699"/>
                </a:cubicBezTo>
                <a:cubicBezTo>
                  <a:pt x="2100578" y="5353142"/>
                  <a:pt x="2073108" y="5353142"/>
                  <a:pt x="2073108" y="5339699"/>
                </a:cubicBezTo>
                <a:lnTo>
                  <a:pt x="2073108" y="5339699"/>
                </a:lnTo>
                <a:close/>
                <a:moveTo>
                  <a:pt x="2059080" y="5119939"/>
                </a:moveTo>
                <a:lnTo>
                  <a:pt x="2059080" y="5119939"/>
                </a:lnTo>
                <a:lnTo>
                  <a:pt x="2073108" y="5119939"/>
                </a:lnTo>
                <a:lnTo>
                  <a:pt x="2059080" y="5119939"/>
                </a:lnTo>
                <a:lnTo>
                  <a:pt x="2059080" y="5119939"/>
                </a:lnTo>
                <a:lnTo>
                  <a:pt x="2059080" y="5119939"/>
                </a:lnTo>
                <a:close/>
                <a:moveTo>
                  <a:pt x="2100578" y="5215792"/>
                </a:moveTo>
                <a:cubicBezTo>
                  <a:pt x="2100578" y="5215792"/>
                  <a:pt x="2100578" y="5215792"/>
                  <a:pt x="2114605" y="5215792"/>
                </a:cubicBezTo>
                <a:cubicBezTo>
                  <a:pt x="2114605" y="5229819"/>
                  <a:pt x="2100578" y="5215792"/>
                  <a:pt x="2100578" y="5215792"/>
                </a:cubicBezTo>
                <a:lnTo>
                  <a:pt x="2100578" y="5215792"/>
                </a:lnTo>
                <a:close/>
                <a:moveTo>
                  <a:pt x="2114605" y="4996032"/>
                </a:moveTo>
                <a:cubicBezTo>
                  <a:pt x="2114605" y="4996032"/>
                  <a:pt x="2114605" y="4996032"/>
                  <a:pt x="2114605" y="5010059"/>
                </a:cubicBezTo>
                <a:cubicBezTo>
                  <a:pt x="2114605" y="4996032"/>
                  <a:pt x="2114605" y="4996032"/>
                  <a:pt x="2114605" y="4996032"/>
                </a:cubicBezTo>
                <a:lnTo>
                  <a:pt x="2114605" y="4996032"/>
                </a:lnTo>
                <a:close/>
                <a:moveTo>
                  <a:pt x="2156102" y="5339699"/>
                </a:moveTo>
                <a:cubicBezTo>
                  <a:pt x="2170129" y="5339699"/>
                  <a:pt x="2170129" y="5339699"/>
                  <a:pt x="2170129" y="5339699"/>
                </a:cubicBezTo>
                <a:lnTo>
                  <a:pt x="2170129" y="5339699"/>
                </a:lnTo>
                <a:lnTo>
                  <a:pt x="2156102" y="5339699"/>
                </a:lnTo>
                <a:lnTo>
                  <a:pt x="2156102" y="5339699"/>
                </a:lnTo>
                <a:lnTo>
                  <a:pt x="2156102" y="5339699"/>
                </a:lnTo>
                <a:close/>
                <a:moveTo>
                  <a:pt x="2474637" y="4583398"/>
                </a:moveTo>
                <a:cubicBezTo>
                  <a:pt x="2460610" y="4597425"/>
                  <a:pt x="2516134" y="4597425"/>
                  <a:pt x="2502107" y="4624895"/>
                </a:cubicBezTo>
                <a:cubicBezTo>
                  <a:pt x="2460610" y="4610868"/>
                  <a:pt x="2460610" y="4610868"/>
                  <a:pt x="2460610" y="4610868"/>
                </a:cubicBezTo>
                <a:cubicBezTo>
                  <a:pt x="2446583" y="4624895"/>
                  <a:pt x="2474637" y="4638338"/>
                  <a:pt x="2446583" y="4624895"/>
                </a:cubicBezTo>
                <a:lnTo>
                  <a:pt x="2474637" y="4583398"/>
                </a:lnTo>
                <a:lnTo>
                  <a:pt x="2474637" y="4583398"/>
                </a:lnTo>
                <a:lnTo>
                  <a:pt x="2474637" y="4583398"/>
                </a:lnTo>
                <a:close/>
                <a:moveTo>
                  <a:pt x="2544189" y="5160852"/>
                </a:moveTo>
                <a:cubicBezTo>
                  <a:pt x="2530162" y="5160852"/>
                  <a:pt x="2530162" y="5160852"/>
                  <a:pt x="2530162" y="5160852"/>
                </a:cubicBezTo>
                <a:cubicBezTo>
                  <a:pt x="2544189" y="5160852"/>
                  <a:pt x="2544189" y="5160852"/>
                  <a:pt x="2544189" y="5160852"/>
                </a:cubicBezTo>
                <a:lnTo>
                  <a:pt x="2544189" y="5160852"/>
                </a:lnTo>
                <a:close/>
                <a:moveTo>
                  <a:pt x="2488664" y="5023502"/>
                </a:moveTo>
                <a:lnTo>
                  <a:pt x="2488664" y="5023502"/>
                </a:lnTo>
                <a:cubicBezTo>
                  <a:pt x="2474637" y="5037529"/>
                  <a:pt x="2474637" y="5037529"/>
                  <a:pt x="2474637" y="5037529"/>
                </a:cubicBezTo>
                <a:lnTo>
                  <a:pt x="2488664" y="5023502"/>
                </a:lnTo>
                <a:lnTo>
                  <a:pt x="2488664" y="5023502"/>
                </a:lnTo>
                <a:lnTo>
                  <a:pt x="2488664" y="5023502"/>
                </a:lnTo>
                <a:close/>
                <a:moveTo>
                  <a:pt x="2322091" y="4789715"/>
                </a:moveTo>
                <a:cubicBezTo>
                  <a:pt x="2349561" y="4789715"/>
                  <a:pt x="2349561" y="4803742"/>
                  <a:pt x="2377616" y="4803742"/>
                </a:cubicBezTo>
                <a:cubicBezTo>
                  <a:pt x="2363588" y="4831212"/>
                  <a:pt x="2308648" y="4817769"/>
                  <a:pt x="2308648" y="4831212"/>
                </a:cubicBezTo>
                <a:cubicBezTo>
                  <a:pt x="2294621" y="4845239"/>
                  <a:pt x="2294621" y="4831212"/>
                  <a:pt x="2281178" y="4831212"/>
                </a:cubicBezTo>
                <a:cubicBezTo>
                  <a:pt x="2294621" y="4817185"/>
                  <a:pt x="2336118" y="4803742"/>
                  <a:pt x="2322091" y="4789715"/>
                </a:cubicBezTo>
                <a:lnTo>
                  <a:pt x="2322091" y="4789715"/>
                </a:lnTo>
                <a:close/>
                <a:moveTo>
                  <a:pt x="2391643" y="4844655"/>
                </a:moveTo>
                <a:lnTo>
                  <a:pt x="2377616" y="4844655"/>
                </a:lnTo>
                <a:cubicBezTo>
                  <a:pt x="2377616" y="4844655"/>
                  <a:pt x="2377616" y="4844655"/>
                  <a:pt x="2391643" y="4844655"/>
                </a:cubicBezTo>
                <a:lnTo>
                  <a:pt x="2391643" y="4844655"/>
                </a:lnTo>
                <a:close/>
                <a:moveTo>
                  <a:pt x="2280594" y="4844655"/>
                </a:moveTo>
                <a:cubicBezTo>
                  <a:pt x="2280594" y="4844655"/>
                  <a:pt x="2280594" y="4858682"/>
                  <a:pt x="2266567" y="4844655"/>
                </a:cubicBezTo>
                <a:lnTo>
                  <a:pt x="2280594" y="4844655"/>
                </a:lnTo>
                <a:lnTo>
                  <a:pt x="2280594" y="4844655"/>
                </a:lnTo>
                <a:close/>
                <a:moveTo>
                  <a:pt x="2308648" y="4762245"/>
                </a:moveTo>
                <a:cubicBezTo>
                  <a:pt x="2281178" y="4762245"/>
                  <a:pt x="2281178" y="4762245"/>
                  <a:pt x="2281178" y="4762245"/>
                </a:cubicBezTo>
                <a:cubicBezTo>
                  <a:pt x="2281178" y="4748218"/>
                  <a:pt x="2281178" y="4748218"/>
                  <a:pt x="2281178" y="4748218"/>
                </a:cubicBezTo>
                <a:cubicBezTo>
                  <a:pt x="2294621" y="4748802"/>
                  <a:pt x="2294621" y="4762245"/>
                  <a:pt x="2308648" y="4762245"/>
                </a:cubicBezTo>
                <a:lnTo>
                  <a:pt x="2308648" y="4762245"/>
                </a:lnTo>
                <a:close/>
                <a:moveTo>
                  <a:pt x="2211627" y="5105912"/>
                </a:moveTo>
                <a:cubicBezTo>
                  <a:pt x="2225654" y="5091885"/>
                  <a:pt x="2225654" y="5091885"/>
                  <a:pt x="2225654" y="5091885"/>
                </a:cubicBezTo>
                <a:lnTo>
                  <a:pt x="2225654" y="5091885"/>
                </a:lnTo>
                <a:lnTo>
                  <a:pt x="2211627" y="5105912"/>
                </a:lnTo>
                <a:lnTo>
                  <a:pt x="2211627" y="5105912"/>
                </a:lnTo>
                <a:lnTo>
                  <a:pt x="2211627" y="5105912"/>
                </a:lnTo>
                <a:close/>
                <a:moveTo>
                  <a:pt x="2239097" y="5270732"/>
                </a:moveTo>
                <a:cubicBezTo>
                  <a:pt x="2239097" y="5284759"/>
                  <a:pt x="2239097" y="5284759"/>
                  <a:pt x="2239097" y="5284759"/>
                </a:cubicBezTo>
                <a:cubicBezTo>
                  <a:pt x="2225069" y="5284759"/>
                  <a:pt x="2225069" y="5284759"/>
                  <a:pt x="2225069" y="5284759"/>
                </a:cubicBezTo>
                <a:lnTo>
                  <a:pt x="2239097" y="5270732"/>
                </a:lnTo>
                <a:lnTo>
                  <a:pt x="2239097" y="5270732"/>
                </a:lnTo>
                <a:lnTo>
                  <a:pt x="2239097" y="5270732"/>
                </a:lnTo>
                <a:close/>
                <a:moveTo>
                  <a:pt x="2183572" y="4899595"/>
                </a:moveTo>
                <a:cubicBezTo>
                  <a:pt x="2169545" y="4899595"/>
                  <a:pt x="2169545" y="4899595"/>
                  <a:pt x="2169545" y="4899595"/>
                </a:cubicBezTo>
                <a:cubicBezTo>
                  <a:pt x="2183572" y="4899595"/>
                  <a:pt x="2183572" y="4899595"/>
                  <a:pt x="2183572" y="4899595"/>
                </a:cubicBezTo>
                <a:lnTo>
                  <a:pt x="2183572" y="4899595"/>
                </a:lnTo>
                <a:close/>
                <a:moveTo>
                  <a:pt x="2197599" y="5036945"/>
                </a:moveTo>
                <a:lnTo>
                  <a:pt x="2197599" y="5050972"/>
                </a:lnTo>
                <a:lnTo>
                  <a:pt x="2197599" y="5050972"/>
                </a:lnTo>
                <a:lnTo>
                  <a:pt x="2197599" y="5036945"/>
                </a:lnTo>
                <a:lnTo>
                  <a:pt x="2197599" y="5036945"/>
                </a:lnTo>
                <a:lnTo>
                  <a:pt x="2197599" y="5036945"/>
                </a:lnTo>
                <a:close/>
                <a:moveTo>
                  <a:pt x="2128632" y="4899595"/>
                </a:moveTo>
                <a:cubicBezTo>
                  <a:pt x="2128632" y="4885567"/>
                  <a:pt x="2128632" y="4885567"/>
                  <a:pt x="2128632" y="4885567"/>
                </a:cubicBezTo>
                <a:cubicBezTo>
                  <a:pt x="2142659" y="4899595"/>
                  <a:pt x="2142659" y="4899595"/>
                  <a:pt x="2142659" y="4899595"/>
                </a:cubicBezTo>
                <a:lnTo>
                  <a:pt x="2128632" y="4899595"/>
                </a:lnTo>
                <a:lnTo>
                  <a:pt x="2128632" y="4899595"/>
                </a:lnTo>
                <a:lnTo>
                  <a:pt x="2128632" y="4899595"/>
                </a:lnTo>
                <a:close/>
                <a:moveTo>
                  <a:pt x="2239097" y="5422109"/>
                </a:moveTo>
                <a:cubicBezTo>
                  <a:pt x="2225069" y="5422109"/>
                  <a:pt x="2225069" y="5422109"/>
                  <a:pt x="2211627" y="5422109"/>
                </a:cubicBezTo>
                <a:lnTo>
                  <a:pt x="2211627" y="5422109"/>
                </a:lnTo>
                <a:cubicBezTo>
                  <a:pt x="2197599" y="5422109"/>
                  <a:pt x="2211627" y="5422109"/>
                  <a:pt x="2211627" y="5408082"/>
                </a:cubicBezTo>
                <a:cubicBezTo>
                  <a:pt x="2225069" y="5408082"/>
                  <a:pt x="2225069" y="5422109"/>
                  <a:pt x="2239097" y="5422109"/>
                </a:cubicBezTo>
                <a:lnTo>
                  <a:pt x="2239097" y="5422109"/>
                </a:lnTo>
                <a:lnTo>
                  <a:pt x="2239097" y="5422109"/>
                </a:lnTo>
                <a:close/>
                <a:moveTo>
                  <a:pt x="2225069" y="5339699"/>
                </a:moveTo>
                <a:cubicBezTo>
                  <a:pt x="2239097" y="5312229"/>
                  <a:pt x="2239097" y="5312229"/>
                  <a:pt x="2239097" y="5312229"/>
                </a:cubicBezTo>
                <a:cubicBezTo>
                  <a:pt x="2266567" y="5339699"/>
                  <a:pt x="2266567" y="5339699"/>
                  <a:pt x="2266567" y="5339699"/>
                </a:cubicBezTo>
                <a:cubicBezTo>
                  <a:pt x="2253124" y="5339699"/>
                  <a:pt x="2239097" y="5339699"/>
                  <a:pt x="2225069" y="5339699"/>
                </a:cubicBezTo>
                <a:lnTo>
                  <a:pt x="2225069" y="5339699"/>
                </a:lnTo>
                <a:close/>
                <a:moveTo>
                  <a:pt x="2211627" y="4927065"/>
                </a:moveTo>
                <a:cubicBezTo>
                  <a:pt x="2184157" y="4927065"/>
                  <a:pt x="2197599" y="4913038"/>
                  <a:pt x="2197599" y="4913038"/>
                </a:cubicBezTo>
                <a:cubicBezTo>
                  <a:pt x="2197599" y="4913038"/>
                  <a:pt x="2197599" y="4927065"/>
                  <a:pt x="2211627" y="4927065"/>
                </a:cubicBezTo>
                <a:lnTo>
                  <a:pt x="2211627" y="4927065"/>
                </a:lnTo>
                <a:close/>
                <a:moveTo>
                  <a:pt x="2183572" y="4734775"/>
                </a:moveTo>
                <a:cubicBezTo>
                  <a:pt x="2156102" y="4748802"/>
                  <a:pt x="2156102" y="4748802"/>
                  <a:pt x="2156102" y="4748802"/>
                </a:cubicBezTo>
                <a:cubicBezTo>
                  <a:pt x="2156102" y="4734775"/>
                  <a:pt x="2183572" y="4748802"/>
                  <a:pt x="2170129" y="4721332"/>
                </a:cubicBezTo>
                <a:cubicBezTo>
                  <a:pt x="2225654" y="4748802"/>
                  <a:pt x="2253124" y="4679835"/>
                  <a:pt x="2294621" y="4721332"/>
                </a:cubicBezTo>
                <a:cubicBezTo>
                  <a:pt x="2267151" y="4734775"/>
                  <a:pt x="2211627" y="4762245"/>
                  <a:pt x="2183572" y="4734775"/>
                </a:cubicBezTo>
                <a:lnTo>
                  <a:pt x="2183572" y="4734775"/>
                </a:lnTo>
                <a:close/>
                <a:moveTo>
                  <a:pt x="2239097" y="4817185"/>
                </a:moveTo>
                <a:cubicBezTo>
                  <a:pt x="2253124" y="4803158"/>
                  <a:pt x="2253124" y="4803158"/>
                  <a:pt x="2253124" y="4803158"/>
                </a:cubicBezTo>
                <a:cubicBezTo>
                  <a:pt x="2267151" y="4817185"/>
                  <a:pt x="2267151" y="4817185"/>
                  <a:pt x="2267151" y="4817185"/>
                </a:cubicBezTo>
                <a:lnTo>
                  <a:pt x="2239097" y="4817185"/>
                </a:lnTo>
                <a:lnTo>
                  <a:pt x="2239097" y="4817185"/>
                </a:lnTo>
                <a:lnTo>
                  <a:pt x="2239097" y="4817185"/>
                </a:lnTo>
                <a:close/>
                <a:moveTo>
                  <a:pt x="2294621" y="5009475"/>
                </a:moveTo>
                <a:cubicBezTo>
                  <a:pt x="2294621" y="5023502"/>
                  <a:pt x="2294621" y="5023502"/>
                  <a:pt x="2294621" y="5023502"/>
                </a:cubicBezTo>
                <a:cubicBezTo>
                  <a:pt x="2280594" y="5009475"/>
                  <a:pt x="2280594" y="5009475"/>
                  <a:pt x="2280594" y="5009475"/>
                </a:cubicBezTo>
                <a:lnTo>
                  <a:pt x="2294621" y="5009475"/>
                </a:lnTo>
                <a:lnTo>
                  <a:pt x="2294621" y="5009475"/>
                </a:lnTo>
                <a:lnTo>
                  <a:pt x="2294621" y="5009475"/>
                </a:lnTo>
                <a:close/>
                <a:moveTo>
                  <a:pt x="2280594" y="5023502"/>
                </a:moveTo>
                <a:cubicBezTo>
                  <a:pt x="2266567" y="5023502"/>
                  <a:pt x="2266567" y="5023502"/>
                  <a:pt x="2266567" y="5023502"/>
                </a:cubicBezTo>
                <a:lnTo>
                  <a:pt x="2266567" y="5023502"/>
                </a:lnTo>
                <a:lnTo>
                  <a:pt x="2280594" y="5023502"/>
                </a:lnTo>
                <a:lnTo>
                  <a:pt x="2280594" y="5023502"/>
                </a:lnTo>
                <a:close/>
                <a:moveTo>
                  <a:pt x="2308648" y="5257289"/>
                </a:moveTo>
                <a:cubicBezTo>
                  <a:pt x="2308648" y="5243262"/>
                  <a:pt x="2308648" y="5243262"/>
                  <a:pt x="2308648" y="5243262"/>
                </a:cubicBezTo>
                <a:lnTo>
                  <a:pt x="2308648" y="5243262"/>
                </a:lnTo>
                <a:cubicBezTo>
                  <a:pt x="2308648" y="5257289"/>
                  <a:pt x="2308648" y="5257289"/>
                  <a:pt x="2308648" y="5257289"/>
                </a:cubicBezTo>
                <a:lnTo>
                  <a:pt x="2308648" y="5257289"/>
                </a:lnTo>
                <a:close/>
                <a:moveTo>
                  <a:pt x="2267151" y="5160852"/>
                </a:moveTo>
                <a:cubicBezTo>
                  <a:pt x="2281178" y="5160852"/>
                  <a:pt x="2281178" y="5160852"/>
                  <a:pt x="2281178" y="5160852"/>
                </a:cubicBezTo>
                <a:cubicBezTo>
                  <a:pt x="2281178" y="5146825"/>
                  <a:pt x="2281178" y="5146825"/>
                  <a:pt x="2281178" y="5146825"/>
                </a:cubicBezTo>
                <a:cubicBezTo>
                  <a:pt x="2308648" y="5146825"/>
                  <a:pt x="2308648" y="5146825"/>
                  <a:pt x="2308648" y="5146825"/>
                </a:cubicBezTo>
                <a:lnTo>
                  <a:pt x="2267151" y="5160852"/>
                </a:lnTo>
                <a:lnTo>
                  <a:pt x="2267151" y="5160852"/>
                </a:lnTo>
                <a:lnTo>
                  <a:pt x="2267151" y="5160852"/>
                </a:lnTo>
                <a:close/>
                <a:moveTo>
                  <a:pt x="2280594" y="4886152"/>
                </a:moveTo>
                <a:lnTo>
                  <a:pt x="2294621" y="4872125"/>
                </a:lnTo>
                <a:lnTo>
                  <a:pt x="2294621" y="4872125"/>
                </a:lnTo>
                <a:cubicBezTo>
                  <a:pt x="2294621" y="4858097"/>
                  <a:pt x="2294621" y="4858097"/>
                  <a:pt x="2294621" y="4858097"/>
                </a:cubicBezTo>
                <a:cubicBezTo>
                  <a:pt x="2308648" y="4886152"/>
                  <a:pt x="2267151" y="4886152"/>
                  <a:pt x="2280594" y="4886152"/>
                </a:cubicBezTo>
                <a:lnTo>
                  <a:pt x="2280594" y="4886152"/>
                </a:lnTo>
                <a:close/>
                <a:moveTo>
                  <a:pt x="2363588" y="5229819"/>
                </a:moveTo>
                <a:cubicBezTo>
                  <a:pt x="2377616" y="5229819"/>
                  <a:pt x="2377616" y="5202349"/>
                  <a:pt x="2391058" y="5215792"/>
                </a:cubicBezTo>
                <a:cubicBezTo>
                  <a:pt x="2377616" y="5215792"/>
                  <a:pt x="2377616" y="5229819"/>
                  <a:pt x="2363588" y="5229819"/>
                </a:cubicBezTo>
                <a:lnTo>
                  <a:pt x="2363588" y="5229819"/>
                </a:lnTo>
                <a:close/>
                <a:moveTo>
                  <a:pt x="2405670" y="5270732"/>
                </a:moveTo>
                <a:cubicBezTo>
                  <a:pt x="2391643" y="5270732"/>
                  <a:pt x="2391643" y="5270732"/>
                  <a:pt x="2391643" y="5270732"/>
                </a:cubicBezTo>
                <a:cubicBezTo>
                  <a:pt x="2405670" y="5270732"/>
                  <a:pt x="2405670" y="5270732"/>
                  <a:pt x="2405670" y="5270732"/>
                </a:cubicBezTo>
                <a:lnTo>
                  <a:pt x="2405670" y="5270732"/>
                </a:lnTo>
                <a:close/>
                <a:moveTo>
                  <a:pt x="2447167" y="5243262"/>
                </a:moveTo>
                <a:cubicBezTo>
                  <a:pt x="2419697" y="5243262"/>
                  <a:pt x="2419697" y="5229235"/>
                  <a:pt x="2405670" y="5229235"/>
                </a:cubicBezTo>
                <a:cubicBezTo>
                  <a:pt x="2419697" y="5229235"/>
                  <a:pt x="2433140" y="5243262"/>
                  <a:pt x="2433140" y="5229235"/>
                </a:cubicBezTo>
                <a:lnTo>
                  <a:pt x="2447167" y="5243262"/>
                </a:lnTo>
                <a:lnTo>
                  <a:pt x="2447167" y="5243262"/>
                </a:lnTo>
                <a:lnTo>
                  <a:pt x="2447167" y="5243262"/>
                </a:lnTo>
                <a:close/>
                <a:moveTo>
                  <a:pt x="2474637" y="5270732"/>
                </a:moveTo>
                <a:cubicBezTo>
                  <a:pt x="2460610" y="5256705"/>
                  <a:pt x="2460610" y="5256705"/>
                  <a:pt x="2460610" y="5256705"/>
                </a:cubicBezTo>
                <a:cubicBezTo>
                  <a:pt x="2474637" y="5270732"/>
                  <a:pt x="2474637" y="5270732"/>
                  <a:pt x="2474637" y="5270732"/>
                </a:cubicBezTo>
                <a:lnTo>
                  <a:pt x="2474637" y="5270732"/>
                </a:lnTo>
                <a:close/>
                <a:moveTo>
                  <a:pt x="2460610" y="5119939"/>
                </a:moveTo>
                <a:cubicBezTo>
                  <a:pt x="2446583" y="5119939"/>
                  <a:pt x="2446583" y="5119939"/>
                  <a:pt x="2446583" y="5119939"/>
                </a:cubicBezTo>
                <a:cubicBezTo>
                  <a:pt x="2460610" y="5105912"/>
                  <a:pt x="2460610" y="5105912"/>
                  <a:pt x="2460610" y="5105912"/>
                </a:cubicBezTo>
                <a:lnTo>
                  <a:pt x="2460610" y="5119939"/>
                </a:lnTo>
                <a:lnTo>
                  <a:pt x="2460610" y="5119939"/>
                </a:lnTo>
                <a:lnTo>
                  <a:pt x="2460610" y="5119939"/>
                </a:lnTo>
                <a:close/>
                <a:moveTo>
                  <a:pt x="2447167" y="5064415"/>
                </a:moveTo>
                <a:cubicBezTo>
                  <a:pt x="2433140" y="5064415"/>
                  <a:pt x="2461194" y="5050388"/>
                  <a:pt x="2461194" y="5050388"/>
                </a:cubicBezTo>
                <a:lnTo>
                  <a:pt x="2447167" y="5064415"/>
                </a:lnTo>
                <a:lnTo>
                  <a:pt x="2447167" y="5064415"/>
                </a:lnTo>
                <a:close/>
                <a:moveTo>
                  <a:pt x="2460610" y="4968562"/>
                </a:moveTo>
                <a:cubicBezTo>
                  <a:pt x="2419113" y="4968562"/>
                  <a:pt x="2391643" y="4954535"/>
                  <a:pt x="2336118" y="4968562"/>
                </a:cubicBezTo>
                <a:cubicBezTo>
                  <a:pt x="2322091" y="4968562"/>
                  <a:pt x="2350145" y="4954535"/>
                  <a:pt x="2363588" y="4941092"/>
                </a:cubicBezTo>
                <a:cubicBezTo>
                  <a:pt x="2377616" y="4955119"/>
                  <a:pt x="2391058" y="4941092"/>
                  <a:pt x="2419113" y="4941092"/>
                </a:cubicBezTo>
                <a:cubicBezTo>
                  <a:pt x="2419113" y="4955119"/>
                  <a:pt x="2419113" y="4955119"/>
                  <a:pt x="2419113" y="4955119"/>
                </a:cubicBezTo>
                <a:cubicBezTo>
                  <a:pt x="2433140" y="4955119"/>
                  <a:pt x="2446583" y="4941092"/>
                  <a:pt x="2446583" y="4955119"/>
                </a:cubicBezTo>
                <a:cubicBezTo>
                  <a:pt x="2460610" y="4954535"/>
                  <a:pt x="2460610" y="4968562"/>
                  <a:pt x="2460610" y="4968562"/>
                </a:cubicBezTo>
                <a:lnTo>
                  <a:pt x="2460610" y="4968562"/>
                </a:lnTo>
                <a:close/>
                <a:moveTo>
                  <a:pt x="2544189" y="5202349"/>
                </a:moveTo>
                <a:cubicBezTo>
                  <a:pt x="2558216" y="5202349"/>
                  <a:pt x="2571659" y="5202349"/>
                  <a:pt x="2571659" y="5188322"/>
                </a:cubicBezTo>
                <a:lnTo>
                  <a:pt x="2544189" y="5188322"/>
                </a:lnTo>
                <a:cubicBezTo>
                  <a:pt x="2530162" y="5215792"/>
                  <a:pt x="2516719" y="5215792"/>
                  <a:pt x="2502692" y="5215792"/>
                </a:cubicBezTo>
                <a:cubicBezTo>
                  <a:pt x="2502692" y="5201765"/>
                  <a:pt x="2475222" y="5188322"/>
                  <a:pt x="2502692" y="5174295"/>
                </a:cubicBezTo>
                <a:cubicBezTo>
                  <a:pt x="2530162" y="5188322"/>
                  <a:pt x="2558216" y="5174295"/>
                  <a:pt x="2585686" y="5160267"/>
                </a:cubicBezTo>
                <a:cubicBezTo>
                  <a:pt x="2585686" y="5146240"/>
                  <a:pt x="2585686" y="5146240"/>
                  <a:pt x="2585686" y="5146240"/>
                </a:cubicBezTo>
                <a:cubicBezTo>
                  <a:pt x="2599713" y="5146240"/>
                  <a:pt x="2599713" y="5160267"/>
                  <a:pt x="2613156" y="5160267"/>
                </a:cubicBezTo>
                <a:cubicBezTo>
                  <a:pt x="2599129" y="5174879"/>
                  <a:pt x="2571659" y="5202349"/>
                  <a:pt x="2544189" y="5202349"/>
                </a:cubicBezTo>
                <a:lnTo>
                  <a:pt x="2544189" y="5202349"/>
                </a:lnTo>
                <a:close/>
                <a:moveTo>
                  <a:pt x="2599129" y="5284759"/>
                </a:moveTo>
                <a:cubicBezTo>
                  <a:pt x="2585102" y="5298786"/>
                  <a:pt x="2585102" y="5298786"/>
                  <a:pt x="2585102" y="5298786"/>
                </a:cubicBezTo>
                <a:cubicBezTo>
                  <a:pt x="2612571" y="5271316"/>
                  <a:pt x="2612571" y="5271316"/>
                  <a:pt x="2612571" y="5271316"/>
                </a:cubicBezTo>
                <a:cubicBezTo>
                  <a:pt x="2612571" y="5271316"/>
                  <a:pt x="2613156" y="5284759"/>
                  <a:pt x="2599129" y="5284759"/>
                </a:cubicBezTo>
                <a:lnTo>
                  <a:pt x="2599129" y="5284759"/>
                </a:lnTo>
                <a:close/>
                <a:moveTo>
                  <a:pt x="2613156" y="5298202"/>
                </a:moveTo>
                <a:cubicBezTo>
                  <a:pt x="2613156" y="5284175"/>
                  <a:pt x="2613156" y="5298202"/>
                  <a:pt x="2627183" y="5284175"/>
                </a:cubicBezTo>
                <a:lnTo>
                  <a:pt x="2627183" y="5298202"/>
                </a:lnTo>
                <a:lnTo>
                  <a:pt x="2613156" y="5298202"/>
                </a:lnTo>
                <a:lnTo>
                  <a:pt x="2613156" y="5298202"/>
                </a:lnTo>
                <a:lnTo>
                  <a:pt x="2613156" y="5298202"/>
                </a:lnTo>
                <a:close/>
                <a:moveTo>
                  <a:pt x="2613156" y="5243262"/>
                </a:moveTo>
                <a:cubicBezTo>
                  <a:pt x="2599129" y="5229235"/>
                  <a:pt x="2571659" y="5229235"/>
                  <a:pt x="2585686" y="5215792"/>
                </a:cubicBezTo>
                <a:cubicBezTo>
                  <a:pt x="2585686" y="5188322"/>
                  <a:pt x="2613156" y="5201765"/>
                  <a:pt x="2627183" y="5201765"/>
                </a:cubicBezTo>
                <a:lnTo>
                  <a:pt x="2627183" y="5201765"/>
                </a:lnTo>
                <a:cubicBezTo>
                  <a:pt x="2641211" y="5215792"/>
                  <a:pt x="2641211" y="5215792"/>
                  <a:pt x="2641211" y="5215792"/>
                </a:cubicBezTo>
                <a:cubicBezTo>
                  <a:pt x="2640626" y="5229819"/>
                  <a:pt x="2613156" y="5229819"/>
                  <a:pt x="2613156" y="5243262"/>
                </a:cubicBezTo>
                <a:lnTo>
                  <a:pt x="2613156" y="5243262"/>
                </a:lnTo>
                <a:close/>
                <a:moveTo>
                  <a:pt x="2654653" y="5229819"/>
                </a:moveTo>
                <a:cubicBezTo>
                  <a:pt x="2640626" y="5229819"/>
                  <a:pt x="2640626" y="5229819"/>
                  <a:pt x="2640626" y="5229819"/>
                </a:cubicBezTo>
                <a:lnTo>
                  <a:pt x="2640626" y="5229819"/>
                </a:lnTo>
                <a:lnTo>
                  <a:pt x="2654653" y="5229819"/>
                </a:lnTo>
                <a:lnTo>
                  <a:pt x="2654653" y="5229819"/>
                </a:lnTo>
                <a:lnTo>
                  <a:pt x="2654653" y="5229819"/>
                </a:lnTo>
                <a:close/>
                <a:moveTo>
                  <a:pt x="2627183" y="5174879"/>
                </a:moveTo>
                <a:lnTo>
                  <a:pt x="2627183" y="5174879"/>
                </a:lnTo>
                <a:cubicBezTo>
                  <a:pt x="2641211" y="5160852"/>
                  <a:pt x="2641211" y="5160852"/>
                  <a:pt x="2641211" y="5174879"/>
                </a:cubicBezTo>
                <a:lnTo>
                  <a:pt x="2627183" y="5174879"/>
                </a:lnTo>
                <a:lnTo>
                  <a:pt x="2627183" y="5174879"/>
                </a:lnTo>
                <a:lnTo>
                  <a:pt x="2627183" y="5174879"/>
                </a:lnTo>
                <a:close/>
                <a:moveTo>
                  <a:pt x="2640626" y="5092469"/>
                </a:moveTo>
                <a:cubicBezTo>
                  <a:pt x="2626599" y="5092469"/>
                  <a:pt x="2626599" y="5092469"/>
                  <a:pt x="2626599" y="5092469"/>
                </a:cubicBezTo>
                <a:lnTo>
                  <a:pt x="2640626" y="5092469"/>
                </a:lnTo>
                <a:lnTo>
                  <a:pt x="2640626" y="5092469"/>
                </a:lnTo>
                <a:close/>
                <a:moveTo>
                  <a:pt x="2585686" y="4652365"/>
                </a:moveTo>
                <a:cubicBezTo>
                  <a:pt x="2571659" y="4652365"/>
                  <a:pt x="2571659" y="4652365"/>
                  <a:pt x="2571659" y="4652365"/>
                </a:cubicBezTo>
                <a:cubicBezTo>
                  <a:pt x="2585686" y="4638338"/>
                  <a:pt x="2585686" y="4638338"/>
                  <a:pt x="2585686" y="4638338"/>
                </a:cubicBezTo>
                <a:lnTo>
                  <a:pt x="2585686" y="4652365"/>
                </a:lnTo>
                <a:lnTo>
                  <a:pt x="2585686" y="4652365"/>
                </a:lnTo>
                <a:lnTo>
                  <a:pt x="2585686" y="4652365"/>
                </a:lnTo>
                <a:close/>
                <a:moveTo>
                  <a:pt x="2696150" y="5284759"/>
                </a:moveTo>
                <a:cubicBezTo>
                  <a:pt x="2682123" y="5284759"/>
                  <a:pt x="2682123" y="5284759"/>
                  <a:pt x="2682123" y="5284759"/>
                </a:cubicBezTo>
                <a:cubicBezTo>
                  <a:pt x="2696150" y="5270732"/>
                  <a:pt x="2696150" y="5270732"/>
                  <a:pt x="2696150" y="5270732"/>
                </a:cubicBezTo>
                <a:lnTo>
                  <a:pt x="2696150" y="5284759"/>
                </a:lnTo>
                <a:lnTo>
                  <a:pt x="2696150" y="5284759"/>
                </a:lnTo>
                <a:close/>
                <a:moveTo>
                  <a:pt x="2682708" y="5229819"/>
                </a:moveTo>
                <a:lnTo>
                  <a:pt x="2682708" y="5229819"/>
                </a:lnTo>
                <a:cubicBezTo>
                  <a:pt x="2682708" y="5215792"/>
                  <a:pt x="2682708" y="5215792"/>
                  <a:pt x="2682708" y="5215792"/>
                </a:cubicBezTo>
                <a:cubicBezTo>
                  <a:pt x="2696735" y="5215792"/>
                  <a:pt x="2696735" y="5215792"/>
                  <a:pt x="2696735" y="5215792"/>
                </a:cubicBezTo>
                <a:lnTo>
                  <a:pt x="2682708" y="5229819"/>
                </a:lnTo>
                <a:lnTo>
                  <a:pt x="2682708" y="5229819"/>
                </a:lnTo>
                <a:lnTo>
                  <a:pt x="2682708" y="5229819"/>
                </a:lnTo>
                <a:close/>
                <a:moveTo>
                  <a:pt x="2654653" y="4996032"/>
                </a:moveTo>
                <a:cubicBezTo>
                  <a:pt x="2640626" y="4996032"/>
                  <a:pt x="2640626" y="4996032"/>
                  <a:pt x="2640626" y="4996032"/>
                </a:cubicBezTo>
                <a:cubicBezTo>
                  <a:pt x="2640626" y="4996032"/>
                  <a:pt x="2654653" y="4982005"/>
                  <a:pt x="2668096" y="4982005"/>
                </a:cubicBezTo>
                <a:lnTo>
                  <a:pt x="2654653" y="4996032"/>
                </a:lnTo>
                <a:lnTo>
                  <a:pt x="2654653" y="4996032"/>
                </a:lnTo>
                <a:lnTo>
                  <a:pt x="2654653" y="4996032"/>
                </a:lnTo>
                <a:close/>
                <a:moveTo>
                  <a:pt x="2710178" y="5050972"/>
                </a:moveTo>
                <a:cubicBezTo>
                  <a:pt x="2696150" y="5050972"/>
                  <a:pt x="2696150" y="5050972"/>
                  <a:pt x="2696150" y="5050972"/>
                </a:cubicBezTo>
                <a:lnTo>
                  <a:pt x="2696150" y="5050972"/>
                </a:lnTo>
                <a:lnTo>
                  <a:pt x="2710178" y="5050972"/>
                </a:lnTo>
                <a:lnTo>
                  <a:pt x="2710178" y="5050972"/>
                </a:lnTo>
                <a:lnTo>
                  <a:pt x="2710178" y="5050972"/>
                </a:lnTo>
                <a:close/>
                <a:moveTo>
                  <a:pt x="2710178" y="5064415"/>
                </a:moveTo>
                <a:cubicBezTo>
                  <a:pt x="2710178" y="5078442"/>
                  <a:pt x="2710178" y="5078442"/>
                  <a:pt x="2710178" y="5091885"/>
                </a:cubicBezTo>
                <a:cubicBezTo>
                  <a:pt x="2696150" y="5078442"/>
                  <a:pt x="2710178" y="5078442"/>
                  <a:pt x="2710178" y="5064415"/>
                </a:cubicBezTo>
                <a:lnTo>
                  <a:pt x="2710178" y="5064415"/>
                </a:lnTo>
                <a:close/>
                <a:moveTo>
                  <a:pt x="2737648" y="5215792"/>
                </a:moveTo>
                <a:lnTo>
                  <a:pt x="2737648" y="5215792"/>
                </a:lnTo>
                <a:lnTo>
                  <a:pt x="2737648" y="5215792"/>
                </a:lnTo>
                <a:lnTo>
                  <a:pt x="2737648" y="5215792"/>
                </a:lnTo>
                <a:close/>
                <a:moveTo>
                  <a:pt x="2502107" y="2714269"/>
                </a:moveTo>
                <a:cubicBezTo>
                  <a:pt x="2516134" y="2714269"/>
                  <a:pt x="2516134" y="2714269"/>
                  <a:pt x="2516134" y="2714269"/>
                </a:cubicBezTo>
                <a:cubicBezTo>
                  <a:pt x="2502107" y="2714269"/>
                  <a:pt x="2502107" y="2714269"/>
                  <a:pt x="2502107" y="2714269"/>
                </a:cubicBezTo>
                <a:lnTo>
                  <a:pt x="2502107" y="2714269"/>
                </a:lnTo>
                <a:close/>
                <a:moveTo>
                  <a:pt x="2502107" y="2741739"/>
                </a:moveTo>
                <a:cubicBezTo>
                  <a:pt x="2502107" y="2755766"/>
                  <a:pt x="2502107" y="2755766"/>
                  <a:pt x="2502107" y="2755766"/>
                </a:cubicBezTo>
                <a:cubicBezTo>
                  <a:pt x="2488080" y="2755766"/>
                  <a:pt x="2488080" y="2755766"/>
                  <a:pt x="2488080" y="2755766"/>
                </a:cubicBezTo>
                <a:cubicBezTo>
                  <a:pt x="2488080" y="2755766"/>
                  <a:pt x="2488664" y="2741739"/>
                  <a:pt x="2502107" y="2741739"/>
                </a:cubicBezTo>
                <a:lnTo>
                  <a:pt x="2502107" y="2741739"/>
                </a:lnTo>
                <a:close/>
                <a:moveTo>
                  <a:pt x="2488664" y="2810706"/>
                </a:moveTo>
                <a:cubicBezTo>
                  <a:pt x="2488664" y="2824734"/>
                  <a:pt x="2488664" y="2824734"/>
                  <a:pt x="2488664" y="2824734"/>
                </a:cubicBezTo>
                <a:cubicBezTo>
                  <a:pt x="2474637" y="2810706"/>
                  <a:pt x="2474637" y="2810706"/>
                  <a:pt x="2474637" y="2810706"/>
                </a:cubicBezTo>
                <a:cubicBezTo>
                  <a:pt x="2488664" y="2810706"/>
                  <a:pt x="2488664" y="2810706"/>
                  <a:pt x="2488664" y="2810706"/>
                </a:cubicBezTo>
                <a:lnTo>
                  <a:pt x="2488664" y="2810706"/>
                </a:lnTo>
                <a:close/>
                <a:moveTo>
                  <a:pt x="2447167" y="2838176"/>
                </a:moveTo>
                <a:lnTo>
                  <a:pt x="2433140" y="2838176"/>
                </a:lnTo>
                <a:lnTo>
                  <a:pt x="2447167" y="2838176"/>
                </a:lnTo>
                <a:lnTo>
                  <a:pt x="2447167" y="2838176"/>
                </a:lnTo>
                <a:close/>
                <a:moveTo>
                  <a:pt x="2682708" y="4500988"/>
                </a:moveTo>
                <a:cubicBezTo>
                  <a:pt x="2682708" y="4500988"/>
                  <a:pt x="2682708" y="4500988"/>
                  <a:pt x="2668680" y="4500988"/>
                </a:cubicBezTo>
                <a:cubicBezTo>
                  <a:pt x="2682708" y="4500988"/>
                  <a:pt x="2682708" y="4500988"/>
                  <a:pt x="2682708" y="4500988"/>
                </a:cubicBezTo>
                <a:lnTo>
                  <a:pt x="2682708" y="4500988"/>
                </a:lnTo>
                <a:close/>
                <a:moveTo>
                  <a:pt x="2627183" y="4143878"/>
                </a:moveTo>
                <a:cubicBezTo>
                  <a:pt x="2627183" y="4129850"/>
                  <a:pt x="2627183" y="4129850"/>
                  <a:pt x="2627183" y="4129850"/>
                </a:cubicBezTo>
                <a:cubicBezTo>
                  <a:pt x="2641211" y="4143878"/>
                  <a:pt x="2641211" y="4129850"/>
                  <a:pt x="2654653" y="4143878"/>
                </a:cubicBezTo>
                <a:lnTo>
                  <a:pt x="2627183" y="4143878"/>
                </a:lnTo>
                <a:lnTo>
                  <a:pt x="2627183" y="4143878"/>
                </a:lnTo>
                <a:lnTo>
                  <a:pt x="2627183" y="4143878"/>
                </a:lnTo>
                <a:close/>
                <a:moveTo>
                  <a:pt x="2751675" y="5009475"/>
                </a:moveTo>
                <a:cubicBezTo>
                  <a:pt x="2765702" y="4995447"/>
                  <a:pt x="2765702" y="4967978"/>
                  <a:pt x="2779145" y="4995447"/>
                </a:cubicBezTo>
                <a:cubicBezTo>
                  <a:pt x="2765702" y="5009475"/>
                  <a:pt x="2765702" y="5009475"/>
                  <a:pt x="2751675" y="5009475"/>
                </a:cubicBezTo>
                <a:lnTo>
                  <a:pt x="2751675" y="5009475"/>
                </a:lnTo>
                <a:close/>
                <a:moveTo>
                  <a:pt x="2876167" y="5105912"/>
                </a:moveTo>
                <a:cubicBezTo>
                  <a:pt x="2876167" y="5105912"/>
                  <a:pt x="2876167" y="5105912"/>
                  <a:pt x="2890194" y="5105912"/>
                </a:cubicBezTo>
                <a:lnTo>
                  <a:pt x="2876167" y="5105912"/>
                </a:lnTo>
                <a:lnTo>
                  <a:pt x="2876167" y="5105912"/>
                </a:lnTo>
                <a:close/>
                <a:moveTo>
                  <a:pt x="2807199" y="4446048"/>
                </a:moveTo>
                <a:cubicBezTo>
                  <a:pt x="2793172" y="4460075"/>
                  <a:pt x="2779729" y="4446048"/>
                  <a:pt x="2765702" y="4432021"/>
                </a:cubicBezTo>
                <a:cubicBezTo>
                  <a:pt x="2751675" y="4446048"/>
                  <a:pt x="2765702" y="4446048"/>
                  <a:pt x="2765702" y="4459491"/>
                </a:cubicBezTo>
                <a:cubicBezTo>
                  <a:pt x="2793172" y="4459491"/>
                  <a:pt x="2793172" y="4459491"/>
                  <a:pt x="2793172" y="4459491"/>
                </a:cubicBezTo>
                <a:cubicBezTo>
                  <a:pt x="2779145" y="4459491"/>
                  <a:pt x="2779145" y="4473518"/>
                  <a:pt x="2765702" y="4486960"/>
                </a:cubicBezTo>
                <a:cubicBezTo>
                  <a:pt x="2779729" y="4486960"/>
                  <a:pt x="2793172" y="4472933"/>
                  <a:pt x="2793172" y="4486960"/>
                </a:cubicBezTo>
                <a:cubicBezTo>
                  <a:pt x="2765702" y="4500988"/>
                  <a:pt x="2765702" y="4472933"/>
                  <a:pt x="2737648" y="4486960"/>
                </a:cubicBezTo>
                <a:cubicBezTo>
                  <a:pt x="2723620" y="4500988"/>
                  <a:pt x="2737648" y="4528458"/>
                  <a:pt x="2710178" y="4528458"/>
                </a:cubicBezTo>
                <a:cubicBezTo>
                  <a:pt x="2696150" y="4528458"/>
                  <a:pt x="2724205" y="4500988"/>
                  <a:pt x="2696150" y="4500988"/>
                </a:cubicBezTo>
                <a:lnTo>
                  <a:pt x="2696150" y="4500988"/>
                </a:lnTo>
                <a:cubicBezTo>
                  <a:pt x="2696150" y="4486960"/>
                  <a:pt x="2682123" y="4473518"/>
                  <a:pt x="2710178" y="4473518"/>
                </a:cubicBezTo>
                <a:cubicBezTo>
                  <a:pt x="2710178" y="4473518"/>
                  <a:pt x="2724205" y="4473518"/>
                  <a:pt x="2724205" y="4487545"/>
                </a:cubicBezTo>
                <a:cubicBezTo>
                  <a:pt x="2751675" y="4460075"/>
                  <a:pt x="2751675" y="4460075"/>
                  <a:pt x="2751675" y="4460075"/>
                </a:cubicBezTo>
                <a:cubicBezTo>
                  <a:pt x="2724205" y="4460075"/>
                  <a:pt x="2724205" y="4460075"/>
                  <a:pt x="2724205" y="4460075"/>
                </a:cubicBezTo>
                <a:cubicBezTo>
                  <a:pt x="2738232" y="4446048"/>
                  <a:pt x="2779729" y="4432605"/>
                  <a:pt x="2738232" y="4405135"/>
                </a:cubicBezTo>
                <a:cubicBezTo>
                  <a:pt x="2752259" y="4405135"/>
                  <a:pt x="2752259" y="4405135"/>
                  <a:pt x="2752259" y="4405135"/>
                </a:cubicBezTo>
                <a:cubicBezTo>
                  <a:pt x="2752259" y="4432605"/>
                  <a:pt x="2779729" y="4419162"/>
                  <a:pt x="2779729" y="4432605"/>
                </a:cubicBezTo>
                <a:cubicBezTo>
                  <a:pt x="2807199" y="4418578"/>
                  <a:pt x="2835254" y="4418578"/>
                  <a:pt x="2848697" y="4405135"/>
                </a:cubicBezTo>
                <a:cubicBezTo>
                  <a:pt x="2848697" y="4432605"/>
                  <a:pt x="2807199" y="4418578"/>
                  <a:pt x="2807199" y="4446048"/>
                </a:cubicBezTo>
                <a:lnTo>
                  <a:pt x="2807199" y="4446048"/>
                </a:lnTo>
                <a:close/>
                <a:moveTo>
                  <a:pt x="2904221" y="4996032"/>
                </a:moveTo>
                <a:cubicBezTo>
                  <a:pt x="2918248" y="4996032"/>
                  <a:pt x="2918248" y="4982005"/>
                  <a:pt x="2918248" y="4996032"/>
                </a:cubicBezTo>
                <a:cubicBezTo>
                  <a:pt x="2917664" y="4996032"/>
                  <a:pt x="2917664" y="4996032"/>
                  <a:pt x="2904221" y="4996032"/>
                </a:cubicBezTo>
                <a:lnTo>
                  <a:pt x="2904221" y="4996032"/>
                </a:lnTo>
                <a:close/>
                <a:moveTo>
                  <a:pt x="2931691" y="5078442"/>
                </a:moveTo>
                <a:cubicBezTo>
                  <a:pt x="2945718" y="5078442"/>
                  <a:pt x="2945718" y="5064415"/>
                  <a:pt x="2959161" y="5078442"/>
                </a:cubicBezTo>
                <a:lnTo>
                  <a:pt x="2931691" y="5078442"/>
                </a:lnTo>
                <a:lnTo>
                  <a:pt x="2931691" y="5078442"/>
                </a:lnTo>
                <a:lnTo>
                  <a:pt x="2931691" y="5078442"/>
                </a:lnTo>
                <a:close/>
                <a:moveTo>
                  <a:pt x="2668680" y="3030466"/>
                </a:moveTo>
                <a:cubicBezTo>
                  <a:pt x="2682708" y="3044493"/>
                  <a:pt x="2654653" y="3057936"/>
                  <a:pt x="2654653" y="3071963"/>
                </a:cubicBezTo>
                <a:cubicBezTo>
                  <a:pt x="2627183" y="3071963"/>
                  <a:pt x="2613156" y="3057936"/>
                  <a:pt x="2599129" y="3071963"/>
                </a:cubicBezTo>
                <a:cubicBezTo>
                  <a:pt x="2626599" y="3113461"/>
                  <a:pt x="2626599" y="3113461"/>
                  <a:pt x="2626599" y="3113461"/>
                </a:cubicBezTo>
                <a:cubicBezTo>
                  <a:pt x="2612571" y="3113461"/>
                  <a:pt x="2599129" y="3113461"/>
                  <a:pt x="2599129" y="3127488"/>
                </a:cubicBezTo>
                <a:cubicBezTo>
                  <a:pt x="2599129" y="3127488"/>
                  <a:pt x="2613156" y="3141515"/>
                  <a:pt x="2599129" y="3141515"/>
                </a:cubicBezTo>
                <a:cubicBezTo>
                  <a:pt x="2585102" y="3141515"/>
                  <a:pt x="2571659" y="3168985"/>
                  <a:pt x="2543604" y="3155542"/>
                </a:cubicBezTo>
                <a:cubicBezTo>
                  <a:pt x="2543604" y="3141515"/>
                  <a:pt x="2543604" y="3141515"/>
                  <a:pt x="2529577" y="3141515"/>
                </a:cubicBezTo>
                <a:cubicBezTo>
                  <a:pt x="2515550" y="3141515"/>
                  <a:pt x="2515550" y="3141515"/>
                  <a:pt x="2515550" y="3141515"/>
                </a:cubicBezTo>
                <a:cubicBezTo>
                  <a:pt x="2529577" y="3114045"/>
                  <a:pt x="2557047" y="3141515"/>
                  <a:pt x="2557047" y="3114045"/>
                </a:cubicBezTo>
                <a:cubicBezTo>
                  <a:pt x="2529577" y="3100018"/>
                  <a:pt x="2488080" y="3114045"/>
                  <a:pt x="2474053" y="3086575"/>
                </a:cubicBezTo>
                <a:cubicBezTo>
                  <a:pt x="2515550" y="3100603"/>
                  <a:pt x="2543020" y="3045078"/>
                  <a:pt x="2598544" y="3045078"/>
                </a:cubicBezTo>
                <a:cubicBezTo>
                  <a:pt x="2612571" y="3017608"/>
                  <a:pt x="2640042" y="3003581"/>
                  <a:pt x="2667512" y="3017608"/>
                </a:cubicBezTo>
                <a:cubicBezTo>
                  <a:pt x="2681539" y="3003581"/>
                  <a:pt x="2709009" y="3003581"/>
                  <a:pt x="2723036" y="3017608"/>
                </a:cubicBezTo>
                <a:cubicBezTo>
                  <a:pt x="2710178" y="3016439"/>
                  <a:pt x="2710178" y="3057936"/>
                  <a:pt x="2668680" y="3030466"/>
                </a:cubicBezTo>
                <a:lnTo>
                  <a:pt x="2668680" y="3030466"/>
                </a:lnTo>
                <a:close/>
                <a:moveTo>
                  <a:pt x="3028713" y="4941092"/>
                </a:moveTo>
                <a:lnTo>
                  <a:pt x="3028713" y="4941092"/>
                </a:lnTo>
                <a:cubicBezTo>
                  <a:pt x="3042740" y="4941092"/>
                  <a:pt x="3042740" y="4941092"/>
                  <a:pt x="3042740" y="4941092"/>
                </a:cubicBezTo>
                <a:lnTo>
                  <a:pt x="3028713" y="4941092"/>
                </a:lnTo>
                <a:lnTo>
                  <a:pt x="3028713" y="4941092"/>
                </a:lnTo>
                <a:lnTo>
                  <a:pt x="3028713" y="4941092"/>
                </a:lnTo>
                <a:close/>
                <a:moveTo>
                  <a:pt x="3042740" y="4762245"/>
                </a:moveTo>
                <a:cubicBezTo>
                  <a:pt x="3042740" y="4734775"/>
                  <a:pt x="3015270" y="4762245"/>
                  <a:pt x="3001243" y="4762245"/>
                </a:cubicBezTo>
                <a:cubicBezTo>
                  <a:pt x="3015270" y="4748218"/>
                  <a:pt x="3028713" y="4748218"/>
                  <a:pt x="3042740" y="4734775"/>
                </a:cubicBezTo>
                <a:lnTo>
                  <a:pt x="3042740" y="4762245"/>
                </a:lnTo>
                <a:lnTo>
                  <a:pt x="3042740" y="4762245"/>
                </a:lnTo>
                <a:lnTo>
                  <a:pt x="3042740" y="4762245"/>
                </a:lnTo>
                <a:close/>
                <a:moveTo>
                  <a:pt x="2821227" y="3346663"/>
                </a:moveTo>
                <a:lnTo>
                  <a:pt x="2821227" y="3346663"/>
                </a:lnTo>
                <a:cubicBezTo>
                  <a:pt x="2821227" y="3319193"/>
                  <a:pt x="2848697" y="3346663"/>
                  <a:pt x="2848697" y="3346663"/>
                </a:cubicBezTo>
                <a:cubicBezTo>
                  <a:pt x="2848697" y="3346663"/>
                  <a:pt x="2834669" y="3346663"/>
                  <a:pt x="2821227" y="3346663"/>
                </a:cubicBezTo>
                <a:lnTo>
                  <a:pt x="2821227" y="3346663"/>
                </a:lnTo>
                <a:close/>
                <a:moveTo>
                  <a:pt x="3014685" y="4157320"/>
                </a:moveTo>
                <a:cubicBezTo>
                  <a:pt x="3000658" y="4157320"/>
                  <a:pt x="3000658" y="4157320"/>
                  <a:pt x="3000658" y="4157320"/>
                </a:cubicBezTo>
                <a:cubicBezTo>
                  <a:pt x="3000658" y="4157320"/>
                  <a:pt x="3001243" y="4157320"/>
                  <a:pt x="3014685" y="4157320"/>
                </a:cubicBezTo>
                <a:lnTo>
                  <a:pt x="3014685" y="4157320"/>
                </a:lnTo>
                <a:close/>
                <a:moveTo>
                  <a:pt x="2793172" y="2755766"/>
                </a:moveTo>
                <a:cubicBezTo>
                  <a:pt x="2765702" y="2728296"/>
                  <a:pt x="2807199" y="2714269"/>
                  <a:pt x="2834669" y="2728296"/>
                </a:cubicBezTo>
                <a:cubicBezTo>
                  <a:pt x="2834669" y="2727712"/>
                  <a:pt x="2821227" y="2755766"/>
                  <a:pt x="2793172" y="2755766"/>
                </a:cubicBezTo>
                <a:lnTo>
                  <a:pt x="2793172" y="2755766"/>
                </a:lnTo>
                <a:close/>
                <a:moveTo>
                  <a:pt x="2890194" y="2617832"/>
                </a:moveTo>
                <a:cubicBezTo>
                  <a:pt x="2917664" y="2617832"/>
                  <a:pt x="2917664" y="2617832"/>
                  <a:pt x="2917664" y="2617832"/>
                </a:cubicBezTo>
                <a:cubicBezTo>
                  <a:pt x="2890194" y="2631859"/>
                  <a:pt x="2890194" y="2631859"/>
                  <a:pt x="2890194" y="2631859"/>
                </a:cubicBezTo>
                <a:lnTo>
                  <a:pt x="2890194" y="2617832"/>
                </a:lnTo>
                <a:lnTo>
                  <a:pt x="2890194" y="2617832"/>
                </a:lnTo>
                <a:lnTo>
                  <a:pt x="2890194" y="2617832"/>
                </a:lnTo>
                <a:close/>
                <a:moveTo>
                  <a:pt x="2862724" y="2714269"/>
                </a:moveTo>
                <a:cubicBezTo>
                  <a:pt x="2876751" y="2728296"/>
                  <a:pt x="2876751" y="2728296"/>
                  <a:pt x="2876751" y="2728296"/>
                </a:cubicBezTo>
                <a:cubicBezTo>
                  <a:pt x="2849281" y="2714269"/>
                  <a:pt x="2849281" y="2714269"/>
                  <a:pt x="2849281" y="2714269"/>
                </a:cubicBezTo>
                <a:lnTo>
                  <a:pt x="2862724" y="2714269"/>
                </a:lnTo>
                <a:lnTo>
                  <a:pt x="2862724" y="2714269"/>
                </a:lnTo>
                <a:lnTo>
                  <a:pt x="2862724" y="2714269"/>
                </a:lnTo>
                <a:close/>
                <a:moveTo>
                  <a:pt x="3139762" y="4707305"/>
                </a:moveTo>
                <a:cubicBezTo>
                  <a:pt x="3153789" y="4693278"/>
                  <a:pt x="3153789" y="4693278"/>
                  <a:pt x="3153789" y="4693278"/>
                </a:cubicBezTo>
                <a:cubicBezTo>
                  <a:pt x="3167816" y="4693278"/>
                  <a:pt x="3167816" y="4693278"/>
                  <a:pt x="3167816" y="4693278"/>
                </a:cubicBezTo>
                <a:cubicBezTo>
                  <a:pt x="3153204" y="4707305"/>
                  <a:pt x="3153204" y="4707305"/>
                  <a:pt x="3139762" y="4707305"/>
                </a:cubicBezTo>
                <a:lnTo>
                  <a:pt x="3139762" y="4707305"/>
                </a:lnTo>
                <a:close/>
                <a:moveTo>
                  <a:pt x="3125734" y="4157320"/>
                </a:moveTo>
                <a:cubicBezTo>
                  <a:pt x="3139762" y="4157320"/>
                  <a:pt x="3139762" y="4157320"/>
                  <a:pt x="3139762" y="4157320"/>
                </a:cubicBezTo>
                <a:cubicBezTo>
                  <a:pt x="3125734" y="4171348"/>
                  <a:pt x="3125734" y="4157320"/>
                  <a:pt x="3125734" y="4157320"/>
                </a:cubicBezTo>
                <a:lnTo>
                  <a:pt x="3125734" y="4157320"/>
                </a:lnTo>
                <a:close/>
                <a:moveTo>
                  <a:pt x="3001243" y="2796679"/>
                </a:moveTo>
                <a:cubicBezTo>
                  <a:pt x="2973773" y="2824149"/>
                  <a:pt x="2945718" y="2782652"/>
                  <a:pt x="2918248" y="2810706"/>
                </a:cubicBezTo>
                <a:cubicBezTo>
                  <a:pt x="2904221" y="2810706"/>
                  <a:pt x="2918248" y="2796679"/>
                  <a:pt x="2890778" y="2796679"/>
                </a:cubicBezTo>
                <a:cubicBezTo>
                  <a:pt x="2876751" y="2796679"/>
                  <a:pt x="2876751" y="2796679"/>
                  <a:pt x="2876751" y="2796679"/>
                </a:cubicBezTo>
                <a:cubicBezTo>
                  <a:pt x="2876751" y="2741739"/>
                  <a:pt x="2959746" y="2796679"/>
                  <a:pt x="2945718" y="2741739"/>
                </a:cubicBezTo>
                <a:cubicBezTo>
                  <a:pt x="2959746" y="2727712"/>
                  <a:pt x="2959746" y="2727712"/>
                  <a:pt x="2959746" y="2727712"/>
                </a:cubicBezTo>
                <a:cubicBezTo>
                  <a:pt x="2973773" y="2755182"/>
                  <a:pt x="2973773" y="2755182"/>
                  <a:pt x="3001243" y="2782652"/>
                </a:cubicBezTo>
                <a:lnTo>
                  <a:pt x="3001243" y="2782652"/>
                </a:lnTo>
                <a:cubicBezTo>
                  <a:pt x="3001243" y="2796679"/>
                  <a:pt x="3001243" y="2796679"/>
                  <a:pt x="3001243" y="2796679"/>
                </a:cubicBezTo>
                <a:lnTo>
                  <a:pt x="3001243" y="2796679"/>
                </a:lnTo>
                <a:close/>
                <a:moveTo>
                  <a:pt x="3402772" y="2136815"/>
                </a:moveTo>
                <a:cubicBezTo>
                  <a:pt x="3402772" y="2136815"/>
                  <a:pt x="3388745" y="2150842"/>
                  <a:pt x="3388745" y="2136815"/>
                </a:cubicBezTo>
                <a:cubicBezTo>
                  <a:pt x="3388745" y="2136815"/>
                  <a:pt x="3402772" y="2123372"/>
                  <a:pt x="3402772" y="2136815"/>
                </a:cubicBezTo>
                <a:lnTo>
                  <a:pt x="3402772" y="2136815"/>
                </a:lnTo>
                <a:close/>
                <a:moveTo>
                  <a:pt x="3333220" y="2191755"/>
                </a:moveTo>
                <a:cubicBezTo>
                  <a:pt x="3347248" y="2191755"/>
                  <a:pt x="3347248" y="2191755"/>
                  <a:pt x="3347248" y="2191755"/>
                </a:cubicBezTo>
                <a:lnTo>
                  <a:pt x="3347248" y="2191755"/>
                </a:lnTo>
                <a:cubicBezTo>
                  <a:pt x="3333220" y="2205782"/>
                  <a:pt x="3333220" y="2205782"/>
                  <a:pt x="3333220" y="2205782"/>
                </a:cubicBezTo>
                <a:lnTo>
                  <a:pt x="3333220" y="2191755"/>
                </a:lnTo>
                <a:lnTo>
                  <a:pt x="3333220" y="2191755"/>
                </a:lnTo>
                <a:lnTo>
                  <a:pt x="3333220" y="2191755"/>
                </a:lnTo>
                <a:close/>
                <a:moveTo>
                  <a:pt x="3222756" y="2288192"/>
                </a:moveTo>
                <a:lnTo>
                  <a:pt x="3222756" y="2288192"/>
                </a:lnTo>
                <a:cubicBezTo>
                  <a:pt x="3208729" y="2288192"/>
                  <a:pt x="3208729" y="2288192"/>
                  <a:pt x="3208729" y="2288192"/>
                </a:cubicBezTo>
                <a:cubicBezTo>
                  <a:pt x="3222756" y="2274165"/>
                  <a:pt x="3222756" y="2274165"/>
                  <a:pt x="3222756" y="2274165"/>
                </a:cubicBezTo>
                <a:lnTo>
                  <a:pt x="3222756" y="2288192"/>
                </a:lnTo>
                <a:cubicBezTo>
                  <a:pt x="3236783" y="2274165"/>
                  <a:pt x="3250226" y="2246695"/>
                  <a:pt x="3278281" y="2246695"/>
                </a:cubicBezTo>
                <a:cubicBezTo>
                  <a:pt x="3278281" y="2274165"/>
                  <a:pt x="3278281" y="2274165"/>
                  <a:pt x="3278281" y="2274165"/>
                </a:cubicBezTo>
                <a:cubicBezTo>
                  <a:pt x="3305751" y="2274165"/>
                  <a:pt x="3292308" y="2260138"/>
                  <a:pt x="3319778" y="2246695"/>
                </a:cubicBezTo>
                <a:cubicBezTo>
                  <a:pt x="3319778" y="2260722"/>
                  <a:pt x="3319778" y="2274165"/>
                  <a:pt x="3292308" y="2288192"/>
                </a:cubicBezTo>
                <a:lnTo>
                  <a:pt x="3222756" y="2288192"/>
                </a:lnTo>
                <a:lnTo>
                  <a:pt x="3222756" y="2288192"/>
                </a:lnTo>
                <a:lnTo>
                  <a:pt x="3222756" y="2288192"/>
                </a:lnTo>
                <a:close/>
                <a:moveTo>
                  <a:pt x="3458297" y="2343132"/>
                </a:moveTo>
                <a:cubicBezTo>
                  <a:pt x="3472324" y="2357159"/>
                  <a:pt x="3444269" y="2370602"/>
                  <a:pt x="3458297" y="2398072"/>
                </a:cubicBezTo>
                <a:cubicBezTo>
                  <a:pt x="3402772" y="2384045"/>
                  <a:pt x="3444269" y="2439569"/>
                  <a:pt x="3402772" y="2439569"/>
                </a:cubicBezTo>
                <a:cubicBezTo>
                  <a:pt x="3347248" y="2412099"/>
                  <a:pt x="3333805" y="2508536"/>
                  <a:pt x="3319778" y="2439569"/>
                </a:cubicBezTo>
                <a:lnTo>
                  <a:pt x="3333805" y="2425542"/>
                </a:lnTo>
                <a:cubicBezTo>
                  <a:pt x="3347832" y="2425542"/>
                  <a:pt x="3361275" y="2425542"/>
                  <a:pt x="3361275" y="2425542"/>
                </a:cubicBezTo>
                <a:cubicBezTo>
                  <a:pt x="3361275" y="2411515"/>
                  <a:pt x="3388745" y="2398072"/>
                  <a:pt x="3375302" y="2370602"/>
                </a:cubicBezTo>
                <a:cubicBezTo>
                  <a:pt x="3402772" y="2370602"/>
                  <a:pt x="3416800" y="2343132"/>
                  <a:pt x="3430827" y="2329105"/>
                </a:cubicBezTo>
                <a:cubicBezTo>
                  <a:pt x="3416800" y="2315078"/>
                  <a:pt x="3416800" y="2315078"/>
                  <a:pt x="3416800" y="2315078"/>
                </a:cubicBezTo>
                <a:cubicBezTo>
                  <a:pt x="3416800" y="2301050"/>
                  <a:pt x="3444269" y="2301050"/>
                  <a:pt x="3458297" y="2315078"/>
                </a:cubicBezTo>
                <a:cubicBezTo>
                  <a:pt x="3458297" y="2329105"/>
                  <a:pt x="3472324" y="2315078"/>
                  <a:pt x="3485767" y="2315078"/>
                </a:cubicBezTo>
                <a:cubicBezTo>
                  <a:pt x="3471739" y="2329105"/>
                  <a:pt x="3471739" y="2329105"/>
                  <a:pt x="3471739" y="2329105"/>
                </a:cubicBezTo>
                <a:cubicBezTo>
                  <a:pt x="3499209" y="2329105"/>
                  <a:pt x="3499209" y="2329105"/>
                  <a:pt x="3499209" y="2329105"/>
                </a:cubicBezTo>
                <a:cubicBezTo>
                  <a:pt x="3485767" y="2329105"/>
                  <a:pt x="3471739" y="2357159"/>
                  <a:pt x="3458297" y="2343132"/>
                </a:cubicBezTo>
                <a:lnTo>
                  <a:pt x="3458297" y="2343132"/>
                </a:lnTo>
                <a:close/>
                <a:moveTo>
                  <a:pt x="3568761" y="1903028"/>
                </a:moveTo>
                <a:cubicBezTo>
                  <a:pt x="3541291" y="1903028"/>
                  <a:pt x="3541291" y="1903028"/>
                  <a:pt x="3541291" y="1903028"/>
                </a:cubicBezTo>
                <a:cubicBezTo>
                  <a:pt x="3555318" y="1903028"/>
                  <a:pt x="3555318" y="1903028"/>
                  <a:pt x="3555318" y="1903028"/>
                </a:cubicBezTo>
                <a:lnTo>
                  <a:pt x="3568761" y="1903028"/>
                </a:lnTo>
                <a:lnTo>
                  <a:pt x="3568761" y="1903028"/>
                </a:lnTo>
                <a:lnTo>
                  <a:pt x="3568761" y="1903028"/>
                </a:lnTo>
                <a:close/>
                <a:moveTo>
                  <a:pt x="3651755" y="1628328"/>
                </a:moveTo>
                <a:cubicBezTo>
                  <a:pt x="3637728" y="1628328"/>
                  <a:pt x="3637728" y="1628328"/>
                  <a:pt x="3637728" y="1628328"/>
                </a:cubicBezTo>
                <a:cubicBezTo>
                  <a:pt x="3651755" y="1628328"/>
                  <a:pt x="3651755" y="1628328"/>
                  <a:pt x="3651755" y="1628328"/>
                </a:cubicBezTo>
                <a:lnTo>
                  <a:pt x="3651755" y="1628328"/>
                </a:lnTo>
                <a:close/>
                <a:moveTo>
                  <a:pt x="5230988" y="5064415"/>
                </a:moveTo>
                <a:cubicBezTo>
                  <a:pt x="5230988" y="5050388"/>
                  <a:pt x="5230988" y="5050388"/>
                  <a:pt x="5230988" y="5050388"/>
                </a:cubicBezTo>
                <a:cubicBezTo>
                  <a:pt x="5216961" y="5036360"/>
                  <a:pt x="5203518" y="5036360"/>
                  <a:pt x="5203518" y="5036360"/>
                </a:cubicBezTo>
                <a:cubicBezTo>
                  <a:pt x="5217545" y="5036360"/>
                  <a:pt x="5230988" y="5036360"/>
                  <a:pt x="5230988" y="5050388"/>
                </a:cubicBezTo>
                <a:lnTo>
                  <a:pt x="5230988" y="5050388"/>
                </a:lnTo>
                <a:cubicBezTo>
                  <a:pt x="5230988" y="5050972"/>
                  <a:pt x="5230988" y="5050972"/>
                  <a:pt x="5230988" y="5064415"/>
                </a:cubicBezTo>
                <a:lnTo>
                  <a:pt x="5230988" y="5064415"/>
                </a:lnTo>
                <a:close/>
                <a:moveTo>
                  <a:pt x="5313982" y="5023502"/>
                </a:moveTo>
                <a:cubicBezTo>
                  <a:pt x="5299955" y="5037529"/>
                  <a:pt x="5299955" y="5037529"/>
                  <a:pt x="5299955" y="5037529"/>
                </a:cubicBezTo>
                <a:cubicBezTo>
                  <a:pt x="5299955" y="5051557"/>
                  <a:pt x="5299955" y="5051557"/>
                  <a:pt x="5299955" y="5051557"/>
                </a:cubicBezTo>
                <a:lnTo>
                  <a:pt x="5299955" y="5051557"/>
                </a:lnTo>
                <a:cubicBezTo>
                  <a:pt x="5299955" y="5037529"/>
                  <a:pt x="5299955" y="5037529"/>
                  <a:pt x="5299955" y="5037529"/>
                </a:cubicBezTo>
                <a:lnTo>
                  <a:pt x="5299955" y="5037529"/>
                </a:lnTo>
                <a:cubicBezTo>
                  <a:pt x="5300540" y="5036945"/>
                  <a:pt x="5300540" y="5023502"/>
                  <a:pt x="5313982" y="5023502"/>
                </a:cubicBezTo>
                <a:lnTo>
                  <a:pt x="5313982" y="5023502"/>
                </a:lnTo>
                <a:lnTo>
                  <a:pt x="5313982" y="5023502"/>
                </a:lnTo>
                <a:lnTo>
                  <a:pt x="5313982" y="5023502"/>
                </a:lnTo>
                <a:lnTo>
                  <a:pt x="5313982" y="5023502"/>
                </a:lnTo>
                <a:close/>
                <a:moveTo>
                  <a:pt x="5342037" y="5023502"/>
                </a:moveTo>
                <a:lnTo>
                  <a:pt x="5342037" y="5023502"/>
                </a:lnTo>
                <a:cubicBezTo>
                  <a:pt x="5342037" y="5009475"/>
                  <a:pt x="5342037" y="5009475"/>
                  <a:pt x="5342037" y="5009475"/>
                </a:cubicBezTo>
                <a:lnTo>
                  <a:pt x="5342037" y="5009475"/>
                </a:lnTo>
                <a:lnTo>
                  <a:pt x="5342037" y="5023502"/>
                </a:lnTo>
                <a:lnTo>
                  <a:pt x="5342037" y="5023502"/>
                </a:lnTo>
                <a:lnTo>
                  <a:pt x="5342037" y="5023502"/>
                </a:lnTo>
                <a:close/>
                <a:moveTo>
                  <a:pt x="5646545" y="4982005"/>
                </a:moveTo>
                <a:lnTo>
                  <a:pt x="5646545" y="4982005"/>
                </a:lnTo>
                <a:cubicBezTo>
                  <a:pt x="5619075" y="4967978"/>
                  <a:pt x="5619075" y="4967978"/>
                  <a:pt x="5619075" y="4967978"/>
                </a:cubicBezTo>
                <a:cubicBezTo>
                  <a:pt x="5632517" y="4968562"/>
                  <a:pt x="5646545" y="4968562"/>
                  <a:pt x="5646545" y="4982005"/>
                </a:cubicBezTo>
                <a:lnTo>
                  <a:pt x="5646545" y="4982005"/>
                </a:lnTo>
                <a:close/>
                <a:moveTo>
                  <a:pt x="5480556" y="4982005"/>
                </a:moveTo>
                <a:lnTo>
                  <a:pt x="5480556" y="4982005"/>
                </a:lnTo>
                <a:cubicBezTo>
                  <a:pt x="5494583" y="4967978"/>
                  <a:pt x="5494583" y="4967978"/>
                  <a:pt x="5494583" y="4967978"/>
                </a:cubicBezTo>
                <a:cubicBezTo>
                  <a:pt x="5508026" y="4982005"/>
                  <a:pt x="5493998" y="4982005"/>
                  <a:pt x="5480556" y="4982005"/>
                </a:cubicBezTo>
                <a:lnTo>
                  <a:pt x="5480556" y="4982005"/>
                </a:lnTo>
                <a:close/>
                <a:moveTo>
                  <a:pt x="5480556" y="4954535"/>
                </a:moveTo>
                <a:cubicBezTo>
                  <a:pt x="5480556" y="4940508"/>
                  <a:pt x="5480556" y="4940508"/>
                  <a:pt x="5480556" y="4940508"/>
                </a:cubicBezTo>
                <a:cubicBezTo>
                  <a:pt x="5494583" y="4940508"/>
                  <a:pt x="5494583" y="4940508"/>
                  <a:pt x="5494583" y="4940508"/>
                </a:cubicBezTo>
                <a:cubicBezTo>
                  <a:pt x="5494583" y="4954535"/>
                  <a:pt x="5494583" y="4954535"/>
                  <a:pt x="5494583" y="4954535"/>
                </a:cubicBezTo>
                <a:lnTo>
                  <a:pt x="5480556" y="4954535"/>
                </a:lnTo>
                <a:lnTo>
                  <a:pt x="5480556" y="4954535"/>
                </a:lnTo>
                <a:lnTo>
                  <a:pt x="5480556" y="4954535"/>
                </a:lnTo>
                <a:close/>
                <a:moveTo>
                  <a:pt x="5522053" y="4941092"/>
                </a:moveTo>
                <a:cubicBezTo>
                  <a:pt x="5508026" y="4941092"/>
                  <a:pt x="5508026" y="4941092"/>
                  <a:pt x="5508026" y="4941092"/>
                </a:cubicBezTo>
                <a:cubicBezTo>
                  <a:pt x="5508026" y="4927065"/>
                  <a:pt x="5508026" y="4927065"/>
                  <a:pt x="5508026" y="4927065"/>
                </a:cubicBezTo>
                <a:cubicBezTo>
                  <a:pt x="5522053" y="4927065"/>
                  <a:pt x="5522053" y="4927065"/>
                  <a:pt x="5522053" y="4927065"/>
                </a:cubicBezTo>
                <a:cubicBezTo>
                  <a:pt x="5522053" y="4941092"/>
                  <a:pt x="5522053" y="4941092"/>
                  <a:pt x="5522053" y="4941092"/>
                </a:cubicBezTo>
                <a:lnTo>
                  <a:pt x="5522053" y="4941092"/>
                </a:lnTo>
                <a:close/>
                <a:moveTo>
                  <a:pt x="5577577" y="4954535"/>
                </a:moveTo>
                <a:lnTo>
                  <a:pt x="5577577" y="4954535"/>
                </a:lnTo>
                <a:cubicBezTo>
                  <a:pt x="5577577" y="4940508"/>
                  <a:pt x="5577577" y="4940508"/>
                  <a:pt x="5577577" y="4940508"/>
                </a:cubicBezTo>
                <a:lnTo>
                  <a:pt x="5577577" y="4940508"/>
                </a:lnTo>
                <a:cubicBezTo>
                  <a:pt x="5591020" y="4941092"/>
                  <a:pt x="5577577" y="4954535"/>
                  <a:pt x="5577577" y="4954535"/>
                </a:cubicBezTo>
                <a:lnTo>
                  <a:pt x="5577577" y="4954535"/>
                </a:lnTo>
                <a:close/>
                <a:moveTo>
                  <a:pt x="5577577" y="4899595"/>
                </a:moveTo>
                <a:cubicBezTo>
                  <a:pt x="5577577" y="4885567"/>
                  <a:pt x="5577577" y="4885567"/>
                  <a:pt x="5577577" y="4885567"/>
                </a:cubicBezTo>
                <a:lnTo>
                  <a:pt x="5577577" y="4885567"/>
                </a:lnTo>
                <a:cubicBezTo>
                  <a:pt x="5577577" y="4899595"/>
                  <a:pt x="5577577" y="4899595"/>
                  <a:pt x="5577577" y="4899595"/>
                </a:cubicBezTo>
                <a:lnTo>
                  <a:pt x="5577577" y="4899595"/>
                </a:lnTo>
                <a:close/>
                <a:moveTo>
                  <a:pt x="5563550" y="4872125"/>
                </a:moveTo>
                <a:cubicBezTo>
                  <a:pt x="5549523" y="4872125"/>
                  <a:pt x="5549523" y="4872125"/>
                  <a:pt x="5549523" y="4872125"/>
                </a:cubicBezTo>
                <a:lnTo>
                  <a:pt x="5563550" y="4872125"/>
                </a:lnTo>
                <a:cubicBezTo>
                  <a:pt x="5563550" y="4872125"/>
                  <a:pt x="5577577" y="4872125"/>
                  <a:pt x="5563550" y="4872125"/>
                </a:cubicBezTo>
                <a:lnTo>
                  <a:pt x="5563550" y="4872125"/>
                </a:lnTo>
                <a:close/>
                <a:moveTo>
                  <a:pt x="5549523" y="4831212"/>
                </a:moveTo>
                <a:cubicBezTo>
                  <a:pt x="5549523" y="4845239"/>
                  <a:pt x="5549523" y="4845239"/>
                  <a:pt x="5549523" y="4845239"/>
                </a:cubicBezTo>
                <a:cubicBezTo>
                  <a:pt x="5535496" y="4845239"/>
                  <a:pt x="5535496" y="4845239"/>
                  <a:pt x="5535496" y="4845239"/>
                </a:cubicBezTo>
                <a:lnTo>
                  <a:pt x="5549523" y="4831212"/>
                </a:lnTo>
                <a:lnTo>
                  <a:pt x="5549523" y="4831212"/>
                </a:lnTo>
                <a:close/>
                <a:moveTo>
                  <a:pt x="5549523" y="4899595"/>
                </a:moveTo>
                <a:lnTo>
                  <a:pt x="5563550" y="4899595"/>
                </a:lnTo>
                <a:cubicBezTo>
                  <a:pt x="5549523" y="4913622"/>
                  <a:pt x="5549523" y="4913622"/>
                  <a:pt x="5549523" y="4913622"/>
                </a:cubicBezTo>
                <a:cubicBezTo>
                  <a:pt x="5549523" y="4913622"/>
                  <a:pt x="5535496" y="4899595"/>
                  <a:pt x="5522053" y="4913622"/>
                </a:cubicBezTo>
                <a:lnTo>
                  <a:pt x="5549523" y="4899595"/>
                </a:lnTo>
                <a:lnTo>
                  <a:pt x="5549523" y="4899595"/>
                </a:lnTo>
                <a:lnTo>
                  <a:pt x="5549523" y="4899595"/>
                </a:lnTo>
                <a:close/>
                <a:moveTo>
                  <a:pt x="5480556" y="4858682"/>
                </a:moveTo>
                <a:cubicBezTo>
                  <a:pt x="5494583" y="4858682"/>
                  <a:pt x="5494583" y="4858682"/>
                  <a:pt x="5494583" y="4858682"/>
                </a:cubicBezTo>
                <a:cubicBezTo>
                  <a:pt x="5494583" y="4872709"/>
                  <a:pt x="5494583" y="4872709"/>
                  <a:pt x="5508610" y="4872709"/>
                </a:cubicBezTo>
                <a:lnTo>
                  <a:pt x="5522637" y="4858682"/>
                </a:lnTo>
                <a:cubicBezTo>
                  <a:pt x="5522637" y="4900179"/>
                  <a:pt x="5481140" y="4872709"/>
                  <a:pt x="5467113" y="4872709"/>
                </a:cubicBezTo>
                <a:cubicBezTo>
                  <a:pt x="5466528" y="4872125"/>
                  <a:pt x="5480556" y="4872125"/>
                  <a:pt x="5480556" y="4858682"/>
                </a:cubicBezTo>
                <a:lnTo>
                  <a:pt x="5480556" y="4858682"/>
                </a:lnTo>
                <a:close/>
                <a:moveTo>
                  <a:pt x="5493998" y="4968562"/>
                </a:moveTo>
                <a:lnTo>
                  <a:pt x="5493998" y="4968562"/>
                </a:lnTo>
                <a:cubicBezTo>
                  <a:pt x="5479971" y="4982589"/>
                  <a:pt x="5466528" y="4968562"/>
                  <a:pt x="5466528" y="4968562"/>
                </a:cubicBezTo>
                <a:cubicBezTo>
                  <a:pt x="5466528" y="4968562"/>
                  <a:pt x="5480556" y="4968562"/>
                  <a:pt x="5493998" y="4968562"/>
                </a:cubicBezTo>
                <a:lnTo>
                  <a:pt x="5493998" y="4968562"/>
                </a:lnTo>
                <a:close/>
                <a:moveTo>
                  <a:pt x="5439058" y="4831212"/>
                </a:moveTo>
                <a:cubicBezTo>
                  <a:pt x="5453086" y="4831212"/>
                  <a:pt x="5453086" y="4831212"/>
                  <a:pt x="5453086" y="4831212"/>
                </a:cubicBezTo>
                <a:cubicBezTo>
                  <a:pt x="5439058" y="4831212"/>
                  <a:pt x="5439058" y="4831212"/>
                  <a:pt x="5439058" y="4831212"/>
                </a:cubicBezTo>
                <a:lnTo>
                  <a:pt x="5439058" y="4831212"/>
                </a:lnTo>
                <a:close/>
                <a:moveTo>
                  <a:pt x="5286512" y="4336168"/>
                </a:moveTo>
                <a:cubicBezTo>
                  <a:pt x="5272485" y="4336168"/>
                  <a:pt x="5272485" y="4336168"/>
                  <a:pt x="5272485" y="4350195"/>
                </a:cubicBezTo>
                <a:cubicBezTo>
                  <a:pt x="5272485" y="4336168"/>
                  <a:pt x="5272485" y="4336168"/>
                  <a:pt x="5272485" y="4336168"/>
                </a:cubicBezTo>
                <a:cubicBezTo>
                  <a:pt x="5272485" y="4336168"/>
                  <a:pt x="5286512" y="4322725"/>
                  <a:pt x="5286512" y="4336168"/>
                </a:cubicBezTo>
                <a:lnTo>
                  <a:pt x="5286512" y="4336168"/>
                </a:lnTo>
                <a:close/>
                <a:moveTo>
                  <a:pt x="4579891" y="1105813"/>
                </a:moveTo>
                <a:cubicBezTo>
                  <a:pt x="4579891" y="1119841"/>
                  <a:pt x="4579891" y="1119841"/>
                  <a:pt x="4579891" y="1119841"/>
                </a:cubicBezTo>
                <a:cubicBezTo>
                  <a:pt x="4565863" y="1105813"/>
                  <a:pt x="4565863" y="1105813"/>
                  <a:pt x="4565863" y="1105813"/>
                </a:cubicBezTo>
                <a:lnTo>
                  <a:pt x="4579891" y="1105813"/>
                </a:lnTo>
                <a:lnTo>
                  <a:pt x="4579891" y="1105813"/>
                </a:lnTo>
                <a:lnTo>
                  <a:pt x="4579891" y="1105813"/>
                </a:lnTo>
                <a:close/>
                <a:moveTo>
                  <a:pt x="4607945" y="1202251"/>
                </a:moveTo>
                <a:cubicBezTo>
                  <a:pt x="4593918" y="1216278"/>
                  <a:pt x="4593918" y="1216278"/>
                  <a:pt x="4593918" y="1216278"/>
                </a:cubicBezTo>
                <a:cubicBezTo>
                  <a:pt x="4593918" y="1202251"/>
                  <a:pt x="4593918" y="1202251"/>
                  <a:pt x="4607945" y="1202251"/>
                </a:cubicBezTo>
                <a:lnTo>
                  <a:pt x="4607945" y="1202251"/>
                </a:lnTo>
                <a:close/>
                <a:moveTo>
                  <a:pt x="4455399" y="1105813"/>
                </a:moveTo>
                <a:cubicBezTo>
                  <a:pt x="4455399" y="1119841"/>
                  <a:pt x="4455399" y="1119841"/>
                  <a:pt x="4469426" y="1119841"/>
                </a:cubicBezTo>
                <a:cubicBezTo>
                  <a:pt x="4483454" y="1119841"/>
                  <a:pt x="4469426" y="1092371"/>
                  <a:pt x="4496896" y="1105813"/>
                </a:cubicBezTo>
                <a:cubicBezTo>
                  <a:pt x="4496896" y="1105813"/>
                  <a:pt x="4510923" y="1105813"/>
                  <a:pt x="4510923" y="1119841"/>
                </a:cubicBezTo>
                <a:cubicBezTo>
                  <a:pt x="4483454" y="1133868"/>
                  <a:pt x="4455399" y="1147311"/>
                  <a:pt x="4441956" y="1119841"/>
                </a:cubicBezTo>
                <a:lnTo>
                  <a:pt x="4455399" y="1105813"/>
                </a:lnTo>
                <a:lnTo>
                  <a:pt x="4455399" y="1105813"/>
                </a:lnTo>
                <a:lnTo>
                  <a:pt x="4455399" y="1105813"/>
                </a:lnTo>
                <a:close/>
                <a:moveTo>
                  <a:pt x="4441372" y="1188808"/>
                </a:moveTo>
                <a:cubicBezTo>
                  <a:pt x="4441372" y="1202835"/>
                  <a:pt x="4441372" y="1202835"/>
                  <a:pt x="4441372" y="1202835"/>
                </a:cubicBezTo>
                <a:cubicBezTo>
                  <a:pt x="4427344" y="1202835"/>
                  <a:pt x="4427344" y="1202835"/>
                  <a:pt x="4427344" y="1202835"/>
                </a:cubicBezTo>
                <a:cubicBezTo>
                  <a:pt x="4427929" y="1188808"/>
                  <a:pt x="4441372" y="1202251"/>
                  <a:pt x="4441372" y="1188808"/>
                </a:cubicBezTo>
                <a:lnTo>
                  <a:pt x="4441372" y="1188808"/>
                </a:lnTo>
                <a:close/>
                <a:moveTo>
                  <a:pt x="4330907" y="1174781"/>
                </a:moveTo>
                <a:cubicBezTo>
                  <a:pt x="4344935" y="1174781"/>
                  <a:pt x="4330907" y="1202251"/>
                  <a:pt x="4344935" y="1202251"/>
                </a:cubicBezTo>
                <a:cubicBezTo>
                  <a:pt x="4344935" y="1188223"/>
                  <a:pt x="4358962" y="1188223"/>
                  <a:pt x="4372405" y="1174781"/>
                </a:cubicBezTo>
                <a:cubicBezTo>
                  <a:pt x="4358377" y="1174781"/>
                  <a:pt x="4358377" y="1174781"/>
                  <a:pt x="4358377" y="1174781"/>
                </a:cubicBezTo>
                <a:cubicBezTo>
                  <a:pt x="4372405" y="1160753"/>
                  <a:pt x="4399874" y="1174781"/>
                  <a:pt x="4399874" y="1160753"/>
                </a:cubicBezTo>
                <a:cubicBezTo>
                  <a:pt x="4413902" y="1146726"/>
                  <a:pt x="4413902" y="1146726"/>
                  <a:pt x="4413902" y="1146726"/>
                </a:cubicBezTo>
                <a:cubicBezTo>
                  <a:pt x="4413902" y="1174196"/>
                  <a:pt x="4413902" y="1174196"/>
                  <a:pt x="4413902" y="1174196"/>
                </a:cubicBezTo>
                <a:lnTo>
                  <a:pt x="4413902" y="1174196"/>
                </a:lnTo>
                <a:cubicBezTo>
                  <a:pt x="4413902" y="1188223"/>
                  <a:pt x="4386432" y="1188223"/>
                  <a:pt x="4372405" y="1201666"/>
                </a:cubicBezTo>
                <a:cubicBezTo>
                  <a:pt x="4372405" y="1201666"/>
                  <a:pt x="4344935" y="1201666"/>
                  <a:pt x="4330907" y="1201666"/>
                </a:cubicBezTo>
                <a:cubicBezTo>
                  <a:pt x="4330907" y="1202251"/>
                  <a:pt x="4330907" y="1188808"/>
                  <a:pt x="4330907" y="1174781"/>
                </a:cubicBezTo>
                <a:lnTo>
                  <a:pt x="4330907" y="1174781"/>
                </a:lnTo>
                <a:close/>
                <a:moveTo>
                  <a:pt x="4302853" y="1188808"/>
                </a:moveTo>
                <a:lnTo>
                  <a:pt x="4302853" y="1188808"/>
                </a:lnTo>
                <a:cubicBezTo>
                  <a:pt x="4288825" y="1188808"/>
                  <a:pt x="4288825" y="1188808"/>
                  <a:pt x="4288825" y="1188808"/>
                </a:cubicBezTo>
                <a:lnTo>
                  <a:pt x="4302853" y="1188808"/>
                </a:lnTo>
                <a:lnTo>
                  <a:pt x="4302853" y="1188808"/>
                </a:lnTo>
                <a:lnTo>
                  <a:pt x="4302853" y="1188808"/>
                </a:lnTo>
                <a:close/>
                <a:moveTo>
                  <a:pt x="3998345" y="1573388"/>
                </a:moveTo>
                <a:cubicBezTo>
                  <a:pt x="4025815" y="1573388"/>
                  <a:pt x="4025815" y="1573388"/>
                  <a:pt x="4025815" y="1573388"/>
                </a:cubicBezTo>
                <a:cubicBezTo>
                  <a:pt x="3998345" y="1587415"/>
                  <a:pt x="3998345" y="1587415"/>
                  <a:pt x="3998345" y="1587415"/>
                </a:cubicBezTo>
                <a:lnTo>
                  <a:pt x="3998345" y="1573388"/>
                </a:lnTo>
                <a:lnTo>
                  <a:pt x="3998345" y="1573388"/>
                </a:lnTo>
                <a:lnTo>
                  <a:pt x="3998345" y="1573388"/>
                </a:lnTo>
                <a:close/>
                <a:moveTo>
                  <a:pt x="3928793" y="1628328"/>
                </a:moveTo>
                <a:lnTo>
                  <a:pt x="3928793" y="1614300"/>
                </a:lnTo>
                <a:cubicBezTo>
                  <a:pt x="3928793" y="1628328"/>
                  <a:pt x="3928793" y="1628328"/>
                  <a:pt x="3928793" y="1628328"/>
                </a:cubicBezTo>
                <a:lnTo>
                  <a:pt x="3928793" y="1628328"/>
                </a:lnTo>
                <a:cubicBezTo>
                  <a:pt x="3942821" y="1628328"/>
                  <a:pt x="3942821" y="1642355"/>
                  <a:pt x="3928793" y="1642355"/>
                </a:cubicBezTo>
                <a:cubicBezTo>
                  <a:pt x="3914766" y="1642355"/>
                  <a:pt x="3914766" y="1642355"/>
                  <a:pt x="3901323" y="1642355"/>
                </a:cubicBezTo>
                <a:cubicBezTo>
                  <a:pt x="3915351" y="1642355"/>
                  <a:pt x="3928793" y="1628328"/>
                  <a:pt x="3928793" y="1628328"/>
                </a:cubicBezTo>
                <a:lnTo>
                  <a:pt x="3928793" y="1628328"/>
                </a:lnTo>
                <a:close/>
                <a:moveTo>
                  <a:pt x="3873853" y="1559361"/>
                </a:moveTo>
                <a:lnTo>
                  <a:pt x="3887880" y="1559361"/>
                </a:lnTo>
                <a:cubicBezTo>
                  <a:pt x="3873853" y="1559361"/>
                  <a:pt x="3860410" y="1559361"/>
                  <a:pt x="3860410" y="1559361"/>
                </a:cubicBezTo>
                <a:cubicBezTo>
                  <a:pt x="3860410" y="1559361"/>
                  <a:pt x="3859826" y="1559361"/>
                  <a:pt x="3873853" y="1559361"/>
                </a:cubicBezTo>
                <a:lnTo>
                  <a:pt x="3873853" y="1559361"/>
                </a:lnTo>
                <a:close/>
                <a:moveTo>
                  <a:pt x="3818329" y="1587415"/>
                </a:moveTo>
                <a:cubicBezTo>
                  <a:pt x="3818329" y="1587415"/>
                  <a:pt x="3818329" y="1587415"/>
                  <a:pt x="3818329" y="1601442"/>
                </a:cubicBezTo>
                <a:cubicBezTo>
                  <a:pt x="3804302" y="1601442"/>
                  <a:pt x="3804302" y="1601442"/>
                  <a:pt x="3804302" y="1601442"/>
                </a:cubicBezTo>
                <a:cubicBezTo>
                  <a:pt x="3804302" y="1587415"/>
                  <a:pt x="3804302" y="1587415"/>
                  <a:pt x="3818329" y="1587415"/>
                </a:cubicBezTo>
                <a:lnTo>
                  <a:pt x="3818329" y="1587415"/>
                </a:lnTo>
                <a:close/>
                <a:moveTo>
                  <a:pt x="3804302" y="1628328"/>
                </a:moveTo>
                <a:cubicBezTo>
                  <a:pt x="3818329" y="1642355"/>
                  <a:pt x="3818329" y="1628328"/>
                  <a:pt x="3831772" y="1628328"/>
                </a:cubicBezTo>
                <a:cubicBezTo>
                  <a:pt x="3831772" y="1642355"/>
                  <a:pt x="3817744" y="1642355"/>
                  <a:pt x="3817744" y="1642355"/>
                </a:cubicBezTo>
                <a:lnTo>
                  <a:pt x="3803717" y="1642355"/>
                </a:lnTo>
                <a:lnTo>
                  <a:pt x="3803717" y="1628328"/>
                </a:lnTo>
                <a:lnTo>
                  <a:pt x="3804302" y="1628328"/>
                </a:lnTo>
                <a:lnTo>
                  <a:pt x="3804302" y="1628328"/>
                </a:lnTo>
                <a:close/>
                <a:moveTo>
                  <a:pt x="3776832" y="1614885"/>
                </a:moveTo>
                <a:cubicBezTo>
                  <a:pt x="3776832" y="1614885"/>
                  <a:pt x="3776832" y="1628912"/>
                  <a:pt x="3749362" y="1628912"/>
                </a:cubicBezTo>
                <a:lnTo>
                  <a:pt x="3776832" y="1614885"/>
                </a:lnTo>
                <a:lnTo>
                  <a:pt x="3776832" y="1614885"/>
                </a:lnTo>
                <a:lnTo>
                  <a:pt x="3776832" y="1614885"/>
                </a:lnTo>
                <a:close/>
                <a:moveTo>
                  <a:pt x="3679810" y="1752235"/>
                </a:moveTo>
                <a:cubicBezTo>
                  <a:pt x="3693837" y="1724765"/>
                  <a:pt x="3707280" y="1752235"/>
                  <a:pt x="3735334" y="1738208"/>
                </a:cubicBezTo>
                <a:lnTo>
                  <a:pt x="3721307" y="1752235"/>
                </a:lnTo>
                <a:cubicBezTo>
                  <a:pt x="3721307" y="1752235"/>
                  <a:pt x="3735334" y="1752235"/>
                  <a:pt x="3735334" y="1766262"/>
                </a:cubicBezTo>
                <a:cubicBezTo>
                  <a:pt x="3721307" y="1766262"/>
                  <a:pt x="3707864" y="1780289"/>
                  <a:pt x="3679810" y="1780289"/>
                </a:cubicBezTo>
                <a:cubicBezTo>
                  <a:pt x="3693837" y="1752819"/>
                  <a:pt x="3693837" y="1752819"/>
                  <a:pt x="3693837" y="1752819"/>
                </a:cubicBezTo>
                <a:cubicBezTo>
                  <a:pt x="3679810" y="1752235"/>
                  <a:pt x="3679810" y="1752235"/>
                  <a:pt x="3679810" y="1752235"/>
                </a:cubicBezTo>
                <a:lnTo>
                  <a:pt x="3679810" y="1752235"/>
                </a:lnTo>
                <a:close/>
                <a:moveTo>
                  <a:pt x="3735334" y="1848088"/>
                </a:moveTo>
                <a:cubicBezTo>
                  <a:pt x="3721307" y="1848088"/>
                  <a:pt x="3721307" y="1848088"/>
                  <a:pt x="3721307" y="1848088"/>
                </a:cubicBezTo>
                <a:cubicBezTo>
                  <a:pt x="3721307" y="1834645"/>
                  <a:pt x="3735334" y="1834645"/>
                  <a:pt x="3735334" y="1848088"/>
                </a:cubicBezTo>
                <a:lnTo>
                  <a:pt x="3735334" y="1848088"/>
                </a:lnTo>
                <a:close/>
                <a:moveTo>
                  <a:pt x="4219858" y="4157320"/>
                </a:moveTo>
                <a:cubicBezTo>
                  <a:pt x="4219858" y="4129850"/>
                  <a:pt x="4219858" y="4129850"/>
                  <a:pt x="4219858" y="4129850"/>
                </a:cubicBezTo>
                <a:cubicBezTo>
                  <a:pt x="4233886" y="4143878"/>
                  <a:pt x="4261356" y="4129850"/>
                  <a:pt x="4261356" y="4143878"/>
                </a:cubicBezTo>
                <a:cubicBezTo>
                  <a:pt x="4247328" y="4157320"/>
                  <a:pt x="4233886" y="4116408"/>
                  <a:pt x="4219858" y="4157320"/>
                </a:cubicBezTo>
                <a:lnTo>
                  <a:pt x="4219858" y="4157320"/>
                </a:lnTo>
                <a:close/>
                <a:moveTo>
                  <a:pt x="4025815" y="1710738"/>
                </a:moveTo>
                <a:lnTo>
                  <a:pt x="4039842" y="1724765"/>
                </a:lnTo>
                <a:cubicBezTo>
                  <a:pt x="4025815" y="1724765"/>
                  <a:pt x="4025815" y="1724765"/>
                  <a:pt x="4025815" y="1724765"/>
                </a:cubicBezTo>
                <a:cubicBezTo>
                  <a:pt x="4025815" y="1738792"/>
                  <a:pt x="4053285" y="1738792"/>
                  <a:pt x="4067312" y="1738792"/>
                </a:cubicBezTo>
                <a:cubicBezTo>
                  <a:pt x="4067312" y="1752819"/>
                  <a:pt x="4053285" y="1766262"/>
                  <a:pt x="4039842" y="1766262"/>
                </a:cubicBezTo>
                <a:cubicBezTo>
                  <a:pt x="4012372" y="1766262"/>
                  <a:pt x="4012372" y="1752235"/>
                  <a:pt x="3984318" y="1738792"/>
                </a:cubicBezTo>
                <a:cubicBezTo>
                  <a:pt x="3984318" y="1738792"/>
                  <a:pt x="3970290" y="1766262"/>
                  <a:pt x="3970290" y="1780289"/>
                </a:cubicBezTo>
                <a:cubicBezTo>
                  <a:pt x="3984318" y="1780289"/>
                  <a:pt x="3984318" y="1780289"/>
                  <a:pt x="3984318" y="1780289"/>
                </a:cubicBezTo>
                <a:cubicBezTo>
                  <a:pt x="3998345" y="1780289"/>
                  <a:pt x="3998345" y="1780289"/>
                  <a:pt x="3998345" y="1780289"/>
                </a:cubicBezTo>
                <a:cubicBezTo>
                  <a:pt x="3998345" y="1780289"/>
                  <a:pt x="3998345" y="1780289"/>
                  <a:pt x="4012372" y="1794317"/>
                </a:cubicBezTo>
                <a:cubicBezTo>
                  <a:pt x="3998345" y="1808344"/>
                  <a:pt x="3970875" y="1849256"/>
                  <a:pt x="3943405" y="1863284"/>
                </a:cubicBezTo>
                <a:cubicBezTo>
                  <a:pt x="3943405" y="1890754"/>
                  <a:pt x="3915935" y="1890754"/>
                  <a:pt x="3901908" y="1904781"/>
                </a:cubicBezTo>
                <a:cubicBezTo>
                  <a:pt x="3874438" y="1890754"/>
                  <a:pt x="3846383" y="1904781"/>
                  <a:pt x="3818913" y="1877311"/>
                </a:cubicBezTo>
                <a:lnTo>
                  <a:pt x="3818913" y="1891338"/>
                </a:lnTo>
                <a:cubicBezTo>
                  <a:pt x="3804886" y="1918808"/>
                  <a:pt x="3763389" y="1932835"/>
                  <a:pt x="3763389" y="1960305"/>
                </a:cubicBezTo>
                <a:cubicBezTo>
                  <a:pt x="3749362" y="1960305"/>
                  <a:pt x="3735919" y="1974333"/>
                  <a:pt x="3721891" y="1974333"/>
                </a:cubicBezTo>
                <a:cubicBezTo>
                  <a:pt x="3694422" y="1932835"/>
                  <a:pt x="3777416" y="1932835"/>
                  <a:pt x="3763389" y="1877896"/>
                </a:cubicBezTo>
                <a:cubicBezTo>
                  <a:pt x="3777416" y="1850425"/>
                  <a:pt x="3818913" y="1850425"/>
                  <a:pt x="3846383" y="1822955"/>
                </a:cubicBezTo>
                <a:cubicBezTo>
                  <a:pt x="3818913" y="1822955"/>
                  <a:pt x="3846383" y="1795486"/>
                  <a:pt x="3818913" y="1795486"/>
                </a:cubicBezTo>
                <a:cubicBezTo>
                  <a:pt x="3832940" y="1781458"/>
                  <a:pt x="3860410" y="1795486"/>
                  <a:pt x="3874438" y="1768015"/>
                </a:cubicBezTo>
                <a:cubicBezTo>
                  <a:pt x="3860410" y="1768015"/>
                  <a:pt x="3860410" y="1768015"/>
                  <a:pt x="3860410" y="1768015"/>
                </a:cubicBezTo>
                <a:cubicBezTo>
                  <a:pt x="3860410" y="1753988"/>
                  <a:pt x="3901908" y="1740546"/>
                  <a:pt x="3887880" y="1726518"/>
                </a:cubicBezTo>
                <a:cubicBezTo>
                  <a:pt x="3901908" y="1699048"/>
                  <a:pt x="3970875" y="1712491"/>
                  <a:pt x="3956848" y="1685021"/>
                </a:cubicBezTo>
                <a:cubicBezTo>
                  <a:pt x="3942821" y="1670994"/>
                  <a:pt x="3956848" y="1699048"/>
                  <a:pt x="3929378" y="1685021"/>
                </a:cubicBezTo>
                <a:lnTo>
                  <a:pt x="3929378" y="1685021"/>
                </a:lnTo>
                <a:cubicBezTo>
                  <a:pt x="3943405" y="1685021"/>
                  <a:pt x="3956848" y="1685021"/>
                  <a:pt x="3956848" y="1670994"/>
                </a:cubicBezTo>
                <a:cubicBezTo>
                  <a:pt x="3942821" y="1656967"/>
                  <a:pt x="3942821" y="1656967"/>
                  <a:pt x="3942821" y="1656967"/>
                </a:cubicBezTo>
                <a:cubicBezTo>
                  <a:pt x="3956848" y="1656967"/>
                  <a:pt x="3970290" y="1670994"/>
                  <a:pt x="3984318" y="1656967"/>
                </a:cubicBezTo>
                <a:cubicBezTo>
                  <a:pt x="3984318" y="1642939"/>
                  <a:pt x="3956848" y="1656967"/>
                  <a:pt x="3970290" y="1642939"/>
                </a:cubicBezTo>
                <a:cubicBezTo>
                  <a:pt x="3984318" y="1642939"/>
                  <a:pt x="4011788" y="1642939"/>
                  <a:pt x="4025815" y="1628912"/>
                </a:cubicBezTo>
                <a:cubicBezTo>
                  <a:pt x="4025815" y="1614885"/>
                  <a:pt x="4053285" y="1587415"/>
                  <a:pt x="4025815" y="1587415"/>
                </a:cubicBezTo>
                <a:cubicBezTo>
                  <a:pt x="4039842" y="1587415"/>
                  <a:pt x="4067312" y="1587415"/>
                  <a:pt x="4067312" y="1573388"/>
                </a:cubicBezTo>
                <a:cubicBezTo>
                  <a:pt x="4067312" y="1559361"/>
                  <a:pt x="4039842" y="1587415"/>
                  <a:pt x="4039842" y="1559361"/>
                </a:cubicBezTo>
                <a:cubicBezTo>
                  <a:pt x="4053869" y="1545333"/>
                  <a:pt x="4081339" y="1559361"/>
                  <a:pt x="4081339" y="1545333"/>
                </a:cubicBezTo>
                <a:cubicBezTo>
                  <a:pt x="4081339" y="1531306"/>
                  <a:pt x="4067312" y="1545333"/>
                  <a:pt x="4067312" y="1545333"/>
                </a:cubicBezTo>
                <a:cubicBezTo>
                  <a:pt x="4067312" y="1531306"/>
                  <a:pt x="4067312" y="1531306"/>
                  <a:pt x="4067312" y="1531306"/>
                </a:cubicBezTo>
                <a:cubicBezTo>
                  <a:pt x="4094782" y="1531306"/>
                  <a:pt x="4122837" y="1517279"/>
                  <a:pt x="4150307" y="1531306"/>
                </a:cubicBezTo>
                <a:cubicBezTo>
                  <a:pt x="4164334" y="1517279"/>
                  <a:pt x="4164334" y="1517279"/>
                  <a:pt x="4164334" y="1517279"/>
                </a:cubicBezTo>
                <a:cubicBezTo>
                  <a:pt x="4122837" y="1517279"/>
                  <a:pt x="4122837" y="1517279"/>
                  <a:pt x="4122837" y="1517279"/>
                </a:cubicBezTo>
                <a:cubicBezTo>
                  <a:pt x="4136864" y="1503252"/>
                  <a:pt x="4164334" y="1489809"/>
                  <a:pt x="4150307" y="1489809"/>
                </a:cubicBezTo>
                <a:cubicBezTo>
                  <a:pt x="4177776" y="1475782"/>
                  <a:pt x="4191804" y="1462339"/>
                  <a:pt x="4219274" y="1462339"/>
                </a:cubicBezTo>
                <a:cubicBezTo>
                  <a:pt x="4219274" y="1462339"/>
                  <a:pt x="4191804" y="1476366"/>
                  <a:pt x="4205247" y="1489809"/>
                </a:cubicBezTo>
                <a:cubicBezTo>
                  <a:pt x="4219274" y="1489809"/>
                  <a:pt x="4191219" y="1503836"/>
                  <a:pt x="4191219" y="1503836"/>
                </a:cubicBezTo>
                <a:lnTo>
                  <a:pt x="4191219" y="1503836"/>
                </a:lnTo>
                <a:cubicBezTo>
                  <a:pt x="4191219" y="1517863"/>
                  <a:pt x="4177192" y="1531306"/>
                  <a:pt x="4177192" y="1545333"/>
                </a:cubicBezTo>
                <a:lnTo>
                  <a:pt x="4163165" y="1545333"/>
                </a:lnTo>
                <a:cubicBezTo>
                  <a:pt x="4163165" y="1559361"/>
                  <a:pt x="4163165" y="1559361"/>
                  <a:pt x="4163165" y="1559361"/>
                </a:cubicBezTo>
                <a:cubicBezTo>
                  <a:pt x="4149138" y="1559361"/>
                  <a:pt x="4135695" y="1559361"/>
                  <a:pt x="4135695" y="1559361"/>
                </a:cubicBezTo>
                <a:cubicBezTo>
                  <a:pt x="4135695" y="1573388"/>
                  <a:pt x="4163165" y="1573388"/>
                  <a:pt x="4163165" y="1573388"/>
                </a:cubicBezTo>
                <a:cubicBezTo>
                  <a:pt x="4149138" y="1587415"/>
                  <a:pt x="4135695" y="1587415"/>
                  <a:pt x="4135695" y="1600858"/>
                </a:cubicBezTo>
                <a:cubicBezTo>
                  <a:pt x="4149722" y="1614885"/>
                  <a:pt x="4163165" y="1586830"/>
                  <a:pt x="4177192" y="1586830"/>
                </a:cubicBezTo>
                <a:cubicBezTo>
                  <a:pt x="4177192" y="1600858"/>
                  <a:pt x="4177192" y="1600858"/>
                  <a:pt x="4177192" y="1600858"/>
                </a:cubicBezTo>
                <a:cubicBezTo>
                  <a:pt x="4163165" y="1600858"/>
                  <a:pt x="4163165" y="1614885"/>
                  <a:pt x="4149722" y="1628328"/>
                </a:cubicBezTo>
                <a:lnTo>
                  <a:pt x="4149722" y="1628328"/>
                </a:lnTo>
                <a:cubicBezTo>
                  <a:pt x="4135695" y="1614300"/>
                  <a:pt x="4122252" y="1642355"/>
                  <a:pt x="4108225" y="1642355"/>
                </a:cubicBezTo>
                <a:cubicBezTo>
                  <a:pt x="4094198" y="1642355"/>
                  <a:pt x="4122252" y="1628328"/>
                  <a:pt x="4094198" y="1628328"/>
                </a:cubicBezTo>
                <a:cubicBezTo>
                  <a:pt x="4094198" y="1642355"/>
                  <a:pt x="4080171" y="1655798"/>
                  <a:pt x="4080171" y="1669825"/>
                </a:cubicBezTo>
                <a:cubicBezTo>
                  <a:pt x="4094198" y="1669825"/>
                  <a:pt x="4094198" y="1669825"/>
                  <a:pt x="4094198" y="1669825"/>
                </a:cubicBezTo>
                <a:cubicBezTo>
                  <a:pt x="4095367" y="1710738"/>
                  <a:pt x="4039842" y="1683268"/>
                  <a:pt x="4025815" y="1710738"/>
                </a:cubicBezTo>
                <a:lnTo>
                  <a:pt x="4025815" y="1710738"/>
                </a:lnTo>
                <a:close/>
                <a:moveTo>
                  <a:pt x="4690940" y="4707305"/>
                </a:moveTo>
                <a:cubicBezTo>
                  <a:pt x="4690940" y="4693278"/>
                  <a:pt x="4690940" y="4693278"/>
                  <a:pt x="4690940" y="4693278"/>
                </a:cubicBezTo>
                <a:cubicBezTo>
                  <a:pt x="4704967" y="4693278"/>
                  <a:pt x="4718409" y="4707305"/>
                  <a:pt x="4718409" y="4707305"/>
                </a:cubicBezTo>
                <a:lnTo>
                  <a:pt x="4690940" y="4707305"/>
                </a:lnTo>
                <a:lnTo>
                  <a:pt x="4690940" y="4707305"/>
                </a:lnTo>
                <a:lnTo>
                  <a:pt x="4690940" y="4707305"/>
                </a:lnTo>
                <a:close/>
                <a:moveTo>
                  <a:pt x="4732437" y="4734775"/>
                </a:moveTo>
                <a:cubicBezTo>
                  <a:pt x="4718409" y="4734775"/>
                  <a:pt x="4718409" y="4734775"/>
                  <a:pt x="4718409" y="4734775"/>
                </a:cubicBezTo>
                <a:lnTo>
                  <a:pt x="4718409" y="4734775"/>
                </a:lnTo>
                <a:cubicBezTo>
                  <a:pt x="4732437" y="4734775"/>
                  <a:pt x="4732437" y="4721332"/>
                  <a:pt x="4732437" y="4734775"/>
                </a:cubicBezTo>
                <a:lnTo>
                  <a:pt x="4732437" y="4734775"/>
                </a:lnTo>
                <a:close/>
                <a:moveTo>
                  <a:pt x="4649442" y="4734775"/>
                </a:moveTo>
                <a:cubicBezTo>
                  <a:pt x="4649442" y="4720747"/>
                  <a:pt x="4649442" y="4720747"/>
                  <a:pt x="4649442" y="4720747"/>
                </a:cubicBezTo>
                <a:cubicBezTo>
                  <a:pt x="4663470" y="4706720"/>
                  <a:pt x="4663470" y="4706720"/>
                  <a:pt x="4663470" y="4706720"/>
                </a:cubicBezTo>
                <a:cubicBezTo>
                  <a:pt x="4649442" y="4721332"/>
                  <a:pt x="4676912" y="4734775"/>
                  <a:pt x="4649442" y="4734775"/>
                </a:cubicBezTo>
                <a:lnTo>
                  <a:pt x="4649442" y="4734775"/>
                </a:lnTo>
                <a:close/>
                <a:moveTo>
                  <a:pt x="4649442" y="4624895"/>
                </a:moveTo>
                <a:cubicBezTo>
                  <a:pt x="4635415" y="4624895"/>
                  <a:pt x="4635415" y="4624895"/>
                  <a:pt x="4635415" y="4624895"/>
                </a:cubicBezTo>
                <a:cubicBezTo>
                  <a:pt x="4635415" y="4624895"/>
                  <a:pt x="4635415" y="4624895"/>
                  <a:pt x="4621388" y="4624895"/>
                </a:cubicBezTo>
                <a:cubicBezTo>
                  <a:pt x="4607360" y="4624895"/>
                  <a:pt x="4607360" y="4624895"/>
                  <a:pt x="4607360" y="4624895"/>
                </a:cubicBezTo>
                <a:cubicBezTo>
                  <a:pt x="4621388" y="4610868"/>
                  <a:pt x="4621388" y="4610868"/>
                  <a:pt x="4621388" y="4610868"/>
                </a:cubicBezTo>
                <a:cubicBezTo>
                  <a:pt x="4635415" y="4624895"/>
                  <a:pt x="4635415" y="4624895"/>
                  <a:pt x="4635415" y="4624895"/>
                </a:cubicBezTo>
                <a:cubicBezTo>
                  <a:pt x="4635415" y="4610868"/>
                  <a:pt x="4649442" y="4624895"/>
                  <a:pt x="4649442" y="4624895"/>
                </a:cubicBezTo>
                <a:cubicBezTo>
                  <a:pt x="4649442" y="4624895"/>
                  <a:pt x="4635415" y="4624895"/>
                  <a:pt x="4649442" y="4624895"/>
                </a:cubicBezTo>
                <a:lnTo>
                  <a:pt x="4649442" y="4624895"/>
                </a:lnTo>
                <a:close/>
                <a:moveTo>
                  <a:pt x="4649442" y="4831212"/>
                </a:moveTo>
                <a:cubicBezTo>
                  <a:pt x="4635415" y="4817185"/>
                  <a:pt x="4635415" y="4817185"/>
                  <a:pt x="4635415" y="4817185"/>
                </a:cubicBezTo>
                <a:cubicBezTo>
                  <a:pt x="4649442" y="4817185"/>
                  <a:pt x="4649442" y="4817185"/>
                  <a:pt x="4649442" y="4817185"/>
                </a:cubicBezTo>
                <a:cubicBezTo>
                  <a:pt x="4649442" y="4817185"/>
                  <a:pt x="4649442" y="4817185"/>
                  <a:pt x="4649442" y="4831212"/>
                </a:cubicBezTo>
                <a:lnTo>
                  <a:pt x="4649442" y="4831212"/>
                </a:lnTo>
                <a:close/>
                <a:moveTo>
                  <a:pt x="4635415" y="4789715"/>
                </a:moveTo>
                <a:cubicBezTo>
                  <a:pt x="4621388" y="4789715"/>
                  <a:pt x="4621388" y="4789715"/>
                  <a:pt x="4621388" y="4789715"/>
                </a:cubicBezTo>
                <a:cubicBezTo>
                  <a:pt x="4635415" y="4775688"/>
                  <a:pt x="4662885" y="4775688"/>
                  <a:pt x="4648858" y="4762245"/>
                </a:cubicBezTo>
                <a:lnTo>
                  <a:pt x="4648858" y="4762245"/>
                </a:lnTo>
                <a:cubicBezTo>
                  <a:pt x="4648858" y="4776272"/>
                  <a:pt x="4648858" y="4776272"/>
                  <a:pt x="4648858" y="4776272"/>
                </a:cubicBezTo>
                <a:cubicBezTo>
                  <a:pt x="4635415" y="4789715"/>
                  <a:pt x="4635415" y="4789715"/>
                  <a:pt x="4635415" y="4789715"/>
                </a:cubicBezTo>
                <a:lnTo>
                  <a:pt x="4635415" y="4789715"/>
                </a:lnTo>
                <a:close/>
                <a:moveTo>
                  <a:pt x="4607945" y="4569955"/>
                </a:moveTo>
                <a:cubicBezTo>
                  <a:pt x="4607945" y="4569955"/>
                  <a:pt x="4607945" y="4569955"/>
                  <a:pt x="4621972" y="4569955"/>
                </a:cubicBezTo>
                <a:cubicBezTo>
                  <a:pt x="4607945" y="4569955"/>
                  <a:pt x="4607945" y="4569955"/>
                  <a:pt x="4607945" y="4569955"/>
                </a:cubicBezTo>
                <a:lnTo>
                  <a:pt x="4607945" y="4569955"/>
                </a:lnTo>
                <a:cubicBezTo>
                  <a:pt x="4593918" y="4569955"/>
                  <a:pt x="4607945" y="4597425"/>
                  <a:pt x="4593918" y="4597425"/>
                </a:cubicBezTo>
                <a:cubicBezTo>
                  <a:pt x="4566448" y="4583398"/>
                  <a:pt x="4566448" y="4583398"/>
                  <a:pt x="4566448" y="4583398"/>
                </a:cubicBezTo>
                <a:cubicBezTo>
                  <a:pt x="4580475" y="4569370"/>
                  <a:pt x="4580475" y="4569370"/>
                  <a:pt x="4580475" y="4569370"/>
                </a:cubicBezTo>
                <a:cubicBezTo>
                  <a:pt x="4580475" y="4583398"/>
                  <a:pt x="4580475" y="4583398"/>
                  <a:pt x="4580475" y="4583398"/>
                </a:cubicBezTo>
                <a:cubicBezTo>
                  <a:pt x="4593918" y="4583398"/>
                  <a:pt x="4593918" y="4569955"/>
                  <a:pt x="4607945" y="4569955"/>
                </a:cubicBezTo>
                <a:lnTo>
                  <a:pt x="4607945" y="4569955"/>
                </a:lnTo>
                <a:close/>
                <a:moveTo>
                  <a:pt x="4192388" y="1683268"/>
                </a:moveTo>
                <a:cubicBezTo>
                  <a:pt x="4192388" y="1655798"/>
                  <a:pt x="4192388" y="1655798"/>
                  <a:pt x="4192388" y="1655798"/>
                </a:cubicBezTo>
                <a:cubicBezTo>
                  <a:pt x="4206416" y="1669825"/>
                  <a:pt x="4219858" y="1669825"/>
                  <a:pt x="4206416" y="1683268"/>
                </a:cubicBezTo>
                <a:lnTo>
                  <a:pt x="4192388" y="1683268"/>
                </a:lnTo>
                <a:lnTo>
                  <a:pt x="4192388" y="1683268"/>
                </a:lnTo>
                <a:lnTo>
                  <a:pt x="4192388" y="1683268"/>
                </a:lnTo>
                <a:close/>
                <a:moveTo>
                  <a:pt x="4635415" y="4583398"/>
                </a:moveTo>
                <a:cubicBezTo>
                  <a:pt x="4635415" y="4569370"/>
                  <a:pt x="4635415" y="4569370"/>
                  <a:pt x="4635415" y="4569370"/>
                </a:cubicBezTo>
                <a:cubicBezTo>
                  <a:pt x="4635415" y="4569370"/>
                  <a:pt x="4649442" y="4555343"/>
                  <a:pt x="4649442" y="4569370"/>
                </a:cubicBezTo>
                <a:cubicBezTo>
                  <a:pt x="4663470" y="4569370"/>
                  <a:pt x="4649442" y="4569370"/>
                  <a:pt x="4649442" y="4569370"/>
                </a:cubicBezTo>
                <a:lnTo>
                  <a:pt x="4635415" y="4583398"/>
                </a:lnTo>
                <a:lnTo>
                  <a:pt x="4635415" y="4583398"/>
                </a:lnTo>
                <a:lnTo>
                  <a:pt x="4635415" y="4583398"/>
                </a:lnTo>
                <a:close/>
                <a:moveTo>
                  <a:pt x="4690940" y="4693862"/>
                </a:moveTo>
                <a:cubicBezTo>
                  <a:pt x="4690940" y="4693862"/>
                  <a:pt x="4676912" y="4693862"/>
                  <a:pt x="4663470" y="4707889"/>
                </a:cubicBezTo>
                <a:cubicBezTo>
                  <a:pt x="4662885" y="4693862"/>
                  <a:pt x="4676912" y="4693862"/>
                  <a:pt x="4690940" y="4693862"/>
                </a:cubicBezTo>
                <a:lnTo>
                  <a:pt x="4690940" y="4693862"/>
                </a:lnTo>
                <a:close/>
                <a:moveTo>
                  <a:pt x="4690940" y="4542485"/>
                </a:moveTo>
                <a:cubicBezTo>
                  <a:pt x="4663470" y="4542485"/>
                  <a:pt x="4649442" y="4528458"/>
                  <a:pt x="4663470" y="4528458"/>
                </a:cubicBezTo>
                <a:cubicBezTo>
                  <a:pt x="4663470" y="4528458"/>
                  <a:pt x="4677497" y="4528458"/>
                  <a:pt x="4690940" y="4528458"/>
                </a:cubicBezTo>
                <a:lnTo>
                  <a:pt x="4690940" y="4542485"/>
                </a:lnTo>
                <a:lnTo>
                  <a:pt x="4690940" y="4542485"/>
                </a:lnTo>
                <a:lnTo>
                  <a:pt x="4690940" y="4542485"/>
                </a:lnTo>
                <a:close/>
                <a:moveTo>
                  <a:pt x="4552421" y="4583398"/>
                </a:moveTo>
                <a:cubicBezTo>
                  <a:pt x="4552421" y="4597425"/>
                  <a:pt x="4552421" y="4597425"/>
                  <a:pt x="4552421" y="4597425"/>
                </a:cubicBezTo>
                <a:lnTo>
                  <a:pt x="4552421" y="4597425"/>
                </a:lnTo>
                <a:cubicBezTo>
                  <a:pt x="4552421" y="4583398"/>
                  <a:pt x="4552421" y="4583398"/>
                  <a:pt x="4552421" y="4583398"/>
                </a:cubicBezTo>
                <a:lnTo>
                  <a:pt x="4552421" y="4583398"/>
                </a:lnTo>
                <a:close/>
                <a:moveTo>
                  <a:pt x="4510923" y="4652365"/>
                </a:moveTo>
                <a:cubicBezTo>
                  <a:pt x="4524951" y="4652365"/>
                  <a:pt x="4524951" y="4652365"/>
                  <a:pt x="4524951" y="4652365"/>
                </a:cubicBezTo>
                <a:lnTo>
                  <a:pt x="4524951" y="4652365"/>
                </a:lnTo>
                <a:cubicBezTo>
                  <a:pt x="4510923" y="4652365"/>
                  <a:pt x="4510923" y="4652365"/>
                  <a:pt x="4510923" y="4652365"/>
                </a:cubicBezTo>
                <a:lnTo>
                  <a:pt x="4510923" y="4652365"/>
                </a:lnTo>
                <a:close/>
                <a:moveTo>
                  <a:pt x="4496896" y="4610868"/>
                </a:moveTo>
                <a:cubicBezTo>
                  <a:pt x="4496896" y="4624895"/>
                  <a:pt x="4496896" y="4624895"/>
                  <a:pt x="4496896" y="4624895"/>
                </a:cubicBezTo>
                <a:lnTo>
                  <a:pt x="4482869" y="4624895"/>
                </a:lnTo>
                <a:lnTo>
                  <a:pt x="4496896" y="4610868"/>
                </a:lnTo>
                <a:lnTo>
                  <a:pt x="4496896" y="4610868"/>
                </a:lnTo>
                <a:lnTo>
                  <a:pt x="4496896" y="4610868"/>
                </a:lnTo>
                <a:close/>
                <a:moveTo>
                  <a:pt x="4538393" y="4721332"/>
                </a:moveTo>
                <a:cubicBezTo>
                  <a:pt x="4538393" y="4735359"/>
                  <a:pt x="4538393" y="4735359"/>
                  <a:pt x="4524366" y="4735359"/>
                </a:cubicBezTo>
                <a:cubicBezTo>
                  <a:pt x="4524366" y="4721332"/>
                  <a:pt x="4538393" y="4721332"/>
                  <a:pt x="4538393" y="4721332"/>
                </a:cubicBezTo>
                <a:lnTo>
                  <a:pt x="4538393" y="4721332"/>
                </a:lnTo>
                <a:close/>
                <a:moveTo>
                  <a:pt x="4538393" y="4693862"/>
                </a:moveTo>
                <a:lnTo>
                  <a:pt x="4538393" y="4693862"/>
                </a:lnTo>
                <a:lnTo>
                  <a:pt x="4552421" y="4693862"/>
                </a:lnTo>
                <a:lnTo>
                  <a:pt x="4538393" y="4693862"/>
                </a:lnTo>
                <a:lnTo>
                  <a:pt x="4538393" y="4693862"/>
                </a:lnTo>
                <a:lnTo>
                  <a:pt x="4538393" y="4693862"/>
                </a:lnTo>
                <a:close/>
                <a:moveTo>
                  <a:pt x="4538393" y="4748802"/>
                </a:moveTo>
                <a:cubicBezTo>
                  <a:pt x="4524366" y="4748802"/>
                  <a:pt x="4524366" y="4748802"/>
                  <a:pt x="4524366" y="4748802"/>
                </a:cubicBezTo>
                <a:cubicBezTo>
                  <a:pt x="4538393" y="4748802"/>
                  <a:pt x="4551836" y="4748802"/>
                  <a:pt x="4551836" y="4748802"/>
                </a:cubicBezTo>
                <a:lnTo>
                  <a:pt x="4538393" y="4748802"/>
                </a:lnTo>
                <a:lnTo>
                  <a:pt x="4538393" y="4748802"/>
                </a:lnTo>
                <a:close/>
                <a:moveTo>
                  <a:pt x="4566448" y="4831212"/>
                </a:moveTo>
                <a:cubicBezTo>
                  <a:pt x="4580475" y="4817185"/>
                  <a:pt x="4538978" y="4803742"/>
                  <a:pt x="4566448" y="4789715"/>
                </a:cubicBezTo>
                <a:cubicBezTo>
                  <a:pt x="4580475" y="4803742"/>
                  <a:pt x="4580475" y="4803742"/>
                  <a:pt x="4580475" y="4803742"/>
                </a:cubicBezTo>
                <a:cubicBezTo>
                  <a:pt x="4580475" y="4803742"/>
                  <a:pt x="4580475" y="4789715"/>
                  <a:pt x="4594502" y="4789715"/>
                </a:cubicBezTo>
                <a:cubicBezTo>
                  <a:pt x="4594502" y="4803742"/>
                  <a:pt x="4594502" y="4803742"/>
                  <a:pt x="4608529" y="4803742"/>
                </a:cubicBezTo>
                <a:cubicBezTo>
                  <a:pt x="4593918" y="4817185"/>
                  <a:pt x="4579891" y="4817185"/>
                  <a:pt x="4566448" y="4831212"/>
                </a:cubicBezTo>
                <a:cubicBezTo>
                  <a:pt x="4593918" y="4845239"/>
                  <a:pt x="4593918" y="4817185"/>
                  <a:pt x="4607945" y="4831212"/>
                </a:cubicBezTo>
                <a:cubicBezTo>
                  <a:pt x="4593918" y="4831212"/>
                  <a:pt x="4579891" y="4844655"/>
                  <a:pt x="4566448" y="4831212"/>
                </a:cubicBezTo>
                <a:lnTo>
                  <a:pt x="4566448" y="4831212"/>
                </a:lnTo>
                <a:close/>
                <a:moveTo>
                  <a:pt x="4593918" y="4665808"/>
                </a:moveTo>
                <a:cubicBezTo>
                  <a:pt x="4566448" y="4665808"/>
                  <a:pt x="4566448" y="4665808"/>
                  <a:pt x="4566448" y="4665808"/>
                </a:cubicBezTo>
                <a:lnTo>
                  <a:pt x="4566448" y="4665808"/>
                </a:lnTo>
                <a:cubicBezTo>
                  <a:pt x="4538978" y="4665808"/>
                  <a:pt x="4524951" y="4665808"/>
                  <a:pt x="4524951" y="4651780"/>
                </a:cubicBezTo>
                <a:cubicBezTo>
                  <a:pt x="4552421" y="4637753"/>
                  <a:pt x="4580475" y="4665808"/>
                  <a:pt x="4593918" y="4651780"/>
                </a:cubicBezTo>
                <a:cubicBezTo>
                  <a:pt x="4607945" y="4652365"/>
                  <a:pt x="4593918" y="4665808"/>
                  <a:pt x="4593918" y="4665808"/>
                </a:cubicBezTo>
                <a:lnTo>
                  <a:pt x="4593918" y="4665808"/>
                </a:lnTo>
                <a:close/>
                <a:moveTo>
                  <a:pt x="4621388" y="4844655"/>
                </a:moveTo>
                <a:cubicBezTo>
                  <a:pt x="4621388" y="4830628"/>
                  <a:pt x="4621388" y="4830628"/>
                  <a:pt x="4621388" y="4830628"/>
                </a:cubicBezTo>
                <a:cubicBezTo>
                  <a:pt x="4635415" y="4830628"/>
                  <a:pt x="4621388" y="4844655"/>
                  <a:pt x="4635415" y="4844655"/>
                </a:cubicBezTo>
                <a:lnTo>
                  <a:pt x="4621388" y="4844655"/>
                </a:lnTo>
                <a:lnTo>
                  <a:pt x="4621388" y="4844655"/>
                </a:lnTo>
                <a:lnTo>
                  <a:pt x="4621388" y="4844655"/>
                </a:lnTo>
                <a:close/>
                <a:moveTo>
                  <a:pt x="4676912" y="4899595"/>
                </a:moveTo>
                <a:cubicBezTo>
                  <a:pt x="4676912" y="4899595"/>
                  <a:pt x="4676912" y="4885567"/>
                  <a:pt x="4662885" y="4885567"/>
                </a:cubicBezTo>
                <a:lnTo>
                  <a:pt x="4662885" y="4885567"/>
                </a:lnTo>
                <a:lnTo>
                  <a:pt x="4662885" y="4885567"/>
                </a:lnTo>
                <a:cubicBezTo>
                  <a:pt x="4648858" y="4885567"/>
                  <a:pt x="4648858" y="4871540"/>
                  <a:pt x="4635415" y="4871540"/>
                </a:cubicBezTo>
                <a:cubicBezTo>
                  <a:pt x="4649442" y="4844070"/>
                  <a:pt x="4649442" y="4871540"/>
                  <a:pt x="4662885" y="4871540"/>
                </a:cubicBezTo>
                <a:lnTo>
                  <a:pt x="4662885" y="4885567"/>
                </a:lnTo>
                <a:lnTo>
                  <a:pt x="4662885" y="4885567"/>
                </a:lnTo>
                <a:cubicBezTo>
                  <a:pt x="4676912" y="4886152"/>
                  <a:pt x="4690940" y="4886152"/>
                  <a:pt x="4676912" y="4899595"/>
                </a:cubicBezTo>
                <a:lnTo>
                  <a:pt x="4676912" y="4899595"/>
                </a:lnTo>
                <a:close/>
                <a:moveTo>
                  <a:pt x="4704967" y="4886152"/>
                </a:moveTo>
                <a:lnTo>
                  <a:pt x="4704967" y="4886152"/>
                </a:lnTo>
                <a:cubicBezTo>
                  <a:pt x="4704967" y="4872125"/>
                  <a:pt x="4704967" y="4872125"/>
                  <a:pt x="4704967" y="4872125"/>
                </a:cubicBezTo>
                <a:lnTo>
                  <a:pt x="4704967" y="4886152"/>
                </a:lnTo>
                <a:lnTo>
                  <a:pt x="4704967" y="4886152"/>
                </a:lnTo>
                <a:close/>
                <a:moveTo>
                  <a:pt x="4759907" y="4831212"/>
                </a:moveTo>
                <a:cubicBezTo>
                  <a:pt x="4745879" y="4845239"/>
                  <a:pt x="4745879" y="4845239"/>
                  <a:pt x="4745879" y="4845239"/>
                </a:cubicBezTo>
                <a:cubicBezTo>
                  <a:pt x="4745879" y="4845239"/>
                  <a:pt x="4745879" y="4831212"/>
                  <a:pt x="4731852" y="4831212"/>
                </a:cubicBezTo>
                <a:lnTo>
                  <a:pt x="4731852" y="4845239"/>
                </a:lnTo>
                <a:lnTo>
                  <a:pt x="4731852" y="4845239"/>
                </a:lnTo>
                <a:cubicBezTo>
                  <a:pt x="4717825" y="4845239"/>
                  <a:pt x="4704382" y="4859266"/>
                  <a:pt x="4704382" y="4859266"/>
                </a:cubicBezTo>
                <a:cubicBezTo>
                  <a:pt x="4704382" y="4873294"/>
                  <a:pt x="4704382" y="4873294"/>
                  <a:pt x="4704382" y="4873294"/>
                </a:cubicBezTo>
                <a:cubicBezTo>
                  <a:pt x="4690355" y="4859266"/>
                  <a:pt x="4662885" y="4845824"/>
                  <a:pt x="4662885" y="4831796"/>
                </a:cubicBezTo>
                <a:cubicBezTo>
                  <a:pt x="4676912" y="4845824"/>
                  <a:pt x="4676912" y="4831796"/>
                  <a:pt x="4676912" y="4817769"/>
                </a:cubicBezTo>
                <a:cubicBezTo>
                  <a:pt x="4676912" y="4803742"/>
                  <a:pt x="4649442" y="4803742"/>
                  <a:pt x="4662885" y="4790299"/>
                </a:cubicBezTo>
                <a:lnTo>
                  <a:pt x="4662885" y="4790299"/>
                </a:lnTo>
                <a:cubicBezTo>
                  <a:pt x="4690355" y="4790299"/>
                  <a:pt x="4718409" y="4790299"/>
                  <a:pt x="4718409" y="4804327"/>
                </a:cubicBezTo>
                <a:cubicBezTo>
                  <a:pt x="4732437" y="4804327"/>
                  <a:pt x="4732437" y="4804327"/>
                  <a:pt x="4745879" y="4804327"/>
                </a:cubicBezTo>
                <a:cubicBezTo>
                  <a:pt x="4773934" y="4803742"/>
                  <a:pt x="4746464" y="4817185"/>
                  <a:pt x="4759907" y="4831212"/>
                </a:cubicBezTo>
                <a:lnTo>
                  <a:pt x="4759907" y="4831212"/>
                </a:lnTo>
                <a:close/>
                <a:moveTo>
                  <a:pt x="4261356" y="1490978"/>
                </a:moveTo>
                <a:cubicBezTo>
                  <a:pt x="4261356" y="1476951"/>
                  <a:pt x="4275383" y="1505005"/>
                  <a:pt x="4275383" y="1490978"/>
                </a:cubicBezTo>
                <a:cubicBezTo>
                  <a:pt x="4247913" y="1463508"/>
                  <a:pt x="4302853" y="1449480"/>
                  <a:pt x="4316880" y="1449480"/>
                </a:cubicBezTo>
                <a:cubicBezTo>
                  <a:pt x="4316880" y="1463508"/>
                  <a:pt x="4289410" y="1463508"/>
                  <a:pt x="4302853" y="1476951"/>
                </a:cubicBezTo>
                <a:cubicBezTo>
                  <a:pt x="4289410" y="1476951"/>
                  <a:pt x="4275383" y="1490978"/>
                  <a:pt x="4261356" y="1490978"/>
                </a:cubicBezTo>
                <a:lnTo>
                  <a:pt x="4261356" y="1490978"/>
                </a:lnTo>
                <a:close/>
                <a:moveTo>
                  <a:pt x="4801404" y="4858682"/>
                </a:moveTo>
                <a:cubicBezTo>
                  <a:pt x="4801404" y="4844655"/>
                  <a:pt x="4801404" y="4844655"/>
                  <a:pt x="4801404" y="4844655"/>
                </a:cubicBezTo>
                <a:cubicBezTo>
                  <a:pt x="4815431" y="4844655"/>
                  <a:pt x="4787377" y="4858682"/>
                  <a:pt x="4815431" y="4858682"/>
                </a:cubicBezTo>
                <a:lnTo>
                  <a:pt x="4801404" y="4858682"/>
                </a:lnTo>
                <a:lnTo>
                  <a:pt x="4801404" y="4858682"/>
                </a:lnTo>
                <a:lnTo>
                  <a:pt x="4801404" y="4858682"/>
                </a:lnTo>
                <a:close/>
                <a:moveTo>
                  <a:pt x="4316880" y="1394541"/>
                </a:moveTo>
                <a:lnTo>
                  <a:pt x="4316880" y="1394541"/>
                </a:lnTo>
                <a:cubicBezTo>
                  <a:pt x="4316880" y="1380513"/>
                  <a:pt x="4316880" y="1380513"/>
                  <a:pt x="4316880" y="1380513"/>
                </a:cubicBezTo>
                <a:lnTo>
                  <a:pt x="4316880" y="1380513"/>
                </a:lnTo>
                <a:lnTo>
                  <a:pt x="4316880" y="1394541"/>
                </a:lnTo>
                <a:lnTo>
                  <a:pt x="4316880" y="1394541"/>
                </a:lnTo>
                <a:lnTo>
                  <a:pt x="4316880" y="1394541"/>
                </a:lnTo>
                <a:close/>
                <a:moveTo>
                  <a:pt x="4829458" y="4858682"/>
                </a:moveTo>
                <a:cubicBezTo>
                  <a:pt x="4843486" y="4844655"/>
                  <a:pt x="4843486" y="4844655"/>
                  <a:pt x="4843486" y="4844655"/>
                </a:cubicBezTo>
                <a:cubicBezTo>
                  <a:pt x="4857513" y="4844655"/>
                  <a:pt x="4857513" y="4844655"/>
                  <a:pt x="4857513" y="4844655"/>
                </a:cubicBezTo>
                <a:cubicBezTo>
                  <a:pt x="4856928" y="4858682"/>
                  <a:pt x="4829458" y="4858682"/>
                  <a:pt x="4829458" y="4858682"/>
                </a:cubicBezTo>
                <a:lnTo>
                  <a:pt x="4829458" y="4858682"/>
                </a:lnTo>
                <a:close/>
                <a:moveTo>
                  <a:pt x="4815431" y="4638338"/>
                </a:moveTo>
                <a:cubicBezTo>
                  <a:pt x="4801404" y="4624310"/>
                  <a:pt x="4829458" y="4624310"/>
                  <a:pt x="4829458" y="4610868"/>
                </a:cubicBezTo>
                <a:cubicBezTo>
                  <a:pt x="4829458" y="4624895"/>
                  <a:pt x="4843486" y="4638338"/>
                  <a:pt x="4815431" y="4638338"/>
                </a:cubicBezTo>
                <a:lnTo>
                  <a:pt x="4815431" y="4638338"/>
                </a:lnTo>
                <a:close/>
                <a:moveTo>
                  <a:pt x="4856928" y="4693862"/>
                </a:moveTo>
                <a:cubicBezTo>
                  <a:pt x="4856928" y="4707889"/>
                  <a:pt x="4856928" y="4707889"/>
                  <a:pt x="4842901" y="4707889"/>
                </a:cubicBezTo>
                <a:cubicBezTo>
                  <a:pt x="4842901" y="4693862"/>
                  <a:pt x="4842901" y="4693862"/>
                  <a:pt x="4842901" y="4693862"/>
                </a:cubicBezTo>
                <a:lnTo>
                  <a:pt x="4856928" y="4693862"/>
                </a:lnTo>
                <a:lnTo>
                  <a:pt x="4856928" y="4693862"/>
                </a:lnTo>
                <a:lnTo>
                  <a:pt x="4856928" y="4693862"/>
                </a:lnTo>
                <a:close/>
                <a:moveTo>
                  <a:pt x="4870956" y="4886152"/>
                </a:moveTo>
                <a:cubicBezTo>
                  <a:pt x="4870956" y="4872125"/>
                  <a:pt x="4912453" y="4872125"/>
                  <a:pt x="4884983" y="4858682"/>
                </a:cubicBezTo>
                <a:cubicBezTo>
                  <a:pt x="4899010" y="4872709"/>
                  <a:pt x="4899010" y="4872709"/>
                  <a:pt x="4899010" y="4872709"/>
                </a:cubicBezTo>
                <a:cubicBezTo>
                  <a:pt x="4884983" y="4872125"/>
                  <a:pt x="4898426" y="4886152"/>
                  <a:pt x="4870956" y="4886152"/>
                </a:cubicBezTo>
                <a:lnTo>
                  <a:pt x="4870956" y="4886152"/>
                </a:lnTo>
                <a:close/>
                <a:moveTo>
                  <a:pt x="4926480" y="4941092"/>
                </a:moveTo>
                <a:cubicBezTo>
                  <a:pt x="4899010" y="4941092"/>
                  <a:pt x="4899010" y="4941092"/>
                  <a:pt x="4899010" y="4941092"/>
                </a:cubicBezTo>
                <a:cubicBezTo>
                  <a:pt x="4913037" y="4913622"/>
                  <a:pt x="4913037" y="4913622"/>
                  <a:pt x="4913037" y="4913622"/>
                </a:cubicBezTo>
                <a:cubicBezTo>
                  <a:pt x="4912453" y="4927065"/>
                  <a:pt x="4926480" y="4927065"/>
                  <a:pt x="4926480" y="4941092"/>
                </a:cubicBezTo>
                <a:lnTo>
                  <a:pt x="4926480" y="4941092"/>
                </a:lnTo>
                <a:close/>
                <a:moveTo>
                  <a:pt x="4967977" y="4982005"/>
                </a:moveTo>
                <a:cubicBezTo>
                  <a:pt x="4967977" y="4967978"/>
                  <a:pt x="4967977" y="4967978"/>
                  <a:pt x="4967977" y="4967978"/>
                </a:cubicBezTo>
                <a:cubicBezTo>
                  <a:pt x="4967977" y="4982005"/>
                  <a:pt x="4967977" y="4982005"/>
                  <a:pt x="4967977" y="4982005"/>
                </a:cubicBezTo>
                <a:cubicBezTo>
                  <a:pt x="4982005" y="4982005"/>
                  <a:pt x="4982005" y="4967978"/>
                  <a:pt x="4982005" y="4967978"/>
                </a:cubicBezTo>
                <a:lnTo>
                  <a:pt x="4967977" y="4982005"/>
                </a:lnTo>
                <a:lnTo>
                  <a:pt x="4967977" y="4982005"/>
                </a:lnTo>
                <a:lnTo>
                  <a:pt x="4967977" y="4982005"/>
                </a:lnTo>
                <a:close/>
                <a:moveTo>
                  <a:pt x="4967977" y="4899595"/>
                </a:moveTo>
                <a:cubicBezTo>
                  <a:pt x="4953950" y="4899595"/>
                  <a:pt x="4940507" y="4885567"/>
                  <a:pt x="4940507" y="4913622"/>
                </a:cubicBezTo>
                <a:cubicBezTo>
                  <a:pt x="4913037" y="4886152"/>
                  <a:pt x="4913037" y="4886152"/>
                  <a:pt x="4913037" y="4886152"/>
                </a:cubicBezTo>
                <a:cubicBezTo>
                  <a:pt x="4940507" y="4900179"/>
                  <a:pt x="4940507" y="4900179"/>
                  <a:pt x="4940507" y="4900179"/>
                </a:cubicBezTo>
                <a:cubicBezTo>
                  <a:pt x="4926480" y="4886152"/>
                  <a:pt x="4940507" y="4845239"/>
                  <a:pt x="4913037" y="4858682"/>
                </a:cubicBezTo>
                <a:cubicBezTo>
                  <a:pt x="4927064" y="4844655"/>
                  <a:pt x="4927064" y="4844655"/>
                  <a:pt x="4927064" y="4844655"/>
                </a:cubicBezTo>
                <a:cubicBezTo>
                  <a:pt x="4927064" y="4830628"/>
                  <a:pt x="4913037" y="4830628"/>
                  <a:pt x="4913037" y="4844655"/>
                </a:cubicBezTo>
                <a:cubicBezTo>
                  <a:pt x="4913037" y="4830628"/>
                  <a:pt x="4927064" y="4817185"/>
                  <a:pt x="4940507" y="4817185"/>
                </a:cubicBezTo>
                <a:cubicBezTo>
                  <a:pt x="4967977" y="4831212"/>
                  <a:pt x="4982005" y="4872125"/>
                  <a:pt x="5009475" y="4844655"/>
                </a:cubicBezTo>
                <a:cubicBezTo>
                  <a:pt x="5036944" y="4830628"/>
                  <a:pt x="5023502" y="4858682"/>
                  <a:pt x="5050972" y="4844655"/>
                </a:cubicBezTo>
                <a:cubicBezTo>
                  <a:pt x="5064999" y="4858682"/>
                  <a:pt x="5064999" y="4858682"/>
                  <a:pt x="5064999" y="4858682"/>
                </a:cubicBezTo>
                <a:cubicBezTo>
                  <a:pt x="5023502" y="4872125"/>
                  <a:pt x="4995447" y="4872125"/>
                  <a:pt x="4967977" y="4899595"/>
                </a:cubicBezTo>
                <a:lnTo>
                  <a:pt x="4967977" y="4899595"/>
                </a:lnTo>
                <a:close/>
                <a:moveTo>
                  <a:pt x="4926480" y="4748802"/>
                </a:moveTo>
                <a:cubicBezTo>
                  <a:pt x="4926480" y="4748802"/>
                  <a:pt x="4940507" y="4721332"/>
                  <a:pt x="4940507" y="4734775"/>
                </a:cubicBezTo>
                <a:cubicBezTo>
                  <a:pt x="4926480" y="4762245"/>
                  <a:pt x="4967977" y="4776272"/>
                  <a:pt x="4940507" y="4776272"/>
                </a:cubicBezTo>
                <a:lnTo>
                  <a:pt x="4926480" y="4762245"/>
                </a:lnTo>
                <a:cubicBezTo>
                  <a:pt x="4912453" y="4762245"/>
                  <a:pt x="4912453" y="4762245"/>
                  <a:pt x="4912453" y="4776272"/>
                </a:cubicBezTo>
                <a:cubicBezTo>
                  <a:pt x="4912453" y="4762245"/>
                  <a:pt x="4912453" y="4762245"/>
                  <a:pt x="4912453" y="4762245"/>
                </a:cubicBezTo>
                <a:cubicBezTo>
                  <a:pt x="4926480" y="4748802"/>
                  <a:pt x="4926480" y="4748802"/>
                  <a:pt x="4926480" y="4748802"/>
                </a:cubicBezTo>
                <a:lnTo>
                  <a:pt x="4926480" y="4748802"/>
                </a:lnTo>
                <a:close/>
                <a:moveTo>
                  <a:pt x="4995447" y="4721332"/>
                </a:moveTo>
                <a:cubicBezTo>
                  <a:pt x="4995447" y="4721332"/>
                  <a:pt x="4995447" y="4721332"/>
                  <a:pt x="4995447" y="4735359"/>
                </a:cubicBezTo>
                <a:lnTo>
                  <a:pt x="4981420" y="4735359"/>
                </a:lnTo>
                <a:lnTo>
                  <a:pt x="4995447" y="4721332"/>
                </a:lnTo>
                <a:lnTo>
                  <a:pt x="4995447" y="4721332"/>
                </a:lnTo>
                <a:lnTo>
                  <a:pt x="4995447" y="4721332"/>
                </a:lnTo>
                <a:close/>
                <a:moveTo>
                  <a:pt x="4953950" y="4583398"/>
                </a:moveTo>
                <a:cubicBezTo>
                  <a:pt x="4967977" y="4569370"/>
                  <a:pt x="4967977" y="4569370"/>
                  <a:pt x="4967977" y="4569370"/>
                </a:cubicBezTo>
                <a:cubicBezTo>
                  <a:pt x="4967977" y="4583398"/>
                  <a:pt x="4967977" y="4583398"/>
                  <a:pt x="4967977" y="4583398"/>
                </a:cubicBezTo>
                <a:lnTo>
                  <a:pt x="4953950" y="4583398"/>
                </a:lnTo>
                <a:lnTo>
                  <a:pt x="4953950" y="4583398"/>
                </a:lnTo>
                <a:lnTo>
                  <a:pt x="4953950" y="4583398"/>
                </a:lnTo>
                <a:close/>
                <a:moveTo>
                  <a:pt x="5009475" y="4762245"/>
                </a:moveTo>
                <a:lnTo>
                  <a:pt x="5009475" y="4762245"/>
                </a:lnTo>
                <a:cubicBezTo>
                  <a:pt x="5009475" y="4776272"/>
                  <a:pt x="5009475" y="4776272"/>
                  <a:pt x="5009475" y="4776272"/>
                </a:cubicBezTo>
                <a:cubicBezTo>
                  <a:pt x="4995447" y="4776272"/>
                  <a:pt x="4995447" y="4776272"/>
                  <a:pt x="5009475" y="4762245"/>
                </a:cubicBezTo>
                <a:lnTo>
                  <a:pt x="5009475" y="4762245"/>
                </a:lnTo>
                <a:close/>
                <a:moveTo>
                  <a:pt x="4552421" y="1202251"/>
                </a:moveTo>
                <a:cubicBezTo>
                  <a:pt x="4552421" y="1202251"/>
                  <a:pt x="4566448" y="1229721"/>
                  <a:pt x="4538393" y="1243748"/>
                </a:cubicBezTo>
                <a:cubicBezTo>
                  <a:pt x="4524366" y="1229721"/>
                  <a:pt x="4524366" y="1243748"/>
                  <a:pt x="4510923" y="1243748"/>
                </a:cubicBezTo>
                <a:cubicBezTo>
                  <a:pt x="4510923" y="1257775"/>
                  <a:pt x="4510923" y="1257775"/>
                  <a:pt x="4510923" y="1257775"/>
                </a:cubicBezTo>
                <a:cubicBezTo>
                  <a:pt x="4510923" y="1257775"/>
                  <a:pt x="4496896" y="1257775"/>
                  <a:pt x="4496896" y="1271802"/>
                </a:cubicBezTo>
                <a:cubicBezTo>
                  <a:pt x="4469426" y="1285829"/>
                  <a:pt x="4469426" y="1285829"/>
                  <a:pt x="4469426" y="1285829"/>
                </a:cubicBezTo>
                <a:cubicBezTo>
                  <a:pt x="4469426" y="1299857"/>
                  <a:pt x="4441956" y="1299857"/>
                  <a:pt x="4427929" y="1313300"/>
                </a:cubicBezTo>
                <a:cubicBezTo>
                  <a:pt x="4386432" y="1327327"/>
                  <a:pt x="4400459" y="1285829"/>
                  <a:pt x="4372405" y="1285829"/>
                </a:cubicBezTo>
                <a:cubicBezTo>
                  <a:pt x="4344935" y="1299857"/>
                  <a:pt x="4316880" y="1327327"/>
                  <a:pt x="4289410" y="1299857"/>
                </a:cubicBezTo>
                <a:cubicBezTo>
                  <a:pt x="4303437" y="1285829"/>
                  <a:pt x="4289410" y="1285829"/>
                  <a:pt x="4261940" y="1299857"/>
                </a:cubicBezTo>
                <a:cubicBezTo>
                  <a:pt x="4261940" y="1313884"/>
                  <a:pt x="4247913" y="1313884"/>
                  <a:pt x="4234470" y="1313884"/>
                </a:cubicBezTo>
                <a:cubicBezTo>
                  <a:pt x="4234470" y="1286414"/>
                  <a:pt x="4192973" y="1299857"/>
                  <a:pt x="4178945" y="1286414"/>
                </a:cubicBezTo>
                <a:cubicBezTo>
                  <a:pt x="4164918" y="1300441"/>
                  <a:pt x="4137448" y="1300441"/>
                  <a:pt x="4137448" y="1313884"/>
                </a:cubicBezTo>
                <a:cubicBezTo>
                  <a:pt x="4137448" y="1313884"/>
                  <a:pt x="4137448" y="1341354"/>
                  <a:pt x="4123421" y="1341354"/>
                </a:cubicBezTo>
                <a:cubicBezTo>
                  <a:pt x="4123421" y="1313884"/>
                  <a:pt x="4123421" y="1286414"/>
                  <a:pt x="4150891" y="1272387"/>
                </a:cubicBezTo>
                <a:cubicBezTo>
                  <a:pt x="4123421" y="1258359"/>
                  <a:pt x="4123421" y="1258359"/>
                  <a:pt x="4123421" y="1258359"/>
                </a:cubicBezTo>
                <a:cubicBezTo>
                  <a:pt x="4150891" y="1258359"/>
                  <a:pt x="4164918" y="1216862"/>
                  <a:pt x="4192388" y="1244332"/>
                </a:cubicBezTo>
                <a:cubicBezTo>
                  <a:pt x="4233886" y="1216862"/>
                  <a:pt x="4247913" y="1271802"/>
                  <a:pt x="4261356" y="1258359"/>
                </a:cubicBezTo>
                <a:cubicBezTo>
                  <a:pt x="4302853" y="1258359"/>
                  <a:pt x="4344350" y="1244332"/>
                  <a:pt x="4372405" y="1230889"/>
                </a:cubicBezTo>
                <a:cubicBezTo>
                  <a:pt x="4386432" y="1230889"/>
                  <a:pt x="4399874" y="1244917"/>
                  <a:pt x="4413902" y="1230889"/>
                </a:cubicBezTo>
                <a:cubicBezTo>
                  <a:pt x="4427929" y="1244917"/>
                  <a:pt x="4427929" y="1244917"/>
                  <a:pt x="4427929" y="1244917"/>
                </a:cubicBezTo>
                <a:cubicBezTo>
                  <a:pt x="4427929" y="1244917"/>
                  <a:pt x="4413902" y="1244917"/>
                  <a:pt x="4400459" y="1244917"/>
                </a:cubicBezTo>
                <a:cubicBezTo>
                  <a:pt x="4414486" y="1258944"/>
                  <a:pt x="4400459" y="1286414"/>
                  <a:pt x="4427929" y="1286414"/>
                </a:cubicBezTo>
                <a:cubicBezTo>
                  <a:pt x="4427929" y="1258944"/>
                  <a:pt x="4496896" y="1244917"/>
                  <a:pt x="4441956" y="1231474"/>
                </a:cubicBezTo>
                <a:cubicBezTo>
                  <a:pt x="4441956" y="1217447"/>
                  <a:pt x="4441956" y="1217447"/>
                  <a:pt x="4441956" y="1217447"/>
                </a:cubicBezTo>
                <a:cubicBezTo>
                  <a:pt x="4441956" y="1217447"/>
                  <a:pt x="4455983" y="1231474"/>
                  <a:pt x="4455983" y="1217447"/>
                </a:cubicBezTo>
                <a:cubicBezTo>
                  <a:pt x="4470010" y="1217447"/>
                  <a:pt x="4470010" y="1203420"/>
                  <a:pt x="4470010" y="1203420"/>
                </a:cubicBezTo>
                <a:cubicBezTo>
                  <a:pt x="4484038" y="1203420"/>
                  <a:pt x="4484038" y="1203420"/>
                  <a:pt x="4484038" y="1203420"/>
                </a:cubicBezTo>
                <a:cubicBezTo>
                  <a:pt x="4498065" y="1189392"/>
                  <a:pt x="4470010" y="1175950"/>
                  <a:pt x="4484038" y="1175950"/>
                </a:cubicBezTo>
                <a:cubicBezTo>
                  <a:pt x="4484038" y="1175950"/>
                  <a:pt x="4511508" y="1175950"/>
                  <a:pt x="4525535" y="1189977"/>
                </a:cubicBezTo>
                <a:cubicBezTo>
                  <a:pt x="4498065" y="1204004"/>
                  <a:pt x="4498065" y="1204004"/>
                  <a:pt x="4498065" y="1204004"/>
                </a:cubicBezTo>
                <a:cubicBezTo>
                  <a:pt x="4525535" y="1204004"/>
                  <a:pt x="4553590" y="1189977"/>
                  <a:pt x="4581059" y="1176534"/>
                </a:cubicBezTo>
                <a:cubicBezTo>
                  <a:pt x="4581059" y="1176534"/>
                  <a:pt x="4581059" y="1176534"/>
                  <a:pt x="4595087" y="1176534"/>
                </a:cubicBezTo>
                <a:cubicBezTo>
                  <a:pt x="4593918" y="1202251"/>
                  <a:pt x="4566448" y="1188808"/>
                  <a:pt x="4552421" y="1202251"/>
                </a:cubicBezTo>
                <a:lnTo>
                  <a:pt x="4552421" y="1202251"/>
                </a:lnTo>
                <a:close/>
                <a:moveTo>
                  <a:pt x="5078442" y="4665808"/>
                </a:moveTo>
                <a:lnTo>
                  <a:pt x="5078442" y="4679835"/>
                </a:lnTo>
                <a:cubicBezTo>
                  <a:pt x="5064414" y="4679835"/>
                  <a:pt x="5064414" y="4679835"/>
                  <a:pt x="5064414" y="4679835"/>
                </a:cubicBezTo>
                <a:lnTo>
                  <a:pt x="5078442" y="4665808"/>
                </a:lnTo>
                <a:lnTo>
                  <a:pt x="5078442" y="4665808"/>
                </a:lnTo>
                <a:lnTo>
                  <a:pt x="5078442" y="4665808"/>
                </a:lnTo>
                <a:close/>
                <a:moveTo>
                  <a:pt x="5133966" y="4844655"/>
                </a:moveTo>
                <a:cubicBezTo>
                  <a:pt x="5133966" y="4830628"/>
                  <a:pt x="5133966" y="4830628"/>
                  <a:pt x="5133966" y="4830628"/>
                </a:cubicBezTo>
                <a:cubicBezTo>
                  <a:pt x="5133966" y="4844655"/>
                  <a:pt x="5147993" y="4844655"/>
                  <a:pt x="5147993" y="4844655"/>
                </a:cubicBezTo>
                <a:lnTo>
                  <a:pt x="5133966" y="4844655"/>
                </a:lnTo>
                <a:lnTo>
                  <a:pt x="5133966" y="4844655"/>
                </a:lnTo>
                <a:lnTo>
                  <a:pt x="5133966" y="4844655"/>
                </a:lnTo>
                <a:close/>
                <a:moveTo>
                  <a:pt x="5147993" y="4748802"/>
                </a:moveTo>
                <a:cubicBezTo>
                  <a:pt x="5147993" y="4734775"/>
                  <a:pt x="5050972" y="4748802"/>
                  <a:pt x="5106496" y="4721332"/>
                </a:cubicBezTo>
                <a:cubicBezTo>
                  <a:pt x="5120523" y="4721332"/>
                  <a:pt x="5133966" y="4721332"/>
                  <a:pt x="5147993" y="4721332"/>
                </a:cubicBezTo>
                <a:cubicBezTo>
                  <a:pt x="5133966" y="4721332"/>
                  <a:pt x="5133966" y="4735359"/>
                  <a:pt x="5133966" y="4735359"/>
                </a:cubicBezTo>
                <a:lnTo>
                  <a:pt x="5147993" y="4748802"/>
                </a:lnTo>
                <a:lnTo>
                  <a:pt x="5147993" y="4748802"/>
                </a:lnTo>
                <a:lnTo>
                  <a:pt x="5147993" y="4748802"/>
                </a:lnTo>
                <a:close/>
                <a:moveTo>
                  <a:pt x="5106496" y="4583398"/>
                </a:moveTo>
                <a:cubicBezTo>
                  <a:pt x="5092469" y="4583398"/>
                  <a:pt x="5092469" y="4583398"/>
                  <a:pt x="5092469" y="4583398"/>
                </a:cubicBezTo>
                <a:lnTo>
                  <a:pt x="5092469" y="4583398"/>
                </a:lnTo>
                <a:cubicBezTo>
                  <a:pt x="5106496" y="4583398"/>
                  <a:pt x="5106496" y="4583398"/>
                  <a:pt x="5106496" y="4583398"/>
                </a:cubicBezTo>
                <a:lnTo>
                  <a:pt x="5106496" y="4583398"/>
                </a:lnTo>
                <a:lnTo>
                  <a:pt x="5106496" y="4583398"/>
                </a:lnTo>
                <a:close/>
                <a:moveTo>
                  <a:pt x="5119939" y="4638338"/>
                </a:moveTo>
                <a:lnTo>
                  <a:pt x="5119939" y="4638338"/>
                </a:lnTo>
                <a:cubicBezTo>
                  <a:pt x="5105912" y="4638338"/>
                  <a:pt x="5105912" y="4638338"/>
                  <a:pt x="5105912" y="4638338"/>
                </a:cubicBezTo>
                <a:lnTo>
                  <a:pt x="5119939" y="4638338"/>
                </a:lnTo>
                <a:lnTo>
                  <a:pt x="5119939" y="4638338"/>
                </a:lnTo>
                <a:lnTo>
                  <a:pt x="5119939" y="4638338"/>
                </a:lnTo>
                <a:close/>
                <a:moveTo>
                  <a:pt x="5106496" y="4487545"/>
                </a:moveTo>
                <a:cubicBezTo>
                  <a:pt x="5120523" y="4487545"/>
                  <a:pt x="5120523" y="4473518"/>
                  <a:pt x="5120523" y="4473518"/>
                </a:cubicBezTo>
                <a:cubicBezTo>
                  <a:pt x="5134551" y="4473518"/>
                  <a:pt x="5134551" y="4473518"/>
                  <a:pt x="5134551" y="4473518"/>
                </a:cubicBezTo>
                <a:cubicBezTo>
                  <a:pt x="5134551" y="4473518"/>
                  <a:pt x="5119939" y="4487545"/>
                  <a:pt x="5106496" y="4487545"/>
                </a:cubicBezTo>
                <a:lnTo>
                  <a:pt x="5106496" y="4487545"/>
                </a:lnTo>
                <a:close/>
                <a:moveTo>
                  <a:pt x="5133966" y="4610868"/>
                </a:moveTo>
                <a:cubicBezTo>
                  <a:pt x="5133966" y="4596841"/>
                  <a:pt x="5133966" y="4596841"/>
                  <a:pt x="5133966" y="4596841"/>
                </a:cubicBezTo>
                <a:cubicBezTo>
                  <a:pt x="5175463" y="4596841"/>
                  <a:pt x="5175463" y="4596841"/>
                  <a:pt x="5175463" y="4596841"/>
                </a:cubicBezTo>
                <a:cubicBezTo>
                  <a:pt x="5162021" y="4597425"/>
                  <a:pt x="5162021" y="4624895"/>
                  <a:pt x="5133966" y="4610868"/>
                </a:cubicBezTo>
                <a:lnTo>
                  <a:pt x="5133966" y="4610868"/>
                </a:lnTo>
                <a:close/>
                <a:moveTo>
                  <a:pt x="5216961" y="4858682"/>
                </a:moveTo>
                <a:cubicBezTo>
                  <a:pt x="5216961" y="4844655"/>
                  <a:pt x="5216961" y="4844655"/>
                  <a:pt x="5216961" y="4844655"/>
                </a:cubicBezTo>
                <a:cubicBezTo>
                  <a:pt x="5230988" y="4844655"/>
                  <a:pt x="5230988" y="4844655"/>
                  <a:pt x="5230988" y="4844655"/>
                </a:cubicBezTo>
                <a:lnTo>
                  <a:pt x="5216961" y="4858682"/>
                </a:lnTo>
                <a:lnTo>
                  <a:pt x="5216961" y="4858682"/>
                </a:lnTo>
                <a:lnTo>
                  <a:pt x="5216961" y="4858682"/>
                </a:lnTo>
                <a:close/>
                <a:moveTo>
                  <a:pt x="5203518" y="4597425"/>
                </a:moveTo>
                <a:cubicBezTo>
                  <a:pt x="5189491" y="4583398"/>
                  <a:pt x="5189491" y="4583398"/>
                  <a:pt x="5189491" y="4583398"/>
                </a:cubicBezTo>
                <a:cubicBezTo>
                  <a:pt x="5203518" y="4583398"/>
                  <a:pt x="5203518" y="4583398"/>
                  <a:pt x="5203518" y="4583398"/>
                </a:cubicBezTo>
                <a:cubicBezTo>
                  <a:pt x="5203518" y="4597425"/>
                  <a:pt x="5203518" y="4597425"/>
                  <a:pt x="5203518" y="4597425"/>
                </a:cubicBezTo>
                <a:lnTo>
                  <a:pt x="5203518" y="4597425"/>
                </a:lnTo>
                <a:close/>
                <a:moveTo>
                  <a:pt x="4704967" y="1339601"/>
                </a:moveTo>
                <a:cubicBezTo>
                  <a:pt x="4690940" y="1325573"/>
                  <a:pt x="4718994" y="1257191"/>
                  <a:pt x="4663470" y="1284661"/>
                </a:cubicBezTo>
                <a:lnTo>
                  <a:pt x="4677497" y="1284661"/>
                </a:lnTo>
                <a:cubicBezTo>
                  <a:pt x="4650027" y="1243163"/>
                  <a:pt x="4566448" y="1326158"/>
                  <a:pt x="4608529" y="1257191"/>
                </a:cubicBezTo>
                <a:cubicBezTo>
                  <a:pt x="4608529" y="1257191"/>
                  <a:pt x="4622557" y="1257191"/>
                  <a:pt x="4622557" y="1243163"/>
                </a:cubicBezTo>
                <a:lnTo>
                  <a:pt x="4622557" y="1243163"/>
                </a:lnTo>
                <a:cubicBezTo>
                  <a:pt x="4636584" y="1243163"/>
                  <a:pt x="4650027" y="1243163"/>
                  <a:pt x="4664054" y="1229136"/>
                </a:cubicBezTo>
                <a:cubicBezTo>
                  <a:pt x="4650027" y="1215109"/>
                  <a:pt x="4650027" y="1215109"/>
                  <a:pt x="4650027" y="1215109"/>
                </a:cubicBezTo>
                <a:cubicBezTo>
                  <a:pt x="4747048" y="1229136"/>
                  <a:pt x="4747048" y="1229136"/>
                  <a:pt x="4747048" y="1229136"/>
                </a:cubicBezTo>
                <a:cubicBezTo>
                  <a:pt x="4733021" y="1256606"/>
                  <a:pt x="4733021" y="1256606"/>
                  <a:pt x="4733021" y="1256606"/>
                </a:cubicBezTo>
                <a:cubicBezTo>
                  <a:pt x="4733021" y="1270633"/>
                  <a:pt x="4774518" y="1242579"/>
                  <a:pt x="4774518" y="1270633"/>
                </a:cubicBezTo>
                <a:cubicBezTo>
                  <a:pt x="4760491" y="1270633"/>
                  <a:pt x="4760491" y="1270633"/>
                  <a:pt x="4760491" y="1270633"/>
                </a:cubicBezTo>
                <a:cubicBezTo>
                  <a:pt x="4787961" y="1284661"/>
                  <a:pt x="4787961" y="1284661"/>
                  <a:pt x="4787961" y="1284661"/>
                </a:cubicBezTo>
                <a:cubicBezTo>
                  <a:pt x="4773934" y="1284661"/>
                  <a:pt x="4773934" y="1298688"/>
                  <a:pt x="4787961" y="1298688"/>
                </a:cubicBezTo>
                <a:cubicBezTo>
                  <a:pt x="4773934" y="1298688"/>
                  <a:pt x="4773934" y="1326158"/>
                  <a:pt x="4760491" y="1326158"/>
                </a:cubicBezTo>
                <a:cubicBezTo>
                  <a:pt x="4774518" y="1326158"/>
                  <a:pt x="4774518" y="1326158"/>
                  <a:pt x="4774518" y="1326158"/>
                </a:cubicBezTo>
                <a:cubicBezTo>
                  <a:pt x="4759907" y="1326158"/>
                  <a:pt x="4732437" y="1353628"/>
                  <a:pt x="4704967" y="1339601"/>
                </a:cubicBezTo>
                <a:lnTo>
                  <a:pt x="4704967" y="1339601"/>
                </a:lnTo>
                <a:close/>
                <a:moveTo>
                  <a:pt x="5286512" y="4872125"/>
                </a:moveTo>
                <a:cubicBezTo>
                  <a:pt x="5286512" y="4872125"/>
                  <a:pt x="5286512" y="4858097"/>
                  <a:pt x="5300540" y="4844655"/>
                </a:cubicBezTo>
                <a:cubicBezTo>
                  <a:pt x="5300540" y="4858682"/>
                  <a:pt x="5300540" y="4858682"/>
                  <a:pt x="5286512" y="4872125"/>
                </a:cubicBezTo>
                <a:lnTo>
                  <a:pt x="5286512" y="4872125"/>
                </a:lnTo>
                <a:close/>
                <a:moveTo>
                  <a:pt x="5369507" y="5009475"/>
                </a:moveTo>
                <a:cubicBezTo>
                  <a:pt x="5355479" y="4995447"/>
                  <a:pt x="5355479" y="4995447"/>
                  <a:pt x="5355479" y="4995447"/>
                </a:cubicBezTo>
                <a:cubicBezTo>
                  <a:pt x="5369507" y="4995447"/>
                  <a:pt x="5369507" y="4995447"/>
                  <a:pt x="5382949" y="4995447"/>
                </a:cubicBezTo>
                <a:lnTo>
                  <a:pt x="5369507" y="5009475"/>
                </a:lnTo>
                <a:lnTo>
                  <a:pt x="5369507" y="5009475"/>
                </a:lnTo>
                <a:lnTo>
                  <a:pt x="5369507" y="5009475"/>
                </a:lnTo>
                <a:close/>
                <a:moveTo>
                  <a:pt x="5411004" y="4982005"/>
                </a:moveTo>
                <a:cubicBezTo>
                  <a:pt x="5396977" y="4982005"/>
                  <a:pt x="5396977" y="4982005"/>
                  <a:pt x="5396977" y="4982005"/>
                </a:cubicBezTo>
                <a:lnTo>
                  <a:pt x="5411004" y="4982005"/>
                </a:lnTo>
                <a:lnTo>
                  <a:pt x="5411004" y="4982005"/>
                </a:lnTo>
                <a:lnTo>
                  <a:pt x="5411004" y="4982005"/>
                </a:lnTo>
                <a:close/>
                <a:moveTo>
                  <a:pt x="5411004" y="4968562"/>
                </a:moveTo>
                <a:cubicBezTo>
                  <a:pt x="5411004" y="4954535"/>
                  <a:pt x="5411004" y="4954535"/>
                  <a:pt x="5411004" y="4954535"/>
                </a:cubicBezTo>
                <a:cubicBezTo>
                  <a:pt x="5425031" y="4954535"/>
                  <a:pt x="5425031" y="4954535"/>
                  <a:pt x="5425031" y="4954535"/>
                </a:cubicBezTo>
                <a:lnTo>
                  <a:pt x="5411004" y="4968562"/>
                </a:lnTo>
                <a:lnTo>
                  <a:pt x="5411004" y="4968562"/>
                </a:lnTo>
                <a:lnTo>
                  <a:pt x="5411004" y="4968562"/>
                </a:lnTo>
                <a:close/>
                <a:moveTo>
                  <a:pt x="5411004" y="4927065"/>
                </a:moveTo>
                <a:lnTo>
                  <a:pt x="5425031" y="4913038"/>
                </a:lnTo>
                <a:cubicBezTo>
                  <a:pt x="5425031" y="4913622"/>
                  <a:pt x="5425031" y="4927065"/>
                  <a:pt x="5411004" y="4927065"/>
                </a:cubicBezTo>
                <a:lnTo>
                  <a:pt x="5411004" y="4927065"/>
                </a:lnTo>
                <a:close/>
                <a:moveTo>
                  <a:pt x="5452501" y="4982005"/>
                </a:moveTo>
                <a:cubicBezTo>
                  <a:pt x="5452501" y="4967978"/>
                  <a:pt x="5452501" y="4967978"/>
                  <a:pt x="5452501" y="4967978"/>
                </a:cubicBezTo>
                <a:lnTo>
                  <a:pt x="5452501" y="4967978"/>
                </a:lnTo>
                <a:lnTo>
                  <a:pt x="5452501" y="4982005"/>
                </a:lnTo>
                <a:lnTo>
                  <a:pt x="5452501" y="4982005"/>
                </a:lnTo>
                <a:lnTo>
                  <a:pt x="5452501" y="4982005"/>
                </a:lnTo>
                <a:close/>
                <a:moveTo>
                  <a:pt x="5396977" y="4803742"/>
                </a:moveTo>
                <a:cubicBezTo>
                  <a:pt x="5396977" y="4803742"/>
                  <a:pt x="5369507" y="4817769"/>
                  <a:pt x="5369507" y="4845239"/>
                </a:cubicBezTo>
                <a:cubicBezTo>
                  <a:pt x="5396977" y="4845239"/>
                  <a:pt x="5411004" y="4859266"/>
                  <a:pt x="5438474" y="4859266"/>
                </a:cubicBezTo>
                <a:cubicBezTo>
                  <a:pt x="5411004" y="4859266"/>
                  <a:pt x="5411004" y="4886737"/>
                  <a:pt x="5382949" y="4886737"/>
                </a:cubicBezTo>
                <a:cubicBezTo>
                  <a:pt x="5382949" y="4872709"/>
                  <a:pt x="5355479" y="4872709"/>
                  <a:pt x="5341452" y="4859266"/>
                </a:cubicBezTo>
                <a:lnTo>
                  <a:pt x="5341452" y="4859266"/>
                </a:lnTo>
                <a:cubicBezTo>
                  <a:pt x="5341452" y="4859266"/>
                  <a:pt x="5327425" y="4845239"/>
                  <a:pt x="5313982" y="4845239"/>
                </a:cubicBezTo>
                <a:cubicBezTo>
                  <a:pt x="5341452" y="4817769"/>
                  <a:pt x="5341452" y="4817769"/>
                  <a:pt x="5341452" y="4817769"/>
                </a:cubicBezTo>
                <a:cubicBezTo>
                  <a:pt x="5327425" y="4817769"/>
                  <a:pt x="5285928" y="4803742"/>
                  <a:pt x="5272485" y="4817769"/>
                </a:cubicBezTo>
                <a:cubicBezTo>
                  <a:pt x="5286512" y="4790299"/>
                  <a:pt x="5286512" y="4790299"/>
                  <a:pt x="5286512" y="4790299"/>
                </a:cubicBezTo>
                <a:cubicBezTo>
                  <a:pt x="5300540" y="4817769"/>
                  <a:pt x="5328010" y="4790299"/>
                  <a:pt x="5355479" y="4790299"/>
                </a:cubicBezTo>
                <a:cubicBezTo>
                  <a:pt x="5355479" y="4776272"/>
                  <a:pt x="5355479" y="4776272"/>
                  <a:pt x="5355479" y="4776272"/>
                </a:cubicBezTo>
                <a:lnTo>
                  <a:pt x="5396977" y="4803742"/>
                </a:lnTo>
                <a:lnTo>
                  <a:pt x="5396977" y="4803742"/>
                </a:lnTo>
                <a:lnTo>
                  <a:pt x="5396977" y="4803742"/>
                </a:lnTo>
                <a:close/>
                <a:moveTo>
                  <a:pt x="5023502" y="1463508"/>
                </a:moveTo>
                <a:cubicBezTo>
                  <a:pt x="5037529" y="1463508"/>
                  <a:pt x="5037529" y="1463508"/>
                  <a:pt x="5037529" y="1463508"/>
                </a:cubicBezTo>
                <a:cubicBezTo>
                  <a:pt x="5010059" y="1463508"/>
                  <a:pt x="5010059" y="1463508"/>
                  <a:pt x="5010059" y="1463508"/>
                </a:cubicBezTo>
                <a:lnTo>
                  <a:pt x="5023502" y="1463508"/>
                </a:lnTo>
                <a:lnTo>
                  <a:pt x="5023502" y="1463508"/>
                </a:lnTo>
                <a:lnTo>
                  <a:pt x="5023502" y="1463508"/>
                </a:lnTo>
                <a:close/>
                <a:moveTo>
                  <a:pt x="4995447" y="1834645"/>
                </a:moveTo>
                <a:cubicBezTo>
                  <a:pt x="5009475" y="1820618"/>
                  <a:pt x="5022917" y="1834645"/>
                  <a:pt x="5036944" y="1820618"/>
                </a:cubicBezTo>
                <a:cubicBezTo>
                  <a:pt x="5036944" y="1820618"/>
                  <a:pt x="5009475" y="1834645"/>
                  <a:pt x="5009475" y="1806590"/>
                </a:cubicBezTo>
                <a:cubicBezTo>
                  <a:pt x="5023502" y="1806590"/>
                  <a:pt x="5036944" y="1792563"/>
                  <a:pt x="5036944" y="1820618"/>
                </a:cubicBezTo>
                <a:cubicBezTo>
                  <a:pt x="5050972" y="1806590"/>
                  <a:pt x="5050972" y="1806590"/>
                  <a:pt x="5050972" y="1806590"/>
                </a:cubicBezTo>
                <a:lnTo>
                  <a:pt x="5050972" y="1792563"/>
                </a:lnTo>
                <a:cubicBezTo>
                  <a:pt x="5050972" y="1765093"/>
                  <a:pt x="5078442" y="1792563"/>
                  <a:pt x="5078442" y="1765093"/>
                </a:cubicBezTo>
                <a:lnTo>
                  <a:pt x="5078442" y="1765093"/>
                </a:lnTo>
                <a:cubicBezTo>
                  <a:pt x="5078442" y="1751066"/>
                  <a:pt x="5105912" y="1710153"/>
                  <a:pt x="5133966" y="1710153"/>
                </a:cubicBezTo>
                <a:cubicBezTo>
                  <a:pt x="5133966" y="1737623"/>
                  <a:pt x="5133966" y="1737623"/>
                  <a:pt x="5147993" y="1765093"/>
                </a:cubicBezTo>
                <a:cubicBezTo>
                  <a:pt x="5120523" y="1792563"/>
                  <a:pt x="5079026" y="1779120"/>
                  <a:pt x="5079026" y="1820033"/>
                </a:cubicBezTo>
                <a:cubicBezTo>
                  <a:pt x="5050972" y="1820618"/>
                  <a:pt x="5023502" y="1862115"/>
                  <a:pt x="4995447" y="1834645"/>
                </a:cubicBezTo>
                <a:lnTo>
                  <a:pt x="4995447" y="1834645"/>
                </a:lnTo>
                <a:close/>
                <a:moveTo>
                  <a:pt x="5064999" y="1903028"/>
                </a:moveTo>
                <a:cubicBezTo>
                  <a:pt x="5092469" y="1889000"/>
                  <a:pt x="5050972" y="1875558"/>
                  <a:pt x="5064999" y="1861530"/>
                </a:cubicBezTo>
                <a:cubicBezTo>
                  <a:pt x="5092469" y="1861530"/>
                  <a:pt x="5106496" y="1820033"/>
                  <a:pt x="5133966" y="1834060"/>
                </a:cubicBezTo>
                <a:cubicBezTo>
                  <a:pt x="5147993" y="1834060"/>
                  <a:pt x="5147993" y="1820033"/>
                  <a:pt x="5161436" y="1834060"/>
                </a:cubicBezTo>
                <a:cubicBezTo>
                  <a:pt x="5119939" y="1848088"/>
                  <a:pt x="5161436" y="1861530"/>
                  <a:pt x="5147409" y="1875558"/>
                </a:cubicBezTo>
                <a:cubicBezTo>
                  <a:pt x="5174879" y="1875558"/>
                  <a:pt x="5174879" y="1875558"/>
                  <a:pt x="5174879" y="1875558"/>
                </a:cubicBezTo>
                <a:cubicBezTo>
                  <a:pt x="5133966" y="1889585"/>
                  <a:pt x="5106496" y="1889585"/>
                  <a:pt x="5064999" y="1903028"/>
                </a:cubicBezTo>
                <a:lnTo>
                  <a:pt x="5064999" y="1903028"/>
                </a:lnTo>
                <a:close/>
                <a:moveTo>
                  <a:pt x="5702069" y="4308698"/>
                </a:moveTo>
                <a:cubicBezTo>
                  <a:pt x="5702069" y="4322725"/>
                  <a:pt x="5702069" y="4322725"/>
                  <a:pt x="5702069" y="4322725"/>
                </a:cubicBezTo>
                <a:cubicBezTo>
                  <a:pt x="5688042" y="4322725"/>
                  <a:pt x="5688042" y="4322725"/>
                  <a:pt x="5688042" y="4322725"/>
                </a:cubicBezTo>
                <a:lnTo>
                  <a:pt x="5702069" y="4308698"/>
                </a:lnTo>
                <a:lnTo>
                  <a:pt x="5702069" y="4308698"/>
                </a:lnTo>
                <a:lnTo>
                  <a:pt x="5702069" y="4308698"/>
                </a:lnTo>
                <a:close/>
                <a:moveTo>
                  <a:pt x="5203518" y="1490978"/>
                </a:moveTo>
                <a:cubicBezTo>
                  <a:pt x="5203518" y="1476951"/>
                  <a:pt x="5203518" y="1476951"/>
                  <a:pt x="5203518" y="1476951"/>
                </a:cubicBezTo>
                <a:lnTo>
                  <a:pt x="5203518" y="1476951"/>
                </a:lnTo>
                <a:lnTo>
                  <a:pt x="5203518" y="1490978"/>
                </a:lnTo>
                <a:lnTo>
                  <a:pt x="5203518" y="1490978"/>
                </a:lnTo>
                <a:lnTo>
                  <a:pt x="5203518" y="1490978"/>
                </a:lnTo>
                <a:close/>
                <a:moveTo>
                  <a:pt x="6643647" y="1476951"/>
                </a:moveTo>
                <a:cubicBezTo>
                  <a:pt x="6629619" y="1476951"/>
                  <a:pt x="6629619" y="1476951"/>
                  <a:pt x="6629619" y="1476951"/>
                </a:cubicBezTo>
                <a:cubicBezTo>
                  <a:pt x="6629619" y="1462923"/>
                  <a:pt x="6643647" y="1462923"/>
                  <a:pt x="6643647" y="1462923"/>
                </a:cubicBezTo>
                <a:lnTo>
                  <a:pt x="6643647" y="1476951"/>
                </a:lnTo>
                <a:lnTo>
                  <a:pt x="6643647" y="1476951"/>
                </a:lnTo>
                <a:close/>
                <a:moveTo>
                  <a:pt x="6574679" y="1683268"/>
                </a:moveTo>
                <a:cubicBezTo>
                  <a:pt x="6588707" y="1683268"/>
                  <a:pt x="6588707" y="1683268"/>
                  <a:pt x="6588707" y="1683268"/>
                </a:cubicBezTo>
                <a:lnTo>
                  <a:pt x="6588707" y="1669240"/>
                </a:lnTo>
                <a:cubicBezTo>
                  <a:pt x="6574679" y="1669240"/>
                  <a:pt x="6574679" y="1669240"/>
                  <a:pt x="6574679" y="1669240"/>
                </a:cubicBezTo>
                <a:cubicBezTo>
                  <a:pt x="6602150" y="1655213"/>
                  <a:pt x="6630204" y="1655213"/>
                  <a:pt x="6643647" y="1683268"/>
                </a:cubicBezTo>
                <a:cubicBezTo>
                  <a:pt x="6643647" y="1683268"/>
                  <a:pt x="6643647" y="1683268"/>
                  <a:pt x="6643647" y="1697295"/>
                </a:cubicBezTo>
                <a:cubicBezTo>
                  <a:pt x="6657674" y="1697295"/>
                  <a:pt x="6671116" y="1655798"/>
                  <a:pt x="6699171" y="1669825"/>
                </a:cubicBezTo>
                <a:cubicBezTo>
                  <a:pt x="6713198" y="1683852"/>
                  <a:pt x="6671701" y="1711322"/>
                  <a:pt x="6713198" y="1724765"/>
                </a:cubicBezTo>
                <a:cubicBezTo>
                  <a:pt x="6685728" y="1724765"/>
                  <a:pt x="6685728" y="1738792"/>
                  <a:pt x="6657674" y="1738792"/>
                </a:cubicBezTo>
                <a:cubicBezTo>
                  <a:pt x="6643647" y="1752819"/>
                  <a:pt x="6643647" y="1752819"/>
                  <a:pt x="6630204" y="1766262"/>
                </a:cubicBezTo>
                <a:cubicBezTo>
                  <a:pt x="6602734" y="1766262"/>
                  <a:pt x="6602734" y="1766262"/>
                  <a:pt x="6602734" y="1766262"/>
                </a:cubicBezTo>
                <a:cubicBezTo>
                  <a:pt x="6602734" y="1752235"/>
                  <a:pt x="6602734" y="1738792"/>
                  <a:pt x="6616761" y="1738792"/>
                </a:cubicBezTo>
                <a:cubicBezTo>
                  <a:pt x="6602734" y="1738792"/>
                  <a:pt x="6589291" y="1724765"/>
                  <a:pt x="6561237" y="1738792"/>
                </a:cubicBezTo>
                <a:cubicBezTo>
                  <a:pt x="6561237" y="1724765"/>
                  <a:pt x="6588707" y="1711322"/>
                  <a:pt x="6561237" y="1697295"/>
                </a:cubicBezTo>
                <a:cubicBezTo>
                  <a:pt x="6547209" y="1697295"/>
                  <a:pt x="6547209" y="1697295"/>
                  <a:pt x="6547209" y="1697295"/>
                </a:cubicBezTo>
                <a:cubicBezTo>
                  <a:pt x="6574679" y="1697295"/>
                  <a:pt x="6546625" y="1683268"/>
                  <a:pt x="6574679" y="1683268"/>
                </a:cubicBezTo>
                <a:lnTo>
                  <a:pt x="6574679" y="1683268"/>
                </a:lnTo>
                <a:close/>
                <a:moveTo>
                  <a:pt x="7031733" y="4019971"/>
                </a:moveTo>
                <a:cubicBezTo>
                  <a:pt x="7031733" y="4019971"/>
                  <a:pt x="7031733" y="4019971"/>
                  <a:pt x="7017706" y="4019971"/>
                </a:cubicBezTo>
                <a:lnTo>
                  <a:pt x="7017706" y="4019971"/>
                </a:lnTo>
                <a:cubicBezTo>
                  <a:pt x="7031733" y="4019971"/>
                  <a:pt x="7031733" y="4019971"/>
                  <a:pt x="7031733" y="4019971"/>
                </a:cubicBezTo>
                <a:lnTo>
                  <a:pt x="7031733" y="4019971"/>
                </a:lnTo>
                <a:close/>
                <a:moveTo>
                  <a:pt x="6546625" y="1917055"/>
                </a:moveTo>
                <a:cubicBezTo>
                  <a:pt x="6546625" y="1931082"/>
                  <a:pt x="6546625" y="1931082"/>
                  <a:pt x="6546625" y="1931082"/>
                </a:cubicBezTo>
                <a:cubicBezTo>
                  <a:pt x="6532598" y="1931082"/>
                  <a:pt x="6532598" y="1931082"/>
                  <a:pt x="6532598" y="1931082"/>
                </a:cubicBezTo>
                <a:lnTo>
                  <a:pt x="6546625" y="1917055"/>
                </a:lnTo>
                <a:lnTo>
                  <a:pt x="6546625" y="1917055"/>
                </a:lnTo>
                <a:lnTo>
                  <a:pt x="6546625" y="1917055"/>
                </a:lnTo>
                <a:close/>
                <a:moveTo>
                  <a:pt x="6616177" y="2535422"/>
                </a:moveTo>
                <a:cubicBezTo>
                  <a:pt x="6630204" y="2535422"/>
                  <a:pt x="6630204" y="2535422"/>
                  <a:pt x="6630204" y="2549449"/>
                </a:cubicBezTo>
                <a:cubicBezTo>
                  <a:pt x="6630204" y="2549449"/>
                  <a:pt x="6630204" y="2535422"/>
                  <a:pt x="6616177" y="2535422"/>
                </a:cubicBezTo>
                <a:cubicBezTo>
                  <a:pt x="6616177" y="2549449"/>
                  <a:pt x="6602150" y="2562892"/>
                  <a:pt x="6588707" y="2562892"/>
                </a:cubicBezTo>
                <a:cubicBezTo>
                  <a:pt x="6588707" y="2562892"/>
                  <a:pt x="6574679" y="2562892"/>
                  <a:pt x="6574679" y="2548865"/>
                </a:cubicBezTo>
                <a:cubicBezTo>
                  <a:pt x="6588707" y="2535422"/>
                  <a:pt x="6602150" y="2535422"/>
                  <a:pt x="6616177" y="2535422"/>
                </a:cubicBezTo>
                <a:lnTo>
                  <a:pt x="6616177" y="2535422"/>
                </a:lnTo>
                <a:close/>
                <a:moveTo>
                  <a:pt x="6394663" y="1999465"/>
                </a:moveTo>
                <a:cubicBezTo>
                  <a:pt x="6422133" y="1999465"/>
                  <a:pt x="6408691" y="2013492"/>
                  <a:pt x="6408691" y="2026935"/>
                </a:cubicBezTo>
                <a:cubicBezTo>
                  <a:pt x="6381220" y="2012907"/>
                  <a:pt x="6381220" y="2054405"/>
                  <a:pt x="6353166" y="2040962"/>
                </a:cubicBezTo>
                <a:cubicBezTo>
                  <a:pt x="6366609" y="2026935"/>
                  <a:pt x="6408106" y="2026935"/>
                  <a:pt x="6394663" y="1999465"/>
                </a:cubicBezTo>
                <a:lnTo>
                  <a:pt x="6394663" y="1999465"/>
                </a:lnTo>
                <a:close/>
                <a:moveTo>
                  <a:pt x="6366609" y="2343132"/>
                </a:moveTo>
                <a:cubicBezTo>
                  <a:pt x="6366609" y="2357159"/>
                  <a:pt x="6366609" y="2370602"/>
                  <a:pt x="6366609" y="2370602"/>
                </a:cubicBezTo>
                <a:cubicBezTo>
                  <a:pt x="6366609" y="2384629"/>
                  <a:pt x="6339139" y="2370602"/>
                  <a:pt x="6339139" y="2384629"/>
                </a:cubicBezTo>
                <a:cubicBezTo>
                  <a:pt x="6325112" y="2370602"/>
                  <a:pt x="6325112" y="2370602"/>
                  <a:pt x="6325112" y="2370602"/>
                </a:cubicBezTo>
                <a:cubicBezTo>
                  <a:pt x="6339139" y="2370602"/>
                  <a:pt x="6353166" y="2343132"/>
                  <a:pt x="6366609" y="2343132"/>
                </a:cubicBezTo>
                <a:lnTo>
                  <a:pt x="6366609" y="2343132"/>
                </a:lnTo>
                <a:close/>
                <a:moveTo>
                  <a:pt x="5979107" y="2453012"/>
                </a:moveTo>
                <a:cubicBezTo>
                  <a:pt x="5951637" y="2480482"/>
                  <a:pt x="6020604" y="2480482"/>
                  <a:pt x="5993134" y="2494509"/>
                </a:cubicBezTo>
                <a:cubicBezTo>
                  <a:pt x="5965664" y="2508536"/>
                  <a:pt x="5951637" y="2508536"/>
                  <a:pt x="5937610" y="2494509"/>
                </a:cubicBezTo>
                <a:cubicBezTo>
                  <a:pt x="5951052" y="2480482"/>
                  <a:pt x="5965080" y="2467039"/>
                  <a:pt x="5979107" y="2453012"/>
                </a:cubicBezTo>
                <a:lnTo>
                  <a:pt x="5979107" y="2453012"/>
                </a:lnTo>
                <a:close/>
                <a:moveTo>
                  <a:pt x="5896112" y="2439569"/>
                </a:moveTo>
                <a:cubicBezTo>
                  <a:pt x="5923582" y="2425542"/>
                  <a:pt x="5979107" y="2412099"/>
                  <a:pt x="5965080" y="2453597"/>
                </a:cubicBezTo>
                <a:cubicBezTo>
                  <a:pt x="5951052" y="2467624"/>
                  <a:pt x="5909555" y="2467624"/>
                  <a:pt x="5896112" y="2467624"/>
                </a:cubicBezTo>
                <a:lnTo>
                  <a:pt x="5910139" y="2453597"/>
                </a:lnTo>
                <a:lnTo>
                  <a:pt x="5896112" y="2439569"/>
                </a:lnTo>
                <a:lnTo>
                  <a:pt x="5896112" y="2439569"/>
                </a:lnTo>
                <a:lnTo>
                  <a:pt x="5896112" y="2439569"/>
                </a:lnTo>
                <a:close/>
                <a:moveTo>
                  <a:pt x="5812533" y="2494509"/>
                </a:moveTo>
                <a:lnTo>
                  <a:pt x="5812533" y="2494509"/>
                </a:lnTo>
                <a:cubicBezTo>
                  <a:pt x="5798506" y="2494509"/>
                  <a:pt x="5798506" y="2494509"/>
                  <a:pt x="5798506" y="2494509"/>
                </a:cubicBezTo>
                <a:cubicBezTo>
                  <a:pt x="5798506" y="2494509"/>
                  <a:pt x="5799091" y="2494509"/>
                  <a:pt x="5812533" y="2494509"/>
                </a:cubicBezTo>
                <a:lnTo>
                  <a:pt x="5812533" y="2494509"/>
                </a:lnTo>
                <a:close/>
                <a:moveTo>
                  <a:pt x="5909555" y="3071379"/>
                </a:moveTo>
                <a:cubicBezTo>
                  <a:pt x="5923582" y="3085406"/>
                  <a:pt x="5923582" y="3085406"/>
                  <a:pt x="5923582" y="3085406"/>
                </a:cubicBezTo>
                <a:cubicBezTo>
                  <a:pt x="5909555" y="3085406"/>
                  <a:pt x="5909555" y="3085406"/>
                  <a:pt x="5909555" y="3085406"/>
                </a:cubicBezTo>
                <a:cubicBezTo>
                  <a:pt x="5923582" y="3112876"/>
                  <a:pt x="5937025" y="3085406"/>
                  <a:pt x="5951052" y="3085406"/>
                </a:cubicBezTo>
                <a:cubicBezTo>
                  <a:pt x="5965080" y="3043909"/>
                  <a:pt x="6006577" y="3085406"/>
                  <a:pt x="6020020" y="3071379"/>
                </a:cubicBezTo>
                <a:cubicBezTo>
                  <a:pt x="6020020" y="3057352"/>
                  <a:pt x="6020020" y="3043909"/>
                  <a:pt x="6034046" y="3043909"/>
                </a:cubicBezTo>
                <a:cubicBezTo>
                  <a:pt x="6020020" y="3043909"/>
                  <a:pt x="6006577" y="3029882"/>
                  <a:pt x="6006577" y="3029882"/>
                </a:cubicBezTo>
                <a:cubicBezTo>
                  <a:pt x="6020604" y="3002412"/>
                  <a:pt x="6062101" y="3029882"/>
                  <a:pt x="6062101" y="3002412"/>
                </a:cubicBezTo>
                <a:cubicBezTo>
                  <a:pt x="6062101" y="2988385"/>
                  <a:pt x="6034631" y="3002412"/>
                  <a:pt x="6020604" y="3002412"/>
                </a:cubicBezTo>
                <a:cubicBezTo>
                  <a:pt x="6020604" y="2988385"/>
                  <a:pt x="6020604" y="2988385"/>
                  <a:pt x="6020604" y="2988385"/>
                </a:cubicBezTo>
                <a:cubicBezTo>
                  <a:pt x="6034631" y="2988385"/>
                  <a:pt x="6048074" y="2988385"/>
                  <a:pt x="6062101" y="2974357"/>
                </a:cubicBezTo>
                <a:cubicBezTo>
                  <a:pt x="6062101" y="2960330"/>
                  <a:pt x="6048074" y="2960330"/>
                  <a:pt x="6048074" y="2960330"/>
                </a:cubicBezTo>
                <a:cubicBezTo>
                  <a:pt x="5992549" y="2987800"/>
                  <a:pt x="5992549" y="2987800"/>
                  <a:pt x="5992549" y="2987800"/>
                </a:cubicBezTo>
                <a:cubicBezTo>
                  <a:pt x="5978522" y="2987800"/>
                  <a:pt x="5951052" y="2987800"/>
                  <a:pt x="5923582" y="2973773"/>
                </a:cubicBezTo>
                <a:cubicBezTo>
                  <a:pt x="5909555" y="2987800"/>
                  <a:pt x="5868058" y="2987800"/>
                  <a:pt x="5868058" y="2987800"/>
                </a:cubicBezTo>
                <a:cubicBezTo>
                  <a:pt x="5840588" y="2960330"/>
                  <a:pt x="5785063" y="3001827"/>
                  <a:pt x="5785063" y="2960330"/>
                </a:cubicBezTo>
                <a:cubicBezTo>
                  <a:pt x="5757593" y="2960330"/>
                  <a:pt x="5757593" y="2918833"/>
                  <a:pt x="5716096" y="2918833"/>
                </a:cubicBezTo>
                <a:lnTo>
                  <a:pt x="5716096" y="2904806"/>
                </a:lnTo>
                <a:cubicBezTo>
                  <a:pt x="5702069" y="2904806"/>
                  <a:pt x="5702069" y="2904806"/>
                  <a:pt x="5702069" y="2904806"/>
                </a:cubicBezTo>
                <a:cubicBezTo>
                  <a:pt x="5702069" y="2890778"/>
                  <a:pt x="5702069" y="2877336"/>
                  <a:pt x="5674599" y="2877336"/>
                </a:cubicBezTo>
                <a:cubicBezTo>
                  <a:pt x="5660572" y="2877336"/>
                  <a:pt x="5660572" y="2891363"/>
                  <a:pt x="5660572" y="2891363"/>
                </a:cubicBezTo>
                <a:cubicBezTo>
                  <a:pt x="5646545" y="2877336"/>
                  <a:pt x="5674599" y="2849866"/>
                  <a:pt x="5660572" y="2822396"/>
                </a:cubicBezTo>
                <a:cubicBezTo>
                  <a:pt x="5674599" y="2808368"/>
                  <a:pt x="5674599" y="2808368"/>
                  <a:pt x="5674599" y="2808368"/>
                </a:cubicBezTo>
                <a:cubicBezTo>
                  <a:pt x="5647129" y="2794341"/>
                  <a:pt x="5647129" y="2794341"/>
                  <a:pt x="5647129" y="2766871"/>
                </a:cubicBezTo>
                <a:cubicBezTo>
                  <a:pt x="5661156" y="2766871"/>
                  <a:pt x="5661156" y="2752844"/>
                  <a:pt x="5661156" y="2739401"/>
                </a:cubicBezTo>
                <a:cubicBezTo>
                  <a:pt x="5647129" y="2739401"/>
                  <a:pt x="5633686" y="2739401"/>
                  <a:pt x="5633686" y="2725374"/>
                </a:cubicBezTo>
                <a:cubicBezTo>
                  <a:pt x="5675183" y="2725374"/>
                  <a:pt x="5675183" y="2725374"/>
                  <a:pt x="5675183" y="2725374"/>
                </a:cubicBezTo>
                <a:cubicBezTo>
                  <a:pt x="5702653" y="2739401"/>
                  <a:pt x="5675183" y="2766871"/>
                  <a:pt x="5716681" y="2766871"/>
                </a:cubicBezTo>
                <a:cubicBezTo>
                  <a:pt x="5716681" y="2780899"/>
                  <a:pt x="5716681" y="2780899"/>
                  <a:pt x="5702653" y="2794341"/>
                </a:cubicBezTo>
                <a:cubicBezTo>
                  <a:pt x="5716681" y="2821811"/>
                  <a:pt x="5744150" y="2794341"/>
                  <a:pt x="5758178" y="2780314"/>
                </a:cubicBezTo>
                <a:cubicBezTo>
                  <a:pt x="5744150" y="2780314"/>
                  <a:pt x="5744150" y="2780314"/>
                  <a:pt x="5744150" y="2780314"/>
                </a:cubicBezTo>
                <a:cubicBezTo>
                  <a:pt x="5744150" y="2752844"/>
                  <a:pt x="5799675" y="2752844"/>
                  <a:pt x="5799675" y="2725374"/>
                </a:cubicBezTo>
                <a:cubicBezTo>
                  <a:pt x="5799675" y="2711347"/>
                  <a:pt x="5799675" y="2670434"/>
                  <a:pt x="5744150" y="2683877"/>
                </a:cubicBezTo>
                <a:cubicBezTo>
                  <a:pt x="5771621" y="2669850"/>
                  <a:pt x="5799675" y="2683877"/>
                  <a:pt x="5813118" y="2656407"/>
                </a:cubicBezTo>
                <a:cubicBezTo>
                  <a:pt x="5813118" y="2656407"/>
                  <a:pt x="5813118" y="2642380"/>
                  <a:pt x="5799091" y="2642380"/>
                </a:cubicBezTo>
                <a:cubicBezTo>
                  <a:pt x="5799091" y="2642380"/>
                  <a:pt x="5771621" y="2628352"/>
                  <a:pt x="5757593" y="2628352"/>
                </a:cubicBezTo>
                <a:lnTo>
                  <a:pt x="5757593" y="2628352"/>
                </a:lnTo>
                <a:lnTo>
                  <a:pt x="5771621" y="2628352"/>
                </a:lnTo>
                <a:cubicBezTo>
                  <a:pt x="5785648" y="2614325"/>
                  <a:pt x="5744150" y="2600882"/>
                  <a:pt x="5771621" y="2586855"/>
                </a:cubicBezTo>
                <a:cubicBezTo>
                  <a:pt x="5757593" y="2586855"/>
                  <a:pt x="5757593" y="2545358"/>
                  <a:pt x="5716096" y="2572828"/>
                </a:cubicBezTo>
                <a:cubicBezTo>
                  <a:pt x="5702069" y="2545358"/>
                  <a:pt x="5743566" y="2545358"/>
                  <a:pt x="5757593" y="2531331"/>
                </a:cubicBezTo>
                <a:cubicBezTo>
                  <a:pt x="5771621" y="2531331"/>
                  <a:pt x="5785063" y="2545358"/>
                  <a:pt x="5785063" y="2558801"/>
                </a:cubicBezTo>
                <a:lnTo>
                  <a:pt x="5785063" y="2558801"/>
                </a:lnTo>
                <a:cubicBezTo>
                  <a:pt x="5799091" y="2544773"/>
                  <a:pt x="5840588" y="2572828"/>
                  <a:pt x="5840588" y="2544773"/>
                </a:cubicBezTo>
                <a:cubicBezTo>
                  <a:pt x="5840588" y="2530746"/>
                  <a:pt x="5840588" y="2530746"/>
                  <a:pt x="5840588" y="2530746"/>
                </a:cubicBezTo>
                <a:lnTo>
                  <a:pt x="5854615" y="2530746"/>
                </a:lnTo>
                <a:cubicBezTo>
                  <a:pt x="5854615" y="2516719"/>
                  <a:pt x="5827145" y="2516719"/>
                  <a:pt x="5827145" y="2516719"/>
                </a:cubicBezTo>
                <a:cubicBezTo>
                  <a:pt x="5868642" y="2502692"/>
                  <a:pt x="5854615" y="2447752"/>
                  <a:pt x="5896112" y="2475222"/>
                </a:cubicBezTo>
                <a:cubicBezTo>
                  <a:pt x="5896112" y="2489249"/>
                  <a:pt x="5896112" y="2489249"/>
                  <a:pt x="5882085" y="2502692"/>
                </a:cubicBezTo>
                <a:cubicBezTo>
                  <a:pt x="5882085" y="2488665"/>
                  <a:pt x="5882085" y="2488665"/>
                  <a:pt x="5882085" y="2488665"/>
                </a:cubicBezTo>
                <a:cubicBezTo>
                  <a:pt x="5868058" y="2502692"/>
                  <a:pt x="5868058" y="2502692"/>
                  <a:pt x="5868058" y="2502692"/>
                </a:cubicBezTo>
                <a:cubicBezTo>
                  <a:pt x="5882085" y="2516719"/>
                  <a:pt x="5923582" y="2516719"/>
                  <a:pt x="5937025" y="2530162"/>
                </a:cubicBezTo>
                <a:cubicBezTo>
                  <a:pt x="5951052" y="2544189"/>
                  <a:pt x="5951052" y="2544189"/>
                  <a:pt x="5951052" y="2544189"/>
                </a:cubicBezTo>
                <a:cubicBezTo>
                  <a:pt x="5923582" y="2585686"/>
                  <a:pt x="5909555" y="2544189"/>
                  <a:pt x="5868058" y="2571659"/>
                </a:cubicBezTo>
                <a:cubicBezTo>
                  <a:pt x="5868058" y="2571659"/>
                  <a:pt x="5882085" y="2585686"/>
                  <a:pt x="5895528" y="2585686"/>
                </a:cubicBezTo>
                <a:cubicBezTo>
                  <a:pt x="5895528" y="2571659"/>
                  <a:pt x="5895528" y="2571659"/>
                  <a:pt x="5895528" y="2571659"/>
                </a:cubicBezTo>
                <a:cubicBezTo>
                  <a:pt x="5922998" y="2571659"/>
                  <a:pt x="5937025" y="2599129"/>
                  <a:pt x="5951052" y="2599129"/>
                </a:cubicBezTo>
                <a:cubicBezTo>
                  <a:pt x="5951052" y="2599129"/>
                  <a:pt x="5951052" y="2613156"/>
                  <a:pt x="5965080" y="2613156"/>
                </a:cubicBezTo>
                <a:cubicBezTo>
                  <a:pt x="5979107" y="2599129"/>
                  <a:pt x="5965080" y="2585686"/>
                  <a:pt x="5979107" y="2571659"/>
                </a:cubicBezTo>
                <a:cubicBezTo>
                  <a:pt x="6020604" y="2571659"/>
                  <a:pt x="6020604" y="2571659"/>
                  <a:pt x="6020604" y="2571659"/>
                </a:cubicBezTo>
                <a:cubicBezTo>
                  <a:pt x="6006577" y="2557632"/>
                  <a:pt x="6006577" y="2557632"/>
                  <a:pt x="6006577" y="2557632"/>
                </a:cubicBezTo>
                <a:cubicBezTo>
                  <a:pt x="6020604" y="2543605"/>
                  <a:pt x="6034046" y="2530162"/>
                  <a:pt x="6048074" y="2516134"/>
                </a:cubicBezTo>
                <a:cubicBezTo>
                  <a:pt x="6034046" y="2502107"/>
                  <a:pt x="6062101" y="2502107"/>
                  <a:pt x="6062101" y="2488665"/>
                </a:cubicBezTo>
                <a:cubicBezTo>
                  <a:pt x="6089571" y="2488665"/>
                  <a:pt x="6089571" y="2488665"/>
                  <a:pt x="6089571" y="2488665"/>
                </a:cubicBezTo>
                <a:cubicBezTo>
                  <a:pt x="6103598" y="2461195"/>
                  <a:pt x="6075544" y="2447167"/>
                  <a:pt x="6034046" y="2447167"/>
                </a:cubicBezTo>
                <a:cubicBezTo>
                  <a:pt x="6006577" y="2447167"/>
                  <a:pt x="6034046" y="2433140"/>
                  <a:pt x="6020020" y="2419697"/>
                </a:cubicBezTo>
                <a:cubicBezTo>
                  <a:pt x="6034046" y="2405670"/>
                  <a:pt x="6061517" y="2405670"/>
                  <a:pt x="6075544" y="2405670"/>
                </a:cubicBezTo>
                <a:cubicBezTo>
                  <a:pt x="6075544" y="2378200"/>
                  <a:pt x="6089571" y="2364173"/>
                  <a:pt x="6089571" y="2350730"/>
                </a:cubicBezTo>
                <a:cubicBezTo>
                  <a:pt x="6131069" y="2364757"/>
                  <a:pt x="6172566" y="2281763"/>
                  <a:pt x="6186593" y="2350730"/>
                </a:cubicBezTo>
                <a:cubicBezTo>
                  <a:pt x="6186593" y="2364757"/>
                  <a:pt x="6159123" y="2378200"/>
                  <a:pt x="6145095" y="2378200"/>
                </a:cubicBezTo>
                <a:cubicBezTo>
                  <a:pt x="6159123" y="2392227"/>
                  <a:pt x="6186593" y="2392227"/>
                  <a:pt x="6214063" y="2392227"/>
                </a:cubicBezTo>
                <a:cubicBezTo>
                  <a:pt x="6214063" y="2378200"/>
                  <a:pt x="6214063" y="2378200"/>
                  <a:pt x="6214063" y="2378200"/>
                </a:cubicBezTo>
                <a:cubicBezTo>
                  <a:pt x="6214063" y="2392227"/>
                  <a:pt x="6214063" y="2392227"/>
                  <a:pt x="6214063" y="2392227"/>
                </a:cubicBezTo>
                <a:cubicBezTo>
                  <a:pt x="6255560" y="2406255"/>
                  <a:pt x="6255560" y="2406255"/>
                  <a:pt x="6255560" y="2406255"/>
                </a:cubicBezTo>
                <a:cubicBezTo>
                  <a:pt x="6255560" y="2433724"/>
                  <a:pt x="6186593" y="2420282"/>
                  <a:pt x="6200035" y="2461195"/>
                </a:cubicBezTo>
                <a:cubicBezTo>
                  <a:pt x="6186008" y="2461195"/>
                  <a:pt x="6172566" y="2461195"/>
                  <a:pt x="6158538" y="2488665"/>
                </a:cubicBezTo>
                <a:cubicBezTo>
                  <a:pt x="6186008" y="2488665"/>
                  <a:pt x="6186008" y="2488665"/>
                  <a:pt x="6186008" y="2488665"/>
                </a:cubicBezTo>
                <a:cubicBezTo>
                  <a:pt x="6186008" y="2502692"/>
                  <a:pt x="6171981" y="2502692"/>
                  <a:pt x="6171981" y="2502692"/>
                </a:cubicBezTo>
                <a:cubicBezTo>
                  <a:pt x="6213478" y="2488665"/>
                  <a:pt x="6213478" y="2544189"/>
                  <a:pt x="6240948" y="2502692"/>
                </a:cubicBezTo>
                <a:cubicBezTo>
                  <a:pt x="6268419" y="2544189"/>
                  <a:pt x="6199451" y="2557632"/>
                  <a:pt x="6199451" y="2571659"/>
                </a:cubicBezTo>
                <a:cubicBezTo>
                  <a:pt x="6185424" y="2585686"/>
                  <a:pt x="6185424" y="2585686"/>
                  <a:pt x="6185424" y="2585686"/>
                </a:cubicBezTo>
                <a:cubicBezTo>
                  <a:pt x="6199451" y="2599713"/>
                  <a:pt x="6199451" y="2599713"/>
                  <a:pt x="6199451" y="2599713"/>
                </a:cubicBezTo>
                <a:lnTo>
                  <a:pt x="6199451" y="2599713"/>
                </a:lnTo>
                <a:lnTo>
                  <a:pt x="6226921" y="2613741"/>
                </a:lnTo>
                <a:cubicBezTo>
                  <a:pt x="6240948" y="2572243"/>
                  <a:pt x="6268419" y="2586271"/>
                  <a:pt x="6309916" y="2599713"/>
                </a:cubicBezTo>
                <a:cubicBezTo>
                  <a:pt x="6295888" y="2599713"/>
                  <a:pt x="6295888" y="2613741"/>
                  <a:pt x="6295888" y="2627183"/>
                </a:cubicBezTo>
                <a:cubicBezTo>
                  <a:pt x="6323358" y="2613156"/>
                  <a:pt x="6364856" y="2599713"/>
                  <a:pt x="6392910" y="2613156"/>
                </a:cubicBezTo>
                <a:cubicBezTo>
                  <a:pt x="6406937" y="2599129"/>
                  <a:pt x="6420380" y="2599129"/>
                  <a:pt x="6434407" y="2585686"/>
                </a:cubicBezTo>
                <a:cubicBezTo>
                  <a:pt x="6434407" y="2585686"/>
                  <a:pt x="6434407" y="2571659"/>
                  <a:pt x="6420380" y="2571659"/>
                </a:cubicBezTo>
                <a:cubicBezTo>
                  <a:pt x="6434407" y="2571659"/>
                  <a:pt x="6434407" y="2571659"/>
                  <a:pt x="6434407" y="2571659"/>
                </a:cubicBezTo>
                <a:cubicBezTo>
                  <a:pt x="6420380" y="2585686"/>
                  <a:pt x="6448434" y="2571659"/>
                  <a:pt x="6448434" y="2585686"/>
                </a:cubicBezTo>
                <a:cubicBezTo>
                  <a:pt x="6462462" y="2558216"/>
                  <a:pt x="6489931" y="2585686"/>
                  <a:pt x="6503959" y="2558216"/>
                </a:cubicBezTo>
                <a:cubicBezTo>
                  <a:pt x="6545456" y="2558216"/>
                  <a:pt x="6545456" y="2558216"/>
                  <a:pt x="6545456" y="2558216"/>
                </a:cubicBezTo>
                <a:cubicBezTo>
                  <a:pt x="6545456" y="2613156"/>
                  <a:pt x="6489931" y="2613156"/>
                  <a:pt x="6476489" y="2654653"/>
                </a:cubicBezTo>
                <a:cubicBezTo>
                  <a:pt x="6462462" y="2668681"/>
                  <a:pt x="6407521" y="2668681"/>
                  <a:pt x="6420965" y="2709593"/>
                </a:cubicBezTo>
                <a:lnTo>
                  <a:pt x="6420965" y="2709593"/>
                </a:lnTo>
                <a:lnTo>
                  <a:pt x="6420965" y="2709593"/>
                </a:lnTo>
                <a:cubicBezTo>
                  <a:pt x="6420965" y="2723621"/>
                  <a:pt x="6434992" y="2723621"/>
                  <a:pt x="6434992" y="2723621"/>
                </a:cubicBezTo>
                <a:cubicBezTo>
                  <a:pt x="6407521" y="2737648"/>
                  <a:pt x="6407521" y="2737648"/>
                  <a:pt x="6407521" y="2737648"/>
                </a:cubicBezTo>
                <a:cubicBezTo>
                  <a:pt x="6421549" y="2751675"/>
                  <a:pt x="6421549" y="2751675"/>
                  <a:pt x="6421549" y="2751675"/>
                </a:cubicBezTo>
                <a:cubicBezTo>
                  <a:pt x="6421549" y="2751675"/>
                  <a:pt x="6421549" y="2765702"/>
                  <a:pt x="6407521" y="2765702"/>
                </a:cubicBezTo>
                <a:cubicBezTo>
                  <a:pt x="6434992" y="2779730"/>
                  <a:pt x="6434992" y="2779730"/>
                  <a:pt x="6434992" y="2779730"/>
                </a:cubicBezTo>
                <a:cubicBezTo>
                  <a:pt x="6434992" y="2807200"/>
                  <a:pt x="6407521" y="2807200"/>
                  <a:pt x="6393494" y="2821227"/>
                </a:cubicBezTo>
                <a:cubicBezTo>
                  <a:pt x="6407521" y="2821227"/>
                  <a:pt x="6420965" y="2821227"/>
                  <a:pt x="6434992" y="2821227"/>
                </a:cubicBezTo>
                <a:cubicBezTo>
                  <a:pt x="6449019" y="2821227"/>
                  <a:pt x="6434992" y="2793757"/>
                  <a:pt x="6462462" y="2807200"/>
                </a:cubicBezTo>
                <a:cubicBezTo>
                  <a:pt x="6448434" y="2793172"/>
                  <a:pt x="6462462" y="2765702"/>
                  <a:pt x="6476489" y="2752259"/>
                </a:cubicBezTo>
                <a:cubicBezTo>
                  <a:pt x="6490516" y="2766287"/>
                  <a:pt x="6503959" y="2766287"/>
                  <a:pt x="6503959" y="2766287"/>
                </a:cubicBezTo>
                <a:cubicBezTo>
                  <a:pt x="6503959" y="2793757"/>
                  <a:pt x="6503959" y="2793757"/>
                  <a:pt x="6503959" y="2793757"/>
                </a:cubicBezTo>
                <a:cubicBezTo>
                  <a:pt x="6489931" y="2807784"/>
                  <a:pt x="6489931" y="2807784"/>
                  <a:pt x="6489931" y="2807784"/>
                </a:cubicBezTo>
                <a:cubicBezTo>
                  <a:pt x="6462462" y="2793757"/>
                  <a:pt x="6475905" y="2821811"/>
                  <a:pt x="6462462" y="2835254"/>
                </a:cubicBezTo>
                <a:cubicBezTo>
                  <a:pt x="6476489" y="2835254"/>
                  <a:pt x="6462462" y="2849281"/>
                  <a:pt x="6448434" y="2862724"/>
                </a:cubicBezTo>
                <a:cubicBezTo>
                  <a:pt x="6434407" y="2876751"/>
                  <a:pt x="6462462" y="2862724"/>
                  <a:pt x="6462462" y="2876751"/>
                </a:cubicBezTo>
                <a:cubicBezTo>
                  <a:pt x="6476489" y="2876751"/>
                  <a:pt x="6489931" y="2862724"/>
                  <a:pt x="6503959" y="2876751"/>
                </a:cubicBezTo>
                <a:cubicBezTo>
                  <a:pt x="6517986" y="2876751"/>
                  <a:pt x="6503959" y="2876751"/>
                  <a:pt x="6503959" y="2890778"/>
                </a:cubicBezTo>
                <a:cubicBezTo>
                  <a:pt x="6503959" y="2904806"/>
                  <a:pt x="6462462" y="2904806"/>
                  <a:pt x="6476489" y="2932276"/>
                </a:cubicBezTo>
                <a:cubicBezTo>
                  <a:pt x="6462462" y="2946303"/>
                  <a:pt x="6434992" y="2932276"/>
                  <a:pt x="6420965" y="2946303"/>
                </a:cubicBezTo>
                <a:cubicBezTo>
                  <a:pt x="6420965" y="2932276"/>
                  <a:pt x="6420965" y="2932276"/>
                  <a:pt x="6420965" y="2932276"/>
                </a:cubicBezTo>
                <a:cubicBezTo>
                  <a:pt x="6406937" y="2932276"/>
                  <a:pt x="6393494" y="2918249"/>
                  <a:pt x="6379467" y="2932276"/>
                </a:cubicBezTo>
                <a:cubicBezTo>
                  <a:pt x="6379467" y="2932276"/>
                  <a:pt x="6379467" y="2932276"/>
                  <a:pt x="6379467" y="2946303"/>
                </a:cubicBezTo>
                <a:cubicBezTo>
                  <a:pt x="6379467" y="2946303"/>
                  <a:pt x="6393494" y="2932276"/>
                  <a:pt x="6406937" y="2932276"/>
                </a:cubicBezTo>
                <a:cubicBezTo>
                  <a:pt x="6406937" y="2959746"/>
                  <a:pt x="6365440" y="2959746"/>
                  <a:pt x="6379467" y="2973773"/>
                </a:cubicBezTo>
                <a:cubicBezTo>
                  <a:pt x="6351997" y="2987800"/>
                  <a:pt x="6351997" y="2987800"/>
                  <a:pt x="6351997" y="2987800"/>
                </a:cubicBezTo>
                <a:cubicBezTo>
                  <a:pt x="6351997" y="2973773"/>
                  <a:pt x="6379467" y="2960330"/>
                  <a:pt x="6351997" y="2960330"/>
                </a:cubicBezTo>
                <a:cubicBezTo>
                  <a:pt x="6351997" y="2946303"/>
                  <a:pt x="6337970" y="2946303"/>
                  <a:pt x="6337970" y="2946303"/>
                </a:cubicBezTo>
                <a:cubicBezTo>
                  <a:pt x="6337970" y="2946303"/>
                  <a:pt x="6337970" y="2973773"/>
                  <a:pt x="6337970" y="2987800"/>
                </a:cubicBezTo>
                <a:cubicBezTo>
                  <a:pt x="6296473" y="2987800"/>
                  <a:pt x="6323943" y="3015270"/>
                  <a:pt x="6296473" y="3029297"/>
                </a:cubicBezTo>
                <a:cubicBezTo>
                  <a:pt x="6269003" y="3043324"/>
                  <a:pt x="6240948" y="3015270"/>
                  <a:pt x="6213478" y="3043324"/>
                </a:cubicBezTo>
                <a:cubicBezTo>
                  <a:pt x="6240948" y="3057352"/>
                  <a:pt x="6254976" y="3029297"/>
                  <a:pt x="6282445" y="3057352"/>
                </a:cubicBezTo>
                <a:cubicBezTo>
                  <a:pt x="6282445" y="3043324"/>
                  <a:pt x="6309916" y="3043324"/>
                  <a:pt x="6309916" y="3057352"/>
                </a:cubicBezTo>
                <a:cubicBezTo>
                  <a:pt x="6337385" y="3029882"/>
                  <a:pt x="6365440" y="3029882"/>
                  <a:pt x="6406937" y="3029882"/>
                </a:cubicBezTo>
                <a:cubicBezTo>
                  <a:pt x="6420965" y="3029882"/>
                  <a:pt x="6406937" y="3043909"/>
                  <a:pt x="6420965" y="3057352"/>
                </a:cubicBezTo>
                <a:cubicBezTo>
                  <a:pt x="6406937" y="3057352"/>
                  <a:pt x="6406937" y="3043324"/>
                  <a:pt x="6393494" y="3043324"/>
                </a:cubicBezTo>
                <a:cubicBezTo>
                  <a:pt x="6379467" y="3070794"/>
                  <a:pt x="6434992" y="3070794"/>
                  <a:pt x="6407521" y="3098265"/>
                </a:cubicBezTo>
                <a:cubicBezTo>
                  <a:pt x="6351997" y="3098265"/>
                  <a:pt x="6351997" y="3139762"/>
                  <a:pt x="6310500" y="3153205"/>
                </a:cubicBezTo>
                <a:cubicBezTo>
                  <a:pt x="6310500" y="3167232"/>
                  <a:pt x="6310500" y="3167232"/>
                  <a:pt x="6310500" y="3167232"/>
                </a:cubicBezTo>
                <a:cubicBezTo>
                  <a:pt x="6283030" y="3167232"/>
                  <a:pt x="6283030" y="3167232"/>
                  <a:pt x="6283030" y="3167232"/>
                </a:cubicBezTo>
                <a:cubicBezTo>
                  <a:pt x="6310500" y="3181259"/>
                  <a:pt x="6269003" y="3181259"/>
                  <a:pt x="6255560" y="3194702"/>
                </a:cubicBezTo>
                <a:cubicBezTo>
                  <a:pt x="6241532" y="3180674"/>
                  <a:pt x="6241532" y="3180674"/>
                  <a:pt x="6241532" y="3180674"/>
                </a:cubicBezTo>
                <a:cubicBezTo>
                  <a:pt x="6255560" y="3180674"/>
                  <a:pt x="6227506" y="3166647"/>
                  <a:pt x="6227506" y="3166647"/>
                </a:cubicBezTo>
                <a:cubicBezTo>
                  <a:pt x="6213478" y="3166647"/>
                  <a:pt x="6200035" y="3194117"/>
                  <a:pt x="6171981" y="3180674"/>
                </a:cubicBezTo>
                <a:cubicBezTo>
                  <a:pt x="6157954" y="3180674"/>
                  <a:pt x="6157954" y="3180674"/>
                  <a:pt x="6157954" y="3180674"/>
                </a:cubicBezTo>
                <a:cubicBezTo>
                  <a:pt x="6185424" y="3180674"/>
                  <a:pt x="6171981" y="3208144"/>
                  <a:pt x="6185424" y="3208144"/>
                </a:cubicBezTo>
                <a:cubicBezTo>
                  <a:pt x="6212894" y="3208144"/>
                  <a:pt x="6212894" y="3180674"/>
                  <a:pt x="6240948" y="3194117"/>
                </a:cubicBezTo>
                <a:cubicBezTo>
                  <a:pt x="6254976" y="3208144"/>
                  <a:pt x="6254976" y="3208144"/>
                  <a:pt x="6254976" y="3208144"/>
                </a:cubicBezTo>
                <a:cubicBezTo>
                  <a:pt x="6240948" y="3235615"/>
                  <a:pt x="6240948" y="3235615"/>
                  <a:pt x="6240948" y="3235615"/>
                </a:cubicBezTo>
                <a:cubicBezTo>
                  <a:pt x="6254976" y="3235615"/>
                  <a:pt x="6254976" y="3249642"/>
                  <a:pt x="6254976" y="3263085"/>
                </a:cubicBezTo>
                <a:cubicBezTo>
                  <a:pt x="6227506" y="3277112"/>
                  <a:pt x="6186008" y="3263085"/>
                  <a:pt x="6171981" y="3290555"/>
                </a:cubicBezTo>
                <a:cubicBezTo>
                  <a:pt x="6186008" y="3290555"/>
                  <a:pt x="6186008" y="3290555"/>
                  <a:pt x="6186008" y="3290555"/>
                </a:cubicBezTo>
                <a:cubicBezTo>
                  <a:pt x="6171981" y="3304582"/>
                  <a:pt x="6144511" y="3304582"/>
                  <a:pt x="6144511" y="3332052"/>
                </a:cubicBezTo>
                <a:cubicBezTo>
                  <a:pt x="6103014" y="3318024"/>
                  <a:pt x="6075544" y="3346079"/>
                  <a:pt x="6047489" y="3359522"/>
                </a:cubicBezTo>
                <a:cubicBezTo>
                  <a:pt x="6020020" y="3345494"/>
                  <a:pt x="5991965" y="3345494"/>
                  <a:pt x="5978522" y="3332052"/>
                </a:cubicBezTo>
                <a:cubicBezTo>
                  <a:pt x="5978522" y="3332052"/>
                  <a:pt x="5951052" y="3346079"/>
                  <a:pt x="5937025" y="3332052"/>
                </a:cubicBezTo>
                <a:cubicBezTo>
                  <a:pt x="5895528" y="3318024"/>
                  <a:pt x="5854031" y="3304582"/>
                  <a:pt x="5825976" y="3277112"/>
                </a:cubicBezTo>
                <a:cubicBezTo>
                  <a:pt x="5798506" y="3263085"/>
                  <a:pt x="5770451" y="3304582"/>
                  <a:pt x="5757009" y="3277112"/>
                </a:cubicBezTo>
                <a:cubicBezTo>
                  <a:pt x="5771036" y="3263085"/>
                  <a:pt x="5771036" y="3263085"/>
                  <a:pt x="5771036" y="3263085"/>
                </a:cubicBezTo>
                <a:cubicBezTo>
                  <a:pt x="5729539" y="3249057"/>
                  <a:pt x="5729539" y="3249057"/>
                  <a:pt x="5729539" y="3249057"/>
                </a:cubicBezTo>
                <a:cubicBezTo>
                  <a:pt x="5757009" y="3207560"/>
                  <a:pt x="5757009" y="3207560"/>
                  <a:pt x="5757009" y="3207560"/>
                </a:cubicBezTo>
                <a:cubicBezTo>
                  <a:pt x="5757009" y="3193533"/>
                  <a:pt x="5715512" y="3207560"/>
                  <a:pt x="5715512" y="3193533"/>
                </a:cubicBezTo>
                <a:cubicBezTo>
                  <a:pt x="5701484" y="3179506"/>
                  <a:pt x="5715512" y="3179506"/>
                  <a:pt x="5715512" y="3166063"/>
                </a:cubicBezTo>
                <a:lnTo>
                  <a:pt x="5729539" y="3166063"/>
                </a:lnTo>
                <a:cubicBezTo>
                  <a:pt x="5715512" y="3152036"/>
                  <a:pt x="5688042" y="3152036"/>
                  <a:pt x="5674014" y="3138593"/>
                </a:cubicBezTo>
                <a:cubicBezTo>
                  <a:pt x="5674014" y="3097096"/>
                  <a:pt x="5729539" y="3124566"/>
                  <a:pt x="5729539" y="3083653"/>
                </a:cubicBezTo>
                <a:cubicBezTo>
                  <a:pt x="5757009" y="3069625"/>
                  <a:pt x="5798506" y="3042156"/>
                  <a:pt x="5826561" y="3069625"/>
                </a:cubicBezTo>
                <a:lnTo>
                  <a:pt x="5826561" y="3069625"/>
                </a:lnTo>
                <a:cubicBezTo>
                  <a:pt x="5854615" y="3071379"/>
                  <a:pt x="5882085" y="3071379"/>
                  <a:pt x="5909555" y="3071379"/>
                </a:cubicBezTo>
                <a:lnTo>
                  <a:pt x="5909555" y="3071379"/>
                </a:lnTo>
                <a:close/>
                <a:moveTo>
                  <a:pt x="5854615" y="3016439"/>
                </a:moveTo>
                <a:lnTo>
                  <a:pt x="5854615" y="3016439"/>
                </a:lnTo>
                <a:cubicBezTo>
                  <a:pt x="5868642" y="3016439"/>
                  <a:pt x="5868642" y="3016439"/>
                  <a:pt x="5868642" y="3016439"/>
                </a:cubicBezTo>
                <a:lnTo>
                  <a:pt x="5854615" y="3016439"/>
                </a:lnTo>
                <a:lnTo>
                  <a:pt x="5854615" y="3016439"/>
                </a:lnTo>
                <a:lnTo>
                  <a:pt x="5854615" y="3016439"/>
                </a:lnTo>
                <a:close/>
                <a:moveTo>
                  <a:pt x="5951052" y="3030466"/>
                </a:moveTo>
                <a:cubicBezTo>
                  <a:pt x="5965080" y="3030466"/>
                  <a:pt x="5965080" y="3016439"/>
                  <a:pt x="5978522" y="3016439"/>
                </a:cubicBezTo>
                <a:cubicBezTo>
                  <a:pt x="5965080" y="3030466"/>
                  <a:pt x="5965080" y="3030466"/>
                  <a:pt x="5951052" y="3030466"/>
                </a:cubicBezTo>
                <a:lnTo>
                  <a:pt x="5951052" y="3030466"/>
                </a:lnTo>
                <a:close/>
                <a:moveTo>
                  <a:pt x="6505128" y="2796679"/>
                </a:moveTo>
                <a:cubicBezTo>
                  <a:pt x="6519155" y="2796679"/>
                  <a:pt x="6519155" y="2796679"/>
                  <a:pt x="6519155" y="2796679"/>
                </a:cubicBezTo>
                <a:cubicBezTo>
                  <a:pt x="6505128" y="2796679"/>
                  <a:pt x="6505128" y="2796679"/>
                  <a:pt x="6505128" y="2796679"/>
                </a:cubicBezTo>
                <a:lnTo>
                  <a:pt x="6505128" y="2796679"/>
                </a:lnTo>
                <a:lnTo>
                  <a:pt x="6505128" y="2796679"/>
                </a:lnTo>
                <a:close/>
                <a:moveTo>
                  <a:pt x="5660572" y="3593893"/>
                </a:moveTo>
                <a:cubicBezTo>
                  <a:pt x="5674599" y="3593893"/>
                  <a:pt x="5674599" y="3593893"/>
                  <a:pt x="5674599" y="3593893"/>
                </a:cubicBezTo>
                <a:cubicBezTo>
                  <a:pt x="5660572" y="3593893"/>
                  <a:pt x="5660572" y="3593893"/>
                  <a:pt x="5660572" y="3593893"/>
                </a:cubicBezTo>
                <a:lnTo>
                  <a:pt x="5660572" y="3593893"/>
                </a:lnTo>
                <a:close/>
                <a:moveTo>
                  <a:pt x="5826561" y="3951588"/>
                </a:moveTo>
                <a:cubicBezTo>
                  <a:pt x="5812533" y="3951588"/>
                  <a:pt x="5812533" y="3951588"/>
                  <a:pt x="5812533" y="3951588"/>
                </a:cubicBezTo>
                <a:cubicBezTo>
                  <a:pt x="5826561" y="3951588"/>
                  <a:pt x="5812533" y="3937560"/>
                  <a:pt x="5826561" y="3951588"/>
                </a:cubicBezTo>
                <a:lnTo>
                  <a:pt x="5826561" y="3951588"/>
                </a:lnTo>
                <a:lnTo>
                  <a:pt x="5826561" y="3951588"/>
                </a:lnTo>
                <a:close/>
                <a:moveTo>
                  <a:pt x="6089571" y="4061468"/>
                </a:moveTo>
                <a:cubicBezTo>
                  <a:pt x="6131069" y="4061468"/>
                  <a:pt x="6131069" y="4061468"/>
                  <a:pt x="6131069" y="4061468"/>
                </a:cubicBezTo>
                <a:cubicBezTo>
                  <a:pt x="6103598" y="4075495"/>
                  <a:pt x="6089571" y="4102965"/>
                  <a:pt x="6062101" y="4075495"/>
                </a:cubicBezTo>
                <a:cubicBezTo>
                  <a:pt x="6048074" y="4075495"/>
                  <a:pt x="6048074" y="4075495"/>
                  <a:pt x="6048074" y="4075495"/>
                </a:cubicBezTo>
                <a:cubicBezTo>
                  <a:pt x="6075544" y="4061468"/>
                  <a:pt x="6075544" y="4061468"/>
                  <a:pt x="6075544" y="4061468"/>
                </a:cubicBezTo>
                <a:cubicBezTo>
                  <a:pt x="6075544" y="4047441"/>
                  <a:pt x="6048074" y="4047441"/>
                  <a:pt x="6048074" y="4047441"/>
                </a:cubicBezTo>
                <a:cubicBezTo>
                  <a:pt x="6062101" y="4019971"/>
                  <a:pt x="6103598" y="4019971"/>
                  <a:pt x="6131069" y="4033413"/>
                </a:cubicBezTo>
                <a:cubicBezTo>
                  <a:pt x="6131069" y="4047441"/>
                  <a:pt x="6103598" y="4047441"/>
                  <a:pt x="6089571" y="4061468"/>
                </a:cubicBezTo>
                <a:lnTo>
                  <a:pt x="6089571" y="4061468"/>
                </a:lnTo>
                <a:close/>
                <a:moveTo>
                  <a:pt x="6076128" y="3717801"/>
                </a:moveTo>
                <a:cubicBezTo>
                  <a:pt x="6117626" y="3703773"/>
                  <a:pt x="6117626" y="3703773"/>
                  <a:pt x="6117626" y="3703773"/>
                </a:cubicBezTo>
                <a:lnTo>
                  <a:pt x="6117626" y="3717801"/>
                </a:lnTo>
                <a:cubicBezTo>
                  <a:pt x="6131653" y="3731828"/>
                  <a:pt x="6145095" y="3731828"/>
                  <a:pt x="6159123" y="3717801"/>
                </a:cubicBezTo>
                <a:cubicBezTo>
                  <a:pt x="6145095" y="3731828"/>
                  <a:pt x="6159123" y="3745271"/>
                  <a:pt x="6145095" y="3759298"/>
                </a:cubicBezTo>
                <a:cubicBezTo>
                  <a:pt x="6145095" y="3759298"/>
                  <a:pt x="6172566" y="3759298"/>
                  <a:pt x="6159123" y="3773325"/>
                </a:cubicBezTo>
                <a:lnTo>
                  <a:pt x="6159123" y="3773325"/>
                </a:lnTo>
                <a:cubicBezTo>
                  <a:pt x="6173150" y="3773325"/>
                  <a:pt x="6173150" y="3773325"/>
                  <a:pt x="6173150" y="3773325"/>
                </a:cubicBezTo>
                <a:cubicBezTo>
                  <a:pt x="6159123" y="3773325"/>
                  <a:pt x="6145680" y="3787352"/>
                  <a:pt x="6145680" y="3800795"/>
                </a:cubicBezTo>
                <a:cubicBezTo>
                  <a:pt x="6131653" y="3786768"/>
                  <a:pt x="6131653" y="3786768"/>
                  <a:pt x="6131653" y="3786768"/>
                </a:cubicBezTo>
                <a:cubicBezTo>
                  <a:pt x="6117626" y="3828265"/>
                  <a:pt x="6076128" y="3828265"/>
                  <a:pt x="6034631" y="3814238"/>
                </a:cubicBezTo>
                <a:cubicBezTo>
                  <a:pt x="6020604" y="3814238"/>
                  <a:pt x="5993134" y="3786768"/>
                  <a:pt x="5979107" y="3814238"/>
                </a:cubicBezTo>
                <a:cubicBezTo>
                  <a:pt x="5993134" y="3800210"/>
                  <a:pt x="5965080" y="3786768"/>
                  <a:pt x="5951637" y="3800210"/>
                </a:cubicBezTo>
                <a:cubicBezTo>
                  <a:pt x="5951637" y="3800210"/>
                  <a:pt x="5951637" y="3814238"/>
                  <a:pt x="5937610" y="3800210"/>
                </a:cubicBezTo>
                <a:lnTo>
                  <a:pt x="5937610" y="3800210"/>
                </a:lnTo>
                <a:lnTo>
                  <a:pt x="5937610" y="3800210"/>
                </a:lnTo>
                <a:cubicBezTo>
                  <a:pt x="5937610" y="3786183"/>
                  <a:pt x="5923582" y="3786183"/>
                  <a:pt x="5910139" y="3786183"/>
                </a:cubicBezTo>
                <a:cubicBezTo>
                  <a:pt x="5924167" y="3786183"/>
                  <a:pt x="5924167" y="3786183"/>
                  <a:pt x="5924167" y="3786183"/>
                </a:cubicBezTo>
                <a:cubicBezTo>
                  <a:pt x="5882669" y="3786183"/>
                  <a:pt x="5896697" y="3758713"/>
                  <a:pt x="5868642" y="3758713"/>
                </a:cubicBezTo>
                <a:cubicBezTo>
                  <a:pt x="5854615" y="3731243"/>
                  <a:pt x="5799675" y="3744686"/>
                  <a:pt x="5813118" y="3717216"/>
                </a:cubicBezTo>
                <a:cubicBezTo>
                  <a:pt x="5813118" y="3703189"/>
                  <a:pt x="5799091" y="3703189"/>
                  <a:pt x="5785648" y="3717216"/>
                </a:cubicBezTo>
                <a:lnTo>
                  <a:pt x="5785648" y="3717216"/>
                </a:lnTo>
                <a:cubicBezTo>
                  <a:pt x="5799675" y="3731243"/>
                  <a:pt x="5799675" y="3731243"/>
                  <a:pt x="5799675" y="3731243"/>
                </a:cubicBezTo>
                <a:cubicBezTo>
                  <a:pt x="5785648" y="3745271"/>
                  <a:pt x="5785648" y="3745271"/>
                  <a:pt x="5785648" y="3745271"/>
                </a:cubicBezTo>
                <a:cubicBezTo>
                  <a:pt x="5799675" y="3745271"/>
                  <a:pt x="5799675" y="3745271"/>
                  <a:pt x="5813118" y="3745271"/>
                </a:cubicBezTo>
                <a:cubicBezTo>
                  <a:pt x="5799091" y="3745271"/>
                  <a:pt x="5799091" y="3759298"/>
                  <a:pt x="5785648" y="3772741"/>
                </a:cubicBezTo>
                <a:cubicBezTo>
                  <a:pt x="5841172" y="3786768"/>
                  <a:pt x="5868642" y="3827680"/>
                  <a:pt x="5924167" y="3814238"/>
                </a:cubicBezTo>
                <a:cubicBezTo>
                  <a:pt x="5910139" y="3828265"/>
                  <a:pt x="5910139" y="3828265"/>
                  <a:pt x="5910139" y="3828265"/>
                </a:cubicBezTo>
                <a:cubicBezTo>
                  <a:pt x="5924167" y="3828265"/>
                  <a:pt x="5951637" y="3828265"/>
                  <a:pt x="5979107" y="3842292"/>
                </a:cubicBezTo>
                <a:cubicBezTo>
                  <a:pt x="5993134" y="3842292"/>
                  <a:pt x="5993134" y="3842292"/>
                  <a:pt x="5993134" y="3842292"/>
                </a:cubicBezTo>
                <a:cubicBezTo>
                  <a:pt x="5979107" y="3842292"/>
                  <a:pt x="5979107" y="3842292"/>
                  <a:pt x="5979107" y="3842292"/>
                </a:cubicBezTo>
                <a:cubicBezTo>
                  <a:pt x="6034631" y="3856320"/>
                  <a:pt x="6034631" y="3856320"/>
                  <a:pt x="6034631" y="3856320"/>
                </a:cubicBezTo>
                <a:cubicBezTo>
                  <a:pt x="6020604" y="3870347"/>
                  <a:pt x="6062101" y="3870347"/>
                  <a:pt x="6062101" y="3883790"/>
                </a:cubicBezTo>
                <a:cubicBezTo>
                  <a:pt x="6062101" y="3856320"/>
                  <a:pt x="6089571" y="3883790"/>
                  <a:pt x="6103598" y="3869762"/>
                </a:cubicBezTo>
                <a:cubicBezTo>
                  <a:pt x="6131069" y="3869762"/>
                  <a:pt x="6117626" y="3897232"/>
                  <a:pt x="6131069" y="3911259"/>
                </a:cubicBezTo>
                <a:cubicBezTo>
                  <a:pt x="6117041" y="3925287"/>
                  <a:pt x="6103598" y="3911259"/>
                  <a:pt x="6089571" y="3925287"/>
                </a:cubicBezTo>
                <a:cubicBezTo>
                  <a:pt x="6103598" y="3939314"/>
                  <a:pt x="6103598" y="3939314"/>
                  <a:pt x="6103598" y="3939314"/>
                </a:cubicBezTo>
                <a:cubicBezTo>
                  <a:pt x="6076128" y="3939314"/>
                  <a:pt x="6089571" y="3953341"/>
                  <a:pt x="6076128" y="3966784"/>
                </a:cubicBezTo>
                <a:cubicBezTo>
                  <a:pt x="6090156" y="3966784"/>
                  <a:pt x="6090156" y="3966784"/>
                  <a:pt x="6090156" y="3966784"/>
                </a:cubicBezTo>
                <a:cubicBezTo>
                  <a:pt x="6076128" y="3952757"/>
                  <a:pt x="6034631" y="4008281"/>
                  <a:pt x="6007161" y="3980811"/>
                </a:cubicBezTo>
                <a:cubicBezTo>
                  <a:pt x="6007161" y="3966784"/>
                  <a:pt x="6034631" y="3980811"/>
                  <a:pt x="6034631" y="3966784"/>
                </a:cubicBezTo>
                <a:cubicBezTo>
                  <a:pt x="6007161" y="3980811"/>
                  <a:pt x="6007161" y="3925287"/>
                  <a:pt x="5979107" y="3939314"/>
                </a:cubicBezTo>
                <a:cubicBezTo>
                  <a:pt x="5979107" y="3925287"/>
                  <a:pt x="5993134" y="3925287"/>
                  <a:pt x="5979107" y="3925287"/>
                </a:cubicBezTo>
                <a:cubicBezTo>
                  <a:pt x="5979107" y="3911259"/>
                  <a:pt x="5979107" y="3911259"/>
                  <a:pt x="5979107" y="3911259"/>
                </a:cubicBezTo>
                <a:cubicBezTo>
                  <a:pt x="5965080" y="3952757"/>
                  <a:pt x="5923582" y="3938729"/>
                  <a:pt x="5910139" y="3966199"/>
                </a:cubicBezTo>
                <a:lnTo>
                  <a:pt x="5910139" y="3966199"/>
                </a:lnTo>
                <a:cubicBezTo>
                  <a:pt x="5924167" y="3952172"/>
                  <a:pt x="5924167" y="3952172"/>
                  <a:pt x="5924167" y="3952172"/>
                </a:cubicBezTo>
                <a:cubicBezTo>
                  <a:pt x="5868642" y="3952172"/>
                  <a:pt x="5841172" y="3910675"/>
                  <a:pt x="5785648" y="3897232"/>
                </a:cubicBezTo>
                <a:cubicBezTo>
                  <a:pt x="5785648" y="3883205"/>
                  <a:pt x="5785648" y="3883205"/>
                  <a:pt x="5799675" y="3883205"/>
                </a:cubicBezTo>
                <a:cubicBezTo>
                  <a:pt x="5772205" y="3869178"/>
                  <a:pt x="5758178" y="3869178"/>
                  <a:pt x="5772205" y="3855735"/>
                </a:cubicBezTo>
                <a:cubicBezTo>
                  <a:pt x="5758178" y="3841708"/>
                  <a:pt x="5689211" y="3841708"/>
                  <a:pt x="5716681" y="3800795"/>
                </a:cubicBezTo>
                <a:cubicBezTo>
                  <a:pt x="5702653" y="3800795"/>
                  <a:pt x="5689211" y="3800795"/>
                  <a:pt x="5702653" y="3786768"/>
                </a:cubicBezTo>
                <a:cubicBezTo>
                  <a:pt x="5716681" y="3786768"/>
                  <a:pt x="5730123" y="3772741"/>
                  <a:pt x="5730123" y="3759298"/>
                </a:cubicBezTo>
                <a:cubicBezTo>
                  <a:pt x="5716096" y="3759298"/>
                  <a:pt x="5716096" y="3759298"/>
                  <a:pt x="5716096" y="3745271"/>
                </a:cubicBezTo>
                <a:cubicBezTo>
                  <a:pt x="5702069" y="3759298"/>
                  <a:pt x="5702069" y="3759298"/>
                  <a:pt x="5702069" y="3759298"/>
                </a:cubicBezTo>
                <a:cubicBezTo>
                  <a:pt x="5716096" y="3773325"/>
                  <a:pt x="5716096" y="3773325"/>
                  <a:pt x="5716096" y="3773325"/>
                </a:cubicBezTo>
                <a:cubicBezTo>
                  <a:pt x="5702069" y="3773325"/>
                  <a:pt x="5688626" y="3759298"/>
                  <a:pt x="5688626" y="3759298"/>
                </a:cubicBezTo>
                <a:cubicBezTo>
                  <a:pt x="5716096" y="3731828"/>
                  <a:pt x="5661156" y="3704358"/>
                  <a:pt x="5716096" y="3704358"/>
                </a:cubicBezTo>
                <a:cubicBezTo>
                  <a:pt x="5730123" y="3718385"/>
                  <a:pt x="5757593" y="3731828"/>
                  <a:pt x="5771621" y="3718385"/>
                </a:cubicBezTo>
                <a:cubicBezTo>
                  <a:pt x="5771621" y="3690915"/>
                  <a:pt x="5813118" y="3690915"/>
                  <a:pt x="5813118" y="3663445"/>
                </a:cubicBezTo>
                <a:cubicBezTo>
                  <a:pt x="5771621" y="3663445"/>
                  <a:pt x="5757593" y="3608505"/>
                  <a:pt x="5730123" y="3635975"/>
                </a:cubicBezTo>
                <a:cubicBezTo>
                  <a:pt x="5730123" y="3635975"/>
                  <a:pt x="5702653" y="3621948"/>
                  <a:pt x="5716096" y="3608505"/>
                </a:cubicBezTo>
                <a:cubicBezTo>
                  <a:pt x="5730123" y="3608505"/>
                  <a:pt x="5730123" y="3594478"/>
                  <a:pt x="5757593" y="3608505"/>
                </a:cubicBezTo>
                <a:cubicBezTo>
                  <a:pt x="5757593" y="3581035"/>
                  <a:pt x="5730123" y="3594478"/>
                  <a:pt x="5716096" y="3594478"/>
                </a:cubicBezTo>
                <a:lnTo>
                  <a:pt x="5688042" y="3594478"/>
                </a:lnTo>
                <a:cubicBezTo>
                  <a:pt x="5688042" y="3580451"/>
                  <a:pt x="5674014" y="3580451"/>
                  <a:pt x="5702069" y="3567008"/>
                </a:cubicBezTo>
                <a:lnTo>
                  <a:pt x="5716096" y="3567008"/>
                </a:lnTo>
                <a:lnTo>
                  <a:pt x="5716096" y="3552981"/>
                </a:lnTo>
                <a:cubicBezTo>
                  <a:pt x="5743566" y="3552981"/>
                  <a:pt x="5743566" y="3567008"/>
                  <a:pt x="5771621" y="3580451"/>
                </a:cubicBezTo>
                <a:cubicBezTo>
                  <a:pt x="5785648" y="3594478"/>
                  <a:pt x="5799091" y="3580451"/>
                  <a:pt x="5813118" y="3580451"/>
                </a:cubicBezTo>
                <a:cubicBezTo>
                  <a:pt x="5813118" y="3580451"/>
                  <a:pt x="5813118" y="3580451"/>
                  <a:pt x="5799091" y="3594478"/>
                </a:cubicBezTo>
                <a:cubicBezTo>
                  <a:pt x="5826561" y="3580451"/>
                  <a:pt x="5840588" y="3608505"/>
                  <a:pt x="5854615" y="3594478"/>
                </a:cubicBezTo>
                <a:cubicBezTo>
                  <a:pt x="5868642" y="3580451"/>
                  <a:pt x="5854615" y="3567008"/>
                  <a:pt x="5840588" y="3567008"/>
                </a:cubicBezTo>
                <a:cubicBezTo>
                  <a:pt x="5854615" y="3567008"/>
                  <a:pt x="5854615" y="3567008"/>
                  <a:pt x="5854615" y="3567008"/>
                </a:cubicBezTo>
                <a:cubicBezTo>
                  <a:pt x="5854615" y="3581035"/>
                  <a:pt x="5868642" y="3581035"/>
                  <a:pt x="5868642" y="3581035"/>
                </a:cubicBezTo>
                <a:cubicBezTo>
                  <a:pt x="5896112" y="3581035"/>
                  <a:pt x="5910139" y="3553565"/>
                  <a:pt x="5937610" y="3553565"/>
                </a:cubicBezTo>
                <a:cubicBezTo>
                  <a:pt x="5951637" y="3539538"/>
                  <a:pt x="5951637" y="3539538"/>
                  <a:pt x="5951637" y="3539538"/>
                </a:cubicBezTo>
                <a:cubicBezTo>
                  <a:pt x="5937610" y="3525510"/>
                  <a:pt x="5937610" y="3525510"/>
                  <a:pt x="5937610" y="3525510"/>
                </a:cubicBezTo>
                <a:cubicBezTo>
                  <a:pt x="5951637" y="3511483"/>
                  <a:pt x="5979107" y="3539538"/>
                  <a:pt x="5993134" y="3511483"/>
                </a:cubicBezTo>
                <a:cubicBezTo>
                  <a:pt x="6020604" y="3511483"/>
                  <a:pt x="6034631" y="3511483"/>
                  <a:pt x="6048658" y="3511483"/>
                </a:cubicBezTo>
                <a:cubicBezTo>
                  <a:pt x="6034631" y="3525510"/>
                  <a:pt x="6034631" y="3525510"/>
                  <a:pt x="6034631" y="3525510"/>
                </a:cubicBezTo>
                <a:cubicBezTo>
                  <a:pt x="6048658" y="3525510"/>
                  <a:pt x="6048658" y="3539538"/>
                  <a:pt x="6048658" y="3539538"/>
                </a:cubicBezTo>
                <a:cubicBezTo>
                  <a:pt x="6021188" y="3539538"/>
                  <a:pt x="5993134" y="3539538"/>
                  <a:pt x="5965664" y="3553565"/>
                </a:cubicBezTo>
                <a:cubicBezTo>
                  <a:pt x="5965664" y="3567592"/>
                  <a:pt x="5965664" y="3567592"/>
                  <a:pt x="5965664" y="3567592"/>
                </a:cubicBezTo>
                <a:lnTo>
                  <a:pt x="5951637" y="3567592"/>
                </a:lnTo>
                <a:cubicBezTo>
                  <a:pt x="5979107" y="3567592"/>
                  <a:pt x="6007161" y="3595062"/>
                  <a:pt x="6007161" y="3567592"/>
                </a:cubicBezTo>
                <a:cubicBezTo>
                  <a:pt x="6034631" y="3567592"/>
                  <a:pt x="6034631" y="3595062"/>
                  <a:pt x="6048658" y="3581620"/>
                </a:cubicBezTo>
                <a:cubicBezTo>
                  <a:pt x="6021188" y="3540122"/>
                  <a:pt x="6117626" y="3526679"/>
                  <a:pt x="6131653" y="3499209"/>
                </a:cubicBezTo>
                <a:cubicBezTo>
                  <a:pt x="6173150" y="3499209"/>
                  <a:pt x="6173150" y="3457712"/>
                  <a:pt x="6200620" y="3471740"/>
                </a:cubicBezTo>
                <a:cubicBezTo>
                  <a:pt x="6200620" y="3457712"/>
                  <a:pt x="6214647" y="3457712"/>
                  <a:pt x="6214647" y="3444270"/>
                </a:cubicBezTo>
                <a:cubicBezTo>
                  <a:pt x="6200620" y="3458297"/>
                  <a:pt x="6173150" y="3430242"/>
                  <a:pt x="6159123" y="3458297"/>
                </a:cubicBezTo>
                <a:cubicBezTo>
                  <a:pt x="6145095" y="3458297"/>
                  <a:pt x="6117626" y="3472324"/>
                  <a:pt x="6090156" y="3472324"/>
                </a:cubicBezTo>
                <a:cubicBezTo>
                  <a:pt x="6104183" y="3444854"/>
                  <a:pt x="6062685" y="3458297"/>
                  <a:pt x="6062685" y="3444854"/>
                </a:cubicBezTo>
                <a:cubicBezTo>
                  <a:pt x="6048658" y="3458881"/>
                  <a:pt x="6035216" y="3458881"/>
                  <a:pt x="6007161" y="3458881"/>
                </a:cubicBezTo>
                <a:cubicBezTo>
                  <a:pt x="6007161" y="3472908"/>
                  <a:pt x="5979691" y="3472908"/>
                  <a:pt x="5979691" y="3486351"/>
                </a:cubicBezTo>
                <a:cubicBezTo>
                  <a:pt x="5965664" y="3486351"/>
                  <a:pt x="5965664" y="3486351"/>
                  <a:pt x="5965664" y="3486351"/>
                </a:cubicBezTo>
                <a:cubicBezTo>
                  <a:pt x="5979691" y="3472324"/>
                  <a:pt x="6021188" y="3458881"/>
                  <a:pt x="6007161" y="3444854"/>
                </a:cubicBezTo>
                <a:cubicBezTo>
                  <a:pt x="5993134" y="3458881"/>
                  <a:pt x="5993134" y="3458881"/>
                  <a:pt x="5993134" y="3458881"/>
                </a:cubicBezTo>
                <a:cubicBezTo>
                  <a:pt x="6007161" y="3431411"/>
                  <a:pt x="5979107" y="3431411"/>
                  <a:pt x="6007161" y="3403941"/>
                </a:cubicBezTo>
                <a:cubicBezTo>
                  <a:pt x="6034631" y="3417969"/>
                  <a:pt x="6062685" y="3403941"/>
                  <a:pt x="6076128" y="3389914"/>
                </a:cubicBezTo>
                <a:cubicBezTo>
                  <a:pt x="6076128" y="3375887"/>
                  <a:pt x="6090156" y="3362444"/>
                  <a:pt x="6103598" y="3362444"/>
                </a:cubicBezTo>
                <a:cubicBezTo>
                  <a:pt x="6117041" y="3362444"/>
                  <a:pt x="6117626" y="3362444"/>
                  <a:pt x="6117626" y="3362444"/>
                </a:cubicBezTo>
                <a:cubicBezTo>
                  <a:pt x="6117626" y="3362444"/>
                  <a:pt x="6145095" y="3362444"/>
                  <a:pt x="6159123" y="3348417"/>
                </a:cubicBezTo>
                <a:cubicBezTo>
                  <a:pt x="6173150" y="3320947"/>
                  <a:pt x="6228090" y="3334390"/>
                  <a:pt x="6228090" y="3306920"/>
                </a:cubicBezTo>
                <a:cubicBezTo>
                  <a:pt x="6255560" y="3320947"/>
                  <a:pt x="6269587" y="3279450"/>
                  <a:pt x="6297057" y="3279450"/>
                </a:cubicBezTo>
                <a:cubicBezTo>
                  <a:pt x="6283030" y="3251980"/>
                  <a:pt x="6324527" y="3251980"/>
                  <a:pt x="6338555" y="3237953"/>
                </a:cubicBezTo>
                <a:lnTo>
                  <a:pt x="6352581" y="3237953"/>
                </a:lnTo>
                <a:cubicBezTo>
                  <a:pt x="6352581" y="3223925"/>
                  <a:pt x="6352581" y="3223925"/>
                  <a:pt x="6352581" y="3223925"/>
                </a:cubicBezTo>
                <a:cubicBezTo>
                  <a:pt x="6380052" y="3223925"/>
                  <a:pt x="6394079" y="3196455"/>
                  <a:pt x="6421549" y="3196455"/>
                </a:cubicBezTo>
                <a:cubicBezTo>
                  <a:pt x="6449019" y="3182428"/>
                  <a:pt x="6463046" y="3168985"/>
                  <a:pt x="6490516" y="3154958"/>
                </a:cubicBezTo>
                <a:cubicBezTo>
                  <a:pt x="6517986" y="3182428"/>
                  <a:pt x="6546041" y="3140931"/>
                  <a:pt x="6573511" y="3140931"/>
                </a:cubicBezTo>
                <a:cubicBezTo>
                  <a:pt x="6587538" y="3154958"/>
                  <a:pt x="6587538" y="3154958"/>
                  <a:pt x="6587538" y="3154958"/>
                </a:cubicBezTo>
                <a:lnTo>
                  <a:pt x="6587538" y="3154958"/>
                </a:lnTo>
                <a:cubicBezTo>
                  <a:pt x="6587538" y="3140931"/>
                  <a:pt x="6587538" y="3140931"/>
                  <a:pt x="6587538" y="3140931"/>
                </a:cubicBezTo>
                <a:cubicBezTo>
                  <a:pt x="6601565" y="3154958"/>
                  <a:pt x="6615008" y="3140931"/>
                  <a:pt x="6629035" y="3140931"/>
                </a:cubicBezTo>
                <a:lnTo>
                  <a:pt x="6629035" y="3140931"/>
                </a:lnTo>
                <a:cubicBezTo>
                  <a:pt x="6629035" y="3140931"/>
                  <a:pt x="6629035" y="3154958"/>
                  <a:pt x="6643062" y="3154958"/>
                </a:cubicBezTo>
                <a:cubicBezTo>
                  <a:pt x="6657090" y="3168985"/>
                  <a:pt x="6657090" y="3168985"/>
                  <a:pt x="6657090" y="3168985"/>
                </a:cubicBezTo>
                <a:cubicBezTo>
                  <a:pt x="6657090" y="3154958"/>
                  <a:pt x="6657090" y="3154958"/>
                  <a:pt x="6657090" y="3141515"/>
                </a:cubicBezTo>
                <a:lnTo>
                  <a:pt x="6657090" y="3141515"/>
                </a:lnTo>
                <a:cubicBezTo>
                  <a:pt x="6657090" y="3141515"/>
                  <a:pt x="6698587" y="3127488"/>
                  <a:pt x="6712614" y="3141515"/>
                </a:cubicBezTo>
                <a:cubicBezTo>
                  <a:pt x="6698587" y="3168985"/>
                  <a:pt x="6698587" y="3168985"/>
                  <a:pt x="6698587" y="3168985"/>
                </a:cubicBezTo>
                <a:cubicBezTo>
                  <a:pt x="6726056" y="3168985"/>
                  <a:pt x="6726056" y="3168985"/>
                  <a:pt x="6726056" y="3168985"/>
                </a:cubicBezTo>
                <a:cubicBezTo>
                  <a:pt x="6684559" y="3196455"/>
                  <a:pt x="6629035" y="3196455"/>
                  <a:pt x="6587538" y="3183012"/>
                </a:cubicBezTo>
                <a:cubicBezTo>
                  <a:pt x="6546041" y="3210482"/>
                  <a:pt x="6504543" y="3210482"/>
                  <a:pt x="6463046" y="3210482"/>
                </a:cubicBezTo>
                <a:cubicBezTo>
                  <a:pt x="6435576" y="3224509"/>
                  <a:pt x="6435576" y="3224509"/>
                  <a:pt x="6435576" y="3224509"/>
                </a:cubicBezTo>
                <a:cubicBezTo>
                  <a:pt x="6449604" y="3224509"/>
                  <a:pt x="6449604" y="3251980"/>
                  <a:pt x="6463046" y="3238537"/>
                </a:cubicBezTo>
                <a:cubicBezTo>
                  <a:pt x="6449019" y="3252564"/>
                  <a:pt x="6463046" y="3293477"/>
                  <a:pt x="6421549" y="3293477"/>
                </a:cubicBezTo>
                <a:cubicBezTo>
                  <a:pt x="6407521" y="3307504"/>
                  <a:pt x="6435576" y="3320947"/>
                  <a:pt x="6435576" y="3320947"/>
                </a:cubicBezTo>
                <a:cubicBezTo>
                  <a:pt x="6449604" y="3348417"/>
                  <a:pt x="6421549" y="3375887"/>
                  <a:pt x="6463046" y="3375887"/>
                </a:cubicBezTo>
                <a:cubicBezTo>
                  <a:pt x="6463046" y="3375887"/>
                  <a:pt x="6435576" y="3389914"/>
                  <a:pt x="6449019" y="3403357"/>
                </a:cubicBezTo>
                <a:cubicBezTo>
                  <a:pt x="6463046" y="3417384"/>
                  <a:pt x="6476489" y="3361859"/>
                  <a:pt x="6490516" y="3389330"/>
                </a:cubicBezTo>
                <a:cubicBezTo>
                  <a:pt x="6476489" y="3416800"/>
                  <a:pt x="6476489" y="3416800"/>
                  <a:pt x="6476489" y="3416800"/>
                </a:cubicBezTo>
                <a:cubicBezTo>
                  <a:pt x="6517986" y="3430827"/>
                  <a:pt x="6517986" y="3430827"/>
                  <a:pt x="6517986" y="3430827"/>
                </a:cubicBezTo>
                <a:cubicBezTo>
                  <a:pt x="6476489" y="3430827"/>
                  <a:pt x="6476489" y="3430827"/>
                  <a:pt x="6476489" y="3430827"/>
                </a:cubicBezTo>
                <a:cubicBezTo>
                  <a:pt x="6476489" y="3444854"/>
                  <a:pt x="6476489" y="3458297"/>
                  <a:pt x="6449019" y="3485767"/>
                </a:cubicBezTo>
                <a:cubicBezTo>
                  <a:pt x="6463046" y="3499794"/>
                  <a:pt x="6476489" y="3471740"/>
                  <a:pt x="6476489" y="3485767"/>
                </a:cubicBezTo>
                <a:cubicBezTo>
                  <a:pt x="6476489" y="3527264"/>
                  <a:pt x="6407521" y="3513237"/>
                  <a:pt x="6449019" y="3554734"/>
                </a:cubicBezTo>
                <a:cubicBezTo>
                  <a:pt x="6449019" y="3568761"/>
                  <a:pt x="6449019" y="3568761"/>
                  <a:pt x="6449019" y="3568761"/>
                </a:cubicBezTo>
                <a:cubicBezTo>
                  <a:pt x="6421549" y="3568761"/>
                  <a:pt x="6407521" y="3541291"/>
                  <a:pt x="6393494" y="3541291"/>
                </a:cubicBezTo>
                <a:cubicBezTo>
                  <a:pt x="6407521" y="3555319"/>
                  <a:pt x="6366024" y="3555319"/>
                  <a:pt x="6366024" y="3568761"/>
                </a:cubicBezTo>
                <a:cubicBezTo>
                  <a:pt x="6351997" y="3568761"/>
                  <a:pt x="6338555" y="3582789"/>
                  <a:pt x="6324527" y="3596231"/>
                </a:cubicBezTo>
                <a:cubicBezTo>
                  <a:pt x="6324527" y="3596231"/>
                  <a:pt x="6338555" y="3610258"/>
                  <a:pt x="6324527" y="3623701"/>
                </a:cubicBezTo>
                <a:cubicBezTo>
                  <a:pt x="6283030" y="3609674"/>
                  <a:pt x="6283030" y="3609674"/>
                  <a:pt x="6283030" y="3609674"/>
                </a:cubicBezTo>
                <a:lnTo>
                  <a:pt x="6283030" y="3609674"/>
                </a:lnTo>
                <a:cubicBezTo>
                  <a:pt x="6283030" y="3609674"/>
                  <a:pt x="6283030" y="3595647"/>
                  <a:pt x="6269003" y="3595647"/>
                </a:cubicBezTo>
                <a:cubicBezTo>
                  <a:pt x="6283030" y="3623117"/>
                  <a:pt x="6241532" y="3609674"/>
                  <a:pt x="6227506" y="3623117"/>
                </a:cubicBezTo>
                <a:cubicBezTo>
                  <a:pt x="6241532" y="3637144"/>
                  <a:pt x="6241532" y="3637144"/>
                  <a:pt x="6241532" y="3637144"/>
                </a:cubicBezTo>
                <a:cubicBezTo>
                  <a:pt x="6227506" y="3637144"/>
                  <a:pt x="6200035" y="3651171"/>
                  <a:pt x="6186008" y="3637144"/>
                </a:cubicBezTo>
                <a:cubicBezTo>
                  <a:pt x="6171981" y="3678641"/>
                  <a:pt x="6103014" y="3637144"/>
                  <a:pt x="6088986" y="3692084"/>
                </a:cubicBezTo>
                <a:cubicBezTo>
                  <a:pt x="6089571" y="3690330"/>
                  <a:pt x="6062101" y="3703773"/>
                  <a:pt x="6076128" y="3717801"/>
                </a:cubicBezTo>
                <a:lnTo>
                  <a:pt x="6076128" y="3717801"/>
                </a:lnTo>
                <a:close/>
                <a:moveTo>
                  <a:pt x="6325112" y="4061468"/>
                </a:moveTo>
                <a:cubicBezTo>
                  <a:pt x="6311084" y="4047441"/>
                  <a:pt x="6311084" y="4047441"/>
                  <a:pt x="6311084" y="4047441"/>
                </a:cubicBezTo>
                <a:cubicBezTo>
                  <a:pt x="6325112" y="4047441"/>
                  <a:pt x="6325112" y="4047441"/>
                  <a:pt x="6325112" y="4047441"/>
                </a:cubicBezTo>
                <a:lnTo>
                  <a:pt x="6325112" y="4061468"/>
                </a:lnTo>
                <a:lnTo>
                  <a:pt x="6325112" y="4061468"/>
                </a:lnTo>
                <a:lnTo>
                  <a:pt x="6325112" y="4061468"/>
                </a:lnTo>
                <a:close/>
                <a:moveTo>
                  <a:pt x="6311669" y="3965030"/>
                </a:moveTo>
                <a:cubicBezTo>
                  <a:pt x="6284199" y="3979058"/>
                  <a:pt x="6214647" y="3979058"/>
                  <a:pt x="6256144" y="4019971"/>
                </a:cubicBezTo>
                <a:cubicBezTo>
                  <a:pt x="6270172" y="4019971"/>
                  <a:pt x="6297642" y="4005943"/>
                  <a:pt x="6311669" y="4019971"/>
                </a:cubicBezTo>
                <a:cubicBezTo>
                  <a:pt x="6325696" y="4005943"/>
                  <a:pt x="6325696" y="4005943"/>
                  <a:pt x="6325696" y="4005943"/>
                </a:cubicBezTo>
                <a:cubicBezTo>
                  <a:pt x="6339723" y="4033413"/>
                  <a:pt x="6339723" y="4033413"/>
                  <a:pt x="6339723" y="4033413"/>
                </a:cubicBezTo>
                <a:cubicBezTo>
                  <a:pt x="6312254" y="4033413"/>
                  <a:pt x="6284199" y="4047441"/>
                  <a:pt x="6256729" y="4047441"/>
                </a:cubicBezTo>
                <a:cubicBezTo>
                  <a:pt x="6242702" y="4019971"/>
                  <a:pt x="6242702" y="4019971"/>
                  <a:pt x="6242702" y="4019971"/>
                </a:cubicBezTo>
                <a:cubicBezTo>
                  <a:pt x="6242702" y="4019971"/>
                  <a:pt x="6215231" y="4033998"/>
                  <a:pt x="6228674" y="4033998"/>
                </a:cubicBezTo>
                <a:cubicBezTo>
                  <a:pt x="6228674" y="4019971"/>
                  <a:pt x="6228674" y="4019971"/>
                  <a:pt x="6228674" y="4019971"/>
                </a:cubicBezTo>
                <a:cubicBezTo>
                  <a:pt x="6214647" y="4019971"/>
                  <a:pt x="6214647" y="3992500"/>
                  <a:pt x="6214647" y="3978473"/>
                </a:cubicBezTo>
                <a:cubicBezTo>
                  <a:pt x="6256144" y="3964446"/>
                  <a:pt x="6214647" y="3951003"/>
                  <a:pt x="6256144" y="3936976"/>
                </a:cubicBezTo>
                <a:cubicBezTo>
                  <a:pt x="6256144" y="3936976"/>
                  <a:pt x="6256144" y="3922949"/>
                  <a:pt x="6242118" y="3922949"/>
                </a:cubicBezTo>
                <a:cubicBezTo>
                  <a:pt x="6256144" y="3922949"/>
                  <a:pt x="6256144" y="3908922"/>
                  <a:pt x="6256144" y="3895479"/>
                </a:cubicBezTo>
                <a:cubicBezTo>
                  <a:pt x="6270172" y="3909506"/>
                  <a:pt x="6283615" y="3895479"/>
                  <a:pt x="6283615" y="3895479"/>
                </a:cubicBezTo>
                <a:cubicBezTo>
                  <a:pt x="6283615" y="3881452"/>
                  <a:pt x="6283615" y="3881452"/>
                  <a:pt x="6283615" y="3881452"/>
                </a:cubicBezTo>
                <a:cubicBezTo>
                  <a:pt x="6297642" y="3867424"/>
                  <a:pt x="6283615" y="3853981"/>
                  <a:pt x="6297642" y="3853981"/>
                </a:cubicBezTo>
                <a:cubicBezTo>
                  <a:pt x="6325112" y="3839954"/>
                  <a:pt x="6339139" y="3839954"/>
                  <a:pt x="6366609" y="3826511"/>
                </a:cubicBezTo>
                <a:cubicBezTo>
                  <a:pt x="6380636" y="3826511"/>
                  <a:pt x="6380636" y="3826511"/>
                  <a:pt x="6380636" y="3826511"/>
                </a:cubicBezTo>
                <a:cubicBezTo>
                  <a:pt x="6394663" y="3840539"/>
                  <a:pt x="6394663" y="3840539"/>
                  <a:pt x="6394663" y="3840539"/>
                </a:cubicBezTo>
                <a:cubicBezTo>
                  <a:pt x="6408691" y="3826511"/>
                  <a:pt x="6463630" y="3840539"/>
                  <a:pt x="6450188" y="3813069"/>
                </a:cubicBezTo>
                <a:cubicBezTo>
                  <a:pt x="6464215" y="3799042"/>
                  <a:pt x="6491685" y="3799042"/>
                  <a:pt x="6505712" y="3785599"/>
                </a:cubicBezTo>
                <a:cubicBezTo>
                  <a:pt x="6519740" y="3813069"/>
                  <a:pt x="6519740" y="3771572"/>
                  <a:pt x="6533182" y="3785599"/>
                </a:cubicBezTo>
                <a:cubicBezTo>
                  <a:pt x="6533182" y="3771572"/>
                  <a:pt x="6533182" y="3771572"/>
                  <a:pt x="6533182" y="3771572"/>
                </a:cubicBezTo>
                <a:cubicBezTo>
                  <a:pt x="6560653" y="3757544"/>
                  <a:pt x="6588707" y="3771572"/>
                  <a:pt x="6616177" y="3771572"/>
                </a:cubicBezTo>
                <a:cubicBezTo>
                  <a:pt x="6588707" y="3785599"/>
                  <a:pt x="6588707" y="3785599"/>
                  <a:pt x="6588707" y="3785599"/>
                </a:cubicBezTo>
                <a:cubicBezTo>
                  <a:pt x="6588707" y="3785599"/>
                  <a:pt x="6602734" y="3799626"/>
                  <a:pt x="6588707" y="3813069"/>
                </a:cubicBezTo>
                <a:cubicBezTo>
                  <a:pt x="6574679" y="3813069"/>
                  <a:pt x="6561237" y="3827096"/>
                  <a:pt x="6561237" y="3813069"/>
                </a:cubicBezTo>
                <a:cubicBezTo>
                  <a:pt x="6547209" y="3840539"/>
                  <a:pt x="6547209" y="3827096"/>
                  <a:pt x="6519740" y="3840539"/>
                </a:cubicBezTo>
                <a:cubicBezTo>
                  <a:pt x="6505712" y="3854566"/>
                  <a:pt x="6519740" y="3882036"/>
                  <a:pt x="6478242" y="3882036"/>
                </a:cubicBezTo>
                <a:cubicBezTo>
                  <a:pt x="6436745" y="3923533"/>
                  <a:pt x="6436745" y="3923533"/>
                  <a:pt x="6436745" y="3923533"/>
                </a:cubicBezTo>
                <a:cubicBezTo>
                  <a:pt x="6478242" y="3937560"/>
                  <a:pt x="6478242" y="3937560"/>
                  <a:pt x="6478242" y="3937560"/>
                </a:cubicBezTo>
                <a:cubicBezTo>
                  <a:pt x="6450772" y="3951588"/>
                  <a:pt x="6464215" y="3979058"/>
                  <a:pt x="6436745" y="3992500"/>
                </a:cubicBezTo>
                <a:cubicBezTo>
                  <a:pt x="6422718" y="3965030"/>
                  <a:pt x="6367778" y="3992500"/>
                  <a:pt x="6353751" y="3978473"/>
                </a:cubicBezTo>
                <a:cubicBezTo>
                  <a:pt x="6312254" y="3978473"/>
                  <a:pt x="6312254" y="3978473"/>
                  <a:pt x="6312254" y="3978473"/>
                </a:cubicBezTo>
                <a:cubicBezTo>
                  <a:pt x="6297642" y="3965030"/>
                  <a:pt x="6325112" y="3965030"/>
                  <a:pt x="6311669" y="3965030"/>
                </a:cubicBezTo>
                <a:lnTo>
                  <a:pt x="6311669" y="3965030"/>
                </a:lnTo>
                <a:close/>
                <a:moveTo>
                  <a:pt x="6560653" y="3992500"/>
                </a:moveTo>
                <a:cubicBezTo>
                  <a:pt x="6560653" y="3978473"/>
                  <a:pt x="6588122" y="3978473"/>
                  <a:pt x="6588122" y="3965030"/>
                </a:cubicBezTo>
                <a:cubicBezTo>
                  <a:pt x="6588122" y="3965030"/>
                  <a:pt x="6602150" y="3965030"/>
                  <a:pt x="6602150" y="3979058"/>
                </a:cubicBezTo>
                <a:cubicBezTo>
                  <a:pt x="6588122" y="3979058"/>
                  <a:pt x="6574679" y="3979058"/>
                  <a:pt x="6574679" y="3993085"/>
                </a:cubicBezTo>
                <a:cubicBezTo>
                  <a:pt x="6574679" y="4007112"/>
                  <a:pt x="6574679" y="4007112"/>
                  <a:pt x="6574679" y="4007112"/>
                </a:cubicBezTo>
                <a:cubicBezTo>
                  <a:pt x="6560653" y="4006528"/>
                  <a:pt x="6574679" y="3979058"/>
                  <a:pt x="6560653" y="3992500"/>
                </a:cubicBezTo>
                <a:lnTo>
                  <a:pt x="6560653" y="3992500"/>
                </a:lnTo>
                <a:close/>
                <a:moveTo>
                  <a:pt x="6450188" y="4157320"/>
                </a:moveTo>
                <a:cubicBezTo>
                  <a:pt x="6450188" y="4157320"/>
                  <a:pt x="6450188" y="4157320"/>
                  <a:pt x="6450188" y="4171348"/>
                </a:cubicBezTo>
                <a:cubicBezTo>
                  <a:pt x="6436161" y="4171348"/>
                  <a:pt x="6436161" y="4171348"/>
                  <a:pt x="6436161" y="4171348"/>
                </a:cubicBezTo>
                <a:lnTo>
                  <a:pt x="6450188" y="4157320"/>
                </a:lnTo>
                <a:lnTo>
                  <a:pt x="6450188" y="4157320"/>
                </a:lnTo>
                <a:lnTo>
                  <a:pt x="6450188" y="4157320"/>
                </a:lnTo>
                <a:close/>
                <a:moveTo>
                  <a:pt x="6408106" y="4102380"/>
                </a:moveTo>
                <a:cubicBezTo>
                  <a:pt x="6422133" y="4088353"/>
                  <a:pt x="6422133" y="4102380"/>
                  <a:pt x="6435576" y="4102380"/>
                </a:cubicBezTo>
                <a:cubicBezTo>
                  <a:pt x="6422133" y="4116408"/>
                  <a:pt x="6422133" y="4088938"/>
                  <a:pt x="6408106" y="4102380"/>
                </a:cubicBezTo>
                <a:lnTo>
                  <a:pt x="6408106" y="4102380"/>
                </a:lnTo>
                <a:close/>
                <a:moveTo>
                  <a:pt x="6353166" y="4061468"/>
                </a:moveTo>
                <a:cubicBezTo>
                  <a:pt x="6367193" y="4061468"/>
                  <a:pt x="6367193" y="4061468"/>
                  <a:pt x="6367193" y="4061468"/>
                </a:cubicBezTo>
                <a:cubicBezTo>
                  <a:pt x="6381220" y="4061468"/>
                  <a:pt x="6381220" y="4061468"/>
                  <a:pt x="6381220" y="4061468"/>
                </a:cubicBezTo>
                <a:lnTo>
                  <a:pt x="6353166" y="4061468"/>
                </a:lnTo>
                <a:lnTo>
                  <a:pt x="6353166" y="4061468"/>
                </a:lnTo>
                <a:lnTo>
                  <a:pt x="6353166" y="4061468"/>
                </a:lnTo>
                <a:close/>
                <a:moveTo>
                  <a:pt x="6436161" y="4418578"/>
                </a:moveTo>
                <a:cubicBezTo>
                  <a:pt x="6408691" y="4418578"/>
                  <a:pt x="6408691" y="4418578"/>
                  <a:pt x="6408691" y="4418578"/>
                </a:cubicBezTo>
                <a:cubicBezTo>
                  <a:pt x="6422718" y="4418578"/>
                  <a:pt x="6436161" y="4404550"/>
                  <a:pt x="6436161" y="4404550"/>
                </a:cubicBezTo>
                <a:lnTo>
                  <a:pt x="6436161" y="4418578"/>
                </a:lnTo>
                <a:lnTo>
                  <a:pt x="6436161" y="4418578"/>
                </a:lnTo>
                <a:lnTo>
                  <a:pt x="6436161" y="4418578"/>
                </a:lnTo>
                <a:close/>
                <a:moveTo>
                  <a:pt x="6657674" y="4377665"/>
                </a:moveTo>
                <a:cubicBezTo>
                  <a:pt x="6657674" y="4377665"/>
                  <a:pt x="6657674" y="4419162"/>
                  <a:pt x="6630204" y="4405135"/>
                </a:cubicBezTo>
                <a:cubicBezTo>
                  <a:pt x="6616177" y="4391108"/>
                  <a:pt x="6616177" y="4391108"/>
                  <a:pt x="6616177" y="4391108"/>
                </a:cubicBezTo>
                <a:cubicBezTo>
                  <a:pt x="6602150" y="4391108"/>
                  <a:pt x="6602150" y="4391108"/>
                  <a:pt x="6602150" y="4391108"/>
                </a:cubicBezTo>
                <a:cubicBezTo>
                  <a:pt x="6616177" y="4377080"/>
                  <a:pt x="6602150" y="4377080"/>
                  <a:pt x="6588122" y="4363638"/>
                </a:cubicBezTo>
                <a:cubicBezTo>
                  <a:pt x="6588122" y="4377665"/>
                  <a:pt x="6588122" y="4377665"/>
                  <a:pt x="6588122" y="4377665"/>
                </a:cubicBezTo>
                <a:lnTo>
                  <a:pt x="6588122" y="4377665"/>
                </a:lnTo>
                <a:cubicBezTo>
                  <a:pt x="6560653" y="4377665"/>
                  <a:pt x="6532598" y="4405135"/>
                  <a:pt x="6519155" y="4377665"/>
                </a:cubicBezTo>
                <a:cubicBezTo>
                  <a:pt x="6519155" y="4405135"/>
                  <a:pt x="6477658" y="4405135"/>
                  <a:pt x="6463630" y="4419162"/>
                </a:cubicBezTo>
                <a:lnTo>
                  <a:pt x="6463630" y="4419162"/>
                </a:lnTo>
                <a:cubicBezTo>
                  <a:pt x="6463630" y="4405135"/>
                  <a:pt x="6463630" y="4405135"/>
                  <a:pt x="6463630" y="4405135"/>
                </a:cubicBezTo>
                <a:lnTo>
                  <a:pt x="6463630" y="4405135"/>
                </a:lnTo>
                <a:cubicBezTo>
                  <a:pt x="6477658" y="4377665"/>
                  <a:pt x="6422133" y="4405135"/>
                  <a:pt x="6422133" y="4391108"/>
                </a:cubicBezTo>
                <a:cubicBezTo>
                  <a:pt x="6422133" y="4391108"/>
                  <a:pt x="6422133" y="4391108"/>
                  <a:pt x="6408106" y="4391108"/>
                </a:cubicBezTo>
                <a:cubicBezTo>
                  <a:pt x="6408106" y="4377080"/>
                  <a:pt x="6422133" y="4363638"/>
                  <a:pt x="6435576" y="4363638"/>
                </a:cubicBezTo>
                <a:cubicBezTo>
                  <a:pt x="6463046" y="4363638"/>
                  <a:pt x="6449604" y="4391108"/>
                  <a:pt x="6463046" y="4391108"/>
                </a:cubicBezTo>
                <a:cubicBezTo>
                  <a:pt x="6518570" y="4391108"/>
                  <a:pt x="6518570" y="4322141"/>
                  <a:pt x="6560067" y="4377080"/>
                </a:cubicBezTo>
                <a:cubicBezTo>
                  <a:pt x="6574095" y="4335583"/>
                  <a:pt x="6643062" y="4363053"/>
                  <a:pt x="6615592" y="4322141"/>
                </a:cubicBezTo>
                <a:cubicBezTo>
                  <a:pt x="6657090" y="4336168"/>
                  <a:pt x="6671116" y="4308113"/>
                  <a:pt x="6684559" y="4336168"/>
                </a:cubicBezTo>
                <a:cubicBezTo>
                  <a:pt x="6699171" y="4363638"/>
                  <a:pt x="6630204" y="4363638"/>
                  <a:pt x="6657674" y="4377665"/>
                </a:cubicBezTo>
                <a:lnTo>
                  <a:pt x="6657674" y="4377665"/>
                </a:lnTo>
                <a:close/>
                <a:moveTo>
                  <a:pt x="6727226" y="4033998"/>
                </a:moveTo>
                <a:cubicBezTo>
                  <a:pt x="6685728" y="4033998"/>
                  <a:pt x="6685728" y="4033998"/>
                  <a:pt x="6685728" y="4033998"/>
                </a:cubicBezTo>
                <a:cubicBezTo>
                  <a:pt x="6699171" y="4019971"/>
                  <a:pt x="6713198" y="4019971"/>
                  <a:pt x="6727226" y="4033998"/>
                </a:cubicBezTo>
                <a:lnTo>
                  <a:pt x="6727226" y="4033998"/>
                </a:lnTo>
                <a:close/>
                <a:moveTo>
                  <a:pt x="6713198" y="3979058"/>
                </a:moveTo>
                <a:cubicBezTo>
                  <a:pt x="6713198" y="3965030"/>
                  <a:pt x="6699171" y="3979058"/>
                  <a:pt x="6699171" y="3979058"/>
                </a:cubicBezTo>
                <a:cubicBezTo>
                  <a:pt x="6699171" y="4020555"/>
                  <a:pt x="6616177" y="3993085"/>
                  <a:pt x="6630204" y="4048025"/>
                </a:cubicBezTo>
                <a:cubicBezTo>
                  <a:pt x="6602734" y="4062052"/>
                  <a:pt x="6574679" y="4062052"/>
                  <a:pt x="6547209" y="4048025"/>
                </a:cubicBezTo>
                <a:cubicBezTo>
                  <a:pt x="6574679" y="4033998"/>
                  <a:pt x="6602734" y="4020555"/>
                  <a:pt x="6644231" y="4006528"/>
                </a:cubicBezTo>
                <a:cubicBezTo>
                  <a:pt x="6658258" y="4006528"/>
                  <a:pt x="6644231" y="3992500"/>
                  <a:pt x="6644231" y="3992500"/>
                </a:cubicBezTo>
                <a:cubicBezTo>
                  <a:pt x="6644231" y="3978473"/>
                  <a:pt x="6616761" y="3992500"/>
                  <a:pt x="6616761" y="3992500"/>
                </a:cubicBezTo>
                <a:cubicBezTo>
                  <a:pt x="6616761" y="3978473"/>
                  <a:pt x="6658258" y="3978473"/>
                  <a:pt x="6644231" y="3965030"/>
                </a:cubicBezTo>
                <a:cubicBezTo>
                  <a:pt x="6658258" y="3979058"/>
                  <a:pt x="6685728" y="3951003"/>
                  <a:pt x="6685728" y="3937560"/>
                </a:cubicBezTo>
                <a:cubicBezTo>
                  <a:pt x="6699755" y="3923533"/>
                  <a:pt x="6658258" y="3923533"/>
                  <a:pt x="6685728" y="3910091"/>
                </a:cubicBezTo>
                <a:cubicBezTo>
                  <a:pt x="6713198" y="3937560"/>
                  <a:pt x="6713198" y="3937560"/>
                  <a:pt x="6713198" y="3937560"/>
                </a:cubicBezTo>
                <a:cubicBezTo>
                  <a:pt x="6699171" y="3951588"/>
                  <a:pt x="6699171" y="3951588"/>
                  <a:pt x="6699171" y="3951588"/>
                </a:cubicBezTo>
                <a:cubicBezTo>
                  <a:pt x="6713198" y="3951588"/>
                  <a:pt x="6713198" y="3951588"/>
                  <a:pt x="6726641" y="3951588"/>
                </a:cubicBezTo>
                <a:cubicBezTo>
                  <a:pt x="6727226" y="3965030"/>
                  <a:pt x="6699171" y="3965030"/>
                  <a:pt x="6713198" y="3979058"/>
                </a:cubicBezTo>
                <a:lnTo>
                  <a:pt x="6713198" y="3979058"/>
                </a:lnTo>
                <a:close/>
                <a:moveTo>
                  <a:pt x="6782165" y="4143878"/>
                </a:moveTo>
                <a:cubicBezTo>
                  <a:pt x="6782165" y="4143878"/>
                  <a:pt x="6782165" y="4143878"/>
                  <a:pt x="6768139" y="4157905"/>
                </a:cubicBezTo>
                <a:cubicBezTo>
                  <a:pt x="6768139" y="4143878"/>
                  <a:pt x="6768139" y="4143878"/>
                  <a:pt x="6768139" y="4143878"/>
                </a:cubicBezTo>
                <a:cubicBezTo>
                  <a:pt x="6782165" y="4143878"/>
                  <a:pt x="6782165" y="4143878"/>
                  <a:pt x="6782165" y="4143878"/>
                </a:cubicBezTo>
                <a:lnTo>
                  <a:pt x="6782165" y="4143878"/>
                </a:lnTo>
                <a:close/>
                <a:moveTo>
                  <a:pt x="6768723" y="4019971"/>
                </a:moveTo>
                <a:cubicBezTo>
                  <a:pt x="6782750" y="4005943"/>
                  <a:pt x="6754696" y="4005943"/>
                  <a:pt x="6754696" y="3992500"/>
                </a:cubicBezTo>
                <a:cubicBezTo>
                  <a:pt x="6768723" y="4006528"/>
                  <a:pt x="6768723" y="4006528"/>
                  <a:pt x="6768723" y="4006528"/>
                </a:cubicBezTo>
                <a:lnTo>
                  <a:pt x="6768723" y="4019971"/>
                </a:lnTo>
                <a:lnTo>
                  <a:pt x="6768723" y="4019971"/>
                </a:lnTo>
                <a:lnTo>
                  <a:pt x="6768723" y="4019971"/>
                </a:lnTo>
                <a:close/>
                <a:moveTo>
                  <a:pt x="7114728" y="4088938"/>
                </a:moveTo>
                <a:cubicBezTo>
                  <a:pt x="7100700" y="4088938"/>
                  <a:pt x="7073231" y="4102965"/>
                  <a:pt x="7073231" y="4116408"/>
                </a:cubicBezTo>
                <a:cubicBezTo>
                  <a:pt x="7059203" y="4102380"/>
                  <a:pt x="7059203" y="4116408"/>
                  <a:pt x="7045761" y="4116408"/>
                </a:cubicBezTo>
                <a:cubicBezTo>
                  <a:pt x="7059788" y="4143878"/>
                  <a:pt x="7059788" y="4143878"/>
                  <a:pt x="7059788" y="4143878"/>
                </a:cubicBezTo>
                <a:cubicBezTo>
                  <a:pt x="7032318" y="4143878"/>
                  <a:pt x="7032318" y="4157905"/>
                  <a:pt x="7032318" y="4171348"/>
                </a:cubicBezTo>
                <a:cubicBezTo>
                  <a:pt x="6990821" y="4171348"/>
                  <a:pt x="6963350" y="4212845"/>
                  <a:pt x="6921269" y="4240315"/>
                </a:cubicBezTo>
                <a:cubicBezTo>
                  <a:pt x="6921269" y="4267785"/>
                  <a:pt x="6921269" y="4267785"/>
                  <a:pt x="6921269" y="4267785"/>
                </a:cubicBezTo>
                <a:cubicBezTo>
                  <a:pt x="6907242" y="4267785"/>
                  <a:pt x="6907242" y="4267785"/>
                  <a:pt x="6907242" y="4267785"/>
                </a:cubicBezTo>
                <a:cubicBezTo>
                  <a:pt x="6921269" y="4240315"/>
                  <a:pt x="6893214" y="4240315"/>
                  <a:pt x="6879772" y="4240315"/>
                </a:cubicBezTo>
                <a:cubicBezTo>
                  <a:pt x="6879772" y="4226288"/>
                  <a:pt x="6879772" y="4226288"/>
                  <a:pt x="6879772" y="4226288"/>
                </a:cubicBezTo>
                <a:cubicBezTo>
                  <a:pt x="6852301" y="4240315"/>
                  <a:pt x="6852301" y="4226288"/>
                  <a:pt x="6824247" y="4212260"/>
                </a:cubicBezTo>
                <a:cubicBezTo>
                  <a:pt x="6824247" y="4226288"/>
                  <a:pt x="6824247" y="4226288"/>
                  <a:pt x="6824247" y="4226288"/>
                </a:cubicBezTo>
                <a:cubicBezTo>
                  <a:pt x="6810220" y="4212260"/>
                  <a:pt x="6810220" y="4198818"/>
                  <a:pt x="6824247" y="4198818"/>
                </a:cubicBezTo>
                <a:cubicBezTo>
                  <a:pt x="6838275" y="4184791"/>
                  <a:pt x="6838275" y="4184791"/>
                  <a:pt x="6838275" y="4184791"/>
                </a:cubicBezTo>
                <a:cubicBezTo>
                  <a:pt x="6852301" y="4184791"/>
                  <a:pt x="6838275" y="4198818"/>
                  <a:pt x="6852301" y="4198818"/>
                </a:cubicBezTo>
                <a:cubicBezTo>
                  <a:pt x="6866329" y="4184791"/>
                  <a:pt x="6879772" y="4184791"/>
                  <a:pt x="6893799" y="4171348"/>
                </a:cubicBezTo>
                <a:cubicBezTo>
                  <a:pt x="6907826" y="4171348"/>
                  <a:pt x="6907826" y="4171348"/>
                  <a:pt x="6907826" y="4171348"/>
                </a:cubicBezTo>
                <a:lnTo>
                  <a:pt x="6907826" y="4171348"/>
                </a:lnTo>
                <a:lnTo>
                  <a:pt x="6907826" y="4171348"/>
                </a:lnTo>
                <a:cubicBezTo>
                  <a:pt x="6893799" y="4171348"/>
                  <a:pt x="6880356" y="4185375"/>
                  <a:pt x="6907826" y="4185375"/>
                </a:cubicBezTo>
                <a:cubicBezTo>
                  <a:pt x="6935296" y="4199402"/>
                  <a:pt x="6935296" y="4157905"/>
                  <a:pt x="6963350" y="4157905"/>
                </a:cubicBezTo>
                <a:cubicBezTo>
                  <a:pt x="6963350" y="4143878"/>
                  <a:pt x="6963350" y="4143878"/>
                  <a:pt x="6963350" y="4143878"/>
                </a:cubicBezTo>
                <a:cubicBezTo>
                  <a:pt x="6977378" y="4143878"/>
                  <a:pt x="6977378" y="4129850"/>
                  <a:pt x="6977378" y="4129850"/>
                </a:cubicBezTo>
                <a:cubicBezTo>
                  <a:pt x="6963350" y="4115823"/>
                  <a:pt x="6963350" y="4115823"/>
                  <a:pt x="6963350" y="4115823"/>
                </a:cubicBezTo>
                <a:cubicBezTo>
                  <a:pt x="6977378" y="4129850"/>
                  <a:pt x="6990821" y="4115823"/>
                  <a:pt x="7004848" y="4101796"/>
                </a:cubicBezTo>
                <a:cubicBezTo>
                  <a:pt x="6977378" y="4115823"/>
                  <a:pt x="7004848" y="4101796"/>
                  <a:pt x="7004848" y="4087769"/>
                </a:cubicBezTo>
                <a:cubicBezTo>
                  <a:pt x="7032318" y="4087769"/>
                  <a:pt x="7087842" y="4073742"/>
                  <a:pt x="7115897" y="4073742"/>
                </a:cubicBezTo>
                <a:cubicBezTo>
                  <a:pt x="7101870" y="4087769"/>
                  <a:pt x="7101870" y="4087769"/>
                  <a:pt x="7101870" y="4087769"/>
                </a:cubicBezTo>
                <a:lnTo>
                  <a:pt x="7114728" y="4087769"/>
                </a:lnTo>
                <a:lnTo>
                  <a:pt x="7114728" y="4088938"/>
                </a:lnTo>
                <a:lnTo>
                  <a:pt x="7114728" y="4088938"/>
                </a:lnTo>
                <a:close/>
                <a:moveTo>
                  <a:pt x="7156225" y="4047441"/>
                </a:moveTo>
                <a:cubicBezTo>
                  <a:pt x="7142198" y="4047441"/>
                  <a:pt x="7142198" y="4047441"/>
                  <a:pt x="7142198" y="4047441"/>
                </a:cubicBezTo>
                <a:cubicBezTo>
                  <a:pt x="7142198" y="4033413"/>
                  <a:pt x="7142198" y="4033413"/>
                  <a:pt x="7142198" y="4033413"/>
                </a:cubicBezTo>
                <a:cubicBezTo>
                  <a:pt x="7156225" y="4033413"/>
                  <a:pt x="7156225" y="4033413"/>
                  <a:pt x="7156225" y="4033413"/>
                </a:cubicBezTo>
                <a:cubicBezTo>
                  <a:pt x="7156225" y="4033413"/>
                  <a:pt x="7156225" y="4033998"/>
                  <a:pt x="7156225" y="4047441"/>
                </a:cubicBezTo>
                <a:lnTo>
                  <a:pt x="7156225" y="4047441"/>
                </a:lnTo>
                <a:close/>
                <a:moveTo>
                  <a:pt x="6851717" y="1284661"/>
                </a:moveTo>
                <a:cubicBezTo>
                  <a:pt x="6824247" y="1270633"/>
                  <a:pt x="6824247" y="1270633"/>
                  <a:pt x="6824247" y="1270633"/>
                </a:cubicBezTo>
                <a:cubicBezTo>
                  <a:pt x="6838275" y="1256606"/>
                  <a:pt x="6838275" y="1256606"/>
                  <a:pt x="6838275" y="1256606"/>
                </a:cubicBezTo>
                <a:cubicBezTo>
                  <a:pt x="6865744" y="1270633"/>
                  <a:pt x="6865744" y="1270633"/>
                  <a:pt x="6865744" y="1270633"/>
                </a:cubicBezTo>
                <a:cubicBezTo>
                  <a:pt x="6865744" y="1270633"/>
                  <a:pt x="6865744" y="1284661"/>
                  <a:pt x="6851717" y="1284661"/>
                </a:cubicBezTo>
                <a:lnTo>
                  <a:pt x="6851717" y="1284661"/>
                </a:lnTo>
                <a:close/>
                <a:moveTo>
                  <a:pt x="6893214" y="1339601"/>
                </a:moveTo>
                <a:cubicBezTo>
                  <a:pt x="6879187" y="1339601"/>
                  <a:pt x="6879187" y="1339601"/>
                  <a:pt x="6879187" y="1339601"/>
                </a:cubicBezTo>
                <a:cubicBezTo>
                  <a:pt x="6893214" y="1326158"/>
                  <a:pt x="6893214" y="1339601"/>
                  <a:pt x="6893214" y="1339601"/>
                </a:cubicBezTo>
                <a:cubicBezTo>
                  <a:pt x="6893214" y="1339601"/>
                  <a:pt x="6893214" y="1353628"/>
                  <a:pt x="6893214" y="1339601"/>
                </a:cubicBezTo>
                <a:lnTo>
                  <a:pt x="6893214" y="1339601"/>
                </a:lnTo>
                <a:close/>
                <a:moveTo>
                  <a:pt x="7003679" y="1422010"/>
                </a:moveTo>
                <a:cubicBezTo>
                  <a:pt x="6989651" y="1422010"/>
                  <a:pt x="6989651" y="1422010"/>
                  <a:pt x="6989651" y="1422010"/>
                </a:cubicBezTo>
                <a:cubicBezTo>
                  <a:pt x="6989651" y="1407983"/>
                  <a:pt x="7003679" y="1407983"/>
                  <a:pt x="7003679" y="1407983"/>
                </a:cubicBezTo>
                <a:lnTo>
                  <a:pt x="7003679" y="1422010"/>
                </a:lnTo>
                <a:lnTo>
                  <a:pt x="7003679" y="1422010"/>
                </a:lnTo>
                <a:close/>
                <a:moveTo>
                  <a:pt x="7087258" y="1284661"/>
                </a:moveTo>
                <a:lnTo>
                  <a:pt x="7073231" y="1284661"/>
                </a:lnTo>
                <a:cubicBezTo>
                  <a:pt x="7073231" y="1284661"/>
                  <a:pt x="7073231" y="1284661"/>
                  <a:pt x="7059203" y="1298688"/>
                </a:cubicBezTo>
                <a:cubicBezTo>
                  <a:pt x="7045176" y="1298688"/>
                  <a:pt x="7031733" y="1312715"/>
                  <a:pt x="7031733" y="1312715"/>
                </a:cubicBezTo>
                <a:cubicBezTo>
                  <a:pt x="7031733" y="1326742"/>
                  <a:pt x="7045761" y="1326742"/>
                  <a:pt x="7031733" y="1326742"/>
                </a:cubicBezTo>
                <a:cubicBezTo>
                  <a:pt x="7031733" y="1340769"/>
                  <a:pt x="7031733" y="1326742"/>
                  <a:pt x="7017706" y="1340769"/>
                </a:cubicBezTo>
                <a:lnTo>
                  <a:pt x="7017706" y="1340769"/>
                </a:lnTo>
                <a:cubicBezTo>
                  <a:pt x="7003679" y="1340769"/>
                  <a:pt x="6990236" y="1354797"/>
                  <a:pt x="6990236" y="1354797"/>
                </a:cubicBezTo>
                <a:cubicBezTo>
                  <a:pt x="6990236" y="1368824"/>
                  <a:pt x="6990236" y="1368824"/>
                  <a:pt x="6990236" y="1382267"/>
                </a:cubicBezTo>
                <a:cubicBezTo>
                  <a:pt x="6976209" y="1396294"/>
                  <a:pt x="6934712" y="1382267"/>
                  <a:pt x="6934712" y="1409737"/>
                </a:cubicBezTo>
                <a:cubicBezTo>
                  <a:pt x="6907242" y="1409737"/>
                  <a:pt x="6907242" y="1409737"/>
                  <a:pt x="6907242" y="1409737"/>
                </a:cubicBezTo>
                <a:cubicBezTo>
                  <a:pt x="6921269" y="1395709"/>
                  <a:pt x="6921269" y="1395709"/>
                  <a:pt x="6921269" y="1395709"/>
                </a:cubicBezTo>
                <a:cubicBezTo>
                  <a:pt x="6907242" y="1395709"/>
                  <a:pt x="6907242" y="1395709"/>
                  <a:pt x="6907242" y="1395709"/>
                </a:cubicBezTo>
                <a:cubicBezTo>
                  <a:pt x="6948739" y="1354212"/>
                  <a:pt x="6948739" y="1354212"/>
                  <a:pt x="6948739" y="1354212"/>
                </a:cubicBezTo>
                <a:cubicBezTo>
                  <a:pt x="6934712" y="1354212"/>
                  <a:pt x="6948739" y="1354212"/>
                  <a:pt x="6948739" y="1354212"/>
                </a:cubicBezTo>
                <a:cubicBezTo>
                  <a:pt x="6962766" y="1354212"/>
                  <a:pt x="6934712" y="1354212"/>
                  <a:pt x="6948739" y="1340185"/>
                </a:cubicBezTo>
                <a:cubicBezTo>
                  <a:pt x="6962766" y="1326158"/>
                  <a:pt x="7004263" y="1326158"/>
                  <a:pt x="6990236" y="1298688"/>
                </a:cubicBezTo>
                <a:cubicBezTo>
                  <a:pt x="7004263" y="1298688"/>
                  <a:pt x="7017706" y="1298688"/>
                  <a:pt x="7017706" y="1284661"/>
                </a:cubicBezTo>
                <a:cubicBezTo>
                  <a:pt x="7003679" y="1284661"/>
                  <a:pt x="7017706" y="1270633"/>
                  <a:pt x="7003679" y="1270633"/>
                </a:cubicBezTo>
                <a:cubicBezTo>
                  <a:pt x="7031149" y="1256606"/>
                  <a:pt x="7045176" y="1229136"/>
                  <a:pt x="7072646" y="1243163"/>
                </a:cubicBezTo>
                <a:cubicBezTo>
                  <a:pt x="7058619" y="1257191"/>
                  <a:pt x="7072646" y="1270633"/>
                  <a:pt x="7086674" y="1270633"/>
                </a:cubicBezTo>
                <a:lnTo>
                  <a:pt x="7086674" y="1284661"/>
                </a:lnTo>
                <a:lnTo>
                  <a:pt x="7087258" y="1284661"/>
                </a:lnTo>
                <a:lnTo>
                  <a:pt x="7087258" y="1284661"/>
                </a:lnTo>
                <a:close/>
                <a:moveTo>
                  <a:pt x="7336241" y="1518448"/>
                </a:moveTo>
                <a:cubicBezTo>
                  <a:pt x="7350268" y="1518448"/>
                  <a:pt x="7350268" y="1518448"/>
                  <a:pt x="7350268" y="1518448"/>
                </a:cubicBezTo>
                <a:lnTo>
                  <a:pt x="7350268" y="1518448"/>
                </a:lnTo>
                <a:lnTo>
                  <a:pt x="7336241" y="1518448"/>
                </a:lnTo>
                <a:lnTo>
                  <a:pt x="7336241" y="1518448"/>
                </a:lnTo>
                <a:lnTo>
                  <a:pt x="7336241" y="1518448"/>
                </a:lnTo>
                <a:close/>
                <a:moveTo>
                  <a:pt x="7364296" y="1078343"/>
                </a:moveTo>
                <a:cubicBezTo>
                  <a:pt x="7350268" y="1092371"/>
                  <a:pt x="7336825" y="1105813"/>
                  <a:pt x="7350268" y="1119841"/>
                </a:cubicBezTo>
                <a:lnTo>
                  <a:pt x="7350268" y="1119841"/>
                </a:lnTo>
                <a:cubicBezTo>
                  <a:pt x="7350268" y="1133868"/>
                  <a:pt x="7336241" y="1119841"/>
                  <a:pt x="7336241" y="1119841"/>
                </a:cubicBezTo>
                <a:cubicBezTo>
                  <a:pt x="7336241" y="1133868"/>
                  <a:pt x="7336241" y="1133868"/>
                  <a:pt x="7336241" y="1133868"/>
                </a:cubicBezTo>
                <a:cubicBezTo>
                  <a:pt x="7294744" y="1133868"/>
                  <a:pt x="7308771" y="1092371"/>
                  <a:pt x="7280717" y="1106398"/>
                </a:cubicBezTo>
                <a:cubicBezTo>
                  <a:pt x="7294744" y="1092371"/>
                  <a:pt x="7336241" y="1106398"/>
                  <a:pt x="7336241" y="1078928"/>
                </a:cubicBezTo>
                <a:cubicBezTo>
                  <a:pt x="7322214" y="1064901"/>
                  <a:pt x="7322214" y="1064901"/>
                  <a:pt x="7322214" y="1064901"/>
                </a:cubicBezTo>
                <a:cubicBezTo>
                  <a:pt x="7336241" y="1064901"/>
                  <a:pt x="7349684" y="1064901"/>
                  <a:pt x="7363711" y="1064901"/>
                </a:cubicBezTo>
                <a:cubicBezTo>
                  <a:pt x="7364296" y="1078343"/>
                  <a:pt x="7364296" y="1078343"/>
                  <a:pt x="7364296" y="1078343"/>
                </a:cubicBezTo>
                <a:lnTo>
                  <a:pt x="7364296" y="1078343"/>
                </a:lnTo>
                <a:close/>
                <a:moveTo>
                  <a:pt x="7627306" y="1105813"/>
                </a:moveTo>
                <a:cubicBezTo>
                  <a:pt x="7613279" y="1119841"/>
                  <a:pt x="7613279" y="1105813"/>
                  <a:pt x="7599836" y="1105813"/>
                </a:cubicBezTo>
                <a:cubicBezTo>
                  <a:pt x="7599836" y="1091786"/>
                  <a:pt x="7613863" y="1091786"/>
                  <a:pt x="7627306" y="1091786"/>
                </a:cubicBezTo>
                <a:lnTo>
                  <a:pt x="7627306" y="1105813"/>
                </a:lnTo>
                <a:lnTo>
                  <a:pt x="7627306" y="1105813"/>
                </a:lnTo>
                <a:lnTo>
                  <a:pt x="7627306" y="1105813"/>
                </a:lnTo>
                <a:close/>
                <a:moveTo>
                  <a:pt x="7710301" y="569856"/>
                </a:moveTo>
                <a:cubicBezTo>
                  <a:pt x="7696273" y="569856"/>
                  <a:pt x="7696273" y="569856"/>
                  <a:pt x="7696273" y="569856"/>
                </a:cubicBezTo>
                <a:cubicBezTo>
                  <a:pt x="7710301" y="569856"/>
                  <a:pt x="7710301" y="569856"/>
                  <a:pt x="7710301" y="569856"/>
                </a:cubicBezTo>
                <a:lnTo>
                  <a:pt x="7710301" y="569856"/>
                </a:lnTo>
                <a:close/>
                <a:moveTo>
                  <a:pt x="7724328" y="446534"/>
                </a:moveTo>
                <a:cubicBezTo>
                  <a:pt x="7710301" y="446534"/>
                  <a:pt x="7710301" y="446534"/>
                  <a:pt x="7710301" y="446534"/>
                </a:cubicBezTo>
                <a:cubicBezTo>
                  <a:pt x="7724328" y="446534"/>
                  <a:pt x="7724328" y="446534"/>
                  <a:pt x="7724328" y="446534"/>
                </a:cubicBezTo>
                <a:lnTo>
                  <a:pt x="7724328" y="446534"/>
                </a:lnTo>
                <a:close/>
                <a:moveTo>
                  <a:pt x="7751798" y="556413"/>
                </a:moveTo>
                <a:cubicBezTo>
                  <a:pt x="7751798" y="556413"/>
                  <a:pt x="7765825" y="542386"/>
                  <a:pt x="7765825" y="556413"/>
                </a:cubicBezTo>
                <a:lnTo>
                  <a:pt x="7751798" y="556413"/>
                </a:lnTo>
                <a:lnTo>
                  <a:pt x="7751798" y="556413"/>
                </a:lnTo>
                <a:lnTo>
                  <a:pt x="7751798" y="556413"/>
                </a:lnTo>
                <a:close/>
                <a:moveTo>
                  <a:pt x="8596938" y="295156"/>
                </a:moveTo>
                <a:cubicBezTo>
                  <a:pt x="8582911" y="295156"/>
                  <a:pt x="8569468" y="309184"/>
                  <a:pt x="8555441" y="295156"/>
                </a:cubicBezTo>
                <a:cubicBezTo>
                  <a:pt x="8568884" y="281129"/>
                  <a:pt x="8582911" y="295156"/>
                  <a:pt x="8596938" y="295156"/>
                </a:cubicBezTo>
                <a:lnTo>
                  <a:pt x="8596938" y="295156"/>
                </a:lnTo>
                <a:close/>
                <a:moveTo>
                  <a:pt x="8167354" y="308599"/>
                </a:moveTo>
                <a:cubicBezTo>
                  <a:pt x="8167354" y="308599"/>
                  <a:pt x="8181382" y="322626"/>
                  <a:pt x="8167354" y="322626"/>
                </a:cubicBezTo>
                <a:lnTo>
                  <a:pt x="8167354" y="308599"/>
                </a:lnTo>
                <a:lnTo>
                  <a:pt x="8167354" y="308599"/>
                </a:lnTo>
                <a:lnTo>
                  <a:pt x="8167354" y="308599"/>
                </a:lnTo>
                <a:close/>
                <a:moveTo>
                  <a:pt x="8098387" y="350096"/>
                </a:moveTo>
                <a:cubicBezTo>
                  <a:pt x="8098387" y="364124"/>
                  <a:pt x="8084360" y="364124"/>
                  <a:pt x="8084360" y="350096"/>
                </a:cubicBezTo>
                <a:lnTo>
                  <a:pt x="8098387" y="350096"/>
                </a:lnTo>
                <a:lnTo>
                  <a:pt x="8098387" y="350096"/>
                </a:lnTo>
                <a:close/>
                <a:moveTo>
                  <a:pt x="7945841" y="391009"/>
                </a:moveTo>
                <a:cubicBezTo>
                  <a:pt x="7959868" y="391009"/>
                  <a:pt x="7959868" y="391009"/>
                  <a:pt x="7959868" y="391009"/>
                </a:cubicBezTo>
                <a:cubicBezTo>
                  <a:pt x="7945841" y="391009"/>
                  <a:pt x="7945841" y="391009"/>
                  <a:pt x="7945841" y="391009"/>
                </a:cubicBezTo>
                <a:lnTo>
                  <a:pt x="7945841" y="391009"/>
                </a:lnTo>
                <a:close/>
                <a:moveTo>
                  <a:pt x="7931814" y="446534"/>
                </a:moveTo>
                <a:cubicBezTo>
                  <a:pt x="7945841" y="460561"/>
                  <a:pt x="7945841" y="460561"/>
                  <a:pt x="7945841" y="460561"/>
                </a:cubicBezTo>
                <a:cubicBezTo>
                  <a:pt x="7918371" y="446534"/>
                  <a:pt x="7918371" y="446534"/>
                  <a:pt x="7918371" y="446534"/>
                </a:cubicBezTo>
                <a:lnTo>
                  <a:pt x="7931814" y="446534"/>
                </a:lnTo>
                <a:lnTo>
                  <a:pt x="7931814" y="446534"/>
                </a:lnTo>
                <a:lnTo>
                  <a:pt x="7931814" y="446534"/>
                </a:lnTo>
                <a:close/>
                <a:moveTo>
                  <a:pt x="7834792" y="419064"/>
                </a:moveTo>
                <a:cubicBezTo>
                  <a:pt x="7834792" y="419064"/>
                  <a:pt x="7848819" y="433091"/>
                  <a:pt x="7834792" y="433091"/>
                </a:cubicBezTo>
                <a:cubicBezTo>
                  <a:pt x="7820765" y="433091"/>
                  <a:pt x="7820765" y="433091"/>
                  <a:pt x="7820765" y="433091"/>
                </a:cubicBezTo>
                <a:lnTo>
                  <a:pt x="7834792" y="419064"/>
                </a:lnTo>
                <a:lnTo>
                  <a:pt x="7834792" y="419064"/>
                </a:lnTo>
                <a:lnTo>
                  <a:pt x="7834792" y="419064"/>
                </a:lnTo>
                <a:close/>
                <a:moveTo>
                  <a:pt x="7821349" y="459976"/>
                </a:moveTo>
                <a:cubicBezTo>
                  <a:pt x="7821349" y="474003"/>
                  <a:pt x="7835377" y="474003"/>
                  <a:pt x="7821349" y="474003"/>
                </a:cubicBezTo>
                <a:cubicBezTo>
                  <a:pt x="7807322" y="474003"/>
                  <a:pt x="7807322" y="474003"/>
                  <a:pt x="7807322" y="474003"/>
                </a:cubicBezTo>
                <a:cubicBezTo>
                  <a:pt x="7793295" y="459976"/>
                  <a:pt x="7821349" y="474003"/>
                  <a:pt x="7821349" y="459976"/>
                </a:cubicBezTo>
                <a:lnTo>
                  <a:pt x="7821349" y="459976"/>
                </a:lnTo>
                <a:close/>
                <a:moveTo>
                  <a:pt x="8195409" y="446534"/>
                </a:moveTo>
                <a:cubicBezTo>
                  <a:pt x="8167939" y="446534"/>
                  <a:pt x="8167939" y="446534"/>
                  <a:pt x="8167939" y="446534"/>
                </a:cubicBezTo>
                <a:cubicBezTo>
                  <a:pt x="8153912" y="446534"/>
                  <a:pt x="8140469" y="432506"/>
                  <a:pt x="8112415" y="419064"/>
                </a:cubicBezTo>
                <a:cubicBezTo>
                  <a:pt x="8112415" y="405036"/>
                  <a:pt x="8098387" y="419064"/>
                  <a:pt x="8098387" y="433091"/>
                </a:cubicBezTo>
                <a:cubicBezTo>
                  <a:pt x="8098387" y="447118"/>
                  <a:pt x="8112415" y="447118"/>
                  <a:pt x="8125857" y="447118"/>
                </a:cubicBezTo>
                <a:cubicBezTo>
                  <a:pt x="8111830" y="447118"/>
                  <a:pt x="8098387" y="461145"/>
                  <a:pt x="8084360" y="461145"/>
                </a:cubicBezTo>
                <a:cubicBezTo>
                  <a:pt x="8098387" y="475172"/>
                  <a:pt x="8125857" y="461145"/>
                  <a:pt x="8125857" y="475172"/>
                </a:cubicBezTo>
                <a:cubicBezTo>
                  <a:pt x="8139884" y="461145"/>
                  <a:pt x="8181382" y="475172"/>
                  <a:pt x="8194825" y="475172"/>
                </a:cubicBezTo>
                <a:cubicBezTo>
                  <a:pt x="8180797" y="502642"/>
                  <a:pt x="8180797" y="502642"/>
                  <a:pt x="8180797" y="502642"/>
                </a:cubicBezTo>
                <a:cubicBezTo>
                  <a:pt x="8208267" y="502642"/>
                  <a:pt x="8208267" y="502642"/>
                  <a:pt x="8208267" y="502642"/>
                </a:cubicBezTo>
                <a:cubicBezTo>
                  <a:pt x="8180797" y="530112"/>
                  <a:pt x="8180797" y="530112"/>
                  <a:pt x="8180797" y="530112"/>
                </a:cubicBezTo>
                <a:cubicBezTo>
                  <a:pt x="8166770" y="530112"/>
                  <a:pt x="8166770" y="530112"/>
                  <a:pt x="8166770" y="530112"/>
                </a:cubicBezTo>
                <a:cubicBezTo>
                  <a:pt x="8166770" y="557582"/>
                  <a:pt x="8125273" y="557582"/>
                  <a:pt x="8125273" y="571610"/>
                </a:cubicBezTo>
                <a:lnTo>
                  <a:pt x="8111245" y="571610"/>
                </a:lnTo>
                <a:lnTo>
                  <a:pt x="8111245" y="571610"/>
                </a:lnTo>
                <a:cubicBezTo>
                  <a:pt x="8125273" y="585637"/>
                  <a:pt x="8125273" y="585637"/>
                  <a:pt x="8125273" y="585637"/>
                </a:cubicBezTo>
                <a:cubicBezTo>
                  <a:pt x="8097803" y="571610"/>
                  <a:pt x="8097803" y="640577"/>
                  <a:pt x="8069748" y="599664"/>
                </a:cubicBezTo>
                <a:cubicBezTo>
                  <a:pt x="8042279" y="599664"/>
                  <a:pt x="8069748" y="613691"/>
                  <a:pt x="8055721" y="627134"/>
                </a:cubicBezTo>
                <a:cubicBezTo>
                  <a:pt x="8083191" y="654604"/>
                  <a:pt x="8097218" y="599664"/>
                  <a:pt x="8124688" y="627134"/>
                </a:cubicBezTo>
                <a:cubicBezTo>
                  <a:pt x="8097218" y="641161"/>
                  <a:pt x="8069164" y="682074"/>
                  <a:pt x="8041694" y="654604"/>
                </a:cubicBezTo>
                <a:cubicBezTo>
                  <a:pt x="8027667" y="668631"/>
                  <a:pt x="8000196" y="654604"/>
                  <a:pt x="8014224" y="668631"/>
                </a:cubicBezTo>
                <a:cubicBezTo>
                  <a:pt x="7958699" y="641161"/>
                  <a:pt x="7931230" y="710129"/>
                  <a:pt x="7875705" y="668631"/>
                </a:cubicBezTo>
                <a:cubicBezTo>
                  <a:pt x="7861678" y="682659"/>
                  <a:pt x="7834207" y="696101"/>
                  <a:pt x="7861678" y="710129"/>
                </a:cubicBezTo>
                <a:cubicBezTo>
                  <a:pt x="7861678" y="724156"/>
                  <a:pt x="7875705" y="710129"/>
                  <a:pt x="7889148" y="710129"/>
                </a:cubicBezTo>
                <a:cubicBezTo>
                  <a:pt x="7847650" y="724156"/>
                  <a:pt x="7875120" y="765069"/>
                  <a:pt x="7833623" y="737599"/>
                </a:cubicBezTo>
                <a:cubicBezTo>
                  <a:pt x="7819596" y="723571"/>
                  <a:pt x="7861094" y="710129"/>
                  <a:pt x="7833623" y="710129"/>
                </a:cubicBezTo>
                <a:cubicBezTo>
                  <a:pt x="7847650" y="696101"/>
                  <a:pt x="7847650" y="696101"/>
                  <a:pt x="7847650" y="696101"/>
                </a:cubicBezTo>
                <a:cubicBezTo>
                  <a:pt x="7847650" y="682074"/>
                  <a:pt x="7833623" y="682074"/>
                  <a:pt x="7833623" y="682074"/>
                </a:cubicBezTo>
                <a:cubicBezTo>
                  <a:pt x="7833623" y="668047"/>
                  <a:pt x="7902591" y="682074"/>
                  <a:pt x="7889148" y="654604"/>
                </a:cubicBezTo>
                <a:cubicBezTo>
                  <a:pt x="7903175" y="640577"/>
                  <a:pt x="7903175" y="640577"/>
                  <a:pt x="7903175" y="640577"/>
                </a:cubicBezTo>
                <a:cubicBezTo>
                  <a:pt x="7917202" y="654604"/>
                  <a:pt x="7930645" y="626550"/>
                  <a:pt x="7944672" y="640577"/>
                </a:cubicBezTo>
                <a:cubicBezTo>
                  <a:pt x="7944672" y="626550"/>
                  <a:pt x="7944672" y="626550"/>
                  <a:pt x="7944672" y="626550"/>
                </a:cubicBezTo>
                <a:cubicBezTo>
                  <a:pt x="7903175" y="626550"/>
                  <a:pt x="7903175" y="626550"/>
                  <a:pt x="7903175" y="626550"/>
                </a:cubicBezTo>
                <a:cubicBezTo>
                  <a:pt x="7903175" y="612522"/>
                  <a:pt x="7917202" y="585052"/>
                  <a:pt x="7903175" y="585052"/>
                </a:cubicBezTo>
                <a:cubicBezTo>
                  <a:pt x="7930645" y="557582"/>
                  <a:pt x="7972142" y="543555"/>
                  <a:pt x="8000196" y="543555"/>
                </a:cubicBezTo>
                <a:lnTo>
                  <a:pt x="8000196" y="543555"/>
                </a:lnTo>
                <a:cubicBezTo>
                  <a:pt x="8014224" y="543555"/>
                  <a:pt x="8014224" y="529528"/>
                  <a:pt x="8014224" y="529528"/>
                </a:cubicBezTo>
                <a:cubicBezTo>
                  <a:pt x="8014224" y="515501"/>
                  <a:pt x="8014224" y="515501"/>
                  <a:pt x="8014224" y="515501"/>
                </a:cubicBezTo>
                <a:cubicBezTo>
                  <a:pt x="8028251" y="501473"/>
                  <a:pt x="8055721" y="515501"/>
                  <a:pt x="8055721" y="488031"/>
                </a:cubicBezTo>
                <a:lnTo>
                  <a:pt x="8055721" y="488031"/>
                </a:lnTo>
                <a:cubicBezTo>
                  <a:pt x="8069748" y="474003"/>
                  <a:pt x="8069748" y="474003"/>
                  <a:pt x="8069748" y="474003"/>
                </a:cubicBezTo>
                <a:cubicBezTo>
                  <a:pt x="8055721" y="474003"/>
                  <a:pt x="8028251" y="474003"/>
                  <a:pt x="8014224" y="474003"/>
                </a:cubicBezTo>
                <a:cubicBezTo>
                  <a:pt x="8014224" y="474003"/>
                  <a:pt x="8014224" y="474003"/>
                  <a:pt x="8014224" y="459976"/>
                </a:cubicBezTo>
                <a:cubicBezTo>
                  <a:pt x="7986754" y="459976"/>
                  <a:pt x="7986754" y="459976"/>
                  <a:pt x="7986754" y="459976"/>
                </a:cubicBezTo>
                <a:cubicBezTo>
                  <a:pt x="7986754" y="445949"/>
                  <a:pt x="8000781" y="459976"/>
                  <a:pt x="8014224" y="445949"/>
                </a:cubicBezTo>
                <a:cubicBezTo>
                  <a:pt x="8041694" y="445949"/>
                  <a:pt x="8041694" y="418479"/>
                  <a:pt x="8055721" y="418479"/>
                </a:cubicBezTo>
                <a:cubicBezTo>
                  <a:pt x="8041694" y="404452"/>
                  <a:pt x="8041694" y="404452"/>
                  <a:pt x="8041694" y="404452"/>
                </a:cubicBezTo>
                <a:cubicBezTo>
                  <a:pt x="8069164" y="390425"/>
                  <a:pt x="8069164" y="390425"/>
                  <a:pt x="8069164" y="390425"/>
                </a:cubicBezTo>
                <a:cubicBezTo>
                  <a:pt x="8069164" y="404452"/>
                  <a:pt x="8083191" y="404452"/>
                  <a:pt x="8083191" y="404452"/>
                </a:cubicBezTo>
                <a:cubicBezTo>
                  <a:pt x="8110661" y="390425"/>
                  <a:pt x="8097218" y="390425"/>
                  <a:pt x="8110661" y="376982"/>
                </a:cubicBezTo>
                <a:cubicBezTo>
                  <a:pt x="8124688" y="362955"/>
                  <a:pt x="8166185" y="362955"/>
                  <a:pt x="8166185" y="335485"/>
                </a:cubicBezTo>
                <a:cubicBezTo>
                  <a:pt x="8207683" y="335485"/>
                  <a:pt x="8221710" y="349512"/>
                  <a:pt x="8235153" y="376982"/>
                </a:cubicBezTo>
                <a:cubicBezTo>
                  <a:pt x="8262623" y="362955"/>
                  <a:pt x="8262623" y="404452"/>
                  <a:pt x="8290677" y="418479"/>
                </a:cubicBezTo>
                <a:cubicBezTo>
                  <a:pt x="8250349" y="446534"/>
                  <a:pt x="8208852" y="405036"/>
                  <a:pt x="8195409" y="446534"/>
                </a:cubicBezTo>
                <a:lnTo>
                  <a:pt x="8195409" y="446534"/>
                </a:lnTo>
                <a:close/>
                <a:moveTo>
                  <a:pt x="8901446" y="3868593"/>
                </a:moveTo>
                <a:lnTo>
                  <a:pt x="8901446" y="3868593"/>
                </a:lnTo>
                <a:cubicBezTo>
                  <a:pt x="8887419" y="3868593"/>
                  <a:pt x="8887419" y="3868593"/>
                  <a:pt x="8887419" y="3868593"/>
                </a:cubicBezTo>
                <a:cubicBezTo>
                  <a:pt x="8887419" y="3868593"/>
                  <a:pt x="8888003" y="3868593"/>
                  <a:pt x="8901446" y="3868593"/>
                </a:cubicBezTo>
                <a:lnTo>
                  <a:pt x="8901446" y="3868593"/>
                </a:lnTo>
                <a:close/>
                <a:moveTo>
                  <a:pt x="8901446" y="3937560"/>
                </a:moveTo>
                <a:cubicBezTo>
                  <a:pt x="8887419" y="3937560"/>
                  <a:pt x="8887419" y="3937560"/>
                  <a:pt x="8887419" y="3937560"/>
                </a:cubicBezTo>
                <a:cubicBezTo>
                  <a:pt x="8887419" y="3923533"/>
                  <a:pt x="8887419" y="3923533"/>
                  <a:pt x="8887419" y="3923533"/>
                </a:cubicBezTo>
                <a:lnTo>
                  <a:pt x="8887419" y="3923533"/>
                </a:lnTo>
                <a:lnTo>
                  <a:pt x="8901446" y="3937560"/>
                </a:lnTo>
                <a:lnTo>
                  <a:pt x="8901446" y="3937560"/>
                </a:lnTo>
                <a:lnTo>
                  <a:pt x="8901446" y="3937560"/>
                </a:lnTo>
                <a:close/>
                <a:moveTo>
                  <a:pt x="8888003" y="3896063"/>
                </a:moveTo>
                <a:cubicBezTo>
                  <a:pt x="8888003" y="3882036"/>
                  <a:pt x="8888003" y="3882036"/>
                  <a:pt x="8888003" y="3882036"/>
                </a:cubicBezTo>
                <a:cubicBezTo>
                  <a:pt x="8915473" y="3896063"/>
                  <a:pt x="8915473" y="3896063"/>
                  <a:pt x="8915473" y="3896063"/>
                </a:cubicBezTo>
                <a:cubicBezTo>
                  <a:pt x="8915473" y="3910091"/>
                  <a:pt x="8888003" y="3896063"/>
                  <a:pt x="8888003" y="3896063"/>
                </a:cubicBezTo>
                <a:lnTo>
                  <a:pt x="8888003" y="3896063"/>
                </a:lnTo>
                <a:close/>
                <a:moveTo>
                  <a:pt x="8901446" y="3552981"/>
                </a:moveTo>
                <a:cubicBezTo>
                  <a:pt x="8887419" y="3552981"/>
                  <a:pt x="8887419" y="3552981"/>
                  <a:pt x="8887419" y="3552981"/>
                </a:cubicBezTo>
                <a:cubicBezTo>
                  <a:pt x="8901446" y="3538954"/>
                  <a:pt x="8901446" y="3538954"/>
                  <a:pt x="8901446" y="3538954"/>
                </a:cubicBezTo>
                <a:cubicBezTo>
                  <a:pt x="8888003" y="3552981"/>
                  <a:pt x="8901446" y="3552981"/>
                  <a:pt x="8901446" y="3552981"/>
                </a:cubicBezTo>
                <a:lnTo>
                  <a:pt x="8901446" y="3552981"/>
                </a:lnTo>
                <a:close/>
                <a:moveTo>
                  <a:pt x="9012495" y="3882621"/>
                </a:moveTo>
                <a:lnTo>
                  <a:pt x="9012495" y="3882621"/>
                </a:lnTo>
                <a:cubicBezTo>
                  <a:pt x="9026522" y="3882621"/>
                  <a:pt x="9026522" y="3882621"/>
                  <a:pt x="9026522" y="3882621"/>
                </a:cubicBezTo>
                <a:cubicBezTo>
                  <a:pt x="9026522" y="3882621"/>
                  <a:pt x="9025937" y="3882621"/>
                  <a:pt x="9012495" y="3882621"/>
                </a:cubicBezTo>
                <a:lnTo>
                  <a:pt x="9012495" y="3882621"/>
                </a:lnTo>
                <a:close/>
                <a:moveTo>
                  <a:pt x="9012495" y="3868593"/>
                </a:moveTo>
                <a:cubicBezTo>
                  <a:pt x="9012495" y="3841123"/>
                  <a:pt x="8985025" y="3868593"/>
                  <a:pt x="8985025" y="3854566"/>
                </a:cubicBezTo>
                <a:cubicBezTo>
                  <a:pt x="8985025" y="3840539"/>
                  <a:pt x="9012495" y="3854566"/>
                  <a:pt x="9012495" y="3854566"/>
                </a:cubicBezTo>
                <a:cubicBezTo>
                  <a:pt x="9012495" y="3868593"/>
                  <a:pt x="9012495" y="3868593"/>
                  <a:pt x="9012495" y="3868593"/>
                </a:cubicBezTo>
                <a:lnTo>
                  <a:pt x="9012495" y="3868593"/>
                </a:lnTo>
                <a:close/>
                <a:moveTo>
                  <a:pt x="8998468" y="3786183"/>
                </a:moveTo>
                <a:cubicBezTo>
                  <a:pt x="9012495" y="3772156"/>
                  <a:pt x="9012495" y="3772156"/>
                  <a:pt x="9012495" y="3772156"/>
                </a:cubicBezTo>
                <a:cubicBezTo>
                  <a:pt x="8998468" y="3772156"/>
                  <a:pt x="9012495" y="3786183"/>
                  <a:pt x="9012495" y="3786183"/>
                </a:cubicBezTo>
                <a:lnTo>
                  <a:pt x="8998468" y="3786183"/>
                </a:lnTo>
                <a:lnTo>
                  <a:pt x="8998468" y="3786183"/>
                </a:lnTo>
                <a:lnTo>
                  <a:pt x="8998468" y="3786183"/>
                </a:lnTo>
                <a:close/>
                <a:moveTo>
                  <a:pt x="8942943" y="3538954"/>
                </a:moveTo>
                <a:cubicBezTo>
                  <a:pt x="8956971" y="3538954"/>
                  <a:pt x="8956971" y="3538954"/>
                  <a:pt x="8956971" y="3538954"/>
                </a:cubicBezTo>
                <a:lnTo>
                  <a:pt x="8956971" y="3538954"/>
                </a:lnTo>
                <a:lnTo>
                  <a:pt x="8942943" y="3538954"/>
                </a:lnTo>
                <a:lnTo>
                  <a:pt x="8942943" y="3538954"/>
                </a:lnTo>
                <a:lnTo>
                  <a:pt x="8942943" y="3538954"/>
                </a:lnTo>
                <a:close/>
                <a:moveTo>
                  <a:pt x="9109517" y="4006528"/>
                </a:moveTo>
                <a:cubicBezTo>
                  <a:pt x="9109517" y="3992500"/>
                  <a:pt x="9109517" y="3992500"/>
                  <a:pt x="9109517" y="3992500"/>
                </a:cubicBezTo>
                <a:lnTo>
                  <a:pt x="9109517" y="3992500"/>
                </a:lnTo>
                <a:cubicBezTo>
                  <a:pt x="9109517" y="3992500"/>
                  <a:pt x="9109517" y="3992500"/>
                  <a:pt x="9109517" y="4006528"/>
                </a:cubicBezTo>
                <a:lnTo>
                  <a:pt x="9109517" y="4006528"/>
                </a:lnTo>
                <a:close/>
                <a:moveTo>
                  <a:pt x="8555441" y="363539"/>
                </a:moveTo>
                <a:cubicBezTo>
                  <a:pt x="8541413" y="349512"/>
                  <a:pt x="8541413" y="349512"/>
                  <a:pt x="8541413" y="349512"/>
                </a:cubicBezTo>
                <a:cubicBezTo>
                  <a:pt x="8541413" y="363539"/>
                  <a:pt x="8527387" y="376982"/>
                  <a:pt x="8541413" y="391009"/>
                </a:cubicBezTo>
                <a:cubicBezTo>
                  <a:pt x="8527387" y="391009"/>
                  <a:pt x="8513944" y="391009"/>
                  <a:pt x="8513944" y="391009"/>
                </a:cubicBezTo>
                <a:cubicBezTo>
                  <a:pt x="8527971" y="405036"/>
                  <a:pt x="8527971" y="405036"/>
                  <a:pt x="8513944" y="418479"/>
                </a:cubicBezTo>
                <a:cubicBezTo>
                  <a:pt x="8499916" y="418479"/>
                  <a:pt x="8499916" y="418479"/>
                  <a:pt x="8499916" y="418479"/>
                </a:cubicBezTo>
                <a:cubicBezTo>
                  <a:pt x="8485889" y="432506"/>
                  <a:pt x="8527387" y="445949"/>
                  <a:pt x="8499916" y="459976"/>
                </a:cubicBezTo>
                <a:cubicBezTo>
                  <a:pt x="8458419" y="459976"/>
                  <a:pt x="8430949" y="528944"/>
                  <a:pt x="8388867" y="487446"/>
                </a:cubicBezTo>
                <a:cubicBezTo>
                  <a:pt x="8374840" y="501473"/>
                  <a:pt x="8319901" y="514916"/>
                  <a:pt x="8291846" y="501473"/>
                </a:cubicBezTo>
                <a:cubicBezTo>
                  <a:pt x="8305873" y="501473"/>
                  <a:pt x="8305873" y="501473"/>
                  <a:pt x="8305873" y="501473"/>
                </a:cubicBezTo>
                <a:lnTo>
                  <a:pt x="8305873" y="487446"/>
                </a:lnTo>
                <a:cubicBezTo>
                  <a:pt x="8305873" y="459976"/>
                  <a:pt x="8347371" y="473419"/>
                  <a:pt x="8347371" y="445949"/>
                </a:cubicBezTo>
                <a:cubicBezTo>
                  <a:pt x="8361398" y="445949"/>
                  <a:pt x="8361398" y="445949"/>
                  <a:pt x="8361398" y="431922"/>
                </a:cubicBezTo>
                <a:lnTo>
                  <a:pt x="8361398" y="431922"/>
                </a:lnTo>
                <a:cubicBezTo>
                  <a:pt x="8402895" y="417895"/>
                  <a:pt x="8402895" y="459392"/>
                  <a:pt x="8444392" y="431922"/>
                </a:cubicBezTo>
                <a:cubicBezTo>
                  <a:pt x="8430364" y="417895"/>
                  <a:pt x="8430364" y="417895"/>
                  <a:pt x="8430364" y="417895"/>
                </a:cubicBezTo>
                <a:cubicBezTo>
                  <a:pt x="8444392" y="417895"/>
                  <a:pt x="8457835" y="417895"/>
                  <a:pt x="8457835" y="403867"/>
                </a:cubicBezTo>
                <a:cubicBezTo>
                  <a:pt x="8430364" y="403867"/>
                  <a:pt x="8402310" y="389840"/>
                  <a:pt x="8374840" y="403867"/>
                </a:cubicBezTo>
                <a:cubicBezTo>
                  <a:pt x="8388867" y="389840"/>
                  <a:pt x="8402310" y="362370"/>
                  <a:pt x="8416338" y="362370"/>
                </a:cubicBezTo>
                <a:cubicBezTo>
                  <a:pt x="8402310" y="334900"/>
                  <a:pt x="8430364" y="334900"/>
                  <a:pt x="8443807" y="320873"/>
                </a:cubicBezTo>
                <a:cubicBezTo>
                  <a:pt x="8457835" y="320873"/>
                  <a:pt x="8485305" y="320873"/>
                  <a:pt x="8499332" y="334900"/>
                </a:cubicBezTo>
                <a:lnTo>
                  <a:pt x="8499332" y="334900"/>
                </a:lnTo>
                <a:cubicBezTo>
                  <a:pt x="8513359" y="348927"/>
                  <a:pt x="8540829" y="362370"/>
                  <a:pt x="8554856" y="348927"/>
                </a:cubicBezTo>
                <a:cubicBezTo>
                  <a:pt x="8568884" y="348927"/>
                  <a:pt x="8568884" y="348927"/>
                  <a:pt x="8568884" y="348927"/>
                </a:cubicBezTo>
                <a:lnTo>
                  <a:pt x="8568884" y="348927"/>
                </a:lnTo>
                <a:cubicBezTo>
                  <a:pt x="8568884" y="348927"/>
                  <a:pt x="8596353" y="334900"/>
                  <a:pt x="8596353" y="321457"/>
                </a:cubicBezTo>
                <a:cubicBezTo>
                  <a:pt x="8596353" y="335485"/>
                  <a:pt x="8610381" y="335485"/>
                  <a:pt x="8610381" y="348927"/>
                </a:cubicBezTo>
                <a:cubicBezTo>
                  <a:pt x="8596938" y="363539"/>
                  <a:pt x="8568884" y="377566"/>
                  <a:pt x="8555441" y="363539"/>
                </a:cubicBezTo>
                <a:lnTo>
                  <a:pt x="8555441" y="363539"/>
                </a:lnTo>
                <a:close/>
                <a:moveTo>
                  <a:pt x="9122959" y="3979058"/>
                </a:moveTo>
                <a:cubicBezTo>
                  <a:pt x="9136986" y="3979058"/>
                  <a:pt x="9136986" y="3979058"/>
                  <a:pt x="9136986" y="3979058"/>
                </a:cubicBezTo>
                <a:cubicBezTo>
                  <a:pt x="9136986" y="3979058"/>
                  <a:pt x="9109517" y="3979058"/>
                  <a:pt x="9122959" y="3979058"/>
                </a:cubicBezTo>
                <a:lnTo>
                  <a:pt x="9122959" y="3979058"/>
                </a:lnTo>
                <a:close/>
                <a:moveTo>
                  <a:pt x="9164457" y="4212260"/>
                </a:moveTo>
                <a:cubicBezTo>
                  <a:pt x="9164457" y="4198233"/>
                  <a:pt x="9164457" y="4198233"/>
                  <a:pt x="9178483" y="4198233"/>
                </a:cubicBezTo>
                <a:cubicBezTo>
                  <a:pt x="9164457" y="4198818"/>
                  <a:pt x="9164457" y="4198818"/>
                  <a:pt x="9164457" y="4212260"/>
                </a:cubicBezTo>
                <a:lnTo>
                  <a:pt x="9164457" y="4212260"/>
                </a:lnTo>
                <a:close/>
                <a:moveTo>
                  <a:pt x="9151014" y="4061468"/>
                </a:moveTo>
                <a:cubicBezTo>
                  <a:pt x="9151014" y="4047441"/>
                  <a:pt x="9151014" y="4047441"/>
                  <a:pt x="9151014" y="4047441"/>
                </a:cubicBezTo>
                <a:lnTo>
                  <a:pt x="9165041" y="4061468"/>
                </a:lnTo>
                <a:lnTo>
                  <a:pt x="9151014" y="4061468"/>
                </a:lnTo>
                <a:lnTo>
                  <a:pt x="9151014" y="4061468"/>
                </a:lnTo>
                <a:lnTo>
                  <a:pt x="9151014" y="4061468"/>
                </a:lnTo>
                <a:close/>
                <a:moveTo>
                  <a:pt x="9178483" y="3868593"/>
                </a:moveTo>
                <a:cubicBezTo>
                  <a:pt x="9178483" y="3882621"/>
                  <a:pt x="9178483" y="3882621"/>
                  <a:pt x="9178483" y="3882621"/>
                </a:cubicBezTo>
                <a:cubicBezTo>
                  <a:pt x="9178483" y="3868593"/>
                  <a:pt x="9178483" y="3868593"/>
                  <a:pt x="9178483" y="3868593"/>
                </a:cubicBezTo>
                <a:lnTo>
                  <a:pt x="9178483" y="3868593"/>
                </a:lnTo>
                <a:close/>
                <a:moveTo>
                  <a:pt x="9164457" y="3841123"/>
                </a:moveTo>
                <a:cubicBezTo>
                  <a:pt x="9164457" y="3855151"/>
                  <a:pt x="9164457" y="3855151"/>
                  <a:pt x="9164457" y="3855151"/>
                </a:cubicBezTo>
                <a:cubicBezTo>
                  <a:pt x="9164457" y="3841123"/>
                  <a:pt x="9164457" y="3841123"/>
                  <a:pt x="9164457" y="3841123"/>
                </a:cubicBezTo>
                <a:lnTo>
                  <a:pt x="9164457" y="3841123"/>
                </a:lnTo>
                <a:lnTo>
                  <a:pt x="9164457" y="3841123"/>
                </a:lnTo>
                <a:close/>
                <a:moveTo>
                  <a:pt x="9206538" y="4171348"/>
                </a:moveTo>
                <a:cubicBezTo>
                  <a:pt x="9220565" y="4157320"/>
                  <a:pt x="9220565" y="4185375"/>
                  <a:pt x="9234008" y="4185375"/>
                </a:cubicBezTo>
                <a:cubicBezTo>
                  <a:pt x="9219981" y="4185375"/>
                  <a:pt x="9219981" y="4185375"/>
                  <a:pt x="9219981" y="4185375"/>
                </a:cubicBezTo>
                <a:cubicBezTo>
                  <a:pt x="9219981" y="4185375"/>
                  <a:pt x="9206538" y="4184791"/>
                  <a:pt x="9206538" y="4171348"/>
                </a:cubicBezTo>
                <a:lnTo>
                  <a:pt x="9206538" y="4171348"/>
                </a:lnTo>
                <a:close/>
                <a:moveTo>
                  <a:pt x="9248035" y="4212260"/>
                </a:moveTo>
                <a:cubicBezTo>
                  <a:pt x="9234008" y="4212260"/>
                  <a:pt x="9234008" y="4212260"/>
                  <a:pt x="9234008" y="4212260"/>
                </a:cubicBezTo>
                <a:lnTo>
                  <a:pt x="9248035" y="4212260"/>
                </a:lnTo>
                <a:lnTo>
                  <a:pt x="9248035" y="4212260"/>
                </a:lnTo>
                <a:close/>
                <a:moveTo>
                  <a:pt x="9164457" y="3195286"/>
                </a:moveTo>
                <a:cubicBezTo>
                  <a:pt x="9178483" y="3195286"/>
                  <a:pt x="9178483" y="3195286"/>
                  <a:pt x="9178483" y="3195286"/>
                </a:cubicBezTo>
                <a:cubicBezTo>
                  <a:pt x="9151014" y="3195286"/>
                  <a:pt x="9151014" y="3195286"/>
                  <a:pt x="9151014" y="3195286"/>
                </a:cubicBezTo>
                <a:lnTo>
                  <a:pt x="9164457" y="3195286"/>
                </a:lnTo>
                <a:lnTo>
                  <a:pt x="9164457" y="3195286"/>
                </a:lnTo>
                <a:lnTo>
                  <a:pt x="9164457" y="3195286"/>
                </a:lnTo>
                <a:close/>
                <a:moveTo>
                  <a:pt x="9261478" y="3965030"/>
                </a:moveTo>
                <a:cubicBezTo>
                  <a:pt x="9261478" y="3965030"/>
                  <a:pt x="9275506" y="3965030"/>
                  <a:pt x="9275506" y="3979058"/>
                </a:cubicBezTo>
                <a:cubicBezTo>
                  <a:pt x="9261478" y="3979058"/>
                  <a:pt x="9261478" y="3979058"/>
                  <a:pt x="9261478" y="3979058"/>
                </a:cubicBezTo>
                <a:cubicBezTo>
                  <a:pt x="9261478" y="3979058"/>
                  <a:pt x="9248035" y="3979058"/>
                  <a:pt x="9261478" y="3965030"/>
                </a:cubicBezTo>
                <a:lnTo>
                  <a:pt x="9261478" y="3965030"/>
                </a:lnTo>
                <a:close/>
                <a:moveTo>
                  <a:pt x="9248035" y="4129850"/>
                </a:moveTo>
                <a:cubicBezTo>
                  <a:pt x="9262063" y="4129850"/>
                  <a:pt x="9262063" y="4129850"/>
                  <a:pt x="9262063" y="4129850"/>
                </a:cubicBezTo>
                <a:cubicBezTo>
                  <a:pt x="9248035" y="4143878"/>
                  <a:pt x="9248035" y="4143878"/>
                  <a:pt x="9248035" y="4143878"/>
                </a:cubicBezTo>
                <a:lnTo>
                  <a:pt x="9248035" y="4129850"/>
                </a:lnTo>
                <a:lnTo>
                  <a:pt x="9248035" y="4129850"/>
                </a:lnTo>
                <a:lnTo>
                  <a:pt x="9248035" y="4129850"/>
                </a:lnTo>
                <a:close/>
                <a:moveTo>
                  <a:pt x="9275506" y="4157320"/>
                </a:moveTo>
                <a:lnTo>
                  <a:pt x="9275506" y="4157320"/>
                </a:lnTo>
                <a:cubicBezTo>
                  <a:pt x="9261478" y="4171348"/>
                  <a:pt x="9261478" y="4171348"/>
                  <a:pt x="9261478" y="4171348"/>
                </a:cubicBezTo>
                <a:cubicBezTo>
                  <a:pt x="9248035" y="4157320"/>
                  <a:pt x="9261478" y="4143878"/>
                  <a:pt x="9275506" y="4157320"/>
                </a:cubicBezTo>
                <a:lnTo>
                  <a:pt x="9275506" y="4157320"/>
                </a:lnTo>
                <a:close/>
                <a:moveTo>
                  <a:pt x="9261478" y="4198818"/>
                </a:moveTo>
                <a:cubicBezTo>
                  <a:pt x="9247451" y="4198818"/>
                  <a:pt x="9247451" y="4198818"/>
                  <a:pt x="9247451" y="4198818"/>
                </a:cubicBezTo>
                <a:cubicBezTo>
                  <a:pt x="9261478" y="4184791"/>
                  <a:pt x="9261478" y="4184791"/>
                  <a:pt x="9261478" y="4184791"/>
                </a:cubicBezTo>
                <a:lnTo>
                  <a:pt x="9261478" y="4198818"/>
                </a:lnTo>
                <a:lnTo>
                  <a:pt x="9261478" y="4198818"/>
                </a:lnTo>
                <a:lnTo>
                  <a:pt x="9261478" y="4198818"/>
                </a:lnTo>
                <a:close/>
                <a:moveTo>
                  <a:pt x="9275506" y="4184791"/>
                </a:moveTo>
                <a:cubicBezTo>
                  <a:pt x="9275506" y="4170763"/>
                  <a:pt x="9275506" y="4170763"/>
                  <a:pt x="9275506" y="4170763"/>
                </a:cubicBezTo>
                <a:cubicBezTo>
                  <a:pt x="9275506" y="4184791"/>
                  <a:pt x="9289532" y="4156736"/>
                  <a:pt x="9302975" y="4170763"/>
                </a:cubicBezTo>
                <a:lnTo>
                  <a:pt x="9275506" y="4184791"/>
                </a:lnTo>
                <a:lnTo>
                  <a:pt x="9275506" y="4184791"/>
                </a:lnTo>
                <a:lnTo>
                  <a:pt x="9275506" y="4184791"/>
                </a:lnTo>
                <a:close/>
                <a:moveTo>
                  <a:pt x="9275506" y="4006528"/>
                </a:moveTo>
                <a:lnTo>
                  <a:pt x="9275506" y="4006528"/>
                </a:lnTo>
                <a:cubicBezTo>
                  <a:pt x="9275506" y="4020555"/>
                  <a:pt x="9275506" y="4020555"/>
                  <a:pt x="9275506" y="4020555"/>
                </a:cubicBezTo>
                <a:cubicBezTo>
                  <a:pt x="9289532" y="4020555"/>
                  <a:pt x="9289532" y="4020555"/>
                  <a:pt x="9289532" y="4020555"/>
                </a:cubicBezTo>
                <a:lnTo>
                  <a:pt x="9289532" y="4020555"/>
                </a:lnTo>
                <a:cubicBezTo>
                  <a:pt x="9275506" y="4020555"/>
                  <a:pt x="9275506" y="4020555"/>
                  <a:pt x="9275506" y="4020555"/>
                </a:cubicBezTo>
                <a:lnTo>
                  <a:pt x="9275506" y="4006528"/>
                </a:lnTo>
                <a:lnTo>
                  <a:pt x="9275506" y="4006528"/>
                </a:lnTo>
                <a:lnTo>
                  <a:pt x="9275506" y="4006528"/>
                </a:lnTo>
                <a:close/>
                <a:moveTo>
                  <a:pt x="9302975" y="4198818"/>
                </a:moveTo>
                <a:cubicBezTo>
                  <a:pt x="9302975" y="4198818"/>
                  <a:pt x="9317003" y="4184791"/>
                  <a:pt x="9330445" y="4198818"/>
                </a:cubicBezTo>
                <a:cubicBezTo>
                  <a:pt x="9317003" y="4198818"/>
                  <a:pt x="9317003" y="4198818"/>
                  <a:pt x="9302975" y="4198818"/>
                </a:cubicBezTo>
                <a:lnTo>
                  <a:pt x="9302975" y="4198818"/>
                </a:lnTo>
                <a:close/>
                <a:moveTo>
                  <a:pt x="9302975" y="4047441"/>
                </a:moveTo>
                <a:cubicBezTo>
                  <a:pt x="9288948" y="4047441"/>
                  <a:pt x="9288948" y="4047441"/>
                  <a:pt x="9288948" y="4047441"/>
                </a:cubicBezTo>
                <a:cubicBezTo>
                  <a:pt x="9302975" y="4047441"/>
                  <a:pt x="9302975" y="4047441"/>
                  <a:pt x="9302975" y="4047441"/>
                </a:cubicBezTo>
                <a:lnTo>
                  <a:pt x="9302975" y="4047441"/>
                </a:lnTo>
                <a:close/>
                <a:moveTo>
                  <a:pt x="9302975" y="3924118"/>
                </a:moveTo>
                <a:lnTo>
                  <a:pt x="9302975" y="3924118"/>
                </a:lnTo>
                <a:cubicBezTo>
                  <a:pt x="9317003" y="3924118"/>
                  <a:pt x="9317003" y="3924118"/>
                  <a:pt x="9317003" y="3924118"/>
                </a:cubicBezTo>
                <a:lnTo>
                  <a:pt x="9302975" y="3924118"/>
                </a:lnTo>
                <a:lnTo>
                  <a:pt x="9302975" y="3924118"/>
                </a:lnTo>
                <a:lnTo>
                  <a:pt x="9302975" y="3924118"/>
                </a:lnTo>
                <a:close/>
                <a:moveTo>
                  <a:pt x="9345057" y="4047441"/>
                </a:moveTo>
                <a:cubicBezTo>
                  <a:pt x="9331030" y="4047441"/>
                  <a:pt x="9331030" y="4047441"/>
                  <a:pt x="9331030" y="4047441"/>
                </a:cubicBezTo>
                <a:lnTo>
                  <a:pt x="9345057" y="4033413"/>
                </a:lnTo>
                <a:cubicBezTo>
                  <a:pt x="9345057" y="4047441"/>
                  <a:pt x="9345057" y="4047441"/>
                  <a:pt x="9345057" y="4047441"/>
                </a:cubicBezTo>
                <a:lnTo>
                  <a:pt x="9345057" y="4047441"/>
                </a:lnTo>
                <a:close/>
                <a:moveTo>
                  <a:pt x="9302975" y="3387576"/>
                </a:moveTo>
                <a:cubicBezTo>
                  <a:pt x="9288948" y="3387576"/>
                  <a:pt x="9288948" y="3387576"/>
                  <a:pt x="9288948" y="3387576"/>
                </a:cubicBezTo>
                <a:cubicBezTo>
                  <a:pt x="9288948" y="3373549"/>
                  <a:pt x="9288948" y="3387576"/>
                  <a:pt x="9274921" y="3373549"/>
                </a:cubicBezTo>
                <a:lnTo>
                  <a:pt x="9302975" y="3387576"/>
                </a:lnTo>
                <a:lnTo>
                  <a:pt x="9302975" y="3387576"/>
                </a:lnTo>
                <a:close/>
                <a:moveTo>
                  <a:pt x="9399997" y="4253758"/>
                </a:moveTo>
                <a:lnTo>
                  <a:pt x="9399997" y="4253758"/>
                </a:lnTo>
                <a:cubicBezTo>
                  <a:pt x="9414024" y="4239730"/>
                  <a:pt x="9414024" y="4253758"/>
                  <a:pt x="9427467" y="4253758"/>
                </a:cubicBezTo>
                <a:lnTo>
                  <a:pt x="9399997" y="4253758"/>
                </a:lnTo>
                <a:lnTo>
                  <a:pt x="9399997" y="4253758"/>
                </a:lnTo>
                <a:lnTo>
                  <a:pt x="9399997" y="4253758"/>
                </a:lnTo>
                <a:close/>
                <a:moveTo>
                  <a:pt x="9414024" y="4102380"/>
                </a:moveTo>
                <a:cubicBezTo>
                  <a:pt x="9399997" y="4102380"/>
                  <a:pt x="9399997" y="4102380"/>
                  <a:pt x="9399997" y="4102380"/>
                </a:cubicBezTo>
                <a:cubicBezTo>
                  <a:pt x="9399997" y="4088353"/>
                  <a:pt x="9399997" y="4088353"/>
                  <a:pt x="9399997" y="4088353"/>
                </a:cubicBezTo>
                <a:cubicBezTo>
                  <a:pt x="9399997" y="4102380"/>
                  <a:pt x="9414024" y="4088938"/>
                  <a:pt x="9414024" y="4102380"/>
                </a:cubicBezTo>
                <a:lnTo>
                  <a:pt x="9414024" y="4102380"/>
                </a:lnTo>
                <a:close/>
                <a:moveTo>
                  <a:pt x="9428052" y="3772741"/>
                </a:moveTo>
                <a:cubicBezTo>
                  <a:pt x="9414024" y="3772741"/>
                  <a:pt x="9428052" y="3758713"/>
                  <a:pt x="9442079" y="3758713"/>
                </a:cubicBezTo>
                <a:cubicBezTo>
                  <a:pt x="9441494" y="3758713"/>
                  <a:pt x="9441494" y="3786183"/>
                  <a:pt x="9428052" y="3772741"/>
                </a:cubicBezTo>
                <a:lnTo>
                  <a:pt x="9428052" y="3772741"/>
                </a:lnTo>
                <a:close/>
                <a:moveTo>
                  <a:pt x="9511046" y="4336168"/>
                </a:moveTo>
                <a:cubicBezTo>
                  <a:pt x="9511046" y="4350195"/>
                  <a:pt x="9525073" y="4336168"/>
                  <a:pt x="9525073" y="4336168"/>
                </a:cubicBezTo>
                <a:cubicBezTo>
                  <a:pt x="9511046" y="4336168"/>
                  <a:pt x="9497018" y="4363638"/>
                  <a:pt x="9511046" y="4336168"/>
                </a:cubicBezTo>
                <a:lnTo>
                  <a:pt x="9511046" y="4336168"/>
                </a:lnTo>
                <a:close/>
                <a:moveTo>
                  <a:pt x="9511046" y="4322725"/>
                </a:moveTo>
                <a:cubicBezTo>
                  <a:pt x="9525073" y="4322725"/>
                  <a:pt x="9525073" y="4322725"/>
                  <a:pt x="9525073" y="4322725"/>
                </a:cubicBezTo>
                <a:cubicBezTo>
                  <a:pt x="9511046" y="4308698"/>
                  <a:pt x="9511046" y="4308698"/>
                  <a:pt x="9511046" y="4308698"/>
                </a:cubicBezTo>
                <a:cubicBezTo>
                  <a:pt x="9525073" y="4308698"/>
                  <a:pt x="9525073" y="4308698"/>
                  <a:pt x="9525073" y="4308698"/>
                </a:cubicBezTo>
                <a:cubicBezTo>
                  <a:pt x="9538516" y="4322725"/>
                  <a:pt x="9525073" y="4322725"/>
                  <a:pt x="9511046" y="4322725"/>
                </a:cubicBezTo>
                <a:lnTo>
                  <a:pt x="9511046" y="4322725"/>
                </a:lnTo>
                <a:close/>
                <a:moveTo>
                  <a:pt x="9511046" y="4281228"/>
                </a:moveTo>
                <a:cubicBezTo>
                  <a:pt x="9511046" y="4267201"/>
                  <a:pt x="9511046" y="4267201"/>
                  <a:pt x="9511046" y="4267201"/>
                </a:cubicBezTo>
                <a:cubicBezTo>
                  <a:pt x="9525073" y="4281228"/>
                  <a:pt x="9525073" y="4281228"/>
                  <a:pt x="9525073" y="4281228"/>
                </a:cubicBezTo>
                <a:lnTo>
                  <a:pt x="9511046" y="4281228"/>
                </a:lnTo>
                <a:lnTo>
                  <a:pt x="9511046" y="4281228"/>
                </a:lnTo>
                <a:lnTo>
                  <a:pt x="9511046" y="4281228"/>
                </a:lnTo>
                <a:close/>
                <a:moveTo>
                  <a:pt x="9829581" y="4363638"/>
                </a:moveTo>
                <a:lnTo>
                  <a:pt x="9829581" y="4363638"/>
                </a:lnTo>
                <a:cubicBezTo>
                  <a:pt x="9815553" y="4363638"/>
                  <a:pt x="9802111" y="4363638"/>
                  <a:pt x="9815553" y="4349610"/>
                </a:cubicBezTo>
                <a:cubicBezTo>
                  <a:pt x="9815553" y="4363638"/>
                  <a:pt x="9829581" y="4363638"/>
                  <a:pt x="9829581" y="4363638"/>
                </a:cubicBezTo>
                <a:lnTo>
                  <a:pt x="9829581" y="4363638"/>
                </a:lnTo>
                <a:lnTo>
                  <a:pt x="9829581" y="4363638"/>
                </a:lnTo>
                <a:lnTo>
                  <a:pt x="9829581" y="4363638"/>
                </a:lnTo>
                <a:close/>
                <a:moveTo>
                  <a:pt x="9815553" y="4322725"/>
                </a:moveTo>
                <a:cubicBezTo>
                  <a:pt x="9815553" y="4336752"/>
                  <a:pt x="9829581" y="4350195"/>
                  <a:pt x="9801527" y="4350195"/>
                </a:cubicBezTo>
                <a:lnTo>
                  <a:pt x="9815553" y="4322725"/>
                </a:lnTo>
                <a:lnTo>
                  <a:pt x="9815553" y="4322725"/>
                </a:lnTo>
                <a:lnTo>
                  <a:pt x="9815553" y="4322725"/>
                </a:lnTo>
                <a:close/>
                <a:moveTo>
                  <a:pt x="9760614" y="4336168"/>
                </a:moveTo>
                <a:cubicBezTo>
                  <a:pt x="9760614" y="4350195"/>
                  <a:pt x="9774641" y="4350195"/>
                  <a:pt x="9774641" y="4350195"/>
                </a:cubicBezTo>
                <a:cubicBezTo>
                  <a:pt x="9760614" y="4350195"/>
                  <a:pt x="9760614" y="4350195"/>
                  <a:pt x="9760614" y="4350195"/>
                </a:cubicBezTo>
                <a:lnTo>
                  <a:pt x="9760614" y="4336168"/>
                </a:lnTo>
                <a:lnTo>
                  <a:pt x="9760614" y="4336168"/>
                </a:lnTo>
                <a:lnTo>
                  <a:pt x="9760614" y="4336168"/>
                </a:lnTo>
                <a:close/>
                <a:moveTo>
                  <a:pt x="9732559" y="4350195"/>
                </a:moveTo>
                <a:lnTo>
                  <a:pt x="9718532" y="4364222"/>
                </a:lnTo>
                <a:lnTo>
                  <a:pt x="9732559" y="4350195"/>
                </a:lnTo>
                <a:lnTo>
                  <a:pt x="9732559" y="4350195"/>
                </a:lnTo>
                <a:close/>
                <a:moveTo>
                  <a:pt x="9691062" y="4350195"/>
                </a:moveTo>
                <a:cubicBezTo>
                  <a:pt x="9691062" y="4350195"/>
                  <a:pt x="9691062" y="4350195"/>
                  <a:pt x="9677035" y="4364222"/>
                </a:cubicBezTo>
                <a:cubicBezTo>
                  <a:pt x="9677035" y="4350195"/>
                  <a:pt x="9691062" y="4350195"/>
                  <a:pt x="9691062" y="4350195"/>
                </a:cubicBezTo>
                <a:lnTo>
                  <a:pt x="9691062" y="4350195"/>
                </a:lnTo>
                <a:close/>
                <a:moveTo>
                  <a:pt x="9538516" y="3813653"/>
                </a:moveTo>
                <a:cubicBezTo>
                  <a:pt x="9538516" y="3827680"/>
                  <a:pt x="9538516" y="3827680"/>
                  <a:pt x="9538516" y="3827680"/>
                </a:cubicBezTo>
                <a:lnTo>
                  <a:pt x="9538516" y="3827680"/>
                </a:lnTo>
                <a:cubicBezTo>
                  <a:pt x="9525073" y="3827680"/>
                  <a:pt x="9538516" y="3813653"/>
                  <a:pt x="9538516" y="3813653"/>
                </a:cubicBezTo>
                <a:lnTo>
                  <a:pt x="9538516" y="3813653"/>
                </a:lnTo>
                <a:close/>
                <a:moveTo>
                  <a:pt x="9552543" y="4322725"/>
                </a:moveTo>
                <a:lnTo>
                  <a:pt x="9552543" y="4322725"/>
                </a:lnTo>
                <a:cubicBezTo>
                  <a:pt x="9580013" y="4308698"/>
                  <a:pt x="9580013" y="4308698"/>
                  <a:pt x="9580013" y="4308698"/>
                </a:cubicBezTo>
                <a:cubicBezTo>
                  <a:pt x="9580013" y="4294671"/>
                  <a:pt x="9580013" y="4294671"/>
                  <a:pt x="9580013" y="4294671"/>
                </a:cubicBezTo>
                <a:lnTo>
                  <a:pt x="9580013" y="4294671"/>
                </a:lnTo>
                <a:cubicBezTo>
                  <a:pt x="9580013" y="4308698"/>
                  <a:pt x="9580013" y="4308698"/>
                  <a:pt x="9580013" y="4308698"/>
                </a:cubicBezTo>
                <a:cubicBezTo>
                  <a:pt x="9580013" y="4308698"/>
                  <a:pt x="9566570" y="4308698"/>
                  <a:pt x="9552543" y="4322725"/>
                </a:cubicBezTo>
                <a:lnTo>
                  <a:pt x="9552543" y="4322725"/>
                </a:lnTo>
                <a:close/>
                <a:moveTo>
                  <a:pt x="9552543" y="4184791"/>
                </a:moveTo>
                <a:cubicBezTo>
                  <a:pt x="9566570" y="4184791"/>
                  <a:pt x="9566570" y="4184791"/>
                  <a:pt x="9566570" y="4184791"/>
                </a:cubicBezTo>
                <a:lnTo>
                  <a:pt x="9566570" y="4184791"/>
                </a:lnTo>
                <a:lnTo>
                  <a:pt x="9552543" y="4184791"/>
                </a:lnTo>
                <a:lnTo>
                  <a:pt x="9552543" y="4184791"/>
                </a:lnTo>
                <a:lnTo>
                  <a:pt x="9552543" y="4184791"/>
                </a:lnTo>
                <a:close/>
                <a:moveTo>
                  <a:pt x="9608067" y="4363638"/>
                </a:moveTo>
                <a:cubicBezTo>
                  <a:pt x="9608067" y="4363638"/>
                  <a:pt x="9608067" y="4336168"/>
                  <a:pt x="9594041" y="4349610"/>
                </a:cubicBezTo>
                <a:cubicBezTo>
                  <a:pt x="9594041" y="4335583"/>
                  <a:pt x="9594041" y="4335583"/>
                  <a:pt x="9594041" y="4335583"/>
                </a:cubicBezTo>
                <a:cubicBezTo>
                  <a:pt x="9608067" y="4349610"/>
                  <a:pt x="9608067" y="4349610"/>
                  <a:pt x="9608067" y="4349610"/>
                </a:cubicBezTo>
                <a:lnTo>
                  <a:pt x="9608067" y="4363638"/>
                </a:lnTo>
                <a:lnTo>
                  <a:pt x="9608067" y="4363638"/>
                </a:lnTo>
                <a:lnTo>
                  <a:pt x="9608067" y="4363638"/>
                </a:lnTo>
                <a:close/>
                <a:moveTo>
                  <a:pt x="9635538" y="4363638"/>
                </a:moveTo>
                <a:cubicBezTo>
                  <a:pt x="9635538" y="4363638"/>
                  <a:pt x="9621510" y="4377665"/>
                  <a:pt x="9621510" y="4363638"/>
                </a:cubicBezTo>
                <a:lnTo>
                  <a:pt x="9635538" y="4363638"/>
                </a:lnTo>
                <a:lnTo>
                  <a:pt x="9635538" y="4363638"/>
                </a:lnTo>
                <a:close/>
                <a:moveTo>
                  <a:pt x="9580013" y="4212260"/>
                </a:moveTo>
                <a:cubicBezTo>
                  <a:pt x="9580013" y="4198233"/>
                  <a:pt x="9580013" y="4198233"/>
                  <a:pt x="9580013" y="4198233"/>
                </a:cubicBezTo>
                <a:cubicBezTo>
                  <a:pt x="9594041" y="4198233"/>
                  <a:pt x="9594041" y="4198233"/>
                  <a:pt x="9594041" y="4198233"/>
                </a:cubicBezTo>
                <a:lnTo>
                  <a:pt x="9580013" y="4212260"/>
                </a:lnTo>
                <a:lnTo>
                  <a:pt x="9580013" y="4212260"/>
                </a:lnTo>
                <a:lnTo>
                  <a:pt x="9580013" y="4212260"/>
                </a:lnTo>
                <a:close/>
                <a:moveTo>
                  <a:pt x="9594041" y="4019971"/>
                </a:moveTo>
                <a:cubicBezTo>
                  <a:pt x="9594041" y="4019971"/>
                  <a:pt x="9580013" y="4005943"/>
                  <a:pt x="9580013" y="4019971"/>
                </a:cubicBezTo>
                <a:cubicBezTo>
                  <a:pt x="9565986" y="4019971"/>
                  <a:pt x="9565986" y="4019971"/>
                  <a:pt x="9565986" y="4019971"/>
                </a:cubicBezTo>
                <a:cubicBezTo>
                  <a:pt x="9580013" y="4019971"/>
                  <a:pt x="9580013" y="4019971"/>
                  <a:pt x="9580013" y="4019971"/>
                </a:cubicBezTo>
                <a:cubicBezTo>
                  <a:pt x="9580013" y="4033998"/>
                  <a:pt x="9580013" y="4033998"/>
                  <a:pt x="9565986" y="4033998"/>
                </a:cubicBezTo>
                <a:cubicBezTo>
                  <a:pt x="9551958" y="4019971"/>
                  <a:pt x="9524489" y="4019971"/>
                  <a:pt x="9497018" y="4006528"/>
                </a:cubicBezTo>
                <a:lnTo>
                  <a:pt x="9497018" y="4006528"/>
                </a:lnTo>
                <a:cubicBezTo>
                  <a:pt x="9497018" y="3992500"/>
                  <a:pt x="9497018" y="3992500"/>
                  <a:pt x="9497018" y="3992500"/>
                </a:cubicBezTo>
                <a:cubicBezTo>
                  <a:pt x="9511046" y="3978473"/>
                  <a:pt x="9511046" y="3978473"/>
                  <a:pt x="9511046" y="3978473"/>
                </a:cubicBezTo>
                <a:cubicBezTo>
                  <a:pt x="9497018" y="3978473"/>
                  <a:pt x="9511046" y="3978473"/>
                  <a:pt x="9511046" y="3978473"/>
                </a:cubicBezTo>
                <a:cubicBezTo>
                  <a:pt x="9511046" y="3978473"/>
                  <a:pt x="9511046" y="3978473"/>
                  <a:pt x="9525073" y="3978473"/>
                </a:cubicBezTo>
                <a:cubicBezTo>
                  <a:pt x="9539100" y="3964446"/>
                  <a:pt x="9539100" y="3964446"/>
                  <a:pt x="9566570" y="3951003"/>
                </a:cubicBezTo>
                <a:cubicBezTo>
                  <a:pt x="9594041" y="3965030"/>
                  <a:pt x="9594041" y="3965030"/>
                  <a:pt x="9594041" y="3992500"/>
                </a:cubicBezTo>
                <a:cubicBezTo>
                  <a:pt x="9594041" y="3992500"/>
                  <a:pt x="9580013" y="3992500"/>
                  <a:pt x="9580013" y="4006528"/>
                </a:cubicBezTo>
                <a:cubicBezTo>
                  <a:pt x="9580013" y="4006528"/>
                  <a:pt x="9594041" y="4020555"/>
                  <a:pt x="9607483" y="4006528"/>
                </a:cubicBezTo>
                <a:lnTo>
                  <a:pt x="9607483" y="4006528"/>
                </a:lnTo>
                <a:cubicBezTo>
                  <a:pt x="9622095" y="4019971"/>
                  <a:pt x="9594041" y="4019971"/>
                  <a:pt x="9594041" y="4019971"/>
                </a:cubicBezTo>
                <a:lnTo>
                  <a:pt x="9594041" y="4019971"/>
                </a:lnTo>
                <a:close/>
                <a:moveTo>
                  <a:pt x="9552543" y="3374133"/>
                </a:moveTo>
                <a:lnTo>
                  <a:pt x="9552543" y="3374133"/>
                </a:lnTo>
                <a:cubicBezTo>
                  <a:pt x="9552543" y="3360106"/>
                  <a:pt x="9552543" y="3360106"/>
                  <a:pt x="9552543" y="3360106"/>
                </a:cubicBezTo>
                <a:lnTo>
                  <a:pt x="9552543" y="3374133"/>
                </a:lnTo>
                <a:lnTo>
                  <a:pt x="9552543" y="3374133"/>
                </a:lnTo>
                <a:lnTo>
                  <a:pt x="9552543" y="3374133"/>
                </a:lnTo>
                <a:close/>
                <a:moveTo>
                  <a:pt x="9635538" y="3236784"/>
                </a:moveTo>
                <a:cubicBezTo>
                  <a:pt x="9635538" y="3250811"/>
                  <a:pt x="9635538" y="3250811"/>
                  <a:pt x="9635538" y="3250811"/>
                </a:cubicBezTo>
                <a:cubicBezTo>
                  <a:pt x="9621510" y="3236784"/>
                  <a:pt x="9621510" y="3236784"/>
                  <a:pt x="9621510" y="3236784"/>
                </a:cubicBezTo>
                <a:lnTo>
                  <a:pt x="9635538" y="3236784"/>
                </a:lnTo>
                <a:lnTo>
                  <a:pt x="9635538" y="3236784"/>
                </a:lnTo>
                <a:lnTo>
                  <a:pt x="9635538" y="3236784"/>
                </a:lnTo>
                <a:close/>
                <a:moveTo>
                  <a:pt x="9718532" y="4033998"/>
                </a:moveTo>
                <a:cubicBezTo>
                  <a:pt x="9732559" y="4033998"/>
                  <a:pt x="9718532" y="4033998"/>
                  <a:pt x="9718532" y="4048025"/>
                </a:cubicBezTo>
                <a:lnTo>
                  <a:pt x="9718532" y="4048025"/>
                </a:lnTo>
                <a:lnTo>
                  <a:pt x="9718532" y="4033998"/>
                </a:lnTo>
                <a:lnTo>
                  <a:pt x="9718532" y="4033998"/>
                </a:lnTo>
                <a:lnTo>
                  <a:pt x="9718532" y="4033998"/>
                </a:lnTo>
                <a:close/>
                <a:moveTo>
                  <a:pt x="9691062" y="3979058"/>
                </a:moveTo>
                <a:cubicBezTo>
                  <a:pt x="9705089" y="3979058"/>
                  <a:pt x="9691062" y="3993085"/>
                  <a:pt x="9705089" y="3993085"/>
                </a:cubicBezTo>
                <a:cubicBezTo>
                  <a:pt x="9691062" y="3993085"/>
                  <a:pt x="9691062" y="4007112"/>
                  <a:pt x="9677619" y="4007112"/>
                </a:cubicBezTo>
                <a:lnTo>
                  <a:pt x="9691062" y="3979058"/>
                </a:lnTo>
                <a:lnTo>
                  <a:pt x="9691062" y="3979058"/>
                </a:lnTo>
                <a:lnTo>
                  <a:pt x="9691062" y="3979058"/>
                </a:lnTo>
                <a:close/>
                <a:moveTo>
                  <a:pt x="9677035" y="4074910"/>
                </a:moveTo>
                <a:cubicBezTo>
                  <a:pt x="9677035" y="4060883"/>
                  <a:pt x="9677035" y="4060883"/>
                  <a:pt x="9677035" y="4060883"/>
                </a:cubicBezTo>
                <a:cubicBezTo>
                  <a:pt x="9691062" y="4074910"/>
                  <a:pt x="9691062" y="4074910"/>
                  <a:pt x="9691062" y="4074910"/>
                </a:cubicBezTo>
                <a:lnTo>
                  <a:pt x="9677035" y="4074910"/>
                </a:lnTo>
                <a:lnTo>
                  <a:pt x="9677035" y="4074910"/>
                </a:lnTo>
                <a:close/>
                <a:moveTo>
                  <a:pt x="9718532" y="4157320"/>
                </a:moveTo>
                <a:cubicBezTo>
                  <a:pt x="9718532" y="4143293"/>
                  <a:pt x="9718532" y="4143293"/>
                  <a:pt x="9718532" y="4143293"/>
                </a:cubicBezTo>
                <a:lnTo>
                  <a:pt x="9718532" y="4143293"/>
                </a:lnTo>
                <a:cubicBezTo>
                  <a:pt x="9718532" y="4157320"/>
                  <a:pt x="9718532" y="4157320"/>
                  <a:pt x="9718532" y="4157320"/>
                </a:cubicBezTo>
                <a:lnTo>
                  <a:pt x="9718532" y="4157320"/>
                </a:lnTo>
                <a:close/>
                <a:moveTo>
                  <a:pt x="9732559" y="4184791"/>
                </a:moveTo>
                <a:cubicBezTo>
                  <a:pt x="9746587" y="4170763"/>
                  <a:pt x="9746587" y="4170763"/>
                  <a:pt x="9746587" y="4170763"/>
                </a:cubicBezTo>
                <a:cubicBezTo>
                  <a:pt x="9746587" y="4184791"/>
                  <a:pt x="9760614" y="4184791"/>
                  <a:pt x="9760614" y="4184791"/>
                </a:cubicBezTo>
                <a:cubicBezTo>
                  <a:pt x="9760614" y="4170763"/>
                  <a:pt x="9760614" y="4170763"/>
                  <a:pt x="9760614" y="4170763"/>
                </a:cubicBezTo>
                <a:cubicBezTo>
                  <a:pt x="9774641" y="4184791"/>
                  <a:pt x="9774641" y="4184791"/>
                  <a:pt x="9774641" y="4184791"/>
                </a:cubicBezTo>
                <a:cubicBezTo>
                  <a:pt x="9746587" y="4184791"/>
                  <a:pt x="9746587" y="4184791"/>
                  <a:pt x="9732559" y="4184791"/>
                </a:cubicBezTo>
                <a:lnTo>
                  <a:pt x="9732559" y="4184791"/>
                </a:lnTo>
                <a:close/>
                <a:moveTo>
                  <a:pt x="9746587" y="4116408"/>
                </a:moveTo>
                <a:lnTo>
                  <a:pt x="9746587" y="4116408"/>
                </a:lnTo>
                <a:lnTo>
                  <a:pt x="9760614" y="4116408"/>
                </a:lnTo>
                <a:lnTo>
                  <a:pt x="9746587" y="4116408"/>
                </a:lnTo>
                <a:lnTo>
                  <a:pt x="9746587" y="4116408"/>
                </a:lnTo>
                <a:close/>
                <a:moveTo>
                  <a:pt x="9746587" y="4006528"/>
                </a:moveTo>
                <a:lnTo>
                  <a:pt x="9746587" y="4006528"/>
                </a:lnTo>
                <a:cubicBezTo>
                  <a:pt x="9746587" y="3992500"/>
                  <a:pt x="9746587" y="3992500"/>
                  <a:pt x="9746587" y="3992500"/>
                </a:cubicBezTo>
                <a:lnTo>
                  <a:pt x="9746587" y="3992500"/>
                </a:lnTo>
                <a:lnTo>
                  <a:pt x="9746587" y="4006528"/>
                </a:lnTo>
                <a:lnTo>
                  <a:pt x="9746587" y="4006528"/>
                </a:lnTo>
                <a:lnTo>
                  <a:pt x="9746587" y="4006528"/>
                </a:lnTo>
                <a:close/>
                <a:moveTo>
                  <a:pt x="9829581" y="3140346"/>
                </a:moveTo>
                <a:cubicBezTo>
                  <a:pt x="9829581" y="3126319"/>
                  <a:pt x="9843608" y="3126319"/>
                  <a:pt x="9857051" y="3126319"/>
                </a:cubicBezTo>
                <a:cubicBezTo>
                  <a:pt x="9843024" y="3153789"/>
                  <a:pt x="9843024" y="3153789"/>
                  <a:pt x="9843024" y="3153789"/>
                </a:cubicBezTo>
                <a:cubicBezTo>
                  <a:pt x="9829581" y="3154373"/>
                  <a:pt x="9829581" y="3154373"/>
                  <a:pt x="9829581" y="3140346"/>
                </a:cubicBezTo>
                <a:lnTo>
                  <a:pt x="9829581" y="3140346"/>
                </a:lnTo>
                <a:close/>
                <a:moveTo>
                  <a:pt x="9899133" y="3607921"/>
                </a:moveTo>
                <a:cubicBezTo>
                  <a:pt x="9885105" y="3607921"/>
                  <a:pt x="9885105" y="3607921"/>
                  <a:pt x="9885105" y="3607921"/>
                </a:cubicBezTo>
                <a:cubicBezTo>
                  <a:pt x="9899133" y="3593893"/>
                  <a:pt x="9926602" y="3593893"/>
                  <a:pt x="9926602" y="3580451"/>
                </a:cubicBezTo>
                <a:cubicBezTo>
                  <a:pt x="9954073" y="3607921"/>
                  <a:pt x="9995570" y="3594478"/>
                  <a:pt x="10037651" y="3580451"/>
                </a:cubicBezTo>
                <a:cubicBezTo>
                  <a:pt x="10023624" y="3621948"/>
                  <a:pt x="9982127" y="3607921"/>
                  <a:pt x="9954657" y="3621948"/>
                </a:cubicBezTo>
                <a:lnTo>
                  <a:pt x="9968684" y="3607921"/>
                </a:lnTo>
                <a:cubicBezTo>
                  <a:pt x="9941214" y="3593893"/>
                  <a:pt x="9941214" y="3621948"/>
                  <a:pt x="9913160" y="3607921"/>
                </a:cubicBezTo>
                <a:cubicBezTo>
                  <a:pt x="9913160" y="3635391"/>
                  <a:pt x="9913160" y="3635391"/>
                  <a:pt x="9913160" y="3635391"/>
                </a:cubicBezTo>
                <a:cubicBezTo>
                  <a:pt x="9899133" y="3635391"/>
                  <a:pt x="9871663" y="3635391"/>
                  <a:pt x="9857635" y="3649418"/>
                </a:cubicBezTo>
                <a:cubicBezTo>
                  <a:pt x="9788668" y="3635391"/>
                  <a:pt x="9788668" y="3635391"/>
                  <a:pt x="9788668" y="3635391"/>
                </a:cubicBezTo>
                <a:cubicBezTo>
                  <a:pt x="9815553" y="3593893"/>
                  <a:pt x="9857051" y="3648833"/>
                  <a:pt x="9899133" y="3607921"/>
                </a:cubicBezTo>
                <a:lnTo>
                  <a:pt x="9899133" y="3607921"/>
                </a:lnTo>
                <a:close/>
                <a:moveTo>
                  <a:pt x="9414024" y="900081"/>
                </a:moveTo>
                <a:cubicBezTo>
                  <a:pt x="9414024" y="914108"/>
                  <a:pt x="9414024" y="914108"/>
                  <a:pt x="9414024" y="914108"/>
                </a:cubicBezTo>
                <a:cubicBezTo>
                  <a:pt x="9414024" y="900081"/>
                  <a:pt x="9399997" y="900081"/>
                  <a:pt x="9414024" y="900081"/>
                </a:cubicBezTo>
                <a:lnTo>
                  <a:pt x="9414024" y="900081"/>
                </a:lnTo>
                <a:close/>
                <a:moveTo>
                  <a:pt x="9302975" y="240216"/>
                </a:moveTo>
                <a:lnTo>
                  <a:pt x="9302975" y="240216"/>
                </a:lnTo>
                <a:cubicBezTo>
                  <a:pt x="9288948" y="254244"/>
                  <a:pt x="9288948" y="254244"/>
                  <a:pt x="9288948" y="254244"/>
                </a:cubicBezTo>
                <a:cubicBezTo>
                  <a:pt x="9275506" y="240216"/>
                  <a:pt x="9302975" y="226189"/>
                  <a:pt x="9302975" y="240216"/>
                </a:cubicBezTo>
                <a:lnTo>
                  <a:pt x="9302975" y="240216"/>
                </a:lnTo>
                <a:close/>
                <a:moveTo>
                  <a:pt x="9705089" y="3415046"/>
                </a:moveTo>
                <a:cubicBezTo>
                  <a:pt x="9705089" y="3429073"/>
                  <a:pt x="9691062" y="3415046"/>
                  <a:pt x="9691062" y="3415046"/>
                </a:cubicBezTo>
                <a:lnTo>
                  <a:pt x="9705089" y="3415046"/>
                </a:lnTo>
                <a:lnTo>
                  <a:pt x="9705089" y="3415046"/>
                </a:lnTo>
                <a:lnTo>
                  <a:pt x="9705089" y="3415046"/>
                </a:lnTo>
                <a:close/>
                <a:moveTo>
                  <a:pt x="9732559" y="3676303"/>
                </a:moveTo>
                <a:lnTo>
                  <a:pt x="9732559" y="3676303"/>
                </a:lnTo>
                <a:cubicBezTo>
                  <a:pt x="9732559" y="3662276"/>
                  <a:pt x="9732559" y="3662276"/>
                  <a:pt x="9732559" y="3662276"/>
                </a:cubicBezTo>
                <a:lnTo>
                  <a:pt x="9732559" y="3676303"/>
                </a:lnTo>
                <a:lnTo>
                  <a:pt x="9732559" y="3676303"/>
                </a:lnTo>
                <a:lnTo>
                  <a:pt x="9732559" y="3676303"/>
                </a:lnTo>
                <a:close/>
                <a:moveTo>
                  <a:pt x="9843608" y="4212260"/>
                </a:moveTo>
                <a:lnTo>
                  <a:pt x="9829581" y="4212260"/>
                </a:lnTo>
                <a:cubicBezTo>
                  <a:pt x="9843608" y="4198233"/>
                  <a:pt x="9857051" y="4198233"/>
                  <a:pt x="9871078" y="4212260"/>
                </a:cubicBezTo>
                <a:cubicBezTo>
                  <a:pt x="9871078" y="4212260"/>
                  <a:pt x="9843608" y="4198818"/>
                  <a:pt x="9843608" y="4212260"/>
                </a:cubicBezTo>
                <a:cubicBezTo>
                  <a:pt x="9843608" y="4212260"/>
                  <a:pt x="9843608" y="4212260"/>
                  <a:pt x="9843608" y="4226288"/>
                </a:cubicBezTo>
                <a:cubicBezTo>
                  <a:pt x="9843608" y="4226288"/>
                  <a:pt x="9843608" y="4226288"/>
                  <a:pt x="9829581" y="4226288"/>
                </a:cubicBezTo>
                <a:cubicBezTo>
                  <a:pt x="9815553" y="4226288"/>
                  <a:pt x="9815553" y="4253758"/>
                  <a:pt x="9788084" y="4240315"/>
                </a:cubicBezTo>
                <a:cubicBezTo>
                  <a:pt x="9788084" y="4226288"/>
                  <a:pt x="9788084" y="4226288"/>
                  <a:pt x="9788084" y="4226288"/>
                </a:cubicBezTo>
                <a:cubicBezTo>
                  <a:pt x="9802111" y="4226288"/>
                  <a:pt x="9829581" y="4226288"/>
                  <a:pt x="9843608" y="4212260"/>
                </a:cubicBezTo>
                <a:lnTo>
                  <a:pt x="9843608" y="4212260"/>
                </a:lnTo>
                <a:close/>
                <a:moveTo>
                  <a:pt x="9802111" y="4143878"/>
                </a:moveTo>
                <a:cubicBezTo>
                  <a:pt x="9802111" y="4129850"/>
                  <a:pt x="9802111" y="4129850"/>
                  <a:pt x="9802111" y="4129850"/>
                </a:cubicBezTo>
                <a:cubicBezTo>
                  <a:pt x="9802111" y="4129850"/>
                  <a:pt x="9802111" y="4129850"/>
                  <a:pt x="9802111" y="4143878"/>
                </a:cubicBezTo>
                <a:lnTo>
                  <a:pt x="9802111" y="4143878"/>
                </a:lnTo>
                <a:close/>
                <a:moveTo>
                  <a:pt x="9760614" y="3882621"/>
                </a:moveTo>
                <a:cubicBezTo>
                  <a:pt x="9760614" y="3896648"/>
                  <a:pt x="9760614" y="3896648"/>
                  <a:pt x="9746587" y="3896648"/>
                </a:cubicBezTo>
                <a:cubicBezTo>
                  <a:pt x="9760614" y="3882621"/>
                  <a:pt x="9760614" y="3882621"/>
                  <a:pt x="9760614" y="3882621"/>
                </a:cubicBezTo>
                <a:cubicBezTo>
                  <a:pt x="9774641" y="3868593"/>
                  <a:pt x="9760614" y="3882621"/>
                  <a:pt x="9774641" y="3896648"/>
                </a:cubicBezTo>
                <a:lnTo>
                  <a:pt x="9774641" y="3896648"/>
                </a:lnTo>
                <a:lnTo>
                  <a:pt x="9760614" y="3882621"/>
                </a:lnTo>
                <a:lnTo>
                  <a:pt x="9760614" y="3882621"/>
                </a:lnTo>
                <a:lnTo>
                  <a:pt x="9760614" y="3882621"/>
                </a:lnTo>
                <a:close/>
                <a:moveTo>
                  <a:pt x="9802111" y="4019971"/>
                </a:moveTo>
                <a:cubicBezTo>
                  <a:pt x="9788084" y="4019971"/>
                  <a:pt x="9788084" y="4019971"/>
                  <a:pt x="9788084" y="4019971"/>
                </a:cubicBezTo>
                <a:cubicBezTo>
                  <a:pt x="9802111" y="3992500"/>
                  <a:pt x="9802111" y="3992500"/>
                  <a:pt x="9802111" y="3992500"/>
                </a:cubicBezTo>
                <a:cubicBezTo>
                  <a:pt x="9815553" y="3992500"/>
                  <a:pt x="9802111" y="4006528"/>
                  <a:pt x="9802111" y="4019971"/>
                </a:cubicBezTo>
                <a:lnTo>
                  <a:pt x="9802111" y="4019971"/>
                </a:lnTo>
                <a:close/>
                <a:moveTo>
                  <a:pt x="9399997" y="886053"/>
                </a:moveTo>
                <a:cubicBezTo>
                  <a:pt x="9399997" y="900081"/>
                  <a:pt x="9372527" y="900081"/>
                  <a:pt x="9358500" y="900081"/>
                </a:cubicBezTo>
                <a:cubicBezTo>
                  <a:pt x="9358500" y="886053"/>
                  <a:pt x="9386554" y="886053"/>
                  <a:pt x="9399997" y="886053"/>
                </a:cubicBezTo>
                <a:lnTo>
                  <a:pt x="9399997" y="886053"/>
                </a:lnTo>
                <a:close/>
                <a:moveTo>
                  <a:pt x="9843608" y="4116408"/>
                </a:moveTo>
                <a:lnTo>
                  <a:pt x="9843608" y="4116408"/>
                </a:lnTo>
                <a:cubicBezTo>
                  <a:pt x="9829581" y="4116408"/>
                  <a:pt x="9829581" y="4116408"/>
                  <a:pt x="9829581" y="4116408"/>
                </a:cubicBezTo>
                <a:cubicBezTo>
                  <a:pt x="9843608" y="4116408"/>
                  <a:pt x="9843608" y="4116408"/>
                  <a:pt x="9843608" y="4116408"/>
                </a:cubicBezTo>
                <a:lnTo>
                  <a:pt x="9843608" y="4116408"/>
                </a:lnTo>
                <a:close/>
                <a:moveTo>
                  <a:pt x="9843608" y="4102380"/>
                </a:moveTo>
                <a:lnTo>
                  <a:pt x="9829581" y="4088353"/>
                </a:lnTo>
                <a:lnTo>
                  <a:pt x="9843608" y="4088353"/>
                </a:lnTo>
                <a:lnTo>
                  <a:pt x="9843608" y="4102380"/>
                </a:lnTo>
                <a:lnTo>
                  <a:pt x="9843608" y="4102380"/>
                </a:lnTo>
                <a:close/>
                <a:moveTo>
                  <a:pt x="9788084" y="3607921"/>
                </a:moveTo>
                <a:cubicBezTo>
                  <a:pt x="9802111" y="3607921"/>
                  <a:pt x="9802111" y="3607921"/>
                  <a:pt x="9802111" y="3607921"/>
                </a:cubicBezTo>
                <a:cubicBezTo>
                  <a:pt x="9774641" y="3607921"/>
                  <a:pt x="9774641" y="3607921"/>
                  <a:pt x="9774641" y="3607921"/>
                </a:cubicBezTo>
                <a:lnTo>
                  <a:pt x="9788084" y="3607921"/>
                </a:lnTo>
                <a:lnTo>
                  <a:pt x="9788084" y="3607921"/>
                </a:lnTo>
                <a:lnTo>
                  <a:pt x="9788084" y="3607921"/>
                </a:lnTo>
                <a:close/>
                <a:moveTo>
                  <a:pt x="9912576" y="3841123"/>
                </a:moveTo>
                <a:lnTo>
                  <a:pt x="9912576" y="3841123"/>
                </a:lnTo>
                <a:cubicBezTo>
                  <a:pt x="9926602" y="3855151"/>
                  <a:pt x="9926602" y="3855151"/>
                  <a:pt x="9926602" y="3855151"/>
                </a:cubicBezTo>
                <a:lnTo>
                  <a:pt x="9912576" y="3841123"/>
                </a:lnTo>
                <a:lnTo>
                  <a:pt x="9912576" y="3841123"/>
                </a:lnTo>
                <a:lnTo>
                  <a:pt x="9912576" y="3841123"/>
                </a:lnTo>
                <a:close/>
                <a:moveTo>
                  <a:pt x="9940630" y="3868593"/>
                </a:moveTo>
                <a:lnTo>
                  <a:pt x="9940630" y="3868593"/>
                </a:lnTo>
                <a:cubicBezTo>
                  <a:pt x="9926602" y="3868593"/>
                  <a:pt x="9926602" y="3868593"/>
                  <a:pt x="9926602" y="3868593"/>
                </a:cubicBezTo>
                <a:lnTo>
                  <a:pt x="9940630" y="3868593"/>
                </a:lnTo>
                <a:lnTo>
                  <a:pt x="9940630" y="3868593"/>
                </a:lnTo>
                <a:lnTo>
                  <a:pt x="9940630" y="3868593"/>
                </a:lnTo>
                <a:close/>
                <a:moveTo>
                  <a:pt x="9954073" y="4006528"/>
                </a:moveTo>
                <a:lnTo>
                  <a:pt x="9954073" y="4006528"/>
                </a:lnTo>
                <a:cubicBezTo>
                  <a:pt x="9981542" y="3992500"/>
                  <a:pt x="9981542" y="3992500"/>
                  <a:pt x="9981542" y="3992500"/>
                </a:cubicBezTo>
                <a:lnTo>
                  <a:pt x="9954073" y="4006528"/>
                </a:lnTo>
                <a:lnTo>
                  <a:pt x="9954073" y="4006528"/>
                </a:lnTo>
                <a:lnTo>
                  <a:pt x="9954073" y="4006528"/>
                </a:lnTo>
                <a:close/>
                <a:moveTo>
                  <a:pt x="9968100" y="3896063"/>
                </a:moveTo>
                <a:cubicBezTo>
                  <a:pt x="9968100" y="3896063"/>
                  <a:pt x="9968100" y="3896063"/>
                  <a:pt x="9954073" y="3896063"/>
                </a:cubicBezTo>
                <a:cubicBezTo>
                  <a:pt x="9968100" y="3882036"/>
                  <a:pt x="9968100" y="3882036"/>
                  <a:pt x="9968100" y="3882036"/>
                </a:cubicBezTo>
                <a:lnTo>
                  <a:pt x="9968100" y="3896063"/>
                </a:lnTo>
                <a:lnTo>
                  <a:pt x="9968100" y="3896063"/>
                </a:lnTo>
                <a:lnTo>
                  <a:pt x="9968100" y="3896063"/>
                </a:lnTo>
                <a:close/>
                <a:moveTo>
                  <a:pt x="9995570" y="3813653"/>
                </a:moveTo>
                <a:cubicBezTo>
                  <a:pt x="9995570" y="3813653"/>
                  <a:pt x="9995570" y="3813653"/>
                  <a:pt x="9981542" y="3799626"/>
                </a:cubicBezTo>
                <a:cubicBezTo>
                  <a:pt x="10009013" y="3799626"/>
                  <a:pt x="10009013" y="3799626"/>
                  <a:pt x="10009013" y="3799626"/>
                </a:cubicBezTo>
                <a:cubicBezTo>
                  <a:pt x="10009013" y="3799626"/>
                  <a:pt x="10009597" y="3813653"/>
                  <a:pt x="9995570" y="3813653"/>
                </a:cubicBezTo>
                <a:lnTo>
                  <a:pt x="9995570" y="3813653"/>
                </a:lnTo>
                <a:close/>
                <a:moveTo>
                  <a:pt x="9995570" y="3745271"/>
                </a:moveTo>
                <a:cubicBezTo>
                  <a:pt x="9995570" y="3759298"/>
                  <a:pt x="9995570" y="3759298"/>
                  <a:pt x="9995570" y="3759298"/>
                </a:cubicBezTo>
                <a:cubicBezTo>
                  <a:pt x="9981542" y="3745271"/>
                  <a:pt x="9981542" y="3745271"/>
                  <a:pt x="9981542" y="3745271"/>
                </a:cubicBezTo>
                <a:cubicBezTo>
                  <a:pt x="9967515" y="3759298"/>
                  <a:pt x="9940045" y="3772741"/>
                  <a:pt x="9954073" y="3786768"/>
                </a:cubicBezTo>
                <a:cubicBezTo>
                  <a:pt x="9954073" y="3800795"/>
                  <a:pt x="9968100" y="3772741"/>
                  <a:pt x="9968100" y="3786768"/>
                </a:cubicBezTo>
                <a:cubicBezTo>
                  <a:pt x="9926602" y="3800795"/>
                  <a:pt x="9995570" y="3828265"/>
                  <a:pt x="9940630" y="3841708"/>
                </a:cubicBezTo>
                <a:cubicBezTo>
                  <a:pt x="9899133" y="3841708"/>
                  <a:pt x="9913160" y="3772741"/>
                  <a:pt x="9871663" y="3814238"/>
                </a:cubicBezTo>
                <a:cubicBezTo>
                  <a:pt x="9844192" y="3828265"/>
                  <a:pt x="9844192" y="3800210"/>
                  <a:pt x="9830165" y="3800210"/>
                </a:cubicBezTo>
                <a:cubicBezTo>
                  <a:pt x="9844192" y="3786183"/>
                  <a:pt x="9830165" y="3772741"/>
                  <a:pt x="9816138" y="3772741"/>
                </a:cubicBezTo>
                <a:cubicBezTo>
                  <a:pt x="9816138" y="3758713"/>
                  <a:pt x="9857635" y="3758713"/>
                  <a:pt x="9843608" y="3731243"/>
                </a:cubicBezTo>
                <a:cubicBezTo>
                  <a:pt x="9816138" y="3745271"/>
                  <a:pt x="9829581" y="3717216"/>
                  <a:pt x="9816138" y="3703773"/>
                </a:cubicBezTo>
                <a:cubicBezTo>
                  <a:pt x="9830165" y="3703773"/>
                  <a:pt x="9830165" y="3689746"/>
                  <a:pt x="9816138" y="3689746"/>
                </a:cubicBezTo>
                <a:cubicBezTo>
                  <a:pt x="9843608" y="3703773"/>
                  <a:pt x="9857635" y="3689746"/>
                  <a:pt x="9885105" y="3675719"/>
                </a:cubicBezTo>
                <a:cubicBezTo>
                  <a:pt x="9885105" y="3689746"/>
                  <a:pt x="9885105" y="3703189"/>
                  <a:pt x="9899133" y="3703189"/>
                </a:cubicBezTo>
                <a:cubicBezTo>
                  <a:pt x="9871663" y="3717216"/>
                  <a:pt x="9871663" y="3703189"/>
                  <a:pt x="9857635" y="3717216"/>
                </a:cubicBezTo>
                <a:cubicBezTo>
                  <a:pt x="9885105" y="3717216"/>
                  <a:pt x="9857635" y="3744686"/>
                  <a:pt x="9885105" y="3744686"/>
                </a:cubicBezTo>
                <a:cubicBezTo>
                  <a:pt x="9885105" y="3730659"/>
                  <a:pt x="9912576" y="3730659"/>
                  <a:pt x="9912576" y="3703189"/>
                </a:cubicBezTo>
                <a:cubicBezTo>
                  <a:pt x="9940045" y="3703189"/>
                  <a:pt x="9940045" y="3703189"/>
                  <a:pt x="9940045" y="3703189"/>
                </a:cubicBezTo>
                <a:cubicBezTo>
                  <a:pt x="9954073" y="3675719"/>
                  <a:pt x="9912576" y="3689161"/>
                  <a:pt x="9898548" y="3675719"/>
                </a:cubicBezTo>
                <a:cubicBezTo>
                  <a:pt x="9912576" y="3661692"/>
                  <a:pt x="9912576" y="3661692"/>
                  <a:pt x="9912576" y="3661692"/>
                </a:cubicBezTo>
                <a:lnTo>
                  <a:pt x="9912576" y="3661692"/>
                </a:lnTo>
                <a:cubicBezTo>
                  <a:pt x="9940045" y="3675719"/>
                  <a:pt x="9940045" y="3661692"/>
                  <a:pt x="9954073" y="3675719"/>
                </a:cubicBezTo>
                <a:cubicBezTo>
                  <a:pt x="9981542" y="3661692"/>
                  <a:pt x="10009597" y="3634222"/>
                  <a:pt x="10037067" y="3648249"/>
                </a:cubicBezTo>
                <a:cubicBezTo>
                  <a:pt x="10037067" y="3648249"/>
                  <a:pt x="10037067" y="3648249"/>
                  <a:pt x="10037067" y="3662276"/>
                </a:cubicBezTo>
                <a:cubicBezTo>
                  <a:pt x="10051094" y="3662276"/>
                  <a:pt x="10078564" y="3634806"/>
                  <a:pt x="10092591" y="3662276"/>
                </a:cubicBezTo>
                <a:cubicBezTo>
                  <a:pt x="10106619" y="3634806"/>
                  <a:pt x="10106619" y="3634806"/>
                  <a:pt x="10106619" y="3634806"/>
                </a:cubicBezTo>
                <a:cubicBezTo>
                  <a:pt x="10148116" y="3634806"/>
                  <a:pt x="10148116" y="3634806"/>
                  <a:pt x="10148116" y="3634806"/>
                </a:cubicBezTo>
                <a:cubicBezTo>
                  <a:pt x="10148116" y="3634806"/>
                  <a:pt x="10148116" y="3648833"/>
                  <a:pt x="10162143" y="3648833"/>
                </a:cubicBezTo>
                <a:cubicBezTo>
                  <a:pt x="10176170" y="3621363"/>
                  <a:pt x="10203640" y="3648833"/>
                  <a:pt x="10217667" y="3634806"/>
                </a:cubicBezTo>
                <a:cubicBezTo>
                  <a:pt x="10231695" y="3634806"/>
                  <a:pt x="10245137" y="3648833"/>
                  <a:pt x="10259165" y="3634806"/>
                </a:cubicBezTo>
                <a:cubicBezTo>
                  <a:pt x="10273192" y="3648833"/>
                  <a:pt x="10300662" y="3634806"/>
                  <a:pt x="10314689" y="3648833"/>
                </a:cubicBezTo>
                <a:cubicBezTo>
                  <a:pt x="10328716" y="3634806"/>
                  <a:pt x="10356186" y="3621363"/>
                  <a:pt x="10356186" y="3634806"/>
                </a:cubicBezTo>
                <a:cubicBezTo>
                  <a:pt x="10370213" y="3634806"/>
                  <a:pt x="10370213" y="3634806"/>
                  <a:pt x="10370213" y="3634806"/>
                </a:cubicBezTo>
                <a:cubicBezTo>
                  <a:pt x="10356186" y="3620779"/>
                  <a:pt x="10356186" y="3620779"/>
                  <a:pt x="10356186" y="3620779"/>
                </a:cubicBezTo>
                <a:cubicBezTo>
                  <a:pt x="10370213" y="3620779"/>
                  <a:pt x="10370213" y="3620779"/>
                  <a:pt x="10370213" y="3620779"/>
                </a:cubicBezTo>
                <a:cubicBezTo>
                  <a:pt x="10370213" y="3620779"/>
                  <a:pt x="10370213" y="3620779"/>
                  <a:pt x="10370213" y="3634806"/>
                </a:cubicBezTo>
                <a:cubicBezTo>
                  <a:pt x="10384241" y="3634806"/>
                  <a:pt x="10384241" y="3634806"/>
                  <a:pt x="10384241" y="3634806"/>
                </a:cubicBezTo>
                <a:cubicBezTo>
                  <a:pt x="10356771" y="3634806"/>
                  <a:pt x="10342744" y="3662276"/>
                  <a:pt x="10342744" y="3676303"/>
                </a:cubicBezTo>
                <a:cubicBezTo>
                  <a:pt x="10342744" y="3690330"/>
                  <a:pt x="10301247" y="3703773"/>
                  <a:pt x="10287219" y="3717801"/>
                </a:cubicBezTo>
                <a:cubicBezTo>
                  <a:pt x="10273192" y="3731828"/>
                  <a:pt x="10259749" y="3731828"/>
                  <a:pt x="10245722" y="3731828"/>
                </a:cubicBezTo>
                <a:cubicBezTo>
                  <a:pt x="10231695" y="3731828"/>
                  <a:pt x="10231695" y="3745855"/>
                  <a:pt x="10218252" y="3745855"/>
                </a:cubicBezTo>
                <a:cubicBezTo>
                  <a:pt x="10232279" y="3759882"/>
                  <a:pt x="10232279" y="3759882"/>
                  <a:pt x="10232279" y="3759882"/>
                </a:cubicBezTo>
                <a:cubicBezTo>
                  <a:pt x="10204809" y="3759882"/>
                  <a:pt x="10190782" y="3773909"/>
                  <a:pt x="10176755" y="3773909"/>
                </a:cubicBezTo>
                <a:cubicBezTo>
                  <a:pt x="10176755" y="3787937"/>
                  <a:pt x="10176755" y="3787937"/>
                  <a:pt x="10176755" y="3787937"/>
                </a:cubicBezTo>
                <a:cubicBezTo>
                  <a:pt x="10135258" y="3787937"/>
                  <a:pt x="10135258" y="3856904"/>
                  <a:pt x="10093761" y="3801964"/>
                </a:cubicBezTo>
                <a:cubicBezTo>
                  <a:pt x="10038236" y="3815991"/>
                  <a:pt x="10038236" y="3815991"/>
                  <a:pt x="10038236" y="3815991"/>
                </a:cubicBezTo>
                <a:cubicBezTo>
                  <a:pt x="10038236" y="3801964"/>
                  <a:pt x="10038236" y="3788521"/>
                  <a:pt x="10024209" y="3774494"/>
                </a:cubicBezTo>
                <a:cubicBezTo>
                  <a:pt x="10010181" y="3774494"/>
                  <a:pt x="10010181" y="3774494"/>
                  <a:pt x="10010181" y="3774494"/>
                </a:cubicBezTo>
                <a:cubicBezTo>
                  <a:pt x="10024209" y="3760467"/>
                  <a:pt x="10024209" y="3760467"/>
                  <a:pt x="10024209" y="3760467"/>
                </a:cubicBezTo>
                <a:lnTo>
                  <a:pt x="9995570" y="3745271"/>
                </a:lnTo>
                <a:lnTo>
                  <a:pt x="9995570" y="3745271"/>
                </a:lnTo>
                <a:lnTo>
                  <a:pt x="9995570" y="3745271"/>
                </a:lnTo>
                <a:close/>
                <a:moveTo>
                  <a:pt x="10051094" y="3855151"/>
                </a:moveTo>
                <a:cubicBezTo>
                  <a:pt x="10051094" y="3869178"/>
                  <a:pt x="10037067" y="3869178"/>
                  <a:pt x="10037067" y="3869178"/>
                </a:cubicBezTo>
                <a:cubicBezTo>
                  <a:pt x="10037067" y="3855151"/>
                  <a:pt x="10037067" y="3855151"/>
                  <a:pt x="10051094" y="3855151"/>
                </a:cubicBezTo>
                <a:lnTo>
                  <a:pt x="10051094" y="3855151"/>
                </a:lnTo>
                <a:close/>
                <a:moveTo>
                  <a:pt x="10203640" y="4088938"/>
                </a:moveTo>
                <a:cubicBezTo>
                  <a:pt x="10189613" y="4102965"/>
                  <a:pt x="10189613" y="4102965"/>
                  <a:pt x="10189613" y="4102965"/>
                </a:cubicBezTo>
                <a:cubicBezTo>
                  <a:pt x="10203640" y="4075495"/>
                  <a:pt x="10203640" y="4075495"/>
                  <a:pt x="10203640" y="4075495"/>
                </a:cubicBezTo>
                <a:lnTo>
                  <a:pt x="10203640" y="4088938"/>
                </a:lnTo>
                <a:lnTo>
                  <a:pt x="10203640" y="4088938"/>
                </a:lnTo>
                <a:lnTo>
                  <a:pt x="10203640" y="4088938"/>
                </a:lnTo>
                <a:close/>
                <a:moveTo>
                  <a:pt x="10217667" y="4074910"/>
                </a:moveTo>
                <a:cubicBezTo>
                  <a:pt x="10231695" y="4060883"/>
                  <a:pt x="10231695" y="4060883"/>
                  <a:pt x="10231695" y="4060883"/>
                </a:cubicBezTo>
                <a:cubicBezTo>
                  <a:pt x="10245722" y="4060883"/>
                  <a:pt x="10245722" y="4060883"/>
                  <a:pt x="10245722" y="4060883"/>
                </a:cubicBezTo>
                <a:lnTo>
                  <a:pt x="10217667" y="4074910"/>
                </a:lnTo>
                <a:lnTo>
                  <a:pt x="10217667" y="4074910"/>
                </a:lnTo>
                <a:lnTo>
                  <a:pt x="10217667" y="4074910"/>
                </a:lnTo>
                <a:close/>
                <a:moveTo>
                  <a:pt x="10231111" y="4019971"/>
                </a:moveTo>
                <a:cubicBezTo>
                  <a:pt x="10245137" y="4005943"/>
                  <a:pt x="10245137" y="4005943"/>
                  <a:pt x="10258580" y="4005943"/>
                </a:cubicBezTo>
                <a:cubicBezTo>
                  <a:pt x="10259165" y="4019971"/>
                  <a:pt x="10245137" y="4006528"/>
                  <a:pt x="10231111" y="4019971"/>
                </a:cubicBezTo>
                <a:lnTo>
                  <a:pt x="10231111" y="4019971"/>
                </a:lnTo>
                <a:close/>
                <a:moveTo>
                  <a:pt x="10272608" y="4088938"/>
                </a:moveTo>
                <a:cubicBezTo>
                  <a:pt x="10286635" y="4088938"/>
                  <a:pt x="10286635" y="4074910"/>
                  <a:pt x="10300077" y="4074910"/>
                </a:cubicBezTo>
                <a:cubicBezTo>
                  <a:pt x="10300662" y="4088938"/>
                  <a:pt x="10286635" y="4088938"/>
                  <a:pt x="10272608" y="4088938"/>
                </a:cubicBezTo>
                <a:lnTo>
                  <a:pt x="10272608" y="4088938"/>
                </a:lnTo>
                <a:close/>
                <a:moveTo>
                  <a:pt x="10383657" y="4143878"/>
                </a:moveTo>
                <a:cubicBezTo>
                  <a:pt x="10369629" y="4143878"/>
                  <a:pt x="10369629" y="4143878"/>
                  <a:pt x="10369629" y="4143878"/>
                </a:cubicBezTo>
                <a:lnTo>
                  <a:pt x="10369629" y="4143878"/>
                </a:lnTo>
                <a:lnTo>
                  <a:pt x="10369629" y="4143878"/>
                </a:lnTo>
                <a:lnTo>
                  <a:pt x="10383657" y="4143878"/>
                </a:lnTo>
                <a:lnTo>
                  <a:pt x="10383657" y="4143878"/>
                </a:lnTo>
                <a:lnTo>
                  <a:pt x="10383657" y="4143878"/>
                </a:lnTo>
                <a:close/>
                <a:moveTo>
                  <a:pt x="10452623" y="3813653"/>
                </a:moveTo>
                <a:cubicBezTo>
                  <a:pt x="10452623" y="3799626"/>
                  <a:pt x="10452623" y="3799626"/>
                  <a:pt x="10452623" y="3799626"/>
                </a:cubicBezTo>
                <a:cubicBezTo>
                  <a:pt x="10466651" y="3813653"/>
                  <a:pt x="10466651" y="3813653"/>
                  <a:pt x="10466651" y="3813653"/>
                </a:cubicBezTo>
                <a:lnTo>
                  <a:pt x="10452623" y="3813653"/>
                </a:lnTo>
                <a:lnTo>
                  <a:pt x="10452623" y="3813653"/>
                </a:lnTo>
                <a:lnTo>
                  <a:pt x="10452623" y="3813653"/>
                </a:lnTo>
                <a:close/>
                <a:moveTo>
                  <a:pt x="10522175" y="3855151"/>
                </a:moveTo>
                <a:lnTo>
                  <a:pt x="10522175" y="3855151"/>
                </a:lnTo>
                <a:cubicBezTo>
                  <a:pt x="10522175" y="3841123"/>
                  <a:pt x="10522175" y="3841123"/>
                  <a:pt x="10536202" y="3841123"/>
                </a:cubicBezTo>
                <a:lnTo>
                  <a:pt x="10522175" y="3855151"/>
                </a:lnTo>
                <a:lnTo>
                  <a:pt x="10522175" y="3855151"/>
                </a:lnTo>
                <a:close/>
                <a:moveTo>
                  <a:pt x="10605170" y="4019971"/>
                </a:moveTo>
                <a:cubicBezTo>
                  <a:pt x="10591143" y="4005943"/>
                  <a:pt x="10563672" y="4005943"/>
                  <a:pt x="10563672" y="3978473"/>
                </a:cubicBezTo>
                <a:cubicBezTo>
                  <a:pt x="10563672" y="3964446"/>
                  <a:pt x="10577700" y="3978473"/>
                  <a:pt x="10591143" y="3978473"/>
                </a:cubicBezTo>
                <a:cubicBezTo>
                  <a:pt x="10605170" y="3992500"/>
                  <a:pt x="10577115" y="4005943"/>
                  <a:pt x="10591143" y="4005943"/>
                </a:cubicBezTo>
                <a:lnTo>
                  <a:pt x="10605170" y="4019971"/>
                </a:lnTo>
                <a:lnTo>
                  <a:pt x="10605170" y="4019971"/>
                </a:lnTo>
                <a:lnTo>
                  <a:pt x="10605170" y="4019971"/>
                </a:lnTo>
                <a:close/>
                <a:moveTo>
                  <a:pt x="11602272" y="3332636"/>
                </a:moveTo>
                <a:cubicBezTo>
                  <a:pt x="11602272" y="3332636"/>
                  <a:pt x="11602272" y="3318609"/>
                  <a:pt x="11588245" y="3318609"/>
                </a:cubicBezTo>
                <a:lnTo>
                  <a:pt x="11588245" y="3318609"/>
                </a:lnTo>
                <a:cubicBezTo>
                  <a:pt x="11588245" y="3318609"/>
                  <a:pt x="11602272" y="3304582"/>
                  <a:pt x="11615714" y="3318609"/>
                </a:cubicBezTo>
                <a:lnTo>
                  <a:pt x="11602272" y="3332636"/>
                </a:lnTo>
                <a:lnTo>
                  <a:pt x="11602272" y="3332636"/>
                </a:lnTo>
                <a:lnTo>
                  <a:pt x="11602272" y="3332636"/>
                </a:lnTo>
                <a:close/>
              </a:path>
            </a:pathLst>
          </a:custGeom>
          <a:solidFill>
            <a:srgbClr val="000000"/>
          </a:solidFill>
          <a:ln w="5845" cap="flat">
            <a:noFill/>
            <a:prstDash val="solid"/>
            <a:miter/>
          </a:ln>
        </p:spPr>
        <p:txBody>
          <a:bodyPr rtlCol="0" anchor="ctr"/>
          <a:lstStyle/>
          <a:p>
            <a:endParaRPr lang="zh-CN" altLang="en-US"/>
          </a:p>
        </p:txBody>
      </p:sp>
      <p:sp>
        <p:nvSpPr>
          <p:cNvPr id="49" name="图形 6146">
            <a:extLst>
              <a:ext uri="{FF2B5EF4-FFF2-40B4-BE49-F238E27FC236}">
                <a16:creationId xmlns:a16="http://schemas.microsoft.com/office/drawing/2014/main" xmlns="" id="{ACD708A7-14BF-4241-BFE6-3426A0826708}"/>
              </a:ext>
            </a:extLst>
          </p:cNvPr>
          <p:cNvSpPr/>
          <p:nvPr/>
        </p:nvSpPr>
        <p:spPr>
          <a:xfrm>
            <a:off x="4155404" y="5012106"/>
            <a:ext cx="1600200" cy="577244"/>
          </a:xfrm>
          <a:custGeom>
            <a:avLst/>
            <a:gdLst>
              <a:gd name="connsiteX0" fmla="*/ 12190219 w 12187252"/>
              <a:gd name="connsiteY0" fmla="*/ 1653325 h 4396336"/>
              <a:gd name="connsiteX1" fmla="*/ 12128026 w 12187252"/>
              <a:gd name="connsiteY1" fmla="*/ 1498077 h 4396336"/>
              <a:gd name="connsiteX2" fmla="*/ 12128026 w 12187252"/>
              <a:gd name="connsiteY2" fmla="*/ 1435882 h 4396336"/>
              <a:gd name="connsiteX3" fmla="*/ 12034971 w 12187252"/>
              <a:gd name="connsiteY3" fmla="*/ 1124910 h 4396336"/>
              <a:gd name="connsiteX4" fmla="*/ 12034971 w 12187252"/>
              <a:gd name="connsiteY4" fmla="*/ 1094051 h 4396336"/>
              <a:gd name="connsiteX5" fmla="*/ 12034971 w 12187252"/>
              <a:gd name="connsiteY5" fmla="*/ 969662 h 4396336"/>
              <a:gd name="connsiteX6" fmla="*/ 12065831 w 12187252"/>
              <a:gd name="connsiteY6" fmla="*/ 938802 h 4396336"/>
              <a:gd name="connsiteX7" fmla="*/ 11879723 w 12187252"/>
              <a:gd name="connsiteY7" fmla="*/ 721359 h 4396336"/>
              <a:gd name="connsiteX8" fmla="*/ 11879723 w 12187252"/>
              <a:gd name="connsiteY8" fmla="*/ 752219 h 4396336"/>
              <a:gd name="connsiteX9" fmla="*/ 11848863 w 12187252"/>
              <a:gd name="connsiteY9" fmla="*/ 596970 h 4396336"/>
              <a:gd name="connsiteX10" fmla="*/ 11786668 w 12187252"/>
              <a:gd name="connsiteY10" fmla="*/ 627830 h 4396336"/>
              <a:gd name="connsiteX11" fmla="*/ 11631895 w 12187252"/>
              <a:gd name="connsiteY11" fmla="*/ 472581 h 4396336"/>
              <a:gd name="connsiteX12" fmla="*/ 11631895 w 12187252"/>
              <a:gd name="connsiteY12" fmla="*/ 503441 h 4396336"/>
              <a:gd name="connsiteX13" fmla="*/ 11477121 w 12187252"/>
              <a:gd name="connsiteY13" fmla="*/ 596495 h 4396336"/>
              <a:gd name="connsiteX14" fmla="*/ 11322346 w 12187252"/>
              <a:gd name="connsiteY14" fmla="*/ 627355 h 4396336"/>
              <a:gd name="connsiteX15" fmla="*/ 11229293 w 12187252"/>
              <a:gd name="connsiteY15" fmla="*/ 534301 h 4396336"/>
              <a:gd name="connsiteX16" fmla="*/ 11074518 w 12187252"/>
              <a:gd name="connsiteY16" fmla="*/ 565161 h 4396336"/>
              <a:gd name="connsiteX17" fmla="*/ 11012325 w 12187252"/>
              <a:gd name="connsiteY17" fmla="*/ 472107 h 4396336"/>
              <a:gd name="connsiteX18" fmla="*/ 11012325 w 12187252"/>
              <a:gd name="connsiteY18" fmla="*/ 534301 h 4396336"/>
              <a:gd name="connsiteX19" fmla="*/ 10981465 w 12187252"/>
              <a:gd name="connsiteY19" fmla="*/ 441247 h 4396336"/>
              <a:gd name="connsiteX20" fmla="*/ 10888410 w 12187252"/>
              <a:gd name="connsiteY20" fmla="*/ 534301 h 4396336"/>
              <a:gd name="connsiteX21" fmla="*/ 10702302 w 12187252"/>
              <a:gd name="connsiteY21" fmla="*/ 379052 h 4396336"/>
              <a:gd name="connsiteX22" fmla="*/ 10702302 w 12187252"/>
              <a:gd name="connsiteY22" fmla="*/ 316858 h 4396336"/>
              <a:gd name="connsiteX23" fmla="*/ 10640107 w 12187252"/>
              <a:gd name="connsiteY23" fmla="*/ 379052 h 4396336"/>
              <a:gd name="connsiteX24" fmla="*/ 10609247 w 12187252"/>
              <a:gd name="connsiteY24" fmla="*/ 316858 h 4396336"/>
              <a:gd name="connsiteX25" fmla="*/ 10330085 w 12187252"/>
              <a:gd name="connsiteY25" fmla="*/ 534301 h 4396336"/>
              <a:gd name="connsiteX26" fmla="*/ 10299225 w 12187252"/>
              <a:gd name="connsiteY26" fmla="*/ 379052 h 4396336"/>
              <a:gd name="connsiteX27" fmla="*/ 10237031 w 12187252"/>
              <a:gd name="connsiteY27" fmla="*/ 441247 h 4396336"/>
              <a:gd name="connsiteX28" fmla="*/ 10206171 w 12187252"/>
              <a:gd name="connsiteY28" fmla="*/ 379052 h 4396336"/>
              <a:gd name="connsiteX29" fmla="*/ 10143976 w 12187252"/>
              <a:gd name="connsiteY29" fmla="*/ 379052 h 4396336"/>
              <a:gd name="connsiteX30" fmla="*/ 9989203 w 12187252"/>
              <a:gd name="connsiteY30" fmla="*/ 223804 h 4396336"/>
              <a:gd name="connsiteX31" fmla="*/ 9679181 w 12187252"/>
              <a:gd name="connsiteY31" fmla="*/ 192944 h 4396336"/>
              <a:gd name="connsiteX32" fmla="*/ 9555266 w 12187252"/>
              <a:gd name="connsiteY32" fmla="*/ 317333 h 4396336"/>
              <a:gd name="connsiteX33" fmla="*/ 9431352 w 12187252"/>
              <a:gd name="connsiteY33" fmla="*/ 317333 h 4396336"/>
              <a:gd name="connsiteX34" fmla="*/ 9431352 w 12187252"/>
              <a:gd name="connsiteY34" fmla="*/ 348193 h 4396336"/>
              <a:gd name="connsiteX35" fmla="*/ 9307438 w 12187252"/>
              <a:gd name="connsiteY35" fmla="*/ 503441 h 4396336"/>
              <a:gd name="connsiteX36" fmla="*/ 9338298 w 12187252"/>
              <a:gd name="connsiteY36" fmla="*/ 534301 h 4396336"/>
              <a:gd name="connsiteX37" fmla="*/ 9307438 w 12187252"/>
              <a:gd name="connsiteY37" fmla="*/ 596495 h 4396336"/>
              <a:gd name="connsiteX38" fmla="*/ 9276579 w 12187252"/>
              <a:gd name="connsiteY38" fmla="*/ 534301 h 4396336"/>
              <a:gd name="connsiteX39" fmla="*/ 9183524 w 12187252"/>
              <a:gd name="connsiteY39" fmla="*/ 658690 h 4396336"/>
              <a:gd name="connsiteX40" fmla="*/ 9090470 w 12187252"/>
              <a:gd name="connsiteY40" fmla="*/ 534301 h 4396336"/>
              <a:gd name="connsiteX41" fmla="*/ 9090470 w 12187252"/>
              <a:gd name="connsiteY41" fmla="*/ 627355 h 4396336"/>
              <a:gd name="connsiteX42" fmla="*/ 9028275 w 12187252"/>
              <a:gd name="connsiteY42" fmla="*/ 658215 h 4396336"/>
              <a:gd name="connsiteX43" fmla="*/ 8997416 w 12187252"/>
              <a:gd name="connsiteY43" fmla="*/ 502967 h 4396336"/>
              <a:gd name="connsiteX44" fmla="*/ 8780448 w 12187252"/>
              <a:gd name="connsiteY44" fmla="*/ 658215 h 4396336"/>
              <a:gd name="connsiteX45" fmla="*/ 8749588 w 12187252"/>
              <a:gd name="connsiteY45" fmla="*/ 596021 h 4396336"/>
              <a:gd name="connsiteX46" fmla="*/ 8532620 w 12187252"/>
              <a:gd name="connsiteY46" fmla="*/ 596021 h 4396336"/>
              <a:gd name="connsiteX47" fmla="*/ 8377846 w 12187252"/>
              <a:gd name="connsiteY47" fmla="*/ 316383 h 4396336"/>
              <a:gd name="connsiteX48" fmla="*/ 8223072 w 12187252"/>
              <a:gd name="connsiteY48" fmla="*/ 502967 h 4396336"/>
              <a:gd name="connsiteX49" fmla="*/ 8036964 w 12187252"/>
              <a:gd name="connsiteY49" fmla="*/ 440772 h 4396336"/>
              <a:gd name="connsiteX50" fmla="*/ 7789136 w 12187252"/>
              <a:gd name="connsiteY50" fmla="*/ 502967 h 4396336"/>
              <a:gd name="connsiteX51" fmla="*/ 7665222 w 12187252"/>
              <a:gd name="connsiteY51" fmla="*/ 627355 h 4396336"/>
              <a:gd name="connsiteX52" fmla="*/ 7665222 w 12187252"/>
              <a:gd name="connsiteY52" fmla="*/ 596495 h 4396336"/>
              <a:gd name="connsiteX53" fmla="*/ 7665222 w 12187252"/>
              <a:gd name="connsiteY53" fmla="*/ 627355 h 4396336"/>
              <a:gd name="connsiteX54" fmla="*/ 7634362 w 12187252"/>
              <a:gd name="connsiteY54" fmla="*/ 565161 h 4396336"/>
              <a:gd name="connsiteX55" fmla="*/ 7634362 w 12187252"/>
              <a:gd name="connsiteY55" fmla="*/ 596021 h 4396336"/>
              <a:gd name="connsiteX56" fmla="*/ 7417394 w 12187252"/>
              <a:gd name="connsiteY56" fmla="*/ 533826 h 4396336"/>
              <a:gd name="connsiteX57" fmla="*/ 7293480 w 12187252"/>
              <a:gd name="connsiteY57" fmla="*/ 564686 h 4396336"/>
              <a:gd name="connsiteX58" fmla="*/ 7076511 w 12187252"/>
              <a:gd name="connsiteY58" fmla="*/ 471632 h 4396336"/>
              <a:gd name="connsiteX59" fmla="*/ 6983457 w 12187252"/>
              <a:gd name="connsiteY59" fmla="*/ 626880 h 4396336"/>
              <a:gd name="connsiteX60" fmla="*/ 6921263 w 12187252"/>
              <a:gd name="connsiteY60" fmla="*/ 502492 h 4396336"/>
              <a:gd name="connsiteX61" fmla="*/ 6828209 w 12187252"/>
              <a:gd name="connsiteY61" fmla="*/ 502492 h 4396336"/>
              <a:gd name="connsiteX62" fmla="*/ 6735154 w 12187252"/>
              <a:gd name="connsiteY62" fmla="*/ 347243 h 4396336"/>
              <a:gd name="connsiteX63" fmla="*/ 6580381 w 12187252"/>
              <a:gd name="connsiteY63" fmla="*/ 440297 h 4396336"/>
              <a:gd name="connsiteX64" fmla="*/ 6456467 w 12187252"/>
              <a:gd name="connsiteY64" fmla="*/ 315909 h 4396336"/>
              <a:gd name="connsiteX65" fmla="*/ 6363413 w 12187252"/>
              <a:gd name="connsiteY65" fmla="*/ 285049 h 4396336"/>
              <a:gd name="connsiteX66" fmla="*/ 6301218 w 12187252"/>
              <a:gd name="connsiteY66" fmla="*/ 254189 h 4396336"/>
              <a:gd name="connsiteX67" fmla="*/ 6270358 w 12187252"/>
              <a:gd name="connsiteY67" fmla="*/ 285049 h 4396336"/>
              <a:gd name="connsiteX68" fmla="*/ 6177304 w 12187252"/>
              <a:gd name="connsiteY68" fmla="*/ 222854 h 4396336"/>
              <a:gd name="connsiteX69" fmla="*/ 6146444 w 12187252"/>
              <a:gd name="connsiteY69" fmla="*/ 222854 h 4396336"/>
              <a:gd name="connsiteX70" fmla="*/ 5991670 w 12187252"/>
              <a:gd name="connsiteY70" fmla="*/ 315909 h 4396336"/>
              <a:gd name="connsiteX71" fmla="*/ 5836897 w 12187252"/>
              <a:gd name="connsiteY71" fmla="*/ 440297 h 4396336"/>
              <a:gd name="connsiteX72" fmla="*/ 5774702 w 12187252"/>
              <a:gd name="connsiteY72" fmla="*/ 315909 h 4396336"/>
              <a:gd name="connsiteX73" fmla="*/ 5650788 w 12187252"/>
              <a:gd name="connsiteY73" fmla="*/ 502492 h 4396336"/>
              <a:gd name="connsiteX74" fmla="*/ 5588593 w 12187252"/>
              <a:gd name="connsiteY74" fmla="*/ 440297 h 4396336"/>
              <a:gd name="connsiteX75" fmla="*/ 5402485 w 12187252"/>
              <a:gd name="connsiteY75" fmla="*/ 285049 h 4396336"/>
              <a:gd name="connsiteX76" fmla="*/ 5309431 w 12187252"/>
              <a:gd name="connsiteY76" fmla="*/ 378103 h 4396336"/>
              <a:gd name="connsiteX77" fmla="*/ 5123322 w 12187252"/>
              <a:gd name="connsiteY77" fmla="*/ 98466 h 4396336"/>
              <a:gd name="connsiteX78" fmla="*/ 4968549 w 12187252"/>
              <a:gd name="connsiteY78" fmla="*/ 285049 h 4396336"/>
              <a:gd name="connsiteX79" fmla="*/ 4937689 w 12187252"/>
              <a:gd name="connsiteY79" fmla="*/ 440297 h 4396336"/>
              <a:gd name="connsiteX80" fmla="*/ 4875495 w 12187252"/>
              <a:gd name="connsiteY80" fmla="*/ 285049 h 4396336"/>
              <a:gd name="connsiteX81" fmla="*/ 4844635 w 12187252"/>
              <a:gd name="connsiteY81" fmla="*/ 315909 h 4396336"/>
              <a:gd name="connsiteX82" fmla="*/ 4813775 w 12187252"/>
              <a:gd name="connsiteY82" fmla="*/ 222854 h 4396336"/>
              <a:gd name="connsiteX83" fmla="*/ 4720721 w 12187252"/>
              <a:gd name="connsiteY83" fmla="*/ 347243 h 4396336"/>
              <a:gd name="connsiteX84" fmla="*/ 4658526 w 12187252"/>
              <a:gd name="connsiteY84" fmla="*/ 316383 h 4396336"/>
              <a:gd name="connsiteX85" fmla="*/ 4658526 w 12187252"/>
              <a:gd name="connsiteY85" fmla="*/ 347243 h 4396336"/>
              <a:gd name="connsiteX86" fmla="*/ 4658526 w 12187252"/>
              <a:gd name="connsiteY86" fmla="*/ 316383 h 4396336"/>
              <a:gd name="connsiteX87" fmla="*/ 4503753 w 12187252"/>
              <a:gd name="connsiteY87" fmla="*/ 254189 h 4396336"/>
              <a:gd name="connsiteX88" fmla="*/ 4410698 w 12187252"/>
              <a:gd name="connsiteY88" fmla="*/ 440772 h 4396336"/>
              <a:gd name="connsiteX89" fmla="*/ 4379838 w 12187252"/>
              <a:gd name="connsiteY89" fmla="*/ 316383 h 4396336"/>
              <a:gd name="connsiteX90" fmla="*/ 4348979 w 12187252"/>
              <a:gd name="connsiteY90" fmla="*/ 347243 h 4396336"/>
              <a:gd name="connsiteX91" fmla="*/ 4318119 w 12187252"/>
              <a:gd name="connsiteY91" fmla="*/ 409438 h 4396336"/>
              <a:gd name="connsiteX92" fmla="*/ 4287259 w 12187252"/>
              <a:gd name="connsiteY92" fmla="*/ 347243 h 4396336"/>
              <a:gd name="connsiteX93" fmla="*/ 4101151 w 12187252"/>
              <a:gd name="connsiteY93" fmla="*/ 440297 h 4396336"/>
              <a:gd name="connsiteX94" fmla="*/ 3884182 w 12187252"/>
              <a:gd name="connsiteY94" fmla="*/ 378103 h 4396336"/>
              <a:gd name="connsiteX95" fmla="*/ 3698074 w 12187252"/>
              <a:gd name="connsiteY95" fmla="*/ 67131 h 4396336"/>
              <a:gd name="connsiteX96" fmla="*/ 3635880 w 12187252"/>
              <a:gd name="connsiteY96" fmla="*/ 222380 h 4396336"/>
              <a:gd name="connsiteX97" fmla="*/ 3573685 w 12187252"/>
              <a:gd name="connsiteY97" fmla="*/ 160185 h 4396336"/>
              <a:gd name="connsiteX98" fmla="*/ 3480631 w 12187252"/>
              <a:gd name="connsiteY98" fmla="*/ 222380 h 4396336"/>
              <a:gd name="connsiteX99" fmla="*/ 3449771 w 12187252"/>
              <a:gd name="connsiteY99" fmla="*/ 346768 h 4396336"/>
              <a:gd name="connsiteX100" fmla="*/ 3201943 w 12187252"/>
              <a:gd name="connsiteY100" fmla="*/ 284574 h 4396336"/>
              <a:gd name="connsiteX101" fmla="*/ 2984975 w 12187252"/>
              <a:gd name="connsiteY101" fmla="*/ 408963 h 4396336"/>
              <a:gd name="connsiteX102" fmla="*/ 2861061 w 12187252"/>
              <a:gd name="connsiteY102" fmla="*/ 315909 h 4396336"/>
              <a:gd name="connsiteX103" fmla="*/ 2427124 w 12187252"/>
              <a:gd name="connsiteY103" fmla="*/ 346768 h 4396336"/>
              <a:gd name="connsiteX104" fmla="*/ 2364930 w 12187252"/>
              <a:gd name="connsiteY104" fmla="*/ 284574 h 4396336"/>
              <a:gd name="connsiteX105" fmla="*/ 2085767 w 12187252"/>
              <a:gd name="connsiteY105" fmla="*/ 315434 h 4396336"/>
              <a:gd name="connsiteX106" fmla="*/ 2023573 w 12187252"/>
              <a:gd name="connsiteY106" fmla="*/ 160185 h 4396336"/>
              <a:gd name="connsiteX107" fmla="*/ 1744410 w 12187252"/>
              <a:gd name="connsiteY107" fmla="*/ 97991 h 4396336"/>
              <a:gd name="connsiteX108" fmla="*/ 1589636 w 12187252"/>
              <a:gd name="connsiteY108" fmla="*/ 35796 h 4396336"/>
              <a:gd name="connsiteX109" fmla="*/ 1558777 w 12187252"/>
              <a:gd name="connsiteY109" fmla="*/ 97991 h 4396336"/>
              <a:gd name="connsiteX110" fmla="*/ 1527917 w 12187252"/>
              <a:gd name="connsiteY110" fmla="*/ 4937 h 4396336"/>
              <a:gd name="connsiteX111" fmla="*/ 1465722 w 12187252"/>
              <a:gd name="connsiteY111" fmla="*/ 97991 h 4396336"/>
              <a:gd name="connsiteX112" fmla="*/ 1465722 w 12187252"/>
              <a:gd name="connsiteY112" fmla="*/ 128851 h 4396336"/>
              <a:gd name="connsiteX113" fmla="*/ 1341809 w 12187252"/>
              <a:gd name="connsiteY113" fmla="*/ 253239 h 4396336"/>
              <a:gd name="connsiteX114" fmla="*/ 1279614 w 12187252"/>
              <a:gd name="connsiteY114" fmla="*/ 253239 h 4396336"/>
              <a:gd name="connsiteX115" fmla="*/ 1279614 w 12187252"/>
              <a:gd name="connsiteY115" fmla="*/ 284099 h 4396336"/>
              <a:gd name="connsiteX116" fmla="*/ 1279614 w 12187252"/>
              <a:gd name="connsiteY116" fmla="*/ 346294 h 4396336"/>
              <a:gd name="connsiteX117" fmla="*/ 1248754 w 12187252"/>
              <a:gd name="connsiteY117" fmla="*/ 253239 h 4396336"/>
              <a:gd name="connsiteX118" fmla="*/ 1031786 w 12187252"/>
              <a:gd name="connsiteY118" fmla="*/ 253239 h 4396336"/>
              <a:gd name="connsiteX119" fmla="*/ 969592 w 12187252"/>
              <a:gd name="connsiteY119" fmla="*/ 315434 h 4396336"/>
              <a:gd name="connsiteX120" fmla="*/ 906448 w 12187252"/>
              <a:gd name="connsiteY120" fmla="*/ 409912 h 4396336"/>
              <a:gd name="connsiteX121" fmla="*/ 906448 w 12187252"/>
              <a:gd name="connsiteY121" fmla="*/ 379052 h 4396336"/>
              <a:gd name="connsiteX122" fmla="*/ 844253 w 12187252"/>
              <a:gd name="connsiteY122" fmla="*/ 503441 h 4396336"/>
              <a:gd name="connsiteX123" fmla="*/ 844253 w 12187252"/>
              <a:gd name="connsiteY123" fmla="*/ 472581 h 4396336"/>
              <a:gd name="connsiteX124" fmla="*/ 751199 w 12187252"/>
              <a:gd name="connsiteY124" fmla="*/ 627355 h 4396336"/>
              <a:gd name="connsiteX125" fmla="*/ 658145 w 12187252"/>
              <a:gd name="connsiteY125" fmla="*/ 565161 h 4396336"/>
              <a:gd name="connsiteX126" fmla="*/ 534231 w 12187252"/>
              <a:gd name="connsiteY126" fmla="*/ 906993 h 4396336"/>
              <a:gd name="connsiteX127" fmla="*/ 379457 w 12187252"/>
              <a:gd name="connsiteY127" fmla="*/ 937852 h 4396336"/>
              <a:gd name="connsiteX128" fmla="*/ 255543 w 12187252"/>
              <a:gd name="connsiteY128" fmla="*/ 1093101 h 4396336"/>
              <a:gd name="connsiteX129" fmla="*/ 131629 w 12187252"/>
              <a:gd name="connsiteY129" fmla="*/ 1310544 h 4396336"/>
              <a:gd name="connsiteX130" fmla="*/ 69435 w 12187252"/>
              <a:gd name="connsiteY130" fmla="*/ 1434933 h 4396336"/>
              <a:gd name="connsiteX131" fmla="*/ 38575 w 12187252"/>
              <a:gd name="connsiteY131" fmla="*/ 1870294 h 4396336"/>
              <a:gd name="connsiteX132" fmla="*/ 38575 w 12187252"/>
              <a:gd name="connsiteY132" fmla="*/ 1870294 h 4396336"/>
              <a:gd name="connsiteX133" fmla="*/ 7715 w 12187252"/>
              <a:gd name="connsiteY133" fmla="*/ 2305654 h 4396336"/>
              <a:gd name="connsiteX134" fmla="*/ 7715 w 12187252"/>
              <a:gd name="connsiteY134" fmla="*/ 2305654 h 4396336"/>
              <a:gd name="connsiteX135" fmla="*/ 38575 w 12187252"/>
              <a:gd name="connsiteY135" fmla="*/ 2678821 h 4396336"/>
              <a:gd name="connsiteX136" fmla="*/ 7715 w 12187252"/>
              <a:gd name="connsiteY136" fmla="*/ 2741015 h 4396336"/>
              <a:gd name="connsiteX137" fmla="*/ 38575 w 12187252"/>
              <a:gd name="connsiteY137" fmla="*/ 2803209 h 4396336"/>
              <a:gd name="connsiteX138" fmla="*/ 38575 w 12187252"/>
              <a:gd name="connsiteY138" fmla="*/ 2865404 h 4396336"/>
              <a:gd name="connsiteX139" fmla="*/ 286403 w 12187252"/>
              <a:gd name="connsiteY139" fmla="*/ 3518208 h 4396336"/>
              <a:gd name="connsiteX140" fmla="*/ 565565 w 12187252"/>
              <a:gd name="connsiteY140" fmla="*/ 3611262 h 4396336"/>
              <a:gd name="connsiteX141" fmla="*/ 565565 w 12187252"/>
              <a:gd name="connsiteY141" fmla="*/ 3642122 h 4396336"/>
              <a:gd name="connsiteX142" fmla="*/ 658620 w 12187252"/>
              <a:gd name="connsiteY142" fmla="*/ 3704316 h 4396336"/>
              <a:gd name="connsiteX143" fmla="*/ 782534 w 12187252"/>
              <a:gd name="connsiteY143" fmla="*/ 3828705 h 4396336"/>
              <a:gd name="connsiteX144" fmla="*/ 751674 w 12187252"/>
              <a:gd name="connsiteY144" fmla="*/ 3859565 h 4396336"/>
              <a:gd name="connsiteX145" fmla="*/ 751674 w 12187252"/>
              <a:gd name="connsiteY145" fmla="*/ 3890424 h 4396336"/>
              <a:gd name="connsiteX146" fmla="*/ 782534 w 12187252"/>
              <a:gd name="connsiteY146" fmla="*/ 3890424 h 4396336"/>
              <a:gd name="connsiteX147" fmla="*/ 782534 w 12187252"/>
              <a:gd name="connsiteY147" fmla="*/ 3859565 h 4396336"/>
              <a:gd name="connsiteX148" fmla="*/ 782534 w 12187252"/>
              <a:gd name="connsiteY148" fmla="*/ 3921759 h 4396336"/>
              <a:gd name="connsiteX149" fmla="*/ 875588 w 12187252"/>
              <a:gd name="connsiteY149" fmla="*/ 3952619 h 4396336"/>
              <a:gd name="connsiteX150" fmla="*/ 1030362 w 12187252"/>
              <a:gd name="connsiteY150" fmla="*/ 3952619 h 4396336"/>
              <a:gd name="connsiteX151" fmla="*/ 1340384 w 12187252"/>
              <a:gd name="connsiteY151" fmla="*/ 3921759 h 4396336"/>
              <a:gd name="connsiteX152" fmla="*/ 1340384 w 12187252"/>
              <a:gd name="connsiteY152" fmla="*/ 3921759 h 4396336"/>
              <a:gd name="connsiteX153" fmla="*/ 1433438 w 12187252"/>
              <a:gd name="connsiteY153" fmla="*/ 4014813 h 4396336"/>
              <a:gd name="connsiteX154" fmla="*/ 1526493 w 12187252"/>
              <a:gd name="connsiteY154" fmla="*/ 3828230 h 4396336"/>
              <a:gd name="connsiteX155" fmla="*/ 1836515 w 12187252"/>
              <a:gd name="connsiteY155" fmla="*/ 4014813 h 4396336"/>
              <a:gd name="connsiteX156" fmla="*/ 1960429 w 12187252"/>
              <a:gd name="connsiteY156" fmla="*/ 4077008 h 4396336"/>
              <a:gd name="connsiteX157" fmla="*/ 2270451 w 12187252"/>
              <a:gd name="connsiteY157" fmla="*/ 4077008 h 4396336"/>
              <a:gd name="connsiteX158" fmla="*/ 2332646 w 12187252"/>
              <a:gd name="connsiteY158" fmla="*/ 4139202 h 4396336"/>
              <a:gd name="connsiteX159" fmla="*/ 2549614 w 12187252"/>
              <a:gd name="connsiteY159" fmla="*/ 4046148 h 4396336"/>
              <a:gd name="connsiteX160" fmla="*/ 2890497 w 12187252"/>
              <a:gd name="connsiteY160" fmla="*/ 3983953 h 4396336"/>
              <a:gd name="connsiteX161" fmla="*/ 2890497 w 12187252"/>
              <a:gd name="connsiteY161" fmla="*/ 4046148 h 4396336"/>
              <a:gd name="connsiteX162" fmla="*/ 2921356 w 12187252"/>
              <a:gd name="connsiteY162" fmla="*/ 4077008 h 4396336"/>
              <a:gd name="connsiteX163" fmla="*/ 2921356 w 12187252"/>
              <a:gd name="connsiteY163" fmla="*/ 4107867 h 4396336"/>
              <a:gd name="connsiteX164" fmla="*/ 3417487 w 12187252"/>
              <a:gd name="connsiteY164" fmla="*/ 4107867 h 4396336"/>
              <a:gd name="connsiteX165" fmla="*/ 3448347 w 12187252"/>
              <a:gd name="connsiteY165" fmla="*/ 4138727 h 4396336"/>
              <a:gd name="connsiteX166" fmla="*/ 3448347 w 12187252"/>
              <a:gd name="connsiteY166" fmla="*/ 4107867 h 4396336"/>
              <a:gd name="connsiteX167" fmla="*/ 3479207 w 12187252"/>
              <a:gd name="connsiteY167" fmla="*/ 4107867 h 4396336"/>
              <a:gd name="connsiteX168" fmla="*/ 3541401 w 12187252"/>
              <a:gd name="connsiteY168" fmla="*/ 4014813 h 4396336"/>
              <a:gd name="connsiteX169" fmla="*/ 3572261 w 12187252"/>
              <a:gd name="connsiteY169" fmla="*/ 4077008 h 4396336"/>
              <a:gd name="connsiteX170" fmla="*/ 3634455 w 12187252"/>
              <a:gd name="connsiteY170" fmla="*/ 4046148 h 4396336"/>
              <a:gd name="connsiteX171" fmla="*/ 3634455 w 12187252"/>
              <a:gd name="connsiteY171" fmla="*/ 4015288 h 4396336"/>
              <a:gd name="connsiteX172" fmla="*/ 3727510 w 12187252"/>
              <a:gd name="connsiteY172" fmla="*/ 3922234 h 4396336"/>
              <a:gd name="connsiteX173" fmla="*/ 3727510 w 12187252"/>
              <a:gd name="connsiteY173" fmla="*/ 3891374 h 4396336"/>
              <a:gd name="connsiteX174" fmla="*/ 3882283 w 12187252"/>
              <a:gd name="connsiteY174" fmla="*/ 3829180 h 4396336"/>
              <a:gd name="connsiteX175" fmla="*/ 3913143 w 12187252"/>
              <a:gd name="connsiteY175" fmla="*/ 3766985 h 4396336"/>
              <a:gd name="connsiteX176" fmla="*/ 3913143 w 12187252"/>
              <a:gd name="connsiteY176" fmla="*/ 3766985 h 4396336"/>
              <a:gd name="connsiteX177" fmla="*/ 4037057 w 12187252"/>
              <a:gd name="connsiteY177" fmla="*/ 3766985 h 4396336"/>
              <a:gd name="connsiteX178" fmla="*/ 4223166 w 12187252"/>
              <a:gd name="connsiteY178" fmla="*/ 3797845 h 4396336"/>
              <a:gd name="connsiteX179" fmla="*/ 4285360 w 12187252"/>
              <a:gd name="connsiteY179" fmla="*/ 3797845 h 4396336"/>
              <a:gd name="connsiteX180" fmla="*/ 4378414 w 12187252"/>
              <a:gd name="connsiteY180" fmla="*/ 3797845 h 4396336"/>
              <a:gd name="connsiteX181" fmla="*/ 4440609 w 12187252"/>
              <a:gd name="connsiteY181" fmla="*/ 3828705 h 4396336"/>
              <a:gd name="connsiteX182" fmla="*/ 4533663 w 12187252"/>
              <a:gd name="connsiteY182" fmla="*/ 3828705 h 4396336"/>
              <a:gd name="connsiteX183" fmla="*/ 4750631 w 12187252"/>
              <a:gd name="connsiteY183" fmla="*/ 3953094 h 4396336"/>
              <a:gd name="connsiteX184" fmla="*/ 4781491 w 12187252"/>
              <a:gd name="connsiteY184" fmla="*/ 3922234 h 4396336"/>
              <a:gd name="connsiteX185" fmla="*/ 4781491 w 12187252"/>
              <a:gd name="connsiteY185" fmla="*/ 3953094 h 4396336"/>
              <a:gd name="connsiteX186" fmla="*/ 4843685 w 12187252"/>
              <a:gd name="connsiteY186" fmla="*/ 4046148 h 4396336"/>
              <a:gd name="connsiteX187" fmla="*/ 4998459 w 12187252"/>
              <a:gd name="connsiteY187" fmla="*/ 4139202 h 4396336"/>
              <a:gd name="connsiteX188" fmla="*/ 5060654 w 12187252"/>
              <a:gd name="connsiteY188" fmla="*/ 4108342 h 4396336"/>
              <a:gd name="connsiteX189" fmla="*/ 5060654 w 12187252"/>
              <a:gd name="connsiteY189" fmla="*/ 4108342 h 4396336"/>
              <a:gd name="connsiteX190" fmla="*/ 5122848 w 12187252"/>
              <a:gd name="connsiteY190" fmla="*/ 4170537 h 4396336"/>
              <a:gd name="connsiteX191" fmla="*/ 5122848 w 12187252"/>
              <a:gd name="connsiteY191" fmla="*/ 4170537 h 4396336"/>
              <a:gd name="connsiteX192" fmla="*/ 5246762 w 12187252"/>
              <a:gd name="connsiteY192" fmla="*/ 4170537 h 4396336"/>
              <a:gd name="connsiteX193" fmla="*/ 5339816 w 12187252"/>
              <a:gd name="connsiteY193" fmla="*/ 4170537 h 4396336"/>
              <a:gd name="connsiteX194" fmla="*/ 5370676 w 12187252"/>
              <a:gd name="connsiteY194" fmla="*/ 4232731 h 4396336"/>
              <a:gd name="connsiteX195" fmla="*/ 5432870 w 12187252"/>
              <a:gd name="connsiteY195" fmla="*/ 4232731 h 4396336"/>
              <a:gd name="connsiteX196" fmla="*/ 5556784 w 12187252"/>
              <a:gd name="connsiteY196" fmla="*/ 4294926 h 4396336"/>
              <a:gd name="connsiteX197" fmla="*/ 5680698 w 12187252"/>
              <a:gd name="connsiteY197" fmla="*/ 4357120 h 4396336"/>
              <a:gd name="connsiteX198" fmla="*/ 5742893 w 12187252"/>
              <a:gd name="connsiteY198" fmla="*/ 4294926 h 4396336"/>
              <a:gd name="connsiteX199" fmla="*/ 5835947 w 12187252"/>
              <a:gd name="connsiteY199" fmla="*/ 4325785 h 4396336"/>
              <a:gd name="connsiteX200" fmla="*/ 5835947 w 12187252"/>
              <a:gd name="connsiteY200" fmla="*/ 4356645 h 4396336"/>
              <a:gd name="connsiteX201" fmla="*/ 5835947 w 12187252"/>
              <a:gd name="connsiteY201" fmla="*/ 4356645 h 4396336"/>
              <a:gd name="connsiteX202" fmla="*/ 5959861 w 12187252"/>
              <a:gd name="connsiteY202" fmla="*/ 4325785 h 4396336"/>
              <a:gd name="connsiteX203" fmla="*/ 6052915 w 12187252"/>
              <a:gd name="connsiteY203" fmla="*/ 4294926 h 4396336"/>
              <a:gd name="connsiteX204" fmla="*/ 6145969 w 12187252"/>
              <a:gd name="connsiteY204" fmla="*/ 4170537 h 4396336"/>
              <a:gd name="connsiteX205" fmla="*/ 6176829 w 12187252"/>
              <a:gd name="connsiteY205" fmla="*/ 4170537 h 4396336"/>
              <a:gd name="connsiteX206" fmla="*/ 6176829 w 12187252"/>
              <a:gd name="connsiteY206" fmla="*/ 4201396 h 4396336"/>
              <a:gd name="connsiteX207" fmla="*/ 6207689 w 12187252"/>
              <a:gd name="connsiteY207" fmla="*/ 4232256 h 4396336"/>
              <a:gd name="connsiteX208" fmla="*/ 6238549 w 12187252"/>
              <a:gd name="connsiteY208" fmla="*/ 4263116 h 4396336"/>
              <a:gd name="connsiteX209" fmla="*/ 6300743 w 12187252"/>
              <a:gd name="connsiteY209" fmla="*/ 4200922 h 4396336"/>
              <a:gd name="connsiteX210" fmla="*/ 6393798 w 12187252"/>
              <a:gd name="connsiteY210" fmla="*/ 4231782 h 4396336"/>
              <a:gd name="connsiteX211" fmla="*/ 6486852 w 12187252"/>
              <a:gd name="connsiteY211" fmla="*/ 4231782 h 4396336"/>
              <a:gd name="connsiteX212" fmla="*/ 6579906 w 12187252"/>
              <a:gd name="connsiteY212" fmla="*/ 4262641 h 4396336"/>
              <a:gd name="connsiteX213" fmla="*/ 6642100 w 12187252"/>
              <a:gd name="connsiteY213" fmla="*/ 4262641 h 4396336"/>
              <a:gd name="connsiteX214" fmla="*/ 6796874 w 12187252"/>
              <a:gd name="connsiteY214" fmla="*/ 4231782 h 4396336"/>
              <a:gd name="connsiteX215" fmla="*/ 6889929 w 12187252"/>
              <a:gd name="connsiteY215" fmla="*/ 4293976 h 4396336"/>
              <a:gd name="connsiteX216" fmla="*/ 6982983 w 12187252"/>
              <a:gd name="connsiteY216" fmla="*/ 4263116 h 4396336"/>
              <a:gd name="connsiteX217" fmla="*/ 7106897 w 12187252"/>
              <a:gd name="connsiteY217" fmla="*/ 4325311 h 4396336"/>
              <a:gd name="connsiteX218" fmla="*/ 7199951 w 12187252"/>
              <a:gd name="connsiteY218" fmla="*/ 4263116 h 4396336"/>
              <a:gd name="connsiteX219" fmla="*/ 7230810 w 12187252"/>
              <a:gd name="connsiteY219" fmla="*/ 4293976 h 4396336"/>
              <a:gd name="connsiteX220" fmla="*/ 7354724 w 12187252"/>
              <a:gd name="connsiteY220" fmla="*/ 4169587 h 4396336"/>
              <a:gd name="connsiteX221" fmla="*/ 7354724 w 12187252"/>
              <a:gd name="connsiteY221" fmla="*/ 4169587 h 4396336"/>
              <a:gd name="connsiteX222" fmla="*/ 7354724 w 12187252"/>
              <a:gd name="connsiteY222" fmla="*/ 4200447 h 4396336"/>
              <a:gd name="connsiteX223" fmla="*/ 7478639 w 12187252"/>
              <a:gd name="connsiteY223" fmla="*/ 4200447 h 4396336"/>
              <a:gd name="connsiteX224" fmla="*/ 7478639 w 12187252"/>
              <a:gd name="connsiteY224" fmla="*/ 4231307 h 4396336"/>
              <a:gd name="connsiteX225" fmla="*/ 7540833 w 12187252"/>
              <a:gd name="connsiteY225" fmla="*/ 4231307 h 4396336"/>
              <a:gd name="connsiteX226" fmla="*/ 7571693 w 12187252"/>
              <a:gd name="connsiteY226" fmla="*/ 4200447 h 4396336"/>
              <a:gd name="connsiteX227" fmla="*/ 7602553 w 12187252"/>
              <a:gd name="connsiteY227" fmla="*/ 4200447 h 4396336"/>
              <a:gd name="connsiteX228" fmla="*/ 7602553 w 12187252"/>
              <a:gd name="connsiteY228" fmla="*/ 4231307 h 4396336"/>
              <a:gd name="connsiteX229" fmla="*/ 7633413 w 12187252"/>
              <a:gd name="connsiteY229" fmla="*/ 4262167 h 4396336"/>
              <a:gd name="connsiteX230" fmla="*/ 7726467 w 12187252"/>
              <a:gd name="connsiteY230" fmla="*/ 4199972 h 4396336"/>
              <a:gd name="connsiteX231" fmla="*/ 7757326 w 12187252"/>
              <a:gd name="connsiteY231" fmla="*/ 4199972 h 4396336"/>
              <a:gd name="connsiteX232" fmla="*/ 7788186 w 12187252"/>
              <a:gd name="connsiteY232" fmla="*/ 4262167 h 4396336"/>
              <a:gd name="connsiteX233" fmla="*/ 7881240 w 12187252"/>
              <a:gd name="connsiteY233" fmla="*/ 4262167 h 4396336"/>
              <a:gd name="connsiteX234" fmla="*/ 8005154 w 12187252"/>
              <a:gd name="connsiteY234" fmla="*/ 4231307 h 4396336"/>
              <a:gd name="connsiteX235" fmla="*/ 8098209 w 12187252"/>
              <a:gd name="connsiteY235" fmla="*/ 4200447 h 4396336"/>
              <a:gd name="connsiteX236" fmla="*/ 8098209 w 12187252"/>
              <a:gd name="connsiteY236" fmla="*/ 4231307 h 4396336"/>
              <a:gd name="connsiteX237" fmla="*/ 8191263 w 12187252"/>
              <a:gd name="connsiteY237" fmla="*/ 4200447 h 4396336"/>
              <a:gd name="connsiteX238" fmla="*/ 8315177 w 12187252"/>
              <a:gd name="connsiteY238" fmla="*/ 4200447 h 4396336"/>
              <a:gd name="connsiteX239" fmla="*/ 8439091 w 12187252"/>
              <a:gd name="connsiteY239" fmla="*/ 4231307 h 4396336"/>
              <a:gd name="connsiteX240" fmla="*/ 8501285 w 12187252"/>
              <a:gd name="connsiteY240" fmla="*/ 4200447 h 4396336"/>
              <a:gd name="connsiteX241" fmla="*/ 8501285 w 12187252"/>
              <a:gd name="connsiteY241" fmla="*/ 4262641 h 4396336"/>
              <a:gd name="connsiteX242" fmla="*/ 8594339 w 12187252"/>
              <a:gd name="connsiteY242" fmla="*/ 4262641 h 4396336"/>
              <a:gd name="connsiteX243" fmla="*/ 8656534 w 12187252"/>
              <a:gd name="connsiteY243" fmla="*/ 4200447 h 4396336"/>
              <a:gd name="connsiteX244" fmla="*/ 8718728 w 12187252"/>
              <a:gd name="connsiteY244" fmla="*/ 4231307 h 4396336"/>
              <a:gd name="connsiteX245" fmla="*/ 8749588 w 12187252"/>
              <a:gd name="connsiteY245" fmla="*/ 4200447 h 4396336"/>
              <a:gd name="connsiteX246" fmla="*/ 8780448 w 12187252"/>
              <a:gd name="connsiteY246" fmla="*/ 4262641 h 4396336"/>
              <a:gd name="connsiteX247" fmla="*/ 8842642 w 12187252"/>
              <a:gd name="connsiteY247" fmla="*/ 4262641 h 4396336"/>
              <a:gd name="connsiteX248" fmla="*/ 8935696 w 12187252"/>
              <a:gd name="connsiteY248" fmla="*/ 4262641 h 4396336"/>
              <a:gd name="connsiteX249" fmla="*/ 9028751 w 12187252"/>
              <a:gd name="connsiteY249" fmla="*/ 4231782 h 4396336"/>
              <a:gd name="connsiteX250" fmla="*/ 8997891 w 12187252"/>
              <a:gd name="connsiteY250" fmla="*/ 4324836 h 4396336"/>
              <a:gd name="connsiteX251" fmla="*/ 9090945 w 12187252"/>
              <a:gd name="connsiteY251" fmla="*/ 4387030 h 4396336"/>
              <a:gd name="connsiteX252" fmla="*/ 9183999 w 12187252"/>
              <a:gd name="connsiteY252" fmla="*/ 4356170 h 4396336"/>
              <a:gd name="connsiteX253" fmla="*/ 9246193 w 12187252"/>
              <a:gd name="connsiteY253" fmla="*/ 4356170 h 4396336"/>
              <a:gd name="connsiteX254" fmla="*/ 9308388 w 12187252"/>
              <a:gd name="connsiteY254" fmla="*/ 4387030 h 4396336"/>
              <a:gd name="connsiteX255" fmla="*/ 9401442 w 12187252"/>
              <a:gd name="connsiteY255" fmla="*/ 4387030 h 4396336"/>
              <a:gd name="connsiteX256" fmla="*/ 9463637 w 12187252"/>
              <a:gd name="connsiteY256" fmla="*/ 4324836 h 4396336"/>
              <a:gd name="connsiteX257" fmla="*/ 9556691 w 12187252"/>
              <a:gd name="connsiteY257" fmla="*/ 4324836 h 4396336"/>
              <a:gd name="connsiteX258" fmla="*/ 9587550 w 12187252"/>
              <a:gd name="connsiteY258" fmla="*/ 4231782 h 4396336"/>
              <a:gd name="connsiteX259" fmla="*/ 9680605 w 12187252"/>
              <a:gd name="connsiteY259" fmla="*/ 4262641 h 4396336"/>
              <a:gd name="connsiteX260" fmla="*/ 9742799 w 12187252"/>
              <a:gd name="connsiteY260" fmla="*/ 4262641 h 4396336"/>
              <a:gd name="connsiteX261" fmla="*/ 9804994 w 12187252"/>
              <a:gd name="connsiteY261" fmla="*/ 4231782 h 4396336"/>
              <a:gd name="connsiteX262" fmla="*/ 9867187 w 12187252"/>
              <a:gd name="connsiteY262" fmla="*/ 4231782 h 4396336"/>
              <a:gd name="connsiteX263" fmla="*/ 9867187 w 12187252"/>
              <a:gd name="connsiteY263" fmla="*/ 4169587 h 4396336"/>
              <a:gd name="connsiteX264" fmla="*/ 9929382 w 12187252"/>
              <a:gd name="connsiteY264" fmla="*/ 4138727 h 4396336"/>
              <a:gd name="connsiteX265" fmla="*/ 9991577 w 12187252"/>
              <a:gd name="connsiteY265" fmla="*/ 4076533 h 4396336"/>
              <a:gd name="connsiteX266" fmla="*/ 10208545 w 12187252"/>
              <a:gd name="connsiteY266" fmla="*/ 4107393 h 4396336"/>
              <a:gd name="connsiteX267" fmla="*/ 10208545 w 12187252"/>
              <a:gd name="connsiteY267" fmla="*/ 4076533 h 4396336"/>
              <a:gd name="connsiteX268" fmla="*/ 10301599 w 12187252"/>
              <a:gd name="connsiteY268" fmla="*/ 4045673 h 4396336"/>
              <a:gd name="connsiteX269" fmla="*/ 10425513 w 12187252"/>
              <a:gd name="connsiteY269" fmla="*/ 4076533 h 4396336"/>
              <a:gd name="connsiteX270" fmla="*/ 10456373 w 12187252"/>
              <a:gd name="connsiteY270" fmla="*/ 4076533 h 4396336"/>
              <a:gd name="connsiteX271" fmla="*/ 10456373 w 12187252"/>
              <a:gd name="connsiteY271" fmla="*/ 4107393 h 4396336"/>
              <a:gd name="connsiteX272" fmla="*/ 10425513 w 12187252"/>
              <a:gd name="connsiteY272" fmla="*/ 4107393 h 4396336"/>
              <a:gd name="connsiteX273" fmla="*/ 10456373 w 12187252"/>
              <a:gd name="connsiteY273" fmla="*/ 4231782 h 4396336"/>
              <a:gd name="connsiteX274" fmla="*/ 10611147 w 12187252"/>
              <a:gd name="connsiteY274" fmla="*/ 4231782 h 4396336"/>
              <a:gd name="connsiteX275" fmla="*/ 10642007 w 12187252"/>
              <a:gd name="connsiteY275" fmla="*/ 4324836 h 4396336"/>
              <a:gd name="connsiteX276" fmla="*/ 10735061 w 12187252"/>
              <a:gd name="connsiteY276" fmla="*/ 4293976 h 4396336"/>
              <a:gd name="connsiteX277" fmla="*/ 10735061 w 12187252"/>
              <a:gd name="connsiteY277" fmla="*/ 4263116 h 4396336"/>
              <a:gd name="connsiteX278" fmla="*/ 10797255 w 12187252"/>
              <a:gd name="connsiteY278" fmla="*/ 4200922 h 4396336"/>
              <a:gd name="connsiteX279" fmla="*/ 10797255 w 12187252"/>
              <a:gd name="connsiteY279" fmla="*/ 4231782 h 4396336"/>
              <a:gd name="connsiteX280" fmla="*/ 10859449 w 12187252"/>
              <a:gd name="connsiteY280" fmla="*/ 4200922 h 4396336"/>
              <a:gd name="connsiteX281" fmla="*/ 10921644 w 12187252"/>
              <a:gd name="connsiteY281" fmla="*/ 4231782 h 4396336"/>
              <a:gd name="connsiteX282" fmla="*/ 10797729 w 12187252"/>
              <a:gd name="connsiteY282" fmla="*/ 4293976 h 4396336"/>
              <a:gd name="connsiteX283" fmla="*/ 10797729 w 12187252"/>
              <a:gd name="connsiteY283" fmla="*/ 4293976 h 4396336"/>
              <a:gd name="connsiteX284" fmla="*/ 10859924 w 12187252"/>
              <a:gd name="connsiteY284" fmla="*/ 4293976 h 4396336"/>
              <a:gd name="connsiteX285" fmla="*/ 10952979 w 12187252"/>
              <a:gd name="connsiteY285" fmla="*/ 4231782 h 4396336"/>
              <a:gd name="connsiteX286" fmla="*/ 11046032 w 12187252"/>
              <a:gd name="connsiteY286" fmla="*/ 4200922 h 4396336"/>
              <a:gd name="connsiteX287" fmla="*/ 11046032 w 12187252"/>
              <a:gd name="connsiteY287" fmla="*/ 4231782 h 4396336"/>
              <a:gd name="connsiteX288" fmla="*/ 11200807 w 12187252"/>
              <a:gd name="connsiteY288" fmla="*/ 4262641 h 4396336"/>
              <a:gd name="connsiteX289" fmla="*/ 11200807 w 12187252"/>
              <a:gd name="connsiteY289" fmla="*/ 4200447 h 4396336"/>
              <a:gd name="connsiteX290" fmla="*/ 11263000 w 12187252"/>
              <a:gd name="connsiteY290" fmla="*/ 4200447 h 4396336"/>
              <a:gd name="connsiteX291" fmla="*/ 11325195 w 12187252"/>
              <a:gd name="connsiteY291" fmla="*/ 3951669 h 4396336"/>
              <a:gd name="connsiteX292" fmla="*/ 11418250 w 12187252"/>
              <a:gd name="connsiteY292" fmla="*/ 3920810 h 4396336"/>
              <a:gd name="connsiteX293" fmla="*/ 11449110 w 12187252"/>
              <a:gd name="connsiteY293" fmla="*/ 3889950 h 4396336"/>
              <a:gd name="connsiteX294" fmla="*/ 11573023 w 12187252"/>
              <a:gd name="connsiteY294" fmla="*/ 3765561 h 4396336"/>
              <a:gd name="connsiteX295" fmla="*/ 11635218 w 12187252"/>
              <a:gd name="connsiteY295" fmla="*/ 3734701 h 4396336"/>
              <a:gd name="connsiteX296" fmla="*/ 11697412 w 12187252"/>
              <a:gd name="connsiteY296" fmla="*/ 3641647 h 4396336"/>
              <a:gd name="connsiteX297" fmla="*/ 11697412 w 12187252"/>
              <a:gd name="connsiteY297" fmla="*/ 3548593 h 4396336"/>
              <a:gd name="connsiteX298" fmla="*/ 11821326 w 12187252"/>
              <a:gd name="connsiteY298" fmla="*/ 3455539 h 4396336"/>
              <a:gd name="connsiteX299" fmla="*/ 11821326 w 12187252"/>
              <a:gd name="connsiteY299" fmla="*/ 3362484 h 4396336"/>
              <a:gd name="connsiteX300" fmla="*/ 11883521 w 12187252"/>
              <a:gd name="connsiteY300" fmla="*/ 3331624 h 4396336"/>
              <a:gd name="connsiteX301" fmla="*/ 11914381 w 12187252"/>
              <a:gd name="connsiteY301" fmla="*/ 3114181 h 4396336"/>
              <a:gd name="connsiteX302" fmla="*/ 11945241 w 12187252"/>
              <a:gd name="connsiteY302" fmla="*/ 3083322 h 4396336"/>
              <a:gd name="connsiteX303" fmla="*/ 11914381 w 12187252"/>
              <a:gd name="connsiteY303" fmla="*/ 3083322 h 4396336"/>
              <a:gd name="connsiteX304" fmla="*/ 11945241 w 12187252"/>
              <a:gd name="connsiteY304" fmla="*/ 3021127 h 4396336"/>
              <a:gd name="connsiteX305" fmla="*/ 11914381 w 12187252"/>
              <a:gd name="connsiteY305" fmla="*/ 3021127 h 4396336"/>
              <a:gd name="connsiteX306" fmla="*/ 11945241 w 12187252"/>
              <a:gd name="connsiteY306" fmla="*/ 2958933 h 4396336"/>
              <a:gd name="connsiteX307" fmla="*/ 11945241 w 12187252"/>
              <a:gd name="connsiteY307" fmla="*/ 2896739 h 4396336"/>
              <a:gd name="connsiteX308" fmla="*/ 11914381 w 12187252"/>
              <a:gd name="connsiteY308" fmla="*/ 2772350 h 4396336"/>
              <a:gd name="connsiteX309" fmla="*/ 11914381 w 12187252"/>
              <a:gd name="connsiteY309" fmla="*/ 2741490 h 4396336"/>
              <a:gd name="connsiteX310" fmla="*/ 12100489 w 12187252"/>
              <a:gd name="connsiteY310" fmla="*/ 2026492 h 4396336"/>
              <a:gd name="connsiteX311" fmla="*/ 12162683 w 12187252"/>
              <a:gd name="connsiteY311" fmla="*/ 2088686 h 4396336"/>
              <a:gd name="connsiteX312" fmla="*/ 12190219 w 12187252"/>
              <a:gd name="connsiteY312" fmla="*/ 1653325 h 4396336"/>
              <a:gd name="connsiteX313" fmla="*/ 12190219 w 12187252"/>
              <a:gd name="connsiteY313" fmla="*/ 1653325 h 439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Lst>
            <a:rect l="l" t="t" r="r" b="b"/>
            <a:pathLst>
              <a:path w="12187252" h="4396336">
                <a:moveTo>
                  <a:pt x="12190219" y="1653325"/>
                </a:moveTo>
                <a:cubicBezTo>
                  <a:pt x="12128026" y="1591131"/>
                  <a:pt x="12159360" y="1560271"/>
                  <a:pt x="12128026" y="1498077"/>
                </a:cubicBezTo>
                <a:cubicBezTo>
                  <a:pt x="12097166" y="1467217"/>
                  <a:pt x="12128026" y="1467217"/>
                  <a:pt x="12128026" y="1435882"/>
                </a:cubicBezTo>
                <a:cubicBezTo>
                  <a:pt x="12034971" y="1311494"/>
                  <a:pt x="12128026" y="1156245"/>
                  <a:pt x="12034971" y="1124910"/>
                </a:cubicBezTo>
                <a:cubicBezTo>
                  <a:pt x="12034971" y="1094051"/>
                  <a:pt x="12034971" y="1062716"/>
                  <a:pt x="12034971" y="1094051"/>
                </a:cubicBezTo>
                <a:cubicBezTo>
                  <a:pt x="12065831" y="1031856"/>
                  <a:pt x="12065831" y="1000996"/>
                  <a:pt x="12034971" y="969662"/>
                </a:cubicBezTo>
                <a:cubicBezTo>
                  <a:pt x="12034971" y="969662"/>
                  <a:pt x="12034971" y="938802"/>
                  <a:pt x="12065831" y="938802"/>
                </a:cubicBezTo>
                <a:cubicBezTo>
                  <a:pt x="12034971" y="783553"/>
                  <a:pt x="11941916" y="845748"/>
                  <a:pt x="11879723" y="721359"/>
                </a:cubicBezTo>
                <a:cubicBezTo>
                  <a:pt x="11879723" y="752219"/>
                  <a:pt x="11879723" y="752219"/>
                  <a:pt x="11879723" y="752219"/>
                </a:cubicBezTo>
                <a:cubicBezTo>
                  <a:pt x="11848863" y="721359"/>
                  <a:pt x="11848863" y="659165"/>
                  <a:pt x="11848863" y="596970"/>
                </a:cubicBezTo>
                <a:cubicBezTo>
                  <a:pt x="11818003" y="627830"/>
                  <a:pt x="11818003" y="596970"/>
                  <a:pt x="11786668" y="627830"/>
                </a:cubicBezTo>
                <a:cubicBezTo>
                  <a:pt x="11755808" y="534776"/>
                  <a:pt x="11693614" y="534776"/>
                  <a:pt x="11631895" y="472581"/>
                </a:cubicBezTo>
                <a:cubicBezTo>
                  <a:pt x="11631895" y="503441"/>
                  <a:pt x="11631895" y="503441"/>
                  <a:pt x="11631895" y="503441"/>
                </a:cubicBezTo>
                <a:cubicBezTo>
                  <a:pt x="11601035" y="534301"/>
                  <a:pt x="11538840" y="690024"/>
                  <a:pt x="11477121" y="596495"/>
                </a:cubicBezTo>
                <a:cubicBezTo>
                  <a:pt x="11414926" y="596495"/>
                  <a:pt x="11353206" y="503441"/>
                  <a:pt x="11322346" y="627355"/>
                </a:cubicBezTo>
                <a:cubicBezTo>
                  <a:pt x="11291486" y="565161"/>
                  <a:pt x="11260153" y="534301"/>
                  <a:pt x="11229293" y="534301"/>
                </a:cubicBezTo>
                <a:cubicBezTo>
                  <a:pt x="11198433" y="689550"/>
                  <a:pt x="11105378" y="503441"/>
                  <a:pt x="11074518" y="565161"/>
                </a:cubicBezTo>
                <a:cubicBezTo>
                  <a:pt x="11012325" y="472107"/>
                  <a:pt x="11012325" y="472107"/>
                  <a:pt x="11012325" y="472107"/>
                </a:cubicBezTo>
                <a:cubicBezTo>
                  <a:pt x="11012325" y="534301"/>
                  <a:pt x="11012325" y="534301"/>
                  <a:pt x="11012325" y="534301"/>
                </a:cubicBezTo>
                <a:cubicBezTo>
                  <a:pt x="10981465" y="503441"/>
                  <a:pt x="10950130" y="503441"/>
                  <a:pt x="10981465" y="441247"/>
                </a:cubicBezTo>
                <a:cubicBezTo>
                  <a:pt x="10919270" y="441247"/>
                  <a:pt x="10919270" y="503441"/>
                  <a:pt x="10888410" y="534301"/>
                </a:cubicBezTo>
                <a:cubicBezTo>
                  <a:pt x="10826215" y="534301"/>
                  <a:pt x="10733636" y="534301"/>
                  <a:pt x="10702302" y="379052"/>
                </a:cubicBezTo>
                <a:cubicBezTo>
                  <a:pt x="10702302" y="348193"/>
                  <a:pt x="10733162" y="348193"/>
                  <a:pt x="10702302" y="316858"/>
                </a:cubicBezTo>
                <a:cubicBezTo>
                  <a:pt x="10671442" y="316858"/>
                  <a:pt x="10640107" y="316858"/>
                  <a:pt x="10640107" y="379052"/>
                </a:cubicBezTo>
                <a:cubicBezTo>
                  <a:pt x="10609247" y="316858"/>
                  <a:pt x="10609247" y="316858"/>
                  <a:pt x="10609247" y="316858"/>
                </a:cubicBezTo>
                <a:cubicBezTo>
                  <a:pt x="10485334" y="409912"/>
                  <a:pt x="10454474" y="379052"/>
                  <a:pt x="10330085" y="534301"/>
                </a:cubicBezTo>
                <a:cubicBezTo>
                  <a:pt x="10299225" y="379052"/>
                  <a:pt x="10299225" y="379052"/>
                  <a:pt x="10299225" y="379052"/>
                </a:cubicBezTo>
                <a:cubicBezTo>
                  <a:pt x="10237031" y="441247"/>
                  <a:pt x="10237031" y="441247"/>
                  <a:pt x="10237031" y="441247"/>
                </a:cubicBezTo>
                <a:cubicBezTo>
                  <a:pt x="10206171" y="441247"/>
                  <a:pt x="10206171" y="410387"/>
                  <a:pt x="10206171" y="379052"/>
                </a:cubicBezTo>
                <a:cubicBezTo>
                  <a:pt x="10143976" y="379052"/>
                  <a:pt x="10143976" y="379052"/>
                  <a:pt x="10143976" y="379052"/>
                </a:cubicBezTo>
                <a:cubicBezTo>
                  <a:pt x="10081783" y="223804"/>
                  <a:pt x="9989203" y="348193"/>
                  <a:pt x="9989203" y="223804"/>
                </a:cubicBezTo>
                <a:cubicBezTo>
                  <a:pt x="9865289" y="130750"/>
                  <a:pt x="9772234" y="379052"/>
                  <a:pt x="9679181" y="192944"/>
                </a:cubicBezTo>
                <a:cubicBezTo>
                  <a:pt x="9586126" y="130750"/>
                  <a:pt x="9586126" y="255138"/>
                  <a:pt x="9555266" y="317333"/>
                </a:cubicBezTo>
                <a:cubicBezTo>
                  <a:pt x="9493072" y="255138"/>
                  <a:pt x="9462212" y="441722"/>
                  <a:pt x="9431352" y="317333"/>
                </a:cubicBezTo>
                <a:cubicBezTo>
                  <a:pt x="9431352" y="348193"/>
                  <a:pt x="9431352" y="348193"/>
                  <a:pt x="9431352" y="348193"/>
                </a:cubicBezTo>
                <a:cubicBezTo>
                  <a:pt x="9400492" y="472581"/>
                  <a:pt x="9369158" y="472581"/>
                  <a:pt x="9307438" y="503441"/>
                </a:cubicBezTo>
                <a:cubicBezTo>
                  <a:pt x="9307438" y="534301"/>
                  <a:pt x="9338298" y="534301"/>
                  <a:pt x="9338298" y="534301"/>
                </a:cubicBezTo>
                <a:cubicBezTo>
                  <a:pt x="9307438" y="596495"/>
                  <a:pt x="9307438" y="596495"/>
                  <a:pt x="9307438" y="596495"/>
                </a:cubicBezTo>
                <a:cubicBezTo>
                  <a:pt x="9276579" y="534301"/>
                  <a:pt x="9276579" y="534301"/>
                  <a:pt x="9276579" y="534301"/>
                </a:cubicBezTo>
                <a:cubicBezTo>
                  <a:pt x="9245719" y="565161"/>
                  <a:pt x="9183524" y="627355"/>
                  <a:pt x="9183524" y="658690"/>
                </a:cubicBezTo>
                <a:cubicBezTo>
                  <a:pt x="9152665" y="627830"/>
                  <a:pt x="9152665" y="472107"/>
                  <a:pt x="9090470" y="534301"/>
                </a:cubicBezTo>
                <a:cubicBezTo>
                  <a:pt x="9090470" y="627355"/>
                  <a:pt x="9090470" y="627355"/>
                  <a:pt x="9090470" y="627355"/>
                </a:cubicBezTo>
                <a:cubicBezTo>
                  <a:pt x="9090470" y="689550"/>
                  <a:pt x="9059611" y="658215"/>
                  <a:pt x="9028275" y="658215"/>
                </a:cubicBezTo>
                <a:cubicBezTo>
                  <a:pt x="8997416" y="627355"/>
                  <a:pt x="8997416" y="565161"/>
                  <a:pt x="8997416" y="502967"/>
                </a:cubicBezTo>
                <a:cubicBezTo>
                  <a:pt x="8904362" y="751744"/>
                  <a:pt x="8811307" y="378578"/>
                  <a:pt x="8780448" y="658215"/>
                </a:cubicBezTo>
                <a:cubicBezTo>
                  <a:pt x="8749588" y="596021"/>
                  <a:pt x="8749588" y="596021"/>
                  <a:pt x="8749588" y="596021"/>
                </a:cubicBezTo>
                <a:cubicBezTo>
                  <a:pt x="8687394" y="689075"/>
                  <a:pt x="8594814" y="471632"/>
                  <a:pt x="8532620" y="596021"/>
                </a:cubicBezTo>
                <a:cubicBezTo>
                  <a:pt x="8470425" y="440772"/>
                  <a:pt x="8408705" y="502967"/>
                  <a:pt x="8377846" y="316383"/>
                </a:cubicBezTo>
                <a:cubicBezTo>
                  <a:pt x="8346986" y="471632"/>
                  <a:pt x="8253932" y="378578"/>
                  <a:pt x="8223072" y="502967"/>
                </a:cubicBezTo>
                <a:cubicBezTo>
                  <a:pt x="8160878" y="533826"/>
                  <a:pt x="8068298" y="502967"/>
                  <a:pt x="8036964" y="440772"/>
                </a:cubicBezTo>
                <a:cubicBezTo>
                  <a:pt x="7974770" y="596021"/>
                  <a:pt x="7882190" y="533826"/>
                  <a:pt x="7789136" y="502967"/>
                </a:cubicBezTo>
                <a:cubicBezTo>
                  <a:pt x="7789136" y="627355"/>
                  <a:pt x="7726941" y="658215"/>
                  <a:pt x="7665222" y="627355"/>
                </a:cubicBezTo>
                <a:cubicBezTo>
                  <a:pt x="7665222" y="596495"/>
                  <a:pt x="7665222" y="596495"/>
                  <a:pt x="7665222" y="596495"/>
                </a:cubicBezTo>
                <a:cubicBezTo>
                  <a:pt x="7665222" y="627355"/>
                  <a:pt x="7665222" y="627355"/>
                  <a:pt x="7665222" y="627355"/>
                </a:cubicBezTo>
                <a:cubicBezTo>
                  <a:pt x="7634362" y="565161"/>
                  <a:pt x="7634362" y="565161"/>
                  <a:pt x="7634362" y="565161"/>
                </a:cubicBezTo>
                <a:cubicBezTo>
                  <a:pt x="7634362" y="596021"/>
                  <a:pt x="7634362" y="596021"/>
                  <a:pt x="7634362" y="596021"/>
                </a:cubicBezTo>
                <a:cubicBezTo>
                  <a:pt x="7572168" y="440772"/>
                  <a:pt x="7479588" y="533826"/>
                  <a:pt x="7417394" y="533826"/>
                </a:cubicBezTo>
                <a:cubicBezTo>
                  <a:pt x="7386534" y="409438"/>
                  <a:pt x="7324340" y="502967"/>
                  <a:pt x="7293480" y="564686"/>
                </a:cubicBezTo>
                <a:cubicBezTo>
                  <a:pt x="7200425" y="626880"/>
                  <a:pt x="7138706" y="533826"/>
                  <a:pt x="7076511" y="471632"/>
                </a:cubicBezTo>
                <a:cubicBezTo>
                  <a:pt x="7045652" y="502492"/>
                  <a:pt x="6983457" y="533826"/>
                  <a:pt x="6983457" y="626880"/>
                </a:cubicBezTo>
                <a:cubicBezTo>
                  <a:pt x="6983457" y="533826"/>
                  <a:pt x="6921263" y="596021"/>
                  <a:pt x="6921263" y="502492"/>
                </a:cubicBezTo>
                <a:cubicBezTo>
                  <a:pt x="6890403" y="595546"/>
                  <a:pt x="6859069" y="409438"/>
                  <a:pt x="6828209" y="502492"/>
                </a:cubicBezTo>
                <a:cubicBezTo>
                  <a:pt x="6766014" y="502492"/>
                  <a:pt x="6766014" y="378103"/>
                  <a:pt x="6735154" y="347243"/>
                </a:cubicBezTo>
                <a:cubicBezTo>
                  <a:pt x="6672960" y="347243"/>
                  <a:pt x="6611240" y="285049"/>
                  <a:pt x="6580381" y="440297"/>
                </a:cubicBezTo>
                <a:cubicBezTo>
                  <a:pt x="6580381" y="285049"/>
                  <a:pt x="6487326" y="409438"/>
                  <a:pt x="6456467" y="315909"/>
                </a:cubicBezTo>
                <a:cubicBezTo>
                  <a:pt x="6425607" y="315909"/>
                  <a:pt x="6394272" y="408963"/>
                  <a:pt x="6363413" y="285049"/>
                </a:cubicBezTo>
                <a:cubicBezTo>
                  <a:pt x="6363413" y="285049"/>
                  <a:pt x="6301218" y="285049"/>
                  <a:pt x="6301218" y="254189"/>
                </a:cubicBezTo>
                <a:lnTo>
                  <a:pt x="6270358" y="285049"/>
                </a:lnTo>
                <a:cubicBezTo>
                  <a:pt x="6239499" y="254189"/>
                  <a:pt x="6208164" y="315909"/>
                  <a:pt x="6177304" y="222854"/>
                </a:cubicBezTo>
                <a:cubicBezTo>
                  <a:pt x="6146444" y="222854"/>
                  <a:pt x="6146444" y="222854"/>
                  <a:pt x="6146444" y="222854"/>
                </a:cubicBezTo>
                <a:cubicBezTo>
                  <a:pt x="6115584" y="315909"/>
                  <a:pt x="6053390" y="315909"/>
                  <a:pt x="5991670" y="315909"/>
                </a:cubicBezTo>
                <a:cubicBezTo>
                  <a:pt x="5960810" y="502492"/>
                  <a:pt x="5867756" y="346768"/>
                  <a:pt x="5836897" y="440297"/>
                </a:cubicBezTo>
                <a:cubicBezTo>
                  <a:pt x="5774702" y="315909"/>
                  <a:pt x="5774702" y="315909"/>
                  <a:pt x="5774702" y="315909"/>
                </a:cubicBezTo>
                <a:cubicBezTo>
                  <a:pt x="5681648" y="253714"/>
                  <a:pt x="5743842" y="564686"/>
                  <a:pt x="5650788" y="502492"/>
                </a:cubicBezTo>
                <a:cubicBezTo>
                  <a:pt x="5650788" y="502492"/>
                  <a:pt x="5619929" y="409438"/>
                  <a:pt x="5588593" y="440297"/>
                </a:cubicBezTo>
                <a:cubicBezTo>
                  <a:pt x="5526399" y="471157"/>
                  <a:pt x="5464680" y="285049"/>
                  <a:pt x="5402485" y="285049"/>
                </a:cubicBezTo>
                <a:cubicBezTo>
                  <a:pt x="5402485" y="440297"/>
                  <a:pt x="5340291" y="347243"/>
                  <a:pt x="5309431" y="378103"/>
                </a:cubicBezTo>
                <a:cubicBezTo>
                  <a:pt x="5247237" y="191520"/>
                  <a:pt x="5154657" y="285049"/>
                  <a:pt x="5123322" y="98466"/>
                </a:cubicBezTo>
                <a:cubicBezTo>
                  <a:pt x="5030268" y="98466"/>
                  <a:pt x="4999409" y="191520"/>
                  <a:pt x="4968549" y="285049"/>
                </a:cubicBezTo>
                <a:cubicBezTo>
                  <a:pt x="4968549" y="347243"/>
                  <a:pt x="4937689" y="378103"/>
                  <a:pt x="4937689" y="440297"/>
                </a:cubicBezTo>
                <a:cubicBezTo>
                  <a:pt x="4937689" y="347243"/>
                  <a:pt x="4875495" y="347243"/>
                  <a:pt x="4875495" y="285049"/>
                </a:cubicBezTo>
                <a:cubicBezTo>
                  <a:pt x="4844635" y="315909"/>
                  <a:pt x="4844635" y="315909"/>
                  <a:pt x="4844635" y="315909"/>
                </a:cubicBezTo>
                <a:cubicBezTo>
                  <a:pt x="4844635" y="285049"/>
                  <a:pt x="4813775" y="285049"/>
                  <a:pt x="4813775" y="222854"/>
                </a:cubicBezTo>
                <a:cubicBezTo>
                  <a:pt x="4782915" y="285049"/>
                  <a:pt x="4720721" y="285049"/>
                  <a:pt x="4720721" y="347243"/>
                </a:cubicBezTo>
                <a:cubicBezTo>
                  <a:pt x="4720721" y="316383"/>
                  <a:pt x="4689861" y="285049"/>
                  <a:pt x="4658526" y="316383"/>
                </a:cubicBezTo>
                <a:cubicBezTo>
                  <a:pt x="4689386" y="316383"/>
                  <a:pt x="4658526" y="347243"/>
                  <a:pt x="4658526" y="347243"/>
                </a:cubicBezTo>
                <a:cubicBezTo>
                  <a:pt x="4658526" y="316383"/>
                  <a:pt x="4658526" y="316383"/>
                  <a:pt x="4658526" y="316383"/>
                </a:cubicBezTo>
                <a:cubicBezTo>
                  <a:pt x="4596332" y="502967"/>
                  <a:pt x="4534612" y="285524"/>
                  <a:pt x="4503753" y="254189"/>
                </a:cubicBezTo>
                <a:cubicBezTo>
                  <a:pt x="4410698" y="440772"/>
                  <a:pt x="4410698" y="440772"/>
                  <a:pt x="4410698" y="440772"/>
                </a:cubicBezTo>
                <a:cubicBezTo>
                  <a:pt x="4410698" y="409912"/>
                  <a:pt x="4379838" y="378578"/>
                  <a:pt x="4379838" y="316383"/>
                </a:cubicBezTo>
                <a:cubicBezTo>
                  <a:pt x="4348979" y="347243"/>
                  <a:pt x="4348979" y="347243"/>
                  <a:pt x="4348979" y="347243"/>
                </a:cubicBezTo>
                <a:cubicBezTo>
                  <a:pt x="4348979" y="378103"/>
                  <a:pt x="4348979" y="378103"/>
                  <a:pt x="4318119" y="409438"/>
                </a:cubicBezTo>
                <a:cubicBezTo>
                  <a:pt x="4318119" y="378578"/>
                  <a:pt x="4318119" y="347243"/>
                  <a:pt x="4287259" y="347243"/>
                </a:cubicBezTo>
                <a:cubicBezTo>
                  <a:pt x="4225065" y="440297"/>
                  <a:pt x="4163345" y="378103"/>
                  <a:pt x="4101151" y="440297"/>
                </a:cubicBezTo>
                <a:cubicBezTo>
                  <a:pt x="4038956" y="222854"/>
                  <a:pt x="3915042" y="471157"/>
                  <a:pt x="3884182" y="378103"/>
                </a:cubicBezTo>
                <a:cubicBezTo>
                  <a:pt x="3791128" y="315909"/>
                  <a:pt x="3791128" y="160660"/>
                  <a:pt x="3698074" y="67131"/>
                </a:cubicBezTo>
                <a:cubicBezTo>
                  <a:pt x="3698074" y="222380"/>
                  <a:pt x="3667214" y="97991"/>
                  <a:pt x="3635880" y="222380"/>
                </a:cubicBezTo>
                <a:cubicBezTo>
                  <a:pt x="3635880" y="160185"/>
                  <a:pt x="3573685" y="284574"/>
                  <a:pt x="3573685" y="160185"/>
                </a:cubicBezTo>
                <a:cubicBezTo>
                  <a:pt x="3542825" y="129325"/>
                  <a:pt x="3511491" y="253239"/>
                  <a:pt x="3480631" y="222380"/>
                </a:cubicBezTo>
                <a:cubicBezTo>
                  <a:pt x="3480631" y="284574"/>
                  <a:pt x="3480631" y="315434"/>
                  <a:pt x="3449771" y="346768"/>
                </a:cubicBezTo>
                <a:cubicBezTo>
                  <a:pt x="3356717" y="315909"/>
                  <a:pt x="3294997" y="253714"/>
                  <a:pt x="3201943" y="284574"/>
                </a:cubicBezTo>
                <a:cubicBezTo>
                  <a:pt x="3171083" y="533352"/>
                  <a:pt x="3047169" y="315434"/>
                  <a:pt x="2984975" y="408963"/>
                </a:cubicBezTo>
                <a:cubicBezTo>
                  <a:pt x="2954115" y="315909"/>
                  <a:pt x="2891921" y="471157"/>
                  <a:pt x="2861061" y="315909"/>
                </a:cubicBezTo>
                <a:cubicBezTo>
                  <a:pt x="2706287" y="346768"/>
                  <a:pt x="2613233" y="408963"/>
                  <a:pt x="2427124" y="346768"/>
                </a:cubicBezTo>
                <a:cubicBezTo>
                  <a:pt x="2427124" y="284574"/>
                  <a:pt x="2364930" y="253714"/>
                  <a:pt x="2364930" y="284574"/>
                </a:cubicBezTo>
                <a:cubicBezTo>
                  <a:pt x="2271876" y="439823"/>
                  <a:pt x="2178822" y="97991"/>
                  <a:pt x="2085767" y="315434"/>
                </a:cubicBezTo>
                <a:cubicBezTo>
                  <a:pt x="2085767" y="222380"/>
                  <a:pt x="1992713" y="315434"/>
                  <a:pt x="2023573" y="160185"/>
                </a:cubicBezTo>
                <a:cubicBezTo>
                  <a:pt x="1930519" y="253239"/>
                  <a:pt x="1837465" y="-26398"/>
                  <a:pt x="1744410" y="97991"/>
                </a:cubicBezTo>
                <a:cubicBezTo>
                  <a:pt x="1713551" y="-26398"/>
                  <a:pt x="1651356" y="253239"/>
                  <a:pt x="1589636" y="35796"/>
                </a:cubicBezTo>
                <a:cubicBezTo>
                  <a:pt x="1558777" y="97991"/>
                  <a:pt x="1558777" y="97991"/>
                  <a:pt x="1558777" y="97991"/>
                </a:cubicBezTo>
                <a:cubicBezTo>
                  <a:pt x="1558777" y="67131"/>
                  <a:pt x="1527917" y="35796"/>
                  <a:pt x="1527917" y="4937"/>
                </a:cubicBezTo>
                <a:cubicBezTo>
                  <a:pt x="1497057" y="-25923"/>
                  <a:pt x="1497057" y="97991"/>
                  <a:pt x="1465722" y="97991"/>
                </a:cubicBezTo>
                <a:cubicBezTo>
                  <a:pt x="1465722" y="128851"/>
                  <a:pt x="1465722" y="128851"/>
                  <a:pt x="1465722" y="128851"/>
                </a:cubicBezTo>
                <a:cubicBezTo>
                  <a:pt x="1341809" y="253239"/>
                  <a:pt x="1341809" y="253239"/>
                  <a:pt x="1341809" y="253239"/>
                </a:cubicBezTo>
                <a:cubicBezTo>
                  <a:pt x="1310949" y="222380"/>
                  <a:pt x="1279614" y="191045"/>
                  <a:pt x="1279614" y="253239"/>
                </a:cubicBezTo>
                <a:cubicBezTo>
                  <a:pt x="1279614" y="284099"/>
                  <a:pt x="1279614" y="284099"/>
                  <a:pt x="1279614" y="284099"/>
                </a:cubicBezTo>
                <a:cubicBezTo>
                  <a:pt x="1279614" y="346294"/>
                  <a:pt x="1279614" y="346294"/>
                  <a:pt x="1279614" y="346294"/>
                </a:cubicBezTo>
                <a:cubicBezTo>
                  <a:pt x="1248754" y="315434"/>
                  <a:pt x="1248754" y="284099"/>
                  <a:pt x="1248754" y="253239"/>
                </a:cubicBezTo>
                <a:cubicBezTo>
                  <a:pt x="1031786" y="253239"/>
                  <a:pt x="1031786" y="253239"/>
                  <a:pt x="1031786" y="253239"/>
                </a:cubicBezTo>
                <a:cubicBezTo>
                  <a:pt x="1000926" y="253239"/>
                  <a:pt x="1000926" y="408488"/>
                  <a:pt x="969592" y="315434"/>
                </a:cubicBezTo>
                <a:cubicBezTo>
                  <a:pt x="906448" y="409912"/>
                  <a:pt x="906448" y="409912"/>
                  <a:pt x="906448" y="409912"/>
                </a:cubicBezTo>
                <a:cubicBezTo>
                  <a:pt x="906448" y="379052"/>
                  <a:pt x="906448" y="379052"/>
                  <a:pt x="906448" y="379052"/>
                </a:cubicBezTo>
                <a:cubicBezTo>
                  <a:pt x="844253" y="503441"/>
                  <a:pt x="844253" y="503441"/>
                  <a:pt x="844253" y="503441"/>
                </a:cubicBezTo>
                <a:cubicBezTo>
                  <a:pt x="844253" y="472581"/>
                  <a:pt x="844253" y="472581"/>
                  <a:pt x="844253" y="472581"/>
                </a:cubicBezTo>
                <a:cubicBezTo>
                  <a:pt x="751199" y="627355"/>
                  <a:pt x="751199" y="627355"/>
                  <a:pt x="751199" y="627355"/>
                </a:cubicBezTo>
                <a:cubicBezTo>
                  <a:pt x="720339" y="689550"/>
                  <a:pt x="689005" y="565161"/>
                  <a:pt x="658145" y="565161"/>
                </a:cubicBezTo>
                <a:cubicBezTo>
                  <a:pt x="627285" y="720410"/>
                  <a:pt x="565091" y="782604"/>
                  <a:pt x="534231" y="906993"/>
                </a:cubicBezTo>
                <a:cubicBezTo>
                  <a:pt x="472036" y="876133"/>
                  <a:pt x="410317" y="906993"/>
                  <a:pt x="379457" y="937852"/>
                </a:cubicBezTo>
                <a:cubicBezTo>
                  <a:pt x="348597" y="1062241"/>
                  <a:pt x="317263" y="1062241"/>
                  <a:pt x="255543" y="1093101"/>
                </a:cubicBezTo>
                <a:cubicBezTo>
                  <a:pt x="255543" y="1279684"/>
                  <a:pt x="193349" y="1372738"/>
                  <a:pt x="131629" y="1310544"/>
                </a:cubicBezTo>
                <a:cubicBezTo>
                  <a:pt x="38575" y="1310544"/>
                  <a:pt x="162489" y="1527987"/>
                  <a:pt x="69435" y="1434933"/>
                </a:cubicBezTo>
                <a:cubicBezTo>
                  <a:pt x="100294" y="1621516"/>
                  <a:pt x="38575" y="1745905"/>
                  <a:pt x="38575" y="1870294"/>
                </a:cubicBezTo>
                <a:lnTo>
                  <a:pt x="38575" y="1870294"/>
                </a:lnTo>
                <a:cubicBezTo>
                  <a:pt x="7715" y="2305654"/>
                  <a:pt x="7715" y="2305654"/>
                  <a:pt x="7715" y="2305654"/>
                </a:cubicBezTo>
                <a:lnTo>
                  <a:pt x="7715" y="2305654"/>
                </a:lnTo>
                <a:cubicBezTo>
                  <a:pt x="7715" y="2398709"/>
                  <a:pt x="-23145" y="2616626"/>
                  <a:pt x="38575" y="2678821"/>
                </a:cubicBezTo>
                <a:cubicBezTo>
                  <a:pt x="7715" y="2741015"/>
                  <a:pt x="7715" y="2741015"/>
                  <a:pt x="7715" y="2741015"/>
                </a:cubicBezTo>
                <a:cubicBezTo>
                  <a:pt x="38575" y="2803209"/>
                  <a:pt x="38575" y="2803209"/>
                  <a:pt x="38575" y="2803209"/>
                </a:cubicBezTo>
                <a:cubicBezTo>
                  <a:pt x="38575" y="2803209"/>
                  <a:pt x="38575" y="2834069"/>
                  <a:pt x="38575" y="2865404"/>
                </a:cubicBezTo>
                <a:cubicBezTo>
                  <a:pt x="193349" y="2958458"/>
                  <a:pt x="224683" y="3362959"/>
                  <a:pt x="286403" y="3518208"/>
                </a:cubicBezTo>
                <a:cubicBezTo>
                  <a:pt x="379457" y="3549068"/>
                  <a:pt x="472511" y="3487348"/>
                  <a:pt x="565565" y="3611262"/>
                </a:cubicBezTo>
                <a:cubicBezTo>
                  <a:pt x="565565" y="3642122"/>
                  <a:pt x="565565" y="3642122"/>
                  <a:pt x="565565" y="3642122"/>
                </a:cubicBezTo>
                <a:cubicBezTo>
                  <a:pt x="596425" y="3611262"/>
                  <a:pt x="627760" y="3642122"/>
                  <a:pt x="658620" y="3704316"/>
                </a:cubicBezTo>
                <a:cubicBezTo>
                  <a:pt x="751674" y="3611262"/>
                  <a:pt x="689479" y="3828705"/>
                  <a:pt x="782534" y="3828705"/>
                </a:cubicBezTo>
                <a:cubicBezTo>
                  <a:pt x="751674" y="3859565"/>
                  <a:pt x="751674" y="3859565"/>
                  <a:pt x="751674" y="3859565"/>
                </a:cubicBezTo>
                <a:cubicBezTo>
                  <a:pt x="751674" y="3890424"/>
                  <a:pt x="751674" y="3890424"/>
                  <a:pt x="751674" y="3890424"/>
                </a:cubicBezTo>
                <a:cubicBezTo>
                  <a:pt x="782534" y="3890424"/>
                  <a:pt x="782534" y="3890424"/>
                  <a:pt x="782534" y="3890424"/>
                </a:cubicBezTo>
                <a:cubicBezTo>
                  <a:pt x="782534" y="3859565"/>
                  <a:pt x="782534" y="3859565"/>
                  <a:pt x="782534" y="3859565"/>
                </a:cubicBezTo>
                <a:cubicBezTo>
                  <a:pt x="782534" y="3859565"/>
                  <a:pt x="782534" y="3890424"/>
                  <a:pt x="782534" y="3921759"/>
                </a:cubicBezTo>
                <a:cubicBezTo>
                  <a:pt x="813393" y="3921759"/>
                  <a:pt x="875588" y="3828705"/>
                  <a:pt x="875588" y="3952619"/>
                </a:cubicBezTo>
                <a:cubicBezTo>
                  <a:pt x="937782" y="4045673"/>
                  <a:pt x="999502" y="3797370"/>
                  <a:pt x="1030362" y="3952619"/>
                </a:cubicBezTo>
                <a:cubicBezTo>
                  <a:pt x="1154276" y="3983479"/>
                  <a:pt x="1247330" y="3952619"/>
                  <a:pt x="1340384" y="3921759"/>
                </a:cubicBezTo>
                <a:lnTo>
                  <a:pt x="1340384" y="3921759"/>
                </a:lnTo>
                <a:cubicBezTo>
                  <a:pt x="1371244" y="3890899"/>
                  <a:pt x="1402579" y="4014813"/>
                  <a:pt x="1433438" y="4014813"/>
                </a:cubicBezTo>
                <a:cubicBezTo>
                  <a:pt x="1433438" y="3890424"/>
                  <a:pt x="1526493" y="3921759"/>
                  <a:pt x="1526493" y="3828230"/>
                </a:cubicBezTo>
                <a:cubicBezTo>
                  <a:pt x="1681266" y="3610787"/>
                  <a:pt x="1712601" y="4077008"/>
                  <a:pt x="1836515" y="4014813"/>
                </a:cubicBezTo>
                <a:cubicBezTo>
                  <a:pt x="1898709" y="3828230"/>
                  <a:pt x="1898709" y="4107867"/>
                  <a:pt x="1960429" y="4077008"/>
                </a:cubicBezTo>
                <a:cubicBezTo>
                  <a:pt x="2084343" y="4046148"/>
                  <a:pt x="2177397" y="4201396"/>
                  <a:pt x="2270451" y="4077008"/>
                </a:cubicBezTo>
                <a:cubicBezTo>
                  <a:pt x="2301311" y="4107867"/>
                  <a:pt x="2301311" y="4139202"/>
                  <a:pt x="2332646" y="4139202"/>
                </a:cubicBezTo>
                <a:cubicBezTo>
                  <a:pt x="2363506" y="3952619"/>
                  <a:pt x="2456560" y="4046148"/>
                  <a:pt x="2549614" y="4046148"/>
                </a:cubicBezTo>
                <a:cubicBezTo>
                  <a:pt x="2642668" y="3921759"/>
                  <a:pt x="2766582" y="4108342"/>
                  <a:pt x="2890497" y="3983953"/>
                </a:cubicBezTo>
                <a:cubicBezTo>
                  <a:pt x="2890497" y="4014813"/>
                  <a:pt x="2890497" y="4014813"/>
                  <a:pt x="2890497" y="4046148"/>
                </a:cubicBezTo>
                <a:cubicBezTo>
                  <a:pt x="2921356" y="4046148"/>
                  <a:pt x="2921356" y="4046148"/>
                  <a:pt x="2921356" y="4077008"/>
                </a:cubicBezTo>
                <a:cubicBezTo>
                  <a:pt x="2921356" y="4107867"/>
                  <a:pt x="2921356" y="4107867"/>
                  <a:pt x="2921356" y="4107867"/>
                </a:cubicBezTo>
                <a:cubicBezTo>
                  <a:pt x="3076130" y="3952619"/>
                  <a:pt x="3231379" y="4200922"/>
                  <a:pt x="3417487" y="4107867"/>
                </a:cubicBezTo>
                <a:cubicBezTo>
                  <a:pt x="3448347" y="4138727"/>
                  <a:pt x="3448347" y="4138727"/>
                  <a:pt x="3448347" y="4138727"/>
                </a:cubicBezTo>
                <a:cubicBezTo>
                  <a:pt x="3448347" y="4107867"/>
                  <a:pt x="3448347" y="4107867"/>
                  <a:pt x="3448347" y="4107867"/>
                </a:cubicBezTo>
                <a:cubicBezTo>
                  <a:pt x="3479207" y="4107867"/>
                  <a:pt x="3479207" y="4107867"/>
                  <a:pt x="3479207" y="4107867"/>
                </a:cubicBezTo>
                <a:cubicBezTo>
                  <a:pt x="3479207" y="4045673"/>
                  <a:pt x="3572261" y="4138727"/>
                  <a:pt x="3541401" y="4014813"/>
                </a:cubicBezTo>
                <a:cubicBezTo>
                  <a:pt x="3572261" y="4077008"/>
                  <a:pt x="3572261" y="4077008"/>
                  <a:pt x="3572261" y="4077008"/>
                </a:cubicBezTo>
                <a:cubicBezTo>
                  <a:pt x="3603121" y="4107867"/>
                  <a:pt x="3603121" y="4046148"/>
                  <a:pt x="3634455" y="4046148"/>
                </a:cubicBezTo>
                <a:cubicBezTo>
                  <a:pt x="3634455" y="4015288"/>
                  <a:pt x="3634455" y="4015288"/>
                  <a:pt x="3634455" y="4015288"/>
                </a:cubicBezTo>
                <a:cubicBezTo>
                  <a:pt x="3634455" y="3890899"/>
                  <a:pt x="3696650" y="3922234"/>
                  <a:pt x="3727510" y="3922234"/>
                </a:cubicBezTo>
                <a:cubicBezTo>
                  <a:pt x="3727510" y="3891374"/>
                  <a:pt x="3727510" y="3891374"/>
                  <a:pt x="3727510" y="3891374"/>
                </a:cubicBezTo>
                <a:cubicBezTo>
                  <a:pt x="3758369" y="3860514"/>
                  <a:pt x="3820564" y="3829180"/>
                  <a:pt x="3882283" y="3829180"/>
                </a:cubicBezTo>
                <a:cubicBezTo>
                  <a:pt x="3882283" y="3798320"/>
                  <a:pt x="3882283" y="3766985"/>
                  <a:pt x="3913143" y="3766985"/>
                </a:cubicBezTo>
                <a:lnTo>
                  <a:pt x="3913143" y="3766985"/>
                </a:lnTo>
                <a:cubicBezTo>
                  <a:pt x="3944003" y="3797845"/>
                  <a:pt x="4006197" y="3797845"/>
                  <a:pt x="4037057" y="3766985"/>
                </a:cubicBezTo>
                <a:cubicBezTo>
                  <a:pt x="4099252" y="3829180"/>
                  <a:pt x="4160971" y="3704791"/>
                  <a:pt x="4223166" y="3797845"/>
                </a:cubicBezTo>
                <a:cubicBezTo>
                  <a:pt x="4254025" y="3766985"/>
                  <a:pt x="4254025" y="3797845"/>
                  <a:pt x="4285360" y="3797845"/>
                </a:cubicBezTo>
                <a:cubicBezTo>
                  <a:pt x="4316220" y="3766985"/>
                  <a:pt x="4378414" y="3828705"/>
                  <a:pt x="4378414" y="3797845"/>
                </a:cubicBezTo>
                <a:cubicBezTo>
                  <a:pt x="4409274" y="3797845"/>
                  <a:pt x="4409274" y="3797845"/>
                  <a:pt x="4440609" y="3828705"/>
                </a:cubicBezTo>
                <a:cubicBezTo>
                  <a:pt x="4440609" y="3859565"/>
                  <a:pt x="4502803" y="3859565"/>
                  <a:pt x="4533663" y="3828705"/>
                </a:cubicBezTo>
                <a:cubicBezTo>
                  <a:pt x="4595857" y="3890899"/>
                  <a:pt x="4688437" y="3890899"/>
                  <a:pt x="4750631" y="3953094"/>
                </a:cubicBezTo>
                <a:cubicBezTo>
                  <a:pt x="4781491" y="3922234"/>
                  <a:pt x="4781491" y="3922234"/>
                  <a:pt x="4781491" y="3922234"/>
                </a:cubicBezTo>
                <a:cubicBezTo>
                  <a:pt x="4781491" y="3922234"/>
                  <a:pt x="4781491" y="3922234"/>
                  <a:pt x="4781491" y="3953094"/>
                </a:cubicBezTo>
                <a:cubicBezTo>
                  <a:pt x="4750631" y="3983953"/>
                  <a:pt x="4812351" y="4015288"/>
                  <a:pt x="4843685" y="4046148"/>
                </a:cubicBezTo>
                <a:cubicBezTo>
                  <a:pt x="4905880" y="4046148"/>
                  <a:pt x="4967599" y="4108342"/>
                  <a:pt x="4998459" y="4139202"/>
                </a:cubicBezTo>
                <a:cubicBezTo>
                  <a:pt x="5029319" y="4139202"/>
                  <a:pt x="5029319" y="4108342"/>
                  <a:pt x="5060654" y="4108342"/>
                </a:cubicBezTo>
                <a:lnTo>
                  <a:pt x="5060654" y="4108342"/>
                </a:lnTo>
                <a:cubicBezTo>
                  <a:pt x="5029794" y="4170537"/>
                  <a:pt x="5091513" y="4170537"/>
                  <a:pt x="5122848" y="4170537"/>
                </a:cubicBezTo>
                <a:lnTo>
                  <a:pt x="5122848" y="4170537"/>
                </a:lnTo>
                <a:cubicBezTo>
                  <a:pt x="5153708" y="4139677"/>
                  <a:pt x="5215902" y="4139677"/>
                  <a:pt x="5246762" y="4170537"/>
                </a:cubicBezTo>
                <a:cubicBezTo>
                  <a:pt x="5277622" y="4170537"/>
                  <a:pt x="5308957" y="4201396"/>
                  <a:pt x="5339816" y="4170537"/>
                </a:cubicBezTo>
                <a:cubicBezTo>
                  <a:pt x="5370676" y="4170537"/>
                  <a:pt x="5370676" y="4201396"/>
                  <a:pt x="5370676" y="4232731"/>
                </a:cubicBezTo>
                <a:cubicBezTo>
                  <a:pt x="5401536" y="4201871"/>
                  <a:pt x="5432870" y="4263591"/>
                  <a:pt x="5432870" y="4232731"/>
                </a:cubicBezTo>
                <a:cubicBezTo>
                  <a:pt x="5463730" y="4357120"/>
                  <a:pt x="5525925" y="4263591"/>
                  <a:pt x="5556784" y="4294926"/>
                </a:cubicBezTo>
                <a:cubicBezTo>
                  <a:pt x="5618979" y="4264066"/>
                  <a:pt x="5649838" y="4357120"/>
                  <a:pt x="5680698" y="4357120"/>
                </a:cubicBezTo>
                <a:cubicBezTo>
                  <a:pt x="5742893" y="4357120"/>
                  <a:pt x="5711558" y="4294926"/>
                  <a:pt x="5742893" y="4294926"/>
                </a:cubicBezTo>
                <a:cubicBezTo>
                  <a:pt x="5774228" y="4294926"/>
                  <a:pt x="5773752" y="4325785"/>
                  <a:pt x="5835947" y="4325785"/>
                </a:cubicBezTo>
                <a:cubicBezTo>
                  <a:pt x="5835947" y="4356645"/>
                  <a:pt x="5835947" y="4356645"/>
                  <a:pt x="5835947" y="4356645"/>
                </a:cubicBezTo>
                <a:lnTo>
                  <a:pt x="5835947" y="4356645"/>
                </a:lnTo>
                <a:cubicBezTo>
                  <a:pt x="5898141" y="4325785"/>
                  <a:pt x="5898141" y="4325785"/>
                  <a:pt x="5959861" y="4325785"/>
                </a:cubicBezTo>
                <a:cubicBezTo>
                  <a:pt x="5990721" y="4294926"/>
                  <a:pt x="6022055" y="4325785"/>
                  <a:pt x="6052915" y="4294926"/>
                </a:cubicBezTo>
                <a:cubicBezTo>
                  <a:pt x="6052915" y="4232731"/>
                  <a:pt x="6115109" y="4232731"/>
                  <a:pt x="6145969" y="4170537"/>
                </a:cubicBezTo>
                <a:cubicBezTo>
                  <a:pt x="6145969" y="4170537"/>
                  <a:pt x="6145969" y="4170537"/>
                  <a:pt x="6176829" y="4170537"/>
                </a:cubicBezTo>
                <a:cubicBezTo>
                  <a:pt x="6176829" y="4201396"/>
                  <a:pt x="6176829" y="4201396"/>
                  <a:pt x="6176829" y="4201396"/>
                </a:cubicBezTo>
                <a:cubicBezTo>
                  <a:pt x="6176829" y="4232256"/>
                  <a:pt x="6207689" y="4263591"/>
                  <a:pt x="6207689" y="4232256"/>
                </a:cubicBezTo>
                <a:cubicBezTo>
                  <a:pt x="6207689" y="4232256"/>
                  <a:pt x="6238549" y="4232256"/>
                  <a:pt x="6238549" y="4263116"/>
                </a:cubicBezTo>
                <a:cubicBezTo>
                  <a:pt x="6269409" y="4232256"/>
                  <a:pt x="6331603" y="4293976"/>
                  <a:pt x="6300743" y="4200922"/>
                </a:cubicBezTo>
                <a:cubicBezTo>
                  <a:pt x="6331603" y="4200922"/>
                  <a:pt x="6362938" y="4231782"/>
                  <a:pt x="6393798" y="4231782"/>
                </a:cubicBezTo>
                <a:cubicBezTo>
                  <a:pt x="6424657" y="4262641"/>
                  <a:pt x="6455992" y="4200922"/>
                  <a:pt x="6486852" y="4231782"/>
                </a:cubicBezTo>
                <a:cubicBezTo>
                  <a:pt x="6517712" y="4262641"/>
                  <a:pt x="6579906" y="4231782"/>
                  <a:pt x="6579906" y="4262641"/>
                </a:cubicBezTo>
                <a:cubicBezTo>
                  <a:pt x="6610766" y="4262641"/>
                  <a:pt x="6642100" y="4262641"/>
                  <a:pt x="6642100" y="4262641"/>
                </a:cubicBezTo>
                <a:cubicBezTo>
                  <a:pt x="6704294" y="4200447"/>
                  <a:pt x="6766014" y="4262641"/>
                  <a:pt x="6796874" y="4231782"/>
                </a:cubicBezTo>
                <a:cubicBezTo>
                  <a:pt x="6827734" y="4200922"/>
                  <a:pt x="6859069" y="4262641"/>
                  <a:pt x="6889929" y="4293976"/>
                </a:cubicBezTo>
                <a:cubicBezTo>
                  <a:pt x="6920788" y="4293976"/>
                  <a:pt x="6920788" y="4231782"/>
                  <a:pt x="6982983" y="4263116"/>
                </a:cubicBezTo>
                <a:cubicBezTo>
                  <a:pt x="6982983" y="4293976"/>
                  <a:pt x="7076037" y="4293976"/>
                  <a:pt x="7106897" y="4325311"/>
                </a:cubicBezTo>
                <a:cubicBezTo>
                  <a:pt x="7106897" y="4294451"/>
                  <a:pt x="7169091" y="4294451"/>
                  <a:pt x="7199951" y="4263116"/>
                </a:cubicBezTo>
                <a:cubicBezTo>
                  <a:pt x="7230810" y="4293976"/>
                  <a:pt x="7230810" y="4293976"/>
                  <a:pt x="7230810" y="4293976"/>
                </a:cubicBezTo>
                <a:cubicBezTo>
                  <a:pt x="7293005" y="4293976"/>
                  <a:pt x="7293005" y="4200922"/>
                  <a:pt x="7354724" y="4169587"/>
                </a:cubicBezTo>
                <a:lnTo>
                  <a:pt x="7354724" y="4169587"/>
                </a:lnTo>
                <a:cubicBezTo>
                  <a:pt x="7385584" y="4169587"/>
                  <a:pt x="7354724" y="4200447"/>
                  <a:pt x="7354724" y="4200447"/>
                </a:cubicBezTo>
                <a:cubicBezTo>
                  <a:pt x="7385584" y="4231307"/>
                  <a:pt x="7447779" y="4200447"/>
                  <a:pt x="7478639" y="4200447"/>
                </a:cubicBezTo>
                <a:cubicBezTo>
                  <a:pt x="7478639" y="4231307"/>
                  <a:pt x="7416444" y="4231307"/>
                  <a:pt x="7478639" y="4231307"/>
                </a:cubicBezTo>
                <a:cubicBezTo>
                  <a:pt x="7509499" y="4293501"/>
                  <a:pt x="7509499" y="4200447"/>
                  <a:pt x="7540833" y="4231307"/>
                </a:cubicBezTo>
                <a:cubicBezTo>
                  <a:pt x="7571693" y="4231307"/>
                  <a:pt x="7540833" y="4231307"/>
                  <a:pt x="7571693" y="4200447"/>
                </a:cubicBezTo>
                <a:cubicBezTo>
                  <a:pt x="7571693" y="4200447"/>
                  <a:pt x="7571693" y="4169587"/>
                  <a:pt x="7602553" y="4200447"/>
                </a:cubicBezTo>
                <a:lnTo>
                  <a:pt x="7602553" y="4231307"/>
                </a:lnTo>
                <a:cubicBezTo>
                  <a:pt x="7602553" y="4262167"/>
                  <a:pt x="7602553" y="4293501"/>
                  <a:pt x="7633413" y="4262167"/>
                </a:cubicBezTo>
                <a:cubicBezTo>
                  <a:pt x="7633413" y="4231307"/>
                  <a:pt x="7695607" y="4262167"/>
                  <a:pt x="7726467" y="4199972"/>
                </a:cubicBezTo>
                <a:cubicBezTo>
                  <a:pt x="7726467" y="4230832"/>
                  <a:pt x="7726467" y="4199972"/>
                  <a:pt x="7757326" y="4199972"/>
                </a:cubicBezTo>
                <a:cubicBezTo>
                  <a:pt x="7788186" y="4169112"/>
                  <a:pt x="7788186" y="4262167"/>
                  <a:pt x="7788186" y="4262167"/>
                </a:cubicBezTo>
                <a:cubicBezTo>
                  <a:pt x="7819046" y="4262167"/>
                  <a:pt x="7881240" y="4293026"/>
                  <a:pt x="7881240" y="4262167"/>
                </a:cubicBezTo>
                <a:cubicBezTo>
                  <a:pt x="7943435" y="4262167"/>
                  <a:pt x="7974294" y="4199972"/>
                  <a:pt x="8005154" y="4231307"/>
                </a:cubicBezTo>
                <a:cubicBezTo>
                  <a:pt x="8005154" y="4169112"/>
                  <a:pt x="8067349" y="4169112"/>
                  <a:pt x="8098209" y="4200447"/>
                </a:cubicBezTo>
                <a:cubicBezTo>
                  <a:pt x="8098209" y="4231307"/>
                  <a:pt x="8098209" y="4231307"/>
                  <a:pt x="8098209" y="4231307"/>
                </a:cubicBezTo>
                <a:cubicBezTo>
                  <a:pt x="8191263" y="4200447"/>
                  <a:pt x="8191263" y="4200447"/>
                  <a:pt x="8191263" y="4200447"/>
                </a:cubicBezTo>
                <a:cubicBezTo>
                  <a:pt x="8222123" y="4262641"/>
                  <a:pt x="8284317" y="4169587"/>
                  <a:pt x="8315177" y="4200447"/>
                </a:cubicBezTo>
                <a:cubicBezTo>
                  <a:pt x="8315177" y="4262641"/>
                  <a:pt x="8377371" y="4200447"/>
                  <a:pt x="8439091" y="4231307"/>
                </a:cubicBezTo>
                <a:cubicBezTo>
                  <a:pt x="8439091" y="4200447"/>
                  <a:pt x="8469950" y="4200447"/>
                  <a:pt x="8501285" y="4200447"/>
                </a:cubicBezTo>
                <a:cubicBezTo>
                  <a:pt x="8501285" y="4231307"/>
                  <a:pt x="8501285" y="4231307"/>
                  <a:pt x="8501285" y="4262641"/>
                </a:cubicBezTo>
                <a:cubicBezTo>
                  <a:pt x="8532145" y="4231782"/>
                  <a:pt x="8563480" y="4262641"/>
                  <a:pt x="8594339" y="4262641"/>
                </a:cubicBezTo>
                <a:cubicBezTo>
                  <a:pt x="8625199" y="4262641"/>
                  <a:pt x="8656534" y="4231782"/>
                  <a:pt x="8656534" y="4200447"/>
                </a:cubicBezTo>
                <a:cubicBezTo>
                  <a:pt x="8687394" y="4200447"/>
                  <a:pt x="8687394" y="4200447"/>
                  <a:pt x="8718728" y="4231307"/>
                </a:cubicBezTo>
                <a:cubicBezTo>
                  <a:pt x="8718728" y="4231307"/>
                  <a:pt x="8718728" y="4200447"/>
                  <a:pt x="8749588" y="4200447"/>
                </a:cubicBezTo>
                <a:cubicBezTo>
                  <a:pt x="8749588" y="4200447"/>
                  <a:pt x="8780448" y="4231307"/>
                  <a:pt x="8780448" y="4262641"/>
                </a:cubicBezTo>
                <a:cubicBezTo>
                  <a:pt x="8811307" y="4262641"/>
                  <a:pt x="8842642" y="4293501"/>
                  <a:pt x="8842642" y="4262641"/>
                </a:cubicBezTo>
                <a:cubicBezTo>
                  <a:pt x="8873502" y="4262641"/>
                  <a:pt x="8935696" y="4231782"/>
                  <a:pt x="8935696" y="4262641"/>
                </a:cubicBezTo>
                <a:cubicBezTo>
                  <a:pt x="8966556" y="4262641"/>
                  <a:pt x="8966556" y="4231782"/>
                  <a:pt x="9028751" y="4231782"/>
                </a:cubicBezTo>
                <a:cubicBezTo>
                  <a:pt x="9028751" y="4262641"/>
                  <a:pt x="9028751" y="4293976"/>
                  <a:pt x="8997891" y="4324836"/>
                </a:cubicBezTo>
                <a:cubicBezTo>
                  <a:pt x="9028751" y="4387030"/>
                  <a:pt x="9060085" y="4355696"/>
                  <a:pt x="9090945" y="4387030"/>
                </a:cubicBezTo>
                <a:cubicBezTo>
                  <a:pt x="9121805" y="4417890"/>
                  <a:pt x="9121805" y="4356170"/>
                  <a:pt x="9183999" y="4356170"/>
                </a:cubicBezTo>
                <a:cubicBezTo>
                  <a:pt x="9183999" y="4356170"/>
                  <a:pt x="9214859" y="4387030"/>
                  <a:pt x="9246193" y="4356170"/>
                </a:cubicBezTo>
                <a:cubicBezTo>
                  <a:pt x="9246193" y="4356170"/>
                  <a:pt x="9277053" y="4356170"/>
                  <a:pt x="9308388" y="4387030"/>
                </a:cubicBezTo>
                <a:cubicBezTo>
                  <a:pt x="9339247" y="4387030"/>
                  <a:pt x="9370582" y="4417890"/>
                  <a:pt x="9401442" y="4387030"/>
                </a:cubicBezTo>
                <a:cubicBezTo>
                  <a:pt x="9401442" y="4356170"/>
                  <a:pt x="9463637" y="4387030"/>
                  <a:pt x="9463637" y="4324836"/>
                </a:cubicBezTo>
                <a:cubicBezTo>
                  <a:pt x="9494496" y="4387030"/>
                  <a:pt x="9525831" y="4324836"/>
                  <a:pt x="9556691" y="4324836"/>
                </a:cubicBezTo>
                <a:cubicBezTo>
                  <a:pt x="9556691" y="4262641"/>
                  <a:pt x="9618885" y="4293976"/>
                  <a:pt x="9587550" y="4231782"/>
                </a:cubicBezTo>
                <a:cubicBezTo>
                  <a:pt x="9618410" y="4262641"/>
                  <a:pt x="9649745" y="4262641"/>
                  <a:pt x="9680605" y="4262641"/>
                </a:cubicBezTo>
                <a:cubicBezTo>
                  <a:pt x="9680605" y="4231782"/>
                  <a:pt x="9711464" y="4293501"/>
                  <a:pt x="9742799" y="4262641"/>
                </a:cubicBezTo>
                <a:cubicBezTo>
                  <a:pt x="9742799" y="4262641"/>
                  <a:pt x="9804994" y="4262641"/>
                  <a:pt x="9804994" y="4231782"/>
                </a:cubicBezTo>
                <a:cubicBezTo>
                  <a:pt x="9835854" y="4262641"/>
                  <a:pt x="9867187" y="4231782"/>
                  <a:pt x="9867187" y="4231782"/>
                </a:cubicBezTo>
                <a:cubicBezTo>
                  <a:pt x="9867187" y="4200922"/>
                  <a:pt x="9867187" y="4169587"/>
                  <a:pt x="9867187" y="4169587"/>
                </a:cubicBezTo>
                <a:cubicBezTo>
                  <a:pt x="9867187" y="4107393"/>
                  <a:pt x="9898047" y="4169587"/>
                  <a:pt x="9929382" y="4138727"/>
                </a:cubicBezTo>
                <a:cubicBezTo>
                  <a:pt x="9929382" y="4076533"/>
                  <a:pt x="9991577" y="4138727"/>
                  <a:pt x="9991577" y="4076533"/>
                </a:cubicBezTo>
                <a:cubicBezTo>
                  <a:pt x="10053771" y="4107393"/>
                  <a:pt x="10115490" y="4045673"/>
                  <a:pt x="10208545" y="4107393"/>
                </a:cubicBezTo>
                <a:cubicBezTo>
                  <a:pt x="10208545" y="4076533"/>
                  <a:pt x="10208545" y="4076533"/>
                  <a:pt x="10208545" y="4076533"/>
                </a:cubicBezTo>
                <a:cubicBezTo>
                  <a:pt x="10208545" y="4014339"/>
                  <a:pt x="10270739" y="4076533"/>
                  <a:pt x="10301599" y="4045673"/>
                </a:cubicBezTo>
                <a:cubicBezTo>
                  <a:pt x="10332458" y="4138727"/>
                  <a:pt x="10394653" y="4076533"/>
                  <a:pt x="10425513" y="4076533"/>
                </a:cubicBezTo>
                <a:cubicBezTo>
                  <a:pt x="10456373" y="4076533"/>
                  <a:pt x="10456373" y="4076533"/>
                  <a:pt x="10456373" y="4076533"/>
                </a:cubicBezTo>
                <a:cubicBezTo>
                  <a:pt x="10456373" y="4107393"/>
                  <a:pt x="10456373" y="4107393"/>
                  <a:pt x="10456373" y="4107393"/>
                </a:cubicBezTo>
                <a:lnTo>
                  <a:pt x="10425513" y="4107393"/>
                </a:lnTo>
                <a:cubicBezTo>
                  <a:pt x="10456373" y="4231782"/>
                  <a:pt x="10456373" y="4231782"/>
                  <a:pt x="10456373" y="4231782"/>
                </a:cubicBezTo>
                <a:cubicBezTo>
                  <a:pt x="10518568" y="4169587"/>
                  <a:pt x="10549428" y="4262641"/>
                  <a:pt x="10611147" y="4231782"/>
                </a:cubicBezTo>
                <a:cubicBezTo>
                  <a:pt x="10611147" y="4262641"/>
                  <a:pt x="10642007" y="4293976"/>
                  <a:pt x="10642007" y="4324836"/>
                </a:cubicBezTo>
                <a:cubicBezTo>
                  <a:pt x="10672867" y="4324836"/>
                  <a:pt x="10704201" y="4324836"/>
                  <a:pt x="10735061" y="4293976"/>
                </a:cubicBezTo>
                <a:cubicBezTo>
                  <a:pt x="10735061" y="4293976"/>
                  <a:pt x="10765920" y="4263116"/>
                  <a:pt x="10735061" y="4263116"/>
                </a:cubicBezTo>
                <a:cubicBezTo>
                  <a:pt x="10735061" y="4232256"/>
                  <a:pt x="10765920" y="4200922"/>
                  <a:pt x="10797255" y="4200922"/>
                </a:cubicBezTo>
                <a:cubicBezTo>
                  <a:pt x="10797255" y="4200922"/>
                  <a:pt x="10797255" y="4200922"/>
                  <a:pt x="10797255" y="4231782"/>
                </a:cubicBezTo>
                <a:cubicBezTo>
                  <a:pt x="10828115" y="4231782"/>
                  <a:pt x="10859449" y="4231782"/>
                  <a:pt x="10859449" y="4200922"/>
                </a:cubicBezTo>
                <a:cubicBezTo>
                  <a:pt x="10859449" y="4170062"/>
                  <a:pt x="10890309" y="4200922"/>
                  <a:pt x="10921644" y="4231782"/>
                </a:cubicBezTo>
                <a:cubicBezTo>
                  <a:pt x="10859449" y="4231782"/>
                  <a:pt x="10797729" y="4231782"/>
                  <a:pt x="10797729" y="4293976"/>
                </a:cubicBezTo>
                <a:cubicBezTo>
                  <a:pt x="10797729" y="4324836"/>
                  <a:pt x="10797729" y="4293976"/>
                  <a:pt x="10797729" y="4293976"/>
                </a:cubicBezTo>
                <a:cubicBezTo>
                  <a:pt x="10859924" y="4293976"/>
                  <a:pt x="10859924" y="4293976"/>
                  <a:pt x="10859924" y="4293976"/>
                </a:cubicBezTo>
                <a:cubicBezTo>
                  <a:pt x="10890784" y="4263116"/>
                  <a:pt x="10952979" y="4263116"/>
                  <a:pt x="10952979" y="4231782"/>
                </a:cubicBezTo>
                <a:cubicBezTo>
                  <a:pt x="10983839" y="4231782"/>
                  <a:pt x="11015173" y="4169587"/>
                  <a:pt x="11046032" y="4200922"/>
                </a:cubicBezTo>
                <a:lnTo>
                  <a:pt x="11046032" y="4231782"/>
                </a:lnTo>
                <a:cubicBezTo>
                  <a:pt x="11076892" y="4293976"/>
                  <a:pt x="11139087" y="4262641"/>
                  <a:pt x="11200807" y="4262641"/>
                </a:cubicBezTo>
                <a:cubicBezTo>
                  <a:pt x="11200807" y="4231782"/>
                  <a:pt x="11169947" y="4231782"/>
                  <a:pt x="11200807" y="4200447"/>
                </a:cubicBezTo>
                <a:cubicBezTo>
                  <a:pt x="11200807" y="4200447"/>
                  <a:pt x="11231667" y="4169587"/>
                  <a:pt x="11263000" y="4200447"/>
                </a:cubicBezTo>
                <a:cubicBezTo>
                  <a:pt x="11263000" y="4107393"/>
                  <a:pt x="11325195" y="4013864"/>
                  <a:pt x="11325195" y="3951669"/>
                </a:cubicBezTo>
                <a:cubicBezTo>
                  <a:pt x="11387390" y="3951669"/>
                  <a:pt x="11387390" y="3920810"/>
                  <a:pt x="11418250" y="3920810"/>
                </a:cubicBezTo>
                <a:cubicBezTo>
                  <a:pt x="11449110" y="3920810"/>
                  <a:pt x="11449110" y="3889950"/>
                  <a:pt x="11449110" y="3889950"/>
                </a:cubicBezTo>
                <a:cubicBezTo>
                  <a:pt x="11449110" y="3796895"/>
                  <a:pt x="11573023" y="3859090"/>
                  <a:pt x="11573023" y="3765561"/>
                </a:cubicBezTo>
                <a:cubicBezTo>
                  <a:pt x="11603883" y="3796421"/>
                  <a:pt x="11603883" y="3734701"/>
                  <a:pt x="11635218" y="3734701"/>
                </a:cubicBezTo>
                <a:cubicBezTo>
                  <a:pt x="11635218" y="3703841"/>
                  <a:pt x="11697412" y="3672507"/>
                  <a:pt x="11697412" y="3641647"/>
                </a:cubicBezTo>
                <a:cubicBezTo>
                  <a:pt x="11666552" y="3579452"/>
                  <a:pt x="11728271" y="3579452"/>
                  <a:pt x="11697412" y="3548593"/>
                </a:cubicBezTo>
                <a:cubicBezTo>
                  <a:pt x="11697412" y="3486398"/>
                  <a:pt x="11790466" y="3486398"/>
                  <a:pt x="11821326" y="3455539"/>
                </a:cubicBezTo>
                <a:cubicBezTo>
                  <a:pt x="11790466" y="3424679"/>
                  <a:pt x="11852186" y="3393344"/>
                  <a:pt x="11821326" y="3362484"/>
                </a:cubicBezTo>
                <a:cubicBezTo>
                  <a:pt x="11852186" y="3362484"/>
                  <a:pt x="11852186" y="3331624"/>
                  <a:pt x="11883521" y="3331624"/>
                </a:cubicBezTo>
                <a:cubicBezTo>
                  <a:pt x="11852661" y="3269430"/>
                  <a:pt x="11883521" y="3207236"/>
                  <a:pt x="11914381" y="3114181"/>
                </a:cubicBezTo>
                <a:cubicBezTo>
                  <a:pt x="11945241" y="3114181"/>
                  <a:pt x="11945241" y="3114181"/>
                  <a:pt x="11945241" y="3083322"/>
                </a:cubicBezTo>
                <a:cubicBezTo>
                  <a:pt x="11914381" y="3083322"/>
                  <a:pt x="11914381" y="3083322"/>
                  <a:pt x="11914381" y="3083322"/>
                </a:cubicBezTo>
                <a:cubicBezTo>
                  <a:pt x="11852186" y="3083322"/>
                  <a:pt x="11945241" y="3083322"/>
                  <a:pt x="11945241" y="3021127"/>
                </a:cubicBezTo>
                <a:cubicBezTo>
                  <a:pt x="11945241" y="3021127"/>
                  <a:pt x="11945241" y="3021127"/>
                  <a:pt x="11914381" y="3021127"/>
                </a:cubicBezTo>
                <a:cubicBezTo>
                  <a:pt x="11883521" y="2990268"/>
                  <a:pt x="11945241" y="2990268"/>
                  <a:pt x="11945241" y="2958933"/>
                </a:cubicBezTo>
                <a:cubicBezTo>
                  <a:pt x="11914381" y="2958933"/>
                  <a:pt x="11976100" y="2896739"/>
                  <a:pt x="11945241" y="2896739"/>
                </a:cubicBezTo>
                <a:cubicBezTo>
                  <a:pt x="11976100" y="2834544"/>
                  <a:pt x="11914381" y="2834544"/>
                  <a:pt x="11914381" y="2772350"/>
                </a:cubicBezTo>
                <a:lnTo>
                  <a:pt x="11914381" y="2741490"/>
                </a:lnTo>
                <a:cubicBezTo>
                  <a:pt x="11945241" y="2461853"/>
                  <a:pt x="12100489" y="2368324"/>
                  <a:pt x="12100489" y="2026492"/>
                </a:cubicBezTo>
                <a:cubicBezTo>
                  <a:pt x="12162683" y="2088686"/>
                  <a:pt x="12162683" y="2088686"/>
                  <a:pt x="12162683" y="2088686"/>
                </a:cubicBezTo>
                <a:cubicBezTo>
                  <a:pt x="12221554" y="1870768"/>
                  <a:pt x="12128500" y="1870768"/>
                  <a:pt x="12190219" y="1653325"/>
                </a:cubicBezTo>
                <a:lnTo>
                  <a:pt x="12190219" y="1653325"/>
                </a:lnTo>
                <a:close/>
              </a:path>
            </a:pathLst>
          </a:custGeom>
          <a:solidFill>
            <a:srgbClr val="000000"/>
          </a:solidFill>
          <a:ln w="4748"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xmlns="" id="{6BCE89F6-797B-4C4E-9E78-F96B790B47AE}"/>
              </a:ext>
            </a:extLst>
          </p:cNvPr>
          <p:cNvSpPr/>
          <p:nvPr/>
        </p:nvSpPr>
        <p:spPr>
          <a:xfrm>
            <a:off x="7027694" y="4967997"/>
            <a:ext cx="792773" cy="836325"/>
          </a:xfrm>
          <a:custGeom>
            <a:avLst/>
            <a:gdLst>
              <a:gd name="connsiteX0" fmla="*/ 4970551 w 5873613"/>
              <a:gd name="connsiteY0" fmla="*/ 81542 h 6196291"/>
              <a:gd name="connsiteX1" fmla="*/ 5020697 w 5873613"/>
              <a:gd name="connsiteY1" fmla="*/ 117734 h 6196291"/>
              <a:gd name="connsiteX2" fmla="*/ 5061686 w 5873613"/>
              <a:gd name="connsiteY2" fmla="*/ 0 h 6196291"/>
              <a:gd name="connsiteX3" fmla="*/ 4979272 w 5873613"/>
              <a:gd name="connsiteY3" fmla="*/ 13518 h 6196291"/>
              <a:gd name="connsiteX4" fmla="*/ 4956597 w 5873613"/>
              <a:gd name="connsiteY4" fmla="*/ 58867 h 6196291"/>
              <a:gd name="connsiteX5" fmla="*/ 4970551 w 5873613"/>
              <a:gd name="connsiteY5" fmla="*/ 81542 h 6196291"/>
              <a:gd name="connsiteX6" fmla="*/ 4970551 w 5873613"/>
              <a:gd name="connsiteY6" fmla="*/ 81542 h 6196291"/>
              <a:gd name="connsiteX7" fmla="*/ 2709188 w 5873613"/>
              <a:gd name="connsiteY7" fmla="*/ 153926 h 6196291"/>
              <a:gd name="connsiteX8" fmla="*/ 2731863 w 5873613"/>
              <a:gd name="connsiteY8" fmla="*/ 149566 h 6196291"/>
              <a:gd name="connsiteX9" fmla="*/ 2704392 w 5873613"/>
              <a:gd name="connsiteY9" fmla="*/ 140409 h 6196291"/>
              <a:gd name="connsiteX10" fmla="*/ 2709188 w 5873613"/>
              <a:gd name="connsiteY10" fmla="*/ 153926 h 6196291"/>
              <a:gd name="connsiteX11" fmla="*/ 2709188 w 5873613"/>
              <a:gd name="connsiteY11" fmla="*/ 153926 h 6196291"/>
              <a:gd name="connsiteX12" fmla="*/ 4623455 w 5873613"/>
              <a:gd name="connsiteY12" fmla="*/ 225875 h 6196291"/>
              <a:gd name="connsiteX13" fmla="*/ 4627815 w 5873613"/>
              <a:gd name="connsiteY13" fmla="*/ 230235 h 6196291"/>
              <a:gd name="connsiteX14" fmla="*/ 4646129 w 5873613"/>
              <a:gd name="connsiteY14" fmla="*/ 203200 h 6196291"/>
              <a:gd name="connsiteX15" fmla="*/ 4614297 w 5873613"/>
              <a:gd name="connsiteY15" fmla="*/ 194043 h 6196291"/>
              <a:gd name="connsiteX16" fmla="*/ 4609937 w 5873613"/>
              <a:gd name="connsiteY16" fmla="*/ 216718 h 6196291"/>
              <a:gd name="connsiteX17" fmla="*/ 4623455 w 5873613"/>
              <a:gd name="connsiteY17" fmla="*/ 225875 h 6196291"/>
              <a:gd name="connsiteX18" fmla="*/ 4623455 w 5873613"/>
              <a:gd name="connsiteY18" fmla="*/ 225875 h 6196291"/>
              <a:gd name="connsiteX19" fmla="*/ 2462383 w 5873613"/>
              <a:gd name="connsiteY19" fmla="*/ 225875 h 6196291"/>
              <a:gd name="connsiteX20" fmla="*/ 2499011 w 5873613"/>
              <a:gd name="connsiteY20" fmla="*/ 212357 h 6196291"/>
              <a:gd name="connsiteX21" fmla="*/ 2444069 w 5873613"/>
              <a:gd name="connsiteY21" fmla="*/ 207997 h 6196291"/>
              <a:gd name="connsiteX22" fmla="*/ 2457586 w 5873613"/>
              <a:gd name="connsiteY22" fmla="*/ 212357 h 6196291"/>
              <a:gd name="connsiteX23" fmla="*/ 2439272 w 5873613"/>
              <a:gd name="connsiteY23" fmla="*/ 221514 h 6196291"/>
              <a:gd name="connsiteX24" fmla="*/ 2462383 w 5873613"/>
              <a:gd name="connsiteY24" fmla="*/ 225875 h 6196291"/>
              <a:gd name="connsiteX25" fmla="*/ 2462383 w 5873613"/>
              <a:gd name="connsiteY25" fmla="*/ 225875 h 6196291"/>
              <a:gd name="connsiteX26" fmla="*/ 1621676 w 5873613"/>
              <a:gd name="connsiteY26" fmla="*/ 235032 h 6196291"/>
              <a:gd name="connsiteX27" fmla="*/ 1731125 w 5873613"/>
              <a:gd name="connsiteY27" fmla="*/ 275585 h 6196291"/>
              <a:gd name="connsiteX28" fmla="*/ 1772113 w 5873613"/>
              <a:gd name="connsiteY28" fmla="*/ 271224 h 6196291"/>
              <a:gd name="connsiteX29" fmla="*/ 1790428 w 5873613"/>
              <a:gd name="connsiteY29" fmla="*/ 289102 h 6196291"/>
              <a:gd name="connsiteX30" fmla="*/ 1794788 w 5873613"/>
              <a:gd name="connsiteY30" fmla="*/ 248549 h 6196291"/>
              <a:gd name="connsiteX31" fmla="*/ 1772113 w 5873613"/>
              <a:gd name="connsiteY31" fmla="*/ 257706 h 6196291"/>
              <a:gd name="connsiteX32" fmla="*/ 1772113 w 5873613"/>
              <a:gd name="connsiteY32" fmla="*/ 239828 h 6196291"/>
              <a:gd name="connsiteX33" fmla="*/ 1644350 w 5873613"/>
              <a:gd name="connsiteY33" fmla="*/ 217154 h 6196291"/>
              <a:gd name="connsiteX34" fmla="*/ 1575890 w 5873613"/>
              <a:gd name="connsiteY34" fmla="*/ 212793 h 6196291"/>
              <a:gd name="connsiteX35" fmla="*/ 1585047 w 5873613"/>
              <a:gd name="connsiteY35" fmla="*/ 253346 h 6196291"/>
              <a:gd name="connsiteX36" fmla="*/ 1621676 w 5873613"/>
              <a:gd name="connsiteY36" fmla="*/ 235032 h 6196291"/>
              <a:gd name="connsiteX37" fmla="*/ 1621676 w 5873613"/>
              <a:gd name="connsiteY37" fmla="*/ 235032 h 6196291"/>
              <a:gd name="connsiteX38" fmla="*/ 4874620 w 5873613"/>
              <a:gd name="connsiteY38" fmla="*/ 253346 h 6196291"/>
              <a:gd name="connsiteX39" fmla="*/ 4888138 w 5873613"/>
              <a:gd name="connsiteY39" fmla="*/ 226311 h 6196291"/>
              <a:gd name="connsiteX40" fmla="*/ 4837992 w 5873613"/>
              <a:gd name="connsiteY40" fmla="*/ 212793 h 6196291"/>
              <a:gd name="connsiteX41" fmla="*/ 4837992 w 5873613"/>
              <a:gd name="connsiteY41" fmla="*/ 226311 h 6196291"/>
              <a:gd name="connsiteX42" fmla="*/ 4874620 w 5873613"/>
              <a:gd name="connsiteY42" fmla="*/ 253346 h 6196291"/>
              <a:gd name="connsiteX43" fmla="*/ 4874620 w 5873613"/>
              <a:gd name="connsiteY43" fmla="*/ 253346 h 6196291"/>
              <a:gd name="connsiteX44" fmla="*/ 4961394 w 5873613"/>
              <a:gd name="connsiteY44" fmla="*/ 275585 h 6196291"/>
              <a:gd name="connsiteX45" fmla="*/ 4974912 w 5873613"/>
              <a:gd name="connsiteY45" fmla="*/ 243753 h 6196291"/>
              <a:gd name="connsiteX46" fmla="*/ 4943080 w 5873613"/>
              <a:gd name="connsiteY46" fmla="*/ 225875 h 6196291"/>
              <a:gd name="connsiteX47" fmla="*/ 4961394 w 5873613"/>
              <a:gd name="connsiteY47" fmla="*/ 275585 h 6196291"/>
              <a:gd name="connsiteX48" fmla="*/ 4961394 w 5873613"/>
              <a:gd name="connsiteY48" fmla="*/ 275585 h 6196291"/>
              <a:gd name="connsiteX49" fmla="*/ 4783485 w 5873613"/>
              <a:gd name="connsiteY49" fmla="*/ 275585 h 6196291"/>
              <a:gd name="connsiteX50" fmla="*/ 4810957 w 5873613"/>
              <a:gd name="connsiteY50" fmla="*/ 248549 h 6196291"/>
              <a:gd name="connsiteX51" fmla="*/ 4756014 w 5873613"/>
              <a:gd name="connsiteY51" fmla="*/ 257706 h 6196291"/>
              <a:gd name="connsiteX52" fmla="*/ 4783485 w 5873613"/>
              <a:gd name="connsiteY52" fmla="*/ 275585 h 6196291"/>
              <a:gd name="connsiteX53" fmla="*/ 4783485 w 5873613"/>
              <a:gd name="connsiteY53" fmla="*/ 275585 h 6196291"/>
              <a:gd name="connsiteX54" fmla="*/ 4609501 w 5873613"/>
              <a:gd name="connsiteY54" fmla="*/ 293899 h 6196291"/>
              <a:gd name="connsiteX55" fmla="*/ 4531884 w 5873613"/>
              <a:gd name="connsiteY55" fmla="*/ 262067 h 6196291"/>
              <a:gd name="connsiteX56" fmla="*/ 4527523 w 5873613"/>
              <a:gd name="connsiteY56" fmla="*/ 279945 h 6196291"/>
              <a:gd name="connsiteX57" fmla="*/ 4422435 w 5873613"/>
              <a:gd name="connsiteY57" fmla="*/ 275585 h 6196291"/>
              <a:gd name="connsiteX58" fmla="*/ 4609501 w 5873613"/>
              <a:gd name="connsiteY58" fmla="*/ 293899 h 6196291"/>
              <a:gd name="connsiteX59" fmla="*/ 4609501 w 5873613"/>
              <a:gd name="connsiteY59" fmla="*/ 293899 h 6196291"/>
              <a:gd name="connsiteX60" fmla="*/ 1850167 w 5873613"/>
              <a:gd name="connsiteY60" fmla="*/ 303056 h 6196291"/>
              <a:gd name="connsiteX61" fmla="*/ 1891155 w 5873613"/>
              <a:gd name="connsiteY61" fmla="*/ 285178 h 6196291"/>
              <a:gd name="connsiteX62" fmla="*/ 1909470 w 5873613"/>
              <a:gd name="connsiteY62" fmla="*/ 294335 h 6196291"/>
              <a:gd name="connsiteX63" fmla="*/ 1909470 w 5873613"/>
              <a:gd name="connsiteY63" fmla="*/ 267300 h 6196291"/>
              <a:gd name="connsiteX64" fmla="*/ 1817899 w 5873613"/>
              <a:gd name="connsiteY64" fmla="*/ 271660 h 6196291"/>
              <a:gd name="connsiteX65" fmla="*/ 1850167 w 5873613"/>
              <a:gd name="connsiteY65" fmla="*/ 303056 h 6196291"/>
              <a:gd name="connsiteX66" fmla="*/ 1850167 w 5873613"/>
              <a:gd name="connsiteY66" fmla="*/ 303056 h 6196291"/>
              <a:gd name="connsiteX67" fmla="*/ 4847149 w 5873613"/>
              <a:gd name="connsiteY67" fmla="*/ 275585 h 6196291"/>
              <a:gd name="connsiteX68" fmla="*/ 4828835 w 5873613"/>
              <a:gd name="connsiteY68" fmla="*/ 275585 h 6196291"/>
              <a:gd name="connsiteX69" fmla="*/ 4847149 w 5873613"/>
              <a:gd name="connsiteY69" fmla="*/ 275585 h 6196291"/>
              <a:gd name="connsiteX70" fmla="*/ 4847149 w 5873613"/>
              <a:gd name="connsiteY70" fmla="*/ 275585 h 6196291"/>
              <a:gd name="connsiteX71" fmla="*/ 1950894 w 5873613"/>
              <a:gd name="connsiteY71" fmla="*/ 311777 h 6196291"/>
              <a:gd name="connsiteX72" fmla="*/ 2028512 w 5873613"/>
              <a:gd name="connsiteY72" fmla="*/ 289102 h 6196291"/>
              <a:gd name="connsiteX73" fmla="*/ 2014994 w 5873613"/>
              <a:gd name="connsiteY73" fmla="*/ 275585 h 6196291"/>
              <a:gd name="connsiteX74" fmla="*/ 1937377 w 5873613"/>
              <a:gd name="connsiteY74" fmla="*/ 289102 h 6196291"/>
              <a:gd name="connsiteX75" fmla="*/ 1950894 w 5873613"/>
              <a:gd name="connsiteY75" fmla="*/ 311777 h 6196291"/>
              <a:gd name="connsiteX76" fmla="*/ 1950894 w 5873613"/>
              <a:gd name="connsiteY76" fmla="*/ 311777 h 6196291"/>
              <a:gd name="connsiteX77" fmla="*/ 2626774 w 5873613"/>
              <a:gd name="connsiteY77" fmla="*/ 293899 h 6196291"/>
              <a:gd name="connsiteX78" fmla="*/ 2667763 w 5873613"/>
              <a:gd name="connsiteY78" fmla="*/ 284742 h 6196291"/>
              <a:gd name="connsiteX79" fmla="*/ 2640292 w 5873613"/>
              <a:gd name="connsiteY79" fmla="*/ 275585 h 6196291"/>
              <a:gd name="connsiteX80" fmla="*/ 2626774 w 5873613"/>
              <a:gd name="connsiteY80" fmla="*/ 293899 h 6196291"/>
              <a:gd name="connsiteX81" fmla="*/ 2626774 w 5873613"/>
              <a:gd name="connsiteY81" fmla="*/ 293899 h 6196291"/>
              <a:gd name="connsiteX82" fmla="*/ 4230572 w 5873613"/>
              <a:gd name="connsiteY82" fmla="*/ 284742 h 6196291"/>
              <a:gd name="connsiteX83" fmla="*/ 4207897 w 5873613"/>
              <a:gd name="connsiteY83" fmla="*/ 280381 h 6196291"/>
              <a:gd name="connsiteX84" fmla="*/ 4203537 w 5873613"/>
              <a:gd name="connsiteY84" fmla="*/ 284742 h 6196291"/>
              <a:gd name="connsiteX85" fmla="*/ 4199176 w 5873613"/>
              <a:gd name="connsiteY85" fmla="*/ 289102 h 6196291"/>
              <a:gd name="connsiteX86" fmla="*/ 4230572 w 5873613"/>
              <a:gd name="connsiteY86" fmla="*/ 284742 h 6196291"/>
              <a:gd name="connsiteX87" fmla="*/ 4230572 w 5873613"/>
              <a:gd name="connsiteY87" fmla="*/ 284742 h 6196291"/>
              <a:gd name="connsiteX88" fmla="*/ 4975348 w 5873613"/>
              <a:gd name="connsiteY88" fmla="*/ 284742 h 6196291"/>
              <a:gd name="connsiteX89" fmla="*/ 4957034 w 5873613"/>
              <a:gd name="connsiteY89" fmla="*/ 302620 h 6196291"/>
              <a:gd name="connsiteX90" fmla="*/ 4975348 w 5873613"/>
              <a:gd name="connsiteY90" fmla="*/ 284742 h 6196291"/>
              <a:gd name="connsiteX91" fmla="*/ 4975348 w 5873613"/>
              <a:gd name="connsiteY91" fmla="*/ 284742 h 6196291"/>
              <a:gd name="connsiteX92" fmla="*/ 2722706 w 5873613"/>
              <a:gd name="connsiteY92" fmla="*/ 307416 h 6196291"/>
              <a:gd name="connsiteX93" fmla="*/ 2745380 w 5873613"/>
              <a:gd name="connsiteY93" fmla="*/ 293899 h 6196291"/>
              <a:gd name="connsiteX94" fmla="*/ 2731863 w 5873613"/>
              <a:gd name="connsiteY94" fmla="*/ 293899 h 6196291"/>
              <a:gd name="connsiteX95" fmla="*/ 2722706 w 5873613"/>
              <a:gd name="connsiteY95" fmla="*/ 307416 h 6196291"/>
              <a:gd name="connsiteX96" fmla="*/ 2722706 w 5873613"/>
              <a:gd name="connsiteY96" fmla="*/ 307416 h 6196291"/>
              <a:gd name="connsiteX97" fmla="*/ 4468220 w 5873613"/>
              <a:gd name="connsiteY97" fmla="*/ 311777 h 6196291"/>
              <a:gd name="connsiteX98" fmla="*/ 4394963 w 5873613"/>
              <a:gd name="connsiteY98" fmla="*/ 311777 h 6196291"/>
              <a:gd name="connsiteX99" fmla="*/ 4468220 w 5873613"/>
              <a:gd name="connsiteY99" fmla="*/ 311777 h 6196291"/>
              <a:gd name="connsiteX100" fmla="*/ 4468220 w 5873613"/>
              <a:gd name="connsiteY100" fmla="*/ 311777 h 6196291"/>
              <a:gd name="connsiteX101" fmla="*/ 4472580 w 5873613"/>
              <a:gd name="connsiteY101" fmla="*/ 316573 h 6196291"/>
              <a:gd name="connsiteX102" fmla="*/ 4500052 w 5873613"/>
              <a:gd name="connsiteY102" fmla="*/ 320934 h 6196291"/>
              <a:gd name="connsiteX103" fmla="*/ 4472580 w 5873613"/>
              <a:gd name="connsiteY103" fmla="*/ 316573 h 6196291"/>
              <a:gd name="connsiteX104" fmla="*/ 4472580 w 5873613"/>
              <a:gd name="connsiteY104" fmla="*/ 316573 h 6196291"/>
              <a:gd name="connsiteX105" fmla="*/ 4801363 w 5873613"/>
              <a:gd name="connsiteY105" fmla="*/ 361487 h 6196291"/>
              <a:gd name="connsiteX106" fmla="*/ 4833195 w 5873613"/>
              <a:gd name="connsiteY106" fmla="*/ 370644 h 6196291"/>
              <a:gd name="connsiteX107" fmla="*/ 4837556 w 5873613"/>
              <a:gd name="connsiteY107" fmla="*/ 352766 h 6196291"/>
              <a:gd name="connsiteX108" fmla="*/ 4915173 w 5873613"/>
              <a:gd name="connsiteY108" fmla="*/ 375440 h 6196291"/>
              <a:gd name="connsiteX109" fmla="*/ 4947005 w 5873613"/>
              <a:gd name="connsiteY109" fmla="*/ 352766 h 6196291"/>
              <a:gd name="connsiteX110" fmla="*/ 4823602 w 5873613"/>
              <a:gd name="connsiteY110" fmla="*/ 339248 h 6196291"/>
              <a:gd name="connsiteX111" fmla="*/ 4801363 w 5873613"/>
              <a:gd name="connsiteY111" fmla="*/ 361487 h 6196291"/>
              <a:gd name="connsiteX112" fmla="*/ 4801363 w 5873613"/>
              <a:gd name="connsiteY112" fmla="*/ 361487 h 6196291"/>
              <a:gd name="connsiteX113" fmla="*/ 1708450 w 5873613"/>
              <a:gd name="connsiteY113" fmla="*/ 357126 h 6196291"/>
              <a:gd name="connsiteX114" fmla="*/ 1708450 w 5873613"/>
              <a:gd name="connsiteY114" fmla="*/ 375004 h 6196291"/>
              <a:gd name="connsiteX115" fmla="*/ 1708450 w 5873613"/>
              <a:gd name="connsiteY115" fmla="*/ 357126 h 6196291"/>
              <a:gd name="connsiteX116" fmla="*/ 1708450 w 5873613"/>
              <a:gd name="connsiteY116" fmla="*/ 357126 h 6196291"/>
              <a:gd name="connsiteX117" fmla="*/ 4627815 w 5873613"/>
              <a:gd name="connsiteY117" fmla="*/ 375440 h 6196291"/>
              <a:gd name="connsiteX118" fmla="*/ 4563715 w 5873613"/>
              <a:gd name="connsiteY118" fmla="*/ 366283 h 6196291"/>
              <a:gd name="connsiteX119" fmla="*/ 4627815 w 5873613"/>
              <a:gd name="connsiteY119" fmla="*/ 375440 h 6196291"/>
              <a:gd name="connsiteX120" fmla="*/ 4627815 w 5873613"/>
              <a:gd name="connsiteY120" fmla="*/ 375440 h 6196291"/>
              <a:gd name="connsiteX121" fmla="*/ 5025494 w 5873613"/>
              <a:gd name="connsiteY121" fmla="*/ 388958 h 6196291"/>
              <a:gd name="connsiteX122" fmla="*/ 4970551 w 5873613"/>
              <a:gd name="connsiteY122" fmla="*/ 366283 h 6196291"/>
              <a:gd name="connsiteX123" fmla="*/ 4979708 w 5873613"/>
              <a:gd name="connsiteY123" fmla="*/ 398115 h 6196291"/>
              <a:gd name="connsiteX124" fmla="*/ 5025494 w 5873613"/>
              <a:gd name="connsiteY124" fmla="*/ 388958 h 6196291"/>
              <a:gd name="connsiteX125" fmla="*/ 5025494 w 5873613"/>
              <a:gd name="connsiteY125" fmla="*/ 388958 h 6196291"/>
              <a:gd name="connsiteX126" fmla="*/ 4879417 w 5873613"/>
              <a:gd name="connsiteY126" fmla="*/ 384161 h 6196291"/>
              <a:gd name="connsiteX127" fmla="*/ 4851945 w 5873613"/>
              <a:gd name="connsiteY127" fmla="*/ 384161 h 6196291"/>
              <a:gd name="connsiteX128" fmla="*/ 4847585 w 5873613"/>
              <a:gd name="connsiteY128" fmla="*/ 411197 h 6196291"/>
              <a:gd name="connsiteX129" fmla="*/ 4879417 w 5873613"/>
              <a:gd name="connsiteY129" fmla="*/ 384161 h 6196291"/>
              <a:gd name="connsiteX130" fmla="*/ 4879417 w 5873613"/>
              <a:gd name="connsiteY130" fmla="*/ 384161 h 6196291"/>
              <a:gd name="connsiteX131" fmla="*/ 3179688 w 5873613"/>
              <a:gd name="connsiteY131" fmla="*/ 397679 h 6196291"/>
              <a:gd name="connsiteX132" fmla="*/ 3179688 w 5873613"/>
              <a:gd name="connsiteY132" fmla="*/ 388522 h 6196291"/>
              <a:gd name="connsiteX133" fmla="*/ 3161374 w 5873613"/>
              <a:gd name="connsiteY133" fmla="*/ 392882 h 6196291"/>
              <a:gd name="connsiteX134" fmla="*/ 3179688 w 5873613"/>
              <a:gd name="connsiteY134" fmla="*/ 397679 h 6196291"/>
              <a:gd name="connsiteX135" fmla="*/ 3179688 w 5873613"/>
              <a:gd name="connsiteY135" fmla="*/ 397679 h 6196291"/>
              <a:gd name="connsiteX136" fmla="*/ 1722403 w 5873613"/>
              <a:gd name="connsiteY136" fmla="*/ 411197 h 6196291"/>
              <a:gd name="connsiteX137" fmla="*/ 1722403 w 5873613"/>
              <a:gd name="connsiteY137" fmla="*/ 393318 h 6196291"/>
              <a:gd name="connsiteX138" fmla="*/ 1690572 w 5873613"/>
              <a:gd name="connsiteY138" fmla="*/ 397679 h 6196291"/>
              <a:gd name="connsiteX139" fmla="*/ 1690572 w 5873613"/>
              <a:gd name="connsiteY139" fmla="*/ 424714 h 6196291"/>
              <a:gd name="connsiteX140" fmla="*/ 1722403 w 5873613"/>
              <a:gd name="connsiteY140" fmla="*/ 411197 h 6196291"/>
              <a:gd name="connsiteX141" fmla="*/ 1722403 w 5873613"/>
              <a:gd name="connsiteY141" fmla="*/ 411197 h 6196291"/>
              <a:gd name="connsiteX142" fmla="*/ 3065442 w 5873613"/>
              <a:gd name="connsiteY142" fmla="*/ 415993 h 6196291"/>
              <a:gd name="connsiteX143" fmla="*/ 3069803 w 5873613"/>
              <a:gd name="connsiteY143" fmla="*/ 402476 h 6196291"/>
              <a:gd name="connsiteX144" fmla="*/ 3078960 w 5873613"/>
              <a:gd name="connsiteY144" fmla="*/ 398115 h 6196291"/>
              <a:gd name="connsiteX145" fmla="*/ 3042332 w 5873613"/>
              <a:gd name="connsiteY145" fmla="*/ 398115 h 6196291"/>
              <a:gd name="connsiteX146" fmla="*/ 3033174 w 5873613"/>
              <a:gd name="connsiteY146" fmla="*/ 411633 h 6196291"/>
              <a:gd name="connsiteX147" fmla="*/ 3065442 w 5873613"/>
              <a:gd name="connsiteY147" fmla="*/ 415993 h 6196291"/>
              <a:gd name="connsiteX148" fmla="*/ 3065442 w 5873613"/>
              <a:gd name="connsiteY148" fmla="*/ 415993 h 6196291"/>
              <a:gd name="connsiteX149" fmla="*/ 4975348 w 5873613"/>
              <a:gd name="connsiteY149" fmla="*/ 433871 h 6196291"/>
              <a:gd name="connsiteX150" fmla="*/ 4961830 w 5873613"/>
              <a:gd name="connsiteY150" fmla="*/ 447389 h 6196291"/>
              <a:gd name="connsiteX151" fmla="*/ 4975348 w 5873613"/>
              <a:gd name="connsiteY151" fmla="*/ 433871 h 6196291"/>
              <a:gd name="connsiteX152" fmla="*/ 4975348 w 5873613"/>
              <a:gd name="connsiteY152" fmla="*/ 433871 h 6196291"/>
              <a:gd name="connsiteX153" fmla="*/ 4248886 w 5873613"/>
              <a:gd name="connsiteY153" fmla="*/ 433871 h 6196291"/>
              <a:gd name="connsiteX154" fmla="*/ 4258043 w 5873613"/>
              <a:gd name="connsiteY154" fmla="*/ 433871 h 6196291"/>
              <a:gd name="connsiteX155" fmla="*/ 4248886 w 5873613"/>
              <a:gd name="connsiteY155" fmla="*/ 433871 h 6196291"/>
              <a:gd name="connsiteX156" fmla="*/ 4248886 w 5873613"/>
              <a:gd name="connsiteY156" fmla="*/ 433871 h 6196291"/>
              <a:gd name="connsiteX157" fmla="*/ 4966191 w 5873613"/>
              <a:gd name="connsiteY157" fmla="*/ 465703 h 6196291"/>
              <a:gd name="connsiteX158" fmla="*/ 4966191 w 5873613"/>
              <a:gd name="connsiteY158" fmla="*/ 465703 h 6196291"/>
              <a:gd name="connsiteX159" fmla="*/ 4966191 w 5873613"/>
              <a:gd name="connsiteY159" fmla="*/ 465703 h 6196291"/>
              <a:gd name="connsiteX160" fmla="*/ 3184484 w 5873613"/>
              <a:gd name="connsiteY160" fmla="*/ 519773 h 6196291"/>
              <a:gd name="connsiteX161" fmla="*/ 3079396 w 5873613"/>
              <a:gd name="connsiteY161" fmla="*/ 528930 h 6196291"/>
              <a:gd name="connsiteX162" fmla="*/ 3184484 w 5873613"/>
              <a:gd name="connsiteY162" fmla="*/ 519773 h 6196291"/>
              <a:gd name="connsiteX163" fmla="*/ 3184484 w 5873613"/>
              <a:gd name="connsiteY163" fmla="*/ 519773 h 6196291"/>
              <a:gd name="connsiteX164" fmla="*/ 3056285 w 5873613"/>
              <a:gd name="connsiteY164" fmla="*/ 533291 h 6196291"/>
              <a:gd name="connsiteX165" fmla="*/ 3024453 w 5873613"/>
              <a:gd name="connsiteY165" fmla="*/ 528930 h 6196291"/>
              <a:gd name="connsiteX166" fmla="*/ 3056285 w 5873613"/>
              <a:gd name="connsiteY166" fmla="*/ 533291 h 6196291"/>
              <a:gd name="connsiteX167" fmla="*/ 3056285 w 5873613"/>
              <a:gd name="connsiteY167" fmla="*/ 533291 h 6196291"/>
              <a:gd name="connsiteX168" fmla="*/ 3298294 w 5873613"/>
              <a:gd name="connsiteY168" fmla="*/ 538088 h 6196291"/>
              <a:gd name="connsiteX169" fmla="*/ 3330126 w 5873613"/>
              <a:gd name="connsiteY169" fmla="*/ 528930 h 6196291"/>
              <a:gd name="connsiteX170" fmla="*/ 3298294 w 5873613"/>
              <a:gd name="connsiteY170" fmla="*/ 538088 h 6196291"/>
              <a:gd name="connsiteX171" fmla="*/ 3298294 w 5873613"/>
              <a:gd name="connsiteY171" fmla="*/ 538088 h 6196291"/>
              <a:gd name="connsiteX172" fmla="*/ 2901051 w 5873613"/>
              <a:gd name="connsiteY172" fmla="*/ 546809 h 6196291"/>
              <a:gd name="connsiteX173" fmla="*/ 2878376 w 5873613"/>
              <a:gd name="connsiteY173" fmla="*/ 551169 h 6196291"/>
              <a:gd name="connsiteX174" fmla="*/ 2887533 w 5873613"/>
              <a:gd name="connsiteY174" fmla="*/ 583001 h 6196291"/>
              <a:gd name="connsiteX175" fmla="*/ 2910208 w 5873613"/>
              <a:gd name="connsiteY175" fmla="*/ 569483 h 6196291"/>
              <a:gd name="connsiteX176" fmla="*/ 2901051 w 5873613"/>
              <a:gd name="connsiteY176" fmla="*/ 546809 h 6196291"/>
              <a:gd name="connsiteX177" fmla="*/ 2901051 w 5873613"/>
              <a:gd name="connsiteY177" fmla="*/ 546809 h 6196291"/>
              <a:gd name="connsiteX178" fmla="*/ 4824474 w 5873613"/>
              <a:gd name="connsiteY178" fmla="*/ 546809 h 6196291"/>
              <a:gd name="connsiteX179" fmla="*/ 4828835 w 5873613"/>
              <a:gd name="connsiteY179" fmla="*/ 564687 h 6196291"/>
              <a:gd name="connsiteX180" fmla="*/ 4824474 w 5873613"/>
              <a:gd name="connsiteY180" fmla="*/ 546809 h 6196291"/>
              <a:gd name="connsiteX181" fmla="*/ 4824474 w 5873613"/>
              <a:gd name="connsiteY181" fmla="*/ 546809 h 6196291"/>
              <a:gd name="connsiteX182" fmla="*/ 4924766 w 5873613"/>
              <a:gd name="connsiteY182" fmla="*/ 551605 h 6196291"/>
              <a:gd name="connsiteX183" fmla="*/ 4897295 w 5873613"/>
              <a:gd name="connsiteY183" fmla="*/ 569483 h 6196291"/>
              <a:gd name="connsiteX184" fmla="*/ 4961394 w 5873613"/>
              <a:gd name="connsiteY184" fmla="*/ 560326 h 6196291"/>
              <a:gd name="connsiteX185" fmla="*/ 4924766 w 5873613"/>
              <a:gd name="connsiteY185" fmla="*/ 551605 h 6196291"/>
              <a:gd name="connsiteX186" fmla="*/ 4924766 w 5873613"/>
              <a:gd name="connsiteY186" fmla="*/ 551605 h 6196291"/>
              <a:gd name="connsiteX187" fmla="*/ 4289875 w 5873613"/>
              <a:gd name="connsiteY187" fmla="*/ 551605 h 6196291"/>
              <a:gd name="connsiteX188" fmla="*/ 4276357 w 5873613"/>
              <a:gd name="connsiteY188" fmla="*/ 551605 h 6196291"/>
              <a:gd name="connsiteX189" fmla="*/ 4276357 w 5873613"/>
              <a:gd name="connsiteY189" fmla="*/ 569483 h 6196291"/>
              <a:gd name="connsiteX190" fmla="*/ 4289875 w 5873613"/>
              <a:gd name="connsiteY190" fmla="*/ 551605 h 6196291"/>
              <a:gd name="connsiteX191" fmla="*/ 4289875 w 5873613"/>
              <a:gd name="connsiteY191" fmla="*/ 551605 h 6196291"/>
              <a:gd name="connsiteX192" fmla="*/ 3517628 w 5873613"/>
              <a:gd name="connsiteY192" fmla="*/ 578640 h 6196291"/>
              <a:gd name="connsiteX193" fmla="*/ 3627076 w 5873613"/>
              <a:gd name="connsiteY193" fmla="*/ 610472 h 6196291"/>
              <a:gd name="connsiteX194" fmla="*/ 3640594 w 5873613"/>
              <a:gd name="connsiteY194" fmla="*/ 628350 h 6196291"/>
              <a:gd name="connsiteX195" fmla="*/ 3636234 w 5873613"/>
              <a:gd name="connsiteY195" fmla="*/ 614833 h 6196291"/>
              <a:gd name="connsiteX196" fmla="*/ 3736526 w 5873613"/>
              <a:gd name="connsiteY196" fmla="*/ 605676 h 6196291"/>
              <a:gd name="connsiteX197" fmla="*/ 3594809 w 5873613"/>
              <a:gd name="connsiteY197" fmla="*/ 587797 h 6196291"/>
              <a:gd name="connsiteX198" fmla="*/ 3599169 w 5873613"/>
              <a:gd name="connsiteY198" fmla="*/ 574280 h 6196291"/>
              <a:gd name="connsiteX199" fmla="*/ 3517628 w 5873613"/>
              <a:gd name="connsiteY199" fmla="*/ 578640 h 6196291"/>
              <a:gd name="connsiteX200" fmla="*/ 3517628 w 5873613"/>
              <a:gd name="connsiteY200" fmla="*/ 578640 h 6196291"/>
              <a:gd name="connsiteX201" fmla="*/ 5683496 w 5873613"/>
              <a:gd name="connsiteY201" fmla="*/ 854225 h 6196291"/>
              <a:gd name="connsiteX202" fmla="*/ 5669978 w 5873613"/>
              <a:gd name="connsiteY202" fmla="*/ 863382 h 6196291"/>
              <a:gd name="connsiteX203" fmla="*/ 5683496 w 5873613"/>
              <a:gd name="connsiteY203" fmla="*/ 854225 h 6196291"/>
              <a:gd name="connsiteX204" fmla="*/ 5683496 w 5873613"/>
              <a:gd name="connsiteY204" fmla="*/ 854225 h 6196291"/>
              <a:gd name="connsiteX205" fmla="*/ 5322445 w 5873613"/>
              <a:gd name="connsiteY205" fmla="*/ 890417 h 6196291"/>
              <a:gd name="connsiteX206" fmla="*/ 5335962 w 5873613"/>
              <a:gd name="connsiteY206" fmla="*/ 867742 h 6196291"/>
              <a:gd name="connsiteX207" fmla="*/ 5313288 w 5873613"/>
              <a:gd name="connsiteY207" fmla="*/ 858585 h 6196291"/>
              <a:gd name="connsiteX208" fmla="*/ 5322445 w 5873613"/>
              <a:gd name="connsiteY208" fmla="*/ 890417 h 6196291"/>
              <a:gd name="connsiteX209" fmla="*/ 5322445 w 5873613"/>
              <a:gd name="connsiteY209" fmla="*/ 890417 h 6196291"/>
              <a:gd name="connsiteX210" fmla="*/ 5656024 w 5873613"/>
              <a:gd name="connsiteY210" fmla="*/ 859021 h 6196291"/>
              <a:gd name="connsiteX211" fmla="*/ 5637710 w 5873613"/>
              <a:gd name="connsiteY211" fmla="*/ 859021 h 6196291"/>
              <a:gd name="connsiteX212" fmla="*/ 5656024 w 5873613"/>
              <a:gd name="connsiteY212" fmla="*/ 859021 h 6196291"/>
              <a:gd name="connsiteX213" fmla="*/ 5656024 w 5873613"/>
              <a:gd name="connsiteY213" fmla="*/ 859021 h 6196291"/>
              <a:gd name="connsiteX214" fmla="*/ 114246 w 5873613"/>
              <a:gd name="connsiteY214" fmla="*/ 1139403 h 6196291"/>
              <a:gd name="connsiteX215" fmla="*/ 0 w 5873613"/>
              <a:gd name="connsiteY215" fmla="*/ 1053500 h 6196291"/>
              <a:gd name="connsiteX216" fmla="*/ 114246 w 5873613"/>
              <a:gd name="connsiteY216" fmla="*/ 1139403 h 6196291"/>
              <a:gd name="connsiteX217" fmla="*/ 114246 w 5873613"/>
              <a:gd name="connsiteY217" fmla="*/ 1139403 h 6196291"/>
              <a:gd name="connsiteX218" fmla="*/ 5500354 w 5873613"/>
              <a:gd name="connsiteY218" fmla="*/ 1302050 h 6196291"/>
              <a:gd name="connsiteX219" fmla="*/ 5559657 w 5873613"/>
              <a:gd name="connsiteY219" fmla="*/ 1288532 h 6196291"/>
              <a:gd name="connsiteX220" fmla="*/ 5550500 w 5873613"/>
              <a:gd name="connsiteY220" fmla="*/ 1275015 h 6196291"/>
              <a:gd name="connsiteX221" fmla="*/ 5367794 w 5873613"/>
              <a:gd name="connsiteY221" fmla="*/ 1270654 h 6196291"/>
              <a:gd name="connsiteX222" fmla="*/ 5372155 w 5873613"/>
              <a:gd name="connsiteY222" fmla="*/ 1288532 h 6196291"/>
              <a:gd name="connsiteX223" fmla="*/ 5500354 w 5873613"/>
              <a:gd name="connsiteY223" fmla="*/ 1302050 h 6196291"/>
              <a:gd name="connsiteX224" fmla="*/ 5500354 w 5873613"/>
              <a:gd name="connsiteY224" fmla="*/ 1302050 h 6196291"/>
              <a:gd name="connsiteX225" fmla="*/ 5761112 w 5873613"/>
              <a:gd name="connsiteY225" fmla="*/ 1329085 h 6196291"/>
              <a:gd name="connsiteX226" fmla="*/ 5770270 w 5873613"/>
              <a:gd name="connsiteY226" fmla="*/ 1360917 h 6196291"/>
              <a:gd name="connsiteX227" fmla="*/ 5788584 w 5873613"/>
              <a:gd name="connsiteY227" fmla="*/ 1347399 h 6196291"/>
              <a:gd name="connsiteX228" fmla="*/ 5779427 w 5873613"/>
              <a:gd name="connsiteY228" fmla="*/ 1333882 h 6196291"/>
              <a:gd name="connsiteX229" fmla="*/ 5770270 w 5873613"/>
              <a:gd name="connsiteY229" fmla="*/ 1347399 h 6196291"/>
              <a:gd name="connsiteX230" fmla="*/ 5761112 w 5873613"/>
              <a:gd name="connsiteY230" fmla="*/ 1329085 h 6196291"/>
              <a:gd name="connsiteX231" fmla="*/ 5761112 w 5873613"/>
              <a:gd name="connsiteY231" fmla="*/ 1329085 h 6196291"/>
              <a:gd name="connsiteX232" fmla="*/ 763090 w 5873613"/>
              <a:gd name="connsiteY232" fmla="*/ 1713246 h 6196291"/>
              <a:gd name="connsiteX233" fmla="*/ 763090 w 5873613"/>
              <a:gd name="connsiteY233" fmla="*/ 1745078 h 6196291"/>
              <a:gd name="connsiteX234" fmla="*/ 763090 w 5873613"/>
              <a:gd name="connsiteY234" fmla="*/ 1713246 h 6196291"/>
              <a:gd name="connsiteX235" fmla="*/ 763090 w 5873613"/>
              <a:gd name="connsiteY235" fmla="*/ 1713246 h 6196291"/>
              <a:gd name="connsiteX236" fmla="*/ 772247 w 5873613"/>
              <a:gd name="connsiteY236" fmla="*/ 1984470 h 6196291"/>
              <a:gd name="connsiteX237" fmla="*/ 785765 w 5873613"/>
              <a:gd name="connsiteY237" fmla="*/ 2070372 h 6196291"/>
              <a:gd name="connsiteX238" fmla="*/ 772247 w 5873613"/>
              <a:gd name="connsiteY238" fmla="*/ 1984470 h 6196291"/>
              <a:gd name="connsiteX239" fmla="*/ 772247 w 5873613"/>
              <a:gd name="connsiteY239" fmla="*/ 1984470 h 6196291"/>
              <a:gd name="connsiteX240" fmla="*/ 5687856 w 5873613"/>
              <a:gd name="connsiteY240" fmla="*/ 2346393 h 6196291"/>
              <a:gd name="connsiteX241" fmla="*/ 5683496 w 5873613"/>
              <a:gd name="connsiteY241" fmla="*/ 2369068 h 6196291"/>
              <a:gd name="connsiteX242" fmla="*/ 5687856 w 5873613"/>
              <a:gd name="connsiteY242" fmla="*/ 2346393 h 6196291"/>
              <a:gd name="connsiteX243" fmla="*/ 5687856 w 5873613"/>
              <a:gd name="connsiteY243" fmla="*/ 2346393 h 6196291"/>
              <a:gd name="connsiteX244" fmla="*/ 5724485 w 5873613"/>
              <a:gd name="connsiteY244" fmla="*/ 2454970 h 6196291"/>
              <a:gd name="connsiteX245" fmla="*/ 5710967 w 5873613"/>
              <a:gd name="connsiteY245" fmla="*/ 2459330 h 6196291"/>
              <a:gd name="connsiteX246" fmla="*/ 5724485 w 5873613"/>
              <a:gd name="connsiteY246" fmla="*/ 2454970 h 6196291"/>
              <a:gd name="connsiteX247" fmla="*/ 5724485 w 5873613"/>
              <a:gd name="connsiteY247" fmla="*/ 2454970 h 6196291"/>
              <a:gd name="connsiteX248" fmla="*/ 5514307 w 5873613"/>
              <a:gd name="connsiteY248" fmla="*/ 2839131 h 6196291"/>
              <a:gd name="connsiteX249" fmla="*/ 5532622 w 5873613"/>
              <a:gd name="connsiteY249" fmla="*/ 2857009 h 6196291"/>
              <a:gd name="connsiteX250" fmla="*/ 5550936 w 5873613"/>
              <a:gd name="connsiteY250" fmla="*/ 2825178 h 6196291"/>
              <a:gd name="connsiteX251" fmla="*/ 5514307 w 5873613"/>
              <a:gd name="connsiteY251" fmla="*/ 2839131 h 6196291"/>
              <a:gd name="connsiteX252" fmla="*/ 5514307 w 5873613"/>
              <a:gd name="connsiteY252" fmla="*/ 2839131 h 6196291"/>
              <a:gd name="connsiteX253" fmla="*/ 5660385 w 5873613"/>
              <a:gd name="connsiteY253" fmla="*/ 2875324 h 6196291"/>
              <a:gd name="connsiteX254" fmla="*/ 5669542 w 5873613"/>
              <a:gd name="connsiteY254" fmla="*/ 2879684 h 6196291"/>
              <a:gd name="connsiteX255" fmla="*/ 5701374 w 5873613"/>
              <a:gd name="connsiteY255" fmla="*/ 2875324 h 6196291"/>
              <a:gd name="connsiteX256" fmla="*/ 5710531 w 5873613"/>
              <a:gd name="connsiteY256" fmla="*/ 2848288 h 6196291"/>
              <a:gd name="connsiteX257" fmla="*/ 5660385 w 5873613"/>
              <a:gd name="connsiteY257" fmla="*/ 2830410 h 6196291"/>
              <a:gd name="connsiteX258" fmla="*/ 5660385 w 5873613"/>
              <a:gd name="connsiteY258" fmla="*/ 2875324 h 6196291"/>
              <a:gd name="connsiteX259" fmla="*/ 5660385 w 5873613"/>
              <a:gd name="connsiteY259" fmla="*/ 2875324 h 6196291"/>
              <a:gd name="connsiteX260" fmla="*/ 5660385 w 5873613"/>
              <a:gd name="connsiteY260" fmla="*/ 2875324 h 6196291"/>
              <a:gd name="connsiteX261" fmla="*/ 5500354 w 5873613"/>
              <a:gd name="connsiteY261" fmla="*/ 2888841 h 6196291"/>
              <a:gd name="connsiteX262" fmla="*/ 5486837 w 5873613"/>
              <a:gd name="connsiteY262" fmla="*/ 2906719 h 6196291"/>
              <a:gd name="connsiteX263" fmla="*/ 5500354 w 5873613"/>
              <a:gd name="connsiteY263" fmla="*/ 2888841 h 6196291"/>
              <a:gd name="connsiteX264" fmla="*/ 5500354 w 5873613"/>
              <a:gd name="connsiteY264" fmla="*/ 2888841 h 6196291"/>
              <a:gd name="connsiteX265" fmla="*/ 5550936 w 5873613"/>
              <a:gd name="connsiteY265" fmla="*/ 2934191 h 6196291"/>
              <a:gd name="connsiteX266" fmla="*/ 5550936 w 5873613"/>
              <a:gd name="connsiteY266" fmla="*/ 2947708 h 6196291"/>
              <a:gd name="connsiteX267" fmla="*/ 5573610 w 5873613"/>
              <a:gd name="connsiteY267" fmla="*/ 2947708 h 6196291"/>
              <a:gd name="connsiteX268" fmla="*/ 5550936 w 5873613"/>
              <a:gd name="connsiteY268" fmla="*/ 2934191 h 6196291"/>
              <a:gd name="connsiteX269" fmla="*/ 5550936 w 5873613"/>
              <a:gd name="connsiteY269" fmla="*/ 2934191 h 6196291"/>
              <a:gd name="connsiteX270" fmla="*/ 703351 w 5873613"/>
              <a:gd name="connsiteY270" fmla="*/ 3358905 h 6196291"/>
              <a:gd name="connsiteX271" fmla="*/ 790125 w 5873613"/>
              <a:gd name="connsiteY271" fmla="*/ 3404254 h 6196291"/>
              <a:gd name="connsiteX272" fmla="*/ 703351 w 5873613"/>
              <a:gd name="connsiteY272" fmla="*/ 3358905 h 6196291"/>
              <a:gd name="connsiteX273" fmla="*/ 703351 w 5873613"/>
              <a:gd name="connsiteY273" fmla="*/ 3358905 h 6196291"/>
              <a:gd name="connsiteX274" fmla="*/ 954953 w 5873613"/>
              <a:gd name="connsiteY274" fmla="*/ 3395097 h 6196291"/>
              <a:gd name="connsiteX275" fmla="*/ 900010 w 5873613"/>
              <a:gd name="connsiteY275" fmla="*/ 3368062 h 6196291"/>
              <a:gd name="connsiteX276" fmla="*/ 954953 w 5873613"/>
              <a:gd name="connsiteY276" fmla="*/ 3395097 h 6196291"/>
              <a:gd name="connsiteX277" fmla="*/ 954953 w 5873613"/>
              <a:gd name="connsiteY277" fmla="*/ 3395097 h 6196291"/>
              <a:gd name="connsiteX278" fmla="*/ 813236 w 5873613"/>
              <a:gd name="connsiteY278" fmla="*/ 3490156 h 6196291"/>
              <a:gd name="connsiteX279" fmla="*/ 826754 w 5873613"/>
              <a:gd name="connsiteY279" fmla="*/ 3458324 h 6196291"/>
              <a:gd name="connsiteX280" fmla="*/ 808439 w 5873613"/>
              <a:gd name="connsiteY280" fmla="*/ 3453964 h 6196291"/>
              <a:gd name="connsiteX281" fmla="*/ 813236 w 5873613"/>
              <a:gd name="connsiteY281" fmla="*/ 3490156 h 6196291"/>
              <a:gd name="connsiteX282" fmla="*/ 813236 w 5873613"/>
              <a:gd name="connsiteY282" fmla="*/ 3490156 h 6196291"/>
              <a:gd name="connsiteX283" fmla="*/ 680676 w 5873613"/>
              <a:gd name="connsiteY283" fmla="*/ 3535505 h 6196291"/>
              <a:gd name="connsiteX284" fmla="*/ 694194 w 5873613"/>
              <a:gd name="connsiteY284" fmla="*/ 3567337 h 6196291"/>
              <a:gd name="connsiteX285" fmla="*/ 680676 w 5873613"/>
              <a:gd name="connsiteY285" fmla="*/ 3535505 h 6196291"/>
              <a:gd name="connsiteX286" fmla="*/ 680676 w 5873613"/>
              <a:gd name="connsiteY286" fmla="*/ 3535505 h 6196291"/>
              <a:gd name="connsiteX287" fmla="*/ 3951935 w 5873613"/>
              <a:gd name="connsiteY287" fmla="*/ 3942341 h 6196291"/>
              <a:gd name="connsiteX288" fmla="*/ 4002081 w 5873613"/>
              <a:gd name="connsiteY288" fmla="*/ 3942341 h 6196291"/>
              <a:gd name="connsiteX289" fmla="*/ 3951935 w 5873613"/>
              <a:gd name="connsiteY289" fmla="*/ 3942341 h 6196291"/>
              <a:gd name="connsiteX290" fmla="*/ 3951935 w 5873613"/>
              <a:gd name="connsiteY290" fmla="*/ 3942341 h 6196291"/>
              <a:gd name="connsiteX291" fmla="*/ 4966191 w 5873613"/>
              <a:gd name="connsiteY291" fmla="*/ 3978534 h 6196291"/>
              <a:gd name="connsiteX292" fmla="*/ 4961830 w 5873613"/>
              <a:gd name="connsiteY292" fmla="*/ 3974173 h 6196291"/>
              <a:gd name="connsiteX293" fmla="*/ 4939155 w 5873613"/>
              <a:gd name="connsiteY293" fmla="*/ 4006005 h 6196291"/>
              <a:gd name="connsiteX294" fmla="*/ 5003255 w 5873613"/>
              <a:gd name="connsiteY294" fmla="*/ 4006005 h 6196291"/>
              <a:gd name="connsiteX295" fmla="*/ 4966191 w 5873613"/>
              <a:gd name="connsiteY295" fmla="*/ 3978534 h 6196291"/>
              <a:gd name="connsiteX296" fmla="*/ 4966191 w 5873613"/>
              <a:gd name="connsiteY296" fmla="*/ 3978534 h 6196291"/>
              <a:gd name="connsiteX297" fmla="*/ 4390603 w 5873613"/>
              <a:gd name="connsiteY297" fmla="*/ 4000772 h 6196291"/>
              <a:gd name="connsiteX298" fmla="*/ 4377085 w 5873613"/>
              <a:gd name="connsiteY298" fmla="*/ 3987255 h 6196291"/>
              <a:gd name="connsiteX299" fmla="*/ 4390603 w 5873613"/>
              <a:gd name="connsiteY299" fmla="*/ 4000772 h 6196291"/>
              <a:gd name="connsiteX300" fmla="*/ 4390603 w 5873613"/>
              <a:gd name="connsiteY300" fmla="*/ 4000772 h 6196291"/>
              <a:gd name="connsiteX301" fmla="*/ 5208199 w 5873613"/>
              <a:gd name="connsiteY301" fmla="*/ 4000772 h 6196291"/>
              <a:gd name="connsiteX302" fmla="*/ 5153257 w 5873613"/>
              <a:gd name="connsiteY302" fmla="*/ 4009929 h 6196291"/>
              <a:gd name="connsiteX303" fmla="*/ 5208199 w 5873613"/>
              <a:gd name="connsiteY303" fmla="*/ 4000772 h 6196291"/>
              <a:gd name="connsiteX304" fmla="*/ 5208199 w 5873613"/>
              <a:gd name="connsiteY304" fmla="*/ 4000772 h 6196291"/>
              <a:gd name="connsiteX305" fmla="*/ 4394963 w 5873613"/>
              <a:gd name="connsiteY305" fmla="*/ 4005569 h 6196291"/>
              <a:gd name="connsiteX306" fmla="*/ 4372289 w 5873613"/>
              <a:gd name="connsiteY306" fmla="*/ 4028244 h 6196291"/>
              <a:gd name="connsiteX307" fmla="*/ 4427231 w 5873613"/>
              <a:gd name="connsiteY307" fmla="*/ 4023883 h 6196291"/>
              <a:gd name="connsiteX308" fmla="*/ 4394963 w 5873613"/>
              <a:gd name="connsiteY308" fmla="*/ 4005569 h 6196291"/>
              <a:gd name="connsiteX309" fmla="*/ 4394963 w 5873613"/>
              <a:gd name="connsiteY309" fmla="*/ 4005569 h 6196291"/>
              <a:gd name="connsiteX310" fmla="*/ 900010 w 5873613"/>
              <a:gd name="connsiteY310" fmla="*/ 4019087 h 6196291"/>
              <a:gd name="connsiteX311" fmla="*/ 886493 w 5873613"/>
              <a:gd name="connsiteY311" fmla="*/ 4005569 h 6196291"/>
              <a:gd name="connsiteX312" fmla="*/ 882132 w 5873613"/>
              <a:gd name="connsiteY312" fmla="*/ 4023447 h 6196291"/>
              <a:gd name="connsiteX313" fmla="*/ 900010 w 5873613"/>
              <a:gd name="connsiteY313" fmla="*/ 4019087 h 6196291"/>
              <a:gd name="connsiteX314" fmla="*/ 900010 w 5873613"/>
              <a:gd name="connsiteY314" fmla="*/ 4019087 h 6196291"/>
              <a:gd name="connsiteX315" fmla="*/ 5066483 w 5873613"/>
              <a:gd name="connsiteY315" fmla="*/ 4114146 h 6196291"/>
              <a:gd name="connsiteX316" fmla="*/ 5103111 w 5873613"/>
              <a:gd name="connsiteY316" fmla="*/ 4118506 h 6196291"/>
              <a:gd name="connsiteX317" fmla="*/ 5066483 w 5873613"/>
              <a:gd name="connsiteY317" fmla="*/ 4114146 h 6196291"/>
              <a:gd name="connsiteX318" fmla="*/ 5066483 w 5873613"/>
              <a:gd name="connsiteY318" fmla="*/ 4114146 h 6196291"/>
              <a:gd name="connsiteX319" fmla="*/ 5281456 w 5873613"/>
              <a:gd name="connsiteY319" fmla="*/ 4154699 h 6196291"/>
              <a:gd name="connsiteX320" fmla="*/ 5263142 w 5873613"/>
              <a:gd name="connsiteY320" fmla="*/ 4141181 h 6196291"/>
              <a:gd name="connsiteX321" fmla="*/ 5253985 w 5873613"/>
              <a:gd name="connsiteY321" fmla="*/ 4163856 h 6196291"/>
              <a:gd name="connsiteX322" fmla="*/ 5281456 w 5873613"/>
              <a:gd name="connsiteY322" fmla="*/ 4154699 h 6196291"/>
              <a:gd name="connsiteX323" fmla="*/ 5281456 w 5873613"/>
              <a:gd name="connsiteY323" fmla="*/ 4154699 h 6196291"/>
              <a:gd name="connsiteX324" fmla="*/ 5601082 w 5873613"/>
              <a:gd name="connsiteY324" fmla="*/ 4150338 h 6196291"/>
              <a:gd name="connsiteX325" fmla="*/ 5623756 w 5873613"/>
              <a:gd name="connsiteY325" fmla="*/ 4182170 h 6196291"/>
              <a:gd name="connsiteX326" fmla="*/ 5619396 w 5873613"/>
              <a:gd name="connsiteY326" fmla="*/ 4141617 h 6196291"/>
              <a:gd name="connsiteX327" fmla="*/ 5601082 w 5873613"/>
              <a:gd name="connsiteY327" fmla="*/ 4150338 h 6196291"/>
              <a:gd name="connsiteX328" fmla="*/ 5601082 w 5873613"/>
              <a:gd name="connsiteY328" fmla="*/ 4150338 h 6196291"/>
              <a:gd name="connsiteX329" fmla="*/ 5116629 w 5873613"/>
              <a:gd name="connsiteY329" fmla="*/ 4213566 h 6196291"/>
              <a:gd name="connsiteX330" fmla="*/ 5107472 w 5873613"/>
              <a:gd name="connsiteY330" fmla="*/ 4190891 h 6196291"/>
              <a:gd name="connsiteX331" fmla="*/ 5084797 w 5873613"/>
              <a:gd name="connsiteY331" fmla="*/ 4186530 h 6196291"/>
              <a:gd name="connsiteX332" fmla="*/ 5080436 w 5873613"/>
              <a:gd name="connsiteY332" fmla="*/ 4218362 h 6196291"/>
              <a:gd name="connsiteX333" fmla="*/ 5116629 w 5873613"/>
              <a:gd name="connsiteY333" fmla="*/ 4213566 h 6196291"/>
              <a:gd name="connsiteX334" fmla="*/ 5116629 w 5873613"/>
              <a:gd name="connsiteY334" fmla="*/ 4213566 h 6196291"/>
              <a:gd name="connsiteX335" fmla="*/ 4737700 w 5873613"/>
              <a:gd name="connsiteY335" fmla="*/ 4208769 h 6196291"/>
              <a:gd name="connsiteX336" fmla="*/ 4737700 w 5873613"/>
              <a:gd name="connsiteY336" fmla="*/ 4231444 h 6196291"/>
              <a:gd name="connsiteX337" fmla="*/ 4746857 w 5873613"/>
              <a:gd name="connsiteY337" fmla="*/ 4231444 h 6196291"/>
              <a:gd name="connsiteX338" fmla="*/ 4742496 w 5873613"/>
              <a:gd name="connsiteY338" fmla="*/ 4227083 h 6196291"/>
              <a:gd name="connsiteX339" fmla="*/ 4737700 w 5873613"/>
              <a:gd name="connsiteY339" fmla="*/ 4208769 h 6196291"/>
              <a:gd name="connsiteX340" fmla="*/ 4737700 w 5873613"/>
              <a:gd name="connsiteY340" fmla="*/ 4208769 h 6196291"/>
              <a:gd name="connsiteX341" fmla="*/ 4984505 w 5873613"/>
              <a:gd name="connsiteY341" fmla="*/ 4227083 h 6196291"/>
              <a:gd name="connsiteX342" fmla="*/ 4925202 w 5873613"/>
              <a:gd name="connsiteY342" fmla="*/ 4217926 h 6196291"/>
              <a:gd name="connsiteX343" fmla="*/ 4998459 w 5873613"/>
              <a:gd name="connsiteY343" fmla="*/ 4240601 h 6196291"/>
              <a:gd name="connsiteX344" fmla="*/ 4980144 w 5873613"/>
              <a:gd name="connsiteY344" fmla="*/ 4240601 h 6196291"/>
              <a:gd name="connsiteX345" fmla="*/ 4984505 w 5873613"/>
              <a:gd name="connsiteY345" fmla="*/ 4227083 h 6196291"/>
              <a:gd name="connsiteX346" fmla="*/ 4984505 w 5873613"/>
              <a:gd name="connsiteY346" fmla="*/ 4227083 h 6196291"/>
              <a:gd name="connsiteX347" fmla="*/ 4728543 w 5873613"/>
              <a:gd name="connsiteY347" fmla="*/ 4222287 h 6196291"/>
              <a:gd name="connsiteX348" fmla="*/ 4719386 w 5873613"/>
              <a:gd name="connsiteY348" fmla="*/ 4222287 h 6196291"/>
              <a:gd name="connsiteX349" fmla="*/ 4719386 w 5873613"/>
              <a:gd name="connsiteY349" fmla="*/ 4240165 h 6196291"/>
              <a:gd name="connsiteX350" fmla="*/ 4728543 w 5873613"/>
              <a:gd name="connsiteY350" fmla="*/ 4222287 h 6196291"/>
              <a:gd name="connsiteX351" fmla="*/ 4728543 w 5873613"/>
              <a:gd name="connsiteY351" fmla="*/ 4222287 h 6196291"/>
              <a:gd name="connsiteX352" fmla="*/ 4577669 w 5873613"/>
              <a:gd name="connsiteY352" fmla="*/ 4231444 h 6196291"/>
              <a:gd name="connsiteX353" fmla="*/ 4568512 w 5873613"/>
              <a:gd name="connsiteY353" fmla="*/ 4254118 h 6196291"/>
              <a:gd name="connsiteX354" fmla="*/ 4582030 w 5873613"/>
              <a:gd name="connsiteY354" fmla="*/ 4258479 h 6196291"/>
              <a:gd name="connsiteX355" fmla="*/ 4577669 w 5873613"/>
              <a:gd name="connsiteY355" fmla="*/ 4231444 h 6196291"/>
              <a:gd name="connsiteX356" fmla="*/ 4577669 w 5873613"/>
              <a:gd name="connsiteY356" fmla="*/ 4231444 h 6196291"/>
              <a:gd name="connsiteX357" fmla="*/ 5093954 w 5873613"/>
              <a:gd name="connsiteY357" fmla="*/ 4303828 h 6196291"/>
              <a:gd name="connsiteX358" fmla="*/ 5107472 w 5873613"/>
              <a:gd name="connsiteY358" fmla="*/ 4281154 h 6196291"/>
              <a:gd name="connsiteX359" fmla="*/ 5070843 w 5873613"/>
              <a:gd name="connsiteY359" fmla="*/ 4290311 h 6196291"/>
              <a:gd name="connsiteX360" fmla="*/ 5093954 w 5873613"/>
              <a:gd name="connsiteY360" fmla="*/ 4303828 h 6196291"/>
              <a:gd name="connsiteX361" fmla="*/ 5093954 w 5873613"/>
              <a:gd name="connsiteY361" fmla="*/ 4303828 h 6196291"/>
              <a:gd name="connsiteX362" fmla="*/ 5518668 w 5873613"/>
              <a:gd name="connsiteY362" fmla="*/ 4285950 h 6196291"/>
              <a:gd name="connsiteX363" fmla="*/ 5550500 w 5873613"/>
              <a:gd name="connsiteY363" fmla="*/ 4295107 h 6196291"/>
              <a:gd name="connsiteX364" fmla="*/ 5518668 w 5873613"/>
              <a:gd name="connsiteY364" fmla="*/ 4285950 h 6196291"/>
              <a:gd name="connsiteX365" fmla="*/ 5518668 w 5873613"/>
              <a:gd name="connsiteY365" fmla="*/ 4285950 h 6196291"/>
              <a:gd name="connsiteX366" fmla="*/ 5363434 w 5873613"/>
              <a:gd name="connsiteY366" fmla="*/ 4299468 h 6196291"/>
              <a:gd name="connsiteX367" fmla="*/ 5340759 w 5873613"/>
              <a:gd name="connsiteY367" fmla="*/ 4295107 h 6196291"/>
              <a:gd name="connsiteX368" fmla="*/ 5331602 w 5873613"/>
              <a:gd name="connsiteY368" fmla="*/ 4317782 h 6196291"/>
              <a:gd name="connsiteX369" fmla="*/ 5354277 w 5873613"/>
              <a:gd name="connsiteY369" fmla="*/ 4322143 h 6196291"/>
              <a:gd name="connsiteX370" fmla="*/ 5363434 w 5873613"/>
              <a:gd name="connsiteY370" fmla="*/ 4299468 h 6196291"/>
              <a:gd name="connsiteX371" fmla="*/ 5363434 w 5873613"/>
              <a:gd name="connsiteY371" fmla="*/ 4299468 h 6196291"/>
              <a:gd name="connsiteX372" fmla="*/ 5706170 w 5873613"/>
              <a:gd name="connsiteY372" fmla="*/ 4317346 h 6196291"/>
              <a:gd name="connsiteX373" fmla="*/ 5678699 w 5873613"/>
              <a:gd name="connsiteY373" fmla="*/ 4317346 h 6196291"/>
              <a:gd name="connsiteX374" fmla="*/ 5678699 w 5873613"/>
              <a:gd name="connsiteY374" fmla="*/ 4349178 h 6196291"/>
              <a:gd name="connsiteX375" fmla="*/ 5706170 w 5873613"/>
              <a:gd name="connsiteY375" fmla="*/ 4317346 h 6196291"/>
              <a:gd name="connsiteX376" fmla="*/ 5706170 w 5873613"/>
              <a:gd name="connsiteY376" fmla="*/ 4317346 h 6196291"/>
              <a:gd name="connsiteX377" fmla="*/ 4655286 w 5873613"/>
              <a:gd name="connsiteY377" fmla="*/ 4357899 h 6196291"/>
              <a:gd name="connsiteX378" fmla="*/ 4691914 w 5873613"/>
              <a:gd name="connsiteY378" fmla="*/ 4357899 h 6196291"/>
              <a:gd name="connsiteX379" fmla="*/ 4660082 w 5873613"/>
              <a:gd name="connsiteY379" fmla="*/ 4340021 h 6196291"/>
              <a:gd name="connsiteX380" fmla="*/ 4655286 w 5873613"/>
              <a:gd name="connsiteY380" fmla="*/ 4357899 h 6196291"/>
              <a:gd name="connsiteX381" fmla="*/ 4655286 w 5873613"/>
              <a:gd name="connsiteY381" fmla="*/ 4357899 h 6196291"/>
              <a:gd name="connsiteX382" fmla="*/ 5692217 w 5873613"/>
              <a:gd name="connsiteY382" fmla="*/ 4389731 h 6196291"/>
              <a:gd name="connsiteX383" fmla="*/ 5678699 w 5873613"/>
              <a:gd name="connsiteY383" fmla="*/ 4353538 h 6196291"/>
              <a:gd name="connsiteX384" fmla="*/ 5656024 w 5873613"/>
              <a:gd name="connsiteY384" fmla="*/ 4362695 h 6196291"/>
              <a:gd name="connsiteX385" fmla="*/ 5660385 w 5873613"/>
              <a:gd name="connsiteY385" fmla="*/ 4389731 h 6196291"/>
              <a:gd name="connsiteX386" fmla="*/ 5692217 w 5873613"/>
              <a:gd name="connsiteY386" fmla="*/ 4389731 h 6196291"/>
              <a:gd name="connsiteX387" fmla="*/ 5692217 w 5873613"/>
              <a:gd name="connsiteY387" fmla="*/ 4389731 h 6196291"/>
              <a:gd name="connsiteX388" fmla="*/ 5523464 w 5873613"/>
              <a:gd name="connsiteY388" fmla="*/ 4380573 h 6196291"/>
              <a:gd name="connsiteX389" fmla="*/ 5500790 w 5873613"/>
              <a:gd name="connsiteY389" fmla="*/ 4398452 h 6196291"/>
              <a:gd name="connsiteX390" fmla="*/ 5523464 w 5873613"/>
              <a:gd name="connsiteY390" fmla="*/ 4380573 h 6196291"/>
              <a:gd name="connsiteX391" fmla="*/ 5523464 w 5873613"/>
              <a:gd name="connsiteY391" fmla="*/ 4380573 h 6196291"/>
              <a:gd name="connsiteX392" fmla="*/ 5263142 w 5873613"/>
              <a:gd name="connsiteY392" fmla="*/ 4389731 h 6196291"/>
              <a:gd name="connsiteX393" fmla="*/ 5235670 w 5873613"/>
              <a:gd name="connsiteY393" fmla="*/ 4394091 h 6196291"/>
              <a:gd name="connsiteX394" fmla="*/ 5244828 w 5873613"/>
              <a:gd name="connsiteY394" fmla="*/ 4407609 h 6196291"/>
              <a:gd name="connsiteX395" fmla="*/ 5263142 w 5873613"/>
              <a:gd name="connsiteY395" fmla="*/ 4389731 h 6196291"/>
              <a:gd name="connsiteX396" fmla="*/ 5263142 w 5873613"/>
              <a:gd name="connsiteY396" fmla="*/ 4389731 h 6196291"/>
              <a:gd name="connsiteX397" fmla="*/ 5404423 w 5873613"/>
              <a:gd name="connsiteY397" fmla="*/ 4435080 h 6196291"/>
              <a:gd name="connsiteX398" fmla="*/ 5413580 w 5873613"/>
              <a:gd name="connsiteY398" fmla="*/ 4417202 h 6196291"/>
              <a:gd name="connsiteX399" fmla="*/ 5358637 w 5873613"/>
              <a:gd name="connsiteY399" fmla="*/ 4408045 h 6196291"/>
              <a:gd name="connsiteX400" fmla="*/ 5404423 w 5873613"/>
              <a:gd name="connsiteY400" fmla="*/ 4435080 h 6196291"/>
              <a:gd name="connsiteX401" fmla="*/ 5404423 w 5873613"/>
              <a:gd name="connsiteY401" fmla="*/ 4435080 h 6196291"/>
              <a:gd name="connsiteX402" fmla="*/ 5646867 w 5873613"/>
              <a:gd name="connsiteY402" fmla="*/ 4430283 h 6196291"/>
              <a:gd name="connsiteX403" fmla="*/ 5651228 w 5873613"/>
              <a:gd name="connsiteY403" fmla="*/ 4412405 h 6196291"/>
              <a:gd name="connsiteX404" fmla="*/ 5628553 w 5873613"/>
              <a:gd name="connsiteY404" fmla="*/ 4412405 h 6196291"/>
              <a:gd name="connsiteX405" fmla="*/ 5624193 w 5873613"/>
              <a:gd name="connsiteY405" fmla="*/ 4430283 h 6196291"/>
              <a:gd name="connsiteX406" fmla="*/ 5646867 w 5873613"/>
              <a:gd name="connsiteY406" fmla="*/ 4430283 h 6196291"/>
              <a:gd name="connsiteX407" fmla="*/ 5646867 w 5873613"/>
              <a:gd name="connsiteY407" fmla="*/ 4430283 h 6196291"/>
              <a:gd name="connsiteX408" fmla="*/ 5495993 w 5873613"/>
              <a:gd name="connsiteY408" fmla="*/ 4457754 h 6196291"/>
              <a:gd name="connsiteX409" fmla="*/ 5518668 w 5873613"/>
              <a:gd name="connsiteY409" fmla="*/ 4435080 h 6196291"/>
              <a:gd name="connsiteX410" fmla="*/ 5495993 w 5873613"/>
              <a:gd name="connsiteY410" fmla="*/ 4457754 h 6196291"/>
              <a:gd name="connsiteX411" fmla="*/ 5495993 w 5873613"/>
              <a:gd name="connsiteY411" fmla="*/ 4457754 h 6196291"/>
              <a:gd name="connsiteX412" fmla="*/ 5043808 w 5873613"/>
              <a:gd name="connsiteY412" fmla="*/ 4538860 h 6196291"/>
              <a:gd name="connsiteX413" fmla="*/ 5039447 w 5873613"/>
              <a:gd name="connsiteY413" fmla="*/ 4529703 h 6196291"/>
              <a:gd name="connsiteX414" fmla="*/ 5021133 w 5873613"/>
              <a:gd name="connsiteY414" fmla="*/ 4520546 h 6196291"/>
              <a:gd name="connsiteX415" fmla="*/ 5011976 w 5873613"/>
              <a:gd name="connsiteY415" fmla="*/ 4466476 h 6196291"/>
              <a:gd name="connsiteX416" fmla="*/ 5034651 w 5873613"/>
              <a:gd name="connsiteY416" fmla="*/ 4457318 h 6196291"/>
              <a:gd name="connsiteX417" fmla="*/ 4988865 w 5873613"/>
              <a:gd name="connsiteY417" fmla="*/ 4457318 h 6196291"/>
              <a:gd name="connsiteX418" fmla="*/ 5007180 w 5873613"/>
              <a:gd name="connsiteY418" fmla="*/ 4516185 h 6196291"/>
              <a:gd name="connsiteX419" fmla="*/ 4988865 w 5873613"/>
              <a:gd name="connsiteY419" fmla="*/ 4511825 h 6196291"/>
              <a:gd name="connsiteX420" fmla="*/ 4993226 w 5873613"/>
              <a:gd name="connsiteY420" fmla="*/ 4548017 h 6196291"/>
              <a:gd name="connsiteX421" fmla="*/ 5043808 w 5873613"/>
              <a:gd name="connsiteY421" fmla="*/ 4538860 h 6196291"/>
              <a:gd name="connsiteX422" fmla="*/ 5043808 w 5873613"/>
              <a:gd name="connsiteY422" fmla="*/ 4538860 h 6196291"/>
              <a:gd name="connsiteX423" fmla="*/ 5125786 w 5873613"/>
              <a:gd name="connsiteY423" fmla="*/ 4448597 h 6196291"/>
              <a:gd name="connsiteX424" fmla="*/ 5084797 w 5873613"/>
              <a:gd name="connsiteY424" fmla="*/ 4475633 h 6196291"/>
              <a:gd name="connsiteX425" fmla="*/ 5103111 w 5873613"/>
              <a:gd name="connsiteY425" fmla="*/ 4462115 h 6196291"/>
              <a:gd name="connsiteX426" fmla="*/ 5093954 w 5873613"/>
              <a:gd name="connsiteY426" fmla="*/ 4471272 h 6196291"/>
              <a:gd name="connsiteX427" fmla="*/ 5098314 w 5873613"/>
              <a:gd name="connsiteY427" fmla="*/ 4480429 h 6196291"/>
              <a:gd name="connsiteX428" fmla="*/ 5125786 w 5873613"/>
              <a:gd name="connsiteY428" fmla="*/ 4484790 h 6196291"/>
              <a:gd name="connsiteX429" fmla="*/ 5134943 w 5873613"/>
              <a:gd name="connsiteY429" fmla="*/ 4502668 h 6196291"/>
              <a:gd name="connsiteX430" fmla="*/ 5125786 w 5873613"/>
              <a:gd name="connsiteY430" fmla="*/ 4552378 h 6196291"/>
              <a:gd name="connsiteX431" fmla="*/ 5144100 w 5873613"/>
              <a:gd name="connsiteY431" fmla="*/ 4556738 h 6196291"/>
              <a:gd name="connsiteX432" fmla="*/ 5144100 w 5873613"/>
              <a:gd name="connsiteY432" fmla="*/ 4516185 h 6196291"/>
              <a:gd name="connsiteX433" fmla="*/ 5157618 w 5873613"/>
              <a:gd name="connsiteY433" fmla="*/ 4516185 h 6196291"/>
              <a:gd name="connsiteX434" fmla="*/ 5166775 w 5873613"/>
              <a:gd name="connsiteY434" fmla="*/ 4479993 h 6196291"/>
              <a:gd name="connsiteX435" fmla="*/ 5125786 w 5873613"/>
              <a:gd name="connsiteY435" fmla="*/ 4448597 h 6196291"/>
              <a:gd name="connsiteX436" fmla="*/ 5125786 w 5873613"/>
              <a:gd name="connsiteY436" fmla="*/ 4448597 h 6196291"/>
              <a:gd name="connsiteX437" fmla="*/ 4883777 w 5873613"/>
              <a:gd name="connsiteY437" fmla="*/ 4452958 h 6196291"/>
              <a:gd name="connsiteX438" fmla="*/ 4906452 w 5873613"/>
              <a:gd name="connsiteY438" fmla="*/ 4457318 h 6196291"/>
              <a:gd name="connsiteX439" fmla="*/ 4883777 w 5873613"/>
              <a:gd name="connsiteY439" fmla="*/ 4452958 h 6196291"/>
              <a:gd name="connsiteX440" fmla="*/ 4883777 w 5873613"/>
              <a:gd name="connsiteY440" fmla="*/ 4452958 h 6196291"/>
              <a:gd name="connsiteX441" fmla="*/ 5560093 w 5873613"/>
              <a:gd name="connsiteY441" fmla="*/ 4457754 h 6196291"/>
              <a:gd name="connsiteX442" fmla="*/ 5546575 w 5873613"/>
              <a:gd name="connsiteY442" fmla="*/ 4457754 h 6196291"/>
              <a:gd name="connsiteX443" fmla="*/ 5560093 w 5873613"/>
              <a:gd name="connsiteY443" fmla="*/ 4475633 h 6196291"/>
              <a:gd name="connsiteX444" fmla="*/ 5560093 w 5873613"/>
              <a:gd name="connsiteY444" fmla="*/ 4457754 h 6196291"/>
              <a:gd name="connsiteX445" fmla="*/ 5560093 w 5873613"/>
              <a:gd name="connsiteY445" fmla="*/ 4457754 h 6196291"/>
              <a:gd name="connsiteX446" fmla="*/ 5400062 w 5873613"/>
              <a:gd name="connsiteY446" fmla="*/ 4489150 h 6196291"/>
              <a:gd name="connsiteX447" fmla="*/ 5400062 w 5873613"/>
              <a:gd name="connsiteY447" fmla="*/ 4471272 h 6196291"/>
              <a:gd name="connsiteX448" fmla="*/ 5390905 w 5873613"/>
              <a:gd name="connsiteY448" fmla="*/ 4475633 h 6196291"/>
              <a:gd name="connsiteX449" fmla="*/ 5400062 w 5873613"/>
              <a:gd name="connsiteY449" fmla="*/ 4489150 h 6196291"/>
              <a:gd name="connsiteX450" fmla="*/ 5400062 w 5873613"/>
              <a:gd name="connsiteY450" fmla="*/ 4489150 h 6196291"/>
              <a:gd name="connsiteX451" fmla="*/ 5189885 w 5873613"/>
              <a:gd name="connsiteY451" fmla="*/ 4534500 h 6196291"/>
              <a:gd name="connsiteX452" fmla="*/ 5249188 w 5873613"/>
              <a:gd name="connsiteY452" fmla="*/ 4498307 h 6196291"/>
              <a:gd name="connsiteX453" fmla="*/ 5171571 w 5873613"/>
              <a:gd name="connsiteY453" fmla="*/ 4475633 h 6196291"/>
              <a:gd name="connsiteX454" fmla="*/ 5189885 w 5873613"/>
              <a:gd name="connsiteY454" fmla="*/ 4534500 h 6196291"/>
              <a:gd name="connsiteX455" fmla="*/ 5189885 w 5873613"/>
              <a:gd name="connsiteY455" fmla="*/ 4534500 h 6196291"/>
              <a:gd name="connsiteX456" fmla="*/ 5084797 w 5873613"/>
              <a:gd name="connsiteY456" fmla="*/ 4525343 h 6196291"/>
              <a:gd name="connsiteX457" fmla="*/ 5107472 w 5873613"/>
              <a:gd name="connsiteY457" fmla="*/ 4498307 h 6196291"/>
              <a:gd name="connsiteX458" fmla="*/ 5070843 w 5873613"/>
              <a:gd name="connsiteY458" fmla="*/ 4498307 h 6196291"/>
              <a:gd name="connsiteX459" fmla="*/ 5084797 w 5873613"/>
              <a:gd name="connsiteY459" fmla="*/ 4525343 h 6196291"/>
              <a:gd name="connsiteX460" fmla="*/ 5084797 w 5873613"/>
              <a:gd name="connsiteY460" fmla="*/ 4525343 h 6196291"/>
              <a:gd name="connsiteX461" fmla="*/ 5413580 w 5873613"/>
              <a:gd name="connsiteY461" fmla="*/ 4575052 h 6196291"/>
              <a:gd name="connsiteX462" fmla="*/ 5400062 w 5873613"/>
              <a:gd name="connsiteY462" fmla="*/ 4511825 h 6196291"/>
              <a:gd name="connsiteX463" fmla="*/ 5395702 w 5873613"/>
              <a:gd name="connsiteY463" fmla="*/ 4516185 h 6196291"/>
              <a:gd name="connsiteX464" fmla="*/ 5404859 w 5873613"/>
              <a:gd name="connsiteY464" fmla="*/ 4525343 h 6196291"/>
              <a:gd name="connsiteX465" fmla="*/ 5400498 w 5873613"/>
              <a:gd name="connsiteY465" fmla="*/ 4534500 h 6196291"/>
              <a:gd name="connsiteX466" fmla="*/ 5373027 w 5873613"/>
              <a:gd name="connsiteY466" fmla="*/ 4525343 h 6196291"/>
              <a:gd name="connsiteX467" fmla="*/ 5382184 w 5873613"/>
              <a:gd name="connsiteY467" fmla="*/ 4588570 h 6196291"/>
              <a:gd name="connsiteX468" fmla="*/ 5413580 w 5873613"/>
              <a:gd name="connsiteY468" fmla="*/ 4575052 h 6196291"/>
              <a:gd name="connsiteX469" fmla="*/ 5413580 w 5873613"/>
              <a:gd name="connsiteY469" fmla="*/ 4575052 h 6196291"/>
              <a:gd name="connsiteX470" fmla="*/ 5335962 w 5873613"/>
              <a:gd name="connsiteY470" fmla="*/ 4538860 h 6196291"/>
              <a:gd name="connsiteX471" fmla="*/ 5313288 w 5873613"/>
              <a:gd name="connsiteY471" fmla="*/ 4538860 h 6196291"/>
              <a:gd name="connsiteX472" fmla="*/ 5317648 w 5873613"/>
              <a:gd name="connsiteY472" fmla="*/ 4529703 h 6196291"/>
              <a:gd name="connsiteX473" fmla="*/ 5281020 w 5873613"/>
              <a:gd name="connsiteY473" fmla="*/ 4520546 h 6196291"/>
              <a:gd name="connsiteX474" fmla="*/ 5299334 w 5873613"/>
              <a:gd name="connsiteY474" fmla="*/ 4556738 h 6196291"/>
              <a:gd name="connsiteX475" fmla="*/ 5335962 w 5873613"/>
              <a:gd name="connsiteY475" fmla="*/ 4538860 h 6196291"/>
              <a:gd name="connsiteX476" fmla="*/ 5335962 w 5873613"/>
              <a:gd name="connsiteY476" fmla="*/ 4538860 h 6196291"/>
              <a:gd name="connsiteX477" fmla="*/ 5363434 w 5873613"/>
              <a:gd name="connsiteY477" fmla="*/ 4606884 h 6196291"/>
              <a:gd name="connsiteX478" fmla="*/ 5345120 w 5873613"/>
              <a:gd name="connsiteY478" fmla="*/ 4593367 h 6196291"/>
              <a:gd name="connsiteX479" fmla="*/ 5340759 w 5873613"/>
              <a:gd name="connsiteY479" fmla="*/ 4602524 h 6196291"/>
              <a:gd name="connsiteX480" fmla="*/ 5363434 w 5873613"/>
              <a:gd name="connsiteY480" fmla="*/ 4606884 h 6196291"/>
              <a:gd name="connsiteX481" fmla="*/ 5363434 w 5873613"/>
              <a:gd name="connsiteY481" fmla="*/ 4606884 h 6196291"/>
              <a:gd name="connsiteX482" fmla="*/ 5450208 w 5873613"/>
              <a:gd name="connsiteY482" fmla="*/ 4674472 h 6196291"/>
              <a:gd name="connsiteX483" fmla="*/ 5422737 w 5873613"/>
              <a:gd name="connsiteY483" fmla="*/ 4665315 h 6196291"/>
              <a:gd name="connsiteX484" fmla="*/ 5431894 w 5873613"/>
              <a:gd name="connsiteY484" fmla="*/ 4651798 h 6196291"/>
              <a:gd name="connsiteX485" fmla="*/ 5372591 w 5873613"/>
              <a:gd name="connsiteY485" fmla="*/ 4615605 h 6196291"/>
              <a:gd name="connsiteX486" fmla="*/ 5368230 w 5873613"/>
              <a:gd name="connsiteY486" fmla="*/ 4660955 h 6196291"/>
              <a:gd name="connsiteX487" fmla="*/ 5450208 w 5873613"/>
              <a:gd name="connsiteY487" fmla="*/ 4674472 h 6196291"/>
              <a:gd name="connsiteX488" fmla="*/ 5450208 w 5873613"/>
              <a:gd name="connsiteY488" fmla="*/ 4674472 h 6196291"/>
              <a:gd name="connsiteX489" fmla="*/ 5304131 w 5873613"/>
              <a:gd name="connsiteY489" fmla="*/ 4624762 h 6196291"/>
              <a:gd name="connsiteX490" fmla="*/ 5281456 w 5873613"/>
              <a:gd name="connsiteY490" fmla="*/ 4620402 h 6196291"/>
              <a:gd name="connsiteX491" fmla="*/ 5304131 w 5873613"/>
              <a:gd name="connsiteY491" fmla="*/ 4624762 h 6196291"/>
              <a:gd name="connsiteX492" fmla="*/ 5304131 w 5873613"/>
              <a:gd name="connsiteY492" fmla="*/ 4624762 h 6196291"/>
              <a:gd name="connsiteX493" fmla="*/ 5605442 w 5873613"/>
              <a:gd name="connsiteY493" fmla="*/ 4633919 h 6196291"/>
              <a:gd name="connsiteX494" fmla="*/ 5618960 w 5873613"/>
              <a:gd name="connsiteY494" fmla="*/ 4651798 h 6196291"/>
              <a:gd name="connsiteX495" fmla="*/ 5655588 w 5873613"/>
              <a:gd name="connsiteY495" fmla="*/ 4647437 h 6196291"/>
              <a:gd name="connsiteX496" fmla="*/ 5659949 w 5873613"/>
              <a:gd name="connsiteY496" fmla="*/ 4633919 h 6196291"/>
              <a:gd name="connsiteX497" fmla="*/ 5605442 w 5873613"/>
              <a:gd name="connsiteY497" fmla="*/ 4633919 h 6196291"/>
              <a:gd name="connsiteX498" fmla="*/ 5605442 w 5873613"/>
              <a:gd name="connsiteY498" fmla="*/ 4633919 h 6196291"/>
              <a:gd name="connsiteX499" fmla="*/ 5509511 w 5873613"/>
              <a:gd name="connsiteY499" fmla="*/ 4692786 h 6196291"/>
              <a:gd name="connsiteX500" fmla="*/ 5500354 w 5873613"/>
              <a:gd name="connsiteY500" fmla="*/ 4674908 h 6196291"/>
              <a:gd name="connsiteX501" fmla="*/ 5482040 w 5873613"/>
              <a:gd name="connsiteY501" fmla="*/ 4692786 h 6196291"/>
              <a:gd name="connsiteX502" fmla="*/ 5509511 w 5873613"/>
              <a:gd name="connsiteY502" fmla="*/ 4692786 h 6196291"/>
              <a:gd name="connsiteX503" fmla="*/ 5509511 w 5873613"/>
              <a:gd name="connsiteY503" fmla="*/ 4692786 h 6196291"/>
              <a:gd name="connsiteX504" fmla="*/ 5509511 w 5873613"/>
              <a:gd name="connsiteY504" fmla="*/ 4692786 h 6196291"/>
              <a:gd name="connsiteX505" fmla="*/ 5345120 w 5873613"/>
              <a:gd name="connsiteY505" fmla="*/ 4679269 h 6196291"/>
              <a:gd name="connsiteX506" fmla="*/ 5299334 w 5873613"/>
              <a:gd name="connsiteY506" fmla="*/ 4674908 h 6196291"/>
              <a:gd name="connsiteX507" fmla="*/ 5303695 w 5873613"/>
              <a:gd name="connsiteY507" fmla="*/ 4692786 h 6196291"/>
              <a:gd name="connsiteX508" fmla="*/ 5345120 w 5873613"/>
              <a:gd name="connsiteY508" fmla="*/ 4679269 h 6196291"/>
              <a:gd name="connsiteX509" fmla="*/ 5345120 w 5873613"/>
              <a:gd name="connsiteY509" fmla="*/ 4679269 h 6196291"/>
              <a:gd name="connsiteX510" fmla="*/ 5587564 w 5873613"/>
              <a:gd name="connsiteY510" fmla="*/ 4692786 h 6196291"/>
              <a:gd name="connsiteX511" fmla="*/ 5550936 w 5873613"/>
              <a:gd name="connsiteY511" fmla="*/ 4674908 h 6196291"/>
              <a:gd name="connsiteX512" fmla="*/ 5573610 w 5873613"/>
              <a:gd name="connsiteY512" fmla="*/ 4706740 h 6196291"/>
              <a:gd name="connsiteX513" fmla="*/ 5601082 w 5873613"/>
              <a:gd name="connsiteY513" fmla="*/ 4752089 h 6196291"/>
              <a:gd name="connsiteX514" fmla="*/ 5632914 w 5873613"/>
              <a:gd name="connsiteY514" fmla="*/ 4752089 h 6196291"/>
              <a:gd name="connsiteX515" fmla="*/ 5642071 w 5873613"/>
              <a:gd name="connsiteY515" fmla="*/ 4729414 h 6196291"/>
              <a:gd name="connsiteX516" fmla="*/ 5724485 w 5873613"/>
              <a:gd name="connsiteY516" fmla="*/ 4706740 h 6196291"/>
              <a:gd name="connsiteX517" fmla="*/ 5587564 w 5873613"/>
              <a:gd name="connsiteY517" fmla="*/ 4692786 h 6196291"/>
              <a:gd name="connsiteX518" fmla="*/ 5587564 w 5873613"/>
              <a:gd name="connsiteY518" fmla="*/ 4692786 h 6196291"/>
              <a:gd name="connsiteX519" fmla="*/ 5601082 w 5873613"/>
              <a:gd name="connsiteY519" fmla="*/ 4828398 h 6196291"/>
              <a:gd name="connsiteX520" fmla="*/ 5619396 w 5873613"/>
              <a:gd name="connsiteY520" fmla="*/ 4832759 h 6196291"/>
              <a:gd name="connsiteX521" fmla="*/ 5619396 w 5873613"/>
              <a:gd name="connsiteY521" fmla="*/ 4823601 h 6196291"/>
              <a:gd name="connsiteX522" fmla="*/ 5601082 w 5873613"/>
              <a:gd name="connsiteY522" fmla="*/ 4828398 h 6196291"/>
              <a:gd name="connsiteX523" fmla="*/ 5601082 w 5873613"/>
              <a:gd name="connsiteY523" fmla="*/ 4828398 h 6196291"/>
              <a:gd name="connsiteX524" fmla="*/ 5610239 w 5873613"/>
              <a:gd name="connsiteY524" fmla="*/ 4895986 h 6196291"/>
              <a:gd name="connsiteX525" fmla="*/ 5587564 w 5873613"/>
              <a:gd name="connsiteY525" fmla="*/ 4873311 h 6196291"/>
              <a:gd name="connsiteX526" fmla="*/ 5610239 w 5873613"/>
              <a:gd name="connsiteY526" fmla="*/ 4895986 h 6196291"/>
              <a:gd name="connsiteX527" fmla="*/ 5610239 w 5873613"/>
              <a:gd name="connsiteY527" fmla="*/ 4895986 h 6196291"/>
              <a:gd name="connsiteX528" fmla="*/ 5610239 w 5873613"/>
              <a:gd name="connsiteY528" fmla="*/ 4909504 h 6196291"/>
              <a:gd name="connsiteX529" fmla="*/ 5632914 w 5873613"/>
              <a:gd name="connsiteY529" fmla="*/ 4913864 h 6196291"/>
              <a:gd name="connsiteX530" fmla="*/ 5642071 w 5873613"/>
              <a:gd name="connsiteY530" fmla="*/ 4895986 h 6196291"/>
              <a:gd name="connsiteX531" fmla="*/ 5610239 w 5873613"/>
              <a:gd name="connsiteY531" fmla="*/ 4909504 h 6196291"/>
              <a:gd name="connsiteX532" fmla="*/ 5610239 w 5873613"/>
              <a:gd name="connsiteY532" fmla="*/ 4909504 h 6196291"/>
              <a:gd name="connsiteX533" fmla="*/ 5509511 w 5873613"/>
              <a:gd name="connsiteY533" fmla="*/ 4909504 h 6196291"/>
              <a:gd name="connsiteX534" fmla="*/ 5523028 w 5873613"/>
              <a:gd name="connsiteY534" fmla="*/ 4923021 h 6196291"/>
              <a:gd name="connsiteX535" fmla="*/ 5532185 w 5873613"/>
              <a:gd name="connsiteY535" fmla="*/ 4918661 h 6196291"/>
              <a:gd name="connsiteX536" fmla="*/ 5509511 w 5873613"/>
              <a:gd name="connsiteY536" fmla="*/ 4909504 h 6196291"/>
              <a:gd name="connsiteX537" fmla="*/ 5509511 w 5873613"/>
              <a:gd name="connsiteY537" fmla="*/ 4909504 h 6196291"/>
              <a:gd name="connsiteX538" fmla="*/ 5386545 w 5873613"/>
              <a:gd name="connsiteY538" fmla="*/ 4927818 h 6196291"/>
              <a:gd name="connsiteX539" fmla="*/ 5363870 w 5873613"/>
              <a:gd name="connsiteY539" fmla="*/ 4927818 h 6196291"/>
              <a:gd name="connsiteX540" fmla="*/ 5386545 w 5873613"/>
              <a:gd name="connsiteY540" fmla="*/ 4927818 h 6196291"/>
              <a:gd name="connsiteX541" fmla="*/ 5386545 w 5873613"/>
              <a:gd name="connsiteY541" fmla="*/ 4927818 h 6196291"/>
              <a:gd name="connsiteX542" fmla="*/ 5605442 w 5873613"/>
              <a:gd name="connsiteY542" fmla="*/ 5086105 h 6196291"/>
              <a:gd name="connsiteX543" fmla="*/ 5601082 w 5873613"/>
              <a:gd name="connsiteY543" fmla="*/ 5103983 h 6196291"/>
              <a:gd name="connsiteX544" fmla="*/ 5614599 w 5873613"/>
              <a:gd name="connsiteY544" fmla="*/ 5103983 h 6196291"/>
              <a:gd name="connsiteX545" fmla="*/ 5605442 w 5873613"/>
              <a:gd name="connsiteY545" fmla="*/ 5086105 h 6196291"/>
              <a:gd name="connsiteX546" fmla="*/ 5605442 w 5873613"/>
              <a:gd name="connsiteY546" fmla="*/ 5086105 h 6196291"/>
              <a:gd name="connsiteX547" fmla="*/ 5569250 w 5873613"/>
              <a:gd name="connsiteY547" fmla="*/ 5103983 h 6196291"/>
              <a:gd name="connsiteX548" fmla="*/ 5591925 w 5873613"/>
              <a:gd name="connsiteY548" fmla="*/ 5108343 h 6196291"/>
              <a:gd name="connsiteX549" fmla="*/ 5596285 w 5873613"/>
              <a:gd name="connsiteY549" fmla="*/ 5099186 h 6196291"/>
              <a:gd name="connsiteX550" fmla="*/ 5573610 w 5873613"/>
              <a:gd name="connsiteY550" fmla="*/ 5090029 h 6196291"/>
              <a:gd name="connsiteX551" fmla="*/ 5569250 w 5873613"/>
              <a:gd name="connsiteY551" fmla="*/ 5103983 h 6196291"/>
              <a:gd name="connsiteX552" fmla="*/ 5569250 w 5873613"/>
              <a:gd name="connsiteY552" fmla="*/ 5103983 h 6196291"/>
              <a:gd name="connsiteX553" fmla="*/ 5532622 w 5873613"/>
              <a:gd name="connsiteY553" fmla="*/ 5239595 h 6196291"/>
              <a:gd name="connsiteX554" fmla="*/ 5587564 w 5873613"/>
              <a:gd name="connsiteY554" fmla="*/ 5243955 h 6196291"/>
              <a:gd name="connsiteX555" fmla="*/ 5532622 w 5873613"/>
              <a:gd name="connsiteY555" fmla="*/ 5239595 h 6196291"/>
              <a:gd name="connsiteX556" fmla="*/ 5532622 w 5873613"/>
              <a:gd name="connsiteY556" fmla="*/ 5239595 h 6196291"/>
              <a:gd name="connsiteX557" fmla="*/ 5523464 w 5873613"/>
              <a:gd name="connsiteY557" fmla="*/ 5280148 h 6196291"/>
              <a:gd name="connsiteX558" fmla="*/ 5546139 w 5873613"/>
              <a:gd name="connsiteY558" fmla="*/ 5280148 h 6196291"/>
              <a:gd name="connsiteX559" fmla="*/ 5523464 w 5873613"/>
              <a:gd name="connsiteY559" fmla="*/ 5280148 h 6196291"/>
              <a:gd name="connsiteX560" fmla="*/ 5523464 w 5873613"/>
              <a:gd name="connsiteY560" fmla="*/ 5280148 h 6196291"/>
              <a:gd name="connsiteX561" fmla="*/ 5441051 w 5873613"/>
              <a:gd name="connsiteY561" fmla="*/ 5329858 h 6196291"/>
              <a:gd name="connsiteX562" fmla="*/ 5441051 w 5873613"/>
              <a:gd name="connsiteY562" fmla="*/ 5339015 h 6196291"/>
              <a:gd name="connsiteX563" fmla="*/ 5441051 w 5873613"/>
              <a:gd name="connsiteY563" fmla="*/ 5329858 h 6196291"/>
              <a:gd name="connsiteX564" fmla="*/ 5441051 w 5873613"/>
              <a:gd name="connsiteY564" fmla="*/ 5329858 h 6196291"/>
              <a:gd name="connsiteX565" fmla="*/ 5422737 w 5873613"/>
              <a:gd name="connsiteY565" fmla="*/ 5587564 h 6196291"/>
              <a:gd name="connsiteX566" fmla="*/ 5413580 w 5873613"/>
              <a:gd name="connsiteY566" fmla="*/ 5587564 h 6196291"/>
              <a:gd name="connsiteX567" fmla="*/ 5409219 w 5873613"/>
              <a:gd name="connsiteY567" fmla="*/ 5583203 h 6196291"/>
              <a:gd name="connsiteX568" fmla="*/ 5413580 w 5873613"/>
              <a:gd name="connsiteY568" fmla="*/ 5605878 h 6196291"/>
              <a:gd name="connsiteX569" fmla="*/ 5422737 w 5873613"/>
              <a:gd name="connsiteY569" fmla="*/ 5587564 h 6196291"/>
              <a:gd name="connsiteX570" fmla="*/ 5422737 w 5873613"/>
              <a:gd name="connsiteY570" fmla="*/ 5587564 h 6196291"/>
              <a:gd name="connsiteX571" fmla="*/ 5468522 w 5873613"/>
              <a:gd name="connsiteY571" fmla="*/ 5610238 h 6196291"/>
              <a:gd name="connsiteX572" fmla="*/ 5464162 w 5873613"/>
              <a:gd name="connsiteY572" fmla="*/ 5632913 h 6196291"/>
              <a:gd name="connsiteX573" fmla="*/ 5482476 w 5873613"/>
              <a:gd name="connsiteY573" fmla="*/ 5632913 h 6196291"/>
              <a:gd name="connsiteX574" fmla="*/ 5468522 w 5873613"/>
              <a:gd name="connsiteY574" fmla="*/ 5610238 h 6196291"/>
              <a:gd name="connsiteX575" fmla="*/ 5468522 w 5873613"/>
              <a:gd name="connsiteY575" fmla="*/ 5610238 h 6196291"/>
              <a:gd name="connsiteX576" fmla="*/ 5413580 w 5873613"/>
              <a:gd name="connsiteY576" fmla="*/ 5615035 h 6196291"/>
              <a:gd name="connsiteX577" fmla="*/ 5400062 w 5873613"/>
              <a:gd name="connsiteY577" fmla="*/ 5615035 h 6196291"/>
              <a:gd name="connsiteX578" fmla="*/ 5390905 w 5873613"/>
              <a:gd name="connsiteY578" fmla="*/ 5628553 h 6196291"/>
              <a:gd name="connsiteX579" fmla="*/ 5409219 w 5873613"/>
              <a:gd name="connsiteY579" fmla="*/ 5637710 h 6196291"/>
              <a:gd name="connsiteX580" fmla="*/ 5413580 w 5873613"/>
              <a:gd name="connsiteY580" fmla="*/ 5615035 h 6196291"/>
              <a:gd name="connsiteX581" fmla="*/ 5413580 w 5873613"/>
              <a:gd name="connsiteY581" fmla="*/ 5615035 h 6196291"/>
              <a:gd name="connsiteX582" fmla="*/ 900010 w 5873613"/>
              <a:gd name="connsiteY582" fmla="*/ 5786839 h 6196291"/>
              <a:gd name="connsiteX583" fmla="*/ 950156 w 5873613"/>
              <a:gd name="connsiteY583" fmla="*/ 5809514 h 6196291"/>
              <a:gd name="connsiteX584" fmla="*/ 900010 w 5873613"/>
              <a:gd name="connsiteY584" fmla="*/ 5786839 h 6196291"/>
              <a:gd name="connsiteX585" fmla="*/ 900010 w 5873613"/>
              <a:gd name="connsiteY585" fmla="*/ 5786839 h 6196291"/>
              <a:gd name="connsiteX586" fmla="*/ 1786503 w 5873613"/>
              <a:gd name="connsiteY586" fmla="*/ 5831753 h 6196291"/>
              <a:gd name="connsiteX587" fmla="*/ 1809178 w 5873613"/>
              <a:gd name="connsiteY587" fmla="*/ 5836113 h 6196291"/>
              <a:gd name="connsiteX588" fmla="*/ 1800021 w 5873613"/>
              <a:gd name="connsiteY588" fmla="*/ 5813438 h 6196291"/>
              <a:gd name="connsiteX589" fmla="*/ 1786503 w 5873613"/>
              <a:gd name="connsiteY589" fmla="*/ 5831753 h 6196291"/>
              <a:gd name="connsiteX590" fmla="*/ 1786503 w 5873613"/>
              <a:gd name="connsiteY590" fmla="*/ 5831753 h 6196291"/>
              <a:gd name="connsiteX591" fmla="*/ 4353974 w 5873613"/>
              <a:gd name="connsiteY591" fmla="*/ 5858788 h 6196291"/>
              <a:gd name="connsiteX592" fmla="*/ 4372289 w 5873613"/>
              <a:gd name="connsiteY592" fmla="*/ 5867945 h 6196291"/>
              <a:gd name="connsiteX593" fmla="*/ 4390603 w 5873613"/>
              <a:gd name="connsiteY593" fmla="*/ 5850067 h 6196291"/>
              <a:gd name="connsiteX594" fmla="*/ 4353974 w 5873613"/>
              <a:gd name="connsiteY594" fmla="*/ 5858788 h 6196291"/>
              <a:gd name="connsiteX595" fmla="*/ 4353974 w 5873613"/>
              <a:gd name="connsiteY595" fmla="*/ 5858788 h 6196291"/>
              <a:gd name="connsiteX596" fmla="*/ 4221415 w 5873613"/>
              <a:gd name="connsiteY596" fmla="*/ 5863584 h 6196291"/>
              <a:gd name="connsiteX597" fmla="*/ 4221415 w 5873613"/>
              <a:gd name="connsiteY597" fmla="*/ 5872742 h 6196291"/>
              <a:gd name="connsiteX598" fmla="*/ 4276357 w 5873613"/>
              <a:gd name="connsiteY598" fmla="*/ 5863584 h 6196291"/>
              <a:gd name="connsiteX599" fmla="*/ 4221415 w 5873613"/>
              <a:gd name="connsiteY599" fmla="*/ 5863584 h 6196291"/>
              <a:gd name="connsiteX600" fmla="*/ 4221415 w 5873613"/>
              <a:gd name="connsiteY600" fmla="*/ 5863584 h 6196291"/>
              <a:gd name="connsiteX601" fmla="*/ 2901051 w 5873613"/>
              <a:gd name="connsiteY601" fmla="*/ 5899777 h 6196291"/>
              <a:gd name="connsiteX602" fmla="*/ 2983465 w 5873613"/>
              <a:gd name="connsiteY602" fmla="*/ 5899777 h 6196291"/>
              <a:gd name="connsiteX603" fmla="*/ 2901051 w 5873613"/>
              <a:gd name="connsiteY603" fmla="*/ 5899777 h 6196291"/>
              <a:gd name="connsiteX604" fmla="*/ 2901051 w 5873613"/>
              <a:gd name="connsiteY604" fmla="*/ 5899777 h 6196291"/>
              <a:gd name="connsiteX605" fmla="*/ 2266160 w 5873613"/>
              <a:gd name="connsiteY605" fmla="*/ 5913294 h 6196291"/>
              <a:gd name="connsiteX606" fmla="*/ 2234328 w 5873613"/>
              <a:gd name="connsiteY606" fmla="*/ 5908934 h 6196291"/>
              <a:gd name="connsiteX607" fmla="*/ 2247846 w 5873613"/>
              <a:gd name="connsiteY607" fmla="*/ 5935969 h 6196291"/>
              <a:gd name="connsiteX608" fmla="*/ 2266160 w 5873613"/>
              <a:gd name="connsiteY608" fmla="*/ 5913294 h 6196291"/>
              <a:gd name="connsiteX609" fmla="*/ 2266160 w 5873613"/>
              <a:gd name="connsiteY609" fmla="*/ 5913294 h 6196291"/>
              <a:gd name="connsiteX610" fmla="*/ 3001343 w 5873613"/>
              <a:gd name="connsiteY610" fmla="*/ 5949487 h 6196291"/>
              <a:gd name="connsiteX611" fmla="*/ 3056285 w 5873613"/>
              <a:gd name="connsiteY611" fmla="*/ 6008354 h 6196291"/>
              <a:gd name="connsiteX612" fmla="*/ 3069803 w 5873613"/>
              <a:gd name="connsiteY612" fmla="*/ 6008354 h 6196291"/>
              <a:gd name="connsiteX613" fmla="*/ 3001343 w 5873613"/>
              <a:gd name="connsiteY613" fmla="*/ 5949487 h 6196291"/>
              <a:gd name="connsiteX614" fmla="*/ 3001343 w 5873613"/>
              <a:gd name="connsiteY614" fmla="*/ 5949487 h 6196291"/>
              <a:gd name="connsiteX615" fmla="*/ 940999 w 5873613"/>
              <a:gd name="connsiteY615" fmla="*/ 5980882 h 6196291"/>
              <a:gd name="connsiteX616" fmla="*/ 959313 w 5873613"/>
              <a:gd name="connsiteY616" fmla="*/ 5953847 h 6196291"/>
              <a:gd name="connsiteX617" fmla="*/ 940999 w 5873613"/>
              <a:gd name="connsiteY617" fmla="*/ 5980882 h 6196291"/>
              <a:gd name="connsiteX618" fmla="*/ 940999 w 5873613"/>
              <a:gd name="connsiteY618" fmla="*/ 5980882 h 6196291"/>
              <a:gd name="connsiteX619" fmla="*/ 4289875 w 5873613"/>
              <a:gd name="connsiteY619" fmla="*/ 5990039 h 6196291"/>
              <a:gd name="connsiteX620" fmla="*/ 4276357 w 5873613"/>
              <a:gd name="connsiteY620" fmla="*/ 5999197 h 6196291"/>
              <a:gd name="connsiteX621" fmla="*/ 4322143 w 5873613"/>
              <a:gd name="connsiteY621" fmla="*/ 5999197 h 6196291"/>
              <a:gd name="connsiteX622" fmla="*/ 4294672 w 5873613"/>
              <a:gd name="connsiteY622" fmla="*/ 5990039 h 6196291"/>
              <a:gd name="connsiteX623" fmla="*/ 4289875 w 5873613"/>
              <a:gd name="connsiteY623" fmla="*/ 5990039 h 6196291"/>
              <a:gd name="connsiteX624" fmla="*/ 4289875 w 5873613"/>
              <a:gd name="connsiteY624" fmla="*/ 5990039 h 6196291"/>
              <a:gd name="connsiteX625" fmla="*/ 4289875 w 5873613"/>
              <a:gd name="connsiteY625" fmla="*/ 5990039 h 6196291"/>
              <a:gd name="connsiteX626" fmla="*/ 1955255 w 5873613"/>
              <a:gd name="connsiteY626" fmla="*/ 6066785 h 6196291"/>
              <a:gd name="connsiteX627" fmla="*/ 1973569 w 5873613"/>
              <a:gd name="connsiteY627" fmla="*/ 6044110 h 6196291"/>
              <a:gd name="connsiteX628" fmla="*/ 1955255 w 5873613"/>
              <a:gd name="connsiteY628" fmla="*/ 6066785 h 6196291"/>
              <a:gd name="connsiteX629" fmla="*/ 1955255 w 5873613"/>
              <a:gd name="connsiteY629" fmla="*/ 6066785 h 6196291"/>
              <a:gd name="connsiteX630" fmla="*/ 2197264 w 5873613"/>
              <a:gd name="connsiteY630" fmla="*/ 6071581 h 6196291"/>
              <a:gd name="connsiteX631" fmla="*/ 2284038 w 5873613"/>
              <a:gd name="connsiteY631" fmla="*/ 6085099 h 6196291"/>
              <a:gd name="connsiteX632" fmla="*/ 2288398 w 5873613"/>
              <a:gd name="connsiteY632" fmla="*/ 6067221 h 6196291"/>
              <a:gd name="connsiteX633" fmla="*/ 2197264 w 5873613"/>
              <a:gd name="connsiteY633" fmla="*/ 6071581 h 6196291"/>
              <a:gd name="connsiteX634" fmla="*/ 2197264 w 5873613"/>
              <a:gd name="connsiteY634" fmla="*/ 6071581 h 6196291"/>
              <a:gd name="connsiteX635" fmla="*/ 977627 w 5873613"/>
              <a:gd name="connsiteY635" fmla="*/ 6071581 h 6196291"/>
              <a:gd name="connsiteX636" fmla="*/ 973267 w 5873613"/>
              <a:gd name="connsiteY636" fmla="*/ 6125652 h 6196291"/>
              <a:gd name="connsiteX637" fmla="*/ 1014256 w 5873613"/>
              <a:gd name="connsiteY637" fmla="*/ 6080302 h 6196291"/>
              <a:gd name="connsiteX638" fmla="*/ 977627 w 5873613"/>
              <a:gd name="connsiteY638" fmla="*/ 6071581 h 6196291"/>
              <a:gd name="connsiteX639" fmla="*/ 977627 w 5873613"/>
              <a:gd name="connsiteY639" fmla="*/ 6071581 h 6196291"/>
              <a:gd name="connsiteX640" fmla="*/ 2060343 w 5873613"/>
              <a:gd name="connsiteY640" fmla="*/ 6085099 h 6196291"/>
              <a:gd name="connsiteX641" fmla="*/ 2106129 w 5873613"/>
              <a:gd name="connsiteY641" fmla="*/ 6085099 h 6196291"/>
              <a:gd name="connsiteX642" fmla="*/ 2060343 w 5873613"/>
              <a:gd name="connsiteY642" fmla="*/ 6085099 h 6196291"/>
              <a:gd name="connsiteX643" fmla="*/ 2060343 w 5873613"/>
              <a:gd name="connsiteY643" fmla="*/ 6085099 h 6196291"/>
              <a:gd name="connsiteX644" fmla="*/ 2882736 w 5873613"/>
              <a:gd name="connsiteY644" fmla="*/ 6080302 h 6196291"/>
              <a:gd name="connsiteX645" fmla="*/ 2901051 w 5873613"/>
              <a:gd name="connsiteY645" fmla="*/ 6084663 h 6196291"/>
              <a:gd name="connsiteX646" fmla="*/ 2882736 w 5873613"/>
              <a:gd name="connsiteY646" fmla="*/ 6080302 h 6196291"/>
              <a:gd name="connsiteX647" fmla="*/ 2882736 w 5873613"/>
              <a:gd name="connsiteY647" fmla="*/ 6080302 h 6196291"/>
              <a:gd name="connsiteX648" fmla="*/ 2352934 w 5873613"/>
              <a:gd name="connsiteY648" fmla="*/ 6112134 h 6196291"/>
              <a:gd name="connsiteX649" fmla="*/ 2384766 w 5873613"/>
              <a:gd name="connsiteY649" fmla="*/ 6107773 h 6196291"/>
              <a:gd name="connsiteX650" fmla="*/ 2352934 w 5873613"/>
              <a:gd name="connsiteY650" fmla="*/ 6094256 h 6196291"/>
              <a:gd name="connsiteX651" fmla="*/ 2352934 w 5873613"/>
              <a:gd name="connsiteY651" fmla="*/ 6112134 h 6196291"/>
              <a:gd name="connsiteX652" fmla="*/ 2352934 w 5873613"/>
              <a:gd name="connsiteY652" fmla="*/ 6112134 h 6196291"/>
              <a:gd name="connsiteX653" fmla="*/ 2352934 w 5873613"/>
              <a:gd name="connsiteY653" fmla="*/ 6112134 h 6196291"/>
              <a:gd name="connsiteX654" fmla="*/ 2809480 w 5873613"/>
              <a:gd name="connsiteY654" fmla="*/ 6139169 h 6196291"/>
              <a:gd name="connsiteX655" fmla="*/ 2754538 w 5873613"/>
              <a:gd name="connsiteY655" fmla="*/ 6112134 h 6196291"/>
              <a:gd name="connsiteX656" fmla="*/ 2745380 w 5873613"/>
              <a:gd name="connsiteY656" fmla="*/ 6125652 h 6196291"/>
              <a:gd name="connsiteX657" fmla="*/ 2736223 w 5873613"/>
              <a:gd name="connsiteY657" fmla="*/ 6143530 h 6196291"/>
              <a:gd name="connsiteX658" fmla="*/ 2745380 w 5873613"/>
              <a:gd name="connsiteY658" fmla="*/ 6161408 h 6196291"/>
              <a:gd name="connsiteX659" fmla="*/ 2809480 w 5873613"/>
              <a:gd name="connsiteY659" fmla="*/ 6139169 h 6196291"/>
              <a:gd name="connsiteX660" fmla="*/ 2809480 w 5873613"/>
              <a:gd name="connsiteY660" fmla="*/ 6139169 h 6196291"/>
              <a:gd name="connsiteX661" fmla="*/ 2147118 w 5873613"/>
              <a:gd name="connsiteY661" fmla="*/ 6125652 h 6196291"/>
              <a:gd name="connsiteX662" fmla="*/ 2174589 w 5873613"/>
              <a:gd name="connsiteY662" fmla="*/ 6157483 h 6196291"/>
              <a:gd name="connsiteX663" fmla="*/ 2183746 w 5873613"/>
              <a:gd name="connsiteY663" fmla="*/ 6139605 h 6196291"/>
              <a:gd name="connsiteX664" fmla="*/ 2147118 w 5873613"/>
              <a:gd name="connsiteY664" fmla="*/ 6125652 h 6196291"/>
              <a:gd name="connsiteX665" fmla="*/ 2147118 w 5873613"/>
              <a:gd name="connsiteY665" fmla="*/ 6125652 h 6196291"/>
              <a:gd name="connsiteX666" fmla="*/ 2786805 w 5873613"/>
              <a:gd name="connsiteY666" fmla="*/ 6184519 h 6196291"/>
              <a:gd name="connsiteX667" fmla="*/ 2814277 w 5873613"/>
              <a:gd name="connsiteY667" fmla="*/ 6188879 h 6196291"/>
              <a:gd name="connsiteX668" fmla="*/ 2800759 w 5873613"/>
              <a:gd name="connsiteY668" fmla="*/ 6152687 h 6196291"/>
              <a:gd name="connsiteX669" fmla="*/ 2786805 w 5873613"/>
              <a:gd name="connsiteY669" fmla="*/ 6184519 h 6196291"/>
              <a:gd name="connsiteX670" fmla="*/ 2786805 w 5873613"/>
              <a:gd name="connsiteY670" fmla="*/ 6184519 h 6196291"/>
              <a:gd name="connsiteX671" fmla="*/ 2480697 w 5873613"/>
              <a:gd name="connsiteY671" fmla="*/ 6166204 h 6196291"/>
              <a:gd name="connsiteX672" fmla="*/ 2485058 w 5873613"/>
              <a:gd name="connsiteY672" fmla="*/ 6198036 h 6196291"/>
              <a:gd name="connsiteX673" fmla="*/ 2480697 w 5873613"/>
              <a:gd name="connsiteY673" fmla="*/ 6166204 h 6196291"/>
              <a:gd name="connsiteX674" fmla="*/ 2480697 w 5873613"/>
              <a:gd name="connsiteY674" fmla="*/ 6166204 h 6196291"/>
              <a:gd name="connsiteX675" fmla="*/ 1987523 w 5873613"/>
              <a:gd name="connsiteY675" fmla="*/ 5949487 h 6196291"/>
              <a:gd name="connsiteX676" fmla="*/ 1996680 w 5873613"/>
              <a:gd name="connsiteY676" fmla="*/ 5958644 h 6196291"/>
              <a:gd name="connsiteX677" fmla="*/ 1987523 w 5873613"/>
              <a:gd name="connsiteY677" fmla="*/ 5949487 h 6196291"/>
              <a:gd name="connsiteX678" fmla="*/ 1987523 w 5873613"/>
              <a:gd name="connsiteY678" fmla="*/ 5949487 h 6196291"/>
              <a:gd name="connsiteX679" fmla="*/ 4778689 w 5873613"/>
              <a:gd name="connsiteY679" fmla="*/ 5691780 h 6196291"/>
              <a:gd name="connsiteX680" fmla="*/ 4787846 w 5873613"/>
              <a:gd name="connsiteY680" fmla="*/ 5691780 h 6196291"/>
              <a:gd name="connsiteX681" fmla="*/ 4778689 w 5873613"/>
              <a:gd name="connsiteY681" fmla="*/ 5691780 h 6196291"/>
              <a:gd name="connsiteX682" fmla="*/ 4778689 w 5873613"/>
              <a:gd name="connsiteY682" fmla="*/ 5691780 h 6196291"/>
              <a:gd name="connsiteX683" fmla="*/ 333579 w 5873613"/>
              <a:gd name="connsiteY683" fmla="*/ 1333445 h 6196291"/>
              <a:gd name="connsiteX684" fmla="*/ 324422 w 5873613"/>
              <a:gd name="connsiteY684" fmla="*/ 1333445 h 6196291"/>
              <a:gd name="connsiteX685" fmla="*/ 333579 w 5873613"/>
              <a:gd name="connsiteY685" fmla="*/ 1333445 h 6196291"/>
              <a:gd name="connsiteX686" fmla="*/ 333579 w 5873613"/>
              <a:gd name="connsiteY686" fmla="*/ 1333445 h 6196291"/>
              <a:gd name="connsiteX687" fmla="*/ 2001040 w 5873613"/>
              <a:gd name="connsiteY687" fmla="*/ 5958644 h 6196291"/>
              <a:gd name="connsiteX688" fmla="*/ 1996680 w 5873613"/>
              <a:gd name="connsiteY688" fmla="*/ 5958644 h 6196291"/>
              <a:gd name="connsiteX689" fmla="*/ 2001040 w 5873613"/>
              <a:gd name="connsiteY689" fmla="*/ 5958644 h 6196291"/>
              <a:gd name="connsiteX690" fmla="*/ 2001040 w 5873613"/>
              <a:gd name="connsiteY690" fmla="*/ 5958644 h 6196291"/>
              <a:gd name="connsiteX691" fmla="*/ 5857044 w 5873613"/>
              <a:gd name="connsiteY691" fmla="*/ 922249 h 6196291"/>
              <a:gd name="connsiteX692" fmla="*/ 5820416 w 5873613"/>
              <a:gd name="connsiteY692" fmla="*/ 917888 h 6196291"/>
              <a:gd name="connsiteX693" fmla="*/ 5875358 w 5873613"/>
              <a:gd name="connsiteY693" fmla="*/ 900010 h 6196291"/>
              <a:gd name="connsiteX694" fmla="*/ 5701810 w 5873613"/>
              <a:gd name="connsiteY694" fmla="*/ 886493 h 6196291"/>
              <a:gd name="connsiteX695" fmla="*/ 5628553 w 5873613"/>
              <a:gd name="connsiteY695" fmla="*/ 895650 h 6196291"/>
              <a:gd name="connsiteX696" fmla="*/ 5591925 w 5873613"/>
              <a:gd name="connsiteY696" fmla="*/ 886493 h 6196291"/>
              <a:gd name="connsiteX697" fmla="*/ 5605442 w 5873613"/>
              <a:gd name="connsiteY697" fmla="*/ 904371 h 6196291"/>
              <a:gd name="connsiteX698" fmla="*/ 5559657 w 5873613"/>
              <a:gd name="connsiteY698" fmla="*/ 940563 h 6196291"/>
              <a:gd name="connsiteX699" fmla="*/ 5596285 w 5873613"/>
              <a:gd name="connsiteY699" fmla="*/ 940563 h 6196291"/>
              <a:gd name="connsiteX700" fmla="*/ 5559657 w 5873613"/>
              <a:gd name="connsiteY700" fmla="*/ 967598 h 6196291"/>
              <a:gd name="connsiteX701" fmla="*/ 5564017 w 5873613"/>
              <a:gd name="connsiteY701" fmla="*/ 990273 h 6196291"/>
              <a:gd name="connsiteX702" fmla="*/ 5458929 w 5873613"/>
              <a:gd name="connsiteY702" fmla="*/ 1012948 h 6196291"/>
              <a:gd name="connsiteX703" fmla="*/ 5463290 w 5873613"/>
              <a:gd name="connsiteY703" fmla="*/ 995069 h 6196291"/>
              <a:gd name="connsiteX704" fmla="*/ 5435818 w 5873613"/>
              <a:gd name="connsiteY704" fmla="*/ 981552 h 6196291"/>
              <a:gd name="connsiteX705" fmla="*/ 5476807 w 5873613"/>
              <a:gd name="connsiteY705" fmla="*/ 963674 h 6196291"/>
              <a:gd name="connsiteX706" fmla="*/ 5271427 w 5873613"/>
              <a:gd name="connsiteY706" fmla="*/ 923121 h 6196291"/>
              <a:gd name="connsiteX707" fmla="*/ 5257909 w 5873613"/>
              <a:gd name="connsiteY707" fmla="*/ 877772 h 6196291"/>
              <a:gd name="connsiteX708" fmla="*/ 5276223 w 5873613"/>
              <a:gd name="connsiteY708" fmla="*/ 855097 h 6196291"/>
              <a:gd name="connsiteX709" fmla="*/ 5230438 w 5873613"/>
              <a:gd name="connsiteY709" fmla="*/ 850736 h 6196291"/>
              <a:gd name="connsiteX710" fmla="*/ 5175496 w 5873613"/>
              <a:gd name="connsiteY710" fmla="*/ 764834 h 6196291"/>
              <a:gd name="connsiteX711" fmla="*/ 5138867 w 5873613"/>
              <a:gd name="connsiteY711" fmla="*/ 733003 h 6196291"/>
              <a:gd name="connsiteX712" fmla="*/ 5111396 w 5873613"/>
              <a:gd name="connsiteY712" fmla="*/ 733003 h 6196291"/>
              <a:gd name="connsiteX713" fmla="*/ 5138867 w 5873613"/>
              <a:gd name="connsiteY713" fmla="*/ 723845 h 6196291"/>
              <a:gd name="connsiteX714" fmla="*/ 5138867 w 5873613"/>
              <a:gd name="connsiteY714" fmla="*/ 714688 h 6196291"/>
              <a:gd name="connsiteX715" fmla="*/ 5125350 w 5873613"/>
              <a:gd name="connsiteY715" fmla="*/ 705531 h 6196291"/>
              <a:gd name="connsiteX716" fmla="*/ 5102675 w 5873613"/>
              <a:gd name="connsiteY716" fmla="*/ 714688 h 6196291"/>
              <a:gd name="connsiteX717" fmla="*/ 5034215 w 5873613"/>
              <a:gd name="connsiteY717" fmla="*/ 705531 h 6196291"/>
              <a:gd name="connsiteX718" fmla="*/ 4947440 w 5873613"/>
              <a:gd name="connsiteY718" fmla="*/ 764398 h 6196291"/>
              <a:gd name="connsiteX719" fmla="*/ 4874184 w 5873613"/>
              <a:gd name="connsiteY719" fmla="*/ 737363 h 6196291"/>
              <a:gd name="connsiteX720" fmla="*/ 4919970 w 5873613"/>
              <a:gd name="connsiteY720" fmla="*/ 723845 h 6196291"/>
              <a:gd name="connsiteX721" fmla="*/ 4910812 w 5873613"/>
              <a:gd name="connsiteY721" fmla="*/ 701171 h 6196291"/>
              <a:gd name="connsiteX722" fmla="*/ 4924330 w 5873613"/>
              <a:gd name="connsiteY722" fmla="*/ 687653 h 6196291"/>
              <a:gd name="connsiteX723" fmla="*/ 4928691 w 5873613"/>
              <a:gd name="connsiteY723" fmla="*/ 696810 h 6196291"/>
              <a:gd name="connsiteX724" fmla="*/ 4919533 w 5873613"/>
              <a:gd name="connsiteY724" fmla="*/ 705967 h 6196291"/>
              <a:gd name="connsiteX725" fmla="*/ 4942208 w 5873613"/>
              <a:gd name="connsiteY725" fmla="*/ 719485 h 6196291"/>
              <a:gd name="connsiteX726" fmla="*/ 4951365 w 5873613"/>
              <a:gd name="connsiteY726" fmla="*/ 687653 h 6196291"/>
              <a:gd name="connsiteX727" fmla="*/ 5033779 w 5873613"/>
              <a:gd name="connsiteY727" fmla="*/ 651461 h 6196291"/>
              <a:gd name="connsiteX728" fmla="*/ 4978837 w 5873613"/>
              <a:gd name="connsiteY728" fmla="*/ 647100 h 6196291"/>
              <a:gd name="connsiteX729" fmla="*/ 4947005 w 5873613"/>
              <a:gd name="connsiteY729" fmla="*/ 660618 h 6196291"/>
              <a:gd name="connsiteX730" fmla="*/ 4906016 w 5873613"/>
              <a:gd name="connsiteY730" fmla="*/ 683293 h 6196291"/>
              <a:gd name="connsiteX731" fmla="*/ 4906016 w 5873613"/>
              <a:gd name="connsiteY731" fmla="*/ 687653 h 6196291"/>
              <a:gd name="connsiteX732" fmla="*/ 4906016 w 5873613"/>
              <a:gd name="connsiteY732" fmla="*/ 683293 h 6196291"/>
              <a:gd name="connsiteX733" fmla="*/ 4906016 w 5873613"/>
              <a:gd name="connsiteY733" fmla="*/ 674136 h 6196291"/>
              <a:gd name="connsiteX734" fmla="*/ 4846713 w 5873613"/>
              <a:gd name="connsiteY734" fmla="*/ 674136 h 6196291"/>
              <a:gd name="connsiteX735" fmla="*/ 4833195 w 5873613"/>
              <a:gd name="connsiteY735" fmla="*/ 660618 h 6196291"/>
              <a:gd name="connsiteX736" fmla="*/ 4787410 w 5873613"/>
              <a:gd name="connsiteY736" fmla="*/ 656258 h 6196291"/>
              <a:gd name="connsiteX737" fmla="*/ 4687118 w 5873613"/>
              <a:gd name="connsiteY737" fmla="*/ 683293 h 6196291"/>
              <a:gd name="connsiteX738" fmla="*/ 4550198 w 5873613"/>
              <a:gd name="connsiteY738" fmla="*/ 669775 h 6196291"/>
              <a:gd name="connsiteX739" fmla="*/ 4691914 w 5873613"/>
              <a:gd name="connsiteY739" fmla="*/ 633583 h 6196291"/>
              <a:gd name="connsiteX740" fmla="*/ 4714589 w 5873613"/>
              <a:gd name="connsiteY740" fmla="*/ 637943 h 6196291"/>
              <a:gd name="connsiteX741" fmla="*/ 4568512 w 5873613"/>
              <a:gd name="connsiteY741" fmla="*/ 637943 h 6196291"/>
              <a:gd name="connsiteX742" fmla="*/ 4582030 w 5873613"/>
              <a:gd name="connsiteY742" fmla="*/ 620065 h 6196291"/>
              <a:gd name="connsiteX743" fmla="*/ 4390167 w 5873613"/>
              <a:gd name="connsiteY743" fmla="*/ 606548 h 6196291"/>
              <a:gd name="connsiteX744" fmla="*/ 4353539 w 5873613"/>
              <a:gd name="connsiteY744" fmla="*/ 588670 h 6196291"/>
              <a:gd name="connsiteX745" fmla="*/ 4280282 w 5873613"/>
              <a:gd name="connsiteY745" fmla="*/ 588670 h 6196291"/>
              <a:gd name="connsiteX746" fmla="*/ 4271125 w 5873613"/>
              <a:gd name="connsiteY746" fmla="*/ 575152 h 6196291"/>
              <a:gd name="connsiteX747" fmla="*/ 4261968 w 5873613"/>
              <a:gd name="connsiteY747" fmla="*/ 588670 h 6196291"/>
              <a:gd name="connsiteX748" fmla="*/ 3891760 w 5873613"/>
              <a:gd name="connsiteY748" fmla="*/ 606548 h 6196291"/>
              <a:gd name="connsiteX749" fmla="*/ 3887399 w 5873613"/>
              <a:gd name="connsiteY749" fmla="*/ 629222 h 6196291"/>
              <a:gd name="connsiteX750" fmla="*/ 3933185 w 5873613"/>
              <a:gd name="connsiteY750" fmla="*/ 629222 h 6196291"/>
              <a:gd name="connsiteX751" fmla="*/ 4074901 w 5873613"/>
              <a:gd name="connsiteY751" fmla="*/ 629222 h 6196291"/>
              <a:gd name="connsiteX752" fmla="*/ 4170833 w 5873613"/>
              <a:gd name="connsiteY752" fmla="*/ 638379 h 6196291"/>
              <a:gd name="connsiteX753" fmla="*/ 3385068 w 5873613"/>
              <a:gd name="connsiteY753" fmla="*/ 688089 h 6196291"/>
              <a:gd name="connsiteX754" fmla="*/ 3375911 w 5873613"/>
              <a:gd name="connsiteY754" fmla="*/ 678932 h 6196291"/>
              <a:gd name="connsiteX755" fmla="*/ 3279980 w 5873613"/>
              <a:gd name="connsiteY755" fmla="*/ 692450 h 6196291"/>
              <a:gd name="connsiteX756" fmla="*/ 3298294 w 5873613"/>
              <a:gd name="connsiteY756" fmla="*/ 683293 h 6196291"/>
              <a:gd name="connsiteX757" fmla="*/ 3170530 w 5873613"/>
              <a:gd name="connsiteY757" fmla="*/ 669775 h 6196291"/>
              <a:gd name="connsiteX758" fmla="*/ 2914568 w 5873613"/>
              <a:gd name="connsiteY758" fmla="*/ 674136 h 6196291"/>
              <a:gd name="connsiteX759" fmla="*/ 2928086 w 5873613"/>
              <a:gd name="connsiteY759" fmla="*/ 696810 h 6196291"/>
              <a:gd name="connsiteX760" fmla="*/ 2763694 w 5873613"/>
              <a:gd name="connsiteY760" fmla="*/ 710328 h 6196291"/>
              <a:gd name="connsiteX761" fmla="*/ 2654246 w 5873613"/>
              <a:gd name="connsiteY761" fmla="*/ 660618 h 6196291"/>
              <a:gd name="connsiteX762" fmla="*/ 2663403 w 5873613"/>
              <a:gd name="connsiteY762" fmla="*/ 637943 h 6196291"/>
              <a:gd name="connsiteX763" fmla="*/ 2613257 w 5873613"/>
              <a:gd name="connsiteY763" fmla="*/ 610908 h 6196291"/>
              <a:gd name="connsiteX764" fmla="*/ 2631571 w 5873613"/>
              <a:gd name="connsiteY764" fmla="*/ 610908 h 6196291"/>
              <a:gd name="connsiteX765" fmla="*/ 2695671 w 5873613"/>
              <a:gd name="connsiteY765" fmla="*/ 601751 h 6196291"/>
              <a:gd name="connsiteX766" fmla="*/ 2718345 w 5873613"/>
              <a:gd name="connsiteY766" fmla="*/ 615269 h 6196291"/>
              <a:gd name="connsiteX767" fmla="*/ 2704828 w 5873613"/>
              <a:gd name="connsiteY767" fmla="*/ 642304 h 6196291"/>
              <a:gd name="connsiteX768" fmla="*/ 2809916 w 5873613"/>
              <a:gd name="connsiteY768" fmla="*/ 633147 h 6196291"/>
              <a:gd name="connsiteX769" fmla="*/ 2828230 w 5873613"/>
              <a:gd name="connsiteY769" fmla="*/ 655821 h 6196291"/>
              <a:gd name="connsiteX770" fmla="*/ 2796398 w 5873613"/>
              <a:gd name="connsiteY770" fmla="*/ 646664 h 6196291"/>
              <a:gd name="connsiteX771" fmla="*/ 2796398 w 5873613"/>
              <a:gd name="connsiteY771" fmla="*/ 687217 h 6196291"/>
              <a:gd name="connsiteX772" fmla="*/ 2837387 w 5873613"/>
              <a:gd name="connsiteY772" fmla="*/ 691578 h 6196291"/>
              <a:gd name="connsiteX773" fmla="*/ 2860062 w 5873613"/>
              <a:gd name="connsiteY773" fmla="*/ 687217 h 6196291"/>
              <a:gd name="connsiteX774" fmla="*/ 3001779 w 5873613"/>
              <a:gd name="connsiteY774" fmla="*/ 641868 h 6196291"/>
              <a:gd name="connsiteX775" fmla="*/ 3102071 w 5873613"/>
              <a:gd name="connsiteY775" fmla="*/ 641868 h 6196291"/>
              <a:gd name="connsiteX776" fmla="*/ 3188845 w 5873613"/>
              <a:gd name="connsiteY776" fmla="*/ 610036 h 6196291"/>
              <a:gd name="connsiteX777" fmla="*/ 3257305 w 5873613"/>
              <a:gd name="connsiteY777" fmla="*/ 614397 h 6196291"/>
              <a:gd name="connsiteX778" fmla="*/ 3234630 w 5873613"/>
              <a:gd name="connsiteY778" fmla="*/ 641432 h 6196291"/>
              <a:gd name="connsiteX779" fmla="*/ 3330561 w 5873613"/>
              <a:gd name="connsiteY779" fmla="*/ 632275 h 6196291"/>
              <a:gd name="connsiteX780" fmla="*/ 3326201 w 5873613"/>
              <a:gd name="connsiteY780" fmla="*/ 609600 h 6196291"/>
              <a:gd name="connsiteX781" fmla="*/ 3376347 w 5873613"/>
              <a:gd name="connsiteY781" fmla="*/ 596082 h 6196291"/>
              <a:gd name="connsiteX782" fmla="*/ 3211955 w 5873613"/>
              <a:gd name="connsiteY782" fmla="*/ 555530 h 6196291"/>
              <a:gd name="connsiteX783" fmla="*/ 3102507 w 5873613"/>
              <a:gd name="connsiteY783" fmla="*/ 578204 h 6196291"/>
              <a:gd name="connsiteX784" fmla="*/ 2887969 w 5873613"/>
              <a:gd name="connsiteY784" fmla="*/ 605239 h 6196291"/>
              <a:gd name="connsiteX785" fmla="*/ 2823870 w 5873613"/>
              <a:gd name="connsiteY785" fmla="*/ 591722 h 6196291"/>
              <a:gd name="connsiteX786" fmla="*/ 2737095 w 5873613"/>
              <a:gd name="connsiteY786" fmla="*/ 600879 h 6196291"/>
              <a:gd name="connsiteX787" fmla="*/ 2823870 w 5873613"/>
              <a:gd name="connsiteY787" fmla="*/ 573844 h 6196291"/>
              <a:gd name="connsiteX788" fmla="*/ 2727938 w 5873613"/>
              <a:gd name="connsiteY788" fmla="*/ 578204 h 6196291"/>
              <a:gd name="connsiteX789" fmla="*/ 2810352 w 5873613"/>
              <a:gd name="connsiteY789" fmla="*/ 555530 h 6196291"/>
              <a:gd name="connsiteX790" fmla="*/ 2846980 w 5873613"/>
              <a:gd name="connsiteY790" fmla="*/ 532855 h 6196291"/>
              <a:gd name="connsiteX791" fmla="*/ 2901923 w 5873613"/>
              <a:gd name="connsiteY791" fmla="*/ 505820 h 6196291"/>
              <a:gd name="connsiteX792" fmla="*/ 2901923 w 5873613"/>
              <a:gd name="connsiteY792" fmla="*/ 483145 h 6196291"/>
              <a:gd name="connsiteX793" fmla="*/ 2824306 w 5873613"/>
              <a:gd name="connsiteY793" fmla="*/ 483145 h 6196291"/>
              <a:gd name="connsiteX794" fmla="*/ 2892766 w 5873613"/>
              <a:gd name="connsiteY794" fmla="*/ 437796 h 6196291"/>
              <a:gd name="connsiteX795" fmla="*/ 2942912 w 5873613"/>
              <a:gd name="connsiteY795" fmla="*/ 415121 h 6196291"/>
              <a:gd name="connsiteX796" fmla="*/ 2723578 w 5873613"/>
              <a:gd name="connsiteY796" fmla="*/ 401603 h 6196291"/>
              <a:gd name="connsiteX797" fmla="*/ 2732735 w 5873613"/>
              <a:gd name="connsiteY797" fmla="*/ 388086 h 6196291"/>
              <a:gd name="connsiteX798" fmla="*/ 2782881 w 5873613"/>
              <a:gd name="connsiteY798" fmla="*/ 365411 h 6196291"/>
              <a:gd name="connsiteX799" fmla="*/ 2801195 w 5873613"/>
              <a:gd name="connsiteY799" fmla="*/ 374568 h 6196291"/>
              <a:gd name="connsiteX800" fmla="*/ 2787677 w 5873613"/>
              <a:gd name="connsiteY800" fmla="*/ 351894 h 6196291"/>
              <a:gd name="connsiteX801" fmla="*/ 2796835 w 5873613"/>
              <a:gd name="connsiteY801" fmla="*/ 347533 h 6196291"/>
              <a:gd name="connsiteX802" fmla="*/ 2819509 w 5873613"/>
              <a:gd name="connsiteY802" fmla="*/ 347533 h 6196291"/>
              <a:gd name="connsiteX803" fmla="*/ 2805992 w 5873613"/>
              <a:gd name="connsiteY803" fmla="*/ 351894 h 6196291"/>
              <a:gd name="connsiteX804" fmla="*/ 2723578 w 5873613"/>
              <a:gd name="connsiteY804" fmla="*/ 329219 h 6196291"/>
              <a:gd name="connsiteX805" fmla="*/ 2600175 w 5873613"/>
              <a:gd name="connsiteY805" fmla="*/ 374568 h 6196291"/>
              <a:gd name="connsiteX806" fmla="*/ 2622850 w 5873613"/>
              <a:gd name="connsiteY806" fmla="*/ 406400 h 6196291"/>
              <a:gd name="connsiteX807" fmla="*/ 2604536 w 5873613"/>
              <a:gd name="connsiteY807" fmla="*/ 415557 h 6196291"/>
              <a:gd name="connsiteX808" fmla="*/ 2586221 w 5873613"/>
              <a:gd name="connsiteY808" fmla="*/ 406400 h 6196291"/>
              <a:gd name="connsiteX809" fmla="*/ 2577065 w 5873613"/>
              <a:gd name="connsiteY809" fmla="*/ 419918 h 6196291"/>
              <a:gd name="connsiteX810" fmla="*/ 2558750 w 5873613"/>
              <a:gd name="connsiteY810" fmla="*/ 351894 h 6196291"/>
              <a:gd name="connsiteX811" fmla="*/ 2536076 w 5873613"/>
              <a:gd name="connsiteY811" fmla="*/ 334015 h 6196291"/>
              <a:gd name="connsiteX812" fmla="*/ 2549593 w 5873613"/>
              <a:gd name="connsiteY812" fmla="*/ 320498 h 6196291"/>
              <a:gd name="connsiteX813" fmla="*/ 2508604 w 5873613"/>
              <a:gd name="connsiteY813" fmla="*/ 320498 h 6196291"/>
              <a:gd name="connsiteX814" fmla="*/ 2522122 w 5873613"/>
              <a:gd name="connsiteY814" fmla="*/ 356690 h 6196291"/>
              <a:gd name="connsiteX815" fmla="*/ 2385202 w 5873613"/>
              <a:gd name="connsiteY815" fmla="*/ 352330 h 6196291"/>
              <a:gd name="connsiteX816" fmla="*/ 2403516 w 5873613"/>
              <a:gd name="connsiteY816" fmla="*/ 334451 h 6196291"/>
              <a:gd name="connsiteX817" fmla="*/ 2298427 w 5873613"/>
              <a:gd name="connsiteY817" fmla="*/ 334451 h 6196291"/>
              <a:gd name="connsiteX818" fmla="*/ 2294067 w 5873613"/>
              <a:gd name="connsiteY818" fmla="*/ 325294 h 6196291"/>
              <a:gd name="connsiteX819" fmla="*/ 2088687 w 5873613"/>
              <a:gd name="connsiteY819" fmla="*/ 279945 h 6196291"/>
              <a:gd name="connsiteX820" fmla="*/ 2075169 w 5873613"/>
              <a:gd name="connsiteY820" fmla="*/ 306980 h 6196291"/>
              <a:gd name="connsiteX821" fmla="*/ 2107001 w 5873613"/>
              <a:gd name="connsiteY821" fmla="*/ 324858 h 6196291"/>
              <a:gd name="connsiteX822" fmla="*/ 2111362 w 5873613"/>
              <a:gd name="connsiteY822" fmla="*/ 311341 h 6196291"/>
              <a:gd name="connsiteX823" fmla="*/ 2143193 w 5873613"/>
              <a:gd name="connsiteY823" fmla="*/ 302184 h 6196291"/>
              <a:gd name="connsiteX824" fmla="*/ 2138833 w 5873613"/>
              <a:gd name="connsiteY824" fmla="*/ 334015 h 6196291"/>
              <a:gd name="connsiteX825" fmla="*/ 2157147 w 5873613"/>
              <a:gd name="connsiteY825" fmla="*/ 343173 h 6196291"/>
              <a:gd name="connsiteX826" fmla="*/ 2147990 w 5873613"/>
              <a:gd name="connsiteY826" fmla="*/ 356690 h 6196291"/>
              <a:gd name="connsiteX827" fmla="*/ 2152350 w 5873613"/>
              <a:gd name="connsiteY827" fmla="*/ 374568 h 6196291"/>
              <a:gd name="connsiteX828" fmla="*/ 2207293 w 5873613"/>
              <a:gd name="connsiteY828" fmla="*/ 370208 h 6196291"/>
              <a:gd name="connsiteX829" fmla="*/ 2111362 w 5873613"/>
              <a:gd name="connsiteY829" fmla="*/ 388086 h 6196291"/>
              <a:gd name="connsiteX830" fmla="*/ 2107001 w 5873613"/>
              <a:gd name="connsiteY830" fmla="*/ 374568 h 6196291"/>
              <a:gd name="connsiteX831" fmla="*/ 2088687 w 5873613"/>
              <a:gd name="connsiteY831" fmla="*/ 419918 h 6196291"/>
              <a:gd name="connsiteX832" fmla="*/ 1988395 w 5873613"/>
              <a:gd name="connsiteY832" fmla="*/ 410760 h 6196291"/>
              <a:gd name="connsiteX833" fmla="*/ 1929092 w 5873613"/>
              <a:gd name="connsiteY833" fmla="*/ 415121 h 6196291"/>
              <a:gd name="connsiteX834" fmla="*/ 1956563 w 5873613"/>
              <a:gd name="connsiteY834" fmla="*/ 392446 h 6196291"/>
              <a:gd name="connsiteX835" fmla="*/ 1979238 w 5873613"/>
              <a:gd name="connsiteY835" fmla="*/ 401603 h 6196291"/>
              <a:gd name="connsiteX836" fmla="*/ 1988395 w 5873613"/>
              <a:gd name="connsiteY836" fmla="*/ 397243 h 6196291"/>
              <a:gd name="connsiteX837" fmla="*/ 1988395 w 5873613"/>
              <a:gd name="connsiteY837" fmla="*/ 370208 h 6196291"/>
              <a:gd name="connsiteX838" fmla="*/ 1965720 w 5873613"/>
              <a:gd name="connsiteY838" fmla="*/ 388086 h 6196291"/>
              <a:gd name="connsiteX839" fmla="*/ 1814846 w 5873613"/>
              <a:gd name="connsiteY839" fmla="*/ 378929 h 6196291"/>
              <a:gd name="connsiteX840" fmla="*/ 1801329 w 5873613"/>
              <a:gd name="connsiteY840" fmla="*/ 392446 h 6196291"/>
              <a:gd name="connsiteX841" fmla="*/ 1792172 w 5873613"/>
              <a:gd name="connsiteY841" fmla="*/ 374568 h 6196291"/>
              <a:gd name="connsiteX842" fmla="*/ 1783015 w 5873613"/>
              <a:gd name="connsiteY842" fmla="*/ 428639 h 6196291"/>
              <a:gd name="connsiteX843" fmla="*/ 1655252 w 5873613"/>
              <a:gd name="connsiteY843" fmla="*/ 451313 h 6196291"/>
              <a:gd name="connsiteX844" fmla="*/ 1636937 w 5873613"/>
              <a:gd name="connsiteY844" fmla="*/ 365411 h 6196291"/>
              <a:gd name="connsiteX845" fmla="*/ 1614263 w 5873613"/>
              <a:gd name="connsiteY845" fmla="*/ 460470 h 6196291"/>
              <a:gd name="connsiteX846" fmla="*/ 1435918 w 5873613"/>
              <a:gd name="connsiteY846" fmla="*/ 433435 h 6196291"/>
              <a:gd name="connsiteX847" fmla="*/ 1467749 w 5873613"/>
              <a:gd name="connsiteY847" fmla="*/ 410760 h 6196291"/>
              <a:gd name="connsiteX848" fmla="*/ 1454232 w 5873613"/>
              <a:gd name="connsiteY848" fmla="*/ 383725 h 6196291"/>
              <a:gd name="connsiteX849" fmla="*/ 1486064 w 5873613"/>
              <a:gd name="connsiteY849" fmla="*/ 343173 h 6196291"/>
              <a:gd name="connsiteX850" fmla="*/ 1572838 w 5873613"/>
              <a:gd name="connsiteY850" fmla="*/ 311341 h 6196291"/>
              <a:gd name="connsiteX851" fmla="*/ 1513535 w 5873613"/>
              <a:gd name="connsiteY851" fmla="*/ 302184 h 6196291"/>
              <a:gd name="connsiteX852" fmla="*/ 1316876 w 5873613"/>
              <a:gd name="connsiteY852" fmla="*/ 311341 h 6196291"/>
              <a:gd name="connsiteX853" fmla="*/ 1312515 w 5873613"/>
              <a:gd name="connsiteY853" fmla="*/ 315701 h 6196291"/>
              <a:gd name="connsiteX854" fmla="*/ 1257573 w 5873613"/>
              <a:gd name="connsiteY854" fmla="*/ 315701 h 6196291"/>
              <a:gd name="connsiteX855" fmla="*/ 1179955 w 5873613"/>
              <a:gd name="connsiteY855" fmla="*/ 333579 h 6196291"/>
              <a:gd name="connsiteX856" fmla="*/ 1038239 w 5873613"/>
              <a:gd name="connsiteY856" fmla="*/ 365411 h 6196291"/>
              <a:gd name="connsiteX857" fmla="*/ 1006407 w 5873613"/>
              <a:gd name="connsiteY857" fmla="*/ 342736 h 6196291"/>
              <a:gd name="connsiteX858" fmla="*/ 978936 w 5873613"/>
              <a:gd name="connsiteY858" fmla="*/ 410760 h 6196291"/>
              <a:gd name="connsiteX859" fmla="*/ 928790 w 5873613"/>
              <a:gd name="connsiteY859" fmla="*/ 437796 h 6196291"/>
              <a:gd name="connsiteX860" fmla="*/ 723409 w 5873613"/>
              <a:gd name="connsiteY860" fmla="*/ 564251 h 6196291"/>
              <a:gd name="connsiteX861" fmla="*/ 750881 w 5873613"/>
              <a:gd name="connsiteY861" fmla="*/ 654513 h 6196291"/>
              <a:gd name="connsiteX862" fmla="*/ 760038 w 5873613"/>
              <a:gd name="connsiteY862" fmla="*/ 677188 h 6196291"/>
              <a:gd name="connsiteX863" fmla="*/ 741724 w 5873613"/>
              <a:gd name="connsiteY863" fmla="*/ 668031 h 6196291"/>
              <a:gd name="connsiteX864" fmla="*/ 709892 w 5873613"/>
              <a:gd name="connsiteY864" fmla="*/ 677188 h 6196291"/>
              <a:gd name="connsiteX865" fmla="*/ 709892 w 5873613"/>
              <a:gd name="connsiteY865" fmla="*/ 713380 h 6196291"/>
              <a:gd name="connsiteX866" fmla="*/ 687217 w 5873613"/>
              <a:gd name="connsiteY866" fmla="*/ 686345 h 6196291"/>
              <a:gd name="connsiteX867" fmla="*/ 751317 w 5873613"/>
              <a:gd name="connsiteY867" fmla="*/ 799282 h 6196291"/>
              <a:gd name="connsiteX868" fmla="*/ 733003 w 5873613"/>
              <a:gd name="connsiteY868" fmla="*/ 839835 h 6196291"/>
              <a:gd name="connsiteX869" fmla="*/ 755677 w 5873613"/>
              <a:gd name="connsiteY869" fmla="*/ 898702 h 6196291"/>
              <a:gd name="connsiteX870" fmla="*/ 691578 w 5873613"/>
              <a:gd name="connsiteY870" fmla="*/ 844632 h 6196291"/>
              <a:gd name="connsiteX871" fmla="*/ 678060 w 5873613"/>
              <a:gd name="connsiteY871" fmla="*/ 934894 h 6196291"/>
              <a:gd name="connsiteX872" fmla="*/ 755677 w 5873613"/>
              <a:gd name="connsiteY872" fmla="*/ 1020797 h 6196291"/>
              <a:gd name="connsiteX873" fmla="*/ 751317 w 5873613"/>
              <a:gd name="connsiteY873" fmla="*/ 1074867 h 6196291"/>
              <a:gd name="connsiteX874" fmla="*/ 623554 w 5873613"/>
              <a:gd name="connsiteY874" fmla="*/ 961930 h 6196291"/>
              <a:gd name="connsiteX875" fmla="*/ 756113 w 5873613"/>
              <a:gd name="connsiteY875" fmla="*/ 1093181 h 6196291"/>
              <a:gd name="connsiteX876" fmla="*/ 783585 w 5873613"/>
              <a:gd name="connsiteY876" fmla="*/ 1133734 h 6196291"/>
              <a:gd name="connsiteX877" fmla="*/ 801899 w 5873613"/>
              <a:gd name="connsiteY877" fmla="*/ 1124577 h 6196291"/>
              <a:gd name="connsiteX878" fmla="*/ 829370 w 5873613"/>
              <a:gd name="connsiteY878" fmla="*/ 1233154 h 6196291"/>
              <a:gd name="connsiteX879" fmla="*/ 856841 w 5873613"/>
              <a:gd name="connsiteY879" fmla="*/ 1309899 h 6196291"/>
              <a:gd name="connsiteX880" fmla="*/ 756549 w 5873613"/>
              <a:gd name="connsiteY880" fmla="*/ 1255828 h 6196291"/>
              <a:gd name="connsiteX881" fmla="*/ 756549 w 5873613"/>
              <a:gd name="connsiteY881" fmla="*/ 1264985 h 6196291"/>
              <a:gd name="connsiteX882" fmla="*/ 537215 w 5873613"/>
              <a:gd name="connsiteY882" fmla="*/ 1242311 h 6196291"/>
              <a:gd name="connsiteX883" fmla="*/ 286050 w 5873613"/>
              <a:gd name="connsiteY883" fmla="*/ 1215276 h 6196291"/>
              <a:gd name="connsiteX884" fmla="*/ 267736 w 5873613"/>
              <a:gd name="connsiteY884" fmla="*/ 1237950 h 6196291"/>
              <a:gd name="connsiteX885" fmla="*/ 564687 w 5873613"/>
              <a:gd name="connsiteY885" fmla="*/ 1274143 h 6196291"/>
              <a:gd name="connsiteX886" fmla="*/ 660618 w 5873613"/>
              <a:gd name="connsiteY886" fmla="*/ 1301178 h 6196291"/>
              <a:gd name="connsiteX887" fmla="*/ 678932 w 5873613"/>
              <a:gd name="connsiteY887" fmla="*/ 1314695 h 6196291"/>
              <a:gd name="connsiteX888" fmla="*/ 802335 w 5873613"/>
              <a:gd name="connsiteY888" fmla="*/ 1364405 h 6196291"/>
              <a:gd name="connsiteX889" fmla="*/ 829806 w 5873613"/>
              <a:gd name="connsiteY889" fmla="*/ 1387080 h 6196291"/>
              <a:gd name="connsiteX890" fmla="*/ 807131 w 5873613"/>
              <a:gd name="connsiteY890" fmla="*/ 1350887 h 6196291"/>
              <a:gd name="connsiteX891" fmla="*/ 820649 w 5873613"/>
              <a:gd name="connsiteY891" fmla="*/ 1346527 h 6196291"/>
              <a:gd name="connsiteX892" fmla="*/ 861638 w 5873613"/>
              <a:gd name="connsiteY892" fmla="*/ 1373562 h 6196291"/>
              <a:gd name="connsiteX893" fmla="*/ 852481 w 5873613"/>
              <a:gd name="connsiteY893" fmla="*/ 1369202 h 6196291"/>
              <a:gd name="connsiteX894" fmla="*/ 865998 w 5873613"/>
              <a:gd name="connsiteY894" fmla="*/ 1409754 h 6196291"/>
              <a:gd name="connsiteX895" fmla="*/ 801899 w 5873613"/>
              <a:gd name="connsiteY895" fmla="*/ 1445947 h 6196291"/>
              <a:gd name="connsiteX896" fmla="*/ 792742 w 5873613"/>
              <a:gd name="connsiteY896" fmla="*/ 1423272 h 6196291"/>
              <a:gd name="connsiteX897" fmla="*/ 801899 w 5873613"/>
              <a:gd name="connsiteY897" fmla="*/ 1463825 h 6196291"/>
              <a:gd name="connsiteX898" fmla="*/ 783585 w 5873613"/>
              <a:gd name="connsiteY898" fmla="*/ 1513535 h 6196291"/>
              <a:gd name="connsiteX899" fmla="*/ 774428 w 5873613"/>
              <a:gd name="connsiteY899" fmla="*/ 1517895 h 6196291"/>
              <a:gd name="connsiteX900" fmla="*/ 641868 w 5873613"/>
              <a:gd name="connsiteY900" fmla="*/ 1490860 h 6196291"/>
              <a:gd name="connsiteX901" fmla="*/ 335760 w 5873613"/>
              <a:gd name="connsiteY901" fmla="*/ 1332573 h 6196291"/>
              <a:gd name="connsiteX902" fmla="*/ 326603 w 5873613"/>
              <a:gd name="connsiteY902" fmla="*/ 1346091 h 6196291"/>
              <a:gd name="connsiteX903" fmla="*/ 431691 w 5873613"/>
              <a:gd name="connsiteY903" fmla="*/ 1418475 h 6196291"/>
              <a:gd name="connsiteX904" fmla="*/ 523262 w 5873613"/>
              <a:gd name="connsiteY904" fmla="*/ 1472546 h 6196291"/>
              <a:gd name="connsiteX905" fmla="*/ 559890 w 5873613"/>
              <a:gd name="connsiteY905" fmla="*/ 1526616 h 6196291"/>
              <a:gd name="connsiteX906" fmla="*/ 683293 w 5873613"/>
              <a:gd name="connsiteY906" fmla="*/ 1580687 h 6196291"/>
              <a:gd name="connsiteX907" fmla="*/ 715124 w 5873613"/>
              <a:gd name="connsiteY907" fmla="*/ 1666589 h 6196291"/>
              <a:gd name="connsiteX908" fmla="*/ 701607 w 5873613"/>
              <a:gd name="connsiteY908" fmla="*/ 1716299 h 6196291"/>
              <a:gd name="connsiteX909" fmla="*/ 719921 w 5873613"/>
              <a:gd name="connsiteY909" fmla="*/ 1716299 h 6196291"/>
              <a:gd name="connsiteX910" fmla="*/ 747392 w 5873613"/>
              <a:gd name="connsiteY910" fmla="*/ 1928656 h 6196291"/>
              <a:gd name="connsiteX911" fmla="*/ 765706 w 5873613"/>
              <a:gd name="connsiteY911" fmla="*/ 1901621 h 6196291"/>
              <a:gd name="connsiteX912" fmla="*/ 788381 w 5873613"/>
              <a:gd name="connsiteY912" fmla="*/ 1905981 h 6196291"/>
              <a:gd name="connsiteX913" fmla="*/ 797538 w 5873613"/>
              <a:gd name="connsiteY913" fmla="*/ 1982726 h 6196291"/>
              <a:gd name="connsiteX914" fmla="*/ 811056 w 5873613"/>
              <a:gd name="connsiteY914" fmla="*/ 1982726 h 6196291"/>
              <a:gd name="connsiteX915" fmla="*/ 806695 w 5873613"/>
              <a:gd name="connsiteY915" fmla="*/ 2009761 h 6196291"/>
              <a:gd name="connsiteX916" fmla="*/ 843324 w 5873613"/>
              <a:gd name="connsiteY916" fmla="*/ 2072989 h 6196291"/>
              <a:gd name="connsiteX917" fmla="*/ 834167 w 5873613"/>
              <a:gd name="connsiteY917" fmla="*/ 2063832 h 6196291"/>
              <a:gd name="connsiteX918" fmla="*/ 847684 w 5873613"/>
              <a:gd name="connsiteY918" fmla="*/ 2145373 h 6196291"/>
              <a:gd name="connsiteX919" fmla="*/ 865998 w 5873613"/>
              <a:gd name="connsiteY919" fmla="*/ 2136216 h 6196291"/>
              <a:gd name="connsiteX920" fmla="*/ 870359 w 5873613"/>
              <a:gd name="connsiteY920" fmla="*/ 2181566 h 6196291"/>
              <a:gd name="connsiteX921" fmla="*/ 856841 w 5873613"/>
              <a:gd name="connsiteY921" fmla="*/ 2181566 h 6196291"/>
              <a:gd name="connsiteX922" fmla="*/ 861202 w 5873613"/>
              <a:gd name="connsiteY922" fmla="*/ 2222118 h 6196291"/>
              <a:gd name="connsiteX923" fmla="*/ 792742 w 5873613"/>
              <a:gd name="connsiteY923" fmla="*/ 2136216 h 6196291"/>
              <a:gd name="connsiteX924" fmla="*/ 875155 w 5873613"/>
              <a:gd name="connsiteY924" fmla="*/ 2231276 h 6196291"/>
              <a:gd name="connsiteX925" fmla="*/ 879516 w 5873613"/>
              <a:gd name="connsiteY925" fmla="*/ 2190723 h 6196291"/>
              <a:gd name="connsiteX926" fmla="*/ 897830 w 5873613"/>
              <a:gd name="connsiteY926" fmla="*/ 2195083 h 6196291"/>
              <a:gd name="connsiteX927" fmla="*/ 875155 w 5873613"/>
              <a:gd name="connsiteY927" fmla="*/ 2280985 h 6196291"/>
              <a:gd name="connsiteX928" fmla="*/ 897830 w 5873613"/>
              <a:gd name="connsiteY928" fmla="*/ 2312817 h 6196291"/>
              <a:gd name="connsiteX929" fmla="*/ 870359 w 5873613"/>
              <a:gd name="connsiteY929" fmla="*/ 2312817 h 6196291"/>
              <a:gd name="connsiteX930" fmla="*/ 838527 w 5873613"/>
              <a:gd name="connsiteY930" fmla="*/ 2371684 h 6196291"/>
              <a:gd name="connsiteX931" fmla="*/ 806695 w 5873613"/>
              <a:gd name="connsiteY931" fmla="*/ 2394359 h 6196291"/>
              <a:gd name="connsiteX932" fmla="*/ 683293 w 5873613"/>
              <a:gd name="connsiteY932" fmla="*/ 2312817 h 6196291"/>
              <a:gd name="connsiteX933" fmla="*/ 504948 w 5873613"/>
              <a:gd name="connsiteY933" fmla="*/ 2330695 h 6196291"/>
              <a:gd name="connsiteX934" fmla="*/ 386342 w 5873613"/>
              <a:gd name="connsiteY934" fmla="*/ 2371248 h 6196291"/>
              <a:gd name="connsiteX935" fmla="*/ 390702 w 5873613"/>
              <a:gd name="connsiteY935" fmla="*/ 2389126 h 6196291"/>
              <a:gd name="connsiteX936" fmla="*/ 377185 w 5873613"/>
              <a:gd name="connsiteY936" fmla="*/ 2398283 h 6196291"/>
              <a:gd name="connsiteX937" fmla="*/ 395499 w 5873613"/>
              <a:gd name="connsiteY937" fmla="*/ 2529535 h 6196291"/>
              <a:gd name="connsiteX938" fmla="*/ 395499 w 5873613"/>
              <a:gd name="connsiteY938" fmla="*/ 2570088 h 6196291"/>
              <a:gd name="connsiteX939" fmla="*/ 564687 w 5873613"/>
              <a:gd name="connsiteY939" fmla="*/ 2651629 h 6196291"/>
              <a:gd name="connsiteX940" fmla="*/ 601315 w 5873613"/>
              <a:gd name="connsiteY940" fmla="*/ 2638112 h 6196291"/>
              <a:gd name="connsiteX941" fmla="*/ 623990 w 5873613"/>
              <a:gd name="connsiteY941" fmla="*/ 2687822 h 6196291"/>
              <a:gd name="connsiteX942" fmla="*/ 573844 w 5873613"/>
              <a:gd name="connsiteY942" fmla="*/ 2692182 h 6196291"/>
              <a:gd name="connsiteX943" fmla="*/ 596518 w 5873613"/>
              <a:gd name="connsiteY943" fmla="*/ 2805119 h 6196291"/>
              <a:gd name="connsiteX944" fmla="*/ 578204 w 5873613"/>
              <a:gd name="connsiteY944" fmla="*/ 2904539 h 6196291"/>
              <a:gd name="connsiteX945" fmla="*/ 633147 w 5873613"/>
              <a:gd name="connsiteY945" fmla="*/ 3062826 h 6196291"/>
              <a:gd name="connsiteX946" fmla="*/ 633147 w 5873613"/>
              <a:gd name="connsiteY946" fmla="*/ 3076343 h 6196291"/>
              <a:gd name="connsiteX947" fmla="*/ 674136 w 5873613"/>
              <a:gd name="connsiteY947" fmla="*/ 3080704 h 6196291"/>
              <a:gd name="connsiteX948" fmla="*/ 678496 w 5873613"/>
              <a:gd name="connsiteY948" fmla="*/ 3067186 h 6196291"/>
              <a:gd name="connsiteX949" fmla="*/ 705967 w 5873613"/>
              <a:gd name="connsiteY949" fmla="*/ 3116896 h 6196291"/>
              <a:gd name="connsiteX950" fmla="*/ 678496 w 5873613"/>
              <a:gd name="connsiteY950" fmla="*/ 3099018 h 6196291"/>
              <a:gd name="connsiteX951" fmla="*/ 715124 w 5873613"/>
              <a:gd name="connsiteY951" fmla="*/ 3139571 h 6196291"/>
              <a:gd name="connsiteX952" fmla="*/ 765270 w 5873613"/>
              <a:gd name="connsiteY952" fmla="*/ 3202798 h 6196291"/>
              <a:gd name="connsiteX953" fmla="*/ 829370 w 5873613"/>
              <a:gd name="connsiteY953" fmla="*/ 3166606 h 6196291"/>
              <a:gd name="connsiteX954" fmla="*/ 861202 w 5873613"/>
              <a:gd name="connsiteY954" fmla="*/ 3189281 h 6196291"/>
              <a:gd name="connsiteX955" fmla="*/ 861202 w 5873613"/>
              <a:gd name="connsiteY955" fmla="*/ 3175763 h 6196291"/>
              <a:gd name="connsiteX956" fmla="*/ 737799 w 5873613"/>
              <a:gd name="connsiteY956" fmla="*/ 3135210 h 6196291"/>
              <a:gd name="connsiteX957" fmla="*/ 728642 w 5873613"/>
              <a:gd name="connsiteY957" fmla="*/ 3117332 h 6196291"/>
              <a:gd name="connsiteX958" fmla="*/ 920505 w 5873613"/>
              <a:gd name="connsiteY958" fmla="*/ 3157885 h 6196291"/>
              <a:gd name="connsiteX959" fmla="*/ 920505 w 5873613"/>
              <a:gd name="connsiteY959" fmla="*/ 3171402 h 6196291"/>
              <a:gd name="connsiteX960" fmla="*/ 883876 w 5873613"/>
              <a:gd name="connsiteY960" fmla="*/ 3180560 h 6196291"/>
              <a:gd name="connsiteX961" fmla="*/ 879516 w 5873613"/>
              <a:gd name="connsiteY961" fmla="*/ 3225909 h 6196291"/>
              <a:gd name="connsiteX962" fmla="*/ 893034 w 5873613"/>
              <a:gd name="connsiteY962" fmla="*/ 3302654 h 6196291"/>
              <a:gd name="connsiteX963" fmla="*/ 970651 w 5873613"/>
              <a:gd name="connsiteY963" fmla="*/ 3402074 h 6196291"/>
              <a:gd name="connsiteX964" fmla="*/ 879080 w 5873613"/>
              <a:gd name="connsiteY964" fmla="*/ 3415591 h 6196291"/>
              <a:gd name="connsiteX965" fmla="*/ 828934 w 5873613"/>
              <a:gd name="connsiteY965" fmla="*/ 3424749 h 6196291"/>
              <a:gd name="connsiteX966" fmla="*/ 874719 w 5873613"/>
              <a:gd name="connsiteY966" fmla="*/ 3447423 h 6196291"/>
              <a:gd name="connsiteX967" fmla="*/ 865562 w 5873613"/>
              <a:gd name="connsiteY967" fmla="*/ 3460941 h 6196291"/>
              <a:gd name="connsiteX968" fmla="*/ 984168 w 5873613"/>
              <a:gd name="connsiteY968" fmla="*/ 3569517 h 6196291"/>
              <a:gd name="connsiteX969" fmla="*/ 924865 w 5873613"/>
              <a:gd name="connsiteY969" fmla="*/ 3705130 h 6196291"/>
              <a:gd name="connsiteX970" fmla="*/ 860766 w 5873613"/>
              <a:gd name="connsiteY970" fmla="*/ 3668937 h 6196291"/>
              <a:gd name="connsiteX971" fmla="*/ 860766 w 5873613"/>
              <a:gd name="connsiteY971" fmla="*/ 3691612 h 6196291"/>
              <a:gd name="connsiteX972" fmla="*/ 824137 w 5873613"/>
              <a:gd name="connsiteY972" fmla="*/ 3691612 h 6196291"/>
              <a:gd name="connsiteX973" fmla="*/ 924429 w 5873613"/>
              <a:gd name="connsiteY973" fmla="*/ 3768357 h 6196291"/>
              <a:gd name="connsiteX974" fmla="*/ 951900 w 5873613"/>
              <a:gd name="connsiteY974" fmla="*/ 3836381 h 6196291"/>
              <a:gd name="connsiteX975" fmla="*/ 860330 w 5873613"/>
              <a:gd name="connsiteY975" fmla="*/ 3786671 h 6196291"/>
              <a:gd name="connsiteX976" fmla="*/ 878644 w 5873613"/>
              <a:gd name="connsiteY976" fmla="*/ 3768793 h 6196291"/>
              <a:gd name="connsiteX977" fmla="*/ 823701 w 5873613"/>
              <a:gd name="connsiteY977" fmla="*/ 3755275 h 6196291"/>
              <a:gd name="connsiteX978" fmla="*/ 782712 w 5873613"/>
              <a:gd name="connsiteY978" fmla="*/ 3709926 h 6196291"/>
              <a:gd name="connsiteX979" fmla="*/ 819341 w 5873613"/>
              <a:gd name="connsiteY979" fmla="*/ 3755275 h 6196291"/>
              <a:gd name="connsiteX980" fmla="*/ 814980 w 5873613"/>
              <a:gd name="connsiteY980" fmla="*/ 3782311 h 6196291"/>
              <a:gd name="connsiteX981" fmla="*/ 915272 w 5873613"/>
              <a:gd name="connsiteY981" fmla="*/ 3886091 h 6196291"/>
              <a:gd name="connsiteX982" fmla="*/ 937947 w 5873613"/>
              <a:gd name="connsiteY982" fmla="*/ 3922283 h 6196291"/>
              <a:gd name="connsiteX983" fmla="*/ 942307 w 5873613"/>
              <a:gd name="connsiteY983" fmla="*/ 4130280 h 6196291"/>
              <a:gd name="connsiteX984" fmla="*/ 960622 w 5873613"/>
              <a:gd name="connsiteY984" fmla="*/ 4139437 h 6196291"/>
              <a:gd name="connsiteX985" fmla="*/ 960622 w 5873613"/>
              <a:gd name="connsiteY985" fmla="*/ 4179989 h 6196291"/>
              <a:gd name="connsiteX986" fmla="*/ 923993 w 5873613"/>
              <a:gd name="connsiteY986" fmla="*/ 4302084 h 6196291"/>
              <a:gd name="connsiteX987" fmla="*/ 942307 w 5873613"/>
              <a:gd name="connsiteY987" fmla="*/ 4374469 h 6196291"/>
              <a:gd name="connsiteX988" fmla="*/ 919633 w 5873613"/>
              <a:gd name="connsiteY988" fmla="*/ 4360951 h 6196291"/>
              <a:gd name="connsiteX989" fmla="*/ 960622 w 5873613"/>
              <a:gd name="connsiteY989" fmla="*/ 4546273 h 6196291"/>
              <a:gd name="connsiteX990" fmla="*/ 997250 w 5873613"/>
              <a:gd name="connsiteY990" fmla="*/ 4595983 h 6196291"/>
              <a:gd name="connsiteX991" fmla="*/ 969779 w 5873613"/>
              <a:gd name="connsiteY991" fmla="*/ 4681885 h 6196291"/>
              <a:gd name="connsiteX992" fmla="*/ 969779 w 5873613"/>
              <a:gd name="connsiteY992" fmla="*/ 4790462 h 6196291"/>
              <a:gd name="connsiteX993" fmla="*/ 956261 w 5873613"/>
              <a:gd name="connsiteY993" fmla="*/ 4794822 h 6196291"/>
              <a:gd name="connsiteX994" fmla="*/ 924429 w 5873613"/>
              <a:gd name="connsiteY994" fmla="*/ 4984505 h 6196291"/>
              <a:gd name="connsiteX995" fmla="*/ 924429 w 5873613"/>
              <a:gd name="connsiteY995" fmla="*/ 5038575 h 6196291"/>
              <a:gd name="connsiteX996" fmla="*/ 887801 w 5873613"/>
              <a:gd name="connsiteY996" fmla="*/ 5219536 h 6196291"/>
              <a:gd name="connsiteX997" fmla="*/ 896958 w 5873613"/>
              <a:gd name="connsiteY997" fmla="*/ 5486400 h 6196291"/>
              <a:gd name="connsiteX998" fmla="*/ 896958 w 5873613"/>
              <a:gd name="connsiteY998" fmla="*/ 5554424 h 6196291"/>
              <a:gd name="connsiteX999" fmla="*/ 970215 w 5873613"/>
              <a:gd name="connsiteY999" fmla="*/ 5690036 h 6196291"/>
              <a:gd name="connsiteX1000" fmla="*/ 1157717 w 5873613"/>
              <a:gd name="connsiteY1000" fmla="*/ 5762421 h 6196291"/>
              <a:gd name="connsiteX1001" fmla="*/ 1377051 w 5873613"/>
              <a:gd name="connsiteY1001" fmla="*/ 5780299 h 6196291"/>
              <a:gd name="connsiteX1002" fmla="*/ 1422836 w 5873613"/>
              <a:gd name="connsiteY1002" fmla="*/ 5820852 h 6196291"/>
              <a:gd name="connsiteX1003" fmla="*/ 1418476 w 5873613"/>
              <a:gd name="connsiteY1003" fmla="*/ 5798177 h 6196291"/>
              <a:gd name="connsiteX1004" fmla="*/ 1706270 w 5873613"/>
              <a:gd name="connsiteY1004" fmla="*/ 5802537 h 6196291"/>
              <a:gd name="connsiteX1005" fmla="*/ 1747258 w 5873613"/>
              <a:gd name="connsiteY1005" fmla="*/ 5779863 h 6196291"/>
              <a:gd name="connsiteX1006" fmla="*/ 1747258 w 5873613"/>
              <a:gd name="connsiteY1006" fmla="*/ 5730153 h 6196291"/>
              <a:gd name="connsiteX1007" fmla="*/ 1774730 w 5873613"/>
              <a:gd name="connsiteY1007" fmla="*/ 5739310 h 6196291"/>
              <a:gd name="connsiteX1008" fmla="*/ 1793044 w 5873613"/>
              <a:gd name="connsiteY1008" fmla="*/ 5771142 h 6196291"/>
              <a:gd name="connsiteX1009" fmla="*/ 1793044 w 5873613"/>
              <a:gd name="connsiteY1009" fmla="*/ 5739310 h 6196291"/>
              <a:gd name="connsiteX1010" fmla="*/ 1811358 w 5873613"/>
              <a:gd name="connsiteY1010" fmla="*/ 5734949 h 6196291"/>
              <a:gd name="connsiteX1011" fmla="*/ 1834033 w 5873613"/>
              <a:gd name="connsiteY1011" fmla="*/ 5870561 h 6196291"/>
              <a:gd name="connsiteX1012" fmla="*/ 1870661 w 5873613"/>
              <a:gd name="connsiteY1012" fmla="*/ 5960824 h 6196291"/>
              <a:gd name="connsiteX1013" fmla="*/ 1879818 w 5873613"/>
              <a:gd name="connsiteY1013" fmla="*/ 5942946 h 6196291"/>
              <a:gd name="connsiteX1014" fmla="*/ 2007581 w 5873613"/>
              <a:gd name="connsiteY1014" fmla="*/ 5933789 h 6196291"/>
              <a:gd name="connsiteX1015" fmla="*/ 2011942 w 5873613"/>
              <a:gd name="connsiteY1015" fmla="*/ 5951667 h 6196291"/>
              <a:gd name="connsiteX1016" fmla="*/ 2007581 w 5873613"/>
              <a:gd name="connsiteY1016" fmla="*/ 5956027 h 6196291"/>
              <a:gd name="connsiteX1017" fmla="*/ 2003221 w 5873613"/>
              <a:gd name="connsiteY1017" fmla="*/ 5956027 h 6196291"/>
              <a:gd name="connsiteX1018" fmla="*/ 2112670 w 5873613"/>
              <a:gd name="connsiteY1018" fmla="*/ 5946871 h 6196291"/>
              <a:gd name="connsiteX1019" fmla="*/ 2108309 w 5873613"/>
              <a:gd name="connsiteY1019" fmla="*/ 5928992 h 6196291"/>
              <a:gd name="connsiteX1020" fmla="*/ 2126623 w 5873613"/>
              <a:gd name="connsiteY1020" fmla="*/ 5924631 h 6196291"/>
              <a:gd name="connsiteX1021" fmla="*/ 2154095 w 5873613"/>
              <a:gd name="connsiteY1021" fmla="*/ 5942510 h 6196291"/>
              <a:gd name="connsiteX1022" fmla="*/ 2167612 w 5873613"/>
              <a:gd name="connsiteY1022" fmla="*/ 5919835 h 6196291"/>
              <a:gd name="connsiteX1023" fmla="*/ 2121827 w 5873613"/>
              <a:gd name="connsiteY1023" fmla="*/ 5906318 h 6196291"/>
              <a:gd name="connsiteX1024" fmla="*/ 2171973 w 5873613"/>
              <a:gd name="connsiteY1024" fmla="*/ 5892800 h 6196291"/>
              <a:gd name="connsiteX1025" fmla="*/ 2144501 w 5873613"/>
              <a:gd name="connsiteY1025" fmla="*/ 5888439 h 6196291"/>
              <a:gd name="connsiteX1026" fmla="*/ 2231276 w 5873613"/>
              <a:gd name="connsiteY1026" fmla="*/ 5852247 h 6196291"/>
              <a:gd name="connsiteX1027" fmla="*/ 2249590 w 5873613"/>
              <a:gd name="connsiteY1027" fmla="*/ 5870125 h 6196291"/>
              <a:gd name="connsiteX1028" fmla="*/ 2404824 w 5873613"/>
              <a:gd name="connsiteY1028" fmla="*/ 5843090 h 6196291"/>
              <a:gd name="connsiteX1029" fmla="*/ 2372992 w 5873613"/>
              <a:gd name="connsiteY1029" fmla="*/ 5879283 h 6196291"/>
              <a:gd name="connsiteX1030" fmla="*/ 2377353 w 5873613"/>
              <a:gd name="connsiteY1030" fmla="*/ 5870125 h 6196291"/>
              <a:gd name="connsiteX1031" fmla="*/ 2354678 w 5873613"/>
              <a:gd name="connsiteY1031" fmla="*/ 5910678 h 6196291"/>
              <a:gd name="connsiteX1032" fmla="*/ 2372992 w 5873613"/>
              <a:gd name="connsiteY1032" fmla="*/ 5915039 h 6196291"/>
              <a:gd name="connsiteX1033" fmla="*/ 2386510 w 5873613"/>
              <a:gd name="connsiteY1033" fmla="*/ 5901521 h 6196291"/>
              <a:gd name="connsiteX1034" fmla="*/ 2459767 w 5873613"/>
              <a:gd name="connsiteY1034" fmla="*/ 5897161 h 6196291"/>
              <a:gd name="connsiteX1035" fmla="*/ 2441453 w 5873613"/>
              <a:gd name="connsiteY1035" fmla="*/ 5969545 h 6196291"/>
              <a:gd name="connsiteX1036" fmla="*/ 2445813 w 5873613"/>
              <a:gd name="connsiteY1036" fmla="*/ 5978702 h 6196291"/>
              <a:gd name="connsiteX1037" fmla="*/ 2432295 w 5873613"/>
              <a:gd name="connsiteY1037" fmla="*/ 5978702 h 6196291"/>
              <a:gd name="connsiteX1038" fmla="*/ 2436656 w 5873613"/>
              <a:gd name="connsiteY1038" fmla="*/ 5996580 h 6196291"/>
              <a:gd name="connsiteX1039" fmla="*/ 2473284 w 5873613"/>
              <a:gd name="connsiteY1039" fmla="*/ 6014458 h 6196291"/>
              <a:gd name="connsiteX1040" fmla="*/ 2427499 w 5873613"/>
              <a:gd name="connsiteY1040" fmla="*/ 6059807 h 6196291"/>
              <a:gd name="connsiteX1041" fmla="*/ 2441016 w 5873613"/>
              <a:gd name="connsiteY1041" fmla="*/ 6096000 h 6196291"/>
              <a:gd name="connsiteX1042" fmla="*/ 2468488 w 5873613"/>
              <a:gd name="connsiteY1042" fmla="*/ 6086843 h 6196291"/>
              <a:gd name="connsiteX1043" fmla="*/ 2472848 w 5873613"/>
              <a:gd name="connsiteY1043" fmla="*/ 6109517 h 6196291"/>
              <a:gd name="connsiteX1044" fmla="*/ 2587094 w 5873613"/>
              <a:gd name="connsiteY1044" fmla="*/ 6096000 h 6196291"/>
              <a:gd name="connsiteX1045" fmla="*/ 2555262 w 5873613"/>
              <a:gd name="connsiteY1045" fmla="*/ 6113878 h 6196291"/>
              <a:gd name="connsiteX1046" fmla="*/ 2683025 w 5873613"/>
              <a:gd name="connsiteY1046" fmla="*/ 6104721 h 6196291"/>
              <a:gd name="connsiteX1047" fmla="*/ 2724014 w 5873613"/>
              <a:gd name="connsiteY1047" fmla="*/ 6072889 h 6196291"/>
              <a:gd name="connsiteX1048" fmla="*/ 2760642 w 5873613"/>
              <a:gd name="connsiteY1048" fmla="*/ 6018819 h 6196291"/>
              <a:gd name="connsiteX1049" fmla="*/ 2769799 w 5873613"/>
              <a:gd name="connsiteY1049" fmla="*/ 6014458 h 6196291"/>
              <a:gd name="connsiteX1050" fmla="*/ 2824742 w 5873613"/>
              <a:gd name="connsiteY1050" fmla="*/ 6005301 h 6196291"/>
              <a:gd name="connsiteX1051" fmla="*/ 2783753 w 5873613"/>
              <a:gd name="connsiteY1051" fmla="*/ 5982627 h 6196291"/>
              <a:gd name="connsiteX1052" fmla="*/ 2833899 w 5873613"/>
              <a:gd name="connsiteY1052" fmla="*/ 5964749 h 6196291"/>
              <a:gd name="connsiteX1053" fmla="*/ 2824742 w 5873613"/>
              <a:gd name="connsiteY1053" fmla="*/ 5964749 h 6196291"/>
              <a:gd name="connsiteX1054" fmla="*/ 2724450 w 5873613"/>
              <a:gd name="connsiteY1054" fmla="*/ 5964749 h 6196291"/>
              <a:gd name="connsiteX1055" fmla="*/ 2720089 w 5873613"/>
              <a:gd name="connsiteY1055" fmla="*/ 5960388 h 6196291"/>
              <a:gd name="connsiteX1056" fmla="*/ 2729247 w 5873613"/>
              <a:gd name="connsiteY1056" fmla="*/ 5933352 h 6196291"/>
              <a:gd name="connsiteX1057" fmla="*/ 2775032 w 5873613"/>
              <a:gd name="connsiteY1057" fmla="*/ 5874486 h 6196291"/>
              <a:gd name="connsiteX1058" fmla="*/ 2765875 w 5873613"/>
              <a:gd name="connsiteY1058" fmla="*/ 5878846 h 6196291"/>
              <a:gd name="connsiteX1059" fmla="*/ 2761514 w 5873613"/>
              <a:gd name="connsiteY1059" fmla="*/ 5856172 h 6196291"/>
              <a:gd name="connsiteX1060" fmla="*/ 2775032 w 5873613"/>
              <a:gd name="connsiteY1060" fmla="*/ 5851811 h 6196291"/>
              <a:gd name="connsiteX1061" fmla="*/ 2770671 w 5873613"/>
              <a:gd name="connsiteY1061" fmla="*/ 5869689 h 6196291"/>
              <a:gd name="connsiteX1062" fmla="*/ 2793346 w 5873613"/>
              <a:gd name="connsiteY1062" fmla="*/ 5856172 h 6196291"/>
              <a:gd name="connsiteX1063" fmla="*/ 2793346 w 5873613"/>
              <a:gd name="connsiteY1063" fmla="*/ 5869689 h 6196291"/>
              <a:gd name="connsiteX1064" fmla="*/ 2866603 w 5873613"/>
              <a:gd name="connsiteY1064" fmla="*/ 5865329 h 6196291"/>
              <a:gd name="connsiteX1065" fmla="*/ 2966895 w 5873613"/>
              <a:gd name="connsiteY1065" fmla="*/ 5851811 h 6196291"/>
              <a:gd name="connsiteX1066" fmla="*/ 2985209 w 5873613"/>
              <a:gd name="connsiteY1066" fmla="*/ 5838294 h 6196291"/>
              <a:gd name="connsiteX1067" fmla="*/ 2911952 w 5873613"/>
              <a:gd name="connsiteY1067" fmla="*/ 5761549 h 6196291"/>
              <a:gd name="connsiteX1068" fmla="*/ 2925470 w 5873613"/>
              <a:gd name="connsiteY1068" fmla="*/ 5770706 h 6196291"/>
              <a:gd name="connsiteX1069" fmla="*/ 2938987 w 5873613"/>
              <a:gd name="connsiteY1069" fmla="*/ 5748031 h 6196291"/>
              <a:gd name="connsiteX1070" fmla="*/ 2902359 w 5873613"/>
              <a:gd name="connsiteY1070" fmla="*/ 5752391 h 6196291"/>
              <a:gd name="connsiteX1071" fmla="*/ 2902359 w 5873613"/>
              <a:gd name="connsiteY1071" fmla="*/ 5734513 h 6196291"/>
              <a:gd name="connsiteX1072" fmla="*/ 2948144 w 5873613"/>
              <a:gd name="connsiteY1072" fmla="*/ 5730153 h 6196291"/>
              <a:gd name="connsiteX1073" fmla="*/ 2948144 w 5873613"/>
              <a:gd name="connsiteY1073" fmla="*/ 5739310 h 6196291"/>
              <a:gd name="connsiteX1074" fmla="*/ 3003087 w 5873613"/>
              <a:gd name="connsiteY1074" fmla="*/ 5748467 h 6196291"/>
              <a:gd name="connsiteX1075" fmla="*/ 2989569 w 5873613"/>
              <a:gd name="connsiteY1075" fmla="*/ 5757624 h 6196291"/>
              <a:gd name="connsiteX1076" fmla="*/ 3026198 w 5873613"/>
              <a:gd name="connsiteY1076" fmla="*/ 5798177 h 6196291"/>
              <a:gd name="connsiteX1077" fmla="*/ 2985209 w 5873613"/>
              <a:gd name="connsiteY1077" fmla="*/ 5721432 h 6196291"/>
              <a:gd name="connsiteX1078" fmla="*/ 3003523 w 5873613"/>
              <a:gd name="connsiteY1078" fmla="*/ 5712275 h 6196291"/>
              <a:gd name="connsiteX1079" fmla="*/ 2980848 w 5873613"/>
              <a:gd name="connsiteY1079" fmla="*/ 5689600 h 6196291"/>
              <a:gd name="connsiteX1080" fmla="*/ 3241171 w 5873613"/>
              <a:gd name="connsiteY1080" fmla="*/ 5671722 h 6196291"/>
              <a:gd name="connsiteX1081" fmla="*/ 3510651 w 5873613"/>
              <a:gd name="connsiteY1081" fmla="*/ 5667361 h 6196291"/>
              <a:gd name="connsiteX1082" fmla="*/ 3743502 w 5873613"/>
              <a:gd name="connsiteY1082" fmla="*/ 5676519 h 6196291"/>
              <a:gd name="connsiteX1083" fmla="*/ 3747863 w 5873613"/>
              <a:gd name="connsiteY1083" fmla="*/ 5690036 h 6196291"/>
              <a:gd name="connsiteX1084" fmla="*/ 3770538 w 5873613"/>
              <a:gd name="connsiteY1084" fmla="*/ 5676519 h 6196291"/>
              <a:gd name="connsiteX1085" fmla="*/ 3862108 w 5873613"/>
              <a:gd name="connsiteY1085" fmla="*/ 5680879 h 6196291"/>
              <a:gd name="connsiteX1086" fmla="*/ 4094960 w 5873613"/>
              <a:gd name="connsiteY1086" fmla="*/ 5671722 h 6196291"/>
              <a:gd name="connsiteX1087" fmla="*/ 4583773 w 5873613"/>
              <a:gd name="connsiteY1087" fmla="*/ 5694397 h 6196291"/>
              <a:gd name="connsiteX1088" fmla="*/ 4574616 w 5873613"/>
              <a:gd name="connsiteY1088" fmla="*/ 5685240 h 6196291"/>
              <a:gd name="connsiteX1089" fmla="*/ 4606448 w 5873613"/>
              <a:gd name="connsiteY1089" fmla="*/ 5694397 h 6196291"/>
              <a:gd name="connsiteX1090" fmla="*/ 4610809 w 5873613"/>
              <a:gd name="connsiteY1090" fmla="*/ 5680879 h 6196291"/>
              <a:gd name="connsiteX1091" fmla="*/ 4633483 w 5873613"/>
              <a:gd name="connsiteY1091" fmla="*/ 5690036 h 6196291"/>
              <a:gd name="connsiteX1092" fmla="*/ 4624326 w 5873613"/>
              <a:gd name="connsiteY1092" fmla="*/ 5694397 h 6196291"/>
              <a:gd name="connsiteX1093" fmla="*/ 4656158 w 5873613"/>
              <a:gd name="connsiteY1093" fmla="*/ 5694397 h 6196291"/>
              <a:gd name="connsiteX1094" fmla="*/ 4656158 w 5873613"/>
              <a:gd name="connsiteY1094" fmla="*/ 5685240 h 6196291"/>
              <a:gd name="connsiteX1095" fmla="*/ 4779561 w 5873613"/>
              <a:gd name="connsiteY1095" fmla="*/ 5689600 h 6196291"/>
              <a:gd name="connsiteX1096" fmla="*/ 4775200 w 5873613"/>
              <a:gd name="connsiteY1096" fmla="*/ 5689600 h 6196291"/>
              <a:gd name="connsiteX1097" fmla="*/ 4848457 w 5873613"/>
              <a:gd name="connsiteY1097" fmla="*/ 5689600 h 6196291"/>
              <a:gd name="connsiteX1098" fmla="*/ 4871131 w 5873613"/>
              <a:gd name="connsiteY1098" fmla="*/ 5666925 h 6196291"/>
              <a:gd name="connsiteX1099" fmla="*/ 4889446 w 5873613"/>
              <a:gd name="connsiteY1099" fmla="*/ 5689600 h 6196291"/>
              <a:gd name="connsiteX1100" fmla="*/ 4898603 w 5873613"/>
              <a:gd name="connsiteY1100" fmla="*/ 5666925 h 6196291"/>
              <a:gd name="connsiteX1101" fmla="*/ 4926074 w 5873613"/>
              <a:gd name="connsiteY1101" fmla="*/ 5676082 h 6196291"/>
              <a:gd name="connsiteX1102" fmla="*/ 4894242 w 5873613"/>
              <a:gd name="connsiteY1102" fmla="*/ 5698757 h 6196291"/>
              <a:gd name="connsiteX1103" fmla="*/ 4935231 w 5873613"/>
              <a:gd name="connsiteY1103" fmla="*/ 5685240 h 6196291"/>
              <a:gd name="connsiteX1104" fmla="*/ 4939592 w 5873613"/>
              <a:gd name="connsiteY1104" fmla="*/ 5667361 h 6196291"/>
              <a:gd name="connsiteX1105" fmla="*/ 4948749 w 5873613"/>
              <a:gd name="connsiteY1105" fmla="*/ 5676519 h 6196291"/>
              <a:gd name="connsiteX1106" fmla="*/ 4944388 w 5873613"/>
              <a:gd name="connsiteY1106" fmla="*/ 5690036 h 6196291"/>
              <a:gd name="connsiteX1107" fmla="*/ 4967063 w 5873613"/>
              <a:gd name="connsiteY1107" fmla="*/ 5690036 h 6196291"/>
              <a:gd name="connsiteX1108" fmla="*/ 4953545 w 5873613"/>
              <a:gd name="connsiteY1108" fmla="*/ 5680879 h 6196291"/>
              <a:gd name="connsiteX1109" fmla="*/ 4967063 w 5873613"/>
              <a:gd name="connsiteY1109" fmla="*/ 5676519 h 6196291"/>
              <a:gd name="connsiteX1110" fmla="*/ 4971423 w 5873613"/>
              <a:gd name="connsiteY1110" fmla="*/ 5694397 h 6196291"/>
              <a:gd name="connsiteX1111" fmla="*/ 5021569 w 5873613"/>
              <a:gd name="connsiteY1111" fmla="*/ 5694397 h 6196291"/>
              <a:gd name="connsiteX1112" fmla="*/ 5025930 w 5873613"/>
              <a:gd name="connsiteY1112" fmla="*/ 5680879 h 6196291"/>
              <a:gd name="connsiteX1113" fmla="*/ 5044244 w 5873613"/>
              <a:gd name="connsiteY1113" fmla="*/ 5685240 h 6196291"/>
              <a:gd name="connsiteX1114" fmla="*/ 5035087 w 5873613"/>
              <a:gd name="connsiteY1114" fmla="*/ 5694397 h 6196291"/>
              <a:gd name="connsiteX1115" fmla="*/ 5103547 w 5873613"/>
              <a:gd name="connsiteY1115" fmla="*/ 5685240 h 6196291"/>
              <a:gd name="connsiteX1116" fmla="*/ 5112704 w 5873613"/>
              <a:gd name="connsiteY1116" fmla="*/ 5698757 h 6196291"/>
              <a:gd name="connsiteX1117" fmla="*/ 5126222 w 5873613"/>
              <a:gd name="connsiteY1117" fmla="*/ 5689600 h 6196291"/>
              <a:gd name="connsiteX1118" fmla="*/ 5167211 w 5873613"/>
              <a:gd name="connsiteY1118" fmla="*/ 5707478 h 6196291"/>
              <a:gd name="connsiteX1119" fmla="*/ 5258781 w 5873613"/>
              <a:gd name="connsiteY1119" fmla="*/ 5671286 h 6196291"/>
              <a:gd name="connsiteX1120" fmla="*/ 5290613 w 5873613"/>
              <a:gd name="connsiteY1120" fmla="*/ 5693961 h 6196291"/>
              <a:gd name="connsiteX1121" fmla="*/ 5414016 w 5873613"/>
              <a:gd name="connsiteY1121" fmla="*/ 5684803 h 6196291"/>
              <a:gd name="connsiteX1122" fmla="*/ 5423173 w 5873613"/>
              <a:gd name="connsiteY1122" fmla="*/ 5671286 h 6196291"/>
              <a:gd name="connsiteX1123" fmla="*/ 5391341 w 5873613"/>
              <a:gd name="connsiteY1123" fmla="*/ 5653408 h 6196291"/>
              <a:gd name="connsiteX1124" fmla="*/ 5400498 w 5873613"/>
              <a:gd name="connsiteY1124" fmla="*/ 5676082 h 6196291"/>
              <a:gd name="connsiteX1125" fmla="*/ 5373027 w 5873613"/>
              <a:gd name="connsiteY1125" fmla="*/ 5671722 h 6196291"/>
              <a:gd name="connsiteX1126" fmla="*/ 5377387 w 5873613"/>
              <a:gd name="connsiteY1126" fmla="*/ 5658204 h 6196291"/>
              <a:gd name="connsiteX1127" fmla="*/ 5359073 w 5873613"/>
              <a:gd name="connsiteY1127" fmla="*/ 5653844 h 6196291"/>
              <a:gd name="connsiteX1128" fmla="*/ 5336399 w 5873613"/>
              <a:gd name="connsiteY1128" fmla="*/ 5658204 h 6196291"/>
              <a:gd name="connsiteX1129" fmla="*/ 5332038 w 5873613"/>
              <a:gd name="connsiteY1129" fmla="*/ 5631169 h 6196291"/>
              <a:gd name="connsiteX1130" fmla="*/ 5304567 w 5873613"/>
              <a:gd name="connsiteY1130" fmla="*/ 5635530 h 6196291"/>
              <a:gd name="connsiteX1131" fmla="*/ 5313724 w 5873613"/>
              <a:gd name="connsiteY1131" fmla="*/ 5622012 h 6196291"/>
              <a:gd name="connsiteX1132" fmla="*/ 5281892 w 5873613"/>
              <a:gd name="connsiteY1132" fmla="*/ 5608494 h 6196291"/>
              <a:gd name="connsiteX1133" fmla="*/ 5291049 w 5873613"/>
              <a:gd name="connsiteY1133" fmla="*/ 5585820 h 6196291"/>
              <a:gd name="connsiteX1134" fmla="*/ 5304567 w 5873613"/>
              <a:gd name="connsiteY1134" fmla="*/ 5590180 h 6196291"/>
              <a:gd name="connsiteX1135" fmla="*/ 5304567 w 5873613"/>
              <a:gd name="connsiteY1135" fmla="*/ 5603698 h 6196291"/>
              <a:gd name="connsiteX1136" fmla="*/ 5336399 w 5873613"/>
              <a:gd name="connsiteY1136" fmla="*/ 5594541 h 6196291"/>
              <a:gd name="connsiteX1137" fmla="*/ 5340759 w 5873613"/>
              <a:gd name="connsiteY1137" fmla="*/ 5626373 h 6196291"/>
              <a:gd name="connsiteX1138" fmla="*/ 5354277 w 5873613"/>
              <a:gd name="connsiteY1138" fmla="*/ 5612855 h 6196291"/>
              <a:gd name="connsiteX1139" fmla="*/ 5381748 w 5873613"/>
              <a:gd name="connsiteY1139" fmla="*/ 5626373 h 6196291"/>
              <a:gd name="connsiteX1140" fmla="*/ 5386108 w 5873613"/>
              <a:gd name="connsiteY1140" fmla="*/ 5599337 h 6196291"/>
              <a:gd name="connsiteX1141" fmla="*/ 5386108 w 5873613"/>
              <a:gd name="connsiteY1141" fmla="*/ 5612855 h 6196291"/>
              <a:gd name="connsiteX1142" fmla="*/ 5399626 w 5873613"/>
              <a:gd name="connsiteY1142" fmla="*/ 5608494 h 6196291"/>
              <a:gd name="connsiteX1143" fmla="*/ 5395266 w 5873613"/>
              <a:gd name="connsiteY1143" fmla="*/ 5590616 h 6196291"/>
              <a:gd name="connsiteX1144" fmla="*/ 5372591 w 5873613"/>
              <a:gd name="connsiteY1144" fmla="*/ 5613291 h 6196291"/>
              <a:gd name="connsiteX1145" fmla="*/ 5349916 w 5873613"/>
              <a:gd name="connsiteY1145" fmla="*/ 5586256 h 6196291"/>
              <a:gd name="connsiteX1146" fmla="*/ 5381748 w 5873613"/>
              <a:gd name="connsiteY1146" fmla="*/ 5586256 h 6196291"/>
              <a:gd name="connsiteX1147" fmla="*/ 5400062 w 5873613"/>
              <a:gd name="connsiteY1147" fmla="*/ 5554424 h 6196291"/>
              <a:gd name="connsiteX1148" fmla="*/ 5400062 w 5873613"/>
              <a:gd name="connsiteY1148" fmla="*/ 5513871 h 6196291"/>
              <a:gd name="connsiteX1149" fmla="*/ 5386545 w 5873613"/>
              <a:gd name="connsiteY1149" fmla="*/ 5518232 h 6196291"/>
              <a:gd name="connsiteX1150" fmla="*/ 5382184 w 5873613"/>
              <a:gd name="connsiteY1150" fmla="*/ 5495557 h 6196291"/>
              <a:gd name="connsiteX1151" fmla="*/ 5368666 w 5873613"/>
              <a:gd name="connsiteY1151" fmla="*/ 5495557 h 6196291"/>
              <a:gd name="connsiteX1152" fmla="*/ 5386981 w 5873613"/>
              <a:gd name="connsiteY1152" fmla="*/ 5459365 h 6196291"/>
              <a:gd name="connsiteX1153" fmla="*/ 5400498 w 5873613"/>
              <a:gd name="connsiteY1153" fmla="*/ 5414015 h 6196291"/>
              <a:gd name="connsiteX1154" fmla="*/ 5377824 w 5873613"/>
              <a:gd name="connsiteY1154" fmla="*/ 5404858 h 6196291"/>
              <a:gd name="connsiteX1155" fmla="*/ 5373463 w 5873613"/>
              <a:gd name="connsiteY1155" fmla="*/ 5395701 h 6196291"/>
              <a:gd name="connsiteX1156" fmla="*/ 5419249 w 5873613"/>
              <a:gd name="connsiteY1156" fmla="*/ 5363869 h 6196291"/>
              <a:gd name="connsiteX1157" fmla="*/ 5405731 w 5873613"/>
              <a:gd name="connsiteY1157" fmla="*/ 5359509 h 6196291"/>
              <a:gd name="connsiteX1158" fmla="*/ 5401370 w 5873613"/>
              <a:gd name="connsiteY1158" fmla="*/ 5341631 h 6196291"/>
              <a:gd name="connsiteX1159" fmla="*/ 5442359 w 5873613"/>
              <a:gd name="connsiteY1159" fmla="*/ 5305438 h 6196291"/>
              <a:gd name="connsiteX1160" fmla="*/ 5414888 w 5873613"/>
              <a:gd name="connsiteY1160" fmla="*/ 5278403 h 6196291"/>
              <a:gd name="connsiteX1161" fmla="*/ 5428406 w 5873613"/>
              <a:gd name="connsiteY1161" fmla="*/ 5282764 h 6196291"/>
              <a:gd name="connsiteX1162" fmla="*/ 5432766 w 5873613"/>
              <a:gd name="connsiteY1162" fmla="*/ 5269246 h 6196291"/>
              <a:gd name="connsiteX1163" fmla="*/ 5400934 w 5873613"/>
              <a:gd name="connsiteY1163" fmla="*/ 5251368 h 6196291"/>
              <a:gd name="connsiteX1164" fmla="*/ 5400934 w 5873613"/>
              <a:gd name="connsiteY1164" fmla="*/ 5206019 h 6196291"/>
              <a:gd name="connsiteX1165" fmla="*/ 5414452 w 5873613"/>
              <a:gd name="connsiteY1165" fmla="*/ 5201658 h 6196291"/>
              <a:gd name="connsiteX1166" fmla="*/ 5382620 w 5873613"/>
              <a:gd name="connsiteY1166" fmla="*/ 5206019 h 6196291"/>
              <a:gd name="connsiteX1167" fmla="*/ 5369103 w 5873613"/>
              <a:gd name="connsiteY1167" fmla="*/ 5192501 h 6196291"/>
              <a:gd name="connsiteX1168" fmla="*/ 5382620 w 5873613"/>
              <a:gd name="connsiteY1168" fmla="*/ 5156309 h 6196291"/>
              <a:gd name="connsiteX1169" fmla="*/ 5391777 w 5873613"/>
              <a:gd name="connsiteY1169" fmla="*/ 5151948 h 6196291"/>
              <a:gd name="connsiteX1170" fmla="*/ 5400934 w 5873613"/>
              <a:gd name="connsiteY1170" fmla="*/ 5161105 h 6196291"/>
              <a:gd name="connsiteX1171" fmla="*/ 5391777 w 5873613"/>
              <a:gd name="connsiteY1171" fmla="*/ 5143227 h 6196291"/>
              <a:gd name="connsiteX1172" fmla="*/ 5419249 w 5873613"/>
              <a:gd name="connsiteY1172" fmla="*/ 5143227 h 6196291"/>
              <a:gd name="connsiteX1173" fmla="*/ 5423609 w 5873613"/>
              <a:gd name="connsiteY1173" fmla="*/ 5129710 h 6196291"/>
              <a:gd name="connsiteX1174" fmla="*/ 5455440 w 5873613"/>
              <a:gd name="connsiteY1174" fmla="*/ 5120553 h 6196291"/>
              <a:gd name="connsiteX1175" fmla="*/ 5437127 w 5873613"/>
              <a:gd name="connsiteY1175" fmla="*/ 5093517 h 6196291"/>
              <a:gd name="connsiteX1176" fmla="*/ 5478115 w 5873613"/>
              <a:gd name="connsiteY1176" fmla="*/ 5080000 h 6196291"/>
              <a:gd name="connsiteX1177" fmla="*/ 5496429 w 5873613"/>
              <a:gd name="connsiteY1177" fmla="*/ 5093517 h 6196291"/>
              <a:gd name="connsiteX1178" fmla="*/ 5519104 w 5873613"/>
              <a:gd name="connsiteY1178" fmla="*/ 5089157 h 6196291"/>
              <a:gd name="connsiteX1179" fmla="*/ 5519104 w 5873613"/>
              <a:gd name="connsiteY1179" fmla="*/ 5075639 h 6196291"/>
              <a:gd name="connsiteX1180" fmla="*/ 5560093 w 5873613"/>
              <a:gd name="connsiteY1180" fmla="*/ 5052965 h 6196291"/>
              <a:gd name="connsiteX1181" fmla="*/ 5564453 w 5873613"/>
              <a:gd name="connsiteY1181" fmla="*/ 5084796 h 6196291"/>
              <a:gd name="connsiteX1182" fmla="*/ 5601082 w 5873613"/>
              <a:gd name="connsiteY1182" fmla="*/ 5084796 h 6196291"/>
              <a:gd name="connsiteX1183" fmla="*/ 5619396 w 5873613"/>
              <a:gd name="connsiteY1183" fmla="*/ 5066918 h 6196291"/>
              <a:gd name="connsiteX1184" fmla="*/ 5601082 w 5873613"/>
              <a:gd name="connsiteY1184" fmla="*/ 5066918 h 6196291"/>
              <a:gd name="connsiteX1185" fmla="*/ 5541779 w 5873613"/>
              <a:gd name="connsiteY1185" fmla="*/ 5053401 h 6196291"/>
              <a:gd name="connsiteX1186" fmla="*/ 5550936 w 5873613"/>
              <a:gd name="connsiteY1186" fmla="*/ 5030726 h 6196291"/>
              <a:gd name="connsiteX1187" fmla="*/ 5537418 w 5873613"/>
              <a:gd name="connsiteY1187" fmla="*/ 5003691 h 6196291"/>
              <a:gd name="connsiteX1188" fmla="*/ 5523901 w 5873613"/>
              <a:gd name="connsiteY1188" fmla="*/ 5012848 h 6196291"/>
              <a:gd name="connsiteX1189" fmla="*/ 5523901 w 5873613"/>
              <a:gd name="connsiteY1189" fmla="*/ 4985813 h 6196291"/>
              <a:gd name="connsiteX1190" fmla="*/ 5546575 w 5873613"/>
              <a:gd name="connsiteY1190" fmla="*/ 4981452 h 6196291"/>
              <a:gd name="connsiteX1191" fmla="*/ 5505586 w 5873613"/>
              <a:gd name="connsiteY1191" fmla="*/ 4945260 h 6196291"/>
              <a:gd name="connsiteX1192" fmla="*/ 5514743 w 5873613"/>
              <a:gd name="connsiteY1192" fmla="*/ 4945260 h 6196291"/>
              <a:gd name="connsiteX1193" fmla="*/ 5514743 w 5873613"/>
              <a:gd name="connsiteY1193" fmla="*/ 4936103 h 6196291"/>
              <a:gd name="connsiteX1194" fmla="*/ 5492069 w 5873613"/>
              <a:gd name="connsiteY1194" fmla="*/ 4936103 h 6196291"/>
              <a:gd name="connsiteX1195" fmla="*/ 5469394 w 5873613"/>
              <a:gd name="connsiteY1195" fmla="*/ 4958777 h 6196291"/>
              <a:gd name="connsiteX1196" fmla="*/ 5496865 w 5873613"/>
              <a:gd name="connsiteY1196" fmla="*/ 4913429 h 6196291"/>
              <a:gd name="connsiteX1197" fmla="*/ 5373463 w 5873613"/>
              <a:gd name="connsiteY1197" fmla="*/ 4868079 h 6196291"/>
              <a:gd name="connsiteX1198" fmla="*/ 5377824 w 5873613"/>
              <a:gd name="connsiteY1198" fmla="*/ 4841044 h 6196291"/>
              <a:gd name="connsiteX1199" fmla="*/ 5400498 w 5873613"/>
              <a:gd name="connsiteY1199" fmla="*/ 4845404 h 6196291"/>
              <a:gd name="connsiteX1200" fmla="*/ 5332038 w 5873613"/>
              <a:gd name="connsiteY1200" fmla="*/ 4845404 h 6196291"/>
              <a:gd name="connsiteX1201" fmla="*/ 5281892 w 5873613"/>
              <a:gd name="connsiteY1201" fmla="*/ 4827526 h 6196291"/>
              <a:gd name="connsiteX1202" fmla="*/ 5304567 w 5873613"/>
              <a:gd name="connsiteY1202" fmla="*/ 4795695 h 6196291"/>
              <a:gd name="connsiteX1203" fmla="*/ 5327241 w 5873613"/>
              <a:gd name="connsiteY1203" fmla="*/ 4795695 h 6196291"/>
              <a:gd name="connsiteX1204" fmla="*/ 5308927 w 5873613"/>
              <a:gd name="connsiteY1204" fmla="*/ 4768659 h 6196291"/>
              <a:gd name="connsiteX1205" fmla="*/ 5231310 w 5873613"/>
              <a:gd name="connsiteY1205" fmla="*/ 4777816 h 6196291"/>
              <a:gd name="connsiteX1206" fmla="*/ 5226949 w 5873613"/>
              <a:gd name="connsiteY1206" fmla="*/ 4737264 h 6196291"/>
              <a:gd name="connsiteX1207" fmla="*/ 5258781 w 5873613"/>
              <a:gd name="connsiteY1207" fmla="*/ 4728107 h 6196291"/>
              <a:gd name="connsiteX1208" fmla="*/ 5240467 w 5873613"/>
              <a:gd name="connsiteY1208" fmla="*/ 4710228 h 6196291"/>
              <a:gd name="connsiteX1209" fmla="*/ 5263142 w 5873613"/>
              <a:gd name="connsiteY1209" fmla="*/ 4674036 h 6196291"/>
              <a:gd name="connsiteX1210" fmla="*/ 5267502 w 5873613"/>
              <a:gd name="connsiteY1210" fmla="*/ 4674036 h 6196291"/>
              <a:gd name="connsiteX1211" fmla="*/ 5185089 w 5873613"/>
              <a:gd name="connsiteY1211" fmla="*/ 4664879 h 6196291"/>
              <a:gd name="connsiteX1212" fmla="*/ 5198606 w 5873613"/>
              <a:gd name="connsiteY1212" fmla="*/ 4647001 h 6196291"/>
              <a:gd name="connsiteX1213" fmla="*/ 5185089 w 5873613"/>
              <a:gd name="connsiteY1213" fmla="*/ 4624326 h 6196291"/>
              <a:gd name="connsiteX1214" fmla="*/ 5162414 w 5873613"/>
              <a:gd name="connsiteY1214" fmla="*/ 4637844 h 6196291"/>
              <a:gd name="connsiteX1215" fmla="*/ 5166775 w 5873613"/>
              <a:gd name="connsiteY1215" fmla="*/ 4619966 h 6196291"/>
              <a:gd name="connsiteX1216" fmla="*/ 5125786 w 5873613"/>
              <a:gd name="connsiteY1216" fmla="*/ 4606448 h 6196291"/>
              <a:gd name="connsiteX1217" fmla="*/ 5199043 w 5873613"/>
              <a:gd name="connsiteY1217" fmla="*/ 4602088 h 6196291"/>
              <a:gd name="connsiteX1218" fmla="*/ 5144100 w 5873613"/>
              <a:gd name="connsiteY1218" fmla="*/ 4592931 h 6196291"/>
              <a:gd name="connsiteX1219" fmla="*/ 5061686 w 5873613"/>
              <a:gd name="connsiteY1219" fmla="*/ 4561099 h 6196291"/>
              <a:gd name="connsiteX1220" fmla="*/ 5039011 w 5873613"/>
              <a:gd name="connsiteY1220" fmla="*/ 4565459 h 6196291"/>
              <a:gd name="connsiteX1221" fmla="*/ 5070843 w 5873613"/>
              <a:gd name="connsiteY1221" fmla="*/ 4583337 h 6196291"/>
              <a:gd name="connsiteX1222" fmla="*/ 5020697 w 5873613"/>
              <a:gd name="connsiteY1222" fmla="*/ 4569820 h 6196291"/>
              <a:gd name="connsiteX1223" fmla="*/ 4993226 w 5873613"/>
              <a:gd name="connsiteY1223" fmla="*/ 4574180 h 6196291"/>
              <a:gd name="connsiteX1224" fmla="*/ 4897295 w 5873613"/>
              <a:gd name="connsiteY1224" fmla="*/ 4574180 h 6196291"/>
              <a:gd name="connsiteX1225" fmla="*/ 4828835 w 5873613"/>
              <a:gd name="connsiteY1225" fmla="*/ 4560663 h 6196291"/>
              <a:gd name="connsiteX1226" fmla="*/ 4933923 w 5873613"/>
              <a:gd name="connsiteY1226" fmla="*/ 4528831 h 6196291"/>
              <a:gd name="connsiteX1227" fmla="*/ 4911249 w 5873613"/>
              <a:gd name="connsiteY1227" fmla="*/ 4515313 h 6196291"/>
              <a:gd name="connsiteX1228" fmla="*/ 4933923 w 5873613"/>
              <a:gd name="connsiteY1228" fmla="*/ 4506156 h 6196291"/>
              <a:gd name="connsiteX1229" fmla="*/ 4924766 w 5873613"/>
              <a:gd name="connsiteY1229" fmla="*/ 4492639 h 6196291"/>
              <a:gd name="connsiteX1230" fmla="*/ 4897295 w 5873613"/>
              <a:gd name="connsiteY1230" fmla="*/ 4501796 h 6196291"/>
              <a:gd name="connsiteX1231" fmla="*/ 4910812 w 5873613"/>
              <a:gd name="connsiteY1231" fmla="*/ 4524470 h 6196291"/>
              <a:gd name="connsiteX1232" fmla="*/ 4792206 w 5873613"/>
              <a:gd name="connsiteY1232" fmla="*/ 4565023 h 6196291"/>
              <a:gd name="connsiteX1233" fmla="*/ 4819678 w 5873613"/>
              <a:gd name="connsiteY1233" fmla="*/ 4574180 h 6196291"/>
              <a:gd name="connsiteX1234" fmla="*/ 4801363 w 5873613"/>
              <a:gd name="connsiteY1234" fmla="*/ 4587698 h 6196291"/>
              <a:gd name="connsiteX1235" fmla="*/ 4814881 w 5873613"/>
              <a:gd name="connsiteY1235" fmla="*/ 4592058 h 6196291"/>
              <a:gd name="connsiteX1236" fmla="*/ 4545401 w 5873613"/>
              <a:gd name="connsiteY1236" fmla="*/ 4587698 h 6196291"/>
              <a:gd name="connsiteX1237" fmla="*/ 4623018 w 5873613"/>
              <a:gd name="connsiteY1237" fmla="*/ 4560663 h 6196291"/>
              <a:gd name="connsiteX1238" fmla="*/ 4568076 w 5873613"/>
              <a:gd name="connsiteY1238" fmla="*/ 4560663 h 6196291"/>
              <a:gd name="connsiteX1239" fmla="*/ 4732467 w 5873613"/>
              <a:gd name="connsiteY1239" fmla="*/ 4560663 h 6196291"/>
              <a:gd name="connsiteX1240" fmla="*/ 4759938 w 5873613"/>
              <a:gd name="connsiteY1240" fmla="*/ 4569820 h 6196291"/>
              <a:gd name="connsiteX1241" fmla="*/ 4787410 w 5873613"/>
              <a:gd name="connsiteY1241" fmla="*/ 4551942 h 6196291"/>
              <a:gd name="connsiteX1242" fmla="*/ 4558919 w 5873613"/>
              <a:gd name="connsiteY1242" fmla="*/ 4502232 h 6196291"/>
              <a:gd name="connsiteX1243" fmla="*/ 4558919 w 5873613"/>
              <a:gd name="connsiteY1243" fmla="*/ 4475197 h 6196291"/>
              <a:gd name="connsiteX1244" fmla="*/ 4609065 w 5873613"/>
              <a:gd name="connsiteY1244" fmla="*/ 4475197 h 6196291"/>
              <a:gd name="connsiteX1245" fmla="*/ 4622582 w 5873613"/>
              <a:gd name="connsiteY1245" fmla="*/ 4448161 h 6196291"/>
              <a:gd name="connsiteX1246" fmla="*/ 4595111 w 5873613"/>
              <a:gd name="connsiteY1246" fmla="*/ 4421126 h 6196291"/>
              <a:gd name="connsiteX1247" fmla="*/ 4613425 w 5873613"/>
              <a:gd name="connsiteY1247" fmla="*/ 4407609 h 6196291"/>
              <a:gd name="connsiteX1248" fmla="*/ 4567640 w 5873613"/>
              <a:gd name="connsiteY1248" fmla="*/ 4375777 h 6196291"/>
              <a:gd name="connsiteX1249" fmla="*/ 4499180 w 5873613"/>
              <a:gd name="connsiteY1249" fmla="*/ 4384934 h 6196291"/>
              <a:gd name="connsiteX1250" fmla="*/ 4490022 w 5873613"/>
              <a:gd name="connsiteY1250" fmla="*/ 4375777 h 6196291"/>
              <a:gd name="connsiteX1251" fmla="*/ 4421562 w 5873613"/>
              <a:gd name="connsiteY1251" fmla="*/ 4371416 h 6196291"/>
              <a:gd name="connsiteX1252" fmla="*/ 4321271 w 5873613"/>
              <a:gd name="connsiteY1252" fmla="*/ 4375777 h 6196291"/>
              <a:gd name="connsiteX1253" fmla="*/ 4330428 w 5873613"/>
              <a:gd name="connsiteY1253" fmla="*/ 4362259 h 6196291"/>
              <a:gd name="connsiteX1254" fmla="*/ 4271125 w 5873613"/>
              <a:gd name="connsiteY1254" fmla="*/ 4375777 h 6196291"/>
              <a:gd name="connsiteX1255" fmla="*/ 4312114 w 5873613"/>
              <a:gd name="connsiteY1255" fmla="*/ 4393655 h 6196291"/>
              <a:gd name="connsiteX1256" fmla="*/ 4252810 w 5873613"/>
              <a:gd name="connsiteY1256" fmla="*/ 4416330 h 6196291"/>
              <a:gd name="connsiteX1257" fmla="*/ 4220979 w 5873613"/>
              <a:gd name="connsiteY1257" fmla="*/ 4416330 h 6196291"/>
              <a:gd name="connsiteX1258" fmla="*/ 4202665 w 5873613"/>
              <a:gd name="connsiteY1258" fmla="*/ 4398452 h 6196291"/>
              <a:gd name="connsiteX1259" fmla="*/ 4202665 w 5873613"/>
              <a:gd name="connsiteY1259" fmla="*/ 4371416 h 6196291"/>
              <a:gd name="connsiteX1260" fmla="*/ 4184350 w 5873613"/>
              <a:gd name="connsiteY1260" fmla="*/ 4357899 h 6196291"/>
              <a:gd name="connsiteX1261" fmla="*/ 4261968 w 5873613"/>
              <a:gd name="connsiteY1261" fmla="*/ 4340021 h 6196291"/>
              <a:gd name="connsiteX1262" fmla="*/ 4271125 w 5873613"/>
              <a:gd name="connsiteY1262" fmla="*/ 4326503 h 6196291"/>
              <a:gd name="connsiteX1263" fmla="*/ 4284642 w 5873613"/>
              <a:gd name="connsiteY1263" fmla="*/ 4335660 h 6196291"/>
              <a:gd name="connsiteX1264" fmla="*/ 4252810 w 5873613"/>
              <a:gd name="connsiteY1264" fmla="*/ 4331300 h 6196291"/>
              <a:gd name="connsiteX1265" fmla="*/ 4230136 w 5873613"/>
              <a:gd name="connsiteY1265" fmla="*/ 4317782 h 6196291"/>
              <a:gd name="connsiteX1266" fmla="*/ 4243654 w 5873613"/>
              <a:gd name="connsiteY1266" fmla="*/ 4299904 h 6196291"/>
              <a:gd name="connsiteX1267" fmla="*/ 4348742 w 5873613"/>
              <a:gd name="connsiteY1267" fmla="*/ 4282026 h 6196291"/>
              <a:gd name="connsiteX1268" fmla="*/ 4166036 w 5873613"/>
              <a:gd name="connsiteY1268" fmla="*/ 4295543 h 6196291"/>
              <a:gd name="connsiteX1269" fmla="*/ 4193507 w 5873613"/>
              <a:gd name="connsiteY1269" fmla="*/ 4277665 h 6196291"/>
              <a:gd name="connsiteX1270" fmla="*/ 4189147 w 5873613"/>
              <a:gd name="connsiteY1270" fmla="*/ 4259787 h 6196291"/>
              <a:gd name="connsiteX1271" fmla="*/ 4545401 w 5873613"/>
              <a:gd name="connsiteY1271" fmla="*/ 4227955 h 6196291"/>
              <a:gd name="connsiteX1272" fmla="*/ 4541041 w 5873613"/>
              <a:gd name="connsiteY1272" fmla="*/ 4218798 h 6196291"/>
              <a:gd name="connsiteX1273" fmla="*/ 4495255 w 5873613"/>
              <a:gd name="connsiteY1273" fmla="*/ 4218798 h 6196291"/>
              <a:gd name="connsiteX1274" fmla="*/ 4472580 w 5873613"/>
              <a:gd name="connsiteY1274" fmla="*/ 4227955 h 6196291"/>
              <a:gd name="connsiteX1275" fmla="*/ 4408481 w 5873613"/>
              <a:gd name="connsiteY1275" fmla="*/ 4218798 h 6196291"/>
              <a:gd name="connsiteX1276" fmla="*/ 4527087 w 5873613"/>
              <a:gd name="connsiteY1276" fmla="*/ 4191763 h 6196291"/>
              <a:gd name="connsiteX1277" fmla="*/ 4540605 w 5873613"/>
              <a:gd name="connsiteY1277" fmla="*/ 4209641 h 6196291"/>
              <a:gd name="connsiteX1278" fmla="*/ 4568076 w 5873613"/>
              <a:gd name="connsiteY1278" fmla="*/ 4200484 h 6196291"/>
              <a:gd name="connsiteX1279" fmla="*/ 4558919 w 5873613"/>
              <a:gd name="connsiteY1279" fmla="*/ 4164292 h 6196291"/>
              <a:gd name="connsiteX1280" fmla="*/ 4586390 w 5873613"/>
              <a:gd name="connsiteY1280" fmla="*/ 4146414 h 6196291"/>
              <a:gd name="connsiteX1281" fmla="*/ 4590751 w 5873613"/>
              <a:gd name="connsiteY1281" fmla="*/ 4164292 h 6196291"/>
              <a:gd name="connsiteX1282" fmla="*/ 4645693 w 5873613"/>
              <a:gd name="connsiteY1282" fmla="*/ 4141617 h 6196291"/>
              <a:gd name="connsiteX1283" fmla="*/ 4618222 w 5873613"/>
              <a:gd name="connsiteY1283" fmla="*/ 4155135 h 6196291"/>
              <a:gd name="connsiteX1284" fmla="*/ 4613861 w 5873613"/>
              <a:gd name="connsiteY1284" fmla="*/ 4173013 h 6196291"/>
              <a:gd name="connsiteX1285" fmla="*/ 4591187 w 5873613"/>
              <a:gd name="connsiteY1285" fmla="*/ 4163856 h 6196291"/>
              <a:gd name="connsiteX1286" fmla="*/ 4568512 w 5873613"/>
              <a:gd name="connsiteY1286" fmla="*/ 4173013 h 6196291"/>
              <a:gd name="connsiteX1287" fmla="*/ 4586826 w 5873613"/>
              <a:gd name="connsiteY1287" fmla="*/ 4200048 h 6196291"/>
              <a:gd name="connsiteX1288" fmla="*/ 4609501 w 5873613"/>
              <a:gd name="connsiteY1288" fmla="*/ 4204409 h 6196291"/>
              <a:gd name="connsiteX1289" fmla="*/ 4623018 w 5873613"/>
              <a:gd name="connsiteY1289" fmla="*/ 4200048 h 6196291"/>
              <a:gd name="connsiteX1290" fmla="*/ 4627379 w 5873613"/>
              <a:gd name="connsiteY1290" fmla="*/ 4213566 h 6196291"/>
              <a:gd name="connsiteX1291" fmla="*/ 4618222 w 5873613"/>
              <a:gd name="connsiteY1291" fmla="*/ 4217926 h 6196291"/>
              <a:gd name="connsiteX1292" fmla="*/ 4631739 w 5873613"/>
              <a:gd name="connsiteY1292" fmla="*/ 4227083 h 6196291"/>
              <a:gd name="connsiteX1293" fmla="*/ 4631739 w 5873613"/>
              <a:gd name="connsiteY1293" fmla="*/ 4240601 h 6196291"/>
              <a:gd name="connsiteX1294" fmla="*/ 4622582 w 5873613"/>
              <a:gd name="connsiteY1294" fmla="*/ 4258479 h 6196291"/>
              <a:gd name="connsiteX1295" fmla="*/ 4654414 w 5873613"/>
              <a:gd name="connsiteY1295" fmla="*/ 4258479 h 6196291"/>
              <a:gd name="connsiteX1296" fmla="*/ 4663571 w 5873613"/>
              <a:gd name="connsiteY1296" fmla="*/ 4231444 h 6196291"/>
              <a:gd name="connsiteX1297" fmla="*/ 4654414 w 5873613"/>
              <a:gd name="connsiteY1297" fmla="*/ 4244961 h 6196291"/>
              <a:gd name="connsiteX1298" fmla="*/ 4667932 w 5873613"/>
              <a:gd name="connsiteY1298" fmla="*/ 4227083 h 6196291"/>
              <a:gd name="connsiteX1299" fmla="*/ 4672292 w 5873613"/>
              <a:gd name="connsiteY1299" fmla="*/ 4254118 h 6196291"/>
              <a:gd name="connsiteX1300" fmla="*/ 4685810 w 5873613"/>
              <a:gd name="connsiteY1300" fmla="*/ 4236240 h 6196291"/>
              <a:gd name="connsiteX1301" fmla="*/ 4681449 w 5873613"/>
              <a:gd name="connsiteY1301" fmla="*/ 4240601 h 6196291"/>
              <a:gd name="connsiteX1302" fmla="*/ 4685810 w 5873613"/>
              <a:gd name="connsiteY1302" fmla="*/ 4217926 h 6196291"/>
              <a:gd name="connsiteX1303" fmla="*/ 4699327 w 5873613"/>
              <a:gd name="connsiteY1303" fmla="*/ 4227083 h 6196291"/>
              <a:gd name="connsiteX1304" fmla="*/ 4703688 w 5873613"/>
              <a:gd name="connsiteY1304" fmla="*/ 4204409 h 6196291"/>
              <a:gd name="connsiteX1305" fmla="*/ 4712845 w 5873613"/>
              <a:gd name="connsiteY1305" fmla="*/ 4200048 h 6196291"/>
              <a:gd name="connsiteX1306" fmla="*/ 4795258 w 5873613"/>
              <a:gd name="connsiteY1306" fmla="*/ 4222723 h 6196291"/>
              <a:gd name="connsiteX1307" fmla="*/ 4767787 w 5873613"/>
              <a:gd name="connsiteY1307" fmla="*/ 4236240 h 6196291"/>
              <a:gd name="connsiteX1308" fmla="*/ 4799619 w 5873613"/>
              <a:gd name="connsiteY1308" fmla="*/ 4249758 h 6196291"/>
              <a:gd name="connsiteX1309" fmla="*/ 4827090 w 5873613"/>
              <a:gd name="connsiteY1309" fmla="*/ 4249758 h 6196291"/>
              <a:gd name="connsiteX1310" fmla="*/ 4918661 w 5873613"/>
              <a:gd name="connsiteY1310" fmla="*/ 4213566 h 6196291"/>
              <a:gd name="connsiteX1311" fmla="*/ 4918661 w 5873613"/>
              <a:gd name="connsiteY1311" fmla="*/ 4200048 h 6196291"/>
              <a:gd name="connsiteX1312" fmla="*/ 4932179 w 5873613"/>
              <a:gd name="connsiteY1312" fmla="*/ 4204409 h 6196291"/>
              <a:gd name="connsiteX1313" fmla="*/ 4950493 w 5873613"/>
              <a:gd name="connsiteY1313" fmla="*/ 4181734 h 6196291"/>
              <a:gd name="connsiteX1314" fmla="*/ 4968807 w 5873613"/>
              <a:gd name="connsiteY1314" fmla="*/ 4204409 h 6196291"/>
              <a:gd name="connsiteX1315" fmla="*/ 4987121 w 5873613"/>
              <a:gd name="connsiteY1315" fmla="*/ 4186530 h 6196291"/>
              <a:gd name="connsiteX1316" fmla="*/ 4991482 w 5873613"/>
              <a:gd name="connsiteY1316" fmla="*/ 4204409 h 6196291"/>
              <a:gd name="connsiteX1317" fmla="*/ 5014157 w 5873613"/>
              <a:gd name="connsiteY1317" fmla="*/ 4213566 h 6196291"/>
              <a:gd name="connsiteX1318" fmla="*/ 5023314 w 5873613"/>
              <a:gd name="connsiteY1318" fmla="*/ 4190891 h 6196291"/>
              <a:gd name="connsiteX1319" fmla="*/ 5005000 w 5873613"/>
              <a:gd name="connsiteY1319" fmla="*/ 4186530 h 6196291"/>
              <a:gd name="connsiteX1320" fmla="*/ 5005000 w 5873613"/>
              <a:gd name="connsiteY1320" fmla="*/ 4177373 h 6196291"/>
              <a:gd name="connsiteX1321" fmla="*/ 5082616 w 5873613"/>
              <a:gd name="connsiteY1321" fmla="*/ 4245397 h 6196291"/>
              <a:gd name="connsiteX1322" fmla="*/ 5064303 w 5873613"/>
              <a:gd name="connsiteY1322" fmla="*/ 4182170 h 6196291"/>
              <a:gd name="connsiteX1323" fmla="*/ 5041628 w 5873613"/>
              <a:gd name="connsiteY1323" fmla="*/ 4173013 h 6196291"/>
              <a:gd name="connsiteX1324" fmla="*/ 5096570 w 5873613"/>
              <a:gd name="connsiteY1324" fmla="*/ 4141181 h 6196291"/>
              <a:gd name="connsiteX1325" fmla="*/ 5124041 w 5873613"/>
              <a:gd name="connsiteY1325" fmla="*/ 4141181 h 6196291"/>
              <a:gd name="connsiteX1326" fmla="*/ 5114884 w 5873613"/>
              <a:gd name="connsiteY1326" fmla="*/ 4127663 h 6196291"/>
              <a:gd name="connsiteX1327" fmla="*/ 5069099 w 5873613"/>
              <a:gd name="connsiteY1327" fmla="*/ 4150338 h 6196291"/>
              <a:gd name="connsiteX1328" fmla="*/ 5041628 w 5873613"/>
              <a:gd name="connsiteY1328" fmla="*/ 4100628 h 6196291"/>
              <a:gd name="connsiteX1329" fmla="*/ 5005000 w 5873613"/>
              <a:gd name="connsiteY1329" fmla="*/ 4077954 h 6196291"/>
              <a:gd name="connsiteX1330" fmla="*/ 5027674 w 5873613"/>
              <a:gd name="connsiteY1330" fmla="*/ 4082314 h 6196291"/>
              <a:gd name="connsiteX1331" fmla="*/ 5023314 w 5873613"/>
              <a:gd name="connsiteY1331" fmla="*/ 4064436 h 6196291"/>
              <a:gd name="connsiteX1332" fmla="*/ 5041628 w 5873613"/>
              <a:gd name="connsiteY1332" fmla="*/ 4055279 h 6196291"/>
              <a:gd name="connsiteX1333" fmla="*/ 5005000 w 5873613"/>
              <a:gd name="connsiteY1333" fmla="*/ 4037401 h 6196291"/>
              <a:gd name="connsiteX1334" fmla="*/ 4954854 w 5873613"/>
              <a:gd name="connsiteY1334" fmla="*/ 4046558 h 6196291"/>
              <a:gd name="connsiteX1335" fmla="*/ 4904708 w 5873613"/>
              <a:gd name="connsiteY1335" fmla="*/ 4055715 h 6196291"/>
              <a:gd name="connsiteX1336" fmla="*/ 4936539 w 5873613"/>
              <a:gd name="connsiteY1336" fmla="*/ 4023883 h 6196291"/>
              <a:gd name="connsiteX1337" fmla="*/ 4904708 w 5873613"/>
              <a:gd name="connsiteY1337" fmla="*/ 4006005 h 6196291"/>
              <a:gd name="connsiteX1338" fmla="*/ 4923022 w 5873613"/>
              <a:gd name="connsiteY1338" fmla="*/ 3965452 h 6196291"/>
              <a:gd name="connsiteX1339" fmla="*/ 4945696 w 5873613"/>
              <a:gd name="connsiteY1339" fmla="*/ 3983330 h 6196291"/>
              <a:gd name="connsiteX1340" fmla="*/ 4959214 w 5873613"/>
              <a:gd name="connsiteY1340" fmla="*/ 3956295 h 6196291"/>
              <a:gd name="connsiteX1341" fmla="*/ 4904271 w 5873613"/>
              <a:gd name="connsiteY1341" fmla="*/ 3947138 h 6196291"/>
              <a:gd name="connsiteX1342" fmla="*/ 4904271 w 5873613"/>
              <a:gd name="connsiteY1342" fmla="*/ 3965016 h 6196291"/>
              <a:gd name="connsiteX1343" fmla="*/ 4753398 w 5873613"/>
              <a:gd name="connsiteY1343" fmla="*/ 3955859 h 6196291"/>
              <a:gd name="connsiteX1344" fmla="*/ 4790026 w 5873613"/>
              <a:gd name="connsiteY1344" fmla="*/ 3928824 h 6196291"/>
              <a:gd name="connsiteX1345" fmla="*/ 4776509 w 5873613"/>
              <a:gd name="connsiteY1345" fmla="*/ 3928824 h 6196291"/>
              <a:gd name="connsiteX1346" fmla="*/ 4785665 w 5873613"/>
              <a:gd name="connsiteY1346" fmla="*/ 3924463 h 6196291"/>
              <a:gd name="connsiteX1347" fmla="*/ 4767352 w 5873613"/>
              <a:gd name="connsiteY1347" fmla="*/ 3924463 h 6196291"/>
              <a:gd name="connsiteX1348" fmla="*/ 4762991 w 5873613"/>
              <a:gd name="connsiteY1348" fmla="*/ 3906585 h 6196291"/>
              <a:gd name="connsiteX1349" fmla="*/ 4776509 w 5873613"/>
              <a:gd name="connsiteY1349" fmla="*/ 3893068 h 6196291"/>
              <a:gd name="connsiteX1350" fmla="*/ 4844968 w 5873613"/>
              <a:gd name="connsiteY1350" fmla="*/ 3893068 h 6196291"/>
              <a:gd name="connsiteX1351" fmla="*/ 4826654 w 5873613"/>
              <a:gd name="connsiteY1351" fmla="*/ 3893068 h 6196291"/>
              <a:gd name="connsiteX1352" fmla="*/ 4849329 w 5873613"/>
              <a:gd name="connsiteY1352" fmla="*/ 3906585 h 6196291"/>
              <a:gd name="connsiteX1353" fmla="*/ 4826654 w 5873613"/>
              <a:gd name="connsiteY1353" fmla="*/ 3929260 h 6196291"/>
              <a:gd name="connsiteX1354" fmla="*/ 4867643 w 5873613"/>
              <a:gd name="connsiteY1354" fmla="*/ 3938417 h 6196291"/>
              <a:gd name="connsiteX1355" fmla="*/ 4972732 w 5873613"/>
              <a:gd name="connsiteY1355" fmla="*/ 3920539 h 6196291"/>
              <a:gd name="connsiteX1356" fmla="*/ 4863283 w 5873613"/>
              <a:gd name="connsiteY1356" fmla="*/ 3879986 h 6196291"/>
              <a:gd name="connsiteX1357" fmla="*/ 5032471 w 5873613"/>
              <a:gd name="connsiteY1357" fmla="*/ 3862108 h 6196291"/>
              <a:gd name="connsiteX1358" fmla="*/ 5082616 w 5873613"/>
              <a:gd name="connsiteY1358" fmla="*/ 3830276 h 6196291"/>
              <a:gd name="connsiteX1359" fmla="*/ 5187705 w 5873613"/>
              <a:gd name="connsiteY1359" fmla="*/ 3794084 h 6196291"/>
              <a:gd name="connsiteX1360" fmla="*/ 5287997 w 5873613"/>
              <a:gd name="connsiteY1360" fmla="*/ 3789723 h 6196291"/>
              <a:gd name="connsiteX1361" fmla="*/ 5164594 w 5873613"/>
              <a:gd name="connsiteY1361" fmla="*/ 3830276 h 6196291"/>
              <a:gd name="connsiteX1362" fmla="*/ 5182908 w 5873613"/>
              <a:gd name="connsiteY1362" fmla="*/ 3843794 h 6196291"/>
              <a:gd name="connsiteX1363" fmla="*/ 5287997 w 5873613"/>
              <a:gd name="connsiteY1363" fmla="*/ 3830276 h 6196291"/>
              <a:gd name="connsiteX1364" fmla="*/ 5287997 w 5873613"/>
              <a:gd name="connsiteY1364" fmla="*/ 3812398 h 6196291"/>
              <a:gd name="connsiteX1365" fmla="*/ 5324625 w 5873613"/>
              <a:gd name="connsiteY1365" fmla="*/ 3803241 h 6196291"/>
              <a:gd name="connsiteX1366" fmla="*/ 5292794 w 5873613"/>
              <a:gd name="connsiteY1366" fmla="*/ 3780566 h 6196291"/>
              <a:gd name="connsiteX1367" fmla="*/ 5338579 w 5873613"/>
              <a:gd name="connsiteY1367" fmla="*/ 3762688 h 6196291"/>
              <a:gd name="connsiteX1368" fmla="*/ 5356893 w 5873613"/>
              <a:gd name="connsiteY1368" fmla="*/ 3785363 h 6196291"/>
              <a:gd name="connsiteX1369" fmla="*/ 5475499 w 5873613"/>
              <a:gd name="connsiteY1369" fmla="*/ 3808038 h 6196291"/>
              <a:gd name="connsiteX1370" fmla="*/ 5370410 w 5873613"/>
              <a:gd name="connsiteY1370" fmla="*/ 3848590 h 6196291"/>
              <a:gd name="connsiteX1371" fmla="*/ 5461981 w 5873613"/>
              <a:gd name="connsiteY1371" fmla="*/ 3880422 h 6196291"/>
              <a:gd name="connsiteX1372" fmla="*/ 5393521 w 5873613"/>
              <a:gd name="connsiteY1372" fmla="*/ 3889579 h 6196291"/>
              <a:gd name="connsiteX1373" fmla="*/ 5457621 w 5873613"/>
              <a:gd name="connsiteY1373" fmla="*/ 3921411 h 6196291"/>
              <a:gd name="connsiteX1374" fmla="*/ 5357329 w 5873613"/>
              <a:gd name="connsiteY1374" fmla="*/ 3912254 h 6196291"/>
              <a:gd name="connsiteX1375" fmla="*/ 5343811 w 5873613"/>
              <a:gd name="connsiteY1375" fmla="*/ 3916615 h 6196291"/>
              <a:gd name="connsiteX1376" fmla="*/ 5343811 w 5873613"/>
              <a:gd name="connsiteY1376" fmla="*/ 3930132 h 6196291"/>
              <a:gd name="connsiteX1377" fmla="*/ 5417068 w 5873613"/>
              <a:gd name="connsiteY1377" fmla="*/ 3984203 h 6196291"/>
              <a:gd name="connsiteX1378" fmla="*/ 5458057 w 5873613"/>
              <a:gd name="connsiteY1378" fmla="*/ 3988563 h 6196291"/>
              <a:gd name="connsiteX1379" fmla="*/ 5439743 w 5873613"/>
              <a:gd name="connsiteY1379" fmla="*/ 3970685 h 6196291"/>
              <a:gd name="connsiteX1380" fmla="*/ 5458057 w 5873613"/>
              <a:gd name="connsiteY1380" fmla="*/ 3957167 h 6196291"/>
              <a:gd name="connsiteX1381" fmla="*/ 5435382 w 5873613"/>
              <a:gd name="connsiteY1381" fmla="*/ 3934493 h 6196291"/>
              <a:gd name="connsiteX1382" fmla="*/ 5476371 w 5873613"/>
              <a:gd name="connsiteY1382" fmla="*/ 3930132 h 6196291"/>
              <a:gd name="connsiteX1383" fmla="*/ 5462854 w 5873613"/>
              <a:gd name="connsiteY1383" fmla="*/ 3948010 h 6196291"/>
              <a:gd name="connsiteX1384" fmla="*/ 5494685 w 5873613"/>
              <a:gd name="connsiteY1384" fmla="*/ 3948010 h 6196291"/>
              <a:gd name="connsiteX1385" fmla="*/ 5503842 w 5873613"/>
              <a:gd name="connsiteY1385" fmla="*/ 3930132 h 6196291"/>
              <a:gd name="connsiteX1386" fmla="*/ 5586256 w 5873613"/>
              <a:gd name="connsiteY1386" fmla="*/ 3876062 h 6196291"/>
              <a:gd name="connsiteX1387" fmla="*/ 5618088 w 5873613"/>
              <a:gd name="connsiteY1387" fmla="*/ 3880422 h 6196291"/>
              <a:gd name="connsiteX1388" fmla="*/ 5618088 w 5873613"/>
              <a:gd name="connsiteY1388" fmla="*/ 3898300 h 6196291"/>
              <a:gd name="connsiteX1389" fmla="*/ 5599773 w 5873613"/>
              <a:gd name="connsiteY1389" fmla="*/ 3916178 h 6196291"/>
              <a:gd name="connsiteX1390" fmla="*/ 5631605 w 5873613"/>
              <a:gd name="connsiteY1390" fmla="*/ 3911818 h 6196291"/>
              <a:gd name="connsiteX1391" fmla="*/ 5622448 w 5873613"/>
              <a:gd name="connsiteY1391" fmla="*/ 3866469 h 6196291"/>
              <a:gd name="connsiteX1392" fmla="*/ 5663437 w 5873613"/>
              <a:gd name="connsiteY1392" fmla="*/ 3843794 h 6196291"/>
              <a:gd name="connsiteX1393" fmla="*/ 5631605 w 5873613"/>
              <a:gd name="connsiteY1393" fmla="*/ 3825916 h 6196291"/>
              <a:gd name="connsiteX1394" fmla="*/ 5649919 w 5873613"/>
              <a:gd name="connsiteY1394" fmla="*/ 3825916 h 6196291"/>
              <a:gd name="connsiteX1395" fmla="*/ 5732333 w 5873613"/>
              <a:gd name="connsiteY1395" fmla="*/ 3757892 h 6196291"/>
              <a:gd name="connsiteX1396" fmla="*/ 5677391 w 5873613"/>
              <a:gd name="connsiteY1396" fmla="*/ 3694664 h 6196291"/>
              <a:gd name="connsiteX1397" fmla="*/ 5640762 w 5873613"/>
              <a:gd name="connsiteY1397" fmla="*/ 3694664 h 6196291"/>
              <a:gd name="connsiteX1398" fmla="*/ 5663437 w 5873613"/>
              <a:gd name="connsiteY1398" fmla="*/ 3703821 h 6196291"/>
              <a:gd name="connsiteX1399" fmla="*/ 5585820 w 5873613"/>
              <a:gd name="connsiteY1399" fmla="*/ 3699461 h 6196291"/>
              <a:gd name="connsiteX1400" fmla="*/ 5604134 w 5873613"/>
              <a:gd name="connsiteY1400" fmla="*/ 3708618 h 6196291"/>
              <a:gd name="connsiteX1401" fmla="*/ 5581459 w 5873613"/>
              <a:gd name="connsiteY1401" fmla="*/ 3708618 h 6196291"/>
              <a:gd name="connsiteX1402" fmla="*/ 5581459 w 5873613"/>
              <a:gd name="connsiteY1402" fmla="*/ 3695100 h 6196291"/>
              <a:gd name="connsiteX1403" fmla="*/ 5398754 w 5873613"/>
              <a:gd name="connsiteY1403" fmla="*/ 3690740 h 6196291"/>
              <a:gd name="connsiteX1404" fmla="*/ 5458057 w 5873613"/>
              <a:gd name="connsiteY1404" fmla="*/ 3645390 h 6196291"/>
              <a:gd name="connsiteX1405" fmla="*/ 5448900 w 5873613"/>
              <a:gd name="connsiteY1405" fmla="*/ 3636233 h 6196291"/>
              <a:gd name="connsiteX1406" fmla="*/ 5417068 w 5873613"/>
              <a:gd name="connsiteY1406" fmla="*/ 3631873 h 6196291"/>
              <a:gd name="connsiteX1407" fmla="*/ 5458057 w 5873613"/>
              <a:gd name="connsiteY1407" fmla="*/ 3631873 h 6196291"/>
              <a:gd name="connsiteX1408" fmla="*/ 5448900 w 5873613"/>
              <a:gd name="connsiteY1408" fmla="*/ 3600041 h 6196291"/>
              <a:gd name="connsiteX1409" fmla="*/ 5458057 w 5873613"/>
              <a:gd name="connsiteY1409" fmla="*/ 3622716 h 6196291"/>
              <a:gd name="connsiteX1410" fmla="*/ 5503842 w 5873613"/>
              <a:gd name="connsiteY1410" fmla="*/ 3613559 h 6196291"/>
              <a:gd name="connsiteX1411" fmla="*/ 5549628 w 5873613"/>
              <a:gd name="connsiteY1411" fmla="*/ 3604402 h 6196291"/>
              <a:gd name="connsiteX1412" fmla="*/ 5668234 w 5873613"/>
              <a:gd name="connsiteY1412" fmla="*/ 3554692 h 6196291"/>
              <a:gd name="connsiteX1413" fmla="*/ 5572303 w 5873613"/>
              <a:gd name="connsiteY1413" fmla="*/ 3536814 h 6196291"/>
              <a:gd name="connsiteX1414" fmla="*/ 5599773 w 5873613"/>
              <a:gd name="connsiteY1414" fmla="*/ 3473586 h 6196291"/>
              <a:gd name="connsiteX1415" fmla="*/ 5682187 w 5873613"/>
              <a:gd name="connsiteY1415" fmla="*/ 3446551 h 6196291"/>
              <a:gd name="connsiteX1416" fmla="*/ 5677827 w 5873613"/>
              <a:gd name="connsiteY1416" fmla="*/ 3396841 h 6196291"/>
              <a:gd name="connsiteX1417" fmla="*/ 5696141 w 5873613"/>
              <a:gd name="connsiteY1417" fmla="*/ 3396841 h 6196291"/>
              <a:gd name="connsiteX1418" fmla="*/ 5714455 w 5873613"/>
              <a:gd name="connsiteY1418" fmla="*/ 3310939 h 6196291"/>
              <a:gd name="connsiteX1419" fmla="*/ 5700938 w 5873613"/>
              <a:gd name="connsiteY1419" fmla="*/ 3310939 h 6196291"/>
              <a:gd name="connsiteX1420" fmla="*/ 5710095 w 5873613"/>
              <a:gd name="connsiteY1420" fmla="*/ 3297421 h 6196291"/>
              <a:gd name="connsiteX1421" fmla="*/ 5678263 w 5873613"/>
              <a:gd name="connsiteY1421" fmla="*/ 3243351 h 6196291"/>
              <a:gd name="connsiteX1422" fmla="*/ 5673902 w 5873613"/>
              <a:gd name="connsiteY1422" fmla="*/ 3157449 h 6196291"/>
              <a:gd name="connsiteX1423" fmla="*/ 5701374 w 5873613"/>
              <a:gd name="connsiteY1423" fmla="*/ 3157449 h 6196291"/>
              <a:gd name="connsiteX1424" fmla="*/ 5697013 w 5873613"/>
              <a:gd name="connsiteY1424" fmla="*/ 3134774 h 6196291"/>
              <a:gd name="connsiteX1425" fmla="*/ 5651228 w 5873613"/>
              <a:gd name="connsiteY1425" fmla="*/ 3107739 h 6196291"/>
              <a:gd name="connsiteX1426" fmla="*/ 5710531 w 5873613"/>
              <a:gd name="connsiteY1426" fmla="*/ 3075907 h 6196291"/>
              <a:gd name="connsiteX1427" fmla="*/ 5701374 w 5873613"/>
              <a:gd name="connsiteY1427" fmla="*/ 3044075 h 6196291"/>
              <a:gd name="connsiteX1428" fmla="*/ 5601082 w 5873613"/>
              <a:gd name="connsiteY1428" fmla="*/ 3003523 h 6196291"/>
              <a:gd name="connsiteX1429" fmla="*/ 5546139 w 5873613"/>
              <a:gd name="connsiteY1429" fmla="*/ 2980848 h 6196291"/>
              <a:gd name="connsiteX1430" fmla="*/ 5541779 w 5873613"/>
              <a:gd name="connsiteY1430" fmla="*/ 2994366 h 6196291"/>
              <a:gd name="connsiteX1431" fmla="*/ 5509947 w 5873613"/>
              <a:gd name="connsiteY1431" fmla="*/ 2985208 h 6196291"/>
              <a:gd name="connsiteX1432" fmla="*/ 5528261 w 5873613"/>
              <a:gd name="connsiteY1432" fmla="*/ 2971691 h 6196291"/>
              <a:gd name="connsiteX1433" fmla="*/ 5500790 w 5873613"/>
              <a:gd name="connsiteY1433" fmla="*/ 2976051 h 6196291"/>
              <a:gd name="connsiteX1434" fmla="*/ 5459801 w 5873613"/>
              <a:gd name="connsiteY1434" fmla="*/ 2953377 h 6196291"/>
              <a:gd name="connsiteX1435" fmla="*/ 5482476 w 5873613"/>
              <a:gd name="connsiteY1435" fmla="*/ 2930702 h 6196291"/>
              <a:gd name="connsiteX1436" fmla="*/ 5473318 w 5873613"/>
              <a:gd name="connsiteY1436" fmla="*/ 2826922 h 6196291"/>
              <a:gd name="connsiteX1437" fmla="*/ 5423173 w 5873613"/>
              <a:gd name="connsiteY1437" fmla="*/ 2817765 h 6196291"/>
              <a:gd name="connsiteX1438" fmla="*/ 5464162 w 5873613"/>
              <a:gd name="connsiteY1438" fmla="*/ 2795090 h 6196291"/>
              <a:gd name="connsiteX1439" fmla="*/ 5445848 w 5873613"/>
              <a:gd name="connsiteY1439" fmla="*/ 2749741 h 6196291"/>
              <a:gd name="connsiteX1440" fmla="*/ 5404859 w 5873613"/>
              <a:gd name="connsiteY1440" fmla="*/ 2736223 h 6196291"/>
              <a:gd name="connsiteX1441" fmla="*/ 5423173 w 5873613"/>
              <a:gd name="connsiteY1441" fmla="*/ 2722706 h 6196291"/>
              <a:gd name="connsiteX1442" fmla="*/ 5400498 w 5873613"/>
              <a:gd name="connsiteY1442" fmla="*/ 2690874 h 6196291"/>
              <a:gd name="connsiteX1443" fmla="*/ 5382184 w 5873613"/>
              <a:gd name="connsiteY1443" fmla="*/ 2672996 h 6196291"/>
              <a:gd name="connsiteX1444" fmla="*/ 5423173 w 5873613"/>
              <a:gd name="connsiteY1444" fmla="*/ 2650321 h 6196291"/>
              <a:gd name="connsiteX1445" fmla="*/ 5395702 w 5873613"/>
              <a:gd name="connsiteY1445" fmla="*/ 2618489 h 6196291"/>
              <a:gd name="connsiteX1446" fmla="*/ 5423173 w 5873613"/>
              <a:gd name="connsiteY1446" fmla="*/ 2614129 h 6196291"/>
              <a:gd name="connsiteX1447" fmla="*/ 5404859 w 5873613"/>
              <a:gd name="connsiteY1447" fmla="*/ 2591454 h 6196291"/>
              <a:gd name="connsiteX1448" fmla="*/ 5487272 w 5873613"/>
              <a:gd name="connsiteY1448" fmla="*/ 2591454 h 6196291"/>
              <a:gd name="connsiteX1449" fmla="*/ 5400498 w 5873613"/>
              <a:gd name="connsiteY1449" fmla="*/ 2582297 h 6196291"/>
              <a:gd name="connsiteX1450" fmla="*/ 5432330 w 5873613"/>
              <a:gd name="connsiteY1450" fmla="*/ 2546105 h 6196291"/>
              <a:gd name="connsiteX1451" fmla="*/ 5418812 w 5873613"/>
              <a:gd name="connsiteY1451" fmla="*/ 2532587 h 6196291"/>
              <a:gd name="connsiteX1452" fmla="*/ 5546575 w 5873613"/>
              <a:gd name="connsiteY1452" fmla="*/ 2509912 h 6196291"/>
              <a:gd name="connsiteX1453" fmla="*/ 5601518 w 5873613"/>
              <a:gd name="connsiteY1453" fmla="*/ 2509912 h 6196291"/>
              <a:gd name="connsiteX1454" fmla="*/ 5588000 w 5873613"/>
              <a:gd name="connsiteY1454" fmla="*/ 2482877 h 6196291"/>
              <a:gd name="connsiteX1455" fmla="*/ 5642943 w 5873613"/>
              <a:gd name="connsiteY1455" fmla="*/ 2473720 h 6196291"/>
              <a:gd name="connsiteX1456" fmla="*/ 5611111 w 5873613"/>
              <a:gd name="connsiteY1456" fmla="*/ 2455842 h 6196291"/>
              <a:gd name="connsiteX1457" fmla="*/ 5579279 w 5873613"/>
              <a:gd name="connsiteY1457" fmla="*/ 2473720 h 6196291"/>
              <a:gd name="connsiteX1458" fmla="*/ 5519976 w 5873613"/>
              <a:gd name="connsiteY1458" fmla="*/ 2464563 h 6196291"/>
              <a:gd name="connsiteX1459" fmla="*/ 5519976 w 5873613"/>
              <a:gd name="connsiteY1459" fmla="*/ 2455406 h 6196291"/>
              <a:gd name="connsiteX1460" fmla="*/ 5529133 w 5873613"/>
              <a:gd name="connsiteY1460" fmla="*/ 2432731 h 6196291"/>
              <a:gd name="connsiteX1461" fmla="*/ 5584076 w 5873613"/>
              <a:gd name="connsiteY1461" fmla="*/ 2414853 h 6196291"/>
              <a:gd name="connsiteX1462" fmla="*/ 5639018 w 5873613"/>
              <a:gd name="connsiteY1462" fmla="*/ 2410493 h 6196291"/>
              <a:gd name="connsiteX1463" fmla="*/ 5629861 w 5873613"/>
              <a:gd name="connsiteY1463" fmla="*/ 2387818 h 6196291"/>
              <a:gd name="connsiteX1464" fmla="*/ 5598030 w 5873613"/>
              <a:gd name="connsiteY1464" fmla="*/ 2392178 h 6196291"/>
              <a:gd name="connsiteX1465" fmla="*/ 5570558 w 5873613"/>
              <a:gd name="connsiteY1465" fmla="*/ 2355986 h 6196291"/>
              <a:gd name="connsiteX1466" fmla="*/ 5620704 w 5873613"/>
              <a:gd name="connsiteY1466" fmla="*/ 2355986 h 6196291"/>
              <a:gd name="connsiteX1467" fmla="*/ 5611547 w 5873613"/>
              <a:gd name="connsiteY1467" fmla="*/ 2373864 h 6196291"/>
              <a:gd name="connsiteX1468" fmla="*/ 5661693 w 5873613"/>
              <a:gd name="connsiteY1468" fmla="*/ 2400899 h 6196291"/>
              <a:gd name="connsiteX1469" fmla="*/ 5675211 w 5873613"/>
              <a:gd name="connsiteY1469" fmla="*/ 2391742 h 6196291"/>
              <a:gd name="connsiteX1470" fmla="*/ 5661693 w 5873613"/>
              <a:gd name="connsiteY1470" fmla="*/ 2355550 h 6196291"/>
              <a:gd name="connsiteX1471" fmla="*/ 5643379 w 5873613"/>
              <a:gd name="connsiteY1471" fmla="*/ 2355550 h 6196291"/>
              <a:gd name="connsiteX1472" fmla="*/ 5670850 w 5873613"/>
              <a:gd name="connsiteY1472" fmla="*/ 2314998 h 6196291"/>
              <a:gd name="connsiteX1473" fmla="*/ 5661693 w 5873613"/>
              <a:gd name="connsiteY1473" fmla="*/ 2287962 h 6196291"/>
              <a:gd name="connsiteX1474" fmla="*/ 5680007 w 5873613"/>
              <a:gd name="connsiteY1474" fmla="*/ 2270084 h 6196291"/>
              <a:gd name="connsiteX1475" fmla="*/ 5675646 w 5873613"/>
              <a:gd name="connsiteY1475" fmla="*/ 2256567 h 6196291"/>
              <a:gd name="connsiteX1476" fmla="*/ 5707478 w 5873613"/>
              <a:gd name="connsiteY1476" fmla="*/ 2243049 h 6196291"/>
              <a:gd name="connsiteX1477" fmla="*/ 5698321 w 5873613"/>
              <a:gd name="connsiteY1477" fmla="*/ 2225171 h 6196291"/>
              <a:gd name="connsiteX1478" fmla="*/ 5720996 w 5873613"/>
              <a:gd name="connsiteY1478" fmla="*/ 2220810 h 6196291"/>
              <a:gd name="connsiteX1479" fmla="*/ 5720996 w 5873613"/>
              <a:gd name="connsiteY1479" fmla="*/ 2198136 h 6196291"/>
              <a:gd name="connsiteX1480" fmla="*/ 5698321 w 5873613"/>
              <a:gd name="connsiteY1480" fmla="*/ 2161943 h 6196291"/>
              <a:gd name="connsiteX1481" fmla="*/ 5785095 w 5873613"/>
              <a:gd name="connsiteY1481" fmla="*/ 2139269 h 6196291"/>
              <a:gd name="connsiteX1482" fmla="*/ 5762421 w 5873613"/>
              <a:gd name="connsiteY1482" fmla="*/ 2098716 h 6196291"/>
              <a:gd name="connsiteX1483" fmla="*/ 5730589 w 5873613"/>
              <a:gd name="connsiteY1483" fmla="*/ 2085198 h 6196291"/>
              <a:gd name="connsiteX1484" fmla="*/ 5849195 w 5873613"/>
              <a:gd name="connsiteY1484" fmla="*/ 1990139 h 6196291"/>
              <a:gd name="connsiteX1485" fmla="*/ 5812567 w 5873613"/>
              <a:gd name="connsiteY1485" fmla="*/ 1976621 h 6196291"/>
              <a:gd name="connsiteX1486" fmla="*/ 5821724 w 5873613"/>
              <a:gd name="connsiteY1486" fmla="*/ 1886359 h 6196291"/>
              <a:gd name="connsiteX1487" fmla="*/ 5812567 w 5873613"/>
              <a:gd name="connsiteY1487" fmla="*/ 1872841 h 6196291"/>
              <a:gd name="connsiteX1488" fmla="*/ 5757624 w 5873613"/>
              <a:gd name="connsiteY1488" fmla="*/ 1741590 h 6196291"/>
              <a:gd name="connsiteX1489" fmla="*/ 5757624 w 5873613"/>
              <a:gd name="connsiteY1489" fmla="*/ 1696240 h 6196291"/>
              <a:gd name="connsiteX1490" fmla="*/ 5680007 w 5873613"/>
              <a:gd name="connsiteY1490" fmla="*/ 1587664 h 6196291"/>
              <a:gd name="connsiteX1491" fmla="*/ 5744107 w 5873613"/>
              <a:gd name="connsiteY1491" fmla="*/ 1506122 h 6196291"/>
              <a:gd name="connsiteX1492" fmla="*/ 5785095 w 5873613"/>
              <a:gd name="connsiteY1492" fmla="*/ 1402342 h 6196291"/>
              <a:gd name="connsiteX1493" fmla="*/ 5780735 w 5873613"/>
              <a:gd name="connsiteY1493" fmla="*/ 1379667 h 6196291"/>
              <a:gd name="connsiteX1494" fmla="*/ 5762421 w 5873613"/>
              <a:gd name="connsiteY1494" fmla="*/ 1361789 h 6196291"/>
              <a:gd name="connsiteX1495" fmla="*/ 5766781 w 5873613"/>
              <a:gd name="connsiteY1495" fmla="*/ 1379667 h 6196291"/>
              <a:gd name="connsiteX1496" fmla="*/ 5748467 w 5873613"/>
              <a:gd name="connsiteY1496" fmla="*/ 1393185 h 6196291"/>
              <a:gd name="connsiteX1497" fmla="*/ 5761985 w 5873613"/>
              <a:gd name="connsiteY1497" fmla="*/ 1325160 h 6196291"/>
              <a:gd name="connsiteX1498" fmla="*/ 5643379 w 5873613"/>
              <a:gd name="connsiteY1498" fmla="*/ 1316003 h 6196291"/>
              <a:gd name="connsiteX1499" fmla="*/ 5661693 w 5873613"/>
              <a:gd name="connsiteY1499" fmla="*/ 1306846 h 6196291"/>
              <a:gd name="connsiteX1500" fmla="*/ 5639018 w 5873613"/>
              <a:gd name="connsiteY1500" fmla="*/ 1302486 h 6196291"/>
              <a:gd name="connsiteX1501" fmla="*/ 5661693 w 5873613"/>
              <a:gd name="connsiteY1501" fmla="*/ 1288968 h 6196291"/>
              <a:gd name="connsiteX1502" fmla="*/ 5620704 w 5873613"/>
              <a:gd name="connsiteY1502" fmla="*/ 1288968 h 6196291"/>
              <a:gd name="connsiteX1503" fmla="*/ 5643379 w 5873613"/>
              <a:gd name="connsiteY1503" fmla="*/ 1320800 h 6196291"/>
              <a:gd name="connsiteX1504" fmla="*/ 5433202 w 5873613"/>
              <a:gd name="connsiteY1504" fmla="*/ 1329957 h 6196291"/>
              <a:gd name="connsiteX1505" fmla="*/ 5364742 w 5873613"/>
              <a:gd name="connsiteY1505" fmla="*/ 1343475 h 6196291"/>
              <a:gd name="connsiteX1506" fmla="*/ 5323753 w 5873613"/>
              <a:gd name="connsiteY1506" fmla="*/ 1275451 h 6196291"/>
              <a:gd name="connsiteX1507" fmla="*/ 5351224 w 5873613"/>
              <a:gd name="connsiteY1507" fmla="*/ 1275451 h 6196291"/>
              <a:gd name="connsiteX1508" fmla="*/ 5323753 w 5873613"/>
              <a:gd name="connsiteY1508" fmla="*/ 1266294 h 6196291"/>
              <a:gd name="connsiteX1509" fmla="*/ 5351224 w 5873613"/>
              <a:gd name="connsiteY1509" fmla="*/ 1225741 h 6196291"/>
              <a:gd name="connsiteX1510" fmla="*/ 5428841 w 5873613"/>
              <a:gd name="connsiteY1510" fmla="*/ 1162513 h 6196291"/>
              <a:gd name="connsiteX1511" fmla="*/ 5502098 w 5873613"/>
              <a:gd name="connsiteY1511" fmla="*/ 1180391 h 6196291"/>
              <a:gd name="connsiteX1512" fmla="*/ 5703118 w 5873613"/>
              <a:gd name="connsiteY1512" fmla="*/ 1166874 h 6196291"/>
              <a:gd name="connsiteX1513" fmla="*/ 5698757 w 5873613"/>
              <a:gd name="connsiteY1513" fmla="*/ 1176031 h 6196291"/>
              <a:gd name="connsiteX1514" fmla="*/ 5776374 w 5873613"/>
              <a:gd name="connsiteY1514" fmla="*/ 1126321 h 6196291"/>
              <a:gd name="connsiteX1515" fmla="*/ 5762857 w 5873613"/>
              <a:gd name="connsiteY1515" fmla="*/ 1121960 h 6196291"/>
              <a:gd name="connsiteX1516" fmla="*/ 5799485 w 5873613"/>
              <a:gd name="connsiteY1516" fmla="*/ 1099286 h 6196291"/>
              <a:gd name="connsiteX1517" fmla="*/ 5671722 w 5873613"/>
              <a:gd name="connsiteY1517" fmla="*/ 1090129 h 6196291"/>
              <a:gd name="connsiteX1518" fmla="*/ 5667361 w 5873613"/>
              <a:gd name="connsiteY1518" fmla="*/ 1063094 h 6196291"/>
              <a:gd name="connsiteX1519" fmla="*/ 5644687 w 5873613"/>
              <a:gd name="connsiteY1519" fmla="*/ 1072251 h 6196291"/>
              <a:gd name="connsiteX1520" fmla="*/ 5658204 w 5873613"/>
              <a:gd name="connsiteY1520" fmla="*/ 1081408 h 6196291"/>
              <a:gd name="connsiteX1521" fmla="*/ 5534802 w 5873613"/>
              <a:gd name="connsiteY1521" fmla="*/ 1085768 h 6196291"/>
              <a:gd name="connsiteX1522" fmla="*/ 5365614 w 5873613"/>
              <a:gd name="connsiteY1522" fmla="*/ 1026901 h 6196291"/>
              <a:gd name="connsiteX1523" fmla="*/ 5630734 w 5873613"/>
              <a:gd name="connsiteY1523" fmla="*/ 1004227 h 6196291"/>
              <a:gd name="connsiteX1524" fmla="*/ 5680879 w 5873613"/>
              <a:gd name="connsiteY1524" fmla="*/ 1036058 h 6196291"/>
              <a:gd name="connsiteX1525" fmla="*/ 5680879 w 5873613"/>
              <a:gd name="connsiteY1525" fmla="*/ 1026901 h 6196291"/>
              <a:gd name="connsiteX1526" fmla="*/ 5850067 w 5873613"/>
              <a:gd name="connsiteY1526" fmla="*/ 972831 h 6196291"/>
              <a:gd name="connsiteX1527" fmla="*/ 5827393 w 5873613"/>
              <a:gd name="connsiteY1527" fmla="*/ 954953 h 6196291"/>
              <a:gd name="connsiteX1528" fmla="*/ 5873178 w 5873613"/>
              <a:gd name="connsiteY1528" fmla="*/ 937075 h 6196291"/>
              <a:gd name="connsiteX1529" fmla="*/ 5857044 w 5873613"/>
              <a:gd name="connsiteY1529" fmla="*/ 922249 h 6196291"/>
              <a:gd name="connsiteX1530" fmla="*/ 5857044 w 5873613"/>
              <a:gd name="connsiteY1530" fmla="*/ 922249 h 6196291"/>
              <a:gd name="connsiteX1531" fmla="*/ 4933923 w 5873613"/>
              <a:gd name="connsiteY1531" fmla="*/ 678060 h 6196291"/>
              <a:gd name="connsiteX1532" fmla="*/ 4947440 w 5873613"/>
              <a:gd name="connsiteY1532" fmla="*/ 678060 h 6196291"/>
              <a:gd name="connsiteX1533" fmla="*/ 4947440 w 5873613"/>
              <a:gd name="connsiteY1533" fmla="*/ 691578 h 6196291"/>
              <a:gd name="connsiteX1534" fmla="*/ 4929127 w 5873613"/>
              <a:gd name="connsiteY1534" fmla="*/ 687217 h 6196291"/>
              <a:gd name="connsiteX1535" fmla="*/ 4933923 w 5873613"/>
              <a:gd name="connsiteY1535" fmla="*/ 678060 h 6196291"/>
              <a:gd name="connsiteX1536" fmla="*/ 4933923 w 5873613"/>
              <a:gd name="connsiteY1536" fmla="*/ 678060 h 6196291"/>
              <a:gd name="connsiteX1537" fmla="*/ 2791602 w 5873613"/>
              <a:gd name="connsiteY1537" fmla="*/ 497099 h 6196291"/>
              <a:gd name="connsiteX1538" fmla="*/ 2768927 w 5873613"/>
              <a:gd name="connsiteY1538" fmla="*/ 497099 h 6196291"/>
              <a:gd name="connsiteX1539" fmla="*/ 2791602 w 5873613"/>
              <a:gd name="connsiteY1539" fmla="*/ 497099 h 6196291"/>
              <a:gd name="connsiteX1540" fmla="*/ 2791602 w 5873613"/>
              <a:gd name="connsiteY1540" fmla="*/ 497099 h 6196291"/>
              <a:gd name="connsiteX1541" fmla="*/ 2700031 w 5873613"/>
              <a:gd name="connsiteY1541" fmla="*/ 560762 h 6196291"/>
              <a:gd name="connsiteX1542" fmla="*/ 2722706 w 5873613"/>
              <a:gd name="connsiteY1542" fmla="*/ 569919 h 6196291"/>
              <a:gd name="connsiteX1543" fmla="*/ 2722706 w 5873613"/>
              <a:gd name="connsiteY1543" fmla="*/ 579076 h 6196291"/>
              <a:gd name="connsiteX1544" fmla="*/ 2690874 w 5873613"/>
              <a:gd name="connsiteY1544" fmla="*/ 574716 h 6196291"/>
              <a:gd name="connsiteX1545" fmla="*/ 2700031 w 5873613"/>
              <a:gd name="connsiteY1545" fmla="*/ 560762 h 6196291"/>
              <a:gd name="connsiteX1546" fmla="*/ 2700031 w 5873613"/>
              <a:gd name="connsiteY1546" fmla="*/ 560762 h 6196291"/>
              <a:gd name="connsiteX1547" fmla="*/ 648845 w 5873613"/>
              <a:gd name="connsiteY1547" fmla="*/ 1523564 h 6196291"/>
              <a:gd name="connsiteX1548" fmla="*/ 648845 w 5873613"/>
              <a:gd name="connsiteY1548" fmla="*/ 1510046 h 6196291"/>
              <a:gd name="connsiteX1549" fmla="*/ 685473 w 5873613"/>
              <a:gd name="connsiteY1549" fmla="*/ 1510046 h 6196291"/>
              <a:gd name="connsiteX1550" fmla="*/ 648845 w 5873613"/>
              <a:gd name="connsiteY1550" fmla="*/ 1523564 h 6196291"/>
              <a:gd name="connsiteX1551" fmla="*/ 648845 w 5873613"/>
              <a:gd name="connsiteY1551" fmla="*/ 1523564 h 6196291"/>
              <a:gd name="connsiteX1552" fmla="*/ 781404 w 5873613"/>
              <a:gd name="connsiteY1552" fmla="*/ 1762956 h 6196291"/>
              <a:gd name="connsiteX1553" fmla="*/ 758730 w 5873613"/>
              <a:gd name="connsiteY1553" fmla="*/ 1767317 h 6196291"/>
              <a:gd name="connsiteX1554" fmla="*/ 745212 w 5873613"/>
              <a:gd name="connsiteY1554" fmla="*/ 1609030 h 6196291"/>
              <a:gd name="connsiteX1555" fmla="*/ 781840 w 5873613"/>
              <a:gd name="connsiteY1555" fmla="*/ 1618187 h 6196291"/>
              <a:gd name="connsiteX1556" fmla="*/ 790997 w 5873613"/>
              <a:gd name="connsiteY1556" fmla="*/ 1541442 h 6196291"/>
              <a:gd name="connsiteX1557" fmla="*/ 822829 w 5873613"/>
              <a:gd name="connsiteY1557" fmla="*/ 1677054 h 6196291"/>
              <a:gd name="connsiteX1558" fmla="*/ 781404 w 5873613"/>
              <a:gd name="connsiteY1558" fmla="*/ 1762956 h 6196291"/>
              <a:gd name="connsiteX1559" fmla="*/ 781404 w 5873613"/>
              <a:gd name="connsiteY1559" fmla="*/ 1762956 h 6196291"/>
              <a:gd name="connsiteX1560" fmla="*/ 616577 w 5873613"/>
              <a:gd name="connsiteY1560" fmla="*/ 2617617 h 6196291"/>
              <a:gd name="connsiteX1561" fmla="*/ 639252 w 5873613"/>
              <a:gd name="connsiteY1561" fmla="*/ 2617617 h 6196291"/>
              <a:gd name="connsiteX1562" fmla="*/ 698555 w 5873613"/>
              <a:gd name="connsiteY1562" fmla="*/ 2721397 h 6196291"/>
              <a:gd name="connsiteX1563" fmla="*/ 680240 w 5873613"/>
              <a:gd name="connsiteY1563" fmla="*/ 2730555 h 6196291"/>
              <a:gd name="connsiteX1564" fmla="*/ 616577 w 5873613"/>
              <a:gd name="connsiteY1564" fmla="*/ 2617617 h 6196291"/>
              <a:gd name="connsiteX1565" fmla="*/ 616577 w 5873613"/>
              <a:gd name="connsiteY1565" fmla="*/ 2617617 h 6196291"/>
              <a:gd name="connsiteX1566" fmla="*/ 685473 w 5873613"/>
              <a:gd name="connsiteY1566" fmla="*/ 2834771 h 6196291"/>
              <a:gd name="connsiteX1567" fmla="*/ 722101 w 5873613"/>
              <a:gd name="connsiteY1567" fmla="*/ 2875324 h 6196291"/>
              <a:gd name="connsiteX1568" fmla="*/ 712944 w 5873613"/>
              <a:gd name="connsiteY1568" fmla="*/ 2879684 h 6196291"/>
              <a:gd name="connsiteX1569" fmla="*/ 685473 w 5873613"/>
              <a:gd name="connsiteY1569" fmla="*/ 2834771 h 6196291"/>
              <a:gd name="connsiteX1570" fmla="*/ 685473 w 5873613"/>
              <a:gd name="connsiteY1570" fmla="*/ 2834771 h 6196291"/>
              <a:gd name="connsiteX1571" fmla="*/ 648845 w 5873613"/>
              <a:gd name="connsiteY1571" fmla="*/ 2983900 h 6196291"/>
              <a:gd name="connsiteX1572" fmla="*/ 662362 w 5873613"/>
              <a:gd name="connsiteY1572" fmla="*/ 2974743 h 6196291"/>
              <a:gd name="connsiteX1573" fmla="*/ 616577 w 5873613"/>
              <a:gd name="connsiteY1573" fmla="*/ 2906719 h 6196291"/>
              <a:gd name="connsiteX1574" fmla="*/ 653205 w 5873613"/>
              <a:gd name="connsiteY1574" fmla="*/ 2857009 h 6196291"/>
              <a:gd name="connsiteX1575" fmla="*/ 698991 w 5873613"/>
              <a:gd name="connsiteY1575" fmla="*/ 2988261 h 6196291"/>
              <a:gd name="connsiteX1576" fmla="*/ 648845 w 5873613"/>
              <a:gd name="connsiteY1576" fmla="*/ 2983900 h 6196291"/>
              <a:gd name="connsiteX1577" fmla="*/ 648845 w 5873613"/>
              <a:gd name="connsiteY1577" fmla="*/ 2983900 h 6196291"/>
              <a:gd name="connsiteX1578" fmla="*/ 698991 w 5873613"/>
              <a:gd name="connsiteY1578" fmla="*/ 3001779 h 6196291"/>
              <a:gd name="connsiteX1579" fmla="*/ 721665 w 5873613"/>
              <a:gd name="connsiteY1579" fmla="*/ 3028814 h 6196291"/>
              <a:gd name="connsiteX1580" fmla="*/ 698991 w 5873613"/>
              <a:gd name="connsiteY1580" fmla="*/ 3001779 h 6196291"/>
              <a:gd name="connsiteX1581" fmla="*/ 698991 w 5873613"/>
              <a:gd name="connsiteY1581" fmla="*/ 3001779 h 6196291"/>
              <a:gd name="connsiteX1582" fmla="*/ 703351 w 5873613"/>
              <a:gd name="connsiteY1582" fmla="*/ 2956429 h 6196291"/>
              <a:gd name="connsiteX1583" fmla="*/ 726026 w 5873613"/>
              <a:gd name="connsiteY1583" fmla="*/ 2979104 h 6196291"/>
              <a:gd name="connsiteX1584" fmla="*/ 703351 w 5873613"/>
              <a:gd name="connsiteY1584" fmla="*/ 2956429 h 6196291"/>
              <a:gd name="connsiteX1585" fmla="*/ 703351 w 5873613"/>
              <a:gd name="connsiteY1585" fmla="*/ 2956429 h 6196291"/>
              <a:gd name="connsiteX1586" fmla="*/ 767451 w 5873613"/>
              <a:gd name="connsiteY1586" fmla="*/ 3028814 h 6196291"/>
              <a:gd name="connsiteX1587" fmla="*/ 739979 w 5873613"/>
              <a:gd name="connsiteY1587" fmla="*/ 3024453 h 6196291"/>
              <a:gd name="connsiteX1588" fmla="*/ 767451 w 5873613"/>
              <a:gd name="connsiteY1588" fmla="*/ 3028814 h 6196291"/>
              <a:gd name="connsiteX1589" fmla="*/ 767451 w 5873613"/>
              <a:gd name="connsiteY1589" fmla="*/ 3028814 h 6196291"/>
              <a:gd name="connsiteX1590" fmla="*/ 758294 w 5873613"/>
              <a:gd name="connsiteY1590" fmla="*/ 2893202 h 6196291"/>
              <a:gd name="connsiteX1591" fmla="*/ 685037 w 5873613"/>
              <a:gd name="connsiteY1591" fmla="*/ 2761950 h 6196291"/>
              <a:gd name="connsiteX1592" fmla="*/ 707712 w 5873613"/>
              <a:gd name="connsiteY1592" fmla="*/ 2734915 h 6196291"/>
              <a:gd name="connsiteX1593" fmla="*/ 739543 w 5873613"/>
              <a:gd name="connsiteY1593" fmla="*/ 2780264 h 6196291"/>
              <a:gd name="connsiteX1594" fmla="*/ 726026 w 5873613"/>
              <a:gd name="connsiteY1594" fmla="*/ 2812096 h 6196291"/>
              <a:gd name="connsiteX1595" fmla="*/ 776172 w 5873613"/>
              <a:gd name="connsiteY1595" fmla="*/ 2825614 h 6196291"/>
              <a:gd name="connsiteX1596" fmla="*/ 748700 w 5873613"/>
              <a:gd name="connsiteY1596" fmla="*/ 2829974 h 6196291"/>
              <a:gd name="connsiteX1597" fmla="*/ 780532 w 5873613"/>
              <a:gd name="connsiteY1597" fmla="*/ 2839131 h 6196291"/>
              <a:gd name="connsiteX1598" fmla="*/ 758294 w 5873613"/>
              <a:gd name="connsiteY1598" fmla="*/ 2893202 h 6196291"/>
              <a:gd name="connsiteX1599" fmla="*/ 758294 w 5873613"/>
              <a:gd name="connsiteY1599" fmla="*/ 2893202 h 6196291"/>
              <a:gd name="connsiteX1600" fmla="*/ 799282 w 5873613"/>
              <a:gd name="connsiteY1600" fmla="*/ 2477208 h 6196291"/>
              <a:gd name="connsiteX1601" fmla="*/ 821957 w 5873613"/>
              <a:gd name="connsiteY1601" fmla="*/ 2463691 h 6196291"/>
              <a:gd name="connsiteX1602" fmla="*/ 831114 w 5873613"/>
              <a:gd name="connsiteY1602" fmla="*/ 2472848 h 6196291"/>
              <a:gd name="connsiteX1603" fmla="*/ 808439 w 5873613"/>
              <a:gd name="connsiteY1603" fmla="*/ 2495523 h 6196291"/>
              <a:gd name="connsiteX1604" fmla="*/ 808439 w 5873613"/>
              <a:gd name="connsiteY1604" fmla="*/ 2536075 h 6196291"/>
              <a:gd name="connsiteX1605" fmla="*/ 845068 w 5873613"/>
              <a:gd name="connsiteY1605" fmla="*/ 2572268 h 6196291"/>
              <a:gd name="connsiteX1606" fmla="*/ 804079 w 5873613"/>
              <a:gd name="connsiteY1606" fmla="*/ 2608460 h 6196291"/>
              <a:gd name="connsiteX1607" fmla="*/ 799282 w 5873613"/>
              <a:gd name="connsiteY1607" fmla="*/ 2477208 h 6196291"/>
              <a:gd name="connsiteX1608" fmla="*/ 799282 w 5873613"/>
              <a:gd name="connsiteY1608" fmla="*/ 2477208 h 6196291"/>
              <a:gd name="connsiteX1609" fmla="*/ 840707 w 5873613"/>
              <a:gd name="connsiteY1609" fmla="*/ 3105995 h 6196291"/>
              <a:gd name="connsiteX1610" fmla="*/ 822393 w 5873613"/>
              <a:gd name="connsiteY1610" fmla="*/ 3065442 h 6196291"/>
              <a:gd name="connsiteX1611" fmla="*/ 831550 w 5873613"/>
              <a:gd name="connsiteY1611" fmla="*/ 3078959 h 6196291"/>
              <a:gd name="connsiteX1612" fmla="*/ 890853 w 5873613"/>
              <a:gd name="connsiteY1612" fmla="*/ 3074599 h 6196291"/>
              <a:gd name="connsiteX1613" fmla="*/ 840707 w 5873613"/>
              <a:gd name="connsiteY1613" fmla="*/ 3105995 h 6196291"/>
              <a:gd name="connsiteX1614" fmla="*/ 840707 w 5873613"/>
              <a:gd name="connsiteY1614" fmla="*/ 3105995 h 6196291"/>
              <a:gd name="connsiteX1615" fmla="*/ 822393 w 5873613"/>
              <a:gd name="connsiteY1615" fmla="*/ 1121088 h 6196291"/>
              <a:gd name="connsiteX1616" fmla="*/ 854225 w 5873613"/>
              <a:gd name="connsiteY1616" fmla="*/ 1098414 h 6196291"/>
              <a:gd name="connsiteX1617" fmla="*/ 909167 w 5873613"/>
              <a:gd name="connsiteY1617" fmla="*/ 1157281 h 6196291"/>
              <a:gd name="connsiteX1618" fmla="*/ 822393 w 5873613"/>
              <a:gd name="connsiteY1618" fmla="*/ 1121088 h 6196291"/>
              <a:gd name="connsiteX1619" fmla="*/ 822393 w 5873613"/>
              <a:gd name="connsiteY1619" fmla="*/ 1121088 h 6196291"/>
              <a:gd name="connsiteX1620" fmla="*/ 900010 w 5873613"/>
              <a:gd name="connsiteY1620" fmla="*/ 1202630 h 6196291"/>
              <a:gd name="connsiteX1621" fmla="*/ 859021 w 5873613"/>
              <a:gd name="connsiteY1621" fmla="*/ 1206990 h 6196291"/>
              <a:gd name="connsiteX1622" fmla="*/ 859021 w 5873613"/>
              <a:gd name="connsiteY1622" fmla="*/ 1179955 h 6196291"/>
              <a:gd name="connsiteX1623" fmla="*/ 877336 w 5873613"/>
              <a:gd name="connsiteY1623" fmla="*/ 1179955 h 6196291"/>
              <a:gd name="connsiteX1624" fmla="*/ 900010 w 5873613"/>
              <a:gd name="connsiteY1624" fmla="*/ 1202630 h 6196291"/>
              <a:gd name="connsiteX1625" fmla="*/ 900010 w 5873613"/>
              <a:gd name="connsiteY1625" fmla="*/ 1202630 h 6196291"/>
              <a:gd name="connsiteX1626" fmla="*/ 927482 w 5873613"/>
              <a:gd name="connsiteY1626" fmla="*/ 1197834 h 6196291"/>
              <a:gd name="connsiteX1627" fmla="*/ 881696 w 5873613"/>
              <a:gd name="connsiteY1627" fmla="*/ 1179955 h 6196291"/>
              <a:gd name="connsiteX1628" fmla="*/ 927482 w 5873613"/>
              <a:gd name="connsiteY1628" fmla="*/ 1197834 h 6196291"/>
              <a:gd name="connsiteX1629" fmla="*/ 927482 w 5873613"/>
              <a:gd name="connsiteY1629" fmla="*/ 1197834 h 6196291"/>
              <a:gd name="connsiteX1630" fmla="*/ 1237950 w 5873613"/>
              <a:gd name="connsiteY1630" fmla="*/ 1600309 h 6196291"/>
              <a:gd name="connsiteX1631" fmla="*/ 1228793 w 5873613"/>
              <a:gd name="connsiteY1631" fmla="*/ 1591152 h 6196291"/>
              <a:gd name="connsiteX1632" fmla="*/ 1256264 w 5873613"/>
              <a:gd name="connsiteY1632" fmla="*/ 1581995 h 6196291"/>
              <a:gd name="connsiteX1633" fmla="*/ 1237950 w 5873613"/>
              <a:gd name="connsiteY1633" fmla="*/ 1600309 h 6196291"/>
              <a:gd name="connsiteX1634" fmla="*/ 1237950 w 5873613"/>
              <a:gd name="connsiteY1634" fmla="*/ 1600309 h 6196291"/>
              <a:gd name="connsiteX1635" fmla="*/ 1347835 w 5873613"/>
              <a:gd name="connsiteY1635" fmla="*/ 474860 h 6196291"/>
              <a:gd name="connsiteX1636" fmla="*/ 1334318 w 5873613"/>
              <a:gd name="connsiteY1636" fmla="*/ 470500 h 6196291"/>
              <a:gd name="connsiteX1637" fmla="*/ 1380103 w 5873613"/>
              <a:gd name="connsiteY1637" fmla="*/ 452621 h 6196291"/>
              <a:gd name="connsiteX1638" fmla="*/ 1347835 w 5873613"/>
              <a:gd name="connsiteY1638" fmla="*/ 474860 h 6196291"/>
              <a:gd name="connsiteX1639" fmla="*/ 1347835 w 5873613"/>
              <a:gd name="connsiteY1639" fmla="*/ 474860 h 6196291"/>
              <a:gd name="connsiteX1640" fmla="*/ 1416295 w 5873613"/>
              <a:gd name="connsiteY1640" fmla="*/ 4701507 h 6196291"/>
              <a:gd name="connsiteX1641" fmla="*/ 1379667 w 5873613"/>
              <a:gd name="connsiteY1641" fmla="*/ 4692350 h 6196291"/>
              <a:gd name="connsiteX1642" fmla="*/ 1425452 w 5873613"/>
              <a:gd name="connsiteY1642" fmla="*/ 4692350 h 6196291"/>
              <a:gd name="connsiteX1643" fmla="*/ 1416295 w 5873613"/>
              <a:gd name="connsiteY1643" fmla="*/ 4701507 h 6196291"/>
              <a:gd name="connsiteX1644" fmla="*/ 1416295 w 5873613"/>
              <a:gd name="connsiteY1644" fmla="*/ 4701507 h 6196291"/>
              <a:gd name="connsiteX1645" fmla="*/ 1534901 w 5873613"/>
              <a:gd name="connsiteY1645" fmla="*/ 2079530 h 6196291"/>
              <a:gd name="connsiteX1646" fmla="*/ 1539262 w 5873613"/>
              <a:gd name="connsiteY1646" fmla="*/ 2052494 h 6196291"/>
              <a:gd name="connsiteX1647" fmla="*/ 1548419 w 5873613"/>
              <a:gd name="connsiteY1647" fmla="*/ 2048134 h 6196291"/>
              <a:gd name="connsiteX1648" fmla="*/ 1552779 w 5873613"/>
              <a:gd name="connsiteY1648" fmla="*/ 2048134 h 6196291"/>
              <a:gd name="connsiteX1649" fmla="*/ 1557140 w 5873613"/>
              <a:gd name="connsiteY1649" fmla="*/ 2052494 h 6196291"/>
              <a:gd name="connsiteX1650" fmla="*/ 1534901 w 5873613"/>
              <a:gd name="connsiteY1650" fmla="*/ 2079530 h 6196291"/>
              <a:gd name="connsiteX1651" fmla="*/ 1534901 w 5873613"/>
              <a:gd name="connsiteY1651" fmla="*/ 2079530 h 6196291"/>
              <a:gd name="connsiteX1652" fmla="*/ 1589844 w 5873613"/>
              <a:gd name="connsiteY1652" fmla="*/ 2061651 h 6196291"/>
              <a:gd name="connsiteX1653" fmla="*/ 1589844 w 5873613"/>
              <a:gd name="connsiteY1653" fmla="*/ 2075169 h 6196291"/>
              <a:gd name="connsiteX1654" fmla="*/ 1594204 w 5873613"/>
              <a:gd name="connsiteY1654" fmla="*/ 2084326 h 6196291"/>
              <a:gd name="connsiteX1655" fmla="*/ 1580687 w 5873613"/>
              <a:gd name="connsiteY1655" fmla="*/ 2079966 h 6196291"/>
              <a:gd name="connsiteX1656" fmla="*/ 1589844 w 5873613"/>
              <a:gd name="connsiteY1656" fmla="*/ 2061651 h 6196291"/>
              <a:gd name="connsiteX1657" fmla="*/ 1589844 w 5873613"/>
              <a:gd name="connsiteY1657" fmla="*/ 2061651 h 6196291"/>
              <a:gd name="connsiteX1658" fmla="*/ 1594640 w 5873613"/>
              <a:gd name="connsiteY1658" fmla="*/ 5027238 h 6196291"/>
              <a:gd name="connsiteX1659" fmla="*/ 1590280 w 5873613"/>
              <a:gd name="connsiteY1659" fmla="*/ 5018081 h 6196291"/>
              <a:gd name="connsiteX1660" fmla="*/ 1608594 w 5873613"/>
              <a:gd name="connsiteY1660" fmla="*/ 5022441 h 6196291"/>
              <a:gd name="connsiteX1661" fmla="*/ 1594640 w 5873613"/>
              <a:gd name="connsiteY1661" fmla="*/ 5027238 h 6196291"/>
              <a:gd name="connsiteX1662" fmla="*/ 1594640 w 5873613"/>
              <a:gd name="connsiteY1662" fmla="*/ 5027238 h 6196291"/>
              <a:gd name="connsiteX1663" fmla="*/ 2882736 w 5873613"/>
              <a:gd name="connsiteY1663" fmla="*/ 3553384 h 6196291"/>
              <a:gd name="connsiteX1664" fmla="*/ 2855265 w 5873613"/>
              <a:gd name="connsiteY1664" fmla="*/ 3553384 h 6196291"/>
              <a:gd name="connsiteX1665" fmla="*/ 2882736 w 5873613"/>
              <a:gd name="connsiteY1665" fmla="*/ 3553384 h 6196291"/>
              <a:gd name="connsiteX1666" fmla="*/ 2882736 w 5873613"/>
              <a:gd name="connsiteY1666" fmla="*/ 3553384 h 6196291"/>
              <a:gd name="connsiteX1667" fmla="*/ 2841748 w 5873613"/>
              <a:gd name="connsiteY1667" fmla="*/ 3544226 h 6196291"/>
              <a:gd name="connsiteX1668" fmla="*/ 2841748 w 5873613"/>
              <a:gd name="connsiteY1668" fmla="*/ 3557744 h 6196291"/>
              <a:gd name="connsiteX1669" fmla="*/ 2828230 w 5873613"/>
              <a:gd name="connsiteY1669" fmla="*/ 3553384 h 6196291"/>
              <a:gd name="connsiteX1670" fmla="*/ 2841748 w 5873613"/>
              <a:gd name="connsiteY1670" fmla="*/ 3544226 h 6196291"/>
              <a:gd name="connsiteX1671" fmla="*/ 2841748 w 5873613"/>
              <a:gd name="connsiteY1671" fmla="*/ 3544226 h 6196291"/>
              <a:gd name="connsiteX1672" fmla="*/ 2841748 w 5873613"/>
              <a:gd name="connsiteY1672" fmla="*/ 4945696 h 6196291"/>
              <a:gd name="connsiteX1673" fmla="*/ 2823434 w 5873613"/>
              <a:gd name="connsiteY1673" fmla="*/ 4936539 h 6196291"/>
              <a:gd name="connsiteX1674" fmla="*/ 2841748 w 5873613"/>
              <a:gd name="connsiteY1674" fmla="*/ 4945696 h 6196291"/>
              <a:gd name="connsiteX1675" fmla="*/ 2841748 w 5873613"/>
              <a:gd name="connsiteY1675" fmla="*/ 4945696 h 6196291"/>
              <a:gd name="connsiteX1676" fmla="*/ 2805119 w 5873613"/>
              <a:gd name="connsiteY1676" fmla="*/ 4733339 h 6196291"/>
              <a:gd name="connsiteX1677" fmla="*/ 2818637 w 5873613"/>
              <a:gd name="connsiteY1677" fmla="*/ 4710665 h 6196291"/>
              <a:gd name="connsiteX1678" fmla="*/ 2805119 w 5873613"/>
              <a:gd name="connsiteY1678" fmla="*/ 4733339 h 6196291"/>
              <a:gd name="connsiteX1679" fmla="*/ 2805119 w 5873613"/>
              <a:gd name="connsiteY1679" fmla="*/ 4733339 h 6196291"/>
              <a:gd name="connsiteX1680" fmla="*/ 2814277 w 5873613"/>
              <a:gd name="connsiteY1680" fmla="*/ 1451179 h 6196291"/>
              <a:gd name="connsiteX1681" fmla="*/ 2795962 w 5873613"/>
              <a:gd name="connsiteY1681" fmla="*/ 1464697 h 6196291"/>
              <a:gd name="connsiteX1682" fmla="*/ 2786805 w 5873613"/>
              <a:gd name="connsiteY1682" fmla="*/ 1460336 h 6196291"/>
              <a:gd name="connsiteX1683" fmla="*/ 2814277 w 5873613"/>
              <a:gd name="connsiteY1683" fmla="*/ 1451179 h 6196291"/>
              <a:gd name="connsiteX1684" fmla="*/ 2814277 w 5873613"/>
              <a:gd name="connsiteY1684" fmla="*/ 1451179 h 6196291"/>
              <a:gd name="connsiteX1685" fmla="*/ 2764131 w 5873613"/>
              <a:gd name="connsiteY1685" fmla="*/ 1451179 h 6196291"/>
              <a:gd name="connsiteX1686" fmla="*/ 2777648 w 5873613"/>
              <a:gd name="connsiteY1686" fmla="*/ 1460336 h 6196291"/>
              <a:gd name="connsiteX1687" fmla="*/ 2768491 w 5873613"/>
              <a:gd name="connsiteY1687" fmla="*/ 1473854 h 6196291"/>
              <a:gd name="connsiteX1688" fmla="*/ 2750177 w 5873613"/>
              <a:gd name="connsiteY1688" fmla="*/ 1473854 h 6196291"/>
              <a:gd name="connsiteX1689" fmla="*/ 2764131 w 5873613"/>
              <a:gd name="connsiteY1689" fmla="*/ 1451179 h 6196291"/>
              <a:gd name="connsiteX1690" fmla="*/ 2764131 w 5873613"/>
              <a:gd name="connsiteY1690" fmla="*/ 1451179 h 6196291"/>
              <a:gd name="connsiteX1691" fmla="*/ 2741020 w 5873613"/>
              <a:gd name="connsiteY1691" fmla="*/ 4850637 h 6196291"/>
              <a:gd name="connsiteX1692" fmla="*/ 2754538 w 5873613"/>
              <a:gd name="connsiteY1692" fmla="*/ 4854997 h 6196291"/>
              <a:gd name="connsiteX1693" fmla="*/ 2741020 w 5873613"/>
              <a:gd name="connsiteY1693" fmla="*/ 4850637 h 6196291"/>
              <a:gd name="connsiteX1694" fmla="*/ 2741020 w 5873613"/>
              <a:gd name="connsiteY1694" fmla="*/ 4850637 h 6196291"/>
              <a:gd name="connsiteX1695" fmla="*/ 2690874 w 5873613"/>
              <a:gd name="connsiteY1695" fmla="*/ 4792206 h 6196291"/>
              <a:gd name="connsiteX1696" fmla="*/ 2709188 w 5873613"/>
              <a:gd name="connsiteY1696" fmla="*/ 4801363 h 6196291"/>
              <a:gd name="connsiteX1697" fmla="*/ 2690874 w 5873613"/>
              <a:gd name="connsiteY1697" fmla="*/ 4792206 h 6196291"/>
              <a:gd name="connsiteX1698" fmla="*/ 2690874 w 5873613"/>
              <a:gd name="connsiteY1698" fmla="*/ 4792206 h 6196291"/>
              <a:gd name="connsiteX1699" fmla="*/ 2585786 w 5873613"/>
              <a:gd name="connsiteY1699" fmla="*/ 1794788 h 6196291"/>
              <a:gd name="connsiteX1700" fmla="*/ 2549157 w 5873613"/>
              <a:gd name="connsiteY1700" fmla="*/ 1808306 h 6196291"/>
              <a:gd name="connsiteX1701" fmla="*/ 2585786 w 5873613"/>
              <a:gd name="connsiteY1701" fmla="*/ 1794788 h 6196291"/>
              <a:gd name="connsiteX1702" fmla="*/ 2585786 w 5873613"/>
              <a:gd name="connsiteY1702" fmla="*/ 1794788 h 6196291"/>
              <a:gd name="connsiteX1703" fmla="*/ 2585786 w 5873613"/>
              <a:gd name="connsiteY1703" fmla="*/ 4792206 h 6196291"/>
              <a:gd name="connsiteX1704" fmla="*/ 2581425 w 5873613"/>
              <a:gd name="connsiteY1704" fmla="*/ 4805723 h 6196291"/>
              <a:gd name="connsiteX1705" fmla="*/ 2563111 w 5873613"/>
              <a:gd name="connsiteY1705" fmla="*/ 4796566 h 6196291"/>
              <a:gd name="connsiteX1706" fmla="*/ 2585786 w 5873613"/>
              <a:gd name="connsiteY1706" fmla="*/ 4792206 h 6196291"/>
              <a:gd name="connsiteX1707" fmla="*/ 2585786 w 5873613"/>
              <a:gd name="connsiteY1707" fmla="*/ 4792206 h 6196291"/>
              <a:gd name="connsiteX1708" fmla="*/ 2558314 w 5873613"/>
              <a:gd name="connsiteY1708" fmla="*/ 4746857 h 6196291"/>
              <a:gd name="connsiteX1709" fmla="*/ 2576629 w 5873613"/>
              <a:gd name="connsiteY1709" fmla="*/ 4742496 h 6196291"/>
              <a:gd name="connsiteX1710" fmla="*/ 2576629 w 5873613"/>
              <a:gd name="connsiteY1710" fmla="*/ 4751653 h 6196291"/>
              <a:gd name="connsiteX1711" fmla="*/ 2558314 w 5873613"/>
              <a:gd name="connsiteY1711" fmla="*/ 4746857 h 6196291"/>
              <a:gd name="connsiteX1712" fmla="*/ 2558314 w 5873613"/>
              <a:gd name="connsiteY1712" fmla="*/ 4746857 h 6196291"/>
              <a:gd name="connsiteX1713" fmla="*/ 2567471 w 5873613"/>
              <a:gd name="connsiteY1713" fmla="*/ 1691008 h 6196291"/>
              <a:gd name="connsiteX1714" fmla="*/ 2567471 w 5873613"/>
              <a:gd name="connsiteY1714" fmla="*/ 1700165 h 6196291"/>
              <a:gd name="connsiteX1715" fmla="*/ 2544797 w 5873613"/>
              <a:gd name="connsiteY1715" fmla="*/ 1700165 h 6196291"/>
              <a:gd name="connsiteX1716" fmla="*/ 2567471 w 5873613"/>
              <a:gd name="connsiteY1716" fmla="*/ 1691008 h 6196291"/>
              <a:gd name="connsiteX1717" fmla="*/ 2567471 w 5873613"/>
              <a:gd name="connsiteY1717" fmla="*/ 1691008 h 6196291"/>
              <a:gd name="connsiteX1718" fmla="*/ 2558314 w 5873613"/>
              <a:gd name="connsiteY1718" fmla="*/ 1926039 h 6196291"/>
              <a:gd name="connsiteX1719" fmla="*/ 2576629 w 5873613"/>
              <a:gd name="connsiteY1719" fmla="*/ 1926039 h 6196291"/>
              <a:gd name="connsiteX1720" fmla="*/ 2558314 w 5873613"/>
              <a:gd name="connsiteY1720" fmla="*/ 1948714 h 6196291"/>
              <a:gd name="connsiteX1721" fmla="*/ 2544797 w 5873613"/>
              <a:gd name="connsiteY1721" fmla="*/ 1930836 h 6196291"/>
              <a:gd name="connsiteX1722" fmla="*/ 2558314 w 5873613"/>
              <a:gd name="connsiteY1722" fmla="*/ 1926039 h 6196291"/>
              <a:gd name="connsiteX1723" fmla="*/ 2558314 w 5873613"/>
              <a:gd name="connsiteY1723" fmla="*/ 1926039 h 6196291"/>
              <a:gd name="connsiteX1724" fmla="*/ 2549157 w 5873613"/>
              <a:gd name="connsiteY1724" fmla="*/ 2120082 h 6196291"/>
              <a:gd name="connsiteX1725" fmla="*/ 2544797 w 5873613"/>
              <a:gd name="connsiteY1725" fmla="*/ 2124443 h 6196291"/>
              <a:gd name="connsiteX1726" fmla="*/ 2553954 w 5873613"/>
              <a:gd name="connsiteY1726" fmla="*/ 2128803 h 6196291"/>
              <a:gd name="connsiteX1727" fmla="*/ 2544797 w 5873613"/>
              <a:gd name="connsiteY1727" fmla="*/ 2142321 h 6196291"/>
              <a:gd name="connsiteX1728" fmla="*/ 2531279 w 5873613"/>
              <a:gd name="connsiteY1728" fmla="*/ 2137960 h 6196291"/>
              <a:gd name="connsiteX1729" fmla="*/ 2526919 w 5873613"/>
              <a:gd name="connsiteY1729" fmla="*/ 2128803 h 6196291"/>
              <a:gd name="connsiteX1730" fmla="*/ 2549157 w 5873613"/>
              <a:gd name="connsiteY1730" fmla="*/ 2120082 h 6196291"/>
              <a:gd name="connsiteX1731" fmla="*/ 2549157 w 5873613"/>
              <a:gd name="connsiteY1731" fmla="*/ 2120082 h 6196291"/>
              <a:gd name="connsiteX1732" fmla="*/ 2553954 w 5873613"/>
              <a:gd name="connsiteY1732" fmla="*/ 4850637 h 6196291"/>
              <a:gd name="connsiteX1733" fmla="*/ 2535640 w 5873613"/>
              <a:gd name="connsiteY1733" fmla="*/ 4837119 h 6196291"/>
              <a:gd name="connsiteX1734" fmla="*/ 2553954 w 5873613"/>
              <a:gd name="connsiteY1734" fmla="*/ 4850637 h 6196291"/>
              <a:gd name="connsiteX1735" fmla="*/ 2553954 w 5873613"/>
              <a:gd name="connsiteY1735" fmla="*/ 4850637 h 6196291"/>
              <a:gd name="connsiteX1736" fmla="*/ 2530843 w 5873613"/>
              <a:gd name="connsiteY1736" fmla="*/ 4837119 h 6196291"/>
              <a:gd name="connsiteX1737" fmla="*/ 2530843 w 5873613"/>
              <a:gd name="connsiteY1737" fmla="*/ 4850637 h 6196291"/>
              <a:gd name="connsiteX1738" fmla="*/ 2517325 w 5873613"/>
              <a:gd name="connsiteY1738" fmla="*/ 4850637 h 6196291"/>
              <a:gd name="connsiteX1739" fmla="*/ 2521686 w 5873613"/>
              <a:gd name="connsiteY1739" fmla="*/ 4837119 h 6196291"/>
              <a:gd name="connsiteX1740" fmla="*/ 2530843 w 5873613"/>
              <a:gd name="connsiteY1740" fmla="*/ 4837119 h 6196291"/>
              <a:gd name="connsiteX1741" fmla="*/ 2530843 w 5873613"/>
              <a:gd name="connsiteY1741" fmla="*/ 4837119 h 6196291"/>
              <a:gd name="connsiteX1742" fmla="*/ 2530843 w 5873613"/>
              <a:gd name="connsiteY1742" fmla="*/ 4837119 h 6196291"/>
              <a:gd name="connsiteX1743" fmla="*/ 2540000 w 5873613"/>
              <a:gd name="connsiteY1743" fmla="*/ 1704525 h 6196291"/>
              <a:gd name="connsiteX1744" fmla="*/ 2526483 w 5873613"/>
              <a:gd name="connsiteY1744" fmla="*/ 1681851 h 6196291"/>
              <a:gd name="connsiteX1745" fmla="*/ 2540000 w 5873613"/>
              <a:gd name="connsiteY1745" fmla="*/ 1704525 h 6196291"/>
              <a:gd name="connsiteX1746" fmla="*/ 2540000 w 5873613"/>
              <a:gd name="connsiteY1746" fmla="*/ 1704525 h 6196291"/>
              <a:gd name="connsiteX1747" fmla="*/ 2476337 w 5873613"/>
              <a:gd name="connsiteY1747" fmla="*/ 1691008 h 6196291"/>
              <a:gd name="connsiteX1748" fmla="*/ 2494651 w 5873613"/>
              <a:gd name="connsiteY1748" fmla="*/ 1691008 h 6196291"/>
              <a:gd name="connsiteX1749" fmla="*/ 2499011 w 5873613"/>
              <a:gd name="connsiteY1749" fmla="*/ 1708886 h 6196291"/>
              <a:gd name="connsiteX1750" fmla="*/ 2458022 w 5873613"/>
              <a:gd name="connsiteY1750" fmla="*/ 1708886 h 6196291"/>
              <a:gd name="connsiteX1751" fmla="*/ 2476337 w 5873613"/>
              <a:gd name="connsiteY1751" fmla="*/ 1691008 h 6196291"/>
              <a:gd name="connsiteX1752" fmla="*/ 2476337 w 5873613"/>
              <a:gd name="connsiteY1752" fmla="*/ 1691008 h 6196291"/>
              <a:gd name="connsiteX1753" fmla="*/ 2467179 w 5873613"/>
              <a:gd name="connsiteY1753" fmla="*/ 1934761 h 6196291"/>
              <a:gd name="connsiteX1754" fmla="*/ 2494651 w 5873613"/>
              <a:gd name="connsiteY1754" fmla="*/ 1934761 h 6196291"/>
              <a:gd name="connsiteX1755" fmla="*/ 2508168 w 5873613"/>
              <a:gd name="connsiteY1755" fmla="*/ 1943917 h 6196291"/>
              <a:gd name="connsiteX1756" fmla="*/ 2494651 w 5873613"/>
              <a:gd name="connsiteY1756" fmla="*/ 1961796 h 6196291"/>
              <a:gd name="connsiteX1757" fmla="*/ 2471976 w 5873613"/>
              <a:gd name="connsiteY1757" fmla="*/ 1957435 h 6196291"/>
              <a:gd name="connsiteX1758" fmla="*/ 2458458 w 5873613"/>
              <a:gd name="connsiteY1758" fmla="*/ 1943917 h 6196291"/>
              <a:gd name="connsiteX1759" fmla="*/ 2467179 w 5873613"/>
              <a:gd name="connsiteY1759" fmla="*/ 1934761 h 6196291"/>
              <a:gd name="connsiteX1760" fmla="*/ 2467179 w 5873613"/>
              <a:gd name="connsiteY1760" fmla="*/ 1934761 h 6196291"/>
              <a:gd name="connsiteX1761" fmla="*/ 2503372 w 5873613"/>
              <a:gd name="connsiteY1761" fmla="*/ 1998424 h 6196291"/>
              <a:gd name="connsiteX1762" fmla="*/ 2485058 w 5873613"/>
              <a:gd name="connsiteY1762" fmla="*/ 2002784 h 6196291"/>
              <a:gd name="connsiteX1763" fmla="*/ 2494215 w 5873613"/>
              <a:gd name="connsiteY1763" fmla="*/ 1989267 h 6196291"/>
              <a:gd name="connsiteX1764" fmla="*/ 2503372 w 5873613"/>
              <a:gd name="connsiteY1764" fmla="*/ 1998424 h 6196291"/>
              <a:gd name="connsiteX1765" fmla="*/ 2503372 w 5873613"/>
              <a:gd name="connsiteY1765" fmla="*/ 1998424 h 6196291"/>
              <a:gd name="connsiteX1766" fmla="*/ 2448865 w 5873613"/>
              <a:gd name="connsiteY1766" fmla="*/ 2011942 h 6196291"/>
              <a:gd name="connsiteX1767" fmla="*/ 2439708 w 5873613"/>
              <a:gd name="connsiteY1767" fmla="*/ 2016302 h 6196291"/>
              <a:gd name="connsiteX1768" fmla="*/ 2435348 w 5873613"/>
              <a:gd name="connsiteY1768" fmla="*/ 2029820 h 6196291"/>
              <a:gd name="connsiteX1769" fmla="*/ 2417034 w 5873613"/>
              <a:gd name="connsiteY1769" fmla="*/ 2016302 h 6196291"/>
              <a:gd name="connsiteX1770" fmla="*/ 2448865 w 5873613"/>
              <a:gd name="connsiteY1770" fmla="*/ 2011942 h 6196291"/>
              <a:gd name="connsiteX1771" fmla="*/ 2448865 w 5873613"/>
              <a:gd name="connsiteY1771" fmla="*/ 2011942 h 6196291"/>
              <a:gd name="connsiteX1772" fmla="*/ 2362091 w 5873613"/>
              <a:gd name="connsiteY1772" fmla="*/ 4665315 h 6196291"/>
              <a:gd name="connsiteX1773" fmla="*/ 2348573 w 5873613"/>
              <a:gd name="connsiteY1773" fmla="*/ 4665315 h 6196291"/>
              <a:gd name="connsiteX1774" fmla="*/ 2348573 w 5873613"/>
              <a:gd name="connsiteY1774" fmla="*/ 4656158 h 6196291"/>
              <a:gd name="connsiteX1775" fmla="*/ 2376045 w 5873613"/>
              <a:gd name="connsiteY1775" fmla="*/ 4651798 h 6196291"/>
              <a:gd name="connsiteX1776" fmla="*/ 2362091 w 5873613"/>
              <a:gd name="connsiteY1776" fmla="*/ 4665315 h 6196291"/>
              <a:gd name="connsiteX1777" fmla="*/ 2362091 w 5873613"/>
              <a:gd name="connsiteY1777" fmla="*/ 4665315 h 6196291"/>
              <a:gd name="connsiteX1778" fmla="*/ 2307149 w 5873613"/>
              <a:gd name="connsiteY1778" fmla="*/ 2088687 h 6196291"/>
              <a:gd name="connsiteX1779" fmla="*/ 2297992 w 5873613"/>
              <a:gd name="connsiteY1779" fmla="*/ 2093047 h 6196291"/>
              <a:gd name="connsiteX1780" fmla="*/ 2297992 w 5873613"/>
              <a:gd name="connsiteY1780" fmla="*/ 2106565 h 6196291"/>
              <a:gd name="connsiteX1781" fmla="*/ 2284474 w 5873613"/>
              <a:gd name="connsiteY1781" fmla="*/ 2074733 h 6196291"/>
              <a:gd name="connsiteX1782" fmla="*/ 2325463 w 5873613"/>
              <a:gd name="connsiteY1782" fmla="*/ 2070372 h 6196291"/>
              <a:gd name="connsiteX1783" fmla="*/ 2343777 w 5873613"/>
              <a:gd name="connsiteY1783" fmla="*/ 2083890 h 6196291"/>
              <a:gd name="connsiteX1784" fmla="*/ 2307149 w 5873613"/>
              <a:gd name="connsiteY1784" fmla="*/ 2106565 h 6196291"/>
              <a:gd name="connsiteX1785" fmla="*/ 2307149 w 5873613"/>
              <a:gd name="connsiteY1785" fmla="*/ 2088687 h 6196291"/>
              <a:gd name="connsiteX1786" fmla="*/ 2307149 w 5873613"/>
              <a:gd name="connsiteY1786" fmla="*/ 2088687 h 6196291"/>
              <a:gd name="connsiteX1787" fmla="*/ 2343777 w 5873613"/>
              <a:gd name="connsiteY1787" fmla="*/ 2120082 h 6196291"/>
              <a:gd name="connsiteX1788" fmla="*/ 2325463 w 5873613"/>
              <a:gd name="connsiteY1788" fmla="*/ 2137960 h 6196291"/>
              <a:gd name="connsiteX1789" fmla="*/ 2343777 w 5873613"/>
              <a:gd name="connsiteY1789" fmla="*/ 2120082 h 6196291"/>
              <a:gd name="connsiteX1790" fmla="*/ 2343777 w 5873613"/>
              <a:gd name="connsiteY1790" fmla="*/ 2120082 h 6196291"/>
              <a:gd name="connsiteX1791" fmla="*/ 2348137 w 5873613"/>
              <a:gd name="connsiteY1791" fmla="*/ 2124879 h 6196291"/>
              <a:gd name="connsiteX1792" fmla="*/ 2366452 w 5873613"/>
              <a:gd name="connsiteY1792" fmla="*/ 2124879 h 6196291"/>
              <a:gd name="connsiteX1793" fmla="*/ 2357294 w 5873613"/>
              <a:gd name="connsiteY1793" fmla="*/ 2129239 h 6196291"/>
              <a:gd name="connsiteX1794" fmla="*/ 2348137 w 5873613"/>
              <a:gd name="connsiteY1794" fmla="*/ 2142757 h 6196291"/>
              <a:gd name="connsiteX1795" fmla="*/ 2334620 w 5873613"/>
              <a:gd name="connsiteY1795" fmla="*/ 2138397 h 6196291"/>
              <a:gd name="connsiteX1796" fmla="*/ 2348137 w 5873613"/>
              <a:gd name="connsiteY1796" fmla="*/ 2124879 h 6196291"/>
              <a:gd name="connsiteX1797" fmla="*/ 2348137 w 5873613"/>
              <a:gd name="connsiteY1797" fmla="*/ 2124879 h 6196291"/>
              <a:gd name="connsiteX1798" fmla="*/ 2375609 w 5873613"/>
              <a:gd name="connsiteY1798" fmla="*/ 2165432 h 6196291"/>
              <a:gd name="connsiteX1799" fmla="*/ 2366452 w 5873613"/>
              <a:gd name="connsiteY1799" fmla="*/ 2147554 h 6196291"/>
              <a:gd name="connsiteX1800" fmla="*/ 2375609 w 5873613"/>
              <a:gd name="connsiteY1800" fmla="*/ 2165432 h 6196291"/>
              <a:gd name="connsiteX1801" fmla="*/ 2375609 w 5873613"/>
              <a:gd name="connsiteY1801" fmla="*/ 2165432 h 6196291"/>
              <a:gd name="connsiteX1802" fmla="*/ 2366452 w 5873613"/>
              <a:gd name="connsiteY1802" fmla="*/ 4719822 h 6196291"/>
              <a:gd name="connsiteX1803" fmla="*/ 2384766 w 5873613"/>
              <a:gd name="connsiteY1803" fmla="*/ 4724182 h 6196291"/>
              <a:gd name="connsiteX1804" fmla="*/ 2366452 w 5873613"/>
              <a:gd name="connsiteY1804" fmla="*/ 4742060 h 6196291"/>
              <a:gd name="connsiteX1805" fmla="*/ 2366452 w 5873613"/>
              <a:gd name="connsiteY1805" fmla="*/ 4719822 h 6196291"/>
              <a:gd name="connsiteX1806" fmla="*/ 2366452 w 5873613"/>
              <a:gd name="connsiteY1806" fmla="*/ 4719822 h 6196291"/>
              <a:gd name="connsiteX1807" fmla="*/ 2366452 w 5873613"/>
              <a:gd name="connsiteY1807" fmla="*/ 3250328 h 6196291"/>
              <a:gd name="connsiteX1808" fmla="*/ 2366452 w 5873613"/>
              <a:gd name="connsiteY1808" fmla="*/ 3236810 h 6196291"/>
              <a:gd name="connsiteX1809" fmla="*/ 2379969 w 5873613"/>
              <a:gd name="connsiteY1809" fmla="*/ 3241171 h 6196291"/>
              <a:gd name="connsiteX1810" fmla="*/ 2366452 w 5873613"/>
              <a:gd name="connsiteY1810" fmla="*/ 3250328 h 6196291"/>
              <a:gd name="connsiteX1811" fmla="*/ 2366452 w 5873613"/>
              <a:gd name="connsiteY1811" fmla="*/ 3250328 h 6196291"/>
              <a:gd name="connsiteX1812" fmla="*/ 2352934 w 5873613"/>
              <a:gd name="connsiteY1812" fmla="*/ 2102204 h 6196291"/>
              <a:gd name="connsiteX1813" fmla="*/ 2366452 w 5873613"/>
              <a:gd name="connsiteY1813" fmla="*/ 2070372 h 6196291"/>
              <a:gd name="connsiteX1814" fmla="*/ 2389126 w 5873613"/>
              <a:gd name="connsiteY1814" fmla="*/ 2097408 h 6196291"/>
              <a:gd name="connsiteX1815" fmla="*/ 2352934 w 5873613"/>
              <a:gd name="connsiteY1815" fmla="*/ 2102204 h 6196291"/>
              <a:gd name="connsiteX1816" fmla="*/ 2352934 w 5873613"/>
              <a:gd name="connsiteY1816" fmla="*/ 2102204 h 6196291"/>
              <a:gd name="connsiteX1817" fmla="*/ 2384766 w 5873613"/>
              <a:gd name="connsiteY1817" fmla="*/ 2056855 h 6196291"/>
              <a:gd name="connsiteX1818" fmla="*/ 2393923 w 5873613"/>
              <a:gd name="connsiteY1818" fmla="*/ 2043337 h 6196291"/>
              <a:gd name="connsiteX1819" fmla="*/ 2389562 w 5873613"/>
              <a:gd name="connsiteY1819" fmla="*/ 2025459 h 6196291"/>
              <a:gd name="connsiteX1820" fmla="*/ 2330259 w 5873613"/>
              <a:gd name="connsiteY1820" fmla="*/ 2021099 h 6196291"/>
              <a:gd name="connsiteX1821" fmla="*/ 2357731 w 5873613"/>
              <a:gd name="connsiteY1821" fmla="*/ 2016738 h 6196291"/>
              <a:gd name="connsiteX1822" fmla="*/ 2366888 w 5873613"/>
              <a:gd name="connsiteY1822" fmla="*/ 1994063 h 6196291"/>
              <a:gd name="connsiteX1823" fmla="*/ 2366888 w 5873613"/>
              <a:gd name="connsiteY1823" fmla="*/ 2011942 h 6196291"/>
              <a:gd name="connsiteX1824" fmla="*/ 2403516 w 5873613"/>
              <a:gd name="connsiteY1824" fmla="*/ 2016302 h 6196291"/>
              <a:gd name="connsiteX1825" fmla="*/ 2403516 w 5873613"/>
              <a:gd name="connsiteY1825" fmla="*/ 2052494 h 6196291"/>
              <a:gd name="connsiteX1826" fmla="*/ 2384766 w 5873613"/>
              <a:gd name="connsiteY1826" fmla="*/ 2056855 h 6196291"/>
              <a:gd name="connsiteX1827" fmla="*/ 2384766 w 5873613"/>
              <a:gd name="connsiteY1827" fmla="*/ 2056855 h 6196291"/>
              <a:gd name="connsiteX1828" fmla="*/ 2348137 w 5873613"/>
              <a:gd name="connsiteY1828" fmla="*/ 1953075 h 6196291"/>
              <a:gd name="connsiteX1829" fmla="*/ 2343777 w 5873613"/>
              <a:gd name="connsiteY1829" fmla="*/ 1957435 h 6196291"/>
              <a:gd name="connsiteX1830" fmla="*/ 2371248 w 5873613"/>
              <a:gd name="connsiteY1830" fmla="*/ 1948278 h 6196291"/>
              <a:gd name="connsiteX1831" fmla="*/ 2371248 w 5873613"/>
              <a:gd name="connsiteY1831" fmla="*/ 1961796 h 6196291"/>
              <a:gd name="connsiteX1832" fmla="*/ 2352934 w 5873613"/>
              <a:gd name="connsiteY1832" fmla="*/ 1970953 h 6196291"/>
              <a:gd name="connsiteX1833" fmla="*/ 2348137 w 5873613"/>
              <a:gd name="connsiteY1833" fmla="*/ 1953075 h 6196291"/>
              <a:gd name="connsiteX1834" fmla="*/ 2348137 w 5873613"/>
              <a:gd name="connsiteY1834" fmla="*/ 1953075 h 6196291"/>
              <a:gd name="connsiteX1835" fmla="*/ 2416598 w 5873613"/>
              <a:gd name="connsiteY1835" fmla="*/ 4742496 h 6196291"/>
              <a:gd name="connsiteX1836" fmla="*/ 2425755 w 5873613"/>
              <a:gd name="connsiteY1836" fmla="*/ 4751653 h 6196291"/>
              <a:gd name="connsiteX1837" fmla="*/ 2398283 w 5873613"/>
              <a:gd name="connsiteY1837" fmla="*/ 4747292 h 6196291"/>
              <a:gd name="connsiteX1838" fmla="*/ 2416598 w 5873613"/>
              <a:gd name="connsiteY1838" fmla="*/ 4742496 h 6196291"/>
              <a:gd name="connsiteX1839" fmla="*/ 2416598 w 5873613"/>
              <a:gd name="connsiteY1839" fmla="*/ 4742496 h 6196291"/>
              <a:gd name="connsiteX1840" fmla="*/ 2407440 w 5873613"/>
              <a:gd name="connsiteY1840" fmla="*/ 4651798 h 6196291"/>
              <a:gd name="connsiteX1841" fmla="*/ 2420958 w 5873613"/>
              <a:gd name="connsiteY1841" fmla="*/ 4665315 h 6196291"/>
              <a:gd name="connsiteX1842" fmla="*/ 2407440 w 5873613"/>
              <a:gd name="connsiteY1842" fmla="*/ 4651798 h 6196291"/>
              <a:gd name="connsiteX1843" fmla="*/ 2407440 w 5873613"/>
              <a:gd name="connsiteY1843" fmla="*/ 4651798 h 6196291"/>
              <a:gd name="connsiteX1844" fmla="*/ 2425755 w 5873613"/>
              <a:gd name="connsiteY1844" fmla="*/ 4701507 h 6196291"/>
              <a:gd name="connsiteX1845" fmla="*/ 2412237 w 5873613"/>
              <a:gd name="connsiteY1845" fmla="*/ 4701507 h 6196291"/>
              <a:gd name="connsiteX1846" fmla="*/ 2407877 w 5873613"/>
              <a:gd name="connsiteY1846" fmla="*/ 4692350 h 6196291"/>
              <a:gd name="connsiteX1847" fmla="*/ 2426191 w 5873613"/>
              <a:gd name="connsiteY1847" fmla="*/ 4692350 h 6196291"/>
              <a:gd name="connsiteX1848" fmla="*/ 2425755 w 5873613"/>
              <a:gd name="connsiteY1848" fmla="*/ 4701507 h 6196291"/>
              <a:gd name="connsiteX1849" fmla="*/ 2425755 w 5873613"/>
              <a:gd name="connsiteY1849" fmla="*/ 4701507 h 6196291"/>
              <a:gd name="connsiteX1850" fmla="*/ 2407440 w 5873613"/>
              <a:gd name="connsiteY1850" fmla="*/ 3268642 h 6196291"/>
              <a:gd name="connsiteX1851" fmla="*/ 2430115 w 5873613"/>
              <a:gd name="connsiteY1851" fmla="*/ 3259485 h 6196291"/>
              <a:gd name="connsiteX1852" fmla="*/ 2407440 w 5873613"/>
              <a:gd name="connsiteY1852" fmla="*/ 3268642 h 6196291"/>
              <a:gd name="connsiteX1853" fmla="*/ 2407440 w 5873613"/>
              <a:gd name="connsiteY1853" fmla="*/ 3268642 h 6196291"/>
              <a:gd name="connsiteX1854" fmla="*/ 2407440 w 5873613"/>
              <a:gd name="connsiteY1854" fmla="*/ 3250328 h 6196291"/>
              <a:gd name="connsiteX1855" fmla="*/ 2420958 w 5873613"/>
              <a:gd name="connsiteY1855" fmla="*/ 3241171 h 6196291"/>
              <a:gd name="connsiteX1856" fmla="*/ 2407440 w 5873613"/>
              <a:gd name="connsiteY1856" fmla="*/ 3250328 h 6196291"/>
              <a:gd name="connsiteX1857" fmla="*/ 2407440 w 5873613"/>
              <a:gd name="connsiteY1857" fmla="*/ 3250328 h 6196291"/>
              <a:gd name="connsiteX1858" fmla="*/ 2421394 w 5873613"/>
              <a:gd name="connsiteY1858" fmla="*/ 1953075 h 6196291"/>
              <a:gd name="connsiteX1859" fmla="*/ 2425755 w 5873613"/>
              <a:gd name="connsiteY1859" fmla="*/ 1957435 h 6196291"/>
              <a:gd name="connsiteX1860" fmla="*/ 2430115 w 5873613"/>
              <a:gd name="connsiteY1860" fmla="*/ 1943917 h 6196291"/>
              <a:gd name="connsiteX1861" fmla="*/ 2421394 w 5873613"/>
              <a:gd name="connsiteY1861" fmla="*/ 1953075 h 6196291"/>
              <a:gd name="connsiteX1862" fmla="*/ 2421394 w 5873613"/>
              <a:gd name="connsiteY1862" fmla="*/ 1953075 h 6196291"/>
              <a:gd name="connsiteX1863" fmla="*/ 2407440 w 5873613"/>
              <a:gd name="connsiteY1863" fmla="*/ 1672694 h 6196291"/>
              <a:gd name="connsiteX1864" fmla="*/ 2425755 w 5873613"/>
              <a:gd name="connsiteY1864" fmla="*/ 1699729 h 6196291"/>
              <a:gd name="connsiteX1865" fmla="*/ 2407440 w 5873613"/>
              <a:gd name="connsiteY1865" fmla="*/ 1722403 h 6196291"/>
              <a:gd name="connsiteX1866" fmla="*/ 2398283 w 5873613"/>
              <a:gd name="connsiteY1866" fmla="*/ 1690572 h 6196291"/>
              <a:gd name="connsiteX1867" fmla="*/ 2407440 w 5873613"/>
              <a:gd name="connsiteY1867" fmla="*/ 1672694 h 6196291"/>
              <a:gd name="connsiteX1868" fmla="*/ 2407440 w 5873613"/>
              <a:gd name="connsiteY1868" fmla="*/ 1672694 h 6196291"/>
              <a:gd name="connsiteX1869" fmla="*/ 2389562 w 5873613"/>
              <a:gd name="connsiteY1869" fmla="*/ 1821823 h 6196291"/>
              <a:gd name="connsiteX1870" fmla="*/ 2376045 w 5873613"/>
              <a:gd name="connsiteY1870" fmla="*/ 1826184 h 6196291"/>
              <a:gd name="connsiteX1871" fmla="*/ 2376045 w 5873613"/>
              <a:gd name="connsiteY1871" fmla="*/ 1808306 h 6196291"/>
              <a:gd name="connsiteX1872" fmla="*/ 2389562 w 5873613"/>
              <a:gd name="connsiteY1872" fmla="*/ 1821823 h 6196291"/>
              <a:gd name="connsiteX1873" fmla="*/ 2389562 w 5873613"/>
              <a:gd name="connsiteY1873" fmla="*/ 1821823 h 6196291"/>
              <a:gd name="connsiteX1874" fmla="*/ 2348137 w 5873613"/>
              <a:gd name="connsiteY1874" fmla="*/ 1487372 h 6196291"/>
              <a:gd name="connsiteX1875" fmla="*/ 2384766 w 5873613"/>
              <a:gd name="connsiteY1875" fmla="*/ 1491732 h 6196291"/>
              <a:gd name="connsiteX1876" fmla="*/ 2352934 w 5873613"/>
              <a:gd name="connsiteY1876" fmla="*/ 1500889 h 6196291"/>
              <a:gd name="connsiteX1877" fmla="*/ 2348137 w 5873613"/>
              <a:gd name="connsiteY1877" fmla="*/ 1487372 h 6196291"/>
              <a:gd name="connsiteX1878" fmla="*/ 2348137 w 5873613"/>
              <a:gd name="connsiteY1878" fmla="*/ 1487372 h 6196291"/>
              <a:gd name="connsiteX1879" fmla="*/ 2311509 w 5873613"/>
              <a:gd name="connsiteY1879" fmla="*/ 1704525 h 6196291"/>
              <a:gd name="connsiteX1880" fmla="*/ 2338980 w 5873613"/>
              <a:gd name="connsiteY1880" fmla="*/ 1713682 h 6196291"/>
              <a:gd name="connsiteX1881" fmla="*/ 2384766 w 5873613"/>
              <a:gd name="connsiteY1881" fmla="*/ 1709322 h 6196291"/>
              <a:gd name="connsiteX1882" fmla="*/ 2284474 w 5873613"/>
              <a:gd name="connsiteY1882" fmla="*/ 1727200 h 6196291"/>
              <a:gd name="connsiteX1883" fmla="*/ 2311509 w 5873613"/>
              <a:gd name="connsiteY1883" fmla="*/ 1704525 h 6196291"/>
              <a:gd name="connsiteX1884" fmla="*/ 2311509 w 5873613"/>
              <a:gd name="connsiteY1884" fmla="*/ 1704525 h 6196291"/>
              <a:gd name="connsiteX1885" fmla="*/ 2288835 w 5873613"/>
              <a:gd name="connsiteY1885" fmla="*/ 1699729 h 6196291"/>
              <a:gd name="connsiteX1886" fmla="*/ 2270520 w 5873613"/>
              <a:gd name="connsiteY1886" fmla="*/ 1731561 h 6196291"/>
              <a:gd name="connsiteX1887" fmla="*/ 2266160 w 5873613"/>
              <a:gd name="connsiteY1887" fmla="*/ 1727200 h 6196291"/>
              <a:gd name="connsiteX1888" fmla="*/ 2247846 w 5873613"/>
              <a:gd name="connsiteY1888" fmla="*/ 1727200 h 6196291"/>
              <a:gd name="connsiteX1889" fmla="*/ 2243485 w 5873613"/>
              <a:gd name="connsiteY1889" fmla="*/ 1709322 h 6196291"/>
              <a:gd name="connsiteX1890" fmla="*/ 2288835 w 5873613"/>
              <a:gd name="connsiteY1890" fmla="*/ 1699729 h 6196291"/>
              <a:gd name="connsiteX1891" fmla="*/ 2288835 w 5873613"/>
              <a:gd name="connsiteY1891" fmla="*/ 1699729 h 6196291"/>
              <a:gd name="connsiteX1892" fmla="*/ 2247846 w 5873613"/>
              <a:gd name="connsiteY1892" fmla="*/ 1957435 h 6196291"/>
              <a:gd name="connsiteX1893" fmla="*/ 2252206 w 5873613"/>
              <a:gd name="connsiteY1893" fmla="*/ 1970953 h 6196291"/>
              <a:gd name="connsiteX1894" fmla="*/ 2233892 w 5873613"/>
              <a:gd name="connsiteY1894" fmla="*/ 1970953 h 6196291"/>
              <a:gd name="connsiteX1895" fmla="*/ 2247846 w 5873613"/>
              <a:gd name="connsiteY1895" fmla="*/ 1957435 h 6196291"/>
              <a:gd name="connsiteX1896" fmla="*/ 2247846 w 5873613"/>
              <a:gd name="connsiteY1896" fmla="*/ 1957435 h 6196291"/>
              <a:gd name="connsiteX1897" fmla="*/ 2202060 w 5873613"/>
              <a:gd name="connsiteY1897" fmla="*/ 1980110 h 6196291"/>
              <a:gd name="connsiteX1898" fmla="*/ 2202060 w 5873613"/>
              <a:gd name="connsiteY1898" fmla="*/ 1984470 h 6196291"/>
              <a:gd name="connsiteX1899" fmla="*/ 2206421 w 5873613"/>
              <a:gd name="connsiteY1899" fmla="*/ 2002348 h 6196291"/>
              <a:gd name="connsiteX1900" fmla="*/ 2192903 w 5873613"/>
              <a:gd name="connsiteY1900" fmla="*/ 1997988 h 6196291"/>
              <a:gd name="connsiteX1901" fmla="*/ 2202060 w 5873613"/>
              <a:gd name="connsiteY1901" fmla="*/ 1980110 h 6196291"/>
              <a:gd name="connsiteX1902" fmla="*/ 2202060 w 5873613"/>
              <a:gd name="connsiteY1902" fmla="*/ 1980110 h 6196291"/>
              <a:gd name="connsiteX1903" fmla="*/ 2220374 w 5873613"/>
              <a:gd name="connsiteY1903" fmla="*/ 2002784 h 6196291"/>
              <a:gd name="connsiteX1904" fmla="*/ 2229531 w 5873613"/>
              <a:gd name="connsiteY1904" fmla="*/ 2020663 h 6196291"/>
              <a:gd name="connsiteX1905" fmla="*/ 2247846 w 5873613"/>
              <a:gd name="connsiteY1905" fmla="*/ 2007145 h 6196291"/>
              <a:gd name="connsiteX1906" fmla="*/ 2279677 w 5873613"/>
              <a:gd name="connsiteY1906" fmla="*/ 2011505 h 6196291"/>
              <a:gd name="connsiteX1907" fmla="*/ 2302352 w 5873613"/>
              <a:gd name="connsiteY1907" fmla="*/ 2020663 h 6196291"/>
              <a:gd name="connsiteX1908" fmla="*/ 2284038 w 5873613"/>
              <a:gd name="connsiteY1908" fmla="*/ 2034180 h 6196291"/>
              <a:gd name="connsiteX1909" fmla="*/ 2247410 w 5873613"/>
              <a:gd name="connsiteY1909" fmla="*/ 2043337 h 6196291"/>
              <a:gd name="connsiteX1910" fmla="*/ 2243049 w 5873613"/>
              <a:gd name="connsiteY1910" fmla="*/ 2038977 h 6196291"/>
              <a:gd name="connsiteX1911" fmla="*/ 2233892 w 5873613"/>
              <a:gd name="connsiteY1911" fmla="*/ 2038977 h 6196291"/>
              <a:gd name="connsiteX1912" fmla="*/ 2229531 w 5873613"/>
              <a:gd name="connsiteY1912" fmla="*/ 2021099 h 6196291"/>
              <a:gd name="connsiteX1913" fmla="*/ 2229531 w 5873613"/>
              <a:gd name="connsiteY1913" fmla="*/ 2038977 h 6196291"/>
              <a:gd name="connsiteX1914" fmla="*/ 2211217 w 5873613"/>
              <a:gd name="connsiteY1914" fmla="*/ 2038977 h 6196291"/>
              <a:gd name="connsiteX1915" fmla="*/ 2220374 w 5873613"/>
              <a:gd name="connsiteY1915" fmla="*/ 2021099 h 6196291"/>
              <a:gd name="connsiteX1916" fmla="*/ 2192903 w 5873613"/>
              <a:gd name="connsiteY1916" fmla="*/ 2025459 h 6196291"/>
              <a:gd name="connsiteX1917" fmla="*/ 2188543 w 5873613"/>
              <a:gd name="connsiteY1917" fmla="*/ 2011942 h 6196291"/>
              <a:gd name="connsiteX1918" fmla="*/ 2220374 w 5873613"/>
              <a:gd name="connsiteY1918" fmla="*/ 2002784 h 6196291"/>
              <a:gd name="connsiteX1919" fmla="*/ 2220374 w 5873613"/>
              <a:gd name="connsiteY1919" fmla="*/ 2002784 h 6196291"/>
              <a:gd name="connsiteX1920" fmla="*/ 2270520 w 5873613"/>
              <a:gd name="connsiteY1920" fmla="*/ 2106565 h 6196291"/>
              <a:gd name="connsiteX1921" fmla="*/ 2261363 w 5873613"/>
              <a:gd name="connsiteY1921" fmla="*/ 2088687 h 6196291"/>
              <a:gd name="connsiteX1922" fmla="*/ 2265724 w 5873613"/>
              <a:gd name="connsiteY1922" fmla="*/ 2084326 h 6196291"/>
              <a:gd name="connsiteX1923" fmla="*/ 2270520 w 5873613"/>
              <a:gd name="connsiteY1923" fmla="*/ 2106565 h 6196291"/>
              <a:gd name="connsiteX1924" fmla="*/ 2270520 w 5873613"/>
              <a:gd name="connsiteY1924" fmla="*/ 2106565 h 6196291"/>
              <a:gd name="connsiteX1925" fmla="*/ 2206421 w 5873613"/>
              <a:gd name="connsiteY1925" fmla="*/ 2070372 h 6196291"/>
              <a:gd name="connsiteX1926" fmla="*/ 2192903 w 5873613"/>
              <a:gd name="connsiteY1926" fmla="*/ 2066012 h 6196291"/>
              <a:gd name="connsiteX1927" fmla="*/ 2211217 w 5873613"/>
              <a:gd name="connsiteY1927" fmla="*/ 2056855 h 6196291"/>
              <a:gd name="connsiteX1928" fmla="*/ 2206421 w 5873613"/>
              <a:gd name="connsiteY1928" fmla="*/ 2070372 h 6196291"/>
              <a:gd name="connsiteX1929" fmla="*/ 2206421 w 5873613"/>
              <a:gd name="connsiteY1929" fmla="*/ 2070372 h 6196291"/>
              <a:gd name="connsiteX1930" fmla="*/ 2179385 w 5873613"/>
              <a:gd name="connsiteY1930" fmla="*/ 1699729 h 6196291"/>
              <a:gd name="connsiteX1931" fmla="*/ 2188543 w 5873613"/>
              <a:gd name="connsiteY1931" fmla="*/ 1722403 h 6196291"/>
              <a:gd name="connsiteX1932" fmla="*/ 2161071 w 5873613"/>
              <a:gd name="connsiteY1932" fmla="*/ 1704525 h 6196291"/>
              <a:gd name="connsiteX1933" fmla="*/ 2179385 w 5873613"/>
              <a:gd name="connsiteY1933" fmla="*/ 1699729 h 6196291"/>
              <a:gd name="connsiteX1934" fmla="*/ 2179385 w 5873613"/>
              <a:gd name="connsiteY1934" fmla="*/ 1699729 h 6196291"/>
              <a:gd name="connsiteX1935" fmla="*/ 2174589 w 5873613"/>
              <a:gd name="connsiteY1935" fmla="*/ 2020663 h 6196291"/>
              <a:gd name="connsiteX1936" fmla="*/ 2147118 w 5873613"/>
              <a:gd name="connsiteY1936" fmla="*/ 2025023 h 6196291"/>
              <a:gd name="connsiteX1937" fmla="*/ 2169792 w 5873613"/>
              <a:gd name="connsiteY1937" fmla="*/ 2011505 h 6196291"/>
              <a:gd name="connsiteX1938" fmla="*/ 2174589 w 5873613"/>
              <a:gd name="connsiteY1938" fmla="*/ 2020663 h 6196291"/>
              <a:gd name="connsiteX1939" fmla="*/ 2174589 w 5873613"/>
              <a:gd name="connsiteY1939" fmla="*/ 2020663 h 6196291"/>
              <a:gd name="connsiteX1940" fmla="*/ 2170229 w 5873613"/>
              <a:gd name="connsiteY1940" fmla="*/ 696374 h 6196291"/>
              <a:gd name="connsiteX1941" fmla="*/ 2147554 w 5873613"/>
              <a:gd name="connsiteY1941" fmla="*/ 687217 h 6196291"/>
              <a:gd name="connsiteX1942" fmla="*/ 2170229 w 5873613"/>
              <a:gd name="connsiteY1942" fmla="*/ 696374 h 6196291"/>
              <a:gd name="connsiteX1943" fmla="*/ 2170229 w 5873613"/>
              <a:gd name="connsiteY1943" fmla="*/ 696374 h 6196291"/>
              <a:gd name="connsiteX1944" fmla="*/ 2161071 w 5873613"/>
              <a:gd name="connsiteY1944" fmla="*/ 1826620 h 6196291"/>
              <a:gd name="connsiteX1945" fmla="*/ 2138397 w 5873613"/>
              <a:gd name="connsiteY1945" fmla="*/ 1830980 h 6196291"/>
              <a:gd name="connsiteX1946" fmla="*/ 2161071 w 5873613"/>
              <a:gd name="connsiteY1946" fmla="*/ 1826620 h 6196291"/>
              <a:gd name="connsiteX1947" fmla="*/ 2161071 w 5873613"/>
              <a:gd name="connsiteY1947" fmla="*/ 1826620 h 6196291"/>
              <a:gd name="connsiteX1948" fmla="*/ 2128804 w 5873613"/>
              <a:gd name="connsiteY1948" fmla="*/ 1799148 h 6196291"/>
              <a:gd name="connsiteX1949" fmla="*/ 2137961 w 5873613"/>
              <a:gd name="connsiteY1949" fmla="*/ 1808306 h 6196291"/>
              <a:gd name="connsiteX1950" fmla="*/ 2119647 w 5873613"/>
              <a:gd name="connsiteY1950" fmla="*/ 1803945 h 6196291"/>
              <a:gd name="connsiteX1951" fmla="*/ 2128804 w 5873613"/>
              <a:gd name="connsiteY1951" fmla="*/ 1799148 h 6196291"/>
              <a:gd name="connsiteX1952" fmla="*/ 2128804 w 5873613"/>
              <a:gd name="connsiteY1952" fmla="*/ 1799148 h 6196291"/>
              <a:gd name="connsiteX1953" fmla="*/ 2119647 w 5873613"/>
              <a:gd name="connsiteY1953" fmla="*/ 1835341 h 6196291"/>
              <a:gd name="connsiteX1954" fmla="*/ 2096972 w 5873613"/>
              <a:gd name="connsiteY1954" fmla="*/ 1826184 h 6196291"/>
              <a:gd name="connsiteX1955" fmla="*/ 2119647 w 5873613"/>
              <a:gd name="connsiteY1955" fmla="*/ 1835341 h 6196291"/>
              <a:gd name="connsiteX1956" fmla="*/ 2119647 w 5873613"/>
              <a:gd name="connsiteY1956" fmla="*/ 1835341 h 6196291"/>
              <a:gd name="connsiteX1957" fmla="*/ 2110489 w 5873613"/>
              <a:gd name="connsiteY1957" fmla="*/ 1722403 h 6196291"/>
              <a:gd name="connsiteX1958" fmla="*/ 2042029 w 5873613"/>
              <a:gd name="connsiteY1958" fmla="*/ 1726764 h 6196291"/>
              <a:gd name="connsiteX1959" fmla="*/ 2110489 w 5873613"/>
              <a:gd name="connsiteY1959" fmla="*/ 1722403 h 6196291"/>
              <a:gd name="connsiteX1960" fmla="*/ 2110489 w 5873613"/>
              <a:gd name="connsiteY1960" fmla="*/ 1722403 h 6196291"/>
              <a:gd name="connsiteX1961" fmla="*/ 2023715 w 5873613"/>
              <a:gd name="connsiteY1961" fmla="*/ 5103983 h 6196291"/>
              <a:gd name="connsiteX1962" fmla="*/ 2051186 w 5873613"/>
              <a:gd name="connsiteY1962" fmla="*/ 5121861 h 6196291"/>
              <a:gd name="connsiteX1963" fmla="*/ 2014558 w 5873613"/>
              <a:gd name="connsiteY1963" fmla="*/ 5121861 h 6196291"/>
              <a:gd name="connsiteX1964" fmla="*/ 2023715 w 5873613"/>
              <a:gd name="connsiteY1964" fmla="*/ 5103983 h 6196291"/>
              <a:gd name="connsiteX1965" fmla="*/ 2023715 w 5873613"/>
              <a:gd name="connsiteY1965" fmla="*/ 5103983 h 6196291"/>
              <a:gd name="connsiteX1966" fmla="*/ 2028512 w 5873613"/>
              <a:gd name="connsiteY1966" fmla="*/ 3553384 h 6196291"/>
              <a:gd name="connsiteX1967" fmla="*/ 2032872 w 5873613"/>
              <a:gd name="connsiteY1967" fmla="*/ 3566901 h 6196291"/>
              <a:gd name="connsiteX1968" fmla="*/ 2028512 w 5873613"/>
              <a:gd name="connsiteY1968" fmla="*/ 3576058 h 6196291"/>
              <a:gd name="connsiteX1969" fmla="*/ 2005837 w 5873613"/>
              <a:gd name="connsiteY1969" fmla="*/ 3553384 h 6196291"/>
              <a:gd name="connsiteX1970" fmla="*/ 2028512 w 5873613"/>
              <a:gd name="connsiteY1970" fmla="*/ 3553384 h 6196291"/>
              <a:gd name="connsiteX1971" fmla="*/ 2028512 w 5873613"/>
              <a:gd name="connsiteY1971" fmla="*/ 3553384 h 6196291"/>
              <a:gd name="connsiteX1972" fmla="*/ 2010197 w 5873613"/>
              <a:gd name="connsiteY1972" fmla="*/ 3228089 h 6196291"/>
              <a:gd name="connsiteX1973" fmla="*/ 2023715 w 5873613"/>
              <a:gd name="connsiteY1973" fmla="*/ 3223729 h 6196291"/>
              <a:gd name="connsiteX1974" fmla="*/ 2010197 w 5873613"/>
              <a:gd name="connsiteY1974" fmla="*/ 3228089 h 6196291"/>
              <a:gd name="connsiteX1975" fmla="*/ 2010197 w 5873613"/>
              <a:gd name="connsiteY1975" fmla="*/ 3228089 h 6196291"/>
              <a:gd name="connsiteX1976" fmla="*/ 2060343 w 5873613"/>
              <a:gd name="connsiteY1976" fmla="*/ 3549023 h 6196291"/>
              <a:gd name="connsiteX1977" fmla="*/ 2073861 w 5873613"/>
              <a:gd name="connsiteY1977" fmla="*/ 3558180 h 6196291"/>
              <a:gd name="connsiteX1978" fmla="*/ 2060343 w 5873613"/>
              <a:gd name="connsiteY1978" fmla="*/ 3562541 h 6196291"/>
              <a:gd name="connsiteX1979" fmla="*/ 2060343 w 5873613"/>
              <a:gd name="connsiteY1979" fmla="*/ 3549023 h 6196291"/>
              <a:gd name="connsiteX1980" fmla="*/ 2060343 w 5873613"/>
              <a:gd name="connsiteY1980" fmla="*/ 3549023 h 6196291"/>
              <a:gd name="connsiteX1981" fmla="*/ 2069501 w 5873613"/>
              <a:gd name="connsiteY1981" fmla="*/ 4733339 h 6196291"/>
              <a:gd name="connsiteX1982" fmla="*/ 2046826 w 5873613"/>
              <a:gd name="connsiteY1982" fmla="*/ 4742496 h 6196291"/>
              <a:gd name="connsiteX1983" fmla="*/ 2069501 w 5873613"/>
              <a:gd name="connsiteY1983" fmla="*/ 4733339 h 6196291"/>
              <a:gd name="connsiteX1984" fmla="*/ 2069501 w 5873613"/>
              <a:gd name="connsiteY1984" fmla="*/ 4733339 h 6196291"/>
              <a:gd name="connsiteX1985" fmla="*/ 2023715 w 5873613"/>
              <a:gd name="connsiteY1985" fmla="*/ 1830980 h 6196291"/>
              <a:gd name="connsiteX1986" fmla="*/ 2055547 w 5873613"/>
              <a:gd name="connsiteY1986" fmla="*/ 1830980 h 6196291"/>
              <a:gd name="connsiteX1987" fmla="*/ 2023715 w 5873613"/>
              <a:gd name="connsiteY1987" fmla="*/ 1830980 h 6196291"/>
              <a:gd name="connsiteX1988" fmla="*/ 2023715 w 5873613"/>
              <a:gd name="connsiteY1988" fmla="*/ 1830980 h 6196291"/>
              <a:gd name="connsiteX1989" fmla="*/ 2042029 w 5873613"/>
              <a:gd name="connsiteY1989" fmla="*/ 4972731 h 6196291"/>
              <a:gd name="connsiteX1990" fmla="*/ 2073861 w 5873613"/>
              <a:gd name="connsiteY1990" fmla="*/ 4986249 h 6196291"/>
              <a:gd name="connsiteX1991" fmla="*/ 2042029 w 5873613"/>
              <a:gd name="connsiteY1991" fmla="*/ 4972731 h 6196291"/>
              <a:gd name="connsiteX1992" fmla="*/ 2042029 w 5873613"/>
              <a:gd name="connsiteY1992" fmla="*/ 4972731 h 6196291"/>
              <a:gd name="connsiteX1993" fmla="*/ 2083454 w 5873613"/>
              <a:gd name="connsiteY1993" fmla="*/ 4886829 h 6196291"/>
              <a:gd name="connsiteX1994" fmla="*/ 2087815 w 5873613"/>
              <a:gd name="connsiteY1994" fmla="*/ 4886829 h 6196291"/>
              <a:gd name="connsiteX1995" fmla="*/ 2096972 w 5873613"/>
              <a:gd name="connsiteY1995" fmla="*/ 4909504 h 6196291"/>
              <a:gd name="connsiteX1996" fmla="*/ 2074297 w 5873613"/>
              <a:gd name="connsiteY1996" fmla="*/ 4909504 h 6196291"/>
              <a:gd name="connsiteX1997" fmla="*/ 2083454 w 5873613"/>
              <a:gd name="connsiteY1997" fmla="*/ 4886829 h 6196291"/>
              <a:gd name="connsiteX1998" fmla="*/ 2083454 w 5873613"/>
              <a:gd name="connsiteY1998" fmla="*/ 4886829 h 6196291"/>
              <a:gd name="connsiteX1999" fmla="*/ 2083454 w 5873613"/>
              <a:gd name="connsiteY1999" fmla="*/ 3105995 h 6196291"/>
              <a:gd name="connsiteX2000" fmla="*/ 2096972 w 5873613"/>
              <a:gd name="connsiteY2000" fmla="*/ 3096838 h 6196291"/>
              <a:gd name="connsiteX2001" fmla="*/ 2083454 w 5873613"/>
              <a:gd name="connsiteY2001" fmla="*/ 3105995 h 6196291"/>
              <a:gd name="connsiteX2002" fmla="*/ 2083454 w 5873613"/>
              <a:gd name="connsiteY2002" fmla="*/ 3105995 h 6196291"/>
              <a:gd name="connsiteX2003" fmla="*/ 2060343 w 5873613"/>
              <a:gd name="connsiteY2003" fmla="*/ 1505250 h 6196291"/>
              <a:gd name="connsiteX2004" fmla="*/ 2010197 w 5873613"/>
              <a:gd name="connsiteY2004" fmla="*/ 1496093 h 6196291"/>
              <a:gd name="connsiteX2005" fmla="*/ 2060343 w 5873613"/>
              <a:gd name="connsiteY2005" fmla="*/ 1505250 h 6196291"/>
              <a:gd name="connsiteX2006" fmla="*/ 2060343 w 5873613"/>
              <a:gd name="connsiteY2006" fmla="*/ 1505250 h 6196291"/>
              <a:gd name="connsiteX2007" fmla="*/ 2028512 w 5873613"/>
              <a:gd name="connsiteY2007" fmla="*/ 1718043 h 6196291"/>
              <a:gd name="connsiteX2008" fmla="*/ 2014994 w 5873613"/>
              <a:gd name="connsiteY2008" fmla="*/ 1731561 h 6196291"/>
              <a:gd name="connsiteX2009" fmla="*/ 2010634 w 5873613"/>
              <a:gd name="connsiteY2009" fmla="*/ 1727200 h 6196291"/>
              <a:gd name="connsiteX2010" fmla="*/ 2028512 w 5873613"/>
              <a:gd name="connsiteY2010" fmla="*/ 1718043 h 6196291"/>
              <a:gd name="connsiteX2011" fmla="*/ 2028512 w 5873613"/>
              <a:gd name="connsiteY2011" fmla="*/ 1718043 h 6196291"/>
              <a:gd name="connsiteX2012" fmla="*/ 2010197 w 5873613"/>
              <a:gd name="connsiteY2012" fmla="*/ 3196257 h 6196291"/>
              <a:gd name="connsiteX2013" fmla="*/ 2028512 w 5873613"/>
              <a:gd name="connsiteY2013" fmla="*/ 3209775 h 6196291"/>
              <a:gd name="connsiteX2014" fmla="*/ 2014994 w 5873613"/>
              <a:gd name="connsiteY2014" fmla="*/ 3214135 h 6196291"/>
              <a:gd name="connsiteX2015" fmla="*/ 2005837 w 5873613"/>
              <a:gd name="connsiteY2015" fmla="*/ 3209775 h 6196291"/>
              <a:gd name="connsiteX2016" fmla="*/ 2010197 w 5873613"/>
              <a:gd name="connsiteY2016" fmla="*/ 3196257 h 6196291"/>
              <a:gd name="connsiteX2017" fmla="*/ 2010197 w 5873613"/>
              <a:gd name="connsiteY2017" fmla="*/ 3196257 h 6196291"/>
              <a:gd name="connsiteX2018" fmla="*/ 2032872 w 5873613"/>
              <a:gd name="connsiteY2018" fmla="*/ 4972731 h 6196291"/>
              <a:gd name="connsiteX2019" fmla="*/ 1982726 w 5873613"/>
              <a:gd name="connsiteY2019" fmla="*/ 4977092 h 6196291"/>
              <a:gd name="connsiteX2020" fmla="*/ 2032872 w 5873613"/>
              <a:gd name="connsiteY2020" fmla="*/ 4972731 h 6196291"/>
              <a:gd name="connsiteX2021" fmla="*/ 2032872 w 5873613"/>
              <a:gd name="connsiteY2021" fmla="*/ 4972731 h 6196291"/>
              <a:gd name="connsiteX2022" fmla="*/ 1987523 w 5873613"/>
              <a:gd name="connsiteY2022" fmla="*/ 5126657 h 6196291"/>
              <a:gd name="connsiteX2023" fmla="*/ 1946534 w 5873613"/>
              <a:gd name="connsiteY2023" fmla="*/ 5113140 h 6196291"/>
              <a:gd name="connsiteX2024" fmla="*/ 1992319 w 5873613"/>
              <a:gd name="connsiteY2024" fmla="*/ 5108779 h 6196291"/>
              <a:gd name="connsiteX2025" fmla="*/ 1987523 w 5873613"/>
              <a:gd name="connsiteY2025" fmla="*/ 5126657 h 6196291"/>
              <a:gd name="connsiteX2026" fmla="*/ 1987523 w 5873613"/>
              <a:gd name="connsiteY2026" fmla="*/ 5126657 h 6196291"/>
              <a:gd name="connsiteX2027" fmla="*/ 1982726 w 5873613"/>
              <a:gd name="connsiteY2027" fmla="*/ 3566901 h 6196291"/>
              <a:gd name="connsiteX2028" fmla="*/ 1969209 w 5873613"/>
              <a:gd name="connsiteY2028" fmla="*/ 3580419 h 6196291"/>
              <a:gd name="connsiteX2029" fmla="*/ 1955691 w 5873613"/>
              <a:gd name="connsiteY2029" fmla="*/ 3566901 h 6196291"/>
              <a:gd name="connsiteX2030" fmla="*/ 1982726 w 5873613"/>
              <a:gd name="connsiteY2030" fmla="*/ 3566901 h 6196291"/>
              <a:gd name="connsiteX2031" fmla="*/ 1982726 w 5873613"/>
              <a:gd name="connsiteY2031" fmla="*/ 3566901 h 6196291"/>
              <a:gd name="connsiteX2032" fmla="*/ 1882434 w 5873613"/>
              <a:gd name="connsiteY2032" fmla="*/ 4697147 h 6196291"/>
              <a:gd name="connsiteX2033" fmla="*/ 1882434 w 5873613"/>
              <a:gd name="connsiteY2033" fmla="*/ 4683629 h 6196291"/>
              <a:gd name="connsiteX2034" fmla="*/ 1900749 w 5873613"/>
              <a:gd name="connsiteY2034" fmla="*/ 4687990 h 6196291"/>
              <a:gd name="connsiteX2035" fmla="*/ 1882434 w 5873613"/>
              <a:gd name="connsiteY2035" fmla="*/ 4697147 h 6196291"/>
              <a:gd name="connsiteX2036" fmla="*/ 1882434 w 5873613"/>
              <a:gd name="connsiteY2036" fmla="*/ 4697147 h 6196291"/>
              <a:gd name="connsiteX2037" fmla="*/ 1891591 w 5873613"/>
              <a:gd name="connsiteY2037" fmla="*/ 4986685 h 6196291"/>
              <a:gd name="connsiteX2038" fmla="*/ 1882434 w 5873613"/>
              <a:gd name="connsiteY2038" fmla="*/ 5004563 h 6196291"/>
              <a:gd name="connsiteX2039" fmla="*/ 1868917 w 5873613"/>
              <a:gd name="connsiteY2039" fmla="*/ 4986685 h 6196291"/>
              <a:gd name="connsiteX2040" fmla="*/ 1891591 w 5873613"/>
              <a:gd name="connsiteY2040" fmla="*/ 4986685 h 6196291"/>
              <a:gd name="connsiteX2041" fmla="*/ 1891591 w 5873613"/>
              <a:gd name="connsiteY2041" fmla="*/ 4986685 h 6196291"/>
              <a:gd name="connsiteX2042" fmla="*/ 1886795 w 5873613"/>
              <a:gd name="connsiteY2042" fmla="*/ 3585215 h 6196291"/>
              <a:gd name="connsiteX2043" fmla="*/ 1905109 w 5873613"/>
              <a:gd name="connsiteY2043" fmla="*/ 3571698 h 6196291"/>
              <a:gd name="connsiteX2044" fmla="*/ 1882434 w 5873613"/>
              <a:gd name="connsiteY2044" fmla="*/ 3567337 h 6196291"/>
              <a:gd name="connsiteX2045" fmla="*/ 1919063 w 5873613"/>
              <a:gd name="connsiteY2045" fmla="*/ 3567337 h 6196291"/>
              <a:gd name="connsiteX2046" fmla="*/ 1900749 w 5873613"/>
              <a:gd name="connsiteY2046" fmla="*/ 3594372 h 6196291"/>
              <a:gd name="connsiteX2047" fmla="*/ 1886795 w 5873613"/>
              <a:gd name="connsiteY2047" fmla="*/ 3585215 h 6196291"/>
              <a:gd name="connsiteX2048" fmla="*/ 1886795 w 5873613"/>
              <a:gd name="connsiteY2048" fmla="*/ 3585215 h 6196291"/>
              <a:gd name="connsiteX2049" fmla="*/ 1932580 w 5873613"/>
              <a:gd name="connsiteY2049" fmla="*/ 3101198 h 6196291"/>
              <a:gd name="connsiteX2050" fmla="*/ 1905109 w 5873613"/>
              <a:gd name="connsiteY2050" fmla="*/ 3105559 h 6196291"/>
              <a:gd name="connsiteX2051" fmla="*/ 1932580 w 5873613"/>
              <a:gd name="connsiteY2051" fmla="*/ 3101198 h 6196291"/>
              <a:gd name="connsiteX2052" fmla="*/ 1932580 w 5873613"/>
              <a:gd name="connsiteY2052" fmla="*/ 3101198 h 6196291"/>
              <a:gd name="connsiteX2053" fmla="*/ 1927784 w 5873613"/>
              <a:gd name="connsiteY2053" fmla="*/ 1858015 h 6196291"/>
              <a:gd name="connsiteX2054" fmla="*/ 1946098 w 5873613"/>
              <a:gd name="connsiteY2054" fmla="*/ 1862376 h 6196291"/>
              <a:gd name="connsiteX2055" fmla="*/ 1927784 w 5873613"/>
              <a:gd name="connsiteY2055" fmla="*/ 1858015 h 6196291"/>
              <a:gd name="connsiteX2056" fmla="*/ 1927784 w 5873613"/>
              <a:gd name="connsiteY2056" fmla="*/ 1858015 h 6196291"/>
              <a:gd name="connsiteX2057" fmla="*/ 1927784 w 5873613"/>
              <a:gd name="connsiteY2057" fmla="*/ 4679269 h 6196291"/>
              <a:gd name="connsiteX2058" fmla="*/ 1950458 w 5873613"/>
              <a:gd name="connsiteY2058" fmla="*/ 4688426 h 6196291"/>
              <a:gd name="connsiteX2059" fmla="*/ 1918627 w 5873613"/>
              <a:gd name="connsiteY2059" fmla="*/ 4697583 h 6196291"/>
              <a:gd name="connsiteX2060" fmla="*/ 1914266 w 5873613"/>
              <a:gd name="connsiteY2060" fmla="*/ 4693223 h 6196291"/>
              <a:gd name="connsiteX2061" fmla="*/ 1927784 w 5873613"/>
              <a:gd name="connsiteY2061" fmla="*/ 4679269 h 6196291"/>
              <a:gd name="connsiteX2062" fmla="*/ 1927784 w 5873613"/>
              <a:gd name="connsiteY2062" fmla="*/ 4679269 h 6196291"/>
              <a:gd name="connsiteX2063" fmla="*/ 1936941 w 5873613"/>
              <a:gd name="connsiteY2063" fmla="*/ 3282160 h 6196291"/>
              <a:gd name="connsiteX2064" fmla="*/ 1950458 w 5873613"/>
              <a:gd name="connsiteY2064" fmla="*/ 3286520 h 6196291"/>
              <a:gd name="connsiteX2065" fmla="*/ 1941301 w 5873613"/>
              <a:gd name="connsiteY2065" fmla="*/ 3290881 h 6196291"/>
              <a:gd name="connsiteX2066" fmla="*/ 1954819 w 5873613"/>
              <a:gd name="connsiteY2066" fmla="*/ 3295241 h 6196291"/>
              <a:gd name="connsiteX2067" fmla="*/ 1954819 w 5873613"/>
              <a:gd name="connsiteY2067" fmla="*/ 3304398 h 6196291"/>
              <a:gd name="connsiteX2068" fmla="*/ 1936941 w 5873613"/>
              <a:gd name="connsiteY2068" fmla="*/ 3282160 h 6196291"/>
              <a:gd name="connsiteX2069" fmla="*/ 1936941 w 5873613"/>
              <a:gd name="connsiteY2069" fmla="*/ 3282160 h 6196291"/>
              <a:gd name="connsiteX2070" fmla="*/ 1978366 w 5873613"/>
              <a:gd name="connsiteY2070" fmla="*/ 1726764 h 6196291"/>
              <a:gd name="connsiteX2071" fmla="*/ 1978366 w 5873613"/>
              <a:gd name="connsiteY2071" fmla="*/ 1744642 h 6196291"/>
              <a:gd name="connsiteX2072" fmla="*/ 1964848 w 5873613"/>
              <a:gd name="connsiteY2072" fmla="*/ 1744642 h 6196291"/>
              <a:gd name="connsiteX2073" fmla="*/ 1978366 w 5873613"/>
              <a:gd name="connsiteY2073" fmla="*/ 1726764 h 6196291"/>
              <a:gd name="connsiteX2074" fmla="*/ 1978366 w 5873613"/>
              <a:gd name="connsiteY2074" fmla="*/ 1726764 h 6196291"/>
              <a:gd name="connsiteX2075" fmla="*/ 1960052 w 5873613"/>
              <a:gd name="connsiteY2075" fmla="*/ 1491732 h 6196291"/>
              <a:gd name="connsiteX2076" fmla="*/ 1964412 w 5873613"/>
              <a:gd name="connsiteY2076" fmla="*/ 1505250 h 6196291"/>
              <a:gd name="connsiteX2077" fmla="*/ 1950894 w 5873613"/>
              <a:gd name="connsiteY2077" fmla="*/ 1509610 h 6196291"/>
              <a:gd name="connsiteX2078" fmla="*/ 1946534 w 5873613"/>
              <a:gd name="connsiteY2078" fmla="*/ 1496093 h 6196291"/>
              <a:gd name="connsiteX2079" fmla="*/ 1960052 w 5873613"/>
              <a:gd name="connsiteY2079" fmla="*/ 1491732 h 6196291"/>
              <a:gd name="connsiteX2080" fmla="*/ 1960052 w 5873613"/>
              <a:gd name="connsiteY2080" fmla="*/ 1491732 h 6196291"/>
              <a:gd name="connsiteX2081" fmla="*/ 1946098 w 5873613"/>
              <a:gd name="connsiteY2081" fmla="*/ 1726764 h 6196291"/>
              <a:gd name="connsiteX2082" fmla="*/ 1936941 w 5873613"/>
              <a:gd name="connsiteY2082" fmla="*/ 1749439 h 6196291"/>
              <a:gd name="connsiteX2083" fmla="*/ 1932580 w 5873613"/>
              <a:gd name="connsiteY2083" fmla="*/ 1740282 h 6196291"/>
              <a:gd name="connsiteX2084" fmla="*/ 1946098 w 5873613"/>
              <a:gd name="connsiteY2084" fmla="*/ 1726764 h 6196291"/>
              <a:gd name="connsiteX2085" fmla="*/ 1946098 w 5873613"/>
              <a:gd name="connsiteY2085" fmla="*/ 1726764 h 6196291"/>
              <a:gd name="connsiteX2086" fmla="*/ 1927784 w 5873613"/>
              <a:gd name="connsiteY2086" fmla="*/ 1491732 h 6196291"/>
              <a:gd name="connsiteX2087" fmla="*/ 1927784 w 5873613"/>
              <a:gd name="connsiteY2087" fmla="*/ 1509610 h 6196291"/>
              <a:gd name="connsiteX2088" fmla="*/ 1914266 w 5873613"/>
              <a:gd name="connsiteY2088" fmla="*/ 1496093 h 6196291"/>
              <a:gd name="connsiteX2089" fmla="*/ 1927784 w 5873613"/>
              <a:gd name="connsiteY2089" fmla="*/ 1491732 h 6196291"/>
              <a:gd name="connsiteX2090" fmla="*/ 1927784 w 5873613"/>
              <a:gd name="connsiteY2090" fmla="*/ 1491732 h 6196291"/>
              <a:gd name="connsiteX2091" fmla="*/ 1909470 w 5873613"/>
              <a:gd name="connsiteY2091" fmla="*/ 2178949 h 6196291"/>
              <a:gd name="connsiteX2092" fmla="*/ 1886795 w 5873613"/>
              <a:gd name="connsiteY2092" fmla="*/ 2174589 h 6196291"/>
              <a:gd name="connsiteX2093" fmla="*/ 1909470 w 5873613"/>
              <a:gd name="connsiteY2093" fmla="*/ 2161071 h 6196291"/>
              <a:gd name="connsiteX2094" fmla="*/ 1909470 w 5873613"/>
              <a:gd name="connsiteY2094" fmla="*/ 2178949 h 6196291"/>
              <a:gd name="connsiteX2095" fmla="*/ 1909470 w 5873613"/>
              <a:gd name="connsiteY2095" fmla="*/ 2178949 h 6196291"/>
              <a:gd name="connsiteX2096" fmla="*/ 1909470 w 5873613"/>
              <a:gd name="connsiteY2096" fmla="*/ 2178949 h 6196291"/>
              <a:gd name="connsiteX2097" fmla="*/ 1909470 w 5873613"/>
              <a:gd name="connsiteY2097" fmla="*/ 1749439 h 6196291"/>
              <a:gd name="connsiteX2098" fmla="*/ 1895952 w 5873613"/>
              <a:gd name="connsiteY2098" fmla="*/ 1758596 h 6196291"/>
              <a:gd name="connsiteX2099" fmla="*/ 1891591 w 5873613"/>
              <a:gd name="connsiteY2099" fmla="*/ 1749439 h 6196291"/>
              <a:gd name="connsiteX2100" fmla="*/ 1868917 w 5873613"/>
              <a:gd name="connsiteY2100" fmla="*/ 1762956 h 6196291"/>
              <a:gd name="connsiteX2101" fmla="*/ 1900749 w 5873613"/>
              <a:gd name="connsiteY2101" fmla="*/ 1740282 h 6196291"/>
              <a:gd name="connsiteX2102" fmla="*/ 1909470 w 5873613"/>
              <a:gd name="connsiteY2102" fmla="*/ 1749439 h 6196291"/>
              <a:gd name="connsiteX2103" fmla="*/ 1909470 w 5873613"/>
              <a:gd name="connsiteY2103" fmla="*/ 1749439 h 6196291"/>
              <a:gd name="connsiteX2104" fmla="*/ 1864120 w 5873613"/>
              <a:gd name="connsiteY2104" fmla="*/ 1496529 h 6196291"/>
              <a:gd name="connsiteX2105" fmla="*/ 1873277 w 5873613"/>
              <a:gd name="connsiteY2105" fmla="*/ 1496529 h 6196291"/>
              <a:gd name="connsiteX2106" fmla="*/ 1868917 w 5873613"/>
              <a:gd name="connsiteY2106" fmla="*/ 1514407 h 6196291"/>
              <a:gd name="connsiteX2107" fmla="*/ 1864120 w 5873613"/>
              <a:gd name="connsiteY2107" fmla="*/ 1496529 h 6196291"/>
              <a:gd name="connsiteX2108" fmla="*/ 1864120 w 5873613"/>
              <a:gd name="connsiteY2108" fmla="*/ 1496529 h 6196291"/>
              <a:gd name="connsiteX2109" fmla="*/ 1836649 w 5873613"/>
              <a:gd name="connsiteY2109" fmla="*/ 1754235 h 6196291"/>
              <a:gd name="connsiteX2110" fmla="*/ 1832289 w 5873613"/>
              <a:gd name="connsiteY2110" fmla="*/ 1767753 h 6196291"/>
              <a:gd name="connsiteX2111" fmla="*/ 1859760 w 5873613"/>
              <a:gd name="connsiteY2111" fmla="*/ 1763392 h 6196291"/>
              <a:gd name="connsiteX2112" fmla="*/ 1850603 w 5873613"/>
              <a:gd name="connsiteY2112" fmla="*/ 1763392 h 6196291"/>
              <a:gd name="connsiteX2113" fmla="*/ 1841446 w 5873613"/>
              <a:gd name="connsiteY2113" fmla="*/ 1767753 h 6196291"/>
              <a:gd name="connsiteX2114" fmla="*/ 1818771 w 5873613"/>
              <a:gd name="connsiteY2114" fmla="*/ 1758596 h 6196291"/>
              <a:gd name="connsiteX2115" fmla="*/ 1836649 w 5873613"/>
              <a:gd name="connsiteY2115" fmla="*/ 1754235 h 6196291"/>
              <a:gd name="connsiteX2116" fmla="*/ 1836649 w 5873613"/>
              <a:gd name="connsiteY2116" fmla="*/ 1754235 h 6196291"/>
              <a:gd name="connsiteX2117" fmla="*/ 1850167 w 5873613"/>
              <a:gd name="connsiteY2117" fmla="*/ 3255124 h 6196291"/>
              <a:gd name="connsiteX2118" fmla="*/ 1845806 w 5873613"/>
              <a:gd name="connsiteY2118" fmla="*/ 3259485 h 6196291"/>
              <a:gd name="connsiteX2119" fmla="*/ 1836649 w 5873613"/>
              <a:gd name="connsiteY2119" fmla="*/ 3259485 h 6196291"/>
              <a:gd name="connsiteX2120" fmla="*/ 1850167 w 5873613"/>
              <a:gd name="connsiteY2120" fmla="*/ 3227653 h 6196291"/>
              <a:gd name="connsiteX2121" fmla="*/ 1841010 w 5873613"/>
              <a:gd name="connsiteY2121" fmla="*/ 3250328 h 6196291"/>
              <a:gd name="connsiteX2122" fmla="*/ 1850167 w 5873613"/>
              <a:gd name="connsiteY2122" fmla="*/ 3255124 h 6196291"/>
              <a:gd name="connsiteX2123" fmla="*/ 1850167 w 5873613"/>
              <a:gd name="connsiteY2123" fmla="*/ 3255124 h 6196291"/>
              <a:gd name="connsiteX2124" fmla="*/ 1831852 w 5873613"/>
              <a:gd name="connsiteY2124" fmla="*/ 3250328 h 6196291"/>
              <a:gd name="connsiteX2125" fmla="*/ 1809178 w 5873613"/>
              <a:gd name="connsiteY2125" fmla="*/ 3259485 h 6196291"/>
              <a:gd name="connsiteX2126" fmla="*/ 1831852 w 5873613"/>
              <a:gd name="connsiteY2126" fmla="*/ 3250328 h 6196291"/>
              <a:gd name="connsiteX2127" fmla="*/ 1831852 w 5873613"/>
              <a:gd name="connsiteY2127" fmla="*/ 3250328 h 6196291"/>
              <a:gd name="connsiteX2128" fmla="*/ 1827492 w 5873613"/>
              <a:gd name="connsiteY2128" fmla="*/ 4841916 h 6196291"/>
              <a:gd name="connsiteX2129" fmla="*/ 1818335 w 5873613"/>
              <a:gd name="connsiteY2129" fmla="*/ 4846276 h 6196291"/>
              <a:gd name="connsiteX2130" fmla="*/ 1804817 w 5873613"/>
              <a:gd name="connsiteY2130" fmla="*/ 4828398 h 6196291"/>
              <a:gd name="connsiteX2131" fmla="*/ 1832289 w 5873613"/>
              <a:gd name="connsiteY2131" fmla="*/ 4824038 h 6196291"/>
              <a:gd name="connsiteX2132" fmla="*/ 1827492 w 5873613"/>
              <a:gd name="connsiteY2132" fmla="*/ 4841916 h 6196291"/>
              <a:gd name="connsiteX2133" fmla="*/ 1827492 w 5873613"/>
              <a:gd name="connsiteY2133" fmla="*/ 4841916 h 6196291"/>
              <a:gd name="connsiteX2134" fmla="*/ 1809178 w 5873613"/>
              <a:gd name="connsiteY2134" fmla="*/ 3277799 h 6196291"/>
              <a:gd name="connsiteX2135" fmla="*/ 1827492 w 5873613"/>
              <a:gd name="connsiteY2135" fmla="*/ 3277799 h 6196291"/>
              <a:gd name="connsiteX2136" fmla="*/ 1818335 w 5873613"/>
              <a:gd name="connsiteY2136" fmla="*/ 3295677 h 6196291"/>
              <a:gd name="connsiteX2137" fmla="*/ 1809178 w 5873613"/>
              <a:gd name="connsiteY2137" fmla="*/ 3277799 h 6196291"/>
              <a:gd name="connsiteX2138" fmla="*/ 1809178 w 5873613"/>
              <a:gd name="connsiteY2138" fmla="*/ 3277799 h 6196291"/>
              <a:gd name="connsiteX2139" fmla="*/ 1809178 w 5873613"/>
              <a:gd name="connsiteY2139" fmla="*/ 3521552 h 6196291"/>
              <a:gd name="connsiteX2140" fmla="*/ 1809178 w 5873613"/>
              <a:gd name="connsiteY2140" fmla="*/ 3535070 h 6196291"/>
              <a:gd name="connsiteX2141" fmla="*/ 1818335 w 5873613"/>
              <a:gd name="connsiteY2141" fmla="*/ 3530709 h 6196291"/>
              <a:gd name="connsiteX2142" fmla="*/ 1795660 w 5873613"/>
              <a:gd name="connsiteY2142" fmla="*/ 3539866 h 6196291"/>
              <a:gd name="connsiteX2143" fmla="*/ 1795660 w 5873613"/>
              <a:gd name="connsiteY2143" fmla="*/ 3526348 h 6196291"/>
              <a:gd name="connsiteX2144" fmla="*/ 1809178 w 5873613"/>
              <a:gd name="connsiteY2144" fmla="*/ 3521552 h 6196291"/>
              <a:gd name="connsiteX2145" fmla="*/ 1809178 w 5873613"/>
              <a:gd name="connsiteY2145" fmla="*/ 3521552 h 6196291"/>
              <a:gd name="connsiteX2146" fmla="*/ 1804381 w 5873613"/>
              <a:gd name="connsiteY2146" fmla="*/ 1767753 h 6196291"/>
              <a:gd name="connsiteX2147" fmla="*/ 1776910 w 5873613"/>
              <a:gd name="connsiteY2147" fmla="*/ 1772113 h 6196291"/>
              <a:gd name="connsiteX2148" fmla="*/ 1772549 w 5873613"/>
              <a:gd name="connsiteY2148" fmla="*/ 1758596 h 6196291"/>
              <a:gd name="connsiteX2149" fmla="*/ 1804381 w 5873613"/>
              <a:gd name="connsiteY2149" fmla="*/ 1767753 h 6196291"/>
              <a:gd name="connsiteX2150" fmla="*/ 1804381 w 5873613"/>
              <a:gd name="connsiteY2150" fmla="*/ 1767753 h 6196291"/>
              <a:gd name="connsiteX2151" fmla="*/ 1772549 w 5873613"/>
              <a:gd name="connsiteY2151" fmla="*/ 2988261 h 6196291"/>
              <a:gd name="connsiteX2152" fmla="*/ 1781707 w 5873613"/>
              <a:gd name="connsiteY2152" fmla="*/ 3010936 h 6196291"/>
              <a:gd name="connsiteX2153" fmla="*/ 1768189 w 5873613"/>
              <a:gd name="connsiteY2153" fmla="*/ 3010936 h 6196291"/>
              <a:gd name="connsiteX2154" fmla="*/ 1772549 w 5873613"/>
              <a:gd name="connsiteY2154" fmla="*/ 2988261 h 6196291"/>
              <a:gd name="connsiteX2155" fmla="*/ 1772549 w 5873613"/>
              <a:gd name="connsiteY2155" fmla="*/ 2988261 h 6196291"/>
              <a:gd name="connsiteX2156" fmla="*/ 1772549 w 5873613"/>
              <a:gd name="connsiteY2156" fmla="*/ 1762956 h 6196291"/>
              <a:gd name="connsiteX2157" fmla="*/ 1722403 w 5873613"/>
              <a:gd name="connsiteY2157" fmla="*/ 1776474 h 6196291"/>
              <a:gd name="connsiteX2158" fmla="*/ 1772549 w 5873613"/>
              <a:gd name="connsiteY2158" fmla="*/ 1762956 h 6196291"/>
              <a:gd name="connsiteX2159" fmla="*/ 1772549 w 5873613"/>
              <a:gd name="connsiteY2159" fmla="*/ 1762956 h 6196291"/>
              <a:gd name="connsiteX2160" fmla="*/ 1704089 w 5873613"/>
              <a:gd name="connsiteY2160" fmla="*/ 3295677 h 6196291"/>
              <a:gd name="connsiteX2161" fmla="*/ 1699729 w 5873613"/>
              <a:gd name="connsiteY2161" fmla="*/ 3286520 h 6196291"/>
              <a:gd name="connsiteX2162" fmla="*/ 1718043 w 5873613"/>
              <a:gd name="connsiteY2162" fmla="*/ 3286520 h 6196291"/>
              <a:gd name="connsiteX2163" fmla="*/ 1727200 w 5873613"/>
              <a:gd name="connsiteY2163" fmla="*/ 3295677 h 6196291"/>
              <a:gd name="connsiteX2164" fmla="*/ 1704089 w 5873613"/>
              <a:gd name="connsiteY2164" fmla="*/ 3295677 h 6196291"/>
              <a:gd name="connsiteX2165" fmla="*/ 1704089 w 5873613"/>
              <a:gd name="connsiteY2165" fmla="*/ 3295677 h 6196291"/>
              <a:gd name="connsiteX2166" fmla="*/ 1722403 w 5873613"/>
              <a:gd name="connsiteY2166" fmla="*/ 4832759 h 6196291"/>
              <a:gd name="connsiteX2167" fmla="*/ 1704089 w 5873613"/>
              <a:gd name="connsiteY2167" fmla="*/ 4850637 h 6196291"/>
              <a:gd name="connsiteX2168" fmla="*/ 1722403 w 5873613"/>
              <a:gd name="connsiteY2168" fmla="*/ 4832759 h 6196291"/>
              <a:gd name="connsiteX2169" fmla="*/ 1722403 w 5873613"/>
              <a:gd name="connsiteY2169" fmla="*/ 4832759 h 6196291"/>
              <a:gd name="connsiteX2170" fmla="*/ 1685775 w 5873613"/>
              <a:gd name="connsiteY2170" fmla="*/ 3259485 h 6196291"/>
              <a:gd name="connsiteX2171" fmla="*/ 1713246 w 5873613"/>
              <a:gd name="connsiteY2171" fmla="*/ 3255124 h 6196291"/>
              <a:gd name="connsiteX2172" fmla="*/ 1685775 w 5873613"/>
              <a:gd name="connsiteY2172" fmla="*/ 3259485 h 6196291"/>
              <a:gd name="connsiteX2173" fmla="*/ 1685775 w 5873613"/>
              <a:gd name="connsiteY2173" fmla="*/ 3259485 h 6196291"/>
              <a:gd name="connsiteX2174" fmla="*/ 1699293 w 5873613"/>
              <a:gd name="connsiteY2174" fmla="*/ 3218932 h 6196291"/>
              <a:gd name="connsiteX2175" fmla="*/ 1708450 w 5873613"/>
              <a:gd name="connsiteY2175" fmla="*/ 3201054 h 6196291"/>
              <a:gd name="connsiteX2176" fmla="*/ 1717607 w 5873613"/>
              <a:gd name="connsiteY2176" fmla="*/ 3214572 h 6196291"/>
              <a:gd name="connsiteX2177" fmla="*/ 1699293 w 5873613"/>
              <a:gd name="connsiteY2177" fmla="*/ 3218932 h 6196291"/>
              <a:gd name="connsiteX2178" fmla="*/ 1699293 w 5873613"/>
              <a:gd name="connsiteY2178" fmla="*/ 3218932 h 6196291"/>
              <a:gd name="connsiteX2179" fmla="*/ 1704089 w 5873613"/>
              <a:gd name="connsiteY2179" fmla="*/ 3105995 h 6196291"/>
              <a:gd name="connsiteX2180" fmla="*/ 1726764 w 5873613"/>
              <a:gd name="connsiteY2180" fmla="*/ 3096838 h 6196291"/>
              <a:gd name="connsiteX2181" fmla="*/ 1704089 w 5873613"/>
              <a:gd name="connsiteY2181" fmla="*/ 3105995 h 6196291"/>
              <a:gd name="connsiteX2182" fmla="*/ 1704089 w 5873613"/>
              <a:gd name="connsiteY2182" fmla="*/ 3105995 h 6196291"/>
              <a:gd name="connsiteX2183" fmla="*/ 1749875 w 5873613"/>
              <a:gd name="connsiteY2183" fmla="*/ 3255124 h 6196291"/>
              <a:gd name="connsiteX2184" fmla="*/ 1727200 w 5873613"/>
              <a:gd name="connsiteY2184" fmla="*/ 3259485 h 6196291"/>
              <a:gd name="connsiteX2185" fmla="*/ 1749875 w 5873613"/>
              <a:gd name="connsiteY2185" fmla="*/ 3255124 h 6196291"/>
              <a:gd name="connsiteX2186" fmla="*/ 1749875 w 5873613"/>
              <a:gd name="connsiteY2186" fmla="*/ 3255124 h 6196291"/>
              <a:gd name="connsiteX2187" fmla="*/ 1749875 w 5873613"/>
              <a:gd name="connsiteY2187" fmla="*/ 3096838 h 6196291"/>
              <a:gd name="connsiteX2188" fmla="*/ 1749875 w 5873613"/>
              <a:gd name="connsiteY2188" fmla="*/ 3110355 h 6196291"/>
              <a:gd name="connsiteX2189" fmla="*/ 1731561 w 5873613"/>
              <a:gd name="connsiteY2189" fmla="*/ 3101198 h 6196291"/>
              <a:gd name="connsiteX2190" fmla="*/ 1749875 w 5873613"/>
              <a:gd name="connsiteY2190" fmla="*/ 3096838 h 6196291"/>
              <a:gd name="connsiteX2191" fmla="*/ 1749875 w 5873613"/>
              <a:gd name="connsiteY2191" fmla="*/ 3096838 h 6196291"/>
              <a:gd name="connsiteX2192" fmla="*/ 1749875 w 5873613"/>
              <a:gd name="connsiteY2192" fmla="*/ 3291317 h 6196291"/>
              <a:gd name="connsiteX2193" fmla="*/ 1731561 w 5873613"/>
              <a:gd name="connsiteY2193" fmla="*/ 3286956 h 6196291"/>
              <a:gd name="connsiteX2194" fmla="*/ 1749875 w 5873613"/>
              <a:gd name="connsiteY2194" fmla="*/ 3291317 h 6196291"/>
              <a:gd name="connsiteX2195" fmla="*/ 1749875 w 5873613"/>
              <a:gd name="connsiteY2195" fmla="*/ 3291317 h 6196291"/>
              <a:gd name="connsiteX2196" fmla="*/ 1735921 w 5873613"/>
              <a:gd name="connsiteY2196" fmla="*/ 4837119 h 6196291"/>
              <a:gd name="connsiteX2197" fmla="*/ 1754235 w 5873613"/>
              <a:gd name="connsiteY2197" fmla="*/ 4827962 h 6196291"/>
              <a:gd name="connsiteX2198" fmla="*/ 1758596 w 5873613"/>
              <a:gd name="connsiteY2198" fmla="*/ 4837119 h 6196291"/>
              <a:gd name="connsiteX2199" fmla="*/ 1731125 w 5873613"/>
              <a:gd name="connsiteY2199" fmla="*/ 4846276 h 6196291"/>
              <a:gd name="connsiteX2200" fmla="*/ 1731125 w 5873613"/>
              <a:gd name="connsiteY2200" fmla="*/ 4837119 h 6196291"/>
              <a:gd name="connsiteX2201" fmla="*/ 1735921 w 5873613"/>
              <a:gd name="connsiteY2201" fmla="*/ 4837119 h 6196291"/>
              <a:gd name="connsiteX2202" fmla="*/ 1735921 w 5873613"/>
              <a:gd name="connsiteY2202" fmla="*/ 4837119 h 6196291"/>
              <a:gd name="connsiteX2203" fmla="*/ 1694932 w 5873613"/>
              <a:gd name="connsiteY2203" fmla="*/ 1767753 h 6196291"/>
              <a:gd name="connsiteX2204" fmla="*/ 1699293 w 5873613"/>
              <a:gd name="connsiteY2204" fmla="*/ 1776910 h 6196291"/>
              <a:gd name="connsiteX2205" fmla="*/ 1708450 w 5873613"/>
              <a:gd name="connsiteY2205" fmla="*/ 1786067 h 6196291"/>
              <a:gd name="connsiteX2206" fmla="*/ 1699293 w 5873613"/>
              <a:gd name="connsiteY2206" fmla="*/ 1786067 h 6196291"/>
              <a:gd name="connsiteX2207" fmla="*/ 1690136 w 5873613"/>
              <a:gd name="connsiteY2207" fmla="*/ 1781706 h 6196291"/>
              <a:gd name="connsiteX2208" fmla="*/ 1694932 w 5873613"/>
              <a:gd name="connsiteY2208" fmla="*/ 1767753 h 6196291"/>
              <a:gd name="connsiteX2209" fmla="*/ 1694932 w 5873613"/>
              <a:gd name="connsiteY2209" fmla="*/ 1767753 h 6196291"/>
              <a:gd name="connsiteX2210" fmla="*/ 1708450 w 5873613"/>
              <a:gd name="connsiteY2210" fmla="*/ 3236810 h 6196291"/>
              <a:gd name="connsiteX2211" fmla="*/ 1685775 w 5873613"/>
              <a:gd name="connsiteY2211" fmla="*/ 3250328 h 6196291"/>
              <a:gd name="connsiteX2212" fmla="*/ 1708450 w 5873613"/>
              <a:gd name="connsiteY2212" fmla="*/ 3236810 h 6196291"/>
              <a:gd name="connsiteX2213" fmla="*/ 1708450 w 5873613"/>
              <a:gd name="connsiteY2213" fmla="*/ 3236810 h 6196291"/>
              <a:gd name="connsiteX2214" fmla="*/ 1658304 w 5873613"/>
              <a:gd name="connsiteY2214" fmla="*/ 1767753 h 6196291"/>
              <a:gd name="connsiteX2215" fmla="*/ 1649147 w 5873613"/>
              <a:gd name="connsiteY2215" fmla="*/ 1785631 h 6196291"/>
              <a:gd name="connsiteX2216" fmla="*/ 1658304 w 5873613"/>
              <a:gd name="connsiteY2216" fmla="*/ 1767753 h 6196291"/>
              <a:gd name="connsiteX2217" fmla="*/ 1658304 w 5873613"/>
              <a:gd name="connsiteY2217" fmla="*/ 1767753 h 6196291"/>
              <a:gd name="connsiteX2218" fmla="*/ 1653943 w 5873613"/>
              <a:gd name="connsiteY2218" fmla="*/ 3001779 h 6196291"/>
              <a:gd name="connsiteX2219" fmla="*/ 1653943 w 5873613"/>
              <a:gd name="connsiteY2219" fmla="*/ 3006139 h 6196291"/>
              <a:gd name="connsiteX2220" fmla="*/ 1667461 w 5873613"/>
              <a:gd name="connsiteY2220" fmla="*/ 3015296 h 6196291"/>
              <a:gd name="connsiteX2221" fmla="*/ 1644786 w 5873613"/>
              <a:gd name="connsiteY2221" fmla="*/ 3019657 h 6196291"/>
              <a:gd name="connsiteX2222" fmla="*/ 1653943 w 5873613"/>
              <a:gd name="connsiteY2222" fmla="*/ 3001779 h 6196291"/>
              <a:gd name="connsiteX2223" fmla="*/ 1653943 w 5873613"/>
              <a:gd name="connsiteY2223" fmla="*/ 3001779 h 6196291"/>
              <a:gd name="connsiteX2224" fmla="*/ 1630833 w 5873613"/>
              <a:gd name="connsiteY2224" fmla="*/ 1785631 h 6196291"/>
              <a:gd name="connsiteX2225" fmla="*/ 1617315 w 5873613"/>
              <a:gd name="connsiteY2225" fmla="*/ 1772113 h 6196291"/>
              <a:gd name="connsiteX2226" fmla="*/ 1630833 w 5873613"/>
              <a:gd name="connsiteY2226" fmla="*/ 1767753 h 6196291"/>
              <a:gd name="connsiteX2227" fmla="*/ 1630833 w 5873613"/>
              <a:gd name="connsiteY2227" fmla="*/ 1785631 h 6196291"/>
              <a:gd name="connsiteX2228" fmla="*/ 1630833 w 5873613"/>
              <a:gd name="connsiteY2228" fmla="*/ 1785631 h 6196291"/>
              <a:gd name="connsiteX2229" fmla="*/ 1653943 w 5873613"/>
              <a:gd name="connsiteY2229" fmla="*/ 4959214 h 6196291"/>
              <a:gd name="connsiteX2230" fmla="*/ 1658304 w 5873613"/>
              <a:gd name="connsiteY2230" fmla="*/ 4981888 h 6196291"/>
              <a:gd name="connsiteX2231" fmla="*/ 1630833 w 5873613"/>
              <a:gd name="connsiteY2231" fmla="*/ 4968371 h 6196291"/>
              <a:gd name="connsiteX2232" fmla="*/ 1653943 w 5873613"/>
              <a:gd name="connsiteY2232" fmla="*/ 4959214 h 6196291"/>
              <a:gd name="connsiteX2233" fmla="*/ 1653943 w 5873613"/>
              <a:gd name="connsiteY2233" fmla="*/ 4959214 h 6196291"/>
              <a:gd name="connsiteX2234" fmla="*/ 1663100 w 5873613"/>
              <a:gd name="connsiteY2234" fmla="*/ 5004563 h 6196291"/>
              <a:gd name="connsiteX2235" fmla="*/ 1649583 w 5873613"/>
              <a:gd name="connsiteY2235" fmla="*/ 4991045 h 6196291"/>
              <a:gd name="connsiteX2236" fmla="*/ 1653943 w 5873613"/>
              <a:gd name="connsiteY2236" fmla="*/ 4986685 h 6196291"/>
              <a:gd name="connsiteX2237" fmla="*/ 1663100 w 5873613"/>
              <a:gd name="connsiteY2237" fmla="*/ 5004563 h 6196291"/>
              <a:gd name="connsiteX2238" fmla="*/ 1663100 w 5873613"/>
              <a:gd name="connsiteY2238" fmla="*/ 5004563 h 6196291"/>
              <a:gd name="connsiteX2239" fmla="*/ 1653943 w 5873613"/>
              <a:gd name="connsiteY2239" fmla="*/ 4810084 h 6196291"/>
              <a:gd name="connsiteX2240" fmla="*/ 1676618 w 5873613"/>
              <a:gd name="connsiteY2240" fmla="*/ 4810084 h 6196291"/>
              <a:gd name="connsiteX2241" fmla="*/ 1653943 w 5873613"/>
              <a:gd name="connsiteY2241" fmla="*/ 4810084 h 6196291"/>
              <a:gd name="connsiteX2242" fmla="*/ 1653943 w 5873613"/>
              <a:gd name="connsiteY2242" fmla="*/ 4810084 h 6196291"/>
              <a:gd name="connsiteX2243" fmla="*/ 1676618 w 5873613"/>
              <a:gd name="connsiteY2243" fmla="*/ 3015296 h 6196291"/>
              <a:gd name="connsiteX2244" fmla="*/ 1658304 w 5873613"/>
              <a:gd name="connsiteY2244" fmla="*/ 2997418 h 6196291"/>
              <a:gd name="connsiteX2245" fmla="*/ 1680979 w 5873613"/>
              <a:gd name="connsiteY2245" fmla="*/ 3001779 h 6196291"/>
              <a:gd name="connsiteX2246" fmla="*/ 1676618 w 5873613"/>
              <a:gd name="connsiteY2246" fmla="*/ 3015296 h 6196291"/>
              <a:gd name="connsiteX2247" fmla="*/ 1676618 w 5873613"/>
              <a:gd name="connsiteY2247" fmla="*/ 3015296 h 6196291"/>
              <a:gd name="connsiteX2248" fmla="*/ 1726764 w 5873613"/>
              <a:gd name="connsiteY2248" fmla="*/ 4964010 h 6196291"/>
              <a:gd name="connsiteX2249" fmla="*/ 1722403 w 5873613"/>
              <a:gd name="connsiteY2249" fmla="*/ 4981888 h 6196291"/>
              <a:gd name="connsiteX2250" fmla="*/ 1718043 w 5873613"/>
              <a:gd name="connsiteY2250" fmla="*/ 4968371 h 6196291"/>
              <a:gd name="connsiteX2251" fmla="*/ 1681415 w 5873613"/>
              <a:gd name="connsiteY2251" fmla="*/ 4977528 h 6196291"/>
              <a:gd name="connsiteX2252" fmla="*/ 1718043 w 5873613"/>
              <a:gd name="connsiteY2252" fmla="*/ 4950493 h 6196291"/>
              <a:gd name="connsiteX2253" fmla="*/ 1745514 w 5873613"/>
              <a:gd name="connsiteY2253" fmla="*/ 4973167 h 6196291"/>
              <a:gd name="connsiteX2254" fmla="*/ 1726764 w 5873613"/>
              <a:gd name="connsiteY2254" fmla="*/ 4964010 h 6196291"/>
              <a:gd name="connsiteX2255" fmla="*/ 1726764 w 5873613"/>
              <a:gd name="connsiteY2255" fmla="*/ 4964010 h 6196291"/>
              <a:gd name="connsiteX2256" fmla="*/ 1735921 w 5873613"/>
              <a:gd name="connsiteY2256" fmla="*/ 4868951 h 6196291"/>
              <a:gd name="connsiteX2257" fmla="*/ 1763392 w 5873613"/>
              <a:gd name="connsiteY2257" fmla="*/ 4868951 h 6196291"/>
              <a:gd name="connsiteX2258" fmla="*/ 1767753 w 5873613"/>
              <a:gd name="connsiteY2258" fmla="*/ 4882468 h 6196291"/>
              <a:gd name="connsiteX2259" fmla="*/ 1735921 w 5873613"/>
              <a:gd name="connsiteY2259" fmla="*/ 4868951 h 6196291"/>
              <a:gd name="connsiteX2260" fmla="*/ 1735921 w 5873613"/>
              <a:gd name="connsiteY2260" fmla="*/ 4868951 h 6196291"/>
              <a:gd name="connsiteX2261" fmla="*/ 1786503 w 5873613"/>
              <a:gd name="connsiteY2261" fmla="*/ 3245967 h 6196291"/>
              <a:gd name="connsiteX2262" fmla="*/ 1768189 w 5873613"/>
              <a:gd name="connsiteY2262" fmla="*/ 3241607 h 6196291"/>
              <a:gd name="connsiteX2263" fmla="*/ 1777346 w 5873613"/>
              <a:gd name="connsiteY2263" fmla="*/ 3223729 h 6196291"/>
              <a:gd name="connsiteX2264" fmla="*/ 1795660 w 5873613"/>
              <a:gd name="connsiteY2264" fmla="*/ 3237246 h 6196291"/>
              <a:gd name="connsiteX2265" fmla="*/ 1786503 w 5873613"/>
              <a:gd name="connsiteY2265" fmla="*/ 3245967 h 6196291"/>
              <a:gd name="connsiteX2266" fmla="*/ 1786503 w 5873613"/>
              <a:gd name="connsiteY2266" fmla="*/ 3245967 h 6196291"/>
              <a:gd name="connsiteX2267" fmla="*/ 1804381 w 5873613"/>
              <a:gd name="connsiteY2267" fmla="*/ 5000202 h 6196291"/>
              <a:gd name="connsiteX2268" fmla="*/ 1790864 w 5873613"/>
              <a:gd name="connsiteY2268" fmla="*/ 4995842 h 6196291"/>
              <a:gd name="connsiteX2269" fmla="*/ 1800021 w 5873613"/>
              <a:gd name="connsiteY2269" fmla="*/ 4995842 h 6196291"/>
              <a:gd name="connsiteX2270" fmla="*/ 1795660 w 5873613"/>
              <a:gd name="connsiteY2270" fmla="*/ 4982324 h 6196291"/>
              <a:gd name="connsiteX2271" fmla="*/ 1804817 w 5873613"/>
              <a:gd name="connsiteY2271" fmla="*/ 4982324 h 6196291"/>
              <a:gd name="connsiteX2272" fmla="*/ 1804381 w 5873613"/>
              <a:gd name="connsiteY2272" fmla="*/ 5000202 h 6196291"/>
              <a:gd name="connsiteX2273" fmla="*/ 1804381 w 5873613"/>
              <a:gd name="connsiteY2273" fmla="*/ 5000202 h 6196291"/>
              <a:gd name="connsiteX2274" fmla="*/ 1790864 w 5873613"/>
              <a:gd name="connsiteY2274" fmla="*/ 4868951 h 6196291"/>
              <a:gd name="connsiteX2275" fmla="*/ 1790864 w 5873613"/>
              <a:gd name="connsiteY2275" fmla="*/ 4868951 h 6196291"/>
              <a:gd name="connsiteX2276" fmla="*/ 1800021 w 5873613"/>
              <a:gd name="connsiteY2276" fmla="*/ 4855433 h 6196291"/>
              <a:gd name="connsiteX2277" fmla="*/ 1809178 w 5873613"/>
              <a:gd name="connsiteY2277" fmla="*/ 4868951 h 6196291"/>
              <a:gd name="connsiteX2278" fmla="*/ 1845806 w 5873613"/>
              <a:gd name="connsiteY2278" fmla="*/ 4859794 h 6196291"/>
              <a:gd name="connsiteX2279" fmla="*/ 1854963 w 5873613"/>
              <a:gd name="connsiteY2279" fmla="*/ 4864154 h 6196291"/>
              <a:gd name="connsiteX2280" fmla="*/ 1850603 w 5873613"/>
              <a:gd name="connsiteY2280" fmla="*/ 4886829 h 6196291"/>
              <a:gd name="connsiteX2281" fmla="*/ 1790864 w 5873613"/>
              <a:gd name="connsiteY2281" fmla="*/ 4868951 h 6196291"/>
              <a:gd name="connsiteX2282" fmla="*/ 1790864 w 5873613"/>
              <a:gd name="connsiteY2282" fmla="*/ 4868951 h 6196291"/>
              <a:gd name="connsiteX2283" fmla="*/ 1850167 w 5873613"/>
              <a:gd name="connsiteY2283" fmla="*/ 4995406 h 6196291"/>
              <a:gd name="connsiteX2284" fmla="*/ 1813538 w 5873613"/>
              <a:gd name="connsiteY2284" fmla="*/ 4986249 h 6196291"/>
              <a:gd name="connsiteX2285" fmla="*/ 1831852 w 5873613"/>
              <a:gd name="connsiteY2285" fmla="*/ 4977092 h 6196291"/>
              <a:gd name="connsiteX2286" fmla="*/ 1859324 w 5873613"/>
              <a:gd name="connsiteY2286" fmla="*/ 4986249 h 6196291"/>
              <a:gd name="connsiteX2287" fmla="*/ 1850167 w 5873613"/>
              <a:gd name="connsiteY2287" fmla="*/ 4995406 h 6196291"/>
              <a:gd name="connsiteX2288" fmla="*/ 1850167 w 5873613"/>
              <a:gd name="connsiteY2288" fmla="*/ 4995406 h 6196291"/>
              <a:gd name="connsiteX2289" fmla="*/ 1850167 w 5873613"/>
              <a:gd name="connsiteY2289" fmla="*/ 4828398 h 6196291"/>
              <a:gd name="connsiteX2290" fmla="*/ 1877638 w 5873613"/>
              <a:gd name="connsiteY2290" fmla="*/ 4828398 h 6196291"/>
              <a:gd name="connsiteX2291" fmla="*/ 1850167 w 5873613"/>
              <a:gd name="connsiteY2291" fmla="*/ 4828398 h 6196291"/>
              <a:gd name="connsiteX2292" fmla="*/ 1850167 w 5873613"/>
              <a:gd name="connsiteY2292" fmla="*/ 4828398 h 6196291"/>
              <a:gd name="connsiteX2293" fmla="*/ 1868481 w 5873613"/>
              <a:gd name="connsiteY2293" fmla="*/ 5804717 h 6196291"/>
              <a:gd name="connsiteX2294" fmla="*/ 1864120 w 5873613"/>
              <a:gd name="connsiteY2294" fmla="*/ 5777682 h 6196291"/>
              <a:gd name="connsiteX2295" fmla="*/ 1895952 w 5873613"/>
              <a:gd name="connsiteY2295" fmla="*/ 5773322 h 6196291"/>
              <a:gd name="connsiteX2296" fmla="*/ 1868481 w 5873613"/>
              <a:gd name="connsiteY2296" fmla="*/ 5804717 h 6196291"/>
              <a:gd name="connsiteX2297" fmla="*/ 1868481 w 5873613"/>
              <a:gd name="connsiteY2297" fmla="*/ 5804717 h 6196291"/>
              <a:gd name="connsiteX2298" fmla="*/ 1909470 w 5873613"/>
              <a:gd name="connsiteY2298" fmla="*/ 4878108 h 6196291"/>
              <a:gd name="connsiteX2299" fmla="*/ 1922987 w 5873613"/>
              <a:gd name="connsiteY2299" fmla="*/ 4864590 h 6196291"/>
              <a:gd name="connsiteX2300" fmla="*/ 1909470 w 5873613"/>
              <a:gd name="connsiteY2300" fmla="*/ 4878108 h 6196291"/>
              <a:gd name="connsiteX2301" fmla="*/ 1909470 w 5873613"/>
              <a:gd name="connsiteY2301" fmla="*/ 4878108 h 6196291"/>
              <a:gd name="connsiteX2302" fmla="*/ 1914266 w 5873613"/>
              <a:gd name="connsiteY2302" fmla="*/ 4828398 h 6196291"/>
              <a:gd name="connsiteX2303" fmla="*/ 1909906 w 5873613"/>
              <a:gd name="connsiteY2303" fmla="*/ 4837555 h 6196291"/>
              <a:gd name="connsiteX2304" fmla="*/ 1896388 w 5873613"/>
              <a:gd name="connsiteY2304" fmla="*/ 4824038 h 6196291"/>
              <a:gd name="connsiteX2305" fmla="*/ 1928220 w 5873613"/>
              <a:gd name="connsiteY2305" fmla="*/ 4824038 h 6196291"/>
              <a:gd name="connsiteX2306" fmla="*/ 1914266 w 5873613"/>
              <a:gd name="connsiteY2306" fmla="*/ 4828398 h 6196291"/>
              <a:gd name="connsiteX2307" fmla="*/ 1914266 w 5873613"/>
              <a:gd name="connsiteY2307" fmla="*/ 4828398 h 6196291"/>
              <a:gd name="connsiteX2308" fmla="*/ 1941737 w 5873613"/>
              <a:gd name="connsiteY2308" fmla="*/ 4859794 h 6196291"/>
              <a:gd name="connsiteX2309" fmla="*/ 1969209 w 5873613"/>
              <a:gd name="connsiteY2309" fmla="*/ 4864154 h 6196291"/>
              <a:gd name="connsiteX2310" fmla="*/ 1955691 w 5873613"/>
              <a:gd name="connsiteY2310" fmla="*/ 4886829 h 6196291"/>
              <a:gd name="connsiteX2311" fmla="*/ 1933016 w 5873613"/>
              <a:gd name="connsiteY2311" fmla="*/ 4877672 h 6196291"/>
              <a:gd name="connsiteX2312" fmla="*/ 1941737 w 5873613"/>
              <a:gd name="connsiteY2312" fmla="*/ 4859794 h 6196291"/>
              <a:gd name="connsiteX2313" fmla="*/ 1941737 w 5873613"/>
              <a:gd name="connsiteY2313" fmla="*/ 4859794 h 6196291"/>
              <a:gd name="connsiteX2314" fmla="*/ 2065140 w 5873613"/>
              <a:gd name="connsiteY2314" fmla="*/ 5759368 h 6196291"/>
              <a:gd name="connsiteX2315" fmla="*/ 1937377 w 5873613"/>
              <a:gd name="connsiteY2315" fmla="*/ 5755008 h 6196291"/>
              <a:gd name="connsiteX2316" fmla="*/ 2069937 w 5873613"/>
              <a:gd name="connsiteY2316" fmla="*/ 5741490 h 6196291"/>
              <a:gd name="connsiteX2317" fmla="*/ 2065140 w 5873613"/>
              <a:gd name="connsiteY2317" fmla="*/ 5759368 h 6196291"/>
              <a:gd name="connsiteX2318" fmla="*/ 2065140 w 5873613"/>
              <a:gd name="connsiteY2318" fmla="*/ 5759368 h 6196291"/>
              <a:gd name="connsiteX2319" fmla="*/ 2078658 w 5873613"/>
              <a:gd name="connsiteY2319" fmla="*/ 5122297 h 6196291"/>
              <a:gd name="connsiteX2320" fmla="*/ 2046826 w 5873613"/>
              <a:gd name="connsiteY2320" fmla="*/ 5108779 h 6196291"/>
              <a:gd name="connsiteX2321" fmla="*/ 2106129 w 5873613"/>
              <a:gd name="connsiteY2321" fmla="*/ 5104419 h 6196291"/>
              <a:gd name="connsiteX2322" fmla="*/ 2078658 w 5873613"/>
              <a:gd name="connsiteY2322" fmla="*/ 5122297 h 6196291"/>
              <a:gd name="connsiteX2323" fmla="*/ 2078658 w 5873613"/>
              <a:gd name="connsiteY2323" fmla="*/ 5122297 h 6196291"/>
              <a:gd name="connsiteX2324" fmla="*/ 2147118 w 5873613"/>
              <a:gd name="connsiteY2324" fmla="*/ 4773892 h 6196291"/>
              <a:gd name="connsiteX2325" fmla="*/ 2110489 w 5873613"/>
              <a:gd name="connsiteY2325" fmla="*/ 4764735 h 6196291"/>
              <a:gd name="connsiteX2326" fmla="*/ 2110489 w 5873613"/>
              <a:gd name="connsiteY2326" fmla="*/ 4737700 h 6196291"/>
              <a:gd name="connsiteX2327" fmla="*/ 2142321 w 5873613"/>
              <a:gd name="connsiteY2327" fmla="*/ 4737700 h 6196291"/>
              <a:gd name="connsiteX2328" fmla="*/ 2147118 w 5873613"/>
              <a:gd name="connsiteY2328" fmla="*/ 4773892 h 6196291"/>
              <a:gd name="connsiteX2329" fmla="*/ 2147118 w 5873613"/>
              <a:gd name="connsiteY2329" fmla="*/ 4773892 h 6196291"/>
              <a:gd name="connsiteX2330" fmla="*/ 2156275 w 5873613"/>
              <a:gd name="connsiteY2330" fmla="*/ 4905143 h 6196291"/>
              <a:gd name="connsiteX2331" fmla="*/ 2165432 w 5873613"/>
              <a:gd name="connsiteY2331" fmla="*/ 4887265 h 6196291"/>
              <a:gd name="connsiteX2332" fmla="*/ 2183746 w 5873613"/>
              <a:gd name="connsiteY2332" fmla="*/ 4887265 h 6196291"/>
              <a:gd name="connsiteX2333" fmla="*/ 2156275 w 5873613"/>
              <a:gd name="connsiteY2333" fmla="*/ 4905143 h 6196291"/>
              <a:gd name="connsiteX2334" fmla="*/ 2156275 w 5873613"/>
              <a:gd name="connsiteY2334" fmla="*/ 4905143 h 6196291"/>
              <a:gd name="connsiteX2335" fmla="*/ 2170229 w 5873613"/>
              <a:gd name="connsiteY2335" fmla="*/ 2106565 h 6196291"/>
              <a:gd name="connsiteX2336" fmla="*/ 2192903 w 5873613"/>
              <a:gd name="connsiteY2336" fmla="*/ 2079530 h 6196291"/>
              <a:gd name="connsiteX2337" fmla="*/ 2243049 w 5873613"/>
              <a:gd name="connsiteY2337" fmla="*/ 2079530 h 6196291"/>
              <a:gd name="connsiteX2338" fmla="*/ 2229531 w 5873613"/>
              <a:gd name="connsiteY2338" fmla="*/ 2102204 h 6196291"/>
              <a:gd name="connsiteX2339" fmla="*/ 2211217 w 5873613"/>
              <a:gd name="connsiteY2339" fmla="*/ 2084326 h 6196291"/>
              <a:gd name="connsiteX2340" fmla="*/ 2188543 w 5873613"/>
              <a:gd name="connsiteY2340" fmla="*/ 2107001 h 6196291"/>
              <a:gd name="connsiteX2341" fmla="*/ 2170229 w 5873613"/>
              <a:gd name="connsiteY2341" fmla="*/ 2107001 h 6196291"/>
              <a:gd name="connsiteX2342" fmla="*/ 2170229 w 5873613"/>
              <a:gd name="connsiteY2342" fmla="*/ 2106565 h 6196291"/>
              <a:gd name="connsiteX2343" fmla="*/ 2170229 w 5873613"/>
              <a:gd name="connsiteY2343" fmla="*/ 2106565 h 6196291"/>
              <a:gd name="connsiteX2344" fmla="*/ 2220374 w 5873613"/>
              <a:gd name="connsiteY2344" fmla="*/ 2120082 h 6196291"/>
              <a:gd name="connsiteX2345" fmla="*/ 2229531 w 5873613"/>
              <a:gd name="connsiteY2345" fmla="*/ 2124443 h 6196291"/>
              <a:gd name="connsiteX2346" fmla="*/ 2216014 w 5873613"/>
              <a:gd name="connsiteY2346" fmla="*/ 2142321 h 6196291"/>
              <a:gd name="connsiteX2347" fmla="*/ 2220374 w 5873613"/>
              <a:gd name="connsiteY2347" fmla="*/ 2120082 h 6196291"/>
              <a:gd name="connsiteX2348" fmla="*/ 2220374 w 5873613"/>
              <a:gd name="connsiteY2348" fmla="*/ 2120082 h 6196291"/>
              <a:gd name="connsiteX2349" fmla="*/ 2247846 w 5873613"/>
              <a:gd name="connsiteY2349" fmla="*/ 3232450 h 6196291"/>
              <a:gd name="connsiteX2350" fmla="*/ 2247846 w 5873613"/>
              <a:gd name="connsiteY2350" fmla="*/ 3241607 h 6196291"/>
              <a:gd name="connsiteX2351" fmla="*/ 2229531 w 5873613"/>
              <a:gd name="connsiteY2351" fmla="*/ 3241607 h 6196291"/>
              <a:gd name="connsiteX2352" fmla="*/ 2247846 w 5873613"/>
              <a:gd name="connsiteY2352" fmla="*/ 3232450 h 6196291"/>
              <a:gd name="connsiteX2353" fmla="*/ 2247846 w 5873613"/>
              <a:gd name="connsiteY2353" fmla="*/ 3232450 h 6196291"/>
              <a:gd name="connsiteX2354" fmla="*/ 2188543 w 5873613"/>
              <a:gd name="connsiteY2354" fmla="*/ 2102204 h 6196291"/>
              <a:gd name="connsiteX2355" fmla="*/ 2206857 w 5873613"/>
              <a:gd name="connsiteY2355" fmla="*/ 2111361 h 6196291"/>
              <a:gd name="connsiteX2356" fmla="*/ 2188543 w 5873613"/>
              <a:gd name="connsiteY2356" fmla="*/ 2102204 h 6196291"/>
              <a:gd name="connsiteX2357" fmla="*/ 2188543 w 5873613"/>
              <a:gd name="connsiteY2357" fmla="*/ 2102204 h 6196291"/>
              <a:gd name="connsiteX2358" fmla="*/ 2229531 w 5873613"/>
              <a:gd name="connsiteY2358" fmla="*/ 3241607 h 6196291"/>
              <a:gd name="connsiteX2359" fmla="*/ 2202060 w 5873613"/>
              <a:gd name="connsiteY2359" fmla="*/ 3241607 h 6196291"/>
              <a:gd name="connsiteX2360" fmla="*/ 2229531 w 5873613"/>
              <a:gd name="connsiteY2360" fmla="*/ 3241607 h 6196291"/>
              <a:gd name="connsiteX2361" fmla="*/ 2229531 w 5873613"/>
              <a:gd name="connsiteY2361" fmla="*/ 3241607 h 6196291"/>
              <a:gd name="connsiteX2362" fmla="*/ 2206421 w 5873613"/>
              <a:gd name="connsiteY2362" fmla="*/ 3535505 h 6196291"/>
              <a:gd name="connsiteX2363" fmla="*/ 2224735 w 5873613"/>
              <a:gd name="connsiteY2363" fmla="*/ 3539866 h 6196291"/>
              <a:gd name="connsiteX2364" fmla="*/ 2206421 w 5873613"/>
              <a:gd name="connsiteY2364" fmla="*/ 3544226 h 6196291"/>
              <a:gd name="connsiteX2365" fmla="*/ 2206421 w 5873613"/>
              <a:gd name="connsiteY2365" fmla="*/ 3535505 h 6196291"/>
              <a:gd name="connsiteX2366" fmla="*/ 2206421 w 5873613"/>
              <a:gd name="connsiteY2366" fmla="*/ 3535505 h 6196291"/>
              <a:gd name="connsiteX2367" fmla="*/ 2247846 w 5873613"/>
              <a:gd name="connsiteY2367" fmla="*/ 4660955 h 6196291"/>
              <a:gd name="connsiteX2368" fmla="*/ 2229531 w 5873613"/>
              <a:gd name="connsiteY2368" fmla="*/ 4674472 h 6196291"/>
              <a:gd name="connsiteX2369" fmla="*/ 2206857 w 5873613"/>
              <a:gd name="connsiteY2369" fmla="*/ 4670112 h 6196291"/>
              <a:gd name="connsiteX2370" fmla="*/ 2247846 w 5873613"/>
              <a:gd name="connsiteY2370" fmla="*/ 4660955 h 6196291"/>
              <a:gd name="connsiteX2371" fmla="*/ 2247846 w 5873613"/>
              <a:gd name="connsiteY2371" fmla="*/ 4660955 h 6196291"/>
              <a:gd name="connsiteX2372" fmla="*/ 2206421 w 5873613"/>
              <a:gd name="connsiteY2372" fmla="*/ 5108343 h 6196291"/>
              <a:gd name="connsiteX2373" fmla="*/ 2243049 w 5873613"/>
              <a:gd name="connsiteY2373" fmla="*/ 5085669 h 6196291"/>
              <a:gd name="connsiteX2374" fmla="*/ 2252206 w 5873613"/>
              <a:gd name="connsiteY2374" fmla="*/ 5103547 h 6196291"/>
              <a:gd name="connsiteX2375" fmla="*/ 2206421 w 5873613"/>
              <a:gd name="connsiteY2375" fmla="*/ 5108343 h 6196291"/>
              <a:gd name="connsiteX2376" fmla="*/ 2206421 w 5873613"/>
              <a:gd name="connsiteY2376" fmla="*/ 5108343 h 6196291"/>
              <a:gd name="connsiteX2377" fmla="*/ 2220374 w 5873613"/>
              <a:gd name="connsiteY2377" fmla="*/ 4769532 h 6196291"/>
              <a:gd name="connsiteX2378" fmla="*/ 2220374 w 5873613"/>
              <a:gd name="connsiteY2378" fmla="*/ 4751653 h 6196291"/>
              <a:gd name="connsiteX2379" fmla="*/ 2224735 w 5873613"/>
              <a:gd name="connsiteY2379" fmla="*/ 4760810 h 6196291"/>
              <a:gd name="connsiteX2380" fmla="*/ 2233892 w 5873613"/>
              <a:gd name="connsiteY2380" fmla="*/ 4751653 h 6196291"/>
              <a:gd name="connsiteX2381" fmla="*/ 2233892 w 5873613"/>
              <a:gd name="connsiteY2381" fmla="*/ 4765171 h 6196291"/>
              <a:gd name="connsiteX2382" fmla="*/ 2247410 w 5873613"/>
              <a:gd name="connsiteY2382" fmla="*/ 4751653 h 6196291"/>
              <a:gd name="connsiteX2383" fmla="*/ 2251770 w 5873613"/>
              <a:gd name="connsiteY2383" fmla="*/ 4769532 h 6196291"/>
              <a:gd name="connsiteX2384" fmla="*/ 2220374 w 5873613"/>
              <a:gd name="connsiteY2384" fmla="*/ 4769532 h 6196291"/>
              <a:gd name="connsiteX2385" fmla="*/ 2220374 w 5873613"/>
              <a:gd name="connsiteY2385" fmla="*/ 4769532 h 6196291"/>
              <a:gd name="connsiteX2386" fmla="*/ 2261363 w 5873613"/>
              <a:gd name="connsiteY2386" fmla="*/ 2156275 h 6196291"/>
              <a:gd name="connsiteX2387" fmla="*/ 2243049 w 5873613"/>
              <a:gd name="connsiteY2387" fmla="*/ 2147118 h 6196291"/>
              <a:gd name="connsiteX2388" fmla="*/ 2238689 w 5873613"/>
              <a:gd name="connsiteY2388" fmla="*/ 2133600 h 6196291"/>
              <a:gd name="connsiteX2389" fmla="*/ 2266160 w 5873613"/>
              <a:gd name="connsiteY2389" fmla="*/ 2129239 h 6196291"/>
              <a:gd name="connsiteX2390" fmla="*/ 2266160 w 5873613"/>
              <a:gd name="connsiteY2390" fmla="*/ 2138397 h 6196291"/>
              <a:gd name="connsiteX2391" fmla="*/ 2261363 w 5873613"/>
              <a:gd name="connsiteY2391" fmla="*/ 2156275 h 6196291"/>
              <a:gd name="connsiteX2392" fmla="*/ 2261363 w 5873613"/>
              <a:gd name="connsiteY2392" fmla="*/ 2156275 h 6196291"/>
              <a:gd name="connsiteX2393" fmla="*/ 2288835 w 5873613"/>
              <a:gd name="connsiteY2393" fmla="*/ 2151914 h 6196291"/>
              <a:gd name="connsiteX2394" fmla="*/ 2279677 w 5873613"/>
              <a:gd name="connsiteY2394" fmla="*/ 2142757 h 6196291"/>
              <a:gd name="connsiteX2395" fmla="*/ 2297992 w 5873613"/>
              <a:gd name="connsiteY2395" fmla="*/ 2124879 h 6196291"/>
              <a:gd name="connsiteX2396" fmla="*/ 2307149 w 5873613"/>
              <a:gd name="connsiteY2396" fmla="*/ 2120518 h 6196291"/>
              <a:gd name="connsiteX2397" fmla="*/ 2307149 w 5873613"/>
              <a:gd name="connsiteY2397" fmla="*/ 2124879 h 6196291"/>
              <a:gd name="connsiteX2398" fmla="*/ 2325463 w 5873613"/>
              <a:gd name="connsiteY2398" fmla="*/ 2138397 h 6196291"/>
              <a:gd name="connsiteX2399" fmla="*/ 2316306 w 5873613"/>
              <a:gd name="connsiteY2399" fmla="*/ 2165432 h 6196291"/>
              <a:gd name="connsiteX2400" fmla="*/ 2307149 w 5873613"/>
              <a:gd name="connsiteY2400" fmla="*/ 2161071 h 6196291"/>
              <a:gd name="connsiteX2401" fmla="*/ 2307149 w 5873613"/>
              <a:gd name="connsiteY2401" fmla="*/ 2138397 h 6196291"/>
              <a:gd name="connsiteX2402" fmla="*/ 2293631 w 5873613"/>
              <a:gd name="connsiteY2402" fmla="*/ 2142757 h 6196291"/>
              <a:gd name="connsiteX2403" fmla="*/ 2297992 w 5873613"/>
              <a:gd name="connsiteY2403" fmla="*/ 2160635 h 6196291"/>
              <a:gd name="connsiteX2404" fmla="*/ 2270520 w 5873613"/>
              <a:gd name="connsiteY2404" fmla="*/ 2164996 h 6196291"/>
              <a:gd name="connsiteX2405" fmla="*/ 2288835 w 5873613"/>
              <a:gd name="connsiteY2405" fmla="*/ 2151914 h 6196291"/>
              <a:gd name="connsiteX2406" fmla="*/ 2288835 w 5873613"/>
              <a:gd name="connsiteY2406" fmla="*/ 2151914 h 6196291"/>
              <a:gd name="connsiteX2407" fmla="*/ 2307149 w 5873613"/>
              <a:gd name="connsiteY2407" fmla="*/ 3245967 h 6196291"/>
              <a:gd name="connsiteX2408" fmla="*/ 2284474 w 5873613"/>
              <a:gd name="connsiteY2408" fmla="*/ 3241607 h 6196291"/>
              <a:gd name="connsiteX2409" fmla="*/ 2293631 w 5873613"/>
              <a:gd name="connsiteY2409" fmla="*/ 3228089 h 6196291"/>
              <a:gd name="connsiteX2410" fmla="*/ 2307149 w 5873613"/>
              <a:gd name="connsiteY2410" fmla="*/ 3245967 h 6196291"/>
              <a:gd name="connsiteX2411" fmla="*/ 2307149 w 5873613"/>
              <a:gd name="connsiteY2411" fmla="*/ 3245967 h 6196291"/>
              <a:gd name="connsiteX2412" fmla="*/ 2270520 w 5873613"/>
              <a:gd name="connsiteY2412" fmla="*/ 4810084 h 6196291"/>
              <a:gd name="connsiteX2413" fmla="*/ 2288835 w 5873613"/>
              <a:gd name="connsiteY2413" fmla="*/ 4814444 h 6196291"/>
              <a:gd name="connsiteX2414" fmla="*/ 2270520 w 5873613"/>
              <a:gd name="connsiteY2414" fmla="*/ 4810084 h 6196291"/>
              <a:gd name="connsiteX2415" fmla="*/ 2270520 w 5873613"/>
              <a:gd name="connsiteY2415" fmla="*/ 4810084 h 6196291"/>
              <a:gd name="connsiteX2416" fmla="*/ 2338980 w 5873613"/>
              <a:gd name="connsiteY2416" fmla="*/ 4769532 h 6196291"/>
              <a:gd name="connsiteX2417" fmla="*/ 2348137 w 5873613"/>
              <a:gd name="connsiteY2417" fmla="*/ 4760374 h 6196291"/>
              <a:gd name="connsiteX2418" fmla="*/ 2307149 w 5873613"/>
              <a:gd name="connsiteY2418" fmla="*/ 4764735 h 6196291"/>
              <a:gd name="connsiteX2419" fmla="*/ 2297992 w 5873613"/>
              <a:gd name="connsiteY2419" fmla="*/ 4742060 h 6196291"/>
              <a:gd name="connsiteX2420" fmla="*/ 2307149 w 5873613"/>
              <a:gd name="connsiteY2420" fmla="*/ 4755578 h 6196291"/>
              <a:gd name="connsiteX2421" fmla="*/ 2366452 w 5873613"/>
              <a:gd name="connsiteY2421" fmla="*/ 4751217 h 6196291"/>
              <a:gd name="connsiteX2422" fmla="*/ 2338980 w 5873613"/>
              <a:gd name="connsiteY2422" fmla="*/ 4769532 h 6196291"/>
              <a:gd name="connsiteX2423" fmla="*/ 2338980 w 5873613"/>
              <a:gd name="connsiteY2423" fmla="*/ 4769532 h 6196291"/>
              <a:gd name="connsiteX2424" fmla="*/ 2403080 w 5873613"/>
              <a:gd name="connsiteY2424" fmla="*/ 5858788 h 6196291"/>
              <a:gd name="connsiteX2425" fmla="*/ 2407440 w 5873613"/>
              <a:gd name="connsiteY2425" fmla="*/ 5840910 h 6196291"/>
              <a:gd name="connsiteX2426" fmla="*/ 2407440 w 5873613"/>
              <a:gd name="connsiteY2426" fmla="*/ 5840910 h 6196291"/>
              <a:gd name="connsiteX2427" fmla="*/ 2430115 w 5873613"/>
              <a:gd name="connsiteY2427" fmla="*/ 5850067 h 6196291"/>
              <a:gd name="connsiteX2428" fmla="*/ 2403080 w 5873613"/>
              <a:gd name="connsiteY2428" fmla="*/ 5858788 h 6196291"/>
              <a:gd name="connsiteX2429" fmla="*/ 2403080 w 5873613"/>
              <a:gd name="connsiteY2429" fmla="*/ 5858788 h 6196291"/>
              <a:gd name="connsiteX2430" fmla="*/ 2384766 w 5873613"/>
              <a:gd name="connsiteY2430" fmla="*/ 4868951 h 6196291"/>
              <a:gd name="connsiteX2431" fmla="*/ 2366452 w 5873613"/>
              <a:gd name="connsiteY2431" fmla="*/ 4873311 h 6196291"/>
              <a:gd name="connsiteX2432" fmla="*/ 2407440 w 5873613"/>
              <a:gd name="connsiteY2432" fmla="*/ 4859794 h 6196291"/>
              <a:gd name="connsiteX2433" fmla="*/ 2407440 w 5873613"/>
              <a:gd name="connsiteY2433" fmla="*/ 4882468 h 6196291"/>
              <a:gd name="connsiteX2434" fmla="*/ 2434912 w 5873613"/>
              <a:gd name="connsiteY2434" fmla="*/ 4886829 h 6196291"/>
              <a:gd name="connsiteX2435" fmla="*/ 2384766 w 5873613"/>
              <a:gd name="connsiteY2435" fmla="*/ 4868951 h 6196291"/>
              <a:gd name="connsiteX2436" fmla="*/ 2384766 w 5873613"/>
              <a:gd name="connsiteY2436" fmla="*/ 4868951 h 6196291"/>
              <a:gd name="connsiteX2437" fmla="*/ 2448865 w 5873613"/>
              <a:gd name="connsiteY2437" fmla="*/ 4746857 h 6196291"/>
              <a:gd name="connsiteX2438" fmla="*/ 2435348 w 5873613"/>
              <a:gd name="connsiteY2438" fmla="*/ 4746857 h 6196291"/>
              <a:gd name="connsiteX2439" fmla="*/ 2435348 w 5873613"/>
              <a:gd name="connsiteY2439" fmla="*/ 4733339 h 6196291"/>
              <a:gd name="connsiteX2440" fmla="*/ 2458022 w 5873613"/>
              <a:gd name="connsiteY2440" fmla="*/ 4724182 h 6196291"/>
              <a:gd name="connsiteX2441" fmla="*/ 2448865 w 5873613"/>
              <a:gd name="connsiteY2441" fmla="*/ 4746857 h 6196291"/>
              <a:gd name="connsiteX2442" fmla="*/ 2448865 w 5873613"/>
              <a:gd name="connsiteY2442" fmla="*/ 4746857 h 6196291"/>
              <a:gd name="connsiteX2443" fmla="*/ 2444069 w 5873613"/>
              <a:gd name="connsiteY2443" fmla="*/ 2029820 h 6196291"/>
              <a:gd name="connsiteX2444" fmla="*/ 2480697 w 5873613"/>
              <a:gd name="connsiteY2444" fmla="*/ 2020663 h 6196291"/>
              <a:gd name="connsiteX2445" fmla="*/ 2444069 w 5873613"/>
              <a:gd name="connsiteY2445" fmla="*/ 2029820 h 6196291"/>
              <a:gd name="connsiteX2446" fmla="*/ 2444069 w 5873613"/>
              <a:gd name="connsiteY2446" fmla="*/ 2029820 h 6196291"/>
              <a:gd name="connsiteX2447" fmla="*/ 2499011 w 5873613"/>
              <a:gd name="connsiteY2447" fmla="*/ 4746857 h 6196291"/>
              <a:gd name="connsiteX2448" fmla="*/ 2476337 w 5873613"/>
              <a:gd name="connsiteY2448" fmla="*/ 4764735 h 6196291"/>
              <a:gd name="connsiteX2449" fmla="*/ 2489854 w 5873613"/>
              <a:gd name="connsiteY2449" fmla="*/ 4719386 h 6196291"/>
              <a:gd name="connsiteX2450" fmla="*/ 2499011 w 5873613"/>
              <a:gd name="connsiteY2450" fmla="*/ 4746857 h 6196291"/>
              <a:gd name="connsiteX2451" fmla="*/ 2499011 w 5873613"/>
              <a:gd name="connsiteY2451" fmla="*/ 4746857 h 6196291"/>
              <a:gd name="connsiteX2452" fmla="*/ 2499011 w 5873613"/>
              <a:gd name="connsiteY2452" fmla="*/ 2016302 h 6196291"/>
              <a:gd name="connsiteX2453" fmla="*/ 2508168 w 5873613"/>
              <a:gd name="connsiteY2453" fmla="*/ 2002784 h 6196291"/>
              <a:gd name="connsiteX2454" fmla="*/ 2526483 w 5873613"/>
              <a:gd name="connsiteY2454" fmla="*/ 2020663 h 6196291"/>
              <a:gd name="connsiteX2455" fmla="*/ 2499011 w 5873613"/>
              <a:gd name="connsiteY2455" fmla="*/ 2016302 h 6196291"/>
              <a:gd name="connsiteX2456" fmla="*/ 2499011 w 5873613"/>
              <a:gd name="connsiteY2456" fmla="*/ 2016302 h 6196291"/>
              <a:gd name="connsiteX2457" fmla="*/ 2508168 w 5873613"/>
              <a:gd name="connsiteY2457" fmla="*/ 5090465 h 6196291"/>
              <a:gd name="connsiteX2458" fmla="*/ 2512529 w 5873613"/>
              <a:gd name="connsiteY2458" fmla="*/ 5090465 h 6196291"/>
              <a:gd name="connsiteX2459" fmla="*/ 2526046 w 5873613"/>
              <a:gd name="connsiteY2459" fmla="*/ 5081308 h 6196291"/>
              <a:gd name="connsiteX2460" fmla="*/ 2544361 w 5873613"/>
              <a:gd name="connsiteY2460" fmla="*/ 5081308 h 6196291"/>
              <a:gd name="connsiteX2461" fmla="*/ 2544361 w 5873613"/>
              <a:gd name="connsiteY2461" fmla="*/ 5090465 h 6196291"/>
              <a:gd name="connsiteX2462" fmla="*/ 2516889 w 5873613"/>
              <a:gd name="connsiteY2462" fmla="*/ 5103983 h 6196291"/>
              <a:gd name="connsiteX2463" fmla="*/ 2508168 w 5873613"/>
              <a:gd name="connsiteY2463" fmla="*/ 5090465 h 6196291"/>
              <a:gd name="connsiteX2464" fmla="*/ 2508168 w 5873613"/>
              <a:gd name="connsiteY2464" fmla="*/ 5090465 h 6196291"/>
              <a:gd name="connsiteX2465" fmla="*/ 2544797 w 5873613"/>
              <a:gd name="connsiteY2465" fmla="*/ 6021871 h 6196291"/>
              <a:gd name="connsiteX2466" fmla="*/ 2558314 w 5873613"/>
              <a:gd name="connsiteY2466" fmla="*/ 6021871 h 6196291"/>
              <a:gd name="connsiteX2467" fmla="*/ 2544797 w 5873613"/>
              <a:gd name="connsiteY2467" fmla="*/ 6021871 h 6196291"/>
              <a:gd name="connsiteX2468" fmla="*/ 2544797 w 5873613"/>
              <a:gd name="connsiteY2468" fmla="*/ 6021871 h 6196291"/>
              <a:gd name="connsiteX2469" fmla="*/ 2572268 w 5873613"/>
              <a:gd name="connsiteY2469" fmla="*/ 5086105 h 6196291"/>
              <a:gd name="connsiteX2470" fmla="*/ 2558750 w 5873613"/>
              <a:gd name="connsiteY2470" fmla="*/ 5090465 h 6196291"/>
              <a:gd name="connsiteX2471" fmla="*/ 2563111 w 5873613"/>
              <a:gd name="connsiteY2471" fmla="*/ 5086105 h 6196291"/>
              <a:gd name="connsiteX2472" fmla="*/ 2567471 w 5873613"/>
              <a:gd name="connsiteY2472" fmla="*/ 5068227 h 6196291"/>
              <a:gd name="connsiteX2473" fmla="*/ 2572268 w 5873613"/>
              <a:gd name="connsiteY2473" fmla="*/ 5086105 h 6196291"/>
              <a:gd name="connsiteX2474" fmla="*/ 2572268 w 5873613"/>
              <a:gd name="connsiteY2474" fmla="*/ 5086105 h 6196291"/>
              <a:gd name="connsiteX2475" fmla="*/ 2590582 w 5873613"/>
              <a:gd name="connsiteY2475" fmla="*/ 5094826 h 6196291"/>
              <a:gd name="connsiteX2476" fmla="*/ 2586221 w 5873613"/>
              <a:gd name="connsiteY2476" fmla="*/ 5099186 h 6196291"/>
              <a:gd name="connsiteX2477" fmla="*/ 2581861 w 5873613"/>
              <a:gd name="connsiteY2477" fmla="*/ 5099186 h 6196291"/>
              <a:gd name="connsiteX2478" fmla="*/ 2577500 w 5873613"/>
              <a:gd name="connsiteY2478" fmla="*/ 5094826 h 6196291"/>
              <a:gd name="connsiteX2479" fmla="*/ 2577500 w 5873613"/>
              <a:gd name="connsiteY2479" fmla="*/ 5085669 h 6196291"/>
              <a:gd name="connsiteX2480" fmla="*/ 2581861 w 5873613"/>
              <a:gd name="connsiteY2480" fmla="*/ 5085669 h 6196291"/>
              <a:gd name="connsiteX2481" fmla="*/ 2586221 w 5873613"/>
              <a:gd name="connsiteY2481" fmla="*/ 5085669 h 6196291"/>
              <a:gd name="connsiteX2482" fmla="*/ 2590582 w 5873613"/>
              <a:gd name="connsiteY2482" fmla="*/ 5085669 h 6196291"/>
              <a:gd name="connsiteX2483" fmla="*/ 2590582 w 5873613"/>
              <a:gd name="connsiteY2483" fmla="*/ 5094826 h 6196291"/>
              <a:gd name="connsiteX2484" fmla="*/ 2590582 w 5873613"/>
              <a:gd name="connsiteY2484" fmla="*/ 5094826 h 6196291"/>
              <a:gd name="connsiteX2485" fmla="*/ 2590582 w 5873613"/>
              <a:gd name="connsiteY2485" fmla="*/ 5094826 h 6196291"/>
              <a:gd name="connsiteX2486" fmla="*/ 2585786 w 5873613"/>
              <a:gd name="connsiteY2486" fmla="*/ 1930400 h 6196291"/>
              <a:gd name="connsiteX2487" fmla="*/ 2613257 w 5873613"/>
              <a:gd name="connsiteY2487" fmla="*/ 1930400 h 6196291"/>
              <a:gd name="connsiteX2488" fmla="*/ 2585786 w 5873613"/>
              <a:gd name="connsiteY2488" fmla="*/ 1930400 h 6196291"/>
              <a:gd name="connsiteX2489" fmla="*/ 2585786 w 5873613"/>
              <a:gd name="connsiteY2489" fmla="*/ 1930400 h 6196291"/>
              <a:gd name="connsiteX2490" fmla="*/ 2622414 w 5873613"/>
              <a:gd name="connsiteY2490" fmla="*/ 1699729 h 6196291"/>
              <a:gd name="connsiteX2491" fmla="*/ 2590582 w 5873613"/>
              <a:gd name="connsiteY2491" fmla="*/ 1717607 h 6196291"/>
              <a:gd name="connsiteX2492" fmla="*/ 2586221 w 5873613"/>
              <a:gd name="connsiteY2492" fmla="*/ 1699729 h 6196291"/>
              <a:gd name="connsiteX2493" fmla="*/ 2604536 w 5873613"/>
              <a:gd name="connsiteY2493" fmla="*/ 1677054 h 6196291"/>
              <a:gd name="connsiteX2494" fmla="*/ 2622850 w 5873613"/>
              <a:gd name="connsiteY2494" fmla="*/ 1677054 h 6196291"/>
              <a:gd name="connsiteX2495" fmla="*/ 2618489 w 5873613"/>
              <a:gd name="connsiteY2495" fmla="*/ 1690572 h 6196291"/>
              <a:gd name="connsiteX2496" fmla="*/ 2632007 w 5873613"/>
              <a:gd name="connsiteY2496" fmla="*/ 1677054 h 6196291"/>
              <a:gd name="connsiteX2497" fmla="*/ 2604536 w 5873613"/>
              <a:gd name="connsiteY2497" fmla="*/ 1690572 h 6196291"/>
              <a:gd name="connsiteX2498" fmla="*/ 2654682 w 5873613"/>
              <a:gd name="connsiteY2498" fmla="*/ 1681415 h 6196291"/>
              <a:gd name="connsiteX2499" fmla="*/ 2672996 w 5873613"/>
              <a:gd name="connsiteY2499" fmla="*/ 1704089 h 6196291"/>
              <a:gd name="connsiteX2500" fmla="*/ 2622850 w 5873613"/>
              <a:gd name="connsiteY2500" fmla="*/ 1708450 h 6196291"/>
              <a:gd name="connsiteX2501" fmla="*/ 2622414 w 5873613"/>
              <a:gd name="connsiteY2501" fmla="*/ 1699729 h 6196291"/>
              <a:gd name="connsiteX2502" fmla="*/ 2622414 w 5873613"/>
              <a:gd name="connsiteY2502" fmla="*/ 1699729 h 6196291"/>
              <a:gd name="connsiteX2503" fmla="*/ 2663403 w 5873613"/>
              <a:gd name="connsiteY2503" fmla="*/ 4792206 h 6196291"/>
              <a:gd name="connsiteX2504" fmla="*/ 2640728 w 5873613"/>
              <a:gd name="connsiteY2504" fmla="*/ 4801363 h 6196291"/>
              <a:gd name="connsiteX2505" fmla="*/ 2663403 w 5873613"/>
              <a:gd name="connsiteY2505" fmla="*/ 4792206 h 6196291"/>
              <a:gd name="connsiteX2506" fmla="*/ 2663403 w 5873613"/>
              <a:gd name="connsiteY2506" fmla="*/ 4792206 h 6196291"/>
              <a:gd name="connsiteX2507" fmla="*/ 2645088 w 5873613"/>
              <a:gd name="connsiteY2507" fmla="*/ 5750647 h 6196291"/>
              <a:gd name="connsiteX2508" fmla="*/ 2640728 w 5873613"/>
              <a:gd name="connsiteY2508" fmla="*/ 5746287 h 6196291"/>
              <a:gd name="connsiteX2509" fmla="*/ 2640728 w 5873613"/>
              <a:gd name="connsiteY2509" fmla="*/ 5728408 h 6196291"/>
              <a:gd name="connsiteX2510" fmla="*/ 2668199 w 5873613"/>
              <a:gd name="connsiteY2510" fmla="*/ 5737566 h 6196291"/>
              <a:gd name="connsiteX2511" fmla="*/ 2645088 w 5873613"/>
              <a:gd name="connsiteY2511" fmla="*/ 5750647 h 6196291"/>
              <a:gd name="connsiteX2512" fmla="*/ 2645088 w 5873613"/>
              <a:gd name="connsiteY2512" fmla="*/ 5750647 h 6196291"/>
              <a:gd name="connsiteX2513" fmla="*/ 2704392 w 5873613"/>
              <a:gd name="connsiteY2513" fmla="*/ 5737129 h 6196291"/>
              <a:gd name="connsiteX2514" fmla="*/ 2672560 w 5873613"/>
              <a:gd name="connsiteY2514" fmla="*/ 5737129 h 6196291"/>
              <a:gd name="connsiteX2515" fmla="*/ 2668199 w 5873613"/>
              <a:gd name="connsiteY2515" fmla="*/ 5732769 h 6196291"/>
              <a:gd name="connsiteX2516" fmla="*/ 2704828 w 5873613"/>
              <a:gd name="connsiteY2516" fmla="*/ 5714891 h 6196291"/>
              <a:gd name="connsiteX2517" fmla="*/ 2704392 w 5873613"/>
              <a:gd name="connsiteY2517" fmla="*/ 5737129 h 6196291"/>
              <a:gd name="connsiteX2518" fmla="*/ 2704392 w 5873613"/>
              <a:gd name="connsiteY2518" fmla="*/ 5737129 h 6196291"/>
              <a:gd name="connsiteX2519" fmla="*/ 2704392 w 5873613"/>
              <a:gd name="connsiteY2519" fmla="*/ 4850637 h 6196291"/>
              <a:gd name="connsiteX2520" fmla="*/ 2722706 w 5873613"/>
              <a:gd name="connsiteY2520" fmla="*/ 4859794 h 6196291"/>
              <a:gd name="connsiteX2521" fmla="*/ 2704392 w 5873613"/>
              <a:gd name="connsiteY2521" fmla="*/ 4850637 h 6196291"/>
              <a:gd name="connsiteX2522" fmla="*/ 2704392 w 5873613"/>
              <a:gd name="connsiteY2522" fmla="*/ 4850637 h 6196291"/>
              <a:gd name="connsiteX2523" fmla="*/ 2722706 w 5873613"/>
              <a:gd name="connsiteY2523" fmla="*/ 5718815 h 6196291"/>
              <a:gd name="connsiteX2524" fmla="*/ 2727066 w 5873613"/>
              <a:gd name="connsiteY2524" fmla="*/ 5727972 h 6196291"/>
              <a:gd name="connsiteX2525" fmla="*/ 2717909 w 5873613"/>
              <a:gd name="connsiteY2525" fmla="*/ 5714455 h 6196291"/>
              <a:gd name="connsiteX2526" fmla="*/ 2731427 w 5873613"/>
              <a:gd name="connsiteY2526" fmla="*/ 5710094 h 6196291"/>
              <a:gd name="connsiteX2527" fmla="*/ 2722706 w 5873613"/>
              <a:gd name="connsiteY2527" fmla="*/ 5718815 h 6196291"/>
              <a:gd name="connsiteX2528" fmla="*/ 2722706 w 5873613"/>
              <a:gd name="connsiteY2528" fmla="*/ 5718815 h 6196291"/>
              <a:gd name="connsiteX2529" fmla="*/ 2745816 w 5873613"/>
              <a:gd name="connsiteY2529" fmla="*/ 5723176 h 6196291"/>
              <a:gd name="connsiteX2530" fmla="*/ 2736659 w 5873613"/>
              <a:gd name="connsiteY2530" fmla="*/ 5709658 h 6196291"/>
              <a:gd name="connsiteX2531" fmla="*/ 2764131 w 5873613"/>
              <a:gd name="connsiteY2531" fmla="*/ 5700501 h 6196291"/>
              <a:gd name="connsiteX2532" fmla="*/ 2768491 w 5873613"/>
              <a:gd name="connsiteY2532" fmla="*/ 5714019 h 6196291"/>
              <a:gd name="connsiteX2533" fmla="*/ 2745816 w 5873613"/>
              <a:gd name="connsiteY2533" fmla="*/ 5723176 h 6196291"/>
              <a:gd name="connsiteX2534" fmla="*/ 2745816 w 5873613"/>
              <a:gd name="connsiteY2534" fmla="*/ 5723176 h 6196291"/>
              <a:gd name="connsiteX2535" fmla="*/ 2750177 w 5873613"/>
              <a:gd name="connsiteY2535" fmla="*/ 5854427 h 6196291"/>
              <a:gd name="connsiteX2536" fmla="*/ 2754538 w 5873613"/>
              <a:gd name="connsiteY2536" fmla="*/ 5840910 h 6196291"/>
              <a:gd name="connsiteX2537" fmla="*/ 2763694 w 5873613"/>
              <a:gd name="connsiteY2537" fmla="*/ 5840910 h 6196291"/>
              <a:gd name="connsiteX2538" fmla="*/ 2750177 w 5873613"/>
              <a:gd name="connsiteY2538" fmla="*/ 5854427 h 6196291"/>
              <a:gd name="connsiteX2539" fmla="*/ 2750177 w 5873613"/>
              <a:gd name="connsiteY2539" fmla="*/ 5854427 h 6196291"/>
              <a:gd name="connsiteX2540" fmla="*/ 2841748 w 5873613"/>
              <a:gd name="connsiteY2540" fmla="*/ 5745850 h 6196291"/>
              <a:gd name="connsiteX2541" fmla="*/ 2850905 w 5873613"/>
              <a:gd name="connsiteY2541" fmla="*/ 5840910 h 6196291"/>
              <a:gd name="connsiteX2542" fmla="*/ 2819073 w 5873613"/>
              <a:gd name="connsiteY2542" fmla="*/ 5831753 h 6196291"/>
              <a:gd name="connsiteX2543" fmla="*/ 2791602 w 5873613"/>
              <a:gd name="connsiteY2543" fmla="*/ 5809078 h 6196291"/>
              <a:gd name="connsiteX2544" fmla="*/ 2787241 w 5873613"/>
              <a:gd name="connsiteY2544" fmla="*/ 5831753 h 6196291"/>
              <a:gd name="connsiteX2545" fmla="*/ 2764567 w 5873613"/>
              <a:gd name="connsiteY2545" fmla="*/ 5831753 h 6196291"/>
              <a:gd name="connsiteX2546" fmla="*/ 2782881 w 5873613"/>
              <a:gd name="connsiteY2546" fmla="*/ 5818235 h 6196291"/>
              <a:gd name="connsiteX2547" fmla="*/ 2755410 w 5873613"/>
              <a:gd name="connsiteY2547" fmla="*/ 5777682 h 6196291"/>
              <a:gd name="connsiteX2548" fmla="*/ 2833027 w 5873613"/>
              <a:gd name="connsiteY2548" fmla="*/ 5750647 h 6196291"/>
              <a:gd name="connsiteX2549" fmla="*/ 2828666 w 5873613"/>
              <a:gd name="connsiteY2549" fmla="*/ 5732769 h 6196291"/>
              <a:gd name="connsiteX2550" fmla="*/ 2860498 w 5873613"/>
              <a:gd name="connsiteY2550" fmla="*/ 5732769 h 6196291"/>
              <a:gd name="connsiteX2551" fmla="*/ 2841748 w 5873613"/>
              <a:gd name="connsiteY2551" fmla="*/ 5745850 h 6196291"/>
              <a:gd name="connsiteX2552" fmla="*/ 2841748 w 5873613"/>
              <a:gd name="connsiteY2552" fmla="*/ 5745850 h 6196291"/>
              <a:gd name="connsiteX2553" fmla="*/ 2841748 w 5873613"/>
              <a:gd name="connsiteY2553" fmla="*/ 4728979 h 6196291"/>
              <a:gd name="connsiteX2554" fmla="*/ 2882736 w 5873613"/>
              <a:gd name="connsiteY2554" fmla="*/ 4719822 h 6196291"/>
              <a:gd name="connsiteX2555" fmla="*/ 2841748 w 5873613"/>
              <a:gd name="connsiteY2555" fmla="*/ 4728979 h 6196291"/>
              <a:gd name="connsiteX2556" fmla="*/ 2841748 w 5873613"/>
              <a:gd name="connsiteY2556" fmla="*/ 4728979 h 6196291"/>
              <a:gd name="connsiteX2557" fmla="*/ 2951197 w 5873613"/>
              <a:gd name="connsiteY2557" fmla="*/ 5013720 h 6196291"/>
              <a:gd name="connsiteX2558" fmla="*/ 2932882 w 5873613"/>
              <a:gd name="connsiteY2558" fmla="*/ 5013720 h 6196291"/>
              <a:gd name="connsiteX2559" fmla="*/ 2942040 w 5873613"/>
              <a:gd name="connsiteY2559" fmla="*/ 5009360 h 6196291"/>
              <a:gd name="connsiteX2560" fmla="*/ 2960354 w 5873613"/>
              <a:gd name="connsiteY2560" fmla="*/ 4986685 h 6196291"/>
              <a:gd name="connsiteX2561" fmla="*/ 2951197 w 5873613"/>
              <a:gd name="connsiteY2561" fmla="*/ 5013720 h 6196291"/>
              <a:gd name="connsiteX2562" fmla="*/ 2951197 w 5873613"/>
              <a:gd name="connsiteY2562" fmla="*/ 5013720 h 6196291"/>
              <a:gd name="connsiteX2563" fmla="*/ 2969511 w 5873613"/>
              <a:gd name="connsiteY2563" fmla="*/ 4832759 h 6196291"/>
              <a:gd name="connsiteX2564" fmla="*/ 2983028 w 5873613"/>
              <a:gd name="connsiteY2564" fmla="*/ 4823601 h 6196291"/>
              <a:gd name="connsiteX2565" fmla="*/ 2969511 w 5873613"/>
              <a:gd name="connsiteY2565" fmla="*/ 4832759 h 6196291"/>
              <a:gd name="connsiteX2566" fmla="*/ 2969511 w 5873613"/>
              <a:gd name="connsiteY2566" fmla="*/ 4832759 h 6196291"/>
              <a:gd name="connsiteX2567" fmla="*/ 3042767 w 5873613"/>
              <a:gd name="connsiteY2567" fmla="*/ 4914300 h 6196291"/>
              <a:gd name="connsiteX2568" fmla="*/ 3033610 w 5873613"/>
              <a:gd name="connsiteY2568" fmla="*/ 4914300 h 6196291"/>
              <a:gd name="connsiteX2569" fmla="*/ 3037971 w 5873613"/>
              <a:gd name="connsiteY2569" fmla="*/ 4909940 h 6196291"/>
              <a:gd name="connsiteX2570" fmla="*/ 3019657 w 5873613"/>
              <a:gd name="connsiteY2570" fmla="*/ 4905579 h 6196291"/>
              <a:gd name="connsiteX2571" fmla="*/ 3042332 w 5873613"/>
              <a:gd name="connsiteY2571" fmla="*/ 4905579 h 6196291"/>
              <a:gd name="connsiteX2572" fmla="*/ 3042332 w 5873613"/>
              <a:gd name="connsiteY2572" fmla="*/ 4914300 h 6196291"/>
              <a:gd name="connsiteX2573" fmla="*/ 3042767 w 5873613"/>
              <a:gd name="connsiteY2573" fmla="*/ 4914300 h 6196291"/>
              <a:gd name="connsiteX2574" fmla="*/ 3042767 w 5873613"/>
              <a:gd name="connsiteY2574" fmla="*/ 4914300 h 6196291"/>
              <a:gd name="connsiteX2575" fmla="*/ 3037971 w 5873613"/>
              <a:gd name="connsiteY2575" fmla="*/ 1238822 h 6196291"/>
              <a:gd name="connsiteX2576" fmla="*/ 3060646 w 5873613"/>
              <a:gd name="connsiteY2576" fmla="*/ 1225305 h 6196291"/>
              <a:gd name="connsiteX2577" fmla="*/ 3037971 w 5873613"/>
              <a:gd name="connsiteY2577" fmla="*/ 1238822 h 6196291"/>
              <a:gd name="connsiteX2578" fmla="*/ 3037971 w 5873613"/>
              <a:gd name="connsiteY2578" fmla="*/ 1238822 h 6196291"/>
              <a:gd name="connsiteX2579" fmla="*/ 3061082 w 5873613"/>
              <a:gd name="connsiteY2579" fmla="*/ 5027238 h 6196291"/>
              <a:gd name="connsiteX2580" fmla="*/ 3083756 w 5873613"/>
              <a:gd name="connsiteY2580" fmla="*/ 5018081 h 6196291"/>
              <a:gd name="connsiteX2581" fmla="*/ 3061082 w 5873613"/>
              <a:gd name="connsiteY2581" fmla="*/ 5027238 h 6196291"/>
              <a:gd name="connsiteX2582" fmla="*/ 3061082 w 5873613"/>
              <a:gd name="connsiteY2582" fmla="*/ 5027238 h 6196291"/>
              <a:gd name="connsiteX2583" fmla="*/ 3138699 w 5873613"/>
              <a:gd name="connsiteY2583" fmla="*/ 5027238 h 6196291"/>
              <a:gd name="connsiteX2584" fmla="*/ 3161374 w 5873613"/>
              <a:gd name="connsiteY2584" fmla="*/ 5009360 h 6196291"/>
              <a:gd name="connsiteX2585" fmla="*/ 3157013 w 5873613"/>
              <a:gd name="connsiteY2585" fmla="*/ 5018517 h 6196291"/>
              <a:gd name="connsiteX2586" fmla="*/ 3166170 w 5873613"/>
              <a:gd name="connsiteY2586" fmla="*/ 5022877 h 6196291"/>
              <a:gd name="connsiteX2587" fmla="*/ 3138699 w 5873613"/>
              <a:gd name="connsiteY2587" fmla="*/ 5027238 h 6196291"/>
              <a:gd name="connsiteX2588" fmla="*/ 3138699 w 5873613"/>
              <a:gd name="connsiteY2588" fmla="*/ 5027238 h 6196291"/>
              <a:gd name="connsiteX2589" fmla="*/ 3220676 w 5873613"/>
              <a:gd name="connsiteY2589" fmla="*/ 5022441 h 6196291"/>
              <a:gd name="connsiteX2590" fmla="*/ 3248148 w 5873613"/>
              <a:gd name="connsiteY2590" fmla="*/ 5026802 h 6196291"/>
              <a:gd name="connsiteX2591" fmla="*/ 3220676 w 5873613"/>
              <a:gd name="connsiteY2591" fmla="*/ 5022441 h 6196291"/>
              <a:gd name="connsiteX2592" fmla="*/ 3220676 w 5873613"/>
              <a:gd name="connsiteY2592" fmla="*/ 5022441 h 6196291"/>
              <a:gd name="connsiteX2593" fmla="*/ 3266462 w 5873613"/>
              <a:gd name="connsiteY2593" fmla="*/ 1926039 h 6196291"/>
              <a:gd name="connsiteX2594" fmla="*/ 3270822 w 5873613"/>
              <a:gd name="connsiteY2594" fmla="*/ 1912522 h 6196291"/>
              <a:gd name="connsiteX2595" fmla="*/ 3293497 w 5873613"/>
              <a:gd name="connsiteY2595" fmla="*/ 1916882 h 6196291"/>
              <a:gd name="connsiteX2596" fmla="*/ 3266462 w 5873613"/>
              <a:gd name="connsiteY2596" fmla="*/ 1926039 h 6196291"/>
              <a:gd name="connsiteX2597" fmla="*/ 3266462 w 5873613"/>
              <a:gd name="connsiteY2597" fmla="*/ 1926039 h 6196291"/>
              <a:gd name="connsiteX2598" fmla="*/ 3280416 w 5873613"/>
              <a:gd name="connsiteY2598" fmla="*/ 5027238 h 6196291"/>
              <a:gd name="connsiteX2599" fmla="*/ 3312247 w 5873613"/>
              <a:gd name="connsiteY2599" fmla="*/ 5027238 h 6196291"/>
              <a:gd name="connsiteX2600" fmla="*/ 3280416 w 5873613"/>
              <a:gd name="connsiteY2600" fmla="*/ 5027238 h 6196291"/>
              <a:gd name="connsiteX2601" fmla="*/ 3280416 w 5873613"/>
              <a:gd name="connsiteY2601" fmla="*/ 5027238 h 6196291"/>
              <a:gd name="connsiteX2602" fmla="*/ 3289573 w 5873613"/>
              <a:gd name="connsiteY2602" fmla="*/ 4918661 h 6196291"/>
              <a:gd name="connsiteX2603" fmla="*/ 3312247 w 5873613"/>
              <a:gd name="connsiteY2603" fmla="*/ 4923021 h 6196291"/>
              <a:gd name="connsiteX2604" fmla="*/ 3289573 w 5873613"/>
              <a:gd name="connsiteY2604" fmla="*/ 4918661 h 6196291"/>
              <a:gd name="connsiteX2605" fmla="*/ 3289573 w 5873613"/>
              <a:gd name="connsiteY2605" fmla="*/ 4918661 h 6196291"/>
              <a:gd name="connsiteX2606" fmla="*/ 3298294 w 5873613"/>
              <a:gd name="connsiteY2606" fmla="*/ 1414987 h 6196291"/>
              <a:gd name="connsiteX2607" fmla="*/ 3316608 w 5873613"/>
              <a:gd name="connsiteY2607" fmla="*/ 1405830 h 6196291"/>
              <a:gd name="connsiteX2608" fmla="*/ 3298294 w 5873613"/>
              <a:gd name="connsiteY2608" fmla="*/ 1414987 h 6196291"/>
              <a:gd name="connsiteX2609" fmla="*/ 3298294 w 5873613"/>
              <a:gd name="connsiteY2609" fmla="*/ 1414987 h 6196291"/>
              <a:gd name="connsiteX2610" fmla="*/ 3330561 w 5873613"/>
              <a:gd name="connsiteY2610" fmla="*/ 4886829 h 6196291"/>
              <a:gd name="connsiteX2611" fmla="*/ 3326201 w 5873613"/>
              <a:gd name="connsiteY2611" fmla="*/ 4868951 h 6196291"/>
              <a:gd name="connsiteX2612" fmla="*/ 3339719 w 5873613"/>
              <a:gd name="connsiteY2612" fmla="*/ 4878108 h 6196291"/>
              <a:gd name="connsiteX2613" fmla="*/ 3330561 w 5873613"/>
              <a:gd name="connsiteY2613" fmla="*/ 4886829 h 6196291"/>
              <a:gd name="connsiteX2614" fmla="*/ 3330561 w 5873613"/>
              <a:gd name="connsiteY2614" fmla="*/ 4886829 h 6196291"/>
              <a:gd name="connsiteX2615" fmla="*/ 3358033 w 5873613"/>
              <a:gd name="connsiteY2615" fmla="*/ 1387952 h 6196291"/>
              <a:gd name="connsiteX2616" fmla="*/ 3371550 w 5873613"/>
              <a:gd name="connsiteY2616" fmla="*/ 1401469 h 6196291"/>
              <a:gd name="connsiteX2617" fmla="*/ 3348876 w 5873613"/>
              <a:gd name="connsiteY2617" fmla="*/ 1401469 h 6196291"/>
              <a:gd name="connsiteX2618" fmla="*/ 3358033 w 5873613"/>
              <a:gd name="connsiteY2618" fmla="*/ 1387952 h 6196291"/>
              <a:gd name="connsiteX2619" fmla="*/ 3358033 w 5873613"/>
              <a:gd name="connsiteY2619" fmla="*/ 1387952 h 6196291"/>
              <a:gd name="connsiteX2620" fmla="*/ 3376347 w 5873613"/>
              <a:gd name="connsiteY2620" fmla="*/ 3318352 h 6196291"/>
              <a:gd name="connsiteX2621" fmla="*/ 3353672 w 5873613"/>
              <a:gd name="connsiteY2621" fmla="*/ 3318352 h 6196291"/>
              <a:gd name="connsiteX2622" fmla="*/ 3376347 w 5873613"/>
              <a:gd name="connsiteY2622" fmla="*/ 3318352 h 6196291"/>
              <a:gd name="connsiteX2623" fmla="*/ 3376347 w 5873613"/>
              <a:gd name="connsiteY2623" fmla="*/ 3318352 h 6196291"/>
              <a:gd name="connsiteX2624" fmla="*/ 3394661 w 5873613"/>
              <a:gd name="connsiteY2624" fmla="*/ 4751217 h 6196291"/>
              <a:gd name="connsiteX2625" fmla="*/ 3408179 w 5873613"/>
              <a:gd name="connsiteY2625" fmla="*/ 4742060 h 6196291"/>
              <a:gd name="connsiteX2626" fmla="*/ 3417336 w 5873613"/>
              <a:gd name="connsiteY2626" fmla="*/ 4773892 h 6196291"/>
              <a:gd name="connsiteX2627" fmla="*/ 3394661 w 5873613"/>
              <a:gd name="connsiteY2627" fmla="*/ 4751217 h 6196291"/>
              <a:gd name="connsiteX2628" fmla="*/ 3394661 w 5873613"/>
              <a:gd name="connsiteY2628" fmla="*/ 4751217 h 6196291"/>
              <a:gd name="connsiteX2629" fmla="*/ 3481435 w 5873613"/>
              <a:gd name="connsiteY2629" fmla="*/ 4783049 h 6196291"/>
              <a:gd name="connsiteX2630" fmla="*/ 3472278 w 5873613"/>
              <a:gd name="connsiteY2630" fmla="*/ 4773892 h 6196291"/>
              <a:gd name="connsiteX2631" fmla="*/ 3458761 w 5873613"/>
              <a:gd name="connsiteY2631" fmla="*/ 4760374 h 6196291"/>
              <a:gd name="connsiteX2632" fmla="*/ 3490592 w 5873613"/>
              <a:gd name="connsiteY2632" fmla="*/ 4769532 h 6196291"/>
              <a:gd name="connsiteX2633" fmla="*/ 3499749 w 5873613"/>
              <a:gd name="connsiteY2633" fmla="*/ 4783049 h 6196291"/>
              <a:gd name="connsiteX2634" fmla="*/ 3481435 w 5873613"/>
              <a:gd name="connsiteY2634" fmla="*/ 4783049 h 6196291"/>
              <a:gd name="connsiteX2635" fmla="*/ 3481435 w 5873613"/>
              <a:gd name="connsiteY2635" fmla="*/ 4783049 h 6196291"/>
              <a:gd name="connsiteX2636" fmla="*/ 3481435 w 5873613"/>
              <a:gd name="connsiteY2636" fmla="*/ 4783049 h 6196291"/>
              <a:gd name="connsiteX2637" fmla="*/ 3572570 w 5873613"/>
              <a:gd name="connsiteY2637" fmla="*/ 4773892 h 6196291"/>
              <a:gd name="connsiteX2638" fmla="*/ 3563413 w 5873613"/>
              <a:gd name="connsiteY2638" fmla="*/ 4783049 h 6196291"/>
              <a:gd name="connsiteX2639" fmla="*/ 3535942 w 5873613"/>
              <a:gd name="connsiteY2639" fmla="*/ 4765171 h 6196291"/>
              <a:gd name="connsiteX2640" fmla="*/ 3576931 w 5873613"/>
              <a:gd name="connsiteY2640" fmla="*/ 4774328 h 6196291"/>
              <a:gd name="connsiteX2641" fmla="*/ 3572570 w 5873613"/>
              <a:gd name="connsiteY2641" fmla="*/ 4773892 h 6196291"/>
              <a:gd name="connsiteX2642" fmla="*/ 3572570 w 5873613"/>
              <a:gd name="connsiteY2642" fmla="*/ 4773892 h 6196291"/>
              <a:gd name="connsiteX2643" fmla="*/ 3618355 w 5873613"/>
              <a:gd name="connsiteY2643" fmla="*/ 4900783 h 6196291"/>
              <a:gd name="connsiteX2644" fmla="*/ 3618355 w 5873613"/>
              <a:gd name="connsiteY2644" fmla="*/ 4887265 h 6196291"/>
              <a:gd name="connsiteX2645" fmla="*/ 3618355 w 5873613"/>
              <a:gd name="connsiteY2645" fmla="*/ 4873747 h 6196291"/>
              <a:gd name="connsiteX2646" fmla="*/ 3618355 w 5873613"/>
              <a:gd name="connsiteY2646" fmla="*/ 4900783 h 6196291"/>
              <a:gd name="connsiteX2647" fmla="*/ 3618355 w 5873613"/>
              <a:gd name="connsiteY2647" fmla="*/ 4900783 h 6196291"/>
              <a:gd name="connsiteX2648" fmla="*/ 3654984 w 5873613"/>
              <a:gd name="connsiteY2648" fmla="*/ 1374434 h 6196291"/>
              <a:gd name="connsiteX2649" fmla="*/ 3677659 w 5873613"/>
              <a:gd name="connsiteY2649" fmla="*/ 1374434 h 6196291"/>
              <a:gd name="connsiteX2650" fmla="*/ 3654984 w 5873613"/>
              <a:gd name="connsiteY2650" fmla="*/ 1374434 h 6196291"/>
              <a:gd name="connsiteX2651" fmla="*/ 3654984 w 5873613"/>
              <a:gd name="connsiteY2651" fmla="*/ 1374434 h 6196291"/>
              <a:gd name="connsiteX2652" fmla="*/ 3682455 w 5873613"/>
              <a:gd name="connsiteY2652" fmla="*/ 4873311 h 6196291"/>
              <a:gd name="connsiteX2653" fmla="*/ 3691612 w 5873613"/>
              <a:gd name="connsiteY2653" fmla="*/ 4864154 h 6196291"/>
              <a:gd name="connsiteX2654" fmla="*/ 3682455 w 5873613"/>
              <a:gd name="connsiteY2654" fmla="*/ 4873311 h 6196291"/>
              <a:gd name="connsiteX2655" fmla="*/ 3682455 w 5873613"/>
              <a:gd name="connsiteY2655" fmla="*/ 4873311 h 6196291"/>
              <a:gd name="connsiteX2656" fmla="*/ 5395266 w 5873613"/>
              <a:gd name="connsiteY2656" fmla="*/ 5243955 h 6196291"/>
              <a:gd name="connsiteX2657" fmla="*/ 5376951 w 5873613"/>
              <a:gd name="connsiteY2657" fmla="*/ 5248316 h 6196291"/>
              <a:gd name="connsiteX2658" fmla="*/ 5381312 w 5873613"/>
              <a:gd name="connsiteY2658" fmla="*/ 5221281 h 6196291"/>
              <a:gd name="connsiteX2659" fmla="*/ 5372155 w 5873613"/>
              <a:gd name="connsiteY2659" fmla="*/ 5216920 h 6196291"/>
              <a:gd name="connsiteX2660" fmla="*/ 5395266 w 5873613"/>
              <a:gd name="connsiteY2660" fmla="*/ 5243955 h 6196291"/>
              <a:gd name="connsiteX2661" fmla="*/ 5395266 w 5873613"/>
              <a:gd name="connsiteY2661" fmla="*/ 5243955 h 6196291"/>
              <a:gd name="connsiteX2662" fmla="*/ 5322445 w 5873613"/>
              <a:gd name="connsiteY2662" fmla="*/ 4878108 h 6196291"/>
              <a:gd name="connsiteX2663" fmla="*/ 5363434 w 5873613"/>
              <a:gd name="connsiteY2663" fmla="*/ 4873747 h 6196291"/>
              <a:gd name="connsiteX2664" fmla="*/ 5390905 w 5873613"/>
              <a:gd name="connsiteY2664" fmla="*/ 4891626 h 6196291"/>
              <a:gd name="connsiteX2665" fmla="*/ 5322445 w 5873613"/>
              <a:gd name="connsiteY2665" fmla="*/ 4891626 h 6196291"/>
              <a:gd name="connsiteX2666" fmla="*/ 5322445 w 5873613"/>
              <a:gd name="connsiteY2666" fmla="*/ 4878108 h 6196291"/>
              <a:gd name="connsiteX2667" fmla="*/ 5322445 w 5873613"/>
              <a:gd name="connsiteY2667" fmla="*/ 4878108 h 6196291"/>
              <a:gd name="connsiteX2668" fmla="*/ 5335962 w 5873613"/>
              <a:gd name="connsiteY2668" fmla="*/ 4905143 h 6196291"/>
              <a:gd name="connsiteX2669" fmla="*/ 5395266 w 5873613"/>
              <a:gd name="connsiteY2669" fmla="*/ 4923021 h 6196291"/>
              <a:gd name="connsiteX2670" fmla="*/ 5399626 w 5873613"/>
              <a:gd name="connsiteY2670" fmla="*/ 4945696 h 6196291"/>
              <a:gd name="connsiteX2671" fmla="*/ 5344683 w 5873613"/>
              <a:gd name="connsiteY2671" fmla="*/ 4959214 h 6196291"/>
              <a:gd name="connsiteX2672" fmla="*/ 5322009 w 5873613"/>
              <a:gd name="connsiteY2672" fmla="*/ 4954853 h 6196291"/>
              <a:gd name="connsiteX2673" fmla="*/ 5331166 w 5873613"/>
              <a:gd name="connsiteY2673" fmla="*/ 4936975 h 6196291"/>
              <a:gd name="connsiteX2674" fmla="*/ 5312852 w 5873613"/>
              <a:gd name="connsiteY2674" fmla="*/ 4927818 h 6196291"/>
              <a:gd name="connsiteX2675" fmla="*/ 5335962 w 5873613"/>
              <a:gd name="connsiteY2675" fmla="*/ 4905143 h 6196291"/>
              <a:gd name="connsiteX2676" fmla="*/ 5335962 w 5873613"/>
              <a:gd name="connsiteY2676" fmla="*/ 4905143 h 6196291"/>
              <a:gd name="connsiteX2677" fmla="*/ 5263142 w 5873613"/>
              <a:gd name="connsiteY2677" fmla="*/ 4900783 h 6196291"/>
              <a:gd name="connsiteX2678" fmla="*/ 5281456 w 5873613"/>
              <a:gd name="connsiteY2678" fmla="*/ 4905143 h 6196291"/>
              <a:gd name="connsiteX2679" fmla="*/ 5263142 w 5873613"/>
              <a:gd name="connsiteY2679" fmla="*/ 4900783 h 6196291"/>
              <a:gd name="connsiteX2680" fmla="*/ 5263142 w 5873613"/>
              <a:gd name="connsiteY2680" fmla="*/ 4900783 h 6196291"/>
              <a:gd name="connsiteX2681" fmla="*/ 5244828 w 5873613"/>
              <a:gd name="connsiteY2681" fmla="*/ 5623756 h 6196291"/>
              <a:gd name="connsiteX2682" fmla="*/ 5267502 w 5873613"/>
              <a:gd name="connsiteY2682" fmla="*/ 5623756 h 6196291"/>
              <a:gd name="connsiteX2683" fmla="*/ 5281020 w 5873613"/>
              <a:gd name="connsiteY2683" fmla="*/ 5646431 h 6196291"/>
              <a:gd name="connsiteX2684" fmla="*/ 5249188 w 5873613"/>
              <a:gd name="connsiteY2684" fmla="*/ 5642070 h 6196291"/>
              <a:gd name="connsiteX2685" fmla="*/ 5244828 w 5873613"/>
              <a:gd name="connsiteY2685" fmla="*/ 5623756 h 6196291"/>
              <a:gd name="connsiteX2686" fmla="*/ 5244828 w 5873613"/>
              <a:gd name="connsiteY2686" fmla="*/ 5623756 h 6196291"/>
              <a:gd name="connsiteX2687" fmla="*/ 5244828 w 5873613"/>
              <a:gd name="connsiteY2687" fmla="*/ 5632913 h 6196291"/>
              <a:gd name="connsiteX2688" fmla="*/ 5226513 w 5873613"/>
              <a:gd name="connsiteY2688" fmla="*/ 5632913 h 6196291"/>
              <a:gd name="connsiteX2689" fmla="*/ 5217356 w 5873613"/>
              <a:gd name="connsiteY2689" fmla="*/ 5615035 h 6196291"/>
              <a:gd name="connsiteX2690" fmla="*/ 5244828 w 5873613"/>
              <a:gd name="connsiteY2690" fmla="*/ 5632913 h 6196291"/>
              <a:gd name="connsiteX2691" fmla="*/ 5244828 w 5873613"/>
              <a:gd name="connsiteY2691" fmla="*/ 5632913 h 6196291"/>
              <a:gd name="connsiteX2692" fmla="*/ 5203403 w 5873613"/>
              <a:gd name="connsiteY2692" fmla="*/ 5642070 h 6196291"/>
              <a:gd name="connsiteX2693" fmla="*/ 5199043 w 5873613"/>
              <a:gd name="connsiteY2693" fmla="*/ 5615035 h 6196291"/>
              <a:gd name="connsiteX2694" fmla="*/ 5203403 w 5873613"/>
              <a:gd name="connsiteY2694" fmla="*/ 5642070 h 6196291"/>
              <a:gd name="connsiteX2695" fmla="*/ 5203403 w 5873613"/>
              <a:gd name="connsiteY2695" fmla="*/ 5642070 h 6196291"/>
              <a:gd name="connsiteX2696" fmla="*/ 5034651 w 5873613"/>
              <a:gd name="connsiteY2696" fmla="*/ 5669105 h 6196291"/>
              <a:gd name="connsiteX2697" fmla="*/ 5052965 w 5873613"/>
              <a:gd name="connsiteY2697" fmla="*/ 5655588 h 6196291"/>
              <a:gd name="connsiteX2698" fmla="*/ 5057326 w 5873613"/>
              <a:gd name="connsiteY2698" fmla="*/ 5669105 h 6196291"/>
              <a:gd name="connsiteX2699" fmla="*/ 5034651 w 5873613"/>
              <a:gd name="connsiteY2699" fmla="*/ 5669105 h 6196291"/>
              <a:gd name="connsiteX2700" fmla="*/ 5034651 w 5873613"/>
              <a:gd name="connsiteY2700" fmla="*/ 5669105 h 6196291"/>
              <a:gd name="connsiteX2701" fmla="*/ 5034651 w 5873613"/>
              <a:gd name="connsiteY2701" fmla="*/ 5669105 h 6196291"/>
              <a:gd name="connsiteX2702" fmla="*/ 5080436 w 5873613"/>
              <a:gd name="connsiteY2702" fmla="*/ 5632913 h 6196291"/>
              <a:gd name="connsiteX2703" fmla="*/ 5103111 w 5873613"/>
              <a:gd name="connsiteY2703" fmla="*/ 5632913 h 6196291"/>
              <a:gd name="connsiteX2704" fmla="*/ 5080436 w 5873613"/>
              <a:gd name="connsiteY2704" fmla="*/ 5632913 h 6196291"/>
              <a:gd name="connsiteX2705" fmla="*/ 5080436 w 5873613"/>
              <a:gd name="connsiteY2705" fmla="*/ 5632913 h 6196291"/>
              <a:gd name="connsiteX2706" fmla="*/ 5158054 w 5873613"/>
              <a:gd name="connsiteY2706" fmla="*/ 4651798 h 6196291"/>
              <a:gd name="connsiteX2707" fmla="*/ 5167211 w 5873613"/>
              <a:gd name="connsiteY2707" fmla="*/ 4660955 h 6196291"/>
              <a:gd name="connsiteX2708" fmla="*/ 5180728 w 5873613"/>
              <a:gd name="connsiteY2708" fmla="*/ 4656594 h 6196291"/>
              <a:gd name="connsiteX2709" fmla="*/ 5162414 w 5873613"/>
              <a:gd name="connsiteY2709" fmla="*/ 4674472 h 6196291"/>
              <a:gd name="connsiteX2710" fmla="*/ 5158054 w 5873613"/>
              <a:gd name="connsiteY2710" fmla="*/ 4651798 h 6196291"/>
              <a:gd name="connsiteX2711" fmla="*/ 5158054 w 5873613"/>
              <a:gd name="connsiteY2711" fmla="*/ 4651798 h 6196291"/>
              <a:gd name="connsiteX2712" fmla="*/ 5153257 w 5873613"/>
              <a:gd name="connsiteY2712" fmla="*/ 5615035 h 6196291"/>
              <a:gd name="connsiteX2713" fmla="*/ 5171571 w 5873613"/>
              <a:gd name="connsiteY2713" fmla="*/ 5624192 h 6196291"/>
              <a:gd name="connsiteX2714" fmla="*/ 5153257 w 5873613"/>
              <a:gd name="connsiteY2714" fmla="*/ 5628553 h 6196291"/>
              <a:gd name="connsiteX2715" fmla="*/ 5153257 w 5873613"/>
              <a:gd name="connsiteY2715" fmla="*/ 5615035 h 6196291"/>
              <a:gd name="connsiteX2716" fmla="*/ 5153257 w 5873613"/>
              <a:gd name="connsiteY2716" fmla="*/ 5615035 h 6196291"/>
              <a:gd name="connsiteX2717" fmla="*/ 5144100 w 5873613"/>
              <a:gd name="connsiteY2717" fmla="*/ 4665315 h 6196291"/>
              <a:gd name="connsiteX2718" fmla="*/ 5098314 w 5873613"/>
              <a:gd name="connsiteY2718" fmla="*/ 4674472 h 6196291"/>
              <a:gd name="connsiteX2719" fmla="*/ 5144100 w 5873613"/>
              <a:gd name="connsiteY2719" fmla="*/ 4665315 h 6196291"/>
              <a:gd name="connsiteX2720" fmla="*/ 5144100 w 5873613"/>
              <a:gd name="connsiteY2720" fmla="*/ 4665315 h 6196291"/>
              <a:gd name="connsiteX2721" fmla="*/ 5052965 w 5873613"/>
              <a:gd name="connsiteY2721" fmla="*/ 4611245 h 6196291"/>
              <a:gd name="connsiteX2722" fmla="*/ 5066483 w 5873613"/>
              <a:gd name="connsiteY2722" fmla="*/ 4620402 h 6196291"/>
              <a:gd name="connsiteX2723" fmla="*/ 5107472 w 5873613"/>
              <a:gd name="connsiteY2723" fmla="*/ 4616041 h 6196291"/>
              <a:gd name="connsiteX2724" fmla="*/ 5025058 w 5873613"/>
              <a:gd name="connsiteY2724" fmla="*/ 4616041 h 6196291"/>
              <a:gd name="connsiteX2725" fmla="*/ 5052965 w 5873613"/>
              <a:gd name="connsiteY2725" fmla="*/ 4611245 h 6196291"/>
              <a:gd name="connsiteX2726" fmla="*/ 5052965 w 5873613"/>
              <a:gd name="connsiteY2726" fmla="*/ 4611245 h 6196291"/>
              <a:gd name="connsiteX2727" fmla="*/ 4957034 w 5873613"/>
              <a:gd name="connsiteY2727" fmla="*/ 5587564 h 6196291"/>
              <a:gd name="connsiteX2728" fmla="*/ 4988865 w 5873613"/>
              <a:gd name="connsiteY2728" fmla="*/ 5591924 h 6196291"/>
              <a:gd name="connsiteX2729" fmla="*/ 4966191 w 5873613"/>
              <a:gd name="connsiteY2729" fmla="*/ 5614599 h 6196291"/>
              <a:gd name="connsiteX2730" fmla="*/ 4970551 w 5873613"/>
              <a:gd name="connsiteY2730" fmla="*/ 5601081 h 6196291"/>
              <a:gd name="connsiteX2731" fmla="*/ 4957034 w 5873613"/>
              <a:gd name="connsiteY2731" fmla="*/ 5587564 h 6196291"/>
              <a:gd name="connsiteX2732" fmla="*/ 4957034 w 5873613"/>
              <a:gd name="connsiteY2732" fmla="*/ 5587564 h 6196291"/>
              <a:gd name="connsiteX2733" fmla="*/ 4947876 w 5873613"/>
              <a:gd name="connsiteY2733" fmla="*/ 5642070 h 6196291"/>
              <a:gd name="connsiteX2734" fmla="*/ 4966191 w 5873613"/>
              <a:gd name="connsiteY2734" fmla="*/ 5642070 h 6196291"/>
              <a:gd name="connsiteX2735" fmla="*/ 4961830 w 5873613"/>
              <a:gd name="connsiteY2735" fmla="*/ 5655588 h 6196291"/>
              <a:gd name="connsiteX2736" fmla="*/ 4957470 w 5873613"/>
              <a:gd name="connsiteY2736" fmla="*/ 5646431 h 6196291"/>
              <a:gd name="connsiteX2737" fmla="*/ 4948313 w 5873613"/>
              <a:gd name="connsiteY2737" fmla="*/ 5655588 h 6196291"/>
              <a:gd name="connsiteX2738" fmla="*/ 4948313 w 5873613"/>
              <a:gd name="connsiteY2738" fmla="*/ 5642070 h 6196291"/>
              <a:gd name="connsiteX2739" fmla="*/ 4947876 w 5873613"/>
              <a:gd name="connsiteY2739" fmla="*/ 5642070 h 6196291"/>
              <a:gd name="connsiteX2740" fmla="*/ 4947876 w 5873613"/>
              <a:gd name="connsiteY2740" fmla="*/ 5642070 h 6196291"/>
              <a:gd name="connsiteX2741" fmla="*/ 4938719 w 5873613"/>
              <a:gd name="connsiteY2741" fmla="*/ 4593367 h 6196291"/>
              <a:gd name="connsiteX2742" fmla="*/ 4906888 w 5873613"/>
              <a:gd name="connsiteY2742" fmla="*/ 4597727 h 6196291"/>
              <a:gd name="connsiteX2743" fmla="*/ 4906888 w 5873613"/>
              <a:gd name="connsiteY2743" fmla="*/ 4588570 h 6196291"/>
              <a:gd name="connsiteX2744" fmla="*/ 4938719 w 5873613"/>
              <a:gd name="connsiteY2744" fmla="*/ 4593367 h 6196291"/>
              <a:gd name="connsiteX2745" fmla="*/ 4938719 w 5873613"/>
              <a:gd name="connsiteY2745" fmla="*/ 4593367 h 6196291"/>
              <a:gd name="connsiteX2746" fmla="*/ 4906452 w 5873613"/>
              <a:gd name="connsiteY2746" fmla="*/ 5596721 h 6196291"/>
              <a:gd name="connsiteX2747" fmla="*/ 4924766 w 5873613"/>
              <a:gd name="connsiteY2747" fmla="*/ 5596721 h 6196291"/>
              <a:gd name="connsiteX2748" fmla="*/ 4938284 w 5873613"/>
              <a:gd name="connsiteY2748" fmla="*/ 5605878 h 6196291"/>
              <a:gd name="connsiteX2749" fmla="*/ 4906452 w 5873613"/>
              <a:gd name="connsiteY2749" fmla="*/ 5615035 h 6196291"/>
              <a:gd name="connsiteX2750" fmla="*/ 4906452 w 5873613"/>
              <a:gd name="connsiteY2750" fmla="*/ 5605878 h 6196291"/>
              <a:gd name="connsiteX2751" fmla="*/ 4902091 w 5873613"/>
              <a:gd name="connsiteY2751" fmla="*/ 5610238 h 6196291"/>
              <a:gd name="connsiteX2752" fmla="*/ 4906452 w 5873613"/>
              <a:gd name="connsiteY2752" fmla="*/ 5596721 h 6196291"/>
              <a:gd name="connsiteX2753" fmla="*/ 4906452 w 5873613"/>
              <a:gd name="connsiteY2753" fmla="*/ 5596721 h 6196291"/>
              <a:gd name="connsiteX2754" fmla="*/ 4906452 w 5873613"/>
              <a:gd name="connsiteY2754" fmla="*/ 5632913 h 6196291"/>
              <a:gd name="connsiteX2755" fmla="*/ 4906452 w 5873613"/>
              <a:gd name="connsiteY2755" fmla="*/ 5642070 h 6196291"/>
              <a:gd name="connsiteX2756" fmla="*/ 4915609 w 5873613"/>
              <a:gd name="connsiteY2756" fmla="*/ 5632913 h 6196291"/>
              <a:gd name="connsiteX2757" fmla="*/ 4938284 w 5873613"/>
              <a:gd name="connsiteY2757" fmla="*/ 5637274 h 6196291"/>
              <a:gd name="connsiteX2758" fmla="*/ 4938284 w 5873613"/>
              <a:gd name="connsiteY2758" fmla="*/ 5655152 h 6196291"/>
              <a:gd name="connsiteX2759" fmla="*/ 4874184 w 5873613"/>
              <a:gd name="connsiteY2759" fmla="*/ 5655152 h 6196291"/>
              <a:gd name="connsiteX2760" fmla="*/ 4874184 w 5873613"/>
              <a:gd name="connsiteY2760" fmla="*/ 5632477 h 6196291"/>
              <a:gd name="connsiteX2761" fmla="*/ 4906452 w 5873613"/>
              <a:gd name="connsiteY2761" fmla="*/ 5632913 h 6196291"/>
              <a:gd name="connsiteX2762" fmla="*/ 4906452 w 5873613"/>
              <a:gd name="connsiteY2762" fmla="*/ 5632913 h 6196291"/>
              <a:gd name="connsiteX2763" fmla="*/ 4892934 w 5873613"/>
              <a:gd name="connsiteY2763" fmla="*/ 5610238 h 6196291"/>
              <a:gd name="connsiteX2764" fmla="*/ 4879417 w 5873613"/>
              <a:gd name="connsiteY2764" fmla="*/ 5610238 h 6196291"/>
              <a:gd name="connsiteX2765" fmla="*/ 4892934 w 5873613"/>
              <a:gd name="connsiteY2765" fmla="*/ 5610238 h 6196291"/>
              <a:gd name="connsiteX2766" fmla="*/ 4892934 w 5873613"/>
              <a:gd name="connsiteY2766" fmla="*/ 5610238 h 6196291"/>
              <a:gd name="connsiteX2767" fmla="*/ 4879417 w 5873613"/>
              <a:gd name="connsiteY2767" fmla="*/ 4882468 h 6196291"/>
              <a:gd name="connsiteX2768" fmla="*/ 4851945 w 5873613"/>
              <a:gd name="connsiteY2768" fmla="*/ 4878108 h 6196291"/>
              <a:gd name="connsiteX2769" fmla="*/ 4879417 w 5873613"/>
              <a:gd name="connsiteY2769" fmla="*/ 4882468 h 6196291"/>
              <a:gd name="connsiteX2770" fmla="*/ 4879417 w 5873613"/>
              <a:gd name="connsiteY2770" fmla="*/ 4882468 h 6196291"/>
              <a:gd name="connsiteX2771" fmla="*/ 4847149 w 5873613"/>
              <a:gd name="connsiteY2771" fmla="*/ 5632913 h 6196291"/>
              <a:gd name="connsiteX2772" fmla="*/ 4860666 w 5873613"/>
              <a:gd name="connsiteY2772" fmla="*/ 5650791 h 6196291"/>
              <a:gd name="connsiteX2773" fmla="*/ 4828835 w 5873613"/>
              <a:gd name="connsiteY2773" fmla="*/ 5650791 h 6196291"/>
              <a:gd name="connsiteX2774" fmla="*/ 4847149 w 5873613"/>
              <a:gd name="connsiteY2774" fmla="*/ 5632913 h 6196291"/>
              <a:gd name="connsiteX2775" fmla="*/ 4847149 w 5873613"/>
              <a:gd name="connsiteY2775" fmla="*/ 5632913 h 6196291"/>
              <a:gd name="connsiteX2776" fmla="*/ 4806160 w 5873613"/>
              <a:gd name="connsiteY2776" fmla="*/ 4557174 h 6196291"/>
              <a:gd name="connsiteX2777" fmla="*/ 4828835 w 5873613"/>
              <a:gd name="connsiteY2777" fmla="*/ 4548017 h 6196291"/>
              <a:gd name="connsiteX2778" fmla="*/ 4819678 w 5873613"/>
              <a:gd name="connsiteY2778" fmla="*/ 4565895 h 6196291"/>
              <a:gd name="connsiteX2779" fmla="*/ 4806160 w 5873613"/>
              <a:gd name="connsiteY2779" fmla="*/ 4557174 h 6196291"/>
              <a:gd name="connsiteX2780" fmla="*/ 4806160 w 5873613"/>
              <a:gd name="connsiteY2780" fmla="*/ 4557174 h 6196291"/>
              <a:gd name="connsiteX2781" fmla="*/ 4801363 w 5873613"/>
              <a:gd name="connsiteY2781" fmla="*/ 5632913 h 6196291"/>
              <a:gd name="connsiteX2782" fmla="*/ 4810520 w 5873613"/>
              <a:gd name="connsiteY2782" fmla="*/ 5632913 h 6196291"/>
              <a:gd name="connsiteX2783" fmla="*/ 4814881 w 5873613"/>
              <a:gd name="connsiteY2783" fmla="*/ 5655588 h 6196291"/>
              <a:gd name="connsiteX2784" fmla="*/ 4801363 w 5873613"/>
              <a:gd name="connsiteY2784" fmla="*/ 5632913 h 6196291"/>
              <a:gd name="connsiteX2785" fmla="*/ 4801363 w 5873613"/>
              <a:gd name="connsiteY2785" fmla="*/ 5632913 h 6196291"/>
              <a:gd name="connsiteX2786" fmla="*/ 4664443 w 5873613"/>
              <a:gd name="connsiteY2786" fmla="*/ 5592360 h 6196291"/>
              <a:gd name="connsiteX2787" fmla="*/ 4636972 w 5873613"/>
              <a:gd name="connsiteY2787" fmla="*/ 5596721 h 6196291"/>
              <a:gd name="connsiteX2788" fmla="*/ 4664443 w 5873613"/>
              <a:gd name="connsiteY2788" fmla="*/ 5592360 h 6196291"/>
              <a:gd name="connsiteX2789" fmla="*/ 4664443 w 5873613"/>
              <a:gd name="connsiteY2789" fmla="*/ 5592360 h 6196291"/>
              <a:gd name="connsiteX2790" fmla="*/ 4586826 w 5873613"/>
              <a:gd name="connsiteY2790" fmla="*/ 5605878 h 6196291"/>
              <a:gd name="connsiteX2791" fmla="*/ 4564151 w 5873613"/>
              <a:gd name="connsiteY2791" fmla="*/ 5596721 h 6196291"/>
              <a:gd name="connsiteX2792" fmla="*/ 4586826 w 5873613"/>
              <a:gd name="connsiteY2792" fmla="*/ 5583203 h 6196291"/>
              <a:gd name="connsiteX2793" fmla="*/ 4586826 w 5873613"/>
              <a:gd name="connsiteY2793" fmla="*/ 5605878 h 6196291"/>
              <a:gd name="connsiteX2794" fmla="*/ 4586826 w 5873613"/>
              <a:gd name="connsiteY2794" fmla="*/ 5605878 h 6196291"/>
              <a:gd name="connsiteX2795" fmla="*/ 4591623 w 5873613"/>
              <a:gd name="connsiteY2795" fmla="*/ 4615605 h 6196291"/>
              <a:gd name="connsiteX2796" fmla="*/ 4550634 w 5873613"/>
              <a:gd name="connsiteY2796" fmla="*/ 4624762 h 6196291"/>
              <a:gd name="connsiteX2797" fmla="*/ 4591623 w 5873613"/>
              <a:gd name="connsiteY2797" fmla="*/ 4615605 h 6196291"/>
              <a:gd name="connsiteX2798" fmla="*/ 4591623 w 5873613"/>
              <a:gd name="connsiteY2798" fmla="*/ 4615605 h 6196291"/>
              <a:gd name="connsiteX2799" fmla="*/ 4892934 w 5873613"/>
              <a:gd name="connsiteY2799" fmla="*/ 3992051 h 6196291"/>
              <a:gd name="connsiteX2800" fmla="*/ 4865463 w 5873613"/>
              <a:gd name="connsiteY2800" fmla="*/ 3992051 h 6196291"/>
              <a:gd name="connsiteX2801" fmla="*/ 4892934 w 5873613"/>
              <a:gd name="connsiteY2801" fmla="*/ 3992051 h 6196291"/>
              <a:gd name="connsiteX2802" fmla="*/ 4892934 w 5873613"/>
              <a:gd name="connsiteY2802" fmla="*/ 3992051 h 6196291"/>
              <a:gd name="connsiteX2803" fmla="*/ 4746857 w 5873613"/>
              <a:gd name="connsiteY2803" fmla="*/ 3874317 h 6196291"/>
              <a:gd name="connsiteX2804" fmla="*/ 4705868 w 5873613"/>
              <a:gd name="connsiteY2804" fmla="*/ 3883474 h 6196291"/>
              <a:gd name="connsiteX2805" fmla="*/ 4746857 w 5873613"/>
              <a:gd name="connsiteY2805" fmla="*/ 3874317 h 6196291"/>
              <a:gd name="connsiteX2806" fmla="*/ 4746857 w 5873613"/>
              <a:gd name="connsiteY2806" fmla="*/ 3874317 h 6196291"/>
              <a:gd name="connsiteX2807" fmla="*/ 4728543 w 5873613"/>
              <a:gd name="connsiteY2807" fmla="*/ 3892632 h 6196291"/>
              <a:gd name="connsiteX2808" fmla="*/ 4742060 w 5873613"/>
              <a:gd name="connsiteY2808" fmla="*/ 3896992 h 6196291"/>
              <a:gd name="connsiteX2809" fmla="*/ 4728543 w 5873613"/>
              <a:gd name="connsiteY2809" fmla="*/ 3914870 h 6196291"/>
              <a:gd name="connsiteX2810" fmla="*/ 4728543 w 5873613"/>
              <a:gd name="connsiteY2810" fmla="*/ 3892632 h 6196291"/>
              <a:gd name="connsiteX2811" fmla="*/ 4728543 w 5873613"/>
              <a:gd name="connsiteY2811" fmla="*/ 3892632 h 6196291"/>
              <a:gd name="connsiteX2812" fmla="*/ 4632612 w 5873613"/>
              <a:gd name="connsiteY2812" fmla="*/ 3874317 h 6196291"/>
              <a:gd name="connsiteX2813" fmla="*/ 4636972 w 5873613"/>
              <a:gd name="connsiteY2813" fmla="*/ 3887835 h 6196291"/>
              <a:gd name="connsiteX2814" fmla="*/ 4600344 w 5873613"/>
              <a:gd name="connsiteY2814" fmla="*/ 3896992 h 6196291"/>
              <a:gd name="connsiteX2815" fmla="*/ 4604704 w 5873613"/>
              <a:gd name="connsiteY2815" fmla="*/ 3883474 h 6196291"/>
              <a:gd name="connsiteX2816" fmla="*/ 4632612 w 5873613"/>
              <a:gd name="connsiteY2816" fmla="*/ 3874317 h 6196291"/>
              <a:gd name="connsiteX2817" fmla="*/ 4632612 w 5873613"/>
              <a:gd name="connsiteY2817" fmla="*/ 3874317 h 6196291"/>
              <a:gd name="connsiteX2818" fmla="*/ 4609501 w 5873613"/>
              <a:gd name="connsiteY2818" fmla="*/ 3874317 h 6196291"/>
              <a:gd name="connsiteX2819" fmla="*/ 4591187 w 5873613"/>
              <a:gd name="connsiteY2819" fmla="*/ 3887835 h 6196291"/>
              <a:gd name="connsiteX2820" fmla="*/ 4577669 w 5873613"/>
              <a:gd name="connsiteY2820" fmla="*/ 3887835 h 6196291"/>
              <a:gd name="connsiteX2821" fmla="*/ 4609501 w 5873613"/>
              <a:gd name="connsiteY2821" fmla="*/ 3874317 h 6196291"/>
              <a:gd name="connsiteX2822" fmla="*/ 4609501 w 5873613"/>
              <a:gd name="connsiteY2822" fmla="*/ 3874317 h 6196291"/>
              <a:gd name="connsiteX2823" fmla="*/ 4550198 w 5873613"/>
              <a:gd name="connsiteY2823" fmla="*/ 3869957 h 6196291"/>
              <a:gd name="connsiteX2824" fmla="*/ 4536680 w 5873613"/>
              <a:gd name="connsiteY2824" fmla="*/ 3892632 h 6196291"/>
              <a:gd name="connsiteX2825" fmla="*/ 4545837 w 5873613"/>
              <a:gd name="connsiteY2825" fmla="*/ 3869957 h 6196291"/>
              <a:gd name="connsiteX2826" fmla="*/ 4550198 w 5873613"/>
              <a:gd name="connsiteY2826" fmla="*/ 3869957 h 6196291"/>
              <a:gd name="connsiteX2827" fmla="*/ 4550198 w 5873613"/>
              <a:gd name="connsiteY2827" fmla="*/ 3869957 h 6196291"/>
              <a:gd name="connsiteX2828" fmla="*/ 4522726 w 5873613"/>
              <a:gd name="connsiteY2828" fmla="*/ 3887835 h 6196291"/>
              <a:gd name="connsiteX2829" fmla="*/ 4536244 w 5873613"/>
              <a:gd name="connsiteY2829" fmla="*/ 3869957 h 6196291"/>
              <a:gd name="connsiteX2830" fmla="*/ 4540605 w 5873613"/>
              <a:gd name="connsiteY2830" fmla="*/ 3883474 h 6196291"/>
              <a:gd name="connsiteX2831" fmla="*/ 4522726 w 5873613"/>
              <a:gd name="connsiteY2831" fmla="*/ 3887835 h 6196291"/>
              <a:gd name="connsiteX2832" fmla="*/ 4522726 w 5873613"/>
              <a:gd name="connsiteY2832" fmla="*/ 3887835 h 6196291"/>
              <a:gd name="connsiteX2833" fmla="*/ 4531884 w 5873613"/>
              <a:gd name="connsiteY2833" fmla="*/ 1464697 h 6196291"/>
              <a:gd name="connsiteX2834" fmla="*/ 4541041 w 5873613"/>
              <a:gd name="connsiteY2834" fmla="*/ 1473854 h 6196291"/>
              <a:gd name="connsiteX2835" fmla="*/ 4522726 w 5873613"/>
              <a:gd name="connsiteY2835" fmla="*/ 1478215 h 6196291"/>
              <a:gd name="connsiteX2836" fmla="*/ 4531884 w 5873613"/>
              <a:gd name="connsiteY2836" fmla="*/ 1464697 h 6196291"/>
              <a:gd name="connsiteX2837" fmla="*/ 4531884 w 5873613"/>
              <a:gd name="connsiteY2837" fmla="*/ 1464697 h 6196291"/>
              <a:gd name="connsiteX2838" fmla="*/ 4504412 w 5873613"/>
              <a:gd name="connsiteY2838" fmla="*/ 1152920 h 6196291"/>
              <a:gd name="connsiteX2839" fmla="*/ 4522726 w 5873613"/>
              <a:gd name="connsiteY2839" fmla="*/ 1157281 h 6196291"/>
              <a:gd name="connsiteX2840" fmla="*/ 4500052 w 5873613"/>
              <a:gd name="connsiteY2840" fmla="*/ 1161641 h 6196291"/>
              <a:gd name="connsiteX2841" fmla="*/ 4504412 w 5873613"/>
              <a:gd name="connsiteY2841" fmla="*/ 1152920 h 6196291"/>
              <a:gd name="connsiteX2842" fmla="*/ 4504412 w 5873613"/>
              <a:gd name="connsiteY2842" fmla="*/ 1152920 h 6196291"/>
              <a:gd name="connsiteX2843" fmla="*/ 4513569 w 5873613"/>
              <a:gd name="connsiteY2843" fmla="*/ 3878678 h 6196291"/>
              <a:gd name="connsiteX2844" fmla="*/ 4509209 w 5873613"/>
              <a:gd name="connsiteY2844" fmla="*/ 3869521 h 6196291"/>
              <a:gd name="connsiteX2845" fmla="*/ 4490895 w 5873613"/>
              <a:gd name="connsiteY2845" fmla="*/ 3883039 h 6196291"/>
              <a:gd name="connsiteX2846" fmla="*/ 4490895 w 5873613"/>
              <a:gd name="connsiteY2846" fmla="*/ 3869521 h 6196291"/>
              <a:gd name="connsiteX2847" fmla="*/ 4513569 w 5873613"/>
              <a:gd name="connsiteY2847" fmla="*/ 3878678 h 6196291"/>
              <a:gd name="connsiteX2848" fmla="*/ 4513569 w 5873613"/>
              <a:gd name="connsiteY2848" fmla="*/ 3878678 h 6196291"/>
              <a:gd name="connsiteX2849" fmla="*/ 4495255 w 5873613"/>
              <a:gd name="connsiteY2849" fmla="*/ 637507 h 6196291"/>
              <a:gd name="connsiteX2850" fmla="*/ 4467784 w 5873613"/>
              <a:gd name="connsiteY2850" fmla="*/ 637507 h 6196291"/>
              <a:gd name="connsiteX2851" fmla="*/ 4495255 w 5873613"/>
              <a:gd name="connsiteY2851" fmla="*/ 637507 h 6196291"/>
              <a:gd name="connsiteX2852" fmla="*/ 4495255 w 5873613"/>
              <a:gd name="connsiteY2852" fmla="*/ 637507 h 6196291"/>
              <a:gd name="connsiteX2853" fmla="*/ 4449906 w 5873613"/>
              <a:gd name="connsiteY2853" fmla="*/ 3887835 h 6196291"/>
              <a:gd name="connsiteX2854" fmla="*/ 4468220 w 5873613"/>
              <a:gd name="connsiteY2854" fmla="*/ 3883474 h 6196291"/>
              <a:gd name="connsiteX2855" fmla="*/ 4490895 w 5873613"/>
              <a:gd name="connsiteY2855" fmla="*/ 3896992 h 6196291"/>
              <a:gd name="connsiteX2856" fmla="*/ 4468220 w 5873613"/>
              <a:gd name="connsiteY2856" fmla="*/ 3919667 h 6196291"/>
              <a:gd name="connsiteX2857" fmla="*/ 4463860 w 5873613"/>
              <a:gd name="connsiteY2857" fmla="*/ 3906149 h 6196291"/>
              <a:gd name="connsiteX2858" fmla="*/ 4454702 w 5873613"/>
              <a:gd name="connsiteY2858" fmla="*/ 3901789 h 6196291"/>
              <a:gd name="connsiteX2859" fmla="*/ 4432028 w 5873613"/>
              <a:gd name="connsiteY2859" fmla="*/ 3910946 h 6196291"/>
              <a:gd name="connsiteX2860" fmla="*/ 4449906 w 5873613"/>
              <a:gd name="connsiteY2860" fmla="*/ 3887835 h 6196291"/>
              <a:gd name="connsiteX2861" fmla="*/ 4449906 w 5873613"/>
              <a:gd name="connsiteY2861" fmla="*/ 3887835 h 6196291"/>
              <a:gd name="connsiteX2862" fmla="*/ 4435952 w 5873613"/>
              <a:gd name="connsiteY2862" fmla="*/ 1469057 h 6196291"/>
              <a:gd name="connsiteX2863" fmla="*/ 4435952 w 5873613"/>
              <a:gd name="connsiteY2863" fmla="*/ 1491732 h 6196291"/>
              <a:gd name="connsiteX2864" fmla="*/ 4435952 w 5873613"/>
              <a:gd name="connsiteY2864" fmla="*/ 1469057 h 6196291"/>
              <a:gd name="connsiteX2865" fmla="*/ 4435952 w 5873613"/>
              <a:gd name="connsiteY2865" fmla="*/ 1469057 h 6196291"/>
              <a:gd name="connsiteX2866" fmla="*/ 4449906 w 5873613"/>
              <a:gd name="connsiteY2866" fmla="*/ 3585215 h 6196291"/>
              <a:gd name="connsiteX2867" fmla="*/ 4427231 w 5873613"/>
              <a:gd name="connsiteY2867" fmla="*/ 3589576 h 6196291"/>
              <a:gd name="connsiteX2868" fmla="*/ 4449906 w 5873613"/>
              <a:gd name="connsiteY2868" fmla="*/ 3585215 h 6196291"/>
              <a:gd name="connsiteX2869" fmla="*/ 4449906 w 5873613"/>
              <a:gd name="connsiteY2869" fmla="*/ 3585215 h 6196291"/>
              <a:gd name="connsiteX2870" fmla="*/ 4449906 w 5873613"/>
              <a:gd name="connsiteY2870" fmla="*/ 3887835 h 6196291"/>
              <a:gd name="connsiteX2871" fmla="*/ 4427231 w 5873613"/>
              <a:gd name="connsiteY2871" fmla="*/ 3887835 h 6196291"/>
              <a:gd name="connsiteX2872" fmla="*/ 4449906 w 5873613"/>
              <a:gd name="connsiteY2872" fmla="*/ 3887835 h 6196291"/>
              <a:gd name="connsiteX2873" fmla="*/ 4449906 w 5873613"/>
              <a:gd name="connsiteY2873" fmla="*/ 3887835 h 6196291"/>
              <a:gd name="connsiteX2874" fmla="*/ 4404120 w 5873613"/>
              <a:gd name="connsiteY2874" fmla="*/ 3914870 h 6196291"/>
              <a:gd name="connsiteX2875" fmla="*/ 4426795 w 5873613"/>
              <a:gd name="connsiteY2875" fmla="*/ 3905713 h 6196291"/>
              <a:gd name="connsiteX2876" fmla="*/ 4404120 w 5873613"/>
              <a:gd name="connsiteY2876" fmla="*/ 3914870 h 6196291"/>
              <a:gd name="connsiteX2877" fmla="*/ 4404120 w 5873613"/>
              <a:gd name="connsiteY2877" fmla="*/ 3914870 h 6196291"/>
              <a:gd name="connsiteX2878" fmla="*/ 4417638 w 5873613"/>
              <a:gd name="connsiteY2878" fmla="*/ 1297689 h 6196291"/>
              <a:gd name="connsiteX2879" fmla="*/ 4399324 w 5873613"/>
              <a:gd name="connsiteY2879" fmla="*/ 1297689 h 6196291"/>
              <a:gd name="connsiteX2880" fmla="*/ 4417638 w 5873613"/>
              <a:gd name="connsiteY2880" fmla="*/ 1297689 h 6196291"/>
              <a:gd name="connsiteX2881" fmla="*/ 4417638 w 5873613"/>
              <a:gd name="connsiteY2881" fmla="*/ 1297689 h 6196291"/>
              <a:gd name="connsiteX2882" fmla="*/ 4417638 w 5873613"/>
              <a:gd name="connsiteY2882" fmla="*/ 1297689 h 6196291"/>
              <a:gd name="connsiteX2883" fmla="*/ 4408481 w 5873613"/>
              <a:gd name="connsiteY2883" fmla="*/ 1473854 h 6196291"/>
              <a:gd name="connsiteX2884" fmla="*/ 4417638 w 5873613"/>
              <a:gd name="connsiteY2884" fmla="*/ 1487372 h 6196291"/>
              <a:gd name="connsiteX2885" fmla="*/ 4390167 w 5873613"/>
              <a:gd name="connsiteY2885" fmla="*/ 1496529 h 6196291"/>
              <a:gd name="connsiteX2886" fmla="*/ 4408481 w 5873613"/>
              <a:gd name="connsiteY2886" fmla="*/ 1473854 h 6196291"/>
              <a:gd name="connsiteX2887" fmla="*/ 4408481 w 5873613"/>
              <a:gd name="connsiteY2887" fmla="*/ 1473854 h 6196291"/>
              <a:gd name="connsiteX2888" fmla="*/ 4390603 w 5873613"/>
              <a:gd name="connsiteY2888" fmla="*/ 3869957 h 6196291"/>
              <a:gd name="connsiteX2889" fmla="*/ 4372289 w 5873613"/>
              <a:gd name="connsiteY2889" fmla="*/ 3887835 h 6196291"/>
              <a:gd name="connsiteX2890" fmla="*/ 4390603 w 5873613"/>
              <a:gd name="connsiteY2890" fmla="*/ 3869957 h 6196291"/>
              <a:gd name="connsiteX2891" fmla="*/ 4390603 w 5873613"/>
              <a:gd name="connsiteY2891" fmla="*/ 3869957 h 6196291"/>
              <a:gd name="connsiteX2892" fmla="*/ 4372289 w 5873613"/>
              <a:gd name="connsiteY2892" fmla="*/ 1478215 h 6196291"/>
              <a:gd name="connsiteX2893" fmla="*/ 4390603 w 5873613"/>
              <a:gd name="connsiteY2893" fmla="*/ 1487372 h 6196291"/>
              <a:gd name="connsiteX2894" fmla="*/ 4372289 w 5873613"/>
              <a:gd name="connsiteY2894" fmla="*/ 1487372 h 6196291"/>
              <a:gd name="connsiteX2895" fmla="*/ 4381446 w 5873613"/>
              <a:gd name="connsiteY2895" fmla="*/ 1500889 h 6196291"/>
              <a:gd name="connsiteX2896" fmla="*/ 4349614 w 5873613"/>
              <a:gd name="connsiteY2896" fmla="*/ 1483011 h 6196291"/>
              <a:gd name="connsiteX2897" fmla="*/ 4372289 w 5873613"/>
              <a:gd name="connsiteY2897" fmla="*/ 1478215 h 6196291"/>
              <a:gd name="connsiteX2898" fmla="*/ 4372289 w 5873613"/>
              <a:gd name="connsiteY2898" fmla="*/ 1478215 h 6196291"/>
              <a:gd name="connsiteX2899" fmla="*/ 4317346 w 5873613"/>
              <a:gd name="connsiteY2899" fmla="*/ 3869957 h 6196291"/>
              <a:gd name="connsiteX2900" fmla="*/ 4349178 w 5873613"/>
              <a:gd name="connsiteY2900" fmla="*/ 3883474 h 6196291"/>
              <a:gd name="connsiteX2901" fmla="*/ 4344818 w 5873613"/>
              <a:gd name="connsiteY2901" fmla="*/ 3879114 h 6196291"/>
              <a:gd name="connsiteX2902" fmla="*/ 4335660 w 5873613"/>
              <a:gd name="connsiteY2902" fmla="*/ 3892632 h 6196291"/>
              <a:gd name="connsiteX2903" fmla="*/ 4312986 w 5873613"/>
              <a:gd name="connsiteY2903" fmla="*/ 3888271 h 6196291"/>
              <a:gd name="connsiteX2904" fmla="*/ 4317346 w 5873613"/>
              <a:gd name="connsiteY2904" fmla="*/ 3869957 h 6196291"/>
              <a:gd name="connsiteX2905" fmla="*/ 4317346 w 5873613"/>
              <a:gd name="connsiteY2905" fmla="*/ 3869957 h 6196291"/>
              <a:gd name="connsiteX2906" fmla="*/ 4280718 w 5873613"/>
              <a:gd name="connsiteY2906" fmla="*/ 3869957 h 6196291"/>
              <a:gd name="connsiteX2907" fmla="*/ 4285078 w 5873613"/>
              <a:gd name="connsiteY2907" fmla="*/ 3883474 h 6196291"/>
              <a:gd name="connsiteX2908" fmla="*/ 4303393 w 5873613"/>
              <a:gd name="connsiteY2908" fmla="*/ 3865596 h 6196291"/>
              <a:gd name="connsiteX2909" fmla="*/ 4294235 w 5873613"/>
              <a:gd name="connsiteY2909" fmla="*/ 3897428 h 6196291"/>
              <a:gd name="connsiteX2910" fmla="*/ 4285078 w 5873613"/>
              <a:gd name="connsiteY2910" fmla="*/ 3883911 h 6196291"/>
              <a:gd name="connsiteX2911" fmla="*/ 4271561 w 5873613"/>
              <a:gd name="connsiteY2911" fmla="*/ 3888271 h 6196291"/>
              <a:gd name="connsiteX2912" fmla="*/ 4258043 w 5873613"/>
              <a:gd name="connsiteY2912" fmla="*/ 3883911 h 6196291"/>
              <a:gd name="connsiteX2913" fmla="*/ 4280718 w 5873613"/>
              <a:gd name="connsiteY2913" fmla="*/ 3869957 h 6196291"/>
              <a:gd name="connsiteX2914" fmla="*/ 4280718 w 5873613"/>
              <a:gd name="connsiteY2914" fmla="*/ 3869957 h 6196291"/>
              <a:gd name="connsiteX2915" fmla="*/ 4253247 w 5873613"/>
              <a:gd name="connsiteY2915" fmla="*/ 3878678 h 6196291"/>
              <a:gd name="connsiteX2916" fmla="*/ 4248886 w 5873613"/>
              <a:gd name="connsiteY2916" fmla="*/ 3892196 h 6196291"/>
              <a:gd name="connsiteX2917" fmla="*/ 4235368 w 5873613"/>
              <a:gd name="connsiteY2917" fmla="*/ 3878678 h 6196291"/>
              <a:gd name="connsiteX2918" fmla="*/ 4253247 w 5873613"/>
              <a:gd name="connsiteY2918" fmla="*/ 3878678 h 6196291"/>
              <a:gd name="connsiteX2919" fmla="*/ 4253247 w 5873613"/>
              <a:gd name="connsiteY2919" fmla="*/ 3878678 h 6196291"/>
              <a:gd name="connsiteX2920" fmla="*/ 4253247 w 5873613"/>
              <a:gd name="connsiteY2920" fmla="*/ 3878678 h 6196291"/>
              <a:gd name="connsiteX2921" fmla="*/ 4239729 w 5873613"/>
              <a:gd name="connsiteY2921" fmla="*/ 4005569 h 6196291"/>
              <a:gd name="connsiteX2922" fmla="*/ 4203101 w 5873613"/>
              <a:gd name="connsiteY2922" fmla="*/ 4019087 h 6196291"/>
              <a:gd name="connsiteX2923" fmla="*/ 4212258 w 5873613"/>
              <a:gd name="connsiteY2923" fmla="*/ 4028244 h 6196291"/>
              <a:gd name="connsiteX2924" fmla="*/ 4262404 w 5873613"/>
              <a:gd name="connsiteY2924" fmla="*/ 4023883 h 6196291"/>
              <a:gd name="connsiteX2925" fmla="*/ 4266764 w 5873613"/>
              <a:gd name="connsiteY2925" fmla="*/ 4046558 h 6196291"/>
              <a:gd name="connsiteX2926" fmla="*/ 4207461 w 5873613"/>
              <a:gd name="connsiteY2926" fmla="*/ 4060075 h 6196291"/>
              <a:gd name="connsiteX2927" fmla="*/ 4189147 w 5873613"/>
              <a:gd name="connsiteY2927" fmla="*/ 4019523 h 6196291"/>
              <a:gd name="connsiteX2928" fmla="*/ 4230136 w 5873613"/>
              <a:gd name="connsiteY2928" fmla="*/ 3996848 h 6196291"/>
              <a:gd name="connsiteX2929" fmla="*/ 4230136 w 5873613"/>
              <a:gd name="connsiteY2929" fmla="*/ 3992487 h 6196291"/>
              <a:gd name="connsiteX2930" fmla="*/ 4239729 w 5873613"/>
              <a:gd name="connsiteY2930" fmla="*/ 4005569 h 6196291"/>
              <a:gd name="connsiteX2931" fmla="*/ 4239729 w 5873613"/>
              <a:gd name="connsiteY2931" fmla="*/ 4005569 h 6196291"/>
              <a:gd name="connsiteX2932" fmla="*/ 4244089 w 5873613"/>
              <a:gd name="connsiteY2932" fmla="*/ 4132024 h 6196291"/>
              <a:gd name="connsiteX2933" fmla="*/ 4230572 w 5873613"/>
              <a:gd name="connsiteY2933" fmla="*/ 4109349 h 6196291"/>
              <a:gd name="connsiteX2934" fmla="*/ 4244089 w 5873613"/>
              <a:gd name="connsiteY2934" fmla="*/ 4104989 h 6196291"/>
              <a:gd name="connsiteX2935" fmla="*/ 4244089 w 5873613"/>
              <a:gd name="connsiteY2935" fmla="*/ 4132024 h 6196291"/>
              <a:gd name="connsiteX2936" fmla="*/ 4244089 w 5873613"/>
              <a:gd name="connsiteY2936" fmla="*/ 4132024 h 6196291"/>
              <a:gd name="connsiteX2937" fmla="*/ 4212258 w 5873613"/>
              <a:gd name="connsiteY2937" fmla="*/ 3973737 h 6196291"/>
              <a:gd name="connsiteX2938" fmla="*/ 4230572 w 5873613"/>
              <a:gd name="connsiteY2938" fmla="*/ 3973737 h 6196291"/>
              <a:gd name="connsiteX2939" fmla="*/ 4221415 w 5873613"/>
              <a:gd name="connsiteY2939" fmla="*/ 3987255 h 6196291"/>
              <a:gd name="connsiteX2940" fmla="*/ 4212258 w 5873613"/>
              <a:gd name="connsiteY2940" fmla="*/ 3973737 h 6196291"/>
              <a:gd name="connsiteX2941" fmla="*/ 4212258 w 5873613"/>
              <a:gd name="connsiteY2941" fmla="*/ 3973737 h 6196291"/>
              <a:gd name="connsiteX2942" fmla="*/ 4203101 w 5873613"/>
              <a:gd name="connsiteY2942" fmla="*/ 3869957 h 6196291"/>
              <a:gd name="connsiteX2943" fmla="*/ 4203101 w 5873613"/>
              <a:gd name="connsiteY2943" fmla="*/ 3883474 h 6196291"/>
              <a:gd name="connsiteX2944" fmla="*/ 4225775 w 5873613"/>
              <a:gd name="connsiteY2944" fmla="*/ 3879114 h 6196291"/>
              <a:gd name="connsiteX2945" fmla="*/ 4221415 w 5873613"/>
              <a:gd name="connsiteY2945" fmla="*/ 3892632 h 6196291"/>
              <a:gd name="connsiteX2946" fmla="*/ 4198740 w 5873613"/>
              <a:gd name="connsiteY2946" fmla="*/ 3883474 h 6196291"/>
              <a:gd name="connsiteX2947" fmla="*/ 4185222 w 5873613"/>
              <a:gd name="connsiteY2947" fmla="*/ 3901353 h 6196291"/>
              <a:gd name="connsiteX2948" fmla="*/ 4166908 w 5873613"/>
              <a:gd name="connsiteY2948" fmla="*/ 3887835 h 6196291"/>
              <a:gd name="connsiteX2949" fmla="*/ 4203101 w 5873613"/>
              <a:gd name="connsiteY2949" fmla="*/ 3869957 h 6196291"/>
              <a:gd name="connsiteX2950" fmla="*/ 4203101 w 5873613"/>
              <a:gd name="connsiteY2950" fmla="*/ 3869957 h 6196291"/>
              <a:gd name="connsiteX2951" fmla="*/ 4162112 w 5873613"/>
              <a:gd name="connsiteY2951" fmla="*/ 4014290 h 6196291"/>
              <a:gd name="connsiteX2952" fmla="*/ 4152955 w 5873613"/>
              <a:gd name="connsiteY2952" fmla="*/ 4027808 h 6196291"/>
              <a:gd name="connsiteX2953" fmla="*/ 4121123 w 5873613"/>
              <a:gd name="connsiteY2953" fmla="*/ 4027808 h 6196291"/>
              <a:gd name="connsiteX2954" fmla="*/ 4143797 w 5873613"/>
              <a:gd name="connsiteY2954" fmla="*/ 4036965 h 6196291"/>
              <a:gd name="connsiteX2955" fmla="*/ 4130280 w 5873613"/>
              <a:gd name="connsiteY2955" fmla="*/ 4041325 h 6196291"/>
              <a:gd name="connsiteX2956" fmla="*/ 4089291 w 5873613"/>
              <a:gd name="connsiteY2956" fmla="*/ 4045686 h 6196291"/>
              <a:gd name="connsiteX2957" fmla="*/ 4093652 w 5873613"/>
              <a:gd name="connsiteY2957" fmla="*/ 4036529 h 6196291"/>
              <a:gd name="connsiteX2958" fmla="*/ 4107169 w 5873613"/>
              <a:gd name="connsiteY2958" fmla="*/ 4036529 h 6196291"/>
              <a:gd name="connsiteX2959" fmla="*/ 4093652 w 5873613"/>
              <a:gd name="connsiteY2959" fmla="*/ 4013854 h 6196291"/>
              <a:gd name="connsiteX2960" fmla="*/ 4080134 w 5873613"/>
              <a:gd name="connsiteY2960" fmla="*/ 4031732 h 6196291"/>
              <a:gd name="connsiteX2961" fmla="*/ 4080134 w 5873613"/>
              <a:gd name="connsiteY2961" fmla="*/ 4009058 h 6196291"/>
              <a:gd name="connsiteX2962" fmla="*/ 4070977 w 5873613"/>
              <a:gd name="connsiteY2962" fmla="*/ 4031732 h 6196291"/>
              <a:gd name="connsiteX2963" fmla="*/ 4061820 w 5873613"/>
              <a:gd name="connsiteY2963" fmla="*/ 4040889 h 6196291"/>
              <a:gd name="connsiteX2964" fmla="*/ 3938417 w 5873613"/>
              <a:gd name="connsiteY2964" fmla="*/ 4054407 h 6196291"/>
              <a:gd name="connsiteX2965" fmla="*/ 3915743 w 5873613"/>
              <a:gd name="connsiteY2965" fmla="*/ 4031732 h 6196291"/>
              <a:gd name="connsiteX2966" fmla="*/ 3956732 w 5873613"/>
              <a:gd name="connsiteY2966" fmla="*/ 4018214 h 6196291"/>
              <a:gd name="connsiteX2967" fmla="*/ 4006877 w 5873613"/>
              <a:gd name="connsiteY2967" fmla="*/ 4022575 h 6196291"/>
              <a:gd name="connsiteX2968" fmla="*/ 4011238 w 5873613"/>
              <a:gd name="connsiteY2968" fmla="*/ 3999900 h 6196291"/>
              <a:gd name="connsiteX2969" fmla="*/ 4029552 w 5873613"/>
              <a:gd name="connsiteY2969" fmla="*/ 3982022 h 6196291"/>
              <a:gd name="connsiteX2970" fmla="*/ 4043070 w 5873613"/>
              <a:gd name="connsiteY2970" fmla="*/ 3986383 h 6196291"/>
              <a:gd name="connsiteX2971" fmla="*/ 4029552 w 5873613"/>
              <a:gd name="connsiteY2971" fmla="*/ 3972865 h 6196291"/>
              <a:gd name="connsiteX2972" fmla="*/ 4111966 w 5873613"/>
              <a:gd name="connsiteY2972" fmla="*/ 3977226 h 6196291"/>
              <a:gd name="connsiteX2973" fmla="*/ 4070977 w 5873613"/>
              <a:gd name="connsiteY2973" fmla="*/ 3990743 h 6196291"/>
              <a:gd name="connsiteX2974" fmla="*/ 4093652 w 5873613"/>
              <a:gd name="connsiteY2974" fmla="*/ 3995104 h 6196291"/>
              <a:gd name="connsiteX2975" fmla="*/ 4084495 w 5873613"/>
              <a:gd name="connsiteY2975" fmla="*/ 4004261 h 6196291"/>
              <a:gd name="connsiteX2976" fmla="*/ 4102809 w 5873613"/>
              <a:gd name="connsiteY2976" fmla="*/ 3999900 h 6196291"/>
              <a:gd name="connsiteX2977" fmla="*/ 4134641 w 5873613"/>
              <a:gd name="connsiteY2977" fmla="*/ 4022575 h 6196291"/>
              <a:gd name="connsiteX2978" fmla="*/ 4162112 w 5873613"/>
              <a:gd name="connsiteY2978" fmla="*/ 4014290 h 6196291"/>
              <a:gd name="connsiteX2979" fmla="*/ 4162112 w 5873613"/>
              <a:gd name="connsiteY2979" fmla="*/ 4014290 h 6196291"/>
              <a:gd name="connsiteX2980" fmla="*/ 4125483 w 5873613"/>
              <a:gd name="connsiteY2980" fmla="*/ 4271997 h 6196291"/>
              <a:gd name="connsiteX2981" fmla="*/ 4125483 w 5873613"/>
              <a:gd name="connsiteY2981" fmla="*/ 4289875 h 6196291"/>
              <a:gd name="connsiteX2982" fmla="*/ 4134641 w 5873613"/>
              <a:gd name="connsiteY2982" fmla="*/ 4280718 h 6196291"/>
              <a:gd name="connsiteX2983" fmla="*/ 4130280 w 5873613"/>
              <a:gd name="connsiteY2983" fmla="*/ 4271560 h 6196291"/>
              <a:gd name="connsiteX2984" fmla="*/ 4157751 w 5873613"/>
              <a:gd name="connsiteY2984" fmla="*/ 4262403 h 6196291"/>
              <a:gd name="connsiteX2985" fmla="*/ 4153391 w 5873613"/>
              <a:gd name="connsiteY2985" fmla="*/ 4266764 h 6196291"/>
              <a:gd name="connsiteX2986" fmla="*/ 4162548 w 5873613"/>
              <a:gd name="connsiteY2986" fmla="*/ 4298596 h 6196291"/>
              <a:gd name="connsiteX2987" fmla="*/ 4112402 w 5873613"/>
              <a:gd name="connsiteY2987" fmla="*/ 4294235 h 6196291"/>
              <a:gd name="connsiteX2988" fmla="*/ 4125483 w 5873613"/>
              <a:gd name="connsiteY2988" fmla="*/ 4271997 h 6196291"/>
              <a:gd name="connsiteX2989" fmla="*/ 4125483 w 5873613"/>
              <a:gd name="connsiteY2989" fmla="*/ 4271997 h 6196291"/>
              <a:gd name="connsiteX2990" fmla="*/ 4079698 w 5873613"/>
              <a:gd name="connsiteY2990" fmla="*/ 4231444 h 6196291"/>
              <a:gd name="connsiteX2991" fmla="*/ 4093216 w 5873613"/>
              <a:gd name="connsiteY2991" fmla="*/ 4217926 h 6196291"/>
              <a:gd name="connsiteX2992" fmla="*/ 4120687 w 5873613"/>
              <a:gd name="connsiteY2992" fmla="*/ 4222287 h 6196291"/>
              <a:gd name="connsiteX2993" fmla="*/ 4079698 w 5873613"/>
              <a:gd name="connsiteY2993" fmla="*/ 4231444 h 6196291"/>
              <a:gd name="connsiteX2994" fmla="*/ 4079698 w 5873613"/>
              <a:gd name="connsiteY2994" fmla="*/ 4231444 h 6196291"/>
              <a:gd name="connsiteX2995" fmla="*/ 3974610 w 5873613"/>
              <a:gd name="connsiteY2995" fmla="*/ 4317346 h 6196291"/>
              <a:gd name="connsiteX2996" fmla="*/ 3961092 w 5873613"/>
              <a:gd name="connsiteY2996" fmla="*/ 4294671 h 6196291"/>
              <a:gd name="connsiteX2997" fmla="*/ 3974610 w 5873613"/>
              <a:gd name="connsiteY2997" fmla="*/ 4317346 h 6196291"/>
              <a:gd name="connsiteX2998" fmla="*/ 3974610 w 5873613"/>
              <a:gd name="connsiteY2998" fmla="*/ 4317346 h 6196291"/>
              <a:gd name="connsiteX2999" fmla="*/ 3869521 w 5873613"/>
              <a:gd name="connsiteY2999" fmla="*/ 4294671 h 6196291"/>
              <a:gd name="connsiteX3000" fmla="*/ 3915307 w 5873613"/>
              <a:gd name="connsiteY3000" fmla="*/ 4285514 h 6196291"/>
              <a:gd name="connsiteX3001" fmla="*/ 3869521 w 5873613"/>
              <a:gd name="connsiteY3001" fmla="*/ 4294671 h 6196291"/>
              <a:gd name="connsiteX3002" fmla="*/ 3869521 w 5873613"/>
              <a:gd name="connsiteY3002" fmla="*/ 4294671 h 6196291"/>
              <a:gd name="connsiteX3003" fmla="*/ 3892632 w 5873613"/>
              <a:gd name="connsiteY3003" fmla="*/ 4416766 h 6196291"/>
              <a:gd name="connsiteX3004" fmla="*/ 3906149 w 5873613"/>
              <a:gd name="connsiteY3004" fmla="*/ 4416766 h 6196291"/>
              <a:gd name="connsiteX3005" fmla="*/ 3892632 w 5873613"/>
              <a:gd name="connsiteY3005" fmla="*/ 4416766 h 6196291"/>
              <a:gd name="connsiteX3006" fmla="*/ 3892632 w 5873613"/>
              <a:gd name="connsiteY3006" fmla="*/ 4416766 h 6196291"/>
              <a:gd name="connsiteX3007" fmla="*/ 3856004 w 5873613"/>
              <a:gd name="connsiteY3007" fmla="*/ 4091471 h 6196291"/>
              <a:gd name="connsiteX3008" fmla="*/ 3869521 w 5873613"/>
              <a:gd name="connsiteY3008" fmla="*/ 4077954 h 6196291"/>
              <a:gd name="connsiteX3009" fmla="*/ 3856004 w 5873613"/>
              <a:gd name="connsiteY3009" fmla="*/ 4091471 h 6196291"/>
              <a:gd name="connsiteX3010" fmla="*/ 3856004 w 5873613"/>
              <a:gd name="connsiteY3010" fmla="*/ 4091471 h 6196291"/>
              <a:gd name="connsiteX3011" fmla="*/ 3901353 w 5873613"/>
              <a:gd name="connsiteY3011" fmla="*/ 4177373 h 6196291"/>
              <a:gd name="connsiteX3012" fmla="*/ 3919667 w 5873613"/>
              <a:gd name="connsiteY3012" fmla="*/ 4186530 h 6196291"/>
              <a:gd name="connsiteX3013" fmla="*/ 3901353 w 5873613"/>
              <a:gd name="connsiteY3013" fmla="*/ 4177373 h 6196291"/>
              <a:gd name="connsiteX3014" fmla="*/ 3901353 w 5873613"/>
              <a:gd name="connsiteY3014" fmla="*/ 4177373 h 6196291"/>
              <a:gd name="connsiteX3015" fmla="*/ 4111530 w 5873613"/>
              <a:gd name="connsiteY3015" fmla="*/ 3955859 h 6196291"/>
              <a:gd name="connsiteX3016" fmla="*/ 4134204 w 5873613"/>
              <a:gd name="connsiteY3016" fmla="*/ 3978534 h 6196291"/>
              <a:gd name="connsiteX3017" fmla="*/ 4111530 w 5873613"/>
              <a:gd name="connsiteY3017" fmla="*/ 3955859 h 6196291"/>
              <a:gd name="connsiteX3018" fmla="*/ 4111530 w 5873613"/>
              <a:gd name="connsiteY3018" fmla="*/ 3955859 h 6196291"/>
              <a:gd name="connsiteX3019" fmla="*/ 4143797 w 5873613"/>
              <a:gd name="connsiteY3019" fmla="*/ 3874317 h 6196291"/>
              <a:gd name="connsiteX3020" fmla="*/ 4139437 w 5873613"/>
              <a:gd name="connsiteY3020" fmla="*/ 3896992 h 6196291"/>
              <a:gd name="connsiteX3021" fmla="*/ 4135076 w 5873613"/>
              <a:gd name="connsiteY3021" fmla="*/ 3879114 h 6196291"/>
              <a:gd name="connsiteX3022" fmla="*/ 4143797 w 5873613"/>
              <a:gd name="connsiteY3022" fmla="*/ 3874317 h 6196291"/>
              <a:gd name="connsiteX3023" fmla="*/ 4143797 w 5873613"/>
              <a:gd name="connsiteY3023" fmla="*/ 3874317 h 6196291"/>
              <a:gd name="connsiteX3024" fmla="*/ 4098012 w 5873613"/>
              <a:gd name="connsiteY3024" fmla="*/ 3887835 h 6196291"/>
              <a:gd name="connsiteX3025" fmla="*/ 4107169 w 5873613"/>
              <a:gd name="connsiteY3025" fmla="*/ 3874317 h 6196291"/>
              <a:gd name="connsiteX3026" fmla="*/ 4125483 w 5873613"/>
              <a:gd name="connsiteY3026" fmla="*/ 3883474 h 6196291"/>
              <a:gd name="connsiteX3027" fmla="*/ 4116326 w 5873613"/>
              <a:gd name="connsiteY3027" fmla="*/ 3883474 h 6196291"/>
              <a:gd name="connsiteX3028" fmla="*/ 4111966 w 5873613"/>
              <a:gd name="connsiteY3028" fmla="*/ 3896992 h 6196291"/>
              <a:gd name="connsiteX3029" fmla="*/ 4093652 w 5873613"/>
              <a:gd name="connsiteY3029" fmla="*/ 3887835 h 6196291"/>
              <a:gd name="connsiteX3030" fmla="*/ 4098012 w 5873613"/>
              <a:gd name="connsiteY3030" fmla="*/ 3887835 h 6196291"/>
              <a:gd name="connsiteX3031" fmla="*/ 4098012 w 5873613"/>
              <a:gd name="connsiteY3031" fmla="*/ 3887835 h 6196291"/>
              <a:gd name="connsiteX3032" fmla="*/ 4057023 w 5873613"/>
              <a:gd name="connsiteY3032" fmla="*/ 1347399 h 6196291"/>
              <a:gd name="connsiteX3033" fmla="*/ 4061384 w 5873613"/>
              <a:gd name="connsiteY3033" fmla="*/ 1343039 h 6196291"/>
              <a:gd name="connsiteX3034" fmla="*/ 4047866 w 5873613"/>
              <a:gd name="connsiteY3034" fmla="*/ 1365713 h 6196291"/>
              <a:gd name="connsiteX3035" fmla="*/ 4034349 w 5873613"/>
              <a:gd name="connsiteY3035" fmla="*/ 1352196 h 6196291"/>
              <a:gd name="connsiteX3036" fmla="*/ 4057023 w 5873613"/>
              <a:gd name="connsiteY3036" fmla="*/ 1347399 h 6196291"/>
              <a:gd name="connsiteX3037" fmla="*/ 4057023 w 5873613"/>
              <a:gd name="connsiteY3037" fmla="*/ 1347399 h 6196291"/>
              <a:gd name="connsiteX3038" fmla="*/ 3979406 w 5873613"/>
              <a:gd name="connsiteY3038" fmla="*/ 1152920 h 6196291"/>
              <a:gd name="connsiteX3039" fmla="*/ 3992924 w 5873613"/>
              <a:gd name="connsiteY3039" fmla="*/ 1152920 h 6196291"/>
              <a:gd name="connsiteX3040" fmla="*/ 3983767 w 5873613"/>
              <a:gd name="connsiteY3040" fmla="*/ 1170798 h 6196291"/>
              <a:gd name="connsiteX3041" fmla="*/ 3979406 w 5873613"/>
              <a:gd name="connsiteY3041" fmla="*/ 1152920 h 6196291"/>
              <a:gd name="connsiteX3042" fmla="*/ 3979406 w 5873613"/>
              <a:gd name="connsiteY3042" fmla="*/ 1152920 h 6196291"/>
              <a:gd name="connsiteX3043" fmla="*/ 3970249 w 5873613"/>
              <a:gd name="connsiteY3043" fmla="*/ 3887835 h 6196291"/>
              <a:gd name="connsiteX3044" fmla="*/ 3956732 w 5873613"/>
              <a:gd name="connsiteY3044" fmla="*/ 3896992 h 6196291"/>
              <a:gd name="connsiteX3045" fmla="*/ 3943214 w 5873613"/>
              <a:gd name="connsiteY3045" fmla="*/ 3887835 h 6196291"/>
              <a:gd name="connsiteX3046" fmla="*/ 3970249 w 5873613"/>
              <a:gd name="connsiteY3046" fmla="*/ 3887835 h 6196291"/>
              <a:gd name="connsiteX3047" fmla="*/ 3970249 w 5873613"/>
              <a:gd name="connsiteY3047" fmla="*/ 3887835 h 6196291"/>
              <a:gd name="connsiteX3048" fmla="*/ 3915307 w 5873613"/>
              <a:gd name="connsiteY3048" fmla="*/ 3892632 h 6196291"/>
              <a:gd name="connsiteX3049" fmla="*/ 3933621 w 5873613"/>
              <a:gd name="connsiteY3049" fmla="*/ 3888271 h 6196291"/>
              <a:gd name="connsiteX3050" fmla="*/ 3915307 w 5873613"/>
              <a:gd name="connsiteY3050" fmla="*/ 3906149 h 6196291"/>
              <a:gd name="connsiteX3051" fmla="*/ 3910946 w 5873613"/>
              <a:gd name="connsiteY3051" fmla="*/ 3888271 h 6196291"/>
              <a:gd name="connsiteX3052" fmla="*/ 3915307 w 5873613"/>
              <a:gd name="connsiteY3052" fmla="*/ 3892632 h 6196291"/>
              <a:gd name="connsiteX3053" fmla="*/ 3915307 w 5873613"/>
              <a:gd name="connsiteY3053" fmla="*/ 3892632 h 6196291"/>
              <a:gd name="connsiteX3054" fmla="*/ 3832893 w 5873613"/>
              <a:gd name="connsiteY3054" fmla="*/ 1365277 h 6196291"/>
              <a:gd name="connsiteX3055" fmla="*/ 3814579 w 5873613"/>
              <a:gd name="connsiteY3055" fmla="*/ 1387952 h 6196291"/>
              <a:gd name="connsiteX3056" fmla="*/ 3832893 w 5873613"/>
              <a:gd name="connsiteY3056" fmla="*/ 1365277 h 6196291"/>
              <a:gd name="connsiteX3057" fmla="*/ 3832893 w 5873613"/>
              <a:gd name="connsiteY3057" fmla="*/ 1365277 h 6196291"/>
              <a:gd name="connsiteX3058" fmla="*/ 3837689 w 5873613"/>
              <a:gd name="connsiteY3058" fmla="*/ 3892632 h 6196291"/>
              <a:gd name="connsiteX3059" fmla="*/ 3819375 w 5873613"/>
              <a:gd name="connsiteY3059" fmla="*/ 3906149 h 6196291"/>
              <a:gd name="connsiteX3060" fmla="*/ 3823736 w 5873613"/>
              <a:gd name="connsiteY3060" fmla="*/ 3892632 h 6196291"/>
              <a:gd name="connsiteX3061" fmla="*/ 3837689 w 5873613"/>
              <a:gd name="connsiteY3061" fmla="*/ 3892632 h 6196291"/>
              <a:gd name="connsiteX3062" fmla="*/ 3837689 w 5873613"/>
              <a:gd name="connsiteY3062" fmla="*/ 3892632 h 6196291"/>
              <a:gd name="connsiteX3063" fmla="*/ 3837689 w 5873613"/>
              <a:gd name="connsiteY3063" fmla="*/ 3892632 h 6196291"/>
              <a:gd name="connsiteX3064" fmla="*/ 3755276 w 5873613"/>
              <a:gd name="connsiteY3064" fmla="*/ 3973737 h 6196291"/>
              <a:gd name="connsiteX3065" fmla="*/ 3768793 w 5873613"/>
              <a:gd name="connsiteY3065" fmla="*/ 3960220 h 6196291"/>
              <a:gd name="connsiteX3066" fmla="*/ 3787107 w 5873613"/>
              <a:gd name="connsiteY3066" fmla="*/ 3964580 h 6196291"/>
              <a:gd name="connsiteX3067" fmla="*/ 3755276 w 5873613"/>
              <a:gd name="connsiteY3067" fmla="*/ 3973737 h 6196291"/>
              <a:gd name="connsiteX3068" fmla="*/ 3755276 w 5873613"/>
              <a:gd name="connsiteY3068" fmla="*/ 3973737 h 6196291"/>
              <a:gd name="connsiteX3069" fmla="*/ 3842050 w 5873613"/>
              <a:gd name="connsiteY3069" fmla="*/ 3955859 h 6196291"/>
              <a:gd name="connsiteX3070" fmla="*/ 3823736 w 5873613"/>
              <a:gd name="connsiteY3070" fmla="*/ 3973737 h 6196291"/>
              <a:gd name="connsiteX3071" fmla="*/ 3796264 w 5873613"/>
              <a:gd name="connsiteY3071" fmla="*/ 3964580 h 6196291"/>
              <a:gd name="connsiteX3072" fmla="*/ 3814579 w 5873613"/>
              <a:gd name="connsiteY3072" fmla="*/ 3941905 h 6196291"/>
              <a:gd name="connsiteX3073" fmla="*/ 3846410 w 5873613"/>
              <a:gd name="connsiteY3073" fmla="*/ 3892196 h 6196291"/>
              <a:gd name="connsiteX3074" fmla="*/ 3873882 w 5873613"/>
              <a:gd name="connsiteY3074" fmla="*/ 3883039 h 6196291"/>
              <a:gd name="connsiteX3075" fmla="*/ 3896556 w 5873613"/>
              <a:gd name="connsiteY3075" fmla="*/ 3892196 h 6196291"/>
              <a:gd name="connsiteX3076" fmla="*/ 3873882 w 5873613"/>
              <a:gd name="connsiteY3076" fmla="*/ 3910074 h 6196291"/>
              <a:gd name="connsiteX3077" fmla="*/ 3892196 w 5873613"/>
              <a:gd name="connsiteY3077" fmla="*/ 3919231 h 6196291"/>
              <a:gd name="connsiteX3078" fmla="*/ 3969813 w 5873613"/>
              <a:gd name="connsiteY3078" fmla="*/ 3905713 h 6196291"/>
              <a:gd name="connsiteX3079" fmla="*/ 3974174 w 5873613"/>
              <a:gd name="connsiteY3079" fmla="*/ 3883039 h 6196291"/>
              <a:gd name="connsiteX3080" fmla="*/ 4010802 w 5873613"/>
              <a:gd name="connsiteY3080" fmla="*/ 3869521 h 6196291"/>
              <a:gd name="connsiteX3081" fmla="*/ 4056587 w 5873613"/>
              <a:gd name="connsiteY3081" fmla="*/ 3869521 h 6196291"/>
              <a:gd name="connsiteX3082" fmla="*/ 4043070 w 5873613"/>
              <a:gd name="connsiteY3082" fmla="*/ 3901353 h 6196291"/>
              <a:gd name="connsiteX3083" fmla="*/ 4079698 w 5873613"/>
              <a:gd name="connsiteY3083" fmla="*/ 3928388 h 6196291"/>
              <a:gd name="connsiteX3084" fmla="*/ 4066180 w 5873613"/>
              <a:gd name="connsiteY3084" fmla="*/ 3941905 h 6196291"/>
              <a:gd name="connsiteX3085" fmla="*/ 4066180 w 5873613"/>
              <a:gd name="connsiteY3085" fmla="*/ 3928388 h 6196291"/>
              <a:gd name="connsiteX3086" fmla="*/ 4038709 w 5873613"/>
              <a:gd name="connsiteY3086" fmla="*/ 3937545 h 6196291"/>
              <a:gd name="connsiteX3087" fmla="*/ 4057023 w 5873613"/>
              <a:gd name="connsiteY3087" fmla="*/ 3941905 h 6196291"/>
              <a:gd name="connsiteX3088" fmla="*/ 4034349 w 5873613"/>
              <a:gd name="connsiteY3088" fmla="*/ 3964580 h 6196291"/>
              <a:gd name="connsiteX3089" fmla="*/ 4034349 w 5873613"/>
              <a:gd name="connsiteY3089" fmla="*/ 3951062 h 6196291"/>
              <a:gd name="connsiteX3090" fmla="*/ 4002517 w 5873613"/>
              <a:gd name="connsiteY3090" fmla="*/ 3951062 h 6196291"/>
              <a:gd name="connsiteX3091" fmla="*/ 4006877 w 5873613"/>
              <a:gd name="connsiteY3091" fmla="*/ 3960220 h 6196291"/>
              <a:gd name="connsiteX3092" fmla="*/ 3915307 w 5873613"/>
              <a:gd name="connsiteY3092" fmla="*/ 3955859 h 6196291"/>
              <a:gd name="connsiteX3093" fmla="*/ 3928824 w 5873613"/>
              <a:gd name="connsiteY3093" fmla="*/ 3942341 h 6196291"/>
              <a:gd name="connsiteX3094" fmla="*/ 3864725 w 5873613"/>
              <a:gd name="connsiteY3094" fmla="*/ 3951499 h 6196291"/>
              <a:gd name="connsiteX3095" fmla="*/ 3873882 w 5873613"/>
              <a:gd name="connsiteY3095" fmla="*/ 3974173 h 6196291"/>
              <a:gd name="connsiteX3096" fmla="*/ 3910510 w 5873613"/>
              <a:gd name="connsiteY3096" fmla="*/ 3965016 h 6196291"/>
              <a:gd name="connsiteX3097" fmla="*/ 3855568 w 5873613"/>
              <a:gd name="connsiteY3097" fmla="*/ 3992051 h 6196291"/>
              <a:gd name="connsiteX3098" fmla="*/ 3842050 w 5873613"/>
              <a:gd name="connsiteY3098" fmla="*/ 3955859 h 6196291"/>
              <a:gd name="connsiteX3099" fmla="*/ 3842050 w 5873613"/>
              <a:gd name="connsiteY3099" fmla="*/ 3955859 h 6196291"/>
              <a:gd name="connsiteX3100" fmla="*/ 3874318 w 5873613"/>
              <a:gd name="connsiteY3100" fmla="*/ 4376213 h 6196291"/>
              <a:gd name="connsiteX3101" fmla="*/ 3856004 w 5873613"/>
              <a:gd name="connsiteY3101" fmla="*/ 4367056 h 6196291"/>
              <a:gd name="connsiteX3102" fmla="*/ 3878678 w 5873613"/>
              <a:gd name="connsiteY3102" fmla="*/ 4357899 h 6196291"/>
              <a:gd name="connsiteX3103" fmla="*/ 3883039 w 5873613"/>
              <a:gd name="connsiteY3103" fmla="*/ 4367056 h 6196291"/>
              <a:gd name="connsiteX3104" fmla="*/ 3874318 w 5873613"/>
              <a:gd name="connsiteY3104" fmla="*/ 4376213 h 6196291"/>
              <a:gd name="connsiteX3105" fmla="*/ 3874318 w 5873613"/>
              <a:gd name="connsiteY3105" fmla="*/ 4376213 h 6196291"/>
              <a:gd name="connsiteX3106" fmla="*/ 3928824 w 5873613"/>
              <a:gd name="connsiteY3106" fmla="*/ 4457754 h 6196291"/>
              <a:gd name="connsiteX3107" fmla="*/ 3901353 w 5873613"/>
              <a:gd name="connsiteY3107" fmla="*/ 4462115 h 6196291"/>
              <a:gd name="connsiteX3108" fmla="*/ 3892196 w 5873613"/>
              <a:gd name="connsiteY3108" fmla="*/ 4439440 h 6196291"/>
              <a:gd name="connsiteX3109" fmla="*/ 3928824 w 5873613"/>
              <a:gd name="connsiteY3109" fmla="*/ 4448597 h 6196291"/>
              <a:gd name="connsiteX3110" fmla="*/ 3928824 w 5873613"/>
              <a:gd name="connsiteY3110" fmla="*/ 4457754 h 6196291"/>
              <a:gd name="connsiteX3111" fmla="*/ 3928824 w 5873613"/>
              <a:gd name="connsiteY3111" fmla="*/ 4457754 h 6196291"/>
              <a:gd name="connsiteX3112" fmla="*/ 3933621 w 5873613"/>
              <a:gd name="connsiteY3112" fmla="*/ 4475633 h 6196291"/>
              <a:gd name="connsiteX3113" fmla="*/ 3933621 w 5873613"/>
              <a:gd name="connsiteY3113" fmla="*/ 4457754 h 6196291"/>
              <a:gd name="connsiteX3114" fmla="*/ 4011238 w 5873613"/>
              <a:gd name="connsiteY3114" fmla="*/ 4448597 h 6196291"/>
              <a:gd name="connsiteX3115" fmla="*/ 4038709 w 5873613"/>
              <a:gd name="connsiteY3115" fmla="*/ 4475633 h 6196291"/>
              <a:gd name="connsiteX3116" fmla="*/ 3933621 w 5873613"/>
              <a:gd name="connsiteY3116" fmla="*/ 4475633 h 6196291"/>
              <a:gd name="connsiteX3117" fmla="*/ 3933621 w 5873613"/>
              <a:gd name="connsiteY3117" fmla="*/ 4475633 h 6196291"/>
              <a:gd name="connsiteX3118" fmla="*/ 4057023 w 5873613"/>
              <a:gd name="connsiteY3118" fmla="*/ 4981888 h 6196291"/>
              <a:gd name="connsiteX3119" fmla="*/ 4052663 w 5873613"/>
              <a:gd name="connsiteY3119" fmla="*/ 4968371 h 6196291"/>
              <a:gd name="connsiteX3120" fmla="*/ 4070977 w 5873613"/>
              <a:gd name="connsiteY3120" fmla="*/ 4968371 h 6196291"/>
              <a:gd name="connsiteX3121" fmla="*/ 4057023 w 5873613"/>
              <a:gd name="connsiteY3121" fmla="*/ 4981888 h 6196291"/>
              <a:gd name="connsiteX3122" fmla="*/ 4057023 w 5873613"/>
              <a:gd name="connsiteY3122" fmla="*/ 4981888 h 6196291"/>
              <a:gd name="connsiteX3123" fmla="*/ 4157315 w 5873613"/>
              <a:gd name="connsiteY3123" fmla="*/ 4868951 h 6196291"/>
              <a:gd name="connsiteX3124" fmla="*/ 4170833 w 5873613"/>
              <a:gd name="connsiteY3124" fmla="*/ 4851073 h 6196291"/>
              <a:gd name="connsiteX3125" fmla="*/ 4179990 w 5873613"/>
              <a:gd name="connsiteY3125" fmla="*/ 4864590 h 6196291"/>
              <a:gd name="connsiteX3126" fmla="*/ 4157315 w 5873613"/>
              <a:gd name="connsiteY3126" fmla="*/ 4868951 h 6196291"/>
              <a:gd name="connsiteX3127" fmla="*/ 4157315 w 5873613"/>
              <a:gd name="connsiteY3127" fmla="*/ 4868951 h 6196291"/>
              <a:gd name="connsiteX3128" fmla="*/ 4363131 w 5873613"/>
              <a:gd name="connsiteY3128" fmla="*/ 5628553 h 6196291"/>
              <a:gd name="connsiteX3129" fmla="*/ 4390603 w 5873613"/>
              <a:gd name="connsiteY3129" fmla="*/ 5628553 h 6196291"/>
              <a:gd name="connsiteX3130" fmla="*/ 4363131 w 5873613"/>
              <a:gd name="connsiteY3130" fmla="*/ 5628553 h 6196291"/>
              <a:gd name="connsiteX3131" fmla="*/ 4363131 w 5873613"/>
              <a:gd name="connsiteY3131" fmla="*/ 5628553 h 6196291"/>
              <a:gd name="connsiteX3132" fmla="*/ 4468220 w 5873613"/>
              <a:gd name="connsiteY3132" fmla="*/ 5615035 h 6196291"/>
              <a:gd name="connsiteX3133" fmla="*/ 4481738 w 5873613"/>
              <a:gd name="connsiteY3133" fmla="*/ 5619395 h 6196291"/>
              <a:gd name="connsiteX3134" fmla="*/ 4459063 w 5873613"/>
              <a:gd name="connsiteY3134" fmla="*/ 5623756 h 6196291"/>
              <a:gd name="connsiteX3135" fmla="*/ 4468220 w 5873613"/>
              <a:gd name="connsiteY3135" fmla="*/ 5615035 h 6196291"/>
              <a:gd name="connsiteX3136" fmla="*/ 4468220 w 5873613"/>
              <a:gd name="connsiteY3136" fmla="*/ 5615035 h 6196291"/>
              <a:gd name="connsiteX3137" fmla="*/ 4463423 w 5873613"/>
              <a:gd name="connsiteY3137" fmla="*/ 5610238 h 6196291"/>
              <a:gd name="connsiteX3138" fmla="*/ 4435952 w 5873613"/>
              <a:gd name="connsiteY3138" fmla="*/ 5614599 h 6196291"/>
              <a:gd name="connsiteX3139" fmla="*/ 4463423 w 5873613"/>
              <a:gd name="connsiteY3139" fmla="*/ 5610238 h 6196291"/>
              <a:gd name="connsiteX3140" fmla="*/ 4463423 w 5873613"/>
              <a:gd name="connsiteY3140" fmla="*/ 5610238 h 6196291"/>
              <a:gd name="connsiteX3141" fmla="*/ 4435952 w 5873613"/>
              <a:gd name="connsiteY3141" fmla="*/ 5072587 h 6196291"/>
              <a:gd name="connsiteX3142" fmla="*/ 4413277 w 5873613"/>
              <a:gd name="connsiteY3142" fmla="*/ 5068227 h 6196291"/>
              <a:gd name="connsiteX3143" fmla="*/ 4440749 w 5873613"/>
              <a:gd name="connsiteY3143" fmla="*/ 5059069 h 6196291"/>
              <a:gd name="connsiteX3144" fmla="*/ 4435952 w 5873613"/>
              <a:gd name="connsiteY3144" fmla="*/ 5072587 h 6196291"/>
              <a:gd name="connsiteX3145" fmla="*/ 4435952 w 5873613"/>
              <a:gd name="connsiteY3145" fmla="*/ 5072587 h 6196291"/>
              <a:gd name="connsiteX3146" fmla="*/ 4431592 w 5873613"/>
              <a:gd name="connsiteY3146" fmla="*/ 4615605 h 6196291"/>
              <a:gd name="connsiteX3147" fmla="*/ 4427231 w 5873613"/>
              <a:gd name="connsiteY3147" fmla="*/ 4638280 h 6196291"/>
              <a:gd name="connsiteX3148" fmla="*/ 4344818 w 5873613"/>
              <a:gd name="connsiteY3148" fmla="*/ 4629123 h 6196291"/>
              <a:gd name="connsiteX3149" fmla="*/ 4312986 w 5873613"/>
              <a:gd name="connsiteY3149" fmla="*/ 4633483 h 6196291"/>
              <a:gd name="connsiteX3150" fmla="*/ 4431592 w 5873613"/>
              <a:gd name="connsiteY3150" fmla="*/ 4615605 h 6196291"/>
              <a:gd name="connsiteX3151" fmla="*/ 4431592 w 5873613"/>
              <a:gd name="connsiteY3151" fmla="*/ 4615605 h 6196291"/>
              <a:gd name="connsiteX3152" fmla="*/ 4408481 w 5873613"/>
              <a:gd name="connsiteY3152" fmla="*/ 4565895 h 6196291"/>
              <a:gd name="connsiteX3153" fmla="*/ 4353539 w 5873613"/>
              <a:gd name="connsiteY3153" fmla="*/ 4556738 h 6196291"/>
              <a:gd name="connsiteX3154" fmla="*/ 4408481 w 5873613"/>
              <a:gd name="connsiteY3154" fmla="*/ 4565895 h 6196291"/>
              <a:gd name="connsiteX3155" fmla="*/ 4408481 w 5873613"/>
              <a:gd name="connsiteY3155" fmla="*/ 4565895 h 6196291"/>
              <a:gd name="connsiteX3156" fmla="*/ 4303393 w 5873613"/>
              <a:gd name="connsiteY3156" fmla="*/ 4443801 h 6196291"/>
              <a:gd name="connsiteX3157" fmla="*/ 4280718 w 5873613"/>
              <a:gd name="connsiteY3157" fmla="*/ 4452958 h 6196291"/>
              <a:gd name="connsiteX3158" fmla="*/ 4303393 w 5873613"/>
              <a:gd name="connsiteY3158" fmla="*/ 4443801 h 6196291"/>
              <a:gd name="connsiteX3159" fmla="*/ 4303393 w 5873613"/>
              <a:gd name="connsiteY3159" fmla="*/ 4443801 h 6196291"/>
              <a:gd name="connsiteX3160" fmla="*/ 4193943 w 5873613"/>
              <a:gd name="connsiteY3160" fmla="*/ 4435080 h 6196291"/>
              <a:gd name="connsiteX3161" fmla="*/ 4198304 w 5873613"/>
              <a:gd name="connsiteY3161" fmla="*/ 4457754 h 6196291"/>
              <a:gd name="connsiteX3162" fmla="*/ 4244089 w 5873613"/>
              <a:gd name="connsiteY3162" fmla="*/ 4435080 h 6196291"/>
              <a:gd name="connsiteX3163" fmla="*/ 4253247 w 5873613"/>
              <a:gd name="connsiteY3163" fmla="*/ 4457754 h 6196291"/>
              <a:gd name="connsiteX3164" fmla="*/ 4234932 w 5873613"/>
              <a:gd name="connsiteY3164" fmla="*/ 4471272 h 6196291"/>
              <a:gd name="connsiteX3165" fmla="*/ 4390167 w 5873613"/>
              <a:gd name="connsiteY3165" fmla="*/ 4475633 h 6196291"/>
              <a:gd name="connsiteX3166" fmla="*/ 4390167 w 5873613"/>
              <a:gd name="connsiteY3166" fmla="*/ 4516185 h 6196291"/>
              <a:gd name="connsiteX3167" fmla="*/ 4271561 w 5873613"/>
              <a:gd name="connsiteY3167" fmla="*/ 4525343 h 6196291"/>
              <a:gd name="connsiteX3168" fmla="*/ 4239729 w 5873613"/>
              <a:gd name="connsiteY3168" fmla="*/ 4534500 h 6196291"/>
              <a:gd name="connsiteX3169" fmla="*/ 4139437 w 5873613"/>
              <a:gd name="connsiteY3169" fmla="*/ 4516622 h 6196291"/>
              <a:gd name="connsiteX3170" fmla="*/ 4203537 w 5873613"/>
              <a:gd name="connsiteY3170" fmla="*/ 4489586 h 6196291"/>
              <a:gd name="connsiteX3171" fmla="*/ 4070977 w 5873613"/>
              <a:gd name="connsiteY3171" fmla="*/ 4476069 h 6196291"/>
              <a:gd name="connsiteX3172" fmla="*/ 4162548 w 5873613"/>
              <a:gd name="connsiteY3172" fmla="*/ 4462551 h 6196291"/>
              <a:gd name="connsiteX3173" fmla="*/ 4166908 w 5873613"/>
              <a:gd name="connsiteY3173" fmla="*/ 4439876 h 6196291"/>
              <a:gd name="connsiteX3174" fmla="*/ 4193943 w 5873613"/>
              <a:gd name="connsiteY3174" fmla="*/ 4435080 h 6196291"/>
              <a:gd name="connsiteX3175" fmla="*/ 4193943 w 5873613"/>
              <a:gd name="connsiteY3175" fmla="*/ 4435080 h 6196291"/>
              <a:gd name="connsiteX3176" fmla="*/ 4189583 w 5873613"/>
              <a:gd name="connsiteY3176" fmla="*/ 4181734 h 6196291"/>
              <a:gd name="connsiteX3177" fmla="*/ 4166908 w 5873613"/>
              <a:gd name="connsiteY3177" fmla="*/ 4195251 h 6196291"/>
              <a:gd name="connsiteX3178" fmla="*/ 4166908 w 5873613"/>
              <a:gd name="connsiteY3178" fmla="*/ 4177373 h 6196291"/>
              <a:gd name="connsiteX3179" fmla="*/ 4194380 w 5873613"/>
              <a:gd name="connsiteY3179" fmla="*/ 4168216 h 6196291"/>
              <a:gd name="connsiteX3180" fmla="*/ 4189583 w 5873613"/>
              <a:gd name="connsiteY3180" fmla="*/ 4181734 h 6196291"/>
              <a:gd name="connsiteX3181" fmla="*/ 4189583 w 5873613"/>
              <a:gd name="connsiteY3181" fmla="*/ 4181734 h 6196291"/>
              <a:gd name="connsiteX3182" fmla="*/ 4203101 w 5873613"/>
              <a:gd name="connsiteY3182" fmla="*/ 4181734 h 6196291"/>
              <a:gd name="connsiteX3183" fmla="*/ 4193943 w 5873613"/>
              <a:gd name="connsiteY3183" fmla="*/ 4163856 h 6196291"/>
              <a:gd name="connsiteX3184" fmla="*/ 4212258 w 5873613"/>
              <a:gd name="connsiteY3184" fmla="*/ 4163856 h 6196291"/>
              <a:gd name="connsiteX3185" fmla="*/ 4203101 w 5873613"/>
              <a:gd name="connsiteY3185" fmla="*/ 4181734 h 6196291"/>
              <a:gd name="connsiteX3186" fmla="*/ 4203101 w 5873613"/>
              <a:gd name="connsiteY3186" fmla="*/ 4181734 h 6196291"/>
              <a:gd name="connsiteX3187" fmla="*/ 4203101 w 5873613"/>
              <a:gd name="connsiteY3187" fmla="*/ 4127663 h 6196291"/>
              <a:gd name="connsiteX3188" fmla="*/ 4212258 w 5873613"/>
              <a:gd name="connsiteY3188" fmla="*/ 4109785 h 6196291"/>
              <a:gd name="connsiteX3189" fmla="*/ 4203101 w 5873613"/>
              <a:gd name="connsiteY3189" fmla="*/ 4127663 h 6196291"/>
              <a:gd name="connsiteX3190" fmla="*/ 4203101 w 5873613"/>
              <a:gd name="connsiteY3190" fmla="*/ 4127663 h 6196291"/>
              <a:gd name="connsiteX3191" fmla="*/ 4180426 w 5873613"/>
              <a:gd name="connsiteY3191" fmla="*/ 4082314 h 6196291"/>
              <a:gd name="connsiteX3192" fmla="*/ 4212258 w 5873613"/>
              <a:gd name="connsiteY3192" fmla="*/ 4077954 h 6196291"/>
              <a:gd name="connsiteX3193" fmla="*/ 4221415 w 5873613"/>
              <a:gd name="connsiteY3193" fmla="*/ 4100628 h 6196291"/>
              <a:gd name="connsiteX3194" fmla="*/ 4180426 w 5873613"/>
              <a:gd name="connsiteY3194" fmla="*/ 4082314 h 6196291"/>
              <a:gd name="connsiteX3195" fmla="*/ 4180426 w 5873613"/>
              <a:gd name="connsiteY3195" fmla="*/ 4082314 h 6196291"/>
              <a:gd name="connsiteX3196" fmla="*/ 4230572 w 5873613"/>
              <a:gd name="connsiteY3196" fmla="*/ 4181734 h 6196291"/>
              <a:gd name="connsiteX3197" fmla="*/ 4239729 w 5873613"/>
              <a:gd name="connsiteY3197" fmla="*/ 4163856 h 6196291"/>
              <a:gd name="connsiteX3198" fmla="*/ 4267200 w 5873613"/>
              <a:gd name="connsiteY3198" fmla="*/ 4177373 h 6196291"/>
              <a:gd name="connsiteX3199" fmla="*/ 4285514 w 5873613"/>
              <a:gd name="connsiteY3199" fmla="*/ 4168216 h 6196291"/>
              <a:gd name="connsiteX3200" fmla="*/ 4262840 w 5873613"/>
              <a:gd name="connsiteY3200" fmla="*/ 4200048 h 6196291"/>
              <a:gd name="connsiteX3201" fmla="*/ 4230572 w 5873613"/>
              <a:gd name="connsiteY3201" fmla="*/ 4181734 h 6196291"/>
              <a:gd name="connsiteX3202" fmla="*/ 4230572 w 5873613"/>
              <a:gd name="connsiteY3202" fmla="*/ 4181734 h 6196291"/>
              <a:gd name="connsiteX3203" fmla="*/ 4330864 w 5873613"/>
              <a:gd name="connsiteY3203" fmla="*/ 4222287 h 6196291"/>
              <a:gd name="connsiteX3204" fmla="*/ 4271561 w 5873613"/>
              <a:gd name="connsiteY3204" fmla="*/ 4208769 h 6196291"/>
              <a:gd name="connsiteX3205" fmla="*/ 4275921 w 5873613"/>
              <a:gd name="connsiteY3205" fmla="*/ 4217926 h 6196291"/>
              <a:gd name="connsiteX3206" fmla="*/ 4330864 w 5873613"/>
              <a:gd name="connsiteY3206" fmla="*/ 4204409 h 6196291"/>
              <a:gd name="connsiteX3207" fmla="*/ 4330864 w 5873613"/>
              <a:gd name="connsiteY3207" fmla="*/ 4222287 h 6196291"/>
              <a:gd name="connsiteX3208" fmla="*/ 4330864 w 5873613"/>
              <a:gd name="connsiteY3208" fmla="*/ 4222287 h 6196291"/>
              <a:gd name="connsiteX3209" fmla="*/ 4358335 w 5873613"/>
              <a:gd name="connsiteY3209" fmla="*/ 4181734 h 6196291"/>
              <a:gd name="connsiteX3210" fmla="*/ 4340021 w 5873613"/>
              <a:gd name="connsiteY3210" fmla="*/ 4181734 h 6196291"/>
              <a:gd name="connsiteX3211" fmla="*/ 4312550 w 5873613"/>
              <a:gd name="connsiteY3211" fmla="*/ 4163856 h 6196291"/>
              <a:gd name="connsiteX3212" fmla="*/ 4326067 w 5873613"/>
              <a:gd name="connsiteY3212" fmla="*/ 4150338 h 6196291"/>
              <a:gd name="connsiteX3213" fmla="*/ 4330428 w 5873613"/>
              <a:gd name="connsiteY3213" fmla="*/ 4163856 h 6196291"/>
              <a:gd name="connsiteX3214" fmla="*/ 4362260 w 5873613"/>
              <a:gd name="connsiteY3214" fmla="*/ 4159495 h 6196291"/>
              <a:gd name="connsiteX3215" fmla="*/ 4358335 w 5873613"/>
              <a:gd name="connsiteY3215" fmla="*/ 4181734 h 6196291"/>
              <a:gd name="connsiteX3216" fmla="*/ 4358335 w 5873613"/>
              <a:gd name="connsiteY3216" fmla="*/ 4181734 h 6196291"/>
              <a:gd name="connsiteX3217" fmla="*/ 4390603 w 5873613"/>
              <a:gd name="connsiteY3217" fmla="*/ 4050482 h 6196291"/>
              <a:gd name="connsiteX3218" fmla="*/ 4331300 w 5873613"/>
              <a:gd name="connsiteY3218" fmla="*/ 4059639 h 6196291"/>
              <a:gd name="connsiteX3219" fmla="*/ 4308625 w 5873613"/>
              <a:gd name="connsiteY3219" fmla="*/ 4055279 h 6196291"/>
              <a:gd name="connsiteX3220" fmla="*/ 4299468 w 5873613"/>
              <a:gd name="connsiteY3220" fmla="*/ 4068796 h 6196291"/>
              <a:gd name="connsiteX3221" fmla="*/ 4276793 w 5873613"/>
              <a:gd name="connsiteY3221" fmla="*/ 4068796 h 6196291"/>
              <a:gd name="connsiteX3222" fmla="*/ 4285951 w 5873613"/>
              <a:gd name="connsiteY3222" fmla="*/ 4055279 h 6196291"/>
              <a:gd name="connsiteX3223" fmla="*/ 4313422 w 5873613"/>
              <a:gd name="connsiteY3223" fmla="*/ 4046122 h 6196291"/>
              <a:gd name="connsiteX3224" fmla="*/ 4331736 w 5873613"/>
              <a:gd name="connsiteY3224" fmla="*/ 4036965 h 6196291"/>
              <a:gd name="connsiteX3225" fmla="*/ 4281590 w 5873613"/>
              <a:gd name="connsiteY3225" fmla="*/ 4023447 h 6196291"/>
              <a:gd name="connsiteX3226" fmla="*/ 4285951 w 5873613"/>
              <a:gd name="connsiteY3226" fmla="*/ 4005569 h 6196291"/>
              <a:gd name="connsiteX3227" fmla="*/ 4363568 w 5873613"/>
              <a:gd name="connsiteY3227" fmla="*/ 3992051 h 6196291"/>
              <a:gd name="connsiteX3228" fmla="*/ 4304265 w 5873613"/>
              <a:gd name="connsiteY3228" fmla="*/ 3987691 h 6196291"/>
              <a:gd name="connsiteX3229" fmla="*/ 4313422 w 5873613"/>
              <a:gd name="connsiteY3229" fmla="*/ 3951499 h 6196291"/>
              <a:gd name="connsiteX3230" fmla="*/ 4350050 w 5873613"/>
              <a:gd name="connsiteY3230" fmla="*/ 3960656 h 6196291"/>
              <a:gd name="connsiteX3231" fmla="*/ 4372725 w 5873613"/>
              <a:gd name="connsiteY3231" fmla="*/ 3956295 h 6196291"/>
              <a:gd name="connsiteX3232" fmla="*/ 4432028 w 5873613"/>
              <a:gd name="connsiteY3232" fmla="*/ 3920103 h 6196291"/>
              <a:gd name="connsiteX3233" fmla="*/ 4432028 w 5873613"/>
              <a:gd name="connsiteY3233" fmla="*/ 3920103 h 6196291"/>
              <a:gd name="connsiteX3234" fmla="*/ 4436388 w 5873613"/>
              <a:gd name="connsiteY3234" fmla="*/ 3920103 h 6196291"/>
              <a:gd name="connsiteX3235" fmla="*/ 4440749 w 5873613"/>
              <a:gd name="connsiteY3235" fmla="*/ 3915742 h 6196291"/>
              <a:gd name="connsiteX3236" fmla="*/ 4436388 w 5873613"/>
              <a:gd name="connsiteY3236" fmla="*/ 3920103 h 6196291"/>
              <a:gd name="connsiteX3237" fmla="*/ 4432028 w 5873613"/>
              <a:gd name="connsiteY3237" fmla="*/ 3920103 h 6196291"/>
              <a:gd name="connsiteX3238" fmla="*/ 4477813 w 5873613"/>
              <a:gd name="connsiteY3238" fmla="*/ 3920103 h 6196291"/>
              <a:gd name="connsiteX3239" fmla="*/ 4491331 w 5873613"/>
              <a:gd name="connsiteY3239" fmla="*/ 3937981 h 6196291"/>
              <a:gd name="connsiteX3240" fmla="*/ 4486970 w 5873613"/>
              <a:gd name="connsiteY3240" fmla="*/ 3937981 h 6196291"/>
              <a:gd name="connsiteX3241" fmla="*/ 4610373 w 5873613"/>
              <a:gd name="connsiteY3241" fmla="*/ 3928824 h 6196291"/>
              <a:gd name="connsiteX3242" fmla="*/ 4665315 w 5873613"/>
              <a:gd name="connsiteY3242" fmla="*/ 3869957 h 6196291"/>
              <a:gd name="connsiteX3243" fmla="*/ 4669676 w 5873613"/>
              <a:gd name="connsiteY3243" fmla="*/ 3887835 h 6196291"/>
              <a:gd name="connsiteX3244" fmla="*/ 4674036 w 5873613"/>
              <a:gd name="connsiteY3244" fmla="*/ 3878678 h 6196291"/>
              <a:gd name="connsiteX3245" fmla="*/ 4701507 w 5873613"/>
              <a:gd name="connsiteY3245" fmla="*/ 3887835 h 6196291"/>
              <a:gd name="connsiteX3246" fmla="*/ 4697147 w 5873613"/>
              <a:gd name="connsiteY3246" fmla="*/ 3905713 h 6196291"/>
              <a:gd name="connsiteX3247" fmla="*/ 4719822 w 5873613"/>
              <a:gd name="connsiteY3247" fmla="*/ 3896556 h 6196291"/>
              <a:gd name="connsiteX3248" fmla="*/ 4742496 w 5873613"/>
              <a:gd name="connsiteY3248" fmla="*/ 3914434 h 6196291"/>
              <a:gd name="connsiteX3249" fmla="*/ 4687554 w 5873613"/>
              <a:gd name="connsiteY3249" fmla="*/ 3927952 h 6196291"/>
              <a:gd name="connsiteX3250" fmla="*/ 4664879 w 5873613"/>
              <a:gd name="connsiteY3250" fmla="*/ 3945830 h 6196291"/>
              <a:gd name="connsiteX3251" fmla="*/ 4660519 w 5873613"/>
              <a:gd name="connsiteY3251" fmla="*/ 3936673 h 6196291"/>
              <a:gd name="connsiteX3252" fmla="*/ 4619530 w 5873613"/>
              <a:gd name="connsiteY3252" fmla="*/ 3945830 h 6196291"/>
              <a:gd name="connsiteX3253" fmla="*/ 4642204 w 5873613"/>
              <a:gd name="connsiteY3253" fmla="*/ 3950191 h 6196291"/>
              <a:gd name="connsiteX3254" fmla="*/ 4646565 w 5873613"/>
              <a:gd name="connsiteY3254" fmla="*/ 3968069 h 6196291"/>
              <a:gd name="connsiteX3255" fmla="*/ 4609937 w 5873613"/>
              <a:gd name="connsiteY3255" fmla="*/ 3972429 h 6196291"/>
              <a:gd name="connsiteX3256" fmla="*/ 4596419 w 5873613"/>
              <a:gd name="connsiteY3256" fmla="*/ 3958912 h 6196291"/>
              <a:gd name="connsiteX3257" fmla="*/ 4587262 w 5873613"/>
              <a:gd name="connsiteY3257" fmla="*/ 3958912 h 6196291"/>
              <a:gd name="connsiteX3258" fmla="*/ 4541477 w 5873613"/>
              <a:gd name="connsiteY3258" fmla="*/ 3963272 h 6196291"/>
              <a:gd name="connsiteX3259" fmla="*/ 4527959 w 5873613"/>
              <a:gd name="connsiteY3259" fmla="*/ 3967633 h 6196291"/>
              <a:gd name="connsiteX3260" fmla="*/ 4523599 w 5873613"/>
              <a:gd name="connsiteY3260" fmla="*/ 3981150 h 6196291"/>
              <a:gd name="connsiteX3261" fmla="*/ 4537116 w 5873613"/>
              <a:gd name="connsiteY3261" fmla="*/ 3985511 h 6196291"/>
              <a:gd name="connsiteX3262" fmla="*/ 4509645 w 5873613"/>
              <a:gd name="connsiteY3262" fmla="*/ 3994668 h 6196291"/>
              <a:gd name="connsiteX3263" fmla="*/ 4532320 w 5873613"/>
              <a:gd name="connsiteY3263" fmla="*/ 4017342 h 6196291"/>
              <a:gd name="connsiteX3264" fmla="*/ 4536680 w 5873613"/>
              <a:gd name="connsiteY3264" fmla="*/ 3999464 h 6196291"/>
              <a:gd name="connsiteX3265" fmla="*/ 4550198 w 5873613"/>
              <a:gd name="connsiteY3265" fmla="*/ 4012982 h 6196291"/>
              <a:gd name="connsiteX3266" fmla="*/ 4572872 w 5873613"/>
              <a:gd name="connsiteY3266" fmla="*/ 4003825 h 6196291"/>
              <a:gd name="connsiteX3267" fmla="*/ 4550198 w 5873613"/>
              <a:gd name="connsiteY3267" fmla="*/ 4026500 h 6196291"/>
              <a:gd name="connsiteX3268" fmla="*/ 4467784 w 5873613"/>
              <a:gd name="connsiteY3268" fmla="*/ 4044378 h 6196291"/>
              <a:gd name="connsiteX3269" fmla="*/ 4481301 w 5873613"/>
              <a:gd name="connsiteY3269" fmla="*/ 4044378 h 6196291"/>
              <a:gd name="connsiteX3270" fmla="*/ 4390603 w 5873613"/>
              <a:gd name="connsiteY3270" fmla="*/ 4050482 h 6196291"/>
              <a:gd name="connsiteX3271" fmla="*/ 4390603 w 5873613"/>
              <a:gd name="connsiteY3271" fmla="*/ 4050482 h 6196291"/>
              <a:gd name="connsiteX3272" fmla="*/ 4687554 w 5873613"/>
              <a:gd name="connsiteY3272" fmla="*/ 4019087 h 6196291"/>
              <a:gd name="connsiteX3273" fmla="*/ 4655722 w 5873613"/>
              <a:gd name="connsiteY3273" fmla="*/ 4009929 h 6196291"/>
              <a:gd name="connsiteX3274" fmla="*/ 4664879 w 5873613"/>
              <a:gd name="connsiteY3274" fmla="*/ 3969377 h 6196291"/>
              <a:gd name="connsiteX3275" fmla="*/ 4664879 w 5873613"/>
              <a:gd name="connsiteY3275" fmla="*/ 3987255 h 6196291"/>
              <a:gd name="connsiteX3276" fmla="*/ 4687554 w 5873613"/>
              <a:gd name="connsiteY3276" fmla="*/ 3987255 h 6196291"/>
              <a:gd name="connsiteX3277" fmla="*/ 4687554 w 5873613"/>
              <a:gd name="connsiteY3277" fmla="*/ 4019087 h 6196291"/>
              <a:gd name="connsiteX3278" fmla="*/ 4687554 w 5873613"/>
              <a:gd name="connsiteY3278" fmla="*/ 4019087 h 6196291"/>
              <a:gd name="connsiteX3279" fmla="*/ 4600344 w 5873613"/>
              <a:gd name="connsiteY3279" fmla="*/ 4023447 h 6196291"/>
              <a:gd name="connsiteX3280" fmla="*/ 4586826 w 5873613"/>
              <a:gd name="connsiteY3280" fmla="*/ 4019087 h 6196291"/>
              <a:gd name="connsiteX3281" fmla="*/ 4600344 w 5873613"/>
              <a:gd name="connsiteY3281" fmla="*/ 4023447 h 6196291"/>
              <a:gd name="connsiteX3282" fmla="*/ 4600344 w 5873613"/>
              <a:gd name="connsiteY3282" fmla="*/ 4023447 h 6196291"/>
              <a:gd name="connsiteX3283" fmla="*/ 4564151 w 5873613"/>
              <a:gd name="connsiteY3283" fmla="*/ 4055279 h 6196291"/>
              <a:gd name="connsiteX3284" fmla="*/ 4559791 w 5873613"/>
              <a:gd name="connsiteY3284" fmla="*/ 4064436 h 6196291"/>
              <a:gd name="connsiteX3285" fmla="*/ 4527959 w 5873613"/>
              <a:gd name="connsiteY3285" fmla="*/ 4064436 h 6196291"/>
              <a:gd name="connsiteX3286" fmla="*/ 4532320 w 5873613"/>
              <a:gd name="connsiteY3286" fmla="*/ 4046558 h 6196291"/>
              <a:gd name="connsiteX3287" fmla="*/ 4564151 w 5873613"/>
              <a:gd name="connsiteY3287" fmla="*/ 4055279 h 6196291"/>
              <a:gd name="connsiteX3288" fmla="*/ 4564151 w 5873613"/>
              <a:gd name="connsiteY3288" fmla="*/ 4055279 h 6196291"/>
              <a:gd name="connsiteX3289" fmla="*/ 4509209 w 5873613"/>
              <a:gd name="connsiteY3289" fmla="*/ 4109349 h 6196291"/>
              <a:gd name="connsiteX3290" fmla="*/ 4490895 w 5873613"/>
              <a:gd name="connsiteY3290" fmla="*/ 4104989 h 6196291"/>
              <a:gd name="connsiteX3291" fmla="*/ 4513569 w 5873613"/>
              <a:gd name="connsiteY3291" fmla="*/ 4104989 h 6196291"/>
              <a:gd name="connsiteX3292" fmla="*/ 4509209 w 5873613"/>
              <a:gd name="connsiteY3292" fmla="*/ 4136821 h 6196291"/>
              <a:gd name="connsiteX3293" fmla="*/ 4509209 w 5873613"/>
              <a:gd name="connsiteY3293" fmla="*/ 4109349 h 6196291"/>
              <a:gd name="connsiteX3294" fmla="*/ 4509209 w 5873613"/>
              <a:gd name="connsiteY3294" fmla="*/ 4109349 h 6196291"/>
              <a:gd name="connsiteX3295" fmla="*/ 4509209 w 5873613"/>
              <a:gd name="connsiteY3295" fmla="*/ 4172577 h 6196291"/>
              <a:gd name="connsiteX3296" fmla="*/ 4490895 w 5873613"/>
              <a:gd name="connsiteY3296" fmla="*/ 4163420 h 6196291"/>
              <a:gd name="connsiteX3297" fmla="*/ 4509209 w 5873613"/>
              <a:gd name="connsiteY3297" fmla="*/ 4172577 h 6196291"/>
              <a:gd name="connsiteX3298" fmla="*/ 4509209 w 5873613"/>
              <a:gd name="connsiteY3298" fmla="*/ 4172577 h 6196291"/>
              <a:gd name="connsiteX3299" fmla="*/ 4513569 w 5873613"/>
              <a:gd name="connsiteY3299" fmla="*/ 4181734 h 6196291"/>
              <a:gd name="connsiteX3300" fmla="*/ 4513569 w 5873613"/>
              <a:gd name="connsiteY3300" fmla="*/ 4159059 h 6196291"/>
              <a:gd name="connsiteX3301" fmla="*/ 4531884 w 5873613"/>
              <a:gd name="connsiteY3301" fmla="*/ 4172577 h 6196291"/>
              <a:gd name="connsiteX3302" fmla="*/ 4536244 w 5873613"/>
              <a:gd name="connsiteY3302" fmla="*/ 4163420 h 6196291"/>
              <a:gd name="connsiteX3303" fmla="*/ 4549762 w 5873613"/>
              <a:gd name="connsiteY3303" fmla="*/ 4159059 h 6196291"/>
              <a:gd name="connsiteX3304" fmla="*/ 4513569 w 5873613"/>
              <a:gd name="connsiteY3304" fmla="*/ 4181734 h 6196291"/>
              <a:gd name="connsiteX3305" fmla="*/ 4513569 w 5873613"/>
              <a:gd name="connsiteY3305" fmla="*/ 4181734 h 6196291"/>
              <a:gd name="connsiteX3306" fmla="*/ 4536680 w 5873613"/>
              <a:gd name="connsiteY3306" fmla="*/ 4122867 h 6196291"/>
              <a:gd name="connsiteX3307" fmla="*/ 4550198 w 5873613"/>
              <a:gd name="connsiteY3307" fmla="*/ 4118506 h 6196291"/>
              <a:gd name="connsiteX3308" fmla="*/ 4550198 w 5873613"/>
              <a:gd name="connsiteY3308" fmla="*/ 4127663 h 6196291"/>
              <a:gd name="connsiteX3309" fmla="*/ 4554558 w 5873613"/>
              <a:gd name="connsiteY3309" fmla="*/ 4114146 h 6196291"/>
              <a:gd name="connsiteX3310" fmla="*/ 4527087 w 5873613"/>
              <a:gd name="connsiteY3310" fmla="*/ 4109785 h 6196291"/>
              <a:gd name="connsiteX3311" fmla="*/ 4563715 w 5873613"/>
              <a:gd name="connsiteY3311" fmla="*/ 4105425 h 6196291"/>
              <a:gd name="connsiteX3312" fmla="*/ 4568076 w 5873613"/>
              <a:gd name="connsiteY3312" fmla="*/ 4123303 h 6196291"/>
              <a:gd name="connsiteX3313" fmla="*/ 4586390 w 5873613"/>
              <a:gd name="connsiteY3313" fmla="*/ 4109785 h 6196291"/>
              <a:gd name="connsiteX3314" fmla="*/ 4609065 w 5873613"/>
              <a:gd name="connsiteY3314" fmla="*/ 4132460 h 6196291"/>
              <a:gd name="connsiteX3315" fmla="*/ 4636536 w 5873613"/>
              <a:gd name="connsiteY3315" fmla="*/ 4136821 h 6196291"/>
              <a:gd name="connsiteX3316" fmla="*/ 4536680 w 5873613"/>
              <a:gd name="connsiteY3316" fmla="*/ 4122867 h 6196291"/>
              <a:gd name="connsiteX3317" fmla="*/ 4536680 w 5873613"/>
              <a:gd name="connsiteY3317" fmla="*/ 4122867 h 6196291"/>
              <a:gd name="connsiteX3318" fmla="*/ 4636972 w 5873613"/>
              <a:gd name="connsiteY3318" fmla="*/ 4005569 h 6196291"/>
              <a:gd name="connsiteX3319" fmla="*/ 4609501 w 5873613"/>
              <a:gd name="connsiteY3319" fmla="*/ 4023447 h 6196291"/>
              <a:gd name="connsiteX3320" fmla="*/ 4613861 w 5873613"/>
              <a:gd name="connsiteY3320" fmla="*/ 3996412 h 6196291"/>
              <a:gd name="connsiteX3321" fmla="*/ 4645693 w 5873613"/>
              <a:gd name="connsiteY3321" fmla="*/ 3987255 h 6196291"/>
              <a:gd name="connsiteX3322" fmla="*/ 4650054 w 5873613"/>
              <a:gd name="connsiteY3322" fmla="*/ 4000772 h 6196291"/>
              <a:gd name="connsiteX3323" fmla="*/ 4645693 w 5873613"/>
              <a:gd name="connsiteY3323" fmla="*/ 4014290 h 6196291"/>
              <a:gd name="connsiteX3324" fmla="*/ 4636972 w 5873613"/>
              <a:gd name="connsiteY3324" fmla="*/ 4005569 h 6196291"/>
              <a:gd name="connsiteX3325" fmla="*/ 4636972 w 5873613"/>
              <a:gd name="connsiteY3325" fmla="*/ 4005569 h 6196291"/>
              <a:gd name="connsiteX3326" fmla="*/ 4682757 w 5873613"/>
              <a:gd name="connsiteY3326" fmla="*/ 4222287 h 6196291"/>
              <a:gd name="connsiteX3327" fmla="*/ 4646129 w 5873613"/>
              <a:gd name="connsiteY3327" fmla="*/ 4240165 h 6196291"/>
              <a:gd name="connsiteX3328" fmla="*/ 4646129 w 5873613"/>
              <a:gd name="connsiteY3328" fmla="*/ 4222287 h 6196291"/>
              <a:gd name="connsiteX3329" fmla="*/ 4627815 w 5873613"/>
              <a:gd name="connsiteY3329" fmla="*/ 4217926 h 6196291"/>
              <a:gd name="connsiteX3330" fmla="*/ 4632176 w 5873613"/>
              <a:gd name="connsiteY3330" fmla="*/ 4195251 h 6196291"/>
              <a:gd name="connsiteX3331" fmla="*/ 4677961 w 5873613"/>
              <a:gd name="connsiteY3331" fmla="*/ 4208769 h 6196291"/>
              <a:gd name="connsiteX3332" fmla="*/ 4682757 w 5873613"/>
              <a:gd name="connsiteY3332" fmla="*/ 4222287 h 6196291"/>
              <a:gd name="connsiteX3333" fmla="*/ 4682757 w 5873613"/>
              <a:gd name="connsiteY3333" fmla="*/ 4222287 h 6196291"/>
              <a:gd name="connsiteX3334" fmla="*/ 4714589 w 5873613"/>
              <a:gd name="connsiteY3334" fmla="*/ 4181734 h 6196291"/>
              <a:gd name="connsiteX3335" fmla="*/ 4701071 w 5873613"/>
              <a:gd name="connsiteY3335" fmla="*/ 4195251 h 6196291"/>
              <a:gd name="connsiteX3336" fmla="*/ 4687554 w 5873613"/>
              <a:gd name="connsiteY3336" fmla="*/ 4181734 h 6196291"/>
              <a:gd name="connsiteX3337" fmla="*/ 4669240 w 5873613"/>
              <a:gd name="connsiteY3337" fmla="*/ 4186094 h 6196291"/>
              <a:gd name="connsiteX3338" fmla="*/ 4669240 w 5873613"/>
              <a:gd name="connsiteY3338" fmla="*/ 4172577 h 6196291"/>
              <a:gd name="connsiteX3339" fmla="*/ 4637408 w 5873613"/>
              <a:gd name="connsiteY3339" fmla="*/ 4181734 h 6196291"/>
              <a:gd name="connsiteX3340" fmla="*/ 4628251 w 5873613"/>
              <a:gd name="connsiteY3340" fmla="*/ 4181734 h 6196291"/>
              <a:gd name="connsiteX3341" fmla="*/ 4628251 w 5873613"/>
              <a:gd name="connsiteY3341" fmla="*/ 4159059 h 6196291"/>
              <a:gd name="connsiteX3342" fmla="*/ 4710665 w 5873613"/>
              <a:gd name="connsiteY3342" fmla="*/ 4163420 h 6196291"/>
              <a:gd name="connsiteX3343" fmla="*/ 4714589 w 5873613"/>
              <a:gd name="connsiteY3343" fmla="*/ 4181734 h 6196291"/>
              <a:gd name="connsiteX3344" fmla="*/ 4714589 w 5873613"/>
              <a:gd name="connsiteY3344" fmla="*/ 4181734 h 6196291"/>
              <a:gd name="connsiteX3345" fmla="*/ 4719386 w 5873613"/>
              <a:gd name="connsiteY3345" fmla="*/ 4163856 h 6196291"/>
              <a:gd name="connsiteX3346" fmla="*/ 4746857 w 5873613"/>
              <a:gd name="connsiteY3346" fmla="*/ 4163856 h 6196291"/>
              <a:gd name="connsiteX3347" fmla="*/ 4719386 w 5873613"/>
              <a:gd name="connsiteY3347" fmla="*/ 4163856 h 6196291"/>
              <a:gd name="connsiteX3348" fmla="*/ 4719386 w 5873613"/>
              <a:gd name="connsiteY3348" fmla="*/ 4163856 h 6196291"/>
              <a:gd name="connsiteX3349" fmla="*/ 4728543 w 5873613"/>
              <a:gd name="connsiteY3349" fmla="*/ 4141181 h 6196291"/>
              <a:gd name="connsiteX3350" fmla="*/ 4646129 w 5873613"/>
              <a:gd name="connsiteY3350" fmla="*/ 4132024 h 6196291"/>
              <a:gd name="connsiteX3351" fmla="*/ 4751217 w 5873613"/>
              <a:gd name="connsiteY3351" fmla="*/ 4109349 h 6196291"/>
              <a:gd name="connsiteX3352" fmla="*/ 4728543 w 5873613"/>
              <a:gd name="connsiteY3352" fmla="*/ 4141181 h 6196291"/>
              <a:gd name="connsiteX3353" fmla="*/ 4728543 w 5873613"/>
              <a:gd name="connsiteY3353" fmla="*/ 4141181 h 6196291"/>
              <a:gd name="connsiteX3354" fmla="*/ 4774328 w 5873613"/>
              <a:gd name="connsiteY3354" fmla="*/ 4019087 h 6196291"/>
              <a:gd name="connsiteX3355" fmla="*/ 4765171 w 5873613"/>
              <a:gd name="connsiteY3355" fmla="*/ 4046122 h 6196291"/>
              <a:gd name="connsiteX3356" fmla="*/ 4691914 w 5873613"/>
              <a:gd name="connsiteY3356" fmla="*/ 4064000 h 6196291"/>
              <a:gd name="connsiteX3357" fmla="*/ 4710228 w 5873613"/>
              <a:gd name="connsiteY3357" fmla="*/ 4054843 h 6196291"/>
              <a:gd name="connsiteX3358" fmla="*/ 4696711 w 5873613"/>
              <a:gd name="connsiteY3358" fmla="*/ 4023011 h 6196291"/>
              <a:gd name="connsiteX3359" fmla="*/ 4705868 w 5873613"/>
              <a:gd name="connsiteY3359" fmla="*/ 3991179 h 6196291"/>
              <a:gd name="connsiteX3360" fmla="*/ 4724182 w 5873613"/>
              <a:gd name="connsiteY3360" fmla="*/ 3986819 h 6196291"/>
              <a:gd name="connsiteX3361" fmla="*/ 4737700 w 5873613"/>
              <a:gd name="connsiteY3361" fmla="*/ 3991179 h 6196291"/>
              <a:gd name="connsiteX3362" fmla="*/ 4733339 w 5873613"/>
              <a:gd name="connsiteY3362" fmla="*/ 3991179 h 6196291"/>
              <a:gd name="connsiteX3363" fmla="*/ 4774328 w 5873613"/>
              <a:gd name="connsiteY3363" fmla="*/ 4019087 h 6196291"/>
              <a:gd name="connsiteX3364" fmla="*/ 4774328 w 5873613"/>
              <a:gd name="connsiteY3364" fmla="*/ 4019087 h 6196291"/>
              <a:gd name="connsiteX3365" fmla="*/ 4769532 w 5873613"/>
              <a:gd name="connsiteY3365" fmla="*/ 3928388 h 6196291"/>
              <a:gd name="connsiteX3366" fmla="*/ 4769532 w 5873613"/>
              <a:gd name="connsiteY3366" fmla="*/ 3937545 h 6196291"/>
              <a:gd name="connsiteX3367" fmla="*/ 4756014 w 5873613"/>
              <a:gd name="connsiteY3367" fmla="*/ 3933184 h 6196291"/>
              <a:gd name="connsiteX3368" fmla="*/ 4769532 w 5873613"/>
              <a:gd name="connsiteY3368" fmla="*/ 3928388 h 6196291"/>
              <a:gd name="connsiteX3369" fmla="*/ 4769532 w 5873613"/>
              <a:gd name="connsiteY3369" fmla="*/ 3928388 h 6196291"/>
              <a:gd name="connsiteX3370" fmla="*/ 4787846 w 5873613"/>
              <a:gd name="connsiteY3370" fmla="*/ 3598733 h 6196291"/>
              <a:gd name="connsiteX3371" fmla="*/ 4783485 w 5873613"/>
              <a:gd name="connsiteY3371" fmla="*/ 3594372 h 6196291"/>
              <a:gd name="connsiteX3372" fmla="*/ 4783485 w 5873613"/>
              <a:gd name="connsiteY3372" fmla="*/ 3590012 h 6196291"/>
              <a:gd name="connsiteX3373" fmla="*/ 4801799 w 5873613"/>
              <a:gd name="connsiteY3373" fmla="*/ 3594372 h 6196291"/>
              <a:gd name="connsiteX3374" fmla="*/ 4787846 w 5873613"/>
              <a:gd name="connsiteY3374" fmla="*/ 3598733 h 6196291"/>
              <a:gd name="connsiteX3375" fmla="*/ 4787846 w 5873613"/>
              <a:gd name="connsiteY3375" fmla="*/ 3598733 h 6196291"/>
              <a:gd name="connsiteX3376" fmla="*/ 4819678 w 5873613"/>
              <a:gd name="connsiteY3376" fmla="*/ 3887835 h 6196291"/>
              <a:gd name="connsiteX3377" fmla="*/ 4797003 w 5873613"/>
              <a:gd name="connsiteY3377" fmla="*/ 3887835 h 6196291"/>
              <a:gd name="connsiteX3378" fmla="*/ 4801363 w 5873613"/>
              <a:gd name="connsiteY3378" fmla="*/ 3878678 h 6196291"/>
              <a:gd name="connsiteX3379" fmla="*/ 4824038 w 5873613"/>
              <a:gd name="connsiteY3379" fmla="*/ 3874317 h 6196291"/>
              <a:gd name="connsiteX3380" fmla="*/ 4819678 w 5873613"/>
              <a:gd name="connsiteY3380" fmla="*/ 3887835 h 6196291"/>
              <a:gd name="connsiteX3381" fmla="*/ 4819678 w 5873613"/>
              <a:gd name="connsiteY3381" fmla="*/ 3887835 h 6196291"/>
              <a:gd name="connsiteX3382" fmla="*/ 4824474 w 5873613"/>
              <a:gd name="connsiteY3382" fmla="*/ 3603093 h 6196291"/>
              <a:gd name="connsiteX3383" fmla="*/ 4842788 w 5873613"/>
              <a:gd name="connsiteY3383" fmla="*/ 3593936 h 6196291"/>
              <a:gd name="connsiteX3384" fmla="*/ 4824474 w 5873613"/>
              <a:gd name="connsiteY3384" fmla="*/ 3603093 h 6196291"/>
              <a:gd name="connsiteX3385" fmla="*/ 4824474 w 5873613"/>
              <a:gd name="connsiteY3385" fmla="*/ 3603093 h 6196291"/>
              <a:gd name="connsiteX3386" fmla="*/ 5089593 w 5873613"/>
              <a:gd name="connsiteY3386" fmla="*/ 3571262 h 6196291"/>
              <a:gd name="connsiteX3387" fmla="*/ 5066919 w 5873613"/>
              <a:gd name="connsiteY3387" fmla="*/ 3566901 h 6196291"/>
              <a:gd name="connsiteX3388" fmla="*/ 5089593 w 5873613"/>
              <a:gd name="connsiteY3388" fmla="*/ 3571262 h 6196291"/>
              <a:gd name="connsiteX3389" fmla="*/ 5089593 w 5873613"/>
              <a:gd name="connsiteY3389" fmla="*/ 3571262 h 6196291"/>
              <a:gd name="connsiteX3390" fmla="*/ 5112268 w 5873613"/>
              <a:gd name="connsiteY3390" fmla="*/ 3607454 h 6196291"/>
              <a:gd name="connsiteX3391" fmla="*/ 5107908 w 5873613"/>
              <a:gd name="connsiteY3391" fmla="*/ 3611814 h 6196291"/>
              <a:gd name="connsiteX3392" fmla="*/ 5144536 w 5873613"/>
              <a:gd name="connsiteY3392" fmla="*/ 3607454 h 6196291"/>
              <a:gd name="connsiteX3393" fmla="*/ 5112268 w 5873613"/>
              <a:gd name="connsiteY3393" fmla="*/ 3607454 h 6196291"/>
              <a:gd name="connsiteX3394" fmla="*/ 5112268 w 5873613"/>
              <a:gd name="connsiteY3394" fmla="*/ 3607454 h 6196291"/>
              <a:gd name="connsiteX3395" fmla="*/ 5221717 w 5873613"/>
              <a:gd name="connsiteY3395" fmla="*/ 3620972 h 6196291"/>
              <a:gd name="connsiteX3396" fmla="*/ 5221717 w 5873613"/>
              <a:gd name="connsiteY3396" fmla="*/ 3607454 h 6196291"/>
              <a:gd name="connsiteX3397" fmla="*/ 5240031 w 5873613"/>
              <a:gd name="connsiteY3397" fmla="*/ 3611814 h 6196291"/>
              <a:gd name="connsiteX3398" fmla="*/ 5221717 w 5873613"/>
              <a:gd name="connsiteY3398" fmla="*/ 3620972 h 6196291"/>
              <a:gd name="connsiteX3399" fmla="*/ 5221717 w 5873613"/>
              <a:gd name="connsiteY3399" fmla="*/ 3620972 h 6196291"/>
              <a:gd name="connsiteX3400" fmla="*/ 5244828 w 5873613"/>
              <a:gd name="connsiteY3400" fmla="*/ 3508034 h 6196291"/>
              <a:gd name="connsiteX3401" fmla="*/ 5222153 w 5873613"/>
              <a:gd name="connsiteY3401" fmla="*/ 3494517 h 6196291"/>
              <a:gd name="connsiteX3402" fmla="*/ 5235670 w 5873613"/>
              <a:gd name="connsiteY3402" fmla="*/ 3490156 h 6196291"/>
              <a:gd name="connsiteX3403" fmla="*/ 5263142 w 5873613"/>
              <a:gd name="connsiteY3403" fmla="*/ 3476638 h 6196291"/>
              <a:gd name="connsiteX3404" fmla="*/ 5253985 w 5873613"/>
              <a:gd name="connsiteY3404" fmla="*/ 3503674 h 6196291"/>
              <a:gd name="connsiteX3405" fmla="*/ 5263142 w 5873613"/>
              <a:gd name="connsiteY3405" fmla="*/ 3494517 h 6196291"/>
              <a:gd name="connsiteX3406" fmla="*/ 5263142 w 5873613"/>
              <a:gd name="connsiteY3406" fmla="*/ 3512395 h 6196291"/>
              <a:gd name="connsiteX3407" fmla="*/ 5244828 w 5873613"/>
              <a:gd name="connsiteY3407" fmla="*/ 3494517 h 6196291"/>
              <a:gd name="connsiteX3408" fmla="*/ 5244828 w 5873613"/>
              <a:gd name="connsiteY3408" fmla="*/ 3508034 h 6196291"/>
              <a:gd name="connsiteX3409" fmla="*/ 5244828 w 5873613"/>
              <a:gd name="connsiteY3409" fmla="*/ 3508034 h 6196291"/>
              <a:gd name="connsiteX3410" fmla="*/ 5263142 w 5873613"/>
              <a:gd name="connsiteY3410" fmla="*/ 3530709 h 6196291"/>
              <a:gd name="connsiteX3411" fmla="*/ 5244828 w 5873613"/>
              <a:gd name="connsiteY3411" fmla="*/ 3512831 h 6196291"/>
              <a:gd name="connsiteX3412" fmla="*/ 5263142 w 5873613"/>
              <a:gd name="connsiteY3412" fmla="*/ 3512831 h 6196291"/>
              <a:gd name="connsiteX3413" fmla="*/ 5263142 w 5873613"/>
              <a:gd name="connsiteY3413" fmla="*/ 3530709 h 6196291"/>
              <a:gd name="connsiteX3414" fmla="*/ 5263142 w 5873613"/>
              <a:gd name="connsiteY3414" fmla="*/ 3530709 h 6196291"/>
              <a:gd name="connsiteX3415" fmla="*/ 5263142 w 5873613"/>
              <a:gd name="connsiteY3415" fmla="*/ 3589576 h 6196291"/>
              <a:gd name="connsiteX3416" fmla="*/ 5263142 w 5873613"/>
              <a:gd name="connsiteY3416" fmla="*/ 3593936 h 6196291"/>
              <a:gd name="connsiteX3417" fmla="*/ 5249624 w 5873613"/>
              <a:gd name="connsiteY3417" fmla="*/ 3593936 h 6196291"/>
              <a:gd name="connsiteX3418" fmla="*/ 5263142 w 5873613"/>
              <a:gd name="connsiteY3418" fmla="*/ 3589576 h 6196291"/>
              <a:gd name="connsiteX3419" fmla="*/ 5263142 w 5873613"/>
              <a:gd name="connsiteY3419" fmla="*/ 3589576 h 6196291"/>
              <a:gd name="connsiteX3420" fmla="*/ 5272299 w 5873613"/>
              <a:gd name="connsiteY3420" fmla="*/ 3616611 h 6196291"/>
              <a:gd name="connsiteX3421" fmla="*/ 5258781 w 5873613"/>
              <a:gd name="connsiteY3421" fmla="*/ 3630129 h 6196291"/>
              <a:gd name="connsiteX3422" fmla="*/ 5249624 w 5873613"/>
              <a:gd name="connsiteY3422" fmla="*/ 3612251 h 6196291"/>
              <a:gd name="connsiteX3423" fmla="*/ 5249624 w 5873613"/>
              <a:gd name="connsiteY3423" fmla="*/ 3612251 h 6196291"/>
              <a:gd name="connsiteX3424" fmla="*/ 5281456 w 5873613"/>
              <a:gd name="connsiteY3424" fmla="*/ 3612251 h 6196291"/>
              <a:gd name="connsiteX3425" fmla="*/ 5272299 w 5873613"/>
              <a:gd name="connsiteY3425" fmla="*/ 3616611 h 6196291"/>
              <a:gd name="connsiteX3426" fmla="*/ 5272299 w 5873613"/>
              <a:gd name="connsiteY3426" fmla="*/ 3616611 h 6196291"/>
              <a:gd name="connsiteX3427" fmla="*/ 5541779 w 5873613"/>
              <a:gd name="connsiteY3427" fmla="*/ 3512831 h 6196291"/>
              <a:gd name="connsiteX3428" fmla="*/ 5514307 w 5873613"/>
              <a:gd name="connsiteY3428" fmla="*/ 3508470 h 6196291"/>
              <a:gd name="connsiteX3429" fmla="*/ 5541779 w 5873613"/>
              <a:gd name="connsiteY3429" fmla="*/ 3512831 h 6196291"/>
              <a:gd name="connsiteX3430" fmla="*/ 5541779 w 5873613"/>
              <a:gd name="connsiteY3430" fmla="*/ 3512831 h 6196291"/>
              <a:gd name="connsiteX3431" fmla="*/ 5495993 w 5873613"/>
              <a:gd name="connsiteY3431" fmla="*/ 3404254 h 6196291"/>
              <a:gd name="connsiteX3432" fmla="*/ 5482476 w 5873613"/>
              <a:gd name="connsiteY3432" fmla="*/ 3422132 h 6196291"/>
              <a:gd name="connsiteX3433" fmla="*/ 5495993 w 5873613"/>
              <a:gd name="connsiteY3433" fmla="*/ 3404254 h 6196291"/>
              <a:gd name="connsiteX3434" fmla="*/ 5495993 w 5873613"/>
              <a:gd name="connsiteY3434" fmla="*/ 3404254 h 6196291"/>
              <a:gd name="connsiteX3435" fmla="*/ 5560093 w 5873613"/>
              <a:gd name="connsiteY3435" fmla="*/ 2129239 h 6196291"/>
              <a:gd name="connsiteX3436" fmla="*/ 5560093 w 5873613"/>
              <a:gd name="connsiteY3436" fmla="*/ 2102204 h 6196291"/>
              <a:gd name="connsiteX3437" fmla="*/ 5587564 w 5873613"/>
              <a:gd name="connsiteY3437" fmla="*/ 2111361 h 6196291"/>
              <a:gd name="connsiteX3438" fmla="*/ 5574047 w 5873613"/>
              <a:gd name="connsiteY3438" fmla="*/ 2124879 h 6196291"/>
              <a:gd name="connsiteX3439" fmla="*/ 5624193 w 5873613"/>
              <a:gd name="connsiteY3439" fmla="*/ 2147554 h 6196291"/>
              <a:gd name="connsiteX3440" fmla="*/ 5624193 w 5873613"/>
              <a:gd name="connsiteY3440" fmla="*/ 2179385 h 6196291"/>
              <a:gd name="connsiteX3441" fmla="*/ 5532622 w 5873613"/>
              <a:gd name="connsiteY3441" fmla="*/ 2192903 h 6196291"/>
              <a:gd name="connsiteX3442" fmla="*/ 5546139 w 5873613"/>
              <a:gd name="connsiteY3442" fmla="*/ 2188542 h 6196291"/>
              <a:gd name="connsiteX3443" fmla="*/ 5523464 w 5873613"/>
              <a:gd name="connsiteY3443" fmla="*/ 2179385 h 6196291"/>
              <a:gd name="connsiteX3444" fmla="*/ 5560093 w 5873613"/>
              <a:gd name="connsiteY3444" fmla="*/ 2129239 h 6196291"/>
              <a:gd name="connsiteX3445" fmla="*/ 5560093 w 5873613"/>
              <a:gd name="connsiteY3445" fmla="*/ 2129239 h 6196291"/>
              <a:gd name="connsiteX3446" fmla="*/ 5436691 w 5873613"/>
              <a:gd name="connsiteY3446" fmla="*/ 2829974 h 6196291"/>
              <a:gd name="connsiteX3447" fmla="*/ 5441051 w 5873613"/>
              <a:gd name="connsiteY3447" fmla="*/ 2843492 h 6196291"/>
              <a:gd name="connsiteX3448" fmla="*/ 5418376 w 5873613"/>
              <a:gd name="connsiteY3448" fmla="*/ 2847852 h 6196291"/>
              <a:gd name="connsiteX3449" fmla="*/ 5436691 w 5873613"/>
              <a:gd name="connsiteY3449" fmla="*/ 2829974 h 6196291"/>
              <a:gd name="connsiteX3450" fmla="*/ 5436691 w 5873613"/>
              <a:gd name="connsiteY3450" fmla="*/ 2829974 h 6196291"/>
              <a:gd name="connsiteX3451" fmla="*/ 5427533 w 5873613"/>
              <a:gd name="connsiteY3451" fmla="*/ 2911516 h 6196291"/>
              <a:gd name="connsiteX3452" fmla="*/ 5441051 w 5873613"/>
              <a:gd name="connsiteY3452" fmla="*/ 2911516 h 6196291"/>
              <a:gd name="connsiteX3453" fmla="*/ 5422737 w 5873613"/>
              <a:gd name="connsiteY3453" fmla="*/ 2956865 h 6196291"/>
              <a:gd name="connsiteX3454" fmla="*/ 5386108 w 5873613"/>
              <a:gd name="connsiteY3454" fmla="*/ 2970383 h 6196291"/>
              <a:gd name="connsiteX3455" fmla="*/ 5367794 w 5873613"/>
              <a:gd name="connsiteY3455" fmla="*/ 2966022 h 6196291"/>
              <a:gd name="connsiteX3456" fmla="*/ 5427533 w 5873613"/>
              <a:gd name="connsiteY3456" fmla="*/ 2911516 h 6196291"/>
              <a:gd name="connsiteX3457" fmla="*/ 5427533 w 5873613"/>
              <a:gd name="connsiteY3457" fmla="*/ 2911516 h 6196291"/>
              <a:gd name="connsiteX3458" fmla="*/ 5340759 w 5873613"/>
              <a:gd name="connsiteY3458" fmla="*/ 3593936 h 6196291"/>
              <a:gd name="connsiteX3459" fmla="*/ 5340759 w 5873613"/>
              <a:gd name="connsiteY3459" fmla="*/ 3593936 h 6196291"/>
              <a:gd name="connsiteX3460" fmla="*/ 5363434 w 5873613"/>
              <a:gd name="connsiteY3460" fmla="*/ 3589576 h 6196291"/>
              <a:gd name="connsiteX3461" fmla="*/ 5340759 w 5873613"/>
              <a:gd name="connsiteY3461" fmla="*/ 3603093 h 6196291"/>
              <a:gd name="connsiteX3462" fmla="*/ 5340759 w 5873613"/>
              <a:gd name="connsiteY3462" fmla="*/ 3593936 h 6196291"/>
              <a:gd name="connsiteX3463" fmla="*/ 5340759 w 5873613"/>
              <a:gd name="connsiteY3463" fmla="*/ 3593936 h 6196291"/>
              <a:gd name="connsiteX3464" fmla="*/ 5294974 w 5873613"/>
              <a:gd name="connsiteY3464" fmla="*/ 3625768 h 6196291"/>
              <a:gd name="connsiteX3465" fmla="*/ 5308491 w 5873613"/>
              <a:gd name="connsiteY3465" fmla="*/ 3616611 h 6196291"/>
              <a:gd name="connsiteX3466" fmla="*/ 5312852 w 5873613"/>
              <a:gd name="connsiteY3466" fmla="*/ 3625768 h 6196291"/>
              <a:gd name="connsiteX3467" fmla="*/ 5294974 w 5873613"/>
              <a:gd name="connsiteY3467" fmla="*/ 3625768 h 6196291"/>
              <a:gd name="connsiteX3468" fmla="*/ 5294974 w 5873613"/>
              <a:gd name="connsiteY3468" fmla="*/ 3625768 h 6196291"/>
              <a:gd name="connsiteX3469" fmla="*/ 5308491 w 5873613"/>
              <a:gd name="connsiteY3469" fmla="*/ 3593936 h 6196291"/>
              <a:gd name="connsiteX3470" fmla="*/ 5304131 w 5873613"/>
              <a:gd name="connsiteY3470" fmla="*/ 3580419 h 6196291"/>
              <a:gd name="connsiteX3471" fmla="*/ 5322445 w 5873613"/>
              <a:gd name="connsiteY3471" fmla="*/ 3593936 h 6196291"/>
              <a:gd name="connsiteX3472" fmla="*/ 5308491 w 5873613"/>
              <a:gd name="connsiteY3472" fmla="*/ 3593936 h 6196291"/>
              <a:gd name="connsiteX3473" fmla="*/ 5308491 w 5873613"/>
              <a:gd name="connsiteY3473" fmla="*/ 3593936 h 6196291"/>
              <a:gd name="connsiteX3474" fmla="*/ 5313288 w 5873613"/>
              <a:gd name="connsiteY3474" fmla="*/ 3490156 h 6196291"/>
              <a:gd name="connsiteX3475" fmla="*/ 5322445 w 5873613"/>
              <a:gd name="connsiteY3475" fmla="*/ 3480999 h 6196291"/>
              <a:gd name="connsiteX3476" fmla="*/ 5322445 w 5873613"/>
              <a:gd name="connsiteY3476" fmla="*/ 3494517 h 6196291"/>
              <a:gd name="connsiteX3477" fmla="*/ 5331602 w 5873613"/>
              <a:gd name="connsiteY3477" fmla="*/ 3494517 h 6196291"/>
              <a:gd name="connsiteX3478" fmla="*/ 5299770 w 5873613"/>
              <a:gd name="connsiteY3478" fmla="*/ 3498877 h 6196291"/>
              <a:gd name="connsiteX3479" fmla="*/ 5299770 w 5873613"/>
              <a:gd name="connsiteY3479" fmla="*/ 3480999 h 6196291"/>
              <a:gd name="connsiteX3480" fmla="*/ 5290613 w 5873613"/>
              <a:gd name="connsiteY3480" fmla="*/ 3476638 h 6196291"/>
              <a:gd name="connsiteX3481" fmla="*/ 5313288 w 5873613"/>
              <a:gd name="connsiteY3481" fmla="*/ 3490156 h 6196291"/>
              <a:gd name="connsiteX3482" fmla="*/ 5313288 w 5873613"/>
              <a:gd name="connsiteY3482" fmla="*/ 3490156 h 6196291"/>
              <a:gd name="connsiteX3483" fmla="*/ 5719688 w 5873613"/>
              <a:gd name="connsiteY3483" fmla="*/ 1103210 h 6196291"/>
              <a:gd name="connsiteX3484" fmla="*/ 5724048 w 5873613"/>
              <a:gd name="connsiteY3484" fmla="*/ 1135042 h 6196291"/>
              <a:gd name="connsiteX3485" fmla="*/ 5705734 w 5873613"/>
              <a:gd name="connsiteY3485" fmla="*/ 1125885 h 6196291"/>
              <a:gd name="connsiteX3486" fmla="*/ 5719688 w 5873613"/>
              <a:gd name="connsiteY3486" fmla="*/ 1103210 h 6196291"/>
              <a:gd name="connsiteX3487" fmla="*/ 5719688 w 5873613"/>
              <a:gd name="connsiteY3487" fmla="*/ 1103210 h 6196291"/>
              <a:gd name="connsiteX3488" fmla="*/ 5701374 w 5873613"/>
              <a:gd name="connsiteY3488" fmla="*/ 935767 h 6196291"/>
              <a:gd name="connsiteX3489" fmla="*/ 5742363 w 5873613"/>
              <a:gd name="connsiteY3489" fmla="*/ 917888 h 6196291"/>
              <a:gd name="connsiteX3490" fmla="*/ 5701374 w 5873613"/>
              <a:gd name="connsiteY3490" fmla="*/ 935767 h 6196291"/>
              <a:gd name="connsiteX3491" fmla="*/ 5701374 w 5873613"/>
              <a:gd name="connsiteY3491" fmla="*/ 935767 h 6196291"/>
              <a:gd name="connsiteX3492" fmla="*/ 4102373 w 5873613"/>
              <a:gd name="connsiteY3492" fmla="*/ 4019087 h 6196291"/>
              <a:gd name="connsiteX3493" fmla="*/ 4102373 w 5873613"/>
              <a:gd name="connsiteY3493" fmla="*/ 4001208 h 6196291"/>
              <a:gd name="connsiteX3494" fmla="*/ 4102373 w 5873613"/>
              <a:gd name="connsiteY3494" fmla="*/ 4019087 h 6196291"/>
              <a:gd name="connsiteX3495" fmla="*/ 4102373 w 5873613"/>
              <a:gd name="connsiteY3495" fmla="*/ 4019087 h 6196291"/>
              <a:gd name="connsiteX3496" fmla="*/ 4486534 w 5873613"/>
              <a:gd name="connsiteY3496" fmla="*/ 3937545 h 6196291"/>
              <a:gd name="connsiteX3497" fmla="*/ 4468220 w 5873613"/>
              <a:gd name="connsiteY3497" fmla="*/ 3933184 h 6196291"/>
              <a:gd name="connsiteX3498" fmla="*/ 4486534 w 5873613"/>
              <a:gd name="connsiteY3498" fmla="*/ 3937545 h 6196291"/>
              <a:gd name="connsiteX3499" fmla="*/ 4486534 w 5873613"/>
              <a:gd name="connsiteY3499" fmla="*/ 3937545 h 6196291"/>
              <a:gd name="connsiteX3500" fmla="*/ 4554994 w 5873613"/>
              <a:gd name="connsiteY3500" fmla="*/ 347969 h 6196291"/>
              <a:gd name="connsiteX3501" fmla="*/ 4477377 w 5873613"/>
              <a:gd name="connsiteY3501" fmla="*/ 338812 h 6196291"/>
              <a:gd name="connsiteX3502" fmla="*/ 4527523 w 5873613"/>
              <a:gd name="connsiteY3502" fmla="*/ 356690 h 6196291"/>
              <a:gd name="connsiteX3503" fmla="*/ 4554994 w 5873613"/>
              <a:gd name="connsiteY3503" fmla="*/ 347969 h 6196291"/>
              <a:gd name="connsiteX3504" fmla="*/ 4554994 w 5873613"/>
              <a:gd name="connsiteY3504" fmla="*/ 347969 h 6196291"/>
              <a:gd name="connsiteX3505" fmla="*/ 3590884 w 5873613"/>
              <a:gd name="connsiteY3505" fmla="*/ 347969 h 6196291"/>
              <a:gd name="connsiteX3506" fmla="*/ 3490592 w 5873613"/>
              <a:gd name="connsiteY3506" fmla="*/ 361487 h 6196291"/>
              <a:gd name="connsiteX3507" fmla="*/ 3590884 w 5873613"/>
              <a:gd name="connsiteY3507" fmla="*/ 347969 h 6196291"/>
              <a:gd name="connsiteX3508" fmla="*/ 3590884 w 5873613"/>
              <a:gd name="connsiteY3508" fmla="*/ 347969 h 6196291"/>
              <a:gd name="connsiteX3509" fmla="*/ 3238991 w 5873613"/>
              <a:gd name="connsiteY3509" fmla="*/ 515413 h 6196291"/>
              <a:gd name="connsiteX3510" fmla="*/ 3321404 w 5873613"/>
              <a:gd name="connsiteY3510" fmla="*/ 497535 h 6196291"/>
              <a:gd name="connsiteX3511" fmla="*/ 3238991 w 5873613"/>
              <a:gd name="connsiteY3511" fmla="*/ 515413 h 6196291"/>
              <a:gd name="connsiteX3512" fmla="*/ 3238991 w 5873613"/>
              <a:gd name="connsiteY3512" fmla="*/ 515413 h 6196291"/>
              <a:gd name="connsiteX3513" fmla="*/ 150874 w 5873613"/>
              <a:gd name="connsiteY3513" fmla="*/ 1220508 h 6196291"/>
              <a:gd name="connsiteX3514" fmla="*/ 237648 w 5873613"/>
              <a:gd name="connsiteY3514" fmla="*/ 1234026 h 6196291"/>
              <a:gd name="connsiteX3515" fmla="*/ 150874 w 5873613"/>
              <a:gd name="connsiteY3515" fmla="*/ 1220508 h 6196291"/>
              <a:gd name="connsiteX3516" fmla="*/ 150874 w 5873613"/>
              <a:gd name="connsiteY3516" fmla="*/ 1220508 h 6196291"/>
              <a:gd name="connsiteX3517" fmla="*/ 717305 w 5873613"/>
              <a:gd name="connsiteY3517" fmla="*/ 1342603 h 6196291"/>
              <a:gd name="connsiteX3518" fmla="*/ 625734 w 5873613"/>
              <a:gd name="connsiteY3518" fmla="*/ 1356120 h 6196291"/>
              <a:gd name="connsiteX3519" fmla="*/ 589106 w 5873613"/>
              <a:gd name="connsiteY3519" fmla="*/ 1346963 h 6196291"/>
              <a:gd name="connsiteX3520" fmla="*/ 767451 w 5873613"/>
              <a:gd name="connsiteY3520" fmla="*/ 1459900 h 6196291"/>
              <a:gd name="connsiteX3521" fmla="*/ 662362 w 5873613"/>
              <a:gd name="connsiteY3521" fmla="*/ 1373998 h 6196291"/>
              <a:gd name="connsiteX3522" fmla="*/ 717305 w 5873613"/>
              <a:gd name="connsiteY3522" fmla="*/ 1342603 h 6196291"/>
              <a:gd name="connsiteX3523" fmla="*/ 717305 w 5873613"/>
              <a:gd name="connsiteY3523" fmla="*/ 1342603 h 6196291"/>
              <a:gd name="connsiteX3524" fmla="*/ 5646867 w 5873613"/>
              <a:gd name="connsiteY3524" fmla="*/ 3933184 h 6196291"/>
              <a:gd name="connsiteX3525" fmla="*/ 5660385 w 5873613"/>
              <a:gd name="connsiteY3525" fmla="*/ 3946702 h 6196291"/>
              <a:gd name="connsiteX3526" fmla="*/ 5678699 w 5873613"/>
              <a:gd name="connsiteY3526" fmla="*/ 3924027 h 6196291"/>
              <a:gd name="connsiteX3527" fmla="*/ 5660385 w 5873613"/>
              <a:gd name="connsiteY3527" fmla="*/ 3919667 h 6196291"/>
              <a:gd name="connsiteX3528" fmla="*/ 5656024 w 5873613"/>
              <a:gd name="connsiteY3528" fmla="*/ 3915306 h 6196291"/>
              <a:gd name="connsiteX3529" fmla="*/ 5646867 w 5873613"/>
              <a:gd name="connsiteY3529" fmla="*/ 3933184 h 6196291"/>
              <a:gd name="connsiteX3530" fmla="*/ 5646867 w 5873613"/>
              <a:gd name="connsiteY3530" fmla="*/ 3933184 h 6196291"/>
              <a:gd name="connsiteX3531" fmla="*/ 4513569 w 5873613"/>
              <a:gd name="connsiteY3531" fmla="*/ 4019087 h 6196291"/>
              <a:gd name="connsiteX3532" fmla="*/ 4481738 w 5873613"/>
              <a:gd name="connsiteY3532" fmla="*/ 4019087 h 6196291"/>
              <a:gd name="connsiteX3533" fmla="*/ 4513569 w 5873613"/>
              <a:gd name="connsiteY3533" fmla="*/ 4019087 h 6196291"/>
              <a:gd name="connsiteX3534" fmla="*/ 4513569 w 5873613"/>
              <a:gd name="connsiteY3534" fmla="*/ 4019087 h 6196291"/>
              <a:gd name="connsiteX3535" fmla="*/ 4550198 w 5873613"/>
              <a:gd name="connsiteY3535" fmla="*/ 4217926 h 6196291"/>
              <a:gd name="connsiteX3536" fmla="*/ 4550198 w 5873613"/>
              <a:gd name="connsiteY3536" fmla="*/ 4240601 h 6196291"/>
              <a:gd name="connsiteX3537" fmla="*/ 4568512 w 5873613"/>
              <a:gd name="connsiteY3537" fmla="*/ 4217926 h 6196291"/>
              <a:gd name="connsiteX3538" fmla="*/ 4550198 w 5873613"/>
              <a:gd name="connsiteY3538" fmla="*/ 4217926 h 6196291"/>
              <a:gd name="connsiteX3539" fmla="*/ 4550198 w 5873613"/>
              <a:gd name="connsiteY3539" fmla="*/ 4217926 h 6196291"/>
              <a:gd name="connsiteX3540" fmla="*/ 4837992 w 5873613"/>
              <a:gd name="connsiteY3540" fmla="*/ 4263276 h 6196291"/>
              <a:gd name="connsiteX3541" fmla="*/ 4815317 w 5873613"/>
              <a:gd name="connsiteY3541" fmla="*/ 4263276 h 6196291"/>
              <a:gd name="connsiteX3542" fmla="*/ 4837992 w 5873613"/>
              <a:gd name="connsiteY3542" fmla="*/ 4263276 h 6196291"/>
              <a:gd name="connsiteX3543" fmla="*/ 4837992 w 5873613"/>
              <a:gd name="connsiteY3543" fmla="*/ 4263276 h 6196291"/>
              <a:gd name="connsiteX3544" fmla="*/ 4641768 w 5873613"/>
              <a:gd name="connsiteY3544" fmla="*/ 4271997 h 6196291"/>
              <a:gd name="connsiteX3545" fmla="*/ 4623455 w 5873613"/>
              <a:gd name="connsiteY3545" fmla="*/ 4271997 h 6196291"/>
              <a:gd name="connsiteX3546" fmla="*/ 4609937 w 5873613"/>
              <a:gd name="connsiteY3546" fmla="*/ 4267636 h 6196291"/>
              <a:gd name="connsiteX3547" fmla="*/ 4609937 w 5873613"/>
              <a:gd name="connsiteY3547" fmla="*/ 4290311 h 6196291"/>
              <a:gd name="connsiteX3548" fmla="*/ 4628251 w 5873613"/>
              <a:gd name="connsiteY3548" fmla="*/ 4281154 h 6196291"/>
              <a:gd name="connsiteX3549" fmla="*/ 4641768 w 5873613"/>
              <a:gd name="connsiteY3549" fmla="*/ 4271997 h 6196291"/>
              <a:gd name="connsiteX3550" fmla="*/ 4641768 w 5873613"/>
              <a:gd name="connsiteY3550" fmla="*/ 4271997 h 6196291"/>
              <a:gd name="connsiteX3551" fmla="*/ 4413277 w 5873613"/>
              <a:gd name="connsiteY3551" fmla="*/ 4349178 h 6196291"/>
              <a:gd name="connsiteX3552" fmla="*/ 4413277 w 5873613"/>
              <a:gd name="connsiteY3552" fmla="*/ 4349178 h 6196291"/>
              <a:gd name="connsiteX3553" fmla="*/ 4413277 w 5873613"/>
              <a:gd name="connsiteY3553" fmla="*/ 4349178 h 6196291"/>
              <a:gd name="connsiteX3554" fmla="*/ 4413277 w 5873613"/>
              <a:gd name="connsiteY3554" fmla="*/ 4349178 h 6196291"/>
              <a:gd name="connsiteX3555" fmla="*/ 4541041 w 5873613"/>
              <a:gd name="connsiteY3555" fmla="*/ 4353538 h 6196291"/>
              <a:gd name="connsiteX3556" fmla="*/ 4568512 w 5873613"/>
              <a:gd name="connsiteY3556" fmla="*/ 4340021 h 6196291"/>
              <a:gd name="connsiteX3557" fmla="*/ 4600344 w 5873613"/>
              <a:gd name="connsiteY3557" fmla="*/ 4317346 h 6196291"/>
              <a:gd name="connsiteX3558" fmla="*/ 4613861 w 5873613"/>
              <a:gd name="connsiteY3558" fmla="*/ 4294671 h 6196291"/>
              <a:gd name="connsiteX3559" fmla="*/ 4586390 w 5873613"/>
              <a:gd name="connsiteY3559" fmla="*/ 4285514 h 6196291"/>
              <a:gd name="connsiteX3560" fmla="*/ 4577233 w 5873613"/>
              <a:gd name="connsiteY3560" fmla="*/ 4285514 h 6196291"/>
              <a:gd name="connsiteX3561" fmla="*/ 4568076 w 5873613"/>
              <a:gd name="connsiteY3561" fmla="*/ 4299032 h 6196291"/>
              <a:gd name="connsiteX3562" fmla="*/ 4545401 w 5873613"/>
              <a:gd name="connsiteY3562" fmla="*/ 4303392 h 6196291"/>
              <a:gd name="connsiteX3563" fmla="*/ 4536244 w 5873613"/>
              <a:gd name="connsiteY3563" fmla="*/ 4299032 h 6196291"/>
              <a:gd name="connsiteX3564" fmla="*/ 4540605 w 5873613"/>
              <a:gd name="connsiteY3564" fmla="*/ 4303392 h 6196291"/>
              <a:gd name="connsiteX3565" fmla="*/ 4444673 w 5873613"/>
              <a:gd name="connsiteY3565" fmla="*/ 4299032 h 6196291"/>
              <a:gd name="connsiteX3566" fmla="*/ 4376213 w 5873613"/>
              <a:gd name="connsiteY3566" fmla="*/ 4326067 h 6196291"/>
              <a:gd name="connsiteX3567" fmla="*/ 4412841 w 5873613"/>
              <a:gd name="connsiteY3567" fmla="*/ 4348742 h 6196291"/>
              <a:gd name="connsiteX3568" fmla="*/ 4412841 w 5873613"/>
              <a:gd name="connsiteY3568" fmla="*/ 4339585 h 6196291"/>
              <a:gd name="connsiteX3569" fmla="*/ 4486098 w 5873613"/>
              <a:gd name="connsiteY3569" fmla="*/ 4366620 h 6196291"/>
              <a:gd name="connsiteX3570" fmla="*/ 4508773 w 5873613"/>
              <a:gd name="connsiteY3570" fmla="*/ 4362259 h 6196291"/>
              <a:gd name="connsiteX3571" fmla="*/ 4513133 w 5873613"/>
              <a:gd name="connsiteY3571" fmla="*/ 4344381 h 6196291"/>
              <a:gd name="connsiteX3572" fmla="*/ 4499616 w 5873613"/>
              <a:gd name="connsiteY3572" fmla="*/ 4353538 h 6196291"/>
              <a:gd name="connsiteX3573" fmla="*/ 4568076 w 5873613"/>
              <a:gd name="connsiteY3573" fmla="*/ 4326503 h 6196291"/>
              <a:gd name="connsiteX3574" fmla="*/ 4541041 w 5873613"/>
              <a:gd name="connsiteY3574" fmla="*/ 4353538 h 6196291"/>
              <a:gd name="connsiteX3575" fmla="*/ 4541041 w 5873613"/>
              <a:gd name="connsiteY3575" fmla="*/ 4353538 h 6196291"/>
              <a:gd name="connsiteX3576" fmla="*/ 5372591 w 5873613"/>
              <a:gd name="connsiteY3576" fmla="*/ 4308189 h 6196291"/>
              <a:gd name="connsiteX3577" fmla="*/ 5400062 w 5873613"/>
              <a:gd name="connsiteY3577" fmla="*/ 4308189 h 6196291"/>
              <a:gd name="connsiteX3578" fmla="*/ 5372591 w 5873613"/>
              <a:gd name="connsiteY3578" fmla="*/ 4308189 h 6196291"/>
              <a:gd name="connsiteX3579" fmla="*/ 5372591 w 5873613"/>
              <a:gd name="connsiteY3579" fmla="*/ 4308189 h 6196291"/>
              <a:gd name="connsiteX3580" fmla="*/ 5455005 w 5873613"/>
              <a:gd name="connsiteY3580" fmla="*/ 4317346 h 6196291"/>
              <a:gd name="connsiteX3581" fmla="*/ 5432330 w 5873613"/>
              <a:gd name="connsiteY3581" fmla="*/ 4344381 h 6196291"/>
              <a:gd name="connsiteX3582" fmla="*/ 5482476 w 5873613"/>
              <a:gd name="connsiteY3582" fmla="*/ 4321706 h 6196291"/>
              <a:gd name="connsiteX3583" fmla="*/ 5514307 w 5873613"/>
              <a:gd name="connsiteY3583" fmla="*/ 4326067 h 6196291"/>
              <a:gd name="connsiteX3584" fmla="*/ 5455005 w 5873613"/>
              <a:gd name="connsiteY3584" fmla="*/ 4317346 h 6196291"/>
              <a:gd name="connsiteX3585" fmla="*/ 5455005 w 5873613"/>
              <a:gd name="connsiteY3585" fmla="*/ 4317346 h 6196291"/>
              <a:gd name="connsiteX3586" fmla="*/ 4623455 w 5873613"/>
              <a:gd name="connsiteY3586" fmla="*/ 4326503 h 6196291"/>
              <a:gd name="connsiteX3587" fmla="*/ 4605140 w 5873613"/>
              <a:gd name="connsiteY3587" fmla="*/ 4317346 h 6196291"/>
              <a:gd name="connsiteX3588" fmla="*/ 4609501 w 5873613"/>
              <a:gd name="connsiteY3588" fmla="*/ 4321706 h 6196291"/>
              <a:gd name="connsiteX3589" fmla="*/ 4586826 w 5873613"/>
              <a:gd name="connsiteY3589" fmla="*/ 4326067 h 6196291"/>
              <a:gd name="connsiteX3590" fmla="*/ 4623455 w 5873613"/>
              <a:gd name="connsiteY3590" fmla="*/ 4326503 h 6196291"/>
              <a:gd name="connsiteX3591" fmla="*/ 4623455 w 5873613"/>
              <a:gd name="connsiteY3591" fmla="*/ 4326503 h 6196291"/>
              <a:gd name="connsiteX3592" fmla="*/ 4349178 w 5873613"/>
              <a:gd name="connsiteY3592" fmla="*/ 4357899 h 6196291"/>
              <a:gd name="connsiteX3593" fmla="*/ 4362696 w 5873613"/>
              <a:gd name="connsiteY3593" fmla="*/ 4375777 h 6196291"/>
              <a:gd name="connsiteX3594" fmla="*/ 4358335 w 5873613"/>
              <a:gd name="connsiteY3594" fmla="*/ 4357899 h 6196291"/>
              <a:gd name="connsiteX3595" fmla="*/ 4349178 w 5873613"/>
              <a:gd name="connsiteY3595" fmla="*/ 4357899 h 6196291"/>
              <a:gd name="connsiteX3596" fmla="*/ 4349178 w 5873613"/>
              <a:gd name="connsiteY3596" fmla="*/ 4357899 h 6196291"/>
              <a:gd name="connsiteX3597" fmla="*/ 4705432 w 5873613"/>
              <a:gd name="connsiteY3597" fmla="*/ 4385370 h 6196291"/>
              <a:gd name="connsiteX3598" fmla="*/ 4742060 w 5873613"/>
              <a:gd name="connsiteY3598" fmla="*/ 4394527 h 6196291"/>
              <a:gd name="connsiteX3599" fmla="*/ 4760374 w 5873613"/>
              <a:gd name="connsiteY3599" fmla="*/ 4376649 h 6196291"/>
              <a:gd name="connsiteX3600" fmla="*/ 4705432 w 5873613"/>
              <a:gd name="connsiteY3600" fmla="*/ 4385370 h 6196291"/>
              <a:gd name="connsiteX3601" fmla="*/ 4705432 w 5873613"/>
              <a:gd name="connsiteY3601" fmla="*/ 4385370 h 6196291"/>
              <a:gd name="connsiteX3602" fmla="*/ 5326805 w 5873613"/>
              <a:gd name="connsiteY3602" fmla="*/ 4507464 h 6196291"/>
              <a:gd name="connsiteX3603" fmla="*/ 5294974 w 5873613"/>
              <a:gd name="connsiteY3603" fmla="*/ 4498307 h 6196291"/>
              <a:gd name="connsiteX3604" fmla="*/ 5326805 w 5873613"/>
              <a:gd name="connsiteY3604" fmla="*/ 4507464 h 6196291"/>
              <a:gd name="connsiteX3605" fmla="*/ 5326805 w 5873613"/>
              <a:gd name="connsiteY3605" fmla="*/ 4507464 h 6196291"/>
              <a:gd name="connsiteX3606" fmla="*/ 5560093 w 5873613"/>
              <a:gd name="connsiteY3606" fmla="*/ 4633919 h 6196291"/>
              <a:gd name="connsiteX3607" fmla="*/ 5491633 w 5873613"/>
              <a:gd name="connsiteY3607" fmla="*/ 4629559 h 6196291"/>
              <a:gd name="connsiteX3608" fmla="*/ 5500790 w 5873613"/>
              <a:gd name="connsiteY3608" fmla="*/ 4665751 h 6196291"/>
              <a:gd name="connsiteX3609" fmla="*/ 5560093 w 5873613"/>
              <a:gd name="connsiteY3609" fmla="*/ 4670112 h 6196291"/>
              <a:gd name="connsiteX3610" fmla="*/ 5560093 w 5873613"/>
              <a:gd name="connsiteY3610" fmla="*/ 4633919 h 6196291"/>
              <a:gd name="connsiteX3611" fmla="*/ 5560093 w 5873613"/>
              <a:gd name="connsiteY3611" fmla="*/ 4633919 h 6196291"/>
              <a:gd name="connsiteX3612" fmla="*/ 5546139 w 5873613"/>
              <a:gd name="connsiteY3612" fmla="*/ 4746857 h 6196291"/>
              <a:gd name="connsiteX3613" fmla="*/ 5482040 w 5873613"/>
              <a:gd name="connsiteY3613" fmla="*/ 4724182 h 6196291"/>
              <a:gd name="connsiteX3614" fmla="*/ 5491197 w 5873613"/>
              <a:gd name="connsiteY3614" fmla="*/ 4742060 h 6196291"/>
              <a:gd name="connsiteX3615" fmla="*/ 5546139 w 5873613"/>
              <a:gd name="connsiteY3615" fmla="*/ 4746857 h 6196291"/>
              <a:gd name="connsiteX3616" fmla="*/ 5546139 w 5873613"/>
              <a:gd name="connsiteY3616" fmla="*/ 4746857 h 6196291"/>
              <a:gd name="connsiteX3617" fmla="*/ 5596285 w 5873613"/>
              <a:gd name="connsiteY3617" fmla="*/ 4810084 h 6196291"/>
              <a:gd name="connsiteX3618" fmla="*/ 5628117 w 5873613"/>
              <a:gd name="connsiteY3618" fmla="*/ 4810084 h 6196291"/>
              <a:gd name="connsiteX3619" fmla="*/ 5545703 w 5873613"/>
              <a:gd name="connsiteY3619" fmla="*/ 4787410 h 6196291"/>
              <a:gd name="connsiteX3620" fmla="*/ 5559221 w 5873613"/>
              <a:gd name="connsiteY3620" fmla="*/ 4773892 h 6196291"/>
              <a:gd name="connsiteX3621" fmla="*/ 5504279 w 5873613"/>
              <a:gd name="connsiteY3621" fmla="*/ 4764735 h 6196291"/>
              <a:gd name="connsiteX3622" fmla="*/ 5536110 w 5873613"/>
              <a:gd name="connsiteY3622" fmla="*/ 4778253 h 6196291"/>
              <a:gd name="connsiteX3623" fmla="*/ 5453696 w 5873613"/>
              <a:gd name="connsiteY3623" fmla="*/ 4760374 h 6196291"/>
              <a:gd name="connsiteX3624" fmla="*/ 5440179 w 5873613"/>
              <a:gd name="connsiteY3624" fmla="*/ 4746857 h 6196291"/>
              <a:gd name="connsiteX3625" fmla="*/ 5440179 w 5873613"/>
              <a:gd name="connsiteY3625" fmla="*/ 4760374 h 6196291"/>
              <a:gd name="connsiteX3626" fmla="*/ 5412708 w 5873613"/>
              <a:gd name="connsiteY3626" fmla="*/ 4746857 h 6196291"/>
              <a:gd name="connsiteX3627" fmla="*/ 5435382 w 5873613"/>
              <a:gd name="connsiteY3627" fmla="*/ 4724182 h 6196291"/>
              <a:gd name="connsiteX3628" fmla="*/ 5398754 w 5873613"/>
              <a:gd name="connsiteY3628" fmla="*/ 4733339 h 6196291"/>
              <a:gd name="connsiteX3629" fmla="*/ 5412271 w 5873613"/>
              <a:gd name="connsiteY3629" fmla="*/ 4792206 h 6196291"/>
              <a:gd name="connsiteX3630" fmla="*/ 5434946 w 5873613"/>
              <a:gd name="connsiteY3630" fmla="*/ 4805723 h 6196291"/>
              <a:gd name="connsiteX3631" fmla="*/ 5471575 w 5873613"/>
              <a:gd name="connsiteY3631" fmla="*/ 4778688 h 6196291"/>
              <a:gd name="connsiteX3632" fmla="*/ 5521721 w 5873613"/>
              <a:gd name="connsiteY3632" fmla="*/ 4787845 h 6196291"/>
              <a:gd name="connsiteX3633" fmla="*/ 5562709 w 5873613"/>
              <a:gd name="connsiteY3633" fmla="*/ 4819677 h 6196291"/>
              <a:gd name="connsiteX3634" fmla="*/ 5549192 w 5873613"/>
              <a:gd name="connsiteY3634" fmla="*/ 4819677 h 6196291"/>
              <a:gd name="connsiteX3635" fmla="*/ 5544831 w 5873613"/>
              <a:gd name="connsiteY3635" fmla="*/ 4842352 h 6196291"/>
              <a:gd name="connsiteX3636" fmla="*/ 5567506 w 5873613"/>
              <a:gd name="connsiteY3636" fmla="*/ 4851509 h 6196291"/>
              <a:gd name="connsiteX3637" fmla="*/ 5596285 w 5873613"/>
              <a:gd name="connsiteY3637" fmla="*/ 4810084 h 6196291"/>
              <a:gd name="connsiteX3638" fmla="*/ 5596285 w 5873613"/>
              <a:gd name="connsiteY3638" fmla="*/ 4810084 h 6196291"/>
              <a:gd name="connsiteX3639" fmla="*/ 5473318 w 5873613"/>
              <a:gd name="connsiteY3639" fmla="*/ 4787410 h 6196291"/>
              <a:gd name="connsiteX3640" fmla="*/ 5459801 w 5873613"/>
              <a:gd name="connsiteY3640" fmla="*/ 4791770 h 6196291"/>
              <a:gd name="connsiteX3641" fmla="*/ 5468958 w 5873613"/>
              <a:gd name="connsiteY3641" fmla="*/ 4805288 h 6196291"/>
              <a:gd name="connsiteX3642" fmla="*/ 5473318 w 5873613"/>
              <a:gd name="connsiteY3642" fmla="*/ 4787410 h 6196291"/>
              <a:gd name="connsiteX3643" fmla="*/ 5473318 w 5873613"/>
              <a:gd name="connsiteY3643" fmla="*/ 4787410 h 6196291"/>
              <a:gd name="connsiteX3644" fmla="*/ 5564453 w 5873613"/>
              <a:gd name="connsiteY3644" fmla="*/ 4873311 h 6196291"/>
              <a:gd name="connsiteX3645" fmla="*/ 5482040 w 5873613"/>
              <a:gd name="connsiteY3645" fmla="*/ 4832759 h 6196291"/>
              <a:gd name="connsiteX3646" fmla="*/ 5477679 w 5873613"/>
              <a:gd name="connsiteY3646" fmla="*/ 4841916 h 6196291"/>
              <a:gd name="connsiteX3647" fmla="*/ 5418376 w 5873613"/>
              <a:gd name="connsiteY3647" fmla="*/ 4828398 h 6196291"/>
              <a:gd name="connsiteX3648" fmla="*/ 5418376 w 5873613"/>
              <a:gd name="connsiteY3648" fmla="*/ 4860230 h 6196291"/>
              <a:gd name="connsiteX3649" fmla="*/ 5455005 w 5873613"/>
              <a:gd name="connsiteY3649" fmla="*/ 4882905 h 6196291"/>
              <a:gd name="connsiteX3650" fmla="*/ 5505150 w 5873613"/>
              <a:gd name="connsiteY3650" fmla="*/ 4873747 h 6196291"/>
              <a:gd name="connsiteX3651" fmla="*/ 5564453 w 5873613"/>
              <a:gd name="connsiteY3651" fmla="*/ 4873311 h 6196291"/>
              <a:gd name="connsiteX3652" fmla="*/ 5564453 w 5873613"/>
              <a:gd name="connsiteY3652" fmla="*/ 4873311 h 6196291"/>
              <a:gd name="connsiteX3653" fmla="*/ 2745816 w 5873613"/>
              <a:gd name="connsiteY3653" fmla="*/ 5935969 h 6196291"/>
              <a:gd name="connsiteX3654" fmla="*/ 2823434 w 5873613"/>
              <a:gd name="connsiteY3654" fmla="*/ 5926812 h 6196291"/>
              <a:gd name="connsiteX3655" fmla="*/ 2814277 w 5873613"/>
              <a:gd name="connsiteY3655" fmla="*/ 5899777 h 6196291"/>
              <a:gd name="connsiteX3656" fmla="*/ 2791602 w 5873613"/>
              <a:gd name="connsiteY3656" fmla="*/ 5899777 h 6196291"/>
              <a:gd name="connsiteX3657" fmla="*/ 2800759 w 5873613"/>
              <a:gd name="connsiteY3657" fmla="*/ 5908934 h 6196291"/>
              <a:gd name="connsiteX3658" fmla="*/ 2745816 w 5873613"/>
              <a:gd name="connsiteY3658" fmla="*/ 5935969 h 6196291"/>
              <a:gd name="connsiteX3659" fmla="*/ 2745816 w 5873613"/>
              <a:gd name="connsiteY3659" fmla="*/ 5935969 h 6196291"/>
              <a:gd name="connsiteX3660" fmla="*/ 2585786 w 5873613"/>
              <a:gd name="connsiteY3660" fmla="*/ 262067 h 6196291"/>
              <a:gd name="connsiteX3661" fmla="*/ 2645088 w 5873613"/>
              <a:gd name="connsiteY3661" fmla="*/ 266427 h 6196291"/>
              <a:gd name="connsiteX3662" fmla="*/ 2626774 w 5873613"/>
              <a:gd name="connsiteY3662" fmla="*/ 239392 h 6196291"/>
              <a:gd name="connsiteX3663" fmla="*/ 2645088 w 5873613"/>
              <a:gd name="connsiteY3663" fmla="*/ 239392 h 6196291"/>
              <a:gd name="connsiteX3664" fmla="*/ 2640728 w 5873613"/>
              <a:gd name="connsiteY3664" fmla="*/ 252910 h 6196291"/>
              <a:gd name="connsiteX3665" fmla="*/ 2773288 w 5873613"/>
              <a:gd name="connsiteY3665" fmla="*/ 225875 h 6196291"/>
              <a:gd name="connsiteX3666" fmla="*/ 2668199 w 5873613"/>
              <a:gd name="connsiteY3666" fmla="*/ 212357 h 6196291"/>
              <a:gd name="connsiteX3667" fmla="*/ 2741456 w 5873613"/>
              <a:gd name="connsiteY3667" fmla="*/ 198839 h 6196291"/>
              <a:gd name="connsiteX3668" fmla="*/ 2723142 w 5873613"/>
              <a:gd name="connsiteY3668" fmla="*/ 189682 h 6196291"/>
              <a:gd name="connsiteX3669" fmla="*/ 2668199 w 5873613"/>
              <a:gd name="connsiteY3669" fmla="*/ 189682 h 6196291"/>
              <a:gd name="connsiteX3670" fmla="*/ 2659042 w 5873613"/>
              <a:gd name="connsiteY3670" fmla="*/ 198839 h 6196291"/>
              <a:gd name="connsiteX3671" fmla="*/ 2659042 w 5873613"/>
              <a:gd name="connsiteY3671" fmla="*/ 221514 h 6196291"/>
              <a:gd name="connsiteX3672" fmla="*/ 2585786 w 5873613"/>
              <a:gd name="connsiteY3672" fmla="*/ 230671 h 6196291"/>
              <a:gd name="connsiteX3673" fmla="*/ 2585786 w 5873613"/>
              <a:gd name="connsiteY3673" fmla="*/ 262067 h 6196291"/>
              <a:gd name="connsiteX3674" fmla="*/ 2585786 w 5873613"/>
              <a:gd name="connsiteY3674" fmla="*/ 262067 h 6196291"/>
              <a:gd name="connsiteX3675" fmla="*/ 4253247 w 5873613"/>
              <a:gd name="connsiteY3675" fmla="*/ 266864 h 6196291"/>
              <a:gd name="connsiteX3676" fmla="*/ 4239729 w 5873613"/>
              <a:gd name="connsiteY3676" fmla="*/ 293899 h 6196291"/>
              <a:gd name="connsiteX3677" fmla="*/ 4253247 w 5873613"/>
              <a:gd name="connsiteY3677" fmla="*/ 266864 h 6196291"/>
              <a:gd name="connsiteX3678" fmla="*/ 4253247 w 5873613"/>
              <a:gd name="connsiteY3678" fmla="*/ 266864 h 6196291"/>
              <a:gd name="connsiteX3679" fmla="*/ 4632612 w 5873613"/>
              <a:gd name="connsiteY3679" fmla="*/ 303056 h 6196291"/>
              <a:gd name="connsiteX3680" fmla="*/ 4646129 w 5873613"/>
              <a:gd name="connsiteY3680" fmla="*/ 320934 h 6196291"/>
              <a:gd name="connsiteX3681" fmla="*/ 4641768 w 5873613"/>
              <a:gd name="connsiteY3681" fmla="*/ 330091 h 6196291"/>
              <a:gd name="connsiteX3682" fmla="*/ 4628251 w 5873613"/>
              <a:gd name="connsiteY3682" fmla="*/ 312213 h 6196291"/>
              <a:gd name="connsiteX3683" fmla="*/ 4573309 w 5873613"/>
              <a:gd name="connsiteY3683" fmla="*/ 344045 h 6196291"/>
              <a:gd name="connsiteX3684" fmla="*/ 4682757 w 5873613"/>
              <a:gd name="connsiteY3684" fmla="*/ 334888 h 6196291"/>
              <a:gd name="connsiteX3685" fmla="*/ 4682757 w 5873613"/>
              <a:gd name="connsiteY3685" fmla="*/ 307852 h 6196291"/>
              <a:gd name="connsiteX3686" fmla="*/ 4632612 w 5873613"/>
              <a:gd name="connsiteY3686" fmla="*/ 303056 h 6196291"/>
              <a:gd name="connsiteX3687" fmla="*/ 4632612 w 5873613"/>
              <a:gd name="connsiteY3687" fmla="*/ 303056 h 6196291"/>
              <a:gd name="connsiteX3688" fmla="*/ 5185525 w 5873613"/>
              <a:gd name="connsiteY3688" fmla="*/ 4100192 h 6196291"/>
              <a:gd name="connsiteX3689" fmla="*/ 5212996 w 5873613"/>
              <a:gd name="connsiteY3689" fmla="*/ 4136384 h 6196291"/>
              <a:gd name="connsiteX3690" fmla="*/ 5267938 w 5873613"/>
              <a:gd name="connsiteY3690" fmla="*/ 4113710 h 6196291"/>
              <a:gd name="connsiteX3691" fmla="*/ 5336399 w 5873613"/>
              <a:gd name="connsiteY3691" fmla="*/ 4109349 h 6196291"/>
              <a:gd name="connsiteX3692" fmla="*/ 5377387 w 5873613"/>
              <a:gd name="connsiteY3692" fmla="*/ 4122867 h 6196291"/>
              <a:gd name="connsiteX3693" fmla="*/ 5404859 w 5873613"/>
              <a:gd name="connsiteY3693" fmla="*/ 4109349 h 6196291"/>
              <a:gd name="connsiteX3694" fmla="*/ 5432330 w 5873613"/>
              <a:gd name="connsiteY3694" fmla="*/ 4082314 h 6196291"/>
              <a:gd name="connsiteX3695" fmla="*/ 5404859 w 5873613"/>
              <a:gd name="connsiteY3695" fmla="*/ 4064436 h 6196291"/>
              <a:gd name="connsiteX3696" fmla="*/ 5505150 w 5873613"/>
              <a:gd name="connsiteY3696" fmla="*/ 4055279 h 6196291"/>
              <a:gd name="connsiteX3697" fmla="*/ 5509511 w 5873613"/>
              <a:gd name="connsiteY3697" fmla="*/ 4032604 h 6196291"/>
              <a:gd name="connsiteX3698" fmla="*/ 5518668 w 5873613"/>
              <a:gd name="connsiteY3698" fmla="*/ 4028244 h 6196291"/>
              <a:gd name="connsiteX3699" fmla="*/ 5459365 w 5873613"/>
              <a:gd name="connsiteY3699" fmla="*/ 4005569 h 6196291"/>
              <a:gd name="connsiteX3700" fmla="*/ 5381748 w 5873613"/>
              <a:gd name="connsiteY3700" fmla="*/ 4005569 h 6196291"/>
              <a:gd name="connsiteX3701" fmla="*/ 5359073 w 5873613"/>
              <a:gd name="connsiteY3701" fmla="*/ 4055279 h 6196291"/>
              <a:gd name="connsiteX3702" fmla="*/ 5363434 w 5873613"/>
              <a:gd name="connsiteY3702" fmla="*/ 4077954 h 6196291"/>
              <a:gd name="connsiteX3703" fmla="*/ 5308491 w 5873613"/>
              <a:gd name="connsiteY3703" fmla="*/ 4073593 h 6196291"/>
              <a:gd name="connsiteX3704" fmla="*/ 5290177 w 5873613"/>
              <a:gd name="connsiteY3704" fmla="*/ 4091471 h 6196291"/>
              <a:gd name="connsiteX3705" fmla="*/ 5281020 w 5873613"/>
              <a:gd name="connsiteY3705" fmla="*/ 4077954 h 6196291"/>
              <a:gd name="connsiteX3706" fmla="*/ 5322009 w 5873613"/>
              <a:gd name="connsiteY3706" fmla="*/ 4060075 h 6196291"/>
              <a:gd name="connsiteX3707" fmla="*/ 5276223 w 5873613"/>
              <a:gd name="connsiteY3707" fmla="*/ 4064436 h 6196291"/>
              <a:gd name="connsiteX3708" fmla="*/ 5280584 w 5873613"/>
              <a:gd name="connsiteY3708" fmla="*/ 4096268 h 6196291"/>
              <a:gd name="connsiteX3709" fmla="*/ 5185525 w 5873613"/>
              <a:gd name="connsiteY3709" fmla="*/ 4100192 h 6196291"/>
              <a:gd name="connsiteX3710" fmla="*/ 5185525 w 5873613"/>
              <a:gd name="connsiteY3710" fmla="*/ 4100192 h 6196291"/>
              <a:gd name="connsiteX3711" fmla="*/ 5377387 w 5873613"/>
              <a:gd name="connsiteY3711" fmla="*/ 4064436 h 6196291"/>
              <a:gd name="connsiteX3712" fmla="*/ 5395702 w 5873613"/>
              <a:gd name="connsiteY3712" fmla="*/ 4064436 h 6196291"/>
              <a:gd name="connsiteX3713" fmla="*/ 5368230 w 5873613"/>
              <a:gd name="connsiteY3713" fmla="*/ 4073593 h 6196291"/>
              <a:gd name="connsiteX3714" fmla="*/ 5377387 w 5873613"/>
              <a:gd name="connsiteY3714" fmla="*/ 4064436 h 6196291"/>
              <a:gd name="connsiteX3715" fmla="*/ 5377387 w 5873613"/>
              <a:gd name="connsiteY3715" fmla="*/ 4064436 h 6196291"/>
              <a:gd name="connsiteX3716" fmla="*/ 4883777 w 5873613"/>
              <a:gd name="connsiteY3716" fmla="*/ 4376213 h 6196291"/>
              <a:gd name="connsiteX3717" fmla="*/ 4851945 w 5873613"/>
              <a:gd name="connsiteY3717" fmla="*/ 4353538 h 6196291"/>
              <a:gd name="connsiteX3718" fmla="*/ 4879417 w 5873613"/>
              <a:gd name="connsiteY3718" fmla="*/ 4340021 h 6196291"/>
              <a:gd name="connsiteX3719" fmla="*/ 4861103 w 5873613"/>
              <a:gd name="connsiteY3719" fmla="*/ 4340021 h 6196291"/>
              <a:gd name="connsiteX3720" fmla="*/ 4874620 w 5873613"/>
              <a:gd name="connsiteY3720" fmla="*/ 4330864 h 6196291"/>
              <a:gd name="connsiteX3721" fmla="*/ 4878981 w 5873613"/>
              <a:gd name="connsiteY3721" fmla="*/ 4317346 h 6196291"/>
              <a:gd name="connsiteX3722" fmla="*/ 4856306 w 5873613"/>
              <a:gd name="connsiteY3722" fmla="*/ 4294671 h 6196291"/>
              <a:gd name="connsiteX3723" fmla="*/ 4806160 w 5873613"/>
              <a:gd name="connsiteY3723" fmla="*/ 4299032 h 6196291"/>
              <a:gd name="connsiteX3724" fmla="*/ 4810520 w 5873613"/>
              <a:gd name="connsiteY3724" fmla="*/ 4281154 h 6196291"/>
              <a:gd name="connsiteX3725" fmla="*/ 4787846 w 5873613"/>
              <a:gd name="connsiteY3725" fmla="*/ 4271997 h 6196291"/>
              <a:gd name="connsiteX3726" fmla="*/ 4806160 w 5873613"/>
              <a:gd name="connsiteY3726" fmla="*/ 4258479 h 6196291"/>
              <a:gd name="connsiteX3727" fmla="*/ 4687554 w 5873613"/>
              <a:gd name="connsiteY3727" fmla="*/ 4271997 h 6196291"/>
              <a:gd name="connsiteX3728" fmla="*/ 4765171 w 5873613"/>
              <a:gd name="connsiteY3728" fmla="*/ 4271997 h 6196291"/>
              <a:gd name="connsiteX3729" fmla="*/ 4783485 w 5873613"/>
              <a:gd name="connsiteY3729" fmla="*/ 4299032 h 6196291"/>
              <a:gd name="connsiteX3730" fmla="*/ 4710228 w 5873613"/>
              <a:gd name="connsiteY3730" fmla="*/ 4339585 h 6196291"/>
              <a:gd name="connsiteX3731" fmla="*/ 4765171 w 5873613"/>
              <a:gd name="connsiteY3731" fmla="*/ 4343945 h 6196291"/>
              <a:gd name="connsiteX3732" fmla="*/ 4787846 w 5873613"/>
              <a:gd name="connsiteY3732" fmla="*/ 4398015 h 6196291"/>
              <a:gd name="connsiteX3733" fmla="*/ 4769532 w 5873613"/>
              <a:gd name="connsiteY3733" fmla="*/ 4398015 h 6196291"/>
              <a:gd name="connsiteX3734" fmla="*/ 4783049 w 5873613"/>
              <a:gd name="connsiteY3734" fmla="*/ 4438568 h 6196291"/>
              <a:gd name="connsiteX3735" fmla="*/ 4910812 w 5873613"/>
              <a:gd name="connsiteY3735" fmla="*/ 4406736 h 6196291"/>
              <a:gd name="connsiteX3736" fmla="*/ 4883777 w 5873613"/>
              <a:gd name="connsiteY3736" fmla="*/ 4376213 h 6196291"/>
              <a:gd name="connsiteX3737" fmla="*/ 4883777 w 5873613"/>
              <a:gd name="connsiteY3737" fmla="*/ 4376213 h 6196291"/>
              <a:gd name="connsiteX3738" fmla="*/ 4806160 w 5873613"/>
              <a:gd name="connsiteY3738" fmla="*/ 4357899 h 6196291"/>
              <a:gd name="connsiteX3739" fmla="*/ 4797003 w 5873613"/>
              <a:gd name="connsiteY3739" fmla="*/ 4362259 h 6196291"/>
              <a:gd name="connsiteX3740" fmla="*/ 4783485 w 5873613"/>
              <a:gd name="connsiteY3740" fmla="*/ 4357899 h 6196291"/>
              <a:gd name="connsiteX3741" fmla="*/ 4787846 w 5873613"/>
              <a:gd name="connsiteY3741" fmla="*/ 4348742 h 6196291"/>
              <a:gd name="connsiteX3742" fmla="*/ 4792206 w 5873613"/>
              <a:gd name="connsiteY3742" fmla="*/ 4344381 h 6196291"/>
              <a:gd name="connsiteX3743" fmla="*/ 4814881 w 5873613"/>
              <a:gd name="connsiteY3743" fmla="*/ 4344381 h 6196291"/>
              <a:gd name="connsiteX3744" fmla="*/ 4806160 w 5873613"/>
              <a:gd name="connsiteY3744" fmla="*/ 4357899 h 6196291"/>
              <a:gd name="connsiteX3745" fmla="*/ 4806160 w 5873613"/>
              <a:gd name="connsiteY3745" fmla="*/ 4357899 h 619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Lst>
            <a:rect l="l" t="t" r="r" b="b"/>
            <a:pathLst>
              <a:path w="5873613" h="6196291">
                <a:moveTo>
                  <a:pt x="4970551" y="81542"/>
                </a:moveTo>
                <a:cubicBezTo>
                  <a:pt x="4993226" y="85902"/>
                  <a:pt x="4998022" y="113373"/>
                  <a:pt x="5020697" y="117734"/>
                </a:cubicBezTo>
                <a:cubicBezTo>
                  <a:pt x="5002383" y="72385"/>
                  <a:pt x="5089157" y="58867"/>
                  <a:pt x="5061686" y="0"/>
                </a:cubicBezTo>
                <a:cubicBezTo>
                  <a:pt x="5034215" y="4361"/>
                  <a:pt x="5006743" y="9157"/>
                  <a:pt x="4979272" y="13518"/>
                </a:cubicBezTo>
                <a:cubicBezTo>
                  <a:pt x="4974912" y="31396"/>
                  <a:pt x="4960958" y="40553"/>
                  <a:pt x="4956597" y="58867"/>
                </a:cubicBezTo>
                <a:cubicBezTo>
                  <a:pt x="4975348" y="58867"/>
                  <a:pt x="4975348" y="63227"/>
                  <a:pt x="4970551" y="81542"/>
                </a:cubicBezTo>
                <a:lnTo>
                  <a:pt x="4970551" y="81542"/>
                </a:lnTo>
                <a:close/>
                <a:moveTo>
                  <a:pt x="2709188" y="153926"/>
                </a:moveTo>
                <a:cubicBezTo>
                  <a:pt x="2700031" y="144769"/>
                  <a:pt x="2727502" y="163083"/>
                  <a:pt x="2731863" y="149566"/>
                </a:cubicBezTo>
                <a:cubicBezTo>
                  <a:pt x="2722706" y="145205"/>
                  <a:pt x="2718345" y="140409"/>
                  <a:pt x="2704392" y="140409"/>
                </a:cubicBezTo>
                <a:cubicBezTo>
                  <a:pt x="2700031" y="144769"/>
                  <a:pt x="2704392" y="167444"/>
                  <a:pt x="2709188" y="153926"/>
                </a:cubicBezTo>
                <a:lnTo>
                  <a:pt x="2709188" y="153926"/>
                </a:lnTo>
                <a:close/>
                <a:moveTo>
                  <a:pt x="4623455" y="225875"/>
                </a:moveTo>
                <a:cubicBezTo>
                  <a:pt x="4623455" y="225875"/>
                  <a:pt x="4623455" y="230235"/>
                  <a:pt x="4627815" y="230235"/>
                </a:cubicBezTo>
                <a:cubicBezTo>
                  <a:pt x="4618658" y="207561"/>
                  <a:pt x="4646129" y="216718"/>
                  <a:pt x="4646129" y="203200"/>
                </a:cubicBezTo>
                <a:cubicBezTo>
                  <a:pt x="4636972" y="198839"/>
                  <a:pt x="4627815" y="194043"/>
                  <a:pt x="4614297" y="194043"/>
                </a:cubicBezTo>
                <a:cubicBezTo>
                  <a:pt x="4614297" y="198403"/>
                  <a:pt x="4609937" y="207561"/>
                  <a:pt x="4609937" y="216718"/>
                </a:cubicBezTo>
                <a:cubicBezTo>
                  <a:pt x="4618658" y="212357"/>
                  <a:pt x="4623455" y="217154"/>
                  <a:pt x="4623455" y="225875"/>
                </a:cubicBezTo>
                <a:lnTo>
                  <a:pt x="4623455" y="225875"/>
                </a:lnTo>
                <a:close/>
                <a:moveTo>
                  <a:pt x="2462383" y="225875"/>
                </a:moveTo>
                <a:cubicBezTo>
                  <a:pt x="2462383" y="207997"/>
                  <a:pt x="2485058" y="203200"/>
                  <a:pt x="2499011" y="212357"/>
                </a:cubicBezTo>
                <a:cubicBezTo>
                  <a:pt x="2494651" y="194479"/>
                  <a:pt x="2458022" y="203200"/>
                  <a:pt x="2444069" y="207997"/>
                </a:cubicBezTo>
                <a:cubicBezTo>
                  <a:pt x="2448429" y="217154"/>
                  <a:pt x="2457586" y="203636"/>
                  <a:pt x="2457586" y="212357"/>
                </a:cubicBezTo>
                <a:cubicBezTo>
                  <a:pt x="2457586" y="221514"/>
                  <a:pt x="2434912" y="212357"/>
                  <a:pt x="2439272" y="221514"/>
                </a:cubicBezTo>
                <a:cubicBezTo>
                  <a:pt x="2444069" y="225875"/>
                  <a:pt x="2453226" y="225875"/>
                  <a:pt x="2462383" y="225875"/>
                </a:cubicBezTo>
                <a:lnTo>
                  <a:pt x="2462383" y="225875"/>
                </a:lnTo>
                <a:close/>
                <a:moveTo>
                  <a:pt x="1621676" y="235032"/>
                </a:moveTo>
                <a:cubicBezTo>
                  <a:pt x="1658304" y="230671"/>
                  <a:pt x="1699293" y="262067"/>
                  <a:pt x="1731125" y="275585"/>
                </a:cubicBezTo>
                <a:cubicBezTo>
                  <a:pt x="1753799" y="279945"/>
                  <a:pt x="1767753" y="279945"/>
                  <a:pt x="1772113" y="271224"/>
                </a:cubicBezTo>
                <a:cubicBezTo>
                  <a:pt x="1776474" y="280381"/>
                  <a:pt x="1776474" y="289102"/>
                  <a:pt x="1790428" y="289102"/>
                </a:cubicBezTo>
                <a:cubicBezTo>
                  <a:pt x="1803945" y="279945"/>
                  <a:pt x="1813102" y="257270"/>
                  <a:pt x="1794788" y="248549"/>
                </a:cubicBezTo>
                <a:cubicBezTo>
                  <a:pt x="1799149" y="262067"/>
                  <a:pt x="1785631" y="257706"/>
                  <a:pt x="1772113" y="257706"/>
                </a:cubicBezTo>
                <a:cubicBezTo>
                  <a:pt x="1776474" y="248549"/>
                  <a:pt x="1767753" y="248549"/>
                  <a:pt x="1772113" y="239828"/>
                </a:cubicBezTo>
                <a:cubicBezTo>
                  <a:pt x="1712810" y="248985"/>
                  <a:pt x="1680543" y="203636"/>
                  <a:pt x="1644350" y="217154"/>
                </a:cubicBezTo>
                <a:cubicBezTo>
                  <a:pt x="1626036" y="207997"/>
                  <a:pt x="1598565" y="212793"/>
                  <a:pt x="1575890" y="212793"/>
                </a:cubicBezTo>
                <a:cubicBezTo>
                  <a:pt x="1585047" y="226311"/>
                  <a:pt x="1580251" y="239828"/>
                  <a:pt x="1585047" y="253346"/>
                </a:cubicBezTo>
                <a:cubicBezTo>
                  <a:pt x="1608158" y="257706"/>
                  <a:pt x="1608158" y="239392"/>
                  <a:pt x="1621676" y="235032"/>
                </a:cubicBezTo>
                <a:lnTo>
                  <a:pt x="1621676" y="235032"/>
                </a:lnTo>
                <a:close/>
                <a:moveTo>
                  <a:pt x="4874620" y="253346"/>
                </a:moveTo>
                <a:cubicBezTo>
                  <a:pt x="4874620" y="239828"/>
                  <a:pt x="4892934" y="244189"/>
                  <a:pt x="4888138" y="226311"/>
                </a:cubicBezTo>
                <a:cubicBezTo>
                  <a:pt x="4874620" y="221950"/>
                  <a:pt x="4856306" y="217154"/>
                  <a:pt x="4837992" y="212793"/>
                </a:cubicBezTo>
                <a:cubicBezTo>
                  <a:pt x="4837992" y="226311"/>
                  <a:pt x="4837992" y="226311"/>
                  <a:pt x="4837992" y="226311"/>
                </a:cubicBezTo>
                <a:cubicBezTo>
                  <a:pt x="4865463" y="221514"/>
                  <a:pt x="4851945" y="253346"/>
                  <a:pt x="4874620" y="253346"/>
                </a:cubicBezTo>
                <a:lnTo>
                  <a:pt x="4874620" y="253346"/>
                </a:lnTo>
                <a:close/>
                <a:moveTo>
                  <a:pt x="4961394" y="275585"/>
                </a:moveTo>
                <a:cubicBezTo>
                  <a:pt x="4970551" y="266427"/>
                  <a:pt x="4974912" y="257706"/>
                  <a:pt x="4974912" y="243753"/>
                </a:cubicBezTo>
                <a:cubicBezTo>
                  <a:pt x="4965755" y="234596"/>
                  <a:pt x="4965755" y="221078"/>
                  <a:pt x="4943080" y="225875"/>
                </a:cubicBezTo>
                <a:cubicBezTo>
                  <a:pt x="4938719" y="248549"/>
                  <a:pt x="4933923" y="271224"/>
                  <a:pt x="4961394" y="275585"/>
                </a:cubicBezTo>
                <a:lnTo>
                  <a:pt x="4961394" y="275585"/>
                </a:lnTo>
                <a:close/>
                <a:moveTo>
                  <a:pt x="4783485" y="275585"/>
                </a:moveTo>
                <a:cubicBezTo>
                  <a:pt x="4797003" y="271224"/>
                  <a:pt x="4801799" y="257706"/>
                  <a:pt x="4810957" y="248549"/>
                </a:cubicBezTo>
                <a:cubicBezTo>
                  <a:pt x="4792642" y="221514"/>
                  <a:pt x="4760811" y="225875"/>
                  <a:pt x="4756014" y="257706"/>
                </a:cubicBezTo>
                <a:cubicBezTo>
                  <a:pt x="4760374" y="266864"/>
                  <a:pt x="4778689" y="266864"/>
                  <a:pt x="4783485" y="275585"/>
                </a:cubicBezTo>
                <a:lnTo>
                  <a:pt x="4783485" y="275585"/>
                </a:lnTo>
                <a:close/>
                <a:moveTo>
                  <a:pt x="4609501" y="293899"/>
                </a:moveTo>
                <a:cubicBezTo>
                  <a:pt x="4568512" y="298259"/>
                  <a:pt x="4568512" y="266864"/>
                  <a:pt x="4531884" y="262067"/>
                </a:cubicBezTo>
                <a:cubicBezTo>
                  <a:pt x="4527523" y="275585"/>
                  <a:pt x="4536244" y="275585"/>
                  <a:pt x="4527523" y="279945"/>
                </a:cubicBezTo>
                <a:cubicBezTo>
                  <a:pt x="4490895" y="275585"/>
                  <a:pt x="4445109" y="252910"/>
                  <a:pt x="4422435" y="275585"/>
                </a:cubicBezTo>
                <a:cubicBezTo>
                  <a:pt x="4490895" y="284742"/>
                  <a:pt x="4559355" y="307416"/>
                  <a:pt x="4609501" y="293899"/>
                </a:cubicBezTo>
                <a:lnTo>
                  <a:pt x="4609501" y="293899"/>
                </a:lnTo>
                <a:close/>
                <a:moveTo>
                  <a:pt x="1850167" y="303056"/>
                </a:moveTo>
                <a:cubicBezTo>
                  <a:pt x="1868481" y="303056"/>
                  <a:pt x="1872841" y="289538"/>
                  <a:pt x="1891155" y="285178"/>
                </a:cubicBezTo>
                <a:cubicBezTo>
                  <a:pt x="1891155" y="294335"/>
                  <a:pt x="1900312" y="294335"/>
                  <a:pt x="1909470" y="294335"/>
                </a:cubicBezTo>
                <a:cubicBezTo>
                  <a:pt x="1909470" y="280817"/>
                  <a:pt x="1900312" y="276457"/>
                  <a:pt x="1909470" y="267300"/>
                </a:cubicBezTo>
                <a:cubicBezTo>
                  <a:pt x="1872841" y="267300"/>
                  <a:pt x="1841010" y="267300"/>
                  <a:pt x="1817899" y="271660"/>
                </a:cubicBezTo>
                <a:cubicBezTo>
                  <a:pt x="1813538" y="280381"/>
                  <a:pt x="1841010" y="289538"/>
                  <a:pt x="1850167" y="303056"/>
                </a:cubicBezTo>
                <a:lnTo>
                  <a:pt x="1850167" y="303056"/>
                </a:lnTo>
                <a:close/>
                <a:moveTo>
                  <a:pt x="4847149" y="275585"/>
                </a:moveTo>
                <a:cubicBezTo>
                  <a:pt x="4828835" y="275585"/>
                  <a:pt x="4828835" y="275585"/>
                  <a:pt x="4828835" y="275585"/>
                </a:cubicBezTo>
                <a:cubicBezTo>
                  <a:pt x="4819678" y="284742"/>
                  <a:pt x="4851945" y="284742"/>
                  <a:pt x="4847149" y="275585"/>
                </a:cubicBezTo>
                <a:lnTo>
                  <a:pt x="4847149" y="275585"/>
                </a:lnTo>
                <a:close/>
                <a:moveTo>
                  <a:pt x="1950894" y="311777"/>
                </a:moveTo>
                <a:cubicBezTo>
                  <a:pt x="1978366" y="298259"/>
                  <a:pt x="2010197" y="302620"/>
                  <a:pt x="2028512" y="289102"/>
                </a:cubicBezTo>
                <a:cubicBezTo>
                  <a:pt x="2019355" y="289102"/>
                  <a:pt x="2028512" y="271224"/>
                  <a:pt x="2014994" y="275585"/>
                </a:cubicBezTo>
                <a:cubicBezTo>
                  <a:pt x="1987523" y="289102"/>
                  <a:pt x="1960052" y="279945"/>
                  <a:pt x="1937377" y="289102"/>
                </a:cubicBezTo>
                <a:cubicBezTo>
                  <a:pt x="1955255" y="284742"/>
                  <a:pt x="1946098" y="303056"/>
                  <a:pt x="1950894" y="311777"/>
                </a:cubicBezTo>
                <a:lnTo>
                  <a:pt x="1950894" y="311777"/>
                </a:lnTo>
                <a:close/>
                <a:moveTo>
                  <a:pt x="2626774" y="293899"/>
                </a:moveTo>
                <a:cubicBezTo>
                  <a:pt x="2645088" y="303056"/>
                  <a:pt x="2658606" y="293899"/>
                  <a:pt x="2667763" y="284742"/>
                </a:cubicBezTo>
                <a:cubicBezTo>
                  <a:pt x="2658606" y="280381"/>
                  <a:pt x="2649449" y="280381"/>
                  <a:pt x="2640292" y="275585"/>
                </a:cubicBezTo>
                <a:cubicBezTo>
                  <a:pt x="2649885" y="293899"/>
                  <a:pt x="2635931" y="284742"/>
                  <a:pt x="2626774" y="293899"/>
                </a:cubicBezTo>
                <a:lnTo>
                  <a:pt x="2626774" y="293899"/>
                </a:lnTo>
                <a:close/>
                <a:moveTo>
                  <a:pt x="4230572" y="284742"/>
                </a:moveTo>
                <a:cubicBezTo>
                  <a:pt x="4217054" y="284742"/>
                  <a:pt x="4212258" y="293899"/>
                  <a:pt x="4207897" y="280381"/>
                </a:cubicBezTo>
                <a:cubicBezTo>
                  <a:pt x="4207897" y="284742"/>
                  <a:pt x="4207897" y="284742"/>
                  <a:pt x="4203537" y="284742"/>
                </a:cubicBezTo>
                <a:cubicBezTo>
                  <a:pt x="4199176" y="284742"/>
                  <a:pt x="4199176" y="284742"/>
                  <a:pt x="4199176" y="289102"/>
                </a:cubicBezTo>
                <a:cubicBezTo>
                  <a:pt x="4203101" y="293899"/>
                  <a:pt x="4234932" y="303056"/>
                  <a:pt x="4230572" y="284742"/>
                </a:cubicBezTo>
                <a:lnTo>
                  <a:pt x="4230572" y="284742"/>
                </a:lnTo>
                <a:close/>
                <a:moveTo>
                  <a:pt x="4975348" y="284742"/>
                </a:moveTo>
                <a:cubicBezTo>
                  <a:pt x="4970987" y="293899"/>
                  <a:pt x="4952673" y="284742"/>
                  <a:pt x="4957034" y="302620"/>
                </a:cubicBezTo>
                <a:cubicBezTo>
                  <a:pt x="4970551" y="307416"/>
                  <a:pt x="4984505" y="293899"/>
                  <a:pt x="4975348" y="284742"/>
                </a:cubicBezTo>
                <a:lnTo>
                  <a:pt x="4975348" y="284742"/>
                </a:lnTo>
                <a:close/>
                <a:moveTo>
                  <a:pt x="2722706" y="307416"/>
                </a:moveTo>
                <a:cubicBezTo>
                  <a:pt x="2736223" y="307416"/>
                  <a:pt x="2745380" y="303056"/>
                  <a:pt x="2745380" y="293899"/>
                </a:cubicBezTo>
                <a:cubicBezTo>
                  <a:pt x="2731863" y="293899"/>
                  <a:pt x="2731863" y="293899"/>
                  <a:pt x="2731863" y="293899"/>
                </a:cubicBezTo>
                <a:cubicBezTo>
                  <a:pt x="2736659" y="303056"/>
                  <a:pt x="2722706" y="298259"/>
                  <a:pt x="2722706" y="307416"/>
                </a:cubicBezTo>
                <a:lnTo>
                  <a:pt x="2722706" y="307416"/>
                </a:lnTo>
                <a:close/>
                <a:moveTo>
                  <a:pt x="4468220" y="311777"/>
                </a:moveTo>
                <a:cubicBezTo>
                  <a:pt x="4445545" y="307416"/>
                  <a:pt x="4413277" y="298259"/>
                  <a:pt x="4394963" y="311777"/>
                </a:cubicBezTo>
                <a:cubicBezTo>
                  <a:pt x="4426795" y="307416"/>
                  <a:pt x="4440749" y="325294"/>
                  <a:pt x="4468220" y="311777"/>
                </a:cubicBezTo>
                <a:lnTo>
                  <a:pt x="4468220" y="311777"/>
                </a:lnTo>
                <a:close/>
                <a:moveTo>
                  <a:pt x="4472580" y="316573"/>
                </a:moveTo>
                <a:cubicBezTo>
                  <a:pt x="4481738" y="320934"/>
                  <a:pt x="4486098" y="325730"/>
                  <a:pt x="4500052" y="320934"/>
                </a:cubicBezTo>
                <a:cubicBezTo>
                  <a:pt x="4504412" y="307416"/>
                  <a:pt x="4472580" y="311777"/>
                  <a:pt x="4472580" y="316573"/>
                </a:cubicBezTo>
                <a:lnTo>
                  <a:pt x="4472580" y="316573"/>
                </a:lnTo>
                <a:close/>
                <a:moveTo>
                  <a:pt x="4801363" y="361487"/>
                </a:moveTo>
                <a:cubicBezTo>
                  <a:pt x="4814881" y="352330"/>
                  <a:pt x="4814881" y="375004"/>
                  <a:pt x="4833195" y="370644"/>
                </a:cubicBezTo>
                <a:cubicBezTo>
                  <a:pt x="4833195" y="361487"/>
                  <a:pt x="4828835" y="357126"/>
                  <a:pt x="4837556" y="352766"/>
                </a:cubicBezTo>
                <a:cubicBezTo>
                  <a:pt x="4865027" y="361923"/>
                  <a:pt x="4892498" y="357126"/>
                  <a:pt x="4915173" y="375440"/>
                </a:cubicBezTo>
                <a:cubicBezTo>
                  <a:pt x="4919533" y="361923"/>
                  <a:pt x="4942644" y="366283"/>
                  <a:pt x="4947005" y="352766"/>
                </a:cubicBezTo>
                <a:cubicBezTo>
                  <a:pt x="4896859" y="343609"/>
                  <a:pt x="4864591" y="339248"/>
                  <a:pt x="4823602" y="339248"/>
                </a:cubicBezTo>
                <a:cubicBezTo>
                  <a:pt x="4815317" y="347969"/>
                  <a:pt x="4806160" y="352766"/>
                  <a:pt x="4801363" y="361487"/>
                </a:cubicBezTo>
                <a:lnTo>
                  <a:pt x="4801363" y="361487"/>
                </a:lnTo>
                <a:close/>
                <a:moveTo>
                  <a:pt x="1708450" y="357126"/>
                </a:moveTo>
                <a:cubicBezTo>
                  <a:pt x="1708450" y="366283"/>
                  <a:pt x="1694932" y="370644"/>
                  <a:pt x="1708450" y="375004"/>
                </a:cubicBezTo>
                <a:cubicBezTo>
                  <a:pt x="1735921" y="361487"/>
                  <a:pt x="1740718" y="366283"/>
                  <a:pt x="1708450" y="357126"/>
                </a:cubicBezTo>
                <a:lnTo>
                  <a:pt x="1708450" y="357126"/>
                </a:lnTo>
                <a:close/>
                <a:moveTo>
                  <a:pt x="4627815" y="375440"/>
                </a:moveTo>
                <a:cubicBezTo>
                  <a:pt x="4605140" y="375440"/>
                  <a:pt x="4586826" y="371080"/>
                  <a:pt x="4563715" y="366283"/>
                </a:cubicBezTo>
                <a:cubicBezTo>
                  <a:pt x="4573309" y="384161"/>
                  <a:pt x="4605140" y="384161"/>
                  <a:pt x="4627815" y="375440"/>
                </a:cubicBezTo>
                <a:lnTo>
                  <a:pt x="4627815" y="375440"/>
                </a:lnTo>
                <a:close/>
                <a:moveTo>
                  <a:pt x="5025494" y="388958"/>
                </a:moveTo>
                <a:cubicBezTo>
                  <a:pt x="5011976" y="375440"/>
                  <a:pt x="4993662" y="371080"/>
                  <a:pt x="4970551" y="366283"/>
                </a:cubicBezTo>
                <a:cubicBezTo>
                  <a:pt x="4974912" y="379801"/>
                  <a:pt x="4984069" y="379801"/>
                  <a:pt x="4979708" y="398115"/>
                </a:cubicBezTo>
                <a:cubicBezTo>
                  <a:pt x="4993226" y="406836"/>
                  <a:pt x="5020697" y="402476"/>
                  <a:pt x="5025494" y="388958"/>
                </a:cubicBezTo>
                <a:lnTo>
                  <a:pt x="5025494" y="388958"/>
                </a:lnTo>
                <a:close/>
                <a:moveTo>
                  <a:pt x="4879417" y="384161"/>
                </a:moveTo>
                <a:cubicBezTo>
                  <a:pt x="4851945" y="384161"/>
                  <a:pt x="4851945" y="384161"/>
                  <a:pt x="4851945" y="384161"/>
                </a:cubicBezTo>
                <a:cubicBezTo>
                  <a:pt x="4856306" y="397679"/>
                  <a:pt x="4847585" y="402039"/>
                  <a:pt x="4847585" y="411197"/>
                </a:cubicBezTo>
                <a:cubicBezTo>
                  <a:pt x="4865463" y="420354"/>
                  <a:pt x="4865463" y="393318"/>
                  <a:pt x="4879417" y="384161"/>
                </a:cubicBezTo>
                <a:lnTo>
                  <a:pt x="4879417" y="384161"/>
                </a:lnTo>
                <a:close/>
                <a:moveTo>
                  <a:pt x="3179688" y="397679"/>
                </a:moveTo>
                <a:cubicBezTo>
                  <a:pt x="3179688" y="393318"/>
                  <a:pt x="3179688" y="388522"/>
                  <a:pt x="3179688" y="388522"/>
                </a:cubicBezTo>
                <a:cubicBezTo>
                  <a:pt x="3170530" y="388522"/>
                  <a:pt x="3166170" y="388522"/>
                  <a:pt x="3161374" y="392882"/>
                </a:cubicBezTo>
                <a:cubicBezTo>
                  <a:pt x="3166170" y="397679"/>
                  <a:pt x="3170530" y="402476"/>
                  <a:pt x="3179688" y="397679"/>
                </a:cubicBezTo>
                <a:lnTo>
                  <a:pt x="3179688" y="397679"/>
                </a:lnTo>
                <a:close/>
                <a:moveTo>
                  <a:pt x="1722403" y="411197"/>
                </a:moveTo>
                <a:cubicBezTo>
                  <a:pt x="1722403" y="393318"/>
                  <a:pt x="1722403" y="393318"/>
                  <a:pt x="1722403" y="393318"/>
                </a:cubicBezTo>
                <a:cubicBezTo>
                  <a:pt x="1708886" y="393318"/>
                  <a:pt x="1699729" y="397679"/>
                  <a:pt x="1690572" y="397679"/>
                </a:cubicBezTo>
                <a:cubicBezTo>
                  <a:pt x="1686211" y="406836"/>
                  <a:pt x="1694932" y="411197"/>
                  <a:pt x="1690572" y="424714"/>
                </a:cubicBezTo>
                <a:cubicBezTo>
                  <a:pt x="1704089" y="425150"/>
                  <a:pt x="1704089" y="411197"/>
                  <a:pt x="1722403" y="411197"/>
                </a:cubicBezTo>
                <a:lnTo>
                  <a:pt x="1722403" y="411197"/>
                </a:lnTo>
                <a:close/>
                <a:moveTo>
                  <a:pt x="3065442" y="415993"/>
                </a:moveTo>
                <a:cubicBezTo>
                  <a:pt x="3065442" y="411633"/>
                  <a:pt x="3065442" y="402476"/>
                  <a:pt x="3069803" y="402476"/>
                </a:cubicBezTo>
                <a:cubicBezTo>
                  <a:pt x="3074163" y="402476"/>
                  <a:pt x="3078960" y="402476"/>
                  <a:pt x="3078960" y="398115"/>
                </a:cubicBezTo>
                <a:cubicBezTo>
                  <a:pt x="3042332" y="398115"/>
                  <a:pt x="3042332" y="398115"/>
                  <a:pt x="3042332" y="398115"/>
                </a:cubicBezTo>
                <a:cubicBezTo>
                  <a:pt x="3037971" y="402476"/>
                  <a:pt x="3033174" y="407272"/>
                  <a:pt x="3033174" y="411633"/>
                </a:cubicBezTo>
                <a:cubicBezTo>
                  <a:pt x="3042767" y="415993"/>
                  <a:pt x="3051925" y="420354"/>
                  <a:pt x="3065442" y="415993"/>
                </a:cubicBezTo>
                <a:lnTo>
                  <a:pt x="3065442" y="415993"/>
                </a:lnTo>
                <a:close/>
                <a:moveTo>
                  <a:pt x="4975348" y="433871"/>
                </a:moveTo>
                <a:cubicBezTo>
                  <a:pt x="4966191" y="420354"/>
                  <a:pt x="4947876" y="438232"/>
                  <a:pt x="4961830" y="447389"/>
                </a:cubicBezTo>
                <a:cubicBezTo>
                  <a:pt x="4970551" y="447389"/>
                  <a:pt x="4975348" y="443028"/>
                  <a:pt x="4975348" y="433871"/>
                </a:cubicBezTo>
                <a:lnTo>
                  <a:pt x="4975348" y="433871"/>
                </a:lnTo>
                <a:close/>
                <a:moveTo>
                  <a:pt x="4248886" y="433871"/>
                </a:moveTo>
                <a:cubicBezTo>
                  <a:pt x="4244526" y="456546"/>
                  <a:pt x="4271561" y="443028"/>
                  <a:pt x="4258043" y="433871"/>
                </a:cubicBezTo>
                <a:cubicBezTo>
                  <a:pt x="4258043" y="433871"/>
                  <a:pt x="4253247" y="433871"/>
                  <a:pt x="4248886" y="433871"/>
                </a:cubicBezTo>
                <a:lnTo>
                  <a:pt x="4248886" y="433871"/>
                </a:lnTo>
                <a:close/>
                <a:moveTo>
                  <a:pt x="4966191" y="465703"/>
                </a:moveTo>
                <a:cubicBezTo>
                  <a:pt x="4906452" y="456546"/>
                  <a:pt x="4961394" y="511052"/>
                  <a:pt x="4966191" y="465703"/>
                </a:cubicBezTo>
                <a:lnTo>
                  <a:pt x="4966191" y="465703"/>
                </a:lnTo>
                <a:close/>
                <a:moveTo>
                  <a:pt x="3184484" y="519773"/>
                </a:moveTo>
                <a:cubicBezTo>
                  <a:pt x="3147856" y="519773"/>
                  <a:pt x="3102071" y="515413"/>
                  <a:pt x="3079396" y="528930"/>
                </a:cubicBezTo>
                <a:cubicBezTo>
                  <a:pt x="3097274" y="583001"/>
                  <a:pt x="3143059" y="519773"/>
                  <a:pt x="3184484" y="519773"/>
                </a:cubicBezTo>
                <a:lnTo>
                  <a:pt x="3184484" y="519773"/>
                </a:lnTo>
                <a:close/>
                <a:moveTo>
                  <a:pt x="3056285" y="533291"/>
                </a:moveTo>
                <a:cubicBezTo>
                  <a:pt x="3056285" y="515413"/>
                  <a:pt x="3028814" y="524134"/>
                  <a:pt x="3024453" y="528930"/>
                </a:cubicBezTo>
                <a:cubicBezTo>
                  <a:pt x="3033610" y="533291"/>
                  <a:pt x="3042767" y="538088"/>
                  <a:pt x="3056285" y="533291"/>
                </a:cubicBezTo>
                <a:lnTo>
                  <a:pt x="3056285" y="533291"/>
                </a:lnTo>
                <a:close/>
                <a:moveTo>
                  <a:pt x="3298294" y="538088"/>
                </a:moveTo>
                <a:cubicBezTo>
                  <a:pt x="3307451" y="542448"/>
                  <a:pt x="3320968" y="533727"/>
                  <a:pt x="3330126" y="528930"/>
                </a:cubicBezTo>
                <a:cubicBezTo>
                  <a:pt x="3316608" y="524570"/>
                  <a:pt x="3303090" y="528930"/>
                  <a:pt x="3298294" y="538088"/>
                </a:cubicBezTo>
                <a:lnTo>
                  <a:pt x="3298294" y="538088"/>
                </a:lnTo>
                <a:close/>
                <a:moveTo>
                  <a:pt x="2901051" y="546809"/>
                </a:moveTo>
                <a:cubicBezTo>
                  <a:pt x="2891894" y="546809"/>
                  <a:pt x="2882736" y="542448"/>
                  <a:pt x="2878376" y="551169"/>
                </a:cubicBezTo>
                <a:cubicBezTo>
                  <a:pt x="2882736" y="560326"/>
                  <a:pt x="2887533" y="573844"/>
                  <a:pt x="2887533" y="583001"/>
                </a:cubicBezTo>
                <a:cubicBezTo>
                  <a:pt x="2901051" y="583001"/>
                  <a:pt x="2915004" y="583001"/>
                  <a:pt x="2910208" y="569483"/>
                </a:cubicBezTo>
                <a:cubicBezTo>
                  <a:pt x="2887533" y="574280"/>
                  <a:pt x="2896254" y="551605"/>
                  <a:pt x="2901051" y="546809"/>
                </a:cubicBezTo>
                <a:lnTo>
                  <a:pt x="2901051" y="546809"/>
                </a:lnTo>
                <a:close/>
                <a:moveTo>
                  <a:pt x="4824474" y="546809"/>
                </a:moveTo>
                <a:cubicBezTo>
                  <a:pt x="4815317" y="551169"/>
                  <a:pt x="4824474" y="560326"/>
                  <a:pt x="4828835" y="564687"/>
                </a:cubicBezTo>
                <a:cubicBezTo>
                  <a:pt x="4828835" y="555966"/>
                  <a:pt x="4833631" y="542448"/>
                  <a:pt x="4824474" y="546809"/>
                </a:cubicBezTo>
                <a:lnTo>
                  <a:pt x="4824474" y="546809"/>
                </a:lnTo>
                <a:close/>
                <a:moveTo>
                  <a:pt x="4924766" y="551605"/>
                </a:moveTo>
                <a:cubicBezTo>
                  <a:pt x="4915609" y="555966"/>
                  <a:pt x="4897295" y="551605"/>
                  <a:pt x="4897295" y="569483"/>
                </a:cubicBezTo>
                <a:cubicBezTo>
                  <a:pt x="4910812" y="573844"/>
                  <a:pt x="4956597" y="587361"/>
                  <a:pt x="4961394" y="560326"/>
                </a:cubicBezTo>
                <a:cubicBezTo>
                  <a:pt x="4943080" y="565123"/>
                  <a:pt x="4933923" y="555966"/>
                  <a:pt x="4924766" y="551605"/>
                </a:cubicBezTo>
                <a:lnTo>
                  <a:pt x="4924766" y="551605"/>
                </a:lnTo>
                <a:close/>
                <a:moveTo>
                  <a:pt x="4289875" y="551605"/>
                </a:moveTo>
                <a:cubicBezTo>
                  <a:pt x="4276357" y="551605"/>
                  <a:pt x="4276357" y="551605"/>
                  <a:pt x="4276357" y="551605"/>
                </a:cubicBezTo>
                <a:cubicBezTo>
                  <a:pt x="4276357" y="569483"/>
                  <a:pt x="4276357" y="569483"/>
                  <a:pt x="4276357" y="569483"/>
                </a:cubicBezTo>
                <a:cubicBezTo>
                  <a:pt x="4285514" y="565123"/>
                  <a:pt x="4289875" y="560762"/>
                  <a:pt x="4289875" y="551605"/>
                </a:cubicBezTo>
                <a:lnTo>
                  <a:pt x="4289875" y="551605"/>
                </a:lnTo>
                <a:close/>
                <a:moveTo>
                  <a:pt x="3517628" y="578640"/>
                </a:moveTo>
                <a:cubicBezTo>
                  <a:pt x="3531145" y="619193"/>
                  <a:pt x="3576931" y="605676"/>
                  <a:pt x="3627076" y="610472"/>
                </a:cubicBezTo>
                <a:cubicBezTo>
                  <a:pt x="3622716" y="628350"/>
                  <a:pt x="3622716" y="633147"/>
                  <a:pt x="3640594" y="628350"/>
                </a:cubicBezTo>
                <a:cubicBezTo>
                  <a:pt x="3644955" y="619193"/>
                  <a:pt x="3631437" y="628350"/>
                  <a:pt x="3636234" y="614833"/>
                </a:cubicBezTo>
                <a:cubicBezTo>
                  <a:pt x="3668065" y="601315"/>
                  <a:pt x="3709490" y="619193"/>
                  <a:pt x="3736526" y="605676"/>
                </a:cubicBezTo>
                <a:cubicBezTo>
                  <a:pt x="3681583" y="601315"/>
                  <a:pt x="3636234" y="573844"/>
                  <a:pt x="3594809" y="587797"/>
                </a:cubicBezTo>
                <a:cubicBezTo>
                  <a:pt x="3599169" y="583437"/>
                  <a:pt x="3599169" y="583437"/>
                  <a:pt x="3599169" y="574280"/>
                </a:cubicBezTo>
                <a:cubicBezTo>
                  <a:pt x="3577367" y="574280"/>
                  <a:pt x="3545099" y="565123"/>
                  <a:pt x="3517628" y="578640"/>
                </a:cubicBezTo>
                <a:lnTo>
                  <a:pt x="3517628" y="578640"/>
                </a:lnTo>
                <a:close/>
                <a:moveTo>
                  <a:pt x="5683496" y="854225"/>
                </a:moveTo>
                <a:cubicBezTo>
                  <a:pt x="5687856" y="863382"/>
                  <a:pt x="5665181" y="849864"/>
                  <a:pt x="5669978" y="863382"/>
                </a:cubicBezTo>
                <a:cubicBezTo>
                  <a:pt x="5678699" y="872539"/>
                  <a:pt x="5701374" y="859021"/>
                  <a:pt x="5683496" y="854225"/>
                </a:cubicBezTo>
                <a:lnTo>
                  <a:pt x="5683496" y="854225"/>
                </a:lnTo>
                <a:close/>
                <a:moveTo>
                  <a:pt x="5322445" y="890417"/>
                </a:moveTo>
                <a:cubicBezTo>
                  <a:pt x="5335962" y="890417"/>
                  <a:pt x="5331602" y="876900"/>
                  <a:pt x="5335962" y="867742"/>
                </a:cubicBezTo>
                <a:cubicBezTo>
                  <a:pt x="5326805" y="867742"/>
                  <a:pt x="5317648" y="863382"/>
                  <a:pt x="5313288" y="858585"/>
                </a:cubicBezTo>
                <a:cubicBezTo>
                  <a:pt x="5313288" y="872539"/>
                  <a:pt x="5335962" y="872539"/>
                  <a:pt x="5322445" y="890417"/>
                </a:cubicBezTo>
                <a:lnTo>
                  <a:pt x="5322445" y="890417"/>
                </a:lnTo>
                <a:close/>
                <a:moveTo>
                  <a:pt x="5656024" y="859021"/>
                </a:moveTo>
                <a:cubicBezTo>
                  <a:pt x="5637710" y="859021"/>
                  <a:pt x="5637710" y="859021"/>
                  <a:pt x="5637710" y="859021"/>
                </a:cubicBezTo>
                <a:cubicBezTo>
                  <a:pt x="5628553" y="868179"/>
                  <a:pt x="5660385" y="868179"/>
                  <a:pt x="5656024" y="859021"/>
                </a:cubicBezTo>
                <a:lnTo>
                  <a:pt x="5656024" y="859021"/>
                </a:lnTo>
                <a:close/>
                <a:moveTo>
                  <a:pt x="114246" y="1139403"/>
                </a:moveTo>
                <a:cubicBezTo>
                  <a:pt x="73257" y="1111931"/>
                  <a:pt x="50146" y="1071379"/>
                  <a:pt x="0" y="1053500"/>
                </a:cubicBezTo>
                <a:cubicBezTo>
                  <a:pt x="22675" y="1094053"/>
                  <a:pt x="73257" y="1130246"/>
                  <a:pt x="114246" y="1139403"/>
                </a:cubicBezTo>
                <a:lnTo>
                  <a:pt x="114246" y="1139403"/>
                </a:lnTo>
                <a:close/>
                <a:moveTo>
                  <a:pt x="5500354" y="1302050"/>
                </a:moveTo>
                <a:cubicBezTo>
                  <a:pt x="5509511" y="1279375"/>
                  <a:pt x="5550500" y="1319928"/>
                  <a:pt x="5559657" y="1288532"/>
                </a:cubicBezTo>
                <a:cubicBezTo>
                  <a:pt x="5559657" y="1284172"/>
                  <a:pt x="5532185" y="1288532"/>
                  <a:pt x="5550500" y="1275015"/>
                </a:cubicBezTo>
                <a:cubicBezTo>
                  <a:pt x="5500354" y="1284172"/>
                  <a:pt x="5431894" y="1275015"/>
                  <a:pt x="5367794" y="1270654"/>
                </a:cubicBezTo>
                <a:cubicBezTo>
                  <a:pt x="5367794" y="1279811"/>
                  <a:pt x="5372155" y="1279811"/>
                  <a:pt x="5372155" y="1288532"/>
                </a:cubicBezTo>
                <a:cubicBezTo>
                  <a:pt x="5413580" y="1292893"/>
                  <a:pt x="5468522" y="1297689"/>
                  <a:pt x="5500354" y="1302050"/>
                </a:cubicBezTo>
                <a:lnTo>
                  <a:pt x="5500354" y="1302050"/>
                </a:lnTo>
                <a:close/>
                <a:moveTo>
                  <a:pt x="5761112" y="1329085"/>
                </a:moveTo>
                <a:cubicBezTo>
                  <a:pt x="5761112" y="1342603"/>
                  <a:pt x="5765473" y="1351760"/>
                  <a:pt x="5770270" y="1360917"/>
                </a:cubicBezTo>
                <a:cubicBezTo>
                  <a:pt x="5774631" y="1356556"/>
                  <a:pt x="5783787" y="1351760"/>
                  <a:pt x="5788584" y="1347399"/>
                </a:cubicBezTo>
                <a:cubicBezTo>
                  <a:pt x="5779427" y="1347399"/>
                  <a:pt x="5792944" y="1329521"/>
                  <a:pt x="5779427" y="1333882"/>
                </a:cubicBezTo>
                <a:cubicBezTo>
                  <a:pt x="5783787" y="1343039"/>
                  <a:pt x="5779427" y="1347399"/>
                  <a:pt x="5770270" y="1347399"/>
                </a:cubicBezTo>
                <a:cubicBezTo>
                  <a:pt x="5761112" y="1342603"/>
                  <a:pt x="5779427" y="1329085"/>
                  <a:pt x="5761112" y="1329085"/>
                </a:cubicBezTo>
                <a:lnTo>
                  <a:pt x="5761112" y="1329085"/>
                </a:lnTo>
                <a:close/>
                <a:moveTo>
                  <a:pt x="763090" y="1713246"/>
                </a:moveTo>
                <a:cubicBezTo>
                  <a:pt x="767451" y="1726764"/>
                  <a:pt x="753933" y="1735921"/>
                  <a:pt x="763090" y="1745078"/>
                </a:cubicBezTo>
                <a:cubicBezTo>
                  <a:pt x="763090" y="1735921"/>
                  <a:pt x="781404" y="1713246"/>
                  <a:pt x="763090" y="1713246"/>
                </a:cubicBezTo>
                <a:lnTo>
                  <a:pt x="763090" y="1713246"/>
                </a:lnTo>
                <a:close/>
                <a:moveTo>
                  <a:pt x="772247" y="1984470"/>
                </a:moveTo>
                <a:cubicBezTo>
                  <a:pt x="772247" y="2007145"/>
                  <a:pt x="767887" y="2056855"/>
                  <a:pt x="785765" y="2070372"/>
                </a:cubicBezTo>
                <a:cubicBezTo>
                  <a:pt x="776608" y="2043337"/>
                  <a:pt x="790561" y="1998424"/>
                  <a:pt x="772247" y="1984470"/>
                </a:cubicBezTo>
                <a:lnTo>
                  <a:pt x="772247" y="1984470"/>
                </a:lnTo>
                <a:close/>
                <a:moveTo>
                  <a:pt x="5687856" y="2346393"/>
                </a:moveTo>
                <a:cubicBezTo>
                  <a:pt x="5687856" y="2355550"/>
                  <a:pt x="5683496" y="2355550"/>
                  <a:pt x="5683496" y="2369068"/>
                </a:cubicBezTo>
                <a:cubicBezTo>
                  <a:pt x="5701374" y="2369068"/>
                  <a:pt x="5697013" y="2350754"/>
                  <a:pt x="5687856" y="2346393"/>
                </a:cubicBezTo>
                <a:lnTo>
                  <a:pt x="5687856" y="2346393"/>
                </a:lnTo>
                <a:close/>
                <a:moveTo>
                  <a:pt x="5724485" y="2454970"/>
                </a:moveTo>
                <a:cubicBezTo>
                  <a:pt x="5724485" y="2464127"/>
                  <a:pt x="5715327" y="2459330"/>
                  <a:pt x="5710967" y="2459330"/>
                </a:cubicBezTo>
                <a:cubicBezTo>
                  <a:pt x="5706170" y="2482005"/>
                  <a:pt x="5738002" y="2463691"/>
                  <a:pt x="5724485" y="2454970"/>
                </a:cubicBezTo>
                <a:lnTo>
                  <a:pt x="5724485" y="2454970"/>
                </a:lnTo>
                <a:close/>
                <a:moveTo>
                  <a:pt x="5514307" y="2839131"/>
                </a:moveTo>
                <a:cubicBezTo>
                  <a:pt x="5518668" y="2843492"/>
                  <a:pt x="5523464" y="2852649"/>
                  <a:pt x="5532622" y="2857009"/>
                </a:cubicBezTo>
                <a:cubicBezTo>
                  <a:pt x="5536982" y="2843492"/>
                  <a:pt x="5550936" y="2843492"/>
                  <a:pt x="5550936" y="2825178"/>
                </a:cubicBezTo>
                <a:cubicBezTo>
                  <a:pt x="5532622" y="2816457"/>
                  <a:pt x="5518668" y="2820817"/>
                  <a:pt x="5514307" y="2839131"/>
                </a:cubicBezTo>
                <a:lnTo>
                  <a:pt x="5514307" y="2839131"/>
                </a:lnTo>
                <a:close/>
                <a:moveTo>
                  <a:pt x="5660385" y="2875324"/>
                </a:moveTo>
                <a:cubicBezTo>
                  <a:pt x="5664745" y="2875324"/>
                  <a:pt x="5669542" y="2875324"/>
                  <a:pt x="5669542" y="2879684"/>
                </a:cubicBezTo>
                <a:cubicBezTo>
                  <a:pt x="5683060" y="2870527"/>
                  <a:pt x="5683060" y="2875324"/>
                  <a:pt x="5701374" y="2875324"/>
                </a:cubicBezTo>
                <a:cubicBezTo>
                  <a:pt x="5705734" y="2866166"/>
                  <a:pt x="5705734" y="2857445"/>
                  <a:pt x="5710531" y="2848288"/>
                </a:cubicBezTo>
                <a:cubicBezTo>
                  <a:pt x="5692217" y="2843928"/>
                  <a:pt x="5683060" y="2830410"/>
                  <a:pt x="5660385" y="2830410"/>
                </a:cubicBezTo>
                <a:lnTo>
                  <a:pt x="5660385" y="2875324"/>
                </a:lnTo>
                <a:lnTo>
                  <a:pt x="5660385" y="2875324"/>
                </a:lnTo>
                <a:lnTo>
                  <a:pt x="5660385" y="2875324"/>
                </a:lnTo>
                <a:close/>
                <a:moveTo>
                  <a:pt x="5500354" y="2888841"/>
                </a:moveTo>
                <a:cubicBezTo>
                  <a:pt x="5491197" y="2888841"/>
                  <a:pt x="5486837" y="2893202"/>
                  <a:pt x="5486837" y="2906719"/>
                </a:cubicBezTo>
                <a:cubicBezTo>
                  <a:pt x="5495993" y="2902359"/>
                  <a:pt x="5500354" y="2897998"/>
                  <a:pt x="5500354" y="2888841"/>
                </a:cubicBezTo>
                <a:lnTo>
                  <a:pt x="5500354" y="2888841"/>
                </a:lnTo>
                <a:close/>
                <a:moveTo>
                  <a:pt x="5550936" y="2934191"/>
                </a:moveTo>
                <a:cubicBezTo>
                  <a:pt x="5550936" y="2947708"/>
                  <a:pt x="5550936" y="2947708"/>
                  <a:pt x="5550936" y="2947708"/>
                </a:cubicBezTo>
                <a:cubicBezTo>
                  <a:pt x="5573610" y="2947708"/>
                  <a:pt x="5573610" y="2947708"/>
                  <a:pt x="5573610" y="2947708"/>
                </a:cubicBezTo>
                <a:cubicBezTo>
                  <a:pt x="5573610" y="2938551"/>
                  <a:pt x="5564453" y="2934191"/>
                  <a:pt x="5550936" y="2934191"/>
                </a:cubicBezTo>
                <a:lnTo>
                  <a:pt x="5550936" y="2934191"/>
                </a:lnTo>
                <a:close/>
                <a:moveTo>
                  <a:pt x="703351" y="3358905"/>
                </a:moveTo>
                <a:cubicBezTo>
                  <a:pt x="735183" y="3372422"/>
                  <a:pt x="762654" y="3404254"/>
                  <a:pt x="790125" y="3404254"/>
                </a:cubicBezTo>
                <a:cubicBezTo>
                  <a:pt x="776608" y="3377219"/>
                  <a:pt x="735619" y="3358905"/>
                  <a:pt x="703351" y="3358905"/>
                </a:cubicBezTo>
                <a:lnTo>
                  <a:pt x="703351" y="3358905"/>
                </a:lnTo>
                <a:close/>
                <a:moveTo>
                  <a:pt x="954953" y="3395097"/>
                </a:moveTo>
                <a:cubicBezTo>
                  <a:pt x="923121" y="3399457"/>
                  <a:pt x="923121" y="3372422"/>
                  <a:pt x="900010" y="3368062"/>
                </a:cubicBezTo>
                <a:cubicBezTo>
                  <a:pt x="909167" y="3390736"/>
                  <a:pt x="936639" y="3431289"/>
                  <a:pt x="954953" y="3395097"/>
                </a:cubicBezTo>
                <a:lnTo>
                  <a:pt x="954953" y="3395097"/>
                </a:lnTo>
                <a:close/>
                <a:moveTo>
                  <a:pt x="813236" y="3490156"/>
                </a:moveTo>
                <a:cubicBezTo>
                  <a:pt x="822393" y="3480999"/>
                  <a:pt x="831550" y="3476638"/>
                  <a:pt x="826754" y="3458324"/>
                </a:cubicBezTo>
                <a:cubicBezTo>
                  <a:pt x="822393" y="3458324"/>
                  <a:pt x="817597" y="3453964"/>
                  <a:pt x="808439" y="3453964"/>
                </a:cubicBezTo>
                <a:cubicBezTo>
                  <a:pt x="804079" y="3463121"/>
                  <a:pt x="799282" y="3485360"/>
                  <a:pt x="813236" y="3490156"/>
                </a:cubicBezTo>
                <a:lnTo>
                  <a:pt x="813236" y="3490156"/>
                </a:lnTo>
                <a:close/>
                <a:moveTo>
                  <a:pt x="680676" y="3535505"/>
                </a:moveTo>
                <a:cubicBezTo>
                  <a:pt x="671519" y="3549023"/>
                  <a:pt x="685037" y="3562541"/>
                  <a:pt x="694194" y="3567337"/>
                </a:cubicBezTo>
                <a:cubicBezTo>
                  <a:pt x="694630" y="3553384"/>
                  <a:pt x="689833" y="3544226"/>
                  <a:pt x="680676" y="3535505"/>
                </a:cubicBezTo>
                <a:lnTo>
                  <a:pt x="680676" y="3535505"/>
                </a:lnTo>
                <a:close/>
                <a:moveTo>
                  <a:pt x="3951935" y="3942341"/>
                </a:moveTo>
                <a:cubicBezTo>
                  <a:pt x="4002081" y="3942341"/>
                  <a:pt x="4002081" y="3942341"/>
                  <a:pt x="4002081" y="3942341"/>
                </a:cubicBezTo>
                <a:cubicBezTo>
                  <a:pt x="3997284" y="3919667"/>
                  <a:pt x="3961092" y="3933184"/>
                  <a:pt x="3951935" y="3942341"/>
                </a:cubicBezTo>
                <a:lnTo>
                  <a:pt x="3951935" y="3942341"/>
                </a:lnTo>
                <a:close/>
                <a:moveTo>
                  <a:pt x="4966191" y="3978534"/>
                </a:moveTo>
                <a:cubicBezTo>
                  <a:pt x="4966191" y="3974173"/>
                  <a:pt x="4961830" y="3974173"/>
                  <a:pt x="4961830" y="3974173"/>
                </a:cubicBezTo>
                <a:cubicBezTo>
                  <a:pt x="4961830" y="3992051"/>
                  <a:pt x="4939155" y="3987691"/>
                  <a:pt x="4939155" y="4006005"/>
                </a:cubicBezTo>
                <a:cubicBezTo>
                  <a:pt x="4961830" y="4015162"/>
                  <a:pt x="4984941" y="4015162"/>
                  <a:pt x="5003255" y="4006005"/>
                </a:cubicBezTo>
                <a:cubicBezTo>
                  <a:pt x="4979708" y="4005569"/>
                  <a:pt x="4975348" y="3987255"/>
                  <a:pt x="4966191" y="3978534"/>
                </a:cubicBezTo>
                <a:lnTo>
                  <a:pt x="4966191" y="3978534"/>
                </a:lnTo>
                <a:close/>
                <a:moveTo>
                  <a:pt x="4390603" y="4000772"/>
                </a:moveTo>
                <a:cubicBezTo>
                  <a:pt x="4394963" y="3987255"/>
                  <a:pt x="4386242" y="3978098"/>
                  <a:pt x="4377085" y="3987255"/>
                </a:cubicBezTo>
                <a:cubicBezTo>
                  <a:pt x="4376649" y="3996412"/>
                  <a:pt x="4390603" y="3992051"/>
                  <a:pt x="4390603" y="4000772"/>
                </a:cubicBezTo>
                <a:lnTo>
                  <a:pt x="4390603" y="4000772"/>
                </a:lnTo>
                <a:close/>
                <a:moveTo>
                  <a:pt x="5208199" y="4000772"/>
                </a:moveTo>
                <a:cubicBezTo>
                  <a:pt x="5189885" y="3991615"/>
                  <a:pt x="5167211" y="3996412"/>
                  <a:pt x="5153257" y="4009929"/>
                </a:cubicBezTo>
                <a:cubicBezTo>
                  <a:pt x="5176368" y="4019087"/>
                  <a:pt x="5203403" y="4028244"/>
                  <a:pt x="5208199" y="4000772"/>
                </a:cubicBezTo>
                <a:lnTo>
                  <a:pt x="5208199" y="4000772"/>
                </a:lnTo>
                <a:close/>
                <a:moveTo>
                  <a:pt x="4394963" y="4005569"/>
                </a:moveTo>
                <a:cubicBezTo>
                  <a:pt x="4394963" y="4019087"/>
                  <a:pt x="4376649" y="4014726"/>
                  <a:pt x="4372289" y="4028244"/>
                </a:cubicBezTo>
                <a:cubicBezTo>
                  <a:pt x="4385806" y="4037401"/>
                  <a:pt x="4413277" y="4032604"/>
                  <a:pt x="4427231" y="4023883"/>
                </a:cubicBezTo>
                <a:cubicBezTo>
                  <a:pt x="4417638" y="4014290"/>
                  <a:pt x="4408481" y="4009929"/>
                  <a:pt x="4394963" y="4005569"/>
                </a:cubicBezTo>
                <a:lnTo>
                  <a:pt x="4394963" y="4005569"/>
                </a:lnTo>
                <a:close/>
                <a:moveTo>
                  <a:pt x="900010" y="4019087"/>
                </a:moveTo>
                <a:cubicBezTo>
                  <a:pt x="895650" y="4019087"/>
                  <a:pt x="895650" y="4009929"/>
                  <a:pt x="886493" y="4005569"/>
                </a:cubicBezTo>
                <a:cubicBezTo>
                  <a:pt x="886493" y="4009929"/>
                  <a:pt x="882132" y="4014726"/>
                  <a:pt x="882132" y="4023447"/>
                </a:cubicBezTo>
                <a:cubicBezTo>
                  <a:pt x="886493" y="4019087"/>
                  <a:pt x="900010" y="4028244"/>
                  <a:pt x="900010" y="4019087"/>
                </a:cubicBezTo>
                <a:lnTo>
                  <a:pt x="900010" y="4019087"/>
                </a:lnTo>
                <a:close/>
                <a:moveTo>
                  <a:pt x="5066483" y="4114146"/>
                </a:moveTo>
                <a:cubicBezTo>
                  <a:pt x="5084797" y="4118506"/>
                  <a:pt x="5084797" y="4118506"/>
                  <a:pt x="5103111" y="4118506"/>
                </a:cubicBezTo>
                <a:cubicBezTo>
                  <a:pt x="5103111" y="4100192"/>
                  <a:pt x="5075640" y="4104989"/>
                  <a:pt x="5066483" y="4114146"/>
                </a:cubicBezTo>
                <a:lnTo>
                  <a:pt x="5066483" y="4114146"/>
                </a:lnTo>
                <a:close/>
                <a:moveTo>
                  <a:pt x="5281456" y="4154699"/>
                </a:moveTo>
                <a:cubicBezTo>
                  <a:pt x="5285816" y="4141181"/>
                  <a:pt x="5267938" y="4150338"/>
                  <a:pt x="5263142" y="4141181"/>
                </a:cubicBezTo>
                <a:cubicBezTo>
                  <a:pt x="5258781" y="4150338"/>
                  <a:pt x="5258781" y="4159059"/>
                  <a:pt x="5253985" y="4163856"/>
                </a:cubicBezTo>
                <a:cubicBezTo>
                  <a:pt x="5267502" y="4168216"/>
                  <a:pt x="5263142" y="4150338"/>
                  <a:pt x="5281456" y="4154699"/>
                </a:cubicBezTo>
                <a:lnTo>
                  <a:pt x="5281456" y="4154699"/>
                </a:lnTo>
                <a:close/>
                <a:moveTo>
                  <a:pt x="5601082" y="4150338"/>
                </a:moveTo>
                <a:cubicBezTo>
                  <a:pt x="5610239" y="4163856"/>
                  <a:pt x="5614599" y="4177373"/>
                  <a:pt x="5623756" y="4182170"/>
                </a:cubicBezTo>
                <a:cubicBezTo>
                  <a:pt x="5623756" y="4164292"/>
                  <a:pt x="5623756" y="4155135"/>
                  <a:pt x="5619396" y="4141617"/>
                </a:cubicBezTo>
                <a:cubicBezTo>
                  <a:pt x="5610239" y="4141181"/>
                  <a:pt x="5610239" y="4150338"/>
                  <a:pt x="5601082" y="4150338"/>
                </a:cubicBezTo>
                <a:lnTo>
                  <a:pt x="5601082" y="4150338"/>
                </a:lnTo>
                <a:close/>
                <a:moveTo>
                  <a:pt x="5116629" y="4213566"/>
                </a:moveTo>
                <a:cubicBezTo>
                  <a:pt x="5112268" y="4200048"/>
                  <a:pt x="5112268" y="4200048"/>
                  <a:pt x="5107472" y="4190891"/>
                </a:cubicBezTo>
                <a:cubicBezTo>
                  <a:pt x="5103111" y="4186530"/>
                  <a:pt x="5093954" y="4200048"/>
                  <a:pt x="5084797" y="4186530"/>
                </a:cubicBezTo>
                <a:cubicBezTo>
                  <a:pt x="5084797" y="4200048"/>
                  <a:pt x="5080436" y="4209205"/>
                  <a:pt x="5080436" y="4218362"/>
                </a:cubicBezTo>
                <a:cubicBezTo>
                  <a:pt x="5098314" y="4217926"/>
                  <a:pt x="5093954" y="4213566"/>
                  <a:pt x="5116629" y="4213566"/>
                </a:cubicBezTo>
                <a:lnTo>
                  <a:pt x="5116629" y="4213566"/>
                </a:lnTo>
                <a:close/>
                <a:moveTo>
                  <a:pt x="4737700" y="4208769"/>
                </a:moveTo>
                <a:cubicBezTo>
                  <a:pt x="4733339" y="4222287"/>
                  <a:pt x="4737700" y="4217926"/>
                  <a:pt x="4737700" y="4231444"/>
                </a:cubicBezTo>
                <a:cubicBezTo>
                  <a:pt x="4746857" y="4231444"/>
                  <a:pt x="4746857" y="4231444"/>
                  <a:pt x="4746857" y="4231444"/>
                </a:cubicBezTo>
                <a:cubicBezTo>
                  <a:pt x="4746857" y="4222287"/>
                  <a:pt x="4746857" y="4222287"/>
                  <a:pt x="4742496" y="4227083"/>
                </a:cubicBezTo>
                <a:cubicBezTo>
                  <a:pt x="4737700" y="4222287"/>
                  <a:pt x="4746857" y="4208769"/>
                  <a:pt x="4737700" y="4208769"/>
                </a:cubicBezTo>
                <a:lnTo>
                  <a:pt x="4737700" y="4208769"/>
                </a:lnTo>
                <a:close/>
                <a:moveTo>
                  <a:pt x="4984505" y="4227083"/>
                </a:moveTo>
                <a:cubicBezTo>
                  <a:pt x="4970987" y="4231444"/>
                  <a:pt x="4943516" y="4217926"/>
                  <a:pt x="4925202" y="4217926"/>
                </a:cubicBezTo>
                <a:cubicBezTo>
                  <a:pt x="4934359" y="4235804"/>
                  <a:pt x="4970987" y="4249758"/>
                  <a:pt x="4998459" y="4240601"/>
                </a:cubicBezTo>
                <a:cubicBezTo>
                  <a:pt x="4989301" y="4236240"/>
                  <a:pt x="4980144" y="4244961"/>
                  <a:pt x="4980144" y="4240601"/>
                </a:cubicBezTo>
                <a:cubicBezTo>
                  <a:pt x="4984505" y="4240601"/>
                  <a:pt x="4993226" y="4227083"/>
                  <a:pt x="4984505" y="4227083"/>
                </a:cubicBezTo>
                <a:lnTo>
                  <a:pt x="4984505" y="4227083"/>
                </a:lnTo>
                <a:close/>
                <a:moveTo>
                  <a:pt x="4728543" y="4222287"/>
                </a:moveTo>
                <a:cubicBezTo>
                  <a:pt x="4719386" y="4222287"/>
                  <a:pt x="4719386" y="4222287"/>
                  <a:pt x="4719386" y="4222287"/>
                </a:cubicBezTo>
                <a:cubicBezTo>
                  <a:pt x="4715025" y="4222287"/>
                  <a:pt x="4710228" y="4235804"/>
                  <a:pt x="4719386" y="4240165"/>
                </a:cubicBezTo>
                <a:cubicBezTo>
                  <a:pt x="4714589" y="4227083"/>
                  <a:pt x="4737700" y="4235804"/>
                  <a:pt x="4728543" y="4222287"/>
                </a:cubicBezTo>
                <a:lnTo>
                  <a:pt x="4728543" y="4222287"/>
                </a:lnTo>
                <a:close/>
                <a:moveTo>
                  <a:pt x="4577669" y="4231444"/>
                </a:moveTo>
                <a:cubicBezTo>
                  <a:pt x="4573309" y="4240601"/>
                  <a:pt x="4568512" y="4244961"/>
                  <a:pt x="4568512" y="4254118"/>
                </a:cubicBezTo>
                <a:cubicBezTo>
                  <a:pt x="4572872" y="4254118"/>
                  <a:pt x="4572872" y="4258479"/>
                  <a:pt x="4582030" y="4258479"/>
                </a:cubicBezTo>
                <a:cubicBezTo>
                  <a:pt x="4568512" y="4244961"/>
                  <a:pt x="4586826" y="4240601"/>
                  <a:pt x="4577669" y="4231444"/>
                </a:cubicBezTo>
                <a:lnTo>
                  <a:pt x="4577669" y="4231444"/>
                </a:lnTo>
                <a:close/>
                <a:moveTo>
                  <a:pt x="5093954" y="4303828"/>
                </a:moveTo>
                <a:cubicBezTo>
                  <a:pt x="5093954" y="4290311"/>
                  <a:pt x="5112268" y="4294671"/>
                  <a:pt x="5107472" y="4281154"/>
                </a:cubicBezTo>
                <a:cubicBezTo>
                  <a:pt x="5098314" y="4281154"/>
                  <a:pt x="5075640" y="4267636"/>
                  <a:pt x="5070843" y="4290311"/>
                </a:cubicBezTo>
                <a:cubicBezTo>
                  <a:pt x="5084797" y="4290311"/>
                  <a:pt x="5084797" y="4303828"/>
                  <a:pt x="5093954" y="4303828"/>
                </a:cubicBezTo>
                <a:lnTo>
                  <a:pt x="5093954" y="4303828"/>
                </a:lnTo>
                <a:close/>
                <a:moveTo>
                  <a:pt x="5518668" y="4285950"/>
                </a:moveTo>
                <a:cubicBezTo>
                  <a:pt x="5514307" y="4303828"/>
                  <a:pt x="5546139" y="4299468"/>
                  <a:pt x="5550500" y="4295107"/>
                </a:cubicBezTo>
                <a:cubicBezTo>
                  <a:pt x="5541779" y="4290311"/>
                  <a:pt x="5527825" y="4276793"/>
                  <a:pt x="5518668" y="4285950"/>
                </a:cubicBezTo>
                <a:lnTo>
                  <a:pt x="5518668" y="4285950"/>
                </a:lnTo>
                <a:close/>
                <a:moveTo>
                  <a:pt x="5363434" y="4299468"/>
                </a:moveTo>
                <a:cubicBezTo>
                  <a:pt x="5359073" y="4295107"/>
                  <a:pt x="5345120" y="4299468"/>
                  <a:pt x="5340759" y="4295107"/>
                </a:cubicBezTo>
                <a:cubicBezTo>
                  <a:pt x="5345120" y="4308625"/>
                  <a:pt x="5331602" y="4304264"/>
                  <a:pt x="5331602" y="4317782"/>
                </a:cubicBezTo>
                <a:cubicBezTo>
                  <a:pt x="5345120" y="4313422"/>
                  <a:pt x="5345120" y="4322143"/>
                  <a:pt x="5354277" y="4322143"/>
                </a:cubicBezTo>
                <a:cubicBezTo>
                  <a:pt x="5359073" y="4317346"/>
                  <a:pt x="5359073" y="4303828"/>
                  <a:pt x="5363434" y="4299468"/>
                </a:cubicBezTo>
                <a:lnTo>
                  <a:pt x="5363434" y="4299468"/>
                </a:lnTo>
                <a:close/>
                <a:moveTo>
                  <a:pt x="5706170" y="4317346"/>
                </a:moveTo>
                <a:cubicBezTo>
                  <a:pt x="5701810" y="4308189"/>
                  <a:pt x="5687856" y="4312985"/>
                  <a:pt x="5678699" y="4317346"/>
                </a:cubicBezTo>
                <a:cubicBezTo>
                  <a:pt x="5674339" y="4321706"/>
                  <a:pt x="5683060" y="4340021"/>
                  <a:pt x="5678699" y="4349178"/>
                </a:cubicBezTo>
                <a:cubicBezTo>
                  <a:pt x="5697013" y="4349178"/>
                  <a:pt x="5701374" y="4330864"/>
                  <a:pt x="5706170" y="4317346"/>
                </a:cubicBezTo>
                <a:lnTo>
                  <a:pt x="5706170" y="4317346"/>
                </a:lnTo>
                <a:close/>
                <a:moveTo>
                  <a:pt x="4655286" y="4357899"/>
                </a:moveTo>
                <a:cubicBezTo>
                  <a:pt x="4668803" y="4353538"/>
                  <a:pt x="4687118" y="4353538"/>
                  <a:pt x="4691914" y="4357899"/>
                </a:cubicBezTo>
                <a:cubicBezTo>
                  <a:pt x="4691914" y="4340021"/>
                  <a:pt x="4664443" y="4348742"/>
                  <a:pt x="4660082" y="4340021"/>
                </a:cubicBezTo>
                <a:cubicBezTo>
                  <a:pt x="4660082" y="4344381"/>
                  <a:pt x="4646129" y="4357899"/>
                  <a:pt x="4655286" y="4357899"/>
                </a:cubicBezTo>
                <a:lnTo>
                  <a:pt x="4655286" y="4357899"/>
                </a:lnTo>
                <a:close/>
                <a:moveTo>
                  <a:pt x="5692217" y="4389731"/>
                </a:moveTo>
                <a:cubicBezTo>
                  <a:pt x="5687856" y="4376213"/>
                  <a:pt x="5673902" y="4371852"/>
                  <a:pt x="5678699" y="4353538"/>
                </a:cubicBezTo>
                <a:cubicBezTo>
                  <a:pt x="5669542" y="4353538"/>
                  <a:pt x="5665181" y="4362695"/>
                  <a:pt x="5656024" y="4362695"/>
                </a:cubicBezTo>
                <a:cubicBezTo>
                  <a:pt x="5656024" y="4376213"/>
                  <a:pt x="5669542" y="4376213"/>
                  <a:pt x="5660385" y="4389731"/>
                </a:cubicBezTo>
                <a:cubicBezTo>
                  <a:pt x="5674339" y="4398887"/>
                  <a:pt x="5683496" y="4398887"/>
                  <a:pt x="5692217" y="4389731"/>
                </a:cubicBezTo>
                <a:lnTo>
                  <a:pt x="5692217" y="4389731"/>
                </a:lnTo>
                <a:close/>
                <a:moveTo>
                  <a:pt x="5523464" y="4380573"/>
                </a:moveTo>
                <a:cubicBezTo>
                  <a:pt x="5509947" y="4380573"/>
                  <a:pt x="5500790" y="4384934"/>
                  <a:pt x="5500790" y="4398452"/>
                </a:cubicBezTo>
                <a:cubicBezTo>
                  <a:pt x="5509511" y="4403248"/>
                  <a:pt x="5527825" y="4398887"/>
                  <a:pt x="5523464" y="4380573"/>
                </a:cubicBezTo>
                <a:lnTo>
                  <a:pt x="5523464" y="4380573"/>
                </a:lnTo>
                <a:close/>
                <a:moveTo>
                  <a:pt x="5263142" y="4389731"/>
                </a:moveTo>
                <a:cubicBezTo>
                  <a:pt x="5253985" y="4385370"/>
                  <a:pt x="5249624" y="4389731"/>
                  <a:pt x="5235670" y="4394091"/>
                </a:cubicBezTo>
                <a:cubicBezTo>
                  <a:pt x="5235670" y="4398452"/>
                  <a:pt x="5235670" y="4407609"/>
                  <a:pt x="5244828" y="4407609"/>
                </a:cubicBezTo>
                <a:cubicBezTo>
                  <a:pt x="5249188" y="4398887"/>
                  <a:pt x="5263142" y="4398887"/>
                  <a:pt x="5263142" y="4389731"/>
                </a:cubicBezTo>
                <a:lnTo>
                  <a:pt x="5263142" y="4389731"/>
                </a:lnTo>
                <a:close/>
                <a:moveTo>
                  <a:pt x="5404423" y="4435080"/>
                </a:moveTo>
                <a:cubicBezTo>
                  <a:pt x="5400062" y="4421562"/>
                  <a:pt x="5417940" y="4430719"/>
                  <a:pt x="5413580" y="4417202"/>
                </a:cubicBezTo>
                <a:cubicBezTo>
                  <a:pt x="5395266" y="4408045"/>
                  <a:pt x="5376951" y="4399324"/>
                  <a:pt x="5358637" y="4408045"/>
                </a:cubicBezTo>
                <a:cubicBezTo>
                  <a:pt x="5368230" y="4425923"/>
                  <a:pt x="5395266" y="4421562"/>
                  <a:pt x="5404423" y="4435080"/>
                </a:cubicBezTo>
                <a:lnTo>
                  <a:pt x="5404423" y="4435080"/>
                </a:lnTo>
                <a:close/>
                <a:moveTo>
                  <a:pt x="5646867" y="4430283"/>
                </a:moveTo>
                <a:cubicBezTo>
                  <a:pt x="5646867" y="4421126"/>
                  <a:pt x="5646867" y="4416766"/>
                  <a:pt x="5651228" y="4412405"/>
                </a:cubicBezTo>
                <a:cubicBezTo>
                  <a:pt x="5628553" y="4412405"/>
                  <a:pt x="5628553" y="4412405"/>
                  <a:pt x="5628553" y="4412405"/>
                </a:cubicBezTo>
                <a:cubicBezTo>
                  <a:pt x="5624193" y="4421562"/>
                  <a:pt x="5628553" y="4416766"/>
                  <a:pt x="5624193" y="4430283"/>
                </a:cubicBezTo>
                <a:cubicBezTo>
                  <a:pt x="5637710" y="4430283"/>
                  <a:pt x="5637710" y="4435080"/>
                  <a:pt x="5646867" y="4430283"/>
                </a:cubicBezTo>
                <a:lnTo>
                  <a:pt x="5646867" y="4430283"/>
                </a:lnTo>
                <a:close/>
                <a:moveTo>
                  <a:pt x="5495993" y="4457754"/>
                </a:moveTo>
                <a:cubicBezTo>
                  <a:pt x="5509511" y="4453394"/>
                  <a:pt x="5518668" y="4448597"/>
                  <a:pt x="5518668" y="4435080"/>
                </a:cubicBezTo>
                <a:cubicBezTo>
                  <a:pt x="5500354" y="4430283"/>
                  <a:pt x="5482476" y="4439440"/>
                  <a:pt x="5495993" y="4457754"/>
                </a:cubicBezTo>
                <a:lnTo>
                  <a:pt x="5495993" y="4457754"/>
                </a:lnTo>
                <a:close/>
                <a:moveTo>
                  <a:pt x="5043808" y="4538860"/>
                </a:moveTo>
                <a:cubicBezTo>
                  <a:pt x="5039447" y="4538860"/>
                  <a:pt x="5039447" y="4534500"/>
                  <a:pt x="5039447" y="4529703"/>
                </a:cubicBezTo>
                <a:cubicBezTo>
                  <a:pt x="5030290" y="4529703"/>
                  <a:pt x="5021133" y="4529703"/>
                  <a:pt x="5021133" y="4520546"/>
                </a:cubicBezTo>
                <a:cubicBezTo>
                  <a:pt x="5021133" y="4502668"/>
                  <a:pt x="5016773" y="4484354"/>
                  <a:pt x="5011976" y="4466476"/>
                </a:cubicBezTo>
                <a:cubicBezTo>
                  <a:pt x="5016337" y="4457318"/>
                  <a:pt x="5034651" y="4466476"/>
                  <a:pt x="5034651" y="4457318"/>
                </a:cubicBezTo>
                <a:cubicBezTo>
                  <a:pt x="5021133" y="4448161"/>
                  <a:pt x="5007180" y="4448161"/>
                  <a:pt x="4988865" y="4457318"/>
                </a:cubicBezTo>
                <a:cubicBezTo>
                  <a:pt x="4998022" y="4475197"/>
                  <a:pt x="5007180" y="4493511"/>
                  <a:pt x="5007180" y="4516185"/>
                </a:cubicBezTo>
                <a:cubicBezTo>
                  <a:pt x="4998022" y="4520546"/>
                  <a:pt x="4993662" y="4516185"/>
                  <a:pt x="4988865" y="4511825"/>
                </a:cubicBezTo>
                <a:cubicBezTo>
                  <a:pt x="4988865" y="4529703"/>
                  <a:pt x="5002383" y="4529703"/>
                  <a:pt x="4993226" y="4548017"/>
                </a:cubicBezTo>
                <a:cubicBezTo>
                  <a:pt x="5016337" y="4557174"/>
                  <a:pt x="5029854" y="4552378"/>
                  <a:pt x="5043808" y="4538860"/>
                </a:cubicBezTo>
                <a:lnTo>
                  <a:pt x="5043808" y="4538860"/>
                </a:lnTo>
                <a:close/>
                <a:moveTo>
                  <a:pt x="5125786" y="4448597"/>
                </a:moveTo>
                <a:cubicBezTo>
                  <a:pt x="5107472" y="4452958"/>
                  <a:pt x="5075640" y="4448597"/>
                  <a:pt x="5084797" y="4475633"/>
                </a:cubicBezTo>
                <a:cubicBezTo>
                  <a:pt x="5089157" y="4471272"/>
                  <a:pt x="5098314" y="4452958"/>
                  <a:pt x="5103111" y="4462115"/>
                </a:cubicBezTo>
                <a:cubicBezTo>
                  <a:pt x="5103111" y="4471272"/>
                  <a:pt x="5093954" y="4466476"/>
                  <a:pt x="5093954" y="4471272"/>
                </a:cubicBezTo>
                <a:cubicBezTo>
                  <a:pt x="5107472" y="4471272"/>
                  <a:pt x="5093954" y="4471272"/>
                  <a:pt x="5098314" y="4480429"/>
                </a:cubicBezTo>
                <a:cubicBezTo>
                  <a:pt x="5107472" y="4480429"/>
                  <a:pt x="5111832" y="4489586"/>
                  <a:pt x="5125786" y="4484790"/>
                </a:cubicBezTo>
                <a:cubicBezTo>
                  <a:pt x="5125786" y="4493947"/>
                  <a:pt x="5130146" y="4498307"/>
                  <a:pt x="5134943" y="4502668"/>
                </a:cubicBezTo>
                <a:cubicBezTo>
                  <a:pt x="5125786" y="4520546"/>
                  <a:pt x="5130582" y="4534500"/>
                  <a:pt x="5125786" y="4552378"/>
                </a:cubicBezTo>
                <a:cubicBezTo>
                  <a:pt x="5134943" y="4552378"/>
                  <a:pt x="5134943" y="4556738"/>
                  <a:pt x="5144100" y="4556738"/>
                </a:cubicBezTo>
                <a:cubicBezTo>
                  <a:pt x="5148460" y="4543221"/>
                  <a:pt x="5148460" y="4538860"/>
                  <a:pt x="5144100" y="4516185"/>
                </a:cubicBezTo>
                <a:cubicBezTo>
                  <a:pt x="5157618" y="4516185"/>
                  <a:pt x="5157618" y="4516185"/>
                  <a:pt x="5157618" y="4516185"/>
                </a:cubicBezTo>
                <a:cubicBezTo>
                  <a:pt x="5144100" y="4498307"/>
                  <a:pt x="5161978" y="4493511"/>
                  <a:pt x="5166775" y="4479993"/>
                </a:cubicBezTo>
                <a:cubicBezTo>
                  <a:pt x="5148897" y="4475633"/>
                  <a:pt x="5130582" y="4466476"/>
                  <a:pt x="5125786" y="4448597"/>
                </a:cubicBezTo>
                <a:lnTo>
                  <a:pt x="5125786" y="4448597"/>
                </a:lnTo>
                <a:close/>
                <a:moveTo>
                  <a:pt x="4883777" y="4452958"/>
                </a:moveTo>
                <a:cubicBezTo>
                  <a:pt x="4879417" y="4466476"/>
                  <a:pt x="4897295" y="4457318"/>
                  <a:pt x="4906452" y="4457318"/>
                </a:cubicBezTo>
                <a:cubicBezTo>
                  <a:pt x="4906452" y="4443801"/>
                  <a:pt x="4888574" y="4452958"/>
                  <a:pt x="4883777" y="4452958"/>
                </a:cubicBezTo>
                <a:lnTo>
                  <a:pt x="4883777" y="4452958"/>
                </a:lnTo>
                <a:close/>
                <a:moveTo>
                  <a:pt x="5560093" y="4457754"/>
                </a:moveTo>
                <a:cubicBezTo>
                  <a:pt x="5555732" y="4453394"/>
                  <a:pt x="5555732" y="4457754"/>
                  <a:pt x="5546575" y="4457754"/>
                </a:cubicBezTo>
                <a:cubicBezTo>
                  <a:pt x="5546575" y="4466912"/>
                  <a:pt x="5550936" y="4475633"/>
                  <a:pt x="5560093" y="4475633"/>
                </a:cubicBezTo>
                <a:cubicBezTo>
                  <a:pt x="5564453" y="4462115"/>
                  <a:pt x="5564453" y="4466476"/>
                  <a:pt x="5560093" y="4457754"/>
                </a:cubicBezTo>
                <a:lnTo>
                  <a:pt x="5560093" y="4457754"/>
                </a:lnTo>
                <a:close/>
                <a:moveTo>
                  <a:pt x="5400062" y="4489150"/>
                </a:moveTo>
                <a:cubicBezTo>
                  <a:pt x="5404423" y="4484790"/>
                  <a:pt x="5418376" y="4475633"/>
                  <a:pt x="5400062" y="4471272"/>
                </a:cubicBezTo>
                <a:cubicBezTo>
                  <a:pt x="5400062" y="4475633"/>
                  <a:pt x="5395702" y="4475633"/>
                  <a:pt x="5390905" y="4475633"/>
                </a:cubicBezTo>
                <a:cubicBezTo>
                  <a:pt x="5390905" y="4479993"/>
                  <a:pt x="5395266" y="4484790"/>
                  <a:pt x="5400062" y="4489150"/>
                </a:cubicBezTo>
                <a:lnTo>
                  <a:pt x="5400062" y="4489150"/>
                </a:lnTo>
                <a:close/>
                <a:moveTo>
                  <a:pt x="5189885" y="4534500"/>
                </a:moveTo>
                <a:cubicBezTo>
                  <a:pt x="5217356" y="4530139"/>
                  <a:pt x="5221717" y="4507464"/>
                  <a:pt x="5249188" y="4498307"/>
                </a:cubicBezTo>
                <a:cubicBezTo>
                  <a:pt x="5235670" y="4475633"/>
                  <a:pt x="5212560" y="4475633"/>
                  <a:pt x="5171571" y="4475633"/>
                </a:cubicBezTo>
                <a:cubicBezTo>
                  <a:pt x="5194246" y="4489150"/>
                  <a:pt x="5162414" y="4520982"/>
                  <a:pt x="5189885" y="4534500"/>
                </a:cubicBezTo>
                <a:lnTo>
                  <a:pt x="5189885" y="4534500"/>
                </a:lnTo>
                <a:close/>
                <a:moveTo>
                  <a:pt x="5084797" y="4525343"/>
                </a:moveTo>
                <a:cubicBezTo>
                  <a:pt x="5084797" y="4511825"/>
                  <a:pt x="5103111" y="4511825"/>
                  <a:pt x="5107472" y="4498307"/>
                </a:cubicBezTo>
                <a:cubicBezTo>
                  <a:pt x="5098314" y="4498307"/>
                  <a:pt x="5089157" y="4493947"/>
                  <a:pt x="5070843" y="4498307"/>
                </a:cubicBezTo>
                <a:cubicBezTo>
                  <a:pt x="5071279" y="4507464"/>
                  <a:pt x="5071279" y="4525343"/>
                  <a:pt x="5084797" y="4525343"/>
                </a:cubicBezTo>
                <a:lnTo>
                  <a:pt x="5084797" y="4525343"/>
                </a:lnTo>
                <a:close/>
                <a:moveTo>
                  <a:pt x="5413580" y="4575052"/>
                </a:moveTo>
                <a:cubicBezTo>
                  <a:pt x="5417940" y="4552378"/>
                  <a:pt x="5431894" y="4520982"/>
                  <a:pt x="5400062" y="4511825"/>
                </a:cubicBezTo>
                <a:cubicBezTo>
                  <a:pt x="5400062" y="4511825"/>
                  <a:pt x="5395702" y="4511825"/>
                  <a:pt x="5395702" y="4516185"/>
                </a:cubicBezTo>
                <a:cubicBezTo>
                  <a:pt x="5400062" y="4516185"/>
                  <a:pt x="5409219" y="4516185"/>
                  <a:pt x="5404859" y="4525343"/>
                </a:cubicBezTo>
                <a:cubicBezTo>
                  <a:pt x="5404859" y="4529703"/>
                  <a:pt x="5400498" y="4529703"/>
                  <a:pt x="5400498" y="4534500"/>
                </a:cubicBezTo>
                <a:cubicBezTo>
                  <a:pt x="5382184" y="4538860"/>
                  <a:pt x="5386981" y="4525343"/>
                  <a:pt x="5373027" y="4525343"/>
                </a:cubicBezTo>
                <a:cubicBezTo>
                  <a:pt x="5373027" y="4543221"/>
                  <a:pt x="5391341" y="4565895"/>
                  <a:pt x="5382184" y="4588570"/>
                </a:cubicBezTo>
                <a:cubicBezTo>
                  <a:pt x="5390905" y="4584210"/>
                  <a:pt x="5400062" y="4579413"/>
                  <a:pt x="5413580" y="4575052"/>
                </a:cubicBezTo>
                <a:lnTo>
                  <a:pt x="5413580" y="4575052"/>
                </a:lnTo>
                <a:close/>
                <a:moveTo>
                  <a:pt x="5335962" y="4538860"/>
                </a:moveTo>
                <a:cubicBezTo>
                  <a:pt x="5326805" y="4529703"/>
                  <a:pt x="5326805" y="4543221"/>
                  <a:pt x="5313288" y="4538860"/>
                </a:cubicBezTo>
                <a:cubicBezTo>
                  <a:pt x="5313288" y="4534500"/>
                  <a:pt x="5317648" y="4534500"/>
                  <a:pt x="5317648" y="4529703"/>
                </a:cubicBezTo>
                <a:cubicBezTo>
                  <a:pt x="5304131" y="4529703"/>
                  <a:pt x="5299334" y="4520546"/>
                  <a:pt x="5281020" y="4520546"/>
                </a:cubicBezTo>
                <a:cubicBezTo>
                  <a:pt x="5285380" y="4538424"/>
                  <a:pt x="5303695" y="4538424"/>
                  <a:pt x="5299334" y="4556738"/>
                </a:cubicBezTo>
                <a:cubicBezTo>
                  <a:pt x="5317648" y="4557174"/>
                  <a:pt x="5322445" y="4557174"/>
                  <a:pt x="5335962" y="4538860"/>
                </a:cubicBezTo>
                <a:lnTo>
                  <a:pt x="5335962" y="4538860"/>
                </a:lnTo>
                <a:close/>
                <a:moveTo>
                  <a:pt x="5363434" y="4606884"/>
                </a:moveTo>
                <a:cubicBezTo>
                  <a:pt x="5354277" y="4602524"/>
                  <a:pt x="5359073" y="4589006"/>
                  <a:pt x="5345120" y="4593367"/>
                </a:cubicBezTo>
                <a:cubicBezTo>
                  <a:pt x="5345120" y="4597727"/>
                  <a:pt x="5340759" y="4597727"/>
                  <a:pt x="5340759" y="4602524"/>
                </a:cubicBezTo>
                <a:cubicBezTo>
                  <a:pt x="5345120" y="4602088"/>
                  <a:pt x="5354277" y="4615605"/>
                  <a:pt x="5363434" y="4606884"/>
                </a:cubicBezTo>
                <a:lnTo>
                  <a:pt x="5363434" y="4606884"/>
                </a:lnTo>
                <a:close/>
                <a:moveTo>
                  <a:pt x="5450208" y="4674472"/>
                </a:moveTo>
                <a:cubicBezTo>
                  <a:pt x="5441051" y="4670112"/>
                  <a:pt x="5427533" y="4674472"/>
                  <a:pt x="5422737" y="4665315"/>
                </a:cubicBezTo>
                <a:cubicBezTo>
                  <a:pt x="5427097" y="4660955"/>
                  <a:pt x="5431894" y="4656158"/>
                  <a:pt x="5431894" y="4651798"/>
                </a:cubicBezTo>
                <a:cubicBezTo>
                  <a:pt x="5418376" y="4633919"/>
                  <a:pt x="5395266" y="4619966"/>
                  <a:pt x="5372591" y="4615605"/>
                </a:cubicBezTo>
                <a:cubicBezTo>
                  <a:pt x="5368230" y="4624762"/>
                  <a:pt x="5381748" y="4647437"/>
                  <a:pt x="5368230" y="4660955"/>
                </a:cubicBezTo>
                <a:cubicBezTo>
                  <a:pt x="5390905" y="4660955"/>
                  <a:pt x="5422737" y="4697147"/>
                  <a:pt x="5450208" y="4674472"/>
                </a:cubicBezTo>
                <a:lnTo>
                  <a:pt x="5450208" y="4674472"/>
                </a:lnTo>
                <a:close/>
                <a:moveTo>
                  <a:pt x="5304131" y="4624762"/>
                </a:moveTo>
                <a:cubicBezTo>
                  <a:pt x="5294974" y="4629123"/>
                  <a:pt x="5290613" y="4606884"/>
                  <a:pt x="5281456" y="4620402"/>
                </a:cubicBezTo>
                <a:cubicBezTo>
                  <a:pt x="5285816" y="4624762"/>
                  <a:pt x="5299334" y="4633919"/>
                  <a:pt x="5304131" y="4624762"/>
                </a:cubicBezTo>
                <a:lnTo>
                  <a:pt x="5304131" y="4624762"/>
                </a:lnTo>
                <a:close/>
                <a:moveTo>
                  <a:pt x="5605442" y="4633919"/>
                </a:moveTo>
                <a:cubicBezTo>
                  <a:pt x="5609803" y="4638280"/>
                  <a:pt x="5609803" y="4651798"/>
                  <a:pt x="5618960" y="4651798"/>
                </a:cubicBezTo>
                <a:cubicBezTo>
                  <a:pt x="5618960" y="4647437"/>
                  <a:pt x="5632477" y="4647437"/>
                  <a:pt x="5655588" y="4647437"/>
                </a:cubicBezTo>
                <a:cubicBezTo>
                  <a:pt x="5655588" y="4643077"/>
                  <a:pt x="5655588" y="4638280"/>
                  <a:pt x="5659949" y="4633919"/>
                </a:cubicBezTo>
                <a:cubicBezTo>
                  <a:pt x="5642071" y="4624762"/>
                  <a:pt x="5623756" y="4629123"/>
                  <a:pt x="5605442" y="4633919"/>
                </a:cubicBezTo>
                <a:lnTo>
                  <a:pt x="5605442" y="4633919"/>
                </a:lnTo>
                <a:close/>
                <a:moveTo>
                  <a:pt x="5509511" y="4692786"/>
                </a:moveTo>
                <a:cubicBezTo>
                  <a:pt x="5509511" y="4683629"/>
                  <a:pt x="5509511" y="4670112"/>
                  <a:pt x="5500354" y="4674908"/>
                </a:cubicBezTo>
                <a:cubicBezTo>
                  <a:pt x="5495993" y="4684065"/>
                  <a:pt x="5486837" y="4688426"/>
                  <a:pt x="5482040" y="4692786"/>
                </a:cubicBezTo>
                <a:lnTo>
                  <a:pt x="5509511" y="4692786"/>
                </a:lnTo>
                <a:lnTo>
                  <a:pt x="5509511" y="4692786"/>
                </a:lnTo>
                <a:lnTo>
                  <a:pt x="5509511" y="4692786"/>
                </a:lnTo>
                <a:close/>
                <a:moveTo>
                  <a:pt x="5345120" y="4679269"/>
                </a:moveTo>
                <a:cubicBezTo>
                  <a:pt x="5331602" y="4679269"/>
                  <a:pt x="5308491" y="4683629"/>
                  <a:pt x="5299334" y="4674908"/>
                </a:cubicBezTo>
                <a:cubicBezTo>
                  <a:pt x="5299334" y="4684065"/>
                  <a:pt x="5303695" y="4684065"/>
                  <a:pt x="5303695" y="4692786"/>
                </a:cubicBezTo>
                <a:cubicBezTo>
                  <a:pt x="5313288" y="4692786"/>
                  <a:pt x="5340759" y="4692786"/>
                  <a:pt x="5345120" y="4679269"/>
                </a:cubicBezTo>
                <a:lnTo>
                  <a:pt x="5345120" y="4679269"/>
                </a:lnTo>
                <a:close/>
                <a:moveTo>
                  <a:pt x="5587564" y="4692786"/>
                </a:moveTo>
                <a:cubicBezTo>
                  <a:pt x="5574047" y="4683629"/>
                  <a:pt x="5569250" y="4674908"/>
                  <a:pt x="5550936" y="4674908"/>
                </a:cubicBezTo>
                <a:cubicBezTo>
                  <a:pt x="5546575" y="4697583"/>
                  <a:pt x="5564453" y="4692786"/>
                  <a:pt x="5573610" y="4706740"/>
                </a:cubicBezTo>
                <a:cubicBezTo>
                  <a:pt x="5564453" y="4729414"/>
                  <a:pt x="5587128" y="4738571"/>
                  <a:pt x="5601082" y="4752089"/>
                </a:cubicBezTo>
                <a:cubicBezTo>
                  <a:pt x="5610239" y="4747729"/>
                  <a:pt x="5623756" y="4747729"/>
                  <a:pt x="5632914" y="4752089"/>
                </a:cubicBezTo>
                <a:cubicBezTo>
                  <a:pt x="5637274" y="4742932"/>
                  <a:pt x="5646431" y="4742932"/>
                  <a:pt x="5642071" y="4729414"/>
                </a:cubicBezTo>
                <a:cubicBezTo>
                  <a:pt x="5664745" y="4711536"/>
                  <a:pt x="5701374" y="4715897"/>
                  <a:pt x="5724485" y="4706740"/>
                </a:cubicBezTo>
                <a:cubicBezTo>
                  <a:pt x="5687856" y="4697147"/>
                  <a:pt x="5628553" y="4674472"/>
                  <a:pt x="5587564" y="4692786"/>
                </a:cubicBezTo>
                <a:lnTo>
                  <a:pt x="5587564" y="4692786"/>
                </a:lnTo>
                <a:close/>
                <a:moveTo>
                  <a:pt x="5601082" y="4828398"/>
                </a:moveTo>
                <a:cubicBezTo>
                  <a:pt x="5610239" y="4824038"/>
                  <a:pt x="5605442" y="4837555"/>
                  <a:pt x="5619396" y="4832759"/>
                </a:cubicBezTo>
                <a:cubicBezTo>
                  <a:pt x="5619396" y="4828398"/>
                  <a:pt x="5619396" y="4823601"/>
                  <a:pt x="5619396" y="4823601"/>
                </a:cubicBezTo>
                <a:cubicBezTo>
                  <a:pt x="5610239" y="4819241"/>
                  <a:pt x="5605442" y="4819241"/>
                  <a:pt x="5601082" y="4828398"/>
                </a:cubicBezTo>
                <a:lnTo>
                  <a:pt x="5601082" y="4828398"/>
                </a:lnTo>
                <a:close/>
                <a:moveTo>
                  <a:pt x="5610239" y="4895986"/>
                </a:moveTo>
                <a:cubicBezTo>
                  <a:pt x="5623756" y="4882468"/>
                  <a:pt x="5591925" y="4882468"/>
                  <a:pt x="5587564" y="4873311"/>
                </a:cubicBezTo>
                <a:cubicBezTo>
                  <a:pt x="5573610" y="4895986"/>
                  <a:pt x="5605442" y="4878108"/>
                  <a:pt x="5610239" y="4895986"/>
                </a:cubicBezTo>
                <a:lnTo>
                  <a:pt x="5610239" y="4895986"/>
                </a:lnTo>
                <a:close/>
                <a:moveTo>
                  <a:pt x="5610239" y="4909504"/>
                </a:moveTo>
                <a:cubicBezTo>
                  <a:pt x="5619396" y="4909504"/>
                  <a:pt x="5619396" y="4918661"/>
                  <a:pt x="5632914" y="4913864"/>
                </a:cubicBezTo>
                <a:cubicBezTo>
                  <a:pt x="5632914" y="4904707"/>
                  <a:pt x="5642071" y="4904707"/>
                  <a:pt x="5642071" y="4895986"/>
                </a:cubicBezTo>
                <a:cubicBezTo>
                  <a:pt x="5623756" y="4900783"/>
                  <a:pt x="5614599" y="4891626"/>
                  <a:pt x="5610239" y="4909504"/>
                </a:cubicBezTo>
                <a:lnTo>
                  <a:pt x="5610239" y="4909504"/>
                </a:lnTo>
                <a:close/>
                <a:moveTo>
                  <a:pt x="5509511" y="4909504"/>
                </a:moveTo>
                <a:cubicBezTo>
                  <a:pt x="5518668" y="4909504"/>
                  <a:pt x="5518668" y="4918661"/>
                  <a:pt x="5523028" y="4923021"/>
                </a:cubicBezTo>
                <a:cubicBezTo>
                  <a:pt x="5523028" y="4918661"/>
                  <a:pt x="5527389" y="4918661"/>
                  <a:pt x="5532185" y="4918661"/>
                </a:cubicBezTo>
                <a:cubicBezTo>
                  <a:pt x="5532622" y="4909504"/>
                  <a:pt x="5518668" y="4895986"/>
                  <a:pt x="5509511" y="4909504"/>
                </a:cubicBezTo>
                <a:lnTo>
                  <a:pt x="5509511" y="4909504"/>
                </a:lnTo>
                <a:close/>
                <a:moveTo>
                  <a:pt x="5386545" y="4927818"/>
                </a:moveTo>
                <a:cubicBezTo>
                  <a:pt x="5377387" y="4932178"/>
                  <a:pt x="5377387" y="4927818"/>
                  <a:pt x="5363870" y="4927818"/>
                </a:cubicBezTo>
                <a:cubicBezTo>
                  <a:pt x="5359073" y="4945696"/>
                  <a:pt x="5390905" y="4936539"/>
                  <a:pt x="5386545" y="4927818"/>
                </a:cubicBezTo>
                <a:lnTo>
                  <a:pt x="5386545" y="4927818"/>
                </a:lnTo>
                <a:close/>
                <a:moveTo>
                  <a:pt x="5605442" y="5086105"/>
                </a:moveTo>
                <a:cubicBezTo>
                  <a:pt x="5605442" y="5095262"/>
                  <a:pt x="5596285" y="5090465"/>
                  <a:pt x="5601082" y="5103983"/>
                </a:cubicBezTo>
                <a:cubicBezTo>
                  <a:pt x="5614599" y="5103983"/>
                  <a:pt x="5614599" y="5103983"/>
                  <a:pt x="5614599" y="5103983"/>
                </a:cubicBezTo>
                <a:cubicBezTo>
                  <a:pt x="5614599" y="5094826"/>
                  <a:pt x="5614599" y="5090465"/>
                  <a:pt x="5605442" y="5086105"/>
                </a:cubicBezTo>
                <a:lnTo>
                  <a:pt x="5605442" y="5086105"/>
                </a:lnTo>
                <a:close/>
                <a:moveTo>
                  <a:pt x="5569250" y="5103983"/>
                </a:moveTo>
                <a:cubicBezTo>
                  <a:pt x="5582768" y="5103983"/>
                  <a:pt x="5582768" y="5108343"/>
                  <a:pt x="5591925" y="5108343"/>
                </a:cubicBezTo>
                <a:cubicBezTo>
                  <a:pt x="5591925" y="5103983"/>
                  <a:pt x="5591925" y="5099186"/>
                  <a:pt x="5596285" y="5099186"/>
                </a:cubicBezTo>
                <a:cubicBezTo>
                  <a:pt x="5587128" y="5094826"/>
                  <a:pt x="5582768" y="5090029"/>
                  <a:pt x="5573610" y="5090029"/>
                </a:cubicBezTo>
                <a:cubicBezTo>
                  <a:pt x="5573610" y="5099622"/>
                  <a:pt x="5569250" y="5099622"/>
                  <a:pt x="5569250" y="5103983"/>
                </a:cubicBezTo>
                <a:lnTo>
                  <a:pt x="5569250" y="5103983"/>
                </a:lnTo>
                <a:close/>
                <a:moveTo>
                  <a:pt x="5532622" y="5239595"/>
                </a:moveTo>
                <a:cubicBezTo>
                  <a:pt x="5550936" y="5239595"/>
                  <a:pt x="5564453" y="5257473"/>
                  <a:pt x="5587564" y="5243955"/>
                </a:cubicBezTo>
                <a:cubicBezTo>
                  <a:pt x="5587564" y="5212560"/>
                  <a:pt x="5546139" y="5221717"/>
                  <a:pt x="5532622" y="5239595"/>
                </a:cubicBezTo>
                <a:lnTo>
                  <a:pt x="5532622" y="5239595"/>
                </a:lnTo>
                <a:close/>
                <a:moveTo>
                  <a:pt x="5523464" y="5280148"/>
                </a:moveTo>
                <a:cubicBezTo>
                  <a:pt x="5532622" y="5284508"/>
                  <a:pt x="5541779" y="5289305"/>
                  <a:pt x="5546139" y="5280148"/>
                </a:cubicBezTo>
                <a:cubicBezTo>
                  <a:pt x="5541779" y="5275787"/>
                  <a:pt x="5523464" y="5271427"/>
                  <a:pt x="5523464" y="5280148"/>
                </a:cubicBezTo>
                <a:lnTo>
                  <a:pt x="5523464" y="5280148"/>
                </a:lnTo>
                <a:close/>
                <a:moveTo>
                  <a:pt x="5441051" y="5329858"/>
                </a:moveTo>
                <a:cubicBezTo>
                  <a:pt x="5441051" y="5329858"/>
                  <a:pt x="5445412" y="5334218"/>
                  <a:pt x="5441051" y="5339015"/>
                </a:cubicBezTo>
                <a:cubicBezTo>
                  <a:pt x="5464162" y="5339015"/>
                  <a:pt x="5445848" y="5311979"/>
                  <a:pt x="5441051" y="5329858"/>
                </a:cubicBezTo>
                <a:lnTo>
                  <a:pt x="5441051" y="5329858"/>
                </a:lnTo>
                <a:close/>
                <a:moveTo>
                  <a:pt x="5422737" y="5587564"/>
                </a:moveTo>
                <a:cubicBezTo>
                  <a:pt x="5418376" y="5587564"/>
                  <a:pt x="5413580" y="5591924"/>
                  <a:pt x="5413580" y="5587564"/>
                </a:cubicBezTo>
                <a:cubicBezTo>
                  <a:pt x="5413580" y="5583203"/>
                  <a:pt x="5413580" y="5583203"/>
                  <a:pt x="5409219" y="5583203"/>
                </a:cubicBezTo>
                <a:cubicBezTo>
                  <a:pt x="5409219" y="5596721"/>
                  <a:pt x="5418376" y="5592360"/>
                  <a:pt x="5413580" y="5605878"/>
                </a:cubicBezTo>
                <a:cubicBezTo>
                  <a:pt x="5422737" y="5605878"/>
                  <a:pt x="5427533" y="5596721"/>
                  <a:pt x="5422737" y="5587564"/>
                </a:cubicBezTo>
                <a:lnTo>
                  <a:pt x="5422737" y="5587564"/>
                </a:lnTo>
                <a:close/>
                <a:moveTo>
                  <a:pt x="5468522" y="5610238"/>
                </a:moveTo>
                <a:cubicBezTo>
                  <a:pt x="5472883" y="5619395"/>
                  <a:pt x="5464162" y="5623756"/>
                  <a:pt x="5464162" y="5632913"/>
                </a:cubicBezTo>
                <a:cubicBezTo>
                  <a:pt x="5482476" y="5632913"/>
                  <a:pt x="5482476" y="5632913"/>
                  <a:pt x="5482476" y="5632913"/>
                </a:cubicBezTo>
                <a:cubicBezTo>
                  <a:pt x="5482476" y="5619395"/>
                  <a:pt x="5477679" y="5610238"/>
                  <a:pt x="5468522" y="5610238"/>
                </a:cubicBezTo>
                <a:lnTo>
                  <a:pt x="5468522" y="5610238"/>
                </a:lnTo>
                <a:close/>
                <a:moveTo>
                  <a:pt x="5413580" y="5615035"/>
                </a:moveTo>
                <a:cubicBezTo>
                  <a:pt x="5409219" y="5637710"/>
                  <a:pt x="5413580" y="5605878"/>
                  <a:pt x="5400062" y="5615035"/>
                </a:cubicBezTo>
                <a:cubicBezTo>
                  <a:pt x="5395702" y="5624192"/>
                  <a:pt x="5413580" y="5632913"/>
                  <a:pt x="5390905" y="5628553"/>
                </a:cubicBezTo>
                <a:cubicBezTo>
                  <a:pt x="5386545" y="5642070"/>
                  <a:pt x="5409219" y="5632913"/>
                  <a:pt x="5409219" y="5637710"/>
                </a:cubicBezTo>
                <a:cubicBezTo>
                  <a:pt x="5409219" y="5628553"/>
                  <a:pt x="5422737" y="5628553"/>
                  <a:pt x="5413580" y="5615035"/>
                </a:cubicBezTo>
                <a:lnTo>
                  <a:pt x="5413580" y="5615035"/>
                </a:lnTo>
                <a:close/>
                <a:moveTo>
                  <a:pt x="900010" y="5786839"/>
                </a:moveTo>
                <a:cubicBezTo>
                  <a:pt x="895650" y="5809514"/>
                  <a:pt x="913528" y="5818671"/>
                  <a:pt x="950156" y="5809514"/>
                </a:cubicBezTo>
                <a:cubicBezTo>
                  <a:pt x="940999" y="5795560"/>
                  <a:pt x="918325" y="5777682"/>
                  <a:pt x="900010" y="5786839"/>
                </a:cubicBezTo>
                <a:lnTo>
                  <a:pt x="900010" y="5786839"/>
                </a:lnTo>
                <a:close/>
                <a:moveTo>
                  <a:pt x="1786503" y="5831753"/>
                </a:moveTo>
                <a:cubicBezTo>
                  <a:pt x="1800021" y="5827392"/>
                  <a:pt x="1795660" y="5840910"/>
                  <a:pt x="1809178" y="5836113"/>
                </a:cubicBezTo>
                <a:cubicBezTo>
                  <a:pt x="1809178" y="5826956"/>
                  <a:pt x="1804817" y="5818235"/>
                  <a:pt x="1800021" y="5813438"/>
                </a:cubicBezTo>
                <a:cubicBezTo>
                  <a:pt x="1804381" y="5827392"/>
                  <a:pt x="1786503" y="5823032"/>
                  <a:pt x="1786503" y="5831753"/>
                </a:cubicBezTo>
                <a:lnTo>
                  <a:pt x="1786503" y="5831753"/>
                </a:lnTo>
                <a:close/>
                <a:moveTo>
                  <a:pt x="4353974" y="5858788"/>
                </a:moveTo>
                <a:cubicBezTo>
                  <a:pt x="4363131" y="5863148"/>
                  <a:pt x="4363131" y="5872305"/>
                  <a:pt x="4372289" y="5867945"/>
                </a:cubicBezTo>
                <a:cubicBezTo>
                  <a:pt x="4381446" y="5867945"/>
                  <a:pt x="4399760" y="5858788"/>
                  <a:pt x="4390603" y="5850067"/>
                </a:cubicBezTo>
                <a:cubicBezTo>
                  <a:pt x="4381446" y="5858788"/>
                  <a:pt x="4363131" y="5840910"/>
                  <a:pt x="4353974" y="5858788"/>
                </a:cubicBezTo>
                <a:lnTo>
                  <a:pt x="4353974" y="5858788"/>
                </a:lnTo>
                <a:close/>
                <a:moveTo>
                  <a:pt x="4221415" y="5863584"/>
                </a:moveTo>
                <a:cubicBezTo>
                  <a:pt x="4221415" y="5872742"/>
                  <a:pt x="4221415" y="5872742"/>
                  <a:pt x="4221415" y="5872742"/>
                </a:cubicBezTo>
                <a:cubicBezTo>
                  <a:pt x="4234932" y="5877102"/>
                  <a:pt x="4267200" y="5877102"/>
                  <a:pt x="4276357" y="5863584"/>
                </a:cubicBezTo>
                <a:cubicBezTo>
                  <a:pt x="4258043" y="5863584"/>
                  <a:pt x="4239729" y="5854427"/>
                  <a:pt x="4221415" y="5863584"/>
                </a:cubicBezTo>
                <a:lnTo>
                  <a:pt x="4221415" y="5863584"/>
                </a:lnTo>
                <a:close/>
                <a:moveTo>
                  <a:pt x="2901051" y="5899777"/>
                </a:moveTo>
                <a:cubicBezTo>
                  <a:pt x="2919365" y="5908934"/>
                  <a:pt x="2951197" y="5904137"/>
                  <a:pt x="2983465" y="5899777"/>
                </a:cubicBezTo>
                <a:cubicBezTo>
                  <a:pt x="2960354" y="5877102"/>
                  <a:pt x="2928522" y="5894980"/>
                  <a:pt x="2901051" y="5899777"/>
                </a:cubicBezTo>
                <a:lnTo>
                  <a:pt x="2901051" y="5899777"/>
                </a:lnTo>
                <a:close/>
                <a:moveTo>
                  <a:pt x="2266160" y="5913294"/>
                </a:moveTo>
                <a:cubicBezTo>
                  <a:pt x="2247846" y="5917655"/>
                  <a:pt x="2247846" y="5908934"/>
                  <a:pt x="2234328" y="5908934"/>
                </a:cubicBezTo>
                <a:cubicBezTo>
                  <a:pt x="2234328" y="5922451"/>
                  <a:pt x="2252642" y="5922451"/>
                  <a:pt x="2247846" y="5935969"/>
                </a:cubicBezTo>
                <a:cubicBezTo>
                  <a:pt x="2261363" y="5935969"/>
                  <a:pt x="2261363" y="5922451"/>
                  <a:pt x="2266160" y="5913294"/>
                </a:cubicBezTo>
                <a:lnTo>
                  <a:pt x="2266160" y="5913294"/>
                </a:lnTo>
                <a:close/>
                <a:moveTo>
                  <a:pt x="3001343" y="5949487"/>
                </a:moveTo>
                <a:cubicBezTo>
                  <a:pt x="3001343" y="5990039"/>
                  <a:pt x="3047128" y="5981318"/>
                  <a:pt x="3056285" y="6008354"/>
                </a:cubicBezTo>
                <a:cubicBezTo>
                  <a:pt x="3056285" y="5999197"/>
                  <a:pt x="3065442" y="6012714"/>
                  <a:pt x="3069803" y="6008354"/>
                </a:cubicBezTo>
                <a:cubicBezTo>
                  <a:pt x="3079396" y="5972161"/>
                  <a:pt x="3028814" y="5963004"/>
                  <a:pt x="3001343" y="5949487"/>
                </a:cubicBezTo>
                <a:lnTo>
                  <a:pt x="3001343" y="5949487"/>
                </a:lnTo>
                <a:close/>
                <a:moveTo>
                  <a:pt x="940999" y="5980882"/>
                </a:moveTo>
                <a:cubicBezTo>
                  <a:pt x="959313" y="5980882"/>
                  <a:pt x="968470" y="5963004"/>
                  <a:pt x="959313" y="5953847"/>
                </a:cubicBezTo>
                <a:cubicBezTo>
                  <a:pt x="945796" y="5953847"/>
                  <a:pt x="940999" y="5963004"/>
                  <a:pt x="940999" y="5980882"/>
                </a:cubicBezTo>
                <a:lnTo>
                  <a:pt x="940999" y="5980882"/>
                </a:lnTo>
                <a:close/>
                <a:moveTo>
                  <a:pt x="4289875" y="5990039"/>
                </a:moveTo>
                <a:cubicBezTo>
                  <a:pt x="4289875" y="5999197"/>
                  <a:pt x="4276357" y="5994400"/>
                  <a:pt x="4276357" y="5999197"/>
                </a:cubicBezTo>
                <a:cubicBezTo>
                  <a:pt x="4294672" y="6003557"/>
                  <a:pt x="4308189" y="5999197"/>
                  <a:pt x="4322143" y="5999197"/>
                </a:cubicBezTo>
                <a:cubicBezTo>
                  <a:pt x="4377085" y="6008354"/>
                  <a:pt x="4322143" y="5994836"/>
                  <a:pt x="4294672" y="5990039"/>
                </a:cubicBezTo>
                <a:lnTo>
                  <a:pt x="4289875" y="5990039"/>
                </a:lnTo>
                <a:lnTo>
                  <a:pt x="4289875" y="5990039"/>
                </a:lnTo>
                <a:lnTo>
                  <a:pt x="4289875" y="5990039"/>
                </a:lnTo>
                <a:close/>
                <a:moveTo>
                  <a:pt x="1955255" y="6066785"/>
                </a:moveTo>
                <a:cubicBezTo>
                  <a:pt x="1968773" y="6066785"/>
                  <a:pt x="1973569" y="6057627"/>
                  <a:pt x="1973569" y="6044110"/>
                </a:cubicBezTo>
                <a:cubicBezTo>
                  <a:pt x="1955255" y="6030592"/>
                  <a:pt x="1941737" y="6058064"/>
                  <a:pt x="1955255" y="6066785"/>
                </a:cubicBezTo>
                <a:lnTo>
                  <a:pt x="1955255" y="6066785"/>
                </a:lnTo>
                <a:close/>
                <a:moveTo>
                  <a:pt x="2197264" y="6071581"/>
                </a:moveTo>
                <a:cubicBezTo>
                  <a:pt x="2206421" y="6089459"/>
                  <a:pt x="2256567" y="6075942"/>
                  <a:pt x="2284038" y="6085099"/>
                </a:cubicBezTo>
                <a:cubicBezTo>
                  <a:pt x="2279677" y="6080738"/>
                  <a:pt x="2284038" y="6071581"/>
                  <a:pt x="2288398" y="6067221"/>
                </a:cubicBezTo>
                <a:cubicBezTo>
                  <a:pt x="2261363" y="6066785"/>
                  <a:pt x="2220374" y="6062424"/>
                  <a:pt x="2197264" y="6071581"/>
                </a:cubicBezTo>
                <a:lnTo>
                  <a:pt x="2197264" y="6071581"/>
                </a:lnTo>
                <a:close/>
                <a:moveTo>
                  <a:pt x="977627" y="6071581"/>
                </a:moveTo>
                <a:cubicBezTo>
                  <a:pt x="968470" y="6080738"/>
                  <a:pt x="964110" y="6112134"/>
                  <a:pt x="973267" y="6125652"/>
                </a:cubicBezTo>
                <a:cubicBezTo>
                  <a:pt x="977627" y="6098616"/>
                  <a:pt x="1019052" y="6112134"/>
                  <a:pt x="1014256" y="6080302"/>
                </a:cubicBezTo>
                <a:cubicBezTo>
                  <a:pt x="995942" y="6085099"/>
                  <a:pt x="986785" y="6075942"/>
                  <a:pt x="977627" y="6071581"/>
                </a:cubicBezTo>
                <a:lnTo>
                  <a:pt x="977627" y="6071581"/>
                </a:lnTo>
                <a:close/>
                <a:moveTo>
                  <a:pt x="2060343" y="6085099"/>
                </a:moveTo>
                <a:cubicBezTo>
                  <a:pt x="2073861" y="6085099"/>
                  <a:pt x="2092175" y="6094256"/>
                  <a:pt x="2106129" y="6085099"/>
                </a:cubicBezTo>
                <a:cubicBezTo>
                  <a:pt x="2087815" y="6080302"/>
                  <a:pt x="2065140" y="6066785"/>
                  <a:pt x="2060343" y="6085099"/>
                </a:cubicBezTo>
                <a:lnTo>
                  <a:pt x="2060343" y="6085099"/>
                </a:lnTo>
                <a:close/>
                <a:moveTo>
                  <a:pt x="2882736" y="6080302"/>
                </a:moveTo>
                <a:cubicBezTo>
                  <a:pt x="2882736" y="6093820"/>
                  <a:pt x="2896254" y="6089459"/>
                  <a:pt x="2901051" y="6084663"/>
                </a:cubicBezTo>
                <a:cubicBezTo>
                  <a:pt x="2896254" y="6080302"/>
                  <a:pt x="2887533" y="6071581"/>
                  <a:pt x="2882736" y="6080302"/>
                </a:cubicBezTo>
                <a:lnTo>
                  <a:pt x="2882736" y="6080302"/>
                </a:lnTo>
                <a:close/>
                <a:moveTo>
                  <a:pt x="2352934" y="6112134"/>
                </a:moveTo>
                <a:cubicBezTo>
                  <a:pt x="2366452" y="6116494"/>
                  <a:pt x="2375609" y="6116494"/>
                  <a:pt x="2384766" y="6107773"/>
                </a:cubicBezTo>
                <a:cubicBezTo>
                  <a:pt x="2371248" y="6103413"/>
                  <a:pt x="2362091" y="6098616"/>
                  <a:pt x="2352934" y="6094256"/>
                </a:cubicBezTo>
                <a:lnTo>
                  <a:pt x="2352934" y="6112134"/>
                </a:lnTo>
                <a:lnTo>
                  <a:pt x="2352934" y="6112134"/>
                </a:lnTo>
                <a:lnTo>
                  <a:pt x="2352934" y="6112134"/>
                </a:lnTo>
                <a:close/>
                <a:moveTo>
                  <a:pt x="2809480" y="6139169"/>
                </a:moveTo>
                <a:cubicBezTo>
                  <a:pt x="2786805" y="6134809"/>
                  <a:pt x="2772852" y="6125652"/>
                  <a:pt x="2754538" y="6112134"/>
                </a:cubicBezTo>
                <a:cubicBezTo>
                  <a:pt x="2754538" y="6116494"/>
                  <a:pt x="2754538" y="6125652"/>
                  <a:pt x="2745380" y="6125652"/>
                </a:cubicBezTo>
                <a:cubicBezTo>
                  <a:pt x="2749741" y="6139169"/>
                  <a:pt x="2749741" y="6143530"/>
                  <a:pt x="2736223" y="6143530"/>
                </a:cubicBezTo>
                <a:cubicBezTo>
                  <a:pt x="2731863" y="6157047"/>
                  <a:pt x="2745380" y="6152687"/>
                  <a:pt x="2745380" y="6161408"/>
                </a:cubicBezTo>
                <a:cubicBezTo>
                  <a:pt x="2768491" y="6143966"/>
                  <a:pt x="2782445" y="6134809"/>
                  <a:pt x="2809480" y="6139169"/>
                </a:cubicBezTo>
                <a:lnTo>
                  <a:pt x="2809480" y="6139169"/>
                </a:lnTo>
                <a:close/>
                <a:moveTo>
                  <a:pt x="2147118" y="6125652"/>
                </a:moveTo>
                <a:cubicBezTo>
                  <a:pt x="2156275" y="6134809"/>
                  <a:pt x="2156275" y="6152687"/>
                  <a:pt x="2174589" y="6157483"/>
                </a:cubicBezTo>
                <a:cubicBezTo>
                  <a:pt x="2174589" y="6143966"/>
                  <a:pt x="2183746" y="6148326"/>
                  <a:pt x="2183746" y="6139605"/>
                </a:cubicBezTo>
                <a:cubicBezTo>
                  <a:pt x="2170229" y="6130448"/>
                  <a:pt x="2156275" y="6130448"/>
                  <a:pt x="2147118" y="6125652"/>
                </a:cubicBezTo>
                <a:lnTo>
                  <a:pt x="2147118" y="6125652"/>
                </a:lnTo>
                <a:close/>
                <a:moveTo>
                  <a:pt x="2786805" y="6184519"/>
                </a:moveTo>
                <a:cubicBezTo>
                  <a:pt x="2791166" y="6193676"/>
                  <a:pt x="2805119" y="6188879"/>
                  <a:pt x="2814277" y="6188879"/>
                </a:cubicBezTo>
                <a:cubicBezTo>
                  <a:pt x="2814277" y="6171001"/>
                  <a:pt x="2809916" y="6161844"/>
                  <a:pt x="2800759" y="6152687"/>
                </a:cubicBezTo>
                <a:cubicBezTo>
                  <a:pt x="2800323" y="6166204"/>
                  <a:pt x="2791602" y="6171001"/>
                  <a:pt x="2786805" y="6184519"/>
                </a:cubicBezTo>
                <a:lnTo>
                  <a:pt x="2786805" y="6184519"/>
                </a:lnTo>
                <a:close/>
                <a:moveTo>
                  <a:pt x="2480697" y="6166204"/>
                </a:moveTo>
                <a:cubicBezTo>
                  <a:pt x="2471540" y="6170565"/>
                  <a:pt x="2485058" y="6202397"/>
                  <a:pt x="2485058" y="6198036"/>
                </a:cubicBezTo>
                <a:cubicBezTo>
                  <a:pt x="2485494" y="6184519"/>
                  <a:pt x="2489854" y="6171001"/>
                  <a:pt x="2480697" y="6166204"/>
                </a:cubicBezTo>
                <a:lnTo>
                  <a:pt x="2480697" y="6166204"/>
                </a:lnTo>
                <a:close/>
                <a:moveTo>
                  <a:pt x="1987523" y="5949487"/>
                </a:moveTo>
                <a:cubicBezTo>
                  <a:pt x="1991883" y="5953847"/>
                  <a:pt x="1996680" y="5953847"/>
                  <a:pt x="1996680" y="5958644"/>
                </a:cubicBezTo>
                <a:cubicBezTo>
                  <a:pt x="1996680" y="5953847"/>
                  <a:pt x="1996680" y="5949487"/>
                  <a:pt x="1987523" y="5949487"/>
                </a:cubicBezTo>
                <a:lnTo>
                  <a:pt x="1987523" y="5949487"/>
                </a:lnTo>
                <a:close/>
                <a:moveTo>
                  <a:pt x="4778689" y="5691780"/>
                </a:moveTo>
                <a:cubicBezTo>
                  <a:pt x="4778689" y="5691780"/>
                  <a:pt x="4783049" y="5691780"/>
                  <a:pt x="4787846" y="5691780"/>
                </a:cubicBezTo>
                <a:cubicBezTo>
                  <a:pt x="4783485" y="5691780"/>
                  <a:pt x="4778689" y="5691780"/>
                  <a:pt x="4778689" y="5691780"/>
                </a:cubicBezTo>
                <a:lnTo>
                  <a:pt x="4778689" y="5691780"/>
                </a:lnTo>
                <a:close/>
                <a:moveTo>
                  <a:pt x="333579" y="1333445"/>
                </a:moveTo>
                <a:cubicBezTo>
                  <a:pt x="333579" y="1333445"/>
                  <a:pt x="329219" y="1333445"/>
                  <a:pt x="324422" y="1333445"/>
                </a:cubicBezTo>
                <a:cubicBezTo>
                  <a:pt x="328783" y="1333445"/>
                  <a:pt x="328783" y="1333445"/>
                  <a:pt x="333579" y="1333445"/>
                </a:cubicBezTo>
                <a:lnTo>
                  <a:pt x="333579" y="1333445"/>
                </a:lnTo>
                <a:close/>
                <a:moveTo>
                  <a:pt x="2001040" y="5958644"/>
                </a:moveTo>
                <a:cubicBezTo>
                  <a:pt x="2001040" y="5958644"/>
                  <a:pt x="2001040" y="5958644"/>
                  <a:pt x="1996680" y="5958644"/>
                </a:cubicBezTo>
                <a:lnTo>
                  <a:pt x="2001040" y="5958644"/>
                </a:lnTo>
                <a:lnTo>
                  <a:pt x="2001040" y="5958644"/>
                </a:lnTo>
                <a:close/>
                <a:moveTo>
                  <a:pt x="5857044" y="922249"/>
                </a:moveTo>
                <a:cubicBezTo>
                  <a:pt x="5843526" y="926609"/>
                  <a:pt x="5825212" y="926609"/>
                  <a:pt x="5820416" y="917888"/>
                </a:cubicBezTo>
                <a:cubicBezTo>
                  <a:pt x="5824776" y="895214"/>
                  <a:pt x="5857044" y="908731"/>
                  <a:pt x="5875358" y="900010"/>
                </a:cubicBezTo>
                <a:cubicBezTo>
                  <a:pt x="5816055" y="895650"/>
                  <a:pt x="5761112" y="890853"/>
                  <a:pt x="5701810" y="886493"/>
                </a:cubicBezTo>
                <a:cubicBezTo>
                  <a:pt x="5679135" y="886493"/>
                  <a:pt x="5651664" y="900010"/>
                  <a:pt x="5628553" y="895650"/>
                </a:cubicBezTo>
                <a:cubicBezTo>
                  <a:pt x="5615035" y="891289"/>
                  <a:pt x="5605878" y="868615"/>
                  <a:pt x="5591925" y="886493"/>
                </a:cubicBezTo>
                <a:cubicBezTo>
                  <a:pt x="5601082" y="886493"/>
                  <a:pt x="5605442" y="895650"/>
                  <a:pt x="5605442" y="904371"/>
                </a:cubicBezTo>
                <a:cubicBezTo>
                  <a:pt x="5577971" y="913528"/>
                  <a:pt x="5573610" y="922249"/>
                  <a:pt x="5559657" y="940563"/>
                </a:cubicBezTo>
                <a:cubicBezTo>
                  <a:pt x="5559657" y="949720"/>
                  <a:pt x="5582331" y="931406"/>
                  <a:pt x="5596285" y="940563"/>
                </a:cubicBezTo>
                <a:cubicBezTo>
                  <a:pt x="5600646" y="972395"/>
                  <a:pt x="5568814" y="963238"/>
                  <a:pt x="5559657" y="967598"/>
                </a:cubicBezTo>
                <a:cubicBezTo>
                  <a:pt x="5555296" y="981116"/>
                  <a:pt x="5564017" y="981116"/>
                  <a:pt x="5564017" y="990273"/>
                </a:cubicBezTo>
                <a:cubicBezTo>
                  <a:pt x="5527389" y="994633"/>
                  <a:pt x="5499918" y="999430"/>
                  <a:pt x="5458929" y="1012948"/>
                </a:cubicBezTo>
                <a:cubicBezTo>
                  <a:pt x="5468086" y="1003791"/>
                  <a:pt x="5468086" y="1003791"/>
                  <a:pt x="5463290" y="995069"/>
                </a:cubicBezTo>
                <a:cubicBezTo>
                  <a:pt x="5458929" y="985912"/>
                  <a:pt x="5435818" y="999430"/>
                  <a:pt x="5435818" y="981552"/>
                </a:cubicBezTo>
                <a:cubicBezTo>
                  <a:pt x="5449336" y="977191"/>
                  <a:pt x="5472447" y="977191"/>
                  <a:pt x="5476807" y="963674"/>
                </a:cubicBezTo>
                <a:cubicBezTo>
                  <a:pt x="5408347" y="945796"/>
                  <a:pt x="5330730" y="940999"/>
                  <a:pt x="5271427" y="923121"/>
                </a:cubicBezTo>
                <a:cubicBezTo>
                  <a:pt x="5271427" y="900446"/>
                  <a:pt x="5267066" y="891289"/>
                  <a:pt x="5257909" y="877772"/>
                </a:cubicBezTo>
                <a:cubicBezTo>
                  <a:pt x="5267066" y="864254"/>
                  <a:pt x="5257909" y="859894"/>
                  <a:pt x="5276223" y="855097"/>
                </a:cubicBezTo>
                <a:cubicBezTo>
                  <a:pt x="5257909" y="855097"/>
                  <a:pt x="5244391" y="845940"/>
                  <a:pt x="5230438" y="850736"/>
                </a:cubicBezTo>
                <a:cubicBezTo>
                  <a:pt x="5221281" y="814544"/>
                  <a:pt x="5171135" y="818905"/>
                  <a:pt x="5175496" y="764834"/>
                </a:cubicBezTo>
                <a:cubicBezTo>
                  <a:pt x="5161978" y="755677"/>
                  <a:pt x="5152821" y="742160"/>
                  <a:pt x="5138867" y="733003"/>
                </a:cubicBezTo>
                <a:cubicBezTo>
                  <a:pt x="5129710" y="733003"/>
                  <a:pt x="5116193" y="742160"/>
                  <a:pt x="5111396" y="733003"/>
                </a:cubicBezTo>
                <a:cubicBezTo>
                  <a:pt x="5120553" y="719485"/>
                  <a:pt x="5129710" y="742160"/>
                  <a:pt x="5138867" y="723845"/>
                </a:cubicBezTo>
                <a:cubicBezTo>
                  <a:pt x="5120553" y="723845"/>
                  <a:pt x="5138867" y="719485"/>
                  <a:pt x="5138867" y="714688"/>
                </a:cubicBezTo>
                <a:cubicBezTo>
                  <a:pt x="5125350" y="719049"/>
                  <a:pt x="5129710" y="710328"/>
                  <a:pt x="5125350" y="705531"/>
                </a:cubicBezTo>
                <a:cubicBezTo>
                  <a:pt x="5120989" y="714688"/>
                  <a:pt x="5111832" y="714688"/>
                  <a:pt x="5102675" y="714688"/>
                </a:cubicBezTo>
                <a:cubicBezTo>
                  <a:pt x="5089157" y="692014"/>
                  <a:pt x="5047732" y="710328"/>
                  <a:pt x="5034215" y="705531"/>
                </a:cubicBezTo>
                <a:cubicBezTo>
                  <a:pt x="5029854" y="750881"/>
                  <a:pt x="4984069" y="755241"/>
                  <a:pt x="4947440" y="764398"/>
                </a:cubicBezTo>
                <a:cubicBezTo>
                  <a:pt x="4938284" y="737363"/>
                  <a:pt x="4892498" y="750881"/>
                  <a:pt x="4874184" y="737363"/>
                </a:cubicBezTo>
                <a:cubicBezTo>
                  <a:pt x="4901655" y="737363"/>
                  <a:pt x="4901655" y="696810"/>
                  <a:pt x="4919970" y="723845"/>
                </a:cubicBezTo>
                <a:cubicBezTo>
                  <a:pt x="4924330" y="710328"/>
                  <a:pt x="4910812" y="710328"/>
                  <a:pt x="4910812" y="701171"/>
                </a:cubicBezTo>
                <a:cubicBezTo>
                  <a:pt x="4915173" y="696810"/>
                  <a:pt x="4915173" y="683293"/>
                  <a:pt x="4924330" y="687653"/>
                </a:cubicBezTo>
                <a:cubicBezTo>
                  <a:pt x="4924330" y="692014"/>
                  <a:pt x="4928691" y="692014"/>
                  <a:pt x="4928691" y="696810"/>
                </a:cubicBezTo>
                <a:cubicBezTo>
                  <a:pt x="4924330" y="687653"/>
                  <a:pt x="4924330" y="696810"/>
                  <a:pt x="4919533" y="705967"/>
                </a:cubicBezTo>
                <a:cubicBezTo>
                  <a:pt x="4928691" y="705967"/>
                  <a:pt x="4928691" y="719485"/>
                  <a:pt x="4942208" y="719485"/>
                </a:cubicBezTo>
                <a:cubicBezTo>
                  <a:pt x="4951365" y="715124"/>
                  <a:pt x="4960522" y="701607"/>
                  <a:pt x="4951365" y="687653"/>
                </a:cubicBezTo>
                <a:cubicBezTo>
                  <a:pt x="4969679" y="674136"/>
                  <a:pt x="5019825" y="678496"/>
                  <a:pt x="5033779" y="651461"/>
                </a:cubicBezTo>
                <a:cubicBezTo>
                  <a:pt x="5001947" y="647100"/>
                  <a:pt x="4997150" y="647100"/>
                  <a:pt x="4978837" y="647100"/>
                </a:cubicBezTo>
                <a:cubicBezTo>
                  <a:pt x="4983197" y="674136"/>
                  <a:pt x="4965318" y="656258"/>
                  <a:pt x="4947005" y="660618"/>
                </a:cubicBezTo>
                <a:cubicBezTo>
                  <a:pt x="4942644" y="660618"/>
                  <a:pt x="4910376" y="678496"/>
                  <a:pt x="4906016" y="683293"/>
                </a:cubicBezTo>
                <a:lnTo>
                  <a:pt x="4906016" y="687653"/>
                </a:lnTo>
                <a:cubicBezTo>
                  <a:pt x="4906016" y="687653"/>
                  <a:pt x="4906016" y="687653"/>
                  <a:pt x="4906016" y="683293"/>
                </a:cubicBezTo>
                <a:lnTo>
                  <a:pt x="4906016" y="674136"/>
                </a:lnTo>
                <a:cubicBezTo>
                  <a:pt x="4896859" y="669775"/>
                  <a:pt x="4869387" y="678496"/>
                  <a:pt x="4846713" y="674136"/>
                </a:cubicBezTo>
                <a:cubicBezTo>
                  <a:pt x="4842352" y="674136"/>
                  <a:pt x="4842352" y="660618"/>
                  <a:pt x="4833195" y="660618"/>
                </a:cubicBezTo>
                <a:cubicBezTo>
                  <a:pt x="4814881" y="651461"/>
                  <a:pt x="4792206" y="678496"/>
                  <a:pt x="4787410" y="656258"/>
                </a:cubicBezTo>
                <a:cubicBezTo>
                  <a:pt x="4773892" y="701607"/>
                  <a:pt x="4714153" y="656258"/>
                  <a:pt x="4687118" y="683293"/>
                </a:cubicBezTo>
                <a:cubicBezTo>
                  <a:pt x="4659646" y="656258"/>
                  <a:pt x="4582030" y="696810"/>
                  <a:pt x="4550198" y="669775"/>
                </a:cubicBezTo>
                <a:cubicBezTo>
                  <a:pt x="4582030" y="656258"/>
                  <a:pt x="4655286" y="665415"/>
                  <a:pt x="4691914" y="633583"/>
                </a:cubicBezTo>
                <a:cubicBezTo>
                  <a:pt x="4705432" y="633583"/>
                  <a:pt x="4705432" y="637943"/>
                  <a:pt x="4714589" y="637943"/>
                </a:cubicBezTo>
                <a:cubicBezTo>
                  <a:pt x="4673600" y="606112"/>
                  <a:pt x="4618658" y="642304"/>
                  <a:pt x="4568512" y="637943"/>
                </a:cubicBezTo>
                <a:cubicBezTo>
                  <a:pt x="4568512" y="628786"/>
                  <a:pt x="4572872" y="624426"/>
                  <a:pt x="4582030" y="620065"/>
                </a:cubicBezTo>
                <a:cubicBezTo>
                  <a:pt x="4517930" y="588233"/>
                  <a:pt x="4449470" y="624426"/>
                  <a:pt x="4390167" y="606548"/>
                </a:cubicBezTo>
                <a:cubicBezTo>
                  <a:pt x="4376649" y="602187"/>
                  <a:pt x="4367492" y="588670"/>
                  <a:pt x="4353539" y="588670"/>
                </a:cubicBezTo>
                <a:cubicBezTo>
                  <a:pt x="4335224" y="584309"/>
                  <a:pt x="4303393" y="588670"/>
                  <a:pt x="4280282" y="588670"/>
                </a:cubicBezTo>
                <a:cubicBezTo>
                  <a:pt x="4280282" y="579512"/>
                  <a:pt x="4275921" y="579512"/>
                  <a:pt x="4271125" y="575152"/>
                </a:cubicBezTo>
                <a:cubicBezTo>
                  <a:pt x="4275485" y="584309"/>
                  <a:pt x="4271125" y="588670"/>
                  <a:pt x="4261968" y="588670"/>
                </a:cubicBezTo>
                <a:cubicBezTo>
                  <a:pt x="4120251" y="602187"/>
                  <a:pt x="4006005" y="620501"/>
                  <a:pt x="3891760" y="606548"/>
                </a:cubicBezTo>
                <a:cubicBezTo>
                  <a:pt x="3891760" y="610908"/>
                  <a:pt x="3882603" y="615705"/>
                  <a:pt x="3887399" y="629222"/>
                </a:cubicBezTo>
                <a:cubicBezTo>
                  <a:pt x="3905713" y="629222"/>
                  <a:pt x="3919231" y="629222"/>
                  <a:pt x="3933185" y="629222"/>
                </a:cubicBezTo>
                <a:cubicBezTo>
                  <a:pt x="3969813" y="633583"/>
                  <a:pt x="4024755" y="624862"/>
                  <a:pt x="4074901" y="629222"/>
                </a:cubicBezTo>
                <a:cubicBezTo>
                  <a:pt x="4111530" y="629222"/>
                  <a:pt x="4157315" y="615705"/>
                  <a:pt x="4170833" y="638379"/>
                </a:cubicBezTo>
                <a:cubicBezTo>
                  <a:pt x="3924028" y="674572"/>
                  <a:pt x="3654548" y="665415"/>
                  <a:pt x="3385068" y="688089"/>
                </a:cubicBezTo>
                <a:cubicBezTo>
                  <a:pt x="3385068" y="683729"/>
                  <a:pt x="3380707" y="678932"/>
                  <a:pt x="3375911" y="678932"/>
                </a:cubicBezTo>
                <a:cubicBezTo>
                  <a:pt x="3344079" y="678932"/>
                  <a:pt x="3320968" y="710764"/>
                  <a:pt x="3279980" y="692450"/>
                </a:cubicBezTo>
                <a:cubicBezTo>
                  <a:pt x="3284340" y="688089"/>
                  <a:pt x="3293497" y="688089"/>
                  <a:pt x="3298294" y="683293"/>
                </a:cubicBezTo>
                <a:cubicBezTo>
                  <a:pt x="3257305" y="674136"/>
                  <a:pt x="3193205" y="715124"/>
                  <a:pt x="3170530" y="669775"/>
                </a:cubicBezTo>
                <a:cubicBezTo>
                  <a:pt x="3078960" y="660618"/>
                  <a:pt x="2992186" y="683293"/>
                  <a:pt x="2914568" y="674136"/>
                </a:cubicBezTo>
                <a:cubicBezTo>
                  <a:pt x="2910208" y="687653"/>
                  <a:pt x="2932882" y="678496"/>
                  <a:pt x="2928086" y="696810"/>
                </a:cubicBezTo>
                <a:cubicBezTo>
                  <a:pt x="2854829" y="696810"/>
                  <a:pt x="2827794" y="701171"/>
                  <a:pt x="2763694" y="710328"/>
                </a:cubicBezTo>
                <a:cubicBezTo>
                  <a:pt x="2736223" y="683293"/>
                  <a:pt x="2672124" y="692450"/>
                  <a:pt x="2654246" y="660618"/>
                </a:cubicBezTo>
                <a:cubicBezTo>
                  <a:pt x="2658606" y="651461"/>
                  <a:pt x="2663403" y="651461"/>
                  <a:pt x="2663403" y="637943"/>
                </a:cubicBezTo>
                <a:cubicBezTo>
                  <a:pt x="2649885" y="628786"/>
                  <a:pt x="2599303" y="637943"/>
                  <a:pt x="2613257" y="610908"/>
                </a:cubicBezTo>
                <a:cubicBezTo>
                  <a:pt x="2631571" y="610908"/>
                  <a:pt x="2631571" y="610908"/>
                  <a:pt x="2631571" y="610908"/>
                </a:cubicBezTo>
                <a:cubicBezTo>
                  <a:pt x="2640728" y="642740"/>
                  <a:pt x="2677356" y="606548"/>
                  <a:pt x="2695671" y="601751"/>
                </a:cubicBezTo>
                <a:cubicBezTo>
                  <a:pt x="2700031" y="610908"/>
                  <a:pt x="2713985" y="606112"/>
                  <a:pt x="2718345" y="615269"/>
                </a:cubicBezTo>
                <a:cubicBezTo>
                  <a:pt x="2713985" y="624426"/>
                  <a:pt x="2704828" y="628786"/>
                  <a:pt x="2704828" y="642304"/>
                </a:cubicBezTo>
                <a:cubicBezTo>
                  <a:pt x="2736659" y="651461"/>
                  <a:pt x="2778084" y="642304"/>
                  <a:pt x="2809916" y="633147"/>
                </a:cubicBezTo>
                <a:cubicBezTo>
                  <a:pt x="2819073" y="642304"/>
                  <a:pt x="2828230" y="642304"/>
                  <a:pt x="2828230" y="655821"/>
                </a:cubicBezTo>
                <a:cubicBezTo>
                  <a:pt x="2823870" y="642304"/>
                  <a:pt x="2800759" y="651461"/>
                  <a:pt x="2796398" y="646664"/>
                </a:cubicBezTo>
                <a:cubicBezTo>
                  <a:pt x="2792038" y="664542"/>
                  <a:pt x="2800759" y="678496"/>
                  <a:pt x="2796398" y="687217"/>
                </a:cubicBezTo>
                <a:cubicBezTo>
                  <a:pt x="2805556" y="682857"/>
                  <a:pt x="2823870" y="687217"/>
                  <a:pt x="2837387" y="691578"/>
                </a:cubicBezTo>
                <a:cubicBezTo>
                  <a:pt x="2846544" y="687217"/>
                  <a:pt x="2846544" y="682421"/>
                  <a:pt x="2860062" y="687217"/>
                </a:cubicBezTo>
                <a:cubicBezTo>
                  <a:pt x="2873580" y="641868"/>
                  <a:pt x="2955993" y="660182"/>
                  <a:pt x="3001779" y="641868"/>
                </a:cubicBezTo>
                <a:cubicBezTo>
                  <a:pt x="3024453" y="673700"/>
                  <a:pt x="3079396" y="632711"/>
                  <a:pt x="3102071" y="641868"/>
                </a:cubicBezTo>
                <a:cubicBezTo>
                  <a:pt x="3124745" y="614833"/>
                  <a:pt x="3157013" y="623990"/>
                  <a:pt x="3188845" y="610036"/>
                </a:cubicBezTo>
                <a:cubicBezTo>
                  <a:pt x="3211519" y="619193"/>
                  <a:pt x="3243787" y="592158"/>
                  <a:pt x="3257305" y="614397"/>
                </a:cubicBezTo>
                <a:cubicBezTo>
                  <a:pt x="3248148" y="623554"/>
                  <a:pt x="3238991" y="627914"/>
                  <a:pt x="3234630" y="641432"/>
                </a:cubicBezTo>
                <a:cubicBezTo>
                  <a:pt x="3257305" y="654949"/>
                  <a:pt x="3298730" y="641432"/>
                  <a:pt x="3330561" y="632275"/>
                </a:cubicBezTo>
                <a:cubicBezTo>
                  <a:pt x="3330561" y="623118"/>
                  <a:pt x="3326201" y="623118"/>
                  <a:pt x="3326201" y="609600"/>
                </a:cubicBezTo>
                <a:cubicBezTo>
                  <a:pt x="3344515" y="605239"/>
                  <a:pt x="3348876" y="591722"/>
                  <a:pt x="3376347" y="596082"/>
                </a:cubicBezTo>
                <a:cubicBezTo>
                  <a:pt x="3353672" y="537215"/>
                  <a:pt x="3266898" y="564251"/>
                  <a:pt x="3211955" y="555530"/>
                </a:cubicBezTo>
                <a:cubicBezTo>
                  <a:pt x="3189281" y="578204"/>
                  <a:pt x="3143496" y="578204"/>
                  <a:pt x="3102507" y="578204"/>
                </a:cubicBezTo>
                <a:cubicBezTo>
                  <a:pt x="3034046" y="605239"/>
                  <a:pt x="2947272" y="582565"/>
                  <a:pt x="2887969" y="605239"/>
                </a:cubicBezTo>
                <a:cubicBezTo>
                  <a:pt x="2860498" y="600879"/>
                  <a:pt x="2842184" y="605239"/>
                  <a:pt x="2823870" y="591722"/>
                </a:cubicBezTo>
                <a:cubicBezTo>
                  <a:pt x="2805556" y="614397"/>
                  <a:pt x="2759770" y="614397"/>
                  <a:pt x="2737095" y="600879"/>
                </a:cubicBezTo>
                <a:cubicBezTo>
                  <a:pt x="2768927" y="591722"/>
                  <a:pt x="2814713" y="596518"/>
                  <a:pt x="2823870" y="573844"/>
                </a:cubicBezTo>
                <a:cubicBezTo>
                  <a:pt x="2792038" y="578204"/>
                  <a:pt x="2750613" y="591722"/>
                  <a:pt x="2727938" y="578204"/>
                </a:cubicBezTo>
                <a:cubicBezTo>
                  <a:pt x="2764567" y="573844"/>
                  <a:pt x="2778084" y="555530"/>
                  <a:pt x="2810352" y="555530"/>
                </a:cubicBezTo>
                <a:cubicBezTo>
                  <a:pt x="2814713" y="542012"/>
                  <a:pt x="2833027" y="528494"/>
                  <a:pt x="2846980" y="532855"/>
                </a:cubicBezTo>
                <a:cubicBezTo>
                  <a:pt x="2860498" y="523698"/>
                  <a:pt x="2883609" y="496663"/>
                  <a:pt x="2901923" y="505820"/>
                </a:cubicBezTo>
                <a:cubicBezTo>
                  <a:pt x="2901923" y="492302"/>
                  <a:pt x="2906283" y="487942"/>
                  <a:pt x="2901923" y="483145"/>
                </a:cubicBezTo>
                <a:cubicBezTo>
                  <a:pt x="2879248" y="505820"/>
                  <a:pt x="2842620" y="492302"/>
                  <a:pt x="2824306" y="483145"/>
                </a:cubicBezTo>
                <a:cubicBezTo>
                  <a:pt x="2846980" y="469627"/>
                  <a:pt x="2906719" y="460470"/>
                  <a:pt x="2892766" y="437796"/>
                </a:cubicBezTo>
                <a:cubicBezTo>
                  <a:pt x="2911080" y="446953"/>
                  <a:pt x="2929394" y="428639"/>
                  <a:pt x="2942912" y="415121"/>
                </a:cubicBezTo>
                <a:cubicBezTo>
                  <a:pt x="2869655" y="397243"/>
                  <a:pt x="2801195" y="432999"/>
                  <a:pt x="2723578" y="401603"/>
                </a:cubicBezTo>
                <a:cubicBezTo>
                  <a:pt x="2732735" y="401603"/>
                  <a:pt x="2727938" y="388086"/>
                  <a:pt x="2732735" y="388086"/>
                </a:cubicBezTo>
                <a:cubicBezTo>
                  <a:pt x="2760206" y="392446"/>
                  <a:pt x="2760206" y="365411"/>
                  <a:pt x="2782881" y="365411"/>
                </a:cubicBezTo>
                <a:cubicBezTo>
                  <a:pt x="2787241" y="369772"/>
                  <a:pt x="2787241" y="378929"/>
                  <a:pt x="2801195" y="374568"/>
                </a:cubicBezTo>
                <a:cubicBezTo>
                  <a:pt x="2810352" y="365411"/>
                  <a:pt x="2787677" y="370208"/>
                  <a:pt x="2787677" y="351894"/>
                </a:cubicBezTo>
                <a:cubicBezTo>
                  <a:pt x="2805992" y="356254"/>
                  <a:pt x="2787677" y="347533"/>
                  <a:pt x="2796835" y="347533"/>
                </a:cubicBezTo>
                <a:cubicBezTo>
                  <a:pt x="2796835" y="356690"/>
                  <a:pt x="2828666" y="356690"/>
                  <a:pt x="2819509" y="347533"/>
                </a:cubicBezTo>
                <a:cubicBezTo>
                  <a:pt x="2819509" y="351894"/>
                  <a:pt x="2810352" y="351894"/>
                  <a:pt x="2805992" y="351894"/>
                </a:cubicBezTo>
                <a:cubicBezTo>
                  <a:pt x="2796835" y="329219"/>
                  <a:pt x="2755846" y="329219"/>
                  <a:pt x="2723578" y="329219"/>
                </a:cubicBezTo>
                <a:cubicBezTo>
                  <a:pt x="2673432" y="329219"/>
                  <a:pt x="2618489" y="347097"/>
                  <a:pt x="2600175" y="374568"/>
                </a:cubicBezTo>
                <a:cubicBezTo>
                  <a:pt x="2609332" y="378929"/>
                  <a:pt x="2618489" y="392446"/>
                  <a:pt x="2622850" y="406400"/>
                </a:cubicBezTo>
                <a:cubicBezTo>
                  <a:pt x="2618489" y="410760"/>
                  <a:pt x="2613693" y="415557"/>
                  <a:pt x="2604536" y="415557"/>
                </a:cubicBezTo>
                <a:cubicBezTo>
                  <a:pt x="2608896" y="406400"/>
                  <a:pt x="2595379" y="411197"/>
                  <a:pt x="2586221" y="406400"/>
                </a:cubicBezTo>
                <a:cubicBezTo>
                  <a:pt x="2581861" y="406400"/>
                  <a:pt x="2590582" y="424278"/>
                  <a:pt x="2577065" y="419918"/>
                </a:cubicBezTo>
                <a:cubicBezTo>
                  <a:pt x="2554390" y="410760"/>
                  <a:pt x="2545233" y="374568"/>
                  <a:pt x="2558750" y="351894"/>
                </a:cubicBezTo>
                <a:cubicBezTo>
                  <a:pt x="2554390" y="342736"/>
                  <a:pt x="2536076" y="347533"/>
                  <a:pt x="2536076" y="334015"/>
                </a:cubicBezTo>
                <a:cubicBezTo>
                  <a:pt x="2540436" y="329655"/>
                  <a:pt x="2549593" y="329655"/>
                  <a:pt x="2549593" y="320498"/>
                </a:cubicBezTo>
                <a:cubicBezTo>
                  <a:pt x="2536076" y="324858"/>
                  <a:pt x="2517762" y="311341"/>
                  <a:pt x="2508604" y="320498"/>
                </a:cubicBezTo>
                <a:cubicBezTo>
                  <a:pt x="2536076" y="324858"/>
                  <a:pt x="2512965" y="334015"/>
                  <a:pt x="2522122" y="356690"/>
                </a:cubicBezTo>
                <a:cubicBezTo>
                  <a:pt x="2485494" y="361051"/>
                  <a:pt x="2417034" y="370208"/>
                  <a:pt x="2385202" y="352330"/>
                </a:cubicBezTo>
                <a:cubicBezTo>
                  <a:pt x="2398719" y="343173"/>
                  <a:pt x="2398719" y="343173"/>
                  <a:pt x="2403516" y="334451"/>
                </a:cubicBezTo>
                <a:cubicBezTo>
                  <a:pt x="2353370" y="338812"/>
                  <a:pt x="2339416" y="330091"/>
                  <a:pt x="2298427" y="334451"/>
                </a:cubicBezTo>
                <a:cubicBezTo>
                  <a:pt x="2307585" y="330091"/>
                  <a:pt x="2298427" y="330091"/>
                  <a:pt x="2294067" y="325294"/>
                </a:cubicBezTo>
                <a:cubicBezTo>
                  <a:pt x="2234764" y="316137"/>
                  <a:pt x="2157147" y="298259"/>
                  <a:pt x="2088687" y="279945"/>
                </a:cubicBezTo>
                <a:cubicBezTo>
                  <a:pt x="2084326" y="289102"/>
                  <a:pt x="2075169" y="293463"/>
                  <a:pt x="2075169" y="306980"/>
                </a:cubicBezTo>
                <a:cubicBezTo>
                  <a:pt x="2107001" y="297823"/>
                  <a:pt x="2093483" y="320498"/>
                  <a:pt x="2107001" y="324858"/>
                </a:cubicBezTo>
                <a:cubicBezTo>
                  <a:pt x="2120519" y="324858"/>
                  <a:pt x="2102641" y="315701"/>
                  <a:pt x="2111362" y="311341"/>
                </a:cubicBezTo>
                <a:cubicBezTo>
                  <a:pt x="2129676" y="315701"/>
                  <a:pt x="2124879" y="297823"/>
                  <a:pt x="2143193" y="302184"/>
                </a:cubicBezTo>
                <a:cubicBezTo>
                  <a:pt x="2143193" y="315701"/>
                  <a:pt x="2134036" y="315701"/>
                  <a:pt x="2138833" y="334015"/>
                </a:cubicBezTo>
                <a:cubicBezTo>
                  <a:pt x="2143193" y="338376"/>
                  <a:pt x="2157147" y="334015"/>
                  <a:pt x="2157147" y="343173"/>
                </a:cubicBezTo>
                <a:cubicBezTo>
                  <a:pt x="2157147" y="352330"/>
                  <a:pt x="2143629" y="347533"/>
                  <a:pt x="2147990" y="356690"/>
                </a:cubicBezTo>
                <a:cubicBezTo>
                  <a:pt x="2152350" y="356690"/>
                  <a:pt x="2147990" y="374568"/>
                  <a:pt x="2152350" y="374568"/>
                </a:cubicBezTo>
                <a:cubicBezTo>
                  <a:pt x="2175025" y="374568"/>
                  <a:pt x="2193339" y="356690"/>
                  <a:pt x="2207293" y="370208"/>
                </a:cubicBezTo>
                <a:cubicBezTo>
                  <a:pt x="2193775" y="397243"/>
                  <a:pt x="2147990" y="379365"/>
                  <a:pt x="2111362" y="388086"/>
                </a:cubicBezTo>
                <a:cubicBezTo>
                  <a:pt x="2115722" y="383725"/>
                  <a:pt x="2115722" y="374568"/>
                  <a:pt x="2107001" y="374568"/>
                </a:cubicBezTo>
                <a:cubicBezTo>
                  <a:pt x="2107001" y="392446"/>
                  <a:pt x="2075169" y="397243"/>
                  <a:pt x="2088687" y="419918"/>
                </a:cubicBezTo>
                <a:cubicBezTo>
                  <a:pt x="2042901" y="415557"/>
                  <a:pt x="2024587" y="429075"/>
                  <a:pt x="1988395" y="410760"/>
                </a:cubicBezTo>
                <a:cubicBezTo>
                  <a:pt x="1984034" y="424278"/>
                  <a:pt x="1942610" y="428639"/>
                  <a:pt x="1929092" y="415121"/>
                </a:cubicBezTo>
                <a:cubicBezTo>
                  <a:pt x="1933452" y="405964"/>
                  <a:pt x="1942610" y="392446"/>
                  <a:pt x="1956563" y="392446"/>
                </a:cubicBezTo>
                <a:cubicBezTo>
                  <a:pt x="1960924" y="396807"/>
                  <a:pt x="1970081" y="401603"/>
                  <a:pt x="1979238" y="401603"/>
                </a:cubicBezTo>
                <a:cubicBezTo>
                  <a:pt x="1979238" y="397243"/>
                  <a:pt x="1983598" y="397243"/>
                  <a:pt x="1988395" y="397243"/>
                </a:cubicBezTo>
                <a:cubicBezTo>
                  <a:pt x="1988395" y="388086"/>
                  <a:pt x="1997552" y="370208"/>
                  <a:pt x="1988395" y="370208"/>
                </a:cubicBezTo>
                <a:cubicBezTo>
                  <a:pt x="1984034" y="379365"/>
                  <a:pt x="1974877" y="383725"/>
                  <a:pt x="1965720" y="388086"/>
                </a:cubicBezTo>
                <a:cubicBezTo>
                  <a:pt x="1924731" y="361051"/>
                  <a:pt x="1856271" y="397243"/>
                  <a:pt x="1814846" y="378929"/>
                </a:cubicBezTo>
                <a:cubicBezTo>
                  <a:pt x="1805689" y="374568"/>
                  <a:pt x="1810486" y="392446"/>
                  <a:pt x="1801329" y="392446"/>
                </a:cubicBezTo>
                <a:cubicBezTo>
                  <a:pt x="1796968" y="383289"/>
                  <a:pt x="1796968" y="378929"/>
                  <a:pt x="1792172" y="374568"/>
                </a:cubicBezTo>
                <a:cubicBezTo>
                  <a:pt x="1792172" y="388086"/>
                  <a:pt x="1783015" y="406400"/>
                  <a:pt x="1783015" y="428639"/>
                </a:cubicBezTo>
                <a:cubicBezTo>
                  <a:pt x="1737229" y="437796"/>
                  <a:pt x="1705398" y="442156"/>
                  <a:pt x="1655252" y="451313"/>
                </a:cubicBezTo>
                <a:cubicBezTo>
                  <a:pt x="1641734" y="419482"/>
                  <a:pt x="1650891" y="397243"/>
                  <a:pt x="1636937" y="365411"/>
                </a:cubicBezTo>
                <a:cubicBezTo>
                  <a:pt x="1641298" y="410760"/>
                  <a:pt x="1572838" y="433435"/>
                  <a:pt x="1614263" y="460470"/>
                </a:cubicBezTo>
                <a:cubicBezTo>
                  <a:pt x="1564117" y="478348"/>
                  <a:pt x="1472546" y="460470"/>
                  <a:pt x="1435918" y="433435"/>
                </a:cubicBezTo>
                <a:cubicBezTo>
                  <a:pt x="1454232" y="433435"/>
                  <a:pt x="1458592" y="419918"/>
                  <a:pt x="1467749" y="410760"/>
                </a:cubicBezTo>
                <a:cubicBezTo>
                  <a:pt x="1467749" y="397243"/>
                  <a:pt x="1458592" y="392882"/>
                  <a:pt x="1454232" y="383725"/>
                </a:cubicBezTo>
                <a:cubicBezTo>
                  <a:pt x="1472546" y="374568"/>
                  <a:pt x="1463389" y="343173"/>
                  <a:pt x="1486064" y="343173"/>
                </a:cubicBezTo>
                <a:cubicBezTo>
                  <a:pt x="1517895" y="352330"/>
                  <a:pt x="1545367" y="320498"/>
                  <a:pt x="1572838" y="311341"/>
                </a:cubicBezTo>
                <a:cubicBezTo>
                  <a:pt x="1550163" y="306980"/>
                  <a:pt x="1536209" y="288666"/>
                  <a:pt x="1513535" y="302184"/>
                </a:cubicBezTo>
                <a:cubicBezTo>
                  <a:pt x="1458592" y="256834"/>
                  <a:pt x="1367458" y="329219"/>
                  <a:pt x="1316876" y="311341"/>
                </a:cubicBezTo>
                <a:cubicBezTo>
                  <a:pt x="1321236" y="311341"/>
                  <a:pt x="1316876" y="315701"/>
                  <a:pt x="1312515" y="315701"/>
                </a:cubicBezTo>
                <a:cubicBezTo>
                  <a:pt x="1289840" y="320062"/>
                  <a:pt x="1280683" y="320062"/>
                  <a:pt x="1257573" y="315701"/>
                </a:cubicBezTo>
                <a:cubicBezTo>
                  <a:pt x="1239258" y="324858"/>
                  <a:pt x="1207427" y="338376"/>
                  <a:pt x="1179955" y="333579"/>
                </a:cubicBezTo>
                <a:cubicBezTo>
                  <a:pt x="1152484" y="360615"/>
                  <a:pt x="1084024" y="342736"/>
                  <a:pt x="1038239" y="365411"/>
                </a:cubicBezTo>
                <a:cubicBezTo>
                  <a:pt x="1024721" y="361051"/>
                  <a:pt x="1010767" y="356254"/>
                  <a:pt x="1006407" y="342736"/>
                </a:cubicBezTo>
                <a:cubicBezTo>
                  <a:pt x="983732" y="351894"/>
                  <a:pt x="983732" y="378929"/>
                  <a:pt x="978936" y="410760"/>
                </a:cubicBezTo>
                <a:cubicBezTo>
                  <a:pt x="965418" y="419918"/>
                  <a:pt x="947104" y="428639"/>
                  <a:pt x="928790" y="437796"/>
                </a:cubicBezTo>
                <a:cubicBezTo>
                  <a:pt x="805387" y="419918"/>
                  <a:pt x="764398" y="487506"/>
                  <a:pt x="723409" y="564251"/>
                </a:cubicBezTo>
                <a:cubicBezTo>
                  <a:pt x="719049" y="600443"/>
                  <a:pt x="736927" y="627478"/>
                  <a:pt x="750881" y="654513"/>
                </a:cubicBezTo>
                <a:cubicBezTo>
                  <a:pt x="755241" y="645356"/>
                  <a:pt x="769195" y="677188"/>
                  <a:pt x="760038" y="677188"/>
                </a:cubicBezTo>
                <a:cubicBezTo>
                  <a:pt x="750881" y="677188"/>
                  <a:pt x="750881" y="668031"/>
                  <a:pt x="741724" y="668031"/>
                </a:cubicBezTo>
                <a:cubicBezTo>
                  <a:pt x="737363" y="690706"/>
                  <a:pt x="723409" y="685909"/>
                  <a:pt x="709892" y="677188"/>
                </a:cubicBezTo>
                <a:cubicBezTo>
                  <a:pt x="705531" y="695066"/>
                  <a:pt x="728206" y="709020"/>
                  <a:pt x="709892" y="713380"/>
                </a:cubicBezTo>
                <a:cubicBezTo>
                  <a:pt x="700735" y="709020"/>
                  <a:pt x="696374" y="695502"/>
                  <a:pt x="687217" y="686345"/>
                </a:cubicBezTo>
                <a:cubicBezTo>
                  <a:pt x="682857" y="740415"/>
                  <a:pt x="696374" y="790125"/>
                  <a:pt x="751317" y="799282"/>
                </a:cubicBezTo>
                <a:cubicBezTo>
                  <a:pt x="760474" y="826318"/>
                  <a:pt x="733003" y="821957"/>
                  <a:pt x="733003" y="839835"/>
                </a:cubicBezTo>
                <a:cubicBezTo>
                  <a:pt x="760474" y="844196"/>
                  <a:pt x="760474" y="871667"/>
                  <a:pt x="755677" y="898702"/>
                </a:cubicBezTo>
                <a:cubicBezTo>
                  <a:pt x="733003" y="880824"/>
                  <a:pt x="719049" y="858149"/>
                  <a:pt x="691578" y="844632"/>
                </a:cubicBezTo>
                <a:cubicBezTo>
                  <a:pt x="645792" y="858149"/>
                  <a:pt x="691578" y="903499"/>
                  <a:pt x="678060" y="934894"/>
                </a:cubicBezTo>
                <a:cubicBezTo>
                  <a:pt x="705531" y="961930"/>
                  <a:pt x="714688" y="1002918"/>
                  <a:pt x="755677" y="1020797"/>
                </a:cubicBezTo>
                <a:cubicBezTo>
                  <a:pt x="751317" y="1038675"/>
                  <a:pt x="764834" y="1061349"/>
                  <a:pt x="751317" y="1074867"/>
                </a:cubicBezTo>
                <a:cubicBezTo>
                  <a:pt x="692014" y="1052192"/>
                  <a:pt x="682857" y="979808"/>
                  <a:pt x="623554" y="961930"/>
                </a:cubicBezTo>
                <a:cubicBezTo>
                  <a:pt x="632711" y="1038675"/>
                  <a:pt x="710328" y="1047832"/>
                  <a:pt x="756113" y="1093181"/>
                </a:cubicBezTo>
                <a:cubicBezTo>
                  <a:pt x="746956" y="1106699"/>
                  <a:pt x="769631" y="1125013"/>
                  <a:pt x="783585" y="1133734"/>
                </a:cubicBezTo>
                <a:cubicBezTo>
                  <a:pt x="779224" y="1120216"/>
                  <a:pt x="792742" y="1124577"/>
                  <a:pt x="801899" y="1124577"/>
                </a:cubicBezTo>
                <a:cubicBezTo>
                  <a:pt x="779224" y="1178647"/>
                  <a:pt x="842888" y="1201322"/>
                  <a:pt x="829370" y="1233154"/>
                </a:cubicBezTo>
                <a:cubicBezTo>
                  <a:pt x="847684" y="1251032"/>
                  <a:pt x="879516" y="1282864"/>
                  <a:pt x="856841" y="1309899"/>
                </a:cubicBezTo>
                <a:cubicBezTo>
                  <a:pt x="815852" y="1300742"/>
                  <a:pt x="783585" y="1264549"/>
                  <a:pt x="756549" y="1255828"/>
                </a:cubicBezTo>
                <a:cubicBezTo>
                  <a:pt x="760910" y="1255828"/>
                  <a:pt x="760910" y="1264985"/>
                  <a:pt x="756549" y="1264985"/>
                </a:cubicBezTo>
                <a:cubicBezTo>
                  <a:pt x="674136" y="1282864"/>
                  <a:pt x="605676" y="1242311"/>
                  <a:pt x="537215" y="1242311"/>
                </a:cubicBezTo>
                <a:cubicBezTo>
                  <a:pt x="463959" y="1242311"/>
                  <a:pt x="386342" y="1210479"/>
                  <a:pt x="286050" y="1215276"/>
                </a:cubicBezTo>
                <a:cubicBezTo>
                  <a:pt x="286050" y="1228793"/>
                  <a:pt x="267736" y="1224433"/>
                  <a:pt x="267736" y="1237950"/>
                </a:cubicBezTo>
                <a:cubicBezTo>
                  <a:pt x="363667" y="1220072"/>
                  <a:pt x="455238" y="1278503"/>
                  <a:pt x="564687" y="1274143"/>
                </a:cubicBezTo>
                <a:cubicBezTo>
                  <a:pt x="587361" y="1296817"/>
                  <a:pt x="633147" y="1305974"/>
                  <a:pt x="660618" y="1301178"/>
                </a:cubicBezTo>
                <a:cubicBezTo>
                  <a:pt x="664979" y="1305538"/>
                  <a:pt x="678932" y="1305538"/>
                  <a:pt x="678932" y="1314695"/>
                </a:cubicBezTo>
                <a:cubicBezTo>
                  <a:pt x="715561" y="1319056"/>
                  <a:pt x="779224" y="1332573"/>
                  <a:pt x="802335" y="1364405"/>
                </a:cubicBezTo>
                <a:cubicBezTo>
                  <a:pt x="806695" y="1373562"/>
                  <a:pt x="811492" y="1400597"/>
                  <a:pt x="829806" y="1387080"/>
                </a:cubicBezTo>
                <a:cubicBezTo>
                  <a:pt x="825446" y="1373562"/>
                  <a:pt x="802335" y="1373562"/>
                  <a:pt x="807131" y="1350887"/>
                </a:cubicBezTo>
                <a:cubicBezTo>
                  <a:pt x="816288" y="1350887"/>
                  <a:pt x="816288" y="1346527"/>
                  <a:pt x="820649" y="1346527"/>
                </a:cubicBezTo>
                <a:cubicBezTo>
                  <a:pt x="834167" y="1355684"/>
                  <a:pt x="857277" y="1355684"/>
                  <a:pt x="861638" y="1373562"/>
                </a:cubicBezTo>
                <a:cubicBezTo>
                  <a:pt x="857277" y="1373562"/>
                  <a:pt x="857277" y="1369202"/>
                  <a:pt x="852481" y="1369202"/>
                </a:cubicBezTo>
                <a:cubicBezTo>
                  <a:pt x="852481" y="1387080"/>
                  <a:pt x="865998" y="1391876"/>
                  <a:pt x="865998" y="1409754"/>
                </a:cubicBezTo>
                <a:cubicBezTo>
                  <a:pt x="834167" y="1409754"/>
                  <a:pt x="820213" y="1423272"/>
                  <a:pt x="801899" y="1445947"/>
                </a:cubicBezTo>
                <a:cubicBezTo>
                  <a:pt x="801899" y="1432429"/>
                  <a:pt x="806259" y="1423272"/>
                  <a:pt x="792742" y="1423272"/>
                </a:cubicBezTo>
                <a:cubicBezTo>
                  <a:pt x="788381" y="1432429"/>
                  <a:pt x="792742" y="1455104"/>
                  <a:pt x="801899" y="1463825"/>
                </a:cubicBezTo>
                <a:cubicBezTo>
                  <a:pt x="783585" y="1477342"/>
                  <a:pt x="792742" y="1495657"/>
                  <a:pt x="783585" y="1513535"/>
                </a:cubicBezTo>
                <a:cubicBezTo>
                  <a:pt x="779224" y="1513535"/>
                  <a:pt x="779224" y="1517895"/>
                  <a:pt x="774428" y="1517895"/>
                </a:cubicBezTo>
                <a:cubicBezTo>
                  <a:pt x="733439" y="1508738"/>
                  <a:pt x="701171" y="1490860"/>
                  <a:pt x="641868" y="1490860"/>
                </a:cubicBezTo>
                <a:cubicBezTo>
                  <a:pt x="527622" y="1454668"/>
                  <a:pt x="427330" y="1387080"/>
                  <a:pt x="335760" y="1332573"/>
                </a:cubicBezTo>
                <a:cubicBezTo>
                  <a:pt x="335760" y="1336934"/>
                  <a:pt x="326603" y="1341731"/>
                  <a:pt x="326603" y="1346091"/>
                </a:cubicBezTo>
                <a:cubicBezTo>
                  <a:pt x="349277" y="1386644"/>
                  <a:pt x="390702" y="1395801"/>
                  <a:pt x="431691" y="1418475"/>
                </a:cubicBezTo>
                <a:cubicBezTo>
                  <a:pt x="463523" y="1436354"/>
                  <a:pt x="495791" y="1454668"/>
                  <a:pt x="523262" y="1472546"/>
                </a:cubicBezTo>
                <a:cubicBezTo>
                  <a:pt x="536779" y="1486063"/>
                  <a:pt x="545936" y="1513099"/>
                  <a:pt x="559890" y="1526616"/>
                </a:cubicBezTo>
                <a:cubicBezTo>
                  <a:pt x="591722" y="1553651"/>
                  <a:pt x="642304" y="1558448"/>
                  <a:pt x="683293" y="1580687"/>
                </a:cubicBezTo>
                <a:cubicBezTo>
                  <a:pt x="692450" y="1612518"/>
                  <a:pt x="705967" y="1634757"/>
                  <a:pt x="715124" y="1666589"/>
                </a:cubicBezTo>
                <a:cubicBezTo>
                  <a:pt x="696810" y="1666589"/>
                  <a:pt x="692450" y="1698421"/>
                  <a:pt x="701607" y="1716299"/>
                </a:cubicBezTo>
                <a:cubicBezTo>
                  <a:pt x="710764" y="1716299"/>
                  <a:pt x="710764" y="1707142"/>
                  <a:pt x="719921" y="1716299"/>
                </a:cubicBezTo>
                <a:cubicBezTo>
                  <a:pt x="719921" y="1779526"/>
                  <a:pt x="678932" y="1892463"/>
                  <a:pt x="747392" y="1928656"/>
                </a:cubicBezTo>
                <a:cubicBezTo>
                  <a:pt x="760910" y="1928656"/>
                  <a:pt x="756549" y="1905981"/>
                  <a:pt x="765706" y="1901621"/>
                </a:cubicBezTo>
                <a:cubicBezTo>
                  <a:pt x="774864" y="1901621"/>
                  <a:pt x="784021" y="1901621"/>
                  <a:pt x="788381" y="1905981"/>
                </a:cubicBezTo>
                <a:cubicBezTo>
                  <a:pt x="792742" y="1933016"/>
                  <a:pt x="797538" y="1955691"/>
                  <a:pt x="797538" y="1982726"/>
                </a:cubicBezTo>
                <a:cubicBezTo>
                  <a:pt x="806695" y="1987087"/>
                  <a:pt x="811056" y="1973569"/>
                  <a:pt x="811056" y="1982726"/>
                </a:cubicBezTo>
                <a:cubicBezTo>
                  <a:pt x="811056" y="1991883"/>
                  <a:pt x="811056" y="2005401"/>
                  <a:pt x="806695" y="2009761"/>
                </a:cubicBezTo>
                <a:cubicBezTo>
                  <a:pt x="834167" y="2018918"/>
                  <a:pt x="829370" y="2059471"/>
                  <a:pt x="843324" y="2072989"/>
                </a:cubicBezTo>
                <a:cubicBezTo>
                  <a:pt x="838963" y="2072989"/>
                  <a:pt x="838963" y="2068628"/>
                  <a:pt x="834167" y="2063832"/>
                </a:cubicBezTo>
                <a:cubicBezTo>
                  <a:pt x="843324" y="2095663"/>
                  <a:pt x="829806" y="2127059"/>
                  <a:pt x="847684" y="2145373"/>
                </a:cubicBezTo>
                <a:cubicBezTo>
                  <a:pt x="852045" y="2141013"/>
                  <a:pt x="861202" y="2141013"/>
                  <a:pt x="865998" y="2136216"/>
                </a:cubicBezTo>
                <a:cubicBezTo>
                  <a:pt x="870359" y="2149734"/>
                  <a:pt x="875155" y="2163252"/>
                  <a:pt x="870359" y="2181566"/>
                </a:cubicBezTo>
                <a:cubicBezTo>
                  <a:pt x="856841" y="2181566"/>
                  <a:pt x="856841" y="2181566"/>
                  <a:pt x="856841" y="2181566"/>
                </a:cubicBezTo>
                <a:cubicBezTo>
                  <a:pt x="856841" y="2195083"/>
                  <a:pt x="861202" y="2208601"/>
                  <a:pt x="861202" y="2222118"/>
                </a:cubicBezTo>
                <a:cubicBezTo>
                  <a:pt x="824573" y="2208601"/>
                  <a:pt x="824573" y="2154094"/>
                  <a:pt x="792742" y="2136216"/>
                </a:cubicBezTo>
                <a:cubicBezTo>
                  <a:pt x="788381" y="2181566"/>
                  <a:pt x="833730" y="2231276"/>
                  <a:pt x="875155" y="2231276"/>
                </a:cubicBezTo>
                <a:cubicBezTo>
                  <a:pt x="865998" y="2226915"/>
                  <a:pt x="861638" y="2195083"/>
                  <a:pt x="879516" y="2190723"/>
                </a:cubicBezTo>
                <a:cubicBezTo>
                  <a:pt x="883876" y="2199880"/>
                  <a:pt x="883876" y="2195083"/>
                  <a:pt x="897830" y="2195083"/>
                </a:cubicBezTo>
                <a:cubicBezTo>
                  <a:pt x="911348" y="2222118"/>
                  <a:pt x="897830" y="2280985"/>
                  <a:pt x="875155" y="2280985"/>
                </a:cubicBezTo>
                <a:cubicBezTo>
                  <a:pt x="875155" y="2298864"/>
                  <a:pt x="888673" y="2303660"/>
                  <a:pt x="897830" y="2312817"/>
                </a:cubicBezTo>
                <a:cubicBezTo>
                  <a:pt x="879516" y="2308457"/>
                  <a:pt x="888673" y="2303660"/>
                  <a:pt x="870359" y="2312817"/>
                </a:cubicBezTo>
                <a:cubicBezTo>
                  <a:pt x="820213" y="2253950"/>
                  <a:pt x="783585" y="2335492"/>
                  <a:pt x="838527" y="2371684"/>
                </a:cubicBezTo>
                <a:cubicBezTo>
                  <a:pt x="834167" y="2380841"/>
                  <a:pt x="825009" y="2389562"/>
                  <a:pt x="806695" y="2394359"/>
                </a:cubicBezTo>
                <a:cubicBezTo>
                  <a:pt x="774864" y="2353806"/>
                  <a:pt x="706403" y="2367324"/>
                  <a:pt x="683293" y="2312817"/>
                </a:cubicBezTo>
                <a:cubicBezTo>
                  <a:pt x="619193" y="2280985"/>
                  <a:pt x="559890" y="2326335"/>
                  <a:pt x="504948" y="2330695"/>
                </a:cubicBezTo>
                <a:cubicBezTo>
                  <a:pt x="463959" y="2330695"/>
                  <a:pt x="413377" y="2339852"/>
                  <a:pt x="386342" y="2371248"/>
                </a:cubicBezTo>
                <a:cubicBezTo>
                  <a:pt x="386342" y="2380405"/>
                  <a:pt x="390702" y="2380405"/>
                  <a:pt x="390702" y="2389126"/>
                </a:cubicBezTo>
                <a:cubicBezTo>
                  <a:pt x="386342" y="2393487"/>
                  <a:pt x="377185" y="2393487"/>
                  <a:pt x="377185" y="2398283"/>
                </a:cubicBezTo>
                <a:cubicBezTo>
                  <a:pt x="395499" y="2438836"/>
                  <a:pt x="354510" y="2502063"/>
                  <a:pt x="395499" y="2529535"/>
                </a:cubicBezTo>
                <a:cubicBezTo>
                  <a:pt x="391138" y="2547413"/>
                  <a:pt x="395499" y="2552209"/>
                  <a:pt x="395499" y="2570088"/>
                </a:cubicBezTo>
                <a:cubicBezTo>
                  <a:pt x="450441" y="2597123"/>
                  <a:pt x="491430" y="2638112"/>
                  <a:pt x="564687" y="2651629"/>
                </a:cubicBezTo>
                <a:cubicBezTo>
                  <a:pt x="578204" y="2651629"/>
                  <a:pt x="578204" y="2633751"/>
                  <a:pt x="601315" y="2638112"/>
                </a:cubicBezTo>
                <a:cubicBezTo>
                  <a:pt x="614833" y="2647269"/>
                  <a:pt x="614833" y="2669943"/>
                  <a:pt x="623990" y="2687822"/>
                </a:cubicBezTo>
                <a:cubicBezTo>
                  <a:pt x="596518" y="2683461"/>
                  <a:pt x="592158" y="2683461"/>
                  <a:pt x="573844" y="2692182"/>
                </a:cubicBezTo>
                <a:cubicBezTo>
                  <a:pt x="569483" y="2741892"/>
                  <a:pt x="578204" y="2773723"/>
                  <a:pt x="596518" y="2805119"/>
                </a:cubicBezTo>
                <a:cubicBezTo>
                  <a:pt x="583001" y="2827794"/>
                  <a:pt x="555530" y="2873143"/>
                  <a:pt x="578204" y="2904539"/>
                </a:cubicBezTo>
                <a:cubicBezTo>
                  <a:pt x="569047" y="2958609"/>
                  <a:pt x="582565" y="3053669"/>
                  <a:pt x="633147" y="3062826"/>
                </a:cubicBezTo>
                <a:cubicBezTo>
                  <a:pt x="633147" y="3076343"/>
                  <a:pt x="633147" y="3076343"/>
                  <a:pt x="633147" y="3076343"/>
                </a:cubicBezTo>
                <a:cubicBezTo>
                  <a:pt x="646664" y="3067186"/>
                  <a:pt x="660618" y="3076343"/>
                  <a:pt x="674136" y="3080704"/>
                </a:cubicBezTo>
                <a:cubicBezTo>
                  <a:pt x="674136" y="3076343"/>
                  <a:pt x="674136" y="3067186"/>
                  <a:pt x="678496" y="3067186"/>
                </a:cubicBezTo>
                <a:cubicBezTo>
                  <a:pt x="696810" y="3071547"/>
                  <a:pt x="719485" y="3099018"/>
                  <a:pt x="705967" y="3116896"/>
                </a:cubicBezTo>
                <a:cubicBezTo>
                  <a:pt x="696810" y="3116896"/>
                  <a:pt x="696810" y="3099018"/>
                  <a:pt x="678496" y="3099018"/>
                </a:cubicBezTo>
                <a:cubicBezTo>
                  <a:pt x="678496" y="3126053"/>
                  <a:pt x="701171" y="3126053"/>
                  <a:pt x="715124" y="3139571"/>
                </a:cubicBezTo>
                <a:cubicBezTo>
                  <a:pt x="710764" y="3157449"/>
                  <a:pt x="746956" y="3189281"/>
                  <a:pt x="765270" y="3202798"/>
                </a:cubicBezTo>
                <a:cubicBezTo>
                  <a:pt x="769631" y="3166606"/>
                  <a:pt x="815416" y="3193641"/>
                  <a:pt x="829370" y="3166606"/>
                </a:cubicBezTo>
                <a:cubicBezTo>
                  <a:pt x="838527" y="3175763"/>
                  <a:pt x="842888" y="3189281"/>
                  <a:pt x="861202" y="3189281"/>
                </a:cubicBezTo>
                <a:cubicBezTo>
                  <a:pt x="856841" y="3180123"/>
                  <a:pt x="865562" y="3180123"/>
                  <a:pt x="861202" y="3175763"/>
                </a:cubicBezTo>
                <a:cubicBezTo>
                  <a:pt x="815416" y="3171402"/>
                  <a:pt x="787945" y="3130414"/>
                  <a:pt x="737799" y="3135210"/>
                </a:cubicBezTo>
                <a:cubicBezTo>
                  <a:pt x="742160" y="3121693"/>
                  <a:pt x="719485" y="3121693"/>
                  <a:pt x="728642" y="3117332"/>
                </a:cubicBezTo>
                <a:cubicBezTo>
                  <a:pt x="783585" y="3121693"/>
                  <a:pt x="874719" y="3126489"/>
                  <a:pt x="920505" y="3157885"/>
                </a:cubicBezTo>
                <a:cubicBezTo>
                  <a:pt x="920505" y="3171402"/>
                  <a:pt x="920505" y="3171402"/>
                  <a:pt x="920505" y="3171402"/>
                </a:cubicBezTo>
                <a:cubicBezTo>
                  <a:pt x="906987" y="3162245"/>
                  <a:pt x="902191" y="3184920"/>
                  <a:pt x="883876" y="3180560"/>
                </a:cubicBezTo>
                <a:cubicBezTo>
                  <a:pt x="897394" y="3203234"/>
                  <a:pt x="879516" y="3207595"/>
                  <a:pt x="879516" y="3225909"/>
                </a:cubicBezTo>
                <a:cubicBezTo>
                  <a:pt x="897830" y="3239427"/>
                  <a:pt x="902191" y="3275619"/>
                  <a:pt x="893034" y="3302654"/>
                </a:cubicBezTo>
                <a:cubicBezTo>
                  <a:pt x="920505" y="3334486"/>
                  <a:pt x="943179" y="3370678"/>
                  <a:pt x="970651" y="3402074"/>
                </a:cubicBezTo>
                <a:cubicBezTo>
                  <a:pt x="970651" y="3451784"/>
                  <a:pt x="897394" y="3442627"/>
                  <a:pt x="879080" y="3415591"/>
                </a:cubicBezTo>
                <a:cubicBezTo>
                  <a:pt x="869923" y="3442627"/>
                  <a:pt x="842452" y="3411231"/>
                  <a:pt x="828934" y="3424749"/>
                </a:cubicBezTo>
                <a:cubicBezTo>
                  <a:pt x="842452" y="3433906"/>
                  <a:pt x="865562" y="3433906"/>
                  <a:pt x="874719" y="3447423"/>
                </a:cubicBezTo>
                <a:cubicBezTo>
                  <a:pt x="874719" y="3451784"/>
                  <a:pt x="865562" y="3451784"/>
                  <a:pt x="865562" y="3460941"/>
                </a:cubicBezTo>
                <a:cubicBezTo>
                  <a:pt x="920505" y="3483615"/>
                  <a:pt x="988965" y="3487976"/>
                  <a:pt x="984168" y="3569517"/>
                </a:cubicBezTo>
                <a:cubicBezTo>
                  <a:pt x="920069" y="3573878"/>
                  <a:pt x="975011" y="3678094"/>
                  <a:pt x="924865" y="3705130"/>
                </a:cubicBezTo>
                <a:cubicBezTo>
                  <a:pt x="906551" y="3691612"/>
                  <a:pt x="888237" y="3678094"/>
                  <a:pt x="860766" y="3668937"/>
                </a:cubicBezTo>
                <a:cubicBezTo>
                  <a:pt x="860766" y="3678094"/>
                  <a:pt x="865126" y="3691612"/>
                  <a:pt x="860766" y="3691612"/>
                </a:cubicBezTo>
                <a:cubicBezTo>
                  <a:pt x="842452" y="3691612"/>
                  <a:pt x="842452" y="3691612"/>
                  <a:pt x="824137" y="3691612"/>
                </a:cubicBezTo>
                <a:cubicBezTo>
                  <a:pt x="842452" y="3736961"/>
                  <a:pt x="897394" y="3736961"/>
                  <a:pt x="924429" y="3768357"/>
                </a:cubicBezTo>
                <a:cubicBezTo>
                  <a:pt x="933586" y="3786235"/>
                  <a:pt x="937947" y="3813706"/>
                  <a:pt x="951900" y="3836381"/>
                </a:cubicBezTo>
                <a:cubicBezTo>
                  <a:pt x="920069" y="3832020"/>
                  <a:pt x="887801" y="3809346"/>
                  <a:pt x="860330" y="3786671"/>
                </a:cubicBezTo>
                <a:cubicBezTo>
                  <a:pt x="873847" y="3791032"/>
                  <a:pt x="878644" y="3777514"/>
                  <a:pt x="878644" y="3768793"/>
                </a:cubicBezTo>
                <a:cubicBezTo>
                  <a:pt x="860330" y="3764432"/>
                  <a:pt x="851173" y="3750915"/>
                  <a:pt x="823701" y="3755275"/>
                </a:cubicBezTo>
                <a:cubicBezTo>
                  <a:pt x="819341" y="3732601"/>
                  <a:pt x="801027" y="3719083"/>
                  <a:pt x="782712" y="3709926"/>
                </a:cubicBezTo>
                <a:cubicBezTo>
                  <a:pt x="782712" y="3723444"/>
                  <a:pt x="814544" y="3746118"/>
                  <a:pt x="819341" y="3755275"/>
                </a:cubicBezTo>
                <a:cubicBezTo>
                  <a:pt x="819341" y="3768793"/>
                  <a:pt x="810184" y="3768793"/>
                  <a:pt x="814980" y="3782311"/>
                </a:cubicBezTo>
                <a:cubicBezTo>
                  <a:pt x="851609" y="3814142"/>
                  <a:pt x="846812" y="3886091"/>
                  <a:pt x="915272" y="3886091"/>
                </a:cubicBezTo>
                <a:cubicBezTo>
                  <a:pt x="919633" y="3899608"/>
                  <a:pt x="933586" y="3903969"/>
                  <a:pt x="937947" y="3922283"/>
                </a:cubicBezTo>
                <a:cubicBezTo>
                  <a:pt x="910476" y="3990307"/>
                  <a:pt x="947104" y="4057895"/>
                  <a:pt x="942307" y="4130280"/>
                </a:cubicBezTo>
                <a:cubicBezTo>
                  <a:pt x="946668" y="4134640"/>
                  <a:pt x="955825" y="4134640"/>
                  <a:pt x="960622" y="4139437"/>
                </a:cubicBezTo>
                <a:cubicBezTo>
                  <a:pt x="947104" y="4148594"/>
                  <a:pt x="960622" y="4166472"/>
                  <a:pt x="960622" y="4179989"/>
                </a:cubicBezTo>
                <a:cubicBezTo>
                  <a:pt x="960622" y="4207025"/>
                  <a:pt x="928790" y="4279410"/>
                  <a:pt x="923993" y="4302084"/>
                </a:cubicBezTo>
                <a:cubicBezTo>
                  <a:pt x="919633" y="4329119"/>
                  <a:pt x="937511" y="4338276"/>
                  <a:pt x="942307" y="4374469"/>
                </a:cubicBezTo>
                <a:cubicBezTo>
                  <a:pt x="937947" y="4370108"/>
                  <a:pt x="933150" y="4360951"/>
                  <a:pt x="919633" y="4360951"/>
                </a:cubicBezTo>
                <a:cubicBezTo>
                  <a:pt x="919633" y="4415021"/>
                  <a:pt x="923993" y="4505720"/>
                  <a:pt x="960622" y="4546273"/>
                </a:cubicBezTo>
                <a:cubicBezTo>
                  <a:pt x="978936" y="4555430"/>
                  <a:pt x="997250" y="4568948"/>
                  <a:pt x="997250" y="4595983"/>
                </a:cubicBezTo>
                <a:cubicBezTo>
                  <a:pt x="974575" y="4609500"/>
                  <a:pt x="1015564" y="4681885"/>
                  <a:pt x="969779" y="4681885"/>
                </a:cubicBezTo>
                <a:cubicBezTo>
                  <a:pt x="983296" y="4727234"/>
                  <a:pt x="951464" y="4754270"/>
                  <a:pt x="969779" y="4790462"/>
                </a:cubicBezTo>
                <a:cubicBezTo>
                  <a:pt x="965418" y="4790462"/>
                  <a:pt x="960622" y="4794822"/>
                  <a:pt x="956261" y="4794822"/>
                </a:cubicBezTo>
                <a:cubicBezTo>
                  <a:pt x="965418" y="4862846"/>
                  <a:pt x="933586" y="4921277"/>
                  <a:pt x="924429" y="4984505"/>
                </a:cubicBezTo>
                <a:cubicBezTo>
                  <a:pt x="924429" y="5002383"/>
                  <a:pt x="928790" y="5020697"/>
                  <a:pt x="924429" y="5038575"/>
                </a:cubicBezTo>
                <a:cubicBezTo>
                  <a:pt x="915272" y="5101803"/>
                  <a:pt x="896958" y="5156309"/>
                  <a:pt x="887801" y="5219536"/>
                </a:cubicBezTo>
                <a:cubicBezTo>
                  <a:pt x="823701" y="5301078"/>
                  <a:pt x="883440" y="5404858"/>
                  <a:pt x="896958" y="5486400"/>
                </a:cubicBezTo>
                <a:cubicBezTo>
                  <a:pt x="896958" y="5509075"/>
                  <a:pt x="892597" y="5531749"/>
                  <a:pt x="896958" y="5554424"/>
                </a:cubicBezTo>
                <a:cubicBezTo>
                  <a:pt x="901318" y="5613291"/>
                  <a:pt x="933586" y="5653844"/>
                  <a:pt x="970215" y="5690036"/>
                </a:cubicBezTo>
                <a:cubicBezTo>
                  <a:pt x="1043471" y="5699193"/>
                  <a:pt x="1093617" y="5739746"/>
                  <a:pt x="1157717" y="5762421"/>
                </a:cubicBezTo>
                <a:cubicBezTo>
                  <a:pt x="1244491" y="5735386"/>
                  <a:pt x="1290276" y="5802974"/>
                  <a:pt x="1377051" y="5780299"/>
                </a:cubicBezTo>
                <a:cubicBezTo>
                  <a:pt x="1395365" y="5793816"/>
                  <a:pt x="1404522" y="5812130"/>
                  <a:pt x="1422836" y="5820852"/>
                </a:cubicBezTo>
                <a:cubicBezTo>
                  <a:pt x="1422836" y="5811695"/>
                  <a:pt x="1418476" y="5811695"/>
                  <a:pt x="1418476" y="5798177"/>
                </a:cubicBezTo>
                <a:cubicBezTo>
                  <a:pt x="1514407" y="5766345"/>
                  <a:pt x="1615135" y="5780299"/>
                  <a:pt x="1706270" y="5802537"/>
                </a:cubicBezTo>
                <a:cubicBezTo>
                  <a:pt x="1715427" y="5793380"/>
                  <a:pt x="1728944" y="5779863"/>
                  <a:pt x="1747258" y="5779863"/>
                </a:cubicBezTo>
                <a:cubicBezTo>
                  <a:pt x="1747258" y="5757188"/>
                  <a:pt x="1733741" y="5748031"/>
                  <a:pt x="1747258" y="5730153"/>
                </a:cubicBezTo>
                <a:cubicBezTo>
                  <a:pt x="1756415" y="5725792"/>
                  <a:pt x="1765573" y="5730153"/>
                  <a:pt x="1774730" y="5739310"/>
                </a:cubicBezTo>
                <a:cubicBezTo>
                  <a:pt x="1765573" y="5748467"/>
                  <a:pt x="1774730" y="5771142"/>
                  <a:pt x="1793044" y="5771142"/>
                </a:cubicBezTo>
                <a:cubicBezTo>
                  <a:pt x="1793044" y="5761985"/>
                  <a:pt x="1793044" y="5753264"/>
                  <a:pt x="1793044" y="5739310"/>
                </a:cubicBezTo>
                <a:cubicBezTo>
                  <a:pt x="1802201" y="5739310"/>
                  <a:pt x="1802201" y="5734949"/>
                  <a:pt x="1811358" y="5734949"/>
                </a:cubicBezTo>
                <a:cubicBezTo>
                  <a:pt x="1852347" y="5766781"/>
                  <a:pt x="1857143" y="5830008"/>
                  <a:pt x="1834033" y="5870561"/>
                </a:cubicBezTo>
                <a:cubicBezTo>
                  <a:pt x="1852347" y="5893236"/>
                  <a:pt x="1843190" y="5929428"/>
                  <a:pt x="1870661" y="5960824"/>
                </a:cubicBezTo>
                <a:cubicBezTo>
                  <a:pt x="1866300" y="5947306"/>
                  <a:pt x="1875022" y="5942946"/>
                  <a:pt x="1879818" y="5942946"/>
                </a:cubicBezTo>
                <a:cubicBezTo>
                  <a:pt x="1920807" y="5952103"/>
                  <a:pt x="1975749" y="5956463"/>
                  <a:pt x="2007581" y="5933789"/>
                </a:cubicBezTo>
                <a:cubicBezTo>
                  <a:pt x="2007581" y="5942946"/>
                  <a:pt x="2016738" y="5942946"/>
                  <a:pt x="2011942" y="5951667"/>
                </a:cubicBezTo>
                <a:lnTo>
                  <a:pt x="2007581" y="5956027"/>
                </a:lnTo>
                <a:lnTo>
                  <a:pt x="2003221" y="5956027"/>
                </a:lnTo>
                <a:cubicBezTo>
                  <a:pt x="2030692" y="5965184"/>
                  <a:pt x="2076477" y="5951667"/>
                  <a:pt x="2112670" y="5946871"/>
                </a:cubicBezTo>
                <a:cubicBezTo>
                  <a:pt x="2112670" y="5937713"/>
                  <a:pt x="2108309" y="5937713"/>
                  <a:pt x="2108309" y="5928992"/>
                </a:cubicBezTo>
                <a:cubicBezTo>
                  <a:pt x="2112670" y="5928992"/>
                  <a:pt x="2117466" y="5924631"/>
                  <a:pt x="2126623" y="5924631"/>
                </a:cubicBezTo>
                <a:cubicBezTo>
                  <a:pt x="2135780" y="5928992"/>
                  <a:pt x="2140141" y="5938149"/>
                  <a:pt x="2154095" y="5942510"/>
                </a:cubicBezTo>
                <a:cubicBezTo>
                  <a:pt x="2158455" y="5933352"/>
                  <a:pt x="2167612" y="5933352"/>
                  <a:pt x="2167612" y="5919835"/>
                </a:cubicBezTo>
                <a:cubicBezTo>
                  <a:pt x="2144937" y="5919835"/>
                  <a:pt x="2130984" y="5919835"/>
                  <a:pt x="2121827" y="5906318"/>
                </a:cubicBezTo>
                <a:cubicBezTo>
                  <a:pt x="2130984" y="5897161"/>
                  <a:pt x="2162816" y="5906318"/>
                  <a:pt x="2171973" y="5892800"/>
                </a:cubicBezTo>
                <a:cubicBezTo>
                  <a:pt x="2167612" y="5883643"/>
                  <a:pt x="2149298" y="5901957"/>
                  <a:pt x="2144501" y="5888439"/>
                </a:cubicBezTo>
                <a:cubicBezTo>
                  <a:pt x="2162816" y="5865765"/>
                  <a:pt x="2199444" y="5861404"/>
                  <a:pt x="2231276" y="5852247"/>
                </a:cubicBezTo>
                <a:cubicBezTo>
                  <a:pt x="2244793" y="5852247"/>
                  <a:pt x="2240433" y="5870125"/>
                  <a:pt x="2249590" y="5870125"/>
                </a:cubicBezTo>
                <a:cubicBezTo>
                  <a:pt x="2290579" y="5843090"/>
                  <a:pt x="2341161" y="5833933"/>
                  <a:pt x="2404824" y="5843090"/>
                </a:cubicBezTo>
                <a:cubicBezTo>
                  <a:pt x="2391307" y="5852247"/>
                  <a:pt x="2400464" y="5874922"/>
                  <a:pt x="2372992" y="5879283"/>
                </a:cubicBezTo>
                <a:cubicBezTo>
                  <a:pt x="2372992" y="5874922"/>
                  <a:pt x="2377353" y="5874922"/>
                  <a:pt x="2377353" y="5870125"/>
                </a:cubicBezTo>
                <a:cubicBezTo>
                  <a:pt x="2359039" y="5879283"/>
                  <a:pt x="2349882" y="5892800"/>
                  <a:pt x="2354678" y="5910678"/>
                </a:cubicBezTo>
                <a:cubicBezTo>
                  <a:pt x="2363835" y="5910678"/>
                  <a:pt x="2368196" y="5910678"/>
                  <a:pt x="2372992" y="5915039"/>
                </a:cubicBezTo>
                <a:cubicBezTo>
                  <a:pt x="2372992" y="5905882"/>
                  <a:pt x="2377353" y="5901521"/>
                  <a:pt x="2386510" y="5901521"/>
                </a:cubicBezTo>
                <a:cubicBezTo>
                  <a:pt x="2395667" y="5928556"/>
                  <a:pt x="2441453" y="5897161"/>
                  <a:pt x="2459767" y="5897161"/>
                </a:cubicBezTo>
                <a:cubicBezTo>
                  <a:pt x="2459767" y="5928992"/>
                  <a:pt x="2468924" y="5951231"/>
                  <a:pt x="2441453" y="5969545"/>
                </a:cubicBezTo>
                <a:cubicBezTo>
                  <a:pt x="2445813" y="5969545"/>
                  <a:pt x="2450610" y="5973905"/>
                  <a:pt x="2445813" y="5978702"/>
                </a:cubicBezTo>
                <a:cubicBezTo>
                  <a:pt x="2432295" y="5978702"/>
                  <a:pt x="2432295" y="5978702"/>
                  <a:pt x="2432295" y="5978702"/>
                </a:cubicBezTo>
                <a:cubicBezTo>
                  <a:pt x="2432295" y="5987859"/>
                  <a:pt x="2441453" y="5987859"/>
                  <a:pt x="2436656" y="5996580"/>
                </a:cubicBezTo>
                <a:cubicBezTo>
                  <a:pt x="2454970" y="5992219"/>
                  <a:pt x="2450174" y="6005737"/>
                  <a:pt x="2473284" y="6014458"/>
                </a:cubicBezTo>
                <a:cubicBezTo>
                  <a:pt x="2468924" y="6046290"/>
                  <a:pt x="2450610" y="6046290"/>
                  <a:pt x="2427499" y="6059807"/>
                </a:cubicBezTo>
                <a:cubicBezTo>
                  <a:pt x="2431859" y="6077686"/>
                  <a:pt x="2427499" y="6086843"/>
                  <a:pt x="2441016" y="6096000"/>
                </a:cubicBezTo>
                <a:cubicBezTo>
                  <a:pt x="2454534" y="6100360"/>
                  <a:pt x="2459331" y="6091639"/>
                  <a:pt x="2468488" y="6086843"/>
                </a:cubicBezTo>
                <a:cubicBezTo>
                  <a:pt x="2468488" y="6096000"/>
                  <a:pt x="2477645" y="6100360"/>
                  <a:pt x="2472848" y="6109517"/>
                </a:cubicBezTo>
                <a:cubicBezTo>
                  <a:pt x="2500320" y="6100360"/>
                  <a:pt x="2577937" y="6032772"/>
                  <a:pt x="2587094" y="6096000"/>
                </a:cubicBezTo>
                <a:cubicBezTo>
                  <a:pt x="2577937" y="6105157"/>
                  <a:pt x="2555262" y="6100360"/>
                  <a:pt x="2555262" y="6113878"/>
                </a:cubicBezTo>
                <a:cubicBezTo>
                  <a:pt x="2614565" y="6118238"/>
                  <a:pt x="2646833" y="6096000"/>
                  <a:pt x="2683025" y="6104721"/>
                </a:cubicBezTo>
                <a:cubicBezTo>
                  <a:pt x="2687385" y="6086843"/>
                  <a:pt x="2705700" y="6082046"/>
                  <a:pt x="2724014" y="6072889"/>
                </a:cubicBezTo>
                <a:cubicBezTo>
                  <a:pt x="2733171" y="6055011"/>
                  <a:pt x="2733171" y="6018819"/>
                  <a:pt x="2760642" y="6018819"/>
                </a:cubicBezTo>
                <a:cubicBezTo>
                  <a:pt x="2751485" y="6032336"/>
                  <a:pt x="2792474" y="6023180"/>
                  <a:pt x="2769799" y="6014458"/>
                </a:cubicBezTo>
                <a:cubicBezTo>
                  <a:pt x="2792474" y="6014458"/>
                  <a:pt x="2810788" y="6010098"/>
                  <a:pt x="2824742" y="6005301"/>
                </a:cubicBezTo>
                <a:cubicBezTo>
                  <a:pt x="2815585" y="5996144"/>
                  <a:pt x="2788114" y="6000940"/>
                  <a:pt x="2783753" y="5982627"/>
                </a:cubicBezTo>
                <a:cubicBezTo>
                  <a:pt x="2811224" y="5969109"/>
                  <a:pt x="2824742" y="5969109"/>
                  <a:pt x="2833899" y="5964749"/>
                </a:cubicBezTo>
                <a:cubicBezTo>
                  <a:pt x="2843056" y="5955592"/>
                  <a:pt x="2820381" y="5964749"/>
                  <a:pt x="2824742" y="5964749"/>
                </a:cubicBezTo>
                <a:cubicBezTo>
                  <a:pt x="2797271" y="5951231"/>
                  <a:pt x="2747125" y="5951231"/>
                  <a:pt x="2724450" y="5964749"/>
                </a:cubicBezTo>
                <a:lnTo>
                  <a:pt x="2720089" y="5960388"/>
                </a:lnTo>
                <a:cubicBezTo>
                  <a:pt x="2715729" y="5942510"/>
                  <a:pt x="2724450" y="5942510"/>
                  <a:pt x="2729247" y="5933352"/>
                </a:cubicBezTo>
                <a:cubicBezTo>
                  <a:pt x="2706572" y="5901521"/>
                  <a:pt x="2751921" y="5883643"/>
                  <a:pt x="2775032" y="5874486"/>
                </a:cubicBezTo>
                <a:cubicBezTo>
                  <a:pt x="2765875" y="5870125"/>
                  <a:pt x="2770671" y="5874486"/>
                  <a:pt x="2765875" y="5878846"/>
                </a:cubicBezTo>
                <a:cubicBezTo>
                  <a:pt x="2761514" y="5874486"/>
                  <a:pt x="2761514" y="5865329"/>
                  <a:pt x="2761514" y="5856172"/>
                </a:cubicBezTo>
                <a:cubicBezTo>
                  <a:pt x="2770671" y="5865329"/>
                  <a:pt x="2761514" y="5851811"/>
                  <a:pt x="2775032" y="5851811"/>
                </a:cubicBezTo>
                <a:cubicBezTo>
                  <a:pt x="2770671" y="5856172"/>
                  <a:pt x="2770671" y="5860968"/>
                  <a:pt x="2770671" y="5869689"/>
                </a:cubicBezTo>
                <a:cubicBezTo>
                  <a:pt x="2784189" y="5874050"/>
                  <a:pt x="2784189" y="5860532"/>
                  <a:pt x="2793346" y="5856172"/>
                </a:cubicBezTo>
                <a:cubicBezTo>
                  <a:pt x="2793346" y="5865329"/>
                  <a:pt x="2788985" y="5865329"/>
                  <a:pt x="2793346" y="5869689"/>
                </a:cubicBezTo>
                <a:cubicBezTo>
                  <a:pt x="2820817" y="5874050"/>
                  <a:pt x="2843492" y="5856172"/>
                  <a:pt x="2866603" y="5865329"/>
                </a:cubicBezTo>
                <a:cubicBezTo>
                  <a:pt x="2880120" y="5842654"/>
                  <a:pt x="2944220" y="5856172"/>
                  <a:pt x="2966895" y="5851811"/>
                </a:cubicBezTo>
                <a:cubicBezTo>
                  <a:pt x="2980412" y="5851811"/>
                  <a:pt x="3021837" y="5838294"/>
                  <a:pt x="2985209" y="5838294"/>
                </a:cubicBezTo>
                <a:cubicBezTo>
                  <a:pt x="2948580" y="5838294"/>
                  <a:pt x="2870963" y="5829137"/>
                  <a:pt x="2911952" y="5761549"/>
                </a:cubicBezTo>
                <a:cubicBezTo>
                  <a:pt x="2921109" y="5761549"/>
                  <a:pt x="2916313" y="5775066"/>
                  <a:pt x="2925470" y="5770706"/>
                </a:cubicBezTo>
                <a:cubicBezTo>
                  <a:pt x="2925470" y="5761549"/>
                  <a:pt x="2938987" y="5761549"/>
                  <a:pt x="2938987" y="5748031"/>
                </a:cubicBezTo>
                <a:cubicBezTo>
                  <a:pt x="2925470" y="5748031"/>
                  <a:pt x="2920673" y="5757188"/>
                  <a:pt x="2902359" y="5752391"/>
                </a:cubicBezTo>
                <a:cubicBezTo>
                  <a:pt x="2902359" y="5734513"/>
                  <a:pt x="2902359" y="5734513"/>
                  <a:pt x="2902359" y="5734513"/>
                </a:cubicBezTo>
                <a:cubicBezTo>
                  <a:pt x="2920673" y="5734513"/>
                  <a:pt x="2929830" y="5725356"/>
                  <a:pt x="2948144" y="5730153"/>
                </a:cubicBezTo>
                <a:cubicBezTo>
                  <a:pt x="2948144" y="5739310"/>
                  <a:pt x="2948144" y="5739310"/>
                  <a:pt x="2948144" y="5739310"/>
                </a:cubicBezTo>
                <a:cubicBezTo>
                  <a:pt x="2966458" y="5725792"/>
                  <a:pt x="2979976" y="5743670"/>
                  <a:pt x="3003087" y="5748467"/>
                </a:cubicBezTo>
                <a:cubicBezTo>
                  <a:pt x="3003087" y="5757624"/>
                  <a:pt x="2984773" y="5744107"/>
                  <a:pt x="2989569" y="5757624"/>
                </a:cubicBezTo>
                <a:cubicBezTo>
                  <a:pt x="3007883" y="5766781"/>
                  <a:pt x="3007883" y="5793816"/>
                  <a:pt x="3026198" y="5798177"/>
                </a:cubicBezTo>
                <a:cubicBezTo>
                  <a:pt x="3035355" y="5757624"/>
                  <a:pt x="3003523" y="5748467"/>
                  <a:pt x="2985209" y="5721432"/>
                </a:cubicBezTo>
                <a:cubicBezTo>
                  <a:pt x="2994366" y="5730589"/>
                  <a:pt x="2998726" y="5721432"/>
                  <a:pt x="3003523" y="5712275"/>
                </a:cubicBezTo>
                <a:cubicBezTo>
                  <a:pt x="2990005" y="5707914"/>
                  <a:pt x="2990005" y="5698757"/>
                  <a:pt x="2980848" y="5689600"/>
                </a:cubicBezTo>
                <a:cubicBezTo>
                  <a:pt x="3049308" y="5680443"/>
                  <a:pt x="3159193" y="5662565"/>
                  <a:pt x="3241171" y="5671722"/>
                </a:cubicBezTo>
                <a:cubicBezTo>
                  <a:pt x="3332742" y="5658204"/>
                  <a:pt x="3423877" y="5662565"/>
                  <a:pt x="3510651" y="5667361"/>
                </a:cubicBezTo>
                <a:cubicBezTo>
                  <a:pt x="3593065" y="5667361"/>
                  <a:pt x="3684199" y="5671722"/>
                  <a:pt x="3743502" y="5676519"/>
                </a:cubicBezTo>
                <a:cubicBezTo>
                  <a:pt x="3743502" y="5680879"/>
                  <a:pt x="3743502" y="5690036"/>
                  <a:pt x="3747863" y="5690036"/>
                </a:cubicBezTo>
                <a:cubicBezTo>
                  <a:pt x="3757020" y="5685676"/>
                  <a:pt x="3761380" y="5680879"/>
                  <a:pt x="3770538" y="5676519"/>
                </a:cubicBezTo>
                <a:cubicBezTo>
                  <a:pt x="3793212" y="5676519"/>
                  <a:pt x="3829840" y="5680879"/>
                  <a:pt x="3862108" y="5680879"/>
                </a:cubicBezTo>
                <a:cubicBezTo>
                  <a:pt x="3939725" y="5680879"/>
                  <a:pt x="4017343" y="5676519"/>
                  <a:pt x="4094960" y="5671722"/>
                </a:cubicBezTo>
                <a:cubicBezTo>
                  <a:pt x="4245834" y="5671722"/>
                  <a:pt x="4405429" y="5698757"/>
                  <a:pt x="4583773" y="5694397"/>
                </a:cubicBezTo>
                <a:cubicBezTo>
                  <a:pt x="4583773" y="5690036"/>
                  <a:pt x="4579413" y="5690036"/>
                  <a:pt x="4574616" y="5685240"/>
                </a:cubicBezTo>
                <a:cubicBezTo>
                  <a:pt x="4592931" y="5671722"/>
                  <a:pt x="4592931" y="5694397"/>
                  <a:pt x="4606448" y="5694397"/>
                </a:cubicBezTo>
                <a:cubicBezTo>
                  <a:pt x="4606448" y="5685240"/>
                  <a:pt x="4606448" y="5680879"/>
                  <a:pt x="4610809" y="5680879"/>
                </a:cubicBezTo>
                <a:cubicBezTo>
                  <a:pt x="4610809" y="5690036"/>
                  <a:pt x="4633483" y="5676519"/>
                  <a:pt x="4633483" y="5690036"/>
                </a:cubicBezTo>
                <a:cubicBezTo>
                  <a:pt x="4629123" y="5690036"/>
                  <a:pt x="4624326" y="5690036"/>
                  <a:pt x="4624326" y="5694397"/>
                </a:cubicBezTo>
                <a:cubicBezTo>
                  <a:pt x="4656158" y="5694397"/>
                  <a:pt x="4656158" y="5694397"/>
                  <a:pt x="4656158" y="5694397"/>
                </a:cubicBezTo>
                <a:cubicBezTo>
                  <a:pt x="4656158" y="5690036"/>
                  <a:pt x="4651798" y="5685240"/>
                  <a:pt x="4656158" y="5685240"/>
                </a:cubicBezTo>
                <a:cubicBezTo>
                  <a:pt x="4701944" y="5703118"/>
                  <a:pt x="4733775" y="5685240"/>
                  <a:pt x="4779561" y="5689600"/>
                </a:cubicBezTo>
                <a:cubicBezTo>
                  <a:pt x="4775200" y="5689600"/>
                  <a:pt x="4775200" y="5689600"/>
                  <a:pt x="4775200" y="5689600"/>
                </a:cubicBezTo>
                <a:cubicBezTo>
                  <a:pt x="4811829" y="5685240"/>
                  <a:pt x="4830143" y="5676082"/>
                  <a:pt x="4848457" y="5689600"/>
                </a:cubicBezTo>
                <a:cubicBezTo>
                  <a:pt x="4848457" y="5685240"/>
                  <a:pt x="4861974" y="5671722"/>
                  <a:pt x="4871131" y="5666925"/>
                </a:cubicBezTo>
                <a:cubicBezTo>
                  <a:pt x="4880288" y="5671286"/>
                  <a:pt x="4880288" y="5684803"/>
                  <a:pt x="4889446" y="5689600"/>
                </a:cubicBezTo>
                <a:cubicBezTo>
                  <a:pt x="4898603" y="5689600"/>
                  <a:pt x="4889446" y="5671722"/>
                  <a:pt x="4898603" y="5666925"/>
                </a:cubicBezTo>
                <a:cubicBezTo>
                  <a:pt x="4907760" y="5676082"/>
                  <a:pt x="4907760" y="5666925"/>
                  <a:pt x="4926074" y="5676082"/>
                </a:cubicBezTo>
                <a:cubicBezTo>
                  <a:pt x="4907760" y="5680443"/>
                  <a:pt x="4903399" y="5689600"/>
                  <a:pt x="4894242" y="5698757"/>
                </a:cubicBezTo>
                <a:cubicBezTo>
                  <a:pt x="4912556" y="5698757"/>
                  <a:pt x="4912556" y="5680879"/>
                  <a:pt x="4935231" y="5685240"/>
                </a:cubicBezTo>
                <a:cubicBezTo>
                  <a:pt x="4935231" y="5676082"/>
                  <a:pt x="4930871" y="5671722"/>
                  <a:pt x="4939592" y="5667361"/>
                </a:cubicBezTo>
                <a:cubicBezTo>
                  <a:pt x="4943952" y="5667361"/>
                  <a:pt x="4948749" y="5671722"/>
                  <a:pt x="4948749" y="5676519"/>
                </a:cubicBezTo>
                <a:cubicBezTo>
                  <a:pt x="4948749" y="5680879"/>
                  <a:pt x="4930434" y="5685676"/>
                  <a:pt x="4944388" y="5690036"/>
                </a:cubicBezTo>
                <a:cubicBezTo>
                  <a:pt x="4940028" y="5685676"/>
                  <a:pt x="4962702" y="5699193"/>
                  <a:pt x="4967063" y="5690036"/>
                </a:cubicBezTo>
                <a:cubicBezTo>
                  <a:pt x="4957906" y="5690036"/>
                  <a:pt x="4953545" y="5690036"/>
                  <a:pt x="4953545" y="5680879"/>
                </a:cubicBezTo>
                <a:cubicBezTo>
                  <a:pt x="4962702" y="5680879"/>
                  <a:pt x="4962702" y="5676519"/>
                  <a:pt x="4967063" y="5676519"/>
                </a:cubicBezTo>
                <a:cubicBezTo>
                  <a:pt x="4967063" y="5685676"/>
                  <a:pt x="4971423" y="5690036"/>
                  <a:pt x="4971423" y="5694397"/>
                </a:cubicBezTo>
                <a:cubicBezTo>
                  <a:pt x="4998895" y="5694397"/>
                  <a:pt x="5003255" y="5703554"/>
                  <a:pt x="5021569" y="5694397"/>
                </a:cubicBezTo>
                <a:cubicBezTo>
                  <a:pt x="5021569" y="5690036"/>
                  <a:pt x="5017209" y="5680879"/>
                  <a:pt x="5025930" y="5680879"/>
                </a:cubicBezTo>
                <a:cubicBezTo>
                  <a:pt x="5030290" y="5680879"/>
                  <a:pt x="5039447" y="5680879"/>
                  <a:pt x="5044244" y="5685240"/>
                </a:cubicBezTo>
                <a:cubicBezTo>
                  <a:pt x="5039884" y="5689600"/>
                  <a:pt x="5035087" y="5689600"/>
                  <a:pt x="5035087" y="5694397"/>
                </a:cubicBezTo>
                <a:cubicBezTo>
                  <a:pt x="5062558" y="5703554"/>
                  <a:pt x="5076076" y="5690036"/>
                  <a:pt x="5103547" y="5685240"/>
                </a:cubicBezTo>
                <a:cubicBezTo>
                  <a:pt x="5103547" y="5694397"/>
                  <a:pt x="5107908" y="5698757"/>
                  <a:pt x="5112704" y="5698757"/>
                </a:cubicBezTo>
                <a:cubicBezTo>
                  <a:pt x="5117065" y="5694397"/>
                  <a:pt x="5117065" y="5689600"/>
                  <a:pt x="5126222" y="5689600"/>
                </a:cubicBezTo>
                <a:cubicBezTo>
                  <a:pt x="5139739" y="5693961"/>
                  <a:pt x="5153693" y="5703118"/>
                  <a:pt x="5167211" y="5707478"/>
                </a:cubicBezTo>
                <a:cubicBezTo>
                  <a:pt x="5208199" y="5684803"/>
                  <a:pt x="5226513" y="5693961"/>
                  <a:pt x="5258781" y="5671286"/>
                </a:cubicBezTo>
                <a:cubicBezTo>
                  <a:pt x="5267938" y="5684803"/>
                  <a:pt x="5272299" y="5684803"/>
                  <a:pt x="5290613" y="5693961"/>
                </a:cubicBezTo>
                <a:cubicBezTo>
                  <a:pt x="5318084" y="5676082"/>
                  <a:pt x="5363870" y="5689600"/>
                  <a:pt x="5414016" y="5684803"/>
                </a:cubicBezTo>
                <a:cubicBezTo>
                  <a:pt x="5414016" y="5671286"/>
                  <a:pt x="5414016" y="5671286"/>
                  <a:pt x="5423173" y="5671286"/>
                </a:cubicBezTo>
                <a:cubicBezTo>
                  <a:pt x="5409655" y="5653408"/>
                  <a:pt x="5404859" y="5671286"/>
                  <a:pt x="5391341" y="5653408"/>
                </a:cubicBezTo>
                <a:cubicBezTo>
                  <a:pt x="5386981" y="5671286"/>
                  <a:pt x="5391341" y="5666925"/>
                  <a:pt x="5400498" y="5676082"/>
                </a:cubicBezTo>
                <a:cubicBezTo>
                  <a:pt x="5386981" y="5676082"/>
                  <a:pt x="5377824" y="5676082"/>
                  <a:pt x="5373027" y="5671722"/>
                </a:cubicBezTo>
                <a:cubicBezTo>
                  <a:pt x="5373027" y="5662565"/>
                  <a:pt x="5373027" y="5662565"/>
                  <a:pt x="5377387" y="5658204"/>
                </a:cubicBezTo>
                <a:cubicBezTo>
                  <a:pt x="5363870" y="5662565"/>
                  <a:pt x="5363870" y="5653844"/>
                  <a:pt x="5359073" y="5653844"/>
                </a:cubicBezTo>
                <a:cubicBezTo>
                  <a:pt x="5354713" y="5658204"/>
                  <a:pt x="5345556" y="5658204"/>
                  <a:pt x="5336399" y="5658204"/>
                </a:cubicBezTo>
                <a:cubicBezTo>
                  <a:pt x="5336399" y="5644687"/>
                  <a:pt x="5318084" y="5640326"/>
                  <a:pt x="5332038" y="5631169"/>
                </a:cubicBezTo>
                <a:cubicBezTo>
                  <a:pt x="5322881" y="5631169"/>
                  <a:pt x="5309363" y="5626809"/>
                  <a:pt x="5304567" y="5635530"/>
                </a:cubicBezTo>
                <a:cubicBezTo>
                  <a:pt x="5300206" y="5626373"/>
                  <a:pt x="5313724" y="5626373"/>
                  <a:pt x="5313724" y="5622012"/>
                </a:cubicBezTo>
                <a:cubicBezTo>
                  <a:pt x="5295410" y="5622012"/>
                  <a:pt x="5295410" y="5612855"/>
                  <a:pt x="5281892" y="5608494"/>
                </a:cubicBezTo>
                <a:cubicBezTo>
                  <a:pt x="5286253" y="5599337"/>
                  <a:pt x="5286253" y="5590616"/>
                  <a:pt x="5291049" y="5585820"/>
                </a:cubicBezTo>
                <a:cubicBezTo>
                  <a:pt x="5291049" y="5599337"/>
                  <a:pt x="5300206" y="5590180"/>
                  <a:pt x="5304567" y="5590180"/>
                </a:cubicBezTo>
                <a:cubicBezTo>
                  <a:pt x="5300206" y="5599337"/>
                  <a:pt x="5308927" y="5594541"/>
                  <a:pt x="5304567" y="5603698"/>
                </a:cubicBezTo>
                <a:cubicBezTo>
                  <a:pt x="5313724" y="5599337"/>
                  <a:pt x="5322881" y="5594541"/>
                  <a:pt x="5336399" y="5594541"/>
                </a:cubicBezTo>
                <a:cubicBezTo>
                  <a:pt x="5336399" y="5612419"/>
                  <a:pt x="5332038" y="5612419"/>
                  <a:pt x="5340759" y="5626373"/>
                </a:cubicBezTo>
                <a:cubicBezTo>
                  <a:pt x="5349916" y="5622012"/>
                  <a:pt x="5349916" y="5612855"/>
                  <a:pt x="5354277" y="5612855"/>
                </a:cubicBezTo>
                <a:cubicBezTo>
                  <a:pt x="5372591" y="5603698"/>
                  <a:pt x="5372591" y="5617215"/>
                  <a:pt x="5381748" y="5626373"/>
                </a:cubicBezTo>
                <a:cubicBezTo>
                  <a:pt x="5390905" y="5622012"/>
                  <a:pt x="5368230" y="5599337"/>
                  <a:pt x="5386108" y="5599337"/>
                </a:cubicBezTo>
                <a:cubicBezTo>
                  <a:pt x="5390469" y="5608494"/>
                  <a:pt x="5376951" y="5612855"/>
                  <a:pt x="5386108" y="5612855"/>
                </a:cubicBezTo>
                <a:cubicBezTo>
                  <a:pt x="5386108" y="5599337"/>
                  <a:pt x="5395266" y="5622012"/>
                  <a:pt x="5399626" y="5608494"/>
                </a:cubicBezTo>
                <a:cubicBezTo>
                  <a:pt x="5381312" y="5604134"/>
                  <a:pt x="5408783" y="5594977"/>
                  <a:pt x="5395266" y="5590616"/>
                </a:cubicBezTo>
                <a:cubicBezTo>
                  <a:pt x="5390905" y="5590616"/>
                  <a:pt x="5372591" y="5599773"/>
                  <a:pt x="5372591" y="5613291"/>
                </a:cubicBezTo>
                <a:cubicBezTo>
                  <a:pt x="5368230" y="5604134"/>
                  <a:pt x="5359073" y="5595413"/>
                  <a:pt x="5349916" y="5586256"/>
                </a:cubicBezTo>
                <a:cubicBezTo>
                  <a:pt x="5363434" y="5581895"/>
                  <a:pt x="5368230" y="5577099"/>
                  <a:pt x="5381748" y="5586256"/>
                </a:cubicBezTo>
                <a:cubicBezTo>
                  <a:pt x="5372591" y="5572738"/>
                  <a:pt x="5377387" y="5550064"/>
                  <a:pt x="5400062" y="5554424"/>
                </a:cubicBezTo>
                <a:cubicBezTo>
                  <a:pt x="5409219" y="5531749"/>
                  <a:pt x="5418376" y="5531749"/>
                  <a:pt x="5400062" y="5513871"/>
                </a:cubicBezTo>
                <a:cubicBezTo>
                  <a:pt x="5395702" y="5513871"/>
                  <a:pt x="5386545" y="5527389"/>
                  <a:pt x="5386545" y="5518232"/>
                </a:cubicBezTo>
                <a:cubicBezTo>
                  <a:pt x="5390905" y="5513871"/>
                  <a:pt x="5382184" y="5500354"/>
                  <a:pt x="5382184" y="5495557"/>
                </a:cubicBezTo>
                <a:cubicBezTo>
                  <a:pt x="5382184" y="5499918"/>
                  <a:pt x="5368666" y="5504714"/>
                  <a:pt x="5368666" y="5495557"/>
                </a:cubicBezTo>
                <a:cubicBezTo>
                  <a:pt x="5382184" y="5491197"/>
                  <a:pt x="5368666" y="5459365"/>
                  <a:pt x="5386981" y="5459365"/>
                </a:cubicBezTo>
                <a:cubicBezTo>
                  <a:pt x="5368666" y="5441487"/>
                  <a:pt x="5396138" y="5432330"/>
                  <a:pt x="5400498" y="5414015"/>
                </a:cubicBezTo>
                <a:cubicBezTo>
                  <a:pt x="5391341" y="5404858"/>
                  <a:pt x="5382184" y="5409655"/>
                  <a:pt x="5377824" y="5404858"/>
                </a:cubicBezTo>
                <a:cubicBezTo>
                  <a:pt x="5377824" y="5400498"/>
                  <a:pt x="5373463" y="5400498"/>
                  <a:pt x="5373463" y="5395701"/>
                </a:cubicBezTo>
                <a:cubicBezTo>
                  <a:pt x="5377824" y="5373026"/>
                  <a:pt x="5410091" y="5391341"/>
                  <a:pt x="5419249" y="5363869"/>
                </a:cubicBezTo>
                <a:cubicBezTo>
                  <a:pt x="5419249" y="5354712"/>
                  <a:pt x="5405731" y="5373026"/>
                  <a:pt x="5405731" y="5359509"/>
                </a:cubicBezTo>
                <a:cubicBezTo>
                  <a:pt x="5424045" y="5359509"/>
                  <a:pt x="5405731" y="5345991"/>
                  <a:pt x="5401370" y="5341631"/>
                </a:cubicBezTo>
                <a:cubicBezTo>
                  <a:pt x="5424045" y="5332474"/>
                  <a:pt x="5437998" y="5318956"/>
                  <a:pt x="5442359" y="5305438"/>
                </a:cubicBezTo>
                <a:cubicBezTo>
                  <a:pt x="5433202" y="5305438"/>
                  <a:pt x="5410528" y="5305438"/>
                  <a:pt x="5414888" y="5278403"/>
                </a:cubicBezTo>
                <a:cubicBezTo>
                  <a:pt x="5419249" y="5278403"/>
                  <a:pt x="5424045" y="5296281"/>
                  <a:pt x="5428406" y="5282764"/>
                </a:cubicBezTo>
                <a:cubicBezTo>
                  <a:pt x="5419249" y="5278403"/>
                  <a:pt x="5432766" y="5273607"/>
                  <a:pt x="5432766" y="5269246"/>
                </a:cubicBezTo>
                <a:cubicBezTo>
                  <a:pt x="5414452" y="5264886"/>
                  <a:pt x="5419249" y="5228693"/>
                  <a:pt x="5400934" y="5251368"/>
                </a:cubicBezTo>
                <a:cubicBezTo>
                  <a:pt x="5405295" y="5228693"/>
                  <a:pt x="5419249" y="5219536"/>
                  <a:pt x="5400934" y="5206019"/>
                </a:cubicBezTo>
                <a:cubicBezTo>
                  <a:pt x="5405295" y="5206019"/>
                  <a:pt x="5414452" y="5206019"/>
                  <a:pt x="5414452" y="5201658"/>
                </a:cubicBezTo>
                <a:cubicBezTo>
                  <a:pt x="5400934" y="5197298"/>
                  <a:pt x="5400934" y="5210815"/>
                  <a:pt x="5382620" y="5206019"/>
                </a:cubicBezTo>
                <a:cubicBezTo>
                  <a:pt x="5382620" y="5196862"/>
                  <a:pt x="5369103" y="5201658"/>
                  <a:pt x="5369103" y="5192501"/>
                </a:cubicBezTo>
                <a:cubicBezTo>
                  <a:pt x="5378260" y="5178983"/>
                  <a:pt x="5391777" y="5165466"/>
                  <a:pt x="5382620" y="5156309"/>
                </a:cubicBezTo>
                <a:cubicBezTo>
                  <a:pt x="5386981" y="5156309"/>
                  <a:pt x="5386981" y="5151948"/>
                  <a:pt x="5391777" y="5151948"/>
                </a:cubicBezTo>
                <a:cubicBezTo>
                  <a:pt x="5391777" y="5156309"/>
                  <a:pt x="5391777" y="5165466"/>
                  <a:pt x="5400934" y="5161105"/>
                </a:cubicBezTo>
                <a:cubicBezTo>
                  <a:pt x="5410091" y="5161105"/>
                  <a:pt x="5387417" y="5151948"/>
                  <a:pt x="5391777" y="5143227"/>
                </a:cubicBezTo>
                <a:cubicBezTo>
                  <a:pt x="5405295" y="5129710"/>
                  <a:pt x="5405295" y="5138867"/>
                  <a:pt x="5419249" y="5143227"/>
                </a:cubicBezTo>
                <a:cubicBezTo>
                  <a:pt x="5419249" y="5138867"/>
                  <a:pt x="5414888" y="5129710"/>
                  <a:pt x="5423609" y="5129710"/>
                </a:cubicBezTo>
                <a:cubicBezTo>
                  <a:pt x="5427970" y="5143227"/>
                  <a:pt x="5446284" y="5125349"/>
                  <a:pt x="5455440" y="5120553"/>
                </a:cubicBezTo>
                <a:cubicBezTo>
                  <a:pt x="5446284" y="5116192"/>
                  <a:pt x="5432766" y="5111395"/>
                  <a:pt x="5437127" y="5093517"/>
                </a:cubicBezTo>
                <a:cubicBezTo>
                  <a:pt x="5459801" y="5084360"/>
                  <a:pt x="5468958" y="5093517"/>
                  <a:pt x="5478115" y="5080000"/>
                </a:cubicBezTo>
                <a:cubicBezTo>
                  <a:pt x="5487272" y="5080000"/>
                  <a:pt x="5491633" y="5089157"/>
                  <a:pt x="5496429" y="5093517"/>
                </a:cubicBezTo>
                <a:cubicBezTo>
                  <a:pt x="5500790" y="5084360"/>
                  <a:pt x="5509947" y="5089157"/>
                  <a:pt x="5519104" y="5089157"/>
                </a:cubicBezTo>
                <a:cubicBezTo>
                  <a:pt x="5519104" y="5084796"/>
                  <a:pt x="5514743" y="5075639"/>
                  <a:pt x="5519104" y="5075639"/>
                </a:cubicBezTo>
                <a:cubicBezTo>
                  <a:pt x="5523464" y="5093517"/>
                  <a:pt x="5546575" y="5057761"/>
                  <a:pt x="5560093" y="5052965"/>
                </a:cubicBezTo>
                <a:cubicBezTo>
                  <a:pt x="5550936" y="5070843"/>
                  <a:pt x="5569250" y="5062122"/>
                  <a:pt x="5564453" y="5084796"/>
                </a:cubicBezTo>
                <a:cubicBezTo>
                  <a:pt x="5577971" y="5075639"/>
                  <a:pt x="5587128" y="5084796"/>
                  <a:pt x="5601082" y="5084796"/>
                </a:cubicBezTo>
                <a:cubicBezTo>
                  <a:pt x="5596721" y="5071279"/>
                  <a:pt x="5614599" y="5075639"/>
                  <a:pt x="5619396" y="5066918"/>
                </a:cubicBezTo>
                <a:cubicBezTo>
                  <a:pt x="5601082" y="5066918"/>
                  <a:pt x="5601082" y="5066918"/>
                  <a:pt x="5601082" y="5066918"/>
                </a:cubicBezTo>
                <a:cubicBezTo>
                  <a:pt x="5605442" y="5039883"/>
                  <a:pt x="5560093" y="5039883"/>
                  <a:pt x="5541779" y="5053401"/>
                </a:cubicBezTo>
                <a:cubicBezTo>
                  <a:pt x="5537418" y="5039883"/>
                  <a:pt x="5550936" y="5044244"/>
                  <a:pt x="5550936" y="5030726"/>
                </a:cubicBezTo>
                <a:cubicBezTo>
                  <a:pt x="5528261" y="5030726"/>
                  <a:pt x="5546575" y="5003691"/>
                  <a:pt x="5537418" y="5003691"/>
                </a:cubicBezTo>
                <a:cubicBezTo>
                  <a:pt x="5523901" y="4994534"/>
                  <a:pt x="5533058" y="5012848"/>
                  <a:pt x="5523901" y="5012848"/>
                </a:cubicBezTo>
                <a:cubicBezTo>
                  <a:pt x="5510383" y="5008487"/>
                  <a:pt x="5514743" y="4990173"/>
                  <a:pt x="5523901" y="4985813"/>
                </a:cubicBezTo>
                <a:cubicBezTo>
                  <a:pt x="5537418" y="4981452"/>
                  <a:pt x="5542215" y="4994970"/>
                  <a:pt x="5546575" y="4981452"/>
                </a:cubicBezTo>
                <a:cubicBezTo>
                  <a:pt x="5528261" y="4977092"/>
                  <a:pt x="5514743" y="4967935"/>
                  <a:pt x="5505586" y="4945260"/>
                </a:cubicBezTo>
                <a:cubicBezTo>
                  <a:pt x="5509947" y="4949620"/>
                  <a:pt x="5514743" y="4954417"/>
                  <a:pt x="5514743" y="4945260"/>
                </a:cubicBezTo>
                <a:cubicBezTo>
                  <a:pt x="5510383" y="4940899"/>
                  <a:pt x="5510383" y="4940899"/>
                  <a:pt x="5514743" y="4936103"/>
                </a:cubicBezTo>
                <a:cubicBezTo>
                  <a:pt x="5505586" y="4926946"/>
                  <a:pt x="5505586" y="4945260"/>
                  <a:pt x="5492069" y="4936103"/>
                </a:cubicBezTo>
                <a:cubicBezTo>
                  <a:pt x="5492069" y="4953981"/>
                  <a:pt x="5487708" y="4958777"/>
                  <a:pt x="5469394" y="4958777"/>
                </a:cubicBezTo>
                <a:cubicBezTo>
                  <a:pt x="5469394" y="4940899"/>
                  <a:pt x="5478551" y="4922585"/>
                  <a:pt x="5496865" y="4913429"/>
                </a:cubicBezTo>
                <a:cubicBezTo>
                  <a:pt x="5441923" y="4895550"/>
                  <a:pt x="5428406" y="4881597"/>
                  <a:pt x="5373463" y="4868079"/>
                </a:cubicBezTo>
                <a:cubicBezTo>
                  <a:pt x="5386981" y="4863719"/>
                  <a:pt x="5373463" y="4854562"/>
                  <a:pt x="5377824" y="4841044"/>
                </a:cubicBezTo>
                <a:cubicBezTo>
                  <a:pt x="5386981" y="4841044"/>
                  <a:pt x="5391341" y="4845404"/>
                  <a:pt x="5400498" y="4845404"/>
                </a:cubicBezTo>
                <a:cubicBezTo>
                  <a:pt x="5386981" y="4822730"/>
                  <a:pt x="5350352" y="4841044"/>
                  <a:pt x="5332038" y="4845404"/>
                </a:cubicBezTo>
                <a:cubicBezTo>
                  <a:pt x="5332038" y="4822730"/>
                  <a:pt x="5300206" y="4841044"/>
                  <a:pt x="5281892" y="4827526"/>
                </a:cubicBezTo>
                <a:cubicBezTo>
                  <a:pt x="5291049" y="4814009"/>
                  <a:pt x="5295410" y="4804852"/>
                  <a:pt x="5304567" y="4795695"/>
                </a:cubicBezTo>
                <a:cubicBezTo>
                  <a:pt x="5313724" y="4804852"/>
                  <a:pt x="5318084" y="4786537"/>
                  <a:pt x="5327241" y="4795695"/>
                </a:cubicBezTo>
                <a:cubicBezTo>
                  <a:pt x="5327241" y="4782177"/>
                  <a:pt x="5318084" y="4777816"/>
                  <a:pt x="5308927" y="4768659"/>
                </a:cubicBezTo>
                <a:cubicBezTo>
                  <a:pt x="5299770" y="4804852"/>
                  <a:pt x="5263142" y="4764299"/>
                  <a:pt x="5231310" y="4777816"/>
                </a:cubicBezTo>
                <a:cubicBezTo>
                  <a:pt x="5249624" y="4764299"/>
                  <a:pt x="5226949" y="4759938"/>
                  <a:pt x="5226949" y="4737264"/>
                </a:cubicBezTo>
                <a:cubicBezTo>
                  <a:pt x="5236107" y="4732903"/>
                  <a:pt x="5254421" y="4737264"/>
                  <a:pt x="5258781" y="4728107"/>
                </a:cubicBezTo>
                <a:cubicBezTo>
                  <a:pt x="5245264" y="4723746"/>
                  <a:pt x="5240467" y="4718949"/>
                  <a:pt x="5240467" y="4710228"/>
                </a:cubicBezTo>
                <a:cubicBezTo>
                  <a:pt x="5253985" y="4696711"/>
                  <a:pt x="5253985" y="4692350"/>
                  <a:pt x="5263142" y="4674036"/>
                </a:cubicBezTo>
                <a:cubicBezTo>
                  <a:pt x="5267502" y="4674036"/>
                  <a:pt x="5276659" y="4674036"/>
                  <a:pt x="5267502" y="4674036"/>
                </a:cubicBezTo>
                <a:cubicBezTo>
                  <a:pt x="5240031" y="4669676"/>
                  <a:pt x="5203403" y="4669676"/>
                  <a:pt x="5185089" y="4664879"/>
                </a:cubicBezTo>
                <a:cubicBezTo>
                  <a:pt x="5180728" y="4651361"/>
                  <a:pt x="5194246" y="4655722"/>
                  <a:pt x="5198606" y="4647001"/>
                </a:cubicBezTo>
                <a:cubicBezTo>
                  <a:pt x="5185089" y="4647001"/>
                  <a:pt x="5194246" y="4629123"/>
                  <a:pt x="5185089" y="4624326"/>
                </a:cubicBezTo>
                <a:cubicBezTo>
                  <a:pt x="5175932" y="4624326"/>
                  <a:pt x="5175932" y="4637844"/>
                  <a:pt x="5162414" y="4637844"/>
                </a:cubicBezTo>
                <a:cubicBezTo>
                  <a:pt x="5158054" y="4628687"/>
                  <a:pt x="5171571" y="4633483"/>
                  <a:pt x="5166775" y="4619966"/>
                </a:cubicBezTo>
                <a:cubicBezTo>
                  <a:pt x="5148460" y="4619966"/>
                  <a:pt x="5130146" y="4619966"/>
                  <a:pt x="5125786" y="4606448"/>
                </a:cubicBezTo>
                <a:cubicBezTo>
                  <a:pt x="5144100" y="4610809"/>
                  <a:pt x="5180728" y="4606448"/>
                  <a:pt x="5199043" y="4602088"/>
                </a:cubicBezTo>
                <a:cubicBezTo>
                  <a:pt x="5180728" y="4597727"/>
                  <a:pt x="5167211" y="4588570"/>
                  <a:pt x="5144100" y="4592931"/>
                </a:cubicBezTo>
                <a:cubicBezTo>
                  <a:pt x="5121425" y="4575052"/>
                  <a:pt x="5066483" y="4588570"/>
                  <a:pt x="5061686" y="4561099"/>
                </a:cubicBezTo>
                <a:cubicBezTo>
                  <a:pt x="5052529" y="4561099"/>
                  <a:pt x="5043372" y="4556738"/>
                  <a:pt x="5039011" y="4565459"/>
                </a:cubicBezTo>
                <a:cubicBezTo>
                  <a:pt x="5048168" y="4574616"/>
                  <a:pt x="5061686" y="4583337"/>
                  <a:pt x="5070843" y="4583337"/>
                </a:cubicBezTo>
                <a:cubicBezTo>
                  <a:pt x="5066483" y="4596855"/>
                  <a:pt x="5002383" y="4578977"/>
                  <a:pt x="5020697" y="4569820"/>
                </a:cubicBezTo>
                <a:cubicBezTo>
                  <a:pt x="5007180" y="4556302"/>
                  <a:pt x="5007180" y="4578977"/>
                  <a:pt x="4993226" y="4574180"/>
                </a:cubicBezTo>
                <a:cubicBezTo>
                  <a:pt x="4974912" y="4556302"/>
                  <a:pt x="4919970" y="4560663"/>
                  <a:pt x="4897295" y="4574180"/>
                </a:cubicBezTo>
                <a:cubicBezTo>
                  <a:pt x="4865463" y="4569820"/>
                  <a:pt x="4847149" y="4574180"/>
                  <a:pt x="4828835" y="4560663"/>
                </a:cubicBezTo>
                <a:cubicBezTo>
                  <a:pt x="4847149" y="4528831"/>
                  <a:pt x="4902091" y="4547145"/>
                  <a:pt x="4933923" y="4528831"/>
                </a:cubicBezTo>
                <a:cubicBezTo>
                  <a:pt x="4929562" y="4519674"/>
                  <a:pt x="4911249" y="4524470"/>
                  <a:pt x="4911249" y="4515313"/>
                </a:cubicBezTo>
                <a:cubicBezTo>
                  <a:pt x="4920406" y="4515313"/>
                  <a:pt x="4933923" y="4515313"/>
                  <a:pt x="4933923" y="4506156"/>
                </a:cubicBezTo>
                <a:cubicBezTo>
                  <a:pt x="4920406" y="4510517"/>
                  <a:pt x="4920406" y="4496999"/>
                  <a:pt x="4924766" y="4492639"/>
                </a:cubicBezTo>
                <a:cubicBezTo>
                  <a:pt x="4915609" y="4492639"/>
                  <a:pt x="4892934" y="4488278"/>
                  <a:pt x="4897295" y="4501796"/>
                </a:cubicBezTo>
                <a:cubicBezTo>
                  <a:pt x="4910812" y="4510953"/>
                  <a:pt x="4910812" y="4510953"/>
                  <a:pt x="4910812" y="4524470"/>
                </a:cubicBezTo>
                <a:cubicBezTo>
                  <a:pt x="4865027" y="4533627"/>
                  <a:pt x="4801363" y="4515313"/>
                  <a:pt x="4792206" y="4565023"/>
                </a:cubicBezTo>
                <a:cubicBezTo>
                  <a:pt x="4801363" y="4574180"/>
                  <a:pt x="4810520" y="4560663"/>
                  <a:pt x="4819678" y="4574180"/>
                </a:cubicBezTo>
                <a:cubicBezTo>
                  <a:pt x="4819678" y="4583337"/>
                  <a:pt x="4801363" y="4574180"/>
                  <a:pt x="4801363" y="4587698"/>
                </a:cubicBezTo>
                <a:cubicBezTo>
                  <a:pt x="4805724" y="4587698"/>
                  <a:pt x="4814881" y="4587698"/>
                  <a:pt x="4814881" y="4592058"/>
                </a:cubicBezTo>
                <a:cubicBezTo>
                  <a:pt x="4741624" y="4614733"/>
                  <a:pt x="4613861" y="4592058"/>
                  <a:pt x="4545401" y="4587698"/>
                </a:cubicBezTo>
                <a:cubicBezTo>
                  <a:pt x="4554558" y="4565023"/>
                  <a:pt x="4613861" y="4592058"/>
                  <a:pt x="4623018" y="4560663"/>
                </a:cubicBezTo>
                <a:cubicBezTo>
                  <a:pt x="4595547" y="4565023"/>
                  <a:pt x="4582030" y="4560663"/>
                  <a:pt x="4568076" y="4560663"/>
                </a:cubicBezTo>
                <a:cubicBezTo>
                  <a:pt x="4599908" y="4510953"/>
                  <a:pt x="4673164" y="4547145"/>
                  <a:pt x="4732467" y="4560663"/>
                </a:cubicBezTo>
                <a:cubicBezTo>
                  <a:pt x="4736828" y="4551506"/>
                  <a:pt x="4769095" y="4556302"/>
                  <a:pt x="4759938" y="4569820"/>
                </a:cubicBezTo>
                <a:cubicBezTo>
                  <a:pt x="4773456" y="4569820"/>
                  <a:pt x="4782613" y="4560663"/>
                  <a:pt x="4787410" y="4551942"/>
                </a:cubicBezTo>
                <a:cubicBezTo>
                  <a:pt x="4695839" y="4551942"/>
                  <a:pt x="4632176" y="4524906"/>
                  <a:pt x="4558919" y="4502232"/>
                </a:cubicBezTo>
                <a:cubicBezTo>
                  <a:pt x="4572436" y="4493075"/>
                  <a:pt x="4558919" y="4493075"/>
                  <a:pt x="4558919" y="4475197"/>
                </a:cubicBezTo>
                <a:cubicBezTo>
                  <a:pt x="4586390" y="4475197"/>
                  <a:pt x="4586390" y="4475197"/>
                  <a:pt x="4609065" y="4475197"/>
                </a:cubicBezTo>
                <a:cubicBezTo>
                  <a:pt x="4604704" y="4457318"/>
                  <a:pt x="4622582" y="4461679"/>
                  <a:pt x="4622582" y="4448161"/>
                </a:cubicBezTo>
                <a:cubicBezTo>
                  <a:pt x="4618222" y="4434644"/>
                  <a:pt x="4604268" y="4430283"/>
                  <a:pt x="4595111" y="4421126"/>
                </a:cubicBezTo>
                <a:cubicBezTo>
                  <a:pt x="4604268" y="4421126"/>
                  <a:pt x="4617786" y="4421126"/>
                  <a:pt x="4613425" y="4407609"/>
                </a:cubicBezTo>
                <a:cubicBezTo>
                  <a:pt x="4585954" y="4416766"/>
                  <a:pt x="4535808" y="4398452"/>
                  <a:pt x="4567640" y="4375777"/>
                </a:cubicBezTo>
                <a:cubicBezTo>
                  <a:pt x="4535808" y="4375777"/>
                  <a:pt x="4517494" y="4366620"/>
                  <a:pt x="4499180" y="4384934"/>
                </a:cubicBezTo>
                <a:cubicBezTo>
                  <a:pt x="4494819" y="4380573"/>
                  <a:pt x="4499180" y="4375777"/>
                  <a:pt x="4490022" y="4375777"/>
                </a:cubicBezTo>
                <a:cubicBezTo>
                  <a:pt x="4494383" y="4389294"/>
                  <a:pt x="4416766" y="4398452"/>
                  <a:pt x="4421562" y="4371416"/>
                </a:cubicBezTo>
                <a:cubicBezTo>
                  <a:pt x="4389731" y="4380573"/>
                  <a:pt x="4362260" y="4380573"/>
                  <a:pt x="4321271" y="4375777"/>
                </a:cubicBezTo>
                <a:cubicBezTo>
                  <a:pt x="4321271" y="4371416"/>
                  <a:pt x="4330428" y="4366620"/>
                  <a:pt x="4330428" y="4362259"/>
                </a:cubicBezTo>
                <a:cubicBezTo>
                  <a:pt x="4307753" y="4366620"/>
                  <a:pt x="4293799" y="4366620"/>
                  <a:pt x="4271125" y="4375777"/>
                </a:cubicBezTo>
                <a:cubicBezTo>
                  <a:pt x="4284642" y="4384934"/>
                  <a:pt x="4312114" y="4375777"/>
                  <a:pt x="4312114" y="4393655"/>
                </a:cubicBezTo>
                <a:cubicBezTo>
                  <a:pt x="4289439" y="4393655"/>
                  <a:pt x="4271125" y="4407173"/>
                  <a:pt x="4252810" y="4416330"/>
                </a:cubicBezTo>
                <a:cubicBezTo>
                  <a:pt x="4239293" y="4416330"/>
                  <a:pt x="4225339" y="4402812"/>
                  <a:pt x="4220979" y="4416330"/>
                </a:cubicBezTo>
                <a:cubicBezTo>
                  <a:pt x="4220979" y="4402812"/>
                  <a:pt x="4211822" y="4402812"/>
                  <a:pt x="4202665" y="4398452"/>
                </a:cubicBezTo>
                <a:cubicBezTo>
                  <a:pt x="4202665" y="4384934"/>
                  <a:pt x="4193507" y="4380573"/>
                  <a:pt x="4202665" y="4371416"/>
                </a:cubicBezTo>
                <a:cubicBezTo>
                  <a:pt x="4193507" y="4371416"/>
                  <a:pt x="4184350" y="4371416"/>
                  <a:pt x="4184350" y="4357899"/>
                </a:cubicBezTo>
                <a:cubicBezTo>
                  <a:pt x="4207025" y="4348742"/>
                  <a:pt x="4230136" y="4330864"/>
                  <a:pt x="4261968" y="4340021"/>
                </a:cubicBezTo>
                <a:cubicBezTo>
                  <a:pt x="4266328" y="4340021"/>
                  <a:pt x="4261968" y="4322143"/>
                  <a:pt x="4271125" y="4326503"/>
                </a:cubicBezTo>
                <a:cubicBezTo>
                  <a:pt x="4266764" y="4335660"/>
                  <a:pt x="4275485" y="4335660"/>
                  <a:pt x="4284642" y="4335660"/>
                </a:cubicBezTo>
                <a:cubicBezTo>
                  <a:pt x="4289003" y="4312985"/>
                  <a:pt x="4261968" y="4322143"/>
                  <a:pt x="4252810" y="4331300"/>
                </a:cubicBezTo>
                <a:cubicBezTo>
                  <a:pt x="4252810" y="4317782"/>
                  <a:pt x="4230136" y="4326939"/>
                  <a:pt x="4230136" y="4317782"/>
                </a:cubicBezTo>
                <a:cubicBezTo>
                  <a:pt x="4243654" y="4317782"/>
                  <a:pt x="4257607" y="4308625"/>
                  <a:pt x="4243654" y="4299904"/>
                </a:cubicBezTo>
                <a:cubicBezTo>
                  <a:pt x="4275485" y="4286386"/>
                  <a:pt x="4321271" y="4304264"/>
                  <a:pt x="4348742" y="4282026"/>
                </a:cubicBezTo>
                <a:cubicBezTo>
                  <a:pt x="4280282" y="4282026"/>
                  <a:pt x="4216182" y="4299904"/>
                  <a:pt x="4166036" y="4295543"/>
                </a:cubicBezTo>
                <a:cubicBezTo>
                  <a:pt x="4175193" y="4286386"/>
                  <a:pt x="4193507" y="4291183"/>
                  <a:pt x="4193507" y="4277665"/>
                </a:cubicBezTo>
                <a:cubicBezTo>
                  <a:pt x="4189147" y="4277665"/>
                  <a:pt x="4184350" y="4268508"/>
                  <a:pt x="4189147" y="4259787"/>
                </a:cubicBezTo>
                <a:cubicBezTo>
                  <a:pt x="4294235" y="4227955"/>
                  <a:pt x="4426795" y="4255427"/>
                  <a:pt x="4545401" y="4227955"/>
                </a:cubicBezTo>
                <a:cubicBezTo>
                  <a:pt x="4541041" y="4227955"/>
                  <a:pt x="4541041" y="4223595"/>
                  <a:pt x="4541041" y="4218798"/>
                </a:cubicBezTo>
                <a:cubicBezTo>
                  <a:pt x="4522726" y="4227955"/>
                  <a:pt x="4513569" y="4227955"/>
                  <a:pt x="4495255" y="4218798"/>
                </a:cubicBezTo>
                <a:cubicBezTo>
                  <a:pt x="4490895" y="4232316"/>
                  <a:pt x="4490895" y="4223159"/>
                  <a:pt x="4472580" y="4227955"/>
                </a:cubicBezTo>
                <a:cubicBezTo>
                  <a:pt x="4463423" y="4205281"/>
                  <a:pt x="4422435" y="4245834"/>
                  <a:pt x="4408481" y="4218798"/>
                </a:cubicBezTo>
                <a:cubicBezTo>
                  <a:pt x="4449470" y="4205281"/>
                  <a:pt x="4495255" y="4214438"/>
                  <a:pt x="4527087" y="4191763"/>
                </a:cubicBezTo>
                <a:cubicBezTo>
                  <a:pt x="4531447" y="4200920"/>
                  <a:pt x="4540605" y="4200920"/>
                  <a:pt x="4540605" y="4209641"/>
                </a:cubicBezTo>
                <a:cubicBezTo>
                  <a:pt x="4544965" y="4205281"/>
                  <a:pt x="4554122" y="4200484"/>
                  <a:pt x="4568076" y="4200484"/>
                </a:cubicBezTo>
                <a:cubicBezTo>
                  <a:pt x="4563715" y="4186966"/>
                  <a:pt x="4563715" y="4173449"/>
                  <a:pt x="4558919" y="4164292"/>
                </a:cubicBezTo>
                <a:cubicBezTo>
                  <a:pt x="4568076" y="4159931"/>
                  <a:pt x="4581593" y="4141617"/>
                  <a:pt x="4586390" y="4146414"/>
                </a:cubicBezTo>
                <a:cubicBezTo>
                  <a:pt x="4586390" y="4155571"/>
                  <a:pt x="4582030" y="4159931"/>
                  <a:pt x="4590751" y="4164292"/>
                </a:cubicBezTo>
                <a:cubicBezTo>
                  <a:pt x="4590751" y="4137256"/>
                  <a:pt x="4631739" y="4137256"/>
                  <a:pt x="4645693" y="4141617"/>
                </a:cubicBezTo>
                <a:cubicBezTo>
                  <a:pt x="4645693" y="4159495"/>
                  <a:pt x="4623018" y="4137256"/>
                  <a:pt x="4618222" y="4155135"/>
                </a:cubicBezTo>
                <a:cubicBezTo>
                  <a:pt x="4627379" y="4155135"/>
                  <a:pt x="4622582" y="4173013"/>
                  <a:pt x="4613861" y="4173013"/>
                </a:cubicBezTo>
                <a:cubicBezTo>
                  <a:pt x="4605140" y="4173013"/>
                  <a:pt x="4600344" y="4168652"/>
                  <a:pt x="4591187" y="4163856"/>
                </a:cubicBezTo>
                <a:cubicBezTo>
                  <a:pt x="4591187" y="4190891"/>
                  <a:pt x="4572872" y="4168216"/>
                  <a:pt x="4568512" y="4173013"/>
                </a:cubicBezTo>
                <a:cubicBezTo>
                  <a:pt x="4568512" y="4186530"/>
                  <a:pt x="4591187" y="4182170"/>
                  <a:pt x="4586826" y="4200048"/>
                </a:cubicBezTo>
                <a:cubicBezTo>
                  <a:pt x="4591187" y="4190891"/>
                  <a:pt x="4605140" y="4195688"/>
                  <a:pt x="4609501" y="4204409"/>
                </a:cubicBezTo>
                <a:cubicBezTo>
                  <a:pt x="4618658" y="4208769"/>
                  <a:pt x="4609501" y="4195251"/>
                  <a:pt x="4623018" y="4200048"/>
                </a:cubicBezTo>
                <a:cubicBezTo>
                  <a:pt x="4623018" y="4204409"/>
                  <a:pt x="4627379" y="4204409"/>
                  <a:pt x="4627379" y="4213566"/>
                </a:cubicBezTo>
                <a:cubicBezTo>
                  <a:pt x="4623018" y="4213566"/>
                  <a:pt x="4618222" y="4209205"/>
                  <a:pt x="4618222" y="4217926"/>
                </a:cubicBezTo>
                <a:cubicBezTo>
                  <a:pt x="4622582" y="4235804"/>
                  <a:pt x="4627379" y="4227083"/>
                  <a:pt x="4631739" y="4227083"/>
                </a:cubicBezTo>
                <a:cubicBezTo>
                  <a:pt x="4631739" y="4236240"/>
                  <a:pt x="4627379" y="4236240"/>
                  <a:pt x="4631739" y="4240601"/>
                </a:cubicBezTo>
                <a:cubicBezTo>
                  <a:pt x="4622582" y="4231444"/>
                  <a:pt x="4609065" y="4249758"/>
                  <a:pt x="4622582" y="4258479"/>
                </a:cubicBezTo>
                <a:cubicBezTo>
                  <a:pt x="4622582" y="4254118"/>
                  <a:pt x="4645257" y="4240601"/>
                  <a:pt x="4654414" y="4258479"/>
                </a:cubicBezTo>
                <a:cubicBezTo>
                  <a:pt x="4654414" y="4244961"/>
                  <a:pt x="4645257" y="4231444"/>
                  <a:pt x="4663571" y="4231444"/>
                </a:cubicBezTo>
                <a:cubicBezTo>
                  <a:pt x="4667932" y="4244961"/>
                  <a:pt x="4650054" y="4235804"/>
                  <a:pt x="4654414" y="4244961"/>
                </a:cubicBezTo>
                <a:cubicBezTo>
                  <a:pt x="4667932" y="4249322"/>
                  <a:pt x="4663571" y="4231444"/>
                  <a:pt x="4667932" y="4227083"/>
                </a:cubicBezTo>
                <a:cubicBezTo>
                  <a:pt x="4672292" y="4236240"/>
                  <a:pt x="4663571" y="4254118"/>
                  <a:pt x="4672292" y="4254118"/>
                </a:cubicBezTo>
                <a:cubicBezTo>
                  <a:pt x="4676653" y="4244961"/>
                  <a:pt x="4699764" y="4244961"/>
                  <a:pt x="4685810" y="4236240"/>
                </a:cubicBezTo>
                <a:cubicBezTo>
                  <a:pt x="4685810" y="4236240"/>
                  <a:pt x="4685810" y="4240601"/>
                  <a:pt x="4681449" y="4240601"/>
                </a:cubicBezTo>
                <a:cubicBezTo>
                  <a:pt x="4685810" y="4236240"/>
                  <a:pt x="4681449" y="4217926"/>
                  <a:pt x="4685810" y="4217926"/>
                </a:cubicBezTo>
                <a:cubicBezTo>
                  <a:pt x="4685810" y="4227083"/>
                  <a:pt x="4694967" y="4235804"/>
                  <a:pt x="4699327" y="4227083"/>
                </a:cubicBezTo>
                <a:cubicBezTo>
                  <a:pt x="4694967" y="4227083"/>
                  <a:pt x="4694967" y="4209205"/>
                  <a:pt x="4703688" y="4204409"/>
                </a:cubicBezTo>
                <a:cubicBezTo>
                  <a:pt x="4703688" y="4222287"/>
                  <a:pt x="4708048" y="4204409"/>
                  <a:pt x="4712845" y="4200048"/>
                </a:cubicBezTo>
                <a:cubicBezTo>
                  <a:pt x="4735520" y="4204409"/>
                  <a:pt x="4772148" y="4204409"/>
                  <a:pt x="4795258" y="4222723"/>
                </a:cubicBezTo>
                <a:cubicBezTo>
                  <a:pt x="4790898" y="4236240"/>
                  <a:pt x="4772584" y="4222723"/>
                  <a:pt x="4767787" y="4236240"/>
                </a:cubicBezTo>
                <a:cubicBezTo>
                  <a:pt x="4790462" y="4231880"/>
                  <a:pt x="4781305" y="4249758"/>
                  <a:pt x="4799619" y="4249758"/>
                </a:cubicBezTo>
                <a:cubicBezTo>
                  <a:pt x="4803979" y="4236240"/>
                  <a:pt x="4817933" y="4245397"/>
                  <a:pt x="4827090" y="4249758"/>
                </a:cubicBezTo>
                <a:cubicBezTo>
                  <a:pt x="4858922" y="4231880"/>
                  <a:pt x="4868079" y="4204409"/>
                  <a:pt x="4918661" y="4213566"/>
                </a:cubicBezTo>
                <a:cubicBezTo>
                  <a:pt x="4923022" y="4204409"/>
                  <a:pt x="4909504" y="4200048"/>
                  <a:pt x="4918661" y="4200048"/>
                </a:cubicBezTo>
                <a:cubicBezTo>
                  <a:pt x="4923022" y="4200048"/>
                  <a:pt x="4923022" y="4209205"/>
                  <a:pt x="4932179" y="4204409"/>
                </a:cubicBezTo>
                <a:cubicBezTo>
                  <a:pt x="4932179" y="4177373"/>
                  <a:pt x="4945696" y="4200048"/>
                  <a:pt x="4950493" y="4181734"/>
                </a:cubicBezTo>
                <a:cubicBezTo>
                  <a:pt x="4968807" y="4181734"/>
                  <a:pt x="4950493" y="4204409"/>
                  <a:pt x="4968807" y="4204409"/>
                </a:cubicBezTo>
                <a:cubicBezTo>
                  <a:pt x="4973168" y="4190891"/>
                  <a:pt x="4982325" y="4200048"/>
                  <a:pt x="4987121" y="4186530"/>
                </a:cubicBezTo>
                <a:cubicBezTo>
                  <a:pt x="4987121" y="4195688"/>
                  <a:pt x="4996279" y="4195688"/>
                  <a:pt x="4991482" y="4204409"/>
                </a:cubicBezTo>
                <a:cubicBezTo>
                  <a:pt x="5009796" y="4195251"/>
                  <a:pt x="5005000" y="4204409"/>
                  <a:pt x="5014157" y="4213566"/>
                </a:cubicBezTo>
                <a:cubicBezTo>
                  <a:pt x="5009796" y="4200048"/>
                  <a:pt x="5009796" y="4195688"/>
                  <a:pt x="5023314" y="4190891"/>
                </a:cubicBezTo>
                <a:cubicBezTo>
                  <a:pt x="5018953" y="4181734"/>
                  <a:pt x="5009796" y="4195251"/>
                  <a:pt x="5005000" y="4186530"/>
                </a:cubicBezTo>
                <a:cubicBezTo>
                  <a:pt x="5005000" y="4177373"/>
                  <a:pt x="5005000" y="4177373"/>
                  <a:pt x="5005000" y="4177373"/>
                </a:cubicBezTo>
                <a:cubicBezTo>
                  <a:pt x="5073459" y="4163856"/>
                  <a:pt x="5032471" y="4240601"/>
                  <a:pt x="5082616" y="4245397"/>
                </a:cubicBezTo>
                <a:cubicBezTo>
                  <a:pt x="5096134" y="4218362"/>
                  <a:pt x="5050785" y="4218362"/>
                  <a:pt x="5064303" y="4182170"/>
                </a:cubicBezTo>
                <a:cubicBezTo>
                  <a:pt x="5050785" y="4191327"/>
                  <a:pt x="5045988" y="4182170"/>
                  <a:pt x="5041628" y="4173013"/>
                </a:cubicBezTo>
                <a:cubicBezTo>
                  <a:pt x="5059942" y="4173013"/>
                  <a:pt x="5110088" y="4173013"/>
                  <a:pt x="5096570" y="4141181"/>
                </a:cubicBezTo>
                <a:cubicBezTo>
                  <a:pt x="5114884" y="4136821"/>
                  <a:pt x="5110088" y="4136821"/>
                  <a:pt x="5124041" y="4141181"/>
                </a:cubicBezTo>
                <a:cubicBezTo>
                  <a:pt x="5133198" y="4127663"/>
                  <a:pt x="5110524" y="4141181"/>
                  <a:pt x="5114884" y="4127663"/>
                </a:cubicBezTo>
                <a:cubicBezTo>
                  <a:pt x="5096570" y="4132024"/>
                  <a:pt x="5087413" y="4145542"/>
                  <a:pt x="5069099" y="4150338"/>
                </a:cubicBezTo>
                <a:cubicBezTo>
                  <a:pt x="5059942" y="4127663"/>
                  <a:pt x="5055581" y="4118506"/>
                  <a:pt x="5041628" y="4100628"/>
                </a:cubicBezTo>
                <a:cubicBezTo>
                  <a:pt x="5018953" y="4100628"/>
                  <a:pt x="5005000" y="4096268"/>
                  <a:pt x="5005000" y="4077954"/>
                </a:cubicBezTo>
                <a:cubicBezTo>
                  <a:pt x="5014157" y="4064436"/>
                  <a:pt x="5018517" y="4082314"/>
                  <a:pt x="5027674" y="4082314"/>
                </a:cubicBezTo>
                <a:cubicBezTo>
                  <a:pt x="5032035" y="4073157"/>
                  <a:pt x="5023314" y="4073157"/>
                  <a:pt x="5023314" y="4064436"/>
                </a:cubicBezTo>
                <a:cubicBezTo>
                  <a:pt x="5023314" y="4060075"/>
                  <a:pt x="5041628" y="4068796"/>
                  <a:pt x="5041628" y="4055279"/>
                </a:cubicBezTo>
                <a:cubicBezTo>
                  <a:pt x="5032471" y="4046122"/>
                  <a:pt x="5009796" y="4050918"/>
                  <a:pt x="5005000" y="4037401"/>
                </a:cubicBezTo>
                <a:cubicBezTo>
                  <a:pt x="5005000" y="4060075"/>
                  <a:pt x="4968371" y="4041761"/>
                  <a:pt x="4954854" y="4046558"/>
                </a:cubicBezTo>
                <a:cubicBezTo>
                  <a:pt x="4959214" y="4069233"/>
                  <a:pt x="4913865" y="4060075"/>
                  <a:pt x="4904708" y="4055715"/>
                </a:cubicBezTo>
                <a:cubicBezTo>
                  <a:pt x="4913865" y="4042197"/>
                  <a:pt x="4932179" y="4046558"/>
                  <a:pt x="4936539" y="4023883"/>
                </a:cubicBezTo>
                <a:cubicBezTo>
                  <a:pt x="4918225" y="4023883"/>
                  <a:pt x="4909068" y="4014726"/>
                  <a:pt x="4904708" y="4006005"/>
                </a:cubicBezTo>
                <a:cubicBezTo>
                  <a:pt x="4904708" y="3983330"/>
                  <a:pt x="4918225" y="3996848"/>
                  <a:pt x="4923022" y="3965452"/>
                </a:cubicBezTo>
                <a:cubicBezTo>
                  <a:pt x="4932179" y="3965452"/>
                  <a:pt x="4932179" y="3978970"/>
                  <a:pt x="4945696" y="3983330"/>
                </a:cubicBezTo>
                <a:cubicBezTo>
                  <a:pt x="4932179" y="3965452"/>
                  <a:pt x="4954854" y="3969813"/>
                  <a:pt x="4959214" y="3956295"/>
                </a:cubicBezTo>
                <a:cubicBezTo>
                  <a:pt x="4936539" y="3960656"/>
                  <a:pt x="4931743" y="3956295"/>
                  <a:pt x="4904271" y="3947138"/>
                </a:cubicBezTo>
                <a:cubicBezTo>
                  <a:pt x="4895114" y="3951499"/>
                  <a:pt x="4913429" y="3960656"/>
                  <a:pt x="4904271" y="3965016"/>
                </a:cubicBezTo>
                <a:cubicBezTo>
                  <a:pt x="4854125" y="3924463"/>
                  <a:pt x="4803979" y="3987691"/>
                  <a:pt x="4753398" y="3955859"/>
                </a:cubicBezTo>
                <a:cubicBezTo>
                  <a:pt x="4762555" y="3942341"/>
                  <a:pt x="4803543" y="3946702"/>
                  <a:pt x="4790026" y="3928824"/>
                </a:cubicBezTo>
                <a:cubicBezTo>
                  <a:pt x="4794387" y="3942341"/>
                  <a:pt x="4780869" y="3937981"/>
                  <a:pt x="4776509" y="3928824"/>
                </a:cubicBezTo>
                <a:cubicBezTo>
                  <a:pt x="4780869" y="3924463"/>
                  <a:pt x="4790026" y="3933184"/>
                  <a:pt x="4785665" y="3924463"/>
                </a:cubicBezTo>
                <a:cubicBezTo>
                  <a:pt x="4781305" y="3915306"/>
                  <a:pt x="4772148" y="3920103"/>
                  <a:pt x="4767352" y="3924463"/>
                </a:cubicBezTo>
                <a:cubicBezTo>
                  <a:pt x="4771712" y="3910946"/>
                  <a:pt x="4758194" y="3915306"/>
                  <a:pt x="4762991" y="3906585"/>
                </a:cubicBezTo>
                <a:cubicBezTo>
                  <a:pt x="4762991" y="3897428"/>
                  <a:pt x="4772148" y="3897428"/>
                  <a:pt x="4776509" y="3893068"/>
                </a:cubicBezTo>
                <a:cubicBezTo>
                  <a:pt x="4790026" y="3929260"/>
                  <a:pt x="4831451" y="3861236"/>
                  <a:pt x="4844968" y="3893068"/>
                </a:cubicBezTo>
                <a:cubicBezTo>
                  <a:pt x="4831451" y="3893068"/>
                  <a:pt x="4831451" y="3883911"/>
                  <a:pt x="4826654" y="3893068"/>
                </a:cubicBezTo>
                <a:cubicBezTo>
                  <a:pt x="4835811" y="3893068"/>
                  <a:pt x="4844968" y="3897428"/>
                  <a:pt x="4849329" y="3906585"/>
                </a:cubicBezTo>
                <a:cubicBezTo>
                  <a:pt x="4844968" y="3915742"/>
                  <a:pt x="4821858" y="3910946"/>
                  <a:pt x="4826654" y="3929260"/>
                </a:cubicBezTo>
                <a:cubicBezTo>
                  <a:pt x="4844968" y="3929260"/>
                  <a:pt x="4858486" y="3933620"/>
                  <a:pt x="4867643" y="3938417"/>
                </a:cubicBezTo>
                <a:cubicBezTo>
                  <a:pt x="4890318" y="3915742"/>
                  <a:pt x="4945260" y="3938417"/>
                  <a:pt x="4972732" y="3920539"/>
                </a:cubicBezTo>
                <a:cubicBezTo>
                  <a:pt x="4931743" y="3907021"/>
                  <a:pt x="4881161" y="3916178"/>
                  <a:pt x="4863283" y="3879986"/>
                </a:cubicBezTo>
                <a:cubicBezTo>
                  <a:pt x="4909068" y="3866469"/>
                  <a:pt x="4986685" y="3852951"/>
                  <a:pt x="5032471" y="3862108"/>
                </a:cubicBezTo>
                <a:cubicBezTo>
                  <a:pt x="5036831" y="3852951"/>
                  <a:pt x="5055146" y="3830276"/>
                  <a:pt x="5082616" y="3830276"/>
                </a:cubicBezTo>
                <a:cubicBezTo>
                  <a:pt x="5091773" y="3789723"/>
                  <a:pt x="5146716" y="3798444"/>
                  <a:pt x="5187705" y="3794084"/>
                </a:cubicBezTo>
                <a:cubicBezTo>
                  <a:pt x="5210380" y="3771409"/>
                  <a:pt x="5274479" y="3771409"/>
                  <a:pt x="5287997" y="3789723"/>
                </a:cubicBezTo>
                <a:cubicBezTo>
                  <a:pt x="5260526" y="3803241"/>
                  <a:pt x="5196426" y="3807602"/>
                  <a:pt x="5164594" y="3830276"/>
                </a:cubicBezTo>
                <a:cubicBezTo>
                  <a:pt x="5173751" y="3830276"/>
                  <a:pt x="5178112" y="3834637"/>
                  <a:pt x="5182908" y="3843794"/>
                </a:cubicBezTo>
                <a:cubicBezTo>
                  <a:pt x="5214740" y="3839433"/>
                  <a:pt x="5242211" y="3830276"/>
                  <a:pt x="5287997" y="3830276"/>
                </a:cubicBezTo>
                <a:cubicBezTo>
                  <a:pt x="5301515" y="3821119"/>
                  <a:pt x="5278840" y="3816759"/>
                  <a:pt x="5287997" y="3812398"/>
                </a:cubicBezTo>
                <a:cubicBezTo>
                  <a:pt x="5306311" y="3816759"/>
                  <a:pt x="5315468" y="3808038"/>
                  <a:pt x="5324625" y="3803241"/>
                </a:cubicBezTo>
                <a:cubicBezTo>
                  <a:pt x="5311108" y="3798881"/>
                  <a:pt x="5297154" y="3794084"/>
                  <a:pt x="5292794" y="3780566"/>
                </a:cubicBezTo>
                <a:cubicBezTo>
                  <a:pt x="5311108" y="3780566"/>
                  <a:pt x="5333782" y="3780566"/>
                  <a:pt x="5338579" y="3762688"/>
                </a:cubicBezTo>
                <a:cubicBezTo>
                  <a:pt x="5342940" y="3771845"/>
                  <a:pt x="5352096" y="3776206"/>
                  <a:pt x="5356893" y="3785363"/>
                </a:cubicBezTo>
                <a:cubicBezTo>
                  <a:pt x="5397882" y="3794520"/>
                  <a:pt x="5457185" y="3767485"/>
                  <a:pt x="5475499" y="3808038"/>
                </a:cubicBezTo>
                <a:cubicBezTo>
                  <a:pt x="5434510" y="3812398"/>
                  <a:pt x="5388725" y="3817195"/>
                  <a:pt x="5370410" y="3848590"/>
                </a:cubicBezTo>
                <a:cubicBezTo>
                  <a:pt x="5393085" y="3866469"/>
                  <a:pt x="5434510" y="3866469"/>
                  <a:pt x="5461981" y="3880422"/>
                </a:cubicBezTo>
                <a:cubicBezTo>
                  <a:pt x="5443667" y="3884783"/>
                  <a:pt x="5416196" y="3876062"/>
                  <a:pt x="5393521" y="3889579"/>
                </a:cubicBezTo>
                <a:cubicBezTo>
                  <a:pt x="5402678" y="3912254"/>
                  <a:pt x="5457621" y="3885219"/>
                  <a:pt x="5457621" y="3921411"/>
                </a:cubicBezTo>
                <a:cubicBezTo>
                  <a:pt x="5416632" y="3921411"/>
                  <a:pt x="5380004" y="3934929"/>
                  <a:pt x="5357329" y="3912254"/>
                </a:cubicBezTo>
                <a:cubicBezTo>
                  <a:pt x="5357329" y="3916615"/>
                  <a:pt x="5348172" y="3916615"/>
                  <a:pt x="5343811" y="3916615"/>
                </a:cubicBezTo>
                <a:cubicBezTo>
                  <a:pt x="5343811" y="3925772"/>
                  <a:pt x="5352968" y="3925772"/>
                  <a:pt x="5343811" y="3930132"/>
                </a:cubicBezTo>
                <a:cubicBezTo>
                  <a:pt x="5380440" y="3934493"/>
                  <a:pt x="5417068" y="3943650"/>
                  <a:pt x="5417068" y="3984203"/>
                </a:cubicBezTo>
                <a:cubicBezTo>
                  <a:pt x="5439743" y="3979842"/>
                  <a:pt x="5439743" y="4002081"/>
                  <a:pt x="5458057" y="3988563"/>
                </a:cubicBezTo>
                <a:cubicBezTo>
                  <a:pt x="5448900" y="3988563"/>
                  <a:pt x="5444539" y="3979406"/>
                  <a:pt x="5439743" y="3970685"/>
                </a:cubicBezTo>
                <a:cubicBezTo>
                  <a:pt x="5444103" y="3966324"/>
                  <a:pt x="5453260" y="3966324"/>
                  <a:pt x="5458057" y="3957167"/>
                </a:cubicBezTo>
                <a:cubicBezTo>
                  <a:pt x="5448900" y="3952807"/>
                  <a:pt x="5435382" y="3948010"/>
                  <a:pt x="5435382" y="3934493"/>
                </a:cubicBezTo>
                <a:cubicBezTo>
                  <a:pt x="5444539" y="3934493"/>
                  <a:pt x="5467214" y="3920975"/>
                  <a:pt x="5476371" y="3930132"/>
                </a:cubicBezTo>
                <a:cubicBezTo>
                  <a:pt x="5480732" y="3948010"/>
                  <a:pt x="5467214" y="3939289"/>
                  <a:pt x="5462854" y="3948010"/>
                </a:cubicBezTo>
                <a:cubicBezTo>
                  <a:pt x="5494685" y="3948010"/>
                  <a:pt x="5494685" y="3948010"/>
                  <a:pt x="5494685" y="3948010"/>
                </a:cubicBezTo>
                <a:cubicBezTo>
                  <a:pt x="5499046" y="3943650"/>
                  <a:pt x="5494685" y="3930132"/>
                  <a:pt x="5503842" y="3930132"/>
                </a:cubicBezTo>
                <a:cubicBezTo>
                  <a:pt x="5549628" y="3925772"/>
                  <a:pt x="5577099" y="3907457"/>
                  <a:pt x="5586256" y="3876062"/>
                </a:cubicBezTo>
                <a:cubicBezTo>
                  <a:pt x="5595413" y="3876062"/>
                  <a:pt x="5608931" y="3876062"/>
                  <a:pt x="5618088" y="3880422"/>
                </a:cubicBezTo>
                <a:cubicBezTo>
                  <a:pt x="5608931" y="3884783"/>
                  <a:pt x="5618088" y="3889579"/>
                  <a:pt x="5618088" y="3898300"/>
                </a:cubicBezTo>
                <a:cubicBezTo>
                  <a:pt x="5613727" y="3907457"/>
                  <a:pt x="5599773" y="3907457"/>
                  <a:pt x="5599773" y="3916178"/>
                </a:cubicBezTo>
                <a:cubicBezTo>
                  <a:pt x="5622448" y="3920539"/>
                  <a:pt x="5618088" y="3916178"/>
                  <a:pt x="5631605" y="3911818"/>
                </a:cubicBezTo>
                <a:cubicBezTo>
                  <a:pt x="5627245" y="3893940"/>
                  <a:pt x="5645123" y="3871265"/>
                  <a:pt x="5622448" y="3866469"/>
                </a:cubicBezTo>
                <a:cubicBezTo>
                  <a:pt x="5622448" y="3843794"/>
                  <a:pt x="5649919" y="3848590"/>
                  <a:pt x="5663437" y="3843794"/>
                </a:cubicBezTo>
                <a:cubicBezTo>
                  <a:pt x="5659077" y="3830276"/>
                  <a:pt x="5635966" y="3834637"/>
                  <a:pt x="5631605" y="3825916"/>
                </a:cubicBezTo>
                <a:cubicBezTo>
                  <a:pt x="5635966" y="3816759"/>
                  <a:pt x="5635966" y="3825916"/>
                  <a:pt x="5649919" y="3825916"/>
                </a:cubicBezTo>
                <a:cubicBezTo>
                  <a:pt x="5659077" y="3785363"/>
                  <a:pt x="5718380" y="3794084"/>
                  <a:pt x="5732333" y="3757892"/>
                </a:cubicBezTo>
                <a:cubicBezTo>
                  <a:pt x="5709659" y="3744374"/>
                  <a:pt x="5659077" y="3740014"/>
                  <a:pt x="5677391" y="3694664"/>
                </a:cubicBezTo>
                <a:cubicBezTo>
                  <a:pt x="5673030" y="3690304"/>
                  <a:pt x="5645559" y="3690304"/>
                  <a:pt x="5640762" y="3694664"/>
                </a:cubicBezTo>
                <a:cubicBezTo>
                  <a:pt x="5645123" y="3703821"/>
                  <a:pt x="5663437" y="3694664"/>
                  <a:pt x="5663437" y="3703821"/>
                </a:cubicBezTo>
                <a:cubicBezTo>
                  <a:pt x="5635966" y="3721699"/>
                  <a:pt x="5599337" y="3685943"/>
                  <a:pt x="5585820" y="3699461"/>
                </a:cubicBezTo>
                <a:cubicBezTo>
                  <a:pt x="5594977" y="3699461"/>
                  <a:pt x="5604134" y="3699461"/>
                  <a:pt x="5604134" y="3708618"/>
                </a:cubicBezTo>
                <a:cubicBezTo>
                  <a:pt x="5581459" y="3708618"/>
                  <a:pt x="5581459" y="3708618"/>
                  <a:pt x="5581459" y="3708618"/>
                </a:cubicBezTo>
                <a:cubicBezTo>
                  <a:pt x="5581459" y="3695100"/>
                  <a:pt x="5581459" y="3695100"/>
                  <a:pt x="5581459" y="3695100"/>
                </a:cubicBezTo>
                <a:cubicBezTo>
                  <a:pt x="5526517" y="3722135"/>
                  <a:pt x="5448900" y="3708618"/>
                  <a:pt x="5398754" y="3690740"/>
                </a:cubicBezTo>
                <a:cubicBezTo>
                  <a:pt x="5435382" y="3686379"/>
                  <a:pt x="5435382" y="3654547"/>
                  <a:pt x="5458057" y="3645390"/>
                </a:cubicBezTo>
                <a:cubicBezTo>
                  <a:pt x="5444539" y="3645390"/>
                  <a:pt x="5444539" y="3645390"/>
                  <a:pt x="5448900" y="3636233"/>
                </a:cubicBezTo>
                <a:cubicBezTo>
                  <a:pt x="5435382" y="3636233"/>
                  <a:pt x="5421429" y="3636233"/>
                  <a:pt x="5417068" y="3631873"/>
                </a:cubicBezTo>
                <a:cubicBezTo>
                  <a:pt x="5430586" y="3631873"/>
                  <a:pt x="5448900" y="3631873"/>
                  <a:pt x="5458057" y="3631873"/>
                </a:cubicBezTo>
                <a:cubicBezTo>
                  <a:pt x="5453696" y="3622716"/>
                  <a:pt x="5435382" y="3609198"/>
                  <a:pt x="5448900" y="3600041"/>
                </a:cubicBezTo>
                <a:cubicBezTo>
                  <a:pt x="5448900" y="3609198"/>
                  <a:pt x="5467214" y="3609198"/>
                  <a:pt x="5458057" y="3622716"/>
                </a:cubicBezTo>
                <a:cubicBezTo>
                  <a:pt x="5476371" y="3622716"/>
                  <a:pt x="5489889" y="3609198"/>
                  <a:pt x="5503842" y="3613559"/>
                </a:cubicBezTo>
                <a:cubicBezTo>
                  <a:pt x="5499482" y="3600041"/>
                  <a:pt x="5535674" y="3595680"/>
                  <a:pt x="5549628" y="3604402"/>
                </a:cubicBezTo>
                <a:cubicBezTo>
                  <a:pt x="5572303" y="3563849"/>
                  <a:pt x="5645559" y="3604402"/>
                  <a:pt x="5668234" y="3554692"/>
                </a:cubicBezTo>
                <a:cubicBezTo>
                  <a:pt x="5636402" y="3532017"/>
                  <a:pt x="5594977" y="3568209"/>
                  <a:pt x="5572303" y="3536814"/>
                </a:cubicBezTo>
                <a:cubicBezTo>
                  <a:pt x="5576663" y="3514139"/>
                  <a:pt x="5608931" y="3491464"/>
                  <a:pt x="5599773" y="3473586"/>
                </a:cubicBezTo>
                <a:cubicBezTo>
                  <a:pt x="5627245" y="3464429"/>
                  <a:pt x="5654716" y="3455708"/>
                  <a:pt x="5682187" y="3446551"/>
                </a:cubicBezTo>
                <a:cubicBezTo>
                  <a:pt x="5668670" y="3423876"/>
                  <a:pt x="5677827" y="3423876"/>
                  <a:pt x="5677827" y="3396841"/>
                </a:cubicBezTo>
                <a:cubicBezTo>
                  <a:pt x="5686984" y="3392481"/>
                  <a:pt x="5686984" y="3401202"/>
                  <a:pt x="5696141" y="3396841"/>
                </a:cubicBezTo>
                <a:cubicBezTo>
                  <a:pt x="5709659" y="3369806"/>
                  <a:pt x="5718816" y="3337974"/>
                  <a:pt x="5714455" y="3310939"/>
                </a:cubicBezTo>
                <a:cubicBezTo>
                  <a:pt x="5714455" y="3315299"/>
                  <a:pt x="5696141" y="3315299"/>
                  <a:pt x="5700938" y="3310939"/>
                </a:cubicBezTo>
                <a:cubicBezTo>
                  <a:pt x="5696577" y="3301782"/>
                  <a:pt x="5714455" y="3306578"/>
                  <a:pt x="5710095" y="3297421"/>
                </a:cubicBezTo>
                <a:cubicBezTo>
                  <a:pt x="5705734" y="3283904"/>
                  <a:pt x="5673466" y="3261229"/>
                  <a:pt x="5678263" y="3243351"/>
                </a:cubicBezTo>
                <a:cubicBezTo>
                  <a:pt x="5682623" y="3216316"/>
                  <a:pt x="5632477" y="3180123"/>
                  <a:pt x="5673902" y="3157449"/>
                </a:cubicBezTo>
                <a:cubicBezTo>
                  <a:pt x="5701374" y="3157449"/>
                  <a:pt x="5701374" y="3157449"/>
                  <a:pt x="5701374" y="3157449"/>
                </a:cubicBezTo>
                <a:cubicBezTo>
                  <a:pt x="5714891" y="3148292"/>
                  <a:pt x="5692217" y="3148292"/>
                  <a:pt x="5697013" y="3134774"/>
                </a:cubicBezTo>
                <a:cubicBezTo>
                  <a:pt x="5674339" y="3143931"/>
                  <a:pt x="5646867" y="3134774"/>
                  <a:pt x="5651228" y="3107739"/>
                </a:cubicBezTo>
                <a:cubicBezTo>
                  <a:pt x="5687856" y="3112100"/>
                  <a:pt x="5687856" y="3085064"/>
                  <a:pt x="5710531" y="3075907"/>
                </a:cubicBezTo>
                <a:cubicBezTo>
                  <a:pt x="5710531" y="3062390"/>
                  <a:pt x="5706170" y="3053233"/>
                  <a:pt x="5701374" y="3044075"/>
                </a:cubicBezTo>
                <a:cubicBezTo>
                  <a:pt x="5673902" y="3039715"/>
                  <a:pt x="5609803" y="3048436"/>
                  <a:pt x="5601082" y="3003523"/>
                </a:cubicBezTo>
                <a:cubicBezTo>
                  <a:pt x="5573610" y="3012680"/>
                  <a:pt x="5573610" y="2980848"/>
                  <a:pt x="5546139" y="2980848"/>
                </a:cubicBezTo>
                <a:cubicBezTo>
                  <a:pt x="5546139" y="2985208"/>
                  <a:pt x="5546139" y="2994366"/>
                  <a:pt x="5541779" y="2994366"/>
                </a:cubicBezTo>
                <a:cubicBezTo>
                  <a:pt x="5532622" y="2985208"/>
                  <a:pt x="5509947" y="2998726"/>
                  <a:pt x="5509947" y="2985208"/>
                </a:cubicBezTo>
                <a:cubicBezTo>
                  <a:pt x="5519104" y="2985208"/>
                  <a:pt x="5528261" y="2985208"/>
                  <a:pt x="5528261" y="2971691"/>
                </a:cubicBezTo>
                <a:cubicBezTo>
                  <a:pt x="5519104" y="2962534"/>
                  <a:pt x="5505586" y="2971691"/>
                  <a:pt x="5500790" y="2976051"/>
                </a:cubicBezTo>
                <a:cubicBezTo>
                  <a:pt x="5500790" y="2958173"/>
                  <a:pt x="5473318" y="2953377"/>
                  <a:pt x="5459801" y="2953377"/>
                </a:cubicBezTo>
                <a:cubicBezTo>
                  <a:pt x="5459801" y="2935499"/>
                  <a:pt x="5478115" y="2939859"/>
                  <a:pt x="5482476" y="2930702"/>
                </a:cubicBezTo>
                <a:cubicBezTo>
                  <a:pt x="5468958" y="2908028"/>
                  <a:pt x="5473318" y="2867475"/>
                  <a:pt x="5473318" y="2826922"/>
                </a:cubicBezTo>
                <a:cubicBezTo>
                  <a:pt x="5459801" y="2813404"/>
                  <a:pt x="5445848" y="2813404"/>
                  <a:pt x="5423173" y="2817765"/>
                </a:cubicBezTo>
                <a:cubicBezTo>
                  <a:pt x="5427533" y="2790730"/>
                  <a:pt x="5450644" y="2808608"/>
                  <a:pt x="5464162" y="2795090"/>
                </a:cubicBezTo>
                <a:cubicBezTo>
                  <a:pt x="5464162" y="2777212"/>
                  <a:pt x="5450644" y="2768055"/>
                  <a:pt x="5445848" y="2749741"/>
                </a:cubicBezTo>
                <a:cubicBezTo>
                  <a:pt x="5427533" y="2754101"/>
                  <a:pt x="5418376" y="2740584"/>
                  <a:pt x="5404859" y="2736223"/>
                </a:cubicBezTo>
                <a:cubicBezTo>
                  <a:pt x="5414016" y="2736223"/>
                  <a:pt x="5418376" y="2731863"/>
                  <a:pt x="5423173" y="2722706"/>
                </a:cubicBezTo>
                <a:cubicBezTo>
                  <a:pt x="5404859" y="2722706"/>
                  <a:pt x="5391341" y="2700031"/>
                  <a:pt x="5400498" y="2690874"/>
                </a:cubicBezTo>
                <a:cubicBezTo>
                  <a:pt x="5396138" y="2686513"/>
                  <a:pt x="5382184" y="2690874"/>
                  <a:pt x="5382184" y="2672996"/>
                </a:cubicBezTo>
                <a:cubicBezTo>
                  <a:pt x="5404859" y="2672996"/>
                  <a:pt x="5409655" y="2659478"/>
                  <a:pt x="5423173" y="2650321"/>
                </a:cubicBezTo>
                <a:cubicBezTo>
                  <a:pt x="5418812" y="2632443"/>
                  <a:pt x="5391341" y="2641164"/>
                  <a:pt x="5395702" y="2618489"/>
                </a:cubicBezTo>
                <a:cubicBezTo>
                  <a:pt x="5404859" y="2618489"/>
                  <a:pt x="5418376" y="2622850"/>
                  <a:pt x="5423173" y="2614129"/>
                </a:cubicBezTo>
                <a:cubicBezTo>
                  <a:pt x="5414016" y="2614129"/>
                  <a:pt x="5404859" y="2609768"/>
                  <a:pt x="5404859" y="2591454"/>
                </a:cubicBezTo>
                <a:cubicBezTo>
                  <a:pt x="5423173" y="2582297"/>
                  <a:pt x="5459801" y="2600611"/>
                  <a:pt x="5487272" y="2591454"/>
                </a:cubicBezTo>
                <a:cubicBezTo>
                  <a:pt x="5459801" y="2577937"/>
                  <a:pt x="5418812" y="2591454"/>
                  <a:pt x="5400498" y="2582297"/>
                </a:cubicBezTo>
                <a:cubicBezTo>
                  <a:pt x="5404859" y="2564419"/>
                  <a:pt x="5423173" y="2559622"/>
                  <a:pt x="5432330" y="2546105"/>
                </a:cubicBezTo>
                <a:cubicBezTo>
                  <a:pt x="5423173" y="2546105"/>
                  <a:pt x="5418812" y="2546105"/>
                  <a:pt x="5418812" y="2532587"/>
                </a:cubicBezTo>
                <a:cubicBezTo>
                  <a:pt x="5455440" y="2514709"/>
                  <a:pt x="5514743" y="2536948"/>
                  <a:pt x="5546575" y="2509912"/>
                </a:cubicBezTo>
                <a:cubicBezTo>
                  <a:pt x="5560093" y="2514273"/>
                  <a:pt x="5574047" y="2505552"/>
                  <a:pt x="5601518" y="2509912"/>
                </a:cubicBezTo>
                <a:cubicBezTo>
                  <a:pt x="5610675" y="2492034"/>
                  <a:pt x="5588000" y="2500755"/>
                  <a:pt x="5588000" y="2482877"/>
                </a:cubicBezTo>
                <a:cubicBezTo>
                  <a:pt x="5610675" y="2482877"/>
                  <a:pt x="5615472" y="2478517"/>
                  <a:pt x="5642943" y="2473720"/>
                </a:cubicBezTo>
                <a:cubicBezTo>
                  <a:pt x="5638582" y="2464563"/>
                  <a:pt x="5620268" y="2464563"/>
                  <a:pt x="5611111" y="2455842"/>
                </a:cubicBezTo>
                <a:cubicBezTo>
                  <a:pt x="5611111" y="2473720"/>
                  <a:pt x="5588436" y="2464999"/>
                  <a:pt x="5579279" y="2473720"/>
                </a:cubicBezTo>
                <a:cubicBezTo>
                  <a:pt x="5565762" y="2460203"/>
                  <a:pt x="5538290" y="2478081"/>
                  <a:pt x="5519976" y="2464563"/>
                </a:cubicBezTo>
                <a:cubicBezTo>
                  <a:pt x="5519976" y="2460203"/>
                  <a:pt x="5515616" y="2460203"/>
                  <a:pt x="5519976" y="2455406"/>
                </a:cubicBezTo>
                <a:cubicBezTo>
                  <a:pt x="5547447" y="2459766"/>
                  <a:pt x="5519976" y="2437528"/>
                  <a:pt x="5529133" y="2432731"/>
                </a:cubicBezTo>
                <a:cubicBezTo>
                  <a:pt x="5547447" y="2437092"/>
                  <a:pt x="5584076" y="2441888"/>
                  <a:pt x="5584076" y="2414853"/>
                </a:cubicBezTo>
                <a:cubicBezTo>
                  <a:pt x="5602390" y="2410493"/>
                  <a:pt x="5625065" y="2414853"/>
                  <a:pt x="5639018" y="2410493"/>
                </a:cubicBezTo>
                <a:cubicBezTo>
                  <a:pt x="5634658" y="2396975"/>
                  <a:pt x="5620704" y="2401336"/>
                  <a:pt x="5629861" y="2387818"/>
                </a:cubicBezTo>
                <a:cubicBezTo>
                  <a:pt x="5616344" y="2383457"/>
                  <a:pt x="5607187" y="2392178"/>
                  <a:pt x="5598030" y="2392178"/>
                </a:cubicBezTo>
                <a:cubicBezTo>
                  <a:pt x="5593669" y="2378661"/>
                  <a:pt x="5588872" y="2360347"/>
                  <a:pt x="5570558" y="2355986"/>
                </a:cubicBezTo>
                <a:cubicBezTo>
                  <a:pt x="5579715" y="2351626"/>
                  <a:pt x="5611547" y="2342469"/>
                  <a:pt x="5620704" y="2355986"/>
                </a:cubicBezTo>
                <a:cubicBezTo>
                  <a:pt x="5616344" y="2360347"/>
                  <a:pt x="5616344" y="2360347"/>
                  <a:pt x="5611547" y="2373864"/>
                </a:cubicBezTo>
                <a:cubicBezTo>
                  <a:pt x="5625065" y="2378225"/>
                  <a:pt x="5670850" y="2373864"/>
                  <a:pt x="5661693" y="2400899"/>
                </a:cubicBezTo>
                <a:cubicBezTo>
                  <a:pt x="5670850" y="2400899"/>
                  <a:pt x="5675211" y="2400899"/>
                  <a:pt x="5675211" y="2391742"/>
                </a:cubicBezTo>
                <a:cubicBezTo>
                  <a:pt x="5661693" y="2387382"/>
                  <a:pt x="5661693" y="2373864"/>
                  <a:pt x="5661693" y="2355550"/>
                </a:cubicBezTo>
                <a:cubicBezTo>
                  <a:pt x="5657333" y="2346393"/>
                  <a:pt x="5643379" y="2364707"/>
                  <a:pt x="5643379" y="2355550"/>
                </a:cubicBezTo>
                <a:cubicBezTo>
                  <a:pt x="5639018" y="2332876"/>
                  <a:pt x="5656897" y="2323719"/>
                  <a:pt x="5670850" y="2314998"/>
                </a:cubicBezTo>
                <a:cubicBezTo>
                  <a:pt x="5657333" y="2314998"/>
                  <a:pt x="5661693" y="2297119"/>
                  <a:pt x="5661693" y="2287962"/>
                </a:cubicBezTo>
                <a:cubicBezTo>
                  <a:pt x="5661693" y="2274445"/>
                  <a:pt x="5680007" y="2278805"/>
                  <a:pt x="5680007" y="2270084"/>
                </a:cubicBezTo>
                <a:cubicBezTo>
                  <a:pt x="5675646" y="2270084"/>
                  <a:pt x="5675646" y="2265723"/>
                  <a:pt x="5675646" y="2256567"/>
                </a:cubicBezTo>
                <a:cubicBezTo>
                  <a:pt x="5689164" y="2260927"/>
                  <a:pt x="5703118" y="2256567"/>
                  <a:pt x="5707478" y="2243049"/>
                </a:cubicBezTo>
                <a:cubicBezTo>
                  <a:pt x="5703118" y="2238689"/>
                  <a:pt x="5693961" y="2238689"/>
                  <a:pt x="5698321" y="2225171"/>
                </a:cubicBezTo>
                <a:cubicBezTo>
                  <a:pt x="5702682" y="2216014"/>
                  <a:pt x="5716635" y="2234328"/>
                  <a:pt x="5720996" y="2220810"/>
                </a:cubicBezTo>
                <a:cubicBezTo>
                  <a:pt x="5720996" y="2198136"/>
                  <a:pt x="5720996" y="2198136"/>
                  <a:pt x="5720996" y="2198136"/>
                </a:cubicBezTo>
                <a:cubicBezTo>
                  <a:pt x="5702682" y="2198136"/>
                  <a:pt x="5707478" y="2171100"/>
                  <a:pt x="5698321" y="2161943"/>
                </a:cubicBezTo>
                <a:cubicBezTo>
                  <a:pt x="5716635" y="2125751"/>
                  <a:pt x="5748467" y="2152786"/>
                  <a:pt x="5785095" y="2139269"/>
                </a:cubicBezTo>
                <a:cubicBezTo>
                  <a:pt x="5789456" y="2112233"/>
                  <a:pt x="5744107" y="2125751"/>
                  <a:pt x="5762421" y="2098716"/>
                </a:cubicBezTo>
                <a:cubicBezTo>
                  <a:pt x="5744107" y="2098716"/>
                  <a:pt x="5739746" y="2094355"/>
                  <a:pt x="5730589" y="2085198"/>
                </a:cubicBezTo>
                <a:cubicBezTo>
                  <a:pt x="5776374" y="2062524"/>
                  <a:pt x="5776374" y="1976621"/>
                  <a:pt x="5849195" y="1990139"/>
                </a:cubicBezTo>
                <a:cubicBezTo>
                  <a:pt x="5849195" y="1972261"/>
                  <a:pt x="5812567" y="1994499"/>
                  <a:pt x="5812567" y="1976621"/>
                </a:cubicBezTo>
                <a:cubicBezTo>
                  <a:pt x="5816927" y="1940429"/>
                  <a:pt x="5826084" y="1917754"/>
                  <a:pt x="5821724" y="1886359"/>
                </a:cubicBezTo>
                <a:cubicBezTo>
                  <a:pt x="5821724" y="1886359"/>
                  <a:pt x="5812567" y="1881998"/>
                  <a:pt x="5812567" y="1872841"/>
                </a:cubicBezTo>
                <a:cubicBezTo>
                  <a:pt x="5812567" y="1832288"/>
                  <a:pt x="5766781" y="1773421"/>
                  <a:pt x="5757624" y="1741590"/>
                </a:cubicBezTo>
                <a:cubicBezTo>
                  <a:pt x="5753264" y="1728072"/>
                  <a:pt x="5757624" y="1709758"/>
                  <a:pt x="5757624" y="1696240"/>
                </a:cubicBezTo>
                <a:cubicBezTo>
                  <a:pt x="5744107" y="1646530"/>
                  <a:pt x="5716635" y="1623856"/>
                  <a:pt x="5680007" y="1587664"/>
                </a:cubicBezTo>
                <a:cubicBezTo>
                  <a:pt x="5707478" y="1564989"/>
                  <a:pt x="5702682" y="1497401"/>
                  <a:pt x="5744107" y="1506122"/>
                </a:cubicBezTo>
                <a:cubicBezTo>
                  <a:pt x="5730589" y="1460773"/>
                  <a:pt x="5766781" y="1429377"/>
                  <a:pt x="5785095" y="1402342"/>
                </a:cubicBezTo>
                <a:cubicBezTo>
                  <a:pt x="5771578" y="1402342"/>
                  <a:pt x="5771578" y="1393185"/>
                  <a:pt x="5780735" y="1379667"/>
                </a:cubicBezTo>
                <a:cubicBezTo>
                  <a:pt x="5767217" y="1379667"/>
                  <a:pt x="5767217" y="1370510"/>
                  <a:pt x="5762421" y="1361789"/>
                </a:cubicBezTo>
                <a:cubicBezTo>
                  <a:pt x="5758060" y="1375306"/>
                  <a:pt x="5762421" y="1375306"/>
                  <a:pt x="5766781" y="1379667"/>
                </a:cubicBezTo>
                <a:cubicBezTo>
                  <a:pt x="5757624" y="1379667"/>
                  <a:pt x="5753264" y="1402342"/>
                  <a:pt x="5748467" y="1393185"/>
                </a:cubicBezTo>
                <a:cubicBezTo>
                  <a:pt x="5752828" y="1370510"/>
                  <a:pt x="5748467" y="1356992"/>
                  <a:pt x="5761985" y="1325160"/>
                </a:cubicBezTo>
                <a:cubicBezTo>
                  <a:pt x="5730153" y="1320800"/>
                  <a:pt x="5679571" y="1325160"/>
                  <a:pt x="5643379" y="1316003"/>
                </a:cubicBezTo>
                <a:cubicBezTo>
                  <a:pt x="5647739" y="1306846"/>
                  <a:pt x="5656897" y="1311643"/>
                  <a:pt x="5661693" y="1306846"/>
                </a:cubicBezTo>
                <a:cubicBezTo>
                  <a:pt x="5652536" y="1302486"/>
                  <a:pt x="5639018" y="1311207"/>
                  <a:pt x="5639018" y="1302486"/>
                </a:cubicBezTo>
                <a:cubicBezTo>
                  <a:pt x="5639018" y="1288968"/>
                  <a:pt x="5666490" y="1302486"/>
                  <a:pt x="5661693" y="1288968"/>
                </a:cubicBezTo>
                <a:cubicBezTo>
                  <a:pt x="5643379" y="1284608"/>
                  <a:pt x="5629861" y="1298125"/>
                  <a:pt x="5620704" y="1288968"/>
                </a:cubicBezTo>
                <a:cubicBezTo>
                  <a:pt x="5616344" y="1311643"/>
                  <a:pt x="5643379" y="1302486"/>
                  <a:pt x="5643379" y="1320800"/>
                </a:cubicBezTo>
                <a:cubicBezTo>
                  <a:pt x="5579279" y="1325160"/>
                  <a:pt x="5492505" y="1307282"/>
                  <a:pt x="5433202" y="1329957"/>
                </a:cubicBezTo>
                <a:cubicBezTo>
                  <a:pt x="5410528" y="1312079"/>
                  <a:pt x="5392213" y="1343475"/>
                  <a:pt x="5364742" y="1343475"/>
                </a:cubicBezTo>
                <a:cubicBezTo>
                  <a:pt x="5337271" y="1343475"/>
                  <a:pt x="5296282" y="1311643"/>
                  <a:pt x="5323753" y="1275451"/>
                </a:cubicBezTo>
                <a:cubicBezTo>
                  <a:pt x="5337271" y="1275451"/>
                  <a:pt x="5346428" y="1288968"/>
                  <a:pt x="5351224" y="1275451"/>
                </a:cubicBezTo>
                <a:cubicBezTo>
                  <a:pt x="5342067" y="1271090"/>
                  <a:pt x="5332910" y="1271090"/>
                  <a:pt x="5323753" y="1266294"/>
                </a:cubicBezTo>
                <a:cubicBezTo>
                  <a:pt x="5323753" y="1243619"/>
                  <a:pt x="5342067" y="1239258"/>
                  <a:pt x="5351224" y="1225741"/>
                </a:cubicBezTo>
                <a:cubicBezTo>
                  <a:pt x="5401370" y="1234898"/>
                  <a:pt x="5397009" y="1176031"/>
                  <a:pt x="5428841" y="1162513"/>
                </a:cubicBezTo>
                <a:cubicBezTo>
                  <a:pt x="5433202" y="1162513"/>
                  <a:pt x="5506459" y="1162513"/>
                  <a:pt x="5502098" y="1180391"/>
                </a:cubicBezTo>
                <a:cubicBezTo>
                  <a:pt x="5538726" y="1157717"/>
                  <a:pt x="5657333" y="1171234"/>
                  <a:pt x="5703118" y="1166874"/>
                </a:cubicBezTo>
                <a:cubicBezTo>
                  <a:pt x="5698757" y="1166874"/>
                  <a:pt x="5693961" y="1166874"/>
                  <a:pt x="5698757" y="1176031"/>
                </a:cubicBezTo>
                <a:cubicBezTo>
                  <a:pt x="5739746" y="1171670"/>
                  <a:pt x="5762857" y="1162513"/>
                  <a:pt x="5776374" y="1126321"/>
                </a:cubicBezTo>
                <a:cubicBezTo>
                  <a:pt x="5767217" y="1126321"/>
                  <a:pt x="5762857" y="1126321"/>
                  <a:pt x="5762857" y="1121960"/>
                </a:cubicBezTo>
                <a:cubicBezTo>
                  <a:pt x="5762857" y="1099286"/>
                  <a:pt x="5781171" y="1099286"/>
                  <a:pt x="5799485" y="1099286"/>
                </a:cubicBezTo>
                <a:cubicBezTo>
                  <a:pt x="5758496" y="1085768"/>
                  <a:pt x="5721868" y="1076611"/>
                  <a:pt x="5671722" y="1090129"/>
                </a:cubicBezTo>
                <a:cubicBezTo>
                  <a:pt x="5662565" y="1080972"/>
                  <a:pt x="5667361" y="1076611"/>
                  <a:pt x="5667361" y="1063094"/>
                </a:cubicBezTo>
                <a:cubicBezTo>
                  <a:pt x="5653844" y="1058733"/>
                  <a:pt x="5649047" y="1067454"/>
                  <a:pt x="5644687" y="1072251"/>
                </a:cubicBezTo>
                <a:cubicBezTo>
                  <a:pt x="5644687" y="1076611"/>
                  <a:pt x="5653844" y="1076611"/>
                  <a:pt x="5658204" y="1081408"/>
                </a:cubicBezTo>
                <a:cubicBezTo>
                  <a:pt x="5612419" y="1108443"/>
                  <a:pt x="5571430" y="1058733"/>
                  <a:pt x="5534802" y="1085768"/>
                </a:cubicBezTo>
                <a:cubicBezTo>
                  <a:pt x="5498174" y="1063094"/>
                  <a:pt x="5347300" y="1108443"/>
                  <a:pt x="5365614" y="1026901"/>
                </a:cubicBezTo>
                <a:cubicBezTo>
                  <a:pt x="5452388" y="1026901"/>
                  <a:pt x="5530005" y="1036058"/>
                  <a:pt x="5630734" y="1004227"/>
                </a:cubicBezTo>
                <a:cubicBezTo>
                  <a:pt x="5639890" y="1022105"/>
                  <a:pt x="5667361" y="1031262"/>
                  <a:pt x="5680879" y="1036058"/>
                </a:cubicBezTo>
                <a:cubicBezTo>
                  <a:pt x="5680879" y="1031698"/>
                  <a:pt x="5676519" y="1031698"/>
                  <a:pt x="5680879" y="1026901"/>
                </a:cubicBezTo>
                <a:cubicBezTo>
                  <a:pt x="5726665" y="1036058"/>
                  <a:pt x="5790328" y="981552"/>
                  <a:pt x="5850067" y="972831"/>
                </a:cubicBezTo>
                <a:cubicBezTo>
                  <a:pt x="5840910" y="968470"/>
                  <a:pt x="5827393" y="968470"/>
                  <a:pt x="5827393" y="954953"/>
                </a:cubicBezTo>
                <a:cubicBezTo>
                  <a:pt x="5836550" y="941435"/>
                  <a:pt x="5864021" y="950592"/>
                  <a:pt x="5873178" y="937075"/>
                </a:cubicBezTo>
                <a:cubicBezTo>
                  <a:pt x="5857044" y="935767"/>
                  <a:pt x="5861404" y="926609"/>
                  <a:pt x="5857044" y="922249"/>
                </a:cubicBezTo>
                <a:lnTo>
                  <a:pt x="5857044" y="922249"/>
                </a:lnTo>
                <a:close/>
                <a:moveTo>
                  <a:pt x="4933923" y="678060"/>
                </a:moveTo>
                <a:cubicBezTo>
                  <a:pt x="4947440" y="678060"/>
                  <a:pt x="4947440" y="678060"/>
                  <a:pt x="4947440" y="678060"/>
                </a:cubicBezTo>
                <a:cubicBezTo>
                  <a:pt x="4947440" y="691578"/>
                  <a:pt x="4947440" y="691578"/>
                  <a:pt x="4947440" y="691578"/>
                </a:cubicBezTo>
                <a:cubicBezTo>
                  <a:pt x="4938284" y="695938"/>
                  <a:pt x="4933923" y="691578"/>
                  <a:pt x="4929127" y="687217"/>
                </a:cubicBezTo>
                <a:cubicBezTo>
                  <a:pt x="4933923" y="687217"/>
                  <a:pt x="4933923" y="682857"/>
                  <a:pt x="4933923" y="678060"/>
                </a:cubicBezTo>
                <a:lnTo>
                  <a:pt x="4933923" y="678060"/>
                </a:lnTo>
                <a:close/>
                <a:moveTo>
                  <a:pt x="2791602" y="497099"/>
                </a:moveTo>
                <a:cubicBezTo>
                  <a:pt x="2768927" y="497099"/>
                  <a:pt x="2768927" y="497099"/>
                  <a:pt x="2768927" y="497099"/>
                </a:cubicBezTo>
                <a:cubicBezTo>
                  <a:pt x="2768491" y="492738"/>
                  <a:pt x="2795962" y="483581"/>
                  <a:pt x="2791602" y="497099"/>
                </a:cubicBezTo>
                <a:lnTo>
                  <a:pt x="2791602" y="497099"/>
                </a:lnTo>
                <a:close/>
                <a:moveTo>
                  <a:pt x="2700031" y="560762"/>
                </a:moveTo>
                <a:cubicBezTo>
                  <a:pt x="2713549" y="560762"/>
                  <a:pt x="2713549" y="565123"/>
                  <a:pt x="2722706" y="569919"/>
                </a:cubicBezTo>
                <a:cubicBezTo>
                  <a:pt x="2722706" y="579076"/>
                  <a:pt x="2722706" y="579076"/>
                  <a:pt x="2722706" y="579076"/>
                </a:cubicBezTo>
                <a:cubicBezTo>
                  <a:pt x="2718345" y="583437"/>
                  <a:pt x="2700031" y="579076"/>
                  <a:pt x="2690874" y="574716"/>
                </a:cubicBezTo>
                <a:cubicBezTo>
                  <a:pt x="2695671" y="569483"/>
                  <a:pt x="2695671" y="565123"/>
                  <a:pt x="2700031" y="560762"/>
                </a:cubicBezTo>
                <a:lnTo>
                  <a:pt x="2700031" y="560762"/>
                </a:lnTo>
                <a:close/>
                <a:moveTo>
                  <a:pt x="648845" y="1523564"/>
                </a:moveTo>
                <a:cubicBezTo>
                  <a:pt x="648845" y="1510046"/>
                  <a:pt x="648845" y="1510046"/>
                  <a:pt x="648845" y="1510046"/>
                </a:cubicBezTo>
                <a:cubicBezTo>
                  <a:pt x="658002" y="1500889"/>
                  <a:pt x="680676" y="1505686"/>
                  <a:pt x="685473" y="1510046"/>
                </a:cubicBezTo>
                <a:cubicBezTo>
                  <a:pt x="680676" y="1523564"/>
                  <a:pt x="667159" y="1523564"/>
                  <a:pt x="648845" y="1523564"/>
                </a:cubicBezTo>
                <a:lnTo>
                  <a:pt x="648845" y="1523564"/>
                </a:lnTo>
                <a:close/>
                <a:moveTo>
                  <a:pt x="781404" y="1762956"/>
                </a:moveTo>
                <a:cubicBezTo>
                  <a:pt x="767887" y="1758596"/>
                  <a:pt x="767887" y="1767317"/>
                  <a:pt x="758730" y="1767317"/>
                </a:cubicBezTo>
                <a:cubicBezTo>
                  <a:pt x="740415" y="1721967"/>
                  <a:pt x="745212" y="1649583"/>
                  <a:pt x="745212" y="1609030"/>
                </a:cubicBezTo>
                <a:cubicBezTo>
                  <a:pt x="763526" y="1604669"/>
                  <a:pt x="767887" y="1613391"/>
                  <a:pt x="781840" y="1618187"/>
                </a:cubicBezTo>
                <a:cubicBezTo>
                  <a:pt x="781840" y="1586355"/>
                  <a:pt x="790997" y="1559320"/>
                  <a:pt x="790997" y="1541442"/>
                </a:cubicBezTo>
                <a:cubicBezTo>
                  <a:pt x="827626" y="1581995"/>
                  <a:pt x="790997" y="1663536"/>
                  <a:pt x="822829" y="1677054"/>
                </a:cubicBezTo>
                <a:cubicBezTo>
                  <a:pt x="808439" y="1699729"/>
                  <a:pt x="776608" y="1718043"/>
                  <a:pt x="781404" y="1762956"/>
                </a:cubicBezTo>
                <a:lnTo>
                  <a:pt x="781404" y="1762956"/>
                </a:lnTo>
                <a:close/>
                <a:moveTo>
                  <a:pt x="616577" y="2617617"/>
                </a:moveTo>
                <a:cubicBezTo>
                  <a:pt x="639252" y="2617617"/>
                  <a:pt x="639252" y="2617617"/>
                  <a:pt x="639252" y="2617617"/>
                </a:cubicBezTo>
                <a:cubicBezTo>
                  <a:pt x="657566" y="2649449"/>
                  <a:pt x="680240" y="2685641"/>
                  <a:pt x="698555" y="2721397"/>
                </a:cubicBezTo>
                <a:cubicBezTo>
                  <a:pt x="694194" y="2725758"/>
                  <a:pt x="685037" y="2725758"/>
                  <a:pt x="680240" y="2730555"/>
                </a:cubicBezTo>
                <a:cubicBezTo>
                  <a:pt x="653205" y="2703519"/>
                  <a:pt x="607420" y="2671688"/>
                  <a:pt x="616577" y="2617617"/>
                </a:cubicBezTo>
                <a:lnTo>
                  <a:pt x="616577" y="2617617"/>
                </a:lnTo>
                <a:close/>
                <a:moveTo>
                  <a:pt x="685473" y="2834771"/>
                </a:moveTo>
                <a:cubicBezTo>
                  <a:pt x="703787" y="2843928"/>
                  <a:pt x="712944" y="2857445"/>
                  <a:pt x="722101" y="2875324"/>
                </a:cubicBezTo>
                <a:cubicBezTo>
                  <a:pt x="717741" y="2875324"/>
                  <a:pt x="712944" y="2875324"/>
                  <a:pt x="712944" y="2879684"/>
                </a:cubicBezTo>
                <a:cubicBezTo>
                  <a:pt x="694630" y="2870527"/>
                  <a:pt x="685473" y="2861806"/>
                  <a:pt x="685473" y="2834771"/>
                </a:cubicBezTo>
                <a:lnTo>
                  <a:pt x="685473" y="2834771"/>
                </a:lnTo>
                <a:close/>
                <a:moveTo>
                  <a:pt x="648845" y="2983900"/>
                </a:moveTo>
                <a:cubicBezTo>
                  <a:pt x="644484" y="2970383"/>
                  <a:pt x="667159" y="2983900"/>
                  <a:pt x="662362" y="2974743"/>
                </a:cubicBezTo>
                <a:cubicBezTo>
                  <a:pt x="644048" y="2961226"/>
                  <a:pt x="644048" y="2920673"/>
                  <a:pt x="616577" y="2906719"/>
                </a:cubicBezTo>
                <a:cubicBezTo>
                  <a:pt x="620937" y="2884045"/>
                  <a:pt x="644048" y="2879684"/>
                  <a:pt x="653205" y="2857009"/>
                </a:cubicBezTo>
                <a:cubicBezTo>
                  <a:pt x="671519" y="2893202"/>
                  <a:pt x="666723" y="2956429"/>
                  <a:pt x="698991" y="2988261"/>
                </a:cubicBezTo>
                <a:cubicBezTo>
                  <a:pt x="680676" y="3006139"/>
                  <a:pt x="658002" y="2992621"/>
                  <a:pt x="648845" y="2983900"/>
                </a:cubicBezTo>
                <a:lnTo>
                  <a:pt x="648845" y="2983900"/>
                </a:lnTo>
                <a:close/>
                <a:moveTo>
                  <a:pt x="698991" y="3001779"/>
                </a:moveTo>
                <a:cubicBezTo>
                  <a:pt x="698991" y="3015296"/>
                  <a:pt x="721665" y="3010936"/>
                  <a:pt x="721665" y="3028814"/>
                </a:cubicBezTo>
                <a:cubicBezTo>
                  <a:pt x="703351" y="3028814"/>
                  <a:pt x="698991" y="3024453"/>
                  <a:pt x="698991" y="3001779"/>
                </a:cubicBezTo>
                <a:lnTo>
                  <a:pt x="698991" y="3001779"/>
                </a:lnTo>
                <a:close/>
                <a:moveTo>
                  <a:pt x="703351" y="2956429"/>
                </a:moveTo>
                <a:cubicBezTo>
                  <a:pt x="712508" y="2960790"/>
                  <a:pt x="721665" y="2969947"/>
                  <a:pt x="726026" y="2979104"/>
                </a:cubicBezTo>
                <a:cubicBezTo>
                  <a:pt x="712508" y="2988261"/>
                  <a:pt x="708148" y="2965586"/>
                  <a:pt x="703351" y="2956429"/>
                </a:cubicBezTo>
                <a:lnTo>
                  <a:pt x="703351" y="2956429"/>
                </a:lnTo>
                <a:close/>
                <a:moveTo>
                  <a:pt x="767451" y="3028814"/>
                </a:moveTo>
                <a:cubicBezTo>
                  <a:pt x="753933" y="3033174"/>
                  <a:pt x="749137" y="3028814"/>
                  <a:pt x="739979" y="3024453"/>
                </a:cubicBezTo>
                <a:cubicBezTo>
                  <a:pt x="739979" y="3015296"/>
                  <a:pt x="772247" y="3015296"/>
                  <a:pt x="767451" y="3028814"/>
                </a:cubicBezTo>
                <a:lnTo>
                  <a:pt x="767451" y="3028814"/>
                </a:lnTo>
                <a:close/>
                <a:moveTo>
                  <a:pt x="758294" y="2893202"/>
                </a:moveTo>
                <a:cubicBezTo>
                  <a:pt x="726462" y="2857009"/>
                  <a:pt x="698991" y="2816457"/>
                  <a:pt x="685037" y="2761950"/>
                </a:cubicBezTo>
                <a:cubicBezTo>
                  <a:pt x="689397" y="2748433"/>
                  <a:pt x="707712" y="2752793"/>
                  <a:pt x="707712" y="2734915"/>
                </a:cubicBezTo>
                <a:cubicBezTo>
                  <a:pt x="721229" y="2748433"/>
                  <a:pt x="726026" y="2771107"/>
                  <a:pt x="739543" y="2780264"/>
                </a:cubicBezTo>
                <a:cubicBezTo>
                  <a:pt x="739543" y="2793782"/>
                  <a:pt x="730386" y="2798143"/>
                  <a:pt x="726026" y="2812096"/>
                </a:cubicBezTo>
                <a:cubicBezTo>
                  <a:pt x="735183" y="2825614"/>
                  <a:pt x="767015" y="2807736"/>
                  <a:pt x="776172" y="2825614"/>
                </a:cubicBezTo>
                <a:cubicBezTo>
                  <a:pt x="771811" y="2834771"/>
                  <a:pt x="757858" y="2829974"/>
                  <a:pt x="748700" y="2829974"/>
                </a:cubicBezTo>
                <a:cubicBezTo>
                  <a:pt x="748700" y="2852649"/>
                  <a:pt x="771375" y="2839131"/>
                  <a:pt x="780532" y="2839131"/>
                </a:cubicBezTo>
                <a:cubicBezTo>
                  <a:pt x="790561" y="2870527"/>
                  <a:pt x="776608" y="2884481"/>
                  <a:pt x="758294" y="2893202"/>
                </a:cubicBezTo>
                <a:lnTo>
                  <a:pt x="758294" y="2893202"/>
                </a:lnTo>
                <a:close/>
                <a:moveTo>
                  <a:pt x="799282" y="2477208"/>
                </a:moveTo>
                <a:cubicBezTo>
                  <a:pt x="812800" y="2477208"/>
                  <a:pt x="817597" y="2472848"/>
                  <a:pt x="821957" y="2463691"/>
                </a:cubicBezTo>
                <a:cubicBezTo>
                  <a:pt x="826318" y="2463691"/>
                  <a:pt x="831114" y="2468051"/>
                  <a:pt x="831114" y="2472848"/>
                </a:cubicBezTo>
                <a:cubicBezTo>
                  <a:pt x="831114" y="2490726"/>
                  <a:pt x="817597" y="2490726"/>
                  <a:pt x="808439" y="2495523"/>
                </a:cubicBezTo>
                <a:cubicBezTo>
                  <a:pt x="804079" y="2513401"/>
                  <a:pt x="808439" y="2518197"/>
                  <a:pt x="808439" y="2536075"/>
                </a:cubicBezTo>
                <a:cubicBezTo>
                  <a:pt x="821957" y="2549593"/>
                  <a:pt x="835911" y="2558750"/>
                  <a:pt x="845068" y="2572268"/>
                </a:cubicBezTo>
                <a:cubicBezTo>
                  <a:pt x="840707" y="2590146"/>
                  <a:pt x="822393" y="2599303"/>
                  <a:pt x="804079" y="2608460"/>
                </a:cubicBezTo>
                <a:cubicBezTo>
                  <a:pt x="753933" y="2577064"/>
                  <a:pt x="799282" y="2518197"/>
                  <a:pt x="799282" y="2477208"/>
                </a:cubicBezTo>
                <a:lnTo>
                  <a:pt x="799282" y="2477208"/>
                </a:lnTo>
                <a:close/>
                <a:moveTo>
                  <a:pt x="840707" y="3105995"/>
                </a:moveTo>
                <a:cubicBezTo>
                  <a:pt x="813236" y="3119512"/>
                  <a:pt x="822393" y="3078959"/>
                  <a:pt x="822393" y="3065442"/>
                </a:cubicBezTo>
                <a:cubicBezTo>
                  <a:pt x="835911" y="3065442"/>
                  <a:pt x="835911" y="3074599"/>
                  <a:pt x="831550" y="3078959"/>
                </a:cubicBezTo>
                <a:cubicBezTo>
                  <a:pt x="854225" y="3074599"/>
                  <a:pt x="868179" y="3069803"/>
                  <a:pt x="890853" y="3074599"/>
                </a:cubicBezTo>
                <a:cubicBezTo>
                  <a:pt x="881696" y="3087681"/>
                  <a:pt x="849864" y="3101198"/>
                  <a:pt x="840707" y="3105995"/>
                </a:cubicBezTo>
                <a:lnTo>
                  <a:pt x="840707" y="3105995"/>
                </a:lnTo>
                <a:close/>
                <a:moveTo>
                  <a:pt x="822393" y="1121088"/>
                </a:moveTo>
                <a:cubicBezTo>
                  <a:pt x="818033" y="1098414"/>
                  <a:pt x="854225" y="1116728"/>
                  <a:pt x="854225" y="1098414"/>
                </a:cubicBezTo>
                <a:cubicBezTo>
                  <a:pt x="876900" y="1111931"/>
                  <a:pt x="886057" y="1143763"/>
                  <a:pt x="909167" y="1157281"/>
                </a:cubicBezTo>
                <a:cubicBezTo>
                  <a:pt x="877336" y="1175595"/>
                  <a:pt x="854225" y="1125885"/>
                  <a:pt x="822393" y="1121088"/>
                </a:cubicBezTo>
                <a:lnTo>
                  <a:pt x="822393" y="1121088"/>
                </a:lnTo>
                <a:close/>
                <a:moveTo>
                  <a:pt x="900010" y="1202630"/>
                </a:moveTo>
                <a:cubicBezTo>
                  <a:pt x="881696" y="1202630"/>
                  <a:pt x="872539" y="1198269"/>
                  <a:pt x="859021" y="1206990"/>
                </a:cubicBezTo>
                <a:cubicBezTo>
                  <a:pt x="868179" y="1193473"/>
                  <a:pt x="859021" y="1193473"/>
                  <a:pt x="859021" y="1179955"/>
                </a:cubicBezTo>
                <a:cubicBezTo>
                  <a:pt x="863382" y="1175595"/>
                  <a:pt x="868179" y="1175595"/>
                  <a:pt x="877336" y="1179955"/>
                </a:cubicBezTo>
                <a:cubicBezTo>
                  <a:pt x="872539" y="1202630"/>
                  <a:pt x="900010" y="1184316"/>
                  <a:pt x="900010" y="1202630"/>
                </a:cubicBezTo>
                <a:lnTo>
                  <a:pt x="900010" y="1202630"/>
                </a:lnTo>
                <a:close/>
                <a:moveTo>
                  <a:pt x="927482" y="1197834"/>
                </a:moveTo>
                <a:cubicBezTo>
                  <a:pt x="909167" y="1197834"/>
                  <a:pt x="895650" y="1188676"/>
                  <a:pt x="881696" y="1179955"/>
                </a:cubicBezTo>
                <a:cubicBezTo>
                  <a:pt x="890853" y="1166438"/>
                  <a:pt x="931842" y="1170798"/>
                  <a:pt x="927482" y="1197834"/>
                </a:cubicBezTo>
                <a:lnTo>
                  <a:pt x="927482" y="1197834"/>
                </a:lnTo>
                <a:close/>
                <a:moveTo>
                  <a:pt x="1237950" y="1600309"/>
                </a:moveTo>
                <a:cubicBezTo>
                  <a:pt x="1233590" y="1600309"/>
                  <a:pt x="1233590" y="1595948"/>
                  <a:pt x="1228793" y="1591152"/>
                </a:cubicBezTo>
                <a:cubicBezTo>
                  <a:pt x="1233154" y="1581995"/>
                  <a:pt x="1242311" y="1586791"/>
                  <a:pt x="1256264" y="1581995"/>
                </a:cubicBezTo>
                <a:cubicBezTo>
                  <a:pt x="1251904" y="1591152"/>
                  <a:pt x="1237950" y="1586791"/>
                  <a:pt x="1237950" y="1600309"/>
                </a:cubicBezTo>
                <a:lnTo>
                  <a:pt x="1237950" y="1600309"/>
                </a:lnTo>
                <a:close/>
                <a:moveTo>
                  <a:pt x="1347835" y="474860"/>
                </a:moveTo>
                <a:cubicBezTo>
                  <a:pt x="1343475" y="474860"/>
                  <a:pt x="1338678" y="470500"/>
                  <a:pt x="1334318" y="470500"/>
                </a:cubicBezTo>
                <a:cubicBezTo>
                  <a:pt x="1343475" y="452621"/>
                  <a:pt x="1361789" y="452621"/>
                  <a:pt x="1380103" y="452621"/>
                </a:cubicBezTo>
                <a:cubicBezTo>
                  <a:pt x="1370510" y="465703"/>
                  <a:pt x="1361353" y="474860"/>
                  <a:pt x="1347835" y="474860"/>
                </a:cubicBezTo>
                <a:lnTo>
                  <a:pt x="1347835" y="474860"/>
                </a:lnTo>
                <a:close/>
                <a:moveTo>
                  <a:pt x="1416295" y="4701507"/>
                </a:moveTo>
                <a:cubicBezTo>
                  <a:pt x="1407138" y="4697147"/>
                  <a:pt x="1384464" y="4710665"/>
                  <a:pt x="1379667" y="4692350"/>
                </a:cubicBezTo>
                <a:cubicBezTo>
                  <a:pt x="1397981" y="4692350"/>
                  <a:pt x="1411499" y="4678833"/>
                  <a:pt x="1425452" y="4692350"/>
                </a:cubicBezTo>
                <a:cubicBezTo>
                  <a:pt x="1420656" y="4692786"/>
                  <a:pt x="1416295" y="4692786"/>
                  <a:pt x="1416295" y="4701507"/>
                </a:cubicBezTo>
                <a:lnTo>
                  <a:pt x="1416295" y="4701507"/>
                </a:lnTo>
                <a:close/>
                <a:moveTo>
                  <a:pt x="1534901" y="2079530"/>
                </a:moveTo>
                <a:cubicBezTo>
                  <a:pt x="1534901" y="2066012"/>
                  <a:pt x="1544058" y="2066012"/>
                  <a:pt x="1539262" y="2052494"/>
                </a:cubicBezTo>
                <a:cubicBezTo>
                  <a:pt x="1543622" y="2056855"/>
                  <a:pt x="1548419" y="2056855"/>
                  <a:pt x="1548419" y="2048134"/>
                </a:cubicBezTo>
                <a:cubicBezTo>
                  <a:pt x="1552779" y="2048134"/>
                  <a:pt x="1552779" y="2048134"/>
                  <a:pt x="1552779" y="2048134"/>
                </a:cubicBezTo>
                <a:cubicBezTo>
                  <a:pt x="1552779" y="2052494"/>
                  <a:pt x="1557140" y="2052494"/>
                  <a:pt x="1557140" y="2052494"/>
                </a:cubicBezTo>
                <a:cubicBezTo>
                  <a:pt x="1553216" y="2061651"/>
                  <a:pt x="1548855" y="2075169"/>
                  <a:pt x="1534901" y="2079530"/>
                </a:cubicBezTo>
                <a:lnTo>
                  <a:pt x="1534901" y="2079530"/>
                </a:lnTo>
                <a:close/>
                <a:moveTo>
                  <a:pt x="1589844" y="2061651"/>
                </a:moveTo>
                <a:cubicBezTo>
                  <a:pt x="1594204" y="2066012"/>
                  <a:pt x="1585483" y="2066012"/>
                  <a:pt x="1589844" y="2075169"/>
                </a:cubicBezTo>
                <a:cubicBezTo>
                  <a:pt x="1589844" y="2079530"/>
                  <a:pt x="1599001" y="2079530"/>
                  <a:pt x="1594204" y="2084326"/>
                </a:cubicBezTo>
                <a:cubicBezTo>
                  <a:pt x="1594204" y="2084326"/>
                  <a:pt x="1589844" y="2079966"/>
                  <a:pt x="1580687" y="2079966"/>
                </a:cubicBezTo>
                <a:cubicBezTo>
                  <a:pt x="1580687" y="2070372"/>
                  <a:pt x="1585483" y="2070372"/>
                  <a:pt x="1589844" y="2061651"/>
                </a:cubicBezTo>
                <a:lnTo>
                  <a:pt x="1589844" y="2061651"/>
                </a:lnTo>
                <a:close/>
                <a:moveTo>
                  <a:pt x="1594640" y="5027238"/>
                </a:moveTo>
                <a:cubicBezTo>
                  <a:pt x="1594640" y="5022877"/>
                  <a:pt x="1594640" y="5018081"/>
                  <a:pt x="1590280" y="5018081"/>
                </a:cubicBezTo>
                <a:cubicBezTo>
                  <a:pt x="1594640" y="5004563"/>
                  <a:pt x="1599437" y="5027238"/>
                  <a:pt x="1608594" y="5022441"/>
                </a:cubicBezTo>
                <a:cubicBezTo>
                  <a:pt x="1603361" y="5027238"/>
                  <a:pt x="1599001" y="5027238"/>
                  <a:pt x="1594640" y="5027238"/>
                </a:cubicBezTo>
                <a:lnTo>
                  <a:pt x="1594640" y="5027238"/>
                </a:lnTo>
                <a:close/>
                <a:moveTo>
                  <a:pt x="2882736" y="3553384"/>
                </a:moveTo>
                <a:cubicBezTo>
                  <a:pt x="2878376" y="3571262"/>
                  <a:pt x="2864423" y="3549023"/>
                  <a:pt x="2855265" y="3553384"/>
                </a:cubicBezTo>
                <a:cubicBezTo>
                  <a:pt x="2855265" y="3539866"/>
                  <a:pt x="2873580" y="3549023"/>
                  <a:pt x="2882736" y="3553384"/>
                </a:cubicBezTo>
                <a:lnTo>
                  <a:pt x="2882736" y="3553384"/>
                </a:lnTo>
                <a:close/>
                <a:moveTo>
                  <a:pt x="2841748" y="3544226"/>
                </a:moveTo>
                <a:cubicBezTo>
                  <a:pt x="2841748" y="3557744"/>
                  <a:pt x="2841748" y="3557744"/>
                  <a:pt x="2841748" y="3557744"/>
                </a:cubicBezTo>
                <a:cubicBezTo>
                  <a:pt x="2841748" y="3557744"/>
                  <a:pt x="2837387" y="3553384"/>
                  <a:pt x="2828230" y="3553384"/>
                </a:cubicBezTo>
                <a:cubicBezTo>
                  <a:pt x="2832591" y="3549023"/>
                  <a:pt x="2832591" y="3544226"/>
                  <a:pt x="2841748" y="3544226"/>
                </a:cubicBezTo>
                <a:lnTo>
                  <a:pt x="2841748" y="3544226"/>
                </a:lnTo>
                <a:close/>
                <a:moveTo>
                  <a:pt x="2841748" y="4945696"/>
                </a:moveTo>
                <a:cubicBezTo>
                  <a:pt x="2832591" y="4945696"/>
                  <a:pt x="2819073" y="4945696"/>
                  <a:pt x="2823434" y="4936539"/>
                </a:cubicBezTo>
                <a:cubicBezTo>
                  <a:pt x="2827794" y="4945696"/>
                  <a:pt x="2841748" y="4927818"/>
                  <a:pt x="2841748" y="4945696"/>
                </a:cubicBezTo>
                <a:lnTo>
                  <a:pt x="2841748" y="4945696"/>
                </a:lnTo>
                <a:close/>
                <a:moveTo>
                  <a:pt x="2805119" y="4733339"/>
                </a:moveTo>
                <a:cubicBezTo>
                  <a:pt x="2795962" y="4724182"/>
                  <a:pt x="2805119" y="4706304"/>
                  <a:pt x="2818637" y="4710665"/>
                </a:cubicBezTo>
                <a:cubicBezTo>
                  <a:pt x="2818637" y="4724182"/>
                  <a:pt x="2805119" y="4719822"/>
                  <a:pt x="2805119" y="4733339"/>
                </a:cubicBezTo>
                <a:lnTo>
                  <a:pt x="2805119" y="4733339"/>
                </a:lnTo>
                <a:close/>
                <a:moveTo>
                  <a:pt x="2814277" y="1451179"/>
                </a:moveTo>
                <a:cubicBezTo>
                  <a:pt x="2814277" y="1460336"/>
                  <a:pt x="2805119" y="1460336"/>
                  <a:pt x="2795962" y="1464697"/>
                </a:cubicBezTo>
                <a:cubicBezTo>
                  <a:pt x="2795962" y="1460336"/>
                  <a:pt x="2791602" y="1460336"/>
                  <a:pt x="2786805" y="1460336"/>
                </a:cubicBezTo>
                <a:cubicBezTo>
                  <a:pt x="2791602" y="1446819"/>
                  <a:pt x="2800323" y="1455540"/>
                  <a:pt x="2814277" y="1451179"/>
                </a:cubicBezTo>
                <a:lnTo>
                  <a:pt x="2814277" y="1451179"/>
                </a:lnTo>
                <a:close/>
                <a:moveTo>
                  <a:pt x="2764131" y="1451179"/>
                </a:moveTo>
                <a:cubicBezTo>
                  <a:pt x="2768491" y="1451179"/>
                  <a:pt x="2768491" y="1464697"/>
                  <a:pt x="2777648" y="1460336"/>
                </a:cubicBezTo>
                <a:cubicBezTo>
                  <a:pt x="2777648" y="1469494"/>
                  <a:pt x="2768491" y="1464697"/>
                  <a:pt x="2768491" y="1473854"/>
                </a:cubicBezTo>
                <a:cubicBezTo>
                  <a:pt x="2759334" y="1478215"/>
                  <a:pt x="2754973" y="1473854"/>
                  <a:pt x="2750177" y="1473854"/>
                </a:cubicBezTo>
                <a:cubicBezTo>
                  <a:pt x="2750177" y="1464697"/>
                  <a:pt x="2764131" y="1464697"/>
                  <a:pt x="2764131" y="1451179"/>
                </a:cubicBezTo>
                <a:lnTo>
                  <a:pt x="2764131" y="1451179"/>
                </a:lnTo>
                <a:close/>
                <a:moveTo>
                  <a:pt x="2741020" y="4850637"/>
                </a:moveTo>
                <a:cubicBezTo>
                  <a:pt x="2745380" y="4850637"/>
                  <a:pt x="2745380" y="4854997"/>
                  <a:pt x="2754538" y="4854997"/>
                </a:cubicBezTo>
                <a:cubicBezTo>
                  <a:pt x="2754973" y="4873311"/>
                  <a:pt x="2736659" y="4868951"/>
                  <a:pt x="2741020" y="4850637"/>
                </a:cubicBezTo>
                <a:lnTo>
                  <a:pt x="2741020" y="4850637"/>
                </a:lnTo>
                <a:close/>
                <a:moveTo>
                  <a:pt x="2690874" y="4792206"/>
                </a:moveTo>
                <a:cubicBezTo>
                  <a:pt x="2700031" y="4792206"/>
                  <a:pt x="2704392" y="4796566"/>
                  <a:pt x="2709188" y="4801363"/>
                </a:cubicBezTo>
                <a:cubicBezTo>
                  <a:pt x="2704392" y="4810084"/>
                  <a:pt x="2686513" y="4800927"/>
                  <a:pt x="2690874" y="4792206"/>
                </a:cubicBezTo>
                <a:lnTo>
                  <a:pt x="2690874" y="4792206"/>
                </a:lnTo>
                <a:close/>
                <a:moveTo>
                  <a:pt x="2585786" y="1794788"/>
                </a:moveTo>
                <a:cubicBezTo>
                  <a:pt x="2581425" y="1803945"/>
                  <a:pt x="2567471" y="1808306"/>
                  <a:pt x="2549157" y="1808306"/>
                </a:cubicBezTo>
                <a:cubicBezTo>
                  <a:pt x="2549157" y="1781270"/>
                  <a:pt x="2558314" y="1808306"/>
                  <a:pt x="2585786" y="1794788"/>
                </a:cubicBezTo>
                <a:lnTo>
                  <a:pt x="2585786" y="1794788"/>
                </a:lnTo>
                <a:close/>
                <a:moveTo>
                  <a:pt x="2585786" y="4792206"/>
                </a:moveTo>
                <a:cubicBezTo>
                  <a:pt x="2585786" y="4796566"/>
                  <a:pt x="2581425" y="4801363"/>
                  <a:pt x="2581425" y="4805723"/>
                </a:cubicBezTo>
                <a:cubicBezTo>
                  <a:pt x="2567908" y="4805723"/>
                  <a:pt x="2572268" y="4796566"/>
                  <a:pt x="2563111" y="4796566"/>
                </a:cubicBezTo>
                <a:cubicBezTo>
                  <a:pt x="2567471" y="4787410"/>
                  <a:pt x="2581425" y="4792206"/>
                  <a:pt x="2585786" y="4792206"/>
                </a:cubicBezTo>
                <a:lnTo>
                  <a:pt x="2585786" y="4792206"/>
                </a:lnTo>
                <a:close/>
                <a:moveTo>
                  <a:pt x="2558314" y="4746857"/>
                </a:moveTo>
                <a:cubicBezTo>
                  <a:pt x="2567471" y="4746857"/>
                  <a:pt x="2567471" y="4737700"/>
                  <a:pt x="2576629" y="4742496"/>
                </a:cubicBezTo>
                <a:cubicBezTo>
                  <a:pt x="2576629" y="4751653"/>
                  <a:pt x="2576629" y="4751653"/>
                  <a:pt x="2576629" y="4751653"/>
                </a:cubicBezTo>
                <a:cubicBezTo>
                  <a:pt x="2563111" y="4746857"/>
                  <a:pt x="2558314" y="4756013"/>
                  <a:pt x="2558314" y="4746857"/>
                </a:cubicBezTo>
                <a:lnTo>
                  <a:pt x="2558314" y="4746857"/>
                </a:lnTo>
                <a:close/>
                <a:moveTo>
                  <a:pt x="2567471" y="1691008"/>
                </a:moveTo>
                <a:cubicBezTo>
                  <a:pt x="2567471" y="1700165"/>
                  <a:pt x="2567471" y="1700165"/>
                  <a:pt x="2567471" y="1700165"/>
                </a:cubicBezTo>
                <a:cubicBezTo>
                  <a:pt x="2558314" y="1695804"/>
                  <a:pt x="2558314" y="1700165"/>
                  <a:pt x="2544797" y="1700165"/>
                </a:cubicBezTo>
                <a:cubicBezTo>
                  <a:pt x="2549157" y="1691008"/>
                  <a:pt x="2558314" y="1691008"/>
                  <a:pt x="2567471" y="1691008"/>
                </a:cubicBezTo>
                <a:lnTo>
                  <a:pt x="2567471" y="1691008"/>
                </a:lnTo>
                <a:close/>
                <a:moveTo>
                  <a:pt x="2558314" y="1926039"/>
                </a:moveTo>
                <a:cubicBezTo>
                  <a:pt x="2576629" y="1926039"/>
                  <a:pt x="2576629" y="1926039"/>
                  <a:pt x="2576629" y="1926039"/>
                </a:cubicBezTo>
                <a:cubicBezTo>
                  <a:pt x="2576629" y="1943917"/>
                  <a:pt x="2563111" y="1930400"/>
                  <a:pt x="2558314" y="1948714"/>
                </a:cubicBezTo>
                <a:cubicBezTo>
                  <a:pt x="2549157" y="1948714"/>
                  <a:pt x="2549157" y="1939557"/>
                  <a:pt x="2544797" y="1930836"/>
                </a:cubicBezTo>
                <a:cubicBezTo>
                  <a:pt x="2558314" y="1943917"/>
                  <a:pt x="2553954" y="1930400"/>
                  <a:pt x="2558314" y="1926039"/>
                </a:cubicBezTo>
                <a:lnTo>
                  <a:pt x="2558314" y="1926039"/>
                </a:lnTo>
                <a:close/>
                <a:moveTo>
                  <a:pt x="2549157" y="2120082"/>
                </a:moveTo>
                <a:cubicBezTo>
                  <a:pt x="2549157" y="2124443"/>
                  <a:pt x="2549157" y="2124443"/>
                  <a:pt x="2544797" y="2124443"/>
                </a:cubicBezTo>
                <a:cubicBezTo>
                  <a:pt x="2544797" y="2128803"/>
                  <a:pt x="2549157" y="2128803"/>
                  <a:pt x="2553954" y="2128803"/>
                </a:cubicBezTo>
                <a:cubicBezTo>
                  <a:pt x="2558314" y="2137960"/>
                  <a:pt x="2544797" y="2137960"/>
                  <a:pt x="2544797" y="2142321"/>
                </a:cubicBezTo>
                <a:cubicBezTo>
                  <a:pt x="2540436" y="2133164"/>
                  <a:pt x="2549157" y="2128803"/>
                  <a:pt x="2531279" y="2137960"/>
                </a:cubicBezTo>
                <a:cubicBezTo>
                  <a:pt x="2531279" y="2133600"/>
                  <a:pt x="2531279" y="2128803"/>
                  <a:pt x="2526919" y="2128803"/>
                </a:cubicBezTo>
                <a:cubicBezTo>
                  <a:pt x="2530843" y="2124879"/>
                  <a:pt x="2540000" y="2120082"/>
                  <a:pt x="2549157" y="2120082"/>
                </a:cubicBezTo>
                <a:lnTo>
                  <a:pt x="2549157" y="2120082"/>
                </a:lnTo>
                <a:close/>
                <a:moveTo>
                  <a:pt x="2553954" y="4850637"/>
                </a:moveTo>
                <a:cubicBezTo>
                  <a:pt x="2544797" y="4850637"/>
                  <a:pt x="2535640" y="4850637"/>
                  <a:pt x="2535640" y="4837119"/>
                </a:cubicBezTo>
                <a:cubicBezTo>
                  <a:pt x="2544797" y="4837119"/>
                  <a:pt x="2553954" y="4837119"/>
                  <a:pt x="2553954" y="4850637"/>
                </a:cubicBezTo>
                <a:lnTo>
                  <a:pt x="2553954" y="4850637"/>
                </a:lnTo>
                <a:close/>
                <a:moveTo>
                  <a:pt x="2530843" y="4837119"/>
                </a:moveTo>
                <a:cubicBezTo>
                  <a:pt x="2530843" y="4850637"/>
                  <a:pt x="2530843" y="4850637"/>
                  <a:pt x="2530843" y="4850637"/>
                </a:cubicBezTo>
                <a:cubicBezTo>
                  <a:pt x="2526483" y="4850637"/>
                  <a:pt x="2521686" y="4846276"/>
                  <a:pt x="2517325" y="4850637"/>
                </a:cubicBezTo>
                <a:cubicBezTo>
                  <a:pt x="2517325" y="4846276"/>
                  <a:pt x="2521686" y="4841480"/>
                  <a:pt x="2521686" y="4837119"/>
                </a:cubicBezTo>
                <a:lnTo>
                  <a:pt x="2530843" y="4837119"/>
                </a:lnTo>
                <a:lnTo>
                  <a:pt x="2530843" y="4837119"/>
                </a:lnTo>
                <a:lnTo>
                  <a:pt x="2530843" y="4837119"/>
                </a:lnTo>
                <a:close/>
                <a:moveTo>
                  <a:pt x="2540000" y="1704525"/>
                </a:moveTo>
                <a:cubicBezTo>
                  <a:pt x="2521686" y="1708886"/>
                  <a:pt x="2544361" y="1681851"/>
                  <a:pt x="2526483" y="1681851"/>
                </a:cubicBezTo>
                <a:cubicBezTo>
                  <a:pt x="2535640" y="1668333"/>
                  <a:pt x="2549157" y="1699729"/>
                  <a:pt x="2540000" y="1704525"/>
                </a:cubicBezTo>
                <a:lnTo>
                  <a:pt x="2540000" y="1704525"/>
                </a:lnTo>
                <a:close/>
                <a:moveTo>
                  <a:pt x="2476337" y="1691008"/>
                </a:moveTo>
                <a:cubicBezTo>
                  <a:pt x="2485494" y="1691008"/>
                  <a:pt x="2485494" y="1691008"/>
                  <a:pt x="2494651" y="1691008"/>
                </a:cubicBezTo>
                <a:cubicBezTo>
                  <a:pt x="2485494" y="1695368"/>
                  <a:pt x="2503808" y="1695368"/>
                  <a:pt x="2499011" y="1708886"/>
                </a:cubicBezTo>
                <a:cubicBezTo>
                  <a:pt x="2480697" y="1704525"/>
                  <a:pt x="2471540" y="1713246"/>
                  <a:pt x="2458022" y="1708886"/>
                </a:cubicBezTo>
                <a:cubicBezTo>
                  <a:pt x="2467179" y="1699729"/>
                  <a:pt x="2476337" y="1699729"/>
                  <a:pt x="2476337" y="1691008"/>
                </a:cubicBezTo>
                <a:lnTo>
                  <a:pt x="2476337" y="1691008"/>
                </a:lnTo>
                <a:close/>
                <a:moveTo>
                  <a:pt x="2467179" y="1934761"/>
                </a:moveTo>
                <a:cubicBezTo>
                  <a:pt x="2476337" y="1930400"/>
                  <a:pt x="2489854" y="1943917"/>
                  <a:pt x="2494651" y="1934761"/>
                </a:cubicBezTo>
                <a:cubicBezTo>
                  <a:pt x="2503808" y="1934761"/>
                  <a:pt x="2499011" y="1948278"/>
                  <a:pt x="2508168" y="1943917"/>
                </a:cubicBezTo>
                <a:cubicBezTo>
                  <a:pt x="2503808" y="1953075"/>
                  <a:pt x="2485494" y="1948278"/>
                  <a:pt x="2494651" y="1961796"/>
                </a:cubicBezTo>
                <a:cubicBezTo>
                  <a:pt x="2481133" y="1961796"/>
                  <a:pt x="2481133" y="1925603"/>
                  <a:pt x="2471976" y="1957435"/>
                </a:cubicBezTo>
                <a:cubicBezTo>
                  <a:pt x="2453662" y="1957435"/>
                  <a:pt x="2471976" y="1943917"/>
                  <a:pt x="2458458" y="1943917"/>
                </a:cubicBezTo>
                <a:cubicBezTo>
                  <a:pt x="2458022" y="1939557"/>
                  <a:pt x="2462383" y="1939557"/>
                  <a:pt x="2467179" y="1934761"/>
                </a:cubicBezTo>
                <a:lnTo>
                  <a:pt x="2467179" y="1934761"/>
                </a:lnTo>
                <a:close/>
                <a:moveTo>
                  <a:pt x="2503372" y="1998424"/>
                </a:moveTo>
                <a:cubicBezTo>
                  <a:pt x="2499011" y="2002784"/>
                  <a:pt x="2494215" y="2002784"/>
                  <a:pt x="2485058" y="2002784"/>
                </a:cubicBezTo>
                <a:cubicBezTo>
                  <a:pt x="2480697" y="1993627"/>
                  <a:pt x="2494215" y="1998424"/>
                  <a:pt x="2494215" y="1989267"/>
                </a:cubicBezTo>
                <a:cubicBezTo>
                  <a:pt x="2499011" y="1993627"/>
                  <a:pt x="2499011" y="1998424"/>
                  <a:pt x="2503372" y="1998424"/>
                </a:cubicBezTo>
                <a:lnTo>
                  <a:pt x="2503372" y="1998424"/>
                </a:lnTo>
                <a:close/>
                <a:moveTo>
                  <a:pt x="2448865" y="2011942"/>
                </a:moveTo>
                <a:cubicBezTo>
                  <a:pt x="2448865" y="2016302"/>
                  <a:pt x="2444505" y="2016302"/>
                  <a:pt x="2439708" y="2016302"/>
                </a:cubicBezTo>
                <a:cubicBezTo>
                  <a:pt x="2430551" y="2016302"/>
                  <a:pt x="2444069" y="2025459"/>
                  <a:pt x="2435348" y="2029820"/>
                </a:cubicBezTo>
                <a:cubicBezTo>
                  <a:pt x="2421830" y="2034180"/>
                  <a:pt x="2421830" y="2020663"/>
                  <a:pt x="2417034" y="2016302"/>
                </a:cubicBezTo>
                <a:cubicBezTo>
                  <a:pt x="2425755" y="2011942"/>
                  <a:pt x="2444069" y="2007145"/>
                  <a:pt x="2448865" y="2011942"/>
                </a:cubicBezTo>
                <a:lnTo>
                  <a:pt x="2448865" y="2011942"/>
                </a:lnTo>
                <a:close/>
                <a:moveTo>
                  <a:pt x="2362091" y="4665315"/>
                </a:moveTo>
                <a:cubicBezTo>
                  <a:pt x="2357731" y="4669676"/>
                  <a:pt x="2352934" y="4665315"/>
                  <a:pt x="2348573" y="4665315"/>
                </a:cubicBezTo>
                <a:cubicBezTo>
                  <a:pt x="2348573" y="4656158"/>
                  <a:pt x="2348573" y="4656158"/>
                  <a:pt x="2348573" y="4656158"/>
                </a:cubicBezTo>
                <a:cubicBezTo>
                  <a:pt x="2357731" y="4656158"/>
                  <a:pt x="2362091" y="4651798"/>
                  <a:pt x="2376045" y="4651798"/>
                </a:cubicBezTo>
                <a:cubicBezTo>
                  <a:pt x="2380405" y="4674472"/>
                  <a:pt x="2352934" y="4656594"/>
                  <a:pt x="2362091" y="4665315"/>
                </a:cubicBezTo>
                <a:lnTo>
                  <a:pt x="2362091" y="4665315"/>
                </a:lnTo>
                <a:close/>
                <a:moveTo>
                  <a:pt x="2307149" y="2088687"/>
                </a:moveTo>
                <a:cubicBezTo>
                  <a:pt x="2297992" y="2084326"/>
                  <a:pt x="2302788" y="2106565"/>
                  <a:pt x="2297992" y="2093047"/>
                </a:cubicBezTo>
                <a:cubicBezTo>
                  <a:pt x="2288835" y="2093047"/>
                  <a:pt x="2302352" y="2097408"/>
                  <a:pt x="2297992" y="2106565"/>
                </a:cubicBezTo>
                <a:cubicBezTo>
                  <a:pt x="2279677" y="2102204"/>
                  <a:pt x="2288835" y="2088687"/>
                  <a:pt x="2284474" y="2074733"/>
                </a:cubicBezTo>
                <a:cubicBezTo>
                  <a:pt x="2297992" y="2088251"/>
                  <a:pt x="2302788" y="2074733"/>
                  <a:pt x="2325463" y="2070372"/>
                </a:cubicBezTo>
                <a:cubicBezTo>
                  <a:pt x="2329823" y="2074733"/>
                  <a:pt x="2329823" y="2088251"/>
                  <a:pt x="2343777" y="2083890"/>
                </a:cubicBezTo>
                <a:cubicBezTo>
                  <a:pt x="2334620" y="2097408"/>
                  <a:pt x="2316306" y="2097408"/>
                  <a:pt x="2307149" y="2106565"/>
                </a:cubicBezTo>
                <a:cubicBezTo>
                  <a:pt x="2302352" y="2097844"/>
                  <a:pt x="2311509" y="2097844"/>
                  <a:pt x="2307149" y="2088687"/>
                </a:cubicBezTo>
                <a:lnTo>
                  <a:pt x="2307149" y="2088687"/>
                </a:lnTo>
                <a:close/>
                <a:moveTo>
                  <a:pt x="2343777" y="2120082"/>
                </a:moveTo>
                <a:cubicBezTo>
                  <a:pt x="2348137" y="2124443"/>
                  <a:pt x="2334620" y="2137960"/>
                  <a:pt x="2325463" y="2137960"/>
                </a:cubicBezTo>
                <a:cubicBezTo>
                  <a:pt x="2320666" y="2124879"/>
                  <a:pt x="2338980" y="2124879"/>
                  <a:pt x="2343777" y="2120082"/>
                </a:cubicBezTo>
                <a:lnTo>
                  <a:pt x="2343777" y="2120082"/>
                </a:lnTo>
                <a:close/>
                <a:moveTo>
                  <a:pt x="2348137" y="2124879"/>
                </a:moveTo>
                <a:cubicBezTo>
                  <a:pt x="2366452" y="2124879"/>
                  <a:pt x="2366452" y="2124879"/>
                  <a:pt x="2366452" y="2124879"/>
                </a:cubicBezTo>
                <a:cubicBezTo>
                  <a:pt x="2366452" y="2129239"/>
                  <a:pt x="2362091" y="2129239"/>
                  <a:pt x="2357294" y="2129239"/>
                </a:cubicBezTo>
                <a:cubicBezTo>
                  <a:pt x="2352934" y="2133600"/>
                  <a:pt x="2348137" y="2138397"/>
                  <a:pt x="2348137" y="2142757"/>
                </a:cubicBezTo>
                <a:cubicBezTo>
                  <a:pt x="2343777" y="2147118"/>
                  <a:pt x="2338980" y="2142757"/>
                  <a:pt x="2334620" y="2138397"/>
                </a:cubicBezTo>
                <a:cubicBezTo>
                  <a:pt x="2334620" y="2124879"/>
                  <a:pt x="2352934" y="2147554"/>
                  <a:pt x="2348137" y="2124879"/>
                </a:cubicBezTo>
                <a:lnTo>
                  <a:pt x="2348137" y="2124879"/>
                </a:lnTo>
                <a:close/>
                <a:moveTo>
                  <a:pt x="2375609" y="2165432"/>
                </a:moveTo>
                <a:cubicBezTo>
                  <a:pt x="2362091" y="2165432"/>
                  <a:pt x="2362091" y="2156275"/>
                  <a:pt x="2366452" y="2147554"/>
                </a:cubicBezTo>
                <a:cubicBezTo>
                  <a:pt x="2371248" y="2151914"/>
                  <a:pt x="2384766" y="2156275"/>
                  <a:pt x="2375609" y="2165432"/>
                </a:cubicBezTo>
                <a:lnTo>
                  <a:pt x="2375609" y="2165432"/>
                </a:lnTo>
                <a:close/>
                <a:moveTo>
                  <a:pt x="2366452" y="4719822"/>
                </a:moveTo>
                <a:cubicBezTo>
                  <a:pt x="2375609" y="4719822"/>
                  <a:pt x="2375609" y="4724182"/>
                  <a:pt x="2384766" y="4724182"/>
                </a:cubicBezTo>
                <a:cubicBezTo>
                  <a:pt x="2384766" y="4737700"/>
                  <a:pt x="2375609" y="4742060"/>
                  <a:pt x="2366452" y="4742060"/>
                </a:cubicBezTo>
                <a:cubicBezTo>
                  <a:pt x="2362091" y="4728979"/>
                  <a:pt x="2362091" y="4728979"/>
                  <a:pt x="2366452" y="4719822"/>
                </a:cubicBezTo>
                <a:lnTo>
                  <a:pt x="2366452" y="4719822"/>
                </a:lnTo>
                <a:close/>
                <a:moveTo>
                  <a:pt x="2366452" y="3250328"/>
                </a:moveTo>
                <a:cubicBezTo>
                  <a:pt x="2366452" y="3236810"/>
                  <a:pt x="2366452" y="3236810"/>
                  <a:pt x="2366452" y="3236810"/>
                </a:cubicBezTo>
                <a:cubicBezTo>
                  <a:pt x="2375609" y="3232450"/>
                  <a:pt x="2375609" y="3250328"/>
                  <a:pt x="2379969" y="3241171"/>
                </a:cubicBezTo>
                <a:cubicBezTo>
                  <a:pt x="2389562" y="3241607"/>
                  <a:pt x="2375609" y="3250328"/>
                  <a:pt x="2366452" y="3250328"/>
                </a:cubicBezTo>
                <a:lnTo>
                  <a:pt x="2366452" y="3250328"/>
                </a:lnTo>
                <a:close/>
                <a:moveTo>
                  <a:pt x="2352934" y="2102204"/>
                </a:moveTo>
                <a:cubicBezTo>
                  <a:pt x="2362091" y="2088687"/>
                  <a:pt x="2362091" y="2084326"/>
                  <a:pt x="2366452" y="2070372"/>
                </a:cubicBezTo>
                <a:cubicBezTo>
                  <a:pt x="2375609" y="2074733"/>
                  <a:pt x="2366452" y="2097408"/>
                  <a:pt x="2389126" y="2097408"/>
                </a:cubicBezTo>
                <a:cubicBezTo>
                  <a:pt x="2380405" y="2102204"/>
                  <a:pt x="2371248" y="2102204"/>
                  <a:pt x="2352934" y="2102204"/>
                </a:cubicBezTo>
                <a:lnTo>
                  <a:pt x="2352934" y="2102204"/>
                </a:lnTo>
                <a:close/>
                <a:moveTo>
                  <a:pt x="2384766" y="2056855"/>
                </a:moveTo>
                <a:cubicBezTo>
                  <a:pt x="2389126" y="2047698"/>
                  <a:pt x="2375609" y="2043337"/>
                  <a:pt x="2393923" y="2043337"/>
                </a:cubicBezTo>
                <a:cubicBezTo>
                  <a:pt x="2393923" y="2034180"/>
                  <a:pt x="2389562" y="2038977"/>
                  <a:pt x="2389562" y="2025459"/>
                </a:cubicBezTo>
                <a:cubicBezTo>
                  <a:pt x="2362091" y="2025459"/>
                  <a:pt x="2348573" y="2038977"/>
                  <a:pt x="2330259" y="2021099"/>
                </a:cubicBezTo>
                <a:cubicBezTo>
                  <a:pt x="2330259" y="2011942"/>
                  <a:pt x="2352934" y="2007581"/>
                  <a:pt x="2357731" y="2016738"/>
                </a:cubicBezTo>
                <a:cubicBezTo>
                  <a:pt x="2366888" y="2016738"/>
                  <a:pt x="2366888" y="2003221"/>
                  <a:pt x="2366888" y="1994063"/>
                </a:cubicBezTo>
                <a:cubicBezTo>
                  <a:pt x="2376045" y="1998424"/>
                  <a:pt x="2366888" y="1998424"/>
                  <a:pt x="2366888" y="2011942"/>
                </a:cubicBezTo>
                <a:cubicBezTo>
                  <a:pt x="2380405" y="2011942"/>
                  <a:pt x="2394359" y="2011942"/>
                  <a:pt x="2403516" y="2016302"/>
                </a:cubicBezTo>
                <a:cubicBezTo>
                  <a:pt x="2389998" y="2029820"/>
                  <a:pt x="2403516" y="2029820"/>
                  <a:pt x="2403516" y="2052494"/>
                </a:cubicBezTo>
                <a:cubicBezTo>
                  <a:pt x="2389562" y="2048134"/>
                  <a:pt x="2393923" y="2056855"/>
                  <a:pt x="2384766" y="2056855"/>
                </a:cubicBezTo>
                <a:lnTo>
                  <a:pt x="2384766" y="2056855"/>
                </a:lnTo>
                <a:close/>
                <a:moveTo>
                  <a:pt x="2348137" y="1953075"/>
                </a:moveTo>
                <a:cubicBezTo>
                  <a:pt x="2343777" y="1953075"/>
                  <a:pt x="2343777" y="1953075"/>
                  <a:pt x="2343777" y="1957435"/>
                </a:cubicBezTo>
                <a:cubicBezTo>
                  <a:pt x="2334620" y="1943917"/>
                  <a:pt x="2357294" y="1953075"/>
                  <a:pt x="2371248" y="1948278"/>
                </a:cubicBezTo>
                <a:cubicBezTo>
                  <a:pt x="2371248" y="1961796"/>
                  <a:pt x="2371248" y="1961796"/>
                  <a:pt x="2371248" y="1961796"/>
                </a:cubicBezTo>
                <a:cubicBezTo>
                  <a:pt x="2357731" y="1952639"/>
                  <a:pt x="2366888" y="1970953"/>
                  <a:pt x="2352934" y="1970953"/>
                </a:cubicBezTo>
                <a:cubicBezTo>
                  <a:pt x="2357294" y="1948278"/>
                  <a:pt x="2343777" y="1966592"/>
                  <a:pt x="2348137" y="1953075"/>
                </a:cubicBezTo>
                <a:lnTo>
                  <a:pt x="2348137" y="1953075"/>
                </a:lnTo>
                <a:close/>
                <a:moveTo>
                  <a:pt x="2416598" y="4742496"/>
                </a:moveTo>
                <a:cubicBezTo>
                  <a:pt x="2420958" y="4742496"/>
                  <a:pt x="2420958" y="4746857"/>
                  <a:pt x="2425755" y="4751653"/>
                </a:cubicBezTo>
                <a:cubicBezTo>
                  <a:pt x="2425755" y="4769532"/>
                  <a:pt x="2398283" y="4787845"/>
                  <a:pt x="2398283" y="4747292"/>
                </a:cubicBezTo>
                <a:cubicBezTo>
                  <a:pt x="2407440" y="4742496"/>
                  <a:pt x="2412237" y="4756013"/>
                  <a:pt x="2416598" y="4742496"/>
                </a:cubicBezTo>
                <a:lnTo>
                  <a:pt x="2416598" y="4742496"/>
                </a:lnTo>
                <a:close/>
                <a:moveTo>
                  <a:pt x="2407440" y="4651798"/>
                </a:moveTo>
                <a:cubicBezTo>
                  <a:pt x="2416598" y="4651798"/>
                  <a:pt x="2420958" y="4656158"/>
                  <a:pt x="2420958" y="4665315"/>
                </a:cubicBezTo>
                <a:cubicBezTo>
                  <a:pt x="2412237" y="4665315"/>
                  <a:pt x="2403080" y="4665315"/>
                  <a:pt x="2407440" y="4651798"/>
                </a:cubicBezTo>
                <a:lnTo>
                  <a:pt x="2407440" y="4651798"/>
                </a:lnTo>
                <a:close/>
                <a:moveTo>
                  <a:pt x="2425755" y="4701507"/>
                </a:moveTo>
                <a:cubicBezTo>
                  <a:pt x="2412237" y="4701507"/>
                  <a:pt x="2412237" y="4701507"/>
                  <a:pt x="2412237" y="4701507"/>
                </a:cubicBezTo>
                <a:cubicBezTo>
                  <a:pt x="2412237" y="4697147"/>
                  <a:pt x="2412237" y="4697147"/>
                  <a:pt x="2407877" y="4692350"/>
                </a:cubicBezTo>
                <a:cubicBezTo>
                  <a:pt x="2407877" y="4687990"/>
                  <a:pt x="2421394" y="4692350"/>
                  <a:pt x="2426191" y="4692350"/>
                </a:cubicBezTo>
                <a:cubicBezTo>
                  <a:pt x="2425755" y="4692786"/>
                  <a:pt x="2425755" y="4697147"/>
                  <a:pt x="2425755" y="4701507"/>
                </a:cubicBezTo>
                <a:lnTo>
                  <a:pt x="2425755" y="4701507"/>
                </a:lnTo>
                <a:close/>
                <a:moveTo>
                  <a:pt x="2407440" y="3268642"/>
                </a:moveTo>
                <a:cubicBezTo>
                  <a:pt x="2407440" y="3255124"/>
                  <a:pt x="2425755" y="3264281"/>
                  <a:pt x="2430115" y="3259485"/>
                </a:cubicBezTo>
                <a:cubicBezTo>
                  <a:pt x="2430551" y="3268642"/>
                  <a:pt x="2421394" y="3268642"/>
                  <a:pt x="2407440" y="3268642"/>
                </a:cubicBezTo>
                <a:lnTo>
                  <a:pt x="2407440" y="3268642"/>
                </a:lnTo>
                <a:close/>
                <a:moveTo>
                  <a:pt x="2407440" y="3250328"/>
                </a:moveTo>
                <a:cubicBezTo>
                  <a:pt x="2407440" y="3241171"/>
                  <a:pt x="2411801" y="3232450"/>
                  <a:pt x="2420958" y="3241171"/>
                </a:cubicBezTo>
                <a:cubicBezTo>
                  <a:pt x="2421394" y="3250328"/>
                  <a:pt x="2416598" y="3250328"/>
                  <a:pt x="2407440" y="3250328"/>
                </a:cubicBezTo>
                <a:lnTo>
                  <a:pt x="2407440" y="3250328"/>
                </a:lnTo>
                <a:close/>
                <a:moveTo>
                  <a:pt x="2421394" y="1953075"/>
                </a:moveTo>
                <a:cubicBezTo>
                  <a:pt x="2421394" y="1957435"/>
                  <a:pt x="2421394" y="1957435"/>
                  <a:pt x="2425755" y="1957435"/>
                </a:cubicBezTo>
                <a:cubicBezTo>
                  <a:pt x="2412237" y="1966592"/>
                  <a:pt x="2412237" y="1925603"/>
                  <a:pt x="2430115" y="1943917"/>
                </a:cubicBezTo>
                <a:cubicBezTo>
                  <a:pt x="2430551" y="1948278"/>
                  <a:pt x="2425755" y="1953075"/>
                  <a:pt x="2421394" y="1953075"/>
                </a:cubicBezTo>
                <a:lnTo>
                  <a:pt x="2421394" y="1953075"/>
                </a:lnTo>
                <a:close/>
                <a:moveTo>
                  <a:pt x="2407440" y="1672694"/>
                </a:moveTo>
                <a:cubicBezTo>
                  <a:pt x="2411801" y="1681851"/>
                  <a:pt x="2411801" y="1708886"/>
                  <a:pt x="2425755" y="1699729"/>
                </a:cubicBezTo>
                <a:cubicBezTo>
                  <a:pt x="2434912" y="1704089"/>
                  <a:pt x="2416598" y="1717607"/>
                  <a:pt x="2407440" y="1722403"/>
                </a:cubicBezTo>
                <a:cubicBezTo>
                  <a:pt x="2416598" y="1699729"/>
                  <a:pt x="2403080" y="1704525"/>
                  <a:pt x="2398283" y="1690572"/>
                </a:cubicBezTo>
                <a:cubicBezTo>
                  <a:pt x="2398283" y="1686211"/>
                  <a:pt x="2407440" y="1681851"/>
                  <a:pt x="2407440" y="1672694"/>
                </a:cubicBezTo>
                <a:lnTo>
                  <a:pt x="2407440" y="1672694"/>
                </a:lnTo>
                <a:close/>
                <a:moveTo>
                  <a:pt x="2389562" y="1821823"/>
                </a:moveTo>
                <a:cubicBezTo>
                  <a:pt x="2385202" y="1821823"/>
                  <a:pt x="2376045" y="1817463"/>
                  <a:pt x="2376045" y="1826184"/>
                </a:cubicBezTo>
                <a:cubicBezTo>
                  <a:pt x="2366888" y="1821823"/>
                  <a:pt x="2376045" y="1812666"/>
                  <a:pt x="2376045" y="1808306"/>
                </a:cubicBezTo>
                <a:cubicBezTo>
                  <a:pt x="2380405" y="1817463"/>
                  <a:pt x="2393923" y="1808306"/>
                  <a:pt x="2389562" y="1821823"/>
                </a:cubicBezTo>
                <a:lnTo>
                  <a:pt x="2389562" y="1821823"/>
                </a:lnTo>
                <a:close/>
                <a:moveTo>
                  <a:pt x="2348137" y="1487372"/>
                </a:moveTo>
                <a:cubicBezTo>
                  <a:pt x="2357294" y="1500889"/>
                  <a:pt x="2366452" y="1473854"/>
                  <a:pt x="2384766" y="1491732"/>
                </a:cubicBezTo>
                <a:cubicBezTo>
                  <a:pt x="2380405" y="1518767"/>
                  <a:pt x="2362091" y="1473854"/>
                  <a:pt x="2352934" y="1500889"/>
                </a:cubicBezTo>
                <a:cubicBezTo>
                  <a:pt x="2348137" y="1500889"/>
                  <a:pt x="2343777" y="1496529"/>
                  <a:pt x="2348137" y="1487372"/>
                </a:cubicBezTo>
                <a:lnTo>
                  <a:pt x="2348137" y="1487372"/>
                </a:lnTo>
                <a:close/>
                <a:moveTo>
                  <a:pt x="2311509" y="1704525"/>
                </a:moveTo>
                <a:cubicBezTo>
                  <a:pt x="2315870" y="1718043"/>
                  <a:pt x="2329823" y="1700165"/>
                  <a:pt x="2338980" y="1713682"/>
                </a:cubicBezTo>
                <a:cubicBezTo>
                  <a:pt x="2352498" y="1704525"/>
                  <a:pt x="2366452" y="1695804"/>
                  <a:pt x="2384766" y="1709322"/>
                </a:cubicBezTo>
                <a:cubicBezTo>
                  <a:pt x="2362091" y="1722839"/>
                  <a:pt x="2311509" y="1727200"/>
                  <a:pt x="2284474" y="1727200"/>
                </a:cubicBezTo>
                <a:cubicBezTo>
                  <a:pt x="2288835" y="1713246"/>
                  <a:pt x="2307149" y="1722403"/>
                  <a:pt x="2311509" y="1704525"/>
                </a:cubicBezTo>
                <a:lnTo>
                  <a:pt x="2311509" y="1704525"/>
                </a:lnTo>
                <a:close/>
                <a:moveTo>
                  <a:pt x="2288835" y="1699729"/>
                </a:moveTo>
                <a:cubicBezTo>
                  <a:pt x="2284474" y="1708886"/>
                  <a:pt x="2266160" y="1713246"/>
                  <a:pt x="2270520" y="1731561"/>
                </a:cubicBezTo>
                <a:cubicBezTo>
                  <a:pt x="2266160" y="1731561"/>
                  <a:pt x="2266160" y="1727200"/>
                  <a:pt x="2266160" y="1727200"/>
                </a:cubicBezTo>
                <a:cubicBezTo>
                  <a:pt x="2266160" y="1722839"/>
                  <a:pt x="2252642" y="1727200"/>
                  <a:pt x="2247846" y="1727200"/>
                </a:cubicBezTo>
                <a:cubicBezTo>
                  <a:pt x="2247846" y="1718043"/>
                  <a:pt x="2243485" y="1718043"/>
                  <a:pt x="2243485" y="1709322"/>
                </a:cubicBezTo>
                <a:cubicBezTo>
                  <a:pt x="2261363" y="1713246"/>
                  <a:pt x="2270520" y="1695368"/>
                  <a:pt x="2288835" y="1699729"/>
                </a:cubicBezTo>
                <a:lnTo>
                  <a:pt x="2288835" y="1699729"/>
                </a:lnTo>
                <a:close/>
                <a:moveTo>
                  <a:pt x="2247846" y="1957435"/>
                </a:moveTo>
                <a:cubicBezTo>
                  <a:pt x="2252206" y="1957435"/>
                  <a:pt x="2252206" y="1966592"/>
                  <a:pt x="2252206" y="1970953"/>
                </a:cubicBezTo>
                <a:cubicBezTo>
                  <a:pt x="2247846" y="1975313"/>
                  <a:pt x="2238689" y="1975313"/>
                  <a:pt x="2233892" y="1970953"/>
                </a:cubicBezTo>
                <a:cubicBezTo>
                  <a:pt x="2233892" y="1966592"/>
                  <a:pt x="2247846" y="1966592"/>
                  <a:pt x="2247846" y="1957435"/>
                </a:cubicBezTo>
                <a:lnTo>
                  <a:pt x="2247846" y="1957435"/>
                </a:lnTo>
                <a:close/>
                <a:moveTo>
                  <a:pt x="2202060" y="1980110"/>
                </a:moveTo>
                <a:cubicBezTo>
                  <a:pt x="2202060" y="1966592"/>
                  <a:pt x="2211217" y="1989267"/>
                  <a:pt x="2202060" y="1984470"/>
                </a:cubicBezTo>
                <a:cubicBezTo>
                  <a:pt x="2202060" y="1993627"/>
                  <a:pt x="2211217" y="1988831"/>
                  <a:pt x="2206421" y="2002348"/>
                </a:cubicBezTo>
                <a:cubicBezTo>
                  <a:pt x="2202060" y="2002348"/>
                  <a:pt x="2197264" y="1997988"/>
                  <a:pt x="2192903" y="1997988"/>
                </a:cubicBezTo>
                <a:cubicBezTo>
                  <a:pt x="2192903" y="1984470"/>
                  <a:pt x="2202060" y="1989267"/>
                  <a:pt x="2202060" y="1980110"/>
                </a:cubicBezTo>
                <a:lnTo>
                  <a:pt x="2202060" y="1980110"/>
                </a:lnTo>
                <a:close/>
                <a:moveTo>
                  <a:pt x="2220374" y="2002784"/>
                </a:moveTo>
                <a:cubicBezTo>
                  <a:pt x="2224735" y="2016302"/>
                  <a:pt x="2238689" y="2007145"/>
                  <a:pt x="2229531" y="2020663"/>
                </a:cubicBezTo>
                <a:cubicBezTo>
                  <a:pt x="2243049" y="2020663"/>
                  <a:pt x="2243049" y="2011505"/>
                  <a:pt x="2247846" y="2007145"/>
                </a:cubicBezTo>
                <a:cubicBezTo>
                  <a:pt x="2247846" y="2020663"/>
                  <a:pt x="2284474" y="2020663"/>
                  <a:pt x="2279677" y="2011505"/>
                </a:cubicBezTo>
                <a:cubicBezTo>
                  <a:pt x="2293195" y="2015866"/>
                  <a:pt x="2284038" y="2025023"/>
                  <a:pt x="2302352" y="2020663"/>
                </a:cubicBezTo>
                <a:cubicBezTo>
                  <a:pt x="2302352" y="2034180"/>
                  <a:pt x="2279677" y="2020663"/>
                  <a:pt x="2284038" y="2034180"/>
                </a:cubicBezTo>
                <a:cubicBezTo>
                  <a:pt x="2274881" y="2020663"/>
                  <a:pt x="2247410" y="2020663"/>
                  <a:pt x="2247410" y="2043337"/>
                </a:cubicBezTo>
                <a:cubicBezTo>
                  <a:pt x="2243049" y="2043337"/>
                  <a:pt x="2243049" y="2038977"/>
                  <a:pt x="2243049" y="2038977"/>
                </a:cubicBezTo>
                <a:cubicBezTo>
                  <a:pt x="2233892" y="2038977"/>
                  <a:pt x="2233892" y="2038977"/>
                  <a:pt x="2233892" y="2038977"/>
                </a:cubicBezTo>
                <a:cubicBezTo>
                  <a:pt x="2238252" y="2034616"/>
                  <a:pt x="2238252" y="2025459"/>
                  <a:pt x="2229531" y="2021099"/>
                </a:cubicBezTo>
                <a:cubicBezTo>
                  <a:pt x="2225171" y="2025459"/>
                  <a:pt x="2229531" y="2034616"/>
                  <a:pt x="2229531" y="2038977"/>
                </a:cubicBezTo>
                <a:cubicBezTo>
                  <a:pt x="2211217" y="2038977"/>
                  <a:pt x="2211217" y="2038977"/>
                  <a:pt x="2211217" y="2038977"/>
                </a:cubicBezTo>
                <a:cubicBezTo>
                  <a:pt x="2224735" y="2034616"/>
                  <a:pt x="2206857" y="2016302"/>
                  <a:pt x="2220374" y="2021099"/>
                </a:cubicBezTo>
                <a:cubicBezTo>
                  <a:pt x="2211217" y="2007581"/>
                  <a:pt x="2206857" y="2030256"/>
                  <a:pt x="2192903" y="2025459"/>
                </a:cubicBezTo>
                <a:cubicBezTo>
                  <a:pt x="2192903" y="2021099"/>
                  <a:pt x="2188543" y="2021099"/>
                  <a:pt x="2188543" y="2011942"/>
                </a:cubicBezTo>
                <a:cubicBezTo>
                  <a:pt x="2206421" y="2007145"/>
                  <a:pt x="2211217" y="2016302"/>
                  <a:pt x="2220374" y="2002784"/>
                </a:cubicBezTo>
                <a:lnTo>
                  <a:pt x="2220374" y="2002784"/>
                </a:lnTo>
                <a:close/>
                <a:moveTo>
                  <a:pt x="2270520" y="2106565"/>
                </a:moveTo>
                <a:cubicBezTo>
                  <a:pt x="2261363" y="2106565"/>
                  <a:pt x="2266160" y="2097408"/>
                  <a:pt x="2261363" y="2088687"/>
                </a:cubicBezTo>
                <a:cubicBezTo>
                  <a:pt x="2265724" y="2088687"/>
                  <a:pt x="2265724" y="2088687"/>
                  <a:pt x="2265724" y="2084326"/>
                </a:cubicBezTo>
                <a:cubicBezTo>
                  <a:pt x="2275317" y="2093047"/>
                  <a:pt x="2261363" y="2093047"/>
                  <a:pt x="2270520" y="2106565"/>
                </a:cubicBezTo>
                <a:lnTo>
                  <a:pt x="2270520" y="2106565"/>
                </a:lnTo>
                <a:close/>
                <a:moveTo>
                  <a:pt x="2206421" y="2070372"/>
                </a:moveTo>
                <a:cubicBezTo>
                  <a:pt x="2206421" y="2066012"/>
                  <a:pt x="2202060" y="2066012"/>
                  <a:pt x="2192903" y="2066012"/>
                </a:cubicBezTo>
                <a:cubicBezTo>
                  <a:pt x="2197264" y="2061651"/>
                  <a:pt x="2202060" y="2056855"/>
                  <a:pt x="2211217" y="2056855"/>
                </a:cubicBezTo>
                <a:cubicBezTo>
                  <a:pt x="2215578" y="2061651"/>
                  <a:pt x="2211217" y="2066012"/>
                  <a:pt x="2206421" y="2070372"/>
                </a:cubicBezTo>
                <a:lnTo>
                  <a:pt x="2206421" y="2070372"/>
                </a:lnTo>
                <a:close/>
                <a:moveTo>
                  <a:pt x="2179385" y="1699729"/>
                </a:moveTo>
                <a:cubicBezTo>
                  <a:pt x="2179385" y="1708886"/>
                  <a:pt x="2188543" y="1708886"/>
                  <a:pt x="2188543" y="1722403"/>
                </a:cubicBezTo>
                <a:cubicBezTo>
                  <a:pt x="2170229" y="1722403"/>
                  <a:pt x="2161071" y="1718043"/>
                  <a:pt x="2161071" y="1704525"/>
                </a:cubicBezTo>
                <a:cubicBezTo>
                  <a:pt x="2165432" y="1699729"/>
                  <a:pt x="2170229" y="1699729"/>
                  <a:pt x="2179385" y="1699729"/>
                </a:cubicBezTo>
                <a:lnTo>
                  <a:pt x="2179385" y="1699729"/>
                </a:lnTo>
                <a:close/>
                <a:moveTo>
                  <a:pt x="2174589" y="2020663"/>
                </a:moveTo>
                <a:cubicBezTo>
                  <a:pt x="2170229" y="2029820"/>
                  <a:pt x="2161071" y="2020663"/>
                  <a:pt x="2147118" y="2025023"/>
                </a:cubicBezTo>
                <a:cubicBezTo>
                  <a:pt x="2147118" y="2011505"/>
                  <a:pt x="2160635" y="2011505"/>
                  <a:pt x="2169792" y="2011505"/>
                </a:cubicBezTo>
                <a:cubicBezTo>
                  <a:pt x="2170229" y="2016302"/>
                  <a:pt x="2174589" y="2016302"/>
                  <a:pt x="2174589" y="2020663"/>
                </a:cubicBezTo>
                <a:lnTo>
                  <a:pt x="2174589" y="2020663"/>
                </a:lnTo>
                <a:close/>
                <a:moveTo>
                  <a:pt x="2170229" y="696374"/>
                </a:moveTo>
                <a:cubicBezTo>
                  <a:pt x="2165868" y="705531"/>
                  <a:pt x="2147554" y="696374"/>
                  <a:pt x="2147554" y="687217"/>
                </a:cubicBezTo>
                <a:cubicBezTo>
                  <a:pt x="2165432" y="682857"/>
                  <a:pt x="2161071" y="696374"/>
                  <a:pt x="2170229" y="696374"/>
                </a:cubicBezTo>
                <a:lnTo>
                  <a:pt x="2170229" y="696374"/>
                </a:lnTo>
                <a:close/>
                <a:moveTo>
                  <a:pt x="2161071" y="1826620"/>
                </a:moveTo>
                <a:cubicBezTo>
                  <a:pt x="2161071" y="1835777"/>
                  <a:pt x="2147554" y="1830980"/>
                  <a:pt x="2138397" y="1830980"/>
                </a:cubicBezTo>
                <a:cubicBezTo>
                  <a:pt x="2133600" y="1817463"/>
                  <a:pt x="2151914" y="1826620"/>
                  <a:pt x="2161071" y="1826620"/>
                </a:cubicBezTo>
                <a:lnTo>
                  <a:pt x="2161071" y="1826620"/>
                </a:lnTo>
                <a:close/>
                <a:moveTo>
                  <a:pt x="2128804" y="1799148"/>
                </a:moveTo>
                <a:cubicBezTo>
                  <a:pt x="2133164" y="1799148"/>
                  <a:pt x="2137961" y="1803509"/>
                  <a:pt x="2137961" y="1808306"/>
                </a:cubicBezTo>
                <a:cubicBezTo>
                  <a:pt x="2133600" y="1812666"/>
                  <a:pt x="2119647" y="1812666"/>
                  <a:pt x="2119647" y="1803945"/>
                </a:cubicBezTo>
                <a:cubicBezTo>
                  <a:pt x="2124443" y="1803945"/>
                  <a:pt x="2128804" y="1803945"/>
                  <a:pt x="2128804" y="1799148"/>
                </a:cubicBezTo>
                <a:lnTo>
                  <a:pt x="2128804" y="1799148"/>
                </a:lnTo>
                <a:close/>
                <a:moveTo>
                  <a:pt x="2119647" y="1835341"/>
                </a:moveTo>
                <a:cubicBezTo>
                  <a:pt x="2115286" y="1826184"/>
                  <a:pt x="2096972" y="1844498"/>
                  <a:pt x="2096972" y="1826184"/>
                </a:cubicBezTo>
                <a:cubicBezTo>
                  <a:pt x="2101332" y="1821823"/>
                  <a:pt x="2124443" y="1821823"/>
                  <a:pt x="2119647" y="1835341"/>
                </a:cubicBezTo>
                <a:lnTo>
                  <a:pt x="2119647" y="1835341"/>
                </a:lnTo>
                <a:close/>
                <a:moveTo>
                  <a:pt x="2110489" y="1722403"/>
                </a:moveTo>
                <a:cubicBezTo>
                  <a:pt x="2096972" y="1731561"/>
                  <a:pt x="2060343" y="1735921"/>
                  <a:pt x="2042029" y="1726764"/>
                </a:cubicBezTo>
                <a:cubicBezTo>
                  <a:pt x="2055983" y="1704525"/>
                  <a:pt x="2096972" y="1722403"/>
                  <a:pt x="2110489" y="1722403"/>
                </a:cubicBezTo>
                <a:lnTo>
                  <a:pt x="2110489" y="1722403"/>
                </a:lnTo>
                <a:close/>
                <a:moveTo>
                  <a:pt x="2023715" y="5103983"/>
                </a:moveTo>
                <a:cubicBezTo>
                  <a:pt x="2032872" y="5121861"/>
                  <a:pt x="2046390" y="5103983"/>
                  <a:pt x="2051186" y="5121861"/>
                </a:cubicBezTo>
                <a:cubicBezTo>
                  <a:pt x="2032872" y="5131018"/>
                  <a:pt x="2028512" y="5108343"/>
                  <a:pt x="2014558" y="5121861"/>
                </a:cubicBezTo>
                <a:cubicBezTo>
                  <a:pt x="2005401" y="5113140"/>
                  <a:pt x="2028512" y="5117500"/>
                  <a:pt x="2023715" y="5103983"/>
                </a:cubicBezTo>
                <a:lnTo>
                  <a:pt x="2023715" y="5103983"/>
                </a:lnTo>
                <a:close/>
                <a:moveTo>
                  <a:pt x="2028512" y="3553384"/>
                </a:moveTo>
                <a:cubicBezTo>
                  <a:pt x="2019355" y="3562541"/>
                  <a:pt x="2019355" y="3571262"/>
                  <a:pt x="2032872" y="3566901"/>
                </a:cubicBezTo>
                <a:cubicBezTo>
                  <a:pt x="2032872" y="3571262"/>
                  <a:pt x="2028512" y="3571262"/>
                  <a:pt x="2028512" y="3576058"/>
                </a:cubicBezTo>
                <a:cubicBezTo>
                  <a:pt x="2024151" y="3566901"/>
                  <a:pt x="2005837" y="3571698"/>
                  <a:pt x="2005837" y="3553384"/>
                </a:cubicBezTo>
                <a:cubicBezTo>
                  <a:pt x="2014558" y="3549023"/>
                  <a:pt x="2014558" y="3557744"/>
                  <a:pt x="2028512" y="3553384"/>
                </a:cubicBezTo>
                <a:lnTo>
                  <a:pt x="2028512" y="3553384"/>
                </a:lnTo>
                <a:close/>
                <a:moveTo>
                  <a:pt x="2010197" y="3228089"/>
                </a:moveTo>
                <a:cubicBezTo>
                  <a:pt x="2019355" y="3228089"/>
                  <a:pt x="2023715" y="3228089"/>
                  <a:pt x="2023715" y="3223729"/>
                </a:cubicBezTo>
                <a:cubicBezTo>
                  <a:pt x="2037669" y="3232450"/>
                  <a:pt x="2010197" y="3250328"/>
                  <a:pt x="2010197" y="3228089"/>
                </a:cubicBezTo>
                <a:lnTo>
                  <a:pt x="2010197" y="3228089"/>
                </a:lnTo>
                <a:close/>
                <a:moveTo>
                  <a:pt x="2060343" y="3549023"/>
                </a:moveTo>
                <a:cubicBezTo>
                  <a:pt x="2064704" y="3535505"/>
                  <a:pt x="2064704" y="3562541"/>
                  <a:pt x="2073861" y="3558180"/>
                </a:cubicBezTo>
                <a:cubicBezTo>
                  <a:pt x="2083018" y="3553820"/>
                  <a:pt x="2069501" y="3562541"/>
                  <a:pt x="2060343" y="3562541"/>
                </a:cubicBezTo>
                <a:cubicBezTo>
                  <a:pt x="2055983" y="3553384"/>
                  <a:pt x="2069501" y="3549023"/>
                  <a:pt x="2060343" y="3549023"/>
                </a:cubicBezTo>
                <a:lnTo>
                  <a:pt x="2060343" y="3549023"/>
                </a:lnTo>
                <a:close/>
                <a:moveTo>
                  <a:pt x="2069501" y="4733339"/>
                </a:moveTo>
                <a:cubicBezTo>
                  <a:pt x="2069501" y="4742496"/>
                  <a:pt x="2051186" y="4737700"/>
                  <a:pt x="2046826" y="4742496"/>
                </a:cubicBezTo>
                <a:cubicBezTo>
                  <a:pt x="2042029" y="4728979"/>
                  <a:pt x="2055983" y="4728979"/>
                  <a:pt x="2069501" y="4733339"/>
                </a:cubicBezTo>
                <a:lnTo>
                  <a:pt x="2069501" y="4733339"/>
                </a:lnTo>
                <a:close/>
                <a:moveTo>
                  <a:pt x="2023715" y="1830980"/>
                </a:moveTo>
                <a:cubicBezTo>
                  <a:pt x="2028076" y="1826620"/>
                  <a:pt x="2051186" y="1826620"/>
                  <a:pt x="2055547" y="1830980"/>
                </a:cubicBezTo>
                <a:cubicBezTo>
                  <a:pt x="2046826" y="1840137"/>
                  <a:pt x="2032872" y="1840137"/>
                  <a:pt x="2023715" y="1830980"/>
                </a:cubicBezTo>
                <a:lnTo>
                  <a:pt x="2023715" y="1830980"/>
                </a:lnTo>
                <a:close/>
                <a:moveTo>
                  <a:pt x="2042029" y="4972731"/>
                </a:moveTo>
                <a:cubicBezTo>
                  <a:pt x="2051186" y="4959214"/>
                  <a:pt x="2069501" y="4977092"/>
                  <a:pt x="2073861" y="4986249"/>
                </a:cubicBezTo>
                <a:cubicBezTo>
                  <a:pt x="2069501" y="4986685"/>
                  <a:pt x="2051186" y="4977528"/>
                  <a:pt x="2042029" y="4972731"/>
                </a:cubicBezTo>
                <a:lnTo>
                  <a:pt x="2042029" y="4972731"/>
                </a:lnTo>
                <a:close/>
                <a:moveTo>
                  <a:pt x="2083454" y="4886829"/>
                </a:moveTo>
                <a:cubicBezTo>
                  <a:pt x="2087815" y="4886829"/>
                  <a:pt x="2087815" y="4891189"/>
                  <a:pt x="2087815" y="4886829"/>
                </a:cubicBezTo>
                <a:cubicBezTo>
                  <a:pt x="2096972" y="4891189"/>
                  <a:pt x="2096972" y="4895986"/>
                  <a:pt x="2096972" y="4909504"/>
                </a:cubicBezTo>
                <a:cubicBezTo>
                  <a:pt x="2074297" y="4909504"/>
                  <a:pt x="2074297" y="4909504"/>
                  <a:pt x="2074297" y="4909504"/>
                </a:cubicBezTo>
                <a:cubicBezTo>
                  <a:pt x="2074297" y="4895986"/>
                  <a:pt x="2078658" y="4891626"/>
                  <a:pt x="2083454" y="4886829"/>
                </a:cubicBezTo>
                <a:lnTo>
                  <a:pt x="2083454" y="4886829"/>
                </a:lnTo>
                <a:close/>
                <a:moveTo>
                  <a:pt x="2083454" y="3105995"/>
                </a:moveTo>
                <a:cubicBezTo>
                  <a:pt x="2083454" y="3096838"/>
                  <a:pt x="2087815" y="3096838"/>
                  <a:pt x="2096972" y="3096838"/>
                </a:cubicBezTo>
                <a:cubicBezTo>
                  <a:pt x="2096972" y="3105995"/>
                  <a:pt x="2092611" y="3105995"/>
                  <a:pt x="2083454" y="3105995"/>
                </a:cubicBezTo>
                <a:lnTo>
                  <a:pt x="2083454" y="3105995"/>
                </a:lnTo>
                <a:close/>
                <a:moveTo>
                  <a:pt x="2060343" y="1505250"/>
                </a:moveTo>
                <a:cubicBezTo>
                  <a:pt x="2055983" y="1527924"/>
                  <a:pt x="2023715" y="1505250"/>
                  <a:pt x="2010197" y="1496093"/>
                </a:cubicBezTo>
                <a:cubicBezTo>
                  <a:pt x="2028512" y="1487372"/>
                  <a:pt x="2037669" y="1519203"/>
                  <a:pt x="2060343" y="1505250"/>
                </a:cubicBezTo>
                <a:lnTo>
                  <a:pt x="2060343" y="1505250"/>
                </a:lnTo>
                <a:close/>
                <a:moveTo>
                  <a:pt x="2028512" y="1718043"/>
                </a:moveTo>
                <a:cubicBezTo>
                  <a:pt x="2024151" y="1722403"/>
                  <a:pt x="2024151" y="1731561"/>
                  <a:pt x="2014994" y="1731561"/>
                </a:cubicBezTo>
                <a:cubicBezTo>
                  <a:pt x="2014994" y="1727200"/>
                  <a:pt x="2014994" y="1727200"/>
                  <a:pt x="2010634" y="1727200"/>
                </a:cubicBezTo>
                <a:cubicBezTo>
                  <a:pt x="2014558" y="1718043"/>
                  <a:pt x="2023715" y="1718043"/>
                  <a:pt x="2028512" y="1718043"/>
                </a:cubicBezTo>
                <a:lnTo>
                  <a:pt x="2028512" y="1718043"/>
                </a:lnTo>
                <a:close/>
                <a:moveTo>
                  <a:pt x="2010197" y="3196257"/>
                </a:moveTo>
                <a:cubicBezTo>
                  <a:pt x="2019355" y="3205414"/>
                  <a:pt x="2028512" y="3191897"/>
                  <a:pt x="2028512" y="3209775"/>
                </a:cubicBezTo>
                <a:cubicBezTo>
                  <a:pt x="2028512" y="3205414"/>
                  <a:pt x="2010197" y="3200618"/>
                  <a:pt x="2014994" y="3214135"/>
                </a:cubicBezTo>
                <a:cubicBezTo>
                  <a:pt x="2010634" y="3214135"/>
                  <a:pt x="2005837" y="3200618"/>
                  <a:pt x="2005837" y="3209775"/>
                </a:cubicBezTo>
                <a:cubicBezTo>
                  <a:pt x="1991883" y="3205414"/>
                  <a:pt x="2014558" y="3205414"/>
                  <a:pt x="2010197" y="3196257"/>
                </a:cubicBezTo>
                <a:lnTo>
                  <a:pt x="2010197" y="3196257"/>
                </a:lnTo>
                <a:close/>
                <a:moveTo>
                  <a:pt x="2032872" y="4972731"/>
                </a:moveTo>
                <a:cubicBezTo>
                  <a:pt x="2019355" y="4981888"/>
                  <a:pt x="2001040" y="4990609"/>
                  <a:pt x="1982726" y="4977092"/>
                </a:cubicBezTo>
                <a:cubicBezTo>
                  <a:pt x="1996680" y="4977528"/>
                  <a:pt x="2005401" y="4972731"/>
                  <a:pt x="2032872" y="4972731"/>
                </a:cubicBezTo>
                <a:lnTo>
                  <a:pt x="2032872" y="4972731"/>
                </a:lnTo>
                <a:close/>
                <a:moveTo>
                  <a:pt x="1987523" y="5126657"/>
                </a:moveTo>
                <a:cubicBezTo>
                  <a:pt x="1969209" y="5117500"/>
                  <a:pt x="1960052" y="5122297"/>
                  <a:pt x="1946534" y="5113140"/>
                </a:cubicBezTo>
                <a:cubicBezTo>
                  <a:pt x="1946534" y="5108779"/>
                  <a:pt x="1983162" y="5113140"/>
                  <a:pt x="1992319" y="5108779"/>
                </a:cubicBezTo>
                <a:cubicBezTo>
                  <a:pt x="1996680" y="5122297"/>
                  <a:pt x="1982726" y="5117500"/>
                  <a:pt x="1987523" y="5126657"/>
                </a:cubicBezTo>
                <a:lnTo>
                  <a:pt x="1987523" y="5126657"/>
                </a:lnTo>
                <a:close/>
                <a:moveTo>
                  <a:pt x="1982726" y="3566901"/>
                </a:moveTo>
                <a:cubicBezTo>
                  <a:pt x="1982726" y="3576058"/>
                  <a:pt x="1978366" y="3580419"/>
                  <a:pt x="1969209" y="3580419"/>
                </a:cubicBezTo>
                <a:cubicBezTo>
                  <a:pt x="1969209" y="3566901"/>
                  <a:pt x="1960052" y="3571262"/>
                  <a:pt x="1955691" y="3566901"/>
                </a:cubicBezTo>
                <a:cubicBezTo>
                  <a:pt x="1960052" y="3553384"/>
                  <a:pt x="1973569" y="3566901"/>
                  <a:pt x="1982726" y="3566901"/>
                </a:cubicBezTo>
                <a:lnTo>
                  <a:pt x="1982726" y="3566901"/>
                </a:lnTo>
                <a:close/>
                <a:moveTo>
                  <a:pt x="1882434" y="4697147"/>
                </a:moveTo>
                <a:cubicBezTo>
                  <a:pt x="1882434" y="4683629"/>
                  <a:pt x="1882434" y="4683629"/>
                  <a:pt x="1882434" y="4683629"/>
                </a:cubicBezTo>
                <a:cubicBezTo>
                  <a:pt x="1886795" y="4687990"/>
                  <a:pt x="1891591" y="4687990"/>
                  <a:pt x="1900749" y="4687990"/>
                </a:cubicBezTo>
                <a:cubicBezTo>
                  <a:pt x="1900312" y="4697147"/>
                  <a:pt x="1891591" y="4697147"/>
                  <a:pt x="1882434" y="4697147"/>
                </a:cubicBezTo>
                <a:lnTo>
                  <a:pt x="1882434" y="4697147"/>
                </a:lnTo>
                <a:close/>
                <a:moveTo>
                  <a:pt x="1891591" y="4986685"/>
                </a:moveTo>
                <a:cubicBezTo>
                  <a:pt x="1891591" y="4995842"/>
                  <a:pt x="1882434" y="4995842"/>
                  <a:pt x="1882434" y="5004563"/>
                </a:cubicBezTo>
                <a:cubicBezTo>
                  <a:pt x="1873277" y="5000202"/>
                  <a:pt x="1882434" y="4986685"/>
                  <a:pt x="1868917" y="4986685"/>
                </a:cubicBezTo>
                <a:cubicBezTo>
                  <a:pt x="1859324" y="4977528"/>
                  <a:pt x="1882434" y="4991045"/>
                  <a:pt x="1891591" y="4986685"/>
                </a:cubicBezTo>
                <a:lnTo>
                  <a:pt x="1891591" y="4986685"/>
                </a:lnTo>
                <a:close/>
                <a:moveTo>
                  <a:pt x="1886795" y="3585215"/>
                </a:moveTo>
                <a:cubicBezTo>
                  <a:pt x="1886795" y="3571698"/>
                  <a:pt x="1905109" y="3580855"/>
                  <a:pt x="1905109" y="3571698"/>
                </a:cubicBezTo>
                <a:cubicBezTo>
                  <a:pt x="1900749" y="3567337"/>
                  <a:pt x="1891591" y="3571698"/>
                  <a:pt x="1882434" y="3567337"/>
                </a:cubicBezTo>
                <a:cubicBezTo>
                  <a:pt x="1891591" y="3549459"/>
                  <a:pt x="1905109" y="3562977"/>
                  <a:pt x="1919063" y="3567337"/>
                </a:cubicBezTo>
                <a:cubicBezTo>
                  <a:pt x="1909906" y="3571698"/>
                  <a:pt x="1905545" y="3580855"/>
                  <a:pt x="1900749" y="3594372"/>
                </a:cubicBezTo>
                <a:cubicBezTo>
                  <a:pt x="1895952" y="3589576"/>
                  <a:pt x="1891591" y="3585215"/>
                  <a:pt x="1886795" y="3585215"/>
                </a:cubicBezTo>
                <a:lnTo>
                  <a:pt x="1886795" y="3585215"/>
                </a:lnTo>
                <a:close/>
                <a:moveTo>
                  <a:pt x="1932580" y="3101198"/>
                </a:moveTo>
                <a:cubicBezTo>
                  <a:pt x="1932580" y="3110355"/>
                  <a:pt x="1914266" y="3114716"/>
                  <a:pt x="1905109" y="3105559"/>
                </a:cubicBezTo>
                <a:cubicBezTo>
                  <a:pt x="1905109" y="3092041"/>
                  <a:pt x="1923423" y="3087681"/>
                  <a:pt x="1932580" y="3101198"/>
                </a:cubicBezTo>
                <a:lnTo>
                  <a:pt x="1932580" y="3101198"/>
                </a:lnTo>
                <a:close/>
                <a:moveTo>
                  <a:pt x="1927784" y="1858015"/>
                </a:moveTo>
                <a:cubicBezTo>
                  <a:pt x="1932144" y="1862376"/>
                  <a:pt x="1936941" y="1853655"/>
                  <a:pt x="1946098" y="1862376"/>
                </a:cubicBezTo>
                <a:cubicBezTo>
                  <a:pt x="1946098" y="1871533"/>
                  <a:pt x="1923423" y="1867173"/>
                  <a:pt x="1927784" y="1858015"/>
                </a:cubicBezTo>
                <a:lnTo>
                  <a:pt x="1927784" y="1858015"/>
                </a:lnTo>
                <a:close/>
                <a:moveTo>
                  <a:pt x="1927784" y="4679269"/>
                </a:moveTo>
                <a:cubicBezTo>
                  <a:pt x="1941301" y="4679269"/>
                  <a:pt x="1936941" y="4692786"/>
                  <a:pt x="1950458" y="4688426"/>
                </a:cubicBezTo>
                <a:cubicBezTo>
                  <a:pt x="1950458" y="4692786"/>
                  <a:pt x="1927784" y="4688426"/>
                  <a:pt x="1918627" y="4697583"/>
                </a:cubicBezTo>
                <a:cubicBezTo>
                  <a:pt x="1918627" y="4693223"/>
                  <a:pt x="1918627" y="4693223"/>
                  <a:pt x="1914266" y="4693223"/>
                </a:cubicBezTo>
                <a:cubicBezTo>
                  <a:pt x="1918627" y="4679269"/>
                  <a:pt x="1927784" y="4692786"/>
                  <a:pt x="1927784" y="4679269"/>
                </a:cubicBezTo>
                <a:lnTo>
                  <a:pt x="1927784" y="4679269"/>
                </a:lnTo>
                <a:close/>
                <a:moveTo>
                  <a:pt x="1936941" y="3282160"/>
                </a:moveTo>
                <a:cubicBezTo>
                  <a:pt x="1941301" y="3286520"/>
                  <a:pt x="1941301" y="3286520"/>
                  <a:pt x="1950458" y="3286520"/>
                </a:cubicBezTo>
                <a:cubicBezTo>
                  <a:pt x="1950458" y="3290881"/>
                  <a:pt x="1946098" y="3290881"/>
                  <a:pt x="1941301" y="3290881"/>
                </a:cubicBezTo>
                <a:cubicBezTo>
                  <a:pt x="1945662" y="3300038"/>
                  <a:pt x="1945662" y="3295241"/>
                  <a:pt x="1954819" y="3295241"/>
                </a:cubicBezTo>
                <a:cubicBezTo>
                  <a:pt x="1954819" y="3304398"/>
                  <a:pt x="1954819" y="3304398"/>
                  <a:pt x="1954819" y="3304398"/>
                </a:cubicBezTo>
                <a:cubicBezTo>
                  <a:pt x="1941737" y="3304834"/>
                  <a:pt x="1936941" y="3300038"/>
                  <a:pt x="1936941" y="3282160"/>
                </a:cubicBezTo>
                <a:lnTo>
                  <a:pt x="1936941" y="3282160"/>
                </a:lnTo>
                <a:close/>
                <a:moveTo>
                  <a:pt x="1978366" y="1726764"/>
                </a:moveTo>
                <a:cubicBezTo>
                  <a:pt x="1978366" y="1744642"/>
                  <a:pt x="1978366" y="1744642"/>
                  <a:pt x="1978366" y="1744642"/>
                </a:cubicBezTo>
                <a:cubicBezTo>
                  <a:pt x="1964848" y="1744642"/>
                  <a:pt x="1964848" y="1744642"/>
                  <a:pt x="1964848" y="1744642"/>
                </a:cubicBezTo>
                <a:cubicBezTo>
                  <a:pt x="1964412" y="1735921"/>
                  <a:pt x="1969209" y="1731561"/>
                  <a:pt x="1978366" y="1726764"/>
                </a:cubicBezTo>
                <a:lnTo>
                  <a:pt x="1978366" y="1726764"/>
                </a:lnTo>
                <a:close/>
                <a:moveTo>
                  <a:pt x="1960052" y="1491732"/>
                </a:moveTo>
                <a:cubicBezTo>
                  <a:pt x="1960052" y="1500889"/>
                  <a:pt x="1960052" y="1505250"/>
                  <a:pt x="1964412" y="1505250"/>
                </a:cubicBezTo>
                <a:cubicBezTo>
                  <a:pt x="1960052" y="1509610"/>
                  <a:pt x="1955255" y="1509610"/>
                  <a:pt x="1950894" y="1509610"/>
                </a:cubicBezTo>
                <a:cubicBezTo>
                  <a:pt x="1941737" y="1505250"/>
                  <a:pt x="1955255" y="1500453"/>
                  <a:pt x="1946534" y="1496093"/>
                </a:cubicBezTo>
                <a:cubicBezTo>
                  <a:pt x="1946098" y="1491732"/>
                  <a:pt x="1955255" y="1496529"/>
                  <a:pt x="1960052" y="1491732"/>
                </a:cubicBezTo>
                <a:lnTo>
                  <a:pt x="1960052" y="1491732"/>
                </a:lnTo>
                <a:close/>
                <a:moveTo>
                  <a:pt x="1946098" y="1726764"/>
                </a:moveTo>
                <a:cubicBezTo>
                  <a:pt x="1946098" y="1735921"/>
                  <a:pt x="1955255" y="1753799"/>
                  <a:pt x="1936941" y="1749439"/>
                </a:cubicBezTo>
                <a:cubicBezTo>
                  <a:pt x="1936941" y="1740282"/>
                  <a:pt x="1941301" y="1731561"/>
                  <a:pt x="1932580" y="1740282"/>
                </a:cubicBezTo>
                <a:cubicBezTo>
                  <a:pt x="1923423" y="1735921"/>
                  <a:pt x="1936941" y="1726764"/>
                  <a:pt x="1946098" y="1726764"/>
                </a:cubicBezTo>
                <a:lnTo>
                  <a:pt x="1946098" y="1726764"/>
                </a:lnTo>
                <a:close/>
                <a:moveTo>
                  <a:pt x="1927784" y="1491732"/>
                </a:moveTo>
                <a:cubicBezTo>
                  <a:pt x="1932144" y="1496093"/>
                  <a:pt x="1927784" y="1500889"/>
                  <a:pt x="1927784" y="1509610"/>
                </a:cubicBezTo>
                <a:cubicBezTo>
                  <a:pt x="1918627" y="1509610"/>
                  <a:pt x="1914266" y="1505250"/>
                  <a:pt x="1914266" y="1496093"/>
                </a:cubicBezTo>
                <a:cubicBezTo>
                  <a:pt x="1918627" y="1496529"/>
                  <a:pt x="1927784" y="1496529"/>
                  <a:pt x="1927784" y="1491732"/>
                </a:cubicBezTo>
                <a:lnTo>
                  <a:pt x="1927784" y="1491732"/>
                </a:lnTo>
                <a:close/>
                <a:moveTo>
                  <a:pt x="1909470" y="2178949"/>
                </a:moveTo>
                <a:cubicBezTo>
                  <a:pt x="1900312" y="2178949"/>
                  <a:pt x="1891155" y="2178949"/>
                  <a:pt x="1886795" y="2174589"/>
                </a:cubicBezTo>
                <a:cubicBezTo>
                  <a:pt x="1891155" y="2165432"/>
                  <a:pt x="1900312" y="2161071"/>
                  <a:pt x="1909470" y="2161071"/>
                </a:cubicBezTo>
                <a:lnTo>
                  <a:pt x="1909470" y="2178949"/>
                </a:lnTo>
                <a:lnTo>
                  <a:pt x="1909470" y="2178949"/>
                </a:lnTo>
                <a:lnTo>
                  <a:pt x="1909470" y="2178949"/>
                </a:lnTo>
                <a:close/>
                <a:moveTo>
                  <a:pt x="1909470" y="1749439"/>
                </a:moveTo>
                <a:cubicBezTo>
                  <a:pt x="1905109" y="1753799"/>
                  <a:pt x="1895952" y="1753799"/>
                  <a:pt x="1895952" y="1758596"/>
                </a:cubicBezTo>
                <a:cubicBezTo>
                  <a:pt x="1891591" y="1754235"/>
                  <a:pt x="1891591" y="1749439"/>
                  <a:pt x="1891591" y="1749439"/>
                </a:cubicBezTo>
                <a:cubicBezTo>
                  <a:pt x="1882434" y="1749439"/>
                  <a:pt x="1878074" y="1758596"/>
                  <a:pt x="1868917" y="1762956"/>
                </a:cubicBezTo>
                <a:cubicBezTo>
                  <a:pt x="1864556" y="1753799"/>
                  <a:pt x="1887231" y="1740282"/>
                  <a:pt x="1900749" y="1740282"/>
                </a:cubicBezTo>
                <a:cubicBezTo>
                  <a:pt x="1905109" y="1745078"/>
                  <a:pt x="1900312" y="1749439"/>
                  <a:pt x="1909470" y="1749439"/>
                </a:cubicBezTo>
                <a:lnTo>
                  <a:pt x="1909470" y="1749439"/>
                </a:lnTo>
                <a:close/>
                <a:moveTo>
                  <a:pt x="1864120" y="1496529"/>
                </a:moveTo>
                <a:cubicBezTo>
                  <a:pt x="1873277" y="1496529"/>
                  <a:pt x="1873277" y="1496529"/>
                  <a:pt x="1873277" y="1496529"/>
                </a:cubicBezTo>
                <a:cubicBezTo>
                  <a:pt x="1877638" y="1510046"/>
                  <a:pt x="1864120" y="1505686"/>
                  <a:pt x="1868917" y="1514407"/>
                </a:cubicBezTo>
                <a:cubicBezTo>
                  <a:pt x="1859324" y="1514407"/>
                  <a:pt x="1859324" y="1500889"/>
                  <a:pt x="1864120" y="1496529"/>
                </a:cubicBezTo>
                <a:lnTo>
                  <a:pt x="1864120" y="1496529"/>
                </a:lnTo>
                <a:close/>
                <a:moveTo>
                  <a:pt x="1836649" y="1754235"/>
                </a:moveTo>
                <a:cubicBezTo>
                  <a:pt x="1836649" y="1758596"/>
                  <a:pt x="1832289" y="1758596"/>
                  <a:pt x="1832289" y="1767753"/>
                </a:cubicBezTo>
                <a:cubicBezTo>
                  <a:pt x="1845806" y="1754235"/>
                  <a:pt x="1845806" y="1758596"/>
                  <a:pt x="1859760" y="1763392"/>
                </a:cubicBezTo>
                <a:cubicBezTo>
                  <a:pt x="1868917" y="1767753"/>
                  <a:pt x="1855399" y="1767753"/>
                  <a:pt x="1850603" y="1763392"/>
                </a:cubicBezTo>
                <a:cubicBezTo>
                  <a:pt x="1850603" y="1763392"/>
                  <a:pt x="1841446" y="1763392"/>
                  <a:pt x="1841446" y="1767753"/>
                </a:cubicBezTo>
                <a:cubicBezTo>
                  <a:pt x="1832289" y="1767753"/>
                  <a:pt x="1827928" y="1758596"/>
                  <a:pt x="1818771" y="1758596"/>
                </a:cubicBezTo>
                <a:cubicBezTo>
                  <a:pt x="1822695" y="1754235"/>
                  <a:pt x="1827492" y="1758596"/>
                  <a:pt x="1836649" y="1754235"/>
                </a:cubicBezTo>
                <a:lnTo>
                  <a:pt x="1836649" y="1754235"/>
                </a:lnTo>
                <a:close/>
                <a:moveTo>
                  <a:pt x="1850167" y="3255124"/>
                </a:moveTo>
                <a:lnTo>
                  <a:pt x="1845806" y="3259485"/>
                </a:lnTo>
                <a:cubicBezTo>
                  <a:pt x="1836649" y="3259485"/>
                  <a:pt x="1836649" y="3259485"/>
                  <a:pt x="1836649" y="3259485"/>
                </a:cubicBezTo>
                <a:cubicBezTo>
                  <a:pt x="1841010" y="3245967"/>
                  <a:pt x="1845806" y="3236810"/>
                  <a:pt x="1850167" y="3227653"/>
                </a:cubicBezTo>
                <a:cubicBezTo>
                  <a:pt x="1863684" y="3232014"/>
                  <a:pt x="1845806" y="3245531"/>
                  <a:pt x="1841010" y="3250328"/>
                </a:cubicBezTo>
                <a:cubicBezTo>
                  <a:pt x="1841010" y="3255124"/>
                  <a:pt x="1845806" y="3255124"/>
                  <a:pt x="1850167" y="3255124"/>
                </a:cubicBezTo>
                <a:lnTo>
                  <a:pt x="1850167" y="3255124"/>
                </a:lnTo>
                <a:close/>
                <a:moveTo>
                  <a:pt x="1831852" y="3250328"/>
                </a:moveTo>
                <a:cubicBezTo>
                  <a:pt x="1827492" y="3263845"/>
                  <a:pt x="1818335" y="3259485"/>
                  <a:pt x="1809178" y="3259485"/>
                </a:cubicBezTo>
                <a:cubicBezTo>
                  <a:pt x="1813538" y="3250328"/>
                  <a:pt x="1822695" y="3250328"/>
                  <a:pt x="1831852" y="3250328"/>
                </a:cubicBezTo>
                <a:lnTo>
                  <a:pt x="1831852" y="3250328"/>
                </a:lnTo>
                <a:close/>
                <a:moveTo>
                  <a:pt x="1827492" y="4841916"/>
                </a:moveTo>
                <a:cubicBezTo>
                  <a:pt x="1823131" y="4841916"/>
                  <a:pt x="1818335" y="4841916"/>
                  <a:pt x="1818335" y="4846276"/>
                </a:cubicBezTo>
                <a:cubicBezTo>
                  <a:pt x="1809178" y="4846276"/>
                  <a:pt x="1804817" y="4837119"/>
                  <a:pt x="1804817" y="4828398"/>
                </a:cubicBezTo>
                <a:cubicBezTo>
                  <a:pt x="1813974" y="4837555"/>
                  <a:pt x="1813974" y="4819241"/>
                  <a:pt x="1832289" y="4824038"/>
                </a:cubicBezTo>
                <a:cubicBezTo>
                  <a:pt x="1822695" y="4832759"/>
                  <a:pt x="1822695" y="4828398"/>
                  <a:pt x="1827492" y="4841916"/>
                </a:cubicBezTo>
                <a:lnTo>
                  <a:pt x="1827492" y="4841916"/>
                </a:lnTo>
                <a:close/>
                <a:moveTo>
                  <a:pt x="1809178" y="3277799"/>
                </a:moveTo>
                <a:cubicBezTo>
                  <a:pt x="1818335" y="3273439"/>
                  <a:pt x="1822695" y="3277799"/>
                  <a:pt x="1827492" y="3277799"/>
                </a:cubicBezTo>
                <a:cubicBezTo>
                  <a:pt x="1827492" y="3291317"/>
                  <a:pt x="1818335" y="3286956"/>
                  <a:pt x="1818335" y="3295677"/>
                </a:cubicBezTo>
                <a:cubicBezTo>
                  <a:pt x="1809178" y="3295677"/>
                  <a:pt x="1809178" y="3286520"/>
                  <a:pt x="1809178" y="3277799"/>
                </a:cubicBezTo>
                <a:lnTo>
                  <a:pt x="1809178" y="3277799"/>
                </a:lnTo>
                <a:close/>
                <a:moveTo>
                  <a:pt x="1809178" y="3521552"/>
                </a:moveTo>
                <a:cubicBezTo>
                  <a:pt x="1809178" y="3535070"/>
                  <a:pt x="1809178" y="3535070"/>
                  <a:pt x="1809178" y="3535070"/>
                </a:cubicBezTo>
                <a:cubicBezTo>
                  <a:pt x="1809178" y="3530709"/>
                  <a:pt x="1813538" y="3530709"/>
                  <a:pt x="1818335" y="3530709"/>
                </a:cubicBezTo>
                <a:cubicBezTo>
                  <a:pt x="1818335" y="3539866"/>
                  <a:pt x="1804817" y="3539866"/>
                  <a:pt x="1795660" y="3539866"/>
                </a:cubicBezTo>
                <a:cubicBezTo>
                  <a:pt x="1791300" y="3535505"/>
                  <a:pt x="1809178" y="3526348"/>
                  <a:pt x="1795660" y="3526348"/>
                </a:cubicBezTo>
                <a:cubicBezTo>
                  <a:pt x="1795660" y="3521552"/>
                  <a:pt x="1804381" y="3521552"/>
                  <a:pt x="1809178" y="3521552"/>
                </a:cubicBezTo>
                <a:lnTo>
                  <a:pt x="1809178" y="3521552"/>
                </a:lnTo>
                <a:close/>
                <a:moveTo>
                  <a:pt x="1804381" y="1767753"/>
                </a:moveTo>
                <a:cubicBezTo>
                  <a:pt x="1800021" y="1776910"/>
                  <a:pt x="1795224" y="1763392"/>
                  <a:pt x="1776910" y="1772113"/>
                </a:cubicBezTo>
                <a:cubicBezTo>
                  <a:pt x="1776910" y="1767753"/>
                  <a:pt x="1772549" y="1762956"/>
                  <a:pt x="1772549" y="1758596"/>
                </a:cubicBezTo>
                <a:cubicBezTo>
                  <a:pt x="1790864" y="1762956"/>
                  <a:pt x="1795660" y="1762956"/>
                  <a:pt x="1804381" y="1767753"/>
                </a:cubicBezTo>
                <a:lnTo>
                  <a:pt x="1804381" y="1767753"/>
                </a:lnTo>
                <a:close/>
                <a:moveTo>
                  <a:pt x="1772549" y="2988261"/>
                </a:moveTo>
                <a:cubicBezTo>
                  <a:pt x="1781707" y="2992621"/>
                  <a:pt x="1781707" y="3001779"/>
                  <a:pt x="1781707" y="3010936"/>
                </a:cubicBezTo>
                <a:cubicBezTo>
                  <a:pt x="1768189" y="3010936"/>
                  <a:pt x="1768189" y="3010936"/>
                  <a:pt x="1768189" y="3010936"/>
                </a:cubicBezTo>
                <a:cubicBezTo>
                  <a:pt x="1763392" y="2997418"/>
                  <a:pt x="1772549" y="3001779"/>
                  <a:pt x="1772549" y="2988261"/>
                </a:cubicBezTo>
                <a:lnTo>
                  <a:pt x="1772549" y="2988261"/>
                </a:lnTo>
                <a:close/>
                <a:moveTo>
                  <a:pt x="1772549" y="1762956"/>
                </a:moveTo>
                <a:cubicBezTo>
                  <a:pt x="1763392" y="1776474"/>
                  <a:pt x="1745078" y="1772113"/>
                  <a:pt x="1722403" y="1776474"/>
                </a:cubicBezTo>
                <a:cubicBezTo>
                  <a:pt x="1722403" y="1735921"/>
                  <a:pt x="1749875" y="1772113"/>
                  <a:pt x="1772549" y="1762956"/>
                </a:cubicBezTo>
                <a:lnTo>
                  <a:pt x="1772549" y="1762956"/>
                </a:lnTo>
                <a:close/>
                <a:moveTo>
                  <a:pt x="1704089" y="3295677"/>
                </a:moveTo>
                <a:cubicBezTo>
                  <a:pt x="1704089" y="3291317"/>
                  <a:pt x="1704089" y="3286520"/>
                  <a:pt x="1699729" y="3286520"/>
                </a:cubicBezTo>
                <a:cubicBezTo>
                  <a:pt x="1699729" y="3277363"/>
                  <a:pt x="1718043" y="3300038"/>
                  <a:pt x="1718043" y="3286520"/>
                </a:cubicBezTo>
                <a:cubicBezTo>
                  <a:pt x="1722403" y="3286520"/>
                  <a:pt x="1722403" y="3295677"/>
                  <a:pt x="1727200" y="3295677"/>
                </a:cubicBezTo>
                <a:cubicBezTo>
                  <a:pt x="1722403" y="3304834"/>
                  <a:pt x="1713246" y="3291317"/>
                  <a:pt x="1704089" y="3295677"/>
                </a:cubicBezTo>
                <a:lnTo>
                  <a:pt x="1704089" y="3295677"/>
                </a:lnTo>
                <a:close/>
                <a:moveTo>
                  <a:pt x="1722403" y="4832759"/>
                </a:moveTo>
                <a:cubicBezTo>
                  <a:pt x="1718043" y="4841916"/>
                  <a:pt x="1718043" y="4850637"/>
                  <a:pt x="1704089" y="4850637"/>
                </a:cubicBezTo>
                <a:cubicBezTo>
                  <a:pt x="1704089" y="4837119"/>
                  <a:pt x="1713246" y="4837119"/>
                  <a:pt x="1722403" y="4832759"/>
                </a:cubicBezTo>
                <a:lnTo>
                  <a:pt x="1722403" y="4832759"/>
                </a:lnTo>
                <a:close/>
                <a:moveTo>
                  <a:pt x="1685775" y="3259485"/>
                </a:moveTo>
                <a:cubicBezTo>
                  <a:pt x="1685775" y="3250328"/>
                  <a:pt x="1699293" y="3255124"/>
                  <a:pt x="1713246" y="3255124"/>
                </a:cubicBezTo>
                <a:cubicBezTo>
                  <a:pt x="1708450" y="3273002"/>
                  <a:pt x="1699293" y="3259485"/>
                  <a:pt x="1685775" y="3259485"/>
                </a:cubicBezTo>
                <a:lnTo>
                  <a:pt x="1685775" y="3259485"/>
                </a:lnTo>
                <a:close/>
                <a:moveTo>
                  <a:pt x="1699293" y="3218932"/>
                </a:moveTo>
                <a:cubicBezTo>
                  <a:pt x="1685775" y="3209775"/>
                  <a:pt x="1708450" y="3209775"/>
                  <a:pt x="1708450" y="3201054"/>
                </a:cubicBezTo>
                <a:cubicBezTo>
                  <a:pt x="1717607" y="3201054"/>
                  <a:pt x="1704089" y="3218932"/>
                  <a:pt x="1717607" y="3214572"/>
                </a:cubicBezTo>
                <a:cubicBezTo>
                  <a:pt x="1717607" y="3228089"/>
                  <a:pt x="1704089" y="3205414"/>
                  <a:pt x="1699293" y="3218932"/>
                </a:cubicBezTo>
                <a:lnTo>
                  <a:pt x="1699293" y="3218932"/>
                </a:lnTo>
                <a:close/>
                <a:moveTo>
                  <a:pt x="1704089" y="3105995"/>
                </a:moveTo>
                <a:cubicBezTo>
                  <a:pt x="1704089" y="3096838"/>
                  <a:pt x="1717607" y="3096838"/>
                  <a:pt x="1726764" y="3096838"/>
                </a:cubicBezTo>
                <a:cubicBezTo>
                  <a:pt x="1726764" y="3110355"/>
                  <a:pt x="1713246" y="3105995"/>
                  <a:pt x="1704089" y="3105995"/>
                </a:cubicBezTo>
                <a:lnTo>
                  <a:pt x="1704089" y="3105995"/>
                </a:lnTo>
                <a:close/>
                <a:moveTo>
                  <a:pt x="1749875" y="3255124"/>
                </a:moveTo>
                <a:cubicBezTo>
                  <a:pt x="1745514" y="3259485"/>
                  <a:pt x="1736357" y="3264281"/>
                  <a:pt x="1727200" y="3259485"/>
                </a:cubicBezTo>
                <a:cubicBezTo>
                  <a:pt x="1726764" y="3250328"/>
                  <a:pt x="1740718" y="3250328"/>
                  <a:pt x="1749875" y="3255124"/>
                </a:cubicBezTo>
                <a:lnTo>
                  <a:pt x="1749875" y="3255124"/>
                </a:lnTo>
                <a:close/>
                <a:moveTo>
                  <a:pt x="1749875" y="3096838"/>
                </a:moveTo>
                <a:cubicBezTo>
                  <a:pt x="1749875" y="3110355"/>
                  <a:pt x="1749875" y="3110355"/>
                  <a:pt x="1749875" y="3110355"/>
                </a:cubicBezTo>
                <a:cubicBezTo>
                  <a:pt x="1740718" y="3110355"/>
                  <a:pt x="1749875" y="3096838"/>
                  <a:pt x="1731561" y="3101198"/>
                </a:cubicBezTo>
                <a:cubicBezTo>
                  <a:pt x="1722403" y="3096838"/>
                  <a:pt x="1745078" y="3096838"/>
                  <a:pt x="1749875" y="3096838"/>
                </a:cubicBezTo>
                <a:lnTo>
                  <a:pt x="1749875" y="3096838"/>
                </a:lnTo>
                <a:close/>
                <a:moveTo>
                  <a:pt x="1749875" y="3291317"/>
                </a:moveTo>
                <a:cubicBezTo>
                  <a:pt x="1754235" y="3300474"/>
                  <a:pt x="1727200" y="3304834"/>
                  <a:pt x="1731561" y="3286956"/>
                </a:cubicBezTo>
                <a:cubicBezTo>
                  <a:pt x="1740718" y="3286520"/>
                  <a:pt x="1749875" y="3286520"/>
                  <a:pt x="1749875" y="3291317"/>
                </a:cubicBezTo>
                <a:lnTo>
                  <a:pt x="1749875" y="3291317"/>
                </a:lnTo>
                <a:close/>
                <a:moveTo>
                  <a:pt x="1735921" y="4837119"/>
                </a:moveTo>
                <a:cubicBezTo>
                  <a:pt x="1740282" y="4832759"/>
                  <a:pt x="1745078" y="4827962"/>
                  <a:pt x="1754235" y="4827962"/>
                </a:cubicBezTo>
                <a:cubicBezTo>
                  <a:pt x="1754235" y="4832323"/>
                  <a:pt x="1754235" y="4837119"/>
                  <a:pt x="1758596" y="4837119"/>
                </a:cubicBezTo>
                <a:cubicBezTo>
                  <a:pt x="1754235" y="4841480"/>
                  <a:pt x="1745078" y="4846276"/>
                  <a:pt x="1731125" y="4846276"/>
                </a:cubicBezTo>
                <a:cubicBezTo>
                  <a:pt x="1735485" y="4841916"/>
                  <a:pt x="1731125" y="4837119"/>
                  <a:pt x="1731125" y="4837119"/>
                </a:cubicBezTo>
                <a:cubicBezTo>
                  <a:pt x="1726764" y="4828398"/>
                  <a:pt x="1745078" y="4850637"/>
                  <a:pt x="1735921" y="4837119"/>
                </a:cubicBezTo>
                <a:lnTo>
                  <a:pt x="1735921" y="4837119"/>
                </a:lnTo>
                <a:close/>
                <a:moveTo>
                  <a:pt x="1694932" y="1767753"/>
                </a:moveTo>
                <a:cubicBezTo>
                  <a:pt x="1699293" y="1767753"/>
                  <a:pt x="1699293" y="1772113"/>
                  <a:pt x="1699293" y="1776910"/>
                </a:cubicBezTo>
                <a:cubicBezTo>
                  <a:pt x="1703653" y="1781270"/>
                  <a:pt x="1708450" y="1781270"/>
                  <a:pt x="1708450" y="1786067"/>
                </a:cubicBezTo>
                <a:cubicBezTo>
                  <a:pt x="1704089" y="1786067"/>
                  <a:pt x="1699293" y="1781706"/>
                  <a:pt x="1699293" y="1786067"/>
                </a:cubicBezTo>
                <a:cubicBezTo>
                  <a:pt x="1694932" y="1786067"/>
                  <a:pt x="1699293" y="1781706"/>
                  <a:pt x="1690136" y="1781706"/>
                </a:cubicBezTo>
                <a:cubicBezTo>
                  <a:pt x="1690572" y="1772113"/>
                  <a:pt x="1694932" y="1772113"/>
                  <a:pt x="1694932" y="1767753"/>
                </a:cubicBezTo>
                <a:lnTo>
                  <a:pt x="1694932" y="1767753"/>
                </a:lnTo>
                <a:close/>
                <a:moveTo>
                  <a:pt x="1708450" y="3236810"/>
                </a:moveTo>
                <a:cubicBezTo>
                  <a:pt x="1708450" y="3254688"/>
                  <a:pt x="1699293" y="3245967"/>
                  <a:pt x="1685775" y="3250328"/>
                </a:cubicBezTo>
                <a:cubicBezTo>
                  <a:pt x="1681415" y="3236810"/>
                  <a:pt x="1694932" y="3236810"/>
                  <a:pt x="1708450" y="3236810"/>
                </a:cubicBezTo>
                <a:lnTo>
                  <a:pt x="1708450" y="3236810"/>
                </a:lnTo>
                <a:close/>
                <a:moveTo>
                  <a:pt x="1658304" y="1767753"/>
                </a:moveTo>
                <a:cubicBezTo>
                  <a:pt x="1658304" y="1781270"/>
                  <a:pt x="1658304" y="1785631"/>
                  <a:pt x="1649147" y="1785631"/>
                </a:cubicBezTo>
                <a:cubicBezTo>
                  <a:pt x="1644786" y="1776474"/>
                  <a:pt x="1649147" y="1767753"/>
                  <a:pt x="1658304" y="1767753"/>
                </a:cubicBezTo>
                <a:lnTo>
                  <a:pt x="1658304" y="1767753"/>
                </a:lnTo>
                <a:close/>
                <a:moveTo>
                  <a:pt x="1653943" y="3001779"/>
                </a:moveTo>
                <a:cubicBezTo>
                  <a:pt x="1653943" y="2997418"/>
                  <a:pt x="1658304" y="3006139"/>
                  <a:pt x="1653943" y="3006139"/>
                </a:cubicBezTo>
                <a:cubicBezTo>
                  <a:pt x="1653943" y="3015296"/>
                  <a:pt x="1663100" y="3010500"/>
                  <a:pt x="1667461" y="3015296"/>
                </a:cubicBezTo>
                <a:cubicBezTo>
                  <a:pt x="1663100" y="3019657"/>
                  <a:pt x="1649147" y="3024453"/>
                  <a:pt x="1644786" y="3019657"/>
                </a:cubicBezTo>
                <a:cubicBezTo>
                  <a:pt x="1639990" y="3010936"/>
                  <a:pt x="1653943" y="3010936"/>
                  <a:pt x="1653943" y="3001779"/>
                </a:cubicBezTo>
                <a:lnTo>
                  <a:pt x="1653943" y="3001779"/>
                </a:lnTo>
                <a:close/>
                <a:moveTo>
                  <a:pt x="1630833" y="1785631"/>
                </a:moveTo>
                <a:cubicBezTo>
                  <a:pt x="1626472" y="1781270"/>
                  <a:pt x="1617315" y="1781270"/>
                  <a:pt x="1617315" y="1772113"/>
                </a:cubicBezTo>
                <a:cubicBezTo>
                  <a:pt x="1626472" y="1772113"/>
                  <a:pt x="1630833" y="1781270"/>
                  <a:pt x="1630833" y="1767753"/>
                </a:cubicBezTo>
                <a:cubicBezTo>
                  <a:pt x="1644786" y="1776474"/>
                  <a:pt x="1626472" y="1781270"/>
                  <a:pt x="1630833" y="1785631"/>
                </a:cubicBezTo>
                <a:lnTo>
                  <a:pt x="1630833" y="1785631"/>
                </a:lnTo>
                <a:close/>
                <a:moveTo>
                  <a:pt x="1653943" y="4959214"/>
                </a:moveTo>
                <a:cubicBezTo>
                  <a:pt x="1663100" y="4959214"/>
                  <a:pt x="1658304" y="4972731"/>
                  <a:pt x="1658304" y="4981888"/>
                </a:cubicBezTo>
                <a:cubicBezTo>
                  <a:pt x="1653943" y="4968371"/>
                  <a:pt x="1644786" y="4972731"/>
                  <a:pt x="1630833" y="4968371"/>
                </a:cubicBezTo>
                <a:cubicBezTo>
                  <a:pt x="1635629" y="4954853"/>
                  <a:pt x="1649147" y="4972731"/>
                  <a:pt x="1653943" y="4959214"/>
                </a:cubicBezTo>
                <a:lnTo>
                  <a:pt x="1653943" y="4959214"/>
                </a:lnTo>
                <a:close/>
                <a:moveTo>
                  <a:pt x="1663100" y="5004563"/>
                </a:moveTo>
                <a:cubicBezTo>
                  <a:pt x="1653943" y="5004563"/>
                  <a:pt x="1644786" y="5000202"/>
                  <a:pt x="1649583" y="4991045"/>
                </a:cubicBezTo>
                <a:cubicBezTo>
                  <a:pt x="1649583" y="4991045"/>
                  <a:pt x="1649583" y="4991045"/>
                  <a:pt x="1653943" y="4986685"/>
                </a:cubicBezTo>
                <a:cubicBezTo>
                  <a:pt x="1663100" y="4986685"/>
                  <a:pt x="1663100" y="4995406"/>
                  <a:pt x="1663100" y="5004563"/>
                </a:cubicBezTo>
                <a:lnTo>
                  <a:pt x="1663100" y="5004563"/>
                </a:lnTo>
                <a:close/>
                <a:moveTo>
                  <a:pt x="1653943" y="4810084"/>
                </a:moveTo>
                <a:cubicBezTo>
                  <a:pt x="1663100" y="4805723"/>
                  <a:pt x="1672258" y="4805723"/>
                  <a:pt x="1676618" y="4810084"/>
                </a:cubicBezTo>
                <a:cubicBezTo>
                  <a:pt x="1676618" y="4823601"/>
                  <a:pt x="1653943" y="4819241"/>
                  <a:pt x="1653943" y="4810084"/>
                </a:cubicBezTo>
                <a:lnTo>
                  <a:pt x="1653943" y="4810084"/>
                </a:lnTo>
                <a:close/>
                <a:moveTo>
                  <a:pt x="1676618" y="3015296"/>
                </a:moveTo>
                <a:cubicBezTo>
                  <a:pt x="1672258" y="3024453"/>
                  <a:pt x="1663100" y="3006139"/>
                  <a:pt x="1658304" y="2997418"/>
                </a:cubicBezTo>
                <a:cubicBezTo>
                  <a:pt x="1671821" y="3001779"/>
                  <a:pt x="1671821" y="2993058"/>
                  <a:pt x="1680979" y="3001779"/>
                </a:cubicBezTo>
                <a:cubicBezTo>
                  <a:pt x="1681415" y="3010936"/>
                  <a:pt x="1658304" y="3006139"/>
                  <a:pt x="1676618" y="3015296"/>
                </a:cubicBezTo>
                <a:lnTo>
                  <a:pt x="1676618" y="3015296"/>
                </a:lnTo>
                <a:close/>
                <a:moveTo>
                  <a:pt x="1726764" y="4964010"/>
                </a:moveTo>
                <a:cubicBezTo>
                  <a:pt x="1717607" y="4964010"/>
                  <a:pt x="1731125" y="4977528"/>
                  <a:pt x="1722403" y="4981888"/>
                </a:cubicBezTo>
                <a:cubicBezTo>
                  <a:pt x="1713246" y="4977528"/>
                  <a:pt x="1718043" y="4977528"/>
                  <a:pt x="1718043" y="4968371"/>
                </a:cubicBezTo>
                <a:cubicBezTo>
                  <a:pt x="1704525" y="4972731"/>
                  <a:pt x="1690572" y="4964010"/>
                  <a:pt x="1681415" y="4977528"/>
                </a:cubicBezTo>
                <a:cubicBezTo>
                  <a:pt x="1672258" y="4954853"/>
                  <a:pt x="1708886" y="4968371"/>
                  <a:pt x="1718043" y="4950493"/>
                </a:cubicBezTo>
                <a:cubicBezTo>
                  <a:pt x="1727200" y="4959650"/>
                  <a:pt x="1740718" y="4964010"/>
                  <a:pt x="1745514" y="4973167"/>
                </a:cubicBezTo>
                <a:cubicBezTo>
                  <a:pt x="1731561" y="4977528"/>
                  <a:pt x="1726764" y="4968371"/>
                  <a:pt x="1726764" y="4964010"/>
                </a:cubicBezTo>
                <a:lnTo>
                  <a:pt x="1726764" y="4964010"/>
                </a:lnTo>
                <a:close/>
                <a:moveTo>
                  <a:pt x="1735921" y="4868951"/>
                </a:moveTo>
                <a:cubicBezTo>
                  <a:pt x="1749439" y="4855433"/>
                  <a:pt x="1763392" y="4882468"/>
                  <a:pt x="1763392" y="4868951"/>
                </a:cubicBezTo>
                <a:cubicBezTo>
                  <a:pt x="1767753" y="4868951"/>
                  <a:pt x="1767753" y="4878108"/>
                  <a:pt x="1767753" y="4882468"/>
                </a:cubicBezTo>
                <a:cubicBezTo>
                  <a:pt x="1759032" y="4873311"/>
                  <a:pt x="1735921" y="4882468"/>
                  <a:pt x="1735921" y="4868951"/>
                </a:cubicBezTo>
                <a:lnTo>
                  <a:pt x="1735921" y="4868951"/>
                </a:lnTo>
                <a:close/>
                <a:moveTo>
                  <a:pt x="1786503" y="3245967"/>
                </a:moveTo>
                <a:cubicBezTo>
                  <a:pt x="1777346" y="3241607"/>
                  <a:pt x="1782143" y="3232450"/>
                  <a:pt x="1768189" y="3241607"/>
                </a:cubicBezTo>
                <a:cubicBezTo>
                  <a:pt x="1768189" y="3232450"/>
                  <a:pt x="1777346" y="3232450"/>
                  <a:pt x="1777346" y="3223729"/>
                </a:cubicBezTo>
                <a:cubicBezTo>
                  <a:pt x="1786503" y="3228089"/>
                  <a:pt x="1790864" y="3232886"/>
                  <a:pt x="1795660" y="3237246"/>
                </a:cubicBezTo>
                <a:cubicBezTo>
                  <a:pt x="1795660" y="3241607"/>
                  <a:pt x="1786503" y="3236810"/>
                  <a:pt x="1786503" y="3245967"/>
                </a:cubicBezTo>
                <a:lnTo>
                  <a:pt x="1786503" y="3245967"/>
                </a:lnTo>
                <a:close/>
                <a:moveTo>
                  <a:pt x="1804381" y="5000202"/>
                </a:moveTo>
                <a:cubicBezTo>
                  <a:pt x="1800021" y="5000202"/>
                  <a:pt x="1795224" y="4995842"/>
                  <a:pt x="1790864" y="4995842"/>
                </a:cubicBezTo>
                <a:cubicBezTo>
                  <a:pt x="1781707" y="4991481"/>
                  <a:pt x="1800021" y="4991481"/>
                  <a:pt x="1800021" y="4995842"/>
                </a:cubicBezTo>
                <a:cubicBezTo>
                  <a:pt x="1800021" y="4991481"/>
                  <a:pt x="1795660" y="4986685"/>
                  <a:pt x="1795660" y="4982324"/>
                </a:cubicBezTo>
                <a:cubicBezTo>
                  <a:pt x="1800021" y="4982324"/>
                  <a:pt x="1804817" y="4986685"/>
                  <a:pt x="1804817" y="4982324"/>
                </a:cubicBezTo>
                <a:cubicBezTo>
                  <a:pt x="1813538" y="4981888"/>
                  <a:pt x="1804381" y="4995406"/>
                  <a:pt x="1804381" y="5000202"/>
                </a:cubicBezTo>
                <a:lnTo>
                  <a:pt x="1804381" y="5000202"/>
                </a:lnTo>
                <a:close/>
                <a:moveTo>
                  <a:pt x="1790864" y="4868951"/>
                </a:moveTo>
                <a:cubicBezTo>
                  <a:pt x="1790864" y="4864590"/>
                  <a:pt x="1790864" y="4868951"/>
                  <a:pt x="1790864" y="4868951"/>
                </a:cubicBezTo>
                <a:cubicBezTo>
                  <a:pt x="1800021" y="4868951"/>
                  <a:pt x="1795224" y="4859794"/>
                  <a:pt x="1800021" y="4855433"/>
                </a:cubicBezTo>
                <a:cubicBezTo>
                  <a:pt x="1804381" y="4859794"/>
                  <a:pt x="1809178" y="4864590"/>
                  <a:pt x="1809178" y="4868951"/>
                </a:cubicBezTo>
                <a:cubicBezTo>
                  <a:pt x="1822695" y="4864590"/>
                  <a:pt x="1841010" y="4878108"/>
                  <a:pt x="1845806" y="4859794"/>
                </a:cubicBezTo>
                <a:cubicBezTo>
                  <a:pt x="1845806" y="4859794"/>
                  <a:pt x="1850167" y="4864154"/>
                  <a:pt x="1854963" y="4864154"/>
                </a:cubicBezTo>
                <a:cubicBezTo>
                  <a:pt x="1845806" y="4868515"/>
                  <a:pt x="1841446" y="4873311"/>
                  <a:pt x="1850603" y="4886829"/>
                </a:cubicBezTo>
                <a:cubicBezTo>
                  <a:pt x="1813538" y="4895986"/>
                  <a:pt x="1813538" y="4878108"/>
                  <a:pt x="1790864" y="4868951"/>
                </a:cubicBezTo>
                <a:lnTo>
                  <a:pt x="1790864" y="4868951"/>
                </a:lnTo>
                <a:close/>
                <a:moveTo>
                  <a:pt x="1850167" y="4995406"/>
                </a:moveTo>
                <a:cubicBezTo>
                  <a:pt x="1836649" y="4986249"/>
                  <a:pt x="1831852" y="4991045"/>
                  <a:pt x="1813538" y="4986249"/>
                </a:cubicBezTo>
                <a:cubicBezTo>
                  <a:pt x="1813538" y="4977092"/>
                  <a:pt x="1836213" y="4990609"/>
                  <a:pt x="1831852" y="4977092"/>
                </a:cubicBezTo>
                <a:cubicBezTo>
                  <a:pt x="1854527" y="4981452"/>
                  <a:pt x="1836213" y="4981452"/>
                  <a:pt x="1859324" y="4986249"/>
                </a:cubicBezTo>
                <a:cubicBezTo>
                  <a:pt x="1859324" y="4991045"/>
                  <a:pt x="1850167" y="4991045"/>
                  <a:pt x="1850167" y="4995406"/>
                </a:cubicBezTo>
                <a:lnTo>
                  <a:pt x="1850167" y="4995406"/>
                </a:lnTo>
                <a:close/>
                <a:moveTo>
                  <a:pt x="1850167" y="4828398"/>
                </a:moveTo>
                <a:cubicBezTo>
                  <a:pt x="1854527" y="4819241"/>
                  <a:pt x="1881998" y="4819241"/>
                  <a:pt x="1877638" y="4828398"/>
                </a:cubicBezTo>
                <a:cubicBezTo>
                  <a:pt x="1868481" y="4823601"/>
                  <a:pt x="1864120" y="4832759"/>
                  <a:pt x="1850167" y="4828398"/>
                </a:cubicBezTo>
                <a:lnTo>
                  <a:pt x="1850167" y="4828398"/>
                </a:lnTo>
                <a:close/>
                <a:moveTo>
                  <a:pt x="1868481" y="5804717"/>
                </a:moveTo>
                <a:cubicBezTo>
                  <a:pt x="1864120" y="5800357"/>
                  <a:pt x="1864120" y="5786839"/>
                  <a:pt x="1864120" y="5777682"/>
                </a:cubicBezTo>
                <a:cubicBezTo>
                  <a:pt x="1868481" y="5773322"/>
                  <a:pt x="1886795" y="5777682"/>
                  <a:pt x="1895952" y="5773322"/>
                </a:cubicBezTo>
                <a:cubicBezTo>
                  <a:pt x="1891591" y="5791200"/>
                  <a:pt x="1886795" y="5804717"/>
                  <a:pt x="1868481" y="5804717"/>
                </a:cubicBezTo>
                <a:lnTo>
                  <a:pt x="1868481" y="5804717"/>
                </a:lnTo>
                <a:close/>
                <a:moveTo>
                  <a:pt x="1909470" y="4878108"/>
                </a:moveTo>
                <a:cubicBezTo>
                  <a:pt x="1895952" y="4873747"/>
                  <a:pt x="1913830" y="4864590"/>
                  <a:pt x="1922987" y="4864590"/>
                </a:cubicBezTo>
                <a:cubicBezTo>
                  <a:pt x="1923423" y="4873311"/>
                  <a:pt x="1914266" y="4873311"/>
                  <a:pt x="1909470" y="4878108"/>
                </a:cubicBezTo>
                <a:lnTo>
                  <a:pt x="1909470" y="4878108"/>
                </a:lnTo>
                <a:close/>
                <a:moveTo>
                  <a:pt x="1914266" y="4828398"/>
                </a:moveTo>
                <a:cubicBezTo>
                  <a:pt x="1909906" y="4828398"/>
                  <a:pt x="1909906" y="4832759"/>
                  <a:pt x="1909906" y="4837555"/>
                </a:cubicBezTo>
                <a:cubicBezTo>
                  <a:pt x="1905545" y="4833195"/>
                  <a:pt x="1896388" y="4833195"/>
                  <a:pt x="1896388" y="4824038"/>
                </a:cubicBezTo>
                <a:cubicBezTo>
                  <a:pt x="1905545" y="4819677"/>
                  <a:pt x="1914702" y="4819677"/>
                  <a:pt x="1928220" y="4824038"/>
                </a:cubicBezTo>
                <a:cubicBezTo>
                  <a:pt x="1927784" y="4828398"/>
                  <a:pt x="1914266" y="4837119"/>
                  <a:pt x="1914266" y="4828398"/>
                </a:cubicBezTo>
                <a:lnTo>
                  <a:pt x="1914266" y="4828398"/>
                </a:lnTo>
                <a:close/>
                <a:moveTo>
                  <a:pt x="1941737" y="4859794"/>
                </a:moveTo>
                <a:cubicBezTo>
                  <a:pt x="1946098" y="4855433"/>
                  <a:pt x="1964412" y="4864154"/>
                  <a:pt x="1969209" y="4864154"/>
                </a:cubicBezTo>
                <a:cubicBezTo>
                  <a:pt x="1964848" y="4873311"/>
                  <a:pt x="1950894" y="4868515"/>
                  <a:pt x="1955691" y="4886829"/>
                </a:cubicBezTo>
                <a:cubicBezTo>
                  <a:pt x="1946534" y="4891189"/>
                  <a:pt x="1946534" y="4877672"/>
                  <a:pt x="1933016" y="4877672"/>
                </a:cubicBezTo>
                <a:cubicBezTo>
                  <a:pt x="1936941" y="4873311"/>
                  <a:pt x="1950894" y="4864590"/>
                  <a:pt x="1941737" y="4859794"/>
                </a:cubicBezTo>
                <a:lnTo>
                  <a:pt x="1941737" y="4859794"/>
                </a:lnTo>
                <a:close/>
                <a:moveTo>
                  <a:pt x="2065140" y="5759368"/>
                </a:moveTo>
                <a:cubicBezTo>
                  <a:pt x="2033308" y="5763729"/>
                  <a:pt x="1973569" y="5772886"/>
                  <a:pt x="1937377" y="5755008"/>
                </a:cubicBezTo>
                <a:cubicBezTo>
                  <a:pt x="1983162" y="5741490"/>
                  <a:pt x="2014994" y="5737129"/>
                  <a:pt x="2069937" y="5741490"/>
                </a:cubicBezTo>
                <a:cubicBezTo>
                  <a:pt x="2069501" y="5750647"/>
                  <a:pt x="2060343" y="5750647"/>
                  <a:pt x="2065140" y="5759368"/>
                </a:cubicBezTo>
                <a:lnTo>
                  <a:pt x="2065140" y="5759368"/>
                </a:lnTo>
                <a:close/>
                <a:moveTo>
                  <a:pt x="2078658" y="5122297"/>
                </a:moveTo>
                <a:cubicBezTo>
                  <a:pt x="2074297" y="5113140"/>
                  <a:pt x="2060343" y="5117936"/>
                  <a:pt x="2046826" y="5108779"/>
                </a:cubicBezTo>
                <a:cubicBezTo>
                  <a:pt x="2060343" y="5108779"/>
                  <a:pt x="2087815" y="5099622"/>
                  <a:pt x="2106129" y="5104419"/>
                </a:cubicBezTo>
                <a:cubicBezTo>
                  <a:pt x="2092611" y="5122297"/>
                  <a:pt x="2087815" y="5103983"/>
                  <a:pt x="2078658" y="5122297"/>
                </a:cubicBezTo>
                <a:lnTo>
                  <a:pt x="2078658" y="5122297"/>
                </a:lnTo>
                <a:close/>
                <a:moveTo>
                  <a:pt x="2147118" y="4773892"/>
                </a:moveTo>
                <a:cubicBezTo>
                  <a:pt x="2128804" y="4778253"/>
                  <a:pt x="2124443" y="4756013"/>
                  <a:pt x="2110489" y="4764735"/>
                </a:cubicBezTo>
                <a:cubicBezTo>
                  <a:pt x="2101332" y="4755578"/>
                  <a:pt x="2110489" y="4751217"/>
                  <a:pt x="2110489" y="4737700"/>
                </a:cubicBezTo>
                <a:cubicBezTo>
                  <a:pt x="2119647" y="4737700"/>
                  <a:pt x="2137961" y="4751217"/>
                  <a:pt x="2142321" y="4737700"/>
                </a:cubicBezTo>
                <a:cubicBezTo>
                  <a:pt x="2156275" y="4756013"/>
                  <a:pt x="2142757" y="4756013"/>
                  <a:pt x="2147118" y="4773892"/>
                </a:cubicBezTo>
                <a:lnTo>
                  <a:pt x="2147118" y="4773892"/>
                </a:lnTo>
                <a:close/>
                <a:moveTo>
                  <a:pt x="2156275" y="4905143"/>
                </a:moveTo>
                <a:cubicBezTo>
                  <a:pt x="2156275" y="4895986"/>
                  <a:pt x="2165432" y="4900783"/>
                  <a:pt x="2165432" y="4887265"/>
                </a:cubicBezTo>
                <a:cubicBezTo>
                  <a:pt x="2169792" y="4887265"/>
                  <a:pt x="2178950" y="4900783"/>
                  <a:pt x="2183746" y="4887265"/>
                </a:cubicBezTo>
                <a:cubicBezTo>
                  <a:pt x="2188543" y="4909504"/>
                  <a:pt x="2165432" y="4891626"/>
                  <a:pt x="2156275" y="4905143"/>
                </a:cubicBezTo>
                <a:lnTo>
                  <a:pt x="2156275" y="4905143"/>
                </a:lnTo>
                <a:close/>
                <a:moveTo>
                  <a:pt x="2170229" y="2106565"/>
                </a:moveTo>
                <a:cubicBezTo>
                  <a:pt x="2179385" y="2097408"/>
                  <a:pt x="2188543" y="2088687"/>
                  <a:pt x="2192903" y="2079530"/>
                </a:cubicBezTo>
                <a:cubicBezTo>
                  <a:pt x="2206421" y="2093047"/>
                  <a:pt x="2224735" y="2066012"/>
                  <a:pt x="2243049" y="2079530"/>
                </a:cubicBezTo>
                <a:cubicBezTo>
                  <a:pt x="2238689" y="2088687"/>
                  <a:pt x="2220374" y="2083890"/>
                  <a:pt x="2229531" y="2102204"/>
                </a:cubicBezTo>
                <a:cubicBezTo>
                  <a:pt x="2216014" y="2097844"/>
                  <a:pt x="2220374" y="2084326"/>
                  <a:pt x="2211217" y="2084326"/>
                </a:cubicBezTo>
                <a:cubicBezTo>
                  <a:pt x="2206857" y="2097844"/>
                  <a:pt x="2188543" y="2088687"/>
                  <a:pt x="2188543" y="2107001"/>
                </a:cubicBezTo>
                <a:lnTo>
                  <a:pt x="2170229" y="2107001"/>
                </a:lnTo>
                <a:lnTo>
                  <a:pt x="2170229" y="2106565"/>
                </a:lnTo>
                <a:lnTo>
                  <a:pt x="2170229" y="2106565"/>
                </a:lnTo>
                <a:close/>
                <a:moveTo>
                  <a:pt x="2220374" y="2120082"/>
                </a:moveTo>
                <a:cubicBezTo>
                  <a:pt x="2224735" y="2120082"/>
                  <a:pt x="2224735" y="2124443"/>
                  <a:pt x="2229531" y="2124443"/>
                </a:cubicBezTo>
                <a:cubicBezTo>
                  <a:pt x="2229531" y="2133600"/>
                  <a:pt x="2229531" y="2147118"/>
                  <a:pt x="2216014" y="2142321"/>
                </a:cubicBezTo>
                <a:cubicBezTo>
                  <a:pt x="2215578" y="2134036"/>
                  <a:pt x="2220374" y="2134036"/>
                  <a:pt x="2220374" y="2120082"/>
                </a:cubicBezTo>
                <a:lnTo>
                  <a:pt x="2220374" y="2120082"/>
                </a:lnTo>
                <a:close/>
                <a:moveTo>
                  <a:pt x="2247846" y="3232450"/>
                </a:moveTo>
                <a:cubicBezTo>
                  <a:pt x="2243485" y="3236810"/>
                  <a:pt x="2247846" y="3236810"/>
                  <a:pt x="2247846" y="3241607"/>
                </a:cubicBezTo>
                <a:cubicBezTo>
                  <a:pt x="2243485" y="3245967"/>
                  <a:pt x="2238689" y="3237246"/>
                  <a:pt x="2229531" y="3241607"/>
                </a:cubicBezTo>
                <a:cubicBezTo>
                  <a:pt x="2229531" y="3232450"/>
                  <a:pt x="2233892" y="3232450"/>
                  <a:pt x="2247846" y="3232450"/>
                </a:cubicBezTo>
                <a:lnTo>
                  <a:pt x="2247846" y="3232450"/>
                </a:lnTo>
                <a:close/>
                <a:moveTo>
                  <a:pt x="2188543" y="2102204"/>
                </a:moveTo>
                <a:cubicBezTo>
                  <a:pt x="2202060" y="2097844"/>
                  <a:pt x="2206857" y="2102204"/>
                  <a:pt x="2206857" y="2111361"/>
                </a:cubicBezTo>
                <a:cubicBezTo>
                  <a:pt x="2192903" y="2115722"/>
                  <a:pt x="2188543" y="2115722"/>
                  <a:pt x="2188543" y="2102204"/>
                </a:cubicBezTo>
                <a:lnTo>
                  <a:pt x="2188543" y="2102204"/>
                </a:lnTo>
                <a:close/>
                <a:moveTo>
                  <a:pt x="2229531" y="3241607"/>
                </a:moveTo>
                <a:cubicBezTo>
                  <a:pt x="2220374" y="3245967"/>
                  <a:pt x="2211217" y="3241607"/>
                  <a:pt x="2202060" y="3241607"/>
                </a:cubicBezTo>
                <a:cubicBezTo>
                  <a:pt x="2202060" y="3223293"/>
                  <a:pt x="2220374" y="3236810"/>
                  <a:pt x="2229531" y="3241607"/>
                </a:cubicBezTo>
                <a:lnTo>
                  <a:pt x="2229531" y="3241607"/>
                </a:lnTo>
                <a:close/>
                <a:moveTo>
                  <a:pt x="2206421" y="3535505"/>
                </a:moveTo>
                <a:cubicBezTo>
                  <a:pt x="2210781" y="3521988"/>
                  <a:pt x="2210781" y="3544663"/>
                  <a:pt x="2224735" y="3539866"/>
                </a:cubicBezTo>
                <a:cubicBezTo>
                  <a:pt x="2220374" y="3553384"/>
                  <a:pt x="2215578" y="3544226"/>
                  <a:pt x="2206421" y="3544226"/>
                </a:cubicBezTo>
                <a:cubicBezTo>
                  <a:pt x="2202060" y="3539866"/>
                  <a:pt x="2211217" y="3535505"/>
                  <a:pt x="2206421" y="3535505"/>
                </a:cubicBezTo>
                <a:lnTo>
                  <a:pt x="2206421" y="3535505"/>
                </a:lnTo>
                <a:close/>
                <a:moveTo>
                  <a:pt x="2247846" y="4660955"/>
                </a:moveTo>
                <a:cubicBezTo>
                  <a:pt x="2247846" y="4670112"/>
                  <a:pt x="2225171" y="4656594"/>
                  <a:pt x="2229531" y="4674472"/>
                </a:cubicBezTo>
                <a:cubicBezTo>
                  <a:pt x="2220374" y="4670112"/>
                  <a:pt x="2220374" y="4660955"/>
                  <a:pt x="2206857" y="4670112"/>
                </a:cubicBezTo>
                <a:cubicBezTo>
                  <a:pt x="2206421" y="4660955"/>
                  <a:pt x="2238689" y="4656594"/>
                  <a:pt x="2247846" y="4660955"/>
                </a:cubicBezTo>
                <a:lnTo>
                  <a:pt x="2247846" y="4660955"/>
                </a:lnTo>
                <a:close/>
                <a:moveTo>
                  <a:pt x="2206421" y="5108343"/>
                </a:moveTo>
                <a:cubicBezTo>
                  <a:pt x="2210781" y="5094826"/>
                  <a:pt x="2243049" y="5108343"/>
                  <a:pt x="2243049" y="5085669"/>
                </a:cubicBezTo>
                <a:cubicBezTo>
                  <a:pt x="2247410" y="5090029"/>
                  <a:pt x="2243049" y="5103547"/>
                  <a:pt x="2252206" y="5103547"/>
                </a:cubicBezTo>
                <a:cubicBezTo>
                  <a:pt x="2243049" y="5108343"/>
                  <a:pt x="2224735" y="5108343"/>
                  <a:pt x="2206421" y="5108343"/>
                </a:cubicBezTo>
                <a:lnTo>
                  <a:pt x="2206421" y="5108343"/>
                </a:lnTo>
                <a:close/>
                <a:moveTo>
                  <a:pt x="2220374" y="4769532"/>
                </a:moveTo>
                <a:cubicBezTo>
                  <a:pt x="2220374" y="4751653"/>
                  <a:pt x="2220374" y="4751653"/>
                  <a:pt x="2220374" y="4751653"/>
                </a:cubicBezTo>
                <a:cubicBezTo>
                  <a:pt x="2224735" y="4751653"/>
                  <a:pt x="2224735" y="4756013"/>
                  <a:pt x="2224735" y="4760810"/>
                </a:cubicBezTo>
                <a:cubicBezTo>
                  <a:pt x="2229095" y="4760810"/>
                  <a:pt x="2233892" y="4756450"/>
                  <a:pt x="2233892" y="4751653"/>
                </a:cubicBezTo>
                <a:cubicBezTo>
                  <a:pt x="2243049" y="4756013"/>
                  <a:pt x="2233892" y="4760810"/>
                  <a:pt x="2233892" y="4765171"/>
                </a:cubicBezTo>
                <a:cubicBezTo>
                  <a:pt x="2247410" y="4769532"/>
                  <a:pt x="2238252" y="4751653"/>
                  <a:pt x="2247410" y="4751653"/>
                </a:cubicBezTo>
                <a:cubicBezTo>
                  <a:pt x="2251770" y="4751653"/>
                  <a:pt x="2251770" y="4760810"/>
                  <a:pt x="2251770" y="4769532"/>
                </a:cubicBezTo>
                <a:cubicBezTo>
                  <a:pt x="2238689" y="4773892"/>
                  <a:pt x="2238689" y="4769532"/>
                  <a:pt x="2220374" y="4769532"/>
                </a:cubicBezTo>
                <a:lnTo>
                  <a:pt x="2220374" y="4769532"/>
                </a:lnTo>
                <a:close/>
                <a:moveTo>
                  <a:pt x="2261363" y="2156275"/>
                </a:moveTo>
                <a:cubicBezTo>
                  <a:pt x="2257003" y="2151914"/>
                  <a:pt x="2252206" y="2142757"/>
                  <a:pt x="2243049" y="2147118"/>
                </a:cubicBezTo>
                <a:cubicBezTo>
                  <a:pt x="2243049" y="2137960"/>
                  <a:pt x="2247410" y="2137960"/>
                  <a:pt x="2238689" y="2133600"/>
                </a:cubicBezTo>
                <a:cubicBezTo>
                  <a:pt x="2247846" y="2133600"/>
                  <a:pt x="2257003" y="2124443"/>
                  <a:pt x="2266160" y="2129239"/>
                </a:cubicBezTo>
                <a:cubicBezTo>
                  <a:pt x="2266160" y="2129239"/>
                  <a:pt x="2266160" y="2147118"/>
                  <a:pt x="2266160" y="2138397"/>
                </a:cubicBezTo>
                <a:cubicBezTo>
                  <a:pt x="2279677" y="2142757"/>
                  <a:pt x="2261363" y="2147554"/>
                  <a:pt x="2261363" y="2156275"/>
                </a:cubicBezTo>
                <a:lnTo>
                  <a:pt x="2261363" y="2156275"/>
                </a:lnTo>
                <a:close/>
                <a:moveTo>
                  <a:pt x="2288835" y="2151914"/>
                </a:moveTo>
                <a:cubicBezTo>
                  <a:pt x="2284474" y="2147554"/>
                  <a:pt x="2284474" y="2142757"/>
                  <a:pt x="2279677" y="2142757"/>
                </a:cubicBezTo>
                <a:cubicBezTo>
                  <a:pt x="2284038" y="2138397"/>
                  <a:pt x="2297992" y="2142757"/>
                  <a:pt x="2297992" y="2124879"/>
                </a:cubicBezTo>
                <a:cubicBezTo>
                  <a:pt x="2302352" y="2124879"/>
                  <a:pt x="2302352" y="2124879"/>
                  <a:pt x="2307149" y="2120518"/>
                </a:cubicBezTo>
                <a:cubicBezTo>
                  <a:pt x="2311509" y="2124879"/>
                  <a:pt x="2307149" y="2124879"/>
                  <a:pt x="2307149" y="2124879"/>
                </a:cubicBezTo>
                <a:cubicBezTo>
                  <a:pt x="2307149" y="2138397"/>
                  <a:pt x="2311509" y="2147554"/>
                  <a:pt x="2325463" y="2138397"/>
                </a:cubicBezTo>
                <a:cubicBezTo>
                  <a:pt x="2316306" y="2151914"/>
                  <a:pt x="2321102" y="2156275"/>
                  <a:pt x="2316306" y="2165432"/>
                </a:cubicBezTo>
                <a:cubicBezTo>
                  <a:pt x="2311945" y="2165432"/>
                  <a:pt x="2311945" y="2161071"/>
                  <a:pt x="2307149" y="2161071"/>
                </a:cubicBezTo>
                <a:cubicBezTo>
                  <a:pt x="2311509" y="2156711"/>
                  <a:pt x="2307149" y="2147554"/>
                  <a:pt x="2307149" y="2138397"/>
                </a:cubicBezTo>
                <a:cubicBezTo>
                  <a:pt x="2302788" y="2147554"/>
                  <a:pt x="2302788" y="2138397"/>
                  <a:pt x="2293631" y="2142757"/>
                </a:cubicBezTo>
                <a:cubicBezTo>
                  <a:pt x="2293631" y="2151914"/>
                  <a:pt x="2293631" y="2156275"/>
                  <a:pt x="2297992" y="2160635"/>
                </a:cubicBezTo>
                <a:cubicBezTo>
                  <a:pt x="2288835" y="2164996"/>
                  <a:pt x="2279677" y="2151478"/>
                  <a:pt x="2270520" y="2164996"/>
                </a:cubicBezTo>
                <a:cubicBezTo>
                  <a:pt x="2257003" y="2156275"/>
                  <a:pt x="2279677" y="2151914"/>
                  <a:pt x="2288835" y="2151914"/>
                </a:cubicBezTo>
                <a:lnTo>
                  <a:pt x="2288835" y="2151914"/>
                </a:lnTo>
                <a:close/>
                <a:moveTo>
                  <a:pt x="2307149" y="3245967"/>
                </a:moveTo>
                <a:cubicBezTo>
                  <a:pt x="2297992" y="3245967"/>
                  <a:pt x="2293631" y="3236810"/>
                  <a:pt x="2284474" y="3241607"/>
                </a:cubicBezTo>
                <a:cubicBezTo>
                  <a:pt x="2284474" y="3232450"/>
                  <a:pt x="2293631" y="3237246"/>
                  <a:pt x="2293631" y="3228089"/>
                </a:cubicBezTo>
                <a:cubicBezTo>
                  <a:pt x="2307149" y="3228089"/>
                  <a:pt x="2311509" y="3236810"/>
                  <a:pt x="2307149" y="3245967"/>
                </a:cubicBezTo>
                <a:lnTo>
                  <a:pt x="2307149" y="3245967"/>
                </a:lnTo>
                <a:close/>
                <a:moveTo>
                  <a:pt x="2270520" y="4810084"/>
                </a:moveTo>
                <a:cubicBezTo>
                  <a:pt x="2274881" y="4805723"/>
                  <a:pt x="2293195" y="4800927"/>
                  <a:pt x="2288835" y="4814444"/>
                </a:cubicBezTo>
                <a:cubicBezTo>
                  <a:pt x="2279677" y="4819241"/>
                  <a:pt x="2279677" y="4810084"/>
                  <a:pt x="2270520" y="4810084"/>
                </a:cubicBezTo>
                <a:lnTo>
                  <a:pt x="2270520" y="4810084"/>
                </a:lnTo>
                <a:close/>
                <a:moveTo>
                  <a:pt x="2338980" y="4769532"/>
                </a:moveTo>
                <a:cubicBezTo>
                  <a:pt x="2338980" y="4765171"/>
                  <a:pt x="2343341" y="4765171"/>
                  <a:pt x="2348137" y="4760374"/>
                </a:cubicBezTo>
                <a:cubicBezTo>
                  <a:pt x="2334620" y="4760374"/>
                  <a:pt x="2325463" y="4760374"/>
                  <a:pt x="2307149" y="4764735"/>
                </a:cubicBezTo>
                <a:cubicBezTo>
                  <a:pt x="2302788" y="4755578"/>
                  <a:pt x="2297992" y="4751217"/>
                  <a:pt x="2297992" y="4742060"/>
                </a:cubicBezTo>
                <a:cubicBezTo>
                  <a:pt x="2302352" y="4746421"/>
                  <a:pt x="2311509" y="4746421"/>
                  <a:pt x="2307149" y="4755578"/>
                </a:cubicBezTo>
                <a:cubicBezTo>
                  <a:pt x="2329823" y="4746421"/>
                  <a:pt x="2352934" y="4751217"/>
                  <a:pt x="2366452" y="4751217"/>
                </a:cubicBezTo>
                <a:cubicBezTo>
                  <a:pt x="2371248" y="4765171"/>
                  <a:pt x="2352934" y="4765171"/>
                  <a:pt x="2338980" y="4769532"/>
                </a:cubicBezTo>
                <a:lnTo>
                  <a:pt x="2338980" y="4769532"/>
                </a:lnTo>
                <a:close/>
                <a:moveTo>
                  <a:pt x="2403080" y="5858788"/>
                </a:moveTo>
                <a:cubicBezTo>
                  <a:pt x="2398719" y="5849631"/>
                  <a:pt x="2407440" y="5849631"/>
                  <a:pt x="2407440" y="5840910"/>
                </a:cubicBezTo>
                <a:cubicBezTo>
                  <a:pt x="2407440" y="5845270"/>
                  <a:pt x="2416598" y="5840910"/>
                  <a:pt x="2407440" y="5840910"/>
                </a:cubicBezTo>
                <a:cubicBezTo>
                  <a:pt x="2411801" y="5831753"/>
                  <a:pt x="2430115" y="5845270"/>
                  <a:pt x="2430115" y="5850067"/>
                </a:cubicBezTo>
                <a:cubicBezTo>
                  <a:pt x="2416598" y="5845270"/>
                  <a:pt x="2421394" y="5854427"/>
                  <a:pt x="2403080" y="5858788"/>
                </a:cubicBezTo>
                <a:lnTo>
                  <a:pt x="2403080" y="5858788"/>
                </a:lnTo>
                <a:close/>
                <a:moveTo>
                  <a:pt x="2384766" y="4868951"/>
                </a:moveTo>
                <a:cubicBezTo>
                  <a:pt x="2375609" y="4868951"/>
                  <a:pt x="2380405" y="4878108"/>
                  <a:pt x="2366452" y="4873311"/>
                </a:cubicBezTo>
                <a:cubicBezTo>
                  <a:pt x="2366452" y="4855433"/>
                  <a:pt x="2389126" y="4864154"/>
                  <a:pt x="2407440" y="4859794"/>
                </a:cubicBezTo>
                <a:cubicBezTo>
                  <a:pt x="2403080" y="4868951"/>
                  <a:pt x="2407440" y="4873311"/>
                  <a:pt x="2407440" y="4882468"/>
                </a:cubicBezTo>
                <a:cubicBezTo>
                  <a:pt x="2420958" y="4882468"/>
                  <a:pt x="2434912" y="4864590"/>
                  <a:pt x="2434912" y="4886829"/>
                </a:cubicBezTo>
                <a:cubicBezTo>
                  <a:pt x="2412237" y="4886829"/>
                  <a:pt x="2384766" y="4895986"/>
                  <a:pt x="2384766" y="4868951"/>
                </a:cubicBezTo>
                <a:lnTo>
                  <a:pt x="2384766" y="4868951"/>
                </a:lnTo>
                <a:close/>
                <a:moveTo>
                  <a:pt x="2448865" y="4746857"/>
                </a:moveTo>
                <a:cubicBezTo>
                  <a:pt x="2444505" y="4751217"/>
                  <a:pt x="2439708" y="4733339"/>
                  <a:pt x="2435348" y="4746857"/>
                </a:cubicBezTo>
                <a:cubicBezTo>
                  <a:pt x="2426191" y="4746857"/>
                  <a:pt x="2439708" y="4737700"/>
                  <a:pt x="2435348" y="4733339"/>
                </a:cubicBezTo>
                <a:cubicBezTo>
                  <a:pt x="2444505" y="4728979"/>
                  <a:pt x="2448865" y="4715461"/>
                  <a:pt x="2458022" y="4724182"/>
                </a:cubicBezTo>
                <a:cubicBezTo>
                  <a:pt x="2453226" y="4733339"/>
                  <a:pt x="2444069" y="4733339"/>
                  <a:pt x="2448865" y="4746857"/>
                </a:cubicBezTo>
                <a:lnTo>
                  <a:pt x="2448865" y="4746857"/>
                </a:lnTo>
                <a:close/>
                <a:moveTo>
                  <a:pt x="2444069" y="2029820"/>
                </a:moveTo>
                <a:cubicBezTo>
                  <a:pt x="2448429" y="2007145"/>
                  <a:pt x="2462383" y="2020663"/>
                  <a:pt x="2480697" y="2020663"/>
                </a:cubicBezTo>
                <a:cubicBezTo>
                  <a:pt x="2467179" y="2029820"/>
                  <a:pt x="2458022" y="2020663"/>
                  <a:pt x="2444069" y="2029820"/>
                </a:cubicBezTo>
                <a:lnTo>
                  <a:pt x="2444069" y="2029820"/>
                </a:lnTo>
                <a:close/>
                <a:moveTo>
                  <a:pt x="2499011" y="4746857"/>
                </a:moveTo>
                <a:cubicBezTo>
                  <a:pt x="2485494" y="4737700"/>
                  <a:pt x="2471540" y="4746857"/>
                  <a:pt x="2476337" y="4764735"/>
                </a:cubicBezTo>
                <a:cubicBezTo>
                  <a:pt x="2458022" y="4742060"/>
                  <a:pt x="2508168" y="4737700"/>
                  <a:pt x="2489854" y="4719386"/>
                </a:cubicBezTo>
                <a:cubicBezTo>
                  <a:pt x="2499011" y="4710665"/>
                  <a:pt x="2503372" y="4737700"/>
                  <a:pt x="2499011" y="4746857"/>
                </a:cubicBezTo>
                <a:lnTo>
                  <a:pt x="2499011" y="4746857"/>
                </a:lnTo>
                <a:close/>
                <a:moveTo>
                  <a:pt x="2499011" y="2016302"/>
                </a:moveTo>
                <a:cubicBezTo>
                  <a:pt x="2499011" y="2007145"/>
                  <a:pt x="2517325" y="2016302"/>
                  <a:pt x="2508168" y="2002784"/>
                </a:cubicBezTo>
                <a:cubicBezTo>
                  <a:pt x="2521686" y="2002784"/>
                  <a:pt x="2526483" y="2011942"/>
                  <a:pt x="2526483" y="2020663"/>
                </a:cubicBezTo>
                <a:cubicBezTo>
                  <a:pt x="2512529" y="2025459"/>
                  <a:pt x="2508168" y="2025459"/>
                  <a:pt x="2499011" y="2016302"/>
                </a:cubicBezTo>
                <a:lnTo>
                  <a:pt x="2499011" y="2016302"/>
                </a:lnTo>
                <a:close/>
                <a:moveTo>
                  <a:pt x="2508168" y="5090465"/>
                </a:moveTo>
                <a:cubicBezTo>
                  <a:pt x="2508168" y="5086105"/>
                  <a:pt x="2512529" y="5090465"/>
                  <a:pt x="2512529" y="5090465"/>
                </a:cubicBezTo>
                <a:cubicBezTo>
                  <a:pt x="2521686" y="5094826"/>
                  <a:pt x="2521686" y="5081308"/>
                  <a:pt x="2526046" y="5081308"/>
                </a:cubicBezTo>
                <a:cubicBezTo>
                  <a:pt x="2530407" y="5081308"/>
                  <a:pt x="2535204" y="5081308"/>
                  <a:pt x="2544361" y="5081308"/>
                </a:cubicBezTo>
                <a:cubicBezTo>
                  <a:pt x="2544361" y="5085669"/>
                  <a:pt x="2540000" y="5090465"/>
                  <a:pt x="2544361" y="5090465"/>
                </a:cubicBezTo>
                <a:cubicBezTo>
                  <a:pt x="2535204" y="5094826"/>
                  <a:pt x="2521686" y="5099622"/>
                  <a:pt x="2516889" y="5103983"/>
                </a:cubicBezTo>
                <a:cubicBezTo>
                  <a:pt x="2512529" y="5099622"/>
                  <a:pt x="2517325" y="5090465"/>
                  <a:pt x="2508168" y="5090465"/>
                </a:cubicBezTo>
                <a:lnTo>
                  <a:pt x="2508168" y="5090465"/>
                </a:lnTo>
                <a:close/>
                <a:moveTo>
                  <a:pt x="2544797" y="6021871"/>
                </a:moveTo>
                <a:cubicBezTo>
                  <a:pt x="2553954" y="6021871"/>
                  <a:pt x="2549157" y="6012714"/>
                  <a:pt x="2558314" y="6021871"/>
                </a:cubicBezTo>
                <a:cubicBezTo>
                  <a:pt x="2563111" y="6035389"/>
                  <a:pt x="2540000" y="6035389"/>
                  <a:pt x="2544797" y="6021871"/>
                </a:cubicBezTo>
                <a:lnTo>
                  <a:pt x="2544797" y="6021871"/>
                </a:lnTo>
                <a:close/>
                <a:moveTo>
                  <a:pt x="2572268" y="5086105"/>
                </a:moveTo>
                <a:cubicBezTo>
                  <a:pt x="2572268" y="5090465"/>
                  <a:pt x="2563111" y="5090465"/>
                  <a:pt x="2558750" y="5090465"/>
                </a:cubicBezTo>
                <a:cubicBezTo>
                  <a:pt x="2558750" y="5086105"/>
                  <a:pt x="2563111" y="5086105"/>
                  <a:pt x="2563111" y="5086105"/>
                </a:cubicBezTo>
                <a:cubicBezTo>
                  <a:pt x="2558750" y="5076948"/>
                  <a:pt x="2567471" y="5076948"/>
                  <a:pt x="2567471" y="5068227"/>
                </a:cubicBezTo>
                <a:cubicBezTo>
                  <a:pt x="2581425" y="5072587"/>
                  <a:pt x="2558314" y="5081308"/>
                  <a:pt x="2572268" y="5086105"/>
                </a:cubicBezTo>
                <a:lnTo>
                  <a:pt x="2572268" y="5086105"/>
                </a:lnTo>
                <a:close/>
                <a:moveTo>
                  <a:pt x="2590582" y="5094826"/>
                </a:moveTo>
                <a:cubicBezTo>
                  <a:pt x="2586221" y="5094826"/>
                  <a:pt x="2586221" y="5094826"/>
                  <a:pt x="2586221" y="5099186"/>
                </a:cubicBezTo>
                <a:cubicBezTo>
                  <a:pt x="2581861" y="5099186"/>
                  <a:pt x="2581861" y="5099186"/>
                  <a:pt x="2581861" y="5099186"/>
                </a:cubicBezTo>
                <a:cubicBezTo>
                  <a:pt x="2581861" y="5094826"/>
                  <a:pt x="2577500" y="5094826"/>
                  <a:pt x="2577500" y="5094826"/>
                </a:cubicBezTo>
                <a:cubicBezTo>
                  <a:pt x="2577500" y="5085669"/>
                  <a:pt x="2577500" y="5085669"/>
                  <a:pt x="2577500" y="5085669"/>
                </a:cubicBezTo>
                <a:cubicBezTo>
                  <a:pt x="2581861" y="5090029"/>
                  <a:pt x="2581861" y="5085669"/>
                  <a:pt x="2581861" y="5085669"/>
                </a:cubicBezTo>
                <a:cubicBezTo>
                  <a:pt x="2586221" y="5085669"/>
                  <a:pt x="2586221" y="5085669"/>
                  <a:pt x="2586221" y="5085669"/>
                </a:cubicBezTo>
                <a:lnTo>
                  <a:pt x="2590582" y="5085669"/>
                </a:lnTo>
                <a:lnTo>
                  <a:pt x="2590582" y="5094826"/>
                </a:lnTo>
                <a:lnTo>
                  <a:pt x="2590582" y="5094826"/>
                </a:lnTo>
                <a:lnTo>
                  <a:pt x="2590582" y="5094826"/>
                </a:lnTo>
                <a:close/>
                <a:moveTo>
                  <a:pt x="2585786" y="1930400"/>
                </a:moveTo>
                <a:cubicBezTo>
                  <a:pt x="2594943" y="1916882"/>
                  <a:pt x="2604100" y="1921243"/>
                  <a:pt x="2613257" y="1930400"/>
                </a:cubicBezTo>
                <a:cubicBezTo>
                  <a:pt x="2608460" y="1939557"/>
                  <a:pt x="2590582" y="1930400"/>
                  <a:pt x="2585786" y="1930400"/>
                </a:cubicBezTo>
                <a:lnTo>
                  <a:pt x="2585786" y="1930400"/>
                </a:lnTo>
                <a:close/>
                <a:moveTo>
                  <a:pt x="2622414" y="1699729"/>
                </a:moveTo>
                <a:cubicBezTo>
                  <a:pt x="2604100" y="1699729"/>
                  <a:pt x="2604100" y="1713246"/>
                  <a:pt x="2590582" y="1717607"/>
                </a:cubicBezTo>
                <a:cubicBezTo>
                  <a:pt x="2594943" y="1708450"/>
                  <a:pt x="2586221" y="1708450"/>
                  <a:pt x="2586221" y="1699729"/>
                </a:cubicBezTo>
                <a:cubicBezTo>
                  <a:pt x="2604536" y="1704089"/>
                  <a:pt x="2599739" y="1686211"/>
                  <a:pt x="2604536" y="1677054"/>
                </a:cubicBezTo>
                <a:cubicBezTo>
                  <a:pt x="2618053" y="1681415"/>
                  <a:pt x="2608896" y="1681415"/>
                  <a:pt x="2622850" y="1677054"/>
                </a:cubicBezTo>
                <a:cubicBezTo>
                  <a:pt x="2618489" y="1681415"/>
                  <a:pt x="2618489" y="1681415"/>
                  <a:pt x="2618489" y="1690572"/>
                </a:cubicBezTo>
                <a:cubicBezTo>
                  <a:pt x="2622850" y="1686211"/>
                  <a:pt x="2622850" y="1672694"/>
                  <a:pt x="2632007" y="1677054"/>
                </a:cubicBezTo>
                <a:cubicBezTo>
                  <a:pt x="2627646" y="1686211"/>
                  <a:pt x="2622850" y="1694932"/>
                  <a:pt x="2604536" y="1690572"/>
                </a:cubicBezTo>
                <a:cubicBezTo>
                  <a:pt x="2627210" y="1708450"/>
                  <a:pt x="2636367" y="1677054"/>
                  <a:pt x="2654682" y="1681415"/>
                </a:cubicBezTo>
                <a:cubicBezTo>
                  <a:pt x="2654682" y="1694932"/>
                  <a:pt x="2672996" y="1690572"/>
                  <a:pt x="2672996" y="1704089"/>
                </a:cubicBezTo>
                <a:cubicBezTo>
                  <a:pt x="2659478" y="1708450"/>
                  <a:pt x="2632007" y="1708450"/>
                  <a:pt x="2622850" y="1708450"/>
                </a:cubicBezTo>
                <a:cubicBezTo>
                  <a:pt x="2613257" y="1708886"/>
                  <a:pt x="2622414" y="1704525"/>
                  <a:pt x="2622414" y="1699729"/>
                </a:cubicBezTo>
                <a:lnTo>
                  <a:pt x="2622414" y="1699729"/>
                </a:lnTo>
                <a:close/>
                <a:moveTo>
                  <a:pt x="2663403" y="4792206"/>
                </a:moveTo>
                <a:cubicBezTo>
                  <a:pt x="2659042" y="4801363"/>
                  <a:pt x="2645088" y="4796566"/>
                  <a:pt x="2640728" y="4801363"/>
                </a:cubicBezTo>
                <a:cubicBezTo>
                  <a:pt x="2640728" y="4783049"/>
                  <a:pt x="2654246" y="4792206"/>
                  <a:pt x="2663403" y="4792206"/>
                </a:cubicBezTo>
                <a:lnTo>
                  <a:pt x="2663403" y="4792206"/>
                </a:lnTo>
                <a:close/>
                <a:moveTo>
                  <a:pt x="2645088" y="5750647"/>
                </a:moveTo>
                <a:cubicBezTo>
                  <a:pt x="2645088" y="5746287"/>
                  <a:pt x="2640728" y="5746287"/>
                  <a:pt x="2640728" y="5746287"/>
                </a:cubicBezTo>
                <a:cubicBezTo>
                  <a:pt x="2640728" y="5728408"/>
                  <a:pt x="2640728" y="5728408"/>
                  <a:pt x="2640728" y="5728408"/>
                </a:cubicBezTo>
                <a:cubicBezTo>
                  <a:pt x="2659042" y="5746287"/>
                  <a:pt x="2654246" y="5719251"/>
                  <a:pt x="2668199" y="5737566"/>
                </a:cubicBezTo>
                <a:cubicBezTo>
                  <a:pt x="2668199" y="5745850"/>
                  <a:pt x="2659042" y="5750647"/>
                  <a:pt x="2645088" y="5750647"/>
                </a:cubicBezTo>
                <a:lnTo>
                  <a:pt x="2645088" y="5750647"/>
                </a:lnTo>
                <a:close/>
                <a:moveTo>
                  <a:pt x="2704392" y="5737129"/>
                </a:moveTo>
                <a:cubicBezTo>
                  <a:pt x="2690874" y="5737129"/>
                  <a:pt x="2686077" y="5732769"/>
                  <a:pt x="2672560" y="5737129"/>
                </a:cubicBezTo>
                <a:cubicBezTo>
                  <a:pt x="2672560" y="5732769"/>
                  <a:pt x="2672560" y="5732769"/>
                  <a:pt x="2668199" y="5732769"/>
                </a:cubicBezTo>
                <a:cubicBezTo>
                  <a:pt x="2677356" y="5719251"/>
                  <a:pt x="2704828" y="5723612"/>
                  <a:pt x="2704828" y="5714891"/>
                </a:cubicBezTo>
                <a:cubicBezTo>
                  <a:pt x="2718345" y="5718815"/>
                  <a:pt x="2709188" y="5732333"/>
                  <a:pt x="2704392" y="5737129"/>
                </a:cubicBezTo>
                <a:lnTo>
                  <a:pt x="2704392" y="5737129"/>
                </a:lnTo>
                <a:close/>
                <a:moveTo>
                  <a:pt x="2704392" y="4850637"/>
                </a:moveTo>
                <a:cubicBezTo>
                  <a:pt x="2708752" y="4854997"/>
                  <a:pt x="2727066" y="4846276"/>
                  <a:pt x="2722706" y="4859794"/>
                </a:cubicBezTo>
                <a:cubicBezTo>
                  <a:pt x="2718345" y="4855433"/>
                  <a:pt x="2700031" y="4864590"/>
                  <a:pt x="2704392" y="4850637"/>
                </a:cubicBezTo>
                <a:lnTo>
                  <a:pt x="2704392" y="4850637"/>
                </a:lnTo>
                <a:close/>
                <a:moveTo>
                  <a:pt x="2722706" y="5718815"/>
                </a:moveTo>
                <a:cubicBezTo>
                  <a:pt x="2727066" y="5723176"/>
                  <a:pt x="2727066" y="5723176"/>
                  <a:pt x="2727066" y="5727972"/>
                </a:cubicBezTo>
                <a:cubicBezTo>
                  <a:pt x="2727066" y="5732333"/>
                  <a:pt x="2717909" y="5718815"/>
                  <a:pt x="2717909" y="5714455"/>
                </a:cubicBezTo>
                <a:cubicBezTo>
                  <a:pt x="2722270" y="5714455"/>
                  <a:pt x="2727066" y="5710094"/>
                  <a:pt x="2731427" y="5710094"/>
                </a:cubicBezTo>
                <a:cubicBezTo>
                  <a:pt x="2731863" y="5714455"/>
                  <a:pt x="2727502" y="5714455"/>
                  <a:pt x="2722706" y="5718815"/>
                </a:cubicBezTo>
                <a:lnTo>
                  <a:pt x="2722706" y="5718815"/>
                </a:lnTo>
                <a:close/>
                <a:moveTo>
                  <a:pt x="2745816" y="5723176"/>
                </a:moveTo>
                <a:cubicBezTo>
                  <a:pt x="2745816" y="5718815"/>
                  <a:pt x="2745816" y="5709658"/>
                  <a:pt x="2736659" y="5709658"/>
                </a:cubicBezTo>
                <a:cubicBezTo>
                  <a:pt x="2741020" y="5700501"/>
                  <a:pt x="2759334" y="5705298"/>
                  <a:pt x="2764131" y="5700501"/>
                </a:cubicBezTo>
                <a:cubicBezTo>
                  <a:pt x="2759770" y="5718379"/>
                  <a:pt x="2759770" y="5714019"/>
                  <a:pt x="2768491" y="5714019"/>
                </a:cubicBezTo>
                <a:cubicBezTo>
                  <a:pt x="2773288" y="5727972"/>
                  <a:pt x="2754973" y="5718815"/>
                  <a:pt x="2745816" y="5723176"/>
                </a:cubicBezTo>
                <a:lnTo>
                  <a:pt x="2745816" y="5723176"/>
                </a:lnTo>
                <a:close/>
                <a:moveTo>
                  <a:pt x="2750177" y="5854427"/>
                </a:moveTo>
                <a:cubicBezTo>
                  <a:pt x="2759334" y="5850067"/>
                  <a:pt x="2750177" y="5850067"/>
                  <a:pt x="2754538" y="5840910"/>
                </a:cubicBezTo>
                <a:cubicBezTo>
                  <a:pt x="2758898" y="5840910"/>
                  <a:pt x="2763694" y="5845270"/>
                  <a:pt x="2763694" y="5840910"/>
                </a:cubicBezTo>
                <a:cubicBezTo>
                  <a:pt x="2773288" y="5845270"/>
                  <a:pt x="2764131" y="5858788"/>
                  <a:pt x="2750177" y="5854427"/>
                </a:cubicBezTo>
                <a:lnTo>
                  <a:pt x="2750177" y="5854427"/>
                </a:lnTo>
                <a:close/>
                <a:moveTo>
                  <a:pt x="2841748" y="5745850"/>
                </a:moveTo>
                <a:cubicBezTo>
                  <a:pt x="2828230" y="5768525"/>
                  <a:pt x="2855265" y="5799921"/>
                  <a:pt x="2850905" y="5840910"/>
                </a:cubicBezTo>
                <a:cubicBezTo>
                  <a:pt x="2841748" y="5840910"/>
                  <a:pt x="2823434" y="5827392"/>
                  <a:pt x="2819073" y="5831753"/>
                </a:cubicBezTo>
                <a:cubicBezTo>
                  <a:pt x="2819073" y="5822596"/>
                  <a:pt x="2809916" y="5813875"/>
                  <a:pt x="2791602" y="5809078"/>
                </a:cubicBezTo>
                <a:cubicBezTo>
                  <a:pt x="2782445" y="5818235"/>
                  <a:pt x="2787241" y="5822596"/>
                  <a:pt x="2787241" y="5831753"/>
                </a:cubicBezTo>
                <a:cubicBezTo>
                  <a:pt x="2782881" y="5827392"/>
                  <a:pt x="2778084" y="5836113"/>
                  <a:pt x="2764567" y="5831753"/>
                </a:cubicBezTo>
                <a:cubicBezTo>
                  <a:pt x="2764567" y="5822596"/>
                  <a:pt x="2782881" y="5827392"/>
                  <a:pt x="2782881" y="5818235"/>
                </a:cubicBezTo>
                <a:cubicBezTo>
                  <a:pt x="2778520" y="5800357"/>
                  <a:pt x="2760206" y="5795560"/>
                  <a:pt x="2755410" y="5777682"/>
                </a:cubicBezTo>
                <a:cubicBezTo>
                  <a:pt x="2787241" y="5777682"/>
                  <a:pt x="2801195" y="5759804"/>
                  <a:pt x="2833027" y="5750647"/>
                </a:cubicBezTo>
                <a:cubicBezTo>
                  <a:pt x="2833027" y="5746287"/>
                  <a:pt x="2837387" y="5732769"/>
                  <a:pt x="2828666" y="5732769"/>
                </a:cubicBezTo>
                <a:cubicBezTo>
                  <a:pt x="2833027" y="5723612"/>
                  <a:pt x="2851341" y="5728408"/>
                  <a:pt x="2860498" y="5732769"/>
                </a:cubicBezTo>
                <a:cubicBezTo>
                  <a:pt x="2860062" y="5745850"/>
                  <a:pt x="2850905" y="5745850"/>
                  <a:pt x="2841748" y="5745850"/>
                </a:cubicBezTo>
                <a:lnTo>
                  <a:pt x="2841748" y="5745850"/>
                </a:lnTo>
                <a:close/>
                <a:moveTo>
                  <a:pt x="2841748" y="4728979"/>
                </a:moveTo>
                <a:cubicBezTo>
                  <a:pt x="2855265" y="4724618"/>
                  <a:pt x="2873580" y="4728979"/>
                  <a:pt x="2882736" y="4719822"/>
                </a:cubicBezTo>
                <a:cubicBezTo>
                  <a:pt x="2891894" y="4742496"/>
                  <a:pt x="2855265" y="4733339"/>
                  <a:pt x="2841748" y="4728979"/>
                </a:cubicBezTo>
                <a:lnTo>
                  <a:pt x="2841748" y="4728979"/>
                </a:lnTo>
                <a:close/>
                <a:moveTo>
                  <a:pt x="2951197" y="5013720"/>
                </a:moveTo>
                <a:cubicBezTo>
                  <a:pt x="2932882" y="5013720"/>
                  <a:pt x="2932882" y="5013720"/>
                  <a:pt x="2932882" y="5013720"/>
                </a:cubicBezTo>
                <a:cubicBezTo>
                  <a:pt x="2932882" y="5009360"/>
                  <a:pt x="2937243" y="5004563"/>
                  <a:pt x="2942040" y="5009360"/>
                </a:cubicBezTo>
                <a:cubicBezTo>
                  <a:pt x="2955557" y="5004999"/>
                  <a:pt x="2942040" y="4977528"/>
                  <a:pt x="2960354" y="4986685"/>
                </a:cubicBezTo>
                <a:cubicBezTo>
                  <a:pt x="2951197" y="4991045"/>
                  <a:pt x="2955993" y="5000202"/>
                  <a:pt x="2951197" y="5013720"/>
                </a:cubicBezTo>
                <a:lnTo>
                  <a:pt x="2951197" y="5013720"/>
                </a:lnTo>
                <a:close/>
                <a:moveTo>
                  <a:pt x="2969511" y="4832759"/>
                </a:moveTo>
                <a:cubicBezTo>
                  <a:pt x="2969511" y="4823601"/>
                  <a:pt x="2973871" y="4823601"/>
                  <a:pt x="2983028" y="4823601"/>
                </a:cubicBezTo>
                <a:cubicBezTo>
                  <a:pt x="2987825" y="4832759"/>
                  <a:pt x="2978668" y="4837119"/>
                  <a:pt x="2969511" y="4832759"/>
                </a:cubicBezTo>
                <a:lnTo>
                  <a:pt x="2969511" y="4832759"/>
                </a:lnTo>
                <a:close/>
                <a:moveTo>
                  <a:pt x="3042767" y="4914300"/>
                </a:moveTo>
                <a:cubicBezTo>
                  <a:pt x="3033610" y="4914300"/>
                  <a:pt x="3033610" y="4914300"/>
                  <a:pt x="3033610" y="4914300"/>
                </a:cubicBezTo>
                <a:lnTo>
                  <a:pt x="3037971" y="4909940"/>
                </a:lnTo>
                <a:cubicBezTo>
                  <a:pt x="3028814" y="4909940"/>
                  <a:pt x="3028814" y="4905579"/>
                  <a:pt x="3019657" y="4905579"/>
                </a:cubicBezTo>
                <a:cubicBezTo>
                  <a:pt x="3024017" y="4892062"/>
                  <a:pt x="3033174" y="4909940"/>
                  <a:pt x="3042332" y="4905579"/>
                </a:cubicBezTo>
                <a:lnTo>
                  <a:pt x="3042332" y="4914300"/>
                </a:lnTo>
                <a:lnTo>
                  <a:pt x="3042767" y="4914300"/>
                </a:lnTo>
                <a:lnTo>
                  <a:pt x="3042767" y="4914300"/>
                </a:lnTo>
                <a:close/>
                <a:moveTo>
                  <a:pt x="3037971" y="1238822"/>
                </a:moveTo>
                <a:cubicBezTo>
                  <a:pt x="3037971" y="1225305"/>
                  <a:pt x="3051488" y="1225305"/>
                  <a:pt x="3060646" y="1225305"/>
                </a:cubicBezTo>
                <a:cubicBezTo>
                  <a:pt x="3056285" y="1234026"/>
                  <a:pt x="3051925" y="1238822"/>
                  <a:pt x="3037971" y="1238822"/>
                </a:cubicBezTo>
                <a:lnTo>
                  <a:pt x="3037971" y="1238822"/>
                </a:lnTo>
                <a:close/>
                <a:moveTo>
                  <a:pt x="3061082" y="5027238"/>
                </a:moveTo>
                <a:cubicBezTo>
                  <a:pt x="3061082" y="5013720"/>
                  <a:pt x="3074599" y="5018081"/>
                  <a:pt x="3083756" y="5018081"/>
                </a:cubicBezTo>
                <a:cubicBezTo>
                  <a:pt x="3083756" y="5027238"/>
                  <a:pt x="3074599" y="5027238"/>
                  <a:pt x="3061082" y="5027238"/>
                </a:cubicBezTo>
                <a:lnTo>
                  <a:pt x="3061082" y="5027238"/>
                </a:lnTo>
                <a:close/>
                <a:moveTo>
                  <a:pt x="3138699" y="5027238"/>
                </a:moveTo>
                <a:cubicBezTo>
                  <a:pt x="3143059" y="5022877"/>
                  <a:pt x="3147856" y="5013720"/>
                  <a:pt x="3161374" y="5009360"/>
                </a:cubicBezTo>
                <a:cubicBezTo>
                  <a:pt x="3161374" y="5013720"/>
                  <a:pt x="3157013" y="5018517"/>
                  <a:pt x="3157013" y="5018517"/>
                </a:cubicBezTo>
                <a:cubicBezTo>
                  <a:pt x="3157013" y="5022877"/>
                  <a:pt x="3161374" y="5022877"/>
                  <a:pt x="3166170" y="5022877"/>
                </a:cubicBezTo>
                <a:cubicBezTo>
                  <a:pt x="3157013" y="5031598"/>
                  <a:pt x="3152217" y="5018081"/>
                  <a:pt x="3138699" y="5027238"/>
                </a:cubicBezTo>
                <a:lnTo>
                  <a:pt x="3138699" y="5027238"/>
                </a:lnTo>
                <a:close/>
                <a:moveTo>
                  <a:pt x="3220676" y="5022441"/>
                </a:moveTo>
                <a:cubicBezTo>
                  <a:pt x="3229834" y="5026802"/>
                  <a:pt x="3234194" y="5018081"/>
                  <a:pt x="3248148" y="5026802"/>
                </a:cubicBezTo>
                <a:cubicBezTo>
                  <a:pt x="3243787" y="5036395"/>
                  <a:pt x="3220676" y="5031598"/>
                  <a:pt x="3220676" y="5022441"/>
                </a:cubicBezTo>
                <a:lnTo>
                  <a:pt x="3220676" y="5022441"/>
                </a:lnTo>
                <a:close/>
                <a:moveTo>
                  <a:pt x="3266462" y="1926039"/>
                </a:moveTo>
                <a:cubicBezTo>
                  <a:pt x="3266462" y="1921679"/>
                  <a:pt x="3270822" y="1921679"/>
                  <a:pt x="3270822" y="1912522"/>
                </a:cubicBezTo>
                <a:cubicBezTo>
                  <a:pt x="3279980" y="1912522"/>
                  <a:pt x="3289137" y="1926039"/>
                  <a:pt x="3293497" y="1916882"/>
                </a:cubicBezTo>
                <a:cubicBezTo>
                  <a:pt x="3303090" y="1930400"/>
                  <a:pt x="3275619" y="1926039"/>
                  <a:pt x="3266462" y="1926039"/>
                </a:cubicBezTo>
                <a:lnTo>
                  <a:pt x="3266462" y="1926039"/>
                </a:lnTo>
                <a:close/>
                <a:moveTo>
                  <a:pt x="3280416" y="5027238"/>
                </a:moveTo>
                <a:cubicBezTo>
                  <a:pt x="3284776" y="5022877"/>
                  <a:pt x="3303090" y="5027238"/>
                  <a:pt x="3312247" y="5027238"/>
                </a:cubicBezTo>
                <a:cubicBezTo>
                  <a:pt x="3303090" y="5036395"/>
                  <a:pt x="3293933" y="5031598"/>
                  <a:pt x="3280416" y="5027238"/>
                </a:cubicBezTo>
                <a:lnTo>
                  <a:pt x="3280416" y="5027238"/>
                </a:lnTo>
                <a:close/>
                <a:moveTo>
                  <a:pt x="3289573" y="4918661"/>
                </a:moveTo>
                <a:cubicBezTo>
                  <a:pt x="3298730" y="4918661"/>
                  <a:pt x="3307887" y="4918661"/>
                  <a:pt x="3312247" y="4923021"/>
                </a:cubicBezTo>
                <a:cubicBezTo>
                  <a:pt x="3312247" y="4932178"/>
                  <a:pt x="3289573" y="4927818"/>
                  <a:pt x="3289573" y="4918661"/>
                </a:cubicBezTo>
                <a:lnTo>
                  <a:pt x="3289573" y="4918661"/>
                </a:lnTo>
                <a:close/>
                <a:moveTo>
                  <a:pt x="3298294" y="1414987"/>
                </a:moveTo>
                <a:cubicBezTo>
                  <a:pt x="3298294" y="1405830"/>
                  <a:pt x="3311811" y="1410627"/>
                  <a:pt x="3316608" y="1405830"/>
                </a:cubicBezTo>
                <a:cubicBezTo>
                  <a:pt x="3321404" y="1414987"/>
                  <a:pt x="3312247" y="1414987"/>
                  <a:pt x="3298294" y="1414987"/>
                </a:cubicBezTo>
                <a:lnTo>
                  <a:pt x="3298294" y="1414987"/>
                </a:lnTo>
                <a:close/>
                <a:moveTo>
                  <a:pt x="3330561" y="4886829"/>
                </a:moveTo>
                <a:cubicBezTo>
                  <a:pt x="3326201" y="4886829"/>
                  <a:pt x="3326201" y="4877672"/>
                  <a:pt x="3326201" y="4868951"/>
                </a:cubicBezTo>
                <a:cubicBezTo>
                  <a:pt x="3330561" y="4868951"/>
                  <a:pt x="3335358" y="4891626"/>
                  <a:pt x="3339719" y="4878108"/>
                </a:cubicBezTo>
                <a:cubicBezTo>
                  <a:pt x="3348876" y="4878108"/>
                  <a:pt x="3339719" y="4891626"/>
                  <a:pt x="3330561" y="4886829"/>
                </a:cubicBezTo>
                <a:lnTo>
                  <a:pt x="3330561" y="4886829"/>
                </a:lnTo>
                <a:close/>
                <a:moveTo>
                  <a:pt x="3358033" y="1387952"/>
                </a:moveTo>
                <a:cubicBezTo>
                  <a:pt x="3367190" y="1392312"/>
                  <a:pt x="3376347" y="1387952"/>
                  <a:pt x="3371550" y="1401469"/>
                </a:cubicBezTo>
                <a:cubicBezTo>
                  <a:pt x="3358033" y="1397109"/>
                  <a:pt x="3353236" y="1410627"/>
                  <a:pt x="3348876" y="1401469"/>
                </a:cubicBezTo>
                <a:cubicBezTo>
                  <a:pt x="3353236" y="1397109"/>
                  <a:pt x="3358033" y="1397109"/>
                  <a:pt x="3358033" y="1387952"/>
                </a:cubicBezTo>
                <a:lnTo>
                  <a:pt x="3358033" y="1387952"/>
                </a:lnTo>
                <a:close/>
                <a:moveTo>
                  <a:pt x="3376347" y="3318352"/>
                </a:moveTo>
                <a:cubicBezTo>
                  <a:pt x="3367190" y="3327509"/>
                  <a:pt x="3358033" y="3309195"/>
                  <a:pt x="3353672" y="3318352"/>
                </a:cubicBezTo>
                <a:cubicBezTo>
                  <a:pt x="3339719" y="3313555"/>
                  <a:pt x="3380707" y="3304834"/>
                  <a:pt x="3376347" y="3318352"/>
                </a:cubicBezTo>
                <a:lnTo>
                  <a:pt x="3376347" y="3318352"/>
                </a:lnTo>
                <a:close/>
                <a:moveTo>
                  <a:pt x="3394661" y="4751217"/>
                </a:moveTo>
                <a:cubicBezTo>
                  <a:pt x="3394661" y="4742060"/>
                  <a:pt x="3399022" y="4742060"/>
                  <a:pt x="3408179" y="4742060"/>
                </a:cubicBezTo>
                <a:cubicBezTo>
                  <a:pt x="3408179" y="4755578"/>
                  <a:pt x="3417336" y="4759938"/>
                  <a:pt x="3417336" y="4773892"/>
                </a:cubicBezTo>
                <a:cubicBezTo>
                  <a:pt x="3399022" y="4773892"/>
                  <a:pt x="3412539" y="4746857"/>
                  <a:pt x="3394661" y="4751217"/>
                </a:cubicBezTo>
                <a:lnTo>
                  <a:pt x="3394661" y="4751217"/>
                </a:lnTo>
                <a:close/>
                <a:moveTo>
                  <a:pt x="3481435" y="4783049"/>
                </a:moveTo>
                <a:cubicBezTo>
                  <a:pt x="3490592" y="4773892"/>
                  <a:pt x="3472278" y="4765171"/>
                  <a:pt x="3472278" y="4773892"/>
                </a:cubicBezTo>
                <a:cubicBezTo>
                  <a:pt x="3463121" y="4773892"/>
                  <a:pt x="3467918" y="4760374"/>
                  <a:pt x="3458761" y="4760374"/>
                </a:cubicBezTo>
                <a:cubicBezTo>
                  <a:pt x="3472278" y="4742496"/>
                  <a:pt x="3481435" y="4783049"/>
                  <a:pt x="3490592" y="4769532"/>
                </a:cubicBezTo>
                <a:cubicBezTo>
                  <a:pt x="3494953" y="4769532"/>
                  <a:pt x="3494953" y="4773892"/>
                  <a:pt x="3499749" y="4783049"/>
                </a:cubicBezTo>
                <a:lnTo>
                  <a:pt x="3481435" y="4783049"/>
                </a:lnTo>
                <a:lnTo>
                  <a:pt x="3481435" y="4783049"/>
                </a:lnTo>
                <a:lnTo>
                  <a:pt x="3481435" y="4783049"/>
                </a:lnTo>
                <a:close/>
                <a:moveTo>
                  <a:pt x="3572570" y="4773892"/>
                </a:moveTo>
                <a:cubicBezTo>
                  <a:pt x="3563413" y="4773892"/>
                  <a:pt x="3563413" y="4778253"/>
                  <a:pt x="3563413" y="4783049"/>
                </a:cubicBezTo>
                <a:cubicBezTo>
                  <a:pt x="3554256" y="4769532"/>
                  <a:pt x="3535942" y="4783049"/>
                  <a:pt x="3535942" y="4765171"/>
                </a:cubicBezTo>
                <a:cubicBezTo>
                  <a:pt x="3554256" y="4769532"/>
                  <a:pt x="3563413" y="4760810"/>
                  <a:pt x="3576931" y="4774328"/>
                </a:cubicBezTo>
                <a:cubicBezTo>
                  <a:pt x="3572570" y="4778688"/>
                  <a:pt x="3572570" y="4778688"/>
                  <a:pt x="3572570" y="4773892"/>
                </a:cubicBezTo>
                <a:lnTo>
                  <a:pt x="3572570" y="4773892"/>
                </a:lnTo>
                <a:close/>
                <a:moveTo>
                  <a:pt x="3618355" y="4900783"/>
                </a:moveTo>
                <a:cubicBezTo>
                  <a:pt x="3618355" y="4896422"/>
                  <a:pt x="3618355" y="4896422"/>
                  <a:pt x="3618355" y="4887265"/>
                </a:cubicBezTo>
                <a:cubicBezTo>
                  <a:pt x="3618355" y="4882905"/>
                  <a:pt x="3609198" y="4882905"/>
                  <a:pt x="3618355" y="4873747"/>
                </a:cubicBezTo>
                <a:cubicBezTo>
                  <a:pt x="3627513" y="4878108"/>
                  <a:pt x="3631873" y="4900783"/>
                  <a:pt x="3618355" y="4900783"/>
                </a:cubicBezTo>
                <a:lnTo>
                  <a:pt x="3618355" y="4900783"/>
                </a:lnTo>
                <a:close/>
                <a:moveTo>
                  <a:pt x="3654984" y="1374434"/>
                </a:moveTo>
                <a:cubicBezTo>
                  <a:pt x="3664141" y="1360917"/>
                  <a:pt x="3668501" y="1378795"/>
                  <a:pt x="3677659" y="1374434"/>
                </a:cubicBezTo>
                <a:cubicBezTo>
                  <a:pt x="3673298" y="1387952"/>
                  <a:pt x="3659344" y="1374434"/>
                  <a:pt x="3654984" y="1374434"/>
                </a:cubicBezTo>
                <a:lnTo>
                  <a:pt x="3654984" y="1374434"/>
                </a:lnTo>
                <a:close/>
                <a:moveTo>
                  <a:pt x="3682455" y="4873311"/>
                </a:moveTo>
                <a:cubicBezTo>
                  <a:pt x="3668938" y="4873311"/>
                  <a:pt x="3682455" y="4850637"/>
                  <a:pt x="3691612" y="4864154"/>
                </a:cubicBezTo>
                <a:cubicBezTo>
                  <a:pt x="3686816" y="4868951"/>
                  <a:pt x="3682455" y="4868951"/>
                  <a:pt x="3682455" y="4873311"/>
                </a:cubicBezTo>
                <a:lnTo>
                  <a:pt x="3682455" y="4873311"/>
                </a:lnTo>
                <a:close/>
                <a:moveTo>
                  <a:pt x="5395266" y="5243955"/>
                </a:moveTo>
                <a:cubicBezTo>
                  <a:pt x="5390905" y="5248316"/>
                  <a:pt x="5386108" y="5248316"/>
                  <a:pt x="5376951" y="5248316"/>
                </a:cubicBezTo>
                <a:cubicBezTo>
                  <a:pt x="5376951" y="5239159"/>
                  <a:pt x="5372591" y="5225641"/>
                  <a:pt x="5381312" y="5221281"/>
                </a:cubicBezTo>
                <a:cubicBezTo>
                  <a:pt x="5372155" y="5225641"/>
                  <a:pt x="5372155" y="5221281"/>
                  <a:pt x="5372155" y="5216920"/>
                </a:cubicBezTo>
                <a:cubicBezTo>
                  <a:pt x="5390905" y="5216920"/>
                  <a:pt x="5390905" y="5235234"/>
                  <a:pt x="5395266" y="5243955"/>
                </a:cubicBezTo>
                <a:lnTo>
                  <a:pt x="5395266" y="5243955"/>
                </a:lnTo>
                <a:close/>
                <a:moveTo>
                  <a:pt x="5322445" y="4878108"/>
                </a:moveTo>
                <a:cubicBezTo>
                  <a:pt x="5340759" y="4882468"/>
                  <a:pt x="5349916" y="4873747"/>
                  <a:pt x="5363434" y="4873747"/>
                </a:cubicBezTo>
                <a:cubicBezTo>
                  <a:pt x="5359073" y="4896422"/>
                  <a:pt x="5386108" y="4882905"/>
                  <a:pt x="5390905" y="4891626"/>
                </a:cubicBezTo>
                <a:cubicBezTo>
                  <a:pt x="5368230" y="4905143"/>
                  <a:pt x="5335962" y="4905143"/>
                  <a:pt x="5322445" y="4891626"/>
                </a:cubicBezTo>
                <a:cubicBezTo>
                  <a:pt x="5322445" y="4886829"/>
                  <a:pt x="5326805" y="4886829"/>
                  <a:pt x="5322445" y="4878108"/>
                </a:cubicBezTo>
                <a:lnTo>
                  <a:pt x="5322445" y="4878108"/>
                </a:lnTo>
                <a:close/>
                <a:moveTo>
                  <a:pt x="5335962" y="4905143"/>
                </a:moveTo>
                <a:cubicBezTo>
                  <a:pt x="5354277" y="4918661"/>
                  <a:pt x="5372591" y="4914300"/>
                  <a:pt x="5395266" y="4923021"/>
                </a:cubicBezTo>
                <a:cubicBezTo>
                  <a:pt x="5390905" y="4932178"/>
                  <a:pt x="5399626" y="4932178"/>
                  <a:pt x="5399626" y="4945696"/>
                </a:cubicBezTo>
                <a:cubicBezTo>
                  <a:pt x="5372155" y="4945696"/>
                  <a:pt x="5353841" y="4936539"/>
                  <a:pt x="5344683" y="4959214"/>
                </a:cubicBezTo>
                <a:cubicBezTo>
                  <a:pt x="5335526" y="4959214"/>
                  <a:pt x="5335526" y="4954853"/>
                  <a:pt x="5322009" y="4954853"/>
                </a:cubicBezTo>
                <a:cubicBezTo>
                  <a:pt x="5322009" y="4945696"/>
                  <a:pt x="5326369" y="4941335"/>
                  <a:pt x="5331166" y="4936975"/>
                </a:cubicBezTo>
                <a:cubicBezTo>
                  <a:pt x="5331166" y="4923457"/>
                  <a:pt x="5312852" y="4932614"/>
                  <a:pt x="5312852" y="4927818"/>
                </a:cubicBezTo>
                <a:cubicBezTo>
                  <a:pt x="5326805" y="4914300"/>
                  <a:pt x="5326805" y="4914300"/>
                  <a:pt x="5335962" y="4905143"/>
                </a:cubicBezTo>
                <a:lnTo>
                  <a:pt x="5335962" y="4905143"/>
                </a:lnTo>
                <a:close/>
                <a:moveTo>
                  <a:pt x="5263142" y="4900783"/>
                </a:moveTo>
                <a:cubicBezTo>
                  <a:pt x="5272299" y="4900783"/>
                  <a:pt x="5285816" y="4896422"/>
                  <a:pt x="5281456" y="4905143"/>
                </a:cubicBezTo>
                <a:cubicBezTo>
                  <a:pt x="5285816" y="4918661"/>
                  <a:pt x="5263142" y="4909504"/>
                  <a:pt x="5263142" y="4900783"/>
                </a:cubicBezTo>
                <a:lnTo>
                  <a:pt x="5263142" y="4900783"/>
                </a:lnTo>
                <a:close/>
                <a:moveTo>
                  <a:pt x="5244828" y="5623756"/>
                </a:moveTo>
                <a:cubicBezTo>
                  <a:pt x="5249188" y="5628116"/>
                  <a:pt x="5267502" y="5632913"/>
                  <a:pt x="5267502" y="5623756"/>
                </a:cubicBezTo>
                <a:cubicBezTo>
                  <a:pt x="5271863" y="5632913"/>
                  <a:pt x="5276659" y="5637274"/>
                  <a:pt x="5281020" y="5646431"/>
                </a:cubicBezTo>
                <a:cubicBezTo>
                  <a:pt x="5267502" y="5642070"/>
                  <a:pt x="5262706" y="5637274"/>
                  <a:pt x="5249188" y="5642070"/>
                </a:cubicBezTo>
                <a:cubicBezTo>
                  <a:pt x="5244828" y="5637274"/>
                  <a:pt x="5244828" y="5632913"/>
                  <a:pt x="5244828" y="5623756"/>
                </a:cubicBezTo>
                <a:lnTo>
                  <a:pt x="5244828" y="5623756"/>
                </a:lnTo>
                <a:close/>
                <a:moveTo>
                  <a:pt x="5244828" y="5632913"/>
                </a:moveTo>
                <a:cubicBezTo>
                  <a:pt x="5235670" y="5637274"/>
                  <a:pt x="5235670" y="5628553"/>
                  <a:pt x="5226513" y="5632913"/>
                </a:cubicBezTo>
                <a:cubicBezTo>
                  <a:pt x="5235670" y="5605878"/>
                  <a:pt x="5222153" y="5646431"/>
                  <a:pt x="5217356" y="5615035"/>
                </a:cubicBezTo>
                <a:cubicBezTo>
                  <a:pt x="5226513" y="5605878"/>
                  <a:pt x="5244828" y="5623756"/>
                  <a:pt x="5244828" y="5632913"/>
                </a:cubicBezTo>
                <a:lnTo>
                  <a:pt x="5244828" y="5632913"/>
                </a:lnTo>
                <a:close/>
                <a:moveTo>
                  <a:pt x="5203403" y="5642070"/>
                </a:moveTo>
                <a:cubicBezTo>
                  <a:pt x="5212560" y="5632913"/>
                  <a:pt x="5199043" y="5628553"/>
                  <a:pt x="5199043" y="5615035"/>
                </a:cubicBezTo>
                <a:cubicBezTo>
                  <a:pt x="5217356" y="5615035"/>
                  <a:pt x="5217356" y="5637274"/>
                  <a:pt x="5203403" y="5642070"/>
                </a:cubicBezTo>
                <a:lnTo>
                  <a:pt x="5203403" y="5642070"/>
                </a:lnTo>
                <a:close/>
                <a:moveTo>
                  <a:pt x="5034651" y="5669105"/>
                </a:moveTo>
                <a:cubicBezTo>
                  <a:pt x="5039011" y="5655588"/>
                  <a:pt x="5048168" y="5669105"/>
                  <a:pt x="5052965" y="5655588"/>
                </a:cubicBezTo>
                <a:cubicBezTo>
                  <a:pt x="5057326" y="5655588"/>
                  <a:pt x="5057326" y="5664745"/>
                  <a:pt x="5057326" y="5669105"/>
                </a:cubicBezTo>
                <a:lnTo>
                  <a:pt x="5034651" y="5669105"/>
                </a:lnTo>
                <a:lnTo>
                  <a:pt x="5034651" y="5669105"/>
                </a:lnTo>
                <a:lnTo>
                  <a:pt x="5034651" y="5669105"/>
                </a:lnTo>
                <a:close/>
                <a:moveTo>
                  <a:pt x="5080436" y="5632913"/>
                </a:moveTo>
                <a:cubicBezTo>
                  <a:pt x="5084797" y="5623756"/>
                  <a:pt x="5093954" y="5637274"/>
                  <a:pt x="5103111" y="5632913"/>
                </a:cubicBezTo>
                <a:cubicBezTo>
                  <a:pt x="5098314" y="5646431"/>
                  <a:pt x="5089593" y="5637274"/>
                  <a:pt x="5080436" y="5632913"/>
                </a:cubicBezTo>
                <a:lnTo>
                  <a:pt x="5080436" y="5632913"/>
                </a:lnTo>
                <a:close/>
                <a:moveTo>
                  <a:pt x="5158054" y="4651798"/>
                </a:moveTo>
                <a:cubicBezTo>
                  <a:pt x="5167211" y="4647437"/>
                  <a:pt x="5162414" y="4656158"/>
                  <a:pt x="5167211" y="4660955"/>
                </a:cubicBezTo>
                <a:cubicBezTo>
                  <a:pt x="5171571" y="4660955"/>
                  <a:pt x="5176368" y="4656594"/>
                  <a:pt x="5180728" y="4656594"/>
                </a:cubicBezTo>
                <a:cubicBezTo>
                  <a:pt x="5185089" y="4670112"/>
                  <a:pt x="5158054" y="4660955"/>
                  <a:pt x="5162414" y="4674472"/>
                </a:cubicBezTo>
                <a:cubicBezTo>
                  <a:pt x="5148897" y="4670112"/>
                  <a:pt x="5162414" y="4665315"/>
                  <a:pt x="5158054" y="4651798"/>
                </a:cubicBezTo>
                <a:lnTo>
                  <a:pt x="5158054" y="4651798"/>
                </a:lnTo>
                <a:close/>
                <a:moveTo>
                  <a:pt x="5153257" y="5615035"/>
                </a:moveTo>
                <a:cubicBezTo>
                  <a:pt x="5157618" y="5615035"/>
                  <a:pt x="5171571" y="5615035"/>
                  <a:pt x="5171571" y="5624192"/>
                </a:cubicBezTo>
                <a:cubicBezTo>
                  <a:pt x="5162414" y="5619832"/>
                  <a:pt x="5158054" y="5637710"/>
                  <a:pt x="5153257" y="5628553"/>
                </a:cubicBezTo>
                <a:cubicBezTo>
                  <a:pt x="5148897" y="5623756"/>
                  <a:pt x="5162414" y="5628553"/>
                  <a:pt x="5153257" y="5615035"/>
                </a:cubicBezTo>
                <a:lnTo>
                  <a:pt x="5153257" y="5615035"/>
                </a:lnTo>
                <a:close/>
                <a:moveTo>
                  <a:pt x="5144100" y="4665315"/>
                </a:moveTo>
                <a:cubicBezTo>
                  <a:pt x="5139739" y="4678833"/>
                  <a:pt x="5107472" y="4678833"/>
                  <a:pt x="5098314" y="4674472"/>
                </a:cubicBezTo>
                <a:cubicBezTo>
                  <a:pt x="5107472" y="4665315"/>
                  <a:pt x="5134943" y="4670112"/>
                  <a:pt x="5144100" y="4665315"/>
                </a:cubicBezTo>
                <a:lnTo>
                  <a:pt x="5144100" y="4665315"/>
                </a:lnTo>
                <a:close/>
                <a:moveTo>
                  <a:pt x="5052965" y="4611245"/>
                </a:moveTo>
                <a:cubicBezTo>
                  <a:pt x="5066483" y="4606884"/>
                  <a:pt x="5057326" y="4620402"/>
                  <a:pt x="5066483" y="4620402"/>
                </a:cubicBezTo>
                <a:cubicBezTo>
                  <a:pt x="5070843" y="4606884"/>
                  <a:pt x="5093954" y="4611245"/>
                  <a:pt x="5107472" y="4616041"/>
                </a:cubicBezTo>
                <a:cubicBezTo>
                  <a:pt x="5093954" y="4647873"/>
                  <a:pt x="5052529" y="4620402"/>
                  <a:pt x="5025058" y="4616041"/>
                </a:cubicBezTo>
                <a:cubicBezTo>
                  <a:pt x="5034651" y="4606884"/>
                  <a:pt x="5048168" y="4624762"/>
                  <a:pt x="5052965" y="4611245"/>
                </a:cubicBezTo>
                <a:lnTo>
                  <a:pt x="5052965" y="4611245"/>
                </a:lnTo>
                <a:close/>
                <a:moveTo>
                  <a:pt x="4957034" y="5587564"/>
                </a:moveTo>
                <a:cubicBezTo>
                  <a:pt x="4975348" y="5587564"/>
                  <a:pt x="4979708" y="5587564"/>
                  <a:pt x="4988865" y="5591924"/>
                </a:cubicBezTo>
                <a:cubicBezTo>
                  <a:pt x="4984505" y="5605442"/>
                  <a:pt x="4970551" y="5601081"/>
                  <a:pt x="4966191" y="5614599"/>
                </a:cubicBezTo>
                <a:cubicBezTo>
                  <a:pt x="4957034" y="5610238"/>
                  <a:pt x="4966191" y="5596721"/>
                  <a:pt x="4970551" y="5601081"/>
                </a:cubicBezTo>
                <a:cubicBezTo>
                  <a:pt x="4975348" y="5592360"/>
                  <a:pt x="4952237" y="5601517"/>
                  <a:pt x="4957034" y="5587564"/>
                </a:cubicBezTo>
                <a:lnTo>
                  <a:pt x="4957034" y="5587564"/>
                </a:lnTo>
                <a:close/>
                <a:moveTo>
                  <a:pt x="4947876" y="5642070"/>
                </a:moveTo>
                <a:cubicBezTo>
                  <a:pt x="4966191" y="5642070"/>
                  <a:pt x="4966191" y="5642070"/>
                  <a:pt x="4966191" y="5642070"/>
                </a:cubicBezTo>
                <a:cubicBezTo>
                  <a:pt x="4966191" y="5651227"/>
                  <a:pt x="4961830" y="5651227"/>
                  <a:pt x="4961830" y="5655588"/>
                </a:cubicBezTo>
                <a:cubicBezTo>
                  <a:pt x="4952673" y="5655588"/>
                  <a:pt x="4966191" y="5651227"/>
                  <a:pt x="4957470" y="5646431"/>
                </a:cubicBezTo>
                <a:cubicBezTo>
                  <a:pt x="4953109" y="5646431"/>
                  <a:pt x="4953109" y="5655588"/>
                  <a:pt x="4948313" y="5655588"/>
                </a:cubicBezTo>
                <a:lnTo>
                  <a:pt x="4948313" y="5642070"/>
                </a:lnTo>
                <a:lnTo>
                  <a:pt x="4947876" y="5642070"/>
                </a:lnTo>
                <a:lnTo>
                  <a:pt x="4947876" y="5642070"/>
                </a:lnTo>
                <a:close/>
                <a:moveTo>
                  <a:pt x="4938719" y="4593367"/>
                </a:moveTo>
                <a:cubicBezTo>
                  <a:pt x="4934359" y="4602524"/>
                  <a:pt x="4920406" y="4597727"/>
                  <a:pt x="4906888" y="4597727"/>
                </a:cubicBezTo>
                <a:cubicBezTo>
                  <a:pt x="4906888" y="4597727"/>
                  <a:pt x="4906888" y="4593367"/>
                  <a:pt x="4906888" y="4588570"/>
                </a:cubicBezTo>
                <a:cubicBezTo>
                  <a:pt x="4911249" y="4579413"/>
                  <a:pt x="4924766" y="4593367"/>
                  <a:pt x="4938719" y="4593367"/>
                </a:cubicBezTo>
                <a:lnTo>
                  <a:pt x="4938719" y="4593367"/>
                </a:lnTo>
                <a:close/>
                <a:moveTo>
                  <a:pt x="4906452" y="5596721"/>
                </a:moveTo>
                <a:cubicBezTo>
                  <a:pt x="4915609" y="5596721"/>
                  <a:pt x="4910812" y="5596721"/>
                  <a:pt x="4924766" y="5596721"/>
                </a:cubicBezTo>
                <a:cubicBezTo>
                  <a:pt x="4924766" y="5605878"/>
                  <a:pt x="4929127" y="5601081"/>
                  <a:pt x="4938284" y="5605878"/>
                </a:cubicBezTo>
                <a:cubicBezTo>
                  <a:pt x="4929127" y="5619395"/>
                  <a:pt x="4924766" y="5605878"/>
                  <a:pt x="4906452" y="5615035"/>
                </a:cubicBezTo>
                <a:cubicBezTo>
                  <a:pt x="4906452" y="5605878"/>
                  <a:pt x="4906452" y="5605878"/>
                  <a:pt x="4906452" y="5605878"/>
                </a:cubicBezTo>
                <a:cubicBezTo>
                  <a:pt x="4902091" y="5605878"/>
                  <a:pt x="4902091" y="5605878"/>
                  <a:pt x="4902091" y="5610238"/>
                </a:cubicBezTo>
                <a:cubicBezTo>
                  <a:pt x="4892934" y="5610238"/>
                  <a:pt x="4906452" y="5601517"/>
                  <a:pt x="4906452" y="5596721"/>
                </a:cubicBezTo>
                <a:lnTo>
                  <a:pt x="4906452" y="5596721"/>
                </a:lnTo>
                <a:close/>
                <a:moveTo>
                  <a:pt x="4906452" y="5632913"/>
                </a:moveTo>
                <a:cubicBezTo>
                  <a:pt x="4910812" y="5637274"/>
                  <a:pt x="4906452" y="5637274"/>
                  <a:pt x="4906452" y="5642070"/>
                </a:cubicBezTo>
                <a:cubicBezTo>
                  <a:pt x="4915609" y="5646431"/>
                  <a:pt x="4910812" y="5632913"/>
                  <a:pt x="4915609" y="5632913"/>
                </a:cubicBezTo>
                <a:cubicBezTo>
                  <a:pt x="4924766" y="5632913"/>
                  <a:pt x="4929127" y="5637274"/>
                  <a:pt x="4938284" y="5637274"/>
                </a:cubicBezTo>
                <a:cubicBezTo>
                  <a:pt x="4938284" y="5655152"/>
                  <a:pt x="4938284" y="5655152"/>
                  <a:pt x="4938284" y="5655152"/>
                </a:cubicBezTo>
                <a:cubicBezTo>
                  <a:pt x="4915609" y="5655152"/>
                  <a:pt x="4906452" y="5655152"/>
                  <a:pt x="4874184" y="5655152"/>
                </a:cubicBezTo>
                <a:cubicBezTo>
                  <a:pt x="4874184" y="5632477"/>
                  <a:pt x="4874184" y="5632477"/>
                  <a:pt x="4874184" y="5632477"/>
                </a:cubicBezTo>
                <a:cubicBezTo>
                  <a:pt x="4892934" y="5632913"/>
                  <a:pt x="4888574" y="5632913"/>
                  <a:pt x="4906452" y="5632913"/>
                </a:cubicBezTo>
                <a:lnTo>
                  <a:pt x="4906452" y="5632913"/>
                </a:lnTo>
                <a:close/>
                <a:moveTo>
                  <a:pt x="4892934" y="5610238"/>
                </a:moveTo>
                <a:cubicBezTo>
                  <a:pt x="4879417" y="5610238"/>
                  <a:pt x="4879417" y="5610238"/>
                  <a:pt x="4879417" y="5610238"/>
                </a:cubicBezTo>
                <a:cubicBezTo>
                  <a:pt x="4874620" y="5596721"/>
                  <a:pt x="4897295" y="5596721"/>
                  <a:pt x="4892934" y="5610238"/>
                </a:cubicBezTo>
                <a:lnTo>
                  <a:pt x="4892934" y="5610238"/>
                </a:lnTo>
                <a:close/>
                <a:moveTo>
                  <a:pt x="4879417" y="4882468"/>
                </a:moveTo>
                <a:cubicBezTo>
                  <a:pt x="4865899" y="4882468"/>
                  <a:pt x="4865899" y="4873311"/>
                  <a:pt x="4851945" y="4878108"/>
                </a:cubicBezTo>
                <a:cubicBezTo>
                  <a:pt x="4851945" y="4873311"/>
                  <a:pt x="4883777" y="4868951"/>
                  <a:pt x="4879417" y="4882468"/>
                </a:cubicBezTo>
                <a:lnTo>
                  <a:pt x="4879417" y="4882468"/>
                </a:lnTo>
                <a:close/>
                <a:moveTo>
                  <a:pt x="4847149" y="5632913"/>
                </a:moveTo>
                <a:cubicBezTo>
                  <a:pt x="4851509" y="5637274"/>
                  <a:pt x="4856306" y="5642070"/>
                  <a:pt x="4860666" y="5650791"/>
                </a:cubicBezTo>
                <a:cubicBezTo>
                  <a:pt x="4842352" y="5650791"/>
                  <a:pt x="4842352" y="5641634"/>
                  <a:pt x="4828835" y="5650791"/>
                </a:cubicBezTo>
                <a:cubicBezTo>
                  <a:pt x="4824474" y="5632913"/>
                  <a:pt x="4847149" y="5637274"/>
                  <a:pt x="4847149" y="5632913"/>
                </a:cubicBezTo>
                <a:lnTo>
                  <a:pt x="4847149" y="5632913"/>
                </a:lnTo>
                <a:close/>
                <a:moveTo>
                  <a:pt x="4806160" y="4557174"/>
                </a:moveTo>
                <a:cubicBezTo>
                  <a:pt x="4810520" y="4548017"/>
                  <a:pt x="4819678" y="4539296"/>
                  <a:pt x="4828835" y="4548017"/>
                </a:cubicBezTo>
                <a:cubicBezTo>
                  <a:pt x="4824474" y="4552378"/>
                  <a:pt x="4815317" y="4552378"/>
                  <a:pt x="4819678" y="4565895"/>
                </a:cubicBezTo>
                <a:cubicBezTo>
                  <a:pt x="4810520" y="4565895"/>
                  <a:pt x="4819678" y="4548017"/>
                  <a:pt x="4806160" y="4557174"/>
                </a:cubicBezTo>
                <a:lnTo>
                  <a:pt x="4806160" y="4557174"/>
                </a:lnTo>
                <a:close/>
                <a:moveTo>
                  <a:pt x="4801363" y="5632913"/>
                </a:moveTo>
                <a:cubicBezTo>
                  <a:pt x="4810520" y="5632913"/>
                  <a:pt x="4810520" y="5646431"/>
                  <a:pt x="4810520" y="5632913"/>
                </a:cubicBezTo>
                <a:cubicBezTo>
                  <a:pt x="4824038" y="5632913"/>
                  <a:pt x="4814881" y="5646431"/>
                  <a:pt x="4814881" y="5655588"/>
                </a:cubicBezTo>
                <a:cubicBezTo>
                  <a:pt x="4810520" y="5646431"/>
                  <a:pt x="4797003" y="5651227"/>
                  <a:pt x="4801363" y="5632913"/>
                </a:cubicBezTo>
                <a:lnTo>
                  <a:pt x="4801363" y="5632913"/>
                </a:lnTo>
                <a:close/>
                <a:moveTo>
                  <a:pt x="4664443" y="5592360"/>
                </a:moveTo>
                <a:cubicBezTo>
                  <a:pt x="4655286" y="5601517"/>
                  <a:pt x="4646129" y="5588000"/>
                  <a:pt x="4636972" y="5596721"/>
                </a:cubicBezTo>
                <a:cubicBezTo>
                  <a:pt x="4641768" y="5583203"/>
                  <a:pt x="4655286" y="5587564"/>
                  <a:pt x="4664443" y="5592360"/>
                </a:cubicBezTo>
                <a:lnTo>
                  <a:pt x="4664443" y="5592360"/>
                </a:lnTo>
                <a:close/>
                <a:moveTo>
                  <a:pt x="4586826" y="5605878"/>
                </a:moveTo>
                <a:cubicBezTo>
                  <a:pt x="4573309" y="5596721"/>
                  <a:pt x="4582466" y="5592360"/>
                  <a:pt x="4564151" y="5596721"/>
                </a:cubicBezTo>
                <a:cubicBezTo>
                  <a:pt x="4568512" y="5592360"/>
                  <a:pt x="4573309" y="5587564"/>
                  <a:pt x="4586826" y="5583203"/>
                </a:cubicBezTo>
                <a:cubicBezTo>
                  <a:pt x="4582466" y="5596721"/>
                  <a:pt x="4591623" y="5592360"/>
                  <a:pt x="4586826" y="5605878"/>
                </a:cubicBezTo>
                <a:lnTo>
                  <a:pt x="4586826" y="5605878"/>
                </a:lnTo>
                <a:close/>
                <a:moveTo>
                  <a:pt x="4591623" y="4615605"/>
                </a:moveTo>
                <a:cubicBezTo>
                  <a:pt x="4578105" y="4619966"/>
                  <a:pt x="4564151" y="4624762"/>
                  <a:pt x="4550634" y="4624762"/>
                </a:cubicBezTo>
                <a:cubicBezTo>
                  <a:pt x="4545837" y="4606884"/>
                  <a:pt x="4586826" y="4597727"/>
                  <a:pt x="4591623" y="4615605"/>
                </a:cubicBezTo>
                <a:lnTo>
                  <a:pt x="4591623" y="4615605"/>
                </a:lnTo>
                <a:close/>
                <a:moveTo>
                  <a:pt x="4892934" y="3992051"/>
                </a:moveTo>
                <a:cubicBezTo>
                  <a:pt x="4888574" y="4005569"/>
                  <a:pt x="4865463" y="4009929"/>
                  <a:pt x="4865463" y="3992051"/>
                </a:cubicBezTo>
                <a:cubicBezTo>
                  <a:pt x="4874620" y="3982894"/>
                  <a:pt x="4883777" y="3992051"/>
                  <a:pt x="4892934" y="3992051"/>
                </a:cubicBezTo>
                <a:lnTo>
                  <a:pt x="4892934" y="3992051"/>
                </a:lnTo>
                <a:close/>
                <a:moveTo>
                  <a:pt x="4746857" y="3874317"/>
                </a:moveTo>
                <a:cubicBezTo>
                  <a:pt x="4737700" y="3892196"/>
                  <a:pt x="4715025" y="3892196"/>
                  <a:pt x="4705868" y="3883474"/>
                </a:cubicBezTo>
                <a:cubicBezTo>
                  <a:pt x="4719386" y="3874317"/>
                  <a:pt x="4732903" y="3878678"/>
                  <a:pt x="4746857" y="3874317"/>
                </a:cubicBezTo>
                <a:lnTo>
                  <a:pt x="4746857" y="3874317"/>
                </a:lnTo>
                <a:close/>
                <a:moveTo>
                  <a:pt x="4728543" y="3892632"/>
                </a:moveTo>
                <a:cubicBezTo>
                  <a:pt x="4732903" y="3896992"/>
                  <a:pt x="4737700" y="3896992"/>
                  <a:pt x="4742060" y="3896992"/>
                </a:cubicBezTo>
                <a:cubicBezTo>
                  <a:pt x="4742060" y="3910510"/>
                  <a:pt x="4732903" y="3906149"/>
                  <a:pt x="4728543" y="3914870"/>
                </a:cubicBezTo>
                <a:cubicBezTo>
                  <a:pt x="4723746" y="3914870"/>
                  <a:pt x="4732903" y="3901353"/>
                  <a:pt x="4728543" y="3892632"/>
                </a:cubicBezTo>
                <a:lnTo>
                  <a:pt x="4728543" y="3892632"/>
                </a:lnTo>
                <a:close/>
                <a:moveTo>
                  <a:pt x="4632612" y="3874317"/>
                </a:moveTo>
                <a:cubicBezTo>
                  <a:pt x="4636972" y="3878678"/>
                  <a:pt x="4636972" y="3883474"/>
                  <a:pt x="4636972" y="3887835"/>
                </a:cubicBezTo>
                <a:cubicBezTo>
                  <a:pt x="4623455" y="3883474"/>
                  <a:pt x="4614297" y="3896992"/>
                  <a:pt x="4600344" y="3896992"/>
                </a:cubicBezTo>
                <a:cubicBezTo>
                  <a:pt x="4604704" y="3892632"/>
                  <a:pt x="4604704" y="3887835"/>
                  <a:pt x="4604704" y="3883474"/>
                </a:cubicBezTo>
                <a:cubicBezTo>
                  <a:pt x="4618658" y="3883474"/>
                  <a:pt x="4623455" y="3874317"/>
                  <a:pt x="4632612" y="3874317"/>
                </a:cubicBezTo>
                <a:lnTo>
                  <a:pt x="4632612" y="3874317"/>
                </a:lnTo>
                <a:close/>
                <a:moveTo>
                  <a:pt x="4609501" y="3874317"/>
                </a:moveTo>
                <a:cubicBezTo>
                  <a:pt x="4609501" y="3887835"/>
                  <a:pt x="4591187" y="3874317"/>
                  <a:pt x="4591187" y="3887835"/>
                </a:cubicBezTo>
                <a:cubicBezTo>
                  <a:pt x="4582030" y="3892196"/>
                  <a:pt x="4582030" y="3874317"/>
                  <a:pt x="4577669" y="3887835"/>
                </a:cubicBezTo>
                <a:cubicBezTo>
                  <a:pt x="4568512" y="3874317"/>
                  <a:pt x="4595983" y="3869957"/>
                  <a:pt x="4609501" y="3874317"/>
                </a:cubicBezTo>
                <a:lnTo>
                  <a:pt x="4609501" y="3874317"/>
                </a:lnTo>
                <a:close/>
                <a:moveTo>
                  <a:pt x="4550198" y="3869957"/>
                </a:moveTo>
                <a:cubicBezTo>
                  <a:pt x="4563715" y="3879114"/>
                  <a:pt x="4545837" y="3892632"/>
                  <a:pt x="4536680" y="3892632"/>
                </a:cubicBezTo>
                <a:cubicBezTo>
                  <a:pt x="4536680" y="3883474"/>
                  <a:pt x="4550198" y="3883474"/>
                  <a:pt x="4545837" y="3869957"/>
                </a:cubicBezTo>
                <a:cubicBezTo>
                  <a:pt x="4545837" y="3869957"/>
                  <a:pt x="4550198" y="3878678"/>
                  <a:pt x="4550198" y="3869957"/>
                </a:cubicBezTo>
                <a:lnTo>
                  <a:pt x="4550198" y="3869957"/>
                </a:lnTo>
                <a:close/>
                <a:moveTo>
                  <a:pt x="4522726" y="3887835"/>
                </a:moveTo>
                <a:cubicBezTo>
                  <a:pt x="4522726" y="3878678"/>
                  <a:pt x="4527087" y="3869957"/>
                  <a:pt x="4536244" y="3869957"/>
                </a:cubicBezTo>
                <a:cubicBezTo>
                  <a:pt x="4540605" y="3874317"/>
                  <a:pt x="4540605" y="3879114"/>
                  <a:pt x="4540605" y="3883474"/>
                </a:cubicBezTo>
                <a:cubicBezTo>
                  <a:pt x="4536680" y="3883474"/>
                  <a:pt x="4531884" y="3887835"/>
                  <a:pt x="4522726" y="3887835"/>
                </a:cubicBezTo>
                <a:lnTo>
                  <a:pt x="4522726" y="3887835"/>
                </a:lnTo>
                <a:close/>
                <a:moveTo>
                  <a:pt x="4531884" y="1464697"/>
                </a:moveTo>
                <a:cubicBezTo>
                  <a:pt x="4536244" y="1464697"/>
                  <a:pt x="4536244" y="1473854"/>
                  <a:pt x="4541041" y="1473854"/>
                </a:cubicBezTo>
                <a:cubicBezTo>
                  <a:pt x="4536680" y="1478215"/>
                  <a:pt x="4527523" y="1478215"/>
                  <a:pt x="4522726" y="1478215"/>
                </a:cubicBezTo>
                <a:cubicBezTo>
                  <a:pt x="4518366" y="1469057"/>
                  <a:pt x="4536680" y="1473854"/>
                  <a:pt x="4531884" y="1464697"/>
                </a:cubicBezTo>
                <a:lnTo>
                  <a:pt x="4531884" y="1464697"/>
                </a:lnTo>
                <a:close/>
                <a:moveTo>
                  <a:pt x="4504412" y="1152920"/>
                </a:moveTo>
                <a:cubicBezTo>
                  <a:pt x="4517930" y="1152920"/>
                  <a:pt x="4508773" y="1162077"/>
                  <a:pt x="4522726" y="1157281"/>
                </a:cubicBezTo>
                <a:cubicBezTo>
                  <a:pt x="4518366" y="1161641"/>
                  <a:pt x="4509209" y="1161641"/>
                  <a:pt x="4500052" y="1161641"/>
                </a:cubicBezTo>
                <a:cubicBezTo>
                  <a:pt x="4500052" y="1161641"/>
                  <a:pt x="4504412" y="1157281"/>
                  <a:pt x="4504412" y="1152920"/>
                </a:cubicBezTo>
                <a:lnTo>
                  <a:pt x="4504412" y="1152920"/>
                </a:lnTo>
                <a:close/>
                <a:moveTo>
                  <a:pt x="4513569" y="3878678"/>
                </a:moveTo>
                <a:cubicBezTo>
                  <a:pt x="4509209" y="3878678"/>
                  <a:pt x="4513569" y="3874317"/>
                  <a:pt x="4509209" y="3869521"/>
                </a:cubicBezTo>
                <a:cubicBezTo>
                  <a:pt x="4504848" y="3873882"/>
                  <a:pt x="4504848" y="3887399"/>
                  <a:pt x="4490895" y="3883039"/>
                </a:cubicBezTo>
                <a:cubicBezTo>
                  <a:pt x="4490895" y="3869521"/>
                  <a:pt x="4490895" y="3869521"/>
                  <a:pt x="4490895" y="3869521"/>
                </a:cubicBezTo>
                <a:cubicBezTo>
                  <a:pt x="4500052" y="3874317"/>
                  <a:pt x="4518366" y="3856439"/>
                  <a:pt x="4513569" y="3878678"/>
                </a:cubicBezTo>
                <a:lnTo>
                  <a:pt x="4513569" y="3878678"/>
                </a:lnTo>
                <a:close/>
                <a:moveTo>
                  <a:pt x="4495255" y="637507"/>
                </a:moveTo>
                <a:cubicBezTo>
                  <a:pt x="4467784" y="637507"/>
                  <a:pt x="4467784" y="637507"/>
                  <a:pt x="4467784" y="637507"/>
                </a:cubicBezTo>
                <a:cubicBezTo>
                  <a:pt x="4472580" y="623990"/>
                  <a:pt x="4495255" y="623990"/>
                  <a:pt x="4495255" y="637507"/>
                </a:cubicBezTo>
                <a:lnTo>
                  <a:pt x="4495255" y="637507"/>
                </a:lnTo>
                <a:close/>
                <a:moveTo>
                  <a:pt x="4449906" y="3887835"/>
                </a:moveTo>
                <a:cubicBezTo>
                  <a:pt x="4459063" y="3883474"/>
                  <a:pt x="4459063" y="3887835"/>
                  <a:pt x="4468220" y="3883474"/>
                </a:cubicBezTo>
                <a:cubicBezTo>
                  <a:pt x="4454702" y="3892632"/>
                  <a:pt x="4486534" y="3901353"/>
                  <a:pt x="4490895" y="3896992"/>
                </a:cubicBezTo>
                <a:cubicBezTo>
                  <a:pt x="4500052" y="3906149"/>
                  <a:pt x="4472580" y="3910510"/>
                  <a:pt x="4468220" y="3919667"/>
                </a:cubicBezTo>
                <a:cubicBezTo>
                  <a:pt x="4463860" y="3919667"/>
                  <a:pt x="4463860" y="3910510"/>
                  <a:pt x="4463860" y="3906149"/>
                </a:cubicBezTo>
                <a:cubicBezTo>
                  <a:pt x="4459499" y="3906149"/>
                  <a:pt x="4454702" y="3901789"/>
                  <a:pt x="4454702" y="3901789"/>
                </a:cubicBezTo>
                <a:cubicBezTo>
                  <a:pt x="4445545" y="3901789"/>
                  <a:pt x="4450342" y="3915306"/>
                  <a:pt x="4432028" y="3910946"/>
                </a:cubicBezTo>
                <a:cubicBezTo>
                  <a:pt x="4435952" y="3896992"/>
                  <a:pt x="4459063" y="3910510"/>
                  <a:pt x="4449906" y="3887835"/>
                </a:cubicBezTo>
                <a:lnTo>
                  <a:pt x="4449906" y="3887835"/>
                </a:lnTo>
                <a:close/>
                <a:moveTo>
                  <a:pt x="4435952" y="1469057"/>
                </a:moveTo>
                <a:cubicBezTo>
                  <a:pt x="4449470" y="1469057"/>
                  <a:pt x="4454266" y="1491732"/>
                  <a:pt x="4435952" y="1491732"/>
                </a:cubicBezTo>
                <a:cubicBezTo>
                  <a:pt x="4435952" y="1478215"/>
                  <a:pt x="4440749" y="1478215"/>
                  <a:pt x="4435952" y="1469057"/>
                </a:cubicBezTo>
                <a:lnTo>
                  <a:pt x="4435952" y="1469057"/>
                </a:lnTo>
                <a:close/>
                <a:moveTo>
                  <a:pt x="4449906" y="3585215"/>
                </a:moveTo>
                <a:cubicBezTo>
                  <a:pt x="4449906" y="3603093"/>
                  <a:pt x="4436388" y="3585215"/>
                  <a:pt x="4427231" y="3589576"/>
                </a:cubicBezTo>
                <a:cubicBezTo>
                  <a:pt x="4422435" y="3580419"/>
                  <a:pt x="4445109" y="3576058"/>
                  <a:pt x="4449906" y="3585215"/>
                </a:cubicBezTo>
                <a:lnTo>
                  <a:pt x="4449906" y="3585215"/>
                </a:lnTo>
                <a:close/>
                <a:moveTo>
                  <a:pt x="4449906" y="3887835"/>
                </a:moveTo>
                <a:cubicBezTo>
                  <a:pt x="4440749" y="3892196"/>
                  <a:pt x="4431592" y="3896992"/>
                  <a:pt x="4427231" y="3887835"/>
                </a:cubicBezTo>
                <a:cubicBezTo>
                  <a:pt x="4426795" y="3874317"/>
                  <a:pt x="4454266" y="3869957"/>
                  <a:pt x="4449906" y="3887835"/>
                </a:cubicBezTo>
                <a:lnTo>
                  <a:pt x="4449906" y="3887835"/>
                </a:lnTo>
                <a:close/>
                <a:moveTo>
                  <a:pt x="4404120" y="3914870"/>
                </a:moveTo>
                <a:cubicBezTo>
                  <a:pt x="4404120" y="3901353"/>
                  <a:pt x="4417638" y="3910510"/>
                  <a:pt x="4426795" y="3905713"/>
                </a:cubicBezTo>
                <a:cubicBezTo>
                  <a:pt x="4426795" y="3919667"/>
                  <a:pt x="4413277" y="3914870"/>
                  <a:pt x="4404120" y="3914870"/>
                </a:cubicBezTo>
                <a:lnTo>
                  <a:pt x="4404120" y="3914870"/>
                </a:lnTo>
                <a:close/>
                <a:moveTo>
                  <a:pt x="4417638" y="1297689"/>
                </a:moveTo>
                <a:cubicBezTo>
                  <a:pt x="4417638" y="1306846"/>
                  <a:pt x="4399324" y="1311207"/>
                  <a:pt x="4399324" y="1297689"/>
                </a:cubicBezTo>
                <a:lnTo>
                  <a:pt x="4417638" y="1297689"/>
                </a:lnTo>
                <a:lnTo>
                  <a:pt x="4417638" y="1297689"/>
                </a:lnTo>
                <a:lnTo>
                  <a:pt x="4417638" y="1297689"/>
                </a:lnTo>
                <a:close/>
                <a:moveTo>
                  <a:pt x="4408481" y="1473854"/>
                </a:moveTo>
                <a:cubicBezTo>
                  <a:pt x="4417638" y="1478215"/>
                  <a:pt x="4412841" y="1487372"/>
                  <a:pt x="4417638" y="1487372"/>
                </a:cubicBezTo>
                <a:cubicBezTo>
                  <a:pt x="4413277" y="1496529"/>
                  <a:pt x="4399324" y="1505250"/>
                  <a:pt x="4390167" y="1496529"/>
                </a:cubicBezTo>
                <a:cubicBezTo>
                  <a:pt x="4385806" y="1478215"/>
                  <a:pt x="4408481" y="1487372"/>
                  <a:pt x="4408481" y="1473854"/>
                </a:cubicBezTo>
                <a:lnTo>
                  <a:pt x="4408481" y="1473854"/>
                </a:lnTo>
                <a:close/>
                <a:moveTo>
                  <a:pt x="4390603" y="3869957"/>
                </a:moveTo>
                <a:cubicBezTo>
                  <a:pt x="4390603" y="3883474"/>
                  <a:pt x="4377085" y="3883474"/>
                  <a:pt x="4372289" y="3887835"/>
                </a:cubicBezTo>
                <a:cubicBezTo>
                  <a:pt x="4372289" y="3874317"/>
                  <a:pt x="4376649" y="3869957"/>
                  <a:pt x="4390603" y="3869957"/>
                </a:cubicBezTo>
                <a:lnTo>
                  <a:pt x="4390603" y="3869957"/>
                </a:lnTo>
                <a:close/>
                <a:moveTo>
                  <a:pt x="4372289" y="1478215"/>
                </a:moveTo>
                <a:cubicBezTo>
                  <a:pt x="4381446" y="1478215"/>
                  <a:pt x="4390603" y="1469057"/>
                  <a:pt x="4390603" y="1487372"/>
                </a:cubicBezTo>
                <a:cubicBezTo>
                  <a:pt x="4381446" y="1487372"/>
                  <a:pt x="4381446" y="1478215"/>
                  <a:pt x="4372289" y="1487372"/>
                </a:cubicBezTo>
                <a:cubicBezTo>
                  <a:pt x="4376649" y="1491732"/>
                  <a:pt x="4385806" y="1487372"/>
                  <a:pt x="4381446" y="1500889"/>
                </a:cubicBezTo>
                <a:cubicBezTo>
                  <a:pt x="4363131" y="1496529"/>
                  <a:pt x="4353974" y="1500889"/>
                  <a:pt x="4349614" y="1483011"/>
                </a:cubicBezTo>
                <a:cubicBezTo>
                  <a:pt x="4363131" y="1491732"/>
                  <a:pt x="4367492" y="1491732"/>
                  <a:pt x="4372289" y="1478215"/>
                </a:cubicBezTo>
                <a:lnTo>
                  <a:pt x="4372289" y="1478215"/>
                </a:lnTo>
                <a:close/>
                <a:moveTo>
                  <a:pt x="4317346" y="3869957"/>
                </a:moveTo>
                <a:cubicBezTo>
                  <a:pt x="4321707" y="3887835"/>
                  <a:pt x="4344818" y="3865596"/>
                  <a:pt x="4349178" y="3883474"/>
                </a:cubicBezTo>
                <a:cubicBezTo>
                  <a:pt x="4344818" y="3883474"/>
                  <a:pt x="4344818" y="3879114"/>
                  <a:pt x="4344818" y="3879114"/>
                </a:cubicBezTo>
                <a:cubicBezTo>
                  <a:pt x="4340457" y="3879114"/>
                  <a:pt x="4335660" y="3888271"/>
                  <a:pt x="4335660" y="3892632"/>
                </a:cubicBezTo>
                <a:cubicBezTo>
                  <a:pt x="4322143" y="3892632"/>
                  <a:pt x="4331300" y="3879114"/>
                  <a:pt x="4312986" y="3888271"/>
                </a:cubicBezTo>
                <a:cubicBezTo>
                  <a:pt x="4317346" y="3883474"/>
                  <a:pt x="4317346" y="3878678"/>
                  <a:pt x="4317346" y="3869957"/>
                </a:cubicBezTo>
                <a:lnTo>
                  <a:pt x="4317346" y="3869957"/>
                </a:lnTo>
                <a:close/>
                <a:moveTo>
                  <a:pt x="4280718" y="3869957"/>
                </a:moveTo>
                <a:cubicBezTo>
                  <a:pt x="4280718" y="3879114"/>
                  <a:pt x="4285078" y="3879114"/>
                  <a:pt x="4285078" y="3883474"/>
                </a:cubicBezTo>
                <a:cubicBezTo>
                  <a:pt x="4289439" y="3879114"/>
                  <a:pt x="4289439" y="3860800"/>
                  <a:pt x="4303393" y="3865596"/>
                </a:cubicBezTo>
                <a:cubicBezTo>
                  <a:pt x="4303393" y="3879114"/>
                  <a:pt x="4299032" y="3883474"/>
                  <a:pt x="4294235" y="3897428"/>
                </a:cubicBezTo>
                <a:cubicBezTo>
                  <a:pt x="4280718" y="3897428"/>
                  <a:pt x="4289875" y="3888271"/>
                  <a:pt x="4285078" y="3883911"/>
                </a:cubicBezTo>
                <a:cubicBezTo>
                  <a:pt x="4275921" y="3879550"/>
                  <a:pt x="4271561" y="3883911"/>
                  <a:pt x="4271561" y="3888271"/>
                </a:cubicBezTo>
                <a:cubicBezTo>
                  <a:pt x="4267200" y="3888271"/>
                  <a:pt x="4267200" y="3879114"/>
                  <a:pt x="4258043" y="3883911"/>
                </a:cubicBezTo>
                <a:cubicBezTo>
                  <a:pt x="4262404" y="3874317"/>
                  <a:pt x="4271561" y="3869957"/>
                  <a:pt x="4280718" y="3869957"/>
                </a:cubicBezTo>
                <a:lnTo>
                  <a:pt x="4280718" y="3869957"/>
                </a:lnTo>
                <a:close/>
                <a:moveTo>
                  <a:pt x="4253247" y="3878678"/>
                </a:moveTo>
                <a:cubicBezTo>
                  <a:pt x="4253247" y="3887835"/>
                  <a:pt x="4248886" y="3887835"/>
                  <a:pt x="4248886" y="3892196"/>
                </a:cubicBezTo>
                <a:cubicBezTo>
                  <a:pt x="4244526" y="3887835"/>
                  <a:pt x="4235368" y="3887835"/>
                  <a:pt x="4235368" y="3878678"/>
                </a:cubicBezTo>
                <a:lnTo>
                  <a:pt x="4253247" y="3878678"/>
                </a:lnTo>
                <a:lnTo>
                  <a:pt x="4253247" y="3878678"/>
                </a:lnTo>
                <a:lnTo>
                  <a:pt x="4253247" y="3878678"/>
                </a:lnTo>
                <a:close/>
                <a:moveTo>
                  <a:pt x="4239729" y="4005569"/>
                </a:moveTo>
                <a:cubicBezTo>
                  <a:pt x="4217054" y="4009929"/>
                  <a:pt x="4221415" y="4014726"/>
                  <a:pt x="4203101" y="4019087"/>
                </a:cubicBezTo>
                <a:cubicBezTo>
                  <a:pt x="4212258" y="4023447"/>
                  <a:pt x="4207461" y="4019087"/>
                  <a:pt x="4212258" y="4028244"/>
                </a:cubicBezTo>
                <a:cubicBezTo>
                  <a:pt x="4221415" y="4014726"/>
                  <a:pt x="4244089" y="4028244"/>
                  <a:pt x="4262404" y="4023883"/>
                </a:cubicBezTo>
                <a:cubicBezTo>
                  <a:pt x="4266764" y="4037401"/>
                  <a:pt x="4248886" y="4046558"/>
                  <a:pt x="4266764" y="4046558"/>
                </a:cubicBezTo>
                <a:cubicBezTo>
                  <a:pt x="4253247" y="4073593"/>
                  <a:pt x="4234932" y="4055715"/>
                  <a:pt x="4207461" y="4060075"/>
                </a:cubicBezTo>
                <a:cubicBezTo>
                  <a:pt x="4207461" y="4042197"/>
                  <a:pt x="4184786" y="4042197"/>
                  <a:pt x="4189147" y="4019523"/>
                </a:cubicBezTo>
                <a:cubicBezTo>
                  <a:pt x="4202665" y="4010366"/>
                  <a:pt x="4211822" y="4001645"/>
                  <a:pt x="4230136" y="3996848"/>
                </a:cubicBezTo>
                <a:cubicBezTo>
                  <a:pt x="4234496" y="3992487"/>
                  <a:pt x="4230136" y="3992487"/>
                  <a:pt x="4230136" y="3992487"/>
                </a:cubicBezTo>
                <a:cubicBezTo>
                  <a:pt x="4230572" y="3982894"/>
                  <a:pt x="4239729" y="3996412"/>
                  <a:pt x="4239729" y="4005569"/>
                </a:cubicBezTo>
                <a:lnTo>
                  <a:pt x="4239729" y="4005569"/>
                </a:lnTo>
                <a:close/>
                <a:moveTo>
                  <a:pt x="4244089" y="4132024"/>
                </a:moveTo>
                <a:cubicBezTo>
                  <a:pt x="4234932" y="4127663"/>
                  <a:pt x="4225775" y="4122867"/>
                  <a:pt x="4230572" y="4109349"/>
                </a:cubicBezTo>
                <a:cubicBezTo>
                  <a:pt x="4234932" y="4109349"/>
                  <a:pt x="4234932" y="4104989"/>
                  <a:pt x="4244089" y="4104989"/>
                </a:cubicBezTo>
                <a:cubicBezTo>
                  <a:pt x="4239729" y="4118506"/>
                  <a:pt x="4234932" y="4118506"/>
                  <a:pt x="4244089" y="4132024"/>
                </a:cubicBezTo>
                <a:lnTo>
                  <a:pt x="4244089" y="4132024"/>
                </a:lnTo>
                <a:close/>
                <a:moveTo>
                  <a:pt x="4212258" y="3973737"/>
                </a:moveTo>
                <a:cubicBezTo>
                  <a:pt x="4216618" y="3964580"/>
                  <a:pt x="4225775" y="3973737"/>
                  <a:pt x="4230572" y="3973737"/>
                </a:cubicBezTo>
                <a:cubicBezTo>
                  <a:pt x="4230572" y="3982894"/>
                  <a:pt x="4221415" y="3982894"/>
                  <a:pt x="4221415" y="3987255"/>
                </a:cubicBezTo>
                <a:cubicBezTo>
                  <a:pt x="4212258" y="3992051"/>
                  <a:pt x="4225775" y="3969377"/>
                  <a:pt x="4212258" y="3973737"/>
                </a:cubicBezTo>
                <a:lnTo>
                  <a:pt x="4212258" y="3973737"/>
                </a:lnTo>
                <a:close/>
                <a:moveTo>
                  <a:pt x="4203101" y="3869957"/>
                </a:moveTo>
                <a:cubicBezTo>
                  <a:pt x="4203101" y="3883474"/>
                  <a:pt x="4203101" y="3883474"/>
                  <a:pt x="4203101" y="3883474"/>
                </a:cubicBezTo>
                <a:cubicBezTo>
                  <a:pt x="4216618" y="3887835"/>
                  <a:pt x="4216618" y="3879114"/>
                  <a:pt x="4225775" y="3879114"/>
                </a:cubicBezTo>
                <a:cubicBezTo>
                  <a:pt x="4239293" y="3883474"/>
                  <a:pt x="4216618" y="3883474"/>
                  <a:pt x="4221415" y="3892632"/>
                </a:cubicBezTo>
                <a:cubicBezTo>
                  <a:pt x="4212258" y="3892632"/>
                  <a:pt x="4198740" y="3892632"/>
                  <a:pt x="4198740" y="3883474"/>
                </a:cubicBezTo>
                <a:cubicBezTo>
                  <a:pt x="4194380" y="3887835"/>
                  <a:pt x="4189583" y="3896992"/>
                  <a:pt x="4185222" y="3901353"/>
                </a:cubicBezTo>
                <a:cubicBezTo>
                  <a:pt x="4180862" y="3887835"/>
                  <a:pt x="4171705" y="3887835"/>
                  <a:pt x="4166908" y="3887835"/>
                </a:cubicBezTo>
                <a:cubicBezTo>
                  <a:pt x="4171269" y="3869957"/>
                  <a:pt x="4189583" y="3878678"/>
                  <a:pt x="4203101" y="3869957"/>
                </a:cubicBezTo>
                <a:lnTo>
                  <a:pt x="4203101" y="3869957"/>
                </a:lnTo>
                <a:close/>
                <a:moveTo>
                  <a:pt x="4162112" y="4014290"/>
                </a:moveTo>
                <a:cubicBezTo>
                  <a:pt x="4162112" y="4018650"/>
                  <a:pt x="4143797" y="4027808"/>
                  <a:pt x="4152955" y="4027808"/>
                </a:cubicBezTo>
                <a:cubicBezTo>
                  <a:pt x="4148594" y="4032168"/>
                  <a:pt x="4130280" y="4018650"/>
                  <a:pt x="4121123" y="4027808"/>
                </a:cubicBezTo>
                <a:cubicBezTo>
                  <a:pt x="4125483" y="4027808"/>
                  <a:pt x="4143797" y="4036965"/>
                  <a:pt x="4143797" y="4036965"/>
                </a:cubicBezTo>
                <a:cubicBezTo>
                  <a:pt x="4152955" y="4046122"/>
                  <a:pt x="4134641" y="4046122"/>
                  <a:pt x="4130280" y="4041325"/>
                </a:cubicBezTo>
                <a:cubicBezTo>
                  <a:pt x="4130280" y="4050482"/>
                  <a:pt x="4098448" y="4059203"/>
                  <a:pt x="4089291" y="4045686"/>
                </a:cubicBezTo>
                <a:cubicBezTo>
                  <a:pt x="4089291" y="4045686"/>
                  <a:pt x="4093652" y="4041325"/>
                  <a:pt x="4093652" y="4036529"/>
                </a:cubicBezTo>
                <a:cubicBezTo>
                  <a:pt x="4107169" y="4036529"/>
                  <a:pt x="4107169" y="4036529"/>
                  <a:pt x="4107169" y="4036529"/>
                </a:cubicBezTo>
                <a:cubicBezTo>
                  <a:pt x="4111530" y="4023011"/>
                  <a:pt x="4088855" y="4032168"/>
                  <a:pt x="4093652" y="4013854"/>
                </a:cubicBezTo>
                <a:cubicBezTo>
                  <a:pt x="4084495" y="4013854"/>
                  <a:pt x="4089291" y="4027371"/>
                  <a:pt x="4080134" y="4031732"/>
                </a:cubicBezTo>
                <a:cubicBezTo>
                  <a:pt x="4075774" y="4031732"/>
                  <a:pt x="4084495" y="4018214"/>
                  <a:pt x="4080134" y="4009058"/>
                </a:cubicBezTo>
                <a:cubicBezTo>
                  <a:pt x="4075774" y="4013418"/>
                  <a:pt x="4075774" y="4026936"/>
                  <a:pt x="4070977" y="4031732"/>
                </a:cubicBezTo>
                <a:cubicBezTo>
                  <a:pt x="4066616" y="4022575"/>
                  <a:pt x="4066616" y="4031732"/>
                  <a:pt x="4061820" y="4040889"/>
                </a:cubicBezTo>
                <a:cubicBezTo>
                  <a:pt x="4020831" y="4027371"/>
                  <a:pt x="3975046" y="4040889"/>
                  <a:pt x="3938417" y="4054407"/>
                </a:cubicBezTo>
                <a:cubicBezTo>
                  <a:pt x="3938417" y="4040889"/>
                  <a:pt x="3915743" y="4050046"/>
                  <a:pt x="3915743" y="4031732"/>
                </a:cubicBezTo>
                <a:cubicBezTo>
                  <a:pt x="3934057" y="4022575"/>
                  <a:pt x="3952371" y="4040889"/>
                  <a:pt x="3956732" y="4018214"/>
                </a:cubicBezTo>
                <a:cubicBezTo>
                  <a:pt x="3975046" y="4022575"/>
                  <a:pt x="3984203" y="4013854"/>
                  <a:pt x="4006877" y="4022575"/>
                </a:cubicBezTo>
                <a:cubicBezTo>
                  <a:pt x="4011238" y="4013418"/>
                  <a:pt x="4011238" y="4009058"/>
                  <a:pt x="4011238" y="3999900"/>
                </a:cubicBezTo>
                <a:cubicBezTo>
                  <a:pt x="4024755" y="4009058"/>
                  <a:pt x="4038709" y="3995540"/>
                  <a:pt x="4029552" y="3982022"/>
                </a:cubicBezTo>
                <a:cubicBezTo>
                  <a:pt x="4029552" y="3982022"/>
                  <a:pt x="4038709" y="3986383"/>
                  <a:pt x="4043070" y="3986383"/>
                </a:cubicBezTo>
                <a:cubicBezTo>
                  <a:pt x="4047430" y="3972865"/>
                  <a:pt x="4029552" y="3977226"/>
                  <a:pt x="4029552" y="3972865"/>
                </a:cubicBezTo>
                <a:cubicBezTo>
                  <a:pt x="4052227" y="3959348"/>
                  <a:pt x="4075337" y="3986383"/>
                  <a:pt x="4111966" y="3977226"/>
                </a:cubicBezTo>
                <a:cubicBezTo>
                  <a:pt x="4102809" y="3990743"/>
                  <a:pt x="4089291" y="3981586"/>
                  <a:pt x="4070977" y="3990743"/>
                </a:cubicBezTo>
                <a:cubicBezTo>
                  <a:pt x="4070977" y="3999900"/>
                  <a:pt x="4084495" y="3995104"/>
                  <a:pt x="4093652" y="3995104"/>
                </a:cubicBezTo>
                <a:cubicBezTo>
                  <a:pt x="4089291" y="3999464"/>
                  <a:pt x="4084495" y="3999464"/>
                  <a:pt x="4084495" y="4004261"/>
                </a:cubicBezTo>
                <a:cubicBezTo>
                  <a:pt x="4088855" y="4017779"/>
                  <a:pt x="4088855" y="3990743"/>
                  <a:pt x="4102809" y="3999900"/>
                </a:cubicBezTo>
                <a:cubicBezTo>
                  <a:pt x="4111966" y="3990743"/>
                  <a:pt x="4143797" y="4009058"/>
                  <a:pt x="4134641" y="4022575"/>
                </a:cubicBezTo>
                <a:cubicBezTo>
                  <a:pt x="4148158" y="4023447"/>
                  <a:pt x="4143797" y="4009929"/>
                  <a:pt x="4162112" y="4014290"/>
                </a:cubicBezTo>
                <a:lnTo>
                  <a:pt x="4162112" y="4014290"/>
                </a:lnTo>
                <a:close/>
                <a:moveTo>
                  <a:pt x="4125483" y="4271997"/>
                </a:moveTo>
                <a:cubicBezTo>
                  <a:pt x="4125483" y="4289875"/>
                  <a:pt x="4125483" y="4289875"/>
                  <a:pt x="4125483" y="4289875"/>
                </a:cubicBezTo>
                <a:cubicBezTo>
                  <a:pt x="4129844" y="4285514"/>
                  <a:pt x="4129844" y="4280718"/>
                  <a:pt x="4134641" y="4280718"/>
                </a:cubicBezTo>
                <a:cubicBezTo>
                  <a:pt x="4125483" y="4276357"/>
                  <a:pt x="4134641" y="4276357"/>
                  <a:pt x="4130280" y="4271560"/>
                </a:cubicBezTo>
                <a:cubicBezTo>
                  <a:pt x="4134641" y="4267200"/>
                  <a:pt x="4148594" y="4262403"/>
                  <a:pt x="4157751" y="4262403"/>
                </a:cubicBezTo>
                <a:cubicBezTo>
                  <a:pt x="4157751" y="4271560"/>
                  <a:pt x="4153391" y="4271560"/>
                  <a:pt x="4153391" y="4266764"/>
                </a:cubicBezTo>
                <a:cubicBezTo>
                  <a:pt x="4144234" y="4280281"/>
                  <a:pt x="4157751" y="4280281"/>
                  <a:pt x="4162548" y="4298596"/>
                </a:cubicBezTo>
                <a:cubicBezTo>
                  <a:pt x="4144234" y="4289439"/>
                  <a:pt x="4130716" y="4302956"/>
                  <a:pt x="4112402" y="4294235"/>
                </a:cubicBezTo>
                <a:cubicBezTo>
                  <a:pt x="4116326" y="4285950"/>
                  <a:pt x="4116326" y="4271997"/>
                  <a:pt x="4125483" y="4271997"/>
                </a:cubicBezTo>
                <a:lnTo>
                  <a:pt x="4125483" y="4271997"/>
                </a:lnTo>
                <a:close/>
                <a:moveTo>
                  <a:pt x="4079698" y="4231444"/>
                </a:moveTo>
                <a:cubicBezTo>
                  <a:pt x="4079698" y="4222287"/>
                  <a:pt x="4088855" y="4222287"/>
                  <a:pt x="4093216" y="4217926"/>
                </a:cubicBezTo>
                <a:cubicBezTo>
                  <a:pt x="4102373" y="4231444"/>
                  <a:pt x="4106733" y="4213566"/>
                  <a:pt x="4120687" y="4222287"/>
                </a:cubicBezTo>
                <a:cubicBezTo>
                  <a:pt x="4111530" y="4231444"/>
                  <a:pt x="4093652" y="4217926"/>
                  <a:pt x="4079698" y="4231444"/>
                </a:cubicBezTo>
                <a:lnTo>
                  <a:pt x="4079698" y="4231444"/>
                </a:lnTo>
                <a:close/>
                <a:moveTo>
                  <a:pt x="3974610" y="4317346"/>
                </a:moveTo>
                <a:cubicBezTo>
                  <a:pt x="3951935" y="4344381"/>
                  <a:pt x="3919667" y="4290311"/>
                  <a:pt x="3961092" y="4294671"/>
                </a:cubicBezTo>
                <a:cubicBezTo>
                  <a:pt x="3956295" y="4308189"/>
                  <a:pt x="3965453" y="4308189"/>
                  <a:pt x="3974610" y="4317346"/>
                </a:cubicBezTo>
                <a:lnTo>
                  <a:pt x="3974610" y="4317346"/>
                </a:lnTo>
                <a:close/>
                <a:moveTo>
                  <a:pt x="3869521" y="4294671"/>
                </a:moveTo>
                <a:cubicBezTo>
                  <a:pt x="3878678" y="4290311"/>
                  <a:pt x="3896992" y="4281154"/>
                  <a:pt x="3915307" y="4285514"/>
                </a:cubicBezTo>
                <a:cubicBezTo>
                  <a:pt x="3901353" y="4281154"/>
                  <a:pt x="3887835" y="4303828"/>
                  <a:pt x="3869521" y="4294671"/>
                </a:cubicBezTo>
                <a:lnTo>
                  <a:pt x="3869521" y="4294671"/>
                </a:lnTo>
                <a:close/>
                <a:moveTo>
                  <a:pt x="3892632" y="4416766"/>
                </a:moveTo>
                <a:cubicBezTo>
                  <a:pt x="3892632" y="4416766"/>
                  <a:pt x="3901789" y="4416766"/>
                  <a:pt x="3906149" y="4416766"/>
                </a:cubicBezTo>
                <a:cubicBezTo>
                  <a:pt x="3910510" y="4430283"/>
                  <a:pt x="3887835" y="4435080"/>
                  <a:pt x="3892632" y="4416766"/>
                </a:cubicBezTo>
                <a:lnTo>
                  <a:pt x="3892632" y="4416766"/>
                </a:lnTo>
                <a:close/>
                <a:moveTo>
                  <a:pt x="3856004" y="4091471"/>
                </a:moveTo>
                <a:cubicBezTo>
                  <a:pt x="3856004" y="4082314"/>
                  <a:pt x="3860364" y="4077954"/>
                  <a:pt x="3869521" y="4077954"/>
                </a:cubicBezTo>
                <a:cubicBezTo>
                  <a:pt x="3865161" y="4082314"/>
                  <a:pt x="3874318" y="4091471"/>
                  <a:pt x="3856004" y="4091471"/>
                </a:cubicBezTo>
                <a:lnTo>
                  <a:pt x="3856004" y="4091471"/>
                </a:lnTo>
                <a:close/>
                <a:moveTo>
                  <a:pt x="3901353" y="4177373"/>
                </a:moveTo>
                <a:cubicBezTo>
                  <a:pt x="3914870" y="4173013"/>
                  <a:pt x="3914870" y="4181734"/>
                  <a:pt x="3919667" y="4186530"/>
                </a:cubicBezTo>
                <a:cubicBezTo>
                  <a:pt x="3919667" y="4190891"/>
                  <a:pt x="3896992" y="4186094"/>
                  <a:pt x="3901353" y="4177373"/>
                </a:cubicBezTo>
                <a:lnTo>
                  <a:pt x="3901353" y="4177373"/>
                </a:lnTo>
                <a:close/>
                <a:moveTo>
                  <a:pt x="4111530" y="3955859"/>
                </a:moveTo>
                <a:cubicBezTo>
                  <a:pt x="4115890" y="3969377"/>
                  <a:pt x="4125047" y="3965016"/>
                  <a:pt x="4134204" y="3978534"/>
                </a:cubicBezTo>
                <a:cubicBezTo>
                  <a:pt x="4125483" y="3982894"/>
                  <a:pt x="4111530" y="3969377"/>
                  <a:pt x="4111530" y="3955859"/>
                </a:cubicBezTo>
                <a:lnTo>
                  <a:pt x="4111530" y="3955859"/>
                </a:lnTo>
                <a:close/>
                <a:moveTo>
                  <a:pt x="4143797" y="3874317"/>
                </a:moveTo>
                <a:cubicBezTo>
                  <a:pt x="4143797" y="3887835"/>
                  <a:pt x="4148158" y="3887835"/>
                  <a:pt x="4139437" y="3896992"/>
                </a:cubicBezTo>
                <a:cubicBezTo>
                  <a:pt x="4125919" y="3892632"/>
                  <a:pt x="4148594" y="3874317"/>
                  <a:pt x="4135076" y="3879114"/>
                </a:cubicBezTo>
                <a:cubicBezTo>
                  <a:pt x="4134641" y="3874317"/>
                  <a:pt x="4139001" y="3874317"/>
                  <a:pt x="4143797" y="3874317"/>
                </a:cubicBezTo>
                <a:lnTo>
                  <a:pt x="4143797" y="3874317"/>
                </a:lnTo>
                <a:close/>
                <a:moveTo>
                  <a:pt x="4098012" y="3887835"/>
                </a:moveTo>
                <a:cubicBezTo>
                  <a:pt x="4102373" y="3883474"/>
                  <a:pt x="4102373" y="3878678"/>
                  <a:pt x="4107169" y="3874317"/>
                </a:cubicBezTo>
                <a:cubicBezTo>
                  <a:pt x="4116326" y="3874317"/>
                  <a:pt x="4116326" y="3878678"/>
                  <a:pt x="4125483" y="3883474"/>
                </a:cubicBezTo>
                <a:cubicBezTo>
                  <a:pt x="4125483" y="3887835"/>
                  <a:pt x="4116326" y="3887835"/>
                  <a:pt x="4116326" y="3883474"/>
                </a:cubicBezTo>
                <a:cubicBezTo>
                  <a:pt x="4111966" y="3883474"/>
                  <a:pt x="4111966" y="3887835"/>
                  <a:pt x="4111966" y="3896992"/>
                </a:cubicBezTo>
                <a:cubicBezTo>
                  <a:pt x="4107605" y="3892632"/>
                  <a:pt x="4102809" y="3887835"/>
                  <a:pt x="4093652" y="3887835"/>
                </a:cubicBezTo>
                <a:cubicBezTo>
                  <a:pt x="4088855" y="3883474"/>
                  <a:pt x="4098012" y="3878678"/>
                  <a:pt x="4098012" y="3887835"/>
                </a:cubicBezTo>
                <a:lnTo>
                  <a:pt x="4098012" y="3887835"/>
                </a:lnTo>
                <a:close/>
                <a:moveTo>
                  <a:pt x="4057023" y="1347399"/>
                </a:moveTo>
                <a:cubicBezTo>
                  <a:pt x="4061384" y="1347399"/>
                  <a:pt x="4061384" y="1347399"/>
                  <a:pt x="4061384" y="1343039"/>
                </a:cubicBezTo>
                <a:cubicBezTo>
                  <a:pt x="4065744" y="1343039"/>
                  <a:pt x="4057023" y="1365713"/>
                  <a:pt x="4047866" y="1365713"/>
                </a:cubicBezTo>
                <a:cubicBezTo>
                  <a:pt x="4047866" y="1356556"/>
                  <a:pt x="4043506" y="1352196"/>
                  <a:pt x="4034349" y="1352196"/>
                </a:cubicBezTo>
                <a:cubicBezTo>
                  <a:pt x="4043070" y="1351760"/>
                  <a:pt x="4061384" y="1333445"/>
                  <a:pt x="4057023" y="1347399"/>
                </a:cubicBezTo>
                <a:lnTo>
                  <a:pt x="4057023" y="1347399"/>
                </a:lnTo>
                <a:close/>
                <a:moveTo>
                  <a:pt x="3979406" y="1152920"/>
                </a:moveTo>
                <a:cubicBezTo>
                  <a:pt x="3992924" y="1152920"/>
                  <a:pt x="3992924" y="1152920"/>
                  <a:pt x="3992924" y="1152920"/>
                </a:cubicBezTo>
                <a:cubicBezTo>
                  <a:pt x="3992924" y="1162077"/>
                  <a:pt x="3979406" y="1157281"/>
                  <a:pt x="3983767" y="1170798"/>
                </a:cubicBezTo>
                <a:cubicBezTo>
                  <a:pt x="3974610" y="1170798"/>
                  <a:pt x="3983767" y="1157281"/>
                  <a:pt x="3979406" y="1152920"/>
                </a:cubicBezTo>
                <a:lnTo>
                  <a:pt x="3979406" y="1152920"/>
                </a:lnTo>
                <a:close/>
                <a:moveTo>
                  <a:pt x="3970249" y="3887835"/>
                </a:moveTo>
                <a:cubicBezTo>
                  <a:pt x="3970249" y="3896992"/>
                  <a:pt x="3956732" y="3892196"/>
                  <a:pt x="3956732" y="3896992"/>
                </a:cubicBezTo>
                <a:cubicBezTo>
                  <a:pt x="3952371" y="3896992"/>
                  <a:pt x="3956732" y="3883474"/>
                  <a:pt x="3943214" y="3887835"/>
                </a:cubicBezTo>
                <a:cubicBezTo>
                  <a:pt x="3951935" y="3878678"/>
                  <a:pt x="3956295" y="3887835"/>
                  <a:pt x="3970249" y="3887835"/>
                </a:cubicBezTo>
                <a:lnTo>
                  <a:pt x="3970249" y="3887835"/>
                </a:lnTo>
                <a:close/>
                <a:moveTo>
                  <a:pt x="3915307" y="3892632"/>
                </a:moveTo>
                <a:cubicBezTo>
                  <a:pt x="3919667" y="3888271"/>
                  <a:pt x="3924464" y="3883474"/>
                  <a:pt x="3933621" y="3888271"/>
                </a:cubicBezTo>
                <a:cubicBezTo>
                  <a:pt x="3933621" y="3897428"/>
                  <a:pt x="3920103" y="3897428"/>
                  <a:pt x="3915307" y="3906149"/>
                </a:cubicBezTo>
                <a:cubicBezTo>
                  <a:pt x="3910946" y="3901789"/>
                  <a:pt x="3910946" y="3896992"/>
                  <a:pt x="3910946" y="3888271"/>
                </a:cubicBezTo>
                <a:cubicBezTo>
                  <a:pt x="3915307" y="3887835"/>
                  <a:pt x="3915307" y="3892632"/>
                  <a:pt x="3915307" y="3892632"/>
                </a:cubicBezTo>
                <a:lnTo>
                  <a:pt x="3915307" y="3892632"/>
                </a:lnTo>
                <a:close/>
                <a:moveTo>
                  <a:pt x="3832893" y="1365277"/>
                </a:moveTo>
                <a:cubicBezTo>
                  <a:pt x="3823736" y="1369638"/>
                  <a:pt x="3814579" y="1374434"/>
                  <a:pt x="3814579" y="1387952"/>
                </a:cubicBezTo>
                <a:cubicBezTo>
                  <a:pt x="3805422" y="1378795"/>
                  <a:pt x="3814579" y="1360917"/>
                  <a:pt x="3832893" y="1365277"/>
                </a:cubicBezTo>
                <a:lnTo>
                  <a:pt x="3832893" y="1365277"/>
                </a:lnTo>
                <a:close/>
                <a:moveTo>
                  <a:pt x="3837689" y="3892632"/>
                </a:moveTo>
                <a:cubicBezTo>
                  <a:pt x="3837689" y="3901789"/>
                  <a:pt x="3833329" y="3906149"/>
                  <a:pt x="3819375" y="3906149"/>
                </a:cubicBezTo>
                <a:cubicBezTo>
                  <a:pt x="3823736" y="3901789"/>
                  <a:pt x="3823736" y="3896992"/>
                  <a:pt x="3823736" y="3892632"/>
                </a:cubicBezTo>
                <a:lnTo>
                  <a:pt x="3837689" y="3892632"/>
                </a:lnTo>
                <a:lnTo>
                  <a:pt x="3837689" y="3892632"/>
                </a:lnTo>
                <a:lnTo>
                  <a:pt x="3837689" y="3892632"/>
                </a:lnTo>
                <a:close/>
                <a:moveTo>
                  <a:pt x="3755276" y="3973737"/>
                </a:moveTo>
                <a:cubicBezTo>
                  <a:pt x="3759636" y="3964580"/>
                  <a:pt x="3768793" y="3964580"/>
                  <a:pt x="3768793" y="3960220"/>
                </a:cubicBezTo>
                <a:cubicBezTo>
                  <a:pt x="3777950" y="3955859"/>
                  <a:pt x="3777950" y="3964580"/>
                  <a:pt x="3787107" y="3964580"/>
                </a:cubicBezTo>
                <a:cubicBezTo>
                  <a:pt x="3778386" y="3973737"/>
                  <a:pt x="3769229" y="3960220"/>
                  <a:pt x="3755276" y="3973737"/>
                </a:cubicBezTo>
                <a:lnTo>
                  <a:pt x="3755276" y="3973737"/>
                </a:lnTo>
                <a:close/>
                <a:moveTo>
                  <a:pt x="3842050" y="3955859"/>
                </a:moveTo>
                <a:cubicBezTo>
                  <a:pt x="3837689" y="3960220"/>
                  <a:pt x="3823736" y="3965016"/>
                  <a:pt x="3823736" y="3973737"/>
                </a:cubicBezTo>
                <a:cubicBezTo>
                  <a:pt x="3814579" y="3969377"/>
                  <a:pt x="3810218" y="3960220"/>
                  <a:pt x="3796264" y="3964580"/>
                </a:cubicBezTo>
                <a:cubicBezTo>
                  <a:pt x="3796264" y="3955423"/>
                  <a:pt x="3814579" y="3955423"/>
                  <a:pt x="3814579" y="3941905"/>
                </a:cubicBezTo>
                <a:cubicBezTo>
                  <a:pt x="3837253" y="3946266"/>
                  <a:pt x="3855568" y="3910074"/>
                  <a:pt x="3846410" y="3892196"/>
                </a:cubicBezTo>
                <a:cubicBezTo>
                  <a:pt x="3855568" y="3883039"/>
                  <a:pt x="3869085" y="3896556"/>
                  <a:pt x="3873882" y="3883039"/>
                </a:cubicBezTo>
                <a:cubicBezTo>
                  <a:pt x="3883039" y="3887399"/>
                  <a:pt x="3883039" y="3896556"/>
                  <a:pt x="3896556" y="3892196"/>
                </a:cubicBezTo>
                <a:cubicBezTo>
                  <a:pt x="3892196" y="3905713"/>
                  <a:pt x="3887399" y="3905713"/>
                  <a:pt x="3873882" y="3910074"/>
                </a:cubicBezTo>
                <a:cubicBezTo>
                  <a:pt x="3878242" y="3923591"/>
                  <a:pt x="3878242" y="3914434"/>
                  <a:pt x="3892196" y="3919231"/>
                </a:cubicBezTo>
                <a:cubicBezTo>
                  <a:pt x="3914870" y="3896556"/>
                  <a:pt x="3942342" y="3919231"/>
                  <a:pt x="3969813" y="3905713"/>
                </a:cubicBezTo>
                <a:cubicBezTo>
                  <a:pt x="3974174" y="3901353"/>
                  <a:pt x="3974174" y="3892196"/>
                  <a:pt x="3974174" y="3883039"/>
                </a:cubicBezTo>
                <a:cubicBezTo>
                  <a:pt x="3996848" y="3873882"/>
                  <a:pt x="4010802" y="3887399"/>
                  <a:pt x="4010802" y="3869521"/>
                </a:cubicBezTo>
                <a:cubicBezTo>
                  <a:pt x="4033477" y="3869521"/>
                  <a:pt x="4038273" y="3865161"/>
                  <a:pt x="4056587" y="3869521"/>
                </a:cubicBezTo>
                <a:cubicBezTo>
                  <a:pt x="4047430" y="3878678"/>
                  <a:pt x="4052227" y="3896556"/>
                  <a:pt x="4043070" y="3901353"/>
                </a:cubicBezTo>
                <a:cubicBezTo>
                  <a:pt x="4061384" y="3901353"/>
                  <a:pt x="4052227" y="3928388"/>
                  <a:pt x="4079698" y="3928388"/>
                </a:cubicBezTo>
                <a:cubicBezTo>
                  <a:pt x="4075337" y="3932749"/>
                  <a:pt x="4075337" y="3941905"/>
                  <a:pt x="4066180" y="3941905"/>
                </a:cubicBezTo>
                <a:cubicBezTo>
                  <a:pt x="4070541" y="3937545"/>
                  <a:pt x="4066180" y="3932749"/>
                  <a:pt x="4066180" y="3928388"/>
                </a:cubicBezTo>
                <a:cubicBezTo>
                  <a:pt x="4057023" y="3932749"/>
                  <a:pt x="4047866" y="3932749"/>
                  <a:pt x="4038709" y="3937545"/>
                </a:cubicBezTo>
                <a:cubicBezTo>
                  <a:pt x="4043070" y="3946702"/>
                  <a:pt x="4047866" y="3933184"/>
                  <a:pt x="4057023" y="3941905"/>
                </a:cubicBezTo>
                <a:cubicBezTo>
                  <a:pt x="4038709" y="3941905"/>
                  <a:pt x="4038709" y="3955423"/>
                  <a:pt x="4034349" y="3964580"/>
                </a:cubicBezTo>
                <a:cubicBezTo>
                  <a:pt x="4025191" y="3960220"/>
                  <a:pt x="4029988" y="3955423"/>
                  <a:pt x="4034349" y="3951062"/>
                </a:cubicBezTo>
                <a:cubicBezTo>
                  <a:pt x="4011674" y="3951062"/>
                  <a:pt x="4011674" y="3964580"/>
                  <a:pt x="4002517" y="3951062"/>
                </a:cubicBezTo>
                <a:cubicBezTo>
                  <a:pt x="3998156" y="3951062"/>
                  <a:pt x="4002517" y="3960220"/>
                  <a:pt x="4006877" y="3960220"/>
                </a:cubicBezTo>
                <a:cubicBezTo>
                  <a:pt x="3975046" y="3946702"/>
                  <a:pt x="3938417" y="3978098"/>
                  <a:pt x="3915307" y="3955859"/>
                </a:cubicBezTo>
                <a:cubicBezTo>
                  <a:pt x="3915307" y="3942341"/>
                  <a:pt x="3928824" y="3951499"/>
                  <a:pt x="3928824" y="3942341"/>
                </a:cubicBezTo>
                <a:cubicBezTo>
                  <a:pt x="3910510" y="3951499"/>
                  <a:pt x="3883039" y="3946702"/>
                  <a:pt x="3864725" y="3951499"/>
                </a:cubicBezTo>
                <a:cubicBezTo>
                  <a:pt x="3864725" y="3965016"/>
                  <a:pt x="3873882" y="3965016"/>
                  <a:pt x="3873882" y="3974173"/>
                </a:cubicBezTo>
                <a:cubicBezTo>
                  <a:pt x="3878242" y="3965016"/>
                  <a:pt x="3892196" y="3956295"/>
                  <a:pt x="3910510" y="3965016"/>
                </a:cubicBezTo>
                <a:cubicBezTo>
                  <a:pt x="3901353" y="3982894"/>
                  <a:pt x="3873882" y="3982894"/>
                  <a:pt x="3855568" y="3992051"/>
                </a:cubicBezTo>
                <a:cubicBezTo>
                  <a:pt x="3865161" y="3973737"/>
                  <a:pt x="3819375" y="3973737"/>
                  <a:pt x="3842050" y="3955859"/>
                </a:cubicBezTo>
                <a:lnTo>
                  <a:pt x="3842050" y="3955859"/>
                </a:lnTo>
                <a:close/>
                <a:moveTo>
                  <a:pt x="3874318" y="4376213"/>
                </a:moveTo>
                <a:cubicBezTo>
                  <a:pt x="3869957" y="4371852"/>
                  <a:pt x="3860800" y="4353538"/>
                  <a:pt x="3856004" y="4367056"/>
                </a:cubicBezTo>
                <a:cubicBezTo>
                  <a:pt x="3842486" y="4353538"/>
                  <a:pt x="3869521" y="4357899"/>
                  <a:pt x="3878678" y="4357899"/>
                </a:cubicBezTo>
                <a:cubicBezTo>
                  <a:pt x="3878678" y="4362259"/>
                  <a:pt x="3878678" y="4367056"/>
                  <a:pt x="3883039" y="4367056"/>
                </a:cubicBezTo>
                <a:cubicBezTo>
                  <a:pt x="3883475" y="4371852"/>
                  <a:pt x="3874318" y="4371852"/>
                  <a:pt x="3874318" y="4376213"/>
                </a:cubicBezTo>
                <a:lnTo>
                  <a:pt x="3874318" y="4376213"/>
                </a:lnTo>
                <a:close/>
                <a:moveTo>
                  <a:pt x="3928824" y="4457754"/>
                </a:moveTo>
                <a:cubicBezTo>
                  <a:pt x="3924464" y="4462115"/>
                  <a:pt x="3915307" y="4457754"/>
                  <a:pt x="3901353" y="4462115"/>
                </a:cubicBezTo>
                <a:cubicBezTo>
                  <a:pt x="3905713" y="4448597"/>
                  <a:pt x="3887835" y="4452958"/>
                  <a:pt x="3892196" y="4439440"/>
                </a:cubicBezTo>
                <a:cubicBezTo>
                  <a:pt x="3910510" y="4435080"/>
                  <a:pt x="3910510" y="4448597"/>
                  <a:pt x="3928824" y="4448597"/>
                </a:cubicBezTo>
                <a:cubicBezTo>
                  <a:pt x="3928824" y="4452958"/>
                  <a:pt x="3919667" y="4457754"/>
                  <a:pt x="3928824" y="4457754"/>
                </a:cubicBezTo>
                <a:lnTo>
                  <a:pt x="3928824" y="4457754"/>
                </a:lnTo>
                <a:close/>
                <a:moveTo>
                  <a:pt x="3933621" y="4475633"/>
                </a:moveTo>
                <a:cubicBezTo>
                  <a:pt x="3929260" y="4466476"/>
                  <a:pt x="3937981" y="4466476"/>
                  <a:pt x="3933621" y="4457754"/>
                </a:cubicBezTo>
                <a:cubicBezTo>
                  <a:pt x="3956295" y="4453394"/>
                  <a:pt x="3988563" y="4457754"/>
                  <a:pt x="4011238" y="4448597"/>
                </a:cubicBezTo>
                <a:cubicBezTo>
                  <a:pt x="4029552" y="4448597"/>
                  <a:pt x="4020395" y="4475633"/>
                  <a:pt x="4038709" y="4475633"/>
                </a:cubicBezTo>
                <a:cubicBezTo>
                  <a:pt x="4015599" y="4498307"/>
                  <a:pt x="3961092" y="4471272"/>
                  <a:pt x="3933621" y="4475633"/>
                </a:cubicBezTo>
                <a:lnTo>
                  <a:pt x="3933621" y="4475633"/>
                </a:lnTo>
                <a:close/>
                <a:moveTo>
                  <a:pt x="4057023" y="4981888"/>
                </a:moveTo>
                <a:cubicBezTo>
                  <a:pt x="4047866" y="4968371"/>
                  <a:pt x="4057023" y="4972731"/>
                  <a:pt x="4052663" y="4968371"/>
                </a:cubicBezTo>
                <a:cubicBezTo>
                  <a:pt x="4061820" y="4954853"/>
                  <a:pt x="4061820" y="4977528"/>
                  <a:pt x="4070977" y="4968371"/>
                </a:cubicBezTo>
                <a:cubicBezTo>
                  <a:pt x="4070541" y="4977528"/>
                  <a:pt x="4066180" y="4981888"/>
                  <a:pt x="4057023" y="4981888"/>
                </a:cubicBezTo>
                <a:lnTo>
                  <a:pt x="4057023" y="4981888"/>
                </a:lnTo>
                <a:close/>
                <a:moveTo>
                  <a:pt x="4157315" y="4868951"/>
                </a:moveTo>
                <a:cubicBezTo>
                  <a:pt x="4161676" y="4855433"/>
                  <a:pt x="4175629" y="4873311"/>
                  <a:pt x="4170833" y="4851073"/>
                </a:cubicBezTo>
                <a:cubicBezTo>
                  <a:pt x="4179990" y="4855433"/>
                  <a:pt x="4175193" y="4864590"/>
                  <a:pt x="4179990" y="4864590"/>
                </a:cubicBezTo>
                <a:cubicBezTo>
                  <a:pt x="4175629" y="4868951"/>
                  <a:pt x="4162112" y="4873311"/>
                  <a:pt x="4157315" y="4868951"/>
                </a:cubicBezTo>
                <a:lnTo>
                  <a:pt x="4157315" y="4868951"/>
                </a:lnTo>
                <a:close/>
                <a:moveTo>
                  <a:pt x="4363131" y="5628553"/>
                </a:moveTo>
                <a:cubicBezTo>
                  <a:pt x="4367492" y="5615035"/>
                  <a:pt x="4381446" y="5624192"/>
                  <a:pt x="4390603" y="5628553"/>
                </a:cubicBezTo>
                <a:cubicBezTo>
                  <a:pt x="4381446" y="5637274"/>
                  <a:pt x="4372289" y="5632913"/>
                  <a:pt x="4363131" y="5628553"/>
                </a:cubicBezTo>
                <a:lnTo>
                  <a:pt x="4363131" y="5628553"/>
                </a:lnTo>
                <a:close/>
                <a:moveTo>
                  <a:pt x="4468220" y="5615035"/>
                </a:moveTo>
                <a:cubicBezTo>
                  <a:pt x="4472580" y="5615035"/>
                  <a:pt x="4477377" y="5619395"/>
                  <a:pt x="4481738" y="5619395"/>
                </a:cubicBezTo>
                <a:cubicBezTo>
                  <a:pt x="4472580" y="5632913"/>
                  <a:pt x="4472580" y="5623756"/>
                  <a:pt x="4459063" y="5623756"/>
                </a:cubicBezTo>
                <a:cubicBezTo>
                  <a:pt x="4463423" y="5619395"/>
                  <a:pt x="4468220" y="5619395"/>
                  <a:pt x="4468220" y="5615035"/>
                </a:cubicBezTo>
                <a:lnTo>
                  <a:pt x="4468220" y="5615035"/>
                </a:lnTo>
                <a:close/>
                <a:moveTo>
                  <a:pt x="4463423" y="5610238"/>
                </a:moveTo>
                <a:cubicBezTo>
                  <a:pt x="4459063" y="5623756"/>
                  <a:pt x="4445109" y="5619395"/>
                  <a:pt x="4435952" y="5614599"/>
                </a:cubicBezTo>
                <a:cubicBezTo>
                  <a:pt x="4440749" y="5605878"/>
                  <a:pt x="4449906" y="5615035"/>
                  <a:pt x="4463423" y="5610238"/>
                </a:cubicBezTo>
                <a:lnTo>
                  <a:pt x="4463423" y="5610238"/>
                </a:lnTo>
                <a:close/>
                <a:moveTo>
                  <a:pt x="4435952" y="5072587"/>
                </a:moveTo>
                <a:cubicBezTo>
                  <a:pt x="4426795" y="5072587"/>
                  <a:pt x="4417638" y="5072587"/>
                  <a:pt x="4413277" y="5068227"/>
                </a:cubicBezTo>
                <a:cubicBezTo>
                  <a:pt x="4422435" y="5063866"/>
                  <a:pt x="4426795" y="5059069"/>
                  <a:pt x="4440749" y="5059069"/>
                </a:cubicBezTo>
                <a:cubicBezTo>
                  <a:pt x="4435952" y="5063430"/>
                  <a:pt x="4435952" y="5067790"/>
                  <a:pt x="4435952" y="5072587"/>
                </a:cubicBezTo>
                <a:lnTo>
                  <a:pt x="4435952" y="5072587"/>
                </a:lnTo>
                <a:close/>
                <a:moveTo>
                  <a:pt x="4431592" y="4615605"/>
                </a:moveTo>
                <a:cubicBezTo>
                  <a:pt x="4435952" y="4629123"/>
                  <a:pt x="4427231" y="4629123"/>
                  <a:pt x="4427231" y="4638280"/>
                </a:cubicBezTo>
                <a:cubicBezTo>
                  <a:pt x="4390603" y="4633919"/>
                  <a:pt x="4358771" y="4651798"/>
                  <a:pt x="4344818" y="4629123"/>
                </a:cubicBezTo>
                <a:cubicBezTo>
                  <a:pt x="4335660" y="4638280"/>
                  <a:pt x="4326503" y="4638280"/>
                  <a:pt x="4312986" y="4633483"/>
                </a:cubicBezTo>
                <a:cubicBezTo>
                  <a:pt x="4349178" y="4615605"/>
                  <a:pt x="4394963" y="4615605"/>
                  <a:pt x="4431592" y="4615605"/>
                </a:cubicBezTo>
                <a:lnTo>
                  <a:pt x="4431592" y="4615605"/>
                </a:lnTo>
                <a:close/>
                <a:moveTo>
                  <a:pt x="4408481" y="4565895"/>
                </a:moveTo>
                <a:cubicBezTo>
                  <a:pt x="4390167" y="4570256"/>
                  <a:pt x="4371853" y="4561535"/>
                  <a:pt x="4353539" y="4556738"/>
                </a:cubicBezTo>
                <a:cubicBezTo>
                  <a:pt x="4367492" y="4534500"/>
                  <a:pt x="4408481" y="4538860"/>
                  <a:pt x="4408481" y="4565895"/>
                </a:cubicBezTo>
                <a:lnTo>
                  <a:pt x="4408481" y="4565895"/>
                </a:lnTo>
                <a:close/>
                <a:moveTo>
                  <a:pt x="4303393" y="4443801"/>
                </a:moveTo>
                <a:cubicBezTo>
                  <a:pt x="4299032" y="4452958"/>
                  <a:pt x="4289875" y="4452958"/>
                  <a:pt x="4280718" y="4452958"/>
                </a:cubicBezTo>
                <a:cubicBezTo>
                  <a:pt x="4276357" y="4439440"/>
                  <a:pt x="4294235" y="4448597"/>
                  <a:pt x="4303393" y="4443801"/>
                </a:cubicBezTo>
                <a:lnTo>
                  <a:pt x="4303393" y="4443801"/>
                </a:lnTo>
                <a:close/>
                <a:moveTo>
                  <a:pt x="4193943" y="4435080"/>
                </a:moveTo>
                <a:cubicBezTo>
                  <a:pt x="4207461" y="4435080"/>
                  <a:pt x="4193943" y="4444237"/>
                  <a:pt x="4198304" y="4457754"/>
                </a:cubicBezTo>
                <a:cubicBezTo>
                  <a:pt x="4225775" y="4457754"/>
                  <a:pt x="4220979" y="4430719"/>
                  <a:pt x="4244089" y="4435080"/>
                </a:cubicBezTo>
                <a:cubicBezTo>
                  <a:pt x="4244089" y="4444237"/>
                  <a:pt x="4239729" y="4457754"/>
                  <a:pt x="4253247" y="4457754"/>
                </a:cubicBezTo>
                <a:cubicBezTo>
                  <a:pt x="4248886" y="4466912"/>
                  <a:pt x="4239729" y="4466912"/>
                  <a:pt x="4234932" y="4471272"/>
                </a:cubicBezTo>
                <a:cubicBezTo>
                  <a:pt x="4280718" y="4516622"/>
                  <a:pt x="4349178" y="4453394"/>
                  <a:pt x="4390167" y="4475633"/>
                </a:cubicBezTo>
                <a:cubicBezTo>
                  <a:pt x="4390167" y="4489150"/>
                  <a:pt x="4371853" y="4502668"/>
                  <a:pt x="4390167" y="4516185"/>
                </a:cubicBezTo>
                <a:cubicBezTo>
                  <a:pt x="4358335" y="4543221"/>
                  <a:pt x="4298596" y="4479993"/>
                  <a:pt x="4271561" y="4525343"/>
                </a:cubicBezTo>
                <a:cubicBezTo>
                  <a:pt x="4253247" y="4520982"/>
                  <a:pt x="4244089" y="4525343"/>
                  <a:pt x="4239729" y="4534500"/>
                </a:cubicBezTo>
                <a:cubicBezTo>
                  <a:pt x="4212258" y="4530139"/>
                  <a:pt x="4175629" y="4516622"/>
                  <a:pt x="4139437" y="4516622"/>
                </a:cubicBezTo>
                <a:cubicBezTo>
                  <a:pt x="4162112" y="4507464"/>
                  <a:pt x="4189583" y="4512261"/>
                  <a:pt x="4203537" y="4489586"/>
                </a:cubicBezTo>
                <a:cubicBezTo>
                  <a:pt x="4153391" y="4476069"/>
                  <a:pt x="4103245" y="4512261"/>
                  <a:pt x="4070977" y="4476069"/>
                </a:cubicBezTo>
                <a:cubicBezTo>
                  <a:pt x="4102809" y="4498743"/>
                  <a:pt x="4130280" y="4466912"/>
                  <a:pt x="4162548" y="4462551"/>
                </a:cubicBezTo>
                <a:cubicBezTo>
                  <a:pt x="4158187" y="4453394"/>
                  <a:pt x="4166908" y="4449033"/>
                  <a:pt x="4166908" y="4439876"/>
                </a:cubicBezTo>
                <a:cubicBezTo>
                  <a:pt x="4175629" y="4439440"/>
                  <a:pt x="4189583" y="4439440"/>
                  <a:pt x="4193943" y="4435080"/>
                </a:cubicBezTo>
                <a:lnTo>
                  <a:pt x="4193943" y="4435080"/>
                </a:lnTo>
                <a:close/>
                <a:moveTo>
                  <a:pt x="4189583" y="4181734"/>
                </a:moveTo>
                <a:cubicBezTo>
                  <a:pt x="4176065" y="4177373"/>
                  <a:pt x="4176065" y="4190891"/>
                  <a:pt x="4166908" y="4195251"/>
                </a:cubicBezTo>
                <a:cubicBezTo>
                  <a:pt x="4153391" y="4190891"/>
                  <a:pt x="4171269" y="4186094"/>
                  <a:pt x="4166908" y="4177373"/>
                </a:cubicBezTo>
                <a:cubicBezTo>
                  <a:pt x="4180426" y="4190891"/>
                  <a:pt x="4176065" y="4163856"/>
                  <a:pt x="4194380" y="4168216"/>
                </a:cubicBezTo>
                <a:cubicBezTo>
                  <a:pt x="4193943" y="4177373"/>
                  <a:pt x="4189583" y="4177373"/>
                  <a:pt x="4189583" y="4181734"/>
                </a:cubicBezTo>
                <a:lnTo>
                  <a:pt x="4189583" y="4181734"/>
                </a:lnTo>
                <a:close/>
                <a:moveTo>
                  <a:pt x="4203101" y="4181734"/>
                </a:moveTo>
                <a:cubicBezTo>
                  <a:pt x="4198740" y="4177373"/>
                  <a:pt x="4193943" y="4172577"/>
                  <a:pt x="4193943" y="4163856"/>
                </a:cubicBezTo>
                <a:cubicBezTo>
                  <a:pt x="4212258" y="4163856"/>
                  <a:pt x="4212258" y="4163856"/>
                  <a:pt x="4212258" y="4163856"/>
                </a:cubicBezTo>
                <a:cubicBezTo>
                  <a:pt x="4212258" y="4172577"/>
                  <a:pt x="4198304" y="4168216"/>
                  <a:pt x="4203101" y="4181734"/>
                </a:cubicBezTo>
                <a:lnTo>
                  <a:pt x="4203101" y="4181734"/>
                </a:lnTo>
                <a:close/>
                <a:moveTo>
                  <a:pt x="4203101" y="4127663"/>
                </a:moveTo>
                <a:cubicBezTo>
                  <a:pt x="4198740" y="4118506"/>
                  <a:pt x="4212258" y="4123303"/>
                  <a:pt x="4212258" y="4109785"/>
                </a:cubicBezTo>
                <a:cubicBezTo>
                  <a:pt x="4225775" y="4109349"/>
                  <a:pt x="4212258" y="4132024"/>
                  <a:pt x="4203101" y="4127663"/>
                </a:cubicBezTo>
                <a:lnTo>
                  <a:pt x="4203101" y="4127663"/>
                </a:lnTo>
                <a:close/>
                <a:moveTo>
                  <a:pt x="4180426" y="4082314"/>
                </a:moveTo>
                <a:cubicBezTo>
                  <a:pt x="4193943" y="4082314"/>
                  <a:pt x="4198740" y="4073157"/>
                  <a:pt x="4212258" y="4077954"/>
                </a:cubicBezTo>
                <a:cubicBezTo>
                  <a:pt x="4216618" y="4082314"/>
                  <a:pt x="4221415" y="4091471"/>
                  <a:pt x="4221415" y="4100628"/>
                </a:cubicBezTo>
                <a:cubicBezTo>
                  <a:pt x="4203101" y="4109349"/>
                  <a:pt x="4184786" y="4095832"/>
                  <a:pt x="4180426" y="4082314"/>
                </a:cubicBezTo>
                <a:lnTo>
                  <a:pt x="4180426" y="4082314"/>
                </a:lnTo>
                <a:close/>
                <a:moveTo>
                  <a:pt x="4230572" y="4181734"/>
                </a:moveTo>
                <a:cubicBezTo>
                  <a:pt x="4221415" y="4181734"/>
                  <a:pt x="4244089" y="4172577"/>
                  <a:pt x="4239729" y="4163856"/>
                </a:cubicBezTo>
                <a:cubicBezTo>
                  <a:pt x="4253247" y="4163856"/>
                  <a:pt x="4262404" y="4168216"/>
                  <a:pt x="4267200" y="4177373"/>
                </a:cubicBezTo>
                <a:cubicBezTo>
                  <a:pt x="4267200" y="4168216"/>
                  <a:pt x="4271561" y="4159495"/>
                  <a:pt x="4285514" y="4168216"/>
                </a:cubicBezTo>
                <a:cubicBezTo>
                  <a:pt x="4276357" y="4177373"/>
                  <a:pt x="4267200" y="4186094"/>
                  <a:pt x="4262840" y="4200048"/>
                </a:cubicBezTo>
                <a:cubicBezTo>
                  <a:pt x="4253247" y="4186094"/>
                  <a:pt x="4239729" y="4181734"/>
                  <a:pt x="4230572" y="4181734"/>
                </a:cubicBezTo>
                <a:lnTo>
                  <a:pt x="4230572" y="4181734"/>
                </a:lnTo>
                <a:close/>
                <a:moveTo>
                  <a:pt x="4330864" y="4222287"/>
                </a:moveTo>
                <a:cubicBezTo>
                  <a:pt x="4317346" y="4213130"/>
                  <a:pt x="4280718" y="4240165"/>
                  <a:pt x="4271561" y="4208769"/>
                </a:cubicBezTo>
                <a:cubicBezTo>
                  <a:pt x="4275921" y="4208769"/>
                  <a:pt x="4275921" y="4213130"/>
                  <a:pt x="4275921" y="4217926"/>
                </a:cubicBezTo>
                <a:cubicBezTo>
                  <a:pt x="4294235" y="4200048"/>
                  <a:pt x="4321707" y="4204409"/>
                  <a:pt x="4330864" y="4204409"/>
                </a:cubicBezTo>
                <a:cubicBezTo>
                  <a:pt x="4335660" y="4204409"/>
                  <a:pt x="4326503" y="4213566"/>
                  <a:pt x="4330864" y="4222287"/>
                </a:cubicBezTo>
                <a:lnTo>
                  <a:pt x="4330864" y="4222287"/>
                </a:lnTo>
                <a:close/>
                <a:moveTo>
                  <a:pt x="4358335" y="4181734"/>
                </a:moveTo>
                <a:cubicBezTo>
                  <a:pt x="4344818" y="4181734"/>
                  <a:pt x="4340021" y="4159059"/>
                  <a:pt x="4340021" y="4181734"/>
                </a:cubicBezTo>
                <a:cubicBezTo>
                  <a:pt x="4317346" y="4190891"/>
                  <a:pt x="4321707" y="4163856"/>
                  <a:pt x="4312550" y="4163856"/>
                </a:cubicBezTo>
                <a:cubicBezTo>
                  <a:pt x="4308189" y="4150338"/>
                  <a:pt x="4326067" y="4159495"/>
                  <a:pt x="4326067" y="4150338"/>
                </a:cubicBezTo>
                <a:cubicBezTo>
                  <a:pt x="4330428" y="4150338"/>
                  <a:pt x="4326067" y="4159495"/>
                  <a:pt x="4330428" y="4163856"/>
                </a:cubicBezTo>
                <a:cubicBezTo>
                  <a:pt x="4339585" y="4163856"/>
                  <a:pt x="4343945" y="4154699"/>
                  <a:pt x="4362260" y="4159495"/>
                </a:cubicBezTo>
                <a:cubicBezTo>
                  <a:pt x="4363131" y="4168216"/>
                  <a:pt x="4363131" y="4177373"/>
                  <a:pt x="4358335" y="4181734"/>
                </a:cubicBezTo>
                <a:lnTo>
                  <a:pt x="4358335" y="4181734"/>
                </a:lnTo>
                <a:close/>
                <a:moveTo>
                  <a:pt x="4390603" y="4050482"/>
                </a:moveTo>
                <a:cubicBezTo>
                  <a:pt x="4372289" y="4050482"/>
                  <a:pt x="4344818" y="4086675"/>
                  <a:pt x="4331300" y="4059639"/>
                </a:cubicBezTo>
                <a:cubicBezTo>
                  <a:pt x="4317782" y="4064000"/>
                  <a:pt x="4312986" y="4064000"/>
                  <a:pt x="4308625" y="4055279"/>
                </a:cubicBezTo>
                <a:cubicBezTo>
                  <a:pt x="4299468" y="4055279"/>
                  <a:pt x="4304265" y="4068796"/>
                  <a:pt x="4299468" y="4068796"/>
                </a:cubicBezTo>
                <a:cubicBezTo>
                  <a:pt x="4276793" y="4068796"/>
                  <a:pt x="4276793" y="4068796"/>
                  <a:pt x="4276793" y="4068796"/>
                </a:cubicBezTo>
                <a:cubicBezTo>
                  <a:pt x="4281154" y="4064436"/>
                  <a:pt x="4295108" y="4059639"/>
                  <a:pt x="4285951" y="4055279"/>
                </a:cubicBezTo>
                <a:cubicBezTo>
                  <a:pt x="4290311" y="4046122"/>
                  <a:pt x="4304265" y="4046122"/>
                  <a:pt x="4313422" y="4046122"/>
                </a:cubicBezTo>
                <a:cubicBezTo>
                  <a:pt x="4322579" y="4046122"/>
                  <a:pt x="4317782" y="4032604"/>
                  <a:pt x="4331736" y="4036965"/>
                </a:cubicBezTo>
                <a:cubicBezTo>
                  <a:pt x="4322579" y="4023447"/>
                  <a:pt x="4290747" y="4032604"/>
                  <a:pt x="4281590" y="4023447"/>
                </a:cubicBezTo>
                <a:cubicBezTo>
                  <a:pt x="4285951" y="4019087"/>
                  <a:pt x="4285951" y="4009929"/>
                  <a:pt x="4285951" y="4005569"/>
                </a:cubicBezTo>
                <a:cubicBezTo>
                  <a:pt x="4304265" y="4009929"/>
                  <a:pt x="4359207" y="4009929"/>
                  <a:pt x="4363568" y="3992051"/>
                </a:cubicBezTo>
                <a:cubicBezTo>
                  <a:pt x="4345253" y="3978534"/>
                  <a:pt x="4322579" y="3987691"/>
                  <a:pt x="4304265" y="3987691"/>
                </a:cubicBezTo>
                <a:cubicBezTo>
                  <a:pt x="4304265" y="3974173"/>
                  <a:pt x="4322579" y="3969813"/>
                  <a:pt x="4313422" y="3951499"/>
                </a:cubicBezTo>
                <a:cubicBezTo>
                  <a:pt x="4317782" y="3974173"/>
                  <a:pt x="4340893" y="3947138"/>
                  <a:pt x="4350050" y="3960656"/>
                </a:cubicBezTo>
                <a:cubicBezTo>
                  <a:pt x="4354410" y="3951499"/>
                  <a:pt x="4363568" y="3942778"/>
                  <a:pt x="4372725" y="3956295"/>
                </a:cubicBezTo>
                <a:cubicBezTo>
                  <a:pt x="4391039" y="3942778"/>
                  <a:pt x="4409353" y="3933620"/>
                  <a:pt x="4432028" y="3920103"/>
                </a:cubicBezTo>
                <a:lnTo>
                  <a:pt x="4432028" y="3920103"/>
                </a:lnTo>
                <a:lnTo>
                  <a:pt x="4436388" y="3920103"/>
                </a:lnTo>
                <a:lnTo>
                  <a:pt x="4440749" y="3915742"/>
                </a:lnTo>
                <a:cubicBezTo>
                  <a:pt x="4440749" y="3920103"/>
                  <a:pt x="4436388" y="3920103"/>
                  <a:pt x="4436388" y="3920103"/>
                </a:cubicBezTo>
                <a:cubicBezTo>
                  <a:pt x="4436388" y="3920103"/>
                  <a:pt x="4436388" y="3920103"/>
                  <a:pt x="4432028" y="3920103"/>
                </a:cubicBezTo>
                <a:cubicBezTo>
                  <a:pt x="4441185" y="3933620"/>
                  <a:pt x="4468656" y="3924463"/>
                  <a:pt x="4477813" y="3920103"/>
                </a:cubicBezTo>
                <a:cubicBezTo>
                  <a:pt x="4473453" y="3933620"/>
                  <a:pt x="4491331" y="3924463"/>
                  <a:pt x="4491331" y="3937981"/>
                </a:cubicBezTo>
                <a:cubicBezTo>
                  <a:pt x="4486970" y="3937981"/>
                  <a:pt x="4486970" y="3937981"/>
                  <a:pt x="4486970" y="3937981"/>
                </a:cubicBezTo>
                <a:cubicBezTo>
                  <a:pt x="4527959" y="3942341"/>
                  <a:pt x="4560227" y="3937981"/>
                  <a:pt x="4610373" y="3928824"/>
                </a:cubicBezTo>
                <a:cubicBezTo>
                  <a:pt x="4587698" y="3892632"/>
                  <a:pt x="4665315" y="3906149"/>
                  <a:pt x="4665315" y="3869957"/>
                </a:cubicBezTo>
                <a:cubicBezTo>
                  <a:pt x="4674472" y="3874317"/>
                  <a:pt x="4669676" y="3879114"/>
                  <a:pt x="4669676" y="3887835"/>
                </a:cubicBezTo>
                <a:cubicBezTo>
                  <a:pt x="4669676" y="3887835"/>
                  <a:pt x="4674036" y="3883474"/>
                  <a:pt x="4674036" y="3878678"/>
                </a:cubicBezTo>
                <a:cubicBezTo>
                  <a:pt x="4692350" y="3883039"/>
                  <a:pt x="4678397" y="3892196"/>
                  <a:pt x="4701507" y="3887835"/>
                </a:cubicBezTo>
                <a:cubicBezTo>
                  <a:pt x="4701507" y="3896992"/>
                  <a:pt x="4701507" y="3901353"/>
                  <a:pt x="4697147" y="3905713"/>
                </a:cubicBezTo>
                <a:cubicBezTo>
                  <a:pt x="4710665" y="3910074"/>
                  <a:pt x="4701507" y="3887835"/>
                  <a:pt x="4719822" y="3896556"/>
                </a:cubicBezTo>
                <a:cubicBezTo>
                  <a:pt x="4710665" y="3914434"/>
                  <a:pt x="4724182" y="3919231"/>
                  <a:pt x="4742496" y="3914434"/>
                </a:cubicBezTo>
                <a:cubicBezTo>
                  <a:pt x="4738136" y="3927952"/>
                  <a:pt x="4696711" y="3954987"/>
                  <a:pt x="4687554" y="3927952"/>
                </a:cubicBezTo>
                <a:cubicBezTo>
                  <a:pt x="4674036" y="3927952"/>
                  <a:pt x="4674036" y="3941470"/>
                  <a:pt x="4664879" y="3945830"/>
                </a:cubicBezTo>
                <a:cubicBezTo>
                  <a:pt x="4655722" y="3945830"/>
                  <a:pt x="4655722" y="3941470"/>
                  <a:pt x="4660519" y="3936673"/>
                </a:cubicBezTo>
                <a:cubicBezTo>
                  <a:pt x="4642204" y="3941033"/>
                  <a:pt x="4637844" y="3941033"/>
                  <a:pt x="4619530" y="3945830"/>
                </a:cubicBezTo>
                <a:cubicBezTo>
                  <a:pt x="4615169" y="3959348"/>
                  <a:pt x="4642204" y="3963708"/>
                  <a:pt x="4642204" y="3950191"/>
                </a:cubicBezTo>
                <a:cubicBezTo>
                  <a:pt x="4646565" y="3954551"/>
                  <a:pt x="4651361" y="3959348"/>
                  <a:pt x="4646565" y="3968069"/>
                </a:cubicBezTo>
                <a:cubicBezTo>
                  <a:pt x="4633047" y="3963708"/>
                  <a:pt x="4628251" y="3972429"/>
                  <a:pt x="4609937" y="3972429"/>
                </a:cubicBezTo>
                <a:cubicBezTo>
                  <a:pt x="4614297" y="3958912"/>
                  <a:pt x="4591623" y="3972429"/>
                  <a:pt x="4596419" y="3958912"/>
                </a:cubicBezTo>
                <a:cubicBezTo>
                  <a:pt x="4592059" y="3963272"/>
                  <a:pt x="4582902" y="3968069"/>
                  <a:pt x="4587262" y="3958912"/>
                </a:cubicBezTo>
                <a:cubicBezTo>
                  <a:pt x="4582902" y="3968069"/>
                  <a:pt x="4555430" y="3958912"/>
                  <a:pt x="4541477" y="3963272"/>
                </a:cubicBezTo>
                <a:cubicBezTo>
                  <a:pt x="4527959" y="3972429"/>
                  <a:pt x="4541477" y="3981150"/>
                  <a:pt x="4527959" y="3967633"/>
                </a:cubicBezTo>
                <a:cubicBezTo>
                  <a:pt x="4523599" y="3967633"/>
                  <a:pt x="4523599" y="3976790"/>
                  <a:pt x="4523599" y="3981150"/>
                </a:cubicBezTo>
                <a:cubicBezTo>
                  <a:pt x="4527959" y="3985511"/>
                  <a:pt x="4527959" y="3976790"/>
                  <a:pt x="4537116" y="3985511"/>
                </a:cubicBezTo>
                <a:cubicBezTo>
                  <a:pt x="4537116" y="3999028"/>
                  <a:pt x="4527959" y="3994668"/>
                  <a:pt x="4509645" y="3994668"/>
                </a:cubicBezTo>
                <a:cubicBezTo>
                  <a:pt x="4523163" y="3999028"/>
                  <a:pt x="4518802" y="4017342"/>
                  <a:pt x="4532320" y="4017342"/>
                </a:cubicBezTo>
                <a:cubicBezTo>
                  <a:pt x="4545837" y="4012982"/>
                  <a:pt x="4536680" y="4008185"/>
                  <a:pt x="4536680" y="3999464"/>
                </a:cubicBezTo>
                <a:cubicBezTo>
                  <a:pt x="4545837" y="3999464"/>
                  <a:pt x="4545837" y="4008621"/>
                  <a:pt x="4550198" y="4012982"/>
                </a:cubicBezTo>
                <a:cubicBezTo>
                  <a:pt x="4559355" y="4012982"/>
                  <a:pt x="4559355" y="4003825"/>
                  <a:pt x="4572872" y="4003825"/>
                </a:cubicBezTo>
                <a:cubicBezTo>
                  <a:pt x="4572872" y="4021703"/>
                  <a:pt x="4550198" y="4012982"/>
                  <a:pt x="4550198" y="4026500"/>
                </a:cubicBezTo>
                <a:cubicBezTo>
                  <a:pt x="4527523" y="4026500"/>
                  <a:pt x="4495255" y="4030860"/>
                  <a:pt x="4467784" y="4044378"/>
                </a:cubicBezTo>
                <a:cubicBezTo>
                  <a:pt x="4472144" y="4044378"/>
                  <a:pt x="4476941" y="4044378"/>
                  <a:pt x="4481301" y="4044378"/>
                </a:cubicBezTo>
                <a:cubicBezTo>
                  <a:pt x="4459063" y="4077954"/>
                  <a:pt x="4417638" y="4050482"/>
                  <a:pt x="4390603" y="4050482"/>
                </a:cubicBezTo>
                <a:lnTo>
                  <a:pt x="4390603" y="4050482"/>
                </a:lnTo>
                <a:close/>
                <a:moveTo>
                  <a:pt x="4687554" y="4019087"/>
                </a:moveTo>
                <a:cubicBezTo>
                  <a:pt x="4683193" y="4023447"/>
                  <a:pt x="4664879" y="4014726"/>
                  <a:pt x="4655722" y="4009929"/>
                </a:cubicBezTo>
                <a:cubicBezTo>
                  <a:pt x="4678397" y="4005569"/>
                  <a:pt x="4651361" y="3987255"/>
                  <a:pt x="4664879" y="3969377"/>
                </a:cubicBezTo>
                <a:cubicBezTo>
                  <a:pt x="4669240" y="3965016"/>
                  <a:pt x="4664879" y="3987255"/>
                  <a:pt x="4664879" y="3987255"/>
                </a:cubicBezTo>
                <a:cubicBezTo>
                  <a:pt x="4669240" y="3996412"/>
                  <a:pt x="4674036" y="3982894"/>
                  <a:pt x="4687554" y="3987255"/>
                </a:cubicBezTo>
                <a:cubicBezTo>
                  <a:pt x="4705432" y="4005569"/>
                  <a:pt x="4687554" y="4005569"/>
                  <a:pt x="4687554" y="4019087"/>
                </a:cubicBezTo>
                <a:lnTo>
                  <a:pt x="4687554" y="4019087"/>
                </a:lnTo>
                <a:close/>
                <a:moveTo>
                  <a:pt x="4600344" y="4023447"/>
                </a:moveTo>
                <a:cubicBezTo>
                  <a:pt x="4591187" y="4023447"/>
                  <a:pt x="4591187" y="4019087"/>
                  <a:pt x="4586826" y="4019087"/>
                </a:cubicBezTo>
                <a:cubicBezTo>
                  <a:pt x="4586826" y="3992051"/>
                  <a:pt x="4618658" y="4000772"/>
                  <a:pt x="4600344" y="4023447"/>
                </a:cubicBezTo>
                <a:lnTo>
                  <a:pt x="4600344" y="4023447"/>
                </a:lnTo>
                <a:close/>
                <a:moveTo>
                  <a:pt x="4564151" y="4055279"/>
                </a:moveTo>
                <a:cubicBezTo>
                  <a:pt x="4559791" y="4059639"/>
                  <a:pt x="4559791" y="4059639"/>
                  <a:pt x="4559791" y="4064436"/>
                </a:cubicBezTo>
                <a:cubicBezTo>
                  <a:pt x="4546273" y="4060075"/>
                  <a:pt x="4541477" y="4068796"/>
                  <a:pt x="4527959" y="4064436"/>
                </a:cubicBezTo>
                <a:cubicBezTo>
                  <a:pt x="4527959" y="4055279"/>
                  <a:pt x="4532320" y="4055279"/>
                  <a:pt x="4532320" y="4046558"/>
                </a:cubicBezTo>
                <a:cubicBezTo>
                  <a:pt x="4545837" y="4050482"/>
                  <a:pt x="4550198" y="4064436"/>
                  <a:pt x="4564151" y="4055279"/>
                </a:cubicBezTo>
                <a:lnTo>
                  <a:pt x="4564151" y="4055279"/>
                </a:lnTo>
                <a:close/>
                <a:moveTo>
                  <a:pt x="4509209" y="4109349"/>
                </a:moveTo>
                <a:cubicBezTo>
                  <a:pt x="4500052" y="4109349"/>
                  <a:pt x="4490895" y="4122867"/>
                  <a:pt x="4490895" y="4104989"/>
                </a:cubicBezTo>
                <a:cubicBezTo>
                  <a:pt x="4500052" y="4114146"/>
                  <a:pt x="4500052" y="4104989"/>
                  <a:pt x="4513569" y="4104989"/>
                </a:cubicBezTo>
                <a:cubicBezTo>
                  <a:pt x="4504412" y="4114146"/>
                  <a:pt x="4541041" y="4132024"/>
                  <a:pt x="4509209" y="4136821"/>
                </a:cubicBezTo>
                <a:cubicBezTo>
                  <a:pt x="4504412" y="4127663"/>
                  <a:pt x="4513569" y="4118506"/>
                  <a:pt x="4509209" y="4109349"/>
                </a:cubicBezTo>
                <a:lnTo>
                  <a:pt x="4509209" y="4109349"/>
                </a:lnTo>
                <a:close/>
                <a:moveTo>
                  <a:pt x="4509209" y="4172577"/>
                </a:moveTo>
                <a:cubicBezTo>
                  <a:pt x="4500052" y="4172577"/>
                  <a:pt x="4490895" y="4172577"/>
                  <a:pt x="4490895" y="4163420"/>
                </a:cubicBezTo>
                <a:cubicBezTo>
                  <a:pt x="4504412" y="4159059"/>
                  <a:pt x="4513569" y="4159059"/>
                  <a:pt x="4509209" y="4172577"/>
                </a:cubicBezTo>
                <a:lnTo>
                  <a:pt x="4509209" y="4172577"/>
                </a:lnTo>
                <a:close/>
                <a:moveTo>
                  <a:pt x="4513569" y="4181734"/>
                </a:moveTo>
                <a:cubicBezTo>
                  <a:pt x="4513569" y="4168216"/>
                  <a:pt x="4517930" y="4168216"/>
                  <a:pt x="4513569" y="4159059"/>
                </a:cubicBezTo>
                <a:cubicBezTo>
                  <a:pt x="4531884" y="4154699"/>
                  <a:pt x="4522726" y="4168216"/>
                  <a:pt x="4531884" y="4172577"/>
                </a:cubicBezTo>
                <a:cubicBezTo>
                  <a:pt x="4536244" y="4172577"/>
                  <a:pt x="4536244" y="4163420"/>
                  <a:pt x="4536244" y="4163420"/>
                </a:cubicBezTo>
                <a:cubicBezTo>
                  <a:pt x="4545401" y="4163420"/>
                  <a:pt x="4549762" y="4167780"/>
                  <a:pt x="4549762" y="4159059"/>
                </a:cubicBezTo>
                <a:cubicBezTo>
                  <a:pt x="4559355" y="4168216"/>
                  <a:pt x="4531884" y="4181734"/>
                  <a:pt x="4513569" y="4181734"/>
                </a:cubicBezTo>
                <a:lnTo>
                  <a:pt x="4513569" y="4181734"/>
                </a:lnTo>
                <a:close/>
                <a:moveTo>
                  <a:pt x="4536680" y="4122867"/>
                </a:moveTo>
                <a:cubicBezTo>
                  <a:pt x="4545837" y="4122867"/>
                  <a:pt x="4545837" y="4118506"/>
                  <a:pt x="4550198" y="4118506"/>
                </a:cubicBezTo>
                <a:cubicBezTo>
                  <a:pt x="4550198" y="4127663"/>
                  <a:pt x="4550198" y="4127663"/>
                  <a:pt x="4550198" y="4127663"/>
                </a:cubicBezTo>
                <a:cubicBezTo>
                  <a:pt x="4554558" y="4127663"/>
                  <a:pt x="4554558" y="4118506"/>
                  <a:pt x="4554558" y="4114146"/>
                </a:cubicBezTo>
                <a:cubicBezTo>
                  <a:pt x="4541041" y="4114146"/>
                  <a:pt x="4536244" y="4118506"/>
                  <a:pt x="4527087" y="4109785"/>
                </a:cubicBezTo>
                <a:cubicBezTo>
                  <a:pt x="4527087" y="4105425"/>
                  <a:pt x="4558919" y="4109785"/>
                  <a:pt x="4563715" y="4105425"/>
                </a:cubicBezTo>
                <a:cubicBezTo>
                  <a:pt x="4568076" y="4109785"/>
                  <a:pt x="4563715" y="4114582"/>
                  <a:pt x="4568076" y="4123303"/>
                </a:cubicBezTo>
                <a:cubicBezTo>
                  <a:pt x="4577233" y="4109785"/>
                  <a:pt x="4577233" y="4118942"/>
                  <a:pt x="4586390" y="4109785"/>
                </a:cubicBezTo>
                <a:cubicBezTo>
                  <a:pt x="4577233" y="4127663"/>
                  <a:pt x="4613861" y="4114146"/>
                  <a:pt x="4609065" y="4132460"/>
                </a:cubicBezTo>
                <a:cubicBezTo>
                  <a:pt x="4618222" y="4123303"/>
                  <a:pt x="4636536" y="4118942"/>
                  <a:pt x="4636536" y="4136821"/>
                </a:cubicBezTo>
                <a:cubicBezTo>
                  <a:pt x="4614297" y="4122867"/>
                  <a:pt x="4564151" y="4159059"/>
                  <a:pt x="4536680" y="4122867"/>
                </a:cubicBezTo>
                <a:lnTo>
                  <a:pt x="4536680" y="4122867"/>
                </a:lnTo>
                <a:close/>
                <a:moveTo>
                  <a:pt x="4636972" y="4005569"/>
                </a:moveTo>
                <a:cubicBezTo>
                  <a:pt x="4627815" y="4005569"/>
                  <a:pt x="4618658" y="4014726"/>
                  <a:pt x="4609501" y="4023447"/>
                </a:cubicBezTo>
                <a:cubicBezTo>
                  <a:pt x="4605140" y="4019087"/>
                  <a:pt x="4613861" y="4005569"/>
                  <a:pt x="4613861" y="3996412"/>
                </a:cubicBezTo>
                <a:cubicBezTo>
                  <a:pt x="4627379" y="3996412"/>
                  <a:pt x="4632176" y="3987255"/>
                  <a:pt x="4645693" y="3987255"/>
                </a:cubicBezTo>
                <a:cubicBezTo>
                  <a:pt x="4645693" y="3991615"/>
                  <a:pt x="4645693" y="3996412"/>
                  <a:pt x="4650054" y="4000772"/>
                </a:cubicBezTo>
                <a:cubicBezTo>
                  <a:pt x="4636536" y="4005133"/>
                  <a:pt x="4650054" y="4000772"/>
                  <a:pt x="4645693" y="4014290"/>
                </a:cubicBezTo>
                <a:cubicBezTo>
                  <a:pt x="4641768" y="4014290"/>
                  <a:pt x="4636972" y="4009929"/>
                  <a:pt x="4636972" y="4005569"/>
                </a:cubicBezTo>
                <a:lnTo>
                  <a:pt x="4636972" y="4005569"/>
                </a:lnTo>
                <a:close/>
                <a:moveTo>
                  <a:pt x="4682757" y="4222287"/>
                </a:moveTo>
                <a:cubicBezTo>
                  <a:pt x="4664443" y="4222287"/>
                  <a:pt x="4646129" y="4222287"/>
                  <a:pt x="4646129" y="4240165"/>
                </a:cubicBezTo>
                <a:cubicBezTo>
                  <a:pt x="4632612" y="4235804"/>
                  <a:pt x="4650490" y="4235804"/>
                  <a:pt x="4646129" y="4222287"/>
                </a:cubicBezTo>
                <a:cubicBezTo>
                  <a:pt x="4646129" y="4217926"/>
                  <a:pt x="4636972" y="4217926"/>
                  <a:pt x="4627815" y="4217926"/>
                </a:cubicBezTo>
                <a:cubicBezTo>
                  <a:pt x="4627815" y="4208769"/>
                  <a:pt x="4636972" y="4204409"/>
                  <a:pt x="4632176" y="4195251"/>
                </a:cubicBezTo>
                <a:cubicBezTo>
                  <a:pt x="4636536" y="4217926"/>
                  <a:pt x="4668803" y="4181734"/>
                  <a:pt x="4677961" y="4208769"/>
                </a:cubicBezTo>
                <a:cubicBezTo>
                  <a:pt x="4660082" y="4204409"/>
                  <a:pt x="4687554" y="4213566"/>
                  <a:pt x="4682757" y="4222287"/>
                </a:cubicBezTo>
                <a:lnTo>
                  <a:pt x="4682757" y="4222287"/>
                </a:lnTo>
                <a:close/>
                <a:moveTo>
                  <a:pt x="4714589" y="4181734"/>
                </a:moveTo>
                <a:cubicBezTo>
                  <a:pt x="4705432" y="4186094"/>
                  <a:pt x="4691914" y="4172577"/>
                  <a:pt x="4701071" y="4195251"/>
                </a:cubicBezTo>
                <a:cubicBezTo>
                  <a:pt x="4691914" y="4195251"/>
                  <a:pt x="4687554" y="4190891"/>
                  <a:pt x="4687554" y="4181734"/>
                </a:cubicBezTo>
                <a:cubicBezTo>
                  <a:pt x="4678397" y="4177373"/>
                  <a:pt x="4678397" y="4186094"/>
                  <a:pt x="4669240" y="4186094"/>
                </a:cubicBezTo>
                <a:cubicBezTo>
                  <a:pt x="4664879" y="4181734"/>
                  <a:pt x="4669240" y="4176937"/>
                  <a:pt x="4669240" y="4172577"/>
                </a:cubicBezTo>
                <a:cubicBezTo>
                  <a:pt x="4664879" y="4168216"/>
                  <a:pt x="4650925" y="4181734"/>
                  <a:pt x="4637408" y="4181734"/>
                </a:cubicBezTo>
                <a:cubicBezTo>
                  <a:pt x="4633047" y="4177373"/>
                  <a:pt x="4623890" y="4163856"/>
                  <a:pt x="4628251" y="4181734"/>
                </a:cubicBezTo>
                <a:cubicBezTo>
                  <a:pt x="4609937" y="4177373"/>
                  <a:pt x="4628251" y="4168216"/>
                  <a:pt x="4628251" y="4159059"/>
                </a:cubicBezTo>
                <a:cubicBezTo>
                  <a:pt x="4660082" y="4163420"/>
                  <a:pt x="4701507" y="4163420"/>
                  <a:pt x="4710665" y="4163420"/>
                </a:cubicBezTo>
                <a:cubicBezTo>
                  <a:pt x="4723746" y="4163856"/>
                  <a:pt x="4701071" y="4177373"/>
                  <a:pt x="4714589" y="4181734"/>
                </a:cubicBezTo>
                <a:lnTo>
                  <a:pt x="4714589" y="4181734"/>
                </a:lnTo>
                <a:close/>
                <a:moveTo>
                  <a:pt x="4719386" y="4163856"/>
                </a:moveTo>
                <a:cubicBezTo>
                  <a:pt x="4723746" y="4159495"/>
                  <a:pt x="4742060" y="4159495"/>
                  <a:pt x="4746857" y="4163856"/>
                </a:cubicBezTo>
                <a:cubicBezTo>
                  <a:pt x="4742060" y="4168216"/>
                  <a:pt x="4719386" y="4181734"/>
                  <a:pt x="4719386" y="4163856"/>
                </a:cubicBezTo>
                <a:lnTo>
                  <a:pt x="4719386" y="4163856"/>
                </a:lnTo>
                <a:close/>
                <a:moveTo>
                  <a:pt x="4728543" y="4141181"/>
                </a:moveTo>
                <a:cubicBezTo>
                  <a:pt x="4705868" y="4118506"/>
                  <a:pt x="4678397" y="4136821"/>
                  <a:pt x="4646129" y="4132024"/>
                </a:cubicBezTo>
                <a:cubicBezTo>
                  <a:pt x="4696275" y="4118506"/>
                  <a:pt x="4691914" y="4104989"/>
                  <a:pt x="4751217" y="4109349"/>
                </a:cubicBezTo>
                <a:cubicBezTo>
                  <a:pt x="4751217" y="4127663"/>
                  <a:pt x="4737700" y="4132024"/>
                  <a:pt x="4728543" y="4141181"/>
                </a:cubicBezTo>
                <a:lnTo>
                  <a:pt x="4728543" y="4141181"/>
                </a:lnTo>
                <a:close/>
                <a:moveTo>
                  <a:pt x="4774328" y="4019087"/>
                </a:moveTo>
                <a:cubicBezTo>
                  <a:pt x="4778689" y="4032604"/>
                  <a:pt x="4769968" y="4036965"/>
                  <a:pt x="4765171" y="4046122"/>
                </a:cubicBezTo>
                <a:cubicBezTo>
                  <a:pt x="4746857" y="4046122"/>
                  <a:pt x="4719386" y="4064000"/>
                  <a:pt x="4691914" y="4064000"/>
                </a:cubicBezTo>
                <a:cubicBezTo>
                  <a:pt x="4691914" y="4054843"/>
                  <a:pt x="4701071" y="4054843"/>
                  <a:pt x="4710228" y="4054843"/>
                </a:cubicBezTo>
                <a:cubicBezTo>
                  <a:pt x="4696711" y="4050482"/>
                  <a:pt x="4719386" y="4027808"/>
                  <a:pt x="4696711" y="4023011"/>
                </a:cubicBezTo>
                <a:cubicBezTo>
                  <a:pt x="4696711" y="4013854"/>
                  <a:pt x="4701071" y="4005133"/>
                  <a:pt x="4705868" y="3991179"/>
                </a:cubicBezTo>
                <a:cubicBezTo>
                  <a:pt x="4715025" y="3982022"/>
                  <a:pt x="4724182" y="4004697"/>
                  <a:pt x="4724182" y="3986819"/>
                </a:cubicBezTo>
                <a:cubicBezTo>
                  <a:pt x="4733339" y="3982458"/>
                  <a:pt x="4728543" y="3991179"/>
                  <a:pt x="4737700" y="3991179"/>
                </a:cubicBezTo>
                <a:cubicBezTo>
                  <a:pt x="4737700" y="3995540"/>
                  <a:pt x="4733339" y="3995540"/>
                  <a:pt x="4733339" y="3991179"/>
                </a:cubicBezTo>
                <a:cubicBezTo>
                  <a:pt x="4719386" y="4014290"/>
                  <a:pt x="4756014" y="4032604"/>
                  <a:pt x="4774328" y="4019087"/>
                </a:cubicBezTo>
                <a:lnTo>
                  <a:pt x="4774328" y="4019087"/>
                </a:lnTo>
                <a:close/>
                <a:moveTo>
                  <a:pt x="4769532" y="3928388"/>
                </a:moveTo>
                <a:cubicBezTo>
                  <a:pt x="4778689" y="3928388"/>
                  <a:pt x="4769532" y="3932749"/>
                  <a:pt x="4769532" y="3937545"/>
                </a:cubicBezTo>
                <a:cubicBezTo>
                  <a:pt x="4765171" y="3937545"/>
                  <a:pt x="4760374" y="3933184"/>
                  <a:pt x="4756014" y="3933184"/>
                </a:cubicBezTo>
                <a:cubicBezTo>
                  <a:pt x="4756014" y="3919667"/>
                  <a:pt x="4769532" y="3933184"/>
                  <a:pt x="4769532" y="3928388"/>
                </a:cubicBezTo>
                <a:lnTo>
                  <a:pt x="4769532" y="3928388"/>
                </a:lnTo>
                <a:close/>
                <a:moveTo>
                  <a:pt x="4787846" y="3598733"/>
                </a:moveTo>
                <a:cubicBezTo>
                  <a:pt x="4783485" y="3598733"/>
                  <a:pt x="4783485" y="3598733"/>
                  <a:pt x="4783485" y="3594372"/>
                </a:cubicBezTo>
                <a:cubicBezTo>
                  <a:pt x="4783485" y="3590012"/>
                  <a:pt x="4783485" y="3590012"/>
                  <a:pt x="4783485" y="3590012"/>
                </a:cubicBezTo>
                <a:cubicBezTo>
                  <a:pt x="4792642" y="3594372"/>
                  <a:pt x="4792642" y="3590012"/>
                  <a:pt x="4801799" y="3594372"/>
                </a:cubicBezTo>
                <a:cubicBezTo>
                  <a:pt x="4801363" y="3607454"/>
                  <a:pt x="4783485" y="3589576"/>
                  <a:pt x="4787846" y="3598733"/>
                </a:cubicBezTo>
                <a:lnTo>
                  <a:pt x="4787846" y="3598733"/>
                </a:lnTo>
                <a:close/>
                <a:moveTo>
                  <a:pt x="4819678" y="3887835"/>
                </a:moveTo>
                <a:cubicBezTo>
                  <a:pt x="4810520" y="3883474"/>
                  <a:pt x="4810520" y="3892196"/>
                  <a:pt x="4797003" y="3887835"/>
                </a:cubicBezTo>
                <a:cubicBezTo>
                  <a:pt x="4797003" y="3887835"/>
                  <a:pt x="4801363" y="3883474"/>
                  <a:pt x="4801363" y="3878678"/>
                </a:cubicBezTo>
                <a:cubicBezTo>
                  <a:pt x="4810520" y="3883039"/>
                  <a:pt x="4814881" y="3874317"/>
                  <a:pt x="4824038" y="3874317"/>
                </a:cubicBezTo>
                <a:cubicBezTo>
                  <a:pt x="4824474" y="3883474"/>
                  <a:pt x="4819678" y="3883474"/>
                  <a:pt x="4819678" y="3887835"/>
                </a:cubicBezTo>
                <a:lnTo>
                  <a:pt x="4819678" y="3887835"/>
                </a:lnTo>
                <a:close/>
                <a:moveTo>
                  <a:pt x="4824474" y="3603093"/>
                </a:moveTo>
                <a:cubicBezTo>
                  <a:pt x="4820114" y="3593936"/>
                  <a:pt x="4833631" y="3593936"/>
                  <a:pt x="4842788" y="3593936"/>
                </a:cubicBezTo>
                <a:cubicBezTo>
                  <a:pt x="4842788" y="3603093"/>
                  <a:pt x="4833631" y="3603093"/>
                  <a:pt x="4824474" y="3603093"/>
                </a:cubicBezTo>
                <a:lnTo>
                  <a:pt x="4824474" y="3603093"/>
                </a:lnTo>
                <a:close/>
                <a:moveTo>
                  <a:pt x="5089593" y="3571262"/>
                </a:moveTo>
                <a:cubicBezTo>
                  <a:pt x="5076076" y="3566901"/>
                  <a:pt x="5085233" y="3562105"/>
                  <a:pt x="5066919" y="3566901"/>
                </a:cubicBezTo>
                <a:cubicBezTo>
                  <a:pt x="5062122" y="3553384"/>
                  <a:pt x="5098314" y="3553384"/>
                  <a:pt x="5089593" y="3571262"/>
                </a:cubicBezTo>
                <a:lnTo>
                  <a:pt x="5089593" y="3571262"/>
                </a:lnTo>
                <a:close/>
                <a:moveTo>
                  <a:pt x="5112268" y="3607454"/>
                </a:moveTo>
                <a:cubicBezTo>
                  <a:pt x="5107908" y="3607454"/>
                  <a:pt x="5107908" y="3611814"/>
                  <a:pt x="5107908" y="3611814"/>
                </a:cubicBezTo>
                <a:cubicBezTo>
                  <a:pt x="5098751" y="3598297"/>
                  <a:pt x="5135379" y="3598297"/>
                  <a:pt x="5144536" y="3607454"/>
                </a:cubicBezTo>
                <a:cubicBezTo>
                  <a:pt x="5144100" y="3616611"/>
                  <a:pt x="5112268" y="3620972"/>
                  <a:pt x="5112268" y="3607454"/>
                </a:cubicBezTo>
                <a:lnTo>
                  <a:pt x="5112268" y="3607454"/>
                </a:lnTo>
                <a:close/>
                <a:moveTo>
                  <a:pt x="5221717" y="3620972"/>
                </a:moveTo>
                <a:cubicBezTo>
                  <a:pt x="5221717" y="3607454"/>
                  <a:pt x="5221717" y="3607454"/>
                  <a:pt x="5221717" y="3607454"/>
                </a:cubicBezTo>
                <a:cubicBezTo>
                  <a:pt x="5230874" y="3607454"/>
                  <a:pt x="5230874" y="3611814"/>
                  <a:pt x="5240031" y="3611814"/>
                </a:cubicBezTo>
                <a:cubicBezTo>
                  <a:pt x="5230874" y="3612251"/>
                  <a:pt x="5235670" y="3620972"/>
                  <a:pt x="5221717" y="3620972"/>
                </a:cubicBezTo>
                <a:lnTo>
                  <a:pt x="5221717" y="3620972"/>
                </a:lnTo>
                <a:close/>
                <a:moveTo>
                  <a:pt x="5244828" y="3508034"/>
                </a:moveTo>
                <a:cubicBezTo>
                  <a:pt x="5235670" y="3503674"/>
                  <a:pt x="5222153" y="3508034"/>
                  <a:pt x="5222153" y="3494517"/>
                </a:cubicBezTo>
                <a:cubicBezTo>
                  <a:pt x="5226513" y="3503674"/>
                  <a:pt x="5240467" y="3503674"/>
                  <a:pt x="5235670" y="3490156"/>
                </a:cubicBezTo>
                <a:cubicBezTo>
                  <a:pt x="5249188" y="3499313"/>
                  <a:pt x="5244828" y="3472278"/>
                  <a:pt x="5263142" y="3476638"/>
                </a:cubicBezTo>
                <a:cubicBezTo>
                  <a:pt x="5263142" y="3490156"/>
                  <a:pt x="5258781" y="3499313"/>
                  <a:pt x="5253985" y="3503674"/>
                </a:cubicBezTo>
                <a:cubicBezTo>
                  <a:pt x="5263142" y="3508034"/>
                  <a:pt x="5263142" y="3494517"/>
                  <a:pt x="5263142" y="3494517"/>
                </a:cubicBezTo>
                <a:cubicBezTo>
                  <a:pt x="5276659" y="3498877"/>
                  <a:pt x="5272299" y="3508034"/>
                  <a:pt x="5263142" y="3512395"/>
                </a:cubicBezTo>
                <a:cubicBezTo>
                  <a:pt x="5249624" y="3512395"/>
                  <a:pt x="5249624" y="3503238"/>
                  <a:pt x="5244828" y="3494517"/>
                </a:cubicBezTo>
                <a:cubicBezTo>
                  <a:pt x="5240031" y="3499313"/>
                  <a:pt x="5244828" y="3503674"/>
                  <a:pt x="5244828" y="3508034"/>
                </a:cubicBezTo>
                <a:lnTo>
                  <a:pt x="5244828" y="3508034"/>
                </a:lnTo>
                <a:close/>
                <a:moveTo>
                  <a:pt x="5263142" y="3530709"/>
                </a:moveTo>
                <a:cubicBezTo>
                  <a:pt x="5253985" y="3526348"/>
                  <a:pt x="5244828" y="3526348"/>
                  <a:pt x="5244828" y="3512831"/>
                </a:cubicBezTo>
                <a:cubicBezTo>
                  <a:pt x="5249188" y="3517191"/>
                  <a:pt x="5258345" y="3521988"/>
                  <a:pt x="5263142" y="3512831"/>
                </a:cubicBezTo>
                <a:cubicBezTo>
                  <a:pt x="5272299" y="3517191"/>
                  <a:pt x="5263142" y="3526348"/>
                  <a:pt x="5263142" y="3530709"/>
                </a:cubicBezTo>
                <a:lnTo>
                  <a:pt x="5263142" y="3530709"/>
                </a:lnTo>
                <a:close/>
                <a:moveTo>
                  <a:pt x="5263142" y="3589576"/>
                </a:moveTo>
                <a:cubicBezTo>
                  <a:pt x="5263142" y="3593936"/>
                  <a:pt x="5263142" y="3593936"/>
                  <a:pt x="5263142" y="3593936"/>
                </a:cubicBezTo>
                <a:cubicBezTo>
                  <a:pt x="5253985" y="3598297"/>
                  <a:pt x="5253985" y="3589576"/>
                  <a:pt x="5249624" y="3593936"/>
                </a:cubicBezTo>
                <a:cubicBezTo>
                  <a:pt x="5235670" y="3593936"/>
                  <a:pt x="5258345" y="3576058"/>
                  <a:pt x="5263142" y="3589576"/>
                </a:cubicBezTo>
                <a:lnTo>
                  <a:pt x="5263142" y="3589576"/>
                </a:lnTo>
                <a:close/>
                <a:moveTo>
                  <a:pt x="5272299" y="3616611"/>
                </a:moveTo>
                <a:cubicBezTo>
                  <a:pt x="5263142" y="3616611"/>
                  <a:pt x="5258781" y="3620972"/>
                  <a:pt x="5258781" y="3630129"/>
                </a:cubicBezTo>
                <a:cubicBezTo>
                  <a:pt x="5254421" y="3620972"/>
                  <a:pt x="5240467" y="3616611"/>
                  <a:pt x="5249624" y="3612251"/>
                </a:cubicBezTo>
                <a:cubicBezTo>
                  <a:pt x="5253985" y="3612251"/>
                  <a:pt x="5253985" y="3612251"/>
                  <a:pt x="5249624" y="3612251"/>
                </a:cubicBezTo>
                <a:cubicBezTo>
                  <a:pt x="5249624" y="3616611"/>
                  <a:pt x="5272299" y="3612251"/>
                  <a:pt x="5281456" y="3612251"/>
                </a:cubicBezTo>
                <a:cubicBezTo>
                  <a:pt x="5285816" y="3630129"/>
                  <a:pt x="5263142" y="3630129"/>
                  <a:pt x="5272299" y="3616611"/>
                </a:cubicBezTo>
                <a:lnTo>
                  <a:pt x="5272299" y="3616611"/>
                </a:lnTo>
                <a:close/>
                <a:moveTo>
                  <a:pt x="5541779" y="3512831"/>
                </a:moveTo>
                <a:cubicBezTo>
                  <a:pt x="5532622" y="3517191"/>
                  <a:pt x="5514307" y="3517191"/>
                  <a:pt x="5514307" y="3508470"/>
                </a:cubicBezTo>
                <a:cubicBezTo>
                  <a:pt x="5523464" y="3503674"/>
                  <a:pt x="5541779" y="3499313"/>
                  <a:pt x="5541779" y="3512831"/>
                </a:cubicBezTo>
                <a:lnTo>
                  <a:pt x="5541779" y="3512831"/>
                </a:lnTo>
                <a:close/>
                <a:moveTo>
                  <a:pt x="5495993" y="3404254"/>
                </a:moveTo>
                <a:cubicBezTo>
                  <a:pt x="5500354" y="3399894"/>
                  <a:pt x="5500354" y="3422132"/>
                  <a:pt x="5482476" y="3422132"/>
                </a:cubicBezTo>
                <a:cubicBezTo>
                  <a:pt x="5482476" y="3413411"/>
                  <a:pt x="5491633" y="3408615"/>
                  <a:pt x="5495993" y="3404254"/>
                </a:cubicBezTo>
                <a:lnTo>
                  <a:pt x="5495993" y="3404254"/>
                </a:lnTo>
                <a:close/>
                <a:moveTo>
                  <a:pt x="5560093" y="2129239"/>
                </a:moveTo>
                <a:cubicBezTo>
                  <a:pt x="5564453" y="2115722"/>
                  <a:pt x="5555732" y="2115722"/>
                  <a:pt x="5560093" y="2102204"/>
                </a:cubicBezTo>
                <a:cubicBezTo>
                  <a:pt x="5573610" y="2102204"/>
                  <a:pt x="5578407" y="2106565"/>
                  <a:pt x="5587564" y="2111361"/>
                </a:cubicBezTo>
                <a:cubicBezTo>
                  <a:pt x="5587564" y="2120518"/>
                  <a:pt x="5578407" y="2120518"/>
                  <a:pt x="5574047" y="2124879"/>
                </a:cubicBezTo>
                <a:cubicBezTo>
                  <a:pt x="5583204" y="2138397"/>
                  <a:pt x="5601518" y="2147554"/>
                  <a:pt x="5624193" y="2147554"/>
                </a:cubicBezTo>
                <a:cubicBezTo>
                  <a:pt x="5615035" y="2161071"/>
                  <a:pt x="5619832" y="2161071"/>
                  <a:pt x="5624193" y="2179385"/>
                </a:cubicBezTo>
                <a:cubicBezTo>
                  <a:pt x="5592361" y="2179385"/>
                  <a:pt x="5560093" y="2211217"/>
                  <a:pt x="5532622" y="2192903"/>
                </a:cubicBezTo>
                <a:cubicBezTo>
                  <a:pt x="5532622" y="2188542"/>
                  <a:pt x="5541779" y="2188542"/>
                  <a:pt x="5546139" y="2188542"/>
                </a:cubicBezTo>
                <a:cubicBezTo>
                  <a:pt x="5541779" y="2184182"/>
                  <a:pt x="5532622" y="2184182"/>
                  <a:pt x="5523464" y="2179385"/>
                </a:cubicBezTo>
                <a:cubicBezTo>
                  <a:pt x="5523464" y="2142757"/>
                  <a:pt x="5541779" y="2129239"/>
                  <a:pt x="5560093" y="2129239"/>
                </a:cubicBezTo>
                <a:lnTo>
                  <a:pt x="5560093" y="2129239"/>
                </a:lnTo>
                <a:close/>
                <a:moveTo>
                  <a:pt x="5436691" y="2829974"/>
                </a:moveTo>
                <a:cubicBezTo>
                  <a:pt x="5441051" y="2829974"/>
                  <a:pt x="5436691" y="2843492"/>
                  <a:pt x="5441051" y="2843492"/>
                </a:cubicBezTo>
                <a:cubicBezTo>
                  <a:pt x="5436691" y="2847852"/>
                  <a:pt x="5422737" y="2852649"/>
                  <a:pt x="5418376" y="2847852"/>
                </a:cubicBezTo>
                <a:cubicBezTo>
                  <a:pt x="5413580" y="2829974"/>
                  <a:pt x="5431894" y="2839131"/>
                  <a:pt x="5436691" y="2829974"/>
                </a:cubicBezTo>
                <a:lnTo>
                  <a:pt x="5436691" y="2829974"/>
                </a:lnTo>
                <a:close/>
                <a:moveTo>
                  <a:pt x="5427533" y="2911516"/>
                </a:moveTo>
                <a:cubicBezTo>
                  <a:pt x="5441051" y="2911516"/>
                  <a:pt x="5441051" y="2911516"/>
                  <a:pt x="5441051" y="2911516"/>
                </a:cubicBezTo>
                <a:cubicBezTo>
                  <a:pt x="5445412" y="2943348"/>
                  <a:pt x="5441051" y="2934191"/>
                  <a:pt x="5422737" y="2956865"/>
                </a:cubicBezTo>
                <a:cubicBezTo>
                  <a:pt x="5404423" y="2952505"/>
                  <a:pt x="5395266" y="2952505"/>
                  <a:pt x="5386108" y="2970383"/>
                </a:cubicBezTo>
                <a:cubicBezTo>
                  <a:pt x="5376951" y="2974743"/>
                  <a:pt x="5376951" y="2966022"/>
                  <a:pt x="5367794" y="2966022"/>
                </a:cubicBezTo>
                <a:cubicBezTo>
                  <a:pt x="5386545" y="2947708"/>
                  <a:pt x="5418376" y="2942912"/>
                  <a:pt x="5427533" y="2911516"/>
                </a:cubicBezTo>
                <a:lnTo>
                  <a:pt x="5427533" y="2911516"/>
                </a:lnTo>
                <a:close/>
                <a:moveTo>
                  <a:pt x="5340759" y="3593936"/>
                </a:moveTo>
                <a:cubicBezTo>
                  <a:pt x="5340759" y="3589576"/>
                  <a:pt x="5340759" y="3589576"/>
                  <a:pt x="5340759" y="3593936"/>
                </a:cubicBezTo>
                <a:cubicBezTo>
                  <a:pt x="5354277" y="3593936"/>
                  <a:pt x="5354277" y="3584779"/>
                  <a:pt x="5363434" y="3589576"/>
                </a:cubicBezTo>
                <a:cubicBezTo>
                  <a:pt x="5359073" y="3598733"/>
                  <a:pt x="5354277" y="3607454"/>
                  <a:pt x="5340759" y="3603093"/>
                </a:cubicBezTo>
                <a:cubicBezTo>
                  <a:pt x="5340759" y="3598733"/>
                  <a:pt x="5345120" y="3593936"/>
                  <a:pt x="5340759" y="3593936"/>
                </a:cubicBezTo>
                <a:lnTo>
                  <a:pt x="5340759" y="3593936"/>
                </a:lnTo>
                <a:close/>
                <a:moveTo>
                  <a:pt x="5294974" y="3625768"/>
                </a:moveTo>
                <a:cubicBezTo>
                  <a:pt x="5294974" y="3616611"/>
                  <a:pt x="5299334" y="3616611"/>
                  <a:pt x="5308491" y="3616611"/>
                </a:cubicBezTo>
                <a:cubicBezTo>
                  <a:pt x="5308491" y="3620972"/>
                  <a:pt x="5308491" y="3625768"/>
                  <a:pt x="5312852" y="3625768"/>
                </a:cubicBezTo>
                <a:cubicBezTo>
                  <a:pt x="5308491" y="3630129"/>
                  <a:pt x="5299334" y="3625768"/>
                  <a:pt x="5294974" y="3625768"/>
                </a:cubicBezTo>
                <a:lnTo>
                  <a:pt x="5294974" y="3625768"/>
                </a:lnTo>
                <a:close/>
                <a:moveTo>
                  <a:pt x="5308491" y="3593936"/>
                </a:moveTo>
                <a:cubicBezTo>
                  <a:pt x="5312852" y="3584779"/>
                  <a:pt x="5299334" y="3593936"/>
                  <a:pt x="5304131" y="3580419"/>
                </a:cubicBezTo>
                <a:cubicBezTo>
                  <a:pt x="5313288" y="3580419"/>
                  <a:pt x="5322445" y="3580419"/>
                  <a:pt x="5322445" y="3593936"/>
                </a:cubicBezTo>
                <a:cubicBezTo>
                  <a:pt x="5317648" y="3589576"/>
                  <a:pt x="5317648" y="3598733"/>
                  <a:pt x="5308491" y="3593936"/>
                </a:cubicBezTo>
                <a:lnTo>
                  <a:pt x="5308491" y="3593936"/>
                </a:lnTo>
                <a:close/>
                <a:moveTo>
                  <a:pt x="5313288" y="3490156"/>
                </a:moveTo>
                <a:cubicBezTo>
                  <a:pt x="5317648" y="3485796"/>
                  <a:pt x="5317648" y="3480999"/>
                  <a:pt x="5322445" y="3480999"/>
                </a:cubicBezTo>
                <a:cubicBezTo>
                  <a:pt x="5326805" y="3485360"/>
                  <a:pt x="5326805" y="3485360"/>
                  <a:pt x="5322445" y="3494517"/>
                </a:cubicBezTo>
                <a:cubicBezTo>
                  <a:pt x="5322445" y="3494517"/>
                  <a:pt x="5326805" y="3494517"/>
                  <a:pt x="5331602" y="3494517"/>
                </a:cubicBezTo>
                <a:cubicBezTo>
                  <a:pt x="5313288" y="3503674"/>
                  <a:pt x="5322445" y="3485360"/>
                  <a:pt x="5299770" y="3498877"/>
                </a:cubicBezTo>
                <a:cubicBezTo>
                  <a:pt x="5295410" y="3498877"/>
                  <a:pt x="5290613" y="3480999"/>
                  <a:pt x="5299770" y="3480999"/>
                </a:cubicBezTo>
                <a:cubicBezTo>
                  <a:pt x="5299770" y="3476638"/>
                  <a:pt x="5295410" y="3480999"/>
                  <a:pt x="5290613" y="3476638"/>
                </a:cubicBezTo>
                <a:cubicBezTo>
                  <a:pt x="5294974" y="3467482"/>
                  <a:pt x="5317648" y="3476638"/>
                  <a:pt x="5313288" y="3490156"/>
                </a:cubicBezTo>
                <a:lnTo>
                  <a:pt x="5313288" y="3490156"/>
                </a:lnTo>
                <a:close/>
                <a:moveTo>
                  <a:pt x="5719688" y="1103210"/>
                </a:moveTo>
                <a:cubicBezTo>
                  <a:pt x="5733206" y="1107571"/>
                  <a:pt x="5728845" y="1125885"/>
                  <a:pt x="5724048" y="1135042"/>
                </a:cubicBezTo>
                <a:cubicBezTo>
                  <a:pt x="5714891" y="1135042"/>
                  <a:pt x="5719688" y="1125885"/>
                  <a:pt x="5705734" y="1125885"/>
                </a:cubicBezTo>
                <a:cubicBezTo>
                  <a:pt x="5715327" y="1121088"/>
                  <a:pt x="5715327" y="1111931"/>
                  <a:pt x="5719688" y="1103210"/>
                </a:cubicBezTo>
                <a:lnTo>
                  <a:pt x="5719688" y="1103210"/>
                </a:lnTo>
                <a:close/>
                <a:moveTo>
                  <a:pt x="5701374" y="935767"/>
                </a:moveTo>
                <a:cubicBezTo>
                  <a:pt x="5710531" y="926609"/>
                  <a:pt x="5728845" y="908731"/>
                  <a:pt x="5742363" y="917888"/>
                </a:cubicBezTo>
                <a:cubicBezTo>
                  <a:pt x="5733642" y="926609"/>
                  <a:pt x="5715327" y="940127"/>
                  <a:pt x="5701374" y="935767"/>
                </a:cubicBezTo>
                <a:lnTo>
                  <a:pt x="5701374" y="935767"/>
                </a:lnTo>
                <a:close/>
                <a:moveTo>
                  <a:pt x="4102373" y="4019087"/>
                </a:moveTo>
                <a:cubicBezTo>
                  <a:pt x="4111530" y="4014726"/>
                  <a:pt x="4111530" y="4001208"/>
                  <a:pt x="4102373" y="4001208"/>
                </a:cubicBezTo>
                <a:cubicBezTo>
                  <a:pt x="4098012" y="4009929"/>
                  <a:pt x="4098012" y="4005569"/>
                  <a:pt x="4102373" y="4019087"/>
                </a:cubicBezTo>
                <a:lnTo>
                  <a:pt x="4102373" y="4019087"/>
                </a:lnTo>
                <a:close/>
                <a:moveTo>
                  <a:pt x="4486534" y="3937545"/>
                </a:moveTo>
                <a:cubicBezTo>
                  <a:pt x="4482174" y="3937545"/>
                  <a:pt x="4477377" y="3933184"/>
                  <a:pt x="4468220" y="3933184"/>
                </a:cubicBezTo>
                <a:cubicBezTo>
                  <a:pt x="4472580" y="3937545"/>
                  <a:pt x="4481738" y="3937545"/>
                  <a:pt x="4486534" y="3937545"/>
                </a:cubicBezTo>
                <a:lnTo>
                  <a:pt x="4486534" y="3937545"/>
                </a:lnTo>
                <a:close/>
                <a:moveTo>
                  <a:pt x="4554994" y="347969"/>
                </a:moveTo>
                <a:cubicBezTo>
                  <a:pt x="4536680" y="338812"/>
                  <a:pt x="4486534" y="334451"/>
                  <a:pt x="4477377" y="338812"/>
                </a:cubicBezTo>
                <a:cubicBezTo>
                  <a:pt x="4490895" y="347969"/>
                  <a:pt x="4550634" y="338812"/>
                  <a:pt x="4527523" y="356690"/>
                </a:cubicBezTo>
                <a:cubicBezTo>
                  <a:pt x="4545837" y="361487"/>
                  <a:pt x="4550198" y="352766"/>
                  <a:pt x="4554994" y="347969"/>
                </a:cubicBezTo>
                <a:lnTo>
                  <a:pt x="4554994" y="347969"/>
                </a:lnTo>
                <a:close/>
                <a:moveTo>
                  <a:pt x="3590884" y="347969"/>
                </a:moveTo>
                <a:cubicBezTo>
                  <a:pt x="3545099" y="347969"/>
                  <a:pt x="3517628" y="338812"/>
                  <a:pt x="3490592" y="361487"/>
                </a:cubicBezTo>
                <a:cubicBezTo>
                  <a:pt x="3517628" y="375440"/>
                  <a:pt x="3559053" y="366283"/>
                  <a:pt x="3590884" y="347969"/>
                </a:cubicBezTo>
                <a:lnTo>
                  <a:pt x="3590884" y="347969"/>
                </a:lnTo>
                <a:close/>
                <a:moveTo>
                  <a:pt x="3238991" y="515413"/>
                </a:moveTo>
                <a:cubicBezTo>
                  <a:pt x="3261665" y="511052"/>
                  <a:pt x="3303090" y="515413"/>
                  <a:pt x="3321404" y="497535"/>
                </a:cubicBezTo>
                <a:cubicBezTo>
                  <a:pt x="3293933" y="511052"/>
                  <a:pt x="3243787" y="497099"/>
                  <a:pt x="3238991" y="515413"/>
                </a:cubicBezTo>
                <a:lnTo>
                  <a:pt x="3238991" y="515413"/>
                </a:lnTo>
                <a:close/>
                <a:moveTo>
                  <a:pt x="150874" y="1220508"/>
                </a:moveTo>
                <a:cubicBezTo>
                  <a:pt x="169188" y="1238386"/>
                  <a:pt x="201020" y="1229665"/>
                  <a:pt x="237648" y="1234026"/>
                </a:cubicBezTo>
                <a:cubicBezTo>
                  <a:pt x="219334" y="1206990"/>
                  <a:pt x="169188" y="1225305"/>
                  <a:pt x="150874" y="1220508"/>
                </a:cubicBezTo>
                <a:lnTo>
                  <a:pt x="150874" y="1220508"/>
                </a:lnTo>
                <a:close/>
                <a:moveTo>
                  <a:pt x="717305" y="1342603"/>
                </a:moveTo>
                <a:cubicBezTo>
                  <a:pt x="685473" y="1342603"/>
                  <a:pt x="662362" y="1356120"/>
                  <a:pt x="625734" y="1356120"/>
                </a:cubicBezTo>
                <a:cubicBezTo>
                  <a:pt x="616577" y="1342603"/>
                  <a:pt x="603059" y="1333445"/>
                  <a:pt x="589106" y="1346963"/>
                </a:cubicBezTo>
                <a:cubicBezTo>
                  <a:pt x="639252" y="1387516"/>
                  <a:pt x="712508" y="1446383"/>
                  <a:pt x="767451" y="1459900"/>
                </a:cubicBezTo>
                <a:cubicBezTo>
                  <a:pt x="730822" y="1432865"/>
                  <a:pt x="689833" y="1405830"/>
                  <a:pt x="662362" y="1373998"/>
                </a:cubicBezTo>
                <a:cubicBezTo>
                  <a:pt x="680676" y="1374434"/>
                  <a:pt x="721665" y="1365277"/>
                  <a:pt x="717305" y="1342603"/>
                </a:cubicBezTo>
                <a:lnTo>
                  <a:pt x="717305" y="1342603"/>
                </a:lnTo>
                <a:close/>
                <a:moveTo>
                  <a:pt x="5646867" y="3933184"/>
                </a:moveTo>
                <a:cubicBezTo>
                  <a:pt x="5678699" y="3924027"/>
                  <a:pt x="5656024" y="3955859"/>
                  <a:pt x="5660385" y="3946702"/>
                </a:cubicBezTo>
                <a:cubicBezTo>
                  <a:pt x="5669542" y="3942341"/>
                  <a:pt x="5673902" y="3933184"/>
                  <a:pt x="5678699" y="3924027"/>
                </a:cubicBezTo>
                <a:cubicBezTo>
                  <a:pt x="5669542" y="3919667"/>
                  <a:pt x="5656024" y="3928388"/>
                  <a:pt x="5660385" y="3919667"/>
                </a:cubicBezTo>
                <a:cubicBezTo>
                  <a:pt x="5660385" y="3915306"/>
                  <a:pt x="5656024" y="3915306"/>
                  <a:pt x="5656024" y="3915306"/>
                </a:cubicBezTo>
                <a:cubicBezTo>
                  <a:pt x="5660385" y="3933184"/>
                  <a:pt x="5651228" y="3924027"/>
                  <a:pt x="5646867" y="3933184"/>
                </a:cubicBezTo>
                <a:lnTo>
                  <a:pt x="5646867" y="3933184"/>
                </a:lnTo>
                <a:close/>
                <a:moveTo>
                  <a:pt x="4513569" y="4019087"/>
                </a:moveTo>
                <a:cubicBezTo>
                  <a:pt x="4509209" y="4005569"/>
                  <a:pt x="4490895" y="4014726"/>
                  <a:pt x="4481738" y="4019087"/>
                </a:cubicBezTo>
                <a:cubicBezTo>
                  <a:pt x="4495255" y="4028244"/>
                  <a:pt x="4500052" y="4009929"/>
                  <a:pt x="4513569" y="4019087"/>
                </a:cubicBezTo>
                <a:lnTo>
                  <a:pt x="4513569" y="4019087"/>
                </a:lnTo>
                <a:close/>
                <a:moveTo>
                  <a:pt x="4550198" y="4217926"/>
                </a:moveTo>
                <a:cubicBezTo>
                  <a:pt x="4550198" y="4217926"/>
                  <a:pt x="4545837" y="4235804"/>
                  <a:pt x="4550198" y="4240601"/>
                </a:cubicBezTo>
                <a:cubicBezTo>
                  <a:pt x="4559355" y="4222723"/>
                  <a:pt x="4568512" y="4236240"/>
                  <a:pt x="4568512" y="4217926"/>
                </a:cubicBezTo>
                <a:cubicBezTo>
                  <a:pt x="4554994" y="4217926"/>
                  <a:pt x="4559355" y="4222287"/>
                  <a:pt x="4550198" y="4217926"/>
                </a:cubicBezTo>
                <a:lnTo>
                  <a:pt x="4550198" y="4217926"/>
                </a:lnTo>
                <a:close/>
                <a:moveTo>
                  <a:pt x="4837992" y="4263276"/>
                </a:moveTo>
                <a:cubicBezTo>
                  <a:pt x="4833631" y="4254118"/>
                  <a:pt x="4806160" y="4254118"/>
                  <a:pt x="4815317" y="4263276"/>
                </a:cubicBezTo>
                <a:cubicBezTo>
                  <a:pt x="4819678" y="4249758"/>
                  <a:pt x="4833631" y="4276793"/>
                  <a:pt x="4837992" y="4263276"/>
                </a:cubicBezTo>
                <a:lnTo>
                  <a:pt x="4837992" y="4263276"/>
                </a:lnTo>
                <a:close/>
                <a:moveTo>
                  <a:pt x="4641768" y="4271997"/>
                </a:moveTo>
                <a:cubicBezTo>
                  <a:pt x="4623455" y="4271997"/>
                  <a:pt x="4623455" y="4271997"/>
                  <a:pt x="4623455" y="4271997"/>
                </a:cubicBezTo>
                <a:cubicBezTo>
                  <a:pt x="4614297" y="4294671"/>
                  <a:pt x="4619094" y="4271997"/>
                  <a:pt x="4609937" y="4267636"/>
                </a:cubicBezTo>
                <a:cubicBezTo>
                  <a:pt x="4605576" y="4281154"/>
                  <a:pt x="4609937" y="4276793"/>
                  <a:pt x="4609937" y="4290311"/>
                </a:cubicBezTo>
                <a:cubicBezTo>
                  <a:pt x="4623455" y="4285950"/>
                  <a:pt x="4637408" y="4290311"/>
                  <a:pt x="4628251" y="4281154"/>
                </a:cubicBezTo>
                <a:cubicBezTo>
                  <a:pt x="4618658" y="4285950"/>
                  <a:pt x="4641768" y="4276793"/>
                  <a:pt x="4641768" y="4271997"/>
                </a:cubicBezTo>
                <a:lnTo>
                  <a:pt x="4641768" y="4271997"/>
                </a:lnTo>
                <a:close/>
                <a:moveTo>
                  <a:pt x="4413277" y="4349178"/>
                </a:moveTo>
                <a:lnTo>
                  <a:pt x="4413277" y="4349178"/>
                </a:lnTo>
                <a:lnTo>
                  <a:pt x="4413277" y="4349178"/>
                </a:lnTo>
                <a:lnTo>
                  <a:pt x="4413277" y="4349178"/>
                </a:lnTo>
                <a:close/>
                <a:moveTo>
                  <a:pt x="4541041" y="4353538"/>
                </a:moveTo>
                <a:cubicBezTo>
                  <a:pt x="4559355" y="4357899"/>
                  <a:pt x="4554558" y="4330864"/>
                  <a:pt x="4568512" y="4340021"/>
                </a:cubicBezTo>
                <a:cubicBezTo>
                  <a:pt x="4577669" y="4330864"/>
                  <a:pt x="4577669" y="4312985"/>
                  <a:pt x="4600344" y="4317346"/>
                </a:cubicBezTo>
                <a:cubicBezTo>
                  <a:pt x="4595983" y="4299468"/>
                  <a:pt x="4613861" y="4303828"/>
                  <a:pt x="4613861" y="4294671"/>
                </a:cubicBezTo>
                <a:cubicBezTo>
                  <a:pt x="4604704" y="4299032"/>
                  <a:pt x="4586390" y="4299032"/>
                  <a:pt x="4586390" y="4285514"/>
                </a:cubicBezTo>
                <a:cubicBezTo>
                  <a:pt x="4582030" y="4289875"/>
                  <a:pt x="4582030" y="4289875"/>
                  <a:pt x="4577233" y="4285514"/>
                </a:cubicBezTo>
                <a:cubicBezTo>
                  <a:pt x="4572872" y="4294671"/>
                  <a:pt x="4581593" y="4299032"/>
                  <a:pt x="4568076" y="4299032"/>
                </a:cubicBezTo>
                <a:cubicBezTo>
                  <a:pt x="4558919" y="4299032"/>
                  <a:pt x="4558919" y="4308189"/>
                  <a:pt x="4545401" y="4303392"/>
                </a:cubicBezTo>
                <a:cubicBezTo>
                  <a:pt x="4549762" y="4299032"/>
                  <a:pt x="4536244" y="4285514"/>
                  <a:pt x="4536244" y="4299032"/>
                </a:cubicBezTo>
                <a:cubicBezTo>
                  <a:pt x="4540605" y="4299032"/>
                  <a:pt x="4540605" y="4299032"/>
                  <a:pt x="4540605" y="4303392"/>
                </a:cubicBezTo>
                <a:cubicBezTo>
                  <a:pt x="4513133" y="4316910"/>
                  <a:pt x="4481301" y="4307753"/>
                  <a:pt x="4444673" y="4299032"/>
                </a:cubicBezTo>
                <a:cubicBezTo>
                  <a:pt x="4421998" y="4316910"/>
                  <a:pt x="4403684" y="4326067"/>
                  <a:pt x="4376213" y="4326067"/>
                </a:cubicBezTo>
                <a:cubicBezTo>
                  <a:pt x="4376213" y="4343945"/>
                  <a:pt x="4403684" y="4343945"/>
                  <a:pt x="4412841" y="4348742"/>
                </a:cubicBezTo>
                <a:cubicBezTo>
                  <a:pt x="4408481" y="4344381"/>
                  <a:pt x="4408481" y="4339585"/>
                  <a:pt x="4412841" y="4339585"/>
                </a:cubicBezTo>
                <a:cubicBezTo>
                  <a:pt x="4426359" y="4343945"/>
                  <a:pt x="4499616" y="4330427"/>
                  <a:pt x="4486098" y="4366620"/>
                </a:cubicBezTo>
                <a:cubicBezTo>
                  <a:pt x="4499616" y="4362259"/>
                  <a:pt x="4504412" y="4362259"/>
                  <a:pt x="4508773" y="4362259"/>
                </a:cubicBezTo>
                <a:cubicBezTo>
                  <a:pt x="4499616" y="4357899"/>
                  <a:pt x="4522290" y="4357899"/>
                  <a:pt x="4513133" y="4344381"/>
                </a:cubicBezTo>
                <a:cubicBezTo>
                  <a:pt x="4503976" y="4340021"/>
                  <a:pt x="4513133" y="4357899"/>
                  <a:pt x="4499616" y="4353538"/>
                </a:cubicBezTo>
                <a:cubicBezTo>
                  <a:pt x="4503976" y="4330864"/>
                  <a:pt x="4545401" y="4321706"/>
                  <a:pt x="4568076" y="4326503"/>
                </a:cubicBezTo>
                <a:cubicBezTo>
                  <a:pt x="4564151" y="4340021"/>
                  <a:pt x="4536680" y="4330864"/>
                  <a:pt x="4541041" y="4353538"/>
                </a:cubicBezTo>
                <a:lnTo>
                  <a:pt x="4541041" y="4353538"/>
                </a:lnTo>
                <a:close/>
                <a:moveTo>
                  <a:pt x="5372591" y="4308189"/>
                </a:moveTo>
                <a:cubicBezTo>
                  <a:pt x="5376951" y="4317346"/>
                  <a:pt x="5400062" y="4308189"/>
                  <a:pt x="5400062" y="4308189"/>
                </a:cubicBezTo>
                <a:cubicBezTo>
                  <a:pt x="5395266" y="4303828"/>
                  <a:pt x="5372591" y="4290311"/>
                  <a:pt x="5372591" y="4308189"/>
                </a:cubicBezTo>
                <a:lnTo>
                  <a:pt x="5372591" y="4308189"/>
                </a:lnTo>
                <a:close/>
                <a:moveTo>
                  <a:pt x="5455005" y="4317346"/>
                </a:moveTo>
                <a:cubicBezTo>
                  <a:pt x="5455005" y="4335224"/>
                  <a:pt x="5432330" y="4326503"/>
                  <a:pt x="5432330" y="4344381"/>
                </a:cubicBezTo>
                <a:cubicBezTo>
                  <a:pt x="5455005" y="4344381"/>
                  <a:pt x="5478115" y="4340021"/>
                  <a:pt x="5482476" y="4321706"/>
                </a:cubicBezTo>
                <a:cubicBezTo>
                  <a:pt x="5495993" y="4321706"/>
                  <a:pt x="5505150" y="4326067"/>
                  <a:pt x="5514307" y="4326067"/>
                </a:cubicBezTo>
                <a:cubicBezTo>
                  <a:pt x="5550936" y="4308189"/>
                  <a:pt x="5477679" y="4308189"/>
                  <a:pt x="5455005" y="4317346"/>
                </a:cubicBezTo>
                <a:lnTo>
                  <a:pt x="5455005" y="4317346"/>
                </a:lnTo>
                <a:close/>
                <a:moveTo>
                  <a:pt x="4623455" y="4326503"/>
                </a:moveTo>
                <a:cubicBezTo>
                  <a:pt x="4623455" y="4317346"/>
                  <a:pt x="4605140" y="4312985"/>
                  <a:pt x="4605140" y="4317346"/>
                </a:cubicBezTo>
                <a:cubicBezTo>
                  <a:pt x="4609501" y="4317346"/>
                  <a:pt x="4609501" y="4321706"/>
                  <a:pt x="4609501" y="4321706"/>
                </a:cubicBezTo>
                <a:cubicBezTo>
                  <a:pt x="4600344" y="4312549"/>
                  <a:pt x="4591187" y="4344381"/>
                  <a:pt x="4586826" y="4326067"/>
                </a:cubicBezTo>
                <a:cubicBezTo>
                  <a:pt x="4577669" y="4349178"/>
                  <a:pt x="4609501" y="4326503"/>
                  <a:pt x="4623455" y="4326503"/>
                </a:cubicBezTo>
                <a:lnTo>
                  <a:pt x="4623455" y="4326503"/>
                </a:lnTo>
                <a:close/>
                <a:moveTo>
                  <a:pt x="4349178" y="4357899"/>
                </a:moveTo>
                <a:cubicBezTo>
                  <a:pt x="4358335" y="4362259"/>
                  <a:pt x="4353539" y="4375777"/>
                  <a:pt x="4362696" y="4375777"/>
                </a:cubicBezTo>
                <a:cubicBezTo>
                  <a:pt x="4362696" y="4366620"/>
                  <a:pt x="4367056" y="4362259"/>
                  <a:pt x="4358335" y="4357899"/>
                </a:cubicBezTo>
                <a:cubicBezTo>
                  <a:pt x="4358335" y="4362695"/>
                  <a:pt x="4353974" y="4353538"/>
                  <a:pt x="4349178" y="4357899"/>
                </a:cubicBezTo>
                <a:lnTo>
                  <a:pt x="4349178" y="4357899"/>
                </a:lnTo>
                <a:close/>
                <a:moveTo>
                  <a:pt x="4705432" y="4385370"/>
                </a:moveTo>
                <a:cubicBezTo>
                  <a:pt x="4723746" y="4381009"/>
                  <a:pt x="4732903" y="4376213"/>
                  <a:pt x="4742060" y="4394527"/>
                </a:cubicBezTo>
                <a:cubicBezTo>
                  <a:pt x="4751217" y="4390166"/>
                  <a:pt x="4751217" y="4381009"/>
                  <a:pt x="4760374" y="4376649"/>
                </a:cubicBezTo>
                <a:cubicBezTo>
                  <a:pt x="4737700" y="4367056"/>
                  <a:pt x="4719386" y="4367056"/>
                  <a:pt x="4705432" y="4385370"/>
                </a:cubicBezTo>
                <a:lnTo>
                  <a:pt x="4705432" y="4385370"/>
                </a:lnTo>
                <a:close/>
                <a:moveTo>
                  <a:pt x="5326805" y="4507464"/>
                </a:moveTo>
                <a:cubicBezTo>
                  <a:pt x="5317648" y="4503104"/>
                  <a:pt x="5313288" y="4493947"/>
                  <a:pt x="5294974" y="4498307"/>
                </a:cubicBezTo>
                <a:cubicBezTo>
                  <a:pt x="5294974" y="4516185"/>
                  <a:pt x="5317648" y="4507464"/>
                  <a:pt x="5326805" y="4507464"/>
                </a:cubicBezTo>
                <a:lnTo>
                  <a:pt x="5326805" y="4507464"/>
                </a:lnTo>
                <a:close/>
                <a:moveTo>
                  <a:pt x="5560093" y="4633919"/>
                </a:moveTo>
                <a:cubicBezTo>
                  <a:pt x="5541779" y="4643077"/>
                  <a:pt x="5495993" y="4616041"/>
                  <a:pt x="5491633" y="4629559"/>
                </a:cubicBezTo>
                <a:cubicBezTo>
                  <a:pt x="5519104" y="4625198"/>
                  <a:pt x="5500790" y="4656594"/>
                  <a:pt x="5500790" y="4665751"/>
                </a:cubicBezTo>
                <a:cubicBezTo>
                  <a:pt x="5519104" y="4652234"/>
                  <a:pt x="5537418" y="4661391"/>
                  <a:pt x="5560093" y="4670112"/>
                </a:cubicBezTo>
                <a:cubicBezTo>
                  <a:pt x="5564453" y="4660955"/>
                  <a:pt x="5564453" y="4638280"/>
                  <a:pt x="5560093" y="4633919"/>
                </a:cubicBezTo>
                <a:lnTo>
                  <a:pt x="5560093" y="4633919"/>
                </a:lnTo>
                <a:close/>
                <a:moveTo>
                  <a:pt x="5546139" y="4746857"/>
                </a:moveTo>
                <a:cubicBezTo>
                  <a:pt x="5532622" y="4742496"/>
                  <a:pt x="5500354" y="4715025"/>
                  <a:pt x="5482040" y="4724182"/>
                </a:cubicBezTo>
                <a:cubicBezTo>
                  <a:pt x="5477679" y="4737700"/>
                  <a:pt x="5495558" y="4728543"/>
                  <a:pt x="5491197" y="4742060"/>
                </a:cubicBezTo>
                <a:cubicBezTo>
                  <a:pt x="5509511" y="4733339"/>
                  <a:pt x="5541779" y="4765171"/>
                  <a:pt x="5546139" y="4746857"/>
                </a:cubicBezTo>
                <a:lnTo>
                  <a:pt x="5546139" y="4746857"/>
                </a:lnTo>
                <a:close/>
                <a:moveTo>
                  <a:pt x="5596285" y="4810084"/>
                </a:moveTo>
                <a:cubicBezTo>
                  <a:pt x="5600646" y="4814444"/>
                  <a:pt x="5623756" y="4819241"/>
                  <a:pt x="5628117" y="4810084"/>
                </a:cubicBezTo>
                <a:cubicBezTo>
                  <a:pt x="5600646" y="4800927"/>
                  <a:pt x="5568814" y="4814444"/>
                  <a:pt x="5545703" y="4787410"/>
                </a:cubicBezTo>
                <a:cubicBezTo>
                  <a:pt x="5545703" y="4778253"/>
                  <a:pt x="5559221" y="4783049"/>
                  <a:pt x="5559221" y="4773892"/>
                </a:cubicBezTo>
                <a:cubicBezTo>
                  <a:pt x="5540906" y="4773892"/>
                  <a:pt x="5527389" y="4751217"/>
                  <a:pt x="5504279" y="4764735"/>
                </a:cubicBezTo>
                <a:cubicBezTo>
                  <a:pt x="5517796" y="4769095"/>
                  <a:pt x="5522593" y="4773892"/>
                  <a:pt x="5536110" y="4778253"/>
                </a:cubicBezTo>
                <a:cubicBezTo>
                  <a:pt x="5485964" y="4814444"/>
                  <a:pt x="5467650" y="4732903"/>
                  <a:pt x="5453696" y="4760374"/>
                </a:cubicBezTo>
                <a:cubicBezTo>
                  <a:pt x="5453696" y="4751217"/>
                  <a:pt x="5449336" y="4746857"/>
                  <a:pt x="5440179" y="4746857"/>
                </a:cubicBezTo>
                <a:cubicBezTo>
                  <a:pt x="5440179" y="4751217"/>
                  <a:pt x="5444539" y="4760374"/>
                  <a:pt x="5440179" y="4760374"/>
                </a:cubicBezTo>
                <a:cubicBezTo>
                  <a:pt x="5431022" y="4751217"/>
                  <a:pt x="5417504" y="4760374"/>
                  <a:pt x="5412708" y="4746857"/>
                </a:cubicBezTo>
                <a:cubicBezTo>
                  <a:pt x="5421865" y="4746857"/>
                  <a:pt x="5435382" y="4742496"/>
                  <a:pt x="5435382" y="4724182"/>
                </a:cubicBezTo>
                <a:cubicBezTo>
                  <a:pt x="5421865" y="4724182"/>
                  <a:pt x="5417068" y="4733339"/>
                  <a:pt x="5398754" y="4733339"/>
                </a:cubicBezTo>
                <a:cubicBezTo>
                  <a:pt x="5398754" y="4756013"/>
                  <a:pt x="5407911" y="4769532"/>
                  <a:pt x="5412271" y="4792206"/>
                </a:cubicBezTo>
                <a:cubicBezTo>
                  <a:pt x="5430586" y="4792206"/>
                  <a:pt x="5425789" y="4792206"/>
                  <a:pt x="5434946" y="4805723"/>
                </a:cubicBezTo>
                <a:cubicBezTo>
                  <a:pt x="5434946" y="4783049"/>
                  <a:pt x="5457621" y="4792206"/>
                  <a:pt x="5471575" y="4778688"/>
                </a:cubicBezTo>
                <a:cubicBezTo>
                  <a:pt x="5489889" y="4792206"/>
                  <a:pt x="5503406" y="4796566"/>
                  <a:pt x="5521721" y="4787845"/>
                </a:cubicBezTo>
                <a:cubicBezTo>
                  <a:pt x="5530878" y="4805723"/>
                  <a:pt x="5553552" y="4797002"/>
                  <a:pt x="5562709" y="4819677"/>
                </a:cubicBezTo>
                <a:cubicBezTo>
                  <a:pt x="5553552" y="4819677"/>
                  <a:pt x="5558349" y="4815317"/>
                  <a:pt x="5549192" y="4819677"/>
                </a:cubicBezTo>
                <a:cubicBezTo>
                  <a:pt x="5549192" y="4828834"/>
                  <a:pt x="5549192" y="4837555"/>
                  <a:pt x="5544831" y="4842352"/>
                </a:cubicBezTo>
                <a:cubicBezTo>
                  <a:pt x="5558349" y="4842352"/>
                  <a:pt x="5558349" y="4851509"/>
                  <a:pt x="5567506" y="4851509"/>
                </a:cubicBezTo>
                <a:cubicBezTo>
                  <a:pt x="5564453" y="4823601"/>
                  <a:pt x="5591925" y="4832759"/>
                  <a:pt x="5596285" y="4810084"/>
                </a:cubicBezTo>
                <a:lnTo>
                  <a:pt x="5596285" y="4810084"/>
                </a:lnTo>
                <a:close/>
                <a:moveTo>
                  <a:pt x="5473318" y="4787410"/>
                </a:moveTo>
                <a:cubicBezTo>
                  <a:pt x="5473318" y="4791770"/>
                  <a:pt x="5468958" y="4796566"/>
                  <a:pt x="5459801" y="4791770"/>
                </a:cubicBezTo>
                <a:cubicBezTo>
                  <a:pt x="5455440" y="4805288"/>
                  <a:pt x="5464162" y="4800927"/>
                  <a:pt x="5468958" y="4805288"/>
                </a:cubicBezTo>
                <a:cubicBezTo>
                  <a:pt x="5468522" y="4800927"/>
                  <a:pt x="5477679" y="4787410"/>
                  <a:pt x="5473318" y="4787410"/>
                </a:cubicBezTo>
                <a:lnTo>
                  <a:pt x="5473318" y="4787410"/>
                </a:lnTo>
                <a:close/>
                <a:moveTo>
                  <a:pt x="5564453" y="4873311"/>
                </a:moveTo>
                <a:cubicBezTo>
                  <a:pt x="5560093" y="4850637"/>
                  <a:pt x="5514307" y="4837119"/>
                  <a:pt x="5482040" y="4832759"/>
                </a:cubicBezTo>
                <a:lnTo>
                  <a:pt x="5477679" y="4841916"/>
                </a:lnTo>
                <a:cubicBezTo>
                  <a:pt x="5459365" y="4841916"/>
                  <a:pt x="5436691" y="4828398"/>
                  <a:pt x="5418376" y="4828398"/>
                </a:cubicBezTo>
                <a:cubicBezTo>
                  <a:pt x="5409219" y="4837555"/>
                  <a:pt x="5422737" y="4846276"/>
                  <a:pt x="5418376" y="4860230"/>
                </a:cubicBezTo>
                <a:cubicBezTo>
                  <a:pt x="5431894" y="4864590"/>
                  <a:pt x="5468522" y="4855869"/>
                  <a:pt x="5455005" y="4882905"/>
                </a:cubicBezTo>
                <a:cubicBezTo>
                  <a:pt x="5468522" y="4869387"/>
                  <a:pt x="5491633" y="4878544"/>
                  <a:pt x="5505150" y="4873747"/>
                </a:cubicBezTo>
                <a:cubicBezTo>
                  <a:pt x="5509511" y="4855433"/>
                  <a:pt x="5541779" y="4882468"/>
                  <a:pt x="5564453" y="4873311"/>
                </a:cubicBezTo>
                <a:lnTo>
                  <a:pt x="5564453" y="4873311"/>
                </a:lnTo>
                <a:close/>
                <a:moveTo>
                  <a:pt x="2745816" y="5935969"/>
                </a:moveTo>
                <a:cubicBezTo>
                  <a:pt x="2777648" y="5945126"/>
                  <a:pt x="2791602" y="5922451"/>
                  <a:pt x="2823434" y="5926812"/>
                </a:cubicBezTo>
                <a:cubicBezTo>
                  <a:pt x="2827794" y="5913294"/>
                  <a:pt x="2800759" y="5913294"/>
                  <a:pt x="2814277" y="5899777"/>
                </a:cubicBezTo>
                <a:cubicBezTo>
                  <a:pt x="2805119" y="5904137"/>
                  <a:pt x="2791602" y="5890620"/>
                  <a:pt x="2791602" y="5899777"/>
                </a:cubicBezTo>
                <a:cubicBezTo>
                  <a:pt x="2795962" y="5899777"/>
                  <a:pt x="2795962" y="5904137"/>
                  <a:pt x="2800759" y="5908934"/>
                </a:cubicBezTo>
                <a:cubicBezTo>
                  <a:pt x="2782445" y="5917655"/>
                  <a:pt x="2750177" y="5913294"/>
                  <a:pt x="2745816" y="5935969"/>
                </a:cubicBezTo>
                <a:lnTo>
                  <a:pt x="2745816" y="5935969"/>
                </a:lnTo>
                <a:close/>
                <a:moveTo>
                  <a:pt x="2585786" y="262067"/>
                </a:moveTo>
                <a:cubicBezTo>
                  <a:pt x="2608460" y="262067"/>
                  <a:pt x="2626774" y="284742"/>
                  <a:pt x="2645088" y="266427"/>
                </a:cubicBezTo>
                <a:cubicBezTo>
                  <a:pt x="2640728" y="252910"/>
                  <a:pt x="2635931" y="248549"/>
                  <a:pt x="2626774" y="239392"/>
                </a:cubicBezTo>
                <a:cubicBezTo>
                  <a:pt x="2645088" y="239392"/>
                  <a:pt x="2645088" y="239392"/>
                  <a:pt x="2645088" y="239392"/>
                </a:cubicBezTo>
                <a:cubicBezTo>
                  <a:pt x="2645088" y="243753"/>
                  <a:pt x="2640728" y="243753"/>
                  <a:pt x="2640728" y="252910"/>
                </a:cubicBezTo>
                <a:cubicBezTo>
                  <a:pt x="2677356" y="239392"/>
                  <a:pt x="2736659" y="239392"/>
                  <a:pt x="2773288" y="225875"/>
                </a:cubicBezTo>
                <a:cubicBezTo>
                  <a:pt x="2745816" y="207997"/>
                  <a:pt x="2695671" y="239392"/>
                  <a:pt x="2668199" y="212357"/>
                </a:cubicBezTo>
                <a:cubicBezTo>
                  <a:pt x="2690874" y="216718"/>
                  <a:pt x="2723142" y="212357"/>
                  <a:pt x="2741456" y="198839"/>
                </a:cubicBezTo>
                <a:cubicBezTo>
                  <a:pt x="2727938" y="203200"/>
                  <a:pt x="2727938" y="194479"/>
                  <a:pt x="2723142" y="189682"/>
                </a:cubicBezTo>
                <a:cubicBezTo>
                  <a:pt x="2704828" y="185322"/>
                  <a:pt x="2686513" y="198839"/>
                  <a:pt x="2668199" y="189682"/>
                </a:cubicBezTo>
                <a:cubicBezTo>
                  <a:pt x="2672560" y="198839"/>
                  <a:pt x="2663839" y="194043"/>
                  <a:pt x="2659042" y="198839"/>
                </a:cubicBezTo>
                <a:cubicBezTo>
                  <a:pt x="2654682" y="207997"/>
                  <a:pt x="2663403" y="221514"/>
                  <a:pt x="2659042" y="221514"/>
                </a:cubicBezTo>
                <a:cubicBezTo>
                  <a:pt x="2627210" y="217154"/>
                  <a:pt x="2613257" y="225875"/>
                  <a:pt x="2585786" y="230671"/>
                </a:cubicBezTo>
                <a:cubicBezTo>
                  <a:pt x="2590582" y="244189"/>
                  <a:pt x="2581425" y="248549"/>
                  <a:pt x="2585786" y="262067"/>
                </a:cubicBezTo>
                <a:lnTo>
                  <a:pt x="2585786" y="262067"/>
                </a:lnTo>
                <a:close/>
                <a:moveTo>
                  <a:pt x="4253247" y="266864"/>
                </a:moveTo>
                <a:cubicBezTo>
                  <a:pt x="4253247" y="280381"/>
                  <a:pt x="4239729" y="280381"/>
                  <a:pt x="4239729" y="293899"/>
                </a:cubicBezTo>
                <a:cubicBezTo>
                  <a:pt x="4262404" y="303056"/>
                  <a:pt x="4276357" y="266864"/>
                  <a:pt x="4253247" y="266864"/>
                </a:cubicBezTo>
                <a:lnTo>
                  <a:pt x="4253247" y="266864"/>
                </a:lnTo>
                <a:close/>
                <a:moveTo>
                  <a:pt x="4632612" y="303056"/>
                </a:moveTo>
                <a:cubicBezTo>
                  <a:pt x="4632612" y="320934"/>
                  <a:pt x="4641768" y="320934"/>
                  <a:pt x="4646129" y="320934"/>
                </a:cubicBezTo>
                <a:cubicBezTo>
                  <a:pt x="4641768" y="320934"/>
                  <a:pt x="4641768" y="325294"/>
                  <a:pt x="4641768" y="330091"/>
                </a:cubicBezTo>
                <a:cubicBezTo>
                  <a:pt x="4632612" y="325730"/>
                  <a:pt x="4628251" y="320934"/>
                  <a:pt x="4628251" y="312213"/>
                </a:cubicBezTo>
                <a:cubicBezTo>
                  <a:pt x="4596419" y="307852"/>
                  <a:pt x="4568948" y="307852"/>
                  <a:pt x="4573309" y="344045"/>
                </a:cubicBezTo>
                <a:cubicBezTo>
                  <a:pt x="4609937" y="361923"/>
                  <a:pt x="4646565" y="344045"/>
                  <a:pt x="4682757" y="334888"/>
                </a:cubicBezTo>
                <a:cubicBezTo>
                  <a:pt x="4669240" y="321370"/>
                  <a:pt x="4678397" y="325730"/>
                  <a:pt x="4682757" y="307852"/>
                </a:cubicBezTo>
                <a:cubicBezTo>
                  <a:pt x="4664443" y="303056"/>
                  <a:pt x="4655286" y="307416"/>
                  <a:pt x="4632612" y="303056"/>
                </a:cubicBezTo>
                <a:lnTo>
                  <a:pt x="4632612" y="303056"/>
                </a:lnTo>
                <a:close/>
                <a:moveTo>
                  <a:pt x="5185525" y="4100192"/>
                </a:moveTo>
                <a:cubicBezTo>
                  <a:pt x="5189885" y="4118070"/>
                  <a:pt x="5194682" y="4132024"/>
                  <a:pt x="5212996" y="4136384"/>
                </a:cubicBezTo>
                <a:cubicBezTo>
                  <a:pt x="5208635" y="4113710"/>
                  <a:pt x="5263142" y="4132024"/>
                  <a:pt x="5267938" y="4113710"/>
                </a:cubicBezTo>
                <a:cubicBezTo>
                  <a:pt x="5281456" y="4131588"/>
                  <a:pt x="5322881" y="4118070"/>
                  <a:pt x="5336399" y="4109349"/>
                </a:cubicBezTo>
                <a:cubicBezTo>
                  <a:pt x="5359073" y="4104989"/>
                  <a:pt x="5359073" y="4127227"/>
                  <a:pt x="5377387" y="4122867"/>
                </a:cubicBezTo>
                <a:cubicBezTo>
                  <a:pt x="5373027" y="4104989"/>
                  <a:pt x="5390905" y="4109349"/>
                  <a:pt x="5404859" y="4109349"/>
                </a:cubicBezTo>
                <a:cubicBezTo>
                  <a:pt x="5414016" y="4095832"/>
                  <a:pt x="5414016" y="4086675"/>
                  <a:pt x="5432330" y="4082314"/>
                </a:cubicBezTo>
                <a:cubicBezTo>
                  <a:pt x="5414016" y="4086675"/>
                  <a:pt x="5409655" y="4073157"/>
                  <a:pt x="5404859" y="4064436"/>
                </a:cubicBezTo>
                <a:cubicBezTo>
                  <a:pt x="5450644" y="4041761"/>
                  <a:pt x="5468958" y="4064436"/>
                  <a:pt x="5505150" y="4055279"/>
                </a:cubicBezTo>
                <a:cubicBezTo>
                  <a:pt x="5505150" y="4041761"/>
                  <a:pt x="5500790" y="4037401"/>
                  <a:pt x="5509511" y="4032604"/>
                </a:cubicBezTo>
                <a:cubicBezTo>
                  <a:pt x="5513871" y="4032604"/>
                  <a:pt x="5518668" y="4032604"/>
                  <a:pt x="5518668" y="4028244"/>
                </a:cubicBezTo>
                <a:cubicBezTo>
                  <a:pt x="5491197" y="4014726"/>
                  <a:pt x="5482040" y="4001208"/>
                  <a:pt x="5459365" y="4005569"/>
                </a:cubicBezTo>
                <a:cubicBezTo>
                  <a:pt x="5427533" y="4005569"/>
                  <a:pt x="5404423" y="3996412"/>
                  <a:pt x="5381748" y="4005569"/>
                </a:cubicBezTo>
                <a:cubicBezTo>
                  <a:pt x="5400062" y="4023447"/>
                  <a:pt x="5390905" y="4055279"/>
                  <a:pt x="5359073" y="4055279"/>
                </a:cubicBezTo>
                <a:cubicBezTo>
                  <a:pt x="5359073" y="4064436"/>
                  <a:pt x="5363434" y="4068796"/>
                  <a:pt x="5363434" y="4077954"/>
                </a:cubicBezTo>
                <a:cubicBezTo>
                  <a:pt x="5340759" y="4087111"/>
                  <a:pt x="5331602" y="4082314"/>
                  <a:pt x="5308491" y="4073593"/>
                </a:cubicBezTo>
                <a:cubicBezTo>
                  <a:pt x="5308491" y="4082750"/>
                  <a:pt x="5299334" y="4087111"/>
                  <a:pt x="5290177" y="4091471"/>
                </a:cubicBezTo>
                <a:cubicBezTo>
                  <a:pt x="5294537" y="4082314"/>
                  <a:pt x="5281020" y="4082314"/>
                  <a:pt x="5281020" y="4077954"/>
                </a:cubicBezTo>
                <a:cubicBezTo>
                  <a:pt x="5290177" y="4068796"/>
                  <a:pt x="5322009" y="4064436"/>
                  <a:pt x="5322009" y="4060075"/>
                </a:cubicBezTo>
                <a:cubicBezTo>
                  <a:pt x="5303695" y="4060075"/>
                  <a:pt x="5285380" y="4055715"/>
                  <a:pt x="5276223" y="4064436"/>
                </a:cubicBezTo>
                <a:cubicBezTo>
                  <a:pt x="5271863" y="4082314"/>
                  <a:pt x="5285380" y="4082314"/>
                  <a:pt x="5280584" y="4096268"/>
                </a:cubicBezTo>
                <a:cubicBezTo>
                  <a:pt x="5263142" y="4082314"/>
                  <a:pt x="5217356" y="4091471"/>
                  <a:pt x="5185525" y="4100192"/>
                </a:cubicBezTo>
                <a:lnTo>
                  <a:pt x="5185525" y="4100192"/>
                </a:lnTo>
                <a:close/>
                <a:moveTo>
                  <a:pt x="5377387" y="4064436"/>
                </a:moveTo>
                <a:cubicBezTo>
                  <a:pt x="5381748" y="4068796"/>
                  <a:pt x="5386545" y="4064436"/>
                  <a:pt x="5395702" y="4064436"/>
                </a:cubicBezTo>
                <a:cubicBezTo>
                  <a:pt x="5391341" y="4073593"/>
                  <a:pt x="5382184" y="4073593"/>
                  <a:pt x="5368230" y="4073593"/>
                </a:cubicBezTo>
                <a:cubicBezTo>
                  <a:pt x="5372591" y="4068796"/>
                  <a:pt x="5377387" y="4068796"/>
                  <a:pt x="5377387" y="4064436"/>
                </a:cubicBezTo>
                <a:lnTo>
                  <a:pt x="5377387" y="4064436"/>
                </a:lnTo>
                <a:close/>
                <a:moveTo>
                  <a:pt x="4883777" y="4376213"/>
                </a:moveTo>
                <a:cubicBezTo>
                  <a:pt x="4861103" y="4380573"/>
                  <a:pt x="4847149" y="4376213"/>
                  <a:pt x="4851945" y="4353538"/>
                </a:cubicBezTo>
                <a:cubicBezTo>
                  <a:pt x="4861103" y="4349178"/>
                  <a:pt x="4870260" y="4353538"/>
                  <a:pt x="4879417" y="4340021"/>
                </a:cubicBezTo>
                <a:cubicBezTo>
                  <a:pt x="4875056" y="4340021"/>
                  <a:pt x="4861103" y="4344381"/>
                  <a:pt x="4861103" y="4340021"/>
                </a:cubicBezTo>
                <a:cubicBezTo>
                  <a:pt x="4861103" y="4330864"/>
                  <a:pt x="4874620" y="4335660"/>
                  <a:pt x="4874620" y="4330864"/>
                </a:cubicBezTo>
                <a:cubicBezTo>
                  <a:pt x="4865463" y="4326503"/>
                  <a:pt x="4874620" y="4317346"/>
                  <a:pt x="4878981" y="4317346"/>
                </a:cubicBezTo>
                <a:cubicBezTo>
                  <a:pt x="4865463" y="4317346"/>
                  <a:pt x="4860666" y="4303828"/>
                  <a:pt x="4856306" y="4294671"/>
                </a:cubicBezTo>
                <a:cubicBezTo>
                  <a:pt x="4837992" y="4294671"/>
                  <a:pt x="4819678" y="4308189"/>
                  <a:pt x="4806160" y="4299032"/>
                </a:cubicBezTo>
                <a:cubicBezTo>
                  <a:pt x="4806160" y="4289875"/>
                  <a:pt x="4810520" y="4289875"/>
                  <a:pt x="4810520" y="4281154"/>
                </a:cubicBezTo>
                <a:cubicBezTo>
                  <a:pt x="4801363" y="4281154"/>
                  <a:pt x="4797003" y="4276793"/>
                  <a:pt x="4787846" y="4271997"/>
                </a:cubicBezTo>
                <a:cubicBezTo>
                  <a:pt x="4797003" y="4267636"/>
                  <a:pt x="4806160" y="4276357"/>
                  <a:pt x="4806160" y="4258479"/>
                </a:cubicBezTo>
                <a:cubicBezTo>
                  <a:pt x="4765171" y="4262839"/>
                  <a:pt x="4719386" y="4276357"/>
                  <a:pt x="4687554" y="4271997"/>
                </a:cubicBezTo>
                <a:cubicBezTo>
                  <a:pt x="4705868" y="4289875"/>
                  <a:pt x="4751653" y="4267636"/>
                  <a:pt x="4765171" y="4271997"/>
                </a:cubicBezTo>
                <a:cubicBezTo>
                  <a:pt x="4769532" y="4281154"/>
                  <a:pt x="4778689" y="4285514"/>
                  <a:pt x="4783485" y="4299032"/>
                </a:cubicBezTo>
                <a:cubicBezTo>
                  <a:pt x="4756014" y="4321706"/>
                  <a:pt x="4751653" y="4326067"/>
                  <a:pt x="4710228" y="4339585"/>
                </a:cubicBezTo>
                <a:cubicBezTo>
                  <a:pt x="4728543" y="4343945"/>
                  <a:pt x="4742060" y="4353102"/>
                  <a:pt x="4765171" y="4343945"/>
                </a:cubicBezTo>
                <a:cubicBezTo>
                  <a:pt x="4774328" y="4361823"/>
                  <a:pt x="4787846" y="4375777"/>
                  <a:pt x="4787846" y="4398015"/>
                </a:cubicBezTo>
                <a:cubicBezTo>
                  <a:pt x="4769532" y="4398015"/>
                  <a:pt x="4769532" y="4398015"/>
                  <a:pt x="4769532" y="4398015"/>
                </a:cubicBezTo>
                <a:cubicBezTo>
                  <a:pt x="4773892" y="4411533"/>
                  <a:pt x="4792206" y="4420690"/>
                  <a:pt x="4783049" y="4438568"/>
                </a:cubicBezTo>
                <a:cubicBezTo>
                  <a:pt x="4810520" y="4447725"/>
                  <a:pt x="4892498" y="4447725"/>
                  <a:pt x="4910812" y="4406736"/>
                </a:cubicBezTo>
                <a:cubicBezTo>
                  <a:pt x="4892934" y="4407609"/>
                  <a:pt x="4888574" y="4394091"/>
                  <a:pt x="4883777" y="4376213"/>
                </a:cubicBezTo>
                <a:lnTo>
                  <a:pt x="4883777" y="4376213"/>
                </a:lnTo>
                <a:close/>
                <a:moveTo>
                  <a:pt x="4806160" y="4357899"/>
                </a:moveTo>
                <a:cubicBezTo>
                  <a:pt x="4801799" y="4357899"/>
                  <a:pt x="4797003" y="4357899"/>
                  <a:pt x="4797003" y="4362259"/>
                </a:cubicBezTo>
                <a:cubicBezTo>
                  <a:pt x="4792642" y="4362259"/>
                  <a:pt x="4787846" y="4357899"/>
                  <a:pt x="4783485" y="4357899"/>
                </a:cubicBezTo>
                <a:cubicBezTo>
                  <a:pt x="4783485" y="4357899"/>
                  <a:pt x="4787846" y="4353538"/>
                  <a:pt x="4787846" y="4348742"/>
                </a:cubicBezTo>
                <a:cubicBezTo>
                  <a:pt x="4792206" y="4353102"/>
                  <a:pt x="4792206" y="4353102"/>
                  <a:pt x="4792206" y="4344381"/>
                </a:cubicBezTo>
                <a:cubicBezTo>
                  <a:pt x="4814881" y="4344381"/>
                  <a:pt x="4814881" y="4344381"/>
                  <a:pt x="4814881" y="4344381"/>
                </a:cubicBezTo>
                <a:cubicBezTo>
                  <a:pt x="4810520" y="4349178"/>
                  <a:pt x="4806160" y="4353538"/>
                  <a:pt x="4806160" y="4357899"/>
                </a:cubicBezTo>
                <a:lnTo>
                  <a:pt x="4806160" y="4357899"/>
                </a:lnTo>
                <a:close/>
              </a:path>
            </a:pathLst>
          </a:custGeom>
          <a:solidFill>
            <a:srgbClr val="000000"/>
          </a:solidFill>
          <a:ln w="4361"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xmlns="" id="{13C2D99D-0FEE-466F-AB2F-EC1BB918BF4C}"/>
              </a:ext>
            </a:extLst>
          </p:cNvPr>
          <p:cNvSpPr/>
          <p:nvPr/>
        </p:nvSpPr>
        <p:spPr>
          <a:xfrm>
            <a:off x="9617171" y="5021199"/>
            <a:ext cx="1056691" cy="756515"/>
          </a:xfrm>
          <a:custGeom>
            <a:avLst/>
            <a:gdLst>
              <a:gd name="connsiteX0" fmla="*/ 4132896 w 5311107"/>
              <a:gd name="connsiteY0" fmla="*/ 47094 h 3802368"/>
              <a:gd name="connsiteX1" fmla="*/ 4119379 w 5311107"/>
              <a:gd name="connsiteY1" fmla="*/ 47094 h 3802368"/>
              <a:gd name="connsiteX2" fmla="*/ 4132896 w 5311107"/>
              <a:gd name="connsiteY2" fmla="*/ 47094 h 3802368"/>
              <a:gd name="connsiteX3" fmla="*/ 4132896 w 5311107"/>
              <a:gd name="connsiteY3" fmla="*/ 47094 h 3802368"/>
              <a:gd name="connsiteX4" fmla="*/ 2416161 w 5311107"/>
              <a:gd name="connsiteY4" fmla="*/ 33576 h 3802368"/>
              <a:gd name="connsiteX5" fmla="*/ 2397847 w 5311107"/>
              <a:gd name="connsiteY5" fmla="*/ 33576 h 3802368"/>
              <a:gd name="connsiteX6" fmla="*/ 2416161 w 5311107"/>
              <a:gd name="connsiteY6" fmla="*/ 33576 h 3802368"/>
              <a:gd name="connsiteX7" fmla="*/ 2416161 w 5311107"/>
              <a:gd name="connsiteY7" fmla="*/ 33576 h 3802368"/>
              <a:gd name="connsiteX8" fmla="*/ 2109617 w 5311107"/>
              <a:gd name="connsiteY8" fmla="*/ 101600 h 3802368"/>
              <a:gd name="connsiteX9" fmla="*/ 2077786 w 5311107"/>
              <a:gd name="connsiteY9" fmla="*/ 97239 h 3802368"/>
              <a:gd name="connsiteX10" fmla="*/ 2109617 w 5311107"/>
              <a:gd name="connsiteY10" fmla="*/ 101600 h 3802368"/>
              <a:gd name="connsiteX11" fmla="*/ 2109617 w 5311107"/>
              <a:gd name="connsiteY11" fmla="*/ 101600 h 3802368"/>
              <a:gd name="connsiteX12" fmla="*/ 4714153 w 5311107"/>
              <a:gd name="connsiteY12" fmla="*/ 232852 h 3802368"/>
              <a:gd name="connsiteX13" fmla="*/ 4704996 w 5311107"/>
              <a:gd name="connsiteY13" fmla="*/ 223694 h 3802368"/>
              <a:gd name="connsiteX14" fmla="*/ 4714153 w 5311107"/>
              <a:gd name="connsiteY14" fmla="*/ 232852 h 3802368"/>
              <a:gd name="connsiteX15" fmla="*/ 4714153 w 5311107"/>
              <a:gd name="connsiteY15" fmla="*/ 232852 h 3802368"/>
              <a:gd name="connsiteX16" fmla="*/ 4810521 w 5311107"/>
              <a:gd name="connsiteY16" fmla="*/ 319190 h 3802368"/>
              <a:gd name="connsiteX17" fmla="*/ 4801363 w 5311107"/>
              <a:gd name="connsiteY17" fmla="*/ 300875 h 3802368"/>
              <a:gd name="connsiteX18" fmla="*/ 4805724 w 5311107"/>
              <a:gd name="connsiteY18" fmla="*/ 296515 h 3802368"/>
              <a:gd name="connsiteX19" fmla="*/ 4732467 w 5311107"/>
              <a:gd name="connsiteY19" fmla="*/ 246805 h 3802368"/>
              <a:gd name="connsiteX20" fmla="*/ 4810521 w 5311107"/>
              <a:gd name="connsiteY20" fmla="*/ 319190 h 3802368"/>
              <a:gd name="connsiteX21" fmla="*/ 4810521 w 5311107"/>
              <a:gd name="connsiteY21" fmla="*/ 319190 h 3802368"/>
              <a:gd name="connsiteX22" fmla="*/ 1125449 w 5311107"/>
              <a:gd name="connsiteY22" fmla="*/ 128635 h 3802368"/>
              <a:gd name="connsiteX23" fmla="*/ 1102774 w 5311107"/>
              <a:gd name="connsiteY23" fmla="*/ 137792 h 3802368"/>
              <a:gd name="connsiteX24" fmla="*/ 1125449 w 5311107"/>
              <a:gd name="connsiteY24" fmla="*/ 128635 h 3802368"/>
              <a:gd name="connsiteX25" fmla="*/ 1125449 w 5311107"/>
              <a:gd name="connsiteY25" fmla="*/ 128635 h 3802368"/>
              <a:gd name="connsiteX26" fmla="*/ 658438 w 5311107"/>
              <a:gd name="connsiteY26" fmla="*/ 137792 h 3802368"/>
              <a:gd name="connsiteX27" fmla="*/ 612652 w 5311107"/>
              <a:gd name="connsiteY27" fmla="*/ 133432 h 3802368"/>
              <a:gd name="connsiteX28" fmla="*/ 612652 w 5311107"/>
              <a:gd name="connsiteY28" fmla="*/ 146949 h 3802368"/>
              <a:gd name="connsiteX29" fmla="*/ 585181 w 5311107"/>
              <a:gd name="connsiteY29" fmla="*/ 146949 h 3802368"/>
              <a:gd name="connsiteX30" fmla="*/ 580821 w 5311107"/>
              <a:gd name="connsiteY30" fmla="*/ 169624 h 3802368"/>
              <a:gd name="connsiteX31" fmla="*/ 658438 w 5311107"/>
              <a:gd name="connsiteY31" fmla="*/ 137792 h 3802368"/>
              <a:gd name="connsiteX32" fmla="*/ 658438 w 5311107"/>
              <a:gd name="connsiteY32" fmla="*/ 137792 h 3802368"/>
              <a:gd name="connsiteX33" fmla="*/ 2933754 w 5311107"/>
              <a:gd name="connsiteY33" fmla="*/ 228491 h 3802368"/>
              <a:gd name="connsiteX34" fmla="*/ 2878812 w 5311107"/>
              <a:gd name="connsiteY34" fmla="*/ 232852 h 3802368"/>
              <a:gd name="connsiteX35" fmla="*/ 2933754 w 5311107"/>
              <a:gd name="connsiteY35" fmla="*/ 228491 h 3802368"/>
              <a:gd name="connsiteX36" fmla="*/ 2933754 w 5311107"/>
              <a:gd name="connsiteY36" fmla="*/ 228491 h 3802368"/>
              <a:gd name="connsiteX37" fmla="*/ 2223863 w 5311107"/>
              <a:gd name="connsiteY37" fmla="*/ 246369 h 3802368"/>
              <a:gd name="connsiteX38" fmla="*/ 2196392 w 5311107"/>
              <a:gd name="connsiteY38" fmla="*/ 232852 h 3802368"/>
              <a:gd name="connsiteX39" fmla="*/ 2223863 w 5311107"/>
              <a:gd name="connsiteY39" fmla="*/ 246369 h 3802368"/>
              <a:gd name="connsiteX40" fmla="*/ 2223863 w 5311107"/>
              <a:gd name="connsiteY40" fmla="*/ 246369 h 3802368"/>
              <a:gd name="connsiteX41" fmla="*/ 4874620 w 5311107"/>
              <a:gd name="connsiteY41" fmla="*/ 378057 h 3802368"/>
              <a:gd name="connsiteX42" fmla="*/ 4842788 w 5311107"/>
              <a:gd name="connsiteY42" fmla="*/ 337068 h 3802368"/>
              <a:gd name="connsiteX43" fmla="*/ 4874620 w 5311107"/>
              <a:gd name="connsiteY43" fmla="*/ 378057 h 3802368"/>
              <a:gd name="connsiteX44" fmla="*/ 4874620 w 5311107"/>
              <a:gd name="connsiteY44" fmla="*/ 378057 h 3802368"/>
              <a:gd name="connsiteX45" fmla="*/ 2306277 w 5311107"/>
              <a:gd name="connsiteY45" fmla="*/ 259887 h 3802368"/>
              <a:gd name="connsiteX46" fmla="*/ 2246973 w 5311107"/>
              <a:gd name="connsiteY46" fmla="*/ 255526 h 3802368"/>
              <a:gd name="connsiteX47" fmla="*/ 2306277 w 5311107"/>
              <a:gd name="connsiteY47" fmla="*/ 259887 h 3802368"/>
              <a:gd name="connsiteX48" fmla="*/ 2306277 w 5311107"/>
              <a:gd name="connsiteY48" fmla="*/ 259887 h 3802368"/>
              <a:gd name="connsiteX49" fmla="*/ 2324591 w 5311107"/>
              <a:gd name="connsiteY49" fmla="*/ 287358 h 3802368"/>
              <a:gd name="connsiteX50" fmla="*/ 2256131 w 5311107"/>
              <a:gd name="connsiteY50" fmla="*/ 273840 h 3802368"/>
              <a:gd name="connsiteX51" fmla="*/ 2324591 w 5311107"/>
              <a:gd name="connsiteY51" fmla="*/ 287358 h 3802368"/>
              <a:gd name="connsiteX52" fmla="*/ 2324591 w 5311107"/>
              <a:gd name="connsiteY52" fmla="*/ 287358 h 3802368"/>
              <a:gd name="connsiteX53" fmla="*/ 2425319 w 5311107"/>
              <a:gd name="connsiteY53" fmla="*/ 291718 h 3802368"/>
              <a:gd name="connsiteX54" fmla="*/ 2329388 w 5311107"/>
              <a:gd name="connsiteY54" fmla="*/ 287358 h 3802368"/>
              <a:gd name="connsiteX55" fmla="*/ 2320230 w 5311107"/>
              <a:gd name="connsiteY55" fmla="*/ 300875 h 3802368"/>
              <a:gd name="connsiteX56" fmla="*/ 2425319 w 5311107"/>
              <a:gd name="connsiteY56" fmla="*/ 291718 h 3802368"/>
              <a:gd name="connsiteX57" fmla="*/ 2425319 w 5311107"/>
              <a:gd name="connsiteY57" fmla="*/ 291718 h 3802368"/>
              <a:gd name="connsiteX58" fmla="*/ 1903801 w 5311107"/>
              <a:gd name="connsiteY58" fmla="*/ 273840 h 3802368"/>
              <a:gd name="connsiteX59" fmla="*/ 1912958 w 5311107"/>
              <a:gd name="connsiteY59" fmla="*/ 282997 h 3802368"/>
              <a:gd name="connsiteX60" fmla="*/ 1922115 w 5311107"/>
              <a:gd name="connsiteY60" fmla="*/ 273840 h 3802368"/>
              <a:gd name="connsiteX61" fmla="*/ 1903801 w 5311107"/>
              <a:gd name="connsiteY61" fmla="*/ 273840 h 3802368"/>
              <a:gd name="connsiteX62" fmla="*/ 1903801 w 5311107"/>
              <a:gd name="connsiteY62" fmla="*/ 273840 h 3802368"/>
              <a:gd name="connsiteX63" fmla="*/ 2265288 w 5311107"/>
              <a:gd name="connsiteY63" fmla="*/ 300875 h 3802368"/>
              <a:gd name="connsiteX64" fmla="*/ 2283602 w 5311107"/>
              <a:gd name="connsiteY64" fmla="*/ 296515 h 3802368"/>
              <a:gd name="connsiteX65" fmla="*/ 2265288 w 5311107"/>
              <a:gd name="connsiteY65" fmla="*/ 300875 h 3802368"/>
              <a:gd name="connsiteX66" fmla="*/ 2265288 w 5311107"/>
              <a:gd name="connsiteY66" fmla="*/ 300875 h 3802368"/>
              <a:gd name="connsiteX67" fmla="*/ 4920406 w 5311107"/>
              <a:gd name="connsiteY67" fmla="*/ 427766 h 3802368"/>
              <a:gd name="connsiteX68" fmla="*/ 4929563 w 5311107"/>
              <a:gd name="connsiteY68" fmla="*/ 436924 h 3802368"/>
              <a:gd name="connsiteX69" fmla="*/ 4906887 w 5311107"/>
              <a:gd name="connsiteY69" fmla="*/ 414249 h 3802368"/>
              <a:gd name="connsiteX70" fmla="*/ 4911248 w 5311107"/>
              <a:gd name="connsiteY70" fmla="*/ 423406 h 3802368"/>
              <a:gd name="connsiteX71" fmla="*/ 4897731 w 5311107"/>
              <a:gd name="connsiteY71" fmla="*/ 423406 h 3802368"/>
              <a:gd name="connsiteX72" fmla="*/ 4929563 w 5311107"/>
              <a:gd name="connsiteY72" fmla="*/ 455238 h 3802368"/>
              <a:gd name="connsiteX73" fmla="*/ 4920406 w 5311107"/>
              <a:gd name="connsiteY73" fmla="*/ 427766 h 3802368"/>
              <a:gd name="connsiteX74" fmla="*/ 4920406 w 5311107"/>
              <a:gd name="connsiteY74" fmla="*/ 427766 h 3802368"/>
              <a:gd name="connsiteX75" fmla="*/ 2265288 w 5311107"/>
              <a:gd name="connsiteY75" fmla="*/ 319190 h 3802368"/>
              <a:gd name="connsiteX76" fmla="*/ 2233456 w 5311107"/>
              <a:gd name="connsiteY76" fmla="*/ 319190 h 3802368"/>
              <a:gd name="connsiteX77" fmla="*/ 2265288 w 5311107"/>
              <a:gd name="connsiteY77" fmla="*/ 319190 h 3802368"/>
              <a:gd name="connsiteX78" fmla="*/ 2265288 w 5311107"/>
              <a:gd name="connsiteY78" fmla="*/ 319190 h 3802368"/>
              <a:gd name="connsiteX79" fmla="*/ 2439272 w 5311107"/>
              <a:gd name="connsiteY79" fmla="*/ 332707 h 3802368"/>
              <a:gd name="connsiteX80" fmla="*/ 2411801 w 5311107"/>
              <a:gd name="connsiteY80" fmla="*/ 337068 h 3802368"/>
              <a:gd name="connsiteX81" fmla="*/ 2439272 w 5311107"/>
              <a:gd name="connsiteY81" fmla="*/ 332707 h 3802368"/>
              <a:gd name="connsiteX82" fmla="*/ 2439272 w 5311107"/>
              <a:gd name="connsiteY82" fmla="*/ 332707 h 3802368"/>
              <a:gd name="connsiteX83" fmla="*/ 919633 w 5311107"/>
              <a:gd name="connsiteY83" fmla="*/ 273840 h 3802368"/>
              <a:gd name="connsiteX84" fmla="*/ 878644 w 5311107"/>
              <a:gd name="connsiteY84" fmla="*/ 287358 h 3802368"/>
              <a:gd name="connsiteX85" fmla="*/ 919633 w 5311107"/>
              <a:gd name="connsiteY85" fmla="*/ 273840 h 3802368"/>
              <a:gd name="connsiteX86" fmla="*/ 919633 w 5311107"/>
              <a:gd name="connsiteY86" fmla="*/ 273840 h 3802368"/>
              <a:gd name="connsiteX87" fmla="*/ 1120652 w 5311107"/>
              <a:gd name="connsiteY87" fmla="*/ 296515 h 3802368"/>
              <a:gd name="connsiteX88" fmla="*/ 1093181 w 5311107"/>
              <a:gd name="connsiteY88" fmla="*/ 296515 h 3802368"/>
              <a:gd name="connsiteX89" fmla="*/ 1120652 w 5311107"/>
              <a:gd name="connsiteY89" fmla="*/ 296515 h 3802368"/>
              <a:gd name="connsiteX90" fmla="*/ 1120652 w 5311107"/>
              <a:gd name="connsiteY90" fmla="*/ 296515 h 3802368"/>
              <a:gd name="connsiteX91" fmla="*/ 1523564 w 5311107"/>
              <a:gd name="connsiteY91" fmla="*/ 323550 h 3802368"/>
              <a:gd name="connsiteX92" fmla="*/ 1427633 w 5311107"/>
              <a:gd name="connsiteY92" fmla="*/ 337068 h 3802368"/>
              <a:gd name="connsiteX93" fmla="*/ 1523564 w 5311107"/>
              <a:gd name="connsiteY93" fmla="*/ 323550 h 3802368"/>
              <a:gd name="connsiteX94" fmla="*/ 1523564 w 5311107"/>
              <a:gd name="connsiteY94" fmla="*/ 323550 h 3802368"/>
              <a:gd name="connsiteX95" fmla="*/ 1752491 w 5311107"/>
              <a:gd name="connsiteY95" fmla="*/ 341864 h 3802368"/>
              <a:gd name="connsiteX96" fmla="*/ 1793480 w 5311107"/>
              <a:gd name="connsiteY96" fmla="*/ 341864 h 3802368"/>
              <a:gd name="connsiteX97" fmla="*/ 1761648 w 5311107"/>
              <a:gd name="connsiteY97" fmla="*/ 332707 h 3802368"/>
              <a:gd name="connsiteX98" fmla="*/ 1752491 w 5311107"/>
              <a:gd name="connsiteY98" fmla="*/ 341864 h 3802368"/>
              <a:gd name="connsiteX99" fmla="*/ 1752491 w 5311107"/>
              <a:gd name="connsiteY99" fmla="*/ 341864 h 3802368"/>
              <a:gd name="connsiteX100" fmla="*/ 4664007 w 5311107"/>
              <a:gd name="connsiteY100" fmla="*/ 490994 h 3802368"/>
              <a:gd name="connsiteX101" fmla="*/ 4686681 w 5311107"/>
              <a:gd name="connsiteY101" fmla="*/ 513669 h 3802368"/>
              <a:gd name="connsiteX102" fmla="*/ 4618222 w 5311107"/>
              <a:gd name="connsiteY102" fmla="*/ 459162 h 3802368"/>
              <a:gd name="connsiteX103" fmla="*/ 4664007 w 5311107"/>
              <a:gd name="connsiteY103" fmla="*/ 490994 h 3802368"/>
              <a:gd name="connsiteX104" fmla="*/ 4664007 w 5311107"/>
              <a:gd name="connsiteY104" fmla="*/ 490994 h 3802368"/>
              <a:gd name="connsiteX105" fmla="*/ 2842183 w 5311107"/>
              <a:gd name="connsiteY105" fmla="*/ 414249 h 3802368"/>
              <a:gd name="connsiteX106" fmla="*/ 2737096 w 5311107"/>
              <a:gd name="connsiteY106" fmla="*/ 432563 h 3802368"/>
              <a:gd name="connsiteX107" fmla="*/ 2782881 w 5311107"/>
              <a:gd name="connsiteY107" fmla="*/ 450877 h 3802368"/>
              <a:gd name="connsiteX108" fmla="*/ 2883608 w 5311107"/>
              <a:gd name="connsiteY108" fmla="*/ 428203 h 3802368"/>
              <a:gd name="connsiteX109" fmla="*/ 2842183 w 5311107"/>
              <a:gd name="connsiteY109" fmla="*/ 414249 h 3802368"/>
              <a:gd name="connsiteX110" fmla="*/ 2842183 w 5311107"/>
              <a:gd name="connsiteY110" fmla="*/ 414249 h 3802368"/>
              <a:gd name="connsiteX111" fmla="*/ 1226177 w 5311107"/>
              <a:gd name="connsiteY111" fmla="*/ 359742 h 3802368"/>
              <a:gd name="connsiteX112" fmla="*/ 1157717 w 5311107"/>
              <a:gd name="connsiteY112" fmla="*/ 364103 h 3802368"/>
              <a:gd name="connsiteX113" fmla="*/ 1226177 w 5311107"/>
              <a:gd name="connsiteY113" fmla="*/ 359742 h 3802368"/>
              <a:gd name="connsiteX114" fmla="*/ 1226177 w 5311107"/>
              <a:gd name="connsiteY114" fmla="*/ 359742 h 3802368"/>
              <a:gd name="connsiteX115" fmla="*/ 3221985 w 5311107"/>
              <a:gd name="connsiteY115" fmla="*/ 459598 h 3802368"/>
              <a:gd name="connsiteX116" fmla="*/ 3322713 w 5311107"/>
              <a:gd name="connsiteY116" fmla="*/ 455238 h 3802368"/>
              <a:gd name="connsiteX117" fmla="*/ 3221985 w 5311107"/>
              <a:gd name="connsiteY117" fmla="*/ 459598 h 3802368"/>
              <a:gd name="connsiteX118" fmla="*/ 3221985 w 5311107"/>
              <a:gd name="connsiteY118" fmla="*/ 459598 h 3802368"/>
              <a:gd name="connsiteX119" fmla="*/ 4691478 w 5311107"/>
              <a:gd name="connsiteY119" fmla="*/ 518465 h 3802368"/>
              <a:gd name="connsiteX120" fmla="*/ 4709792 w 5311107"/>
              <a:gd name="connsiteY120" fmla="*/ 536779 h 3802368"/>
              <a:gd name="connsiteX121" fmla="*/ 4691478 w 5311107"/>
              <a:gd name="connsiteY121" fmla="*/ 518465 h 3802368"/>
              <a:gd name="connsiteX122" fmla="*/ 4691478 w 5311107"/>
              <a:gd name="connsiteY122" fmla="*/ 518465 h 3802368"/>
              <a:gd name="connsiteX123" fmla="*/ 2828230 w 5311107"/>
              <a:gd name="connsiteY123" fmla="*/ 473116 h 3802368"/>
              <a:gd name="connsiteX124" fmla="*/ 2782445 w 5311107"/>
              <a:gd name="connsiteY124" fmla="*/ 473116 h 3802368"/>
              <a:gd name="connsiteX125" fmla="*/ 2828230 w 5311107"/>
              <a:gd name="connsiteY125" fmla="*/ 473116 h 3802368"/>
              <a:gd name="connsiteX126" fmla="*/ 2828230 w 5311107"/>
              <a:gd name="connsiteY126" fmla="*/ 473116 h 3802368"/>
              <a:gd name="connsiteX127" fmla="*/ 4609065 w 5311107"/>
              <a:gd name="connsiteY127" fmla="*/ 541140 h 3802368"/>
              <a:gd name="connsiteX128" fmla="*/ 4627379 w 5311107"/>
              <a:gd name="connsiteY128" fmla="*/ 559454 h 3802368"/>
              <a:gd name="connsiteX129" fmla="*/ 4609065 w 5311107"/>
              <a:gd name="connsiteY129" fmla="*/ 541140 h 3802368"/>
              <a:gd name="connsiteX130" fmla="*/ 4609065 w 5311107"/>
              <a:gd name="connsiteY130" fmla="*/ 541140 h 3802368"/>
              <a:gd name="connsiteX131" fmla="*/ 4920406 w 5311107"/>
              <a:gd name="connsiteY131" fmla="*/ 631839 h 3802368"/>
              <a:gd name="connsiteX132" fmla="*/ 4883778 w 5311107"/>
              <a:gd name="connsiteY132" fmla="*/ 554657 h 3802368"/>
              <a:gd name="connsiteX133" fmla="*/ 4902092 w 5311107"/>
              <a:gd name="connsiteY133" fmla="*/ 622682 h 3802368"/>
              <a:gd name="connsiteX134" fmla="*/ 4920406 w 5311107"/>
              <a:gd name="connsiteY134" fmla="*/ 631839 h 3802368"/>
              <a:gd name="connsiteX135" fmla="*/ 4920406 w 5311107"/>
              <a:gd name="connsiteY135" fmla="*/ 631839 h 3802368"/>
              <a:gd name="connsiteX136" fmla="*/ 4361823 w 5311107"/>
              <a:gd name="connsiteY136" fmla="*/ 545500 h 3802368"/>
              <a:gd name="connsiteX137" fmla="*/ 4375341 w 5311107"/>
              <a:gd name="connsiteY137" fmla="*/ 554657 h 3802368"/>
              <a:gd name="connsiteX138" fmla="*/ 4361823 w 5311107"/>
              <a:gd name="connsiteY138" fmla="*/ 545500 h 3802368"/>
              <a:gd name="connsiteX139" fmla="*/ 4361823 w 5311107"/>
              <a:gd name="connsiteY139" fmla="*/ 545500 h 3802368"/>
              <a:gd name="connsiteX140" fmla="*/ 4682321 w 5311107"/>
              <a:gd name="connsiteY140" fmla="*/ 622682 h 3802368"/>
              <a:gd name="connsiteX141" fmla="*/ 4709792 w 5311107"/>
              <a:gd name="connsiteY141" fmla="*/ 631839 h 3802368"/>
              <a:gd name="connsiteX142" fmla="*/ 4650490 w 5311107"/>
              <a:gd name="connsiteY142" fmla="*/ 568611 h 3802368"/>
              <a:gd name="connsiteX143" fmla="*/ 4677960 w 5311107"/>
              <a:gd name="connsiteY143" fmla="*/ 636635 h 3802368"/>
              <a:gd name="connsiteX144" fmla="*/ 4682321 w 5311107"/>
              <a:gd name="connsiteY144" fmla="*/ 622682 h 3802368"/>
              <a:gd name="connsiteX145" fmla="*/ 4682321 w 5311107"/>
              <a:gd name="connsiteY145" fmla="*/ 622682 h 3802368"/>
              <a:gd name="connsiteX146" fmla="*/ 5034651 w 5311107"/>
              <a:gd name="connsiteY146" fmla="*/ 595210 h 3802368"/>
              <a:gd name="connsiteX147" fmla="*/ 5030290 w 5311107"/>
              <a:gd name="connsiteY147" fmla="*/ 586053 h 3802368"/>
              <a:gd name="connsiteX148" fmla="*/ 5025930 w 5311107"/>
              <a:gd name="connsiteY148" fmla="*/ 590414 h 3802368"/>
              <a:gd name="connsiteX149" fmla="*/ 5034651 w 5311107"/>
              <a:gd name="connsiteY149" fmla="*/ 595210 h 3802368"/>
              <a:gd name="connsiteX150" fmla="*/ 5034651 w 5311107"/>
              <a:gd name="connsiteY150" fmla="*/ 595210 h 3802368"/>
              <a:gd name="connsiteX151" fmla="*/ 2828230 w 5311107"/>
              <a:gd name="connsiteY151" fmla="*/ 504948 h 3802368"/>
              <a:gd name="connsiteX152" fmla="*/ 2787242 w 5311107"/>
              <a:gd name="connsiteY152" fmla="*/ 514105 h 3802368"/>
              <a:gd name="connsiteX153" fmla="*/ 2828230 w 5311107"/>
              <a:gd name="connsiteY153" fmla="*/ 504948 h 3802368"/>
              <a:gd name="connsiteX154" fmla="*/ 2828230 w 5311107"/>
              <a:gd name="connsiteY154" fmla="*/ 504948 h 3802368"/>
              <a:gd name="connsiteX155" fmla="*/ 4636536 w 5311107"/>
              <a:gd name="connsiteY155" fmla="*/ 649717 h 3802368"/>
              <a:gd name="connsiteX156" fmla="*/ 4636536 w 5311107"/>
              <a:gd name="connsiteY156" fmla="*/ 663234 h 3802368"/>
              <a:gd name="connsiteX157" fmla="*/ 4659211 w 5311107"/>
              <a:gd name="connsiteY157" fmla="*/ 690270 h 3802368"/>
              <a:gd name="connsiteX158" fmla="*/ 4659211 w 5311107"/>
              <a:gd name="connsiteY158" fmla="*/ 613088 h 3802368"/>
              <a:gd name="connsiteX159" fmla="*/ 4636536 w 5311107"/>
              <a:gd name="connsiteY159" fmla="*/ 590414 h 3802368"/>
              <a:gd name="connsiteX160" fmla="*/ 4650054 w 5311107"/>
              <a:gd name="connsiteY160" fmla="*/ 649281 h 3802368"/>
              <a:gd name="connsiteX161" fmla="*/ 4636536 w 5311107"/>
              <a:gd name="connsiteY161" fmla="*/ 649717 h 3802368"/>
              <a:gd name="connsiteX162" fmla="*/ 4636536 w 5311107"/>
              <a:gd name="connsiteY162" fmla="*/ 649717 h 3802368"/>
              <a:gd name="connsiteX163" fmla="*/ 4599908 w 5311107"/>
              <a:gd name="connsiteY163" fmla="*/ 595210 h 3802368"/>
              <a:gd name="connsiteX164" fmla="*/ 4604268 w 5311107"/>
              <a:gd name="connsiteY164" fmla="*/ 622245 h 3802368"/>
              <a:gd name="connsiteX165" fmla="*/ 4599908 w 5311107"/>
              <a:gd name="connsiteY165" fmla="*/ 595210 h 3802368"/>
              <a:gd name="connsiteX166" fmla="*/ 4599908 w 5311107"/>
              <a:gd name="connsiteY166" fmla="*/ 595210 h 3802368"/>
              <a:gd name="connsiteX167" fmla="*/ 2168920 w 5311107"/>
              <a:gd name="connsiteY167" fmla="*/ 531983 h 3802368"/>
              <a:gd name="connsiteX168" fmla="*/ 2123135 w 5311107"/>
              <a:gd name="connsiteY168" fmla="*/ 531983 h 3802368"/>
              <a:gd name="connsiteX169" fmla="*/ 2168920 w 5311107"/>
              <a:gd name="connsiteY169" fmla="*/ 531983 h 3802368"/>
              <a:gd name="connsiteX170" fmla="*/ 2168920 w 5311107"/>
              <a:gd name="connsiteY170" fmla="*/ 531983 h 3802368"/>
              <a:gd name="connsiteX171" fmla="*/ 4714153 w 5311107"/>
              <a:gd name="connsiteY171" fmla="*/ 631839 h 3802368"/>
              <a:gd name="connsiteX172" fmla="*/ 4718513 w 5311107"/>
              <a:gd name="connsiteY172" fmla="*/ 640996 h 3802368"/>
              <a:gd name="connsiteX173" fmla="*/ 4718513 w 5311107"/>
              <a:gd name="connsiteY173" fmla="*/ 645356 h 3802368"/>
              <a:gd name="connsiteX174" fmla="*/ 4714153 w 5311107"/>
              <a:gd name="connsiteY174" fmla="*/ 631839 h 3802368"/>
              <a:gd name="connsiteX175" fmla="*/ 4714153 w 5311107"/>
              <a:gd name="connsiteY175" fmla="*/ 631839 h 3802368"/>
              <a:gd name="connsiteX176" fmla="*/ 4604268 w 5311107"/>
              <a:gd name="connsiteY176" fmla="*/ 867306 h 3802368"/>
              <a:gd name="connsiteX177" fmla="*/ 4622582 w 5311107"/>
              <a:gd name="connsiteY177" fmla="*/ 889981 h 3802368"/>
              <a:gd name="connsiteX178" fmla="*/ 4609065 w 5311107"/>
              <a:gd name="connsiteY178" fmla="*/ 853789 h 3802368"/>
              <a:gd name="connsiteX179" fmla="*/ 4604268 w 5311107"/>
              <a:gd name="connsiteY179" fmla="*/ 867306 h 3802368"/>
              <a:gd name="connsiteX180" fmla="*/ 4604268 w 5311107"/>
              <a:gd name="connsiteY180" fmla="*/ 867306 h 3802368"/>
              <a:gd name="connsiteX181" fmla="*/ 960622 w 5311107"/>
              <a:gd name="connsiteY181" fmla="*/ 772247 h 3802368"/>
              <a:gd name="connsiteX182" fmla="*/ 892161 w 5311107"/>
              <a:gd name="connsiteY182" fmla="*/ 821957 h 3802368"/>
              <a:gd name="connsiteX183" fmla="*/ 1006407 w 5311107"/>
              <a:gd name="connsiteY183" fmla="*/ 772247 h 3802368"/>
              <a:gd name="connsiteX184" fmla="*/ 960622 w 5311107"/>
              <a:gd name="connsiteY184" fmla="*/ 772247 h 3802368"/>
              <a:gd name="connsiteX185" fmla="*/ 960622 w 5311107"/>
              <a:gd name="connsiteY185" fmla="*/ 772247 h 3802368"/>
              <a:gd name="connsiteX186" fmla="*/ 750009 w 5311107"/>
              <a:gd name="connsiteY186" fmla="*/ 894342 h 3802368"/>
              <a:gd name="connsiteX187" fmla="*/ 759166 w 5311107"/>
              <a:gd name="connsiteY187" fmla="*/ 885184 h 3802368"/>
              <a:gd name="connsiteX188" fmla="*/ 750009 w 5311107"/>
              <a:gd name="connsiteY188" fmla="*/ 894342 h 3802368"/>
              <a:gd name="connsiteX189" fmla="*/ 750009 w 5311107"/>
              <a:gd name="connsiteY189" fmla="*/ 894342 h 3802368"/>
              <a:gd name="connsiteX190" fmla="*/ 351894 w 5311107"/>
              <a:gd name="connsiteY190" fmla="*/ 1229665 h 3802368"/>
              <a:gd name="connsiteX191" fmla="*/ 342736 w 5311107"/>
              <a:gd name="connsiteY191" fmla="*/ 1229665 h 3802368"/>
              <a:gd name="connsiteX192" fmla="*/ 342736 w 5311107"/>
              <a:gd name="connsiteY192" fmla="*/ 1270654 h 3802368"/>
              <a:gd name="connsiteX193" fmla="*/ 338376 w 5311107"/>
              <a:gd name="connsiteY193" fmla="*/ 1270654 h 3802368"/>
              <a:gd name="connsiteX194" fmla="*/ 342736 w 5311107"/>
              <a:gd name="connsiteY194" fmla="*/ 1243619 h 3802368"/>
              <a:gd name="connsiteX195" fmla="*/ 351894 w 5311107"/>
              <a:gd name="connsiteY195" fmla="*/ 1229665 h 3802368"/>
              <a:gd name="connsiteX196" fmla="*/ 351894 w 5311107"/>
              <a:gd name="connsiteY196" fmla="*/ 1229665 h 3802368"/>
              <a:gd name="connsiteX197" fmla="*/ 301311 w 5311107"/>
              <a:gd name="connsiteY197" fmla="*/ 1252340 h 3802368"/>
              <a:gd name="connsiteX198" fmla="*/ 305672 w 5311107"/>
              <a:gd name="connsiteY198" fmla="*/ 1270654 h 3802368"/>
              <a:gd name="connsiteX199" fmla="*/ 301311 w 5311107"/>
              <a:gd name="connsiteY199" fmla="*/ 1252340 h 3802368"/>
              <a:gd name="connsiteX200" fmla="*/ 301311 w 5311107"/>
              <a:gd name="connsiteY200" fmla="*/ 1252340 h 3802368"/>
              <a:gd name="connsiteX201" fmla="*/ 232852 w 5311107"/>
              <a:gd name="connsiteY201" fmla="*/ 1261497 h 3802368"/>
              <a:gd name="connsiteX202" fmla="*/ 219334 w 5311107"/>
              <a:gd name="connsiteY202" fmla="*/ 1261497 h 3802368"/>
              <a:gd name="connsiteX203" fmla="*/ 219334 w 5311107"/>
              <a:gd name="connsiteY203" fmla="*/ 1293329 h 3802368"/>
              <a:gd name="connsiteX204" fmla="*/ 232852 w 5311107"/>
              <a:gd name="connsiteY204" fmla="*/ 1261497 h 3802368"/>
              <a:gd name="connsiteX205" fmla="*/ 232852 w 5311107"/>
              <a:gd name="connsiteY205" fmla="*/ 1261497 h 3802368"/>
              <a:gd name="connsiteX206" fmla="*/ 246369 w 5311107"/>
              <a:gd name="connsiteY206" fmla="*/ 1333882 h 3802368"/>
              <a:gd name="connsiteX207" fmla="*/ 246369 w 5311107"/>
              <a:gd name="connsiteY207" fmla="*/ 1415423 h 3802368"/>
              <a:gd name="connsiteX208" fmla="*/ 237212 w 5311107"/>
              <a:gd name="connsiteY208" fmla="*/ 1415423 h 3802368"/>
              <a:gd name="connsiteX209" fmla="*/ 255526 w 5311107"/>
              <a:gd name="connsiteY209" fmla="*/ 1451615 h 3802368"/>
              <a:gd name="connsiteX210" fmla="*/ 255526 w 5311107"/>
              <a:gd name="connsiteY210" fmla="*/ 1397109 h 3802368"/>
              <a:gd name="connsiteX211" fmla="*/ 246369 w 5311107"/>
              <a:gd name="connsiteY211" fmla="*/ 1333882 h 3802368"/>
              <a:gd name="connsiteX212" fmla="*/ 246369 w 5311107"/>
              <a:gd name="connsiteY212" fmla="*/ 1333882 h 3802368"/>
              <a:gd name="connsiteX213" fmla="*/ 324422 w 5311107"/>
              <a:gd name="connsiteY213" fmla="*/ 1347835 h 3802368"/>
              <a:gd name="connsiteX214" fmla="*/ 328783 w 5311107"/>
              <a:gd name="connsiteY214" fmla="*/ 1374870 h 3802368"/>
              <a:gd name="connsiteX215" fmla="*/ 324422 w 5311107"/>
              <a:gd name="connsiteY215" fmla="*/ 1347835 h 3802368"/>
              <a:gd name="connsiteX216" fmla="*/ 324422 w 5311107"/>
              <a:gd name="connsiteY216" fmla="*/ 1347835 h 3802368"/>
              <a:gd name="connsiteX217" fmla="*/ 150438 w 5311107"/>
              <a:gd name="connsiteY217" fmla="*/ 1452051 h 3802368"/>
              <a:gd name="connsiteX218" fmla="*/ 146077 w 5311107"/>
              <a:gd name="connsiteY218" fmla="*/ 1420220 h 3802368"/>
              <a:gd name="connsiteX219" fmla="*/ 150438 w 5311107"/>
              <a:gd name="connsiteY219" fmla="*/ 1452051 h 3802368"/>
              <a:gd name="connsiteX220" fmla="*/ 150438 w 5311107"/>
              <a:gd name="connsiteY220" fmla="*/ 1452051 h 3802368"/>
              <a:gd name="connsiteX221" fmla="*/ 397679 w 5311107"/>
              <a:gd name="connsiteY221" fmla="*/ 1501761 h 3802368"/>
              <a:gd name="connsiteX222" fmla="*/ 402040 w 5311107"/>
              <a:gd name="connsiteY222" fmla="*/ 1624292 h 3802368"/>
              <a:gd name="connsiteX223" fmla="*/ 392882 w 5311107"/>
              <a:gd name="connsiteY223" fmla="*/ 1628652 h 3802368"/>
              <a:gd name="connsiteX224" fmla="*/ 406400 w 5311107"/>
              <a:gd name="connsiteY224" fmla="*/ 1691880 h 3802368"/>
              <a:gd name="connsiteX225" fmla="*/ 419918 w 5311107"/>
              <a:gd name="connsiteY225" fmla="*/ 1687519 h 3802368"/>
              <a:gd name="connsiteX226" fmla="*/ 415557 w 5311107"/>
              <a:gd name="connsiteY226" fmla="*/ 1664844 h 3802368"/>
              <a:gd name="connsiteX227" fmla="*/ 415557 w 5311107"/>
              <a:gd name="connsiteY227" fmla="*/ 1605978 h 3802368"/>
              <a:gd name="connsiteX228" fmla="*/ 397679 w 5311107"/>
              <a:gd name="connsiteY228" fmla="*/ 1501761 h 3802368"/>
              <a:gd name="connsiteX229" fmla="*/ 397679 w 5311107"/>
              <a:gd name="connsiteY229" fmla="*/ 1501761 h 3802368"/>
              <a:gd name="connsiteX230" fmla="*/ 132124 w 5311107"/>
              <a:gd name="connsiteY230" fmla="*/ 1664844 h 3802368"/>
              <a:gd name="connsiteX231" fmla="*/ 136484 w 5311107"/>
              <a:gd name="connsiteY231" fmla="*/ 1655688 h 3802368"/>
              <a:gd name="connsiteX232" fmla="*/ 132124 w 5311107"/>
              <a:gd name="connsiteY232" fmla="*/ 1655688 h 3802368"/>
              <a:gd name="connsiteX233" fmla="*/ 132124 w 5311107"/>
              <a:gd name="connsiteY233" fmla="*/ 1664844 h 3802368"/>
              <a:gd name="connsiteX234" fmla="*/ 132124 w 5311107"/>
              <a:gd name="connsiteY234" fmla="*/ 1664844 h 3802368"/>
              <a:gd name="connsiteX235" fmla="*/ 447825 w 5311107"/>
              <a:gd name="connsiteY235" fmla="*/ 1687519 h 3802368"/>
              <a:gd name="connsiteX236" fmla="*/ 461343 w 5311107"/>
              <a:gd name="connsiteY236" fmla="*/ 1719351 h 3802368"/>
              <a:gd name="connsiteX237" fmla="*/ 456982 w 5311107"/>
              <a:gd name="connsiteY237" fmla="*/ 1687519 h 3802368"/>
              <a:gd name="connsiteX238" fmla="*/ 456982 w 5311107"/>
              <a:gd name="connsiteY238" fmla="*/ 1696676 h 3802368"/>
              <a:gd name="connsiteX239" fmla="*/ 447825 w 5311107"/>
              <a:gd name="connsiteY239" fmla="*/ 1687519 h 3802368"/>
              <a:gd name="connsiteX240" fmla="*/ 447825 w 5311107"/>
              <a:gd name="connsiteY240" fmla="*/ 1687519 h 3802368"/>
              <a:gd name="connsiteX241" fmla="*/ 667595 w 5311107"/>
              <a:gd name="connsiteY241" fmla="*/ 1909470 h 3802368"/>
              <a:gd name="connsiteX242" fmla="*/ 663234 w 5311107"/>
              <a:gd name="connsiteY242" fmla="*/ 1895952 h 3802368"/>
              <a:gd name="connsiteX243" fmla="*/ 667595 w 5311107"/>
              <a:gd name="connsiteY243" fmla="*/ 1909470 h 3802368"/>
              <a:gd name="connsiteX244" fmla="*/ 667595 w 5311107"/>
              <a:gd name="connsiteY244" fmla="*/ 1909470 h 3802368"/>
              <a:gd name="connsiteX245" fmla="*/ 187066 w 5311107"/>
              <a:gd name="connsiteY245" fmla="*/ 1895952 h 3802368"/>
              <a:gd name="connsiteX246" fmla="*/ 187066 w 5311107"/>
              <a:gd name="connsiteY246" fmla="*/ 1895952 h 3802368"/>
              <a:gd name="connsiteX247" fmla="*/ 191427 w 5311107"/>
              <a:gd name="connsiteY247" fmla="*/ 1891591 h 3802368"/>
              <a:gd name="connsiteX248" fmla="*/ 182270 w 5311107"/>
              <a:gd name="connsiteY248" fmla="*/ 1882434 h 3802368"/>
              <a:gd name="connsiteX249" fmla="*/ 187066 w 5311107"/>
              <a:gd name="connsiteY249" fmla="*/ 1895952 h 3802368"/>
              <a:gd name="connsiteX250" fmla="*/ 187066 w 5311107"/>
              <a:gd name="connsiteY250" fmla="*/ 1895952 h 3802368"/>
              <a:gd name="connsiteX251" fmla="*/ 544193 w 5311107"/>
              <a:gd name="connsiteY251" fmla="*/ 1968336 h 3802368"/>
              <a:gd name="connsiteX252" fmla="*/ 544193 w 5311107"/>
              <a:gd name="connsiteY252" fmla="*/ 2018046 h 3802368"/>
              <a:gd name="connsiteX253" fmla="*/ 544193 w 5311107"/>
              <a:gd name="connsiteY253" fmla="*/ 1968336 h 3802368"/>
              <a:gd name="connsiteX254" fmla="*/ 544193 w 5311107"/>
              <a:gd name="connsiteY254" fmla="*/ 1968336 h 3802368"/>
              <a:gd name="connsiteX255" fmla="*/ 187066 w 5311107"/>
              <a:gd name="connsiteY255" fmla="*/ 1986651 h 3802368"/>
              <a:gd name="connsiteX256" fmla="*/ 187066 w 5311107"/>
              <a:gd name="connsiteY256" fmla="*/ 1959615 h 3802368"/>
              <a:gd name="connsiteX257" fmla="*/ 177909 w 5311107"/>
              <a:gd name="connsiteY257" fmla="*/ 1959615 h 3802368"/>
              <a:gd name="connsiteX258" fmla="*/ 187066 w 5311107"/>
              <a:gd name="connsiteY258" fmla="*/ 1986651 h 3802368"/>
              <a:gd name="connsiteX259" fmla="*/ 187066 w 5311107"/>
              <a:gd name="connsiteY259" fmla="*/ 1986651 h 3802368"/>
              <a:gd name="connsiteX260" fmla="*/ 718177 w 5311107"/>
              <a:gd name="connsiteY260" fmla="*/ 2136216 h 3802368"/>
              <a:gd name="connsiteX261" fmla="*/ 722538 w 5311107"/>
              <a:gd name="connsiteY261" fmla="*/ 2063832 h 3802368"/>
              <a:gd name="connsiteX262" fmla="*/ 718177 w 5311107"/>
              <a:gd name="connsiteY262" fmla="*/ 2063832 h 3802368"/>
              <a:gd name="connsiteX263" fmla="*/ 718177 w 5311107"/>
              <a:gd name="connsiteY263" fmla="*/ 2136216 h 3802368"/>
              <a:gd name="connsiteX264" fmla="*/ 718177 w 5311107"/>
              <a:gd name="connsiteY264" fmla="*/ 2136216 h 3802368"/>
              <a:gd name="connsiteX265" fmla="*/ 324422 w 5311107"/>
              <a:gd name="connsiteY265" fmla="*/ 2059035 h 3802368"/>
              <a:gd name="connsiteX266" fmla="*/ 324422 w 5311107"/>
              <a:gd name="connsiteY266" fmla="*/ 2068192 h 3802368"/>
              <a:gd name="connsiteX267" fmla="*/ 324422 w 5311107"/>
              <a:gd name="connsiteY267" fmla="*/ 2059035 h 3802368"/>
              <a:gd name="connsiteX268" fmla="*/ 324422 w 5311107"/>
              <a:gd name="connsiteY268" fmla="*/ 2059035 h 3802368"/>
              <a:gd name="connsiteX269" fmla="*/ 232852 w 5311107"/>
              <a:gd name="connsiteY269" fmla="*/ 2090867 h 3802368"/>
              <a:gd name="connsiteX270" fmla="*/ 223695 w 5311107"/>
              <a:gd name="connsiteY270" fmla="*/ 2077349 h 3802368"/>
              <a:gd name="connsiteX271" fmla="*/ 223695 w 5311107"/>
              <a:gd name="connsiteY271" fmla="*/ 2090867 h 3802368"/>
              <a:gd name="connsiteX272" fmla="*/ 232852 w 5311107"/>
              <a:gd name="connsiteY272" fmla="*/ 2090867 h 3802368"/>
              <a:gd name="connsiteX273" fmla="*/ 232852 w 5311107"/>
              <a:gd name="connsiteY273" fmla="*/ 2090867 h 3802368"/>
              <a:gd name="connsiteX274" fmla="*/ 493611 w 5311107"/>
              <a:gd name="connsiteY274" fmla="*/ 2122699 h 3802368"/>
              <a:gd name="connsiteX275" fmla="*/ 493611 w 5311107"/>
              <a:gd name="connsiteY275" fmla="*/ 2090867 h 3802368"/>
              <a:gd name="connsiteX276" fmla="*/ 489250 w 5311107"/>
              <a:gd name="connsiteY276" fmla="*/ 2090867 h 3802368"/>
              <a:gd name="connsiteX277" fmla="*/ 493611 w 5311107"/>
              <a:gd name="connsiteY277" fmla="*/ 2122699 h 3802368"/>
              <a:gd name="connsiteX278" fmla="*/ 493611 w 5311107"/>
              <a:gd name="connsiteY278" fmla="*/ 2122699 h 3802368"/>
              <a:gd name="connsiteX279" fmla="*/ 214538 w 5311107"/>
              <a:gd name="connsiteY279" fmla="*/ 2117902 h 3802368"/>
              <a:gd name="connsiteX280" fmla="*/ 232852 w 5311107"/>
              <a:gd name="connsiteY280" fmla="*/ 2095227 h 3802368"/>
              <a:gd name="connsiteX281" fmla="*/ 223695 w 5311107"/>
              <a:gd name="connsiteY281" fmla="*/ 2095227 h 3802368"/>
              <a:gd name="connsiteX282" fmla="*/ 214538 w 5311107"/>
              <a:gd name="connsiteY282" fmla="*/ 2117902 h 3802368"/>
              <a:gd name="connsiteX283" fmla="*/ 214538 w 5311107"/>
              <a:gd name="connsiteY283" fmla="*/ 2117902 h 3802368"/>
              <a:gd name="connsiteX284" fmla="*/ 621809 w 5311107"/>
              <a:gd name="connsiteY284" fmla="*/ 2122699 h 3802368"/>
              <a:gd name="connsiteX285" fmla="*/ 626170 w 5311107"/>
              <a:gd name="connsiteY285" fmla="*/ 2190723 h 3802368"/>
              <a:gd name="connsiteX286" fmla="*/ 621809 w 5311107"/>
              <a:gd name="connsiteY286" fmla="*/ 2131856 h 3802368"/>
              <a:gd name="connsiteX287" fmla="*/ 621809 w 5311107"/>
              <a:gd name="connsiteY287" fmla="*/ 2122699 h 3802368"/>
              <a:gd name="connsiteX288" fmla="*/ 621809 w 5311107"/>
              <a:gd name="connsiteY288" fmla="*/ 2122699 h 3802368"/>
              <a:gd name="connsiteX289" fmla="*/ 676752 w 5311107"/>
              <a:gd name="connsiteY289" fmla="*/ 2149734 h 3802368"/>
              <a:gd name="connsiteX290" fmla="*/ 667595 w 5311107"/>
              <a:gd name="connsiteY290" fmla="*/ 2154094 h 3802368"/>
              <a:gd name="connsiteX291" fmla="*/ 676752 w 5311107"/>
              <a:gd name="connsiteY291" fmla="*/ 2185926 h 3802368"/>
              <a:gd name="connsiteX292" fmla="*/ 676752 w 5311107"/>
              <a:gd name="connsiteY292" fmla="*/ 2149734 h 3802368"/>
              <a:gd name="connsiteX293" fmla="*/ 676752 w 5311107"/>
              <a:gd name="connsiteY293" fmla="*/ 2149734 h 3802368"/>
              <a:gd name="connsiteX294" fmla="*/ 242009 w 5311107"/>
              <a:gd name="connsiteY294" fmla="*/ 2176769 h 3802368"/>
              <a:gd name="connsiteX295" fmla="*/ 242009 w 5311107"/>
              <a:gd name="connsiteY295" fmla="*/ 2208601 h 3802368"/>
              <a:gd name="connsiteX296" fmla="*/ 242009 w 5311107"/>
              <a:gd name="connsiteY296" fmla="*/ 2176769 h 3802368"/>
              <a:gd name="connsiteX297" fmla="*/ 242009 w 5311107"/>
              <a:gd name="connsiteY297" fmla="*/ 2176769 h 3802368"/>
              <a:gd name="connsiteX298" fmla="*/ 154798 w 5311107"/>
              <a:gd name="connsiteY298" fmla="*/ 2444069 h 3802368"/>
              <a:gd name="connsiteX299" fmla="*/ 163955 w 5311107"/>
              <a:gd name="connsiteY299" fmla="*/ 2444069 h 3802368"/>
              <a:gd name="connsiteX300" fmla="*/ 163955 w 5311107"/>
              <a:gd name="connsiteY300" fmla="*/ 2430551 h 3802368"/>
              <a:gd name="connsiteX301" fmla="*/ 159595 w 5311107"/>
              <a:gd name="connsiteY301" fmla="*/ 2430551 h 3802368"/>
              <a:gd name="connsiteX302" fmla="*/ 154798 w 5311107"/>
              <a:gd name="connsiteY302" fmla="*/ 2444069 h 3802368"/>
              <a:gd name="connsiteX303" fmla="*/ 154798 w 5311107"/>
              <a:gd name="connsiteY303" fmla="*/ 2444069 h 3802368"/>
              <a:gd name="connsiteX304" fmla="*/ 209741 w 5311107"/>
              <a:gd name="connsiteY304" fmla="*/ 2444069 h 3802368"/>
              <a:gd name="connsiteX305" fmla="*/ 214101 w 5311107"/>
              <a:gd name="connsiteY305" fmla="*/ 2507296 h 3802368"/>
              <a:gd name="connsiteX306" fmla="*/ 209741 w 5311107"/>
              <a:gd name="connsiteY306" fmla="*/ 2444069 h 3802368"/>
              <a:gd name="connsiteX307" fmla="*/ 209741 w 5311107"/>
              <a:gd name="connsiteY307" fmla="*/ 2444069 h 3802368"/>
              <a:gd name="connsiteX308" fmla="*/ 218898 w 5311107"/>
              <a:gd name="connsiteY308" fmla="*/ 2530407 h 3802368"/>
              <a:gd name="connsiteX309" fmla="*/ 214538 w 5311107"/>
              <a:gd name="connsiteY309" fmla="*/ 2526046 h 3802368"/>
              <a:gd name="connsiteX310" fmla="*/ 210177 w 5311107"/>
              <a:gd name="connsiteY310" fmla="*/ 2553081 h 3802368"/>
              <a:gd name="connsiteX311" fmla="*/ 219334 w 5311107"/>
              <a:gd name="connsiteY311" fmla="*/ 2557442 h 3802368"/>
              <a:gd name="connsiteX312" fmla="*/ 218898 w 5311107"/>
              <a:gd name="connsiteY312" fmla="*/ 2530407 h 3802368"/>
              <a:gd name="connsiteX313" fmla="*/ 218898 w 5311107"/>
              <a:gd name="connsiteY313" fmla="*/ 2530407 h 3802368"/>
              <a:gd name="connsiteX314" fmla="*/ 5153693 w 5311107"/>
              <a:gd name="connsiteY314" fmla="*/ 2906283 h 3802368"/>
              <a:gd name="connsiteX315" fmla="*/ 5158054 w 5311107"/>
              <a:gd name="connsiteY315" fmla="*/ 2924597 h 3802368"/>
              <a:gd name="connsiteX316" fmla="*/ 5158054 w 5311107"/>
              <a:gd name="connsiteY316" fmla="*/ 2901923 h 3802368"/>
              <a:gd name="connsiteX317" fmla="*/ 5153693 w 5311107"/>
              <a:gd name="connsiteY317" fmla="*/ 2906283 h 3802368"/>
              <a:gd name="connsiteX318" fmla="*/ 5153693 w 5311107"/>
              <a:gd name="connsiteY318" fmla="*/ 2906283 h 3802368"/>
              <a:gd name="connsiteX319" fmla="*/ 5149333 w 5311107"/>
              <a:gd name="connsiteY319" fmla="*/ 2974307 h 3802368"/>
              <a:gd name="connsiteX320" fmla="*/ 5144972 w 5311107"/>
              <a:gd name="connsiteY320" fmla="*/ 2992621 h 3802368"/>
              <a:gd name="connsiteX321" fmla="*/ 5149333 w 5311107"/>
              <a:gd name="connsiteY321" fmla="*/ 2974307 h 3802368"/>
              <a:gd name="connsiteX322" fmla="*/ 5149333 w 5311107"/>
              <a:gd name="connsiteY322" fmla="*/ 2974307 h 3802368"/>
              <a:gd name="connsiteX323" fmla="*/ 4988865 w 5311107"/>
              <a:gd name="connsiteY323" fmla="*/ 3051488 h 3802368"/>
              <a:gd name="connsiteX324" fmla="*/ 5002383 w 5311107"/>
              <a:gd name="connsiteY324" fmla="*/ 3015296 h 3802368"/>
              <a:gd name="connsiteX325" fmla="*/ 4988865 w 5311107"/>
              <a:gd name="connsiteY325" fmla="*/ 3051488 h 3802368"/>
              <a:gd name="connsiteX326" fmla="*/ 4988865 w 5311107"/>
              <a:gd name="connsiteY326" fmla="*/ 3051488 h 3802368"/>
              <a:gd name="connsiteX327" fmla="*/ 273841 w 5311107"/>
              <a:gd name="connsiteY327" fmla="*/ 2938115 h 3802368"/>
              <a:gd name="connsiteX328" fmla="*/ 282998 w 5311107"/>
              <a:gd name="connsiteY328" fmla="*/ 2947272 h 3802368"/>
              <a:gd name="connsiteX329" fmla="*/ 273841 w 5311107"/>
              <a:gd name="connsiteY329" fmla="*/ 2938115 h 3802368"/>
              <a:gd name="connsiteX330" fmla="*/ 273841 w 5311107"/>
              <a:gd name="connsiteY330" fmla="*/ 2938115 h 3802368"/>
              <a:gd name="connsiteX331" fmla="*/ 5076076 w 5311107"/>
              <a:gd name="connsiteY331" fmla="*/ 3178379 h 3802368"/>
              <a:gd name="connsiteX332" fmla="*/ 5089594 w 5311107"/>
              <a:gd name="connsiteY332" fmla="*/ 3146548 h 3802368"/>
              <a:gd name="connsiteX333" fmla="*/ 5076076 w 5311107"/>
              <a:gd name="connsiteY333" fmla="*/ 3178379 h 3802368"/>
              <a:gd name="connsiteX334" fmla="*/ 5076076 w 5311107"/>
              <a:gd name="connsiteY334" fmla="*/ 3178379 h 3802368"/>
              <a:gd name="connsiteX335" fmla="*/ 3688996 w 5311107"/>
              <a:gd name="connsiteY335" fmla="*/ 3137390 h 3802368"/>
              <a:gd name="connsiteX336" fmla="*/ 3652367 w 5311107"/>
              <a:gd name="connsiteY336" fmla="*/ 3137390 h 3802368"/>
              <a:gd name="connsiteX337" fmla="*/ 3688996 w 5311107"/>
              <a:gd name="connsiteY337" fmla="*/ 3137390 h 3802368"/>
              <a:gd name="connsiteX338" fmla="*/ 3688996 w 5311107"/>
              <a:gd name="connsiteY338" fmla="*/ 3137390 h 3802368"/>
              <a:gd name="connsiteX339" fmla="*/ 2851341 w 5311107"/>
              <a:gd name="connsiteY339" fmla="*/ 3146548 h 3802368"/>
              <a:gd name="connsiteX340" fmla="*/ 2869655 w 5311107"/>
              <a:gd name="connsiteY340" fmla="*/ 3160065 h 3802368"/>
              <a:gd name="connsiteX341" fmla="*/ 2901487 w 5311107"/>
              <a:gd name="connsiteY341" fmla="*/ 3178379 h 3802368"/>
              <a:gd name="connsiteX342" fmla="*/ 2924161 w 5311107"/>
              <a:gd name="connsiteY342" fmla="*/ 3178379 h 3802368"/>
              <a:gd name="connsiteX343" fmla="*/ 2974307 w 5311107"/>
              <a:gd name="connsiteY343" fmla="*/ 3174019 h 3802368"/>
              <a:gd name="connsiteX344" fmla="*/ 2965151 w 5311107"/>
              <a:gd name="connsiteY344" fmla="*/ 3178379 h 3802368"/>
              <a:gd name="connsiteX345" fmla="*/ 2996982 w 5311107"/>
              <a:gd name="connsiteY345" fmla="*/ 3178379 h 3802368"/>
              <a:gd name="connsiteX346" fmla="*/ 2983465 w 5311107"/>
              <a:gd name="connsiteY346" fmla="*/ 3169222 h 3802368"/>
              <a:gd name="connsiteX347" fmla="*/ 2910208 w 5311107"/>
              <a:gd name="connsiteY347" fmla="*/ 3133030 h 3802368"/>
              <a:gd name="connsiteX348" fmla="*/ 2928522 w 5311107"/>
              <a:gd name="connsiteY348" fmla="*/ 3128669 h 3802368"/>
              <a:gd name="connsiteX349" fmla="*/ 2864423 w 5311107"/>
              <a:gd name="connsiteY349" fmla="*/ 3124309 h 3802368"/>
              <a:gd name="connsiteX350" fmla="*/ 2877941 w 5311107"/>
              <a:gd name="connsiteY350" fmla="*/ 3133466 h 3802368"/>
              <a:gd name="connsiteX351" fmla="*/ 2851341 w 5311107"/>
              <a:gd name="connsiteY351" fmla="*/ 3146548 h 3802368"/>
              <a:gd name="connsiteX352" fmla="*/ 2851341 w 5311107"/>
              <a:gd name="connsiteY352" fmla="*/ 3146548 h 3802368"/>
              <a:gd name="connsiteX353" fmla="*/ 1972261 w 5311107"/>
              <a:gd name="connsiteY353" fmla="*/ 3128669 h 3802368"/>
              <a:gd name="connsiteX354" fmla="*/ 2045518 w 5311107"/>
              <a:gd name="connsiteY354" fmla="*/ 3105995 h 3802368"/>
              <a:gd name="connsiteX355" fmla="*/ 1986215 w 5311107"/>
              <a:gd name="connsiteY355" fmla="*/ 3110355 h 3802368"/>
              <a:gd name="connsiteX356" fmla="*/ 1972261 w 5311107"/>
              <a:gd name="connsiteY356" fmla="*/ 3128669 h 3802368"/>
              <a:gd name="connsiteX357" fmla="*/ 1972261 w 5311107"/>
              <a:gd name="connsiteY357" fmla="*/ 3128669 h 3802368"/>
              <a:gd name="connsiteX358" fmla="*/ 2590147 w 5311107"/>
              <a:gd name="connsiteY358" fmla="*/ 3142187 h 3802368"/>
              <a:gd name="connsiteX359" fmla="*/ 2544361 w 5311107"/>
              <a:gd name="connsiteY359" fmla="*/ 3160501 h 3802368"/>
              <a:gd name="connsiteX360" fmla="*/ 2667763 w 5311107"/>
              <a:gd name="connsiteY360" fmla="*/ 3146984 h 3802368"/>
              <a:gd name="connsiteX361" fmla="*/ 2590147 w 5311107"/>
              <a:gd name="connsiteY361" fmla="*/ 3142187 h 3802368"/>
              <a:gd name="connsiteX362" fmla="*/ 2590147 w 5311107"/>
              <a:gd name="connsiteY362" fmla="*/ 3142187 h 3802368"/>
              <a:gd name="connsiteX363" fmla="*/ 1953947 w 5311107"/>
              <a:gd name="connsiteY363" fmla="*/ 3119512 h 3802368"/>
              <a:gd name="connsiteX364" fmla="*/ 1912958 w 5311107"/>
              <a:gd name="connsiteY364" fmla="*/ 3133030 h 3802368"/>
              <a:gd name="connsiteX365" fmla="*/ 1953947 w 5311107"/>
              <a:gd name="connsiteY365" fmla="*/ 3119512 h 3802368"/>
              <a:gd name="connsiteX366" fmla="*/ 1953947 w 5311107"/>
              <a:gd name="connsiteY366" fmla="*/ 3119512 h 3802368"/>
              <a:gd name="connsiteX367" fmla="*/ 3482744 w 5311107"/>
              <a:gd name="connsiteY367" fmla="*/ 3241607 h 3802368"/>
              <a:gd name="connsiteX368" fmla="*/ 3469226 w 5311107"/>
              <a:gd name="connsiteY368" fmla="*/ 3237246 h 3802368"/>
              <a:gd name="connsiteX369" fmla="*/ 3482744 w 5311107"/>
              <a:gd name="connsiteY369" fmla="*/ 3241607 h 3802368"/>
              <a:gd name="connsiteX370" fmla="*/ 3482744 w 5311107"/>
              <a:gd name="connsiteY370" fmla="*/ 3241607 h 3802368"/>
              <a:gd name="connsiteX371" fmla="*/ 3853823 w 5311107"/>
              <a:gd name="connsiteY371" fmla="*/ 3273439 h 3802368"/>
              <a:gd name="connsiteX372" fmla="*/ 3840306 w 5311107"/>
              <a:gd name="connsiteY372" fmla="*/ 3269078 h 3802368"/>
              <a:gd name="connsiteX373" fmla="*/ 3853823 w 5311107"/>
              <a:gd name="connsiteY373" fmla="*/ 3273439 h 3802368"/>
              <a:gd name="connsiteX374" fmla="*/ 3853823 w 5311107"/>
              <a:gd name="connsiteY374" fmla="*/ 3273439 h 3802368"/>
              <a:gd name="connsiteX375" fmla="*/ 2718345 w 5311107"/>
              <a:gd name="connsiteY375" fmla="*/ 3241607 h 3802368"/>
              <a:gd name="connsiteX376" fmla="*/ 2713985 w 5311107"/>
              <a:gd name="connsiteY376" fmla="*/ 3245967 h 3802368"/>
              <a:gd name="connsiteX377" fmla="*/ 2672996 w 5311107"/>
              <a:gd name="connsiteY377" fmla="*/ 3250328 h 3802368"/>
              <a:gd name="connsiteX378" fmla="*/ 2837823 w 5311107"/>
              <a:gd name="connsiteY378" fmla="*/ 3273003 h 3802368"/>
              <a:gd name="connsiteX379" fmla="*/ 2915440 w 5311107"/>
              <a:gd name="connsiteY379" fmla="*/ 3245967 h 3802368"/>
              <a:gd name="connsiteX380" fmla="*/ 2892766 w 5311107"/>
              <a:gd name="connsiteY380" fmla="*/ 3236810 h 3802368"/>
              <a:gd name="connsiteX381" fmla="*/ 2879248 w 5311107"/>
              <a:gd name="connsiteY381" fmla="*/ 3245967 h 3802368"/>
              <a:gd name="connsiteX382" fmla="*/ 2847417 w 5311107"/>
              <a:gd name="connsiteY382" fmla="*/ 3250328 h 3802368"/>
              <a:gd name="connsiteX383" fmla="*/ 2718345 w 5311107"/>
              <a:gd name="connsiteY383" fmla="*/ 3241607 h 3802368"/>
              <a:gd name="connsiteX384" fmla="*/ 2718345 w 5311107"/>
              <a:gd name="connsiteY384" fmla="*/ 3241607 h 3802368"/>
              <a:gd name="connsiteX385" fmla="*/ 5126222 w 5311107"/>
              <a:gd name="connsiteY385" fmla="*/ 3350620 h 3802368"/>
              <a:gd name="connsiteX386" fmla="*/ 5135379 w 5311107"/>
              <a:gd name="connsiteY386" fmla="*/ 3332305 h 3802368"/>
              <a:gd name="connsiteX387" fmla="*/ 5126222 w 5311107"/>
              <a:gd name="connsiteY387" fmla="*/ 3350620 h 3802368"/>
              <a:gd name="connsiteX388" fmla="*/ 5126222 w 5311107"/>
              <a:gd name="connsiteY388" fmla="*/ 3350620 h 3802368"/>
              <a:gd name="connsiteX389" fmla="*/ 3542483 w 5311107"/>
              <a:gd name="connsiteY389" fmla="*/ 3282596 h 3802368"/>
              <a:gd name="connsiteX390" fmla="*/ 3515011 w 5311107"/>
              <a:gd name="connsiteY390" fmla="*/ 3278235 h 3802368"/>
              <a:gd name="connsiteX391" fmla="*/ 3542483 w 5311107"/>
              <a:gd name="connsiteY391" fmla="*/ 3282596 h 3802368"/>
              <a:gd name="connsiteX392" fmla="*/ 3542483 w 5311107"/>
              <a:gd name="connsiteY392" fmla="*/ 3282596 h 3802368"/>
              <a:gd name="connsiteX393" fmla="*/ 2580989 w 5311107"/>
              <a:gd name="connsiteY393" fmla="*/ 3255561 h 3802368"/>
              <a:gd name="connsiteX394" fmla="*/ 2603664 w 5311107"/>
              <a:gd name="connsiteY394" fmla="*/ 3251200 h 3802368"/>
              <a:gd name="connsiteX395" fmla="*/ 2580989 w 5311107"/>
              <a:gd name="connsiteY395" fmla="*/ 3255561 h 3802368"/>
              <a:gd name="connsiteX396" fmla="*/ 2580989 w 5311107"/>
              <a:gd name="connsiteY396" fmla="*/ 3255561 h 3802368"/>
              <a:gd name="connsiteX397" fmla="*/ 3482744 w 5311107"/>
              <a:gd name="connsiteY397" fmla="*/ 3300474 h 3802368"/>
              <a:gd name="connsiteX398" fmla="*/ 3496261 w 5311107"/>
              <a:gd name="connsiteY398" fmla="*/ 3300474 h 3802368"/>
              <a:gd name="connsiteX399" fmla="*/ 3482744 w 5311107"/>
              <a:gd name="connsiteY399" fmla="*/ 3300474 h 3802368"/>
              <a:gd name="connsiteX400" fmla="*/ 3482744 w 5311107"/>
              <a:gd name="connsiteY400" fmla="*/ 3300474 h 3802368"/>
              <a:gd name="connsiteX401" fmla="*/ 5057762 w 5311107"/>
              <a:gd name="connsiteY401" fmla="*/ 3364137 h 3802368"/>
              <a:gd name="connsiteX402" fmla="*/ 4975348 w 5311107"/>
              <a:gd name="connsiteY402" fmla="*/ 3445679 h 3802368"/>
              <a:gd name="connsiteX403" fmla="*/ 4943516 w 5311107"/>
              <a:gd name="connsiteY403" fmla="*/ 3495389 h 3802368"/>
              <a:gd name="connsiteX404" fmla="*/ 4975348 w 5311107"/>
              <a:gd name="connsiteY404" fmla="*/ 3459196 h 3802368"/>
              <a:gd name="connsiteX405" fmla="*/ 5057762 w 5311107"/>
              <a:gd name="connsiteY405" fmla="*/ 3382015 h 3802368"/>
              <a:gd name="connsiteX406" fmla="*/ 5057762 w 5311107"/>
              <a:gd name="connsiteY406" fmla="*/ 3364137 h 3802368"/>
              <a:gd name="connsiteX407" fmla="*/ 5057762 w 5311107"/>
              <a:gd name="connsiteY407" fmla="*/ 3364137 h 3802368"/>
              <a:gd name="connsiteX408" fmla="*/ 2237817 w 5311107"/>
              <a:gd name="connsiteY408" fmla="*/ 3255561 h 3802368"/>
              <a:gd name="connsiteX409" fmla="*/ 2256131 w 5311107"/>
              <a:gd name="connsiteY409" fmla="*/ 3264718 h 3802368"/>
              <a:gd name="connsiteX410" fmla="*/ 2237817 w 5311107"/>
              <a:gd name="connsiteY410" fmla="*/ 3255561 h 3802368"/>
              <a:gd name="connsiteX411" fmla="*/ 2237817 w 5311107"/>
              <a:gd name="connsiteY411" fmla="*/ 3255561 h 3802368"/>
              <a:gd name="connsiteX412" fmla="*/ 2077786 w 5311107"/>
              <a:gd name="connsiteY412" fmla="*/ 3259921 h 3802368"/>
              <a:gd name="connsiteX413" fmla="*/ 1991011 w 5311107"/>
              <a:gd name="connsiteY413" fmla="*/ 3259921 h 3802368"/>
              <a:gd name="connsiteX414" fmla="*/ 1922551 w 5311107"/>
              <a:gd name="connsiteY414" fmla="*/ 3282596 h 3802368"/>
              <a:gd name="connsiteX415" fmla="*/ 2096535 w 5311107"/>
              <a:gd name="connsiteY415" fmla="*/ 3259921 h 3802368"/>
              <a:gd name="connsiteX416" fmla="*/ 2178950 w 5311107"/>
              <a:gd name="connsiteY416" fmla="*/ 3259921 h 3802368"/>
              <a:gd name="connsiteX417" fmla="*/ 2077786 w 5311107"/>
              <a:gd name="connsiteY417" fmla="*/ 3259921 h 3802368"/>
              <a:gd name="connsiteX418" fmla="*/ 2077786 w 5311107"/>
              <a:gd name="connsiteY418" fmla="*/ 3259921 h 3802368"/>
              <a:gd name="connsiteX419" fmla="*/ 2196392 w 5311107"/>
              <a:gd name="connsiteY419" fmla="*/ 3259921 h 3802368"/>
              <a:gd name="connsiteX420" fmla="*/ 2182874 w 5311107"/>
              <a:gd name="connsiteY420" fmla="*/ 3264282 h 3802368"/>
              <a:gd name="connsiteX421" fmla="*/ 2196392 w 5311107"/>
              <a:gd name="connsiteY421" fmla="*/ 3273439 h 3802368"/>
              <a:gd name="connsiteX422" fmla="*/ 2209909 w 5311107"/>
              <a:gd name="connsiteY422" fmla="*/ 3264282 h 3802368"/>
              <a:gd name="connsiteX423" fmla="*/ 2196392 w 5311107"/>
              <a:gd name="connsiteY423" fmla="*/ 3259921 h 3802368"/>
              <a:gd name="connsiteX424" fmla="*/ 2196392 w 5311107"/>
              <a:gd name="connsiteY424" fmla="*/ 3259921 h 3802368"/>
              <a:gd name="connsiteX425" fmla="*/ 3546843 w 5311107"/>
              <a:gd name="connsiteY425" fmla="*/ 3318788 h 3802368"/>
              <a:gd name="connsiteX426" fmla="*/ 3569518 w 5311107"/>
              <a:gd name="connsiteY426" fmla="*/ 3323149 h 3802368"/>
              <a:gd name="connsiteX427" fmla="*/ 3546843 w 5311107"/>
              <a:gd name="connsiteY427" fmla="*/ 3318788 h 3802368"/>
              <a:gd name="connsiteX428" fmla="*/ 3546843 w 5311107"/>
              <a:gd name="connsiteY428" fmla="*/ 3318788 h 3802368"/>
              <a:gd name="connsiteX429" fmla="*/ 3588268 w 5311107"/>
              <a:gd name="connsiteY429" fmla="*/ 3318788 h 3802368"/>
              <a:gd name="connsiteX430" fmla="*/ 3610943 w 5311107"/>
              <a:gd name="connsiteY430" fmla="*/ 3323149 h 3802368"/>
              <a:gd name="connsiteX431" fmla="*/ 3588268 w 5311107"/>
              <a:gd name="connsiteY431" fmla="*/ 3318788 h 3802368"/>
              <a:gd name="connsiteX432" fmla="*/ 3588268 w 5311107"/>
              <a:gd name="connsiteY432" fmla="*/ 3318788 h 3802368"/>
              <a:gd name="connsiteX433" fmla="*/ 2910644 w 5311107"/>
              <a:gd name="connsiteY433" fmla="*/ 3309631 h 3802368"/>
              <a:gd name="connsiteX434" fmla="*/ 2947272 w 5311107"/>
              <a:gd name="connsiteY434" fmla="*/ 3305270 h 3802368"/>
              <a:gd name="connsiteX435" fmla="*/ 2764131 w 5311107"/>
              <a:gd name="connsiteY435" fmla="*/ 3296113 h 3802368"/>
              <a:gd name="connsiteX436" fmla="*/ 2750613 w 5311107"/>
              <a:gd name="connsiteY436" fmla="*/ 3309631 h 3802368"/>
              <a:gd name="connsiteX437" fmla="*/ 2485058 w 5311107"/>
              <a:gd name="connsiteY437" fmla="*/ 3318788 h 3802368"/>
              <a:gd name="connsiteX438" fmla="*/ 2453226 w 5311107"/>
              <a:gd name="connsiteY438" fmla="*/ 3327945 h 3802368"/>
              <a:gd name="connsiteX439" fmla="*/ 2517325 w 5311107"/>
              <a:gd name="connsiteY439" fmla="*/ 3327945 h 3802368"/>
              <a:gd name="connsiteX440" fmla="*/ 2517325 w 5311107"/>
              <a:gd name="connsiteY440" fmla="*/ 3337102 h 3802368"/>
              <a:gd name="connsiteX441" fmla="*/ 2403080 w 5311107"/>
              <a:gd name="connsiteY441" fmla="*/ 3341462 h 3802368"/>
              <a:gd name="connsiteX442" fmla="*/ 2471540 w 5311107"/>
              <a:gd name="connsiteY442" fmla="*/ 3350620 h 3802368"/>
              <a:gd name="connsiteX443" fmla="*/ 2590582 w 5311107"/>
              <a:gd name="connsiteY443" fmla="*/ 3350620 h 3802368"/>
              <a:gd name="connsiteX444" fmla="*/ 2823870 w 5311107"/>
              <a:gd name="connsiteY444" fmla="*/ 3332305 h 3802368"/>
              <a:gd name="connsiteX445" fmla="*/ 2823870 w 5311107"/>
              <a:gd name="connsiteY445" fmla="*/ 3323149 h 3802368"/>
              <a:gd name="connsiteX446" fmla="*/ 2874015 w 5311107"/>
              <a:gd name="connsiteY446" fmla="*/ 3309631 h 3802368"/>
              <a:gd name="connsiteX447" fmla="*/ 2910644 w 5311107"/>
              <a:gd name="connsiteY447" fmla="*/ 3309631 h 3802368"/>
              <a:gd name="connsiteX448" fmla="*/ 2910644 w 5311107"/>
              <a:gd name="connsiteY448" fmla="*/ 3309631 h 3802368"/>
              <a:gd name="connsiteX449" fmla="*/ 2430115 w 5311107"/>
              <a:gd name="connsiteY449" fmla="*/ 3327945 h 3802368"/>
              <a:gd name="connsiteX450" fmla="*/ 2347702 w 5311107"/>
              <a:gd name="connsiteY450" fmla="*/ 3314427 h 3802368"/>
              <a:gd name="connsiteX451" fmla="*/ 2430115 w 5311107"/>
              <a:gd name="connsiteY451" fmla="*/ 3327945 h 3802368"/>
              <a:gd name="connsiteX452" fmla="*/ 2430115 w 5311107"/>
              <a:gd name="connsiteY452" fmla="*/ 3327945 h 3802368"/>
              <a:gd name="connsiteX453" fmla="*/ 2626774 w 5311107"/>
              <a:gd name="connsiteY453" fmla="*/ 3373294 h 3802368"/>
              <a:gd name="connsiteX454" fmla="*/ 2617617 w 5311107"/>
              <a:gd name="connsiteY454" fmla="*/ 3364137 h 3802368"/>
              <a:gd name="connsiteX455" fmla="*/ 2621977 w 5311107"/>
              <a:gd name="connsiteY455" fmla="*/ 3364137 h 3802368"/>
              <a:gd name="connsiteX456" fmla="*/ 2576192 w 5311107"/>
              <a:gd name="connsiteY456" fmla="*/ 3359777 h 3802368"/>
              <a:gd name="connsiteX457" fmla="*/ 2567036 w 5311107"/>
              <a:gd name="connsiteY457" fmla="*/ 3373294 h 3802368"/>
              <a:gd name="connsiteX458" fmla="*/ 2621977 w 5311107"/>
              <a:gd name="connsiteY458" fmla="*/ 3377655 h 3802368"/>
              <a:gd name="connsiteX459" fmla="*/ 2626774 w 5311107"/>
              <a:gd name="connsiteY459" fmla="*/ 3373294 h 3802368"/>
              <a:gd name="connsiteX460" fmla="*/ 2626774 w 5311107"/>
              <a:gd name="connsiteY460" fmla="*/ 3373294 h 3802368"/>
              <a:gd name="connsiteX461" fmla="*/ 1734177 w 5311107"/>
              <a:gd name="connsiteY461" fmla="*/ 3337102 h 3802368"/>
              <a:gd name="connsiteX462" fmla="*/ 1770805 w 5311107"/>
              <a:gd name="connsiteY462" fmla="*/ 3327945 h 3802368"/>
              <a:gd name="connsiteX463" fmla="*/ 1734177 w 5311107"/>
              <a:gd name="connsiteY463" fmla="*/ 3337102 h 3802368"/>
              <a:gd name="connsiteX464" fmla="*/ 1734177 w 5311107"/>
              <a:gd name="connsiteY464" fmla="*/ 3337102 h 3802368"/>
              <a:gd name="connsiteX465" fmla="*/ 2526046 w 5311107"/>
              <a:gd name="connsiteY465" fmla="*/ 3377655 h 3802368"/>
              <a:gd name="connsiteX466" fmla="*/ 2557878 w 5311107"/>
              <a:gd name="connsiteY466" fmla="*/ 3373294 h 3802368"/>
              <a:gd name="connsiteX467" fmla="*/ 2526046 w 5311107"/>
              <a:gd name="connsiteY467" fmla="*/ 3377655 h 3802368"/>
              <a:gd name="connsiteX468" fmla="*/ 2526046 w 5311107"/>
              <a:gd name="connsiteY468" fmla="*/ 3377655 h 3802368"/>
              <a:gd name="connsiteX469" fmla="*/ 1706706 w 5311107"/>
              <a:gd name="connsiteY469" fmla="*/ 3354980 h 3802368"/>
              <a:gd name="connsiteX470" fmla="*/ 1793480 w 5311107"/>
              <a:gd name="connsiteY470" fmla="*/ 3350620 h 3802368"/>
              <a:gd name="connsiteX471" fmla="*/ 1706706 w 5311107"/>
              <a:gd name="connsiteY471" fmla="*/ 3354980 h 3802368"/>
              <a:gd name="connsiteX472" fmla="*/ 1706706 w 5311107"/>
              <a:gd name="connsiteY472" fmla="*/ 3354980 h 3802368"/>
              <a:gd name="connsiteX473" fmla="*/ 1587663 w 5311107"/>
              <a:gd name="connsiteY473" fmla="*/ 3377655 h 3802368"/>
              <a:gd name="connsiteX474" fmla="*/ 1596821 w 5311107"/>
              <a:gd name="connsiteY474" fmla="*/ 3382015 h 3802368"/>
              <a:gd name="connsiteX475" fmla="*/ 1596821 w 5311107"/>
              <a:gd name="connsiteY475" fmla="*/ 3372858 h 3802368"/>
              <a:gd name="connsiteX476" fmla="*/ 1592460 w 5311107"/>
              <a:gd name="connsiteY476" fmla="*/ 3372858 h 3802368"/>
              <a:gd name="connsiteX477" fmla="*/ 1587663 w 5311107"/>
              <a:gd name="connsiteY477" fmla="*/ 3377655 h 3802368"/>
              <a:gd name="connsiteX478" fmla="*/ 1587663 w 5311107"/>
              <a:gd name="connsiteY478" fmla="*/ 3377655 h 3802368"/>
              <a:gd name="connsiteX479" fmla="*/ 3446115 w 5311107"/>
              <a:gd name="connsiteY479" fmla="*/ 3495389 h 3802368"/>
              <a:gd name="connsiteX480" fmla="*/ 3464430 w 5311107"/>
              <a:gd name="connsiteY480" fmla="*/ 3495389 h 3802368"/>
              <a:gd name="connsiteX481" fmla="*/ 3446115 w 5311107"/>
              <a:gd name="connsiteY481" fmla="*/ 3495389 h 3802368"/>
              <a:gd name="connsiteX482" fmla="*/ 3446115 w 5311107"/>
              <a:gd name="connsiteY482" fmla="*/ 3495389 h 3802368"/>
              <a:gd name="connsiteX483" fmla="*/ 3858183 w 5311107"/>
              <a:gd name="connsiteY483" fmla="*/ 3545535 h 3802368"/>
              <a:gd name="connsiteX484" fmla="*/ 3862544 w 5311107"/>
              <a:gd name="connsiteY484" fmla="*/ 3549895 h 3802368"/>
              <a:gd name="connsiteX485" fmla="*/ 3880859 w 5311107"/>
              <a:gd name="connsiteY485" fmla="*/ 3540738 h 3802368"/>
              <a:gd name="connsiteX486" fmla="*/ 3858183 w 5311107"/>
              <a:gd name="connsiteY486" fmla="*/ 3545535 h 3802368"/>
              <a:gd name="connsiteX487" fmla="*/ 3858183 w 5311107"/>
              <a:gd name="connsiteY487" fmla="*/ 3545535 h 3802368"/>
              <a:gd name="connsiteX488" fmla="*/ 947104 w 5311107"/>
              <a:gd name="connsiteY488" fmla="*/ 3432161 h 3802368"/>
              <a:gd name="connsiteX489" fmla="*/ 960622 w 5311107"/>
              <a:gd name="connsiteY489" fmla="*/ 3441318 h 3802368"/>
              <a:gd name="connsiteX490" fmla="*/ 947104 w 5311107"/>
              <a:gd name="connsiteY490" fmla="*/ 3432161 h 3802368"/>
              <a:gd name="connsiteX491" fmla="*/ 947104 w 5311107"/>
              <a:gd name="connsiteY491" fmla="*/ 3432161 h 3802368"/>
              <a:gd name="connsiteX492" fmla="*/ 777480 w 5311107"/>
              <a:gd name="connsiteY492" fmla="*/ 3459196 h 3802368"/>
              <a:gd name="connsiteX493" fmla="*/ 777480 w 5311107"/>
              <a:gd name="connsiteY493" fmla="*/ 3477511 h 3802368"/>
              <a:gd name="connsiteX494" fmla="*/ 795794 w 5311107"/>
              <a:gd name="connsiteY494" fmla="*/ 3486668 h 3802368"/>
              <a:gd name="connsiteX495" fmla="*/ 777480 w 5311107"/>
              <a:gd name="connsiteY495" fmla="*/ 3459196 h 3802368"/>
              <a:gd name="connsiteX496" fmla="*/ 777480 w 5311107"/>
              <a:gd name="connsiteY496" fmla="*/ 3459196 h 3802368"/>
              <a:gd name="connsiteX497" fmla="*/ 759166 w 5311107"/>
              <a:gd name="connsiteY497" fmla="*/ 3504546 h 3802368"/>
              <a:gd name="connsiteX498" fmla="*/ 759166 w 5311107"/>
              <a:gd name="connsiteY498" fmla="*/ 3495389 h 3802368"/>
              <a:gd name="connsiteX499" fmla="*/ 750009 w 5311107"/>
              <a:gd name="connsiteY499" fmla="*/ 3495389 h 3802368"/>
              <a:gd name="connsiteX500" fmla="*/ 759166 w 5311107"/>
              <a:gd name="connsiteY500" fmla="*/ 3504546 h 3802368"/>
              <a:gd name="connsiteX501" fmla="*/ 759166 w 5311107"/>
              <a:gd name="connsiteY501" fmla="*/ 3504546 h 3802368"/>
              <a:gd name="connsiteX502" fmla="*/ 1372690 w 5311107"/>
              <a:gd name="connsiteY502" fmla="*/ 3536378 h 3802368"/>
              <a:gd name="connsiteX503" fmla="*/ 1404522 w 5311107"/>
              <a:gd name="connsiteY503" fmla="*/ 3540738 h 3802368"/>
              <a:gd name="connsiteX504" fmla="*/ 1400161 w 5311107"/>
              <a:gd name="connsiteY504" fmla="*/ 3527221 h 3802368"/>
              <a:gd name="connsiteX505" fmla="*/ 1372690 w 5311107"/>
              <a:gd name="connsiteY505" fmla="*/ 3536378 h 3802368"/>
              <a:gd name="connsiteX506" fmla="*/ 1372690 w 5311107"/>
              <a:gd name="connsiteY506" fmla="*/ 3536378 h 3802368"/>
              <a:gd name="connsiteX507" fmla="*/ 1422836 w 5311107"/>
              <a:gd name="connsiteY507" fmla="*/ 3540738 h 3802368"/>
              <a:gd name="connsiteX508" fmla="*/ 1422836 w 5311107"/>
              <a:gd name="connsiteY508" fmla="*/ 3527221 h 3802368"/>
              <a:gd name="connsiteX509" fmla="*/ 1409319 w 5311107"/>
              <a:gd name="connsiteY509" fmla="*/ 3527221 h 3802368"/>
              <a:gd name="connsiteX510" fmla="*/ 1422836 w 5311107"/>
              <a:gd name="connsiteY510" fmla="*/ 3540738 h 3802368"/>
              <a:gd name="connsiteX511" fmla="*/ 1422836 w 5311107"/>
              <a:gd name="connsiteY511" fmla="*/ 3540738 h 3802368"/>
              <a:gd name="connsiteX512" fmla="*/ 1221380 w 5311107"/>
              <a:gd name="connsiteY512" fmla="*/ 3522860 h 3802368"/>
              <a:gd name="connsiteX513" fmla="*/ 1203066 w 5311107"/>
              <a:gd name="connsiteY513" fmla="*/ 3536378 h 3802368"/>
              <a:gd name="connsiteX514" fmla="*/ 1221380 w 5311107"/>
              <a:gd name="connsiteY514" fmla="*/ 3522860 h 3802368"/>
              <a:gd name="connsiteX515" fmla="*/ 1221380 w 5311107"/>
              <a:gd name="connsiteY515" fmla="*/ 3522860 h 3802368"/>
              <a:gd name="connsiteX516" fmla="*/ 3322713 w 5311107"/>
              <a:gd name="connsiteY516" fmla="*/ 3617919 h 3802368"/>
              <a:gd name="connsiteX517" fmla="*/ 3350183 w 5311107"/>
              <a:gd name="connsiteY517" fmla="*/ 3613559 h 3802368"/>
              <a:gd name="connsiteX518" fmla="*/ 3322713 w 5311107"/>
              <a:gd name="connsiteY518" fmla="*/ 3617919 h 3802368"/>
              <a:gd name="connsiteX519" fmla="*/ 3322713 w 5311107"/>
              <a:gd name="connsiteY519" fmla="*/ 3617919 h 3802368"/>
              <a:gd name="connsiteX520" fmla="*/ 3395969 w 5311107"/>
              <a:gd name="connsiteY520" fmla="*/ 3617919 h 3802368"/>
              <a:gd name="connsiteX521" fmla="*/ 3423440 w 5311107"/>
              <a:gd name="connsiteY521" fmla="*/ 3617919 h 3802368"/>
              <a:gd name="connsiteX522" fmla="*/ 3395969 w 5311107"/>
              <a:gd name="connsiteY522" fmla="*/ 3617919 h 3802368"/>
              <a:gd name="connsiteX523" fmla="*/ 3395969 w 5311107"/>
              <a:gd name="connsiteY523" fmla="*/ 3617919 h 3802368"/>
              <a:gd name="connsiteX524" fmla="*/ 2787242 w 5311107"/>
              <a:gd name="connsiteY524" fmla="*/ 3695100 h 3802368"/>
              <a:gd name="connsiteX525" fmla="*/ 2837388 w 5311107"/>
              <a:gd name="connsiteY525" fmla="*/ 3695100 h 3802368"/>
              <a:gd name="connsiteX526" fmla="*/ 2787242 w 5311107"/>
              <a:gd name="connsiteY526" fmla="*/ 3695100 h 3802368"/>
              <a:gd name="connsiteX527" fmla="*/ 2787242 w 5311107"/>
              <a:gd name="connsiteY527" fmla="*/ 3695100 h 3802368"/>
              <a:gd name="connsiteX528" fmla="*/ 2796398 w 5311107"/>
              <a:gd name="connsiteY528" fmla="*/ 3762688 h 3802368"/>
              <a:gd name="connsiteX529" fmla="*/ 2718782 w 5311107"/>
              <a:gd name="connsiteY529" fmla="*/ 3762688 h 3802368"/>
              <a:gd name="connsiteX530" fmla="*/ 2796398 w 5311107"/>
              <a:gd name="connsiteY530" fmla="*/ 3762688 h 3802368"/>
              <a:gd name="connsiteX531" fmla="*/ 2796398 w 5311107"/>
              <a:gd name="connsiteY531" fmla="*/ 3762688 h 3802368"/>
              <a:gd name="connsiteX532" fmla="*/ 2535204 w 5311107"/>
              <a:gd name="connsiteY532" fmla="*/ 3762688 h 3802368"/>
              <a:gd name="connsiteX533" fmla="*/ 2576192 w 5311107"/>
              <a:gd name="connsiteY533" fmla="*/ 3758328 h 3802368"/>
              <a:gd name="connsiteX534" fmla="*/ 2535204 w 5311107"/>
              <a:gd name="connsiteY534" fmla="*/ 3762688 h 3802368"/>
              <a:gd name="connsiteX535" fmla="*/ 2535204 w 5311107"/>
              <a:gd name="connsiteY535" fmla="*/ 3762688 h 3802368"/>
              <a:gd name="connsiteX536" fmla="*/ 2613256 w 5311107"/>
              <a:gd name="connsiteY536" fmla="*/ 3762688 h 3802368"/>
              <a:gd name="connsiteX537" fmla="*/ 2626774 w 5311107"/>
              <a:gd name="connsiteY537" fmla="*/ 3762688 h 3802368"/>
              <a:gd name="connsiteX538" fmla="*/ 2613256 w 5311107"/>
              <a:gd name="connsiteY538" fmla="*/ 3762688 h 3802368"/>
              <a:gd name="connsiteX539" fmla="*/ 2613256 w 5311107"/>
              <a:gd name="connsiteY539" fmla="*/ 3762688 h 3802368"/>
              <a:gd name="connsiteX540" fmla="*/ 2860499 w 5311107"/>
              <a:gd name="connsiteY540" fmla="*/ 3803677 h 3802368"/>
              <a:gd name="connsiteX541" fmla="*/ 3016169 w 5311107"/>
              <a:gd name="connsiteY541" fmla="*/ 3803677 h 3802368"/>
              <a:gd name="connsiteX542" fmla="*/ 2860499 w 5311107"/>
              <a:gd name="connsiteY542" fmla="*/ 3803677 h 3802368"/>
              <a:gd name="connsiteX543" fmla="*/ 2860499 w 5311107"/>
              <a:gd name="connsiteY543" fmla="*/ 3803677 h 3802368"/>
              <a:gd name="connsiteX544" fmla="*/ 3034483 w 5311107"/>
              <a:gd name="connsiteY544" fmla="*/ 3794520 h 3802368"/>
              <a:gd name="connsiteX545" fmla="*/ 3016169 w 5311107"/>
              <a:gd name="connsiteY545" fmla="*/ 3803677 h 3802368"/>
              <a:gd name="connsiteX546" fmla="*/ 3038843 w 5311107"/>
              <a:gd name="connsiteY546" fmla="*/ 3799317 h 3802368"/>
              <a:gd name="connsiteX547" fmla="*/ 3034483 w 5311107"/>
              <a:gd name="connsiteY547" fmla="*/ 3794520 h 3802368"/>
              <a:gd name="connsiteX548" fmla="*/ 3034483 w 5311107"/>
              <a:gd name="connsiteY548" fmla="*/ 3794520 h 3802368"/>
              <a:gd name="connsiteX549" fmla="*/ 2754973 w 5311107"/>
              <a:gd name="connsiteY549" fmla="*/ 3794520 h 3802368"/>
              <a:gd name="connsiteX550" fmla="*/ 2795963 w 5311107"/>
              <a:gd name="connsiteY550" fmla="*/ 3803677 h 3802368"/>
              <a:gd name="connsiteX551" fmla="*/ 2832591 w 5311107"/>
              <a:gd name="connsiteY551" fmla="*/ 3799317 h 3802368"/>
              <a:gd name="connsiteX552" fmla="*/ 2754973 w 5311107"/>
              <a:gd name="connsiteY552" fmla="*/ 3794520 h 3802368"/>
              <a:gd name="connsiteX553" fmla="*/ 2754973 w 5311107"/>
              <a:gd name="connsiteY553" fmla="*/ 3794520 h 3802368"/>
              <a:gd name="connsiteX554" fmla="*/ 4178681 w 5311107"/>
              <a:gd name="connsiteY554" fmla="*/ 668031 h 3802368"/>
              <a:gd name="connsiteX555" fmla="*/ 4206153 w 5311107"/>
              <a:gd name="connsiteY555" fmla="*/ 663670 h 3802368"/>
              <a:gd name="connsiteX556" fmla="*/ 4302084 w 5311107"/>
              <a:gd name="connsiteY556" fmla="*/ 709020 h 3802368"/>
              <a:gd name="connsiteX557" fmla="*/ 4288567 w 5311107"/>
              <a:gd name="connsiteY557" fmla="*/ 686345 h 3802368"/>
              <a:gd name="connsiteX558" fmla="*/ 4329556 w 5311107"/>
              <a:gd name="connsiteY558" fmla="*/ 699863 h 3802368"/>
              <a:gd name="connsiteX559" fmla="*/ 4306881 w 5311107"/>
              <a:gd name="connsiteY559" fmla="*/ 681549 h 3802368"/>
              <a:gd name="connsiteX560" fmla="*/ 4320398 w 5311107"/>
              <a:gd name="connsiteY560" fmla="*/ 658874 h 3802368"/>
              <a:gd name="connsiteX561" fmla="*/ 4288567 w 5311107"/>
              <a:gd name="connsiteY561" fmla="*/ 622682 h 3802368"/>
              <a:gd name="connsiteX562" fmla="*/ 4361823 w 5311107"/>
              <a:gd name="connsiteY562" fmla="*/ 640996 h 3802368"/>
              <a:gd name="connsiteX563" fmla="*/ 4261096 w 5311107"/>
              <a:gd name="connsiteY563" fmla="*/ 572972 h 3802368"/>
              <a:gd name="connsiteX564" fmla="*/ 4261096 w 5311107"/>
              <a:gd name="connsiteY564" fmla="*/ 568611 h 3802368"/>
              <a:gd name="connsiteX565" fmla="*/ 4165164 w 5311107"/>
              <a:gd name="connsiteY565" fmla="*/ 559454 h 3802368"/>
              <a:gd name="connsiteX566" fmla="*/ 4174321 w 5311107"/>
              <a:gd name="connsiteY566" fmla="*/ 555094 h 3802368"/>
              <a:gd name="connsiteX567" fmla="*/ 4156007 w 5311107"/>
              <a:gd name="connsiteY567" fmla="*/ 541576 h 3802368"/>
              <a:gd name="connsiteX568" fmla="*/ 4165164 w 5311107"/>
              <a:gd name="connsiteY568" fmla="*/ 523262 h 3802368"/>
              <a:gd name="connsiteX569" fmla="*/ 4192636 w 5311107"/>
              <a:gd name="connsiteY569" fmla="*/ 523262 h 3802368"/>
              <a:gd name="connsiteX570" fmla="*/ 4151646 w 5311107"/>
              <a:gd name="connsiteY570" fmla="*/ 496227 h 3802368"/>
              <a:gd name="connsiteX571" fmla="*/ 4293363 w 5311107"/>
              <a:gd name="connsiteY571" fmla="*/ 509744 h 3802368"/>
              <a:gd name="connsiteX572" fmla="*/ 4329992 w 5311107"/>
              <a:gd name="connsiteY572" fmla="*/ 532419 h 3802368"/>
              <a:gd name="connsiteX573" fmla="*/ 4307317 w 5311107"/>
              <a:gd name="connsiteY573" fmla="*/ 509744 h 3802368"/>
              <a:gd name="connsiteX574" fmla="*/ 4307317 w 5311107"/>
              <a:gd name="connsiteY574" fmla="*/ 496227 h 3802368"/>
              <a:gd name="connsiteX575" fmla="*/ 4430719 w 5311107"/>
              <a:gd name="connsiteY575" fmla="*/ 550733 h 3802368"/>
              <a:gd name="connsiteX576" fmla="*/ 4435080 w 5311107"/>
              <a:gd name="connsiteY576" fmla="*/ 541576 h 3802368"/>
              <a:gd name="connsiteX577" fmla="*/ 4480865 w 5311107"/>
              <a:gd name="connsiteY577" fmla="*/ 559890 h 3802368"/>
              <a:gd name="connsiteX578" fmla="*/ 4485226 w 5311107"/>
              <a:gd name="connsiteY578" fmla="*/ 550733 h 3802368"/>
              <a:gd name="connsiteX579" fmla="*/ 4466912 w 5311107"/>
              <a:gd name="connsiteY579" fmla="*/ 546373 h 3802368"/>
              <a:gd name="connsiteX580" fmla="*/ 4471272 w 5311107"/>
              <a:gd name="connsiteY580" fmla="*/ 537215 h 3802368"/>
              <a:gd name="connsiteX581" fmla="*/ 4539732 w 5311107"/>
              <a:gd name="connsiteY581" fmla="*/ 596082 h 3802368"/>
              <a:gd name="connsiteX582" fmla="*/ 4535372 w 5311107"/>
              <a:gd name="connsiteY582" fmla="*/ 614397 h 3802368"/>
              <a:gd name="connsiteX583" fmla="*/ 4558046 w 5311107"/>
              <a:gd name="connsiteY583" fmla="*/ 641432 h 3802368"/>
              <a:gd name="connsiteX584" fmla="*/ 4567204 w 5311107"/>
              <a:gd name="connsiteY584" fmla="*/ 637071 h 3802368"/>
              <a:gd name="connsiteX585" fmla="*/ 4594675 w 5311107"/>
              <a:gd name="connsiteY585" fmla="*/ 686781 h 3802368"/>
              <a:gd name="connsiteX586" fmla="*/ 4581157 w 5311107"/>
              <a:gd name="connsiteY586" fmla="*/ 623554 h 3802368"/>
              <a:gd name="connsiteX587" fmla="*/ 4585518 w 5311107"/>
              <a:gd name="connsiteY587" fmla="*/ 632711 h 3802368"/>
              <a:gd name="connsiteX588" fmla="*/ 4589878 w 5311107"/>
              <a:gd name="connsiteY588" fmla="*/ 587361 h 3802368"/>
              <a:gd name="connsiteX589" fmla="*/ 4489151 w 5311107"/>
              <a:gd name="connsiteY589" fmla="*/ 501459 h 3802368"/>
              <a:gd name="connsiteX590" fmla="*/ 4553250 w 5311107"/>
              <a:gd name="connsiteY590" fmla="*/ 514977 h 3802368"/>
              <a:gd name="connsiteX591" fmla="*/ 4575925 w 5311107"/>
              <a:gd name="connsiteY591" fmla="*/ 519337 h 3802368"/>
              <a:gd name="connsiteX592" fmla="*/ 4553250 w 5311107"/>
              <a:gd name="connsiteY592" fmla="*/ 483145 h 3802368"/>
              <a:gd name="connsiteX593" fmla="*/ 4329119 w 5311107"/>
              <a:gd name="connsiteY593" fmla="*/ 369772 h 3802368"/>
              <a:gd name="connsiteX594" fmla="*/ 4319963 w 5311107"/>
              <a:gd name="connsiteY594" fmla="*/ 356254 h 3802368"/>
              <a:gd name="connsiteX595" fmla="*/ 4429848 w 5311107"/>
              <a:gd name="connsiteY595" fmla="*/ 342736 h 3802368"/>
              <a:gd name="connsiteX596" fmla="*/ 4379702 w 5311107"/>
              <a:gd name="connsiteY596" fmla="*/ 310905 h 3802368"/>
              <a:gd name="connsiteX597" fmla="*/ 4480430 w 5311107"/>
              <a:gd name="connsiteY597" fmla="*/ 310905 h 3802368"/>
              <a:gd name="connsiteX598" fmla="*/ 4512261 w 5311107"/>
              <a:gd name="connsiteY598" fmla="*/ 288230 h 3802368"/>
              <a:gd name="connsiteX599" fmla="*/ 4548890 w 5311107"/>
              <a:gd name="connsiteY599" fmla="*/ 315265 h 3802368"/>
              <a:gd name="connsiteX600" fmla="*/ 4526215 w 5311107"/>
              <a:gd name="connsiteY600" fmla="*/ 324422 h 3802368"/>
              <a:gd name="connsiteX601" fmla="*/ 4539732 w 5311107"/>
              <a:gd name="connsiteY601" fmla="*/ 342736 h 3802368"/>
              <a:gd name="connsiteX602" fmla="*/ 4526215 w 5311107"/>
              <a:gd name="connsiteY602" fmla="*/ 347097 h 3802368"/>
              <a:gd name="connsiteX603" fmla="*/ 4631303 w 5311107"/>
              <a:gd name="connsiteY603" fmla="*/ 405964 h 3802368"/>
              <a:gd name="connsiteX604" fmla="*/ 4622147 w 5311107"/>
              <a:gd name="connsiteY604" fmla="*/ 392446 h 3802368"/>
              <a:gd name="connsiteX605" fmla="*/ 4644821 w 5311107"/>
              <a:gd name="connsiteY605" fmla="*/ 388086 h 3802368"/>
              <a:gd name="connsiteX606" fmla="*/ 4718078 w 5311107"/>
              <a:gd name="connsiteY606" fmla="*/ 442592 h 3802368"/>
              <a:gd name="connsiteX607" fmla="*/ 4782177 w 5311107"/>
              <a:gd name="connsiteY607" fmla="*/ 505820 h 3802368"/>
              <a:gd name="connsiteX608" fmla="*/ 4791334 w 5311107"/>
              <a:gd name="connsiteY608" fmla="*/ 514977 h 3802368"/>
              <a:gd name="connsiteX609" fmla="*/ 4777817 w 5311107"/>
              <a:gd name="connsiteY609" fmla="*/ 483145 h 3802368"/>
              <a:gd name="connsiteX610" fmla="*/ 4791334 w 5311107"/>
              <a:gd name="connsiteY610" fmla="*/ 496663 h 3802368"/>
              <a:gd name="connsiteX611" fmla="*/ 4791334 w 5311107"/>
              <a:gd name="connsiteY611" fmla="*/ 505820 h 3802368"/>
              <a:gd name="connsiteX612" fmla="*/ 4855434 w 5311107"/>
              <a:gd name="connsiteY612" fmla="*/ 578204 h 3802368"/>
              <a:gd name="connsiteX613" fmla="*/ 4892062 w 5311107"/>
              <a:gd name="connsiteY613" fmla="*/ 610036 h 3802368"/>
              <a:gd name="connsiteX614" fmla="*/ 4864591 w 5311107"/>
              <a:gd name="connsiteY614" fmla="*/ 537652 h 3802368"/>
              <a:gd name="connsiteX615" fmla="*/ 4768659 w 5311107"/>
              <a:gd name="connsiteY615" fmla="*/ 401603 h 3802368"/>
              <a:gd name="connsiteX616" fmla="*/ 4631303 w 5311107"/>
              <a:gd name="connsiteY616" fmla="*/ 306544 h 3802368"/>
              <a:gd name="connsiteX617" fmla="*/ 4608629 w 5311107"/>
              <a:gd name="connsiteY617" fmla="*/ 310905 h 3802368"/>
              <a:gd name="connsiteX618" fmla="*/ 4489586 w 5311107"/>
              <a:gd name="connsiteY618" fmla="*/ 229363 h 3802368"/>
              <a:gd name="connsiteX619" fmla="*/ 4476069 w 5311107"/>
              <a:gd name="connsiteY619" fmla="*/ 220206 h 3802368"/>
              <a:gd name="connsiteX620" fmla="*/ 4393655 w 5311107"/>
              <a:gd name="connsiteY620" fmla="*/ 170496 h 3802368"/>
              <a:gd name="connsiteX621" fmla="*/ 4297724 w 5311107"/>
              <a:gd name="connsiteY621" fmla="*/ 129507 h 3802368"/>
              <a:gd name="connsiteX622" fmla="*/ 4320398 w 5311107"/>
              <a:gd name="connsiteY622" fmla="*/ 120350 h 3802368"/>
              <a:gd name="connsiteX623" fmla="*/ 4192199 w 5311107"/>
              <a:gd name="connsiteY623" fmla="*/ 79361 h 3802368"/>
              <a:gd name="connsiteX624" fmla="*/ 4164728 w 5311107"/>
              <a:gd name="connsiteY624" fmla="*/ 70204 h 3802368"/>
              <a:gd name="connsiteX625" fmla="*/ 4105426 w 5311107"/>
              <a:gd name="connsiteY625" fmla="*/ 56687 h 3802368"/>
              <a:gd name="connsiteX626" fmla="*/ 4091908 w 5311107"/>
              <a:gd name="connsiteY626" fmla="*/ 47530 h 3802368"/>
              <a:gd name="connsiteX627" fmla="*/ 4087547 w 5311107"/>
              <a:gd name="connsiteY627" fmla="*/ 51890 h 3802368"/>
              <a:gd name="connsiteX628" fmla="*/ 4101065 w 5311107"/>
              <a:gd name="connsiteY628" fmla="*/ 70204 h 3802368"/>
              <a:gd name="connsiteX629" fmla="*/ 3986819 w 5311107"/>
              <a:gd name="connsiteY629" fmla="*/ 47530 h 3802368"/>
              <a:gd name="connsiteX630" fmla="*/ 4009494 w 5311107"/>
              <a:gd name="connsiteY630" fmla="*/ 43169 h 3802368"/>
              <a:gd name="connsiteX631" fmla="*/ 3972865 w 5311107"/>
              <a:gd name="connsiteY631" fmla="*/ 29652 h 3802368"/>
              <a:gd name="connsiteX632" fmla="*/ 3867777 w 5311107"/>
              <a:gd name="connsiteY632" fmla="*/ 29652 h 3802368"/>
              <a:gd name="connsiteX633" fmla="*/ 3872138 w 5311107"/>
              <a:gd name="connsiteY633" fmla="*/ 47966 h 3802368"/>
              <a:gd name="connsiteX634" fmla="*/ 3922284 w 5311107"/>
              <a:gd name="connsiteY634" fmla="*/ 43605 h 3802368"/>
              <a:gd name="connsiteX635" fmla="*/ 3913126 w 5311107"/>
              <a:gd name="connsiteY635" fmla="*/ 61919 h 3802368"/>
              <a:gd name="connsiteX636" fmla="*/ 3954115 w 5311107"/>
              <a:gd name="connsiteY636" fmla="*/ 75437 h 3802368"/>
              <a:gd name="connsiteX637" fmla="*/ 3935801 w 5311107"/>
              <a:gd name="connsiteY637" fmla="*/ 102472 h 3802368"/>
              <a:gd name="connsiteX638" fmla="*/ 3940161 w 5311107"/>
              <a:gd name="connsiteY638" fmla="*/ 125147 h 3802368"/>
              <a:gd name="connsiteX639" fmla="*/ 3871702 w 5311107"/>
              <a:gd name="connsiteY639" fmla="*/ 79797 h 3802368"/>
              <a:gd name="connsiteX640" fmla="*/ 3894376 w 5311107"/>
              <a:gd name="connsiteY640" fmla="*/ 70640 h 3802368"/>
              <a:gd name="connsiteX641" fmla="*/ 3628821 w 5311107"/>
              <a:gd name="connsiteY641" fmla="*/ 7413 h 3802368"/>
              <a:gd name="connsiteX642" fmla="*/ 3633182 w 5311107"/>
              <a:gd name="connsiteY642" fmla="*/ 25727 h 3802368"/>
              <a:gd name="connsiteX643" fmla="*/ 3628821 w 5311107"/>
              <a:gd name="connsiteY643" fmla="*/ 52762 h 3802368"/>
              <a:gd name="connsiteX644" fmla="*/ 3587832 w 5311107"/>
              <a:gd name="connsiteY644" fmla="*/ 98112 h 3802368"/>
              <a:gd name="connsiteX645" fmla="*/ 3565157 w 5311107"/>
              <a:gd name="connsiteY645" fmla="*/ 79797 h 3802368"/>
              <a:gd name="connsiteX646" fmla="*/ 3587832 w 5311107"/>
              <a:gd name="connsiteY646" fmla="*/ 61483 h 3802368"/>
              <a:gd name="connsiteX647" fmla="*/ 3523732 w 5311107"/>
              <a:gd name="connsiteY647" fmla="*/ 29652 h 3802368"/>
              <a:gd name="connsiteX648" fmla="*/ 3477947 w 5311107"/>
              <a:gd name="connsiteY648" fmla="*/ 29652 h 3802368"/>
              <a:gd name="connsiteX649" fmla="*/ 3455272 w 5311107"/>
              <a:gd name="connsiteY649" fmla="*/ 16134 h 3802368"/>
              <a:gd name="connsiteX650" fmla="*/ 3436958 w 5311107"/>
              <a:gd name="connsiteY650" fmla="*/ 29652 h 3802368"/>
              <a:gd name="connsiteX651" fmla="*/ 3432598 w 5311107"/>
              <a:gd name="connsiteY651" fmla="*/ 61483 h 3802368"/>
              <a:gd name="connsiteX652" fmla="*/ 3331870 w 5311107"/>
              <a:gd name="connsiteY652" fmla="*/ 43169 h 3802368"/>
              <a:gd name="connsiteX653" fmla="*/ 3336230 w 5311107"/>
              <a:gd name="connsiteY653" fmla="*/ 34012 h 3802368"/>
              <a:gd name="connsiteX654" fmla="*/ 3180560 w 5311107"/>
              <a:gd name="connsiteY654" fmla="*/ 38373 h 3802368"/>
              <a:gd name="connsiteX655" fmla="*/ 3203234 w 5311107"/>
              <a:gd name="connsiteY655" fmla="*/ 42733 h 3802368"/>
              <a:gd name="connsiteX656" fmla="*/ 3120821 w 5311107"/>
              <a:gd name="connsiteY656" fmla="*/ 101600 h 3802368"/>
              <a:gd name="connsiteX657" fmla="*/ 3152653 w 5311107"/>
              <a:gd name="connsiteY657" fmla="*/ 124275 h 3802368"/>
              <a:gd name="connsiteX658" fmla="*/ 3075036 w 5311107"/>
              <a:gd name="connsiteY658" fmla="*/ 156106 h 3802368"/>
              <a:gd name="connsiteX659" fmla="*/ 3093350 w 5311107"/>
              <a:gd name="connsiteY659" fmla="*/ 169624 h 3802368"/>
              <a:gd name="connsiteX660" fmla="*/ 3093350 w 5311107"/>
              <a:gd name="connsiteY660" fmla="*/ 183142 h 3802368"/>
              <a:gd name="connsiteX661" fmla="*/ 3079832 w 5311107"/>
              <a:gd name="connsiteY661" fmla="*/ 187502 h 3802368"/>
              <a:gd name="connsiteX662" fmla="*/ 3079832 w 5311107"/>
              <a:gd name="connsiteY662" fmla="*/ 214537 h 3802368"/>
              <a:gd name="connsiteX663" fmla="*/ 3043204 w 5311107"/>
              <a:gd name="connsiteY663" fmla="*/ 228055 h 3802368"/>
              <a:gd name="connsiteX664" fmla="*/ 3052361 w 5311107"/>
              <a:gd name="connsiteY664" fmla="*/ 255090 h 3802368"/>
              <a:gd name="connsiteX665" fmla="*/ 3120821 w 5311107"/>
              <a:gd name="connsiteY665" fmla="*/ 286922 h 3802368"/>
              <a:gd name="connsiteX666" fmla="*/ 3070675 w 5311107"/>
              <a:gd name="connsiteY666" fmla="*/ 291282 h 3802368"/>
              <a:gd name="connsiteX667" fmla="*/ 2988261 w 5311107"/>
              <a:gd name="connsiteY667" fmla="*/ 300440 h 3802368"/>
              <a:gd name="connsiteX668" fmla="*/ 2974744 w 5311107"/>
              <a:gd name="connsiteY668" fmla="*/ 332271 h 3802368"/>
              <a:gd name="connsiteX669" fmla="*/ 2997418 w 5311107"/>
              <a:gd name="connsiteY669" fmla="*/ 336632 h 3802368"/>
              <a:gd name="connsiteX670" fmla="*/ 2892329 w 5311107"/>
              <a:gd name="connsiteY670" fmla="*/ 323114 h 3802368"/>
              <a:gd name="connsiteX671" fmla="*/ 2860499 w 5311107"/>
              <a:gd name="connsiteY671" fmla="*/ 327475 h 3802368"/>
              <a:gd name="connsiteX672" fmla="*/ 2869655 w 5311107"/>
              <a:gd name="connsiteY672" fmla="*/ 368463 h 3802368"/>
              <a:gd name="connsiteX673" fmla="*/ 2801195 w 5311107"/>
              <a:gd name="connsiteY673" fmla="*/ 368463 h 3802368"/>
              <a:gd name="connsiteX674" fmla="*/ 2778521 w 5311107"/>
              <a:gd name="connsiteY674" fmla="*/ 381981 h 3802368"/>
              <a:gd name="connsiteX675" fmla="*/ 2810353 w 5311107"/>
              <a:gd name="connsiteY675" fmla="*/ 400295 h 3802368"/>
              <a:gd name="connsiteX676" fmla="*/ 2819509 w 5311107"/>
              <a:gd name="connsiteY676" fmla="*/ 395935 h 3802368"/>
              <a:gd name="connsiteX677" fmla="*/ 2823870 w 5311107"/>
              <a:gd name="connsiteY677" fmla="*/ 395935 h 3802368"/>
              <a:gd name="connsiteX678" fmla="*/ 2855702 w 5311107"/>
              <a:gd name="connsiteY678" fmla="*/ 409452 h 3802368"/>
              <a:gd name="connsiteX679" fmla="*/ 2860062 w 5311107"/>
              <a:gd name="connsiteY679" fmla="*/ 395935 h 3802368"/>
              <a:gd name="connsiteX680" fmla="*/ 2873580 w 5311107"/>
              <a:gd name="connsiteY680" fmla="*/ 395935 h 3802368"/>
              <a:gd name="connsiteX681" fmla="*/ 2877941 w 5311107"/>
              <a:gd name="connsiteY681" fmla="*/ 405092 h 3802368"/>
              <a:gd name="connsiteX682" fmla="*/ 2928086 w 5311107"/>
              <a:gd name="connsiteY682" fmla="*/ 391574 h 3802368"/>
              <a:gd name="connsiteX683" fmla="*/ 2941603 w 5311107"/>
              <a:gd name="connsiteY683" fmla="*/ 387214 h 3802368"/>
              <a:gd name="connsiteX684" fmla="*/ 2928086 w 5311107"/>
              <a:gd name="connsiteY684" fmla="*/ 405528 h 3802368"/>
              <a:gd name="connsiteX685" fmla="*/ 2937243 w 5311107"/>
              <a:gd name="connsiteY685" fmla="*/ 419045 h 3802368"/>
              <a:gd name="connsiteX686" fmla="*/ 2928086 w 5311107"/>
              <a:gd name="connsiteY686" fmla="*/ 419045 h 3802368"/>
              <a:gd name="connsiteX687" fmla="*/ 2992186 w 5311107"/>
              <a:gd name="connsiteY687" fmla="*/ 437360 h 3802368"/>
              <a:gd name="connsiteX688" fmla="*/ 2960354 w 5311107"/>
              <a:gd name="connsiteY688" fmla="*/ 473552 h 3802368"/>
              <a:gd name="connsiteX689" fmla="*/ 2969511 w 5311107"/>
              <a:gd name="connsiteY689" fmla="*/ 464395 h 3802368"/>
              <a:gd name="connsiteX690" fmla="*/ 2946836 w 5311107"/>
              <a:gd name="connsiteY690" fmla="*/ 473552 h 3802368"/>
              <a:gd name="connsiteX691" fmla="*/ 2850905 w 5311107"/>
              <a:gd name="connsiteY691" fmla="*/ 469191 h 3802368"/>
              <a:gd name="connsiteX692" fmla="*/ 2896690 w 5311107"/>
              <a:gd name="connsiteY692" fmla="*/ 496227 h 3802368"/>
              <a:gd name="connsiteX693" fmla="*/ 2878376 w 5311107"/>
              <a:gd name="connsiteY693" fmla="*/ 505384 h 3802368"/>
              <a:gd name="connsiteX694" fmla="*/ 2882736 w 5311107"/>
              <a:gd name="connsiteY694" fmla="*/ 518901 h 3802368"/>
              <a:gd name="connsiteX695" fmla="*/ 2850905 w 5311107"/>
              <a:gd name="connsiteY695" fmla="*/ 532419 h 3802368"/>
              <a:gd name="connsiteX696" fmla="*/ 2832591 w 5311107"/>
              <a:gd name="connsiteY696" fmla="*/ 523262 h 3802368"/>
              <a:gd name="connsiteX697" fmla="*/ 2782445 w 5311107"/>
              <a:gd name="connsiteY697" fmla="*/ 541576 h 3802368"/>
              <a:gd name="connsiteX698" fmla="*/ 2668199 w 5311107"/>
              <a:gd name="connsiteY698" fmla="*/ 555094 h 3802368"/>
              <a:gd name="connsiteX699" fmla="*/ 2659042 w 5311107"/>
              <a:gd name="connsiteY699" fmla="*/ 541576 h 3802368"/>
              <a:gd name="connsiteX700" fmla="*/ 2686513 w 5311107"/>
              <a:gd name="connsiteY700" fmla="*/ 532419 h 3802368"/>
              <a:gd name="connsiteX701" fmla="*/ 2366015 w 5311107"/>
              <a:gd name="connsiteY701" fmla="*/ 514105 h 3802368"/>
              <a:gd name="connsiteX702" fmla="*/ 2452790 w 5311107"/>
              <a:gd name="connsiteY702" fmla="*/ 487070 h 3802368"/>
              <a:gd name="connsiteX703" fmla="*/ 2420958 w 5311107"/>
              <a:gd name="connsiteY703" fmla="*/ 482709 h 3802368"/>
              <a:gd name="connsiteX704" fmla="*/ 2407440 w 5311107"/>
              <a:gd name="connsiteY704" fmla="*/ 496227 h 3802368"/>
              <a:gd name="connsiteX705" fmla="*/ 2251770 w 5311107"/>
              <a:gd name="connsiteY705" fmla="*/ 482709 h 3802368"/>
              <a:gd name="connsiteX706" fmla="*/ 2192467 w 5311107"/>
              <a:gd name="connsiteY706" fmla="*/ 491866 h 3802368"/>
              <a:gd name="connsiteX707" fmla="*/ 2174153 w 5311107"/>
              <a:gd name="connsiteY707" fmla="*/ 478348 h 3802368"/>
              <a:gd name="connsiteX708" fmla="*/ 2151478 w 5311107"/>
              <a:gd name="connsiteY708" fmla="*/ 491866 h 3802368"/>
              <a:gd name="connsiteX709" fmla="*/ 2142321 w 5311107"/>
              <a:gd name="connsiteY709" fmla="*/ 505384 h 3802368"/>
              <a:gd name="connsiteX710" fmla="*/ 2210782 w 5311107"/>
              <a:gd name="connsiteY710" fmla="*/ 528058 h 3802368"/>
              <a:gd name="connsiteX711" fmla="*/ 2183310 w 5311107"/>
              <a:gd name="connsiteY711" fmla="*/ 537215 h 3802368"/>
              <a:gd name="connsiteX712" fmla="*/ 2110053 w 5311107"/>
              <a:gd name="connsiteY712" fmla="*/ 550733 h 3802368"/>
              <a:gd name="connsiteX713" fmla="*/ 2100896 w 5311107"/>
              <a:gd name="connsiteY713" fmla="*/ 555094 h 3802368"/>
              <a:gd name="connsiteX714" fmla="*/ 2064268 w 5311107"/>
              <a:gd name="connsiteY714" fmla="*/ 545936 h 3802368"/>
              <a:gd name="connsiteX715" fmla="*/ 2086942 w 5311107"/>
              <a:gd name="connsiteY715" fmla="*/ 568611 h 3802368"/>
              <a:gd name="connsiteX716" fmla="*/ 2082582 w 5311107"/>
              <a:gd name="connsiteY716" fmla="*/ 586925 h 3802368"/>
              <a:gd name="connsiteX717" fmla="*/ 2055110 w 5311107"/>
              <a:gd name="connsiteY717" fmla="*/ 582565 h 3802368"/>
              <a:gd name="connsiteX718" fmla="*/ 2055110 w 5311107"/>
              <a:gd name="connsiteY718" fmla="*/ 569047 h 3802368"/>
              <a:gd name="connsiteX719" fmla="*/ 2027640 w 5311107"/>
              <a:gd name="connsiteY719" fmla="*/ 559890 h 3802368"/>
              <a:gd name="connsiteX720" fmla="*/ 2036797 w 5311107"/>
              <a:gd name="connsiteY720" fmla="*/ 559890 h 3802368"/>
              <a:gd name="connsiteX721" fmla="*/ 1936069 w 5311107"/>
              <a:gd name="connsiteY721" fmla="*/ 550733 h 3802368"/>
              <a:gd name="connsiteX722" fmla="*/ 1908598 w 5311107"/>
              <a:gd name="connsiteY722" fmla="*/ 550733 h 3802368"/>
              <a:gd name="connsiteX723" fmla="*/ 1917755 w 5311107"/>
              <a:gd name="connsiteY723" fmla="*/ 564251 h 3802368"/>
              <a:gd name="connsiteX724" fmla="*/ 1890283 w 5311107"/>
              <a:gd name="connsiteY724" fmla="*/ 550733 h 3802368"/>
              <a:gd name="connsiteX725" fmla="*/ 1894644 w 5311107"/>
              <a:gd name="connsiteY725" fmla="*/ 569047 h 3802368"/>
              <a:gd name="connsiteX726" fmla="*/ 1890283 w 5311107"/>
              <a:gd name="connsiteY726" fmla="*/ 573408 h 3802368"/>
              <a:gd name="connsiteX727" fmla="*/ 1849294 w 5311107"/>
              <a:gd name="connsiteY727" fmla="*/ 564251 h 3802368"/>
              <a:gd name="connsiteX728" fmla="*/ 1867609 w 5311107"/>
              <a:gd name="connsiteY728" fmla="*/ 545936 h 3802368"/>
              <a:gd name="connsiteX729" fmla="*/ 1817463 w 5311107"/>
              <a:gd name="connsiteY729" fmla="*/ 527622 h 3802368"/>
              <a:gd name="connsiteX730" fmla="*/ 1684903 w 5311107"/>
              <a:gd name="connsiteY730" fmla="*/ 482273 h 3802368"/>
              <a:gd name="connsiteX731" fmla="*/ 1698421 w 5311107"/>
              <a:gd name="connsiteY731" fmla="*/ 473116 h 3802368"/>
              <a:gd name="connsiteX732" fmla="*/ 1744206 w 5311107"/>
              <a:gd name="connsiteY732" fmla="*/ 463959 h 3802368"/>
              <a:gd name="connsiteX733" fmla="*/ 1716735 w 5311107"/>
              <a:gd name="connsiteY733" fmla="*/ 459598 h 3802368"/>
              <a:gd name="connsiteX734" fmla="*/ 1684903 w 5311107"/>
              <a:gd name="connsiteY734" fmla="*/ 441284 h 3802368"/>
              <a:gd name="connsiteX735" fmla="*/ 1771678 w 5311107"/>
              <a:gd name="connsiteY735" fmla="*/ 422970 h 3802368"/>
              <a:gd name="connsiteX736" fmla="*/ 1744206 w 5311107"/>
              <a:gd name="connsiteY736" fmla="*/ 409452 h 3802368"/>
              <a:gd name="connsiteX737" fmla="*/ 1757724 w 5311107"/>
              <a:gd name="connsiteY737" fmla="*/ 400295 h 3802368"/>
              <a:gd name="connsiteX738" fmla="*/ 1821823 w 5311107"/>
              <a:gd name="connsiteY738" fmla="*/ 391138 h 3802368"/>
              <a:gd name="connsiteX739" fmla="*/ 1776038 w 5311107"/>
              <a:gd name="connsiteY739" fmla="*/ 372824 h 3802368"/>
              <a:gd name="connsiteX740" fmla="*/ 1780399 w 5311107"/>
              <a:gd name="connsiteY740" fmla="*/ 359306 h 3802368"/>
              <a:gd name="connsiteX741" fmla="*/ 1725456 w 5311107"/>
              <a:gd name="connsiteY741" fmla="*/ 359306 h 3802368"/>
              <a:gd name="connsiteX742" fmla="*/ 1721096 w 5311107"/>
              <a:gd name="connsiteY742" fmla="*/ 340992 h 3802368"/>
              <a:gd name="connsiteX743" fmla="*/ 1652635 w 5311107"/>
              <a:gd name="connsiteY743" fmla="*/ 336632 h 3802368"/>
              <a:gd name="connsiteX744" fmla="*/ 1551907 w 5311107"/>
              <a:gd name="connsiteY744" fmla="*/ 363667 h 3802368"/>
              <a:gd name="connsiteX745" fmla="*/ 1515279 w 5311107"/>
              <a:gd name="connsiteY745" fmla="*/ 359306 h 3802368"/>
              <a:gd name="connsiteX746" fmla="*/ 1442023 w 5311107"/>
              <a:gd name="connsiteY746" fmla="*/ 386342 h 3802368"/>
              <a:gd name="connsiteX747" fmla="*/ 1460337 w 5311107"/>
              <a:gd name="connsiteY747" fmla="*/ 395499 h 3802368"/>
              <a:gd name="connsiteX748" fmla="*/ 1442023 w 5311107"/>
              <a:gd name="connsiteY748" fmla="*/ 399859 h 3802368"/>
              <a:gd name="connsiteX749" fmla="*/ 1437662 w 5311107"/>
              <a:gd name="connsiteY749" fmla="*/ 386342 h 3802368"/>
              <a:gd name="connsiteX750" fmla="*/ 1318620 w 5311107"/>
              <a:gd name="connsiteY750" fmla="*/ 381981 h 3802368"/>
              <a:gd name="connsiteX751" fmla="*/ 1327777 w 5311107"/>
              <a:gd name="connsiteY751" fmla="*/ 372824 h 3802368"/>
              <a:gd name="connsiteX752" fmla="*/ 1286788 w 5311107"/>
              <a:gd name="connsiteY752" fmla="*/ 381981 h 3802368"/>
              <a:gd name="connsiteX753" fmla="*/ 1295945 w 5311107"/>
              <a:gd name="connsiteY753" fmla="*/ 386342 h 3802368"/>
              <a:gd name="connsiteX754" fmla="*/ 1250160 w 5311107"/>
              <a:gd name="connsiteY754" fmla="*/ 390702 h 3802368"/>
              <a:gd name="connsiteX755" fmla="*/ 1263678 w 5311107"/>
              <a:gd name="connsiteY755" fmla="*/ 386342 h 3802368"/>
              <a:gd name="connsiteX756" fmla="*/ 1186060 w 5311107"/>
              <a:gd name="connsiteY756" fmla="*/ 395499 h 3802368"/>
              <a:gd name="connsiteX757" fmla="*/ 1090129 w 5311107"/>
              <a:gd name="connsiteY757" fmla="*/ 422534 h 3802368"/>
              <a:gd name="connsiteX758" fmla="*/ 1108443 w 5311107"/>
              <a:gd name="connsiteY758" fmla="*/ 418173 h 3802368"/>
              <a:gd name="connsiteX759" fmla="*/ 1104083 w 5311107"/>
              <a:gd name="connsiteY759" fmla="*/ 409016 h 3802368"/>
              <a:gd name="connsiteX760" fmla="*/ 1117600 w 5311107"/>
              <a:gd name="connsiteY760" fmla="*/ 404656 h 3802368"/>
              <a:gd name="connsiteX761" fmla="*/ 1140275 w 5311107"/>
              <a:gd name="connsiteY761" fmla="*/ 386342 h 3802368"/>
              <a:gd name="connsiteX762" fmla="*/ 1090129 w 5311107"/>
              <a:gd name="connsiteY762" fmla="*/ 386342 h 3802368"/>
              <a:gd name="connsiteX763" fmla="*/ 1026029 w 5311107"/>
              <a:gd name="connsiteY763" fmla="*/ 404656 h 3802368"/>
              <a:gd name="connsiteX764" fmla="*/ 1016872 w 5311107"/>
              <a:gd name="connsiteY764" fmla="*/ 395499 h 3802368"/>
              <a:gd name="connsiteX765" fmla="*/ 1003354 w 5311107"/>
              <a:gd name="connsiteY765" fmla="*/ 404656 h 3802368"/>
              <a:gd name="connsiteX766" fmla="*/ 980680 w 5311107"/>
              <a:gd name="connsiteY766" fmla="*/ 400295 h 3802368"/>
              <a:gd name="connsiteX767" fmla="*/ 998994 w 5311107"/>
              <a:gd name="connsiteY767" fmla="*/ 368463 h 3802368"/>
              <a:gd name="connsiteX768" fmla="*/ 875592 w 5311107"/>
              <a:gd name="connsiteY768" fmla="*/ 400295 h 3802368"/>
              <a:gd name="connsiteX769" fmla="*/ 925738 w 5311107"/>
              <a:gd name="connsiteY769" fmla="*/ 377621 h 3802368"/>
              <a:gd name="connsiteX770" fmla="*/ 953209 w 5311107"/>
              <a:gd name="connsiteY770" fmla="*/ 359306 h 3802368"/>
              <a:gd name="connsiteX771" fmla="*/ 944052 w 5311107"/>
              <a:gd name="connsiteY771" fmla="*/ 354946 h 3802368"/>
              <a:gd name="connsiteX772" fmla="*/ 975884 w 5311107"/>
              <a:gd name="connsiteY772" fmla="*/ 332271 h 3802368"/>
              <a:gd name="connsiteX773" fmla="*/ 939255 w 5311107"/>
              <a:gd name="connsiteY773" fmla="*/ 318754 h 3802368"/>
              <a:gd name="connsiteX774" fmla="*/ 943616 w 5311107"/>
              <a:gd name="connsiteY774" fmla="*/ 305236 h 3802368"/>
              <a:gd name="connsiteX775" fmla="*/ 884313 w 5311107"/>
              <a:gd name="connsiteY775" fmla="*/ 305236 h 3802368"/>
              <a:gd name="connsiteX776" fmla="*/ 834167 w 5311107"/>
              <a:gd name="connsiteY776" fmla="*/ 314393 h 3802368"/>
              <a:gd name="connsiteX777" fmla="*/ 834167 w 5311107"/>
              <a:gd name="connsiteY777" fmla="*/ 310033 h 3802368"/>
              <a:gd name="connsiteX778" fmla="*/ 865998 w 5311107"/>
              <a:gd name="connsiteY778" fmla="*/ 296515 h 3802368"/>
              <a:gd name="connsiteX779" fmla="*/ 879516 w 5311107"/>
              <a:gd name="connsiteY779" fmla="*/ 282997 h 3802368"/>
              <a:gd name="connsiteX780" fmla="*/ 879516 w 5311107"/>
              <a:gd name="connsiteY780" fmla="*/ 269480 h 3802368"/>
              <a:gd name="connsiteX781" fmla="*/ 925302 w 5311107"/>
              <a:gd name="connsiteY781" fmla="*/ 251166 h 3802368"/>
              <a:gd name="connsiteX782" fmla="*/ 929662 w 5311107"/>
              <a:gd name="connsiteY782" fmla="*/ 255526 h 3802368"/>
              <a:gd name="connsiteX783" fmla="*/ 1002918 w 5311107"/>
              <a:gd name="connsiteY783" fmla="*/ 223694 h 3802368"/>
              <a:gd name="connsiteX784" fmla="*/ 1016436 w 5311107"/>
              <a:gd name="connsiteY784" fmla="*/ 223694 h 3802368"/>
              <a:gd name="connsiteX785" fmla="*/ 1016436 w 5311107"/>
              <a:gd name="connsiteY785" fmla="*/ 219334 h 3802368"/>
              <a:gd name="connsiteX786" fmla="*/ 1029954 w 5311107"/>
              <a:gd name="connsiteY786" fmla="*/ 219334 h 3802368"/>
              <a:gd name="connsiteX787" fmla="*/ 1039111 w 5311107"/>
              <a:gd name="connsiteY787" fmla="*/ 210177 h 3802368"/>
              <a:gd name="connsiteX788" fmla="*/ 1158153 w 5311107"/>
              <a:gd name="connsiteY788" fmla="*/ 178345 h 3802368"/>
              <a:gd name="connsiteX789" fmla="*/ 984169 w 5311107"/>
              <a:gd name="connsiteY789" fmla="*/ 214537 h 3802368"/>
              <a:gd name="connsiteX790" fmla="*/ 970651 w 5311107"/>
              <a:gd name="connsiteY790" fmla="*/ 210177 h 3802368"/>
              <a:gd name="connsiteX791" fmla="*/ 851609 w 5311107"/>
              <a:gd name="connsiteY791" fmla="*/ 237212 h 3802368"/>
              <a:gd name="connsiteX792" fmla="*/ 851609 w 5311107"/>
              <a:gd name="connsiteY792" fmla="*/ 223694 h 3802368"/>
              <a:gd name="connsiteX793" fmla="*/ 883440 w 5311107"/>
              <a:gd name="connsiteY793" fmla="*/ 223694 h 3802368"/>
              <a:gd name="connsiteX794" fmla="*/ 887801 w 5311107"/>
              <a:gd name="connsiteY794" fmla="*/ 205380 h 3802368"/>
              <a:gd name="connsiteX795" fmla="*/ 1038675 w 5311107"/>
              <a:gd name="connsiteY795" fmla="*/ 150874 h 3802368"/>
              <a:gd name="connsiteX796" fmla="*/ 951901 w 5311107"/>
              <a:gd name="connsiteY796" fmla="*/ 155234 h 3802368"/>
              <a:gd name="connsiteX797" fmla="*/ 1016000 w 5311107"/>
              <a:gd name="connsiteY797" fmla="*/ 123403 h 3802368"/>
              <a:gd name="connsiteX798" fmla="*/ 901755 w 5311107"/>
              <a:gd name="connsiteY798" fmla="*/ 146077 h 3802368"/>
              <a:gd name="connsiteX799" fmla="*/ 993326 w 5311107"/>
              <a:gd name="connsiteY799" fmla="*/ 105088 h 3802368"/>
              <a:gd name="connsiteX800" fmla="*/ 1020796 w 5311107"/>
              <a:gd name="connsiteY800" fmla="*/ 95931 h 3802368"/>
              <a:gd name="connsiteX801" fmla="*/ 819341 w 5311107"/>
              <a:gd name="connsiteY801" fmla="*/ 122967 h 3802368"/>
              <a:gd name="connsiteX802" fmla="*/ 810184 w 5311107"/>
              <a:gd name="connsiteY802" fmla="*/ 91135 h 3802368"/>
              <a:gd name="connsiteX803" fmla="*/ 672828 w 5311107"/>
              <a:gd name="connsiteY803" fmla="*/ 159159 h 3802368"/>
              <a:gd name="connsiteX804" fmla="*/ 741288 w 5311107"/>
              <a:gd name="connsiteY804" fmla="*/ 136484 h 3802368"/>
              <a:gd name="connsiteX805" fmla="*/ 681985 w 5311107"/>
              <a:gd name="connsiteY805" fmla="*/ 168316 h 3802368"/>
              <a:gd name="connsiteX806" fmla="*/ 526315 w 5311107"/>
              <a:gd name="connsiteY806" fmla="*/ 195351 h 3802368"/>
              <a:gd name="connsiteX807" fmla="*/ 572100 w 5311107"/>
              <a:gd name="connsiteY807" fmla="*/ 159159 h 3802368"/>
              <a:gd name="connsiteX808" fmla="*/ 553785 w 5311107"/>
              <a:gd name="connsiteY808" fmla="*/ 159159 h 3802368"/>
              <a:gd name="connsiteX809" fmla="*/ 453058 w 5311107"/>
              <a:gd name="connsiteY809" fmla="*/ 208869 h 3802368"/>
              <a:gd name="connsiteX810" fmla="*/ 320498 w 5311107"/>
              <a:gd name="connsiteY810" fmla="*/ 281253 h 3802368"/>
              <a:gd name="connsiteX811" fmla="*/ 306980 w 5311107"/>
              <a:gd name="connsiteY811" fmla="*/ 294771 h 3802368"/>
              <a:gd name="connsiteX812" fmla="*/ 297823 w 5311107"/>
              <a:gd name="connsiteY812" fmla="*/ 294771 h 3802368"/>
              <a:gd name="connsiteX813" fmla="*/ 238520 w 5311107"/>
              <a:gd name="connsiteY813" fmla="*/ 335760 h 3802368"/>
              <a:gd name="connsiteX814" fmla="*/ 179217 w 5311107"/>
              <a:gd name="connsiteY814" fmla="*/ 398987 h 3802368"/>
              <a:gd name="connsiteX815" fmla="*/ 170060 w 5311107"/>
              <a:gd name="connsiteY815" fmla="*/ 403348 h 3802368"/>
              <a:gd name="connsiteX816" fmla="*/ 133432 w 5311107"/>
              <a:gd name="connsiteY816" fmla="*/ 453058 h 3802368"/>
              <a:gd name="connsiteX817" fmla="*/ 96804 w 5311107"/>
              <a:gd name="connsiteY817" fmla="*/ 502767 h 3802368"/>
              <a:gd name="connsiteX818" fmla="*/ 69332 w 5311107"/>
              <a:gd name="connsiteY818" fmla="*/ 565995 h 3802368"/>
              <a:gd name="connsiteX819" fmla="*/ 41861 w 5311107"/>
              <a:gd name="connsiteY819" fmla="*/ 665851 h 3802368"/>
              <a:gd name="connsiteX820" fmla="*/ 23547 w 5311107"/>
              <a:gd name="connsiteY820" fmla="*/ 851609 h 3802368"/>
              <a:gd name="connsiteX821" fmla="*/ 41861 w 5311107"/>
              <a:gd name="connsiteY821" fmla="*/ 960185 h 3802368"/>
              <a:gd name="connsiteX822" fmla="*/ 19186 w 5311107"/>
              <a:gd name="connsiteY822" fmla="*/ 1041727 h 3802368"/>
              <a:gd name="connsiteX823" fmla="*/ 28343 w 5311107"/>
              <a:gd name="connsiteY823" fmla="*/ 1191293 h 3802368"/>
              <a:gd name="connsiteX824" fmla="*/ 23983 w 5311107"/>
              <a:gd name="connsiteY824" fmla="*/ 1204810 h 3802368"/>
              <a:gd name="connsiteX825" fmla="*/ 46658 w 5311107"/>
              <a:gd name="connsiteY825" fmla="*/ 1213967 h 3802368"/>
              <a:gd name="connsiteX826" fmla="*/ 64972 w 5311107"/>
              <a:gd name="connsiteY826" fmla="*/ 1200450 h 3802368"/>
              <a:gd name="connsiteX827" fmla="*/ 78489 w 5311107"/>
              <a:gd name="connsiteY827" fmla="*/ 1245799 h 3802368"/>
              <a:gd name="connsiteX828" fmla="*/ 82850 w 5311107"/>
              <a:gd name="connsiteY828" fmla="*/ 1232281 h 3802368"/>
              <a:gd name="connsiteX829" fmla="*/ 82850 w 5311107"/>
              <a:gd name="connsiteY829" fmla="*/ 1273270 h 3802368"/>
              <a:gd name="connsiteX830" fmla="*/ 73693 w 5311107"/>
              <a:gd name="connsiteY830" fmla="*/ 1246235 h 3802368"/>
              <a:gd name="connsiteX831" fmla="*/ 64536 w 5311107"/>
              <a:gd name="connsiteY831" fmla="*/ 1264549 h 3802368"/>
              <a:gd name="connsiteX832" fmla="*/ 46221 w 5311107"/>
              <a:gd name="connsiteY832" fmla="*/ 1260189 h 3802368"/>
              <a:gd name="connsiteX833" fmla="*/ 50582 w 5311107"/>
              <a:gd name="connsiteY833" fmla="*/ 1314695 h 3802368"/>
              <a:gd name="connsiteX834" fmla="*/ 41425 w 5311107"/>
              <a:gd name="connsiteY834" fmla="*/ 1305538 h 3802368"/>
              <a:gd name="connsiteX835" fmla="*/ 32268 w 5311107"/>
              <a:gd name="connsiteY835" fmla="*/ 1341730 h 3802368"/>
              <a:gd name="connsiteX836" fmla="*/ 27907 w 5311107"/>
              <a:gd name="connsiteY836" fmla="*/ 1337370 h 3802368"/>
              <a:gd name="connsiteX837" fmla="*/ 27907 w 5311107"/>
              <a:gd name="connsiteY837" fmla="*/ 1387080 h 3802368"/>
              <a:gd name="connsiteX838" fmla="*/ 37064 w 5311107"/>
              <a:gd name="connsiteY838" fmla="*/ 1377923 h 3802368"/>
              <a:gd name="connsiteX839" fmla="*/ 50582 w 5311107"/>
              <a:gd name="connsiteY839" fmla="*/ 1423272 h 3802368"/>
              <a:gd name="connsiteX840" fmla="*/ 50582 w 5311107"/>
              <a:gd name="connsiteY840" fmla="*/ 1418912 h 3802368"/>
              <a:gd name="connsiteX841" fmla="*/ 59739 w 5311107"/>
              <a:gd name="connsiteY841" fmla="*/ 1445947 h 3802368"/>
              <a:gd name="connsiteX842" fmla="*/ 68896 w 5311107"/>
              <a:gd name="connsiteY842" fmla="*/ 1436790 h 3802368"/>
              <a:gd name="connsiteX843" fmla="*/ 78053 w 5311107"/>
              <a:gd name="connsiteY843" fmla="*/ 1463825 h 3802368"/>
              <a:gd name="connsiteX844" fmla="*/ 78053 w 5311107"/>
              <a:gd name="connsiteY844" fmla="*/ 1450307 h 3802368"/>
              <a:gd name="connsiteX845" fmla="*/ 100728 w 5311107"/>
              <a:gd name="connsiteY845" fmla="*/ 1518331 h 3802368"/>
              <a:gd name="connsiteX846" fmla="*/ 105088 w 5311107"/>
              <a:gd name="connsiteY846" fmla="*/ 1468621 h 3802368"/>
              <a:gd name="connsiteX847" fmla="*/ 123403 w 5311107"/>
              <a:gd name="connsiteY847" fmla="*/ 1468621 h 3802368"/>
              <a:gd name="connsiteX848" fmla="*/ 136920 w 5311107"/>
              <a:gd name="connsiteY848" fmla="*/ 1445947 h 3802368"/>
              <a:gd name="connsiteX849" fmla="*/ 127763 w 5311107"/>
              <a:gd name="connsiteY849" fmla="*/ 1436790 h 3802368"/>
              <a:gd name="connsiteX850" fmla="*/ 136920 w 5311107"/>
              <a:gd name="connsiteY850" fmla="*/ 1436790 h 3802368"/>
              <a:gd name="connsiteX851" fmla="*/ 141281 w 5311107"/>
              <a:gd name="connsiteY851" fmla="*/ 1427633 h 3802368"/>
              <a:gd name="connsiteX852" fmla="*/ 136920 w 5311107"/>
              <a:gd name="connsiteY852" fmla="*/ 1414115 h 3802368"/>
              <a:gd name="connsiteX853" fmla="*/ 155234 w 5311107"/>
              <a:gd name="connsiteY853" fmla="*/ 1418475 h 3802368"/>
              <a:gd name="connsiteX854" fmla="*/ 150874 w 5311107"/>
              <a:gd name="connsiteY854" fmla="*/ 1418475 h 3802368"/>
              <a:gd name="connsiteX855" fmla="*/ 164392 w 5311107"/>
              <a:gd name="connsiteY855" fmla="*/ 1409318 h 3802368"/>
              <a:gd name="connsiteX856" fmla="*/ 168752 w 5311107"/>
              <a:gd name="connsiteY856" fmla="*/ 1418475 h 3802368"/>
              <a:gd name="connsiteX857" fmla="*/ 164392 w 5311107"/>
              <a:gd name="connsiteY857" fmla="*/ 1373126 h 3802368"/>
              <a:gd name="connsiteX858" fmla="*/ 173549 w 5311107"/>
              <a:gd name="connsiteY858" fmla="*/ 1382283 h 3802368"/>
              <a:gd name="connsiteX859" fmla="*/ 187066 w 5311107"/>
              <a:gd name="connsiteY859" fmla="*/ 1332573 h 3802368"/>
              <a:gd name="connsiteX860" fmla="*/ 191427 w 5311107"/>
              <a:gd name="connsiteY860" fmla="*/ 1355248 h 3802368"/>
              <a:gd name="connsiteX861" fmla="*/ 200584 w 5311107"/>
              <a:gd name="connsiteY861" fmla="*/ 1355248 h 3802368"/>
              <a:gd name="connsiteX862" fmla="*/ 204944 w 5311107"/>
              <a:gd name="connsiteY862" fmla="*/ 1332573 h 3802368"/>
              <a:gd name="connsiteX863" fmla="*/ 223259 w 5311107"/>
              <a:gd name="connsiteY863" fmla="*/ 1328213 h 3802368"/>
              <a:gd name="connsiteX864" fmla="*/ 227619 w 5311107"/>
              <a:gd name="connsiteY864" fmla="*/ 1296381 h 3802368"/>
              <a:gd name="connsiteX865" fmla="*/ 218462 w 5311107"/>
              <a:gd name="connsiteY865" fmla="*/ 1292021 h 3802368"/>
              <a:gd name="connsiteX866" fmla="*/ 200148 w 5311107"/>
              <a:gd name="connsiteY866" fmla="*/ 1310335 h 3802368"/>
              <a:gd name="connsiteX867" fmla="*/ 190991 w 5311107"/>
              <a:gd name="connsiteY867" fmla="*/ 1292021 h 3802368"/>
              <a:gd name="connsiteX868" fmla="*/ 181834 w 5311107"/>
              <a:gd name="connsiteY868" fmla="*/ 1310335 h 3802368"/>
              <a:gd name="connsiteX869" fmla="*/ 186194 w 5311107"/>
              <a:gd name="connsiteY869" fmla="*/ 1228793 h 3802368"/>
              <a:gd name="connsiteX870" fmla="*/ 190555 w 5311107"/>
              <a:gd name="connsiteY870" fmla="*/ 1210479 h 3802368"/>
              <a:gd name="connsiteX871" fmla="*/ 194915 w 5311107"/>
              <a:gd name="connsiteY871" fmla="*/ 1192165 h 3802368"/>
              <a:gd name="connsiteX872" fmla="*/ 213229 w 5311107"/>
              <a:gd name="connsiteY872" fmla="*/ 1201322 h 3802368"/>
              <a:gd name="connsiteX873" fmla="*/ 222386 w 5311107"/>
              <a:gd name="connsiteY873" fmla="*/ 1255828 h 3802368"/>
              <a:gd name="connsiteX874" fmla="*/ 226747 w 5311107"/>
              <a:gd name="connsiteY874" fmla="*/ 1237514 h 3802368"/>
              <a:gd name="connsiteX875" fmla="*/ 231107 w 5311107"/>
              <a:gd name="connsiteY875" fmla="*/ 1241875 h 3802368"/>
              <a:gd name="connsiteX876" fmla="*/ 235468 w 5311107"/>
              <a:gd name="connsiteY876" fmla="*/ 1223560 h 3802368"/>
              <a:gd name="connsiteX877" fmla="*/ 221950 w 5311107"/>
              <a:gd name="connsiteY877" fmla="*/ 1219200 h 3802368"/>
              <a:gd name="connsiteX878" fmla="*/ 226311 w 5311107"/>
              <a:gd name="connsiteY878" fmla="*/ 1187368 h 3802368"/>
              <a:gd name="connsiteX879" fmla="*/ 244625 w 5311107"/>
              <a:gd name="connsiteY879" fmla="*/ 1160333 h 3802368"/>
              <a:gd name="connsiteX880" fmla="*/ 267300 w 5311107"/>
              <a:gd name="connsiteY880" fmla="*/ 1201322 h 3802368"/>
              <a:gd name="connsiteX881" fmla="*/ 271660 w 5311107"/>
              <a:gd name="connsiteY881" fmla="*/ 1183008 h 3802368"/>
              <a:gd name="connsiteX882" fmla="*/ 280817 w 5311107"/>
              <a:gd name="connsiteY882" fmla="*/ 1187368 h 3802368"/>
              <a:gd name="connsiteX883" fmla="*/ 276457 w 5311107"/>
              <a:gd name="connsiteY883" fmla="*/ 1183008 h 3802368"/>
              <a:gd name="connsiteX884" fmla="*/ 285614 w 5311107"/>
              <a:gd name="connsiteY884" fmla="*/ 1178647 h 3802368"/>
              <a:gd name="connsiteX885" fmla="*/ 294771 w 5311107"/>
              <a:gd name="connsiteY885" fmla="*/ 1219636 h 3802368"/>
              <a:gd name="connsiteX886" fmla="*/ 335760 w 5311107"/>
              <a:gd name="connsiteY886" fmla="*/ 1151612 h 3802368"/>
              <a:gd name="connsiteX887" fmla="*/ 335760 w 5311107"/>
              <a:gd name="connsiteY887" fmla="*/ 1201322 h 3802368"/>
              <a:gd name="connsiteX888" fmla="*/ 358435 w 5311107"/>
              <a:gd name="connsiteY888" fmla="*/ 1187804 h 3802368"/>
              <a:gd name="connsiteX889" fmla="*/ 358435 w 5311107"/>
              <a:gd name="connsiteY889" fmla="*/ 1196961 h 3802368"/>
              <a:gd name="connsiteX890" fmla="*/ 367592 w 5311107"/>
              <a:gd name="connsiteY890" fmla="*/ 1183444 h 3802368"/>
              <a:gd name="connsiteX891" fmla="*/ 363231 w 5311107"/>
              <a:gd name="connsiteY891" fmla="*/ 1206118 h 3802368"/>
              <a:gd name="connsiteX892" fmla="*/ 381545 w 5311107"/>
              <a:gd name="connsiteY892" fmla="*/ 1206118 h 3802368"/>
              <a:gd name="connsiteX893" fmla="*/ 381545 w 5311107"/>
              <a:gd name="connsiteY893" fmla="*/ 1224433 h 3802368"/>
              <a:gd name="connsiteX894" fmla="*/ 368028 w 5311107"/>
              <a:gd name="connsiteY894" fmla="*/ 1224433 h 3802368"/>
              <a:gd name="connsiteX895" fmla="*/ 372388 w 5311107"/>
              <a:gd name="connsiteY895" fmla="*/ 1242747 h 3802368"/>
              <a:gd name="connsiteX896" fmla="*/ 372388 w 5311107"/>
              <a:gd name="connsiteY896" fmla="*/ 1233590 h 3802368"/>
              <a:gd name="connsiteX897" fmla="*/ 372388 w 5311107"/>
              <a:gd name="connsiteY897" fmla="*/ 1288096 h 3802368"/>
              <a:gd name="connsiteX898" fmla="*/ 363231 w 5311107"/>
              <a:gd name="connsiteY898" fmla="*/ 1283736 h 3802368"/>
              <a:gd name="connsiteX899" fmla="*/ 363231 w 5311107"/>
              <a:gd name="connsiteY899" fmla="*/ 1329085 h 3802368"/>
              <a:gd name="connsiteX900" fmla="*/ 385906 w 5311107"/>
              <a:gd name="connsiteY900" fmla="*/ 1338242 h 3802368"/>
              <a:gd name="connsiteX901" fmla="*/ 385906 w 5311107"/>
              <a:gd name="connsiteY901" fmla="*/ 1347399 h 3802368"/>
              <a:gd name="connsiteX902" fmla="*/ 372388 w 5311107"/>
              <a:gd name="connsiteY902" fmla="*/ 1351760 h 3802368"/>
              <a:gd name="connsiteX903" fmla="*/ 376749 w 5311107"/>
              <a:gd name="connsiteY903" fmla="*/ 1360917 h 3802368"/>
              <a:gd name="connsiteX904" fmla="*/ 381109 w 5311107"/>
              <a:gd name="connsiteY904" fmla="*/ 1351760 h 3802368"/>
              <a:gd name="connsiteX905" fmla="*/ 394627 w 5311107"/>
              <a:gd name="connsiteY905" fmla="*/ 1392749 h 3802368"/>
              <a:gd name="connsiteX906" fmla="*/ 394627 w 5311107"/>
              <a:gd name="connsiteY906" fmla="*/ 1478651 h 3802368"/>
              <a:gd name="connsiteX907" fmla="*/ 398987 w 5311107"/>
              <a:gd name="connsiteY907" fmla="*/ 1487808 h 3802368"/>
              <a:gd name="connsiteX908" fmla="*/ 398987 w 5311107"/>
              <a:gd name="connsiteY908" fmla="*/ 1478651 h 3802368"/>
              <a:gd name="connsiteX909" fmla="*/ 412505 w 5311107"/>
              <a:gd name="connsiteY909" fmla="*/ 1288532 h 3802368"/>
              <a:gd name="connsiteX910" fmla="*/ 421662 w 5311107"/>
              <a:gd name="connsiteY910" fmla="*/ 1365713 h 3802368"/>
              <a:gd name="connsiteX911" fmla="*/ 439976 w 5311107"/>
              <a:gd name="connsiteY911" fmla="*/ 1379231 h 3802368"/>
              <a:gd name="connsiteX912" fmla="*/ 430819 w 5311107"/>
              <a:gd name="connsiteY912" fmla="*/ 1392749 h 3802368"/>
              <a:gd name="connsiteX913" fmla="*/ 462651 w 5311107"/>
              <a:gd name="connsiteY913" fmla="*/ 1401905 h 3802368"/>
              <a:gd name="connsiteX914" fmla="*/ 467011 w 5311107"/>
              <a:gd name="connsiteY914" fmla="*/ 1415423 h 3802368"/>
              <a:gd name="connsiteX915" fmla="*/ 453494 w 5311107"/>
              <a:gd name="connsiteY915" fmla="*/ 1415423 h 3802368"/>
              <a:gd name="connsiteX916" fmla="*/ 449133 w 5311107"/>
              <a:gd name="connsiteY916" fmla="*/ 1428941 h 3802368"/>
              <a:gd name="connsiteX917" fmla="*/ 462651 w 5311107"/>
              <a:gd name="connsiteY917" fmla="*/ 1419784 h 3802368"/>
              <a:gd name="connsiteX918" fmla="*/ 471808 w 5311107"/>
              <a:gd name="connsiteY918" fmla="*/ 1469493 h 3802368"/>
              <a:gd name="connsiteX919" fmla="*/ 471808 w 5311107"/>
              <a:gd name="connsiteY919" fmla="*/ 1605542 h 3802368"/>
              <a:gd name="connsiteX920" fmla="*/ 453494 w 5311107"/>
              <a:gd name="connsiteY920" fmla="*/ 1573710 h 3802368"/>
              <a:gd name="connsiteX921" fmla="*/ 449133 w 5311107"/>
              <a:gd name="connsiteY921" fmla="*/ 1578070 h 3802368"/>
              <a:gd name="connsiteX922" fmla="*/ 439976 w 5311107"/>
              <a:gd name="connsiteY922" fmla="*/ 1619059 h 3802368"/>
              <a:gd name="connsiteX923" fmla="*/ 435616 w 5311107"/>
              <a:gd name="connsiteY923" fmla="*/ 1614699 h 3802368"/>
              <a:gd name="connsiteX924" fmla="*/ 444773 w 5311107"/>
              <a:gd name="connsiteY924" fmla="*/ 1650891 h 3802368"/>
              <a:gd name="connsiteX925" fmla="*/ 453930 w 5311107"/>
              <a:gd name="connsiteY925" fmla="*/ 1682723 h 3802368"/>
              <a:gd name="connsiteX926" fmla="*/ 444773 w 5311107"/>
              <a:gd name="connsiteY926" fmla="*/ 1650891 h 3802368"/>
              <a:gd name="connsiteX927" fmla="*/ 453930 w 5311107"/>
              <a:gd name="connsiteY927" fmla="*/ 1641734 h 3802368"/>
              <a:gd name="connsiteX928" fmla="*/ 467448 w 5311107"/>
              <a:gd name="connsiteY928" fmla="*/ 1668769 h 3802368"/>
              <a:gd name="connsiteX929" fmla="*/ 458290 w 5311107"/>
              <a:gd name="connsiteY929" fmla="*/ 1673130 h 3802368"/>
              <a:gd name="connsiteX930" fmla="*/ 462651 w 5311107"/>
              <a:gd name="connsiteY930" fmla="*/ 1704961 h 3802368"/>
              <a:gd name="connsiteX931" fmla="*/ 471808 w 5311107"/>
              <a:gd name="connsiteY931" fmla="*/ 1731997 h 3802368"/>
              <a:gd name="connsiteX932" fmla="*/ 458290 w 5311107"/>
              <a:gd name="connsiteY932" fmla="*/ 1722840 h 3802368"/>
              <a:gd name="connsiteX933" fmla="*/ 490122 w 5311107"/>
              <a:gd name="connsiteY933" fmla="*/ 1845370 h 3802368"/>
              <a:gd name="connsiteX934" fmla="*/ 490122 w 5311107"/>
              <a:gd name="connsiteY934" fmla="*/ 1813538 h 3802368"/>
              <a:gd name="connsiteX935" fmla="*/ 499279 w 5311107"/>
              <a:gd name="connsiteY935" fmla="*/ 1800020 h 3802368"/>
              <a:gd name="connsiteX936" fmla="*/ 512796 w 5311107"/>
              <a:gd name="connsiteY936" fmla="*/ 1849730 h 3802368"/>
              <a:gd name="connsiteX937" fmla="*/ 521954 w 5311107"/>
              <a:gd name="connsiteY937" fmla="*/ 1749875 h 3802368"/>
              <a:gd name="connsiteX938" fmla="*/ 526315 w 5311107"/>
              <a:gd name="connsiteY938" fmla="*/ 1786067 h 3802368"/>
              <a:gd name="connsiteX939" fmla="*/ 544628 w 5311107"/>
              <a:gd name="connsiteY939" fmla="*/ 1831416 h 3802368"/>
              <a:gd name="connsiteX940" fmla="*/ 548989 w 5311107"/>
              <a:gd name="connsiteY940" fmla="*/ 1822259 h 3802368"/>
              <a:gd name="connsiteX941" fmla="*/ 558146 w 5311107"/>
              <a:gd name="connsiteY941" fmla="*/ 1876766 h 3802368"/>
              <a:gd name="connsiteX942" fmla="*/ 571663 w 5311107"/>
              <a:gd name="connsiteY942" fmla="*/ 1881126 h 3802368"/>
              <a:gd name="connsiteX943" fmla="*/ 589978 w 5311107"/>
              <a:gd name="connsiteY943" fmla="*/ 1985342 h 3802368"/>
              <a:gd name="connsiteX944" fmla="*/ 594338 w 5311107"/>
              <a:gd name="connsiteY944" fmla="*/ 1953511 h 3802368"/>
              <a:gd name="connsiteX945" fmla="*/ 603495 w 5311107"/>
              <a:gd name="connsiteY945" fmla="*/ 1953511 h 3802368"/>
              <a:gd name="connsiteX946" fmla="*/ 589978 w 5311107"/>
              <a:gd name="connsiteY946" fmla="*/ 1849294 h 3802368"/>
              <a:gd name="connsiteX947" fmla="*/ 580821 w 5311107"/>
              <a:gd name="connsiteY947" fmla="*/ 1862812 h 3802368"/>
              <a:gd name="connsiteX948" fmla="*/ 589978 w 5311107"/>
              <a:gd name="connsiteY948" fmla="*/ 1785631 h 3802368"/>
              <a:gd name="connsiteX949" fmla="*/ 612652 w 5311107"/>
              <a:gd name="connsiteY949" fmla="*/ 1944354 h 3802368"/>
              <a:gd name="connsiteX950" fmla="*/ 626170 w 5311107"/>
              <a:gd name="connsiteY950" fmla="*/ 1939993 h 3802368"/>
              <a:gd name="connsiteX951" fmla="*/ 630530 w 5311107"/>
              <a:gd name="connsiteY951" fmla="*/ 1953511 h 3802368"/>
              <a:gd name="connsiteX952" fmla="*/ 644048 w 5311107"/>
              <a:gd name="connsiteY952" fmla="*/ 1894644 h 3802368"/>
              <a:gd name="connsiteX953" fmla="*/ 634891 w 5311107"/>
              <a:gd name="connsiteY953" fmla="*/ 1718043 h 3802368"/>
              <a:gd name="connsiteX954" fmla="*/ 607420 w 5311107"/>
              <a:gd name="connsiteY954" fmla="*/ 1586791 h 3802368"/>
              <a:gd name="connsiteX955" fmla="*/ 603059 w 5311107"/>
              <a:gd name="connsiteY955" fmla="*/ 1554960 h 3802368"/>
              <a:gd name="connsiteX956" fmla="*/ 593902 w 5311107"/>
              <a:gd name="connsiteY956" fmla="*/ 1564117 h 3802368"/>
              <a:gd name="connsiteX957" fmla="*/ 589542 w 5311107"/>
              <a:gd name="connsiteY957" fmla="*/ 1523128 h 3802368"/>
              <a:gd name="connsiteX958" fmla="*/ 571227 w 5311107"/>
              <a:gd name="connsiteY958" fmla="*/ 1468621 h 3802368"/>
              <a:gd name="connsiteX959" fmla="*/ 584745 w 5311107"/>
              <a:gd name="connsiteY959" fmla="*/ 1409754 h 3802368"/>
              <a:gd name="connsiteX960" fmla="*/ 584745 w 5311107"/>
              <a:gd name="connsiteY960" fmla="*/ 1459464 h 3802368"/>
              <a:gd name="connsiteX961" fmla="*/ 603059 w 5311107"/>
              <a:gd name="connsiteY961" fmla="*/ 1477779 h 3802368"/>
              <a:gd name="connsiteX962" fmla="*/ 612216 w 5311107"/>
              <a:gd name="connsiteY962" fmla="*/ 1455104 h 3802368"/>
              <a:gd name="connsiteX963" fmla="*/ 607856 w 5311107"/>
              <a:gd name="connsiteY963" fmla="*/ 1441586 h 3802368"/>
              <a:gd name="connsiteX964" fmla="*/ 603495 w 5311107"/>
              <a:gd name="connsiteY964" fmla="*/ 1337370 h 3802368"/>
              <a:gd name="connsiteX965" fmla="*/ 607856 w 5311107"/>
              <a:gd name="connsiteY965" fmla="*/ 1301178 h 3802368"/>
              <a:gd name="connsiteX966" fmla="*/ 594338 w 5311107"/>
              <a:gd name="connsiteY966" fmla="*/ 1314695 h 3802368"/>
              <a:gd name="connsiteX967" fmla="*/ 585181 w 5311107"/>
              <a:gd name="connsiteY967" fmla="*/ 1278503 h 3802368"/>
              <a:gd name="connsiteX968" fmla="*/ 630967 w 5311107"/>
              <a:gd name="connsiteY968" fmla="*/ 1260189 h 3802368"/>
              <a:gd name="connsiteX969" fmla="*/ 621809 w 5311107"/>
              <a:gd name="connsiteY969" fmla="*/ 1278503 h 3802368"/>
              <a:gd name="connsiteX970" fmla="*/ 621809 w 5311107"/>
              <a:gd name="connsiteY970" fmla="*/ 1305538 h 3802368"/>
              <a:gd name="connsiteX971" fmla="*/ 640124 w 5311107"/>
              <a:gd name="connsiteY971" fmla="*/ 1287224 h 3802368"/>
              <a:gd name="connsiteX972" fmla="*/ 644484 w 5311107"/>
              <a:gd name="connsiteY972" fmla="*/ 1309899 h 3802368"/>
              <a:gd name="connsiteX973" fmla="*/ 630967 w 5311107"/>
              <a:gd name="connsiteY973" fmla="*/ 1373126 h 3802368"/>
              <a:gd name="connsiteX974" fmla="*/ 662798 w 5311107"/>
              <a:gd name="connsiteY974" fmla="*/ 1395801 h 3802368"/>
              <a:gd name="connsiteX975" fmla="*/ 676316 w 5311107"/>
              <a:gd name="connsiteY975" fmla="*/ 1414115 h 3802368"/>
              <a:gd name="connsiteX976" fmla="*/ 667159 w 5311107"/>
              <a:gd name="connsiteY976" fmla="*/ 1423272 h 3802368"/>
              <a:gd name="connsiteX977" fmla="*/ 671519 w 5311107"/>
              <a:gd name="connsiteY977" fmla="*/ 1441586 h 3802368"/>
              <a:gd name="connsiteX978" fmla="*/ 689834 w 5311107"/>
              <a:gd name="connsiteY978" fmla="*/ 1400597 h 3802368"/>
              <a:gd name="connsiteX979" fmla="*/ 703351 w 5311107"/>
              <a:gd name="connsiteY979" fmla="*/ 1414115 h 3802368"/>
              <a:gd name="connsiteX980" fmla="*/ 716869 w 5311107"/>
              <a:gd name="connsiteY980" fmla="*/ 1395801 h 3802368"/>
              <a:gd name="connsiteX981" fmla="*/ 716869 w 5311107"/>
              <a:gd name="connsiteY981" fmla="*/ 1359608 h 3802368"/>
              <a:gd name="connsiteX982" fmla="*/ 694194 w 5311107"/>
              <a:gd name="connsiteY982" fmla="*/ 1327777 h 3802368"/>
              <a:gd name="connsiteX983" fmla="*/ 716869 w 5311107"/>
              <a:gd name="connsiteY983" fmla="*/ 1309463 h 3802368"/>
              <a:gd name="connsiteX984" fmla="*/ 712508 w 5311107"/>
              <a:gd name="connsiteY984" fmla="*/ 1327777 h 3802368"/>
              <a:gd name="connsiteX985" fmla="*/ 739980 w 5311107"/>
              <a:gd name="connsiteY985" fmla="*/ 1286788 h 3802368"/>
              <a:gd name="connsiteX986" fmla="*/ 721665 w 5311107"/>
              <a:gd name="connsiteY986" fmla="*/ 1254956 h 3802368"/>
              <a:gd name="connsiteX987" fmla="*/ 726026 w 5311107"/>
              <a:gd name="connsiteY987" fmla="*/ 1155100 h 3802368"/>
              <a:gd name="connsiteX988" fmla="*/ 726026 w 5311107"/>
              <a:gd name="connsiteY988" fmla="*/ 1128065 h 3802368"/>
              <a:gd name="connsiteX989" fmla="*/ 689397 w 5311107"/>
              <a:gd name="connsiteY989" fmla="*/ 1146379 h 3802368"/>
              <a:gd name="connsiteX990" fmla="*/ 685037 w 5311107"/>
              <a:gd name="connsiteY990" fmla="*/ 1128065 h 3802368"/>
              <a:gd name="connsiteX991" fmla="*/ 694194 w 5311107"/>
              <a:gd name="connsiteY991" fmla="*/ 1050884 h 3802368"/>
              <a:gd name="connsiteX992" fmla="*/ 703351 w 5311107"/>
              <a:gd name="connsiteY992" fmla="*/ 1028209 h 3802368"/>
              <a:gd name="connsiteX993" fmla="*/ 685037 w 5311107"/>
              <a:gd name="connsiteY993" fmla="*/ 1046524 h 3802368"/>
              <a:gd name="connsiteX994" fmla="*/ 675880 w 5311107"/>
              <a:gd name="connsiteY994" fmla="*/ 1005535 h 3802368"/>
              <a:gd name="connsiteX995" fmla="*/ 694194 w 5311107"/>
              <a:gd name="connsiteY995" fmla="*/ 964546 h 3802368"/>
              <a:gd name="connsiteX996" fmla="*/ 712508 w 5311107"/>
              <a:gd name="connsiteY996" fmla="*/ 973703 h 3802368"/>
              <a:gd name="connsiteX997" fmla="*/ 721665 w 5311107"/>
              <a:gd name="connsiteY997" fmla="*/ 973703 h 3802368"/>
              <a:gd name="connsiteX998" fmla="*/ 749137 w 5311107"/>
              <a:gd name="connsiteY998" fmla="*/ 896522 h 3802368"/>
              <a:gd name="connsiteX999" fmla="*/ 717305 w 5311107"/>
              <a:gd name="connsiteY999" fmla="*/ 923557 h 3802368"/>
              <a:gd name="connsiteX1000" fmla="*/ 730822 w 5311107"/>
              <a:gd name="connsiteY1000" fmla="*/ 923557 h 3802368"/>
              <a:gd name="connsiteX1001" fmla="*/ 698991 w 5311107"/>
              <a:gd name="connsiteY1001" fmla="*/ 959749 h 3802368"/>
              <a:gd name="connsiteX1002" fmla="*/ 685473 w 5311107"/>
              <a:gd name="connsiteY1002" fmla="*/ 950592 h 3802368"/>
              <a:gd name="connsiteX1003" fmla="*/ 698991 w 5311107"/>
              <a:gd name="connsiteY1003" fmla="*/ 869051 h 3802368"/>
              <a:gd name="connsiteX1004" fmla="*/ 712508 w 5311107"/>
              <a:gd name="connsiteY1004" fmla="*/ 873411 h 3802368"/>
              <a:gd name="connsiteX1005" fmla="*/ 721665 w 5311107"/>
              <a:gd name="connsiteY1005" fmla="*/ 846376 h 3802368"/>
              <a:gd name="connsiteX1006" fmla="*/ 721665 w 5311107"/>
              <a:gd name="connsiteY1006" fmla="*/ 891725 h 3802368"/>
              <a:gd name="connsiteX1007" fmla="*/ 762654 w 5311107"/>
              <a:gd name="connsiteY1007" fmla="*/ 814544 h 3802368"/>
              <a:gd name="connsiteX1008" fmla="*/ 790126 w 5311107"/>
              <a:gd name="connsiteY1008" fmla="*/ 828062 h 3802368"/>
              <a:gd name="connsiteX1009" fmla="*/ 909167 w 5311107"/>
              <a:gd name="connsiteY1009" fmla="*/ 782712 h 3802368"/>
              <a:gd name="connsiteX1010" fmla="*/ 909167 w 5311107"/>
              <a:gd name="connsiteY1010" fmla="*/ 778352 h 3802368"/>
              <a:gd name="connsiteX1011" fmla="*/ 968470 w 5311107"/>
              <a:gd name="connsiteY1011" fmla="*/ 760038 h 3802368"/>
              <a:gd name="connsiteX1012" fmla="*/ 1041727 w 5311107"/>
              <a:gd name="connsiteY1012" fmla="*/ 741724 h 3802368"/>
              <a:gd name="connsiteX1013" fmla="*/ 1091873 w 5311107"/>
              <a:gd name="connsiteY1013" fmla="*/ 755241 h 3802368"/>
              <a:gd name="connsiteX1014" fmla="*/ 1105391 w 5311107"/>
              <a:gd name="connsiteY1014" fmla="*/ 764398 h 3802368"/>
              <a:gd name="connsiteX1015" fmla="*/ 1160333 w 5311107"/>
              <a:gd name="connsiteY1015" fmla="*/ 755241 h 3802368"/>
              <a:gd name="connsiteX1016" fmla="*/ 1338678 w 5311107"/>
              <a:gd name="connsiteY1016" fmla="*/ 719049 h 3802368"/>
              <a:gd name="connsiteX1017" fmla="*/ 1430249 w 5311107"/>
              <a:gd name="connsiteY1017" fmla="*/ 705531 h 3802368"/>
              <a:gd name="connsiteX1018" fmla="*/ 1704961 w 5311107"/>
              <a:gd name="connsiteY1018" fmla="*/ 687217 h 3802368"/>
              <a:gd name="connsiteX1019" fmla="*/ 1888103 w 5311107"/>
              <a:gd name="connsiteY1019" fmla="*/ 687217 h 3802368"/>
              <a:gd name="connsiteX1020" fmla="*/ 2038977 w 5311107"/>
              <a:gd name="connsiteY1020" fmla="*/ 691578 h 3802368"/>
              <a:gd name="connsiteX1021" fmla="*/ 2162380 w 5311107"/>
              <a:gd name="connsiteY1021" fmla="*/ 682421 h 3802368"/>
              <a:gd name="connsiteX1022" fmla="*/ 2263108 w 5311107"/>
              <a:gd name="connsiteY1022" fmla="*/ 691578 h 3802368"/>
              <a:gd name="connsiteX1023" fmla="*/ 2299736 w 5311107"/>
              <a:gd name="connsiteY1023" fmla="*/ 687217 h 3802368"/>
              <a:gd name="connsiteX1024" fmla="*/ 2382149 w 5311107"/>
              <a:gd name="connsiteY1024" fmla="*/ 696374 h 3802368"/>
              <a:gd name="connsiteX1025" fmla="*/ 2624594 w 5311107"/>
              <a:gd name="connsiteY1025" fmla="*/ 669339 h 3802368"/>
              <a:gd name="connsiteX1026" fmla="*/ 2771108 w 5311107"/>
              <a:gd name="connsiteY1026" fmla="*/ 673699 h 3802368"/>
              <a:gd name="connsiteX1027" fmla="*/ 2876196 w 5311107"/>
              <a:gd name="connsiteY1027" fmla="*/ 660182 h 3802368"/>
              <a:gd name="connsiteX1028" fmla="*/ 2976924 w 5311107"/>
              <a:gd name="connsiteY1028" fmla="*/ 664543 h 3802368"/>
              <a:gd name="connsiteX1029" fmla="*/ 3196694 w 5311107"/>
              <a:gd name="connsiteY1029" fmla="*/ 664543 h 3802368"/>
              <a:gd name="connsiteX1030" fmla="*/ 4084930 w 5311107"/>
              <a:gd name="connsiteY1030" fmla="*/ 682857 h 3802368"/>
              <a:gd name="connsiteX1031" fmla="*/ 4178681 w 5311107"/>
              <a:gd name="connsiteY1031" fmla="*/ 668031 h 3802368"/>
              <a:gd name="connsiteX1032" fmla="*/ 4178681 w 5311107"/>
              <a:gd name="connsiteY1032" fmla="*/ 668031 h 3802368"/>
              <a:gd name="connsiteX1033" fmla="*/ 4174321 w 5311107"/>
              <a:gd name="connsiteY1033" fmla="*/ 649717 h 3802368"/>
              <a:gd name="connsiteX1034" fmla="*/ 4196996 w 5311107"/>
              <a:gd name="connsiteY1034" fmla="*/ 654077 h 3802368"/>
              <a:gd name="connsiteX1035" fmla="*/ 4174321 w 5311107"/>
              <a:gd name="connsiteY1035" fmla="*/ 649717 h 3802368"/>
              <a:gd name="connsiteX1036" fmla="*/ 4174321 w 5311107"/>
              <a:gd name="connsiteY1036" fmla="*/ 649717 h 3802368"/>
              <a:gd name="connsiteX1037" fmla="*/ 4165164 w 5311107"/>
              <a:gd name="connsiteY1037" fmla="*/ 590850 h 3802368"/>
              <a:gd name="connsiteX1038" fmla="*/ 4215310 w 5311107"/>
              <a:gd name="connsiteY1038" fmla="*/ 590850 h 3802368"/>
              <a:gd name="connsiteX1039" fmla="*/ 4206153 w 5311107"/>
              <a:gd name="connsiteY1039" fmla="*/ 595210 h 3802368"/>
              <a:gd name="connsiteX1040" fmla="*/ 4228827 w 5311107"/>
              <a:gd name="connsiteY1040" fmla="*/ 604367 h 3802368"/>
              <a:gd name="connsiteX1041" fmla="*/ 4228827 w 5311107"/>
              <a:gd name="connsiteY1041" fmla="*/ 617885 h 3802368"/>
              <a:gd name="connsiteX1042" fmla="*/ 4192199 w 5311107"/>
              <a:gd name="connsiteY1042" fmla="*/ 627042 h 3802368"/>
              <a:gd name="connsiteX1043" fmla="*/ 4160367 w 5311107"/>
              <a:gd name="connsiteY1043" fmla="*/ 613524 h 3802368"/>
              <a:gd name="connsiteX1044" fmla="*/ 4165164 w 5311107"/>
              <a:gd name="connsiteY1044" fmla="*/ 590850 h 3802368"/>
              <a:gd name="connsiteX1045" fmla="*/ 4165164 w 5311107"/>
              <a:gd name="connsiteY1045" fmla="*/ 590850 h 3802368"/>
              <a:gd name="connsiteX1046" fmla="*/ 4526651 w 5311107"/>
              <a:gd name="connsiteY1046" fmla="*/ 550297 h 3802368"/>
              <a:gd name="connsiteX1047" fmla="*/ 4526651 w 5311107"/>
              <a:gd name="connsiteY1047" fmla="*/ 559454 h 3802368"/>
              <a:gd name="connsiteX1048" fmla="*/ 4526651 w 5311107"/>
              <a:gd name="connsiteY1048" fmla="*/ 550297 h 3802368"/>
              <a:gd name="connsiteX1049" fmla="*/ 4526651 w 5311107"/>
              <a:gd name="connsiteY1049" fmla="*/ 550297 h 3802368"/>
              <a:gd name="connsiteX1050" fmla="*/ 4585954 w 5311107"/>
              <a:gd name="connsiteY1050" fmla="*/ 323550 h 3802368"/>
              <a:gd name="connsiteX1051" fmla="*/ 4590315 w 5311107"/>
              <a:gd name="connsiteY1051" fmla="*/ 305236 h 3802368"/>
              <a:gd name="connsiteX1052" fmla="*/ 4608629 w 5311107"/>
              <a:gd name="connsiteY1052" fmla="*/ 341428 h 3802368"/>
              <a:gd name="connsiteX1053" fmla="*/ 4572001 w 5311107"/>
              <a:gd name="connsiteY1053" fmla="*/ 314393 h 3802368"/>
              <a:gd name="connsiteX1054" fmla="*/ 4585954 w 5311107"/>
              <a:gd name="connsiteY1054" fmla="*/ 323550 h 3802368"/>
              <a:gd name="connsiteX1055" fmla="*/ 4585954 w 5311107"/>
              <a:gd name="connsiteY1055" fmla="*/ 323550 h 3802368"/>
              <a:gd name="connsiteX1056" fmla="*/ 54070 w 5311107"/>
              <a:gd name="connsiteY1056" fmla="*/ 1365713 h 3802368"/>
              <a:gd name="connsiteX1057" fmla="*/ 44914 w 5311107"/>
              <a:gd name="connsiteY1057" fmla="*/ 1333882 h 3802368"/>
              <a:gd name="connsiteX1058" fmla="*/ 54070 w 5311107"/>
              <a:gd name="connsiteY1058" fmla="*/ 1365713 h 3802368"/>
              <a:gd name="connsiteX1059" fmla="*/ 54070 w 5311107"/>
              <a:gd name="connsiteY1059" fmla="*/ 1365713 h 3802368"/>
              <a:gd name="connsiteX1060" fmla="*/ 63227 w 5311107"/>
              <a:gd name="connsiteY1060" fmla="*/ 1429377 h 3802368"/>
              <a:gd name="connsiteX1061" fmla="*/ 63227 w 5311107"/>
              <a:gd name="connsiteY1061" fmla="*/ 1433737 h 3802368"/>
              <a:gd name="connsiteX1062" fmla="*/ 67588 w 5311107"/>
              <a:gd name="connsiteY1062" fmla="*/ 1433737 h 3802368"/>
              <a:gd name="connsiteX1063" fmla="*/ 63227 w 5311107"/>
              <a:gd name="connsiteY1063" fmla="*/ 1429377 h 3802368"/>
              <a:gd name="connsiteX1064" fmla="*/ 63227 w 5311107"/>
              <a:gd name="connsiteY1064" fmla="*/ 1429377 h 3802368"/>
              <a:gd name="connsiteX1065" fmla="*/ 145641 w 5311107"/>
              <a:gd name="connsiteY1065" fmla="*/ 1343039 h 3802368"/>
              <a:gd name="connsiteX1066" fmla="*/ 136484 w 5311107"/>
              <a:gd name="connsiteY1066" fmla="*/ 1343039 h 3802368"/>
              <a:gd name="connsiteX1067" fmla="*/ 145641 w 5311107"/>
              <a:gd name="connsiteY1067" fmla="*/ 1324724 h 3802368"/>
              <a:gd name="connsiteX1068" fmla="*/ 145641 w 5311107"/>
              <a:gd name="connsiteY1068" fmla="*/ 1343039 h 3802368"/>
              <a:gd name="connsiteX1069" fmla="*/ 145641 w 5311107"/>
              <a:gd name="connsiteY1069" fmla="*/ 1343039 h 3802368"/>
              <a:gd name="connsiteX1070" fmla="*/ 168752 w 5311107"/>
              <a:gd name="connsiteY1070" fmla="*/ 1229665 h 3802368"/>
              <a:gd name="connsiteX1071" fmla="*/ 150438 w 5311107"/>
              <a:gd name="connsiteY1071" fmla="*/ 1238822 h 3802368"/>
              <a:gd name="connsiteX1072" fmla="*/ 150438 w 5311107"/>
              <a:gd name="connsiteY1072" fmla="*/ 1261497 h 3802368"/>
              <a:gd name="connsiteX1073" fmla="*/ 141281 w 5311107"/>
              <a:gd name="connsiteY1073" fmla="*/ 1252340 h 3802368"/>
              <a:gd name="connsiteX1074" fmla="*/ 136920 w 5311107"/>
              <a:gd name="connsiteY1074" fmla="*/ 1293329 h 3802368"/>
              <a:gd name="connsiteX1075" fmla="*/ 127763 w 5311107"/>
              <a:gd name="connsiteY1075" fmla="*/ 1293329 h 3802368"/>
              <a:gd name="connsiteX1076" fmla="*/ 132124 w 5311107"/>
              <a:gd name="connsiteY1076" fmla="*/ 1270654 h 3802368"/>
              <a:gd name="connsiteX1077" fmla="*/ 118606 w 5311107"/>
              <a:gd name="connsiteY1077" fmla="*/ 1261497 h 3802368"/>
              <a:gd name="connsiteX1078" fmla="*/ 127763 w 5311107"/>
              <a:gd name="connsiteY1078" fmla="*/ 1220508 h 3802368"/>
              <a:gd name="connsiteX1079" fmla="*/ 141281 w 5311107"/>
              <a:gd name="connsiteY1079" fmla="*/ 1220508 h 3802368"/>
              <a:gd name="connsiteX1080" fmla="*/ 163955 w 5311107"/>
              <a:gd name="connsiteY1080" fmla="*/ 1193473 h 3802368"/>
              <a:gd name="connsiteX1081" fmla="*/ 168752 w 5311107"/>
              <a:gd name="connsiteY1081" fmla="*/ 1229665 h 3802368"/>
              <a:gd name="connsiteX1082" fmla="*/ 168752 w 5311107"/>
              <a:gd name="connsiteY1082" fmla="*/ 1229665 h 3802368"/>
              <a:gd name="connsiteX1083" fmla="*/ 296951 w 5311107"/>
              <a:gd name="connsiteY1083" fmla="*/ 1202630 h 3802368"/>
              <a:gd name="connsiteX1084" fmla="*/ 310469 w 5311107"/>
              <a:gd name="connsiteY1084" fmla="*/ 1189112 h 3802368"/>
              <a:gd name="connsiteX1085" fmla="*/ 296951 w 5311107"/>
              <a:gd name="connsiteY1085" fmla="*/ 1202630 h 3802368"/>
              <a:gd name="connsiteX1086" fmla="*/ 296951 w 5311107"/>
              <a:gd name="connsiteY1086" fmla="*/ 1202630 h 3802368"/>
              <a:gd name="connsiteX1087" fmla="*/ 397679 w 5311107"/>
              <a:gd name="connsiteY1087" fmla="*/ 1252340 h 3802368"/>
              <a:gd name="connsiteX1088" fmla="*/ 384161 w 5311107"/>
              <a:gd name="connsiteY1088" fmla="*/ 1243183 h 3802368"/>
              <a:gd name="connsiteX1089" fmla="*/ 397679 w 5311107"/>
              <a:gd name="connsiteY1089" fmla="*/ 1252340 h 3802368"/>
              <a:gd name="connsiteX1090" fmla="*/ 397679 w 5311107"/>
              <a:gd name="connsiteY1090" fmla="*/ 1252340 h 3802368"/>
              <a:gd name="connsiteX1091" fmla="*/ 411197 w 5311107"/>
              <a:gd name="connsiteY1091" fmla="*/ 1238822 h 3802368"/>
              <a:gd name="connsiteX1092" fmla="*/ 397679 w 5311107"/>
              <a:gd name="connsiteY1092" fmla="*/ 1234462 h 3802368"/>
              <a:gd name="connsiteX1093" fmla="*/ 415993 w 5311107"/>
              <a:gd name="connsiteY1093" fmla="*/ 1193473 h 3802368"/>
              <a:gd name="connsiteX1094" fmla="*/ 411197 w 5311107"/>
              <a:gd name="connsiteY1094" fmla="*/ 1238822 h 3802368"/>
              <a:gd name="connsiteX1095" fmla="*/ 411197 w 5311107"/>
              <a:gd name="connsiteY1095" fmla="*/ 1238822 h 3802368"/>
              <a:gd name="connsiteX1096" fmla="*/ 425150 w 5311107"/>
              <a:gd name="connsiteY1096" fmla="*/ 1261497 h 3802368"/>
              <a:gd name="connsiteX1097" fmla="*/ 425150 w 5311107"/>
              <a:gd name="connsiteY1097" fmla="*/ 1234462 h 3802368"/>
              <a:gd name="connsiteX1098" fmla="*/ 425150 w 5311107"/>
              <a:gd name="connsiteY1098" fmla="*/ 1261497 h 3802368"/>
              <a:gd name="connsiteX1099" fmla="*/ 425150 w 5311107"/>
              <a:gd name="connsiteY1099" fmla="*/ 1261497 h 3802368"/>
              <a:gd name="connsiteX1100" fmla="*/ 456982 w 5311107"/>
              <a:gd name="connsiteY1100" fmla="*/ 1388388 h 3802368"/>
              <a:gd name="connsiteX1101" fmla="*/ 447825 w 5311107"/>
              <a:gd name="connsiteY1101" fmla="*/ 1388388 h 3802368"/>
              <a:gd name="connsiteX1102" fmla="*/ 466139 w 5311107"/>
              <a:gd name="connsiteY1102" fmla="*/ 1356556 h 3802368"/>
              <a:gd name="connsiteX1103" fmla="*/ 456982 w 5311107"/>
              <a:gd name="connsiteY1103" fmla="*/ 1388388 h 3802368"/>
              <a:gd name="connsiteX1104" fmla="*/ 456982 w 5311107"/>
              <a:gd name="connsiteY1104" fmla="*/ 1388388 h 3802368"/>
              <a:gd name="connsiteX1105" fmla="*/ 470936 w 5311107"/>
              <a:gd name="connsiteY1105" fmla="*/ 1284172 h 3802368"/>
              <a:gd name="connsiteX1106" fmla="*/ 461779 w 5311107"/>
              <a:gd name="connsiteY1106" fmla="*/ 1284172 h 3802368"/>
              <a:gd name="connsiteX1107" fmla="*/ 466139 w 5311107"/>
              <a:gd name="connsiteY1107" fmla="*/ 1311207 h 3802368"/>
              <a:gd name="connsiteX1108" fmla="*/ 452622 w 5311107"/>
              <a:gd name="connsiteY1108" fmla="*/ 1311207 h 3802368"/>
              <a:gd name="connsiteX1109" fmla="*/ 456982 w 5311107"/>
              <a:gd name="connsiteY1109" fmla="*/ 1279375 h 3802368"/>
              <a:gd name="connsiteX1110" fmla="*/ 466139 w 5311107"/>
              <a:gd name="connsiteY1110" fmla="*/ 1279375 h 3802368"/>
              <a:gd name="connsiteX1111" fmla="*/ 461779 w 5311107"/>
              <a:gd name="connsiteY1111" fmla="*/ 1275015 h 3802368"/>
              <a:gd name="connsiteX1112" fmla="*/ 470936 w 5311107"/>
              <a:gd name="connsiteY1112" fmla="*/ 1284172 h 3802368"/>
              <a:gd name="connsiteX1113" fmla="*/ 470936 w 5311107"/>
              <a:gd name="connsiteY1113" fmla="*/ 1284172 h 3802368"/>
              <a:gd name="connsiteX1114" fmla="*/ 470936 w 5311107"/>
              <a:gd name="connsiteY1114" fmla="*/ 1216148 h 3802368"/>
              <a:gd name="connsiteX1115" fmla="*/ 475296 w 5311107"/>
              <a:gd name="connsiteY1115" fmla="*/ 1202630 h 3802368"/>
              <a:gd name="connsiteX1116" fmla="*/ 484453 w 5311107"/>
              <a:gd name="connsiteY1116" fmla="*/ 1206991 h 3802368"/>
              <a:gd name="connsiteX1117" fmla="*/ 470936 w 5311107"/>
              <a:gd name="connsiteY1117" fmla="*/ 1216148 h 3802368"/>
              <a:gd name="connsiteX1118" fmla="*/ 470936 w 5311107"/>
              <a:gd name="connsiteY1118" fmla="*/ 1216148 h 3802368"/>
              <a:gd name="connsiteX1119" fmla="*/ 507564 w 5311107"/>
              <a:gd name="connsiteY1119" fmla="*/ 1442894 h 3802368"/>
              <a:gd name="connsiteX1120" fmla="*/ 511925 w 5311107"/>
              <a:gd name="connsiteY1120" fmla="*/ 1492604 h 3802368"/>
              <a:gd name="connsiteX1121" fmla="*/ 507564 w 5311107"/>
              <a:gd name="connsiteY1121" fmla="*/ 1442894 h 3802368"/>
              <a:gd name="connsiteX1122" fmla="*/ 507564 w 5311107"/>
              <a:gd name="connsiteY1122" fmla="*/ 1442894 h 3802368"/>
              <a:gd name="connsiteX1123" fmla="*/ 502768 w 5311107"/>
              <a:gd name="connsiteY1123" fmla="*/ 1623856 h 3802368"/>
              <a:gd name="connsiteX1124" fmla="*/ 489250 w 5311107"/>
              <a:gd name="connsiteY1124" fmla="*/ 1519639 h 3802368"/>
              <a:gd name="connsiteX1125" fmla="*/ 516721 w 5311107"/>
              <a:gd name="connsiteY1125" fmla="*/ 1551471 h 3802368"/>
              <a:gd name="connsiteX1126" fmla="*/ 502768 w 5311107"/>
              <a:gd name="connsiteY1126" fmla="*/ 1623856 h 3802368"/>
              <a:gd name="connsiteX1127" fmla="*/ 502768 w 5311107"/>
              <a:gd name="connsiteY1127" fmla="*/ 1623856 h 3802368"/>
              <a:gd name="connsiteX1128" fmla="*/ 566867 w 5311107"/>
              <a:gd name="connsiteY1128" fmla="*/ 677188 h 3802368"/>
              <a:gd name="connsiteX1129" fmla="*/ 571227 w 5311107"/>
              <a:gd name="connsiteY1129" fmla="*/ 663670 h 3802368"/>
              <a:gd name="connsiteX1130" fmla="*/ 566867 w 5311107"/>
              <a:gd name="connsiteY1130" fmla="*/ 677188 h 3802368"/>
              <a:gd name="connsiteX1131" fmla="*/ 566867 w 5311107"/>
              <a:gd name="connsiteY1131" fmla="*/ 677188 h 3802368"/>
              <a:gd name="connsiteX1132" fmla="*/ 594338 w 5311107"/>
              <a:gd name="connsiteY1132" fmla="*/ 663234 h 3802368"/>
              <a:gd name="connsiteX1133" fmla="*/ 589978 w 5311107"/>
              <a:gd name="connsiteY1133" fmla="*/ 654077 h 3802368"/>
              <a:gd name="connsiteX1134" fmla="*/ 612652 w 5311107"/>
              <a:gd name="connsiteY1134" fmla="*/ 644920 h 3802368"/>
              <a:gd name="connsiteX1135" fmla="*/ 617013 w 5311107"/>
              <a:gd name="connsiteY1135" fmla="*/ 649281 h 3802368"/>
              <a:gd name="connsiteX1136" fmla="*/ 594338 w 5311107"/>
              <a:gd name="connsiteY1136" fmla="*/ 663234 h 3802368"/>
              <a:gd name="connsiteX1137" fmla="*/ 594338 w 5311107"/>
              <a:gd name="connsiteY1137" fmla="*/ 663234 h 3802368"/>
              <a:gd name="connsiteX1138" fmla="*/ 699863 w 5311107"/>
              <a:gd name="connsiteY1138" fmla="*/ 1397545 h 3802368"/>
              <a:gd name="connsiteX1139" fmla="*/ 699863 w 5311107"/>
              <a:gd name="connsiteY1139" fmla="*/ 1374870 h 3802368"/>
              <a:gd name="connsiteX1140" fmla="*/ 699863 w 5311107"/>
              <a:gd name="connsiteY1140" fmla="*/ 1397545 h 3802368"/>
              <a:gd name="connsiteX1141" fmla="*/ 699863 w 5311107"/>
              <a:gd name="connsiteY1141" fmla="*/ 1397545 h 3802368"/>
              <a:gd name="connsiteX1142" fmla="*/ 722538 w 5311107"/>
              <a:gd name="connsiteY1142" fmla="*/ 1229665 h 3802368"/>
              <a:gd name="connsiteX1143" fmla="*/ 704223 w 5311107"/>
              <a:gd name="connsiteY1143" fmla="*/ 1265858 h 3802368"/>
              <a:gd name="connsiteX1144" fmla="*/ 722538 w 5311107"/>
              <a:gd name="connsiteY1144" fmla="*/ 1229665 h 3802368"/>
              <a:gd name="connsiteX1145" fmla="*/ 722538 w 5311107"/>
              <a:gd name="connsiteY1145" fmla="*/ 1229665 h 3802368"/>
              <a:gd name="connsiteX1146" fmla="*/ 704223 w 5311107"/>
              <a:gd name="connsiteY1146" fmla="*/ 1166438 h 3802368"/>
              <a:gd name="connsiteX1147" fmla="*/ 708584 w 5311107"/>
              <a:gd name="connsiteY1147" fmla="*/ 1162077 h 3802368"/>
              <a:gd name="connsiteX1148" fmla="*/ 712944 w 5311107"/>
              <a:gd name="connsiteY1148" fmla="*/ 1162077 h 3802368"/>
              <a:gd name="connsiteX1149" fmla="*/ 708584 w 5311107"/>
              <a:gd name="connsiteY1149" fmla="*/ 1180391 h 3802368"/>
              <a:gd name="connsiteX1150" fmla="*/ 704223 w 5311107"/>
              <a:gd name="connsiteY1150" fmla="*/ 1166438 h 3802368"/>
              <a:gd name="connsiteX1151" fmla="*/ 704223 w 5311107"/>
              <a:gd name="connsiteY1151" fmla="*/ 1166438 h 3802368"/>
              <a:gd name="connsiteX1152" fmla="*/ 699863 w 5311107"/>
              <a:gd name="connsiteY1152" fmla="*/ 1279811 h 3802368"/>
              <a:gd name="connsiteX1153" fmla="*/ 709020 w 5311107"/>
              <a:gd name="connsiteY1153" fmla="*/ 1288968 h 3802368"/>
              <a:gd name="connsiteX1154" fmla="*/ 718177 w 5311107"/>
              <a:gd name="connsiteY1154" fmla="*/ 1279811 h 3802368"/>
              <a:gd name="connsiteX1155" fmla="*/ 713817 w 5311107"/>
              <a:gd name="connsiteY1155" fmla="*/ 1298125 h 3802368"/>
              <a:gd name="connsiteX1156" fmla="*/ 704659 w 5311107"/>
              <a:gd name="connsiteY1156" fmla="*/ 1288968 h 3802368"/>
              <a:gd name="connsiteX1157" fmla="*/ 691142 w 5311107"/>
              <a:gd name="connsiteY1157" fmla="*/ 1298125 h 3802368"/>
              <a:gd name="connsiteX1158" fmla="*/ 699863 w 5311107"/>
              <a:gd name="connsiteY1158" fmla="*/ 1279811 h 3802368"/>
              <a:gd name="connsiteX1159" fmla="*/ 699863 w 5311107"/>
              <a:gd name="connsiteY1159" fmla="*/ 1279811 h 3802368"/>
              <a:gd name="connsiteX1160" fmla="*/ 777480 w 5311107"/>
              <a:gd name="connsiteY1160" fmla="*/ 310033 h 3802368"/>
              <a:gd name="connsiteX1161" fmla="*/ 800155 w 5311107"/>
              <a:gd name="connsiteY1161" fmla="*/ 296515 h 3802368"/>
              <a:gd name="connsiteX1162" fmla="*/ 777480 w 5311107"/>
              <a:gd name="connsiteY1162" fmla="*/ 310033 h 3802368"/>
              <a:gd name="connsiteX1163" fmla="*/ 777480 w 5311107"/>
              <a:gd name="connsiteY1163" fmla="*/ 310033 h 3802368"/>
              <a:gd name="connsiteX1164" fmla="*/ 782277 w 5311107"/>
              <a:gd name="connsiteY1164" fmla="*/ 323550 h 3802368"/>
              <a:gd name="connsiteX1165" fmla="*/ 832422 w 5311107"/>
              <a:gd name="connsiteY1165" fmla="*/ 314393 h 3802368"/>
              <a:gd name="connsiteX1166" fmla="*/ 782277 w 5311107"/>
              <a:gd name="connsiteY1166" fmla="*/ 323550 h 3802368"/>
              <a:gd name="connsiteX1167" fmla="*/ 782277 w 5311107"/>
              <a:gd name="connsiteY1167" fmla="*/ 323550 h 3802368"/>
              <a:gd name="connsiteX1168" fmla="*/ 933150 w 5311107"/>
              <a:gd name="connsiteY1168" fmla="*/ 314393 h 3802368"/>
              <a:gd name="connsiteX1169" fmla="*/ 923993 w 5311107"/>
              <a:gd name="connsiteY1169" fmla="*/ 318754 h 3802368"/>
              <a:gd name="connsiteX1170" fmla="*/ 933150 w 5311107"/>
              <a:gd name="connsiteY1170" fmla="*/ 314393 h 3802368"/>
              <a:gd name="connsiteX1171" fmla="*/ 933150 w 5311107"/>
              <a:gd name="connsiteY1171" fmla="*/ 314393 h 3802368"/>
              <a:gd name="connsiteX1172" fmla="*/ 832422 w 5311107"/>
              <a:gd name="connsiteY1172" fmla="*/ 346225 h 3802368"/>
              <a:gd name="connsiteX1173" fmla="*/ 878208 w 5311107"/>
              <a:gd name="connsiteY1173" fmla="*/ 314393 h 3802368"/>
              <a:gd name="connsiteX1174" fmla="*/ 900882 w 5311107"/>
              <a:gd name="connsiteY1174" fmla="*/ 318754 h 3802368"/>
              <a:gd name="connsiteX1175" fmla="*/ 900882 w 5311107"/>
              <a:gd name="connsiteY1175" fmla="*/ 327911 h 3802368"/>
              <a:gd name="connsiteX1176" fmla="*/ 832422 w 5311107"/>
              <a:gd name="connsiteY1176" fmla="*/ 346225 h 3802368"/>
              <a:gd name="connsiteX1177" fmla="*/ 832422 w 5311107"/>
              <a:gd name="connsiteY1177" fmla="*/ 346225 h 3802368"/>
              <a:gd name="connsiteX1178" fmla="*/ 969779 w 5311107"/>
              <a:gd name="connsiteY1178" fmla="*/ 423406 h 3802368"/>
              <a:gd name="connsiteX1179" fmla="*/ 1010768 w 5311107"/>
              <a:gd name="connsiteY1179" fmla="*/ 414249 h 3802368"/>
              <a:gd name="connsiteX1180" fmla="*/ 969779 w 5311107"/>
              <a:gd name="connsiteY1180" fmla="*/ 423406 h 3802368"/>
              <a:gd name="connsiteX1181" fmla="*/ 969779 w 5311107"/>
              <a:gd name="connsiteY1181" fmla="*/ 423406 h 3802368"/>
              <a:gd name="connsiteX1182" fmla="*/ 1299434 w 5311107"/>
              <a:gd name="connsiteY1182" fmla="*/ 531983 h 3802368"/>
              <a:gd name="connsiteX1183" fmla="*/ 1299434 w 5311107"/>
              <a:gd name="connsiteY1183" fmla="*/ 518465 h 3802368"/>
              <a:gd name="connsiteX1184" fmla="*/ 1312951 w 5311107"/>
              <a:gd name="connsiteY1184" fmla="*/ 531983 h 3802368"/>
              <a:gd name="connsiteX1185" fmla="*/ 1299434 w 5311107"/>
              <a:gd name="connsiteY1185" fmla="*/ 531983 h 3802368"/>
              <a:gd name="connsiteX1186" fmla="*/ 1299434 w 5311107"/>
              <a:gd name="connsiteY1186" fmla="*/ 531983 h 3802368"/>
              <a:gd name="connsiteX1187" fmla="*/ 1436790 w 5311107"/>
              <a:gd name="connsiteY1187" fmla="*/ 405092 h 3802368"/>
              <a:gd name="connsiteX1188" fmla="*/ 1450307 w 5311107"/>
              <a:gd name="connsiteY1188" fmla="*/ 400731 h 3802368"/>
              <a:gd name="connsiteX1189" fmla="*/ 1445947 w 5311107"/>
              <a:gd name="connsiteY1189" fmla="*/ 423406 h 3802368"/>
              <a:gd name="connsiteX1190" fmla="*/ 1436790 w 5311107"/>
              <a:gd name="connsiteY1190" fmla="*/ 423406 h 3802368"/>
              <a:gd name="connsiteX1191" fmla="*/ 1436790 w 5311107"/>
              <a:gd name="connsiteY1191" fmla="*/ 405092 h 3802368"/>
              <a:gd name="connsiteX1192" fmla="*/ 1436790 w 5311107"/>
              <a:gd name="connsiteY1192" fmla="*/ 405092 h 3802368"/>
              <a:gd name="connsiteX1193" fmla="*/ 1431993 w 5311107"/>
              <a:gd name="connsiteY1193" fmla="*/ 473116 h 3802368"/>
              <a:gd name="connsiteX1194" fmla="*/ 1450307 w 5311107"/>
              <a:gd name="connsiteY1194" fmla="*/ 473116 h 3802368"/>
              <a:gd name="connsiteX1195" fmla="*/ 1431993 w 5311107"/>
              <a:gd name="connsiteY1195" fmla="*/ 473116 h 3802368"/>
              <a:gd name="connsiteX1196" fmla="*/ 1431993 w 5311107"/>
              <a:gd name="connsiteY1196" fmla="*/ 473116 h 3802368"/>
              <a:gd name="connsiteX1197" fmla="*/ 1349579 w 5311107"/>
              <a:gd name="connsiteY1197" fmla="*/ 427766 h 3802368"/>
              <a:gd name="connsiteX1198" fmla="*/ 1381411 w 5311107"/>
              <a:gd name="connsiteY1198" fmla="*/ 423406 h 3802368"/>
              <a:gd name="connsiteX1199" fmla="*/ 1381411 w 5311107"/>
              <a:gd name="connsiteY1199" fmla="*/ 419045 h 3802368"/>
              <a:gd name="connsiteX1200" fmla="*/ 1372254 w 5311107"/>
              <a:gd name="connsiteY1200" fmla="*/ 437360 h 3802368"/>
              <a:gd name="connsiteX1201" fmla="*/ 1349579 w 5311107"/>
              <a:gd name="connsiteY1201" fmla="*/ 427766 h 3802368"/>
              <a:gd name="connsiteX1202" fmla="*/ 1349579 w 5311107"/>
              <a:gd name="connsiteY1202" fmla="*/ 427766 h 3802368"/>
              <a:gd name="connsiteX1203" fmla="*/ 1358736 w 5311107"/>
              <a:gd name="connsiteY1203" fmla="*/ 446081 h 3802368"/>
              <a:gd name="connsiteX1204" fmla="*/ 1363097 w 5311107"/>
              <a:gd name="connsiteY1204" fmla="*/ 436924 h 3802368"/>
              <a:gd name="connsiteX1205" fmla="*/ 1372254 w 5311107"/>
              <a:gd name="connsiteY1205" fmla="*/ 441284 h 3802368"/>
              <a:gd name="connsiteX1206" fmla="*/ 1358736 w 5311107"/>
              <a:gd name="connsiteY1206" fmla="*/ 446081 h 3802368"/>
              <a:gd name="connsiteX1207" fmla="*/ 1358736 w 5311107"/>
              <a:gd name="connsiteY1207" fmla="*/ 446081 h 3802368"/>
              <a:gd name="connsiteX1208" fmla="*/ 1367894 w 5311107"/>
              <a:gd name="connsiteY1208" fmla="*/ 509308 h 3802368"/>
              <a:gd name="connsiteX1209" fmla="*/ 1390568 w 5311107"/>
              <a:gd name="connsiteY1209" fmla="*/ 509308 h 3802368"/>
              <a:gd name="connsiteX1210" fmla="*/ 1390568 w 5311107"/>
              <a:gd name="connsiteY1210" fmla="*/ 518465 h 3802368"/>
              <a:gd name="connsiteX1211" fmla="*/ 1367894 w 5311107"/>
              <a:gd name="connsiteY1211" fmla="*/ 522826 h 3802368"/>
              <a:gd name="connsiteX1212" fmla="*/ 1367894 w 5311107"/>
              <a:gd name="connsiteY1212" fmla="*/ 509308 h 3802368"/>
              <a:gd name="connsiteX1213" fmla="*/ 1367894 w 5311107"/>
              <a:gd name="connsiteY1213" fmla="*/ 509308 h 3802368"/>
              <a:gd name="connsiteX1214" fmla="*/ 1386208 w 5311107"/>
              <a:gd name="connsiteY1214" fmla="*/ 550297 h 3802368"/>
              <a:gd name="connsiteX1215" fmla="*/ 1431993 w 5311107"/>
              <a:gd name="connsiteY1215" fmla="*/ 545936 h 3802368"/>
              <a:gd name="connsiteX1216" fmla="*/ 1386208 w 5311107"/>
              <a:gd name="connsiteY1216" fmla="*/ 550297 h 3802368"/>
              <a:gd name="connsiteX1217" fmla="*/ 1386208 w 5311107"/>
              <a:gd name="connsiteY1217" fmla="*/ 550297 h 3802368"/>
              <a:gd name="connsiteX1218" fmla="*/ 1431993 w 5311107"/>
              <a:gd name="connsiteY1218" fmla="*/ 495791 h 3802368"/>
              <a:gd name="connsiteX1219" fmla="*/ 1459465 w 5311107"/>
              <a:gd name="connsiteY1219" fmla="*/ 482273 h 3802368"/>
              <a:gd name="connsiteX1220" fmla="*/ 1431993 w 5311107"/>
              <a:gd name="connsiteY1220" fmla="*/ 495791 h 3802368"/>
              <a:gd name="connsiteX1221" fmla="*/ 1431993 w 5311107"/>
              <a:gd name="connsiteY1221" fmla="*/ 495791 h 3802368"/>
              <a:gd name="connsiteX1222" fmla="*/ 1455104 w 5311107"/>
              <a:gd name="connsiteY1222" fmla="*/ 536343 h 3802368"/>
              <a:gd name="connsiteX1223" fmla="*/ 1477779 w 5311107"/>
              <a:gd name="connsiteY1223" fmla="*/ 536343 h 3802368"/>
              <a:gd name="connsiteX1224" fmla="*/ 1455104 w 5311107"/>
              <a:gd name="connsiteY1224" fmla="*/ 536343 h 3802368"/>
              <a:gd name="connsiteX1225" fmla="*/ 1455104 w 5311107"/>
              <a:gd name="connsiteY1225" fmla="*/ 536343 h 3802368"/>
              <a:gd name="connsiteX1226" fmla="*/ 1482575 w 5311107"/>
              <a:gd name="connsiteY1226" fmla="*/ 536343 h 3802368"/>
              <a:gd name="connsiteX1227" fmla="*/ 1528361 w 5311107"/>
              <a:gd name="connsiteY1227" fmla="*/ 518029 h 3802368"/>
              <a:gd name="connsiteX1228" fmla="*/ 1482575 w 5311107"/>
              <a:gd name="connsiteY1228" fmla="*/ 536343 h 3802368"/>
              <a:gd name="connsiteX1229" fmla="*/ 1482575 w 5311107"/>
              <a:gd name="connsiteY1229" fmla="*/ 536343 h 3802368"/>
              <a:gd name="connsiteX1230" fmla="*/ 1615135 w 5311107"/>
              <a:gd name="connsiteY1230" fmla="*/ 490994 h 3802368"/>
              <a:gd name="connsiteX1231" fmla="*/ 1628652 w 5311107"/>
              <a:gd name="connsiteY1231" fmla="*/ 486633 h 3802368"/>
              <a:gd name="connsiteX1232" fmla="*/ 1637809 w 5311107"/>
              <a:gd name="connsiteY1232" fmla="*/ 495791 h 3802368"/>
              <a:gd name="connsiteX1233" fmla="*/ 1615135 w 5311107"/>
              <a:gd name="connsiteY1233" fmla="*/ 490994 h 3802368"/>
              <a:gd name="connsiteX1234" fmla="*/ 1615135 w 5311107"/>
              <a:gd name="connsiteY1234" fmla="*/ 490994 h 3802368"/>
              <a:gd name="connsiteX1235" fmla="*/ 1958744 w 5311107"/>
              <a:gd name="connsiteY1235" fmla="*/ 554657 h 3802368"/>
              <a:gd name="connsiteX1236" fmla="*/ 1949586 w 5311107"/>
              <a:gd name="connsiteY1236" fmla="*/ 563815 h 3802368"/>
              <a:gd name="connsiteX1237" fmla="*/ 1958744 w 5311107"/>
              <a:gd name="connsiteY1237" fmla="*/ 554657 h 3802368"/>
              <a:gd name="connsiteX1238" fmla="*/ 1958744 w 5311107"/>
              <a:gd name="connsiteY1238" fmla="*/ 554657 h 3802368"/>
              <a:gd name="connsiteX1239" fmla="*/ 1972261 w 5311107"/>
              <a:gd name="connsiteY1239" fmla="*/ 590850 h 3802368"/>
              <a:gd name="connsiteX1240" fmla="*/ 1899004 w 5311107"/>
              <a:gd name="connsiteY1240" fmla="*/ 572536 h 3802368"/>
              <a:gd name="connsiteX1241" fmla="*/ 1939993 w 5311107"/>
              <a:gd name="connsiteY1241" fmla="*/ 581693 h 3802368"/>
              <a:gd name="connsiteX1242" fmla="*/ 1971825 w 5311107"/>
              <a:gd name="connsiteY1242" fmla="*/ 577332 h 3802368"/>
              <a:gd name="connsiteX1243" fmla="*/ 1972261 w 5311107"/>
              <a:gd name="connsiteY1243" fmla="*/ 590850 h 3802368"/>
              <a:gd name="connsiteX1244" fmla="*/ 1972261 w 5311107"/>
              <a:gd name="connsiteY1244" fmla="*/ 590850 h 3802368"/>
              <a:gd name="connsiteX1245" fmla="*/ 2617617 w 5311107"/>
              <a:gd name="connsiteY1245" fmla="*/ 595210 h 3802368"/>
              <a:gd name="connsiteX1246" fmla="*/ 2608461 w 5311107"/>
              <a:gd name="connsiteY1246" fmla="*/ 590850 h 3802368"/>
              <a:gd name="connsiteX1247" fmla="*/ 2604100 w 5311107"/>
              <a:gd name="connsiteY1247" fmla="*/ 581693 h 3802368"/>
              <a:gd name="connsiteX1248" fmla="*/ 2622414 w 5311107"/>
              <a:gd name="connsiteY1248" fmla="*/ 577332 h 3802368"/>
              <a:gd name="connsiteX1249" fmla="*/ 2617617 w 5311107"/>
              <a:gd name="connsiteY1249" fmla="*/ 595210 h 3802368"/>
              <a:gd name="connsiteX1250" fmla="*/ 2617617 w 5311107"/>
              <a:gd name="connsiteY1250" fmla="*/ 595210 h 3802368"/>
              <a:gd name="connsiteX1251" fmla="*/ 2617617 w 5311107"/>
              <a:gd name="connsiteY1251" fmla="*/ 554657 h 3802368"/>
              <a:gd name="connsiteX1252" fmla="*/ 2654246 w 5311107"/>
              <a:gd name="connsiteY1252" fmla="*/ 550297 h 3802368"/>
              <a:gd name="connsiteX1253" fmla="*/ 2617617 w 5311107"/>
              <a:gd name="connsiteY1253" fmla="*/ 554657 h 3802368"/>
              <a:gd name="connsiteX1254" fmla="*/ 2617617 w 5311107"/>
              <a:gd name="connsiteY1254" fmla="*/ 554657 h 3802368"/>
              <a:gd name="connsiteX1255" fmla="*/ 2842183 w 5311107"/>
              <a:gd name="connsiteY1255" fmla="*/ 600007 h 3802368"/>
              <a:gd name="connsiteX1256" fmla="*/ 2828667 w 5311107"/>
              <a:gd name="connsiteY1256" fmla="*/ 595646 h 3802368"/>
              <a:gd name="connsiteX1257" fmla="*/ 2842183 w 5311107"/>
              <a:gd name="connsiteY1257" fmla="*/ 600007 h 3802368"/>
              <a:gd name="connsiteX1258" fmla="*/ 2842183 w 5311107"/>
              <a:gd name="connsiteY1258" fmla="*/ 600007 h 3802368"/>
              <a:gd name="connsiteX1259" fmla="*/ 3052797 w 5311107"/>
              <a:gd name="connsiteY1259" fmla="*/ 310033 h 3802368"/>
              <a:gd name="connsiteX1260" fmla="*/ 3030122 w 5311107"/>
              <a:gd name="connsiteY1260" fmla="*/ 314393 h 3802368"/>
              <a:gd name="connsiteX1261" fmla="*/ 3052797 w 5311107"/>
              <a:gd name="connsiteY1261" fmla="*/ 310033 h 3802368"/>
              <a:gd name="connsiteX1262" fmla="*/ 3052797 w 5311107"/>
              <a:gd name="connsiteY1262" fmla="*/ 310033 h 3802368"/>
              <a:gd name="connsiteX1263" fmla="*/ 2993058 w 5311107"/>
              <a:gd name="connsiteY1263" fmla="*/ 350585 h 3802368"/>
              <a:gd name="connsiteX1264" fmla="*/ 3002215 w 5311107"/>
              <a:gd name="connsiteY1264" fmla="*/ 354946 h 3802368"/>
              <a:gd name="connsiteX1265" fmla="*/ 2956430 w 5311107"/>
              <a:gd name="connsiteY1265" fmla="*/ 354946 h 3802368"/>
              <a:gd name="connsiteX1266" fmla="*/ 3011372 w 5311107"/>
              <a:gd name="connsiteY1266" fmla="*/ 336632 h 3802368"/>
              <a:gd name="connsiteX1267" fmla="*/ 3057157 w 5311107"/>
              <a:gd name="connsiteY1267" fmla="*/ 327475 h 3802368"/>
              <a:gd name="connsiteX1268" fmla="*/ 2993058 w 5311107"/>
              <a:gd name="connsiteY1268" fmla="*/ 350585 h 3802368"/>
              <a:gd name="connsiteX1269" fmla="*/ 2993058 w 5311107"/>
              <a:gd name="connsiteY1269" fmla="*/ 350585 h 3802368"/>
              <a:gd name="connsiteX1270" fmla="*/ 3130414 w 5311107"/>
              <a:gd name="connsiteY1270" fmla="*/ 337068 h 3802368"/>
              <a:gd name="connsiteX1271" fmla="*/ 3126053 w 5311107"/>
              <a:gd name="connsiteY1271" fmla="*/ 327911 h 3802368"/>
              <a:gd name="connsiteX1272" fmla="*/ 3258613 w 5311107"/>
              <a:gd name="connsiteY1272" fmla="*/ 305236 h 3802368"/>
              <a:gd name="connsiteX1273" fmla="*/ 3345388 w 5311107"/>
              <a:gd name="connsiteY1273" fmla="*/ 309596 h 3802368"/>
              <a:gd name="connsiteX1274" fmla="*/ 3391173 w 5311107"/>
              <a:gd name="connsiteY1274" fmla="*/ 300440 h 3802368"/>
              <a:gd name="connsiteX1275" fmla="*/ 3267770 w 5311107"/>
              <a:gd name="connsiteY1275" fmla="*/ 327475 h 3802368"/>
              <a:gd name="connsiteX1276" fmla="*/ 3263410 w 5311107"/>
              <a:gd name="connsiteY1276" fmla="*/ 318318 h 3802368"/>
              <a:gd name="connsiteX1277" fmla="*/ 3231578 w 5311107"/>
              <a:gd name="connsiteY1277" fmla="*/ 340992 h 3802368"/>
              <a:gd name="connsiteX1278" fmla="*/ 3213264 w 5311107"/>
              <a:gd name="connsiteY1278" fmla="*/ 345353 h 3802368"/>
              <a:gd name="connsiteX1279" fmla="*/ 3099018 w 5311107"/>
              <a:gd name="connsiteY1279" fmla="*/ 345353 h 3802368"/>
              <a:gd name="connsiteX1280" fmla="*/ 3130414 w 5311107"/>
              <a:gd name="connsiteY1280" fmla="*/ 337068 h 3802368"/>
              <a:gd name="connsiteX1281" fmla="*/ 3130414 w 5311107"/>
              <a:gd name="connsiteY1281" fmla="*/ 337068 h 3802368"/>
              <a:gd name="connsiteX1282" fmla="*/ 3345388 w 5311107"/>
              <a:gd name="connsiteY1282" fmla="*/ 350585 h 3802368"/>
              <a:gd name="connsiteX1283" fmla="*/ 3313556 w 5311107"/>
              <a:gd name="connsiteY1283" fmla="*/ 337068 h 3802368"/>
              <a:gd name="connsiteX1284" fmla="*/ 3345388 w 5311107"/>
              <a:gd name="connsiteY1284" fmla="*/ 332707 h 3802368"/>
              <a:gd name="connsiteX1285" fmla="*/ 3345388 w 5311107"/>
              <a:gd name="connsiteY1285" fmla="*/ 350585 h 3802368"/>
              <a:gd name="connsiteX1286" fmla="*/ 3345388 w 5311107"/>
              <a:gd name="connsiteY1286" fmla="*/ 350585 h 3802368"/>
              <a:gd name="connsiteX1287" fmla="*/ 3464430 w 5311107"/>
              <a:gd name="connsiteY1287" fmla="*/ 427766 h 3802368"/>
              <a:gd name="connsiteX1288" fmla="*/ 3441754 w 5311107"/>
              <a:gd name="connsiteY1288" fmla="*/ 436924 h 3802368"/>
              <a:gd name="connsiteX1289" fmla="*/ 3428237 w 5311107"/>
              <a:gd name="connsiteY1289" fmla="*/ 463959 h 3802368"/>
              <a:gd name="connsiteX1290" fmla="*/ 3354980 w 5311107"/>
              <a:gd name="connsiteY1290" fmla="*/ 454802 h 3802368"/>
              <a:gd name="connsiteX1291" fmla="*/ 3222421 w 5311107"/>
              <a:gd name="connsiteY1291" fmla="*/ 477476 h 3802368"/>
              <a:gd name="connsiteX1292" fmla="*/ 3199746 w 5311107"/>
              <a:gd name="connsiteY1292" fmla="*/ 468319 h 3802368"/>
              <a:gd name="connsiteX1293" fmla="*/ 3112972 w 5311107"/>
              <a:gd name="connsiteY1293" fmla="*/ 468319 h 3802368"/>
              <a:gd name="connsiteX1294" fmla="*/ 3117332 w 5311107"/>
              <a:gd name="connsiteY1294" fmla="*/ 459162 h 3802368"/>
              <a:gd name="connsiteX1295" fmla="*/ 3094658 w 5311107"/>
              <a:gd name="connsiteY1295" fmla="*/ 445645 h 3802368"/>
              <a:gd name="connsiteX1296" fmla="*/ 3126490 w 5311107"/>
              <a:gd name="connsiteY1296" fmla="*/ 441284 h 3802368"/>
              <a:gd name="connsiteX1297" fmla="*/ 3130850 w 5311107"/>
              <a:gd name="connsiteY1297" fmla="*/ 427766 h 3802368"/>
              <a:gd name="connsiteX1298" fmla="*/ 3099018 w 5311107"/>
              <a:gd name="connsiteY1298" fmla="*/ 409452 h 3802368"/>
              <a:gd name="connsiteX1299" fmla="*/ 3130850 w 5311107"/>
              <a:gd name="connsiteY1299" fmla="*/ 405092 h 3802368"/>
              <a:gd name="connsiteX1300" fmla="*/ 3140007 w 5311107"/>
              <a:gd name="connsiteY1300" fmla="*/ 386778 h 3802368"/>
              <a:gd name="connsiteX1301" fmla="*/ 3190153 w 5311107"/>
              <a:gd name="connsiteY1301" fmla="*/ 377621 h 3802368"/>
              <a:gd name="connsiteX1302" fmla="*/ 3212827 w 5311107"/>
              <a:gd name="connsiteY1302" fmla="*/ 391138 h 3802368"/>
              <a:gd name="connsiteX1303" fmla="*/ 3208031 w 5311107"/>
              <a:gd name="connsiteY1303" fmla="*/ 395499 h 3802368"/>
              <a:gd name="connsiteX1304" fmla="*/ 3235503 w 5311107"/>
              <a:gd name="connsiteY1304" fmla="*/ 409016 h 3802368"/>
              <a:gd name="connsiteX1305" fmla="*/ 3139571 w 5311107"/>
              <a:gd name="connsiteY1305" fmla="*/ 422534 h 3802368"/>
              <a:gd name="connsiteX1306" fmla="*/ 3212827 w 5311107"/>
              <a:gd name="connsiteY1306" fmla="*/ 422534 h 3802368"/>
              <a:gd name="connsiteX1307" fmla="*/ 3386812 w 5311107"/>
              <a:gd name="connsiteY1307" fmla="*/ 431691 h 3802368"/>
              <a:gd name="connsiteX1308" fmla="*/ 3391173 w 5311107"/>
              <a:gd name="connsiteY1308" fmla="*/ 454366 h 3802368"/>
              <a:gd name="connsiteX1309" fmla="*/ 3432161 w 5311107"/>
              <a:gd name="connsiteY1309" fmla="*/ 427330 h 3802368"/>
              <a:gd name="connsiteX1310" fmla="*/ 3308759 w 5311107"/>
              <a:gd name="connsiteY1310" fmla="*/ 404656 h 3802368"/>
              <a:gd name="connsiteX1311" fmla="*/ 3304398 w 5311107"/>
              <a:gd name="connsiteY1311" fmla="*/ 395499 h 3802368"/>
              <a:gd name="connsiteX1312" fmla="*/ 3386812 w 5311107"/>
              <a:gd name="connsiteY1312" fmla="*/ 386342 h 3802368"/>
              <a:gd name="connsiteX1313" fmla="*/ 3386812 w 5311107"/>
              <a:gd name="connsiteY1313" fmla="*/ 395499 h 3802368"/>
              <a:gd name="connsiteX1314" fmla="*/ 3469226 w 5311107"/>
              <a:gd name="connsiteY1314" fmla="*/ 413813 h 3802368"/>
              <a:gd name="connsiteX1315" fmla="*/ 3464430 w 5311107"/>
              <a:gd name="connsiteY1315" fmla="*/ 427766 h 3802368"/>
              <a:gd name="connsiteX1316" fmla="*/ 3464430 w 5311107"/>
              <a:gd name="connsiteY1316" fmla="*/ 427766 h 3802368"/>
              <a:gd name="connsiteX1317" fmla="*/ 361051 w 5311107"/>
              <a:gd name="connsiteY1317" fmla="*/ 1333882 h 3802368"/>
              <a:gd name="connsiteX1318" fmla="*/ 365411 w 5311107"/>
              <a:gd name="connsiteY1318" fmla="*/ 1329521 h 3802368"/>
              <a:gd name="connsiteX1319" fmla="*/ 361051 w 5311107"/>
              <a:gd name="connsiteY1319" fmla="*/ 1333882 h 3802368"/>
              <a:gd name="connsiteX1320" fmla="*/ 361051 w 5311107"/>
              <a:gd name="connsiteY1320" fmla="*/ 1333882 h 3802368"/>
              <a:gd name="connsiteX1321" fmla="*/ 1830544 w 5311107"/>
              <a:gd name="connsiteY1321" fmla="*/ 15262 h 3802368"/>
              <a:gd name="connsiteX1322" fmla="*/ 1803073 w 5311107"/>
              <a:gd name="connsiteY1322" fmla="*/ 24419 h 3802368"/>
              <a:gd name="connsiteX1323" fmla="*/ 1830544 w 5311107"/>
              <a:gd name="connsiteY1323" fmla="*/ 15262 h 3802368"/>
              <a:gd name="connsiteX1324" fmla="*/ 1830544 w 5311107"/>
              <a:gd name="connsiteY1324" fmla="*/ 15262 h 3802368"/>
              <a:gd name="connsiteX1325" fmla="*/ 1803073 w 5311107"/>
              <a:gd name="connsiteY1325" fmla="*/ 24419 h 3802368"/>
              <a:gd name="connsiteX1326" fmla="*/ 1803073 w 5311107"/>
              <a:gd name="connsiteY1326" fmla="*/ 24419 h 3802368"/>
              <a:gd name="connsiteX1327" fmla="*/ 1803073 w 5311107"/>
              <a:gd name="connsiteY1327" fmla="*/ 24419 h 3802368"/>
              <a:gd name="connsiteX1328" fmla="*/ 1803073 w 5311107"/>
              <a:gd name="connsiteY1328" fmla="*/ 24419 h 3802368"/>
              <a:gd name="connsiteX1329" fmla="*/ 1803073 w 5311107"/>
              <a:gd name="connsiteY1329" fmla="*/ 24419 h 3802368"/>
              <a:gd name="connsiteX1330" fmla="*/ 1230538 w 5311107"/>
              <a:gd name="connsiteY1330" fmla="*/ 300875 h 3802368"/>
              <a:gd name="connsiteX1331" fmla="*/ 1253212 w 5311107"/>
              <a:gd name="connsiteY1331" fmla="*/ 314393 h 3802368"/>
              <a:gd name="connsiteX1332" fmla="*/ 1175595 w 5311107"/>
              <a:gd name="connsiteY1332" fmla="*/ 318754 h 3802368"/>
              <a:gd name="connsiteX1333" fmla="*/ 1280684 w 5311107"/>
              <a:gd name="connsiteY1333" fmla="*/ 332271 h 3802368"/>
              <a:gd name="connsiteX1334" fmla="*/ 1239695 w 5311107"/>
              <a:gd name="connsiteY1334" fmla="*/ 359306 h 3802368"/>
              <a:gd name="connsiteX1335" fmla="*/ 1289841 w 5311107"/>
              <a:gd name="connsiteY1335" fmla="*/ 340992 h 3802368"/>
              <a:gd name="connsiteX1336" fmla="*/ 1326469 w 5311107"/>
              <a:gd name="connsiteY1336" fmla="*/ 331835 h 3802368"/>
              <a:gd name="connsiteX1337" fmla="*/ 1358300 w 5311107"/>
              <a:gd name="connsiteY1337" fmla="*/ 336196 h 3802368"/>
              <a:gd name="connsiteX1338" fmla="*/ 1358300 w 5311107"/>
              <a:gd name="connsiteY1338" fmla="*/ 322678 h 3802368"/>
              <a:gd name="connsiteX1339" fmla="*/ 1339987 w 5311107"/>
              <a:gd name="connsiteY1339" fmla="*/ 336196 h 3802368"/>
              <a:gd name="connsiteX1340" fmla="*/ 1308155 w 5311107"/>
              <a:gd name="connsiteY1340" fmla="*/ 331835 h 3802368"/>
              <a:gd name="connsiteX1341" fmla="*/ 1376615 w 5311107"/>
              <a:gd name="connsiteY1341" fmla="*/ 300003 h 3802368"/>
              <a:gd name="connsiteX1342" fmla="*/ 1376615 w 5311107"/>
              <a:gd name="connsiteY1342" fmla="*/ 309161 h 3802368"/>
              <a:gd name="connsiteX1343" fmla="*/ 1417603 w 5311107"/>
              <a:gd name="connsiteY1343" fmla="*/ 318318 h 3802368"/>
              <a:gd name="connsiteX1344" fmla="*/ 1486064 w 5311107"/>
              <a:gd name="connsiteY1344" fmla="*/ 313957 h 3802368"/>
              <a:gd name="connsiteX1345" fmla="*/ 1467749 w 5311107"/>
              <a:gd name="connsiteY1345" fmla="*/ 300440 h 3802368"/>
              <a:gd name="connsiteX1346" fmla="*/ 1499581 w 5311107"/>
              <a:gd name="connsiteY1346" fmla="*/ 286922 h 3802368"/>
              <a:gd name="connsiteX1347" fmla="*/ 1440278 w 5311107"/>
              <a:gd name="connsiteY1347" fmla="*/ 286922 h 3802368"/>
              <a:gd name="connsiteX1348" fmla="*/ 1559320 w 5311107"/>
              <a:gd name="connsiteY1348" fmla="*/ 268608 h 3802368"/>
              <a:gd name="connsiteX1349" fmla="*/ 1563681 w 5311107"/>
              <a:gd name="connsiteY1349" fmla="*/ 272968 h 3802368"/>
              <a:gd name="connsiteX1350" fmla="*/ 1559320 w 5311107"/>
              <a:gd name="connsiteY1350" fmla="*/ 295643 h 3802368"/>
              <a:gd name="connsiteX1351" fmla="*/ 1550163 w 5311107"/>
              <a:gd name="connsiteY1351" fmla="*/ 300003 h 3802368"/>
              <a:gd name="connsiteX1352" fmla="*/ 1614263 w 5311107"/>
              <a:gd name="connsiteY1352" fmla="*/ 300003 h 3802368"/>
              <a:gd name="connsiteX1353" fmla="*/ 1623420 w 5311107"/>
              <a:gd name="connsiteY1353" fmla="*/ 286486 h 3802368"/>
              <a:gd name="connsiteX1354" fmla="*/ 1605106 w 5311107"/>
              <a:gd name="connsiteY1354" fmla="*/ 282125 h 3802368"/>
              <a:gd name="connsiteX1355" fmla="*/ 1627781 w 5311107"/>
              <a:gd name="connsiteY1355" fmla="*/ 272968 h 3802368"/>
              <a:gd name="connsiteX1356" fmla="*/ 1641298 w 5311107"/>
              <a:gd name="connsiteY1356" fmla="*/ 300003 h 3802368"/>
              <a:gd name="connsiteX1357" fmla="*/ 1677926 w 5311107"/>
              <a:gd name="connsiteY1357" fmla="*/ 277329 h 3802368"/>
              <a:gd name="connsiteX1358" fmla="*/ 1696240 w 5311107"/>
              <a:gd name="connsiteY1358" fmla="*/ 281689 h 3802368"/>
              <a:gd name="connsiteX1359" fmla="*/ 1691880 w 5311107"/>
              <a:gd name="connsiteY1359" fmla="*/ 268172 h 3802368"/>
              <a:gd name="connsiteX1360" fmla="*/ 1714555 w 5311107"/>
              <a:gd name="connsiteY1360" fmla="*/ 259015 h 3802368"/>
              <a:gd name="connsiteX1361" fmla="*/ 1728072 w 5311107"/>
              <a:gd name="connsiteY1361" fmla="*/ 268172 h 3802368"/>
              <a:gd name="connsiteX1362" fmla="*/ 1728072 w 5311107"/>
              <a:gd name="connsiteY1362" fmla="*/ 259015 h 3802368"/>
              <a:gd name="connsiteX1363" fmla="*/ 1837957 w 5311107"/>
              <a:gd name="connsiteY1363" fmla="*/ 245497 h 3802368"/>
              <a:gd name="connsiteX1364" fmla="*/ 1828800 w 5311107"/>
              <a:gd name="connsiteY1364" fmla="*/ 236340 h 3802368"/>
              <a:gd name="connsiteX1365" fmla="*/ 1947842 w 5311107"/>
              <a:gd name="connsiteY1365" fmla="*/ 240700 h 3802368"/>
              <a:gd name="connsiteX1366" fmla="*/ 1938685 w 5311107"/>
              <a:gd name="connsiteY1366" fmla="*/ 231543 h 3802368"/>
              <a:gd name="connsiteX1367" fmla="*/ 1975313 w 5311107"/>
              <a:gd name="connsiteY1367" fmla="*/ 227183 h 3802368"/>
              <a:gd name="connsiteX1368" fmla="*/ 1956999 w 5311107"/>
              <a:gd name="connsiteY1368" fmla="*/ 218026 h 3802368"/>
              <a:gd name="connsiteX1369" fmla="*/ 1970517 w 5311107"/>
              <a:gd name="connsiteY1369" fmla="*/ 208869 h 3802368"/>
              <a:gd name="connsiteX1370" fmla="*/ 1966156 w 5311107"/>
              <a:gd name="connsiteY1370" fmla="*/ 199712 h 3802368"/>
              <a:gd name="connsiteX1371" fmla="*/ 1993628 w 5311107"/>
              <a:gd name="connsiteY1371" fmla="*/ 190554 h 3802368"/>
              <a:gd name="connsiteX1372" fmla="*/ 1989267 w 5311107"/>
              <a:gd name="connsiteY1372" fmla="*/ 177037 h 3802368"/>
              <a:gd name="connsiteX1373" fmla="*/ 2007581 w 5311107"/>
              <a:gd name="connsiteY1373" fmla="*/ 167880 h 3802368"/>
              <a:gd name="connsiteX1374" fmla="*/ 1989267 w 5311107"/>
              <a:gd name="connsiteY1374" fmla="*/ 154362 h 3802368"/>
              <a:gd name="connsiteX1375" fmla="*/ 1961796 w 5311107"/>
              <a:gd name="connsiteY1375" fmla="*/ 131688 h 3802368"/>
              <a:gd name="connsiteX1376" fmla="*/ 1952639 w 5311107"/>
              <a:gd name="connsiteY1376" fmla="*/ 109013 h 3802368"/>
              <a:gd name="connsiteX1377" fmla="*/ 1984470 w 5311107"/>
              <a:gd name="connsiteY1377" fmla="*/ 99856 h 3802368"/>
              <a:gd name="connsiteX1378" fmla="*/ 1975313 w 5311107"/>
              <a:gd name="connsiteY1378" fmla="*/ 81542 h 3802368"/>
              <a:gd name="connsiteX1379" fmla="*/ 1988831 w 5311107"/>
              <a:gd name="connsiteY1379" fmla="*/ 68024 h 3802368"/>
              <a:gd name="connsiteX1380" fmla="*/ 1956999 w 5311107"/>
              <a:gd name="connsiteY1380" fmla="*/ 40989 h 3802368"/>
              <a:gd name="connsiteX1381" fmla="*/ 1966156 w 5311107"/>
              <a:gd name="connsiteY1381" fmla="*/ 31832 h 3802368"/>
              <a:gd name="connsiteX1382" fmla="*/ 1934324 w 5311107"/>
              <a:gd name="connsiteY1382" fmla="*/ 9157 h 3802368"/>
              <a:gd name="connsiteX1383" fmla="*/ 1906853 w 5311107"/>
              <a:gd name="connsiteY1383" fmla="*/ 0 h 3802368"/>
              <a:gd name="connsiteX1384" fmla="*/ 1902493 w 5311107"/>
              <a:gd name="connsiteY1384" fmla="*/ 22675 h 3802368"/>
              <a:gd name="connsiteX1385" fmla="*/ 1815719 w 5311107"/>
              <a:gd name="connsiteY1385" fmla="*/ 31832 h 3802368"/>
              <a:gd name="connsiteX1386" fmla="*/ 1802201 w 5311107"/>
              <a:gd name="connsiteY1386" fmla="*/ 22675 h 3802368"/>
              <a:gd name="connsiteX1387" fmla="*/ 1783887 w 5311107"/>
              <a:gd name="connsiteY1387" fmla="*/ 31832 h 3802368"/>
              <a:gd name="connsiteX1388" fmla="*/ 1788247 w 5311107"/>
              <a:gd name="connsiteY1388" fmla="*/ 22675 h 3802368"/>
              <a:gd name="connsiteX1389" fmla="*/ 1724148 w 5311107"/>
              <a:gd name="connsiteY1389" fmla="*/ 27035 h 3802368"/>
              <a:gd name="connsiteX1390" fmla="*/ 1705834 w 5311107"/>
              <a:gd name="connsiteY1390" fmla="*/ 68024 h 3802368"/>
              <a:gd name="connsiteX1391" fmla="*/ 1674002 w 5311107"/>
              <a:gd name="connsiteY1391" fmla="*/ 81542 h 3802368"/>
              <a:gd name="connsiteX1392" fmla="*/ 1678362 w 5311107"/>
              <a:gd name="connsiteY1392" fmla="*/ 72385 h 3802368"/>
              <a:gd name="connsiteX1393" fmla="*/ 1559320 w 5311107"/>
              <a:gd name="connsiteY1393" fmla="*/ 81542 h 3802368"/>
              <a:gd name="connsiteX1394" fmla="*/ 1541006 w 5311107"/>
              <a:gd name="connsiteY1394" fmla="*/ 68024 h 3802368"/>
              <a:gd name="connsiteX1395" fmla="*/ 1527489 w 5311107"/>
              <a:gd name="connsiteY1395" fmla="*/ 81542 h 3802368"/>
              <a:gd name="connsiteX1396" fmla="*/ 1490860 w 5311107"/>
              <a:gd name="connsiteY1396" fmla="*/ 90699 h 3802368"/>
              <a:gd name="connsiteX1397" fmla="*/ 1500017 w 5311107"/>
              <a:gd name="connsiteY1397" fmla="*/ 81542 h 3802368"/>
              <a:gd name="connsiteX1398" fmla="*/ 1376615 w 5311107"/>
              <a:gd name="connsiteY1398" fmla="*/ 85902 h 3802368"/>
              <a:gd name="connsiteX1399" fmla="*/ 1372254 w 5311107"/>
              <a:gd name="connsiteY1399" fmla="*/ 104216 h 3802368"/>
              <a:gd name="connsiteX1400" fmla="*/ 1385772 w 5311107"/>
              <a:gd name="connsiteY1400" fmla="*/ 131251 h 3802368"/>
              <a:gd name="connsiteX1401" fmla="*/ 1312515 w 5311107"/>
              <a:gd name="connsiteY1401" fmla="*/ 163083 h 3802368"/>
              <a:gd name="connsiteX1402" fmla="*/ 1239259 w 5311107"/>
              <a:gd name="connsiteY1402" fmla="*/ 176601 h 3802368"/>
              <a:gd name="connsiteX1403" fmla="*/ 1239259 w 5311107"/>
              <a:gd name="connsiteY1403" fmla="*/ 208433 h 3802368"/>
              <a:gd name="connsiteX1404" fmla="*/ 1189113 w 5311107"/>
              <a:gd name="connsiteY1404" fmla="*/ 244625 h 3802368"/>
              <a:gd name="connsiteX1405" fmla="*/ 1207427 w 5311107"/>
              <a:gd name="connsiteY1405" fmla="*/ 280817 h 3802368"/>
              <a:gd name="connsiteX1406" fmla="*/ 1161641 w 5311107"/>
              <a:gd name="connsiteY1406" fmla="*/ 289974 h 3802368"/>
              <a:gd name="connsiteX1407" fmla="*/ 1230538 w 5311107"/>
              <a:gd name="connsiteY1407" fmla="*/ 300875 h 3802368"/>
              <a:gd name="connsiteX1408" fmla="*/ 1230538 w 5311107"/>
              <a:gd name="connsiteY1408" fmla="*/ 300875 h 3802368"/>
              <a:gd name="connsiteX1409" fmla="*/ 1615135 w 5311107"/>
              <a:gd name="connsiteY1409" fmla="*/ 264683 h 3802368"/>
              <a:gd name="connsiteX1410" fmla="*/ 1615135 w 5311107"/>
              <a:gd name="connsiteY1410" fmla="*/ 251166 h 3802368"/>
              <a:gd name="connsiteX1411" fmla="*/ 1624292 w 5311107"/>
              <a:gd name="connsiteY1411" fmla="*/ 251166 h 3802368"/>
              <a:gd name="connsiteX1412" fmla="*/ 1628652 w 5311107"/>
              <a:gd name="connsiteY1412" fmla="*/ 264683 h 3802368"/>
              <a:gd name="connsiteX1413" fmla="*/ 1615135 w 5311107"/>
              <a:gd name="connsiteY1413" fmla="*/ 264683 h 3802368"/>
              <a:gd name="connsiteX1414" fmla="*/ 1615135 w 5311107"/>
              <a:gd name="connsiteY1414" fmla="*/ 264683 h 3802368"/>
              <a:gd name="connsiteX1415" fmla="*/ 1624292 w 5311107"/>
              <a:gd name="connsiteY1415" fmla="*/ 142153 h 3802368"/>
              <a:gd name="connsiteX1416" fmla="*/ 1660920 w 5311107"/>
              <a:gd name="connsiteY1416" fmla="*/ 115118 h 3802368"/>
              <a:gd name="connsiteX1417" fmla="*/ 1642606 w 5311107"/>
              <a:gd name="connsiteY1417" fmla="*/ 119478 h 3802368"/>
              <a:gd name="connsiteX1418" fmla="*/ 1642606 w 5311107"/>
              <a:gd name="connsiteY1418" fmla="*/ 105961 h 3802368"/>
              <a:gd name="connsiteX1419" fmla="*/ 1688392 w 5311107"/>
              <a:gd name="connsiteY1419" fmla="*/ 105961 h 3802368"/>
              <a:gd name="connsiteX1420" fmla="*/ 1684031 w 5311107"/>
              <a:gd name="connsiteY1420" fmla="*/ 105961 h 3802368"/>
              <a:gd name="connsiteX1421" fmla="*/ 1670513 w 5311107"/>
              <a:gd name="connsiteY1421" fmla="*/ 155670 h 3802368"/>
              <a:gd name="connsiteX1422" fmla="*/ 1606414 w 5311107"/>
              <a:gd name="connsiteY1422" fmla="*/ 151310 h 3802368"/>
              <a:gd name="connsiteX1423" fmla="*/ 1624292 w 5311107"/>
              <a:gd name="connsiteY1423" fmla="*/ 142153 h 3802368"/>
              <a:gd name="connsiteX1424" fmla="*/ 1624292 w 5311107"/>
              <a:gd name="connsiteY1424" fmla="*/ 142153 h 3802368"/>
              <a:gd name="connsiteX1425" fmla="*/ 1532721 w 5311107"/>
              <a:gd name="connsiteY1425" fmla="*/ 246369 h 3802368"/>
              <a:gd name="connsiteX1426" fmla="*/ 1546239 w 5311107"/>
              <a:gd name="connsiteY1426" fmla="*/ 237212 h 3802368"/>
              <a:gd name="connsiteX1427" fmla="*/ 1532721 w 5311107"/>
              <a:gd name="connsiteY1427" fmla="*/ 246369 h 3802368"/>
              <a:gd name="connsiteX1428" fmla="*/ 1532721 w 5311107"/>
              <a:gd name="connsiteY1428" fmla="*/ 246369 h 3802368"/>
              <a:gd name="connsiteX1429" fmla="*/ 1496093 w 5311107"/>
              <a:gd name="connsiteY1429" fmla="*/ 96803 h 3802368"/>
              <a:gd name="connsiteX1430" fmla="*/ 1500453 w 5311107"/>
              <a:gd name="connsiteY1430" fmla="*/ 101164 h 3802368"/>
              <a:gd name="connsiteX1431" fmla="*/ 1513971 w 5311107"/>
              <a:gd name="connsiteY1431" fmla="*/ 101164 h 3802368"/>
              <a:gd name="connsiteX1432" fmla="*/ 1495657 w 5311107"/>
              <a:gd name="connsiteY1432" fmla="*/ 105524 h 3802368"/>
              <a:gd name="connsiteX1433" fmla="*/ 1500017 w 5311107"/>
              <a:gd name="connsiteY1433" fmla="*/ 101164 h 3802368"/>
              <a:gd name="connsiteX1434" fmla="*/ 1496093 w 5311107"/>
              <a:gd name="connsiteY1434" fmla="*/ 96803 h 3802368"/>
              <a:gd name="connsiteX1435" fmla="*/ 1496093 w 5311107"/>
              <a:gd name="connsiteY1435" fmla="*/ 96803 h 3802368"/>
              <a:gd name="connsiteX1436" fmla="*/ 1496093 w 5311107"/>
              <a:gd name="connsiteY1436" fmla="*/ 160467 h 3802368"/>
              <a:gd name="connsiteX1437" fmla="*/ 1496093 w 5311107"/>
              <a:gd name="connsiteY1437" fmla="*/ 169624 h 3802368"/>
              <a:gd name="connsiteX1438" fmla="*/ 1473418 w 5311107"/>
              <a:gd name="connsiteY1438" fmla="*/ 169624 h 3802368"/>
              <a:gd name="connsiteX1439" fmla="*/ 1496093 w 5311107"/>
              <a:gd name="connsiteY1439" fmla="*/ 160467 h 3802368"/>
              <a:gd name="connsiteX1440" fmla="*/ 1496093 w 5311107"/>
              <a:gd name="connsiteY1440" fmla="*/ 160467 h 3802368"/>
              <a:gd name="connsiteX1441" fmla="*/ 1523564 w 5311107"/>
              <a:gd name="connsiteY1441" fmla="*/ 173985 h 3802368"/>
              <a:gd name="connsiteX1442" fmla="*/ 1519204 w 5311107"/>
              <a:gd name="connsiteY1442" fmla="*/ 151310 h 3802368"/>
              <a:gd name="connsiteX1443" fmla="*/ 1487372 w 5311107"/>
              <a:gd name="connsiteY1443" fmla="*/ 142153 h 3802368"/>
              <a:gd name="connsiteX1444" fmla="*/ 1510047 w 5311107"/>
              <a:gd name="connsiteY1444" fmla="*/ 142153 h 3802368"/>
              <a:gd name="connsiteX1445" fmla="*/ 1500890 w 5311107"/>
              <a:gd name="connsiteY1445" fmla="*/ 137792 h 3802368"/>
              <a:gd name="connsiteX1446" fmla="*/ 1541878 w 5311107"/>
              <a:gd name="connsiteY1446" fmla="*/ 128635 h 3802368"/>
              <a:gd name="connsiteX1447" fmla="*/ 1582867 w 5311107"/>
              <a:gd name="connsiteY1447" fmla="*/ 164827 h 3802368"/>
              <a:gd name="connsiteX1448" fmla="*/ 1564553 w 5311107"/>
              <a:gd name="connsiteY1448" fmla="*/ 164827 h 3802368"/>
              <a:gd name="connsiteX1449" fmla="*/ 1573710 w 5311107"/>
              <a:gd name="connsiteY1449" fmla="*/ 183142 h 3802368"/>
              <a:gd name="connsiteX1450" fmla="*/ 1468622 w 5311107"/>
              <a:gd name="connsiteY1450" fmla="*/ 187502 h 3802368"/>
              <a:gd name="connsiteX1451" fmla="*/ 1523564 w 5311107"/>
              <a:gd name="connsiteY1451" fmla="*/ 173985 h 3802368"/>
              <a:gd name="connsiteX1452" fmla="*/ 1523564 w 5311107"/>
              <a:gd name="connsiteY1452" fmla="*/ 173985 h 3802368"/>
              <a:gd name="connsiteX1453" fmla="*/ 1372690 w 5311107"/>
              <a:gd name="connsiteY1453" fmla="*/ 291718 h 3802368"/>
              <a:gd name="connsiteX1454" fmla="*/ 1336062 w 5311107"/>
              <a:gd name="connsiteY1454" fmla="*/ 305236 h 3802368"/>
              <a:gd name="connsiteX1455" fmla="*/ 1372690 w 5311107"/>
              <a:gd name="connsiteY1455" fmla="*/ 291718 h 3802368"/>
              <a:gd name="connsiteX1456" fmla="*/ 1372690 w 5311107"/>
              <a:gd name="connsiteY1456" fmla="*/ 291718 h 3802368"/>
              <a:gd name="connsiteX1457" fmla="*/ 2823870 w 5311107"/>
              <a:gd name="connsiteY1457" fmla="*/ 242009 h 3802368"/>
              <a:gd name="connsiteX1458" fmla="*/ 2851341 w 5311107"/>
              <a:gd name="connsiteY1458" fmla="*/ 228491 h 3802368"/>
              <a:gd name="connsiteX1459" fmla="*/ 2810353 w 5311107"/>
              <a:gd name="connsiteY1459" fmla="*/ 232852 h 3802368"/>
              <a:gd name="connsiteX1460" fmla="*/ 2823870 w 5311107"/>
              <a:gd name="connsiteY1460" fmla="*/ 242009 h 3802368"/>
              <a:gd name="connsiteX1461" fmla="*/ 2823870 w 5311107"/>
              <a:gd name="connsiteY1461" fmla="*/ 242009 h 3802368"/>
              <a:gd name="connsiteX1462" fmla="*/ 4466912 w 5311107"/>
              <a:gd name="connsiteY1462" fmla="*/ 373260 h 3802368"/>
              <a:gd name="connsiteX1463" fmla="*/ 4435080 w 5311107"/>
              <a:gd name="connsiteY1463" fmla="*/ 359742 h 3802368"/>
              <a:gd name="connsiteX1464" fmla="*/ 4466912 w 5311107"/>
              <a:gd name="connsiteY1464" fmla="*/ 373260 h 3802368"/>
              <a:gd name="connsiteX1465" fmla="*/ 4466912 w 5311107"/>
              <a:gd name="connsiteY1465" fmla="*/ 373260 h 3802368"/>
              <a:gd name="connsiteX1466" fmla="*/ 4604268 w 5311107"/>
              <a:gd name="connsiteY1466" fmla="*/ 423406 h 3802368"/>
              <a:gd name="connsiteX1467" fmla="*/ 4526651 w 5311107"/>
              <a:gd name="connsiteY1467" fmla="*/ 351021 h 3802368"/>
              <a:gd name="connsiteX1468" fmla="*/ 4499179 w 5311107"/>
              <a:gd name="connsiteY1468" fmla="*/ 337504 h 3802368"/>
              <a:gd name="connsiteX1469" fmla="*/ 4499179 w 5311107"/>
              <a:gd name="connsiteY1469" fmla="*/ 355818 h 3802368"/>
              <a:gd name="connsiteX1470" fmla="*/ 4444237 w 5311107"/>
              <a:gd name="connsiteY1470" fmla="*/ 346661 h 3802368"/>
              <a:gd name="connsiteX1471" fmla="*/ 4476069 w 5311107"/>
              <a:gd name="connsiteY1471" fmla="*/ 373696 h 3802368"/>
              <a:gd name="connsiteX1472" fmla="*/ 4544529 w 5311107"/>
              <a:gd name="connsiteY1472" fmla="*/ 428203 h 3802368"/>
              <a:gd name="connsiteX1473" fmla="*/ 4507900 w 5311107"/>
              <a:gd name="connsiteY1473" fmla="*/ 392010 h 3802368"/>
              <a:gd name="connsiteX1474" fmla="*/ 4521418 w 5311107"/>
              <a:gd name="connsiteY1474" fmla="*/ 387650 h 3802368"/>
              <a:gd name="connsiteX1475" fmla="*/ 4594675 w 5311107"/>
              <a:gd name="connsiteY1475" fmla="*/ 437360 h 3802368"/>
              <a:gd name="connsiteX1476" fmla="*/ 4581157 w 5311107"/>
              <a:gd name="connsiteY1476" fmla="*/ 414685 h 3802368"/>
              <a:gd name="connsiteX1477" fmla="*/ 4604268 w 5311107"/>
              <a:gd name="connsiteY1477" fmla="*/ 423406 h 3802368"/>
              <a:gd name="connsiteX1478" fmla="*/ 4604268 w 5311107"/>
              <a:gd name="connsiteY1478" fmla="*/ 423406 h 3802368"/>
              <a:gd name="connsiteX1479" fmla="*/ 978936 w 5311107"/>
              <a:gd name="connsiteY1479" fmla="*/ 251166 h 3802368"/>
              <a:gd name="connsiteX1480" fmla="*/ 928790 w 5311107"/>
              <a:gd name="connsiteY1480" fmla="*/ 273840 h 3802368"/>
              <a:gd name="connsiteX1481" fmla="*/ 942307 w 5311107"/>
              <a:gd name="connsiteY1481" fmla="*/ 282997 h 3802368"/>
              <a:gd name="connsiteX1482" fmla="*/ 901319 w 5311107"/>
              <a:gd name="connsiteY1482" fmla="*/ 305672 h 3802368"/>
              <a:gd name="connsiteX1483" fmla="*/ 919633 w 5311107"/>
              <a:gd name="connsiteY1483" fmla="*/ 292154 h 3802368"/>
              <a:gd name="connsiteX1484" fmla="*/ 969779 w 5311107"/>
              <a:gd name="connsiteY1484" fmla="*/ 273840 h 3802368"/>
              <a:gd name="connsiteX1485" fmla="*/ 951465 w 5311107"/>
              <a:gd name="connsiteY1485" fmla="*/ 273840 h 3802368"/>
              <a:gd name="connsiteX1486" fmla="*/ 978936 w 5311107"/>
              <a:gd name="connsiteY1486" fmla="*/ 251166 h 3802368"/>
              <a:gd name="connsiteX1487" fmla="*/ 978936 w 5311107"/>
              <a:gd name="connsiteY1487" fmla="*/ 251166 h 3802368"/>
              <a:gd name="connsiteX1488" fmla="*/ 4723310 w 5311107"/>
              <a:gd name="connsiteY1488" fmla="*/ 486633 h 3802368"/>
              <a:gd name="connsiteX1489" fmla="*/ 4727671 w 5311107"/>
              <a:gd name="connsiteY1489" fmla="*/ 486633 h 3802368"/>
              <a:gd name="connsiteX1490" fmla="*/ 4636100 w 5311107"/>
              <a:gd name="connsiteY1490" fmla="*/ 414249 h 3802368"/>
              <a:gd name="connsiteX1491" fmla="*/ 4709357 w 5311107"/>
              <a:gd name="connsiteY1491" fmla="*/ 473116 h 3802368"/>
              <a:gd name="connsiteX1492" fmla="*/ 4723310 w 5311107"/>
              <a:gd name="connsiteY1492" fmla="*/ 486633 h 3802368"/>
              <a:gd name="connsiteX1493" fmla="*/ 4723310 w 5311107"/>
              <a:gd name="connsiteY1493" fmla="*/ 486633 h 3802368"/>
              <a:gd name="connsiteX1494" fmla="*/ 2100461 w 5311107"/>
              <a:gd name="connsiteY1494" fmla="*/ 405092 h 3802368"/>
              <a:gd name="connsiteX1495" fmla="*/ 2096100 w 5311107"/>
              <a:gd name="connsiteY1495" fmla="*/ 423406 h 3802368"/>
              <a:gd name="connsiteX1496" fmla="*/ 2118774 w 5311107"/>
              <a:gd name="connsiteY1496" fmla="*/ 423406 h 3802368"/>
              <a:gd name="connsiteX1497" fmla="*/ 2132293 w 5311107"/>
              <a:gd name="connsiteY1497" fmla="*/ 427766 h 3802368"/>
              <a:gd name="connsiteX1498" fmla="*/ 2187234 w 5311107"/>
              <a:gd name="connsiteY1498" fmla="*/ 441284 h 3802368"/>
              <a:gd name="connsiteX1499" fmla="*/ 2168920 w 5311107"/>
              <a:gd name="connsiteY1499" fmla="*/ 450441 h 3802368"/>
              <a:gd name="connsiteX1500" fmla="*/ 2255694 w 5311107"/>
              <a:gd name="connsiteY1500" fmla="*/ 468755 h 3802368"/>
              <a:gd name="connsiteX1501" fmla="*/ 2264852 w 5311107"/>
              <a:gd name="connsiteY1501" fmla="*/ 459598 h 3802368"/>
              <a:gd name="connsiteX1502" fmla="*/ 2274009 w 5311107"/>
              <a:gd name="connsiteY1502" fmla="*/ 459598 h 3802368"/>
              <a:gd name="connsiteX1503" fmla="*/ 2287526 w 5311107"/>
              <a:gd name="connsiteY1503" fmla="*/ 482273 h 3802368"/>
              <a:gd name="connsiteX1504" fmla="*/ 2392615 w 5311107"/>
              <a:gd name="connsiteY1504" fmla="*/ 436924 h 3802368"/>
              <a:gd name="connsiteX1505" fmla="*/ 2451917 w 5311107"/>
              <a:gd name="connsiteY1505" fmla="*/ 446081 h 3802368"/>
              <a:gd name="connsiteX1506" fmla="*/ 2447557 w 5311107"/>
              <a:gd name="connsiteY1506" fmla="*/ 450441 h 3802368"/>
              <a:gd name="connsiteX1507" fmla="*/ 2470232 w 5311107"/>
              <a:gd name="connsiteY1507" fmla="*/ 441284 h 3802368"/>
              <a:gd name="connsiteX1508" fmla="*/ 2483749 w 5311107"/>
              <a:gd name="connsiteY1508" fmla="*/ 445645 h 3802368"/>
              <a:gd name="connsiteX1509" fmla="*/ 2502063 w 5311107"/>
              <a:gd name="connsiteY1509" fmla="*/ 422970 h 3802368"/>
              <a:gd name="connsiteX1510" fmla="*/ 2488546 w 5311107"/>
              <a:gd name="connsiteY1510" fmla="*/ 418609 h 3802368"/>
              <a:gd name="connsiteX1511" fmla="*/ 2511221 w 5311107"/>
              <a:gd name="connsiteY1511" fmla="*/ 409452 h 3802368"/>
              <a:gd name="connsiteX1512" fmla="*/ 2506860 w 5311107"/>
              <a:gd name="connsiteY1512" fmla="*/ 386778 h 3802368"/>
              <a:gd name="connsiteX1513" fmla="*/ 2479389 w 5311107"/>
              <a:gd name="connsiteY1513" fmla="*/ 382417 h 3802368"/>
              <a:gd name="connsiteX1514" fmla="*/ 2492907 w 5311107"/>
              <a:gd name="connsiteY1514" fmla="*/ 364103 h 3802368"/>
              <a:gd name="connsiteX1515" fmla="*/ 2433603 w 5311107"/>
              <a:gd name="connsiteY1515" fmla="*/ 364103 h 3802368"/>
              <a:gd name="connsiteX1516" fmla="*/ 2396976 w 5311107"/>
              <a:gd name="connsiteY1516" fmla="*/ 345789 h 3802368"/>
              <a:gd name="connsiteX1517" fmla="*/ 2392615 w 5311107"/>
              <a:gd name="connsiteY1517" fmla="*/ 354946 h 3802368"/>
              <a:gd name="connsiteX1518" fmla="*/ 2310201 w 5311107"/>
              <a:gd name="connsiteY1518" fmla="*/ 345789 h 3802368"/>
              <a:gd name="connsiteX1519" fmla="*/ 2200316 w 5311107"/>
              <a:gd name="connsiteY1519" fmla="*/ 336632 h 3802368"/>
              <a:gd name="connsiteX1520" fmla="*/ 2255259 w 5311107"/>
              <a:gd name="connsiteY1520" fmla="*/ 354946 h 3802368"/>
              <a:gd name="connsiteX1521" fmla="*/ 2264415 w 5311107"/>
              <a:gd name="connsiteY1521" fmla="*/ 350585 h 3802368"/>
              <a:gd name="connsiteX1522" fmla="*/ 2328516 w 5311107"/>
              <a:gd name="connsiteY1522" fmla="*/ 368900 h 3802368"/>
              <a:gd name="connsiteX1523" fmla="*/ 2200316 w 5311107"/>
              <a:gd name="connsiteY1523" fmla="*/ 364539 h 3802368"/>
              <a:gd name="connsiteX1524" fmla="*/ 2186799 w 5311107"/>
              <a:gd name="connsiteY1524" fmla="*/ 373696 h 3802368"/>
              <a:gd name="connsiteX1525" fmla="*/ 2122699 w 5311107"/>
              <a:gd name="connsiteY1525" fmla="*/ 382853 h 3802368"/>
              <a:gd name="connsiteX1526" fmla="*/ 2067757 w 5311107"/>
              <a:gd name="connsiteY1526" fmla="*/ 396371 h 3802368"/>
              <a:gd name="connsiteX1527" fmla="*/ 2100461 w 5311107"/>
              <a:gd name="connsiteY1527" fmla="*/ 405092 h 3802368"/>
              <a:gd name="connsiteX1528" fmla="*/ 2100461 w 5311107"/>
              <a:gd name="connsiteY1528" fmla="*/ 405092 h 3802368"/>
              <a:gd name="connsiteX1529" fmla="*/ 2457586 w 5311107"/>
              <a:gd name="connsiteY1529" fmla="*/ 423406 h 3802368"/>
              <a:gd name="connsiteX1530" fmla="*/ 2444069 w 5311107"/>
              <a:gd name="connsiteY1530" fmla="*/ 427766 h 3802368"/>
              <a:gd name="connsiteX1531" fmla="*/ 2444069 w 5311107"/>
              <a:gd name="connsiteY1531" fmla="*/ 423406 h 3802368"/>
              <a:gd name="connsiteX1532" fmla="*/ 2457586 w 5311107"/>
              <a:gd name="connsiteY1532" fmla="*/ 423406 h 3802368"/>
              <a:gd name="connsiteX1533" fmla="*/ 2457586 w 5311107"/>
              <a:gd name="connsiteY1533" fmla="*/ 423406 h 3802368"/>
              <a:gd name="connsiteX1534" fmla="*/ 2439272 w 5311107"/>
              <a:gd name="connsiteY1534" fmla="*/ 373260 h 3802368"/>
              <a:gd name="connsiteX1535" fmla="*/ 2430115 w 5311107"/>
              <a:gd name="connsiteY1535" fmla="*/ 395935 h 3802368"/>
              <a:gd name="connsiteX1536" fmla="*/ 2338544 w 5311107"/>
              <a:gd name="connsiteY1536" fmla="*/ 400295 h 3802368"/>
              <a:gd name="connsiteX1537" fmla="*/ 2439272 w 5311107"/>
              <a:gd name="connsiteY1537" fmla="*/ 373260 h 3802368"/>
              <a:gd name="connsiteX1538" fmla="*/ 2439272 w 5311107"/>
              <a:gd name="connsiteY1538" fmla="*/ 373260 h 3802368"/>
              <a:gd name="connsiteX1539" fmla="*/ 2379533 w 5311107"/>
              <a:gd name="connsiteY1539" fmla="*/ 368900 h 3802368"/>
              <a:gd name="connsiteX1540" fmla="*/ 2333748 w 5311107"/>
              <a:gd name="connsiteY1540" fmla="*/ 364539 h 3802368"/>
              <a:gd name="connsiteX1541" fmla="*/ 2379533 w 5311107"/>
              <a:gd name="connsiteY1541" fmla="*/ 368900 h 3802368"/>
              <a:gd name="connsiteX1542" fmla="*/ 2379533 w 5311107"/>
              <a:gd name="connsiteY1542" fmla="*/ 368900 h 3802368"/>
              <a:gd name="connsiteX1543" fmla="*/ 2155402 w 5311107"/>
              <a:gd name="connsiteY1543" fmla="*/ 414249 h 3802368"/>
              <a:gd name="connsiteX1544" fmla="*/ 2146246 w 5311107"/>
              <a:gd name="connsiteY1544" fmla="*/ 418609 h 3802368"/>
              <a:gd name="connsiteX1545" fmla="*/ 2132728 w 5311107"/>
              <a:gd name="connsiteY1545" fmla="*/ 405092 h 3802368"/>
              <a:gd name="connsiteX1546" fmla="*/ 2155402 w 5311107"/>
              <a:gd name="connsiteY1546" fmla="*/ 414249 h 3802368"/>
              <a:gd name="connsiteX1547" fmla="*/ 2155402 w 5311107"/>
              <a:gd name="connsiteY1547" fmla="*/ 414249 h 3802368"/>
              <a:gd name="connsiteX1548" fmla="*/ 1102338 w 5311107"/>
              <a:gd name="connsiteY1548" fmla="*/ 305236 h 3802368"/>
              <a:gd name="connsiteX1549" fmla="*/ 997250 w 5311107"/>
              <a:gd name="connsiteY1549" fmla="*/ 314393 h 3802368"/>
              <a:gd name="connsiteX1550" fmla="*/ 1001611 w 5311107"/>
              <a:gd name="connsiteY1550" fmla="*/ 323550 h 3802368"/>
              <a:gd name="connsiteX1551" fmla="*/ 1056553 w 5311107"/>
              <a:gd name="connsiteY1551" fmla="*/ 314393 h 3802368"/>
              <a:gd name="connsiteX1552" fmla="*/ 1060914 w 5311107"/>
              <a:gd name="connsiteY1552" fmla="*/ 327911 h 3802368"/>
              <a:gd name="connsiteX1553" fmla="*/ 1033442 w 5311107"/>
              <a:gd name="connsiteY1553" fmla="*/ 337068 h 3802368"/>
              <a:gd name="connsiteX1554" fmla="*/ 1088385 w 5311107"/>
              <a:gd name="connsiteY1554" fmla="*/ 323550 h 3802368"/>
              <a:gd name="connsiteX1555" fmla="*/ 1074867 w 5311107"/>
              <a:gd name="connsiteY1555" fmla="*/ 319190 h 3802368"/>
              <a:gd name="connsiteX1556" fmla="*/ 1102338 w 5311107"/>
              <a:gd name="connsiteY1556" fmla="*/ 305236 h 3802368"/>
              <a:gd name="connsiteX1557" fmla="*/ 1102338 w 5311107"/>
              <a:gd name="connsiteY1557" fmla="*/ 305236 h 3802368"/>
              <a:gd name="connsiteX1558" fmla="*/ 1528361 w 5311107"/>
              <a:gd name="connsiteY1558" fmla="*/ 327911 h 3802368"/>
              <a:gd name="connsiteX1559" fmla="*/ 1574146 w 5311107"/>
              <a:gd name="connsiteY1559" fmla="*/ 318754 h 3802368"/>
              <a:gd name="connsiteX1560" fmla="*/ 1528361 w 5311107"/>
              <a:gd name="connsiteY1560" fmla="*/ 327911 h 3802368"/>
              <a:gd name="connsiteX1561" fmla="*/ 1528361 w 5311107"/>
              <a:gd name="connsiteY1561" fmla="*/ 327911 h 3802368"/>
              <a:gd name="connsiteX1562" fmla="*/ 4677525 w 5311107"/>
              <a:gd name="connsiteY1562" fmla="*/ 477476 h 3802368"/>
              <a:gd name="connsiteX1563" fmla="*/ 4640896 w 5311107"/>
              <a:gd name="connsiteY1563" fmla="*/ 445645 h 3802368"/>
              <a:gd name="connsiteX1564" fmla="*/ 4640896 w 5311107"/>
              <a:gd name="connsiteY1564" fmla="*/ 454802 h 3802368"/>
              <a:gd name="connsiteX1565" fmla="*/ 4677525 w 5311107"/>
              <a:gd name="connsiteY1565" fmla="*/ 477476 h 3802368"/>
              <a:gd name="connsiteX1566" fmla="*/ 4677525 w 5311107"/>
              <a:gd name="connsiteY1566" fmla="*/ 477476 h 3802368"/>
              <a:gd name="connsiteX1567" fmla="*/ 1033878 w 5311107"/>
              <a:gd name="connsiteY1567" fmla="*/ 332707 h 3802368"/>
              <a:gd name="connsiteX1568" fmla="*/ 997250 w 5311107"/>
              <a:gd name="connsiteY1568" fmla="*/ 346225 h 3802368"/>
              <a:gd name="connsiteX1569" fmla="*/ 1033878 w 5311107"/>
              <a:gd name="connsiteY1569" fmla="*/ 332707 h 3802368"/>
              <a:gd name="connsiteX1570" fmla="*/ 1033878 w 5311107"/>
              <a:gd name="connsiteY1570" fmla="*/ 332707 h 3802368"/>
              <a:gd name="connsiteX1571" fmla="*/ 4783049 w 5311107"/>
              <a:gd name="connsiteY1571" fmla="*/ 672391 h 3802368"/>
              <a:gd name="connsiteX1572" fmla="*/ 4787410 w 5311107"/>
              <a:gd name="connsiteY1572" fmla="*/ 672391 h 3802368"/>
              <a:gd name="connsiteX1573" fmla="*/ 4783049 w 5311107"/>
              <a:gd name="connsiteY1573" fmla="*/ 672391 h 3802368"/>
              <a:gd name="connsiteX1574" fmla="*/ 4783049 w 5311107"/>
              <a:gd name="connsiteY1574" fmla="*/ 672391 h 3802368"/>
              <a:gd name="connsiteX1575" fmla="*/ 4883778 w 5311107"/>
              <a:gd name="connsiteY1575" fmla="*/ 726898 h 3802368"/>
              <a:gd name="connsiteX1576" fmla="*/ 4883778 w 5311107"/>
              <a:gd name="connsiteY1576" fmla="*/ 685909 h 3802368"/>
              <a:gd name="connsiteX1577" fmla="*/ 4819677 w 5311107"/>
              <a:gd name="connsiteY1577" fmla="*/ 568175 h 3802368"/>
              <a:gd name="connsiteX1578" fmla="*/ 4815317 w 5311107"/>
              <a:gd name="connsiteY1578" fmla="*/ 577332 h 3802368"/>
              <a:gd name="connsiteX1579" fmla="*/ 4787846 w 5311107"/>
              <a:gd name="connsiteY1579" fmla="*/ 522826 h 3802368"/>
              <a:gd name="connsiteX1580" fmla="*/ 4769531 w 5311107"/>
              <a:gd name="connsiteY1580" fmla="*/ 527186 h 3802368"/>
              <a:gd name="connsiteX1581" fmla="*/ 4778689 w 5311107"/>
              <a:gd name="connsiteY1581" fmla="*/ 559018 h 3802368"/>
              <a:gd name="connsiteX1582" fmla="*/ 4756014 w 5311107"/>
              <a:gd name="connsiteY1582" fmla="*/ 522826 h 3802368"/>
              <a:gd name="connsiteX1583" fmla="*/ 4715025 w 5311107"/>
              <a:gd name="connsiteY1583" fmla="*/ 490994 h 3802368"/>
              <a:gd name="connsiteX1584" fmla="*/ 4760810 w 5311107"/>
              <a:gd name="connsiteY1584" fmla="*/ 563379 h 3802368"/>
              <a:gd name="connsiteX1585" fmla="*/ 4733340 w 5311107"/>
              <a:gd name="connsiteY1585" fmla="*/ 545064 h 3802368"/>
              <a:gd name="connsiteX1586" fmla="*/ 4728979 w 5311107"/>
              <a:gd name="connsiteY1586" fmla="*/ 558582 h 3802368"/>
              <a:gd name="connsiteX1587" fmla="*/ 4710664 w 5311107"/>
              <a:gd name="connsiteY1587" fmla="*/ 549425 h 3802368"/>
              <a:gd name="connsiteX1588" fmla="*/ 4697147 w 5311107"/>
              <a:gd name="connsiteY1588" fmla="*/ 562942 h 3802368"/>
              <a:gd name="connsiteX1589" fmla="*/ 4637844 w 5311107"/>
              <a:gd name="connsiteY1589" fmla="*/ 504075 h 3802368"/>
              <a:gd name="connsiteX1590" fmla="*/ 4633048 w 5311107"/>
              <a:gd name="connsiteY1590" fmla="*/ 517593 h 3802368"/>
              <a:gd name="connsiteX1591" fmla="*/ 4706304 w 5311107"/>
              <a:gd name="connsiteY1591" fmla="*/ 599135 h 3802368"/>
              <a:gd name="connsiteX1592" fmla="*/ 4733775 w 5311107"/>
              <a:gd name="connsiteY1592" fmla="*/ 617449 h 3802368"/>
              <a:gd name="connsiteX1593" fmla="*/ 4747293 w 5311107"/>
              <a:gd name="connsiteY1593" fmla="*/ 644484 h 3802368"/>
              <a:gd name="connsiteX1594" fmla="*/ 4738136 w 5311107"/>
              <a:gd name="connsiteY1594" fmla="*/ 653641 h 3802368"/>
              <a:gd name="connsiteX1595" fmla="*/ 4751654 w 5311107"/>
              <a:gd name="connsiteY1595" fmla="*/ 667159 h 3802368"/>
              <a:gd name="connsiteX1596" fmla="*/ 4751654 w 5311107"/>
              <a:gd name="connsiteY1596" fmla="*/ 644484 h 3802368"/>
              <a:gd name="connsiteX1597" fmla="*/ 4783486 w 5311107"/>
              <a:gd name="connsiteY1597" fmla="*/ 671519 h 3802368"/>
              <a:gd name="connsiteX1598" fmla="*/ 4783486 w 5311107"/>
              <a:gd name="connsiteY1598" fmla="*/ 662362 h 3802368"/>
              <a:gd name="connsiteX1599" fmla="*/ 4792642 w 5311107"/>
              <a:gd name="connsiteY1599" fmla="*/ 689397 h 3802368"/>
              <a:gd name="connsiteX1600" fmla="*/ 4806160 w 5311107"/>
              <a:gd name="connsiteY1600" fmla="*/ 693758 h 3802368"/>
              <a:gd name="connsiteX1601" fmla="*/ 4806160 w 5311107"/>
              <a:gd name="connsiteY1601" fmla="*/ 644048 h 3802368"/>
              <a:gd name="connsiteX1602" fmla="*/ 4828835 w 5311107"/>
              <a:gd name="connsiteY1602" fmla="*/ 712072 h 3802368"/>
              <a:gd name="connsiteX1603" fmla="*/ 4833195 w 5311107"/>
              <a:gd name="connsiteY1603" fmla="*/ 693758 h 3802368"/>
              <a:gd name="connsiteX1604" fmla="*/ 4846713 w 5311107"/>
              <a:gd name="connsiteY1604" fmla="*/ 702915 h 3802368"/>
              <a:gd name="connsiteX1605" fmla="*/ 4769096 w 5311107"/>
              <a:gd name="connsiteY1605" fmla="*/ 576024 h 3802368"/>
              <a:gd name="connsiteX1606" fmla="*/ 4778252 w 5311107"/>
              <a:gd name="connsiteY1606" fmla="*/ 562506 h 3802368"/>
              <a:gd name="connsiteX1607" fmla="*/ 4883778 w 5311107"/>
              <a:gd name="connsiteY1607" fmla="*/ 726898 h 3802368"/>
              <a:gd name="connsiteX1608" fmla="*/ 4883778 w 5311107"/>
              <a:gd name="connsiteY1608" fmla="*/ 726898 h 3802368"/>
              <a:gd name="connsiteX1609" fmla="*/ 4462551 w 5311107"/>
              <a:gd name="connsiteY1609" fmla="*/ 744776 h 3802368"/>
              <a:gd name="connsiteX1610" fmla="*/ 4439877 w 5311107"/>
              <a:gd name="connsiteY1610" fmla="*/ 654077 h 3802368"/>
              <a:gd name="connsiteX1611" fmla="*/ 4435516 w 5311107"/>
              <a:gd name="connsiteY1611" fmla="*/ 685909 h 3802368"/>
              <a:gd name="connsiteX1612" fmla="*/ 4426359 w 5311107"/>
              <a:gd name="connsiteY1612" fmla="*/ 690270 h 3802368"/>
              <a:gd name="connsiteX1613" fmla="*/ 4376213 w 5311107"/>
              <a:gd name="connsiteY1613" fmla="*/ 649281 h 3802368"/>
              <a:gd name="connsiteX1614" fmla="*/ 4394527 w 5311107"/>
              <a:gd name="connsiteY1614" fmla="*/ 662798 h 3802368"/>
              <a:gd name="connsiteX1615" fmla="*/ 4394527 w 5311107"/>
              <a:gd name="connsiteY1615" fmla="*/ 681112 h 3802368"/>
              <a:gd name="connsiteX1616" fmla="*/ 4435516 w 5311107"/>
              <a:gd name="connsiteY1616" fmla="*/ 744340 h 3802368"/>
              <a:gd name="connsiteX1617" fmla="*/ 4371417 w 5311107"/>
              <a:gd name="connsiteY1617" fmla="*/ 694630 h 3802368"/>
              <a:gd name="connsiteX1618" fmla="*/ 4384934 w 5311107"/>
              <a:gd name="connsiteY1618" fmla="*/ 726462 h 3802368"/>
              <a:gd name="connsiteX1619" fmla="*/ 4371417 w 5311107"/>
              <a:gd name="connsiteY1619" fmla="*/ 730822 h 3802368"/>
              <a:gd name="connsiteX1620" fmla="*/ 4394092 w 5311107"/>
              <a:gd name="connsiteY1620" fmla="*/ 794050 h 3802368"/>
              <a:gd name="connsiteX1621" fmla="*/ 4403248 w 5311107"/>
              <a:gd name="connsiteY1621" fmla="*/ 794050 h 3802368"/>
              <a:gd name="connsiteX1622" fmla="*/ 4435080 w 5311107"/>
              <a:gd name="connsiteY1622" fmla="*/ 848556 h 3802368"/>
              <a:gd name="connsiteX1623" fmla="*/ 4425924 w 5311107"/>
              <a:gd name="connsiteY1623" fmla="*/ 825882 h 3802368"/>
              <a:gd name="connsiteX1624" fmla="*/ 4439440 w 5311107"/>
              <a:gd name="connsiteY1624" fmla="*/ 830242 h 3802368"/>
              <a:gd name="connsiteX1625" fmla="*/ 4444237 w 5311107"/>
              <a:gd name="connsiteY1625" fmla="*/ 757858 h 3802368"/>
              <a:gd name="connsiteX1626" fmla="*/ 4430719 w 5311107"/>
              <a:gd name="connsiteY1626" fmla="*/ 748700 h 3802368"/>
              <a:gd name="connsiteX1627" fmla="*/ 4453394 w 5311107"/>
              <a:gd name="connsiteY1627" fmla="*/ 753061 h 3802368"/>
              <a:gd name="connsiteX1628" fmla="*/ 4462551 w 5311107"/>
              <a:gd name="connsiteY1628" fmla="*/ 744776 h 3802368"/>
              <a:gd name="connsiteX1629" fmla="*/ 4462551 w 5311107"/>
              <a:gd name="connsiteY1629" fmla="*/ 744776 h 3802368"/>
              <a:gd name="connsiteX1630" fmla="*/ 5309363 w 5311107"/>
              <a:gd name="connsiteY1630" fmla="*/ 2634623 h 3802368"/>
              <a:gd name="connsiteX1631" fmla="*/ 5300207 w 5311107"/>
              <a:gd name="connsiteY1631" fmla="*/ 2412673 h 3802368"/>
              <a:gd name="connsiteX1632" fmla="*/ 5277531 w 5311107"/>
              <a:gd name="connsiteY1632" fmla="*/ 2181566 h 3802368"/>
              <a:gd name="connsiteX1633" fmla="*/ 5277531 w 5311107"/>
              <a:gd name="connsiteY1633" fmla="*/ 1977493 h 3802368"/>
              <a:gd name="connsiteX1634" fmla="*/ 5264014 w 5311107"/>
              <a:gd name="connsiteY1634" fmla="*/ 1560628 h 3802368"/>
              <a:gd name="connsiteX1635" fmla="*/ 5264014 w 5311107"/>
              <a:gd name="connsiteY1635" fmla="*/ 1438098 h 3802368"/>
              <a:gd name="connsiteX1636" fmla="*/ 5264014 w 5311107"/>
              <a:gd name="connsiteY1636" fmla="*/ 1306846 h 3802368"/>
              <a:gd name="connsiteX1637" fmla="*/ 5223025 w 5311107"/>
              <a:gd name="connsiteY1637" fmla="*/ 1125449 h 3802368"/>
              <a:gd name="connsiteX1638" fmla="*/ 5191194 w 5311107"/>
              <a:gd name="connsiteY1638" fmla="*/ 989401 h 3802368"/>
              <a:gd name="connsiteX1639" fmla="*/ 5172879 w 5311107"/>
              <a:gd name="connsiteY1639" fmla="*/ 912220 h 3802368"/>
              <a:gd name="connsiteX1640" fmla="*/ 5113577 w 5311107"/>
              <a:gd name="connsiteY1640" fmla="*/ 776172 h 3802368"/>
              <a:gd name="connsiteX1641" fmla="*/ 5113577 w 5311107"/>
              <a:gd name="connsiteY1641" fmla="*/ 767015 h 3802368"/>
              <a:gd name="connsiteX1642" fmla="*/ 5067791 w 5311107"/>
              <a:gd name="connsiteY1642" fmla="*/ 712508 h 3802368"/>
              <a:gd name="connsiteX1643" fmla="*/ 5072152 w 5311107"/>
              <a:gd name="connsiteY1643" fmla="*/ 767015 h 3802368"/>
              <a:gd name="connsiteX1644" fmla="*/ 5049477 w 5311107"/>
              <a:gd name="connsiteY1644" fmla="*/ 739979 h 3802368"/>
              <a:gd name="connsiteX1645" fmla="*/ 5053838 w 5311107"/>
              <a:gd name="connsiteY1645" fmla="*/ 798846 h 3802368"/>
              <a:gd name="connsiteX1646" fmla="*/ 5053838 w 5311107"/>
              <a:gd name="connsiteY1646" fmla="*/ 817161 h 3802368"/>
              <a:gd name="connsiteX1647" fmla="*/ 5026366 w 5311107"/>
              <a:gd name="connsiteY1647" fmla="*/ 794486 h 3802368"/>
              <a:gd name="connsiteX1648" fmla="*/ 5022006 w 5311107"/>
              <a:gd name="connsiteY1648" fmla="*/ 803643 h 3802368"/>
              <a:gd name="connsiteX1649" fmla="*/ 4962702 w 5311107"/>
              <a:gd name="connsiteY1649" fmla="*/ 753933 h 3802368"/>
              <a:gd name="connsiteX1650" fmla="*/ 4962702 w 5311107"/>
              <a:gd name="connsiteY1650" fmla="*/ 767451 h 3802368"/>
              <a:gd name="connsiteX1651" fmla="*/ 4953546 w 5311107"/>
              <a:gd name="connsiteY1651" fmla="*/ 763090 h 3802368"/>
              <a:gd name="connsiteX1652" fmla="*/ 4976220 w 5311107"/>
              <a:gd name="connsiteY1652" fmla="*/ 804079 h 3802368"/>
              <a:gd name="connsiteX1653" fmla="*/ 4967063 w 5311107"/>
              <a:gd name="connsiteY1653" fmla="*/ 808440 h 3802368"/>
              <a:gd name="connsiteX1654" fmla="*/ 4926074 w 5311107"/>
              <a:gd name="connsiteY1654" fmla="*/ 799282 h 3802368"/>
              <a:gd name="connsiteX1655" fmla="*/ 4926074 w 5311107"/>
              <a:gd name="connsiteY1655" fmla="*/ 835475 h 3802368"/>
              <a:gd name="connsiteX1656" fmla="*/ 4903400 w 5311107"/>
              <a:gd name="connsiteY1656" fmla="*/ 817161 h 3802368"/>
              <a:gd name="connsiteX1657" fmla="*/ 4903400 w 5311107"/>
              <a:gd name="connsiteY1657" fmla="*/ 826318 h 3802368"/>
              <a:gd name="connsiteX1658" fmla="*/ 4880724 w 5311107"/>
              <a:gd name="connsiteY1658" fmla="*/ 808003 h 3802368"/>
              <a:gd name="connsiteX1659" fmla="*/ 4875928 w 5311107"/>
              <a:gd name="connsiteY1659" fmla="*/ 848992 h 3802368"/>
              <a:gd name="connsiteX1660" fmla="*/ 4848457 w 5311107"/>
              <a:gd name="connsiteY1660" fmla="*/ 821957 h 3802368"/>
              <a:gd name="connsiteX1661" fmla="*/ 4848457 w 5311107"/>
              <a:gd name="connsiteY1661" fmla="*/ 858149 h 3802368"/>
              <a:gd name="connsiteX1662" fmla="*/ 4820986 w 5311107"/>
              <a:gd name="connsiteY1662" fmla="*/ 835475 h 3802368"/>
              <a:gd name="connsiteX1663" fmla="*/ 4811829 w 5311107"/>
              <a:gd name="connsiteY1663" fmla="*/ 790125 h 3802368"/>
              <a:gd name="connsiteX1664" fmla="*/ 4784358 w 5311107"/>
              <a:gd name="connsiteY1664" fmla="*/ 794486 h 3802368"/>
              <a:gd name="connsiteX1665" fmla="*/ 4797875 w 5311107"/>
              <a:gd name="connsiteY1665" fmla="*/ 798846 h 3802368"/>
              <a:gd name="connsiteX1666" fmla="*/ 4816190 w 5311107"/>
              <a:gd name="connsiteY1666" fmla="*/ 857713 h 3802368"/>
              <a:gd name="connsiteX1667" fmla="*/ 4797875 w 5311107"/>
              <a:gd name="connsiteY1667" fmla="*/ 853353 h 3802368"/>
              <a:gd name="connsiteX1668" fmla="*/ 4797875 w 5311107"/>
              <a:gd name="connsiteY1668" fmla="*/ 876027 h 3802368"/>
              <a:gd name="connsiteX1669" fmla="*/ 4715461 w 5311107"/>
              <a:gd name="connsiteY1669" fmla="*/ 785329 h 3802368"/>
              <a:gd name="connsiteX1670" fmla="*/ 4697147 w 5311107"/>
              <a:gd name="connsiteY1670" fmla="*/ 771811 h 3802368"/>
              <a:gd name="connsiteX1671" fmla="*/ 4692787 w 5311107"/>
              <a:gd name="connsiteY1671" fmla="*/ 785329 h 3802368"/>
              <a:gd name="connsiteX1672" fmla="*/ 4656158 w 5311107"/>
              <a:gd name="connsiteY1672" fmla="*/ 753497 h 3802368"/>
              <a:gd name="connsiteX1673" fmla="*/ 4651797 w 5311107"/>
              <a:gd name="connsiteY1673" fmla="*/ 812364 h 3802368"/>
              <a:gd name="connsiteX1674" fmla="*/ 4638280 w 5311107"/>
              <a:gd name="connsiteY1674" fmla="*/ 812364 h 3802368"/>
              <a:gd name="connsiteX1675" fmla="*/ 4615606 w 5311107"/>
              <a:gd name="connsiteY1675" fmla="*/ 808003 h 3802368"/>
              <a:gd name="connsiteX1676" fmla="*/ 4674908 w 5311107"/>
              <a:gd name="connsiteY1676" fmla="*/ 916580 h 3802368"/>
              <a:gd name="connsiteX1677" fmla="*/ 4674908 w 5311107"/>
              <a:gd name="connsiteY1677" fmla="*/ 880388 h 3802368"/>
              <a:gd name="connsiteX1678" fmla="*/ 4748165 w 5311107"/>
              <a:gd name="connsiteY1678" fmla="*/ 1007279 h 3802368"/>
              <a:gd name="connsiteX1679" fmla="*/ 4743805 w 5311107"/>
              <a:gd name="connsiteY1679" fmla="*/ 1007279 h 3802368"/>
              <a:gd name="connsiteX1680" fmla="*/ 4752962 w 5311107"/>
              <a:gd name="connsiteY1680" fmla="*/ 1016436 h 3802368"/>
              <a:gd name="connsiteX1681" fmla="*/ 4762119 w 5311107"/>
              <a:gd name="connsiteY1681" fmla="*/ 1097978 h 3802368"/>
              <a:gd name="connsiteX1682" fmla="*/ 4757758 w 5311107"/>
              <a:gd name="connsiteY1682" fmla="*/ 1097978 h 3802368"/>
              <a:gd name="connsiteX1683" fmla="*/ 4739444 w 5311107"/>
              <a:gd name="connsiteY1683" fmla="*/ 1116292 h 3802368"/>
              <a:gd name="connsiteX1684" fmla="*/ 4752962 w 5311107"/>
              <a:gd name="connsiteY1684" fmla="*/ 1107135 h 3802368"/>
              <a:gd name="connsiteX1685" fmla="*/ 4730287 w 5311107"/>
              <a:gd name="connsiteY1685" fmla="*/ 1102774 h 3802368"/>
              <a:gd name="connsiteX1686" fmla="*/ 4689298 w 5311107"/>
              <a:gd name="connsiteY1686" fmla="*/ 989401 h 3802368"/>
              <a:gd name="connsiteX1687" fmla="*/ 4693659 w 5311107"/>
              <a:gd name="connsiteY1687" fmla="*/ 1025593 h 3802368"/>
              <a:gd name="connsiteX1688" fmla="*/ 4702816 w 5311107"/>
              <a:gd name="connsiteY1688" fmla="*/ 1034750 h 3802368"/>
              <a:gd name="connsiteX1689" fmla="*/ 4716333 w 5311107"/>
              <a:gd name="connsiteY1689" fmla="*/ 1148124 h 3802368"/>
              <a:gd name="connsiteX1690" fmla="*/ 4729851 w 5311107"/>
              <a:gd name="connsiteY1690" fmla="*/ 1161641 h 3802368"/>
              <a:gd name="connsiteX1691" fmla="*/ 4743368 w 5311107"/>
              <a:gd name="connsiteY1691" fmla="*/ 1143327 h 3802368"/>
              <a:gd name="connsiteX1692" fmla="*/ 4747729 w 5311107"/>
              <a:gd name="connsiteY1692" fmla="*/ 1120652 h 3802368"/>
              <a:gd name="connsiteX1693" fmla="*/ 4747729 w 5311107"/>
              <a:gd name="connsiteY1693" fmla="*/ 1161641 h 3802368"/>
              <a:gd name="connsiteX1694" fmla="*/ 4756886 w 5311107"/>
              <a:gd name="connsiteY1694" fmla="*/ 1179955 h 3802368"/>
              <a:gd name="connsiteX1695" fmla="*/ 4766044 w 5311107"/>
              <a:gd name="connsiteY1695" fmla="*/ 1166438 h 3802368"/>
              <a:gd name="connsiteX1696" fmla="*/ 4775200 w 5311107"/>
              <a:gd name="connsiteY1696" fmla="*/ 1189112 h 3802368"/>
              <a:gd name="connsiteX1697" fmla="*/ 4784358 w 5311107"/>
              <a:gd name="connsiteY1697" fmla="*/ 1184752 h 3802368"/>
              <a:gd name="connsiteX1698" fmla="*/ 4779997 w 5311107"/>
              <a:gd name="connsiteY1698" fmla="*/ 1211787 h 3802368"/>
              <a:gd name="connsiteX1699" fmla="*/ 4793514 w 5311107"/>
              <a:gd name="connsiteY1699" fmla="*/ 1189112 h 3802368"/>
              <a:gd name="connsiteX1700" fmla="*/ 4807032 w 5311107"/>
              <a:gd name="connsiteY1700" fmla="*/ 1284172 h 3802368"/>
              <a:gd name="connsiteX1701" fmla="*/ 4797875 w 5311107"/>
              <a:gd name="connsiteY1701" fmla="*/ 1288532 h 3802368"/>
              <a:gd name="connsiteX1702" fmla="*/ 4797875 w 5311107"/>
              <a:gd name="connsiteY1702" fmla="*/ 1315567 h 3802368"/>
              <a:gd name="connsiteX1703" fmla="*/ 4788718 w 5311107"/>
              <a:gd name="connsiteY1703" fmla="*/ 1270218 h 3802368"/>
              <a:gd name="connsiteX1704" fmla="*/ 4793079 w 5311107"/>
              <a:gd name="connsiteY1704" fmla="*/ 1319928 h 3802368"/>
              <a:gd name="connsiteX1705" fmla="*/ 4770404 w 5311107"/>
              <a:gd name="connsiteY1705" fmla="*/ 1338242 h 3802368"/>
              <a:gd name="connsiteX1706" fmla="*/ 4742933 w 5311107"/>
              <a:gd name="connsiteY1706" fmla="*/ 1247543 h 3802368"/>
              <a:gd name="connsiteX1707" fmla="*/ 4697147 w 5311107"/>
              <a:gd name="connsiteY1707" fmla="*/ 1356120 h 3802368"/>
              <a:gd name="connsiteX1708" fmla="*/ 4678833 w 5311107"/>
              <a:gd name="connsiteY1708" fmla="*/ 1292893 h 3802368"/>
              <a:gd name="connsiteX1709" fmla="*/ 4669676 w 5311107"/>
              <a:gd name="connsiteY1709" fmla="*/ 1297253 h 3802368"/>
              <a:gd name="connsiteX1710" fmla="*/ 4665315 w 5311107"/>
              <a:gd name="connsiteY1710" fmla="*/ 1234026 h 3802368"/>
              <a:gd name="connsiteX1711" fmla="*/ 4687990 w 5311107"/>
              <a:gd name="connsiteY1711" fmla="*/ 1184316 h 3802368"/>
              <a:gd name="connsiteX1712" fmla="*/ 4669676 w 5311107"/>
              <a:gd name="connsiteY1712" fmla="*/ 1089257 h 3802368"/>
              <a:gd name="connsiteX1713" fmla="*/ 4665315 w 5311107"/>
              <a:gd name="connsiteY1713" fmla="*/ 1048268 h 3802368"/>
              <a:gd name="connsiteX1714" fmla="*/ 4592059 w 5311107"/>
              <a:gd name="connsiteY1714" fmla="*/ 853353 h 3802368"/>
              <a:gd name="connsiteX1715" fmla="*/ 4587698 w 5311107"/>
              <a:gd name="connsiteY1715" fmla="*/ 862510 h 3802368"/>
              <a:gd name="connsiteX1716" fmla="*/ 4546710 w 5311107"/>
              <a:gd name="connsiteY1716" fmla="*/ 835475 h 3802368"/>
              <a:gd name="connsiteX1717" fmla="*/ 4491767 w 5311107"/>
              <a:gd name="connsiteY1717" fmla="*/ 831114 h 3802368"/>
              <a:gd name="connsiteX1718" fmla="*/ 4510081 w 5311107"/>
              <a:gd name="connsiteY1718" fmla="*/ 867306 h 3802368"/>
              <a:gd name="connsiteX1719" fmla="*/ 4500924 w 5311107"/>
              <a:gd name="connsiteY1719" fmla="*/ 862946 h 3802368"/>
              <a:gd name="connsiteX1720" fmla="*/ 4510081 w 5311107"/>
              <a:gd name="connsiteY1720" fmla="*/ 903935 h 3802368"/>
              <a:gd name="connsiteX1721" fmla="*/ 4496564 w 5311107"/>
              <a:gd name="connsiteY1721" fmla="*/ 913092 h 3802368"/>
              <a:gd name="connsiteX1722" fmla="*/ 4464732 w 5311107"/>
              <a:gd name="connsiteY1722" fmla="*/ 872103 h 3802368"/>
              <a:gd name="connsiteX1723" fmla="*/ 4464732 w 5311107"/>
              <a:gd name="connsiteY1723" fmla="*/ 885621 h 3802368"/>
              <a:gd name="connsiteX1724" fmla="*/ 4437260 w 5311107"/>
              <a:gd name="connsiteY1724" fmla="*/ 858585 h 3802368"/>
              <a:gd name="connsiteX1725" fmla="*/ 4478250 w 5311107"/>
              <a:gd name="connsiteY1725" fmla="*/ 930970 h 3802368"/>
              <a:gd name="connsiteX1726" fmla="*/ 4505720 w 5311107"/>
              <a:gd name="connsiteY1726" fmla="*/ 1035186 h 3802368"/>
              <a:gd name="connsiteX1727" fmla="*/ 4551506 w 5311107"/>
              <a:gd name="connsiteY1727" fmla="*/ 1216584 h 3802368"/>
              <a:gd name="connsiteX1728" fmla="*/ 4547145 w 5311107"/>
              <a:gd name="connsiteY1728" fmla="*/ 1307282 h 3802368"/>
              <a:gd name="connsiteX1729" fmla="*/ 4551506 w 5311107"/>
              <a:gd name="connsiteY1729" fmla="*/ 1316440 h 3802368"/>
              <a:gd name="connsiteX1730" fmla="*/ 4528831 w 5311107"/>
              <a:gd name="connsiteY1730" fmla="*/ 1588535 h 3802368"/>
              <a:gd name="connsiteX1731" fmla="*/ 4537989 w 5311107"/>
              <a:gd name="connsiteY1731" fmla="*/ 1602053 h 3802368"/>
              <a:gd name="connsiteX1732" fmla="*/ 4547145 w 5311107"/>
              <a:gd name="connsiteY1732" fmla="*/ 1575018 h 3802368"/>
              <a:gd name="connsiteX1733" fmla="*/ 4542784 w 5311107"/>
              <a:gd name="connsiteY1733" fmla="*/ 1620367 h 3802368"/>
              <a:gd name="connsiteX1734" fmla="*/ 4538424 w 5311107"/>
              <a:gd name="connsiteY1734" fmla="*/ 1606850 h 3802368"/>
              <a:gd name="connsiteX1735" fmla="*/ 4538424 w 5311107"/>
              <a:gd name="connsiteY1735" fmla="*/ 1620367 h 3802368"/>
              <a:gd name="connsiteX1736" fmla="*/ 4524907 w 5311107"/>
              <a:gd name="connsiteY1736" fmla="*/ 1756415 h 3802368"/>
              <a:gd name="connsiteX1737" fmla="*/ 4529268 w 5311107"/>
              <a:gd name="connsiteY1737" fmla="*/ 1810922 h 3802368"/>
              <a:gd name="connsiteX1738" fmla="*/ 4538424 w 5311107"/>
              <a:gd name="connsiteY1738" fmla="*/ 1874149 h 3802368"/>
              <a:gd name="connsiteX1739" fmla="*/ 4524907 w 5311107"/>
              <a:gd name="connsiteY1739" fmla="*/ 1978366 h 3802368"/>
              <a:gd name="connsiteX1740" fmla="*/ 4515749 w 5311107"/>
              <a:gd name="connsiteY1740" fmla="*/ 1996680 h 3802368"/>
              <a:gd name="connsiteX1741" fmla="*/ 4543221 w 5311107"/>
              <a:gd name="connsiteY1741" fmla="*/ 2195955 h 3802368"/>
              <a:gd name="connsiteX1742" fmla="*/ 4547581 w 5311107"/>
              <a:gd name="connsiteY1742" fmla="*/ 2200316 h 3802368"/>
              <a:gd name="connsiteX1743" fmla="*/ 4551942 w 5311107"/>
              <a:gd name="connsiteY1743" fmla="*/ 2304532 h 3802368"/>
              <a:gd name="connsiteX1744" fmla="*/ 4574616 w 5311107"/>
              <a:gd name="connsiteY1744" fmla="*/ 2816457 h 3802368"/>
              <a:gd name="connsiteX1745" fmla="*/ 4565460 w 5311107"/>
              <a:gd name="connsiteY1745" fmla="*/ 2825614 h 3802368"/>
              <a:gd name="connsiteX1746" fmla="*/ 4547145 w 5311107"/>
              <a:gd name="connsiteY1746" fmla="*/ 2866603 h 3802368"/>
              <a:gd name="connsiteX1747" fmla="*/ 4542784 w 5311107"/>
              <a:gd name="connsiteY1747" fmla="*/ 2889277 h 3802368"/>
              <a:gd name="connsiteX1748" fmla="*/ 4492639 w 5311107"/>
              <a:gd name="connsiteY1748" fmla="*/ 2938987 h 3802368"/>
              <a:gd name="connsiteX1749" fmla="*/ 4208770 w 5311107"/>
              <a:gd name="connsiteY1749" fmla="*/ 3029686 h 3802368"/>
              <a:gd name="connsiteX1750" fmla="*/ 4213130 w 5311107"/>
              <a:gd name="connsiteY1750" fmla="*/ 3043203 h 3802368"/>
              <a:gd name="connsiteX1751" fmla="*/ 4203973 w 5311107"/>
              <a:gd name="connsiteY1751" fmla="*/ 3047564 h 3802368"/>
              <a:gd name="connsiteX1752" fmla="*/ 4167345 w 5311107"/>
              <a:gd name="connsiteY1752" fmla="*/ 3047564 h 3802368"/>
              <a:gd name="connsiteX1753" fmla="*/ 4176501 w 5311107"/>
              <a:gd name="connsiteY1753" fmla="*/ 3051924 h 3802368"/>
              <a:gd name="connsiteX1754" fmla="*/ 4130716 w 5311107"/>
              <a:gd name="connsiteY1754" fmla="*/ 3070239 h 3802368"/>
              <a:gd name="connsiteX1755" fmla="*/ 4075774 w 5311107"/>
              <a:gd name="connsiteY1755" fmla="*/ 3079396 h 3802368"/>
              <a:gd name="connsiteX1756" fmla="*/ 4057460 w 5311107"/>
              <a:gd name="connsiteY1756" fmla="*/ 3070239 h 3802368"/>
              <a:gd name="connsiteX1757" fmla="*/ 4043942 w 5311107"/>
              <a:gd name="connsiteY1757" fmla="*/ 3088553 h 3802368"/>
              <a:gd name="connsiteX1758" fmla="*/ 4016470 w 5311107"/>
              <a:gd name="connsiteY1758" fmla="*/ 3065878 h 3802368"/>
              <a:gd name="connsiteX1759" fmla="*/ 3998156 w 5311107"/>
              <a:gd name="connsiteY1759" fmla="*/ 3079396 h 3802368"/>
              <a:gd name="connsiteX1760" fmla="*/ 4007314 w 5311107"/>
              <a:gd name="connsiteY1760" fmla="*/ 3083756 h 3802368"/>
              <a:gd name="connsiteX1761" fmla="*/ 3874754 w 5311107"/>
              <a:gd name="connsiteY1761" fmla="*/ 3119948 h 3802368"/>
              <a:gd name="connsiteX1762" fmla="*/ 3874754 w 5311107"/>
              <a:gd name="connsiteY1762" fmla="*/ 3124309 h 3802368"/>
              <a:gd name="connsiteX1763" fmla="*/ 3865597 w 5311107"/>
              <a:gd name="connsiteY1763" fmla="*/ 3119948 h 3802368"/>
              <a:gd name="connsiteX1764" fmla="*/ 3760508 w 5311107"/>
              <a:gd name="connsiteY1764" fmla="*/ 3133466 h 3802368"/>
              <a:gd name="connsiteX1765" fmla="*/ 3764869 w 5311107"/>
              <a:gd name="connsiteY1765" fmla="*/ 3133466 h 3802368"/>
              <a:gd name="connsiteX1766" fmla="*/ 3733037 w 5311107"/>
              <a:gd name="connsiteY1766" fmla="*/ 3142623 h 3802368"/>
              <a:gd name="connsiteX1767" fmla="*/ 3874754 w 5311107"/>
              <a:gd name="connsiteY1767" fmla="*/ 3133466 h 3802368"/>
              <a:gd name="connsiteX1768" fmla="*/ 3755711 w 5311107"/>
              <a:gd name="connsiteY1768" fmla="*/ 3165298 h 3802368"/>
              <a:gd name="connsiteX1769" fmla="*/ 3865597 w 5311107"/>
              <a:gd name="connsiteY1769" fmla="*/ 3165298 h 3802368"/>
              <a:gd name="connsiteX1770" fmla="*/ 3856440 w 5311107"/>
              <a:gd name="connsiteY1770" fmla="*/ 3156141 h 3802368"/>
              <a:gd name="connsiteX1771" fmla="*/ 3957168 w 5311107"/>
              <a:gd name="connsiteY1771" fmla="*/ 3146984 h 3802368"/>
              <a:gd name="connsiteX1772" fmla="*/ 3897865 w 5311107"/>
              <a:gd name="connsiteY1772" fmla="*/ 3187973 h 3802368"/>
              <a:gd name="connsiteX1773" fmla="*/ 3975482 w 5311107"/>
              <a:gd name="connsiteY1773" fmla="*/ 3187973 h 3802368"/>
              <a:gd name="connsiteX1774" fmla="*/ 3993796 w 5311107"/>
              <a:gd name="connsiteY1774" fmla="*/ 3197130 h 3802368"/>
              <a:gd name="connsiteX1775" fmla="*/ 3971121 w 5311107"/>
              <a:gd name="connsiteY1775" fmla="*/ 3224165 h 3802368"/>
              <a:gd name="connsiteX1776" fmla="*/ 3948447 w 5311107"/>
              <a:gd name="connsiteY1776" fmla="*/ 3215008 h 3802368"/>
              <a:gd name="connsiteX1777" fmla="*/ 3948447 w 5311107"/>
              <a:gd name="connsiteY1777" fmla="*/ 3228525 h 3802368"/>
              <a:gd name="connsiteX1778" fmla="*/ 3875190 w 5311107"/>
              <a:gd name="connsiteY1778" fmla="*/ 3260357 h 3802368"/>
              <a:gd name="connsiteX1779" fmla="*/ 3884347 w 5311107"/>
              <a:gd name="connsiteY1779" fmla="*/ 3269514 h 3802368"/>
              <a:gd name="connsiteX1780" fmla="*/ 3847719 w 5311107"/>
              <a:gd name="connsiteY1780" fmla="*/ 3292189 h 3802368"/>
              <a:gd name="connsiteX1781" fmla="*/ 3843358 w 5311107"/>
              <a:gd name="connsiteY1781" fmla="*/ 3296549 h 3802368"/>
              <a:gd name="connsiteX1782" fmla="*/ 3870830 w 5311107"/>
              <a:gd name="connsiteY1782" fmla="*/ 3310067 h 3802368"/>
              <a:gd name="connsiteX1783" fmla="*/ 3829840 w 5311107"/>
              <a:gd name="connsiteY1783" fmla="*/ 3337102 h 3802368"/>
              <a:gd name="connsiteX1784" fmla="*/ 3857312 w 5311107"/>
              <a:gd name="connsiteY1784" fmla="*/ 3359777 h 3802368"/>
              <a:gd name="connsiteX1785" fmla="*/ 3834637 w 5311107"/>
              <a:gd name="connsiteY1785" fmla="*/ 3368934 h 3802368"/>
              <a:gd name="connsiteX1786" fmla="*/ 3715595 w 5311107"/>
              <a:gd name="connsiteY1786" fmla="*/ 3378091 h 3802368"/>
              <a:gd name="connsiteX1787" fmla="*/ 3719955 w 5311107"/>
              <a:gd name="connsiteY1787" fmla="*/ 3391608 h 3802368"/>
              <a:gd name="connsiteX1788" fmla="*/ 3770101 w 5311107"/>
              <a:gd name="connsiteY1788" fmla="*/ 3387248 h 3802368"/>
              <a:gd name="connsiteX1789" fmla="*/ 3687688 w 5311107"/>
              <a:gd name="connsiteY1789" fmla="*/ 3409923 h 3802368"/>
              <a:gd name="connsiteX1790" fmla="*/ 3724316 w 5311107"/>
              <a:gd name="connsiteY1790" fmla="*/ 3423440 h 3802368"/>
              <a:gd name="connsiteX1791" fmla="*/ 3715159 w 5311107"/>
              <a:gd name="connsiteY1791" fmla="*/ 3441754 h 3802368"/>
              <a:gd name="connsiteX1792" fmla="*/ 3843358 w 5311107"/>
              <a:gd name="connsiteY1792" fmla="*/ 3432597 h 3802368"/>
              <a:gd name="connsiteX1793" fmla="*/ 3825044 w 5311107"/>
              <a:gd name="connsiteY1793" fmla="*/ 3446115 h 3802368"/>
              <a:gd name="connsiteX1794" fmla="*/ 3834201 w 5311107"/>
              <a:gd name="connsiteY1794" fmla="*/ 3450475 h 3802368"/>
              <a:gd name="connsiteX1795" fmla="*/ 3751787 w 5311107"/>
              <a:gd name="connsiteY1795" fmla="*/ 3463993 h 3802368"/>
              <a:gd name="connsiteX1796" fmla="*/ 3788415 w 5311107"/>
              <a:gd name="connsiteY1796" fmla="*/ 3477511 h 3802368"/>
              <a:gd name="connsiteX1797" fmla="*/ 3760945 w 5311107"/>
              <a:gd name="connsiteY1797" fmla="*/ 3477511 h 3802368"/>
              <a:gd name="connsiteX1798" fmla="*/ 3765305 w 5311107"/>
              <a:gd name="connsiteY1798" fmla="*/ 3491028 h 3802368"/>
              <a:gd name="connsiteX1799" fmla="*/ 3842922 w 5311107"/>
              <a:gd name="connsiteY1799" fmla="*/ 3491028 h 3802368"/>
              <a:gd name="connsiteX1800" fmla="*/ 3847282 w 5311107"/>
              <a:gd name="connsiteY1800" fmla="*/ 3509342 h 3802368"/>
              <a:gd name="connsiteX1801" fmla="*/ 3838126 w 5311107"/>
              <a:gd name="connsiteY1801" fmla="*/ 3518500 h 3802368"/>
              <a:gd name="connsiteX1802" fmla="*/ 3838126 w 5311107"/>
              <a:gd name="connsiteY1802" fmla="*/ 3522860 h 3802368"/>
              <a:gd name="connsiteX1803" fmla="*/ 3856440 w 5311107"/>
              <a:gd name="connsiteY1803" fmla="*/ 3522860 h 3802368"/>
              <a:gd name="connsiteX1804" fmla="*/ 3847282 w 5311107"/>
              <a:gd name="connsiteY1804" fmla="*/ 3491028 h 3802368"/>
              <a:gd name="connsiteX1805" fmla="*/ 3879114 w 5311107"/>
              <a:gd name="connsiteY1805" fmla="*/ 3504546 h 3802368"/>
              <a:gd name="connsiteX1806" fmla="*/ 3865597 w 5311107"/>
              <a:gd name="connsiteY1806" fmla="*/ 3513703 h 3802368"/>
              <a:gd name="connsiteX1807" fmla="*/ 3861237 w 5311107"/>
              <a:gd name="connsiteY1807" fmla="*/ 3504546 h 3802368"/>
              <a:gd name="connsiteX1808" fmla="*/ 3861237 w 5311107"/>
              <a:gd name="connsiteY1808" fmla="*/ 3518063 h 3802368"/>
              <a:gd name="connsiteX1809" fmla="*/ 3984638 w 5311107"/>
              <a:gd name="connsiteY1809" fmla="*/ 3508906 h 3802368"/>
              <a:gd name="connsiteX1810" fmla="*/ 3993796 w 5311107"/>
              <a:gd name="connsiteY1810" fmla="*/ 3527221 h 3802368"/>
              <a:gd name="connsiteX1811" fmla="*/ 3980278 w 5311107"/>
              <a:gd name="connsiteY1811" fmla="*/ 3536378 h 3802368"/>
              <a:gd name="connsiteX1812" fmla="*/ 4021267 w 5311107"/>
              <a:gd name="connsiteY1812" fmla="*/ 3536378 h 3802368"/>
              <a:gd name="connsiteX1813" fmla="*/ 4016907 w 5311107"/>
              <a:gd name="connsiteY1813" fmla="*/ 3549895 h 3802368"/>
              <a:gd name="connsiteX1814" fmla="*/ 4030424 w 5311107"/>
              <a:gd name="connsiteY1814" fmla="*/ 3545535 h 3802368"/>
              <a:gd name="connsiteX1815" fmla="*/ 4034784 w 5311107"/>
              <a:gd name="connsiteY1815" fmla="*/ 3554692 h 3802368"/>
              <a:gd name="connsiteX1816" fmla="*/ 4012110 w 5311107"/>
              <a:gd name="connsiteY1816" fmla="*/ 3559052 h 3802368"/>
              <a:gd name="connsiteX1817" fmla="*/ 4012110 w 5311107"/>
              <a:gd name="connsiteY1817" fmla="*/ 3545535 h 3802368"/>
              <a:gd name="connsiteX1818" fmla="*/ 3971121 w 5311107"/>
              <a:gd name="connsiteY1818" fmla="*/ 3563849 h 3802368"/>
              <a:gd name="connsiteX1819" fmla="*/ 4007749 w 5311107"/>
              <a:gd name="connsiteY1819" fmla="*/ 3563849 h 3802368"/>
              <a:gd name="connsiteX1820" fmla="*/ 4007749 w 5311107"/>
              <a:gd name="connsiteY1820" fmla="*/ 3573006 h 3802368"/>
              <a:gd name="connsiteX1821" fmla="*/ 3930132 w 5311107"/>
              <a:gd name="connsiteY1821" fmla="*/ 3586524 h 3802368"/>
              <a:gd name="connsiteX1822" fmla="*/ 3939290 w 5311107"/>
              <a:gd name="connsiteY1822" fmla="*/ 3590884 h 3802368"/>
              <a:gd name="connsiteX1823" fmla="*/ 3943650 w 5311107"/>
              <a:gd name="connsiteY1823" fmla="*/ 3604402 h 3802368"/>
              <a:gd name="connsiteX1824" fmla="*/ 3916179 w 5311107"/>
              <a:gd name="connsiteY1824" fmla="*/ 3622716 h 3802368"/>
              <a:gd name="connsiteX1825" fmla="*/ 4002953 w 5311107"/>
              <a:gd name="connsiteY1825" fmla="*/ 3618355 h 3802368"/>
              <a:gd name="connsiteX1826" fmla="*/ 3975482 w 5311107"/>
              <a:gd name="connsiteY1826" fmla="*/ 3631873 h 3802368"/>
              <a:gd name="connsiteX1827" fmla="*/ 4039581 w 5311107"/>
              <a:gd name="connsiteY1827" fmla="*/ 3645391 h 3802368"/>
              <a:gd name="connsiteX1828" fmla="*/ 4071413 w 5311107"/>
              <a:gd name="connsiteY1828" fmla="*/ 3622716 h 3802368"/>
              <a:gd name="connsiteX1829" fmla="*/ 4080570 w 5311107"/>
              <a:gd name="connsiteY1829" fmla="*/ 3631873 h 3802368"/>
              <a:gd name="connsiteX1830" fmla="*/ 4112402 w 5311107"/>
              <a:gd name="connsiteY1830" fmla="*/ 3636233 h 3802368"/>
              <a:gd name="connsiteX1831" fmla="*/ 4062256 w 5311107"/>
              <a:gd name="connsiteY1831" fmla="*/ 3640594 h 3802368"/>
              <a:gd name="connsiteX1832" fmla="*/ 4021267 w 5311107"/>
              <a:gd name="connsiteY1832" fmla="*/ 3658908 h 3802368"/>
              <a:gd name="connsiteX1833" fmla="*/ 4085367 w 5311107"/>
              <a:gd name="connsiteY1833" fmla="*/ 3663269 h 3802368"/>
              <a:gd name="connsiteX1834" fmla="*/ 4140310 w 5311107"/>
              <a:gd name="connsiteY1834" fmla="*/ 3667629 h 3802368"/>
              <a:gd name="connsiteX1835" fmla="*/ 4112838 w 5311107"/>
              <a:gd name="connsiteY1835" fmla="*/ 3699461 h 3802368"/>
              <a:gd name="connsiteX1836" fmla="*/ 4094524 w 5311107"/>
              <a:gd name="connsiteY1836" fmla="*/ 3685943 h 3802368"/>
              <a:gd name="connsiteX1837" fmla="*/ 4030424 w 5311107"/>
              <a:gd name="connsiteY1837" fmla="*/ 3704258 h 3802368"/>
              <a:gd name="connsiteX1838" fmla="*/ 4089727 w 5311107"/>
              <a:gd name="connsiteY1838" fmla="*/ 3713415 h 3802368"/>
              <a:gd name="connsiteX1839" fmla="*/ 4057895 w 5311107"/>
              <a:gd name="connsiteY1839" fmla="*/ 3726932 h 3802368"/>
              <a:gd name="connsiteX1840" fmla="*/ 4085367 w 5311107"/>
              <a:gd name="connsiteY1840" fmla="*/ 3740450 h 3802368"/>
              <a:gd name="connsiteX1841" fmla="*/ 4007749 w 5311107"/>
              <a:gd name="connsiteY1841" fmla="*/ 3767485 h 3802368"/>
              <a:gd name="connsiteX1842" fmla="*/ 4035221 w 5311107"/>
              <a:gd name="connsiteY1842" fmla="*/ 3781003 h 3802368"/>
              <a:gd name="connsiteX1843" fmla="*/ 4094524 w 5311107"/>
              <a:gd name="connsiteY1843" fmla="*/ 3781003 h 3802368"/>
              <a:gd name="connsiteX1844" fmla="*/ 4081006 w 5311107"/>
              <a:gd name="connsiteY1844" fmla="*/ 3799317 h 3802368"/>
              <a:gd name="connsiteX1845" fmla="*/ 4200049 w 5311107"/>
              <a:gd name="connsiteY1845" fmla="*/ 3781003 h 3802368"/>
              <a:gd name="connsiteX1846" fmla="*/ 4122431 w 5311107"/>
              <a:gd name="connsiteY1846" fmla="*/ 3771846 h 3802368"/>
              <a:gd name="connsiteX1847" fmla="*/ 4218363 w 5311107"/>
              <a:gd name="connsiteY1847" fmla="*/ 3776206 h 3802368"/>
              <a:gd name="connsiteX1848" fmla="*/ 4204845 w 5311107"/>
              <a:gd name="connsiteY1848" fmla="*/ 3780567 h 3802368"/>
              <a:gd name="connsiteX1849" fmla="*/ 4241474 w 5311107"/>
              <a:gd name="connsiteY1849" fmla="*/ 3776206 h 3802368"/>
              <a:gd name="connsiteX1850" fmla="*/ 4223160 w 5311107"/>
              <a:gd name="connsiteY1850" fmla="*/ 3771846 h 3802368"/>
              <a:gd name="connsiteX1851" fmla="*/ 4259787 w 5311107"/>
              <a:gd name="connsiteY1851" fmla="*/ 3744810 h 3802368"/>
              <a:gd name="connsiteX1852" fmla="*/ 4259787 w 5311107"/>
              <a:gd name="connsiteY1852" fmla="*/ 3758328 h 3802368"/>
              <a:gd name="connsiteX1853" fmla="*/ 4305573 w 5311107"/>
              <a:gd name="connsiteY1853" fmla="*/ 3762688 h 3802368"/>
              <a:gd name="connsiteX1854" fmla="*/ 4292055 w 5311107"/>
              <a:gd name="connsiteY1854" fmla="*/ 3776206 h 3802368"/>
              <a:gd name="connsiteX1855" fmla="*/ 4516186 w 5311107"/>
              <a:gd name="connsiteY1855" fmla="*/ 3767049 h 3802368"/>
              <a:gd name="connsiteX1856" fmla="*/ 4681014 w 5311107"/>
              <a:gd name="connsiteY1856" fmla="*/ 3708182 h 3802368"/>
              <a:gd name="connsiteX1857" fmla="*/ 4786101 w 5311107"/>
              <a:gd name="connsiteY1857" fmla="*/ 3640158 h 3802368"/>
              <a:gd name="connsiteX1858" fmla="*/ 4772584 w 5311107"/>
              <a:gd name="connsiteY1858" fmla="*/ 3635797 h 3802368"/>
              <a:gd name="connsiteX1859" fmla="*/ 4864155 w 5311107"/>
              <a:gd name="connsiteY1859" fmla="*/ 3563413 h 3802368"/>
              <a:gd name="connsiteX1860" fmla="*/ 4713281 w 5311107"/>
              <a:gd name="connsiteY1860" fmla="*/ 3644954 h 3802368"/>
              <a:gd name="connsiteX1861" fmla="*/ 4694967 w 5311107"/>
              <a:gd name="connsiteY1861" fmla="*/ 3626640 h 3802368"/>
              <a:gd name="connsiteX1862" fmla="*/ 4804852 w 5311107"/>
              <a:gd name="connsiteY1862" fmla="*/ 3518063 h 3802368"/>
              <a:gd name="connsiteX1863" fmla="*/ 4791334 w 5311107"/>
              <a:gd name="connsiteY1863" fmla="*/ 3518063 h 3802368"/>
              <a:gd name="connsiteX1864" fmla="*/ 4832323 w 5311107"/>
              <a:gd name="connsiteY1864" fmla="*/ 3463557 h 3802368"/>
              <a:gd name="connsiteX1865" fmla="*/ 4878109 w 5311107"/>
              <a:gd name="connsiteY1865" fmla="*/ 3450039 h 3802368"/>
              <a:gd name="connsiteX1866" fmla="*/ 4891626 w 5311107"/>
              <a:gd name="connsiteY1866" fmla="*/ 3431725 h 3802368"/>
              <a:gd name="connsiteX1867" fmla="*/ 4891626 w 5311107"/>
              <a:gd name="connsiteY1867" fmla="*/ 3454400 h 3802368"/>
              <a:gd name="connsiteX1868" fmla="*/ 4928255 w 5311107"/>
              <a:gd name="connsiteY1868" fmla="*/ 3413411 h 3802368"/>
              <a:gd name="connsiteX1869" fmla="*/ 5005872 w 5311107"/>
              <a:gd name="connsiteY1869" fmla="*/ 3345387 h 3802368"/>
              <a:gd name="connsiteX1870" fmla="*/ 5019389 w 5311107"/>
              <a:gd name="connsiteY1870" fmla="*/ 3282160 h 3802368"/>
              <a:gd name="connsiteX1871" fmla="*/ 4914301 w 5311107"/>
              <a:gd name="connsiteY1871" fmla="*/ 3409050 h 3802368"/>
              <a:gd name="connsiteX1872" fmla="*/ 4918662 w 5311107"/>
              <a:gd name="connsiteY1872" fmla="*/ 3386376 h 3802368"/>
              <a:gd name="connsiteX1873" fmla="*/ 4914301 w 5311107"/>
              <a:gd name="connsiteY1873" fmla="*/ 3390737 h 3802368"/>
              <a:gd name="connsiteX1874" fmla="*/ 4946132 w 5311107"/>
              <a:gd name="connsiteY1874" fmla="*/ 3327509 h 3802368"/>
              <a:gd name="connsiteX1875" fmla="*/ 4955290 w 5311107"/>
              <a:gd name="connsiteY1875" fmla="*/ 3323149 h 3802368"/>
              <a:gd name="connsiteX1876" fmla="*/ 4955290 w 5311107"/>
              <a:gd name="connsiteY1876" fmla="*/ 3309631 h 3802368"/>
              <a:gd name="connsiteX1877" fmla="*/ 5046860 w 5311107"/>
              <a:gd name="connsiteY1877" fmla="*/ 3150908 h 3802368"/>
              <a:gd name="connsiteX1878" fmla="*/ 5092646 w 5311107"/>
              <a:gd name="connsiteY1878" fmla="*/ 3005703 h 3802368"/>
              <a:gd name="connsiteX1879" fmla="*/ 5079128 w 5311107"/>
              <a:gd name="connsiteY1879" fmla="*/ 3032738 h 3802368"/>
              <a:gd name="connsiteX1880" fmla="*/ 5110960 w 5311107"/>
              <a:gd name="connsiteY1880" fmla="*/ 2937679 h 3802368"/>
              <a:gd name="connsiteX1881" fmla="*/ 5120117 w 5311107"/>
              <a:gd name="connsiteY1881" fmla="*/ 2937679 h 3802368"/>
              <a:gd name="connsiteX1882" fmla="*/ 5115320 w 5311107"/>
              <a:gd name="connsiteY1882" fmla="*/ 2905847 h 3802368"/>
              <a:gd name="connsiteX1883" fmla="*/ 5124478 w 5311107"/>
              <a:gd name="connsiteY1883" fmla="*/ 2878812 h 3802368"/>
              <a:gd name="connsiteX1884" fmla="*/ 5124478 w 5311107"/>
              <a:gd name="connsiteY1884" fmla="*/ 2901487 h 3802368"/>
              <a:gd name="connsiteX1885" fmla="*/ 5161106 w 5311107"/>
              <a:gd name="connsiteY1885" fmla="*/ 2846980 h 3802368"/>
              <a:gd name="connsiteX1886" fmla="*/ 5174624 w 5311107"/>
              <a:gd name="connsiteY1886" fmla="*/ 2878812 h 3802368"/>
              <a:gd name="connsiteX1887" fmla="*/ 5188141 w 5311107"/>
              <a:gd name="connsiteY1887" fmla="*/ 2806428 h 3802368"/>
              <a:gd name="connsiteX1888" fmla="*/ 5201659 w 5311107"/>
              <a:gd name="connsiteY1888" fmla="*/ 2819945 h 3802368"/>
              <a:gd name="connsiteX1889" fmla="*/ 5215177 w 5311107"/>
              <a:gd name="connsiteY1889" fmla="*/ 2638548 h 3802368"/>
              <a:gd name="connsiteX1890" fmla="*/ 5228694 w 5311107"/>
              <a:gd name="connsiteY1890" fmla="*/ 2693054 h 3802368"/>
              <a:gd name="connsiteX1891" fmla="*/ 5237851 w 5311107"/>
              <a:gd name="connsiteY1891" fmla="*/ 2679536 h 3802368"/>
              <a:gd name="connsiteX1892" fmla="*/ 5242212 w 5311107"/>
              <a:gd name="connsiteY1892" fmla="*/ 2756718 h 3802368"/>
              <a:gd name="connsiteX1893" fmla="*/ 5264886 w 5311107"/>
              <a:gd name="connsiteY1893" fmla="*/ 2734043 h 3802368"/>
              <a:gd name="connsiteX1894" fmla="*/ 5283200 w 5311107"/>
              <a:gd name="connsiteY1894" fmla="*/ 2702211 h 3802368"/>
              <a:gd name="connsiteX1895" fmla="*/ 5296718 w 5311107"/>
              <a:gd name="connsiteY1895" fmla="*/ 2724886 h 3802368"/>
              <a:gd name="connsiteX1896" fmla="*/ 5309363 w 5311107"/>
              <a:gd name="connsiteY1896" fmla="*/ 2634623 h 3802368"/>
              <a:gd name="connsiteX1897" fmla="*/ 5309363 w 5311107"/>
              <a:gd name="connsiteY1897" fmla="*/ 2634623 h 3802368"/>
              <a:gd name="connsiteX1898" fmla="*/ 4709792 w 5311107"/>
              <a:gd name="connsiteY1898" fmla="*/ 889981 h 3802368"/>
              <a:gd name="connsiteX1899" fmla="*/ 4718950 w 5311107"/>
              <a:gd name="connsiteY1899" fmla="*/ 899138 h 3802368"/>
              <a:gd name="connsiteX1900" fmla="*/ 4709792 w 5311107"/>
              <a:gd name="connsiteY1900" fmla="*/ 889981 h 3802368"/>
              <a:gd name="connsiteX1901" fmla="*/ 4709792 w 5311107"/>
              <a:gd name="connsiteY1901" fmla="*/ 889981 h 3802368"/>
              <a:gd name="connsiteX1902" fmla="*/ 4741624 w 5311107"/>
              <a:gd name="connsiteY1902" fmla="*/ 958005 h 3802368"/>
              <a:gd name="connsiteX1903" fmla="*/ 4737264 w 5311107"/>
              <a:gd name="connsiteY1903" fmla="*/ 939691 h 3802368"/>
              <a:gd name="connsiteX1904" fmla="*/ 4746421 w 5311107"/>
              <a:gd name="connsiteY1904" fmla="*/ 944051 h 3802368"/>
              <a:gd name="connsiteX1905" fmla="*/ 4741624 w 5311107"/>
              <a:gd name="connsiteY1905" fmla="*/ 958005 h 3802368"/>
              <a:gd name="connsiteX1906" fmla="*/ 4741624 w 5311107"/>
              <a:gd name="connsiteY1906" fmla="*/ 958005 h 3802368"/>
              <a:gd name="connsiteX1907" fmla="*/ 4778252 w 5311107"/>
              <a:gd name="connsiteY1907" fmla="*/ 885621 h 3802368"/>
              <a:gd name="connsiteX1908" fmla="*/ 4778252 w 5311107"/>
              <a:gd name="connsiteY1908" fmla="*/ 899138 h 3802368"/>
              <a:gd name="connsiteX1909" fmla="*/ 4787410 w 5311107"/>
              <a:gd name="connsiteY1909" fmla="*/ 899138 h 3802368"/>
              <a:gd name="connsiteX1910" fmla="*/ 4787410 w 5311107"/>
              <a:gd name="connsiteY1910" fmla="*/ 926173 h 3802368"/>
              <a:gd name="connsiteX1911" fmla="*/ 4778252 w 5311107"/>
              <a:gd name="connsiteY1911" fmla="*/ 885621 h 3802368"/>
              <a:gd name="connsiteX1912" fmla="*/ 4778252 w 5311107"/>
              <a:gd name="connsiteY1912" fmla="*/ 885621 h 3802368"/>
              <a:gd name="connsiteX1913" fmla="*/ 4773892 w 5311107"/>
              <a:gd name="connsiteY1913" fmla="*/ 1039547 h 3802368"/>
              <a:gd name="connsiteX1914" fmla="*/ 4769531 w 5311107"/>
              <a:gd name="connsiteY1914" fmla="*/ 1048704 h 3802368"/>
              <a:gd name="connsiteX1915" fmla="*/ 4760375 w 5311107"/>
              <a:gd name="connsiteY1915" fmla="*/ 1021669 h 3802368"/>
              <a:gd name="connsiteX1916" fmla="*/ 4769531 w 5311107"/>
              <a:gd name="connsiteY1916" fmla="*/ 1021669 h 3802368"/>
              <a:gd name="connsiteX1917" fmla="*/ 4778689 w 5311107"/>
              <a:gd name="connsiteY1917" fmla="*/ 1030826 h 3802368"/>
              <a:gd name="connsiteX1918" fmla="*/ 4787846 w 5311107"/>
              <a:gd name="connsiteY1918" fmla="*/ 1049140 h 3802368"/>
              <a:gd name="connsiteX1919" fmla="*/ 4773892 w 5311107"/>
              <a:gd name="connsiteY1919" fmla="*/ 1039547 h 3802368"/>
              <a:gd name="connsiteX1920" fmla="*/ 4773892 w 5311107"/>
              <a:gd name="connsiteY1920" fmla="*/ 1039547 h 3802368"/>
              <a:gd name="connsiteX1921" fmla="*/ 4554122 w 5311107"/>
              <a:gd name="connsiteY1921" fmla="*/ 1306846 h 3802368"/>
              <a:gd name="connsiteX1922" fmla="*/ 4563280 w 5311107"/>
              <a:gd name="connsiteY1922" fmla="*/ 1279811 h 3802368"/>
              <a:gd name="connsiteX1923" fmla="*/ 4554122 w 5311107"/>
              <a:gd name="connsiteY1923" fmla="*/ 1306846 h 3802368"/>
              <a:gd name="connsiteX1924" fmla="*/ 4554122 w 5311107"/>
              <a:gd name="connsiteY1924" fmla="*/ 1306846 h 3802368"/>
              <a:gd name="connsiteX1925" fmla="*/ 3931440 w 5311107"/>
              <a:gd name="connsiteY1925" fmla="*/ 3114716 h 3802368"/>
              <a:gd name="connsiteX1926" fmla="*/ 3890452 w 5311107"/>
              <a:gd name="connsiteY1926" fmla="*/ 3123873 h 3802368"/>
              <a:gd name="connsiteX1927" fmla="*/ 3890452 w 5311107"/>
              <a:gd name="connsiteY1927" fmla="*/ 3114716 h 3802368"/>
              <a:gd name="connsiteX1928" fmla="*/ 3908766 w 5311107"/>
              <a:gd name="connsiteY1928" fmla="*/ 3119076 h 3802368"/>
              <a:gd name="connsiteX1929" fmla="*/ 3908766 w 5311107"/>
              <a:gd name="connsiteY1929" fmla="*/ 3109919 h 3802368"/>
              <a:gd name="connsiteX1930" fmla="*/ 3968069 w 5311107"/>
              <a:gd name="connsiteY1930" fmla="*/ 3100762 h 3802368"/>
              <a:gd name="connsiteX1931" fmla="*/ 3931440 w 5311107"/>
              <a:gd name="connsiteY1931" fmla="*/ 3114716 h 3802368"/>
              <a:gd name="connsiteX1932" fmla="*/ 3931440 w 5311107"/>
              <a:gd name="connsiteY1932" fmla="*/ 3114716 h 3802368"/>
              <a:gd name="connsiteX1933" fmla="*/ 3908766 w 5311107"/>
              <a:gd name="connsiteY1933" fmla="*/ 3504546 h 3802368"/>
              <a:gd name="connsiteX1934" fmla="*/ 3886091 w 5311107"/>
              <a:gd name="connsiteY1934" fmla="*/ 3504546 h 3802368"/>
              <a:gd name="connsiteX1935" fmla="*/ 3863417 w 5311107"/>
              <a:gd name="connsiteY1935" fmla="*/ 3500185 h 3802368"/>
              <a:gd name="connsiteX1936" fmla="*/ 3881731 w 5311107"/>
              <a:gd name="connsiteY1936" fmla="*/ 3486668 h 3802368"/>
              <a:gd name="connsiteX1937" fmla="*/ 3895248 w 5311107"/>
              <a:gd name="connsiteY1937" fmla="*/ 3491028 h 3802368"/>
              <a:gd name="connsiteX1938" fmla="*/ 3904405 w 5311107"/>
              <a:gd name="connsiteY1938" fmla="*/ 3477511 h 3802368"/>
              <a:gd name="connsiteX1939" fmla="*/ 3913563 w 5311107"/>
              <a:gd name="connsiteY1939" fmla="*/ 3481871 h 3802368"/>
              <a:gd name="connsiteX1940" fmla="*/ 3908766 w 5311107"/>
              <a:gd name="connsiteY1940" fmla="*/ 3504546 h 3802368"/>
              <a:gd name="connsiteX1941" fmla="*/ 3908766 w 5311107"/>
              <a:gd name="connsiteY1941" fmla="*/ 3504546 h 3802368"/>
              <a:gd name="connsiteX1942" fmla="*/ 3917923 w 5311107"/>
              <a:gd name="connsiteY1942" fmla="*/ 3500185 h 3802368"/>
              <a:gd name="connsiteX1943" fmla="*/ 3931440 w 5311107"/>
              <a:gd name="connsiteY1943" fmla="*/ 3491028 h 3802368"/>
              <a:gd name="connsiteX1944" fmla="*/ 3935801 w 5311107"/>
              <a:gd name="connsiteY1944" fmla="*/ 3500185 h 3802368"/>
              <a:gd name="connsiteX1945" fmla="*/ 3917923 w 5311107"/>
              <a:gd name="connsiteY1945" fmla="*/ 3500185 h 3802368"/>
              <a:gd name="connsiteX1946" fmla="*/ 3917923 w 5311107"/>
              <a:gd name="connsiteY1946" fmla="*/ 3500185 h 3802368"/>
              <a:gd name="connsiteX1947" fmla="*/ 3940598 w 5311107"/>
              <a:gd name="connsiteY1947" fmla="*/ 3495389 h 3802368"/>
              <a:gd name="connsiteX1948" fmla="*/ 3977226 w 5311107"/>
              <a:gd name="connsiteY1948" fmla="*/ 3477075 h 3802368"/>
              <a:gd name="connsiteX1949" fmla="*/ 3981586 w 5311107"/>
              <a:gd name="connsiteY1949" fmla="*/ 3490592 h 3802368"/>
              <a:gd name="connsiteX1950" fmla="*/ 3940598 w 5311107"/>
              <a:gd name="connsiteY1950" fmla="*/ 3495389 h 3802368"/>
              <a:gd name="connsiteX1951" fmla="*/ 3940598 w 5311107"/>
              <a:gd name="connsiteY1951" fmla="*/ 3495389 h 3802368"/>
              <a:gd name="connsiteX1952" fmla="*/ 3986383 w 5311107"/>
              <a:gd name="connsiteY1952" fmla="*/ 3418644 h 3802368"/>
              <a:gd name="connsiteX1953" fmla="*/ 3995540 w 5311107"/>
              <a:gd name="connsiteY1953" fmla="*/ 3427801 h 3802368"/>
              <a:gd name="connsiteX1954" fmla="*/ 3986383 w 5311107"/>
              <a:gd name="connsiteY1954" fmla="*/ 3418644 h 3802368"/>
              <a:gd name="connsiteX1955" fmla="*/ 3986383 w 5311107"/>
              <a:gd name="connsiteY1955" fmla="*/ 3418644 h 3802368"/>
              <a:gd name="connsiteX1956" fmla="*/ 4023011 w 5311107"/>
              <a:gd name="connsiteY1956" fmla="*/ 3513703 h 3802368"/>
              <a:gd name="connsiteX1957" fmla="*/ 4009494 w 5311107"/>
              <a:gd name="connsiteY1957" fmla="*/ 3513703 h 3802368"/>
              <a:gd name="connsiteX1958" fmla="*/ 4005134 w 5311107"/>
              <a:gd name="connsiteY1958" fmla="*/ 3504546 h 3802368"/>
              <a:gd name="connsiteX1959" fmla="*/ 4014290 w 5311107"/>
              <a:gd name="connsiteY1959" fmla="*/ 3504546 h 3802368"/>
              <a:gd name="connsiteX1960" fmla="*/ 4014290 w 5311107"/>
              <a:gd name="connsiteY1960" fmla="*/ 3500185 h 3802368"/>
              <a:gd name="connsiteX1961" fmla="*/ 4023448 w 5311107"/>
              <a:gd name="connsiteY1961" fmla="*/ 3500185 h 3802368"/>
              <a:gd name="connsiteX1962" fmla="*/ 4023448 w 5311107"/>
              <a:gd name="connsiteY1962" fmla="*/ 3513703 h 3802368"/>
              <a:gd name="connsiteX1963" fmla="*/ 4023011 w 5311107"/>
              <a:gd name="connsiteY1963" fmla="*/ 3513703 h 3802368"/>
              <a:gd name="connsiteX1964" fmla="*/ 4023011 w 5311107"/>
              <a:gd name="connsiteY1964" fmla="*/ 3513703 h 3802368"/>
              <a:gd name="connsiteX1965" fmla="*/ 4041325 w 5311107"/>
              <a:gd name="connsiteY1965" fmla="*/ 3191897 h 3802368"/>
              <a:gd name="connsiteX1966" fmla="*/ 4054843 w 5311107"/>
              <a:gd name="connsiteY1966" fmla="*/ 3178379 h 3802368"/>
              <a:gd name="connsiteX1967" fmla="*/ 4036529 w 5311107"/>
              <a:gd name="connsiteY1967" fmla="*/ 3164862 h 3802368"/>
              <a:gd name="connsiteX1968" fmla="*/ 4032169 w 5311107"/>
              <a:gd name="connsiteY1968" fmla="*/ 3155705 h 3802368"/>
              <a:gd name="connsiteX1969" fmla="*/ 4045686 w 5311107"/>
              <a:gd name="connsiteY1969" fmla="*/ 3137390 h 3802368"/>
              <a:gd name="connsiteX1970" fmla="*/ 4041325 w 5311107"/>
              <a:gd name="connsiteY1970" fmla="*/ 3133030 h 3802368"/>
              <a:gd name="connsiteX1971" fmla="*/ 4045686 w 5311107"/>
              <a:gd name="connsiteY1971" fmla="*/ 3101198 h 3802368"/>
              <a:gd name="connsiteX1972" fmla="*/ 4059204 w 5311107"/>
              <a:gd name="connsiteY1972" fmla="*/ 3092041 h 3802368"/>
              <a:gd name="connsiteX1973" fmla="*/ 4164293 w 5311107"/>
              <a:gd name="connsiteY1973" fmla="*/ 3069367 h 3802368"/>
              <a:gd name="connsiteX1974" fmla="*/ 4164293 w 5311107"/>
              <a:gd name="connsiteY1974" fmla="*/ 3078523 h 3802368"/>
              <a:gd name="connsiteX1975" fmla="*/ 4150774 w 5311107"/>
              <a:gd name="connsiteY1975" fmla="*/ 3082884 h 3802368"/>
              <a:gd name="connsiteX1976" fmla="*/ 4155135 w 5311107"/>
              <a:gd name="connsiteY1976" fmla="*/ 3109919 h 3802368"/>
              <a:gd name="connsiteX1977" fmla="*/ 4136821 w 5311107"/>
              <a:gd name="connsiteY1977" fmla="*/ 3114280 h 3802368"/>
              <a:gd name="connsiteX1978" fmla="*/ 4159496 w 5311107"/>
              <a:gd name="connsiteY1978" fmla="*/ 3118640 h 3802368"/>
              <a:gd name="connsiteX1979" fmla="*/ 4095396 w 5311107"/>
              <a:gd name="connsiteY1979" fmla="*/ 3141315 h 3802368"/>
              <a:gd name="connsiteX1980" fmla="*/ 4104553 w 5311107"/>
              <a:gd name="connsiteY1980" fmla="*/ 3145676 h 3802368"/>
              <a:gd name="connsiteX1981" fmla="*/ 4150338 w 5311107"/>
              <a:gd name="connsiteY1981" fmla="*/ 3159193 h 3802368"/>
              <a:gd name="connsiteX1982" fmla="*/ 4077082 w 5311107"/>
              <a:gd name="connsiteY1982" fmla="*/ 3172711 h 3802368"/>
              <a:gd name="connsiteX1983" fmla="*/ 4077082 w 5311107"/>
              <a:gd name="connsiteY1983" fmla="*/ 3181868 h 3802368"/>
              <a:gd name="connsiteX1984" fmla="*/ 4041325 w 5311107"/>
              <a:gd name="connsiteY1984" fmla="*/ 3191897 h 3802368"/>
              <a:gd name="connsiteX1985" fmla="*/ 4041325 w 5311107"/>
              <a:gd name="connsiteY1985" fmla="*/ 3191897 h 3802368"/>
              <a:gd name="connsiteX1986" fmla="*/ 4119379 w 5311107"/>
              <a:gd name="connsiteY1986" fmla="*/ 3486668 h 3802368"/>
              <a:gd name="connsiteX1987" fmla="*/ 4132896 w 5311107"/>
              <a:gd name="connsiteY1987" fmla="*/ 3477511 h 3802368"/>
              <a:gd name="connsiteX1988" fmla="*/ 4146414 w 5311107"/>
              <a:gd name="connsiteY1988" fmla="*/ 3491028 h 3802368"/>
              <a:gd name="connsiteX1989" fmla="*/ 4118943 w 5311107"/>
              <a:gd name="connsiteY1989" fmla="*/ 3495389 h 3802368"/>
              <a:gd name="connsiteX1990" fmla="*/ 4119379 w 5311107"/>
              <a:gd name="connsiteY1990" fmla="*/ 3486668 h 3802368"/>
              <a:gd name="connsiteX1991" fmla="*/ 4119379 w 5311107"/>
              <a:gd name="connsiteY1991" fmla="*/ 3486668 h 3802368"/>
              <a:gd name="connsiteX1992" fmla="*/ 4114582 w 5311107"/>
              <a:gd name="connsiteY1992" fmla="*/ 3513703 h 3802368"/>
              <a:gd name="connsiteX1993" fmla="*/ 4091908 w 5311107"/>
              <a:gd name="connsiteY1993" fmla="*/ 3504546 h 3802368"/>
              <a:gd name="connsiteX1994" fmla="*/ 4114582 w 5311107"/>
              <a:gd name="connsiteY1994" fmla="*/ 3504546 h 3802368"/>
              <a:gd name="connsiteX1995" fmla="*/ 4114582 w 5311107"/>
              <a:gd name="connsiteY1995" fmla="*/ 3513703 h 3802368"/>
              <a:gd name="connsiteX1996" fmla="*/ 4114582 w 5311107"/>
              <a:gd name="connsiteY1996" fmla="*/ 3513703 h 3802368"/>
              <a:gd name="connsiteX1997" fmla="*/ 4059640 w 5311107"/>
              <a:gd name="connsiteY1997" fmla="*/ 3413847 h 3802368"/>
              <a:gd name="connsiteX1998" fmla="*/ 4073157 w 5311107"/>
              <a:gd name="connsiteY1998" fmla="*/ 3404690 h 3802368"/>
              <a:gd name="connsiteX1999" fmla="*/ 4077518 w 5311107"/>
              <a:gd name="connsiteY1999" fmla="*/ 3418208 h 3802368"/>
              <a:gd name="connsiteX2000" fmla="*/ 4068361 w 5311107"/>
              <a:gd name="connsiteY2000" fmla="*/ 3409050 h 3802368"/>
              <a:gd name="connsiteX2001" fmla="*/ 4059640 w 5311107"/>
              <a:gd name="connsiteY2001" fmla="*/ 3413847 h 3802368"/>
              <a:gd name="connsiteX2002" fmla="*/ 4059640 w 5311107"/>
              <a:gd name="connsiteY2002" fmla="*/ 3413847 h 3802368"/>
              <a:gd name="connsiteX2003" fmla="*/ 4050483 w 5311107"/>
              <a:gd name="connsiteY2003" fmla="*/ 3554256 h 3802368"/>
              <a:gd name="connsiteX2004" fmla="*/ 4036965 w 5311107"/>
              <a:gd name="connsiteY2004" fmla="*/ 3549895 h 3802368"/>
              <a:gd name="connsiteX2005" fmla="*/ 4050483 w 5311107"/>
              <a:gd name="connsiteY2005" fmla="*/ 3540738 h 3802368"/>
              <a:gd name="connsiteX2006" fmla="*/ 4050483 w 5311107"/>
              <a:gd name="connsiteY2006" fmla="*/ 3554256 h 3802368"/>
              <a:gd name="connsiteX2007" fmla="*/ 4050483 w 5311107"/>
              <a:gd name="connsiteY2007" fmla="*/ 3554256 h 3802368"/>
              <a:gd name="connsiteX2008" fmla="*/ 4046122 w 5311107"/>
              <a:gd name="connsiteY2008" fmla="*/ 3631437 h 3802368"/>
              <a:gd name="connsiteX2009" fmla="*/ 4027808 w 5311107"/>
              <a:gd name="connsiteY2009" fmla="*/ 3631437 h 3802368"/>
              <a:gd name="connsiteX2010" fmla="*/ 4046122 w 5311107"/>
              <a:gd name="connsiteY2010" fmla="*/ 3631437 h 3802368"/>
              <a:gd name="connsiteX2011" fmla="*/ 4046122 w 5311107"/>
              <a:gd name="connsiteY2011" fmla="*/ 3631437 h 3802368"/>
              <a:gd name="connsiteX2012" fmla="*/ 4068797 w 5311107"/>
              <a:gd name="connsiteY2012" fmla="*/ 3622280 h 3802368"/>
              <a:gd name="connsiteX2013" fmla="*/ 4082315 w 5311107"/>
              <a:gd name="connsiteY2013" fmla="*/ 3608762 h 3802368"/>
              <a:gd name="connsiteX2014" fmla="*/ 4068797 w 5311107"/>
              <a:gd name="connsiteY2014" fmla="*/ 3622280 h 3802368"/>
              <a:gd name="connsiteX2015" fmla="*/ 4068797 w 5311107"/>
              <a:gd name="connsiteY2015" fmla="*/ 3622280 h 3802368"/>
              <a:gd name="connsiteX2016" fmla="*/ 4110221 w 5311107"/>
              <a:gd name="connsiteY2016" fmla="*/ 3568209 h 3802368"/>
              <a:gd name="connsiteX2017" fmla="*/ 4091908 w 5311107"/>
              <a:gd name="connsiteY2017" fmla="*/ 3563849 h 3802368"/>
              <a:gd name="connsiteX2018" fmla="*/ 4105426 w 5311107"/>
              <a:gd name="connsiteY2018" fmla="*/ 3559488 h 3802368"/>
              <a:gd name="connsiteX2019" fmla="*/ 4077954 w 5311107"/>
              <a:gd name="connsiteY2019" fmla="*/ 3559488 h 3802368"/>
              <a:gd name="connsiteX2020" fmla="*/ 4068797 w 5311107"/>
              <a:gd name="connsiteY2020" fmla="*/ 3568645 h 3802368"/>
              <a:gd name="connsiteX2021" fmla="*/ 4023011 w 5311107"/>
              <a:gd name="connsiteY2021" fmla="*/ 3564285 h 3802368"/>
              <a:gd name="connsiteX2022" fmla="*/ 4064001 w 5311107"/>
              <a:gd name="connsiteY2022" fmla="*/ 3559924 h 3802368"/>
              <a:gd name="connsiteX2023" fmla="*/ 4059640 w 5311107"/>
              <a:gd name="connsiteY2023" fmla="*/ 3550767 h 3802368"/>
              <a:gd name="connsiteX2024" fmla="*/ 4142053 w 5311107"/>
              <a:gd name="connsiteY2024" fmla="*/ 3528093 h 3802368"/>
              <a:gd name="connsiteX2025" fmla="*/ 4160367 w 5311107"/>
              <a:gd name="connsiteY2025" fmla="*/ 3532453 h 3802368"/>
              <a:gd name="connsiteX2026" fmla="*/ 4160367 w 5311107"/>
              <a:gd name="connsiteY2026" fmla="*/ 3536814 h 3802368"/>
              <a:gd name="connsiteX2027" fmla="*/ 4146850 w 5311107"/>
              <a:gd name="connsiteY2027" fmla="*/ 3555128 h 3802368"/>
              <a:gd name="connsiteX2028" fmla="*/ 4110221 w 5311107"/>
              <a:gd name="connsiteY2028" fmla="*/ 3568209 h 3802368"/>
              <a:gd name="connsiteX2029" fmla="*/ 4110221 w 5311107"/>
              <a:gd name="connsiteY2029" fmla="*/ 3568209 h 3802368"/>
              <a:gd name="connsiteX2030" fmla="*/ 4146850 w 5311107"/>
              <a:gd name="connsiteY2030" fmla="*/ 3635797 h 3802368"/>
              <a:gd name="connsiteX2031" fmla="*/ 4137693 w 5311107"/>
              <a:gd name="connsiteY2031" fmla="*/ 3617483 h 3802368"/>
              <a:gd name="connsiteX2032" fmla="*/ 4178681 w 5311107"/>
              <a:gd name="connsiteY2032" fmla="*/ 3617483 h 3802368"/>
              <a:gd name="connsiteX2033" fmla="*/ 4146850 w 5311107"/>
              <a:gd name="connsiteY2033" fmla="*/ 3635797 h 3802368"/>
              <a:gd name="connsiteX2034" fmla="*/ 4146850 w 5311107"/>
              <a:gd name="connsiteY2034" fmla="*/ 3635797 h 3802368"/>
              <a:gd name="connsiteX2035" fmla="*/ 4174321 w 5311107"/>
              <a:gd name="connsiteY2035" fmla="*/ 3382451 h 3802368"/>
              <a:gd name="connsiteX2036" fmla="*/ 4187839 w 5311107"/>
              <a:gd name="connsiteY2036" fmla="*/ 3391608 h 3802368"/>
              <a:gd name="connsiteX2037" fmla="*/ 4174321 w 5311107"/>
              <a:gd name="connsiteY2037" fmla="*/ 3382451 h 3802368"/>
              <a:gd name="connsiteX2038" fmla="*/ 4174321 w 5311107"/>
              <a:gd name="connsiteY2038" fmla="*/ 3382451 h 3802368"/>
              <a:gd name="connsiteX2039" fmla="*/ 4169525 w 5311107"/>
              <a:gd name="connsiteY2039" fmla="*/ 3069367 h 3802368"/>
              <a:gd name="connsiteX2040" fmla="*/ 4206153 w 5311107"/>
              <a:gd name="connsiteY2040" fmla="*/ 3055849 h 3802368"/>
              <a:gd name="connsiteX2041" fmla="*/ 4169525 w 5311107"/>
              <a:gd name="connsiteY2041" fmla="*/ 3069367 h 3802368"/>
              <a:gd name="connsiteX2042" fmla="*/ 4169525 w 5311107"/>
              <a:gd name="connsiteY2042" fmla="*/ 3069367 h 3802368"/>
              <a:gd name="connsiteX2043" fmla="*/ 4251938 w 5311107"/>
              <a:gd name="connsiteY2043" fmla="*/ 3531581 h 3802368"/>
              <a:gd name="connsiteX2044" fmla="*/ 4206153 w 5311107"/>
              <a:gd name="connsiteY2044" fmla="*/ 3535942 h 3802368"/>
              <a:gd name="connsiteX2045" fmla="*/ 4196996 w 5311107"/>
              <a:gd name="connsiteY2045" fmla="*/ 3526784 h 3802368"/>
              <a:gd name="connsiteX2046" fmla="*/ 4228827 w 5311107"/>
              <a:gd name="connsiteY2046" fmla="*/ 3522424 h 3802368"/>
              <a:gd name="connsiteX2047" fmla="*/ 4224467 w 5311107"/>
              <a:gd name="connsiteY2047" fmla="*/ 3526784 h 3802368"/>
              <a:gd name="connsiteX2048" fmla="*/ 4256299 w 5311107"/>
              <a:gd name="connsiteY2048" fmla="*/ 3517627 h 3802368"/>
              <a:gd name="connsiteX2049" fmla="*/ 4251938 w 5311107"/>
              <a:gd name="connsiteY2049" fmla="*/ 3531581 h 3802368"/>
              <a:gd name="connsiteX2050" fmla="*/ 4251938 w 5311107"/>
              <a:gd name="connsiteY2050" fmla="*/ 3531581 h 3802368"/>
              <a:gd name="connsiteX2051" fmla="*/ 4256735 w 5311107"/>
              <a:gd name="connsiteY2051" fmla="*/ 3531581 h 3802368"/>
              <a:gd name="connsiteX2052" fmla="*/ 4261096 w 5311107"/>
              <a:gd name="connsiteY2052" fmla="*/ 3522424 h 3802368"/>
              <a:gd name="connsiteX2053" fmla="*/ 4265456 w 5311107"/>
              <a:gd name="connsiteY2053" fmla="*/ 3531581 h 3802368"/>
              <a:gd name="connsiteX2054" fmla="*/ 4256735 w 5311107"/>
              <a:gd name="connsiteY2054" fmla="*/ 3531581 h 3802368"/>
              <a:gd name="connsiteX2055" fmla="*/ 4256735 w 5311107"/>
              <a:gd name="connsiteY2055" fmla="*/ 3531581 h 3802368"/>
              <a:gd name="connsiteX2056" fmla="*/ 4256735 w 5311107"/>
              <a:gd name="connsiteY2056" fmla="*/ 3531581 h 3802368"/>
              <a:gd name="connsiteX2057" fmla="*/ 4293363 w 5311107"/>
              <a:gd name="connsiteY2057" fmla="*/ 3377655 h 3802368"/>
              <a:gd name="connsiteX2058" fmla="*/ 4306881 w 5311107"/>
              <a:gd name="connsiteY2058" fmla="*/ 3377655 h 3802368"/>
              <a:gd name="connsiteX2059" fmla="*/ 4293363 w 5311107"/>
              <a:gd name="connsiteY2059" fmla="*/ 3377655 h 3802368"/>
              <a:gd name="connsiteX2060" fmla="*/ 4293363 w 5311107"/>
              <a:gd name="connsiteY2060" fmla="*/ 3377655 h 3802368"/>
              <a:gd name="connsiteX2061" fmla="*/ 4448598 w 5311107"/>
              <a:gd name="connsiteY2061" fmla="*/ 3364137 h 3802368"/>
              <a:gd name="connsiteX2062" fmla="*/ 4444237 w 5311107"/>
              <a:gd name="connsiteY2062" fmla="*/ 3354980 h 3802368"/>
              <a:gd name="connsiteX2063" fmla="*/ 4466912 w 5311107"/>
              <a:gd name="connsiteY2063" fmla="*/ 3350620 h 3802368"/>
              <a:gd name="connsiteX2064" fmla="*/ 4448598 w 5311107"/>
              <a:gd name="connsiteY2064" fmla="*/ 3364137 h 3802368"/>
              <a:gd name="connsiteX2065" fmla="*/ 4448598 w 5311107"/>
              <a:gd name="connsiteY2065" fmla="*/ 3364137 h 3802368"/>
              <a:gd name="connsiteX2066" fmla="*/ 4466912 w 5311107"/>
              <a:gd name="connsiteY2066" fmla="*/ 3359777 h 3802368"/>
              <a:gd name="connsiteX2067" fmla="*/ 4466912 w 5311107"/>
              <a:gd name="connsiteY2067" fmla="*/ 3350620 h 3802368"/>
              <a:gd name="connsiteX2068" fmla="*/ 4485226 w 5311107"/>
              <a:gd name="connsiteY2068" fmla="*/ 3350620 h 3802368"/>
              <a:gd name="connsiteX2069" fmla="*/ 4466912 w 5311107"/>
              <a:gd name="connsiteY2069" fmla="*/ 3359777 h 3802368"/>
              <a:gd name="connsiteX2070" fmla="*/ 4466912 w 5311107"/>
              <a:gd name="connsiteY2070" fmla="*/ 3359777 h 3802368"/>
              <a:gd name="connsiteX2071" fmla="*/ 5052965 w 5311107"/>
              <a:gd name="connsiteY2071" fmla="*/ 2829538 h 3802368"/>
              <a:gd name="connsiteX2072" fmla="*/ 5062122 w 5311107"/>
              <a:gd name="connsiteY2072" fmla="*/ 2829538 h 3802368"/>
              <a:gd name="connsiteX2073" fmla="*/ 5052965 w 5311107"/>
              <a:gd name="connsiteY2073" fmla="*/ 2843056 h 3802368"/>
              <a:gd name="connsiteX2074" fmla="*/ 5052965 w 5311107"/>
              <a:gd name="connsiteY2074" fmla="*/ 2829538 h 3802368"/>
              <a:gd name="connsiteX2075" fmla="*/ 5052965 w 5311107"/>
              <a:gd name="connsiteY2075" fmla="*/ 2829538 h 3802368"/>
              <a:gd name="connsiteX2076" fmla="*/ 5052965 w 5311107"/>
              <a:gd name="connsiteY2076" fmla="*/ 2829538 h 3802368"/>
              <a:gd name="connsiteX2077" fmla="*/ 5057762 w 5311107"/>
              <a:gd name="connsiteY2077" fmla="*/ 2512093 h 3802368"/>
              <a:gd name="connsiteX2078" fmla="*/ 5044244 w 5311107"/>
              <a:gd name="connsiteY2078" fmla="*/ 2462383 h 3802368"/>
              <a:gd name="connsiteX2079" fmla="*/ 5057762 w 5311107"/>
              <a:gd name="connsiteY2079" fmla="*/ 2512093 h 3802368"/>
              <a:gd name="connsiteX2080" fmla="*/ 5057762 w 5311107"/>
              <a:gd name="connsiteY2080" fmla="*/ 2512093 h 3802368"/>
              <a:gd name="connsiteX2081" fmla="*/ 5021134 w 5311107"/>
              <a:gd name="connsiteY2081" fmla="*/ 2843056 h 3802368"/>
              <a:gd name="connsiteX2082" fmla="*/ 5025494 w 5311107"/>
              <a:gd name="connsiteY2082" fmla="*/ 2843056 h 3802368"/>
              <a:gd name="connsiteX2083" fmla="*/ 5025494 w 5311107"/>
              <a:gd name="connsiteY2083" fmla="*/ 2861370 h 3802368"/>
              <a:gd name="connsiteX2084" fmla="*/ 5021134 w 5311107"/>
              <a:gd name="connsiteY2084" fmla="*/ 2843056 h 3802368"/>
              <a:gd name="connsiteX2085" fmla="*/ 5021134 w 5311107"/>
              <a:gd name="connsiteY2085" fmla="*/ 2843056 h 3802368"/>
              <a:gd name="connsiteX2086" fmla="*/ 4929563 w 5311107"/>
              <a:gd name="connsiteY2086" fmla="*/ 2417033 h 3802368"/>
              <a:gd name="connsiteX2087" fmla="*/ 4933924 w 5311107"/>
              <a:gd name="connsiteY2087" fmla="*/ 2458022 h 3802368"/>
              <a:gd name="connsiteX2088" fmla="*/ 4929563 w 5311107"/>
              <a:gd name="connsiteY2088" fmla="*/ 2417033 h 3802368"/>
              <a:gd name="connsiteX2089" fmla="*/ 4929563 w 5311107"/>
              <a:gd name="connsiteY2089" fmla="*/ 2417033 h 3802368"/>
              <a:gd name="connsiteX2090" fmla="*/ 4883778 w 5311107"/>
              <a:gd name="connsiteY2090" fmla="*/ 1316003 h 3802368"/>
              <a:gd name="connsiteX2091" fmla="*/ 4902092 w 5311107"/>
              <a:gd name="connsiteY2091" fmla="*/ 1374870 h 3802368"/>
              <a:gd name="connsiteX2092" fmla="*/ 4897731 w 5311107"/>
              <a:gd name="connsiteY2092" fmla="*/ 1406702 h 3802368"/>
              <a:gd name="connsiteX2093" fmla="*/ 4884213 w 5311107"/>
              <a:gd name="connsiteY2093" fmla="*/ 1406702 h 3802368"/>
              <a:gd name="connsiteX2094" fmla="*/ 4879853 w 5311107"/>
              <a:gd name="connsiteY2094" fmla="*/ 1433737 h 3802368"/>
              <a:gd name="connsiteX2095" fmla="*/ 4870696 w 5311107"/>
              <a:gd name="connsiteY2095" fmla="*/ 1429377 h 3802368"/>
              <a:gd name="connsiteX2096" fmla="*/ 4870696 w 5311107"/>
              <a:gd name="connsiteY2096" fmla="*/ 1452051 h 3802368"/>
              <a:gd name="connsiteX2097" fmla="*/ 4879853 w 5311107"/>
              <a:gd name="connsiteY2097" fmla="*/ 1442894 h 3802368"/>
              <a:gd name="connsiteX2098" fmla="*/ 4870696 w 5311107"/>
              <a:gd name="connsiteY2098" fmla="*/ 1515279 h 3802368"/>
              <a:gd name="connsiteX2099" fmla="*/ 4875057 w 5311107"/>
              <a:gd name="connsiteY2099" fmla="*/ 1488244 h 3802368"/>
              <a:gd name="connsiteX2100" fmla="*/ 4865899 w 5311107"/>
              <a:gd name="connsiteY2100" fmla="*/ 1488244 h 3802368"/>
              <a:gd name="connsiteX2101" fmla="*/ 4865899 w 5311107"/>
              <a:gd name="connsiteY2101" fmla="*/ 1379667 h 3802368"/>
              <a:gd name="connsiteX2102" fmla="*/ 4856742 w 5311107"/>
              <a:gd name="connsiteY2102" fmla="*/ 1442894 h 3802368"/>
              <a:gd name="connsiteX2103" fmla="*/ 4861102 w 5311107"/>
              <a:gd name="connsiteY2103" fmla="*/ 1370510 h 3802368"/>
              <a:gd name="connsiteX2104" fmla="*/ 4870260 w 5311107"/>
              <a:gd name="connsiteY2104" fmla="*/ 1374870 h 3802368"/>
              <a:gd name="connsiteX2105" fmla="*/ 4883778 w 5311107"/>
              <a:gd name="connsiteY2105" fmla="*/ 1316003 h 3802368"/>
              <a:gd name="connsiteX2106" fmla="*/ 4883778 w 5311107"/>
              <a:gd name="connsiteY2106" fmla="*/ 1316003 h 3802368"/>
              <a:gd name="connsiteX2107" fmla="*/ 4805724 w 5311107"/>
              <a:gd name="connsiteY2107" fmla="*/ 2947272 h 3802368"/>
              <a:gd name="connsiteX2108" fmla="*/ 4796567 w 5311107"/>
              <a:gd name="connsiteY2108" fmla="*/ 2933754 h 3802368"/>
              <a:gd name="connsiteX2109" fmla="*/ 4833195 w 5311107"/>
              <a:gd name="connsiteY2109" fmla="*/ 2933754 h 3802368"/>
              <a:gd name="connsiteX2110" fmla="*/ 4819677 w 5311107"/>
              <a:gd name="connsiteY2110" fmla="*/ 2969947 h 3802368"/>
              <a:gd name="connsiteX2111" fmla="*/ 4787846 w 5311107"/>
              <a:gd name="connsiteY2111" fmla="*/ 3019657 h 3802368"/>
              <a:gd name="connsiteX2112" fmla="*/ 4805724 w 5311107"/>
              <a:gd name="connsiteY2112" fmla="*/ 2947272 h 3802368"/>
              <a:gd name="connsiteX2113" fmla="*/ 4805724 w 5311107"/>
              <a:gd name="connsiteY2113" fmla="*/ 2947272 h 3802368"/>
              <a:gd name="connsiteX2114" fmla="*/ 4796567 w 5311107"/>
              <a:gd name="connsiteY2114" fmla="*/ 2938115 h 3802368"/>
              <a:gd name="connsiteX2115" fmla="*/ 4792207 w 5311107"/>
              <a:gd name="connsiteY2115" fmla="*/ 2951633 h 3802368"/>
              <a:gd name="connsiteX2116" fmla="*/ 4796567 w 5311107"/>
              <a:gd name="connsiteY2116" fmla="*/ 2938115 h 3802368"/>
              <a:gd name="connsiteX2117" fmla="*/ 4796567 w 5311107"/>
              <a:gd name="connsiteY2117" fmla="*/ 2938115 h 3802368"/>
              <a:gd name="connsiteX2118" fmla="*/ 4810521 w 5311107"/>
              <a:gd name="connsiteY2118" fmla="*/ 2924597 h 3802368"/>
              <a:gd name="connsiteX2119" fmla="*/ 4797003 w 5311107"/>
              <a:gd name="connsiteY2119" fmla="*/ 2928958 h 3802368"/>
              <a:gd name="connsiteX2120" fmla="*/ 4815317 w 5311107"/>
              <a:gd name="connsiteY2120" fmla="*/ 2897126 h 3802368"/>
              <a:gd name="connsiteX2121" fmla="*/ 4810521 w 5311107"/>
              <a:gd name="connsiteY2121" fmla="*/ 2924597 h 3802368"/>
              <a:gd name="connsiteX2122" fmla="*/ 4810521 w 5311107"/>
              <a:gd name="connsiteY2122" fmla="*/ 2924597 h 3802368"/>
              <a:gd name="connsiteX2123" fmla="*/ 4860667 w 5311107"/>
              <a:gd name="connsiteY2123" fmla="*/ 1338678 h 3802368"/>
              <a:gd name="connsiteX2124" fmla="*/ 4856306 w 5311107"/>
              <a:gd name="connsiteY2124" fmla="*/ 1230101 h 3802368"/>
              <a:gd name="connsiteX2125" fmla="*/ 4865463 w 5311107"/>
              <a:gd name="connsiteY2125" fmla="*/ 1225741 h 3802368"/>
              <a:gd name="connsiteX2126" fmla="*/ 4869823 w 5311107"/>
              <a:gd name="connsiteY2126" fmla="*/ 1284608 h 3802368"/>
              <a:gd name="connsiteX2127" fmla="*/ 4860667 w 5311107"/>
              <a:gd name="connsiteY2127" fmla="*/ 1338678 h 3802368"/>
              <a:gd name="connsiteX2128" fmla="*/ 4860667 w 5311107"/>
              <a:gd name="connsiteY2128" fmla="*/ 1338678 h 3802368"/>
              <a:gd name="connsiteX2129" fmla="*/ 4856306 w 5311107"/>
              <a:gd name="connsiteY2129" fmla="*/ 985040 h 3802368"/>
              <a:gd name="connsiteX2130" fmla="*/ 4878981 w 5311107"/>
              <a:gd name="connsiteY2130" fmla="*/ 1030390 h 3802368"/>
              <a:gd name="connsiteX2131" fmla="*/ 4856306 w 5311107"/>
              <a:gd name="connsiteY2131" fmla="*/ 985040 h 3802368"/>
              <a:gd name="connsiteX2132" fmla="*/ 4856306 w 5311107"/>
              <a:gd name="connsiteY2132" fmla="*/ 985040 h 3802368"/>
              <a:gd name="connsiteX2133" fmla="*/ 4851509 w 5311107"/>
              <a:gd name="connsiteY2133" fmla="*/ 944487 h 3802368"/>
              <a:gd name="connsiteX2134" fmla="*/ 4842353 w 5311107"/>
              <a:gd name="connsiteY2134" fmla="*/ 935330 h 3802368"/>
              <a:gd name="connsiteX2135" fmla="*/ 4851509 w 5311107"/>
              <a:gd name="connsiteY2135" fmla="*/ 944487 h 3802368"/>
              <a:gd name="connsiteX2136" fmla="*/ 4851509 w 5311107"/>
              <a:gd name="connsiteY2136" fmla="*/ 944487 h 3802368"/>
              <a:gd name="connsiteX2137" fmla="*/ 4819677 w 5311107"/>
              <a:gd name="connsiteY2137" fmla="*/ 948848 h 3802368"/>
              <a:gd name="connsiteX2138" fmla="*/ 4860667 w 5311107"/>
              <a:gd name="connsiteY2138" fmla="*/ 1075739 h 3802368"/>
              <a:gd name="connsiteX2139" fmla="*/ 4837992 w 5311107"/>
              <a:gd name="connsiteY2139" fmla="*/ 1039547 h 3802368"/>
              <a:gd name="connsiteX2140" fmla="*/ 4806160 w 5311107"/>
              <a:gd name="connsiteY2140" fmla="*/ 967162 h 3802368"/>
              <a:gd name="connsiteX2141" fmla="*/ 4819677 w 5311107"/>
              <a:gd name="connsiteY2141" fmla="*/ 948848 h 3802368"/>
              <a:gd name="connsiteX2142" fmla="*/ 4819677 w 5311107"/>
              <a:gd name="connsiteY2142" fmla="*/ 948848 h 3802368"/>
              <a:gd name="connsiteX2143" fmla="*/ 4805724 w 5311107"/>
              <a:gd name="connsiteY2143" fmla="*/ 1089257 h 3802368"/>
              <a:gd name="connsiteX2144" fmla="*/ 4814881 w 5311107"/>
              <a:gd name="connsiteY2144" fmla="*/ 1089257 h 3802368"/>
              <a:gd name="connsiteX2145" fmla="*/ 4814881 w 5311107"/>
              <a:gd name="connsiteY2145" fmla="*/ 1111931 h 3802368"/>
              <a:gd name="connsiteX2146" fmla="*/ 4805724 w 5311107"/>
              <a:gd name="connsiteY2146" fmla="*/ 1089257 h 3802368"/>
              <a:gd name="connsiteX2147" fmla="*/ 4805724 w 5311107"/>
              <a:gd name="connsiteY2147" fmla="*/ 1089257 h 3802368"/>
              <a:gd name="connsiteX2148" fmla="*/ 4695839 w 5311107"/>
              <a:gd name="connsiteY2148" fmla="*/ 2938115 h 3802368"/>
              <a:gd name="connsiteX2149" fmla="*/ 4664007 w 5311107"/>
              <a:gd name="connsiteY2149" fmla="*/ 3010500 h 3802368"/>
              <a:gd name="connsiteX2150" fmla="*/ 4695839 w 5311107"/>
              <a:gd name="connsiteY2150" fmla="*/ 2938115 h 3802368"/>
              <a:gd name="connsiteX2151" fmla="*/ 4695839 w 5311107"/>
              <a:gd name="connsiteY2151" fmla="*/ 2938115 h 3802368"/>
              <a:gd name="connsiteX2152" fmla="*/ 4691478 w 5311107"/>
              <a:gd name="connsiteY2152" fmla="*/ 3028814 h 3802368"/>
              <a:gd name="connsiteX2153" fmla="*/ 4796567 w 5311107"/>
              <a:gd name="connsiteY2153" fmla="*/ 2852213 h 3802368"/>
              <a:gd name="connsiteX2154" fmla="*/ 4778252 w 5311107"/>
              <a:gd name="connsiteY2154" fmla="*/ 2938115 h 3802368"/>
              <a:gd name="connsiteX2155" fmla="*/ 4718950 w 5311107"/>
              <a:gd name="connsiteY2155" fmla="*/ 3055849 h 3802368"/>
              <a:gd name="connsiteX2156" fmla="*/ 4746421 w 5311107"/>
              <a:gd name="connsiteY2156" fmla="*/ 3033174 h 3802368"/>
              <a:gd name="connsiteX2157" fmla="*/ 4759938 w 5311107"/>
              <a:gd name="connsiteY2157" fmla="*/ 3006139 h 3802368"/>
              <a:gd name="connsiteX2158" fmla="*/ 4764299 w 5311107"/>
              <a:gd name="connsiteY2158" fmla="*/ 3024453 h 3802368"/>
              <a:gd name="connsiteX2159" fmla="*/ 4750782 w 5311107"/>
              <a:gd name="connsiteY2159" fmla="*/ 3047128 h 3802368"/>
              <a:gd name="connsiteX2160" fmla="*/ 4732467 w 5311107"/>
              <a:gd name="connsiteY2160" fmla="*/ 3060645 h 3802368"/>
              <a:gd name="connsiteX2161" fmla="*/ 4741624 w 5311107"/>
              <a:gd name="connsiteY2161" fmla="*/ 3069802 h 3802368"/>
              <a:gd name="connsiteX2162" fmla="*/ 4755142 w 5311107"/>
              <a:gd name="connsiteY2162" fmla="*/ 3056285 h 3802368"/>
              <a:gd name="connsiteX2163" fmla="*/ 4764299 w 5311107"/>
              <a:gd name="connsiteY2163" fmla="*/ 3078960 h 3802368"/>
              <a:gd name="connsiteX2164" fmla="*/ 4718513 w 5311107"/>
              <a:gd name="connsiteY2164" fmla="*/ 3119948 h 3802368"/>
              <a:gd name="connsiteX2165" fmla="*/ 4727671 w 5311107"/>
              <a:gd name="connsiteY2165" fmla="*/ 3078960 h 3802368"/>
              <a:gd name="connsiteX2166" fmla="*/ 4709357 w 5311107"/>
              <a:gd name="connsiteY2166" fmla="*/ 3101634 h 3802368"/>
              <a:gd name="connsiteX2167" fmla="*/ 4681886 w 5311107"/>
              <a:gd name="connsiteY2167" fmla="*/ 3128669 h 3802368"/>
              <a:gd name="connsiteX2168" fmla="*/ 4672728 w 5311107"/>
              <a:gd name="connsiteY2168" fmla="*/ 3124309 h 3802368"/>
              <a:gd name="connsiteX2169" fmla="*/ 4608629 w 5311107"/>
              <a:gd name="connsiteY2169" fmla="*/ 3156141 h 3802368"/>
              <a:gd name="connsiteX2170" fmla="*/ 4636100 w 5311107"/>
              <a:gd name="connsiteY2170" fmla="*/ 3124309 h 3802368"/>
              <a:gd name="connsiteX2171" fmla="*/ 4691478 w 5311107"/>
              <a:gd name="connsiteY2171" fmla="*/ 3028814 h 3802368"/>
              <a:gd name="connsiteX2172" fmla="*/ 4691478 w 5311107"/>
              <a:gd name="connsiteY2172" fmla="*/ 3028814 h 3802368"/>
              <a:gd name="connsiteX2173" fmla="*/ 4673165 w 5311107"/>
              <a:gd name="connsiteY2173" fmla="*/ 3196257 h 3802368"/>
              <a:gd name="connsiteX2174" fmla="*/ 4700636 w 5311107"/>
              <a:gd name="connsiteY2174" fmla="*/ 3177943 h 3802368"/>
              <a:gd name="connsiteX2175" fmla="*/ 4677960 w 5311107"/>
              <a:gd name="connsiteY2175" fmla="*/ 3204978 h 3802368"/>
              <a:gd name="connsiteX2176" fmla="*/ 4673165 w 5311107"/>
              <a:gd name="connsiteY2176" fmla="*/ 3196257 h 3802368"/>
              <a:gd name="connsiteX2177" fmla="*/ 4673165 w 5311107"/>
              <a:gd name="connsiteY2177" fmla="*/ 3196257 h 3802368"/>
              <a:gd name="connsiteX2178" fmla="*/ 4668368 w 5311107"/>
              <a:gd name="connsiteY2178" fmla="*/ 3218932 h 3802368"/>
              <a:gd name="connsiteX2179" fmla="*/ 4631740 w 5311107"/>
              <a:gd name="connsiteY2179" fmla="*/ 3237246 h 3802368"/>
              <a:gd name="connsiteX2180" fmla="*/ 4668368 w 5311107"/>
              <a:gd name="connsiteY2180" fmla="*/ 3210211 h 3802368"/>
              <a:gd name="connsiteX2181" fmla="*/ 4668368 w 5311107"/>
              <a:gd name="connsiteY2181" fmla="*/ 3218932 h 3802368"/>
              <a:gd name="connsiteX2182" fmla="*/ 4668368 w 5311107"/>
              <a:gd name="connsiteY2182" fmla="*/ 3218932 h 3802368"/>
              <a:gd name="connsiteX2183" fmla="*/ 4627379 w 5311107"/>
              <a:gd name="connsiteY2183" fmla="*/ 1053064 h 3802368"/>
              <a:gd name="connsiteX2184" fmla="*/ 4618222 w 5311107"/>
              <a:gd name="connsiteY2184" fmla="*/ 1026029 h 3802368"/>
              <a:gd name="connsiteX2185" fmla="*/ 4627379 w 5311107"/>
              <a:gd name="connsiteY2185" fmla="*/ 1053064 h 3802368"/>
              <a:gd name="connsiteX2186" fmla="*/ 4627379 w 5311107"/>
              <a:gd name="connsiteY2186" fmla="*/ 1053064 h 3802368"/>
              <a:gd name="connsiteX2187" fmla="*/ 4618222 w 5311107"/>
              <a:gd name="connsiteY2187" fmla="*/ 1293329 h 3802368"/>
              <a:gd name="connsiteX2188" fmla="*/ 4636536 w 5311107"/>
              <a:gd name="connsiteY2188" fmla="*/ 1234462 h 3802368"/>
              <a:gd name="connsiteX2189" fmla="*/ 4645693 w 5311107"/>
              <a:gd name="connsiteY2189" fmla="*/ 1234462 h 3802368"/>
              <a:gd name="connsiteX2190" fmla="*/ 4641333 w 5311107"/>
              <a:gd name="connsiteY2190" fmla="*/ 1230101 h 3802368"/>
              <a:gd name="connsiteX2191" fmla="*/ 4645693 w 5311107"/>
              <a:gd name="connsiteY2191" fmla="*/ 1234462 h 3802368"/>
              <a:gd name="connsiteX2192" fmla="*/ 4645693 w 5311107"/>
              <a:gd name="connsiteY2192" fmla="*/ 1311643 h 3802368"/>
              <a:gd name="connsiteX2193" fmla="*/ 4618222 w 5311107"/>
              <a:gd name="connsiteY2193" fmla="*/ 1293329 h 3802368"/>
              <a:gd name="connsiteX2194" fmla="*/ 4618222 w 5311107"/>
              <a:gd name="connsiteY2194" fmla="*/ 1293329 h 3802368"/>
              <a:gd name="connsiteX2195" fmla="*/ 4631740 w 5311107"/>
              <a:gd name="connsiteY2195" fmla="*/ 1615135 h 3802368"/>
              <a:gd name="connsiteX2196" fmla="*/ 4681886 w 5311107"/>
              <a:gd name="connsiteY2196" fmla="*/ 1515279 h 3802368"/>
              <a:gd name="connsiteX2197" fmla="*/ 4695403 w 5311107"/>
              <a:gd name="connsiteY2197" fmla="*/ 1515279 h 3802368"/>
              <a:gd name="connsiteX2198" fmla="*/ 4691042 w 5311107"/>
              <a:gd name="connsiteY2198" fmla="*/ 1705397 h 3802368"/>
              <a:gd name="connsiteX2199" fmla="*/ 4650054 w 5311107"/>
              <a:gd name="connsiteY2199" fmla="*/ 1687083 h 3802368"/>
              <a:gd name="connsiteX2200" fmla="*/ 4645693 w 5311107"/>
              <a:gd name="connsiteY2200" fmla="*/ 1660048 h 3802368"/>
              <a:gd name="connsiteX2201" fmla="*/ 4636536 w 5311107"/>
              <a:gd name="connsiteY2201" fmla="*/ 1678362 h 3802368"/>
              <a:gd name="connsiteX2202" fmla="*/ 4631740 w 5311107"/>
              <a:gd name="connsiteY2202" fmla="*/ 1615135 h 3802368"/>
              <a:gd name="connsiteX2203" fmla="*/ 4631740 w 5311107"/>
              <a:gd name="connsiteY2203" fmla="*/ 1615135 h 3802368"/>
              <a:gd name="connsiteX2204" fmla="*/ 4595111 w 5311107"/>
              <a:gd name="connsiteY2204" fmla="*/ 3178379 h 3802368"/>
              <a:gd name="connsiteX2205" fmla="*/ 4576797 w 5311107"/>
              <a:gd name="connsiteY2205" fmla="*/ 3182740 h 3802368"/>
              <a:gd name="connsiteX2206" fmla="*/ 4585954 w 5311107"/>
              <a:gd name="connsiteY2206" fmla="*/ 3169222 h 3802368"/>
              <a:gd name="connsiteX2207" fmla="*/ 4595111 w 5311107"/>
              <a:gd name="connsiteY2207" fmla="*/ 3178379 h 3802368"/>
              <a:gd name="connsiteX2208" fmla="*/ 4595111 w 5311107"/>
              <a:gd name="connsiteY2208" fmla="*/ 3178379 h 3802368"/>
              <a:gd name="connsiteX2209" fmla="*/ 4567640 w 5311107"/>
              <a:gd name="connsiteY2209" fmla="*/ 3178379 h 3802368"/>
              <a:gd name="connsiteX2210" fmla="*/ 4554122 w 5311107"/>
              <a:gd name="connsiteY2210" fmla="*/ 3196694 h 3802368"/>
              <a:gd name="connsiteX2211" fmla="*/ 4567640 w 5311107"/>
              <a:gd name="connsiteY2211" fmla="*/ 3178379 h 3802368"/>
              <a:gd name="connsiteX2212" fmla="*/ 4567640 w 5311107"/>
              <a:gd name="connsiteY2212" fmla="*/ 3178379 h 3802368"/>
              <a:gd name="connsiteX2213" fmla="*/ 4554122 w 5311107"/>
              <a:gd name="connsiteY2213" fmla="*/ 3332305 h 3802368"/>
              <a:gd name="connsiteX2214" fmla="*/ 4572436 w 5311107"/>
              <a:gd name="connsiteY2214" fmla="*/ 3323149 h 3802368"/>
              <a:gd name="connsiteX2215" fmla="*/ 4554122 w 5311107"/>
              <a:gd name="connsiteY2215" fmla="*/ 3332305 h 3802368"/>
              <a:gd name="connsiteX2216" fmla="*/ 4554122 w 5311107"/>
              <a:gd name="connsiteY2216" fmla="*/ 3332305 h 3802368"/>
              <a:gd name="connsiteX2217" fmla="*/ 4581594 w 5311107"/>
              <a:gd name="connsiteY2217" fmla="*/ 3418644 h 3802368"/>
              <a:gd name="connsiteX2218" fmla="*/ 4577233 w 5311107"/>
              <a:gd name="connsiteY2218" fmla="*/ 3405126 h 3802368"/>
              <a:gd name="connsiteX2219" fmla="*/ 4586390 w 5311107"/>
              <a:gd name="connsiteY2219" fmla="*/ 3414283 h 3802368"/>
              <a:gd name="connsiteX2220" fmla="*/ 4581594 w 5311107"/>
              <a:gd name="connsiteY2220" fmla="*/ 3418644 h 3802368"/>
              <a:gd name="connsiteX2221" fmla="*/ 4581594 w 5311107"/>
              <a:gd name="connsiteY2221" fmla="*/ 3418644 h 3802368"/>
              <a:gd name="connsiteX2222" fmla="*/ 4590750 w 5311107"/>
              <a:gd name="connsiteY2222" fmla="*/ 3395969 h 3802368"/>
              <a:gd name="connsiteX2223" fmla="*/ 4622582 w 5311107"/>
              <a:gd name="connsiteY2223" fmla="*/ 3373294 h 3802368"/>
              <a:gd name="connsiteX2224" fmla="*/ 4626943 w 5311107"/>
              <a:gd name="connsiteY2224" fmla="*/ 3377655 h 3802368"/>
              <a:gd name="connsiteX2225" fmla="*/ 4645257 w 5311107"/>
              <a:gd name="connsiteY2225" fmla="*/ 3364137 h 3802368"/>
              <a:gd name="connsiteX2226" fmla="*/ 4672728 w 5311107"/>
              <a:gd name="connsiteY2226" fmla="*/ 3354980 h 3802368"/>
              <a:gd name="connsiteX2227" fmla="*/ 4617786 w 5311107"/>
              <a:gd name="connsiteY2227" fmla="*/ 3395969 h 3802368"/>
              <a:gd name="connsiteX2228" fmla="*/ 4622147 w 5311107"/>
              <a:gd name="connsiteY2228" fmla="*/ 3400329 h 3802368"/>
              <a:gd name="connsiteX2229" fmla="*/ 4617786 w 5311107"/>
              <a:gd name="connsiteY2229" fmla="*/ 3404690 h 3802368"/>
              <a:gd name="connsiteX2230" fmla="*/ 4590750 w 5311107"/>
              <a:gd name="connsiteY2230" fmla="*/ 3395969 h 3802368"/>
              <a:gd name="connsiteX2231" fmla="*/ 4590750 w 5311107"/>
              <a:gd name="connsiteY2231" fmla="*/ 3395969 h 3802368"/>
              <a:gd name="connsiteX2232" fmla="*/ 4686681 w 5311107"/>
              <a:gd name="connsiteY2232" fmla="*/ 3300474 h 3802368"/>
              <a:gd name="connsiteX2233" fmla="*/ 4668368 w 5311107"/>
              <a:gd name="connsiteY2233" fmla="*/ 3318788 h 3802368"/>
              <a:gd name="connsiteX2234" fmla="*/ 4664007 w 5311107"/>
              <a:gd name="connsiteY2234" fmla="*/ 3314427 h 3802368"/>
              <a:gd name="connsiteX2235" fmla="*/ 4682321 w 5311107"/>
              <a:gd name="connsiteY2235" fmla="*/ 3300910 h 3802368"/>
              <a:gd name="connsiteX2236" fmla="*/ 4668804 w 5311107"/>
              <a:gd name="connsiteY2236" fmla="*/ 3310067 h 3802368"/>
              <a:gd name="connsiteX2237" fmla="*/ 4686681 w 5311107"/>
              <a:gd name="connsiteY2237" fmla="*/ 3300474 h 3802368"/>
              <a:gd name="connsiteX2238" fmla="*/ 4686681 w 5311107"/>
              <a:gd name="connsiteY2238" fmla="*/ 3300474 h 3802368"/>
              <a:gd name="connsiteX2239" fmla="*/ 4636536 w 5311107"/>
              <a:gd name="connsiteY2239" fmla="*/ 3391172 h 3802368"/>
              <a:gd name="connsiteX2240" fmla="*/ 4645693 w 5311107"/>
              <a:gd name="connsiteY2240" fmla="*/ 3382015 h 3802368"/>
              <a:gd name="connsiteX2241" fmla="*/ 4636536 w 5311107"/>
              <a:gd name="connsiteY2241" fmla="*/ 3391172 h 3802368"/>
              <a:gd name="connsiteX2242" fmla="*/ 4636536 w 5311107"/>
              <a:gd name="connsiteY2242" fmla="*/ 3391172 h 3802368"/>
              <a:gd name="connsiteX2243" fmla="*/ 4613426 w 5311107"/>
              <a:gd name="connsiteY2243" fmla="*/ 3545535 h 3802368"/>
              <a:gd name="connsiteX2244" fmla="*/ 4645257 w 5311107"/>
              <a:gd name="connsiteY2244" fmla="*/ 3532017 h 3802368"/>
              <a:gd name="connsiteX2245" fmla="*/ 4613426 w 5311107"/>
              <a:gd name="connsiteY2245" fmla="*/ 3545535 h 3802368"/>
              <a:gd name="connsiteX2246" fmla="*/ 4613426 w 5311107"/>
              <a:gd name="connsiteY2246" fmla="*/ 3545535 h 3802368"/>
              <a:gd name="connsiteX2247" fmla="*/ 4650054 w 5311107"/>
              <a:gd name="connsiteY2247" fmla="*/ 3386812 h 3802368"/>
              <a:gd name="connsiteX2248" fmla="*/ 4659211 w 5311107"/>
              <a:gd name="connsiteY2248" fmla="*/ 3373294 h 3802368"/>
              <a:gd name="connsiteX2249" fmla="*/ 4672728 w 5311107"/>
              <a:gd name="connsiteY2249" fmla="*/ 3382451 h 3802368"/>
              <a:gd name="connsiteX2250" fmla="*/ 4650054 w 5311107"/>
              <a:gd name="connsiteY2250" fmla="*/ 3386812 h 3802368"/>
              <a:gd name="connsiteX2251" fmla="*/ 4650054 w 5311107"/>
              <a:gd name="connsiteY2251" fmla="*/ 3386812 h 3802368"/>
              <a:gd name="connsiteX2252" fmla="*/ 4668368 w 5311107"/>
              <a:gd name="connsiteY2252" fmla="*/ 3418644 h 3802368"/>
              <a:gd name="connsiteX2253" fmla="*/ 4672728 w 5311107"/>
              <a:gd name="connsiteY2253" fmla="*/ 3400329 h 3802368"/>
              <a:gd name="connsiteX2254" fmla="*/ 4704560 w 5311107"/>
              <a:gd name="connsiteY2254" fmla="*/ 3409487 h 3802368"/>
              <a:gd name="connsiteX2255" fmla="*/ 4668368 w 5311107"/>
              <a:gd name="connsiteY2255" fmla="*/ 3418644 h 3802368"/>
              <a:gd name="connsiteX2256" fmla="*/ 4668368 w 5311107"/>
              <a:gd name="connsiteY2256" fmla="*/ 3418644 h 3802368"/>
              <a:gd name="connsiteX2257" fmla="*/ 4778252 w 5311107"/>
              <a:gd name="connsiteY2257" fmla="*/ 3354980 h 3802368"/>
              <a:gd name="connsiteX2258" fmla="*/ 4782613 w 5311107"/>
              <a:gd name="connsiteY2258" fmla="*/ 3341462 h 3802368"/>
              <a:gd name="connsiteX2259" fmla="*/ 4778252 w 5311107"/>
              <a:gd name="connsiteY2259" fmla="*/ 3354980 h 3802368"/>
              <a:gd name="connsiteX2260" fmla="*/ 4778252 w 5311107"/>
              <a:gd name="connsiteY2260" fmla="*/ 3354980 h 3802368"/>
              <a:gd name="connsiteX2261" fmla="*/ 4814881 w 5311107"/>
              <a:gd name="connsiteY2261" fmla="*/ 3459196 h 3802368"/>
              <a:gd name="connsiteX2262" fmla="*/ 4833195 w 5311107"/>
              <a:gd name="connsiteY2262" fmla="*/ 3445679 h 3802368"/>
              <a:gd name="connsiteX2263" fmla="*/ 4814881 w 5311107"/>
              <a:gd name="connsiteY2263" fmla="*/ 3459196 h 3802368"/>
              <a:gd name="connsiteX2264" fmla="*/ 4814881 w 5311107"/>
              <a:gd name="connsiteY2264" fmla="*/ 3459196 h 3802368"/>
              <a:gd name="connsiteX2265" fmla="*/ 4902092 w 5311107"/>
              <a:gd name="connsiteY2265" fmla="*/ 3314427 h 3802368"/>
              <a:gd name="connsiteX2266" fmla="*/ 4879417 w 5311107"/>
              <a:gd name="connsiteY2266" fmla="*/ 3323584 h 3802368"/>
              <a:gd name="connsiteX2267" fmla="*/ 4902092 w 5311107"/>
              <a:gd name="connsiteY2267" fmla="*/ 3314427 h 3802368"/>
              <a:gd name="connsiteX2268" fmla="*/ 4902092 w 5311107"/>
              <a:gd name="connsiteY2268" fmla="*/ 3314427 h 3802368"/>
              <a:gd name="connsiteX2269" fmla="*/ 5025494 w 5311107"/>
              <a:gd name="connsiteY2269" fmla="*/ 3142187 h 3802368"/>
              <a:gd name="connsiteX2270" fmla="*/ 5039011 w 5311107"/>
              <a:gd name="connsiteY2270" fmla="*/ 3110355 h 3802368"/>
              <a:gd name="connsiteX2271" fmla="*/ 5025494 w 5311107"/>
              <a:gd name="connsiteY2271" fmla="*/ 3142187 h 3802368"/>
              <a:gd name="connsiteX2272" fmla="*/ 5025494 w 5311107"/>
              <a:gd name="connsiteY2272" fmla="*/ 3142187 h 3802368"/>
              <a:gd name="connsiteX2273" fmla="*/ 5057762 w 5311107"/>
              <a:gd name="connsiteY2273" fmla="*/ 3092041 h 3802368"/>
              <a:gd name="connsiteX2274" fmla="*/ 5057762 w 5311107"/>
              <a:gd name="connsiteY2274" fmla="*/ 3092041 h 3802368"/>
              <a:gd name="connsiteX2275" fmla="*/ 5057762 w 5311107"/>
              <a:gd name="connsiteY2275" fmla="*/ 3092041 h 3802368"/>
              <a:gd name="connsiteX2276" fmla="*/ 5071280 w 5311107"/>
              <a:gd name="connsiteY2276" fmla="*/ 3015296 h 3802368"/>
              <a:gd name="connsiteX2277" fmla="*/ 5062122 w 5311107"/>
              <a:gd name="connsiteY2277" fmla="*/ 3001779 h 3802368"/>
              <a:gd name="connsiteX2278" fmla="*/ 5034651 w 5311107"/>
              <a:gd name="connsiteY2278" fmla="*/ 3078960 h 3802368"/>
              <a:gd name="connsiteX2279" fmla="*/ 5011976 w 5311107"/>
              <a:gd name="connsiteY2279" fmla="*/ 3133466 h 3802368"/>
              <a:gd name="connsiteX2280" fmla="*/ 4980144 w 5311107"/>
              <a:gd name="connsiteY2280" fmla="*/ 3201490 h 3802368"/>
              <a:gd name="connsiteX2281" fmla="*/ 4929998 w 5311107"/>
              <a:gd name="connsiteY2281" fmla="*/ 3246840 h 3802368"/>
              <a:gd name="connsiteX2282" fmla="*/ 5003255 w 5311107"/>
              <a:gd name="connsiteY2282" fmla="*/ 3074599 h 3802368"/>
              <a:gd name="connsiteX2283" fmla="*/ 4984941 w 5311107"/>
              <a:gd name="connsiteY2283" fmla="*/ 3092913 h 3802368"/>
              <a:gd name="connsiteX2284" fmla="*/ 4994098 w 5311107"/>
              <a:gd name="connsiteY2284" fmla="*/ 3056721 h 3802368"/>
              <a:gd name="connsiteX2285" fmla="*/ 4934795 w 5311107"/>
              <a:gd name="connsiteY2285" fmla="*/ 3142623 h 3802368"/>
              <a:gd name="connsiteX2286" fmla="*/ 4939156 w 5311107"/>
              <a:gd name="connsiteY2286" fmla="*/ 3151780 h 3802368"/>
              <a:gd name="connsiteX2287" fmla="*/ 4879853 w 5311107"/>
              <a:gd name="connsiteY2287" fmla="*/ 3251636 h 3802368"/>
              <a:gd name="connsiteX2288" fmla="*/ 4829707 w 5311107"/>
              <a:gd name="connsiteY2288" fmla="*/ 3287828 h 3802368"/>
              <a:gd name="connsiteX2289" fmla="*/ 4838864 w 5311107"/>
              <a:gd name="connsiteY2289" fmla="*/ 3296985 h 3802368"/>
              <a:gd name="connsiteX2290" fmla="*/ 4807032 w 5311107"/>
              <a:gd name="connsiteY2290" fmla="*/ 3310503 h 3802368"/>
              <a:gd name="connsiteX2291" fmla="*/ 4825346 w 5311107"/>
              <a:gd name="connsiteY2291" fmla="*/ 3265153 h 3802368"/>
              <a:gd name="connsiteX2292" fmla="*/ 4848021 w 5311107"/>
              <a:gd name="connsiteY2292" fmla="*/ 3242479 h 3802368"/>
              <a:gd name="connsiteX2293" fmla="*/ 4866336 w 5311107"/>
              <a:gd name="connsiteY2293" fmla="*/ 3242479 h 3802368"/>
              <a:gd name="connsiteX2294" fmla="*/ 4870696 w 5311107"/>
              <a:gd name="connsiteY2294" fmla="*/ 3201490 h 3802368"/>
              <a:gd name="connsiteX2295" fmla="*/ 4866336 w 5311107"/>
              <a:gd name="connsiteY2295" fmla="*/ 3201490 h 3802368"/>
              <a:gd name="connsiteX2296" fmla="*/ 4788718 w 5311107"/>
              <a:gd name="connsiteY2296" fmla="*/ 3273874 h 3802368"/>
              <a:gd name="connsiteX2297" fmla="*/ 4779561 w 5311107"/>
              <a:gd name="connsiteY2297" fmla="*/ 3283032 h 3802368"/>
              <a:gd name="connsiteX2298" fmla="*/ 4761247 w 5311107"/>
              <a:gd name="connsiteY2298" fmla="*/ 3305706 h 3802368"/>
              <a:gd name="connsiteX2299" fmla="*/ 4783921 w 5311107"/>
              <a:gd name="connsiteY2299" fmla="*/ 3273874 h 3802368"/>
              <a:gd name="connsiteX2300" fmla="*/ 4861539 w 5311107"/>
              <a:gd name="connsiteY2300" fmla="*/ 3178815 h 3802368"/>
              <a:gd name="connsiteX2301" fmla="*/ 4834067 w 5311107"/>
              <a:gd name="connsiteY2301" fmla="*/ 3210647 h 3802368"/>
              <a:gd name="connsiteX2302" fmla="*/ 4856742 w 5311107"/>
              <a:gd name="connsiteY2302" fmla="*/ 3151780 h 3802368"/>
              <a:gd name="connsiteX2303" fmla="*/ 4870260 w 5311107"/>
              <a:gd name="connsiteY2303" fmla="*/ 3151780 h 3802368"/>
              <a:gd name="connsiteX2304" fmla="*/ 4888574 w 5311107"/>
              <a:gd name="connsiteY2304" fmla="*/ 3124745 h 3802368"/>
              <a:gd name="connsiteX2305" fmla="*/ 4888574 w 5311107"/>
              <a:gd name="connsiteY2305" fmla="*/ 3075035 h 3802368"/>
              <a:gd name="connsiteX2306" fmla="*/ 4897731 w 5311107"/>
              <a:gd name="connsiteY2306" fmla="*/ 3075035 h 3802368"/>
              <a:gd name="connsiteX2307" fmla="*/ 4897731 w 5311107"/>
              <a:gd name="connsiteY2307" fmla="*/ 3061518 h 3802368"/>
              <a:gd name="connsiteX2308" fmla="*/ 4870260 w 5311107"/>
              <a:gd name="connsiteY2308" fmla="*/ 3075035 h 3802368"/>
              <a:gd name="connsiteX2309" fmla="*/ 4874620 w 5311107"/>
              <a:gd name="connsiteY2309" fmla="*/ 3084192 h 3802368"/>
              <a:gd name="connsiteX2310" fmla="*/ 4833632 w 5311107"/>
              <a:gd name="connsiteY2310" fmla="*/ 3152216 h 3802368"/>
              <a:gd name="connsiteX2311" fmla="*/ 4820114 w 5311107"/>
              <a:gd name="connsiteY2311" fmla="*/ 3129542 h 3802368"/>
              <a:gd name="connsiteX2312" fmla="*/ 4833632 w 5311107"/>
              <a:gd name="connsiteY2312" fmla="*/ 3111227 h 3802368"/>
              <a:gd name="connsiteX2313" fmla="*/ 4824474 w 5311107"/>
              <a:gd name="connsiteY2313" fmla="*/ 3111227 h 3802368"/>
              <a:gd name="connsiteX2314" fmla="*/ 4851946 w 5311107"/>
              <a:gd name="connsiteY2314" fmla="*/ 3052360 h 3802368"/>
              <a:gd name="connsiteX2315" fmla="*/ 4806160 w 5311107"/>
              <a:gd name="connsiteY2315" fmla="*/ 3156577 h 3802368"/>
              <a:gd name="connsiteX2316" fmla="*/ 4810521 w 5311107"/>
              <a:gd name="connsiteY2316" fmla="*/ 3156577 h 3802368"/>
              <a:gd name="connsiteX2317" fmla="*/ 4783049 w 5311107"/>
              <a:gd name="connsiteY2317" fmla="*/ 3174891 h 3802368"/>
              <a:gd name="connsiteX2318" fmla="*/ 4787410 w 5311107"/>
              <a:gd name="connsiteY2318" fmla="*/ 3184048 h 3802368"/>
              <a:gd name="connsiteX2319" fmla="*/ 4773892 w 5311107"/>
              <a:gd name="connsiteY2319" fmla="*/ 3188409 h 3802368"/>
              <a:gd name="connsiteX2320" fmla="*/ 4778252 w 5311107"/>
              <a:gd name="connsiteY2320" fmla="*/ 3201926 h 3802368"/>
              <a:gd name="connsiteX2321" fmla="*/ 4773892 w 5311107"/>
              <a:gd name="connsiteY2321" fmla="*/ 3192769 h 3802368"/>
              <a:gd name="connsiteX2322" fmla="*/ 4751217 w 5311107"/>
              <a:gd name="connsiteY2322" fmla="*/ 3206287 h 3802368"/>
              <a:gd name="connsiteX2323" fmla="*/ 4760375 w 5311107"/>
              <a:gd name="connsiteY2323" fmla="*/ 3210647 h 3802368"/>
              <a:gd name="connsiteX2324" fmla="*/ 4751217 w 5311107"/>
              <a:gd name="connsiteY2324" fmla="*/ 3219804 h 3802368"/>
              <a:gd name="connsiteX2325" fmla="*/ 4755578 w 5311107"/>
              <a:gd name="connsiteY2325" fmla="*/ 3215444 h 3802368"/>
              <a:gd name="connsiteX2326" fmla="*/ 4742061 w 5311107"/>
              <a:gd name="connsiteY2326" fmla="*/ 3219804 h 3802368"/>
              <a:gd name="connsiteX2327" fmla="*/ 4751217 w 5311107"/>
              <a:gd name="connsiteY2327" fmla="*/ 3228961 h 3802368"/>
              <a:gd name="connsiteX2328" fmla="*/ 4824474 w 5311107"/>
              <a:gd name="connsiteY2328" fmla="*/ 3165734 h 3802368"/>
              <a:gd name="connsiteX2329" fmla="*/ 4828835 w 5311107"/>
              <a:gd name="connsiteY2329" fmla="*/ 3165734 h 3802368"/>
              <a:gd name="connsiteX2330" fmla="*/ 4865463 w 5311107"/>
              <a:gd name="connsiteY2330" fmla="*/ 3120385 h 3802368"/>
              <a:gd name="connsiteX2331" fmla="*/ 4815317 w 5311107"/>
              <a:gd name="connsiteY2331" fmla="*/ 3206287 h 3802368"/>
              <a:gd name="connsiteX2332" fmla="*/ 4801800 w 5311107"/>
              <a:gd name="connsiteY2332" fmla="*/ 3206287 h 3802368"/>
              <a:gd name="connsiteX2333" fmla="*/ 4756014 w 5311107"/>
              <a:gd name="connsiteY2333" fmla="*/ 3265153 h 3802368"/>
              <a:gd name="connsiteX2334" fmla="*/ 4765171 w 5311107"/>
              <a:gd name="connsiteY2334" fmla="*/ 3251636 h 3802368"/>
              <a:gd name="connsiteX2335" fmla="*/ 4737700 w 5311107"/>
              <a:gd name="connsiteY2335" fmla="*/ 3260793 h 3802368"/>
              <a:gd name="connsiteX2336" fmla="*/ 4746857 w 5311107"/>
              <a:gd name="connsiteY2336" fmla="*/ 3260793 h 3802368"/>
              <a:gd name="connsiteX2337" fmla="*/ 4715025 w 5311107"/>
              <a:gd name="connsiteY2337" fmla="*/ 3292625 h 3802368"/>
              <a:gd name="connsiteX2338" fmla="*/ 4737700 w 5311107"/>
              <a:gd name="connsiteY2338" fmla="*/ 3265590 h 3802368"/>
              <a:gd name="connsiteX2339" fmla="*/ 4705868 w 5311107"/>
              <a:gd name="connsiteY2339" fmla="*/ 3288264 h 3802368"/>
              <a:gd name="connsiteX2340" fmla="*/ 4660083 w 5311107"/>
              <a:gd name="connsiteY2340" fmla="*/ 3301782 h 3802368"/>
              <a:gd name="connsiteX2341" fmla="*/ 4664443 w 5311107"/>
              <a:gd name="connsiteY2341" fmla="*/ 3279107 h 3802368"/>
              <a:gd name="connsiteX2342" fmla="*/ 4705432 w 5311107"/>
              <a:gd name="connsiteY2342" fmla="*/ 3252072 h 3802368"/>
              <a:gd name="connsiteX2343" fmla="*/ 4701071 w 5311107"/>
              <a:gd name="connsiteY2343" fmla="*/ 3233758 h 3802368"/>
              <a:gd name="connsiteX2344" fmla="*/ 4545401 w 5311107"/>
              <a:gd name="connsiteY2344" fmla="*/ 3315299 h 3802368"/>
              <a:gd name="connsiteX2345" fmla="*/ 4687118 w 5311107"/>
              <a:gd name="connsiteY2345" fmla="*/ 3233758 h 3802368"/>
              <a:gd name="connsiteX2346" fmla="*/ 4728106 w 5311107"/>
              <a:gd name="connsiteY2346" fmla="*/ 3192769 h 3802368"/>
              <a:gd name="connsiteX2347" fmla="*/ 4755578 w 5311107"/>
              <a:gd name="connsiteY2347" fmla="*/ 3151780 h 3802368"/>
              <a:gd name="connsiteX2348" fmla="*/ 4746421 w 5311107"/>
              <a:gd name="connsiteY2348" fmla="*/ 3156141 h 3802368"/>
              <a:gd name="connsiteX2349" fmla="*/ 4783049 w 5311107"/>
              <a:gd name="connsiteY2349" fmla="*/ 3074599 h 3802368"/>
              <a:gd name="connsiteX2350" fmla="*/ 4746421 w 5311107"/>
              <a:gd name="connsiteY2350" fmla="*/ 3115588 h 3802368"/>
              <a:gd name="connsiteX2351" fmla="*/ 4723746 w 5311107"/>
              <a:gd name="connsiteY2351" fmla="*/ 3147420 h 3802368"/>
              <a:gd name="connsiteX2352" fmla="*/ 4755578 w 5311107"/>
              <a:gd name="connsiteY2352" fmla="*/ 3088553 h 3802368"/>
              <a:gd name="connsiteX2353" fmla="*/ 4792207 w 5311107"/>
              <a:gd name="connsiteY2353" fmla="*/ 3061518 h 3802368"/>
              <a:gd name="connsiteX2354" fmla="*/ 4860667 w 5311107"/>
              <a:gd name="connsiteY2354" fmla="*/ 2907591 h 3802368"/>
              <a:gd name="connsiteX2355" fmla="*/ 4878981 w 5311107"/>
              <a:gd name="connsiteY2355" fmla="*/ 2934626 h 3802368"/>
              <a:gd name="connsiteX2356" fmla="*/ 4910813 w 5311107"/>
              <a:gd name="connsiteY2356" fmla="*/ 2862242 h 3802368"/>
              <a:gd name="connsiteX2357" fmla="*/ 4906452 w 5311107"/>
              <a:gd name="connsiteY2357" fmla="*/ 2930266 h 3802368"/>
              <a:gd name="connsiteX2358" fmla="*/ 4919969 w 5311107"/>
              <a:gd name="connsiteY2358" fmla="*/ 2930266 h 3802368"/>
              <a:gd name="connsiteX2359" fmla="*/ 4910813 w 5311107"/>
              <a:gd name="connsiteY2359" fmla="*/ 2948580 h 3802368"/>
              <a:gd name="connsiteX2360" fmla="*/ 4947440 w 5311107"/>
              <a:gd name="connsiteY2360" fmla="*/ 2903231 h 3802368"/>
              <a:gd name="connsiteX2361" fmla="*/ 4938284 w 5311107"/>
              <a:gd name="connsiteY2361" fmla="*/ 2962098 h 3802368"/>
              <a:gd name="connsiteX2362" fmla="*/ 4947440 w 5311107"/>
              <a:gd name="connsiteY2362" fmla="*/ 2948580 h 3802368"/>
              <a:gd name="connsiteX2363" fmla="*/ 4956598 w 5311107"/>
              <a:gd name="connsiteY2363" fmla="*/ 2975615 h 3802368"/>
              <a:gd name="connsiteX2364" fmla="*/ 4947440 w 5311107"/>
              <a:gd name="connsiteY2364" fmla="*/ 3016604 h 3802368"/>
              <a:gd name="connsiteX2365" fmla="*/ 4970115 w 5311107"/>
              <a:gd name="connsiteY2365" fmla="*/ 2971255 h 3802368"/>
              <a:gd name="connsiteX2366" fmla="*/ 4979272 w 5311107"/>
              <a:gd name="connsiteY2366" fmla="*/ 2971255 h 3802368"/>
              <a:gd name="connsiteX2367" fmla="*/ 5006744 w 5311107"/>
              <a:gd name="connsiteY2367" fmla="*/ 2840003 h 3802368"/>
              <a:gd name="connsiteX2368" fmla="*/ 5002383 w 5311107"/>
              <a:gd name="connsiteY2368" fmla="*/ 2917184 h 3802368"/>
              <a:gd name="connsiteX2369" fmla="*/ 5020697 w 5311107"/>
              <a:gd name="connsiteY2369" fmla="*/ 2867475 h 3802368"/>
              <a:gd name="connsiteX2370" fmla="*/ 5029855 w 5311107"/>
              <a:gd name="connsiteY2370" fmla="*/ 2880992 h 3802368"/>
              <a:gd name="connsiteX2371" fmla="*/ 5007179 w 5311107"/>
              <a:gd name="connsiteY2371" fmla="*/ 2958173 h 3802368"/>
              <a:gd name="connsiteX2372" fmla="*/ 5016337 w 5311107"/>
              <a:gd name="connsiteY2372" fmla="*/ 2976488 h 3802368"/>
              <a:gd name="connsiteX2373" fmla="*/ 5007179 w 5311107"/>
              <a:gd name="connsiteY2373" fmla="*/ 2980848 h 3802368"/>
              <a:gd name="connsiteX2374" fmla="*/ 5007179 w 5311107"/>
              <a:gd name="connsiteY2374" fmla="*/ 2994366 h 3802368"/>
              <a:gd name="connsiteX2375" fmla="*/ 5025494 w 5311107"/>
              <a:gd name="connsiteY2375" fmla="*/ 2931138 h 3802368"/>
              <a:gd name="connsiteX2376" fmla="*/ 5043808 w 5311107"/>
              <a:gd name="connsiteY2376" fmla="*/ 2904103 h 3802368"/>
              <a:gd name="connsiteX2377" fmla="*/ 5048169 w 5311107"/>
              <a:gd name="connsiteY2377" fmla="*/ 2904103 h 3802368"/>
              <a:gd name="connsiteX2378" fmla="*/ 5052529 w 5311107"/>
              <a:gd name="connsiteY2378" fmla="*/ 2922417 h 3802368"/>
              <a:gd name="connsiteX2379" fmla="*/ 5052529 w 5311107"/>
              <a:gd name="connsiteY2379" fmla="*/ 2890585 h 3802368"/>
              <a:gd name="connsiteX2380" fmla="*/ 5056890 w 5311107"/>
              <a:gd name="connsiteY2380" fmla="*/ 2877068 h 3802368"/>
              <a:gd name="connsiteX2381" fmla="*/ 5056890 w 5311107"/>
              <a:gd name="connsiteY2381" fmla="*/ 2872707 h 3802368"/>
              <a:gd name="connsiteX2382" fmla="*/ 5056890 w 5311107"/>
              <a:gd name="connsiteY2382" fmla="*/ 2877068 h 3802368"/>
              <a:gd name="connsiteX2383" fmla="*/ 5066046 w 5311107"/>
              <a:gd name="connsiteY2383" fmla="*/ 2877068 h 3802368"/>
              <a:gd name="connsiteX2384" fmla="*/ 5066046 w 5311107"/>
              <a:gd name="connsiteY2384" fmla="*/ 2877068 h 3802368"/>
              <a:gd name="connsiteX2385" fmla="*/ 5066046 w 5311107"/>
              <a:gd name="connsiteY2385" fmla="*/ 2877068 h 3802368"/>
              <a:gd name="connsiteX2386" fmla="*/ 5038576 w 5311107"/>
              <a:gd name="connsiteY2386" fmla="*/ 3013116 h 3802368"/>
              <a:gd name="connsiteX2387" fmla="*/ 5079564 w 5311107"/>
              <a:gd name="connsiteY2387" fmla="*/ 2927214 h 3802368"/>
              <a:gd name="connsiteX2388" fmla="*/ 5071280 w 5311107"/>
              <a:gd name="connsiteY2388" fmla="*/ 3015296 h 3802368"/>
              <a:gd name="connsiteX2389" fmla="*/ 5071280 w 5311107"/>
              <a:gd name="connsiteY2389" fmla="*/ 3015296 h 3802368"/>
              <a:gd name="connsiteX2390" fmla="*/ 5217792 w 5311107"/>
              <a:gd name="connsiteY2390" fmla="*/ 2502936 h 3802368"/>
              <a:gd name="connsiteX2391" fmla="*/ 5172007 w 5311107"/>
              <a:gd name="connsiteY2391" fmla="*/ 2557442 h 3802368"/>
              <a:gd name="connsiteX2392" fmla="*/ 5162851 w 5311107"/>
              <a:gd name="connsiteY2392" fmla="*/ 2553081 h 3802368"/>
              <a:gd name="connsiteX2393" fmla="*/ 5158054 w 5311107"/>
              <a:gd name="connsiteY2393" fmla="*/ 2480697 h 3802368"/>
              <a:gd name="connsiteX2394" fmla="*/ 5162851 w 5311107"/>
              <a:gd name="connsiteY2394" fmla="*/ 2499011 h 3802368"/>
              <a:gd name="connsiteX2395" fmla="*/ 5190321 w 5311107"/>
              <a:gd name="connsiteY2395" fmla="*/ 2426627 h 3802368"/>
              <a:gd name="connsiteX2396" fmla="*/ 5199478 w 5311107"/>
              <a:gd name="connsiteY2396" fmla="*/ 2440144 h 3802368"/>
              <a:gd name="connsiteX2397" fmla="*/ 5204275 w 5311107"/>
              <a:gd name="connsiteY2397" fmla="*/ 2408312 h 3802368"/>
              <a:gd name="connsiteX2398" fmla="*/ 5217792 w 5311107"/>
              <a:gd name="connsiteY2398" fmla="*/ 2502936 h 3802368"/>
              <a:gd name="connsiteX2399" fmla="*/ 5217792 w 5311107"/>
              <a:gd name="connsiteY2399" fmla="*/ 2502936 h 3802368"/>
              <a:gd name="connsiteX2400" fmla="*/ 415993 w 5311107"/>
              <a:gd name="connsiteY2400" fmla="*/ 1742026 h 3802368"/>
              <a:gd name="connsiteX2401" fmla="*/ 411633 w 5311107"/>
              <a:gd name="connsiteY2401" fmla="*/ 1728508 h 3802368"/>
              <a:gd name="connsiteX2402" fmla="*/ 415993 w 5311107"/>
              <a:gd name="connsiteY2402" fmla="*/ 1742026 h 3802368"/>
              <a:gd name="connsiteX2403" fmla="*/ 415993 w 5311107"/>
              <a:gd name="connsiteY2403" fmla="*/ 1742026 h 3802368"/>
              <a:gd name="connsiteX2404" fmla="*/ 177909 w 5311107"/>
              <a:gd name="connsiteY2404" fmla="*/ 2421394 h 3802368"/>
              <a:gd name="connsiteX2405" fmla="*/ 196223 w 5311107"/>
              <a:gd name="connsiteY2405" fmla="*/ 2353370 h 3802368"/>
              <a:gd name="connsiteX2406" fmla="*/ 187066 w 5311107"/>
              <a:gd name="connsiteY2406" fmla="*/ 2253514 h 3802368"/>
              <a:gd name="connsiteX2407" fmla="*/ 191427 w 5311107"/>
              <a:gd name="connsiteY2407" fmla="*/ 2235200 h 3802368"/>
              <a:gd name="connsiteX2408" fmla="*/ 173113 w 5311107"/>
              <a:gd name="connsiteY2408" fmla="*/ 2171973 h 3802368"/>
              <a:gd name="connsiteX2409" fmla="*/ 186630 w 5311107"/>
              <a:gd name="connsiteY2409" fmla="*/ 2113106 h 3802368"/>
              <a:gd name="connsiteX2410" fmla="*/ 186630 w 5311107"/>
              <a:gd name="connsiteY2410" fmla="*/ 2063396 h 3802368"/>
              <a:gd name="connsiteX2411" fmla="*/ 177473 w 5311107"/>
              <a:gd name="connsiteY2411" fmla="*/ 2059035 h 3802368"/>
              <a:gd name="connsiteX2412" fmla="*/ 177473 w 5311107"/>
              <a:gd name="connsiteY2412" fmla="*/ 1968336 h 3802368"/>
              <a:gd name="connsiteX2413" fmla="*/ 163955 w 5311107"/>
              <a:gd name="connsiteY2413" fmla="*/ 1959179 h 3802368"/>
              <a:gd name="connsiteX2414" fmla="*/ 150438 w 5311107"/>
              <a:gd name="connsiteY2414" fmla="*/ 1995372 h 3802368"/>
              <a:gd name="connsiteX2415" fmla="*/ 132124 w 5311107"/>
              <a:gd name="connsiteY2415" fmla="*/ 1922987 h 3802368"/>
              <a:gd name="connsiteX2416" fmla="*/ 100292 w 5311107"/>
              <a:gd name="connsiteY2416" fmla="*/ 2008889 h 3802368"/>
              <a:gd name="connsiteX2417" fmla="*/ 100292 w 5311107"/>
              <a:gd name="connsiteY2417" fmla="*/ 2031564 h 3802368"/>
              <a:gd name="connsiteX2418" fmla="*/ 91135 w 5311107"/>
              <a:gd name="connsiteY2418" fmla="*/ 2031564 h 3802368"/>
              <a:gd name="connsiteX2419" fmla="*/ 45349 w 5311107"/>
              <a:gd name="connsiteY2419" fmla="*/ 2167612 h 3802368"/>
              <a:gd name="connsiteX2420" fmla="*/ 40989 w 5311107"/>
              <a:gd name="connsiteY2420" fmla="*/ 2067756 h 3802368"/>
              <a:gd name="connsiteX2421" fmla="*/ 22675 w 5311107"/>
              <a:gd name="connsiteY2421" fmla="*/ 2099588 h 3802368"/>
              <a:gd name="connsiteX2422" fmla="*/ 13517 w 5311107"/>
              <a:gd name="connsiteY2422" fmla="*/ 2167612 h 3802368"/>
              <a:gd name="connsiteX2423" fmla="*/ 17878 w 5311107"/>
              <a:gd name="connsiteY2423" fmla="*/ 2185926 h 3802368"/>
              <a:gd name="connsiteX2424" fmla="*/ 8721 w 5311107"/>
              <a:gd name="connsiteY2424" fmla="*/ 2195083 h 3802368"/>
              <a:gd name="connsiteX2425" fmla="*/ 8721 w 5311107"/>
              <a:gd name="connsiteY2425" fmla="*/ 2240432 h 3802368"/>
              <a:gd name="connsiteX2426" fmla="*/ 17878 w 5311107"/>
              <a:gd name="connsiteY2426" fmla="*/ 2222119 h 3802368"/>
              <a:gd name="connsiteX2427" fmla="*/ 22239 w 5311107"/>
              <a:gd name="connsiteY2427" fmla="*/ 2244793 h 3802368"/>
              <a:gd name="connsiteX2428" fmla="*/ 8721 w 5311107"/>
              <a:gd name="connsiteY2428" fmla="*/ 2253950 h 3802368"/>
              <a:gd name="connsiteX2429" fmla="*/ 4361 w 5311107"/>
              <a:gd name="connsiteY2429" fmla="*/ 2335492 h 3802368"/>
              <a:gd name="connsiteX2430" fmla="*/ 4361 w 5311107"/>
              <a:gd name="connsiteY2430" fmla="*/ 2398719 h 3802368"/>
              <a:gd name="connsiteX2431" fmla="*/ 0 w 5311107"/>
              <a:gd name="connsiteY2431" fmla="*/ 2439708 h 3802368"/>
              <a:gd name="connsiteX2432" fmla="*/ 9157 w 5311107"/>
              <a:gd name="connsiteY2432" fmla="*/ 2485058 h 3802368"/>
              <a:gd name="connsiteX2433" fmla="*/ 9157 w 5311107"/>
              <a:gd name="connsiteY2433" fmla="*/ 2507732 h 3802368"/>
              <a:gd name="connsiteX2434" fmla="*/ 18314 w 5311107"/>
              <a:gd name="connsiteY2434" fmla="*/ 2548721 h 3802368"/>
              <a:gd name="connsiteX2435" fmla="*/ 31832 w 5311107"/>
              <a:gd name="connsiteY2435" fmla="*/ 2634623 h 3802368"/>
              <a:gd name="connsiteX2436" fmla="*/ 27471 w 5311107"/>
              <a:gd name="connsiteY2436" fmla="*/ 2598431 h 3802368"/>
              <a:gd name="connsiteX2437" fmla="*/ 40989 w 5311107"/>
              <a:gd name="connsiteY2437" fmla="*/ 2602791 h 3802368"/>
              <a:gd name="connsiteX2438" fmla="*/ 36628 w 5311107"/>
              <a:gd name="connsiteY2438" fmla="*/ 2498575 h 3802368"/>
              <a:gd name="connsiteX2439" fmla="*/ 68460 w 5311107"/>
              <a:gd name="connsiteY2439" fmla="*/ 2516889 h 3802368"/>
              <a:gd name="connsiteX2440" fmla="*/ 77617 w 5311107"/>
              <a:gd name="connsiteY2440" fmla="*/ 2435348 h 3802368"/>
              <a:gd name="connsiteX2441" fmla="*/ 91135 w 5311107"/>
              <a:gd name="connsiteY2441" fmla="*/ 2430987 h 3802368"/>
              <a:gd name="connsiteX2442" fmla="*/ 91135 w 5311107"/>
              <a:gd name="connsiteY2442" fmla="*/ 2444505 h 3802368"/>
              <a:gd name="connsiteX2443" fmla="*/ 86774 w 5311107"/>
              <a:gd name="connsiteY2443" fmla="*/ 2435348 h 3802368"/>
              <a:gd name="connsiteX2444" fmla="*/ 95931 w 5311107"/>
              <a:gd name="connsiteY2444" fmla="*/ 2467179 h 3802368"/>
              <a:gd name="connsiteX2445" fmla="*/ 91571 w 5311107"/>
              <a:gd name="connsiteY2445" fmla="*/ 2444505 h 3802368"/>
              <a:gd name="connsiteX2446" fmla="*/ 100728 w 5311107"/>
              <a:gd name="connsiteY2446" fmla="*/ 2408312 h 3802368"/>
              <a:gd name="connsiteX2447" fmla="*/ 114246 w 5311107"/>
              <a:gd name="connsiteY2447" fmla="*/ 2412673 h 3802368"/>
              <a:gd name="connsiteX2448" fmla="*/ 105088 w 5311107"/>
              <a:gd name="connsiteY2448" fmla="*/ 2394359 h 3802368"/>
              <a:gd name="connsiteX2449" fmla="*/ 109449 w 5311107"/>
              <a:gd name="connsiteY2449" fmla="*/ 2394359 h 3802368"/>
              <a:gd name="connsiteX2450" fmla="*/ 105088 w 5311107"/>
              <a:gd name="connsiteY2450" fmla="*/ 2376045 h 3802368"/>
              <a:gd name="connsiteX2451" fmla="*/ 123403 w 5311107"/>
              <a:gd name="connsiteY2451" fmla="*/ 2444069 h 3802368"/>
              <a:gd name="connsiteX2452" fmla="*/ 150874 w 5311107"/>
              <a:gd name="connsiteY2452" fmla="*/ 2394359 h 3802368"/>
              <a:gd name="connsiteX2453" fmla="*/ 177909 w 5311107"/>
              <a:gd name="connsiteY2453" fmla="*/ 2421394 h 3802368"/>
              <a:gd name="connsiteX2454" fmla="*/ 177909 w 5311107"/>
              <a:gd name="connsiteY2454" fmla="*/ 2421394 h 3802368"/>
              <a:gd name="connsiteX2455" fmla="*/ 182270 w 5311107"/>
              <a:gd name="connsiteY2455" fmla="*/ 2222119 h 3802368"/>
              <a:gd name="connsiteX2456" fmla="*/ 182270 w 5311107"/>
              <a:gd name="connsiteY2456" fmla="*/ 2235636 h 3802368"/>
              <a:gd name="connsiteX2457" fmla="*/ 182270 w 5311107"/>
              <a:gd name="connsiteY2457" fmla="*/ 2222119 h 3802368"/>
              <a:gd name="connsiteX2458" fmla="*/ 182270 w 5311107"/>
              <a:gd name="connsiteY2458" fmla="*/ 2222119 h 3802368"/>
              <a:gd name="connsiteX2459" fmla="*/ 173113 w 5311107"/>
              <a:gd name="connsiteY2459" fmla="*/ 2181566 h 3802368"/>
              <a:gd name="connsiteX2460" fmla="*/ 168752 w 5311107"/>
              <a:gd name="connsiteY2460" fmla="*/ 2195083 h 3802368"/>
              <a:gd name="connsiteX2461" fmla="*/ 173113 w 5311107"/>
              <a:gd name="connsiteY2461" fmla="*/ 2181566 h 3802368"/>
              <a:gd name="connsiteX2462" fmla="*/ 173113 w 5311107"/>
              <a:gd name="connsiteY2462" fmla="*/ 2181566 h 3802368"/>
              <a:gd name="connsiteX2463" fmla="*/ 58867 w 5311107"/>
              <a:gd name="connsiteY2463" fmla="*/ 2485058 h 3802368"/>
              <a:gd name="connsiteX2464" fmla="*/ 63227 w 5311107"/>
              <a:gd name="connsiteY2464" fmla="*/ 2507732 h 3802368"/>
              <a:gd name="connsiteX2465" fmla="*/ 58867 w 5311107"/>
              <a:gd name="connsiteY2465" fmla="*/ 2485058 h 3802368"/>
              <a:gd name="connsiteX2466" fmla="*/ 58867 w 5311107"/>
              <a:gd name="connsiteY2466" fmla="*/ 2485058 h 3802368"/>
              <a:gd name="connsiteX2467" fmla="*/ 81542 w 5311107"/>
              <a:gd name="connsiteY2467" fmla="*/ 2362527 h 3802368"/>
              <a:gd name="connsiteX2468" fmla="*/ 72384 w 5311107"/>
              <a:gd name="connsiteY2468" fmla="*/ 2353370 h 3802368"/>
              <a:gd name="connsiteX2469" fmla="*/ 58867 w 5311107"/>
              <a:gd name="connsiteY2469" fmla="*/ 2389562 h 3802368"/>
              <a:gd name="connsiteX2470" fmla="*/ 58867 w 5311107"/>
              <a:gd name="connsiteY2470" fmla="*/ 2376045 h 3802368"/>
              <a:gd name="connsiteX2471" fmla="*/ 63227 w 5311107"/>
              <a:gd name="connsiteY2471" fmla="*/ 2344213 h 3802368"/>
              <a:gd name="connsiteX2472" fmla="*/ 49710 w 5311107"/>
              <a:gd name="connsiteY2472" fmla="*/ 2344213 h 3802368"/>
              <a:gd name="connsiteX2473" fmla="*/ 49710 w 5311107"/>
              <a:gd name="connsiteY2473" fmla="*/ 2308020 h 3802368"/>
              <a:gd name="connsiteX2474" fmla="*/ 58867 w 5311107"/>
              <a:gd name="connsiteY2474" fmla="*/ 2312381 h 3802368"/>
              <a:gd name="connsiteX2475" fmla="*/ 58867 w 5311107"/>
              <a:gd name="connsiteY2475" fmla="*/ 2330695 h 3802368"/>
              <a:gd name="connsiteX2476" fmla="*/ 63227 w 5311107"/>
              <a:gd name="connsiteY2476" fmla="*/ 2312381 h 3802368"/>
              <a:gd name="connsiteX2477" fmla="*/ 81542 w 5311107"/>
              <a:gd name="connsiteY2477" fmla="*/ 2362527 h 3802368"/>
              <a:gd name="connsiteX2478" fmla="*/ 81542 w 5311107"/>
              <a:gd name="connsiteY2478" fmla="*/ 2362527 h 3802368"/>
              <a:gd name="connsiteX2479" fmla="*/ 86338 w 5311107"/>
              <a:gd name="connsiteY2479" fmla="*/ 2145373 h 3802368"/>
              <a:gd name="connsiteX2480" fmla="*/ 90699 w 5311107"/>
              <a:gd name="connsiteY2480" fmla="*/ 2131856 h 3802368"/>
              <a:gd name="connsiteX2481" fmla="*/ 86338 w 5311107"/>
              <a:gd name="connsiteY2481" fmla="*/ 2145373 h 3802368"/>
              <a:gd name="connsiteX2482" fmla="*/ 86338 w 5311107"/>
              <a:gd name="connsiteY2482" fmla="*/ 2145373 h 3802368"/>
              <a:gd name="connsiteX2483" fmla="*/ 90699 w 5311107"/>
              <a:gd name="connsiteY2483" fmla="*/ 2426191 h 3802368"/>
              <a:gd name="connsiteX2484" fmla="*/ 90699 w 5311107"/>
              <a:gd name="connsiteY2484" fmla="*/ 2407876 h 3802368"/>
              <a:gd name="connsiteX2485" fmla="*/ 90699 w 5311107"/>
              <a:gd name="connsiteY2485" fmla="*/ 2426191 h 3802368"/>
              <a:gd name="connsiteX2486" fmla="*/ 90699 w 5311107"/>
              <a:gd name="connsiteY2486" fmla="*/ 2426191 h 3802368"/>
              <a:gd name="connsiteX2487" fmla="*/ 99856 w 5311107"/>
              <a:gd name="connsiteY2487" fmla="*/ 2394359 h 3802368"/>
              <a:gd name="connsiteX2488" fmla="*/ 90699 w 5311107"/>
              <a:gd name="connsiteY2488" fmla="*/ 2394359 h 3802368"/>
              <a:gd name="connsiteX2489" fmla="*/ 90699 w 5311107"/>
              <a:gd name="connsiteY2489" fmla="*/ 2380841 h 3802368"/>
              <a:gd name="connsiteX2490" fmla="*/ 90699 w 5311107"/>
              <a:gd name="connsiteY2490" fmla="*/ 2385202 h 3802368"/>
              <a:gd name="connsiteX2491" fmla="*/ 99856 w 5311107"/>
              <a:gd name="connsiteY2491" fmla="*/ 2394359 h 3802368"/>
              <a:gd name="connsiteX2492" fmla="*/ 99856 w 5311107"/>
              <a:gd name="connsiteY2492" fmla="*/ 2394359 h 3802368"/>
              <a:gd name="connsiteX2493" fmla="*/ 118170 w 5311107"/>
              <a:gd name="connsiteY2493" fmla="*/ 2049878 h 3802368"/>
              <a:gd name="connsiteX2494" fmla="*/ 118170 w 5311107"/>
              <a:gd name="connsiteY2494" fmla="*/ 2027203 h 3802368"/>
              <a:gd name="connsiteX2495" fmla="*/ 118170 w 5311107"/>
              <a:gd name="connsiteY2495" fmla="*/ 2049878 h 3802368"/>
              <a:gd name="connsiteX2496" fmla="*/ 118170 w 5311107"/>
              <a:gd name="connsiteY2496" fmla="*/ 2049878 h 3802368"/>
              <a:gd name="connsiteX2497" fmla="*/ 145641 w 5311107"/>
              <a:gd name="connsiteY2497" fmla="*/ 2208601 h 3802368"/>
              <a:gd name="connsiteX2498" fmla="*/ 136484 w 5311107"/>
              <a:gd name="connsiteY2498" fmla="*/ 2204240 h 3802368"/>
              <a:gd name="connsiteX2499" fmla="*/ 140845 w 5311107"/>
              <a:gd name="connsiteY2499" fmla="*/ 2172409 h 3802368"/>
              <a:gd name="connsiteX2500" fmla="*/ 145641 w 5311107"/>
              <a:gd name="connsiteY2500" fmla="*/ 2208601 h 3802368"/>
              <a:gd name="connsiteX2501" fmla="*/ 145641 w 5311107"/>
              <a:gd name="connsiteY2501" fmla="*/ 2208601 h 3802368"/>
              <a:gd name="connsiteX2502" fmla="*/ 1684031 w 5311107"/>
              <a:gd name="connsiteY2502" fmla="*/ 3223729 h 3802368"/>
              <a:gd name="connsiteX2503" fmla="*/ 1674874 w 5311107"/>
              <a:gd name="connsiteY2503" fmla="*/ 3205415 h 3802368"/>
              <a:gd name="connsiteX2504" fmla="*/ 1688392 w 5311107"/>
              <a:gd name="connsiteY2504" fmla="*/ 3209775 h 3802368"/>
              <a:gd name="connsiteX2505" fmla="*/ 1784323 w 5311107"/>
              <a:gd name="connsiteY2505" fmla="*/ 3200618 h 3802368"/>
              <a:gd name="connsiteX2506" fmla="*/ 1793480 w 5311107"/>
              <a:gd name="connsiteY2506" fmla="*/ 3182304 h 3802368"/>
              <a:gd name="connsiteX2507" fmla="*/ 1775166 w 5311107"/>
              <a:gd name="connsiteY2507" fmla="*/ 3182304 h 3802368"/>
              <a:gd name="connsiteX2508" fmla="*/ 1784323 w 5311107"/>
              <a:gd name="connsiteY2508" fmla="*/ 3173147 h 3802368"/>
              <a:gd name="connsiteX2509" fmla="*/ 1797841 w 5311107"/>
              <a:gd name="connsiteY2509" fmla="*/ 3173147 h 3802368"/>
              <a:gd name="connsiteX2510" fmla="*/ 1747695 w 5311107"/>
              <a:gd name="connsiteY2510" fmla="*/ 3173147 h 3802368"/>
              <a:gd name="connsiteX2511" fmla="*/ 1743334 w 5311107"/>
              <a:gd name="connsiteY2511" fmla="*/ 3182304 h 3802368"/>
              <a:gd name="connsiteX2512" fmla="*/ 1725020 w 5311107"/>
              <a:gd name="connsiteY2512" fmla="*/ 3177943 h 3802368"/>
              <a:gd name="connsiteX2513" fmla="*/ 1697549 w 5311107"/>
              <a:gd name="connsiteY2513" fmla="*/ 3182304 h 3802368"/>
              <a:gd name="connsiteX2514" fmla="*/ 1720223 w 5311107"/>
              <a:gd name="connsiteY2514" fmla="*/ 3186664 h 3802368"/>
              <a:gd name="connsiteX2515" fmla="*/ 1706706 w 5311107"/>
              <a:gd name="connsiteY2515" fmla="*/ 3191025 h 3802368"/>
              <a:gd name="connsiteX2516" fmla="*/ 1688392 w 5311107"/>
              <a:gd name="connsiteY2516" fmla="*/ 3181868 h 3802368"/>
              <a:gd name="connsiteX2517" fmla="*/ 1592460 w 5311107"/>
              <a:gd name="connsiteY2517" fmla="*/ 3191025 h 3802368"/>
              <a:gd name="connsiteX2518" fmla="*/ 1601617 w 5311107"/>
              <a:gd name="connsiteY2518" fmla="*/ 3172711 h 3802368"/>
              <a:gd name="connsiteX2519" fmla="*/ 1578942 w 5311107"/>
              <a:gd name="connsiteY2519" fmla="*/ 3168350 h 3802368"/>
              <a:gd name="connsiteX2520" fmla="*/ 1624728 w 5311107"/>
              <a:gd name="connsiteY2520" fmla="*/ 3145676 h 3802368"/>
              <a:gd name="connsiteX2521" fmla="*/ 1574582 w 5311107"/>
              <a:gd name="connsiteY2521" fmla="*/ 3150036 h 3802368"/>
              <a:gd name="connsiteX2522" fmla="*/ 1578942 w 5311107"/>
              <a:gd name="connsiteY2522" fmla="*/ 3140879 h 3802368"/>
              <a:gd name="connsiteX2523" fmla="*/ 1473854 w 5311107"/>
              <a:gd name="connsiteY2523" fmla="*/ 3145239 h 3802368"/>
              <a:gd name="connsiteX2524" fmla="*/ 1478215 w 5311107"/>
              <a:gd name="connsiteY2524" fmla="*/ 3140879 h 3802368"/>
              <a:gd name="connsiteX2525" fmla="*/ 1373126 w 5311107"/>
              <a:gd name="connsiteY2525" fmla="*/ 3150036 h 3802368"/>
              <a:gd name="connsiteX2526" fmla="*/ 1368766 w 5311107"/>
              <a:gd name="connsiteY2526" fmla="*/ 3159193 h 3802368"/>
              <a:gd name="connsiteX2527" fmla="*/ 1368766 w 5311107"/>
              <a:gd name="connsiteY2527" fmla="*/ 3159193 h 3802368"/>
              <a:gd name="connsiteX2528" fmla="*/ 1350452 w 5311107"/>
              <a:gd name="connsiteY2528" fmla="*/ 3154832 h 3802368"/>
              <a:gd name="connsiteX2529" fmla="*/ 1309463 w 5311107"/>
              <a:gd name="connsiteY2529" fmla="*/ 3154832 h 3802368"/>
              <a:gd name="connsiteX2530" fmla="*/ 1313823 w 5311107"/>
              <a:gd name="connsiteY2530" fmla="*/ 3163990 h 3802368"/>
              <a:gd name="connsiteX2531" fmla="*/ 1300306 w 5311107"/>
              <a:gd name="connsiteY2531" fmla="*/ 3163990 h 3802368"/>
              <a:gd name="connsiteX2532" fmla="*/ 1181264 w 5311107"/>
              <a:gd name="connsiteY2532" fmla="*/ 3177507 h 3802368"/>
              <a:gd name="connsiteX2533" fmla="*/ 1089693 w 5311107"/>
              <a:gd name="connsiteY2533" fmla="*/ 3163990 h 3802368"/>
              <a:gd name="connsiteX2534" fmla="*/ 1085332 w 5311107"/>
              <a:gd name="connsiteY2534" fmla="*/ 3150472 h 3802368"/>
              <a:gd name="connsiteX2535" fmla="*/ 943616 w 5311107"/>
              <a:gd name="connsiteY2535" fmla="*/ 3050616 h 3802368"/>
              <a:gd name="connsiteX2536" fmla="*/ 925302 w 5311107"/>
              <a:gd name="connsiteY2536" fmla="*/ 3037099 h 3802368"/>
              <a:gd name="connsiteX2537" fmla="*/ 906987 w 5311107"/>
              <a:gd name="connsiteY2537" fmla="*/ 3018784 h 3802368"/>
              <a:gd name="connsiteX2538" fmla="*/ 888673 w 5311107"/>
              <a:gd name="connsiteY2538" fmla="*/ 2977796 h 3802368"/>
              <a:gd name="connsiteX2539" fmla="*/ 856841 w 5311107"/>
              <a:gd name="connsiteY2539" fmla="*/ 2936807 h 3802368"/>
              <a:gd name="connsiteX2540" fmla="*/ 825010 w 5311107"/>
              <a:gd name="connsiteY2540" fmla="*/ 2868783 h 3802368"/>
              <a:gd name="connsiteX2541" fmla="*/ 811492 w 5311107"/>
              <a:gd name="connsiteY2541" fmla="*/ 2850469 h 3802368"/>
              <a:gd name="connsiteX2542" fmla="*/ 793178 w 5311107"/>
              <a:gd name="connsiteY2542" fmla="*/ 2814276 h 3802368"/>
              <a:gd name="connsiteX2543" fmla="*/ 784021 w 5311107"/>
              <a:gd name="connsiteY2543" fmla="*/ 2814276 h 3802368"/>
              <a:gd name="connsiteX2544" fmla="*/ 770503 w 5311107"/>
              <a:gd name="connsiteY2544" fmla="*/ 2782445 h 3802368"/>
              <a:gd name="connsiteX2545" fmla="*/ 752189 w 5311107"/>
              <a:gd name="connsiteY2545" fmla="*/ 2727938 h 3802368"/>
              <a:gd name="connsiteX2546" fmla="*/ 724718 w 5311107"/>
              <a:gd name="connsiteY2546" fmla="*/ 2555698 h 3802368"/>
              <a:gd name="connsiteX2547" fmla="*/ 715560 w 5311107"/>
              <a:gd name="connsiteY2547" fmla="*/ 2564855 h 3802368"/>
              <a:gd name="connsiteX2548" fmla="*/ 702043 w 5311107"/>
              <a:gd name="connsiteY2548" fmla="*/ 2410929 h 3802368"/>
              <a:gd name="connsiteX2549" fmla="*/ 692886 w 5311107"/>
              <a:gd name="connsiteY2549" fmla="*/ 2415289 h 3802368"/>
              <a:gd name="connsiteX2550" fmla="*/ 706403 w 5311107"/>
              <a:gd name="connsiteY2550" fmla="*/ 2320230 h 3802368"/>
              <a:gd name="connsiteX2551" fmla="*/ 683729 w 5311107"/>
              <a:gd name="connsiteY2551" fmla="*/ 2356422 h 3802368"/>
              <a:gd name="connsiteX2552" fmla="*/ 674572 w 5311107"/>
              <a:gd name="connsiteY2552" fmla="*/ 2342905 h 3802368"/>
              <a:gd name="connsiteX2553" fmla="*/ 678933 w 5311107"/>
              <a:gd name="connsiteY2553" fmla="*/ 2306712 h 3802368"/>
              <a:gd name="connsiteX2554" fmla="*/ 697246 w 5311107"/>
              <a:gd name="connsiteY2554" fmla="*/ 2234328 h 3802368"/>
              <a:gd name="connsiteX2555" fmla="*/ 701607 w 5311107"/>
              <a:gd name="connsiteY2555" fmla="*/ 2234328 h 3802368"/>
              <a:gd name="connsiteX2556" fmla="*/ 705968 w 5311107"/>
              <a:gd name="connsiteY2556" fmla="*/ 2247845 h 3802368"/>
              <a:gd name="connsiteX2557" fmla="*/ 710328 w 5311107"/>
              <a:gd name="connsiteY2557" fmla="*/ 2220810 h 3802368"/>
              <a:gd name="connsiteX2558" fmla="*/ 705968 w 5311107"/>
              <a:gd name="connsiteY2558" fmla="*/ 2229967 h 3802368"/>
              <a:gd name="connsiteX2559" fmla="*/ 710328 w 5311107"/>
              <a:gd name="connsiteY2559" fmla="*/ 2116594 h 3802368"/>
              <a:gd name="connsiteX2560" fmla="*/ 696811 w 5311107"/>
              <a:gd name="connsiteY2560" fmla="*/ 2112234 h 3802368"/>
              <a:gd name="connsiteX2561" fmla="*/ 669339 w 5311107"/>
              <a:gd name="connsiteY2561" fmla="*/ 2261799 h 3802368"/>
              <a:gd name="connsiteX2562" fmla="*/ 655822 w 5311107"/>
              <a:gd name="connsiteY2562" fmla="*/ 2239124 h 3802368"/>
              <a:gd name="connsiteX2563" fmla="*/ 642304 w 5311107"/>
              <a:gd name="connsiteY2563" fmla="*/ 2257439 h 3802368"/>
              <a:gd name="connsiteX2564" fmla="*/ 651461 w 5311107"/>
              <a:gd name="connsiteY2564" fmla="*/ 2202932 h 3802368"/>
              <a:gd name="connsiteX2565" fmla="*/ 628787 w 5311107"/>
              <a:gd name="connsiteY2565" fmla="*/ 2207293 h 3802368"/>
              <a:gd name="connsiteX2566" fmla="*/ 606112 w 5311107"/>
              <a:gd name="connsiteY2566" fmla="*/ 2252642 h 3802368"/>
              <a:gd name="connsiteX2567" fmla="*/ 606112 w 5311107"/>
              <a:gd name="connsiteY2567" fmla="*/ 2198136 h 3802368"/>
              <a:gd name="connsiteX2568" fmla="*/ 583437 w 5311107"/>
              <a:gd name="connsiteY2568" fmla="*/ 2107437 h 3802368"/>
              <a:gd name="connsiteX2569" fmla="*/ 574280 w 5311107"/>
              <a:gd name="connsiteY2569" fmla="*/ 2111797 h 3802368"/>
              <a:gd name="connsiteX2570" fmla="*/ 555966 w 5311107"/>
              <a:gd name="connsiteY2570" fmla="*/ 2070809 h 3802368"/>
              <a:gd name="connsiteX2571" fmla="*/ 542448 w 5311107"/>
              <a:gd name="connsiteY2571" fmla="*/ 2079966 h 3802368"/>
              <a:gd name="connsiteX2572" fmla="*/ 542448 w 5311107"/>
              <a:gd name="connsiteY2572" fmla="*/ 2043773 h 3802368"/>
              <a:gd name="connsiteX2573" fmla="*/ 533291 w 5311107"/>
              <a:gd name="connsiteY2573" fmla="*/ 2093483 h 3802368"/>
              <a:gd name="connsiteX2574" fmla="*/ 524134 w 5311107"/>
              <a:gd name="connsiteY2574" fmla="*/ 2061651 h 3802368"/>
              <a:gd name="connsiteX2575" fmla="*/ 496663 w 5311107"/>
              <a:gd name="connsiteY2575" fmla="*/ 2170228 h 3802368"/>
              <a:gd name="connsiteX2576" fmla="*/ 483145 w 5311107"/>
              <a:gd name="connsiteY2576" fmla="*/ 2174589 h 3802368"/>
              <a:gd name="connsiteX2577" fmla="*/ 473988 w 5311107"/>
              <a:gd name="connsiteY2577" fmla="*/ 2161071 h 3802368"/>
              <a:gd name="connsiteX2578" fmla="*/ 478349 w 5311107"/>
              <a:gd name="connsiteY2578" fmla="*/ 2115722 h 3802368"/>
              <a:gd name="connsiteX2579" fmla="*/ 460034 w 5311107"/>
              <a:gd name="connsiteY2579" fmla="*/ 2129239 h 3802368"/>
              <a:gd name="connsiteX2580" fmla="*/ 469191 w 5311107"/>
              <a:gd name="connsiteY2580" fmla="*/ 2097408 h 3802368"/>
              <a:gd name="connsiteX2581" fmla="*/ 460034 w 5311107"/>
              <a:gd name="connsiteY2581" fmla="*/ 2061215 h 3802368"/>
              <a:gd name="connsiteX2582" fmla="*/ 450877 w 5311107"/>
              <a:gd name="connsiteY2582" fmla="*/ 2061215 h 3802368"/>
              <a:gd name="connsiteX2583" fmla="*/ 450877 w 5311107"/>
              <a:gd name="connsiteY2583" fmla="*/ 2052058 h 3802368"/>
              <a:gd name="connsiteX2584" fmla="*/ 437360 w 5311107"/>
              <a:gd name="connsiteY2584" fmla="*/ 1956999 h 3802368"/>
              <a:gd name="connsiteX2585" fmla="*/ 423842 w 5311107"/>
              <a:gd name="connsiteY2585" fmla="*/ 1993191 h 3802368"/>
              <a:gd name="connsiteX2586" fmla="*/ 414685 w 5311107"/>
              <a:gd name="connsiteY2586" fmla="*/ 1979674 h 3802368"/>
              <a:gd name="connsiteX2587" fmla="*/ 387214 w 5311107"/>
              <a:gd name="connsiteY2587" fmla="*/ 2061215 h 3802368"/>
              <a:gd name="connsiteX2588" fmla="*/ 382853 w 5311107"/>
              <a:gd name="connsiteY2588" fmla="*/ 2056855 h 3802368"/>
              <a:gd name="connsiteX2589" fmla="*/ 378493 w 5311107"/>
              <a:gd name="connsiteY2589" fmla="*/ 2070372 h 3802368"/>
              <a:gd name="connsiteX2590" fmla="*/ 382853 w 5311107"/>
              <a:gd name="connsiteY2590" fmla="*/ 2043337 h 3802368"/>
              <a:gd name="connsiteX2591" fmla="*/ 387214 w 5311107"/>
              <a:gd name="connsiteY2591" fmla="*/ 2052494 h 3802368"/>
              <a:gd name="connsiteX2592" fmla="*/ 378057 w 5311107"/>
              <a:gd name="connsiteY2592" fmla="*/ 2002784 h 3802368"/>
              <a:gd name="connsiteX2593" fmla="*/ 364539 w 5311107"/>
              <a:gd name="connsiteY2593" fmla="*/ 2052494 h 3802368"/>
              <a:gd name="connsiteX2594" fmla="*/ 360178 w 5311107"/>
              <a:gd name="connsiteY2594" fmla="*/ 2075169 h 3802368"/>
              <a:gd name="connsiteX2595" fmla="*/ 351021 w 5311107"/>
              <a:gd name="connsiteY2595" fmla="*/ 2061651 h 3802368"/>
              <a:gd name="connsiteX2596" fmla="*/ 337504 w 5311107"/>
              <a:gd name="connsiteY2596" fmla="*/ 2161507 h 3802368"/>
              <a:gd name="connsiteX2597" fmla="*/ 341864 w 5311107"/>
              <a:gd name="connsiteY2597" fmla="*/ 2175025 h 3802368"/>
              <a:gd name="connsiteX2598" fmla="*/ 332708 w 5311107"/>
              <a:gd name="connsiteY2598" fmla="*/ 2175025 h 3802368"/>
              <a:gd name="connsiteX2599" fmla="*/ 341864 w 5311107"/>
              <a:gd name="connsiteY2599" fmla="*/ 2188543 h 3802368"/>
              <a:gd name="connsiteX2600" fmla="*/ 328347 w 5311107"/>
              <a:gd name="connsiteY2600" fmla="*/ 2188543 h 3802368"/>
              <a:gd name="connsiteX2601" fmla="*/ 328347 w 5311107"/>
              <a:gd name="connsiteY2601" fmla="*/ 2197700 h 3802368"/>
              <a:gd name="connsiteX2602" fmla="*/ 332708 w 5311107"/>
              <a:gd name="connsiteY2602" fmla="*/ 2197700 h 3802368"/>
              <a:gd name="connsiteX2603" fmla="*/ 323551 w 5311107"/>
              <a:gd name="connsiteY2603" fmla="*/ 2202060 h 3802368"/>
              <a:gd name="connsiteX2604" fmla="*/ 305236 w 5311107"/>
              <a:gd name="connsiteY2604" fmla="*/ 2229095 h 3802368"/>
              <a:gd name="connsiteX2605" fmla="*/ 318754 w 5311107"/>
              <a:gd name="connsiteY2605" fmla="*/ 2111361 h 3802368"/>
              <a:gd name="connsiteX2606" fmla="*/ 309597 w 5311107"/>
              <a:gd name="connsiteY2606" fmla="*/ 2111361 h 3802368"/>
              <a:gd name="connsiteX2607" fmla="*/ 296079 w 5311107"/>
              <a:gd name="connsiteY2607" fmla="*/ 2179385 h 3802368"/>
              <a:gd name="connsiteX2608" fmla="*/ 273405 w 5311107"/>
              <a:gd name="connsiteY2608" fmla="*/ 2224735 h 3802368"/>
              <a:gd name="connsiteX2609" fmla="*/ 264247 w 5311107"/>
              <a:gd name="connsiteY2609" fmla="*/ 2233892 h 3802368"/>
              <a:gd name="connsiteX2610" fmla="*/ 245933 w 5311107"/>
              <a:gd name="connsiteY2610" fmla="*/ 2306276 h 3802368"/>
              <a:gd name="connsiteX2611" fmla="*/ 245933 w 5311107"/>
              <a:gd name="connsiteY2611" fmla="*/ 2224735 h 3802368"/>
              <a:gd name="connsiteX2612" fmla="*/ 218462 w 5311107"/>
              <a:gd name="connsiteY2612" fmla="*/ 2374300 h 3802368"/>
              <a:gd name="connsiteX2613" fmla="*/ 222822 w 5311107"/>
              <a:gd name="connsiteY2613" fmla="*/ 2369940 h 3802368"/>
              <a:gd name="connsiteX2614" fmla="*/ 222822 w 5311107"/>
              <a:gd name="connsiteY2614" fmla="*/ 2379097 h 3802368"/>
              <a:gd name="connsiteX2615" fmla="*/ 227183 w 5311107"/>
              <a:gd name="connsiteY2615" fmla="*/ 2352062 h 3802368"/>
              <a:gd name="connsiteX2616" fmla="*/ 254654 w 5311107"/>
              <a:gd name="connsiteY2616" fmla="*/ 2397411 h 3802368"/>
              <a:gd name="connsiteX2617" fmla="*/ 268172 w 5311107"/>
              <a:gd name="connsiteY2617" fmla="*/ 2361219 h 3802368"/>
              <a:gd name="connsiteX2618" fmla="*/ 277329 w 5311107"/>
              <a:gd name="connsiteY2618" fmla="*/ 2402208 h 3802368"/>
              <a:gd name="connsiteX2619" fmla="*/ 295643 w 5311107"/>
              <a:gd name="connsiteY2619" fmla="*/ 2411365 h 3802368"/>
              <a:gd name="connsiteX2620" fmla="*/ 286486 w 5311107"/>
              <a:gd name="connsiteY2620" fmla="*/ 2420522 h 3802368"/>
              <a:gd name="connsiteX2621" fmla="*/ 272968 w 5311107"/>
              <a:gd name="connsiteY2621" fmla="*/ 2416161 h 3802368"/>
              <a:gd name="connsiteX2622" fmla="*/ 277329 w 5311107"/>
              <a:gd name="connsiteY2622" fmla="*/ 2447993 h 3802368"/>
              <a:gd name="connsiteX2623" fmla="*/ 290847 w 5311107"/>
              <a:gd name="connsiteY2623" fmla="*/ 2461511 h 3802368"/>
              <a:gd name="connsiteX2624" fmla="*/ 272532 w 5311107"/>
              <a:gd name="connsiteY2624" fmla="*/ 2497703 h 3802368"/>
              <a:gd name="connsiteX2625" fmla="*/ 249858 w 5311107"/>
              <a:gd name="connsiteY2625" fmla="*/ 2438836 h 3802368"/>
              <a:gd name="connsiteX2626" fmla="*/ 249858 w 5311107"/>
              <a:gd name="connsiteY2626" fmla="*/ 2484185 h 3802368"/>
              <a:gd name="connsiteX2627" fmla="*/ 263375 w 5311107"/>
              <a:gd name="connsiteY2627" fmla="*/ 2601919 h 3802368"/>
              <a:gd name="connsiteX2628" fmla="*/ 290847 w 5311107"/>
              <a:gd name="connsiteY2628" fmla="*/ 2506860 h 3802368"/>
              <a:gd name="connsiteX2629" fmla="*/ 313521 w 5311107"/>
              <a:gd name="connsiteY2629" fmla="*/ 2561367 h 3802368"/>
              <a:gd name="connsiteX2630" fmla="*/ 327039 w 5311107"/>
              <a:gd name="connsiteY2630" fmla="*/ 2561367 h 3802368"/>
              <a:gd name="connsiteX2631" fmla="*/ 327039 w 5311107"/>
              <a:gd name="connsiteY2631" fmla="*/ 2552209 h 3802368"/>
              <a:gd name="connsiteX2632" fmla="*/ 322678 w 5311107"/>
              <a:gd name="connsiteY2632" fmla="*/ 2538692 h 3802368"/>
              <a:gd name="connsiteX2633" fmla="*/ 331835 w 5311107"/>
              <a:gd name="connsiteY2633" fmla="*/ 2547849 h 3802368"/>
              <a:gd name="connsiteX2634" fmla="*/ 318318 w 5311107"/>
              <a:gd name="connsiteY2634" fmla="*/ 2511657 h 3802368"/>
              <a:gd name="connsiteX2635" fmla="*/ 318318 w 5311107"/>
              <a:gd name="connsiteY2635" fmla="*/ 2479825 h 3802368"/>
              <a:gd name="connsiteX2636" fmla="*/ 309161 w 5311107"/>
              <a:gd name="connsiteY2636" fmla="*/ 2461511 h 3802368"/>
              <a:gd name="connsiteX2637" fmla="*/ 300004 w 5311107"/>
              <a:gd name="connsiteY2637" fmla="*/ 2416161 h 3802368"/>
              <a:gd name="connsiteX2638" fmla="*/ 318318 w 5311107"/>
              <a:gd name="connsiteY2638" fmla="*/ 2352934 h 3802368"/>
              <a:gd name="connsiteX2639" fmla="*/ 345789 w 5311107"/>
              <a:gd name="connsiteY2639" fmla="*/ 2375608 h 3802368"/>
              <a:gd name="connsiteX2640" fmla="*/ 336632 w 5311107"/>
              <a:gd name="connsiteY2640" fmla="*/ 2407440 h 3802368"/>
              <a:gd name="connsiteX2641" fmla="*/ 336632 w 5311107"/>
              <a:gd name="connsiteY2641" fmla="*/ 2434475 h 3802368"/>
              <a:gd name="connsiteX2642" fmla="*/ 327475 w 5311107"/>
              <a:gd name="connsiteY2642" fmla="*/ 2434475 h 3802368"/>
              <a:gd name="connsiteX2643" fmla="*/ 327475 w 5311107"/>
              <a:gd name="connsiteY2643" fmla="*/ 2497703 h 3802368"/>
              <a:gd name="connsiteX2644" fmla="*/ 340993 w 5311107"/>
              <a:gd name="connsiteY2644" fmla="*/ 2502063 h 3802368"/>
              <a:gd name="connsiteX2645" fmla="*/ 354510 w 5311107"/>
              <a:gd name="connsiteY2645" fmla="*/ 2601919 h 3802368"/>
              <a:gd name="connsiteX2646" fmla="*/ 372824 w 5311107"/>
              <a:gd name="connsiteY2646" fmla="*/ 2611076 h 3802368"/>
              <a:gd name="connsiteX2647" fmla="*/ 372824 w 5311107"/>
              <a:gd name="connsiteY2647" fmla="*/ 2674304 h 3802368"/>
              <a:gd name="connsiteX2648" fmla="*/ 377185 w 5311107"/>
              <a:gd name="connsiteY2648" fmla="*/ 2778520 h 3802368"/>
              <a:gd name="connsiteX2649" fmla="*/ 368028 w 5311107"/>
              <a:gd name="connsiteY2649" fmla="*/ 2760206 h 3802368"/>
              <a:gd name="connsiteX2650" fmla="*/ 368028 w 5311107"/>
              <a:gd name="connsiteY2650" fmla="*/ 2782881 h 3802368"/>
              <a:gd name="connsiteX2651" fmla="*/ 395499 w 5311107"/>
              <a:gd name="connsiteY2651" fmla="*/ 2846108 h 3802368"/>
              <a:gd name="connsiteX2652" fmla="*/ 381981 w 5311107"/>
              <a:gd name="connsiteY2652" fmla="*/ 2855265 h 3802368"/>
              <a:gd name="connsiteX2653" fmla="*/ 350150 w 5311107"/>
              <a:gd name="connsiteY2653" fmla="*/ 2728374 h 3802368"/>
              <a:gd name="connsiteX2654" fmla="*/ 336632 w 5311107"/>
              <a:gd name="connsiteY2654" fmla="*/ 2710060 h 3802368"/>
              <a:gd name="connsiteX2655" fmla="*/ 364103 w 5311107"/>
              <a:gd name="connsiteY2655" fmla="*/ 2877940 h 3802368"/>
              <a:gd name="connsiteX2656" fmla="*/ 350586 w 5311107"/>
              <a:gd name="connsiteY2656" fmla="*/ 2873579 h 3802368"/>
              <a:gd name="connsiteX2657" fmla="*/ 359743 w 5311107"/>
              <a:gd name="connsiteY2657" fmla="*/ 2869219 h 3802368"/>
              <a:gd name="connsiteX2658" fmla="*/ 341429 w 5311107"/>
              <a:gd name="connsiteY2658" fmla="*/ 2869219 h 3802368"/>
              <a:gd name="connsiteX2659" fmla="*/ 354946 w 5311107"/>
              <a:gd name="connsiteY2659" fmla="*/ 2882737 h 3802368"/>
              <a:gd name="connsiteX2660" fmla="*/ 368464 w 5311107"/>
              <a:gd name="connsiteY2660" fmla="*/ 2878376 h 3802368"/>
              <a:gd name="connsiteX2661" fmla="*/ 395935 w 5311107"/>
              <a:gd name="connsiteY2661" fmla="*/ 2919365 h 3802368"/>
              <a:gd name="connsiteX2662" fmla="*/ 391574 w 5311107"/>
              <a:gd name="connsiteY2662" fmla="*/ 2937679 h 3802368"/>
              <a:gd name="connsiteX2663" fmla="*/ 359743 w 5311107"/>
              <a:gd name="connsiteY2663" fmla="*/ 2905847 h 3802368"/>
              <a:gd name="connsiteX2664" fmla="*/ 355382 w 5311107"/>
              <a:gd name="connsiteY2664" fmla="*/ 2915004 h 3802368"/>
              <a:gd name="connsiteX2665" fmla="*/ 351021 w 5311107"/>
              <a:gd name="connsiteY2665" fmla="*/ 2901487 h 3802368"/>
              <a:gd name="connsiteX2666" fmla="*/ 424278 w 5311107"/>
              <a:gd name="connsiteY2666" fmla="*/ 3123437 h 3802368"/>
              <a:gd name="connsiteX2667" fmla="*/ 392446 w 5311107"/>
              <a:gd name="connsiteY2667" fmla="*/ 3082448 h 3802368"/>
              <a:gd name="connsiteX2668" fmla="*/ 401603 w 5311107"/>
              <a:gd name="connsiteY2668" fmla="*/ 3123437 h 3802368"/>
              <a:gd name="connsiteX2669" fmla="*/ 364975 w 5311107"/>
              <a:gd name="connsiteY2669" fmla="*/ 3087245 h 3802368"/>
              <a:gd name="connsiteX2670" fmla="*/ 360615 w 5311107"/>
              <a:gd name="connsiteY2670" fmla="*/ 3105559 h 3802368"/>
              <a:gd name="connsiteX2671" fmla="*/ 347097 w 5311107"/>
              <a:gd name="connsiteY2671" fmla="*/ 3092041 h 3802368"/>
              <a:gd name="connsiteX2672" fmla="*/ 333579 w 5311107"/>
              <a:gd name="connsiteY2672" fmla="*/ 3092041 h 3802368"/>
              <a:gd name="connsiteX2673" fmla="*/ 337940 w 5311107"/>
              <a:gd name="connsiteY2673" fmla="*/ 3105559 h 3802368"/>
              <a:gd name="connsiteX2674" fmla="*/ 415557 w 5311107"/>
              <a:gd name="connsiteY2674" fmla="*/ 3236810 h 3802368"/>
              <a:gd name="connsiteX2675" fmla="*/ 402040 w 5311107"/>
              <a:gd name="connsiteY2675" fmla="*/ 3245967 h 3802368"/>
              <a:gd name="connsiteX2676" fmla="*/ 420354 w 5311107"/>
              <a:gd name="connsiteY2676" fmla="*/ 3241607 h 3802368"/>
              <a:gd name="connsiteX2677" fmla="*/ 424714 w 5311107"/>
              <a:gd name="connsiteY2677" fmla="*/ 3264282 h 3802368"/>
              <a:gd name="connsiteX2678" fmla="*/ 452186 w 5311107"/>
              <a:gd name="connsiteY2678" fmla="*/ 3305270 h 3802368"/>
              <a:gd name="connsiteX2679" fmla="*/ 465703 w 5311107"/>
              <a:gd name="connsiteY2679" fmla="*/ 3305270 h 3802368"/>
              <a:gd name="connsiteX2680" fmla="*/ 465703 w 5311107"/>
              <a:gd name="connsiteY2680" fmla="*/ 3282596 h 3802368"/>
              <a:gd name="connsiteX2681" fmla="*/ 484017 w 5311107"/>
              <a:gd name="connsiteY2681" fmla="*/ 3305270 h 3802368"/>
              <a:gd name="connsiteX2682" fmla="*/ 497535 w 5311107"/>
              <a:gd name="connsiteY2682" fmla="*/ 3337102 h 3802368"/>
              <a:gd name="connsiteX2683" fmla="*/ 501895 w 5311107"/>
              <a:gd name="connsiteY2683" fmla="*/ 3332741 h 3802368"/>
              <a:gd name="connsiteX2684" fmla="*/ 515413 w 5311107"/>
              <a:gd name="connsiteY2684" fmla="*/ 3341899 h 3802368"/>
              <a:gd name="connsiteX2685" fmla="*/ 506256 w 5311107"/>
              <a:gd name="connsiteY2685" fmla="*/ 3346259 h 3802368"/>
              <a:gd name="connsiteX2686" fmla="*/ 552041 w 5311107"/>
              <a:gd name="connsiteY2686" fmla="*/ 3373294 h 3802368"/>
              <a:gd name="connsiteX2687" fmla="*/ 547681 w 5311107"/>
              <a:gd name="connsiteY2687" fmla="*/ 3382451 h 3802368"/>
              <a:gd name="connsiteX2688" fmla="*/ 561199 w 5311107"/>
              <a:gd name="connsiteY2688" fmla="*/ 3395969 h 3802368"/>
              <a:gd name="connsiteX2689" fmla="*/ 611345 w 5311107"/>
              <a:gd name="connsiteY2689" fmla="*/ 3414283 h 3802368"/>
              <a:gd name="connsiteX2690" fmla="*/ 579513 w 5311107"/>
              <a:gd name="connsiteY2690" fmla="*/ 3387248 h 3802368"/>
              <a:gd name="connsiteX2691" fmla="*/ 583873 w 5311107"/>
              <a:gd name="connsiteY2691" fmla="*/ 3382887 h 3802368"/>
              <a:gd name="connsiteX2692" fmla="*/ 597391 w 5311107"/>
              <a:gd name="connsiteY2692" fmla="*/ 3378527 h 3802368"/>
              <a:gd name="connsiteX2693" fmla="*/ 597391 w 5311107"/>
              <a:gd name="connsiteY2693" fmla="*/ 3360213 h 3802368"/>
              <a:gd name="connsiteX2694" fmla="*/ 615705 w 5311107"/>
              <a:gd name="connsiteY2694" fmla="*/ 3373730 h 3802368"/>
              <a:gd name="connsiteX2695" fmla="*/ 629223 w 5311107"/>
              <a:gd name="connsiteY2695" fmla="*/ 3409923 h 3802368"/>
              <a:gd name="connsiteX2696" fmla="*/ 651897 w 5311107"/>
              <a:gd name="connsiteY2696" fmla="*/ 3419080 h 3802368"/>
              <a:gd name="connsiteX2697" fmla="*/ 661054 w 5311107"/>
              <a:gd name="connsiteY2697" fmla="*/ 3441754 h 3802368"/>
              <a:gd name="connsiteX2698" fmla="*/ 679368 w 5311107"/>
              <a:gd name="connsiteY2698" fmla="*/ 3464429 h 3802368"/>
              <a:gd name="connsiteX2699" fmla="*/ 702043 w 5311107"/>
              <a:gd name="connsiteY2699" fmla="*/ 3487104 h 3802368"/>
              <a:gd name="connsiteX2700" fmla="*/ 711200 w 5311107"/>
              <a:gd name="connsiteY2700" fmla="*/ 3482743 h 3802368"/>
              <a:gd name="connsiteX2701" fmla="*/ 715560 w 5311107"/>
              <a:gd name="connsiteY2701" fmla="*/ 3487104 h 3802368"/>
              <a:gd name="connsiteX2702" fmla="*/ 715560 w 5311107"/>
              <a:gd name="connsiteY2702" fmla="*/ 3500621 h 3802368"/>
              <a:gd name="connsiteX2703" fmla="*/ 724718 w 5311107"/>
              <a:gd name="connsiteY2703" fmla="*/ 3491464 h 3802368"/>
              <a:gd name="connsiteX2704" fmla="*/ 747392 w 5311107"/>
              <a:gd name="connsiteY2704" fmla="*/ 3491464 h 3802368"/>
              <a:gd name="connsiteX2705" fmla="*/ 747392 w 5311107"/>
              <a:gd name="connsiteY2705" fmla="*/ 3500621 h 3802368"/>
              <a:gd name="connsiteX2706" fmla="*/ 756549 w 5311107"/>
              <a:gd name="connsiteY2706" fmla="*/ 3491464 h 3802368"/>
              <a:gd name="connsiteX2707" fmla="*/ 747392 w 5311107"/>
              <a:gd name="connsiteY2707" fmla="*/ 3468790 h 3802368"/>
              <a:gd name="connsiteX2708" fmla="*/ 733875 w 5311107"/>
              <a:gd name="connsiteY2708" fmla="*/ 3459633 h 3802368"/>
              <a:gd name="connsiteX2709" fmla="*/ 743032 w 5311107"/>
              <a:gd name="connsiteY2709" fmla="*/ 3463993 h 3802368"/>
              <a:gd name="connsiteX2710" fmla="*/ 738671 w 5311107"/>
              <a:gd name="connsiteY2710" fmla="*/ 3468354 h 3802368"/>
              <a:gd name="connsiteX2711" fmla="*/ 747828 w 5311107"/>
              <a:gd name="connsiteY2711" fmla="*/ 3463993 h 3802368"/>
              <a:gd name="connsiteX2712" fmla="*/ 756985 w 5311107"/>
              <a:gd name="connsiteY2712" fmla="*/ 3482307 h 3802368"/>
              <a:gd name="connsiteX2713" fmla="*/ 770503 w 5311107"/>
              <a:gd name="connsiteY2713" fmla="*/ 3482307 h 3802368"/>
              <a:gd name="connsiteX2714" fmla="*/ 779660 w 5311107"/>
              <a:gd name="connsiteY2714" fmla="*/ 3468790 h 3802368"/>
              <a:gd name="connsiteX2715" fmla="*/ 747828 w 5311107"/>
              <a:gd name="connsiteY2715" fmla="*/ 3432597 h 3802368"/>
              <a:gd name="connsiteX2716" fmla="*/ 761346 w 5311107"/>
              <a:gd name="connsiteY2716" fmla="*/ 3432597 h 3802368"/>
              <a:gd name="connsiteX2717" fmla="*/ 729514 w 5311107"/>
              <a:gd name="connsiteY2717" fmla="*/ 3409923 h 3802368"/>
              <a:gd name="connsiteX2718" fmla="*/ 747828 w 5311107"/>
              <a:gd name="connsiteY2718" fmla="*/ 3396405 h 3802368"/>
              <a:gd name="connsiteX2719" fmla="*/ 761346 w 5311107"/>
              <a:gd name="connsiteY2719" fmla="*/ 3414719 h 3802368"/>
              <a:gd name="connsiteX2720" fmla="*/ 761346 w 5311107"/>
              <a:gd name="connsiteY2720" fmla="*/ 3396405 h 3802368"/>
              <a:gd name="connsiteX2721" fmla="*/ 765706 w 5311107"/>
              <a:gd name="connsiteY2721" fmla="*/ 3409923 h 3802368"/>
              <a:gd name="connsiteX2722" fmla="*/ 784021 w 5311107"/>
              <a:gd name="connsiteY2722" fmla="*/ 3396405 h 3802368"/>
              <a:gd name="connsiteX2723" fmla="*/ 802335 w 5311107"/>
              <a:gd name="connsiteY2723" fmla="*/ 3409923 h 3802368"/>
              <a:gd name="connsiteX2724" fmla="*/ 857277 w 5311107"/>
              <a:gd name="connsiteY2724" fmla="*/ 3387248 h 3802368"/>
              <a:gd name="connsiteX2725" fmla="*/ 879952 w 5311107"/>
              <a:gd name="connsiteY2725" fmla="*/ 3396405 h 3802368"/>
              <a:gd name="connsiteX2726" fmla="*/ 879952 w 5311107"/>
              <a:gd name="connsiteY2726" fmla="*/ 3414719 h 3802368"/>
              <a:gd name="connsiteX2727" fmla="*/ 866435 w 5311107"/>
              <a:gd name="connsiteY2727" fmla="*/ 3414719 h 3802368"/>
              <a:gd name="connsiteX2728" fmla="*/ 898266 w 5311107"/>
              <a:gd name="connsiteY2728" fmla="*/ 3428237 h 3802368"/>
              <a:gd name="connsiteX2729" fmla="*/ 898266 w 5311107"/>
              <a:gd name="connsiteY2729" fmla="*/ 3419080 h 3802368"/>
              <a:gd name="connsiteX2730" fmla="*/ 902627 w 5311107"/>
              <a:gd name="connsiteY2730" fmla="*/ 3423440 h 3802368"/>
              <a:gd name="connsiteX2731" fmla="*/ 906987 w 5311107"/>
              <a:gd name="connsiteY2731" fmla="*/ 3414283 h 3802368"/>
              <a:gd name="connsiteX2732" fmla="*/ 911348 w 5311107"/>
              <a:gd name="connsiteY2732" fmla="*/ 3418644 h 3802368"/>
              <a:gd name="connsiteX2733" fmla="*/ 979808 w 5311107"/>
              <a:gd name="connsiteY2733" fmla="*/ 3423004 h 3802368"/>
              <a:gd name="connsiteX2734" fmla="*/ 1084896 w 5311107"/>
              <a:gd name="connsiteY2734" fmla="*/ 3454836 h 3802368"/>
              <a:gd name="connsiteX2735" fmla="*/ 1084896 w 5311107"/>
              <a:gd name="connsiteY2735" fmla="*/ 3463993 h 3802368"/>
              <a:gd name="connsiteX2736" fmla="*/ 1043907 w 5311107"/>
              <a:gd name="connsiteY2736" fmla="*/ 3482307 h 3802368"/>
              <a:gd name="connsiteX2737" fmla="*/ 1094053 w 5311107"/>
              <a:gd name="connsiteY2737" fmla="*/ 3500621 h 3802368"/>
              <a:gd name="connsiteX2738" fmla="*/ 1094053 w 5311107"/>
              <a:gd name="connsiteY2738" fmla="*/ 3514139 h 3802368"/>
              <a:gd name="connsiteX2739" fmla="*/ 1107571 w 5311107"/>
              <a:gd name="connsiteY2739" fmla="*/ 3514139 h 3802368"/>
              <a:gd name="connsiteX2740" fmla="*/ 1107571 w 5311107"/>
              <a:gd name="connsiteY2740" fmla="*/ 3504982 h 3802368"/>
              <a:gd name="connsiteX2741" fmla="*/ 1144199 w 5311107"/>
              <a:gd name="connsiteY2741" fmla="*/ 3495825 h 3802368"/>
              <a:gd name="connsiteX2742" fmla="*/ 1249288 w 5311107"/>
              <a:gd name="connsiteY2742" fmla="*/ 3482307 h 3802368"/>
              <a:gd name="connsiteX2743" fmla="*/ 1194345 w 5311107"/>
              <a:gd name="connsiteY2743" fmla="*/ 3509342 h 3802368"/>
              <a:gd name="connsiteX2744" fmla="*/ 1253648 w 5311107"/>
              <a:gd name="connsiteY2744" fmla="*/ 3500185 h 3802368"/>
              <a:gd name="connsiteX2745" fmla="*/ 1262805 w 5311107"/>
              <a:gd name="connsiteY2745" fmla="*/ 3509342 h 3802368"/>
              <a:gd name="connsiteX2746" fmla="*/ 1271963 w 5311107"/>
              <a:gd name="connsiteY2746" fmla="*/ 3500185 h 3802368"/>
              <a:gd name="connsiteX2747" fmla="*/ 1258445 w 5311107"/>
              <a:gd name="connsiteY2747" fmla="*/ 3495825 h 3802368"/>
              <a:gd name="connsiteX2748" fmla="*/ 1313388 w 5311107"/>
              <a:gd name="connsiteY2748" fmla="*/ 3491464 h 3802368"/>
              <a:gd name="connsiteX2749" fmla="*/ 1372690 w 5311107"/>
              <a:gd name="connsiteY2749" fmla="*/ 3468790 h 3802368"/>
              <a:gd name="connsiteX2750" fmla="*/ 1455104 w 5311107"/>
              <a:gd name="connsiteY2750" fmla="*/ 3414283 h 3802368"/>
              <a:gd name="connsiteX2751" fmla="*/ 1596821 w 5311107"/>
              <a:gd name="connsiteY2751" fmla="*/ 3359777 h 3802368"/>
              <a:gd name="connsiteX2752" fmla="*/ 1619495 w 5311107"/>
              <a:gd name="connsiteY2752" fmla="*/ 3368934 h 3802368"/>
              <a:gd name="connsiteX2753" fmla="*/ 1619495 w 5311107"/>
              <a:gd name="connsiteY2753" fmla="*/ 3359777 h 3802368"/>
              <a:gd name="connsiteX2754" fmla="*/ 1623856 w 5311107"/>
              <a:gd name="connsiteY2754" fmla="*/ 3364137 h 3802368"/>
              <a:gd name="connsiteX2755" fmla="*/ 1642170 w 5311107"/>
              <a:gd name="connsiteY2755" fmla="*/ 3359777 h 3802368"/>
              <a:gd name="connsiteX2756" fmla="*/ 1697113 w 5311107"/>
              <a:gd name="connsiteY2756" fmla="*/ 3337102 h 3802368"/>
              <a:gd name="connsiteX2757" fmla="*/ 1651327 w 5311107"/>
              <a:gd name="connsiteY2757" fmla="*/ 3323584 h 3802368"/>
              <a:gd name="connsiteX2758" fmla="*/ 1765573 w 5311107"/>
              <a:gd name="connsiteY2758" fmla="*/ 3305270 h 3802368"/>
              <a:gd name="connsiteX2759" fmla="*/ 1761212 w 5311107"/>
              <a:gd name="connsiteY2759" fmla="*/ 3286956 h 3802368"/>
              <a:gd name="connsiteX2760" fmla="*/ 1783887 w 5311107"/>
              <a:gd name="connsiteY2760" fmla="*/ 3282596 h 3802368"/>
              <a:gd name="connsiteX2761" fmla="*/ 1774730 w 5311107"/>
              <a:gd name="connsiteY2761" fmla="*/ 3282596 h 3802368"/>
              <a:gd name="connsiteX2762" fmla="*/ 1783887 w 5311107"/>
              <a:gd name="connsiteY2762" fmla="*/ 3273439 h 3802368"/>
              <a:gd name="connsiteX2763" fmla="*/ 1628216 w 5311107"/>
              <a:gd name="connsiteY2763" fmla="*/ 3273439 h 3802368"/>
              <a:gd name="connsiteX2764" fmla="*/ 1605542 w 5311107"/>
              <a:gd name="connsiteY2764" fmla="*/ 3228089 h 3802368"/>
              <a:gd name="connsiteX2765" fmla="*/ 1655688 w 5311107"/>
              <a:gd name="connsiteY2765" fmla="*/ 3228089 h 3802368"/>
              <a:gd name="connsiteX2766" fmla="*/ 1692316 w 5311107"/>
              <a:gd name="connsiteY2766" fmla="*/ 3237246 h 3802368"/>
              <a:gd name="connsiteX2767" fmla="*/ 1802201 w 5311107"/>
              <a:gd name="connsiteY2767" fmla="*/ 3241607 h 3802368"/>
              <a:gd name="connsiteX2768" fmla="*/ 1797841 w 5311107"/>
              <a:gd name="connsiteY2768" fmla="*/ 3237246 h 3802368"/>
              <a:gd name="connsiteX2769" fmla="*/ 1806998 w 5311107"/>
              <a:gd name="connsiteY2769" fmla="*/ 3228089 h 3802368"/>
              <a:gd name="connsiteX2770" fmla="*/ 1684031 w 5311107"/>
              <a:gd name="connsiteY2770" fmla="*/ 3223729 h 3802368"/>
              <a:gd name="connsiteX2771" fmla="*/ 1684031 w 5311107"/>
              <a:gd name="connsiteY2771" fmla="*/ 3223729 h 3802368"/>
              <a:gd name="connsiteX2772" fmla="*/ 255526 w 5311107"/>
              <a:gd name="connsiteY2772" fmla="*/ 2494215 h 3802368"/>
              <a:gd name="connsiteX2773" fmla="*/ 259887 w 5311107"/>
              <a:gd name="connsiteY2773" fmla="*/ 2516889 h 3802368"/>
              <a:gd name="connsiteX2774" fmla="*/ 255526 w 5311107"/>
              <a:gd name="connsiteY2774" fmla="*/ 2494215 h 3802368"/>
              <a:gd name="connsiteX2775" fmla="*/ 255526 w 5311107"/>
              <a:gd name="connsiteY2775" fmla="*/ 2494215 h 3802368"/>
              <a:gd name="connsiteX2776" fmla="*/ 287794 w 5311107"/>
              <a:gd name="connsiteY2776" fmla="*/ 2280985 h 3802368"/>
              <a:gd name="connsiteX2777" fmla="*/ 278637 w 5311107"/>
              <a:gd name="connsiteY2777" fmla="*/ 2267468 h 3802368"/>
              <a:gd name="connsiteX2778" fmla="*/ 287794 w 5311107"/>
              <a:gd name="connsiteY2778" fmla="*/ 2280985 h 3802368"/>
              <a:gd name="connsiteX2779" fmla="*/ 287794 w 5311107"/>
              <a:gd name="connsiteY2779" fmla="*/ 2280985 h 3802368"/>
              <a:gd name="connsiteX2780" fmla="*/ 296951 w 5311107"/>
              <a:gd name="connsiteY2780" fmla="*/ 2276625 h 3802368"/>
              <a:gd name="connsiteX2781" fmla="*/ 296951 w 5311107"/>
              <a:gd name="connsiteY2781" fmla="*/ 2258311 h 3802368"/>
              <a:gd name="connsiteX2782" fmla="*/ 283433 w 5311107"/>
              <a:gd name="connsiteY2782" fmla="*/ 2262671 h 3802368"/>
              <a:gd name="connsiteX2783" fmla="*/ 301748 w 5311107"/>
              <a:gd name="connsiteY2783" fmla="*/ 2244357 h 3802368"/>
              <a:gd name="connsiteX2784" fmla="*/ 315265 w 5311107"/>
              <a:gd name="connsiteY2784" fmla="*/ 2267032 h 3802368"/>
              <a:gd name="connsiteX2785" fmla="*/ 296951 w 5311107"/>
              <a:gd name="connsiteY2785" fmla="*/ 2276625 h 3802368"/>
              <a:gd name="connsiteX2786" fmla="*/ 296951 w 5311107"/>
              <a:gd name="connsiteY2786" fmla="*/ 2276625 h 3802368"/>
              <a:gd name="connsiteX2787" fmla="*/ 324422 w 5311107"/>
              <a:gd name="connsiteY2787" fmla="*/ 2231276 h 3802368"/>
              <a:gd name="connsiteX2788" fmla="*/ 315265 w 5311107"/>
              <a:gd name="connsiteY2788" fmla="*/ 2231276 h 3802368"/>
              <a:gd name="connsiteX2789" fmla="*/ 324422 w 5311107"/>
              <a:gd name="connsiteY2789" fmla="*/ 2222119 h 3802368"/>
              <a:gd name="connsiteX2790" fmla="*/ 324422 w 5311107"/>
              <a:gd name="connsiteY2790" fmla="*/ 2231276 h 3802368"/>
              <a:gd name="connsiteX2791" fmla="*/ 324422 w 5311107"/>
              <a:gd name="connsiteY2791" fmla="*/ 2231276 h 3802368"/>
              <a:gd name="connsiteX2792" fmla="*/ 333579 w 5311107"/>
              <a:gd name="connsiteY2792" fmla="*/ 2471540 h 3802368"/>
              <a:gd name="connsiteX2793" fmla="*/ 329219 w 5311107"/>
              <a:gd name="connsiteY2793" fmla="*/ 2453226 h 3802368"/>
              <a:gd name="connsiteX2794" fmla="*/ 333579 w 5311107"/>
              <a:gd name="connsiteY2794" fmla="*/ 2471540 h 3802368"/>
              <a:gd name="connsiteX2795" fmla="*/ 333579 w 5311107"/>
              <a:gd name="connsiteY2795" fmla="*/ 2471540 h 3802368"/>
              <a:gd name="connsiteX2796" fmla="*/ 351894 w 5311107"/>
              <a:gd name="connsiteY2796" fmla="*/ 2167612 h 3802368"/>
              <a:gd name="connsiteX2797" fmla="*/ 361051 w 5311107"/>
              <a:gd name="connsiteY2797" fmla="*/ 2149298 h 3802368"/>
              <a:gd name="connsiteX2798" fmla="*/ 351894 w 5311107"/>
              <a:gd name="connsiteY2798" fmla="*/ 2167612 h 3802368"/>
              <a:gd name="connsiteX2799" fmla="*/ 351894 w 5311107"/>
              <a:gd name="connsiteY2799" fmla="*/ 2167612 h 3802368"/>
              <a:gd name="connsiteX2800" fmla="*/ 397679 w 5311107"/>
              <a:gd name="connsiteY2800" fmla="*/ 2081710 h 3802368"/>
              <a:gd name="connsiteX2801" fmla="*/ 397679 w 5311107"/>
              <a:gd name="connsiteY2801" fmla="*/ 2063396 h 3802368"/>
              <a:gd name="connsiteX2802" fmla="*/ 397679 w 5311107"/>
              <a:gd name="connsiteY2802" fmla="*/ 2081710 h 3802368"/>
              <a:gd name="connsiteX2803" fmla="*/ 397679 w 5311107"/>
              <a:gd name="connsiteY2803" fmla="*/ 2081710 h 3802368"/>
              <a:gd name="connsiteX2804" fmla="*/ 420354 w 5311107"/>
              <a:gd name="connsiteY2804" fmla="*/ 2077349 h 3802368"/>
              <a:gd name="connsiteX2805" fmla="*/ 411197 w 5311107"/>
              <a:gd name="connsiteY2805" fmla="*/ 2054675 h 3802368"/>
              <a:gd name="connsiteX2806" fmla="*/ 420354 w 5311107"/>
              <a:gd name="connsiteY2806" fmla="*/ 2045518 h 3802368"/>
              <a:gd name="connsiteX2807" fmla="*/ 420354 w 5311107"/>
              <a:gd name="connsiteY2807" fmla="*/ 2077349 h 3802368"/>
              <a:gd name="connsiteX2808" fmla="*/ 420354 w 5311107"/>
              <a:gd name="connsiteY2808" fmla="*/ 2077349 h 3802368"/>
              <a:gd name="connsiteX2809" fmla="*/ 333579 w 5311107"/>
              <a:gd name="connsiteY2809" fmla="*/ 3105995 h 3802368"/>
              <a:gd name="connsiteX2810" fmla="*/ 351894 w 5311107"/>
              <a:gd name="connsiteY2810" fmla="*/ 3110355 h 3802368"/>
              <a:gd name="connsiteX2811" fmla="*/ 356254 w 5311107"/>
              <a:gd name="connsiteY2811" fmla="*/ 3133030 h 3802368"/>
              <a:gd name="connsiteX2812" fmla="*/ 333579 w 5311107"/>
              <a:gd name="connsiteY2812" fmla="*/ 3105995 h 3802368"/>
              <a:gd name="connsiteX2813" fmla="*/ 333579 w 5311107"/>
              <a:gd name="connsiteY2813" fmla="*/ 3105995 h 3802368"/>
              <a:gd name="connsiteX2814" fmla="*/ 351894 w 5311107"/>
              <a:gd name="connsiteY2814" fmla="*/ 3137390 h 3802368"/>
              <a:gd name="connsiteX2815" fmla="*/ 361051 w 5311107"/>
              <a:gd name="connsiteY2815" fmla="*/ 3137390 h 3802368"/>
              <a:gd name="connsiteX2816" fmla="*/ 361051 w 5311107"/>
              <a:gd name="connsiteY2816" fmla="*/ 3160065 h 3802368"/>
              <a:gd name="connsiteX2817" fmla="*/ 351894 w 5311107"/>
              <a:gd name="connsiteY2817" fmla="*/ 3137390 h 3802368"/>
              <a:gd name="connsiteX2818" fmla="*/ 351894 w 5311107"/>
              <a:gd name="connsiteY2818" fmla="*/ 3137390 h 3802368"/>
              <a:gd name="connsiteX2819" fmla="*/ 406836 w 5311107"/>
              <a:gd name="connsiteY2819" fmla="*/ 2983464 h 3802368"/>
              <a:gd name="connsiteX2820" fmla="*/ 411197 w 5311107"/>
              <a:gd name="connsiteY2820" fmla="*/ 3006139 h 3802368"/>
              <a:gd name="connsiteX2821" fmla="*/ 402040 w 5311107"/>
              <a:gd name="connsiteY2821" fmla="*/ 3010500 h 3802368"/>
              <a:gd name="connsiteX2822" fmla="*/ 392882 w 5311107"/>
              <a:gd name="connsiteY2822" fmla="*/ 2974307 h 3802368"/>
              <a:gd name="connsiteX2823" fmla="*/ 402040 w 5311107"/>
              <a:gd name="connsiteY2823" fmla="*/ 2974307 h 3802368"/>
              <a:gd name="connsiteX2824" fmla="*/ 411197 w 5311107"/>
              <a:gd name="connsiteY2824" fmla="*/ 2960790 h 3802368"/>
              <a:gd name="connsiteX2825" fmla="*/ 406836 w 5311107"/>
              <a:gd name="connsiteY2825" fmla="*/ 2942475 h 3802368"/>
              <a:gd name="connsiteX2826" fmla="*/ 438668 w 5311107"/>
              <a:gd name="connsiteY2826" fmla="*/ 3019657 h 3802368"/>
              <a:gd name="connsiteX2827" fmla="*/ 406836 w 5311107"/>
              <a:gd name="connsiteY2827" fmla="*/ 2983464 h 3802368"/>
              <a:gd name="connsiteX2828" fmla="*/ 406836 w 5311107"/>
              <a:gd name="connsiteY2828" fmla="*/ 2983464 h 3802368"/>
              <a:gd name="connsiteX2829" fmla="*/ 480093 w 5311107"/>
              <a:gd name="connsiteY2829" fmla="*/ 3305270 h 3802368"/>
              <a:gd name="connsiteX2830" fmla="*/ 502768 w 5311107"/>
              <a:gd name="connsiteY2830" fmla="*/ 3309631 h 3802368"/>
              <a:gd name="connsiteX2831" fmla="*/ 507128 w 5311107"/>
              <a:gd name="connsiteY2831" fmla="*/ 3327945 h 3802368"/>
              <a:gd name="connsiteX2832" fmla="*/ 480093 w 5311107"/>
              <a:gd name="connsiteY2832" fmla="*/ 3305270 h 3802368"/>
              <a:gd name="connsiteX2833" fmla="*/ 480093 w 5311107"/>
              <a:gd name="connsiteY2833" fmla="*/ 3305270 h 3802368"/>
              <a:gd name="connsiteX2834" fmla="*/ 571663 w 5311107"/>
              <a:gd name="connsiteY2834" fmla="*/ 3169222 h 3802368"/>
              <a:gd name="connsiteX2835" fmla="*/ 576024 w 5311107"/>
              <a:gd name="connsiteY2835" fmla="*/ 3178379 h 3802368"/>
              <a:gd name="connsiteX2836" fmla="*/ 571663 w 5311107"/>
              <a:gd name="connsiteY2836" fmla="*/ 3169222 h 3802368"/>
              <a:gd name="connsiteX2837" fmla="*/ 571663 w 5311107"/>
              <a:gd name="connsiteY2837" fmla="*/ 3169222 h 3802368"/>
              <a:gd name="connsiteX2838" fmla="*/ 576024 w 5311107"/>
              <a:gd name="connsiteY2838" fmla="*/ 3386812 h 3802368"/>
              <a:gd name="connsiteX2839" fmla="*/ 566867 w 5311107"/>
              <a:gd name="connsiteY2839" fmla="*/ 3382451 h 3802368"/>
              <a:gd name="connsiteX2840" fmla="*/ 576024 w 5311107"/>
              <a:gd name="connsiteY2840" fmla="*/ 3382451 h 3802368"/>
              <a:gd name="connsiteX2841" fmla="*/ 576024 w 5311107"/>
              <a:gd name="connsiteY2841" fmla="*/ 3386812 h 3802368"/>
              <a:gd name="connsiteX2842" fmla="*/ 576024 w 5311107"/>
              <a:gd name="connsiteY2842" fmla="*/ 3386812 h 3802368"/>
              <a:gd name="connsiteX2843" fmla="*/ 617449 w 5311107"/>
              <a:gd name="connsiteY2843" fmla="*/ 3264282 h 3802368"/>
              <a:gd name="connsiteX2844" fmla="*/ 608292 w 5311107"/>
              <a:gd name="connsiteY2844" fmla="*/ 3232450 h 3802368"/>
              <a:gd name="connsiteX2845" fmla="*/ 617449 w 5311107"/>
              <a:gd name="connsiteY2845" fmla="*/ 3232450 h 3802368"/>
              <a:gd name="connsiteX2846" fmla="*/ 630967 w 5311107"/>
              <a:gd name="connsiteY2846" fmla="*/ 3268642 h 3802368"/>
              <a:gd name="connsiteX2847" fmla="*/ 617449 w 5311107"/>
              <a:gd name="connsiteY2847" fmla="*/ 3264282 h 3802368"/>
              <a:gd name="connsiteX2848" fmla="*/ 617449 w 5311107"/>
              <a:gd name="connsiteY2848" fmla="*/ 3264282 h 3802368"/>
              <a:gd name="connsiteX2849" fmla="*/ 654077 w 5311107"/>
              <a:gd name="connsiteY2849" fmla="*/ 3327945 h 3802368"/>
              <a:gd name="connsiteX2850" fmla="*/ 667595 w 5311107"/>
              <a:gd name="connsiteY2850" fmla="*/ 3318788 h 3802368"/>
              <a:gd name="connsiteX2851" fmla="*/ 663234 w 5311107"/>
              <a:gd name="connsiteY2851" fmla="*/ 3309631 h 3802368"/>
              <a:gd name="connsiteX2852" fmla="*/ 654077 w 5311107"/>
              <a:gd name="connsiteY2852" fmla="*/ 3318788 h 3802368"/>
              <a:gd name="connsiteX2853" fmla="*/ 631403 w 5311107"/>
              <a:gd name="connsiteY2853" fmla="*/ 3269078 h 3802368"/>
              <a:gd name="connsiteX2854" fmla="*/ 677188 w 5311107"/>
              <a:gd name="connsiteY2854" fmla="*/ 3318788 h 3802368"/>
              <a:gd name="connsiteX2855" fmla="*/ 654077 w 5311107"/>
              <a:gd name="connsiteY2855" fmla="*/ 3327945 h 3802368"/>
              <a:gd name="connsiteX2856" fmla="*/ 654077 w 5311107"/>
              <a:gd name="connsiteY2856" fmla="*/ 3327945 h 3802368"/>
              <a:gd name="connsiteX2857" fmla="*/ 685909 w 5311107"/>
              <a:gd name="connsiteY2857" fmla="*/ 2689130 h 3802368"/>
              <a:gd name="connsiteX2858" fmla="*/ 713380 w 5311107"/>
              <a:gd name="connsiteY2858" fmla="*/ 2775032 h 3802368"/>
              <a:gd name="connsiteX2859" fmla="*/ 685909 w 5311107"/>
              <a:gd name="connsiteY2859" fmla="*/ 2689130 h 3802368"/>
              <a:gd name="connsiteX2860" fmla="*/ 685909 w 5311107"/>
              <a:gd name="connsiteY2860" fmla="*/ 2689130 h 3802368"/>
              <a:gd name="connsiteX2861" fmla="*/ 718177 w 5311107"/>
              <a:gd name="connsiteY2861" fmla="*/ 3400329 h 3802368"/>
              <a:gd name="connsiteX2862" fmla="*/ 704659 w 5311107"/>
              <a:gd name="connsiteY2862" fmla="*/ 3395969 h 3802368"/>
              <a:gd name="connsiteX2863" fmla="*/ 691142 w 5311107"/>
              <a:gd name="connsiteY2863" fmla="*/ 3368934 h 3802368"/>
              <a:gd name="connsiteX2864" fmla="*/ 695502 w 5311107"/>
              <a:gd name="connsiteY2864" fmla="*/ 3373294 h 3802368"/>
              <a:gd name="connsiteX2865" fmla="*/ 681985 w 5311107"/>
              <a:gd name="connsiteY2865" fmla="*/ 3346259 h 3802368"/>
              <a:gd name="connsiteX2866" fmla="*/ 713817 w 5311107"/>
              <a:gd name="connsiteY2866" fmla="*/ 3364573 h 3802368"/>
              <a:gd name="connsiteX2867" fmla="*/ 704659 w 5311107"/>
              <a:gd name="connsiteY2867" fmla="*/ 3368934 h 3802368"/>
              <a:gd name="connsiteX2868" fmla="*/ 718177 w 5311107"/>
              <a:gd name="connsiteY2868" fmla="*/ 3391608 h 3802368"/>
              <a:gd name="connsiteX2869" fmla="*/ 718177 w 5311107"/>
              <a:gd name="connsiteY2869" fmla="*/ 3400329 h 3802368"/>
              <a:gd name="connsiteX2870" fmla="*/ 718177 w 5311107"/>
              <a:gd name="connsiteY2870" fmla="*/ 3400329 h 3802368"/>
              <a:gd name="connsiteX2871" fmla="*/ 1262805 w 5311107"/>
              <a:gd name="connsiteY2871" fmla="*/ 3472714 h 3802368"/>
              <a:gd name="connsiteX2872" fmla="*/ 1276323 w 5311107"/>
              <a:gd name="connsiteY2872" fmla="*/ 3468354 h 3802368"/>
              <a:gd name="connsiteX2873" fmla="*/ 1262805 w 5311107"/>
              <a:gd name="connsiteY2873" fmla="*/ 3472714 h 3802368"/>
              <a:gd name="connsiteX2874" fmla="*/ 1262805 w 5311107"/>
              <a:gd name="connsiteY2874" fmla="*/ 3472714 h 3802368"/>
              <a:gd name="connsiteX2875" fmla="*/ 1299434 w 5311107"/>
              <a:gd name="connsiteY2875" fmla="*/ 3182740 h 3802368"/>
              <a:gd name="connsiteX2876" fmla="*/ 1299434 w 5311107"/>
              <a:gd name="connsiteY2876" fmla="*/ 3178379 h 3802368"/>
              <a:gd name="connsiteX2877" fmla="*/ 1312951 w 5311107"/>
              <a:gd name="connsiteY2877" fmla="*/ 3178379 h 3802368"/>
              <a:gd name="connsiteX2878" fmla="*/ 1299434 w 5311107"/>
              <a:gd name="connsiteY2878" fmla="*/ 3182740 h 3802368"/>
              <a:gd name="connsiteX2879" fmla="*/ 1299434 w 5311107"/>
              <a:gd name="connsiteY2879" fmla="*/ 3182740 h 3802368"/>
              <a:gd name="connsiteX2880" fmla="*/ 1312951 w 5311107"/>
              <a:gd name="connsiteY2880" fmla="*/ 3160065 h 3802368"/>
              <a:gd name="connsiteX2881" fmla="*/ 1322109 w 5311107"/>
              <a:gd name="connsiteY2881" fmla="*/ 3160065 h 3802368"/>
              <a:gd name="connsiteX2882" fmla="*/ 1326469 w 5311107"/>
              <a:gd name="connsiteY2882" fmla="*/ 3173583 h 3802368"/>
              <a:gd name="connsiteX2883" fmla="*/ 1312951 w 5311107"/>
              <a:gd name="connsiteY2883" fmla="*/ 3160065 h 3802368"/>
              <a:gd name="connsiteX2884" fmla="*/ 1312951 w 5311107"/>
              <a:gd name="connsiteY2884" fmla="*/ 3160065 h 3802368"/>
              <a:gd name="connsiteX2885" fmla="*/ 1358736 w 5311107"/>
              <a:gd name="connsiteY2885" fmla="*/ 3459196 h 3802368"/>
              <a:gd name="connsiteX2886" fmla="*/ 1331266 w 5311107"/>
              <a:gd name="connsiteY2886" fmla="*/ 3463557 h 3802368"/>
              <a:gd name="connsiteX2887" fmla="*/ 1331266 w 5311107"/>
              <a:gd name="connsiteY2887" fmla="*/ 3450039 h 3802368"/>
              <a:gd name="connsiteX2888" fmla="*/ 1377051 w 5311107"/>
              <a:gd name="connsiteY2888" fmla="*/ 3440882 h 3802368"/>
              <a:gd name="connsiteX2889" fmla="*/ 1358736 w 5311107"/>
              <a:gd name="connsiteY2889" fmla="*/ 3459196 h 3802368"/>
              <a:gd name="connsiteX2890" fmla="*/ 1358736 w 5311107"/>
              <a:gd name="connsiteY2890" fmla="*/ 3459196 h 3802368"/>
              <a:gd name="connsiteX2891" fmla="*/ 1752491 w 5311107"/>
              <a:gd name="connsiteY2891" fmla="*/ 3296113 h 3802368"/>
              <a:gd name="connsiteX2892" fmla="*/ 1738974 w 5311107"/>
              <a:gd name="connsiteY2892" fmla="*/ 3305270 h 3802368"/>
              <a:gd name="connsiteX2893" fmla="*/ 1752491 w 5311107"/>
              <a:gd name="connsiteY2893" fmla="*/ 3296113 h 3802368"/>
              <a:gd name="connsiteX2894" fmla="*/ 1752491 w 5311107"/>
              <a:gd name="connsiteY2894" fmla="*/ 3296113 h 3802368"/>
              <a:gd name="connsiteX2895" fmla="*/ 154798 w 5311107"/>
              <a:gd name="connsiteY2895" fmla="*/ 2502936 h 3802368"/>
              <a:gd name="connsiteX2896" fmla="*/ 150438 w 5311107"/>
              <a:gd name="connsiteY2896" fmla="*/ 2507296 h 3802368"/>
              <a:gd name="connsiteX2897" fmla="*/ 146077 w 5311107"/>
              <a:gd name="connsiteY2897" fmla="*/ 2507296 h 3802368"/>
              <a:gd name="connsiteX2898" fmla="*/ 155234 w 5311107"/>
              <a:gd name="connsiteY2898" fmla="*/ 2516453 h 3802368"/>
              <a:gd name="connsiteX2899" fmla="*/ 150874 w 5311107"/>
              <a:gd name="connsiteY2899" fmla="*/ 2520814 h 3802368"/>
              <a:gd name="connsiteX2900" fmla="*/ 160031 w 5311107"/>
              <a:gd name="connsiteY2900" fmla="*/ 2511657 h 3802368"/>
              <a:gd name="connsiteX2901" fmla="*/ 160031 w 5311107"/>
              <a:gd name="connsiteY2901" fmla="*/ 2516017 h 3802368"/>
              <a:gd name="connsiteX2902" fmla="*/ 154798 w 5311107"/>
              <a:gd name="connsiteY2902" fmla="*/ 2502936 h 3802368"/>
              <a:gd name="connsiteX2903" fmla="*/ 154798 w 5311107"/>
              <a:gd name="connsiteY2903" fmla="*/ 2502936 h 3802368"/>
              <a:gd name="connsiteX2904" fmla="*/ 324422 w 5311107"/>
              <a:gd name="connsiteY2904" fmla="*/ 2580117 h 3802368"/>
              <a:gd name="connsiteX2905" fmla="*/ 310905 w 5311107"/>
              <a:gd name="connsiteY2905" fmla="*/ 2570960 h 3802368"/>
              <a:gd name="connsiteX2906" fmla="*/ 320062 w 5311107"/>
              <a:gd name="connsiteY2906" fmla="*/ 2593634 h 3802368"/>
              <a:gd name="connsiteX2907" fmla="*/ 324422 w 5311107"/>
              <a:gd name="connsiteY2907" fmla="*/ 2580117 h 3802368"/>
              <a:gd name="connsiteX2908" fmla="*/ 324422 w 5311107"/>
              <a:gd name="connsiteY2908" fmla="*/ 2580117 h 3802368"/>
              <a:gd name="connsiteX2909" fmla="*/ 337940 w 5311107"/>
              <a:gd name="connsiteY2909" fmla="*/ 2679973 h 3802368"/>
              <a:gd name="connsiteX2910" fmla="*/ 342300 w 5311107"/>
              <a:gd name="connsiteY2910" fmla="*/ 2684333 h 3802368"/>
              <a:gd name="connsiteX2911" fmla="*/ 319626 w 5311107"/>
              <a:gd name="connsiteY2911" fmla="*/ 2638984 h 3802368"/>
              <a:gd name="connsiteX2912" fmla="*/ 337940 w 5311107"/>
              <a:gd name="connsiteY2912" fmla="*/ 2679973 h 3802368"/>
              <a:gd name="connsiteX2913" fmla="*/ 337940 w 5311107"/>
              <a:gd name="connsiteY2913" fmla="*/ 2679973 h 3802368"/>
              <a:gd name="connsiteX2914" fmla="*/ 4929563 w 5311107"/>
              <a:gd name="connsiteY2914" fmla="*/ 3092041 h 3802368"/>
              <a:gd name="connsiteX2915" fmla="*/ 4920406 w 5311107"/>
              <a:gd name="connsiteY2915" fmla="*/ 3101198 h 3802368"/>
              <a:gd name="connsiteX2916" fmla="*/ 4920406 w 5311107"/>
              <a:gd name="connsiteY2916" fmla="*/ 3078523 h 3802368"/>
              <a:gd name="connsiteX2917" fmla="*/ 4897731 w 5311107"/>
              <a:gd name="connsiteY2917" fmla="*/ 3096838 h 3802368"/>
              <a:gd name="connsiteX2918" fmla="*/ 4893371 w 5311107"/>
              <a:gd name="connsiteY2918" fmla="*/ 3115152 h 3802368"/>
              <a:gd name="connsiteX2919" fmla="*/ 4889010 w 5311107"/>
              <a:gd name="connsiteY2919" fmla="*/ 3142187 h 3802368"/>
              <a:gd name="connsiteX2920" fmla="*/ 4902527 w 5311107"/>
              <a:gd name="connsiteY2920" fmla="*/ 3142187 h 3802368"/>
              <a:gd name="connsiteX2921" fmla="*/ 4943516 w 5311107"/>
              <a:gd name="connsiteY2921" fmla="*/ 3096838 h 3802368"/>
              <a:gd name="connsiteX2922" fmla="*/ 4929563 w 5311107"/>
              <a:gd name="connsiteY2922" fmla="*/ 3092041 h 3802368"/>
              <a:gd name="connsiteX2923" fmla="*/ 4929563 w 5311107"/>
              <a:gd name="connsiteY2923" fmla="*/ 3092041 h 3802368"/>
              <a:gd name="connsiteX2924" fmla="*/ 4874620 w 5311107"/>
              <a:gd name="connsiteY2924" fmla="*/ 3205415 h 3802368"/>
              <a:gd name="connsiteX2925" fmla="*/ 4874620 w 5311107"/>
              <a:gd name="connsiteY2925" fmla="*/ 3214572 h 3802368"/>
              <a:gd name="connsiteX2926" fmla="*/ 4897295 w 5311107"/>
              <a:gd name="connsiteY2926" fmla="*/ 3187536 h 3802368"/>
              <a:gd name="connsiteX2927" fmla="*/ 4874620 w 5311107"/>
              <a:gd name="connsiteY2927" fmla="*/ 3205415 h 3802368"/>
              <a:gd name="connsiteX2928" fmla="*/ 4874620 w 5311107"/>
              <a:gd name="connsiteY2928" fmla="*/ 3205415 h 3802368"/>
              <a:gd name="connsiteX2929" fmla="*/ 324422 w 5311107"/>
              <a:gd name="connsiteY2929" fmla="*/ 3033174 h 3802368"/>
              <a:gd name="connsiteX2930" fmla="*/ 310905 w 5311107"/>
              <a:gd name="connsiteY2930" fmla="*/ 3028814 h 3802368"/>
              <a:gd name="connsiteX2931" fmla="*/ 338376 w 5311107"/>
              <a:gd name="connsiteY2931" fmla="*/ 3087681 h 3802368"/>
              <a:gd name="connsiteX2932" fmla="*/ 324422 w 5311107"/>
              <a:gd name="connsiteY2932" fmla="*/ 3033174 h 3802368"/>
              <a:gd name="connsiteX2933" fmla="*/ 324422 w 5311107"/>
              <a:gd name="connsiteY2933" fmla="*/ 3033174 h 3802368"/>
              <a:gd name="connsiteX2934" fmla="*/ 2823870 w 5311107"/>
              <a:gd name="connsiteY2934" fmla="*/ 3160065 h 3802368"/>
              <a:gd name="connsiteX2935" fmla="*/ 2833027 w 5311107"/>
              <a:gd name="connsiteY2935" fmla="*/ 3155705 h 3802368"/>
              <a:gd name="connsiteX2936" fmla="*/ 2801195 w 5311107"/>
              <a:gd name="connsiteY2936" fmla="*/ 3146548 h 3802368"/>
              <a:gd name="connsiteX2937" fmla="*/ 2796835 w 5311107"/>
              <a:gd name="connsiteY2937" fmla="*/ 3160065 h 3802368"/>
              <a:gd name="connsiteX2938" fmla="*/ 2815149 w 5311107"/>
              <a:gd name="connsiteY2938" fmla="*/ 3150908 h 3802368"/>
              <a:gd name="connsiteX2939" fmla="*/ 2823870 w 5311107"/>
              <a:gd name="connsiteY2939" fmla="*/ 3160065 h 3802368"/>
              <a:gd name="connsiteX2940" fmla="*/ 2823870 w 5311107"/>
              <a:gd name="connsiteY2940" fmla="*/ 3160065 h 3802368"/>
              <a:gd name="connsiteX2941" fmla="*/ 3652367 w 5311107"/>
              <a:gd name="connsiteY2941" fmla="*/ 3223729 h 3802368"/>
              <a:gd name="connsiteX2942" fmla="*/ 3665885 w 5311107"/>
              <a:gd name="connsiteY2942" fmla="*/ 3228089 h 3802368"/>
              <a:gd name="connsiteX2943" fmla="*/ 3670246 w 5311107"/>
              <a:gd name="connsiteY2943" fmla="*/ 3237246 h 3802368"/>
              <a:gd name="connsiteX2944" fmla="*/ 3688560 w 5311107"/>
              <a:gd name="connsiteY2944" fmla="*/ 3237246 h 3802368"/>
              <a:gd name="connsiteX2945" fmla="*/ 3652367 w 5311107"/>
              <a:gd name="connsiteY2945" fmla="*/ 3223729 h 3802368"/>
              <a:gd name="connsiteX2946" fmla="*/ 3652367 w 5311107"/>
              <a:gd name="connsiteY2946" fmla="*/ 3223729 h 3802368"/>
              <a:gd name="connsiteX2947" fmla="*/ 2096100 w 5311107"/>
              <a:gd name="connsiteY2947" fmla="*/ 3182740 h 3802368"/>
              <a:gd name="connsiteX2948" fmla="*/ 2032000 w 5311107"/>
              <a:gd name="connsiteY2948" fmla="*/ 3196257 h 3802368"/>
              <a:gd name="connsiteX2949" fmla="*/ 2050315 w 5311107"/>
              <a:gd name="connsiteY2949" fmla="*/ 3191897 h 3802368"/>
              <a:gd name="connsiteX2950" fmla="*/ 2054675 w 5311107"/>
              <a:gd name="connsiteY2950" fmla="*/ 3201054 h 3802368"/>
              <a:gd name="connsiteX2951" fmla="*/ 2123135 w 5311107"/>
              <a:gd name="connsiteY2951" fmla="*/ 3187536 h 3802368"/>
              <a:gd name="connsiteX2952" fmla="*/ 2082147 w 5311107"/>
              <a:gd name="connsiteY2952" fmla="*/ 3187536 h 3802368"/>
              <a:gd name="connsiteX2953" fmla="*/ 2096100 w 5311107"/>
              <a:gd name="connsiteY2953" fmla="*/ 3182740 h 3802368"/>
              <a:gd name="connsiteX2954" fmla="*/ 2096100 w 5311107"/>
              <a:gd name="connsiteY2954" fmla="*/ 3182740 h 3802368"/>
              <a:gd name="connsiteX2955" fmla="*/ 3510215 w 5311107"/>
              <a:gd name="connsiteY2955" fmla="*/ 3277799 h 3802368"/>
              <a:gd name="connsiteX2956" fmla="*/ 3405126 w 5311107"/>
              <a:gd name="connsiteY2956" fmla="*/ 3277799 h 3802368"/>
              <a:gd name="connsiteX2957" fmla="*/ 3427801 w 5311107"/>
              <a:gd name="connsiteY2957" fmla="*/ 3291317 h 3802368"/>
              <a:gd name="connsiteX2958" fmla="*/ 3455272 w 5311107"/>
              <a:gd name="connsiteY2958" fmla="*/ 3291317 h 3802368"/>
              <a:gd name="connsiteX2959" fmla="*/ 3455272 w 5311107"/>
              <a:gd name="connsiteY2959" fmla="*/ 3295677 h 3802368"/>
              <a:gd name="connsiteX2960" fmla="*/ 3450475 w 5311107"/>
              <a:gd name="connsiteY2960" fmla="*/ 3300038 h 3802368"/>
              <a:gd name="connsiteX2961" fmla="*/ 3473151 w 5311107"/>
              <a:gd name="connsiteY2961" fmla="*/ 3295677 h 3802368"/>
              <a:gd name="connsiteX2962" fmla="*/ 3459633 w 5311107"/>
              <a:gd name="connsiteY2962" fmla="*/ 3291317 h 3802368"/>
              <a:gd name="connsiteX2963" fmla="*/ 3482307 w 5311107"/>
              <a:gd name="connsiteY2963" fmla="*/ 3300474 h 3802368"/>
              <a:gd name="connsiteX2964" fmla="*/ 3504982 w 5311107"/>
              <a:gd name="connsiteY2964" fmla="*/ 3291317 h 3802368"/>
              <a:gd name="connsiteX2965" fmla="*/ 3495825 w 5311107"/>
              <a:gd name="connsiteY2965" fmla="*/ 3282160 h 3802368"/>
              <a:gd name="connsiteX2966" fmla="*/ 3510215 w 5311107"/>
              <a:gd name="connsiteY2966" fmla="*/ 3277799 h 3802368"/>
              <a:gd name="connsiteX2967" fmla="*/ 3510215 w 5311107"/>
              <a:gd name="connsiteY2967" fmla="*/ 3277799 h 3802368"/>
              <a:gd name="connsiteX2968" fmla="*/ 3519372 w 5311107"/>
              <a:gd name="connsiteY2968" fmla="*/ 3441318 h 3802368"/>
              <a:gd name="connsiteX2969" fmla="*/ 3528529 w 5311107"/>
              <a:gd name="connsiteY2969" fmla="*/ 3436958 h 3802368"/>
              <a:gd name="connsiteX2970" fmla="*/ 3469226 w 5311107"/>
              <a:gd name="connsiteY2970" fmla="*/ 3436958 h 3802368"/>
              <a:gd name="connsiteX2971" fmla="*/ 3395969 w 5311107"/>
              <a:gd name="connsiteY2971" fmla="*/ 3432597 h 3802368"/>
              <a:gd name="connsiteX2972" fmla="*/ 3528529 w 5311107"/>
              <a:gd name="connsiteY2972" fmla="*/ 3455272 h 3802368"/>
              <a:gd name="connsiteX2973" fmla="*/ 3537686 w 5311107"/>
              <a:gd name="connsiteY2973" fmla="*/ 3450912 h 3802368"/>
              <a:gd name="connsiteX2974" fmla="*/ 3519372 w 5311107"/>
              <a:gd name="connsiteY2974" fmla="*/ 3441318 h 3802368"/>
              <a:gd name="connsiteX2975" fmla="*/ 3519372 w 5311107"/>
              <a:gd name="connsiteY2975" fmla="*/ 3441318 h 3802368"/>
              <a:gd name="connsiteX2976" fmla="*/ 3501058 w 5311107"/>
              <a:gd name="connsiteY2976" fmla="*/ 3441318 h 3802368"/>
              <a:gd name="connsiteX2977" fmla="*/ 3514576 w 5311107"/>
              <a:gd name="connsiteY2977" fmla="*/ 3441318 h 3802368"/>
              <a:gd name="connsiteX2978" fmla="*/ 3501058 w 5311107"/>
              <a:gd name="connsiteY2978" fmla="*/ 3441318 h 3802368"/>
              <a:gd name="connsiteX2979" fmla="*/ 3501058 w 5311107"/>
              <a:gd name="connsiteY2979" fmla="*/ 3441318 h 3802368"/>
              <a:gd name="connsiteX2980" fmla="*/ 828062 w 5311107"/>
              <a:gd name="connsiteY2980" fmla="*/ 3527221 h 3802368"/>
              <a:gd name="connsiteX2981" fmla="*/ 841579 w 5311107"/>
              <a:gd name="connsiteY2981" fmla="*/ 3531581 h 3802368"/>
              <a:gd name="connsiteX2982" fmla="*/ 804951 w 5311107"/>
              <a:gd name="connsiteY2982" fmla="*/ 3518063 h 3802368"/>
              <a:gd name="connsiteX2983" fmla="*/ 800590 w 5311107"/>
              <a:gd name="connsiteY2983" fmla="*/ 3499749 h 3802368"/>
              <a:gd name="connsiteX2984" fmla="*/ 796230 w 5311107"/>
              <a:gd name="connsiteY2984" fmla="*/ 3490592 h 3802368"/>
              <a:gd name="connsiteX2985" fmla="*/ 791869 w 5311107"/>
              <a:gd name="connsiteY2985" fmla="*/ 3517627 h 3802368"/>
              <a:gd name="connsiteX2986" fmla="*/ 851173 w 5311107"/>
              <a:gd name="connsiteY2986" fmla="*/ 3535942 h 3802368"/>
              <a:gd name="connsiteX2987" fmla="*/ 851173 w 5311107"/>
              <a:gd name="connsiteY2987" fmla="*/ 3531581 h 3802368"/>
              <a:gd name="connsiteX2988" fmla="*/ 855533 w 5311107"/>
              <a:gd name="connsiteY2988" fmla="*/ 3527221 h 3802368"/>
              <a:gd name="connsiteX2989" fmla="*/ 828062 w 5311107"/>
              <a:gd name="connsiteY2989" fmla="*/ 3527221 h 3802368"/>
              <a:gd name="connsiteX2990" fmla="*/ 828062 w 5311107"/>
              <a:gd name="connsiteY2990" fmla="*/ 3527221 h 3802368"/>
              <a:gd name="connsiteX2991" fmla="*/ 809748 w 5311107"/>
              <a:gd name="connsiteY2991" fmla="*/ 3486668 h 3802368"/>
              <a:gd name="connsiteX2992" fmla="*/ 800590 w 5311107"/>
              <a:gd name="connsiteY2992" fmla="*/ 3482307 h 3802368"/>
              <a:gd name="connsiteX2993" fmla="*/ 796230 w 5311107"/>
              <a:gd name="connsiteY2993" fmla="*/ 3491464 h 3802368"/>
              <a:gd name="connsiteX2994" fmla="*/ 814544 w 5311107"/>
              <a:gd name="connsiteY2994" fmla="*/ 3500621 h 3802368"/>
              <a:gd name="connsiteX2995" fmla="*/ 809748 w 5311107"/>
              <a:gd name="connsiteY2995" fmla="*/ 3486668 h 3802368"/>
              <a:gd name="connsiteX2996" fmla="*/ 809748 w 5311107"/>
              <a:gd name="connsiteY2996" fmla="*/ 3486668 h 3802368"/>
              <a:gd name="connsiteX2997" fmla="*/ 1217020 w 5311107"/>
              <a:gd name="connsiteY2997" fmla="*/ 3536378 h 3802368"/>
              <a:gd name="connsiteX2998" fmla="*/ 1221380 w 5311107"/>
              <a:gd name="connsiteY2998" fmla="*/ 3559052 h 3802368"/>
              <a:gd name="connsiteX2999" fmla="*/ 1239695 w 5311107"/>
              <a:gd name="connsiteY2999" fmla="*/ 3545535 h 3802368"/>
              <a:gd name="connsiteX3000" fmla="*/ 1244055 w 5311107"/>
              <a:gd name="connsiteY3000" fmla="*/ 3549895 h 3802368"/>
              <a:gd name="connsiteX3001" fmla="*/ 1271526 w 5311107"/>
              <a:gd name="connsiteY3001" fmla="*/ 3540738 h 3802368"/>
              <a:gd name="connsiteX3002" fmla="*/ 1217020 w 5311107"/>
              <a:gd name="connsiteY3002" fmla="*/ 3536378 h 3802368"/>
              <a:gd name="connsiteX3003" fmla="*/ 1217020 w 5311107"/>
              <a:gd name="connsiteY3003" fmla="*/ 3536378 h 3802368"/>
              <a:gd name="connsiteX3004" fmla="*/ 1345219 w 5311107"/>
              <a:gd name="connsiteY3004" fmla="*/ 3676786 h 3802368"/>
              <a:gd name="connsiteX3005" fmla="*/ 1358736 w 5311107"/>
              <a:gd name="connsiteY3005" fmla="*/ 3663269 h 3802368"/>
              <a:gd name="connsiteX3006" fmla="*/ 1322109 w 5311107"/>
              <a:gd name="connsiteY3006" fmla="*/ 3676786 h 3802368"/>
              <a:gd name="connsiteX3007" fmla="*/ 1322109 w 5311107"/>
              <a:gd name="connsiteY3007" fmla="*/ 3699461 h 3802368"/>
              <a:gd name="connsiteX3008" fmla="*/ 1399725 w 5311107"/>
              <a:gd name="connsiteY3008" fmla="*/ 3681147 h 3802368"/>
              <a:gd name="connsiteX3009" fmla="*/ 1345219 w 5311107"/>
              <a:gd name="connsiteY3009" fmla="*/ 3676786 h 3802368"/>
              <a:gd name="connsiteX3010" fmla="*/ 1345219 w 5311107"/>
              <a:gd name="connsiteY3010" fmla="*/ 3676786 h 3802368"/>
              <a:gd name="connsiteX3011" fmla="*/ 1336062 w 5311107"/>
              <a:gd name="connsiteY3011" fmla="*/ 3685943 h 3802368"/>
              <a:gd name="connsiteX3012" fmla="*/ 1331701 w 5311107"/>
              <a:gd name="connsiteY3012" fmla="*/ 3676786 h 3802368"/>
              <a:gd name="connsiteX3013" fmla="*/ 1345219 w 5311107"/>
              <a:gd name="connsiteY3013" fmla="*/ 3672426 h 3802368"/>
              <a:gd name="connsiteX3014" fmla="*/ 1336062 w 5311107"/>
              <a:gd name="connsiteY3014" fmla="*/ 3685943 h 3802368"/>
              <a:gd name="connsiteX3015" fmla="*/ 1336062 w 5311107"/>
              <a:gd name="connsiteY3015" fmla="*/ 3685943 h 3802368"/>
              <a:gd name="connsiteX3016" fmla="*/ 2375173 w 5311107"/>
              <a:gd name="connsiteY3016" fmla="*/ 196659 h 3802368"/>
              <a:gd name="connsiteX3017" fmla="*/ 2329388 w 5311107"/>
              <a:gd name="connsiteY3017" fmla="*/ 201020 h 3802368"/>
              <a:gd name="connsiteX3018" fmla="*/ 2370376 w 5311107"/>
              <a:gd name="connsiteY3018" fmla="*/ 214537 h 3802368"/>
              <a:gd name="connsiteX3019" fmla="*/ 2347702 w 5311107"/>
              <a:gd name="connsiteY3019" fmla="*/ 232852 h 3802368"/>
              <a:gd name="connsiteX3020" fmla="*/ 2370376 w 5311107"/>
              <a:gd name="connsiteY3020" fmla="*/ 246369 h 3802368"/>
              <a:gd name="connsiteX3021" fmla="*/ 2338544 w 5311107"/>
              <a:gd name="connsiteY3021" fmla="*/ 269044 h 3802368"/>
              <a:gd name="connsiteX3022" fmla="*/ 2475900 w 5311107"/>
              <a:gd name="connsiteY3022" fmla="*/ 282561 h 3802368"/>
              <a:gd name="connsiteX3023" fmla="*/ 2498576 w 5311107"/>
              <a:gd name="connsiteY3023" fmla="*/ 291718 h 3802368"/>
              <a:gd name="connsiteX3024" fmla="*/ 2443633 w 5311107"/>
              <a:gd name="connsiteY3024" fmla="*/ 300875 h 3802368"/>
              <a:gd name="connsiteX3025" fmla="*/ 2672560 w 5311107"/>
              <a:gd name="connsiteY3025" fmla="*/ 282561 h 3802368"/>
              <a:gd name="connsiteX3026" fmla="*/ 2786805 w 5311107"/>
              <a:gd name="connsiteY3026" fmla="*/ 278201 h 3802368"/>
              <a:gd name="connsiteX3027" fmla="*/ 2795963 w 5311107"/>
              <a:gd name="connsiteY3027" fmla="*/ 259887 h 3802368"/>
              <a:gd name="connsiteX3028" fmla="*/ 2736659 w 5311107"/>
              <a:gd name="connsiteY3028" fmla="*/ 255526 h 3802368"/>
              <a:gd name="connsiteX3029" fmla="*/ 2791602 w 5311107"/>
              <a:gd name="connsiteY3029" fmla="*/ 232852 h 3802368"/>
              <a:gd name="connsiteX3030" fmla="*/ 2700031 w 5311107"/>
              <a:gd name="connsiteY3030" fmla="*/ 219334 h 3802368"/>
              <a:gd name="connsiteX3031" fmla="*/ 2777649 w 5311107"/>
              <a:gd name="connsiteY3031" fmla="*/ 201020 h 3802368"/>
              <a:gd name="connsiteX3032" fmla="*/ 2750177 w 5311107"/>
              <a:gd name="connsiteY3032" fmla="*/ 182706 h 3802368"/>
              <a:gd name="connsiteX3033" fmla="*/ 2635932 w 5311107"/>
              <a:gd name="connsiteY3033" fmla="*/ 164391 h 3802368"/>
              <a:gd name="connsiteX3034" fmla="*/ 2690874 w 5311107"/>
              <a:gd name="connsiteY3034" fmla="*/ 114682 h 3802368"/>
              <a:gd name="connsiteX3035" fmla="*/ 2635932 w 5311107"/>
              <a:gd name="connsiteY3035" fmla="*/ 110321 h 3802368"/>
              <a:gd name="connsiteX3036" fmla="*/ 2663402 w 5311107"/>
              <a:gd name="connsiteY3036" fmla="*/ 101164 h 3802368"/>
              <a:gd name="connsiteX3037" fmla="*/ 2622414 w 5311107"/>
              <a:gd name="connsiteY3037" fmla="*/ 92007 h 3802368"/>
              <a:gd name="connsiteX3038" fmla="*/ 2626774 w 5311107"/>
              <a:gd name="connsiteY3038" fmla="*/ 73693 h 3802368"/>
              <a:gd name="connsiteX3039" fmla="*/ 2580989 w 5311107"/>
              <a:gd name="connsiteY3039" fmla="*/ 60175 h 3802368"/>
              <a:gd name="connsiteX3040" fmla="*/ 2498576 w 5311107"/>
              <a:gd name="connsiteY3040" fmla="*/ 55815 h 3802368"/>
              <a:gd name="connsiteX3041" fmla="*/ 2439272 w 5311107"/>
              <a:gd name="connsiteY3041" fmla="*/ 28779 h 3802368"/>
              <a:gd name="connsiteX3042" fmla="*/ 2430115 w 5311107"/>
              <a:gd name="connsiteY3042" fmla="*/ 33140 h 3802368"/>
              <a:gd name="connsiteX3043" fmla="*/ 2420958 w 5311107"/>
              <a:gd name="connsiteY3043" fmla="*/ 60175 h 3802368"/>
              <a:gd name="connsiteX3044" fmla="*/ 2448430 w 5311107"/>
              <a:gd name="connsiteY3044" fmla="*/ 78489 h 3802368"/>
              <a:gd name="connsiteX3045" fmla="*/ 2393487 w 5311107"/>
              <a:gd name="connsiteY3045" fmla="*/ 101164 h 3802368"/>
              <a:gd name="connsiteX3046" fmla="*/ 2397847 w 5311107"/>
              <a:gd name="connsiteY3046" fmla="*/ 137356 h 3802368"/>
              <a:gd name="connsiteX3047" fmla="*/ 2370376 w 5311107"/>
              <a:gd name="connsiteY3047" fmla="*/ 169188 h 3802368"/>
              <a:gd name="connsiteX3048" fmla="*/ 2324591 w 5311107"/>
              <a:gd name="connsiteY3048" fmla="*/ 178345 h 3802368"/>
              <a:gd name="connsiteX3049" fmla="*/ 2375173 w 5311107"/>
              <a:gd name="connsiteY3049" fmla="*/ 196659 h 3802368"/>
              <a:gd name="connsiteX3050" fmla="*/ 2375173 w 5311107"/>
              <a:gd name="connsiteY3050" fmla="*/ 196659 h 3802368"/>
              <a:gd name="connsiteX3051" fmla="*/ 2723142 w 5311107"/>
              <a:gd name="connsiteY3051" fmla="*/ 255526 h 3802368"/>
              <a:gd name="connsiteX3052" fmla="*/ 2713985 w 5311107"/>
              <a:gd name="connsiteY3052" fmla="*/ 259887 h 3802368"/>
              <a:gd name="connsiteX3053" fmla="*/ 2723142 w 5311107"/>
              <a:gd name="connsiteY3053" fmla="*/ 255526 h 3802368"/>
              <a:gd name="connsiteX3054" fmla="*/ 2723142 w 5311107"/>
              <a:gd name="connsiteY3054" fmla="*/ 255526 h 3802368"/>
              <a:gd name="connsiteX3055" fmla="*/ 95495 w 5311107"/>
              <a:gd name="connsiteY3055" fmla="*/ 1547111 h 3802368"/>
              <a:gd name="connsiteX3056" fmla="*/ 113809 w 5311107"/>
              <a:gd name="connsiteY3056" fmla="*/ 1669641 h 3802368"/>
              <a:gd name="connsiteX3057" fmla="*/ 109449 w 5311107"/>
              <a:gd name="connsiteY3057" fmla="*/ 1728508 h 3802368"/>
              <a:gd name="connsiteX3058" fmla="*/ 100292 w 5311107"/>
              <a:gd name="connsiteY3058" fmla="*/ 1732869 h 3802368"/>
              <a:gd name="connsiteX3059" fmla="*/ 100292 w 5311107"/>
              <a:gd name="connsiteY3059" fmla="*/ 1764700 h 3802368"/>
              <a:gd name="connsiteX3060" fmla="*/ 109449 w 5311107"/>
              <a:gd name="connsiteY3060" fmla="*/ 1773857 h 3802368"/>
              <a:gd name="connsiteX3061" fmla="*/ 122967 w 5311107"/>
              <a:gd name="connsiteY3061" fmla="*/ 1909905 h 3802368"/>
              <a:gd name="connsiteX3062" fmla="*/ 132124 w 5311107"/>
              <a:gd name="connsiteY3062" fmla="*/ 1914266 h 3802368"/>
              <a:gd name="connsiteX3063" fmla="*/ 132124 w 5311107"/>
              <a:gd name="connsiteY3063" fmla="*/ 1805689 h 3802368"/>
              <a:gd name="connsiteX3064" fmla="*/ 118606 w 5311107"/>
              <a:gd name="connsiteY3064" fmla="*/ 1728508 h 3802368"/>
              <a:gd name="connsiteX3065" fmla="*/ 109449 w 5311107"/>
              <a:gd name="connsiteY3065" fmla="*/ 1619931 h 3802368"/>
              <a:gd name="connsiteX3066" fmla="*/ 95495 w 5311107"/>
              <a:gd name="connsiteY3066" fmla="*/ 1547111 h 3802368"/>
              <a:gd name="connsiteX3067" fmla="*/ 95495 w 5311107"/>
              <a:gd name="connsiteY3067" fmla="*/ 1547111 h 3802368"/>
              <a:gd name="connsiteX3068" fmla="*/ 113809 w 5311107"/>
              <a:gd name="connsiteY3068" fmla="*/ 1701037 h 3802368"/>
              <a:gd name="connsiteX3069" fmla="*/ 118170 w 5311107"/>
              <a:gd name="connsiteY3069" fmla="*/ 1719351 h 3802368"/>
              <a:gd name="connsiteX3070" fmla="*/ 113809 w 5311107"/>
              <a:gd name="connsiteY3070" fmla="*/ 1701037 h 3802368"/>
              <a:gd name="connsiteX3071" fmla="*/ 113809 w 5311107"/>
              <a:gd name="connsiteY3071" fmla="*/ 1701037 h 3802368"/>
              <a:gd name="connsiteX3072" fmla="*/ 191427 w 5311107"/>
              <a:gd name="connsiteY3072" fmla="*/ 2534767 h 3802368"/>
              <a:gd name="connsiteX3073" fmla="*/ 182270 w 5311107"/>
              <a:gd name="connsiteY3073" fmla="*/ 2525610 h 3802368"/>
              <a:gd name="connsiteX3074" fmla="*/ 191427 w 5311107"/>
              <a:gd name="connsiteY3074" fmla="*/ 2525610 h 3802368"/>
              <a:gd name="connsiteX3075" fmla="*/ 173113 w 5311107"/>
              <a:gd name="connsiteY3075" fmla="*/ 2475900 h 3802368"/>
              <a:gd name="connsiteX3076" fmla="*/ 186630 w 5311107"/>
              <a:gd name="connsiteY3076" fmla="*/ 2462383 h 3802368"/>
              <a:gd name="connsiteX3077" fmla="*/ 177473 w 5311107"/>
              <a:gd name="connsiteY3077" fmla="*/ 2453226 h 3802368"/>
              <a:gd name="connsiteX3078" fmla="*/ 163955 w 5311107"/>
              <a:gd name="connsiteY3078" fmla="*/ 2462383 h 3802368"/>
              <a:gd name="connsiteX3079" fmla="*/ 159595 w 5311107"/>
              <a:gd name="connsiteY3079" fmla="*/ 2489418 h 3802368"/>
              <a:gd name="connsiteX3080" fmla="*/ 159595 w 5311107"/>
              <a:gd name="connsiteY3080" fmla="*/ 2539128 h 3802368"/>
              <a:gd name="connsiteX3081" fmla="*/ 177909 w 5311107"/>
              <a:gd name="connsiteY3081" fmla="*/ 2580117 h 3802368"/>
              <a:gd name="connsiteX3082" fmla="*/ 191427 w 5311107"/>
              <a:gd name="connsiteY3082" fmla="*/ 2580117 h 3802368"/>
              <a:gd name="connsiteX3083" fmla="*/ 195787 w 5311107"/>
              <a:gd name="connsiteY3083" fmla="*/ 2566599 h 3802368"/>
              <a:gd name="connsiteX3084" fmla="*/ 200148 w 5311107"/>
              <a:gd name="connsiteY3084" fmla="*/ 2575756 h 3802368"/>
              <a:gd name="connsiteX3085" fmla="*/ 200148 w 5311107"/>
              <a:gd name="connsiteY3085" fmla="*/ 2557442 h 3802368"/>
              <a:gd name="connsiteX3086" fmla="*/ 191427 w 5311107"/>
              <a:gd name="connsiteY3086" fmla="*/ 2534767 h 3802368"/>
              <a:gd name="connsiteX3087" fmla="*/ 191427 w 5311107"/>
              <a:gd name="connsiteY3087" fmla="*/ 2534767 h 3802368"/>
              <a:gd name="connsiteX3088" fmla="*/ 177909 w 5311107"/>
              <a:gd name="connsiteY3088" fmla="*/ 2553081 h 3802368"/>
              <a:gd name="connsiteX3089" fmla="*/ 177909 w 5311107"/>
              <a:gd name="connsiteY3089" fmla="*/ 2539564 h 3802368"/>
              <a:gd name="connsiteX3090" fmla="*/ 182270 w 5311107"/>
              <a:gd name="connsiteY3090" fmla="*/ 2548721 h 3802368"/>
              <a:gd name="connsiteX3091" fmla="*/ 177909 w 5311107"/>
              <a:gd name="connsiteY3091" fmla="*/ 2553081 h 3802368"/>
              <a:gd name="connsiteX3092" fmla="*/ 177909 w 5311107"/>
              <a:gd name="connsiteY3092" fmla="*/ 2553081 h 3802368"/>
              <a:gd name="connsiteX3093" fmla="*/ 3308759 w 5311107"/>
              <a:gd name="connsiteY3093" fmla="*/ 3083320 h 3802368"/>
              <a:gd name="connsiteX3094" fmla="*/ 3244659 w 5311107"/>
              <a:gd name="connsiteY3094" fmla="*/ 3083320 h 3802368"/>
              <a:gd name="connsiteX3095" fmla="*/ 3180560 w 5311107"/>
              <a:gd name="connsiteY3095" fmla="*/ 3087681 h 3802368"/>
              <a:gd name="connsiteX3096" fmla="*/ 3198874 w 5311107"/>
              <a:gd name="connsiteY3096" fmla="*/ 3096838 h 3802368"/>
              <a:gd name="connsiteX3097" fmla="*/ 3212392 w 5311107"/>
              <a:gd name="connsiteY3097" fmla="*/ 3092477 h 3802368"/>
              <a:gd name="connsiteX3098" fmla="*/ 3207595 w 5311107"/>
              <a:gd name="connsiteY3098" fmla="*/ 3101634 h 3802368"/>
              <a:gd name="connsiteX3099" fmla="*/ 3253380 w 5311107"/>
              <a:gd name="connsiteY3099" fmla="*/ 3110791 h 3802368"/>
              <a:gd name="connsiteX3100" fmla="*/ 3249020 w 5311107"/>
              <a:gd name="connsiteY3100" fmla="*/ 3106431 h 3802368"/>
              <a:gd name="connsiteX3101" fmla="*/ 3381580 w 5311107"/>
              <a:gd name="connsiteY3101" fmla="*/ 3110791 h 3802368"/>
              <a:gd name="connsiteX3102" fmla="*/ 3385941 w 5311107"/>
              <a:gd name="connsiteY3102" fmla="*/ 3124309 h 3802368"/>
              <a:gd name="connsiteX3103" fmla="*/ 3440882 w 5311107"/>
              <a:gd name="connsiteY3103" fmla="*/ 3119948 h 3802368"/>
              <a:gd name="connsiteX3104" fmla="*/ 3308759 w 5311107"/>
              <a:gd name="connsiteY3104" fmla="*/ 3083320 h 3802368"/>
              <a:gd name="connsiteX3105" fmla="*/ 3308759 w 5311107"/>
              <a:gd name="connsiteY3105" fmla="*/ 3083320 h 3802368"/>
              <a:gd name="connsiteX3106" fmla="*/ 3052797 w 5311107"/>
              <a:gd name="connsiteY3106" fmla="*/ 3160065 h 3802368"/>
              <a:gd name="connsiteX3107" fmla="*/ 3075471 w 5311107"/>
              <a:gd name="connsiteY3107" fmla="*/ 3155705 h 3802368"/>
              <a:gd name="connsiteX3108" fmla="*/ 3025325 w 5311107"/>
              <a:gd name="connsiteY3108" fmla="*/ 3151344 h 3802368"/>
              <a:gd name="connsiteX3109" fmla="*/ 3025325 w 5311107"/>
              <a:gd name="connsiteY3109" fmla="*/ 3160501 h 3802368"/>
              <a:gd name="connsiteX3110" fmla="*/ 3057157 w 5311107"/>
              <a:gd name="connsiteY3110" fmla="*/ 3174019 h 3802368"/>
              <a:gd name="connsiteX3111" fmla="*/ 3084629 w 5311107"/>
              <a:gd name="connsiteY3111" fmla="*/ 3178379 h 3802368"/>
              <a:gd name="connsiteX3112" fmla="*/ 3052797 w 5311107"/>
              <a:gd name="connsiteY3112" fmla="*/ 3160065 h 3802368"/>
              <a:gd name="connsiteX3113" fmla="*/ 3052797 w 5311107"/>
              <a:gd name="connsiteY3113" fmla="*/ 3160065 h 3802368"/>
              <a:gd name="connsiteX3114" fmla="*/ 1299434 w 5311107"/>
              <a:gd name="connsiteY3114" fmla="*/ 3690304 h 3802368"/>
              <a:gd name="connsiteX3115" fmla="*/ 1312951 w 5311107"/>
              <a:gd name="connsiteY3115" fmla="*/ 3676786 h 3802368"/>
              <a:gd name="connsiteX3116" fmla="*/ 1299434 w 5311107"/>
              <a:gd name="connsiteY3116" fmla="*/ 3690304 h 3802368"/>
              <a:gd name="connsiteX3117" fmla="*/ 1299434 w 5311107"/>
              <a:gd name="connsiteY3117" fmla="*/ 3690304 h 380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Lst>
            <a:rect l="l" t="t" r="r" b="b"/>
            <a:pathLst>
              <a:path w="5311107" h="3802368">
                <a:moveTo>
                  <a:pt x="4132896" y="47094"/>
                </a:moveTo>
                <a:cubicBezTo>
                  <a:pt x="4137693" y="37936"/>
                  <a:pt x="4119379" y="37936"/>
                  <a:pt x="4119379" y="47094"/>
                </a:cubicBezTo>
                <a:cubicBezTo>
                  <a:pt x="4123740" y="47094"/>
                  <a:pt x="4128535" y="47094"/>
                  <a:pt x="4132896" y="47094"/>
                </a:cubicBezTo>
                <a:lnTo>
                  <a:pt x="4132896" y="47094"/>
                </a:lnTo>
                <a:close/>
                <a:moveTo>
                  <a:pt x="2416161" y="33576"/>
                </a:moveTo>
                <a:cubicBezTo>
                  <a:pt x="2420522" y="24419"/>
                  <a:pt x="2397847" y="24419"/>
                  <a:pt x="2397847" y="33576"/>
                </a:cubicBezTo>
                <a:cubicBezTo>
                  <a:pt x="2402644" y="33576"/>
                  <a:pt x="2411801" y="28779"/>
                  <a:pt x="2416161" y="33576"/>
                </a:cubicBezTo>
                <a:lnTo>
                  <a:pt x="2416161" y="33576"/>
                </a:lnTo>
                <a:close/>
                <a:moveTo>
                  <a:pt x="2109617" y="101600"/>
                </a:moveTo>
                <a:cubicBezTo>
                  <a:pt x="2105256" y="97239"/>
                  <a:pt x="2086942" y="92443"/>
                  <a:pt x="2077786" y="97239"/>
                </a:cubicBezTo>
                <a:cubicBezTo>
                  <a:pt x="2082147" y="105961"/>
                  <a:pt x="2100461" y="105961"/>
                  <a:pt x="2109617" y="101600"/>
                </a:cubicBezTo>
                <a:lnTo>
                  <a:pt x="2109617" y="101600"/>
                </a:lnTo>
                <a:close/>
                <a:moveTo>
                  <a:pt x="4714153" y="232852"/>
                </a:moveTo>
                <a:cubicBezTo>
                  <a:pt x="4714153" y="223694"/>
                  <a:pt x="4709792" y="219334"/>
                  <a:pt x="4704996" y="223694"/>
                </a:cubicBezTo>
                <a:cubicBezTo>
                  <a:pt x="4704996" y="228491"/>
                  <a:pt x="4709792" y="228491"/>
                  <a:pt x="4714153" y="232852"/>
                </a:cubicBezTo>
                <a:lnTo>
                  <a:pt x="4714153" y="232852"/>
                </a:lnTo>
                <a:close/>
                <a:moveTo>
                  <a:pt x="4810521" y="319190"/>
                </a:moveTo>
                <a:cubicBezTo>
                  <a:pt x="4810521" y="310033"/>
                  <a:pt x="4801363" y="305672"/>
                  <a:pt x="4801363" y="300875"/>
                </a:cubicBezTo>
                <a:cubicBezTo>
                  <a:pt x="4801363" y="300875"/>
                  <a:pt x="4805724" y="300875"/>
                  <a:pt x="4805724" y="296515"/>
                </a:cubicBezTo>
                <a:cubicBezTo>
                  <a:pt x="4787410" y="278201"/>
                  <a:pt x="4764735" y="246805"/>
                  <a:pt x="4732467" y="246805"/>
                </a:cubicBezTo>
                <a:cubicBezTo>
                  <a:pt x="4755578" y="264683"/>
                  <a:pt x="4787410" y="291718"/>
                  <a:pt x="4810521" y="319190"/>
                </a:cubicBezTo>
                <a:lnTo>
                  <a:pt x="4810521" y="319190"/>
                </a:lnTo>
                <a:close/>
                <a:moveTo>
                  <a:pt x="1125449" y="128635"/>
                </a:moveTo>
                <a:cubicBezTo>
                  <a:pt x="1116292" y="132996"/>
                  <a:pt x="1107135" y="128635"/>
                  <a:pt x="1102774" y="137792"/>
                </a:cubicBezTo>
                <a:cubicBezTo>
                  <a:pt x="1111495" y="132996"/>
                  <a:pt x="1120652" y="137792"/>
                  <a:pt x="1125449" y="128635"/>
                </a:cubicBezTo>
                <a:lnTo>
                  <a:pt x="1125449" y="128635"/>
                </a:lnTo>
                <a:close/>
                <a:moveTo>
                  <a:pt x="658438" y="137792"/>
                </a:moveTo>
                <a:cubicBezTo>
                  <a:pt x="654077" y="119478"/>
                  <a:pt x="630967" y="133432"/>
                  <a:pt x="612652" y="133432"/>
                </a:cubicBezTo>
                <a:cubicBezTo>
                  <a:pt x="608292" y="137792"/>
                  <a:pt x="617013" y="142589"/>
                  <a:pt x="612652" y="146949"/>
                </a:cubicBezTo>
                <a:cubicBezTo>
                  <a:pt x="603495" y="146949"/>
                  <a:pt x="594338" y="146949"/>
                  <a:pt x="585181" y="146949"/>
                </a:cubicBezTo>
                <a:cubicBezTo>
                  <a:pt x="580821" y="156106"/>
                  <a:pt x="585181" y="160467"/>
                  <a:pt x="580821" y="169624"/>
                </a:cubicBezTo>
                <a:cubicBezTo>
                  <a:pt x="612652" y="164827"/>
                  <a:pt x="640124" y="151310"/>
                  <a:pt x="658438" y="137792"/>
                </a:cubicBezTo>
                <a:lnTo>
                  <a:pt x="658438" y="137792"/>
                </a:lnTo>
                <a:close/>
                <a:moveTo>
                  <a:pt x="2933754" y="228491"/>
                </a:moveTo>
                <a:cubicBezTo>
                  <a:pt x="2911080" y="228491"/>
                  <a:pt x="2892766" y="224131"/>
                  <a:pt x="2878812" y="232852"/>
                </a:cubicBezTo>
                <a:cubicBezTo>
                  <a:pt x="2897126" y="242009"/>
                  <a:pt x="2928958" y="242009"/>
                  <a:pt x="2933754" y="228491"/>
                </a:cubicBezTo>
                <a:lnTo>
                  <a:pt x="2933754" y="228491"/>
                </a:lnTo>
                <a:close/>
                <a:moveTo>
                  <a:pt x="2223863" y="246369"/>
                </a:moveTo>
                <a:cubicBezTo>
                  <a:pt x="2219503" y="237212"/>
                  <a:pt x="2205548" y="237212"/>
                  <a:pt x="2196392" y="232852"/>
                </a:cubicBezTo>
                <a:cubicBezTo>
                  <a:pt x="2196392" y="251166"/>
                  <a:pt x="2214706" y="242009"/>
                  <a:pt x="2223863" y="246369"/>
                </a:cubicBezTo>
                <a:lnTo>
                  <a:pt x="2223863" y="246369"/>
                </a:lnTo>
                <a:close/>
                <a:moveTo>
                  <a:pt x="4874620" y="378057"/>
                </a:moveTo>
                <a:cubicBezTo>
                  <a:pt x="4861102" y="368900"/>
                  <a:pt x="4870260" y="341864"/>
                  <a:pt x="4842788" y="337068"/>
                </a:cubicBezTo>
                <a:cubicBezTo>
                  <a:pt x="4837992" y="364103"/>
                  <a:pt x="4860667" y="378057"/>
                  <a:pt x="4874620" y="378057"/>
                </a:cubicBezTo>
                <a:lnTo>
                  <a:pt x="4874620" y="378057"/>
                </a:lnTo>
                <a:close/>
                <a:moveTo>
                  <a:pt x="2306277" y="259887"/>
                </a:moveTo>
                <a:cubicBezTo>
                  <a:pt x="2287963" y="259887"/>
                  <a:pt x="2260491" y="228055"/>
                  <a:pt x="2246973" y="255526"/>
                </a:cubicBezTo>
                <a:cubicBezTo>
                  <a:pt x="2260491" y="264683"/>
                  <a:pt x="2292759" y="259887"/>
                  <a:pt x="2306277" y="259887"/>
                </a:cubicBezTo>
                <a:lnTo>
                  <a:pt x="2306277" y="259887"/>
                </a:lnTo>
                <a:close/>
                <a:moveTo>
                  <a:pt x="2324591" y="287358"/>
                </a:moveTo>
                <a:cubicBezTo>
                  <a:pt x="2306277" y="278201"/>
                  <a:pt x="2274445" y="273840"/>
                  <a:pt x="2256131" y="273840"/>
                </a:cubicBezTo>
                <a:cubicBezTo>
                  <a:pt x="2274445" y="278201"/>
                  <a:pt x="2306277" y="287358"/>
                  <a:pt x="2324591" y="287358"/>
                </a:cubicBezTo>
                <a:lnTo>
                  <a:pt x="2324591" y="287358"/>
                </a:lnTo>
                <a:close/>
                <a:moveTo>
                  <a:pt x="2425319" y="291718"/>
                </a:moveTo>
                <a:cubicBezTo>
                  <a:pt x="2384329" y="287358"/>
                  <a:pt x="2361220" y="291718"/>
                  <a:pt x="2329388" y="287358"/>
                </a:cubicBezTo>
                <a:cubicBezTo>
                  <a:pt x="2333748" y="296515"/>
                  <a:pt x="2315870" y="287358"/>
                  <a:pt x="2320230" y="300875"/>
                </a:cubicBezTo>
                <a:cubicBezTo>
                  <a:pt x="2342905" y="314393"/>
                  <a:pt x="2397847" y="305236"/>
                  <a:pt x="2425319" y="291718"/>
                </a:cubicBezTo>
                <a:lnTo>
                  <a:pt x="2425319" y="291718"/>
                </a:lnTo>
                <a:close/>
                <a:moveTo>
                  <a:pt x="1903801" y="273840"/>
                </a:moveTo>
                <a:cubicBezTo>
                  <a:pt x="1903801" y="282997"/>
                  <a:pt x="1908161" y="282997"/>
                  <a:pt x="1912958" y="282997"/>
                </a:cubicBezTo>
                <a:cubicBezTo>
                  <a:pt x="1917319" y="278637"/>
                  <a:pt x="1922115" y="278637"/>
                  <a:pt x="1922115" y="273840"/>
                </a:cubicBezTo>
                <a:cubicBezTo>
                  <a:pt x="1917319" y="269044"/>
                  <a:pt x="1908161" y="282561"/>
                  <a:pt x="1903801" y="273840"/>
                </a:cubicBezTo>
                <a:lnTo>
                  <a:pt x="1903801" y="273840"/>
                </a:lnTo>
                <a:close/>
                <a:moveTo>
                  <a:pt x="2265288" y="300875"/>
                </a:moveTo>
                <a:cubicBezTo>
                  <a:pt x="2269649" y="300875"/>
                  <a:pt x="2278805" y="300875"/>
                  <a:pt x="2283602" y="296515"/>
                </a:cubicBezTo>
                <a:cubicBezTo>
                  <a:pt x="2274445" y="291718"/>
                  <a:pt x="2265288" y="287358"/>
                  <a:pt x="2265288" y="300875"/>
                </a:cubicBezTo>
                <a:lnTo>
                  <a:pt x="2265288" y="300875"/>
                </a:lnTo>
                <a:close/>
                <a:moveTo>
                  <a:pt x="4920406" y="427766"/>
                </a:moveTo>
                <a:cubicBezTo>
                  <a:pt x="4920406" y="432127"/>
                  <a:pt x="4925202" y="436924"/>
                  <a:pt x="4929563" y="436924"/>
                </a:cubicBezTo>
                <a:cubicBezTo>
                  <a:pt x="4929563" y="423406"/>
                  <a:pt x="4916045" y="414249"/>
                  <a:pt x="4906887" y="414249"/>
                </a:cubicBezTo>
                <a:cubicBezTo>
                  <a:pt x="4906887" y="418609"/>
                  <a:pt x="4911248" y="418609"/>
                  <a:pt x="4911248" y="423406"/>
                </a:cubicBezTo>
                <a:cubicBezTo>
                  <a:pt x="4906887" y="419045"/>
                  <a:pt x="4902092" y="419045"/>
                  <a:pt x="4897731" y="423406"/>
                </a:cubicBezTo>
                <a:cubicBezTo>
                  <a:pt x="4911248" y="432563"/>
                  <a:pt x="4916045" y="446081"/>
                  <a:pt x="4929563" y="455238"/>
                </a:cubicBezTo>
                <a:cubicBezTo>
                  <a:pt x="4933924" y="441284"/>
                  <a:pt x="4915609" y="436924"/>
                  <a:pt x="4920406" y="427766"/>
                </a:cubicBezTo>
                <a:lnTo>
                  <a:pt x="4920406" y="427766"/>
                </a:lnTo>
                <a:close/>
                <a:moveTo>
                  <a:pt x="2265288" y="319190"/>
                </a:moveTo>
                <a:cubicBezTo>
                  <a:pt x="2256131" y="314829"/>
                  <a:pt x="2237817" y="323550"/>
                  <a:pt x="2233456" y="319190"/>
                </a:cubicBezTo>
                <a:cubicBezTo>
                  <a:pt x="2237817" y="327911"/>
                  <a:pt x="2251334" y="323550"/>
                  <a:pt x="2265288" y="319190"/>
                </a:cubicBezTo>
                <a:lnTo>
                  <a:pt x="2265288" y="319190"/>
                </a:lnTo>
                <a:close/>
                <a:moveTo>
                  <a:pt x="2439272" y="332707"/>
                </a:moveTo>
                <a:cubicBezTo>
                  <a:pt x="2430115" y="323550"/>
                  <a:pt x="2407440" y="328347"/>
                  <a:pt x="2411801" y="337068"/>
                </a:cubicBezTo>
                <a:cubicBezTo>
                  <a:pt x="2416161" y="327911"/>
                  <a:pt x="2430115" y="341864"/>
                  <a:pt x="2439272" y="332707"/>
                </a:cubicBezTo>
                <a:lnTo>
                  <a:pt x="2439272" y="332707"/>
                </a:lnTo>
                <a:close/>
                <a:moveTo>
                  <a:pt x="919633" y="273840"/>
                </a:moveTo>
                <a:cubicBezTo>
                  <a:pt x="901319" y="269480"/>
                  <a:pt x="887801" y="278201"/>
                  <a:pt x="878644" y="287358"/>
                </a:cubicBezTo>
                <a:cubicBezTo>
                  <a:pt x="896522" y="287358"/>
                  <a:pt x="914836" y="287358"/>
                  <a:pt x="919633" y="273840"/>
                </a:cubicBezTo>
                <a:lnTo>
                  <a:pt x="919633" y="273840"/>
                </a:lnTo>
                <a:close/>
                <a:moveTo>
                  <a:pt x="1120652" y="296515"/>
                </a:moveTo>
                <a:cubicBezTo>
                  <a:pt x="1120652" y="282997"/>
                  <a:pt x="1093181" y="287358"/>
                  <a:pt x="1093181" y="296515"/>
                </a:cubicBezTo>
                <a:cubicBezTo>
                  <a:pt x="1102338" y="296515"/>
                  <a:pt x="1111495" y="291718"/>
                  <a:pt x="1120652" y="296515"/>
                </a:cubicBezTo>
                <a:lnTo>
                  <a:pt x="1120652" y="296515"/>
                </a:lnTo>
                <a:close/>
                <a:moveTo>
                  <a:pt x="1523564" y="323550"/>
                </a:moveTo>
                <a:cubicBezTo>
                  <a:pt x="1496093" y="323550"/>
                  <a:pt x="1450307" y="319190"/>
                  <a:pt x="1427633" y="337068"/>
                </a:cubicBezTo>
                <a:cubicBezTo>
                  <a:pt x="1459465" y="341864"/>
                  <a:pt x="1496093" y="332707"/>
                  <a:pt x="1523564" y="323550"/>
                </a:cubicBezTo>
                <a:lnTo>
                  <a:pt x="1523564" y="323550"/>
                </a:lnTo>
                <a:close/>
                <a:moveTo>
                  <a:pt x="1752491" y="341864"/>
                </a:moveTo>
                <a:cubicBezTo>
                  <a:pt x="1766009" y="346225"/>
                  <a:pt x="1775166" y="346225"/>
                  <a:pt x="1793480" y="341864"/>
                </a:cubicBezTo>
                <a:cubicBezTo>
                  <a:pt x="1784323" y="337504"/>
                  <a:pt x="1775166" y="332707"/>
                  <a:pt x="1761648" y="332707"/>
                </a:cubicBezTo>
                <a:cubicBezTo>
                  <a:pt x="1761648" y="337068"/>
                  <a:pt x="1757288" y="337068"/>
                  <a:pt x="1752491" y="341864"/>
                </a:cubicBezTo>
                <a:lnTo>
                  <a:pt x="1752491" y="341864"/>
                </a:lnTo>
                <a:close/>
                <a:moveTo>
                  <a:pt x="4664007" y="490994"/>
                </a:moveTo>
                <a:cubicBezTo>
                  <a:pt x="4659646" y="509308"/>
                  <a:pt x="4682321" y="504512"/>
                  <a:pt x="4686681" y="513669"/>
                </a:cubicBezTo>
                <a:cubicBezTo>
                  <a:pt x="4673165" y="486633"/>
                  <a:pt x="4654851" y="463959"/>
                  <a:pt x="4618222" y="459162"/>
                </a:cubicBezTo>
                <a:cubicBezTo>
                  <a:pt x="4622582" y="477476"/>
                  <a:pt x="4645693" y="495791"/>
                  <a:pt x="4664007" y="490994"/>
                </a:cubicBezTo>
                <a:lnTo>
                  <a:pt x="4664007" y="490994"/>
                </a:lnTo>
                <a:close/>
                <a:moveTo>
                  <a:pt x="2842183" y="414249"/>
                </a:moveTo>
                <a:cubicBezTo>
                  <a:pt x="2805556" y="423406"/>
                  <a:pt x="2768928" y="418609"/>
                  <a:pt x="2737096" y="432563"/>
                </a:cubicBezTo>
                <a:cubicBezTo>
                  <a:pt x="2759770" y="428203"/>
                  <a:pt x="2782881" y="432563"/>
                  <a:pt x="2782881" y="450877"/>
                </a:cubicBezTo>
                <a:cubicBezTo>
                  <a:pt x="2828667" y="469191"/>
                  <a:pt x="2851341" y="441720"/>
                  <a:pt x="2883608" y="428203"/>
                </a:cubicBezTo>
                <a:cubicBezTo>
                  <a:pt x="2864859" y="427766"/>
                  <a:pt x="2851341" y="427766"/>
                  <a:pt x="2842183" y="414249"/>
                </a:cubicBezTo>
                <a:lnTo>
                  <a:pt x="2842183" y="414249"/>
                </a:lnTo>
                <a:close/>
                <a:moveTo>
                  <a:pt x="1226177" y="359742"/>
                </a:moveTo>
                <a:cubicBezTo>
                  <a:pt x="1207863" y="355382"/>
                  <a:pt x="1171234" y="350585"/>
                  <a:pt x="1157717" y="364103"/>
                </a:cubicBezTo>
                <a:cubicBezTo>
                  <a:pt x="1184752" y="364103"/>
                  <a:pt x="1203066" y="378057"/>
                  <a:pt x="1226177" y="359742"/>
                </a:cubicBezTo>
                <a:lnTo>
                  <a:pt x="1226177" y="359742"/>
                </a:lnTo>
                <a:close/>
                <a:moveTo>
                  <a:pt x="3221985" y="459598"/>
                </a:moveTo>
                <a:cubicBezTo>
                  <a:pt x="3258613" y="459598"/>
                  <a:pt x="3295242" y="463959"/>
                  <a:pt x="3322713" y="455238"/>
                </a:cubicBezTo>
                <a:cubicBezTo>
                  <a:pt x="3286084" y="450441"/>
                  <a:pt x="3240299" y="436924"/>
                  <a:pt x="3221985" y="459598"/>
                </a:cubicBezTo>
                <a:lnTo>
                  <a:pt x="3221985" y="459598"/>
                </a:lnTo>
                <a:close/>
                <a:moveTo>
                  <a:pt x="4691478" y="518465"/>
                </a:moveTo>
                <a:cubicBezTo>
                  <a:pt x="4695839" y="522826"/>
                  <a:pt x="4700636" y="541140"/>
                  <a:pt x="4709792" y="536779"/>
                </a:cubicBezTo>
                <a:cubicBezTo>
                  <a:pt x="4700636" y="531983"/>
                  <a:pt x="4700636" y="518465"/>
                  <a:pt x="4691478" y="518465"/>
                </a:cubicBezTo>
                <a:lnTo>
                  <a:pt x="4691478" y="518465"/>
                </a:lnTo>
                <a:close/>
                <a:moveTo>
                  <a:pt x="2828230" y="473116"/>
                </a:moveTo>
                <a:cubicBezTo>
                  <a:pt x="2823870" y="459598"/>
                  <a:pt x="2787242" y="468755"/>
                  <a:pt x="2782445" y="473116"/>
                </a:cubicBezTo>
                <a:cubicBezTo>
                  <a:pt x="2800759" y="473116"/>
                  <a:pt x="2809916" y="473116"/>
                  <a:pt x="2828230" y="473116"/>
                </a:cubicBezTo>
                <a:lnTo>
                  <a:pt x="2828230" y="473116"/>
                </a:lnTo>
                <a:close/>
                <a:moveTo>
                  <a:pt x="4609065" y="541140"/>
                </a:moveTo>
                <a:cubicBezTo>
                  <a:pt x="4613426" y="545500"/>
                  <a:pt x="4618222" y="554657"/>
                  <a:pt x="4627379" y="559454"/>
                </a:cubicBezTo>
                <a:cubicBezTo>
                  <a:pt x="4627379" y="545500"/>
                  <a:pt x="4618222" y="536343"/>
                  <a:pt x="4609065" y="541140"/>
                </a:cubicBezTo>
                <a:lnTo>
                  <a:pt x="4609065" y="541140"/>
                </a:lnTo>
                <a:close/>
                <a:moveTo>
                  <a:pt x="4920406" y="631839"/>
                </a:moveTo>
                <a:cubicBezTo>
                  <a:pt x="4933924" y="595646"/>
                  <a:pt x="4911248" y="531983"/>
                  <a:pt x="4883778" y="554657"/>
                </a:cubicBezTo>
                <a:cubicBezTo>
                  <a:pt x="4883778" y="581693"/>
                  <a:pt x="4892934" y="604367"/>
                  <a:pt x="4902092" y="622682"/>
                </a:cubicBezTo>
                <a:cubicBezTo>
                  <a:pt x="4911248" y="613524"/>
                  <a:pt x="4911248" y="622682"/>
                  <a:pt x="4920406" y="631839"/>
                </a:cubicBezTo>
                <a:lnTo>
                  <a:pt x="4920406" y="631839"/>
                </a:lnTo>
                <a:close/>
                <a:moveTo>
                  <a:pt x="4361823" y="545500"/>
                </a:moveTo>
                <a:cubicBezTo>
                  <a:pt x="4361823" y="549861"/>
                  <a:pt x="4375341" y="559018"/>
                  <a:pt x="4375341" y="554657"/>
                </a:cubicBezTo>
                <a:cubicBezTo>
                  <a:pt x="4375778" y="550297"/>
                  <a:pt x="4366620" y="545500"/>
                  <a:pt x="4361823" y="545500"/>
                </a:cubicBezTo>
                <a:lnTo>
                  <a:pt x="4361823" y="545500"/>
                </a:lnTo>
                <a:close/>
                <a:moveTo>
                  <a:pt x="4682321" y="622682"/>
                </a:moveTo>
                <a:cubicBezTo>
                  <a:pt x="4695839" y="622682"/>
                  <a:pt x="4704996" y="636199"/>
                  <a:pt x="4709792" y="631839"/>
                </a:cubicBezTo>
                <a:cubicBezTo>
                  <a:pt x="4700636" y="613524"/>
                  <a:pt x="4677960" y="586489"/>
                  <a:pt x="4650490" y="568611"/>
                </a:cubicBezTo>
                <a:cubicBezTo>
                  <a:pt x="4646130" y="595646"/>
                  <a:pt x="4673165" y="618321"/>
                  <a:pt x="4677960" y="636635"/>
                </a:cubicBezTo>
                <a:cubicBezTo>
                  <a:pt x="4677525" y="627042"/>
                  <a:pt x="4677525" y="622682"/>
                  <a:pt x="4682321" y="622682"/>
                </a:cubicBezTo>
                <a:lnTo>
                  <a:pt x="4682321" y="622682"/>
                </a:lnTo>
                <a:close/>
                <a:moveTo>
                  <a:pt x="5034651" y="595210"/>
                </a:moveTo>
                <a:cubicBezTo>
                  <a:pt x="5034651" y="590850"/>
                  <a:pt x="5030290" y="590850"/>
                  <a:pt x="5030290" y="586053"/>
                </a:cubicBezTo>
                <a:cubicBezTo>
                  <a:pt x="5030290" y="586053"/>
                  <a:pt x="5025930" y="586053"/>
                  <a:pt x="5025930" y="590414"/>
                </a:cubicBezTo>
                <a:cubicBezTo>
                  <a:pt x="5030290" y="590850"/>
                  <a:pt x="5025494" y="600007"/>
                  <a:pt x="5034651" y="595210"/>
                </a:cubicBezTo>
                <a:lnTo>
                  <a:pt x="5034651" y="595210"/>
                </a:lnTo>
                <a:close/>
                <a:moveTo>
                  <a:pt x="2828230" y="504948"/>
                </a:moveTo>
                <a:cubicBezTo>
                  <a:pt x="2819074" y="500587"/>
                  <a:pt x="2796398" y="500587"/>
                  <a:pt x="2787242" y="514105"/>
                </a:cubicBezTo>
                <a:cubicBezTo>
                  <a:pt x="2800759" y="518465"/>
                  <a:pt x="2828230" y="522826"/>
                  <a:pt x="2828230" y="504948"/>
                </a:cubicBezTo>
                <a:lnTo>
                  <a:pt x="2828230" y="504948"/>
                </a:lnTo>
                <a:close/>
                <a:moveTo>
                  <a:pt x="4636536" y="649717"/>
                </a:moveTo>
                <a:cubicBezTo>
                  <a:pt x="4636536" y="663234"/>
                  <a:pt x="4636536" y="663234"/>
                  <a:pt x="4636536" y="663234"/>
                </a:cubicBezTo>
                <a:cubicBezTo>
                  <a:pt x="4659211" y="658874"/>
                  <a:pt x="4650054" y="695066"/>
                  <a:pt x="4659211" y="690270"/>
                </a:cubicBezTo>
                <a:cubicBezTo>
                  <a:pt x="4663572" y="671955"/>
                  <a:pt x="4650054" y="635763"/>
                  <a:pt x="4659211" y="613088"/>
                </a:cubicBezTo>
                <a:cubicBezTo>
                  <a:pt x="4645693" y="603931"/>
                  <a:pt x="4645693" y="594774"/>
                  <a:pt x="4636536" y="590414"/>
                </a:cubicBezTo>
                <a:cubicBezTo>
                  <a:pt x="4631740" y="608728"/>
                  <a:pt x="4640896" y="626606"/>
                  <a:pt x="4650054" y="649281"/>
                </a:cubicBezTo>
                <a:cubicBezTo>
                  <a:pt x="4640896" y="654513"/>
                  <a:pt x="4645693" y="649717"/>
                  <a:pt x="4636536" y="649717"/>
                </a:cubicBezTo>
                <a:lnTo>
                  <a:pt x="4636536" y="649717"/>
                </a:lnTo>
                <a:close/>
                <a:moveTo>
                  <a:pt x="4599908" y="595210"/>
                </a:moveTo>
                <a:cubicBezTo>
                  <a:pt x="4599908" y="608728"/>
                  <a:pt x="4604268" y="608728"/>
                  <a:pt x="4604268" y="622245"/>
                </a:cubicBezTo>
                <a:cubicBezTo>
                  <a:pt x="4613426" y="617885"/>
                  <a:pt x="4609065" y="600007"/>
                  <a:pt x="4599908" y="595210"/>
                </a:cubicBezTo>
                <a:lnTo>
                  <a:pt x="4599908" y="595210"/>
                </a:lnTo>
                <a:close/>
                <a:moveTo>
                  <a:pt x="2168920" y="531983"/>
                </a:moveTo>
                <a:cubicBezTo>
                  <a:pt x="2155402" y="527622"/>
                  <a:pt x="2132293" y="522826"/>
                  <a:pt x="2123135" y="531983"/>
                </a:cubicBezTo>
                <a:cubicBezTo>
                  <a:pt x="2141885" y="536343"/>
                  <a:pt x="2159763" y="545500"/>
                  <a:pt x="2168920" y="531983"/>
                </a:cubicBezTo>
                <a:lnTo>
                  <a:pt x="2168920" y="531983"/>
                </a:lnTo>
                <a:close/>
                <a:moveTo>
                  <a:pt x="4714153" y="631839"/>
                </a:moveTo>
                <a:cubicBezTo>
                  <a:pt x="4714153" y="636199"/>
                  <a:pt x="4714153" y="640996"/>
                  <a:pt x="4718513" y="640996"/>
                </a:cubicBezTo>
                <a:cubicBezTo>
                  <a:pt x="4718513" y="640996"/>
                  <a:pt x="4718513" y="640996"/>
                  <a:pt x="4718513" y="645356"/>
                </a:cubicBezTo>
                <a:cubicBezTo>
                  <a:pt x="4728106" y="645356"/>
                  <a:pt x="4723310" y="631839"/>
                  <a:pt x="4714153" y="631839"/>
                </a:cubicBezTo>
                <a:lnTo>
                  <a:pt x="4714153" y="631839"/>
                </a:lnTo>
                <a:close/>
                <a:moveTo>
                  <a:pt x="4604268" y="867306"/>
                </a:moveTo>
                <a:cubicBezTo>
                  <a:pt x="4617786" y="867306"/>
                  <a:pt x="4613426" y="889981"/>
                  <a:pt x="4622582" y="889981"/>
                </a:cubicBezTo>
                <a:cubicBezTo>
                  <a:pt x="4618222" y="876463"/>
                  <a:pt x="4622582" y="858149"/>
                  <a:pt x="4609065" y="853789"/>
                </a:cubicBezTo>
                <a:cubicBezTo>
                  <a:pt x="4609065" y="858149"/>
                  <a:pt x="4604268" y="858149"/>
                  <a:pt x="4604268" y="867306"/>
                </a:cubicBezTo>
                <a:lnTo>
                  <a:pt x="4604268" y="867306"/>
                </a:lnTo>
                <a:close/>
                <a:moveTo>
                  <a:pt x="960622" y="772247"/>
                </a:moveTo>
                <a:cubicBezTo>
                  <a:pt x="947104" y="799282"/>
                  <a:pt x="905679" y="794922"/>
                  <a:pt x="892161" y="821957"/>
                </a:cubicBezTo>
                <a:cubicBezTo>
                  <a:pt x="947104" y="817596"/>
                  <a:pt x="969779" y="790125"/>
                  <a:pt x="1006407" y="772247"/>
                </a:cubicBezTo>
                <a:cubicBezTo>
                  <a:pt x="992890" y="758730"/>
                  <a:pt x="974575" y="781404"/>
                  <a:pt x="960622" y="772247"/>
                </a:cubicBezTo>
                <a:lnTo>
                  <a:pt x="960622" y="772247"/>
                </a:lnTo>
                <a:close/>
                <a:moveTo>
                  <a:pt x="750009" y="894342"/>
                </a:moveTo>
                <a:cubicBezTo>
                  <a:pt x="754369" y="894342"/>
                  <a:pt x="759166" y="889981"/>
                  <a:pt x="759166" y="885184"/>
                </a:cubicBezTo>
                <a:cubicBezTo>
                  <a:pt x="754805" y="885621"/>
                  <a:pt x="750009" y="885621"/>
                  <a:pt x="750009" y="894342"/>
                </a:cubicBezTo>
                <a:lnTo>
                  <a:pt x="750009" y="894342"/>
                </a:lnTo>
                <a:close/>
                <a:moveTo>
                  <a:pt x="351894" y="1229665"/>
                </a:moveTo>
                <a:cubicBezTo>
                  <a:pt x="342736" y="1229665"/>
                  <a:pt x="342736" y="1229665"/>
                  <a:pt x="342736" y="1229665"/>
                </a:cubicBezTo>
                <a:cubicBezTo>
                  <a:pt x="338376" y="1243183"/>
                  <a:pt x="324422" y="1292893"/>
                  <a:pt x="342736" y="1270654"/>
                </a:cubicBezTo>
                <a:cubicBezTo>
                  <a:pt x="338376" y="1266294"/>
                  <a:pt x="338376" y="1270654"/>
                  <a:pt x="338376" y="1270654"/>
                </a:cubicBezTo>
                <a:cubicBezTo>
                  <a:pt x="347533" y="1266294"/>
                  <a:pt x="342736" y="1257136"/>
                  <a:pt x="342736" y="1243619"/>
                </a:cubicBezTo>
                <a:cubicBezTo>
                  <a:pt x="356254" y="1247979"/>
                  <a:pt x="351894" y="1234462"/>
                  <a:pt x="351894" y="1229665"/>
                </a:cubicBezTo>
                <a:lnTo>
                  <a:pt x="351894" y="1229665"/>
                </a:lnTo>
                <a:close/>
                <a:moveTo>
                  <a:pt x="301311" y="1252340"/>
                </a:moveTo>
                <a:cubicBezTo>
                  <a:pt x="296951" y="1261497"/>
                  <a:pt x="292155" y="1265858"/>
                  <a:pt x="305672" y="1270654"/>
                </a:cubicBezTo>
                <a:cubicBezTo>
                  <a:pt x="306108" y="1261497"/>
                  <a:pt x="306108" y="1252340"/>
                  <a:pt x="301311" y="1252340"/>
                </a:cubicBezTo>
                <a:lnTo>
                  <a:pt x="301311" y="1252340"/>
                </a:lnTo>
                <a:close/>
                <a:moveTo>
                  <a:pt x="232852" y="1261497"/>
                </a:moveTo>
                <a:cubicBezTo>
                  <a:pt x="223695" y="1257136"/>
                  <a:pt x="223695" y="1265858"/>
                  <a:pt x="219334" y="1261497"/>
                </a:cubicBezTo>
                <a:cubicBezTo>
                  <a:pt x="214974" y="1270654"/>
                  <a:pt x="210177" y="1279811"/>
                  <a:pt x="219334" y="1293329"/>
                </a:cubicBezTo>
                <a:cubicBezTo>
                  <a:pt x="228055" y="1293329"/>
                  <a:pt x="242009" y="1279811"/>
                  <a:pt x="232852" y="1261497"/>
                </a:cubicBezTo>
                <a:lnTo>
                  <a:pt x="232852" y="1261497"/>
                </a:lnTo>
                <a:close/>
                <a:moveTo>
                  <a:pt x="246369" y="1333882"/>
                </a:moveTo>
                <a:cubicBezTo>
                  <a:pt x="232852" y="1360917"/>
                  <a:pt x="250730" y="1392749"/>
                  <a:pt x="246369" y="1415423"/>
                </a:cubicBezTo>
                <a:cubicBezTo>
                  <a:pt x="242009" y="1415423"/>
                  <a:pt x="237212" y="1406266"/>
                  <a:pt x="237212" y="1415423"/>
                </a:cubicBezTo>
                <a:cubicBezTo>
                  <a:pt x="250730" y="1415423"/>
                  <a:pt x="250730" y="1447255"/>
                  <a:pt x="255526" y="1451615"/>
                </a:cubicBezTo>
                <a:cubicBezTo>
                  <a:pt x="259887" y="1428941"/>
                  <a:pt x="251166" y="1419784"/>
                  <a:pt x="255526" y="1397109"/>
                </a:cubicBezTo>
                <a:cubicBezTo>
                  <a:pt x="242009" y="1384027"/>
                  <a:pt x="260323" y="1343039"/>
                  <a:pt x="246369" y="1333882"/>
                </a:cubicBezTo>
                <a:lnTo>
                  <a:pt x="246369" y="1333882"/>
                </a:lnTo>
                <a:close/>
                <a:moveTo>
                  <a:pt x="324422" y="1347835"/>
                </a:moveTo>
                <a:cubicBezTo>
                  <a:pt x="328783" y="1356992"/>
                  <a:pt x="320062" y="1370510"/>
                  <a:pt x="328783" y="1374870"/>
                </a:cubicBezTo>
                <a:cubicBezTo>
                  <a:pt x="324422" y="1365713"/>
                  <a:pt x="333579" y="1347835"/>
                  <a:pt x="324422" y="1347835"/>
                </a:cubicBezTo>
                <a:lnTo>
                  <a:pt x="324422" y="1347835"/>
                </a:lnTo>
                <a:close/>
                <a:moveTo>
                  <a:pt x="150438" y="1452051"/>
                </a:moveTo>
                <a:cubicBezTo>
                  <a:pt x="154798" y="1442894"/>
                  <a:pt x="154798" y="1425016"/>
                  <a:pt x="146077" y="1420220"/>
                </a:cubicBezTo>
                <a:cubicBezTo>
                  <a:pt x="145641" y="1433737"/>
                  <a:pt x="141281" y="1447255"/>
                  <a:pt x="150438" y="1452051"/>
                </a:cubicBezTo>
                <a:lnTo>
                  <a:pt x="150438" y="1452051"/>
                </a:lnTo>
                <a:close/>
                <a:moveTo>
                  <a:pt x="397679" y="1501761"/>
                </a:moveTo>
                <a:cubicBezTo>
                  <a:pt x="397679" y="1547111"/>
                  <a:pt x="397679" y="1583303"/>
                  <a:pt x="402040" y="1624292"/>
                </a:cubicBezTo>
                <a:cubicBezTo>
                  <a:pt x="397679" y="1624292"/>
                  <a:pt x="397679" y="1624292"/>
                  <a:pt x="392882" y="1628652"/>
                </a:cubicBezTo>
                <a:cubicBezTo>
                  <a:pt x="402040" y="1646966"/>
                  <a:pt x="406400" y="1664844"/>
                  <a:pt x="406400" y="1691880"/>
                </a:cubicBezTo>
                <a:cubicBezTo>
                  <a:pt x="415557" y="1696240"/>
                  <a:pt x="410761" y="1678362"/>
                  <a:pt x="419918" y="1687519"/>
                </a:cubicBezTo>
                <a:cubicBezTo>
                  <a:pt x="419918" y="1678362"/>
                  <a:pt x="424278" y="1664844"/>
                  <a:pt x="415557" y="1664844"/>
                </a:cubicBezTo>
                <a:cubicBezTo>
                  <a:pt x="438232" y="1651327"/>
                  <a:pt x="402040" y="1619495"/>
                  <a:pt x="415557" y="1605978"/>
                </a:cubicBezTo>
                <a:cubicBezTo>
                  <a:pt x="402040" y="1578943"/>
                  <a:pt x="411197" y="1528797"/>
                  <a:pt x="397679" y="1501761"/>
                </a:cubicBezTo>
                <a:lnTo>
                  <a:pt x="397679" y="1501761"/>
                </a:lnTo>
                <a:close/>
                <a:moveTo>
                  <a:pt x="132124" y="1664844"/>
                </a:moveTo>
                <a:cubicBezTo>
                  <a:pt x="132124" y="1660484"/>
                  <a:pt x="136484" y="1655688"/>
                  <a:pt x="136484" y="1655688"/>
                </a:cubicBezTo>
                <a:cubicBezTo>
                  <a:pt x="132124" y="1655688"/>
                  <a:pt x="132124" y="1655688"/>
                  <a:pt x="132124" y="1655688"/>
                </a:cubicBezTo>
                <a:cubicBezTo>
                  <a:pt x="127327" y="1655688"/>
                  <a:pt x="127327" y="1669205"/>
                  <a:pt x="132124" y="1664844"/>
                </a:cubicBezTo>
                <a:lnTo>
                  <a:pt x="132124" y="1664844"/>
                </a:lnTo>
                <a:close/>
                <a:moveTo>
                  <a:pt x="447825" y="1687519"/>
                </a:moveTo>
                <a:cubicBezTo>
                  <a:pt x="447825" y="1705833"/>
                  <a:pt x="452186" y="1714554"/>
                  <a:pt x="461343" y="1719351"/>
                </a:cubicBezTo>
                <a:cubicBezTo>
                  <a:pt x="461343" y="1705833"/>
                  <a:pt x="470500" y="1701037"/>
                  <a:pt x="456982" y="1687519"/>
                </a:cubicBezTo>
                <a:cubicBezTo>
                  <a:pt x="456982" y="1696676"/>
                  <a:pt x="461343" y="1696676"/>
                  <a:pt x="456982" y="1696676"/>
                </a:cubicBezTo>
                <a:cubicBezTo>
                  <a:pt x="447825" y="1701037"/>
                  <a:pt x="456982" y="1683159"/>
                  <a:pt x="447825" y="1687519"/>
                </a:cubicBezTo>
                <a:lnTo>
                  <a:pt x="447825" y="1687519"/>
                </a:lnTo>
                <a:close/>
                <a:moveTo>
                  <a:pt x="667595" y="1909470"/>
                </a:moveTo>
                <a:cubicBezTo>
                  <a:pt x="667595" y="1905109"/>
                  <a:pt x="667595" y="1895952"/>
                  <a:pt x="663234" y="1895952"/>
                </a:cubicBezTo>
                <a:cubicBezTo>
                  <a:pt x="663234" y="1905109"/>
                  <a:pt x="658438" y="1909470"/>
                  <a:pt x="667595" y="1909470"/>
                </a:cubicBezTo>
                <a:lnTo>
                  <a:pt x="667595" y="1909470"/>
                </a:lnTo>
                <a:close/>
                <a:moveTo>
                  <a:pt x="187066" y="1895952"/>
                </a:moveTo>
                <a:lnTo>
                  <a:pt x="187066" y="1895952"/>
                </a:lnTo>
                <a:cubicBezTo>
                  <a:pt x="191427" y="1895952"/>
                  <a:pt x="191427" y="1895952"/>
                  <a:pt x="191427" y="1891591"/>
                </a:cubicBezTo>
                <a:cubicBezTo>
                  <a:pt x="187066" y="1891591"/>
                  <a:pt x="187066" y="1882434"/>
                  <a:pt x="182270" y="1882434"/>
                </a:cubicBezTo>
                <a:cubicBezTo>
                  <a:pt x="187066" y="1886795"/>
                  <a:pt x="182270" y="1895952"/>
                  <a:pt x="187066" y="1895952"/>
                </a:cubicBezTo>
                <a:lnTo>
                  <a:pt x="187066" y="1895952"/>
                </a:lnTo>
                <a:close/>
                <a:moveTo>
                  <a:pt x="544193" y="1968336"/>
                </a:moveTo>
                <a:cubicBezTo>
                  <a:pt x="539832" y="1981854"/>
                  <a:pt x="539832" y="2004529"/>
                  <a:pt x="544193" y="2018046"/>
                </a:cubicBezTo>
                <a:cubicBezTo>
                  <a:pt x="548553" y="2000168"/>
                  <a:pt x="553349" y="1977493"/>
                  <a:pt x="544193" y="1968336"/>
                </a:cubicBezTo>
                <a:lnTo>
                  <a:pt x="544193" y="1968336"/>
                </a:lnTo>
                <a:close/>
                <a:moveTo>
                  <a:pt x="187066" y="1986651"/>
                </a:moveTo>
                <a:cubicBezTo>
                  <a:pt x="191427" y="1977493"/>
                  <a:pt x="177909" y="1963976"/>
                  <a:pt x="187066" y="1959615"/>
                </a:cubicBezTo>
                <a:cubicBezTo>
                  <a:pt x="187066" y="1955255"/>
                  <a:pt x="177909" y="1955255"/>
                  <a:pt x="177909" y="1959615"/>
                </a:cubicBezTo>
                <a:cubicBezTo>
                  <a:pt x="182270" y="1968336"/>
                  <a:pt x="177909" y="1981854"/>
                  <a:pt x="187066" y="1986651"/>
                </a:cubicBezTo>
                <a:lnTo>
                  <a:pt x="187066" y="1986651"/>
                </a:lnTo>
                <a:close/>
                <a:moveTo>
                  <a:pt x="718177" y="2136216"/>
                </a:moveTo>
                <a:cubicBezTo>
                  <a:pt x="727334" y="2117902"/>
                  <a:pt x="722538" y="2086506"/>
                  <a:pt x="722538" y="2063832"/>
                </a:cubicBezTo>
                <a:cubicBezTo>
                  <a:pt x="718177" y="2063832"/>
                  <a:pt x="718177" y="2063832"/>
                  <a:pt x="718177" y="2063832"/>
                </a:cubicBezTo>
                <a:cubicBezTo>
                  <a:pt x="722538" y="2095227"/>
                  <a:pt x="713380" y="2113542"/>
                  <a:pt x="718177" y="2136216"/>
                </a:cubicBezTo>
                <a:lnTo>
                  <a:pt x="718177" y="2136216"/>
                </a:lnTo>
                <a:close/>
                <a:moveTo>
                  <a:pt x="324422" y="2059035"/>
                </a:moveTo>
                <a:cubicBezTo>
                  <a:pt x="324422" y="2068192"/>
                  <a:pt x="324422" y="2068192"/>
                  <a:pt x="324422" y="2068192"/>
                </a:cubicBezTo>
                <a:cubicBezTo>
                  <a:pt x="333579" y="2072553"/>
                  <a:pt x="333579" y="2054675"/>
                  <a:pt x="324422" y="2059035"/>
                </a:cubicBezTo>
                <a:lnTo>
                  <a:pt x="324422" y="2059035"/>
                </a:lnTo>
                <a:close/>
                <a:moveTo>
                  <a:pt x="232852" y="2090867"/>
                </a:moveTo>
                <a:cubicBezTo>
                  <a:pt x="242009" y="2081710"/>
                  <a:pt x="232852" y="2077349"/>
                  <a:pt x="223695" y="2077349"/>
                </a:cubicBezTo>
                <a:cubicBezTo>
                  <a:pt x="223695" y="2081710"/>
                  <a:pt x="219334" y="2090867"/>
                  <a:pt x="223695" y="2090867"/>
                </a:cubicBezTo>
                <a:cubicBezTo>
                  <a:pt x="223695" y="2081710"/>
                  <a:pt x="232852" y="2086070"/>
                  <a:pt x="232852" y="2090867"/>
                </a:cubicBezTo>
                <a:lnTo>
                  <a:pt x="232852" y="2090867"/>
                </a:lnTo>
                <a:close/>
                <a:moveTo>
                  <a:pt x="493611" y="2122699"/>
                </a:moveTo>
                <a:cubicBezTo>
                  <a:pt x="493611" y="2109181"/>
                  <a:pt x="493611" y="2109181"/>
                  <a:pt x="493611" y="2090867"/>
                </a:cubicBezTo>
                <a:cubicBezTo>
                  <a:pt x="489250" y="2090867"/>
                  <a:pt x="489250" y="2090867"/>
                  <a:pt x="489250" y="2090867"/>
                </a:cubicBezTo>
                <a:cubicBezTo>
                  <a:pt x="484453" y="2104385"/>
                  <a:pt x="480093" y="2122699"/>
                  <a:pt x="493611" y="2122699"/>
                </a:cubicBezTo>
                <a:lnTo>
                  <a:pt x="493611" y="2122699"/>
                </a:lnTo>
                <a:close/>
                <a:moveTo>
                  <a:pt x="214538" y="2117902"/>
                </a:moveTo>
                <a:cubicBezTo>
                  <a:pt x="228055" y="2117902"/>
                  <a:pt x="228055" y="2108745"/>
                  <a:pt x="232852" y="2095227"/>
                </a:cubicBezTo>
                <a:cubicBezTo>
                  <a:pt x="228491" y="2095227"/>
                  <a:pt x="223695" y="2095227"/>
                  <a:pt x="223695" y="2095227"/>
                </a:cubicBezTo>
                <a:cubicBezTo>
                  <a:pt x="223695" y="2104385"/>
                  <a:pt x="218898" y="2108745"/>
                  <a:pt x="214538" y="2117902"/>
                </a:cubicBezTo>
                <a:lnTo>
                  <a:pt x="214538" y="2117902"/>
                </a:lnTo>
                <a:close/>
                <a:moveTo>
                  <a:pt x="621809" y="2122699"/>
                </a:moveTo>
                <a:cubicBezTo>
                  <a:pt x="621809" y="2141013"/>
                  <a:pt x="608292" y="2177205"/>
                  <a:pt x="626170" y="2190723"/>
                </a:cubicBezTo>
                <a:cubicBezTo>
                  <a:pt x="639688" y="2172409"/>
                  <a:pt x="630530" y="2136216"/>
                  <a:pt x="621809" y="2131856"/>
                </a:cubicBezTo>
                <a:cubicBezTo>
                  <a:pt x="626606" y="2131420"/>
                  <a:pt x="626606" y="2127059"/>
                  <a:pt x="621809" y="2122699"/>
                </a:cubicBezTo>
                <a:lnTo>
                  <a:pt x="621809" y="2122699"/>
                </a:lnTo>
                <a:close/>
                <a:moveTo>
                  <a:pt x="676752" y="2149734"/>
                </a:moveTo>
                <a:cubicBezTo>
                  <a:pt x="676752" y="2154094"/>
                  <a:pt x="672392" y="2154094"/>
                  <a:pt x="667595" y="2154094"/>
                </a:cubicBezTo>
                <a:cubicBezTo>
                  <a:pt x="667595" y="2167612"/>
                  <a:pt x="663234" y="2185926"/>
                  <a:pt x="676752" y="2185926"/>
                </a:cubicBezTo>
                <a:cubicBezTo>
                  <a:pt x="672392" y="2176769"/>
                  <a:pt x="685909" y="2154094"/>
                  <a:pt x="676752" y="2149734"/>
                </a:cubicBezTo>
                <a:lnTo>
                  <a:pt x="676752" y="2149734"/>
                </a:lnTo>
                <a:close/>
                <a:moveTo>
                  <a:pt x="242009" y="2176769"/>
                </a:moveTo>
                <a:cubicBezTo>
                  <a:pt x="242009" y="2181130"/>
                  <a:pt x="242009" y="2195083"/>
                  <a:pt x="242009" y="2208601"/>
                </a:cubicBezTo>
                <a:cubicBezTo>
                  <a:pt x="251166" y="2204240"/>
                  <a:pt x="246369" y="2181566"/>
                  <a:pt x="242009" y="2176769"/>
                </a:cubicBezTo>
                <a:lnTo>
                  <a:pt x="242009" y="2176769"/>
                </a:lnTo>
                <a:close/>
                <a:moveTo>
                  <a:pt x="154798" y="2444069"/>
                </a:moveTo>
                <a:cubicBezTo>
                  <a:pt x="163955" y="2444069"/>
                  <a:pt x="163955" y="2444069"/>
                  <a:pt x="163955" y="2444069"/>
                </a:cubicBezTo>
                <a:cubicBezTo>
                  <a:pt x="163955" y="2430551"/>
                  <a:pt x="163955" y="2430551"/>
                  <a:pt x="163955" y="2430551"/>
                </a:cubicBezTo>
                <a:cubicBezTo>
                  <a:pt x="159595" y="2430551"/>
                  <a:pt x="159595" y="2430551"/>
                  <a:pt x="159595" y="2430551"/>
                </a:cubicBezTo>
                <a:cubicBezTo>
                  <a:pt x="154798" y="2435348"/>
                  <a:pt x="154798" y="2439708"/>
                  <a:pt x="154798" y="2444069"/>
                </a:cubicBezTo>
                <a:lnTo>
                  <a:pt x="154798" y="2444069"/>
                </a:lnTo>
                <a:close/>
                <a:moveTo>
                  <a:pt x="209741" y="2444069"/>
                </a:moveTo>
                <a:cubicBezTo>
                  <a:pt x="205380" y="2466743"/>
                  <a:pt x="200584" y="2493779"/>
                  <a:pt x="214101" y="2507296"/>
                </a:cubicBezTo>
                <a:cubicBezTo>
                  <a:pt x="214538" y="2489418"/>
                  <a:pt x="218898" y="2462383"/>
                  <a:pt x="209741" y="2444069"/>
                </a:cubicBezTo>
                <a:lnTo>
                  <a:pt x="209741" y="2444069"/>
                </a:lnTo>
                <a:close/>
                <a:moveTo>
                  <a:pt x="218898" y="2530407"/>
                </a:moveTo>
                <a:cubicBezTo>
                  <a:pt x="218898" y="2530407"/>
                  <a:pt x="218898" y="2516889"/>
                  <a:pt x="214538" y="2526046"/>
                </a:cubicBezTo>
                <a:cubicBezTo>
                  <a:pt x="214538" y="2539564"/>
                  <a:pt x="214538" y="2539564"/>
                  <a:pt x="210177" y="2553081"/>
                </a:cubicBezTo>
                <a:cubicBezTo>
                  <a:pt x="219334" y="2548721"/>
                  <a:pt x="214538" y="2553081"/>
                  <a:pt x="219334" y="2557442"/>
                </a:cubicBezTo>
                <a:cubicBezTo>
                  <a:pt x="228055" y="2548285"/>
                  <a:pt x="228055" y="2539564"/>
                  <a:pt x="218898" y="2530407"/>
                </a:cubicBezTo>
                <a:lnTo>
                  <a:pt x="218898" y="2530407"/>
                </a:lnTo>
                <a:close/>
                <a:moveTo>
                  <a:pt x="5153693" y="2906283"/>
                </a:moveTo>
                <a:cubicBezTo>
                  <a:pt x="5158054" y="2915440"/>
                  <a:pt x="5144536" y="2919801"/>
                  <a:pt x="5158054" y="2924597"/>
                </a:cubicBezTo>
                <a:cubicBezTo>
                  <a:pt x="5153693" y="2915440"/>
                  <a:pt x="5158054" y="2911080"/>
                  <a:pt x="5158054" y="2901923"/>
                </a:cubicBezTo>
                <a:cubicBezTo>
                  <a:pt x="5158490" y="2901923"/>
                  <a:pt x="5153693" y="2901923"/>
                  <a:pt x="5153693" y="2906283"/>
                </a:cubicBezTo>
                <a:lnTo>
                  <a:pt x="5153693" y="2906283"/>
                </a:lnTo>
                <a:close/>
                <a:moveTo>
                  <a:pt x="5149333" y="2974307"/>
                </a:moveTo>
                <a:cubicBezTo>
                  <a:pt x="5149333" y="2978668"/>
                  <a:pt x="5140175" y="2987825"/>
                  <a:pt x="5144972" y="2992621"/>
                </a:cubicBezTo>
                <a:cubicBezTo>
                  <a:pt x="5149333" y="2987825"/>
                  <a:pt x="5153693" y="2979104"/>
                  <a:pt x="5149333" y="2974307"/>
                </a:cubicBezTo>
                <a:lnTo>
                  <a:pt x="5149333" y="2974307"/>
                </a:lnTo>
                <a:close/>
                <a:moveTo>
                  <a:pt x="4988865" y="3051488"/>
                </a:moveTo>
                <a:cubicBezTo>
                  <a:pt x="4998023" y="3047128"/>
                  <a:pt x="5002383" y="3024453"/>
                  <a:pt x="5002383" y="3015296"/>
                </a:cubicBezTo>
                <a:cubicBezTo>
                  <a:pt x="4998023" y="3033174"/>
                  <a:pt x="4993662" y="3037971"/>
                  <a:pt x="4988865" y="3051488"/>
                </a:cubicBezTo>
                <a:lnTo>
                  <a:pt x="4988865" y="3051488"/>
                </a:lnTo>
                <a:close/>
                <a:moveTo>
                  <a:pt x="273841" y="2938115"/>
                </a:moveTo>
                <a:cubicBezTo>
                  <a:pt x="269480" y="2951633"/>
                  <a:pt x="287358" y="2956429"/>
                  <a:pt x="282998" y="2947272"/>
                </a:cubicBezTo>
                <a:cubicBezTo>
                  <a:pt x="278637" y="2951633"/>
                  <a:pt x="273841" y="2938115"/>
                  <a:pt x="273841" y="2938115"/>
                </a:cubicBezTo>
                <a:lnTo>
                  <a:pt x="273841" y="2938115"/>
                </a:lnTo>
                <a:close/>
                <a:moveTo>
                  <a:pt x="5076076" y="3178379"/>
                </a:moveTo>
                <a:cubicBezTo>
                  <a:pt x="5089594" y="3178379"/>
                  <a:pt x="5094390" y="3160065"/>
                  <a:pt x="5089594" y="3146548"/>
                </a:cubicBezTo>
                <a:cubicBezTo>
                  <a:pt x="5089594" y="3164862"/>
                  <a:pt x="5080436" y="3164862"/>
                  <a:pt x="5076076" y="3178379"/>
                </a:cubicBezTo>
                <a:lnTo>
                  <a:pt x="5076076" y="3178379"/>
                </a:lnTo>
                <a:close/>
                <a:moveTo>
                  <a:pt x="3688996" y="3137390"/>
                </a:moveTo>
                <a:cubicBezTo>
                  <a:pt x="3679839" y="3133030"/>
                  <a:pt x="3661525" y="3133030"/>
                  <a:pt x="3652367" y="3137390"/>
                </a:cubicBezTo>
                <a:cubicBezTo>
                  <a:pt x="3656728" y="3137390"/>
                  <a:pt x="3675042" y="3142187"/>
                  <a:pt x="3688996" y="3137390"/>
                </a:cubicBezTo>
                <a:lnTo>
                  <a:pt x="3688996" y="3137390"/>
                </a:lnTo>
                <a:close/>
                <a:moveTo>
                  <a:pt x="2851341" y="3146548"/>
                </a:moveTo>
                <a:cubicBezTo>
                  <a:pt x="2864859" y="3142187"/>
                  <a:pt x="2860499" y="3155705"/>
                  <a:pt x="2869655" y="3160065"/>
                </a:cubicBezTo>
                <a:cubicBezTo>
                  <a:pt x="2883173" y="3164426"/>
                  <a:pt x="2901487" y="3164426"/>
                  <a:pt x="2901487" y="3178379"/>
                </a:cubicBezTo>
                <a:cubicBezTo>
                  <a:pt x="2910644" y="3178379"/>
                  <a:pt x="2919801" y="3182740"/>
                  <a:pt x="2924161" y="3178379"/>
                </a:cubicBezTo>
                <a:cubicBezTo>
                  <a:pt x="2924161" y="3160065"/>
                  <a:pt x="2960790" y="3174019"/>
                  <a:pt x="2974307" y="3174019"/>
                </a:cubicBezTo>
                <a:cubicBezTo>
                  <a:pt x="2974307" y="3178379"/>
                  <a:pt x="2960790" y="3169658"/>
                  <a:pt x="2965151" y="3178379"/>
                </a:cubicBezTo>
                <a:cubicBezTo>
                  <a:pt x="2974307" y="3178379"/>
                  <a:pt x="2992621" y="3187536"/>
                  <a:pt x="2996982" y="3178379"/>
                </a:cubicBezTo>
                <a:cubicBezTo>
                  <a:pt x="2992621" y="3174019"/>
                  <a:pt x="2969511" y="3178379"/>
                  <a:pt x="2983465" y="3169222"/>
                </a:cubicBezTo>
                <a:cubicBezTo>
                  <a:pt x="2946836" y="3164862"/>
                  <a:pt x="2928522" y="3146548"/>
                  <a:pt x="2910208" y="3133030"/>
                </a:cubicBezTo>
                <a:cubicBezTo>
                  <a:pt x="2914568" y="3128669"/>
                  <a:pt x="2928522" y="3133030"/>
                  <a:pt x="2928522" y="3128669"/>
                </a:cubicBezTo>
                <a:cubicBezTo>
                  <a:pt x="2910208" y="3119512"/>
                  <a:pt x="2891894" y="3128669"/>
                  <a:pt x="2864423" y="3124309"/>
                </a:cubicBezTo>
                <a:cubicBezTo>
                  <a:pt x="2859626" y="3133466"/>
                  <a:pt x="2873580" y="3128669"/>
                  <a:pt x="2877941" y="3133466"/>
                </a:cubicBezTo>
                <a:cubicBezTo>
                  <a:pt x="2864859" y="3133030"/>
                  <a:pt x="2855702" y="3137390"/>
                  <a:pt x="2851341" y="3146548"/>
                </a:cubicBezTo>
                <a:lnTo>
                  <a:pt x="2851341" y="3146548"/>
                </a:lnTo>
                <a:close/>
                <a:moveTo>
                  <a:pt x="1972261" y="3128669"/>
                </a:moveTo>
                <a:cubicBezTo>
                  <a:pt x="1999732" y="3124309"/>
                  <a:pt x="2036361" y="3119512"/>
                  <a:pt x="2045518" y="3105995"/>
                </a:cubicBezTo>
                <a:cubicBezTo>
                  <a:pt x="2022843" y="3105995"/>
                  <a:pt x="2008890" y="3115152"/>
                  <a:pt x="1986215" y="3110355"/>
                </a:cubicBezTo>
                <a:cubicBezTo>
                  <a:pt x="1981418" y="3119512"/>
                  <a:pt x="1977058" y="3123873"/>
                  <a:pt x="1972261" y="3128669"/>
                </a:cubicBezTo>
                <a:lnTo>
                  <a:pt x="1972261" y="3128669"/>
                </a:lnTo>
                <a:close/>
                <a:moveTo>
                  <a:pt x="2590147" y="3142187"/>
                </a:moveTo>
                <a:cubicBezTo>
                  <a:pt x="2585786" y="3155705"/>
                  <a:pt x="2553518" y="3142187"/>
                  <a:pt x="2544361" y="3160501"/>
                </a:cubicBezTo>
                <a:cubicBezTo>
                  <a:pt x="2585350" y="3160501"/>
                  <a:pt x="2626774" y="3174019"/>
                  <a:pt x="2667763" y="3146984"/>
                </a:cubicBezTo>
                <a:cubicBezTo>
                  <a:pt x="2640728" y="3137390"/>
                  <a:pt x="2613256" y="3142187"/>
                  <a:pt x="2590147" y="3142187"/>
                </a:cubicBezTo>
                <a:lnTo>
                  <a:pt x="2590147" y="3142187"/>
                </a:lnTo>
                <a:close/>
                <a:moveTo>
                  <a:pt x="1953947" y="3119512"/>
                </a:moveTo>
                <a:cubicBezTo>
                  <a:pt x="1944790" y="3123873"/>
                  <a:pt x="1922115" y="3119512"/>
                  <a:pt x="1912958" y="3133030"/>
                </a:cubicBezTo>
                <a:cubicBezTo>
                  <a:pt x="1922115" y="3133030"/>
                  <a:pt x="1949586" y="3133030"/>
                  <a:pt x="1953947" y="3119512"/>
                </a:cubicBezTo>
                <a:lnTo>
                  <a:pt x="1953947" y="3119512"/>
                </a:lnTo>
                <a:close/>
                <a:moveTo>
                  <a:pt x="3482744" y="3241607"/>
                </a:moveTo>
                <a:cubicBezTo>
                  <a:pt x="3478383" y="3237246"/>
                  <a:pt x="3473586" y="3232450"/>
                  <a:pt x="3469226" y="3237246"/>
                </a:cubicBezTo>
                <a:cubicBezTo>
                  <a:pt x="3464430" y="3241607"/>
                  <a:pt x="3482744" y="3246403"/>
                  <a:pt x="3482744" y="3241607"/>
                </a:cubicBezTo>
                <a:lnTo>
                  <a:pt x="3482744" y="3241607"/>
                </a:lnTo>
                <a:close/>
                <a:moveTo>
                  <a:pt x="3853823" y="3273439"/>
                </a:moveTo>
                <a:cubicBezTo>
                  <a:pt x="3858183" y="3264282"/>
                  <a:pt x="3840306" y="3264282"/>
                  <a:pt x="3840306" y="3269078"/>
                </a:cubicBezTo>
                <a:cubicBezTo>
                  <a:pt x="3839870" y="3273439"/>
                  <a:pt x="3849027" y="3273439"/>
                  <a:pt x="3853823" y="3273439"/>
                </a:cubicBezTo>
                <a:lnTo>
                  <a:pt x="3853823" y="3273439"/>
                </a:lnTo>
                <a:close/>
                <a:moveTo>
                  <a:pt x="2718345" y="3241607"/>
                </a:moveTo>
                <a:cubicBezTo>
                  <a:pt x="2713985" y="3241607"/>
                  <a:pt x="2718345" y="3245967"/>
                  <a:pt x="2713985" y="3245967"/>
                </a:cubicBezTo>
                <a:cubicBezTo>
                  <a:pt x="2700467" y="3241607"/>
                  <a:pt x="2677357" y="3236810"/>
                  <a:pt x="2672996" y="3250328"/>
                </a:cubicBezTo>
                <a:cubicBezTo>
                  <a:pt x="2713985" y="3282160"/>
                  <a:pt x="2805556" y="3268642"/>
                  <a:pt x="2837823" y="3273003"/>
                </a:cubicBezTo>
                <a:cubicBezTo>
                  <a:pt x="2856138" y="3250328"/>
                  <a:pt x="2906284" y="3277363"/>
                  <a:pt x="2915440" y="3245967"/>
                </a:cubicBezTo>
                <a:cubicBezTo>
                  <a:pt x="2906284" y="3241607"/>
                  <a:pt x="2901923" y="3241607"/>
                  <a:pt x="2892766" y="3236810"/>
                </a:cubicBezTo>
                <a:cubicBezTo>
                  <a:pt x="2892766" y="3245967"/>
                  <a:pt x="2883608" y="3241171"/>
                  <a:pt x="2879248" y="3245967"/>
                </a:cubicBezTo>
                <a:cubicBezTo>
                  <a:pt x="2879248" y="3236810"/>
                  <a:pt x="2851777" y="3245967"/>
                  <a:pt x="2847417" y="3250328"/>
                </a:cubicBezTo>
                <a:cubicBezTo>
                  <a:pt x="2805556" y="3246403"/>
                  <a:pt x="2773288" y="3237246"/>
                  <a:pt x="2718345" y="3241607"/>
                </a:cubicBezTo>
                <a:lnTo>
                  <a:pt x="2718345" y="3241607"/>
                </a:lnTo>
                <a:close/>
                <a:moveTo>
                  <a:pt x="5126222" y="3350620"/>
                </a:moveTo>
                <a:cubicBezTo>
                  <a:pt x="5126222" y="3341462"/>
                  <a:pt x="5139740" y="3337102"/>
                  <a:pt x="5135379" y="3332305"/>
                </a:cubicBezTo>
                <a:cubicBezTo>
                  <a:pt x="5131019" y="3337102"/>
                  <a:pt x="5117065" y="3345823"/>
                  <a:pt x="5126222" y="3350620"/>
                </a:cubicBezTo>
                <a:lnTo>
                  <a:pt x="5126222" y="3350620"/>
                </a:lnTo>
                <a:close/>
                <a:moveTo>
                  <a:pt x="3542483" y="3282596"/>
                </a:moveTo>
                <a:cubicBezTo>
                  <a:pt x="3538122" y="3278235"/>
                  <a:pt x="3524169" y="3273439"/>
                  <a:pt x="3515011" y="3278235"/>
                </a:cubicBezTo>
                <a:cubicBezTo>
                  <a:pt x="3515011" y="3286956"/>
                  <a:pt x="3542483" y="3286956"/>
                  <a:pt x="3542483" y="3282596"/>
                </a:cubicBezTo>
                <a:lnTo>
                  <a:pt x="3542483" y="3282596"/>
                </a:lnTo>
                <a:close/>
                <a:moveTo>
                  <a:pt x="2580989" y="3255561"/>
                </a:moveTo>
                <a:cubicBezTo>
                  <a:pt x="2585350" y="3255561"/>
                  <a:pt x="2603664" y="3259921"/>
                  <a:pt x="2603664" y="3251200"/>
                </a:cubicBezTo>
                <a:cubicBezTo>
                  <a:pt x="2594943" y="3255561"/>
                  <a:pt x="2585786" y="3241607"/>
                  <a:pt x="2580989" y="3255561"/>
                </a:cubicBezTo>
                <a:lnTo>
                  <a:pt x="2580989" y="3255561"/>
                </a:lnTo>
                <a:close/>
                <a:moveTo>
                  <a:pt x="3482744" y="3300474"/>
                </a:moveTo>
                <a:cubicBezTo>
                  <a:pt x="3482744" y="3309631"/>
                  <a:pt x="3505418" y="3304834"/>
                  <a:pt x="3496261" y="3300474"/>
                </a:cubicBezTo>
                <a:cubicBezTo>
                  <a:pt x="3496697" y="3309631"/>
                  <a:pt x="3482744" y="3296113"/>
                  <a:pt x="3482744" y="3300474"/>
                </a:cubicBezTo>
                <a:lnTo>
                  <a:pt x="3482744" y="3300474"/>
                </a:lnTo>
                <a:close/>
                <a:moveTo>
                  <a:pt x="5057762" y="3364137"/>
                </a:moveTo>
                <a:cubicBezTo>
                  <a:pt x="5035087" y="3391172"/>
                  <a:pt x="5011976" y="3427365"/>
                  <a:pt x="4975348" y="3445679"/>
                </a:cubicBezTo>
                <a:cubicBezTo>
                  <a:pt x="4970988" y="3468354"/>
                  <a:pt x="4938719" y="3481871"/>
                  <a:pt x="4943516" y="3495389"/>
                </a:cubicBezTo>
                <a:cubicBezTo>
                  <a:pt x="4957033" y="3486232"/>
                  <a:pt x="4970988" y="3481871"/>
                  <a:pt x="4975348" y="3459196"/>
                </a:cubicBezTo>
                <a:cubicBezTo>
                  <a:pt x="5011976" y="3445679"/>
                  <a:pt x="5021134" y="3395969"/>
                  <a:pt x="5057762" y="3382015"/>
                </a:cubicBezTo>
                <a:cubicBezTo>
                  <a:pt x="5052965" y="3377655"/>
                  <a:pt x="5062122" y="3368498"/>
                  <a:pt x="5057762" y="3364137"/>
                </a:cubicBezTo>
                <a:lnTo>
                  <a:pt x="5057762" y="3364137"/>
                </a:lnTo>
                <a:close/>
                <a:moveTo>
                  <a:pt x="2237817" y="3255561"/>
                </a:moveTo>
                <a:cubicBezTo>
                  <a:pt x="2242177" y="3259921"/>
                  <a:pt x="2246973" y="3269078"/>
                  <a:pt x="2256131" y="3264718"/>
                </a:cubicBezTo>
                <a:cubicBezTo>
                  <a:pt x="2251334" y="3259921"/>
                  <a:pt x="2246973" y="3255561"/>
                  <a:pt x="2237817" y="3255561"/>
                </a:cubicBezTo>
                <a:lnTo>
                  <a:pt x="2237817" y="3255561"/>
                </a:lnTo>
                <a:close/>
                <a:moveTo>
                  <a:pt x="2077786" y="3259921"/>
                </a:moveTo>
                <a:cubicBezTo>
                  <a:pt x="2050315" y="3259921"/>
                  <a:pt x="2018483" y="3250764"/>
                  <a:pt x="1991011" y="3259921"/>
                </a:cubicBezTo>
                <a:cubicBezTo>
                  <a:pt x="1963540" y="3269078"/>
                  <a:pt x="1950023" y="3286956"/>
                  <a:pt x="1922551" y="3282596"/>
                </a:cubicBezTo>
                <a:cubicBezTo>
                  <a:pt x="1968337" y="3291753"/>
                  <a:pt x="2045954" y="3282596"/>
                  <a:pt x="2096535" y="3259921"/>
                </a:cubicBezTo>
                <a:cubicBezTo>
                  <a:pt x="2114850" y="3278235"/>
                  <a:pt x="2155839" y="3269078"/>
                  <a:pt x="2178950" y="3259921"/>
                </a:cubicBezTo>
                <a:cubicBezTo>
                  <a:pt x="2141885" y="3255561"/>
                  <a:pt x="2114414" y="3259921"/>
                  <a:pt x="2077786" y="3259921"/>
                </a:cubicBezTo>
                <a:lnTo>
                  <a:pt x="2077786" y="3259921"/>
                </a:lnTo>
                <a:close/>
                <a:moveTo>
                  <a:pt x="2196392" y="3259921"/>
                </a:moveTo>
                <a:cubicBezTo>
                  <a:pt x="2187234" y="3259921"/>
                  <a:pt x="2182874" y="3259921"/>
                  <a:pt x="2182874" y="3264282"/>
                </a:cubicBezTo>
                <a:cubicBezTo>
                  <a:pt x="2187234" y="3264282"/>
                  <a:pt x="2192031" y="3264282"/>
                  <a:pt x="2196392" y="3273439"/>
                </a:cubicBezTo>
                <a:cubicBezTo>
                  <a:pt x="2200752" y="3273439"/>
                  <a:pt x="2219066" y="3273439"/>
                  <a:pt x="2209909" y="3264282"/>
                </a:cubicBezTo>
                <a:cubicBezTo>
                  <a:pt x="2210345" y="3273439"/>
                  <a:pt x="2196392" y="3269078"/>
                  <a:pt x="2196392" y="3259921"/>
                </a:cubicBezTo>
                <a:lnTo>
                  <a:pt x="2196392" y="3259921"/>
                </a:lnTo>
                <a:close/>
                <a:moveTo>
                  <a:pt x="3546843" y="3318788"/>
                </a:moveTo>
                <a:cubicBezTo>
                  <a:pt x="3551204" y="3323149"/>
                  <a:pt x="3565157" y="3327945"/>
                  <a:pt x="3569518" y="3323149"/>
                </a:cubicBezTo>
                <a:cubicBezTo>
                  <a:pt x="3569954" y="3318788"/>
                  <a:pt x="3551640" y="3314427"/>
                  <a:pt x="3546843" y="3318788"/>
                </a:cubicBezTo>
                <a:lnTo>
                  <a:pt x="3546843" y="3318788"/>
                </a:lnTo>
                <a:close/>
                <a:moveTo>
                  <a:pt x="3588268" y="3318788"/>
                </a:moveTo>
                <a:cubicBezTo>
                  <a:pt x="3597426" y="3318788"/>
                  <a:pt x="3601786" y="3323149"/>
                  <a:pt x="3610943" y="3323149"/>
                </a:cubicBezTo>
                <a:cubicBezTo>
                  <a:pt x="3615740" y="3314427"/>
                  <a:pt x="3592629" y="3318788"/>
                  <a:pt x="3588268" y="3318788"/>
                </a:cubicBezTo>
                <a:lnTo>
                  <a:pt x="3588268" y="3318788"/>
                </a:lnTo>
                <a:close/>
                <a:moveTo>
                  <a:pt x="2910644" y="3309631"/>
                </a:moveTo>
                <a:cubicBezTo>
                  <a:pt x="2919801" y="3309631"/>
                  <a:pt x="2951633" y="3318788"/>
                  <a:pt x="2947272" y="3305270"/>
                </a:cubicBezTo>
                <a:cubicBezTo>
                  <a:pt x="2906284" y="3305270"/>
                  <a:pt x="2823870" y="3300910"/>
                  <a:pt x="2764131" y="3296113"/>
                </a:cubicBezTo>
                <a:cubicBezTo>
                  <a:pt x="2759770" y="3300474"/>
                  <a:pt x="2754973" y="3309631"/>
                  <a:pt x="2750613" y="3309631"/>
                </a:cubicBezTo>
                <a:cubicBezTo>
                  <a:pt x="2645525" y="3313991"/>
                  <a:pt x="2563111" y="3291317"/>
                  <a:pt x="2485058" y="3318788"/>
                </a:cubicBezTo>
                <a:cubicBezTo>
                  <a:pt x="2480697" y="3318788"/>
                  <a:pt x="2453226" y="3314427"/>
                  <a:pt x="2453226" y="3327945"/>
                </a:cubicBezTo>
                <a:cubicBezTo>
                  <a:pt x="2475900" y="3323584"/>
                  <a:pt x="2499011" y="3327945"/>
                  <a:pt x="2517325" y="3327945"/>
                </a:cubicBezTo>
                <a:cubicBezTo>
                  <a:pt x="2517325" y="3337102"/>
                  <a:pt x="2517325" y="3337102"/>
                  <a:pt x="2517325" y="3337102"/>
                </a:cubicBezTo>
                <a:cubicBezTo>
                  <a:pt x="2471540" y="3346259"/>
                  <a:pt x="2430551" y="3337102"/>
                  <a:pt x="2403080" y="3341462"/>
                </a:cubicBezTo>
                <a:cubicBezTo>
                  <a:pt x="2403080" y="3364137"/>
                  <a:pt x="2453226" y="3354980"/>
                  <a:pt x="2471540" y="3350620"/>
                </a:cubicBezTo>
                <a:cubicBezTo>
                  <a:pt x="2508169" y="3368934"/>
                  <a:pt x="2558315" y="3346259"/>
                  <a:pt x="2590582" y="3350620"/>
                </a:cubicBezTo>
                <a:cubicBezTo>
                  <a:pt x="2640728" y="3327945"/>
                  <a:pt x="2750613" y="3341462"/>
                  <a:pt x="2823870" y="3332305"/>
                </a:cubicBezTo>
                <a:cubicBezTo>
                  <a:pt x="2823870" y="3327945"/>
                  <a:pt x="2814713" y="3323149"/>
                  <a:pt x="2823870" y="3323149"/>
                </a:cubicBezTo>
                <a:cubicBezTo>
                  <a:pt x="2842183" y="3323149"/>
                  <a:pt x="2860499" y="3318788"/>
                  <a:pt x="2874015" y="3309631"/>
                </a:cubicBezTo>
                <a:cubicBezTo>
                  <a:pt x="2878812" y="3314427"/>
                  <a:pt x="2906284" y="3323149"/>
                  <a:pt x="2910644" y="3309631"/>
                </a:cubicBezTo>
                <a:lnTo>
                  <a:pt x="2910644" y="3309631"/>
                </a:lnTo>
                <a:close/>
                <a:moveTo>
                  <a:pt x="2430115" y="3327945"/>
                </a:moveTo>
                <a:cubicBezTo>
                  <a:pt x="2411801" y="3318788"/>
                  <a:pt x="2375173" y="3318788"/>
                  <a:pt x="2347702" y="3314427"/>
                </a:cubicBezTo>
                <a:cubicBezTo>
                  <a:pt x="2366015" y="3332305"/>
                  <a:pt x="2397847" y="3323149"/>
                  <a:pt x="2430115" y="3327945"/>
                </a:cubicBezTo>
                <a:lnTo>
                  <a:pt x="2430115" y="3327945"/>
                </a:lnTo>
                <a:close/>
                <a:moveTo>
                  <a:pt x="2626774" y="3373294"/>
                </a:moveTo>
                <a:cubicBezTo>
                  <a:pt x="2635932" y="3368934"/>
                  <a:pt x="2613256" y="3368934"/>
                  <a:pt x="2617617" y="3364137"/>
                </a:cubicBezTo>
                <a:cubicBezTo>
                  <a:pt x="2617617" y="3364137"/>
                  <a:pt x="2626774" y="3364137"/>
                  <a:pt x="2621977" y="3364137"/>
                </a:cubicBezTo>
                <a:cubicBezTo>
                  <a:pt x="2603664" y="3350620"/>
                  <a:pt x="2590147" y="3364137"/>
                  <a:pt x="2576192" y="3359777"/>
                </a:cubicBezTo>
                <a:cubicBezTo>
                  <a:pt x="2576192" y="3368934"/>
                  <a:pt x="2567036" y="3368934"/>
                  <a:pt x="2567036" y="3373294"/>
                </a:cubicBezTo>
                <a:cubicBezTo>
                  <a:pt x="2585350" y="3382451"/>
                  <a:pt x="2603664" y="3364137"/>
                  <a:pt x="2621977" y="3377655"/>
                </a:cubicBezTo>
                <a:cubicBezTo>
                  <a:pt x="2622414" y="3373294"/>
                  <a:pt x="2626774" y="3373294"/>
                  <a:pt x="2626774" y="3373294"/>
                </a:cubicBezTo>
                <a:lnTo>
                  <a:pt x="2626774" y="3373294"/>
                </a:lnTo>
                <a:close/>
                <a:moveTo>
                  <a:pt x="1734177" y="3337102"/>
                </a:moveTo>
                <a:cubicBezTo>
                  <a:pt x="1747695" y="3337102"/>
                  <a:pt x="1761648" y="3337102"/>
                  <a:pt x="1770805" y="3327945"/>
                </a:cubicBezTo>
                <a:cubicBezTo>
                  <a:pt x="1761648" y="3332305"/>
                  <a:pt x="1738974" y="3327945"/>
                  <a:pt x="1734177" y="3337102"/>
                </a:cubicBezTo>
                <a:lnTo>
                  <a:pt x="1734177" y="3337102"/>
                </a:lnTo>
                <a:close/>
                <a:moveTo>
                  <a:pt x="2526046" y="3377655"/>
                </a:moveTo>
                <a:cubicBezTo>
                  <a:pt x="2539564" y="3377655"/>
                  <a:pt x="2544361" y="3377655"/>
                  <a:pt x="2557878" y="3373294"/>
                </a:cubicBezTo>
                <a:cubicBezTo>
                  <a:pt x="2549157" y="3377655"/>
                  <a:pt x="2526046" y="3368498"/>
                  <a:pt x="2526046" y="3377655"/>
                </a:cubicBezTo>
                <a:lnTo>
                  <a:pt x="2526046" y="3377655"/>
                </a:lnTo>
                <a:close/>
                <a:moveTo>
                  <a:pt x="1706706" y="3354980"/>
                </a:moveTo>
                <a:cubicBezTo>
                  <a:pt x="1747695" y="3354980"/>
                  <a:pt x="1766009" y="3359341"/>
                  <a:pt x="1793480" y="3350620"/>
                </a:cubicBezTo>
                <a:cubicBezTo>
                  <a:pt x="1770805" y="3350620"/>
                  <a:pt x="1725020" y="3341462"/>
                  <a:pt x="1706706" y="3354980"/>
                </a:cubicBezTo>
                <a:lnTo>
                  <a:pt x="1706706" y="3354980"/>
                </a:lnTo>
                <a:close/>
                <a:moveTo>
                  <a:pt x="1587663" y="3377655"/>
                </a:moveTo>
                <a:cubicBezTo>
                  <a:pt x="1592024" y="3377655"/>
                  <a:pt x="1592024" y="3382015"/>
                  <a:pt x="1596821" y="3382015"/>
                </a:cubicBezTo>
                <a:cubicBezTo>
                  <a:pt x="1596821" y="3372858"/>
                  <a:pt x="1596821" y="3372858"/>
                  <a:pt x="1596821" y="3372858"/>
                </a:cubicBezTo>
                <a:cubicBezTo>
                  <a:pt x="1592460" y="3372858"/>
                  <a:pt x="1592460" y="3372858"/>
                  <a:pt x="1592460" y="3372858"/>
                </a:cubicBezTo>
                <a:lnTo>
                  <a:pt x="1587663" y="3377655"/>
                </a:lnTo>
                <a:lnTo>
                  <a:pt x="1587663" y="3377655"/>
                </a:lnTo>
                <a:close/>
                <a:moveTo>
                  <a:pt x="3446115" y="3495389"/>
                </a:moveTo>
                <a:cubicBezTo>
                  <a:pt x="3441754" y="3504546"/>
                  <a:pt x="3464430" y="3504546"/>
                  <a:pt x="3464430" y="3495389"/>
                </a:cubicBezTo>
                <a:cubicBezTo>
                  <a:pt x="3455272" y="3500185"/>
                  <a:pt x="3455272" y="3500185"/>
                  <a:pt x="3446115" y="3495389"/>
                </a:cubicBezTo>
                <a:lnTo>
                  <a:pt x="3446115" y="3495389"/>
                </a:lnTo>
                <a:close/>
                <a:moveTo>
                  <a:pt x="3858183" y="3545535"/>
                </a:moveTo>
                <a:cubicBezTo>
                  <a:pt x="3862544" y="3545535"/>
                  <a:pt x="3862544" y="3545535"/>
                  <a:pt x="3862544" y="3549895"/>
                </a:cubicBezTo>
                <a:cubicBezTo>
                  <a:pt x="3867341" y="3549895"/>
                  <a:pt x="3876062" y="3549895"/>
                  <a:pt x="3880859" y="3540738"/>
                </a:cubicBezTo>
                <a:cubicBezTo>
                  <a:pt x="3872138" y="3540738"/>
                  <a:pt x="3862980" y="3536378"/>
                  <a:pt x="3858183" y="3545535"/>
                </a:cubicBezTo>
                <a:lnTo>
                  <a:pt x="3858183" y="3545535"/>
                </a:lnTo>
                <a:close/>
                <a:moveTo>
                  <a:pt x="947104" y="3432161"/>
                </a:moveTo>
                <a:cubicBezTo>
                  <a:pt x="942744" y="3441318"/>
                  <a:pt x="960622" y="3450475"/>
                  <a:pt x="960622" y="3441318"/>
                </a:cubicBezTo>
                <a:cubicBezTo>
                  <a:pt x="951465" y="3441318"/>
                  <a:pt x="956261" y="3432161"/>
                  <a:pt x="947104" y="3432161"/>
                </a:cubicBezTo>
                <a:lnTo>
                  <a:pt x="947104" y="3432161"/>
                </a:lnTo>
                <a:close/>
                <a:moveTo>
                  <a:pt x="777480" y="3459196"/>
                </a:moveTo>
                <a:cubicBezTo>
                  <a:pt x="773120" y="3468354"/>
                  <a:pt x="781841" y="3472714"/>
                  <a:pt x="777480" y="3477511"/>
                </a:cubicBezTo>
                <a:cubicBezTo>
                  <a:pt x="781841" y="3481871"/>
                  <a:pt x="781841" y="3486668"/>
                  <a:pt x="795794" y="3486668"/>
                </a:cubicBezTo>
                <a:cubicBezTo>
                  <a:pt x="791434" y="3477511"/>
                  <a:pt x="782277" y="3468354"/>
                  <a:pt x="777480" y="3459196"/>
                </a:cubicBezTo>
                <a:lnTo>
                  <a:pt x="777480" y="3459196"/>
                </a:lnTo>
                <a:close/>
                <a:moveTo>
                  <a:pt x="759166" y="3504546"/>
                </a:moveTo>
                <a:cubicBezTo>
                  <a:pt x="759166" y="3495389"/>
                  <a:pt x="759166" y="3495389"/>
                  <a:pt x="759166" y="3495389"/>
                </a:cubicBezTo>
                <a:cubicBezTo>
                  <a:pt x="750009" y="3495389"/>
                  <a:pt x="750009" y="3495389"/>
                  <a:pt x="750009" y="3495389"/>
                </a:cubicBezTo>
                <a:cubicBezTo>
                  <a:pt x="750009" y="3504546"/>
                  <a:pt x="750009" y="3508906"/>
                  <a:pt x="759166" y="3504546"/>
                </a:cubicBezTo>
                <a:lnTo>
                  <a:pt x="759166" y="3504546"/>
                </a:lnTo>
                <a:close/>
                <a:moveTo>
                  <a:pt x="1372690" y="3536378"/>
                </a:moveTo>
                <a:cubicBezTo>
                  <a:pt x="1386208" y="3540738"/>
                  <a:pt x="1386208" y="3540738"/>
                  <a:pt x="1404522" y="3540738"/>
                </a:cubicBezTo>
                <a:cubicBezTo>
                  <a:pt x="1404522" y="3536378"/>
                  <a:pt x="1400161" y="3536378"/>
                  <a:pt x="1400161" y="3527221"/>
                </a:cubicBezTo>
                <a:cubicBezTo>
                  <a:pt x="1391004" y="3527221"/>
                  <a:pt x="1381847" y="3531581"/>
                  <a:pt x="1372690" y="3536378"/>
                </a:cubicBezTo>
                <a:lnTo>
                  <a:pt x="1372690" y="3536378"/>
                </a:lnTo>
                <a:close/>
                <a:moveTo>
                  <a:pt x="1422836" y="3540738"/>
                </a:moveTo>
                <a:cubicBezTo>
                  <a:pt x="1422836" y="3527221"/>
                  <a:pt x="1422836" y="3527221"/>
                  <a:pt x="1422836" y="3527221"/>
                </a:cubicBezTo>
                <a:cubicBezTo>
                  <a:pt x="1409319" y="3527221"/>
                  <a:pt x="1409319" y="3527221"/>
                  <a:pt x="1409319" y="3527221"/>
                </a:cubicBezTo>
                <a:cubicBezTo>
                  <a:pt x="1409319" y="3536378"/>
                  <a:pt x="1418476" y="3536378"/>
                  <a:pt x="1422836" y="3540738"/>
                </a:cubicBezTo>
                <a:lnTo>
                  <a:pt x="1422836" y="3540738"/>
                </a:lnTo>
                <a:close/>
                <a:moveTo>
                  <a:pt x="1221380" y="3522860"/>
                </a:moveTo>
                <a:cubicBezTo>
                  <a:pt x="1207863" y="3522860"/>
                  <a:pt x="1207863" y="3532017"/>
                  <a:pt x="1203066" y="3536378"/>
                </a:cubicBezTo>
                <a:cubicBezTo>
                  <a:pt x="1217020" y="3536378"/>
                  <a:pt x="1212223" y="3522860"/>
                  <a:pt x="1221380" y="3522860"/>
                </a:cubicBezTo>
                <a:lnTo>
                  <a:pt x="1221380" y="3522860"/>
                </a:lnTo>
                <a:close/>
                <a:moveTo>
                  <a:pt x="3322713" y="3617919"/>
                </a:moveTo>
                <a:cubicBezTo>
                  <a:pt x="3331870" y="3617919"/>
                  <a:pt x="3350183" y="3622280"/>
                  <a:pt x="3350183" y="3613559"/>
                </a:cubicBezTo>
                <a:cubicBezTo>
                  <a:pt x="3341027" y="3613559"/>
                  <a:pt x="3327074" y="3608762"/>
                  <a:pt x="3322713" y="3617919"/>
                </a:cubicBezTo>
                <a:lnTo>
                  <a:pt x="3322713" y="3617919"/>
                </a:lnTo>
                <a:close/>
                <a:moveTo>
                  <a:pt x="3395969" y="3617919"/>
                </a:moveTo>
                <a:cubicBezTo>
                  <a:pt x="3409487" y="3617919"/>
                  <a:pt x="3414284" y="3622280"/>
                  <a:pt x="3423440" y="3617919"/>
                </a:cubicBezTo>
                <a:cubicBezTo>
                  <a:pt x="3418644" y="3613559"/>
                  <a:pt x="3400329" y="3613559"/>
                  <a:pt x="3395969" y="3617919"/>
                </a:cubicBezTo>
                <a:lnTo>
                  <a:pt x="3395969" y="3617919"/>
                </a:lnTo>
                <a:close/>
                <a:moveTo>
                  <a:pt x="2787242" y="3695100"/>
                </a:moveTo>
                <a:cubicBezTo>
                  <a:pt x="2796398" y="3699461"/>
                  <a:pt x="2828230" y="3704258"/>
                  <a:pt x="2837388" y="3695100"/>
                </a:cubicBezTo>
                <a:cubicBezTo>
                  <a:pt x="2828230" y="3685943"/>
                  <a:pt x="2796398" y="3685943"/>
                  <a:pt x="2787242" y="3695100"/>
                </a:cubicBezTo>
                <a:lnTo>
                  <a:pt x="2787242" y="3695100"/>
                </a:lnTo>
                <a:close/>
                <a:moveTo>
                  <a:pt x="2796398" y="3762688"/>
                </a:moveTo>
                <a:cubicBezTo>
                  <a:pt x="2778084" y="3758328"/>
                  <a:pt x="2732299" y="3758328"/>
                  <a:pt x="2718782" y="3762688"/>
                </a:cubicBezTo>
                <a:cubicBezTo>
                  <a:pt x="2741456" y="3771846"/>
                  <a:pt x="2773288" y="3771846"/>
                  <a:pt x="2796398" y="3762688"/>
                </a:cubicBezTo>
                <a:lnTo>
                  <a:pt x="2796398" y="3762688"/>
                </a:lnTo>
                <a:close/>
                <a:moveTo>
                  <a:pt x="2535204" y="3762688"/>
                </a:moveTo>
                <a:cubicBezTo>
                  <a:pt x="2553518" y="3758328"/>
                  <a:pt x="2562675" y="3771846"/>
                  <a:pt x="2576192" y="3758328"/>
                </a:cubicBezTo>
                <a:cubicBezTo>
                  <a:pt x="2558315" y="3762688"/>
                  <a:pt x="2544361" y="3753967"/>
                  <a:pt x="2535204" y="3762688"/>
                </a:cubicBezTo>
                <a:lnTo>
                  <a:pt x="2535204" y="3762688"/>
                </a:lnTo>
                <a:close/>
                <a:moveTo>
                  <a:pt x="2613256" y="3762688"/>
                </a:moveTo>
                <a:cubicBezTo>
                  <a:pt x="2613256" y="3762688"/>
                  <a:pt x="2622414" y="3771846"/>
                  <a:pt x="2626774" y="3762688"/>
                </a:cubicBezTo>
                <a:cubicBezTo>
                  <a:pt x="2617617" y="3758328"/>
                  <a:pt x="2604100" y="3758328"/>
                  <a:pt x="2613256" y="3762688"/>
                </a:cubicBezTo>
                <a:lnTo>
                  <a:pt x="2613256" y="3762688"/>
                </a:lnTo>
                <a:close/>
                <a:moveTo>
                  <a:pt x="2860499" y="3803677"/>
                </a:moveTo>
                <a:cubicBezTo>
                  <a:pt x="2901487" y="3803677"/>
                  <a:pt x="2983900" y="3808038"/>
                  <a:pt x="3016169" y="3803677"/>
                </a:cubicBezTo>
                <a:cubicBezTo>
                  <a:pt x="2965586" y="3799317"/>
                  <a:pt x="2910644" y="3790160"/>
                  <a:pt x="2860499" y="3803677"/>
                </a:cubicBezTo>
                <a:lnTo>
                  <a:pt x="2860499" y="3803677"/>
                </a:lnTo>
                <a:close/>
                <a:moveTo>
                  <a:pt x="3034483" y="3794520"/>
                </a:moveTo>
                <a:cubicBezTo>
                  <a:pt x="3025325" y="3794520"/>
                  <a:pt x="3020965" y="3798881"/>
                  <a:pt x="3016169" y="3803677"/>
                </a:cubicBezTo>
                <a:cubicBezTo>
                  <a:pt x="3020529" y="3808038"/>
                  <a:pt x="3034483" y="3808038"/>
                  <a:pt x="3038843" y="3799317"/>
                </a:cubicBezTo>
                <a:cubicBezTo>
                  <a:pt x="3034483" y="3799317"/>
                  <a:pt x="3034483" y="3799317"/>
                  <a:pt x="3034483" y="3794520"/>
                </a:cubicBezTo>
                <a:lnTo>
                  <a:pt x="3034483" y="3794520"/>
                </a:lnTo>
                <a:close/>
                <a:moveTo>
                  <a:pt x="2754973" y="3794520"/>
                </a:moveTo>
                <a:cubicBezTo>
                  <a:pt x="2759334" y="3808038"/>
                  <a:pt x="2782445" y="3803677"/>
                  <a:pt x="2795963" y="3803677"/>
                </a:cubicBezTo>
                <a:cubicBezTo>
                  <a:pt x="2809480" y="3803677"/>
                  <a:pt x="2823434" y="3803677"/>
                  <a:pt x="2832591" y="3799317"/>
                </a:cubicBezTo>
                <a:cubicBezTo>
                  <a:pt x="2809916" y="3790160"/>
                  <a:pt x="2787242" y="3794520"/>
                  <a:pt x="2754973" y="3794520"/>
                </a:cubicBezTo>
                <a:lnTo>
                  <a:pt x="2754973" y="3794520"/>
                </a:lnTo>
                <a:close/>
                <a:moveTo>
                  <a:pt x="4178681" y="668031"/>
                </a:moveTo>
                <a:cubicBezTo>
                  <a:pt x="4187839" y="658874"/>
                  <a:pt x="4192199" y="663670"/>
                  <a:pt x="4206153" y="663670"/>
                </a:cubicBezTo>
                <a:cubicBezTo>
                  <a:pt x="4228827" y="681985"/>
                  <a:pt x="4274613" y="699863"/>
                  <a:pt x="4302084" y="709020"/>
                </a:cubicBezTo>
                <a:cubicBezTo>
                  <a:pt x="4292928" y="699863"/>
                  <a:pt x="4288567" y="695502"/>
                  <a:pt x="4288567" y="686345"/>
                </a:cubicBezTo>
                <a:cubicBezTo>
                  <a:pt x="4302084" y="681985"/>
                  <a:pt x="4316038" y="704659"/>
                  <a:pt x="4329556" y="699863"/>
                </a:cubicBezTo>
                <a:cubicBezTo>
                  <a:pt x="4320398" y="699863"/>
                  <a:pt x="4311242" y="695502"/>
                  <a:pt x="4306881" y="681549"/>
                </a:cubicBezTo>
                <a:cubicBezTo>
                  <a:pt x="4316038" y="677188"/>
                  <a:pt x="4316038" y="672391"/>
                  <a:pt x="4320398" y="658874"/>
                </a:cubicBezTo>
                <a:cubicBezTo>
                  <a:pt x="4306881" y="649717"/>
                  <a:pt x="4283770" y="636199"/>
                  <a:pt x="4288567" y="622682"/>
                </a:cubicBezTo>
                <a:cubicBezTo>
                  <a:pt x="4316038" y="631839"/>
                  <a:pt x="4334353" y="645356"/>
                  <a:pt x="4361823" y="640996"/>
                </a:cubicBezTo>
                <a:cubicBezTo>
                  <a:pt x="4329992" y="618321"/>
                  <a:pt x="4306881" y="586489"/>
                  <a:pt x="4261096" y="572972"/>
                </a:cubicBezTo>
                <a:cubicBezTo>
                  <a:pt x="4261096" y="568611"/>
                  <a:pt x="4261096" y="568611"/>
                  <a:pt x="4261096" y="568611"/>
                </a:cubicBezTo>
                <a:cubicBezTo>
                  <a:pt x="4233624" y="572972"/>
                  <a:pt x="4196996" y="568611"/>
                  <a:pt x="4165164" y="559454"/>
                </a:cubicBezTo>
                <a:cubicBezTo>
                  <a:pt x="4165164" y="555094"/>
                  <a:pt x="4174321" y="559454"/>
                  <a:pt x="4174321" y="555094"/>
                </a:cubicBezTo>
                <a:cubicBezTo>
                  <a:pt x="4165164" y="555094"/>
                  <a:pt x="4160804" y="545936"/>
                  <a:pt x="4156007" y="541576"/>
                </a:cubicBezTo>
                <a:cubicBezTo>
                  <a:pt x="4160367" y="532419"/>
                  <a:pt x="4165164" y="528058"/>
                  <a:pt x="4165164" y="523262"/>
                </a:cubicBezTo>
                <a:cubicBezTo>
                  <a:pt x="4178681" y="523262"/>
                  <a:pt x="4183478" y="518901"/>
                  <a:pt x="4192636" y="523262"/>
                </a:cubicBezTo>
                <a:cubicBezTo>
                  <a:pt x="4188275" y="504948"/>
                  <a:pt x="4160804" y="514105"/>
                  <a:pt x="4151646" y="496227"/>
                </a:cubicBezTo>
                <a:cubicBezTo>
                  <a:pt x="4201792" y="491866"/>
                  <a:pt x="4238421" y="496227"/>
                  <a:pt x="4293363" y="509744"/>
                </a:cubicBezTo>
                <a:cubicBezTo>
                  <a:pt x="4293363" y="528058"/>
                  <a:pt x="4311677" y="528058"/>
                  <a:pt x="4329992" y="532419"/>
                </a:cubicBezTo>
                <a:cubicBezTo>
                  <a:pt x="4325632" y="518901"/>
                  <a:pt x="4311677" y="523262"/>
                  <a:pt x="4307317" y="509744"/>
                </a:cubicBezTo>
                <a:cubicBezTo>
                  <a:pt x="4320835" y="505384"/>
                  <a:pt x="4307317" y="496227"/>
                  <a:pt x="4307317" y="496227"/>
                </a:cubicBezTo>
                <a:cubicBezTo>
                  <a:pt x="4362260" y="491866"/>
                  <a:pt x="4380574" y="550733"/>
                  <a:pt x="4430719" y="550733"/>
                </a:cubicBezTo>
                <a:cubicBezTo>
                  <a:pt x="4435080" y="546373"/>
                  <a:pt x="4426359" y="541576"/>
                  <a:pt x="4435080" y="541576"/>
                </a:cubicBezTo>
                <a:cubicBezTo>
                  <a:pt x="4448598" y="541576"/>
                  <a:pt x="4462551" y="564251"/>
                  <a:pt x="4480865" y="559890"/>
                </a:cubicBezTo>
                <a:cubicBezTo>
                  <a:pt x="4471709" y="555530"/>
                  <a:pt x="4490023" y="559890"/>
                  <a:pt x="4485226" y="550733"/>
                </a:cubicBezTo>
                <a:cubicBezTo>
                  <a:pt x="4480865" y="550733"/>
                  <a:pt x="4471709" y="550733"/>
                  <a:pt x="4466912" y="546373"/>
                </a:cubicBezTo>
                <a:cubicBezTo>
                  <a:pt x="4480430" y="542012"/>
                  <a:pt x="4476069" y="546373"/>
                  <a:pt x="4471272" y="537215"/>
                </a:cubicBezTo>
                <a:cubicBezTo>
                  <a:pt x="4498744" y="550733"/>
                  <a:pt x="4530576" y="564251"/>
                  <a:pt x="4539732" y="596082"/>
                </a:cubicBezTo>
                <a:cubicBezTo>
                  <a:pt x="4530576" y="596082"/>
                  <a:pt x="4535372" y="600443"/>
                  <a:pt x="4535372" y="614397"/>
                </a:cubicBezTo>
                <a:cubicBezTo>
                  <a:pt x="4544529" y="614397"/>
                  <a:pt x="4553686" y="627914"/>
                  <a:pt x="4558046" y="641432"/>
                </a:cubicBezTo>
                <a:cubicBezTo>
                  <a:pt x="4558046" y="637071"/>
                  <a:pt x="4562407" y="637071"/>
                  <a:pt x="4567204" y="637071"/>
                </a:cubicBezTo>
                <a:cubicBezTo>
                  <a:pt x="4576361" y="650589"/>
                  <a:pt x="4576361" y="678060"/>
                  <a:pt x="4594675" y="686781"/>
                </a:cubicBezTo>
                <a:cubicBezTo>
                  <a:pt x="4594675" y="659746"/>
                  <a:pt x="4572001" y="645792"/>
                  <a:pt x="4581157" y="623554"/>
                </a:cubicBezTo>
                <a:cubicBezTo>
                  <a:pt x="4590315" y="627914"/>
                  <a:pt x="4576797" y="632711"/>
                  <a:pt x="4585518" y="632711"/>
                </a:cubicBezTo>
                <a:cubicBezTo>
                  <a:pt x="4589878" y="619193"/>
                  <a:pt x="4581157" y="596518"/>
                  <a:pt x="4589878" y="587361"/>
                </a:cubicBezTo>
                <a:cubicBezTo>
                  <a:pt x="4558046" y="560326"/>
                  <a:pt x="4503104" y="532855"/>
                  <a:pt x="4489151" y="501459"/>
                </a:cubicBezTo>
                <a:cubicBezTo>
                  <a:pt x="4511825" y="492302"/>
                  <a:pt x="4534936" y="514977"/>
                  <a:pt x="4553250" y="514977"/>
                </a:cubicBezTo>
                <a:cubicBezTo>
                  <a:pt x="4562407" y="519337"/>
                  <a:pt x="4571564" y="510616"/>
                  <a:pt x="4575925" y="519337"/>
                </a:cubicBezTo>
                <a:cubicBezTo>
                  <a:pt x="4580285" y="496663"/>
                  <a:pt x="4553250" y="501023"/>
                  <a:pt x="4553250" y="483145"/>
                </a:cubicBezTo>
                <a:cubicBezTo>
                  <a:pt x="4479993" y="442156"/>
                  <a:pt x="4415894" y="397243"/>
                  <a:pt x="4329119" y="369772"/>
                </a:cubicBezTo>
                <a:cubicBezTo>
                  <a:pt x="4329119" y="365411"/>
                  <a:pt x="4319963" y="360615"/>
                  <a:pt x="4319963" y="356254"/>
                </a:cubicBezTo>
                <a:cubicBezTo>
                  <a:pt x="4351795" y="329219"/>
                  <a:pt x="4406737" y="360615"/>
                  <a:pt x="4429848" y="342736"/>
                </a:cubicBezTo>
                <a:cubicBezTo>
                  <a:pt x="4416330" y="329219"/>
                  <a:pt x="4393220" y="324422"/>
                  <a:pt x="4379702" y="310905"/>
                </a:cubicBezTo>
                <a:cubicBezTo>
                  <a:pt x="4411534" y="306544"/>
                  <a:pt x="4443801" y="301748"/>
                  <a:pt x="4480430" y="310905"/>
                </a:cubicBezTo>
                <a:cubicBezTo>
                  <a:pt x="4480430" y="292591"/>
                  <a:pt x="4498744" y="297387"/>
                  <a:pt x="4512261" y="288230"/>
                </a:cubicBezTo>
                <a:cubicBezTo>
                  <a:pt x="4521418" y="297387"/>
                  <a:pt x="4539732" y="301748"/>
                  <a:pt x="4548890" y="315265"/>
                </a:cubicBezTo>
                <a:cubicBezTo>
                  <a:pt x="4544529" y="319626"/>
                  <a:pt x="4530576" y="319626"/>
                  <a:pt x="4526215" y="324422"/>
                </a:cubicBezTo>
                <a:cubicBezTo>
                  <a:pt x="4535372" y="328783"/>
                  <a:pt x="4535372" y="337940"/>
                  <a:pt x="4539732" y="342736"/>
                </a:cubicBezTo>
                <a:cubicBezTo>
                  <a:pt x="4535372" y="347097"/>
                  <a:pt x="4526215" y="342736"/>
                  <a:pt x="4526215" y="347097"/>
                </a:cubicBezTo>
                <a:cubicBezTo>
                  <a:pt x="4572001" y="351457"/>
                  <a:pt x="4585518" y="392446"/>
                  <a:pt x="4631303" y="405964"/>
                </a:cubicBezTo>
                <a:cubicBezTo>
                  <a:pt x="4631303" y="396807"/>
                  <a:pt x="4612989" y="396807"/>
                  <a:pt x="4622147" y="392446"/>
                </a:cubicBezTo>
                <a:cubicBezTo>
                  <a:pt x="4635664" y="392446"/>
                  <a:pt x="4635664" y="388086"/>
                  <a:pt x="4644821" y="388086"/>
                </a:cubicBezTo>
                <a:cubicBezTo>
                  <a:pt x="4663135" y="410760"/>
                  <a:pt x="4690607" y="424278"/>
                  <a:pt x="4718078" y="442592"/>
                </a:cubicBezTo>
                <a:cubicBezTo>
                  <a:pt x="4731595" y="469627"/>
                  <a:pt x="4763863" y="483581"/>
                  <a:pt x="4782177" y="505820"/>
                </a:cubicBezTo>
                <a:cubicBezTo>
                  <a:pt x="4786538" y="510180"/>
                  <a:pt x="4786538" y="519337"/>
                  <a:pt x="4791334" y="514977"/>
                </a:cubicBezTo>
                <a:cubicBezTo>
                  <a:pt x="4786973" y="501459"/>
                  <a:pt x="4782177" y="496663"/>
                  <a:pt x="4777817" y="483145"/>
                </a:cubicBezTo>
                <a:cubicBezTo>
                  <a:pt x="4782177" y="487506"/>
                  <a:pt x="4791334" y="487506"/>
                  <a:pt x="4791334" y="496663"/>
                </a:cubicBezTo>
                <a:cubicBezTo>
                  <a:pt x="4791334" y="501023"/>
                  <a:pt x="4795694" y="501023"/>
                  <a:pt x="4791334" y="505820"/>
                </a:cubicBezTo>
                <a:cubicBezTo>
                  <a:pt x="4823166" y="519337"/>
                  <a:pt x="4832323" y="555530"/>
                  <a:pt x="4855434" y="578204"/>
                </a:cubicBezTo>
                <a:cubicBezTo>
                  <a:pt x="4868951" y="573844"/>
                  <a:pt x="4873748" y="623554"/>
                  <a:pt x="4892062" y="610036"/>
                </a:cubicBezTo>
                <a:cubicBezTo>
                  <a:pt x="4869388" y="596518"/>
                  <a:pt x="4864591" y="569047"/>
                  <a:pt x="4864591" y="537652"/>
                </a:cubicBezTo>
                <a:cubicBezTo>
                  <a:pt x="4837119" y="487942"/>
                  <a:pt x="4796131" y="456110"/>
                  <a:pt x="4768659" y="401603"/>
                </a:cubicBezTo>
                <a:cubicBezTo>
                  <a:pt x="4727671" y="369772"/>
                  <a:pt x="4686246" y="324422"/>
                  <a:pt x="4631303" y="306544"/>
                </a:cubicBezTo>
                <a:cubicBezTo>
                  <a:pt x="4622147" y="306544"/>
                  <a:pt x="4617786" y="310905"/>
                  <a:pt x="4608629" y="310905"/>
                </a:cubicBezTo>
                <a:cubicBezTo>
                  <a:pt x="4581157" y="269916"/>
                  <a:pt x="4503540" y="279073"/>
                  <a:pt x="4489586" y="229363"/>
                </a:cubicBezTo>
                <a:cubicBezTo>
                  <a:pt x="4485226" y="225003"/>
                  <a:pt x="4480430" y="225003"/>
                  <a:pt x="4476069" y="220206"/>
                </a:cubicBezTo>
                <a:cubicBezTo>
                  <a:pt x="4457754" y="201892"/>
                  <a:pt x="4425924" y="184014"/>
                  <a:pt x="4393655" y="170496"/>
                </a:cubicBezTo>
                <a:cubicBezTo>
                  <a:pt x="4361823" y="156979"/>
                  <a:pt x="4316038" y="156979"/>
                  <a:pt x="4297724" y="129507"/>
                </a:cubicBezTo>
                <a:cubicBezTo>
                  <a:pt x="4302084" y="120350"/>
                  <a:pt x="4316038" y="129507"/>
                  <a:pt x="4320398" y="120350"/>
                </a:cubicBezTo>
                <a:cubicBezTo>
                  <a:pt x="4279410" y="106833"/>
                  <a:pt x="4219671" y="111193"/>
                  <a:pt x="4192199" y="79361"/>
                </a:cubicBezTo>
                <a:cubicBezTo>
                  <a:pt x="4183042" y="75001"/>
                  <a:pt x="4178681" y="70204"/>
                  <a:pt x="4164728" y="70204"/>
                </a:cubicBezTo>
                <a:cubicBezTo>
                  <a:pt x="4155571" y="47530"/>
                  <a:pt x="4128100" y="56687"/>
                  <a:pt x="4105426" y="56687"/>
                </a:cubicBezTo>
                <a:cubicBezTo>
                  <a:pt x="4100629" y="47530"/>
                  <a:pt x="4100629" y="43169"/>
                  <a:pt x="4091908" y="47530"/>
                </a:cubicBezTo>
                <a:cubicBezTo>
                  <a:pt x="4091908" y="47530"/>
                  <a:pt x="4091908" y="51890"/>
                  <a:pt x="4087547" y="51890"/>
                </a:cubicBezTo>
                <a:cubicBezTo>
                  <a:pt x="4087547" y="61047"/>
                  <a:pt x="4101065" y="61047"/>
                  <a:pt x="4101065" y="70204"/>
                </a:cubicBezTo>
                <a:cubicBezTo>
                  <a:pt x="4069233" y="70204"/>
                  <a:pt x="4018651" y="65844"/>
                  <a:pt x="3986819" y="47530"/>
                </a:cubicBezTo>
                <a:cubicBezTo>
                  <a:pt x="3991179" y="43169"/>
                  <a:pt x="4009494" y="47530"/>
                  <a:pt x="4009494" y="43169"/>
                </a:cubicBezTo>
                <a:cubicBezTo>
                  <a:pt x="3991179" y="38809"/>
                  <a:pt x="3982023" y="29652"/>
                  <a:pt x="3972865" y="29652"/>
                </a:cubicBezTo>
                <a:cubicBezTo>
                  <a:pt x="3954551" y="61483"/>
                  <a:pt x="3895248" y="25291"/>
                  <a:pt x="3867777" y="29652"/>
                </a:cubicBezTo>
                <a:cubicBezTo>
                  <a:pt x="3872138" y="34012"/>
                  <a:pt x="3872138" y="38809"/>
                  <a:pt x="3872138" y="47966"/>
                </a:cubicBezTo>
                <a:cubicBezTo>
                  <a:pt x="3890452" y="52326"/>
                  <a:pt x="3908766" y="47966"/>
                  <a:pt x="3922284" y="43605"/>
                </a:cubicBezTo>
                <a:cubicBezTo>
                  <a:pt x="3913126" y="52762"/>
                  <a:pt x="3913126" y="52762"/>
                  <a:pt x="3913126" y="61919"/>
                </a:cubicBezTo>
                <a:cubicBezTo>
                  <a:pt x="3917487" y="71076"/>
                  <a:pt x="3944958" y="61919"/>
                  <a:pt x="3954115" y="75437"/>
                </a:cubicBezTo>
                <a:cubicBezTo>
                  <a:pt x="3963272" y="93751"/>
                  <a:pt x="3940598" y="88954"/>
                  <a:pt x="3935801" y="102472"/>
                </a:cubicBezTo>
                <a:cubicBezTo>
                  <a:pt x="3935801" y="111629"/>
                  <a:pt x="3949319" y="115990"/>
                  <a:pt x="3940161" y="125147"/>
                </a:cubicBezTo>
                <a:cubicBezTo>
                  <a:pt x="3921847" y="102472"/>
                  <a:pt x="3876062" y="111629"/>
                  <a:pt x="3871702" y="79797"/>
                </a:cubicBezTo>
                <a:cubicBezTo>
                  <a:pt x="3876062" y="75437"/>
                  <a:pt x="3890015" y="75437"/>
                  <a:pt x="3894376" y="70640"/>
                </a:cubicBezTo>
                <a:cubicBezTo>
                  <a:pt x="3807602" y="66280"/>
                  <a:pt x="3702078" y="25291"/>
                  <a:pt x="3628821" y="7413"/>
                </a:cubicBezTo>
                <a:cubicBezTo>
                  <a:pt x="3624461" y="16570"/>
                  <a:pt x="3637977" y="16570"/>
                  <a:pt x="3633182" y="25727"/>
                </a:cubicBezTo>
                <a:cubicBezTo>
                  <a:pt x="3624024" y="34884"/>
                  <a:pt x="3619664" y="39245"/>
                  <a:pt x="3628821" y="52762"/>
                </a:cubicBezTo>
                <a:cubicBezTo>
                  <a:pt x="3610507" y="66280"/>
                  <a:pt x="3596989" y="75437"/>
                  <a:pt x="3587832" y="98112"/>
                </a:cubicBezTo>
                <a:cubicBezTo>
                  <a:pt x="3578675" y="93751"/>
                  <a:pt x="3574315" y="84594"/>
                  <a:pt x="3565157" y="79797"/>
                </a:cubicBezTo>
                <a:cubicBezTo>
                  <a:pt x="3569518" y="70640"/>
                  <a:pt x="3578675" y="66280"/>
                  <a:pt x="3587832" y="61483"/>
                </a:cubicBezTo>
                <a:cubicBezTo>
                  <a:pt x="3560361" y="57123"/>
                  <a:pt x="3528529" y="52326"/>
                  <a:pt x="3523732" y="29652"/>
                </a:cubicBezTo>
                <a:cubicBezTo>
                  <a:pt x="3477947" y="29652"/>
                  <a:pt x="3477947" y="29652"/>
                  <a:pt x="3477947" y="29652"/>
                </a:cubicBezTo>
                <a:cubicBezTo>
                  <a:pt x="3482307" y="16134"/>
                  <a:pt x="3464430" y="11337"/>
                  <a:pt x="3455272" y="16134"/>
                </a:cubicBezTo>
                <a:cubicBezTo>
                  <a:pt x="3464430" y="25291"/>
                  <a:pt x="3436958" y="20494"/>
                  <a:pt x="3436958" y="29652"/>
                </a:cubicBezTo>
                <a:cubicBezTo>
                  <a:pt x="3441319" y="43169"/>
                  <a:pt x="3423440" y="43169"/>
                  <a:pt x="3432598" y="61483"/>
                </a:cubicBezTo>
                <a:cubicBezTo>
                  <a:pt x="3405126" y="79797"/>
                  <a:pt x="3354980" y="57123"/>
                  <a:pt x="3331870" y="43169"/>
                </a:cubicBezTo>
                <a:cubicBezTo>
                  <a:pt x="3331870" y="34012"/>
                  <a:pt x="3341027" y="38809"/>
                  <a:pt x="3336230" y="34012"/>
                </a:cubicBezTo>
                <a:cubicBezTo>
                  <a:pt x="3290445" y="20494"/>
                  <a:pt x="3221985" y="24855"/>
                  <a:pt x="3180560" y="38373"/>
                </a:cubicBezTo>
                <a:cubicBezTo>
                  <a:pt x="3189717" y="38373"/>
                  <a:pt x="3198874" y="34012"/>
                  <a:pt x="3203234" y="42733"/>
                </a:cubicBezTo>
                <a:cubicBezTo>
                  <a:pt x="3175763" y="61047"/>
                  <a:pt x="3120821" y="56251"/>
                  <a:pt x="3120821" y="101600"/>
                </a:cubicBezTo>
                <a:cubicBezTo>
                  <a:pt x="3129977" y="110757"/>
                  <a:pt x="3148293" y="110757"/>
                  <a:pt x="3152653" y="124275"/>
                </a:cubicBezTo>
                <a:cubicBezTo>
                  <a:pt x="3116024" y="128635"/>
                  <a:pt x="3097710" y="146949"/>
                  <a:pt x="3075036" y="156106"/>
                </a:cubicBezTo>
                <a:cubicBezTo>
                  <a:pt x="3075036" y="165263"/>
                  <a:pt x="3088553" y="169624"/>
                  <a:pt x="3093350" y="169624"/>
                </a:cubicBezTo>
                <a:cubicBezTo>
                  <a:pt x="3088989" y="178781"/>
                  <a:pt x="3093350" y="173985"/>
                  <a:pt x="3093350" y="183142"/>
                </a:cubicBezTo>
                <a:cubicBezTo>
                  <a:pt x="3084192" y="183142"/>
                  <a:pt x="3084192" y="187502"/>
                  <a:pt x="3079832" y="187502"/>
                </a:cubicBezTo>
                <a:cubicBezTo>
                  <a:pt x="3075471" y="205816"/>
                  <a:pt x="3079832" y="201020"/>
                  <a:pt x="3079832" y="214537"/>
                </a:cubicBezTo>
                <a:cubicBezTo>
                  <a:pt x="3061518" y="210177"/>
                  <a:pt x="3052361" y="218898"/>
                  <a:pt x="3043204" y="228055"/>
                </a:cubicBezTo>
                <a:cubicBezTo>
                  <a:pt x="3043204" y="237212"/>
                  <a:pt x="3052361" y="237212"/>
                  <a:pt x="3052361" y="255090"/>
                </a:cubicBezTo>
                <a:cubicBezTo>
                  <a:pt x="3075036" y="264247"/>
                  <a:pt x="3093350" y="277765"/>
                  <a:pt x="3120821" y="286922"/>
                </a:cubicBezTo>
                <a:cubicBezTo>
                  <a:pt x="3111664" y="296079"/>
                  <a:pt x="3088989" y="291282"/>
                  <a:pt x="3070675" y="291282"/>
                </a:cubicBezTo>
                <a:cubicBezTo>
                  <a:pt x="3038843" y="291282"/>
                  <a:pt x="3006576" y="286922"/>
                  <a:pt x="2988261" y="300440"/>
                </a:cubicBezTo>
                <a:cubicBezTo>
                  <a:pt x="2988261" y="313957"/>
                  <a:pt x="2974744" y="313957"/>
                  <a:pt x="2974744" y="332271"/>
                </a:cubicBezTo>
                <a:cubicBezTo>
                  <a:pt x="2979104" y="332271"/>
                  <a:pt x="2993058" y="332271"/>
                  <a:pt x="2997418" y="336632"/>
                </a:cubicBezTo>
                <a:cubicBezTo>
                  <a:pt x="2974744" y="336632"/>
                  <a:pt x="2905847" y="345789"/>
                  <a:pt x="2892329" y="323114"/>
                </a:cubicBezTo>
                <a:cubicBezTo>
                  <a:pt x="2878812" y="323114"/>
                  <a:pt x="2860499" y="318754"/>
                  <a:pt x="2860499" y="327475"/>
                </a:cubicBezTo>
                <a:cubicBezTo>
                  <a:pt x="2874015" y="331835"/>
                  <a:pt x="2883173" y="359306"/>
                  <a:pt x="2869655" y="368463"/>
                </a:cubicBezTo>
                <a:cubicBezTo>
                  <a:pt x="2851341" y="364103"/>
                  <a:pt x="2819509" y="359306"/>
                  <a:pt x="2801195" y="368463"/>
                </a:cubicBezTo>
                <a:cubicBezTo>
                  <a:pt x="2810353" y="377621"/>
                  <a:pt x="2778521" y="372824"/>
                  <a:pt x="2778521" y="381981"/>
                </a:cubicBezTo>
                <a:cubicBezTo>
                  <a:pt x="2796835" y="381981"/>
                  <a:pt x="2805992" y="391138"/>
                  <a:pt x="2810353" y="400295"/>
                </a:cubicBezTo>
                <a:cubicBezTo>
                  <a:pt x="2814713" y="400295"/>
                  <a:pt x="2814713" y="395935"/>
                  <a:pt x="2819509" y="395935"/>
                </a:cubicBezTo>
                <a:cubicBezTo>
                  <a:pt x="2823870" y="409452"/>
                  <a:pt x="2819509" y="395935"/>
                  <a:pt x="2823870" y="395935"/>
                </a:cubicBezTo>
                <a:cubicBezTo>
                  <a:pt x="2823870" y="409452"/>
                  <a:pt x="2842183" y="409452"/>
                  <a:pt x="2855702" y="409452"/>
                </a:cubicBezTo>
                <a:cubicBezTo>
                  <a:pt x="2855702" y="405092"/>
                  <a:pt x="2855702" y="400295"/>
                  <a:pt x="2860062" y="395935"/>
                </a:cubicBezTo>
                <a:cubicBezTo>
                  <a:pt x="2864859" y="405092"/>
                  <a:pt x="2869220" y="395935"/>
                  <a:pt x="2873580" y="395935"/>
                </a:cubicBezTo>
                <a:cubicBezTo>
                  <a:pt x="2869220" y="400295"/>
                  <a:pt x="2877941" y="400295"/>
                  <a:pt x="2877941" y="405092"/>
                </a:cubicBezTo>
                <a:cubicBezTo>
                  <a:pt x="2877941" y="386778"/>
                  <a:pt x="2914568" y="378057"/>
                  <a:pt x="2928086" y="391574"/>
                </a:cubicBezTo>
                <a:cubicBezTo>
                  <a:pt x="2928086" y="387214"/>
                  <a:pt x="2932447" y="382417"/>
                  <a:pt x="2941603" y="387214"/>
                </a:cubicBezTo>
                <a:cubicBezTo>
                  <a:pt x="2937243" y="396371"/>
                  <a:pt x="2932447" y="396371"/>
                  <a:pt x="2928086" y="405528"/>
                </a:cubicBezTo>
                <a:cubicBezTo>
                  <a:pt x="2932447" y="405528"/>
                  <a:pt x="2937243" y="414685"/>
                  <a:pt x="2937243" y="419045"/>
                </a:cubicBezTo>
                <a:cubicBezTo>
                  <a:pt x="2932882" y="419045"/>
                  <a:pt x="2928086" y="419045"/>
                  <a:pt x="2928086" y="419045"/>
                </a:cubicBezTo>
                <a:cubicBezTo>
                  <a:pt x="2941603" y="432563"/>
                  <a:pt x="2983028" y="423406"/>
                  <a:pt x="2992186" y="437360"/>
                </a:cubicBezTo>
                <a:cubicBezTo>
                  <a:pt x="2996546" y="469191"/>
                  <a:pt x="2983028" y="491866"/>
                  <a:pt x="2960354" y="473552"/>
                </a:cubicBezTo>
                <a:cubicBezTo>
                  <a:pt x="2960354" y="469191"/>
                  <a:pt x="2969511" y="473552"/>
                  <a:pt x="2969511" y="464395"/>
                </a:cubicBezTo>
                <a:cubicBezTo>
                  <a:pt x="2960354" y="464395"/>
                  <a:pt x="2955993" y="473552"/>
                  <a:pt x="2946836" y="473552"/>
                </a:cubicBezTo>
                <a:cubicBezTo>
                  <a:pt x="2924161" y="450877"/>
                  <a:pt x="2878376" y="455238"/>
                  <a:pt x="2850905" y="469191"/>
                </a:cubicBezTo>
                <a:cubicBezTo>
                  <a:pt x="2864423" y="478348"/>
                  <a:pt x="2896690" y="469191"/>
                  <a:pt x="2896690" y="496227"/>
                </a:cubicBezTo>
                <a:cubicBezTo>
                  <a:pt x="2887533" y="491866"/>
                  <a:pt x="2883173" y="500587"/>
                  <a:pt x="2878376" y="505384"/>
                </a:cubicBezTo>
                <a:cubicBezTo>
                  <a:pt x="2874015" y="514541"/>
                  <a:pt x="2882736" y="514541"/>
                  <a:pt x="2882736" y="518901"/>
                </a:cubicBezTo>
                <a:cubicBezTo>
                  <a:pt x="2869220" y="518901"/>
                  <a:pt x="2864423" y="532419"/>
                  <a:pt x="2850905" y="532419"/>
                </a:cubicBezTo>
                <a:cubicBezTo>
                  <a:pt x="2846544" y="528058"/>
                  <a:pt x="2837388" y="528058"/>
                  <a:pt x="2832591" y="523262"/>
                </a:cubicBezTo>
                <a:cubicBezTo>
                  <a:pt x="2814277" y="527622"/>
                  <a:pt x="2795963" y="532419"/>
                  <a:pt x="2782445" y="541576"/>
                </a:cubicBezTo>
                <a:cubicBezTo>
                  <a:pt x="2741456" y="541576"/>
                  <a:pt x="2690874" y="532419"/>
                  <a:pt x="2668199" y="555094"/>
                </a:cubicBezTo>
                <a:cubicBezTo>
                  <a:pt x="2663839" y="550733"/>
                  <a:pt x="2663839" y="545936"/>
                  <a:pt x="2659042" y="541576"/>
                </a:cubicBezTo>
                <a:cubicBezTo>
                  <a:pt x="2668199" y="537215"/>
                  <a:pt x="2681717" y="541576"/>
                  <a:pt x="2686513" y="532419"/>
                </a:cubicBezTo>
                <a:cubicBezTo>
                  <a:pt x="2576629" y="518901"/>
                  <a:pt x="2466744" y="536779"/>
                  <a:pt x="2366015" y="514105"/>
                </a:cubicBezTo>
                <a:cubicBezTo>
                  <a:pt x="2393487" y="509744"/>
                  <a:pt x="2430115" y="500587"/>
                  <a:pt x="2452790" y="487070"/>
                </a:cubicBezTo>
                <a:cubicBezTo>
                  <a:pt x="2439272" y="487070"/>
                  <a:pt x="2434475" y="482709"/>
                  <a:pt x="2420958" y="482709"/>
                </a:cubicBezTo>
                <a:cubicBezTo>
                  <a:pt x="2416598" y="487070"/>
                  <a:pt x="2416598" y="496227"/>
                  <a:pt x="2407440" y="496227"/>
                </a:cubicBezTo>
                <a:cubicBezTo>
                  <a:pt x="2361655" y="491866"/>
                  <a:pt x="2288398" y="509744"/>
                  <a:pt x="2251770" y="482709"/>
                </a:cubicBezTo>
                <a:cubicBezTo>
                  <a:pt x="2224299" y="487070"/>
                  <a:pt x="2219938" y="491866"/>
                  <a:pt x="2192467" y="491866"/>
                </a:cubicBezTo>
                <a:cubicBezTo>
                  <a:pt x="2183310" y="491866"/>
                  <a:pt x="2188106" y="473552"/>
                  <a:pt x="2174153" y="478348"/>
                </a:cubicBezTo>
                <a:cubicBezTo>
                  <a:pt x="2174153" y="491866"/>
                  <a:pt x="2164996" y="491866"/>
                  <a:pt x="2151478" y="491866"/>
                </a:cubicBezTo>
                <a:cubicBezTo>
                  <a:pt x="2160636" y="501023"/>
                  <a:pt x="2147118" y="505384"/>
                  <a:pt x="2142321" y="505384"/>
                </a:cubicBezTo>
                <a:cubicBezTo>
                  <a:pt x="2160636" y="518901"/>
                  <a:pt x="2197264" y="509744"/>
                  <a:pt x="2210782" y="528058"/>
                </a:cubicBezTo>
                <a:cubicBezTo>
                  <a:pt x="2201624" y="528058"/>
                  <a:pt x="2197264" y="537215"/>
                  <a:pt x="2183310" y="537215"/>
                </a:cubicBezTo>
                <a:cubicBezTo>
                  <a:pt x="2178950" y="564251"/>
                  <a:pt x="2133164" y="555530"/>
                  <a:pt x="2110053" y="550733"/>
                </a:cubicBezTo>
                <a:cubicBezTo>
                  <a:pt x="2105693" y="550733"/>
                  <a:pt x="2105693" y="555094"/>
                  <a:pt x="2100896" y="555094"/>
                </a:cubicBezTo>
                <a:cubicBezTo>
                  <a:pt x="2096535" y="545936"/>
                  <a:pt x="2078221" y="545936"/>
                  <a:pt x="2064268" y="545936"/>
                </a:cubicBezTo>
                <a:cubicBezTo>
                  <a:pt x="2064268" y="559454"/>
                  <a:pt x="2077786" y="564251"/>
                  <a:pt x="2086942" y="568611"/>
                </a:cubicBezTo>
                <a:cubicBezTo>
                  <a:pt x="2073425" y="572972"/>
                  <a:pt x="2086942" y="577768"/>
                  <a:pt x="2082582" y="586925"/>
                </a:cubicBezTo>
                <a:cubicBezTo>
                  <a:pt x="2073425" y="591286"/>
                  <a:pt x="2059907" y="586925"/>
                  <a:pt x="2055110" y="582565"/>
                </a:cubicBezTo>
                <a:cubicBezTo>
                  <a:pt x="2055110" y="573408"/>
                  <a:pt x="2055110" y="578204"/>
                  <a:pt x="2055110" y="569047"/>
                </a:cubicBezTo>
                <a:cubicBezTo>
                  <a:pt x="2050750" y="564687"/>
                  <a:pt x="2027640" y="578204"/>
                  <a:pt x="2027640" y="559890"/>
                </a:cubicBezTo>
                <a:cubicBezTo>
                  <a:pt x="2032000" y="564251"/>
                  <a:pt x="2036797" y="564251"/>
                  <a:pt x="2036797" y="559890"/>
                </a:cubicBezTo>
                <a:cubicBezTo>
                  <a:pt x="2004965" y="541576"/>
                  <a:pt x="1972697" y="537215"/>
                  <a:pt x="1936069" y="550733"/>
                </a:cubicBezTo>
                <a:cubicBezTo>
                  <a:pt x="1926912" y="546373"/>
                  <a:pt x="1917755" y="555094"/>
                  <a:pt x="1908598" y="550733"/>
                </a:cubicBezTo>
                <a:cubicBezTo>
                  <a:pt x="1908598" y="564251"/>
                  <a:pt x="1917755" y="550733"/>
                  <a:pt x="1917755" y="564251"/>
                </a:cubicBezTo>
                <a:cubicBezTo>
                  <a:pt x="1895080" y="568611"/>
                  <a:pt x="1908598" y="545936"/>
                  <a:pt x="1890283" y="550733"/>
                </a:cubicBezTo>
                <a:cubicBezTo>
                  <a:pt x="1885923" y="559890"/>
                  <a:pt x="1899440" y="559890"/>
                  <a:pt x="1894644" y="569047"/>
                </a:cubicBezTo>
                <a:cubicBezTo>
                  <a:pt x="1890283" y="569047"/>
                  <a:pt x="1890283" y="573408"/>
                  <a:pt x="1890283" y="573408"/>
                </a:cubicBezTo>
                <a:cubicBezTo>
                  <a:pt x="1876766" y="569047"/>
                  <a:pt x="1858452" y="569047"/>
                  <a:pt x="1849294" y="564251"/>
                </a:cubicBezTo>
                <a:cubicBezTo>
                  <a:pt x="1849294" y="550733"/>
                  <a:pt x="1862812" y="555094"/>
                  <a:pt x="1867609" y="545936"/>
                </a:cubicBezTo>
                <a:cubicBezTo>
                  <a:pt x="1849294" y="541576"/>
                  <a:pt x="1840137" y="523262"/>
                  <a:pt x="1817463" y="527622"/>
                </a:cubicBezTo>
                <a:cubicBezTo>
                  <a:pt x="1803945" y="477912"/>
                  <a:pt x="1725892" y="504948"/>
                  <a:pt x="1684903" y="482273"/>
                </a:cubicBezTo>
                <a:cubicBezTo>
                  <a:pt x="1694060" y="482273"/>
                  <a:pt x="1707578" y="477912"/>
                  <a:pt x="1698421" y="473116"/>
                </a:cubicBezTo>
                <a:cubicBezTo>
                  <a:pt x="1716735" y="473116"/>
                  <a:pt x="1730253" y="473116"/>
                  <a:pt x="1744206" y="463959"/>
                </a:cubicBezTo>
                <a:cubicBezTo>
                  <a:pt x="1739846" y="459598"/>
                  <a:pt x="1725892" y="459598"/>
                  <a:pt x="1716735" y="459598"/>
                </a:cubicBezTo>
                <a:cubicBezTo>
                  <a:pt x="1716735" y="446081"/>
                  <a:pt x="1689264" y="450441"/>
                  <a:pt x="1684903" y="441284"/>
                </a:cubicBezTo>
                <a:cubicBezTo>
                  <a:pt x="1712375" y="422970"/>
                  <a:pt x="1753363" y="450441"/>
                  <a:pt x="1771678" y="422970"/>
                </a:cubicBezTo>
                <a:cubicBezTo>
                  <a:pt x="1767317" y="418609"/>
                  <a:pt x="1753363" y="413813"/>
                  <a:pt x="1744206" y="409452"/>
                </a:cubicBezTo>
                <a:cubicBezTo>
                  <a:pt x="1748567" y="405092"/>
                  <a:pt x="1753363" y="400295"/>
                  <a:pt x="1757724" y="400295"/>
                </a:cubicBezTo>
                <a:cubicBezTo>
                  <a:pt x="1780399" y="413813"/>
                  <a:pt x="1812666" y="400295"/>
                  <a:pt x="1821823" y="391138"/>
                </a:cubicBezTo>
                <a:cubicBezTo>
                  <a:pt x="1808306" y="381981"/>
                  <a:pt x="1789991" y="368463"/>
                  <a:pt x="1776038" y="372824"/>
                </a:cubicBezTo>
                <a:cubicBezTo>
                  <a:pt x="1776038" y="368463"/>
                  <a:pt x="1794352" y="363667"/>
                  <a:pt x="1780399" y="359306"/>
                </a:cubicBezTo>
                <a:cubicBezTo>
                  <a:pt x="1771242" y="377621"/>
                  <a:pt x="1752927" y="359306"/>
                  <a:pt x="1725456" y="359306"/>
                </a:cubicBezTo>
                <a:cubicBezTo>
                  <a:pt x="1725456" y="350149"/>
                  <a:pt x="1716299" y="350149"/>
                  <a:pt x="1721096" y="340992"/>
                </a:cubicBezTo>
                <a:cubicBezTo>
                  <a:pt x="1698421" y="336632"/>
                  <a:pt x="1675310" y="340992"/>
                  <a:pt x="1652635" y="336632"/>
                </a:cubicBezTo>
                <a:cubicBezTo>
                  <a:pt x="1634321" y="354946"/>
                  <a:pt x="1575018" y="345789"/>
                  <a:pt x="1551907" y="363667"/>
                </a:cubicBezTo>
                <a:cubicBezTo>
                  <a:pt x="1538390" y="359306"/>
                  <a:pt x="1529233" y="368028"/>
                  <a:pt x="1515279" y="359306"/>
                </a:cubicBezTo>
                <a:cubicBezTo>
                  <a:pt x="1496965" y="377621"/>
                  <a:pt x="1451180" y="368463"/>
                  <a:pt x="1442023" y="386342"/>
                </a:cubicBezTo>
                <a:cubicBezTo>
                  <a:pt x="1451180" y="381981"/>
                  <a:pt x="1460337" y="386342"/>
                  <a:pt x="1460337" y="395499"/>
                </a:cubicBezTo>
                <a:cubicBezTo>
                  <a:pt x="1455976" y="399859"/>
                  <a:pt x="1446819" y="391138"/>
                  <a:pt x="1442023" y="399859"/>
                </a:cubicBezTo>
                <a:cubicBezTo>
                  <a:pt x="1437662" y="395499"/>
                  <a:pt x="1437662" y="390702"/>
                  <a:pt x="1437662" y="386342"/>
                </a:cubicBezTo>
                <a:cubicBezTo>
                  <a:pt x="1401034" y="386342"/>
                  <a:pt x="1355248" y="386342"/>
                  <a:pt x="1318620" y="381981"/>
                </a:cubicBezTo>
                <a:cubicBezTo>
                  <a:pt x="1322980" y="381981"/>
                  <a:pt x="1327777" y="381981"/>
                  <a:pt x="1327777" y="372824"/>
                </a:cubicBezTo>
                <a:cubicBezTo>
                  <a:pt x="1314259" y="377184"/>
                  <a:pt x="1295945" y="372824"/>
                  <a:pt x="1286788" y="381981"/>
                </a:cubicBezTo>
                <a:cubicBezTo>
                  <a:pt x="1291148" y="381981"/>
                  <a:pt x="1295945" y="381981"/>
                  <a:pt x="1295945" y="386342"/>
                </a:cubicBezTo>
                <a:cubicBezTo>
                  <a:pt x="1277631" y="386342"/>
                  <a:pt x="1264113" y="399859"/>
                  <a:pt x="1250160" y="390702"/>
                </a:cubicBezTo>
                <a:cubicBezTo>
                  <a:pt x="1250160" y="386342"/>
                  <a:pt x="1263678" y="390702"/>
                  <a:pt x="1263678" y="386342"/>
                </a:cubicBezTo>
                <a:cubicBezTo>
                  <a:pt x="1231846" y="386342"/>
                  <a:pt x="1213532" y="404656"/>
                  <a:pt x="1186060" y="395499"/>
                </a:cubicBezTo>
                <a:cubicBezTo>
                  <a:pt x="1154229" y="399859"/>
                  <a:pt x="1121961" y="422534"/>
                  <a:pt x="1090129" y="422534"/>
                </a:cubicBezTo>
                <a:cubicBezTo>
                  <a:pt x="1094489" y="418173"/>
                  <a:pt x="1099286" y="413377"/>
                  <a:pt x="1108443" y="418173"/>
                </a:cubicBezTo>
                <a:cubicBezTo>
                  <a:pt x="1108443" y="413813"/>
                  <a:pt x="1104083" y="413813"/>
                  <a:pt x="1104083" y="409016"/>
                </a:cubicBezTo>
                <a:cubicBezTo>
                  <a:pt x="1113240" y="409016"/>
                  <a:pt x="1113240" y="404656"/>
                  <a:pt x="1117600" y="404656"/>
                </a:cubicBezTo>
                <a:cubicBezTo>
                  <a:pt x="1113240" y="391138"/>
                  <a:pt x="1135914" y="400295"/>
                  <a:pt x="1140275" y="386342"/>
                </a:cubicBezTo>
                <a:cubicBezTo>
                  <a:pt x="1126757" y="377184"/>
                  <a:pt x="1099286" y="381981"/>
                  <a:pt x="1090129" y="386342"/>
                </a:cubicBezTo>
                <a:cubicBezTo>
                  <a:pt x="1067454" y="363667"/>
                  <a:pt x="1035186" y="377184"/>
                  <a:pt x="1026029" y="404656"/>
                </a:cubicBezTo>
                <a:cubicBezTo>
                  <a:pt x="1021669" y="404656"/>
                  <a:pt x="1026029" y="391138"/>
                  <a:pt x="1016872" y="395499"/>
                </a:cubicBezTo>
                <a:cubicBezTo>
                  <a:pt x="1012512" y="399859"/>
                  <a:pt x="1012512" y="404656"/>
                  <a:pt x="1003354" y="404656"/>
                </a:cubicBezTo>
                <a:cubicBezTo>
                  <a:pt x="1007715" y="391138"/>
                  <a:pt x="994197" y="400295"/>
                  <a:pt x="980680" y="400295"/>
                </a:cubicBezTo>
                <a:cubicBezTo>
                  <a:pt x="989837" y="386778"/>
                  <a:pt x="994197" y="386778"/>
                  <a:pt x="998994" y="368463"/>
                </a:cubicBezTo>
                <a:cubicBezTo>
                  <a:pt x="953209" y="377621"/>
                  <a:pt x="921377" y="400295"/>
                  <a:pt x="875592" y="400295"/>
                </a:cubicBezTo>
                <a:cubicBezTo>
                  <a:pt x="889109" y="386778"/>
                  <a:pt x="912220" y="381981"/>
                  <a:pt x="925738" y="377621"/>
                </a:cubicBezTo>
                <a:cubicBezTo>
                  <a:pt x="912220" y="368463"/>
                  <a:pt x="948412" y="368463"/>
                  <a:pt x="953209" y="359306"/>
                </a:cubicBezTo>
                <a:cubicBezTo>
                  <a:pt x="953209" y="359306"/>
                  <a:pt x="944052" y="359306"/>
                  <a:pt x="944052" y="354946"/>
                </a:cubicBezTo>
                <a:cubicBezTo>
                  <a:pt x="953209" y="341428"/>
                  <a:pt x="966727" y="332271"/>
                  <a:pt x="975884" y="332271"/>
                </a:cubicBezTo>
                <a:cubicBezTo>
                  <a:pt x="971523" y="318754"/>
                  <a:pt x="953209" y="323114"/>
                  <a:pt x="939255" y="318754"/>
                </a:cubicBezTo>
                <a:cubicBezTo>
                  <a:pt x="943616" y="314393"/>
                  <a:pt x="948412" y="309596"/>
                  <a:pt x="943616" y="305236"/>
                </a:cubicBezTo>
                <a:cubicBezTo>
                  <a:pt x="925302" y="300875"/>
                  <a:pt x="902627" y="314393"/>
                  <a:pt x="884313" y="305236"/>
                </a:cubicBezTo>
                <a:cubicBezTo>
                  <a:pt x="875156" y="314393"/>
                  <a:pt x="852481" y="323550"/>
                  <a:pt x="834167" y="314393"/>
                </a:cubicBezTo>
                <a:cubicBezTo>
                  <a:pt x="838527" y="310033"/>
                  <a:pt x="834167" y="310033"/>
                  <a:pt x="834167" y="310033"/>
                </a:cubicBezTo>
                <a:cubicBezTo>
                  <a:pt x="843324" y="296515"/>
                  <a:pt x="856841" y="296515"/>
                  <a:pt x="865998" y="296515"/>
                </a:cubicBezTo>
                <a:cubicBezTo>
                  <a:pt x="865998" y="282997"/>
                  <a:pt x="875156" y="282997"/>
                  <a:pt x="879516" y="282997"/>
                </a:cubicBezTo>
                <a:cubicBezTo>
                  <a:pt x="883877" y="278637"/>
                  <a:pt x="879516" y="273840"/>
                  <a:pt x="879516" y="269480"/>
                </a:cubicBezTo>
                <a:cubicBezTo>
                  <a:pt x="893034" y="265119"/>
                  <a:pt x="920505" y="269480"/>
                  <a:pt x="925302" y="251166"/>
                </a:cubicBezTo>
                <a:cubicBezTo>
                  <a:pt x="925302" y="255526"/>
                  <a:pt x="929662" y="255526"/>
                  <a:pt x="929662" y="255526"/>
                </a:cubicBezTo>
                <a:cubicBezTo>
                  <a:pt x="943180" y="232852"/>
                  <a:pt x="984605" y="242009"/>
                  <a:pt x="1002918" y="223694"/>
                </a:cubicBezTo>
                <a:cubicBezTo>
                  <a:pt x="1007279" y="228055"/>
                  <a:pt x="1007279" y="223694"/>
                  <a:pt x="1016436" y="223694"/>
                </a:cubicBezTo>
                <a:lnTo>
                  <a:pt x="1016436" y="219334"/>
                </a:lnTo>
                <a:cubicBezTo>
                  <a:pt x="1025593" y="214973"/>
                  <a:pt x="1025593" y="223694"/>
                  <a:pt x="1029954" y="219334"/>
                </a:cubicBezTo>
                <a:cubicBezTo>
                  <a:pt x="1034315" y="219334"/>
                  <a:pt x="1039111" y="214973"/>
                  <a:pt x="1039111" y="210177"/>
                </a:cubicBezTo>
                <a:cubicBezTo>
                  <a:pt x="1084896" y="205816"/>
                  <a:pt x="1121525" y="191863"/>
                  <a:pt x="1158153" y="178345"/>
                </a:cubicBezTo>
                <a:cubicBezTo>
                  <a:pt x="1103210" y="178345"/>
                  <a:pt x="1034750" y="201020"/>
                  <a:pt x="984169" y="214537"/>
                </a:cubicBezTo>
                <a:cubicBezTo>
                  <a:pt x="979808" y="210177"/>
                  <a:pt x="975011" y="210177"/>
                  <a:pt x="970651" y="210177"/>
                </a:cubicBezTo>
                <a:cubicBezTo>
                  <a:pt x="934023" y="214537"/>
                  <a:pt x="888237" y="232852"/>
                  <a:pt x="851609" y="237212"/>
                </a:cubicBezTo>
                <a:cubicBezTo>
                  <a:pt x="860766" y="228055"/>
                  <a:pt x="851609" y="232852"/>
                  <a:pt x="851609" y="223694"/>
                </a:cubicBezTo>
                <a:cubicBezTo>
                  <a:pt x="865126" y="232852"/>
                  <a:pt x="869923" y="223694"/>
                  <a:pt x="883440" y="223694"/>
                </a:cubicBezTo>
                <a:cubicBezTo>
                  <a:pt x="887801" y="219334"/>
                  <a:pt x="879080" y="214537"/>
                  <a:pt x="887801" y="205380"/>
                </a:cubicBezTo>
                <a:cubicBezTo>
                  <a:pt x="951901" y="201020"/>
                  <a:pt x="983732" y="164391"/>
                  <a:pt x="1038675" y="150874"/>
                </a:cubicBezTo>
                <a:cubicBezTo>
                  <a:pt x="1006843" y="150874"/>
                  <a:pt x="974575" y="164391"/>
                  <a:pt x="951901" y="155234"/>
                </a:cubicBezTo>
                <a:cubicBezTo>
                  <a:pt x="961058" y="132560"/>
                  <a:pt x="1002047" y="141717"/>
                  <a:pt x="1016000" y="123403"/>
                </a:cubicBezTo>
                <a:cubicBezTo>
                  <a:pt x="979372" y="132560"/>
                  <a:pt x="942744" y="141717"/>
                  <a:pt x="901755" y="146077"/>
                </a:cubicBezTo>
                <a:cubicBezTo>
                  <a:pt x="924429" y="123403"/>
                  <a:pt x="970215" y="127763"/>
                  <a:pt x="993326" y="105088"/>
                </a:cubicBezTo>
                <a:cubicBezTo>
                  <a:pt x="1002483" y="100728"/>
                  <a:pt x="1020796" y="109449"/>
                  <a:pt x="1020796" y="95931"/>
                </a:cubicBezTo>
                <a:cubicBezTo>
                  <a:pt x="947540" y="109449"/>
                  <a:pt x="892598" y="114245"/>
                  <a:pt x="819341" y="122967"/>
                </a:cubicBezTo>
                <a:cubicBezTo>
                  <a:pt x="819341" y="104652"/>
                  <a:pt x="810184" y="100292"/>
                  <a:pt x="810184" y="91135"/>
                </a:cubicBezTo>
                <a:cubicBezTo>
                  <a:pt x="769195" y="104652"/>
                  <a:pt x="686781" y="109449"/>
                  <a:pt x="672828" y="159159"/>
                </a:cubicBezTo>
                <a:cubicBezTo>
                  <a:pt x="695502" y="150002"/>
                  <a:pt x="718613" y="132124"/>
                  <a:pt x="741288" y="136484"/>
                </a:cubicBezTo>
                <a:cubicBezTo>
                  <a:pt x="732131" y="154798"/>
                  <a:pt x="704659" y="163519"/>
                  <a:pt x="681985" y="168316"/>
                </a:cubicBezTo>
                <a:cubicBezTo>
                  <a:pt x="636199" y="186630"/>
                  <a:pt x="562942" y="222822"/>
                  <a:pt x="526315" y="195351"/>
                </a:cubicBezTo>
                <a:cubicBezTo>
                  <a:pt x="535471" y="177037"/>
                  <a:pt x="572100" y="186194"/>
                  <a:pt x="572100" y="159159"/>
                </a:cubicBezTo>
                <a:cubicBezTo>
                  <a:pt x="562942" y="159159"/>
                  <a:pt x="562942" y="163519"/>
                  <a:pt x="553785" y="159159"/>
                </a:cubicBezTo>
                <a:cubicBezTo>
                  <a:pt x="531111" y="186194"/>
                  <a:pt x="489686" y="190991"/>
                  <a:pt x="453058" y="208869"/>
                </a:cubicBezTo>
                <a:cubicBezTo>
                  <a:pt x="407272" y="227183"/>
                  <a:pt x="366283" y="258579"/>
                  <a:pt x="320498" y="281253"/>
                </a:cubicBezTo>
                <a:cubicBezTo>
                  <a:pt x="316137" y="285614"/>
                  <a:pt x="311341" y="290410"/>
                  <a:pt x="306980" y="294771"/>
                </a:cubicBezTo>
                <a:cubicBezTo>
                  <a:pt x="297823" y="294771"/>
                  <a:pt x="297823" y="294771"/>
                  <a:pt x="297823" y="294771"/>
                </a:cubicBezTo>
                <a:cubicBezTo>
                  <a:pt x="279509" y="308288"/>
                  <a:pt x="256834" y="321806"/>
                  <a:pt x="238520" y="335760"/>
                </a:cubicBezTo>
                <a:cubicBezTo>
                  <a:pt x="215846" y="358434"/>
                  <a:pt x="197532" y="376749"/>
                  <a:pt x="179217" y="398987"/>
                </a:cubicBezTo>
                <a:cubicBezTo>
                  <a:pt x="174857" y="403348"/>
                  <a:pt x="170060" y="398987"/>
                  <a:pt x="170060" y="403348"/>
                </a:cubicBezTo>
                <a:cubicBezTo>
                  <a:pt x="151746" y="416865"/>
                  <a:pt x="142589" y="435179"/>
                  <a:pt x="133432" y="453058"/>
                </a:cubicBezTo>
                <a:cubicBezTo>
                  <a:pt x="119914" y="471372"/>
                  <a:pt x="105961" y="484889"/>
                  <a:pt x="96804" y="502767"/>
                </a:cubicBezTo>
                <a:cubicBezTo>
                  <a:pt x="87646" y="521081"/>
                  <a:pt x="78489" y="552477"/>
                  <a:pt x="69332" y="565995"/>
                </a:cubicBezTo>
                <a:cubicBezTo>
                  <a:pt x="51018" y="597827"/>
                  <a:pt x="51018" y="634019"/>
                  <a:pt x="41861" y="665851"/>
                </a:cubicBezTo>
                <a:cubicBezTo>
                  <a:pt x="28343" y="724718"/>
                  <a:pt x="19186" y="792742"/>
                  <a:pt x="23547" y="851609"/>
                </a:cubicBezTo>
                <a:cubicBezTo>
                  <a:pt x="32704" y="887801"/>
                  <a:pt x="37064" y="919633"/>
                  <a:pt x="41861" y="960185"/>
                </a:cubicBezTo>
                <a:cubicBezTo>
                  <a:pt x="23547" y="978500"/>
                  <a:pt x="55379" y="1041727"/>
                  <a:pt x="19186" y="1041727"/>
                </a:cubicBezTo>
                <a:cubicBezTo>
                  <a:pt x="41861" y="1096234"/>
                  <a:pt x="-17442" y="1159461"/>
                  <a:pt x="28343" y="1191293"/>
                </a:cubicBezTo>
                <a:cubicBezTo>
                  <a:pt x="28343" y="1200450"/>
                  <a:pt x="23983" y="1200450"/>
                  <a:pt x="23983" y="1204810"/>
                </a:cubicBezTo>
                <a:cubicBezTo>
                  <a:pt x="33140" y="1209171"/>
                  <a:pt x="37500" y="1204810"/>
                  <a:pt x="46658" y="1213967"/>
                </a:cubicBezTo>
                <a:cubicBezTo>
                  <a:pt x="46658" y="1191293"/>
                  <a:pt x="55815" y="1209607"/>
                  <a:pt x="64972" y="1200450"/>
                </a:cubicBezTo>
                <a:cubicBezTo>
                  <a:pt x="64972" y="1223124"/>
                  <a:pt x="78489" y="1227485"/>
                  <a:pt x="78489" y="1245799"/>
                </a:cubicBezTo>
                <a:cubicBezTo>
                  <a:pt x="78489" y="1241439"/>
                  <a:pt x="74129" y="1232281"/>
                  <a:pt x="82850" y="1232281"/>
                </a:cubicBezTo>
                <a:cubicBezTo>
                  <a:pt x="87210" y="1241439"/>
                  <a:pt x="92007" y="1264113"/>
                  <a:pt x="82850" y="1273270"/>
                </a:cubicBezTo>
                <a:cubicBezTo>
                  <a:pt x="73693" y="1268910"/>
                  <a:pt x="82850" y="1250596"/>
                  <a:pt x="73693" y="1246235"/>
                </a:cubicBezTo>
                <a:cubicBezTo>
                  <a:pt x="64536" y="1246235"/>
                  <a:pt x="69332" y="1264549"/>
                  <a:pt x="64536" y="1264549"/>
                </a:cubicBezTo>
                <a:cubicBezTo>
                  <a:pt x="51018" y="1260189"/>
                  <a:pt x="51018" y="1268910"/>
                  <a:pt x="46221" y="1260189"/>
                </a:cubicBezTo>
                <a:cubicBezTo>
                  <a:pt x="50582" y="1278503"/>
                  <a:pt x="73693" y="1296381"/>
                  <a:pt x="50582" y="1314695"/>
                </a:cubicBezTo>
                <a:cubicBezTo>
                  <a:pt x="46221" y="1314695"/>
                  <a:pt x="46221" y="1305538"/>
                  <a:pt x="41425" y="1305538"/>
                </a:cubicBezTo>
                <a:cubicBezTo>
                  <a:pt x="45785" y="1319056"/>
                  <a:pt x="32268" y="1328213"/>
                  <a:pt x="32268" y="1341730"/>
                </a:cubicBezTo>
                <a:cubicBezTo>
                  <a:pt x="27907" y="1341730"/>
                  <a:pt x="32268" y="1337370"/>
                  <a:pt x="27907" y="1337370"/>
                </a:cubicBezTo>
                <a:cubicBezTo>
                  <a:pt x="9593" y="1346527"/>
                  <a:pt x="32268" y="1369202"/>
                  <a:pt x="27907" y="1387080"/>
                </a:cubicBezTo>
                <a:cubicBezTo>
                  <a:pt x="37064" y="1391440"/>
                  <a:pt x="27907" y="1373562"/>
                  <a:pt x="37064" y="1377923"/>
                </a:cubicBezTo>
                <a:cubicBezTo>
                  <a:pt x="50582" y="1387080"/>
                  <a:pt x="37064" y="1409754"/>
                  <a:pt x="50582" y="1423272"/>
                </a:cubicBezTo>
                <a:cubicBezTo>
                  <a:pt x="54942" y="1418912"/>
                  <a:pt x="46221" y="1418912"/>
                  <a:pt x="50582" y="1418912"/>
                </a:cubicBezTo>
                <a:cubicBezTo>
                  <a:pt x="54942" y="1423272"/>
                  <a:pt x="50582" y="1441586"/>
                  <a:pt x="59739" y="1445947"/>
                </a:cubicBezTo>
                <a:cubicBezTo>
                  <a:pt x="59739" y="1436790"/>
                  <a:pt x="64100" y="1436790"/>
                  <a:pt x="68896" y="1436790"/>
                </a:cubicBezTo>
                <a:cubicBezTo>
                  <a:pt x="59739" y="1445947"/>
                  <a:pt x="68896" y="1459464"/>
                  <a:pt x="78053" y="1463825"/>
                </a:cubicBezTo>
                <a:cubicBezTo>
                  <a:pt x="82414" y="1459464"/>
                  <a:pt x="68896" y="1450307"/>
                  <a:pt x="78053" y="1450307"/>
                </a:cubicBezTo>
                <a:cubicBezTo>
                  <a:pt x="96367" y="1468621"/>
                  <a:pt x="82414" y="1504814"/>
                  <a:pt x="100728" y="1518331"/>
                </a:cubicBezTo>
                <a:cubicBezTo>
                  <a:pt x="100728" y="1500017"/>
                  <a:pt x="105088" y="1491296"/>
                  <a:pt x="105088" y="1468621"/>
                </a:cubicBezTo>
                <a:cubicBezTo>
                  <a:pt x="114246" y="1459464"/>
                  <a:pt x="114246" y="1464261"/>
                  <a:pt x="123403" y="1468621"/>
                </a:cubicBezTo>
                <a:cubicBezTo>
                  <a:pt x="132560" y="1464261"/>
                  <a:pt x="123403" y="1445947"/>
                  <a:pt x="136920" y="1445947"/>
                </a:cubicBezTo>
                <a:cubicBezTo>
                  <a:pt x="136920" y="1436790"/>
                  <a:pt x="127763" y="1441586"/>
                  <a:pt x="127763" y="1436790"/>
                </a:cubicBezTo>
                <a:cubicBezTo>
                  <a:pt x="132124" y="1432429"/>
                  <a:pt x="136920" y="1436790"/>
                  <a:pt x="136920" y="1436790"/>
                </a:cubicBezTo>
                <a:cubicBezTo>
                  <a:pt x="132560" y="1432429"/>
                  <a:pt x="136920" y="1418475"/>
                  <a:pt x="141281" y="1427633"/>
                </a:cubicBezTo>
                <a:cubicBezTo>
                  <a:pt x="145641" y="1418475"/>
                  <a:pt x="136920" y="1423272"/>
                  <a:pt x="136920" y="1414115"/>
                </a:cubicBezTo>
                <a:cubicBezTo>
                  <a:pt x="141281" y="1418475"/>
                  <a:pt x="155234" y="1404958"/>
                  <a:pt x="155234" y="1418475"/>
                </a:cubicBezTo>
                <a:lnTo>
                  <a:pt x="150874" y="1418475"/>
                </a:lnTo>
                <a:cubicBezTo>
                  <a:pt x="164392" y="1422836"/>
                  <a:pt x="155234" y="1409318"/>
                  <a:pt x="164392" y="1409318"/>
                </a:cubicBezTo>
                <a:cubicBezTo>
                  <a:pt x="164392" y="1413679"/>
                  <a:pt x="168752" y="1422836"/>
                  <a:pt x="168752" y="1418475"/>
                </a:cubicBezTo>
                <a:cubicBezTo>
                  <a:pt x="164392" y="1404958"/>
                  <a:pt x="155234" y="1386644"/>
                  <a:pt x="164392" y="1373126"/>
                </a:cubicBezTo>
                <a:cubicBezTo>
                  <a:pt x="168752" y="1373126"/>
                  <a:pt x="168752" y="1382283"/>
                  <a:pt x="173549" y="1382283"/>
                </a:cubicBezTo>
                <a:cubicBezTo>
                  <a:pt x="177909" y="1368766"/>
                  <a:pt x="173549" y="1346091"/>
                  <a:pt x="187066" y="1332573"/>
                </a:cubicBezTo>
                <a:cubicBezTo>
                  <a:pt x="182706" y="1346091"/>
                  <a:pt x="191427" y="1341730"/>
                  <a:pt x="191427" y="1355248"/>
                </a:cubicBezTo>
                <a:cubicBezTo>
                  <a:pt x="195787" y="1355248"/>
                  <a:pt x="195787" y="1350887"/>
                  <a:pt x="200584" y="1355248"/>
                </a:cubicBezTo>
                <a:cubicBezTo>
                  <a:pt x="204944" y="1346091"/>
                  <a:pt x="200584" y="1341730"/>
                  <a:pt x="204944" y="1332573"/>
                </a:cubicBezTo>
                <a:cubicBezTo>
                  <a:pt x="214101" y="1323416"/>
                  <a:pt x="218462" y="1328213"/>
                  <a:pt x="223259" y="1328213"/>
                </a:cubicBezTo>
                <a:cubicBezTo>
                  <a:pt x="218898" y="1314695"/>
                  <a:pt x="232416" y="1305538"/>
                  <a:pt x="227619" y="1296381"/>
                </a:cubicBezTo>
                <a:cubicBezTo>
                  <a:pt x="223259" y="1296381"/>
                  <a:pt x="223259" y="1292021"/>
                  <a:pt x="218462" y="1292021"/>
                </a:cubicBezTo>
                <a:cubicBezTo>
                  <a:pt x="218462" y="1301178"/>
                  <a:pt x="204944" y="1301178"/>
                  <a:pt x="200148" y="1310335"/>
                </a:cubicBezTo>
                <a:cubicBezTo>
                  <a:pt x="195787" y="1305974"/>
                  <a:pt x="200148" y="1292021"/>
                  <a:pt x="190991" y="1292021"/>
                </a:cubicBezTo>
                <a:cubicBezTo>
                  <a:pt x="181834" y="1292021"/>
                  <a:pt x="190991" y="1305538"/>
                  <a:pt x="181834" y="1310335"/>
                </a:cubicBezTo>
                <a:cubicBezTo>
                  <a:pt x="172676" y="1287660"/>
                  <a:pt x="200148" y="1247107"/>
                  <a:pt x="186194" y="1228793"/>
                </a:cubicBezTo>
                <a:cubicBezTo>
                  <a:pt x="190555" y="1224433"/>
                  <a:pt x="177037" y="1210479"/>
                  <a:pt x="190555" y="1210479"/>
                </a:cubicBezTo>
                <a:cubicBezTo>
                  <a:pt x="190555" y="1201322"/>
                  <a:pt x="186194" y="1192165"/>
                  <a:pt x="194915" y="1192165"/>
                </a:cubicBezTo>
                <a:cubicBezTo>
                  <a:pt x="204072" y="1201322"/>
                  <a:pt x="208433" y="1201322"/>
                  <a:pt x="213229" y="1201322"/>
                </a:cubicBezTo>
                <a:cubicBezTo>
                  <a:pt x="217590" y="1219636"/>
                  <a:pt x="217590" y="1237514"/>
                  <a:pt x="222386" y="1255828"/>
                </a:cubicBezTo>
                <a:cubicBezTo>
                  <a:pt x="231543" y="1251468"/>
                  <a:pt x="222386" y="1242311"/>
                  <a:pt x="226747" y="1237514"/>
                </a:cubicBezTo>
                <a:cubicBezTo>
                  <a:pt x="226747" y="1237514"/>
                  <a:pt x="231107" y="1246671"/>
                  <a:pt x="231107" y="1241875"/>
                </a:cubicBezTo>
                <a:cubicBezTo>
                  <a:pt x="235468" y="1237514"/>
                  <a:pt x="231107" y="1228357"/>
                  <a:pt x="235468" y="1223560"/>
                </a:cubicBezTo>
                <a:cubicBezTo>
                  <a:pt x="226311" y="1223560"/>
                  <a:pt x="226311" y="1219200"/>
                  <a:pt x="221950" y="1219200"/>
                </a:cubicBezTo>
                <a:cubicBezTo>
                  <a:pt x="231107" y="1210043"/>
                  <a:pt x="231107" y="1192165"/>
                  <a:pt x="226311" y="1187368"/>
                </a:cubicBezTo>
                <a:cubicBezTo>
                  <a:pt x="239828" y="1187368"/>
                  <a:pt x="230671" y="1164694"/>
                  <a:pt x="244625" y="1160333"/>
                </a:cubicBezTo>
                <a:cubicBezTo>
                  <a:pt x="262939" y="1155972"/>
                  <a:pt x="258143" y="1187368"/>
                  <a:pt x="267300" y="1201322"/>
                </a:cubicBezTo>
                <a:cubicBezTo>
                  <a:pt x="271660" y="1192165"/>
                  <a:pt x="267300" y="1187804"/>
                  <a:pt x="271660" y="1183008"/>
                </a:cubicBezTo>
                <a:cubicBezTo>
                  <a:pt x="271660" y="1187368"/>
                  <a:pt x="280817" y="1192165"/>
                  <a:pt x="280817" y="1187368"/>
                </a:cubicBezTo>
                <a:cubicBezTo>
                  <a:pt x="276457" y="1187368"/>
                  <a:pt x="276457" y="1187368"/>
                  <a:pt x="276457" y="1183008"/>
                </a:cubicBezTo>
                <a:cubicBezTo>
                  <a:pt x="276457" y="1183008"/>
                  <a:pt x="280817" y="1178647"/>
                  <a:pt x="285614" y="1178647"/>
                </a:cubicBezTo>
                <a:cubicBezTo>
                  <a:pt x="294771" y="1192165"/>
                  <a:pt x="285614" y="1205682"/>
                  <a:pt x="294771" y="1219636"/>
                </a:cubicBezTo>
                <a:cubicBezTo>
                  <a:pt x="326603" y="1206118"/>
                  <a:pt x="303928" y="1160769"/>
                  <a:pt x="335760" y="1151612"/>
                </a:cubicBezTo>
                <a:cubicBezTo>
                  <a:pt x="344917" y="1169926"/>
                  <a:pt x="340120" y="1192601"/>
                  <a:pt x="335760" y="1201322"/>
                </a:cubicBezTo>
                <a:cubicBezTo>
                  <a:pt x="344917" y="1187804"/>
                  <a:pt x="344917" y="1196961"/>
                  <a:pt x="358435" y="1187804"/>
                </a:cubicBezTo>
                <a:cubicBezTo>
                  <a:pt x="354074" y="1192165"/>
                  <a:pt x="354074" y="1192165"/>
                  <a:pt x="358435" y="1196961"/>
                </a:cubicBezTo>
                <a:cubicBezTo>
                  <a:pt x="362795" y="1192601"/>
                  <a:pt x="362795" y="1187804"/>
                  <a:pt x="367592" y="1183444"/>
                </a:cubicBezTo>
                <a:cubicBezTo>
                  <a:pt x="367592" y="1192601"/>
                  <a:pt x="358435" y="1201758"/>
                  <a:pt x="363231" y="1206118"/>
                </a:cubicBezTo>
                <a:cubicBezTo>
                  <a:pt x="367592" y="1196961"/>
                  <a:pt x="376749" y="1206118"/>
                  <a:pt x="381545" y="1206118"/>
                </a:cubicBezTo>
                <a:cubicBezTo>
                  <a:pt x="377185" y="1210479"/>
                  <a:pt x="381545" y="1215276"/>
                  <a:pt x="381545" y="1224433"/>
                </a:cubicBezTo>
                <a:cubicBezTo>
                  <a:pt x="372388" y="1224433"/>
                  <a:pt x="372388" y="1220072"/>
                  <a:pt x="368028" y="1224433"/>
                </a:cubicBezTo>
                <a:cubicBezTo>
                  <a:pt x="368028" y="1233590"/>
                  <a:pt x="363667" y="1237950"/>
                  <a:pt x="372388" y="1242747"/>
                </a:cubicBezTo>
                <a:cubicBezTo>
                  <a:pt x="372388" y="1238386"/>
                  <a:pt x="368028" y="1238386"/>
                  <a:pt x="372388" y="1233590"/>
                </a:cubicBezTo>
                <a:cubicBezTo>
                  <a:pt x="376749" y="1247107"/>
                  <a:pt x="381545" y="1269782"/>
                  <a:pt x="372388" y="1288096"/>
                </a:cubicBezTo>
                <a:cubicBezTo>
                  <a:pt x="368028" y="1288096"/>
                  <a:pt x="368028" y="1283736"/>
                  <a:pt x="363231" y="1283736"/>
                </a:cubicBezTo>
                <a:cubicBezTo>
                  <a:pt x="358871" y="1310771"/>
                  <a:pt x="376749" y="1315567"/>
                  <a:pt x="363231" y="1329085"/>
                </a:cubicBezTo>
                <a:cubicBezTo>
                  <a:pt x="372388" y="1319928"/>
                  <a:pt x="381545" y="1351760"/>
                  <a:pt x="385906" y="1338242"/>
                </a:cubicBezTo>
                <a:cubicBezTo>
                  <a:pt x="385906" y="1338242"/>
                  <a:pt x="385906" y="1342603"/>
                  <a:pt x="385906" y="1347399"/>
                </a:cubicBezTo>
                <a:cubicBezTo>
                  <a:pt x="385906" y="1351760"/>
                  <a:pt x="372388" y="1343039"/>
                  <a:pt x="372388" y="1351760"/>
                </a:cubicBezTo>
                <a:cubicBezTo>
                  <a:pt x="376749" y="1351760"/>
                  <a:pt x="376749" y="1360917"/>
                  <a:pt x="376749" y="1360917"/>
                </a:cubicBezTo>
                <a:cubicBezTo>
                  <a:pt x="381109" y="1356556"/>
                  <a:pt x="376749" y="1351760"/>
                  <a:pt x="381109" y="1351760"/>
                </a:cubicBezTo>
                <a:cubicBezTo>
                  <a:pt x="394627" y="1360917"/>
                  <a:pt x="381109" y="1383591"/>
                  <a:pt x="394627" y="1392749"/>
                </a:cubicBezTo>
                <a:cubicBezTo>
                  <a:pt x="381109" y="1415423"/>
                  <a:pt x="394627" y="1451615"/>
                  <a:pt x="394627" y="1478651"/>
                </a:cubicBezTo>
                <a:cubicBezTo>
                  <a:pt x="394627" y="1483011"/>
                  <a:pt x="394627" y="1487808"/>
                  <a:pt x="398987" y="1487808"/>
                </a:cubicBezTo>
                <a:cubicBezTo>
                  <a:pt x="398987" y="1478651"/>
                  <a:pt x="398987" y="1478651"/>
                  <a:pt x="398987" y="1478651"/>
                </a:cubicBezTo>
                <a:cubicBezTo>
                  <a:pt x="398987" y="1424144"/>
                  <a:pt x="394627" y="1342603"/>
                  <a:pt x="412505" y="1288532"/>
                </a:cubicBezTo>
                <a:cubicBezTo>
                  <a:pt x="403348" y="1324724"/>
                  <a:pt x="426023" y="1343039"/>
                  <a:pt x="421662" y="1365713"/>
                </a:cubicBezTo>
                <a:cubicBezTo>
                  <a:pt x="426023" y="1374870"/>
                  <a:pt x="435180" y="1365713"/>
                  <a:pt x="439976" y="1379231"/>
                </a:cubicBezTo>
                <a:cubicBezTo>
                  <a:pt x="435616" y="1383591"/>
                  <a:pt x="439976" y="1388388"/>
                  <a:pt x="430819" y="1392749"/>
                </a:cubicBezTo>
                <a:cubicBezTo>
                  <a:pt x="439976" y="1406266"/>
                  <a:pt x="449133" y="1411063"/>
                  <a:pt x="462651" y="1401905"/>
                </a:cubicBezTo>
                <a:cubicBezTo>
                  <a:pt x="462651" y="1406266"/>
                  <a:pt x="467011" y="1406266"/>
                  <a:pt x="467011" y="1415423"/>
                </a:cubicBezTo>
                <a:cubicBezTo>
                  <a:pt x="462651" y="1415423"/>
                  <a:pt x="462651" y="1419784"/>
                  <a:pt x="453494" y="1415423"/>
                </a:cubicBezTo>
                <a:cubicBezTo>
                  <a:pt x="453494" y="1428941"/>
                  <a:pt x="453494" y="1424580"/>
                  <a:pt x="449133" y="1428941"/>
                </a:cubicBezTo>
                <a:cubicBezTo>
                  <a:pt x="458290" y="1433301"/>
                  <a:pt x="453494" y="1419784"/>
                  <a:pt x="462651" y="1419784"/>
                </a:cubicBezTo>
                <a:cubicBezTo>
                  <a:pt x="462651" y="1438098"/>
                  <a:pt x="467011" y="1455976"/>
                  <a:pt x="471808" y="1469493"/>
                </a:cubicBezTo>
                <a:cubicBezTo>
                  <a:pt x="462651" y="1514843"/>
                  <a:pt x="490122" y="1569349"/>
                  <a:pt x="471808" y="1605542"/>
                </a:cubicBezTo>
                <a:cubicBezTo>
                  <a:pt x="467448" y="1596385"/>
                  <a:pt x="467448" y="1569349"/>
                  <a:pt x="453494" y="1573710"/>
                </a:cubicBezTo>
                <a:cubicBezTo>
                  <a:pt x="462651" y="1578070"/>
                  <a:pt x="457854" y="1582867"/>
                  <a:pt x="449133" y="1578070"/>
                </a:cubicBezTo>
                <a:cubicBezTo>
                  <a:pt x="449133" y="1591588"/>
                  <a:pt x="444773" y="1609902"/>
                  <a:pt x="439976" y="1619059"/>
                </a:cubicBezTo>
                <a:cubicBezTo>
                  <a:pt x="439976" y="1619059"/>
                  <a:pt x="439976" y="1614699"/>
                  <a:pt x="435616" y="1614699"/>
                </a:cubicBezTo>
                <a:cubicBezTo>
                  <a:pt x="431255" y="1623856"/>
                  <a:pt x="431255" y="1646531"/>
                  <a:pt x="444773" y="1650891"/>
                </a:cubicBezTo>
                <a:cubicBezTo>
                  <a:pt x="431255" y="1660048"/>
                  <a:pt x="440412" y="1682723"/>
                  <a:pt x="453930" y="1682723"/>
                </a:cubicBezTo>
                <a:cubicBezTo>
                  <a:pt x="453930" y="1673566"/>
                  <a:pt x="453930" y="1660048"/>
                  <a:pt x="444773" y="1650891"/>
                </a:cubicBezTo>
                <a:cubicBezTo>
                  <a:pt x="449133" y="1650891"/>
                  <a:pt x="444773" y="1637373"/>
                  <a:pt x="453930" y="1641734"/>
                </a:cubicBezTo>
                <a:cubicBezTo>
                  <a:pt x="444773" y="1650891"/>
                  <a:pt x="463087" y="1655252"/>
                  <a:pt x="467448" y="1668769"/>
                </a:cubicBezTo>
                <a:cubicBezTo>
                  <a:pt x="463087" y="1668769"/>
                  <a:pt x="458290" y="1668769"/>
                  <a:pt x="458290" y="1673130"/>
                </a:cubicBezTo>
                <a:cubicBezTo>
                  <a:pt x="471808" y="1677490"/>
                  <a:pt x="471808" y="1695804"/>
                  <a:pt x="462651" y="1704961"/>
                </a:cubicBezTo>
                <a:cubicBezTo>
                  <a:pt x="471808" y="1704961"/>
                  <a:pt x="476169" y="1723275"/>
                  <a:pt x="471808" y="1731997"/>
                </a:cubicBezTo>
                <a:cubicBezTo>
                  <a:pt x="462651" y="1727636"/>
                  <a:pt x="467448" y="1713682"/>
                  <a:pt x="458290" y="1722840"/>
                </a:cubicBezTo>
                <a:cubicBezTo>
                  <a:pt x="480965" y="1754671"/>
                  <a:pt x="471808" y="1804381"/>
                  <a:pt x="490122" y="1845370"/>
                </a:cubicBezTo>
                <a:cubicBezTo>
                  <a:pt x="494483" y="1836213"/>
                  <a:pt x="490122" y="1827056"/>
                  <a:pt x="490122" y="1813538"/>
                </a:cubicBezTo>
                <a:cubicBezTo>
                  <a:pt x="508436" y="1817899"/>
                  <a:pt x="494483" y="1800020"/>
                  <a:pt x="499279" y="1800020"/>
                </a:cubicBezTo>
                <a:cubicBezTo>
                  <a:pt x="503640" y="1818335"/>
                  <a:pt x="503640" y="1836213"/>
                  <a:pt x="512796" y="1849730"/>
                </a:cubicBezTo>
                <a:cubicBezTo>
                  <a:pt x="521954" y="1817899"/>
                  <a:pt x="517157" y="1777346"/>
                  <a:pt x="521954" y="1749875"/>
                </a:cubicBezTo>
                <a:cubicBezTo>
                  <a:pt x="531111" y="1763392"/>
                  <a:pt x="521954" y="1772549"/>
                  <a:pt x="526315" y="1786067"/>
                </a:cubicBezTo>
                <a:cubicBezTo>
                  <a:pt x="539832" y="1776910"/>
                  <a:pt x="530675" y="1822259"/>
                  <a:pt x="544628" y="1831416"/>
                </a:cubicBezTo>
                <a:cubicBezTo>
                  <a:pt x="544628" y="1827056"/>
                  <a:pt x="544628" y="1822259"/>
                  <a:pt x="548989" y="1822259"/>
                </a:cubicBezTo>
                <a:cubicBezTo>
                  <a:pt x="562506" y="1835777"/>
                  <a:pt x="562506" y="1858451"/>
                  <a:pt x="558146" y="1876766"/>
                </a:cubicBezTo>
                <a:cubicBezTo>
                  <a:pt x="567303" y="1872405"/>
                  <a:pt x="558146" y="1885923"/>
                  <a:pt x="571663" y="1881126"/>
                </a:cubicBezTo>
                <a:cubicBezTo>
                  <a:pt x="576024" y="1908161"/>
                  <a:pt x="571663" y="1967028"/>
                  <a:pt x="589978" y="1985342"/>
                </a:cubicBezTo>
                <a:cubicBezTo>
                  <a:pt x="585617" y="1967028"/>
                  <a:pt x="599135" y="1967028"/>
                  <a:pt x="594338" y="1953511"/>
                </a:cubicBezTo>
                <a:cubicBezTo>
                  <a:pt x="598699" y="1953511"/>
                  <a:pt x="598699" y="1957871"/>
                  <a:pt x="603495" y="1953511"/>
                </a:cubicBezTo>
                <a:cubicBezTo>
                  <a:pt x="594338" y="1926475"/>
                  <a:pt x="603495" y="1881126"/>
                  <a:pt x="589978" y="1849294"/>
                </a:cubicBezTo>
                <a:cubicBezTo>
                  <a:pt x="585617" y="1849294"/>
                  <a:pt x="589978" y="1867608"/>
                  <a:pt x="580821" y="1862812"/>
                </a:cubicBezTo>
                <a:cubicBezTo>
                  <a:pt x="571663" y="1835777"/>
                  <a:pt x="580821" y="1808306"/>
                  <a:pt x="589978" y="1785631"/>
                </a:cubicBezTo>
                <a:cubicBezTo>
                  <a:pt x="617449" y="1826620"/>
                  <a:pt x="617449" y="1889847"/>
                  <a:pt x="612652" y="1944354"/>
                </a:cubicBezTo>
                <a:cubicBezTo>
                  <a:pt x="621809" y="1939993"/>
                  <a:pt x="621809" y="1944354"/>
                  <a:pt x="626170" y="1939993"/>
                </a:cubicBezTo>
                <a:cubicBezTo>
                  <a:pt x="630530" y="1949150"/>
                  <a:pt x="626170" y="1949150"/>
                  <a:pt x="630530" y="1953511"/>
                </a:cubicBezTo>
                <a:cubicBezTo>
                  <a:pt x="639688" y="1935196"/>
                  <a:pt x="644048" y="1921679"/>
                  <a:pt x="644048" y="1894644"/>
                </a:cubicBezTo>
                <a:cubicBezTo>
                  <a:pt x="648409" y="1844934"/>
                  <a:pt x="639688" y="1767753"/>
                  <a:pt x="634891" y="1718043"/>
                </a:cubicBezTo>
                <a:cubicBezTo>
                  <a:pt x="625734" y="1672694"/>
                  <a:pt x="607420" y="1622984"/>
                  <a:pt x="607420" y="1586791"/>
                </a:cubicBezTo>
                <a:cubicBezTo>
                  <a:pt x="603059" y="1582431"/>
                  <a:pt x="607420" y="1559756"/>
                  <a:pt x="603059" y="1554960"/>
                </a:cubicBezTo>
                <a:cubicBezTo>
                  <a:pt x="603059" y="1559320"/>
                  <a:pt x="598699" y="1564117"/>
                  <a:pt x="593902" y="1564117"/>
                </a:cubicBezTo>
                <a:cubicBezTo>
                  <a:pt x="589542" y="1554960"/>
                  <a:pt x="589542" y="1537081"/>
                  <a:pt x="589542" y="1523128"/>
                </a:cubicBezTo>
                <a:cubicBezTo>
                  <a:pt x="557710" y="1518767"/>
                  <a:pt x="566867" y="1496093"/>
                  <a:pt x="571227" y="1468621"/>
                </a:cubicBezTo>
                <a:cubicBezTo>
                  <a:pt x="571227" y="1445947"/>
                  <a:pt x="566867" y="1414115"/>
                  <a:pt x="584745" y="1409754"/>
                </a:cubicBezTo>
                <a:cubicBezTo>
                  <a:pt x="593902" y="1418912"/>
                  <a:pt x="598263" y="1450743"/>
                  <a:pt x="584745" y="1459464"/>
                </a:cubicBezTo>
                <a:cubicBezTo>
                  <a:pt x="593902" y="1459464"/>
                  <a:pt x="593902" y="1472982"/>
                  <a:pt x="603059" y="1477779"/>
                </a:cubicBezTo>
                <a:cubicBezTo>
                  <a:pt x="607420" y="1473418"/>
                  <a:pt x="603059" y="1459464"/>
                  <a:pt x="612216" y="1455104"/>
                </a:cubicBezTo>
                <a:cubicBezTo>
                  <a:pt x="612216" y="1450743"/>
                  <a:pt x="607856" y="1450743"/>
                  <a:pt x="607856" y="1441586"/>
                </a:cubicBezTo>
                <a:cubicBezTo>
                  <a:pt x="603495" y="1414551"/>
                  <a:pt x="630530" y="1314695"/>
                  <a:pt x="603495" y="1337370"/>
                </a:cubicBezTo>
                <a:cubicBezTo>
                  <a:pt x="603495" y="1323852"/>
                  <a:pt x="612652" y="1314695"/>
                  <a:pt x="607856" y="1301178"/>
                </a:cubicBezTo>
                <a:cubicBezTo>
                  <a:pt x="594338" y="1301178"/>
                  <a:pt x="603495" y="1314695"/>
                  <a:pt x="594338" y="1314695"/>
                </a:cubicBezTo>
                <a:cubicBezTo>
                  <a:pt x="594338" y="1301178"/>
                  <a:pt x="585181" y="1292021"/>
                  <a:pt x="585181" y="1278503"/>
                </a:cubicBezTo>
                <a:cubicBezTo>
                  <a:pt x="594338" y="1260189"/>
                  <a:pt x="612652" y="1269346"/>
                  <a:pt x="630967" y="1260189"/>
                </a:cubicBezTo>
                <a:cubicBezTo>
                  <a:pt x="635327" y="1269346"/>
                  <a:pt x="630967" y="1282863"/>
                  <a:pt x="621809" y="1278503"/>
                </a:cubicBezTo>
                <a:cubicBezTo>
                  <a:pt x="626170" y="1282863"/>
                  <a:pt x="626170" y="1292021"/>
                  <a:pt x="621809" y="1305538"/>
                </a:cubicBezTo>
                <a:cubicBezTo>
                  <a:pt x="635327" y="1305538"/>
                  <a:pt x="635327" y="1292021"/>
                  <a:pt x="640124" y="1287224"/>
                </a:cubicBezTo>
                <a:cubicBezTo>
                  <a:pt x="644484" y="1291585"/>
                  <a:pt x="644484" y="1300742"/>
                  <a:pt x="644484" y="1309899"/>
                </a:cubicBezTo>
                <a:cubicBezTo>
                  <a:pt x="626170" y="1319056"/>
                  <a:pt x="630967" y="1346091"/>
                  <a:pt x="630967" y="1373126"/>
                </a:cubicBezTo>
                <a:cubicBezTo>
                  <a:pt x="644484" y="1377487"/>
                  <a:pt x="653641" y="1386644"/>
                  <a:pt x="662798" y="1395801"/>
                </a:cubicBezTo>
                <a:cubicBezTo>
                  <a:pt x="667159" y="1382283"/>
                  <a:pt x="681113" y="1400161"/>
                  <a:pt x="676316" y="1414115"/>
                </a:cubicBezTo>
                <a:cubicBezTo>
                  <a:pt x="671955" y="1414115"/>
                  <a:pt x="671955" y="1418475"/>
                  <a:pt x="667159" y="1423272"/>
                </a:cubicBezTo>
                <a:cubicBezTo>
                  <a:pt x="667159" y="1427633"/>
                  <a:pt x="667159" y="1436790"/>
                  <a:pt x="671519" y="1441586"/>
                </a:cubicBezTo>
                <a:cubicBezTo>
                  <a:pt x="675880" y="1428069"/>
                  <a:pt x="685037" y="1405394"/>
                  <a:pt x="689834" y="1400597"/>
                </a:cubicBezTo>
                <a:cubicBezTo>
                  <a:pt x="698991" y="1400597"/>
                  <a:pt x="698991" y="1409754"/>
                  <a:pt x="703351" y="1414115"/>
                </a:cubicBezTo>
                <a:cubicBezTo>
                  <a:pt x="703351" y="1404958"/>
                  <a:pt x="703351" y="1391440"/>
                  <a:pt x="716869" y="1395801"/>
                </a:cubicBezTo>
                <a:cubicBezTo>
                  <a:pt x="707712" y="1386644"/>
                  <a:pt x="716869" y="1368766"/>
                  <a:pt x="716869" y="1359608"/>
                </a:cubicBezTo>
                <a:cubicBezTo>
                  <a:pt x="703351" y="1355248"/>
                  <a:pt x="698555" y="1341294"/>
                  <a:pt x="694194" y="1327777"/>
                </a:cubicBezTo>
                <a:cubicBezTo>
                  <a:pt x="703351" y="1323416"/>
                  <a:pt x="703351" y="1309463"/>
                  <a:pt x="716869" y="1309463"/>
                </a:cubicBezTo>
                <a:cubicBezTo>
                  <a:pt x="712508" y="1318620"/>
                  <a:pt x="716869" y="1318620"/>
                  <a:pt x="712508" y="1327777"/>
                </a:cubicBezTo>
                <a:cubicBezTo>
                  <a:pt x="735183" y="1318620"/>
                  <a:pt x="726026" y="1291585"/>
                  <a:pt x="739980" y="1286788"/>
                </a:cubicBezTo>
                <a:cubicBezTo>
                  <a:pt x="730822" y="1273270"/>
                  <a:pt x="730822" y="1254956"/>
                  <a:pt x="721665" y="1254956"/>
                </a:cubicBezTo>
                <a:cubicBezTo>
                  <a:pt x="735183" y="1227921"/>
                  <a:pt x="749137" y="1177775"/>
                  <a:pt x="726026" y="1155100"/>
                </a:cubicBezTo>
                <a:cubicBezTo>
                  <a:pt x="726026" y="1141583"/>
                  <a:pt x="735183" y="1132426"/>
                  <a:pt x="726026" y="1128065"/>
                </a:cubicBezTo>
                <a:cubicBezTo>
                  <a:pt x="712508" y="1141583"/>
                  <a:pt x="698555" y="1137222"/>
                  <a:pt x="689397" y="1146379"/>
                </a:cubicBezTo>
                <a:cubicBezTo>
                  <a:pt x="680240" y="1137222"/>
                  <a:pt x="698555" y="1128065"/>
                  <a:pt x="685037" y="1128065"/>
                </a:cubicBezTo>
                <a:cubicBezTo>
                  <a:pt x="689397" y="1101030"/>
                  <a:pt x="712508" y="1078355"/>
                  <a:pt x="694194" y="1050884"/>
                </a:cubicBezTo>
                <a:cubicBezTo>
                  <a:pt x="698555" y="1041727"/>
                  <a:pt x="703351" y="1041727"/>
                  <a:pt x="703351" y="1028209"/>
                </a:cubicBezTo>
                <a:cubicBezTo>
                  <a:pt x="685037" y="1023849"/>
                  <a:pt x="698991" y="1046524"/>
                  <a:pt x="685037" y="1046524"/>
                </a:cubicBezTo>
                <a:cubicBezTo>
                  <a:pt x="694194" y="1028209"/>
                  <a:pt x="685037" y="1014692"/>
                  <a:pt x="675880" y="1005535"/>
                </a:cubicBezTo>
                <a:cubicBezTo>
                  <a:pt x="694194" y="996378"/>
                  <a:pt x="671519" y="969342"/>
                  <a:pt x="694194" y="964546"/>
                </a:cubicBezTo>
                <a:cubicBezTo>
                  <a:pt x="703351" y="964546"/>
                  <a:pt x="703351" y="973703"/>
                  <a:pt x="712508" y="973703"/>
                </a:cubicBezTo>
                <a:cubicBezTo>
                  <a:pt x="712508" y="969342"/>
                  <a:pt x="716869" y="969342"/>
                  <a:pt x="721665" y="973703"/>
                </a:cubicBezTo>
                <a:cubicBezTo>
                  <a:pt x="735183" y="941871"/>
                  <a:pt x="730822" y="910476"/>
                  <a:pt x="749137" y="896522"/>
                </a:cubicBezTo>
                <a:cubicBezTo>
                  <a:pt x="735619" y="905679"/>
                  <a:pt x="726462" y="914836"/>
                  <a:pt x="717305" y="923557"/>
                </a:cubicBezTo>
                <a:cubicBezTo>
                  <a:pt x="712944" y="932714"/>
                  <a:pt x="726462" y="914400"/>
                  <a:pt x="730822" y="923557"/>
                </a:cubicBezTo>
                <a:cubicBezTo>
                  <a:pt x="712508" y="932714"/>
                  <a:pt x="721665" y="955389"/>
                  <a:pt x="698991" y="959749"/>
                </a:cubicBezTo>
                <a:cubicBezTo>
                  <a:pt x="694630" y="946232"/>
                  <a:pt x="694630" y="946232"/>
                  <a:pt x="685473" y="950592"/>
                </a:cubicBezTo>
                <a:cubicBezTo>
                  <a:pt x="676316" y="918760"/>
                  <a:pt x="708148" y="900882"/>
                  <a:pt x="698991" y="869051"/>
                </a:cubicBezTo>
                <a:cubicBezTo>
                  <a:pt x="703351" y="869051"/>
                  <a:pt x="703351" y="873411"/>
                  <a:pt x="712508" y="873411"/>
                </a:cubicBezTo>
                <a:cubicBezTo>
                  <a:pt x="712508" y="859894"/>
                  <a:pt x="708148" y="850736"/>
                  <a:pt x="721665" y="846376"/>
                </a:cubicBezTo>
                <a:cubicBezTo>
                  <a:pt x="726026" y="864690"/>
                  <a:pt x="721665" y="869051"/>
                  <a:pt x="721665" y="891725"/>
                </a:cubicBezTo>
                <a:cubicBezTo>
                  <a:pt x="739980" y="869051"/>
                  <a:pt x="735183" y="828498"/>
                  <a:pt x="762654" y="814544"/>
                </a:cubicBezTo>
                <a:cubicBezTo>
                  <a:pt x="767015" y="823701"/>
                  <a:pt x="776172" y="832858"/>
                  <a:pt x="790126" y="828062"/>
                </a:cubicBezTo>
                <a:cubicBezTo>
                  <a:pt x="794486" y="778352"/>
                  <a:pt x="867743" y="787073"/>
                  <a:pt x="909167" y="782712"/>
                </a:cubicBezTo>
                <a:cubicBezTo>
                  <a:pt x="913528" y="778352"/>
                  <a:pt x="904807" y="778352"/>
                  <a:pt x="909167" y="778352"/>
                </a:cubicBezTo>
                <a:cubicBezTo>
                  <a:pt x="940999" y="782712"/>
                  <a:pt x="950156" y="764834"/>
                  <a:pt x="968470" y="760038"/>
                </a:cubicBezTo>
                <a:cubicBezTo>
                  <a:pt x="991145" y="764398"/>
                  <a:pt x="1014256" y="746520"/>
                  <a:pt x="1041727" y="741724"/>
                </a:cubicBezTo>
                <a:cubicBezTo>
                  <a:pt x="1050884" y="750881"/>
                  <a:pt x="1073559" y="768759"/>
                  <a:pt x="1091873" y="755241"/>
                </a:cubicBezTo>
                <a:cubicBezTo>
                  <a:pt x="1096234" y="759602"/>
                  <a:pt x="1096234" y="764398"/>
                  <a:pt x="1105391" y="764398"/>
                </a:cubicBezTo>
                <a:cubicBezTo>
                  <a:pt x="1123705" y="755241"/>
                  <a:pt x="1142019" y="755241"/>
                  <a:pt x="1160333" y="755241"/>
                </a:cubicBezTo>
                <a:cubicBezTo>
                  <a:pt x="1219636" y="755241"/>
                  <a:pt x="1279375" y="732566"/>
                  <a:pt x="1338678" y="719049"/>
                </a:cubicBezTo>
                <a:cubicBezTo>
                  <a:pt x="1370510" y="714688"/>
                  <a:pt x="1402778" y="719049"/>
                  <a:pt x="1430249" y="705531"/>
                </a:cubicBezTo>
                <a:cubicBezTo>
                  <a:pt x="1526180" y="696374"/>
                  <a:pt x="1604234" y="692014"/>
                  <a:pt x="1704961" y="687217"/>
                </a:cubicBezTo>
                <a:cubicBezTo>
                  <a:pt x="1759904" y="687217"/>
                  <a:pt x="1824004" y="682857"/>
                  <a:pt x="1888103" y="687217"/>
                </a:cubicBezTo>
                <a:cubicBezTo>
                  <a:pt x="1938249" y="687217"/>
                  <a:pt x="1988831" y="691578"/>
                  <a:pt x="2038977" y="691578"/>
                </a:cubicBezTo>
                <a:cubicBezTo>
                  <a:pt x="2079966" y="695938"/>
                  <a:pt x="2121391" y="687217"/>
                  <a:pt x="2162380" y="682421"/>
                </a:cubicBezTo>
                <a:cubicBezTo>
                  <a:pt x="2203368" y="682421"/>
                  <a:pt x="2239997" y="686781"/>
                  <a:pt x="2263108" y="691578"/>
                </a:cubicBezTo>
                <a:cubicBezTo>
                  <a:pt x="2272264" y="691578"/>
                  <a:pt x="2285782" y="687217"/>
                  <a:pt x="2299736" y="687217"/>
                </a:cubicBezTo>
                <a:cubicBezTo>
                  <a:pt x="2327207" y="691578"/>
                  <a:pt x="2363835" y="696374"/>
                  <a:pt x="2382149" y="696374"/>
                </a:cubicBezTo>
                <a:cubicBezTo>
                  <a:pt x="2464564" y="709892"/>
                  <a:pt x="2537820" y="687217"/>
                  <a:pt x="2624594" y="669339"/>
                </a:cubicBezTo>
                <a:cubicBezTo>
                  <a:pt x="2670380" y="660182"/>
                  <a:pt x="2720526" y="673699"/>
                  <a:pt x="2771108" y="673699"/>
                </a:cubicBezTo>
                <a:cubicBezTo>
                  <a:pt x="2807736" y="673699"/>
                  <a:pt x="2839568" y="655385"/>
                  <a:pt x="2876196" y="660182"/>
                </a:cubicBezTo>
                <a:cubicBezTo>
                  <a:pt x="2908028" y="660182"/>
                  <a:pt x="2940295" y="664543"/>
                  <a:pt x="2976924" y="664543"/>
                </a:cubicBezTo>
                <a:cubicBezTo>
                  <a:pt x="3050181" y="664543"/>
                  <a:pt x="3123437" y="664543"/>
                  <a:pt x="3196694" y="664543"/>
                </a:cubicBezTo>
                <a:cubicBezTo>
                  <a:pt x="3480564" y="664543"/>
                  <a:pt x="3777950" y="682857"/>
                  <a:pt x="4084930" y="682857"/>
                </a:cubicBezTo>
                <a:cubicBezTo>
                  <a:pt x="4119379" y="681549"/>
                  <a:pt x="4142053" y="663234"/>
                  <a:pt x="4178681" y="668031"/>
                </a:cubicBezTo>
                <a:lnTo>
                  <a:pt x="4178681" y="668031"/>
                </a:lnTo>
                <a:close/>
                <a:moveTo>
                  <a:pt x="4174321" y="649717"/>
                </a:moveTo>
                <a:cubicBezTo>
                  <a:pt x="4178681" y="640560"/>
                  <a:pt x="4196996" y="645356"/>
                  <a:pt x="4196996" y="654077"/>
                </a:cubicBezTo>
                <a:cubicBezTo>
                  <a:pt x="4187839" y="654513"/>
                  <a:pt x="4178681" y="654513"/>
                  <a:pt x="4174321" y="649717"/>
                </a:cubicBezTo>
                <a:lnTo>
                  <a:pt x="4174321" y="649717"/>
                </a:lnTo>
                <a:close/>
                <a:moveTo>
                  <a:pt x="4165164" y="590850"/>
                </a:moveTo>
                <a:cubicBezTo>
                  <a:pt x="4174321" y="577332"/>
                  <a:pt x="4206153" y="577332"/>
                  <a:pt x="4215310" y="590850"/>
                </a:cubicBezTo>
                <a:cubicBezTo>
                  <a:pt x="4215310" y="595210"/>
                  <a:pt x="4210950" y="595210"/>
                  <a:pt x="4206153" y="595210"/>
                </a:cubicBezTo>
                <a:cubicBezTo>
                  <a:pt x="4210513" y="599571"/>
                  <a:pt x="4224467" y="599571"/>
                  <a:pt x="4228827" y="604367"/>
                </a:cubicBezTo>
                <a:cubicBezTo>
                  <a:pt x="4228827" y="617885"/>
                  <a:pt x="4228827" y="617885"/>
                  <a:pt x="4228827" y="617885"/>
                </a:cubicBezTo>
                <a:cubicBezTo>
                  <a:pt x="4215310" y="617885"/>
                  <a:pt x="4201357" y="617885"/>
                  <a:pt x="4192199" y="627042"/>
                </a:cubicBezTo>
                <a:cubicBezTo>
                  <a:pt x="4178681" y="622682"/>
                  <a:pt x="4169525" y="617885"/>
                  <a:pt x="4160367" y="613524"/>
                </a:cubicBezTo>
                <a:cubicBezTo>
                  <a:pt x="4165164" y="604367"/>
                  <a:pt x="4169525" y="600007"/>
                  <a:pt x="4165164" y="590850"/>
                </a:cubicBezTo>
                <a:lnTo>
                  <a:pt x="4165164" y="590850"/>
                </a:lnTo>
                <a:close/>
                <a:moveTo>
                  <a:pt x="4526651" y="550297"/>
                </a:moveTo>
                <a:cubicBezTo>
                  <a:pt x="4526651" y="554657"/>
                  <a:pt x="4526651" y="554657"/>
                  <a:pt x="4526651" y="559454"/>
                </a:cubicBezTo>
                <a:cubicBezTo>
                  <a:pt x="4512697" y="559018"/>
                  <a:pt x="4517494" y="545500"/>
                  <a:pt x="4526651" y="550297"/>
                </a:cubicBezTo>
                <a:lnTo>
                  <a:pt x="4526651" y="550297"/>
                </a:lnTo>
                <a:close/>
                <a:moveTo>
                  <a:pt x="4585954" y="323550"/>
                </a:moveTo>
                <a:cubicBezTo>
                  <a:pt x="4585954" y="319190"/>
                  <a:pt x="4595111" y="314393"/>
                  <a:pt x="4590315" y="305236"/>
                </a:cubicBezTo>
                <a:cubicBezTo>
                  <a:pt x="4603832" y="314393"/>
                  <a:pt x="4599471" y="327911"/>
                  <a:pt x="4608629" y="341428"/>
                </a:cubicBezTo>
                <a:cubicBezTo>
                  <a:pt x="4595111" y="345789"/>
                  <a:pt x="4572001" y="332271"/>
                  <a:pt x="4572001" y="314393"/>
                </a:cubicBezTo>
                <a:cubicBezTo>
                  <a:pt x="4576797" y="319190"/>
                  <a:pt x="4590750" y="314393"/>
                  <a:pt x="4585954" y="323550"/>
                </a:cubicBezTo>
                <a:lnTo>
                  <a:pt x="4585954" y="323550"/>
                </a:lnTo>
                <a:close/>
                <a:moveTo>
                  <a:pt x="54070" y="1365713"/>
                </a:moveTo>
                <a:cubicBezTo>
                  <a:pt x="44914" y="1361353"/>
                  <a:pt x="44914" y="1347399"/>
                  <a:pt x="44914" y="1333882"/>
                </a:cubicBezTo>
                <a:cubicBezTo>
                  <a:pt x="49710" y="1338678"/>
                  <a:pt x="54070" y="1356556"/>
                  <a:pt x="54070" y="1365713"/>
                </a:cubicBezTo>
                <a:lnTo>
                  <a:pt x="54070" y="1365713"/>
                </a:lnTo>
                <a:close/>
                <a:moveTo>
                  <a:pt x="63227" y="1429377"/>
                </a:moveTo>
                <a:cubicBezTo>
                  <a:pt x="63227" y="1429377"/>
                  <a:pt x="63227" y="1429377"/>
                  <a:pt x="63227" y="1433737"/>
                </a:cubicBezTo>
                <a:cubicBezTo>
                  <a:pt x="54070" y="1433737"/>
                  <a:pt x="67588" y="1415423"/>
                  <a:pt x="67588" y="1433737"/>
                </a:cubicBezTo>
                <a:cubicBezTo>
                  <a:pt x="68024" y="1433737"/>
                  <a:pt x="63227" y="1433737"/>
                  <a:pt x="63227" y="1429377"/>
                </a:cubicBezTo>
                <a:lnTo>
                  <a:pt x="63227" y="1429377"/>
                </a:lnTo>
                <a:close/>
                <a:moveTo>
                  <a:pt x="145641" y="1343039"/>
                </a:moveTo>
                <a:cubicBezTo>
                  <a:pt x="136484" y="1343039"/>
                  <a:pt x="136484" y="1343039"/>
                  <a:pt x="136484" y="1343039"/>
                </a:cubicBezTo>
                <a:cubicBezTo>
                  <a:pt x="136484" y="1333882"/>
                  <a:pt x="136484" y="1329521"/>
                  <a:pt x="145641" y="1324724"/>
                </a:cubicBezTo>
                <a:cubicBezTo>
                  <a:pt x="141281" y="1329521"/>
                  <a:pt x="145641" y="1333882"/>
                  <a:pt x="145641" y="1343039"/>
                </a:cubicBezTo>
                <a:lnTo>
                  <a:pt x="145641" y="1343039"/>
                </a:lnTo>
                <a:close/>
                <a:moveTo>
                  <a:pt x="168752" y="1229665"/>
                </a:moveTo>
                <a:cubicBezTo>
                  <a:pt x="155234" y="1220508"/>
                  <a:pt x="164392" y="1243183"/>
                  <a:pt x="150438" y="1238822"/>
                </a:cubicBezTo>
                <a:cubicBezTo>
                  <a:pt x="159595" y="1252340"/>
                  <a:pt x="154798" y="1247979"/>
                  <a:pt x="150438" y="1261497"/>
                </a:cubicBezTo>
                <a:cubicBezTo>
                  <a:pt x="146077" y="1261497"/>
                  <a:pt x="141281" y="1261497"/>
                  <a:pt x="141281" y="1252340"/>
                </a:cubicBezTo>
                <a:cubicBezTo>
                  <a:pt x="132124" y="1265858"/>
                  <a:pt x="145641" y="1284172"/>
                  <a:pt x="136920" y="1293329"/>
                </a:cubicBezTo>
                <a:cubicBezTo>
                  <a:pt x="127763" y="1293329"/>
                  <a:pt x="127763" y="1293329"/>
                  <a:pt x="127763" y="1293329"/>
                </a:cubicBezTo>
                <a:cubicBezTo>
                  <a:pt x="123403" y="1284172"/>
                  <a:pt x="132124" y="1279811"/>
                  <a:pt x="132124" y="1270654"/>
                </a:cubicBezTo>
                <a:cubicBezTo>
                  <a:pt x="132124" y="1261497"/>
                  <a:pt x="127763" y="1261497"/>
                  <a:pt x="118606" y="1261497"/>
                </a:cubicBezTo>
                <a:cubicBezTo>
                  <a:pt x="118606" y="1247979"/>
                  <a:pt x="122967" y="1234462"/>
                  <a:pt x="127763" y="1220508"/>
                </a:cubicBezTo>
                <a:cubicBezTo>
                  <a:pt x="136920" y="1216148"/>
                  <a:pt x="136920" y="1220508"/>
                  <a:pt x="141281" y="1220508"/>
                </a:cubicBezTo>
                <a:cubicBezTo>
                  <a:pt x="145641" y="1211351"/>
                  <a:pt x="159595" y="1206991"/>
                  <a:pt x="163955" y="1193473"/>
                </a:cubicBezTo>
                <a:cubicBezTo>
                  <a:pt x="168752" y="1202630"/>
                  <a:pt x="168752" y="1216148"/>
                  <a:pt x="168752" y="1229665"/>
                </a:cubicBezTo>
                <a:lnTo>
                  <a:pt x="168752" y="1229665"/>
                </a:lnTo>
                <a:close/>
                <a:moveTo>
                  <a:pt x="296951" y="1202630"/>
                </a:moveTo>
                <a:cubicBezTo>
                  <a:pt x="292590" y="1198270"/>
                  <a:pt x="301311" y="1189112"/>
                  <a:pt x="310469" y="1189112"/>
                </a:cubicBezTo>
                <a:cubicBezTo>
                  <a:pt x="315265" y="1193473"/>
                  <a:pt x="306108" y="1202630"/>
                  <a:pt x="296951" y="1202630"/>
                </a:cubicBezTo>
                <a:lnTo>
                  <a:pt x="296951" y="1202630"/>
                </a:lnTo>
                <a:close/>
                <a:moveTo>
                  <a:pt x="397679" y="1252340"/>
                </a:moveTo>
                <a:cubicBezTo>
                  <a:pt x="393319" y="1252340"/>
                  <a:pt x="384161" y="1252340"/>
                  <a:pt x="384161" y="1243183"/>
                </a:cubicBezTo>
                <a:cubicBezTo>
                  <a:pt x="388522" y="1247979"/>
                  <a:pt x="402040" y="1243619"/>
                  <a:pt x="397679" y="1252340"/>
                </a:cubicBezTo>
                <a:lnTo>
                  <a:pt x="397679" y="1252340"/>
                </a:lnTo>
                <a:close/>
                <a:moveTo>
                  <a:pt x="411197" y="1238822"/>
                </a:moveTo>
                <a:cubicBezTo>
                  <a:pt x="406836" y="1238822"/>
                  <a:pt x="402040" y="1225305"/>
                  <a:pt x="397679" y="1234462"/>
                </a:cubicBezTo>
                <a:cubicBezTo>
                  <a:pt x="393319" y="1216148"/>
                  <a:pt x="411197" y="1202630"/>
                  <a:pt x="415993" y="1193473"/>
                </a:cubicBezTo>
                <a:cubicBezTo>
                  <a:pt x="420354" y="1198270"/>
                  <a:pt x="411197" y="1225305"/>
                  <a:pt x="411197" y="1238822"/>
                </a:cubicBezTo>
                <a:lnTo>
                  <a:pt x="411197" y="1238822"/>
                </a:lnTo>
                <a:close/>
                <a:moveTo>
                  <a:pt x="425150" y="1261497"/>
                </a:moveTo>
                <a:cubicBezTo>
                  <a:pt x="406836" y="1261497"/>
                  <a:pt x="425150" y="1243183"/>
                  <a:pt x="425150" y="1234462"/>
                </a:cubicBezTo>
                <a:cubicBezTo>
                  <a:pt x="429511" y="1238822"/>
                  <a:pt x="425150" y="1252340"/>
                  <a:pt x="425150" y="1261497"/>
                </a:cubicBezTo>
                <a:lnTo>
                  <a:pt x="425150" y="1261497"/>
                </a:lnTo>
                <a:close/>
                <a:moveTo>
                  <a:pt x="456982" y="1388388"/>
                </a:moveTo>
                <a:cubicBezTo>
                  <a:pt x="452622" y="1392749"/>
                  <a:pt x="447825" y="1379231"/>
                  <a:pt x="447825" y="1388388"/>
                </a:cubicBezTo>
                <a:cubicBezTo>
                  <a:pt x="443465" y="1379231"/>
                  <a:pt x="452186" y="1361353"/>
                  <a:pt x="466139" y="1356556"/>
                </a:cubicBezTo>
                <a:cubicBezTo>
                  <a:pt x="470936" y="1370074"/>
                  <a:pt x="461779" y="1379231"/>
                  <a:pt x="456982" y="1388388"/>
                </a:cubicBezTo>
                <a:lnTo>
                  <a:pt x="456982" y="1388388"/>
                </a:lnTo>
                <a:close/>
                <a:moveTo>
                  <a:pt x="470936" y="1284172"/>
                </a:moveTo>
                <a:cubicBezTo>
                  <a:pt x="466575" y="1284172"/>
                  <a:pt x="466575" y="1284172"/>
                  <a:pt x="461779" y="1284172"/>
                </a:cubicBezTo>
                <a:cubicBezTo>
                  <a:pt x="466139" y="1297689"/>
                  <a:pt x="466139" y="1297689"/>
                  <a:pt x="466139" y="1311207"/>
                </a:cubicBezTo>
                <a:cubicBezTo>
                  <a:pt x="456982" y="1311207"/>
                  <a:pt x="452622" y="1311207"/>
                  <a:pt x="452622" y="1311207"/>
                </a:cubicBezTo>
                <a:cubicBezTo>
                  <a:pt x="452622" y="1292893"/>
                  <a:pt x="461779" y="1297689"/>
                  <a:pt x="456982" y="1279375"/>
                </a:cubicBezTo>
                <a:cubicBezTo>
                  <a:pt x="461343" y="1283736"/>
                  <a:pt x="461343" y="1275015"/>
                  <a:pt x="466139" y="1279375"/>
                </a:cubicBezTo>
                <a:cubicBezTo>
                  <a:pt x="470500" y="1275015"/>
                  <a:pt x="466139" y="1275015"/>
                  <a:pt x="461779" y="1275015"/>
                </a:cubicBezTo>
                <a:cubicBezTo>
                  <a:pt x="466139" y="1265858"/>
                  <a:pt x="475296" y="1275015"/>
                  <a:pt x="470936" y="1284172"/>
                </a:cubicBezTo>
                <a:lnTo>
                  <a:pt x="470936" y="1284172"/>
                </a:lnTo>
                <a:close/>
                <a:moveTo>
                  <a:pt x="470936" y="1216148"/>
                </a:moveTo>
                <a:cubicBezTo>
                  <a:pt x="466575" y="1211787"/>
                  <a:pt x="470936" y="1202630"/>
                  <a:pt x="475296" y="1202630"/>
                </a:cubicBezTo>
                <a:cubicBezTo>
                  <a:pt x="479657" y="1202630"/>
                  <a:pt x="475296" y="1206991"/>
                  <a:pt x="484453" y="1206991"/>
                </a:cubicBezTo>
                <a:cubicBezTo>
                  <a:pt x="480093" y="1211787"/>
                  <a:pt x="480093" y="1220944"/>
                  <a:pt x="470936" y="1216148"/>
                </a:cubicBezTo>
                <a:lnTo>
                  <a:pt x="470936" y="1216148"/>
                </a:lnTo>
                <a:close/>
                <a:moveTo>
                  <a:pt x="507564" y="1442894"/>
                </a:moveTo>
                <a:cubicBezTo>
                  <a:pt x="516721" y="1452051"/>
                  <a:pt x="511925" y="1474726"/>
                  <a:pt x="511925" y="1492604"/>
                </a:cubicBezTo>
                <a:cubicBezTo>
                  <a:pt x="498407" y="1488244"/>
                  <a:pt x="502768" y="1456412"/>
                  <a:pt x="507564" y="1442894"/>
                </a:cubicBezTo>
                <a:lnTo>
                  <a:pt x="507564" y="1442894"/>
                </a:lnTo>
                <a:close/>
                <a:moveTo>
                  <a:pt x="502768" y="1623856"/>
                </a:moveTo>
                <a:cubicBezTo>
                  <a:pt x="507128" y="1587664"/>
                  <a:pt x="470936" y="1560628"/>
                  <a:pt x="489250" y="1519639"/>
                </a:cubicBezTo>
                <a:cubicBezTo>
                  <a:pt x="498407" y="1528797"/>
                  <a:pt x="502768" y="1542314"/>
                  <a:pt x="516721" y="1551471"/>
                </a:cubicBezTo>
                <a:cubicBezTo>
                  <a:pt x="507564" y="1574146"/>
                  <a:pt x="525878" y="1610338"/>
                  <a:pt x="502768" y="1623856"/>
                </a:cubicBezTo>
                <a:lnTo>
                  <a:pt x="502768" y="1623856"/>
                </a:lnTo>
                <a:close/>
                <a:moveTo>
                  <a:pt x="566867" y="677188"/>
                </a:moveTo>
                <a:cubicBezTo>
                  <a:pt x="566867" y="668031"/>
                  <a:pt x="576024" y="672827"/>
                  <a:pt x="571227" y="663670"/>
                </a:cubicBezTo>
                <a:cubicBezTo>
                  <a:pt x="585181" y="663234"/>
                  <a:pt x="576024" y="677188"/>
                  <a:pt x="566867" y="677188"/>
                </a:cubicBezTo>
                <a:lnTo>
                  <a:pt x="566867" y="677188"/>
                </a:lnTo>
                <a:close/>
                <a:moveTo>
                  <a:pt x="594338" y="663234"/>
                </a:moveTo>
                <a:cubicBezTo>
                  <a:pt x="589978" y="663234"/>
                  <a:pt x="589978" y="658874"/>
                  <a:pt x="589978" y="654077"/>
                </a:cubicBezTo>
                <a:cubicBezTo>
                  <a:pt x="594338" y="649717"/>
                  <a:pt x="612652" y="658438"/>
                  <a:pt x="612652" y="644920"/>
                </a:cubicBezTo>
                <a:cubicBezTo>
                  <a:pt x="612652" y="644920"/>
                  <a:pt x="612652" y="649281"/>
                  <a:pt x="617013" y="649281"/>
                </a:cubicBezTo>
                <a:cubicBezTo>
                  <a:pt x="612652" y="658874"/>
                  <a:pt x="594338" y="649717"/>
                  <a:pt x="594338" y="663234"/>
                </a:cubicBezTo>
                <a:lnTo>
                  <a:pt x="594338" y="663234"/>
                </a:lnTo>
                <a:close/>
                <a:moveTo>
                  <a:pt x="699863" y="1397545"/>
                </a:moveTo>
                <a:cubicBezTo>
                  <a:pt x="690706" y="1393184"/>
                  <a:pt x="699863" y="1388388"/>
                  <a:pt x="699863" y="1374870"/>
                </a:cubicBezTo>
                <a:cubicBezTo>
                  <a:pt x="704223" y="1374870"/>
                  <a:pt x="699863" y="1388388"/>
                  <a:pt x="699863" y="1397545"/>
                </a:cubicBezTo>
                <a:lnTo>
                  <a:pt x="699863" y="1397545"/>
                </a:lnTo>
                <a:close/>
                <a:moveTo>
                  <a:pt x="722538" y="1229665"/>
                </a:moveTo>
                <a:cubicBezTo>
                  <a:pt x="713380" y="1238822"/>
                  <a:pt x="722538" y="1256700"/>
                  <a:pt x="704223" y="1265858"/>
                </a:cubicBezTo>
                <a:cubicBezTo>
                  <a:pt x="704223" y="1247979"/>
                  <a:pt x="709020" y="1220944"/>
                  <a:pt x="722538" y="1229665"/>
                </a:cubicBezTo>
                <a:lnTo>
                  <a:pt x="722538" y="1229665"/>
                </a:lnTo>
                <a:close/>
                <a:moveTo>
                  <a:pt x="704223" y="1166438"/>
                </a:moveTo>
                <a:cubicBezTo>
                  <a:pt x="704223" y="1162077"/>
                  <a:pt x="704223" y="1162077"/>
                  <a:pt x="708584" y="1162077"/>
                </a:cubicBezTo>
                <a:cubicBezTo>
                  <a:pt x="712944" y="1162077"/>
                  <a:pt x="712944" y="1162077"/>
                  <a:pt x="712944" y="1162077"/>
                </a:cubicBezTo>
                <a:cubicBezTo>
                  <a:pt x="712944" y="1171234"/>
                  <a:pt x="708584" y="1171234"/>
                  <a:pt x="708584" y="1180391"/>
                </a:cubicBezTo>
                <a:cubicBezTo>
                  <a:pt x="695066" y="1179955"/>
                  <a:pt x="709020" y="1166438"/>
                  <a:pt x="704223" y="1166438"/>
                </a:cubicBezTo>
                <a:lnTo>
                  <a:pt x="704223" y="1166438"/>
                </a:lnTo>
                <a:close/>
                <a:moveTo>
                  <a:pt x="699863" y="1279811"/>
                </a:moveTo>
                <a:cubicBezTo>
                  <a:pt x="704223" y="1288968"/>
                  <a:pt x="709020" y="1279811"/>
                  <a:pt x="709020" y="1288968"/>
                </a:cubicBezTo>
                <a:cubicBezTo>
                  <a:pt x="713380" y="1288968"/>
                  <a:pt x="718177" y="1284608"/>
                  <a:pt x="718177" y="1279811"/>
                </a:cubicBezTo>
                <a:cubicBezTo>
                  <a:pt x="722538" y="1284172"/>
                  <a:pt x="718177" y="1293329"/>
                  <a:pt x="713817" y="1298125"/>
                </a:cubicBezTo>
                <a:cubicBezTo>
                  <a:pt x="709456" y="1298125"/>
                  <a:pt x="713817" y="1288968"/>
                  <a:pt x="704659" y="1288968"/>
                </a:cubicBezTo>
                <a:cubicBezTo>
                  <a:pt x="700299" y="1288968"/>
                  <a:pt x="704659" y="1302486"/>
                  <a:pt x="691142" y="1298125"/>
                </a:cubicBezTo>
                <a:cubicBezTo>
                  <a:pt x="695066" y="1293329"/>
                  <a:pt x="699863" y="1293329"/>
                  <a:pt x="699863" y="1279811"/>
                </a:cubicBezTo>
                <a:lnTo>
                  <a:pt x="699863" y="1279811"/>
                </a:lnTo>
                <a:close/>
                <a:moveTo>
                  <a:pt x="777480" y="310033"/>
                </a:moveTo>
                <a:cubicBezTo>
                  <a:pt x="773120" y="296515"/>
                  <a:pt x="786637" y="291718"/>
                  <a:pt x="800155" y="296515"/>
                </a:cubicBezTo>
                <a:cubicBezTo>
                  <a:pt x="795794" y="305236"/>
                  <a:pt x="786637" y="310033"/>
                  <a:pt x="777480" y="310033"/>
                </a:cubicBezTo>
                <a:lnTo>
                  <a:pt x="777480" y="310033"/>
                </a:lnTo>
                <a:close/>
                <a:moveTo>
                  <a:pt x="782277" y="323550"/>
                </a:moveTo>
                <a:cubicBezTo>
                  <a:pt x="791434" y="310033"/>
                  <a:pt x="814109" y="310033"/>
                  <a:pt x="832422" y="314393"/>
                </a:cubicBezTo>
                <a:cubicBezTo>
                  <a:pt x="823265" y="327911"/>
                  <a:pt x="800590" y="314393"/>
                  <a:pt x="782277" y="323550"/>
                </a:cubicBezTo>
                <a:lnTo>
                  <a:pt x="782277" y="323550"/>
                </a:lnTo>
                <a:close/>
                <a:moveTo>
                  <a:pt x="933150" y="314393"/>
                </a:moveTo>
                <a:cubicBezTo>
                  <a:pt x="933150" y="318754"/>
                  <a:pt x="928790" y="323550"/>
                  <a:pt x="923993" y="318754"/>
                </a:cubicBezTo>
                <a:cubicBezTo>
                  <a:pt x="923993" y="314393"/>
                  <a:pt x="928790" y="314393"/>
                  <a:pt x="933150" y="314393"/>
                </a:cubicBezTo>
                <a:lnTo>
                  <a:pt x="933150" y="314393"/>
                </a:lnTo>
                <a:close/>
                <a:moveTo>
                  <a:pt x="832422" y="346225"/>
                </a:moveTo>
                <a:cubicBezTo>
                  <a:pt x="832422" y="319190"/>
                  <a:pt x="869051" y="327911"/>
                  <a:pt x="878208" y="314393"/>
                </a:cubicBezTo>
                <a:cubicBezTo>
                  <a:pt x="891725" y="318754"/>
                  <a:pt x="891725" y="323550"/>
                  <a:pt x="900882" y="318754"/>
                </a:cubicBezTo>
                <a:cubicBezTo>
                  <a:pt x="900882" y="327911"/>
                  <a:pt x="896522" y="318754"/>
                  <a:pt x="900882" y="327911"/>
                </a:cubicBezTo>
                <a:cubicBezTo>
                  <a:pt x="878208" y="337068"/>
                  <a:pt x="864690" y="350585"/>
                  <a:pt x="832422" y="346225"/>
                </a:cubicBezTo>
                <a:lnTo>
                  <a:pt x="832422" y="346225"/>
                </a:lnTo>
                <a:close/>
                <a:moveTo>
                  <a:pt x="969779" y="423406"/>
                </a:moveTo>
                <a:cubicBezTo>
                  <a:pt x="974139" y="414249"/>
                  <a:pt x="1001611" y="400731"/>
                  <a:pt x="1010768" y="414249"/>
                </a:cubicBezTo>
                <a:cubicBezTo>
                  <a:pt x="992890" y="414249"/>
                  <a:pt x="988093" y="423406"/>
                  <a:pt x="969779" y="423406"/>
                </a:cubicBezTo>
                <a:lnTo>
                  <a:pt x="969779" y="423406"/>
                </a:lnTo>
                <a:close/>
                <a:moveTo>
                  <a:pt x="1299434" y="531983"/>
                </a:moveTo>
                <a:cubicBezTo>
                  <a:pt x="1295073" y="531983"/>
                  <a:pt x="1299434" y="522826"/>
                  <a:pt x="1299434" y="518465"/>
                </a:cubicBezTo>
                <a:cubicBezTo>
                  <a:pt x="1303794" y="522826"/>
                  <a:pt x="1308591" y="527622"/>
                  <a:pt x="1312951" y="531983"/>
                </a:cubicBezTo>
                <a:cubicBezTo>
                  <a:pt x="1303794" y="536343"/>
                  <a:pt x="1303794" y="527622"/>
                  <a:pt x="1299434" y="531983"/>
                </a:cubicBezTo>
                <a:lnTo>
                  <a:pt x="1299434" y="531983"/>
                </a:lnTo>
                <a:close/>
                <a:moveTo>
                  <a:pt x="1436790" y="405092"/>
                </a:moveTo>
                <a:cubicBezTo>
                  <a:pt x="1441150" y="405092"/>
                  <a:pt x="1450307" y="405092"/>
                  <a:pt x="1450307" y="400731"/>
                </a:cubicBezTo>
                <a:cubicBezTo>
                  <a:pt x="1459465" y="405092"/>
                  <a:pt x="1445947" y="419045"/>
                  <a:pt x="1445947" y="423406"/>
                </a:cubicBezTo>
                <a:cubicBezTo>
                  <a:pt x="1436790" y="423406"/>
                  <a:pt x="1436790" y="423406"/>
                  <a:pt x="1436790" y="423406"/>
                </a:cubicBezTo>
                <a:cubicBezTo>
                  <a:pt x="1436790" y="418609"/>
                  <a:pt x="1436790" y="414249"/>
                  <a:pt x="1436790" y="405092"/>
                </a:cubicBezTo>
                <a:lnTo>
                  <a:pt x="1436790" y="405092"/>
                </a:lnTo>
                <a:close/>
                <a:moveTo>
                  <a:pt x="1431993" y="473116"/>
                </a:moveTo>
                <a:cubicBezTo>
                  <a:pt x="1436354" y="468755"/>
                  <a:pt x="1445511" y="473116"/>
                  <a:pt x="1450307" y="473116"/>
                </a:cubicBezTo>
                <a:cubicBezTo>
                  <a:pt x="1445947" y="477476"/>
                  <a:pt x="1427633" y="477476"/>
                  <a:pt x="1431993" y="473116"/>
                </a:cubicBezTo>
                <a:lnTo>
                  <a:pt x="1431993" y="473116"/>
                </a:lnTo>
                <a:close/>
                <a:moveTo>
                  <a:pt x="1349579" y="427766"/>
                </a:moveTo>
                <a:cubicBezTo>
                  <a:pt x="1349579" y="414249"/>
                  <a:pt x="1367894" y="423406"/>
                  <a:pt x="1381411" y="423406"/>
                </a:cubicBezTo>
                <a:cubicBezTo>
                  <a:pt x="1381411" y="419045"/>
                  <a:pt x="1381411" y="419045"/>
                  <a:pt x="1381411" y="419045"/>
                </a:cubicBezTo>
                <a:cubicBezTo>
                  <a:pt x="1385772" y="423406"/>
                  <a:pt x="1377051" y="437360"/>
                  <a:pt x="1372254" y="437360"/>
                </a:cubicBezTo>
                <a:cubicBezTo>
                  <a:pt x="1372690" y="423406"/>
                  <a:pt x="1354376" y="427766"/>
                  <a:pt x="1349579" y="427766"/>
                </a:cubicBezTo>
                <a:lnTo>
                  <a:pt x="1349579" y="427766"/>
                </a:lnTo>
                <a:close/>
                <a:moveTo>
                  <a:pt x="1358736" y="446081"/>
                </a:moveTo>
                <a:cubicBezTo>
                  <a:pt x="1358736" y="436924"/>
                  <a:pt x="1363097" y="441720"/>
                  <a:pt x="1363097" y="436924"/>
                </a:cubicBezTo>
                <a:cubicBezTo>
                  <a:pt x="1367457" y="436924"/>
                  <a:pt x="1367457" y="441284"/>
                  <a:pt x="1372254" y="441284"/>
                </a:cubicBezTo>
                <a:cubicBezTo>
                  <a:pt x="1372690" y="446081"/>
                  <a:pt x="1363533" y="446081"/>
                  <a:pt x="1358736" y="446081"/>
                </a:cubicBezTo>
                <a:lnTo>
                  <a:pt x="1358736" y="446081"/>
                </a:lnTo>
                <a:close/>
                <a:moveTo>
                  <a:pt x="1367894" y="509308"/>
                </a:moveTo>
                <a:cubicBezTo>
                  <a:pt x="1372254" y="509308"/>
                  <a:pt x="1381411" y="504948"/>
                  <a:pt x="1390568" y="509308"/>
                </a:cubicBezTo>
                <a:cubicBezTo>
                  <a:pt x="1390568" y="518465"/>
                  <a:pt x="1390568" y="518465"/>
                  <a:pt x="1390568" y="518465"/>
                </a:cubicBezTo>
                <a:cubicBezTo>
                  <a:pt x="1386208" y="522826"/>
                  <a:pt x="1377051" y="522826"/>
                  <a:pt x="1367894" y="522826"/>
                </a:cubicBezTo>
                <a:cubicBezTo>
                  <a:pt x="1372690" y="513669"/>
                  <a:pt x="1363533" y="518465"/>
                  <a:pt x="1367894" y="509308"/>
                </a:cubicBezTo>
                <a:lnTo>
                  <a:pt x="1367894" y="509308"/>
                </a:lnTo>
                <a:close/>
                <a:moveTo>
                  <a:pt x="1386208" y="550297"/>
                </a:moveTo>
                <a:cubicBezTo>
                  <a:pt x="1404522" y="554657"/>
                  <a:pt x="1418040" y="541140"/>
                  <a:pt x="1431993" y="545936"/>
                </a:cubicBezTo>
                <a:cubicBezTo>
                  <a:pt x="1427633" y="559018"/>
                  <a:pt x="1391004" y="563815"/>
                  <a:pt x="1386208" y="550297"/>
                </a:cubicBezTo>
                <a:lnTo>
                  <a:pt x="1386208" y="550297"/>
                </a:lnTo>
                <a:close/>
                <a:moveTo>
                  <a:pt x="1431993" y="495791"/>
                </a:moveTo>
                <a:cubicBezTo>
                  <a:pt x="1441150" y="482273"/>
                  <a:pt x="1445511" y="491430"/>
                  <a:pt x="1459465" y="482273"/>
                </a:cubicBezTo>
                <a:cubicBezTo>
                  <a:pt x="1459465" y="495791"/>
                  <a:pt x="1441150" y="500151"/>
                  <a:pt x="1431993" y="495791"/>
                </a:cubicBezTo>
                <a:lnTo>
                  <a:pt x="1431993" y="495791"/>
                </a:lnTo>
                <a:close/>
                <a:moveTo>
                  <a:pt x="1455104" y="536343"/>
                </a:moveTo>
                <a:cubicBezTo>
                  <a:pt x="1455104" y="527186"/>
                  <a:pt x="1473418" y="527186"/>
                  <a:pt x="1477779" y="536343"/>
                </a:cubicBezTo>
                <a:cubicBezTo>
                  <a:pt x="1468622" y="531983"/>
                  <a:pt x="1459465" y="541140"/>
                  <a:pt x="1455104" y="536343"/>
                </a:cubicBezTo>
                <a:lnTo>
                  <a:pt x="1455104" y="536343"/>
                </a:lnTo>
                <a:close/>
                <a:moveTo>
                  <a:pt x="1482575" y="536343"/>
                </a:moveTo>
                <a:cubicBezTo>
                  <a:pt x="1496093" y="531983"/>
                  <a:pt x="1510047" y="518029"/>
                  <a:pt x="1528361" y="518029"/>
                </a:cubicBezTo>
                <a:cubicBezTo>
                  <a:pt x="1514407" y="527622"/>
                  <a:pt x="1496093" y="541140"/>
                  <a:pt x="1482575" y="536343"/>
                </a:cubicBezTo>
                <a:lnTo>
                  <a:pt x="1482575" y="536343"/>
                </a:lnTo>
                <a:close/>
                <a:moveTo>
                  <a:pt x="1615135" y="490994"/>
                </a:moveTo>
                <a:cubicBezTo>
                  <a:pt x="1624292" y="490994"/>
                  <a:pt x="1628652" y="490994"/>
                  <a:pt x="1628652" y="486633"/>
                </a:cubicBezTo>
                <a:cubicBezTo>
                  <a:pt x="1633013" y="486633"/>
                  <a:pt x="1633013" y="495791"/>
                  <a:pt x="1637809" y="495791"/>
                </a:cubicBezTo>
                <a:cubicBezTo>
                  <a:pt x="1633449" y="500151"/>
                  <a:pt x="1615135" y="504948"/>
                  <a:pt x="1615135" y="490994"/>
                </a:cubicBezTo>
                <a:lnTo>
                  <a:pt x="1615135" y="490994"/>
                </a:lnTo>
                <a:close/>
                <a:moveTo>
                  <a:pt x="1958744" y="554657"/>
                </a:moveTo>
                <a:cubicBezTo>
                  <a:pt x="1958744" y="563815"/>
                  <a:pt x="1954383" y="563815"/>
                  <a:pt x="1949586" y="563815"/>
                </a:cubicBezTo>
                <a:cubicBezTo>
                  <a:pt x="1944790" y="554657"/>
                  <a:pt x="1953947" y="559018"/>
                  <a:pt x="1958744" y="554657"/>
                </a:cubicBezTo>
                <a:lnTo>
                  <a:pt x="1958744" y="554657"/>
                </a:lnTo>
                <a:close/>
                <a:moveTo>
                  <a:pt x="1972261" y="590850"/>
                </a:moveTo>
                <a:cubicBezTo>
                  <a:pt x="1949586" y="595210"/>
                  <a:pt x="1912958" y="586489"/>
                  <a:pt x="1899004" y="572536"/>
                </a:cubicBezTo>
                <a:cubicBezTo>
                  <a:pt x="1917319" y="563379"/>
                  <a:pt x="1926476" y="586053"/>
                  <a:pt x="1939993" y="581693"/>
                </a:cubicBezTo>
                <a:cubicBezTo>
                  <a:pt x="1949150" y="577332"/>
                  <a:pt x="1958307" y="572536"/>
                  <a:pt x="1971825" y="577332"/>
                </a:cubicBezTo>
                <a:cubicBezTo>
                  <a:pt x="1972261" y="586489"/>
                  <a:pt x="1958744" y="586489"/>
                  <a:pt x="1972261" y="590850"/>
                </a:cubicBezTo>
                <a:lnTo>
                  <a:pt x="1972261" y="590850"/>
                </a:lnTo>
                <a:close/>
                <a:moveTo>
                  <a:pt x="2617617" y="595210"/>
                </a:moveTo>
                <a:cubicBezTo>
                  <a:pt x="2608461" y="590850"/>
                  <a:pt x="2608461" y="590850"/>
                  <a:pt x="2608461" y="590850"/>
                </a:cubicBezTo>
                <a:cubicBezTo>
                  <a:pt x="2604100" y="590850"/>
                  <a:pt x="2608461" y="581693"/>
                  <a:pt x="2604100" y="581693"/>
                </a:cubicBezTo>
                <a:cubicBezTo>
                  <a:pt x="2608461" y="572536"/>
                  <a:pt x="2617617" y="568175"/>
                  <a:pt x="2622414" y="577332"/>
                </a:cubicBezTo>
                <a:cubicBezTo>
                  <a:pt x="2626774" y="586489"/>
                  <a:pt x="2617617" y="586489"/>
                  <a:pt x="2617617" y="595210"/>
                </a:cubicBezTo>
                <a:lnTo>
                  <a:pt x="2617617" y="595210"/>
                </a:lnTo>
                <a:close/>
                <a:moveTo>
                  <a:pt x="2617617" y="554657"/>
                </a:moveTo>
                <a:cubicBezTo>
                  <a:pt x="2621977" y="545500"/>
                  <a:pt x="2640293" y="545500"/>
                  <a:pt x="2654246" y="550297"/>
                </a:cubicBezTo>
                <a:cubicBezTo>
                  <a:pt x="2649885" y="559018"/>
                  <a:pt x="2631571" y="559018"/>
                  <a:pt x="2617617" y="554657"/>
                </a:cubicBezTo>
                <a:lnTo>
                  <a:pt x="2617617" y="554657"/>
                </a:lnTo>
                <a:close/>
                <a:moveTo>
                  <a:pt x="2842183" y="600007"/>
                </a:moveTo>
                <a:cubicBezTo>
                  <a:pt x="2837823" y="600007"/>
                  <a:pt x="2833027" y="595646"/>
                  <a:pt x="2828667" y="595646"/>
                </a:cubicBezTo>
                <a:cubicBezTo>
                  <a:pt x="2828230" y="586489"/>
                  <a:pt x="2846544" y="586489"/>
                  <a:pt x="2842183" y="600007"/>
                </a:cubicBezTo>
                <a:lnTo>
                  <a:pt x="2842183" y="600007"/>
                </a:lnTo>
                <a:close/>
                <a:moveTo>
                  <a:pt x="3052797" y="310033"/>
                </a:moveTo>
                <a:cubicBezTo>
                  <a:pt x="3048436" y="319190"/>
                  <a:pt x="3039280" y="314393"/>
                  <a:pt x="3030122" y="314393"/>
                </a:cubicBezTo>
                <a:cubicBezTo>
                  <a:pt x="3034483" y="310033"/>
                  <a:pt x="3048001" y="305236"/>
                  <a:pt x="3052797" y="310033"/>
                </a:cubicBezTo>
                <a:lnTo>
                  <a:pt x="3052797" y="310033"/>
                </a:lnTo>
                <a:close/>
                <a:moveTo>
                  <a:pt x="2993058" y="350585"/>
                </a:moveTo>
                <a:cubicBezTo>
                  <a:pt x="2993058" y="354946"/>
                  <a:pt x="2997418" y="354946"/>
                  <a:pt x="3002215" y="354946"/>
                </a:cubicBezTo>
                <a:cubicBezTo>
                  <a:pt x="2988697" y="364103"/>
                  <a:pt x="2974744" y="364103"/>
                  <a:pt x="2956430" y="354946"/>
                </a:cubicBezTo>
                <a:cubicBezTo>
                  <a:pt x="2969947" y="341428"/>
                  <a:pt x="2988261" y="336632"/>
                  <a:pt x="3011372" y="336632"/>
                </a:cubicBezTo>
                <a:cubicBezTo>
                  <a:pt x="3024890" y="332271"/>
                  <a:pt x="3038843" y="323114"/>
                  <a:pt x="3057157" y="327475"/>
                </a:cubicBezTo>
                <a:cubicBezTo>
                  <a:pt x="3048001" y="346225"/>
                  <a:pt x="3011372" y="337068"/>
                  <a:pt x="2993058" y="350585"/>
                </a:cubicBezTo>
                <a:lnTo>
                  <a:pt x="2993058" y="350585"/>
                </a:lnTo>
                <a:close/>
                <a:moveTo>
                  <a:pt x="3130414" y="337068"/>
                </a:moveTo>
                <a:cubicBezTo>
                  <a:pt x="3130414" y="337068"/>
                  <a:pt x="3121256" y="327911"/>
                  <a:pt x="3126053" y="327911"/>
                </a:cubicBezTo>
                <a:cubicBezTo>
                  <a:pt x="3162681" y="314393"/>
                  <a:pt x="3212827" y="291718"/>
                  <a:pt x="3258613" y="305236"/>
                </a:cubicBezTo>
                <a:cubicBezTo>
                  <a:pt x="3286084" y="314393"/>
                  <a:pt x="3317916" y="314393"/>
                  <a:pt x="3345388" y="309596"/>
                </a:cubicBezTo>
                <a:cubicBezTo>
                  <a:pt x="3354544" y="305236"/>
                  <a:pt x="3372859" y="300440"/>
                  <a:pt x="3391173" y="300440"/>
                </a:cubicBezTo>
                <a:cubicBezTo>
                  <a:pt x="3372859" y="332271"/>
                  <a:pt x="3308759" y="327475"/>
                  <a:pt x="3267770" y="327475"/>
                </a:cubicBezTo>
                <a:cubicBezTo>
                  <a:pt x="3267770" y="327475"/>
                  <a:pt x="3267770" y="318318"/>
                  <a:pt x="3263410" y="318318"/>
                </a:cubicBezTo>
                <a:cubicBezTo>
                  <a:pt x="3245096" y="318318"/>
                  <a:pt x="3231578" y="322678"/>
                  <a:pt x="3231578" y="340992"/>
                </a:cubicBezTo>
                <a:cubicBezTo>
                  <a:pt x="3222421" y="336632"/>
                  <a:pt x="3218061" y="345353"/>
                  <a:pt x="3213264" y="345353"/>
                </a:cubicBezTo>
                <a:cubicBezTo>
                  <a:pt x="3190589" y="386342"/>
                  <a:pt x="3144804" y="345353"/>
                  <a:pt x="3099018" y="345353"/>
                </a:cubicBezTo>
                <a:cubicBezTo>
                  <a:pt x="3102943" y="337068"/>
                  <a:pt x="3121256" y="341864"/>
                  <a:pt x="3130414" y="337068"/>
                </a:cubicBezTo>
                <a:lnTo>
                  <a:pt x="3130414" y="337068"/>
                </a:lnTo>
                <a:close/>
                <a:moveTo>
                  <a:pt x="3345388" y="350585"/>
                </a:moveTo>
                <a:cubicBezTo>
                  <a:pt x="3327074" y="354946"/>
                  <a:pt x="3317916" y="350585"/>
                  <a:pt x="3313556" y="337068"/>
                </a:cubicBezTo>
                <a:cubicBezTo>
                  <a:pt x="3327074" y="337068"/>
                  <a:pt x="3331870" y="327911"/>
                  <a:pt x="3345388" y="332707"/>
                </a:cubicBezTo>
                <a:cubicBezTo>
                  <a:pt x="3350183" y="341864"/>
                  <a:pt x="3345388" y="346225"/>
                  <a:pt x="3345388" y="350585"/>
                </a:cubicBezTo>
                <a:lnTo>
                  <a:pt x="3345388" y="350585"/>
                </a:lnTo>
                <a:close/>
                <a:moveTo>
                  <a:pt x="3464430" y="427766"/>
                </a:moveTo>
                <a:cubicBezTo>
                  <a:pt x="3455272" y="432127"/>
                  <a:pt x="3446115" y="427766"/>
                  <a:pt x="3441754" y="436924"/>
                </a:cubicBezTo>
                <a:cubicBezTo>
                  <a:pt x="3441754" y="450441"/>
                  <a:pt x="3432598" y="455238"/>
                  <a:pt x="3428237" y="463959"/>
                </a:cubicBezTo>
                <a:cubicBezTo>
                  <a:pt x="3400766" y="463959"/>
                  <a:pt x="3382452" y="454802"/>
                  <a:pt x="3354980" y="454802"/>
                </a:cubicBezTo>
                <a:cubicBezTo>
                  <a:pt x="3309195" y="459162"/>
                  <a:pt x="3281724" y="486633"/>
                  <a:pt x="3222421" y="477476"/>
                </a:cubicBezTo>
                <a:cubicBezTo>
                  <a:pt x="3213264" y="473116"/>
                  <a:pt x="3208903" y="468319"/>
                  <a:pt x="3199746" y="468319"/>
                </a:cubicBezTo>
                <a:cubicBezTo>
                  <a:pt x="3167915" y="463959"/>
                  <a:pt x="3140443" y="481837"/>
                  <a:pt x="3112972" y="468319"/>
                </a:cubicBezTo>
                <a:cubicBezTo>
                  <a:pt x="3108611" y="459162"/>
                  <a:pt x="3117332" y="463959"/>
                  <a:pt x="3117332" y="459162"/>
                </a:cubicBezTo>
                <a:cubicBezTo>
                  <a:pt x="3112972" y="450005"/>
                  <a:pt x="3094658" y="459162"/>
                  <a:pt x="3094658" y="445645"/>
                </a:cubicBezTo>
                <a:cubicBezTo>
                  <a:pt x="3103814" y="445645"/>
                  <a:pt x="3112972" y="441284"/>
                  <a:pt x="3126490" y="441284"/>
                </a:cubicBezTo>
                <a:cubicBezTo>
                  <a:pt x="3126490" y="432127"/>
                  <a:pt x="3117332" y="427766"/>
                  <a:pt x="3130850" y="427766"/>
                </a:cubicBezTo>
                <a:cubicBezTo>
                  <a:pt x="3121693" y="418609"/>
                  <a:pt x="3103379" y="418609"/>
                  <a:pt x="3099018" y="409452"/>
                </a:cubicBezTo>
                <a:cubicBezTo>
                  <a:pt x="3112535" y="409452"/>
                  <a:pt x="3117332" y="405092"/>
                  <a:pt x="3130850" y="405092"/>
                </a:cubicBezTo>
                <a:cubicBezTo>
                  <a:pt x="3130850" y="400731"/>
                  <a:pt x="3135211" y="391574"/>
                  <a:pt x="3140007" y="386778"/>
                </a:cubicBezTo>
                <a:cubicBezTo>
                  <a:pt x="3162681" y="386778"/>
                  <a:pt x="3171839" y="382417"/>
                  <a:pt x="3190153" y="377621"/>
                </a:cubicBezTo>
                <a:cubicBezTo>
                  <a:pt x="3199310" y="377621"/>
                  <a:pt x="3199310" y="391138"/>
                  <a:pt x="3212827" y="391138"/>
                </a:cubicBezTo>
                <a:cubicBezTo>
                  <a:pt x="3212827" y="395499"/>
                  <a:pt x="3208031" y="395499"/>
                  <a:pt x="3208031" y="395499"/>
                </a:cubicBezTo>
                <a:cubicBezTo>
                  <a:pt x="3212827" y="404656"/>
                  <a:pt x="3226345" y="399859"/>
                  <a:pt x="3235503" y="409016"/>
                </a:cubicBezTo>
                <a:cubicBezTo>
                  <a:pt x="3212827" y="427330"/>
                  <a:pt x="3167042" y="399859"/>
                  <a:pt x="3139571" y="422534"/>
                </a:cubicBezTo>
                <a:cubicBezTo>
                  <a:pt x="3153088" y="445209"/>
                  <a:pt x="3194513" y="440848"/>
                  <a:pt x="3212827" y="422534"/>
                </a:cubicBezTo>
                <a:cubicBezTo>
                  <a:pt x="3258613" y="449569"/>
                  <a:pt x="3336230" y="422534"/>
                  <a:pt x="3386812" y="431691"/>
                </a:cubicBezTo>
                <a:cubicBezTo>
                  <a:pt x="3391173" y="436051"/>
                  <a:pt x="3386812" y="450005"/>
                  <a:pt x="3391173" y="454366"/>
                </a:cubicBezTo>
                <a:cubicBezTo>
                  <a:pt x="3423005" y="458726"/>
                  <a:pt x="3423005" y="431691"/>
                  <a:pt x="3432161" y="427330"/>
                </a:cubicBezTo>
                <a:cubicBezTo>
                  <a:pt x="3391173" y="422970"/>
                  <a:pt x="3349748" y="413813"/>
                  <a:pt x="3308759" y="404656"/>
                </a:cubicBezTo>
                <a:cubicBezTo>
                  <a:pt x="3313119" y="395499"/>
                  <a:pt x="3304398" y="395499"/>
                  <a:pt x="3304398" y="395499"/>
                </a:cubicBezTo>
                <a:cubicBezTo>
                  <a:pt x="3322713" y="386342"/>
                  <a:pt x="3354544" y="363667"/>
                  <a:pt x="3386812" y="386342"/>
                </a:cubicBezTo>
                <a:cubicBezTo>
                  <a:pt x="3386812" y="395499"/>
                  <a:pt x="3386812" y="395499"/>
                  <a:pt x="3386812" y="395499"/>
                </a:cubicBezTo>
                <a:cubicBezTo>
                  <a:pt x="3414284" y="404656"/>
                  <a:pt x="3441754" y="409016"/>
                  <a:pt x="3469226" y="413813"/>
                </a:cubicBezTo>
                <a:cubicBezTo>
                  <a:pt x="3469226" y="418609"/>
                  <a:pt x="3464430" y="418609"/>
                  <a:pt x="3464430" y="427766"/>
                </a:cubicBezTo>
                <a:lnTo>
                  <a:pt x="3464430" y="427766"/>
                </a:lnTo>
                <a:close/>
                <a:moveTo>
                  <a:pt x="361051" y="1333882"/>
                </a:moveTo>
                <a:cubicBezTo>
                  <a:pt x="361051" y="1333882"/>
                  <a:pt x="361051" y="1329521"/>
                  <a:pt x="365411" y="1329521"/>
                </a:cubicBezTo>
                <a:cubicBezTo>
                  <a:pt x="361051" y="1329521"/>
                  <a:pt x="361051" y="1329521"/>
                  <a:pt x="361051" y="1333882"/>
                </a:cubicBezTo>
                <a:lnTo>
                  <a:pt x="361051" y="1333882"/>
                </a:lnTo>
                <a:close/>
                <a:moveTo>
                  <a:pt x="1830544" y="15262"/>
                </a:moveTo>
                <a:cubicBezTo>
                  <a:pt x="1817027" y="15262"/>
                  <a:pt x="1812230" y="19622"/>
                  <a:pt x="1803073" y="24419"/>
                </a:cubicBezTo>
                <a:cubicBezTo>
                  <a:pt x="1816591" y="24419"/>
                  <a:pt x="1830544" y="24419"/>
                  <a:pt x="1830544" y="15262"/>
                </a:cubicBezTo>
                <a:lnTo>
                  <a:pt x="1830544" y="15262"/>
                </a:lnTo>
                <a:close/>
                <a:moveTo>
                  <a:pt x="1803073" y="24419"/>
                </a:moveTo>
                <a:lnTo>
                  <a:pt x="1803073" y="24419"/>
                </a:lnTo>
                <a:lnTo>
                  <a:pt x="1803073" y="24419"/>
                </a:lnTo>
                <a:lnTo>
                  <a:pt x="1803073" y="24419"/>
                </a:lnTo>
                <a:lnTo>
                  <a:pt x="1803073" y="24419"/>
                </a:lnTo>
                <a:close/>
                <a:moveTo>
                  <a:pt x="1230538" y="300875"/>
                </a:moveTo>
                <a:cubicBezTo>
                  <a:pt x="1221380" y="310033"/>
                  <a:pt x="1244055" y="310033"/>
                  <a:pt x="1253212" y="314393"/>
                </a:cubicBezTo>
                <a:cubicBezTo>
                  <a:pt x="1230538" y="314393"/>
                  <a:pt x="1198270" y="323550"/>
                  <a:pt x="1175595" y="318754"/>
                </a:cubicBezTo>
                <a:cubicBezTo>
                  <a:pt x="1207427" y="327911"/>
                  <a:pt x="1248852" y="341428"/>
                  <a:pt x="1280684" y="332271"/>
                </a:cubicBezTo>
                <a:cubicBezTo>
                  <a:pt x="1276323" y="359306"/>
                  <a:pt x="1248852" y="345789"/>
                  <a:pt x="1239695" y="359306"/>
                </a:cubicBezTo>
                <a:cubicBezTo>
                  <a:pt x="1262369" y="359306"/>
                  <a:pt x="1285480" y="359306"/>
                  <a:pt x="1289841" y="340992"/>
                </a:cubicBezTo>
                <a:cubicBezTo>
                  <a:pt x="1303358" y="350149"/>
                  <a:pt x="1321672" y="340992"/>
                  <a:pt x="1326469" y="331835"/>
                </a:cubicBezTo>
                <a:cubicBezTo>
                  <a:pt x="1335626" y="340992"/>
                  <a:pt x="1349144" y="336196"/>
                  <a:pt x="1358300" y="336196"/>
                </a:cubicBezTo>
                <a:cubicBezTo>
                  <a:pt x="1362661" y="327039"/>
                  <a:pt x="1358300" y="327039"/>
                  <a:pt x="1358300" y="322678"/>
                </a:cubicBezTo>
                <a:cubicBezTo>
                  <a:pt x="1344783" y="322678"/>
                  <a:pt x="1349144" y="336196"/>
                  <a:pt x="1339987" y="336196"/>
                </a:cubicBezTo>
                <a:cubicBezTo>
                  <a:pt x="1326469" y="327039"/>
                  <a:pt x="1317312" y="331835"/>
                  <a:pt x="1308155" y="331835"/>
                </a:cubicBezTo>
                <a:cubicBezTo>
                  <a:pt x="1321672" y="309161"/>
                  <a:pt x="1349144" y="313521"/>
                  <a:pt x="1376615" y="300003"/>
                </a:cubicBezTo>
                <a:cubicBezTo>
                  <a:pt x="1376615" y="304364"/>
                  <a:pt x="1376615" y="309161"/>
                  <a:pt x="1376615" y="309161"/>
                </a:cubicBezTo>
                <a:cubicBezTo>
                  <a:pt x="1390132" y="290846"/>
                  <a:pt x="1413243" y="304800"/>
                  <a:pt x="1417603" y="318318"/>
                </a:cubicBezTo>
                <a:cubicBezTo>
                  <a:pt x="1449435" y="322678"/>
                  <a:pt x="1463389" y="313957"/>
                  <a:pt x="1486064" y="313957"/>
                </a:cubicBezTo>
                <a:cubicBezTo>
                  <a:pt x="1490424" y="300440"/>
                  <a:pt x="1467749" y="309596"/>
                  <a:pt x="1467749" y="300440"/>
                </a:cubicBezTo>
                <a:cubicBezTo>
                  <a:pt x="1476907" y="296079"/>
                  <a:pt x="1504378" y="296079"/>
                  <a:pt x="1499581" y="286922"/>
                </a:cubicBezTo>
                <a:cubicBezTo>
                  <a:pt x="1481267" y="286922"/>
                  <a:pt x="1458592" y="296079"/>
                  <a:pt x="1440278" y="286922"/>
                </a:cubicBezTo>
                <a:cubicBezTo>
                  <a:pt x="1462953" y="264247"/>
                  <a:pt x="1527053" y="282561"/>
                  <a:pt x="1559320" y="268608"/>
                </a:cubicBezTo>
                <a:cubicBezTo>
                  <a:pt x="1559320" y="268608"/>
                  <a:pt x="1563681" y="268608"/>
                  <a:pt x="1563681" y="272968"/>
                </a:cubicBezTo>
                <a:cubicBezTo>
                  <a:pt x="1568041" y="282125"/>
                  <a:pt x="1559320" y="286486"/>
                  <a:pt x="1559320" y="295643"/>
                </a:cubicBezTo>
                <a:cubicBezTo>
                  <a:pt x="1554960" y="295643"/>
                  <a:pt x="1550163" y="295643"/>
                  <a:pt x="1550163" y="300003"/>
                </a:cubicBezTo>
                <a:cubicBezTo>
                  <a:pt x="1563681" y="304364"/>
                  <a:pt x="1595949" y="295643"/>
                  <a:pt x="1614263" y="300003"/>
                </a:cubicBezTo>
                <a:cubicBezTo>
                  <a:pt x="1614263" y="295643"/>
                  <a:pt x="1614263" y="290846"/>
                  <a:pt x="1623420" y="286486"/>
                </a:cubicBezTo>
                <a:cubicBezTo>
                  <a:pt x="1619060" y="286486"/>
                  <a:pt x="1605106" y="290846"/>
                  <a:pt x="1605106" y="282125"/>
                </a:cubicBezTo>
                <a:cubicBezTo>
                  <a:pt x="1609903" y="277765"/>
                  <a:pt x="1618624" y="272968"/>
                  <a:pt x="1627781" y="272968"/>
                </a:cubicBezTo>
                <a:cubicBezTo>
                  <a:pt x="1627781" y="282125"/>
                  <a:pt x="1641298" y="295643"/>
                  <a:pt x="1641298" y="300003"/>
                </a:cubicBezTo>
                <a:cubicBezTo>
                  <a:pt x="1659612" y="304364"/>
                  <a:pt x="1659612" y="281689"/>
                  <a:pt x="1677926" y="277329"/>
                </a:cubicBezTo>
                <a:cubicBezTo>
                  <a:pt x="1677926" y="281689"/>
                  <a:pt x="1687083" y="281689"/>
                  <a:pt x="1696240" y="281689"/>
                </a:cubicBezTo>
                <a:cubicBezTo>
                  <a:pt x="1696240" y="277329"/>
                  <a:pt x="1691880" y="277329"/>
                  <a:pt x="1691880" y="268172"/>
                </a:cubicBezTo>
                <a:cubicBezTo>
                  <a:pt x="1701037" y="268172"/>
                  <a:pt x="1705397" y="259015"/>
                  <a:pt x="1714555" y="259015"/>
                </a:cubicBezTo>
                <a:cubicBezTo>
                  <a:pt x="1718915" y="263375"/>
                  <a:pt x="1714555" y="272532"/>
                  <a:pt x="1728072" y="268172"/>
                </a:cubicBezTo>
                <a:cubicBezTo>
                  <a:pt x="1732433" y="263811"/>
                  <a:pt x="1723712" y="259015"/>
                  <a:pt x="1728072" y="259015"/>
                </a:cubicBezTo>
                <a:cubicBezTo>
                  <a:pt x="1759904" y="249858"/>
                  <a:pt x="1796532" y="249858"/>
                  <a:pt x="1837957" y="245497"/>
                </a:cubicBezTo>
                <a:cubicBezTo>
                  <a:pt x="1828800" y="245497"/>
                  <a:pt x="1824440" y="245497"/>
                  <a:pt x="1828800" y="236340"/>
                </a:cubicBezTo>
                <a:cubicBezTo>
                  <a:pt x="1865429" y="245497"/>
                  <a:pt x="1915575" y="259015"/>
                  <a:pt x="1947842" y="240700"/>
                </a:cubicBezTo>
                <a:cubicBezTo>
                  <a:pt x="1943482" y="236340"/>
                  <a:pt x="1938685" y="236340"/>
                  <a:pt x="1938685" y="231543"/>
                </a:cubicBezTo>
                <a:cubicBezTo>
                  <a:pt x="1947842" y="227183"/>
                  <a:pt x="1970517" y="231543"/>
                  <a:pt x="1975313" y="227183"/>
                </a:cubicBezTo>
                <a:cubicBezTo>
                  <a:pt x="1966156" y="222822"/>
                  <a:pt x="1961796" y="222822"/>
                  <a:pt x="1956999" y="218026"/>
                </a:cubicBezTo>
                <a:cubicBezTo>
                  <a:pt x="1956999" y="213665"/>
                  <a:pt x="1961360" y="208869"/>
                  <a:pt x="1970517" y="208869"/>
                </a:cubicBezTo>
                <a:cubicBezTo>
                  <a:pt x="1974877" y="204508"/>
                  <a:pt x="1961360" y="199712"/>
                  <a:pt x="1966156" y="199712"/>
                </a:cubicBezTo>
                <a:cubicBezTo>
                  <a:pt x="1979674" y="199712"/>
                  <a:pt x="1988831" y="195351"/>
                  <a:pt x="1993628" y="190554"/>
                </a:cubicBezTo>
                <a:cubicBezTo>
                  <a:pt x="1989267" y="186194"/>
                  <a:pt x="1989267" y="186194"/>
                  <a:pt x="1989267" y="177037"/>
                </a:cubicBezTo>
                <a:cubicBezTo>
                  <a:pt x="1993628" y="177037"/>
                  <a:pt x="2002785" y="172676"/>
                  <a:pt x="2007581" y="167880"/>
                </a:cubicBezTo>
                <a:cubicBezTo>
                  <a:pt x="2003221" y="163519"/>
                  <a:pt x="1994064" y="158723"/>
                  <a:pt x="1989267" y="154362"/>
                </a:cubicBezTo>
                <a:cubicBezTo>
                  <a:pt x="2002785" y="140845"/>
                  <a:pt x="1975749" y="131688"/>
                  <a:pt x="1961796" y="131688"/>
                </a:cubicBezTo>
                <a:cubicBezTo>
                  <a:pt x="1957435" y="122530"/>
                  <a:pt x="1957435" y="113373"/>
                  <a:pt x="1952639" y="109013"/>
                </a:cubicBezTo>
                <a:cubicBezTo>
                  <a:pt x="1961796" y="104652"/>
                  <a:pt x="1970953" y="109013"/>
                  <a:pt x="1984470" y="99856"/>
                </a:cubicBezTo>
                <a:cubicBezTo>
                  <a:pt x="1980110" y="95495"/>
                  <a:pt x="1975313" y="90699"/>
                  <a:pt x="1975313" y="81542"/>
                </a:cubicBezTo>
                <a:cubicBezTo>
                  <a:pt x="1975313" y="77181"/>
                  <a:pt x="1988831" y="77181"/>
                  <a:pt x="1988831" y="68024"/>
                </a:cubicBezTo>
                <a:cubicBezTo>
                  <a:pt x="1975313" y="63663"/>
                  <a:pt x="1956999" y="58867"/>
                  <a:pt x="1956999" y="40989"/>
                </a:cubicBezTo>
                <a:cubicBezTo>
                  <a:pt x="1956999" y="36628"/>
                  <a:pt x="1966156" y="36628"/>
                  <a:pt x="1966156" y="31832"/>
                </a:cubicBezTo>
                <a:cubicBezTo>
                  <a:pt x="1952639" y="27471"/>
                  <a:pt x="1943482" y="18314"/>
                  <a:pt x="1934324" y="9157"/>
                </a:cubicBezTo>
                <a:cubicBezTo>
                  <a:pt x="1920807" y="9157"/>
                  <a:pt x="1920807" y="0"/>
                  <a:pt x="1906853" y="0"/>
                </a:cubicBezTo>
                <a:cubicBezTo>
                  <a:pt x="1902493" y="9157"/>
                  <a:pt x="1902493" y="13518"/>
                  <a:pt x="1902493" y="22675"/>
                </a:cubicBezTo>
                <a:cubicBezTo>
                  <a:pt x="1875022" y="40989"/>
                  <a:pt x="1847551" y="13518"/>
                  <a:pt x="1815719" y="31832"/>
                </a:cubicBezTo>
                <a:cubicBezTo>
                  <a:pt x="1811358" y="22675"/>
                  <a:pt x="1802201" y="31832"/>
                  <a:pt x="1802201" y="22675"/>
                </a:cubicBezTo>
                <a:cubicBezTo>
                  <a:pt x="1797841" y="22675"/>
                  <a:pt x="1793044" y="27035"/>
                  <a:pt x="1783887" y="31832"/>
                </a:cubicBezTo>
                <a:cubicBezTo>
                  <a:pt x="1783887" y="27471"/>
                  <a:pt x="1788247" y="27471"/>
                  <a:pt x="1788247" y="22675"/>
                </a:cubicBezTo>
                <a:cubicBezTo>
                  <a:pt x="1769933" y="27035"/>
                  <a:pt x="1747259" y="27035"/>
                  <a:pt x="1724148" y="27035"/>
                </a:cubicBezTo>
                <a:cubicBezTo>
                  <a:pt x="1719787" y="40553"/>
                  <a:pt x="1719787" y="63227"/>
                  <a:pt x="1705834" y="68024"/>
                </a:cubicBezTo>
                <a:cubicBezTo>
                  <a:pt x="1714991" y="86338"/>
                  <a:pt x="1683159" y="95059"/>
                  <a:pt x="1674002" y="81542"/>
                </a:cubicBezTo>
                <a:cubicBezTo>
                  <a:pt x="1669641" y="72385"/>
                  <a:pt x="1683159" y="81542"/>
                  <a:pt x="1678362" y="72385"/>
                </a:cubicBezTo>
                <a:cubicBezTo>
                  <a:pt x="1641734" y="63227"/>
                  <a:pt x="1577635" y="36192"/>
                  <a:pt x="1559320" y="81542"/>
                </a:cubicBezTo>
                <a:cubicBezTo>
                  <a:pt x="1545803" y="81542"/>
                  <a:pt x="1541006" y="77181"/>
                  <a:pt x="1541006" y="68024"/>
                </a:cubicBezTo>
                <a:cubicBezTo>
                  <a:pt x="1531849" y="63663"/>
                  <a:pt x="1522692" y="72385"/>
                  <a:pt x="1527489" y="81542"/>
                </a:cubicBezTo>
                <a:cubicBezTo>
                  <a:pt x="1518332" y="81542"/>
                  <a:pt x="1509174" y="99856"/>
                  <a:pt x="1490860" y="90699"/>
                </a:cubicBezTo>
                <a:cubicBezTo>
                  <a:pt x="1490860" y="81542"/>
                  <a:pt x="1500017" y="86338"/>
                  <a:pt x="1500017" y="81542"/>
                </a:cubicBezTo>
                <a:cubicBezTo>
                  <a:pt x="1454232" y="72385"/>
                  <a:pt x="1413243" y="72385"/>
                  <a:pt x="1376615" y="85902"/>
                </a:cubicBezTo>
                <a:cubicBezTo>
                  <a:pt x="1376615" y="90263"/>
                  <a:pt x="1376615" y="99420"/>
                  <a:pt x="1372254" y="104216"/>
                </a:cubicBezTo>
                <a:cubicBezTo>
                  <a:pt x="1381411" y="108577"/>
                  <a:pt x="1390568" y="117734"/>
                  <a:pt x="1385772" y="131251"/>
                </a:cubicBezTo>
                <a:cubicBezTo>
                  <a:pt x="1363097" y="140409"/>
                  <a:pt x="1326469" y="144769"/>
                  <a:pt x="1312515" y="163083"/>
                </a:cubicBezTo>
                <a:cubicBezTo>
                  <a:pt x="1280684" y="163083"/>
                  <a:pt x="1262369" y="158723"/>
                  <a:pt x="1239259" y="176601"/>
                </a:cubicBezTo>
                <a:cubicBezTo>
                  <a:pt x="1239259" y="208433"/>
                  <a:pt x="1239259" y="208433"/>
                  <a:pt x="1239259" y="208433"/>
                </a:cubicBezTo>
                <a:cubicBezTo>
                  <a:pt x="1220944" y="217590"/>
                  <a:pt x="1202630" y="226747"/>
                  <a:pt x="1189113" y="244625"/>
                </a:cubicBezTo>
                <a:cubicBezTo>
                  <a:pt x="1189113" y="262939"/>
                  <a:pt x="1207427" y="262939"/>
                  <a:pt x="1207427" y="280817"/>
                </a:cubicBezTo>
                <a:cubicBezTo>
                  <a:pt x="1189113" y="280817"/>
                  <a:pt x="1166438" y="276457"/>
                  <a:pt x="1161641" y="289974"/>
                </a:cubicBezTo>
                <a:cubicBezTo>
                  <a:pt x="1180392" y="300875"/>
                  <a:pt x="1207863" y="300875"/>
                  <a:pt x="1230538" y="300875"/>
                </a:cubicBezTo>
                <a:lnTo>
                  <a:pt x="1230538" y="300875"/>
                </a:lnTo>
                <a:close/>
                <a:moveTo>
                  <a:pt x="1615135" y="264683"/>
                </a:moveTo>
                <a:cubicBezTo>
                  <a:pt x="1615135" y="260323"/>
                  <a:pt x="1610774" y="260323"/>
                  <a:pt x="1615135" y="251166"/>
                </a:cubicBezTo>
                <a:cubicBezTo>
                  <a:pt x="1624292" y="251166"/>
                  <a:pt x="1624292" y="251166"/>
                  <a:pt x="1624292" y="251166"/>
                </a:cubicBezTo>
                <a:cubicBezTo>
                  <a:pt x="1624292" y="255526"/>
                  <a:pt x="1628652" y="260323"/>
                  <a:pt x="1628652" y="264683"/>
                </a:cubicBezTo>
                <a:cubicBezTo>
                  <a:pt x="1619931" y="264683"/>
                  <a:pt x="1624292" y="264683"/>
                  <a:pt x="1615135" y="264683"/>
                </a:cubicBezTo>
                <a:lnTo>
                  <a:pt x="1615135" y="264683"/>
                </a:lnTo>
                <a:close/>
                <a:moveTo>
                  <a:pt x="1624292" y="142153"/>
                </a:moveTo>
                <a:cubicBezTo>
                  <a:pt x="1633449" y="128635"/>
                  <a:pt x="1642606" y="119478"/>
                  <a:pt x="1660920" y="115118"/>
                </a:cubicBezTo>
                <a:cubicBezTo>
                  <a:pt x="1660920" y="110757"/>
                  <a:pt x="1647403" y="119478"/>
                  <a:pt x="1642606" y="119478"/>
                </a:cubicBezTo>
                <a:cubicBezTo>
                  <a:pt x="1642606" y="115118"/>
                  <a:pt x="1642606" y="110321"/>
                  <a:pt x="1642606" y="105961"/>
                </a:cubicBezTo>
                <a:cubicBezTo>
                  <a:pt x="1665281" y="110321"/>
                  <a:pt x="1665281" y="105961"/>
                  <a:pt x="1688392" y="105961"/>
                </a:cubicBezTo>
                <a:lnTo>
                  <a:pt x="1684031" y="105961"/>
                </a:lnTo>
                <a:cubicBezTo>
                  <a:pt x="1693188" y="115118"/>
                  <a:pt x="1679671" y="146949"/>
                  <a:pt x="1670513" y="155670"/>
                </a:cubicBezTo>
                <a:cubicBezTo>
                  <a:pt x="1647839" y="155670"/>
                  <a:pt x="1624728" y="155670"/>
                  <a:pt x="1606414" y="151310"/>
                </a:cubicBezTo>
                <a:cubicBezTo>
                  <a:pt x="1610774" y="146949"/>
                  <a:pt x="1615135" y="137792"/>
                  <a:pt x="1624292" y="142153"/>
                </a:cubicBezTo>
                <a:lnTo>
                  <a:pt x="1624292" y="142153"/>
                </a:lnTo>
                <a:close/>
                <a:moveTo>
                  <a:pt x="1532721" y="246369"/>
                </a:moveTo>
                <a:cubicBezTo>
                  <a:pt x="1537082" y="242009"/>
                  <a:pt x="1546239" y="242009"/>
                  <a:pt x="1546239" y="237212"/>
                </a:cubicBezTo>
                <a:cubicBezTo>
                  <a:pt x="1551036" y="237648"/>
                  <a:pt x="1541878" y="255526"/>
                  <a:pt x="1532721" y="246369"/>
                </a:cubicBezTo>
                <a:lnTo>
                  <a:pt x="1532721" y="246369"/>
                </a:lnTo>
                <a:close/>
                <a:moveTo>
                  <a:pt x="1496093" y="96803"/>
                </a:moveTo>
                <a:cubicBezTo>
                  <a:pt x="1496093" y="92443"/>
                  <a:pt x="1500453" y="96803"/>
                  <a:pt x="1500453" y="101164"/>
                </a:cubicBezTo>
                <a:cubicBezTo>
                  <a:pt x="1509611" y="101164"/>
                  <a:pt x="1509611" y="96803"/>
                  <a:pt x="1513971" y="101164"/>
                </a:cubicBezTo>
                <a:cubicBezTo>
                  <a:pt x="1509611" y="105524"/>
                  <a:pt x="1500453" y="105524"/>
                  <a:pt x="1495657" y="105524"/>
                </a:cubicBezTo>
                <a:cubicBezTo>
                  <a:pt x="1495657" y="101164"/>
                  <a:pt x="1495657" y="101164"/>
                  <a:pt x="1500017" y="101164"/>
                </a:cubicBezTo>
                <a:lnTo>
                  <a:pt x="1496093" y="96803"/>
                </a:lnTo>
                <a:lnTo>
                  <a:pt x="1496093" y="96803"/>
                </a:lnTo>
                <a:close/>
                <a:moveTo>
                  <a:pt x="1496093" y="160467"/>
                </a:moveTo>
                <a:cubicBezTo>
                  <a:pt x="1496093" y="169624"/>
                  <a:pt x="1496093" y="169624"/>
                  <a:pt x="1496093" y="169624"/>
                </a:cubicBezTo>
                <a:cubicBezTo>
                  <a:pt x="1486936" y="169624"/>
                  <a:pt x="1477779" y="173985"/>
                  <a:pt x="1473418" y="169624"/>
                </a:cubicBezTo>
                <a:cubicBezTo>
                  <a:pt x="1477779" y="160467"/>
                  <a:pt x="1486936" y="155670"/>
                  <a:pt x="1496093" y="160467"/>
                </a:cubicBezTo>
                <a:lnTo>
                  <a:pt x="1496093" y="160467"/>
                </a:lnTo>
                <a:close/>
                <a:moveTo>
                  <a:pt x="1523564" y="173985"/>
                </a:moveTo>
                <a:cubicBezTo>
                  <a:pt x="1519204" y="169624"/>
                  <a:pt x="1523564" y="155670"/>
                  <a:pt x="1519204" y="151310"/>
                </a:cubicBezTo>
                <a:cubicBezTo>
                  <a:pt x="1505686" y="146949"/>
                  <a:pt x="1487372" y="151310"/>
                  <a:pt x="1487372" y="142153"/>
                </a:cubicBezTo>
                <a:cubicBezTo>
                  <a:pt x="1500890" y="142153"/>
                  <a:pt x="1500890" y="142153"/>
                  <a:pt x="1510047" y="142153"/>
                </a:cubicBezTo>
                <a:cubicBezTo>
                  <a:pt x="1510047" y="137792"/>
                  <a:pt x="1500890" y="142153"/>
                  <a:pt x="1500890" y="137792"/>
                </a:cubicBezTo>
                <a:cubicBezTo>
                  <a:pt x="1514407" y="133432"/>
                  <a:pt x="1532721" y="124275"/>
                  <a:pt x="1541878" y="128635"/>
                </a:cubicBezTo>
                <a:cubicBezTo>
                  <a:pt x="1560193" y="132996"/>
                  <a:pt x="1564553" y="164827"/>
                  <a:pt x="1582867" y="164827"/>
                </a:cubicBezTo>
                <a:cubicBezTo>
                  <a:pt x="1582867" y="169188"/>
                  <a:pt x="1569350" y="169188"/>
                  <a:pt x="1564553" y="164827"/>
                </a:cubicBezTo>
                <a:cubicBezTo>
                  <a:pt x="1560193" y="173985"/>
                  <a:pt x="1573710" y="173985"/>
                  <a:pt x="1573710" y="183142"/>
                </a:cubicBezTo>
                <a:cubicBezTo>
                  <a:pt x="1541878" y="192299"/>
                  <a:pt x="1505250" y="192299"/>
                  <a:pt x="1468622" y="187502"/>
                </a:cubicBezTo>
                <a:cubicBezTo>
                  <a:pt x="1486936" y="173985"/>
                  <a:pt x="1505250" y="183142"/>
                  <a:pt x="1523564" y="173985"/>
                </a:cubicBezTo>
                <a:lnTo>
                  <a:pt x="1523564" y="173985"/>
                </a:lnTo>
                <a:close/>
                <a:moveTo>
                  <a:pt x="1372690" y="291718"/>
                </a:moveTo>
                <a:cubicBezTo>
                  <a:pt x="1377051" y="300875"/>
                  <a:pt x="1345219" y="300875"/>
                  <a:pt x="1336062" y="305236"/>
                </a:cubicBezTo>
                <a:cubicBezTo>
                  <a:pt x="1345219" y="296515"/>
                  <a:pt x="1363533" y="300875"/>
                  <a:pt x="1372690" y="291718"/>
                </a:cubicBezTo>
                <a:lnTo>
                  <a:pt x="1372690" y="291718"/>
                </a:lnTo>
                <a:close/>
                <a:moveTo>
                  <a:pt x="2823870" y="242009"/>
                </a:moveTo>
                <a:cubicBezTo>
                  <a:pt x="2837388" y="242009"/>
                  <a:pt x="2855702" y="237648"/>
                  <a:pt x="2851341" y="228491"/>
                </a:cubicBezTo>
                <a:cubicBezTo>
                  <a:pt x="2846980" y="232852"/>
                  <a:pt x="2814713" y="228491"/>
                  <a:pt x="2810353" y="232852"/>
                </a:cubicBezTo>
                <a:cubicBezTo>
                  <a:pt x="2823870" y="237648"/>
                  <a:pt x="2833027" y="228491"/>
                  <a:pt x="2823870" y="242009"/>
                </a:cubicBezTo>
                <a:lnTo>
                  <a:pt x="2823870" y="242009"/>
                </a:lnTo>
                <a:close/>
                <a:moveTo>
                  <a:pt x="4466912" y="373260"/>
                </a:moveTo>
                <a:cubicBezTo>
                  <a:pt x="4462551" y="364103"/>
                  <a:pt x="4448598" y="359742"/>
                  <a:pt x="4435080" y="359742"/>
                </a:cubicBezTo>
                <a:cubicBezTo>
                  <a:pt x="4439440" y="368900"/>
                  <a:pt x="4462551" y="368900"/>
                  <a:pt x="4466912" y="373260"/>
                </a:cubicBezTo>
                <a:lnTo>
                  <a:pt x="4466912" y="373260"/>
                </a:lnTo>
                <a:close/>
                <a:moveTo>
                  <a:pt x="4604268" y="423406"/>
                </a:moveTo>
                <a:cubicBezTo>
                  <a:pt x="4576797" y="400731"/>
                  <a:pt x="4544965" y="382417"/>
                  <a:pt x="4526651" y="351021"/>
                </a:cubicBezTo>
                <a:cubicBezTo>
                  <a:pt x="4517494" y="346661"/>
                  <a:pt x="4508337" y="341864"/>
                  <a:pt x="4499179" y="337504"/>
                </a:cubicBezTo>
                <a:cubicBezTo>
                  <a:pt x="4494819" y="341864"/>
                  <a:pt x="4508337" y="351021"/>
                  <a:pt x="4499179" y="355818"/>
                </a:cubicBezTo>
                <a:cubicBezTo>
                  <a:pt x="4480865" y="351457"/>
                  <a:pt x="4462551" y="346661"/>
                  <a:pt x="4444237" y="346661"/>
                </a:cubicBezTo>
                <a:cubicBezTo>
                  <a:pt x="4444237" y="364975"/>
                  <a:pt x="4466912" y="364975"/>
                  <a:pt x="4476069" y="373696"/>
                </a:cubicBezTo>
                <a:cubicBezTo>
                  <a:pt x="4485226" y="405528"/>
                  <a:pt x="4521855" y="423406"/>
                  <a:pt x="4544529" y="428203"/>
                </a:cubicBezTo>
                <a:cubicBezTo>
                  <a:pt x="4531011" y="419045"/>
                  <a:pt x="4521855" y="405528"/>
                  <a:pt x="4507900" y="392010"/>
                </a:cubicBezTo>
                <a:cubicBezTo>
                  <a:pt x="4517058" y="392010"/>
                  <a:pt x="4517058" y="387650"/>
                  <a:pt x="4521418" y="387650"/>
                </a:cubicBezTo>
                <a:cubicBezTo>
                  <a:pt x="4530576" y="419482"/>
                  <a:pt x="4567204" y="423842"/>
                  <a:pt x="4594675" y="437360"/>
                </a:cubicBezTo>
                <a:cubicBezTo>
                  <a:pt x="4594675" y="428203"/>
                  <a:pt x="4576361" y="419045"/>
                  <a:pt x="4581157" y="414685"/>
                </a:cubicBezTo>
                <a:cubicBezTo>
                  <a:pt x="4590750" y="414249"/>
                  <a:pt x="4599908" y="427766"/>
                  <a:pt x="4604268" y="423406"/>
                </a:cubicBezTo>
                <a:lnTo>
                  <a:pt x="4604268" y="423406"/>
                </a:lnTo>
                <a:close/>
                <a:moveTo>
                  <a:pt x="978936" y="251166"/>
                </a:moveTo>
                <a:cubicBezTo>
                  <a:pt x="960622" y="255526"/>
                  <a:pt x="933150" y="255526"/>
                  <a:pt x="928790" y="273840"/>
                </a:cubicBezTo>
                <a:cubicBezTo>
                  <a:pt x="933150" y="282997"/>
                  <a:pt x="942307" y="269480"/>
                  <a:pt x="942307" y="282997"/>
                </a:cubicBezTo>
                <a:cubicBezTo>
                  <a:pt x="928790" y="287358"/>
                  <a:pt x="910476" y="292154"/>
                  <a:pt x="901319" y="305672"/>
                </a:cubicBezTo>
                <a:cubicBezTo>
                  <a:pt x="910476" y="305672"/>
                  <a:pt x="914836" y="296515"/>
                  <a:pt x="919633" y="292154"/>
                </a:cubicBezTo>
                <a:cubicBezTo>
                  <a:pt x="937947" y="296515"/>
                  <a:pt x="969779" y="282997"/>
                  <a:pt x="969779" y="273840"/>
                </a:cubicBezTo>
                <a:cubicBezTo>
                  <a:pt x="965418" y="273840"/>
                  <a:pt x="956261" y="278201"/>
                  <a:pt x="951465" y="273840"/>
                </a:cubicBezTo>
                <a:cubicBezTo>
                  <a:pt x="956261" y="269044"/>
                  <a:pt x="978936" y="259887"/>
                  <a:pt x="978936" y="251166"/>
                </a:cubicBezTo>
                <a:lnTo>
                  <a:pt x="978936" y="251166"/>
                </a:lnTo>
                <a:close/>
                <a:moveTo>
                  <a:pt x="4723310" y="486633"/>
                </a:moveTo>
                <a:lnTo>
                  <a:pt x="4727671" y="486633"/>
                </a:lnTo>
                <a:cubicBezTo>
                  <a:pt x="4704996" y="454802"/>
                  <a:pt x="4672728" y="405092"/>
                  <a:pt x="4636100" y="414249"/>
                </a:cubicBezTo>
                <a:cubicBezTo>
                  <a:pt x="4658775" y="436924"/>
                  <a:pt x="4667932" y="468755"/>
                  <a:pt x="4709357" y="473116"/>
                </a:cubicBezTo>
                <a:cubicBezTo>
                  <a:pt x="4714153" y="477476"/>
                  <a:pt x="4718950" y="482273"/>
                  <a:pt x="4723310" y="486633"/>
                </a:cubicBezTo>
                <a:lnTo>
                  <a:pt x="4723310" y="486633"/>
                </a:lnTo>
                <a:close/>
                <a:moveTo>
                  <a:pt x="2100461" y="405092"/>
                </a:moveTo>
                <a:cubicBezTo>
                  <a:pt x="2096100" y="405092"/>
                  <a:pt x="2086942" y="423406"/>
                  <a:pt x="2096100" y="423406"/>
                </a:cubicBezTo>
                <a:cubicBezTo>
                  <a:pt x="2100461" y="423406"/>
                  <a:pt x="2114414" y="414249"/>
                  <a:pt x="2118774" y="423406"/>
                </a:cubicBezTo>
                <a:cubicBezTo>
                  <a:pt x="2105256" y="419045"/>
                  <a:pt x="2132293" y="427766"/>
                  <a:pt x="2132293" y="427766"/>
                </a:cubicBezTo>
                <a:cubicBezTo>
                  <a:pt x="2141449" y="427766"/>
                  <a:pt x="2173281" y="436924"/>
                  <a:pt x="2187234" y="441284"/>
                </a:cubicBezTo>
                <a:cubicBezTo>
                  <a:pt x="2182874" y="445645"/>
                  <a:pt x="2173717" y="441284"/>
                  <a:pt x="2168920" y="450441"/>
                </a:cubicBezTo>
                <a:cubicBezTo>
                  <a:pt x="2187234" y="463959"/>
                  <a:pt x="2223863" y="473116"/>
                  <a:pt x="2255694" y="468755"/>
                </a:cubicBezTo>
                <a:cubicBezTo>
                  <a:pt x="2260055" y="464395"/>
                  <a:pt x="2260055" y="459598"/>
                  <a:pt x="2264852" y="459598"/>
                </a:cubicBezTo>
                <a:cubicBezTo>
                  <a:pt x="2274009" y="459598"/>
                  <a:pt x="2274009" y="459598"/>
                  <a:pt x="2274009" y="459598"/>
                </a:cubicBezTo>
                <a:cubicBezTo>
                  <a:pt x="2274009" y="468755"/>
                  <a:pt x="2283166" y="468755"/>
                  <a:pt x="2287526" y="482273"/>
                </a:cubicBezTo>
                <a:cubicBezTo>
                  <a:pt x="2333312" y="491430"/>
                  <a:pt x="2369941" y="459598"/>
                  <a:pt x="2392615" y="436924"/>
                </a:cubicBezTo>
                <a:cubicBezTo>
                  <a:pt x="2424447" y="436924"/>
                  <a:pt x="2438400" y="427766"/>
                  <a:pt x="2451917" y="446081"/>
                </a:cubicBezTo>
                <a:cubicBezTo>
                  <a:pt x="2451917" y="446081"/>
                  <a:pt x="2447557" y="446081"/>
                  <a:pt x="2447557" y="450441"/>
                </a:cubicBezTo>
                <a:cubicBezTo>
                  <a:pt x="2456714" y="454802"/>
                  <a:pt x="2465872" y="446081"/>
                  <a:pt x="2470232" y="441284"/>
                </a:cubicBezTo>
                <a:cubicBezTo>
                  <a:pt x="2474593" y="445645"/>
                  <a:pt x="2479389" y="445645"/>
                  <a:pt x="2483749" y="445645"/>
                </a:cubicBezTo>
                <a:cubicBezTo>
                  <a:pt x="2492907" y="441284"/>
                  <a:pt x="2497267" y="432127"/>
                  <a:pt x="2502063" y="422970"/>
                </a:cubicBezTo>
                <a:cubicBezTo>
                  <a:pt x="2497703" y="418609"/>
                  <a:pt x="2488546" y="422970"/>
                  <a:pt x="2488546" y="418609"/>
                </a:cubicBezTo>
                <a:cubicBezTo>
                  <a:pt x="2492907" y="414249"/>
                  <a:pt x="2502063" y="414249"/>
                  <a:pt x="2511221" y="409452"/>
                </a:cubicBezTo>
                <a:cubicBezTo>
                  <a:pt x="2511221" y="400295"/>
                  <a:pt x="2506860" y="400295"/>
                  <a:pt x="2506860" y="386778"/>
                </a:cubicBezTo>
                <a:cubicBezTo>
                  <a:pt x="2493342" y="391138"/>
                  <a:pt x="2488546" y="395935"/>
                  <a:pt x="2479389" y="382417"/>
                </a:cubicBezTo>
                <a:cubicBezTo>
                  <a:pt x="2483749" y="378057"/>
                  <a:pt x="2492907" y="373260"/>
                  <a:pt x="2492907" y="364103"/>
                </a:cubicBezTo>
                <a:cubicBezTo>
                  <a:pt x="2470232" y="364103"/>
                  <a:pt x="2456278" y="368463"/>
                  <a:pt x="2433603" y="364103"/>
                </a:cubicBezTo>
                <a:cubicBezTo>
                  <a:pt x="2451917" y="350585"/>
                  <a:pt x="2410929" y="345789"/>
                  <a:pt x="2396976" y="345789"/>
                </a:cubicBezTo>
                <a:cubicBezTo>
                  <a:pt x="2396976" y="350149"/>
                  <a:pt x="2401336" y="350149"/>
                  <a:pt x="2392615" y="354946"/>
                </a:cubicBezTo>
                <a:cubicBezTo>
                  <a:pt x="2360783" y="354946"/>
                  <a:pt x="2337672" y="354946"/>
                  <a:pt x="2310201" y="345789"/>
                </a:cubicBezTo>
                <a:cubicBezTo>
                  <a:pt x="2269212" y="350149"/>
                  <a:pt x="2241741" y="341428"/>
                  <a:pt x="2200316" y="336632"/>
                </a:cubicBezTo>
                <a:cubicBezTo>
                  <a:pt x="2204676" y="359306"/>
                  <a:pt x="2241305" y="340992"/>
                  <a:pt x="2255259" y="354946"/>
                </a:cubicBezTo>
                <a:cubicBezTo>
                  <a:pt x="2259619" y="354946"/>
                  <a:pt x="2259619" y="345789"/>
                  <a:pt x="2264415" y="350585"/>
                </a:cubicBezTo>
                <a:cubicBezTo>
                  <a:pt x="2287091" y="359742"/>
                  <a:pt x="2314561" y="350585"/>
                  <a:pt x="2328516" y="368900"/>
                </a:cubicBezTo>
                <a:cubicBezTo>
                  <a:pt x="2273573" y="368900"/>
                  <a:pt x="2250898" y="368900"/>
                  <a:pt x="2200316" y="364539"/>
                </a:cubicBezTo>
                <a:cubicBezTo>
                  <a:pt x="2195955" y="368900"/>
                  <a:pt x="2195955" y="373696"/>
                  <a:pt x="2186799" y="373696"/>
                </a:cubicBezTo>
                <a:cubicBezTo>
                  <a:pt x="2164123" y="364539"/>
                  <a:pt x="2145809" y="378057"/>
                  <a:pt x="2122699" y="382853"/>
                </a:cubicBezTo>
                <a:cubicBezTo>
                  <a:pt x="2100024" y="387214"/>
                  <a:pt x="2076913" y="378493"/>
                  <a:pt x="2067757" y="396371"/>
                </a:cubicBezTo>
                <a:cubicBezTo>
                  <a:pt x="2086942" y="395935"/>
                  <a:pt x="2077786" y="409452"/>
                  <a:pt x="2100461" y="405092"/>
                </a:cubicBezTo>
                <a:lnTo>
                  <a:pt x="2100461" y="405092"/>
                </a:lnTo>
                <a:close/>
                <a:moveTo>
                  <a:pt x="2457586" y="423406"/>
                </a:moveTo>
                <a:cubicBezTo>
                  <a:pt x="2457586" y="427766"/>
                  <a:pt x="2453226" y="427766"/>
                  <a:pt x="2444069" y="427766"/>
                </a:cubicBezTo>
                <a:cubicBezTo>
                  <a:pt x="2448430" y="423406"/>
                  <a:pt x="2444069" y="423406"/>
                  <a:pt x="2444069" y="423406"/>
                </a:cubicBezTo>
                <a:cubicBezTo>
                  <a:pt x="2448430" y="414249"/>
                  <a:pt x="2452790" y="423406"/>
                  <a:pt x="2457586" y="423406"/>
                </a:cubicBezTo>
                <a:lnTo>
                  <a:pt x="2457586" y="423406"/>
                </a:lnTo>
                <a:close/>
                <a:moveTo>
                  <a:pt x="2439272" y="373260"/>
                </a:moveTo>
                <a:cubicBezTo>
                  <a:pt x="2439272" y="386778"/>
                  <a:pt x="2434912" y="391574"/>
                  <a:pt x="2430115" y="395935"/>
                </a:cubicBezTo>
                <a:cubicBezTo>
                  <a:pt x="2393487" y="382417"/>
                  <a:pt x="2356859" y="400295"/>
                  <a:pt x="2338544" y="400295"/>
                </a:cubicBezTo>
                <a:cubicBezTo>
                  <a:pt x="2356859" y="373260"/>
                  <a:pt x="2407005" y="373260"/>
                  <a:pt x="2439272" y="373260"/>
                </a:cubicBezTo>
                <a:lnTo>
                  <a:pt x="2439272" y="373260"/>
                </a:lnTo>
                <a:close/>
                <a:moveTo>
                  <a:pt x="2379533" y="368900"/>
                </a:moveTo>
                <a:cubicBezTo>
                  <a:pt x="2375173" y="378057"/>
                  <a:pt x="2342905" y="373260"/>
                  <a:pt x="2333748" y="364539"/>
                </a:cubicBezTo>
                <a:cubicBezTo>
                  <a:pt x="2347702" y="368900"/>
                  <a:pt x="2366015" y="355382"/>
                  <a:pt x="2379533" y="368900"/>
                </a:cubicBezTo>
                <a:lnTo>
                  <a:pt x="2379533" y="368900"/>
                </a:lnTo>
                <a:close/>
                <a:moveTo>
                  <a:pt x="2155402" y="414249"/>
                </a:moveTo>
                <a:cubicBezTo>
                  <a:pt x="2155402" y="418609"/>
                  <a:pt x="2146246" y="414249"/>
                  <a:pt x="2146246" y="418609"/>
                </a:cubicBezTo>
                <a:cubicBezTo>
                  <a:pt x="2141885" y="418609"/>
                  <a:pt x="2141885" y="409452"/>
                  <a:pt x="2132728" y="405092"/>
                </a:cubicBezTo>
                <a:cubicBezTo>
                  <a:pt x="2141885" y="400731"/>
                  <a:pt x="2155402" y="405092"/>
                  <a:pt x="2155402" y="414249"/>
                </a:cubicBezTo>
                <a:lnTo>
                  <a:pt x="2155402" y="414249"/>
                </a:lnTo>
                <a:close/>
                <a:moveTo>
                  <a:pt x="1102338" y="305236"/>
                </a:moveTo>
                <a:cubicBezTo>
                  <a:pt x="1074867" y="291718"/>
                  <a:pt x="1029082" y="300875"/>
                  <a:pt x="997250" y="314393"/>
                </a:cubicBezTo>
                <a:cubicBezTo>
                  <a:pt x="1006407" y="314393"/>
                  <a:pt x="1006407" y="318754"/>
                  <a:pt x="1001611" y="323550"/>
                </a:cubicBezTo>
                <a:cubicBezTo>
                  <a:pt x="1024285" y="327911"/>
                  <a:pt x="1033442" y="314393"/>
                  <a:pt x="1056553" y="314393"/>
                </a:cubicBezTo>
                <a:cubicBezTo>
                  <a:pt x="1056553" y="318754"/>
                  <a:pt x="1060914" y="323550"/>
                  <a:pt x="1060914" y="327911"/>
                </a:cubicBezTo>
                <a:cubicBezTo>
                  <a:pt x="1051757" y="332271"/>
                  <a:pt x="1038239" y="327911"/>
                  <a:pt x="1033442" y="337068"/>
                </a:cubicBezTo>
                <a:cubicBezTo>
                  <a:pt x="1056117" y="337068"/>
                  <a:pt x="1065274" y="323550"/>
                  <a:pt x="1088385" y="323550"/>
                </a:cubicBezTo>
                <a:cubicBezTo>
                  <a:pt x="1088385" y="314393"/>
                  <a:pt x="1074867" y="323550"/>
                  <a:pt x="1074867" y="319190"/>
                </a:cubicBezTo>
                <a:cubicBezTo>
                  <a:pt x="1088821" y="314393"/>
                  <a:pt x="1097978" y="314393"/>
                  <a:pt x="1102338" y="305236"/>
                </a:cubicBezTo>
                <a:lnTo>
                  <a:pt x="1102338" y="305236"/>
                </a:lnTo>
                <a:close/>
                <a:moveTo>
                  <a:pt x="1528361" y="327911"/>
                </a:moveTo>
                <a:cubicBezTo>
                  <a:pt x="1541878" y="327911"/>
                  <a:pt x="1578507" y="323550"/>
                  <a:pt x="1574146" y="318754"/>
                </a:cubicBezTo>
                <a:cubicBezTo>
                  <a:pt x="1555832" y="319190"/>
                  <a:pt x="1541878" y="319190"/>
                  <a:pt x="1528361" y="327911"/>
                </a:cubicBezTo>
                <a:lnTo>
                  <a:pt x="1528361" y="327911"/>
                </a:lnTo>
                <a:close/>
                <a:moveTo>
                  <a:pt x="4677525" y="477476"/>
                </a:moveTo>
                <a:cubicBezTo>
                  <a:pt x="4673165" y="463959"/>
                  <a:pt x="4654851" y="450441"/>
                  <a:pt x="4640896" y="445645"/>
                </a:cubicBezTo>
                <a:cubicBezTo>
                  <a:pt x="4645257" y="445645"/>
                  <a:pt x="4640896" y="450005"/>
                  <a:pt x="4640896" y="454802"/>
                </a:cubicBezTo>
                <a:cubicBezTo>
                  <a:pt x="4654851" y="459598"/>
                  <a:pt x="4668368" y="468755"/>
                  <a:pt x="4677525" y="477476"/>
                </a:cubicBezTo>
                <a:lnTo>
                  <a:pt x="4677525" y="477476"/>
                </a:lnTo>
                <a:close/>
                <a:moveTo>
                  <a:pt x="1033878" y="332707"/>
                </a:moveTo>
                <a:cubicBezTo>
                  <a:pt x="1020361" y="337068"/>
                  <a:pt x="1006407" y="337068"/>
                  <a:pt x="997250" y="346225"/>
                </a:cubicBezTo>
                <a:cubicBezTo>
                  <a:pt x="1006407" y="346225"/>
                  <a:pt x="1024721" y="341864"/>
                  <a:pt x="1033878" y="332707"/>
                </a:cubicBezTo>
                <a:lnTo>
                  <a:pt x="1033878" y="332707"/>
                </a:lnTo>
                <a:close/>
                <a:moveTo>
                  <a:pt x="4783049" y="672391"/>
                </a:moveTo>
                <a:cubicBezTo>
                  <a:pt x="4787410" y="672391"/>
                  <a:pt x="4787410" y="672391"/>
                  <a:pt x="4787410" y="672391"/>
                </a:cubicBezTo>
                <a:cubicBezTo>
                  <a:pt x="4787410" y="672391"/>
                  <a:pt x="4787410" y="672391"/>
                  <a:pt x="4783049" y="672391"/>
                </a:cubicBezTo>
                <a:lnTo>
                  <a:pt x="4783049" y="672391"/>
                </a:lnTo>
                <a:close/>
                <a:moveTo>
                  <a:pt x="4883778" y="726898"/>
                </a:moveTo>
                <a:cubicBezTo>
                  <a:pt x="4892934" y="713380"/>
                  <a:pt x="4874620" y="699863"/>
                  <a:pt x="4883778" y="685909"/>
                </a:cubicBezTo>
                <a:cubicBezTo>
                  <a:pt x="4856306" y="649717"/>
                  <a:pt x="4851946" y="595210"/>
                  <a:pt x="4819677" y="568175"/>
                </a:cubicBezTo>
                <a:cubicBezTo>
                  <a:pt x="4819677" y="572536"/>
                  <a:pt x="4819677" y="577332"/>
                  <a:pt x="4815317" y="577332"/>
                </a:cubicBezTo>
                <a:cubicBezTo>
                  <a:pt x="4819677" y="559018"/>
                  <a:pt x="4797003" y="545500"/>
                  <a:pt x="4787846" y="522826"/>
                </a:cubicBezTo>
                <a:cubicBezTo>
                  <a:pt x="4778689" y="527186"/>
                  <a:pt x="4774328" y="531983"/>
                  <a:pt x="4769531" y="527186"/>
                </a:cubicBezTo>
                <a:cubicBezTo>
                  <a:pt x="4773892" y="536343"/>
                  <a:pt x="4787846" y="545500"/>
                  <a:pt x="4778689" y="559018"/>
                </a:cubicBezTo>
                <a:cubicBezTo>
                  <a:pt x="4778689" y="540704"/>
                  <a:pt x="4760375" y="540704"/>
                  <a:pt x="4756014" y="522826"/>
                </a:cubicBezTo>
                <a:cubicBezTo>
                  <a:pt x="4733340" y="522826"/>
                  <a:pt x="4737700" y="495791"/>
                  <a:pt x="4715025" y="490994"/>
                </a:cubicBezTo>
                <a:cubicBezTo>
                  <a:pt x="4719385" y="527186"/>
                  <a:pt x="4746857" y="540704"/>
                  <a:pt x="4760810" y="563379"/>
                </a:cubicBezTo>
                <a:cubicBezTo>
                  <a:pt x="4747293" y="563379"/>
                  <a:pt x="4738136" y="554221"/>
                  <a:pt x="4733340" y="545064"/>
                </a:cubicBezTo>
                <a:cubicBezTo>
                  <a:pt x="4728979" y="554221"/>
                  <a:pt x="4733340" y="558582"/>
                  <a:pt x="4728979" y="558582"/>
                </a:cubicBezTo>
                <a:cubicBezTo>
                  <a:pt x="4719822" y="558582"/>
                  <a:pt x="4719822" y="549425"/>
                  <a:pt x="4710664" y="549425"/>
                </a:cubicBezTo>
                <a:cubicBezTo>
                  <a:pt x="4715025" y="558582"/>
                  <a:pt x="4706304" y="562942"/>
                  <a:pt x="4697147" y="562942"/>
                </a:cubicBezTo>
                <a:cubicBezTo>
                  <a:pt x="4683629" y="535907"/>
                  <a:pt x="4674473" y="499715"/>
                  <a:pt x="4637844" y="504075"/>
                </a:cubicBezTo>
                <a:cubicBezTo>
                  <a:pt x="4642204" y="508436"/>
                  <a:pt x="4642204" y="513233"/>
                  <a:pt x="4633048" y="517593"/>
                </a:cubicBezTo>
                <a:cubicBezTo>
                  <a:pt x="4683194" y="521954"/>
                  <a:pt x="4683194" y="572100"/>
                  <a:pt x="4706304" y="599135"/>
                </a:cubicBezTo>
                <a:cubicBezTo>
                  <a:pt x="4715461" y="594774"/>
                  <a:pt x="4715461" y="621809"/>
                  <a:pt x="4733775" y="617449"/>
                </a:cubicBezTo>
                <a:cubicBezTo>
                  <a:pt x="4733775" y="630967"/>
                  <a:pt x="4742933" y="635763"/>
                  <a:pt x="4747293" y="644484"/>
                </a:cubicBezTo>
                <a:cubicBezTo>
                  <a:pt x="4742933" y="648845"/>
                  <a:pt x="4738136" y="648845"/>
                  <a:pt x="4738136" y="653641"/>
                </a:cubicBezTo>
                <a:cubicBezTo>
                  <a:pt x="4742496" y="662798"/>
                  <a:pt x="4747293" y="662798"/>
                  <a:pt x="4751654" y="667159"/>
                </a:cubicBezTo>
                <a:cubicBezTo>
                  <a:pt x="4751654" y="658002"/>
                  <a:pt x="4742496" y="648845"/>
                  <a:pt x="4751654" y="644484"/>
                </a:cubicBezTo>
                <a:cubicBezTo>
                  <a:pt x="4765171" y="648845"/>
                  <a:pt x="4774328" y="667159"/>
                  <a:pt x="4783486" y="671519"/>
                </a:cubicBezTo>
                <a:cubicBezTo>
                  <a:pt x="4783486" y="667159"/>
                  <a:pt x="4779125" y="662362"/>
                  <a:pt x="4783486" y="662362"/>
                </a:cubicBezTo>
                <a:cubicBezTo>
                  <a:pt x="4787846" y="671519"/>
                  <a:pt x="4806160" y="689397"/>
                  <a:pt x="4792642" y="689397"/>
                </a:cubicBezTo>
                <a:cubicBezTo>
                  <a:pt x="4797003" y="693758"/>
                  <a:pt x="4797003" y="689397"/>
                  <a:pt x="4806160" y="693758"/>
                </a:cubicBezTo>
                <a:cubicBezTo>
                  <a:pt x="4801800" y="675444"/>
                  <a:pt x="4797003" y="657566"/>
                  <a:pt x="4806160" y="644048"/>
                </a:cubicBezTo>
                <a:cubicBezTo>
                  <a:pt x="4815317" y="662362"/>
                  <a:pt x="4819677" y="689397"/>
                  <a:pt x="4828835" y="712072"/>
                </a:cubicBezTo>
                <a:cubicBezTo>
                  <a:pt x="4833195" y="707712"/>
                  <a:pt x="4837992" y="702915"/>
                  <a:pt x="4833195" y="693758"/>
                </a:cubicBezTo>
                <a:cubicBezTo>
                  <a:pt x="4842353" y="693758"/>
                  <a:pt x="4837556" y="702915"/>
                  <a:pt x="4846713" y="702915"/>
                </a:cubicBezTo>
                <a:cubicBezTo>
                  <a:pt x="4837556" y="644048"/>
                  <a:pt x="4778252" y="630530"/>
                  <a:pt x="4769096" y="576024"/>
                </a:cubicBezTo>
                <a:cubicBezTo>
                  <a:pt x="4773456" y="571663"/>
                  <a:pt x="4778252" y="566867"/>
                  <a:pt x="4778252" y="562506"/>
                </a:cubicBezTo>
                <a:cubicBezTo>
                  <a:pt x="4814881" y="617885"/>
                  <a:pt x="4837992" y="681549"/>
                  <a:pt x="4883778" y="726898"/>
                </a:cubicBezTo>
                <a:lnTo>
                  <a:pt x="4883778" y="726898"/>
                </a:lnTo>
                <a:close/>
                <a:moveTo>
                  <a:pt x="4462551" y="744776"/>
                </a:moveTo>
                <a:cubicBezTo>
                  <a:pt x="4462551" y="712944"/>
                  <a:pt x="4453394" y="676752"/>
                  <a:pt x="4439877" y="654077"/>
                </a:cubicBezTo>
                <a:cubicBezTo>
                  <a:pt x="4439877" y="672391"/>
                  <a:pt x="4430719" y="672391"/>
                  <a:pt x="4435516" y="685909"/>
                </a:cubicBezTo>
                <a:cubicBezTo>
                  <a:pt x="4431156" y="690270"/>
                  <a:pt x="4431156" y="690270"/>
                  <a:pt x="4426359" y="690270"/>
                </a:cubicBezTo>
                <a:cubicBezTo>
                  <a:pt x="4417202" y="671955"/>
                  <a:pt x="4394527" y="654077"/>
                  <a:pt x="4376213" y="649281"/>
                </a:cubicBezTo>
                <a:cubicBezTo>
                  <a:pt x="4385371" y="653641"/>
                  <a:pt x="4389731" y="658438"/>
                  <a:pt x="4394527" y="662798"/>
                </a:cubicBezTo>
                <a:cubicBezTo>
                  <a:pt x="4398887" y="671955"/>
                  <a:pt x="4390166" y="676316"/>
                  <a:pt x="4394527" y="681112"/>
                </a:cubicBezTo>
                <a:cubicBezTo>
                  <a:pt x="4417202" y="694630"/>
                  <a:pt x="4435516" y="722101"/>
                  <a:pt x="4435516" y="744340"/>
                </a:cubicBezTo>
                <a:cubicBezTo>
                  <a:pt x="4421998" y="721665"/>
                  <a:pt x="4403684" y="703351"/>
                  <a:pt x="4371417" y="694630"/>
                </a:cubicBezTo>
                <a:cubicBezTo>
                  <a:pt x="4371417" y="708148"/>
                  <a:pt x="4384934" y="712944"/>
                  <a:pt x="4384934" y="726462"/>
                </a:cubicBezTo>
                <a:cubicBezTo>
                  <a:pt x="4380574" y="730822"/>
                  <a:pt x="4380574" y="730822"/>
                  <a:pt x="4371417" y="730822"/>
                </a:cubicBezTo>
                <a:cubicBezTo>
                  <a:pt x="4384934" y="749136"/>
                  <a:pt x="4380574" y="771811"/>
                  <a:pt x="4394092" y="794050"/>
                </a:cubicBezTo>
                <a:cubicBezTo>
                  <a:pt x="4403248" y="794050"/>
                  <a:pt x="4398452" y="789689"/>
                  <a:pt x="4403248" y="794050"/>
                </a:cubicBezTo>
                <a:cubicBezTo>
                  <a:pt x="4412406" y="812364"/>
                  <a:pt x="4421563" y="843760"/>
                  <a:pt x="4435080" y="848556"/>
                </a:cubicBezTo>
                <a:cubicBezTo>
                  <a:pt x="4430719" y="844196"/>
                  <a:pt x="4425924" y="835039"/>
                  <a:pt x="4425924" y="825882"/>
                </a:cubicBezTo>
                <a:cubicBezTo>
                  <a:pt x="4430284" y="825882"/>
                  <a:pt x="4435080" y="830242"/>
                  <a:pt x="4439440" y="830242"/>
                </a:cubicBezTo>
                <a:cubicBezTo>
                  <a:pt x="4435080" y="803207"/>
                  <a:pt x="4439440" y="767015"/>
                  <a:pt x="4444237" y="757858"/>
                </a:cubicBezTo>
                <a:cubicBezTo>
                  <a:pt x="4435080" y="757858"/>
                  <a:pt x="4435080" y="757858"/>
                  <a:pt x="4430719" y="748700"/>
                </a:cubicBezTo>
                <a:cubicBezTo>
                  <a:pt x="4449033" y="757858"/>
                  <a:pt x="4444237" y="739543"/>
                  <a:pt x="4453394" y="753061"/>
                </a:cubicBezTo>
                <a:cubicBezTo>
                  <a:pt x="4453394" y="744776"/>
                  <a:pt x="4462551" y="749573"/>
                  <a:pt x="4462551" y="744776"/>
                </a:cubicBezTo>
                <a:lnTo>
                  <a:pt x="4462551" y="744776"/>
                </a:lnTo>
                <a:close/>
                <a:moveTo>
                  <a:pt x="5309363" y="2634623"/>
                </a:moveTo>
                <a:cubicBezTo>
                  <a:pt x="5318521" y="2562239"/>
                  <a:pt x="5295846" y="2480697"/>
                  <a:pt x="5300207" y="2412673"/>
                </a:cubicBezTo>
                <a:cubicBezTo>
                  <a:pt x="5304567" y="2335492"/>
                  <a:pt x="5286689" y="2258747"/>
                  <a:pt x="5277531" y="2181566"/>
                </a:cubicBezTo>
                <a:cubicBezTo>
                  <a:pt x="5273171" y="2113542"/>
                  <a:pt x="5273171" y="2032000"/>
                  <a:pt x="5277531" y="1977493"/>
                </a:cubicBezTo>
                <a:cubicBezTo>
                  <a:pt x="5286689" y="1832288"/>
                  <a:pt x="5268375" y="1696676"/>
                  <a:pt x="5264014" y="1560628"/>
                </a:cubicBezTo>
                <a:cubicBezTo>
                  <a:pt x="5264014" y="1519639"/>
                  <a:pt x="5264014" y="1479087"/>
                  <a:pt x="5264014" y="1438098"/>
                </a:cubicBezTo>
                <a:cubicBezTo>
                  <a:pt x="5259654" y="1388388"/>
                  <a:pt x="5264014" y="1347399"/>
                  <a:pt x="5264014" y="1306846"/>
                </a:cubicBezTo>
                <a:cubicBezTo>
                  <a:pt x="5264014" y="1234462"/>
                  <a:pt x="5245700" y="1179955"/>
                  <a:pt x="5223025" y="1125449"/>
                </a:cubicBezTo>
                <a:cubicBezTo>
                  <a:pt x="5204711" y="1080100"/>
                  <a:pt x="5209508" y="1025593"/>
                  <a:pt x="5191194" y="989401"/>
                </a:cubicBezTo>
                <a:cubicBezTo>
                  <a:pt x="5195554" y="962366"/>
                  <a:pt x="5182036" y="934894"/>
                  <a:pt x="5172879" y="912220"/>
                </a:cubicBezTo>
                <a:cubicBezTo>
                  <a:pt x="5154565" y="862510"/>
                  <a:pt x="5131890" y="817161"/>
                  <a:pt x="5113577" y="776172"/>
                </a:cubicBezTo>
                <a:cubicBezTo>
                  <a:pt x="5113577" y="776172"/>
                  <a:pt x="5118372" y="771811"/>
                  <a:pt x="5113577" y="767015"/>
                </a:cubicBezTo>
                <a:cubicBezTo>
                  <a:pt x="5095263" y="753497"/>
                  <a:pt x="5095263" y="721665"/>
                  <a:pt x="5067791" y="712508"/>
                </a:cubicBezTo>
                <a:cubicBezTo>
                  <a:pt x="5076948" y="721665"/>
                  <a:pt x="5081308" y="753497"/>
                  <a:pt x="5072152" y="767015"/>
                </a:cubicBezTo>
                <a:cubicBezTo>
                  <a:pt x="5062994" y="762654"/>
                  <a:pt x="5058634" y="735183"/>
                  <a:pt x="5049477" y="739979"/>
                </a:cubicBezTo>
                <a:cubicBezTo>
                  <a:pt x="5058634" y="749136"/>
                  <a:pt x="5072152" y="789689"/>
                  <a:pt x="5053838" y="798846"/>
                </a:cubicBezTo>
                <a:cubicBezTo>
                  <a:pt x="5053838" y="803207"/>
                  <a:pt x="5058198" y="817161"/>
                  <a:pt x="5053838" y="817161"/>
                </a:cubicBezTo>
                <a:cubicBezTo>
                  <a:pt x="5044680" y="812800"/>
                  <a:pt x="5040320" y="798846"/>
                  <a:pt x="5026366" y="794486"/>
                </a:cubicBezTo>
                <a:cubicBezTo>
                  <a:pt x="5022006" y="794486"/>
                  <a:pt x="5026366" y="803643"/>
                  <a:pt x="5022006" y="803643"/>
                </a:cubicBezTo>
                <a:cubicBezTo>
                  <a:pt x="4994534" y="794486"/>
                  <a:pt x="4981016" y="771811"/>
                  <a:pt x="4962702" y="753933"/>
                </a:cubicBezTo>
                <a:cubicBezTo>
                  <a:pt x="4958342" y="758294"/>
                  <a:pt x="4962702" y="763090"/>
                  <a:pt x="4962702" y="767451"/>
                </a:cubicBezTo>
                <a:cubicBezTo>
                  <a:pt x="4958342" y="767451"/>
                  <a:pt x="4958342" y="753933"/>
                  <a:pt x="4953546" y="763090"/>
                </a:cubicBezTo>
                <a:cubicBezTo>
                  <a:pt x="4962702" y="776608"/>
                  <a:pt x="4976220" y="781404"/>
                  <a:pt x="4976220" y="804079"/>
                </a:cubicBezTo>
                <a:cubicBezTo>
                  <a:pt x="4971860" y="804079"/>
                  <a:pt x="4971860" y="808440"/>
                  <a:pt x="4967063" y="808440"/>
                </a:cubicBezTo>
                <a:cubicBezTo>
                  <a:pt x="4948749" y="808440"/>
                  <a:pt x="4935231" y="804079"/>
                  <a:pt x="4926074" y="799282"/>
                </a:cubicBezTo>
                <a:cubicBezTo>
                  <a:pt x="4921277" y="808440"/>
                  <a:pt x="4921277" y="821957"/>
                  <a:pt x="4926074" y="835475"/>
                </a:cubicBezTo>
                <a:cubicBezTo>
                  <a:pt x="4916917" y="831114"/>
                  <a:pt x="4916917" y="821957"/>
                  <a:pt x="4903400" y="817161"/>
                </a:cubicBezTo>
                <a:cubicBezTo>
                  <a:pt x="4903400" y="821521"/>
                  <a:pt x="4903400" y="826318"/>
                  <a:pt x="4903400" y="826318"/>
                </a:cubicBezTo>
                <a:cubicBezTo>
                  <a:pt x="4894242" y="821957"/>
                  <a:pt x="4889882" y="817161"/>
                  <a:pt x="4880724" y="808003"/>
                </a:cubicBezTo>
                <a:cubicBezTo>
                  <a:pt x="4880724" y="821521"/>
                  <a:pt x="4885085" y="839835"/>
                  <a:pt x="4875928" y="848992"/>
                </a:cubicBezTo>
                <a:cubicBezTo>
                  <a:pt x="4866771" y="839835"/>
                  <a:pt x="4862410" y="830678"/>
                  <a:pt x="4848457" y="821957"/>
                </a:cubicBezTo>
                <a:cubicBezTo>
                  <a:pt x="4834939" y="835475"/>
                  <a:pt x="4857615" y="848992"/>
                  <a:pt x="4848457" y="858149"/>
                </a:cubicBezTo>
                <a:cubicBezTo>
                  <a:pt x="4839300" y="848992"/>
                  <a:pt x="4825783" y="844632"/>
                  <a:pt x="4820986" y="835475"/>
                </a:cubicBezTo>
                <a:cubicBezTo>
                  <a:pt x="4825346" y="812800"/>
                  <a:pt x="4816625" y="803643"/>
                  <a:pt x="4811829" y="790125"/>
                </a:cubicBezTo>
                <a:cubicBezTo>
                  <a:pt x="4798311" y="799282"/>
                  <a:pt x="4793514" y="790125"/>
                  <a:pt x="4784358" y="794486"/>
                </a:cubicBezTo>
                <a:cubicBezTo>
                  <a:pt x="4788718" y="803643"/>
                  <a:pt x="4793514" y="790125"/>
                  <a:pt x="4797875" y="798846"/>
                </a:cubicBezTo>
                <a:cubicBezTo>
                  <a:pt x="4784358" y="825882"/>
                  <a:pt x="4811393" y="835039"/>
                  <a:pt x="4816190" y="857713"/>
                </a:cubicBezTo>
                <a:cubicBezTo>
                  <a:pt x="4811829" y="857713"/>
                  <a:pt x="4802672" y="848556"/>
                  <a:pt x="4797875" y="853353"/>
                </a:cubicBezTo>
                <a:cubicBezTo>
                  <a:pt x="4802235" y="857713"/>
                  <a:pt x="4797875" y="871667"/>
                  <a:pt x="4797875" y="876027"/>
                </a:cubicBezTo>
                <a:cubicBezTo>
                  <a:pt x="4766044" y="848992"/>
                  <a:pt x="4766044" y="785329"/>
                  <a:pt x="4715461" y="785329"/>
                </a:cubicBezTo>
                <a:cubicBezTo>
                  <a:pt x="4706304" y="780968"/>
                  <a:pt x="4711101" y="771811"/>
                  <a:pt x="4697147" y="771811"/>
                </a:cubicBezTo>
                <a:cubicBezTo>
                  <a:pt x="4692787" y="776172"/>
                  <a:pt x="4697147" y="785329"/>
                  <a:pt x="4692787" y="785329"/>
                </a:cubicBezTo>
                <a:cubicBezTo>
                  <a:pt x="4679269" y="776172"/>
                  <a:pt x="4665315" y="762654"/>
                  <a:pt x="4656158" y="753497"/>
                </a:cubicBezTo>
                <a:cubicBezTo>
                  <a:pt x="4656158" y="780532"/>
                  <a:pt x="4665315" y="794486"/>
                  <a:pt x="4651797" y="812364"/>
                </a:cubicBezTo>
                <a:cubicBezTo>
                  <a:pt x="4642641" y="798846"/>
                  <a:pt x="4651797" y="816724"/>
                  <a:pt x="4638280" y="812364"/>
                </a:cubicBezTo>
                <a:cubicBezTo>
                  <a:pt x="4629123" y="812364"/>
                  <a:pt x="4629123" y="803207"/>
                  <a:pt x="4615606" y="808003"/>
                </a:cubicBezTo>
                <a:cubicBezTo>
                  <a:pt x="4629123" y="853353"/>
                  <a:pt x="4638280" y="903063"/>
                  <a:pt x="4674908" y="916580"/>
                </a:cubicBezTo>
                <a:cubicBezTo>
                  <a:pt x="4674908" y="903063"/>
                  <a:pt x="4661391" y="884749"/>
                  <a:pt x="4674908" y="880388"/>
                </a:cubicBezTo>
                <a:cubicBezTo>
                  <a:pt x="4702380" y="916580"/>
                  <a:pt x="4720694" y="966290"/>
                  <a:pt x="4748165" y="1007279"/>
                </a:cubicBezTo>
                <a:cubicBezTo>
                  <a:pt x="4743805" y="1007279"/>
                  <a:pt x="4743805" y="998122"/>
                  <a:pt x="4743805" y="1007279"/>
                </a:cubicBezTo>
                <a:cubicBezTo>
                  <a:pt x="4743805" y="1011639"/>
                  <a:pt x="4743805" y="1016436"/>
                  <a:pt x="4752962" y="1016436"/>
                </a:cubicBezTo>
                <a:cubicBezTo>
                  <a:pt x="4748602" y="1048268"/>
                  <a:pt x="4780433" y="1066146"/>
                  <a:pt x="4762119" y="1097978"/>
                </a:cubicBezTo>
                <a:cubicBezTo>
                  <a:pt x="4757758" y="1097978"/>
                  <a:pt x="4757758" y="1093617"/>
                  <a:pt x="4757758" y="1097978"/>
                </a:cubicBezTo>
                <a:cubicBezTo>
                  <a:pt x="4757758" y="1111495"/>
                  <a:pt x="4748602" y="1129809"/>
                  <a:pt x="4739444" y="1116292"/>
                </a:cubicBezTo>
                <a:cubicBezTo>
                  <a:pt x="4743805" y="1107135"/>
                  <a:pt x="4752962" y="1111931"/>
                  <a:pt x="4752962" y="1107135"/>
                </a:cubicBezTo>
                <a:cubicBezTo>
                  <a:pt x="4739444" y="1102774"/>
                  <a:pt x="4739444" y="1102774"/>
                  <a:pt x="4730287" y="1102774"/>
                </a:cubicBezTo>
                <a:cubicBezTo>
                  <a:pt x="4716770" y="1061785"/>
                  <a:pt x="4716770" y="1021233"/>
                  <a:pt x="4689298" y="989401"/>
                </a:cubicBezTo>
                <a:cubicBezTo>
                  <a:pt x="4680141" y="1002918"/>
                  <a:pt x="4693659" y="1012075"/>
                  <a:pt x="4693659" y="1025593"/>
                </a:cubicBezTo>
                <a:cubicBezTo>
                  <a:pt x="4693659" y="1029954"/>
                  <a:pt x="4702816" y="1025593"/>
                  <a:pt x="4702816" y="1034750"/>
                </a:cubicBezTo>
                <a:cubicBezTo>
                  <a:pt x="4711973" y="1066582"/>
                  <a:pt x="4721130" y="1102774"/>
                  <a:pt x="4716333" y="1148124"/>
                </a:cubicBezTo>
                <a:cubicBezTo>
                  <a:pt x="4720694" y="1152484"/>
                  <a:pt x="4720694" y="1161641"/>
                  <a:pt x="4729851" y="1161641"/>
                </a:cubicBezTo>
                <a:cubicBezTo>
                  <a:pt x="4725491" y="1152484"/>
                  <a:pt x="4729851" y="1143327"/>
                  <a:pt x="4743368" y="1143327"/>
                </a:cubicBezTo>
                <a:cubicBezTo>
                  <a:pt x="4743368" y="1134170"/>
                  <a:pt x="4743368" y="1125013"/>
                  <a:pt x="4747729" y="1120652"/>
                </a:cubicBezTo>
                <a:cubicBezTo>
                  <a:pt x="4747729" y="1138967"/>
                  <a:pt x="4766044" y="1156845"/>
                  <a:pt x="4747729" y="1161641"/>
                </a:cubicBezTo>
                <a:cubicBezTo>
                  <a:pt x="4752089" y="1170798"/>
                  <a:pt x="4752089" y="1175159"/>
                  <a:pt x="4756886" y="1179955"/>
                </a:cubicBezTo>
                <a:cubicBezTo>
                  <a:pt x="4756886" y="1170798"/>
                  <a:pt x="4761247" y="1166438"/>
                  <a:pt x="4766044" y="1166438"/>
                </a:cubicBezTo>
                <a:cubicBezTo>
                  <a:pt x="4775200" y="1170798"/>
                  <a:pt x="4775200" y="1179955"/>
                  <a:pt x="4775200" y="1189112"/>
                </a:cubicBezTo>
                <a:cubicBezTo>
                  <a:pt x="4784358" y="1189112"/>
                  <a:pt x="4784358" y="1175595"/>
                  <a:pt x="4784358" y="1184752"/>
                </a:cubicBezTo>
                <a:cubicBezTo>
                  <a:pt x="4779997" y="1193909"/>
                  <a:pt x="4779997" y="1207427"/>
                  <a:pt x="4779997" y="1211787"/>
                </a:cubicBezTo>
                <a:cubicBezTo>
                  <a:pt x="4784358" y="1202630"/>
                  <a:pt x="4784358" y="1189112"/>
                  <a:pt x="4793514" y="1189112"/>
                </a:cubicBezTo>
                <a:cubicBezTo>
                  <a:pt x="4820986" y="1202630"/>
                  <a:pt x="4789154" y="1266294"/>
                  <a:pt x="4807032" y="1284172"/>
                </a:cubicBezTo>
                <a:cubicBezTo>
                  <a:pt x="4802672" y="1284172"/>
                  <a:pt x="4797875" y="1284172"/>
                  <a:pt x="4797875" y="1288532"/>
                </a:cubicBezTo>
                <a:cubicBezTo>
                  <a:pt x="4811393" y="1288532"/>
                  <a:pt x="4802235" y="1311207"/>
                  <a:pt x="4797875" y="1315567"/>
                </a:cubicBezTo>
                <a:cubicBezTo>
                  <a:pt x="4793514" y="1302050"/>
                  <a:pt x="4797875" y="1288532"/>
                  <a:pt x="4788718" y="1270218"/>
                </a:cubicBezTo>
                <a:cubicBezTo>
                  <a:pt x="4784358" y="1292893"/>
                  <a:pt x="4788718" y="1302050"/>
                  <a:pt x="4793079" y="1319928"/>
                </a:cubicBezTo>
                <a:cubicBezTo>
                  <a:pt x="4783921" y="1319928"/>
                  <a:pt x="4774765" y="1324288"/>
                  <a:pt x="4770404" y="1338242"/>
                </a:cubicBezTo>
                <a:cubicBezTo>
                  <a:pt x="4742933" y="1324724"/>
                  <a:pt x="4756886" y="1275015"/>
                  <a:pt x="4742933" y="1247543"/>
                </a:cubicBezTo>
                <a:cubicBezTo>
                  <a:pt x="4701943" y="1261061"/>
                  <a:pt x="4711101" y="1319928"/>
                  <a:pt x="4697147" y="1356120"/>
                </a:cubicBezTo>
                <a:cubicBezTo>
                  <a:pt x="4697147" y="1333445"/>
                  <a:pt x="4683629" y="1315131"/>
                  <a:pt x="4678833" y="1292893"/>
                </a:cubicBezTo>
                <a:cubicBezTo>
                  <a:pt x="4674473" y="1292893"/>
                  <a:pt x="4674473" y="1297253"/>
                  <a:pt x="4669676" y="1297253"/>
                </a:cubicBezTo>
                <a:cubicBezTo>
                  <a:pt x="4651362" y="1292893"/>
                  <a:pt x="4660518" y="1251904"/>
                  <a:pt x="4665315" y="1234026"/>
                </a:cubicBezTo>
                <a:cubicBezTo>
                  <a:pt x="4669676" y="1215712"/>
                  <a:pt x="4678833" y="1206991"/>
                  <a:pt x="4687990" y="1184316"/>
                </a:cubicBezTo>
                <a:cubicBezTo>
                  <a:pt x="4701508" y="1148124"/>
                  <a:pt x="4683629" y="1116292"/>
                  <a:pt x="4669676" y="1089257"/>
                </a:cubicBezTo>
                <a:cubicBezTo>
                  <a:pt x="4660518" y="1062221"/>
                  <a:pt x="4656158" y="1057425"/>
                  <a:pt x="4665315" y="1048268"/>
                </a:cubicBezTo>
                <a:cubicBezTo>
                  <a:pt x="4633483" y="989401"/>
                  <a:pt x="4615169" y="912220"/>
                  <a:pt x="4592059" y="853353"/>
                </a:cubicBezTo>
                <a:cubicBezTo>
                  <a:pt x="4587698" y="857713"/>
                  <a:pt x="4596419" y="862510"/>
                  <a:pt x="4587698" y="862510"/>
                </a:cubicBezTo>
                <a:cubicBezTo>
                  <a:pt x="4574181" y="848992"/>
                  <a:pt x="4569384" y="844196"/>
                  <a:pt x="4546710" y="835475"/>
                </a:cubicBezTo>
                <a:cubicBezTo>
                  <a:pt x="4537552" y="844632"/>
                  <a:pt x="4500924" y="839835"/>
                  <a:pt x="4491767" y="831114"/>
                </a:cubicBezTo>
                <a:cubicBezTo>
                  <a:pt x="4496127" y="844632"/>
                  <a:pt x="4505285" y="853789"/>
                  <a:pt x="4510081" y="867306"/>
                </a:cubicBezTo>
                <a:cubicBezTo>
                  <a:pt x="4505720" y="867306"/>
                  <a:pt x="4505720" y="862946"/>
                  <a:pt x="4500924" y="862946"/>
                </a:cubicBezTo>
                <a:cubicBezTo>
                  <a:pt x="4496564" y="876463"/>
                  <a:pt x="4510081" y="889981"/>
                  <a:pt x="4510081" y="903935"/>
                </a:cubicBezTo>
                <a:cubicBezTo>
                  <a:pt x="4505720" y="908295"/>
                  <a:pt x="4505720" y="913092"/>
                  <a:pt x="4496564" y="913092"/>
                </a:cubicBezTo>
                <a:cubicBezTo>
                  <a:pt x="4483046" y="903935"/>
                  <a:pt x="4483046" y="881260"/>
                  <a:pt x="4464732" y="872103"/>
                </a:cubicBezTo>
                <a:cubicBezTo>
                  <a:pt x="4460371" y="876463"/>
                  <a:pt x="4473889" y="881260"/>
                  <a:pt x="4464732" y="885621"/>
                </a:cubicBezTo>
                <a:cubicBezTo>
                  <a:pt x="4451214" y="881260"/>
                  <a:pt x="4451214" y="853789"/>
                  <a:pt x="4437260" y="858585"/>
                </a:cubicBezTo>
                <a:cubicBezTo>
                  <a:pt x="4446418" y="885621"/>
                  <a:pt x="4464732" y="908295"/>
                  <a:pt x="4478250" y="930970"/>
                </a:cubicBezTo>
                <a:cubicBezTo>
                  <a:pt x="4473889" y="971959"/>
                  <a:pt x="4491767" y="1003354"/>
                  <a:pt x="4505720" y="1035186"/>
                </a:cubicBezTo>
                <a:cubicBezTo>
                  <a:pt x="4514878" y="1098414"/>
                  <a:pt x="4565024" y="1139403"/>
                  <a:pt x="4551506" y="1216584"/>
                </a:cubicBezTo>
                <a:cubicBezTo>
                  <a:pt x="4547145" y="1239258"/>
                  <a:pt x="4551506" y="1275451"/>
                  <a:pt x="4547145" y="1307282"/>
                </a:cubicBezTo>
                <a:cubicBezTo>
                  <a:pt x="4547145" y="1311643"/>
                  <a:pt x="4556303" y="1311643"/>
                  <a:pt x="4551506" y="1316440"/>
                </a:cubicBezTo>
                <a:cubicBezTo>
                  <a:pt x="4514878" y="1379667"/>
                  <a:pt x="4533192" y="1502197"/>
                  <a:pt x="4528831" y="1588535"/>
                </a:cubicBezTo>
                <a:cubicBezTo>
                  <a:pt x="4533192" y="1588535"/>
                  <a:pt x="4533192" y="1597693"/>
                  <a:pt x="4537989" y="1602053"/>
                </a:cubicBezTo>
                <a:cubicBezTo>
                  <a:pt x="4542349" y="1592896"/>
                  <a:pt x="4537989" y="1579378"/>
                  <a:pt x="4547145" y="1575018"/>
                </a:cubicBezTo>
                <a:cubicBezTo>
                  <a:pt x="4547145" y="1588535"/>
                  <a:pt x="4556303" y="1616007"/>
                  <a:pt x="4542784" y="1620367"/>
                </a:cubicBezTo>
                <a:cubicBezTo>
                  <a:pt x="4538424" y="1620367"/>
                  <a:pt x="4542784" y="1611210"/>
                  <a:pt x="4538424" y="1606850"/>
                </a:cubicBezTo>
                <a:cubicBezTo>
                  <a:pt x="4538424" y="1620367"/>
                  <a:pt x="4538424" y="1620367"/>
                  <a:pt x="4538424" y="1620367"/>
                </a:cubicBezTo>
                <a:cubicBezTo>
                  <a:pt x="4515749" y="1656560"/>
                  <a:pt x="4520110" y="1724584"/>
                  <a:pt x="4524907" y="1756415"/>
                </a:cubicBezTo>
                <a:cubicBezTo>
                  <a:pt x="4538424" y="1774730"/>
                  <a:pt x="4529268" y="1797404"/>
                  <a:pt x="4529268" y="1810922"/>
                </a:cubicBezTo>
                <a:cubicBezTo>
                  <a:pt x="4533628" y="1833596"/>
                  <a:pt x="4542784" y="1851911"/>
                  <a:pt x="4538424" y="1874149"/>
                </a:cubicBezTo>
                <a:cubicBezTo>
                  <a:pt x="4534063" y="1905981"/>
                  <a:pt x="4520110" y="1942173"/>
                  <a:pt x="4524907" y="1978366"/>
                </a:cubicBezTo>
                <a:cubicBezTo>
                  <a:pt x="4520546" y="1982726"/>
                  <a:pt x="4520546" y="1991883"/>
                  <a:pt x="4515749" y="1996680"/>
                </a:cubicBezTo>
                <a:cubicBezTo>
                  <a:pt x="4524907" y="2069064"/>
                  <a:pt x="4506593" y="2155402"/>
                  <a:pt x="4543221" y="2195955"/>
                </a:cubicBezTo>
                <a:cubicBezTo>
                  <a:pt x="4543221" y="2195955"/>
                  <a:pt x="4543221" y="2200316"/>
                  <a:pt x="4547581" y="2200316"/>
                </a:cubicBezTo>
                <a:cubicBezTo>
                  <a:pt x="4556739" y="2227351"/>
                  <a:pt x="4565895" y="2272700"/>
                  <a:pt x="4551942" y="2304532"/>
                </a:cubicBezTo>
                <a:cubicBezTo>
                  <a:pt x="4556303" y="2463255"/>
                  <a:pt x="4620402" y="2635495"/>
                  <a:pt x="4574616" y="2816457"/>
                </a:cubicBezTo>
                <a:cubicBezTo>
                  <a:pt x="4570256" y="2820817"/>
                  <a:pt x="4570256" y="2825614"/>
                  <a:pt x="4565460" y="2825614"/>
                </a:cubicBezTo>
                <a:cubicBezTo>
                  <a:pt x="4569821" y="2843928"/>
                  <a:pt x="4561099" y="2861806"/>
                  <a:pt x="4547145" y="2866603"/>
                </a:cubicBezTo>
                <a:cubicBezTo>
                  <a:pt x="4547145" y="2875760"/>
                  <a:pt x="4542784" y="2880120"/>
                  <a:pt x="4542784" y="2889277"/>
                </a:cubicBezTo>
                <a:cubicBezTo>
                  <a:pt x="4524471" y="2902795"/>
                  <a:pt x="4515314" y="2925470"/>
                  <a:pt x="4492639" y="2938987"/>
                </a:cubicBezTo>
                <a:cubicBezTo>
                  <a:pt x="4415022" y="2993493"/>
                  <a:pt x="4309497" y="3007011"/>
                  <a:pt x="4208770" y="3029686"/>
                </a:cubicBezTo>
                <a:cubicBezTo>
                  <a:pt x="4208770" y="3038843"/>
                  <a:pt x="4213130" y="3038843"/>
                  <a:pt x="4213130" y="3043203"/>
                </a:cubicBezTo>
                <a:cubicBezTo>
                  <a:pt x="4208770" y="3043203"/>
                  <a:pt x="4208770" y="3043203"/>
                  <a:pt x="4203973" y="3047564"/>
                </a:cubicBezTo>
                <a:cubicBezTo>
                  <a:pt x="4194816" y="3034046"/>
                  <a:pt x="4172141" y="3034046"/>
                  <a:pt x="4167345" y="3047564"/>
                </a:cubicBezTo>
                <a:cubicBezTo>
                  <a:pt x="4167345" y="3051924"/>
                  <a:pt x="4176501" y="3047564"/>
                  <a:pt x="4176501" y="3051924"/>
                </a:cubicBezTo>
                <a:cubicBezTo>
                  <a:pt x="4158187" y="3051924"/>
                  <a:pt x="4149031" y="3065442"/>
                  <a:pt x="4130716" y="3070239"/>
                </a:cubicBezTo>
                <a:cubicBezTo>
                  <a:pt x="4112402" y="3065878"/>
                  <a:pt x="4089727" y="3074599"/>
                  <a:pt x="4075774" y="3079396"/>
                </a:cubicBezTo>
                <a:cubicBezTo>
                  <a:pt x="4066616" y="3079396"/>
                  <a:pt x="4071413" y="3065878"/>
                  <a:pt x="4057460" y="3070239"/>
                </a:cubicBezTo>
                <a:cubicBezTo>
                  <a:pt x="4066616" y="3079396"/>
                  <a:pt x="4053099" y="3088553"/>
                  <a:pt x="4043942" y="3088553"/>
                </a:cubicBezTo>
                <a:cubicBezTo>
                  <a:pt x="4043942" y="3070239"/>
                  <a:pt x="4025628" y="3075035"/>
                  <a:pt x="4016470" y="3065878"/>
                </a:cubicBezTo>
                <a:cubicBezTo>
                  <a:pt x="4012110" y="3070239"/>
                  <a:pt x="4002953" y="3075035"/>
                  <a:pt x="3998156" y="3079396"/>
                </a:cubicBezTo>
                <a:cubicBezTo>
                  <a:pt x="4002517" y="3079396"/>
                  <a:pt x="4007314" y="3079396"/>
                  <a:pt x="4007314" y="3083756"/>
                </a:cubicBezTo>
                <a:cubicBezTo>
                  <a:pt x="3961529" y="3088117"/>
                  <a:pt x="3906586" y="3097274"/>
                  <a:pt x="3874754" y="3119948"/>
                </a:cubicBezTo>
                <a:cubicBezTo>
                  <a:pt x="3874754" y="3119948"/>
                  <a:pt x="3879114" y="3124309"/>
                  <a:pt x="3874754" y="3124309"/>
                </a:cubicBezTo>
                <a:cubicBezTo>
                  <a:pt x="3870393" y="3124309"/>
                  <a:pt x="3874754" y="3115152"/>
                  <a:pt x="3865597" y="3119948"/>
                </a:cubicBezTo>
                <a:cubicBezTo>
                  <a:pt x="3842922" y="3138263"/>
                  <a:pt x="3797136" y="3129106"/>
                  <a:pt x="3760508" y="3133466"/>
                </a:cubicBezTo>
                <a:lnTo>
                  <a:pt x="3764869" y="3133466"/>
                </a:lnTo>
                <a:cubicBezTo>
                  <a:pt x="3751351" y="3137827"/>
                  <a:pt x="3746555" y="3142623"/>
                  <a:pt x="3733037" y="3142623"/>
                </a:cubicBezTo>
                <a:cubicBezTo>
                  <a:pt x="3787980" y="3169658"/>
                  <a:pt x="3824608" y="3119948"/>
                  <a:pt x="3874754" y="3133466"/>
                </a:cubicBezTo>
                <a:cubicBezTo>
                  <a:pt x="3852079" y="3160501"/>
                  <a:pt x="3783183" y="3146984"/>
                  <a:pt x="3755711" y="3165298"/>
                </a:cubicBezTo>
                <a:cubicBezTo>
                  <a:pt x="3774026" y="3187973"/>
                  <a:pt x="3838126" y="3174455"/>
                  <a:pt x="3865597" y="3165298"/>
                </a:cubicBezTo>
                <a:cubicBezTo>
                  <a:pt x="3861237" y="3165298"/>
                  <a:pt x="3856440" y="3160937"/>
                  <a:pt x="3856440" y="3156141"/>
                </a:cubicBezTo>
                <a:cubicBezTo>
                  <a:pt x="3897428" y="3156141"/>
                  <a:pt x="3938853" y="3119948"/>
                  <a:pt x="3957168" y="3146984"/>
                </a:cubicBezTo>
                <a:cubicBezTo>
                  <a:pt x="3929697" y="3151344"/>
                  <a:pt x="3920539" y="3178815"/>
                  <a:pt x="3897865" y="3187973"/>
                </a:cubicBezTo>
                <a:cubicBezTo>
                  <a:pt x="3929697" y="3187973"/>
                  <a:pt x="3948011" y="3197130"/>
                  <a:pt x="3975482" y="3187973"/>
                </a:cubicBezTo>
                <a:cubicBezTo>
                  <a:pt x="3975482" y="3197130"/>
                  <a:pt x="3988999" y="3187973"/>
                  <a:pt x="3993796" y="3197130"/>
                </a:cubicBezTo>
                <a:cubicBezTo>
                  <a:pt x="3989435" y="3210647"/>
                  <a:pt x="3980278" y="3219804"/>
                  <a:pt x="3971121" y="3224165"/>
                </a:cubicBezTo>
                <a:cubicBezTo>
                  <a:pt x="3961964" y="3219804"/>
                  <a:pt x="3948447" y="3224165"/>
                  <a:pt x="3948447" y="3215008"/>
                </a:cubicBezTo>
                <a:cubicBezTo>
                  <a:pt x="3934929" y="3215008"/>
                  <a:pt x="3939290" y="3224165"/>
                  <a:pt x="3948447" y="3228525"/>
                </a:cubicBezTo>
                <a:cubicBezTo>
                  <a:pt x="3925771" y="3242043"/>
                  <a:pt x="3898301" y="3246840"/>
                  <a:pt x="3875190" y="3260357"/>
                </a:cubicBezTo>
                <a:cubicBezTo>
                  <a:pt x="3879551" y="3260357"/>
                  <a:pt x="3879551" y="3264718"/>
                  <a:pt x="3884347" y="3269514"/>
                </a:cubicBezTo>
                <a:cubicBezTo>
                  <a:pt x="3866033" y="3273874"/>
                  <a:pt x="3861672" y="3287828"/>
                  <a:pt x="3847719" y="3292189"/>
                </a:cubicBezTo>
                <a:cubicBezTo>
                  <a:pt x="3852079" y="3296549"/>
                  <a:pt x="3852079" y="3301346"/>
                  <a:pt x="3843358" y="3296549"/>
                </a:cubicBezTo>
                <a:cubicBezTo>
                  <a:pt x="3843358" y="3310067"/>
                  <a:pt x="3861672" y="3310067"/>
                  <a:pt x="3870830" y="3310067"/>
                </a:cubicBezTo>
                <a:cubicBezTo>
                  <a:pt x="3861672" y="3328381"/>
                  <a:pt x="3843358" y="3328381"/>
                  <a:pt x="3829840" y="3337102"/>
                </a:cubicBezTo>
                <a:cubicBezTo>
                  <a:pt x="3834201" y="3350620"/>
                  <a:pt x="3848155" y="3350620"/>
                  <a:pt x="3857312" y="3359777"/>
                </a:cubicBezTo>
                <a:cubicBezTo>
                  <a:pt x="3848155" y="3350620"/>
                  <a:pt x="3834637" y="3359777"/>
                  <a:pt x="3834637" y="3368934"/>
                </a:cubicBezTo>
                <a:cubicBezTo>
                  <a:pt x="3798009" y="3378091"/>
                  <a:pt x="3757020" y="3368934"/>
                  <a:pt x="3715595" y="3378091"/>
                </a:cubicBezTo>
                <a:cubicBezTo>
                  <a:pt x="3715595" y="3382451"/>
                  <a:pt x="3719955" y="3382451"/>
                  <a:pt x="3719955" y="3391608"/>
                </a:cubicBezTo>
                <a:cubicBezTo>
                  <a:pt x="3738269" y="3395969"/>
                  <a:pt x="3751787" y="3382451"/>
                  <a:pt x="3770101" y="3387248"/>
                </a:cubicBezTo>
                <a:cubicBezTo>
                  <a:pt x="3742630" y="3409923"/>
                  <a:pt x="3715159" y="3396405"/>
                  <a:pt x="3687688" y="3409923"/>
                </a:cubicBezTo>
                <a:cubicBezTo>
                  <a:pt x="3706002" y="3409923"/>
                  <a:pt x="3715159" y="3419080"/>
                  <a:pt x="3724316" y="3423440"/>
                </a:cubicBezTo>
                <a:cubicBezTo>
                  <a:pt x="3724316" y="3432597"/>
                  <a:pt x="3710799" y="3432597"/>
                  <a:pt x="3715159" y="3441754"/>
                </a:cubicBezTo>
                <a:cubicBezTo>
                  <a:pt x="3760945" y="3455272"/>
                  <a:pt x="3811091" y="3396405"/>
                  <a:pt x="3843358" y="3432597"/>
                </a:cubicBezTo>
                <a:cubicBezTo>
                  <a:pt x="3843358" y="3441754"/>
                  <a:pt x="3829840" y="3436958"/>
                  <a:pt x="3825044" y="3446115"/>
                </a:cubicBezTo>
                <a:cubicBezTo>
                  <a:pt x="3829405" y="3446115"/>
                  <a:pt x="3834201" y="3446115"/>
                  <a:pt x="3834201" y="3450475"/>
                </a:cubicBezTo>
                <a:cubicBezTo>
                  <a:pt x="3811526" y="3468790"/>
                  <a:pt x="3779259" y="3459633"/>
                  <a:pt x="3751787" y="3463993"/>
                </a:cubicBezTo>
                <a:cubicBezTo>
                  <a:pt x="3756148" y="3473150"/>
                  <a:pt x="3779259" y="3468354"/>
                  <a:pt x="3788415" y="3477511"/>
                </a:cubicBezTo>
                <a:cubicBezTo>
                  <a:pt x="3774898" y="3477511"/>
                  <a:pt x="3765741" y="3473150"/>
                  <a:pt x="3760945" y="3477511"/>
                </a:cubicBezTo>
                <a:cubicBezTo>
                  <a:pt x="3760945" y="3481871"/>
                  <a:pt x="3760945" y="3486668"/>
                  <a:pt x="3765305" y="3491028"/>
                </a:cubicBezTo>
                <a:cubicBezTo>
                  <a:pt x="3787980" y="3481871"/>
                  <a:pt x="3824608" y="3500185"/>
                  <a:pt x="3842922" y="3491028"/>
                </a:cubicBezTo>
                <a:cubicBezTo>
                  <a:pt x="3842922" y="3500185"/>
                  <a:pt x="3852079" y="3500185"/>
                  <a:pt x="3847282" y="3509342"/>
                </a:cubicBezTo>
                <a:cubicBezTo>
                  <a:pt x="3847282" y="3513703"/>
                  <a:pt x="3833765" y="3509342"/>
                  <a:pt x="3838126" y="3518500"/>
                </a:cubicBezTo>
                <a:cubicBezTo>
                  <a:pt x="3838126" y="3518500"/>
                  <a:pt x="3838126" y="3518500"/>
                  <a:pt x="3838126" y="3522860"/>
                </a:cubicBezTo>
                <a:cubicBezTo>
                  <a:pt x="3851643" y="3527221"/>
                  <a:pt x="3847282" y="3518500"/>
                  <a:pt x="3856440" y="3522860"/>
                </a:cubicBezTo>
                <a:cubicBezTo>
                  <a:pt x="3852079" y="3504546"/>
                  <a:pt x="3852079" y="3504546"/>
                  <a:pt x="3847282" y="3491028"/>
                </a:cubicBezTo>
                <a:cubicBezTo>
                  <a:pt x="3865597" y="3491028"/>
                  <a:pt x="3865597" y="3504546"/>
                  <a:pt x="3879114" y="3504546"/>
                </a:cubicBezTo>
                <a:cubicBezTo>
                  <a:pt x="3869958" y="3504546"/>
                  <a:pt x="3869958" y="3508906"/>
                  <a:pt x="3865597" y="3513703"/>
                </a:cubicBezTo>
                <a:cubicBezTo>
                  <a:pt x="3865597" y="3509342"/>
                  <a:pt x="3865597" y="3509342"/>
                  <a:pt x="3861237" y="3504546"/>
                </a:cubicBezTo>
                <a:cubicBezTo>
                  <a:pt x="3856876" y="3513703"/>
                  <a:pt x="3856876" y="3513703"/>
                  <a:pt x="3861237" y="3518063"/>
                </a:cubicBezTo>
                <a:cubicBezTo>
                  <a:pt x="3907022" y="3508906"/>
                  <a:pt x="3948011" y="3508906"/>
                  <a:pt x="3984638" y="3508906"/>
                </a:cubicBezTo>
                <a:cubicBezTo>
                  <a:pt x="3975482" y="3518063"/>
                  <a:pt x="3993796" y="3518063"/>
                  <a:pt x="3993796" y="3527221"/>
                </a:cubicBezTo>
                <a:cubicBezTo>
                  <a:pt x="3993796" y="3531581"/>
                  <a:pt x="3984638" y="3531581"/>
                  <a:pt x="3980278" y="3536378"/>
                </a:cubicBezTo>
                <a:cubicBezTo>
                  <a:pt x="3998593" y="3536378"/>
                  <a:pt x="4002953" y="3536378"/>
                  <a:pt x="4021267" y="3536378"/>
                </a:cubicBezTo>
                <a:cubicBezTo>
                  <a:pt x="4025628" y="3540738"/>
                  <a:pt x="4016907" y="3540738"/>
                  <a:pt x="4016907" y="3549895"/>
                </a:cubicBezTo>
                <a:cubicBezTo>
                  <a:pt x="4026063" y="3549895"/>
                  <a:pt x="4026063" y="3540738"/>
                  <a:pt x="4030424" y="3545535"/>
                </a:cubicBezTo>
                <a:cubicBezTo>
                  <a:pt x="4030424" y="3549895"/>
                  <a:pt x="4034784" y="3549895"/>
                  <a:pt x="4034784" y="3554692"/>
                </a:cubicBezTo>
                <a:cubicBezTo>
                  <a:pt x="4025628" y="3559052"/>
                  <a:pt x="4021267" y="3550331"/>
                  <a:pt x="4012110" y="3559052"/>
                </a:cubicBezTo>
                <a:cubicBezTo>
                  <a:pt x="4012110" y="3554692"/>
                  <a:pt x="4012110" y="3549895"/>
                  <a:pt x="4012110" y="3545535"/>
                </a:cubicBezTo>
                <a:cubicBezTo>
                  <a:pt x="3998593" y="3549895"/>
                  <a:pt x="3975482" y="3541174"/>
                  <a:pt x="3971121" y="3563849"/>
                </a:cubicBezTo>
                <a:cubicBezTo>
                  <a:pt x="3989435" y="3568209"/>
                  <a:pt x="3993796" y="3559488"/>
                  <a:pt x="4007749" y="3563849"/>
                </a:cubicBezTo>
                <a:cubicBezTo>
                  <a:pt x="4007749" y="3573006"/>
                  <a:pt x="4007749" y="3573006"/>
                  <a:pt x="4007749" y="3573006"/>
                </a:cubicBezTo>
                <a:cubicBezTo>
                  <a:pt x="3980278" y="3573006"/>
                  <a:pt x="3952808" y="3582163"/>
                  <a:pt x="3930132" y="3586524"/>
                </a:cubicBezTo>
                <a:cubicBezTo>
                  <a:pt x="3930132" y="3600041"/>
                  <a:pt x="3939290" y="3586524"/>
                  <a:pt x="3939290" y="3590884"/>
                </a:cubicBezTo>
                <a:cubicBezTo>
                  <a:pt x="3939290" y="3600041"/>
                  <a:pt x="3939290" y="3600041"/>
                  <a:pt x="3943650" y="3604402"/>
                </a:cubicBezTo>
                <a:cubicBezTo>
                  <a:pt x="3930132" y="3604402"/>
                  <a:pt x="3930132" y="3617919"/>
                  <a:pt x="3916179" y="3622716"/>
                </a:cubicBezTo>
                <a:cubicBezTo>
                  <a:pt x="3938853" y="3627076"/>
                  <a:pt x="3975482" y="3609198"/>
                  <a:pt x="4002953" y="3618355"/>
                </a:cubicBezTo>
                <a:cubicBezTo>
                  <a:pt x="3993796" y="3622716"/>
                  <a:pt x="3980278" y="3622716"/>
                  <a:pt x="3975482" y="3631873"/>
                </a:cubicBezTo>
                <a:cubicBezTo>
                  <a:pt x="3988999" y="3627512"/>
                  <a:pt x="4025628" y="3622716"/>
                  <a:pt x="4039581" y="3645391"/>
                </a:cubicBezTo>
                <a:cubicBezTo>
                  <a:pt x="4048739" y="3631873"/>
                  <a:pt x="4062256" y="3627076"/>
                  <a:pt x="4071413" y="3622716"/>
                </a:cubicBezTo>
                <a:cubicBezTo>
                  <a:pt x="4080570" y="3618355"/>
                  <a:pt x="4071413" y="3636233"/>
                  <a:pt x="4080570" y="3631873"/>
                </a:cubicBezTo>
                <a:cubicBezTo>
                  <a:pt x="4089727" y="3631873"/>
                  <a:pt x="4103245" y="3622716"/>
                  <a:pt x="4112402" y="3636233"/>
                </a:cubicBezTo>
                <a:cubicBezTo>
                  <a:pt x="4098885" y="3645391"/>
                  <a:pt x="4075774" y="3636233"/>
                  <a:pt x="4062256" y="3640594"/>
                </a:cubicBezTo>
                <a:cubicBezTo>
                  <a:pt x="4062256" y="3658908"/>
                  <a:pt x="4030424" y="3649751"/>
                  <a:pt x="4021267" y="3658908"/>
                </a:cubicBezTo>
                <a:cubicBezTo>
                  <a:pt x="4043942" y="3668065"/>
                  <a:pt x="4071413" y="3640594"/>
                  <a:pt x="4085367" y="3663269"/>
                </a:cubicBezTo>
                <a:cubicBezTo>
                  <a:pt x="4103681" y="3654112"/>
                  <a:pt x="4117199" y="3667629"/>
                  <a:pt x="4140310" y="3667629"/>
                </a:cubicBezTo>
                <a:cubicBezTo>
                  <a:pt x="4135513" y="3681147"/>
                  <a:pt x="4126792" y="3694664"/>
                  <a:pt x="4112838" y="3699461"/>
                </a:cubicBezTo>
                <a:cubicBezTo>
                  <a:pt x="4103681" y="3699461"/>
                  <a:pt x="4103681" y="3690304"/>
                  <a:pt x="4094524" y="3685943"/>
                </a:cubicBezTo>
                <a:cubicBezTo>
                  <a:pt x="4076209" y="3699461"/>
                  <a:pt x="4053535" y="3695100"/>
                  <a:pt x="4030424" y="3704258"/>
                </a:cubicBezTo>
                <a:cubicBezTo>
                  <a:pt x="4053099" y="3708618"/>
                  <a:pt x="4071413" y="3695100"/>
                  <a:pt x="4089727" y="3713415"/>
                </a:cubicBezTo>
                <a:cubicBezTo>
                  <a:pt x="4080570" y="3717775"/>
                  <a:pt x="4067053" y="3722572"/>
                  <a:pt x="4057895" y="3726932"/>
                </a:cubicBezTo>
                <a:cubicBezTo>
                  <a:pt x="4067053" y="3731293"/>
                  <a:pt x="4080570" y="3731293"/>
                  <a:pt x="4085367" y="3740450"/>
                </a:cubicBezTo>
                <a:cubicBezTo>
                  <a:pt x="4062692" y="3753967"/>
                  <a:pt x="4016907" y="3744810"/>
                  <a:pt x="4007749" y="3767485"/>
                </a:cubicBezTo>
                <a:cubicBezTo>
                  <a:pt x="4021267" y="3763125"/>
                  <a:pt x="4021267" y="3776642"/>
                  <a:pt x="4035221" y="3781003"/>
                </a:cubicBezTo>
                <a:cubicBezTo>
                  <a:pt x="4053535" y="3781003"/>
                  <a:pt x="4076209" y="3767485"/>
                  <a:pt x="4094524" y="3781003"/>
                </a:cubicBezTo>
                <a:cubicBezTo>
                  <a:pt x="4094524" y="3785363"/>
                  <a:pt x="4076209" y="3790160"/>
                  <a:pt x="4081006" y="3799317"/>
                </a:cubicBezTo>
                <a:cubicBezTo>
                  <a:pt x="4126792" y="3808473"/>
                  <a:pt x="4163420" y="3794956"/>
                  <a:pt x="4200049" y="3781003"/>
                </a:cubicBezTo>
                <a:cubicBezTo>
                  <a:pt x="4168217" y="3781003"/>
                  <a:pt x="4145106" y="3785363"/>
                  <a:pt x="4122431" y="3771846"/>
                </a:cubicBezTo>
                <a:cubicBezTo>
                  <a:pt x="4149903" y="3771846"/>
                  <a:pt x="4190891" y="3744810"/>
                  <a:pt x="4218363" y="3776206"/>
                </a:cubicBezTo>
                <a:cubicBezTo>
                  <a:pt x="4218363" y="3780567"/>
                  <a:pt x="4200049" y="3780567"/>
                  <a:pt x="4204845" y="3780567"/>
                </a:cubicBezTo>
                <a:cubicBezTo>
                  <a:pt x="4214002" y="3780567"/>
                  <a:pt x="4232316" y="3784927"/>
                  <a:pt x="4241474" y="3776206"/>
                </a:cubicBezTo>
                <a:cubicBezTo>
                  <a:pt x="4232316" y="3776206"/>
                  <a:pt x="4227956" y="3776206"/>
                  <a:pt x="4223160" y="3771846"/>
                </a:cubicBezTo>
                <a:cubicBezTo>
                  <a:pt x="4241474" y="3767485"/>
                  <a:pt x="4236677" y="3744810"/>
                  <a:pt x="4259787" y="3744810"/>
                </a:cubicBezTo>
                <a:cubicBezTo>
                  <a:pt x="4264148" y="3753967"/>
                  <a:pt x="4250630" y="3753967"/>
                  <a:pt x="4259787" y="3758328"/>
                </a:cubicBezTo>
                <a:cubicBezTo>
                  <a:pt x="4278101" y="3758328"/>
                  <a:pt x="4287259" y="3767485"/>
                  <a:pt x="4305573" y="3762688"/>
                </a:cubicBezTo>
                <a:cubicBezTo>
                  <a:pt x="4305573" y="3771846"/>
                  <a:pt x="4292055" y="3767049"/>
                  <a:pt x="4292055" y="3776206"/>
                </a:cubicBezTo>
                <a:cubicBezTo>
                  <a:pt x="4369672" y="3780567"/>
                  <a:pt x="4456883" y="3785363"/>
                  <a:pt x="4516186" y="3767049"/>
                </a:cubicBezTo>
                <a:cubicBezTo>
                  <a:pt x="4575488" y="3762688"/>
                  <a:pt x="4630431" y="3730857"/>
                  <a:pt x="4681014" y="3708182"/>
                </a:cubicBezTo>
                <a:cubicBezTo>
                  <a:pt x="4717642" y="3689868"/>
                  <a:pt x="4767787" y="3676350"/>
                  <a:pt x="4786101" y="3640158"/>
                </a:cubicBezTo>
                <a:cubicBezTo>
                  <a:pt x="4781741" y="3640158"/>
                  <a:pt x="4772584" y="3644518"/>
                  <a:pt x="4772584" y="3635797"/>
                </a:cubicBezTo>
                <a:cubicBezTo>
                  <a:pt x="4790898" y="3599605"/>
                  <a:pt x="4845840" y="3599605"/>
                  <a:pt x="4864155" y="3563413"/>
                </a:cubicBezTo>
                <a:cubicBezTo>
                  <a:pt x="4814009" y="3590448"/>
                  <a:pt x="4772584" y="3622280"/>
                  <a:pt x="4713281" y="3644954"/>
                </a:cubicBezTo>
                <a:cubicBezTo>
                  <a:pt x="4708921" y="3640594"/>
                  <a:pt x="4699763" y="3635797"/>
                  <a:pt x="4694967" y="3626640"/>
                </a:cubicBezTo>
                <a:cubicBezTo>
                  <a:pt x="4731595" y="3590448"/>
                  <a:pt x="4786538" y="3572134"/>
                  <a:pt x="4804852" y="3518063"/>
                </a:cubicBezTo>
                <a:cubicBezTo>
                  <a:pt x="4800491" y="3508906"/>
                  <a:pt x="4795694" y="3527221"/>
                  <a:pt x="4791334" y="3518063"/>
                </a:cubicBezTo>
                <a:cubicBezTo>
                  <a:pt x="4800491" y="3499749"/>
                  <a:pt x="4827963" y="3486232"/>
                  <a:pt x="4832323" y="3463557"/>
                </a:cubicBezTo>
                <a:cubicBezTo>
                  <a:pt x="4850637" y="3463557"/>
                  <a:pt x="4854998" y="3445243"/>
                  <a:pt x="4878109" y="3450039"/>
                </a:cubicBezTo>
                <a:cubicBezTo>
                  <a:pt x="4882905" y="3445679"/>
                  <a:pt x="4882905" y="3431725"/>
                  <a:pt x="4891626" y="3431725"/>
                </a:cubicBezTo>
                <a:cubicBezTo>
                  <a:pt x="4887265" y="3436086"/>
                  <a:pt x="4887265" y="3450039"/>
                  <a:pt x="4891626" y="3454400"/>
                </a:cubicBezTo>
                <a:cubicBezTo>
                  <a:pt x="4905144" y="3440882"/>
                  <a:pt x="4914301" y="3427365"/>
                  <a:pt x="4928255" y="3413411"/>
                </a:cubicBezTo>
                <a:cubicBezTo>
                  <a:pt x="4950929" y="3404254"/>
                  <a:pt x="4987557" y="3368062"/>
                  <a:pt x="5005872" y="3345387"/>
                </a:cubicBezTo>
                <a:cubicBezTo>
                  <a:pt x="5019389" y="3327073"/>
                  <a:pt x="5019389" y="3304398"/>
                  <a:pt x="5019389" y="3282160"/>
                </a:cubicBezTo>
                <a:cubicBezTo>
                  <a:pt x="4978401" y="3318352"/>
                  <a:pt x="4960087" y="3386376"/>
                  <a:pt x="4914301" y="3409050"/>
                </a:cubicBezTo>
                <a:cubicBezTo>
                  <a:pt x="4914301" y="3395533"/>
                  <a:pt x="4927818" y="3390737"/>
                  <a:pt x="4918662" y="3386376"/>
                </a:cubicBezTo>
                <a:cubicBezTo>
                  <a:pt x="4918662" y="3386376"/>
                  <a:pt x="4914301" y="3395533"/>
                  <a:pt x="4914301" y="3390737"/>
                </a:cubicBezTo>
                <a:cubicBezTo>
                  <a:pt x="4927818" y="3368062"/>
                  <a:pt x="4946132" y="3358905"/>
                  <a:pt x="4946132" y="3327509"/>
                </a:cubicBezTo>
                <a:cubicBezTo>
                  <a:pt x="4955290" y="3327509"/>
                  <a:pt x="4950493" y="3323149"/>
                  <a:pt x="4955290" y="3323149"/>
                </a:cubicBezTo>
                <a:cubicBezTo>
                  <a:pt x="4955290" y="3318788"/>
                  <a:pt x="4955290" y="3313991"/>
                  <a:pt x="4955290" y="3309631"/>
                </a:cubicBezTo>
                <a:cubicBezTo>
                  <a:pt x="4991918" y="3264282"/>
                  <a:pt x="5023749" y="3209775"/>
                  <a:pt x="5046860" y="3150908"/>
                </a:cubicBezTo>
                <a:cubicBezTo>
                  <a:pt x="5046860" y="3096402"/>
                  <a:pt x="5110960" y="3060209"/>
                  <a:pt x="5092646" y="3005703"/>
                </a:cubicBezTo>
                <a:cubicBezTo>
                  <a:pt x="5088285" y="3010063"/>
                  <a:pt x="5088285" y="3028378"/>
                  <a:pt x="5079128" y="3032738"/>
                </a:cubicBezTo>
                <a:cubicBezTo>
                  <a:pt x="5088285" y="3005703"/>
                  <a:pt x="5092646" y="2964714"/>
                  <a:pt x="5110960" y="2937679"/>
                </a:cubicBezTo>
                <a:cubicBezTo>
                  <a:pt x="5115320" y="2937679"/>
                  <a:pt x="5115320" y="2942039"/>
                  <a:pt x="5120117" y="2937679"/>
                </a:cubicBezTo>
                <a:cubicBezTo>
                  <a:pt x="5124478" y="2924161"/>
                  <a:pt x="5124478" y="2915004"/>
                  <a:pt x="5115320" y="2905847"/>
                </a:cubicBezTo>
                <a:cubicBezTo>
                  <a:pt x="5115320" y="2896690"/>
                  <a:pt x="5120117" y="2883172"/>
                  <a:pt x="5124478" y="2878812"/>
                </a:cubicBezTo>
                <a:cubicBezTo>
                  <a:pt x="5124478" y="2901487"/>
                  <a:pt x="5124478" y="2901487"/>
                  <a:pt x="5124478" y="2901487"/>
                </a:cubicBezTo>
                <a:cubicBezTo>
                  <a:pt x="5147152" y="2892329"/>
                  <a:pt x="5142792" y="2865294"/>
                  <a:pt x="5161106" y="2846980"/>
                </a:cubicBezTo>
                <a:cubicBezTo>
                  <a:pt x="5165903" y="2856137"/>
                  <a:pt x="5151949" y="2883172"/>
                  <a:pt x="5174624" y="2878812"/>
                </a:cubicBezTo>
                <a:cubicBezTo>
                  <a:pt x="5174624" y="2860498"/>
                  <a:pt x="5179420" y="2824306"/>
                  <a:pt x="5188141" y="2806428"/>
                </a:cubicBezTo>
                <a:cubicBezTo>
                  <a:pt x="5197298" y="2806428"/>
                  <a:pt x="5192938" y="2815584"/>
                  <a:pt x="5201659" y="2819945"/>
                </a:cubicBezTo>
                <a:cubicBezTo>
                  <a:pt x="5210816" y="2761078"/>
                  <a:pt x="5197298" y="2702211"/>
                  <a:pt x="5215177" y="2638548"/>
                </a:cubicBezTo>
                <a:cubicBezTo>
                  <a:pt x="5224333" y="2652065"/>
                  <a:pt x="5228694" y="2670379"/>
                  <a:pt x="5228694" y="2693054"/>
                </a:cubicBezTo>
                <a:cubicBezTo>
                  <a:pt x="5242212" y="2697415"/>
                  <a:pt x="5228694" y="2674740"/>
                  <a:pt x="5237851" y="2679536"/>
                </a:cubicBezTo>
                <a:cubicBezTo>
                  <a:pt x="5237851" y="2711368"/>
                  <a:pt x="5251368" y="2724886"/>
                  <a:pt x="5242212" y="2756718"/>
                </a:cubicBezTo>
                <a:cubicBezTo>
                  <a:pt x="5251368" y="2752357"/>
                  <a:pt x="5260526" y="2738403"/>
                  <a:pt x="5264886" y="2734043"/>
                </a:cubicBezTo>
                <a:cubicBezTo>
                  <a:pt x="5264886" y="2715729"/>
                  <a:pt x="5274044" y="2707008"/>
                  <a:pt x="5283200" y="2702211"/>
                </a:cubicBezTo>
                <a:cubicBezTo>
                  <a:pt x="5292358" y="2706572"/>
                  <a:pt x="5287561" y="2720525"/>
                  <a:pt x="5296718" y="2724886"/>
                </a:cubicBezTo>
                <a:cubicBezTo>
                  <a:pt x="5291049" y="2684333"/>
                  <a:pt x="5323317" y="2661658"/>
                  <a:pt x="5309363" y="2634623"/>
                </a:cubicBezTo>
                <a:lnTo>
                  <a:pt x="5309363" y="2634623"/>
                </a:lnTo>
                <a:close/>
                <a:moveTo>
                  <a:pt x="4709792" y="889981"/>
                </a:moveTo>
                <a:cubicBezTo>
                  <a:pt x="4714153" y="889981"/>
                  <a:pt x="4718950" y="894342"/>
                  <a:pt x="4718950" y="899138"/>
                </a:cubicBezTo>
                <a:cubicBezTo>
                  <a:pt x="4709792" y="899138"/>
                  <a:pt x="4709792" y="894342"/>
                  <a:pt x="4709792" y="889981"/>
                </a:cubicBezTo>
                <a:lnTo>
                  <a:pt x="4709792" y="889981"/>
                </a:lnTo>
                <a:close/>
                <a:moveTo>
                  <a:pt x="4741624" y="958005"/>
                </a:moveTo>
                <a:cubicBezTo>
                  <a:pt x="4741624" y="953645"/>
                  <a:pt x="4732467" y="953645"/>
                  <a:pt x="4737264" y="939691"/>
                </a:cubicBezTo>
                <a:cubicBezTo>
                  <a:pt x="4737264" y="944051"/>
                  <a:pt x="4741624" y="944051"/>
                  <a:pt x="4746421" y="944051"/>
                </a:cubicBezTo>
                <a:cubicBezTo>
                  <a:pt x="4750782" y="953209"/>
                  <a:pt x="4741624" y="948848"/>
                  <a:pt x="4741624" y="958005"/>
                </a:cubicBezTo>
                <a:lnTo>
                  <a:pt x="4741624" y="958005"/>
                </a:lnTo>
                <a:close/>
                <a:moveTo>
                  <a:pt x="4778252" y="885621"/>
                </a:moveTo>
                <a:cubicBezTo>
                  <a:pt x="4787410" y="889981"/>
                  <a:pt x="4778252" y="894778"/>
                  <a:pt x="4778252" y="899138"/>
                </a:cubicBezTo>
                <a:cubicBezTo>
                  <a:pt x="4778252" y="908295"/>
                  <a:pt x="4782613" y="899138"/>
                  <a:pt x="4787410" y="899138"/>
                </a:cubicBezTo>
                <a:cubicBezTo>
                  <a:pt x="4783049" y="917452"/>
                  <a:pt x="4787410" y="912656"/>
                  <a:pt x="4787410" y="926173"/>
                </a:cubicBezTo>
                <a:cubicBezTo>
                  <a:pt x="4778252" y="917016"/>
                  <a:pt x="4769096" y="899138"/>
                  <a:pt x="4778252" y="885621"/>
                </a:cubicBezTo>
                <a:lnTo>
                  <a:pt x="4778252" y="885621"/>
                </a:lnTo>
                <a:close/>
                <a:moveTo>
                  <a:pt x="4773892" y="1039547"/>
                </a:moveTo>
                <a:cubicBezTo>
                  <a:pt x="4769531" y="1039547"/>
                  <a:pt x="4769531" y="1043907"/>
                  <a:pt x="4769531" y="1048704"/>
                </a:cubicBezTo>
                <a:cubicBezTo>
                  <a:pt x="4765171" y="1039547"/>
                  <a:pt x="4765171" y="1030390"/>
                  <a:pt x="4760375" y="1021669"/>
                </a:cubicBezTo>
                <a:cubicBezTo>
                  <a:pt x="4764735" y="1021669"/>
                  <a:pt x="4764735" y="1017308"/>
                  <a:pt x="4769531" y="1021669"/>
                </a:cubicBezTo>
                <a:cubicBezTo>
                  <a:pt x="4774328" y="1026029"/>
                  <a:pt x="4769531" y="1039983"/>
                  <a:pt x="4778689" y="1030826"/>
                </a:cubicBezTo>
                <a:cubicBezTo>
                  <a:pt x="4783049" y="1035186"/>
                  <a:pt x="4787846" y="1039983"/>
                  <a:pt x="4787846" y="1049140"/>
                </a:cubicBezTo>
                <a:cubicBezTo>
                  <a:pt x="4778252" y="1053064"/>
                  <a:pt x="4778252" y="1039547"/>
                  <a:pt x="4773892" y="1039547"/>
                </a:cubicBezTo>
                <a:lnTo>
                  <a:pt x="4773892" y="1039547"/>
                </a:lnTo>
                <a:close/>
                <a:moveTo>
                  <a:pt x="4554122" y="1306846"/>
                </a:moveTo>
                <a:cubicBezTo>
                  <a:pt x="4554122" y="1293329"/>
                  <a:pt x="4558483" y="1288532"/>
                  <a:pt x="4563280" y="1279811"/>
                </a:cubicBezTo>
                <a:cubicBezTo>
                  <a:pt x="4572436" y="1288532"/>
                  <a:pt x="4567640" y="1306846"/>
                  <a:pt x="4554122" y="1306846"/>
                </a:cubicBezTo>
                <a:lnTo>
                  <a:pt x="4554122" y="1306846"/>
                </a:lnTo>
                <a:close/>
                <a:moveTo>
                  <a:pt x="3931440" y="3114716"/>
                </a:moveTo>
                <a:cubicBezTo>
                  <a:pt x="3917923" y="3119076"/>
                  <a:pt x="3908766" y="3123873"/>
                  <a:pt x="3890452" y="3123873"/>
                </a:cubicBezTo>
                <a:cubicBezTo>
                  <a:pt x="3890452" y="3114716"/>
                  <a:pt x="3890452" y="3114716"/>
                  <a:pt x="3890452" y="3114716"/>
                </a:cubicBezTo>
                <a:cubicBezTo>
                  <a:pt x="3899608" y="3114716"/>
                  <a:pt x="3899608" y="3119076"/>
                  <a:pt x="3908766" y="3119076"/>
                </a:cubicBezTo>
                <a:cubicBezTo>
                  <a:pt x="3913126" y="3114716"/>
                  <a:pt x="3913126" y="3114716"/>
                  <a:pt x="3908766" y="3109919"/>
                </a:cubicBezTo>
                <a:cubicBezTo>
                  <a:pt x="3931440" y="3109919"/>
                  <a:pt x="3954551" y="3087245"/>
                  <a:pt x="3968069" y="3100762"/>
                </a:cubicBezTo>
                <a:cubicBezTo>
                  <a:pt x="3968069" y="3114716"/>
                  <a:pt x="3940598" y="3128669"/>
                  <a:pt x="3931440" y="3114716"/>
                </a:cubicBezTo>
                <a:lnTo>
                  <a:pt x="3931440" y="3114716"/>
                </a:lnTo>
                <a:close/>
                <a:moveTo>
                  <a:pt x="3908766" y="3504546"/>
                </a:moveTo>
                <a:cubicBezTo>
                  <a:pt x="3899608" y="3500185"/>
                  <a:pt x="3890452" y="3495389"/>
                  <a:pt x="3886091" y="3504546"/>
                </a:cubicBezTo>
                <a:cubicBezTo>
                  <a:pt x="3876934" y="3500185"/>
                  <a:pt x="3876934" y="3500185"/>
                  <a:pt x="3863417" y="3500185"/>
                </a:cubicBezTo>
                <a:cubicBezTo>
                  <a:pt x="3868213" y="3486668"/>
                  <a:pt x="3881731" y="3500185"/>
                  <a:pt x="3881731" y="3486668"/>
                </a:cubicBezTo>
                <a:cubicBezTo>
                  <a:pt x="3886091" y="3486668"/>
                  <a:pt x="3886091" y="3491028"/>
                  <a:pt x="3895248" y="3491028"/>
                </a:cubicBezTo>
                <a:cubicBezTo>
                  <a:pt x="3895248" y="3481871"/>
                  <a:pt x="3904405" y="3486668"/>
                  <a:pt x="3904405" y="3477511"/>
                </a:cubicBezTo>
                <a:cubicBezTo>
                  <a:pt x="3913563" y="3473150"/>
                  <a:pt x="3904405" y="3481871"/>
                  <a:pt x="3913563" y="3481871"/>
                </a:cubicBezTo>
                <a:cubicBezTo>
                  <a:pt x="3903969" y="3491028"/>
                  <a:pt x="3913126" y="3491028"/>
                  <a:pt x="3908766" y="3504546"/>
                </a:cubicBezTo>
                <a:lnTo>
                  <a:pt x="3908766" y="3504546"/>
                </a:lnTo>
                <a:close/>
                <a:moveTo>
                  <a:pt x="3917923" y="3500185"/>
                </a:moveTo>
                <a:cubicBezTo>
                  <a:pt x="3922284" y="3491028"/>
                  <a:pt x="3927080" y="3495825"/>
                  <a:pt x="3931440" y="3491028"/>
                </a:cubicBezTo>
                <a:cubicBezTo>
                  <a:pt x="3931440" y="3491028"/>
                  <a:pt x="3935801" y="3495389"/>
                  <a:pt x="3935801" y="3500185"/>
                </a:cubicBezTo>
                <a:cubicBezTo>
                  <a:pt x="3931440" y="3504546"/>
                  <a:pt x="3927080" y="3495389"/>
                  <a:pt x="3917923" y="3500185"/>
                </a:cubicBezTo>
                <a:lnTo>
                  <a:pt x="3917923" y="3500185"/>
                </a:lnTo>
                <a:close/>
                <a:moveTo>
                  <a:pt x="3940598" y="3495389"/>
                </a:moveTo>
                <a:cubicBezTo>
                  <a:pt x="3944958" y="3481871"/>
                  <a:pt x="3972430" y="3491028"/>
                  <a:pt x="3977226" y="3477075"/>
                </a:cubicBezTo>
                <a:cubicBezTo>
                  <a:pt x="3981586" y="3481435"/>
                  <a:pt x="3981586" y="3486232"/>
                  <a:pt x="3981586" y="3490592"/>
                </a:cubicBezTo>
                <a:cubicBezTo>
                  <a:pt x="3968069" y="3491028"/>
                  <a:pt x="3949754" y="3500185"/>
                  <a:pt x="3940598" y="3495389"/>
                </a:cubicBezTo>
                <a:lnTo>
                  <a:pt x="3940598" y="3495389"/>
                </a:lnTo>
                <a:close/>
                <a:moveTo>
                  <a:pt x="3986383" y="3418644"/>
                </a:moveTo>
                <a:cubicBezTo>
                  <a:pt x="3990744" y="3418644"/>
                  <a:pt x="3995540" y="3418644"/>
                  <a:pt x="3995540" y="3427801"/>
                </a:cubicBezTo>
                <a:cubicBezTo>
                  <a:pt x="3986383" y="3427365"/>
                  <a:pt x="3986383" y="3427365"/>
                  <a:pt x="3986383" y="3418644"/>
                </a:cubicBezTo>
                <a:lnTo>
                  <a:pt x="3986383" y="3418644"/>
                </a:lnTo>
                <a:close/>
                <a:moveTo>
                  <a:pt x="4023011" y="3513703"/>
                </a:moveTo>
                <a:cubicBezTo>
                  <a:pt x="4013855" y="3509342"/>
                  <a:pt x="4018651" y="3509342"/>
                  <a:pt x="4009494" y="3513703"/>
                </a:cubicBezTo>
                <a:cubicBezTo>
                  <a:pt x="4009494" y="3509342"/>
                  <a:pt x="4005134" y="3509342"/>
                  <a:pt x="4005134" y="3504546"/>
                </a:cubicBezTo>
                <a:cubicBezTo>
                  <a:pt x="4009494" y="3500185"/>
                  <a:pt x="4009494" y="3504546"/>
                  <a:pt x="4014290" y="3504546"/>
                </a:cubicBezTo>
                <a:cubicBezTo>
                  <a:pt x="4014290" y="3500185"/>
                  <a:pt x="4014290" y="3500185"/>
                  <a:pt x="4014290" y="3500185"/>
                </a:cubicBezTo>
                <a:cubicBezTo>
                  <a:pt x="4018651" y="3500185"/>
                  <a:pt x="4018651" y="3504546"/>
                  <a:pt x="4023448" y="3500185"/>
                </a:cubicBezTo>
                <a:lnTo>
                  <a:pt x="4023448" y="3513703"/>
                </a:lnTo>
                <a:lnTo>
                  <a:pt x="4023011" y="3513703"/>
                </a:lnTo>
                <a:lnTo>
                  <a:pt x="4023011" y="3513703"/>
                </a:lnTo>
                <a:close/>
                <a:moveTo>
                  <a:pt x="4041325" y="3191897"/>
                </a:moveTo>
                <a:cubicBezTo>
                  <a:pt x="4041325" y="3182740"/>
                  <a:pt x="4054843" y="3187536"/>
                  <a:pt x="4054843" y="3178379"/>
                </a:cubicBezTo>
                <a:cubicBezTo>
                  <a:pt x="4054843" y="3169222"/>
                  <a:pt x="4045686" y="3169222"/>
                  <a:pt x="4036529" y="3164862"/>
                </a:cubicBezTo>
                <a:cubicBezTo>
                  <a:pt x="4036529" y="3160501"/>
                  <a:pt x="4040890" y="3151344"/>
                  <a:pt x="4032169" y="3155705"/>
                </a:cubicBezTo>
                <a:cubicBezTo>
                  <a:pt x="4036529" y="3146548"/>
                  <a:pt x="4045686" y="3146548"/>
                  <a:pt x="4045686" y="3137390"/>
                </a:cubicBezTo>
                <a:cubicBezTo>
                  <a:pt x="4045686" y="3133030"/>
                  <a:pt x="4041325" y="3133030"/>
                  <a:pt x="4041325" y="3133030"/>
                </a:cubicBezTo>
                <a:cubicBezTo>
                  <a:pt x="4041325" y="3119512"/>
                  <a:pt x="4045686" y="3119512"/>
                  <a:pt x="4045686" y="3101198"/>
                </a:cubicBezTo>
                <a:cubicBezTo>
                  <a:pt x="4054843" y="3101198"/>
                  <a:pt x="4059204" y="3096838"/>
                  <a:pt x="4059204" y="3092041"/>
                </a:cubicBezTo>
                <a:cubicBezTo>
                  <a:pt x="4086675" y="3092041"/>
                  <a:pt x="4123303" y="3073727"/>
                  <a:pt x="4164293" y="3069367"/>
                </a:cubicBezTo>
                <a:cubicBezTo>
                  <a:pt x="4168653" y="3069367"/>
                  <a:pt x="4164293" y="3073727"/>
                  <a:pt x="4164293" y="3078523"/>
                </a:cubicBezTo>
                <a:cubicBezTo>
                  <a:pt x="4159932" y="3082884"/>
                  <a:pt x="4155135" y="3082884"/>
                  <a:pt x="4150774" y="3082884"/>
                </a:cubicBezTo>
                <a:cubicBezTo>
                  <a:pt x="4146414" y="3096402"/>
                  <a:pt x="4155135" y="3096402"/>
                  <a:pt x="4155135" y="3109919"/>
                </a:cubicBezTo>
                <a:cubicBezTo>
                  <a:pt x="4145977" y="3109919"/>
                  <a:pt x="4145977" y="3114280"/>
                  <a:pt x="4136821" y="3114280"/>
                </a:cubicBezTo>
                <a:cubicBezTo>
                  <a:pt x="4141182" y="3118640"/>
                  <a:pt x="4150338" y="3118640"/>
                  <a:pt x="4159496" y="3118640"/>
                </a:cubicBezTo>
                <a:cubicBezTo>
                  <a:pt x="4145977" y="3136954"/>
                  <a:pt x="4113710" y="3132158"/>
                  <a:pt x="4095396" y="3141315"/>
                </a:cubicBezTo>
                <a:cubicBezTo>
                  <a:pt x="4095396" y="3145676"/>
                  <a:pt x="4099757" y="3145676"/>
                  <a:pt x="4104553" y="3145676"/>
                </a:cubicBezTo>
                <a:cubicBezTo>
                  <a:pt x="4099757" y="3145676"/>
                  <a:pt x="4150338" y="3132158"/>
                  <a:pt x="4150338" y="3159193"/>
                </a:cubicBezTo>
                <a:cubicBezTo>
                  <a:pt x="4127664" y="3163554"/>
                  <a:pt x="4104553" y="3168350"/>
                  <a:pt x="4077082" y="3172711"/>
                </a:cubicBezTo>
                <a:cubicBezTo>
                  <a:pt x="4077082" y="3181868"/>
                  <a:pt x="4077082" y="3181868"/>
                  <a:pt x="4077082" y="3181868"/>
                </a:cubicBezTo>
                <a:cubicBezTo>
                  <a:pt x="4064436" y="3187536"/>
                  <a:pt x="4055280" y="3191897"/>
                  <a:pt x="4041325" y="3191897"/>
                </a:cubicBezTo>
                <a:lnTo>
                  <a:pt x="4041325" y="3191897"/>
                </a:lnTo>
                <a:close/>
                <a:moveTo>
                  <a:pt x="4119379" y="3486668"/>
                </a:moveTo>
                <a:cubicBezTo>
                  <a:pt x="4119379" y="3482307"/>
                  <a:pt x="4132896" y="3486668"/>
                  <a:pt x="4132896" y="3477511"/>
                </a:cubicBezTo>
                <a:cubicBezTo>
                  <a:pt x="4137693" y="3481871"/>
                  <a:pt x="4137693" y="3491028"/>
                  <a:pt x="4146414" y="3491028"/>
                </a:cubicBezTo>
                <a:cubicBezTo>
                  <a:pt x="4142053" y="3500185"/>
                  <a:pt x="4132896" y="3495389"/>
                  <a:pt x="4118943" y="3495389"/>
                </a:cubicBezTo>
                <a:cubicBezTo>
                  <a:pt x="4123740" y="3491028"/>
                  <a:pt x="4123740" y="3491028"/>
                  <a:pt x="4119379" y="3486668"/>
                </a:cubicBezTo>
                <a:lnTo>
                  <a:pt x="4119379" y="3486668"/>
                </a:lnTo>
                <a:close/>
                <a:moveTo>
                  <a:pt x="4114582" y="3513703"/>
                </a:moveTo>
                <a:cubicBezTo>
                  <a:pt x="4101065" y="3513703"/>
                  <a:pt x="4091908" y="3518063"/>
                  <a:pt x="4091908" y="3504546"/>
                </a:cubicBezTo>
                <a:cubicBezTo>
                  <a:pt x="4101065" y="3508906"/>
                  <a:pt x="4110221" y="3508906"/>
                  <a:pt x="4114582" y="3504546"/>
                </a:cubicBezTo>
                <a:cubicBezTo>
                  <a:pt x="4123740" y="3508906"/>
                  <a:pt x="4110221" y="3508906"/>
                  <a:pt x="4114582" y="3513703"/>
                </a:cubicBezTo>
                <a:lnTo>
                  <a:pt x="4114582" y="3513703"/>
                </a:lnTo>
                <a:close/>
                <a:moveTo>
                  <a:pt x="4059640" y="3413847"/>
                </a:moveTo>
                <a:cubicBezTo>
                  <a:pt x="4055280" y="3404690"/>
                  <a:pt x="4068797" y="3404690"/>
                  <a:pt x="4073157" y="3404690"/>
                </a:cubicBezTo>
                <a:cubicBezTo>
                  <a:pt x="4077518" y="3409050"/>
                  <a:pt x="4077518" y="3413847"/>
                  <a:pt x="4077518" y="3418208"/>
                </a:cubicBezTo>
                <a:cubicBezTo>
                  <a:pt x="4073157" y="3418208"/>
                  <a:pt x="4068361" y="3413847"/>
                  <a:pt x="4068361" y="3409050"/>
                </a:cubicBezTo>
                <a:cubicBezTo>
                  <a:pt x="4068797" y="3418644"/>
                  <a:pt x="4068797" y="3413847"/>
                  <a:pt x="4059640" y="3413847"/>
                </a:cubicBezTo>
                <a:lnTo>
                  <a:pt x="4059640" y="3413847"/>
                </a:lnTo>
                <a:close/>
                <a:moveTo>
                  <a:pt x="4050483" y="3554256"/>
                </a:moveTo>
                <a:cubicBezTo>
                  <a:pt x="4046122" y="3549895"/>
                  <a:pt x="4036965" y="3554256"/>
                  <a:pt x="4036965" y="3549895"/>
                </a:cubicBezTo>
                <a:cubicBezTo>
                  <a:pt x="4036965" y="3545535"/>
                  <a:pt x="4046122" y="3545535"/>
                  <a:pt x="4050483" y="3540738"/>
                </a:cubicBezTo>
                <a:cubicBezTo>
                  <a:pt x="4059640" y="3540738"/>
                  <a:pt x="4055280" y="3549895"/>
                  <a:pt x="4050483" y="3554256"/>
                </a:cubicBezTo>
                <a:lnTo>
                  <a:pt x="4050483" y="3554256"/>
                </a:lnTo>
                <a:close/>
                <a:moveTo>
                  <a:pt x="4046122" y="3631437"/>
                </a:moveTo>
                <a:cubicBezTo>
                  <a:pt x="4027808" y="3631437"/>
                  <a:pt x="4027808" y="3631437"/>
                  <a:pt x="4027808" y="3631437"/>
                </a:cubicBezTo>
                <a:cubicBezTo>
                  <a:pt x="4027808" y="3622280"/>
                  <a:pt x="4050483" y="3622280"/>
                  <a:pt x="4046122" y="3631437"/>
                </a:cubicBezTo>
                <a:lnTo>
                  <a:pt x="4046122" y="3631437"/>
                </a:lnTo>
                <a:close/>
                <a:moveTo>
                  <a:pt x="4068797" y="3622280"/>
                </a:moveTo>
                <a:cubicBezTo>
                  <a:pt x="4068797" y="3608762"/>
                  <a:pt x="4077954" y="3613123"/>
                  <a:pt x="4082315" y="3608762"/>
                </a:cubicBezTo>
                <a:cubicBezTo>
                  <a:pt x="4087111" y="3617919"/>
                  <a:pt x="4077954" y="3617919"/>
                  <a:pt x="4068797" y="3622280"/>
                </a:cubicBezTo>
                <a:lnTo>
                  <a:pt x="4068797" y="3622280"/>
                </a:lnTo>
                <a:close/>
                <a:moveTo>
                  <a:pt x="4110221" y="3568209"/>
                </a:moveTo>
                <a:cubicBezTo>
                  <a:pt x="4091908" y="3563849"/>
                  <a:pt x="4091908" y="3563849"/>
                  <a:pt x="4091908" y="3563849"/>
                </a:cubicBezTo>
                <a:cubicBezTo>
                  <a:pt x="4096268" y="3563849"/>
                  <a:pt x="4101065" y="3559488"/>
                  <a:pt x="4105426" y="3559488"/>
                </a:cubicBezTo>
                <a:cubicBezTo>
                  <a:pt x="4100629" y="3555128"/>
                  <a:pt x="4087111" y="3563849"/>
                  <a:pt x="4077954" y="3559488"/>
                </a:cubicBezTo>
                <a:cubicBezTo>
                  <a:pt x="4073594" y="3559488"/>
                  <a:pt x="4073594" y="3568645"/>
                  <a:pt x="4068797" y="3568645"/>
                </a:cubicBezTo>
                <a:cubicBezTo>
                  <a:pt x="4050483" y="3555128"/>
                  <a:pt x="4036965" y="3573006"/>
                  <a:pt x="4023011" y="3564285"/>
                </a:cubicBezTo>
                <a:cubicBezTo>
                  <a:pt x="4036529" y="3559924"/>
                  <a:pt x="4045686" y="3564285"/>
                  <a:pt x="4064001" y="3559924"/>
                </a:cubicBezTo>
                <a:cubicBezTo>
                  <a:pt x="4059640" y="3555564"/>
                  <a:pt x="4054843" y="3555564"/>
                  <a:pt x="4059640" y="3550767"/>
                </a:cubicBezTo>
                <a:cubicBezTo>
                  <a:pt x="4087111" y="3550767"/>
                  <a:pt x="4109786" y="3541610"/>
                  <a:pt x="4142053" y="3528093"/>
                </a:cubicBezTo>
                <a:cubicBezTo>
                  <a:pt x="4151211" y="3532453"/>
                  <a:pt x="4151211" y="3537250"/>
                  <a:pt x="4160367" y="3532453"/>
                </a:cubicBezTo>
                <a:cubicBezTo>
                  <a:pt x="4160367" y="3532453"/>
                  <a:pt x="4156007" y="3536814"/>
                  <a:pt x="4160367" y="3536814"/>
                </a:cubicBezTo>
                <a:cubicBezTo>
                  <a:pt x="4160367" y="3536814"/>
                  <a:pt x="4142053" y="3536814"/>
                  <a:pt x="4146850" y="3555128"/>
                </a:cubicBezTo>
                <a:cubicBezTo>
                  <a:pt x="4132896" y="3563413"/>
                  <a:pt x="4110221" y="3549895"/>
                  <a:pt x="4110221" y="3568209"/>
                </a:cubicBezTo>
                <a:lnTo>
                  <a:pt x="4110221" y="3568209"/>
                </a:lnTo>
                <a:close/>
                <a:moveTo>
                  <a:pt x="4146850" y="3635797"/>
                </a:moveTo>
                <a:cubicBezTo>
                  <a:pt x="4137693" y="3631437"/>
                  <a:pt x="4137693" y="3626640"/>
                  <a:pt x="4137693" y="3617483"/>
                </a:cubicBezTo>
                <a:cubicBezTo>
                  <a:pt x="4146850" y="3608326"/>
                  <a:pt x="4165164" y="3617483"/>
                  <a:pt x="4178681" y="3617483"/>
                </a:cubicBezTo>
                <a:cubicBezTo>
                  <a:pt x="4169525" y="3627076"/>
                  <a:pt x="4156007" y="3622280"/>
                  <a:pt x="4146850" y="3635797"/>
                </a:cubicBezTo>
                <a:lnTo>
                  <a:pt x="4146850" y="3635797"/>
                </a:lnTo>
                <a:close/>
                <a:moveTo>
                  <a:pt x="4174321" y="3382451"/>
                </a:moveTo>
                <a:cubicBezTo>
                  <a:pt x="4183478" y="3382451"/>
                  <a:pt x="4183478" y="3386812"/>
                  <a:pt x="4187839" y="3391608"/>
                </a:cubicBezTo>
                <a:cubicBezTo>
                  <a:pt x="4183478" y="3395969"/>
                  <a:pt x="4174321" y="3391172"/>
                  <a:pt x="4174321" y="3382451"/>
                </a:cubicBezTo>
                <a:lnTo>
                  <a:pt x="4174321" y="3382451"/>
                </a:lnTo>
                <a:close/>
                <a:moveTo>
                  <a:pt x="4169525" y="3069367"/>
                </a:moveTo>
                <a:cubicBezTo>
                  <a:pt x="4178681" y="3065006"/>
                  <a:pt x="4187839" y="3055849"/>
                  <a:pt x="4206153" y="3055849"/>
                </a:cubicBezTo>
                <a:cubicBezTo>
                  <a:pt x="4196996" y="3069367"/>
                  <a:pt x="4183478" y="3078523"/>
                  <a:pt x="4169525" y="3069367"/>
                </a:cubicBezTo>
                <a:lnTo>
                  <a:pt x="4169525" y="3069367"/>
                </a:lnTo>
                <a:close/>
                <a:moveTo>
                  <a:pt x="4251938" y="3531581"/>
                </a:moveTo>
                <a:cubicBezTo>
                  <a:pt x="4242782" y="3531581"/>
                  <a:pt x="4220106" y="3527221"/>
                  <a:pt x="4206153" y="3535942"/>
                </a:cubicBezTo>
                <a:cubicBezTo>
                  <a:pt x="4206153" y="3531581"/>
                  <a:pt x="4201792" y="3526784"/>
                  <a:pt x="4196996" y="3526784"/>
                </a:cubicBezTo>
                <a:cubicBezTo>
                  <a:pt x="4201792" y="3513267"/>
                  <a:pt x="4215310" y="3526784"/>
                  <a:pt x="4228827" y="3522424"/>
                </a:cubicBezTo>
                <a:cubicBezTo>
                  <a:pt x="4228827" y="3526784"/>
                  <a:pt x="4224467" y="3526784"/>
                  <a:pt x="4224467" y="3526784"/>
                </a:cubicBezTo>
                <a:cubicBezTo>
                  <a:pt x="4228827" y="3522424"/>
                  <a:pt x="4242782" y="3517627"/>
                  <a:pt x="4256299" y="3517627"/>
                </a:cubicBezTo>
                <a:cubicBezTo>
                  <a:pt x="4251938" y="3522860"/>
                  <a:pt x="4251938" y="3522860"/>
                  <a:pt x="4251938" y="3531581"/>
                </a:cubicBezTo>
                <a:lnTo>
                  <a:pt x="4251938" y="3531581"/>
                </a:lnTo>
                <a:close/>
                <a:moveTo>
                  <a:pt x="4256735" y="3531581"/>
                </a:moveTo>
                <a:cubicBezTo>
                  <a:pt x="4256735" y="3527221"/>
                  <a:pt x="4261096" y="3522424"/>
                  <a:pt x="4261096" y="3522424"/>
                </a:cubicBezTo>
                <a:cubicBezTo>
                  <a:pt x="4261096" y="3522424"/>
                  <a:pt x="4265456" y="3522424"/>
                  <a:pt x="4265456" y="3531581"/>
                </a:cubicBezTo>
                <a:lnTo>
                  <a:pt x="4256735" y="3531581"/>
                </a:lnTo>
                <a:lnTo>
                  <a:pt x="4256735" y="3531581"/>
                </a:lnTo>
                <a:lnTo>
                  <a:pt x="4256735" y="3531581"/>
                </a:lnTo>
                <a:close/>
                <a:moveTo>
                  <a:pt x="4293363" y="3377655"/>
                </a:moveTo>
                <a:cubicBezTo>
                  <a:pt x="4293363" y="3373294"/>
                  <a:pt x="4306881" y="3364137"/>
                  <a:pt x="4306881" y="3377655"/>
                </a:cubicBezTo>
                <a:cubicBezTo>
                  <a:pt x="4297724" y="3373294"/>
                  <a:pt x="4297724" y="3382451"/>
                  <a:pt x="4293363" y="3377655"/>
                </a:cubicBezTo>
                <a:lnTo>
                  <a:pt x="4293363" y="3377655"/>
                </a:lnTo>
                <a:close/>
                <a:moveTo>
                  <a:pt x="4448598" y="3364137"/>
                </a:moveTo>
                <a:cubicBezTo>
                  <a:pt x="4448598" y="3359777"/>
                  <a:pt x="4439440" y="3359777"/>
                  <a:pt x="4444237" y="3354980"/>
                </a:cubicBezTo>
                <a:cubicBezTo>
                  <a:pt x="4453394" y="3354980"/>
                  <a:pt x="4457754" y="3354980"/>
                  <a:pt x="4466912" y="3350620"/>
                </a:cubicBezTo>
                <a:cubicBezTo>
                  <a:pt x="4466912" y="3364137"/>
                  <a:pt x="4453394" y="3359777"/>
                  <a:pt x="4448598" y="3364137"/>
                </a:cubicBezTo>
                <a:lnTo>
                  <a:pt x="4448598" y="3364137"/>
                </a:lnTo>
                <a:close/>
                <a:moveTo>
                  <a:pt x="4466912" y="3359777"/>
                </a:moveTo>
                <a:cubicBezTo>
                  <a:pt x="4466912" y="3350620"/>
                  <a:pt x="4466912" y="3350620"/>
                  <a:pt x="4466912" y="3350620"/>
                </a:cubicBezTo>
                <a:cubicBezTo>
                  <a:pt x="4476069" y="3350620"/>
                  <a:pt x="4480430" y="3346259"/>
                  <a:pt x="4485226" y="3350620"/>
                </a:cubicBezTo>
                <a:cubicBezTo>
                  <a:pt x="4485226" y="3359777"/>
                  <a:pt x="4471709" y="3354980"/>
                  <a:pt x="4466912" y="3359777"/>
                </a:cubicBezTo>
                <a:lnTo>
                  <a:pt x="4466912" y="3359777"/>
                </a:lnTo>
                <a:close/>
                <a:moveTo>
                  <a:pt x="5052965" y="2829538"/>
                </a:moveTo>
                <a:cubicBezTo>
                  <a:pt x="5057325" y="2829538"/>
                  <a:pt x="5057325" y="2833899"/>
                  <a:pt x="5062122" y="2829538"/>
                </a:cubicBezTo>
                <a:cubicBezTo>
                  <a:pt x="5062122" y="2838695"/>
                  <a:pt x="5062122" y="2838695"/>
                  <a:pt x="5052965" y="2843056"/>
                </a:cubicBezTo>
                <a:lnTo>
                  <a:pt x="5052965" y="2829538"/>
                </a:lnTo>
                <a:lnTo>
                  <a:pt x="5052965" y="2829538"/>
                </a:lnTo>
                <a:lnTo>
                  <a:pt x="5052965" y="2829538"/>
                </a:lnTo>
                <a:close/>
                <a:moveTo>
                  <a:pt x="5057762" y="2512093"/>
                </a:moveTo>
                <a:cubicBezTo>
                  <a:pt x="5039448" y="2512093"/>
                  <a:pt x="5048604" y="2480261"/>
                  <a:pt x="5044244" y="2462383"/>
                </a:cubicBezTo>
                <a:cubicBezTo>
                  <a:pt x="5057762" y="2466743"/>
                  <a:pt x="5052965" y="2494215"/>
                  <a:pt x="5057762" y="2512093"/>
                </a:cubicBezTo>
                <a:lnTo>
                  <a:pt x="5057762" y="2512093"/>
                </a:lnTo>
                <a:close/>
                <a:moveTo>
                  <a:pt x="5021134" y="2843056"/>
                </a:moveTo>
                <a:cubicBezTo>
                  <a:pt x="5025494" y="2843056"/>
                  <a:pt x="5025494" y="2843056"/>
                  <a:pt x="5025494" y="2843056"/>
                </a:cubicBezTo>
                <a:cubicBezTo>
                  <a:pt x="5029855" y="2852213"/>
                  <a:pt x="5025494" y="2852213"/>
                  <a:pt x="5025494" y="2861370"/>
                </a:cubicBezTo>
                <a:cubicBezTo>
                  <a:pt x="5021134" y="2852213"/>
                  <a:pt x="5016337" y="2847416"/>
                  <a:pt x="5021134" y="2843056"/>
                </a:cubicBezTo>
                <a:lnTo>
                  <a:pt x="5021134" y="2843056"/>
                </a:lnTo>
                <a:close/>
                <a:moveTo>
                  <a:pt x="4929563" y="2417033"/>
                </a:moveTo>
                <a:cubicBezTo>
                  <a:pt x="4938719" y="2426191"/>
                  <a:pt x="4938719" y="2453226"/>
                  <a:pt x="4933924" y="2458022"/>
                </a:cubicBezTo>
                <a:cubicBezTo>
                  <a:pt x="4929563" y="2453226"/>
                  <a:pt x="4929563" y="2426191"/>
                  <a:pt x="4929563" y="2417033"/>
                </a:cubicBezTo>
                <a:lnTo>
                  <a:pt x="4929563" y="2417033"/>
                </a:lnTo>
                <a:close/>
                <a:moveTo>
                  <a:pt x="4883778" y="1316003"/>
                </a:moveTo>
                <a:cubicBezTo>
                  <a:pt x="4892934" y="1329521"/>
                  <a:pt x="4879417" y="1365713"/>
                  <a:pt x="4902092" y="1374870"/>
                </a:cubicBezTo>
                <a:cubicBezTo>
                  <a:pt x="4897731" y="1384027"/>
                  <a:pt x="4897731" y="1397545"/>
                  <a:pt x="4897731" y="1406702"/>
                </a:cubicBezTo>
                <a:cubicBezTo>
                  <a:pt x="4884213" y="1406702"/>
                  <a:pt x="4884213" y="1406702"/>
                  <a:pt x="4884213" y="1406702"/>
                </a:cubicBezTo>
                <a:cubicBezTo>
                  <a:pt x="4884213" y="1411063"/>
                  <a:pt x="4879853" y="1420220"/>
                  <a:pt x="4879853" y="1433737"/>
                </a:cubicBezTo>
                <a:cubicBezTo>
                  <a:pt x="4875057" y="1433737"/>
                  <a:pt x="4875057" y="1429377"/>
                  <a:pt x="4870696" y="1429377"/>
                </a:cubicBezTo>
                <a:cubicBezTo>
                  <a:pt x="4870696" y="1438534"/>
                  <a:pt x="4875057" y="1442894"/>
                  <a:pt x="4870696" y="1452051"/>
                </a:cubicBezTo>
                <a:cubicBezTo>
                  <a:pt x="4884213" y="1456412"/>
                  <a:pt x="4870696" y="1442894"/>
                  <a:pt x="4879853" y="1442894"/>
                </a:cubicBezTo>
                <a:cubicBezTo>
                  <a:pt x="4893371" y="1461209"/>
                  <a:pt x="4879853" y="1488244"/>
                  <a:pt x="4870696" y="1515279"/>
                </a:cubicBezTo>
                <a:cubicBezTo>
                  <a:pt x="4866336" y="1506122"/>
                  <a:pt x="4866336" y="1496965"/>
                  <a:pt x="4875057" y="1488244"/>
                </a:cubicBezTo>
                <a:cubicBezTo>
                  <a:pt x="4870696" y="1488244"/>
                  <a:pt x="4870696" y="1488244"/>
                  <a:pt x="4865899" y="1488244"/>
                </a:cubicBezTo>
                <a:cubicBezTo>
                  <a:pt x="4861539" y="1447255"/>
                  <a:pt x="4875057" y="1420220"/>
                  <a:pt x="4865899" y="1379667"/>
                </a:cubicBezTo>
                <a:cubicBezTo>
                  <a:pt x="4856742" y="1393184"/>
                  <a:pt x="4870260" y="1420656"/>
                  <a:pt x="4856742" y="1442894"/>
                </a:cubicBezTo>
                <a:cubicBezTo>
                  <a:pt x="4843225" y="1420220"/>
                  <a:pt x="4852381" y="1388388"/>
                  <a:pt x="4861102" y="1370510"/>
                </a:cubicBezTo>
                <a:cubicBezTo>
                  <a:pt x="4865463" y="1370510"/>
                  <a:pt x="4865463" y="1370510"/>
                  <a:pt x="4870260" y="1374870"/>
                </a:cubicBezTo>
                <a:cubicBezTo>
                  <a:pt x="4865463" y="1343039"/>
                  <a:pt x="4883778" y="1338678"/>
                  <a:pt x="4883778" y="1316003"/>
                </a:cubicBezTo>
                <a:lnTo>
                  <a:pt x="4883778" y="1316003"/>
                </a:lnTo>
                <a:close/>
                <a:moveTo>
                  <a:pt x="4805724" y="2947272"/>
                </a:moveTo>
                <a:cubicBezTo>
                  <a:pt x="4805724" y="2938115"/>
                  <a:pt x="4801363" y="2933754"/>
                  <a:pt x="4796567" y="2933754"/>
                </a:cubicBezTo>
                <a:cubicBezTo>
                  <a:pt x="4810084" y="2933754"/>
                  <a:pt x="4814881" y="2942912"/>
                  <a:pt x="4833195" y="2933754"/>
                </a:cubicBezTo>
                <a:cubicBezTo>
                  <a:pt x="4833195" y="2947272"/>
                  <a:pt x="4824038" y="2956429"/>
                  <a:pt x="4819677" y="2969947"/>
                </a:cubicBezTo>
                <a:cubicBezTo>
                  <a:pt x="4810521" y="2988261"/>
                  <a:pt x="4806160" y="3019657"/>
                  <a:pt x="4787846" y="3019657"/>
                </a:cubicBezTo>
                <a:cubicBezTo>
                  <a:pt x="4805724" y="3001779"/>
                  <a:pt x="4787410" y="2965150"/>
                  <a:pt x="4805724" y="2947272"/>
                </a:cubicBezTo>
                <a:lnTo>
                  <a:pt x="4805724" y="2947272"/>
                </a:lnTo>
                <a:close/>
                <a:moveTo>
                  <a:pt x="4796567" y="2938115"/>
                </a:moveTo>
                <a:cubicBezTo>
                  <a:pt x="4796567" y="2947272"/>
                  <a:pt x="4792207" y="2947272"/>
                  <a:pt x="4792207" y="2951633"/>
                </a:cubicBezTo>
                <a:cubicBezTo>
                  <a:pt x="4787410" y="2960790"/>
                  <a:pt x="4792207" y="2933754"/>
                  <a:pt x="4796567" y="2938115"/>
                </a:cubicBezTo>
                <a:lnTo>
                  <a:pt x="4796567" y="2938115"/>
                </a:lnTo>
                <a:close/>
                <a:moveTo>
                  <a:pt x="4810521" y="2924597"/>
                </a:moveTo>
                <a:cubicBezTo>
                  <a:pt x="4810521" y="2933754"/>
                  <a:pt x="4797003" y="2924597"/>
                  <a:pt x="4797003" y="2928958"/>
                </a:cubicBezTo>
                <a:cubicBezTo>
                  <a:pt x="4797003" y="2919801"/>
                  <a:pt x="4806160" y="2906283"/>
                  <a:pt x="4815317" y="2897126"/>
                </a:cubicBezTo>
                <a:cubicBezTo>
                  <a:pt x="4814881" y="2911080"/>
                  <a:pt x="4801363" y="2915440"/>
                  <a:pt x="4810521" y="2924597"/>
                </a:cubicBezTo>
                <a:lnTo>
                  <a:pt x="4810521" y="2924597"/>
                </a:lnTo>
                <a:close/>
                <a:moveTo>
                  <a:pt x="4860667" y="1338678"/>
                </a:moveTo>
                <a:cubicBezTo>
                  <a:pt x="4865027" y="1306846"/>
                  <a:pt x="4865027" y="1261497"/>
                  <a:pt x="4856306" y="1230101"/>
                </a:cubicBezTo>
                <a:cubicBezTo>
                  <a:pt x="4856306" y="1216584"/>
                  <a:pt x="4860667" y="1234462"/>
                  <a:pt x="4865463" y="1225741"/>
                </a:cubicBezTo>
                <a:cubicBezTo>
                  <a:pt x="4869823" y="1239258"/>
                  <a:pt x="4869823" y="1266730"/>
                  <a:pt x="4869823" y="1284608"/>
                </a:cubicBezTo>
                <a:cubicBezTo>
                  <a:pt x="4869823" y="1306846"/>
                  <a:pt x="4874620" y="1333882"/>
                  <a:pt x="4860667" y="1338678"/>
                </a:cubicBezTo>
                <a:lnTo>
                  <a:pt x="4860667" y="1338678"/>
                </a:lnTo>
                <a:close/>
                <a:moveTo>
                  <a:pt x="4856306" y="985040"/>
                </a:moveTo>
                <a:cubicBezTo>
                  <a:pt x="4865463" y="998558"/>
                  <a:pt x="4878981" y="1007715"/>
                  <a:pt x="4878981" y="1030390"/>
                </a:cubicBezTo>
                <a:cubicBezTo>
                  <a:pt x="4860667" y="1026029"/>
                  <a:pt x="4856306" y="998558"/>
                  <a:pt x="4856306" y="985040"/>
                </a:cubicBezTo>
                <a:lnTo>
                  <a:pt x="4856306" y="985040"/>
                </a:lnTo>
                <a:close/>
                <a:moveTo>
                  <a:pt x="4851509" y="944487"/>
                </a:moveTo>
                <a:cubicBezTo>
                  <a:pt x="4847149" y="948848"/>
                  <a:pt x="4842353" y="944487"/>
                  <a:pt x="4842353" y="935330"/>
                </a:cubicBezTo>
                <a:cubicBezTo>
                  <a:pt x="4847149" y="935330"/>
                  <a:pt x="4851509" y="939691"/>
                  <a:pt x="4851509" y="944487"/>
                </a:cubicBezTo>
                <a:lnTo>
                  <a:pt x="4851509" y="944487"/>
                </a:lnTo>
                <a:close/>
                <a:moveTo>
                  <a:pt x="4819677" y="948848"/>
                </a:moveTo>
                <a:cubicBezTo>
                  <a:pt x="4842353" y="980680"/>
                  <a:pt x="4851509" y="1030390"/>
                  <a:pt x="4860667" y="1075739"/>
                </a:cubicBezTo>
                <a:cubicBezTo>
                  <a:pt x="4842353" y="1075739"/>
                  <a:pt x="4842353" y="1053064"/>
                  <a:pt x="4837992" y="1039547"/>
                </a:cubicBezTo>
                <a:cubicBezTo>
                  <a:pt x="4828835" y="1016872"/>
                  <a:pt x="4810521" y="989837"/>
                  <a:pt x="4806160" y="967162"/>
                </a:cubicBezTo>
                <a:cubicBezTo>
                  <a:pt x="4805724" y="953209"/>
                  <a:pt x="4819677" y="967162"/>
                  <a:pt x="4819677" y="948848"/>
                </a:cubicBezTo>
                <a:lnTo>
                  <a:pt x="4819677" y="948848"/>
                </a:lnTo>
                <a:close/>
                <a:moveTo>
                  <a:pt x="4805724" y="1089257"/>
                </a:moveTo>
                <a:cubicBezTo>
                  <a:pt x="4814881" y="1089257"/>
                  <a:pt x="4814881" y="1089257"/>
                  <a:pt x="4814881" y="1089257"/>
                </a:cubicBezTo>
                <a:cubicBezTo>
                  <a:pt x="4819242" y="1093617"/>
                  <a:pt x="4814881" y="1102774"/>
                  <a:pt x="4814881" y="1111931"/>
                </a:cubicBezTo>
                <a:cubicBezTo>
                  <a:pt x="4810521" y="1107571"/>
                  <a:pt x="4805724" y="1098414"/>
                  <a:pt x="4805724" y="1089257"/>
                </a:cubicBezTo>
                <a:lnTo>
                  <a:pt x="4805724" y="1089257"/>
                </a:lnTo>
                <a:close/>
                <a:moveTo>
                  <a:pt x="4695839" y="2938115"/>
                </a:moveTo>
                <a:cubicBezTo>
                  <a:pt x="4686681" y="2960790"/>
                  <a:pt x="4682321" y="2992621"/>
                  <a:pt x="4664007" y="3010500"/>
                </a:cubicBezTo>
                <a:cubicBezTo>
                  <a:pt x="4664007" y="2992621"/>
                  <a:pt x="4659211" y="2942475"/>
                  <a:pt x="4695839" y="2938115"/>
                </a:cubicBezTo>
                <a:lnTo>
                  <a:pt x="4695839" y="2938115"/>
                </a:lnTo>
                <a:close/>
                <a:moveTo>
                  <a:pt x="4691478" y="3028814"/>
                </a:moveTo>
                <a:cubicBezTo>
                  <a:pt x="4746421" y="2987825"/>
                  <a:pt x="4764735" y="2911080"/>
                  <a:pt x="4796567" y="2852213"/>
                </a:cubicBezTo>
                <a:cubicBezTo>
                  <a:pt x="4792207" y="2884045"/>
                  <a:pt x="4778252" y="2906719"/>
                  <a:pt x="4778252" y="2938115"/>
                </a:cubicBezTo>
                <a:cubicBezTo>
                  <a:pt x="4759938" y="2983464"/>
                  <a:pt x="4737264" y="3015296"/>
                  <a:pt x="4718950" y="3055849"/>
                </a:cubicBezTo>
                <a:cubicBezTo>
                  <a:pt x="4728106" y="3051488"/>
                  <a:pt x="4732467" y="3033174"/>
                  <a:pt x="4746421" y="3033174"/>
                </a:cubicBezTo>
                <a:cubicBezTo>
                  <a:pt x="4737264" y="3024017"/>
                  <a:pt x="4755578" y="3014860"/>
                  <a:pt x="4759938" y="3006139"/>
                </a:cubicBezTo>
                <a:cubicBezTo>
                  <a:pt x="4773456" y="3006139"/>
                  <a:pt x="4759938" y="3019657"/>
                  <a:pt x="4764299" y="3024453"/>
                </a:cubicBezTo>
                <a:cubicBezTo>
                  <a:pt x="4755142" y="3028814"/>
                  <a:pt x="4750782" y="3033610"/>
                  <a:pt x="4750782" y="3047128"/>
                </a:cubicBezTo>
                <a:cubicBezTo>
                  <a:pt x="4741624" y="3042767"/>
                  <a:pt x="4737264" y="3051488"/>
                  <a:pt x="4732467" y="3060645"/>
                </a:cubicBezTo>
                <a:cubicBezTo>
                  <a:pt x="4732467" y="3065006"/>
                  <a:pt x="4741624" y="3060645"/>
                  <a:pt x="4741624" y="3069802"/>
                </a:cubicBezTo>
                <a:cubicBezTo>
                  <a:pt x="4750782" y="3069802"/>
                  <a:pt x="4750782" y="3060645"/>
                  <a:pt x="4755142" y="3056285"/>
                </a:cubicBezTo>
                <a:cubicBezTo>
                  <a:pt x="4759503" y="3065442"/>
                  <a:pt x="4764299" y="3069802"/>
                  <a:pt x="4764299" y="3078960"/>
                </a:cubicBezTo>
                <a:cubicBezTo>
                  <a:pt x="4741624" y="3083320"/>
                  <a:pt x="4741624" y="3110791"/>
                  <a:pt x="4718513" y="3119948"/>
                </a:cubicBezTo>
                <a:cubicBezTo>
                  <a:pt x="4704996" y="3106431"/>
                  <a:pt x="4727671" y="3101634"/>
                  <a:pt x="4727671" y="3078960"/>
                </a:cubicBezTo>
                <a:cubicBezTo>
                  <a:pt x="4709357" y="3078960"/>
                  <a:pt x="4704996" y="3088117"/>
                  <a:pt x="4709357" y="3101634"/>
                </a:cubicBezTo>
                <a:cubicBezTo>
                  <a:pt x="4700199" y="3110791"/>
                  <a:pt x="4691042" y="3119948"/>
                  <a:pt x="4681886" y="3128669"/>
                </a:cubicBezTo>
                <a:cubicBezTo>
                  <a:pt x="4677089" y="3128669"/>
                  <a:pt x="4672728" y="3128669"/>
                  <a:pt x="4672728" y="3124309"/>
                </a:cubicBezTo>
                <a:cubicBezTo>
                  <a:pt x="4654414" y="3133466"/>
                  <a:pt x="4636100" y="3160501"/>
                  <a:pt x="4608629" y="3156141"/>
                </a:cubicBezTo>
                <a:cubicBezTo>
                  <a:pt x="4622147" y="3146984"/>
                  <a:pt x="4640461" y="3146984"/>
                  <a:pt x="4636100" y="3124309"/>
                </a:cubicBezTo>
                <a:cubicBezTo>
                  <a:pt x="4664007" y="3096838"/>
                  <a:pt x="4682321" y="3065006"/>
                  <a:pt x="4691478" y="3028814"/>
                </a:cubicBezTo>
                <a:lnTo>
                  <a:pt x="4691478" y="3028814"/>
                </a:lnTo>
                <a:close/>
                <a:moveTo>
                  <a:pt x="4673165" y="3196257"/>
                </a:moveTo>
                <a:cubicBezTo>
                  <a:pt x="4682321" y="3191897"/>
                  <a:pt x="4691478" y="3182740"/>
                  <a:pt x="4700636" y="3177943"/>
                </a:cubicBezTo>
                <a:cubicBezTo>
                  <a:pt x="4709792" y="3187100"/>
                  <a:pt x="4687118" y="3200618"/>
                  <a:pt x="4677960" y="3204978"/>
                </a:cubicBezTo>
                <a:cubicBezTo>
                  <a:pt x="4677525" y="3201054"/>
                  <a:pt x="4677525" y="3196257"/>
                  <a:pt x="4673165" y="3196257"/>
                </a:cubicBezTo>
                <a:lnTo>
                  <a:pt x="4673165" y="3196257"/>
                </a:lnTo>
                <a:close/>
                <a:moveTo>
                  <a:pt x="4668368" y="3218932"/>
                </a:moveTo>
                <a:cubicBezTo>
                  <a:pt x="4654851" y="3223293"/>
                  <a:pt x="4650054" y="3237246"/>
                  <a:pt x="4631740" y="3237246"/>
                </a:cubicBezTo>
                <a:cubicBezTo>
                  <a:pt x="4631740" y="3214572"/>
                  <a:pt x="4645257" y="3214572"/>
                  <a:pt x="4668368" y="3210211"/>
                </a:cubicBezTo>
                <a:cubicBezTo>
                  <a:pt x="4673165" y="3218932"/>
                  <a:pt x="4654851" y="3218932"/>
                  <a:pt x="4668368" y="3218932"/>
                </a:cubicBezTo>
                <a:lnTo>
                  <a:pt x="4668368" y="3218932"/>
                </a:lnTo>
                <a:close/>
                <a:moveTo>
                  <a:pt x="4627379" y="1053064"/>
                </a:moveTo>
                <a:cubicBezTo>
                  <a:pt x="4618222" y="1053064"/>
                  <a:pt x="4618222" y="1039547"/>
                  <a:pt x="4618222" y="1026029"/>
                </a:cubicBezTo>
                <a:cubicBezTo>
                  <a:pt x="4622582" y="1034750"/>
                  <a:pt x="4627379" y="1048704"/>
                  <a:pt x="4627379" y="1053064"/>
                </a:cubicBezTo>
                <a:lnTo>
                  <a:pt x="4627379" y="1053064"/>
                </a:lnTo>
                <a:close/>
                <a:moveTo>
                  <a:pt x="4618222" y="1293329"/>
                </a:moveTo>
                <a:cubicBezTo>
                  <a:pt x="4636536" y="1275015"/>
                  <a:pt x="4622582" y="1247979"/>
                  <a:pt x="4636536" y="1234462"/>
                </a:cubicBezTo>
                <a:cubicBezTo>
                  <a:pt x="4631740" y="1234462"/>
                  <a:pt x="4640896" y="1234462"/>
                  <a:pt x="4645693" y="1234462"/>
                </a:cubicBezTo>
                <a:cubicBezTo>
                  <a:pt x="4645693" y="1230101"/>
                  <a:pt x="4645693" y="1230101"/>
                  <a:pt x="4641333" y="1230101"/>
                </a:cubicBezTo>
                <a:cubicBezTo>
                  <a:pt x="4645693" y="1230101"/>
                  <a:pt x="4645693" y="1234462"/>
                  <a:pt x="4645693" y="1234462"/>
                </a:cubicBezTo>
                <a:cubicBezTo>
                  <a:pt x="4650054" y="1257136"/>
                  <a:pt x="4641333" y="1284172"/>
                  <a:pt x="4645693" y="1311643"/>
                </a:cubicBezTo>
                <a:cubicBezTo>
                  <a:pt x="4631740" y="1316003"/>
                  <a:pt x="4631740" y="1297689"/>
                  <a:pt x="4618222" y="1293329"/>
                </a:cubicBezTo>
                <a:lnTo>
                  <a:pt x="4618222" y="1293329"/>
                </a:lnTo>
                <a:close/>
                <a:moveTo>
                  <a:pt x="4631740" y="1615135"/>
                </a:moveTo>
                <a:cubicBezTo>
                  <a:pt x="4677525" y="1605978"/>
                  <a:pt x="4677525" y="1560628"/>
                  <a:pt x="4681886" y="1515279"/>
                </a:cubicBezTo>
                <a:cubicBezTo>
                  <a:pt x="4691042" y="1519639"/>
                  <a:pt x="4686246" y="1524436"/>
                  <a:pt x="4695403" y="1515279"/>
                </a:cubicBezTo>
                <a:cubicBezTo>
                  <a:pt x="4695403" y="1592460"/>
                  <a:pt x="4700199" y="1633013"/>
                  <a:pt x="4691042" y="1705397"/>
                </a:cubicBezTo>
                <a:cubicBezTo>
                  <a:pt x="4677525" y="1696240"/>
                  <a:pt x="4663572" y="1691880"/>
                  <a:pt x="4650054" y="1687083"/>
                </a:cubicBezTo>
                <a:cubicBezTo>
                  <a:pt x="4650054" y="1677926"/>
                  <a:pt x="4645693" y="1668769"/>
                  <a:pt x="4645693" y="1660048"/>
                </a:cubicBezTo>
                <a:cubicBezTo>
                  <a:pt x="4632175" y="1660048"/>
                  <a:pt x="4641333" y="1673566"/>
                  <a:pt x="4636536" y="1678362"/>
                </a:cubicBezTo>
                <a:cubicBezTo>
                  <a:pt x="4613426" y="1664844"/>
                  <a:pt x="4618222" y="1633013"/>
                  <a:pt x="4631740" y="1615135"/>
                </a:cubicBezTo>
                <a:lnTo>
                  <a:pt x="4631740" y="1615135"/>
                </a:lnTo>
                <a:close/>
                <a:moveTo>
                  <a:pt x="4595111" y="3178379"/>
                </a:moveTo>
                <a:cubicBezTo>
                  <a:pt x="4585954" y="3178379"/>
                  <a:pt x="4585954" y="3182740"/>
                  <a:pt x="4576797" y="3182740"/>
                </a:cubicBezTo>
                <a:cubicBezTo>
                  <a:pt x="4581157" y="3178379"/>
                  <a:pt x="4585954" y="3178379"/>
                  <a:pt x="4585954" y="3169222"/>
                </a:cubicBezTo>
                <a:cubicBezTo>
                  <a:pt x="4595111" y="3169222"/>
                  <a:pt x="4595111" y="3173583"/>
                  <a:pt x="4595111" y="3178379"/>
                </a:cubicBezTo>
                <a:lnTo>
                  <a:pt x="4595111" y="3178379"/>
                </a:lnTo>
                <a:close/>
                <a:moveTo>
                  <a:pt x="4567640" y="3178379"/>
                </a:moveTo>
                <a:cubicBezTo>
                  <a:pt x="4576797" y="3191897"/>
                  <a:pt x="4558483" y="3191897"/>
                  <a:pt x="4554122" y="3196694"/>
                </a:cubicBezTo>
                <a:cubicBezTo>
                  <a:pt x="4554122" y="3187536"/>
                  <a:pt x="4558483" y="3187536"/>
                  <a:pt x="4567640" y="3178379"/>
                </a:cubicBezTo>
                <a:lnTo>
                  <a:pt x="4567640" y="3178379"/>
                </a:lnTo>
                <a:close/>
                <a:moveTo>
                  <a:pt x="4554122" y="3332305"/>
                </a:moveTo>
                <a:cubicBezTo>
                  <a:pt x="4549762" y="3327945"/>
                  <a:pt x="4563280" y="3323149"/>
                  <a:pt x="4572436" y="3323149"/>
                </a:cubicBezTo>
                <a:cubicBezTo>
                  <a:pt x="4567640" y="3337102"/>
                  <a:pt x="4558483" y="3323149"/>
                  <a:pt x="4554122" y="3332305"/>
                </a:cubicBezTo>
                <a:lnTo>
                  <a:pt x="4554122" y="3332305"/>
                </a:lnTo>
                <a:close/>
                <a:moveTo>
                  <a:pt x="4581594" y="3418644"/>
                </a:moveTo>
                <a:cubicBezTo>
                  <a:pt x="4577233" y="3414283"/>
                  <a:pt x="4577233" y="3409487"/>
                  <a:pt x="4577233" y="3405126"/>
                </a:cubicBezTo>
                <a:cubicBezTo>
                  <a:pt x="4586390" y="3405126"/>
                  <a:pt x="4586390" y="3409487"/>
                  <a:pt x="4586390" y="3414283"/>
                </a:cubicBezTo>
                <a:cubicBezTo>
                  <a:pt x="4585954" y="3413847"/>
                  <a:pt x="4581594" y="3413847"/>
                  <a:pt x="4581594" y="3418644"/>
                </a:cubicBezTo>
                <a:lnTo>
                  <a:pt x="4581594" y="3418644"/>
                </a:lnTo>
                <a:close/>
                <a:moveTo>
                  <a:pt x="4590750" y="3395969"/>
                </a:moveTo>
                <a:cubicBezTo>
                  <a:pt x="4599908" y="3391608"/>
                  <a:pt x="4613426" y="3382451"/>
                  <a:pt x="4622582" y="3373294"/>
                </a:cubicBezTo>
                <a:cubicBezTo>
                  <a:pt x="4622582" y="3377655"/>
                  <a:pt x="4626943" y="3377655"/>
                  <a:pt x="4626943" y="3377655"/>
                </a:cubicBezTo>
                <a:cubicBezTo>
                  <a:pt x="4631303" y="3373294"/>
                  <a:pt x="4640461" y="3373294"/>
                  <a:pt x="4645257" y="3364137"/>
                </a:cubicBezTo>
                <a:cubicBezTo>
                  <a:pt x="4654414" y="3373294"/>
                  <a:pt x="4663572" y="3359777"/>
                  <a:pt x="4672728" y="3354980"/>
                </a:cubicBezTo>
                <a:cubicBezTo>
                  <a:pt x="4668368" y="3373294"/>
                  <a:pt x="4636100" y="3382015"/>
                  <a:pt x="4617786" y="3395969"/>
                </a:cubicBezTo>
                <a:cubicBezTo>
                  <a:pt x="4617786" y="3400329"/>
                  <a:pt x="4626943" y="3391608"/>
                  <a:pt x="4622147" y="3400329"/>
                </a:cubicBezTo>
                <a:cubicBezTo>
                  <a:pt x="4622147" y="3400329"/>
                  <a:pt x="4622147" y="3400329"/>
                  <a:pt x="4617786" y="3404690"/>
                </a:cubicBezTo>
                <a:cubicBezTo>
                  <a:pt x="4613426" y="3395969"/>
                  <a:pt x="4609065" y="3400329"/>
                  <a:pt x="4590750" y="3395969"/>
                </a:cubicBezTo>
                <a:lnTo>
                  <a:pt x="4590750" y="3395969"/>
                </a:lnTo>
                <a:close/>
                <a:moveTo>
                  <a:pt x="4686681" y="3300474"/>
                </a:moveTo>
                <a:cubicBezTo>
                  <a:pt x="4691042" y="3309631"/>
                  <a:pt x="4673165" y="3313991"/>
                  <a:pt x="4668368" y="3318788"/>
                </a:cubicBezTo>
                <a:cubicBezTo>
                  <a:pt x="4664007" y="3318788"/>
                  <a:pt x="4668368" y="3305270"/>
                  <a:pt x="4664007" y="3314427"/>
                </a:cubicBezTo>
                <a:cubicBezTo>
                  <a:pt x="4659646" y="3305270"/>
                  <a:pt x="4673165" y="3300910"/>
                  <a:pt x="4682321" y="3300910"/>
                </a:cubicBezTo>
                <a:cubicBezTo>
                  <a:pt x="4682321" y="3305270"/>
                  <a:pt x="4668804" y="3300910"/>
                  <a:pt x="4668804" y="3310067"/>
                </a:cubicBezTo>
                <a:cubicBezTo>
                  <a:pt x="4673165" y="3314427"/>
                  <a:pt x="4682321" y="3305270"/>
                  <a:pt x="4686681" y="3300474"/>
                </a:cubicBezTo>
                <a:lnTo>
                  <a:pt x="4686681" y="3300474"/>
                </a:lnTo>
                <a:close/>
                <a:moveTo>
                  <a:pt x="4636536" y="3391172"/>
                </a:moveTo>
                <a:cubicBezTo>
                  <a:pt x="4636536" y="3382015"/>
                  <a:pt x="4645693" y="3386812"/>
                  <a:pt x="4645693" y="3382015"/>
                </a:cubicBezTo>
                <a:cubicBezTo>
                  <a:pt x="4654851" y="3386812"/>
                  <a:pt x="4640896" y="3395969"/>
                  <a:pt x="4636536" y="3391172"/>
                </a:cubicBezTo>
                <a:lnTo>
                  <a:pt x="4636536" y="3391172"/>
                </a:lnTo>
                <a:close/>
                <a:moveTo>
                  <a:pt x="4613426" y="3545535"/>
                </a:moveTo>
                <a:cubicBezTo>
                  <a:pt x="4622582" y="3536378"/>
                  <a:pt x="4631740" y="3532017"/>
                  <a:pt x="4645257" y="3532017"/>
                </a:cubicBezTo>
                <a:cubicBezTo>
                  <a:pt x="4650054" y="3545535"/>
                  <a:pt x="4627379" y="3549895"/>
                  <a:pt x="4613426" y="3545535"/>
                </a:cubicBezTo>
                <a:lnTo>
                  <a:pt x="4613426" y="3545535"/>
                </a:lnTo>
                <a:close/>
                <a:moveTo>
                  <a:pt x="4650054" y="3386812"/>
                </a:moveTo>
                <a:cubicBezTo>
                  <a:pt x="4650054" y="3382451"/>
                  <a:pt x="4659211" y="3382451"/>
                  <a:pt x="4659211" y="3373294"/>
                </a:cubicBezTo>
                <a:cubicBezTo>
                  <a:pt x="4663572" y="3373294"/>
                  <a:pt x="4672728" y="3377655"/>
                  <a:pt x="4672728" y="3382451"/>
                </a:cubicBezTo>
                <a:cubicBezTo>
                  <a:pt x="4664007" y="3386812"/>
                  <a:pt x="4664007" y="3391172"/>
                  <a:pt x="4650054" y="3386812"/>
                </a:cubicBezTo>
                <a:lnTo>
                  <a:pt x="4650054" y="3386812"/>
                </a:lnTo>
                <a:close/>
                <a:moveTo>
                  <a:pt x="4668368" y="3418644"/>
                </a:moveTo>
                <a:cubicBezTo>
                  <a:pt x="4668368" y="3409487"/>
                  <a:pt x="4668368" y="3409487"/>
                  <a:pt x="4672728" y="3400329"/>
                </a:cubicBezTo>
                <a:cubicBezTo>
                  <a:pt x="4691042" y="3391172"/>
                  <a:pt x="4691042" y="3404690"/>
                  <a:pt x="4704560" y="3409487"/>
                </a:cubicBezTo>
                <a:cubicBezTo>
                  <a:pt x="4695839" y="3418644"/>
                  <a:pt x="4682321" y="3418644"/>
                  <a:pt x="4668368" y="3418644"/>
                </a:cubicBezTo>
                <a:lnTo>
                  <a:pt x="4668368" y="3418644"/>
                </a:lnTo>
                <a:close/>
                <a:moveTo>
                  <a:pt x="4778252" y="3354980"/>
                </a:moveTo>
                <a:cubicBezTo>
                  <a:pt x="4773892" y="3345823"/>
                  <a:pt x="4782613" y="3350620"/>
                  <a:pt x="4782613" y="3341462"/>
                </a:cubicBezTo>
                <a:cubicBezTo>
                  <a:pt x="4792207" y="3345823"/>
                  <a:pt x="4783049" y="3364137"/>
                  <a:pt x="4778252" y="3354980"/>
                </a:cubicBezTo>
                <a:lnTo>
                  <a:pt x="4778252" y="3354980"/>
                </a:lnTo>
                <a:close/>
                <a:moveTo>
                  <a:pt x="4814881" y="3459196"/>
                </a:moveTo>
                <a:cubicBezTo>
                  <a:pt x="4819242" y="3450039"/>
                  <a:pt x="4824038" y="3445679"/>
                  <a:pt x="4833195" y="3445679"/>
                </a:cubicBezTo>
                <a:cubicBezTo>
                  <a:pt x="4824038" y="3450039"/>
                  <a:pt x="4828835" y="3459196"/>
                  <a:pt x="4814881" y="3459196"/>
                </a:cubicBezTo>
                <a:lnTo>
                  <a:pt x="4814881" y="3459196"/>
                </a:lnTo>
                <a:close/>
                <a:moveTo>
                  <a:pt x="4902092" y="3314427"/>
                </a:moveTo>
                <a:cubicBezTo>
                  <a:pt x="4892934" y="3314427"/>
                  <a:pt x="4888574" y="3323584"/>
                  <a:pt x="4879417" y="3323584"/>
                </a:cubicBezTo>
                <a:cubicBezTo>
                  <a:pt x="4874620" y="3314427"/>
                  <a:pt x="4911248" y="3282596"/>
                  <a:pt x="4902092" y="3314427"/>
                </a:cubicBezTo>
                <a:lnTo>
                  <a:pt x="4902092" y="3314427"/>
                </a:lnTo>
                <a:close/>
                <a:moveTo>
                  <a:pt x="5025494" y="3142187"/>
                </a:moveTo>
                <a:cubicBezTo>
                  <a:pt x="5029855" y="3128669"/>
                  <a:pt x="5039011" y="3123873"/>
                  <a:pt x="5039011" y="3110355"/>
                </a:cubicBezTo>
                <a:cubicBezTo>
                  <a:pt x="5048604" y="3114716"/>
                  <a:pt x="5039448" y="3137390"/>
                  <a:pt x="5025494" y="3142187"/>
                </a:cubicBezTo>
                <a:lnTo>
                  <a:pt x="5025494" y="3142187"/>
                </a:lnTo>
                <a:close/>
                <a:moveTo>
                  <a:pt x="5057762" y="3092041"/>
                </a:moveTo>
                <a:cubicBezTo>
                  <a:pt x="5052965" y="3110355"/>
                  <a:pt x="5039448" y="3092041"/>
                  <a:pt x="5057762" y="3092041"/>
                </a:cubicBezTo>
                <a:lnTo>
                  <a:pt x="5057762" y="3092041"/>
                </a:lnTo>
                <a:close/>
                <a:moveTo>
                  <a:pt x="5071280" y="3015296"/>
                </a:moveTo>
                <a:cubicBezTo>
                  <a:pt x="5066919" y="3010936"/>
                  <a:pt x="5062122" y="3006139"/>
                  <a:pt x="5062122" y="3001779"/>
                </a:cubicBezTo>
                <a:cubicBezTo>
                  <a:pt x="5048604" y="3020093"/>
                  <a:pt x="5043808" y="3047128"/>
                  <a:pt x="5034651" y="3078960"/>
                </a:cubicBezTo>
                <a:cubicBezTo>
                  <a:pt x="5011976" y="3088117"/>
                  <a:pt x="5021134" y="3110791"/>
                  <a:pt x="5011976" y="3133466"/>
                </a:cubicBezTo>
                <a:cubicBezTo>
                  <a:pt x="5007616" y="3160501"/>
                  <a:pt x="4975348" y="3178815"/>
                  <a:pt x="4980144" y="3201490"/>
                </a:cubicBezTo>
                <a:cubicBezTo>
                  <a:pt x="4957470" y="3210647"/>
                  <a:pt x="4961830" y="3246840"/>
                  <a:pt x="4929998" y="3246840"/>
                </a:cubicBezTo>
                <a:cubicBezTo>
                  <a:pt x="4957470" y="3197130"/>
                  <a:pt x="4998458" y="3133466"/>
                  <a:pt x="5003255" y="3074599"/>
                </a:cubicBezTo>
                <a:cubicBezTo>
                  <a:pt x="4994098" y="3074599"/>
                  <a:pt x="4998895" y="3092913"/>
                  <a:pt x="4984941" y="3092913"/>
                </a:cubicBezTo>
                <a:cubicBezTo>
                  <a:pt x="4989302" y="3079396"/>
                  <a:pt x="4994098" y="3065878"/>
                  <a:pt x="4994098" y="3056721"/>
                </a:cubicBezTo>
                <a:cubicBezTo>
                  <a:pt x="4966627" y="3079396"/>
                  <a:pt x="4957470" y="3119948"/>
                  <a:pt x="4934795" y="3142623"/>
                </a:cubicBezTo>
                <a:cubicBezTo>
                  <a:pt x="4934795" y="3151780"/>
                  <a:pt x="4939156" y="3146984"/>
                  <a:pt x="4939156" y="3151780"/>
                </a:cubicBezTo>
                <a:cubicBezTo>
                  <a:pt x="4925638" y="3187973"/>
                  <a:pt x="4893371" y="3210647"/>
                  <a:pt x="4879853" y="3251636"/>
                </a:cubicBezTo>
                <a:cubicBezTo>
                  <a:pt x="4861539" y="3255996"/>
                  <a:pt x="4852381" y="3278671"/>
                  <a:pt x="4829707" y="3287828"/>
                </a:cubicBezTo>
                <a:cubicBezTo>
                  <a:pt x="4834067" y="3292189"/>
                  <a:pt x="4838864" y="3292189"/>
                  <a:pt x="4838864" y="3296985"/>
                </a:cubicBezTo>
                <a:cubicBezTo>
                  <a:pt x="4829707" y="3301346"/>
                  <a:pt x="4825346" y="3315299"/>
                  <a:pt x="4807032" y="3310503"/>
                </a:cubicBezTo>
                <a:cubicBezTo>
                  <a:pt x="4807032" y="3301346"/>
                  <a:pt x="4816190" y="3283468"/>
                  <a:pt x="4825346" y="3265153"/>
                </a:cubicBezTo>
                <a:cubicBezTo>
                  <a:pt x="4838864" y="3283468"/>
                  <a:pt x="4838864" y="3246840"/>
                  <a:pt x="4848021" y="3242479"/>
                </a:cubicBezTo>
                <a:cubicBezTo>
                  <a:pt x="4857178" y="3246840"/>
                  <a:pt x="4852381" y="3242479"/>
                  <a:pt x="4866336" y="3242479"/>
                </a:cubicBezTo>
                <a:cubicBezTo>
                  <a:pt x="4870696" y="3224165"/>
                  <a:pt x="4861975" y="3219804"/>
                  <a:pt x="4870696" y="3201490"/>
                </a:cubicBezTo>
                <a:cubicBezTo>
                  <a:pt x="4866336" y="3201490"/>
                  <a:pt x="4866336" y="3201490"/>
                  <a:pt x="4866336" y="3201490"/>
                </a:cubicBezTo>
                <a:cubicBezTo>
                  <a:pt x="4838864" y="3224165"/>
                  <a:pt x="4829707" y="3278671"/>
                  <a:pt x="4788718" y="3273874"/>
                </a:cubicBezTo>
                <a:cubicBezTo>
                  <a:pt x="4784358" y="3273874"/>
                  <a:pt x="4788718" y="3287392"/>
                  <a:pt x="4779561" y="3283032"/>
                </a:cubicBezTo>
                <a:cubicBezTo>
                  <a:pt x="4788718" y="3296549"/>
                  <a:pt x="4770404" y="3305706"/>
                  <a:pt x="4761247" y="3305706"/>
                </a:cubicBezTo>
                <a:cubicBezTo>
                  <a:pt x="4756886" y="3296549"/>
                  <a:pt x="4774765" y="3283032"/>
                  <a:pt x="4783921" y="3273874"/>
                </a:cubicBezTo>
                <a:cubicBezTo>
                  <a:pt x="4797439" y="3242043"/>
                  <a:pt x="4848021" y="3224165"/>
                  <a:pt x="4861539" y="3178815"/>
                </a:cubicBezTo>
                <a:cubicBezTo>
                  <a:pt x="4857178" y="3192333"/>
                  <a:pt x="4843225" y="3197130"/>
                  <a:pt x="4834067" y="3210647"/>
                </a:cubicBezTo>
                <a:cubicBezTo>
                  <a:pt x="4820550" y="3192333"/>
                  <a:pt x="4852381" y="3169658"/>
                  <a:pt x="4856742" y="3151780"/>
                </a:cubicBezTo>
                <a:cubicBezTo>
                  <a:pt x="4861102" y="3151780"/>
                  <a:pt x="4865899" y="3147420"/>
                  <a:pt x="4870260" y="3151780"/>
                </a:cubicBezTo>
                <a:cubicBezTo>
                  <a:pt x="4870260" y="3138263"/>
                  <a:pt x="4879417" y="3129106"/>
                  <a:pt x="4888574" y="3124745"/>
                </a:cubicBezTo>
                <a:cubicBezTo>
                  <a:pt x="4879417" y="3115588"/>
                  <a:pt x="4906887" y="3092913"/>
                  <a:pt x="4888574" y="3075035"/>
                </a:cubicBezTo>
                <a:cubicBezTo>
                  <a:pt x="4892934" y="3079396"/>
                  <a:pt x="4892934" y="3075035"/>
                  <a:pt x="4897731" y="3075035"/>
                </a:cubicBezTo>
                <a:cubicBezTo>
                  <a:pt x="4897731" y="3070675"/>
                  <a:pt x="4893371" y="3065878"/>
                  <a:pt x="4897731" y="3061518"/>
                </a:cubicBezTo>
                <a:cubicBezTo>
                  <a:pt x="4879417" y="3061518"/>
                  <a:pt x="4884213" y="3075035"/>
                  <a:pt x="4870260" y="3075035"/>
                </a:cubicBezTo>
                <a:cubicBezTo>
                  <a:pt x="4870260" y="3079396"/>
                  <a:pt x="4870260" y="3084192"/>
                  <a:pt x="4874620" y="3084192"/>
                </a:cubicBezTo>
                <a:cubicBezTo>
                  <a:pt x="4837992" y="3088553"/>
                  <a:pt x="4861102" y="3129542"/>
                  <a:pt x="4833632" y="3152216"/>
                </a:cubicBezTo>
                <a:cubicBezTo>
                  <a:pt x="4824474" y="3147856"/>
                  <a:pt x="4824474" y="3138699"/>
                  <a:pt x="4820114" y="3129542"/>
                </a:cubicBezTo>
                <a:cubicBezTo>
                  <a:pt x="4824474" y="3133902"/>
                  <a:pt x="4824474" y="3116024"/>
                  <a:pt x="4833632" y="3111227"/>
                </a:cubicBezTo>
                <a:cubicBezTo>
                  <a:pt x="4833632" y="3106867"/>
                  <a:pt x="4824474" y="3120385"/>
                  <a:pt x="4824474" y="3111227"/>
                </a:cubicBezTo>
                <a:cubicBezTo>
                  <a:pt x="4842788" y="3102070"/>
                  <a:pt x="4847149" y="3079396"/>
                  <a:pt x="4851946" y="3052360"/>
                </a:cubicBezTo>
                <a:cubicBezTo>
                  <a:pt x="4833632" y="3075035"/>
                  <a:pt x="4820114" y="3120385"/>
                  <a:pt x="4806160" y="3156577"/>
                </a:cubicBezTo>
                <a:lnTo>
                  <a:pt x="4810521" y="3156577"/>
                </a:lnTo>
                <a:cubicBezTo>
                  <a:pt x="4801363" y="3160937"/>
                  <a:pt x="4797003" y="3165734"/>
                  <a:pt x="4783049" y="3174891"/>
                </a:cubicBezTo>
                <a:cubicBezTo>
                  <a:pt x="4783049" y="3179252"/>
                  <a:pt x="4787410" y="3179252"/>
                  <a:pt x="4787410" y="3184048"/>
                </a:cubicBezTo>
                <a:cubicBezTo>
                  <a:pt x="4783049" y="3188409"/>
                  <a:pt x="4778252" y="3188409"/>
                  <a:pt x="4773892" y="3188409"/>
                </a:cubicBezTo>
                <a:cubicBezTo>
                  <a:pt x="4773892" y="3192769"/>
                  <a:pt x="4778252" y="3192769"/>
                  <a:pt x="4778252" y="3201926"/>
                </a:cubicBezTo>
                <a:cubicBezTo>
                  <a:pt x="4773892" y="3201926"/>
                  <a:pt x="4773892" y="3197565"/>
                  <a:pt x="4773892" y="3192769"/>
                </a:cubicBezTo>
                <a:cubicBezTo>
                  <a:pt x="4773892" y="3206287"/>
                  <a:pt x="4760375" y="3206287"/>
                  <a:pt x="4751217" y="3206287"/>
                </a:cubicBezTo>
                <a:cubicBezTo>
                  <a:pt x="4755578" y="3210647"/>
                  <a:pt x="4755578" y="3201926"/>
                  <a:pt x="4760375" y="3210647"/>
                </a:cubicBezTo>
                <a:cubicBezTo>
                  <a:pt x="4756014" y="3210647"/>
                  <a:pt x="4756014" y="3219804"/>
                  <a:pt x="4751217" y="3219804"/>
                </a:cubicBezTo>
                <a:cubicBezTo>
                  <a:pt x="4751217" y="3215444"/>
                  <a:pt x="4751217" y="3215444"/>
                  <a:pt x="4755578" y="3215444"/>
                </a:cubicBezTo>
                <a:cubicBezTo>
                  <a:pt x="4751217" y="3206287"/>
                  <a:pt x="4742061" y="3215444"/>
                  <a:pt x="4742061" y="3219804"/>
                </a:cubicBezTo>
                <a:cubicBezTo>
                  <a:pt x="4755578" y="3215444"/>
                  <a:pt x="4732903" y="3228961"/>
                  <a:pt x="4751217" y="3228961"/>
                </a:cubicBezTo>
                <a:cubicBezTo>
                  <a:pt x="4783049" y="3210647"/>
                  <a:pt x="4801363" y="3187973"/>
                  <a:pt x="4824474" y="3165734"/>
                </a:cubicBezTo>
                <a:cubicBezTo>
                  <a:pt x="4828835" y="3165734"/>
                  <a:pt x="4828835" y="3165734"/>
                  <a:pt x="4828835" y="3165734"/>
                </a:cubicBezTo>
                <a:cubicBezTo>
                  <a:pt x="4842353" y="3152216"/>
                  <a:pt x="4851509" y="3133902"/>
                  <a:pt x="4865463" y="3120385"/>
                </a:cubicBezTo>
                <a:cubicBezTo>
                  <a:pt x="4861102" y="3152216"/>
                  <a:pt x="4828835" y="3179252"/>
                  <a:pt x="4815317" y="3206287"/>
                </a:cubicBezTo>
                <a:cubicBezTo>
                  <a:pt x="4810956" y="3201926"/>
                  <a:pt x="4801800" y="3219804"/>
                  <a:pt x="4801800" y="3206287"/>
                </a:cubicBezTo>
                <a:cubicBezTo>
                  <a:pt x="4788282" y="3228961"/>
                  <a:pt x="4783486" y="3251636"/>
                  <a:pt x="4756014" y="3265153"/>
                </a:cubicBezTo>
                <a:cubicBezTo>
                  <a:pt x="4751654" y="3260793"/>
                  <a:pt x="4765171" y="3255996"/>
                  <a:pt x="4765171" y="3251636"/>
                </a:cubicBezTo>
                <a:cubicBezTo>
                  <a:pt x="4751654" y="3247275"/>
                  <a:pt x="4746857" y="3242479"/>
                  <a:pt x="4737700" y="3260793"/>
                </a:cubicBezTo>
                <a:cubicBezTo>
                  <a:pt x="4742061" y="3260793"/>
                  <a:pt x="4742061" y="3256432"/>
                  <a:pt x="4746857" y="3260793"/>
                </a:cubicBezTo>
                <a:cubicBezTo>
                  <a:pt x="4742496" y="3274311"/>
                  <a:pt x="4733340" y="3287828"/>
                  <a:pt x="4715025" y="3292625"/>
                </a:cubicBezTo>
                <a:cubicBezTo>
                  <a:pt x="4719385" y="3274311"/>
                  <a:pt x="4733340" y="3274311"/>
                  <a:pt x="4737700" y="3265590"/>
                </a:cubicBezTo>
                <a:cubicBezTo>
                  <a:pt x="4724182" y="3269950"/>
                  <a:pt x="4710229" y="3274747"/>
                  <a:pt x="4705868" y="3288264"/>
                </a:cubicBezTo>
                <a:cubicBezTo>
                  <a:pt x="4687554" y="3283904"/>
                  <a:pt x="4674036" y="3297421"/>
                  <a:pt x="4660083" y="3301782"/>
                </a:cubicBezTo>
                <a:cubicBezTo>
                  <a:pt x="4641769" y="3279107"/>
                  <a:pt x="4664443" y="3306142"/>
                  <a:pt x="4664443" y="3279107"/>
                </a:cubicBezTo>
                <a:cubicBezTo>
                  <a:pt x="4682757" y="3279107"/>
                  <a:pt x="4687118" y="3260793"/>
                  <a:pt x="4705432" y="3252072"/>
                </a:cubicBezTo>
                <a:cubicBezTo>
                  <a:pt x="4705432" y="3242915"/>
                  <a:pt x="4696275" y="3242915"/>
                  <a:pt x="4701071" y="3233758"/>
                </a:cubicBezTo>
                <a:cubicBezTo>
                  <a:pt x="4650925" y="3260793"/>
                  <a:pt x="4614298" y="3315299"/>
                  <a:pt x="4545401" y="3315299"/>
                </a:cubicBezTo>
                <a:cubicBezTo>
                  <a:pt x="4595547" y="3292625"/>
                  <a:pt x="4636972" y="3260793"/>
                  <a:pt x="4687118" y="3233758"/>
                </a:cubicBezTo>
                <a:cubicBezTo>
                  <a:pt x="4691478" y="3211083"/>
                  <a:pt x="4705432" y="3197565"/>
                  <a:pt x="4728106" y="3192769"/>
                </a:cubicBezTo>
                <a:cubicBezTo>
                  <a:pt x="4723746" y="3174455"/>
                  <a:pt x="4750782" y="3170094"/>
                  <a:pt x="4755578" y="3151780"/>
                </a:cubicBezTo>
                <a:cubicBezTo>
                  <a:pt x="4755578" y="3147420"/>
                  <a:pt x="4751217" y="3156141"/>
                  <a:pt x="4746421" y="3156141"/>
                </a:cubicBezTo>
                <a:cubicBezTo>
                  <a:pt x="4764735" y="3129106"/>
                  <a:pt x="4773892" y="3097274"/>
                  <a:pt x="4783049" y="3074599"/>
                </a:cubicBezTo>
                <a:cubicBezTo>
                  <a:pt x="4764735" y="3083756"/>
                  <a:pt x="4769531" y="3110791"/>
                  <a:pt x="4746421" y="3115588"/>
                </a:cubicBezTo>
                <a:cubicBezTo>
                  <a:pt x="4750782" y="3129106"/>
                  <a:pt x="4732903" y="3142623"/>
                  <a:pt x="4723746" y="3147420"/>
                </a:cubicBezTo>
                <a:cubicBezTo>
                  <a:pt x="4719385" y="3129106"/>
                  <a:pt x="4755578" y="3111227"/>
                  <a:pt x="4755578" y="3088553"/>
                </a:cubicBezTo>
                <a:cubicBezTo>
                  <a:pt x="4773892" y="3084192"/>
                  <a:pt x="4778252" y="3056721"/>
                  <a:pt x="4792207" y="3061518"/>
                </a:cubicBezTo>
                <a:cubicBezTo>
                  <a:pt x="4810521" y="3011808"/>
                  <a:pt x="4837992" y="2961662"/>
                  <a:pt x="4860667" y="2907591"/>
                </a:cubicBezTo>
                <a:cubicBezTo>
                  <a:pt x="4869823" y="2911952"/>
                  <a:pt x="4888138" y="2916748"/>
                  <a:pt x="4878981" y="2934626"/>
                </a:cubicBezTo>
                <a:cubicBezTo>
                  <a:pt x="4901655" y="2921109"/>
                  <a:pt x="4883341" y="2871399"/>
                  <a:pt x="4910813" y="2862242"/>
                </a:cubicBezTo>
                <a:cubicBezTo>
                  <a:pt x="4910813" y="2894074"/>
                  <a:pt x="4915173" y="2903231"/>
                  <a:pt x="4906452" y="2930266"/>
                </a:cubicBezTo>
                <a:cubicBezTo>
                  <a:pt x="4910813" y="2939423"/>
                  <a:pt x="4915609" y="2930266"/>
                  <a:pt x="4919969" y="2930266"/>
                </a:cubicBezTo>
                <a:cubicBezTo>
                  <a:pt x="4915609" y="2939423"/>
                  <a:pt x="4910813" y="2939423"/>
                  <a:pt x="4910813" y="2948580"/>
                </a:cubicBezTo>
                <a:cubicBezTo>
                  <a:pt x="4938284" y="2948580"/>
                  <a:pt x="4924330" y="2907591"/>
                  <a:pt x="4947440" y="2903231"/>
                </a:cubicBezTo>
                <a:cubicBezTo>
                  <a:pt x="4947440" y="2925905"/>
                  <a:pt x="4938284" y="2939423"/>
                  <a:pt x="4938284" y="2962098"/>
                </a:cubicBezTo>
                <a:cubicBezTo>
                  <a:pt x="4943080" y="2962098"/>
                  <a:pt x="4943080" y="2952941"/>
                  <a:pt x="4947440" y="2948580"/>
                </a:cubicBezTo>
                <a:cubicBezTo>
                  <a:pt x="4951801" y="2957737"/>
                  <a:pt x="4956598" y="2966894"/>
                  <a:pt x="4956598" y="2975615"/>
                </a:cubicBezTo>
                <a:cubicBezTo>
                  <a:pt x="4947440" y="2989133"/>
                  <a:pt x="4947440" y="3002651"/>
                  <a:pt x="4947440" y="3016604"/>
                </a:cubicBezTo>
                <a:cubicBezTo>
                  <a:pt x="4956598" y="3003087"/>
                  <a:pt x="4965754" y="2989569"/>
                  <a:pt x="4970115" y="2971255"/>
                </a:cubicBezTo>
                <a:cubicBezTo>
                  <a:pt x="4974475" y="2966894"/>
                  <a:pt x="4974475" y="2971255"/>
                  <a:pt x="4979272" y="2971255"/>
                </a:cubicBezTo>
                <a:cubicBezTo>
                  <a:pt x="4992790" y="2935063"/>
                  <a:pt x="4992790" y="2876196"/>
                  <a:pt x="5006744" y="2840003"/>
                </a:cubicBezTo>
                <a:cubicBezTo>
                  <a:pt x="5011104" y="2862678"/>
                  <a:pt x="5002383" y="2889713"/>
                  <a:pt x="5002383" y="2917184"/>
                </a:cubicBezTo>
                <a:cubicBezTo>
                  <a:pt x="5015900" y="2908027"/>
                  <a:pt x="5006744" y="2876196"/>
                  <a:pt x="5020697" y="2867475"/>
                </a:cubicBezTo>
                <a:cubicBezTo>
                  <a:pt x="5025058" y="2867475"/>
                  <a:pt x="5020697" y="2880992"/>
                  <a:pt x="5029855" y="2880992"/>
                </a:cubicBezTo>
                <a:cubicBezTo>
                  <a:pt x="5020697" y="2890149"/>
                  <a:pt x="5011540" y="2930702"/>
                  <a:pt x="5007179" y="2958173"/>
                </a:cubicBezTo>
                <a:cubicBezTo>
                  <a:pt x="5011540" y="2962534"/>
                  <a:pt x="5016337" y="2962534"/>
                  <a:pt x="5016337" y="2976488"/>
                </a:cubicBezTo>
                <a:cubicBezTo>
                  <a:pt x="5011976" y="2980848"/>
                  <a:pt x="5011976" y="2976488"/>
                  <a:pt x="5007179" y="2980848"/>
                </a:cubicBezTo>
                <a:cubicBezTo>
                  <a:pt x="5007179" y="2994366"/>
                  <a:pt x="5007179" y="2994366"/>
                  <a:pt x="5007179" y="2994366"/>
                </a:cubicBezTo>
                <a:cubicBezTo>
                  <a:pt x="5025494" y="2980848"/>
                  <a:pt x="5025494" y="2958173"/>
                  <a:pt x="5025494" y="2931138"/>
                </a:cubicBezTo>
                <a:cubicBezTo>
                  <a:pt x="5034651" y="2921981"/>
                  <a:pt x="5039011" y="2917621"/>
                  <a:pt x="5043808" y="2904103"/>
                </a:cubicBezTo>
                <a:cubicBezTo>
                  <a:pt x="5043808" y="2908463"/>
                  <a:pt x="5048169" y="2908463"/>
                  <a:pt x="5048169" y="2904103"/>
                </a:cubicBezTo>
                <a:cubicBezTo>
                  <a:pt x="5052529" y="2904103"/>
                  <a:pt x="5048169" y="2917621"/>
                  <a:pt x="5052529" y="2922417"/>
                </a:cubicBezTo>
                <a:cubicBezTo>
                  <a:pt x="5052529" y="2913260"/>
                  <a:pt x="5061686" y="2895382"/>
                  <a:pt x="5052529" y="2890585"/>
                </a:cubicBezTo>
                <a:cubicBezTo>
                  <a:pt x="5056890" y="2886225"/>
                  <a:pt x="5056890" y="2881428"/>
                  <a:pt x="5056890" y="2877068"/>
                </a:cubicBezTo>
                <a:lnTo>
                  <a:pt x="5056890" y="2872707"/>
                </a:lnTo>
                <a:cubicBezTo>
                  <a:pt x="5056890" y="2877068"/>
                  <a:pt x="5056890" y="2877068"/>
                  <a:pt x="5056890" y="2877068"/>
                </a:cubicBezTo>
                <a:cubicBezTo>
                  <a:pt x="5061250" y="2877068"/>
                  <a:pt x="5066046" y="2881428"/>
                  <a:pt x="5066046" y="2877068"/>
                </a:cubicBezTo>
                <a:lnTo>
                  <a:pt x="5066046" y="2877068"/>
                </a:lnTo>
                <a:lnTo>
                  <a:pt x="5066046" y="2877068"/>
                </a:lnTo>
                <a:cubicBezTo>
                  <a:pt x="5075204" y="2904103"/>
                  <a:pt x="5043372" y="2981284"/>
                  <a:pt x="5038576" y="3013116"/>
                </a:cubicBezTo>
                <a:cubicBezTo>
                  <a:pt x="5056890" y="2990441"/>
                  <a:pt x="5070407" y="2963406"/>
                  <a:pt x="5079564" y="2927214"/>
                </a:cubicBezTo>
                <a:cubicBezTo>
                  <a:pt x="5085233" y="2960790"/>
                  <a:pt x="5076076" y="2979104"/>
                  <a:pt x="5071280" y="3015296"/>
                </a:cubicBezTo>
                <a:lnTo>
                  <a:pt x="5071280" y="3015296"/>
                </a:lnTo>
                <a:close/>
                <a:moveTo>
                  <a:pt x="5217792" y="2502936"/>
                </a:moveTo>
                <a:cubicBezTo>
                  <a:pt x="5208636" y="2525610"/>
                  <a:pt x="5176804" y="2534767"/>
                  <a:pt x="5172007" y="2557442"/>
                </a:cubicBezTo>
                <a:cubicBezTo>
                  <a:pt x="5172007" y="2553081"/>
                  <a:pt x="5167646" y="2553081"/>
                  <a:pt x="5162851" y="2553081"/>
                </a:cubicBezTo>
                <a:cubicBezTo>
                  <a:pt x="5162851" y="2530407"/>
                  <a:pt x="5158054" y="2507732"/>
                  <a:pt x="5158054" y="2480697"/>
                </a:cubicBezTo>
                <a:cubicBezTo>
                  <a:pt x="5162851" y="2485058"/>
                  <a:pt x="5158054" y="2494215"/>
                  <a:pt x="5162851" y="2499011"/>
                </a:cubicBezTo>
                <a:cubicBezTo>
                  <a:pt x="5167211" y="2476337"/>
                  <a:pt x="5181165" y="2449301"/>
                  <a:pt x="5190321" y="2426627"/>
                </a:cubicBezTo>
                <a:cubicBezTo>
                  <a:pt x="5194681" y="2430987"/>
                  <a:pt x="5199478" y="2435784"/>
                  <a:pt x="5199478" y="2440144"/>
                </a:cubicBezTo>
                <a:cubicBezTo>
                  <a:pt x="5208636" y="2440144"/>
                  <a:pt x="5199478" y="2421830"/>
                  <a:pt x="5204275" y="2408312"/>
                </a:cubicBezTo>
                <a:cubicBezTo>
                  <a:pt x="5217792" y="2435348"/>
                  <a:pt x="5226950" y="2475900"/>
                  <a:pt x="5217792" y="2502936"/>
                </a:cubicBezTo>
                <a:lnTo>
                  <a:pt x="5217792" y="2502936"/>
                </a:lnTo>
                <a:close/>
                <a:moveTo>
                  <a:pt x="415993" y="1742026"/>
                </a:moveTo>
                <a:cubicBezTo>
                  <a:pt x="420354" y="1737665"/>
                  <a:pt x="415993" y="1723711"/>
                  <a:pt x="411633" y="1728508"/>
                </a:cubicBezTo>
                <a:cubicBezTo>
                  <a:pt x="415993" y="1728072"/>
                  <a:pt x="406836" y="1742026"/>
                  <a:pt x="415993" y="1742026"/>
                </a:cubicBezTo>
                <a:lnTo>
                  <a:pt x="415993" y="1742026"/>
                </a:lnTo>
                <a:close/>
                <a:moveTo>
                  <a:pt x="177909" y="2421394"/>
                </a:moveTo>
                <a:cubicBezTo>
                  <a:pt x="182270" y="2389562"/>
                  <a:pt x="187066" y="2376045"/>
                  <a:pt x="196223" y="2353370"/>
                </a:cubicBezTo>
                <a:cubicBezTo>
                  <a:pt x="173549" y="2326335"/>
                  <a:pt x="205380" y="2280985"/>
                  <a:pt x="187066" y="2253514"/>
                </a:cubicBezTo>
                <a:cubicBezTo>
                  <a:pt x="196223" y="2262671"/>
                  <a:pt x="196223" y="2217322"/>
                  <a:pt x="191427" y="2235200"/>
                </a:cubicBezTo>
                <a:cubicBezTo>
                  <a:pt x="195787" y="2212525"/>
                  <a:pt x="173113" y="2199008"/>
                  <a:pt x="173113" y="2171973"/>
                </a:cubicBezTo>
                <a:cubicBezTo>
                  <a:pt x="186630" y="2158455"/>
                  <a:pt x="191427" y="2130984"/>
                  <a:pt x="186630" y="2113106"/>
                </a:cubicBezTo>
                <a:cubicBezTo>
                  <a:pt x="173113" y="2113106"/>
                  <a:pt x="190991" y="2081274"/>
                  <a:pt x="186630" y="2063396"/>
                </a:cubicBezTo>
                <a:cubicBezTo>
                  <a:pt x="182270" y="2059035"/>
                  <a:pt x="177473" y="2067756"/>
                  <a:pt x="177473" y="2059035"/>
                </a:cubicBezTo>
                <a:cubicBezTo>
                  <a:pt x="186630" y="2018046"/>
                  <a:pt x="168316" y="2009325"/>
                  <a:pt x="177473" y="1968336"/>
                </a:cubicBezTo>
                <a:cubicBezTo>
                  <a:pt x="168316" y="1968336"/>
                  <a:pt x="168316" y="1959179"/>
                  <a:pt x="163955" y="1959179"/>
                </a:cubicBezTo>
                <a:cubicBezTo>
                  <a:pt x="159595" y="1968336"/>
                  <a:pt x="163955" y="1995372"/>
                  <a:pt x="150438" y="1995372"/>
                </a:cubicBezTo>
                <a:cubicBezTo>
                  <a:pt x="146077" y="1968336"/>
                  <a:pt x="136920" y="1950022"/>
                  <a:pt x="132124" y="1922987"/>
                </a:cubicBezTo>
                <a:cubicBezTo>
                  <a:pt x="104652" y="1932144"/>
                  <a:pt x="132124" y="2013686"/>
                  <a:pt x="100292" y="2008889"/>
                </a:cubicBezTo>
                <a:cubicBezTo>
                  <a:pt x="104652" y="2018046"/>
                  <a:pt x="100292" y="2018046"/>
                  <a:pt x="100292" y="2031564"/>
                </a:cubicBezTo>
                <a:cubicBezTo>
                  <a:pt x="91135" y="2031564"/>
                  <a:pt x="91135" y="2031564"/>
                  <a:pt x="91135" y="2031564"/>
                </a:cubicBezTo>
                <a:cubicBezTo>
                  <a:pt x="68460" y="2076913"/>
                  <a:pt x="54506" y="2126623"/>
                  <a:pt x="45349" y="2167612"/>
                </a:cubicBezTo>
                <a:cubicBezTo>
                  <a:pt x="31832" y="2135780"/>
                  <a:pt x="58867" y="2099588"/>
                  <a:pt x="40989" y="2067756"/>
                </a:cubicBezTo>
                <a:cubicBezTo>
                  <a:pt x="27471" y="2076913"/>
                  <a:pt x="45349" y="2108745"/>
                  <a:pt x="22675" y="2099588"/>
                </a:cubicBezTo>
                <a:cubicBezTo>
                  <a:pt x="18314" y="2131420"/>
                  <a:pt x="9157" y="2149298"/>
                  <a:pt x="13517" y="2167612"/>
                </a:cubicBezTo>
                <a:cubicBezTo>
                  <a:pt x="13517" y="2171973"/>
                  <a:pt x="17878" y="2176769"/>
                  <a:pt x="17878" y="2185926"/>
                </a:cubicBezTo>
                <a:cubicBezTo>
                  <a:pt x="17878" y="2185926"/>
                  <a:pt x="13517" y="2190287"/>
                  <a:pt x="8721" y="2195083"/>
                </a:cubicBezTo>
                <a:cubicBezTo>
                  <a:pt x="8721" y="2208601"/>
                  <a:pt x="4361" y="2222119"/>
                  <a:pt x="8721" y="2240432"/>
                </a:cubicBezTo>
                <a:cubicBezTo>
                  <a:pt x="8721" y="2231276"/>
                  <a:pt x="13082" y="2226915"/>
                  <a:pt x="17878" y="2222119"/>
                </a:cubicBezTo>
                <a:cubicBezTo>
                  <a:pt x="22239" y="2226479"/>
                  <a:pt x="22239" y="2235636"/>
                  <a:pt x="22239" y="2244793"/>
                </a:cubicBezTo>
                <a:cubicBezTo>
                  <a:pt x="17878" y="2249154"/>
                  <a:pt x="13082" y="2249154"/>
                  <a:pt x="8721" y="2253950"/>
                </a:cubicBezTo>
                <a:cubicBezTo>
                  <a:pt x="8721" y="2280985"/>
                  <a:pt x="4361" y="2308457"/>
                  <a:pt x="4361" y="2335492"/>
                </a:cubicBezTo>
                <a:cubicBezTo>
                  <a:pt x="0" y="2358166"/>
                  <a:pt x="4361" y="2376481"/>
                  <a:pt x="4361" y="2398719"/>
                </a:cubicBezTo>
                <a:cubicBezTo>
                  <a:pt x="4361" y="2412237"/>
                  <a:pt x="0" y="2425754"/>
                  <a:pt x="0" y="2439708"/>
                </a:cubicBezTo>
                <a:cubicBezTo>
                  <a:pt x="0" y="2453226"/>
                  <a:pt x="9157" y="2466743"/>
                  <a:pt x="9157" y="2485058"/>
                </a:cubicBezTo>
                <a:cubicBezTo>
                  <a:pt x="13517" y="2494215"/>
                  <a:pt x="9157" y="2498575"/>
                  <a:pt x="9157" y="2507732"/>
                </a:cubicBezTo>
                <a:cubicBezTo>
                  <a:pt x="9157" y="2521250"/>
                  <a:pt x="18314" y="2534767"/>
                  <a:pt x="18314" y="2548721"/>
                </a:cubicBezTo>
                <a:cubicBezTo>
                  <a:pt x="18314" y="2580553"/>
                  <a:pt x="13954" y="2611948"/>
                  <a:pt x="31832" y="2634623"/>
                </a:cubicBezTo>
                <a:cubicBezTo>
                  <a:pt x="36192" y="2625466"/>
                  <a:pt x="31832" y="2611948"/>
                  <a:pt x="27471" y="2598431"/>
                </a:cubicBezTo>
                <a:cubicBezTo>
                  <a:pt x="31832" y="2602791"/>
                  <a:pt x="36628" y="2607588"/>
                  <a:pt x="40989" y="2602791"/>
                </a:cubicBezTo>
                <a:cubicBezTo>
                  <a:pt x="45349" y="2557442"/>
                  <a:pt x="22675" y="2534767"/>
                  <a:pt x="36628" y="2498575"/>
                </a:cubicBezTo>
                <a:cubicBezTo>
                  <a:pt x="50146" y="2498575"/>
                  <a:pt x="50146" y="2512093"/>
                  <a:pt x="68460" y="2516889"/>
                </a:cubicBezTo>
                <a:cubicBezTo>
                  <a:pt x="72821" y="2494215"/>
                  <a:pt x="77617" y="2462383"/>
                  <a:pt x="77617" y="2435348"/>
                </a:cubicBezTo>
                <a:cubicBezTo>
                  <a:pt x="86774" y="2439708"/>
                  <a:pt x="81978" y="2430987"/>
                  <a:pt x="91135" y="2430987"/>
                </a:cubicBezTo>
                <a:cubicBezTo>
                  <a:pt x="91135" y="2435348"/>
                  <a:pt x="95495" y="2444505"/>
                  <a:pt x="91135" y="2444505"/>
                </a:cubicBezTo>
                <a:cubicBezTo>
                  <a:pt x="81978" y="2448865"/>
                  <a:pt x="91135" y="2435348"/>
                  <a:pt x="86774" y="2435348"/>
                </a:cubicBezTo>
                <a:cubicBezTo>
                  <a:pt x="82414" y="2448865"/>
                  <a:pt x="91135" y="2458022"/>
                  <a:pt x="95931" y="2467179"/>
                </a:cubicBezTo>
                <a:cubicBezTo>
                  <a:pt x="100292" y="2462819"/>
                  <a:pt x="95931" y="2453662"/>
                  <a:pt x="91571" y="2444505"/>
                </a:cubicBezTo>
                <a:cubicBezTo>
                  <a:pt x="109885" y="2444505"/>
                  <a:pt x="91571" y="2421830"/>
                  <a:pt x="100728" y="2408312"/>
                </a:cubicBezTo>
                <a:cubicBezTo>
                  <a:pt x="109885" y="2408312"/>
                  <a:pt x="105088" y="2417470"/>
                  <a:pt x="114246" y="2412673"/>
                </a:cubicBezTo>
                <a:cubicBezTo>
                  <a:pt x="114246" y="2394359"/>
                  <a:pt x="100728" y="2408312"/>
                  <a:pt x="105088" y="2394359"/>
                </a:cubicBezTo>
                <a:lnTo>
                  <a:pt x="109449" y="2394359"/>
                </a:lnTo>
                <a:cubicBezTo>
                  <a:pt x="109449" y="2389998"/>
                  <a:pt x="105088" y="2385202"/>
                  <a:pt x="105088" y="2376045"/>
                </a:cubicBezTo>
                <a:cubicBezTo>
                  <a:pt x="141717" y="2376045"/>
                  <a:pt x="109449" y="2425754"/>
                  <a:pt x="123403" y="2444069"/>
                </a:cubicBezTo>
                <a:cubicBezTo>
                  <a:pt x="119042" y="2407876"/>
                  <a:pt x="141717" y="2407876"/>
                  <a:pt x="150874" y="2394359"/>
                </a:cubicBezTo>
                <a:cubicBezTo>
                  <a:pt x="145641" y="2412673"/>
                  <a:pt x="163955" y="2417033"/>
                  <a:pt x="177909" y="2421394"/>
                </a:cubicBezTo>
                <a:lnTo>
                  <a:pt x="177909" y="2421394"/>
                </a:lnTo>
                <a:close/>
                <a:moveTo>
                  <a:pt x="182270" y="2222119"/>
                </a:moveTo>
                <a:cubicBezTo>
                  <a:pt x="186630" y="2222119"/>
                  <a:pt x="182270" y="2235636"/>
                  <a:pt x="182270" y="2235636"/>
                </a:cubicBezTo>
                <a:cubicBezTo>
                  <a:pt x="173113" y="2235636"/>
                  <a:pt x="182270" y="2226915"/>
                  <a:pt x="182270" y="2222119"/>
                </a:cubicBezTo>
                <a:lnTo>
                  <a:pt x="182270" y="2222119"/>
                </a:lnTo>
                <a:close/>
                <a:moveTo>
                  <a:pt x="173113" y="2181566"/>
                </a:moveTo>
                <a:cubicBezTo>
                  <a:pt x="168752" y="2185926"/>
                  <a:pt x="173113" y="2190723"/>
                  <a:pt x="168752" y="2195083"/>
                </a:cubicBezTo>
                <a:cubicBezTo>
                  <a:pt x="159595" y="2190287"/>
                  <a:pt x="163955" y="2176769"/>
                  <a:pt x="173113" y="2181566"/>
                </a:cubicBezTo>
                <a:lnTo>
                  <a:pt x="173113" y="2181566"/>
                </a:lnTo>
                <a:close/>
                <a:moveTo>
                  <a:pt x="58867" y="2485058"/>
                </a:moveTo>
                <a:cubicBezTo>
                  <a:pt x="68024" y="2489418"/>
                  <a:pt x="58867" y="2494215"/>
                  <a:pt x="63227" y="2507732"/>
                </a:cubicBezTo>
                <a:cubicBezTo>
                  <a:pt x="54070" y="2502936"/>
                  <a:pt x="63227" y="2489418"/>
                  <a:pt x="58867" y="2485058"/>
                </a:cubicBezTo>
                <a:lnTo>
                  <a:pt x="58867" y="2485058"/>
                </a:lnTo>
                <a:close/>
                <a:moveTo>
                  <a:pt x="81542" y="2362527"/>
                </a:moveTo>
                <a:cubicBezTo>
                  <a:pt x="77181" y="2362527"/>
                  <a:pt x="72384" y="2362527"/>
                  <a:pt x="72384" y="2353370"/>
                </a:cubicBezTo>
                <a:cubicBezTo>
                  <a:pt x="63227" y="2362527"/>
                  <a:pt x="63227" y="2380405"/>
                  <a:pt x="58867" y="2389562"/>
                </a:cubicBezTo>
                <a:cubicBezTo>
                  <a:pt x="45349" y="2389562"/>
                  <a:pt x="68024" y="2371248"/>
                  <a:pt x="58867" y="2376045"/>
                </a:cubicBezTo>
                <a:cubicBezTo>
                  <a:pt x="68024" y="2362527"/>
                  <a:pt x="54506" y="2353370"/>
                  <a:pt x="63227" y="2344213"/>
                </a:cubicBezTo>
                <a:cubicBezTo>
                  <a:pt x="58867" y="2339852"/>
                  <a:pt x="54070" y="2348573"/>
                  <a:pt x="49710" y="2344213"/>
                </a:cubicBezTo>
                <a:cubicBezTo>
                  <a:pt x="49710" y="2330695"/>
                  <a:pt x="45349" y="2312381"/>
                  <a:pt x="49710" y="2308020"/>
                </a:cubicBezTo>
                <a:cubicBezTo>
                  <a:pt x="54070" y="2308020"/>
                  <a:pt x="54070" y="2317178"/>
                  <a:pt x="58867" y="2312381"/>
                </a:cubicBezTo>
                <a:cubicBezTo>
                  <a:pt x="54506" y="2321538"/>
                  <a:pt x="54506" y="2321538"/>
                  <a:pt x="58867" y="2330695"/>
                </a:cubicBezTo>
                <a:cubicBezTo>
                  <a:pt x="72384" y="2330695"/>
                  <a:pt x="63227" y="2321538"/>
                  <a:pt x="63227" y="2312381"/>
                </a:cubicBezTo>
                <a:cubicBezTo>
                  <a:pt x="77181" y="2326335"/>
                  <a:pt x="86338" y="2344649"/>
                  <a:pt x="81542" y="2362527"/>
                </a:cubicBezTo>
                <a:lnTo>
                  <a:pt x="81542" y="2362527"/>
                </a:lnTo>
                <a:close/>
                <a:moveTo>
                  <a:pt x="86338" y="2145373"/>
                </a:moveTo>
                <a:cubicBezTo>
                  <a:pt x="86338" y="2141013"/>
                  <a:pt x="90699" y="2141013"/>
                  <a:pt x="90699" y="2131856"/>
                </a:cubicBezTo>
                <a:cubicBezTo>
                  <a:pt x="99856" y="2136216"/>
                  <a:pt x="99856" y="2149734"/>
                  <a:pt x="86338" y="2145373"/>
                </a:cubicBezTo>
                <a:lnTo>
                  <a:pt x="86338" y="2145373"/>
                </a:lnTo>
                <a:close/>
                <a:moveTo>
                  <a:pt x="90699" y="2426191"/>
                </a:moveTo>
                <a:cubicBezTo>
                  <a:pt x="86338" y="2426191"/>
                  <a:pt x="86338" y="2412673"/>
                  <a:pt x="90699" y="2407876"/>
                </a:cubicBezTo>
                <a:cubicBezTo>
                  <a:pt x="95495" y="2417033"/>
                  <a:pt x="90699" y="2417033"/>
                  <a:pt x="90699" y="2426191"/>
                </a:cubicBezTo>
                <a:lnTo>
                  <a:pt x="90699" y="2426191"/>
                </a:lnTo>
                <a:close/>
                <a:moveTo>
                  <a:pt x="99856" y="2394359"/>
                </a:moveTo>
                <a:cubicBezTo>
                  <a:pt x="90699" y="2394359"/>
                  <a:pt x="90699" y="2394359"/>
                  <a:pt x="90699" y="2394359"/>
                </a:cubicBezTo>
                <a:cubicBezTo>
                  <a:pt x="90699" y="2380841"/>
                  <a:pt x="90699" y="2380841"/>
                  <a:pt x="90699" y="2380841"/>
                </a:cubicBezTo>
                <a:cubicBezTo>
                  <a:pt x="95059" y="2380841"/>
                  <a:pt x="95059" y="2385202"/>
                  <a:pt x="90699" y="2385202"/>
                </a:cubicBezTo>
                <a:cubicBezTo>
                  <a:pt x="90699" y="2389998"/>
                  <a:pt x="104652" y="2385202"/>
                  <a:pt x="99856" y="2394359"/>
                </a:cubicBezTo>
                <a:lnTo>
                  <a:pt x="99856" y="2394359"/>
                </a:lnTo>
                <a:close/>
                <a:moveTo>
                  <a:pt x="118170" y="2049878"/>
                </a:moveTo>
                <a:cubicBezTo>
                  <a:pt x="109013" y="2040721"/>
                  <a:pt x="109013" y="2031564"/>
                  <a:pt x="118170" y="2027203"/>
                </a:cubicBezTo>
                <a:cubicBezTo>
                  <a:pt x="122967" y="2032000"/>
                  <a:pt x="113809" y="2041157"/>
                  <a:pt x="118170" y="2049878"/>
                </a:cubicBezTo>
                <a:lnTo>
                  <a:pt x="118170" y="2049878"/>
                </a:lnTo>
                <a:close/>
                <a:moveTo>
                  <a:pt x="145641" y="2208601"/>
                </a:moveTo>
                <a:cubicBezTo>
                  <a:pt x="141281" y="2208601"/>
                  <a:pt x="141281" y="2204240"/>
                  <a:pt x="136484" y="2204240"/>
                </a:cubicBezTo>
                <a:cubicBezTo>
                  <a:pt x="140845" y="2195083"/>
                  <a:pt x="136484" y="2181566"/>
                  <a:pt x="140845" y="2172409"/>
                </a:cubicBezTo>
                <a:cubicBezTo>
                  <a:pt x="163955" y="2181566"/>
                  <a:pt x="145641" y="2190287"/>
                  <a:pt x="145641" y="2208601"/>
                </a:cubicBezTo>
                <a:lnTo>
                  <a:pt x="145641" y="2208601"/>
                </a:lnTo>
                <a:close/>
                <a:moveTo>
                  <a:pt x="1684031" y="3223729"/>
                </a:moveTo>
                <a:cubicBezTo>
                  <a:pt x="1679671" y="3219368"/>
                  <a:pt x="1674874" y="3214572"/>
                  <a:pt x="1674874" y="3205415"/>
                </a:cubicBezTo>
                <a:cubicBezTo>
                  <a:pt x="1684031" y="3205415"/>
                  <a:pt x="1688392" y="3205415"/>
                  <a:pt x="1688392" y="3209775"/>
                </a:cubicBezTo>
                <a:cubicBezTo>
                  <a:pt x="1715863" y="3191461"/>
                  <a:pt x="1752491" y="3214136"/>
                  <a:pt x="1784323" y="3200618"/>
                </a:cubicBezTo>
                <a:cubicBezTo>
                  <a:pt x="1788684" y="3196257"/>
                  <a:pt x="1793480" y="3191461"/>
                  <a:pt x="1793480" y="3182304"/>
                </a:cubicBezTo>
                <a:cubicBezTo>
                  <a:pt x="1784323" y="3182304"/>
                  <a:pt x="1779963" y="3195821"/>
                  <a:pt x="1775166" y="3182304"/>
                </a:cubicBezTo>
                <a:cubicBezTo>
                  <a:pt x="1788684" y="3191461"/>
                  <a:pt x="1779526" y="3173147"/>
                  <a:pt x="1784323" y="3173147"/>
                </a:cubicBezTo>
                <a:cubicBezTo>
                  <a:pt x="1784323" y="3177507"/>
                  <a:pt x="1797841" y="3182304"/>
                  <a:pt x="1797841" y="3173147"/>
                </a:cubicBezTo>
                <a:cubicBezTo>
                  <a:pt x="1779526" y="3173147"/>
                  <a:pt x="1766009" y="3168786"/>
                  <a:pt x="1747695" y="3173147"/>
                </a:cubicBezTo>
                <a:cubicBezTo>
                  <a:pt x="1752055" y="3173147"/>
                  <a:pt x="1747695" y="3182304"/>
                  <a:pt x="1743334" y="3182304"/>
                </a:cubicBezTo>
                <a:cubicBezTo>
                  <a:pt x="1734177" y="3182304"/>
                  <a:pt x="1725020" y="3163990"/>
                  <a:pt x="1725020" y="3177943"/>
                </a:cubicBezTo>
                <a:cubicBezTo>
                  <a:pt x="1715863" y="3168786"/>
                  <a:pt x="1697549" y="3173583"/>
                  <a:pt x="1697549" y="3182304"/>
                </a:cubicBezTo>
                <a:cubicBezTo>
                  <a:pt x="1697549" y="3182304"/>
                  <a:pt x="1720223" y="3177943"/>
                  <a:pt x="1720223" y="3186664"/>
                </a:cubicBezTo>
                <a:cubicBezTo>
                  <a:pt x="1711066" y="3186664"/>
                  <a:pt x="1711066" y="3186664"/>
                  <a:pt x="1706706" y="3191025"/>
                </a:cubicBezTo>
                <a:cubicBezTo>
                  <a:pt x="1693188" y="3195385"/>
                  <a:pt x="1688392" y="3191025"/>
                  <a:pt x="1688392" y="3181868"/>
                </a:cubicBezTo>
                <a:cubicBezTo>
                  <a:pt x="1647403" y="3181868"/>
                  <a:pt x="1629088" y="3200182"/>
                  <a:pt x="1592460" y="3191025"/>
                </a:cubicBezTo>
                <a:cubicBezTo>
                  <a:pt x="1592460" y="3181868"/>
                  <a:pt x="1601617" y="3186664"/>
                  <a:pt x="1601617" y="3172711"/>
                </a:cubicBezTo>
                <a:cubicBezTo>
                  <a:pt x="1592460" y="3168350"/>
                  <a:pt x="1578942" y="3177071"/>
                  <a:pt x="1578942" y="3168350"/>
                </a:cubicBezTo>
                <a:cubicBezTo>
                  <a:pt x="1588100" y="3154832"/>
                  <a:pt x="1615571" y="3163990"/>
                  <a:pt x="1624728" y="3145676"/>
                </a:cubicBezTo>
                <a:cubicBezTo>
                  <a:pt x="1611210" y="3150036"/>
                  <a:pt x="1583739" y="3136518"/>
                  <a:pt x="1574582" y="3150036"/>
                </a:cubicBezTo>
                <a:cubicBezTo>
                  <a:pt x="1574582" y="3140879"/>
                  <a:pt x="1578942" y="3145676"/>
                  <a:pt x="1578942" y="3140879"/>
                </a:cubicBezTo>
                <a:cubicBezTo>
                  <a:pt x="1542315" y="3131722"/>
                  <a:pt x="1501326" y="3131722"/>
                  <a:pt x="1473854" y="3145239"/>
                </a:cubicBezTo>
                <a:cubicBezTo>
                  <a:pt x="1473854" y="3140879"/>
                  <a:pt x="1478215" y="3140879"/>
                  <a:pt x="1478215" y="3140879"/>
                </a:cubicBezTo>
                <a:cubicBezTo>
                  <a:pt x="1446383" y="3131722"/>
                  <a:pt x="1414115" y="3145239"/>
                  <a:pt x="1373126" y="3150036"/>
                </a:cubicBezTo>
                <a:cubicBezTo>
                  <a:pt x="1377487" y="3150036"/>
                  <a:pt x="1373126" y="3159193"/>
                  <a:pt x="1368766" y="3159193"/>
                </a:cubicBezTo>
                <a:cubicBezTo>
                  <a:pt x="1368766" y="3150036"/>
                  <a:pt x="1364405" y="3154832"/>
                  <a:pt x="1368766" y="3159193"/>
                </a:cubicBezTo>
                <a:cubicBezTo>
                  <a:pt x="1359609" y="3154832"/>
                  <a:pt x="1350452" y="3145676"/>
                  <a:pt x="1350452" y="3154832"/>
                </a:cubicBezTo>
                <a:cubicBezTo>
                  <a:pt x="1341294" y="3145676"/>
                  <a:pt x="1336934" y="3150472"/>
                  <a:pt x="1309463" y="3154832"/>
                </a:cubicBezTo>
                <a:cubicBezTo>
                  <a:pt x="1309463" y="3159193"/>
                  <a:pt x="1313823" y="3159193"/>
                  <a:pt x="1313823" y="3163990"/>
                </a:cubicBezTo>
                <a:cubicBezTo>
                  <a:pt x="1309463" y="3163990"/>
                  <a:pt x="1304666" y="3163990"/>
                  <a:pt x="1300306" y="3163990"/>
                </a:cubicBezTo>
                <a:cubicBezTo>
                  <a:pt x="1268474" y="3136954"/>
                  <a:pt x="1208735" y="3159629"/>
                  <a:pt x="1181264" y="3177507"/>
                </a:cubicBezTo>
                <a:cubicBezTo>
                  <a:pt x="1153792" y="3168350"/>
                  <a:pt x="1117164" y="3159193"/>
                  <a:pt x="1089693" y="3163990"/>
                </a:cubicBezTo>
                <a:cubicBezTo>
                  <a:pt x="1085332" y="3159629"/>
                  <a:pt x="1085332" y="3154832"/>
                  <a:pt x="1085332" y="3150472"/>
                </a:cubicBezTo>
                <a:cubicBezTo>
                  <a:pt x="1012075" y="3141315"/>
                  <a:pt x="984605" y="3087245"/>
                  <a:pt x="943616" y="3050616"/>
                </a:cubicBezTo>
                <a:cubicBezTo>
                  <a:pt x="939255" y="3046256"/>
                  <a:pt x="930098" y="3046256"/>
                  <a:pt x="925302" y="3037099"/>
                </a:cubicBezTo>
                <a:cubicBezTo>
                  <a:pt x="920941" y="3027942"/>
                  <a:pt x="911784" y="3023581"/>
                  <a:pt x="906987" y="3018784"/>
                </a:cubicBezTo>
                <a:cubicBezTo>
                  <a:pt x="897830" y="3009627"/>
                  <a:pt x="897830" y="2996110"/>
                  <a:pt x="888673" y="2977796"/>
                </a:cubicBezTo>
                <a:cubicBezTo>
                  <a:pt x="879516" y="2964278"/>
                  <a:pt x="865998" y="2950760"/>
                  <a:pt x="856841" y="2936807"/>
                </a:cubicBezTo>
                <a:cubicBezTo>
                  <a:pt x="843324" y="2909772"/>
                  <a:pt x="834167" y="2882300"/>
                  <a:pt x="825010" y="2868783"/>
                </a:cubicBezTo>
                <a:cubicBezTo>
                  <a:pt x="815852" y="2859626"/>
                  <a:pt x="806695" y="2859626"/>
                  <a:pt x="811492" y="2850469"/>
                </a:cubicBezTo>
                <a:cubicBezTo>
                  <a:pt x="802335" y="2854829"/>
                  <a:pt x="797974" y="2827794"/>
                  <a:pt x="793178" y="2814276"/>
                </a:cubicBezTo>
                <a:cubicBezTo>
                  <a:pt x="788817" y="2814276"/>
                  <a:pt x="788817" y="2818637"/>
                  <a:pt x="784021" y="2814276"/>
                </a:cubicBezTo>
                <a:cubicBezTo>
                  <a:pt x="784021" y="2800759"/>
                  <a:pt x="774864" y="2791602"/>
                  <a:pt x="770503" y="2782445"/>
                </a:cubicBezTo>
                <a:cubicBezTo>
                  <a:pt x="779660" y="2768927"/>
                  <a:pt x="756985" y="2746252"/>
                  <a:pt x="752189" y="2727938"/>
                </a:cubicBezTo>
                <a:cubicBezTo>
                  <a:pt x="738671" y="2678228"/>
                  <a:pt x="733875" y="2610204"/>
                  <a:pt x="724718" y="2555698"/>
                </a:cubicBezTo>
                <a:cubicBezTo>
                  <a:pt x="715560" y="2551337"/>
                  <a:pt x="724718" y="2569215"/>
                  <a:pt x="715560" y="2564855"/>
                </a:cubicBezTo>
                <a:cubicBezTo>
                  <a:pt x="715560" y="2505988"/>
                  <a:pt x="702043" y="2469796"/>
                  <a:pt x="702043" y="2410929"/>
                </a:cubicBezTo>
                <a:cubicBezTo>
                  <a:pt x="697682" y="2410929"/>
                  <a:pt x="697682" y="2415289"/>
                  <a:pt x="692886" y="2415289"/>
                </a:cubicBezTo>
                <a:cubicBezTo>
                  <a:pt x="692886" y="2388254"/>
                  <a:pt x="697246" y="2352062"/>
                  <a:pt x="706403" y="2320230"/>
                </a:cubicBezTo>
                <a:cubicBezTo>
                  <a:pt x="688090" y="2324591"/>
                  <a:pt x="692886" y="2342905"/>
                  <a:pt x="683729" y="2356422"/>
                </a:cubicBezTo>
                <a:cubicBezTo>
                  <a:pt x="679368" y="2352062"/>
                  <a:pt x="674572" y="2352062"/>
                  <a:pt x="674572" y="2342905"/>
                </a:cubicBezTo>
                <a:cubicBezTo>
                  <a:pt x="683729" y="2333748"/>
                  <a:pt x="683729" y="2315870"/>
                  <a:pt x="678933" y="2306712"/>
                </a:cubicBezTo>
                <a:cubicBezTo>
                  <a:pt x="697246" y="2288398"/>
                  <a:pt x="688090" y="2252206"/>
                  <a:pt x="697246" y="2234328"/>
                </a:cubicBezTo>
                <a:cubicBezTo>
                  <a:pt x="701607" y="2238688"/>
                  <a:pt x="701607" y="2238688"/>
                  <a:pt x="701607" y="2234328"/>
                </a:cubicBezTo>
                <a:cubicBezTo>
                  <a:pt x="710764" y="2243485"/>
                  <a:pt x="697246" y="2247845"/>
                  <a:pt x="705968" y="2247845"/>
                </a:cubicBezTo>
                <a:cubicBezTo>
                  <a:pt x="705968" y="2234328"/>
                  <a:pt x="710328" y="2234328"/>
                  <a:pt x="710328" y="2220810"/>
                </a:cubicBezTo>
                <a:cubicBezTo>
                  <a:pt x="701171" y="2216450"/>
                  <a:pt x="710328" y="2229967"/>
                  <a:pt x="705968" y="2229967"/>
                </a:cubicBezTo>
                <a:cubicBezTo>
                  <a:pt x="710328" y="2188978"/>
                  <a:pt x="701607" y="2148426"/>
                  <a:pt x="710328" y="2116594"/>
                </a:cubicBezTo>
                <a:cubicBezTo>
                  <a:pt x="701171" y="2112234"/>
                  <a:pt x="701171" y="2116594"/>
                  <a:pt x="696811" y="2112234"/>
                </a:cubicBezTo>
                <a:cubicBezTo>
                  <a:pt x="692450" y="2166740"/>
                  <a:pt x="696811" y="2225607"/>
                  <a:pt x="669339" y="2261799"/>
                </a:cubicBezTo>
                <a:cubicBezTo>
                  <a:pt x="669339" y="2252642"/>
                  <a:pt x="660182" y="2248282"/>
                  <a:pt x="655822" y="2239124"/>
                </a:cubicBezTo>
                <a:cubicBezTo>
                  <a:pt x="651461" y="2243485"/>
                  <a:pt x="646665" y="2252642"/>
                  <a:pt x="642304" y="2257439"/>
                </a:cubicBezTo>
                <a:cubicBezTo>
                  <a:pt x="637944" y="2239124"/>
                  <a:pt x="646665" y="2216450"/>
                  <a:pt x="651461" y="2202932"/>
                </a:cubicBezTo>
                <a:cubicBezTo>
                  <a:pt x="642304" y="2202932"/>
                  <a:pt x="637944" y="2216450"/>
                  <a:pt x="628787" y="2207293"/>
                </a:cubicBezTo>
                <a:cubicBezTo>
                  <a:pt x="615269" y="2220810"/>
                  <a:pt x="619629" y="2243485"/>
                  <a:pt x="606112" y="2252642"/>
                </a:cubicBezTo>
                <a:cubicBezTo>
                  <a:pt x="610472" y="2239124"/>
                  <a:pt x="596955" y="2211653"/>
                  <a:pt x="606112" y="2198136"/>
                </a:cubicBezTo>
                <a:cubicBezTo>
                  <a:pt x="583437" y="2184618"/>
                  <a:pt x="587798" y="2139269"/>
                  <a:pt x="583437" y="2107437"/>
                </a:cubicBezTo>
                <a:cubicBezTo>
                  <a:pt x="579077" y="2107437"/>
                  <a:pt x="579077" y="2111797"/>
                  <a:pt x="574280" y="2111797"/>
                </a:cubicBezTo>
                <a:cubicBezTo>
                  <a:pt x="560762" y="2107437"/>
                  <a:pt x="560762" y="1989267"/>
                  <a:pt x="555966" y="2070809"/>
                </a:cubicBezTo>
                <a:cubicBezTo>
                  <a:pt x="551605" y="2070809"/>
                  <a:pt x="551605" y="2084326"/>
                  <a:pt x="542448" y="2079966"/>
                </a:cubicBezTo>
                <a:cubicBezTo>
                  <a:pt x="538088" y="2070809"/>
                  <a:pt x="546809" y="2052930"/>
                  <a:pt x="542448" y="2043773"/>
                </a:cubicBezTo>
                <a:cubicBezTo>
                  <a:pt x="533291" y="2062088"/>
                  <a:pt x="542448" y="2075605"/>
                  <a:pt x="533291" y="2093483"/>
                </a:cubicBezTo>
                <a:cubicBezTo>
                  <a:pt x="533291" y="2079966"/>
                  <a:pt x="533291" y="2066448"/>
                  <a:pt x="524134" y="2061651"/>
                </a:cubicBezTo>
                <a:cubicBezTo>
                  <a:pt x="528495" y="2097844"/>
                  <a:pt x="505820" y="2143193"/>
                  <a:pt x="496663" y="2170228"/>
                </a:cubicBezTo>
                <a:cubicBezTo>
                  <a:pt x="487506" y="2170228"/>
                  <a:pt x="487506" y="2174589"/>
                  <a:pt x="483145" y="2174589"/>
                </a:cubicBezTo>
                <a:cubicBezTo>
                  <a:pt x="483145" y="2170228"/>
                  <a:pt x="478785" y="2165432"/>
                  <a:pt x="473988" y="2161071"/>
                </a:cubicBezTo>
                <a:cubicBezTo>
                  <a:pt x="478349" y="2147554"/>
                  <a:pt x="483145" y="2129239"/>
                  <a:pt x="478349" y="2115722"/>
                </a:cubicBezTo>
                <a:cubicBezTo>
                  <a:pt x="482709" y="2129239"/>
                  <a:pt x="469191" y="2129239"/>
                  <a:pt x="460034" y="2129239"/>
                </a:cubicBezTo>
                <a:cubicBezTo>
                  <a:pt x="460034" y="2115722"/>
                  <a:pt x="460034" y="2110925"/>
                  <a:pt x="469191" y="2097408"/>
                </a:cubicBezTo>
                <a:cubicBezTo>
                  <a:pt x="469191" y="2083890"/>
                  <a:pt x="455674" y="2074733"/>
                  <a:pt x="460034" y="2061215"/>
                </a:cubicBezTo>
                <a:cubicBezTo>
                  <a:pt x="455674" y="2061215"/>
                  <a:pt x="450877" y="2070372"/>
                  <a:pt x="450877" y="2061215"/>
                </a:cubicBezTo>
                <a:cubicBezTo>
                  <a:pt x="450877" y="2056855"/>
                  <a:pt x="450877" y="2056855"/>
                  <a:pt x="450877" y="2052058"/>
                </a:cubicBezTo>
                <a:cubicBezTo>
                  <a:pt x="432563" y="2029384"/>
                  <a:pt x="446517" y="1979674"/>
                  <a:pt x="437360" y="1956999"/>
                </a:cubicBezTo>
                <a:cubicBezTo>
                  <a:pt x="428203" y="1961359"/>
                  <a:pt x="437360" y="1988831"/>
                  <a:pt x="423842" y="1993191"/>
                </a:cubicBezTo>
                <a:cubicBezTo>
                  <a:pt x="419482" y="1988831"/>
                  <a:pt x="419482" y="1984034"/>
                  <a:pt x="414685" y="1979674"/>
                </a:cubicBezTo>
                <a:cubicBezTo>
                  <a:pt x="405528" y="2011505"/>
                  <a:pt x="410324" y="2047698"/>
                  <a:pt x="387214" y="2061215"/>
                </a:cubicBezTo>
                <a:cubicBezTo>
                  <a:pt x="387214" y="2061215"/>
                  <a:pt x="387214" y="2056855"/>
                  <a:pt x="382853" y="2056855"/>
                </a:cubicBezTo>
                <a:cubicBezTo>
                  <a:pt x="382853" y="2061215"/>
                  <a:pt x="382853" y="2070372"/>
                  <a:pt x="378493" y="2070372"/>
                </a:cubicBezTo>
                <a:cubicBezTo>
                  <a:pt x="374132" y="2066012"/>
                  <a:pt x="378493" y="2052058"/>
                  <a:pt x="382853" y="2043337"/>
                </a:cubicBezTo>
                <a:cubicBezTo>
                  <a:pt x="387214" y="2043337"/>
                  <a:pt x="382853" y="2047698"/>
                  <a:pt x="387214" y="2052494"/>
                </a:cubicBezTo>
                <a:cubicBezTo>
                  <a:pt x="382853" y="2034180"/>
                  <a:pt x="391574" y="2016302"/>
                  <a:pt x="378057" y="2002784"/>
                </a:cubicBezTo>
                <a:cubicBezTo>
                  <a:pt x="364539" y="2021099"/>
                  <a:pt x="387214" y="2048134"/>
                  <a:pt x="364539" y="2052494"/>
                </a:cubicBezTo>
                <a:cubicBezTo>
                  <a:pt x="368899" y="2061651"/>
                  <a:pt x="364539" y="2070809"/>
                  <a:pt x="360178" y="2075169"/>
                </a:cubicBezTo>
                <a:cubicBezTo>
                  <a:pt x="355818" y="2070809"/>
                  <a:pt x="360178" y="2061651"/>
                  <a:pt x="351021" y="2061651"/>
                </a:cubicBezTo>
                <a:cubicBezTo>
                  <a:pt x="341864" y="2093483"/>
                  <a:pt x="355382" y="2138833"/>
                  <a:pt x="337504" y="2161507"/>
                </a:cubicBezTo>
                <a:cubicBezTo>
                  <a:pt x="333143" y="2170664"/>
                  <a:pt x="346661" y="2165868"/>
                  <a:pt x="341864" y="2175025"/>
                </a:cubicBezTo>
                <a:cubicBezTo>
                  <a:pt x="337504" y="2175025"/>
                  <a:pt x="337504" y="2175025"/>
                  <a:pt x="332708" y="2175025"/>
                </a:cubicBezTo>
                <a:cubicBezTo>
                  <a:pt x="332708" y="2184182"/>
                  <a:pt x="341864" y="2179385"/>
                  <a:pt x="341864" y="2188543"/>
                </a:cubicBezTo>
                <a:cubicBezTo>
                  <a:pt x="328347" y="2188543"/>
                  <a:pt x="328347" y="2188543"/>
                  <a:pt x="328347" y="2188543"/>
                </a:cubicBezTo>
                <a:cubicBezTo>
                  <a:pt x="332708" y="2192903"/>
                  <a:pt x="319190" y="2197700"/>
                  <a:pt x="328347" y="2197700"/>
                </a:cubicBezTo>
                <a:cubicBezTo>
                  <a:pt x="328347" y="2197700"/>
                  <a:pt x="332708" y="2188543"/>
                  <a:pt x="332708" y="2197700"/>
                </a:cubicBezTo>
                <a:cubicBezTo>
                  <a:pt x="332708" y="2197700"/>
                  <a:pt x="328347" y="2202060"/>
                  <a:pt x="323551" y="2202060"/>
                </a:cubicBezTo>
                <a:cubicBezTo>
                  <a:pt x="327911" y="2220374"/>
                  <a:pt x="314393" y="2224735"/>
                  <a:pt x="305236" y="2229095"/>
                </a:cubicBezTo>
                <a:cubicBezTo>
                  <a:pt x="309597" y="2192903"/>
                  <a:pt x="309597" y="2151914"/>
                  <a:pt x="318754" y="2111361"/>
                </a:cubicBezTo>
                <a:cubicBezTo>
                  <a:pt x="309597" y="2111361"/>
                  <a:pt x="309597" y="2111361"/>
                  <a:pt x="309597" y="2111361"/>
                </a:cubicBezTo>
                <a:cubicBezTo>
                  <a:pt x="300440" y="2129676"/>
                  <a:pt x="300440" y="2156711"/>
                  <a:pt x="296079" y="2179385"/>
                </a:cubicBezTo>
                <a:cubicBezTo>
                  <a:pt x="282562" y="2179385"/>
                  <a:pt x="273405" y="2202060"/>
                  <a:pt x="273405" y="2224735"/>
                </a:cubicBezTo>
                <a:cubicBezTo>
                  <a:pt x="269044" y="2224735"/>
                  <a:pt x="264247" y="2224735"/>
                  <a:pt x="264247" y="2233892"/>
                </a:cubicBezTo>
                <a:cubicBezTo>
                  <a:pt x="268608" y="2260927"/>
                  <a:pt x="255090" y="2283602"/>
                  <a:pt x="245933" y="2306276"/>
                </a:cubicBezTo>
                <a:cubicBezTo>
                  <a:pt x="236776" y="2279241"/>
                  <a:pt x="264247" y="2247409"/>
                  <a:pt x="245933" y="2224735"/>
                </a:cubicBezTo>
                <a:cubicBezTo>
                  <a:pt x="223259" y="2265724"/>
                  <a:pt x="209305" y="2324591"/>
                  <a:pt x="218462" y="2374300"/>
                </a:cubicBezTo>
                <a:cubicBezTo>
                  <a:pt x="218462" y="2374300"/>
                  <a:pt x="218462" y="2369940"/>
                  <a:pt x="222822" y="2369940"/>
                </a:cubicBezTo>
                <a:cubicBezTo>
                  <a:pt x="222822" y="2374300"/>
                  <a:pt x="222822" y="2379097"/>
                  <a:pt x="222822" y="2379097"/>
                </a:cubicBezTo>
                <a:cubicBezTo>
                  <a:pt x="227183" y="2369940"/>
                  <a:pt x="222822" y="2356422"/>
                  <a:pt x="227183" y="2352062"/>
                </a:cubicBezTo>
                <a:cubicBezTo>
                  <a:pt x="240701" y="2356422"/>
                  <a:pt x="245497" y="2379097"/>
                  <a:pt x="254654" y="2397411"/>
                </a:cubicBezTo>
                <a:cubicBezTo>
                  <a:pt x="259015" y="2383894"/>
                  <a:pt x="259015" y="2365579"/>
                  <a:pt x="268172" y="2361219"/>
                </a:cubicBezTo>
                <a:cubicBezTo>
                  <a:pt x="268172" y="2379533"/>
                  <a:pt x="277329" y="2388254"/>
                  <a:pt x="277329" y="2402208"/>
                </a:cubicBezTo>
                <a:cubicBezTo>
                  <a:pt x="286486" y="2397847"/>
                  <a:pt x="290847" y="2402208"/>
                  <a:pt x="295643" y="2411365"/>
                </a:cubicBezTo>
                <a:cubicBezTo>
                  <a:pt x="295643" y="2411365"/>
                  <a:pt x="295643" y="2420522"/>
                  <a:pt x="286486" y="2420522"/>
                </a:cubicBezTo>
                <a:cubicBezTo>
                  <a:pt x="286486" y="2411365"/>
                  <a:pt x="282126" y="2420522"/>
                  <a:pt x="272968" y="2416161"/>
                </a:cubicBezTo>
                <a:cubicBezTo>
                  <a:pt x="272968" y="2429679"/>
                  <a:pt x="282126" y="2434475"/>
                  <a:pt x="277329" y="2447993"/>
                </a:cubicBezTo>
                <a:cubicBezTo>
                  <a:pt x="281689" y="2452354"/>
                  <a:pt x="286486" y="2457150"/>
                  <a:pt x="290847" y="2461511"/>
                </a:cubicBezTo>
                <a:cubicBezTo>
                  <a:pt x="281689" y="2475028"/>
                  <a:pt x="272532" y="2493342"/>
                  <a:pt x="272532" y="2497703"/>
                </a:cubicBezTo>
                <a:cubicBezTo>
                  <a:pt x="259015" y="2479389"/>
                  <a:pt x="254218" y="2456714"/>
                  <a:pt x="249858" y="2438836"/>
                </a:cubicBezTo>
                <a:cubicBezTo>
                  <a:pt x="254218" y="2452354"/>
                  <a:pt x="240701" y="2470668"/>
                  <a:pt x="249858" y="2484185"/>
                </a:cubicBezTo>
                <a:cubicBezTo>
                  <a:pt x="227183" y="2516017"/>
                  <a:pt x="254218" y="2570088"/>
                  <a:pt x="263375" y="2601919"/>
                </a:cubicBezTo>
                <a:cubicBezTo>
                  <a:pt x="267736" y="2560930"/>
                  <a:pt x="286050" y="2547413"/>
                  <a:pt x="290847" y="2506860"/>
                </a:cubicBezTo>
                <a:cubicBezTo>
                  <a:pt x="295207" y="2529535"/>
                  <a:pt x="304364" y="2547849"/>
                  <a:pt x="313521" y="2561367"/>
                </a:cubicBezTo>
                <a:cubicBezTo>
                  <a:pt x="317882" y="2557006"/>
                  <a:pt x="322678" y="2565727"/>
                  <a:pt x="327039" y="2561367"/>
                </a:cubicBezTo>
                <a:cubicBezTo>
                  <a:pt x="327039" y="2552209"/>
                  <a:pt x="327039" y="2552209"/>
                  <a:pt x="327039" y="2552209"/>
                </a:cubicBezTo>
                <a:cubicBezTo>
                  <a:pt x="322678" y="2552209"/>
                  <a:pt x="313521" y="2543052"/>
                  <a:pt x="322678" y="2538692"/>
                </a:cubicBezTo>
                <a:cubicBezTo>
                  <a:pt x="318318" y="2547849"/>
                  <a:pt x="327039" y="2547849"/>
                  <a:pt x="331835" y="2547849"/>
                </a:cubicBezTo>
                <a:cubicBezTo>
                  <a:pt x="331835" y="2538692"/>
                  <a:pt x="327475" y="2520814"/>
                  <a:pt x="318318" y="2511657"/>
                </a:cubicBezTo>
                <a:cubicBezTo>
                  <a:pt x="322678" y="2507296"/>
                  <a:pt x="313957" y="2493342"/>
                  <a:pt x="318318" y="2479825"/>
                </a:cubicBezTo>
                <a:cubicBezTo>
                  <a:pt x="309161" y="2479825"/>
                  <a:pt x="309161" y="2470668"/>
                  <a:pt x="309161" y="2461511"/>
                </a:cubicBezTo>
                <a:cubicBezTo>
                  <a:pt x="286486" y="2457150"/>
                  <a:pt x="300004" y="2434475"/>
                  <a:pt x="300004" y="2416161"/>
                </a:cubicBezTo>
                <a:cubicBezTo>
                  <a:pt x="304364" y="2389126"/>
                  <a:pt x="300004" y="2357295"/>
                  <a:pt x="318318" y="2352934"/>
                </a:cubicBezTo>
                <a:cubicBezTo>
                  <a:pt x="318318" y="2371248"/>
                  <a:pt x="327475" y="2389126"/>
                  <a:pt x="345789" y="2375608"/>
                </a:cubicBezTo>
                <a:cubicBezTo>
                  <a:pt x="350150" y="2389126"/>
                  <a:pt x="345789" y="2402644"/>
                  <a:pt x="336632" y="2407440"/>
                </a:cubicBezTo>
                <a:cubicBezTo>
                  <a:pt x="332272" y="2416597"/>
                  <a:pt x="336632" y="2425754"/>
                  <a:pt x="336632" y="2434475"/>
                </a:cubicBezTo>
                <a:cubicBezTo>
                  <a:pt x="332272" y="2434475"/>
                  <a:pt x="327475" y="2434475"/>
                  <a:pt x="327475" y="2434475"/>
                </a:cubicBezTo>
                <a:cubicBezTo>
                  <a:pt x="327475" y="2461511"/>
                  <a:pt x="331835" y="2470668"/>
                  <a:pt x="327475" y="2497703"/>
                </a:cubicBezTo>
                <a:cubicBezTo>
                  <a:pt x="336632" y="2497703"/>
                  <a:pt x="336632" y="2502063"/>
                  <a:pt x="340993" y="2502063"/>
                </a:cubicBezTo>
                <a:cubicBezTo>
                  <a:pt x="340993" y="2543052"/>
                  <a:pt x="350150" y="2570088"/>
                  <a:pt x="354510" y="2601919"/>
                </a:cubicBezTo>
                <a:cubicBezTo>
                  <a:pt x="363667" y="2601919"/>
                  <a:pt x="368028" y="2606280"/>
                  <a:pt x="372824" y="2611076"/>
                </a:cubicBezTo>
                <a:cubicBezTo>
                  <a:pt x="363667" y="2642908"/>
                  <a:pt x="372824" y="2642908"/>
                  <a:pt x="372824" y="2674304"/>
                </a:cubicBezTo>
                <a:cubicBezTo>
                  <a:pt x="395499" y="2692618"/>
                  <a:pt x="404656" y="2765003"/>
                  <a:pt x="377185" y="2778520"/>
                </a:cubicBezTo>
                <a:cubicBezTo>
                  <a:pt x="386342" y="2774160"/>
                  <a:pt x="377185" y="2755845"/>
                  <a:pt x="368028" y="2760206"/>
                </a:cubicBezTo>
                <a:cubicBezTo>
                  <a:pt x="372388" y="2769363"/>
                  <a:pt x="368028" y="2773724"/>
                  <a:pt x="368028" y="2782881"/>
                </a:cubicBezTo>
                <a:cubicBezTo>
                  <a:pt x="386342" y="2792038"/>
                  <a:pt x="377185" y="2828230"/>
                  <a:pt x="395499" y="2846108"/>
                </a:cubicBezTo>
                <a:cubicBezTo>
                  <a:pt x="391139" y="2846108"/>
                  <a:pt x="391139" y="2855265"/>
                  <a:pt x="381981" y="2855265"/>
                </a:cubicBezTo>
                <a:cubicBezTo>
                  <a:pt x="372824" y="2823433"/>
                  <a:pt x="354510" y="2764566"/>
                  <a:pt x="350150" y="2728374"/>
                </a:cubicBezTo>
                <a:cubicBezTo>
                  <a:pt x="350150" y="2724014"/>
                  <a:pt x="354510" y="2705699"/>
                  <a:pt x="336632" y="2710060"/>
                </a:cubicBezTo>
                <a:cubicBezTo>
                  <a:pt x="350150" y="2764566"/>
                  <a:pt x="368464" y="2823433"/>
                  <a:pt x="364103" y="2877940"/>
                </a:cubicBezTo>
                <a:cubicBezTo>
                  <a:pt x="359743" y="2877940"/>
                  <a:pt x="354946" y="2877940"/>
                  <a:pt x="350586" y="2873579"/>
                </a:cubicBezTo>
                <a:cubicBezTo>
                  <a:pt x="354946" y="2873579"/>
                  <a:pt x="364103" y="2877940"/>
                  <a:pt x="359743" y="2869219"/>
                </a:cubicBezTo>
                <a:cubicBezTo>
                  <a:pt x="355382" y="2873579"/>
                  <a:pt x="346225" y="2864858"/>
                  <a:pt x="341429" y="2869219"/>
                </a:cubicBezTo>
                <a:cubicBezTo>
                  <a:pt x="345789" y="2873579"/>
                  <a:pt x="345789" y="2882737"/>
                  <a:pt x="354946" y="2882737"/>
                </a:cubicBezTo>
                <a:cubicBezTo>
                  <a:pt x="364103" y="2882737"/>
                  <a:pt x="364103" y="2878376"/>
                  <a:pt x="368464" y="2878376"/>
                </a:cubicBezTo>
                <a:cubicBezTo>
                  <a:pt x="377621" y="2896690"/>
                  <a:pt x="386778" y="2905411"/>
                  <a:pt x="395935" y="2919365"/>
                </a:cubicBezTo>
                <a:cubicBezTo>
                  <a:pt x="382418" y="2923725"/>
                  <a:pt x="395935" y="2932882"/>
                  <a:pt x="391574" y="2937679"/>
                </a:cubicBezTo>
                <a:cubicBezTo>
                  <a:pt x="373260" y="2933318"/>
                  <a:pt x="373260" y="2915004"/>
                  <a:pt x="359743" y="2905847"/>
                </a:cubicBezTo>
                <a:cubicBezTo>
                  <a:pt x="359743" y="2910208"/>
                  <a:pt x="359743" y="2915004"/>
                  <a:pt x="355382" y="2915004"/>
                </a:cubicBezTo>
                <a:cubicBezTo>
                  <a:pt x="359743" y="2905847"/>
                  <a:pt x="355382" y="2905847"/>
                  <a:pt x="351021" y="2901487"/>
                </a:cubicBezTo>
                <a:cubicBezTo>
                  <a:pt x="369336" y="2973871"/>
                  <a:pt x="415121" y="3041895"/>
                  <a:pt x="424278" y="3123437"/>
                </a:cubicBezTo>
                <a:cubicBezTo>
                  <a:pt x="410761" y="3114280"/>
                  <a:pt x="410761" y="3082448"/>
                  <a:pt x="392446" y="3082448"/>
                </a:cubicBezTo>
                <a:cubicBezTo>
                  <a:pt x="388086" y="3095966"/>
                  <a:pt x="401603" y="3114280"/>
                  <a:pt x="401603" y="3123437"/>
                </a:cubicBezTo>
                <a:cubicBezTo>
                  <a:pt x="388086" y="3114280"/>
                  <a:pt x="383289" y="3096402"/>
                  <a:pt x="364975" y="3087245"/>
                </a:cubicBezTo>
                <a:cubicBezTo>
                  <a:pt x="360615" y="3087245"/>
                  <a:pt x="369336" y="3100762"/>
                  <a:pt x="360615" y="3105559"/>
                </a:cubicBezTo>
                <a:cubicBezTo>
                  <a:pt x="351457" y="3105559"/>
                  <a:pt x="351457" y="3096402"/>
                  <a:pt x="347097" y="3092041"/>
                </a:cubicBezTo>
                <a:cubicBezTo>
                  <a:pt x="347097" y="3105559"/>
                  <a:pt x="333579" y="3096402"/>
                  <a:pt x="333579" y="3092041"/>
                </a:cubicBezTo>
                <a:cubicBezTo>
                  <a:pt x="329219" y="3101198"/>
                  <a:pt x="337940" y="3101198"/>
                  <a:pt x="337940" y="3105559"/>
                </a:cubicBezTo>
                <a:cubicBezTo>
                  <a:pt x="351457" y="3160065"/>
                  <a:pt x="378929" y="3200618"/>
                  <a:pt x="415557" y="3236810"/>
                </a:cubicBezTo>
                <a:cubicBezTo>
                  <a:pt x="411197" y="3236810"/>
                  <a:pt x="402040" y="3236810"/>
                  <a:pt x="402040" y="3245967"/>
                </a:cubicBezTo>
                <a:cubicBezTo>
                  <a:pt x="411197" y="3250328"/>
                  <a:pt x="424714" y="3255124"/>
                  <a:pt x="420354" y="3241607"/>
                </a:cubicBezTo>
                <a:cubicBezTo>
                  <a:pt x="424714" y="3245967"/>
                  <a:pt x="429511" y="3255124"/>
                  <a:pt x="424714" y="3264282"/>
                </a:cubicBezTo>
                <a:cubicBezTo>
                  <a:pt x="438232" y="3268642"/>
                  <a:pt x="452186" y="3291317"/>
                  <a:pt x="452186" y="3305270"/>
                </a:cubicBezTo>
                <a:cubicBezTo>
                  <a:pt x="456546" y="3300910"/>
                  <a:pt x="461343" y="3300910"/>
                  <a:pt x="465703" y="3305270"/>
                </a:cubicBezTo>
                <a:cubicBezTo>
                  <a:pt x="465703" y="3296113"/>
                  <a:pt x="456546" y="3286956"/>
                  <a:pt x="465703" y="3282596"/>
                </a:cubicBezTo>
                <a:cubicBezTo>
                  <a:pt x="465703" y="3291753"/>
                  <a:pt x="474860" y="3300910"/>
                  <a:pt x="484017" y="3305270"/>
                </a:cubicBezTo>
                <a:cubicBezTo>
                  <a:pt x="479657" y="3318788"/>
                  <a:pt x="488378" y="3323584"/>
                  <a:pt x="497535" y="3337102"/>
                </a:cubicBezTo>
                <a:cubicBezTo>
                  <a:pt x="497535" y="3332741"/>
                  <a:pt x="497535" y="3332741"/>
                  <a:pt x="501895" y="3332741"/>
                </a:cubicBezTo>
                <a:cubicBezTo>
                  <a:pt x="506256" y="3337102"/>
                  <a:pt x="515413" y="3337102"/>
                  <a:pt x="515413" y="3341899"/>
                </a:cubicBezTo>
                <a:cubicBezTo>
                  <a:pt x="511053" y="3346259"/>
                  <a:pt x="506256" y="3341899"/>
                  <a:pt x="506256" y="3346259"/>
                </a:cubicBezTo>
                <a:cubicBezTo>
                  <a:pt x="524570" y="3355416"/>
                  <a:pt x="524570" y="3378091"/>
                  <a:pt x="552041" y="3373294"/>
                </a:cubicBezTo>
                <a:cubicBezTo>
                  <a:pt x="547681" y="3382451"/>
                  <a:pt x="552041" y="3377655"/>
                  <a:pt x="547681" y="3382451"/>
                </a:cubicBezTo>
                <a:cubicBezTo>
                  <a:pt x="561199" y="3382451"/>
                  <a:pt x="561199" y="3386812"/>
                  <a:pt x="561199" y="3395969"/>
                </a:cubicBezTo>
                <a:cubicBezTo>
                  <a:pt x="579513" y="3395969"/>
                  <a:pt x="593030" y="3414283"/>
                  <a:pt x="611345" y="3414283"/>
                </a:cubicBezTo>
                <a:cubicBezTo>
                  <a:pt x="602187" y="3400766"/>
                  <a:pt x="583873" y="3400766"/>
                  <a:pt x="579513" y="3387248"/>
                </a:cubicBezTo>
                <a:cubicBezTo>
                  <a:pt x="583873" y="3387248"/>
                  <a:pt x="583873" y="3387248"/>
                  <a:pt x="583873" y="3382887"/>
                </a:cubicBezTo>
                <a:cubicBezTo>
                  <a:pt x="583873" y="3387248"/>
                  <a:pt x="606548" y="3382887"/>
                  <a:pt x="597391" y="3378527"/>
                </a:cubicBezTo>
                <a:cubicBezTo>
                  <a:pt x="597391" y="3387684"/>
                  <a:pt x="597391" y="3360213"/>
                  <a:pt x="597391" y="3360213"/>
                </a:cubicBezTo>
                <a:cubicBezTo>
                  <a:pt x="606548" y="3369370"/>
                  <a:pt x="606548" y="3373730"/>
                  <a:pt x="615705" y="3373730"/>
                </a:cubicBezTo>
                <a:cubicBezTo>
                  <a:pt x="611345" y="3392045"/>
                  <a:pt x="643176" y="3387248"/>
                  <a:pt x="629223" y="3409923"/>
                </a:cubicBezTo>
                <a:cubicBezTo>
                  <a:pt x="633583" y="3414283"/>
                  <a:pt x="647537" y="3414283"/>
                  <a:pt x="651897" y="3419080"/>
                </a:cubicBezTo>
                <a:cubicBezTo>
                  <a:pt x="656258" y="3423440"/>
                  <a:pt x="656258" y="3432597"/>
                  <a:pt x="661054" y="3441754"/>
                </a:cubicBezTo>
                <a:cubicBezTo>
                  <a:pt x="665415" y="3455272"/>
                  <a:pt x="679368" y="3450912"/>
                  <a:pt x="679368" y="3464429"/>
                </a:cubicBezTo>
                <a:cubicBezTo>
                  <a:pt x="683729" y="3464429"/>
                  <a:pt x="688525" y="3482743"/>
                  <a:pt x="702043" y="3487104"/>
                </a:cubicBezTo>
                <a:cubicBezTo>
                  <a:pt x="702043" y="3482743"/>
                  <a:pt x="706403" y="3477947"/>
                  <a:pt x="711200" y="3482743"/>
                </a:cubicBezTo>
                <a:cubicBezTo>
                  <a:pt x="711200" y="3482743"/>
                  <a:pt x="715560" y="3482743"/>
                  <a:pt x="715560" y="3487104"/>
                </a:cubicBezTo>
                <a:cubicBezTo>
                  <a:pt x="711200" y="3491464"/>
                  <a:pt x="711200" y="3496261"/>
                  <a:pt x="715560" y="3500621"/>
                </a:cubicBezTo>
                <a:cubicBezTo>
                  <a:pt x="719921" y="3496261"/>
                  <a:pt x="719921" y="3491464"/>
                  <a:pt x="724718" y="3491464"/>
                </a:cubicBezTo>
                <a:cubicBezTo>
                  <a:pt x="729078" y="3500621"/>
                  <a:pt x="738235" y="3491464"/>
                  <a:pt x="747392" y="3491464"/>
                </a:cubicBezTo>
                <a:cubicBezTo>
                  <a:pt x="747392" y="3495825"/>
                  <a:pt x="747392" y="3500621"/>
                  <a:pt x="747392" y="3500621"/>
                </a:cubicBezTo>
                <a:cubicBezTo>
                  <a:pt x="747392" y="3491464"/>
                  <a:pt x="756549" y="3496261"/>
                  <a:pt x="756549" y="3491464"/>
                </a:cubicBezTo>
                <a:cubicBezTo>
                  <a:pt x="747392" y="3491464"/>
                  <a:pt x="743032" y="3477947"/>
                  <a:pt x="747392" y="3468790"/>
                </a:cubicBezTo>
                <a:cubicBezTo>
                  <a:pt x="743032" y="3473150"/>
                  <a:pt x="733875" y="3477947"/>
                  <a:pt x="733875" y="3459633"/>
                </a:cubicBezTo>
                <a:cubicBezTo>
                  <a:pt x="738235" y="3463993"/>
                  <a:pt x="743032" y="3455272"/>
                  <a:pt x="743032" y="3463993"/>
                </a:cubicBezTo>
                <a:cubicBezTo>
                  <a:pt x="743032" y="3463993"/>
                  <a:pt x="729514" y="3463993"/>
                  <a:pt x="738671" y="3468354"/>
                </a:cubicBezTo>
                <a:cubicBezTo>
                  <a:pt x="743032" y="3463993"/>
                  <a:pt x="747828" y="3468354"/>
                  <a:pt x="747828" y="3463993"/>
                </a:cubicBezTo>
                <a:cubicBezTo>
                  <a:pt x="747828" y="3473150"/>
                  <a:pt x="756985" y="3468354"/>
                  <a:pt x="756985" y="3482307"/>
                </a:cubicBezTo>
                <a:cubicBezTo>
                  <a:pt x="766143" y="3477947"/>
                  <a:pt x="761346" y="3477947"/>
                  <a:pt x="770503" y="3482307"/>
                </a:cubicBezTo>
                <a:cubicBezTo>
                  <a:pt x="770503" y="3477947"/>
                  <a:pt x="779660" y="3477947"/>
                  <a:pt x="779660" y="3468790"/>
                </a:cubicBezTo>
                <a:cubicBezTo>
                  <a:pt x="770503" y="3455272"/>
                  <a:pt x="761346" y="3436958"/>
                  <a:pt x="747828" y="3432597"/>
                </a:cubicBezTo>
                <a:cubicBezTo>
                  <a:pt x="756985" y="3432597"/>
                  <a:pt x="761346" y="3441754"/>
                  <a:pt x="761346" y="3432597"/>
                </a:cubicBezTo>
                <a:cubicBezTo>
                  <a:pt x="752189" y="3428237"/>
                  <a:pt x="738671" y="3428237"/>
                  <a:pt x="729514" y="3409923"/>
                </a:cubicBezTo>
                <a:cubicBezTo>
                  <a:pt x="743032" y="3414283"/>
                  <a:pt x="738671" y="3400766"/>
                  <a:pt x="747828" y="3396405"/>
                </a:cubicBezTo>
                <a:cubicBezTo>
                  <a:pt x="743468" y="3409923"/>
                  <a:pt x="752189" y="3405562"/>
                  <a:pt x="761346" y="3414719"/>
                </a:cubicBezTo>
                <a:cubicBezTo>
                  <a:pt x="761346" y="3405562"/>
                  <a:pt x="756985" y="3401202"/>
                  <a:pt x="761346" y="3396405"/>
                </a:cubicBezTo>
                <a:cubicBezTo>
                  <a:pt x="770503" y="3400766"/>
                  <a:pt x="756985" y="3409923"/>
                  <a:pt x="765706" y="3409923"/>
                </a:cubicBezTo>
                <a:cubicBezTo>
                  <a:pt x="779224" y="3400766"/>
                  <a:pt x="779224" y="3414283"/>
                  <a:pt x="784021" y="3396405"/>
                </a:cubicBezTo>
                <a:cubicBezTo>
                  <a:pt x="788381" y="3405562"/>
                  <a:pt x="793178" y="3405562"/>
                  <a:pt x="802335" y="3409923"/>
                </a:cubicBezTo>
                <a:cubicBezTo>
                  <a:pt x="815852" y="3400766"/>
                  <a:pt x="843324" y="3400766"/>
                  <a:pt x="857277" y="3387248"/>
                </a:cubicBezTo>
                <a:cubicBezTo>
                  <a:pt x="866435" y="3391608"/>
                  <a:pt x="875592" y="3391608"/>
                  <a:pt x="879952" y="3396405"/>
                </a:cubicBezTo>
                <a:cubicBezTo>
                  <a:pt x="875592" y="3405562"/>
                  <a:pt x="879952" y="3409923"/>
                  <a:pt x="879952" y="3414719"/>
                </a:cubicBezTo>
                <a:cubicBezTo>
                  <a:pt x="870795" y="3414719"/>
                  <a:pt x="870795" y="3410359"/>
                  <a:pt x="866435" y="3414719"/>
                </a:cubicBezTo>
                <a:cubicBezTo>
                  <a:pt x="875592" y="3423876"/>
                  <a:pt x="884749" y="3437394"/>
                  <a:pt x="898266" y="3428237"/>
                </a:cubicBezTo>
                <a:cubicBezTo>
                  <a:pt x="893906" y="3432597"/>
                  <a:pt x="893906" y="3414719"/>
                  <a:pt x="898266" y="3419080"/>
                </a:cubicBezTo>
                <a:cubicBezTo>
                  <a:pt x="902627" y="3419080"/>
                  <a:pt x="893906" y="3423440"/>
                  <a:pt x="902627" y="3423440"/>
                </a:cubicBezTo>
                <a:cubicBezTo>
                  <a:pt x="911348" y="3423440"/>
                  <a:pt x="898266" y="3414283"/>
                  <a:pt x="906987" y="3414283"/>
                </a:cubicBezTo>
                <a:cubicBezTo>
                  <a:pt x="906987" y="3423440"/>
                  <a:pt x="920505" y="3423440"/>
                  <a:pt x="911348" y="3418644"/>
                </a:cubicBezTo>
                <a:cubicBezTo>
                  <a:pt x="934023" y="3414283"/>
                  <a:pt x="957133" y="3441318"/>
                  <a:pt x="979808" y="3423004"/>
                </a:cubicBezTo>
                <a:cubicBezTo>
                  <a:pt x="1016436" y="3432161"/>
                  <a:pt x="1043907" y="3450039"/>
                  <a:pt x="1084896" y="3454836"/>
                </a:cubicBezTo>
                <a:cubicBezTo>
                  <a:pt x="1080536" y="3459196"/>
                  <a:pt x="1084896" y="3459196"/>
                  <a:pt x="1084896" y="3463993"/>
                </a:cubicBezTo>
                <a:cubicBezTo>
                  <a:pt x="1080536" y="3477511"/>
                  <a:pt x="1053064" y="3473150"/>
                  <a:pt x="1043907" y="3482307"/>
                </a:cubicBezTo>
                <a:cubicBezTo>
                  <a:pt x="1062221" y="3486668"/>
                  <a:pt x="1084896" y="3491464"/>
                  <a:pt x="1094053" y="3500621"/>
                </a:cubicBezTo>
                <a:cubicBezTo>
                  <a:pt x="1098414" y="3509779"/>
                  <a:pt x="1098414" y="3509779"/>
                  <a:pt x="1094053" y="3514139"/>
                </a:cubicBezTo>
                <a:cubicBezTo>
                  <a:pt x="1107571" y="3514139"/>
                  <a:pt x="1107571" y="3514139"/>
                  <a:pt x="1107571" y="3514139"/>
                </a:cubicBezTo>
                <a:cubicBezTo>
                  <a:pt x="1107571" y="3504982"/>
                  <a:pt x="1103210" y="3509779"/>
                  <a:pt x="1107571" y="3504982"/>
                </a:cubicBezTo>
                <a:cubicBezTo>
                  <a:pt x="1116728" y="3495825"/>
                  <a:pt x="1130246" y="3500621"/>
                  <a:pt x="1144199" y="3495825"/>
                </a:cubicBezTo>
                <a:cubicBezTo>
                  <a:pt x="1176031" y="3491464"/>
                  <a:pt x="1226613" y="3454836"/>
                  <a:pt x="1249288" y="3482307"/>
                </a:cubicBezTo>
                <a:cubicBezTo>
                  <a:pt x="1230974" y="3486668"/>
                  <a:pt x="1203502" y="3491464"/>
                  <a:pt x="1194345" y="3509342"/>
                </a:cubicBezTo>
                <a:cubicBezTo>
                  <a:pt x="1217020" y="3513703"/>
                  <a:pt x="1235334" y="3504982"/>
                  <a:pt x="1253648" y="3500185"/>
                </a:cubicBezTo>
                <a:cubicBezTo>
                  <a:pt x="1253648" y="3504546"/>
                  <a:pt x="1258009" y="3509342"/>
                  <a:pt x="1262805" y="3509342"/>
                </a:cubicBezTo>
                <a:cubicBezTo>
                  <a:pt x="1271963" y="3504982"/>
                  <a:pt x="1267166" y="3504982"/>
                  <a:pt x="1271963" y="3500185"/>
                </a:cubicBezTo>
                <a:cubicBezTo>
                  <a:pt x="1267602" y="3491028"/>
                  <a:pt x="1258445" y="3500185"/>
                  <a:pt x="1258445" y="3495825"/>
                </a:cubicBezTo>
                <a:cubicBezTo>
                  <a:pt x="1276759" y="3495825"/>
                  <a:pt x="1299434" y="3477511"/>
                  <a:pt x="1313388" y="3491464"/>
                </a:cubicBezTo>
                <a:cubicBezTo>
                  <a:pt x="1322544" y="3473150"/>
                  <a:pt x="1359173" y="3473150"/>
                  <a:pt x="1372690" y="3468790"/>
                </a:cubicBezTo>
                <a:cubicBezTo>
                  <a:pt x="1377051" y="3441754"/>
                  <a:pt x="1431993" y="3436958"/>
                  <a:pt x="1455104" y="3414283"/>
                </a:cubicBezTo>
                <a:cubicBezTo>
                  <a:pt x="1500890" y="3405126"/>
                  <a:pt x="1551036" y="3378091"/>
                  <a:pt x="1596821" y="3359777"/>
                </a:cubicBezTo>
                <a:cubicBezTo>
                  <a:pt x="1605978" y="3364137"/>
                  <a:pt x="1610338" y="3364137"/>
                  <a:pt x="1619495" y="3368934"/>
                </a:cubicBezTo>
                <a:cubicBezTo>
                  <a:pt x="1619495" y="3364573"/>
                  <a:pt x="1619495" y="3359777"/>
                  <a:pt x="1619495" y="3359777"/>
                </a:cubicBezTo>
                <a:cubicBezTo>
                  <a:pt x="1623856" y="3359777"/>
                  <a:pt x="1619495" y="3364137"/>
                  <a:pt x="1623856" y="3364137"/>
                </a:cubicBezTo>
                <a:cubicBezTo>
                  <a:pt x="1623856" y="3354980"/>
                  <a:pt x="1646530" y="3345823"/>
                  <a:pt x="1642170" y="3359777"/>
                </a:cubicBezTo>
                <a:cubicBezTo>
                  <a:pt x="1655688" y="3350620"/>
                  <a:pt x="1683159" y="3355416"/>
                  <a:pt x="1697113" y="3337102"/>
                </a:cubicBezTo>
                <a:cubicBezTo>
                  <a:pt x="1674438" y="3341462"/>
                  <a:pt x="1660484" y="3341462"/>
                  <a:pt x="1651327" y="3323584"/>
                </a:cubicBezTo>
                <a:cubicBezTo>
                  <a:pt x="1683159" y="3300910"/>
                  <a:pt x="1738101" y="3323584"/>
                  <a:pt x="1765573" y="3305270"/>
                </a:cubicBezTo>
                <a:cubicBezTo>
                  <a:pt x="1752055" y="3300910"/>
                  <a:pt x="1774730" y="3291753"/>
                  <a:pt x="1761212" y="3286956"/>
                </a:cubicBezTo>
                <a:cubicBezTo>
                  <a:pt x="1770369" y="3291317"/>
                  <a:pt x="1779526" y="3286956"/>
                  <a:pt x="1783887" y="3282596"/>
                </a:cubicBezTo>
                <a:cubicBezTo>
                  <a:pt x="1779526" y="3282596"/>
                  <a:pt x="1774730" y="3282596"/>
                  <a:pt x="1774730" y="3282596"/>
                </a:cubicBezTo>
                <a:cubicBezTo>
                  <a:pt x="1774730" y="3278235"/>
                  <a:pt x="1783887" y="3282596"/>
                  <a:pt x="1783887" y="3273439"/>
                </a:cubicBezTo>
                <a:cubicBezTo>
                  <a:pt x="1733741" y="3286956"/>
                  <a:pt x="1683159" y="3264282"/>
                  <a:pt x="1628216" y="3273439"/>
                </a:cubicBezTo>
                <a:cubicBezTo>
                  <a:pt x="1619060" y="3259921"/>
                  <a:pt x="1619060" y="3237246"/>
                  <a:pt x="1605542" y="3228089"/>
                </a:cubicBezTo>
                <a:cubicBezTo>
                  <a:pt x="1623856" y="3223729"/>
                  <a:pt x="1637373" y="3214572"/>
                  <a:pt x="1655688" y="3228089"/>
                </a:cubicBezTo>
                <a:cubicBezTo>
                  <a:pt x="1660048" y="3218932"/>
                  <a:pt x="1692316" y="3228089"/>
                  <a:pt x="1692316" y="3237246"/>
                </a:cubicBezTo>
                <a:cubicBezTo>
                  <a:pt x="1738101" y="3237246"/>
                  <a:pt x="1765573" y="3250764"/>
                  <a:pt x="1802201" y="3241607"/>
                </a:cubicBezTo>
                <a:cubicBezTo>
                  <a:pt x="1806562" y="3228089"/>
                  <a:pt x="1797841" y="3245967"/>
                  <a:pt x="1797841" y="3237246"/>
                </a:cubicBezTo>
                <a:cubicBezTo>
                  <a:pt x="1802201" y="3232886"/>
                  <a:pt x="1811358" y="3237246"/>
                  <a:pt x="1806998" y="3228089"/>
                </a:cubicBezTo>
                <a:cubicBezTo>
                  <a:pt x="1789120" y="3218932"/>
                  <a:pt x="1729817" y="3218932"/>
                  <a:pt x="1684031" y="3223729"/>
                </a:cubicBezTo>
                <a:lnTo>
                  <a:pt x="1684031" y="3223729"/>
                </a:lnTo>
                <a:close/>
                <a:moveTo>
                  <a:pt x="255526" y="2494215"/>
                </a:moveTo>
                <a:cubicBezTo>
                  <a:pt x="264684" y="2503372"/>
                  <a:pt x="255526" y="2507732"/>
                  <a:pt x="259887" y="2516889"/>
                </a:cubicBezTo>
                <a:cubicBezTo>
                  <a:pt x="251166" y="2516889"/>
                  <a:pt x="251166" y="2502936"/>
                  <a:pt x="255526" y="2494215"/>
                </a:cubicBezTo>
                <a:lnTo>
                  <a:pt x="255526" y="2494215"/>
                </a:lnTo>
                <a:close/>
                <a:moveTo>
                  <a:pt x="287794" y="2280985"/>
                </a:moveTo>
                <a:cubicBezTo>
                  <a:pt x="278637" y="2276625"/>
                  <a:pt x="278637" y="2276625"/>
                  <a:pt x="278637" y="2267468"/>
                </a:cubicBezTo>
                <a:cubicBezTo>
                  <a:pt x="282998" y="2263107"/>
                  <a:pt x="287794" y="2267468"/>
                  <a:pt x="287794" y="2280985"/>
                </a:cubicBezTo>
                <a:lnTo>
                  <a:pt x="287794" y="2280985"/>
                </a:lnTo>
                <a:close/>
                <a:moveTo>
                  <a:pt x="296951" y="2276625"/>
                </a:moveTo>
                <a:cubicBezTo>
                  <a:pt x="301311" y="2267468"/>
                  <a:pt x="292590" y="2267468"/>
                  <a:pt x="296951" y="2258311"/>
                </a:cubicBezTo>
                <a:cubicBezTo>
                  <a:pt x="292590" y="2267468"/>
                  <a:pt x="287794" y="2267468"/>
                  <a:pt x="283433" y="2262671"/>
                </a:cubicBezTo>
                <a:cubicBezTo>
                  <a:pt x="283433" y="2253514"/>
                  <a:pt x="292590" y="2249154"/>
                  <a:pt x="301748" y="2244357"/>
                </a:cubicBezTo>
                <a:cubicBezTo>
                  <a:pt x="315265" y="2244357"/>
                  <a:pt x="306108" y="2262671"/>
                  <a:pt x="315265" y="2267032"/>
                </a:cubicBezTo>
                <a:cubicBezTo>
                  <a:pt x="310469" y="2271828"/>
                  <a:pt x="306108" y="2276625"/>
                  <a:pt x="296951" y="2276625"/>
                </a:cubicBezTo>
                <a:lnTo>
                  <a:pt x="296951" y="2276625"/>
                </a:lnTo>
                <a:close/>
                <a:moveTo>
                  <a:pt x="324422" y="2231276"/>
                </a:moveTo>
                <a:cubicBezTo>
                  <a:pt x="315265" y="2231276"/>
                  <a:pt x="315265" y="2231276"/>
                  <a:pt x="315265" y="2231276"/>
                </a:cubicBezTo>
                <a:cubicBezTo>
                  <a:pt x="310905" y="2222119"/>
                  <a:pt x="324422" y="2226915"/>
                  <a:pt x="324422" y="2222119"/>
                </a:cubicBezTo>
                <a:cubicBezTo>
                  <a:pt x="324422" y="2217758"/>
                  <a:pt x="328783" y="2222119"/>
                  <a:pt x="324422" y="2231276"/>
                </a:cubicBezTo>
                <a:lnTo>
                  <a:pt x="324422" y="2231276"/>
                </a:lnTo>
                <a:close/>
                <a:moveTo>
                  <a:pt x="333579" y="2471540"/>
                </a:moveTo>
                <a:cubicBezTo>
                  <a:pt x="324422" y="2471540"/>
                  <a:pt x="329219" y="2462383"/>
                  <a:pt x="329219" y="2453226"/>
                </a:cubicBezTo>
                <a:cubicBezTo>
                  <a:pt x="333579" y="2458022"/>
                  <a:pt x="337940" y="2466743"/>
                  <a:pt x="333579" y="2471540"/>
                </a:cubicBezTo>
                <a:lnTo>
                  <a:pt x="333579" y="2471540"/>
                </a:lnTo>
                <a:close/>
                <a:moveTo>
                  <a:pt x="351894" y="2167612"/>
                </a:moveTo>
                <a:cubicBezTo>
                  <a:pt x="351894" y="2158455"/>
                  <a:pt x="356254" y="2154094"/>
                  <a:pt x="361051" y="2149298"/>
                </a:cubicBezTo>
                <a:cubicBezTo>
                  <a:pt x="365411" y="2149734"/>
                  <a:pt x="365411" y="2172409"/>
                  <a:pt x="351894" y="2167612"/>
                </a:cubicBezTo>
                <a:lnTo>
                  <a:pt x="351894" y="2167612"/>
                </a:lnTo>
                <a:close/>
                <a:moveTo>
                  <a:pt x="397679" y="2081710"/>
                </a:moveTo>
                <a:cubicBezTo>
                  <a:pt x="393319" y="2077349"/>
                  <a:pt x="397679" y="2068192"/>
                  <a:pt x="397679" y="2063396"/>
                </a:cubicBezTo>
                <a:cubicBezTo>
                  <a:pt x="411197" y="2063396"/>
                  <a:pt x="402040" y="2077349"/>
                  <a:pt x="397679" y="2081710"/>
                </a:cubicBezTo>
                <a:lnTo>
                  <a:pt x="397679" y="2081710"/>
                </a:lnTo>
                <a:close/>
                <a:moveTo>
                  <a:pt x="420354" y="2077349"/>
                </a:moveTo>
                <a:cubicBezTo>
                  <a:pt x="411197" y="2072989"/>
                  <a:pt x="411197" y="2068192"/>
                  <a:pt x="411197" y="2054675"/>
                </a:cubicBezTo>
                <a:cubicBezTo>
                  <a:pt x="411197" y="2050314"/>
                  <a:pt x="420354" y="2050314"/>
                  <a:pt x="420354" y="2045518"/>
                </a:cubicBezTo>
                <a:cubicBezTo>
                  <a:pt x="429511" y="2049878"/>
                  <a:pt x="420354" y="2063396"/>
                  <a:pt x="420354" y="2077349"/>
                </a:cubicBezTo>
                <a:lnTo>
                  <a:pt x="420354" y="2077349"/>
                </a:lnTo>
                <a:close/>
                <a:moveTo>
                  <a:pt x="333579" y="3105995"/>
                </a:moveTo>
                <a:cubicBezTo>
                  <a:pt x="342736" y="3096838"/>
                  <a:pt x="347097" y="3110355"/>
                  <a:pt x="351894" y="3110355"/>
                </a:cubicBezTo>
                <a:cubicBezTo>
                  <a:pt x="351894" y="3119512"/>
                  <a:pt x="347533" y="3123873"/>
                  <a:pt x="356254" y="3133030"/>
                </a:cubicBezTo>
                <a:cubicBezTo>
                  <a:pt x="342736" y="3133030"/>
                  <a:pt x="342736" y="3110355"/>
                  <a:pt x="333579" y="3105995"/>
                </a:cubicBezTo>
                <a:lnTo>
                  <a:pt x="333579" y="3105995"/>
                </a:lnTo>
                <a:close/>
                <a:moveTo>
                  <a:pt x="351894" y="3137390"/>
                </a:moveTo>
                <a:cubicBezTo>
                  <a:pt x="351894" y="3137390"/>
                  <a:pt x="356254" y="3137390"/>
                  <a:pt x="361051" y="3137390"/>
                </a:cubicBezTo>
                <a:cubicBezTo>
                  <a:pt x="365411" y="3146548"/>
                  <a:pt x="356690" y="3150908"/>
                  <a:pt x="361051" y="3160065"/>
                </a:cubicBezTo>
                <a:cubicBezTo>
                  <a:pt x="356254" y="3151344"/>
                  <a:pt x="351894" y="3146548"/>
                  <a:pt x="351894" y="3137390"/>
                </a:cubicBezTo>
                <a:lnTo>
                  <a:pt x="351894" y="3137390"/>
                </a:lnTo>
                <a:close/>
                <a:moveTo>
                  <a:pt x="406836" y="2983464"/>
                </a:moveTo>
                <a:cubicBezTo>
                  <a:pt x="397679" y="2992621"/>
                  <a:pt x="411197" y="2996982"/>
                  <a:pt x="411197" y="3006139"/>
                </a:cubicBezTo>
                <a:cubicBezTo>
                  <a:pt x="406836" y="3006139"/>
                  <a:pt x="406836" y="3006139"/>
                  <a:pt x="402040" y="3010500"/>
                </a:cubicBezTo>
                <a:cubicBezTo>
                  <a:pt x="402040" y="2996982"/>
                  <a:pt x="388522" y="2992185"/>
                  <a:pt x="392882" y="2974307"/>
                </a:cubicBezTo>
                <a:cubicBezTo>
                  <a:pt x="392882" y="2974307"/>
                  <a:pt x="402040" y="2969947"/>
                  <a:pt x="402040" y="2974307"/>
                </a:cubicBezTo>
                <a:cubicBezTo>
                  <a:pt x="402040" y="2969947"/>
                  <a:pt x="397679" y="2960790"/>
                  <a:pt x="411197" y="2960790"/>
                </a:cubicBezTo>
                <a:cubicBezTo>
                  <a:pt x="411197" y="2951633"/>
                  <a:pt x="406836" y="2951633"/>
                  <a:pt x="406836" y="2942475"/>
                </a:cubicBezTo>
                <a:cubicBezTo>
                  <a:pt x="425150" y="2960790"/>
                  <a:pt x="429511" y="2992185"/>
                  <a:pt x="438668" y="3019657"/>
                </a:cubicBezTo>
                <a:cubicBezTo>
                  <a:pt x="411197" y="3019657"/>
                  <a:pt x="420354" y="2992621"/>
                  <a:pt x="406836" y="2983464"/>
                </a:cubicBezTo>
                <a:lnTo>
                  <a:pt x="406836" y="2983464"/>
                </a:lnTo>
                <a:close/>
                <a:moveTo>
                  <a:pt x="480093" y="3305270"/>
                </a:moveTo>
                <a:cubicBezTo>
                  <a:pt x="489250" y="3309631"/>
                  <a:pt x="489250" y="3309631"/>
                  <a:pt x="502768" y="3309631"/>
                </a:cubicBezTo>
                <a:cubicBezTo>
                  <a:pt x="489250" y="3323149"/>
                  <a:pt x="511925" y="3313991"/>
                  <a:pt x="507128" y="3327945"/>
                </a:cubicBezTo>
                <a:cubicBezTo>
                  <a:pt x="498407" y="3323149"/>
                  <a:pt x="480093" y="3323149"/>
                  <a:pt x="480093" y="3305270"/>
                </a:cubicBezTo>
                <a:lnTo>
                  <a:pt x="480093" y="3305270"/>
                </a:lnTo>
                <a:close/>
                <a:moveTo>
                  <a:pt x="571663" y="3169222"/>
                </a:moveTo>
                <a:cubicBezTo>
                  <a:pt x="571663" y="3164862"/>
                  <a:pt x="585181" y="3173583"/>
                  <a:pt x="576024" y="3178379"/>
                </a:cubicBezTo>
                <a:cubicBezTo>
                  <a:pt x="571663" y="3178379"/>
                  <a:pt x="576024" y="3169222"/>
                  <a:pt x="571663" y="3169222"/>
                </a:cubicBezTo>
                <a:lnTo>
                  <a:pt x="571663" y="3169222"/>
                </a:lnTo>
                <a:close/>
                <a:moveTo>
                  <a:pt x="576024" y="3386812"/>
                </a:moveTo>
                <a:cubicBezTo>
                  <a:pt x="571663" y="3391172"/>
                  <a:pt x="562506" y="3386812"/>
                  <a:pt x="566867" y="3382451"/>
                </a:cubicBezTo>
                <a:cubicBezTo>
                  <a:pt x="566867" y="3382451"/>
                  <a:pt x="571227" y="3378091"/>
                  <a:pt x="576024" y="3382451"/>
                </a:cubicBezTo>
                <a:cubicBezTo>
                  <a:pt x="576024" y="3382451"/>
                  <a:pt x="571663" y="3386812"/>
                  <a:pt x="576024" y="3386812"/>
                </a:cubicBezTo>
                <a:lnTo>
                  <a:pt x="576024" y="3386812"/>
                </a:lnTo>
                <a:close/>
                <a:moveTo>
                  <a:pt x="617449" y="3264282"/>
                </a:moveTo>
                <a:cubicBezTo>
                  <a:pt x="613088" y="3250764"/>
                  <a:pt x="608292" y="3245967"/>
                  <a:pt x="608292" y="3232450"/>
                </a:cubicBezTo>
                <a:cubicBezTo>
                  <a:pt x="617449" y="3232450"/>
                  <a:pt x="617449" y="3232450"/>
                  <a:pt x="617449" y="3232450"/>
                </a:cubicBezTo>
                <a:cubicBezTo>
                  <a:pt x="621809" y="3245967"/>
                  <a:pt x="626606" y="3255124"/>
                  <a:pt x="630967" y="3268642"/>
                </a:cubicBezTo>
                <a:cubicBezTo>
                  <a:pt x="626606" y="3264282"/>
                  <a:pt x="626606" y="3259921"/>
                  <a:pt x="617449" y="3264282"/>
                </a:cubicBezTo>
                <a:lnTo>
                  <a:pt x="617449" y="3264282"/>
                </a:lnTo>
                <a:close/>
                <a:moveTo>
                  <a:pt x="654077" y="3327945"/>
                </a:moveTo>
                <a:cubicBezTo>
                  <a:pt x="654077" y="3318788"/>
                  <a:pt x="663234" y="3327945"/>
                  <a:pt x="667595" y="3318788"/>
                </a:cubicBezTo>
                <a:cubicBezTo>
                  <a:pt x="667595" y="3314427"/>
                  <a:pt x="663234" y="3309631"/>
                  <a:pt x="663234" y="3309631"/>
                </a:cubicBezTo>
                <a:cubicBezTo>
                  <a:pt x="649717" y="3309631"/>
                  <a:pt x="663234" y="3318788"/>
                  <a:pt x="654077" y="3318788"/>
                </a:cubicBezTo>
                <a:cubicBezTo>
                  <a:pt x="644920" y="3300474"/>
                  <a:pt x="631403" y="3291753"/>
                  <a:pt x="631403" y="3269078"/>
                </a:cubicBezTo>
                <a:cubicBezTo>
                  <a:pt x="654077" y="3278235"/>
                  <a:pt x="658874" y="3305270"/>
                  <a:pt x="677188" y="3318788"/>
                </a:cubicBezTo>
                <a:cubicBezTo>
                  <a:pt x="672392" y="3327945"/>
                  <a:pt x="658438" y="3327945"/>
                  <a:pt x="654077" y="3327945"/>
                </a:cubicBezTo>
                <a:lnTo>
                  <a:pt x="654077" y="3327945"/>
                </a:lnTo>
                <a:close/>
                <a:moveTo>
                  <a:pt x="685909" y="2689130"/>
                </a:moveTo>
                <a:cubicBezTo>
                  <a:pt x="708584" y="2702647"/>
                  <a:pt x="699427" y="2752357"/>
                  <a:pt x="713380" y="2775032"/>
                </a:cubicBezTo>
                <a:cubicBezTo>
                  <a:pt x="695066" y="2752357"/>
                  <a:pt x="690706" y="2720525"/>
                  <a:pt x="685909" y="2689130"/>
                </a:cubicBezTo>
                <a:lnTo>
                  <a:pt x="685909" y="2689130"/>
                </a:lnTo>
                <a:close/>
                <a:moveTo>
                  <a:pt x="718177" y="3400329"/>
                </a:moveTo>
                <a:cubicBezTo>
                  <a:pt x="709020" y="3395969"/>
                  <a:pt x="713817" y="3391172"/>
                  <a:pt x="704659" y="3395969"/>
                </a:cubicBezTo>
                <a:cubicBezTo>
                  <a:pt x="700299" y="3386812"/>
                  <a:pt x="691142" y="3377655"/>
                  <a:pt x="691142" y="3368934"/>
                </a:cubicBezTo>
                <a:cubicBezTo>
                  <a:pt x="691142" y="3360213"/>
                  <a:pt x="700299" y="3368934"/>
                  <a:pt x="695502" y="3373294"/>
                </a:cubicBezTo>
                <a:cubicBezTo>
                  <a:pt x="709020" y="3359777"/>
                  <a:pt x="681985" y="3359777"/>
                  <a:pt x="681985" y="3346259"/>
                </a:cubicBezTo>
                <a:cubicBezTo>
                  <a:pt x="700299" y="3337102"/>
                  <a:pt x="700299" y="3364573"/>
                  <a:pt x="713817" y="3364573"/>
                </a:cubicBezTo>
                <a:cubicBezTo>
                  <a:pt x="713817" y="3368934"/>
                  <a:pt x="709456" y="3368934"/>
                  <a:pt x="704659" y="3368934"/>
                </a:cubicBezTo>
                <a:cubicBezTo>
                  <a:pt x="709020" y="3378091"/>
                  <a:pt x="713817" y="3387248"/>
                  <a:pt x="718177" y="3391608"/>
                </a:cubicBezTo>
                <a:cubicBezTo>
                  <a:pt x="727334" y="3391172"/>
                  <a:pt x="718177" y="3395969"/>
                  <a:pt x="718177" y="3400329"/>
                </a:cubicBezTo>
                <a:lnTo>
                  <a:pt x="718177" y="3400329"/>
                </a:lnTo>
                <a:close/>
                <a:moveTo>
                  <a:pt x="1262805" y="3472714"/>
                </a:moveTo>
                <a:cubicBezTo>
                  <a:pt x="1262805" y="3468354"/>
                  <a:pt x="1271963" y="3468354"/>
                  <a:pt x="1276323" y="3468354"/>
                </a:cubicBezTo>
                <a:cubicBezTo>
                  <a:pt x="1276323" y="3477511"/>
                  <a:pt x="1267166" y="3477511"/>
                  <a:pt x="1262805" y="3472714"/>
                </a:cubicBezTo>
                <a:lnTo>
                  <a:pt x="1262805" y="3472714"/>
                </a:lnTo>
                <a:close/>
                <a:moveTo>
                  <a:pt x="1299434" y="3182740"/>
                </a:moveTo>
                <a:cubicBezTo>
                  <a:pt x="1295073" y="3182740"/>
                  <a:pt x="1299434" y="3182740"/>
                  <a:pt x="1299434" y="3178379"/>
                </a:cubicBezTo>
                <a:cubicBezTo>
                  <a:pt x="1303794" y="3182740"/>
                  <a:pt x="1308591" y="3174019"/>
                  <a:pt x="1312951" y="3178379"/>
                </a:cubicBezTo>
                <a:cubicBezTo>
                  <a:pt x="1308591" y="3182740"/>
                  <a:pt x="1299434" y="3182740"/>
                  <a:pt x="1299434" y="3182740"/>
                </a:cubicBezTo>
                <a:lnTo>
                  <a:pt x="1299434" y="3182740"/>
                </a:lnTo>
                <a:close/>
                <a:moveTo>
                  <a:pt x="1312951" y="3160065"/>
                </a:moveTo>
                <a:cubicBezTo>
                  <a:pt x="1317312" y="3160065"/>
                  <a:pt x="1322109" y="3164426"/>
                  <a:pt x="1322109" y="3160065"/>
                </a:cubicBezTo>
                <a:cubicBezTo>
                  <a:pt x="1326469" y="3164426"/>
                  <a:pt x="1326469" y="3169222"/>
                  <a:pt x="1326469" y="3173583"/>
                </a:cubicBezTo>
                <a:cubicBezTo>
                  <a:pt x="1322109" y="3169222"/>
                  <a:pt x="1312951" y="3169222"/>
                  <a:pt x="1312951" y="3160065"/>
                </a:cubicBezTo>
                <a:lnTo>
                  <a:pt x="1312951" y="3160065"/>
                </a:lnTo>
                <a:close/>
                <a:moveTo>
                  <a:pt x="1358736" y="3459196"/>
                </a:moveTo>
                <a:cubicBezTo>
                  <a:pt x="1349579" y="3459196"/>
                  <a:pt x="1336062" y="3450039"/>
                  <a:pt x="1331266" y="3463557"/>
                </a:cubicBezTo>
                <a:cubicBezTo>
                  <a:pt x="1326905" y="3459196"/>
                  <a:pt x="1335626" y="3454400"/>
                  <a:pt x="1331266" y="3450039"/>
                </a:cubicBezTo>
                <a:cubicBezTo>
                  <a:pt x="1344783" y="3436522"/>
                  <a:pt x="1358736" y="3445679"/>
                  <a:pt x="1377051" y="3440882"/>
                </a:cubicBezTo>
                <a:cubicBezTo>
                  <a:pt x="1367894" y="3445679"/>
                  <a:pt x="1354376" y="3445679"/>
                  <a:pt x="1358736" y="3459196"/>
                </a:cubicBezTo>
                <a:lnTo>
                  <a:pt x="1358736" y="3459196"/>
                </a:lnTo>
                <a:close/>
                <a:moveTo>
                  <a:pt x="1752491" y="3296113"/>
                </a:moveTo>
                <a:cubicBezTo>
                  <a:pt x="1752491" y="3300474"/>
                  <a:pt x="1748131" y="3309631"/>
                  <a:pt x="1738974" y="3305270"/>
                </a:cubicBezTo>
                <a:cubicBezTo>
                  <a:pt x="1743334" y="3300474"/>
                  <a:pt x="1748131" y="3296113"/>
                  <a:pt x="1752491" y="3296113"/>
                </a:cubicBezTo>
                <a:lnTo>
                  <a:pt x="1752491" y="3296113"/>
                </a:lnTo>
                <a:close/>
                <a:moveTo>
                  <a:pt x="154798" y="2502936"/>
                </a:moveTo>
                <a:cubicBezTo>
                  <a:pt x="154798" y="2507296"/>
                  <a:pt x="154798" y="2507296"/>
                  <a:pt x="150438" y="2507296"/>
                </a:cubicBezTo>
                <a:cubicBezTo>
                  <a:pt x="150438" y="2507296"/>
                  <a:pt x="150438" y="2507296"/>
                  <a:pt x="146077" y="2507296"/>
                </a:cubicBezTo>
                <a:cubicBezTo>
                  <a:pt x="146077" y="2511657"/>
                  <a:pt x="155234" y="2511657"/>
                  <a:pt x="155234" y="2516453"/>
                </a:cubicBezTo>
                <a:cubicBezTo>
                  <a:pt x="155234" y="2520814"/>
                  <a:pt x="150874" y="2520814"/>
                  <a:pt x="150874" y="2520814"/>
                </a:cubicBezTo>
                <a:cubicBezTo>
                  <a:pt x="160031" y="2525174"/>
                  <a:pt x="150874" y="2511657"/>
                  <a:pt x="160031" y="2511657"/>
                </a:cubicBezTo>
                <a:lnTo>
                  <a:pt x="160031" y="2516017"/>
                </a:lnTo>
                <a:cubicBezTo>
                  <a:pt x="159595" y="2512093"/>
                  <a:pt x="159595" y="2507732"/>
                  <a:pt x="154798" y="2502936"/>
                </a:cubicBezTo>
                <a:lnTo>
                  <a:pt x="154798" y="2502936"/>
                </a:lnTo>
                <a:close/>
                <a:moveTo>
                  <a:pt x="324422" y="2580117"/>
                </a:moveTo>
                <a:cubicBezTo>
                  <a:pt x="315265" y="2580117"/>
                  <a:pt x="315265" y="2570960"/>
                  <a:pt x="310905" y="2570960"/>
                </a:cubicBezTo>
                <a:cubicBezTo>
                  <a:pt x="306544" y="2580117"/>
                  <a:pt x="315265" y="2593634"/>
                  <a:pt x="320062" y="2593634"/>
                </a:cubicBezTo>
                <a:cubicBezTo>
                  <a:pt x="315265" y="2589274"/>
                  <a:pt x="319626" y="2584913"/>
                  <a:pt x="324422" y="2580117"/>
                </a:cubicBezTo>
                <a:lnTo>
                  <a:pt x="324422" y="2580117"/>
                </a:lnTo>
                <a:close/>
                <a:moveTo>
                  <a:pt x="337940" y="2679973"/>
                </a:moveTo>
                <a:cubicBezTo>
                  <a:pt x="342300" y="2679973"/>
                  <a:pt x="337940" y="2693490"/>
                  <a:pt x="342300" y="2684333"/>
                </a:cubicBezTo>
                <a:cubicBezTo>
                  <a:pt x="333143" y="2670815"/>
                  <a:pt x="342300" y="2643344"/>
                  <a:pt x="319626" y="2638984"/>
                </a:cubicBezTo>
                <a:cubicBezTo>
                  <a:pt x="319626" y="2657298"/>
                  <a:pt x="324422" y="2675176"/>
                  <a:pt x="337940" y="2679973"/>
                </a:cubicBezTo>
                <a:lnTo>
                  <a:pt x="337940" y="2679973"/>
                </a:lnTo>
                <a:close/>
                <a:moveTo>
                  <a:pt x="4929563" y="3092041"/>
                </a:moveTo>
                <a:cubicBezTo>
                  <a:pt x="4929563" y="3096402"/>
                  <a:pt x="4925202" y="3101198"/>
                  <a:pt x="4920406" y="3101198"/>
                </a:cubicBezTo>
                <a:cubicBezTo>
                  <a:pt x="4920406" y="3092041"/>
                  <a:pt x="4929563" y="3082884"/>
                  <a:pt x="4920406" y="3078523"/>
                </a:cubicBezTo>
                <a:cubicBezTo>
                  <a:pt x="4916045" y="3087681"/>
                  <a:pt x="4906887" y="3110355"/>
                  <a:pt x="4897731" y="3096838"/>
                </a:cubicBezTo>
                <a:cubicBezTo>
                  <a:pt x="4897731" y="3101198"/>
                  <a:pt x="4893371" y="3105995"/>
                  <a:pt x="4893371" y="3115152"/>
                </a:cubicBezTo>
                <a:cubicBezTo>
                  <a:pt x="4902527" y="3115152"/>
                  <a:pt x="4879853" y="3137827"/>
                  <a:pt x="4889010" y="3142187"/>
                </a:cubicBezTo>
                <a:cubicBezTo>
                  <a:pt x="4889010" y="3137827"/>
                  <a:pt x="4898166" y="3137827"/>
                  <a:pt x="4902527" y="3142187"/>
                </a:cubicBezTo>
                <a:cubicBezTo>
                  <a:pt x="4916045" y="3123873"/>
                  <a:pt x="4934359" y="3115152"/>
                  <a:pt x="4943516" y="3096838"/>
                </a:cubicBezTo>
                <a:cubicBezTo>
                  <a:pt x="4938719" y="3096838"/>
                  <a:pt x="4938719" y="3092041"/>
                  <a:pt x="4929563" y="3092041"/>
                </a:cubicBezTo>
                <a:lnTo>
                  <a:pt x="4929563" y="3092041"/>
                </a:lnTo>
                <a:close/>
                <a:moveTo>
                  <a:pt x="4874620" y="3205415"/>
                </a:moveTo>
                <a:cubicBezTo>
                  <a:pt x="4874620" y="3209775"/>
                  <a:pt x="4874620" y="3209775"/>
                  <a:pt x="4874620" y="3214572"/>
                </a:cubicBezTo>
                <a:cubicBezTo>
                  <a:pt x="4888138" y="3214572"/>
                  <a:pt x="4897295" y="3191897"/>
                  <a:pt x="4897295" y="3187536"/>
                </a:cubicBezTo>
                <a:cubicBezTo>
                  <a:pt x="4892934" y="3196257"/>
                  <a:pt x="4878981" y="3196257"/>
                  <a:pt x="4874620" y="3205415"/>
                </a:cubicBezTo>
                <a:lnTo>
                  <a:pt x="4874620" y="3205415"/>
                </a:lnTo>
                <a:close/>
                <a:moveTo>
                  <a:pt x="324422" y="3033174"/>
                </a:moveTo>
                <a:cubicBezTo>
                  <a:pt x="320062" y="3033174"/>
                  <a:pt x="310905" y="3024017"/>
                  <a:pt x="310905" y="3028814"/>
                </a:cubicBezTo>
                <a:cubicBezTo>
                  <a:pt x="310905" y="3047128"/>
                  <a:pt x="329219" y="3069802"/>
                  <a:pt x="338376" y="3087681"/>
                </a:cubicBezTo>
                <a:cubicBezTo>
                  <a:pt x="342736" y="3065006"/>
                  <a:pt x="315265" y="3055849"/>
                  <a:pt x="324422" y="3033174"/>
                </a:cubicBezTo>
                <a:lnTo>
                  <a:pt x="324422" y="3033174"/>
                </a:lnTo>
                <a:close/>
                <a:moveTo>
                  <a:pt x="2823870" y="3160065"/>
                </a:moveTo>
                <a:cubicBezTo>
                  <a:pt x="2823870" y="3160065"/>
                  <a:pt x="2833027" y="3160065"/>
                  <a:pt x="2833027" y="3155705"/>
                </a:cubicBezTo>
                <a:cubicBezTo>
                  <a:pt x="2823870" y="3151344"/>
                  <a:pt x="2819509" y="3146548"/>
                  <a:pt x="2801195" y="3146548"/>
                </a:cubicBezTo>
                <a:cubicBezTo>
                  <a:pt x="2796835" y="3160065"/>
                  <a:pt x="2796835" y="3160065"/>
                  <a:pt x="2796835" y="3160065"/>
                </a:cubicBezTo>
                <a:cubicBezTo>
                  <a:pt x="2815149" y="3155705"/>
                  <a:pt x="2824306" y="3164426"/>
                  <a:pt x="2815149" y="3150908"/>
                </a:cubicBezTo>
                <a:cubicBezTo>
                  <a:pt x="2819074" y="3151344"/>
                  <a:pt x="2823870" y="3155705"/>
                  <a:pt x="2823870" y="3160065"/>
                </a:cubicBezTo>
                <a:lnTo>
                  <a:pt x="2823870" y="3160065"/>
                </a:lnTo>
                <a:close/>
                <a:moveTo>
                  <a:pt x="3652367" y="3223729"/>
                </a:moveTo>
                <a:cubicBezTo>
                  <a:pt x="3652367" y="3232886"/>
                  <a:pt x="3665885" y="3228089"/>
                  <a:pt x="3665885" y="3228089"/>
                </a:cubicBezTo>
                <a:cubicBezTo>
                  <a:pt x="3665885" y="3232450"/>
                  <a:pt x="3665885" y="3237246"/>
                  <a:pt x="3670246" y="3237246"/>
                </a:cubicBezTo>
                <a:cubicBezTo>
                  <a:pt x="3674606" y="3228089"/>
                  <a:pt x="3683763" y="3241607"/>
                  <a:pt x="3688560" y="3237246"/>
                </a:cubicBezTo>
                <a:cubicBezTo>
                  <a:pt x="3679839" y="3232886"/>
                  <a:pt x="3661525" y="3214572"/>
                  <a:pt x="3652367" y="3223729"/>
                </a:cubicBezTo>
                <a:lnTo>
                  <a:pt x="3652367" y="3223729"/>
                </a:lnTo>
                <a:close/>
                <a:moveTo>
                  <a:pt x="2096100" y="3182740"/>
                </a:moveTo>
                <a:cubicBezTo>
                  <a:pt x="2077786" y="3182740"/>
                  <a:pt x="2050315" y="3187100"/>
                  <a:pt x="2032000" y="3196257"/>
                </a:cubicBezTo>
                <a:cubicBezTo>
                  <a:pt x="2041157" y="3196257"/>
                  <a:pt x="2045518" y="3191897"/>
                  <a:pt x="2050315" y="3191897"/>
                </a:cubicBezTo>
                <a:cubicBezTo>
                  <a:pt x="2054675" y="3196257"/>
                  <a:pt x="2059471" y="3196257"/>
                  <a:pt x="2054675" y="3201054"/>
                </a:cubicBezTo>
                <a:cubicBezTo>
                  <a:pt x="2077350" y="3196694"/>
                  <a:pt x="2104821" y="3196694"/>
                  <a:pt x="2123135" y="3187536"/>
                </a:cubicBezTo>
                <a:cubicBezTo>
                  <a:pt x="2113977" y="3178379"/>
                  <a:pt x="2095663" y="3201054"/>
                  <a:pt x="2082147" y="3187536"/>
                </a:cubicBezTo>
                <a:cubicBezTo>
                  <a:pt x="2082147" y="3182740"/>
                  <a:pt x="2096100" y="3191897"/>
                  <a:pt x="2096100" y="3182740"/>
                </a:cubicBezTo>
                <a:lnTo>
                  <a:pt x="2096100" y="3182740"/>
                </a:lnTo>
                <a:close/>
                <a:moveTo>
                  <a:pt x="3510215" y="3277799"/>
                </a:moveTo>
                <a:cubicBezTo>
                  <a:pt x="3478383" y="3259485"/>
                  <a:pt x="3441754" y="3268642"/>
                  <a:pt x="3405126" y="3277799"/>
                </a:cubicBezTo>
                <a:cubicBezTo>
                  <a:pt x="3418644" y="3277799"/>
                  <a:pt x="3423440" y="3282160"/>
                  <a:pt x="3427801" y="3291317"/>
                </a:cubicBezTo>
                <a:cubicBezTo>
                  <a:pt x="3432161" y="3286956"/>
                  <a:pt x="3450475" y="3300474"/>
                  <a:pt x="3455272" y="3291317"/>
                </a:cubicBezTo>
                <a:cubicBezTo>
                  <a:pt x="3455272" y="3291317"/>
                  <a:pt x="3455272" y="3291317"/>
                  <a:pt x="3455272" y="3295677"/>
                </a:cubicBezTo>
                <a:cubicBezTo>
                  <a:pt x="3455272" y="3300038"/>
                  <a:pt x="3450475" y="3295677"/>
                  <a:pt x="3450475" y="3300038"/>
                </a:cubicBezTo>
                <a:cubicBezTo>
                  <a:pt x="3459633" y="3304398"/>
                  <a:pt x="3468790" y="3300038"/>
                  <a:pt x="3473151" y="3295677"/>
                </a:cubicBezTo>
                <a:cubicBezTo>
                  <a:pt x="3463993" y="3295677"/>
                  <a:pt x="3459633" y="3300038"/>
                  <a:pt x="3459633" y="3291317"/>
                </a:cubicBezTo>
                <a:cubicBezTo>
                  <a:pt x="3468790" y="3291317"/>
                  <a:pt x="3473151" y="3291317"/>
                  <a:pt x="3482307" y="3300474"/>
                </a:cubicBezTo>
                <a:cubicBezTo>
                  <a:pt x="3477947" y="3286956"/>
                  <a:pt x="3495825" y="3291317"/>
                  <a:pt x="3504982" y="3291317"/>
                </a:cubicBezTo>
                <a:cubicBezTo>
                  <a:pt x="3504982" y="3286956"/>
                  <a:pt x="3495825" y="3286956"/>
                  <a:pt x="3495825" y="3282160"/>
                </a:cubicBezTo>
                <a:cubicBezTo>
                  <a:pt x="3501058" y="3282596"/>
                  <a:pt x="3505855" y="3282596"/>
                  <a:pt x="3510215" y="3277799"/>
                </a:cubicBezTo>
                <a:lnTo>
                  <a:pt x="3510215" y="3277799"/>
                </a:lnTo>
                <a:close/>
                <a:moveTo>
                  <a:pt x="3519372" y="3441318"/>
                </a:moveTo>
                <a:cubicBezTo>
                  <a:pt x="3519372" y="3436958"/>
                  <a:pt x="3528529" y="3441318"/>
                  <a:pt x="3528529" y="3436958"/>
                </a:cubicBezTo>
                <a:cubicBezTo>
                  <a:pt x="3501058" y="3432597"/>
                  <a:pt x="3496697" y="3432597"/>
                  <a:pt x="3469226" y="3436958"/>
                </a:cubicBezTo>
                <a:cubicBezTo>
                  <a:pt x="3455709" y="3414283"/>
                  <a:pt x="3419080" y="3423440"/>
                  <a:pt x="3395969" y="3432597"/>
                </a:cubicBezTo>
                <a:cubicBezTo>
                  <a:pt x="3436958" y="3459633"/>
                  <a:pt x="3487540" y="3441754"/>
                  <a:pt x="3528529" y="3455272"/>
                </a:cubicBezTo>
                <a:cubicBezTo>
                  <a:pt x="3524169" y="3441754"/>
                  <a:pt x="3532890" y="3455272"/>
                  <a:pt x="3537686" y="3450912"/>
                </a:cubicBezTo>
                <a:cubicBezTo>
                  <a:pt x="3533325" y="3441318"/>
                  <a:pt x="3524169" y="3450039"/>
                  <a:pt x="3519372" y="3441318"/>
                </a:cubicBezTo>
                <a:lnTo>
                  <a:pt x="3519372" y="3441318"/>
                </a:lnTo>
                <a:close/>
                <a:moveTo>
                  <a:pt x="3501058" y="3441318"/>
                </a:moveTo>
                <a:cubicBezTo>
                  <a:pt x="3505418" y="3441318"/>
                  <a:pt x="3505418" y="3441318"/>
                  <a:pt x="3514576" y="3441318"/>
                </a:cubicBezTo>
                <a:cubicBezTo>
                  <a:pt x="3519372" y="3450039"/>
                  <a:pt x="3496697" y="3450039"/>
                  <a:pt x="3501058" y="3441318"/>
                </a:cubicBezTo>
                <a:lnTo>
                  <a:pt x="3501058" y="3441318"/>
                </a:lnTo>
                <a:close/>
                <a:moveTo>
                  <a:pt x="828062" y="3527221"/>
                </a:moveTo>
                <a:cubicBezTo>
                  <a:pt x="832422" y="3531581"/>
                  <a:pt x="841579" y="3527221"/>
                  <a:pt x="841579" y="3531581"/>
                </a:cubicBezTo>
                <a:cubicBezTo>
                  <a:pt x="818905" y="3531581"/>
                  <a:pt x="823265" y="3513267"/>
                  <a:pt x="804951" y="3518063"/>
                </a:cubicBezTo>
                <a:cubicBezTo>
                  <a:pt x="795794" y="3508906"/>
                  <a:pt x="800590" y="3508906"/>
                  <a:pt x="800590" y="3499749"/>
                </a:cubicBezTo>
                <a:cubicBezTo>
                  <a:pt x="796230" y="3499749"/>
                  <a:pt x="796230" y="3495389"/>
                  <a:pt x="796230" y="3490592"/>
                </a:cubicBezTo>
                <a:cubicBezTo>
                  <a:pt x="791869" y="3504110"/>
                  <a:pt x="805387" y="3504110"/>
                  <a:pt x="791869" y="3517627"/>
                </a:cubicBezTo>
                <a:cubicBezTo>
                  <a:pt x="814544" y="3526784"/>
                  <a:pt x="832858" y="3549459"/>
                  <a:pt x="851173" y="3535942"/>
                </a:cubicBezTo>
                <a:cubicBezTo>
                  <a:pt x="851173" y="3535942"/>
                  <a:pt x="846812" y="3531581"/>
                  <a:pt x="851173" y="3531581"/>
                </a:cubicBezTo>
                <a:cubicBezTo>
                  <a:pt x="851173" y="3535942"/>
                  <a:pt x="855533" y="3531581"/>
                  <a:pt x="855533" y="3527221"/>
                </a:cubicBezTo>
                <a:cubicBezTo>
                  <a:pt x="841579" y="3527221"/>
                  <a:pt x="837219" y="3522860"/>
                  <a:pt x="828062" y="3527221"/>
                </a:cubicBezTo>
                <a:lnTo>
                  <a:pt x="828062" y="3527221"/>
                </a:lnTo>
                <a:close/>
                <a:moveTo>
                  <a:pt x="809748" y="3486668"/>
                </a:moveTo>
                <a:cubicBezTo>
                  <a:pt x="809748" y="3491028"/>
                  <a:pt x="805387" y="3482307"/>
                  <a:pt x="800590" y="3482307"/>
                </a:cubicBezTo>
                <a:cubicBezTo>
                  <a:pt x="800590" y="3486668"/>
                  <a:pt x="796230" y="3486668"/>
                  <a:pt x="796230" y="3491464"/>
                </a:cubicBezTo>
                <a:cubicBezTo>
                  <a:pt x="800590" y="3495825"/>
                  <a:pt x="805387" y="3500621"/>
                  <a:pt x="814544" y="3500621"/>
                </a:cubicBezTo>
                <a:cubicBezTo>
                  <a:pt x="814109" y="3491028"/>
                  <a:pt x="814109" y="3491028"/>
                  <a:pt x="809748" y="3486668"/>
                </a:cubicBezTo>
                <a:lnTo>
                  <a:pt x="809748" y="3486668"/>
                </a:lnTo>
                <a:close/>
                <a:moveTo>
                  <a:pt x="1217020" y="3536378"/>
                </a:moveTo>
                <a:cubicBezTo>
                  <a:pt x="1221380" y="3549895"/>
                  <a:pt x="1226177" y="3559052"/>
                  <a:pt x="1221380" y="3559052"/>
                </a:cubicBezTo>
                <a:cubicBezTo>
                  <a:pt x="1234898" y="3554692"/>
                  <a:pt x="1230538" y="3549895"/>
                  <a:pt x="1239695" y="3545535"/>
                </a:cubicBezTo>
                <a:cubicBezTo>
                  <a:pt x="1239695" y="3549895"/>
                  <a:pt x="1239695" y="3549895"/>
                  <a:pt x="1244055" y="3549895"/>
                </a:cubicBezTo>
                <a:cubicBezTo>
                  <a:pt x="1248416" y="3545535"/>
                  <a:pt x="1257573" y="3540738"/>
                  <a:pt x="1271526" y="3540738"/>
                </a:cubicBezTo>
                <a:cubicBezTo>
                  <a:pt x="1262805" y="3518063"/>
                  <a:pt x="1230538" y="3549895"/>
                  <a:pt x="1217020" y="3536378"/>
                </a:cubicBezTo>
                <a:lnTo>
                  <a:pt x="1217020" y="3536378"/>
                </a:lnTo>
                <a:close/>
                <a:moveTo>
                  <a:pt x="1345219" y="3676786"/>
                </a:moveTo>
                <a:cubicBezTo>
                  <a:pt x="1345219" y="3672426"/>
                  <a:pt x="1363533" y="3672426"/>
                  <a:pt x="1358736" y="3663269"/>
                </a:cubicBezTo>
                <a:cubicBezTo>
                  <a:pt x="1349579" y="3672426"/>
                  <a:pt x="1331266" y="3667629"/>
                  <a:pt x="1322109" y="3676786"/>
                </a:cubicBezTo>
                <a:cubicBezTo>
                  <a:pt x="1340422" y="3681147"/>
                  <a:pt x="1322109" y="3695100"/>
                  <a:pt x="1322109" y="3699461"/>
                </a:cubicBezTo>
                <a:cubicBezTo>
                  <a:pt x="1344783" y="3690304"/>
                  <a:pt x="1381411" y="3690304"/>
                  <a:pt x="1399725" y="3681147"/>
                </a:cubicBezTo>
                <a:cubicBezTo>
                  <a:pt x="1377051" y="3667629"/>
                  <a:pt x="1358736" y="3685943"/>
                  <a:pt x="1345219" y="3676786"/>
                </a:cubicBezTo>
                <a:lnTo>
                  <a:pt x="1345219" y="3676786"/>
                </a:lnTo>
                <a:close/>
                <a:moveTo>
                  <a:pt x="1336062" y="3685943"/>
                </a:moveTo>
                <a:cubicBezTo>
                  <a:pt x="1326905" y="3685943"/>
                  <a:pt x="1340422" y="3676786"/>
                  <a:pt x="1331701" y="3676786"/>
                </a:cubicBezTo>
                <a:cubicBezTo>
                  <a:pt x="1336062" y="3676786"/>
                  <a:pt x="1340858" y="3676786"/>
                  <a:pt x="1345219" y="3672426"/>
                </a:cubicBezTo>
                <a:cubicBezTo>
                  <a:pt x="1345219" y="3681147"/>
                  <a:pt x="1336062" y="3681147"/>
                  <a:pt x="1336062" y="3685943"/>
                </a:cubicBezTo>
                <a:lnTo>
                  <a:pt x="1336062" y="3685943"/>
                </a:lnTo>
                <a:close/>
                <a:moveTo>
                  <a:pt x="2375173" y="196659"/>
                </a:moveTo>
                <a:cubicBezTo>
                  <a:pt x="2356859" y="201020"/>
                  <a:pt x="2334183" y="187502"/>
                  <a:pt x="2329388" y="201020"/>
                </a:cubicBezTo>
                <a:cubicBezTo>
                  <a:pt x="2333748" y="214537"/>
                  <a:pt x="2361220" y="201020"/>
                  <a:pt x="2370376" y="214537"/>
                </a:cubicBezTo>
                <a:cubicBezTo>
                  <a:pt x="2366015" y="223694"/>
                  <a:pt x="2356859" y="223694"/>
                  <a:pt x="2347702" y="232852"/>
                </a:cubicBezTo>
                <a:cubicBezTo>
                  <a:pt x="2356859" y="237212"/>
                  <a:pt x="2375173" y="232852"/>
                  <a:pt x="2370376" y="246369"/>
                </a:cubicBezTo>
                <a:cubicBezTo>
                  <a:pt x="2352062" y="246369"/>
                  <a:pt x="2329388" y="250730"/>
                  <a:pt x="2338544" y="269044"/>
                </a:cubicBezTo>
                <a:cubicBezTo>
                  <a:pt x="2388690" y="282561"/>
                  <a:pt x="2434475" y="278201"/>
                  <a:pt x="2475900" y="282561"/>
                </a:cubicBezTo>
                <a:cubicBezTo>
                  <a:pt x="2480261" y="286922"/>
                  <a:pt x="2494215" y="278201"/>
                  <a:pt x="2498576" y="291718"/>
                </a:cubicBezTo>
                <a:cubicBezTo>
                  <a:pt x="2475900" y="291718"/>
                  <a:pt x="2457586" y="291718"/>
                  <a:pt x="2443633" y="300875"/>
                </a:cubicBezTo>
                <a:cubicBezTo>
                  <a:pt x="2526046" y="287358"/>
                  <a:pt x="2608461" y="319190"/>
                  <a:pt x="2672560" y="282561"/>
                </a:cubicBezTo>
                <a:cubicBezTo>
                  <a:pt x="2704392" y="314393"/>
                  <a:pt x="2754973" y="291718"/>
                  <a:pt x="2786805" y="278201"/>
                </a:cubicBezTo>
                <a:cubicBezTo>
                  <a:pt x="2782445" y="269044"/>
                  <a:pt x="2791166" y="269044"/>
                  <a:pt x="2795963" y="259887"/>
                </a:cubicBezTo>
                <a:cubicBezTo>
                  <a:pt x="2768491" y="259887"/>
                  <a:pt x="2754973" y="264247"/>
                  <a:pt x="2736659" y="255526"/>
                </a:cubicBezTo>
                <a:cubicBezTo>
                  <a:pt x="2745817" y="237212"/>
                  <a:pt x="2777649" y="242009"/>
                  <a:pt x="2791602" y="232852"/>
                </a:cubicBezTo>
                <a:cubicBezTo>
                  <a:pt x="2759770" y="232852"/>
                  <a:pt x="2713985" y="246369"/>
                  <a:pt x="2700031" y="219334"/>
                </a:cubicBezTo>
                <a:cubicBezTo>
                  <a:pt x="2718345" y="210177"/>
                  <a:pt x="2759334" y="214973"/>
                  <a:pt x="2777649" y="201020"/>
                </a:cubicBezTo>
                <a:cubicBezTo>
                  <a:pt x="2764131" y="196659"/>
                  <a:pt x="2759334" y="191863"/>
                  <a:pt x="2750177" y="182706"/>
                </a:cubicBezTo>
                <a:cubicBezTo>
                  <a:pt x="2722706" y="178345"/>
                  <a:pt x="2663402" y="182706"/>
                  <a:pt x="2635932" y="164391"/>
                </a:cubicBezTo>
                <a:cubicBezTo>
                  <a:pt x="2658606" y="150874"/>
                  <a:pt x="2667763" y="132560"/>
                  <a:pt x="2690874" y="114682"/>
                </a:cubicBezTo>
                <a:cubicBezTo>
                  <a:pt x="2672560" y="119042"/>
                  <a:pt x="2649885" y="114682"/>
                  <a:pt x="2635932" y="110321"/>
                </a:cubicBezTo>
                <a:cubicBezTo>
                  <a:pt x="2649449" y="110321"/>
                  <a:pt x="2663402" y="110321"/>
                  <a:pt x="2663402" y="101164"/>
                </a:cubicBezTo>
                <a:cubicBezTo>
                  <a:pt x="2649885" y="101164"/>
                  <a:pt x="2626774" y="105524"/>
                  <a:pt x="2622414" y="92007"/>
                </a:cubicBezTo>
                <a:cubicBezTo>
                  <a:pt x="2622414" y="82850"/>
                  <a:pt x="2626774" y="78489"/>
                  <a:pt x="2626774" y="73693"/>
                </a:cubicBezTo>
                <a:cubicBezTo>
                  <a:pt x="2608461" y="73693"/>
                  <a:pt x="2594943" y="69332"/>
                  <a:pt x="2580989" y="60175"/>
                </a:cubicBezTo>
                <a:cubicBezTo>
                  <a:pt x="2553518" y="69332"/>
                  <a:pt x="2526046" y="33140"/>
                  <a:pt x="2498576" y="55815"/>
                </a:cubicBezTo>
                <a:cubicBezTo>
                  <a:pt x="2475900" y="51454"/>
                  <a:pt x="2457586" y="37500"/>
                  <a:pt x="2439272" y="28779"/>
                </a:cubicBezTo>
                <a:cubicBezTo>
                  <a:pt x="2439272" y="33140"/>
                  <a:pt x="2434912" y="33140"/>
                  <a:pt x="2430115" y="33140"/>
                </a:cubicBezTo>
                <a:cubicBezTo>
                  <a:pt x="2425754" y="37500"/>
                  <a:pt x="2425754" y="51454"/>
                  <a:pt x="2420958" y="60175"/>
                </a:cubicBezTo>
                <a:cubicBezTo>
                  <a:pt x="2425319" y="69332"/>
                  <a:pt x="2443633" y="64536"/>
                  <a:pt x="2448430" y="78489"/>
                </a:cubicBezTo>
                <a:cubicBezTo>
                  <a:pt x="2434912" y="87646"/>
                  <a:pt x="2420958" y="101164"/>
                  <a:pt x="2393487" y="101164"/>
                </a:cubicBezTo>
                <a:cubicBezTo>
                  <a:pt x="2379969" y="119478"/>
                  <a:pt x="2393487" y="119478"/>
                  <a:pt x="2397847" y="137356"/>
                </a:cubicBezTo>
                <a:cubicBezTo>
                  <a:pt x="2384329" y="146513"/>
                  <a:pt x="2375173" y="155670"/>
                  <a:pt x="2370376" y="169188"/>
                </a:cubicBezTo>
                <a:cubicBezTo>
                  <a:pt x="2361220" y="173549"/>
                  <a:pt x="2329388" y="160031"/>
                  <a:pt x="2324591" y="178345"/>
                </a:cubicBezTo>
                <a:cubicBezTo>
                  <a:pt x="2333748" y="192299"/>
                  <a:pt x="2366015" y="183142"/>
                  <a:pt x="2375173" y="196659"/>
                </a:cubicBezTo>
                <a:lnTo>
                  <a:pt x="2375173" y="196659"/>
                </a:lnTo>
                <a:close/>
                <a:moveTo>
                  <a:pt x="2723142" y="255526"/>
                </a:moveTo>
                <a:cubicBezTo>
                  <a:pt x="2727503" y="264683"/>
                  <a:pt x="2718782" y="259887"/>
                  <a:pt x="2713985" y="259887"/>
                </a:cubicBezTo>
                <a:cubicBezTo>
                  <a:pt x="2709188" y="255526"/>
                  <a:pt x="2718345" y="255526"/>
                  <a:pt x="2723142" y="255526"/>
                </a:cubicBezTo>
                <a:lnTo>
                  <a:pt x="2723142" y="255526"/>
                </a:lnTo>
                <a:close/>
                <a:moveTo>
                  <a:pt x="95495" y="1547111"/>
                </a:moveTo>
                <a:cubicBezTo>
                  <a:pt x="99856" y="1592460"/>
                  <a:pt x="109013" y="1633013"/>
                  <a:pt x="113809" y="1669641"/>
                </a:cubicBezTo>
                <a:cubicBezTo>
                  <a:pt x="104652" y="1683159"/>
                  <a:pt x="100292" y="1714990"/>
                  <a:pt x="109449" y="1728508"/>
                </a:cubicBezTo>
                <a:cubicBezTo>
                  <a:pt x="105088" y="1728508"/>
                  <a:pt x="100292" y="1728508"/>
                  <a:pt x="100292" y="1732869"/>
                </a:cubicBezTo>
                <a:cubicBezTo>
                  <a:pt x="100292" y="1742026"/>
                  <a:pt x="104652" y="1755543"/>
                  <a:pt x="100292" y="1764700"/>
                </a:cubicBezTo>
                <a:cubicBezTo>
                  <a:pt x="104652" y="1764700"/>
                  <a:pt x="109449" y="1769061"/>
                  <a:pt x="109449" y="1773857"/>
                </a:cubicBezTo>
                <a:cubicBezTo>
                  <a:pt x="113809" y="1810050"/>
                  <a:pt x="113809" y="1868917"/>
                  <a:pt x="122967" y="1909905"/>
                </a:cubicBezTo>
                <a:cubicBezTo>
                  <a:pt x="127327" y="1909905"/>
                  <a:pt x="127327" y="1914266"/>
                  <a:pt x="132124" y="1914266"/>
                </a:cubicBezTo>
                <a:cubicBezTo>
                  <a:pt x="136484" y="1868917"/>
                  <a:pt x="127763" y="1841882"/>
                  <a:pt x="132124" y="1805689"/>
                </a:cubicBezTo>
                <a:cubicBezTo>
                  <a:pt x="127763" y="1792172"/>
                  <a:pt x="132124" y="1751183"/>
                  <a:pt x="118606" y="1728508"/>
                </a:cubicBezTo>
                <a:cubicBezTo>
                  <a:pt x="132124" y="1701473"/>
                  <a:pt x="114246" y="1651327"/>
                  <a:pt x="109449" y="1619931"/>
                </a:cubicBezTo>
                <a:cubicBezTo>
                  <a:pt x="113809" y="1592460"/>
                  <a:pt x="109013" y="1560628"/>
                  <a:pt x="95495" y="1547111"/>
                </a:cubicBezTo>
                <a:lnTo>
                  <a:pt x="95495" y="1547111"/>
                </a:lnTo>
                <a:close/>
                <a:moveTo>
                  <a:pt x="113809" y="1701037"/>
                </a:moveTo>
                <a:cubicBezTo>
                  <a:pt x="118170" y="1705397"/>
                  <a:pt x="118170" y="1710194"/>
                  <a:pt x="118170" y="1719351"/>
                </a:cubicBezTo>
                <a:cubicBezTo>
                  <a:pt x="113809" y="1714554"/>
                  <a:pt x="104652" y="1710194"/>
                  <a:pt x="113809" y="1701037"/>
                </a:cubicBezTo>
                <a:lnTo>
                  <a:pt x="113809" y="1701037"/>
                </a:lnTo>
                <a:close/>
                <a:moveTo>
                  <a:pt x="191427" y="2534767"/>
                </a:moveTo>
                <a:cubicBezTo>
                  <a:pt x="187066" y="2534767"/>
                  <a:pt x="182270" y="2534767"/>
                  <a:pt x="182270" y="2525610"/>
                </a:cubicBezTo>
                <a:cubicBezTo>
                  <a:pt x="186630" y="2525610"/>
                  <a:pt x="186630" y="2525610"/>
                  <a:pt x="191427" y="2525610"/>
                </a:cubicBezTo>
                <a:cubicBezTo>
                  <a:pt x="177909" y="2521250"/>
                  <a:pt x="195787" y="2475900"/>
                  <a:pt x="173113" y="2475900"/>
                </a:cubicBezTo>
                <a:cubicBezTo>
                  <a:pt x="173113" y="2466743"/>
                  <a:pt x="186630" y="2471540"/>
                  <a:pt x="186630" y="2462383"/>
                </a:cubicBezTo>
                <a:cubicBezTo>
                  <a:pt x="186630" y="2458022"/>
                  <a:pt x="177473" y="2458022"/>
                  <a:pt x="177473" y="2453226"/>
                </a:cubicBezTo>
                <a:cubicBezTo>
                  <a:pt x="177473" y="2462383"/>
                  <a:pt x="168316" y="2457586"/>
                  <a:pt x="163955" y="2462383"/>
                </a:cubicBezTo>
                <a:cubicBezTo>
                  <a:pt x="168316" y="2471540"/>
                  <a:pt x="168316" y="2494215"/>
                  <a:pt x="159595" y="2489418"/>
                </a:cubicBezTo>
                <a:cubicBezTo>
                  <a:pt x="159595" y="2512093"/>
                  <a:pt x="177909" y="2525610"/>
                  <a:pt x="159595" y="2539128"/>
                </a:cubicBezTo>
                <a:cubicBezTo>
                  <a:pt x="177909" y="2548285"/>
                  <a:pt x="168752" y="2566163"/>
                  <a:pt x="177909" y="2580117"/>
                </a:cubicBezTo>
                <a:cubicBezTo>
                  <a:pt x="182270" y="2580117"/>
                  <a:pt x="187066" y="2575756"/>
                  <a:pt x="191427" y="2580117"/>
                </a:cubicBezTo>
                <a:cubicBezTo>
                  <a:pt x="195787" y="2575756"/>
                  <a:pt x="191427" y="2566599"/>
                  <a:pt x="195787" y="2566599"/>
                </a:cubicBezTo>
                <a:cubicBezTo>
                  <a:pt x="195787" y="2570960"/>
                  <a:pt x="195787" y="2575756"/>
                  <a:pt x="200148" y="2575756"/>
                </a:cubicBezTo>
                <a:cubicBezTo>
                  <a:pt x="200148" y="2557442"/>
                  <a:pt x="200148" y="2557442"/>
                  <a:pt x="200148" y="2557442"/>
                </a:cubicBezTo>
                <a:cubicBezTo>
                  <a:pt x="191427" y="2557442"/>
                  <a:pt x="196223" y="2539564"/>
                  <a:pt x="191427" y="2534767"/>
                </a:cubicBezTo>
                <a:lnTo>
                  <a:pt x="191427" y="2534767"/>
                </a:lnTo>
                <a:close/>
                <a:moveTo>
                  <a:pt x="177909" y="2553081"/>
                </a:moveTo>
                <a:cubicBezTo>
                  <a:pt x="173549" y="2553081"/>
                  <a:pt x="177909" y="2543924"/>
                  <a:pt x="177909" y="2539564"/>
                </a:cubicBezTo>
                <a:cubicBezTo>
                  <a:pt x="182270" y="2539564"/>
                  <a:pt x="182270" y="2543924"/>
                  <a:pt x="182270" y="2548721"/>
                </a:cubicBezTo>
                <a:lnTo>
                  <a:pt x="177909" y="2553081"/>
                </a:lnTo>
                <a:lnTo>
                  <a:pt x="177909" y="2553081"/>
                </a:lnTo>
                <a:close/>
                <a:moveTo>
                  <a:pt x="3308759" y="3083320"/>
                </a:moveTo>
                <a:cubicBezTo>
                  <a:pt x="3290445" y="3083320"/>
                  <a:pt x="3262973" y="3083320"/>
                  <a:pt x="3244659" y="3083320"/>
                </a:cubicBezTo>
                <a:cubicBezTo>
                  <a:pt x="3217188" y="3083320"/>
                  <a:pt x="3194513" y="3074163"/>
                  <a:pt x="3180560" y="3087681"/>
                </a:cubicBezTo>
                <a:cubicBezTo>
                  <a:pt x="3189717" y="3092041"/>
                  <a:pt x="3198874" y="3087681"/>
                  <a:pt x="3198874" y="3096838"/>
                </a:cubicBezTo>
                <a:cubicBezTo>
                  <a:pt x="3208031" y="3101198"/>
                  <a:pt x="3208031" y="3087681"/>
                  <a:pt x="3212392" y="3092477"/>
                </a:cubicBezTo>
                <a:cubicBezTo>
                  <a:pt x="3212392" y="3101634"/>
                  <a:pt x="3207595" y="3096838"/>
                  <a:pt x="3207595" y="3101634"/>
                </a:cubicBezTo>
                <a:cubicBezTo>
                  <a:pt x="3225909" y="3110791"/>
                  <a:pt x="3235066" y="3105995"/>
                  <a:pt x="3253380" y="3110791"/>
                </a:cubicBezTo>
                <a:cubicBezTo>
                  <a:pt x="3257741" y="3101634"/>
                  <a:pt x="3249020" y="3110791"/>
                  <a:pt x="3249020" y="3106431"/>
                </a:cubicBezTo>
                <a:cubicBezTo>
                  <a:pt x="3285649" y="3097274"/>
                  <a:pt x="3335795" y="3097274"/>
                  <a:pt x="3381580" y="3110791"/>
                </a:cubicBezTo>
                <a:cubicBezTo>
                  <a:pt x="3381580" y="3119948"/>
                  <a:pt x="3381580" y="3115152"/>
                  <a:pt x="3385941" y="3124309"/>
                </a:cubicBezTo>
                <a:cubicBezTo>
                  <a:pt x="3408615" y="3128669"/>
                  <a:pt x="3422568" y="3119948"/>
                  <a:pt x="3440882" y="3119948"/>
                </a:cubicBezTo>
                <a:cubicBezTo>
                  <a:pt x="3436958" y="3083320"/>
                  <a:pt x="3363702" y="3087681"/>
                  <a:pt x="3308759" y="3083320"/>
                </a:cubicBezTo>
                <a:lnTo>
                  <a:pt x="3308759" y="3083320"/>
                </a:lnTo>
                <a:close/>
                <a:moveTo>
                  <a:pt x="3052797" y="3160065"/>
                </a:moveTo>
                <a:cubicBezTo>
                  <a:pt x="3061954" y="3160065"/>
                  <a:pt x="3066315" y="3160065"/>
                  <a:pt x="3075471" y="3155705"/>
                </a:cubicBezTo>
                <a:cubicBezTo>
                  <a:pt x="3061954" y="3146548"/>
                  <a:pt x="3043640" y="3155705"/>
                  <a:pt x="3025325" y="3151344"/>
                </a:cubicBezTo>
                <a:cubicBezTo>
                  <a:pt x="3025325" y="3160501"/>
                  <a:pt x="3038843" y="3160501"/>
                  <a:pt x="3025325" y="3160501"/>
                </a:cubicBezTo>
                <a:cubicBezTo>
                  <a:pt x="3025325" y="3174019"/>
                  <a:pt x="3048001" y="3178815"/>
                  <a:pt x="3057157" y="3174019"/>
                </a:cubicBezTo>
                <a:cubicBezTo>
                  <a:pt x="3061518" y="3178379"/>
                  <a:pt x="3084629" y="3192333"/>
                  <a:pt x="3084629" y="3178379"/>
                </a:cubicBezTo>
                <a:cubicBezTo>
                  <a:pt x="3075471" y="3169222"/>
                  <a:pt x="3057157" y="3173583"/>
                  <a:pt x="3052797" y="3160065"/>
                </a:cubicBezTo>
                <a:lnTo>
                  <a:pt x="3052797" y="3160065"/>
                </a:lnTo>
                <a:close/>
                <a:moveTo>
                  <a:pt x="1299434" y="3690304"/>
                </a:moveTo>
                <a:cubicBezTo>
                  <a:pt x="1308591" y="3694664"/>
                  <a:pt x="1312951" y="3685943"/>
                  <a:pt x="1312951" y="3676786"/>
                </a:cubicBezTo>
                <a:cubicBezTo>
                  <a:pt x="1303794" y="3681147"/>
                  <a:pt x="1294637" y="3681147"/>
                  <a:pt x="1299434" y="3690304"/>
                </a:cubicBezTo>
                <a:lnTo>
                  <a:pt x="1299434" y="3690304"/>
                </a:lnTo>
                <a:close/>
              </a:path>
            </a:pathLst>
          </a:custGeom>
          <a:solidFill>
            <a:srgbClr val="000000"/>
          </a:solidFill>
          <a:ln w="4361" cap="flat">
            <a:noFill/>
            <a:prstDash val="solid"/>
            <a:miter/>
          </a:ln>
        </p:spPr>
        <p:txBody>
          <a:bodyPr rtlCol="0" anchor="ctr"/>
          <a:lstStyle/>
          <a:p>
            <a:endParaRPr lang="zh-CN" altLang="en-US"/>
          </a:p>
        </p:txBody>
      </p:sp>
    </p:spTree>
    <p:extLst>
      <p:ext uri="{BB962C8B-B14F-4D97-AF65-F5344CB8AC3E}">
        <p14:creationId xmlns:p14="http://schemas.microsoft.com/office/powerpoint/2010/main" val="114127611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2" name="任意多边形: 形状 1">
            <a:extLst>
              <a:ext uri="{FF2B5EF4-FFF2-40B4-BE49-F238E27FC236}">
                <a16:creationId xmlns:a16="http://schemas.microsoft.com/office/drawing/2014/main" xmlns="" id="{4E95778D-095E-4F41-A0FD-B0536878071E}"/>
              </a:ext>
            </a:extLst>
          </p:cNvPr>
          <p:cNvSpPr/>
          <p:nvPr/>
        </p:nvSpPr>
        <p:spPr>
          <a:xfrm>
            <a:off x="1284645" y="1043282"/>
            <a:ext cx="2619140" cy="1635839"/>
          </a:xfrm>
          <a:custGeom>
            <a:avLst/>
            <a:gdLst>
              <a:gd name="connsiteX0" fmla="*/ 244260 w 5945028"/>
              <a:gd name="connsiteY0" fmla="*/ 1314680 h 3713092"/>
              <a:gd name="connsiteX1" fmla="*/ 226306 w 5945028"/>
              <a:gd name="connsiteY1" fmla="*/ 1279181 h 3713092"/>
              <a:gd name="connsiteX2" fmla="*/ 217330 w 5945028"/>
              <a:gd name="connsiteY2" fmla="*/ 1314680 h 3713092"/>
              <a:gd name="connsiteX3" fmla="*/ 244260 w 5945028"/>
              <a:gd name="connsiteY3" fmla="*/ 1314680 h 3713092"/>
              <a:gd name="connsiteX4" fmla="*/ 244260 w 5945028"/>
              <a:gd name="connsiteY4" fmla="*/ 1314680 h 3713092"/>
              <a:gd name="connsiteX5" fmla="*/ 226306 w 5945028"/>
              <a:gd name="connsiteY5" fmla="*/ 1413015 h 3713092"/>
              <a:gd name="connsiteX6" fmla="*/ 226306 w 5945028"/>
              <a:gd name="connsiteY6" fmla="*/ 1426481 h 3713092"/>
              <a:gd name="connsiteX7" fmla="*/ 239771 w 5945028"/>
              <a:gd name="connsiteY7" fmla="*/ 1426481 h 3713092"/>
              <a:gd name="connsiteX8" fmla="*/ 226306 w 5945028"/>
              <a:gd name="connsiteY8" fmla="*/ 1413015 h 3713092"/>
              <a:gd name="connsiteX9" fmla="*/ 226306 w 5945028"/>
              <a:gd name="connsiteY9" fmla="*/ 1413015 h 3713092"/>
              <a:gd name="connsiteX10" fmla="*/ 271190 w 5945028"/>
              <a:gd name="connsiteY10" fmla="*/ 1805134 h 3713092"/>
              <a:gd name="connsiteX11" fmla="*/ 262213 w 5945028"/>
              <a:gd name="connsiteY11" fmla="*/ 1774124 h 3713092"/>
              <a:gd name="connsiteX12" fmla="*/ 271190 w 5945028"/>
              <a:gd name="connsiteY12" fmla="*/ 1805134 h 3713092"/>
              <a:gd name="connsiteX13" fmla="*/ 271190 w 5945028"/>
              <a:gd name="connsiteY13" fmla="*/ 1805134 h 3713092"/>
              <a:gd name="connsiteX14" fmla="*/ 298120 w 5945028"/>
              <a:gd name="connsiteY14" fmla="*/ 1916527 h 3713092"/>
              <a:gd name="connsiteX15" fmla="*/ 280167 w 5945028"/>
              <a:gd name="connsiteY15" fmla="*/ 1921015 h 3713092"/>
              <a:gd name="connsiteX16" fmla="*/ 284655 w 5945028"/>
              <a:gd name="connsiteY16" fmla="*/ 1938969 h 3713092"/>
              <a:gd name="connsiteX17" fmla="*/ 298120 w 5945028"/>
              <a:gd name="connsiteY17" fmla="*/ 1916527 h 3713092"/>
              <a:gd name="connsiteX18" fmla="*/ 298120 w 5945028"/>
              <a:gd name="connsiteY18" fmla="*/ 1916527 h 3713092"/>
              <a:gd name="connsiteX19" fmla="*/ 370342 w 5945028"/>
              <a:gd name="connsiteY19" fmla="*/ 1680276 h 3713092"/>
              <a:gd name="connsiteX20" fmla="*/ 352388 w 5945028"/>
              <a:gd name="connsiteY20" fmla="*/ 1684765 h 3713092"/>
              <a:gd name="connsiteX21" fmla="*/ 370342 w 5945028"/>
              <a:gd name="connsiteY21" fmla="*/ 1680276 h 3713092"/>
              <a:gd name="connsiteX22" fmla="*/ 370342 w 5945028"/>
              <a:gd name="connsiteY22" fmla="*/ 1680276 h 3713092"/>
              <a:gd name="connsiteX23" fmla="*/ 374830 w 5945028"/>
              <a:gd name="connsiteY23" fmla="*/ 1698230 h 3713092"/>
              <a:gd name="connsiteX24" fmla="*/ 365853 w 5945028"/>
              <a:gd name="connsiteY24" fmla="*/ 1716183 h 3713092"/>
              <a:gd name="connsiteX25" fmla="*/ 388295 w 5945028"/>
              <a:gd name="connsiteY25" fmla="*/ 1725160 h 3713092"/>
              <a:gd name="connsiteX26" fmla="*/ 374830 w 5945028"/>
              <a:gd name="connsiteY26" fmla="*/ 1698230 h 3713092"/>
              <a:gd name="connsiteX27" fmla="*/ 374830 w 5945028"/>
              <a:gd name="connsiteY27" fmla="*/ 1698230 h 3713092"/>
              <a:gd name="connsiteX28" fmla="*/ 522946 w 5945028"/>
              <a:gd name="connsiteY28" fmla="*/ 1230217 h 3713092"/>
              <a:gd name="connsiteX29" fmla="*/ 608224 w 5945028"/>
              <a:gd name="connsiteY29" fmla="*/ 1243682 h 3713092"/>
              <a:gd name="connsiteX30" fmla="*/ 522946 w 5945028"/>
              <a:gd name="connsiteY30" fmla="*/ 1230217 h 3713092"/>
              <a:gd name="connsiteX31" fmla="*/ 522946 w 5945028"/>
              <a:gd name="connsiteY31" fmla="*/ 1230217 h 3713092"/>
              <a:gd name="connsiteX32" fmla="*/ 586191 w 5945028"/>
              <a:gd name="connsiteY32" fmla="*/ 1283669 h 3713092"/>
              <a:gd name="connsiteX33" fmla="*/ 595167 w 5945028"/>
              <a:gd name="connsiteY33" fmla="*/ 1265716 h 3713092"/>
              <a:gd name="connsiteX34" fmla="*/ 550284 w 5945028"/>
              <a:gd name="connsiteY34" fmla="*/ 1279181 h 3713092"/>
              <a:gd name="connsiteX35" fmla="*/ 586191 w 5945028"/>
              <a:gd name="connsiteY35" fmla="*/ 1283669 h 3713092"/>
              <a:gd name="connsiteX36" fmla="*/ 586191 w 5945028"/>
              <a:gd name="connsiteY36" fmla="*/ 1283669 h 3713092"/>
              <a:gd name="connsiteX37" fmla="*/ 586191 w 5945028"/>
              <a:gd name="connsiteY37" fmla="*/ 1488501 h 3713092"/>
              <a:gd name="connsiteX38" fmla="*/ 581702 w 5945028"/>
              <a:gd name="connsiteY38" fmla="*/ 1479525 h 3713092"/>
              <a:gd name="connsiteX39" fmla="*/ 550284 w 5945028"/>
              <a:gd name="connsiteY39" fmla="*/ 1484013 h 3713092"/>
              <a:gd name="connsiteX40" fmla="*/ 586191 w 5945028"/>
              <a:gd name="connsiteY40" fmla="*/ 1488501 h 3713092"/>
              <a:gd name="connsiteX41" fmla="*/ 586191 w 5945028"/>
              <a:gd name="connsiteY41" fmla="*/ 1488501 h 3713092"/>
              <a:gd name="connsiteX42" fmla="*/ 680446 w 5945028"/>
              <a:gd name="connsiteY42" fmla="*/ 1328145 h 3713092"/>
              <a:gd name="connsiteX43" fmla="*/ 693911 w 5945028"/>
              <a:gd name="connsiteY43" fmla="*/ 1310191 h 3713092"/>
              <a:gd name="connsiteX44" fmla="*/ 675958 w 5945028"/>
              <a:gd name="connsiteY44" fmla="*/ 1319168 h 3713092"/>
              <a:gd name="connsiteX45" fmla="*/ 680446 w 5945028"/>
              <a:gd name="connsiteY45" fmla="*/ 1328145 h 3713092"/>
              <a:gd name="connsiteX46" fmla="*/ 680446 w 5945028"/>
              <a:gd name="connsiteY46" fmla="*/ 1328145 h 3713092"/>
              <a:gd name="connsiteX47" fmla="*/ 680446 w 5945028"/>
              <a:gd name="connsiteY47" fmla="*/ 1270204 h 3713092"/>
              <a:gd name="connsiteX48" fmla="*/ 711864 w 5945028"/>
              <a:gd name="connsiteY48" fmla="*/ 1252251 h 3713092"/>
              <a:gd name="connsiteX49" fmla="*/ 689423 w 5945028"/>
              <a:gd name="connsiteY49" fmla="*/ 1256739 h 3713092"/>
              <a:gd name="connsiteX50" fmla="*/ 680446 w 5945028"/>
              <a:gd name="connsiteY50" fmla="*/ 1270204 h 3713092"/>
              <a:gd name="connsiteX51" fmla="*/ 680446 w 5945028"/>
              <a:gd name="connsiteY51" fmla="*/ 1270204 h 3713092"/>
              <a:gd name="connsiteX52" fmla="*/ 626586 w 5945028"/>
              <a:gd name="connsiteY52" fmla="*/ 3624142 h 3713092"/>
              <a:gd name="connsiteX53" fmla="*/ 617609 w 5945028"/>
              <a:gd name="connsiteY53" fmla="*/ 3655152 h 3713092"/>
              <a:gd name="connsiteX54" fmla="*/ 626586 w 5945028"/>
              <a:gd name="connsiteY54" fmla="*/ 3624142 h 3713092"/>
              <a:gd name="connsiteX55" fmla="*/ 626586 w 5945028"/>
              <a:gd name="connsiteY55" fmla="*/ 3624142 h 3713092"/>
              <a:gd name="connsiteX56" fmla="*/ 1642994 w 5945028"/>
              <a:gd name="connsiteY56" fmla="*/ 351724 h 3713092"/>
              <a:gd name="connsiteX57" fmla="*/ 1620552 w 5945028"/>
              <a:gd name="connsiteY57" fmla="*/ 365189 h 3713092"/>
              <a:gd name="connsiteX58" fmla="*/ 1647482 w 5945028"/>
              <a:gd name="connsiteY58" fmla="*/ 374166 h 3713092"/>
              <a:gd name="connsiteX59" fmla="*/ 1642994 w 5945028"/>
              <a:gd name="connsiteY59" fmla="*/ 351724 h 3713092"/>
              <a:gd name="connsiteX60" fmla="*/ 1642994 w 5945028"/>
              <a:gd name="connsiteY60" fmla="*/ 351724 h 3713092"/>
              <a:gd name="connsiteX61" fmla="*/ 1665436 w 5945028"/>
              <a:gd name="connsiteY61" fmla="*/ 378654 h 3713092"/>
              <a:gd name="connsiteX62" fmla="*/ 1625040 w 5945028"/>
              <a:gd name="connsiteY62" fmla="*/ 387631 h 3713092"/>
              <a:gd name="connsiteX63" fmla="*/ 1647482 w 5945028"/>
              <a:gd name="connsiteY63" fmla="*/ 405584 h 3713092"/>
              <a:gd name="connsiteX64" fmla="*/ 1665436 w 5945028"/>
              <a:gd name="connsiteY64" fmla="*/ 378654 h 3713092"/>
              <a:gd name="connsiteX65" fmla="*/ 1665436 w 5945028"/>
              <a:gd name="connsiteY65" fmla="*/ 378654 h 3713092"/>
              <a:gd name="connsiteX66" fmla="*/ 1737657 w 5945028"/>
              <a:gd name="connsiteY66" fmla="*/ 672845 h 3713092"/>
              <a:gd name="connsiteX67" fmla="*/ 1751122 w 5945028"/>
              <a:gd name="connsiteY67" fmla="*/ 681822 h 3713092"/>
              <a:gd name="connsiteX68" fmla="*/ 1760099 w 5945028"/>
              <a:gd name="connsiteY68" fmla="*/ 672845 h 3713092"/>
              <a:gd name="connsiteX69" fmla="*/ 1737657 w 5945028"/>
              <a:gd name="connsiteY69" fmla="*/ 672845 h 3713092"/>
              <a:gd name="connsiteX70" fmla="*/ 1737657 w 5945028"/>
              <a:gd name="connsiteY70" fmla="*/ 672845 h 3713092"/>
              <a:gd name="connsiteX71" fmla="*/ 2173844 w 5945028"/>
              <a:gd name="connsiteY71" fmla="*/ 619393 h 3713092"/>
              <a:gd name="connsiteX72" fmla="*/ 2137937 w 5945028"/>
              <a:gd name="connsiteY72" fmla="*/ 623881 h 3713092"/>
              <a:gd name="connsiteX73" fmla="*/ 2173844 w 5945028"/>
              <a:gd name="connsiteY73" fmla="*/ 619393 h 3713092"/>
              <a:gd name="connsiteX74" fmla="*/ 2173844 w 5945028"/>
              <a:gd name="connsiteY74" fmla="*/ 619393 h 3713092"/>
              <a:gd name="connsiteX75" fmla="*/ 2151402 w 5945028"/>
              <a:gd name="connsiteY75" fmla="*/ 601439 h 3713092"/>
              <a:gd name="connsiteX76" fmla="*/ 2142425 w 5945028"/>
              <a:gd name="connsiteY76" fmla="*/ 610416 h 3713092"/>
              <a:gd name="connsiteX77" fmla="*/ 2200774 w 5945028"/>
              <a:gd name="connsiteY77" fmla="*/ 605928 h 3713092"/>
              <a:gd name="connsiteX78" fmla="*/ 2151402 w 5945028"/>
              <a:gd name="connsiteY78" fmla="*/ 601439 h 3713092"/>
              <a:gd name="connsiteX79" fmla="*/ 2151402 w 5945028"/>
              <a:gd name="connsiteY79" fmla="*/ 601439 h 3713092"/>
              <a:gd name="connsiteX80" fmla="*/ 2173844 w 5945028"/>
              <a:gd name="connsiteY80" fmla="*/ 2995364 h 3713092"/>
              <a:gd name="connsiteX81" fmla="*/ 2205262 w 5945028"/>
              <a:gd name="connsiteY81" fmla="*/ 2999853 h 3713092"/>
              <a:gd name="connsiteX82" fmla="*/ 2173844 w 5945028"/>
              <a:gd name="connsiteY82" fmla="*/ 2995364 h 3713092"/>
              <a:gd name="connsiteX83" fmla="*/ 2173844 w 5945028"/>
              <a:gd name="connsiteY83" fmla="*/ 2995364 h 3713092"/>
              <a:gd name="connsiteX84" fmla="*/ 2443553 w 5945028"/>
              <a:gd name="connsiteY84" fmla="*/ 267261 h 3713092"/>
              <a:gd name="connsiteX85" fmla="*/ 2488436 w 5945028"/>
              <a:gd name="connsiteY85" fmla="*/ 240331 h 3713092"/>
              <a:gd name="connsiteX86" fmla="*/ 2394181 w 5945028"/>
              <a:gd name="connsiteY86" fmla="*/ 240331 h 3713092"/>
              <a:gd name="connsiteX87" fmla="*/ 2389693 w 5945028"/>
              <a:gd name="connsiteY87" fmla="*/ 262773 h 3713092"/>
              <a:gd name="connsiteX88" fmla="*/ 2407646 w 5945028"/>
              <a:gd name="connsiteY88" fmla="*/ 276238 h 3713092"/>
              <a:gd name="connsiteX89" fmla="*/ 2461506 w 5945028"/>
              <a:gd name="connsiteY89" fmla="*/ 267261 h 3713092"/>
              <a:gd name="connsiteX90" fmla="*/ 2443553 w 5945028"/>
              <a:gd name="connsiteY90" fmla="*/ 267261 h 3713092"/>
              <a:gd name="connsiteX91" fmla="*/ 2443553 w 5945028"/>
              <a:gd name="connsiteY91" fmla="*/ 267261 h 3713092"/>
              <a:gd name="connsiteX92" fmla="*/ 2538216 w 5945028"/>
              <a:gd name="connsiteY92" fmla="*/ 3557225 h 3713092"/>
              <a:gd name="connsiteX93" fmla="*/ 2520263 w 5945028"/>
              <a:gd name="connsiteY93" fmla="*/ 3548248 h 3713092"/>
              <a:gd name="connsiteX94" fmla="*/ 2515775 w 5945028"/>
              <a:gd name="connsiteY94" fmla="*/ 3561713 h 3713092"/>
              <a:gd name="connsiteX95" fmla="*/ 2538216 w 5945028"/>
              <a:gd name="connsiteY95" fmla="*/ 3557225 h 3713092"/>
              <a:gd name="connsiteX96" fmla="*/ 2538216 w 5945028"/>
              <a:gd name="connsiteY96" fmla="*/ 3557225 h 3713092"/>
              <a:gd name="connsiteX97" fmla="*/ 2556170 w 5945028"/>
              <a:gd name="connsiteY97" fmla="*/ 2915390 h 3713092"/>
              <a:gd name="connsiteX98" fmla="*/ 2627983 w 5945028"/>
              <a:gd name="connsiteY98" fmla="*/ 2910902 h 3713092"/>
              <a:gd name="connsiteX99" fmla="*/ 2556170 w 5945028"/>
              <a:gd name="connsiteY99" fmla="*/ 2915390 h 3713092"/>
              <a:gd name="connsiteX100" fmla="*/ 2556170 w 5945028"/>
              <a:gd name="connsiteY100" fmla="*/ 2915390 h 3713092"/>
              <a:gd name="connsiteX101" fmla="*/ 2749577 w 5945028"/>
              <a:gd name="connsiteY101" fmla="*/ 2861938 h 3713092"/>
              <a:gd name="connsiteX102" fmla="*/ 2772019 w 5945028"/>
              <a:gd name="connsiteY102" fmla="*/ 2875403 h 3713092"/>
              <a:gd name="connsiteX103" fmla="*/ 2749577 w 5945028"/>
              <a:gd name="connsiteY103" fmla="*/ 2861938 h 3713092"/>
              <a:gd name="connsiteX104" fmla="*/ 2749577 w 5945028"/>
              <a:gd name="connsiteY104" fmla="*/ 2861938 h 3713092"/>
              <a:gd name="connsiteX105" fmla="*/ 2893612 w 5945028"/>
              <a:gd name="connsiteY105" fmla="*/ 503512 h 3713092"/>
              <a:gd name="connsiteX106" fmla="*/ 2880147 w 5945028"/>
              <a:gd name="connsiteY106" fmla="*/ 512488 h 3713092"/>
              <a:gd name="connsiteX107" fmla="*/ 2893612 w 5945028"/>
              <a:gd name="connsiteY107" fmla="*/ 503512 h 3713092"/>
              <a:gd name="connsiteX108" fmla="*/ 2893612 w 5945028"/>
              <a:gd name="connsiteY108" fmla="*/ 503512 h 3713092"/>
              <a:gd name="connsiteX109" fmla="*/ 2916054 w 5945028"/>
              <a:gd name="connsiteY109" fmla="*/ 347235 h 3713092"/>
              <a:gd name="connsiteX110" fmla="*/ 2889124 w 5945028"/>
              <a:gd name="connsiteY110" fmla="*/ 360700 h 3713092"/>
              <a:gd name="connsiteX111" fmla="*/ 2916054 w 5945028"/>
              <a:gd name="connsiteY111" fmla="*/ 360700 h 3713092"/>
              <a:gd name="connsiteX112" fmla="*/ 2916054 w 5945028"/>
              <a:gd name="connsiteY112" fmla="*/ 347235 h 3713092"/>
              <a:gd name="connsiteX113" fmla="*/ 2916054 w 5945028"/>
              <a:gd name="connsiteY113" fmla="*/ 347235 h 3713092"/>
              <a:gd name="connsiteX114" fmla="*/ 2987868 w 5945028"/>
              <a:gd name="connsiteY114" fmla="*/ 512080 h 3713092"/>
              <a:gd name="connsiteX115" fmla="*/ 3001333 w 5945028"/>
              <a:gd name="connsiteY115" fmla="*/ 521057 h 3713092"/>
              <a:gd name="connsiteX116" fmla="*/ 3046216 w 5945028"/>
              <a:gd name="connsiteY116" fmla="*/ 521057 h 3713092"/>
              <a:gd name="connsiteX117" fmla="*/ 2987868 w 5945028"/>
              <a:gd name="connsiteY117" fmla="*/ 512080 h 3713092"/>
              <a:gd name="connsiteX118" fmla="*/ 2987868 w 5945028"/>
              <a:gd name="connsiteY118" fmla="*/ 512080 h 3713092"/>
              <a:gd name="connsiteX119" fmla="*/ 2974403 w 5945028"/>
              <a:gd name="connsiteY119" fmla="*/ 2839496 h 3713092"/>
              <a:gd name="connsiteX120" fmla="*/ 2951961 w 5945028"/>
              <a:gd name="connsiteY120" fmla="*/ 2852961 h 3713092"/>
              <a:gd name="connsiteX121" fmla="*/ 2974403 w 5945028"/>
              <a:gd name="connsiteY121" fmla="*/ 2839496 h 3713092"/>
              <a:gd name="connsiteX122" fmla="*/ 2974403 w 5945028"/>
              <a:gd name="connsiteY122" fmla="*/ 2839496 h 3713092"/>
              <a:gd name="connsiteX123" fmla="*/ 3163322 w 5945028"/>
              <a:gd name="connsiteY123" fmla="*/ 44067 h 3713092"/>
              <a:gd name="connsiteX124" fmla="*/ 3154345 w 5945028"/>
              <a:gd name="connsiteY124" fmla="*/ 62021 h 3713092"/>
              <a:gd name="connsiteX125" fmla="*/ 3181275 w 5945028"/>
              <a:gd name="connsiteY125" fmla="*/ 75486 h 3713092"/>
              <a:gd name="connsiteX126" fmla="*/ 3226159 w 5945028"/>
              <a:gd name="connsiteY126" fmla="*/ 39987 h 3713092"/>
              <a:gd name="connsiteX127" fmla="*/ 3190252 w 5945028"/>
              <a:gd name="connsiteY127" fmla="*/ 0 h 3713092"/>
              <a:gd name="connsiteX128" fmla="*/ 3163322 w 5945028"/>
              <a:gd name="connsiteY128" fmla="*/ 44067 h 3713092"/>
              <a:gd name="connsiteX129" fmla="*/ 3163322 w 5945028"/>
              <a:gd name="connsiteY129" fmla="*/ 44067 h 3713092"/>
              <a:gd name="connsiteX130" fmla="*/ 3167810 w 5945028"/>
              <a:gd name="connsiteY130" fmla="*/ 409664 h 3713092"/>
              <a:gd name="connsiteX131" fmla="*/ 3140880 w 5945028"/>
              <a:gd name="connsiteY131" fmla="*/ 418641 h 3713092"/>
              <a:gd name="connsiteX132" fmla="*/ 3167810 w 5945028"/>
              <a:gd name="connsiteY132" fmla="*/ 409664 h 3713092"/>
              <a:gd name="connsiteX133" fmla="*/ 3167810 w 5945028"/>
              <a:gd name="connsiteY133" fmla="*/ 409664 h 3713092"/>
              <a:gd name="connsiteX134" fmla="*/ 3194740 w 5945028"/>
              <a:gd name="connsiteY134" fmla="*/ 93031 h 3713092"/>
              <a:gd name="connsiteX135" fmla="*/ 3199228 w 5945028"/>
              <a:gd name="connsiteY135" fmla="*/ 141995 h 3713092"/>
              <a:gd name="connsiteX136" fmla="*/ 3194740 w 5945028"/>
              <a:gd name="connsiteY136" fmla="*/ 93031 h 3713092"/>
              <a:gd name="connsiteX137" fmla="*/ 3194740 w 5945028"/>
              <a:gd name="connsiteY137" fmla="*/ 93031 h 3713092"/>
              <a:gd name="connsiteX138" fmla="*/ 3176787 w 5945028"/>
              <a:gd name="connsiteY138" fmla="*/ 387631 h 3713092"/>
              <a:gd name="connsiteX139" fmla="*/ 3203717 w 5945028"/>
              <a:gd name="connsiteY139" fmla="*/ 383142 h 3713092"/>
              <a:gd name="connsiteX140" fmla="*/ 3176787 w 5945028"/>
              <a:gd name="connsiteY140" fmla="*/ 387631 h 3713092"/>
              <a:gd name="connsiteX141" fmla="*/ 3176787 w 5945028"/>
              <a:gd name="connsiteY141" fmla="*/ 387631 h 3713092"/>
              <a:gd name="connsiteX142" fmla="*/ 3208205 w 5945028"/>
              <a:gd name="connsiteY142" fmla="*/ 119961 h 3713092"/>
              <a:gd name="connsiteX143" fmla="*/ 3221670 w 5945028"/>
              <a:gd name="connsiteY143" fmla="*/ 142403 h 3713092"/>
              <a:gd name="connsiteX144" fmla="*/ 3239624 w 5945028"/>
              <a:gd name="connsiteY144" fmla="*/ 128938 h 3713092"/>
              <a:gd name="connsiteX145" fmla="*/ 3235135 w 5945028"/>
              <a:gd name="connsiteY145" fmla="*/ 102008 h 3713092"/>
              <a:gd name="connsiteX146" fmla="*/ 3208205 w 5945028"/>
              <a:gd name="connsiteY146" fmla="*/ 119961 h 3713092"/>
              <a:gd name="connsiteX147" fmla="*/ 3208205 w 5945028"/>
              <a:gd name="connsiteY147" fmla="*/ 119961 h 3713092"/>
              <a:gd name="connsiteX148" fmla="*/ 3262065 w 5945028"/>
              <a:gd name="connsiteY148" fmla="*/ 53044 h 3713092"/>
              <a:gd name="connsiteX149" fmla="*/ 3257577 w 5945028"/>
              <a:gd name="connsiteY149" fmla="*/ 22034 h 3713092"/>
              <a:gd name="connsiteX150" fmla="*/ 3262065 w 5945028"/>
              <a:gd name="connsiteY150" fmla="*/ 53044 h 3713092"/>
              <a:gd name="connsiteX151" fmla="*/ 3262065 w 5945028"/>
              <a:gd name="connsiteY151" fmla="*/ 53044 h 3713092"/>
              <a:gd name="connsiteX152" fmla="*/ 3280427 w 5945028"/>
              <a:gd name="connsiteY152" fmla="*/ 115473 h 3713092"/>
              <a:gd name="connsiteX153" fmla="*/ 3271450 w 5945028"/>
              <a:gd name="connsiteY153" fmla="*/ 79974 h 3713092"/>
              <a:gd name="connsiteX154" fmla="*/ 3280427 w 5945028"/>
              <a:gd name="connsiteY154" fmla="*/ 115473 h 3713092"/>
              <a:gd name="connsiteX155" fmla="*/ 3280427 w 5945028"/>
              <a:gd name="connsiteY155" fmla="*/ 115473 h 3713092"/>
              <a:gd name="connsiteX156" fmla="*/ 3365705 w 5945028"/>
              <a:gd name="connsiteY156" fmla="*/ 320713 h 3713092"/>
              <a:gd name="connsiteX157" fmla="*/ 3356729 w 5945028"/>
              <a:gd name="connsiteY157" fmla="*/ 307248 h 3713092"/>
              <a:gd name="connsiteX158" fmla="*/ 3343264 w 5945028"/>
              <a:gd name="connsiteY158" fmla="*/ 320713 h 3713092"/>
              <a:gd name="connsiteX159" fmla="*/ 3365705 w 5945028"/>
              <a:gd name="connsiteY159" fmla="*/ 320713 h 3713092"/>
              <a:gd name="connsiteX160" fmla="*/ 3365705 w 5945028"/>
              <a:gd name="connsiteY160" fmla="*/ 320713 h 3713092"/>
              <a:gd name="connsiteX161" fmla="*/ 3424054 w 5945028"/>
              <a:gd name="connsiteY161" fmla="*/ 601439 h 3713092"/>
              <a:gd name="connsiteX162" fmla="*/ 3392636 w 5945028"/>
              <a:gd name="connsiteY162" fmla="*/ 596951 h 3713092"/>
              <a:gd name="connsiteX163" fmla="*/ 3424054 w 5945028"/>
              <a:gd name="connsiteY163" fmla="*/ 601439 h 3713092"/>
              <a:gd name="connsiteX164" fmla="*/ 3424054 w 5945028"/>
              <a:gd name="connsiteY164" fmla="*/ 601439 h 3713092"/>
              <a:gd name="connsiteX165" fmla="*/ 3437519 w 5945028"/>
              <a:gd name="connsiteY165" fmla="*/ 418641 h 3713092"/>
              <a:gd name="connsiteX166" fmla="*/ 3473426 w 5945028"/>
              <a:gd name="connsiteY166" fmla="*/ 423129 h 3713092"/>
              <a:gd name="connsiteX167" fmla="*/ 3464449 w 5945028"/>
              <a:gd name="connsiteY167" fmla="*/ 396199 h 3713092"/>
              <a:gd name="connsiteX168" fmla="*/ 3437519 w 5945028"/>
              <a:gd name="connsiteY168" fmla="*/ 418641 h 3713092"/>
              <a:gd name="connsiteX169" fmla="*/ 3437519 w 5945028"/>
              <a:gd name="connsiteY169" fmla="*/ 418641 h 3713092"/>
              <a:gd name="connsiteX170" fmla="*/ 3450984 w 5945028"/>
              <a:gd name="connsiteY170" fmla="*/ 289295 h 3713092"/>
              <a:gd name="connsiteX171" fmla="*/ 3482403 w 5945028"/>
              <a:gd name="connsiteY171" fmla="*/ 275830 h 3713092"/>
              <a:gd name="connsiteX172" fmla="*/ 3459961 w 5945028"/>
              <a:gd name="connsiteY172" fmla="*/ 271341 h 3713092"/>
              <a:gd name="connsiteX173" fmla="*/ 3450984 w 5945028"/>
              <a:gd name="connsiteY173" fmla="*/ 289295 h 3713092"/>
              <a:gd name="connsiteX174" fmla="*/ 3450984 w 5945028"/>
              <a:gd name="connsiteY174" fmla="*/ 289295 h 3713092"/>
              <a:gd name="connsiteX175" fmla="*/ 3694171 w 5945028"/>
              <a:gd name="connsiteY175" fmla="*/ 2803997 h 3713092"/>
              <a:gd name="connsiteX176" fmla="*/ 3716613 w 5945028"/>
              <a:gd name="connsiteY176" fmla="*/ 2799509 h 3713092"/>
              <a:gd name="connsiteX177" fmla="*/ 3694171 w 5945028"/>
              <a:gd name="connsiteY177" fmla="*/ 2803997 h 3713092"/>
              <a:gd name="connsiteX178" fmla="*/ 3694171 w 5945028"/>
              <a:gd name="connsiteY178" fmla="*/ 2803997 h 3713092"/>
              <a:gd name="connsiteX179" fmla="*/ 3703148 w 5945028"/>
              <a:gd name="connsiteY179" fmla="*/ 2754625 h 3713092"/>
              <a:gd name="connsiteX180" fmla="*/ 3725590 w 5945028"/>
              <a:gd name="connsiteY180" fmla="*/ 2745649 h 3713092"/>
              <a:gd name="connsiteX181" fmla="*/ 3703148 w 5945028"/>
              <a:gd name="connsiteY181" fmla="*/ 2754625 h 3713092"/>
              <a:gd name="connsiteX182" fmla="*/ 3703148 w 5945028"/>
              <a:gd name="connsiteY182" fmla="*/ 2754625 h 3713092"/>
              <a:gd name="connsiteX183" fmla="*/ 3887579 w 5945028"/>
              <a:gd name="connsiteY183" fmla="*/ 142403 h 3713092"/>
              <a:gd name="connsiteX184" fmla="*/ 3847183 w 5945028"/>
              <a:gd name="connsiteY184" fmla="*/ 142403 h 3713092"/>
              <a:gd name="connsiteX185" fmla="*/ 3887579 w 5945028"/>
              <a:gd name="connsiteY185" fmla="*/ 142403 h 3713092"/>
              <a:gd name="connsiteX186" fmla="*/ 3887579 w 5945028"/>
              <a:gd name="connsiteY186" fmla="*/ 142403 h 3713092"/>
              <a:gd name="connsiteX187" fmla="*/ 3860649 w 5945028"/>
              <a:gd name="connsiteY187" fmla="*/ 476582 h 3713092"/>
              <a:gd name="connsiteX188" fmla="*/ 3905532 w 5945028"/>
              <a:gd name="connsiteY188" fmla="*/ 485558 h 3713092"/>
              <a:gd name="connsiteX189" fmla="*/ 3901044 w 5945028"/>
              <a:gd name="connsiteY189" fmla="*/ 476582 h 3713092"/>
              <a:gd name="connsiteX190" fmla="*/ 3860649 w 5945028"/>
              <a:gd name="connsiteY190" fmla="*/ 476582 h 3713092"/>
              <a:gd name="connsiteX191" fmla="*/ 3860649 w 5945028"/>
              <a:gd name="connsiteY191" fmla="*/ 476582 h 3713092"/>
              <a:gd name="connsiteX192" fmla="*/ 3788427 w 5945028"/>
              <a:gd name="connsiteY192" fmla="*/ 2955377 h 3713092"/>
              <a:gd name="connsiteX193" fmla="*/ 3815357 w 5945028"/>
              <a:gd name="connsiteY193" fmla="*/ 2955377 h 3713092"/>
              <a:gd name="connsiteX194" fmla="*/ 3819845 w 5945028"/>
              <a:gd name="connsiteY194" fmla="*/ 2946400 h 3713092"/>
              <a:gd name="connsiteX195" fmla="*/ 3810869 w 5945028"/>
              <a:gd name="connsiteY195" fmla="*/ 2928447 h 3713092"/>
              <a:gd name="connsiteX196" fmla="*/ 3761497 w 5945028"/>
              <a:gd name="connsiteY196" fmla="*/ 2919470 h 3713092"/>
              <a:gd name="connsiteX197" fmla="*/ 3788427 w 5945028"/>
              <a:gd name="connsiteY197" fmla="*/ 2955377 h 3713092"/>
              <a:gd name="connsiteX198" fmla="*/ 3788427 w 5945028"/>
              <a:gd name="connsiteY198" fmla="*/ 2955377 h 3713092"/>
              <a:gd name="connsiteX199" fmla="*/ 3774962 w 5945028"/>
              <a:gd name="connsiteY199" fmla="*/ 2906413 h 3713092"/>
              <a:gd name="connsiteX200" fmla="*/ 3855752 w 5945028"/>
              <a:gd name="connsiteY200" fmla="*/ 2924367 h 3713092"/>
              <a:gd name="connsiteX201" fmla="*/ 3774962 w 5945028"/>
              <a:gd name="connsiteY201" fmla="*/ 2906413 h 3713092"/>
              <a:gd name="connsiteX202" fmla="*/ 3774962 w 5945028"/>
              <a:gd name="connsiteY202" fmla="*/ 2906413 h 3713092"/>
              <a:gd name="connsiteX203" fmla="*/ 3783938 w 5945028"/>
              <a:gd name="connsiteY203" fmla="*/ 3570690 h 3713092"/>
              <a:gd name="connsiteX204" fmla="*/ 3757008 w 5945028"/>
              <a:gd name="connsiteY204" fmla="*/ 3575178 h 3713092"/>
              <a:gd name="connsiteX205" fmla="*/ 3783938 w 5945028"/>
              <a:gd name="connsiteY205" fmla="*/ 3570690 h 3713092"/>
              <a:gd name="connsiteX206" fmla="*/ 3783938 w 5945028"/>
              <a:gd name="connsiteY206" fmla="*/ 3570690 h 3713092"/>
              <a:gd name="connsiteX207" fmla="*/ 3927974 w 5945028"/>
              <a:gd name="connsiteY207" fmla="*/ 369677 h 3713092"/>
              <a:gd name="connsiteX208" fmla="*/ 3927974 w 5945028"/>
              <a:gd name="connsiteY208" fmla="*/ 383142 h 3713092"/>
              <a:gd name="connsiteX209" fmla="*/ 3954904 w 5945028"/>
              <a:gd name="connsiteY209" fmla="*/ 374166 h 3713092"/>
              <a:gd name="connsiteX210" fmla="*/ 3927974 w 5945028"/>
              <a:gd name="connsiteY210" fmla="*/ 369677 h 3713092"/>
              <a:gd name="connsiteX211" fmla="*/ 3927974 w 5945028"/>
              <a:gd name="connsiteY211" fmla="*/ 369677 h 3713092"/>
              <a:gd name="connsiteX212" fmla="*/ 4031206 w 5945028"/>
              <a:gd name="connsiteY212" fmla="*/ 3548248 h 3713092"/>
              <a:gd name="connsiteX213" fmla="*/ 4049159 w 5945028"/>
              <a:gd name="connsiteY213" fmla="*/ 3521318 h 3713092"/>
              <a:gd name="connsiteX214" fmla="*/ 4089555 w 5945028"/>
              <a:gd name="connsiteY214" fmla="*/ 3525806 h 3713092"/>
              <a:gd name="connsiteX215" fmla="*/ 4044671 w 5945028"/>
              <a:gd name="connsiteY215" fmla="*/ 3490307 h 3713092"/>
              <a:gd name="connsiteX216" fmla="*/ 3995299 w 5945028"/>
              <a:gd name="connsiteY216" fmla="*/ 3467865 h 3713092"/>
              <a:gd name="connsiteX217" fmla="*/ 3910020 w 5945028"/>
              <a:gd name="connsiteY217" fmla="*/ 3463377 h 3713092"/>
              <a:gd name="connsiteX218" fmla="*/ 3838207 w 5945028"/>
              <a:gd name="connsiteY218" fmla="*/ 3503364 h 3713092"/>
              <a:gd name="connsiteX219" fmla="*/ 3842695 w 5945028"/>
              <a:gd name="connsiteY219" fmla="*/ 3565793 h 3713092"/>
              <a:gd name="connsiteX220" fmla="*/ 3829230 w 5945028"/>
              <a:gd name="connsiteY220" fmla="*/ 3614757 h 3713092"/>
              <a:gd name="connsiteX221" fmla="*/ 4089962 w 5945028"/>
              <a:gd name="connsiteY221" fmla="*/ 3552328 h 3713092"/>
              <a:gd name="connsiteX222" fmla="*/ 4031206 w 5945028"/>
              <a:gd name="connsiteY222" fmla="*/ 3548248 h 3713092"/>
              <a:gd name="connsiteX223" fmla="*/ 4031206 w 5945028"/>
              <a:gd name="connsiteY223" fmla="*/ 3548248 h 3713092"/>
              <a:gd name="connsiteX224" fmla="*/ 4067521 w 5945028"/>
              <a:gd name="connsiteY224" fmla="*/ 374166 h 3713092"/>
              <a:gd name="connsiteX225" fmla="*/ 4072009 w 5945028"/>
              <a:gd name="connsiteY225" fmla="*/ 387631 h 3713092"/>
              <a:gd name="connsiteX226" fmla="*/ 4098939 w 5945028"/>
              <a:gd name="connsiteY226" fmla="*/ 374166 h 3713092"/>
              <a:gd name="connsiteX227" fmla="*/ 4089962 w 5945028"/>
              <a:gd name="connsiteY227" fmla="*/ 356212 h 3713092"/>
              <a:gd name="connsiteX228" fmla="*/ 4067521 w 5945028"/>
              <a:gd name="connsiteY228" fmla="*/ 374166 h 3713092"/>
              <a:gd name="connsiteX229" fmla="*/ 4067521 w 5945028"/>
              <a:gd name="connsiteY229" fmla="*/ 374166 h 3713092"/>
              <a:gd name="connsiteX230" fmla="*/ 4148311 w 5945028"/>
              <a:gd name="connsiteY230" fmla="*/ 369677 h 3713092"/>
              <a:gd name="connsiteX231" fmla="*/ 4130358 w 5945028"/>
              <a:gd name="connsiteY231" fmla="*/ 356212 h 3713092"/>
              <a:gd name="connsiteX232" fmla="*/ 4125870 w 5945028"/>
              <a:gd name="connsiteY232" fmla="*/ 369677 h 3713092"/>
              <a:gd name="connsiteX233" fmla="*/ 4148311 w 5945028"/>
              <a:gd name="connsiteY233" fmla="*/ 369677 h 3713092"/>
              <a:gd name="connsiteX234" fmla="*/ 4148311 w 5945028"/>
              <a:gd name="connsiteY234" fmla="*/ 369677 h 3713092"/>
              <a:gd name="connsiteX235" fmla="*/ 4026718 w 5945028"/>
              <a:gd name="connsiteY235" fmla="*/ 3445832 h 3713092"/>
              <a:gd name="connsiteX236" fmla="*/ 4004276 w 5945028"/>
              <a:gd name="connsiteY236" fmla="*/ 3436855 h 3713092"/>
              <a:gd name="connsiteX237" fmla="*/ 4008764 w 5945028"/>
              <a:gd name="connsiteY237" fmla="*/ 3423390 h 3713092"/>
              <a:gd name="connsiteX238" fmla="*/ 3990811 w 5945028"/>
              <a:gd name="connsiteY238" fmla="*/ 3445832 h 3713092"/>
              <a:gd name="connsiteX239" fmla="*/ 4026718 w 5945028"/>
              <a:gd name="connsiteY239" fmla="*/ 3445832 h 3713092"/>
              <a:gd name="connsiteX240" fmla="*/ 4026718 w 5945028"/>
              <a:gd name="connsiteY240" fmla="*/ 3445832 h 3713092"/>
              <a:gd name="connsiteX241" fmla="*/ 4035694 w 5945028"/>
              <a:gd name="connsiteY241" fmla="*/ 3450320 h 3713092"/>
              <a:gd name="connsiteX242" fmla="*/ 4040183 w 5945028"/>
              <a:gd name="connsiteY242" fmla="*/ 3472762 h 3713092"/>
              <a:gd name="connsiteX243" fmla="*/ 4197683 w 5945028"/>
              <a:gd name="connsiteY243" fmla="*/ 3459297 h 3713092"/>
              <a:gd name="connsiteX244" fmla="*/ 4035694 w 5945028"/>
              <a:gd name="connsiteY244" fmla="*/ 3450320 h 3713092"/>
              <a:gd name="connsiteX245" fmla="*/ 4035694 w 5945028"/>
              <a:gd name="connsiteY245" fmla="*/ 3450320 h 3713092"/>
              <a:gd name="connsiteX246" fmla="*/ 4076497 w 5945028"/>
              <a:gd name="connsiteY246" fmla="*/ 2915390 h 3713092"/>
              <a:gd name="connsiteX247" fmla="*/ 4098939 w 5945028"/>
              <a:gd name="connsiteY247" fmla="*/ 2919878 h 3713092"/>
              <a:gd name="connsiteX248" fmla="*/ 4076497 w 5945028"/>
              <a:gd name="connsiteY248" fmla="*/ 2915390 h 3713092"/>
              <a:gd name="connsiteX249" fmla="*/ 4076497 w 5945028"/>
              <a:gd name="connsiteY249" fmla="*/ 2915390 h 3713092"/>
              <a:gd name="connsiteX250" fmla="*/ 4224613 w 5945028"/>
              <a:gd name="connsiteY250" fmla="*/ 414153 h 3713092"/>
              <a:gd name="connsiteX251" fmla="*/ 4224613 w 5945028"/>
              <a:gd name="connsiteY251" fmla="*/ 396199 h 3713092"/>
              <a:gd name="connsiteX252" fmla="*/ 4247055 w 5945028"/>
              <a:gd name="connsiteY252" fmla="*/ 382734 h 3713092"/>
              <a:gd name="connsiteX253" fmla="*/ 4202171 w 5945028"/>
              <a:gd name="connsiteY253" fmla="*/ 400688 h 3713092"/>
              <a:gd name="connsiteX254" fmla="*/ 4224613 w 5945028"/>
              <a:gd name="connsiteY254" fmla="*/ 414153 h 3713092"/>
              <a:gd name="connsiteX255" fmla="*/ 4224613 w 5945028"/>
              <a:gd name="connsiteY255" fmla="*/ 414153 h 3713092"/>
              <a:gd name="connsiteX256" fmla="*/ 4251952 w 5945028"/>
              <a:gd name="connsiteY256" fmla="*/ 423129 h 3713092"/>
              <a:gd name="connsiteX257" fmla="*/ 4274393 w 5945028"/>
              <a:gd name="connsiteY257" fmla="*/ 423129 h 3713092"/>
              <a:gd name="connsiteX258" fmla="*/ 4269905 w 5945028"/>
              <a:gd name="connsiteY258" fmla="*/ 405176 h 3713092"/>
              <a:gd name="connsiteX259" fmla="*/ 4251952 w 5945028"/>
              <a:gd name="connsiteY259" fmla="*/ 423129 h 3713092"/>
              <a:gd name="connsiteX260" fmla="*/ 4251952 w 5945028"/>
              <a:gd name="connsiteY260" fmla="*/ 423129 h 3713092"/>
              <a:gd name="connsiteX261" fmla="*/ 4202171 w 5945028"/>
              <a:gd name="connsiteY261" fmla="*/ 2580803 h 3713092"/>
              <a:gd name="connsiteX262" fmla="*/ 4148311 w 5945028"/>
              <a:gd name="connsiteY262" fmla="*/ 2567338 h 3713092"/>
              <a:gd name="connsiteX263" fmla="*/ 4202171 w 5945028"/>
              <a:gd name="connsiteY263" fmla="*/ 2580803 h 3713092"/>
              <a:gd name="connsiteX264" fmla="*/ 4202171 w 5945028"/>
              <a:gd name="connsiteY264" fmla="*/ 2580803 h 3713092"/>
              <a:gd name="connsiteX265" fmla="*/ 4440870 w 5945028"/>
              <a:gd name="connsiteY265" fmla="*/ 146892 h 3713092"/>
              <a:gd name="connsiteX266" fmla="*/ 4351103 w 5945028"/>
              <a:gd name="connsiteY266" fmla="*/ 146892 h 3713092"/>
              <a:gd name="connsiteX267" fmla="*/ 4440870 w 5945028"/>
              <a:gd name="connsiteY267" fmla="*/ 146892 h 3713092"/>
              <a:gd name="connsiteX268" fmla="*/ 4440870 w 5945028"/>
              <a:gd name="connsiteY268" fmla="*/ 146892 h 3713092"/>
              <a:gd name="connsiteX269" fmla="*/ 4359672 w 5945028"/>
              <a:gd name="connsiteY269" fmla="*/ 2616710 h 3713092"/>
              <a:gd name="connsiteX270" fmla="*/ 4350695 w 5945028"/>
              <a:gd name="connsiteY270" fmla="*/ 2607734 h 3713092"/>
              <a:gd name="connsiteX271" fmla="*/ 4373137 w 5945028"/>
              <a:gd name="connsiteY271" fmla="*/ 2598757 h 3713092"/>
              <a:gd name="connsiteX272" fmla="*/ 4328253 w 5945028"/>
              <a:gd name="connsiteY272" fmla="*/ 2576315 h 3713092"/>
              <a:gd name="connsiteX273" fmla="*/ 4332742 w 5945028"/>
              <a:gd name="connsiteY273" fmla="*/ 2571827 h 3713092"/>
              <a:gd name="connsiteX274" fmla="*/ 4287858 w 5945028"/>
              <a:gd name="connsiteY274" fmla="*/ 2567338 h 3713092"/>
              <a:gd name="connsiteX275" fmla="*/ 4319277 w 5945028"/>
              <a:gd name="connsiteY275" fmla="*/ 2594269 h 3713092"/>
              <a:gd name="connsiteX276" fmla="*/ 4260928 w 5945028"/>
              <a:gd name="connsiteY276" fmla="*/ 2603245 h 3713092"/>
              <a:gd name="connsiteX277" fmla="*/ 4359672 w 5945028"/>
              <a:gd name="connsiteY277" fmla="*/ 2616710 h 3713092"/>
              <a:gd name="connsiteX278" fmla="*/ 4359672 w 5945028"/>
              <a:gd name="connsiteY278" fmla="*/ 2616710 h 3713092"/>
              <a:gd name="connsiteX279" fmla="*/ 4368649 w 5945028"/>
              <a:gd name="connsiteY279" fmla="*/ 1194310 h 3713092"/>
              <a:gd name="connsiteX280" fmla="*/ 4391091 w 5945028"/>
              <a:gd name="connsiteY280" fmla="*/ 1185334 h 3713092"/>
              <a:gd name="connsiteX281" fmla="*/ 4368649 w 5945028"/>
              <a:gd name="connsiteY281" fmla="*/ 1194310 h 3713092"/>
              <a:gd name="connsiteX282" fmla="*/ 4368649 w 5945028"/>
              <a:gd name="connsiteY282" fmla="*/ 1194310 h 3713092"/>
              <a:gd name="connsiteX283" fmla="*/ 4382114 w 5945028"/>
              <a:gd name="connsiteY283" fmla="*/ 1180845 h 3713092"/>
              <a:gd name="connsiteX284" fmla="*/ 4400067 w 5945028"/>
              <a:gd name="connsiteY284" fmla="*/ 1158403 h 3713092"/>
              <a:gd name="connsiteX285" fmla="*/ 4368649 w 5945028"/>
              <a:gd name="connsiteY285" fmla="*/ 1167380 h 3713092"/>
              <a:gd name="connsiteX286" fmla="*/ 4382114 w 5945028"/>
              <a:gd name="connsiteY286" fmla="*/ 1180845 h 3713092"/>
              <a:gd name="connsiteX287" fmla="*/ 4382114 w 5945028"/>
              <a:gd name="connsiteY287" fmla="*/ 1180845 h 3713092"/>
              <a:gd name="connsiteX288" fmla="*/ 4377625 w 5945028"/>
              <a:gd name="connsiteY288" fmla="*/ 1118416 h 3713092"/>
              <a:gd name="connsiteX289" fmla="*/ 4471881 w 5945028"/>
              <a:gd name="connsiteY289" fmla="*/ 1113928 h 3713092"/>
              <a:gd name="connsiteX290" fmla="*/ 4377625 w 5945028"/>
              <a:gd name="connsiteY290" fmla="*/ 1118416 h 3713092"/>
              <a:gd name="connsiteX291" fmla="*/ 4377625 w 5945028"/>
              <a:gd name="connsiteY291" fmla="*/ 1118416 h 3713092"/>
              <a:gd name="connsiteX292" fmla="*/ 4292346 w 5945028"/>
              <a:gd name="connsiteY292" fmla="*/ 3575178 h 3713092"/>
              <a:gd name="connsiteX293" fmla="*/ 4350695 w 5945028"/>
              <a:gd name="connsiteY293" fmla="*/ 3588643 h 3713092"/>
              <a:gd name="connsiteX294" fmla="*/ 4292346 w 5945028"/>
              <a:gd name="connsiteY294" fmla="*/ 3575178 h 3713092"/>
              <a:gd name="connsiteX295" fmla="*/ 4292346 w 5945028"/>
              <a:gd name="connsiteY295" fmla="*/ 3575178 h 3713092"/>
              <a:gd name="connsiteX296" fmla="*/ 4535126 w 5945028"/>
              <a:gd name="connsiteY296" fmla="*/ 378654 h 3713092"/>
              <a:gd name="connsiteX297" fmla="*/ 4553079 w 5945028"/>
              <a:gd name="connsiteY297" fmla="*/ 356212 h 3713092"/>
              <a:gd name="connsiteX298" fmla="*/ 4517173 w 5945028"/>
              <a:gd name="connsiteY298" fmla="*/ 347235 h 3713092"/>
              <a:gd name="connsiteX299" fmla="*/ 4499219 w 5945028"/>
              <a:gd name="connsiteY299" fmla="*/ 360700 h 3713092"/>
              <a:gd name="connsiteX300" fmla="*/ 4485754 w 5945028"/>
              <a:gd name="connsiteY300" fmla="*/ 347235 h 3713092"/>
              <a:gd name="connsiteX301" fmla="*/ 4458824 w 5945028"/>
              <a:gd name="connsiteY301" fmla="*/ 374166 h 3713092"/>
              <a:gd name="connsiteX302" fmla="*/ 4476777 w 5945028"/>
              <a:gd name="connsiteY302" fmla="*/ 383142 h 3713092"/>
              <a:gd name="connsiteX303" fmla="*/ 4535126 w 5945028"/>
              <a:gd name="connsiteY303" fmla="*/ 378654 h 3713092"/>
              <a:gd name="connsiteX304" fmla="*/ 4535126 w 5945028"/>
              <a:gd name="connsiteY304" fmla="*/ 378654 h 3713092"/>
              <a:gd name="connsiteX305" fmla="*/ 4314788 w 5945028"/>
              <a:gd name="connsiteY305" fmla="*/ 3521726 h 3713092"/>
              <a:gd name="connsiteX306" fmla="*/ 4386602 w 5945028"/>
              <a:gd name="connsiteY306" fmla="*/ 3521726 h 3713092"/>
              <a:gd name="connsiteX307" fmla="*/ 4314788 w 5945028"/>
              <a:gd name="connsiteY307" fmla="*/ 3521726 h 3713092"/>
              <a:gd name="connsiteX308" fmla="*/ 4314788 w 5945028"/>
              <a:gd name="connsiteY308" fmla="*/ 3521726 h 3713092"/>
              <a:gd name="connsiteX309" fmla="*/ 4431486 w 5945028"/>
              <a:gd name="connsiteY309" fmla="*/ 1154323 h 3713092"/>
              <a:gd name="connsiteX310" fmla="*/ 4471881 w 5945028"/>
              <a:gd name="connsiteY310" fmla="*/ 1163300 h 3713092"/>
              <a:gd name="connsiteX311" fmla="*/ 4431486 w 5945028"/>
              <a:gd name="connsiteY311" fmla="*/ 1154323 h 3713092"/>
              <a:gd name="connsiteX312" fmla="*/ 4431486 w 5945028"/>
              <a:gd name="connsiteY312" fmla="*/ 1154323 h 3713092"/>
              <a:gd name="connsiteX313" fmla="*/ 4364161 w 5945028"/>
              <a:gd name="connsiteY313" fmla="*/ 2924367 h 3713092"/>
              <a:gd name="connsiteX314" fmla="*/ 4364161 w 5945028"/>
              <a:gd name="connsiteY314" fmla="*/ 2937832 h 3713092"/>
              <a:gd name="connsiteX315" fmla="*/ 4490242 w 5945028"/>
              <a:gd name="connsiteY315" fmla="*/ 2942320 h 3713092"/>
              <a:gd name="connsiteX316" fmla="*/ 4413940 w 5945028"/>
              <a:gd name="connsiteY316" fmla="*/ 2911310 h 3713092"/>
              <a:gd name="connsiteX317" fmla="*/ 4364161 w 5945028"/>
              <a:gd name="connsiteY317" fmla="*/ 2924367 h 3713092"/>
              <a:gd name="connsiteX318" fmla="*/ 4364161 w 5945028"/>
              <a:gd name="connsiteY318" fmla="*/ 2924367 h 3713092"/>
              <a:gd name="connsiteX319" fmla="*/ 4481266 w 5945028"/>
              <a:gd name="connsiteY319" fmla="*/ 864620 h 3713092"/>
              <a:gd name="connsiteX320" fmla="*/ 4521661 w 5945028"/>
              <a:gd name="connsiteY320" fmla="*/ 864620 h 3713092"/>
              <a:gd name="connsiteX321" fmla="*/ 4481266 w 5945028"/>
              <a:gd name="connsiteY321" fmla="*/ 864620 h 3713092"/>
              <a:gd name="connsiteX322" fmla="*/ 4481266 w 5945028"/>
              <a:gd name="connsiteY322" fmla="*/ 864620 h 3713092"/>
              <a:gd name="connsiteX323" fmla="*/ 4566544 w 5945028"/>
              <a:gd name="connsiteY323" fmla="*/ 155460 h 3713092"/>
              <a:gd name="connsiteX324" fmla="*/ 4530637 w 5945028"/>
              <a:gd name="connsiteY324" fmla="*/ 155460 h 3713092"/>
              <a:gd name="connsiteX325" fmla="*/ 4588986 w 5945028"/>
              <a:gd name="connsiteY325" fmla="*/ 177902 h 3713092"/>
              <a:gd name="connsiteX326" fmla="*/ 4562056 w 5945028"/>
              <a:gd name="connsiteY326" fmla="*/ 191367 h 3713092"/>
              <a:gd name="connsiteX327" fmla="*/ 4750975 w 5945028"/>
              <a:gd name="connsiteY327" fmla="*/ 218297 h 3713092"/>
              <a:gd name="connsiteX328" fmla="*/ 4859103 w 5945028"/>
              <a:gd name="connsiteY328" fmla="*/ 204832 h 3713092"/>
              <a:gd name="connsiteX329" fmla="*/ 4787290 w 5945028"/>
              <a:gd name="connsiteY329" fmla="*/ 186879 h 3713092"/>
              <a:gd name="connsiteX330" fmla="*/ 4967232 w 5945028"/>
              <a:gd name="connsiteY330" fmla="*/ 173414 h 3713092"/>
              <a:gd name="connsiteX331" fmla="*/ 4557976 w 5945028"/>
              <a:gd name="connsiteY331" fmla="*/ 119961 h 3713092"/>
              <a:gd name="connsiteX332" fmla="*/ 4566544 w 5945028"/>
              <a:gd name="connsiteY332" fmla="*/ 155460 h 3713092"/>
              <a:gd name="connsiteX333" fmla="*/ 4566544 w 5945028"/>
              <a:gd name="connsiteY333" fmla="*/ 155460 h 3713092"/>
              <a:gd name="connsiteX334" fmla="*/ 4458824 w 5945028"/>
              <a:gd name="connsiteY334" fmla="*/ 2625279 h 3713092"/>
              <a:gd name="connsiteX335" fmla="*/ 4436382 w 5945028"/>
              <a:gd name="connsiteY335" fmla="*/ 2625279 h 3713092"/>
              <a:gd name="connsiteX336" fmla="*/ 4436382 w 5945028"/>
              <a:gd name="connsiteY336" fmla="*/ 2638744 h 3713092"/>
              <a:gd name="connsiteX337" fmla="*/ 4458824 w 5945028"/>
              <a:gd name="connsiteY337" fmla="*/ 2625279 h 3713092"/>
              <a:gd name="connsiteX338" fmla="*/ 4458824 w 5945028"/>
              <a:gd name="connsiteY338" fmla="*/ 2625279 h 3713092"/>
              <a:gd name="connsiteX339" fmla="*/ 4422509 w 5945028"/>
              <a:gd name="connsiteY339" fmla="*/ 3592723 h 3713092"/>
              <a:gd name="connsiteX340" fmla="*/ 4476369 w 5945028"/>
              <a:gd name="connsiteY340" fmla="*/ 3597212 h 3713092"/>
              <a:gd name="connsiteX341" fmla="*/ 4422509 w 5945028"/>
              <a:gd name="connsiteY341" fmla="*/ 3592723 h 3713092"/>
              <a:gd name="connsiteX342" fmla="*/ 4422509 w 5945028"/>
              <a:gd name="connsiteY342" fmla="*/ 3592723 h 3713092"/>
              <a:gd name="connsiteX343" fmla="*/ 4499219 w 5945028"/>
              <a:gd name="connsiteY343" fmla="*/ 2737080 h 3713092"/>
              <a:gd name="connsiteX344" fmla="*/ 4499219 w 5945028"/>
              <a:gd name="connsiteY344" fmla="*/ 2750545 h 3713092"/>
              <a:gd name="connsiteX345" fmla="*/ 4539614 w 5945028"/>
              <a:gd name="connsiteY345" fmla="*/ 2732591 h 3713092"/>
              <a:gd name="connsiteX346" fmla="*/ 4499219 w 5945028"/>
              <a:gd name="connsiteY346" fmla="*/ 2737080 h 3713092"/>
              <a:gd name="connsiteX347" fmla="*/ 4499219 w 5945028"/>
              <a:gd name="connsiteY347" fmla="*/ 2737080 h 3713092"/>
              <a:gd name="connsiteX348" fmla="*/ 4868080 w 5945028"/>
              <a:gd name="connsiteY348" fmla="*/ 1131881 h 3713092"/>
              <a:gd name="connsiteX349" fmla="*/ 4746486 w 5945028"/>
              <a:gd name="connsiteY349" fmla="*/ 1069452 h 3713092"/>
              <a:gd name="connsiteX350" fmla="*/ 4606940 w 5945028"/>
              <a:gd name="connsiteY350" fmla="*/ 1087406 h 3713092"/>
              <a:gd name="connsiteX351" fmla="*/ 4868080 w 5945028"/>
              <a:gd name="connsiteY351" fmla="*/ 1131881 h 3713092"/>
              <a:gd name="connsiteX352" fmla="*/ 4868080 w 5945028"/>
              <a:gd name="connsiteY352" fmla="*/ 1131881 h 3713092"/>
              <a:gd name="connsiteX353" fmla="*/ 4643254 w 5945028"/>
              <a:gd name="connsiteY353" fmla="*/ 2629767 h 3713092"/>
              <a:gd name="connsiteX354" fmla="*/ 4602859 w 5945028"/>
              <a:gd name="connsiteY354" fmla="*/ 2620791 h 3713092"/>
              <a:gd name="connsiteX355" fmla="*/ 4598371 w 5945028"/>
              <a:gd name="connsiteY355" fmla="*/ 2634256 h 3713092"/>
              <a:gd name="connsiteX356" fmla="*/ 4643254 w 5945028"/>
              <a:gd name="connsiteY356" fmla="*/ 2629767 h 3713092"/>
              <a:gd name="connsiteX357" fmla="*/ 4643254 w 5945028"/>
              <a:gd name="connsiteY357" fmla="*/ 2629767 h 3713092"/>
              <a:gd name="connsiteX358" fmla="*/ 4697115 w 5945028"/>
              <a:gd name="connsiteY358" fmla="*/ 1131881 h 3713092"/>
              <a:gd name="connsiteX359" fmla="*/ 4697115 w 5945028"/>
              <a:gd name="connsiteY359" fmla="*/ 1145346 h 3713092"/>
              <a:gd name="connsiteX360" fmla="*/ 4719556 w 5945028"/>
              <a:gd name="connsiteY360" fmla="*/ 1145346 h 3713092"/>
              <a:gd name="connsiteX361" fmla="*/ 4706091 w 5945028"/>
              <a:gd name="connsiteY361" fmla="*/ 1127393 h 3713092"/>
              <a:gd name="connsiteX362" fmla="*/ 4697115 w 5945028"/>
              <a:gd name="connsiteY362" fmla="*/ 1131881 h 3713092"/>
              <a:gd name="connsiteX363" fmla="*/ 4697115 w 5945028"/>
              <a:gd name="connsiteY363" fmla="*/ 1131881 h 3713092"/>
              <a:gd name="connsiteX364" fmla="*/ 4665696 w 5945028"/>
              <a:gd name="connsiteY364" fmla="*/ 2937424 h 3713092"/>
              <a:gd name="connsiteX365" fmla="*/ 4661208 w 5945028"/>
              <a:gd name="connsiteY365" fmla="*/ 2964354 h 3713092"/>
              <a:gd name="connsiteX366" fmla="*/ 4697115 w 5945028"/>
              <a:gd name="connsiteY366" fmla="*/ 2968842 h 3713092"/>
              <a:gd name="connsiteX367" fmla="*/ 4706091 w 5945028"/>
              <a:gd name="connsiteY367" fmla="*/ 2937832 h 3713092"/>
              <a:gd name="connsiteX368" fmla="*/ 4674673 w 5945028"/>
              <a:gd name="connsiteY368" fmla="*/ 2928855 h 3713092"/>
              <a:gd name="connsiteX369" fmla="*/ 4665696 w 5945028"/>
              <a:gd name="connsiteY369" fmla="*/ 2937424 h 3713092"/>
              <a:gd name="connsiteX370" fmla="*/ 4665696 w 5945028"/>
              <a:gd name="connsiteY370" fmla="*/ 2937424 h 3713092"/>
              <a:gd name="connsiteX371" fmla="*/ 4773416 w 5945028"/>
              <a:gd name="connsiteY371" fmla="*/ 1372620 h 3713092"/>
              <a:gd name="connsiteX372" fmla="*/ 4773416 w 5945028"/>
              <a:gd name="connsiteY372" fmla="*/ 1363643 h 3713092"/>
              <a:gd name="connsiteX373" fmla="*/ 4750975 w 5945028"/>
              <a:gd name="connsiteY373" fmla="*/ 1372620 h 3713092"/>
              <a:gd name="connsiteX374" fmla="*/ 4773416 w 5945028"/>
              <a:gd name="connsiteY374" fmla="*/ 1372620 h 3713092"/>
              <a:gd name="connsiteX375" fmla="*/ 4773416 w 5945028"/>
              <a:gd name="connsiteY375" fmla="*/ 1372620 h 3713092"/>
              <a:gd name="connsiteX376" fmla="*/ 4777905 w 5945028"/>
              <a:gd name="connsiteY376" fmla="*/ 1292646 h 3713092"/>
              <a:gd name="connsiteX377" fmla="*/ 4804835 w 5945028"/>
              <a:gd name="connsiteY377" fmla="*/ 1288158 h 3713092"/>
              <a:gd name="connsiteX378" fmla="*/ 4777905 w 5945028"/>
              <a:gd name="connsiteY378" fmla="*/ 1292646 h 3713092"/>
              <a:gd name="connsiteX379" fmla="*/ 4777905 w 5945028"/>
              <a:gd name="connsiteY379" fmla="*/ 1292646 h 3713092"/>
              <a:gd name="connsiteX380" fmla="*/ 4827685 w 5945028"/>
              <a:gd name="connsiteY380" fmla="*/ 427618 h 3713092"/>
              <a:gd name="connsiteX381" fmla="*/ 4850127 w 5945028"/>
              <a:gd name="connsiteY381" fmla="*/ 423129 h 3713092"/>
              <a:gd name="connsiteX382" fmla="*/ 4827685 w 5945028"/>
              <a:gd name="connsiteY382" fmla="*/ 427618 h 3713092"/>
              <a:gd name="connsiteX383" fmla="*/ 4827685 w 5945028"/>
              <a:gd name="connsiteY383" fmla="*/ 427618 h 3713092"/>
              <a:gd name="connsiteX384" fmla="*/ 4868080 w 5945028"/>
              <a:gd name="connsiteY384" fmla="*/ 1198799 h 3713092"/>
              <a:gd name="connsiteX385" fmla="*/ 4791778 w 5945028"/>
              <a:gd name="connsiteY385" fmla="*/ 1189822 h 3713092"/>
              <a:gd name="connsiteX386" fmla="*/ 4796266 w 5945028"/>
              <a:gd name="connsiteY386" fmla="*/ 1203287 h 3713092"/>
              <a:gd name="connsiteX387" fmla="*/ 4868080 w 5945028"/>
              <a:gd name="connsiteY387" fmla="*/ 1198799 h 3713092"/>
              <a:gd name="connsiteX388" fmla="*/ 4868080 w 5945028"/>
              <a:gd name="connsiteY388" fmla="*/ 1198799 h 3713092"/>
              <a:gd name="connsiteX389" fmla="*/ 4773416 w 5945028"/>
              <a:gd name="connsiteY389" fmla="*/ 2652209 h 3713092"/>
              <a:gd name="connsiteX390" fmla="*/ 4782393 w 5945028"/>
              <a:gd name="connsiteY390" fmla="*/ 2634256 h 3713092"/>
              <a:gd name="connsiteX391" fmla="*/ 4845230 w 5945028"/>
              <a:gd name="connsiteY391" fmla="*/ 2652209 h 3713092"/>
              <a:gd name="connsiteX392" fmla="*/ 4890114 w 5945028"/>
              <a:gd name="connsiteY392" fmla="*/ 2531840 h 3713092"/>
              <a:gd name="connsiteX393" fmla="*/ 4872161 w 5945028"/>
              <a:gd name="connsiteY393" fmla="*/ 2531840 h 3713092"/>
              <a:gd name="connsiteX394" fmla="*/ 4863184 w 5945028"/>
              <a:gd name="connsiteY394" fmla="*/ 2549793 h 3713092"/>
              <a:gd name="connsiteX395" fmla="*/ 4849719 w 5945028"/>
              <a:gd name="connsiteY395" fmla="*/ 2540816 h 3713092"/>
              <a:gd name="connsiteX396" fmla="*/ 4795858 w 5945028"/>
              <a:gd name="connsiteY396" fmla="*/ 2549793 h 3713092"/>
              <a:gd name="connsiteX397" fmla="*/ 4786882 w 5945028"/>
              <a:gd name="connsiteY397" fmla="*/ 2531840 h 3713092"/>
              <a:gd name="connsiteX398" fmla="*/ 4759952 w 5945028"/>
              <a:gd name="connsiteY398" fmla="*/ 2531840 h 3713092"/>
              <a:gd name="connsiteX399" fmla="*/ 4759952 w 5945028"/>
              <a:gd name="connsiteY399" fmla="*/ 2549793 h 3713092"/>
              <a:gd name="connsiteX400" fmla="*/ 4849719 w 5945028"/>
              <a:gd name="connsiteY400" fmla="*/ 2598757 h 3713092"/>
              <a:gd name="connsiteX401" fmla="*/ 4764440 w 5945028"/>
              <a:gd name="connsiteY401" fmla="*/ 2616710 h 3713092"/>
              <a:gd name="connsiteX402" fmla="*/ 4750975 w 5945028"/>
              <a:gd name="connsiteY402" fmla="*/ 2594269 h 3713092"/>
              <a:gd name="connsiteX403" fmla="*/ 4733021 w 5945028"/>
              <a:gd name="connsiteY403" fmla="*/ 2625279 h 3713092"/>
              <a:gd name="connsiteX404" fmla="*/ 4755463 w 5945028"/>
              <a:gd name="connsiteY404" fmla="*/ 2647721 h 3713092"/>
              <a:gd name="connsiteX405" fmla="*/ 4737510 w 5945028"/>
              <a:gd name="connsiteY405" fmla="*/ 2692196 h 3713092"/>
              <a:gd name="connsiteX406" fmla="*/ 4759952 w 5945028"/>
              <a:gd name="connsiteY406" fmla="*/ 2643233 h 3713092"/>
              <a:gd name="connsiteX407" fmla="*/ 4773416 w 5945028"/>
              <a:gd name="connsiteY407" fmla="*/ 2652209 h 3713092"/>
              <a:gd name="connsiteX408" fmla="*/ 4773416 w 5945028"/>
              <a:gd name="connsiteY408" fmla="*/ 2652209 h 3713092"/>
              <a:gd name="connsiteX409" fmla="*/ 4786882 w 5945028"/>
              <a:gd name="connsiteY409" fmla="*/ 2585292 h 3713092"/>
              <a:gd name="connsiteX410" fmla="*/ 4741998 w 5945028"/>
              <a:gd name="connsiteY410" fmla="*/ 2585292 h 3713092"/>
              <a:gd name="connsiteX411" fmla="*/ 4759952 w 5945028"/>
              <a:gd name="connsiteY411" fmla="*/ 2598757 h 3713092"/>
              <a:gd name="connsiteX412" fmla="*/ 4786882 w 5945028"/>
              <a:gd name="connsiteY412" fmla="*/ 2585292 h 3713092"/>
              <a:gd name="connsiteX413" fmla="*/ 4786882 w 5945028"/>
              <a:gd name="connsiteY413" fmla="*/ 2585292 h 3713092"/>
              <a:gd name="connsiteX414" fmla="*/ 4697115 w 5945028"/>
              <a:gd name="connsiteY414" fmla="*/ 3566201 h 3713092"/>
              <a:gd name="connsiteX415" fmla="*/ 4755463 w 5945028"/>
              <a:gd name="connsiteY415" fmla="*/ 3552736 h 3713092"/>
              <a:gd name="connsiteX416" fmla="*/ 4741998 w 5945028"/>
              <a:gd name="connsiteY416" fmla="*/ 3512749 h 3713092"/>
              <a:gd name="connsiteX417" fmla="*/ 4697115 w 5945028"/>
              <a:gd name="connsiteY417" fmla="*/ 3566201 h 3713092"/>
              <a:gd name="connsiteX418" fmla="*/ 4697115 w 5945028"/>
              <a:gd name="connsiteY418" fmla="*/ 3566201 h 3713092"/>
              <a:gd name="connsiteX419" fmla="*/ 4715068 w 5945028"/>
              <a:gd name="connsiteY419" fmla="*/ 3467865 h 3713092"/>
              <a:gd name="connsiteX420" fmla="*/ 4710579 w 5945028"/>
              <a:gd name="connsiteY420" fmla="*/ 3476842 h 3713092"/>
              <a:gd name="connsiteX421" fmla="*/ 4791370 w 5945028"/>
              <a:gd name="connsiteY421" fmla="*/ 3499284 h 3713092"/>
              <a:gd name="connsiteX422" fmla="*/ 4849719 w 5945028"/>
              <a:gd name="connsiteY422" fmla="*/ 3476842 h 3713092"/>
              <a:gd name="connsiteX423" fmla="*/ 4715068 w 5945028"/>
              <a:gd name="connsiteY423" fmla="*/ 3467865 h 3713092"/>
              <a:gd name="connsiteX424" fmla="*/ 4715068 w 5945028"/>
              <a:gd name="connsiteY424" fmla="*/ 3467865 h 3713092"/>
              <a:gd name="connsiteX425" fmla="*/ 4746486 w 5945028"/>
              <a:gd name="connsiteY425" fmla="*/ 3035759 h 3713092"/>
              <a:gd name="connsiteX426" fmla="*/ 4768928 w 5945028"/>
              <a:gd name="connsiteY426" fmla="*/ 3044736 h 3713092"/>
              <a:gd name="connsiteX427" fmla="*/ 4786882 w 5945028"/>
              <a:gd name="connsiteY427" fmla="*/ 3035759 h 3713092"/>
              <a:gd name="connsiteX428" fmla="*/ 4746486 w 5945028"/>
              <a:gd name="connsiteY428" fmla="*/ 3035759 h 3713092"/>
              <a:gd name="connsiteX429" fmla="*/ 4746486 w 5945028"/>
              <a:gd name="connsiteY429" fmla="*/ 3035759 h 3713092"/>
              <a:gd name="connsiteX430" fmla="*/ 4782393 w 5945028"/>
              <a:gd name="connsiteY430" fmla="*/ 2491852 h 3713092"/>
              <a:gd name="connsiteX431" fmla="*/ 4795858 w 5945028"/>
              <a:gd name="connsiteY431" fmla="*/ 2500829 h 3713092"/>
              <a:gd name="connsiteX432" fmla="*/ 4773416 w 5945028"/>
              <a:gd name="connsiteY432" fmla="*/ 2518783 h 3713092"/>
              <a:gd name="connsiteX433" fmla="*/ 4813812 w 5945028"/>
              <a:gd name="connsiteY433" fmla="*/ 2514294 h 3713092"/>
              <a:gd name="connsiteX434" fmla="*/ 4782393 w 5945028"/>
              <a:gd name="connsiteY434" fmla="*/ 2491852 h 3713092"/>
              <a:gd name="connsiteX435" fmla="*/ 4782393 w 5945028"/>
              <a:gd name="connsiteY435" fmla="*/ 2491852 h 3713092"/>
              <a:gd name="connsiteX436" fmla="*/ 4859103 w 5945028"/>
              <a:gd name="connsiteY436" fmla="*/ 1172276 h 3713092"/>
              <a:gd name="connsiteX437" fmla="*/ 4890522 w 5945028"/>
              <a:gd name="connsiteY437" fmla="*/ 1172276 h 3713092"/>
              <a:gd name="connsiteX438" fmla="*/ 4859103 w 5945028"/>
              <a:gd name="connsiteY438" fmla="*/ 1172276 h 3713092"/>
              <a:gd name="connsiteX439" fmla="*/ 4859103 w 5945028"/>
              <a:gd name="connsiteY439" fmla="*/ 1172276 h 3713092"/>
              <a:gd name="connsiteX440" fmla="*/ 4804835 w 5945028"/>
              <a:gd name="connsiteY440" fmla="*/ 3196116 h 3713092"/>
              <a:gd name="connsiteX441" fmla="*/ 4863184 w 5945028"/>
              <a:gd name="connsiteY441" fmla="*/ 3182651 h 3713092"/>
              <a:gd name="connsiteX442" fmla="*/ 4804835 w 5945028"/>
              <a:gd name="connsiteY442" fmla="*/ 3196116 h 3713092"/>
              <a:gd name="connsiteX443" fmla="*/ 4804835 w 5945028"/>
              <a:gd name="connsiteY443" fmla="*/ 3196116 h 3713092"/>
              <a:gd name="connsiteX444" fmla="*/ 4886033 w 5945028"/>
              <a:gd name="connsiteY444" fmla="*/ 2366995 h 3713092"/>
              <a:gd name="connsiteX445" fmla="*/ 4908475 w 5945028"/>
              <a:gd name="connsiteY445" fmla="*/ 2340064 h 3713092"/>
              <a:gd name="connsiteX446" fmla="*/ 4859103 w 5945028"/>
              <a:gd name="connsiteY446" fmla="*/ 2331088 h 3713092"/>
              <a:gd name="connsiteX447" fmla="*/ 4886033 w 5945028"/>
              <a:gd name="connsiteY447" fmla="*/ 2366995 h 3713092"/>
              <a:gd name="connsiteX448" fmla="*/ 4886033 w 5945028"/>
              <a:gd name="connsiteY448" fmla="*/ 2366995 h 3713092"/>
              <a:gd name="connsiteX449" fmla="*/ 4962336 w 5945028"/>
              <a:gd name="connsiteY449" fmla="*/ 2335576 h 3713092"/>
              <a:gd name="connsiteX450" fmla="*/ 4989266 w 5945028"/>
              <a:gd name="connsiteY450" fmla="*/ 2344553 h 3713092"/>
              <a:gd name="connsiteX451" fmla="*/ 4962336 w 5945028"/>
              <a:gd name="connsiteY451" fmla="*/ 2335576 h 3713092"/>
              <a:gd name="connsiteX452" fmla="*/ 4962336 w 5945028"/>
              <a:gd name="connsiteY452" fmla="*/ 2335576 h 3713092"/>
              <a:gd name="connsiteX453" fmla="*/ 4971312 w 5945028"/>
              <a:gd name="connsiteY453" fmla="*/ 2362506 h 3713092"/>
              <a:gd name="connsiteX454" fmla="*/ 4998242 w 5945028"/>
              <a:gd name="connsiteY454" fmla="*/ 2349041 h 3713092"/>
              <a:gd name="connsiteX455" fmla="*/ 4971312 w 5945028"/>
              <a:gd name="connsiteY455" fmla="*/ 2362506 h 3713092"/>
              <a:gd name="connsiteX456" fmla="*/ 4971312 w 5945028"/>
              <a:gd name="connsiteY456" fmla="*/ 2362506 h 3713092"/>
              <a:gd name="connsiteX457" fmla="*/ 5039045 w 5945028"/>
              <a:gd name="connsiteY457" fmla="*/ 2108302 h 3713092"/>
              <a:gd name="connsiteX458" fmla="*/ 4989673 w 5945028"/>
              <a:gd name="connsiteY458" fmla="*/ 2117279 h 3713092"/>
              <a:gd name="connsiteX459" fmla="*/ 5012115 w 5945028"/>
              <a:gd name="connsiteY459" fmla="*/ 2144209 h 3713092"/>
              <a:gd name="connsiteX460" fmla="*/ 5039045 w 5945028"/>
              <a:gd name="connsiteY460" fmla="*/ 2108302 h 3713092"/>
              <a:gd name="connsiteX461" fmla="*/ 5039045 w 5945028"/>
              <a:gd name="connsiteY461" fmla="*/ 2108302 h 3713092"/>
              <a:gd name="connsiteX462" fmla="*/ 5039045 w 5945028"/>
              <a:gd name="connsiteY462" fmla="*/ 2540816 h 3713092"/>
              <a:gd name="connsiteX463" fmla="*/ 5074952 w 5945028"/>
              <a:gd name="connsiteY463" fmla="*/ 2527351 h 3713092"/>
              <a:gd name="connsiteX464" fmla="*/ 4985185 w 5945028"/>
              <a:gd name="connsiteY464" fmla="*/ 2527351 h 3713092"/>
              <a:gd name="connsiteX465" fmla="*/ 4980697 w 5945028"/>
              <a:gd name="connsiteY465" fmla="*/ 2545305 h 3713092"/>
              <a:gd name="connsiteX466" fmla="*/ 5034557 w 5945028"/>
              <a:gd name="connsiteY466" fmla="*/ 2558770 h 3713092"/>
              <a:gd name="connsiteX467" fmla="*/ 5012115 w 5945028"/>
              <a:gd name="connsiteY467" fmla="*/ 2523271 h 3713092"/>
              <a:gd name="connsiteX468" fmla="*/ 5039045 w 5945028"/>
              <a:gd name="connsiteY468" fmla="*/ 2540816 h 3713092"/>
              <a:gd name="connsiteX469" fmla="*/ 5039045 w 5945028"/>
              <a:gd name="connsiteY469" fmla="*/ 2540816 h 3713092"/>
              <a:gd name="connsiteX470" fmla="*/ 5061487 w 5945028"/>
              <a:gd name="connsiteY470" fmla="*/ 1355075 h 3713092"/>
              <a:gd name="connsiteX471" fmla="*/ 5070464 w 5945028"/>
              <a:gd name="connsiteY471" fmla="*/ 1332633 h 3713092"/>
              <a:gd name="connsiteX472" fmla="*/ 5039045 w 5945028"/>
              <a:gd name="connsiteY472" fmla="*/ 1350587 h 3713092"/>
              <a:gd name="connsiteX473" fmla="*/ 5061487 w 5945028"/>
              <a:gd name="connsiteY473" fmla="*/ 1355075 h 3713092"/>
              <a:gd name="connsiteX474" fmla="*/ 5061487 w 5945028"/>
              <a:gd name="connsiteY474" fmla="*/ 1355075 h 3713092"/>
              <a:gd name="connsiteX475" fmla="*/ 5016196 w 5945028"/>
              <a:gd name="connsiteY475" fmla="*/ 1929992 h 3713092"/>
              <a:gd name="connsiteX476" fmla="*/ 5016196 w 5945028"/>
              <a:gd name="connsiteY476" fmla="*/ 1952434 h 3713092"/>
              <a:gd name="connsiteX477" fmla="*/ 5016196 w 5945028"/>
              <a:gd name="connsiteY477" fmla="*/ 1929992 h 3713092"/>
              <a:gd name="connsiteX478" fmla="*/ 5016196 w 5945028"/>
              <a:gd name="connsiteY478" fmla="*/ 1929992 h 3713092"/>
              <a:gd name="connsiteX479" fmla="*/ 5011707 w 5945028"/>
              <a:gd name="connsiteY479" fmla="*/ 2326599 h 3713092"/>
              <a:gd name="connsiteX480" fmla="*/ 5007219 w 5945028"/>
              <a:gd name="connsiteY480" fmla="*/ 2353530 h 3713092"/>
              <a:gd name="connsiteX481" fmla="*/ 5034149 w 5945028"/>
              <a:gd name="connsiteY481" fmla="*/ 2331088 h 3713092"/>
              <a:gd name="connsiteX482" fmla="*/ 5011707 w 5945028"/>
              <a:gd name="connsiteY482" fmla="*/ 2326599 h 3713092"/>
              <a:gd name="connsiteX483" fmla="*/ 5011707 w 5945028"/>
              <a:gd name="connsiteY483" fmla="*/ 2326599 h 3713092"/>
              <a:gd name="connsiteX484" fmla="*/ 5065976 w 5945028"/>
              <a:gd name="connsiteY484" fmla="*/ 1292646 h 3713092"/>
              <a:gd name="connsiteX485" fmla="*/ 5097394 w 5945028"/>
              <a:gd name="connsiteY485" fmla="*/ 1283669 h 3713092"/>
              <a:gd name="connsiteX486" fmla="*/ 5088418 w 5945028"/>
              <a:gd name="connsiteY486" fmla="*/ 1270204 h 3713092"/>
              <a:gd name="connsiteX487" fmla="*/ 5065976 w 5945028"/>
              <a:gd name="connsiteY487" fmla="*/ 1270204 h 3713092"/>
              <a:gd name="connsiteX488" fmla="*/ 5065976 w 5945028"/>
              <a:gd name="connsiteY488" fmla="*/ 1292646 h 3713092"/>
              <a:gd name="connsiteX489" fmla="*/ 5065976 w 5945028"/>
              <a:gd name="connsiteY489" fmla="*/ 1292646 h 3713092"/>
              <a:gd name="connsiteX490" fmla="*/ 5061487 w 5945028"/>
              <a:gd name="connsiteY490" fmla="*/ 1969979 h 3713092"/>
              <a:gd name="connsiteX491" fmla="*/ 5043534 w 5945028"/>
              <a:gd name="connsiteY491" fmla="*/ 1983444 h 3713092"/>
              <a:gd name="connsiteX492" fmla="*/ 5083929 w 5945028"/>
              <a:gd name="connsiteY492" fmla="*/ 1987933 h 3713092"/>
              <a:gd name="connsiteX493" fmla="*/ 5061487 w 5945028"/>
              <a:gd name="connsiteY493" fmla="*/ 1969979 h 3713092"/>
              <a:gd name="connsiteX494" fmla="*/ 5061487 w 5945028"/>
              <a:gd name="connsiteY494" fmla="*/ 1969979 h 3713092"/>
              <a:gd name="connsiteX495" fmla="*/ 5061487 w 5945028"/>
              <a:gd name="connsiteY495" fmla="*/ 2504910 h 3713092"/>
              <a:gd name="connsiteX496" fmla="*/ 5030069 w 5945028"/>
              <a:gd name="connsiteY496" fmla="*/ 2482468 h 3713092"/>
              <a:gd name="connsiteX497" fmla="*/ 5025580 w 5945028"/>
              <a:gd name="connsiteY497" fmla="*/ 2491445 h 3713092"/>
              <a:gd name="connsiteX498" fmla="*/ 5061487 w 5945028"/>
              <a:gd name="connsiteY498" fmla="*/ 2504910 h 3713092"/>
              <a:gd name="connsiteX499" fmla="*/ 5061487 w 5945028"/>
              <a:gd name="connsiteY499" fmla="*/ 2504910 h 3713092"/>
              <a:gd name="connsiteX500" fmla="*/ 5137789 w 5945028"/>
              <a:gd name="connsiteY500" fmla="*/ 1265716 h 3713092"/>
              <a:gd name="connsiteX501" fmla="*/ 5101882 w 5945028"/>
              <a:gd name="connsiteY501" fmla="*/ 1265716 h 3713092"/>
              <a:gd name="connsiteX502" fmla="*/ 5137789 w 5945028"/>
              <a:gd name="connsiteY502" fmla="*/ 1265716 h 3713092"/>
              <a:gd name="connsiteX503" fmla="*/ 5137789 w 5945028"/>
              <a:gd name="connsiteY503" fmla="*/ 1265716 h 3713092"/>
              <a:gd name="connsiteX504" fmla="*/ 5200626 w 5945028"/>
              <a:gd name="connsiteY504" fmla="*/ 1323656 h 3713092"/>
              <a:gd name="connsiteX505" fmla="*/ 5164719 w 5945028"/>
              <a:gd name="connsiteY505" fmla="*/ 1261228 h 3713092"/>
              <a:gd name="connsiteX506" fmla="*/ 5133301 w 5945028"/>
              <a:gd name="connsiteY506" fmla="*/ 1310191 h 3713092"/>
              <a:gd name="connsiteX507" fmla="*/ 5146766 w 5945028"/>
              <a:gd name="connsiteY507" fmla="*/ 1332633 h 3713092"/>
              <a:gd name="connsiteX508" fmla="*/ 5200626 w 5945028"/>
              <a:gd name="connsiteY508" fmla="*/ 1323656 h 3713092"/>
              <a:gd name="connsiteX509" fmla="*/ 5200626 w 5945028"/>
              <a:gd name="connsiteY509" fmla="*/ 1323656 h 3713092"/>
              <a:gd name="connsiteX510" fmla="*/ 5101882 w 5945028"/>
              <a:gd name="connsiteY510" fmla="*/ 2349041 h 3713092"/>
              <a:gd name="connsiteX511" fmla="*/ 5088418 w 5945028"/>
              <a:gd name="connsiteY511" fmla="*/ 2358018 h 3713092"/>
              <a:gd name="connsiteX512" fmla="*/ 5101882 w 5945028"/>
              <a:gd name="connsiteY512" fmla="*/ 2349041 h 3713092"/>
              <a:gd name="connsiteX513" fmla="*/ 5101882 w 5945028"/>
              <a:gd name="connsiteY513" fmla="*/ 2349041 h 3713092"/>
              <a:gd name="connsiteX514" fmla="*/ 5092906 w 5945028"/>
              <a:gd name="connsiteY514" fmla="*/ 2745649 h 3713092"/>
              <a:gd name="connsiteX515" fmla="*/ 5124324 w 5945028"/>
              <a:gd name="connsiteY515" fmla="*/ 2745649 h 3713092"/>
              <a:gd name="connsiteX516" fmla="*/ 5092906 w 5945028"/>
              <a:gd name="connsiteY516" fmla="*/ 2745649 h 3713092"/>
              <a:gd name="connsiteX517" fmla="*/ 5092906 w 5945028"/>
              <a:gd name="connsiteY517" fmla="*/ 2745649 h 3713092"/>
              <a:gd name="connsiteX518" fmla="*/ 5115348 w 5945028"/>
              <a:gd name="connsiteY518" fmla="*/ 2513886 h 3713092"/>
              <a:gd name="connsiteX519" fmla="*/ 5137789 w 5945028"/>
              <a:gd name="connsiteY519" fmla="*/ 2527351 h 3713092"/>
              <a:gd name="connsiteX520" fmla="*/ 5164719 w 5945028"/>
              <a:gd name="connsiteY520" fmla="*/ 2518375 h 3713092"/>
              <a:gd name="connsiteX521" fmla="*/ 5115348 w 5945028"/>
              <a:gd name="connsiteY521" fmla="*/ 2513886 h 3713092"/>
              <a:gd name="connsiteX522" fmla="*/ 5115348 w 5945028"/>
              <a:gd name="connsiteY522" fmla="*/ 2513886 h 3713092"/>
              <a:gd name="connsiteX523" fmla="*/ 5124324 w 5945028"/>
              <a:gd name="connsiteY523" fmla="*/ 2309054 h 3713092"/>
              <a:gd name="connsiteX524" fmla="*/ 5173696 w 5945028"/>
              <a:gd name="connsiteY524" fmla="*/ 2300077 h 3713092"/>
              <a:gd name="connsiteX525" fmla="*/ 5124324 w 5945028"/>
              <a:gd name="connsiteY525" fmla="*/ 2309054 h 3713092"/>
              <a:gd name="connsiteX526" fmla="*/ 5124324 w 5945028"/>
              <a:gd name="connsiteY526" fmla="*/ 2309054 h 3713092"/>
              <a:gd name="connsiteX527" fmla="*/ 5430348 w 5945028"/>
              <a:gd name="connsiteY527" fmla="*/ 2135233 h 3713092"/>
              <a:gd name="connsiteX528" fmla="*/ 5340581 w 5945028"/>
              <a:gd name="connsiteY528" fmla="*/ 2135233 h 3713092"/>
              <a:gd name="connsiteX529" fmla="*/ 5309163 w 5945028"/>
              <a:gd name="connsiteY529" fmla="*/ 2135233 h 3713092"/>
              <a:gd name="connsiteX530" fmla="*/ 5295698 w 5945028"/>
              <a:gd name="connsiteY530" fmla="*/ 2121767 h 3713092"/>
              <a:gd name="connsiteX531" fmla="*/ 5178593 w 5945028"/>
              <a:gd name="connsiteY531" fmla="*/ 2130744 h 3713092"/>
              <a:gd name="connsiteX532" fmla="*/ 5174104 w 5945028"/>
              <a:gd name="connsiteY532" fmla="*/ 2112791 h 3713092"/>
              <a:gd name="connsiteX533" fmla="*/ 5138197 w 5945028"/>
              <a:gd name="connsiteY533" fmla="*/ 2135233 h 3713092"/>
              <a:gd name="connsiteX534" fmla="*/ 5457687 w 5945028"/>
              <a:gd name="connsiteY534" fmla="*/ 2144209 h 3713092"/>
              <a:gd name="connsiteX535" fmla="*/ 5430756 w 5945028"/>
              <a:gd name="connsiteY535" fmla="*/ 2121767 h 3713092"/>
              <a:gd name="connsiteX536" fmla="*/ 5430348 w 5945028"/>
              <a:gd name="connsiteY536" fmla="*/ 2135233 h 3713092"/>
              <a:gd name="connsiteX537" fmla="*/ 5430348 w 5945028"/>
              <a:gd name="connsiteY537" fmla="*/ 2135233 h 3713092"/>
              <a:gd name="connsiteX538" fmla="*/ 5187161 w 5945028"/>
              <a:gd name="connsiteY538" fmla="*/ 2580803 h 3713092"/>
              <a:gd name="connsiteX539" fmla="*/ 5200626 w 5945028"/>
              <a:gd name="connsiteY539" fmla="*/ 2589780 h 3713092"/>
              <a:gd name="connsiteX540" fmla="*/ 5151254 w 5945028"/>
              <a:gd name="connsiteY540" fmla="*/ 2616710 h 3713092"/>
              <a:gd name="connsiteX541" fmla="*/ 5196138 w 5945028"/>
              <a:gd name="connsiteY541" fmla="*/ 2625687 h 3713092"/>
              <a:gd name="connsiteX542" fmla="*/ 5115348 w 5945028"/>
              <a:gd name="connsiteY542" fmla="*/ 2639152 h 3713092"/>
              <a:gd name="connsiteX543" fmla="*/ 5218988 w 5945028"/>
              <a:gd name="connsiteY543" fmla="*/ 2630175 h 3713092"/>
              <a:gd name="connsiteX544" fmla="*/ 5210011 w 5945028"/>
              <a:gd name="connsiteY544" fmla="*/ 2616710 h 3713092"/>
              <a:gd name="connsiteX545" fmla="*/ 5223476 w 5945028"/>
              <a:gd name="connsiteY545" fmla="*/ 2616710 h 3713092"/>
              <a:gd name="connsiteX546" fmla="*/ 5214499 w 5945028"/>
              <a:gd name="connsiteY546" fmla="*/ 2576723 h 3713092"/>
              <a:gd name="connsiteX547" fmla="*/ 5187161 w 5945028"/>
              <a:gd name="connsiteY547" fmla="*/ 2580803 h 3713092"/>
              <a:gd name="connsiteX548" fmla="*/ 5187161 w 5945028"/>
              <a:gd name="connsiteY548" fmla="*/ 2580803 h 3713092"/>
              <a:gd name="connsiteX549" fmla="*/ 5196138 w 5945028"/>
              <a:gd name="connsiteY549" fmla="*/ 1863075 h 3713092"/>
              <a:gd name="connsiteX550" fmla="*/ 5173696 w 5945028"/>
              <a:gd name="connsiteY550" fmla="*/ 1903062 h 3713092"/>
              <a:gd name="connsiteX551" fmla="*/ 5187161 w 5945028"/>
              <a:gd name="connsiteY551" fmla="*/ 1907550 h 3713092"/>
              <a:gd name="connsiteX552" fmla="*/ 5196138 w 5945028"/>
              <a:gd name="connsiteY552" fmla="*/ 1863075 h 3713092"/>
              <a:gd name="connsiteX553" fmla="*/ 5196138 w 5945028"/>
              <a:gd name="connsiteY553" fmla="*/ 1863075 h 3713092"/>
              <a:gd name="connsiteX554" fmla="*/ 5227964 w 5945028"/>
              <a:gd name="connsiteY554" fmla="*/ 1368132 h 3713092"/>
              <a:gd name="connsiteX555" fmla="*/ 5263871 w 5945028"/>
              <a:gd name="connsiteY555" fmla="*/ 1350178 h 3713092"/>
              <a:gd name="connsiteX556" fmla="*/ 5236941 w 5945028"/>
              <a:gd name="connsiteY556" fmla="*/ 1336713 h 3713092"/>
              <a:gd name="connsiteX557" fmla="*/ 5214499 w 5945028"/>
              <a:gd name="connsiteY557" fmla="*/ 1341202 h 3713092"/>
              <a:gd name="connsiteX558" fmla="*/ 5227964 w 5945028"/>
              <a:gd name="connsiteY558" fmla="*/ 1368132 h 3713092"/>
              <a:gd name="connsiteX559" fmla="*/ 5227964 w 5945028"/>
              <a:gd name="connsiteY559" fmla="*/ 1368132 h 3713092"/>
              <a:gd name="connsiteX560" fmla="*/ 5259383 w 5945028"/>
              <a:gd name="connsiteY560" fmla="*/ 1475444 h 3713092"/>
              <a:gd name="connsiteX561" fmla="*/ 5304266 w 5945028"/>
              <a:gd name="connsiteY561" fmla="*/ 1417504 h 3713092"/>
              <a:gd name="connsiteX562" fmla="*/ 5227964 w 5945028"/>
              <a:gd name="connsiteY562" fmla="*/ 1461979 h 3713092"/>
              <a:gd name="connsiteX563" fmla="*/ 5241430 w 5945028"/>
              <a:gd name="connsiteY563" fmla="*/ 1488909 h 3713092"/>
              <a:gd name="connsiteX564" fmla="*/ 5277336 w 5945028"/>
              <a:gd name="connsiteY564" fmla="*/ 1511351 h 3713092"/>
              <a:gd name="connsiteX565" fmla="*/ 5308755 w 5945028"/>
              <a:gd name="connsiteY565" fmla="*/ 1488909 h 3713092"/>
              <a:gd name="connsiteX566" fmla="*/ 5259383 w 5945028"/>
              <a:gd name="connsiteY566" fmla="*/ 1475444 h 3713092"/>
              <a:gd name="connsiteX567" fmla="*/ 5259383 w 5945028"/>
              <a:gd name="connsiteY567" fmla="*/ 1475444 h 3713092"/>
              <a:gd name="connsiteX568" fmla="*/ 5281824 w 5945028"/>
              <a:gd name="connsiteY568" fmla="*/ 1270204 h 3713092"/>
              <a:gd name="connsiteX569" fmla="*/ 5286313 w 5945028"/>
              <a:gd name="connsiteY569" fmla="*/ 1239194 h 3713092"/>
              <a:gd name="connsiteX570" fmla="*/ 5236941 w 5945028"/>
              <a:gd name="connsiteY570" fmla="*/ 1292646 h 3713092"/>
              <a:gd name="connsiteX571" fmla="*/ 5281824 w 5945028"/>
              <a:gd name="connsiteY571" fmla="*/ 1270204 h 3713092"/>
              <a:gd name="connsiteX572" fmla="*/ 5281824 w 5945028"/>
              <a:gd name="connsiteY572" fmla="*/ 1270204 h 3713092"/>
              <a:gd name="connsiteX573" fmla="*/ 5191649 w 5945028"/>
              <a:gd name="connsiteY573" fmla="*/ 2335576 h 3713092"/>
              <a:gd name="connsiteX574" fmla="*/ 5209603 w 5945028"/>
              <a:gd name="connsiteY574" fmla="*/ 2344553 h 3713092"/>
              <a:gd name="connsiteX575" fmla="*/ 5200626 w 5945028"/>
              <a:gd name="connsiteY575" fmla="*/ 2349041 h 3713092"/>
              <a:gd name="connsiteX576" fmla="*/ 5214091 w 5945028"/>
              <a:gd name="connsiteY576" fmla="*/ 2366995 h 3713092"/>
              <a:gd name="connsiteX577" fmla="*/ 5218579 w 5945028"/>
              <a:gd name="connsiteY577" fmla="*/ 2331496 h 3713092"/>
              <a:gd name="connsiteX578" fmla="*/ 5191649 w 5945028"/>
              <a:gd name="connsiteY578" fmla="*/ 2335576 h 3713092"/>
              <a:gd name="connsiteX579" fmla="*/ 5191649 w 5945028"/>
              <a:gd name="connsiteY579" fmla="*/ 2335576 h 3713092"/>
              <a:gd name="connsiteX580" fmla="*/ 5223476 w 5945028"/>
              <a:gd name="connsiteY580" fmla="*/ 2375972 h 3713092"/>
              <a:gd name="connsiteX581" fmla="*/ 5201034 w 5945028"/>
              <a:gd name="connsiteY581" fmla="*/ 2380460 h 3713092"/>
              <a:gd name="connsiteX582" fmla="*/ 5201034 w 5945028"/>
              <a:gd name="connsiteY582" fmla="*/ 2389437 h 3713092"/>
              <a:gd name="connsiteX583" fmla="*/ 5223476 w 5945028"/>
              <a:gd name="connsiteY583" fmla="*/ 2375972 h 3713092"/>
              <a:gd name="connsiteX584" fmla="*/ 5223476 w 5945028"/>
              <a:gd name="connsiteY584" fmla="*/ 2375972 h 3713092"/>
              <a:gd name="connsiteX585" fmla="*/ 5205115 w 5945028"/>
              <a:gd name="connsiteY585" fmla="*/ 2313542 h 3713092"/>
              <a:gd name="connsiteX586" fmla="*/ 5232045 w 5945028"/>
              <a:gd name="connsiteY586" fmla="*/ 2309054 h 3713092"/>
              <a:gd name="connsiteX587" fmla="*/ 5205115 w 5945028"/>
              <a:gd name="connsiteY587" fmla="*/ 2313542 h 3713092"/>
              <a:gd name="connsiteX588" fmla="*/ 5205115 w 5945028"/>
              <a:gd name="connsiteY588" fmla="*/ 2313542 h 3713092"/>
              <a:gd name="connsiteX589" fmla="*/ 5313243 w 5945028"/>
              <a:gd name="connsiteY589" fmla="*/ 1818599 h 3713092"/>
              <a:gd name="connsiteX590" fmla="*/ 5232453 w 5945028"/>
              <a:gd name="connsiteY590" fmla="*/ 1814111 h 3713092"/>
              <a:gd name="connsiteX591" fmla="*/ 5272848 w 5945028"/>
              <a:gd name="connsiteY591" fmla="*/ 1836553 h 3713092"/>
              <a:gd name="connsiteX592" fmla="*/ 5313243 w 5945028"/>
              <a:gd name="connsiteY592" fmla="*/ 1818599 h 3713092"/>
              <a:gd name="connsiteX593" fmla="*/ 5313243 w 5945028"/>
              <a:gd name="connsiteY593" fmla="*/ 1818599 h 3713092"/>
              <a:gd name="connsiteX594" fmla="*/ 5223476 w 5945028"/>
              <a:gd name="connsiteY594" fmla="*/ 2531840 h 3713092"/>
              <a:gd name="connsiteX595" fmla="*/ 5223476 w 5945028"/>
              <a:gd name="connsiteY595" fmla="*/ 2509398 h 3713092"/>
              <a:gd name="connsiteX596" fmla="*/ 5205523 w 5945028"/>
              <a:gd name="connsiteY596" fmla="*/ 2527351 h 3713092"/>
              <a:gd name="connsiteX597" fmla="*/ 5223476 w 5945028"/>
              <a:gd name="connsiteY597" fmla="*/ 2531840 h 3713092"/>
              <a:gd name="connsiteX598" fmla="*/ 5223476 w 5945028"/>
              <a:gd name="connsiteY598" fmla="*/ 2531840 h 3713092"/>
              <a:gd name="connsiteX599" fmla="*/ 5227964 w 5945028"/>
              <a:gd name="connsiteY599" fmla="*/ 2446969 h 3713092"/>
              <a:gd name="connsiteX600" fmla="*/ 5210011 w 5945028"/>
              <a:gd name="connsiteY600" fmla="*/ 2455946 h 3713092"/>
              <a:gd name="connsiteX601" fmla="*/ 5232453 w 5945028"/>
              <a:gd name="connsiteY601" fmla="*/ 2460434 h 3713092"/>
              <a:gd name="connsiteX602" fmla="*/ 5227964 w 5945028"/>
              <a:gd name="connsiteY602" fmla="*/ 2446969 h 3713092"/>
              <a:gd name="connsiteX603" fmla="*/ 5227964 w 5945028"/>
              <a:gd name="connsiteY603" fmla="*/ 2446969 h 3713092"/>
              <a:gd name="connsiteX604" fmla="*/ 5250406 w 5945028"/>
              <a:gd name="connsiteY604" fmla="*/ 1626824 h 3713092"/>
              <a:gd name="connsiteX605" fmla="*/ 5268360 w 5945028"/>
              <a:gd name="connsiteY605" fmla="*/ 1640289 h 3713092"/>
              <a:gd name="connsiteX606" fmla="*/ 5407906 w 5945028"/>
              <a:gd name="connsiteY606" fmla="*/ 1604791 h 3713092"/>
              <a:gd name="connsiteX607" fmla="*/ 5250406 w 5945028"/>
              <a:gd name="connsiteY607" fmla="*/ 1626824 h 3713092"/>
              <a:gd name="connsiteX608" fmla="*/ 5250406 w 5945028"/>
              <a:gd name="connsiteY608" fmla="*/ 1626824 h 3713092"/>
              <a:gd name="connsiteX609" fmla="*/ 5236941 w 5945028"/>
              <a:gd name="connsiteY609" fmla="*/ 2255602 h 3713092"/>
              <a:gd name="connsiteX610" fmla="*/ 5286313 w 5945028"/>
              <a:gd name="connsiteY610" fmla="*/ 2251114 h 3713092"/>
              <a:gd name="connsiteX611" fmla="*/ 5241430 w 5945028"/>
              <a:gd name="connsiteY611" fmla="*/ 2237649 h 3713092"/>
              <a:gd name="connsiteX612" fmla="*/ 5236941 w 5945028"/>
              <a:gd name="connsiteY612" fmla="*/ 2255602 h 3713092"/>
              <a:gd name="connsiteX613" fmla="*/ 5236941 w 5945028"/>
              <a:gd name="connsiteY613" fmla="*/ 2255602 h 3713092"/>
              <a:gd name="connsiteX614" fmla="*/ 5407906 w 5945028"/>
              <a:gd name="connsiteY614" fmla="*/ 2309054 h 3713092"/>
              <a:gd name="connsiteX615" fmla="*/ 5236941 w 5945028"/>
              <a:gd name="connsiteY615" fmla="*/ 2313542 h 3713092"/>
              <a:gd name="connsiteX616" fmla="*/ 5290801 w 5945028"/>
              <a:gd name="connsiteY616" fmla="*/ 2318031 h 3713092"/>
              <a:gd name="connsiteX617" fmla="*/ 5272848 w 5945028"/>
              <a:gd name="connsiteY617" fmla="*/ 2331496 h 3713092"/>
              <a:gd name="connsiteX618" fmla="*/ 5430348 w 5945028"/>
              <a:gd name="connsiteY618" fmla="*/ 2309054 h 3713092"/>
              <a:gd name="connsiteX619" fmla="*/ 5425860 w 5945028"/>
              <a:gd name="connsiteY619" fmla="*/ 2304566 h 3713092"/>
              <a:gd name="connsiteX620" fmla="*/ 5407906 w 5945028"/>
              <a:gd name="connsiteY620" fmla="*/ 2309054 h 3713092"/>
              <a:gd name="connsiteX621" fmla="*/ 5407906 w 5945028"/>
              <a:gd name="connsiteY621" fmla="*/ 2309054 h 3713092"/>
              <a:gd name="connsiteX622" fmla="*/ 5268360 w 5945028"/>
              <a:gd name="connsiteY622" fmla="*/ 1774124 h 3713092"/>
              <a:gd name="connsiteX623" fmla="*/ 5272848 w 5945028"/>
              <a:gd name="connsiteY623" fmla="*/ 1796566 h 3713092"/>
              <a:gd name="connsiteX624" fmla="*/ 5268360 w 5945028"/>
              <a:gd name="connsiteY624" fmla="*/ 1774124 h 3713092"/>
              <a:gd name="connsiteX625" fmla="*/ 5268360 w 5945028"/>
              <a:gd name="connsiteY625" fmla="*/ 1774124 h 3713092"/>
              <a:gd name="connsiteX626" fmla="*/ 5299778 w 5945028"/>
              <a:gd name="connsiteY626" fmla="*/ 1261228 h 3713092"/>
              <a:gd name="connsiteX627" fmla="*/ 5299778 w 5945028"/>
              <a:gd name="connsiteY627" fmla="*/ 1283669 h 3713092"/>
              <a:gd name="connsiteX628" fmla="*/ 5367103 w 5945028"/>
              <a:gd name="connsiteY628" fmla="*/ 1274693 h 3713092"/>
              <a:gd name="connsiteX629" fmla="*/ 5344661 w 5945028"/>
              <a:gd name="connsiteY629" fmla="*/ 1288158 h 3713092"/>
              <a:gd name="connsiteX630" fmla="*/ 5317731 w 5945028"/>
              <a:gd name="connsiteY630" fmla="*/ 1265716 h 3713092"/>
              <a:gd name="connsiteX631" fmla="*/ 5349150 w 5945028"/>
              <a:gd name="connsiteY631" fmla="*/ 1234705 h 3713092"/>
              <a:gd name="connsiteX632" fmla="*/ 5389545 w 5945028"/>
              <a:gd name="connsiteY632" fmla="*/ 1248170 h 3713092"/>
              <a:gd name="connsiteX633" fmla="*/ 5394033 w 5945028"/>
              <a:gd name="connsiteY633" fmla="*/ 1225729 h 3713092"/>
              <a:gd name="connsiteX634" fmla="*/ 5371591 w 5945028"/>
              <a:gd name="connsiteY634" fmla="*/ 1216752 h 3713092"/>
              <a:gd name="connsiteX635" fmla="*/ 5326708 w 5945028"/>
              <a:gd name="connsiteY635" fmla="*/ 1234705 h 3713092"/>
              <a:gd name="connsiteX636" fmla="*/ 5299778 w 5945028"/>
              <a:gd name="connsiteY636" fmla="*/ 1261228 h 3713092"/>
              <a:gd name="connsiteX637" fmla="*/ 5299778 w 5945028"/>
              <a:gd name="connsiteY637" fmla="*/ 1261228 h 3713092"/>
              <a:gd name="connsiteX638" fmla="*/ 5286313 w 5945028"/>
              <a:gd name="connsiteY638" fmla="*/ 2745649 h 3713092"/>
              <a:gd name="connsiteX639" fmla="*/ 5236941 w 5945028"/>
              <a:gd name="connsiteY639" fmla="*/ 2750137 h 3713092"/>
              <a:gd name="connsiteX640" fmla="*/ 5286313 w 5945028"/>
              <a:gd name="connsiteY640" fmla="*/ 2745649 h 3713092"/>
              <a:gd name="connsiteX641" fmla="*/ 5286313 w 5945028"/>
              <a:gd name="connsiteY641" fmla="*/ 2745649 h 3713092"/>
              <a:gd name="connsiteX642" fmla="*/ 5245918 w 5945028"/>
              <a:gd name="connsiteY642" fmla="*/ 2643233 h 3713092"/>
              <a:gd name="connsiteX643" fmla="*/ 5263871 w 5945028"/>
              <a:gd name="connsiteY643" fmla="*/ 2643233 h 3713092"/>
              <a:gd name="connsiteX644" fmla="*/ 5272848 w 5945028"/>
              <a:gd name="connsiteY644" fmla="*/ 2620791 h 3713092"/>
              <a:gd name="connsiteX645" fmla="*/ 5245918 w 5945028"/>
              <a:gd name="connsiteY645" fmla="*/ 2643233 h 3713092"/>
              <a:gd name="connsiteX646" fmla="*/ 5245918 w 5945028"/>
              <a:gd name="connsiteY646" fmla="*/ 2643233 h 3713092"/>
              <a:gd name="connsiteX647" fmla="*/ 5308755 w 5945028"/>
              <a:gd name="connsiteY647" fmla="*/ 1649266 h 3713092"/>
              <a:gd name="connsiteX648" fmla="*/ 5322220 w 5945028"/>
              <a:gd name="connsiteY648" fmla="*/ 1640289 h 3713092"/>
              <a:gd name="connsiteX649" fmla="*/ 5295290 w 5945028"/>
              <a:gd name="connsiteY649" fmla="*/ 1649266 h 3713092"/>
              <a:gd name="connsiteX650" fmla="*/ 5308755 w 5945028"/>
              <a:gd name="connsiteY650" fmla="*/ 1662731 h 3713092"/>
              <a:gd name="connsiteX651" fmla="*/ 5331197 w 5945028"/>
              <a:gd name="connsiteY651" fmla="*/ 1649266 h 3713092"/>
              <a:gd name="connsiteX652" fmla="*/ 5308755 w 5945028"/>
              <a:gd name="connsiteY652" fmla="*/ 1649266 h 3713092"/>
              <a:gd name="connsiteX653" fmla="*/ 5308755 w 5945028"/>
              <a:gd name="connsiteY653" fmla="*/ 1649266 h 3713092"/>
              <a:gd name="connsiteX654" fmla="*/ 5295290 w 5945028"/>
              <a:gd name="connsiteY654" fmla="*/ 2384540 h 3713092"/>
              <a:gd name="connsiteX655" fmla="*/ 5263871 w 5945028"/>
              <a:gd name="connsiteY655" fmla="*/ 2384540 h 3713092"/>
              <a:gd name="connsiteX656" fmla="*/ 5295290 w 5945028"/>
              <a:gd name="connsiteY656" fmla="*/ 2384540 h 3713092"/>
              <a:gd name="connsiteX657" fmla="*/ 5295290 w 5945028"/>
              <a:gd name="connsiteY657" fmla="*/ 2384540 h 3713092"/>
              <a:gd name="connsiteX658" fmla="*/ 5340173 w 5945028"/>
              <a:gd name="connsiteY658" fmla="*/ 1395062 h 3713092"/>
              <a:gd name="connsiteX659" fmla="*/ 5317731 w 5945028"/>
              <a:gd name="connsiteY659" fmla="*/ 1395062 h 3713092"/>
              <a:gd name="connsiteX660" fmla="*/ 5340173 w 5945028"/>
              <a:gd name="connsiteY660" fmla="*/ 1395062 h 3713092"/>
              <a:gd name="connsiteX661" fmla="*/ 5340173 w 5945028"/>
              <a:gd name="connsiteY661" fmla="*/ 1395062 h 3713092"/>
              <a:gd name="connsiteX662" fmla="*/ 5277336 w 5945028"/>
              <a:gd name="connsiteY662" fmla="*/ 2612222 h 3713092"/>
              <a:gd name="connsiteX663" fmla="*/ 5380976 w 5945028"/>
              <a:gd name="connsiteY663" fmla="*/ 2625687 h 3713092"/>
              <a:gd name="connsiteX664" fmla="*/ 5336093 w 5945028"/>
              <a:gd name="connsiteY664" fmla="*/ 2630175 h 3713092"/>
              <a:gd name="connsiteX665" fmla="*/ 5322628 w 5945028"/>
              <a:gd name="connsiteY665" fmla="*/ 2594677 h 3713092"/>
              <a:gd name="connsiteX666" fmla="*/ 5277336 w 5945028"/>
              <a:gd name="connsiteY666" fmla="*/ 2612222 h 3713092"/>
              <a:gd name="connsiteX667" fmla="*/ 5277336 w 5945028"/>
              <a:gd name="connsiteY667" fmla="*/ 2612222 h 3713092"/>
              <a:gd name="connsiteX668" fmla="*/ 5277336 w 5945028"/>
              <a:gd name="connsiteY668" fmla="*/ 2527351 h 3713092"/>
              <a:gd name="connsiteX669" fmla="*/ 5290801 w 5945028"/>
              <a:gd name="connsiteY669" fmla="*/ 2540816 h 3713092"/>
              <a:gd name="connsiteX670" fmla="*/ 5308755 w 5945028"/>
              <a:gd name="connsiteY670" fmla="*/ 2513886 h 3713092"/>
              <a:gd name="connsiteX671" fmla="*/ 5286313 w 5945028"/>
              <a:gd name="connsiteY671" fmla="*/ 2504910 h 3713092"/>
              <a:gd name="connsiteX672" fmla="*/ 5277336 w 5945028"/>
              <a:gd name="connsiteY672" fmla="*/ 2527351 h 3713092"/>
              <a:gd name="connsiteX673" fmla="*/ 5277336 w 5945028"/>
              <a:gd name="connsiteY673" fmla="*/ 2527351 h 3713092"/>
              <a:gd name="connsiteX674" fmla="*/ 5317731 w 5945028"/>
              <a:gd name="connsiteY674" fmla="*/ 1894493 h 3713092"/>
              <a:gd name="connsiteX675" fmla="*/ 5335685 w 5945028"/>
              <a:gd name="connsiteY675" fmla="*/ 1872052 h 3713092"/>
              <a:gd name="connsiteX676" fmla="*/ 5326708 w 5945028"/>
              <a:gd name="connsiteY676" fmla="*/ 1872052 h 3713092"/>
              <a:gd name="connsiteX677" fmla="*/ 5317731 w 5945028"/>
              <a:gd name="connsiteY677" fmla="*/ 1894493 h 3713092"/>
              <a:gd name="connsiteX678" fmla="*/ 5317731 w 5945028"/>
              <a:gd name="connsiteY678" fmla="*/ 1894493 h 3713092"/>
              <a:gd name="connsiteX679" fmla="*/ 5299778 w 5945028"/>
              <a:gd name="connsiteY679" fmla="*/ 2473899 h 3713092"/>
              <a:gd name="connsiteX680" fmla="*/ 5313243 w 5945028"/>
              <a:gd name="connsiteY680" fmla="*/ 2451457 h 3713092"/>
              <a:gd name="connsiteX681" fmla="*/ 5290801 w 5945028"/>
              <a:gd name="connsiteY681" fmla="*/ 2451457 h 3713092"/>
              <a:gd name="connsiteX682" fmla="*/ 5299778 w 5945028"/>
              <a:gd name="connsiteY682" fmla="*/ 2473899 h 3713092"/>
              <a:gd name="connsiteX683" fmla="*/ 5299778 w 5945028"/>
              <a:gd name="connsiteY683" fmla="*/ 2473899 h 3713092"/>
              <a:gd name="connsiteX684" fmla="*/ 5322220 w 5945028"/>
              <a:gd name="connsiteY684" fmla="*/ 2375972 h 3713092"/>
              <a:gd name="connsiteX685" fmla="*/ 5308755 w 5945028"/>
              <a:gd name="connsiteY685" fmla="*/ 2371483 h 3713092"/>
              <a:gd name="connsiteX686" fmla="*/ 5317731 w 5945028"/>
              <a:gd name="connsiteY686" fmla="*/ 2362506 h 3713092"/>
              <a:gd name="connsiteX687" fmla="*/ 5295290 w 5945028"/>
              <a:gd name="connsiteY687" fmla="*/ 2375972 h 3713092"/>
              <a:gd name="connsiteX688" fmla="*/ 5304266 w 5945028"/>
              <a:gd name="connsiteY688" fmla="*/ 2375972 h 3713092"/>
              <a:gd name="connsiteX689" fmla="*/ 5308755 w 5945028"/>
              <a:gd name="connsiteY689" fmla="*/ 2393925 h 3713092"/>
              <a:gd name="connsiteX690" fmla="*/ 5322220 w 5945028"/>
              <a:gd name="connsiteY690" fmla="*/ 2375972 h 3713092"/>
              <a:gd name="connsiteX691" fmla="*/ 5322220 w 5945028"/>
              <a:gd name="connsiteY691" fmla="*/ 2375972 h 3713092"/>
              <a:gd name="connsiteX692" fmla="*/ 5353638 w 5945028"/>
              <a:gd name="connsiteY692" fmla="*/ 2750137 h 3713092"/>
              <a:gd name="connsiteX693" fmla="*/ 5290801 w 5945028"/>
              <a:gd name="connsiteY693" fmla="*/ 2750137 h 3713092"/>
              <a:gd name="connsiteX694" fmla="*/ 5353638 w 5945028"/>
              <a:gd name="connsiteY694" fmla="*/ 2750137 h 3713092"/>
              <a:gd name="connsiteX695" fmla="*/ 5353638 w 5945028"/>
              <a:gd name="connsiteY695" fmla="*/ 2750137 h 3713092"/>
              <a:gd name="connsiteX696" fmla="*/ 5380568 w 5945028"/>
              <a:gd name="connsiteY696" fmla="*/ 1845121 h 3713092"/>
              <a:gd name="connsiteX697" fmla="*/ 5353638 w 5945028"/>
              <a:gd name="connsiteY697" fmla="*/ 1854098 h 3713092"/>
              <a:gd name="connsiteX698" fmla="*/ 5380568 w 5945028"/>
              <a:gd name="connsiteY698" fmla="*/ 1845121 h 3713092"/>
              <a:gd name="connsiteX699" fmla="*/ 5380568 w 5945028"/>
              <a:gd name="connsiteY699" fmla="*/ 1845121 h 3713092"/>
              <a:gd name="connsiteX700" fmla="*/ 5389545 w 5945028"/>
              <a:gd name="connsiteY700" fmla="*/ 1279181 h 3713092"/>
              <a:gd name="connsiteX701" fmla="*/ 5411987 w 5945028"/>
              <a:gd name="connsiteY701" fmla="*/ 1261228 h 3713092"/>
              <a:gd name="connsiteX702" fmla="*/ 5389545 w 5945028"/>
              <a:gd name="connsiteY702" fmla="*/ 1279181 h 3713092"/>
              <a:gd name="connsiteX703" fmla="*/ 5389545 w 5945028"/>
              <a:gd name="connsiteY703" fmla="*/ 1279181 h 3713092"/>
              <a:gd name="connsiteX704" fmla="*/ 5425860 w 5945028"/>
              <a:gd name="connsiteY704" fmla="*/ 1867563 h 3713092"/>
              <a:gd name="connsiteX705" fmla="*/ 5363023 w 5945028"/>
              <a:gd name="connsiteY705" fmla="*/ 1876540 h 3713092"/>
              <a:gd name="connsiteX706" fmla="*/ 5425860 w 5945028"/>
              <a:gd name="connsiteY706" fmla="*/ 1867563 h 3713092"/>
              <a:gd name="connsiteX707" fmla="*/ 5425860 w 5945028"/>
              <a:gd name="connsiteY707" fmla="*/ 1867563 h 3713092"/>
              <a:gd name="connsiteX708" fmla="*/ 5349150 w 5945028"/>
              <a:gd name="connsiteY708" fmla="*/ 2322111 h 3713092"/>
              <a:gd name="connsiteX709" fmla="*/ 5349150 w 5945028"/>
              <a:gd name="connsiteY709" fmla="*/ 2335576 h 3713092"/>
              <a:gd name="connsiteX710" fmla="*/ 5367103 w 5945028"/>
              <a:gd name="connsiteY710" fmla="*/ 2326599 h 3713092"/>
              <a:gd name="connsiteX711" fmla="*/ 5349150 w 5945028"/>
              <a:gd name="connsiteY711" fmla="*/ 2322111 h 3713092"/>
              <a:gd name="connsiteX712" fmla="*/ 5349150 w 5945028"/>
              <a:gd name="connsiteY712" fmla="*/ 2322111 h 3713092"/>
              <a:gd name="connsiteX713" fmla="*/ 5376080 w 5945028"/>
              <a:gd name="connsiteY713" fmla="*/ 1916527 h 3713092"/>
              <a:gd name="connsiteX714" fmla="*/ 5398522 w 5945028"/>
              <a:gd name="connsiteY714" fmla="*/ 1907550 h 3713092"/>
              <a:gd name="connsiteX715" fmla="*/ 5438917 w 5945028"/>
              <a:gd name="connsiteY715" fmla="*/ 1898574 h 3713092"/>
              <a:gd name="connsiteX716" fmla="*/ 5385057 w 5945028"/>
              <a:gd name="connsiteY716" fmla="*/ 1889597 h 3713092"/>
              <a:gd name="connsiteX717" fmla="*/ 5376080 w 5945028"/>
              <a:gd name="connsiteY717" fmla="*/ 1916527 h 3713092"/>
              <a:gd name="connsiteX718" fmla="*/ 5376080 w 5945028"/>
              <a:gd name="connsiteY718" fmla="*/ 1916527 h 3713092"/>
              <a:gd name="connsiteX719" fmla="*/ 5412395 w 5945028"/>
              <a:gd name="connsiteY719" fmla="*/ 1484013 h 3713092"/>
              <a:gd name="connsiteX720" fmla="*/ 5434836 w 5945028"/>
              <a:gd name="connsiteY720" fmla="*/ 1475036 h 3713092"/>
              <a:gd name="connsiteX721" fmla="*/ 5421372 w 5945028"/>
              <a:gd name="connsiteY721" fmla="*/ 1466060 h 3713092"/>
              <a:gd name="connsiteX722" fmla="*/ 5412395 w 5945028"/>
              <a:gd name="connsiteY722" fmla="*/ 1484013 h 3713092"/>
              <a:gd name="connsiteX723" fmla="*/ 5412395 w 5945028"/>
              <a:gd name="connsiteY723" fmla="*/ 1484013 h 3713092"/>
              <a:gd name="connsiteX724" fmla="*/ 5394033 w 5945028"/>
              <a:gd name="connsiteY724" fmla="*/ 2451457 h 3713092"/>
              <a:gd name="connsiteX725" fmla="*/ 5385057 w 5945028"/>
              <a:gd name="connsiteY725" fmla="*/ 2469411 h 3713092"/>
              <a:gd name="connsiteX726" fmla="*/ 5407498 w 5945028"/>
              <a:gd name="connsiteY726" fmla="*/ 2482876 h 3713092"/>
              <a:gd name="connsiteX727" fmla="*/ 5434428 w 5945028"/>
              <a:gd name="connsiteY727" fmla="*/ 2464922 h 3713092"/>
              <a:gd name="connsiteX728" fmla="*/ 5429940 w 5945028"/>
              <a:gd name="connsiteY728" fmla="*/ 2446969 h 3713092"/>
              <a:gd name="connsiteX729" fmla="*/ 5394033 w 5945028"/>
              <a:gd name="connsiteY729" fmla="*/ 2451457 h 3713092"/>
              <a:gd name="connsiteX730" fmla="*/ 5394033 w 5945028"/>
              <a:gd name="connsiteY730" fmla="*/ 2451457 h 3713092"/>
              <a:gd name="connsiteX731" fmla="*/ 5470743 w 5945028"/>
              <a:gd name="connsiteY731" fmla="*/ 1787181 h 3713092"/>
              <a:gd name="connsiteX732" fmla="*/ 5457278 w 5945028"/>
              <a:gd name="connsiteY732" fmla="*/ 1782693 h 3713092"/>
              <a:gd name="connsiteX733" fmla="*/ 5430348 w 5945028"/>
              <a:gd name="connsiteY733" fmla="*/ 1791669 h 3713092"/>
              <a:gd name="connsiteX734" fmla="*/ 5439325 w 5945028"/>
              <a:gd name="connsiteY734" fmla="*/ 1800646 h 3713092"/>
              <a:gd name="connsiteX735" fmla="*/ 5470743 w 5945028"/>
              <a:gd name="connsiteY735" fmla="*/ 1787181 h 3713092"/>
              <a:gd name="connsiteX736" fmla="*/ 5470743 w 5945028"/>
              <a:gd name="connsiteY736" fmla="*/ 1787181 h 3713092"/>
              <a:gd name="connsiteX737" fmla="*/ 5479720 w 5945028"/>
              <a:gd name="connsiteY737" fmla="*/ 1519920 h 3713092"/>
              <a:gd name="connsiteX738" fmla="*/ 5470743 w 5945028"/>
              <a:gd name="connsiteY738" fmla="*/ 1533385 h 3713092"/>
              <a:gd name="connsiteX739" fmla="*/ 5457278 w 5945028"/>
              <a:gd name="connsiteY739" fmla="*/ 1519920 h 3713092"/>
              <a:gd name="connsiteX740" fmla="*/ 5443813 w 5945028"/>
              <a:gd name="connsiteY740" fmla="*/ 1528897 h 3713092"/>
              <a:gd name="connsiteX741" fmla="*/ 5452790 w 5945028"/>
              <a:gd name="connsiteY741" fmla="*/ 1555827 h 3713092"/>
              <a:gd name="connsiteX742" fmla="*/ 5515627 w 5945028"/>
              <a:gd name="connsiteY742" fmla="*/ 1551338 h 3713092"/>
              <a:gd name="connsiteX743" fmla="*/ 5515627 w 5945028"/>
              <a:gd name="connsiteY743" fmla="*/ 1520328 h 3713092"/>
              <a:gd name="connsiteX744" fmla="*/ 5502162 w 5945028"/>
              <a:gd name="connsiteY744" fmla="*/ 1515840 h 3713092"/>
              <a:gd name="connsiteX745" fmla="*/ 5515627 w 5945028"/>
              <a:gd name="connsiteY745" fmla="*/ 1511351 h 3713092"/>
              <a:gd name="connsiteX746" fmla="*/ 5466255 w 5945028"/>
              <a:gd name="connsiteY746" fmla="*/ 1506863 h 3713092"/>
              <a:gd name="connsiteX747" fmla="*/ 5479720 w 5945028"/>
              <a:gd name="connsiteY747" fmla="*/ 1519920 h 3713092"/>
              <a:gd name="connsiteX748" fmla="*/ 5479720 w 5945028"/>
              <a:gd name="connsiteY748" fmla="*/ 1519920 h 3713092"/>
              <a:gd name="connsiteX749" fmla="*/ 5497673 w 5945028"/>
              <a:gd name="connsiteY749" fmla="*/ 1515432 h 3713092"/>
              <a:gd name="connsiteX750" fmla="*/ 5488697 w 5945028"/>
              <a:gd name="connsiteY750" fmla="*/ 1528897 h 3713092"/>
              <a:gd name="connsiteX751" fmla="*/ 5488697 w 5945028"/>
              <a:gd name="connsiteY751" fmla="*/ 1510943 h 3713092"/>
              <a:gd name="connsiteX752" fmla="*/ 5497673 w 5945028"/>
              <a:gd name="connsiteY752" fmla="*/ 1515432 h 3713092"/>
              <a:gd name="connsiteX753" fmla="*/ 5497673 w 5945028"/>
              <a:gd name="connsiteY753" fmla="*/ 1515432 h 3713092"/>
              <a:gd name="connsiteX754" fmla="*/ 5403010 w 5945028"/>
              <a:gd name="connsiteY754" fmla="*/ 2638744 h 3713092"/>
              <a:gd name="connsiteX755" fmla="*/ 5452382 w 5945028"/>
              <a:gd name="connsiteY755" fmla="*/ 2629767 h 3713092"/>
              <a:gd name="connsiteX756" fmla="*/ 5403010 w 5945028"/>
              <a:gd name="connsiteY756" fmla="*/ 2638744 h 3713092"/>
              <a:gd name="connsiteX757" fmla="*/ 5403010 w 5945028"/>
              <a:gd name="connsiteY757" fmla="*/ 2638744 h 3713092"/>
              <a:gd name="connsiteX758" fmla="*/ 5439325 w 5945028"/>
              <a:gd name="connsiteY758" fmla="*/ 2607734 h 3713092"/>
              <a:gd name="connsiteX759" fmla="*/ 5461767 w 5945028"/>
              <a:gd name="connsiteY759" fmla="*/ 2603245 h 3713092"/>
              <a:gd name="connsiteX760" fmla="*/ 5439325 w 5945028"/>
              <a:gd name="connsiteY760" fmla="*/ 2607734 h 3713092"/>
              <a:gd name="connsiteX761" fmla="*/ 5439325 w 5945028"/>
              <a:gd name="connsiteY761" fmla="*/ 2607734 h 3713092"/>
              <a:gd name="connsiteX762" fmla="*/ 5506650 w 5945028"/>
              <a:gd name="connsiteY762" fmla="*/ 1684765 h 3713092"/>
              <a:gd name="connsiteX763" fmla="*/ 5533580 w 5945028"/>
              <a:gd name="connsiteY763" fmla="*/ 1675788 h 3713092"/>
              <a:gd name="connsiteX764" fmla="*/ 5506650 w 5945028"/>
              <a:gd name="connsiteY764" fmla="*/ 1684765 h 3713092"/>
              <a:gd name="connsiteX765" fmla="*/ 5506650 w 5945028"/>
              <a:gd name="connsiteY765" fmla="*/ 1684765 h 3713092"/>
              <a:gd name="connsiteX766" fmla="*/ 5569487 w 5945028"/>
              <a:gd name="connsiteY766" fmla="*/ 2099326 h 3713092"/>
              <a:gd name="connsiteX767" fmla="*/ 5542557 w 5945028"/>
              <a:gd name="connsiteY767" fmla="*/ 2099326 h 3713092"/>
              <a:gd name="connsiteX768" fmla="*/ 5569487 w 5945028"/>
              <a:gd name="connsiteY768" fmla="*/ 2099326 h 3713092"/>
              <a:gd name="connsiteX769" fmla="*/ 5569487 w 5945028"/>
              <a:gd name="connsiteY769" fmla="*/ 2099326 h 3713092"/>
              <a:gd name="connsiteX770" fmla="*/ 5569487 w 5945028"/>
              <a:gd name="connsiteY770" fmla="*/ 1675788 h 3713092"/>
              <a:gd name="connsiteX771" fmla="*/ 5564999 w 5945028"/>
              <a:gd name="connsiteY771" fmla="*/ 1689253 h 3713092"/>
              <a:gd name="connsiteX772" fmla="*/ 5605394 w 5945028"/>
              <a:gd name="connsiteY772" fmla="*/ 1684765 h 3713092"/>
              <a:gd name="connsiteX773" fmla="*/ 5596418 w 5945028"/>
              <a:gd name="connsiteY773" fmla="*/ 1675788 h 3713092"/>
              <a:gd name="connsiteX774" fmla="*/ 5569487 w 5945028"/>
              <a:gd name="connsiteY774" fmla="*/ 1675788 h 3713092"/>
              <a:gd name="connsiteX775" fmla="*/ 5569487 w 5945028"/>
              <a:gd name="connsiteY775" fmla="*/ 1675788 h 3713092"/>
              <a:gd name="connsiteX776" fmla="*/ 5591929 w 5945028"/>
              <a:gd name="connsiteY776" fmla="*/ 1528897 h 3713092"/>
              <a:gd name="connsiteX777" fmla="*/ 5582952 w 5945028"/>
              <a:gd name="connsiteY777" fmla="*/ 1546850 h 3713092"/>
              <a:gd name="connsiteX778" fmla="*/ 5591929 w 5945028"/>
              <a:gd name="connsiteY778" fmla="*/ 1528897 h 3713092"/>
              <a:gd name="connsiteX779" fmla="*/ 5591929 w 5945028"/>
              <a:gd name="connsiteY779" fmla="*/ 1528897 h 3713092"/>
              <a:gd name="connsiteX780" fmla="*/ 5569487 w 5945028"/>
              <a:gd name="connsiteY780" fmla="*/ 1872052 h 3713092"/>
              <a:gd name="connsiteX781" fmla="*/ 5609882 w 5945028"/>
              <a:gd name="connsiteY781" fmla="*/ 1872052 h 3713092"/>
              <a:gd name="connsiteX782" fmla="*/ 5582952 w 5945028"/>
              <a:gd name="connsiteY782" fmla="*/ 1858587 h 3713092"/>
              <a:gd name="connsiteX783" fmla="*/ 5569487 w 5945028"/>
              <a:gd name="connsiteY783" fmla="*/ 1872052 h 3713092"/>
              <a:gd name="connsiteX784" fmla="*/ 5569487 w 5945028"/>
              <a:gd name="connsiteY784" fmla="*/ 1872052 h 3713092"/>
              <a:gd name="connsiteX785" fmla="*/ 5610290 w 5945028"/>
              <a:gd name="connsiteY785" fmla="*/ 1787181 h 3713092"/>
              <a:gd name="connsiteX786" fmla="*/ 5614779 w 5945028"/>
              <a:gd name="connsiteY786" fmla="*/ 1764739 h 3713092"/>
              <a:gd name="connsiteX787" fmla="*/ 5587848 w 5945028"/>
              <a:gd name="connsiteY787" fmla="*/ 1773716 h 3713092"/>
              <a:gd name="connsiteX788" fmla="*/ 5610290 w 5945028"/>
              <a:gd name="connsiteY788" fmla="*/ 1787181 h 3713092"/>
              <a:gd name="connsiteX789" fmla="*/ 5610290 w 5945028"/>
              <a:gd name="connsiteY789" fmla="*/ 1787181 h 3713092"/>
              <a:gd name="connsiteX790" fmla="*/ 5587441 w 5945028"/>
              <a:gd name="connsiteY790" fmla="*/ 2103814 h 3713092"/>
              <a:gd name="connsiteX791" fmla="*/ 5650278 w 5945028"/>
              <a:gd name="connsiteY791" fmla="*/ 2103814 h 3713092"/>
              <a:gd name="connsiteX792" fmla="*/ 5587441 w 5945028"/>
              <a:gd name="connsiteY792" fmla="*/ 2103814 h 3713092"/>
              <a:gd name="connsiteX793" fmla="*/ 5587441 w 5945028"/>
              <a:gd name="connsiteY793" fmla="*/ 2103814 h 3713092"/>
              <a:gd name="connsiteX794" fmla="*/ 5650686 w 5945028"/>
              <a:gd name="connsiteY794" fmla="*/ 1216752 h 3713092"/>
              <a:gd name="connsiteX795" fmla="*/ 5722499 w 5945028"/>
              <a:gd name="connsiteY795" fmla="*/ 1207775 h 3713092"/>
              <a:gd name="connsiteX796" fmla="*/ 5668639 w 5945028"/>
              <a:gd name="connsiteY796" fmla="*/ 1198799 h 3713092"/>
              <a:gd name="connsiteX797" fmla="*/ 5682104 w 5945028"/>
              <a:gd name="connsiteY797" fmla="*/ 1212264 h 3713092"/>
              <a:gd name="connsiteX798" fmla="*/ 5650686 w 5945028"/>
              <a:gd name="connsiteY798" fmla="*/ 1216752 h 3713092"/>
              <a:gd name="connsiteX799" fmla="*/ 5650686 w 5945028"/>
              <a:gd name="connsiteY799" fmla="*/ 1216752 h 3713092"/>
              <a:gd name="connsiteX800" fmla="*/ 5767383 w 5945028"/>
              <a:gd name="connsiteY800" fmla="*/ 2090349 h 3713092"/>
              <a:gd name="connsiteX801" fmla="*/ 5686593 w 5945028"/>
              <a:gd name="connsiteY801" fmla="*/ 2103814 h 3713092"/>
              <a:gd name="connsiteX802" fmla="*/ 5767383 w 5945028"/>
              <a:gd name="connsiteY802" fmla="*/ 2090349 h 3713092"/>
              <a:gd name="connsiteX803" fmla="*/ 5767383 w 5945028"/>
              <a:gd name="connsiteY803" fmla="*/ 2090349 h 3713092"/>
              <a:gd name="connsiteX804" fmla="*/ 5762894 w 5945028"/>
              <a:gd name="connsiteY804" fmla="*/ 1198799 h 3713092"/>
              <a:gd name="connsiteX805" fmla="*/ 5785336 w 5945028"/>
              <a:gd name="connsiteY805" fmla="*/ 1198799 h 3713092"/>
              <a:gd name="connsiteX806" fmla="*/ 5776360 w 5945028"/>
              <a:gd name="connsiteY806" fmla="*/ 1194310 h 3713092"/>
              <a:gd name="connsiteX807" fmla="*/ 5762894 w 5945028"/>
              <a:gd name="connsiteY807" fmla="*/ 1198799 h 3713092"/>
              <a:gd name="connsiteX808" fmla="*/ 5762894 w 5945028"/>
              <a:gd name="connsiteY808" fmla="*/ 1198799 h 3713092"/>
              <a:gd name="connsiteX809" fmla="*/ 5767383 w 5945028"/>
              <a:gd name="connsiteY809" fmla="*/ 1221240 h 3713092"/>
              <a:gd name="connsiteX810" fmla="*/ 5794313 w 5945028"/>
              <a:gd name="connsiteY810" fmla="*/ 1212264 h 3713092"/>
              <a:gd name="connsiteX811" fmla="*/ 5767383 w 5945028"/>
              <a:gd name="connsiteY811" fmla="*/ 1221240 h 3713092"/>
              <a:gd name="connsiteX812" fmla="*/ 5767383 w 5945028"/>
              <a:gd name="connsiteY812" fmla="*/ 1221240 h 3713092"/>
              <a:gd name="connsiteX813" fmla="*/ 5830628 w 5945028"/>
              <a:gd name="connsiteY813" fmla="*/ 1314680 h 3713092"/>
              <a:gd name="connsiteX814" fmla="*/ 5835116 w 5945028"/>
              <a:gd name="connsiteY814" fmla="*/ 1332633 h 3713092"/>
              <a:gd name="connsiteX815" fmla="*/ 5772279 w 5945028"/>
              <a:gd name="connsiteY815" fmla="*/ 1359563 h 3713092"/>
              <a:gd name="connsiteX816" fmla="*/ 5790233 w 5945028"/>
              <a:gd name="connsiteY816" fmla="*/ 1364052 h 3713092"/>
              <a:gd name="connsiteX817" fmla="*/ 5848581 w 5945028"/>
              <a:gd name="connsiteY817" fmla="*/ 1319576 h 3713092"/>
              <a:gd name="connsiteX818" fmla="*/ 5830628 w 5945028"/>
              <a:gd name="connsiteY818" fmla="*/ 1314680 h 3713092"/>
              <a:gd name="connsiteX819" fmla="*/ 5830628 w 5945028"/>
              <a:gd name="connsiteY819" fmla="*/ 1314680 h 3713092"/>
              <a:gd name="connsiteX820" fmla="*/ 5794721 w 5945028"/>
              <a:gd name="connsiteY820" fmla="*/ 1595814 h 3713092"/>
              <a:gd name="connsiteX821" fmla="*/ 5785744 w 5945028"/>
              <a:gd name="connsiteY821" fmla="*/ 1600302 h 3713092"/>
              <a:gd name="connsiteX822" fmla="*/ 5803698 w 5945028"/>
              <a:gd name="connsiteY822" fmla="*/ 1595814 h 3713092"/>
              <a:gd name="connsiteX823" fmla="*/ 5785744 w 5945028"/>
              <a:gd name="connsiteY823" fmla="*/ 1586837 h 3713092"/>
              <a:gd name="connsiteX824" fmla="*/ 5794721 w 5945028"/>
              <a:gd name="connsiteY824" fmla="*/ 1595814 h 3713092"/>
              <a:gd name="connsiteX825" fmla="*/ 5794721 w 5945028"/>
              <a:gd name="connsiteY825" fmla="*/ 1595814 h 3713092"/>
              <a:gd name="connsiteX826" fmla="*/ 5799209 w 5945028"/>
              <a:gd name="connsiteY826" fmla="*/ 1332633 h 3713092"/>
              <a:gd name="connsiteX827" fmla="*/ 5821651 w 5945028"/>
              <a:gd name="connsiteY827" fmla="*/ 1323656 h 3713092"/>
              <a:gd name="connsiteX828" fmla="*/ 5812675 w 5945028"/>
              <a:gd name="connsiteY828" fmla="*/ 1305703 h 3713092"/>
              <a:gd name="connsiteX829" fmla="*/ 5866535 w 5945028"/>
              <a:gd name="connsiteY829" fmla="*/ 1301215 h 3713092"/>
              <a:gd name="connsiteX830" fmla="*/ 5799209 w 5945028"/>
              <a:gd name="connsiteY830" fmla="*/ 1310191 h 3713092"/>
              <a:gd name="connsiteX831" fmla="*/ 5799209 w 5945028"/>
              <a:gd name="connsiteY831" fmla="*/ 1332633 h 3713092"/>
              <a:gd name="connsiteX832" fmla="*/ 5799209 w 5945028"/>
              <a:gd name="connsiteY832" fmla="*/ 1332633 h 3713092"/>
              <a:gd name="connsiteX833" fmla="*/ 5794721 w 5945028"/>
              <a:gd name="connsiteY833" fmla="*/ 2010374 h 3713092"/>
              <a:gd name="connsiteX834" fmla="*/ 5821651 w 5945028"/>
              <a:gd name="connsiteY834" fmla="*/ 2005886 h 3713092"/>
              <a:gd name="connsiteX835" fmla="*/ 5794721 w 5945028"/>
              <a:gd name="connsiteY835" fmla="*/ 2010374 h 3713092"/>
              <a:gd name="connsiteX836" fmla="*/ 5794721 w 5945028"/>
              <a:gd name="connsiteY836" fmla="*/ 2010374 h 3713092"/>
              <a:gd name="connsiteX837" fmla="*/ 5911418 w 5945028"/>
              <a:gd name="connsiteY837" fmla="*/ 1413015 h 3713092"/>
              <a:gd name="connsiteX838" fmla="*/ 5947325 w 5945028"/>
              <a:gd name="connsiteY838" fmla="*/ 1413015 h 3713092"/>
              <a:gd name="connsiteX839" fmla="*/ 5911418 w 5945028"/>
              <a:gd name="connsiteY839" fmla="*/ 1413015 h 3713092"/>
              <a:gd name="connsiteX840" fmla="*/ 5911418 w 5945028"/>
              <a:gd name="connsiteY840" fmla="*/ 1413015 h 3713092"/>
              <a:gd name="connsiteX841" fmla="*/ 3271042 w 5945028"/>
              <a:gd name="connsiteY841" fmla="*/ 217889 h 3713092"/>
              <a:gd name="connsiteX842" fmla="*/ 3109053 w 5945028"/>
              <a:gd name="connsiteY842" fmla="*/ 222378 h 3713092"/>
              <a:gd name="connsiteX843" fmla="*/ 3113542 w 5945028"/>
              <a:gd name="connsiteY843" fmla="*/ 208912 h 3713092"/>
              <a:gd name="connsiteX844" fmla="*/ 3104565 w 5945028"/>
              <a:gd name="connsiteY844" fmla="*/ 208912 h 3713092"/>
              <a:gd name="connsiteX845" fmla="*/ 3095588 w 5945028"/>
              <a:gd name="connsiteY845" fmla="*/ 204424 h 3713092"/>
              <a:gd name="connsiteX846" fmla="*/ 3100077 w 5945028"/>
              <a:gd name="connsiteY846" fmla="*/ 222378 h 3713092"/>
              <a:gd name="connsiteX847" fmla="*/ 2888716 w 5945028"/>
              <a:gd name="connsiteY847" fmla="*/ 213401 h 3713092"/>
              <a:gd name="connsiteX848" fmla="*/ 2929111 w 5945028"/>
              <a:gd name="connsiteY848" fmla="*/ 195447 h 3713092"/>
              <a:gd name="connsiteX849" fmla="*/ 2758146 w 5945028"/>
              <a:gd name="connsiteY849" fmla="*/ 204424 h 3713092"/>
              <a:gd name="connsiteX850" fmla="*/ 2762634 w 5945028"/>
              <a:gd name="connsiteY850" fmla="*/ 222378 h 3713092"/>
              <a:gd name="connsiteX851" fmla="*/ 2555762 w 5945028"/>
              <a:gd name="connsiteY851" fmla="*/ 257876 h 3713092"/>
              <a:gd name="connsiteX852" fmla="*/ 2573715 w 5945028"/>
              <a:gd name="connsiteY852" fmla="*/ 262365 h 3713092"/>
              <a:gd name="connsiteX853" fmla="*/ 2429680 w 5945028"/>
              <a:gd name="connsiteY853" fmla="*/ 289295 h 3713092"/>
              <a:gd name="connsiteX854" fmla="*/ 2362355 w 5945028"/>
              <a:gd name="connsiteY854" fmla="*/ 311737 h 3713092"/>
              <a:gd name="connsiteX855" fmla="*/ 2249738 w 5945028"/>
              <a:gd name="connsiteY855" fmla="*/ 325202 h 3713092"/>
              <a:gd name="connsiteX856" fmla="*/ 2240761 w 5945028"/>
              <a:gd name="connsiteY856" fmla="*/ 298272 h 3713092"/>
              <a:gd name="connsiteX857" fmla="*/ 1948202 w 5945028"/>
              <a:gd name="connsiteY857" fmla="*/ 329282 h 3713092"/>
              <a:gd name="connsiteX858" fmla="*/ 1696446 w 5945028"/>
              <a:gd name="connsiteY858" fmla="*/ 351724 h 3713092"/>
              <a:gd name="connsiteX859" fmla="*/ 1687469 w 5945028"/>
              <a:gd name="connsiteY859" fmla="*/ 382734 h 3713092"/>
              <a:gd name="connsiteX860" fmla="*/ 1709911 w 5945028"/>
              <a:gd name="connsiteY860" fmla="*/ 396199 h 3713092"/>
              <a:gd name="connsiteX861" fmla="*/ 1700934 w 5945028"/>
              <a:gd name="connsiteY861" fmla="*/ 414153 h 3713092"/>
              <a:gd name="connsiteX862" fmla="*/ 1471620 w 5945028"/>
              <a:gd name="connsiteY862" fmla="*/ 423129 h 3713092"/>
              <a:gd name="connsiteX863" fmla="*/ 1471620 w 5945028"/>
              <a:gd name="connsiteY863" fmla="*/ 409664 h 3713092"/>
              <a:gd name="connsiteX864" fmla="*/ 1512015 w 5945028"/>
              <a:gd name="connsiteY864" fmla="*/ 396199 h 3713092"/>
              <a:gd name="connsiteX865" fmla="*/ 1408375 w 5945028"/>
              <a:gd name="connsiteY865" fmla="*/ 414153 h 3713092"/>
              <a:gd name="connsiteX866" fmla="*/ 1439794 w 5945028"/>
              <a:gd name="connsiteY866" fmla="*/ 409664 h 3713092"/>
              <a:gd name="connsiteX867" fmla="*/ 1363492 w 5945028"/>
              <a:gd name="connsiteY867" fmla="*/ 427618 h 3713092"/>
              <a:gd name="connsiteX868" fmla="*/ 1359003 w 5945028"/>
              <a:gd name="connsiteY868" fmla="*/ 400688 h 3713092"/>
              <a:gd name="connsiteX869" fmla="*/ 1341050 w 5945028"/>
              <a:gd name="connsiteY869" fmla="*/ 409664 h 3713092"/>
              <a:gd name="connsiteX870" fmla="*/ 1350027 w 5945028"/>
              <a:gd name="connsiteY870" fmla="*/ 418641 h 3713092"/>
              <a:gd name="connsiteX871" fmla="*/ 1170085 w 5945028"/>
              <a:gd name="connsiteY871" fmla="*/ 449651 h 3713092"/>
              <a:gd name="connsiteX872" fmla="*/ 990142 w 5945028"/>
              <a:gd name="connsiteY872" fmla="*/ 454140 h 3713092"/>
              <a:gd name="connsiteX873" fmla="*/ 1174573 w 5945028"/>
              <a:gd name="connsiteY873" fmla="*/ 414153 h 3713092"/>
              <a:gd name="connsiteX874" fmla="*/ 1012584 w 5945028"/>
              <a:gd name="connsiteY874" fmla="*/ 427618 h 3713092"/>
              <a:gd name="connsiteX875" fmla="*/ 967701 w 5945028"/>
              <a:gd name="connsiteY875" fmla="*/ 418641 h 3713092"/>
              <a:gd name="connsiteX876" fmla="*/ 940771 w 5945028"/>
              <a:gd name="connsiteY876" fmla="*/ 432106 h 3713092"/>
              <a:gd name="connsiteX877" fmla="*/ 680038 w 5945028"/>
              <a:gd name="connsiteY877" fmla="*/ 481070 h 3713092"/>
              <a:gd name="connsiteX878" fmla="*/ 504584 w 5945028"/>
              <a:gd name="connsiteY878" fmla="*/ 512080 h 3713092"/>
              <a:gd name="connsiteX879" fmla="*/ 257317 w 5945028"/>
              <a:gd name="connsiteY879" fmla="*/ 601439 h 3713092"/>
              <a:gd name="connsiteX880" fmla="*/ 333619 w 5945028"/>
              <a:gd name="connsiteY880" fmla="*/ 636938 h 3713092"/>
              <a:gd name="connsiteX881" fmla="*/ 333619 w 5945028"/>
              <a:gd name="connsiteY881" fmla="*/ 694879 h 3713092"/>
              <a:gd name="connsiteX882" fmla="*/ 441747 w 5945028"/>
              <a:gd name="connsiteY882" fmla="*/ 703856 h 3713092"/>
              <a:gd name="connsiteX883" fmla="*/ 428282 w 5945028"/>
              <a:gd name="connsiteY883" fmla="*/ 726297 h 3713092"/>
              <a:gd name="connsiteX884" fmla="*/ 387887 w 5945028"/>
              <a:gd name="connsiteY884" fmla="*/ 699367 h 3713092"/>
              <a:gd name="connsiteX885" fmla="*/ 334027 w 5945028"/>
              <a:gd name="connsiteY885" fmla="*/ 708344 h 3713092"/>
              <a:gd name="connsiteX886" fmla="*/ 392375 w 5945028"/>
              <a:gd name="connsiteY886" fmla="*/ 815248 h 3713092"/>
              <a:gd name="connsiteX887" fmla="*/ 378910 w 5945028"/>
              <a:gd name="connsiteY887" fmla="*/ 828713 h 3713092"/>
              <a:gd name="connsiteX888" fmla="*/ 410329 w 5945028"/>
              <a:gd name="connsiteY888" fmla="*/ 895631 h 3713092"/>
              <a:gd name="connsiteX889" fmla="*/ 450724 w 5945028"/>
              <a:gd name="connsiteY889" fmla="*/ 958060 h 3713092"/>
              <a:gd name="connsiteX890" fmla="*/ 567829 w 5945028"/>
              <a:gd name="connsiteY890" fmla="*/ 958060 h 3713092"/>
              <a:gd name="connsiteX891" fmla="*/ 522946 w 5945028"/>
              <a:gd name="connsiteY891" fmla="*/ 958060 h 3713092"/>
              <a:gd name="connsiteX892" fmla="*/ 509481 w 5945028"/>
              <a:gd name="connsiteY892" fmla="*/ 980501 h 3713092"/>
              <a:gd name="connsiteX893" fmla="*/ 464597 w 5945028"/>
              <a:gd name="connsiteY893" fmla="*/ 980501 h 3713092"/>
              <a:gd name="connsiteX894" fmla="*/ 424202 w 5945028"/>
              <a:gd name="connsiteY894" fmla="*/ 962548 h 3713092"/>
              <a:gd name="connsiteX895" fmla="*/ 464597 w 5945028"/>
              <a:gd name="connsiteY895" fmla="*/ 989478 h 3713092"/>
              <a:gd name="connsiteX896" fmla="*/ 415225 w 5945028"/>
              <a:gd name="connsiteY896" fmla="*/ 1024977 h 3713092"/>
              <a:gd name="connsiteX897" fmla="*/ 428690 w 5945028"/>
              <a:gd name="connsiteY897" fmla="*/ 1055987 h 3713092"/>
              <a:gd name="connsiteX898" fmla="*/ 460109 w 5945028"/>
              <a:gd name="connsiteY898" fmla="*/ 1095975 h 3713092"/>
              <a:gd name="connsiteX899" fmla="*/ 604144 w 5945028"/>
              <a:gd name="connsiteY899" fmla="*/ 1144938 h 3713092"/>
              <a:gd name="connsiteX900" fmla="*/ 536819 w 5945028"/>
              <a:gd name="connsiteY900" fmla="*/ 1193902 h 3713092"/>
              <a:gd name="connsiteX901" fmla="*/ 640459 w 5945028"/>
              <a:gd name="connsiteY901" fmla="*/ 1220832 h 3713092"/>
              <a:gd name="connsiteX902" fmla="*/ 744099 w 5945028"/>
              <a:gd name="connsiteY902" fmla="*/ 1234297 h 3713092"/>
              <a:gd name="connsiteX903" fmla="*/ 721657 w 5945028"/>
              <a:gd name="connsiteY903" fmla="*/ 1265308 h 3713092"/>
              <a:gd name="connsiteX904" fmla="*/ 748587 w 5945028"/>
              <a:gd name="connsiteY904" fmla="*/ 1283261 h 3713092"/>
              <a:gd name="connsiteX905" fmla="*/ 685750 w 5945028"/>
              <a:gd name="connsiteY905" fmla="*/ 1287750 h 3713092"/>
              <a:gd name="connsiteX906" fmla="*/ 762052 w 5945028"/>
              <a:gd name="connsiteY906" fmla="*/ 1327737 h 3713092"/>
              <a:gd name="connsiteX907" fmla="*/ 757564 w 5945028"/>
              <a:gd name="connsiteY907" fmla="*/ 1341202 h 3713092"/>
              <a:gd name="connsiteX908" fmla="*/ 739611 w 5945028"/>
              <a:gd name="connsiteY908" fmla="*/ 1332225 h 3713092"/>
              <a:gd name="connsiteX909" fmla="*/ 622505 w 5945028"/>
              <a:gd name="connsiteY909" fmla="*/ 1385677 h 3713092"/>
              <a:gd name="connsiteX910" fmla="*/ 618017 w 5945028"/>
              <a:gd name="connsiteY910" fmla="*/ 1367724 h 3713092"/>
              <a:gd name="connsiteX911" fmla="*/ 505400 w 5945028"/>
              <a:gd name="connsiteY911" fmla="*/ 1354259 h 3713092"/>
              <a:gd name="connsiteX912" fmla="*/ 469493 w 5945028"/>
              <a:gd name="connsiteY912" fmla="*/ 1381189 h 3713092"/>
              <a:gd name="connsiteX913" fmla="*/ 478470 w 5945028"/>
              <a:gd name="connsiteY913" fmla="*/ 1394654 h 3713092"/>
              <a:gd name="connsiteX914" fmla="*/ 509889 w 5945028"/>
              <a:gd name="connsiteY914" fmla="*/ 1421584 h 3713092"/>
              <a:gd name="connsiteX915" fmla="*/ 487447 w 5945028"/>
              <a:gd name="connsiteY915" fmla="*/ 1426072 h 3713092"/>
              <a:gd name="connsiteX916" fmla="*/ 662901 w 5945028"/>
              <a:gd name="connsiteY916" fmla="*/ 1466060 h 3713092"/>
              <a:gd name="connsiteX917" fmla="*/ 716761 w 5945028"/>
              <a:gd name="connsiteY917" fmla="*/ 1506047 h 3713092"/>
              <a:gd name="connsiteX918" fmla="*/ 680854 w 5945028"/>
              <a:gd name="connsiteY918" fmla="*/ 1524000 h 3713092"/>
              <a:gd name="connsiteX919" fmla="*/ 631482 w 5945028"/>
              <a:gd name="connsiteY919" fmla="*/ 1537465 h 3713092"/>
              <a:gd name="connsiteX920" fmla="*/ 662901 w 5945028"/>
              <a:gd name="connsiteY920" fmla="*/ 1546442 h 3713092"/>
              <a:gd name="connsiteX921" fmla="*/ 685342 w 5945028"/>
              <a:gd name="connsiteY921" fmla="*/ 1537465 h 3713092"/>
              <a:gd name="connsiteX922" fmla="*/ 671877 w 5945028"/>
              <a:gd name="connsiteY922" fmla="*/ 1546442 h 3713092"/>
              <a:gd name="connsiteX923" fmla="*/ 725738 w 5945028"/>
              <a:gd name="connsiteY923" fmla="*/ 1532977 h 3713092"/>
              <a:gd name="connsiteX924" fmla="*/ 775109 w 5945028"/>
              <a:gd name="connsiteY924" fmla="*/ 1524000 h 3713092"/>
              <a:gd name="connsiteX925" fmla="*/ 748179 w 5945028"/>
              <a:gd name="connsiteY925" fmla="*/ 1515023 h 3713092"/>
              <a:gd name="connsiteX926" fmla="*/ 752668 w 5945028"/>
              <a:gd name="connsiteY926" fmla="*/ 1497070 h 3713092"/>
              <a:gd name="connsiteX927" fmla="*/ 779598 w 5945028"/>
              <a:gd name="connsiteY927" fmla="*/ 1492582 h 3713092"/>
              <a:gd name="connsiteX928" fmla="*/ 784086 w 5945028"/>
              <a:gd name="connsiteY928" fmla="*/ 1519512 h 3713092"/>
              <a:gd name="connsiteX929" fmla="*/ 819993 w 5945028"/>
              <a:gd name="connsiteY929" fmla="*/ 1546442 h 3713092"/>
              <a:gd name="connsiteX930" fmla="*/ 882830 w 5945028"/>
              <a:gd name="connsiteY930" fmla="*/ 1568884 h 3713092"/>
              <a:gd name="connsiteX931" fmla="*/ 756748 w 5945028"/>
              <a:gd name="connsiteY931" fmla="*/ 1573372 h 3713092"/>
              <a:gd name="connsiteX932" fmla="*/ 738795 w 5945028"/>
              <a:gd name="connsiteY932" fmla="*/ 1595814 h 3713092"/>
              <a:gd name="connsiteX933" fmla="*/ 801632 w 5945028"/>
              <a:gd name="connsiteY933" fmla="*/ 1600302 h 3713092"/>
              <a:gd name="connsiteX934" fmla="*/ 941179 w 5945028"/>
              <a:gd name="connsiteY934" fmla="*/ 1631313 h 3713092"/>
              <a:gd name="connsiteX935" fmla="*/ 891807 w 5945028"/>
              <a:gd name="connsiteY935" fmla="*/ 1644778 h 3713092"/>
              <a:gd name="connsiteX936" fmla="*/ 878342 w 5945028"/>
              <a:gd name="connsiteY936" fmla="*/ 1680276 h 3713092"/>
              <a:gd name="connsiteX937" fmla="*/ 811016 w 5945028"/>
              <a:gd name="connsiteY937" fmla="*/ 1675788 h 3713092"/>
              <a:gd name="connsiteX938" fmla="*/ 806528 w 5945028"/>
              <a:gd name="connsiteY938" fmla="*/ 1653346 h 3713092"/>
              <a:gd name="connsiteX939" fmla="*/ 693911 w 5945028"/>
              <a:gd name="connsiteY939" fmla="*/ 1644370 h 3713092"/>
              <a:gd name="connsiteX940" fmla="*/ 635562 w 5945028"/>
              <a:gd name="connsiteY940" fmla="*/ 1697822 h 3713092"/>
              <a:gd name="connsiteX941" fmla="*/ 675958 w 5945028"/>
              <a:gd name="connsiteY941" fmla="*/ 1697822 h 3713092"/>
              <a:gd name="connsiteX942" fmla="*/ 653516 w 5945028"/>
              <a:gd name="connsiteY942" fmla="*/ 1733321 h 3713092"/>
              <a:gd name="connsiteX943" fmla="*/ 666981 w 5945028"/>
              <a:gd name="connsiteY943" fmla="*/ 1742297 h 3713092"/>
              <a:gd name="connsiteX944" fmla="*/ 649028 w 5945028"/>
              <a:gd name="connsiteY944" fmla="*/ 1755762 h 3713092"/>
              <a:gd name="connsiteX945" fmla="*/ 590679 w 5945028"/>
              <a:gd name="connsiteY945" fmla="*/ 1769228 h 3713092"/>
              <a:gd name="connsiteX946" fmla="*/ 523354 w 5945028"/>
              <a:gd name="connsiteY946" fmla="*/ 1782693 h 3713092"/>
              <a:gd name="connsiteX947" fmla="*/ 527842 w 5945028"/>
              <a:gd name="connsiteY947" fmla="*/ 1831656 h 3713092"/>
              <a:gd name="connsiteX948" fmla="*/ 523354 w 5945028"/>
              <a:gd name="connsiteY948" fmla="*/ 1818191 h 3713092"/>
              <a:gd name="connsiteX949" fmla="*/ 482958 w 5945028"/>
              <a:gd name="connsiteY949" fmla="*/ 1840633 h 3713092"/>
              <a:gd name="connsiteX950" fmla="*/ 402168 w 5945028"/>
              <a:gd name="connsiteY950" fmla="*/ 1813703 h 3713092"/>
              <a:gd name="connsiteX951" fmla="*/ 424610 w 5945028"/>
              <a:gd name="connsiteY951" fmla="*/ 1800238 h 3713092"/>
              <a:gd name="connsiteX952" fmla="*/ 424610 w 5945028"/>
              <a:gd name="connsiteY952" fmla="*/ 1782285 h 3713092"/>
              <a:gd name="connsiteX953" fmla="*/ 397680 w 5945028"/>
              <a:gd name="connsiteY953" fmla="*/ 1764331 h 3713092"/>
              <a:gd name="connsiteX954" fmla="*/ 402168 w 5945028"/>
              <a:gd name="connsiteY954" fmla="*/ 1791261 h 3713092"/>
              <a:gd name="connsiteX955" fmla="*/ 312401 w 5945028"/>
              <a:gd name="connsiteY955" fmla="*/ 1818191 h 3713092"/>
              <a:gd name="connsiteX956" fmla="*/ 316889 w 5945028"/>
              <a:gd name="connsiteY956" fmla="*/ 1849202 h 3713092"/>
              <a:gd name="connsiteX957" fmla="*/ 343820 w 5945028"/>
              <a:gd name="connsiteY957" fmla="*/ 1871644 h 3713092"/>
              <a:gd name="connsiteX958" fmla="*/ 325866 w 5945028"/>
              <a:gd name="connsiteY958" fmla="*/ 1898574 h 3713092"/>
              <a:gd name="connsiteX959" fmla="*/ 321378 w 5945028"/>
              <a:gd name="connsiteY959" fmla="*/ 1925504 h 3713092"/>
              <a:gd name="connsiteX960" fmla="*/ 357285 w 5945028"/>
              <a:gd name="connsiteY960" fmla="*/ 2023432 h 3713092"/>
              <a:gd name="connsiteX961" fmla="*/ 330354 w 5945028"/>
              <a:gd name="connsiteY961" fmla="*/ 2018943 h 3713092"/>
              <a:gd name="connsiteX962" fmla="*/ 348308 w 5945028"/>
              <a:gd name="connsiteY962" fmla="*/ 2049954 h 3713092"/>
              <a:gd name="connsiteX963" fmla="*/ 343820 w 5945028"/>
              <a:gd name="connsiteY963" fmla="*/ 2067907 h 3713092"/>
              <a:gd name="connsiteX964" fmla="*/ 361773 w 5945028"/>
              <a:gd name="connsiteY964" fmla="*/ 2081372 h 3713092"/>
              <a:gd name="connsiteX965" fmla="*/ 307913 w 5945028"/>
              <a:gd name="connsiteY965" fmla="*/ 2041385 h 3713092"/>
              <a:gd name="connsiteX966" fmla="*/ 321378 w 5945028"/>
              <a:gd name="connsiteY966" fmla="*/ 2023432 h 3713092"/>
              <a:gd name="connsiteX967" fmla="*/ 294448 w 5945028"/>
              <a:gd name="connsiteY967" fmla="*/ 1961003 h 3713092"/>
              <a:gd name="connsiteX968" fmla="*/ 280983 w 5945028"/>
              <a:gd name="connsiteY968" fmla="*/ 1961003 h 3713092"/>
              <a:gd name="connsiteX969" fmla="*/ 267518 w 5945028"/>
              <a:gd name="connsiteY969" fmla="*/ 2018943 h 3713092"/>
              <a:gd name="connsiteX970" fmla="*/ 254052 w 5945028"/>
              <a:gd name="connsiteY970" fmla="*/ 2018943 h 3713092"/>
              <a:gd name="connsiteX971" fmla="*/ 254052 w 5945028"/>
              <a:gd name="connsiteY971" fmla="*/ 2072395 h 3713092"/>
              <a:gd name="connsiteX972" fmla="*/ 51668 w 5945028"/>
              <a:gd name="connsiteY972" fmla="*/ 2076884 h 3713092"/>
              <a:gd name="connsiteX973" fmla="*/ 56157 w 5945028"/>
              <a:gd name="connsiteY973" fmla="*/ 2277636 h 3713092"/>
              <a:gd name="connsiteX974" fmla="*/ 96552 w 5945028"/>
              <a:gd name="connsiteY974" fmla="*/ 2277636 h 3713092"/>
              <a:gd name="connsiteX975" fmla="*/ 209169 w 5945028"/>
              <a:gd name="connsiteY975" fmla="*/ 2349041 h 3713092"/>
              <a:gd name="connsiteX976" fmla="*/ 218146 w 5945028"/>
              <a:gd name="connsiteY976" fmla="*/ 2504910 h 3713092"/>
              <a:gd name="connsiteX977" fmla="*/ 245076 w 5945028"/>
              <a:gd name="connsiteY977" fmla="*/ 2638744 h 3713092"/>
              <a:gd name="connsiteX978" fmla="*/ 236099 w 5945028"/>
              <a:gd name="connsiteY978" fmla="*/ 2786044 h 3713092"/>
              <a:gd name="connsiteX979" fmla="*/ 231611 w 5945028"/>
              <a:gd name="connsiteY979" fmla="*/ 2803997 h 3713092"/>
              <a:gd name="connsiteX980" fmla="*/ 263029 w 5945028"/>
              <a:gd name="connsiteY980" fmla="*/ 2795020 h 3713092"/>
              <a:gd name="connsiteX981" fmla="*/ 375646 w 5945028"/>
              <a:gd name="connsiteY981" fmla="*/ 2910902 h 3713092"/>
              <a:gd name="connsiteX982" fmla="*/ 474798 w 5945028"/>
              <a:gd name="connsiteY982" fmla="*/ 2950889 h 3713092"/>
              <a:gd name="connsiteX983" fmla="*/ 524170 w 5945028"/>
              <a:gd name="connsiteY983" fmla="*/ 3008829 h 3713092"/>
              <a:gd name="connsiteX984" fmla="*/ 465821 w 5945028"/>
              <a:gd name="connsiteY984" fmla="*/ 3044328 h 3713092"/>
              <a:gd name="connsiteX985" fmla="*/ 420938 w 5945028"/>
              <a:gd name="connsiteY985" fmla="*/ 3071258 h 3713092"/>
              <a:gd name="connsiteX986" fmla="*/ 312809 w 5945028"/>
              <a:gd name="connsiteY986" fmla="*/ 3272010 h 3713092"/>
              <a:gd name="connsiteX987" fmla="*/ 317297 w 5945028"/>
              <a:gd name="connsiteY987" fmla="*/ 3419310 h 3713092"/>
              <a:gd name="connsiteX988" fmla="*/ 353204 w 5945028"/>
              <a:gd name="connsiteY988" fmla="*/ 3405845 h 3713092"/>
              <a:gd name="connsiteX989" fmla="*/ 362181 w 5945028"/>
              <a:gd name="connsiteY989" fmla="*/ 3423798 h 3713092"/>
              <a:gd name="connsiteX990" fmla="*/ 348716 w 5945028"/>
              <a:gd name="connsiteY990" fmla="*/ 3441751 h 3713092"/>
              <a:gd name="connsiteX991" fmla="*/ 393599 w 5945028"/>
              <a:gd name="connsiteY991" fmla="*/ 3464193 h 3713092"/>
              <a:gd name="connsiteX992" fmla="*/ 357693 w 5945028"/>
              <a:gd name="connsiteY992" fmla="*/ 3526622 h 3713092"/>
              <a:gd name="connsiteX993" fmla="*/ 470309 w 5945028"/>
              <a:gd name="connsiteY993" fmla="*/ 3446240 h 3713092"/>
              <a:gd name="connsiteX994" fmla="*/ 506216 w 5945028"/>
              <a:gd name="connsiteY994" fmla="*/ 3477250 h 3713092"/>
              <a:gd name="connsiteX995" fmla="*/ 470309 w 5945028"/>
              <a:gd name="connsiteY995" fmla="*/ 3512749 h 3713092"/>
              <a:gd name="connsiteX996" fmla="*/ 582926 w 5945028"/>
              <a:gd name="connsiteY996" fmla="*/ 3593131 h 3713092"/>
              <a:gd name="connsiteX997" fmla="*/ 627810 w 5945028"/>
              <a:gd name="connsiteY997" fmla="*/ 3544168 h 3713092"/>
              <a:gd name="connsiteX998" fmla="*/ 627810 w 5945028"/>
              <a:gd name="connsiteY998" fmla="*/ 3579666 h 3713092"/>
              <a:gd name="connsiteX999" fmla="*/ 609856 w 5945028"/>
              <a:gd name="connsiteY999" fmla="*/ 3597620 h 3713092"/>
              <a:gd name="connsiteX1000" fmla="*/ 650252 w 5945028"/>
              <a:gd name="connsiteY1000" fmla="*/ 3593131 h 3713092"/>
              <a:gd name="connsiteX1001" fmla="*/ 654740 w 5945028"/>
              <a:gd name="connsiteY1001" fmla="*/ 3628630 h 3713092"/>
              <a:gd name="connsiteX1002" fmla="*/ 672693 w 5945028"/>
              <a:gd name="connsiteY1002" fmla="*/ 3633118 h 3713092"/>
              <a:gd name="connsiteX1003" fmla="*/ 650252 w 5945028"/>
              <a:gd name="connsiteY1003" fmla="*/ 3709012 h 3713092"/>
              <a:gd name="connsiteX1004" fmla="*/ 767357 w 5945028"/>
              <a:gd name="connsiteY1004" fmla="*/ 3695547 h 3713092"/>
              <a:gd name="connsiteX1005" fmla="*/ 789799 w 5945028"/>
              <a:gd name="connsiteY1005" fmla="*/ 3615165 h 3713092"/>
              <a:gd name="connsiteX1006" fmla="*/ 812240 w 5945028"/>
              <a:gd name="connsiteY1006" fmla="*/ 3664129 h 3713092"/>
              <a:gd name="connsiteX1007" fmla="*/ 821217 w 5945028"/>
              <a:gd name="connsiteY1007" fmla="*/ 3606188 h 3713092"/>
              <a:gd name="connsiteX1008" fmla="*/ 866101 w 5945028"/>
              <a:gd name="connsiteY1008" fmla="*/ 3552736 h 3713092"/>
              <a:gd name="connsiteX1009" fmla="*/ 919961 w 5945028"/>
              <a:gd name="connsiteY1009" fmla="*/ 3517237 h 3713092"/>
              <a:gd name="connsiteX1010" fmla="*/ 1077461 w 5945028"/>
              <a:gd name="connsiteY1010" fmla="*/ 3575178 h 3713092"/>
              <a:gd name="connsiteX1011" fmla="*/ 1248427 w 5945028"/>
              <a:gd name="connsiteY1011" fmla="*/ 3637607 h 3713092"/>
              <a:gd name="connsiteX1012" fmla="*/ 1774788 w 5945028"/>
              <a:gd name="connsiteY1012" fmla="*/ 3668617 h 3713092"/>
              <a:gd name="connsiteX1013" fmla="*/ 2008591 w 5945028"/>
              <a:gd name="connsiteY1013" fmla="*/ 3566201 h 3713092"/>
              <a:gd name="connsiteX1014" fmla="*/ 2399894 w 5945028"/>
              <a:gd name="connsiteY1014" fmla="*/ 3468273 h 3713092"/>
              <a:gd name="connsiteX1015" fmla="*/ 2566371 w 5945028"/>
              <a:gd name="connsiteY1015" fmla="*/ 3512749 h 3713092"/>
              <a:gd name="connsiteX1016" fmla="*/ 2548417 w 5945028"/>
              <a:gd name="connsiteY1016" fmla="*/ 3521726 h 3713092"/>
              <a:gd name="connsiteX1017" fmla="*/ 2588812 w 5945028"/>
              <a:gd name="connsiteY1017" fmla="*/ 3548656 h 3713092"/>
              <a:gd name="connsiteX1018" fmla="*/ 2543929 w 5945028"/>
              <a:gd name="connsiteY1018" fmla="*/ 3562121 h 3713092"/>
              <a:gd name="connsiteX1019" fmla="*/ 2593301 w 5945028"/>
              <a:gd name="connsiteY1019" fmla="*/ 3566609 h 3713092"/>
              <a:gd name="connsiteX1020" fmla="*/ 3088244 w 5945028"/>
              <a:gd name="connsiteY1020" fmla="*/ 3629038 h 3713092"/>
              <a:gd name="connsiteX1021" fmla="*/ 3151081 w 5945028"/>
              <a:gd name="connsiteY1021" fmla="*/ 3553144 h 3713092"/>
              <a:gd name="connsiteX1022" fmla="*/ 3209429 w 5945028"/>
              <a:gd name="connsiteY1022" fmla="*/ 3548656 h 3713092"/>
              <a:gd name="connsiteX1023" fmla="*/ 3213918 w 5945028"/>
              <a:gd name="connsiteY1023" fmla="*/ 3575586 h 3713092"/>
              <a:gd name="connsiteX1024" fmla="*/ 3515453 w 5945028"/>
              <a:gd name="connsiteY1024" fmla="*/ 3629038 h 3713092"/>
              <a:gd name="connsiteX1025" fmla="*/ 3650512 w 5945028"/>
              <a:gd name="connsiteY1025" fmla="*/ 3562121 h 3713092"/>
              <a:gd name="connsiteX1026" fmla="*/ 3546872 w 5945028"/>
              <a:gd name="connsiteY1026" fmla="*/ 3562121 h 3713092"/>
              <a:gd name="connsiteX1027" fmla="*/ 3623174 w 5945028"/>
              <a:gd name="connsiteY1027" fmla="*/ 3522134 h 3713092"/>
              <a:gd name="connsiteX1028" fmla="*/ 3600732 w 5945028"/>
              <a:gd name="connsiteY1028" fmla="*/ 3517645 h 3713092"/>
              <a:gd name="connsiteX1029" fmla="*/ 3573802 w 5945028"/>
              <a:gd name="connsiteY1029" fmla="*/ 3486635 h 3713092"/>
              <a:gd name="connsiteX1030" fmla="*/ 3776186 w 5945028"/>
              <a:gd name="connsiteY1030" fmla="*/ 3442159 h 3713092"/>
              <a:gd name="connsiteX1031" fmla="*/ 3749256 w 5945028"/>
              <a:gd name="connsiteY1031" fmla="*/ 3433183 h 3713092"/>
              <a:gd name="connsiteX1032" fmla="*/ 3825558 w 5945028"/>
              <a:gd name="connsiteY1032" fmla="*/ 3428694 h 3713092"/>
              <a:gd name="connsiteX1033" fmla="*/ 3830046 w 5945028"/>
              <a:gd name="connsiteY1033" fmla="*/ 3410741 h 3713092"/>
              <a:gd name="connsiteX1034" fmla="*/ 3847999 w 5945028"/>
              <a:gd name="connsiteY1034" fmla="*/ 3433183 h 3713092"/>
              <a:gd name="connsiteX1035" fmla="*/ 3852488 w 5945028"/>
              <a:gd name="connsiteY1035" fmla="*/ 3393196 h 3713092"/>
              <a:gd name="connsiteX1036" fmla="*/ 3960617 w 5945028"/>
              <a:gd name="connsiteY1036" fmla="*/ 3384219 h 3713092"/>
              <a:gd name="connsiteX1037" fmla="*/ 4023453 w 5945028"/>
              <a:gd name="connsiteY1037" fmla="*/ 3366265 h 3713092"/>
              <a:gd name="connsiteX1038" fmla="*/ 3983058 w 5945028"/>
              <a:gd name="connsiteY1038" fmla="*/ 3357289 h 3713092"/>
              <a:gd name="connsiteX1039" fmla="*/ 3978570 w 5945028"/>
              <a:gd name="connsiteY1039" fmla="*/ 3343824 h 3713092"/>
              <a:gd name="connsiteX1040" fmla="*/ 3906756 w 5945028"/>
              <a:gd name="connsiteY1040" fmla="*/ 3330359 h 3713092"/>
              <a:gd name="connsiteX1041" fmla="*/ 4059768 w 5945028"/>
              <a:gd name="connsiteY1041" fmla="*/ 3316894 h 3713092"/>
              <a:gd name="connsiteX1042" fmla="*/ 4082210 w 5945028"/>
              <a:gd name="connsiteY1042" fmla="*/ 3330359 h 3713092"/>
              <a:gd name="connsiteX1043" fmla="*/ 4171977 w 5945028"/>
              <a:gd name="connsiteY1043" fmla="*/ 3352800 h 3713092"/>
              <a:gd name="connsiteX1044" fmla="*/ 4171977 w 5945028"/>
              <a:gd name="connsiteY1044" fmla="*/ 3375242 h 3713092"/>
              <a:gd name="connsiteX1045" fmla="*/ 4207884 w 5945028"/>
              <a:gd name="connsiteY1045" fmla="*/ 3384219 h 3713092"/>
              <a:gd name="connsiteX1046" fmla="*/ 4149535 w 5945028"/>
              <a:gd name="connsiteY1046" fmla="*/ 3388707 h 3713092"/>
              <a:gd name="connsiteX1047" fmla="*/ 4194419 w 5945028"/>
              <a:gd name="connsiteY1047" fmla="*/ 3397684 h 3713092"/>
              <a:gd name="connsiteX1048" fmla="*/ 4243791 w 5945028"/>
              <a:gd name="connsiteY1048" fmla="*/ 3415637 h 3713092"/>
              <a:gd name="connsiteX1049" fmla="*/ 4252768 w 5945028"/>
              <a:gd name="connsiteY1049" fmla="*/ 3397684 h 3713092"/>
              <a:gd name="connsiteX1050" fmla="*/ 4306628 w 5945028"/>
              <a:gd name="connsiteY1050" fmla="*/ 3393196 h 3713092"/>
              <a:gd name="connsiteX1051" fmla="*/ 4248279 w 5945028"/>
              <a:gd name="connsiteY1051" fmla="*/ 3379731 h 3713092"/>
              <a:gd name="connsiteX1052" fmla="*/ 4356408 w 5945028"/>
              <a:gd name="connsiteY1052" fmla="*/ 3344232 h 3713092"/>
              <a:gd name="connsiteX1053" fmla="*/ 4333966 w 5945028"/>
              <a:gd name="connsiteY1053" fmla="*/ 3388707 h 3713092"/>
              <a:gd name="connsiteX1054" fmla="*/ 4356408 w 5945028"/>
              <a:gd name="connsiteY1054" fmla="*/ 3397684 h 3713092"/>
              <a:gd name="connsiteX1055" fmla="*/ 4302547 w 5945028"/>
              <a:gd name="connsiteY1055" fmla="*/ 3402172 h 3713092"/>
              <a:gd name="connsiteX1056" fmla="*/ 4324989 w 5945028"/>
              <a:gd name="connsiteY1056" fmla="*/ 3424614 h 3713092"/>
              <a:gd name="connsiteX1057" fmla="*/ 4289082 w 5945028"/>
              <a:gd name="connsiteY1057" fmla="*/ 3464601 h 3713092"/>
              <a:gd name="connsiteX1058" fmla="*/ 4302547 w 5945028"/>
              <a:gd name="connsiteY1058" fmla="*/ 3473578 h 3713092"/>
              <a:gd name="connsiteX1059" fmla="*/ 4567768 w 5945028"/>
              <a:gd name="connsiteY1059" fmla="*/ 3451136 h 3713092"/>
              <a:gd name="connsiteX1060" fmla="*/ 4738734 w 5945028"/>
              <a:gd name="connsiteY1060" fmla="*/ 3415637 h 3713092"/>
              <a:gd name="connsiteX1061" fmla="*/ 4734245 w 5945028"/>
              <a:gd name="connsiteY1061" fmla="*/ 3380139 h 3713092"/>
              <a:gd name="connsiteX1062" fmla="*/ 4765664 w 5945028"/>
              <a:gd name="connsiteY1062" fmla="*/ 3322198 h 3713092"/>
              <a:gd name="connsiteX1063" fmla="*/ 4743222 w 5945028"/>
              <a:gd name="connsiteY1063" fmla="*/ 3286699 h 3713092"/>
              <a:gd name="connsiteX1064" fmla="*/ 4788105 w 5945028"/>
              <a:gd name="connsiteY1064" fmla="*/ 3268746 h 3713092"/>
              <a:gd name="connsiteX1065" fmla="*/ 4788105 w 5945028"/>
              <a:gd name="connsiteY1065" fmla="*/ 3241816 h 3713092"/>
              <a:gd name="connsiteX1066" fmla="*/ 4770152 w 5945028"/>
              <a:gd name="connsiteY1066" fmla="*/ 3197340 h 3713092"/>
              <a:gd name="connsiteX1067" fmla="*/ 4729757 w 5945028"/>
              <a:gd name="connsiteY1067" fmla="*/ 3197340 h 3713092"/>
              <a:gd name="connsiteX1068" fmla="*/ 4738734 w 5945028"/>
              <a:gd name="connsiteY1068" fmla="*/ 3148376 h 3713092"/>
              <a:gd name="connsiteX1069" fmla="*/ 4801571 w 5945028"/>
              <a:gd name="connsiteY1069" fmla="*/ 3134911 h 3713092"/>
              <a:gd name="connsiteX1070" fmla="*/ 4797082 w 5945028"/>
              <a:gd name="connsiteY1070" fmla="*/ 3112470 h 3713092"/>
              <a:gd name="connsiteX1071" fmla="*/ 4819524 w 5945028"/>
              <a:gd name="connsiteY1071" fmla="*/ 3103493 h 3713092"/>
              <a:gd name="connsiteX1072" fmla="*/ 4819524 w 5945028"/>
              <a:gd name="connsiteY1072" fmla="*/ 3085539 h 3713092"/>
              <a:gd name="connsiteX1073" fmla="*/ 4841966 w 5945028"/>
              <a:gd name="connsiteY1073" fmla="*/ 3063098 h 3713092"/>
              <a:gd name="connsiteX1074" fmla="*/ 4815036 w 5945028"/>
              <a:gd name="connsiteY1074" fmla="*/ 3063098 h 3713092"/>
              <a:gd name="connsiteX1075" fmla="*/ 4819524 w 5945028"/>
              <a:gd name="connsiteY1075" fmla="*/ 3081051 h 3713092"/>
              <a:gd name="connsiteX1076" fmla="*/ 4797082 w 5945028"/>
              <a:gd name="connsiteY1076" fmla="*/ 3054121 h 3713092"/>
              <a:gd name="connsiteX1077" fmla="*/ 4702827 w 5945028"/>
              <a:gd name="connsiteY1077" fmla="*/ 3058609 h 3713092"/>
              <a:gd name="connsiteX1078" fmla="*/ 4725269 w 5945028"/>
              <a:gd name="connsiteY1078" fmla="*/ 3081051 h 3713092"/>
              <a:gd name="connsiteX1079" fmla="*/ 4680385 w 5945028"/>
              <a:gd name="connsiteY1079" fmla="*/ 3081051 h 3713092"/>
              <a:gd name="connsiteX1080" fmla="*/ 4707315 w 5945028"/>
              <a:gd name="connsiteY1080" fmla="*/ 3081051 h 3713092"/>
              <a:gd name="connsiteX1081" fmla="*/ 4671408 w 5945028"/>
              <a:gd name="connsiteY1081" fmla="*/ 3045552 h 3713092"/>
              <a:gd name="connsiteX1082" fmla="*/ 4702827 w 5945028"/>
              <a:gd name="connsiteY1082" fmla="*/ 2978635 h 3713092"/>
              <a:gd name="connsiteX1083" fmla="*/ 4693850 w 5945028"/>
              <a:gd name="connsiteY1083" fmla="*/ 2974147 h 3713092"/>
              <a:gd name="connsiteX1084" fmla="*/ 4644478 w 5945028"/>
              <a:gd name="connsiteY1084" fmla="*/ 2992100 h 3713092"/>
              <a:gd name="connsiteX1085" fmla="*/ 4644478 w 5945028"/>
              <a:gd name="connsiteY1085" fmla="*/ 2974147 h 3713092"/>
              <a:gd name="connsiteX1086" fmla="*/ 4635502 w 5945028"/>
              <a:gd name="connsiteY1086" fmla="*/ 2987612 h 3713092"/>
              <a:gd name="connsiteX1087" fmla="*/ 4586130 w 5945028"/>
              <a:gd name="connsiteY1087" fmla="*/ 2947624 h 3713092"/>
              <a:gd name="connsiteX1088" fmla="*/ 4554711 w 5945028"/>
              <a:gd name="connsiteY1088" fmla="*/ 2943136 h 3713092"/>
              <a:gd name="connsiteX1089" fmla="*/ 4572665 w 5945028"/>
              <a:gd name="connsiteY1089" fmla="*/ 2934159 h 3713092"/>
              <a:gd name="connsiteX1090" fmla="*/ 4541246 w 5945028"/>
              <a:gd name="connsiteY1090" fmla="*/ 2934159 h 3713092"/>
              <a:gd name="connsiteX1091" fmla="*/ 4464944 w 5945028"/>
              <a:gd name="connsiteY1091" fmla="*/ 3010053 h 3713092"/>
              <a:gd name="connsiteX1092" fmla="*/ 4541246 w 5945028"/>
              <a:gd name="connsiteY1092" fmla="*/ 2987612 h 3713092"/>
              <a:gd name="connsiteX1093" fmla="*/ 4559200 w 5945028"/>
              <a:gd name="connsiteY1093" fmla="*/ 2969658 h 3713092"/>
              <a:gd name="connsiteX1094" fmla="*/ 4554711 w 5945028"/>
              <a:gd name="connsiteY1094" fmla="*/ 2992100 h 3713092"/>
              <a:gd name="connsiteX1095" fmla="*/ 4613060 w 5945028"/>
              <a:gd name="connsiteY1095" fmla="*/ 3001077 h 3713092"/>
              <a:gd name="connsiteX1096" fmla="*/ 4572665 w 5945028"/>
              <a:gd name="connsiteY1096" fmla="*/ 3019030 h 3713092"/>
              <a:gd name="connsiteX1097" fmla="*/ 4613060 w 5945028"/>
              <a:gd name="connsiteY1097" fmla="*/ 3041472 h 3713092"/>
              <a:gd name="connsiteX1098" fmla="*/ 4563688 w 5945028"/>
              <a:gd name="connsiteY1098" fmla="*/ 3054937 h 3713092"/>
              <a:gd name="connsiteX1099" fmla="*/ 4505340 w 5945028"/>
              <a:gd name="connsiteY1099" fmla="*/ 3054937 h 3713092"/>
              <a:gd name="connsiteX1100" fmla="*/ 4505340 w 5945028"/>
              <a:gd name="connsiteY1100" fmla="*/ 3094924 h 3713092"/>
              <a:gd name="connsiteX1101" fmla="*/ 4460456 w 5945028"/>
              <a:gd name="connsiteY1101" fmla="*/ 3108389 h 3713092"/>
              <a:gd name="connsiteX1102" fmla="*/ 4338862 w 5945028"/>
              <a:gd name="connsiteY1102" fmla="*/ 3117366 h 3713092"/>
              <a:gd name="connsiteX1103" fmla="*/ 4343350 w 5945028"/>
              <a:gd name="connsiteY1103" fmla="*/ 3108389 h 3713092"/>
              <a:gd name="connsiteX1104" fmla="*/ 4302956 w 5945028"/>
              <a:gd name="connsiteY1104" fmla="*/ 3103901 h 3713092"/>
              <a:gd name="connsiteX1105" fmla="*/ 4285002 w 5945028"/>
              <a:gd name="connsiteY1105" fmla="*/ 3117366 h 3713092"/>
              <a:gd name="connsiteX1106" fmla="*/ 4285002 w 5945028"/>
              <a:gd name="connsiteY1106" fmla="*/ 3108389 h 3713092"/>
              <a:gd name="connsiteX1107" fmla="*/ 4298467 w 5945028"/>
              <a:gd name="connsiteY1107" fmla="*/ 3103901 h 3713092"/>
              <a:gd name="connsiteX1108" fmla="*/ 4240119 w 5945028"/>
              <a:gd name="connsiteY1108" fmla="*/ 3103901 h 3713092"/>
              <a:gd name="connsiteX1109" fmla="*/ 4244607 w 5945028"/>
              <a:gd name="connsiteY1109" fmla="*/ 3112877 h 3713092"/>
              <a:gd name="connsiteX1110" fmla="*/ 4226653 w 5945028"/>
              <a:gd name="connsiteY1110" fmla="*/ 3094924 h 3713092"/>
              <a:gd name="connsiteX1111" fmla="*/ 4096083 w 5945028"/>
              <a:gd name="connsiteY1111" fmla="*/ 3059425 h 3713092"/>
              <a:gd name="connsiteX1112" fmla="*/ 4131990 w 5945028"/>
              <a:gd name="connsiteY1112" fmla="*/ 3050449 h 3713092"/>
              <a:gd name="connsiteX1113" fmla="*/ 4078130 w 5945028"/>
              <a:gd name="connsiteY1113" fmla="*/ 3041472 h 3713092"/>
              <a:gd name="connsiteX1114" fmla="*/ 4149943 w 5945028"/>
              <a:gd name="connsiteY1114" fmla="*/ 3032495 h 3713092"/>
              <a:gd name="connsiteX1115" fmla="*/ 4010396 w 5945028"/>
              <a:gd name="connsiteY1115" fmla="*/ 2996996 h 3713092"/>
              <a:gd name="connsiteX1116" fmla="*/ 3952048 w 5945028"/>
              <a:gd name="connsiteY1116" fmla="*/ 3005973 h 3713092"/>
              <a:gd name="connsiteX1117" fmla="*/ 3929606 w 5945028"/>
              <a:gd name="connsiteY1117" fmla="*/ 3001485 h 3713092"/>
              <a:gd name="connsiteX1118" fmla="*/ 3920629 w 5945028"/>
              <a:gd name="connsiteY1118" fmla="*/ 2988020 h 3713092"/>
              <a:gd name="connsiteX1119" fmla="*/ 3718245 w 5945028"/>
              <a:gd name="connsiteY1119" fmla="*/ 2970066 h 3713092"/>
              <a:gd name="connsiteX1120" fmla="*/ 3704780 w 5945028"/>
              <a:gd name="connsiteY1120" fmla="*/ 2934567 h 3713092"/>
              <a:gd name="connsiteX1121" fmla="*/ 3664385 w 5945028"/>
              <a:gd name="connsiteY1121" fmla="*/ 2943544 h 3713092"/>
              <a:gd name="connsiteX1122" fmla="*/ 3659897 w 5945028"/>
              <a:gd name="connsiteY1122" fmla="*/ 2930079 h 3713092"/>
              <a:gd name="connsiteX1123" fmla="*/ 3677850 w 5945028"/>
              <a:gd name="connsiteY1123" fmla="*/ 2934567 h 3713092"/>
              <a:gd name="connsiteX1124" fmla="*/ 3637455 w 5945028"/>
              <a:gd name="connsiteY1124" fmla="*/ 2912126 h 3713092"/>
              <a:gd name="connsiteX1125" fmla="*/ 3759049 w 5945028"/>
              <a:gd name="connsiteY1125" fmla="*/ 2903149 h 3713092"/>
              <a:gd name="connsiteX1126" fmla="*/ 3700700 w 5945028"/>
              <a:gd name="connsiteY1126" fmla="*/ 2863162 h 3713092"/>
              <a:gd name="connsiteX1127" fmla="*/ 3651328 w 5945028"/>
              <a:gd name="connsiteY1127" fmla="*/ 2840720 h 3713092"/>
              <a:gd name="connsiteX1128" fmla="*/ 3633375 w 5945028"/>
              <a:gd name="connsiteY1128" fmla="*/ 2840720 h 3713092"/>
              <a:gd name="connsiteX1129" fmla="*/ 3646840 w 5945028"/>
              <a:gd name="connsiteY1129" fmla="*/ 2831743 h 3713092"/>
              <a:gd name="connsiteX1130" fmla="*/ 3678258 w 5945028"/>
              <a:gd name="connsiteY1130" fmla="*/ 2836232 h 3713092"/>
              <a:gd name="connsiteX1131" fmla="*/ 3678258 w 5945028"/>
              <a:gd name="connsiteY1131" fmla="*/ 2813790 h 3713092"/>
              <a:gd name="connsiteX1132" fmla="*/ 3655816 w 5945028"/>
              <a:gd name="connsiteY1132" fmla="*/ 2813790 h 3713092"/>
              <a:gd name="connsiteX1133" fmla="*/ 3673770 w 5945028"/>
              <a:gd name="connsiteY1133" fmla="*/ 2804813 h 3713092"/>
              <a:gd name="connsiteX1134" fmla="*/ 3642351 w 5945028"/>
              <a:gd name="connsiteY1134" fmla="*/ 2782371 h 3713092"/>
              <a:gd name="connsiteX1135" fmla="*/ 3655816 w 5945028"/>
              <a:gd name="connsiteY1135" fmla="*/ 2777883 h 3713092"/>
              <a:gd name="connsiteX1136" fmla="*/ 3637863 w 5945028"/>
              <a:gd name="connsiteY1136" fmla="*/ 2782371 h 3713092"/>
              <a:gd name="connsiteX1137" fmla="*/ 3633375 w 5945028"/>
              <a:gd name="connsiteY1137" fmla="*/ 2764418 h 3713092"/>
              <a:gd name="connsiteX1138" fmla="*/ 3664793 w 5945028"/>
              <a:gd name="connsiteY1138" fmla="*/ 2759930 h 3713092"/>
              <a:gd name="connsiteX1139" fmla="*/ 3673770 w 5945028"/>
              <a:gd name="connsiteY1139" fmla="*/ 2733000 h 3713092"/>
              <a:gd name="connsiteX1140" fmla="*/ 3678258 w 5945028"/>
              <a:gd name="connsiteY1140" fmla="*/ 2746465 h 3713092"/>
              <a:gd name="connsiteX1141" fmla="*/ 3682746 w 5945028"/>
              <a:gd name="connsiteY1141" fmla="*/ 2719534 h 3713092"/>
              <a:gd name="connsiteX1142" fmla="*/ 3660305 w 5945028"/>
              <a:gd name="connsiteY1142" fmla="*/ 2719534 h 3713092"/>
              <a:gd name="connsiteX1143" fmla="*/ 3646840 w 5945028"/>
              <a:gd name="connsiteY1143" fmla="*/ 2737488 h 3713092"/>
              <a:gd name="connsiteX1144" fmla="*/ 3637863 w 5945028"/>
              <a:gd name="connsiteY1144" fmla="*/ 2710558 h 3713092"/>
              <a:gd name="connsiteX1145" fmla="*/ 3637863 w 5945028"/>
              <a:gd name="connsiteY1145" fmla="*/ 2728511 h 3713092"/>
              <a:gd name="connsiteX1146" fmla="*/ 3619910 w 5945028"/>
              <a:gd name="connsiteY1146" fmla="*/ 2701581 h 3713092"/>
              <a:gd name="connsiteX1147" fmla="*/ 3808829 w 5945028"/>
              <a:gd name="connsiteY1147" fmla="*/ 2688116 h 3713092"/>
              <a:gd name="connsiteX1148" fmla="*/ 3728038 w 5945028"/>
              <a:gd name="connsiteY1148" fmla="*/ 2674651 h 3713092"/>
              <a:gd name="connsiteX1149" fmla="*/ 3750480 w 5945028"/>
              <a:gd name="connsiteY1149" fmla="*/ 2661186 h 3713092"/>
              <a:gd name="connsiteX1150" fmla="*/ 3741503 w 5945028"/>
              <a:gd name="connsiteY1150" fmla="*/ 2670163 h 3713092"/>
              <a:gd name="connsiteX1151" fmla="*/ 3925934 w 5945028"/>
              <a:gd name="connsiteY1151" fmla="*/ 2665674 h 3713092"/>
              <a:gd name="connsiteX1152" fmla="*/ 3934910 w 5945028"/>
              <a:gd name="connsiteY1152" fmla="*/ 2679139 h 3713092"/>
              <a:gd name="connsiteX1153" fmla="*/ 4015701 w 5945028"/>
              <a:gd name="connsiteY1153" fmla="*/ 2661186 h 3713092"/>
              <a:gd name="connsiteX1154" fmla="*/ 4020189 w 5945028"/>
              <a:gd name="connsiteY1154" fmla="*/ 2647721 h 3713092"/>
              <a:gd name="connsiteX1155" fmla="*/ 4033654 w 5945028"/>
              <a:gd name="connsiteY1155" fmla="*/ 2620791 h 3713092"/>
              <a:gd name="connsiteX1156" fmla="*/ 4020189 w 5945028"/>
              <a:gd name="connsiteY1156" fmla="*/ 2598349 h 3713092"/>
              <a:gd name="connsiteX1157" fmla="*/ 4065073 w 5945028"/>
              <a:gd name="connsiteY1157" fmla="*/ 2602837 h 3713092"/>
              <a:gd name="connsiteX1158" fmla="*/ 4083026 w 5945028"/>
              <a:gd name="connsiteY1158" fmla="*/ 2558362 h 3713092"/>
              <a:gd name="connsiteX1159" fmla="*/ 4316828 w 5945028"/>
              <a:gd name="connsiteY1159" fmla="*/ 2527351 h 3713092"/>
              <a:gd name="connsiteX1160" fmla="*/ 4240527 w 5945028"/>
              <a:gd name="connsiteY1160" fmla="*/ 2513886 h 3713092"/>
              <a:gd name="connsiteX1161" fmla="*/ 4371097 w 5945028"/>
              <a:gd name="connsiteY1161" fmla="*/ 2478387 h 3713092"/>
              <a:gd name="connsiteX1162" fmla="*/ 4366609 w 5945028"/>
              <a:gd name="connsiteY1162" fmla="*/ 2491852 h 3713092"/>
              <a:gd name="connsiteX1163" fmla="*/ 4357632 w 5945028"/>
              <a:gd name="connsiteY1163" fmla="*/ 2496341 h 3713092"/>
              <a:gd name="connsiteX1164" fmla="*/ 4402515 w 5945028"/>
              <a:gd name="connsiteY1164" fmla="*/ 2505318 h 3713092"/>
              <a:gd name="connsiteX1165" fmla="*/ 4398027 w 5945028"/>
              <a:gd name="connsiteY1165" fmla="*/ 2518783 h 3713092"/>
              <a:gd name="connsiteX1166" fmla="*/ 4415980 w 5945028"/>
              <a:gd name="connsiteY1166" fmla="*/ 2527759 h 3713092"/>
              <a:gd name="connsiteX1167" fmla="*/ 4407004 w 5945028"/>
              <a:gd name="connsiteY1167" fmla="*/ 2545713 h 3713092"/>
              <a:gd name="connsiteX1168" fmla="*/ 4519621 w 5945028"/>
              <a:gd name="connsiteY1168" fmla="*/ 2576723 h 3713092"/>
              <a:gd name="connsiteX1169" fmla="*/ 4515132 w 5945028"/>
              <a:gd name="connsiteY1169" fmla="*/ 2558770 h 3713092"/>
              <a:gd name="connsiteX1170" fmla="*/ 4555527 w 5945028"/>
              <a:gd name="connsiteY1170" fmla="*/ 2558770 h 3713092"/>
              <a:gd name="connsiteX1171" fmla="*/ 4708539 w 5945028"/>
              <a:gd name="connsiteY1171" fmla="*/ 2545305 h 3713092"/>
              <a:gd name="connsiteX1172" fmla="*/ 4717516 w 5945028"/>
              <a:gd name="connsiteY1172" fmla="*/ 2522863 h 3713092"/>
              <a:gd name="connsiteX1173" fmla="*/ 4753423 w 5945028"/>
              <a:gd name="connsiteY1173" fmla="*/ 2531840 h 3713092"/>
              <a:gd name="connsiteX1174" fmla="*/ 4713028 w 5945028"/>
              <a:gd name="connsiteY1174" fmla="*/ 2504910 h 3713092"/>
              <a:gd name="connsiteX1175" fmla="*/ 4739958 w 5945028"/>
              <a:gd name="connsiteY1175" fmla="*/ 2504910 h 3713092"/>
              <a:gd name="connsiteX1176" fmla="*/ 4726493 w 5945028"/>
              <a:gd name="connsiteY1176" fmla="*/ 2486956 h 3713092"/>
              <a:gd name="connsiteX1177" fmla="*/ 4753423 w 5945028"/>
              <a:gd name="connsiteY1177" fmla="*/ 2477980 h 3713092"/>
              <a:gd name="connsiteX1178" fmla="*/ 4686097 w 5945028"/>
              <a:gd name="connsiteY1178" fmla="*/ 2424527 h 3713092"/>
              <a:gd name="connsiteX1179" fmla="*/ 4766888 w 5945028"/>
              <a:gd name="connsiteY1179" fmla="*/ 2415550 h 3713092"/>
              <a:gd name="connsiteX1180" fmla="*/ 4730981 w 5945028"/>
              <a:gd name="connsiteY1180" fmla="*/ 2384540 h 3713092"/>
              <a:gd name="connsiteX1181" fmla="*/ 4793818 w 5945028"/>
              <a:gd name="connsiteY1181" fmla="*/ 2384540 h 3713092"/>
              <a:gd name="connsiteX1182" fmla="*/ 4784842 w 5945028"/>
              <a:gd name="connsiteY1182" fmla="*/ 2375563 h 3713092"/>
              <a:gd name="connsiteX1183" fmla="*/ 4843190 w 5945028"/>
              <a:gd name="connsiteY1183" fmla="*/ 2326599 h 3713092"/>
              <a:gd name="connsiteX1184" fmla="*/ 4987225 w 5945028"/>
              <a:gd name="connsiteY1184" fmla="*/ 2308646 h 3713092"/>
              <a:gd name="connsiteX1185" fmla="*/ 5023132 w 5945028"/>
              <a:gd name="connsiteY1185" fmla="*/ 2304158 h 3713092"/>
              <a:gd name="connsiteX1186" fmla="*/ 5000691 w 5945028"/>
              <a:gd name="connsiteY1186" fmla="*/ 2304158 h 3713092"/>
              <a:gd name="connsiteX1187" fmla="*/ 4991714 w 5945028"/>
              <a:gd name="connsiteY1187" fmla="*/ 2281716 h 3713092"/>
              <a:gd name="connsiteX1188" fmla="*/ 5041085 w 5945028"/>
              <a:gd name="connsiteY1188" fmla="*/ 2272739 h 3713092"/>
              <a:gd name="connsiteX1189" fmla="*/ 5045574 w 5945028"/>
              <a:gd name="connsiteY1189" fmla="*/ 2245809 h 3713092"/>
              <a:gd name="connsiteX1190" fmla="*/ 5014155 w 5945028"/>
              <a:gd name="connsiteY1190" fmla="*/ 2223367 h 3713092"/>
              <a:gd name="connsiteX1191" fmla="*/ 5032109 w 5945028"/>
              <a:gd name="connsiteY1191" fmla="*/ 2214391 h 3713092"/>
              <a:gd name="connsiteX1192" fmla="*/ 5000691 w 5945028"/>
              <a:gd name="connsiteY1192" fmla="*/ 2191949 h 3713092"/>
              <a:gd name="connsiteX1193" fmla="*/ 4924388 w 5945028"/>
              <a:gd name="connsiteY1193" fmla="*/ 2173996 h 3713092"/>
              <a:gd name="connsiteX1194" fmla="*/ 4883993 w 5945028"/>
              <a:gd name="connsiteY1194" fmla="*/ 2147065 h 3713092"/>
              <a:gd name="connsiteX1195" fmla="*/ 4933365 w 5945028"/>
              <a:gd name="connsiteY1195" fmla="*/ 2120135 h 3713092"/>
              <a:gd name="connsiteX1196" fmla="*/ 4937854 w 5945028"/>
              <a:gd name="connsiteY1196" fmla="*/ 2102182 h 3713092"/>
              <a:gd name="connsiteX1197" fmla="*/ 4901947 w 5945028"/>
              <a:gd name="connsiteY1197" fmla="*/ 2088717 h 3713092"/>
              <a:gd name="connsiteX1198" fmla="*/ 4910924 w 5945028"/>
              <a:gd name="connsiteY1198" fmla="*/ 2075252 h 3713092"/>
              <a:gd name="connsiteX1199" fmla="*/ 4866040 w 5945028"/>
              <a:gd name="connsiteY1199" fmla="*/ 2035264 h 3713092"/>
              <a:gd name="connsiteX1200" fmla="*/ 4870528 w 5945028"/>
              <a:gd name="connsiteY1200" fmla="*/ 2012823 h 3713092"/>
              <a:gd name="connsiteX1201" fmla="*/ 4879505 w 5945028"/>
              <a:gd name="connsiteY1201" fmla="*/ 2012823 h 3713092"/>
              <a:gd name="connsiteX1202" fmla="*/ 4888482 w 5945028"/>
              <a:gd name="connsiteY1202" fmla="*/ 2035264 h 3713092"/>
              <a:gd name="connsiteX1203" fmla="*/ 4933365 w 5945028"/>
              <a:gd name="connsiteY1203" fmla="*/ 2008334 h 3713092"/>
              <a:gd name="connsiteX1204" fmla="*/ 4892970 w 5945028"/>
              <a:gd name="connsiteY1204" fmla="*/ 2008334 h 3713092"/>
              <a:gd name="connsiteX1205" fmla="*/ 4915412 w 5945028"/>
              <a:gd name="connsiteY1205" fmla="*/ 1985893 h 3713092"/>
              <a:gd name="connsiteX1206" fmla="*/ 4901947 w 5945028"/>
              <a:gd name="connsiteY1206" fmla="*/ 1967939 h 3713092"/>
              <a:gd name="connsiteX1207" fmla="*/ 4775865 w 5945028"/>
              <a:gd name="connsiteY1207" fmla="*/ 1976916 h 3713092"/>
              <a:gd name="connsiteX1208" fmla="*/ 4775865 w 5945028"/>
              <a:gd name="connsiteY1208" fmla="*/ 1958963 h 3713092"/>
              <a:gd name="connsiteX1209" fmla="*/ 4789330 w 5945028"/>
              <a:gd name="connsiteY1209" fmla="*/ 1958963 h 3713092"/>
              <a:gd name="connsiteX1210" fmla="*/ 4780353 w 5945028"/>
              <a:gd name="connsiteY1210" fmla="*/ 1945497 h 3713092"/>
              <a:gd name="connsiteX1211" fmla="*/ 4793818 w 5945028"/>
              <a:gd name="connsiteY1211" fmla="*/ 1932032 h 3713092"/>
              <a:gd name="connsiteX1212" fmla="*/ 4816260 w 5945028"/>
              <a:gd name="connsiteY1212" fmla="*/ 1945497 h 3713092"/>
              <a:gd name="connsiteX1213" fmla="*/ 4829725 w 5945028"/>
              <a:gd name="connsiteY1213" fmla="*/ 1941009 h 3713092"/>
              <a:gd name="connsiteX1214" fmla="*/ 4820748 w 5945028"/>
              <a:gd name="connsiteY1214" fmla="*/ 1936521 h 3713092"/>
              <a:gd name="connsiteX1215" fmla="*/ 4843190 w 5945028"/>
              <a:gd name="connsiteY1215" fmla="*/ 1932032 h 3713092"/>
              <a:gd name="connsiteX1216" fmla="*/ 4838702 w 5945028"/>
              <a:gd name="connsiteY1216" fmla="*/ 1901022 h 3713092"/>
              <a:gd name="connsiteX1217" fmla="*/ 4865632 w 5945028"/>
              <a:gd name="connsiteY1217" fmla="*/ 1892045 h 3713092"/>
              <a:gd name="connsiteX1218" fmla="*/ 4879097 w 5945028"/>
              <a:gd name="connsiteY1218" fmla="*/ 1927544 h 3713092"/>
              <a:gd name="connsiteX1219" fmla="*/ 4910515 w 5945028"/>
              <a:gd name="connsiteY1219" fmla="*/ 1923056 h 3713092"/>
              <a:gd name="connsiteX1220" fmla="*/ 4915004 w 5945028"/>
              <a:gd name="connsiteY1220" fmla="*/ 1941009 h 3713092"/>
              <a:gd name="connsiteX1221" fmla="*/ 4932957 w 5945028"/>
              <a:gd name="connsiteY1221" fmla="*/ 1918567 h 3713092"/>
              <a:gd name="connsiteX1222" fmla="*/ 4955399 w 5945028"/>
              <a:gd name="connsiteY1222" fmla="*/ 1932032 h 3713092"/>
              <a:gd name="connsiteX1223" fmla="*/ 4946422 w 5945028"/>
              <a:gd name="connsiteY1223" fmla="*/ 1901022 h 3713092"/>
              <a:gd name="connsiteX1224" fmla="*/ 4973352 w 5945028"/>
              <a:gd name="connsiteY1224" fmla="*/ 1892045 h 3713092"/>
              <a:gd name="connsiteX1225" fmla="*/ 4982329 w 5945028"/>
              <a:gd name="connsiteY1225" fmla="*/ 1914487 h 3713092"/>
              <a:gd name="connsiteX1226" fmla="*/ 5013747 w 5945028"/>
              <a:gd name="connsiteY1226" fmla="*/ 1909999 h 3713092"/>
              <a:gd name="connsiteX1227" fmla="*/ 5000282 w 5945028"/>
              <a:gd name="connsiteY1227" fmla="*/ 1914487 h 3713092"/>
              <a:gd name="connsiteX1228" fmla="*/ 4995794 w 5945028"/>
              <a:gd name="connsiteY1228" fmla="*/ 1892045 h 3713092"/>
              <a:gd name="connsiteX1229" fmla="*/ 5094946 w 5945028"/>
              <a:gd name="connsiteY1229" fmla="*/ 1843081 h 3713092"/>
              <a:gd name="connsiteX1230" fmla="*/ 5108411 w 5945028"/>
              <a:gd name="connsiteY1230" fmla="*/ 1812071 h 3713092"/>
              <a:gd name="connsiteX1231" fmla="*/ 5068016 w 5945028"/>
              <a:gd name="connsiteY1231" fmla="*/ 1852058 h 3713092"/>
              <a:gd name="connsiteX1232" fmla="*/ 5023132 w 5945028"/>
              <a:gd name="connsiteY1232" fmla="*/ 1843081 h 3713092"/>
              <a:gd name="connsiteX1233" fmla="*/ 5072504 w 5945028"/>
              <a:gd name="connsiteY1233" fmla="*/ 1812071 h 3713092"/>
              <a:gd name="connsiteX1234" fmla="*/ 5050062 w 5945028"/>
              <a:gd name="connsiteY1234" fmla="*/ 1807583 h 3713092"/>
              <a:gd name="connsiteX1235" fmla="*/ 5167167 w 5945028"/>
              <a:gd name="connsiteY1235" fmla="*/ 1821048 h 3713092"/>
              <a:gd name="connsiteX1236" fmla="*/ 5149214 w 5945028"/>
              <a:gd name="connsiteY1236" fmla="*/ 1839001 h 3713092"/>
              <a:gd name="connsiteX1237" fmla="*/ 5189609 w 5945028"/>
              <a:gd name="connsiteY1237" fmla="*/ 1843489 h 3713092"/>
              <a:gd name="connsiteX1238" fmla="*/ 5207563 w 5945028"/>
              <a:gd name="connsiteY1238" fmla="*/ 1816559 h 3713092"/>
              <a:gd name="connsiteX1239" fmla="*/ 5185121 w 5945028"/>
              <a:gd name="connsiteY1239" fmla="*/ 1807583 h 3713092"/>
              <a:gd name="connsiteX1240" fmla="*/ 5203074 w 5945028"/>
              <a:gd name="connsiteY1240" fmla="*/ 1794117 h 3713092"/>
              <a:gd name="connsiteX1241" fmla="*/ 5203074 w 5945028"/>
              <a:gd name="connsiteY1241" fmla="*/ 1763107 h 3713092"/>
              <a:gd name="connsiteX1242" fmla="*/ 5342621 w 5945028"/>
              <a:gd name="connsiteY1242" fmla="*/ 1754130 h 3713092"/>
              <a:gd name="connsiteX1243" fmla="*/ 5378528 w 5945028"/>
              <a:gd name="connsiteY1243" fmla="*/ 1691701 h 3713092"/>
              <a:gd name="connsiteX1244" fmla="*/ 5396482 w 5945028"/>
              <a:gd name="connsiteY1244" fmla="*/ 1687213 h 3713092"/>
              <a:gd name="connsiteX1245" fmla="*/ 5405458 w 5945028"/>
              <a:gd name="connsiteY1245" fmla="*/ 1718224 h 3713092"/>
              <a:gd name="connsiteX1246" fmla="*/ 5427900 w 5945028"/>
              <a:gd name="connsiteY1246" fmla="*/ 1722712 h 3713092"/>
              <a:gd name="connsiteX1247" fmla="*/ 5400970 w 5945028"/>
              <a:gd name="connsiteY1247" fmla="*/ 1749642 h 3713092"/>
              <a:gd name="connsiteX1248" fmla="*/ 5472784 w 5945028"/>
              <a:gd name="connsiteY1248" fmla="*/ 1754130 h 3713092"/>
              <a:gd name="connsiteX1249" fmla="*/ 5499714 w 5945028"/>
              <a:gd name="connsiteY1249" fmla="*/ 1736177 h 3713092"/>
              <a:gd name="connsiteX1250" fmla="*/ 5472784 w 5945028"/>
              <a:gd name="connsiteY1250" fmla="*/ 1709247 h 3713092"/>
              <a:gd name="connsiteX1251" fmla="*/ 5499714 w 5945028"/>
              <a:gd name="connsiteY1251" fmla="*/ 1682317 h 3713092"/>
              <a:gd name="connsiteX1252" fmla="*/ 5472784 w 5945028"/>
              <a:gd name="connsiteY1252" fmla="*/ 1646818 h 3713092"/>
              <a:gd name="connsiteX1253" fmla="*/ 5540109 w 5945028"/>
              <a:gd name="connsiteY1253" fmla="*/ 1642330 h 3713092"/>
              <a:gd name="connsiteX1254" fmla="*/ 5513179 w 5945028"/>
              <a:gd name="connsiteY1254" fmla="*/ 1637841 h 3713092"/>
              <a:gd name="connsiteX1255" fmla="*/ 5504202 w 5945028"/>
              <a:gd name="connsiteY1255" fmla="*/ 1624376 h 3713092"/>
              <a:gd name="connsiteX1256" fmla="*/ 5544597 w 5945028"/>
              <a:gd name="connsiteY1256" fmla="*/ 1619888 h 3713092"/>
              <a:gd name="connsiteX1257" fmla="*/ 5571527 w 5945028"/>
              <a:gd name="connsiteY1257" fmla="*/ 1597446 h 3713092"/>
              <a:gd name="connsiteX1258" fmla="*/ 5616411 w 5945028"/>
              <a:gd name="connsiteY1258" fmla="*/ 1619888 h 3713092"/>
              <a:gd name="connsiteX1259" fmla="*/ 5611922 w 5945028"/>
              <a:gd name="connsiteY1259" fmla="*/ 1606423 h 3713092"/>
              <a:gd name="connsiteX1260" fmla="*/ 5670271 w 5945028"/>
              <a:gd name="connsiteY1260" fmla="*/ 1628864 h 3713092"/>
              <a:gd name="connsiteX1261" fmla="*/ 5701690 w 5945028"/>
              <a:gd name="connsiteY1261" fmla="*/ 1628864 h 3713092"/>
              <a:gd name="connsiteX1262" fmla="*/ 5692713 w 5945028"/>
              <a:gd name="connsiteY1262" fmla="*/ 1593366 h 3713092"/>
              <a:gd name="connsiteX1263" fmla="*/ 5715155 w 5945028"/>
              <a:gd name="connsiteY1263" fmla="*/ 1584389 h 3713092"/>
              <a:gd name="connsiteX1264" fmla="*/ 5413619 w 5945028"/>
              <a:gd name="connsiteY1264" fmla="*/ 1602342 h 3713092"/>
              <a:gd name="connsiteX1265" fmla="*/ 5440549 w 5945028"/>
              <a:gd name="connsiteY1265" fmla="*/ 1642330 h 3713092"/>
              <a:gd name="connsiteX1266" fmla="*/ 5377712 w 5945028"/>
              <a:gd name="connsiteY1266" fmla="*/ 1660283 h 3713092"/>
              <a:gd name="connsiteX1267" fmla="*/ 5458502 w 5945028"/>
              <a:gd name="connsiteY1267" fmla="*/ 1664771 h 3713092"/>
              <a:gd name="connsiteX1268" fmla="*/ 5368735 w 5945028"/>
              <a:gd name="connsiteY1268" fmla="*/ 1687213 h 3713092"/>
              <a:gd name="connsiteX1269" fmla="*/ 5373224 w 5945028"/>
              <a:gd name="connsiteY1269" fmla="*/ 1696190 h 3713092"/>
              <a:gd name="connsiteX1270" fmla="*/ 5292434 w 5945028"/>
              <a:gd name="connsiteY1270" fmla="*/ 1727200 h 3713092"/>
              <a:gd name="connsiteX1271" fmla="*/ 5305898 w 5945028"/>
              <a:gd name="connsiteY1271" fmla="*/ 1740665 h 3713092"/>
              <a:gd name="connsiteX1272" fmla="*/ 5287945 w 5945028"/>
              <a:gd name="connsiteY1272" fmla="*/ 1745154 h 3713092"/>
              <a:gd name="connsiteX1273" fmla="*/ 5269992 w 5945028"/>
              <a:gd name="connsiteY1273" fmla="*/ 1718224 h 3713092"/>
              <a:gd name="connsiteX1274" fmla="*/ 5278968 w 5945028"/>
              <a:gd name="connsiteY1274" fmla="*/ 1709247 h 3713092"/>
              <a:gd name="connsiteX1275" fmla="*/ 5198178 w 5945028"/>
              <a:gd name="connsiteY1275" fmla="*/ 1695782 h 3713092"/>
              <a:gd name="connsiteX1276" fmla="*/ 5220620 w 5945028"/>
              <a:gd name="connsiteY1276" fmla="*/ 1700270 h 3713092"/>
              <a:gd name="connsiteX1277" fmla="*/ 5229597 w 5945028"/>
              <a:gd name="connsiteY1277" fmla="*/ 1677828 h 3713092"/>
              <a:gd name="connsiteX1278" fmla="*/ 5252038 w 5945028"/>
              <a:gd name="connsiteY1278" fmla="*/ 1700270 h 3713092"/>
              <a:gd name="connsiteX1279" fmla="*/ 5274480 w 5945028"/>
              <a:gd name="connsiteY1279" fmla="*/ 1695782 h 3713092"/>
              <a:gd name="connsiteX1280" fmla="*/ 5292434 w 5945028"/>
              <a:gd name="connsiteY1280" fmla="*/ 1660283 h 3713092"/>
              <a:gd name="connsiteX1281" fmla="*/ 5265503 w 5945028"/>
              <a:gd name="connsiteY1281" fmla="*/ 1651306 h 3713092"/>
              <a:gd name="connsiteX1282" fmla="*/ 5269992 w 5945028"/>
              <a:gd name="connsiteY1282" fmla="*/ 1655795 h 3713092"/>
              <a:gd name="connsiteX1283" fmla="*/ 5189201 w 5945028"/>
              <a:gd name="connsiteY1283" fmla="*/ 1682725 h 3713092"/>
              <a:gd name="connsiteX1284" fmla="*/ 5175736 w 5945028"/>
              <a:gd name="connsiteY1284" fmla="*/ 1669260 h 3713092"/>
              <a:gd name="connsiteX1285" fmla="*/ 5103922 w 5945028"/>
              <a:gd name="connsiteY1285" fmla="*/ 1704758 h 3713092"/>
              <a:gd name="connsiteX1286" fmla="*/ 5175736 w 5945028"/>
              <a:gd name="connsiteY1286" fmla="*/ 1704758 h 3713092"/>
              <a:gd name="connsiteX1287" fmla="*/ 5144318 w 5945028"/>
              <a:gd name="connsiteY1287" fmla="*/ 1722712 h 3713092"/>
              <a:gd name="connsiteX1288" fmla="*/ 5162271 w 5945028"/>
              <a:gd name="connsiteY1288" fmla="*/ 1731689 h 3713092"/>
              <a:gd name="connsiteX1289" fmla="*/ 5040677 w 5945028"/>
              <a:gd name="connsiteY1289" fmla="*/ 1731689 h 3713092"/>
              <a:gd name="connsiteX1290" fmla="*/ 5072096 w 5945028"/>
              <a:gd name="connsiteY1290" fmla="*/ 1740665 h 3713092"/>
              <a:gd name="connsiteX1291" fmla="*/ 5036189 w 5945028"/>
              <a:gd name="connsiteY1291" fmla="*/ 1767595 h 3713092"/>
              <a:gd name="connsiteX1292" fmla="*/ 4995794 w 5945028"/>
              <a:gd name="connsiteY1292" fmla="*/ 1767595 h 3713092"/>
              <a:gd name="connsiteX1293" fmla="*/ 5013747 w 5945028"/>
              <a:gd name="connsiteY1293" fmla="*/ 1798606 h 3713092"/>
              <a:gd name="connsiteX1294" fmla="*/ 5000282 w 5945028"/>
              <a:gd name="connsiteY1294" fmla="*/ 1803094 h 3713092"/>
              <a:gd name="connsiteX1295" fmla="*/ 4991306 w 5945028"/>
              <a:gd name="connsiteY1295" fmla="*/ 1776164 h 3713092"/>
              <a:gd name="connsiteX1296" fmla="*/ 4946422 w 5945028"/>
              <a:gd name="connsiteY1296" fmla="*/ 1794117 h 3713092"/>
              <a:gd name="connsiteX1297" fmla="*/ 4959887 w 5945028"/>
              <a:gd name="connsiteY1297" fmla="*/ 1794117 h 3713092"/>
              <a:gd name="connsiteX1298" fmla="*/ 4923980 w 5945028"/>
              <a:gd name="connsiteY1298" fmla="*/ 1767187 h 3713092"/>
              <a:gd name="connsiteX1299" fmla="*/ 4955399 w 5945028"/>
              <a:gd name="connsiteY1299" fmla="*/ 1758211 h 3713092"/>
              <a:gd name="connsiteX1300" fmla="*/ 4851759 w 5945028"/>
              <a:gd name="connsiteY1300" fmla="*/ 1753722 h 3713092"/>
              <a:gd name="connsiteX1301" fmla="*/ 4869712 w 5945028"/>
              <a:gd name="connsiteY1301" fmla="*/ 1731281 h 3713092"/>
              <a:gd name="connsiteX1302" fmla="*/ 4824828 w 5945028"/>
              <a:gd name="connsiteY1302" fmla="*/ 1731281 h 3713092"/>
              <a:gd name="connsiteX1303" fmla="*/ 4829317 w 5945028"/>
              <a:gd name="connsiteY1303" fmla="*/ 1758211 h 3713092"/>
              <a:gd name="connsiteX1304" fmla="*/ 4797898 w 5945028"/>
              <a:gd name="connsiteY1304" fmla="*/ 1771676 h 3713092"/>
              <a:gd name="connsiteX1305" fmla="*/ 4820340 w 5945028"/>
              <a:gd name="connsiteY1305" fmla="*/ 1785141 h 3713092"/>
              <a:gd name="connsiteX1306" fmla="*/ 4730573 w 5945028"/>
              <a:gd name="connsiteY1306" fmla="*/ 1789629 h 3713092"/>
              <a:gd name="connsiteX1307" fmla="*/ 4699155 w 5945028"/>
              <a:gd name="connsiteY1307" fmla="*/ 1812071 h 3713092"/>
              <a:gd name="connsiteX1308" fmla="*/ 4685690 w 5945028"/>
              <a:gd name="connsiteY1308" fmla="*/ 1794117 h 3713092"/>
              <a:gd name="connsiteX1309" fmla="*/ 4757503 w 5945028"/>
              <a:gd name="connsiteY1309" fmla="*/ 1758619 h 3713092"/>
              <a:gd name="connsiteX1310" fmla="*/ 4753015 w 5945028"/>
              <a:gd name="connsiteY1310" fmla="*/ 1718631 h 3713092"/>
              <a:gd name="connsiteX1311" fmla="*/ 4806875 w 5945028"/>
              <a:gd name="connsiteY1311" fmla="*/ 1709655 h 3713092"/>
              <a:gd name="connsiteX1312" fmla="*/ 4829317 w 5945028"/>
              <a:gd name="connsiteY1312" fmla="*/ 1727608 h 3713092"/>
              <a:gd name="connsiteX1313" fmla="*/ 4901131 w 5945028"/>
              <a:gd name="connsiteY1313" fmla="*/ 1674156 h 3713092"/>
              <a:gd name="connsiteX1314" fmla="*/ 4928061 w 5945028"/>
              <a:gd name="connsiteY1314" fmla="*/ 1674156 h 3713092"/>
              <a:gd name="connsiteX1315" fmla="*/ 4910107 w 5945028"/>
              <a:gd name="connsiteY1315" fmla="*/ 1692109 h 3713092"/>
              <a:gd name="connsiteX1316" fmla="*/ 4937037 w 5945028"/>
              <a:gd name="connsiteY1316" fmla="*/ 1696598 h 3713092"/>
              <a:gd name="connsiteX1317" fmla="*/ 4941526 w 5945028"/>
              <a:gd name="connsiteY1317" fmla="*/ 1674156 h 3713092"/>
              <a:gd name="connsiteX1318" fmla="*/ 4923572 w 5945028"/>
              <a:gd name="connsiteY1318" fmla="*/ 1665179 h 3713092"/>
              <a:gd name="connsiteX1319" fmla="*/ 4937037 w 5945028"/>
              <a:gd name="connsiteY1319" fmla="*/ 1611727 h 3713092"/>
              <a:gd name="connsiteX1320" fmla="*/ 4842782 w 5945028"/>
              <a:gd name="connsiteY1320" fmla="*/ 1611727 h 3713092"/>
              <a:gd name="connsiteX1321" fmla="*/ 4842782 w 5945028"/>
              <a:gd name="connsiteY1321" fmla="*/ 1620704 h 3713092"/>
              <a:gd name="connsiteX1322" fmla="*/ 4824828 w 5945028"/>
              <a:gd name="connsiteY1322" fmla="*/ 1625192 h 3713092"/>
              <a:gd name="connsiteX1323" fmla="*/ 4829317 w 5945028"/>
              <a:gd name="connsiteY1323" fmla="*/ 1598262 h 3713092"/>
              <a:gd name="connsiteX1324" fmla="*/ 4784434 w 5945028"/>
              <a:gd name="connsiteY1324" fmla="*/ 1589285 h 3713092"/>
              <a:gd name="connsiteX1325" fmla="*/ 4802387 w 5945028"/>
              <a:gd name="connsiteY1325" fmla="*/ 1566844 h 3713092"/>
              <a:gd name="connsiteX1326" fmla="*/ 4851759 w 5945028"/>
              <a:gd name="connsiteY1326" fmla="*/ 1544402 h 3713092"/>
              <a:gd name="connsiteX1327" fmla="*/ 4838294 w 5945028"/>
              <a:gd name="connsiteY1327" fmla="*/ 1490950 h 3713092"/>
              <a:gd name="connsiteX1328" fmla="*/ 4775457 w 5945028"/>
              <a:gd name="connsiteY1328" fmla="*/ 1490950 h 3713092"/>
              <a:gd name="connsiteX1329" fmla="*/ 4797898 w 5945028"/>
              <a:gd name="connsiteY1329" fmla="*/ 1464019 h 3713092"/>
              <a:gd name="connsiteX1330" fmla="*/ 4838294 w 5945028"/>
              <a:gd name="connsiteY1330" fmla="*/ 1459531 h 3713092"/>
              <a:gd name="connsiteX1331" fmla="*/ 4860735 w 5945028"/>
              <a:gd name="connsiteY1331" fmla="*/ 1472996 h 3713092"/>
              <a:gd name="connsiteX1332" fmla="*/ 4865224 w 5945028"/>
              <a:gd name="connsiteY1332" fmla="*/ 1517472 h 3713092"/>
              <a:gd name="connsiteX1333" fmla="*/ 4887665 w 5945028"/>
              <a:gd name="connsiteY1333" fmla="*/ 1526448 h 3713092"/>
              <a:gd name="connsiteX1334" fmla="*/ 4910107 w 5945028"/>
              <a:gd name="connsiteY1334" fmla="*/ 1495438 h 3713092"/>
              <a:gd name="connsiteX1335" fmla="*/ 4865224 w 5945028"/>
              <a:gd name="connsiteY1335" fmla="*/ 1472996 h 3713092"/>
              <a:gd name="connsiteX1336" fmla="*/ 4932549 w 5945028"/>
              <a:gd name="connsiteY1336" fmla="*/ 1464019 h 3713092"/>
              <a:gd name="connsiteX1337" fmla="*/ 4941526 w 5945028"/>
              <a:gd name="connsiteY1337" fmla="*/ 1508495 h 3713092"/>
              <a:gd name="connsiteX1338" fmla="*/ 4914595 w 5945028"/>
              <a:gd name="connsiteY1338" fmla="*/ 1526448 h 3713092"/>
              <a:gd name="connsiteX1339" fmla="*/ 4932549 w 5945028"/>
              <a:gd name="connsiteY1339" fmla="*/ 1535425 h 3713092"/>
              <a:gd name="connsiteX1340" fmla="*/ 4838294 w 5945028"/>
              <a:gd name="connsiteY1340" fmla="*/ 1562355 h 3713092"/>
              <a:gd name="connsiteX1341" fmla="*/ 4838294 w 5945028"/>
              <a:gd name="connsiteY1341" fmla="*/ 1584797 h 3713092"/>
              <a:gd name="connsiteX1342" fmla="*/ 4860735 w 5945028"/>
              <a:gd name="connsiteY1342" fmla="*/ 1607239 h 3713092"/>
              <a:gd name="connsiteX1343" fmla="*/ 4865224 w 5945028"/>
              <a:gd name="connsiteY1343" fmla="*/ 1584797 h 3713092"/>
              <a:gd name="connsiteX1344" fmla="*/ 4874201 w 5945028"/>
              <a:gd name="connsiteY1344" fmla="*/ 1566844 h 3713092"/>
              <a:gd name="connsiteX1345" fmla="*/ 4905619 w 5945028"/>
              <a:gd name="connsiteY1345" fmla="*/ 1557867 h 3713092"/>
              <a:gd name="connsiteX1346" fmla="*/ 4932549 w 5945028"/>
              <a:gd name="connsiteY1346" fmla="*/ 1571332 h 3713092"/>
              <a:gd name="connsiteX1347" fmla="*/ 4950502 w 5945028"/>
              <a:gd name="connsiteY1347" fmla="*/ 1548890 h 3713092"/>
              <a:gd name="connsiteX1348" fmla="*/ 4963968 w 5945028"/>
              <a:gd name="connsiteY1348" fmla="*/ 1557867 h 3713092"/>
              <a:gd name="connsiteX1349" fmla="*/ 4954991 w 5945028"/>
              <a:gd name="connsiteY1349" fmla="*/ 1513391 h 3713092"/>
              <a:gd name="connsiteX1350" fmla="*/ 4981921 w 5945028"/>
              <a:gd name="connsiteY1350" fmla="*/ 1490950 h 3713092"/>
              <a:gd name="connsiteX1351" fmla="*/ 5031293 w 5945028"/>
              <a:gd name="connsiteY1351" fmla="*/ 1499926 h 3713092"/>
              <a:gd name="connsiteX1352" fmla="*/ 5035781 w 5945028"/>
              <a:gd name="connsiteY1352" fmla="*/ 1522368 h 3713092"/>
              <a:gd name="connsiteX1353" fmla="*/ 5013340 w 5945028"/>
              <a:gd name="connsiteY1353" fmla="*/ 1535833 h 3713092"/>
              <a:gd name="connsiteX1354" fmla="*/ 5049246 w 5945028"/>
              <a:gd name="connsiteY1354" fmla="*/ 1549298 h 3713092"/>
              <a:gd name="connsiteX1355" fmla="*/ 5017828 w 5945028"/>
              <a:gd name="connsiteY1355" fmla="*/ 1558275 h 3713092"/>
              <a:gd name="connsiteX1356" fmla="*/ 5058223 w 5945028"/>
              <a:gd name="connsiteY1356" fmla="*/ 1553787 h 3713092"/>
              <a:gd name="connsiteX1357" fmla="*/ 5067200 w 5945028"/>
              <a:gd name="connsiteY1357" fmla="*/ 1576228 h 3713092"/>
              <a:gd name="connsiteX1358" fmla="*/ 5026804 w 5945028"/>
              <a:gd name="connsiteY1358" fmla="*/ 1585205 h 3713092"/>
              <a:gd name="connsiteX1359" fmla="*/ 5022316 w 5945028"/>
              <a:gd name="connsiteY1359" fmla="*/ 1567252 h 3713092"/>
              <a:gd name="connsiteX1360" fmla="*/ 4972944 w 5945028"/>
              <a:gd name="connsiteY1360" fmla="*/ 1602750 h 3713092"/>
              <a:gd name="connsiteX1361" fmla="*/ 4972944 w 5945028"/>
              <a:gd name="connsiteY1361" fmla="*/ 1629681 h 3713092"/>
              <a:gd name="connsiteX1362" fmla="*/ 4959479 w 5945028"/>
              <a:gd name="connsiteY1362" fmla="*/ 1634169 h 3713092"/>
              <a:gd name="connsiteX1363" fmla="*/ 4981921 w 5945028"/>
              <a:gd name="connsiteY1363" fmla="*/ 1661099 h 3713092"/>
              <a:gd name="connsiteX1364" fmla="*/ 4963968 w 5945028"/>
              <a:gd name="connsiteY1364" fmla="*/ 1679052 h 3713092"/>
              <a:gd name="connsiteX1365" fmla="*/ 4990898 w 5945028"/>
              <a:gd name="connsiteY1365" fmla="*/ 1688029 h 3713092"/>
              <a:gd name="connsiteX1366" fmla="*/ 4981921 w 5945028"/>
              <a:gd name="connsiteY1366" fmla="*/ 1643554 h 3713092"/>
              <a:gd name="connsiteX1367" fmla="*/ 5004363 w 5945028"/>
              <a:gd name="connsiteY1367" fmla="*/ 1634577 h 3713092"/>
              <a:gd name="connsiteX1368" fmla="*/ 4995386 w 5945028"/>
              <a:gd name="connsiteY1368" fmla="*/ 1616623 h 3713092"/>
              <a:gd name="connsiteX1369" fmla="*/ 5022316 w 5945028"/>
              <a:gd name="connsiteY1369" fmla="*/ 1603158 h 3713092"/>
              <a:gd name="connsiteX1370" fmla="*/ 5008851 w 5945028"/>
              <a:gd name="connsiteY1370" fmla="*/ 1638657 h 3713092"/>
              <a:gd name="connsiteX1371" fmla="*/ 5080665 w 5945028"/>
              <a:gd name="connsiteY1371" fmla="*/ 1620704 h 3713092"/>
              <a:gd name="connsiteX1372" fmla="*/ 5094130 w 5945028"/>
              <a:gd name="connsiteY1372" fmla="*/ 1625192 h 3713092"/>
              <a:gd name="connsiteX1373" fmla="*/ 5183897 w 5945028"/>
              <a:gd name="connsiteY1373" fmla="*/ 1576228 h 3713092"/>
              <a:gd name="connsiteX1374" fmla="*/ 5197362 w 5945028"/>
              <a:gd name="connsiteY1374" fmla="*/ 1580717 h 3713092"/>
              <a:gd name="connsiteX1375" fmla="*/ 5215315 w 5945028"/>
              <a:gd name="connsiteY1375" fmla="*/ 1549706 h 3713092"/>
              <a:gd name="connsiteX1376" fmla="*/ 5152478 w 5945028"/>
              <a:gd name="connsiteY1376" fmla="*/ 1554195 h 3713092"/>
              <a:gd name="connsiteX1377" fmla="*/ 5165944 w 5945028"/>
              <a:gd name="connsiteY1377" fmla="*/ 1536241 h 3713092"/>
              <a:gd name="connsiteX1378" fmla="*/ 5147990 w 5945028"/>
              <a:gd name="connsiteY1378" fmla="*/ 1531753 h 3713092"/>
              <a:gd name="connsiteX1379" fmla="*/ 5165944 w 5945028"/>
              <a:gd name="connsiteY1379" fmla="*/ 1522776 h 3713092"/>
              <a:gd name="connsiteX1380" fmla="*/ 5116571 w 5945028"/>
              <a:gd name="connsiteY1380" fmla="*/ 1500334 h 3713092"/>
              <a:gd name="connsiteX1381" fmla="*/ 5143502 w 5945028"/>
              <a:gd name="connsiteY1381" fmla="*/ 1473404 h 3713092"/>
              <a:gd name="connsiteX1382" fmla="*/ 5156967 w 5945028"/>
              <a:gd name="connsiteY1382" fmla="*/ 1482381 h 3713092"/>
              <a:gd name="connsiteX1383" fmla="*/ 5174920 w 5945028"/>
              <a:gd name="connsiteY1383" fmla="*/ 1464427 h 3713092"/>
              <a:gd name="connsiteX1384" fmla="*/ 5174920 w 5945028"/>
              <a:gd name="connsiteY1384" fmla="*/ 1433417 h 3713092"/>
              <a:gd name="connsiteX1385" fmla="*/ 5035373 w 5945028"/>
              <a:gd name="connsiteY1385" fmla="*/ 1451370 h 3713092"/>
              <a:gd name="connsiteX1386" fmla="*/ 5048838 w 5945028"/>
              <a:gd name="connsiteY1386" fmla="*/ 1437905 h 3713092"/>
              <a:gd name="connsiteX1387" fmla="*/ 4949687 w 5945028"/>
              <a:gd name="connsiteY1387" fmla="*/ 1455859 h 3713092"/>
              <a:gd name="connsiteX1388" fmla="*/ 4999058 w 5945028"/>
              <a:gd name="connsiteY1388" fmla="*/ 1424848 h 3713092"/>
              <a:gd name="connsiteX1389" fmla="*/ 4990081 w 5945028"/>
              <a:gd name="connsiteY1389" fmla="*/ 1402407 h 3713092"/>
              <a:gd name="connsiteX1390" fmla="*/ 4999058 w 5945028"/>
              <a:gd name="connsiteY1390" fmla="*/ 1362419 h 3713092"/>
              <a:gd name="connsiteX1391" fmla="*/ 4963151 w 5945028"/>
              <a:gd name="connsiteY1391" fmla="*/ 1362419 h 3713092"/>
              <a:gd name="connsiteX1392" fmla="*/ 4967640 w 5945028"/>
              <a:gd name="connsiteY1392" fmla="*/ 1317944 h 3713092"/>
              <a:gd name="connsiteX1393" fmla="*/ 4985593 w 5945028"/>
              <a:gd name="connsiteY1393" fmla="*/ 1317944 h 3713092"/>
              <a:gd name="connsiteX1394" fmla="*/ 4940710 w 5945028"/>
              <a:gd name="connsiteY1394" fmla="*/ 1291014 h 3713092"/>
              <a:gd name="connsiteX1395" fmla="*/ 4945198 w 5945028"/>
              <a:gd name="connsiteY1395" fmla="*/ 1273060 h 3713092"/>
              <a:gd name="connsiteX1396" fmla="*/ 4900314 w 5945028"/>
              <a:gd name="connsiteY1396" fmla="*/ 1268572 h 3713092"/>
              <a:gd name="connsiteX1397" fmla="*/ 4931733 w 5945028"/>
              <a:gd name="connsiteY1397" fmla="*/ 1277549 h 3713092"/>
              <a:gd name="connsiteX1398" fmla="*/ 4936221 w 5945028"/>
              <a:gd name="connsiteY1398" fmla="*/ 1308559 h 3713092"/>
              <a:gd name="connsiteX1399" fmla="*/ 4850943 w 5945028"/>
              <a:gd name="connsiteY1399" fmla="*/ 1362011 h 3713092"/>
              <a:gd name="connsiteX1400" fmla="*/ 4801571 w 5945028"/>
              <a:gd name="connsiteY1400" fmla="*/ 1362011 h 3713092"/>
              <a:gd name="connsiteX1401" fmla="*/ 4797082 w 5945028"/>
              <a:gd name="connsiteY1401" fmla="*/ 1370988 h 3713092"/>
              <a:gd name="connsiteX1402" fmla="*/ 4806059 w 5945028"/>
              <a:gd name="connsiteY1402" fmla="*/ 1384453 h 3713092"/>
              <a:gd name="connsiteX1403" fmla="*/ 4797082 w 5945028"/>
              <a:gd name="connsiteY1403" fmla="*/ 1379965 h 3713092"/>
              <a:gd name="connsiteX1404" fmla="*/ 4702827 w 5945028"/>
              <a:gd name="connsiteY1404" fmla="*/ 1402407 h 3713092"/>
              <a:gd name="connsiteX1405" fmla="*/ 4711804 w 5945028"/>
              <a:gd name="connsiteY1405" fmla="*/ 1379965 h 3713092"/>
              <a:gd name="connsiteX1406" fmla="*/ 4693850 w 5945028"/>
              <a:gd name="connsiteY1406" fmla="*/ 1366500 h 3713092"/>
              <a:gd name="connsiteX1407" fmla="*/ 4729757 w 5945028"/>
              <a:gd name="connsiteY1407" fmla="*/ 1339570 h 3713092"/>
              <a:gd name="connsiteX1408" fmla="*/ 4725269 w 5945028"/>
              <a:gd name="connsiteY1408" fmla="*/ 1312639 h 3713092"/>
              <a:gd name="connsiteX1409" fmla="*/ 4770152 w 5945028"/>
              <a:gd name="connsiteY1409" fmla="*/ 1308151 h 3713092"/>
              <a:gd name="connsiteX1410" fmla="*/ 4779129 w 5945028"/>
              <a:gd name="connsiteY1410" fmla="*/ 1290198 h 3713092"/>
              <a:gd name="connsiteX1411" fmla="*/ 4729757 w 5945028"/>
              <a:gd name="connsiteY1411" fmla="*/ 1272244 h 3713092"/>
              <a:gd name="connsiteX1412" fmla="*/ 4702827 w 5945028"/>
              <a:gd name="connsiteY1412" fmla="*/ 1267756 h 3713092"/>
              <a:gd name="connsiteX1413" fmla="*/ 4788105 w 5945028"/>
              <a:gd name="connsiteY1413" fmla="*/ 1258779 h 3713092"/>
              <a:gd name="connsiteX1414" fmla="*/ 4648559 w 5945028"/>
              <a:gd name="connsiteY1414" fmla="*/ 1258779 h 3713092"/>
              <a:gd name="connsiteX1415" fmla="*/ 4729349 w 5945028"/>
              <a:gd name="connsiteY1415" fmla="*/ 1236338 h 3713092"/>
              <a:gd name="connsiteX1416" fmla="*/ 4738326 w 5945028"/>
              <a:gd name="connsiteY1416" fmla="*/ 1222872 h 3713092"/>
              <a:gd name="connsiteX1417" fmla="*/ 4756279 w 5945028"/>
              <a:gd name="connsiteY1417" fmla="*/ 1218384 h 3713092"/>
              <a:gd name="connsiteX1418" fmla="*/ 4783209 w 5945028"/>
              <a:gd name="connsiteY1418" fmla="*/ 1236338 h 3713092"/>
              <a:gd name="connsiteX1419" fmla="*/ 4810139 w 5945028"/>
              <a:gd name="connsiteY1419" fmla="*/ 1213896 h 3713092"/>
              <a:gd name="connsiteX1420" fmla="*/ 4733838 w 5945028"/>
              <a:gd name="connsiteY1420" fmla="*/ 1204919 h 3713092"/>
              <a:gd name="connsiteX1421" fmla="*/ 4742814 w 5945028"/>
              <a:gd name="connsiteY1421" fmla="*/ 1195942 h 3713092"/>
              <a:gd name="connsiteX1422" fmla="*/ 4733838 w 5945028"/>
              <a:gd name="connsiteY1422" fmla="*/ 1177989 h 3713092"/>
              <a:gd name="connsiteX1423" fmla="*/ 4666512 w 5945028"/>
              <a:gd name="connsiteY1423" fmla="*/ 1164524 h 3713092"/>
              <a:gd name="connsiteX1424" fmla="*/ 4671000 w 5945028"/>
              <a:gd name="connsiteY1424" fmla="*/ 1182477 h 3713092"/>
              <a:gd name="connsiteX1425" fmla="*/ 4549407 w 5945028"/>
              <a:gd name="connsiteY1425" fmla="*/ 1222464 h 3713092"/>
              <a:gd name="connsiteX1426" fmla="*/ 4491058 w 5945028"/>
              <a:gd name="connsiteY1426" fmla="*/ 1240418 h 3713092"/>
              <a:gd name="connsiteX1427" fmla="*/ 4603675 w 5945028"/>
              <a:gd name="connsiteY1427" fmla="*/ 1267348 h 3713092"/>
              <a:gd name="connsiteX1428" fmla="*/ 4594699 w 5945028"/>
              <a:gd name="connsiteY1428" fmla="*/ 1276325 h 3713092"/>
              <a:gd name="connsiteX1429" fmla="*/ 4657535 w 5945028"/>
              <a:gd name="connsiteY1429" fmla="*/ 1280813 h 3713092"/>
              <a:gd name="connsiteX1430" fmla="*/ 4679977 w 5945028"/>
              <a:gd name="connsiteY1430" fmla="*/ 1271836 h 3713092"/>
              <a:gd name="connsiteX1431" fmla="*/ 4684466 w 5945028"/>
              <a:gd name="connsiteY1431" fmla="*/ 1276325 h 3713092"/>
              <a:gd name="connsiteX1432" fmla="*/ 4653047 w 5945028"/>
              <a:gd name="connsiteY1432" fmla="*/ 1285301 h 3713092"/>
              <a:gd name="connsiteX1433" fmla="*/ 4648559 w 5945028"/>
              <a:gd name="connsiteY1433" fmla="*/ 1298766 h 3713092"/>
              <a:gd name="connsiteX1434" fmla="*/ 4572257 w 5945028"/>
              <a:gd name="connsiteY1434" fmla="*/ 1298766 h 3713092"/>
              <a:gd name="connsiteX1435" fmla="*/ 4581233 w 5945028"/>
              <a:gd name="connsiteY1435" fmla="*/ 1280813 h 3713092"/>
              <a:gd name="connsiteX1436" fmla="*/ 4554303 w 5945028"/>
              <a:gd name="connsiteY1436" fmla="*/ 1285301 h 3713092"/>
              <a:gd name="connsiteX1437" fmla="*/ 4347431 w 5945028"/>
              <a:gd name="connsiteY1437" fmla="*/ 1289790 h 3713092"/>
              <a:gd name="connsiteX1438" fmla="*/ 4356408 w 5945028"/>
              <a:gd name="connsiteY1438" fmla="*/ 1262860 h 3713092"/>
              <a:gd name="connsiteX1439" fmla="*/ 4428221 w 5945028"/>
              <a:gd name="connsiteY1439" fmla="*/ 1240418 h 3713092"/>
              <a:gd name="connsiteX1440" fmla="*/ 4405780 w 5945028"/>
              <a:gd name="connsiteY1440" fmla="*/ 1217976 h 3713092"/>
              <a:gd name="connsiteX1441" fmla="*/ 4423733 w 5945028"/>
              <a:gd name="connsiteY1441" fmla="*/ 1204511 h 3713092"/>
              <a:gd name="connsiteX1442" fmla="*/ 4387826 w 5945028"/>
              <a:gd name="connsiteY1442" fmla="*/ 1222464 h 3713092"/>
              <a:gd name="connsiteX1443" fmla="*/ 4351920 w 5945028"/>
              <a:gd name="connsiteY1443" fmla="*/ 1226953 h 3713092"/>
              <a:gd name="connsiteX1444" fmla="*/ 4351920 w 5945028"/>
              <a:gd name="connsiteY1444" fmla="*/ 1213488 h 3713092"/>
              <a:gd name="connsiteX1445" fmla="*/ 4248279 w 5945028"/>
              <a:gd name="connsiteY1445" fmla="*/ 1191046 h 3713092"/>
              <a:gd name="connsiteX1446" fmla="*/ 4275209 w 5945028"/>
              <a:gd name="connsiteY1446" fmla="*/ 1173093 h 3713092"/>
              <a:gd name="connsiteX1447" fmla="*/ 4243791 w 5945028"/>
              <a:gd name="connsiteY1447" fmla="*/ 1173093 h 3713092"/>
              <a:gd name="connsiteX1448" fmla="*/ 4212372 w 5945028"/>
              <a:gd name="connsiteY1448" fmla="*/ 1142082 h 3713092"/>
              <a:gd name="connsiteX1449" fmla="*/ 4293163 w 5945028"/>
              <a:gd name="connsiteY1449" fmla="*/ 1066188 h 3713092"/>
              <a:gd name="connsiteX1450" fmla="*/ 4239302 w 5945028"/>
              <a:gd name="connsiteY1450" fmla="*/ 1052723 h 3713092"/>
              <a:gd name="connsiteX1451" fmla="*/ 4270721 w 5945028"/>
              <a:gd name="connsiteY1451" fmla="*/ 1048235 h 3713092"/>
              <a:gd name="connsiteX1452" fmla="*/ 4216861 w 5945028"/>
              <a:gd name="connsiteY1452" fmla="*/ 1043746 h 3713092"/>
              <a:gd name="connsiteX1453" fmla="*/ 4212372 w 5945028"/>
              <a:gd name="connsiteY1453" fmla="*/ 1012736 h 3713092"/>
              <a:gd name="connsiteX1454" fmla="*/ 4234814 w 5945028"/>
              <a:gd name="connsiteY1454" fmla="*/ 994782 h 3713092"/>
              <a:gd name="connsiteX1455" fmla="*/ 4284186 w 5945028"/>
              <a:gd name="connsiteY1455" fmla="*/ 985806 h 3713092"/>
              <a:gd name="connsiteX1456" fmla="*/ 4239302 w 5945028"/>
              <a:gd name="connsiteY1456" fmla="*/ 972341 h 3713092"/>
              <a:gd name="connsiteX1457" fmla="*/ 4279698 w 5945028"/>
              <a:gd name="connsiteY1457" fmla="*/ 954387 h 3713092"/>
              <a:gd name="connsiteX1458" fmla="*/ 4257256 w 5945028"/>
              <a:gd name="connsiteY1458" fmla="*/ 945411 h 3713092"/>
              <a:gd name="connsiteX1459" fmla="*/ 4432710 w 5945028"/>
              <a:gd name="connsiteY1459" fmla="*/ 945411 h 3713092"/>
              <a:gd name="connsiteX1460" fmla="*/ 4526965 w 5945028"/>
              <a:gd name="connsiteY1460" fmla="*/ 958876 h 3713092"/>
              <a:gd name="connsiteX1461" fmla="*/ 4509012 w 5945028"/>
              <a:gd name="connsiteY1461" fmla="*/ 963364 h 3713092"/>
              <a:gd name="connsiteX1462" fmla="*/ 4585314 w 5945028"/>
              <a:gd name="connsiteY1462" fmla="*/ 954387 h 3713092"/>
              <a:gd name="connsiteX1463" fmla="*/ 4517988 w 5945028"/>
              <a:gd name="connsiteY1463" fmla="*/ 927457 h 3713092"/>
              <a:gd name="connsiteX1464" fmla="*/ 4382930 w 5945028"/>
              <a:gd name="connsiteY1464" fmla="*/ 918480 h 3713092"/>
              <a:gd name="connsiteX1465" fmla="*/ 4360488 w 5945028"/>
              <a:gd name="connsiteY1465" fmla="*/ 891550 h 3713092"/>
              <a:gd name="connsiteX1466" fmla="*/ 4238894 w 5945028"/>
              <a:gd name="connsiteY1466" fmla="*/ 864620 h 3713092"/>
              <a:gd name="connsiteX1467" fmla="*/ 4270313 w 5945028"/>
              <a:gd name="connsiteY1467" fmla="*/ 855643 h 3713092"/>
              <a:gd name="connsiteX1468" fmla="*/ 4265824 w 5945028"/>
              <a:gd name="connsiteY1468" fmla="*/ 837690 h 3713092"/>
              <a:gd name="connsiteX1469" fmla="*/ 4310708 w 5945028"/>
              <a:gd name="connsiteY1469" fmla="*/ 846667 h 3713092"/>
              <a:gd name="connsiteX1470" fmla="*/ 4404964 w 5945028"/>
              <a:gd name="connsiteY1470" fmla="*/ 860132 h 3713092"/>
              <a:gd name="connsiteX1471" fmla="*/ 4387010 w 5945028"/>
              <a:gd name="connsiteY1471" fmla="*/ 887062 h 3713092"/>
              <a:gd name="connsiteX1472" fmla="*/ 4400475 w 5945028"/>
              <a:gd name="connsiteY1472" fmla="*/ 905015 h 3713092"/>
              <a:gd name="connsiteX1473" fmla="*/ 4494731 w 5945028"/>
              <a:gd name="connsiteY1473" fmla="*/ 905015 h 3713092"/>
              <a:gd name="connsiteX1474" fmla="*/ 4454336 w 5945028"/>
              <a:gd name="connsiteY1474" fmla="*/ 874005 h 3713092"/>
              <a:gd name="connsiteX1475" fmla="*/ 4467800 w 5945028"/>
              <a:gd name="connsiteY1475" fmla="*/ 860540 h 3713092"/>
              <a:gd name="connsiteX1476" fmla="*/ 4395987 w 5945028"/>
              <a:gd name="connsiteY1476" fmla="*/ 838098 h 3713092"/>
              <a:gd name="connsiteX1477" fmla="*/ 4418428 w 5945028"/>
              <a:gd name="connsiteY1477" fmla="*/ 833610 h 3713092"/>
              <a:gd name="connsiteX1478" fmla="*/ 4409452 w 5945028"/>
              <a:gd name="connsiteY1478" fmla="*/ 815656 h 3713092"/>
              <a:gd name="connsiteX1479" fmla="*/ 4373545 w 5945028"/>
              <a:gd name="connsiteY1479" fmla="*/ 815656 h 3713092"/>
              <a:gd name="connsiteX1480" fmla="*/ 4387010 w 5945028"/>
              <a:gd name="connsiteY1480" fmla="*/ 811168 h 3713092"/>
              <a:gd name="connsiteX1481" fmla="*/ 4333150 w 5945028"/>
              <a:gd name="connsiteY1481" fmla="*/ 806680 h 3713092"/>
              <a:gd name="connsiteX1482" fmla="*/ 4360080 w 5945028"/>
              <a:gd name="connsiteY1482" fmla="*/ 815656 h 3713092"/>
              <a:gd name="connsiteX1483" fmla="*/ 4328661 w 5945028"/>
              <a:gd name="connsiteY1483" fmla="*/ 824633 h 3713092"/>
              <a:gd name="connsiteX1484" fmla="*/ 4310708 w 5945028"/>
              <a:gd name="connsiteY1484" fmla="*/ 802191 h 3713092"/>
              <a:gd name="connsiteX1485" fmla="*/ 4279290 w 5945028"/>
              <a:gd name="connsiteY1485" fmla="*/ 815656 h 3713092"/>
              <a:gd name="connsiteX1486" fmla="*/ 4270313 w 5945028"/>
              <a:gd name="connsiteY1486" fmla="*/ 806680 h 3713092"/>
              <a:gd name="connsiteX1487" fmla="*/ 4274801 w 5945028"/>
              <a:gd name="connsiteY1487" fmla="*/ 779749 h 3713092"/>
              <a:gd name="connsiteX1488" fmla="*/ 4351103 w 5945028"/>
              <a:gd name="connsiteY1488" fmla="*/ 761796 h 3713092"/>
              <a:gd name="connsiteX1489" fmla="*/ 4270313 w 5945028"/>
              <a:gd name="connsiteY1489" fmla="*/ 730786 h 3713092"/>
              <a:gd name="connsiteX1490" fmla="*/ 4243383 w 5945028"/>
              <a:gd name="connsiteY1490" fmla="*/ 726297 h 3713092"/>
              <a:gd name="connsiteX1491" fmla="*/ 4306220 w 5945028"/>
              <a:gd name="connsiteY1491" fmla="*/ 686310 h 3713092"/>
              <a:gd name="connsiteX1492" fmla="*/ 4310708 w 5945028"/>
              <a:gd name="connsiteY1492" fmla="*/ 637346 h 3713092"/>
              <a:gd name="connsiteX1493" fmla="*/ 4252360 w 5945028"/>
              <a:gd name="connsiteY1493" fmla="*/ 610416 h 3713092"/>
              <a:gd name="connsiteX1494" fmla="*/ 4409860 w 5945028"/>
              <a:gd name="connsiteY1494" fmla="*/ 592463 h 3713092"/>
              <a:gd name="connsiteX1495" fmla="*/ 4414348 w 5945028"/>
              <a:gd name="connsiteY1495" fmla="*/ 578998 h 3713092"/>
              <a:gd name="connsiteX1496" fmla="*/ 4607755 w 5945028"/>
              <a:gd name="connsiteY1496" fmla="*/ 596951 h 3713092"/>
              <a:gd name="connsiteX1497" fmla="*/ 4391906 w 5945028"/>
              <a:gd name="connsiteY1497" fmla="*/ 565941 h 3713092"/>
              <a:gd name="connsiteX1498" fmla="*/ 4378442 w 5945028"/>
              <a:gd name="connsiteY1498" fmla="*/ 565941 h 3713092"/>
              <a:gd name="connsiteX1499" fmla="*/ 4378442 w 5945028"/>
              <a:gd name="connsiteY1499" fmla="*/ 588382 h 3713092"/>
              <a:gd name="connsiteX1500" fmla="*/ 4347023 w 5945028"/>
              <a:gd name="connsiteY1500" fmla="*/ 565941 h 3713092"/>
              <a:gd name="connsiteX1501" fmla="*/ 4261744 w 5945028"/>
              <a:gd name="connsiteY1501" fmla="*/ 543499 h 3713092"/>
              <a:gd name="connsiteX1502" fmla="*/ 4270721 w 5945028"/>
              <a:gd name="connsiteY1502" fmla="*/ 525545 h 3713092"/>
              <a:gd name="connsiteX1503" fmla="*/ 4225838 w 5945028"/>
              <a:gd name="connsiteY1503" fmla="*/ 539011 h 3713092"/>
              <a:gd name="connsiteX1504" fmla="*/ 4180954 w 5945028"/>
              <a:gd name="connsiteY1504" fmla="*/ 530034 h 3713092"/>
              <a:gd name="connsiteX1505" fmla="*/ 4194419 w 5945028"/>
              <a:gd name="connsiteY1505" fmla="*/ 539011 h 3713092"/>
              <a:gd name="connsiteX1506" fmla="*/ 4171977 w 5945028"/>
              <a:gd name="connsiteY1506" fmla="*/ 543499 h 3713092"/>
              <a:gd name="connsiteX1507" fmla="*/ 4131582 w 5945028"/>
              <a:gd name="connsiteY1507" fmla="*/ 503512 h 3713092"/>
              <a:gd name="connsiteX1508" fmla="*/ 4207884 w 5945028"/>
              <a:gd name="connsiteY1508" fmla="*/ 499023 h 3713092"/>
              <a:gd name="connsiteX1509" fmla="*/ 4077314 w 5945028"/>
              <a:gd name="connsiteY1509" fmla="*/ 485558 h 3713092"/>
              <a:gd name="connsiteX1510" fmla="*/ 4059360 w 5945028"/>
              <a:gd name="connsiteY1510" fmla="*/ 494535 h 3713092"/>
              <a:gd name="connsiteX1511" fmla="*/ 4050384 w 5945028"/>
              <a:gd name="connsiteY1511" fmla="*/ 476582 h 3713092"/>
              <a:gd name="connsiteX1512" fmla="*/ 3983058 w 5945028"/>
              <a:gd name="connsiteY1512" fmla="*/ 490047 h 3713092"/>
              <a:gd name="connsiteX1513" fmla="*/ 3933686 w 5945028"/>
              <a:gd name="connsiteY1513" fmla="*/ 508000 h 3713092"/>
              <a:gd name="connsiteX1514" fmla="*/ 3965105 w 5945028"/>
              <a:gd name="connsiteY1514" fmla="*/ 525953 h 3713092"/>
              <a:gd name="connsiteX1515" fmla="*/ 3865953 w 5945028"/>
              <a:gd name="connsiteY1515" fmla="*/ 548395 h 3713092"/>
              <a:gd name="connsiteX1516" fmla="*/ 3924302 w 5945028"/>
              <a:gd name="connsiteY1516" fmla="*/ 548395 h 3713092"/>
              <a:gd name="connsiteX1517" fmla="*/ 3915325 w 5945028"/>
              <a:gd name="connsiteY1517" fmla="*/ 566349 h 3713092"/>
              <a:gd name="connsiteX1518" fmla="*/ 3807196 w 5945028"/>
              <a:gd name="connsiteY1518" fmla="*/ 570837 h 3713092"/>
              <a:gd name="connsiteX1519" fmla="*/ 3834127 w 5945028"/>
              <a:gd name="connsiteY1519" fmla="*/ 597767 h 3713092"/>
              <a:gd name="connsiteX1520" fmla="*/ 3699068 w 5945028"/>
              <a:gd name="connsiteY1520" fmla="*/ 615721 h 3713092"/>
              <a:gd name="connsiteX1521" fmla="*/ 3636231 w 5945028"/>
              <a:gd name="connsiteY1521" fmla="*/ 597767 h 3713092"/>
              <a:gd name="connsiteX1522" fmla="*/ 3640719 w 5945028"/>
              <a:gd name="connsiteY1522" fmla="*/ 588790 h 3713092"/>
              <a:gd name="connsiteX1523" fmla="*/ 3667649 w 5945028"/>
              <a:gd name="connsiteY1523" fmla="*/ 593279 h 3713092"/>
              <a:gd name="connsiteX1524" fmla="*/ 3694580 w 5945028"/>
              <a:gd name="connsiteY1524" fmla="*/ 584302 h 3713092"/>
              <a:gd name="connsiteX1525" fmla="*/ 3717021 w 5945028"/>
              <a:gd name="connsiteY1525" fmla="*/ 584302 h 3713092"/>
              <a:gd name="connsiteX1526" fmla="*/ 3734975 w 5945028"/>
              <a:gd name="connsiteY1526" fmla="*/ 584302 h 3713092"/>
              <a:gd name="connsiteX1527" fmla="*/ 3681115 w 5945028"/>
              <a:gd name="connsiteY1527" fmla="*/ 575325 h 3713092"/>
              <a:gd name="connsiteX1528" fmla="*/ 3658673 w 5945028"/>
              <a:gd name="connsiteY1528" fmla="*/ 584302 h 3713092"/>
              <a:gd name="connsiteX1529" fmla="*/ 3654184 w 5945028"/>
              <a:gd name="connsiteY1529" fmla="*/ 557372 h 3713092"/>
              <a:gd name="connsiteX1530" fmla="*/ 3640719 w 5945028"/>
              <a:gd name="connsiteY1530" fmla="*/ 570837 h 3713092"/>
              <a:gd name="connsiteX1531" fmla="*/ 3636231 w 5945028"/>
              <a:gd name="connsiteY1531" fmla="*/ 552884 h 3713092"/>
              <a:gd name="connsiteX1532" fmla="*/ 3609301 w 5945028"/>
              <a:gd name="connsiteY1532" fmla="*/ 570837 h 3713092"/>
              <a:gd name="connsiteX1533" fmla="*/ 3618277 w 5945028"/>
              <a:gd name="connsiteY1533" fmla="*/ 584302 h 3713092"/>
              <a:gd name="connsiteX1534" fmla="*/ 3577882 w 5945028"/>
              <a:gd name="connsiteY1534" fmla="*/ 597767 h 3713092"/>
              <a:gd name="connsiteX1535" fmla="*/ 3537487 w 5945028"/>
              <a:gd name="connsiteY1535" fmla="*/ 593279 h 3713092"/>
              <a:gd name="connsiteX1536" fmla="*/ 3492604 w 5945028"/>
              <a:gd name="connsiteY1536" fmla="*/ 553292 h 3713092"/>
              <a:gd name="connsiteX1537" fmla="*/ 3501580 w 5945028"/>
              <a:gd name="connsiteY1537" fmla="*/ 557780 h 3713092"/>
              <a:gd name="connsiteX1538" fmla="*/ 3497092 w 5945028"/>
              <a:gd name="connsiteY1538" fmla="*/ 530850 h 3713092"/>
              <a:gd name="connsiteX1539" fmla="*/ 3443232 w 5945028"/>
              <a:gd name="connsiteY1539" fmla="*/ 521873 h 3713092"/>
              <a:gd name="connsiteX1540" fmla="*/ 3416302 w 5945028"/>
              <a:gd name="connsiteY1540" fmla="*/ 530850 h 3713092"/>
              <a:gd name="connsiteX1541" fmla="*/ 3434255 w 5945028"/>
              <a:gd name="connsiteY1541" fmla="*/ 561860 h 3713092"/>
              <a:gd name="connsiteX1542" fmla="*/ 3474650 w 5945028"/>
              <a:gd name="connsiteY1542" fmla="*/ 552884 h 3713092"/>
              <a:gd name="connsiteX1543" fmla="*/ 3488115 w 5945028"/>
              <a:gd name="connsiteY1543" fmla="*/ 566349 h 3713092"/>
              <a:gd name="connsiteX1544" fmla="*/ 3456697 w 5945028"/>
              <a:gd name="connsiteY1544" fmla="*/ 570837 h 3713092"/>
              <a:gd name="connsiteX1545" fmla="*/ 3528510 w 5945028"/>
              <a:gd name="connsiteY1545" fmla="*/ 619801 h 3713092"/>
              <a:gd name="connsiteX1546" fmla="*/ 3357545 w 5945028"/>
              <a:gd name="connsiteY1546" fmla="*/ 610824 h 3713092"/>
              <a:gd name="connsiteX1547" fmla="*/ 3362033 w 5945028"/>
              <a:gd name="connsiteY1547" fmla="*/ 588382 h 3713092"/>
              <a:gd name="connsiteX1548" fmla="*/ 3335103 w 5945028"/>
              <a:gd name="connsiteY1548" fmla="*/ 579406 h 3713092"/>
              <a:gd name="connsiteX1549" fmla="*/ 3317150 w 5945028"/>
              <a:gd name="connsiteY1549" fmla="*/ 574917 h 3713092"/>
              <a:gd name="connsiteX1550" fmla="*/ 3258801 w 5945028"/>
              <a:gd name="connsiteY1550" fmla="*/ 592871 h 3713092"/>
              <a:gd name="connsiteX1551" fmla="*/ 3263290 w 5945028"/>
              <a:gd name="connsiteY1551" fmla="*/ 583894 h 3713092"/>
              <a:gd name="connsiteX1552" fmla="*/ 3231871 w 5945028"/>
              <a:gd name="connsiteY1552" fmla="*/ 601847 h 3713092"/>
              <a:gd name="connsiteX1553" fmla="*/ 3240848 w 5945028"/>
              <a:gd name="connsiteY1553" fmla="*/ 592871 h 3713092"/>
              <a:gd name="connsiteX1554" fmla="*/ 3137207 w 5945028"/>
              <a:gd name="connsiteY1554" fmla="*/ 592871 h 3713092"/>
              <a:gd name="connsiteX1555" fmla="*/ 3128231 w 5945028"/>
              <a:gd name="connsiteY1555" fmla="*/ 592871 h 3713092"/>
              <a:gd name="connsiteX1556" fmla="*/ 3110277 w 5945028"/>
              <a:gd name="connsiteY1556" fmla="*/ 579406 h 3713092"/>
              <a:gd name="connsiteX1557" fmla="*/ 3096812 w 5945028"/>
              <a:gd name="connsiteY1557" fmla="*/ 597359 h 3713092"/>
              <a:gd name="connsiteX1558" fmla="*/ 3092324 w 5945028"/>
              <a:gd name="connsiteY1558" fmla="*/ 579406 h 3713092"/>
              <a:gd name="connsiteX1559" fmla="*/ 3137207 w 5945028"/>
              <a:gd name="connsiteY1559" fmla="*/ 565941 h 3713092"/>
              <a:gd name="connsiteX1560" fmla="*/ 3141696 w 5945028"/>
              <a:gd name="connsiteY1560" fmla="*/ 579406 h 3713092"/>
              <a:gd name="connsiteX1561" fmla="*/ 3173115 w 5945028"/>
              <a:gd name="connsiteY1561" fmla="*/ 574917 h 3713092"/>
              <a:gd name="connsiteX1562" fmla="*/ 3281243 w 5945028"/>
              <a:gd name="connsiteY1562" fmla="*/ 561452 h 3713092"/>
              <a:gd name="connsiteX1563" fmla="*/ 3267778 w 5945028"/>
              <a:gd name="connsiteY1563" fmla="*/ 543499 h 3713092"/>
              <a:gd name="connsiteX1564" fmla="*/ 3294708 w 5945028"/>
              <a:gd name="connsiteY1564" fmla="*/ 556964 h 3713092"/>
              <a:gd name="connsiteX1565" fmla="*/ 3276755 w 5945028"/>
              <a:gd name="connsiteY1565" fmla="*/ 556964 h 3713092"/>
              <a:gd name="connsiteX1566" fmla="*/ 3285731 w 5945028"/>
              <a:gd name="connsiteY1566" fmla="*/ 565941 h 3713092"/>
              <a:gd name="connsiteX1567" fmla="*/ 3312661 w 5945028"/>
              <a:gd name="connsiteY1567" fmla="*/ 561452 h 3713092"/>
              <a:gd name="connsiteX1568" fmla="*/ 3303685 w 5945028"/>
              <a:gd name="connsiteY1568" fmla="*/ 547987 h 3713092"/>
              <a:gd name="connsiteX1569" fmla="*/ 3339592 w 5945028"/>
              <a:gd name="connsiteY1569" fmla="*/ 539011 h 3713092"/>
              <a:gd name="connsiteX1570" fmla="*/ 3335103 w 5945028"/>
              <a:gd name="connsiteY1570" fmla="*/ 516569 h 3713092"/>
              <a:gd name="connsiteX1571" fmla="*/ 3317150 w 5945028"/>
              <a:gd name="connsiteY1571" fmla="*/ 512080 h 3713092"/>
              <a:gd name="connsiteX1572" fmla="*/ 3308173 w 5945028"/>
              <a:gd name="connsiteY1572" fmla="*/ 521057 h 3713092"/>
              <a:gd name="connsiteX1573" fmla="*/ 3317150 w 5945028"/>
              <a:gd name="connsiteY1573" fmla="*/ 498615 h 3713092"/>
              <a:gd name="connsiteX1574" fmla="*/ 3236359 w 5945028"/>
              <a:gd name="connsiteY1574" fmla="*/ 516569 h 3713092"/>
              <a:gd name="connsiteX1575" fmla="*/ 3191476 w 5945028"/>
              <a:gd name="connsiteY1575" fmla="*/ 525545 h 3713092"/>
              <a:gd name="connsiteX1576" fmla="*/ 3191476 w 5945028"/>
              <a:gd name="connsiteY1576" fmla="*/ 503104 h 3713092"/>
              <a:gd name="connsiteX1577" fmla="*/ 3169034 w 5945028"/>
              <a:gd name="connsiteY1577" fmla="*/ 494127 h 3713092"/>
              <a:gd name="connsiteX1578" fmla="*/ 3160057 w 5945028"/>
              <a:gd name="connsiteY1578" fmla="*/ 498615 h 3713092"/>
              <a:gd name="connsiteX1579" fmla="*/ 3151081 w 5945028"/>
              <a:gd name="connsiteY1579" fmla="*/ 521057 h 3713092"/>
              <a:gd name="connsiteX1580" fmla="*/ 3128639 w 5945028"/>
              <a:gd name="connsiteY1580" fmla="*/ 507592 h 3713092"/>
              <a:gd name="connsiteX1581" fmla="*/ 3101709 w 5945028"/>
              <a:gd name="connsiteY1581" fmla="*/ 521057 h 3713092"/>
              <a:gd name="connsiteX1582" fmla="*/ 3133127 w 5945028"/>
              <a:gd name="connsiteY1582" fmla="*/ 530034 h 3713092"/>
              <a:gd name="connsiteX1583" fmla="*/ 3083755 w 5945028"/>
              <a:gd name="connsiteY1583" fmla="*/ 539011 h 3713092"/>
              <a:gd name="connsiteX1584" fmla="*/ 3079267 w 5945028"/>
              <a:gd name="connsiteY1584" fmla="*/ 508000 h 3713092"/>
              <a:gd name="connsiteX1585" fmla="*/ 3056825 w 5945028"/>
              <a:gd name="connsiteY1585" fmla="*/ 512488 h 3713092"/>
              <a:gd name="connsiteX1586" fmla="*/ 3074779 w 5945028"/>
              <a:gd name="connsiteY1586" fmla="*/ 525953 h 3713092"/>
              <a:gd name="connsiteX1587" fmla="*/ 2975627 w 5945028"/>
              <a:gd name="connsiteY1587" fmla="*/ 534930 h 3713092"/>
              <a:gd name="connsiteX1588" fmla="*/ 2966650 w 5945028"/>
              <a:gd name="connsiteY1588" fmla="*/ 521465 h 3713092"/>
              <a:gd name="connsiteX1589" fmla="*/ 2921767 w 5945028"/>
              <a:gd name="connsiteY1589" fmla="*/ 539419 h 3713092"/>
              <a:gd name="connsiteX1590" fmla="*/ 2912790 w 5945028"/>
              <a:gd name="connsiteY1590" fmla="*/ 521465 h 3713092"/>
              <a:gd name="connsiteX1591" fmla="*/ 2845465 w 5945028"/>
              <a:gd name="connsiteY1591" fmla="*/ 548395 h 3713092"/>
              <a:gd name="connsiteX1592" fmla="*/ 2814046 w 5945028"/>
              <a:gd name="connsiteY1592" fmla="*/ 539419 h 3713092"/>
              <a:gd name="connsiteX1593" fmla="*/ 2787116 w 5945028"/>
              <a:gd name="connsiteY1593" fmla="*/ 548395 h 3713092"/>
              <a:gd name="connsiteX1594" fmla="*/ 2697349 w 5945028"/>
              <a:gd name="connsiteY1594" fmla="*/ 561860 h 3713092"/>
              <a:gd name="connsiteX1595" fmla="*/ 2692861 w 5945028"/>
              <a:gd name="connsiteY1595" fmla="*/ 570837 h 3713092"/>
              <a:gd name="connsiteX1596" fmla="*/ 2603094 w 5945028"/>
              <a:gd name="connsiteY1596" fmla="*/ 579814 h 3713092"/>
              <a:gd name="connsiteX1597" fmla="*/ 2598605 w 5945028"/>
              <a:gd name="connsiteY1597" fmla="*/ 561860 h 3713092"/>
              <a:gd name="connsiteX1598" fmla="*/ 2580652 w 5945028"/>
              <a:gd name="connsiteY1598" fmla="*/ 575325 h 3713092"/>
              <a:gd name="connsiteX1599" fmla="*/ 2594117 w 5945028"/>
              <a:gd name="connsiteY1599" fmla="*/ 579814 h 3713092"/>
              <a:gd name="connsiteX1600" fmla="*/ 2427640 w 5945028"/>
              <a:gd name="connsiteY1600" fmla="*/ 615313 h 3713092"/>
              <a:gd name="connsiteX1601" fmla="*/ 2427640 w 5945028"/>
              <a:gd name="connsiteY1601" fmla="*/ 601847 h 3713092"/>
              <a:gd name="connsiteX1602" fmla="*/ 2360314 w 5945028"/>
              <a:gd name="connsiteY1602" fmla="*/ 619801 h 3713092"/>
              <a:gd name="connsiteX1603" fmla="*/ 2355826 w 5945028"/>
              <a:gd name="connsiteY1603" fmla="*/ 606336 h 3713092"/>
              <a:gd name="connsiteX1604" fmla="*/ 2324408 w 5945028"/>
              <a:gd name="connsiteY1604" fmla="*/ 615313 h 3713092"/>
              <a:gd name="connsiteX1605" fmla="*/ 2310942 w 5945028"/>
              <a:gd name="connsiteY1605" fmla="*/ 628778 h 3713092"/>
              <a:gd name="connsiteX1606" fmla="*/ 2144465 w 5945028"/>
              <a:gd name="connsiteY1606" fmla="*/ 651219 h 3713092"/>
              <a:gd name="connsiteX1607" fmla="*/ 2193837 w 5945028"/>
              <a:gd name="connsiteY1607" fmla="*/ 655708 h 3713092"/>
              <a:gd name="connsiteX1608" fmla="*/ 2180372 w 5945028"/>
              <a:gd name="connsiteY1608" fmla="*/ 669173 h 3713092"/>
              <a:gd name="connsiteX1609" fmla="*/ 2139977 w 5945028"/>
              <a:gd name="connsiteY1609" fmla="*/ 655708 h 3713092"/>
              <a:gd name="connsiteX1610" fmla="*/ 2148954 w 5945028"/>
              <a:gd name="connsiteY1610" fmla="*/ 651219 h 3713092"/>
              <a:gd name="connsiteX1611" fmla="*/ 2139977 w 5945028"/>
              <a:gd name="connsiteY1611" fmla="*/ 646731 h 3713092"/>
              <a:gd name="connsiteX1612" fmla="*/ 2113047 w 5945028"/>
              <a:gd name="connsiteY1612" fmla="*/ 655708 h 3713092"/>
              <a:gd name="connsiteX1613" fmla="*/ 2086117 w 5945028"/>
              <a:gd name="connsiteY1613" fmla="*/ 651219 h 3713092"/>
              <a:gd name="connsiteX1614" fmla="*/ 1649930 w 5945028"/>
              <a:gd name="connsiteY1614" fmla="*/ 731602 h 3713092"/>
              <a:gd name="connsiteX1615" fmla="*/ 1474477 w 5945028"/>
              <a:gd name="connsiteY1615" fmla="*/ 727113 h 3713092"/>
              <a:gd name="connsiteX1616" fmla="*/ 1447546 w 5945028"/>
              <a:gd name="connsiteY1616" fmla="*/ 749555 h 3713092"/>
              <a:gd name="connsiteX1617" fmla="*/ 1393686 w 5945028"/>
              <a:gd name="connsiteY1617" fmla="*/ 740578 h 3713092"/>
              <a:gd name="connsiteX1618" fmla="*/ 1393686 w 5945028"/>
              <a:gd name="connsiteY1618" fmla="*/ 731602 h 3713092"/>
              <a:gd name="connsiteX1619" fmla="*/ 1303919 w 5945028"/>
              <a:gd name="connsiteY1619" fmla="*/ 736090 h 3713092"/>
              <a:gd name="connsiteX1620" fmla="*/ 1389198 w 5945028"/>
              <a:gd name="connsiteY1620" fmla="*/ 687126 h 3713092"/>
              <a:gd name="connsiteX1621" fmla="*/ 1389198 w 5945028"/>
              <a:gd name="connsiteY1621" fmla="*/ 705080 h 3713092"/>
              <a:gd name="connsiteX1622" fmla="*/ 1353291 w 5945028"/>
              <a:gd name="connsiteY1622" fmla="*/ 705080 h 3713092"/>
              <a:gd name="connsiteX1623" fmla="*/ 1438570 w 5945028"/>
              <a:gd name="connsiteY1623" fmla="*/ 700591 h 3713092"/>
              <a:gd name="connsiteX1624" fmla="*/ 1398175 w 5945028"/>
              <a:gd name="connsiteY1624" fmla="*/ 687126 h 3713092"/>
              <a:gd name="connsiteX1625" fmla="*/ 1478965 w 5945028"/>
              <a:gd name="connsiteY1625" fmla="*/ 678149 h 3713092"/>
              <a:gd name="connsiteX1626" fmla="*/ 1456523 w 5945028"/>
              <a:gd name="connsiteY1626" fmla="*/ 709160 h 3713092"/>
              <a:gd name="connsiteX1627" fmla="*/ 1483453 w 5945028"/>
              <a:gd name="connsiteY1627" fmla="*/ 713648 h 3713092"/>
              <a:gd name="connsiteX1628" fmla="*/ 1532825 w 5945028"/>
              <a:gd name="connsiteY1628" fmla="*/ 709160 h 3713092"/>
              <a:gd name="connsiteX1629" fmla="*/ 1514872 w 5945028"/>
              <a:gd name="connsiteY1629" fmla="*/ 718137 h 3713092"/>
              <a:gd name="connsiteX1630" fmla="*/ 1555267 w 5945028"/>
              <a:gd name="connsiteY1630" fmla="*/ 709160 h 3713092"/>
              <a:gd name="connsiteX1631" fmla="*/ 1541802 w 5945028"/>
              <a:gd name="connsiteY1631" fmla="*/ 704672 h 3713092"/>
              <a:gd name="connsiteX1632" fmla="*/ 1591174 w 5945028"/>
              <a:gd name="connsiteY1632" fmla="*/ 686718 h 3713092"/>
              <a:gd name="connsiteX1633" fmla="*/ 1478557 w 5945028"/>
              <a:gd name="connsiteY1633" fmla="*/ 691207 h 3713092"/>
              <a:gd name="connsiteX1634" fmla="*/ 1514464 w 5945028"/>
              <a:gd name="connsiteY1634" fmla="*/ 664276 h 3713092"/>
              <a:gd name="connsiteX1635" fmla="*/ 1563836 w 5945028"/>
              <a:gd name="connsiteY1635" fmla="*/ 664276 h 3713092"/>
              <a:gd name="connsiteX1636" fmla="*/ 1559347 w 5945028"/>
              <a:gd name="connsiteY1636" fmla="*/ 646323 h 3713092"/>
              <a:gd name="connsiteX1637" fmla="*/ 1604231 w 5945028"/>
              <a:gd name="connsiteY1637" fmla="*/ 650811 h 3713092"/>
              <a:gd name="connsiteX1638" fmla="*/ 1595254 w 5945028"/>
              <a:gd name="connsiteY1638" fmla="*/ 655300 h 3713092"/>
              <a:gd name="connsiteX1639" fmla="*/ 1689509 w 5945028"/>
              <a:gd name="connsiteY1639" fmla="*/ 655300 h 3713092"/>
              <a:gd name="connsiteX1640" fmla="*/ 1770300 w 5945028"/>
              <a:gd name="connsiteY1640" fmla="*/ 655300 h 3713092"/>
              <a:gd name="connsiteX1641" fmla="*/ 1954730 w 5945028"/>
              <a:gd name="connsiteY1641" fmla="*/ 641835 h 3713092"/>
              <a:gd name="connsiteX1642" fmla="*/ 1963707 w 5945028"/>
              <a:gd name="connsiteY1642" fmla="*/ 632858 h 3713092"/>
              <a:gd name="connsiteX1643" fmla="*/ 2053474 w 5945028"/>
              <a:gd name="connsiteY1643" fmla="*/ 632858 h 3713092"/>
              <a:gd name="connsiteX1644" fmla="*/ 2057963 w 5945028"/>
              <a:gd name="connsiteY1644" fmla="*/ 610416 h 3713092"/>
              <a:gd name="connsiteX1645" fmla="*/ 2026544 w 5945028"/>
              <a:gd name="connsiteY1645" fmla="*/ 614905 h 3713092"/>
              <a:gd name="connsiteX1646" fmla="*/ 1918416 w 5945028"/>
              <a:gd name="connsiteY1646" fmla="*/ 605928 h 3713092"/>
              <a:gd name="connsiteX1647" fmla="*/ 2044497 w 5945028"/>
              <a:gd name="connsiteY1647" fmla="*/ 578998 h 3713092"/>
              <a:gd name="connsiteX1648" fmla="*/ 1900462 w 5945028"/>
              <a:gd name="connsiteY1648" fmla="*/ 574509 h 3713092"/>
              <a:gd name="connsiteX1649" fmla="*/ 1904951 w 5945028"/>
              <a:gd name="connsiteY1649" fmla="*/ 570021 h 3713092"/>
              <a:gd name="connsiteX1650" fmla="*/ 1873532 w 5945028"/>
              <a:gd name="connsiteY1650" fmla="*/ 570021 h 3713092"/>
              <a:gd name="connsiteX1651" fmla="*/ 1833137 w 5945028"/>
              <a:gd name="connsiteY1651" fmla="*/ 596951 h 3713092"/>
              <a:gd name="connsiteX1652" fmla="*/ 1819672 w 5945028"/>
              <a:gd name="connsiteY1652" fmla="*/ 583486 h 3713092"/>
              <a:gd name="connsiteX1653" fmla="*/ 1815183 w 5945028"/>
              <a:gd name="connsiteY1653" fmla="*/ 570021 h 3713092"/>
              <a:gd name="connsiteX1654" fmla="*/ 1833137 w 5945028"/>
              <a:gd name="connsiteY1654" fmla="*/ 547579 h 3713092"/>
              <a:gd name="connsiteX1655" fmla="*/ 2062451 w 5945028"/>
              <a:gd name="connsiteY1655" fmla="*/ 534114 h 3713092"/>
              <a:gd name="connsiteX1656" fmla="*/ 2031032 w 5945028"/>
              <a:gd name="connsiteY1656" fmla="*/ 547579 h 3713092"/>
              <a:gd name="connsiteX1657" fmla="*/ 2040009 w 5945028"/>
              <a:gd name="connsiteY1657" fmla="*/ 565533 h 3713092"/>
              <a:gd name="connsiteX1658" fmla="*/ 2175068 w 5945028"/>
              <a:gd name="connsiteY1658" fmla="*/ 561044 h 3713092"/>
              <a:gd name="connsiteX1659" fmla="*/ 2152626 w 5945028"/>
              <a:gd name="connsiteY1659" fmla="*/ 552068 h 3713092"/>
              <a:gd name="connsiteX1660" fmla="*/ 2206486 w 5945028"/>
              <a:gd name="connsiteY1660" fmla="*/ 556556 h 3713092"/>
              <a:gd name="connsiteX1661" fmla="*/ 2201998 w 5945028"/>
              <a:gd name="connsiteY1661" fmla="*/ 547579 h 3713092"/>
              <a:gd name="connsiteX1662" fmla="*/ 2310127 w 5945028"/>
              <a:gd name="connsiteY1662" fmla="*/ 538603 h 3713092"/>
              <a:gd name="connsiteX1663" fmla="*/ 2395405 w 5945028"/>
              <a:gd name="connsiteY1663" fmla="*/ 516161 h 3713092"/>
              <a:gd name="connsiteX1664" fmla="*/ 2516999 w 5945028"/>
              <a:gd name="connsiteY1664" fmla="*/ 507184 h 3713092"/>
              <a:gd name="connsiteX1665" fmla="*/ 2503534 w 5945028"/>
              <a:gd name="connsiteY1665" fmla="*/ 511672 h 3713092"/>
              <a:gd name="connsiteX1666" fmla="*/ 2597789 w 5945028"/>
              <a:gd name="connsiteY1666" fmla="*/ 507184 h 3713092"/>
              <a:gd name="connsiteX1667" fmla="*/ 2557394 w 5945028"/>
              <a:gd name="connsiteY1667" fmla="*/ 516161 h 3713092"/>
              <a:gd name="connsiteX1668" fmla="*/ 2566371 w 5945028"/>
              <a:gd name="connsiteY1668" fmla="*/ 520649 h 3713092"/>
              <a:gd name="connsiteX1669" fmla="*/ 2670011 w 5945028"/>
              <a:gd name="connsiteY1669" fmla="*/ 529626 h 3713092"/>
              <a:gd name="connsiteX1670" fmla="*/ 2701429 w 5945028"/>
              <a:gd name="connsiteY1670" fmla="*/ 485150 h 3713092"/>
              <a:gd name="connsiteX1671" fmla="*/ 2777731 w 5945028"/>
              <a:gd name="connsiteY1671" fmla="*/ 516161 h 3713092"/>
              <a:gd name="connsiteX1672" fmla="*/ 2773243 w 5945028"/>
              <a:gd name="connsiteY1672" fmla="*/ 507184 h 3713092"/>
              <a:gd name="connsiteX1673" fmla="*/ 2800173 w 5945028"/>
              <a:gd name="connsiteY1673" fmla="*/ 498207 h 3713092"/>
              <a:gd name="connsiteX1674" fmla="*/ 2773243 w 5945028"/>
              <a:gd name="connsiteY1674" fmla="*/ 493719 h 3713092"/>
              <a:gd name="connsiteX1675" fmla="*/ 2827103 w 5945028"/>
              <a:gd name="connsiteY1675" fmla="*/ 489231 h 3713092"/>
              <a:gd name="connsiteX1676" fmla="*/ 2809150 w 5945028"/>
              <a:gd name="connsiteY1676" fmla="*/ 471277 h 3713092"/>
              <a:gd name="connsiteX1677" fmla="*/ 2867498 w 5945028"/>
              <a:gd name="connsiteY1677" fmla="*/ 462300 h 3713092"/>
              <a:gd name="connsiteX1678" fmla="*/ 2871987 w 5945028"/>
              <a:gd name="connsiteY1678" fmla="*/ 444347 h 3713092"/>
              <a:gd name="connsiteX1679" fmla="*/ 3002557 w 5945028"/>
              <a:gd name="connsiteY1679" fmla="*/ 444347 h 3713092"/>
              <a:gd name="connsiteX1680" fmla="*/ 3092324 w 5945028"/>
              <a:gd name="connsiteY1680" fmla="*/ 457812 h 3713092"/>
              <a:gd name="connsiteX1681" fmla="*/ 3092324 w 5945028"/>
              <a:gd name="connsiteY1681" fmla="*/ 435370 h 3713092"/>
              <a:gd name="connsiteX1682" fmla="*/ 3231871 w 5945028"/>
              <a:gd name="connsiteY1682" fmla="*/ 435370 h 3713092"/>
              <a:gd name="connsiteX1683" fmla="*/ 3290220 w 5945028"/>
              <a:gd name="connsiteY1683" fmla="*/ 417417 h 3713092"/>
              <a:gd name="connsiteX1684" fmla="*/ 3290220 w 5945028"/>
              <a:gd name="connsiteY1684" fmla="*/ 412929 h 3713092"/>
              <a:gd name="connsiteX1685" fmla="*/ 3276755 w 5945028"/>
              <a:gd name="connsiteY1685" fmla="*/ 403952 h 3713092"/>
              <a:gd name="connsiteX1686" fmla="*/ 3272266 w 5945028"/>
              <a:gd name="connsiteY1686" fmla="*/ 385998 h 3713092"/>
              <a:gd name="connsiteX1687" fmla="*/ 3240848 w 5945028"/>
              <a:gd name="connsiteY1687" fmla="*/ 394975 h 3713092"/>
              <a:gd name="connsiteX1688" fmla="*/ 3218406 w 5945028"/>
              <a:gd name="connsiteY1688" fmla="*/ 403952 h 3713092"/>
              <a:gd name="connsiteX1689" fmla="*/ 3178011 w 5945028"/>
              <a:gd name="connsiteY1689" fmla="*/ 408440 h 3713092"/>
              <a:gd name="connsiteX1690" fmla="*/ 3200452 w 5945028"/>
              <a:gd name="connsiteY1690" fmla="*/ 417417 h 3713092"/>
              <a:gd name="connsiteX1691" fmla="*/ 3195964 w 5945028"/>
              <a:gd name="connsiteY1691" fmla="*/ 426394 h 3713092"/>
              <a:gd name="connsiteX1692" fmla="*/ 3115174 w 5945028"/>
              <a:gd name="connsiteY1692" fmla="*/ 421905 h 3713092"/>
              <a:gd name="connsiteX1693" fmla="*/ 3097220 w 5945028"/>
              <a:gd name="connsiteY1693" fmla="*/ 377430 h 3713092"/>
              <a:gd name="connsiteX1694" fmla="*/ 3101709 w 5945028"/>
              <a:gd name="connsiteY1694" fmla="*/ 395383 h 3713092"/>
              <a:gd name="connsiteX1695" fmla="*/ 3070290 w 5945028"/>
              <a:gd name="connsiteY1695" fmla="*/ 404360 h 3713092"/>
              <a:gd name="connsiteX1696" fmla="*/ 3061314 w 5945028"/>
              <a:gd name="connsiteY1696" fmla="*/ 426802 h 3713092"/>
              <a:gd name="connsiteX1697" fmla="*/ 3002965 w 5945028"/>
              <a:gd name="connsiteY1697" fmla="*/ 431290 h 3713092"/>
              <a:gd name="connsiteX1698" fmla="*/ 3007453 w 5945028"/>
              <a:gd name="connsiteY1698" fmla="*/ 413337 h 3713092"/>
              <a:gd name="connsiteX1699" fmla="*/ 2976035 w 5945028"/>
              <a:gd name="connsiteY1699" fmla="*/ 408848 h 3713092"/>
              <a:gd name="connsiteX1700" fmla="*/ 2985012 w 5945028"/>
              <a:gd name="connsiteY1700" fmla="*/ 395383 h 3713092"/>
              <a:gd name="connsiteX1701" fmla="*/ 2962570 w 5945028"/>
              <a:gd name="connsiteY1701" fmla="*/ 386406 h 3713092"/>
              <a:gd name="connsiteX1702" fmla="*/ 2818534 w 5945028"/>
              <a:gd name="connsiteY1702" fmla="*/ 390895 h 3713092"/>
              <a:gd name="connsiteX1703" fmla="*/ 2809558 w 5945028"/>
              <a:gd name="connsiteY1703" fmla="*/ 381918 h 3713092"/>
              <a:gd name="connsiteX1704" fmla="*/ 2823023 w 5945028"/>
              <a:gd name="connsiteY1704" fmla="*/ 372941 h 3713092"/>
              <a:gd name="connsiteX1705" fmla="*/ 2796093 w 5945028"/>
              <a:gd name="connsiteY1705" fmla="*/ 377430 h 3713092"/>
              <a:gd name="connsiteX1706" fmla="*/ 2814046 w 5945028"/>
              <a:gd name="connsiteY1706" fmla="*/ 390895 h 3713092"/>
              <a:gd name="connsiteX1707" fmla="*/ 2714894 w 5945028"/>
              <a:gd name="connsiteY1707" fmla="*/ 390895 h 3713092"/>
              <a:gd name="connsiteX1708" fmla="*/ 2714894 w 5945028"/>
              <a:gd name="connsiteY1708" fmla="*/ 381918 h 3713092"/>
              <a:gd name="connsiteX1709" fmla="*/ 2773243 w 5945028"/>
              <a:gd name="connsiteY1709" fmla="*/ 350908 h 3713092"/>
              <a:gd name="connsiteX1710" fmla="*/ 2723871 w 5945028"/>
              <a:gd name="connsiteY1710" fmla="*/ 337443 h 3713092"/>
              <a:gd name="connsiteX1711" fmla="*/ 2723871 w 5945028"/>
              <a:gd name="connsiteY1711" fmla="*/ 328466 h 3713092"/>
              <a:gd name="connsiteX1712" fmla="*/ 2750801 w 5945028"/>
              <a:gd name="connsiteY1712" fmla="*/ 323978 h 3713092"/>
              <a:gd name="connsiteX1713" fmla="*/ 2746313 w 5945028"/>
              <a:gd name="connsiteY1713" fmla="*/ 306024 h 3713092"/>
              <a:gd name="connsiteX1714" fmla="*/ 2786708 w 5945028"/>
              <a:gd name="connsiteY1714" fmla="*/ 319489 h 3713092"/>
              <a:gd name="connsiteX1715" fmla="*/ 2782220 w 5945028"/>
              <a:gd name="connsiteY1715" fmla="*/ 310512 h 3713092"/>
              <a:gd name="connsiteX1716" fmla="*/ 2881372 w 5945028"/>
              <a:gd name="connsiteY1716" fmla="*/ 306024 h 3713092"/>
              <a:gd name="connsiteX1717" fmla="*/ 2921767 w 5945028"/>
              <a:gd name="connsiteY1717" fmla="*/ 279094 h 3713092"/>
              <a:gd name="connsiteX1718" fmla="*/ 3097220 w 5945028"/>
              <a:gd name="connsiteY1718" fmla="*/ 297047 h 3713092"/>
              <a:gd name="connsiteX1719" fmla="*/ 3110685 w 5945028"/>
              <a:gd name="connsiteY1719" fmla="*/ 301536 h 3713092"/>
              <a:gd name="connsiteX1720" fmla="*/ 3079267 w 5945028"/>
              <a:gd name="connsiteY1720" fmla="*/ 297047 h 3713092"/>
              <a:gd name="connsiteX1721" fmla="*/ 3079267 w 5945028"/>
              <a:gd name="connsiteY1721" fmla="*/ 332546 h 3713092"/>
              <a:gd name="connsiteX1722" fmla="*/ 3137616 w 5945028"/>
              <a:gd name="connsiteY1722" fmla="*/ 328058 h 3713092"/>
              <a:gd name="connsiteX1723" fmla="*/ 3146592 w 5945028"/>
              <a:gd name="connsiteY1723" fmla="*/ 346011 h 3713092"/>
              <a:gd name="connsiteX1724" fmla="*/ 3151081 w 5945028"/>
              <a:gd name="connsiteY1724" fmla="*/ 332546 h 3713092"/>
              <a:gd name="connsiteX1725" fmla="*/ 3160057 w 5945028"/>
              <a:gd name="connsiteY1725" fmla="*/ 346011 h 3713092"/>
              <a:gd name="connsiteX1726" fmla="*/ 3231871 w 5945028"/>
              <a:gd name="connsiteY1726" fmla="*/ 319081 h 3713092"/>
              <a:gd name="connsiteX1727" fmla="*/ 3151081 w 5945028"/>
              <a:gd name="connsiteY1727" fmla="*/ 296639 h 3713092"/>
              <a:gd name="connsiteX1728" fmla="*/ 3151081 w 5945028"/>
              <a:gd name="connsiteY1728" fmla="*/ 274198 h 3713092"/>
              <a:gd name="connsiteX1729" fmla="*/ 3304093 w 5945028"/>
              <a:gd name="connsiteY1729" fmla="*/ 251756 h 3713092"/>
              <a:gd name="connsiteX1730" fmla="*/ 3339999 w 5945028"/>
              <a:gd name="connsiteY1730" fmla="*/ 274198 h 3713092"/>
              <a:gd name="connsiteX1731" fmla="*/ 3344488 w 5945028"/>
              <a:gd name="connsiteY1731" fmla="*/ 265221 h 3713092"/>
              <a:gd name="connsiteX1732" fmla="*/ 3429767 w 5945028"/>
              <a:gd name="connsiteY1732" fmla="*/ 269709 h 3713092"/>
              <a:gd name="connsiteX1733" fmla="*/ 3416302 w 5945028"/>
              <a:gd name="connsiteY1733" fmla="*/ 256244 h 3713092"/>
              <a:gd name="connsiteX1734" fmla="*/ 3384883 w 5945028"/>
              <a:gd name="connsiteY1734" fmla="*/ 260733 h 3713092"/>
              <a:gd name="connsiteX1735" fmla="*/ 3465673 w 5945028"/>
              <a:gd name="connsiteY1735" fmla="*/ 238291 h 3713092"/>
              <a:gd name="connsiteX1736" fmla="*/ 3470162 w 5945028"/>
              <a:gd name="connsiteY1736" fmla="*/ 224826 h 3713092"/>
              <a:gd name="connsiteX1737" fmla="*/ 3519534 w 5945028"/>
              <a:gd name="connsiteY1737" fmla="*/ 238291 h 3713092"/>
              <a:gd name="connsiteX1738" fmla="*/ 3510557 w 5945028"/>
              <a:gd name="connsiteY1738" fmla="*/ 251756 h 3713092"/>
              <a:gd name="connsiteX1739" fmla="*/ 3532999 w 5945028"/>
              <a:gd name="connsiteY1739" fmla="*/ 260733 h 3713092"/>
              <a:gd name="connsiteX1740" fmla="*/ 3550952 w 5945028"/>
              <a:gd name="connsiteY1740" fmla="*/ 242779 h 3713092"/>
              <a:gd name="connsiteX1741" fmla="*/ 3555440 w 5945028"/>
              <a:gd name="connsiteY1741" fmla="*/ 251756 h 3713092"/>
              <a:gd name="connsiteX1742" fmla="*/ 3541975 w 5945028"/>
              <a:gd name="connsiteY1742" fmla="*/ 260733 h 3713092"/>
              <a:gd name="connsiteX1743" fmla="*/ 3586859 w 5945028"/>
              <a:gd name="connsiteY1743" fmla="*/ 265221 h 3713092"/>
              <a:gd name="connsiteX1744" fmla="*/ 3586859 w 5945028"/>
              <a:gd name="connsiteY1744" fmla="*/ 283174 h 3713092"/>
              <a:gd name="connsiteX1745" fmla="*/ 3591347 w 5945028"/>
              <a:gd name="connsiteY1745" fmla="*/ 292151 h 3713092"/>
              <a:gd name="connsiteX1746" fmla="*/ 3622766 w 5945028"/>
              <a:gd name="connsiteY1746" fmla="*/ 274198 h 3713092"/>
              <a:gd name="connsiteX1747" fmla="*/ 3663161 w 5945028"/>
              <a:gd name="connsiteY1747" fmla="*/ 292151 h 3713092"/>
              <a:gd name="connsiteX1748" fmla="*/ 3708045 w 5945028"/>
              <a:gd name="connsiteY1748" fmla="*/ 256652 h 3713092"/>
              <a:gd name="connsiteX1749" fmla="*/ 3807196 w 5945028"/>
              <a:gd name="connsiteY1749" fmla="*/ 238699 h 3713092"/>
              <a:gd name="connsiteX1750" fmla="*/ 3816173 w 5945028"/>
              <a:gd name="connsiteY1750" fmla="*/ 261141 h 3713092"/>
              <a:gd name="connsiteX1751" fmla="*/ 3870033 w 5945028"/>
              <a:gd name="connsiteY1751" fmla="*/ 279094 h 3713092"/>
              <a:gd name="connsiteX1752" fmla="*/ 3865545 w 5945028"/>
              <a:gd name="connsiteY1752" fmla="*/ 265629 h 3713092"/>
              <a:gd name="connsiteX1753" fmla="*/ 3969185 w 5945028"/>
              <a:gd name="connsiteY1753" fmla="*/ 270117 h 3713092"/>
              <a:gd name="connsiteX1754" fmla="*/ 3964697 w 5945028"/>
              <a:gd name="connsiteY1754" fmla="*/ 265629 h 3713092"/>
              <a:gd name="connsiteX1755" fmla="*/ 4036510 w 5945028"/>
              <a:gd name="connsiteY1755" fmla="*/ 265629 h 3713092"/>
              <a:gd name="connsiteX1756" fmla="*/ 4036510 w 5945028"/>
              <a:gd name="connsiteY1756" fmla="*/ 283582 h 3713092"/>
              <a:gd name="connsiteX1757" fmla="*/ 4072417 w 5945028"/>
              <a:gd name="connsiteY1757" fmla="*/ 288071 h 3713092"/>
              <a:gd name="connsiteX1758" fmla="*/ 4108324 w 5945028"/>
              <a:gd name="connsiteY1758" fmla="*/ 270117 h 3713092"/>
              <a:gd name="connsiteX1759" fmla="*/ 4202579 w 5945028"/>
              <a:gd name="connsiteY1759" fmla="*/ 279094 h 3713092"/>
              <a:gd name="connsiteX1760" fmla="*/ 4198091 w 5945028"/>
              <a:gd name="connsiteY1760" fmla="*/ 256652 h 3713092"/>
              <a:gd name="connsiteX1761" fmla="*/ 4171161 w 5945028"/>
              <a:gd name="connsiteY1761" fmla="*/ 252164 h 3713092"/>
              <a:gd name="connsiteX1762" fmla="*/ 4157696 w 5945028"/>
              <a:gd name="connsiteY1762" fmla="*/ 234210 h 3713092"/>
              <a:gd name="connsiteX1763" fmla="*/ 4175649 w 5945028"/>
              <a:gd name="connsiteY1763" fmla="*/ 225234 h 3713092"/>
              <a:gd name="connsiteX1764" fmla="*/ 4135254 w 5945028"/>
              <a:gd name="connsiteY1764" fmla="*/ 225234 h 3713092"/>
              <a:gd name="connsiteX1765" fmla="*/ 4153207 w 5945028"/>
              <a:gd name="connsiteY1765" fmla="*/ 243187 h 3713092"/>
              <a:gd name="connsiteX1766" fmla="*/ 4130766 w 5945028"/>
              <a:gd name="connsiteY1766" fmla="*/ 256652 h 3713092"/>
              <a:gd name="connsiteX1767" fmla="*/ 4144231 w 5945028"/>
              <a:gd name="connsiteY1767" fmla="*/ 265629 h 3713092"/>
              <a:gd name="connsiteX1768" fmla="*/ 4121789 w 5945028"/>
              <a:gd name="connsiteY1768" fmla="*/ 261141 h 3713092"/>
              <a:gd name="connsiteX1769" fmla="*/ 4135254 w 5945028"/>
              <a:gd name="connsiteY1769" fmla="*/ 243187 h 3713092"/>
              <a:gd name="connsiteX1770" fmla="*/ 4126277 w 5945028"/>
              <a:gd name="connsiteY1770" fmla="*/ 220745 h 3713092"/>
              <a:gd name="connsiteX1771" fmla="*/ 4117301 w 5945028"/>
              <a:gd name="connsiteY1771" fmla="*/ 234210 h 3713092"/>
              <a:gd name="connsiteX1772" fmla="*/ 4085882 w 5945028"/>
              <a:gd name="connsiteY1772" fmla="*/ 234210 h 3713092"/>
              <a:gd name="connsiteX1773" fmla="*/ 4108324 w 5945028"/>
              <a:gd name="connsiteY1773" fmla="*/ 243187 h 3713092"/>
              <a:gd name="connsiteX1774" fmla="*/ 4063440 w 5945028"/>
              <a:gd name="connsiteY1774" fmla="*/ 243187 h 3713092"/>
              <a:gd name="connsiteX1775" fmla="*/ 4072417 w 5945028"/>
              <a:gd name="connsiteY1775" fmla="*/ 229722 h 3713092"/>
              <a:gd name="connsiteX1776" fmla="*/ 4036510 w 5945028"/>
              <a:gd name="connsiteY1776" fmla="*/ 229722 h 3713092"/>
              <a:gd name="connsiteX1777" fmla="*/ 4054464 w 5945028"/>
              <a:gd name="connsiteY1777" fmla="*/ 252164 h 3713092"/>
              <a:gd name="connsiteX1778" fmla="*/ 4027534 w 5945028"/>
              <a:gd name="connsiteY1778" fmla="*/ 225234 h 3713092"/>
              <a:gd name="connsiteX1779" fmla="*/ 4005092 w 5945028"/>
              <a:gd name="connsiteY1779" fmla="*/ 238699 h 3713092"/>
              <a:gd name="connsiteX1780" fmla="*/ 4014069 w 5945028"/>
              <a:gd name="connsiteY1780" fmla="*/ 256652 h 3713092"/>
              <a:gd name="connsiteX1781" fmla="*/ 3852080 w 5945028"/>
              <a:gd name="connsiteY1781" fmla="*/ 256652 h 3713092"/>
              <a:gd name="connsiteX1782" fmla="*/ 3852080 w 5945028"/>
              <a:gd name="connsiteY1782" fmla="*/ 234210 h 3713092"/>
              <a:gd name="connsiteX1783" fmla="*/ 3861057 w 5945028"/>
              <a:gd name="connsiteY1783" fmla="*/ 243187 h 3713092"/>
              <a:gd name="connsiteX1784" fmla="*/ 3870033 w 5945028"/>
              <a:gd name="connsiteY1784" fmla="*/ 220745 h 3713092"/>
              <a:gd name="connsiteX1785" fmla="*/ 3852080 w 5945028"/>
              <a:gd name="connsiteY1785" fmla="*/ 211769 h 3713092"/>
              <a:gd name="connsiteX1786" fmla="*/ 3874522 w 5945028"/>
              <a:gd name="connsiteY1786" fmla="*/ 193815 h 3713092"/>
              <a:gd name="connsiteX1787" fmla="*/ 3852080 w 5945028"/>
              <a:gd name="connsiteY1787" fmla="*/ 180350 h 3713092"/>
              <a:gd name="connsiteX1788" fmla="*/ 3937359 w 5945028"/>
              <a:gd name="connsiteY1788" fmla="*/ 175862 h 3713092"/>
              <a:gd name="connsiteX1789" fmla="*/ 3685603 w 5945028"/>
              <a:gd name="connsiteY1789" fmla="*/ 180350 h 3713092"/>
              <a:gd name="connsiteX1790" fmla="*/ 3271042 w 5945028"/>
              <a:gd name="connsiteY1790" fmla="*/ 217889 h 3713092"/>
              <a:gd name="connsiteX1791" fmla="*/ 3271042 w 5945028"/>
              <a:gd name="connsiteY1791" fmla="*/ 217889 h 3713092"/>
              <a:gd name="connsiteX1792" fmla="*/ 3185763 w 5945028"/>
              <a:gd name="connsiteY1792" fmla="*/ 3534783 h 3713092"/>
              <a:gd name="connsiteX1793" fmla="*/ 3154345 w 5945028"/>
              <a:gd name="connsiteY1793" fmla="*/ 3543759 h 3713092"/>
              <a:gd name="connsiteX1794" fmla="*/ 3185763 w 5945028"/>
              <a:gd name="connsiteY1794" fmla="*/ 3534783 h 3713092"/>
              <a:gd name="connsiteX1795" fmla="*/ 3185763 w 5945028"/>
              <a:gd name="connsiteY1795" fmla="*/ 3534783 h 3713092"/>
              <a:gd name="connsiteX1796" fmla="*/ 3181275 w 5945028"/>
              <a:gd name="connsiteY1796" fmla="*/ 3481330 h 3713092"/>
              <a:gd name="connsiteX1797" fmla="*/ 3163322 w 5945028"/>
              <a:gd name="connsiteY1797" fmla="*/ 3494795 h 3713092"/>
              <a:gd name="connsiteX1798" fmla="*/ 3181275 w 5945028"/>
              <a:gd name="connsiteY1798" fmla="*/ 3481330 h 3713092"/>
              <a:gd name="connsiteX1799" fmla="*/ 3181275 w 5945028"/>
              <a:gd name="connsiteY1799" fmla="*/ 3481330 h 3713092"/>
              <a:gd name="connsiteX1800" fmla="*/ 3671730 w 5945028"/>
              <a:gd name="connsiteY1800" fmla="*/ 3392380 h 3713092"/>
              <a:gd name="connsiteX1801" fmla="*/ 3653776 w 5945028"/>
              <a:gd name="connsiteY1801" fmla="*/ 3387891 h 3713092"/>
              <a:gd name="connsiteX1802" fmla="*/ 3671730 w 5945028"/>
              <a:gd name="connsiteY1802" fmla="*/ 3392380 h 3713092"/>
              <a:gd name="connsiteX1803" fmla="*/ 3671730 w 5945028"/>
              <a:gd name="connsiteY1803" fmla="*/ 3392380 h 3713092"/>
              <a:gd name="connsiteX1804" fmla="*/ 2061227 w 5945028"/>
              <a:gd name="connsiteY1804" fmla="*/ 3231615 h 3713092"/>
              <a:gd name="connsiteX1805" fmla="*/ 2043273 w 5945028"/>
              <a:gd name="connsiteY1805" fmla="*/ 3231615 h 3713092"/>
              <a:gd name="connsiteX1806" fmla="*/ 2061227 w 5945028"/>
              <a:gd name="connsiteY1806" fmla="*/ 3231615 h 3713092"/>
              <a:gd name="connsiteX1807" fmla="*/ 2061227 w 5945028"/>
              <a:gd name="connsiteY1807" fmla="*/ 3231615 h 3713092"/>
              <a:gd name="connsiteX1808" fmla="*/ 2061227 w 5945028"/>
              <a:gd name="connsiteY1808" fmla="*/ 3231615 h 3713092"/>
              <a:gd name="connsiteX1809" fmla="*/ 4242975 w 5945028"/>
              <a:gd name="connsiteY1809" fmla="*/ 3401356 h 3713092"/>
              <a:gd name="connsiteX1810" fmla="*/ 4216045 w 5945028"/>
              <a:gd name="connsiteY1810" fmla="*/ 3410333 h 3713092"/>
              <a:gd name="connsiteX1811" fmla="*/ 4207068 w 5945028"/>
              <a:gd name="connsiteY1811" fmla="*/ 3396868 h 3713092"/>
              <a:gd name="connsiteX1812" fmla="*/ 4242975 w 5945028"/>
              <a:gd name="connsiteY1812" fmla="*/ 3401356 h 3713092"/>
              <a:gd name="connsiteX1813" fmla="*/ 4242975 w 5945028"/>
              <a:gd name="connsiteY1813" fmla="*/ 3401356 h 3713092"/>
              <a:gd name="connsiteX1814" fmla="*/ 4597963 w 5945028"/>
              <a:gd name="connsiteY1814" fmla="*/ 3405845 h 3713092"/>
              <a:gd name="connsiteX1815" fmla="*/ 4440462 w 5945028"/>
              <a:gd name="connsiteY1815" fmla="*/ 3405845 h 3713092"/>
              <a:gd name="connsiteX1816" fmla="*/ 4597963 w 5945028"/>
              <a:gd name="connsiteY1816" fmla="*/ 3405845 h 3713092"/>
              <a:gd name="connsiteX1817" fmla="*/ 4597963 w 5945028"/>
              <a:gd name="connsiteY1817" fmla="*/ 3405845 h 3713092"/>
              <a:gd name="connsiteX1818" fmla="*/ 4494731 w 5945028"/>
              <a:gd name="connsiteY1818" fmla="*/ 3365450 h 3713092"/>
              <a:gd name="connsiteX1819" fmla="*/ 4472289 w 5945028"/>
              <a:gd name="connsiteY1819" fmla="*/ 3374426 h 3713092"/>
              <a:gd name="connsiteX1820" fmla="*/ 4490242 w 5945028"/>
              <a:gd name="connsiteY1820" fmla="*/ 3356473 h 3713092"/>
              <a:gd name="connsiteX1821" fmla="*/ 4494731 w 5945028"/>
              <a:gd name="connsiteY1821" fmla="*/ 3365450 h 3713092"/>
              <a:gd name="connsiteX1822" fmla="*/ 4494731 w 5945028"/>
              <a:gd name="connsiteY1822" fmla="*/ 3365450 h 3713092"/>
              <a:gd name="connsiteX1823" fmla="*/ 3496276 w 5945028"/>
              <a:gd name="connsiteY1823" fmla="*/ 2759114 h 3713092"/>
              <a:gd name="connsiteX1824" fmla="*/ 3514229 w 5945028"/>
              <a:gd name="connsiteY1824" fmla="*/ 2763602 h 3713092"/>
              <a:gd name="connsiteX1825" fmla="*/ 3496276 w 5945028"/>
              <a:gd name="connsiteY1825" fmla="*/ 2768090 h 3713092"/>
              <a:gd name="connsiteX1826" fmla="*/ 3509741 w 5945028"/>
              <a:gd name="connsiteY1826" fmla="*/ 2803589 h 3713092"/>
              <a:gd name="connsiteX1827" fmla="*/ 3482811 w 5945028"/>
              <a:gd name="connsiteY1827" fmla="*/ 2785636 h 3713092"/>
              <a:gd name="connsiteX1828" fmla="*/ 3496276 w 5945028"/>
              <a:gd name="connsiteY1828" fmla="*/ 2759114 h 3713092"/>
              <a:gd name="connsiteX1829" fmla="*/ 3496276 w 5945028"/>
              <a:gd name="connsiteY1829" fmla="*/ 2759114 h 3713092"/>
              <a:gd name="connsiteX1830" fmla="*/ 3010310 w 5945028"/>
              <a:gd name="connsiteY1830" fmla="*/ 2750137 h 3713092"/>
              <a:gd name="connsiteX1831" fmla="*/ 2983380 w 5945028"/>
              <a:gd name="connsiteY1831" fmla="*/ 2759114 h 3713092"/>
              <a:gd name="connsiteX1832" fmla="*/ 3010310 w 5945028"/>
              <a:gd name="connsiteY1832" fmla="*/ 2750137 h 3713092"/>
              <a:gd name="connsiteX1833" fmla="*/ 3010310 w 5945028"/>
              <a:gd name="connsiteY1833" fmla="*/ 2750137 h 3713092"/>
              <a:gd name="connsiteX1834" fmla="*/ 2002878 w 5945028"/>
              <a:gd name="connsiteY1834" fmla="*/ 3026783 h 3713092"/>
              <a:gd name="connsiteX1835" fmla="*/ 1980436 w 5945028"/>
              <a:gd name="connsiteY1835" fmla="*/ 3035759 h 3713092"/>
              <a:gd name="connsiteX1836" fmla="*/ 2002878 w 5945028"/>
              <a:gd name="connsiteY1836" fmla="*/ 3026783 h 3713092"/>
              <a:gd name="connsiteX1837" fmla="*/ 2002878 w 5945028"/>
              <a:gd name="connsiteY1837" fmla="*/ 3026783 h 3713092"/>
              <a:gd name="connsiteX1838" fmla="*/ 3527694 w 5945028"/>
              <a:gd name="connsiteY1838" fmla="*/ 3133687 h 3713092"/>
              <a:gd name="connsiteX1839" fmla="*/ 3509741 w 5945028"/>
              <a:gd name="connsiteY1839" fmla="*/ 3142664 h 3713092"/>
              <a:gd name="connsiteX1840" fmla="*/ 3527694 w 5945028"/>
              <a:gd name="connsiteY1840" fmla="*/ 3133687 h 3713092"/>
              <a:gd name="connsiteX1841" fmla="*/ 3527694 w 5945028"/>
              <a:gd name="connsiteY1841" fmla="*/ 3133687 h 3713092"/>
              <a:gd name="connsiteX1842" fmla="*/ 4170753 w 5945028"/>
              <a:gd name="connsiteY1842" fmla="*/ 3111245 h 3713092"/>
              <a:gd name="connsiteX1843" fmla="*/ 4170753 w 5945028"/>
              <a:gd name="connsiteY1843" fmla="*/ 3129199 h 3713092"/>
              <a:gd name="connsiteX1844" fmla="*/ 4152800 w 5945028"/>
              <a:gd name="connsiteY1844" fmla="*/ 3129199 h 3713092"/>
              <a:gd name="connsiteX1845" fmla="*/ 4152800 w 5945028"/>
              <a:gd name="connsiteY1845" fmla="*/ 3111245 h 3713092"/>
              <a:gd name="connsiteX1846" fmla="*/ 4170753 w 5945028"/>
              <a:gd name="connsiteY1846" fmla="*/ 3111245 h 3713092"/>
              <a:gd name="connsiteX1847" fmla="*/ 4170753 w 5945028"/>
              <a:gd name="connsiteY1847" fmla="*/ 3111245 h 3713092"/>
              <a:gd name="connsiteX1848" fmla="*/ 3725590 w 5945028"/>
              <a:gd name="connsiteY1848" fmla="*/ 3142664 h 3713092"/>
              <a:gd name="connsiteX1849" fmla="*/ 3725590 w 5945028"/>
              <a:gd name="connsiteY1849" fmla="*/ 3133687 h 3713092"/>
              <a:gd name="connsiteX1850" fmla="*/ 3743543 w 5945028"/>
              <a:gd name="connsiteY1850" fmla="*/ 3124711 h 3713092"/>
              <a:gd name="connsiteX1851" fmla="*/ 3725590 w 5945028"/>
              <a:gd name="connsiteY1851" fmla="*/ 3142664 h 3713092"/>
              <a:gd name="connsiteX1852" fmla="*/ 3725590 w 5945028"/>
              <a:gd name="connsiteY1852" fmla="*/ 3142664 h 3713092"/>
              <a:gd name="connsiteX1853" fmla="*/ 3630926 w 5945028"/>
              <a:gd name="connsiteY1853" fmla="*/ 3129199 h 3713092"/>
              <a:gd name="connsiteX1854" fmla="*/ 3662345 w 5945028"/>
              <a:gd name="connsiteY1854" fmla="*/ 3133687 h 3713092"/>
              <a:gd name="connsiteX1855" fmla="*/ 3630926 w 5945028"/>
              <a:gd name="connsiteY1855" fmla="*/ 3129199 h 3713092"/>
              <a:gd name="connsiteX1856" fmla="*/ 3630926 w 5945028"/>
              <a:gd name="connsiteY1856" fmla="*/ 3129199 h 3713092"/>
              <a:gd name="connsiteX1857" fmla="*/ 3923485 w 5945028"/>
              <a:gd name="connsiteY1857" fmla="*/ 3129199 h 3713092"/>
              <a:gd name="connsiteX1858" fmla="*/ 3932462 w 5945028"/>
              <a:gd name="connsiteY1858" fmla="*/ 3129199 h 3713092"/>
              <a:gd name="connsiteX1859" fmla="*/ 3936950 w 5945028"/>
              <a:gd name="connsiteY1859" fmla="*/ 3106757 h 3713092"/>
              <a:gd name="connsiteX1860" fmla="*/ 3950416 w 5945028"/>
              <a:gd name="connsiteY1860" fmla="*/ 3137767 h 3713092"/>
              <a:gd name="connsiteX1861" fmla="*/ 3923485 w 5945028"/>
              <a:gd name="connsiteY1861" fmla="*/ 3129199 h 3713092"/>
              <a:gd name="connsiteX1862" fmla="*/ 3923485 w 5945028"/>
              <a:gd name="connsiteY1862" fmla="*/ 3129199 h 3713092"/>
              <a:gd name="connsiteX1863" fmla="*/ 4139335 w 5945028"/>
              <a:gd name="connsiteY1863" fmla="*/ 3156129 h 3713092"/>
              <a:gd name="connsiteX1864" fmla="*/ 4139335 w 5945028"/>
              <a:gd name="connsiteY1864" fmla="*/ 3147152 h 3713092"/>
              <a:gd name="connsiteX1865" fmla="*/ 4152800 w 5945028"/>
              <a:gd name="connsiteY1865" fmla="*/ 3160617 h 3713092"/>
              <a:gd name="connsiteX1866" fmla="*/ 4148311 w 5945028"/>
              <a:gd name="connsiteY1866" fmla="*/ 3156129 h 3713092"/>
              <a:gd name="connsiteX1867" fmla="*/ 4139335 w 5945028"/>
              <a:gd name="connsiteY1867" fmla="*/ 3156129 h 3713092"/>
              <a:gd name="connsiteX1868" fmla="*/ 4139335 w 5945028"/>
              <a:gd name="connsiteY1868" fmla="*/ 3156129 h 3713092"/>
              <a:gd name="connsiteX1869" fmla="*/ 4130358 w 5945028"/>
              <a:gd name="connsiteY1869" fmla="*/ 3156129 h 3713092"/>
              <a:gd name="connsiteX1870" fmla="*/ 4125870 w 5945028"/>
              <a:gd name="connsiteY1870" fmla="*/ 3147152 h 3713092"/>
              <a:gd name="connsiteX1871" fmla="*/ 4112404 w 5945028"/>
              <a:gd name="connsiteY1871" fmla="*/ 3160617 h 3713092"/>
              <a:gd name="connsiteX1872" fmla="*/ 4027126 w 5945028"/>
              <a:gd name="connsiteY1872" fmla="*/ 3138176 h 3713092"/>
              <a:gd name="connsiteX1873" fmla="*/ 4018149 w 5945028"/>
              <a:gd name="connsiteY1873" fmla="*/ 3107165 h 3713092"/>
              <a:gd name="connsiteX1874" fmla="*/ 4072009 w 5945028"/>
              <a:gd name="connsiteY1874" fmla="*/ 3120630 h 3713092"/>
              <a:gd name="connsiteX1875" fmla="*/ 4067521 w 5945028"/>
              <a:gd name="connsiteY1875" fmla="*/ 3129607 h 3713092"/>
              <a:gd name="connsiteX1876" fmla="*/ 4089962 w 5945028"/>
              <a:gd name="connsiteY1876" fmla="*/ 3129607 h 3713092"/>
              <a:gd name="connsiteX1877" fmla="*/ 4085474 w 5945028"/>
              <a:gd name="connsiteY1877" fmla="*/ 3116142 h 3713092"/>
              <a:gd name="connsiteX1878" fmla="*/ 4094451 w 5945028"/>
              <a:gd name="connsiteY1878" fmla="*/ 3134095 h 3713092"/>
              <a:gd name="connsiteX1879" fmla="*/ 4116893 w 5945028"/>
              <a:gd name="connsiteY1879" fmla="*/ 3120630 h 3713092"/>
              <a:gd name="connsiteX1880" fmla="*/ 4143823 w 5945028"/>
              <a:gd name="connsiteY1880" fmla="*/ 3138583 h 3713092"/>
              <a:gd name="connsiteX1881" fmla="*/ 4130358 w 5945028"/>
              <a:gd name="connsiteY1881" fmla="*/ 3156129 h 3713092"/>
              <a:gd name="connsiteX1882" fmla="*/ 4130358 w 5945028"/>
              <a:gd name="connsiteY1882" fmla="*/ 3156129 h 3713092"/>
              <a:gd name="connsiteX1883" fmla="*/ 3977346 w 5945028"/>
              <a:gd name="connsiteY1883" fmla="*/ 3120222 h 3713092"/>
              <a:gd name="connsiteX1884" fmla="*/ 3990811 w 5945028"/>
              <a:gd name="connsiteY1884" fmla="*/ 3102269 h 3713092"/>
              <a:gd name="connsiteX1885" fmla="*/ 3977346 w 5945028"/>
              <a:gd name="connsiteY1885" fmla="*/ 3120222 h 3713092"/>
              <a:gd name="connsiteX1886" fmla="*/ 3977346 w 5945028"/>
              <a:gd name="connsiteY1886" fmla="*/ 3120222 h 3713092"/>
              <a:gd name="connsiteX1887" fmla="*/ 3630926 w 5945028"/>
              <a:gd name="connsiteY1887" fmla="*/ 3098188 h 3713092"/>
              <a:gd name="connsiteX1888" fmla="*/ 3626438 w 5945028"/>
              <a:gd name="connsiteY1888" fmla="*/ 3098188 h 3713092"/>
              <a:gd name="connsiteX1889" fmla="*/ 3608485 w 5945028"/>
              <a:gd name="connsiteY1889" fmla="*/ 3102677 h 3713092"/>
              <a:gd name="connsiteX1890" fmla="*/ 3608485 w 5945028"/>
              <a:gd name="connsiteY1890" fmla="*/ 3093700 h 3713092"/>
              <a:gd name="connsiteX1891" fmla="*/ 3630926 w 5945028"/>
              <a:gd name="connsiteY1891" fmla="*/ 3098188 h 3713092"/>
              <a:gd name="connsiteX1892" fmla="*/ 3630926 w 5945028"/>
              <a:gd name="connsiteY1892" fmla="*/ 3098188 h 3713092"/>
              <a:gd name="connsiteX1893" fmla="*/ 3770473 w 5945028"/>
              <a:gd name="connsiteY1893" fmla="*/ 3102677 h 3713092"/>
              <a:gd name="connsiteX1894" fmla="*/ 3770473 w 5945028"/>
              <a:gd name="connsiteY1894" fmla="*/ 3107165 h 3713092"/>
              <a:gd name="connsiteX1895" fmla="*/ 3779450 w 5945028"/>
              <a:gd name="connsiteY1895" fmla="*/ 3125118 h 3713092"/>
              <a:gd name="connsiteX1896" fmla="*/ 3792915 w 5945028"/>
              <a:gd name="connsiteY1896" fmla="*/ 3125118 h 3713092"/>
              <a:gd name="connsiteX1897" fmla="*/ 3770473 w 5945028"/>
              <a:gd name="connsiteY1897" fmla="*/ 3116142 h 3713092"/>
              <a:gd name="connsiteX1898" fmla="*/ 3765985 w 5945028"/>
              <a:gd name="connsiteY1898" fmla="*/ 3129607 h 3713092"/>
              <a:gd name="connsiteX1899" fmla="*/ 3752520 w 5945028"/>
              <a:gd name="connsiteY1899" fmla="*/ 3125118 h 3713092"/>
              <a:gd name="connsiteX1900" fmla="*/ 3757008 w 5945028"/>
              <a:gd name="connsiteY1900" fmla="*/ 3120630 h 3713092"/>
              <a:gd name="connsiteX1901" fmla="*/ 3748032 w 5945028"/>
              <a:gd name="connsiteY1901" fmla="*/ 3116142 h 3713092"/>
              <a:gd name="connsiteX1902" fmla="*/ 3770473 w 5945028"/>
              <a:gd name="connsiteY1902" fmla="*/ 3102677 h 3713092"/>
              <a:gd name="connsiteX1903" fmla="*/ 3770473 w 5945028"/>
              <a:gd name="connsiteY1903" fmla="*/ 3102677 h 3713092"/>
              <a:gd name="connsiteX1904" fmla="*/ 3612973 w 5945028"/>
              <a:gd name="connsiteY1904" fmla="*/ 3129199 h 3713092"/>
              <a:gd name="connsiteX1905" fmla="*/ 3603996 w 5945028"/>
              <a:gd name="connsiteY1905" fmla="*/ 3147152 h 3713092"/>
              <a:gd name="connsiteX1906" fmla="*/ 3577066 w 5945028"/>
              <a:gd name="connsiteY1906" fmla="*/ 3142664 h 3713092"/>
              <a:gd name="connsiteX1907" fmla="*/ 3603996 w 5945028"/>
              <a:gd name="connsiteY1907" fmla="*/ 3115734 h 3713092"/>
              <a:gd name="connsiteX1908" fmla="*/ 3612973 w 5945028"/>
              <a:gd name="connsiteY1908" fmla="*/ 3129199 h 3713092"/>
              <a:gd name="connsiteX1909" fmla="*/ 3612973 w 5945028"/>
              <a:gd name="connsiteY1909" fmla="*/ 3129199 h 3713092"/>
              <a:gd name="connsiteX1910" fmla="*/ 3325310 w 5945028"/>
              <a:gd name="connsiteY1910" fmla="*/ 3156129 h 3713092"/>
              <a:gd name="connsiteX1911" fmla="*/ 3370194 w 5945028"/>
              <a:gd name="connsiteY1911" fmla="*/ 3156129 h 3713092"/>
              <a:gd name="connsiteX1912" fmla="*/ 3415078 w 5945028"/>
              <a:gd name="connsiteY1912" fmla="*/ 3151641 h 3713092"/>
              <a:gd name="connsiteX1913" fmla="*/ 3464449 w 5945028"/>
              <a:gd name="connsiteY1913" fmla="*/ 3156129 h 3713092"/>
              <a:gd name="connsiteX1914" fmla="*/ 3464449 w 5945028"/>
              <a:gd name="connsiteY1914" fmla="*/ 3147152 h 3713092"/>
              <a:gd name="connsiteX1915" fmla="*/ 3446496 w 5945028"/>
              <a:gd name="connsiteY1915" fmla="*/ 3156129 h 3713092"/>
              <a:gd name="connsiteX1916" fmla="*/ 3433031 w 5945028"/>
              <a:gd name="connsiteY1916" fmla="*/ 3147152 h 3713092"/>
              <a:gd name="connsiteX1917" fmla="*/ 3343264 w 5945028"/>
              <a:gd name="connsiteY1917" fmla="*/ 3169594 h 3713092"/>
              <a:gd name="connsiteX1918" fmla="*/ 3325310 w 5945028"/>
              <a:gd name="connsiteY1918" fmla="*/ 3156129 h 3713092"/>
              <a:gd name="connsiteX1919" fmla="*/ 3325310 w 5945028"/>
              <a:gd name="connsiteY1919" fmla="*/ 3156129 h 3713092"/>
              <a:gd name="connsiteX1920" fmla="*/ 716353 w 5945028"/>
              <a:gd name="connsiteY1920" fmla="*/ 3071258 h 3713092"/>
              <a:gd name="connsiteX1921" fmla="*/ 725330 w 5945028"/>
              <a:gd name="connsiteY1921" fmla="*/ 3053305 h 3713092"/>
              <a:gd name="connsiteX1922" fmla="*/ 743283 w 5945028"/>
              <a:gd name="connsiteY1922" fmla="*/ 3062281 h 3713092"/>
              <a:gd name="connsiteX1923" fmla="*/ 738795 w 5945028"/>
              <a:gd name="connsiteY1923" fmla="*/ 3075747 h 3713092"/>
              <a:gd name="connsiteX1924" fmla="*/ 716353 w 5945028"/>
              <a:gd name="connsiteY1924" fmla="*/ 3071258 h 3713092"/>
              <a:gd name="connsiteX1925" fmla="*/ 716353 w 5945028"/>
              <a:gd name="connsiteY1925" fmla="*/ 3071258 h 3713092"/>
              <a:gd name="connsiteX1926" fmla="*/ 815505 w 5945028"/>
              <a:gd name="connsiteY1926" fmla="*/ 3084723 h 3713092"/>
              <a:gd name="connsiteX1927" fmla="*/ 815505 w 5945028"/>
              <a:gd name="connsiteY1927" fmla="*/ 3071258 h 3713092"/>
              <a:gd name="connsiteX1928" fmla="*/ 846923 w 5945028"/>
              <a:gd name="connsiteY1928" fmla="*/ 3071258 h 3713092"/>
              <a:gd name="connsiteX1929" fmla="*/ 842435 w 5945028"/>
              <a:gd name="connsiteY1929" fmla="*/ 3075747 h 3713092"/>
              <a:gd name="connsiteX1930" fmla="*/ 842435 w 5945028"/>
              <a:gd name="connsiteY1930" fmla="*/ 3084723 h 3713092"/>
              <a:gd name="connsiteX1931" fmla="*/ 828970 w 5945028"/>
              <a:gd name="connsiteY1931" fmla="*/ 3084723 h 3713092"/>
              <a:gd name="connsiteX1932" fmla="*/ 815505 w 5945028"/>
              <a:gd name="connsiteY1932" fmla="*/ 3084723 h 3713092"/>
              <a:gd name="connsiteX1933" fmla="*/ 815505 w 5945028"/>
              <a:gd name="connsiteY1933" fmla="*/ 3084723 h 3713092"/>
              <a:gd name="connsiteX1934" fmla="*/ 869365 w 5945028"/>
              <a:gd name="connsiteY1934" fmla="*/ 3080235 h 3713092"/>
              <a:gd name="connsiteX1935" fmla="*/ 882830 w 5945028"/>
              <a:gd name="connsiteY1935" fmla="*/ 3084723 h 3713092"/>
              <a:gd name="connsiteX1936" fmla="*/ 873853 w 5945028"/>
              <a:gd name="connsiteY1936" fmla="*/ 3102677 h 3713092"/>
              <a:gd name="connsiteX1937" fmla="*/ 869365 w 5945028"/>
              <a:gd name="connsiteY1937" fmla="*/ 3080235 h 3713092"/>
              <a:gd name="connsiteX1938" fmla="*/ 869365 w 5945028"/>
              <a:gd name="connsiteY1938" fmla="*/ 3080235 h 3713092"/>
              <a:gd name="connsiteX1939" fmla="*/ 4017741 w 5945028"/>
              <a:gd name="connsiteY1939" fmla="*/ 3294044 h 3713092"/>
              <a:gd name="connsiteX1940" fmla="*/ 4008764 w 5945028"/>
              <a:gd name="connsiteY1940" fmla="*/ 3307509 h 3713092"/>
              <a:gd name="connsiteX1941" fmla="*/ 3986322 w 5945028"/>
              <a:gd name="connsiteY1941" fmla="*/ 3289555 h 3713092"/>
              <a:gd name="connsiteX1942" fmla="*/ 4008764 w 5945028"/>
              <a:gd name="connsiteY1942" fmla="*/ 3280579 h 3713092"/>
              <a:gd name="connsiteX1943" fmla="*/ 4017741 w 5945028"/>
              <a:gd name="connsiteY1943" fmla="*/ 3294044 h 3713092"/>
              <a:gd name="connsiteX1944" fmla="*/ 4017741 w 5945028"/>
              <a:gd name="connsiteY1944" fmla="*/ 3294044 h 3713092"/>
              <a:gd name="connsiteX1945" fmla="*/ 3972857 w 5945028"/>
              <a:gd name="connsiteY1945" fmla="*/ 3285475 h 3713092"/>
              <a:gd name="connsiteX1946" fmla="*/ 3972857 w 5945028"/>
              <a:gd name="connsiteY1946" fmla="*/ 3285475 h 3713092"/>
              <a:gd name="connsiteX1947" fmla="*/ 3972857 w 5945028"/>
              <a:gd name="connsiteY1947" fmla="*/ 3285475 h 3713092"/>
              <a:gd name="connsiteX1948" fmla="*/ 3914509 w 5945028"/>
              <a:gd name="connsiteY1948" fmla="*/ 3280987 h 3713092"/>
              <a:gd name="connsiteX1949" fmla="*/ 3936950 w 5945028"/>
              <a:gd name="connsiteY1949" fmla="*/ 3280987 h 3713092"/>
              <a:gd name="connsiteX1950" fmla="*/ 3936950 w 5945028"/>
              <a:gd name="connsiteY1950" fmla="*/ 3294452 h 3713092"/>
              <a:gd name="connsiteX1951" fmla="*/ 3950416 w 5945028"/>
              <a:gd name="connsiteY1951" fmla="*/ 3285475 h 3713092"/>
              <a:gd name="connsiteX1952" fmla="*/ 3950416 w 5945028"/>
              <a:gd name="connsiteY1952" fmla="*/ 3298940 h 3713092"/>
              <a:gd name="connsiteX1953" fmla="*/ 3936950 w 5945028"/>
              <a:gd name="connsiteY1953" fmla="*/ 3303429 h 3713092"/>
              <a:gd name="connsiteX1954" fmla="*/ 3914509 w 5945028"/>
              <a:gd name="connsiteY1954" fmla="*/ 3280987 h 3713092"/>
              <a:gd name="connsiteX1955" fmla="*/ 3914509 w 5945028"/>
              <a:gd name="connsiteY1955" fmla="*/ 3280987 h 3713092"/>
              <a:gd name="connsiteX1956" fmla="*/ 3725590 w 5945028"/>
              <a:gd name="connsiteY1956" fmla="*/ 3289555 h 3713092"/>
              <a:gd name="connsiteX1957" fmla="*/ 3748032 w 5945028"/>
              <a:gd name="connsiteY1957" fmla="*/ 3289555 h 3713092"/>
              <a:gd name="connsiteX1958" fmla="*/ 3739055 w 5945028"/>
              <a:gd name="connsiteY1958" fmla="*/ 3303020 h 3713092"/>
              <a:gd name="connsiteX1959" fmla="*/ 3725590 w 5945028"/>
              <a:gd name="connsiteY1959" fmla="*/ 3289555 h 3713092"/>
              <a:gd name="connsiteX1960" fmla="*/ 3725590 w 5945028"/>
              <a:gd name="connsiteY1960" fmla="*/ 3289555 h 3713092"/>
              <a:gd name="connsiteX1961" fmla="*/ 4224613 w 5945028"/>
              <a:gd name="connsiteY1961" fmla="*/ 3351984 h 3713092"/>
              <a:gd name="connsiteX1962" fmla="*/ 4242567 w 5945028"/>
              <a:gd name="connsiteY1962" fmla="*/ 3351984 h 3713092"/>
              <a:gd name="connsiteX1963" fmla="*/ 4224613 w 5945028"/>
              <a:gd name="connsiteY1963" fmla="*/ 3351984 h 3713092"/>
              <a:gd name="connsiteX1964" fmla="*/ 4224613 w 5945028"/>
              <a:gd name="connsiteY1964" fmla="*/ 3351984 h 3713092"/>
              <a:gd name="connsiteX1965" fmla="*/ 4224613 w 5945028"/>
              <a:gd name="connsiteY1965" fmla="*/ 3351984 h 3713092"/>
              <a:gd name="connsiteX1966" fmla="*/ 4584498 w 5945028"/>
              <a:gd name="connsiteY1966" fmla="*/ 3276498 h 3713092"/>
              <a:gd name="connsiteX1967" fmla="*/ 4669776 w 5945028"/>
              <a:gd name="connsiteY1967" fmla="*/ 3316486 h 3713092"/>
              <a:gd name="connsiteX1968" fmla="*/ 4633870 w 5945028"/>
              <a:gd name="connsiteY1968" fmla="*/ 3329951 h 3713092"/>
              <a:gd name="connsiteX1969" fmla="*/ 4629381 w 5945028"/>
              <a:gd name="connsiteY1969" fmla="*/ 3338927 h 3713092"/>
              <a:gd name="connsiteX1970" fmla="*/ 4620404 w 5945028"/>
              <a:gd name="connsiteY1970" fmla="*/ 3329951 h 3713092"/>
              <a:gd name="connsiteX1971" fmla="*/ 4516764 w 5945028"/>
              <a:gd name="connsiteY1971" fmla="*/ 3343416 h 3713092"/>
              <a:gd name="connsiteX1972" fmla="*/ 4485346 w 5945028"/>
              <a:gd name="connsiteY1972" fmla="*/ 3334439 h 3713092"/>
              <a:gd name="connsiteX1973" fmla="*/ 4426997 w 5945028"/>
              <a:gd name="connsiteY1973" fmla="*/ 3334439 h 3713092"/>
              <a:gd name="connsiteX1974" fmla="*/ 4571033 w 5945028"/>
              <a:gd name="connsiteY1974" fmla="*/ 3303429 h 3713092"/>
              <a:gd name="connsiteX1975" fmla="*/ 4544103 w 5945028"/>
              <a:gd name="connsiteY1975" fmla="*/ 3272418 h 3713092"/>
              <a:gd name="connsiteX1976" fmla="*/ 4580009 w 5945028"/>
              <a:gd name="connsiteY1976" fmla="*/ 3276906 h 3713092"/>
              <a:gd name="connsiteX1977" fmla="*/ 4584498 w 5945028"/>
              <a:gd name="connsiteY1977" fmla="*/ 3276498 h 3713092"/>
              <a:gd name="connsiteX1978" fmla="*/ 4584498 w 5945028"/>
              <a:gd name="connsiteY1978" fmla="*/ 3276498 h 3713092"/>
              <a:gd name="connsiteX1979" fmla="*/ 4413532 w 5945028"/>
              <a:gd name="connsiteY1979" fmla="*/ 3276498 h 3713092"/>
              <a:gd name="connsiteX1980" fmla="*/ 4453928 w 5945028"/>
              <a:gd name="connsiteY1980" fmla="*/ 3267522 h 3713092"/>
              <a:gd name="connsiteX1981" fmla="*/ 4440462 w 5945028"/>
              <a:gd name="connsiteY1981" fmla="*/ 3285475 h 3713092"/>
              <a:gd name="connsiteX1982" fmla="*/ 4413532 w 5945028"/>
              <a:gd name="connsiteY1982" fmla="*/ 3276498 h 3713092"/>
              <a:gd name="connsiteX1983" fmla="*/ 4413532 w 5945028"/>
              <a:gd name="connsiteY1983" fmla="*/ 3276498 h 3713092"/>
              <a:gd name="connsiteX1984" fmla="*/ 4728533 w 5945028"/>
              <a:gd name="connsiteY1984" fmla="*/ 3227126 h 3713092"/>
              <a:gd name="connsiteX1985" fmla="*/ 4733021 w 5945028"/>
              <a:gd name="connsiteY1985" fmla="*/ 3249568 h 3713092"/>
              <a:gd name="connsiteX1986" fmla="*/ 4706091 w 5945028"/>
              <a:gd name="connsiteY1986" fmla="*/ 3240592 h 3713092"/>
              <a:gd name="connsiteX1987" fmla="*/ 4715068 w 5945028"/>
              <a:gd name="connsiteY1987" fmla="*/ 3249568 h 3713092"/>
              <a:gd name="connsiteX1988" fmla="*/ 4697115 w 5945028"/>
              <a:gd name="connsiteY1988" fmla="*/ 3249568 h 3713092"/>
              <a:gd name="connsiteX1989" fmla="*/ 4701603 w 5945028"/>
              <a:gd name="connsiteY1989" fmla="*/ 3236103 h 3713092"/>
              <a:gd name="connsiteX1990" fmla="*/ 4715068 w 5945028"/>
              <a:gd name="connsiteY1990" fmla="*/ 3222638 h 3713092"/>
              <a:gd name="connsiteX1991" fmla="*/ 4728533 w 5945028"/>
              <a:gd name="connsiteY1991" fmla="*/ 3227126 h 3713092"/>
              <a:gd name="connsiteX1992" fmla="*/ 4728533 w 5945028"/>
              <a:gd name="connsiteY1992" fmla="*/ 3227126 h 3713092"/>
              <a:gd name="connsiteX1993" fmla="*/ 4692626 w 5945028"/>
              <a:gd name="connsiteY1993" fmla="*/ 3240592 h 3713092"/>
              <a:gd name="connsiteX1994" fmla="*/ 4692626 w 5945028"/>
              <a:gd name="connsiteY1994" fmla="*/ 3249568 h 3713092"/>
              <a:gd name="connsiteX1995" fmla="*/ 4674673 w 5945028"/>
              <a:gd name="connsiteY1995" fmla="*/ 3240592 h 3713092"/>
              <a:gd name="connsiteX1996" fmla="*/ 4692626 w 5945028"/>
              <a:gd name="connsiteY1996" fmla="*/ 3240592 h 3713092"/>
              <a:gd name="connsiteX1997" fmla="*/ 4692626 w 5945028"/>
              <a:gd name="connsiteY1997" fmla="*/ 3240592 h 3713092"/>
              <a:gd name="connsiteX1998" fmla="*/ 4602451 w 5945028"/>
              <a:gd name="connsiteY1998" fmla="*/ 3129199 h 3713092"/>
              <a:gd name="connsiteX1999" fmla="*/ 4660800 w 5945028"/>
              <a:gd name="connsiteY1999" fmla="*/ 3124711 h 3713092"/>
              <a:gd name="connsiteX2000" fmla="*/ 4656311 w 5945028"/>
              <a:gd name="connsiteY2000" fmla="*/ 3160209 h 3713092"/>
              <a:gd name="connsiteX2001" fmla="*/ 4620404 w 5945028"/>
              <a:gd name="connsiteY2001" fmla="*/ 3173674 h 3713092"/>
              <a:gd name="connsiteX2002" fmla="*/ 4606940 w 5945028"/>
              <a:gd name="connsiteY2002" fmla="*/ 3213661 h 3713092"/>
              <a:gd name="connsiteX2003" fmla="*/ 4642846 w 5945028"/>
              <a:gd name="connsiteY2003" fmla="*/ 3249160 h 3713092"/>
              <a:gd name="connsiteX2004" fmla="*/ 4669776 w 5945028"/>
              <a:gd name="connsiteY2004" fmla="*/ 3231207 h 3713092"/>
              <a:gd name="connsiteX2005" fmla="*/ 4669776 w 5945028"/>
              <a:gd name="connsiteY2005" fmla="*/ 3249160 h 3713092"/>
              <a:gd name="connsiteX2006" fmla="*/ 4615916 w 5945028"/>
              <a:gd name="connsiteY2006" fmla="*/ 3267114 h 3713092"/>
              <a:gd name="connsiteX2007" fmla="*/ 4386602 w 5945028"/>
              <a:gd name="connsiteY2007" fmla="*/ 3240184 h 3713092"/>
              <a:gd name="connsiteX2008" fmla="*/ 4328253 w 5945028"/>
              <a:gd name="connsiteY2008" fmla="*/ 3275682 h 3713092"/>
              <a:gd name="connsiteX2009" fmla="*/ 4346207 w 5945028"/>
              <a:gd name="connsiteY2009" fmla="*/ 3284659 h 3713092"/>
              <a:gd name="connsiteX2010" fmla="*/ 4377625 w 5945028"/>
              <a:gd name="connsiteY2010" fmla="*/ 3275682 h 3713092"/>
              <a:gd name="connsiteX2011" fmla="*/ 4341719 w 5945028"/>
              <a:gd name="connsiteY2011" fmla="*/ 3293636 h 3713092"/>
              <a:gd name="connsiteX2012" fmla="*/ 4346207 w 5945028"/>
              <a:gd name="connsiteY2012" fmla="*/ 3329135 h 3713092"/>
              <a:gd name="connsiteX2013" fmla="*/ 4422509 w 5945028"/>
              <a:gd name="connsiteY2013" fmla="*/ 3329135 h 3713092"/>
              <a:gd name="connsiteX2014" fmla="*/ 4269497 w 5945028"/>
              <a:gd name="connsiteY2014" fmla="*/ 3347088 h 3713092"/>
              <a:gd name="connsiteX2015" fmla="*/ 4269497 w 5945028"/>
              <a:gd name="connsiteY2015" fmla="*/ 3324646 h 3713092"/>
              <a:gd name="connsiteX2016" fmla="*/ 4125461 w 5945028"/>
              <a:gd name="connsiteY2016" fmla="*/ 3293636 h 3713092"/>
              <a:gd name="connsiteX2017" fmla="*/ 4049159 w 5945028"/>
              <a:gd name="connsiteY2017" fmla="*/ 3293636 h 3713092"/>
              <a:gd name="connsiteX2018" fmla="*/ 4026718 w 5945028"/>
              <a:gd name="connsiteY2018" fmla="*/ 3307101 h 3713092"/>
              <a:gd name="connsiteX2019" fmla="*/ 4035694 w 5945028"/>
              <a:gd name="connsiteY2019" fmla="*/ 3284659 h 3713092"/>
              <a:gd name="connsiteX2020" fmla="*/ 3999787 w 5945028"/>
              <a:gd name="connsiteY2020" fmla="*/ 3266706 h 3713092"/>
              <a:gd name="connsiteX2021" fmla="*/ 4013253 w 5945028"/>
              <a:gd name="connsiteY2021" fmla="*/ 3248752 h 3713092"/>
              <a:gd name="connsiteX2022" fmla="*/ 3963881 w 5945028"/>
              <a:gd name="connsiteY2022" fmla="*/ 3235287 h 3713092"/>
              <a:gd name="connsiteX2023" fmla="*/ 4013253 w 5945028"/>
              <a:gd name="connsiteY2023" fmla="*/ 3217334 h 3713092"/>
              <a:gd name="connsiteX2024" fmla="*/ 4125870 w 5945028"/>
              <a:gd name="connsiteY2024" fmla="*/ 3194892 h 3713092"/>
              <a:gd name="connsiteX2025" fmla="*/ 4143823 w 5945028"/>
              <a:gd name="connsiteY2025" fmla="*/ 3225902 h 3713092"/>
              <a:gd name="connsiteX2026" fmla="*/ 4274393 w 5945028"/>
              <a:gd name="connsiteY2026" fmla="*/ 3194892 h 3713092"/>
              <a:gd name="connsiteX2027" fmla="*/ 4274393 w 5945028"/>
              <a:gd name="connsiteY2027" fmla="*/ 3172450 h 3713092"/>
              <a:gd name="connsiteX2028" fmla="*/ 4378033 w 5945028"/>
              <a:gd name="connsiteY2028" fmla="*/ 3145520 h 3713092"/>
              <a:gd name="connsiteX2029" fmla="*/ 4436382 w 5945028"/>
              <a:gd name="connsiteY2029" fmla="*/ 3203461 h 3713092"/>
              <a:gd name="connsiteX2030" fmla="*/ 4517173 w 5945028"/>
              <a:gd name="connsiteY2030" fmla="*/ 3150008 h 3713092"/>
              <a:gd name="connsiteX2031" fmla="*/ 4606940 w 5945028"/>
              <a:gd name="connsiteY2031" fmla="*/ 3145520 h 3713092"/>
              <a:gd name="connsiteX2032" fmla="*/ 4602451 w 5945028"/>
              <a:gd name="connsiteY2032" fmla="*/ 3129199 h 3713092"/>
              <a:gd name="connsiteX2033" fmla="*/ 4602451 w 5945028"/>
              <a:gd name="connsiteY2033" fmla="*/ 3129199 h 3713092"/>
              <a:gd name="connsiteX2034" fmla="*/ 4296835 w 5945028"/>
              <a:gd name="connsiteY2034" fmla="*/ 3151641 h 3713092"/>
              <a:gd name="connsiteX2035" fmla="*/ 4319277 w 5945028"/>
              <a:gd name="connsiteY2035" fmla="*/ 3129199 h 3713092"/>
              <a:gd name="connsiteX2036" fmla="*/ 4314788 w 5945028"/>
              <a:gd name="connsiteY2036" fmla="*/ 3156129 h 3713092"/>
              <a:gd name="connsiteX2037" fmla="*/ 4296835 w 5945028"/>
              <a:gd name="connsiteY2037" fmla="*/ 3151641 h 3713092"/>
              <a:gd name="connsiteX2038" fmla="*/ 4296835 w 5945028"/>
              <a:gd name="connsiteY2038" fmla="*/ 3151641 h 3713092"/>
              <a:gd name="connsiteX2039" fmla="*/ 4215637 w 5945028"/>
              <a:gd name="connsiteY2039" fmla="*/ 3120222 h 3713092"/>
              <a:gd name="connsiteX2040" fmla="*/ 4188707 w 5945028"/>
              <a:gd name="connsiteY2040" fmla="*/ 3124711 h 3713092"/>
              <a:gd name="connsiteX2041" fmla="*/ 4260520 w 5945028"/>
              <a:gd name="connsiteY2041" fmla="*/ 3138176 h 3713092"/>
              <a:gd name="connsiteX2042" fmla="*/ 4242567 w 5945028"/>
              <a:gd name="connsiteY2042" fmla="*/ 3160617 h 3713092"/>
              <a:gd name="connsiteX2043" fmla="*/ 4188707 w 5945028"/>
              <a:gd name="connsiteY2043" fmla="*/ 3165106 h 3713092"/>
              <a:gd name="connsiteX2044" fmla="*/ 4170753 w 5945028"/>
              <a:gd name="connsiteY2044" fmla="*/ 3147152 h 3713092"/>
              <a:gd name="connsiteX2045" fmla="*/ 4188707 w 5945028"/>
              <a:gd name="connsiteY2045" fmla="*/ 3133687 h 3713092"/>
              <a:gd name="connsiteX2046" fmla="*/ 4179730 w 5945028"/>
              <a:gd name="connsiteY2046" fmla="*/ 3129199 h 3713092"/>
              <a:gd name="connsiteX2047" fmla="*/ 4184218 w 5945028"/>
              <a:gd name="connsiteY2047" fmla="*/ 3111245 h 3713092"/>
              <a:gd name="connsiteX2048" fmla="*/ 4215637 w 5945028"/>
              <a:gd name="connsiteY2048" fmla="*/ 3120222 h 3713092"/>
              <a:gd name="connsiteX2049" fmla="*/ 4215637 w 5945028"/>
              <a:gd name="connsiteY2049" fmla="*/ 3120222 h 3713092"/>
              <a:gd name="connsiteX2050" fmla="*/ 2263611 w 5945028"/>
              <a:gd name="connsiteY2050" fmla="*/ 2999853 h 3713092"/>
              <a:gd name="connsiteX2051" fmla="*/ 2290541 w 5945028"/>
              <a:gd name="connsiteY2051" fmla="*/ 3008829 h 3713092"/>
              <a:gd name="connsiteX2052" fmla="*/ 2290541 w 5945028"/>
              <a:gd name="connsiteY2052" fmla="*/ 3026783 h 3713092"/>
              <a:gd name="connsiteX2053" fmla="*/ 2214239 w 5945028"/>
              <a:gd name="connsiteY2053" fmla="*/ 3026783 h 3713092"/>
              <a:gd name="connsiteX2054" fmla="*/ 2034297 w 5945028"/>
              <a:gd name="connsiteY2054" fmla="*/ 3035759 h 3713092"/>
              <a:gd name="connsiteX2055" fmla="*/ 2002878 w 5945028"/>
              <a:gd name="connsiteY2055" fmla="*/ 3044736 h 3713092"/>
              <a:gd name="connsiteX2056" fmla="*/ 2007367 w 5945028"/>
              <a:gd name="connsiteY2056" fmla="*/ 3026783 h 3713092"/>
              <a:gd name="connsiteX2057" fmla="*/ 2043273 w 5945028"/>
              <a:gd name="connsiteY2057" fmla="*/ 3031271 h 3713092"/>
              <a:gd name="connsiteX2058" fmla="*/ 2056738 w 5945028"/>
              <a:gd name="connsiteY2058" fmla="*/ 3008829 h 3713092"/>
              <a:gd name="connsiteX2059" fmla="*/ 2002878 w 5945028"/>
              <a:gd name="connsiteY2059" fmla="*/ 2981899 h 3713092"/>
              <a:gd name="connsiteX2060" fmla="*/ 1971460 w 5945028"/>
              <a:gd name="connsiteY2060" fmla="*/ 2986388 h 3713092"/>
              <a:gd name="connsiteX2061" fmla="*/ 1984925 w 5945028"/>
              <a:gd name="connsiteY2061" fmla="*/ 3013318 h 3713092"/>
              <a:gd name="connsiteX2062" fmla="*/ 1931065 w 5945028"/>
              <a:gd name="connsiteY2062" fmla="*/ 2999853 h 3713092"/>
              <a:gd name="connsiteX2063" fmla="*/ 1886181 w 5945028"/>
              <a:gd name="connsiteY2063" fmla="*/ 3017806 h 3713092"/>
              <a:gd name="connsiteX2064" fmla="*/ 1877204 w 5945028"/>
              <a:gd name="connsiteY2064" fmla="*/ 2995364 h 3713092"/>
              <a:gd name="connsiteX2065" fmla="*/ 1836809 w 5945028"/>
              <a:gd name="connsiteY2065" fmla="*/ 2990876 h 3713092"/>
              <a:gd name="connsiteX2066" fmla="*/ 1850274 w 5945028"/>
              <a:gd name="connsiteY2066" fmla="*/ 2968434 h 3713092"/>
              <a:gd name="connsiteX2067" fmla="*/ 1953914 w 5945028"/>
              <a:gd name="connsiteY2067" fmla="*/ 2968434 h 3713092"/>
              <a:gd name="connsiteX2068" fmla="*/ 1944938 w 5945028"/>
              <a:gd name="connsiteY2068" fmla="*/ 2954969 h 3713092"/>
              <a:gd name="connsiteX2069" fmla="*/ 1962891 w 5945028"/>
              <a:gd name="connsiteY2069" fmla="*/ 2950481 h 3713092"/>
              <a:gd name="connsiteX2070" fmla="*/ 1967379 w 5945028"/>
              <a:gd name="connsiteY2070" fmla="*/ 2972923 h 3713092"/>
              <a:gd name="connsiteX2071" fmla="*/ 1989821 w 5945028"/>
              <a:gd name="connsiteY2071" fmla="*/ 2977411 h 3713092"/>
              <a:gd name="connsiteX2072" fmla="*/ 1989821 w 5945028"/>
              <a:gd name="connsiteY2072" fmla="*/ 2954969 h 3713092"/>
              <a:gd name="connsiteX2073" fmla="*/ 2066123 w 5945028"/>
              <a:gd name="connsiteY2073" fmla="*/ 2950481 h 3713092"/>
              <a:gd name="connsiteX2074" fmla="*/ 2084077 w 5945028"/>
              <a:gd name="connsiteY2074" fmla="*/ 2985980 h 3713092"/>
              <a:gd name="connsiteX2075" fmla="*/ 2155890 w 5945028"/>
              <a:gd name="connsiteY2075" fmla="*/ 2990468 h 3713092"/>
              <a:gd name="connsiteX2076" fmla="*/ 2187309 w 5945028"/>
              <a:gd name="connsiteY2076" fmla="*/ 2968026 h 3713092"/>
              <a:gd name="connsiteX2077" fmla="*/ 2128960 w 5945028"/>
              <a:gd name="connsiteY2077" fmla="*/ 2950073 h 3713092"/>
              <a:gd name="connsiteX2078" fmla="*/ 2237089 w 5945028"/>
              <a:gd name="connsiteY2078" fmla="*/ 2936608 h 3713092"/>
              <a:gd name="connsiteX2079" fmla="*/ 2232600 w 5945028"/>
              <a:gd name="connsiteY2079" fmla="*/ 2954561 h 3713092"/>
              <a:gd name="connsiteX2080" fmla="*/ 2259530 w 5945028"/>
              <a:gd name="connsiteY2080" fmla="*/ 2963538 h 3713092"/>
              <a:gd name="connsiteX2081" fmla="*/ 2241577 w 5945028"/>
              <a:gd name="connsiteY2081" fmla="*/ 2963538 h 3713092"/>
              <a:gd name="connsiteX2082" fmla="*/ 2268507 w 5945028"/>
              <a:gd name="connsiteY2082" fmla="*/ 2981491 h 3713092"/>
              <a:gd name="connsiteX2083" fmla="*/ 2263611 w 5945028"/>
              <a:gd name="connsiteY2083" fmla="*/ 2999853 h 3713092"/>
              <a:gd name="connsiteX2084" fmla="*/ 2263611 w 5945028"/>
              <a:gd name="connsiteY2084" fmla="*/ 2999853 h 3713092"/>
              <a:gd name="connsiteX2085" fmla="*/ 2996845 w 5945028"/>
              <a:gd name="connsiteY2085" fmla="*/ 3026783 h 3713092"/>
              <a:gd name="connsiteX2086" fmla="*/ 2974403 w 5945028"/>
              <a:gd name="connsiteY2086" fmla="*/ 3026783 h 3713092"/>
              <a:gd name="connsiteX2087" fmla="*/ 2974403 w 5945028"/>
              <a:gd name="connsiteY2087" fmla="*/ 3008829 h 3713092"/>
              <a:gd name="connsiteX2088" fmla="*/ 2996845 w 5945028"/>
              <a:gd name="connsiteY2088" fmla="*/ 3026783 h 3713092"/>
              <a:gd name="connsiteX2089" fmla="*/ 2996845 w 5945028"/>
              <a:gd name="connsiteY2089" fmla="*/ 3026783 h 3713092"/>
              <a:gd name="connsiteX2090" fmla="*/ 3379171 w 5945028"/>
              <a:gd name="connsiteY2090" fmla="*/ 2986388 h 3713092"/>
              <a:gd name="connsiteX2091" fmla="*/ 3352240 w 5945028"/>
              <a:gd name="connsiteY2091" fmla="*/ 2977411 h 3713092"/>
              <a:gd name="connsiteX2092" fmla="*/ 3379171 w 5945028"/>
              <a:gd name="connsiteY2092" fmla="*/ 2986388 h 3713092"/>
              <a:gd name="connsiteX2093" fmla="*/ 3379171 w 5945028"/>
              <a:gd name="connsiteY2093" fmla="*/ 2986388 h 3713092"/>
              <a:gd name="connsiteX2094" fmla="*/ 3509741 w 5945028"/>
              <a:gd name="connsiteY2094" fmla="*/ 2982307 h 3713092"/>
              <a:gd name="connsiteX2095" fmla="*/ 3491787 w 5945028"/>
              <a:gd name="connsiteY2095" fmla="*/ 2973330 h 3713092"/>
              <a:gd name="connsiteX2096" fmla="*/ 3509741 w 5945028"/>
              <a:gd name="connsiteY2096" fmla="*/ 2968842 h 3713092"/>
              <a:gd name="connsiteX2097" fmla="*/ 3509741 w 5945028"/>
              <a:gd name="connsiteY2097" fmla="*/ 2982307 h 3713092"/>
              <a:gd name="connsiteX2098" fmla="*/ 3509741 w 5945028"/>
              <a:gd name="connsiteY2098" fmla="*/ 2982307 h 3713092"/>
              <a:gd name="connsiteX2099" fmla="*/ 3509741 w 5945028"/>
              <a:gd name="connsiteY2099" fmla="*/ 2982307 h 3713092"/>
              <a:gd name="connsiteX2100" fmla="*/ 3536671 w 5945028"/>
              <a:gd name="connsiteY2100" fmla="*/ 2982307 h 3713092"/>
              <a:gd name="connsiteX2101" fmla="*/ 3572578 w 5945028"/>
              <a:gd name="connsiteY2101" fmla="*/ 2973330 h 3713092"/>
              <a:gd name="connsiteX2102" fmla="*/ 3536671 w 5945028"/>
              <a:gd name="connsiteY2102" fmla="*/ 2982307 h 3713092"/>
              <a:gd name="connsiteX2103" fmla="*/ 3536671 w 5945028"/>
              <a:gd name="connsiteY2103" fmla="*/ 2982307 h 3713092"/>
              <a:gd name="connsiteX2104" fmla="*/ 3662753 w 5945028"/>
              <a:gd name="connsiteY2104" fmla="*/ 2968842 h 3713092"/>
              <a:gd name="connsiteX2105" fmla="*/ 3640311 w 5945028"/>
              <a:gd name="connsiteY2105" fmla="*/ 2973330 h 3713092"/>
              <a:gd name="connsiteX2106" fmla="*/ 3662753 w 5945028"/>
              <a:gd name="connsiteY2106" fmla="*/ 2959865 h 3713092"/>
              <a:gd name="connsiteX2107" fmla="*/ 3662753 w 5945028"/>
              <a:gd name="connsiteY2107" fmla="*/ 2968842 h 3713092"/>
              <a:gd name="connsiteX2108" fmla="*/ 3662753 w 5945028"/>
              <a:gd name="connsiteY2108" fmla="*/ 2968842 h 3713092"/>
              <a:gd name="connsiteX2109" fmla="*/ 3505253 w 5945028"/>
              <a:gd name="connsiteY2109" fmla="*/ 2941912 h 3713092"/>
              <a:gd name="connsiteX2110" fmla="*/ 3487299 w 5945028"/>
              <a:gd name="connsiteY2110" fmla="*/ 2950889 h 3713092"/>
              <a:gd name="connsiteX2111" fmla="*/ 3469346 w 5945028"/>
              <a:gd name="connsiteY2111" fmla="*/ 2946400 h 3713092"/>
              <a:gd name="connsiteX2112" fmla="*/ 3469346 w 5945028"/>
              <a:gd name="connsiteY2112" fmla="*/ 2932935 h 3713092"/>
              <a:gd name="connsiteX2113" fmla="*/ 3505253 w 5945028"/>
              <a:gd name="connsiteY2113" fmla="*/ 2941912 h 3713092"/>
              <a:gd name="connsiteX2114" fmla="*/ 3505253 w 5945028"/>
              <a:gd name="connsiteY2114" fmla="*/ 2941912 h 3713092"/>
              <a:gd name="connsiteX2115" fmla="*/ 3410589 w 5945028"/>
              <a:gd name="connsiteY2115" fmla="*/ 2932935 h 3713092"/>
              <a:gd name="connsiteX2116" fmla="*/ 3397124 w 5945028"/>
              <a:gd name="connsiteY2116" fmla="*/ 2950889 h 3713092"/>
              <a:gd name="connsiteX2117" fmla="*/ 3392636 w 5945028"/>
              <a:gd name="connsiteY2117" fmla="*/ 2932935 h 3713092"/>
              <a:gd name="connsiteX2118" fmla="*/ 3410589 w 5945028"/>
              <a:gd name="connsiteY2118" fmla="*/ 2932935 h 3713092"/>
              <a:gd name="connsiteX2119" fmla="*/ 3410589 w 5945028"/>
              <a:gd name="connsiteY2119" fmla="*/ 2932935 h 3713092"/>
              <a:gd name="connsiteX2120" fmla="*/ 3131903 w 5945028"/>
              <a:gd name="connsiteY2120" fmla="*/ 2915390 h 3713092"/>
              <a:gd name="connsiteX2121" fmla="*/ 3113950 w 5945028"/>
              <a:gd name="connsiteY2121" fmla="*/ 2946400 h 3713092"/>
              <a:gd name="connsiteX2122" fmla="*/ 3037648 w 5945028"/>
              <a:gd name="connsiteY2122" fmla="*/ 2923959 h 3713092"/>
              <a:gd name="connsiteX2123" fmla="*/ 2974811 w 5945028"/>
              <a:gd name="connsiteY2123" fmla="*/ 2932935 h 3713092"/>
              <a:gd name="connsiteX2124" fmla="*/ 2952369 w 5945028"/>
              <a:gd name="connsiteY2124" fmla="*/ 2919470 h 3713092"/>
              <a:gd name="connsiteX2125" fmla="*/ 2929927 w 5945028"/>
              <a:gd name="connsiteY2125" fmla="*/ 2937424 h 3713092"/>
              <a:gd name="connsiteX2126" fmla="*/ 2844649 w 5945028"/>
              <a:gd name="connsiteY2126" fmla="*/ 2932935 h 3713092"/>
              <a:gd name="connsiteX2127" fmla="*/ 2844649 w 5945028"/>
              <a:gd name="connsiteY2127" fmla="*/ 2946400 h 3713092"/>
              <a:gd name="connsiteX2128" fmla="*/ 2907485 w 5945028"/>
              <a:gd name="connsiteY2128" fmla="*/ 2981899 h 3713092"/>
              <a:gd name="connsiteX2129" fmla="*/ 2898509 w 5945028"/>
              <a:gd name="connsiteY2129" fmla="*/ 2999853 h 3713092"/>
              <a:gd name="connsiteX2130" fmla="*/ 2925439 w 5945028"/>
              <a:gd name="connsiteY2130" fmla="*/ 3017806 h 3713092"/>
              <a:gd name="connsiteX2131" fmla="*/ 2835672 w 5945028"/>
              <a:gd name="connsiteY2131" fmla="*/ 2995364 h 3713092"/>
              <a:gd name="connsiteX2132" fmla="*/ 2813230 w 5945028"/>
              <a:gd name="connsiteY2132" fmla="*/ 2972923 h 3713092"/>
              <a:gd name="connsiteX2133" fmla="*/ 2736928 w 5945028"/>
              <a:gd name="connsiteY2133" fmla="*/ 2963946 h 3713092"/>
              <a:gd name="connsiteX2134" fmla="*/ 2732440 w 5945028"/>
              <a:gd name="connsiteY2134" fmla="*/ 2945992 h 3713092"/>
              <a:gd name="connsiteX2135" fmla="*/ 2745905 w 5945028"/>
              <a:gd name="connsiteY2135" fmla="*/ 2950481 h 3713092"/>
              <a:gd name="connsiteX2136" fmla="*/ 2714486 w 5945028"/>
              <a:gd name="connsiteY2136" fmla="*/ 2937016 h 3713092"/>
              <a:gd name="connsiteX2137" fmla="*/ 2701021 w 5945028"/>
              <a:gd name="connsiteY2137" fmla="*/ 2950481 h 3713092"/>
              <a:gd name="connsiteX2138" fmla="*/ 2692045 w 5945028"/>
              <a:gd name="connsiteY2138" fmla="*/ 2932527 h 3713092"/>
              <a:gd name="connsiteX2139" fmla="*/ 2683068 w 5945028"/>
              <a:gd name="connsiteY2139" fmla="*/ 2954969 h 3713092"/>
              <a:gd name="connsiteX2140" fmla="*/ 2629207 w 5945028"/>
              <a:gd name="connsiteY2140" fmla="*/ 2937016 h 3713092"/>
              <a:gd name="connsiteX2141" fmla="*/ 2453754 w 5945028"/>
              <a:gd name="connsiteY2141" fmla="*/ 2937016 h 3713092"/>
              <a:gd name="connsiteX2142" fmla="*/ 2431312 w 5945028"/>
              <a:gd name="connsiteY2142" fmla="*/ 2959457 h 3713092"/>
              <a:gd name="connsiteX2143" fmla="*/ 2408870 w 5945028"/>
              <a:gd name="connsiteY2143" fmla="*/ 2937016 h 3713092"/>
              <a:gd name="connsiteX2144" fmla="*/ 2363987 w 5945028"/>
              <a:gd name="connsiteY2144" fmla="*/ 2950481 h 3713092"/>
              <a:gd name="connsiteX2145" fmla="*/ 2377452 w 5945028"/>
              <a:gd name="connsiteY2145" fmla="*/ 2981491 h 3713092"/>
              <a:gd name="connsiteX2146" fmla="*/ 2301150 w 5945028"/>
              <a:gd name="connsiteY2146" fmla="*/ 2963538 h 3713092"/>
              <a:gd name="connsiteX2147" fmla="*/ 2332568 w 5945028"/>
              <a:gd name="connsiteY2147" fmla="*/ 2968026 h 3713092"/>
              <a:gd name="connsiteX2148" fmla="*/ 2274220 w 5945028"/>
              <a:gd name="connsiteY2148" fmla="*/ 2950073 h 3713092"/>
              <a:gd name="connsiteX2149" fmla="*/ 2359498 w 5945028"/>
              <a:gd name="connsiteY2149" fmla="*/ 2923143 h 3713092"/>
              <a:gd name="connsiteX2150" fmla="*/ 2305638 w 5945028"/>
              <a:gd name="connsiteY2150" fmla="*/ 2909678 h 3713092"/>
              <a:gd name="connsiteX2151" fmla="*/ 2418255 w 5945028"/>
              <a:gd name="connsiteY2151" fmla="*/ 2918654 h 3713092"/>
              <a:gd name="connsiteX2152" fmla="*/ 2503534 w 5945028"/>
              <a:gd name="connsiteY2152" fmla="*/ 2914166 h 3713092"/>
              <a:gd name="connsiteX2153" fmla="*/ 2481092 w 5945028"/>
              <a:gd name="connsiteY2153" fmla="*/ 2891724 h 3713092"/>
              <a:gd name="connsiteX2154" fmla="*/ 2593709 w 5945028"/>
              <a:gd name="connsiteY2154" fmla="*/ 2873771 h 3713092"/>
              <a:gd name="connsiteX2155" fmla="*/ 2580244 w 5945028"/>
              <a:gd name="connsiteY2155" fmla="*/ 2864794 h 3713092"/>
              <a:gd name="connsiteX2156" fmla="*/ 2607174 w 5945028"/>
              <a:gd name="connsiteY2156" fmla="*/ 2860305 h 3713092"/>
              <a:gd name="connsiteX2157" fmla="*/ 2760186 w 5945028"/>
              <a:gd name="connsiteY2157" fmla="*/ 2882747 h 3713092"/>
              <a:gd name="connsiteX2158" fmla="*/ 2715302 w 5945028"/>
              <a:gd name="connsiteY2158" fmla="*/ 2873771 h 3713092"/>
              <a:gd name="connsiteX2159" fmla="*/ 2719791 w 5945028"/>
              <a:gd name="connsiteY2159" fmla="*/ 2869282 h 3713092"/>
              <a:gd name="connsiteX2160" fmla="*/ 2589220 w 5945028"/>
              <a:gd name="connsiteY2160" fmla="*/ 2851329 h 3713092"/>
              <a:gd name="connsiteX2161" fmla="*/ 2746721 w 5945028"/>
              <a:gd name="connsiteY2161" fmla="*/ 2837864 h 3713092"/>
              <a:gd name="connsiteX2162" fmla="*/ 2728767 w 5945028"/>
              <a:gd name="connsiteY2162" fmla="*/ 2851329 h 3713092"/>
              <a:gd name="connsiteX2163" fmla="*/ 2737744 w 5945028"/>
              <a:gd name="connsiteY2163" fmla="*/ 2860305 h 3713092"/>
              <a:gd name="connsiteX2164" fmla="*/ 2760186 w 5945028"/>
              <a:gd name="connsiteY2164" fmla="*/ 2846840 h 3713092"/>
              <a:gd name="connsiteX2165" fmla="*/ 2836488 w 5945028"/>
              <a:gd name="connsiteY2165" fmla="*/ 2842352 h 3713092"/>
              <a:gd name="connsiteX2166" fmla="*/ 2800581 w 5945028"/>
              <a:gd name="connsiteY2166" fmla="*/ 2864794 h 3713092"/>
              <a:gd name="connsiteX2167" fmla="*/ 2894837 w 5945028"/>
              <a:gd name="connsiteY2167" fmla="*/ 2891724 h 3713092"/>
              <a:gd name="connsiteX2168" fmla="*/ 2899325 w 5945028"/>
              <a:gd name="connsiteY2168" fmla="*/ 2869282 h 3713092"/>
              <a:gd name="connsiteX2169" fmla="*/ 2858930 w 5945028"/>
              <a:gd name="connsiteY2169" fmla="*/ 2851329 h 3713092"/>
              <a:gd name="connsiteX2170" fmla="*/ 2881372 w 5945028"/>
              <a:gd name="connsiteY2170" fmla="*/ 2828887 h 3713092"/>
              <a:gd name="connsiteX2171" fmla="*/ 2894837 w 5945028"/>
              <a:gd name="connsiteY2171" fmla="*/ 2842352 h 3713092"/>
              <a:gd name="connsiteX2172" fmla="*/ 2930743 w 5945028"/>
              <a:gd name="connsiteY2172" fmla="*/ 2833375 h 3713092"/>
              <a:gd name="connsiteX2173" fmla="*/ 2921767 w 5945028"/>
              <a:gd name="connsiteY2173" fmla="*/ 2815422 h 3713092"/>
              <a:gd name="connsiteX2174" fmla="*/ 3016022 w 5945028"/>
              <a:gd name="connsiteY2174" fmla="*/ 2824399 h 3713092"/>
              <a:gd name="connsiteX2175" fmla="*/ 2993580 w 5945028"/>
              <a:gd name="connsiteY2175" fmla="*/ 2877851 h 3713092"/>
              <a:gd name="connsiteX2176" fmla="*/ 3011534 w 5945028"/>
              <a:gd name="connsiteY2176" fmla="*/ 2904781 h 3713092"/>
              <a:gd name="connsiteX2177" fmla="*/ 3029487 w 5945028"/>
              <a:gd name="connsiteY2177" fmla="*/ 2913758 h 3713092"/>
              <a:gd name="connsiteX2178" fmla="*/ 3038464 w 5945028"/>
              <a:gd name="connsiteY2178" fmla="*/ 2895804 h 3713092"/>
              <a:gd name="connsiteX2179" fmla="*/ 3105789 w 5945028"/>
              <a:gd name="connsiteY2179" fmla="*/ 2922735 h 3713092"/>
              <a:gd name="connsiteX2180" fmla="*/ 3110277 w 5945028"/>
              <a:gd name="connsiteY2180" fmla="*/ 2904781 h 3713092"/>
              <a:gd name="connsiteX2181" fmla="*/ 3131903 w 5945028"/>
              <a:gd name="connsiteY2181" fmla="*/ 2915390 h 3713092"/>
              <a:gd name="connsiteX2182" fmla="*/ 3131903 w 5945028"/>
              <a:gd name="connsiteY2182" fmla="*/ 2915390 h 3713092"/>
              <a:gd name="connsiteX2183" fmla="*/ 3172298 w 5945028"/>
              <a:gd name="connsiteY2183" fmla="*/ 2910902 h 3713092"/>
              <a:gd name="connsiteX2184" fmla="*/ 3082531 w 5945028"/>
              <a:gd name="connsiteY2184" fmla="*/ 2875403 h 3713092"/>
              <a:gd name="connsiteX2185" fmla="*/ 3104973 w 5945028"/>
              <a:gd name="connsiteY2185" fmla="*/ 2852961 h 3713092"/>
              <a:gd name="connsiteX2186" fmla="*/ 3176787 w 5945028"/>
              <a:gd name="connsiteY2186" fmla="*/ 2843984 h 3713092"/>
              <a:gd name="connsiteX2187" fmla="*/ 3203717 w 5945028"/>
              <a:gd name="connsiteY2187" fmla="*/ 2866426 h 3713092"/>
              <a:gd name="connsiteX2188" fmla="*/ 3172298 w 5945028"/>
              <a:gd name="connsiteY2188" fmla="*/ 2910902 h 3713092"/>
              <a:gd name="connsiteX2189" fmla="*/ 3172298 w 5945028"/>
              <a:gd name="connsiteY2189" fmla="*/ 2910902 h 3713092"/>
              <a:gd name="connsiteX2190" fmla="*/ 3603996 w 5945028"/>
              <a:gd name="connsiteY2190" fmla="*/ 2892948 h 3713092"/>
              <a:gd name="connsiteX2191" fmla="*/ 3590531 w 5945028"/>
              <a:gd name="connsiteY2191" fmla="*/ 2866018 h 3713092"/>
              <a:gd name="connsiteX2192" fmla="*/ 3603996 w 5945028"/>
              <a:gd name="connsiteY2192" fmla="*/ 2892948 h 3713092"/>
              <a:gd name="connsiteX2193" fmla="*/ 3603996 w 5945028"/>
              <a:gd name="connsiteY2193" fmla="*/ 2892948 h 3713092"/>
              <a:gd name="connsiteX2194" fmla="*/ 3621950 w 5945028"/>
              <a:gd name="connsiteY2194" fmla="*/ 2870506 h 3713092"/>
              <a:gd name="connsiteX2195" fmla="*/ 3621950 w 5945028"/>
              <a:gd name="connsiteY2195" fmla="*/ 2892948 h 3713092"/>
              <a:gd name="connsiteX2196" fmla="*/ 3621950 w 5945028"/>
              <a:gd name="connsiteY2196" fmla="*/ 2870506 h 3713092"/>
              <a:gd name="connsiteX2197" fmla="*/ 3621950 w 5945028"/>
              <a:gd name="connsiteY2197" fmla="*/ 2870506 h 3713092"/>
              <a:gd name="connsiteX2198" fmla="*/ 3568090 w 5945028"/>
              <a:gd name="connsiteY2198" fmla="*/ 2866018 h 3713092"/>
              <a:gd name="connsiteX2199" fmla="*/ 3554625 w 5945028"/>
              <a:gd name="connsiteY2199" fmla="*/ 2879483 h 3713092"/>
              <a:gd name="connsiteX2200" fmla="*/ 3554625 w 5945028"/>
              <a:gd name="connsiteY2200" fmla="*/ 2866018 h 3713092"/>
              <a:gd name="connsiteX2201" fmla="*/ 3568090 w 5945028"/>
              <a:gd name="connsiteY2201" fmla="*/ 2866018 h 3713092"/>
              <a:gd name="connsiteX2202" fmla="*/ 3568090 w 5945028"/>
              <a:gd name="connsiteY2202" fmla="*/ 2866018 h 3713092"/>
              <a:gd name="connsiteX2203" fmla="*/ 3568090 w 5945028"/>
              <a:gd name="connsiteY2203" fmla="*/ 2866018 h 3713092"/>
              <a:gd name="connsiteX2204" fmla="*/ 3635415 w 5945028"/>
              <a:gd name="connsiteY2204" fmla="*/ 2915390 h 3713092"/>
              <a:gd name="connsiteX2205" fmla="*/ 3599508 w 5945028"/>
              <a:gd name="connsiteY2205" fmla="*/ 2915390 h 3713092"/>
              <a:gd name="connsiteX2206" fmla="*/ 3599508 w 5945028"/>
              <a:gd name="connsiteY2206" fmla="*/ 2901925 h 3713092"/>
              <a:gd name="connsiteX2207" fmla="*/ 3635415 w 5945028"/>
              <a:gd name="connsiteY2207" fmla="*/ 2915390 h 3713092"/>
              <a:gd name="connsiteX2208" fmla="*/ 3635415 w 5945028"/>
              <a:gd name="connsiteY2208" fmla="*/ 2915390 h 3713092"/>
              <a:gd name="connsiteX2209" fmla="*/ 3397124 w 5945028"/>
              <a:gd name="connsiteY2209" fmla="*/ 2901925 h 3713092"/>
              <a:gd name="connsiteX2210" fmla="*/ 3370194 w 5945028"/>
              <a:gd name="connsiteY2210" fmla="*/ 2897437 h 3713092"/>
              <a:gd name="connsiteX2211" fmla="*/ 3392636 w 5945028"/>
              <a:gd name="connsiteY2211" fmla="*/ 2883972 h 3713092"/>
              <a:gd name="connsiteX2212" fmla="*/ 3397124 w 5945028"/>
              <a:gd name="connsiteY2212" fmla="*/ 2901925 h 3713092"/>
              <a:gd name="connsiteX2213" fmla="*/ 3397124 w 5945028"/>
              <a:gd name="connsiteY2213" fmla="*/ 2901925 h 3713092"/>
              <a:gd name="connsiteX2214" fmla="*/ 3685195 w 5945028"/>
              <a:gd name="connsiteY2214" fmla="*/ 2870506 h 3713092"/>
              <a:gd name="connsiteX2215" fmla="*/ 3667241 w 5945028"/>
              <a:gd name="connsiteY2215" fmla="*/ 2892948 h 3713092"/>
              <a:gd name="connsiteX2216" fmla="*/ 3649288 w 5945028"/>
              <a:gd name="connsiteY2216" fmla="*/ 2870506 h 3713092"/>
              <a:gd name="connsiteX2217" fmla="*/ 3685195 w 5945028"/>
              <a:gd name="connsiteY2217" fmla="*/ 2870506 h 3713092"/>
              <a:gd name="connsiteX2218" fmla="*/ 3685195 w 5945028"/>
              <a:gd name="connsiteY2218" fmla="*/ 2870506 h 3713092"/>
              <a:gd name="connsiteX2219" fmla="*/ 3469346 w 5945028"/>
              <a:gd name="connsiteY2219" fmla="*/ 2861938 h 3713092"/>
              <a:gd name="connsiteX2220" fmla="*/ 3451392 w 5945028"/>
              <a:gd name="connsiteY2220" fmla="*/ 2866426 h 3713092"/>
              <a:gd name="connsiteX2221" fmla="*/ 3446904 w 5945028"/>
              <a:gd name="connsiteY2221" fmla="*/ 2843984 h 3713092"/>
              <a:gd name="connsiteX2222" fmla="*/ 3469346 w 5945028"/>
              <a:gd name="connsiteY2222" fmla="*/ 2861938 h 3713092"/>
              <a:gd name="connsiteX2223" fmla="*/ 3469346 w 5945028"/>
              <a:gd name="connsiteY2223" fmla="*/ 2861938 h 3713092"/>
              <a:gd name="connsiteX2224" fmla="*/ 3626438 w 5945028"/>
              <a:gd name="connsiteY2224" fmla="*/ 2830519 h 3713092"/>
              <a:gd name="connsiteX2225" fmla="*/ 3621950 w 5945028"/>
              <a:gd name="connsiteY2225" fmla="*/ 2848473 h 3713092"/>
              <a:gd name="connsiteX2226" fmla="*/ 3608485 w 5945028"/>
              <a:gd name="connsiteY2226" fmla="*/ 2830519 h 3713092"/>
              <a:gd name="connsiteX2227" fmla="*/ 3626438 w 5945028"/>
              <a:gd name="connsiteY2227" fmla="*/ 2830519 h 3713092"/>
              <a:gd name="connsiteX2228" fmla="*/ 3626438 w 5945028"/>
              <a:gd name="connsiteY2228" fmla="*/ 2830519 h 3713092"/>
              <a:gd name="connsiteX2229" fmla="*/ 3626438 w 5945028"/>
              <a:gd name="connsiteY2229" fmla="*/ 2830519 h 3713092"/>
              <a:gd name="connsiteX2230" fmla="*/ 3257577 w 5945028"/>
              <a:gd name="connsiteY2230" fmla="*/ 2795020 h 3713092"/>
              <a:gd name="connsiteX2231" fmla="*/ 3266554 w 5945028"/>
              <a:gd name="connsiteY2231" fmla="*/ 2781555 h 3713092"/>
              <a:gd name="connsiteX2232" fmla="*/ 3244112 w 5945028"/>
              <a:gd name="connsiteY2232" fmla="*/ 2768090 h 3713092"/>
              <a:gd name="connsiteX2233" fmla="*/ 3253089 w 5945028"/>
              <a:gd name="connsiteY2233" fmla="*/ 2803589 h 3713092"/>
              <a:gd name="connsiteX2234" fmla="*/ 3356729 w 5945028"/>
              <a:gd name="connsiteY2234" fmla="*/ 2808077 h 3713092"/>
              <a:gd name="connsiteX2235" fmla="*/ 3316334 w 5945028"/>
              <a:gd name="connsiteY2235" fmla="*/ 2835008 h 3713092"/>
              <a:gd name="connsiteX2236" fmla="*/ 3316334 w 5945028"/>
              <a:gd name="connsiteY2236" fmla="*/ 2826031 h 3713092"/>
              <a:gd name="connsiteX2237" fmla="*/ 3222078 w 5945028"/>
              <a:gd name="connsiteY2237" fmla="*/ 2812566 h 3713092"/>
              <a:gd name="connsiteX2238" fmla="*/ 3253497 w 5945028"/>
              <a:gd name="connsiteY2238" fmla="*/ 2826031 h 3713092"/>
              <a:gd name="connsiteX2239" fmla="*/ 3235543 w 5945028"/>
              <a:gd name="connsiteY2239" fmla="*/ 2843984 h 3713092"/>
              <a:gd name="connsiteX2240" fmla="*/ 3217590 w 5945028"/>
              <a:gd name="connsiteY2240" fmla="*/ 2817054 h 3713092"/>
              <a:gd name="connsiteX2241" fmla="*/ 3204125 w 5945028"/>
              <a:gd name="connsiteY2241" fmla="*/ 2781555 h 3713092"/>
              <a:gd name="connsiteX2242" fmla="*/ 3132311 w 5945028"/>
              <a:gd name="connsiteY2242" fmla="*/ 2781555 h 3713092"/>
              <a:gd name="connsiteX2243" fmla="*/ 3127823 w 5945028"/>
              <a:gd name="connsiteY2243" fmla="*/ 2812566 h 3713092"/>
              <a:gd name="connsiteX2244" fmla="*/ 3096404 w 5945028"/>
              <a:gd name="connsiteY2244" fmla="*/ 2803589 h 3713092"/>
              <a:gd name="connsiteX2245" fmla="*/ 3015614 w 5945028"/>
              <a:gd name="connsiteY2245" fmla="*/ 2812566 h 3713092"/>
              <a:gd name="connsiteX2246" fmla="*/ 3060497 w 5945028"/>
              <a:gd name="connsiteY2246" fmla="*/ 2803589 h 3713092"/>
              <a:gd name="connsiteX2247" fmla="*/ 3127823 w 5945028"/>
              <a:gd name="connsiteY2247" fmla="*/ 2790124 h 3713092"/>
              <a:gd name="connsiteX2248" fmla="*/ 3100893 w 5945028"/>
              <a:gd name="connsiteY2248" fmla="*/ 2772171 h 3713092"/>
              <a:gd name="connsiteX2249" fmla="*/ 3105381 w 5945028"/>
              <a:gd name="connsiteY2249" fmla="*/ 2745241 h 3713092"/>
              <a:gd name="connsiteX2250" fmla="*/ 3132311 w 5945028"/>
              <a:gd name="connsiteY2250" fmla="*/ 2754217 h 3713092"/>
              <a:gd name="connsiteX2251" fmla="*/ 3132311 w 5945028"/>
              <a:gd name="connsiteY2251" fmla="*/ 2772171 h 3713092"/>
              <a:gd name="connsiteX2252" fmla="*/ 3294300 w 5945028"/>
              <a:gd name="connsiteY2252" fmla="*/ 2758706 h 3713092"/>
              <a:gd name="connsiteX2253" fmla="*/ 3312253 w 5945028"/>
              <a:gd name="connsiteY2253" fmla="*/ 2776659 h 3713092"/>
              <a:gd name="connsiteX2254" fmla="*/ 3257577 w 5945028"/>
              <a:gd name="connsiteY2254" fmla="*/ 2795020 h 3713092"/>
              <a:gd name="connsiteX2255" fmla="*/ 3257577 w 5945028"/>
              <a:gd name="connsiteY2255" fmla="*/ 2795020 h 3713092"/>
              <a:gd name="connsiteX2256" fmla="*/ 3621950 w 5945028"/>
              <a:gd name="connsiteY2256" fmla="*/ 2768090 h 3713092"/>
              <a:gd name="connsiteX2257" fmla="*/ 3568090 w 5945028"/>
              <a:gd name="connsiteY2257" fmla="*/ 2777067 h 3713092"/>
              <a:gd name="connsiteX2258" fmla="*/ 3586043 w 5945028"/>
              <a:gd name="connsiteY2258" fmla="*/ 2799509 h 3713092"/>
              <a:gd name="connsiteX2259" fmla="*/ 3545648 w 5945028"/>
              <a:gd name="connsiteY2259" fmla="*/ 2803997 h 3713092"/>
              <a:gd name="connsiteX2260" fmla="*/ 3536671 w 5945028"/>
              <a:gd name="connsiteY2260" fmla="*/ 2790532 h 3713092"/>
              <a:gd name="connsiteX2261" fmla="*/ 3550136 w 5945028"/>
              <a:gd name="connsiteY2261" fmla="*/ 2768090 h 3713092"/>
              <a:gd name="connsiteX2262" fmla="*/ 3554625 w 5945028"/>
              <a:gd name="connsiteY2262" fmla="*/ 2741160 h 3713092"/>
              <a:gd name="connsiteX2263" fmla="*/ 3621950 w 5945028"/>
              <a:gd name="connsiteY2263" fmla="*/ 2768090 h 3713092"/>
              <a:gd name="connsiteX2264" fmla="*/ 3621950 w 5945028"/>
              <a:gd name="connsiteY2264" fmla="*/ 2768090 h 3713092"/>
              <a:gd name="connsiteX2265" fmla="*/ 3608485 w 5945028"/>
              <a:gd name="connsiteY2265" fmla="*/ 2723615 h 3713092"/>
              <a:gd name="connsiteX2266" fmla="*/ 3590531 w 5945028"/>
              <a:gd name="connsiteY2266" fmla="*/ 2732591 h 3713092"/>
              <a:gd name="connsiteX2267" fmla="*/ 3586043 w 5945028"/>
              <a:gd name="connsiteY2267" fmla="*/ 2723615 h 3713092"/>
              <a:gd name="connsiteX2268" fmla="*/ 3572578 w 5945028"/>
              <a:gd name="connsiteY2268" fmla="*/ 2741568 h 3713092"/>
              <a:gd name="connsiteX2269" fmla="*/ 3559113 w 5945028"/>
              <a:gd name="connsiteY2269" fmla="*/ 2719126 h 3713092"/>
              <a:gd name="connsiteX2270" fmla="*/ 3608485 w 5945028"/>
              <a:gd name="connsiteY2270" fmla="*/ 2723615 h 3713092"/>
              <a:gd name="connsiteX2271" fmla="*/ 3608485 w 5945028"/>
              <a:gd name="connsiteY2271" fmla="*/ 2723615 h 3713092"/>
              <a:gd name="connsiteX2272" fmla="*/ 2164867 w 5945028"/>
              <a:gd name="connsiteY2272" fmla="*/ 2522863 h 3713092"/>
              <a:gd name="connsiteX2273" fmla="*/ 2124472 w 5945028"/>
              <a:gd name="connsiteY2273" fmla="*/ 2527351 h 3713092"/>
              <a:gd name="connsiteX2274" fmla="*/ 2164867 w 5945028"/>
              <a:gd name="connsiteY2274" fmla="*/ 2522863 h 3713092"/>
              <a:gd name="connsiteX2275" fmla="*/ 2164867 w 5945028"/>
              <a:gd name="connsiteY2275" fmla="*/ 2522863 h 3713092"/>
              <a:gd name="connsiteX2276" fmla="*/ 743283 w 5945028"/>
              <a:gd name="connsiteY2276" fmla="*/ 2375972 h 3713092"/>
              <a:gd name="connsiteX2277" fmla="*/ 698399 w 5945028"/>
              <a:gd name="connsiteY2277" fmla="*/ 2366995 h 3713092"/>
              <a:gd name="connsiteX2278" fmla="*/ 743283 w 5945028"/>
              <a:gd name="connsiteY2278" fmla="*/ 2375972 h 3713092"/>
              <a:gd name="connsiteX2279" fmla="*/ 743283 w 5945028"/>
              <a:gd name="connsiteY2279" fmla="*/ 2375972 h 3713092"/>
              <a:gd name="connsiteX2280" fmla="*/ 4260928 w 5945028"/>
              <a:gd name="connsiteY2280" fmla="*/ 2536328 h 3713092"/>
              <a:gd name="connsiteX2281" fmla="*/ 4216045 w 5945028"/>
              <a:gd name="connsiteY2281" fmla="*/ 2536328 h 3713092"/>
              <a:gd name="connsiteX2282" fmla="*/ 4233998 w 5945028"/>
              <a:gd name="connsiteY2282" fmla="*/ 2518375 h 3713092"/>
              <a:gd name="connsiteX2283" fmla="*/ 4260928 w 5945028"/>
              <a:gd name="connsiteY2283" fmla="*/ 2536328 h 3713092"/>
              <a:gd name="connsiteX2284" fmla="*/ 4260928 w 5945028"/>
              <a:gd name="connsiteY2284" fmla="*/ 2536328 h 3713092"/>
              <a:gd name="connsiteX2285" fmla="*/ 595167 w 5945028"/>
              <a:gd name="connsiteY2285" fmla="*/ 2335576 h 3713092"/>
              <a:gd name="connsiteX2286" fmla="*/ 545795 w 5945028"/>
              <a:gd name="connsiteY2286" fmla="*/ 2317623 h 3713092"/>
              <a:gd name="connsiteX2287" fmla="*/ 595167 w 5945028"/>
              <a:gd name="connsiteY2287" fmla="*/ 2335576 h 3713092"/>
              <a:gd name="connsiteX2288" fmla="*/ 595167 w 5945028"/>
              <a:gd name="connsiteY2288" fmla="*/ 2335576 h 3713092"/>
              <a:gd name="connsiteX2289" fmla="*/ 95736 w 5945028"/>
              <a:gd name="connsiteY2289" fmla="*/ 2210718 h 3713092"/>
              <a:gd name="connsiteX2290" fmla="*/ 86759 w 5945028"/>
              <a:gd name="connsiteY2290" fmla="*/ 2197253 h 3713092"/>
              <a:gd name="connsiteX2291" fmla="*/ 104713 w 5945028"/>
              <a:gd name="connsiteY2291" fmla="*/ 2206230 h 3713092"/>
              <a:gd name="connsiteX2292" fmla="*/ 131643 w 5945028"/>
              <a:gd name="connsiteY2292" fmla="*/ 2197253 h 3713092"/>
              <a:gd name="connsiteX2293" fmla="*/ 127154 w 5945028"/>
              <a:gd name="connsiteY2293" fmla="*/ 2219695 h 3713092"/>
              <a:gd name="connsiteX2294" fmla="*/ 95736 w 5945028"/>
              <a:gd name="connsiteY2294" fmla="*/ 2210718 h 3713092"/>
              <a:gd name="connsiteX2295" fmla="*/ 95736 w 5945028"/>
              <a:gd name="connsiteY2295" fmla="*/ 2210718 h 3713092"/>
              <a:gd name="connsiteX2296" fmla="*/ 163061 w 5945028"/>
              <a:gd name="connsiteY2296" fmla="*/ 2224183 h 3713092"/>
              <a:gd name="connsiteX2297" fmla="*/ 167550 w 5945028"/>
              <a:gd name="connsiteY2297" fmla="*/ 2210718 h 3713092"/>
              <a:gd name="connsiteX2298" fmla="*/ 136131 w 5945028"/>
              <a:gd name="connsiteY2298" fmla="*/ 2219695 h 3713092"/>
              <a:gd name="connsiteX2299" fmla="*/ 131643 w 5945028"/>
              <a:gd name="connsiteY2299" fmla="*/ 2215207 h 3713092"/>
              <a:gd name="connsiteX2300" fmla="*/ 136131 w 5945028"/>
              <a:gd name="connsiteY2300" fmla="*/ 2197253 h 3713092"/>
              <a:gd name="connsiteX2301" fmla="*/ 212433 w 5945028"/>
              <a:gd name="connsiteY2301" fmla="*/ 2219695 h 3713092"/>
              <a:gd name="connsiteX2302" fmla="*/ 163061 w 5945028"/>
              <a:gd name="connsiteY2302" fmla="*/ 2224183 h 3713092"/>
              <a:gd name="connsiteX2303" fmla="*/ 163061 w 5945028"/>
              <a:gd name="connsiteY2303" fmla="*/ 2224183 h 3713092"/>
              <a:gd name="connsiteX2304" fmla="*/ 4593474 w 5945028"/>
              <a:gd name="connsiteY2304" fmla="*/ 2522863 h 3713092"/>
              <a:gd name="connsiteX2305" fmla="*/ 4508196 w 5945028"/>
              <a:gd name="connsiteY2305" fmla="*/ 2513886 h 3713092"/>
              <a:gd name="connsiteX2306" fmla="*/ 4593474 w 5945028"/>
              <a:gd name="connsiteY2306" fmla="*/ 2522863 h 3713092"/>
              <a:gd name="connsiteX2307" fmla="*/ 4593474 w 5945028"/>
              <a:gd name="connsiteY2307" fmla="*/ 2522863 h 3713092"/>
              <a:gd name="connsiteX2308" fmla="*/ 4674673 w 5945028"/>
              <a:gd name="connsiteY2308" fmla="*/ 2442481 h 3713092"/>
              <a:gd name="connsiteX2309" fmla="*/ 4701603 w 5945028"/>
              <a:gd name="connsiteY2309" fmla="*/ 2460434 h 3713092"/>
              <a:gd name="connsiteX2310" fmla="*/ 4701603 w 5945028"/>
              <a:gd name="connsiteY2310" fmla="*/ 2482876 h 3713092"/>
              <a:gd name="connsiteX2311" fmla="*/ 4656719 w 5945028"/>
              <a:gd name="connsiteY2311" fmla="*/ 2447377 h 3713092"/>
              <a:gd name="connsiteX2312" fmla="*/ 4674673 w 5945028"/>
              <a:gd name="connsiteY2312" fmla="*/ 2442481 h 3713092"/>
              <a:gd name="connsiteX2313" fmla="*/ 4674673 w 5945028"/>
              <a:gd name="connsiteY2313" fmla="*/ 2442481 h 3713092"/>
              <a:gd name="connsiteX2314" fmla="*/ 4602451 w 5945028"/>
              <a:gd name="connsiteY2314" fmla="*/ 2420447 h 3713092"/>
              <a:gd name="connsiteX2315" fmla="*/ 4571033 w 5945028"/>
              <a:gd name="connsiteY2315" fmla="*/ 2447377 h 3713092"/>
              <a:gd name="connsiteX2316" fmla="*/ 4517173 w 5945028"/>
              <a:gd name="connsiteY2316" fmla="*/ 2447377 h 3713092"/>
              <a:gd name="connsiteX2317" fmla="*/ 4490242 w 5945028"/>
              <a:gd name="connsiteY2317" fmla="*/ 2416367 h 3713092"/>
              <a:gd name="connsiteX2318" fmla="*/ 4584498 w 5945028"/>
              <a:gd name="connsiteY2318" fmla="*/ 2398413 h 3713092"/>
              <a:gd name="connsiteX2319" fmla="*/ 4602451 w 5945028"/>
              <a:gd name="connsiteY2319" fmla="*/ 2420447 h 3713092"/>
              <a:gd name="connsiteX2320" fmla="*/ 4602451 w 5945028"/>
              <a:gd name="connsiteY2320" fmla="*/ 2420447 h 3713092"/>
              <a:gd name="connsiteX2321" fmla="*/ 4431486 w 5945028"/>
              <a:gd name="connsiteY2321" fmla="*/ 2389028 h 3713092"/>
              <a:gd name="connsiteX2322" fmla="*/ 4422509 w 5945028"/>
              <a:gd name="connsiteY2322" fmla="*/ 2411470 h 3713092"/>
              <a:gd name="connsiteX2323" fmla="*/ 4449439 w 5945028"/>
              <a:gd name="connsiteY2323" fmla="*/ 2424935 h 3713092"/>
              <a:gd name="connsiteX2324" fmla="*/ 4485346 w 5945028"/>
              <a:gd name="connsiteY2324" fmla="*/ 2415959 h 3713092"/>
              <a:gd name="connsiteX2325" fmla="*/ 4467392 w 5945028"/>
              <a:gd name="connsiteY2325" fmla="*/ 2433912 h 3713092"/>
              <a:gd name="connsiteX2326" fmla="*/ 4471881 w 5945028"/>
              <a:gd name="connsiteY2326" fmla="*/ 2451865 h 3713092"/>
              <a:gd name="connsiteX2327" fmla="*/ 4498811 w 5945028"/>
              <a:gd name="connsiteY2327" fmla="*/ 2442889 h 3713092"/>
              <a:gd name="connsiteX2328" fmla="*/ 4507788 w 5945028"/>
              <a:gd name="connsiteY2328" fmla="*/ 2447377 h 3713092"/>
              <a:gd name="connsiteX2329" fmla="*/ 4530229 w 5945028"/>
              <a:gd name="connsiteY2329" fmla="*/ 2487364 h 3713092"/>
              <a:gd name="connsiteX2330" fmla="*/ 4476369 w 5945028"/>
              <a:gd name="connsiteY2330" fmla="*/ 2482876 h 3713092"/>
              <a:gd name="connsiteX2331" fmla="*/ 4467392 w 5945028"/>
              <a:gd name="connsiteY2331" fmla="*/ 2491852 h 3713092"/>
              <a:gd name="connsiteX2332" fmla="*/ 4453928 w 5945028"/>
              <a:gd name="connsiteY2332" fmla="*/ 2478387 h 3713092"/>
              <a:gd name="connsiteX2333" fmla="*/ 4480858 w 5945028"/>
              <a:gd name="connsiteY2333" fmla="*/ 2478387 h 3713092"/>
              <a:gd name="connsiteX2334" fmla="*/ 4476369 w 5945028"/>
              <a:gd name="connsiteY2334" fmla="*/ 2460434 h 3713092"/>
              <a:gd name="connsiteX2335" fmla="*/ 4440462 w 5945028"/>
              <a:gd name="connsiteY2335" fmla="*/ 2469411 h 3713092"/>
              <a:gd name="connsiteX2336" fmla="*/ 4444951 w 5945028"/>
              <a:gd name="connsiteY2336" fmla="*/ 2446969 h 3713092"/>
              <a:gd name="connsiteX2337" fmla="*/ 4413532 w 5945028"/>
              <a:gd name="connsiteY2337" fmla="*/ 2433504 h 3713092"/>
              <a:gd name="connsiteX2338" fmla="*/ 4377625 w 5945028"/>
              <a:gd name="connsiteY2338" fmla="*/ 2442481 h 3713092"/>
              <a:gd name="connsiteX2339" fmla="*/ 4418021 w 5945028"/>
              <a:gd name="connsiteY2339" fmla="*/ 2402494 h 3713092"/>
              <a:gd name="connsiteX2340" fmla="*/ 4395579 w 5945028"/>
              <a:gd name="connsiteY2340" fmla="*/ 2393517 h 3713092"/>
              <a:gd name="connsiteX2341" fmla="*/ 4431486 w 5945028"/>
              <a:gd name="connsiteY2341" fmla="*/ 2389028 h 3713092"/>
              <a:gd name="connsiteX2342" fmla="*/ 4431486 w 5945028"/>
              <a:gd name="connsiteY2342" fmla="*/ 2389028 h 3713092"/>
              <a:gd name="connsiteX2343" fmla="*/ 4400067 w 5945028"/>
              <a:gd name="connsiteY2343" fmla="*/ 2380460 h 3713092"/>
              <a:gd name="connsiteX2344" fmla="*/ 4422509 w 5945028"/>
              <a:gd name="connsiteY2344" fmla="*/ 2362506 h 3713092"/>
              <a:gd name="connsiteX2345" fmla="*/ 4400067 w 5945028"/>
              <a:gd name="connsiteY2345" fmla="*/ 2380460 h 3713092"/>
              <a:gd name="connsiteX2346" fmla="*/ 4400067 w 5945028"/>
              <a:gd name="connsiteY2346" fmla="*/ 2380460 h 3713092"/>
              <a:gd name="connsiteX2347" fmla="*/ 4733021 w 5945028"/>
              <a:gd name="connsiteY2347" fmla="*/ 2358018 h 3713092"/>
              <a:gd name="connsiteX2348" fmla="*/ 4755463 w 5945028"/>
              <a:gd name="connsiteY2348" fmla="*/ 2349041 h 3713092"/>
              <a:gd name="connsiteX2349" fmla="*/ 4768928 w 5945028"/>
              <a:gd name="connsiteY2349" fmla="*/ 2366995 h 3713092"/>
              <a:gd name="connsiteX2350" fmla="*/ 4719556 w 5945028"/>
              <a:gd name="connsiteY2350" fmla="*/ 2362506 h 3713092"/>
              <a:gd name="connsiteX2351" fmla="*/ 4719556 w 5945028"/>
              <a:gd name="connsiteY2351" fmla="*/ 2349041 h 3713092"/>
              <a:gd name="connsiteX2352" fmla="*/ 4733021 w 5945028"/>
              <a:gd name="connsiteY2352" fmla="*/ 2358018 h 3713092"/>
              <a:gd name="connsiteX2353" fmla="*/ 4733021 w 5945028"/>
              <a:gd name="connsiteY2353" fmla="*/ 2358018 h 3713092"/>
              <a:gd name="connsiteX2354" fmla="*/ 4377625 w 5945028"/>
              <a:gd name="connsiteY2354" fmla="*/ 2309054 h 3713092"/>
              <a:gd name="connsiteX2355" fmla="*/ 4409044 w 5945028"/>
              <a:gd name="connsiteY2355" fmla="*/ 2322519 h 3713092"/>
              <a:gd name="connsiteX2356" fmla="*/ 4400067 w 5945028"/>
              <a:gd name="connsiteY2356" fmla="*/ 2353530 h 3713092"/>
              <a:gd name="connsiteX2357" fmla="*/ 4382114 w 5945028"/>
              <a:gd name="connsiteY2357" fmla="*/ 2353530 h 3713092"/>
              <a:gd name="connsiteX2358" fmla="*/ 4346207 w 5945028"/>
              <a:gd name="connsiteY2358" fmla="*/ 2344553 h 3713092"/>
              <a:gd name="connsiteX2359" fmla="*/ 4377625 w 5945028"/>
              <a:gd name="connsiteY2359" fmla="*/ 2326599 h 3713092"/>
              <a:gd name="connsiteX2360" fmla="*/ 4287858 w 5945028"/>
              <a:gd name="connsiteY2360" fmla="*/ 2317623 h 3713092"/>
              <a:gd name="connsiteX2361" fmla="*/ 4323765 w 5945028"/>
              <a:gd name="connsiteY2361" fmla="*/ 2295181 h 3713092"/>
              <a:gd name="connsiteX2362" fmla="*/ 4323765 w 5945028"/>
              <a:gd name="connsiteY2362" fmla="*/ 2313134 h 3713092"/>
              <a:gd name="connsiteX2363" fmla="*/ 4355184 w 5945028"/>
              <a:gd name="connsiteY2363" fmla="*/ 2304158 h 3713092"/>
              <a:gd name="connsiteX2364" fmla="*/ 4400067 w 5945028"/>
              <a:gd name="connsiteY2364" fmla="*/ 2290693 h 3713092"/>
              <a:gd name="connsiteX2365" fmla="*/ 4377625 w 5945028"/>
              <a:gd name="connsiteY2365" fmla="*/ 2309054 h 3713092"/>
              <a:gd name="connsiteX2366" fmla="*/ 4377625 w 5945028"/>
              <a:gd name="connsiteY2366" fmla="*/ 2309054 h 3713092"/>
              <a:gd name="connsiteX2367" fmla="*/ 3280427 w 5945028"/>
              <a:gd name="connsiteY2367" fmla="*/ 2246625 h 3713092"/>
              <a:gd name="connsiteX2368" fmla="*/ 3307357 w 5945028"/>
              <a:gd name="connsiteY2368" fmla="*/ 2246625 h 3713092"/>
              <a:gd name="connsiteX2369" fmla="*/ 3280427 w 5945028"/>
              <a:gd name="connsiteY2369" fmla="*/ 2246625 h 3713092"/>
              <a:gd name="connsiteX2370" fmla="*/ 3280427 w 5945028"/>
              <a:gd name="connsiteY2370" fmla="*/ 2246625 h 3713092"/>
              <a:gd name="connsiteX2371" fmla="*/ 338515 w 5945028"/>
              <a:gd name="connsiteY2371" fmla="*/ 2121767 h 3713092"/>
              <a:gd name="connsiteX2372" fmla="*/ 257725 w 5945028"/>
              <a:gd name="connsiteY2372" fmla="*/ 2081780 h 3713092"/>
              <a:gd name="connsiteX2373" fmla="*/ 302608 w 5945028"/>
              <a:gd name="connsiteY2373" fmla="*/ 2077292 h 3713092"/>
              <a:gd name="connsiteX2374" fmla="*/ 298120 w 5945028"/>
              <a:gd name="connsiteY2374" fmla="*/ 2063827 h 3713092"/>
              <a:gd name="connsiteX2375" fmla="*/ 338515 w 5945028"/>
              <a:gd name="connsiteY2375" fmla="*/ 2081780 h 3713092"/>
              <a:gd name="connsiteX2376" fmla="*/ 338515 w 5945028"/>
              <a:gd name="connsiteY2376" fmla="*/ 2121767 h 3713092"/>
              <a:gd name="connsiteX2377" fmla="*/ 338515 w 5945028"/>
              <a:gd name="connsiteY2377" fmla="*/ 2121767 h 3713092"/>
              <a:gd name="connsiteX2378" fmla="*/ 4823197 w 5945028"/>
              <a:gd name="connsiteY2378" fmla="*/ 2277636 h 3713092"/>
              <a:gd name="connsiteX2379" fmla="*/ 4787290 w 5945028"/>
              <a:gd name="connsiteY2379" fmla="*/ 2273147 h 3713092"/>
              <a:gd name="connsiteX2380" fmla="*/ 4823197 w 5945028"/>
              <a:gd name="connsiteY2380" fmla="*/ 2277636 h 3713092"/>
              <a:gd name="connsiteX2381" fmla="*/ 4823197 w 5945028"/>
              <a:gd name="connsiteY2381" fmla="*/ 2277636 h 3713092"/>
              <a:gd name="connsiteX2382" fmla="*/ 905272 w 5945028"/>
              <a:gd name="connsiteY2382" fmla="*/ 1885517 h 3713092"/>
              <a:gd name="connsiteX2383" fmla="*/ 927714 w 5945028"/>
              <a:gd name="connsiteY2383" fmla="*/ 1894493 h 3713092"/>
              <a:gd name="connsiteX2384" fmla="*/ 905272 w 5945028"/>
              <a:gd name="connsiteY2384" fmla="*/ 1885517 h 3713092"/>
              <a:gd name="connsiteX2385" fmla="*/ 905272 w 5945028"/>
              <a:gd name="connsiteY2385" fmla="*/ 1885517 h 3713092"/>
              <a:gd name="connsiteX2386" fmla="*/ 842435 w 5945028"/>
              <a:gd name="connsiteY2386" fmla="*/ 1903062 h 3713092"/>
              <a:gd name="connsiteX2387" fmla="*/ 846923 w 5945028"/>
              <a:gd name="connsiteY2387" fmla="*/ 1907550 h 3713092"/>
              <a:gd name="connsiteX2388" fmla="*/ 819993 w 5945028"/>
              <a:gd name="connsiteY2388" fmla="*/ 1921015 h 3713092"/>
              <a:gd name="connsiteX2389" fmla="*/ 842435 w 5945028"/>
              <a:gd name="connsiteY2389" fmla="*/ 1903062 h 3713092"/>
              <a:gd name="connsiteX2390" fmla="*/ 842435 w 5945028"/>
              <a:gd name="connsiteY2390" fmla="*/ 1903062 h 3713092"/>
              <a:gd name="connsiteX2391" fmla="*/ 4404555 w 5945028"/>
              <a:gd name="connsiteY2391" fmla="*/ 2112791 h 3713092"/>
              <a:gd name="connsiteX2392" fmla="*/ 4404555 w 5945028"/>
              <a:gd name="connsiteY2392" fmla="*/ 2094837 h 3713092"/>
              <a:gd name="connsiteX2393" fmla="*/ 4426997 w 5945028"/>
              <a:gd name="connsiteY2393" fmla="*/ 2108302 h 3713092"/>
              <a:gd name="connsiteX2394" fmla="*/ 4404555 w 5945028"/>
              <a:gd name="connsiteY2394" fmla="*/ 2112791 h 3713092"/>
              <a:gd name="connsiteX2395" fmla="*/ 4404555 w 5945028"/>
              <a:gd name="connsiteY2395" fmla="*/ 2112791 h 3713092"/>
              <a:gd name="connsiteX2396" fmla="*/ 4494731 w 5945028"/>
              <a:gd name="connsiteY2396" fmla="*/ 2103814 h 3713092"/>
              <a:gd name="connsiteX2397" fmla="*/ 4512684 w 5945028"/>
              <a:gd name="connsiteY2397" fmla="*/ 2108302 h 3713092"/>
              <a:gd name="connsiteX2398" fmla="*/ 4485754 w 5945028"/>
              <a:gd name="connsiteY2398" fmla="*/ 2117279 h 3713092"/>
              <a:gd name="connsiteX2399" fmla="*/ 4494731 w 5945028"/>
              <a:gd name="connsiteY2399" fmla="*/ 2103814 h 3713092"/>
              <a:gd name="connsiteX2400" fmla="*/ 4494731 w 5945028"/>
              <a:gd name="connsiteY2400" fmla="*/ 2103814 h 3713092"/>
              <a:gd name="connsiteX2401" fmla="*/ 4553079 w 5945028"/>
              <a:gd name="connsiteY2401" fmla="*/ 2130744 h 3713092"/>
              <a:gd name="connsiteX2402" fmla="*/ 4571033 w 5945028"/>
              <a:gd name="connsiteY2402" fmla="*/ 2139721 h 3713092"/>
              <a:gd name="connsiteX2403" fmla="*/ 4553079 w 5945028"/>
              <a:gd name="connsiteY2403" fmla="*/ 2130744 h 3713092"/>
              <a:gd name="connsiteX2404" fmla="*/ 4553079 w 5945028"/>
              <a:gd name="connsiteY2404" fmla="*/ 2130744 h 3713092"/>
              <a:gd name="connsiteX2405" fmla="*/ 855900 w 5945028"/>
              <a:gd name="connsiteY2405" fmla="*/ 1952434 h 3713092"/>
              <a:gd name="connsiteX2406" fmla="*/ 833458 w 5945028"/>
              <a:gd name="connsiteY2406" fmla="*/ 1970387 h 3713092"/>
              <a:gd name="connsiteX2407" fmla="*/ 833458 w 5945028"/>
              <a:gd name="connsiteY2407" fmla="*/ 1943457 h 3713092"/>
              <a:gd name="connsiteX2408" fmla="*/ 855900 w 5945028"/>
              <a:gd name="connsiteY2408" fmla="*/ 1952434 h 3713092"/>
              <a:gd name="connsiteX2409" fmla="*/ 855900 w 5945028"/>
              <a:gd name="connsiteY2409" fmla="*/ 1952434 h 3713092"/>
              <a:gd name="connsiteX2410" fmla="*/ 374830 w 5945028"/>
              <a:gd name="connsiteY2410" fmla="*/ 1921015 h 3713092"/>
              <a:gd name="connsiteX2411" fmla="*/ 406248 w 5945028"/>
              <a:gd name="connsiteY2411" fmla="*/ 1947946 h 3713092"/>
              <a:gd name="connsiteX2412" fmla="*/ 374830 w 5945028"/>
              <a:gd name="connsiteY2412" fmla="*/ 1921015 h 3713092"/>
              <a:gd name="connsiteX2413" fmla="*/ 374830 w 5945028"/>
              <a:gd name="connsiteY2413" fmla="*/ 1921015 h 3713092"/>
              <a:gd name="connsiteX2414" fmla="*/ 3419566 w 5945028"/>
              <a:gd name="connsiteY2414" fmla="*/ 2126256 h 3713092"/>
              <a:gd name="connsiteX2415" fmla="*/ 3415078 w 5945028"/>
              <a:gd name="connsiteY2415" fmla="*/ 2117279 h 3713092"/>
              <a:gd name="connsiteX2416" fmla="*/ 3437519 w 5945028"/>
              <a:gd name="connsiteY2416" fmla="*/ 2112791 h 3713092"/>
              <a:gd name="connsiteX2417" fmla="*/ 3419566 w 5945028"/>
              <a:gd name="connsiteY2417" fmla="*/ 2126256 h 3713092"/>
              <a:gd name="connsiteX2418" fmla="*/ 3419566 w 5945028"/>
              <a:gd name="connsiteY2418" fmla="*/ 2126256 h 3713092"/>
              <a:gd name="connsiteX2419" fmla="*/ 4382114 w 5945028"/>
              <a:gd name="connsiteY2419" fmla="*/ 2175220 h 3713092"/>
              <a:gd name="connsiteX2420" fmla="*/ 4355184 w 5945028"/>
              <a:gd name="connsiteY2420" fmla="*/ 2148289 h 3713092"/>
              <a:gd name="connsiteX2421" fmla="*/ 4359672 w 5945028"/>
              <a:gd name="connsiteY2421" fmla="*/ 2117279 h 3713092"/>
              <a:gd name="connsiteX2422" fmla="*/ 4386602 w 5945028"/>
              <a:gd name="connsiteY2422" fmla="*/ 2117279 h 3713092"/>
              <a:gd name="connsiteX2423" fmla="*/ 4382114 w 5945028"/>
              <a:gd name="connsiteY2423" fmla="*/ 2157266 h 3713092"/>
              <a:gd name="connsiteX2424" fmla="*/ 4413532 w 5945028"/>
              <a:gd name="connsiteY2424" fmla="*/ 2139313 h 3713092"/>
              <a:gd name="connsiteX2425" fmla="*/ 4440462 w 5945028"/>
              <a:gd name="connsiteY2425" fmla="*/ 2157266 h 3713092"/>
              <a:gd name="connsiteX2426" fmla="*/ 4435974 w 5945028"/>
              <a:gd name="connsiteY2426" fmla="*/ 2170731 h 3713092"/>
              <a:gd name="connsiteX2427" fmla="*/ 4400067 w 5945028"/>
              <a:gd name="connsiteY2427" fmla="*/ 2184196 h 3713092"/>
              <a:gd name="connsiteX2428" fmla="*/ 4391091 w 5945028"/>
              <a:gd name="connsiteY2428" fmla="*/ 2170731 h 3713092"/>
              <a:gd name="connsiteX2429" fmla="*/ 4328253 w 5945028"/>
              <a:gd name="connsiteY2429" fmla="*/ 2184196 h 3713092"/>
              <a:gd name="connsiteX2430" fmla="*/ 4382114 w 5945028"/>
              <a:gd name="connsiteY2430" fmla="*/ 2175220 h 3713092"/>
              <a:gd name="connsiteX2431" fmla="*/ 4382114 w 5945028"/>
              <a:gd name="connsiteY2431" fmla="*/ 2175220 h 3713092"/>
              <a:gd name="connsiteX2432" fmla="*/ 4157288 w 5945028"/>
              <a:gd name="connsiteY2432" fmla="*/ 2193173 h 3713092"/>
              <a:gd name="connsiteX2433" fmla="*/ 4188707 w 5945028"/>
              <a:gd name="connsiteY2433" fmla="*/ 2188685 h 3713092"/>
              <a:gd name="connsiteX2434" fmla="*/ 4157288 w 5945028"/>
              <a:gd name="connsiteY2434" fmla="*/ 2193173 h 3713092"/>
              <a:gd name="connsiteX2435" fmla="*/ 4157288 w 5945028"/>
              <a:gd name="connsiteY2435" fmla="*/ 2193173 h 3713092"/>
              <a:gd name="connsiteX2436" fmla="*/ 4786882 w 5945028"/>
              <a:gd name="connsiteY2436" fmla="*/ 2237649 h 3713092"/>
              <a:gd name="connsiteX2437" fmla="*/ 4715068 w 5945028"/>
              <a:gd name="connsiteY2437" fmla="*/ 2237649 h 3713092"/>
              <a:gd name="connsiteX2438" fmla="*/ 4786882 w 5945028"/>
              <a:gd name="connsiteY2438" fmla="*/ 2237649 h 3713092"/>
              <a:gd name="connsiteX2439" fmla="*/ 4786882 w 5945028"/>
              <a:gd name="connsiteY2439" fmla="*/ 2237649 h 3713092"/>
              <a:gd name="connsiteX2440" fmla="*/ 4611428 w 5945028"/>
              <a:gd name="connsiteY2440" fmla="*/ 2197661 h 3713092"/>
              <a:gd name="connsiteX2441" fmla="*/ 4656311 w 5945028"/>
              <a:gd name="connsiteY2441" fmla="*/ 2202150 h 3713092"/>
              <a:gd name="connsiteX2442" fmla="*/ 4696707 w 5945028"/>
              <a:gd name="connsiteY2442" fmla="*/ 2184196 h 3713092"/>
              <a:gd name="connsiteX2443" fmla="*/ 4696707 w 5945028"/>
              <a:gd name="connsiteY2443" fmla="*/ 2219695 h 3713092"/>
              <a:gd name="connsiteX2444" fmla="*/ 4656311 w 5945028"/>
              <a:gd name="connsiteY2444" fmla="*/ 2210718 h 3713092"/>
              <a:gd name="connsiteX2445" fmla="*/ 4611428 w 5945028"/>
              <a:gd name="connsiteY2445" fmla="*/ 2210718 h 3713092"/>
              <a:gd name="connsiteX2446" fmla="*/ 4620404 w 5945028"/>
              <a:gd name="connsiteY2446" fmla="*/ 2224183 h 3713092"/>
              <a:gd name="connsiteX2447" fmla="*/ 4553079 w 5945028"/>
              <a:gd name="connsiteY2447" fmla="*/ 2210718 h 3713092"/>
              <a:gd name="connsiteX2448" fmla="*/ 4508196 w 5945028"/>
              <a:gd name="connsiteY2448" fmla="*/ 2188277 h 3713092"/>
              <a:gd name="connsiteX2449" fmla="*/ 4597963 w 5945028"/>
              <a:gd name="connsiteY2449" fmla="*/ 2170323 h 3713092"/>
              <a:gd name="connsiteX2450" fmla="*/ 4611428 w 5945028"/>
              <a:gd name="connsiteY2450" fmla="*/ 2197661 h 3713092"/>
              <a:gd name="connsiteX2451" fmla="*/ 4611428 w 5945028"/>
              <a:gd name="connsiteY2451" fmla="*/ 2197661 h 3713092"/>
              <a:gd name="connsiteX2452" fmla="*/ 4494731 w 5945028"/>
              <a:gd name="connsiteY2452" fmla="*/ 2166243 h 3713092"/>
              <a:gd name="connsiteX2453" fmla="*/ 4476777 w 5945028"/>
              <a:gd name="connsiteY2453" fmla="*/ 2179708 h 3713092"/>
              <a:gd name="connsiteX2454" fmla="*/ 4494731 w 5945028"/>
              <a:gd name="connsiteY2454" fmla="*/ 2166243 h 3713092"/>
              <a:gd name="connsiteX2455" fmla="*/ 4494731 w 5945028"/>
              <a:gd name="connsiteY2455" fmla="*/ 2166243 h 3713092"/>
              <a:gd name="connsiteX2456" fmla="*/ 4615916 w 5945028"/>
              <a:gd name="connsiteY2456" fmla="*/ 2068315 h 3713092"/>
              <a:gd name="connsiteX2457" fmla="*/ 4633870 w 5945028"/>
              <a:gd name="connsiteY2457" fmla="*/ 2081780 h 3713092"/>
              <a:gd name="connsiteX2458" fmla="*/ 4656311 w 5945028"/>
              <a:gd name="connsiteY2458" fmla="*/ 2072803 h 3713092"/>
              <a:gd name="connsiteX2459" fmla="*/ 4651823 w 5945028"/>
              <a:gd name="connsiteY2459" fmla="*/ 2081780 h 3713092"/>
              <a:gd name="connsiteX2460" fmla="*/ 4696707 w 5945028"/>
              <a:gd name="connsiteY2460" fmla="*/ 2090757 h 3713092"/>
              <a:gd name="connsiteX2461" fmla="*/ 4696707 w 5945028"/>
              <a:gd name="connsiteY2461" fmla="*/ 2108710 h 3713092"/>
              <a:gd name="connsiteX2462" fmla="*/ 4781985 w 5945028"/>
              <a:gd name="connsiteY2462" fmla="*/ 2122175 h 3713092"/>
              <a:gd name="connsiteX2463" fmla="*/ 4741590 w 5945028"/>
              <a:gd name="connsiteY2463" fmla="*/ 2135640 h 3713092"/>
              <a:gd name="connsiteX2464" fmla="*/ 4669776 w 5945028"/>
              <a:gd name="connsiteY2464" fmla="*/ 2140129 h 3713092"/>
              <a:gd name="connsiteX2465" fmla="*/ 4678753 w 5945028"/>
              <a:gd name="connsiteY2465" fmla="*/ 2131152 h 3713092"/>
              <a:gd name="connsiteX2466" fmla="*/ 4656311 w 5945028"/>
              <a:gd name="connsiteY2466" fmla="*/ 2140129 h 3713092"/>
              <a:gd name="connsiteX2467" fmla="*/ 4633870 w 5945028"/>
              <a:gd name="connsiteY2467" fmla="*/ 2162570 h 3713092"/>
              <a:gd name="connsiteX2468" fmla="*/ 4597963 w 5945028"/>
              <a:gd name="connsiteY2468" fmla="*/ 2171547 h 3713092"/>
              <a:gd name="connsiteX2469" fmla="*/ 4566544 w 5945028"/>
              <a:gd name="connsiteY2469" fmla="*/ 2158082 h 3713092"/>
              <a:gd name="connsiteX2470" fmla="*/ 4597963 w 5945028"/>
              <a:gd name="connsiteY2470" fmla="*/ 2144617 h 3713092"/>
              <a:gd name="connsiteX2471" fmla="*/ 4575521 w 5945028"/>
              <a:gd name="connsiteY2471" fmla="*/ 2135640 h 3713092"/>
              <a:gd name="connsiteX2472" fmla="*/ 4602451 w 5945028"/>
              <a:gd name="connsiteY2472" fmla="*/ 2122175 h 3713092"/>
              <a:gd name="connsiteX2473" fmla="*/ 4633870 w 5945028"/>
              <a:gd name="connsiteY2473" fmla="*/ 2135640 h 3713092"/>
              <a:gd name="connsiteX2474" fmla="*/ 4638358 w 5945028"/>
              <a:gd name="connsiteY2474" fmla="*/ 2117687 h 3713092"/>
              <a:gd name="connsiteX2475" fmla="*/ 4669776 w 5945028"/>
              <a:gd name="connsiteY2475" fmla="*/ 2117687 h 3713092"/>
              <a:gd name="connsiteX2476" fmla="*/ 4597963 w 5945028"/>
              <a:gd name="connsiteY2476" fmla="*/ 2090757 h 3713092"/>
              <a:gd name="connsiteX2477" fmla="*/ 4517173 w 5945028"/>
              <a:gd name="connsiteY2477" fmla="*/ 2113199 h 3713092"/>
              <a:gd name="connsiteX2478" fmla="*/ 4562056 w 5945028"/>
              <a:gd name="connsiteY2478" fmla="*/ 2099734 h 3713092"/>
              <a:gd name="connsiteX2479" fmla="*/ 4566544 w 5945028"/>
              <a:gd name="connsiteY2479" fmla="*/ 2090757 h 3713092"/>
              <a:gd name="connsiteX2480" fmla="*/ 4539614 w 5945028"/>
              <a:gd name="connsiteY2480" fmla="*/ 2086268 h 3713092"/>
              <a:gd name="connsiteX2481" fmla="*/ 4544103 w 5945028"/>
              <a:gd name="connsiteY2481" fmla="*/ 2072803 h 3713092"/>
              <a:gd name="connsiteX2482" fmla="*/ 4494731 w 5945028"/>
              <a:gd name="connsiteY2482" fmla="*/ 2072803 h 3713092"/>
              <a:gd name="connsiteX2483" fmla="*/ 4454336 w 5945028"/>
              <a:gd name="connsiteY2483" fmla="*/ 2099734 h 3713092"/>
              <a:gd name="connsiteX2484" fmla="*/ 4449847 w 5945028"/>
              <a:gd name="connsiteY2484" fmla="*/ 2081780 h 3713092"/>
              <a:gd name="connsiteX2485" fmla="*/ 4467800 w 5945028"/>
              <a:gd name="connsiteY2485" fmla="*/ 2077292 h 3713092"/>
              <a:gd name="connsiteX2486" fmla="*/ 4526149 w 5945028"/>
              <a:gd name="connsiteY2486" fmla="*/ 2059338 h 3713092"/>
              <a:gd name="connsiteX2487" fmla="*/ 4625301 w 5945028"/>
              <a:gd name="connsiteY2487" fmla="*/ 2054850 h 3713092"/>
              <a:gd name="connsiteX2488" fmla="*/ 4615916 w 5945028"/>
              <a:gd name="connsiteY2488" fmla="*/ 2068315 h 3713092"/>
              <a:gd name="connsiteX2489" fmla="*/ 4615916 w 5945028"/>
              <a:gd name="connsiteY2489" fmla="*/ 2068315 h 3713092"/>
              <a:gd name="connsiteX2490" fmla="*/ 4296835 w 5945028"/>
              <a:gd name="connsiteY2490" fmla="*/ 1890005 h 3713092"/>
              <a:gd name="connsiteX2491" fmla="*/ 4269905 w 5945028"/>
              <a:gd name="connsiteY2491" fmla="*/ 1894493 h 3713092"/>
              <a:gd name="connsiteX2492" fmla="*/ 4296835 w 5945028"/>
              <a:gd name="connsiteY2492" fmla="*/ 1890005 h 3713092"/>
              <a:gd name="connsiteX2493" fmla="*/ 4296835 w 5945028"/>
              <a:gd name="connsiteY2493" fmla="*/ 1890005 h 3713092"/>
              <a:gd name="connsiteX2494" fmla="*/ 684934 w 5945028"/>
              <a:gd name="connsiteY2494" fmla="*/ 1751682 h 3713092"/>
              <a:gd name="connsiteX2495" fmla="*/ 711864 w 5945028"/>
              <a:gd name="connsiteY2495" fmla="*/ 1747194 h 3713092"/>
              <a:gd name="connsiteX2496" fmla="*/ 684934 w 5945028"/>
              <a:gd name="connsiteY2496" fmla="*/ 1751682 h 3713092"/>
              <a:gd name="connsiteX2497" fmla="*/ 684934 w 5945028"/>
              <a:gd name="connsiteY2497" fmla="*/ 1751682 h 3713092"/>
              <a:gd name="connsiteX2498" fmla="*/ 720841 w 5945028"/>
              <a:gd name="connsiteY2498" fmla="*/ 1765147 h 3713092"/>
              <a:gd name="connsiteX2499" fmla="*/ 716353 w 5945028"/>
              <a:gd name="connsiteY2499" fmla="*/ 1751682 h 3713092"/>
              <a:gd name="connsiteX2500" fmla="*/ 725330 w 5945028"/>
              <a:gd name="connsiteY2500" fmla="*/ 1738217 h 3713092"/>
              <a:gd name="connsiteX2501" fmla="*/ 752260 w 5945028"/>
              <a:gd name="connsiteY2501" fmla="*/ 1738217 h 3713092"/>
              <a:gd name="connsiteX2502" fmla="*/ 770213 w 5945028"/>
              <a:gd name="connsiteY2502" fmla="*/ 1756170 h 3713092"/>
              <a:gd name="connsiteX2503" fmla="*/ 720841 w 5945028"/>
              <a:gd name="connsiteY2503" fmla="*/ 1765147 h 3713092"/>
              <a:gd name="connsiteX2504" fmla="*/ 720841 w 5945028"/>
              <a:gd name="connsiteY2504" fmla="*/ 1765147 h 3713092"/>
              <a:gd name="connsiteX2505" fmla="*/ 1251691 w 5945028"/>
              <a:gd name="connsiteY2505" fmla="*/ 1814111 h 3713092"/>
              <a:gd name="connsiteX2506" fmla="*/ 1229249 w 5945028"/>
              <a:gd name="connsiteY2506" fmla="*/ 1818599 h 3713092"/>
              <a:gd name="connsiteX2507" fmla="*/ 1251691 w 5945028"/>
              <a:gd name="connsiteY2507" fmla="*/ 1814111 h 3713092"/>
              <a:gd name="connsiteX2508" fmla="*/ 1251691 w 5945028"/>
              <a:gd name="connsiteY2508" fmla="*/ 1814111 h 3713092"/>
              <a:gd name="connsiteX2509" fmla="*/ 1440610 w 5945028"/>
              <a:gd name="connsiteY2509" fmla="*/ 1827576 h 3713092"/>
              <a:gd name="connsiteX2510" fmla="*/ 1445098 w 5945028"/>
              <a:gd name="connsiteY2510" fmla="*/ 1854506 h 3713092"/>
              <a:gd name="connsiteX2511" fmla="*/ 1404703 w 5945028"/>
              <a:gd name="connsiteY2511" fmla="*/ 1845530 h 3713092"/>
              <a:gd name="connsiteX2512" fmla="*/ 1440610 w 5945028"/>
              <a:gd name="connsiteY2512" fmla="*/ 1827576 h 3713092"/>
              <a:gd name="connsiteX2513" fmla="*/ 1440610 w 5945028"/>
              <a:gd name="connsiteY2513" fmla="*/ 1827576 h 3713092"/>
              <a:gd name="connsiteX2514" fmla="*/ 577214 w 5945028"/>
              <a:gd name="connsiteY2514" fmla="*/ 1845121 h 3713092"/>
              <a:gd name="connsiteX2515" fmla="*/ 541307 w 5945028"/>
              <a:gd name="connsiteY2515" fmla="*/ 1845121 h 3713092"/>
              <a:gd name="connsiteX2516" fmla="*/ 541307 w 5945028"/>
              <a:gd name="connsiteY2516" fmla="*/ 1796158 h 3713092"/>
              <a:gd name="connsiteX2517" fmla="*/ 595167 w 5945028"/>
              <a:gd name="connsiteY2517" fmla="*/ 1796158 h 3713092"/>
              <a:gd name="connsiteX2518" fmla="*/ 577214 w 5945028"/>
              <a:gd name="connsiteY2518" fmla="*/ 1845121 h 3713092"/>
              <a:gd name="connsiteX2519" fmla="*/ 577214 w 5945028"/>
              <a:gd name="connsiteY2519" fmla="*/ 1845121 h 3713092"/>
              <a:gd name="connsiteX2520" fmla="*/ 1170901 w 5945028"/>
              <a:gd name="connsiteY2520" fmla="*/ 1840633 h 3713092"/>
              <a:gd name="connsiteX2521" fmla="*/ 1175389 w 5945028"/>
              <a:gd name="connsiteY2521" fmla="*/ 1831656 h 3713092"/>
              <a:gd name="connsiteX2522" fmla="*/ 1288006 w 5945028"/>
              <a:gd name="connsiteY2522" fmla="*/ 1845121 h 3713092"/>
              <a:gd name="connsiteX2523" fmla="*/ 1170901 w 5945028"/>
              <a:gd name="connsiteY2523" fmla="*/ 1840633 h 3713092"/>
              <a:gd name="connsiteX2524" fmla="*/ 1170901 w 5945028"/>
              <a:gd name="connsiteY2524" fmla="*/ 1840633 h 3713092"/>
              <a:gd name="connsiteX2525" fmla="*/ 1764587 w 5945028"/>
              <a:gd name="connsiteY2525" fmla="*/ 1863075 h 3713092"/>
              <a:gd name="connsiteX2526" fmla="*/ 1724192 w 5945028"/>
              <a:gd name="connsiteY2526" fmla="*/ 1872052 h 3713092"/>
              <a:gd name="connsiteX2527" fmla="*/ 1724192 w 5945028"/>
              <a:gd name="connsiteY2527" fmla="*/ 1854098 h 3713092"/>
              <a:gd name="connsiteX2528" fmla="*/ 1742146 w 5945028"/>
              <a:gd name="connsiteY2528" fmla="*/ 1831656 h 3713092"/>
              <a:gd name="connsiteX2529" fmla="*/ 1764587 w 5945028"/>
              <a:gd name="connsiteY2529" fmla="*/ 1840633 h 3713092"/>
              <a:gd name="connsiteX2530" fmla="*/ 1764587 w 5945028"/>
              <a:gd name="connsiteY2530" fmla="*/ 1863075 h 3713092"/>
              <a:gd name="connsiteX2531" fmla="*/ 1764587 w 5945028"/>
              <a:gd name="connsiteY2531" fmla="*/ 1863075 h 3713092"/>
              <a:gd name="connsiteX2532" fmla="*/ 2083669 w 5945028"/>
              <a:gd name="connsiteY2532" fmla="*/ 1858587 h 3713092"/>
              <a:gd name="connsiteX2533" fmla="*/ 2047762 w 5945028"/>
              <a:gd name="connsiteY2533" fmla="*/ 1854098 h 3713092"/>
              <a:gd name="connsiteX2534" fmla="*/ 2083669 w 5945028"/>
              <a:gd name="connsiteY2534" fmla="*/ 1858587 h 3713092"/>
              <a:gd name="connsiteX2535" fmla="*/ 2083669 w 5945028"/>
              <a:gd name="connsiteY2535" fmla="*/ 1858587 h 3713092"/>
              <a:gd name="connsiteX2536" fmla="*/ 1787029 w 5945028"/>
              <a:gd name="connsiteY2536" fmla="*/ 1832064 h 3713092"/>
              <a:gd name="connsiteX2537" fmla="*/ 1764587 w 5945028"/>
              <a:gd name="connsiteY2537" fmla="*/ 1827576 h 3713092"/>
              <a:gd name="connsiteX2538" fmla="*/ 1769076 w 5945028"/>
              <a:gd name="connsiteY2538" fmla="*/ 1814111 h 3713092"/>
              <a:gd name="connsiteX2539" fmla="*/ 1787029 w 5945028"/>
              <a:gd name="connsiteY2539" fmla="*/ 1832064 h 3713092"/>
              <a:gd name="connsiteX2540" fmla="*/ 1787029 w 5945028"/>
              <a:gd name="connsiteY2540" fmla="*/ 1832064 h 3713092"/>
              <a:gd name="connsiteX2541" fmla="*/ 1881285 w 5945028"/>
              <a:gd name="connsiteY2541" fmla="*/ 1823088 h 3713092"/>
              <a:gd name="connsiteX2542" fmla="*/ 1858843 w 5945028"/>
              <a:gd name="connsiteY2542" fmla="*/ 1832064 h 3713092"/>
              <a:gd name="connsiteX2543" fmla="*/ 1849866 w 5945028"/>
              <a:gd name="connsiteY2543" fmla="*/ 1814111 h 3713092"/>
              <a:gd name="connsiteX2544" fmla="*/ 1867820 w 5945028"/>
              <a:gd name="connsiteY2544" fmla="*/ 1814111 h 3713092"/>
              <a:gd name="connsiteX2545" fmla="*/ 1881285 w 5945028"/>
              <a:gd name="connsiteY2545" fmla="*/ 1823088 h 3713092"/>
              <a:gd name="connsiteX2546" fmla="*/ 1881285 w 5945028"/>
              <a:gd name="connsiteY2546" fmla="*/ 1823088 h 3713092"/>
              <a:gd name="connsiteX2547" fmla="*/ 4759952 w 5945028"/>
              <a:gd name="connsiteY2547" fmla="*/ 1947946 h 3713092"/>
              <a:gd name="connsiteX2548" fmla="*/ 4750975 w 5945028"/>
              <a:gd name="connsiteY2548" fmla="*/ 1961411 h 3713092"/>
              <a:gd name="connsiteX2549" fmla="*/ 4746486 w 5945028"/>
              <a:gd name="connsiteY2549" fmla="*/ 1943457 h 3713092"/>
              <a:gd name="connsiteX2550" fmla="*/ 4759952 w 5945028"/>
              <a:gd name="connsiteY2550" fmla="*/ 1947946 h 3713092"/>
              <a:gd name="connsiteX2551" fmla="*/ 4759952 w 5945028"/>
              <a:gd name="connsiteY2551" fmla="*/ 1947946 h 3713092"/>
              <a:gd name="connsiteX2552" fmla="*/ 4759952 w 5945028"/>
              <a:gd name="connsiteY2552" fmla="*/ 1947946 h 3713092"/>
              <a:gd name="connsiteX2553" fmla="*/ 4260928 w 5945028"/>
              <a:gd name="connsiteY2553" fmla="*/ 1916527 h 3713092"/>
              <a:gd name="connsiteX2554" fmla="*/ 4247463 w 5945028"/>
              <a:gd name="connsiteY2554" fmla="*/ 1916527 h 3713092"/>
              <a:gd name="connsiteX2555" fmla="*/ 4256440 w 5945028"/>
              <a:gd name="connsiteY2555" fmla="*/ 1903062 h 3713092"/>
              <a:gd name="connsiteX2556" fmla="*/ 4260928 w 5945028"/>
              <a:gd name="connsiteY2556" fmla="*/ 1916527 h 3713092"/>
              <a:gd name="connsiteX2557" fmla="*/ 4260928 w 5945028"/>
              <a:gd name="connsiteY2557" fmla="*/ 1916527 h 3713092"/>
              <a:gd name="connsiteX2558" fmla="*/ 4782393 w 5945028"/>
              <a:gd name="connsiteY2558" fmla="*/ 1929992 h 3713092"/>
              <a:gd name="connsiteX2559" fmla="*/ 4782393 w 5945028"/>
              <a:gd name="connsiteY2559" fmla="*/ 1916527 h 3713092"/>
              <a:gd name="connsiteX2560" fmla="*/ 4804835 w 5945028"/>
              <a:gd name="connsiteY2560" fmla="*/ 1903062 h 3713092"/>
              <a:gd name="connsiteX2561" fmla="*/ 4782393 w 5945028"/>
              <a:gd name="connsiteY2561" fmla="*/ 1929992 h 3713092"/>
              <a:gd name="connsiteX2562" fmla="*/ 4782393 w 5945028"/>
              <a:gd name="connsiteY2562" fmla="*/ 1929992 h 3713092"/>
              <a:gd name="connsiteX2563" fmla="*/ 5452790 w 5945028"/>
              <a:gd name="connsiteY2563" fmla="*/ 1640289 h 3713092"/>
              <a:gd name="connsiteX2564" fmla="*/ 5470743 w 5945028"/>
              <a:gd name="connsiteY2564" fmla="*/ 1626824 h 3713092"/>
              <a:gd name="connsiteX2565" fmla="*/ 5461767 w 5945028"/>
              <a:gd name="connsiteY2565" fmla="*/ 1622336 h 3713092"/>
              <a:gd name="connsiteX2566" fmla="*/ 5493185 w 5945028"/>
              <a:gd name="connsiteY2566" fmla="*/ 1608871 h 3713092"/>
              <a:gd name="connsiteX2567" fmla="*/ 5452790 w 5945028"/>
              <a:gd name="connsiteY2567" fmla="*/ 1640289 h 3713092"/>
              <a:gd name="connsiteX2568" fmla="*/ 5452790 w 5945028"/>
              <a:gd name="connsiteY2568" fmla="*/ 1640289 h 3713092"/>
              <a:gd name="connsiteX2569" fmla="*/ 5263871 w 5945028"/>
              <a:gd name="connsiteY2569" fmla="*/ 1756170 h 3713092"/>
              <a:gd name="connsiteX2570" fmla="*/ 5245918 w 5945028"/>
              <a:gd name="connsiteY2570" fmla="*/ 1756170 h 3713092"/>
              <a:gd name="connsiteX2571" fmla="*/ 5250406 w 5945028"/>
              <a:gd name="connsiteY2571" fmla="*/ 1742705 h 3713092"/>
              <a:gd name="connsiteX2572" fmla="*/ 5263871 w 5945028"/>
              <a:gd name="connsiteY2572" fmla="*/ 1756170 h 3713092"/>
              <a:gd name="connsiteX2573" fmla="*/ 5263871 w 5945028"/>
              <a:gd name="connsiteY2573" fmla="*/ 1756170 h 3713092"/>
              <a:gd name="connsiteX2574" fmla="*/ 5200626 w 5945028"/>
              <a:gd name="connsiteY2574" fmla="*/ 1751682 h 3713092"/>
              <a:gd name="connsiteX2575" fmla="*/ 5236533 w 5945028"/>
              <a:gd name="connsiteY2575" fmla="*/ 1729240 h 3713092"/>
              <a:gd name="connsiteX2576" fmla="*/ 5227556 w 5945028"/>
              <a:gd name="connsiteY2576" fmla="*/ 1747194 h 3713092"/>
              <a:gd name="connsiteX2577" fmla="*/ 5200626 w 5945028"/>
              <a:gd name="connsiteY2577" fmla="*/ 1751682 h 3713092"/>
              <a:gd name="connsiteX2578" fmla="*/ 5200626 w 5945028"/>
              <a:gd name="connsiteY2578" fmla="*/ 1751682 h 3713092"/>
              <a:gd name="connsiteX2579" fmla="*/ 4804835 w 5945028"/>
              <a:gd name="connsiteY2579" fmla="*/ 1867563 h 3713092"/>
              <a:gd name="connsiteX2580" fmla="*/ 4854207 w 5945028"/>
              <a:gd name="connsiteY2580" fmla="*/ 1863075 h 3713092"/>
              <a:gd name="connsiteX2581" fmla="*/ 4840742 w 5945028"/>
              <a:gd name="connsiteY2581" fmla="*/ 1890005 h 3713092"/>
              <a:gd name="connsiteX2582" fmla="*/ 4804835 w 5945028"/>
              <a:gd name="connsiteY2582" fmla="*/ 1867563 h 3713092"/>
              <a:gd name="connsiteX2583" fmla="*/ 4804835 w 5945028"/>
              <a:gd name="connsiteY2583" fmla="*/ 1867563 h 3713092"/>
              <a:gd name="connsiteX2584" fmla="*/ 4989266 w 5945028"/>
              <a:gd name="connsiteY2584" fmla="*/ 1881028 h 3713092"/>
              <a:gd name="connsiteX2585" fmla="*/ 4962336 w 5945028"/>
              <a:gd name="connsiteY2585" fmla="*/ 1890005 h 3713092"/>
              <a:gd name="connsiteX2586" fmla="*/ 4989266 w 5945028"/>
              <a:gd name="connsiteY2586" fmla="*/ 1881028 h 3713092"/>
              <a:gd name="connsiteX2587" fmla="*/ 4989266 w 5945028"/>
              <a:gd name="connsiteY2587" fmla="*/ 1881028 h 3713092"/>
              <a:gd name="connsiteX2588" fmla="*/ 4939894 w 5945028"/>
              <a:gd name="connsiteY2588" fmla="*/ 1849610 h 3713092"/>
              <a:gd name="connsiteX2589" fmla="*/ 4944382 w 5945028"/>
              <a:gd name="connsiteY2589" fmla="*/ 1858587 h 3713092"/>
              <a:gd name="connsiteX2590" fmla="*/ 4930917 w 5945028"/>
              <a:gd name="connsiteY2590" fmla="*/ 1885517 h 3713092"/>
              <a:gd name="connsiteX2591" fmla="*/ 4953359 w 5945028"/>
              <a:gd name="connsiteY2591" fmla="*/ 1885517 h 3713092"/>
              <a:gd name="connsiteX2592" fmla="*/ 4908475 w 5945028"/>
              <a:gd name="connsiteY2592" fmla="*/ 1894493 h 3713092"/>
              <a:gd name="connsiteX2593" fmla="*/ 4908475 w 5945028"/>
              <a:gd name="connsiteY2593" fmla="*/ 1881028 h 3713092"/>
              <a:gd name="connsiteX2594" fmla="*/ 4930917 w 5945028"/>
              <a:gd name="connsiteY2594" fmla="*/ 1876540 h 3713092"/>
              <a:gd name="connsiteX2595" fmla="*/ 4912964 w 5945028"/>
              <a:gd name="connsiteY2595" fmla="*/ 1849610 h 3713092"/>
              <a:gd name="connsiteX2596" fmla="*/ 4939894 w 5945028"/>
              <a:gd name="connsiteY2596" fmla="*/ 1849610 h 3713092"/>
              <a:gd name="connsiteX2597" fmla="*/ 4939894 w 5945028"/>
              <a:gd name="connsiteY2597" fmla="*/ 1849610 h 3713092"/>
              <a:gd name="connsiteX2598" fmla="*/ 4939894 w 5945028"/>
              <a:gd name="connsiteY2598" fmla="*/ 1849610 h 3713092"/>
              <a:gd name="connsiteX2599" fmla="*/ 5007219 w 5945028"/>
              <a:gd name="connsiteY2599" fmla="*/ 1836553 h 3713092"/>
              <a:gd name="connsiteX2600" fmla="*/ 4989266 w 5945028"/>
              <a:gd name="connsiteY2600" fmla="*/ 1845530 h 3713092"/>
              <a:gd name="connsiteX2601" fmla="*/ 4989266 w 5945028"/>
              <a:gd name="connsiteY2601" fmla="*/ 1836553 h 3713092"/>
              <a:gd name="connsiteX2602" fmla="*/ 5007219 w 5945028"/>
              <a:gd name="connsiteY2602" fmla="*/ 1836553 h 3713092"/>
              <a:gd name="connsiteX2603" fmla="*/ 5007219 w 5945028"/>
              <a:gd name="connsiteY2603" fmla="*/ 1836553 h 3713092"/>
              <a:gd name="connsiteX2604" fmla="*/ 5007219 w 5945028"/>
              <a:gd name="connsiteY2604" fmla="*/ 1836553 h 3713092"/>
              <a:gd name="connsiteX2605" fmla="*/ 4984777 w 5945028"/>
              <a:gd name="connsiteY2605" fmla="*/ 1805134 h 3713092"/>
              <a:gd name="connsiteX2606" fmla="*/ 4998242 w 5945028"/>
              <a:gd name="connsiteY2606" fmla="*/ 1827576 h 3713092"/>
              <a:gd name="connsiteX2607" fmla="*/ 4948870 w 5945028"/>
              <a:gd name="connsiteY2607" fmla="*/ 1818599 h 3713092"/>
              <a:gd name="connsiteX2608" fmla="*/ 4984777 w 5945028"/>
              <a:gd name="connsiteY2608" fmla="*/ 1805134 h 3713092"/>
              <a:gd name="connsiteX2609" fmla="*/ 4984777 w 5945028"/>
              <a:gd name="connsiteY2609" fmla="*/ 1805134 h 3713092"/>
              <a:gd name="connsiteX2610" fmla="*/ 4782393 w 5945028"/>
              <a:gd name="connsiteY2610" fmla="*/ 1809623 h 3713092"/>
              <a:gd name="connsiteX2611" fmla="*/ 4773416 w 5945028"/>
              <a:gd name="connsiteY2611" fmla="*/ 1818599 h 3713092"/>
              <a:gd name="connsiteX2612" fmla="*/ 4800346 w 5945028"/>
              <a:gd name="connsiteY2612" fmla="*/ 1823088 h 3713092"/>
              <a:gd name="connsiteX2613" fmla="*/ 4733021 w 5945028"/>
              <a:gd name="connsiteY2613" fmla="*/ 1845530 h 3713092"/>
              <a:gd name="connsiteX2614" fmla="*/ 4782393 w 5945028"/>
              <a:gd name="connsiteY2614" fmla="*/ 1809623 h 3713092"/>
              <a:gd name="connsiteX2615" fmla="*/ 4782393 w 5945028"/>
              <a:gd name="connsiteY2615" fmla="*/ 1809623 h 3713092"/>
              <a:gd name="connsiteX2616" fmla="*/ 999935 w 5945028"/>
              <a:gd name="connsiteY2616" fmla="*/ 1591326 h 3713092"/>
              <a:gd name="connsiteX2617" fmla="*/ 990959 w 5945028"/>
              <a:gd name="connsiteY2617" fmla="*/ 1613767 h 3713092"/>
              <a:gd name="connsiteX2618" fmla="*/ 968517 w 5945028"/>
              <a:gd name="connsiteY2618" fmla="*/ 1600302 h 3713092"/>
              <a:gd name="connsiteX2619" fmla="*/ 946075 w 5945028"/>
              <a:gd name="connsiteY2619" fmla="*/ 1586837 h 3713092"/>
              <a:gd name="connsiteX2620" fmla="*/ 999935 w 5945028"/>
              <a:gd name="connsiteY2620" fmla="*/ 1591326 h 3713092"/>
              <a:gd name="connsiteX2621" fmla="*/ 999935 w 5945028"/>
              <a:gd name="connsiteY2621" fmla="*/ 1591326 h 3713092"/>
              <a:gd name="connsiteX2622" fmla="*/ 4715068 w 5945028"/>
              <a:gd name="connsiteY2622" fmla="*/ 1729240 h 3713092"/>
              <a:gd name="connsiteX2623" fmla="*/ 4719556 w 5945028"/>
              <a:gd name="connsiteY2623" fmla="*/ 1747194 h 3713092"/>
              <a:gd name="connsiteX2624" fmla="*/ 4679161 w 5945028"/>
              <a:gd name="connsiteY2624" fmla="*/ 1765147 h 3713092"/>
              <a:gd name="connsiteX2625" fmla="*/ 4697115 w 5945028"/>
              <a:gd name="connsiteY2625" fmla="*/ 1725160 h 3713092"/>
              <a:gd name="connsiteX2626" fmla="*/ 4715068 w 5945028"/>
              <a:gd name="connsiteY2626" fmla="*/ 1729240 h 3713092"/>
              <a:gd name="connsiteX2627" fmla="*/ 4715068 w 5945028"/>
              <a:gd name="connsiteY2627" fmla="*/ 1729240 h 3713092"/>
              <a:gd name="connsiteX2628" fmla="*/ 4877057 w 5945028"/>
              <a:gd name="connsiteY2628" fmla="*/ 1666811 h 3713092"/>
              <a:gd name="connsiteX2629" fmla="*/ 4863591 w 5945028"/>
              <a:gd name="connsiteY2629" fmla="*/ 1671300 h 3713092"/>
              <a:gd name="connsiteX2630" fmla="*/ 4872568 w 5945028"/>
              <a:gd name="connsiteY2630" fmla="*/ 1675788 h 3713092"/>
              <a:gd name="connsiteX2631" fmla="*/ 4850127 w 5945028"/>
              <a:gd name="connsiteY2631" fmla="*/ 1671300 h 3713092"/>
              <a:gd name="connsiteX2632" fmla="*/ 4877057 w 5945028"/>
              <a:gd name="connsiteY2632" fmla="*/ 1666811 h 3713092"/>
              <a:gd name="connsiteX2633" fmla="*/ 4877057 w 5945028"/>
              <a:gd name="connsiteY2633" fmla="*/ 1666811 h 3713092"/>
              <a:gd name="connsiteX2634" fmla="*/ 4818300 w 5945028"/>
              <a:gd name="connsiteY2634" fmla="*/ 1631313 h 3713092"/>
              <a:gd name="connsiteX2635" fmla="*/ 4804835 w 5945028"/>
              <a:gd name="connsiteY2635" fmla="*/ 1653754 h 3713092"/>
              <a:gd name="connsiteX2636" fmla="*/ 4804835 w 5945028"/>
              <a:gd name="connsiteY2636" fmla="*/ 1631313 h 3713092"/>
              <a:gd name="connsiteX2637" fmla="*/ 4818300 w 5945028"/>
              <a:gd name="connsiteY2637" fmla="*/ 1631313 h 3713092"/>
              <a:gd name="connsiteX2638" fmla="*/ 4818300 w 5945028"/>
              <a:gd name="connsiteY2638" fmla="*/ 1631313 h 3713092"/>
              <a:gd name="connsiteX2639" fmla="*/ 4818300 w 5945028"/>
              <a:gd name="connsiteY2639" fmla="*/ 1631313 h 3713092"/>
              <a:gd name="connsiteX2640" fmla="*/ 590679 w 5945028"/>
              <a:gd name="connsiteY2640" fmla="*/ 1426072 h 3713092"/>
              <a:gd name="connsiteX2641" fmla="*/ 559261 w 5945028"/>
              <a:gd name="connsiteY2641" fmla="*/ 1426072 h 3713092"/>
              <a:gd name="connsiteX2642" fmla="*/ 590679 w 5945028"/>
              <a:gd name="connsiteY2642" fmla="*/ 1426072 h 3713092"/>
              <a:gd name="connsiteX2643" fmla="*/ 590679 w 5945028"/>
              <a:gd name="connsiteY2643" fmla="*/ 1426072 h 3713092"/>
              <a:gd name="connsiteX2644" fmla="*/ 540899 w 5945028"/>
              <a:gd name="connsiteY2644" fmla="*/ 1430561 h 3713092"/>
              <a:gd name="connsiteX2645" fmla="*/ 513969 w 5945028"/>
              <a:gd name="connsiteY2645" fmla="*/ 1426072 h 3713092"/>
              <a:gd name="connsiteX2646" fmla="*/ 513969 w 5945028"/>
              <a:gd name="connsiteY2646" fmla="*/ 1412607 h 3713092"/>
              <a:gd name="connsiteX2647" fmla="*/ 540899 w 5945028"/>
              <a:gd name="connsiteY2647" fmla="*/ 1430561 h 3713092"/>
              <a:gd name="connsiteX2648" fmla="*/ 540899 w 5945028"/>
              <a:gd name="connsiteY2648" fmla="*/ 1430561 h 3713092"/>
              <a:gd name="connsiteX2649" fmla="*/ 757156 w 5945028"/>
              <a:gd name="connsiteY2649" fmla="*/ 1381597 h 3713092"/>
              <a:gd name="connsiteX2650" fmla="*/ 734714 w 5945028"/>
              <a:gd name="connsiteY2650" fmla="*/ 1404039 h 3713092"/>
              <a:gd name="connsiteX2651" fmla="*/ 716761 w 5945028"/>
              <a:gd name="connsiteY2651" fmla="*/ 1399550 h 3713092"/>
              <a:gd name="connsiteX2652" fmla="*/ 725738 w 5945028"/>
              <a:gd name="connsiteY2652" fmla="*/ 1372620 h 3713092"/>
              <a:gd name="connsiteX2653" fmla="*/ 757156 w 5945028"/>
              <a:gd name="connsiteY2653" fmla="*/ 1381597 h 3713092"/>
              <a:gd name="connsiteX2654" fmla="*/ 757156 w 5945028"/>
              <a:gd name="connsiteY2654" fmla="*/ 1381597 h 3713092"/>
              <a:gd name="connsiteX2655" fmla="*/ 5124324 w 5945028"/>
              <a:gd name="connsiteY2655" fmla="*/ 1546442 h 3713092"/>
              <a:gd name="connsiteX2656" fmla="*/ 5101882 w 5945028"/>
              <a:gd name="connsiteY2656" fmla="*/ 1555419 h 3713092"/>
              <a:gd name="connsiteX2657" fmla="*/ 5124324 w 5945028"/>
              <a:gd name="connsiteY2657" fmla="*/ 1546442 h 3713092"/>
              <a:gd name="connsiteX2658" fmla="*/ 5124324 w 5945028"/>
              <a:gd name="connsiteY2658" fmla="*/ 1546442 h 3713092"/>
              <a:gd name="connsiteX2659" fmla="*/ 5088418 w 5945028"/>
              <a:gd name="connsiteY2659" fmla="*/ 1546442 h 3713092"/>
              <a:gd name="connsiteX2660" fmla="*/ 5070464 w 5945028"/>
              <a:gd name="connsiteY2660" fmla="*/ 1559907 h 3713092"/>
              <a:gd name="connsiteX2661" fmla="*/ 5079441 w 5945028"/>
              <a:gd name="connsiteY2661" fmla="*/ 1541954 h 3713092"/>
              <a:gd name="connsiteX2662" fmla="*/ 5088418 w 5945028"/>
              <a:gd name="connsiteY2662" fmla="*/ 1546442 h 3713092"/>
              <a:gd name="connsiteX2663" fmla="*/ 5088418 w 5945028"/>
              <a:gd name="connsiteY2663" fmla="*/ 1546442 h 3713092"/>
              <a:gd name="connsiteX2664" fmla="*/ 5061487 w 5945028"/>
              <a:gd name="connsiteY2664" fmla="*/ 1497478 h 3713092"/>
              <a:gd name="connsiteX2665" fmla="*/ 5039045 w 5945028"/>
              <a:gd name="connsiteY2665" fmla="*/ 1510943 h 3713092"/>
              <a:gd name="connsiteX2666" fmla="*/ 5043534 w 5945028"/>
              <a:gd name="connsiteY2666" fmla="*/ 1488501 h 3713092"/>
              <a:gd name="connsiteX2667" fmla="*/ 5061487 w 5945028"/>
              <a:gd name="connsiteY2667" fmla="*/ 1497478 h 3713092"/>
              <a:gd name="connsiteX2668" fmla="*/ 5061487 w 5945028"/>
              <a:gd name="connsiteY2668" fmla="*/ 1497478 h 3713092"/>
              <a:gd name="connsiteX2669" fmla="*/ 5160231 w 5945028"/>
              <a:gd name="connsiteY2669" fmla="*/ 1448514 h 3713092"/>
              <a:gd name="connsiteX2670" fmla="*/ 5142278 w 5945028"/>
              <a:gd name="connsiteY2670" fmla="*/ 1470956 h 3713092"/>
              <a:gd name="connsiteX2671" fmla="*/ 5160231 w 5945028"/>
              <a:gd name="connsiteY2671" fmla="*/ 1448514 h 3713092"/>
              <a:gd name="connsiteX2672" fmla="*/ 5160231 w 5945028"/>
              <a:gd name="connsiteY2672" fmla="*/ 1448514 h 3713092"/>
              <a:gd name="connsiteX2673" fmla="*/ 4813812 w 5945028"/>
              <a:gd name="connsiteY2673" fmla="*/ 1390574 h 3713092"/>
              <a:gd name="connsiteX2674" fmla="*/ 4822788 w 5945028"/>
              <a:gd name="connsiteY2674" fmla="*/ 1377109 h 3713092"/>
              <a:gd name="connsiteX2675" fmla="*/ 4849719 w 5945028"/>
              <a:gd name="connsiteY2675" fmla="*/ 1381597 h 3713092"/>
              <a:gd name="connsiteX2676" fmla="*/ 4845230 w 5945028"/>
              <a:gd name="connsiteY2676" fmla="*/ 1386085 h 3713092"/>
              <a:gd name="connsiteX2677" fmla="*/ 4836253 w 5945028"/>
              <a:gd name="connsiteY2677" fmla="*/ 1404039 h 3713092"/>
              <a:gd name="connsiteX2678" fmla="*/ 4813812 w 5945028"/>
              <a:gd name="connsiteY2678" fmla="*/ 1390574 h 3713092"/>
              <a:gd name="connsiteX2679" fmla="*/ 4813812 w 5945028"/>
              <a:gd name="connsiteY2679" fmla="*/ 1390574 h 3713092"/>
              <a:gd name="connsiteX2680" fmla="*/ 4611428 w 5945028"/>
              <a:gd name="connsiteY2680" fmla="*/ 1421584 h 3713092"/>
              <a:gd name="connsiteX2681" fmla="*/ 4678753 w 5945028"/>
              <a:gd name="connsiteY2681" fmla="*/ 1408119 h 3713092"/>
              <a:gd name="connsiteX2682" fmla="*/ 4611428 w 5945028"/>
              <a:gd name="connsiteY2682" fmla="*/ 1421584 h 3713092"/>
              <a:gd name="connsiteX2683" fmla="*/ 4611428 w 5945028"/>
              <a:gd name="connsiteY2683" fmla="*/ 1421584 h 3713092"/>
              <a:gd name="connsiteX2684" fmla="*/ 4683649 w 5945028"/>
              <a:gd name="connsiteY2684" fmla="*/ 1314680 h 3713092"/>
              <a:gd name="connsiteX2685" fmla="*/ 4670185 w 5945028"/>
              <a:gd name="connsiteY2685" fmla="*/ 1345690 h 3713092"/>
              <a:gd name="connsiteX2686" fmla="*/ 4643254 w 5945028"/>
              <a:gd name="connsiteY2686" fmla="*/ 1341202 h 3713092"/>
              <a:gd name="connsiteX2687" fmla="*/ 4665696 w 5945028"/>
              <a:gd name="connsiteY2687" fmla="*/ 1310191 h 3713092"/>
              <a:gd name="connsiteX2688" fmla="*/ 4683649 w 5945028"/>
              <a:gd name="connsiteY2688" fmla="*/ 1314680 h 3713092"/>
              <a:gd name="connsiteX2689" fmla="*/ 4683649 w 5945028"/>
              <a:gd name="connsiteY2689" fmla="*/ 1314680 h 3713092"/>
              <a:gd name="connsiteX2690" fmla="*/ 3833310 w 5945028"/>
              <a:gd name="connsiteY2690" fmla="*/ 1033954 h 3713092"/>
              <a:gd name="connsiteX2691" fmla="*/ 3797404 w 5945028"/>
              <a:gd name="connsiteY2691" fmla="*/ 1033954 h 3713092"/>
              <a:gd name="connsiteX2692" fmla="*/ 3833310 w 5945028"/>
              <a:gd name="connsiteY2692" fmla="*/ 1033954 h 3713092"/>
              <a:gd name="connsiteX2693" fmla="*/ 3833310 w 5945028"/>
              <a:gd name="connsiteY2693" fmla="*/ 1033954 h 3713092"/>
              <a:gd name="connsiteX2694" fmla="*/ 4179730 w 5945028"/>
              <a:gd name="connsiteY2694" fmla="*/ 922561 h 3713092"/>
              <a:gd name="connsiteX2695" fmla="*/ 4143823 w 5945028"/>
              <a:gd name="connsiteY2695" fmla="*/ 922561 h 3713092"/>
              <a:gd name="connsiteX2696" fmla="*/ 4179730 w 5945028"/>
              <a:gd name="connsiteY2696" fmla="*/ 922561 h 3713092"/>
              <a:gd name="connsiteX2697" fmla="*/ 4179730 w 5945028"/>
              <a:gd name="connsiteY2697" fmla="*/ 922561 h 3713092"/>
              <a:gd name="connsiteX2698" fmla="*/ 4458824 w 5945028"/>
              <a:gd name="connsiteY2698" fmla="*/ 900119 h 3713092"/>
              <a:gd name="connsiteX2699" fmla="*/ 4431894 w 5945028"/>
              <a:gd name="connsiteY2699" fmla="*/ 900119 h 3713092"/>
              <a:gd name="connsiteX2700" fmla="*/ 4458824 w 5945028"/>
              <a:gd name="connsiteY2700" fmla="*/ 900119 h 3713092"/>
              <a:gd name="connsiteX2701" fmla="*/ 4458824 w 5945028"/>
              <a:gd name="connsiteY2701" fmla="*/ 900119 h 3713092"/>
              <a:gd name="connsiteX2702" fmla="*/ 3999787 w 5945028"/>
              <a:gd name="connsiteY2702" fmla="*/ 516569 h 3713092"/>
              <a:gd name="connsiteX2703" fmla="*/ 4022229 w 5945028"/>
              <a:gd name="connsiteY2703" fmla="*/ 512080 h 3713092"/>
              <a:gd name="connsiteX2704" fmla="*/ 3999787 w 5945028"/>
              <a:gd name="connsiteY2704" fmla="*/ 516569 h 3713092"/>
              <a:gd name="connsiteX2705" fmla="*/ 3999787 w 5945028"/>
              <a:gd name="connsiteY2705" fmla="*/ 516569 h 3713092"/>
              <a:gd name="connsiteX2706" fmla="*/ 3968369 w 5945028"/>
              <a:gd name="connsiteY2706" fmla="*/ 530034 h 3713092"/>
              <a:gd name="connsiteX2707" fmla="*/ 3972857 w 5945028"/>
              <a:gd name="connsiteY2707" fmla="*/ 525545 h 3713092"/>
              <a:gd name="connsiteX2708" fmla="*/ 3972857 w 5945028"/>
              <a:gd name="connsiteY2708" fmla="*/ 521057 h 3713092"/>
              <a:gd name="connsiteX2709" fmla="*/ 3990811 w 5945028"/>
              <a:gd name="connsiteY2709" fmla="*/ 530034 h 3713092"/>
              <a:gd name="connsiteX2710" fmla="*/ 3968369 w 5945028"/>
              <a:gd name="connsiteY2710" fmla="*/ 530034 h 3713092"/>
              <a:gd name="connsiteX2711" fmla="*/ 3968369 w 5945028"/>
              <a:gd name="connsiteY2711" fmla="*/ 530034 h 3713092"/>
              <a:gd name="connsiteX2712" fmla="*/ 4094451 w 5945028"/>
              <a:gd name="connsiteY2712" fmla="*/ 543499 h 3713092"/>
              <a:gd name="connsiteX2713" fmla="*/ 4121381 w 5945028"/>
              <a:gd name="connsiteY2713" fmla="*/ 534522 h 3713092"/>
              <a:gd name="connsiteX2714" fmla="*/ 4121381 w 5945028"/>
              <a:gd name="connsiteY2714" fmla="*/ 516569 h 3713092"/>
              <a:gd name="connsiteX2715" fmla="*/ 4143823 w 5945028"/>
              <a:gd name="connsiteY2715" fmla="*/ 521057 h 3713092"/>
              <a:gd name="connsiteX2716" fmla="*/ 4143823 w 5945028"/>
              <a:gd name="connsiteY2716" fmla="*/ 539011 h 3713092"/>
              <a:gd name="connsiteX2717" fmla="*/ 4094451 w 5945028"/>
              <a:gd name="connsiteY2717" fmla="*/ 543499 h 3713092"/>
              <a:gd name="connsiteX2718" fmla="*/ 4094451 w 5945028"/>
              <a:gd name="connsiteY2718" fmla="*/ 543499 h 3713092"/>
              <a:gd name="connsiteX2719" fmla="*/ 3945927 w 5945028"/>
              <a:gd name="connsiteY2719" fmla="*/ 561452 h 3713092"/>
              <a:gd name="connsiteX2720" fmla="*/ 3927974 w 5945028"/>
              <a:gd name="connsiteY2720" fmla="*/ 565941 h 3713092"/>
              <a:gd name="connsiteX2721" fmla="*/ 3945927 w 5945028"/>
              <a:gd name="connsiteY2721" fmla="*/ 561452 h 3713092"/>
              <a:gd name="connsiteX2722" fmla="*/ 3945927 w 5945028"/>
              <a:gd name="connsiteY2722" fmla="*/ 561452 h 3713092"/>
              <a:gd name="connsiteX2723" fmla="*/ 3905532 w 5945028"/>
              <a:gd name="connsiteY2723" fmla="*/ 578998 h 3713092"/>
              <a:gd name="connsiteX2724" fmla="*/ 3954904 w 5945028"/>
              <a:gd name="connsiteY2724" fmla="*/ 574509 h 3713092"/>
              <a:gd name="connsiteX2725" fmla="*/ 3927974 w 5945028"/>
              <a:gd name="connsiteY2725" fmla="*/ 592463 h 3713092"/>
              <a:gd name="connsiteX2726" fmla="*/ 3905532 w 5945028"/>
              <a:gd name="connsiteY2726" fmla="*/ 578998 h 3713092"/>
              <a:gd name="connsiteX2727" fmla="*/ 3905532 w 5945028"/>
              <a:gd name="connsiteY2727" fmla="*/ 578998 h 3713092"/>
              <a:gd name="connsiteX2728" fmla="*/ 4094451 w 5945028"/>
              <a:gd name="connsiteY2728" fmla="*/ 614905 h 3713092"/>
              <a:gd name="connsiteX2729" fmla="*/ 4036102 w 5945028"/>
              <a:gd name="connsiteY2729" fmla="*/ 623881 h 3713092"/>
              <a:gd name="connsiteX2730" fmla="*/ 4094451 w 5945028"/>
              <a:gd name="connsiteY2730" fmla="*/ 614905 h 3713092"/>
              <a:gd name="connsiteX2731" fmla="*/ 4094451 w 5945028"/>
              <a:gd name="connsiteY2731" fmla="*/ 614905 h 3713092"/>
              <a:gd name="connsiteX2732" fmla="*/ 3262065 w 5945028"/>
              <a:gd name="connsiteY2732" fmla="*/ 516569 h 3713092"/>
              <a:gd name="connsiteX2733" fmla="*/ 3288995 w 5945028"/>
              <a:gd name="connsiteY2733" fmla="*/ 516569 h 3713092"/>
              <a:gd name="connsiteX2734" fmla="*/ 3262065 w 5945028"/>
              <a:gd name="connsiteY2734" fmla="*/ 516569 h 3713092"/>
              <a:gd name="connsiteX2735" fmla="*/ 3262065 w 5945028"/>
              <a:gd name="connsiteY2735" fmla="*/ 516569 h 3713092"/>
              <a:gd name="connsiteX2736" fmla="*/ 3167810 w 5945028"/>
              <a:gd name="connsiteY2736" fmla="*/ 516569 h 3713092"/>
              <a:gd name="connsiteX2737" fmla="*/ 3190252 w 5945028"/>
              <a:gd name="connsiteY2737" fmla="*/ 512080 h 3713092"/>
              <a:gd name="connsiteX2738" fmla="*/ 3172298 w 5945028"/>
              <a:gd name="connsiteY2738" fmla="*/ 525545 h 3713092"/>
              <a:gd name="connsiteX2739" fmla="*/ 3167810 w 5945028"/>
              <a:gd name="connsiteY2739" fmla="*/ 516569 h 3713092"/>
              <a:gd name="connsiteX2740" fmla="*/ 3167810 w 5945028"/>
              <a:gd name="connsiteY2740" fmla="*/ 516569 h 3713092"/>
              <a:gd name="connsiteX2741" fmla="*/ 2870763 w 5945028"/>
              <a:gd name="connsiteY2741" fmla="*/ 547987 h 3713092"/>
              <a:gd name="connsiteX2742" fmla="*/ 2893204 w 5945028"/>
              <a:gd name="connsiteY2742" fmla="*/ 552476 h 3713092"/>
              <a:gd name="connsiteX2743" fmla="*/ 2870763 w 5945028"/>
              <a:gd name="connsiteY2743" fmla="*/ 547987 h 3713092"/>
              <a:gd name="connsiteX2744" fmla="*/ 2870763 w 5945028"/>
              <a:gd name="connsiteY2744" fmla="*/ 547987 h 3713092"/>
              <a:gd name="connsiteX2745" fmla="*/ 3621950 w 5945028"/>
              <a:gd name="connsiteY2745" fmla="*/ 694879 h 3713092"/>
              <a:gd name="connsiteX2746" fmla="*/ 3599508 w 5945028"/>
              <a:gd name="connsiteY2746" fmla="*/ 685902 h 3713092"/>
              <a:gd name="connsiteX2747" fmla="*/ 3635415 w 5945028"/>
              <a:gd name="connsiteY2747" fmla="*/ 676925 h 3713092"/>
              <a:gd name="connsiteX2748" fmla="*/ 3621950 w 5945028"/>
              <a:gd name="connsiteY2748" fmla="*/ 694879 h 3713092"/>
              <a:gd name="connsiteX2749" fmla="*/ 3621950 w 5945028"/>
              <a:gd name="connsiteY2749" fmla="*/ 694879 h 3713092"/>
              <a:gd name="connsiteX2750" fmla="*/ 2718159 w 5945028"/>
              <a:gd name="connsiteY2750" fmla="*/ 636938 h 3713092"/>
              <a:gd name="connsiteX2751" fmla="*/ 2718159 w 5945028"/>
              <a:gd name="connsiteY2751" fmla="*/ 618985 h 3713092"/>
              <a:gd name="connsiteX2752" fmla="*/ 2731624 w 5945028"/>
              <a:gd name="connsiteY2752" fmla="*/ 618985 h 3713092"/>
              <a:gd name="connsiteX2753" fmla="*/ 2718159 w 5945028"/>
              <a:gd name="connsiteY2753" fmla="*/ 636938 h 3713092"/>
              <a:gd name="connsiteX2754" fmla="*/ 2718159 w 5945028"/>
              <a:gd name="connsiteY2754" fmla="*/ 636938 h 3713092"/>
              <a:gd name="connsiteX2755" fmla="*/ 2758554 w 5945028"/>
              <a:gd name="connsiteY2755" fmla="*/ 623881 h 3713092"/>
              <a:gd name="connsiteX2756" fmla="*/ 2772019 w 5945028"/>
              <a:gd name="connsiteY2756" fmla="*/ 623881 h 3713092"/>
              <a:gd name="connsiteX2757" fmla="*/ 2772019 w 5945028"/>
              <a:gd name="connsiteY2757" fmla="*/ 637346 h 3713092"/>
              <a:gd name="connsiteX2758" fmla="*/ 2758554 w 5945028"/>
              <a:gd name="connsiteY2758" fmla="*/ 632858 h 3713092"/>
              <a:gd name="connsiteX2759" fmla="*/ 2758554 w 5945028"/>
              <a:gd name="connsiteY2759" fmla="*/ 623881 h 3713092"/>
              <a:gd name="connsiteX2760" fmla="*/ 2758554 w 5945028"/>
              <a:gd name="connsiteY2760" fmla="*/ 623881 h 3713092"/>
              <a:gd name="connsiteX2761" fmla="*/ 2758554 w 5945028"/>
              <a:gd name="connsiteY2761" fmla="*/ 623881 h 3713092"/>
              <a:gd name="connsiteX2762" fmla="*/ 2803437 w 5945028"/>
              <a:gd name="connsiteY2762" fmla="*/ 650403 h 3713092"/>
              <a:gd name="connsiteX2763" fmla="*/ 2780995 w 5945028"/>
              <a:gd name="connsiteY2763" fmla="*/ 645915 h 3713092"/>
              <a:gd name="connsiteX2764" fmla="*/ 2803437 w 5945028"/>
              <a:gd name="connsiteY2764" fmla="*/ 650403 h 3713092"/>
              <a:gd name="connsiteX2765" fmla="*/ 2803437 w 5945028"/>
              <a:gd name="connsiteY2765" fmla="*/ 650403 h 3713092"/>
              <a:gd name="connsiteX2766" fmla="*/ 3869625 w 5945028"/>
              <a:gd name="connsiteY2766" fmla="*/ 681822 h 3713092"/>
              <a:gd name="connsiteX2767" fmla="*/ 3838207 w 5945028"/>
              <a:gd name="connsiteY2767" fmla="*/ 695287 h 3713092"/>
              <a:gd name="connsiteX2768" fmla="*/ 3838207 w 5945028"/>
              <a:gd name="connsiteY2768" fmla="*/ 681822 h 3713092"/>
              <a:gd name="connsiteX2769" fmla="*/ 3869625 w 5945028"/>
              <a:gd name="connsiteY2769" fmla="*/ 681822 h 3713092"/>
              <a:gd name="connsiteX2770" fmla="*/ 3869625 w 5945028"/>
              <a:gd name="connsiteY2770" fmla="*/ 681822 h 3713092"/>
              <a:gd name="connsiteX2771" fmla="*/ 4274393 w 5945028"/>
              <a:gd name="connsiteY2771" fmla="*/ 659380 h 3713092"/>
              <a:gd name="connsiteX2772" fmla="*/ 4247463 w 5945028"/>
              <a:gd name="connsiteY2772" fmla="*/ 663868 h 3713092"/>
              <a:gd name="connsiteX2773" fmla="*/ 4274393 w 5945028"/>
              <a:gd name="connsiteY2773" fmla="*/ 659380 h 3713092"/>
              <a:gd name="connsiteX2774" fmla="*/ 4274393 w 5945028"/>
              <a:gd name="connsiteY2774" fmla="*/ 659380 h 3713092"/>
              <a:gd name="connsiteX2775" fmla="*/ 3577066 w 5945028"/>
              <a:gd name="connsiteY2775" fmla="*/ 619393 h 3713092"/>
              <a:gd name="connsiteX2776" fmla="*/ 3608485 w 5945028"/>
              <a:gd name="connsiteY2776" fmla="*/ 605928 h 3713092"/>
              <a:gd name="connsiteX2777" fmla="*/ 3590531 w 5945028"/>
              <a:gd name="connsiteY2777" fmla="*/ 632858 h 3713092"/>
              <a:gd name="connsiteX2778" fmla="*/ 3577066 w 5945028"/>
              <a:gd name="connsiteY2778" fmla="*/ 619393 h 3713092"/>
              <a:gd name="connsiteX2779" fmla="*/ 3577066 w 5945028"/>
              <a:gd name="connsiteY2779" fmla="*/ 619393 h 3713092"/>
              <a:gd name="connsiteX2780" fmla="*/ 3653368 w 5945028"/>
              <a:gd name="connsiteY2780" fmla="*/ 645915 h 3713092"/>
              <a:gd name="connsiteX2781" fmla="*/ 3608485 w 5945028"/>
              <a:gd name="connsiteY2781" fmla="*/ 641427 h 3713092"/>
              <a:gd name="connsiteX2782" fmla="*/ 3653368 w 5945028"/>
              <a:gd name="connsiteY2782" fmla="*/ 645915 h 3713092"/>
              <a:gd name="connsiteX2783" fmla="*/ 3653368 w 5945028"/>
              <a:gd name="connsiteY2783" fmla="*/ 645915 h 3713092"/>
              <a:gd name="connsiteX2784" fmla="*/ 3379171 w 5945028"/>
              <a:gd name="connsiteY2784" fmla="*/ 636938 h 3713092"/>
              <a:gd name="connsiteX2785" fmla="*/ 3446496 w 5945028"/>
              <a:gd name="connsiteY2785" fmla="*/ 627962 h 3713092"/>
              <a:gd name="connsiteX2786" fmla="*/ 3379171 w 5945028"/>
              <a:gd name="connsiteY2786" fmla="*/ 636938 h 3713092"/>
              <a:gd name="connsiteX2787" fmla="*/ 3379171 w 5945028"/>
              <a:gd name="connsiteY2787" fmla="*/ 636938 h 3713092"/>
              <a:gd name="connsiteX2788" fmla="*/ 2798949 w 5945028"/>
              <a:gd name="connsiteY2788" fmla="*/ 578998 h 3713092"/>
              <a:gd name="connsiteX2789" fmla="*/ 2821391 w 5945028"/>
              <a:gd name="connsiteY2789" fmla="*/ 570021 h 3713092"/>
              <a:gd name="connsiteX2790" fmla="*/ 2798949 w 5945028"/>
              <a:gd name="connsiteY2790" fmla="*/ 578998 h 3713092"/>
              <a:gd name="connsiteX2791" fmla="*/ 2798949 w 5945028"/>
              <a:gd name="connsiteY2791" fmla="*/ 578998 h 3713092"/>
              <a:gd name="connsiteX2792" fmla="*/ 3037240 w 5945028"/>
              <a:gd name="connsiteY2792" fmla="*/ 583486 h 3713092"/>
              <a:gd name="connsiteX2793" fmla="*/ 3068658 w 5945028"/>
              <a:gd name="connsiteY2793" fmla="*/ 592463 h 3713092"/>
              <a:gd name="connsiteX2794" fmla="*/ 3028263 w 5945028"/>
              <a:gd name="connsiteY2794" fmla="*/ 605928 h 3713092"/>
              <a:gd name="connsiteX2795" fmla="*/ 3037240 w 5945028"/>
              <a:gd name="connsiteY2795" fmla="*/ 583486 h 3713092"/>
              <a:gd name="connsiteX2796" fmla="*/ 3037240 w 5945028"/>
              <a:gd name="connsiteY2796" fmla="*/ 583486 h 3713092"/>
              <a:gd name="connsiteX2797" fmla="*/ 2996845 w 5945028"/>
              <a:gd name="connsiteY2797" fmla="*/ 610416 h 3713092"/>
              <a:gd name="connsiteX2798" fmla="*/ 2978891 w 5945028"/>
              <a:gd name="connsiteY2798" fmla="*/ 605928 h 3713092"/>
              <a:gd name="connsiteX2799" fmla="*/ 2996845 w 5945028"/>
              <a:gd name="connsiteY2799" fmla="*/ 610416 h 3713092"/>
              <a:gd name="connsiteX2800" fmla="*/ 2996845 w 5945028"/>
              <a:gd name="connsiteY2800" fmla="*/ 610416 h 3713092"/>
              <a:gd name="connsiteX2801" fmla="*/ 2951961 w 5945028"/>
              <a:gd name="connsiteY2801" fmla="*/ 601439 h 3713092"/>
              <a:gd name="connsiteX2802" fmla="*/ 2925031 w 5945028"/>
              <a:gd name="connsiteY2802" fmla="*/ 605928 h 3713092"/>
              <a:gd name="connsiteX2803" fmla="*/ 2951961 w 5945028"/>
              <a:gd name="connsiteY2803" fmla="*/ 601439 h 3713092"/>
              <a:gd name="connsiteX2804" fmla="*/ 2951961 w 5945028"/>
              <a:gd name="connsiteY2804" fmla="*/ 601439 h 3713092"/>
              <a:gd name="connsiteX2805" fmla="*/ 2920543 w 5945028"/>
              <a:gd name="connsiteY2805" fmla="*/ 601439 h 3713092"/>
              <a:gd name="connsiteX2806" fmla="*/ 2925031 w 5945028"/>
              <a:gd name="connsiteY2806" fmla="*/ 610416 h 3713092"/>
              <a:gd name="connsiteX2807" fmla="*/ 2871171 w 5945028"/>
              <a:gd name="connsiteY2807" fmla="*/ 610416 h 3713092"/>
              <a:gd name="connsiteX2808" fmla="*/ 2920543 w 5945028"/>
              <a:gd name="connsiteY2808" fmla="*/ 601439 h 3713092"/>
              <a:gd name="connsiteX2809" fmla="*/ 2920543 w 5945028"/>
              <a:gd name="connsiteY2809" fmla="*/ 601439 h 3713092"/>
              <a:gd name="connsiteX2810" fmla="*/ 3203717 w 5945028"/>
              <a:gd name="connsiteY2810" fmla="*/ 605928 h 3713092"/>
              <a:gd name="connsiteX2811" fmla="*/ 3253089 w 5945028"/>
              <a:gd name="connsiteY2811" fmla="*/ 619393 h 3713092"/>
              <a:gd name="connsiteX2812" fmla="*/ 3135983 w 5945028"/>
              <a:gd name="connsiteY2812" fmla="*/ 641835 h 3713092"/>
              <a:gd name="connsiteX2813" fmla="*/ 3127007 w 5945028"/>
              <a:gd name="connsiteY2813" fmla="*/ 650811 h 3713092"/>
              <a:gd name="connsiteX2814" fmla="*/ 3059681 w 5945028"/>
              <a:gd name="connsiteY2814" fmla="*/ 623881 h 3713092"/>
              <a:gd name="connsiteX2815" fmla="*/ 3203717 w 5945028"/>
              <a:gd name="connsiteY2815" fmla="*/ 605928 h 3713092"/>
              <a:gd name="connsiteX2816" fmla="*/ 3203717 w 5945028"/>
              <a:gd name="connsiteY2816" fmla="*/ 605928 h 3713092"/>
              <a:gd name="connsiteX2817" fmla="*/ 2691228 w 5945028"/>
              <a:gd name="connsiteY2817" fmla="*/ 623881 h 3713092"/>
              <a:gd name="connsiteX2818" fmla="*/ 2673275 w 5945028"/>
              <a:gd name="connsiteY2818" fmla="*/ 637346 h 3713092"/>
              <a:gd name="connsiteX2819" fmla="*/ 2659810 w 5945028"/>
              <a:gd name="connsiteY2819" fmla="*/ 619393 h 3713092"/>
              <a:gd name="connsiteX2820" fmla="*/ 2691228 w 5945028"/>
              <a:gd name="connsiteY2820" fmla="*/ 623881 h 3713092"/>
              <a:gd name="connsiteX2821" fmla="*/ 2691228 w 5945028"/>
              <a:gd name="connsiteY2821" fmla="*/ 623881 h 3713092"/>
              <a:gd name="connsiteX2822" fmla="*/ 2465995 w 5945028"/>
              <a:gd name="connsiteY2822" fmla="*/ 654892 h 3713092"/>
              <a:gd name="connsiteX2823" fmla="*/ 2578612 w 5945028"/>
              <a:gd name="connsiteY2823" fmla="*/ 627962 h 3713092"/>
              <a:gd name="connsiteX2824" fmla="*/ 2654914 w 5945028"/>
              <a:gd name="connsiteY2824" fmla="*/ 641427 h 3713092"/>
              <a:gd name="connsiteX2825" fmla="*/ 2654914 w 5945028"/>
              <a:gd name="connsiteY2825" fmla="*/ 627962 h 3713092"/>
              <a:gd name="connsiteX2826" fmla="*/ 2592077 w 5945028"/>
              <a:gd name="connsiteY2826" fmla="*/ 650403 h 3713092"/>
              <a:gd name="connsiteX2827" fmla="*/ 2583100 w 5945028"/>
              <a:gd name="connsiteY2827" fmla="*/ 636938 h 3713092"/>
              <a:gd name="connsiteX2828" fmla="*/ 2551681 w 5945028"/>
              <a:gd name="connsiteY2828" fmla="*/ 659380 h 3713092"/>
              <a:gd name="connsiteX2829" fmla="*/ 2465995 w 5945028"/>
              <a:gd name="connsiteY2829" fmla="*/ 654892 h 3713092"/>
              <a:gd name="connsiteX2830" fmla="*/ 2465995 w 5945028"/>
              <a:gd name="connsiteY2830" fmla="*/ 654892 h 3713092"/>
              <a:gd name="connsiteX2831" fmla="*/ 2286053 w 5945028"/>
              <a:gd name="connsiteY2831" fmla="*/ 677333 h 3713092"/>
              <a:gd name="connsiteX2832" fmla="*/ 2245657 w 5945028"/>
              <a:gd name="connsiteY2832" fmla="*/ 690798 h 3713092"/>
              <a:gd name="connsiteX2833" fmla="*/ 2286053 w 5945028"/>
              <a:gd name="connsiteY2833" fmla="*/ 677333 h 3713092"/>
              <a:gd name="connsiteX2834" fmla="*/ 2286053 w 5945028"/>
              <a:gd name="connsiteY2834" fmla="*/ 677333 h 3713092"/>
              <a:gd name="connsiteX2835" fmla="*/ 2286053 w 5945028"/>
              <a:gd name="connsiteY2835" fmla="*/ 703856 h 3713092"/>
              <a:gd name="connsiteX2836" fmla="*/ 2308494 w 5945028"/>
              <a:gd name="connsiteY2836" fmla="*/ 708344 h 3713092"/>
              <a:gd name="connsiteX2837" fmla="*/ 2299518 w 5945028"/>
              <a:gd name="connsiteY2837" fmla="*/ 708344 h 3713092"/>
              <a:gd name="connsiteX2838" fmla="*/ 2295029 w 5945028"/>
              <a:gd name="connsiteY2838" fmla="*/ 712832 h 3713092"/>
              <a:gd name="connsiteX2839" fmla="*/ 2263611 w 5945028"/>
              <a:gd name="connsiteY2839" fmla="*/ 717321 h 3713092"/>
              <a:gd name="connsiteX2840" fmla="*/ 2286053 w 5945028"/>
              <a:gd name="connsiteY2840" fmla="*/ 703856 h 3713092"/>
              <a:gd name="connsiteX2841" fmla="*/ 2286053 w 5945028"/>
              <a:gd name="connsiteY2841" fmla="*/ 703856 h 3713092"/>
              <a:gd name="connsiteX2842" fmla="*/ 2025320 w 5945028"/>
              <a:gd name="connsiteY2842" fmla="*/ 694879 h 3713092"/>
              <a:gd name="connsiteX2843" fmla="*/ 2038785 w 5945028"/>
              <a:gd name="connsiteY2843" fmla="*/ 699367 h 3713092"/>
              <a:gd name="connsiteX2844" fmla="*/ 2020832 w 5945028"/>
              <a:gd name="connsiteY2844" fmla="*/ 712832 h 3713092"/>
              <a:gd name="connsiteX2845" fmla="*/ 2025320 w 5945028"/>
              <a:gd name="connsiteY2845" fmla="*/ 694879 h 3713092"/>
              <a:gd name="connsiteX2846" fmla="*/ 2025320 w 5945028"/>
              <a:gd name="connsiteY2846" fmla="*/ 694879 h 3713092"/>
              <a:gd name="connsiteX2847" fmla="*/ 2128960 w 5945028"/>
              <a:gd name="connsiteY2847" fmla="*/ 753227 h 3713092"/>
              <a:gd name="connsiteX2848" fmla="*/ 2155890 w 5945028"/>
              <a:gd name="connsiteY2848" fmla="*/ 730786 h 3713092"/>
              <a:gd name="connsiteX2849" fmla="*/ 2155890 w 5945028"/>
              <a:gd name="connsiteY2849" fmla="*/ 753227 h 3713092"/>
              <a:gd name="connsiteX2850" fmla="*/ 2128960 w 5945028"/>
              <a:gd name="connsiteY2850" fmla="*/ 753227 h 3713092"/>
              <a:gd name="connsiteX2851" fmla="*/ 2128960 w 5945028"/>
              <a:gd name="connsiteY2851" fmla="*/ 753227 h 3713092"/>
              <a:gd name="connsiteX2852" fmla="*/ 2128960 w 5945028"/>
              <a:gd name="connsiteY2852" fmla="*/ 753227 h 3713092"/>
              <a:gd name="connsiteX2853" fmla="*/ 613121 w 5945028"/>
              <a:gd name="connsiteY2853" fmla="*/ 681822 h 3713092"/>
              <a:gd name="connsiteX2854" fmla="*/ 455620 w 5945028"/>
              <a:gd name="connsiteY2854" fmla="*/ 686310 h 3713092"/>
              <a:gd name="connsiteX2855" fmla="*/ 540899 w 5945028"/>
              <a:gd name="connsiteY2855" fmla="*/ 686310 h 3713092"/>
              <a:gd name="connsiteX2856" fmla="*/ 613121 w 5945028"/>
              <a:gd name="connsiteY2856" fmla="*/ 681822 h 3713092"/>
              <a:gd name="connsiteX2857" fmla="*/ 613121 w 5945028"/>
              <a:gd name="connsiteY2857" fmla="*/ 681822 h 3713092"/>
              <a:gd name="connsiteX2858" fmla="*/ 379318 w 5945028"/>
              <a:gd name="connsiteY2858" fmla="*/ 636938 h 3713092"/>
              <a:gd name="connsiteX2859" fmla="*/ 487447 w 5945028"/>
              <a:gd name="connsiteY2859" fmla="*/ 636938 h 3713092"/>
              <a:gd name="connsiteX2860" fmla="*/ 379318 w 5945028"/>
              <a:gd name="connsiteY2860" fmla="*/ 636938 h 3713092"/>
              <a:gd name="connsiteX2861" fmla="*/ 379318 w 5945028"/>
              <a:gd name="connsiteY2861" fmla="*/ 636938 h 3713092"/>
              <a:gd name="connsiteX2862" fmla="*/ 577214 w 5945028"/>
              <a:gd name="connsiteY2862" fmla="*/ 619393 h 3713092"/>
              <a:gd name="connsiteX2863" fmla="*/ 514377 w 5945028"/>
              <a:gd name="connsiteY2863" fmla="*/ 632858 h 3713092"/>
              <a:gd name="connsiteX2864" fmla="*/ 577214 w 5945028"/>
              <a:gd name="connsiteY2864" fmla="*/ 619393 h 3713092"/>
              <a:gd name="connsiteX2865" fmla="*/ 577214 w 5945028"/>
              <a:gd name="connsiteY2865" fmla="*/ 619393 h 3713092"/>
              <a:gd name="connsiteX2866" fmla="*/ 1143971 w 5945028"/>
              <a:gd name="connsiteY2866" fmla="*/ 632858 h 3713092"/>
              <a:gd name="connsiteX2867" fmla="*/ 1179877 w 5945028"/>
              <a:gd name="connsiteY2867" fmla="*/ 610416 h 3713092"/>
              <a:gd name="connsiteX2868" fmla="*/ 1202319 w 5945028"/>
              <a:gd name="connsiteY2868" fmla="*/ 619393 h 3713092"/>
              <a:gd name="connsiteX2869" fmla="*/ 1143971 w 5945028"/>
              <a:gd name="connsiteY2869" fmla="*/ 632858 h 3713092"/>
              <a:gd name="connsiteX2870" fmla="*/ 1143971 w 5945028"/>
              <a:gd name="connsiteY2870" fmla="*/ 632858 h 3713092"/>
              <a:gd name="connsiteX2871" fmla="*/ 1337378 w 5945028"/>
              <a:gd name="connsiteY2871" fmla="*/ 636938 h 3713092"/>
              <a:gd name="connsiteX2872" fmla="*/ 1310448 w 5945028"/>
              <a:gd name="connsiteY2872" fmla="*/ 601439 h 3713092"/>
              <a:gd name="connsiteX2873" fmla="*/ 1283518 w 5945028"/>
              <a:gd name="connsiteY2873" fmla="*/ 605928 h 3713092"/>
              <a:gd name="connsiteX2874" fmla="*/ 1292494 w 5945028"/>
              <a:gd name="connsiteY2874" fmla="*/ 610416 h 3713092"/>
              <a:gd name="connsiteX2875" fmla="*/ 1238634 w 5945028"/>
              <a:gd name="connsiteY2875" fmla="*/ 605928 h 3713092"/>
              <a:gd name="connsiteX2876" fmla="*/ 1310448 w 5945028"/>
              <a:gd name="connsiteY2876" fmla="*/ 592463 h 3713092"/>
              <a:gd name="connsiteX2877" fmla="*/ 1296983 w 5945028"/>
              <a:gd name="connsiteY2877" fmla="*/ 583486 h 3713092"/>
              <a:gd name="connsiteX2878" fmla="*/ 1332889 w 5945028"/>
              <a:gd name="connsiteY2878" fmla="*/ 583486 h 3713092"/>
              <a:gd name="connsiteX2879" fmla="*/ 1328401 w 5945028"/>
              <a:gd name="connsiteY2879" fmla="*/ 596951 h 3713092"/>
              <a:gd name="connsiteX2880" fmla="*/ 1377773 w 5945028"/>
              <a:gd name="connsiteY2880" fmla="*/ 574509 h 3713092"/>
              <a:gd name="connsiteX2881" fmla="*/ 1368796 w 5945028"/>
              <a:gd name="connsiteY2881" fmla="*/ 587974 h 3713092"/>
              <a:gd name="connsiteX2882" fmla="*/ 1382261 w 5945028"/>
              <a:gd name="connsiteY2882" fmla="*/ 570021 h 3713092"/>
              <a:gd name="connsiteX2883" fmla="*/ 1395726 w 5945028"/>
              <a:gd name="connsiteY2883" fmla="*/ 583486 h 3713092"/>
              <a:gd name="connsiteX2884" fmla="*/ 1368796 w 5945028"/>
              <a:gd name="connsiteY2884" fmla="*/ 596951 h 3713092"/>
              <a:gd name="connsiteX2885" fmla="*/ 1350843 w 5945028"/>
              <a:gd name="connsiteY2885" fmla="*/ 610416 h 3713092"/>
              <a:gd name="connsiteX2886" fmla="*/ 1481413 w 5945028"/>
              <a:gd name="connsiteY2886" fmla="*/ 614905 h 3713092"/>
              <a:gd name="connsiteX2887" fmla="*/ 1337378 w 5945028"/>
              <a:gd name="connsiteY2887" fmla="*/ 636938 h 3713092"/>
              <a:gd name="connsiteX2888" fmla="*/ 1337378 w 5945028"/>
              <a:gd name="connsiteY2888" fmla="*/ 636938 h 3713092"/>
              <a:gd name="connsiteX2889" fmla="*/ 1521400 w 5945028"/>
              <a:gd name="connsiteY2889" fmla="*/ 619393 h 3713092"/>
              <a:gd name="connsiteX2890" fmla="*/ 1575260 w 5945028"/>
              <a:gd name="connsiteY2890" fmla="*/ 596951 h 3713092"/>
              <a:gd name="connsiteX2891" fmla="*/ 1629121 w 5945028"/>
              <a:gd name="connsiteY2891" fmla="*/ 596951 h 3713092"/>
              <a:gd name="connsiteX2892" fmla="*/ 1521400 w 5945028"/>
              <a:gd name="connsiteY2892" fmla="*/ 619393 h 3713092"/>
              <a:gd name="connsiteX2893" fmla="*/ 1521400 w 5945028"/>
              <a:gd name="connsiteY2893" fmla="*/ 619393 h 3713092"/>
              <a:gd name="connsiteX2894" fmla="*/ 1651971 w 5945028"/>
              <a:gd name="connsiteY2894" fmla="*/ 605928 h 3713092"/>
              <a:gd name="connsiteX2895" fmla="*/ 1656459 w 5945028"/>
              <a:gd name="connsiteY2895" fmla="*/ 587974 h 3713092"/>
              <a:gd name="connsiteX2896" fmla="*/ 1678901 w 5945028"/>
              <a:gd name="connsiteY2896" fmla="*/ 601439 h 3713092"/>
              <a:gd name="connsiteX2897" fmla="*/ 1651971 w 5945028"/>
              <a:gd name="connsiteY2897" fmla="*/ 605928 h 3713092"/>
              <a:gd name="connsiteX2898" fmla="*/ 1651971 w 5945028"/>
              <a:gd name="connsiteY2898" fmla="*/ 605928 h 3713092"/>
              <a:gd name="connsiteX2899" fmla="*/ 1719296 w 5945028"/>
              <a:gd name="connsiteY2899" fmla="*/ 601439 h 3713092"/>
              <a:gd name="connsiteX2900" fmla="*/ 1683389 w 5945028"/>
              <a:gd name="connsiteY2900" fmla="*/ 596951 h 3713092"/>
              <a:gd name="connsiteX2901" fmla="*/ 1728273 w 5945028"/>
              <a:gd name="connsiteY2901" fmla="*/ 583486 h 3713092"/>
              <a:gd name="connsiteX2902" fmla="*/ 1719296 w 5945028"/>
              <a:gd name="connsiteY2902" fmla="*/ 601439 h 3713092"/>
              <a:gd name="connsiteX2903" fmla="*/ 1719296 w 5945028"/>
              <a:gd name="connsiteY2903" fmla="*/ 601439 h 3713092"/>
              <a:gd name="connsiteX2904" fmla="*/ 1530785 w 5945028"/>
              <a:gd name="connsiteY2904" fmla="*/ 578998 h 3713092"/>
              <a:gd name="connsiteX2905" fmla="*/ 1544250 w 5945028"/>
              <a:gd name="connsiteY2905" fmla="*/ 547987 h 3713092"/>
              <a:gd name="connsiteX2906" fmla="*/ 1530785 w 5945028"/>
              <a:gd name="connsiteY2906" fmla="*/ 578998 h 3713092"/>
              <a:gd name="connsiteX2907" fmla="*/ 1530785 w 5945028"/>
              <a:gd name="connsiteY2907" fmla="*/ 578998 h 3713092"/>
              <a:gd name="connsiteX2908" fmla="*/ 2209750 w 5945028"/>
              <a:gd name="connsiteY2908" fmla="*/ 396199 h 3713092"/>
              <a:gd name="connsiteX2909" fmla="*/ 2173844 w 5945028"/>
              <a:gd name="connsiteY2909" fmla="*/ 409664 h 3713092"/>
              <a:gd name="connsiteX2910" fmla="*/ 2209750 w 5945028"/>
              <a:gd name="connsiteY2910" fmla="*/ 396199 h 3713092"/>
              <a:gd name="connsiteX2911" fmla="*/ 2209750 w 5945028"/>
              <a:gd name="connsiteY2911" fmla="*/ 396199 h 3713092"/>
              <a:gd name="connsiteX2912" fmla="*/ 1742146 w 5945028"/>
              <a:gd name="connsiteY2912" fmla="*/ 400688 h 3713092"/>
              <a:gd name="connsiteX2913" fmla="*/ 1804983 w 5945028"/>
              <a:gd name="connsiteY2913" fmla="*/ 391711 h 3713092"/>
              <a:gd name="connsiteX2914" fmla="*/ 1742146 w 5945028"/>
              <a:gd name="connsiteY2914" fmla="*/ 400688 h 3713092"/>
              <a:gd name="connsiteX2915" fmla="*/ 1742146 w 5945028"/>
              <a:gd name="connsiteY2915" fmla="*/ 400688 h 3713092"/>
              <a:gd name="connsiteX2916" fmla="*/ 1899238 w 5945028"/>
              <a:gd name="connsiteY2916" fmla="*/ 423129 h 3713092"/>
              <a:gd name="connsiteX2917" fmla="*/ 1867820 w 5945028"/>
              <a:gd name="connsiteY2917" fmla="*/ 436594 h 3713092"/>
              <a:gd name="connsiteX2918" fmla="*/ 1899238 w 5945028"/>
              <a:gd name="connsiteY2918" fmla="*/ 423129 h 3713092"/>
              <a:gd name="connsiteX2919" fmla="*/ 1899238 w 5945028"/>
              <a:gd name="connsiteY2919" fmla="*/ 423129 h 3713092"/>
              <a:gd name="connsiteX2920" fmla="*/ 2214239 w 5945028"/>
              <a:gd name="connsiteY2920" fmla="*/ 436594 h 3713092"/>
              <a:gd name="connsiteX2921" fmla="*/ 2178332 w 5945028"/>
              <a:gd name="connsiteY2921" fmla="*/ 441083 h 3713092"/>
              <a:gd name="connsiteX2922" fmla="*/ 2214239 w 5945028"/>
              <a:gd name="connsiteY2922" fmla="*/ 436594 h 3713092"/>
              <a:gd name="connsiteX2923" fmla="*/ 2214239 w 5945028"/>
              <a:gd name="connsiteY2923" fmla="*/ 436594 h 3713092"/>
              <a:gd name="connsiteX2924" fmla="*/ 1854355 w 5945028"/>
              <a:gd name="connsiteY2924" fmla="*/ 490047 h 3713092"/>
              <a:gd name="connsiteX2925" fmla="*/ 1939633 w 5945028"/>
              <a:gd name="connsiteY2925" fmla="*/ 467605 h 3713092"/>
              <a:gd name="connsiteX2926" fmla="*/ 1908215 w 5945028"/>
              <a:gd name="connsiteY2926" fmla="*/ 494535 h 3713092"/>
              <a:gd name="connsiteX2927" fmla="*/ 1912703 w 5945028"/>
              <a:gd name="connsiteY2927" fmla="*/ 485558 h 3713092"/>
              <a:gd name="connsiteX2928" fmla="*/ 1854355 w 5945028"/>
              <a:gd name="connsiteY2928" fmla="*/ 490047 h 3713092"/>
              <a:gd name="connsiteX2929" fmla="*/ 1854355 w 5945028"/>
              <a:gd name="connsiteY2929" fmla="*/ 490047 h 3713092"/>
              <a:gd name="connsiteX2930" fmla="*/ 1989413 w 5945028"/>
              <a:gd name="connsiteY2930" fmla="*/ 485558 h 3713092"/>
              <a:gd name="connsiteX2931" fmla="*/ 1957995 w 5945028"/>
              <a:gd name="connsiteY2931" fmla="*/ 499023 h 3713092"/>
              <a:gd name="connsiteX2932" fmla="*/ 1989413 w 5945028"/>
              <a:gd name="connsiteY2932" fmla="*/ 485558 h 3713092"/>
              <a:gd name="connsiteX2933" fmla="*/ 1989413 w 5945028"/>
              <a:gd name="connsiteY2933" fmla="*/ 485558 h 3713092"/>
              <a:gd name="connsiteX2934" fmla="*/ 2097134 w 5945028"/>
              <a:gd name="connsiteY2934" fmla="*/ 494535 h 3713092"/>
              <a:gd name="connsiteX2935" fmla="*/ 2088157 w 5945028"/>
              <a:gd name="connsiteY2935" fmla="*/ 508000 h 3713092"/>
              <a:gd name="connsiteX2936" fmla="*/ 2047762 w 5945028"/>
              <a:gd name="connsiteY2936" fmla="*/ 485558 h 3713092"/>
              <a:gd name="connsiteX2937" fmla="*/ 2128552 w 5945028"/>
              <a:gd name="connsiteY2937" fmla="*/ 463117 h 3713092"/>
              <a:gd name="connsiteX2938" fmla="*/ 1944122 w 5945028"/>
              <a:gd name="connsiteY2938" fmla="*/ 476582 h 3713092"/>
              <a:gd name="connsiteX2939" fmla="*/ 1975540 w 5945028"/>
              <a:gd name="connsiteY2939" fmla="*/ 463117 h 3713092"/>
              <a:gd name="connsiteX2940" fmla="*/ 2164459 w 5945028"/>
              <a:gd name="connsiteY2940" fmla="*/ 440675 h 3713092"/>
              <a:gd name="connsiteX2941" fmla="*/ 2128552 w 5945028"/>
              <a:gd name="connsiteY2941" fmla="*/ 454140 h 3713092"/>
              <a:gd name="connsiteX2942" fmla="*/ 2168947 w 5945028"/>
              <a:gd name="connsiteY2942" fmla="*/ 467605 h 3713092"/>
              <a:gd name="connsiteX2943" fmla="*/ 2097134 w 5945028"/>
              <a:gd name="connsiteY2943" fmla="*/ 494535 h 3713092"/>
              <a:gd name="connsiteX2944" fmla="*/ 2097134 w 5945028"/>
              <a:gd name="connsiteY2944" fmla="*/ 494535 h 3713092"/>
              <a:gd name="connsiteX2945" fmla="*/ 2583100 w 5945028"/>
              <a:gd name="connsiteY2945" fmla="*/ 485558 h 3713092"/>
              <a:gd name="connsiteX2946" fmla="*/ 2560658 w 5945028"/>
              <a:gd name="connsiteY2946" fmla="*/ 499023 h 3713092"/>
              <a:gd name="connsiteX2947" fmla="*/ 2583100 w 5945028"/>
              <a:gd name="connsiteY2947" fmla="*/ 485558 h 3713092"/>
              <a:gd name="connsiteX2948" fmla="*/ 2583100 w 5945028"/>
              <a:gd name="connsiteY2948" fmla="*/ 485558 h 3713092"/>
              <a:gd name="connsiteX2949" fmla="*/ 2245657 w 5945028"/>
              <a:gd name="connsiteY2949" fmla="*/ 472093 h 3713092"/>
              <a:gd name="connsiteX2950" fmla="*/ 2227704 w 5945028"/>
              <a:gd name="connsiteY2950" fmla="*/ 458628 h 3713092"/>
              <a:gd name="connsiteX2951" fmla="*/ 2286053 w 5945028"/>
              <a:gd name="connsiteY2951" fmla="*/ 454140 h 3713092"/>
              <a:gd name="connsiteX2952" fmla="*/ 2245657 w 5945028"/>
              <a:gd name="connsiteY2952" fmla="*/ 472093 h 3713092"/>
              <a:gd name="connsiteX2953" fmla="*/ 2245657 w 5945028"/>
              <a:gd name="connsiteY2953" fmla="*/ 472093 h 3713092"/>
              <a:gd name="connsiteX2954" fmla="*/ 2776507 w 5945028"/>
              <a:gd name="connsiteY2954" fmla="*/ 432106 h 3713092"/>
              <a:gd name="connsiteX2955" fmla="*/ 2758554 w 5945028"/>
              <a:gd name="connsiteY2955" fmla="*/ 436594 h 3713092"/>
              <a:gd name="connsiteX2956" fmla="*/ 2758554 w 5945028"/>
              <a:gd name="connsiteY2956" fmla="*/ 427618 h 3713092"/>
              <a:gd name="connsiteX2957" fmla="*/ 2776507 w 5945028"/>
              <a:gd name="connsiteY2957" fmla="*/ 432106 h 3713092"/>
              <a:gd name="connsiteX2958" fmla="*/ 2776507 w 5945028"/>
              <a:gd name="connsiteY2958" fmla="*/ 432106 h 3713092"/>
              <a:gd name="connsiteX2959" fmla="*/ 2551681 w 5945028"/>
              <a:gd name="connsiteY2959" fmla="*/ 423129 h 3713092"/>
              <a:gd name="connsiteX2960" fmla="*/ 2583100 w 5945028"/>
              <a:gd name="connsiteY2960" fmla="*/ 414153 h 3713092"/>
              <a:gd name="connsiteX2961" fmla="*/ 2551681 w 5945028"/>
              <a:gd name="connsiteY2961" fmla="*/ 423129 h 3713092"/>
              <a:gd name="connsiteX2962" fmla="*/ 2551681 w 5945028"/>
              <a:gd name="connsiteY2962" fmla="*/ 423129 h 3713092"/>
              <a:gd name="connsiteX2963" fmla="*/ 2879739 w 5945028"/>
              <a:gd name="connsiteY2963" fmla="*/ 414153 h 3713092"/>
              <a:gd name="connsiteX2964" fmla="*/ 2857298 w 5945028"/>
              <a:gd name="connsiteY2964" fmla="*/ 418641 h 3713092"/>
              <a:gd name="connsiteX2965" fmla="*/ 2879739 w 5945028"/>
              <a:gd name="connsiteY2965" fmla="*/ 414153 h 3713092"/>
              <a:gd name="connsiteX2966" fmla="*/ 2879739 w 5945028"/>
              <a:gd name="connsiteY2966" fmla="*/ 414153 h 3713092"/>
              <a:gd name="connsiteX2967" fmla="*/ 2852809 w 5945028"/>
              <a:gd name="connsiteY2967" fmla="*/ 418641 h 3713092"/>
              <a:gd name="connsiteX2968" fmla="*/ 2834856 w 5945028"/>
              <a:gd name="connsiteY2968" fmla="*/ 427618 h 3713092"/>
              <a:gd name="connsiteX2969" fmla="*/ 2843833 w 5945028"/>
              <a:gd name="connsiteY2969" fmla="*/ 423129 h 3713092"/>
              <a:gd name="connsiteX2970" fmla="*/ 2834856 w 5945028"/>
              <a:gd name="connsiteY2970" fmla="*/ 418641 h 3713092"/>
              <a:gd name="connsiteX2971" fmla="*/ 2852809 w 5945028"/>
              <a:gd name="connsiteY2971" fmla="*/ 418641 h 3713092"/>
              <a:gd name="connsiteX2972" fmla="*/ 2852809 w 5945028"/>
              <a:gd name="connsiteY2972" fmla="*/ 418641 h 3713092"/>
              <a:gd name="connsiteX2973" fmla="*/ 2677355 w 5945028"/>
              <a:gd name="connsiteY2973" fmla="*/ 418641 h 3713092"/>
              <a:gd name="connsiteX2974" fmla="*/ 2668379 w 5945028"/>
              <a:gd name="connsiteY2974" fmla="*/ 400688 h 3713092"/>
              <a:gd name="connsiteX2975" fmla="*/ 2708774 w 5945028"/>
              <a:gd name="connsiteY2975" fmla="*/ 396199 h 3713092"/>
              <a:gd name="connsiteX2976" fmla="*/ 2677355 w 5945028"/>
              <a:gd name="connsiteY2976" fmla="*/ 418641 h 3713092"/>
              <a:gd name="connsiteX2977" fmla="*/ 2677355 w 5945028"/>
              <a:gd name="connsiteY2977" fmla="*/ 418641 h 3713092"/>
              <a:gd name="connsiteX2978" fmla="*/ 2439065 w 5945028"/>
              <a:gd name="connsiteY2978" fmla="*/ 378654 h 3713092"/>
              <a:gd name="connsiteX2979" fmla="*/ 2421111 w 5945028"/>
              <a:gd name="connsiteY2979" fmla="*/ 392119 h 3713092"/>
              <a:gd name="connsiteX2980" fmla="*/ 2448041 w 5945028"/>
              <a:gd name="connsiteY2980" fmla="*/ 401096 h 3713092"/>
              <a:gd name="connsiteX2981" fmla="*/ 2398669 w 5945028"/>
              <a:gd name="connsiteY2981" fmla="*/ 428026 h 3713092"/>
              <a:gd name="connsiteX2982" fmla="*/ 2434576 w 5945028"/>
              <a:gd name="connsiteY2982" fmla="*/ 428026 h 3713092"/>
              <a:gd name="connsiteX2983" fmla="*/ 2434576 w 5945028"/>
              <a:gd name="connsiteY2983" fmla="*/ 437002 h 3713092"/>
              <a:gd name="connsiteX2984" fmla="*/ 2308494 w 5945028"/>
              <a:gd name="connsiteY2984" fmla="*/ 454956 h 3713092"/>
              <a:gd name="connsiteX2985" fmla="*/ 2317471 w 5945028"/>
              <a:gd name="connsiteY2985" fmla="*/ 445979 h 3713092"/>
              <a:gd name="connsiteX2986" fmla="*/ 2295029 w 5945028"/>
              <a:gd name="connsiteY2986" fmla="*/ 428026 h 3713092"/>
              <a:gd name="connsiteX2987" fmla="*/ 2344401 w 5945028"/>
              <a:gd name="connsiteY2987" fmla="*/ 388039 h 3713092"/>
              <a:gd name="connsiteX2988" fmla="*/ 2362355 w 5945028"/>
              <a:gd name="connsiteY2988" fmla="*/ 397015 h 3713092"/>
              <a:gd name="connsiteX2989" fmla="*/ 2393773 w 5945028"/>
              <a:gd name="connsiteY2989" fmla="*/ 392527 h 3713092"/>
              <a:gd name="connsiteX2990" fmla="*/ 2407238 w 5945028"/>
              <a:gd name="connsiteY2990" fmla="*/ 374574 h 3713092"/>
              <a:gd name="connsiteX2991" fmla="*/ 2439065 w 5945028"/>
              <a:gd name="connsiteY2991" fmla="*/ 378654 h 3713092"/>
              <a:gd name="connsiteX2992" fmla="*/ 2439065 w 5945028"/>
              <a:gd name="connsiteY2992" fmla="*/ 378654 h 3713092"/>
              <a:gd name="connsiteX2993" fmla="*/ 2515775 w 5945028"/>
              <a:gd name="connsiteY2993" fmla="*/ 360700 h 3713092"/>
              <a:gd name="connsiteX2994" fmla="*/ 2493333 w 5945028"/>
              <a:gd name="connsiteY2994" fmla="*/ 369677 h 3713092"/>
              <a:gd name="connsiteX2995" fmla="*/ 2488845 w 5945028"/>
              <a:gd name="connsiteY2995" fmla="*/ 365189 h 3713092"/>
              <a:gd name="connsiteX2996" fmla="*/ 2515775 w 5945028"/>
              <a:gd name="connsiteY2996" fmla="*/ 360700 h 3713092"/>
              <a:gd name="connsiteX2997" fmla="*/ 2515775 w 5945028"/>
              <a:gd name="connsiteY2997" fmla="*/ 360700 h 3713092"/>
              <a:gd name="connsiteX2998" fmla="*/ 3298380 w 5945028"/>
              <a:gd name="connsiteY2998" fmla="*/ 244819 h 3713092"/>
              <a:gd name="connsiteX2999" fmla="*/ 3271450 w 5945028"/>
              <a:gd name="connsiteY2999" fmla="*/ 253796 h 3713092"/>
              <a:gd name="connsiteX3000" fmla="*/ 3298380 w 5945028"/>
              <a:gd name="connsiteY3000" fmla="*/ 244819 h 3713092"/>
              <a:gd name="connsiteX3001" fmla="*/ 3298380 w 5945028"/>
              <a:gd name="connsiteY3001" fmla="*/ 244819 h 3713092"/>
              <a:gd name="connsiteX3002" fmla="*/ 3617461 w 5945028"/>
              <a:gd name="connsiteY3002" fmla="*/ 226866 h 3713092"/>
              <a:gd name="connsiteX3003" fmla="*/ 3603996 w 5945028"/>
              <a:gd name="connsiteY3003" fmla="*/ 222378 h 3713092"/>
              <a:gd name="connsiteX3004" fmla="*/ 3617461 w 5945028"/>
              <a:gd name="connsiteY3004" fmla="*/ 195447 h 3713092"/>
              <a:gd name="connsiteX3005" fmla="*/ 3666833 w 5945028"/>
              <a:gd name="connsiteY3005" fmla="*/ 199936 h 3713092"/>
              <a:gd name="connsiteX3006" fmla="*/ 3617461 w 5945028"/>
              <a:gd name="connsiteY3006" fmla="*/ 230946 h 3713092"/>
              <a:gd name="connsiteX3007" fmla="*/ 3617461 w 5945028"/>
              <a:gd name="connsiteY3007" fmla="*/ 226866 h 3713092"/>
              <a:gd name="connsiteX3008" fmla="*/ 3617461 w 5945028"/>
              <a:gd name="connsiteY3008" fmla="*/ 226866 h 3713092"/>
              <a:gd name="connsiteX3009" fmla="*/ 3842287 w 5945028"/>
              <a:gd name="connsiteY3009" fmla="*/ 217889 h 3713092"/>
              <a:gd name="connsiteX3010" fmla="*/ 3815357 w 5945028"/>
              <a:gd name="connsiteY3010" fmla="*/ 226866 h 3713092"/>
              <a:gd name="connsiteX3011" fmla="*/ 3837799 w 5945028"/>
              <a:gd name="connsiteY3011" fmla="*/ 208912 h 3713092"/>
              <a:gd name="connsiteX3012" fmla="*/ 3842287 w 5945028"/>
              <a:gd name="connsiteY3012" fmla="*/ 217889 h 3713092"/>
              <a:gd name="connsiteX3013" fmla="*/ 3842287 w 5945028"/>
              <a:gd name="connsiteY3013" fmla="*/ 217889 h 3713092"/>
              <a:gd name="connsiteX3014" fmla="*/ 3712125 w 5945028"/>
              <a:gd name="connsiteY3014" fmla="*/ 191367 h 3713092"/>
              <a:gd name="connsiteX3015" fmla="*/ 3712125 w 5945028"/>
              <a:gd name="connsiteY3015" fmla="*/ 213809 h 3713092"/>
              <a:gd name="connsiteX3016" fmla="*/ 3667241 w 5945028"/>
              <a:gd name="connsiteY3016" fmla="*/ 227274 h 3713092"/>
              <a:gd name="connsiteX3017" fmla="*/ 3676218 w 5945028"/>
              <a:gd name="connsiteY3017" fmla="*/ 231762 h 3713092"/>
              <a:gd name="connsiteX3018" fmla="*/ 3658265 w 5945028"/>
              <a:gd name="connsiteY3018" fmla="*/ 236251 h 3713092"/>
              <a:gd name="connsiteX3019" fmla="*/ 3658265 w 5945028"/>
              <a:gd name="connsiteY3019" fmla="*/ 209321 h 3713092"/>
              <a:gd name="connsiteX3020" fmla="*/ 3680706 w 5945028"/>
              <a:gd name="connsiteY3020" fmla="*/ 204832 h 3713092"/>
              <a:gd name="connsiteX3021" fmla="*/ 3676218 w 5945028"/>
              <a:gd name="connsiteY3021" fmla="*/ 195855 h 3713092"/>
              <a:gd name="connsiteX3022" fmla="*/ 3712125 w 5945028"/>
              <a:gd name="connsiteY3022" fmla="*/ 191367 h 3713092"/>
              <a:gd name="connsiteX3023" fmla="*/ 3712125 w 5945028"/>
              <a:gd name="connsiteY3023" fmla="*/ 191367 h 3713092"/>
              <a:gd name="connsiteX3024" fmla="*/ 469085 w 5945028"/>
              <a:gd name="connsiteY3024" fmla="*/ 1716183 h 3713092"/>
              <a:gd name="connsiteX3025" fmla="*/ 442155 w 5945028"/>
              <a:gd name="connsiteY3025" fmla="*/ 1720672 h 3713092"/>
              <a:gd name="connsiteX3026" fmla="*/ 455620 w 5945028"/>
              <a:gd name="connsiteY3026" fmla="*/ 1716183 h 3713092"/>
              <a:gd name="connsiteX3027" fmla="*/ 451132 w 5945028"/>
              <a:gd name="connsiteY3027" fmla="*/ 1725160 h 3713092"/>
              <a:gd name="connsiteX3028" fmla="*/ 469085 w 5945028"/>
              <a:gd name="connsiteY3028" fmla="*/ 1716183 h 3713092"/>
              <a:gd name="connsiteX3029" fmla="*/ 469085 w 5945028"/>
              <a:gd name="connsiteY3029" fmla="*/ 1716183 h 3713092"/>
              <a:gd name="connsiteX3030" fmla="*/ 3136392 w 5945028"/>
              <a:gd name="connsiteY3030" fmla="*/ 191367 h 3713092"/>
              <a:gd name="connsiteX3031" fmla="*/ 3136392 w 5945028"/>
              <a:gd name="connsiteY3031" fmla="*/ 160357 h 3713092"/>
              <a:gd name="connsiteX3032" fmla="*/ 3158833 w 5945028"/>
              <a:gd name="connsiteY3032" fmla="*/ 142403 h 3713092"/>
              <a:gd name="connsiteX3033" fmla="*/ 3118438 w 5945028"/>
              <a:gd name="connsiteY3033" fmla="*/ 115473 h 3713092"/>
              <a:gd name="connsiteX3034" fmla="*/ 3109461 w 5945028"/>
              <a:gd name="connsiteY3034" fmla="*/ 137915 h 3713092"/>
              <a:gd name="connsiteX3035" fmla="*/ 3109461 w 5945028"/>
              <a:gd name="connsiteY3035" fmla="*/ 97928 h 3713092"/>
              <a:gd name="connsiteX3036" fmla="*/ 3118438 w 5945028"/>
              <a:gd name="connsiteY3036" fmla="*/ 115881 h 3713092"/>
              <a:gd name="connsiteX3037" fmla="*/ 3154345 w 5945028"/>
              <a:gd name="connsiteY3037" fmla="*/ 97928 h 3713092"/>
              <a:gd name="connsiteX3038" fmla="*/ 3118438 w 5945028"/>
              <a:gd name="connsiteY3038" fmla="*/ 93439 h 3713092"/>
              <a:gd name="connsiteX3039" fmla="*/ 3104973 w 5945028"/>
              <a:gd name="connsiteY3039" fmla="*/ 79974 h 3713092"/>
              <a:gd name="connsiteX3040" fmla="*/ 3095996 w 5945028"/>
              <a:gd name="connsiteY3040" fmla="*/ 88951 h 3713092"/>
              <a:gd name="connsiteX3041" fmla="*/ 3087020 w 5945028"/>
              <a:gd name="connsiteY3041" fmla="*/ 115881 h 3713092"/>
              <a:gd name="connsiteX3042" fmla="*/ 3073555 w 5945028"/>
              <a:gd name="connsiteY3042" fmla="*/ 124858 h 3713092"/>
              <a:gd name="connsiteX3043" fmla="*/ 3064578 w 5945028"/>
              <a:gd name="connsiteY3043" fmla="*/ 111393 h 3713092"/>
              <a:gd name="connsiteX3044" fmla="*/ 3082531 w 5945028"/>
              <a:gd name="connsiteY3044" fmla="*/ 133835 h 3713092"/>
              <a:gd name="connsiteX3045" fmla="*/ 3064578 w 5945028"/>
              <a:gd name="connsiteY3045" fmla="*/ 151788 h 3713092"/>
              <a:gd name="connsiteX3046" fmla="*/ 3078043 w 5945028"/>
              <a:gd name="connsiteY3046" fmla="*/ 182798 h 3713092"/>
              <a:gd name="connsiteX3047" fmla="*/ 3113950 w 5945028"/>
              <a:gd name="connsiteY3047" fmla="*/ 178310 h 3713092"/>
              <a:gd name="connsiteX3048" fmla="*/ 3122926 w 5945028"/>
              <a:gd name="connsiteY3048" fmla="*/ 196263 h 3713092"/>
              <a:gd name="connsiteX3049" fmla="*/ 3136392 w 5945028"/>
              <a:gd name="connsiteY3049" fmla="*/ 191367 h 3713092"/>
              <a:gd name="connsiteX3050" fmla="*/ 3136392 w 5945028"/>
              <a:gd name="connsiteY3050" fmla="*/ 191367 h 3713092"/>
              <a:gd name="connsiteX3051" fmla="*/ 3087020 w 5945028"/>
              <a:gd name="connsiteY3051" fmla="*/ 146892 h 3713092"/>
              <a:gd name="connsiteX3052" fmla="*/ 3104973 w 5945028"/>
              <a:gd name="connsiteY3052" fmla="*/ 146892 h 3713092"/>
              <a:gd name="connsiteX3053" fmla="*/ 3104973 w 5945028"/>
              <a:gd name="connsiteY3053" fmla="*/ 173822 h 3713092"/>
              <a:gd name="connsiteX3054" fmla="*/ 3087020 w 5945028"/>
              <a:gd name="connsiteY3054" fmla="*/ 146892 h 3713092"/>
              <a:gd name="connsiteX3055" fmla="*/ 3087020 w 5945028"/>
              <a:gd name="connsiteY3055" fmla="*/ 146892 h 3713092"/>
              <a:gd name="connsiteX3056" fmla="*/ 3599508 w 5945028"/>
              <a:gd name="connsiteY3056" fmla="*/ 146892 h 3713092"/>
              <a:gd name="connsiteX3057" fmla="*/ 3477914 w 5945028"/>
              <a:gd name="connsiteY3057" fmla="*/ 169333 h 3713092"/>
              <a:gd name="connsiteX3058" fmla="*/ 3599508 w 5945028"/>
              <a:gd name="connsiteY3058" fmla="*/ 146892 h 3713092"/>
              <a:gd name="connsiteX3059" fmla="*/ 3599508 w 5945028"/>
              <a:gd name="connsiteY3059" fmla="*/ 146892 h 3713092"/>
              <a:gd name="connsiteX3060" fmla="*/ 3918997 w 5945028"/>
              <a:gd name="connsiteY3060" fmla="*/ 503512 h 3713092"/>
              <a:gd name="connsiteX3061" fmla="*/ 3856160 w 5945028"/>
              <a:gd name="connsiteY3061" fmla="*/ 508000 h 3713092"/>
              <a:gd name="connsiteX3062" fmla="*/ 3887579 w 5945028"/>
              <a:gd name="connsiteY3062" fmla="*/ 525953 h 3713092"/>
              <a:gd name="connsiteX3063" fmla="*/ 3892067 w 5945028"/>
              <a:gd name="connsiteY3063" fmla="*/ 508000 h 3713092"/>
              <a:gd name="connsiteX3064" fmla="*/ 3918997 w 5945028"/>
              <a:gd name="connsiteY3064" fmla="*/ 503512 h 3713092"/>
              <a:gd name="connsiteX3065" fmla="*/ 3918997 w 5945028"/>
              <a:gd name="connsiteY3065" fmla="*/ 503512 h 3713092"/>
              <a:gd name="connsiteX3066" fmla="*/ 3901044 w 5945028"/>
              <a:gd name="connsiteY3066" fmla="*/ 217889 h 3713092"/>
              <a:gd name="connsiteX3067" fmla="*/ 3901044 w 5945028"/>
              <a:gd name="connsiteY3067" fmla="*/ 226866 h 3713092"/>
              <a:gd name="connsiteX3068" fmla="*/ 3905532 w 5945028"/>
              <a:gd name="connsiteY3068" fmla="*/ 235843 h 3713092"/>
              <a:gd name="connsiteX3069" fmla="*/ 3914509 w 5945028"/>
              <a:gd name="connsiteY3069" fmla="*/ 244819 h 3713092"/>
              <a:gd name="connsiteX3070" fmla="*/ 3927974 w 5945028"/>
              <a:gd name="connsiteY3070" fmla="*/ 235843 h 3713092"/>
              <a:gd name="connsiteX3071" fmla="*/ 3918997 w 5945028"/>
              <a:gd name="connsiteY3071" fmla="*/ 231354 h 3713092"/>
              <a:gd name="connsiteX3072" fmla="*/ 3936950 w 5945028"/>
              <a:gd name="connsiteY3072" fmla="*/ 222378 h 3713092"/>
              <a:gd name="connsiteX3073" fmla="*/ 3941439 w 5945028"/>
              <a:gd name="connsiteY3073" fmla="*/ 244819 h 3713092"/>
              <a:gd name="connsiteX3074" fmla="*/ 3959392 w 5945028"/>
              <a:gd name="connsiteY3074" fmla="*/ 217889 h 3713092"/>
              <a:gd name="connsiteX3075" fmla="*/ 3901044 w 5945028"/>
              <a:gd name="connsiteY3075" fmla="*/ 217889 h 3713092"/>
              <a:gd name="connsiteX3076" fmla="*/ 3901044 w 5945028"/>
              <a:gd name="connsiteY3076" fmla="*/ 217889 h 3713092"/>
              <a:gd name="connsiteX3077" fmla="*/ 4265416 w 5945028"/>
              <a:gd name="connsiteY3077" fmla="*/ 378654 h 3713092"/>
              <a:gd name="connsiteX3078" fmla="*/ 4292346 w 5945028"/>
              <a:gd name="connsiteY3078" fmla="*/ 365189 h 3713092"/>
              <a:gd name="connsiteX3079" fmla="*/ 4260928 w 5945028"/>
              <a:gd name="connsiteY3079" fmla="*/ 334178 h 3713092"/>
              <a:gd name="connsiteX3080" fmla="*/ 4233998 w 5945028"/>
              <a:gd name="connsiteY3080" fmla="*/ 343155 h 3713092"/>
              <a:gd name="connsiteX3081" fmla="*/ 4242975 w 5945028"/>
              <a:gd name="connsiteY3081" fmla="*/ 356620 h 3713092"/>
              <a:gd name="connsiteX3082" fmla="*/ 4202579 w 5945028"/>
              <a:gd name="connsiteY3082" fmla="*/ 361108 h 3713092"/>
              <a:gd name="connsiteX3083" fmla="*/ 4216045 w 5945028"/>
              <a:gd name="connsiteY3083" fmla="*/ 374574 h 3713092"/>
              <a:gd name="connsiteX3084" fmla="*/ 4242975 w 5945028"/>
              <a:gd name="connsiteY3084" fmla="*/ 365597 h 3713092"/>
              <a:gd name="connsiteX3085" fmla="*/ 4242975 w 5945028"/>
              <a:gd name="connsiteY3085" fmla="*/ 383550 h 3713092"/>
              <a:gd name="connsiteX3086" fmla="*/ 4265416 w 5945028"/>
              <a:gd name="connsiteY3086" fmla="*/ 378654 h 3713092"/>
              <a:gd name="connsiteX3087" fmla="*/ 4265416 w 5945028"/>
              <a:gd name="connsiteY3087" fmla="*/ 378654 h 3713092"/>
              <a:gd name="connsiteX3088" fmla="*/ 4593474 w 5945028"/>
              <a:gd name="connsiteY3088" fmla="*/ 811168 h 3713092"/>
              <a:gd name="connsiteX3089" fmla="*/ 4471881 w 5945028"/>
              <a:gd name="connsiteY3089" fmla="*/ 815656 h 3713092"/>
              <a:gd name="connsiteX3090" fmla="*/ 4593474 w 5945028"/>
              <a:gd name="connsiteY3090" fmla="*/ 811168 h 3713092"/>
              <a:gd name="connsiteX3091" fmla="*/ 4593474 w 5945028"/>
              <a:gd name="connsiteY3091" fmla="*/ 811168 h 3713092"/>
              <a:gd name="connsiteX3092" fmla="*/ 4526149 w 5945028"/>
              <a:gd name="connsiteY3092" fmla="*/ 739762 h 3713092"/>
              <a:gd name="connsiteX3093" fmla="*/ 4530637 w 5945028"/>
              <a:gd name="connsiteY3093" fmla="*/ 753227 h 3713092"/>
              <a:gd name="connsiteX3094" fmla="*/ 4553079 w 5945028"/>
              <a:gd name="connsiteY3094" fmla="*/ 753227 h 3713092"/>
              <a:gd name="connsiteX3095" fmla="*/ 4530637 w 5945028"/>
              <a:gd name="connsiteY3095" fmla="*/ 744251 h 3713092"/>
              <a:gd name="connsiteX3096" fmla="*/ 4526149 w 5945028"/>
              <a:gd name="connsiteY3096" fmla="*/ 739762 h 3713092"/>
              <a:gd name="connsiteX3097" fmla="*/ 4526149 w 5945028"/>
              <a:gd name="connsiteY3097" fmla="*/ 739762 h 3713092"/>
              <a:gd name="connsiteX3098" fmla="*/ 4485754 w 5945028"/>
              <a:gd name="connsiteY3098" fmla="*/ 2754625 h 3713092"/>
              <a:gd name="connsiteX3099" fmla="*/ 4490242 w 5945028"/>
              <a:gd name="connsiteY3099" fmla="*/ 2741160 h 3713092"/>
              <a:gd name="connsiteX3100" fmla="*/ 4445359 w 5945028"/>
              <a:gd name="connsiteY3100" fmla="*/ 2714230 h 3713092"/>
              <a:gd name="connsiteX3101" fmla="*/ 4472289 w 5945028"/>
              <a:gd name="connsiteY3101" fmla="*/ 2754217 h 3713092"/>
              <a:gd name="connsiteX3102" fmla="*/ 4476777 w 5945028"/>
              <a:gd name="connsiteY3102" fmla="*/ 2740752 h 3713092"/>
              <a:gd name="connsiteX3103" fmla="*/ 4485754 w 5945028"/>
              <a:gd name="connsiteY3103" fmla="*/ 2754625 h 3713092"/>
              <a:gd name="connsiteX3104" fmla="*/ 4485754 w 5945028"/>
              <a:gd name="connsiteY3104" fmla="*/ 2754625 h 3713092"/>
              <a:gd name="connsiteX3105" fmla="*/ 4647743 w 5945028"/>
              <a:gd name="connsiteY3105" fmla="*/ 351724 h 3713092"/>
              <a:gd name="connsiteX3106" fmla="*/ 4584906 w 5945028"/>
              <a:gd name="connsiteY3106" fmla="*/ 347235 h 3713092"/>
              <a:gd name="connsiteX3107" fmla="*/ 4638766 w 5945028"/>
              <a:gd name="connsiteY3107" fmla="*/ 360700 h 3713092"/>
              <a:gd name="connsiteX3108" fmla="*/ 4719556 w 5945028"/>
              <a:gd name="connsiteY3108" fmla="*/ 369677 h 3713092"/>
              <a:gd name="connsiteX3109" fmla="*/ 4773416 w 5945028"/>
              <a:gd name="connsiteY3109" fmla="*/ 387631 h 3713092"/>
              <a:gd name="connsiteX3110" fmla="*/ 4777905 w 5945028"/>
              <a:gd name="connsiteY3110" fmla="*/ 374166 h 3713092"/>
              <a:gd name="connsiteX3111" fmla="*/ 4706091 w 5945028"/>
              <a:gd name="connsiteY3111" fmla="*/ 343155 h 3713092"/>
              <a:gd name="connsiteX3112" fmla="*/ 4661208 w 5945028"/>
              <a:gd name="connsiteY3112" fmla="*/ 338667 h 3713092"/>
              <a:gd name="connsiteX3113" fmla="*/ 4647743 w 5945028"/>
              <a:gd name="connsiteY3113" fmla="*/ 351724 h 3713092"/>
              <a:gd name="connsiteX3114" fmla="*/ 4647743 w 5945028"/>
              <a:gd name="connsiteY3114" fmla="*/ 351724 h 3713092"/>
              <a:gd name="connsiteX3115" fmla="*/ 4539614 w 5945028"/>
              <a:gd name="connsiteY3115" fmla="*/ 2874995 h 3713092"/>
              <a:gd name="connsiteX3116" fmla="*/ 4535126 w 5945028"/>
              <a:gd name="connsiteY3116" fmla="*/ 2897437 h 3713092"/>
              <a:gd name="connsiteX3117" fmla="*/ 4593474 w 5945028"/>
              <a:gd name="connsiteY3117" fmla="*/ 2870506 h 3713092"/>
              <a:gd name="connsiteX3118" fmla="*/ 4633870 w 5945028"/>
              <a:gd name="connsiteY3118" fmla="*/ 2861530 h 3713092"/>
              <a:gd name="connsiteX3119" fmla="*/ 4562056 w 5945028"/>
              <a:gd name="connsiteY3119" fmla="*/ 2852553 h 3713092"/>
              <a:gd name="connsiteX3120" fmla="*/ 4539614 w 5945028"/>
              <a:gd name="connsiteY3120" fmla="*/ 2874995 h 3713092"/>
              <a:gd name="connsiteX3121" fmla="*/ 4539614 w 5945028"/>
              <a:gd name="connsiteY3121" fmla="*/ 2874995 h 3713092"/>
              <a:gd name="connsiteX3122" fmla="*/ 4597963 w 5945028"/>
              <a:gd name="connsiteY3122" fmla="*/ 2897437 h 3713092"/>
              <a:gd name="connsiteX3123" fmla="*/ 4597963 w 5945028"/>
              <a:gd name="connsiteY3123" fmla="*/ 2910902 h 3713092"/>
              <a:gd name="connsiteX3124" fmla="*/ 4692218 w 5945028"/>
              <a:gd name="connsiteY3124" fmla="*/ 2919878 h 3713092"/>
              <a:gd name="connsiteX3125" fmla="*/ 4692218 w 5945028"/>
              <a:gd name="connsiteY3125" fmla="*/ 2906413 h 3713092"/>
              <a:gd name="connsiteX3126" fmla="*/ 4651823 w 5945028"/>
              <a:gd name="connsiteY3126" fmla="*/ 2892948 h 3713092"/>
              <a:gd name="connsiteX3127" fmla="*/ 4597963 w 5945028"/>
              <a:gd name="connsiteY3127" fmla="*/ 2897437 h 3713092"/>
              <a:gd name="connsiteX3128" fmla="*/ 4597963 w 5945028"/>
              <a:gd name="connsiteY3128" fmla="*/ 2897437 h 3713092"/>
              <a:gd name="connsiteX3129" fmla="*/ 4800346 w 5945028"/>
              <a:gd name="connsiteY3129" fmla="*/ 418641 h 3713092"/>
              <a:gd name="connsiteX3130" fmla="*/ 4818300 w 5945028"/>
              <a:gd name="connsiteY3130" fmla="*/ 418641 h 3713092"/>
              <a:gd name="connsiteX3131" fmla="*/ 4818300 w 5945028"/>
              <a:gd name="connsiteY3131" fmla="*/ 418641 h 3713092"/>
              <a:gd name="connsiteX3132" fmla="*/ 4804835 w 5945028"/>
              <a:gd name="connsiteY3132" fmla="*/ 400688 h 3713092"/>
              <a:gd name="connsiteX3133" fmla="*/ 4800346 w 5945028"/>
              <a:gd name="connsiteY3133" fmla="*/ 418641 h 3713092"/>
              <a:gd name="connsiteX3134" fmla="*/ 4800346 w 5945028"/>
              <a:gd name="connsiteY3134" fmla="*/ 418641 h 3713092"/>
              <a:gd name="connsiteX3135" fmla="*/ 4836661 w 5945028"/>
              <a:gd name="connsiteY3135" fmla="*/ 2415959 h 3713092"/>
              <a:gd name="connsiteX3136" fmla="*/ 4809731 w 5945028"/>
              <a:gd name="connsiteY3136" fmla="*/ 2415959 h 3713092"/>
              <a:gd name="connsiteX3137" fmla="*/ 4944790 w 5945028"/>
              <a:gd name="connsiteY3137" fmla="*/ 2442889 h 3713092"/>
              <a:gd name="connsiteX3138" fmla="*/ 4832173 w 5945028"/>
              <a:gd name="connsiteY3138" fmla="*/ 2433912 h 3713092"/>
              <a:gd name="connsiteX3139" fmla="*/ 4805243 w 5945028"/>
              <a:gd name="connsiteY3139" fmla="*/ 2460842 h 3713092"/>
              <a:gd name="connsiteX3140" fmla="*/ 4800755 w 5945028"/>
              <a:gd name="connsiteY3140" fmla="*/ 2442889 h 3713092"/>
              <a:gd name="connsiteX3141" fmla="*/ 4773824 w 5945028"/>
              <a:gd name="connsiteY3141" fmla="*/ 2456354 h 3713092"/>
              <a:gd name="connsiteX3142" fmla="*/ 4787290 w 5945028"/>
              <a:gd name="connsiteY3142" fmla="*/ 2478795 h 3713092"/>
              <a:gd name="connsiteX3143" fmla="*/ 4832173 w 5945028"/>
              <a:gd name="connsiteY3143" fmla="*/ 2478795 h 3713092"/>
              <a:gd name="connsiteX3144" fmla="*/ 4886033 w 5945028"/>
              <a:gd name="connsiteY3144" fmla="*/ 2469819 h 3713092"/>
              <a:gd name="connsiteX3145" fmla="*/ 4935405 w 5945028"/>
              <a:gd name="connsiteY3145" fmla="*/ 2456354 h 3713092"/>
              <a:gd name="connsiteX3146" fmla="*/ 4930917 w 5945028"/>
              <a:gd name="connsiteY3146" fmla="*/ 2483284 h 3713092"/>
              <a:gd name="connsiteX3147" fmla="*/ 4921940 w 5945028"/>
              <a:gd name="connsiteY3147" fmla="*/ 2478795 h 3713092"/>
              <a:gd name="connsiteX3148" fmla="*/ 4908475 w 5945028"/>
              <a:gd name="connsiteY3148" fmla="*/ 2501237 h 3713092"/>
              <a:gd name="connsiteX3149" fmla="*/ 4930917 w 5945028"/>
              <a:gd name="connsiteY3149" fmla="*/ 2514702 h 3713092"/>
              <a:gd name="connsiteX3150" fmla="*/ 4912964 w 5945028"/>
              <a:gd name="connsiteY3150" fmla="*/ 2510214 h 3713092"/>
              <a:gd name="connsiteX3151" fmla="*/ 4903987 w 5945028"/>
              <a:gd name="connsiteY3151" fmla="*/ 2479204 h 3713092"/>
              <a:gd name="connsiteX3152" fmla="*/ 4836661 w 5945028"/>
              <a:gd name="connsiteY3152" fmla="*/ 2497157 h 3713092"/>
              <a:gd name="connsiteX3153" fmla="*/ 4895010 w 5945028"/>
              <a:gd name="connsiteY3153" fmla="*/ 2524087 h 3713092"/>
              <a:gd name="connsiteX3154" fmla="*/ 4944382 w 5945028"/>
              <a:gd name="connsiteY3154" fmla="*/ 2519599 h 3713092"/>
              <a:gd name="connsiteX3155" fmla="*/ 4948870 w 5945028"/>
              <a:gd name="connsiteY3155" fmla="*/ 2501645 h 3713092"/>
              <a:gd name="connsiteX3156" fmla="*/ 4993754 w 5945028"/>
              <a:gd name="connsiteY3156" fmla="*/ 2510622 h 3713092"/>
              <a:gd name="connsiteX3157" fmla="*/ 4962336 w 5945028"/>
              <a:gd name="connsiteY3157" fmla="*/ 2470635 h 3713092"/>
              <a:gd name="connsiteX3158" fmla="*/ 5025173 w 5945028"/>
              <a:gd name="connsiteY3158" fmla="*/ 2475123 h 3713092"/>
              <a:gd name="connsiteX3159" fmla="*/ 5029661 w 5945028"/>
              <a:gd name="connsiteY3159" fmla="*/ 2461658 h 3713092"/>
              <a:gd name="connsiteX3160" fmla="*/ 5011707 w 5945028"/>
              <a:gd name="connsiteY3160" fmla="*/ 2448193 h 3713092"/>
              <a:gd name="connsiteX3161" fmla="*/ 5011707 w 5945028"/>
              <a:gd name="connsiteY3161" fmla="*/ 2439216 h 3713092"/>
              <a:gd name="connsiteX3162" fmla="*/ 5029661 w 5945028"/>
              <a:gd name="connsiteY3162" fmla="*/ 2425751 h 3713092"/>
              <a:gd name="connsiteX3163" fmla="*/ 4894602 w 5945028"/>
              <a:gd name="connsiteY3163" fmla="*/ 2416775 h 3713092"/>
              <a:gd name="connsiteX3164" fmla="*/ 4899091 w 5945028"/>
              <a:gd name="connsiteY3164" fmla="*/ 2407798 h 3713092"/>
              <a:gd name="connsiteX3165" fmla="*/ 4876649 w 5945028"/>
              <a:gd name="connsiteY3165" fmla="*/ 2376787 h 3713092"/>
              <a:gd name="connsiteX3166" fmla="*/ 4836661 w 5945028"/>
              <a:gd name="connsiteY3166" fmla="*/ 2415959 h 3713092"/>
              <a:gd name="connsiteX3167" fmla="*/ 4836661 w 5945028"/>
              <a:gd name="connsiteY3167" fmla="*/ 2415959 h 3713092"/>
              <a:gd name="connsiteX3168" fmla="*/ 5002731 w 5945028"/>
              <a:gd name="connsiteY3168" fmla="*/ 2451457 h 3713092"/>
              <a:gd name="connsiteX3169" fmla="*/ 4948870 w 5945028"/>
              <a:gd name="connsiteY3169" fmla="*/ 2464922 h 3713092"/>
              <a:gd name="connsiteX3170" fmla="*/ 4948870 w 5945028"/>
              <a:gd name="connsiteY3170" fmla="*/ 2451457 h 3713092"/>
              <a:gd name="connsiteX3171" fmla="*/ 5002731 w 5945028"/>
              <a:gd name="connsiteY3171" fmla="*/ 2451457 h 3713092"/>
              <a:gd name="connsiteX3172" fmla="*/ 5002731 w 5945028"/>
              <a:gd name="connsiteY3172" fmla="*/ 2451457 h 3713092"/>
              <a:gd name="connsiteX3173" fmla="*/ 4886033 w 5945028"/>
              <a:gd name="connsiteY3173" fmla="*/ 1234705 h 3713092"/>
              <a:gd name="connsiteX3174" fmla="*/ 4917452 w 5945028"/>
              <a:gd name="connsiteY3174" fmla="*/ 1221240 h 3713092"/>
              <a:gd name="connsiteX3175" fmla="*/ 4886033 w 5945028"/>
              <a:gd name="connsiteY3175" fmla="*/ 1234705 h 3713092"/>
              <a:gd name="connsiteX3176" fmla="*/ 4886033 w 5945028"/>
              <a:gd name="connsiteY3176" fmla="*/ 1234705 h 3713092"/>
              <a:gd name="connsiteX3177" fmla="*/ 4930917 w 5945028"/>
              <a:gd name="connsiteY3177" fmla="*/ 2638744 h 3713092"/>
              <a:gd name="connsiteX3178" fmla="*/ 4957847 w 5945028"/>
              <a:gd name="connsiteY3178" fmla="*/ 2629767 h 3713092"/>
              <a:gd name="connsiteX3179" fmla="*/ 4930917 w 5945028"/>
              <a:gd name="connsiteY3179" fmla="*/ 2638744 h 3713092"/>
              <a:gd name="connsiteX3180" fmla="*/ 4930917 w 5945028"/>
              <a:gd name="connsiteY3180" fmla="*/ 2638744 h 3713092"/>
              <a:gd name="connsiteX3181" fmla="*/ 5016196 w 5945028"/>
              <a:gd name="connsiteY3181" fmla="*/ 1328145 h 3713092"/>
              <a:gd name="connsiteX3182" fmla="*/ 5047614 w 5945028"/>
              <a:gd name="connsiteY3182" fmla="*/ 1328145 h 3713092"/>
              <a:gd name="connsiteX3183" fmla="*/ 5043126 w 5945028"/>
              <a:gd name="connsiteY3183" fmla="*/ 1305703 h 3713092"/>
              <a:gd name="connsiteX3184" fmla="*/ 5016196 w 5945028"/>
              <a:gd name="connsiteY3184" fmla="*/ 1328145 h 3713092"/>
              <a:gd name="connsiteX3185" fmla="*/ 5016196 w 5945028"/>
              <a:gd name="connsiteY3185" fmla="*/ 1328145 h 3713092"/>
              <a:gd name="connsiteX3186" fmla="*/ 5074952 w 5945028"/>
              <a:gd name="connsiteY3186" fmla="*/ 1943457 h 3713092"/>
              <a:gd name="connsiteX3187" fmla="*/ 5128812 w 5945028"/>
              <a:gd name="connsiteY3187" fmla="*/ 1943457 h 3713092"/>
              <a:gd name="connsiteX3188" fmla="*/ 5074952 w 5945028"/>
              <a:gd name="connsiteY3188" fmla="*/ 1943457 h 3713092"/>
              <a:gd name="connsiteX3189" fmla="*/ 5074952 w 5945028"/>
              <a:gd name="connsiteY3189" fmla="*/ 1943457 h 3713092"/>
              <a:gd name="connsiteX3190" fmla="*/ 5097394 w 5945028"/>
              <a:gd name="connsiteY3190" fmla="*/ 1649266 h 3713092"/>
              <a:gd name="connsiteX3191" fmla="*/ 5115348 w 5945028"/>
              <a:gd name="connsiteY3191" fmla="*/ 1676196 h 3713092"/>
              <a:gd name="connsiteX3192" fmla="*/ 5137789 w 5945028"/>
              <a:gd name="connsiteY3192" fmla="*/ 1649266 h 3713092"/>
              <a:gd name="connsiteX3193" fmla="*/ 5245918 w 5945028"/>
              <a:gd name="connsiteY3193" fmla="*/ 1618256 h 3713092"/>
              <a:gd name="connsiteX3194" fmla="*/ 5160639 w 5945028"/>
              <a:gd name="connsiteY3194" fmla="*/ 1627232 h 3713092"/>
              <a:gd name="connsiteX3195" fmla="*/ 5097394 w 5945028"/>
              <a:gd name="connsiteY3195" fmla="*/ 1649266 h 3713092"/>
              <a:gd name="connsiteX3196" fmla="*/ 5097394 w 5945028"/>
              <a:gd name="connsiteY3196" fmla="*/ 1649266 h 3713092"/>
              <a:gd name="connsiteX3197" fmla="*/ 5214499 w 5945028"/>
              <a:gd name="connsiteY3197" fmla="*/ 1943457 h 3713092"/>
              <a:gd name="connsiteX3198" fmla="*/ 5192057 w 5945028"/>
              <a:gd name="connsiteY3198" fmla="*/ 1921015 h 3713092"/>
              <a:gd name="connsiteX3199" fmla="*/ 5192057 w 5945028"/>
              <a:gd name="connsiteY3199" fmla="*/ 1943457 h 3713092"/>
              <a:gd name="connsiteX3200" fmla="*/ 5129221 w 5945028"/>
              <a:gd name="connsiteY3200" fmla="*/ 1947946 h 3713092"/>
              <a:gd name="connsiteX3201" fmla="*/ 5214499 w 5945028"/>
              <a:gd name="connsiteY3201" fmla="*/ 1943457 h 3713092"/>
              <a:gd name="connsiteX3202" fmla="*/ 5214499 w 5945028"/>
              <a:gd name="connsiteY3202" fmla="*/ 1943457 h 3713092"/>
              <a:gd name="connsiteX3203" fmla="*/ 5493185 w 5945028"/>
              <a:gd name="connsiteY3203" fmla="*/ 1943457 h 3713092"/>
              <a:gd name="connsiteX3204" fmla="*/ 5502162 w 5945028"/>
              <a:gd name="connsiteY3204" fmla="*/ 1925504 h 3713092"/>
              <a:gd name="connsiteX3205" fmla="*/ 5466255 w 5945028"/>
              <a:gd name="connsiteY3205" fmla="*/ 1925504 h 3713092"/>
              <a:gd name="connsiteX3206" fmla="*/ 5443813 w 5945028"/>
              <a:gd name="connsiteY3206" fmla="*/ 1943457 h 3713092"/>
              <a:gd name="connsiteX3207" fmla="*/ 5448302 w 5945028"/>
              <a:gd name="connsiteY3207" fmla="*/ 1934481 h 3713092"/>
              <a:gd name="connsiteX3208" fmla="*/ 5331197 w 5945028"/>
              <a:gd name="connsiteY3208" fmla="*/ 1938969 h 3713092"/>
              <a:gd name="connsiteX3209" fmla="*/ 5322220 w 5945028"/>
              <a:gd name="connsiteY3209" fmla="*/ 1952434 h 3713092"/>
              <a:gd name="connsiteX3210" fmla="*/ 5326708 w 5945028"/>
              <a:gd name="connsiteY3210" fmla="*/ 1965899 h 3713092"/>
              <a:gd name="connsiteX3211" fmla="*/ 5353638 w 5945028"/>
              <a:gd name="connsiteY3211" fmla="*/ 1979364 h 3713092"/>
              <a:gd name="connsiteX3212" fmla="*/ 5245510 w 5945028"/>
              <a:gd name="connsiteY3212" fmla="*/ 1983852 h 3713092"/>
              <a:gd name="connsiteX3213" fmla="*/ 5281416 w 5945028"/>
              <a:gd name="connsiteY3213" fmla="*/ 1970387 h 3713092"/>
              <a:gd name="connsiteX3214" fmla="*/ 5258975 w 5945028"/>
              <a:gd name="connsiteY3214" fmla="*/ 1961411 h 3713092"/>
              <a:gd name="connsiteX3215" fmla="*/ 5290393 w 5945028"/>
              <a:gd name="connsiteY3215" fmla="*/ 1943457 h 3713092"/>
              <a:gd name="connsiteX3216" fmla="*/ 5232045 w 5945028"/>
              <a:gd name="connsiteY3216" fmla="*/ 1952434 h 3713092"/>
              <a:gd name="connsiteX3217" fmla="*/ 5241021 w 5945028"/>
              <a:gd name="connsiteY3217" fmla="*/ 1961411 h 3713092"/>
              <a:gd name="connsiteX3218" fmla="*/ 5214091 w 5945028"/>
              <a:gd name="connsiteY3218" fmla="*/ 1974876 h 3713092"/>
              <a:gd name="connsiteX3219" fmla="*/ 5205115 w 5945028"/>
              <a:gd name="connsiteY3219" fmla="*/ 1956922 h 3713092"/>
              <a:gd name="connsiteX3220" fmla="*/ 5178185 w 5945028"/>
              <a:gd name="connsiteY3220" fmla="*/ 1974876 h 3713092"/>
              <a:gd name="connsiteX3221" fmla="*/ 5200626 w 5945028"/>
              <a:gd name="connsiteY3221" fmla="*/ 1997318 h 3713092"/>
              <a:gd name="connsiteX3222" fmla="*/ 5169208 w 5945028"/>
              <a:gd name="connsiteY3222" fmla="*/ 2010783 h 3713092"/>
              <a:gd name="connsiteX3223" fmla="*/ 5182673 w 5945028"/>
              <a:gd name="connsiteY3223" fmla="*/ 2019759 h 3713092"/>
              <a:gd name="connsiteX3224" fmla="*/ 5160231 w 5945028"/>
              <a:gd name="connsiteY3224" fmla="*/ 2042201 h 3713092"/>
              <a:gd name="connsiteX3225" fmla="*/ 5178185 w 5945028"/>
              <a:gd name="connsiteY3225" fmla="*/ 2073212 h 3713092"/>
              <a:gd name="connsiteX3226" fmla="*/ 5214091 w 5945028"/>
              <a:gd name="connsiteY3226" fmla="*/ 2064235 h 3713092"/>
              <a:gd name="connsiteX3227" fmla="*/ 5209603 w 5945028"/>
              <a:gd name="connsiteY3227" fmla="*/ 2050770 h 3713092"/>
              <a:gd name="connsiteX3228" fmla="*/ 5236533 w 5945028"/>
              <a:gd name="connsiteY3228" fmla="*/ 2073212 h 3713092"/>
              <a:gd name="connsiteX3229" fmla="*/ 5245510 w 5945028"/>
              <a:gd name="connsiteY3229" fmla="*/ 2037713 h 3713092"/>
              <a:gd name="connsiteX3230" fmla="*/ 5290393 w 5945028"/>
              <a:gd name="connsiteY3230" fmla="*/ 2028736 h 3713092"/>
              <a:gd name="connsiteX3231" fmla="*/ 5276928 w 5945028"/>
              <a:gd name="connsiteY3231" fmla="*/ 2051178 h 3713092"/>
              <a:gd name="connsiteX3232" fmla="*/ 5285905 w 5945028"/>
              <a:gd name="connsiteY3232" fmla="*/ 2073619 h 3713092"/>
              <a:gd name="connsiteX3233" fmla="*/ 5303858 w 5945028"/>
              <a:gd name="connsiteY3233" fmla="*/ 2078108 h 3713092"/>
              <a:gd name="connsiteX3234" fmla="*/ 5348742 w 5945028"/>
              <a:gd name="connsiteY3234" fmla="*/ 2047097 h 3713092"/>
              <a:gd name="connsiteX3235" fmla="*/ 5348742 w 5945028"/>
              <a:gd name="connsiteY3235" fmla="*/ 2029144 h 3713092"/>
              <a:gd name="connsiteX3236" fmla="*/ 5317323 w 5945028"/>
              <a:gd name="connsiteY3236" fmla="*/ 2029144 h 3713092"/>
              <a:gd name="connsiteX3237" fmla="*/ 5308346 w 5945028"/>
              <a:gd name="connsiteY3237" fmla="*/ 1993645 h 3713092"/>
              <a:gd name="connsiteX3238" fmla="*/ 5335277 w 5945028"/>
              <a:gd name="connsiteY3238" fmla="*/ 2020575 h 3713092"/>
              <a:gd name="connsiteX3239" fmla="*/ 5371184 w 5945028"/>
              <a:gd name="connsiteY3239" fmla="*/ 2047505 h 3713092"/>
              <a:gd name="connsiteX3240" fmla="*/ 5429532 w 5945028"/>
              <a:gd name="connsiteY3240" fmla="*/ 2051994 h 3713092"/>
              <a:gd name="connsiteX3241" fmla="*/ 5425044 w 5945028"/>
              <a:gd name="connsiteY3241" fmla="*/ 2074436 h 3713092"/>
              <a:gd name="connsiteX3242" fmla="*/ 5442997 w 5945028"/>
              <a:gd name="connsiteY3242" fmla="*/ 2083412 h 3713092"/>
              <a:gd name="connsiteX3243" fmla="*/ 5465439 w 5945028"/>
              <a:gd name="connsiteY3243" fmla="*/ 2056482 h 3713092"/>
              <a:gd name="connsiteX3244" fmla="*/ 5658846 w 5945028"/>
              <a:gd name="connsiteY3244" fmla="*/ 2034040 h 3713092"/>
              <a:gd name="connsiteX3245" fmla="*/ 5604986 w 5945028"/>
              <a:gd name="connsiteY3245" fmla="*/ 2025064 h 3713092"/>
              <a:gd name="connsiteX3246" fmla="*/ 5578056 w 5945028"/>
              <a:gd name="connsiteY3246" fmla="*/ 2047505 h 3713092"/>
              <a:gd name="connsiteX3247" fmla="*/ 5578056 w 5945028"/>
              <a:gd name="connsiteY3247" fmla="*/ 2029552 h 3713092"/>
              <a:gd name="connsiteX3248" fmla="*/ 5533173 w 5945028"/>
              <a:gd name="connsiteY3248" fmla="*/ 2016087 h 3713092"/>
              <a:gd name="connsiteX3249" fmla="*/ 5506242 w 5945028"/>
              <a:gd name="connsiteY3249" fmla="*/ 2029552 h 3713092"/>
              <a:gd name="connsiteX3250" fmla="*/ 5492777 w 5945028"/>
              <a:gd name="connsiteY3250" fmla="*/ 2007110 h 3713092"/>
              <a:gd name="connsiteX3251" fmla="*/ 5546637 w 5945028"/>
              <a:gd name="connsiteY3251" fmla="*/ 2007110 h 3713092"/>
              <a:gd name="connsiteX3252" fmla="*/ 5546637 w 5945028"/>
              <a:gd name="connsiteY3252" fmla="*/ 2025064 h 3713092"/>
              <a:gd name="connsiteX3253" fmla="*/ 5573567 w 5945028"/>
              <a:gd name="connsiteY3253" fmla="*/ 2016087 h 3713092"/>
              <a:gd name="connsiteX3254" fmla="*/ 5560103 w 5945028"/>
              <a:gd name="connsiteY3254" fmla="*/ 1998134 h 3713092"/>
              <a:gd name="connsiteX3255" fmla="*/ 5578056 w 5945028"/>
              <a:gd name="connsiteY3255" fmla="*/ 2002622 h 3713092"/>
              <a:gd name="connsiteX3256" fmla="*/ 5573567 w 5945028"/>
              <a:gd name="connsiteY3256" fmla="*/ 1989157 h 3713092"/>
              <a:gd name="connsiteX3257" fmla="*/ 5609474 w 5945028"/>
              <a:gd name="connsiteY3257" fmla="*/ 1975692 h 3713092"/>
              <a:gd name="connsiteX3258" fmla="*/ 5604986 w 5945028"/>
              <a:gd name="connsiteY3258" fmla="*/ 1953250 h 3713092"/>
              <a:gd name="connsiteX3259" fmla="*/ 5658846 w 5945028"/>
              <a:gd name="connsiteY3259" fmla="*/ 1939785 h 3713092"/>
              <a:gd name="connsiteX3260" fmla="*/ 5654358 w 5945028"/>
              <a:gd name="connsiteY3260" fmla="*/ 1930808 h 3713092"/>
              <a:gd name="connsiteX3261" fmla="*/ 5600498 w 5945028"/>
              <a:gd name="connsiteY3261" fmla="*/ 1935297 h 3713092"/>
              <a:gd name="connsiteX3262" fmla="*/ 5596009 w 5945028"/>
              <a:gd name="connsiteY3262" fmla="*/ 1917343 h 3713092"/>
              <a:gd name="connsiteX3263" fmla="*/ 5493185 w 5945028"/>
              <a:gd name="connsiteY3263" fmla="*/ 1943457 h 3713092"/>
              <a:gd name="connsiteX3264" fmla="*/ 5493185 w 5945028"/>
              <a:gd name="connsiteY3264" fmla="*/ 1943457 h 3713092"/>
              <a:gd name="connsiteX3265" fmla="*/ 5200626 w 5945028"/>
              <a:gd name="connsiteY3265" fmla="*/ 2050362 h 3713092"/>
              <a:gd name="connsiteX3266" fmla="*/ 5178185 w 5945028"/>
              <a:gd name="connsiteY3266" fmla="*/ 2050362 h 3713092"/>
              <a:gd name="connsiteX3267" fmla="*/ 5200626 w 5945028"/>
              <a:gd name="connsiteY3267" fmla="*/ 2050362 h 3713092"/>
              <a:gd name="connsiteX3268" fmla="*/ 5200626 w 5945028"/>
              <a:gd name="connsiteY3268" fmla="*/ 2050362 h 3713092"/>
              <a:gd name="connsiteX3269" fmla="*/ 5295290 w 5945028"/>
              <a:gd name="connsiteY3269" fmla="*/ 2027920 h 3713092"/>
              <a:gd name="connsiteX3270" fmla="*/ 5272848 w 5945028"/>
              <a:gd name="connsiteY3270" fmla="*/ 2009967 h 3713092"/>
              <a:gd name="connsiteX3271" fmla="*/ 5299778 w 5945028"/>
              <a:gd name="connsiteY3271" fmla="*/ 2005478 h 3713092"/>
              <a:gd name="connsiteX3272" fmla="*/ 5295290 w 5945028"/>
              <a:gd name="connsiteY3272" fmla="*/ 2027920 h 3713092"/>
              <a:gd name="connsiteX3273" fmla="*/ 5295290 w 5945028"/>
              <a:gd name="connsiteY3273" fmla="*/ 2027920 h 3713092"/>
              <a:gd name="connsiteX3274" fmla="*/ 5479720 w 5945028"/>
              <a:gd name="connsiteY3274" fmla="*/ 2014863 h 3713092"/>
              <a:gd name="connsiteX3275" fmla="*/ 5461767 w 5945028"/>
              <a:gd name="connsiteY3275" fmla="*/ 2037305 h 3713092"/>
              <a:gd name="connsiteX3276" fmla="*/ 5452790 w 5945028"/>
              <a:gd name="connsiteY3276" fmla="*/ 2010374 h 3713092"/>
              <a:gd name="connsiteX3277" fmla="*/ 5479720 w 5945028"/>
              <a:gd name="connsiteY3277" fmla="*/ 2014863 h 3713092"/>
              <a:gd name="connsiteX3278" fmla="*/ 5479720 w 5945028"/>
              <a:gd name="connsiteY3278" fmla="*/ 2014863 h 3713092"/>
              <a:gd name="connsiteX3279" fmla="*/ 5479720 w 5945028"/>
              <a:gd name="connsiteY3279" fmla="*/ 2014863 h 3713092"/>
              <a:gd name="connsiteX3280" fmla="*/ 5547045 w 5945028"/>
              <a:gd name="connsiteY3280" fmla="*/ 1987933 h 3713092"/>
              <a:gd name="connsiteX3281" fmla="*/ 5497673 w 5945028"/>
              <a:gd name="connsiteY3281" fmla="*/ 1978956 h 3713092"/>
              <a:gd name="connsiteX3282" fmla="*/ 5547045 w 5945028"/>
              <a:gd name="connsiteY3282" fmla="*/ 1987933 h 3713092"/>
              <a:gd name="connsiteX3283" fmla="*/ 5547045 w 5945028"/>
              <a:gd name="connsiteY3283" fmla="*/ 1987933 h 3713092"/>
              <a:gd name="connsiteX3284" fmla="*/ 5493185 w 5945028"/>
              <a:gd name="connsiteY3284" fmla="*/ 1961003 h 3713092"/>
              <a:gd name="connsiteX3285" fmla="*/ 5443813 w 5945028"/>
              <a:gd name="connsiteY3285" fmla="*/ 2000990 h 3713092"/>
              <a:gd name="connsiteX3286" fmla="*/ 5439325 w 5945028"/>
              <a:gd name="connsiteY3286" fmla="*/ 1996501 h 3713092"/>
              <a:gd name="connsiteX3287" fmla="*/ 5466255 w 5945028"/>
              <a:gd name="connsiteY3287" fmla="*/ 1974060 h 3713092"/>
              <a:gd name="connsiteX3288" fmla="*/ 5484209 w 5945028"/>
              <a:gd name="connsiteY3288" fmla="*/ 1951618 h 3713092"/>
              <a:gd name="connsiteX3289" fmla="*/ 5493185 w 5945028"/>
              <a:gd name="connsiteY3289" fmla="*/ 1961003 h 3713092"/>
              <a:gd name="connsiteX3290" fmla="*/ 5493185 w 5945028"/>
              <a:gd name="connsiteY3290" fmla="*/ 1961003 h 3713092"/>
              <a:gd name="connsiteX3291" fmla="*/ 5277336 w 5945028"/>
              <a:gd name="connsiteY3291" fmla="*/ 2206230 h 3713092"/>
              <a:gd name="connsiteX3292" fmla="*/ 5295290 w 5945028"/>
              <a:gd name="connsiteY3292" fmla="*/ 2224183 h 3713092"/>
              <a:gd name="connsiteX3293" fmla="*/ 5385057 w 5945028"/>
              <a:gd name="connsiteY3293" fmla="*/ 2224183 h 3713092"/>
              <a:gd name="connsiteX3294" fmla="*/ 5461359 w 5945028"/>
              <a:gd name="connsiteY3294" fmla="*/ 2224183 h 3713092"/>
              <a:gd name="connsiteX3295" fmla="*/ 5456870 w 5945028"/>
              <a:gd name="connsiteY3295" fmla="*/ 2201742 h 3713092"/>
              <a:gd name="connsiteX3296" fmla="*/ 5434428 w 5945028"/>
              <a:gd name="connsiteY3296" fmla="*/ 2197253 h 3713092"/>
              <a:gd name="connsiteX3297" fmla="*/ 5425452 w 5945028"/>
              <a:gd name="connsiteY3297" fmla="*/ 2215207 h 3713092"/>
              <a:gd name="connsiteX3298" fmla="*/ 5277336 w 5945028"/>
              <a:gd name="connsiteY3298" fmla="*/ 2206230 h 3713092"/>
              <a:gd name="connsiteX3299" fmla="*/ 5277336 w 5945028"/>
              <a:gd name="connsiteY3299" fmla="*/ 2206230 h 3713092"/>
              <a:gd name="connsiteX3300" fmla="*/ 5335685 w 5945028"/>
              <a:gd name="connsiteY3300" fmla="*/ 2264171 h 3713092"/>
              <a:gd name="connsiteX3301" fmla="*/ 5376080 w 5945028"/>
              <a:gd name="connsiteY3301" fmla="*/ 2259682 h 3713092"/>
              <a:gd name="connsiteX3302" fmla="*/ 5349150 w 5945028"/>
              <a:gd name="connsiteY3302" fmla="*/ 2246217 h 3713092"/>
              <a:gd name="connsiteX3303" fmla="*/ 5335685 w 5945028"/>
              <a:gd name="connsiteY3303" fmla="*/ 2264171 h 3713092"/>
              <a:gd name="connsiteX3304" fmla="*/ 5335685 w 5945028"/>
              <a:gd name="connsiteY3304" fmla="*/ 2264171 h 3713092"/>
              <a:gd name="connsiteX3305" fmla="*/ 5744941 w 5945028"/>
              <a:gd name="connsiteY3305" fmla="*/ 1355075 h 3713092"/>
              <a:gd name="connsiteX3306" fmla="*/ 5780848 w 5945028"/>
              <a:gd name="connsiteY3306" fmla="*/ 1328145 h 3713092"/>
              <a:gd name="connsiteX3307" fmla="*/ 5758406 w 5945028"/>
              <a:gd name="connsiteY3307" fmla="*/ 1314680 h 3713092"/>
              <a:gd name="connsiteX3308" fmla="*/ 5767383 w 5945028"/>
              <a:gd name="connsiteY3308" fmla="*/ 1305703 h 3713092"/>
              <a:gd name="connsiteX3309" fmla="*/ 5474824 w 5945028"/>
              <a:gd name="connsiteY3309" fmla="*/ 1354667 h 3713092"/>
              <a:gd name="connsiteX3310" fmla="*/ 5497266 w 5945028"/>
              <a:gd name="connsiteY3310" fmla="*/ 1363643 h 3713092"/>
              <a:gd name="connsiteX3311" fmla="*/ 5488289 w 5945028"/>
              <a:gd name="connsiteY3311" fmla="*/ 1386085 h 3713092"/>
              <a:gd name="connsiteX3312" fmla="*/ 5416475 w 5945028"/>
              <a:gd name="connsiteY3312" fmla="*/ 1404039 h 3713092"/>
              <a:gd name="connsiteX3313" fmla="*/ 5420964 w 5945028"/>
              <a:gd name="connsiteY3313" fmla="*/ 1386085 h 3713092"/>
              <a:gd name="connsiteX3314" fmla="*/ 5456870 w 5945028"/>
              <a:gd name="connsiteY3314" fmla="*/ 1363643 h 3713092"/>
              <a:gd name="connsiteX3315" fmla="*/ 5420964 w 5945028"/>
              <a:gd name="connsiteY3315" fmla="*/ 1363643 h 3713092"/>
              <a:gd name="connsiteX3316" fmla="*/ 5398522 w 5945028"/>
              <a:gd name="connsiteY3316" fmla="*/ 1399142 h 3713092"/>
              <a:gd name="connsiteX3317" fmla="*/ 5411987 w 5945028"/>
              <a:gd name="connsiteY3317" fmla="*/ 1412607 h 3713092"/>
              <a:gd name="connsiteX3318" fmla="*/ 5385057 w 5945028"/>
              <a:gd name="connsiteY3318" fmla="*/ 1448106 h 3713092"/>
              <a:gd name="connsiteX3319" fmla="*/ 5429940 w 5945028"/>
              <a:gd name="connsiteY3319" fmla="*/ 1439129 h 3713092"/>
              <a:gd name="connsiteX3320" fmla="*/ 5474824 w 5945028"/>
              <a:gd name="connsiteY3320" fmla="*/ 1434641 h 3713092"/>
              <a:gd name="connsiteX3321" fmla="*/ 5492777 w 5945028"/>
              <a:gd name="connsiteY3321" fmla="*/ 1425664 h 3713092"/>
              <a:gd name="connsiteX3322" fmla="*/ 5573567 w 5945028"/>
              <a:gd name="connsiteY3322" fmla="*/ 1416688 h 3713092"/>
              <a:gd name="connsiteX3323" fmla="*/ 5686185 w 5945028"/>
              <a:gd name="connsiteY3323" fmla="*/ 1372212 h 3713092"/>
              <a:gd name="connsiteX3324" fmla="*/ 5740045 w 5945028"/>
              <a:gd name="connsiteY3324" fmla="*/ 1390166 h 3713092"/>
              <a:gd name="connsiteX3325" fmla="*/ 5731068 w 5945028"/>
              <a:gd name="connsiteY3325" fmla="*/ 1385677 h 3713092"/>
              <a:gd name="connsiteX3326" fmla="*/ 5753510 w 5945028"/>
              <a:gd name="connsiteY3326" fmla="*/ 1372212 h 3713092"/>
              <a:gd name="connsiteX3327" fmla="*/ 5744941 w 5945028"/>
              <a:gd name="connsiteY3327" fmla="*/ 1355075 h 3713092"/>
              <a:gd name="connsiteX3328" fmla="*/ 5744941 w 5945028"/>
              <a:gd name="connsiteY3328" fmla="*/ 1355075 h 3713092"/>
              <a:gd name="connsiteX3329" fmla="*/ 5664151 w 5945028"/>
              <a:gd name="connsiteY3329" fmla="*/ 1363643 h 3713092"/>
              <a:gd name="connsiteX3330" fmla="*/ 5664151 w 5945028"/>
              <a:gd name="connsiteY3330" fmla="*/ 1350178 h 3713092"/>
              <a:gd name="connsiteX3331" fmla="*/ 5700057 w 5945028"/>
              <a:gd name="connsiteY3331" fmla="*/ 1354667 h 3713092"/>
              <a:gd name="connsiteX3332" fmla="*/ 5664151 w 5945028"/>
              <a:gd name="connsiteY3332" fmla="*/ 1363643 h 3713092"/>
              <a:gd name="connsiteX3333" fmla="*/ 5664151 w 5945028"/>
              <a:gd name="connsiteY3333" fmla="*/ 1363643 h 3713092"/>
              <a:gd name="connsiteX3334" fmla="*/ 5439325 w 5945028"/>
              <a:gd name="connsiteY3334" fmla="*/ 1519920 h 3713092"/>
              <a:gd name="connsiteX3335" fmla="*/ 5448302 w 5945028"/>
              <a:gd name="connsiteY3335" fmla="*/ 1510943 h 3713092"/>
              <a:gd name="connsiteX3336" fmla="*/ 5425860 w 5945028"/>
              <a:gd name="connsiteY3336" fmla="*/ 1510943 h 3713092"/>
              <a:gd name="connsiteX3337" fmla="*/ 5439325 w 5945028"/>
              <a:gd name="connsiteY3337" fmla="*/ 1519920 h 3713092"/>
              <a:gd name="connsiteX3338" fmla="*/ 5439325 w 5945028"/>
              <a:gd name="connsiteY3338" fmla="*/ 1519920 h 3713092"/>
              <a:gd name="connsiteX3339" fmla="*/ 5560511 w 5945028"/>
              <a:gd name="connsiteY3339" fmla="*/ 1921015 h 3713092"/>
              <a:gd name="connsiteX3340" fmla="*/ 5564999 w 5945028"/>
              <a:gd name="connsiteY3340" fmla="*/ 1907550 h 3713092"/>
              <a:gd name="connsiteX3341" fmla="*/ 5533580 w 5945028"/>
              <a:gd name="connsiteY3341" fmla="*/ 1916527 h 3713092"/>
              <a:gd name="connsiteX3342" fmla="*/ 5560511 w 5945028"/>
              <a:gd name="connsiteY3342" fmla="*/ 1921015 h 3713092"/>
              <a:gd name="connsiteX3343" fmla="*/ 5560511 w 5945028"/>
              <a:gd name="connsiteY3343" fmla="*/ 1921015 h 3713092"/>
              <a:gd name="connsiteX3344" fmla="*/ 5619267 w 5945028"/>
              <a:gd name="connsiteY3344" fmla="*/ 2001398 h 3713092"/>
              <a:gd name="connsiteX3345" fmla="*/ 5587848 w 5945028"/>
              <a:gd name="connsiteY3345" fmla="*/ 2001398 h 3713092"/>
              <a:gd name="connsiteX3346" fmla="*/ 5614779 w 5945028"/>
              <a:gd name="connsiteY3346" fmla="*/ 2023840 h 3713092"/>
              <a:gd name="connsiteX3347" fmla="*/ 5619267 w 5945028"/>
              <a:gd name="connsiteY3347" fmla="*/ 2001398 h 3713092"/>
              <a:gd name="connsiteX3348" fmla="*/ 5619267 w 5945028"/>
              <a:gd name="connsiteY3348" fmla="*/ 2001398 h 3713092"/>
              <a:gd name="connsiteX3349" fmla="*/ 5776360 w 5945028"/>
              <a:gd name="connsiteY3349" fmla="*/ 2094837 h 3713092"/>
              <a:gd name="connsiteX3350" fmla="*/ 5830220 w 5945028"/>
              <a:gd name="connsiteY3350" fmla="*/ 2099326 h 3713092"/>
              <a:gd name="connsiteX3351" fmla="*/ 5776360 w 5945028"/>
              <a:gd name="connsiteY3351" fmla="*/ 2094837 h 3713092"/>
              <a:gd name="connsiteX3352" fmla="*/ 5776360 w 5945028"/>
              <a:gd name="connsiteY3352" fmla="*/ 2094837 h 3713092"/>
              <a:gd name="connsiteX3353" fmla="*/ 2322368 w 5945028"/>
              <a:gd name="connsiteY3353" fmla="*/ 614905 h 3713092"/>
              <a:gd name="connsiteX3354" fmla="*/ 2340321 w 5945028"/>
              <a:gd name="connsiteY3354" fmla="*/ 587974 h 3713092"/>
              <a:gd name="connsiteX3355" fmla="*/ 2317879 w 5945028"/>
              <a:gd name="connsiteY3355" fmla="*/ 570021 h 3713092"/>
              <a:gd name="connsiteX3356" fmla="*/ 2250554 w 5945028"/>
              <a:gd name="connsiteY3356" fmla="*/ 578998 h 3713092"/>
              <a:gd name="connsiteX3357" fmla="*/ 2286460 w 5945028"/>
              <a:gd name="connsiteY3357" fmla="*/ 583486 h 3713092"/>
              <a:gd name="connsiteX3358" fmla="*/ 2259530 w 5945028"/>
              <a:gd name="connsiteY3358" fmla="*/ 596951 h 3713092"/>
              <a:gd name="connsiteX3359" fmla="*/ 2255042 w 5945028"/>
              <a:gd name="connsiteY3359" fmla="*/ 614905 h 3713092"/>
              <a:gd name="connsiteX3360" fmla="*/ 2308902 w 5945028"/>
              <a:gd name="connsiteY3360" fmla="*/ 605928 h 3713092"/>
              <a:gd name="connsiteX3361" fmla="*/ 2322368 w 5945028"/>
              <a:gd name="connsiteY3361" fmla="*/ 614905 h 3713092"/>
              <a:gd name="connsiteX3362" fmla="*/ 2322368 w 5945028"/>
              <a:gd name="connsiteY3362" fmla="*/ 614905 h 3713092"/>
              <a:gd name="connsiteX3363" fmla="*/ 3356729 w 5945028"/>
              <a:gd name="connsiteY3363" fmla="*/ 164437 h 3713092"/>
              <a:gd name="connsiteX3364" fmla="*/ 3356729 w 5945028"/>
              <a:gd name="connsiteY3364" fmla="*/ 191367 h 3713092"/>
              <a:gd name="connsiteX3365" fmla="*/ 3455881 w 5945028"/>
              <a:gd name="connsiteY3365" fmla="*/ 142403 h 3713092"/>
              <a:gd name="connsiteX3366" fmla="*/ 3356729 w 5945028"/>
              <a:gd name="connsiteY3366" fmla="*/ 164437 h 3713092"/>
              <a:gd name="connsiteX3367" fmla="*/ 3356729 w 5945028"/>
              <a:gd name="connsiteY3367" fmla="*/ 164437 h 3713092"/>
              <a:gd name="connsiteX3368" fmla="*/ 3883090 w 5945028"/>
              <a:gd name="connsiteY3368" fmla="*/ 3427878 h 3713092"/>
              <a:gd name="connsiteX3369" fmla="*/ 3892067 w 5945028"/>
              <a:gd name="connsiteY3369" fmla="*/ 3405437 h 3713092"/>
              <a:gd name="connsiteX3370" fmla="*/ 3878602 w 5945028"/>
              <a:gd name="connsiteY3370" fmla="*/ 3396460 h 3713092"/>
              <a:gd name="connsiteX3371" fmla="*/ 3860649 w 5945028"/>
              <a:gd name="connsiteY3371" fmla="*/ 3423390 h 3713092"/>
              <a:gd name="connsiteX3372" fmla="*/ 3883090 w 5945028"/>
              <a:gd name="connsiteY3372" fmla="*/ 3427878 h 3713092"/>
              <a:gd name="connsiteX3373" fmla="*/ 3883090 w 5945028"/>
              <a:gd name="connsiteY3373" fmla="*/ 3427878 h 3713092"/>
              <a:gd name="connsiteX3374" fmla="*/ 4980289 w 5945028"/>
              <a:gd name="connsiteY3374" fmla="*/ 2063827 h 3713092"/>
              <a:gd name="connsiteX3375" fmla="*/ 5002731 w 5945028"/>
              <a:gd name="connsiteY3375" fmla="*/ 2072803 h 3713092"/>
              <a:gd name="connsiteX3376" fmla="*/ 4998242 w 5945028"/>
              <a:gd name="connsiteY3376" fmla="*/ 2054850 h 3713092"/>
              <a:gd name="connsiteX3377" fmla="*/ 5025173 w 5945028"/>
              <a:gd name="connsiteY3377" fmla="*/ 2068315 h 3713092"/>
              <a:gd name="connsiteX3378" fmla="*/ 5043126 w 5945028"/>
              <a:gd name="connsiteY3378" fmla="*/ 2037305 h 3713092"/>
              <a:gd name="connsiteX3379" fmla="*/ 5038637 w 5945028"/>
              <a:gd name="connsiteY3379" fmla="*/ 2023840 h 3713092"/>
              <a:gd name="connsiteX3380" fmla="*/ 5070056 w 5945028"/>
              <a:gd name="connsiteY3380" fmla="*/ 1996909 h 3713092"/>
              <a:gd name="connsiteX3381" fmla="*/ 5007219 w 5945028"/>
              <a:gd name="connsiteY3381" fmla="*/ 2005886 h 3713092"/>
              <a:gd name="connsiteX3382" fmla="*/ 4984777 w 5945028"/>
              <a:gd name="connsiteY3382" fmla="*/ 2032816 h 3713092"/>
              <a:gd name="connsiteX3383" fmla="*/ 4957847 w 5945028"/>
              <a:gd name="connsiteY3383" fmla="*/ 2019351 h 3713092"/>
              <a:gd name="connsiteX3384" fmla="*/ 4957847 w 5945028"/>
              <a:gd name="connsiteY3384" fmla="*/ 2046281 h 3713092"/>
              <a:gd name="connsiteX3385" fmla="*/ 4957847 w 5945028"/>
              <a:gd name="connsiteY3385" fmla="*/ 2086268 h 3713092"/>
              <a:gd name="connsiteX3386" fmla="*/ 4980289 w 5945028"/>
              <a:gd name="connsiteY3386" fmla="*/ 2063827 h 3713092"/>
              <a:gd name="connsiteX3387" fmla="*/ 4980289 w 5945028"/>
              <a:gd name="connsiteY3387" fmla="*/ 2063827 h 3713092"/>
              <a:gd name="connsiteX3388" fmla="*/ 5115348 w 5945028"/>
              <a:gd name="connsiteY3388" fmla="*/ 2612222 h 3713092"/>
              <a:gd name="connsiteX3389" fmla="*/ 5110859 w 5945028"/>
              <a:gd name="connsiteY3389" fmla="*/ 2581212 h 3713092"/>
              <a:gd name="connsiteX3390" fmla="*/ 5056999 w 5945028"/>
              <a:gd name="connsiteY3390" fmla="*/ 2585700 h 3713092"/>
              <a:gd name="connsiteX3391" fmla="*/ 5052511 w 5945028"/>
              <a:gd name="connsiteY3391" fmla="*/ 2603653 h 3713092"/>
              <a:gd name="connsiteX3392" fmla="*/ 5007627 w 5945028"/>
              <a:gd name="connsiteY3392" fmla="*/ 2612630 h 3713092"/>
              <a:gd name="connsiteX3393" fmla="*/ 5030069 w 5945028"/>
              <a:gd name="connsiteY3393" fmla="*/ 2630583 h 3713092"/>
              <a:gd name="connsiteX3394" fmla="*/ 4985185 w 5945028"/>
              <a:gd name="connsiteY3394" fmla="*/ 2648537 h 3713092"/>
              <a:gd name="connsiteX3395" fmla="*/ 5007627 w 5945028"/>
              <a:gd name="connsiteY3395" fmla="*/ 2662002 h 3713092"/>
              <a:gd name="connsiteX3396" fmla="*/ 5092906 w 5945028"/>
              <a:gd name="connsiteY3396" fmla="*/ 2644048 h 3713092"/>
              <a:gd name="connsiteX3397" fmla="*/ 5115348 w 5945028"/>
              <a:gd name="connsiteY3397" fmla="*/ 2612222 h 3713092"/>
              <a:gd name="connsiteX3398" fmla="*/ 5115348 w 5945028"/>
              <a:gd name="connsiteY3398" fmla="*/ 2612222 h 3713092"/>
              <a:gd name="connsiteX3399" fmla="*/ 5048022 w 5945028"/>
              <a:gd name="connsiteY3399" fmla="*/ 2621199 h 3713092"/>
              <a:gd name="connsiteX3400" fmla="*/ 5070464 w 5945028"/>
              <a:gd name="connsiteY3400" fmla="*/ 2621199 h 3713092"/>
              <a:gd name="connsiteX3401" fmla="*/ 5048022 w 5945028"/>
              <a:gd name="connsiteY3401" fmla="*/ 2621199 h 3713092"/>
              <a:gd name="connsiteX3402" fmla="*/ 5048022 w 5945028"/>
              <a:gd name="connsiteY3402" fmla="*/ 2621199 h 3713092"/>
              <a:gd name="connsiteX3403" fmla="*/ 5124324 w 5945028"/>
              <a:gd name="connsiteY3403" fmla="*/ 2117279 h 3713092"/>
              <a:gd name="connsiteX3404" fmla="*/ 5092906 w 5945028"/>
              <a:gd name="connsiteY3404" fmla="*/ 2103814 h 3713092"/>
              <a:gd name="connsiteX3405" fmla="*/ 5065976 w 5945028"/>
              <a:gd name="connsiteY3405" fmla="*/ 2121767 h 3713092"/>
              <a:gd name="connsiteX3406" fmla="*/ 5088418 w 5945028"/>
              <a:gd name="connsiteY3406" fmla="*/ 2126256 h 3713092"/>
              <a:gd name="connsiteX3407" fmla="*/ 5079441 w 5945028"/>
              <a:gd name="connsiteY3407" fmla="*/ 2135233 h 3713092"/>
              <a:gd name="connsiteX3408" fmla="*/ 5119836 w 5945028"/>
              <a:gd name="connsiteY3408" fmla="*/ 2139721 h 3713092"/>
              <a:gd name="connsiteX3409" fmla="*/ 5124324 w 5945028"/>
              <a:gd name="connsiteY3409" fmla="*/ 2117279 h 3713092"/>
              <a:gd name="connsiteX3410" fmla="*/ 5124324 w 5945028"/>
              <a:gd name="connsiteY3410" fmla="*/ 2117279 h 3713092"/>
              <a:gd name="connsiteX3411" fmla="*/ 5106371 w 5945028"/>
              <a:gd name="connsiteY3411" fmla="*/ 1399550 h 3713092"/>
              <a:gd name="connsiteX3412" fmla="*/ 5088418 w 5945028"/>
              <a:gd name="connsiteY3412" fmla="*/ 1421992 h 3713092"/>
              <a:gd name="connsiteX3413" fmla="*/ 5119836 w 5945028"/>
              <a:gd name="connsiteY3413" fmla="*/ 1430969 h 3713092"/>
              <a:gd name="connsiteX3414" fmla="*/ 5155743 w 5945028"/>
              <a:gd name="connsiteY3414" fmla="*/ 1413015 h 3713092"/>
              <a:gd name="connsiteX3415" fmla="*/ 5164719 w 5945028"/>
              <a:gd name="connsiteY3415" fmla="*/ 1421992 h 3713092"/>
              <a:gd name="connsiteX3416" fmla="*/ 5227556 w 5945028"/>
              <a:gd name="connsiteY3416" fmla="*/ 1390982 h 3713092"/>
              <a:gd name="connsiteX3417" fmla="*/ 5164719 w 5945028"/>
              <a:gd name="connsiteY3417" fmla="*/ 1390982 h 3713092"/>
              <a:gd name="connsiteX3418" fmla="*/ 5200626 w 5945028"/>
              <a:gd name="connsiteY3418" fmla="*/ 1355483 h 3713092"/>
              <a:gd name="connsiteX3419" fmla="*/ 5151254 w 5945028"/>
              <a:gd name="connsiteY3419" fmla="*/ 1355483 h 3713092"/>
              <a:gd name="connsiteX3420" fmla="*/ 5065976 w 5945028"/>
              <a:gd name="connsiteY3420" fmla="*/ 1395470 h 3713092"/>
              <a:gd name="connsiteX3421" fmla="*/ 5106371 w 5945028"/>
              <a:gd name="connsiteY3421" fmla="*/ 1399550 h 3713092"/>
              <a:gd name="connsiteX3422" fmla="*/ 5106371 w 5945028"/>
              <a:gd name="connsiteY3422" fmla="*/ 1399550 h 3713092"/>
              <a:gd name="connsiteX3423" fmla="*/ 5115348 w 5945028"/>
              <a:gd name="connsiteY3423" fmla="*/ 1386085 h 3713092"/>
              <a:gd name="connsiteX3424" fmla="*/ 5133301 w 5945028"/>
              <a:gd name="connsiteY3424" fmla="*/ 1399550 h 3713092"/>
              <a:gd name="connsiteX3425" fmla="*/ 5115348 w 5945028"/>
              <a:gd name="connsiteY3425" fmla="*/ 1386085 h 3713092"/>
              <a:gd name="connsiteX3426" fmla="*/ 5115348 w 5945028"/>
              <a:gd name="connsiteY3426" fmla="*/ 1386085 h 3713092"/>
              <a:gd name="connsiteX3427" fmla="*/ 5097394 w 5945028"/>
              <a:gd name="connsiteY3427" fmla="*/ 2068315 h 3713092"/>
              <a:gd name="connsiteX3428" fmla="*/ 5151254 w 5945028"/>
              <a:gd name="connsiteY3428" fmla="*/ 2054850 h 3713092"/>
              <a:gd name="connsiteX3429" fmla="*/ 5133301 w 5945028"/>
              <a:gd name="connsiteY3429" fmla="*/ 2041385 h 3713092"/>
              <a:gd name="connsiteX3430" fmla="*/ 5151254 w 5945028"/>
              <a:gd name="connsiteY3430" fmla="*/ 2014455 h 3713092"/>
              <a:gd name="connsiteX3431" fmla="*/ 5142278 w 5945028"/>
              <a:gd name="connsiteY3431" fmla="*/ 1987525 h 3713092"/>
              <a:gd name="connsiteX3432" fmla="*/ 5106371 w 5945028"/>
              <a:gd name="connsiteY3432" fmla="*/ 1987525 h 3713092"/>
              <a:gd name="connsiteX3433" fmla="*/ 5097394 w 5945028"/>
              <a:gd name="connsiteY3433" fmla="*/ 2068315 h 3713092"/>
              <a:gd name="connsiteX3434" fmla="*/ 5097394 w 5945028"/>
              <a:gd name="connsiteY3434" fmla="*/ 2068315 h 3713092"/>
              <a:gd name="connsiteX3435" fmla="*/ 5304266 w 5945028"/>
              <a:gd name="connsiteY3435" fmla="*/ 1595814 h 3713092"/>
              <a:gd name="connsiteX3436" fmla="*/ 5317731 w 5945028"/>
              <a:gd name="connsiteY3436" fmla="*/ 1560315 h 3713092"/>
              <a:gd name="connsiteX3437" fmla="*/ 5421372 w 5945028"/>
              <a:gd name="connsiteY3437" fmla="*/ 1537873 h 3713092"/>
              <a:gd name="connsiteX3438" fmla="*/ 5376488 w 5945028"/>
              <a:gd name="connsiteY3438" fmla="*/ 1524408 h 3713092"/>
              <a:gd name="connsiteX3439" fmla="*/ 5416883 w 5945028"/>
              <a:gd name="connsiteY3439" fmla="*/ 1515432 h 3713092"/>
              <a:gd name="connsiteX3440" fmla="*/ 5236941 w 5945028"/>
              <a:gd name="connsiteY3440" fmla="*/ 1555419 h 3713092"/>
              <a:gd name="connsiteX3441" fmla="*/ 5227964 w 5945028"/>
              <a:gd name="connsiteY3441" fmla="*/ 1582349 h 3713092"/>
              <a:gd name="connsiteX3442" fmla="*/ 5241430 w 5945028"/>
              <a:gd name="connsiteY3442" fmla="*/ 1609279 h 3713092"/>
              <a:gd name="connsiteX3443" fmla="*/ 5286313 w 5945028"/>
              <a:gd name="connsiteY3443" fmla="*/ 1578268 h 3713092"/>
              <a:gd name="connsiteX3444" fmla="*/ 5304266 w 5945028"/>
              <a:gd name="connsiteY3444" fmla="*/ 1595814 h 3713092"/>
              <a:gd name="connsiteX3445" fmla="*/ 5304266 w 5945028"/>
              <a:gd name="connsiteY3445" fmla="*/ 1595814 h 3713092"/>
              <a:gd name="connsiteX3446" fmla="*/ 5344661 w 5945028"/>
              <a:gd name="connsiteY3446" fmla="*/ 1528897 h 3713092"/>
              <a:gd name="connsiteX3447" fmla="*/ 5371591 w 5945028"/>
              <a:gd name="connsiteY3447" fmla="*/ 1551338 h 3713092"/>
              <a:gd name="connsiteX3448" fmla="*/ 5344661 w 5945028"/>
              <a:gd name="connsiteY3448" fmla="*/ 1528897 h 3713092"/>
              <a:gd name="connsiteX3449" fmla="*/ 5344661 w 5945028"/>
              <a:gd name="connsiteY3449" fmla="*/ 1528897 h 3713092"/>
              <a:gd name="connsiteX3450" fmla="*/ 5349150 w 5945028"/>
              <a:gd name="connsiteY3450" fmla="*/ 2389028 h 3713092"/>
              <a:gd name="connsiteX3451" fmla="*/ 5448302 w 5945028"/>
              <a:gd name="connsiteY3451" fmla="*/ 2371075 h 3713092"/>
              <a:gd name="connsiteX3452" fmla="*/ 5398930 w 5945028"/>
              <a:gd name="connsiteY3452" fmla="*/ 2375563 h 3713092"/>
              <a:gd name="connsiteX3453" fmla="*/ 5354046 w 5945028"/>
              <a:gd name="connsiteY3453" fmla="*/ 2362098 h 3713092"/>
              <a:gd name="connsiteX3454" fmla="*/ 5349150 w 5945028"/>
              <a:gd name="connsiteY3454" fmla="*/ 2389028 h 3713092"/>
              <a:gd name="connsiteX3455" fmla="*/ 5349150 w 5945028"/>
              <a:gd name="connsiteY3455" fmla="*/ 2389028 h 3713092"/>
              <a:gd name="connsiteX3456" fmla="*/ 5551534 w 5945028"/>
              <a:gd name="connsiteY3456" fmla="*/ 1189822 h 3713092"/>
              <a:gd name="connsiteX3457" fmla="*/ 5407498 w 5945028"/>
              <a:gd name="connsiteY3457" fmla="*/ 1225321 h 3713092"/>
              <a:gd name="connsiteX3458" fmla="*/ 5461359 w 5945028"/>
              <a:gd name="connsiteY3458" fmla="*/ 1274284 h 3713092"/>
              <a:gd name="connsiteX3459" fmla="*/ 5456870 w 5945028"/>
              <a:gd name="connsiteY3459" fmla="*/ 1283261 h 3713092"/>
              <a:gd name="connsiteX3460" fmla="*/ 5519707 w 5945028"/>
              <a:gd name="connsiteY3460" fmla="*/ 1269796 h 3713092"/>
              <a:gd name="connsiteX3461" fmla="*/ 5519707 w 5945028"/>
              <a:gd name="connsiteY3461" fmla="*/ 1211856 h 3713092"/>
              <a:gd name="connsiteX3462" fmla="*/ 5636812 w 5945028"/>
              <a:gd name="connsiteY3462" fmla="*/ 1229809 h 3713092"/>
              <a:gd name="connsiteX3463" fmla="*/ 5636812 w 5945028"/>
              <a:gd name="connsiteY3463" fmla="*/ 1185334 h 3713092"/>
              <a:gd name="connsiteX3464" fmla="*/ 5551534 w 5945028"/>
              <a:gd name="connsiteY3464" fmla="*/ 1189822 h 3713092"/>
              <a:gd name="connsiteX3465" fmla="*/ 5551534 w 5945028"/>
              <a:gd name="connsiteY3465" fmla="*/ 1189822 h 3713092"/>
              <a:gd name="connsiteX3466" fmla="*/ 5573976 w 5945028"/>
              <a:gd name="connsiteY3466" fmla="*/ 1800646 h 3713092"/>
              <a:gd name="connsiteX3467" fmla="*/ 5560511 w 5945028"/>
              <a:gd name="connsiteY3467" fmla="*/ 1773716 h 3713092"/>
              <a:gd name="connsiteX3468" fmla="*/ 5569487 w 5945028"/>
              <a:gd name="connsiteY3468" fmla="*/ 1769228 h 3713092"/>
              <a:gd name="connsiteX3469" fmla="*/ 5547045 w 5945028"/>
              <a:gd name="connsiteY3469" fmla="*/ 1773716 h 3713092"/>
              <a:gd name="connsiteX3470" fmla="*/ 5551534 w 5945028"/>
              <a:gd name="connsiteY3470" fmla="*/ 1787181 h 3713092"/>
              <a:gd name="connsiteX3471" fmla="*/ 5515627 w 5945028"/>
              <a:gd name="connsiteY3471" fmla="*/ 1809623 h 3713092"/>
              <a:gd name="connsiteX3472" fmla="*/ 5502162 w 5945028"/>
              <a:gd name="connsiteY3472" fmla="*/ 1796158 h 3713092"/>
              <a:gd name="connsiteX3473" fmla="*/ 5443813 w 5945028"/>
              <a:gd name="connsiteY3473" fmla="*/ 1823088 h 3713092"/>
              <a:gd name="connsiteX3474" fmla="*/ 5443813 w 5945028"/>
              <a:gd name="connsiteY3474" fmla="*/ 1805134 h 3713092"/>
              <a:gd name="connsiteX3475" fmla="*/ 5363023 w 5945028"/>
              <a:gd name="connsiteY3475" fmla="*/ 1823088 h 3713092"/>
              <a:gd name="connsiteX3476" fmla="*/ 5380976 w 5945028"/>
              <a:gd name="connsiteY3476" fmla="*/ 1841041 h 3713092"/>
              <a:gd name="connsiteX3477" fmla="*/ 5389953 w 5945028"/>
              <a:gd name="connsiteY3477" fmla="*/ 1823088 h 3713092"/>
              <a:gd name="connsiteX3478" fmla="*/ 5452790 w 5945028"/>
              <a:gd name="connsiteY3478" fmla="*/ 1836553 h 3713092"/>
              <a:gd name="connsiteX3479" fmla="*/ 5439325 w 5945028"/>
              <a:gd name="connsiteY3479" fmla="*/ 1850018 h 3713092"/>
              <a:gd name="connsiteX3480" fmla="*/ 5457278 w 5945028"/>
              <a:gd name="connsiteY3480" fmla="*/ 1858995 h 3713092"/>
              <a:gd name="connsiteX3481" fmla="*/ 5443813 w 5945028"/>
              <a:gd name="connsiteY3481" fmla="*/ 1876948 h 3713092"/>
              <a:gd name="connsiteX3482" fmla="*/ 5506650 w 5945028"/>
              <a:gd name="connsiteY3482" fmla="*/ 1867971 h 3713092"/>
              <a:gd name="connsiteX3483" fmla="*/ 5470743 w 5945028"/>
              <a:gd name="connsiteY3483" fmla="*/ 1867971 h 3713092"/>
              <a:gd name="connsiteX3484" fmla="*/ 5542557 w 5945028"/>
              <a:gd name="connsiteY3484" fmla="*/ 1850018 h 3713092"/>
              <a:gd name="connsiteX3485" fmla="*/ 5569487 w 5945028"/>
              <a:gd name="connsiteY3485" fmla="*/ 1814519 h 3713092"/>
              <a:gd name="connsiteX3486" fmla="*/ 5600906 w 5945028"/>
              <a:gd name="connsiteY3486" fmla="*/ 1827984 h 3713092"/>
              <a:gd name="connsiteX3487" fmla="*/ 5578464 w 5945028"/>
              <a:gd name="connsiteY3487" fmla="*/ 1832473 h 3713092"/>
              <a:gd name="connsiteX3488" fmla="*/ 5600906 w 5945028"/>
              <a:gd name="connsiteY3488" fmla="*/ 1845938 h 3713092"/>
              <a:gd name="connsiteX3489" fmla="*/ 5591929 w 5945028"/>
              <a:gd name="connsiteY3489" fmla="*/ 1841449 h 3713092"/>
              <a:gd name="connsiteX3490" fmla="*/ 5618859 w 5945028"/>
              <a:gd name="connsiteY3490" fmla="*/ 1841449 h 3713092"/>
              <a:gd name="connsiteX3491" fmla="*/ 5641301 w 5945028"/>
              <a:gd name="connsiteY3491" fmla="*/ 1814519 h 3713092"/>
              <a:gd name="connsiteX3492" fmla="*/ 5668231 w 5945028"/>
              <a:gd name="connsiteY3492" fmla="*/ 1845530 h 3713092"/>
              <a:gd name="connsiteX3493" fmla="*/ 5717603 w 5945028"/>
              <a:gd name="connsiteY3493" fmla="*/ 1823088 h 3713092"/>
              <a:gd name="connsiteX3494" fmla="*/ 5722091 w 5945028"/>
              <a:gd name="connsiteY3494" fmla="*/ 1809623 h 3713092"/>
              <a:gd name="connsiteX3495" fmla="*/ 5686185 w 5945028"/>
              <a:gd name="connsiteY3495" fmla="*/ 1800646 h 3713092"/>
              <a:gd name="connsiteX3496" fmla="*/ 5695161 w 5945028"/>
              <a:gd name="connsiteY3496" fmla="*/ 1787181 h 3713092"/>
              <a:gd name="connsiteX3497" fmla="*/ 5663743 w 5945028"/>
              <a:gd name="connsiteY3497" fmla="*/ 1787181 h 3713092"/>
              <a:gd name="connsiteX3498" fmla="*/ 5573976 w 5945028"/>
              <a:gd name="connsiteY3498" fmla="*/ 1800646 h 3713092"/>
              <a:gd name="connsiteX3499" fmla="*/ 5573976 w 5945028"/>
              <a:gd name="connsiteY3499" fmla="*/ 1800646 h 3713092"/>
              <a:gd name="connsiteX3500" fmla="*/ 5596418 w 5945028"/>
              <a:gd name="connsiteY3500" fmla="*/ 1256739 h 3713092"/>
              <a:gd name="connsiteX3501" fmla="*/ 5596418 w 5945028"/>
              <a:gd name="connsiteY3501" fmla="*/ 1270204 h 3713092"/>
              <a:gd name="connsiteX3502" fmla="*/ 5564999 w 5945028"/>
              <a:gd name="connsiteY3502" fmla="*/ 1256739 h 3713092"/>
              <a:gd name="connsiteX3503" fmla="*/ 5605394 w 5945028"/>
              <a:gd name="connsiteY3503" fmla="*/ 1287750 h 3713092"/>
              <a:gd name="connsiteX3504" fmla="*/ 5636812 w 5945028"/>
              <a:gd name="connsiteY3504" fmla="*/ 1283261 h 3713092"/>
              <a:gd name="connsiteX3505" fmla="*/ 5650278 w 5945028"/>
              <a:gd name="connsiteY3505" fmla="*/ 1296726 h 3713092"/>
              <a:gd name="connsiteX3506" fmla="*/ 5659254 w 5945028"/>
              <a:gd name="connsiteY3506" fmla="*/ 1287750 h 3713092"/>
              <a:gd name="connsiteX3507" fmla="*/ 5672719 w 5945028"/>
              <a:gd name="connsiteY3507" fmla="*/ 1283261 h 3713092"/>
              <a:gd name="connsiteX3508" fmla="*/ 5654766 w 5945028"/>
              <a:gd name="connsiteY3508" fmla="*/ 1269796 h 3713092"/>
              <a:gd name="connsiteX3509" fmla="*/ 5627836 w 5945028"/>
              <a:gd name="connsiteY3509" fmla="*/ 1274284 h 3713092"/>
              <a:gd name="connsiteX3510" fmla="*/ 5614371 w 5945028"/>
              <a:gd name="connsiteY3510" fmla="*/ 1247354 h 3713092"/>
              <a:gd name="connsiteX3511" fmla="*/ 5596418 w 5945028"/>
              <a:gd name="connsiteY3511" fmla="*/ 1256739 h 3713092"/>
              <a:gd name="connsiteX3512" fmla="*/ 5596418 w 5945028"/>
              <a:gd name="connsiteY3512" fmla="*/ 1256739 h 371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Lst>
            <a:rect l="l" t="t" r="r" b="b"/>
            <a:pathLst>
              <a:path w="5945028" h="3713092">
                <a:moveTo>
                  <a:pt x="244260" y="1314680"/>
                </a:moveTo>
                <a:cubicBezTo>
                  <a:pt x="239771" y="1305703"/>
                  <a:pt x="239771" y="1270204"/>
                  <a:pt x="226306" y="1279181"/>
                </a:cubicBezTo>
                <a:cubicBezTo>
                  <a:pt x="239771" y="1292646"/>
                  <a:pt x="217330" y="1301623"/>
                  <a:pt x="217330" y="1314680"/>
                </a:cubicBezTo>
                <a:cubicBezTo>
                  <a:pt x="230795" y="1310191"/>
                  <a:pt x="239771" y="1323656"/>
                  <a:pt x="244260" y="1314680"/>
                </a:cubicBezTo>
                <a:lnTo>
                  <a:pt x="244260" y="1314680"/>
                </a:lnTo>
                <a:close/>
                <a:moveTo>
                  <a:pt x="226306" y="1413015"/>
                </a:moveTo>
                <a:cubicBezTo>
                  <a:pt x="226306" y="1426481"/>
                  <a:pt x="226306" y="1426481"/>
                  <a:pt x="226306" y="1426481"/>
                </a:cubicBezTo>
                <a:cubicBezTo>
                  <a:pt x="239771" y="1426481"/>
                  <a:pt x="239771" y="1426481"/>
                  <a:pt x="239771" y="1426481"/>
                </a:cubicBezTo>
                <a:cubicBezTo>
                  <a:pt x="239771" y="1417096"/>
                  <a:pt x="235283" y="1413015"/>
                  <a:pt x="226306" y="1413015"/>
                </a:cubicBezTo>
                <a:lnTo>
                  <a:pt x="226306" y="1413015"/>
                </a:lnTo>
                <a:close/>
                <a:moveTo>
                  <a:pt x="271190" y="1805134"/>
                </a:moveTo>
                <a:cubicBezTo>
                  <a:pt x="271190" y="1791669"/>
                  <a:pt x="266701" y="1782693"/>
                  <a:pt x="262213" y="1774124"/>
                </a:cubicBezTo>
                <a:cubicBezTo>
                  <a:pt x="257725" y="1791669"/>
                  <a:pt x="257725" y="1800646"/>
                  <a:pt x="271190" y="1805134"/>
                </a:cubicBezTo>
                <a:lnTo>
                  <a:pt x="271190" y="1805134"/>
                </a:lnTo>
                <a:close/>
                <a:moveTo>
                  <a:pt x="298120" y="1916527"/>
                </a:moveTo>
                <a:cubicBezTo>
                  <a:pt x="289143" y="1916527"/>
                  <a:pt x="289143" y="1921015"/>
                  <a:pt x="280167" y="1921015"/>
                </a:cubicBezTo>
                <a:cubicBezTo>
                  <a:pt x="280167" y="1925504"/>
                  <a:pt x="280167" y="1934481"/>
                  <a:pt x="284655" y="1938969"/>
                </a:cubicBezTo>
                <a:cubicBezTo>
                  <a:pt x="284655" y="1929992"/>
                  <a:pt x="298120" y="1929992"/>
                  <a:pt x="298120" y="1916527"/>
                </a:cubicBezTo>
                <a:lnTo>
                  <a:pt x="298120" y="1916527"/>
                </a:lnTo>
                <a:close/>
                <a:moveTo>
                  <a:pt x="370342" y="1680276"/>
                </a:moveTo>
                <a:cubicBezTo>
                  <a:pt x="365853" y="1671300"/>
                  <a:pt x="352388" y="1666811"/>
                  <a:pt x="352388" y="1684765"/>
                </a:cubicBezTo>
                <a:cubicBezTo>
                  <a:pt x="356469" y="1680276"/>
                  <a:pt x="370342" y="1689253"/>
                  <a:pt x="370342" y="1680276"/>
                </a:cubicBezTo>
                <a:lnTo>
                  <a:pt x="370342" y="1680276"/>
                </a:lnTo>
                <a:close/>
                <a:moveTo>
                  <a:pt x="374830" y="1698230"/>
                </a:moveTo>
                <a:cubicBezTo>
                  <a:pt x="374830" y="1711695"/>
                  <a:pt x="365853" y="1711695"/>
                  <a:pt x="365853" y="1716183"/>
                </a:cubicBezTo>
                <a:cubicBezTo>
                  <a:pt x="374830" y="1716183"/>
                  <a:pt x="374830" y="1729648"/>
                  <a:pt x="388295" y="1725160"/>
                </a:cubicBezTo>
                <a:cubicBezTo>
                  <a:pt x="392783" y="1711695"/>
                  <a:pt x="383807" y="1707207"/>
                  <a:pt x="374830" y="1698230"/>
                </a:cubicBezTo>
                <a:lnTo>
                  <a:pt x="374830" y="1698230"/>
                </a:lnTo>
                <a:close/>
                <a:moveTo>
                  <a:pt x="522946" y="1230217"/>
                </a:moveTo>
                <a:cubicBezTo>
                  <a:pt x="549876" y="1234705"/>
                  <a:pt x="576806" y="1243682"/>
                  <a:pt x="608224" y="1243682"/>
                </a:cubicBezTo>
                <a:cubicBezTo>
                  <a:pt x="595167" y="1207775"/>
                  <a:pt x="531922" y="1230217"/>
                  <a:pt x="522946" y="1230217"/>
                </a:cubicBezTo>
                <a:lnTo>
                  <a:pt x="522946" y="1230217"/>
                </a:lnTo>
                <a:close/>
                <a:moveTo>
                  <a:pt x="586191" y="1283669"/>
                </a:moveTo>
                <a:cubicBezTo>
                  <a:pt x="590679" y="1279181"/>
                  <a:pt x="590679" y="1270204"/>
                  <a:pt x="595167" y="1265716"/>
                </a:cubicBezTo>
                <a:cubicBezTo>
                  <a:pt x="568237" y="1265716"/>
                  <a:pt x="559261" y="1270204"/>
                  <a:pt x="550284" y="1279181"/>
                </a:cubicBezTo>
                <a:cubicBezTo>
                  <a:pt x="563749" y="1274693"/>
                  <a:pt x="568237" y="1283669"/>
                  <a:pt x="586191" y="1283669"/>
                </a:cubicBezTo>
                <a:lnTo>
                  <a:pt x="586191" y="1283669"/>
                </a:lnTo>
                <a:close/>
                <a:moveTo>
                  <a:pt x="586191" y="1488501"/>
                </a:moveTo>
                <a:cubicBezTo>
                  <a:pt x="577214" y="1488501"/>
                  <a:pt x="577214" y="1484013"/>
                  <a:pt x="581702" y="1479525"/>
                </a:cubicBezTo>
                <a:cubicBezTo>
                  <a:pt x="572726" y="1479525"/>
                  <a:pt x="554772" y="1470548"/>
                  <a:pt x="550284" y="1484013"/>
                </a:cubicBezTo>
                <a:cubicBezTo>
                  <a:pt x="563749" y="1479525"/>
                  <a:pt x="577214" y="1497478"/>
                  <a:pt x="586191" y="1488501"/>
                </a:cubicBezTo>
                <a:lnTo>
                  <a:pt x="586191" y="1488501"/>
                </a:lnTo>
                <a:close/>
                <a:moveTo>
                  <a:pt x="680446" y="1328145"/>
                </a:moveTo>
                <a:cubicBezTo>
                  <a:pt x="689423" y="1332633"/>
                  <a:pt x="693911" y="1323656"/>
                  <a:pt x="693911" y="1310191"/>
                </a:cubicBezTo>
                <a:cubicBezTo>
                  <a:pt x="684934" y="1310191"/>
                  <a:pt x="680446" y="1314680"/>
                  <a:pt x="675958" y="1319168"/>
                </a:cubicBezTo>
                <a:cubicBezTo>
                  <a:pt x="684934" y="1319168"/>
                  <a:pt x="684934" y="1323656"/>
                  <a:pt x="680446" y="1328145"/>
                </a:cubicBezTo>
                <a:lnTo>
                  <a:pt x="680446" y="1328145"/>
                </a:lnTo>
                <a:close/>
                <a:moveTo>
                  <a:pt x="680446" y="1270204"/>
                </a:moveTo>
                <a:cubicBezTo>
                  <a:pt x="698399" y="1274693"/>
                  <a:pt x="707376" y="1265716"/>
                  <a:pt x="711864" y="1252251"/>
                </a:cubicBezTo>
                <a:cubicBezTo>
                  <a:pt x="707376" y="1256739"/>
                  <a:pt x="689423" y="1247762"/>
                  <a:pt x="689423" y="1256739"/>
                </a:cubicBezTo>
                <a:cubicBezTo>
                  <a:pt x="702888" y="1265716"/>
                  <a:pt x="680446" y="1265716"/>
                  <a:pt x="680446" y="1270204"/>
                </a:cubicBezTo>
                <a:lnTo>
                  <a:pt x="680446" y="1270204"/>
                </a:lnTo>
                <a:close/>
                <a:moveTo>
                  <a:pt x="626586" y="3624142"/>
                </a:moveTo>
                <a:cubicBezTo>
                  <a:pt x="608632" y="3619653"/>
                  <a:pt x="599656" y="3655152"/>
                  <a:pt x="617609" y="3655152"/>
                </a:cubicBezTo>
                <a:cubicBezTo>
                  <a:pt x="613121" y="3637607"/>
                  <a:pt x="631074" y="3633118"/>
                  <a:pt x="626586" y="3624142"/>
                </a:cubicBezTo>
                <a:lnTo>
                  <a:pt x="626586" y="3624142"/>
                </a:lnTo>
                <a:close/>
                <a:moveTo>
                  <a:pt x="1642994" y="351724"/>
                </a:moveTo>
                <a:cubicBezTo>
                  <a:pt x="1629529" y="347235"/>
                  <a:pt x="1620552" y="351724"/>
                  <a:pt x="1620552" y="365189"/>
                </a:cubicBezTo>
                <a:cubicBezTo>
                  <a:pt x="1629529" y="374166"/>
                  <a:pt x="1638505" y="369677"/>
                  <a:pt x="1647482" y="374166"/>
                </a:cubicBezTo>
                <a:cubicBezTo>
                  <a:pt x="1642994" y="360700"/>
                  <a:pt x="1629529" y="360700"/>
                  <a:pt x="1642994" y="351724"/>
                </a:cubicBezTo>
                <a:lnTo>
                  <a:pt x="1642994" y="351724"/>
                </a:lnTo>
                <a:close/>
                <a:moveTo>
                  <a:pt x="1665436" y="378654"/>
                </a:moveTo>
                <a:cubicBezTo>
                  <a:pt x="1651971" y="383142"/>
                  <a:pt x="1634017" y="374166"/>
                  <a:pt x="1625040" y="387631"/>
                </a:cubicBezTo>
                <a:cubicBezTo>
                  <a:pt x="1634017" y="392119"/>
                  <a:pt x="1634017" y="405584"/>
                  <a:pt x="1647482" y="405584"/>
                </a:cubicBezTo>
                <a:cubicBezTo>
                  <a:pt x="1629529" y="383142"/>
                  <a:pt x="1669924" y="400688"/>
                  <a:pt x="1665436" y="378654"/>
                </a:cubicBezTo>
                <a:lnTo>
                  <a:pt x="1665436" y="378654"/>
                </a:lnTo>
                <a:close/>
                <a:moveTo>
                  <a:pt x="1737657" y="672845"/>
                </a:moveTo>
                <a:cubicBezTo>
                  <a:pt x="1746634" y="677333"/>
                  <a:pt x="1742146" y="686310"/>
                  <a:pt x="1751122" y="681822"/>
                </a:cubicBezTo>
                <a:cubicBezTo>
                  <a:pt x="1755611" y="677333"/>
                  <a:pt x="1760099" y="677333"/>
                  <a:pt x="1760099" y="672845"/>
                </a:cubicBezTo>
                <a:cubicBezTo>
                  <a:pt x="1755611" y="672845"/>
                  <a:pt x="1737657" y="668357"/>
                  <a:pt x="1737657" y="672845"/>
                </a:cubicBezTo>
                <a:lnTo>
                  <a:pt x="1737657" y="672845"/>
                </a:lnTo>
                <a:close/>
                <a:moveTo>
                  <a:pt x="2173844" y="619393"/>
                </a:moveTo>
                <a:cubicBezTo>
                  <a:pt x="2164867" y="623881"/>
                  <a:pt x="2133448" y="619393"/>
                  <a:pt x="2137937" y="623881"/>
                </a:cubicBezTo>
                <a:cubicBezTo>
                  <a:pt x="2151402" y="623881"/>
                  <a:pt x="2173844" y="636938"/>
                  <a:pt x="2173844" y="619393"/>
                </a:cubicBezTo>
                <a:lnTo>
                  <a:pt x="2173844" y="619393"/>
                </a:lnTo>
                <a:close/>
                <a:moveTo>
                  <a:pt x="2151402" y="601439"/>
                </a:moveTo>
                <a:cubicBezTo>
                  <a:pt x="2151402" y="605928"/>
                  <a:pt x="2146914" y="605928"/>
                  <a:pt x="2142425" y="610416"/>
                </a:cubicBezTo>
                <a:cubicBezTo>
                  <a:pt x="2169355" y="614905"/>
                  <a:pt x="2182820" y="623881"/>
                  <a:pt x="2200774" y="605928"/>
                </a:cubicBezTo>
                <a:cubicBezTo>
                  <a:pt x="2178332" y="605928"/>
                  <a:pt x="2173844" y="596951"/>
                  <a:pt x="2151402" y="601439"/>
                </a:cubicBezTo>
                <a:lnTo>
                  <a:pt x="2151402" y="601439"/>
                </a:lnTo>
                <a:close/>
                <a:moveTo>
                  <a:pt x="2173844" y="2995364"/>
                </a:moveTo>
                <a:cubicBezTo>
                  <a:pt x="2182820" y="3004341"/>
                  <a:pt x="2200774" y="3008829"/>
                  <a:pt x="2205262" y="2999853"/>
                </a:cubicBezTo>
                <a:cubicBezTo>
                  <a:pt x="2196285" y="2999853"/>
                  <a:pt x="2178332" y="2977819"/>
                  <a:pt x="2173844" y="2995364"/>
                </a:cubicBezTo>
                <a:lnTo>
                  <a:pt x="2173844" y="2995364"/>
                </a:lnTo>
                <a:close/>
                <a:moveTo>
                  <a:pt x="2443553" y="267261"/>
                </a:moveTo>
                <a:cubicBezTo>
                  <a:pt x="2457018" y="253796"/>
                  <a:pt x="2483948" y="262773"/>
                  <a:pt x="2488436" y="240331"/>
                </a:cubicBezTo>
                <a:cubicBezTo>
                  <a:pt x="2452530" y="235843"/>
                  <a:pt x="2421111" y="240331"/>
                  <a:pt x="2394181" y="240331"/>
                </a:cubicBezTo>
                <a:cubicBezTo>
                  <a:pt x="2398669" y="249308"/>
                  <a:pt x="2389693" y="249308"/>
                  <a:pt x="2389693" y="262773"/>
                </a:cubicBezTo>
                <a:cubicBezTo>
                  <a:pt x="2403158" y="258284"/>
                  <a:pt x="2407646" y="267261"/>
                  <a:pt x="2407646" y="276238"/>
                </a:cubicBezTo>
                <a:cubicBezTo>
                  <a:pt x="2425600" y="276238"/>
                  <a:pt x="2452530" y="280726"/>
                  <a:pt x="2461506" y="267261"/>
                </a:cubicBezTo>
                <a:cubicBezTo>
                  <a:pt x="2452530" y="262773"/>
                  <a:pt x="2448041" y="280318"/>
                  <a:pt x="2443553" y="267261"/>
                </a:cubicBezTo>
                <a:lnTo>
                  <a:pt x="2443553" y="267261"/>
                </a:lnTo>
                <a:close/>
                <a:moveTo>
                  <a:pt x="2538216" y="3557225"/>
                </a:moveTo>
                <a:cubicBezTo>
                  <a:pt x="2529240" y="3557225"/>
                  <a:pt x="2524751" y="3552736"/>
                  <a:pt x="2520263" y="3548248"/>
                </a:cubicBezTo>
                <a:cubicBezTo>
                  <a:pt x="2515775" y="3552736"/>
                  <a:pt x="2511286" y="3552736"/>
                  <a:pt x="2515775" y="3561713"/>
                </a:cubicBezTo>
                <a:cubicBezTo>
                  <a:pt x="2520263" y="3557225"/>
                  <a:pt x="2538216" y="3566201"/>
                  <a:pt x="2538216" y="3557225"/>
                </a:cubicBezTo>
                <a:lnTo>
                  <a:pt x="2538216" y="3557225"/>
                </a:lnTo>
                <a:close/>
                <a:moveTo>
                  <a:pt x="2556170" y="2915390"/>
                </a:moveTo>
                <a:cubicBezTo>
                  <a:pt x="2592077" y="2915390"/>
                  <a:pt x="2605542" y="2928855"/>
                  <a:pt x="2627983" y="2910902"/>
                </a:cubicBezTo>
                <a:cubicBezTo>
                  <a:pt x="2605542" y="2910902"/>
                  <a:pt x="2569635" y="2892948"/>
                  <a:pt x="2556170" y="2915390"/>
                </a:cubicBezTo>
                <a:lnTo>
                  <a:pt x="2556170" y="2915390"/>
                </a:lnTo>
                <a:close/>
                <a:moveTo>
                  <a:pt x="2749577" y="2861938"/>
                </a:moveTo>
                <a:cubicBezTo>
                  <a:pt x="2745089" y="2870914"/>
                  <a:pt x="2763042" y="2888868"/>
                  <a:pt x="2772019" y="2875403"/>
                </a:cubicBezTo>
                <a:cubicBezTo>
                  <a:pt x="2763042" y="2870506"/>
                  <a:pt x="2758554" y="2861938"/>
                  <a:pt x="2749577" y="2861938"/>
                </a:cubicBezTo>
                <a:lnTo>
                  <a:pt x="2749577" y="2861938"/>
                </a:lnTo>
                <a:close/>
                <a:moveTo>
                  <a:pt x="2893612" y="503512"/>
                </a:moveTo>
                <a:cubicBezTo>
                  <a:pt x="2889124" y="503512"/>
                  <a:pt x="2880147" y="503512"/>
                  <a:pt x="2880147" y="512488"/>
                </a:cubicBezTo>
                <a:cubicBezTo>
                  <a:pt x="2889124" y="512080"/>
                  <a:pt x="2898101" y="516569"/>
                  <a:pt x="2893612" y="503512"/>
                </a:cubicBezTo>
                <a:lnTo>
                  <a:pt x="2893612" y="503512"/>
                </a:lnTo>
                <a:close/>
                <a:moveTo>
                  <a:pt x="2916054" y="347235"/>
                </a:moveTo>
                <a:cubicBezTo>
                  <a:pt x="2907078" y="351724"/>
                  <a:pt x="2889124" y="347235"/>
                  <a:pt x="2889124" y="360700"/>
                </a:cubicBezTo>
                <a:cubicBezTo>
                  <a:pt x="2916054" y="360700"/>
                  <a:pt x="2916054" y="360700"/>
                  <a:pt x="2916054" y="360700"/>
                </a:cubicBezTo>
                <a:cubicBezTo>
                  <a:pt x="2911566" y="351724"/>
                  <a:pt x="2925031" y="347235"/>
                  <a:pt x="2916054" y="347235"/>
                </a:cubicBezTo>
                <a:lnTo>
                  <a:pt x="2916054" y="347235"/>
                </a:lnTo>
                <a:close/>
                <a:moveTo>
                  <a:pt x="2987868" y="512080"/>
                </a:moveTo>
                <a:cubicBezTo>
                  <a:pt x="2996845" y="516569"/>
                  <a:pt x="3001333" y="516569"/>
                  <a:pt x="3001333" y="521057"/>
                </a:cubicBezTo>
                <a:cubicBezTo>
                  <a:pt x="3019286" y="516569"/>
                  <a:pt x="3032751" y="507592"/>
                  <a:pt x="3046216" y="521057"/>
                </a:cubicBezTo>
                <a:cubicBezTo>
                  <a:pt x="3041728" y="494535"/>
                  <a:pt x="2996845" y="512080"/>
                  <a:pt x="2987868" y="512080"/>
                </a:cubicBezTo>
                <a:lnTo>
                  <a:pt x="2987868" y="512080"/>
                </a:lnTo>
                <a:close/>
                <a:moveTo>
                  <a:pt x="2974403" y="2839496"/>
                </a:moveTo>
                <a:cubicBezTo>
                  <a:pt x="2965426" y="2839496"/>
                  <a:pt x="2951961" y="2839496"/>
                  <a:pt x="2951961" y="2852961"/>
                </a:cubicBezTo>
                <a:cubicBezTo>
                  <a:pt x="2965426" y="2852961"/>
                  <a:pt x="2969914" y="2848473"/>
                  <a:pt x="2974403" y="2839496"/>
                </a:cubicBezTo>
                <a:lnTo>
                  <a:pt x="2974403" y="2839496"/>
                </a:lnTo>
                <a:close/>
                <a:moveTo>
                  <a:pt x="3163322" y="44067"/>
                </a:moveTo>
                <a:cubicBezTo>
                  <a:pt x="3158833" y="48556"/>
                  <a:pt x="3158833" y="57533"/>
                  <a:pt x="3154345" y="62021"/>
                </a:cubicBezTo>
                <a:cubicBezTo>
                  <a:pt x="3167810" y="57533"/>
                  <a:pt x="3172298" y="66509"/>
                  <a:pt x="3181275" y="75486"/>
                </a:cubicBezTo>
                <a:cubicBezTo>
                  <a:pt x="3203717" y="70998"/>
                  <a:pt x="3208205" y="48556"/>
                  <a:pt x="3226159" y="39987"/>
                </a:cubicBezTo>
                <a:cubicBezTo>
                  <a:pt x="3221670" y="17545"/>
                  <a:pt x="3221670" y="4488"/>
                  <a:pt x="3190252" y="0"/>
                </a:cubicBezTo>
                <a:cubicBezTo>
                  <a:pt x="3194740" y="13057"/>
                  <a:pt x="3190252" y="48556"/>
                  <a:pt x="3163322" y="44067"/>
                </a:cubicBezTo>
                <a:lnTo>
                  <a:pt x="3163322" y="44067"/>
                </a:lnTo>
                <a:close/>
                <a:moveTo>
                  <a:pt x="3167810" y="409664"/>
                </a:moveTo>
                <a:cubicBezTo>
                  <a:pt x="3154345" y="414153"/>
                  <a:pt x="3149857" y="409664"/>
                  <a:pt x="3140880" y="418641"/>
                </a:cubicBezTo>
                <a:cubicBezTo>
                  <a:pt x="3149857" y="414153"/>
                  <a:pt x="3167810" y="427618"/>
                  <a:pt x="3167810" y="409664"/>
                </a:cubicBezTo>
                <a:lnTo>
                  <a:pt x="3167810" y="409664"/>
                </a:lnTo>
                <a:close/>
                <a:moveTo>
                  <a:pt x="3194740" y="93031"/>
                </a:moveTo>
                <a:cubicBezTo>
                  <a:pt x="3158833" y="102008"/>
                  <a:pt x="3176787" y="133018"/>
                  <a:pt x="3199228" y="141995"/>
                </a:cubicBezTo>
                <a:cubicBezTo>
                  <a:pt x="3203717" y="119961"/>
                  <a:pt x="3212693" y="106496"/>
                  <a:pt x="3194740" y="93031"/>
                </a:cubicBezTo>
                <a:lnTo>
                  <a:pt x="3194740" y="93031"/>
                </a:lnTo>
                <a:close/>
                <a:moveTo>
                  <a:pt x="3176787" y="387631"/>
                </a:moveTo>
                <a:cubicBezTo>
                  <a:pt x="3190252" y="392119"/>
                  <a:pt x="3194740" y="396607"/>
                  <a:pt x="3203717" y="383142"/>
                </a:cubicBezTo>
                <a:cubicBezTo>
                  <a:pt x="3194740" y="383142"/>
                  <a:pt x="3176787" y="378654"/>
                  <a:pt x="3176787" y="387631"/>
                </a:cubicBezTo>
                <a:lnTo>
                  <a:pt x="3176787" y="387631"/>
                </a:lnTo>
                <a:close/>
                <a:moveTo>
                  <a:pt x="3208205" y="119961"/>
                </a:moveTo>
                <a:cubicBezTo>
                  <a:pt x="3208205" y="128938"/>
                  <a:pt x="3212693" y="137915"/>
                  <a:pt x="3221670" y="142403"/>
                </a:cubicBezTo>
                <a:cubicBezTo>
                  <a:pt x="3221670" y="133427"/>
                  <a:pt x="3230647" y="128938"/>
                  <a:pt x="3239624" y="128938"/>
                </a:cubicBezTo>
                <a:cubicBezTo>
                  <a:pt x="3239624" y="115473"/>
                  <a:pt x="3239624" y="106496"/>
                  <a:pt x="3235135" y="102008"/>
                </a:cubicBezTo>
                <a:cubicBezTo>
                  <a:pt x="3230647" y="115473"/>
                  <a:pt x="3221670" y="119961"/>
                  <a:pt x="3208205" y="119961"/>
                </a:cubicBezTo>
                <a:lnTo>
                  <a:pt x="3208205" y="119961"/>
                </a:lnTo>
                <a:close/>
                <a:moveTo>
                  <a:pt x="3262065" y="53044"/>
                </a:moveTo>
                <a:cubicBezTo>
                  <a:pt x="3271042" y="44067"/>
                  <a:pt x="3271042" y="22034"/>
                  <a:pt x="3257577" y="22034"/>
                </a:cubicBezTo>
                <a:cubicBezTo>
                  <a:pt x="3257577" y="35091"/>
                  <a:pt x="3257577" y="44067"/>
                  <a:pt x="3262065" y="53044"/>
                </a:cubicBezTo>
                <a:lnTo>
                  <a:pt x="3262065" y="53044"/>
                </a:lnTo>
                <a:close/>
                <a:moveTo>
                  <a:pt x="3280427" y="115473"/>
                </a:moveTo>
                <a:cubicBezTo>
                  <a:pt x="3271450" y="106496"/>
                  <a:pt x="3275938" y="88543"/>
                  <a:pt x="3271450" y="79974"/>
                </a:cubicBezTo>
                <a:cubicBezTo>
                  <a:pt x="3262065" y="88951"/>
                  <a:pt x="3262065" y="115473"/>
                  <a:pt x="3280427" y="115473"/>
                </a:cubicBezTo>
                <a:lnTo>
                  <a:pt x="3280427" y="115473"/>
                </a:lnTo>
                <a:close/>
                <a:moveTo>
                  <a:pt x="3365705" y="320713"/>
                </a:moveTo>
                <a:cubicBezTo>
                  <a:pt x="3365705" y="311737"/>
                  <a:pt x="3356729" y="311737"/>
                  <a:pt x="3356729" y="307248"/>
                </a:cubicBezTo>
                <a:cubicBezTo>
                  <a:pt x="3352240" y="311737"/>
                  <a:pt x="3343264" y="311737"/>
                  <a:pt x="3343264" y="320713"/>
                </a:cubicBezTo>
                <a:cubicBezTo>
                  <a:pt x="3356729" y="320713"/>
                  <a:pt x="3356729" y="329690"/>
                  <a:pt x="3365705" y="320713"/>
                </a:cubicBezTo>
                <a:lnTo>
                  <a:pt x="3365705" y="320713"/>
                </a:lnTo>
                <a:close/>
                <a:moveTo>
                  <a:pt x="3424054" y="601439"/>
                </a:moveTo>
                <a:cubicBezTo>
                  <a:pt x="3424054" y="587974"/>
                  <a:pt x="3397124" y="587974"/>
                  <a:pt x="3392636" y="596951"/>
                </a:cubicBezTo>
                <a:cubicBezTo>
                  <a:pt x="3401612" y="596951"/>
                  <a:pt x="3410589" y="601439"/>
                  <a:pt x="3424054" y="601439"/>
                </a:cubicBezTo>
                <a:lnTo>
                  <a:pt x="3424054" y="601439"/>
                </a:lnTo>
                <a:close/>
                <a:moveTo>
                  <a:pt x="3437519" y="418641"/>
                </a:moveTo>
                <a:cubicBezTo>
                  <a:pt x="3450984" y="423129"/>
                  <a:pt x="3459961" y="427618"/>
                  <a:pt x="3473426" y="423129"/>
                </a:cubicBezTo>
                <a:cubicBezTo>
                  <a:pt x="3477914" y="409664"/>
                  <a:pt x="3455473" y="414153"/>
                  <a:pt x="3464449" y="396199"/>
                </a:cubicBezTo>
                <a:cubicBezTo>
                  <a:pt x="3446496" y="391711"/>
                  <a:pt x="3442008" y="405176"/>
                  <a:pt x="3437519" y="418641"/>
                </a:cubicBezTo>
                <a:lnTo>
                  <a:pt x="3437519" y="418641"/>
                </a:lnTo>
                <a:close/>
                <a:moveTo>
                  <a:pt x="3450984" y="289295"/>
                </a:moveTo>
                <a:cubicBezTo>
                  <a:pt x="3464449" y="289295"/>
                  <a:pt x="3468938" y="280318"/>
                  <a:pt x="3482403" y="275830"/>
                </a:cubicBezTo>
                <a:cubicBezTo>
                  <a:pt x="3473426" y="280318"/>
                  <a:pt x="3464449" y="275830"/>
                  <a:pt x="3459961" y="271341"/>
                </a:cubicBezTo>
                <a:cubicBezTo>
                  <a:pt x="3464449" y="284806"/>
                  <a:pt x="3446496" y="275830"/>
                  <a:pt x="3450984" y="289295"/>
                </a:cubicBezTo>
                <a:lnTo>
                  <a:pt x="3450984" y="289295"/>
                </a:lnTo>
                <a:close/>
                <a:moveTo>
                  <a:pt x="3694171" y="2803997"/>
                </a:moveTo>
                <a:cubicBezTo>
                  <a:pt x="3698660" y="2803997"/>
                  <a:pt x="3716613" y="2808486"/>
                  <a:pt x="3716613" y="2799509"/>
                </a:cubicBezTo>
                <a:cubicBezTo>
                  <a:pt x="3712125" y="2803997"/>
                  <a:pt x="3694171" y="2786044"/>
                  <a:pt x="3694171" y="2803997"/>
                </a:cubicBezTo>
                <a:lnTo>
                  <a:pt x="3694171" y="2803997"/>
                </a:lnTo>
                <a:close/>
                <a:moveTo>
                  <a:pt x="3703148" y="2754625"/>
                </a:moveTo>
                <a:cubicBezTo>
                  <a:pt x="3707637" y="2741160"/>
                  <a:pt x="3725590" y="2763602"/>
                  <a:pt x="3725590" y="2745649"/>
                </a:cubicBezTo>
                <a:cubicBezTo>
                  <a:pt x="3721102" y="2737080"/>
                  <a:pt x="3689683" y="2745649"/>
                  <a:pt x="3703148" y="2754625"/>
                </a:cubicBezTo>
                <a:lnTo>
                  <a:pt x="3703148" y="2754625"/>
                </a:lnTo>
                <a:close/>
                <a:moveTo>
                  <a:pt x="3887579" y="142403"/>
                </a:moveTo>
                <a:cubicBezTo>
                  <a:pt x="3874114" y="133427"/>
                  <a:pt x="3851672" y="133427"/>
                  <a:pt x="3847183" y="142403"/>
                </a:cubicBezTo>
                <a:cubicBezTo>
                  <a:pt x="3865137" y="142403"/>
                  <a:pt x="3874114" y="150972"/>
                  <a:pt x="3887579" y="142403"/>
                </a:cubicBezTo>
                <a:lnTo>
                  <a:pt x="3887579" y="142403"/>
                </a:lnTo>
                <a:close/>
                <a:moveTo>
                  <a:pt x="3860649" y="476582"/>
                </a:moveTo>
                <a:cubicBezTo>
                  <a:pt x="3878602" y="481070"/>
                  <a:pt x="3896555" y="490047"/>
                  <a:pt x="3905532" y="485558"/>
                </a:cubicBezTo>
                <a:cubicBezTo>
                  <a:pt x="3901044" y="481070"/>
                  <a:pt x="3901044" y="481070"/>
                  <a:pt x="3901044" y="476582"/>
                </a:cubicBezTo>
                <a:cubicBezTo>
                  <a:pt x="3883090" y="485558"/>
                  <a:pt x="3869625" y="463117"/>
                  <a:pt x="3860649" y="476582"/>
                </a:cubicBezTo>
                <a:lnTo>
                  <a:pt x="3860649" y="476582"/>
                </a:lnTo>
                <a:close/>
                <a:moveTo>
                  <a:pt x="3788427" y="2955377"/>
                </a:moveTo>
                <a:cubicBezTo>
                  <a:pt x="3797404" y="2941912"/>
                  <a:pt x="3801892" y="2955377"/>
                  <a:pt x="3815357" y="2955377"/>
                </a:cubicBezTo>
                <a:cubicBezTo>
                  <a:pt x="3815357" y="2946400"/>
                  <a:pt x="3801892" y="2941912"/>
                  <a:pt x="3819845" y="2946400"/>
                </a:cubicBezTo>
                <a:cubicBezTo>
                  <a:pt x="3819845" y="2932935"/>
                  <a:pt x="3810869" y="2937424"/>
                  <a:pt x="3810869" y="2928447"/>
                </a:cubicBezTo>
                <a:cubicBezTo>
                  <a:pt x="3792915" y="2937424"/>
                  <a:pt x="3783938" y="2919470"/>
                  <a:pt x="3761497" y="2919470"/>
                </a:cubicBezTo>
                <a:cubicBezTo>
                  <a:pt x="3770473" y="2937424"/>
                  <a:pt x="3774962" y="2941912"/>
                  <a:pt x="3788427" y="2955377"/>
                </a:cubicBezTo>
                <a:lnTo>
                  <a:pt x="3788427" y="2955377"/>
                </a:lnTo>
                <a:close/>
                <a:moveTo>
                  <a:pt x="3774962" y="2906413"/>
                </a:moveTo>
                <a:cubicBezTo>
                  <a:pt x="3797404" y="2924367"/>
                  <a:pt x="3846775" y="2928855"/>
                  <a:pt x="3855752" y="2924367"/>
                </a:cubicBezTo>
                <a:cubicBezTo>
                  <a:pt x="3837799" y="2906413"/>
                  <a:pt x="3806380" y="2910902"/>
                  <a:pt x="3774962" y="2906413"/>
                </a:cubicBezTo>
                <a:lnTo>
                  <a:pt x="3774962" y="2906413"/>
                </a:lnTo>
                <a:close/>
                <a:moveTo>
                  <a:pt x="3783938" y="3570690"/>
                </a:moveTo>
                <a:cubicBezTo>
                  <a:pt x="3774962" y="3570690"/>
                  <a:pt x="3757008" y="3561713"/>
                  <a:pt x="3757008" y="3575178"/>
                </a:cubicBezTo>
                <a:cubicBezTo>
                  <a:pt x="3765985" y="3575178"/>
                  <a:pt x="3783938" y="3584155"/>
                  <a:pt x="3783938" y="3570690"/>
                </a:cubicBezTo>
                <a:lnTo>
                  <a:pt x="3783938" y="3570690"/>
                </a:lnTo>
                <a:close/>
                <a:moveTo>
                  <a:pt x="3927974" y="369677"/>
                </a:moveTo>
                <a:cubicBezTo>
                  <a:pt x="3927974" y="374166"/>
                  <a:pt x="3923485" y="383142"/>
                  <a:pt x="3927974" y="383142"/>
                </a:cubicBezTo>
                <a:cubicBezTo>
                  <a:pt x="3932462" y="365189"/>
                  <a:pt x="3950416" y="401096"/>
                  <a:pt x="3954904" y="374166"/>
                </a:cubicBezTo>
                <a:cubicBezTo>
                  <a:pt x="3941439" y="378654"/>
                  <a:pt x="3936950" y="369677"/>
                  <a:pt x="3927974" y="369677"/>
                </a:cubicBezTo>
                <a:lnTo>
                  <a:pt x="3927974" y="369677"/>
                </a:lnTo>
                <a:close/>
                <a:moveTo>
                  <a:pt x="4031206" y="3548248"/>
                </a:moveTo>
                <a:cubicBezTo>
                  <a:pt x="4040183" y="3539271"/>
                  <a:pt x="4035694" y="3525806"/>
                  <a:pt x="4049159" y="3521318"/>
                </a:cubicBezTo>
                <a:cubicBezTo>
                  <a:pt x="4089555" y="3525806"/>
                  <a:pt x="4089555" y="3525806"/>
                  <a:pt x="4089555" y="3525806"/>
                </a:cubicBezTo>
                <a:cubicBezTo>
                  <a:pt x="4080578" y="3507853"/>
                  <a:pt x="4053648" y="3507853"/>
                  <a:pt x="4044671" y="3490307"/>
                </a:cubicBezTo>
                <a:cubicBezTo>
                  <a:pt x="4026718" y="3485819"/>
                  <a:pt x="4008764" y="3476842"/>
                  <a:pt x="3995299" y="3467865"/>
                </a:cubicBezTo>
                <a:cubicBezTo>
                  <a:pt x="3959392" y="3472354"/>
                  <a:pt x="3932462" y="3458889"/>
                  <a:pt x="3910020" y="3463377"/>
                </a:cubicBezTo>
                <a:cubicBezTo>
                  <a:pt x="3887579" y="3467865"/>
                  <a:pt x="3851672" y="3490307"/>
                  <a:pt x="3838207" y="3503364"/>
                </a:cubicBezTo>
                <a:cubicBezTo>
                  <a:pt x="3815765" y="3525806"/>
                  <a:pt x="3842695" y="3543351"/>
                  <a:pt x="3842695" y="3565793"/>
                </a:cubicBezTo>
                <a:cubicBezTo>
                  <a:pt x="3842695" y="3579258"/>
                  <a:pt x="3829230" y="3596804"/>
                  <a:pt x="3829230" y="3614757"/>
                </a:cubicBezTo>
                <a:cubicBezTo>
                  <a:pt x="3932870" y="3659233"/>
                  <a:pt x="4004684" y="3574770"/>
                  <a:pt x="4089962" y="3552328"/>
                </a:cubicBezTo>
                <a:cubicBezTo>
                  <a:pt x="4072009" y="3543759"/>
                  <a:pt x="4054056" y="3552736"/>
                  <a:pt x="4031206" y="3548248"/>
                </a:cubicBezTo>
                <a:lnTo>
                  <a:pt x="4031206" y="3548248"/>
                </a:lnTo>
                <a:close/>
                <a:moveTo>
                  <a:pt x="4067521" y="374166"/>
                </a:moveTo>
                <a:cubicBezTo>
                  <a:pt x="4072009" y="374166"/>
                  <a:pt x="4072009" y="383142"/>
                  <a:pt x="4072009" y="387631"/>
                </a:cubicBezTo>
                <a:cubicBezTo>
                  <a:pt x="4085474" y="387631"/>
                  <a:pt x="4089962" y="378654"/>
                  <a:pt x="4098939" y="374166"/>
                </a:cubicBezTo>
                <a:cubicBezTo>
                  <a:pt x="4098939" y="360700"/>
                  <a:pt x="4085474" y="365189"/>
                  <a:pt x="4089962" y="356212"/>
                </a:cubicBezTo>
                <a:cubicBezTo>
                  <a:pt x="4076497" y="351724"/>
                  <a:pt x="4076497" y="369677"/>
                  <a:pt x="4067521" y="374166"/>
                </a:cubicBezTo>
                <a:lnTo>
                  <a:pt x="4067521" y="374166"/>
                </a:lnTo>
                <a:close/>
                <a:moveTo>
                  <a:pt x="4148311" y="369677"/>
                </a:moveTo>
                <a:cubicBezTo>
                  <a:pt x="4139335" y="365189"/>
                  <a:pt x="4134846" y="360700"/>
                  <a:pt x="4130358" y="356212"/>
                </a:cubicBezTo>
                <a:cubicBezTo>
                  <a:pt x="4130358" y="360700"/>
                  <a:pt x="4125870" y="360700"/>
                  <a:pt x="4125870" y="369677"/>
                </a:cubicBezTo>
                <a:cubicBezTo>
                  <a:pt x="4134846" y="365189"/>
                  <a:pt x="4143823" y="378654"/>
                  <a:pt x="4148311" y="369677"/>
                </a:cubicBezTo>
                <a:lnTo>
                  <a:pt x="4148311" y="369677"/>
                </a:lnTo>
                <a:close/>
                <a:moveTo>
                  <a:pt x="4026718" y="3445832"/>
                </a:moveTo>
                <a:cubicBezTo>
                  <a:pt x="4017741" y="3436855"/>
                  <a:pt x="4004276" y="3436855"/>
                  <a:pt x="4004276" y="3436855"/>
                </a:cubicBezTo>
                <a:cubicBezTo>
                  <a:pt x="4008764" y="3436855"/>
                  <a:pt x="4017741" y="3423390"/>
                  <a:pt x="4008764" y="3423390"/>
                </a:cubicBezTo>
                <a:cubicBezTo>
                  <a:pt x="4004276" y="3432367"/>
                  <a:pt x="3990811" y="3432367"/>
                  <a:pt x="3990811" y="3445832"/>
                </a:cubicBezTo>
                <a:cubicBezTo>
                  <a:pt x="3999787" y="3445832"/>
                  <a:pt x="4017741" y="3459297"/>
                  <a:pt x="4026718" y="3445832"/>
                </a:cubicBezTo>
                <a:lnTo>
                  <a:pt x="4026718" y="3445832"/>
                </a:lnTo>
                <a:close/>
                <a:moveTo>
                  <a:pt x="4035694" y="3450320"/>
                </a:moveTo>
                <a:cubicBezTo>
                  <a:pt x="4035694" y="3459297"/>
                  <a:pt x="4035694" y="3468273"/>
                  <a:pt x="4040183" y="3472762"/>
                </a:cubicBezTo>
                <a:cubicBezTo>
                  <a:pt x="4080578" y="3477250"/>
                  <a:pt x="4161776" y="3486227"/>
                  <a:pt x="4197683" y="3459297"/>
                </a:cubicBezTo>
                <a:cubicBezTo>
                  <a:pt x="4134846" y="3463785"/>
                  <a:pt x="4076497" y="3481330"/>
                  <a:pt x="4035694" y="3450320"/>
                </a:cubicBezTo>
                <a:lnTo>
                  <a:pt x="4035694" y="3450320"/>
                </a:lnTo>
                <a:close/>
                <a:moveTo>
                  <a:pt x="4076497" y="2915390"/>
                </a:moveTo>
                <a:cubicBezTo>
                  <a:pt x="4072009" y="2933343"/>
                  <a:pt x="4094451" y="2928855"/>
                  <a:pt x="4098939" y="2919878"/>
                </a:cubicBezTo>
                <a:cubicBezTo>
                  <a:pt x="4085474" y="2924367"/>
                  <a:pt x="4089962" y="2915390"/>
                  <a:pt x="4076497" y="2915390"/>
                </a:cubicBezTo>
                <a:lnTo>
                  <a:pt x="4076497" y="2915390"/>
                </a:lnTo>
                <a:close/>
                <a:moveTo>
                  <a:pt x="4224613" y="414153"/>
                </a:moveTo>
                <a:cubicBezTo>
                  <a:pt x="4233590" y="405176"/>
                  <a:pt x="4229101" y="405176"/>
                  <a:pt x="4224613" y="396199"/>
                </a:cubicBezTo>
                <a:cubicBezTo>
                  <a:pt x="4238078" y="396199"/>
                  <a:pt x="4242567" y="391711"/>
                  <a:pt x="4247055" y="382734"/>
                </a:cubicBezTo>
                <a:cubicBezTo>
                  <a:pt x="4224613" y="382734"/>
                  <a:pt x="4206660" y="382734"/>
                  <a:pt x="4202171" y="400688"/>
                </a:cubicBezTo>
                <a:cubicBezTo>
                  <a:pt x="4215637" y="400688"/>
                  <a:pt x="4220125" y="409664"/>
                  <a:pt x="4224613" y="414153"/>
                </a:cubicBezTo>
                <a:lnTo>
                  <a:pt x="4224613" y="414153"/>
                </a:lnTo>
                <a:close/>
                <a:moveTo>
                  <a:pt x="4251952" y="423129"/>
                </a:moveTo>
                <a:cubicBezTo>
                  <a:pt x="4256440" y="423129"/>
                  <a:pt x="4274393" y="427618"/>
                  <a:pt x="4274393" y="423129"/>
                </a:cubicBezTo>
                <a:cubicBezTo>
                  <a:pt x="4265416" y="418641"/>
                  <a:pt x="4269905" y="409664"/>
                  <a:pt x="4269905" y="405176"/>
                </a:cubicBezTo>
                <a:cubicBezTo>
                  <a:pt x="4251952" y="405176"/>
                  <a:pt x="4265416" y="418641"/>
                  <a:pt x="4251952" y="423129"/>
                </a:cubicBezTo>
                <a:lnTo>
                  <a:pt x="4251952" y="423129"/>
                </a:lnTo>
                <a:close/>
                <a:moveTo>
                  <a:pt x="4202171" y="2580803"/>
                </a:moveTo>
                <a:cubicBezTo>
                  <a:pt x="4184218" y="2567338"/>
                  <a:pt x="4166265" y="2576315"/>
                  <a:pt x="4148311" y="2567338"/>
                </a:cubicBezTo>
                <a:cubicBezTo>
                  <a:pt x="4161776" y="2598757"/>
                  <a:pt x="4188707" y="2589780"/>
                  <a:pt x="4202171" y="2580803"/>
                </a:cubicBezTo>
                <a:lnTo>
                  <a:pt x="4202171" y="2580803"/>
                </a:lnTo>
                <a:close/>
                <a:moveTo>
                  <a:pt x="4440870" y="146892"/>
                </a:moveTo>
                <a:cubicBezTo>
                  <a:pt x="4422917" y="142403"/>
                  <a:pt x="4364568" y="133427"/>
                  <a:pt x="4351103" y="146892"/>
                </a:cubicBezTo>
                <a:cubicBezTo>
                  <a:pt x="4382114" y="137915"/>
                  <a:pt x="4418021" y="168925"/>
                  <a:pt x="4440870" y="146892"/>
                </a:cubicBezTo>
                <a:lnTo>
                  <a:pt x="4440870" y="146892"/>
                </a:lnTo>
                <a:close/>
                <a:moveTo>
                  <a:pt x="4359672" y="2616710"/>
                </a:moveTo>
                <a:cubicBezTo>
                  <a:pt x="4355184" y="2612222"/>
                  <a:pt x="4350695" y="2612222"/>
                  <a:pt x="4350695" y="2607734"/>
                </a:cubicBezTo>
                <a:cubicBezTo>
                  <a:pt x="4355184" y="2612222"/>
                  <a:pt x="4373137" y="2607734"/>
                  <a:pt x="4373137" y="2598757"/>
                </a:cubicBezTo>
                <a:cubicBezTo>
                  <a:pt x="4355184" y="2594269"/>
                  <a:pt x="4341719" y="2585292"/>
                  <a:pt x="4328253" y="2576315"/>
                </a:cubicBezTo>
                <a:cubicBezTo>
                  <a:pt x="4332742" y="2576315"/>
                  <a:pt x="4337230" y="2576315"/>
                  <a:pt x="4332742" y="2571827"/>
                </a:cubicBezTo>
                <a:cubicBezTo>
                  <a:pt x="4323765" y="2562850"/>
                  <a:pt x="4296835" y="2549385"/>
                  <a:pt x="4287858" y="2567338"/>
                </a:cubicBezTo>
                <a:cubicBezTo>
                  <a:pt x="4296835" y="2580803"/>
                  <a:pt x="4323765" y="2571827"/>
                  <a:pt x="4319277" y="2594269"/>
                </a:cubicBezTo>
                <a:cubicBezTo>
                  <a:pt x="4305812" y="2585292"/>
                  <a:pt x="4274393" y="2589780"/>
                  <a:pt x="4260928" y="2603245"/>
                </a:cubicBezTo>
                <a:cubicBezTo>
                  <a:pt x="4296835" y="2580803"/>
                  <a:pt x="4328253" y="2629767"/>
                  <a:pt x="4359672" y="2616710"/>
                </a:cubicBezTo>
                <a:lnTo>
                  <a:pt x="4359672" y="2616710"/>
                </a:lnTo>
                <a:close/>
                <a:moveTo>
                  <a:pt x="4368649" y="1194310"/>
                </a:moveTo>
                <a:cubicBezTo>
                  <a:pt x="4382114" y="1194310"/>
                  <a:pt x="4391091" y="1198799"/>
                  <a:pt x="4391091" y="1185334"/>
                </a:cubicBezTo>
                <a:cubicBezTo>
                  <a:pt x="4382114" y="1185334"/>
                  <a:pt x="4373137" y="1189822"/>
                  <a:pt x="4368649" y="1194310"/>
                </a:cubicBezTo>
                <a:lnTo>
                  <a:pt x="4368649" y="1194310"/>
                </a:lnTo>
                <a:close/>
                <a:moveTo>
                  <a:pt x="4382114" y="1180845"/>
                </a:moveTo>
                <a:cubicBezTo>
                  <a:pt x="4391091" y="1176357"/>
                  <a:pt x="4400067" y="1171868"/>
                  <a:pt x="4400067" y="1158403"/>
                </a:cubicBezTo>
                <a:cubicBezTo>
                  <a:pt x="4400067" y="1153915"/>
                  <a:pt x="4368649" y="1153915"/>
                  <a:pt x="4368649" y="1167380"/>
                </a:cubicBezTo>
                <a:cubicBezTo>
                  <a:pt x="4386602" y="1163300"/>
                  <a:pt x="4373137" y="1180845"/>
                  <a:pt x="4382114" y="1180845"/>
                </a:cubicBezTo>
                <a:lnTo>
                  <a:pt x="4382114" y="1180845"/>
                </a:lnTo>
                <a:close/>
                <a:moveTo>
                  <a:pt x="4377625" y="1118416"/>
                </a:moveTo>
                <a:cubicBezTo>
                  <a:pt x="4413532" y="1131881"/>
                  <a:pt x="4440462" y="1127393"/>
                  <a:pt x="4471881" y="1113928"/>
                </a:cubicBezTo>
                <a:cubicBezTo>
                  <a:pt x="4440870" y="1114336"/>
                  <a:pt x="4395579" y="1091894"/>
                  <a:pt x="4377625" y="1118416"/>
                </a:cubicBezTo>
                <a:lnTo>
                  <a:pt x="4377625" y="1118416"/>
                </a:lnTo>
                <a:close/>
                <a:moveTo>
                  <a:pt x="4292346" y="3575178"/>
                </a:moveTo>
                <a:cubicBezTo>
                  <a:pt x="4305812" y="3584155"/>
                  <a:pt x="4337230" y="3588643"/>
                  <a:pt x="4350695" y="3588643"/>
                </a:cubicBezTo>
                <a:cubicBezTo>
                  <a:pt x="4337230" y="3584155"/>
                  <a:pt x="4305812" y="3557225"/>
                  <a:pt x="4292346" y="3575178"/>
                </a:cubicBezTo>
                <a:lnTo>
                  <a:pt x="4292346" y="3575178"/>
                </a:lnTo>
                <a:close/>
                <a:moveTo>
                  <a:pt x="4535126" y="378654"/>
                </a:moveTo>
                <a:cubicBezTo>
                  <a:pt x="4535126" y="365189"/>
                  <a:pt x="4548591" y="365189"/>
                  <a:pt x="4553079" y="356212"/>
                </a:cubicBezTo>
                <a:cubicBezTo>
                  <a:pt x="4530637" y="365189"/>
                  <a:pt x="4530637" y="338259"/>
                  <a:pt x="4517173" y="347235"/>
                </a:cubicBezTo>
                <a:cubicBezTo>
                  <a:pt x="4526149" y="351724"/>
                  <a:pt x="4508196" y="360700"/>
                  <a:pt x="4499219" y="360700"/>
                </a:cubicBezTo>
                <a:cubicBezTo>
                  <a:pt x="4490242" y="360700"/>
                  <a:pt x="4499219" y="342747"/>
                  <a:pt x="4485754" y="347235"/>
                </a:cubicBezTo>
                <a:cubicBezTo>
                  <a:pt x="4476777" y="356212"/>
                  <a:pt x="4458824" y="351724"/>
                  <a:pt x="4458824" y="374166"/>
                </a:cubicBezTo>
                <a:cubicBezTo>
                  <a:pt x="4472289" y="369677"/>
                  <a:pt x="4472289" y="378654"/>
                  <a:pt x="4476777" y="383142"/>
                </a:cubicBezTo>
                <a:cubicBezTo>
                  <a:pt x="4490242" y="369677"/>
                  <a:pt x="4517173" y="369677"/>
                  <a:pt x="4535126" y="378654"/>
                </a:cubicBezTo>
                <a:lnTo>
                  <a:pt x="4535126" y="378654"/>
                </a:lnTo>
                <a:close/>
                <a:moveTo>
                  <a:pt x="4314788" y="3521726"/>
                </a:moveTo>
                <a:cubicBezTo>
                  <a:pt x="4341719" y="3521726"/>
                  <a:pt x="4364161" y="3530703"/>
                  <a:pt x="4386602" y="3521726"/>
                </a:cubicBezTo>
                <a:cubicBezTo>
                  <a:pt x="4368649" y="3503772"/>
                  <a:pt x="4328253" y="3499284"/>
                  <a:pt x="4314788" y="3521726"/>
                </a:cubicBezTo>
                <a:lnTo>
                  <a:pt x="4314788" y="3521726"/>
                </a:lnTo>
                <a:close/>
                <a:moveTo>
                  <a:pt x="4431486" y="1154323"/>
                </a:moveTo>
                <a:cubicBezTo>
                  <a:pt x="4435974" y="1163300"/>
                  <a:pt x="4462904" y="1172276"/>
                  <a:pt x="4471881" y="1163300"/>
                </a:cubicBezTo>
                <a:cubicBezTo>
                  <a:pt x="4463312" y="1158811"/>
                  <a:pt x="4440870" y="1149835"/>
                  <a:pt x="4431486" y="1154323"/>
                </a:cubicBezTo>
                <a:lnTo>
                  <a:pt x="4431486" y="1154323"/>
                </a:lnTo>
                <a:close/>
                <a:moveTo>
                  <a:pt x="4364161" y="2924367"/>
                </a:moveTo>
                <a:cubicBezTo>
                  <a:pt x="4364161" y="2937832"/>
                  <a:pt x="4364161" y="2937832"/>
                  <a:pt x="4364161" y="2937832"/>
                </a:cubicBezTo>
                <a:cubicBezTo>
                  <a:pt x="4400067" y="2964762"/>
                  <a:pt x="4444951" y="2933343"/>
                  <a:pt x="4490242" y="2942320"/>
                </a:cubicBezTo>
                <a:cubicBezTo>
                  <a:pt x="4467800" y="2924367"/>
                  <a:pt x="4418428" y="2933343"/>
                  <a:pt x="4413940" y="2911310"/>
                </a:cubicBezTo>
                <a:cubicBezTo>
                  <a:pt x="4395579" y="2910902"/>
                  <a:pt x="4391091" y="2932935"/>
                  <a:pt x="4364161" y="2924367"/>
                </a:cubicBezTo>
                <a:lnTo>
                  <a:pt x="4364161" y="2924367"/>
                </a:lnTo>
                <a:close/>
                <a:moveTo>
                  <a:pt x="4481266" y="864620"/>
                </a:moveTo>
                <a:cubicBezTo>
                  <a:pt x="4494731" y="864620"/>
                  <a:pt x="4517173" y="873597"/>
                  <a:pt x="4521661" y="864620"/>
                </a:cubicBezTo>
                <a:cubicBezTo>
                  <a:pt x="4508196" y="864620"/>
                  <a:pt x="4490242" y="851155"/>
                  <a:pt x="4481266" y="864620"/>
                </a:cubicBezTo>
                <a:lnTo>
                  <a:pt x="4481266" y="864620"/>
                </a:lnTo>
                <a:close/>
                <a:moveTo>
                  <a:pt x="4566544" y="155460"/>
                </a:moveTo>
                <a:cubicBezTo>
                  <a:pt x="4553079" y="155460"/>
                  <a:pt x="4535126" y="146484"/>
                  <a:pt x="4530637" y="155460"/>
                </a:cubicBezTo>
                <a:cubicBezTo>
                  <a:pt x="4548591" y="164437"/>
                  <a:pt x="4580009" y="159949"/>
                  <a:pt x="4588986" y="177902"/>
                </a:cubicBezTo>
                <a:cubicBezTo>
                  <a:pt x="4580009" y="186879"/>
                  <a:pt x="4562056" y="177902"/>
                  <a:pt x="4562056" y="191367"/>
                </a:cubicBezTo>
                <a:cubicBezTo>
                  <a:pt x="4606940" y="200344"/>
                  <a:pt x="4679161" y="204832"/>
                  <a:pt x="4750975" y="218297"/>
                </a:cubicBezTo>
                <a:cubicBezTo>
                  <a:pt x="4768928" y="191367"/>
                  <a:pt x="4831765" y="231762"/>
                  <a:pt x="4859103" y="204832"/>
                </a:cubicBezTo>
                <a:cubicBezTo>
                  <a:pt x="4823197" y="200344"/>
                  <a:pt x="4805243" y="204832"/>
                  <a:pt x="4787290" y="186879"/>
                </a:cubicBezTo>
                <a:cubicBezTo>
                  <a:pt x="4850127" y="164437"/>
                  <a:pt x="4926836" y="213809"/>
                  <a:pt x="4967232" y="173414"/>
                </a:cubicBezTo>
                <a:cubicBezTo>
                  <a:pt x="4814220" y="159949"/>
                  <a:pt x="4688546" y="128938"/>
                  <a:pt x="4557976" y="119961"/>
                </a:cubicBezTo>
                <a:cubicBezTo>
                  <a:pt x="4548591" y="142403"/>
                  <a:pt x="4575521" y="146892"/>
                  <a:pt x="4566544" y="155460"/>
                </a:cubicBezTo>
                <a:lnTo>
                  <a:pt x="4566544" y="155460"/>
                </a:lnTo>
                <a:close/>
                <a:moveTo>
                  <a:pt x="4458824" y="2625279"/>
                </a:moveTo>
                <a:cubicBezTo>
                  <a:pt x="4436382" y="2625279"/>
                  <a:pt x="4436382" y="2625279"/>
                  <a:pt x="4436382" y="2625279"/>
                </a:cubicBezTo>
                <a:cubicBezTo>
                  <a:pt x="4436382" y="2638744"/>
                  <a:pt x="4436382" y="2638744"/>
                  <a:pt x="4436382" y="2638744"/>
                </a:cubicBezTo>
                <a:cubicBezTo>
                  <a:pt x="4449847" y="2638744"/>
                  <a:pt x="4454336" y="2643233"/>
                  <a:pt x="4458824" y="2625279"/>
                </a:cubicBezTo>
                <a:lnTo>
                  <a:pt x="4458824" y="2625279"/>
                </a:lnTo>
                <a:close/>
                <a:moveTo>
                  <a:pt x="4422509" y="3592723"/>
                </a:moveTo>
                <a:cubicBezTo>
                  <a:pt x="4435974" y="3601700"/>
                  <a:pt x="4449439" y="3592723"/>
                  <a:pt x="4476369" y="3597212"/>
                </a:cubicBezTo>
                <a:cubicBezTo>
                  <a:pt x="4467800" y="3584155"/>
                  <a:pt x="4431486" y="3561713"/>
                  <a:pt x="4422509" y="3592723"/>
                </a:cubicBezTo>
                <a:lnTo>
                  <a:pt x="4422509" y="3592723"/>
                </a:lnTo>
                <a:close/>
                <a:moveTo>
                  <a:pt x="4499219" y="2737080"/>
                </a:moveTo>
                <a:cubicBezTo>
                  <a:pt x="4499219" y="2750545"/>
                  <a:pt x="4499219" y="2750545"/>
                  <a:pt x="4499219" y="2750545"/>
                </a:cubicBezTo>
                <a:cubicBezTo>
                  <a:pt x="4517173" y="2755033"/>
                  <a:pt x="4557567" y="2750545"/>
                  <a:pt x="4539614" y="2732591"/>
                </a:cubicBezTo>
                <a:cubicBezTo>
                  <a:pt x="4535126" y="2741568"/>
                  <a:pt x="4521661" y="2737080"/>
                  <a:pt x="4499219" y="2737080"/>
                </a:cubicBezTo>
                <a:lnTo>
                  <a:pt x="4499219" y="2737080"/>
                </a:lnTo>
                <a:close/>
                <a:moveTo>
                  <a:pt x="4868080" y="1131881"/>
                </a:moveTo>
                <a:cubicBezTo>
                  <a:pt x="4845638" y="1096382"/>
                  <a:pt x="4782801" y="1091894"/>
                  <a:pt x="4746486" y="1069452"/>
                </a:cubicBezTo>
                <a:cubicBezTo>
                  <a:pt x="4710579" y="1091894"/>
                  <a:pt x="4647334" y="1064964"/>
                  <a:pt x="4606940" y="1087406"/>
                </a:cubicBezTo>
                <a:cubicBezTo>
                  <a:pt x="4697115" y="1118416"/>
                  <a:pt x="4786882" y="1118416"/>
                  <a:pt x="4868080" y="1131881"/>
                </a:cubicBezTo>
                <a:lnTo>
                  <a:pt x="4868080" y="1131881"/>
                </a:lnTo>
                <a:close/>
                <a:moveTo>
                  <a:pt x="4643254" y="2629767"/>
                </a:moveTo>
                <a:cubicBezTo>
                  <a:pt x="4625301" y="2629767"/>
                  <a:pt x="4620812" y="2620791"/>
                  <a:pt x="4602859" y="2620791"/>
                </a:cubicBezTo>
                <a:cubicBezTo>
                  <a:pt x="4602859" y="2625279"/>
                  <a:pt x="4598371" y="2629767"/>
                  <a:pt x="4598371" y="2634256"/>
                </a:cubicBezTo>
                <a:cubicBezTo>
                  <a:pt x="4606940" y="2647721"/>
                  <a:pt x="4629789" y="2634256"/>
                  <a:pt x="4643254" y="2629767"/>
                </a:cubicBezTo>
                <a:lnTo>
                  <a:pt x="4643254" y="2629767"/>
                </a:lnTo>
                <a:close/>
                <a:moveTo>
                  <a:pt x="4697115" y="1131881"/>
                </a:moveTo>
                <a:cubicBezTo>
                  <a:pt x="4697115" y="1145346"/>
                  <a:pt x="4697115" y="1145346"/>
                  <a:pt x="4697115" y="1145346"/>
                </a:cubicBezTo>
                <a:cubicBezTo>
                  <a:pt x="4706091" y="1140858"/>
                  <a:pt x="4710579" y="1149835"/>
                  <a:pt x="4719556" y="1145346"/>
                </a:cubicBezTo>
                <a:cubicBezTo>
                  <a:pt x="4706091" y="1145346"/>
                  <a:pt x="4715068" y="1127393"/>
                  <a:pt x="4706091" y="1127393"/>
                </a:cubicBezTo>
                <a:cubicBezTo>
                  <a:pt x="4706091" y="1131881"/>
                  <a:pt x="4701603" y="1131881"/>
                  <a:pt x="4697115" y="1131881"/>
                </a:cubicBezTo>
                <a:lnTo>
                  <a:pt x="4697115" y="1131881"/>
                </a:lnTo>
                <a:close/>
                <a:moveTo>
                  <a:pt x="4665696" y="2937424"/>
                </a:moveTo>
                <a:cubicBezTo>
                  <a:pt x="4665696" y="2950889"/>
                  <a:pt x="4656719" y="2950889"/>
                  <a:pt x="4661208" y="2964354"/>
                </a:cubicBezTo>
                <a:cubicBezTo>
                  <a:pt x="4679161" y="2959865"/>
                  <a:pt x="4679161" y="2964354"/>
                  <a:pt x="4697115" y="2968842"/>
                </a:cubicBezTo>
                <a:cubicBezTo>
                  <a:pt x="4697115" y="2955377"/>
                  <a:pt x="4701603" y="2946400"/>
                  <a:pt x="4706091" y="2937832"/>
                </a:cubicBezTo>
                <a:cubicBezTo>
                  <a:pt x="4692626" y="2942320"/>
                  <a:pt x="4688138" y="2937832"/>
                  <a:pt x="4674673" y="2928855"/>
                </a:cubicBezTo>
                <a:cubicBezTo>
                  <a:pt x="4674673" y="2946400"/>
                  <a:pt x="4670185" y="2928447"/>
                  <a:pt x="4665696" y="2937424"/>
                </a:cubicBezTo>
                <a:lnTo>
                  <a:pt x="4665696" y="2937424"/>
                </a:lnTo>
                <a:close/>
                <a:moveTo>
                  <a:pt x="4773416" y="1372620"/>
                </a:moveTo>
                <a:cubicBezTo>
                  <a:pt x="4773416" y="1372620"/>
                  <a:pt x="4768928" y="1368132"/>
                  <a:pt x="4773416" y="1363643"/>
                </a:cubicBezTo>
                <a:cubicBezTo>
                  <a:pt x="4764440" y="1363643"/>
                  <a:pt x="4755463" y="1363643"/>
                  <a:pt x="4750975" y="1372620"/>
                </a:cubicBezTo>
                <a:cubicBezTo>
                  <a:pt x="4759952" y="1381597"/>
                  <a:pt x="4768928" y="1381597"/>
                  <a:pt x="4773416" y="1372620"/>
                </a:cubicBezTo>
                <a:lnTo>
                  <a:pt x="4773416" y="1372620"/>
                </a:lnTo>
                <a:close/>
                <a:moveTo>
                  <a:pt x="4777905" y="1292646"/>
                </a:moveTo>
                <a:cubicBezTo>
                  <a:pt x="4791370" y="1292646"/>
                  <a:pt x="4804835" y="1292646"/>
                  <a:pt x="4804835" y="1288158"/>
                </a:cubicBezTo>
                <a:cubicBezTo>
                  <a:pt x="4800346" y="1279181"/>
                  <a:pt x="4782393" y="1283669"/>
                  <a:pt x="4777905" y="1292646"/>
                </a:cubicBezTo>
                <a:lnTo>
                  <a:pt x="4777905" y="1292646"/>
                </a:lnTo>
                <a:close/>
                <a:moveTo>
                  <a:pt x="4827685" y="427618"/>
                </a:moveTo>
                <a:cubicBezTo>
                  <a:pt x="4836661" y="423129"/>
                  <a:pt x="4850127" y="432106"/>
                  <a:pt x="4850127" y="423129"/>
                </a:cubicBezTo>
                <a:cubicBezTo>
                  <a:pt x="4845638" y="418641"/>
                  <a:pt x="4827685" y="414153"/>
                  <a:pt x="4827685" y="427618"/>
                </a:cubicBezTo>
                <a:lnTo>
                  <a:pt x="4827685" y="427618"/>
                </a:lnTo>
                <a:close/>
                <a:moveTo>
                  <a:pt x="4868080" y="1198799"/>
                </a:moveTo>
                <a:cubicBezTo>
                  <a:pt x="4854615" y="1185334"/>
                  <a:pt x="4814220" y="1185334"/>
                  <a:pt x="4791778" y="1189822"/>
                </a:cubicBezTo>
                <a:cubicBezTo>
                  <a:pt x="4791778" y="1194310"/>
                  <a:pt x="4791778" y="1198799"/>
                  <a:pt x="4796266" y="1203287"/>
                </a:cubicBezTo>
                <a:cubicBezTo>
                  <a:pt x="4809323" y="1194310"/>
                  <a:pt x="4850127" y="1221240"/>
                  <a:pt x="4868080" y="1198799"/>
                </a:cubicBezTo>
                <a:lnTo>
                  <a:pt x="4868080" y="1198799"/>
                </a:lnTo>
                <a:close/>
                <a:moveTo>
                  <a:pt x="4773416" y="2652209"/>
                </a:moveTo>
                <a:cubicBezTo>
                  <a:pt x="4777905" y="2652209"/>
                  <a:pt x="4764440" y="2634256"/>
                  <a:pt x="4782393" y="2634256"/>
                </a:cubicBezTo>
                <a:cubicBezTo>
                  <a:pt x="4804835" y="2638744"/>
                  <a:pt x="4822788" y="2647721"/>
                  <a:pt x="4845230" y="2652209"/>
                </a:cubicBezTo>
                <a:cubicBezTo>
                  <a:pt x="4863184" y="2625279"/>
                  <a:pt x="4899091" y="2585292"/>
                  <a:pt x="4890114" y="2531840"/>
                </a:cubicBezTo>
                <a:cubicBezTo>
                  <a:pt x="4872161" y="2531840"/>
                  <a:pt x="4872161" y="2531840"/>
                  <a:pt x="4872161" y="2531840"/>
                </a:cubicBezTo>
                <a:cubicBezTo>
                  <a:pt x="4863184" y="2536328"/>
                  <a:pt x="4876649" y="2549793"/>
                  <a:pt x="4863184" y="2549793"/>
                </a:cubicBezTo>
                <a:cubicBezTo>
                  <a:pt x="4858695" y="2545305"/>
                  <a:pt x="4849719" y="2545305"/>
                  <a:pt x="4849719" y="2540816"/>
                </a:cubicBezTo>
                <a:cubicBezTo>
                  <a:pt x="4836253" y="2549793"/>
                  <a:pt x="4813812" y="2549793"/>
                  <a:pt x="4795858" y="2549793"/>
                </a:cubicBezTo>
                <a:cubicBezTo>
                  <a:pt x="4795858" y="2545305"/>
                  <a:pt x="4786882" y="2540816"/>
                  <a:pt x="4786882" y="2531840"/>
                </a:cubicBezTo>
                <a:cubicBezTo>
                  <a:pt x="4759952" y="2531840"/>
                  <a:pt x="4759952" y="2531840"/>
                  <a:pt x="4759952" y="2531840"/>
                </a:cubicBezTo>
                <a:cubicBezTo>
                  <a:pt x="4759952" y="2536328"/>
                  <a:pt x="4759952" y="2545305"/>
                  <a:pt x="4759952" y="2549793"/>
                </a:cubicBezTo>
                <a:cubicBezTo>
                  <a:pt x="4791370" y="2554281"/>
                  <a:pt x="4863591" y="2549793"/>
                  <a:pt x="4849719" y="2598757"/>
                </a:cubicBezTo>
                <a:cubicBezTo>
                  <a:pt x="4822788" y="2594269"/>
                  <a:pt x="4791370" y="2616710"/>
                  <a:pt x="4764440" y="2616710"/>
                </a:cubicBezTo>
                <a:cubicBezTo>
                  <a:pt x="4759952" y="2607734"/>
                  <a:pt x="4759952" y="2598757"/>
                  <a:pt x="4750975" y="2594269"/>
                </a:cubicBezTo>
                <a:cubicBezTo>
                  <a:pt x="4746486" y="2607734"/>
                  <a:pt x="4737510" y="2612222"/>
                  <a:pt x="4733021" y="2625279"/>
                </a:cubicBezTo>
                <a:cubicBezTo>
                  <a:pt x="4737510" y="2629767"/>
                  <a:pt x="4750975" y="2634256"/>
                  <a:pt x="4755463" y="2647721"/>
                </a:cubicBezTo>
                <a:cubicBezTo>
                  <a:pt x="4746486" y="2656698"/>
                  <a:pt x="4728533" y="2674651"/>
                  <a:pt x="4737510" y="2692196"/>
                </a:cubicBezTo>
                <a:cubicBezTo>
                  <a:pt x="4755463" y="2683220"/>
                  <a:pt x="4755463" y="2652209"/>
                  <a:pt x="4759952" y="2643233"/>
                </a:cubicBezTo>
                <a:cubicBezTo>
                  <a:pt x="4768928" y="2643233"/>
                  <a:pt x="4764440" y="2652209"/>
                  <a:pt x="4773416" y="2652209"/>
                </a:cubicBezTo>
                <a:lnTo>
                  <a:pt x="4773416" y="2652209"/>
                </a:lnTo>
                <a:close/>
                <a:moveTo>
                  <a:pt x="4786882" y="2585292"/>
                </a:moveTo>
                <a:cubicBezTo>
                  <a:pt x="4768928" y="2576315"/>
                  <a:pt x="4755463" y="2567338"/>
                  <a:pt x="4741998" y="2585292"/>
                </a:cubicBezTo>
                <a:cubicBezTo>
                  <a:pt x="4746486" y="2589780"/>
                  <a:pt x="4755463" y="2589780"/>
                  <a:pt x="4759952" y="2598757"/>
                </a:cubicBezTo>
                <a:cubicBezTo>
                  <a:pt x="4768928" y="2594269"/>
                  <a:pt x="4777905" y="2589780"/>
                  <a:pt x="4786882" y="2585292"/>
                </a:cubicBezTo>
                <a:lnTo>
                  <a:pt x="4786882" y="2585292"/>
                </a:lnTo>
                <a:close/>
                <a:moveTo>
                  <a:pt x="4697115" y="3566201"/>
                </a:moveTo>
                <a:cubicBezTo>
                  <a:pt x="4715068" y="3584155"/>
                  <a:pt x="4746486" y="3566201"/>
                  <a:pt x="4755463" y="3552736"/>
                </a:cubicBezTo>
                <a:cubicBezTo>
                  <a:pt x="4750975" y="3539271"/>
                  <a:pt x="4755463" y="3517237"/>
                  <a:pt x="4741998" y="3512749"/>
                </a:cubicBezTo>
                <a:cubicBezTo>
                  <a:pt x="4715068" y="3517237"/>
                  <a:pt x="4710579" y="3543759"/>
                  <a:pt x="4697115" y="3566201"/>
                </a:cubicBezTo>
                <a:lnTo>
                  <a:pt x="4697115" y="3566201"/>
                </a:lnTo>
                <a:close/>
                <a:moveTo>
                  <a:pt x="4715068" y="3467865"/>
                </a:moveTo>
                <a:cubicBezTo>
                  <a:pt x="4715068" y="3472354"/>
                  <a:pt x="4710579" y="3472354"/>
                  <a:pt x="4710579" y="3476842"/>
                </a:cubicBezTo>
                <a:cubicBezTo>
                  <a:pt x="4728533" y="3490307"/>
                  <a:pt x="4773416" y="3476842"/>
                  <a:pt x="4791370" y="3499284"/>
                </a:cubicBezTo>
                <a:cubicBezTo>
                  <a:pt x="4804835" y="3481330"/>
                  <a:pt x="4836253" y="3490307"/>
                  <a:pt x="4849719" y="3476842"/>
                </a:cubicBezTo>
                <a:cubicBezTo>
                  <a:pt x="4818300" y="3459297"/>
                  <a:pt x="4764440" y="3476842"/>
                  <a:pt x="4715068" y="3467865"/>
                </a:cubicBezTo>
                <a:lnTo>
                  <a:pt x="4715068" y="3467865"/>
                </a:lnTo>
                <a:close/>
                <a:moveTo>
                  <a:pt x="4746486" y="3035759"/>
                </a:moveTo>
                <a:cubicBezTo>
                  <a:pt x="4764440" y="3031271"/>
                  <a:pt x="4759952" y="3044736"/>
                  <a:pt x="4768928" y="3044736"/>
                </a:cubicBezTo>
                <a:cubicBezTo>
                  <a:pt x="4764440" y="3035759"/>
                  <a:pt x="4786882" y="3044736"/>
                  <a:pt x="4786882" y="3035759"/>
                </a:cubicBezTo>
                <a:cubicBezTo>
                  <a:pt x="4782393" y="3026783"/>
                  <a:pt x="4750975" y="3013318"/>
                  <a:pt x="4746486" y="3035759"/>
                </a:cubicBezTo>
                <a:lnTo>
                  <a:pt x="4746486" y="3035759"/>
                </a:lnTo>
                <a:close/>
                <a:moveTo>
                  <a:pt x="4782393" y="2491852"/>
                </a:moveTo>
                <a:cubicBezTo>
                  <a:pt x="4782393" y="2500829"/>
                  <a:pt x="4795858" y="2496341"/>
                  <a:pt x="4795858" y="2500829"/>
                </a:cubicBezTo>
                <a:cubicBezTo>
                  <a:pt x="4786882" y="2509806"/>
                  <a:pt x="4773416" y="2505318"/>
                  <a:pt x="4773416" y="2518783"/>
                </a:cubicBezTo>
                <a:cubicBezTo>
                  <a:pt x="4786882" y="2518783"/>
                  <a:pt x="4804835" y="2518783"/>
                  <a:pt x="4813812" y="2514294"/>
                </a:cubicBezTo>
                <a:cubicBezTo>
                  <a:pt x="4827685" y="2504910"/>
                  <a:pt x="4795858" y="2460434"/>
                  <a:pt x="4782393" y="2491852"/>
                </a:cubicBezTo>
                <a:lnTo>
                  <a:pt x="4782393" y="2491852"/>
                </a:lnTo>
                <a:close/>
                <a:moveTo>
                  <a:pt x="4859103" y="1172276"/>
                </a:moveTo>
                <a:cubicBezTo>
                  <a:pt x="4859103" y="1181253"/>
                  <a:pt x="4886033" y="1176765"/>
                  <a:pt x="4890522" y="1172276"/>
                </a:cubicBezTo>
                <a:cubicBezTo>
                  <a:pt x="4886033" y="1167788"/>
                  <a:pt x="4859103" y="1158811"/>
                  <a:pt x="4859103" y="1172276"/>
                </a:cubicBezTo>
                <a:lnTo>
                  <a:pt x="4859103" y="1172276"/>
                </a:lnTo>
                <a:close/>
                <a:moveTo>
                  <a:pt x="4804835" y="3196116"/>
                </a:moveTo>
                <a:cubicBezTo>
                  <a:pt x="4827277" y="3205093"/>
                  <a:pt x="4845230" y="3196116"/>
                  <a:pt x="4863184" y="3182651"/>
                </a:cubicBezTo>
                <a:cubicBezTo>
                  <a:pt x="4845638" y="3178163"/>
                  <a:pt x="4809323" y="3182651"/>
                  <a:pt x="4804835" y="3196116"/>
                </a:cubicBezTo>
                <a:lnTo>
                  <a:pt x="4804835" y="3196116"/>
                </a:lnTo>
                <a:close/>
                <a:moveTo>
                  <a:pt x="4886033" y="2366995"/>
                </a:moveTo>
                <a:cubicBezTo>
                  <a:pt x="4890522" y="2358018"/>
                  <a:pt x="4917452" y="2353530"/>
                  <a:pt x="4908475" y="2340064"/>
                </a:cubicBezTo>
                <a:cubicBezTo>
                  <a:pt x="4899498" y="2344553"/>
                  <a:pt x="4868080" y="2335576"/>
                  <a:pt x="4859103" y="2331088"/>
                </a:cubicBezTo>
                <a:cubicBezTo>
                  <a:pt x="4868080" y="2344553"/>
                  <a:pt x="4863591" y="2366995"/>
                  <a:pt x="4886033" y="2366995"/>
                </a:cubicBezTo>
                <a:lnTo>
                  <a:pt x="4886033" y="2366995"/>
                </a:lnTo>
                <a:close/>
                <a:moveTo>
                  <a:pt x="4962336" y="2335576"/>
                </a:moveTo>
                <a:cubicBezTo>
                  <a:pt x="4971312" y="2340064"/>
                  <a:pt x="4975800" y="2349041"/>
                  <a:pt x="4989266" y="2344553"/>
                </a:cubicBezTo>
                <a:cubicBezTo>
                  <a:pt x="4989266" y="2331088"/>
                  <a:pt x="4971312" y="2318031"/>
                  <a:pt x="4962336" y="2335576"/>
                </a:cubicBezTo>
                <a:lnTo>
                  <a:pt x="4962336" y="2335576"/>
                </a:lnTo>
                <a:close/>
                <a:moveTo>
                  <a:pt x="4971312" y="2362506"/>
                </a:moveTo>
                <a:cubicBezTo>
                  <a:pt x="4980289" y="2366995"/>
                  <a:pt x="4993754" y="2358018"/>
                  <a:pt x="4998242" y="2349041"/>
                </a:cubicBezTo>
                <a:cubicBezTo>
                  <a:pt x="4984777" y="2349041"/>
                  <a:pt x="4980289" y="2358018"/>
                  <a:pt x="4971312" y="2362506"/>
                </a:cubicBezTo>
                <a:lnTo>
                  <a:pt x="4971312" y="2362506"/>
                </a:lnTo>
                <a:close/>
                <a:moveTo>
                  <a:pt x="5039045" y="2108302"/>
                </a:moveTo>
                <a:cubicBezTo>
                  <a:pt x="5016603" y="2108302"/>
                  <a:pt x="5007627" y="2117279"/>
                  <a:pt x="4989673" y="2117279"/>
                </a:cubicBezTo>
                <a:cubicBezTo>
                  <a:pt x="4989673" y="2135233"/>
                  <a:pt x="5003139" y="2135233"/>
                  <a:pt x="5012115" y="2144209"/>
                </a:cubicBezTo>
                <a:cubicBezTo>
                  <a:pt x="5007219" y="2117279"/>
                  <a:pt x="5025580" y="2117279"/>
                  <a:pt x="5039045" y="2108302"/>
                </a:cubicBezTo>
                <a:lnTo>
                  <a:pt x="5039045" y="2108302"/>
                </a:lnTo>
                <a:close/>
                <a:moveTo>
                  <a:pt x="5039045" y="2540816"/>
                </a:moveTo>
                <a:cubicBezTo>
                  <a:pt x="5056999" y="2545305"/>
                  <a:pt x="5056999" y="2522863"/>
                  <a:pt x="5074952" y="2527351"/>
                </a:cubicBezTo>
                <a:cubicBezTo>
                  <a:pt x="5065976" y="2487364"/>
                  <a:pt x="4998650" y="2518375"/>
                  <a:pt x="4985185" y="2527351"/>
                </a:cubicBezTo>
                <a:cubicBezTo>
                  <a:pt x="4994162" y="2531840"/>
                  <a:pt x="4980697" y="2540816"/>
                  <a:pt x="4980697" y="2545305"/>
                </a:cubicBezTo>
                <a:cubicBezTo>
                  <a:pt x="4989673" y="2563258"/>
                  <a:pt x="5016603" y="2563258"/>
                  <a:pt x="5034557" y="2558770"/>
                </a:cubicBezTo>
                <a:cubicBezTo>
                  <a:pt x="5016603" y="2558770"/>
                  <a:pt x="5007627" y="2531840"/>
                  <a:pt x="5012115" y="2523271"/>
                </a:cubicBezTo>
                <a:cubicBezTo>
                  <a:pt x="5030069" y="2522863"/>
                  <a:pt x="5025580" y="2536328"/>
                  <a:pt x="5039045" y="2540816"/>
                </a:cubicBezTo>
                <a:lnTo>
                  <a:pt x="5039045" y="2540816"/>
                </a:lnTo>
                <a:close/>
                <a:moveTo>
                  <a:pt x="5061487" y="1355075"/>
                </a:moveTo>
                <a:cubicBezTo>
                  <a:pt x="5065976" y="1355075"/>
                  <a:pt x="5083929" y="1341610"/>
                  <a:pt x="5070464" y="1332633"/>
                </a:cubicBezTo>
                <a:cubicBezTo>
                  <a:pt x="5065976" y="1346098"/>
                  <a:pt x="5048022" y="1332633"/>
                  <a:pt x="5039045" y="1350587"/>
                </a:cubicBezTo>
                <a:cubicBezTo>
                  <a:pt x="5052511" y="1350587"/>
                  <a:pt x="5052511" y="1359155"/>
                  <a:pt x="5061487" y="1355075"/>
                </a:cubicBezTo>
                <a:lnTo>
                  <a:pt x="5061487" y="1355075"/>
                </a:lnTo>
                <a:close/>
                <a:moveTo>
                  <a:pt x="5016196" y="1929992"/>
                </a:moveTo>
                <a:cubicBezTo>
                  <a:pt x="5020684" y="1934481"/>
                  <a:pt x="5025173" y="1943457"/>
                  <a:pt x="5016196" y="1952434"/>
                </a:cubicBezTo>
                <a:cubicBezTo>
                  <a:pt x="5048022" y="1956922"/>
                  <a:pt x="5025580" y="1907550"/>
                  <a:pt x="5016196" y="1929992"/>
                </a:cubicBezTo>
                <a:lnTo>
                  <a:pt x="5016196" y="1929992"/>
                </a:lnTo>
                <a:close/>
                <a:moveTo>
                  <a:pt x="5011707" y="2326599"/>
                </a:moveTo>
                <a:cubicBezTo>
                  <a:pt x="5007219" y="2331088"/>
                  <a:pt x="5007219" y="2344553"/>
                  <a:pt x="5007219" y="2353530"/>
                </a:cubicBezTo>
                <a:cubicBezTo>
                  <a:pt x="5047614" y="2353530"/>
                  <a:pt x="5020684" y="2353530"/>
                  <a:pt x="5034149" y="2331088"/>
                </a:cubicBezTo>
                <a:cubicBezTo>
                  <a:pt x="5021092" y="2335576"/>
                  <a:pt x="5025580" y="2326599"/>
                  <a:pt x="5011707" y="2326599"/>
                </a:cubicBezTo>
                <a:lnTo>
                  <a:pt x="5011707" y="2326599"/>
                </a:lnTo>
                <a:close/>
                <a:moveTo>
                  <a:pt x="5065976" y="1292646"/>
                </a:moveTo>
                <a:cubicBezTo>
                  <a:pt x="5079441" y="1301623"/>
                  <a:pt x="5092906" y="1301623"/>
                  <a:pt x="5097394" y="1283669"/>
                </a:cubicBezTo>
                <a:cubicBezTo>
                  <a:pt x="5088418" y="1288158"/>
                  <a:pt x="5083929" y="1279181"/>
                  <a:pt x="5088418" y="1270204"/>
                </a:cubicBezTo>
                <a:cubicBezTo>
                  <a:pt x="5065976" y="1270204"/>
                  <a:pt x="5065976" y="1270204"/>
                  <a:pt x="5065976" y="1270204"/>
                </a:cubicBezTo>
                <a:cubicBezTo>
                  <a:pt x="5070464" y="1283669"/>
                  <a:pt x="5079441" y="1283669"/>
                  <a:pt x="5065976" y="1292646"/>
                </a:cubicBezTo>
                <a:lnTo>
                  <a:pt x="5065976" y="1292646"/>
                </a:lnTo>
                <a:close/>
                <a:moveTo>
                  <a:pt x="5061487" y="1969979"/>
                </a:moveTo>
                <a:cubicBezTo>
                  <a:pt x="5052511" y="1969979"/>
                  <a:pt x="5048022" y="1978956"/>
                  <a:pt x="5043534" y="1983444"/>
                </a:cubicBezTo>
                <a:cubicBezTo>
                  <a:pt x="5056999" y="1978956"/>
                  <a:pt x="5070464" y="1983444"/>
                  <a:pt x="5083929" y="1987933"/>
                </a:cubicBezTo>
                <a:cubicBezTo>
                  <a:pt x="5079441" y="1974468"/>
                  <a:pt x="5070464" y="1974468"/>
                  <a:pt x="5061487" y="1969979"/>
                </a:cubicBezTo>
                <a:lnTo>
                  <a:pt x="5061487" y="1969979"/>
                </a:lnTo>
                <a:close/>
                <a:moveTo>
                  <a:pt x="5061487" y="2504910"/>
                </a:moveTo>
                <a:cubicBezTo>
                  <a:pt x="5056999" y="2482468"/>
                  <a:pt x="5043534" y="2491445"/>
                  <a:pt x="5030069" y="2482468"/>
                </a:cubicBezTo>
                <a:cubicBezTo>
                  <a:pt x="5030069" y="2486956"/>
                  <a:pt x="5025580" y="2486956"/>
                  <a:pt x="5025580" y="2491445"/>
                </a:cubicBezTo>
                <a:cubicBezTo>
                  <a:pt x="5034557" y="2504910"/>
                  <a:pt x="5048022" y="2496341"/>
                  <a:pt x="5061487" y="2504910"/>
                </a:cubicBezTo>
                <a:lnTo>
                  <a:pt x="5061487" y="2504910"/>
                </a:lnTo>
                <a:close/>
                <a:moveTo>
                  <a:pt x="5137789" y="1265716"/>
                </a:moveTo>
                <a:cubicBezTo>
                  <a:pt x="5128812" y="1256739"/>
                  <a:pt x="5110859" y="1261228"/>
                  <a:pt x="5101882" y="1265716"/>
                </a:cubicBezTo>
                <a:cubicBezTo>
                  <a:pt x="5110859" y="1270204"/>
                  <a:pt x="5137789" y="1274693"/>
                  <a:pt x="5137789" y="1265716"/>
                </a:cubicBezTo>
                <a:lnTo>
                  <a:pt x="5137789" y="1265716"/>
                </a:lnTo>
                <a:close/>
                <a:moveTo>
                  <a:pt x="5200626" y="1323656"/>
                </a:moveTo>
                <a:cubicBezTo>
                  <a:pt x="5200626" y="1292646"/>
                  <a:pt x="5191649" y="1270204"/>
                  <a:pt x="5164719" y="1261228"/>
                </a:cubicBezTo>
                <a:cubicBezTo>
                  <a:pt x="5146766" y="1279181"/>
                  <a:pt x="5124324" y="1283669"/>
                  <a:pt x="5133301" y="1310191"/>
                </a:cubicBezTo>
                <a:cubicBezTo>
                  <a:pt x="5146766" y="1314680"/>
                  <a:pt x="5155743" y="1319168"/>
                  <a:pt x="5146766" y="1332633"/>
                </a:cubicBezTo>
                <a:cubicBezTo>
                  <a:pt x="5169208" y="1328145"/>
                  <a:pt x="5187161" y="1337121"/>
                  <a:pt x="5200626" y="1323656"/>
                </a:cubicBezTo>
                <a:lnTo>
                  <a:pt x="5200626" y="1323656"/>
                </a:lnTo>
                <a:close/>
                <a:moveTo>
                  <a:pt x="5101882" y="2349041"/>
                </a:moveTo>
                <a:cubicBezTo>
                  <a:pt x="5101882" y="2358018"/>
                  <a:pt x="5079441" y="2344553"/>
                  <a:pt x="5088418" y="2358018"/>
                </a:cubicBezTo>
                <a:cubicBezTo>
                  <a:pt x="5097394" y="2362506"/>
                  <a:pt x="5115348" y="2353530"/>
                  <a:pt x="5101882" y="2349041"/>
                </a:cubicBezTo>
                <a:lnTo>
                  <a:pt x="5101882" y="2349041"/>
                </a:lnTo>
                <a:close/>
                <a:moveTo>
                  <a:pt x="5092906" y="2745649"/>
                </a:moveTo>
                <a:cubicBezTo>
                  <a:pt x="5101882" y="2745649"/>
                  <a:pt x="5119836" y="2754625"/>
                  <a:pt x="5124324" y="2745649"/>
                </a:cubicBezTo>
                <a:cubicBezTo>
                  <a:pt x="5115348" y="2741568"/>
                  <a:pt x="5101882" y="2741568"/>
                  <a:pt x="5092906" y="2745649"/>
                </a:cubicBezTo>
                <a:lnTo>
                  <a:pt x="5092906" y="2745649"/>
                </a:lnTo>
                <a:close/>
                <a:moveTo>
                  <a:pt x="5115348" y="2513886"/>
                </a:moveTo>
                <a:cubicBezTo>
                  <a:pt x="5119836" y="2518375"/>
                  <a:pt x="5137789" y="2513886"/>
                  <a:pt x="5137789" y="2527351"/>
                </a:cubicBezTo>
                <a:cubicBezTo>
                  <a:pt x="5146766" y="2527351"/>
                  <a:pt x="5155743" y="2527351"/>
                  <a:pt x="5164719" y="2518375"/>
                </a:cubicBezTo>
                <a:cubicBezTo>
                  <a:pt x="5146766" y="2518375"/>
                  <a:pt x="5119836" y="2500829"/>
                  <a:pt x="5115348" y="2513886"/>
                </a:cubicBezTo>
                <a:lnTo>
                  <a:pt x="5115348" y="2513886"/>
                </a:lnTo>
                <a:close/>
                <a:moveTo>
                  <a:pt x="5124324" y="2309054"/>
                </a:moveTo>
                <a:cubicBezTo>
                  <a:pt x="5133301" y="2318031"/>
                  <a:pt x="5169208" y="2318031"/>
                  <a:pt x="5173696" y="2300077"/>
                </a:cubicBezTo>
                <a:cubicBezTo>
                  <a:pt x="5160231" y="2304566"/>
                  <a:pt x="5137789" y="2304566"/>
                  <a:pt x="5124324" y="2309054"/>
                </a:cubicBezTo>
                <a:lnTo>
                  <a:pt x="5124324" y="2309054"/>
                </a:lnTo>
                <a:close/>
                <a:moveTo>
                  <a:pt x="5430348" y="2135233"/>
                </a:moveTo>
                <a:cubicBezTo>
                  <a:pt x="5403418" y="2126256"/>
                  <a:pt x="5354046" y="2108302"/>
                  <a:pt x="5340581" y="2135233"/>
                </a:cubicBezTo>
                <a:cubicBezTo>
                  <a:pt x="5327116" y="2130744"/>
                  <a:pt x="5309163" y="2112791"/>
                  <a:pt x="5309163" y="2135233"/>
                </a:cubicBezTo>
                <a:cubicBezTo>
                  <a:pt x="5295698" y="2135233"/>
                  <a:pt x="5295698" y="2130744"/>
                  <a:pt x="5295698" y="2121767"/>
                </a:cubicBezTo>
                <a:cubicBezTo>
                  <a:pt x="5250814" y="2139721"/>
                  <a:pt x="5228372" y="2112791"/>
                  <a:pt x="5178593" y="2130744"/>
                </a:cubicBezTo>
                <a:cubicBezTo>
                  <a:pt x="5169616" y="2121767"/>
                  <a:pt x="5187569" y="2112791"/>
                  <a:pt x="5174104" y="2112791"/>
                </a:cubicBezTo>
                <a:cubicBezTo>
                  <a:pt x="5165127" y="2121767"/>
                  <a:pt x="5147174" y="2126256"/>
                  <a:pt x="5138197" y="2135233"/>
                </a:cubicBezTo>
                <a:cubicBezTo>
                  <a:pt x="5246326" y="2130744"/>
                  <a:pt x="5345069" y="2148698"/>
                  <a:pt x="5457687" y="2144209"/>
                </a:cubicBezTo>
                <a:cubicBezTo>
                  <a:pt x="5435245" y="2144209"/>
                  <a:pt x="5457687" y="2117279"/>
                  <a:pt x="5430756" y="2121767"/>
                </a:cubicBezTo>
                <a:cubicBezTo>
                  <a:pt x="5421372" y="2130744"/>
                  <a:pt x="5443813" y="2135233"/>
                  <a:pt x="5430348" y="2135233"/>
                </a:cubicBezTo>
                <a:lnTo>
                  <a:pt x="5430348" y="2135233"/>
                </a:lnTo>
                <a:close/>
                <a:moveTo>
                  <a:pt x="5187161" y="2580803"/>
                </a:moveTo>
                <a:cubicBezTo>
                  <a:pt x="5196138" y="2580803"/>
                  <a:pt x="5196138" y="2589780"/>
                  <a:pt x="5200626" y="2589780"/>
                </a:cubicBezTo>
                <a:cubicBezTo>
                  <a:pt x="5187161" y="2603245"/>
                  <a:pt x="5155743" y="2594269"/>
                  <a:pt x="5151254" y="2616710"/>
                </a:cubicBezTo>
                <a:cubicBezTo>
                  <a:pt x="5160231" y="2625687"/>
                  <a:pt x="5191649" y="2607734"/>
                  <a:pt x="5196138" y="2625687"/>
                </a:cubicBezTo>
                <a:cubicBezTo>
                  <a:pt x="5155743" y="2625687"/>
                  <a:pt x="5133301" y="2625687"/>
                  <a:pt x="5115348" y="2639152"/>
                </a:cubicBezTo>
                <a:cubicBezTo>
                  <a:pt x="5155743" y="2648129"/>
                  <a:pt x="5178185" y="2625687"/>
                  <a:pt x="5218988" y="2630175"/>
                </a:cubicBezTo>
                <a:cubicBezTo>
                  <a:pt x="5227964" y="2616710"/>
                  <a:pt x="5201034" y="2630175"/>
                  <a:pt x="5210011" y="2616710"/>
                </a:cubicBezTo>
                <a:cubicBezTo>
                  <a:pt x="5223476" y="2616710"/>
                  <a:pt x="5223476" y="2616710"/>
                  <a:pt x="5223476" y="2616710"/>
                </a:cubicBezTo>
                <a:cubicBezTo>
                  <a:pt x="5227964" y="2598757"/>
                  <a:pt x="5214499" y="2594269"/>
                  <a:pt x="5214499" y="2576723"/>
                </a:cubicBezTo>
                <a:cubicBezTo>
                  <a:pt x="5205115" y="2576315"/>
                  <a:pt x="5191649" y="2571827"/>
                  <a:pt x="5187161" y="2580803"/>
                </a:cubicBezTo>
                <a:lnTo>
                  <a:pt x="5187161" y="2580803"/>
                </a:lnTo>
                <a:close/>
                <a:moveTo>
                  <a:pt x="5196138" y="1863075"/>
                </a:moveTo>
                <a:cubicBezTo>
                  <a:pt x="5187161" y="1876540"/>
                  <a:pt x="5178185" y="1885517"/>
                  <a:pt x="5173696" y="1903062"/>
                </a:cubicBezTo>
                <a:cubicBezTo>
                  <a:pt x="5178185" y="1907550"/>
                  <a:pt x="5178185" y="1898574"/>
                  <a:pt x="5187161" y="1907550"/>
                </a:cubicBezTo>
                <a:cubicBezTo>
                  <a:pt x="5187161" y="1890005"/>
                  <a:pt x="5214499" y="1876540"/>
                  <a:pt x="5196138" y="1863075"/>
                </a:cubicBezTo>
                <a:lnTo>
                  <a:pt x="5196138" y="1863075"/>
                </a:lnTo>
                <a:close/>
                <a:moveTo>
                  <a:pt x="5227964" y="1368132"/>
                </a:moveTo>
                <a:cubicBezTo>
                  <a:pt x="5241430" y="1368132"/>
                  <a:pt x="5254894" y="1363643"/>
                  <a:pt x="5263871" y="1350178"/>
                </a:cubicBezTo>
                <a:cubicBezTo>
                  <a:pt x="5241430" y="1354667"/>
                  <a:pt x="5214499" y="1345690"/>
                  <a:pt x="5236941" y="1336713"/>
                </a:cubicBezTo>
                <a:cubicBezTo>
                  <a:pt x="5227964" y="1327737"/>
                  <a:pt x="5218988" y="1332225"/>
                  <a:pt x="5214499" y="1341202"/>
                </a:cubicBezTo>
                <a:cubicBezTo>
                  <a:pt x="5223476" y="1346098"/>
                  <a:pt x="5223476" y="1350587"/>
                  <a:pt x="5227964" y="1368132"/>
                </a:cubicBezTo>
                <a:lnTo>
                  <a:pt x="5227964" y="1368132"/>
                </a:lnTo>
                <a:close/>
                <a:moveTo>
                  <a:pt x="5259383" y="1475444"/>
                </a:moveTo>
                <a:cubicBezTo>
                  <a:pt x="5250406" y="1448514"/>
                  <a:pt x="5308755" y="1453003"/>
                  <a:pt x="5304266" y="1417504"/>
                </a:cubicBezTo>
                <a:cubicBezTo>
                  <a:pt x="5272848" y="1426481"/>
                  <a:pt x="5245918" y="1435457"/>
                  <a:pt x="5227964" y="1461979"/>
                </a:cubicBezTo>
                <a:cubicBezTo>
                  <a:pt x="5245918" y="1461979"/>
                  <a:pt x="5254894" y="1475444"/>
                  <a:pt x="5241430" y="1488909"/>
                </a:cubicBezTo>
                <a:cubicBezTo>
                  <a:pt x="5259383" y="1488909"/>
                  <a:pt x="5268360" y="1493398"/>
                  <a:pt x="5277336" y="1511351"/>
                </a:cubicBezTo>
                <a:cubicBezTo>
                  <a:pt x="5295290" y="1511351"/>
                  <a:pt x="5304266" y="1502374"/>
                  <a:pt x="5308755" y="1488909"/>
                </a:cubicBezTo>
                <a:cubicBezTo>
                  <a:pt x="5281824" y="1497478"/>
                  <a:pt x="5263871" y="1484013"/>
                  <a:pt x="5259383" y="1475444"/>
                </a:cubicBezTo>
                <a:lnTo>
                  <a:pt x="5259383" y="1475444"/>
                </a:lnTo>
                <a:close/>
                <a:moveTo>
                  <a:pt x="5281824" y="1270204"/>
                </a:moveTo>
                <a:cubicBezTo>
                  <a:pt x="5259383" y="1265716"/>
                  <a:pt x="5286313" y="1252251"/>
                  <a:pt x="5286313" y="1239194"/>
                </a:cubicBezTo>
                <a:cubicBezTo>
                  <a:pt x="5254894" y="1225729"/>
                  <a:pt x="5241430" y="1270204"/>
                  <a:pt x="5236941" y="1292646"/>
                </a:cubicBezTo>
                <a:cubicBezTo>
                  <a:pt x="5254894" y="1292646"/>
                  <a:pt x="5263871" y="1274693"/>
                  <a:pt x="5281824" y="1270204"/>
                </a:cubicBezTo>
                <a:lnTo>
                  <a:pt x="5281824" y="1270204"/>
                </a:lnTo>
                <a:close/>
                <a:moveTo>
                  <a:pt x="5191649" y="2335576"/>
                </a:moveTo>
                <a:cubicBezTo>
                  <a:pt x="5200626" y="2335576"/>
                  <a:pt x="5209603" y="2340064"/>
                  <a:pt x="5209603" y="2344553"/>
                </a:cubicBezTo>
                <a:cubicBezTo>
                  <a:pt x="5205115" y="2344553"/>
                  <a:pt x="5205115" y="2349041"/>
                  <a:pt x="5200626" y="2349041"/>
                </a:cubicBezTo>
                <a:cubicBezTo>
                  <a:pt x="5200626" y="2358018"/>
                  <a:pt x="5205115" y="2362506"/>
                  <a:pt x="5214091" y="2366995"/>
                </a:cubicBezTo>
                <a:cubicBezTo>
                  <a:pt x="5214091" y="2353530"/>
                  <a:pt x="5214091" y="2335984"/>
                  <a:pt x="5218579" y="2331496"/>
                </a:cubicBezTo>
                <a:cubicBezTo>
                  <a:pt x="5209603" y="2331088"/>
                  <a:pt x="5196138" y="2331088"/>
                  <a:pt x="5191649" y="2335576"/>
                </a:cubicBezTo>
                <a:lnTo>
                  <a:pt x="5191649" y="2335576"/>
                </a:lnTo>
                <a:close/>
                <a:moveTo>
                  <a:pt x="5223476" y="2375972"/>
                </a:moveTo>
                <a:cubicBezTo>
                  <a:pt x="5214499" y="2375972"/>
                  <a:pt x="5205523" y="2375972"/>
                  <a:pt x="5201034" y="2380460"/>
                </a:cubicBezTo>
                <a:cubicBezTo>
                  <a:pt x="5201034" y="2389437"/>
                  <a:pt x="5201034" y="2389437"/>
                  <a:pt x="5201034" y="2389437"/>
                </a:cubicBezTo>
                <a:cubicBezTo>
                  <a:pt x="5214499" y="2389028"/>
                  <a:pt x="5223476" y="2389028"/>
                  <a:pt x="5223476" y="2375972"/>
                </a:cubicBezTo>
                <a:lnTo>
                  <a:pt x="5223476" y="2375972"/>
                </a:lnTo>
                <a:close/>
                <a:moveTo>
                  <a:pt x="5205115" y="2313542"/>
                </a:moveTo>
                <a:cubicBezTo>
                  <a:pt x="5214091" y="2313542"/>
                  <a:pt x="5236533" y="2322519"/>
                  <a:pt x="5232045" y="2309054"/>
                </a:cubicBezTo>
                <a:cubicBezTo>
                  <a:pt x="5223476" y="2309054"/>
                  <a:pt x="5205115" y="2304566"/>
                  <a:pt x="5205115" y="2313542"/>
                </a:cubicBezTo>
                <a:lnTo>
                  <a:pt x="5205115" y="2313542"/>
                </a:lnTo>
                <a:close/>
                <a:moveTo>
                  <a:pt x="5313243" y="1818599"/>
                </a:moveTo>
                <a:cubicBezTo>
                  <a:pt x="5281824" y="1814111"/>
                  <a:pt x="5259383" y="1814111"/>
                  <a:pt x="5232453" y="1814111"/>
                </a:cubicBezTo>
                <a:cubicBezTo>
                  <a:pt x="5236941" y="1832064"/>
                  <a:pt x="5259383" y="1827576"/>
                  <a:pt x="5272848" y="1836553"/>
                </a:cubicBezTo>
                <a:cubicBezTo>
                  <a:pt x="5272848" y="1809623"/>
                  <a:pt x="5308755" y="1845121"/>
                  <a:pt x="5313243" y="1818599"/>
                </a:cubicBezTo>
                <a:lnTo>
                  <a:pt x="5313243" y="1818599"/>
                </a:lnTo>
                <a:close/>
                <a:moveTo>
                  <a:pt x="5223476" y="2531840"/>
                </a:moveTo>
                <a:cubicBezTo>
                  <a:pt x="5223476" y="2509398"/>
                  <a:pt x="5223476" y="2509398"/>
                  <a:pt x="5223476" y="2509398"/>
                </a:cubicBezTo>
                <a:cubicBezTo>
                  <a:pt x="5214499" y="2513886"/>
                  <a:pt x="5210011" y="2518375"/>
                  <a:pt x="5205523" y="2527351"/>
                </a:cubicBezTo>
                <a:cubicBezTo>
                  <a:pt x="5214499" y="2527351"/>
                  <a:pt x="5218988" y="2527351"/>
                  <a:pt x="5223476" y="2531840"/>
                </a:cubicBezTo>
                <a:lnTo>
                  <a:pt x="5223476" y="2531840"/>
                </a:lnTo>
                <a:close/>
                <a:moveTo>
                  <a:pt x="5227964" y="2446969"/>
                </a:moveTo>
                <a:cubicBezTo>
                  <a:pt x="5218988" y="2446969"/>
                  <a:pt x="5210011" y="2442481"/>
                  <a:pt x="5210011" y="2455946"/>
                </a:cubicBezTo>
                <a:cubicBezTo>
                  <a:pt x="5218988" y="2460434"/>
                  <a:pt x="5223476" y="2469411"/>
                  <a:pt x="5232453" y="2460434"/>
                </a:cubicBezTo>
                <a:cubicBezTo>
                  <a:pt x="5232453" y="2455946"/>
                  <a:pt x="5227964" y="2451457"/>
                  <a:pt x="5227964" y="2446969"/>
                </a:cubicBezTo>
                <a:lnTo>
                  <a:pt x="5227964" y="2446969"/>
                </a:lnTo>
                <a:close/>
                <a:moveTo>
                  <a:pt x="5250406" y="1626824"/>
                </a:moveTo>
                <a:cubicBezTo>
                  <a:pt x="5263871" y="1626824"/>
                  <a:pt x="5263871" y="1635801"/>
                  <a:pt x="5268360" y="1640289"/>
                </a:cubicBezTo>
                <a:cubicBezTo>
                  <a:pt x="5304266" y="1617848"/>
                  <a:pt x="5372000" y="1631313"/>
                  <a:pt x="5407906" y="1604791"/>
                </a:cubicBezTo>
                <a:cubicBezTo>
                  <a:pt x="5358127" y="1622336"/>
                  <a:pt x="5286313" y="1591326"/>
                  <a:pt x="5250406" y="1626824"/>
                </a:cubicBezTo>
                <a:lnTo>
                  <a:pt x="5250406" y="1626824"/>
                </a:lnTo>
                <a:close/>
                <a:moveTo>
                  <a:pt x="5236941" y="2255602"/>
                </a:moveTo>
                <a:cubicBezTo>
                  <a:pt x="5250406" y="2260090"/>
                  <a:pt x="5281824" y="2273555"/>
                  <a:pt x="5286313" y="2251114"/>
                </a:cubicBezTo>
                <a:cubicBezTo>
                  <a:pt x="5272848" y="2246625"/>
                  <a:pt x="5254894" y="2255602"/>
                  <a:pt x="5241430" y="2237649"/>
                </a:cubicBezTo>
                <a:cubicBezTo>
                  <a:pt x="5236941" y="2242137"/>
                  <a:pt x="5232453" y="2246625"/>
                  <a:pt x="5236941" y="2255602"/>
                </a:cubicBezTo>
                <a:lnTo>
                  <a:pt x="5236941" y="2255602"/>
                </a:lnTo>
                <a:close/>
                <a:moveTo>
                  <a:pt x="5407906" y="2309054"/>
                </a:moveTo>
                <a:cubicBezTo>
                  <a:pt x="5358535" y="2300077"/>
                  <a:pt x="5290801" y="2295589"/>
                  <a:pt x="5236941" y="2313542"/>
                </a:cubicBezTo>
                <a:cubicBezTo>
                  <a:pt x="5250406" y="2327008"/>
                  <a:pt x="5277336" y="2309054"/>
                  <a:pt x="5290801" y="2318031"/>
                </a:cubicBezTo>
                <a:cubicBezTo>
                  <a:pt x="5290801" y="2327008"/>
                  <a:pt x="5272848" y="2322519"/>
                  <a:pt x="5272848" y="2331496"/>
                </a:cubicBezTo>
                <a:cubicBezTo>
                  <a:pt x="5313243" y="2300486"/>
                  <a:pt x="5380976" y="2327008"/>
                  <a:pt x="5430348" y="2309054"/>
                </a:cubicBezTo>
                <a:cubicBezTo>
                  <a:pt x="5421372" y="2309054"/>
                  <a:pt x="5421372" y="2309054"/>
                  <a:pt x="5425860" y="2304566"/>
                </a:cubicBezTo>
                <a:cubicBezTo>
                  <a:pt x="5412395" y="2300077"/>
                  <a:pt x="5389545" y="2300077"/>
                  <a:pt x="5407906" y="2309054"/>
                </a:cubicBezTo>
                <a:lnTo>
                  <a:pt x="5407906" y="2309054"/>
                </a:lnTo>
                <a:close/>
                <a:moveTo>
                  <a:pt x="5268360" y="1774124"/>
                </a:moveTo>
                <a:cubicBezTo>
                  <a:pt x="5268360" y="1783101"/>
                  <a:pt x="5263871" y="1792077"/>
                  <a:pt x="5272848" y="1796566"/>
                </a:cubicBezTo>
                <a:cubicBezTo>
                  <a:pt x="5281824" y="1787181"/>
                  <a:pt x="5281824" y="1774124"/>
                  <a:pt x="5268360" y="1774124"/>
                </a:cubicBezTo>
                <a:lnTo>
                  <a:pt x="5268360" y="1774124"/>
                </a:lnTo>
                <a:close/>
                <a:moveTo>
                  <a:pt x="5299778" y="1261228"/>
                </a:moveTo>
                <a:cubicBezTo>
                  <a:pt x="5304266" y="1274693"/>
                  <a:pt x="5304266" y="1274693"/>
                  <a:pt x="5299778" y="1283669"/>
                </a:cubicBezTo>
                <a:cubicBezTo>
                  <a:pt x="5322220" y="1297134"/>
                  <a:pt x="5367103" y="1306111"/>
                  <a:pt x="5367103" y="1274693"/>
                </a:cubicBezTo>
                <a:cubicBezTo>
                  <a:pt x="5362615" y="1283669"/>
                  <a:pt x="5353638" y="1283669"/>
                  <a:pt x="5344661" y="1288158"/>
                </a:cubicBezTo>
                <a:cubicBezTo>
                  <a:pt x="5340173" y="1274693"/>
                  <a:pt x="5322220" y="1279181"/>
                  <a:pt x="5317731" y="1265716"/>
                </a:cubicBezTo>
                <a:cubicBezTo>
                  <a:pt x="5331197" y="1261228"/>
                  <a:pt x="5335685" y="1243274"/>
                  <a:pt x="5349150" y="1234705"/>
                </a:cubicBezTo>
                <a:cubicBezTo>
                  <a:pt x="5358127" y="1243682"/>
                  <a:pt x="5376080" y="1243682"/>
                  <a:pt x="5389545" y="1248170"/>
                </a:cubicBezTo>
                <a:cubicBezTo>
                  <a:pt x="5385057" y="1234705"/>
                  <a:pt x="5403010" y="1239194"/>
                  <a:pt x="5394033" y="1225729"/>
                </a:cubicBezTo>
                <a:cubicBezTo>
                  <a:pt x="5385057" y="1225729"/>
                  <a:pt x="5380568" y="1221240"/>
                  <a:pt x="5371591" y="1216752"/>
                </a:cubicBezTo>
                <a:cubicBezTo>
                  <a:pt x="5371591" y="1239194"/>
                  <a:pt x="5344661" y="1234705"/>
                  <a:pt x="5326708" y="1234705"/>
                </a:cubicBezTo>
                <a:cubicBezTo>
                  <a:pt x="5317731" y="1243274"/>
                  <a:pt x="5317731" y="1261228"/>
                  <a:pt x="5299778" y="1261228"/>
                </a:cubicBezTo>
                <a:lnTo>
                  <a:pt x="5299778" y="1261228"/>
                </a:lnTo>
                <a:close/>
                <a:moveTo>
                  <a:pt x="5286313" y="2745649"/>
                </a:moveTo>
                <a:cubicBezTo>
                  <a:pt x="5272848" y="2754625"/>
                  <a:pt x="5245918" y="2736672"/>
                  <a:pt x="5236941" y="2750137"/>
                </a:cubicBezTo>
                <a:cubicBezTo>
                  <a:pt x="5254894" y="2750137"/>
                  <a:pt x="5281824" y="2759114"/>
                  <a:pt x="5286313" y="2745649"/>
                </a:cubicBezTo>
                <a:lnTo>
                  <a:pt x="5286313" y="2745649"/>
                </a:lnTo>
                <a:close/>
                <a:moveTo>
                  <a:pt x="5245918" y="2643233"/>
                </a:moveTo>
                <a:cubicBezTo>
                  <a:pt x="5263871" y="2643233"/>
                  <a:pt x="5263871" y="2643233"/>
                  <a:pt x="5263871" y="2643233"/>
                </a:cubicBezTo>
                <a:cubicBezTo>
                  <a:pt x="5263871" y="2638744"/>
                  <a:pt x="5268360" y="2629767"/>
                  <a:pt x="5272848" y="2620791"/>
                </a:cubicBezTo>
                <a:cubicBezTo>
                  <a:pt x="5254894" y="2621199"/>
                  <a:pt x="5254894" y="2638744"/>
                  <a:pt x="5245918" y="2643233"/>
                </a:cubicBezTo>
                <a:lnTo>
                  <a:pt x="5245918" y="2643233"/>
                </a:lnTo>
                <a:close/>
                <a:moveTo>
                  <a:pt x="5308755" y="1649266"/>
                </a:moveTo>
                <a:cubicBezTo>
                  <a:pt x="5308755" y="1640289"/>
                  <a:pt x="5322220" y="1644778"/>
                  <a:pt x="5322220" y="1640289"/>
                </a:cubicBezTo>
                <a:cubicBezTo>
                  <a:pt x="5317731" y="1635801"/>
                  <a:pt x="5295290" y="1635801"/>
                  <a:pt x="5295290" y="1649266"/>
                </a:cubicBezTo>
                <a:cubicBezTo>
                  <a:pt x="5304266" y="1649266"/>
                  <a:pt x="5299778" y="1662731"/>
                  <a:pt x="5308755" y="1662731"/>
                </a:cubicBezTo>
                <a:cubicBezTo>
                  <a:pt x="5313243" y="1653754"/>
                  <a:pt x="5331197" y="1671708"/>
                  <a:pt x="5331197" y="1649266"/>
                </a:cubicBezTo>
                <a:cubicBezTo>
                  <a:pt x="5322220" y="1644778"/>
                  <a:pt x="5313243" y="1662323"/>
                  <a:pt x="5308755" y="1649266"/>
                </a:cubicBezTo>
                <a:lnTo>
                  <a:pt x="5308755" y="1649266"/>
                </a:lnTo>
                <a:close/>
                <a:moveTo>
                  <a:pt x="5295290" y="2384540"/>
                </a:moveTo>
                <a:cubicBezTo>
                  <a:pt x="5286313" y="2380052"/>
                  <a:pt x="5268360" y="2375563"/>
                  <a:pt x="5263871" y="2384540"/>
                </a:cubicBezTo>
                <a:cubicBezTo>
                  <a:pt x="5277336" y="2393517"/>
                  <a:pt x="5286313" y="2393517"/>
                  <a:pt x="5295290" y="2384540"/>
                </a:cubicBezTo>
                <a:lnTo>
                  <a:pt x="5295290" y="2384540"/>
                </a:lnTo>
                <a:close/>
                <a:moveTo>
                  <a:pt x="5340173" y="1395062"/>
                </a:moveTo>
                <a:cubicBezTo>
                  <a:pt x="5340173" y="1390574"/>
                  <a:pt x="5317731" y="1386085"/>
                  <a:pt x="5317731" y="1395062"/>
                </a:cubicBezTo>
                <a:cubicBezTo>
                  <a:pt x="5322220" y="1395062"/>
                  <a:pt x="5340173" y="1404039"/>
                  <a:pt x="5340173" y="1395062"/>
                </a:cubicBezTo>
                <a:lnTo>
                  <a:pt x="5340173" y="1395062"/>
                </a:lnTo>
                <a:close/>
                <a:moveTo>
                  <a:pt x="5277336" y="2612222"/>
                </a:moveTo>
                <a:cubicBezTo>
                  <a:pt x="5299778" y="2603245"/>
                  <a:pt x="5344661" y="2661186"/>
                  <a:pt x="5380976" y="2625687"/>
                </a:cubicBezTo>
                <a:cubicBezTo>
                  <a:pt x="5367511" y="2616710"/>
                  <a:pt x="5354046" y="2630175"/>
                  <a:pt x="5336093" y="2630175"/>
                </a:cubicBezTo>
                <a:cubicBezTo>
                  <a:pt x="5322628" y="2616710"/>
                  <a:pt x="5313651" y="2616710"/>
                  <a:pt x="5322628" y="2594677"/>
                </a:cubicBezTo>
                <a:cubicBezTo>
                  <a:pt x="5313243" y="2603245"/>
                  <a:pt x="5263871" y="2594269"/>
                  <a:pt x="5277336" y="2612222"/>
                </a:cubicBezTo>
                <a:lnTo>
                  <a:pt x="5277336" y="2612222"/>
                </a:lnTo>
                <a:close/>
                <a:moveTo>
                  <a:pt x="5277336" y="2527351"/>
                </a:moveTo>
                <a:cubicBezTo>
                  <a:pt x="5286313" y="2527351"/>
                  <a:pt x="5277336" y="2545305"/>
                  <a:pt x="5290801" y="2540816"/>
                </a:cubicBezTo>
                <a:cubicBezTo>
                  <a:pt x="5290801" y="2527351"/>
                  <a:pt x="5295290" y="2518375"/>
                  <a:pt x="5308755" y="2513886"/>
                </a:cubicBezTo>
                <a:cubicBezTo>
                  <a:pt x="5299778" y="2513886"/>
                  <a:pt x="5290801" y="2509398"/>
                  <a:pt x="5286313" y="2504910"/>
                </a:cubicBezTo>
                <a:cubicBezTo>
                  <a:pt x="5286313" y="2518375"/>
                  <a:pt x="5277336" y="2513886"/>
                  <a:pt x="5277336" y="2527351"/>
                </a:cubicBezTo>
                <a:lnTo>
                  <a:pt x="5277336" y="2527351"/>
                </a:lnTo>
                <a:close/>
                <a:moveTo>
                  <a:pt x="5317731" y="1894493"/>
                </a:moveTo>
                <a:cubicBezTo>
                  <a:pt x="5326708" y="1903470"/>
                  <a:pt x="5335685" y="1885517"/>
                  <a:pt x="5335685" y="1872052"/>
                </a:cubicBezTo>
                <a:cubicBezTo>
                  <a:pt x="5326708" y="1872052"/>
                  <a:pt x="5326708" y="1872052"/>
                  <a:pt x="5326708" y="1872052"/>
                </a:cubicBezTo>
                <a:cubicBezTo>
                  <a:pt x="5331197" y="1885517"/>
                  <a:pt x="5326708" y="1885517"/>
                  <a:pt x="5317731" y="1894493"/>
                </a:cubicBezTo>
                <a:lnTo>
                  <a:pt x="5317731" y="1894493"/>
                </a:lnTo>
                <a:close/>
                <a:moveTo>
                  <a:pt x="5299778" y="2473899"/>
                </a:moveTo>
                <a:cubicBezTo>
                  <a:pt x="5308755" y="2473899"/>
                  <a:pt x="5313243" y="2464922"/>
                  <a:pt x="5313243" y="2451457"/>
                </a:cubicBezTo>
                <a:cubicBezTo>
                  <a:pt x="5304266" y="2451457"/>
                  <a:pt x="5304266" y="2455946"/>
                  <a:pt x="5290801" y="2451457"/>
                </a:cubicBezTo>
                <a:cubicBezTo>
                  <a:pt x="5286313" y="2469411"/>
                  <a:pt x="5299778" y="2460434"/>
                  <a:pt x="5299778" y="2473899"/>
                </a:cubicBezTo>
                <a:lnTo>
                  <a:pt x="5299778" y="2473899"/>
                </a:lnTo>
                <a:close/>
                <a:moveTo>
                  <a:pt x="5322220" y="2375972"/>
                </a:moveTo>
                <a:cubicBezTo>
                  <a:pt x="5317731" y="2371483"/>
                  <a:pt x="5308755" y="2375972"/>
                  <a:pt x="5308755" y="2371483"/>
                </a:cubicBezTo>
                <a:cubicBezTo>
                  <a:pt x="5313243" y="2371483"/>
                  <a:pt x="5322220" y="2371483"/>
                  <a:pt x="5317731" y="2362506"/>
                </a:cubicBezTo>
                <a:cubicBezTo>
                  <a:pt x="5304266" y="2362506"/>
                  <a:pt x="5304266" y="2371483"/>
                  <a:pt x="5295290" y="2375972"/>
                </a:cubicBezTo>
                <a:cubicBezTo>
                  <a:pt x="5304266" y="2375972"/>
                  <a:pt x="5304266" y="2375972"/>
                  <a:pt x="5304266" y="2375972"/>
                </a:cubicBezTo>
                <a:cubicBezTo>
                  <a:pt x="5317731" y="2380460"/>
                  <a:pt x="5304266" y="2384948"/>
                  <a:pt x="5308755" y="2393925"/>
                </a:cubicBezTo>
                <a:cubicBezTo>
                  <a:pt x="5322220" y="2393517"/>
                  <a:pt x="5322220" y="2384540"/>
                  <a:pt x="5322220" y="2375972"/>
                </a:cubicBezTo>
                <a:lnTo>
                  <a:pt x="5322220" y="2375972"/>
                </a:lnTo>
                <a:close/>
                <a:moveTo>
                  <a:pt x="5353638" y="2750137"/>
                </a:moveTo>
                <a:cubicBezTo>
                  <a:pt x="5335685" y="2741160"/>
                  <a:pt x="5304266" y="2741160"/>
                  <a:pt x="5290801" y="2750137"/>
                </a:cubicBezTo>
                <a:cubicBezTo>
                  <a:pt x="5313243" y="2750137"/>
                  <a:pt x="5340173" y="2763602"/>
                  <a:pt x="5353638" y="2750137"/>
                </a:cubicBezTo>
                <a:lnTo>
                  <a:pt x="5353638" y="2750137"/>
                </a:lnTo>
                <a:close/>
                <a:moveTo>
                  <a:pt x="5380568" y="1845121"/>
                </a:moveTo>
                <a:cubicBezTo>
                  <a:pt x="5371591" y="1854098"/>
                  <a:pt x="5353638" y="1840633"/>
                  <a:pt x="5353638" y="1854098"/>
                </a:cubicBezTo>
                <a:cubicBezTo>
                  <a:pt x="5367103" y="1858587"/>
                  <a:pt x="5380568" y="1858587"/>
                  <a:pt x="5380568" y="1845121"/>
                </a:cubicBezTo>
                <a:lnTo>
                  <a:pt x="5380568" y="1845121"/>
                </a:lnTo>
                <a:close/>
                <a:moveTo>
                  <a:pt x="5389545" y="1279181"/>
                </a:moveTo>
                <a:cubicBezTo>
                  <a:pt x="5403010" y="1279181"/>
                  <a:pt x="5411987" y="1274693"/>
                  <a:pt x="5411987" y="1261228"/>
                </a:cubicBezTo>
                <a:cubicBezTo>
                  <a:pt x="5403010" y="1265716"/>
                  <a:pt x="5394033" y="1270204"/>
                  <a:pt x="5389545" y="1279181"/>
                </a:cubicBezTo>
                <a:lnTo>
                  <a:pt x="5389545" y="1279181"/>
                </a:lnTo>
                <a:close/>
                <a:moveTo>
                  <a:pt x="5425860" y="1867563"/>
                </a:moveTo>
                <a:cubicBezTo>
                  <a:pt x="5407906" y="1881028"/>
                  <a:pt x="5376488" y="1858587"/>
                  <a:pt x="5363023" y="1876540"/>
                </a:cubicBezTo>
                <a:cubicBezTo>
                  <a:pt x="5371591" y="1881028"/>
                  <a:pt x="5434836" y="1885517"/>
                  <a:pt x="5425860" y="1867563"/>
                </a:cubicBezTo>
                <a:lnTo>
                  <a:pt x="5425860" y="1867563"/>
                </a:lnTo>
                <a:close/>
                <a:moveTo>
                  <a:pt x="5349150" y="2322111"/>
                </a:moveTo>
                <a:cubicBezTo>
                  <a:pt x="5349150" y="2335576"/>
                  <a:pt x="5349150" y="2335576"/>
                  <a:pt x="5349150" y="2335576"/>
                </a:cubicBezTo>
                <a:cubicBezTo>
                  <a:pt x="5358127" y="2340064"/>
                  <a:pt x="5367103" y="2340064"/>
                  <a:pt x="5367103" y="2326599"/>
                </a:cubicBezTo>
                <a:cubicBezTo>
                  <a:pt x="5358127" y="2326599"/>
                  <a:pt x="5358127" y="2318031"/>
                  <a:pt x="5349150" y="2322111"/>
                </a:cubicBezTo>
                <a:lnTo>
                  <a:pt x="5349150" y="2322111"/>
                </a:lnTo>
                <a:close/>
                <a:moveTo>
                  <a:pt x="5376080" y="1916527"/>
                </a:moveTo>
                <a:cubicBezTo>
                  <a:pt x="5394033" y="1921015"/>
                  <a:pt x="5411987" y="1925504"/>
                  <a:pt x="5398522" y="1907550"/>
                </a:cubicBezTo>
                <a:cubicBezTo>
                  <a:pt x="5416475" y="1898574"/>
                  <a:pt x="5429940" y="1912039"/>
                  <a:pt x="5438917" y="1898574"/>
                </a:cubicBezTo>
                <a:cubicBezTo>
                  <a:pt x="5411987" y="1894085"/>
                  <a:pt x="5420964" y="1894085"/>
                  <a:pt x="5385057" y="1889597"/>
                </a:cubicBezTo>
                <a:cubicBezTo>
                  <a:pt x="5389545" y="1903062"/>
                  <a:pt x="5380568" y="1907550"/>
                  <a:pt x="5376080" y="1916527"/>
                </a:cubicBezTo>
                <a:lnTo>
                  <a:pt x="5376080" y="1916527"/>
                </a:lnTo>
                <a:close/>
                <a:moveTo>
                  <a:pt x="5412395" y="1484013"/>
                </a:moveTo>
                <a:cubicBezTo>
                  <a:pt x="5421372" y="1484013"/>
                  <a:pt x="5434836" y="1484013"/>
                  <a:pt x="5434836" y="1475036"/>
                </a:cubicBezTo>
                <a:cubicBezTo>
                  <a:pt x="5430348" y="1475036"/>
                  <a:pt x="5425860" y="1470548"/>
                  <a:pt x="5421372" y="1466060"/>
                </a:cubicBezTo>
                <a:cubicBezTo>
                  <a:pt x="5421372" y="1475444"/>
                  <a:pt x="5416883" y="1475444"/>
                  <a:pt x="5412395" y="1484013"/>
                </a:cubicBezTo>
                <a:lnTo>
                  <a:pt x="5412395" y="1484013"/>
                </a:lnTo>
                <a:close/>
                <a:moveTo>
                  <a:pt x="5394033" y="2451457"/>
                </a:moveTo>
                <a:cubicBezTo>
                  <a:pt x="5398522" y="2464922"/>
                  <a:pt x="5389545" y="2460434"/>
                  <a:pt x="5385057" y="2469411"/>
                </a:cubicBezTo>
                <a:cubicBezTo>
                  <a:pt x="5389545" y="2473899"/>
                  <a:pt x="5403010" y="2478387"/>
                  <a:pt x="5407498" y="2482876"/>
                </a:cubicBezTo>
                <a:cubicBezTo>
                  <a:pt x="5416475" y="2473899"/>
                  <a:pt x="5420964" y="2464922"/>
                  <a:pt x="5434428" y="2464922"/>
                </a:cubicBezTo>
                <a:cubicBezTo>
                  <a:pt x="5434428" y="2455946"/>
                  <a:pt x="5429940" y="2455946"/>
                  <a:pt x="5429940" y="2446969"/>
                </a:cubicBezTo>
                <a:cubicBezTo>
                  <a:pt x="5412395" y="2442481"/>
                  <a:pt x="5407906" y="2451457"/>
                  <a:pt x="5394033" y="2451457"/>
                </a:cubicBezTo>
                <a:lnTo>
                  <a:pt x="5394033" y="2451457"/>
                </a:lnTo>
                <a:close/>
                <a:moveTo>
                  <a:pt x="5470743" y="1787181"/>
                </a:moveTo>
                <a:cubicBezTo>
                  <a:pt x="5466255" y="1787181"/>
                  <a:pt x="5461767" y="1782693"/>
                  <a:pt x="5457278" y="1782693"/>
                </a:cubicBezTo>
                <a:cubicBezTo>
                  <a:pt x="5448302" y="1782693"/>
                  <a:pt x="5439325" y="1787181"/>
                  <a:pt x="5430348" y="1791669"/>
                </a:cubicBezTo>
                <a:cubicBezTo>
                  <a:pt x="5439325" y="1791669"/>
                  <a:pt x="5434836" y="1800646"/>
                  <a:pt x="5439325" y="1800646"/>
                </a:cubicBezTo>
                <a:cubicBezTo>
                  <a:pt x="5439325" y="1782693"/>
                  <a:pt x="5461767" y="1796158"/>
                  <a:pt x="5470743" y="1787181"/>
                </a:cubicBezTo>
                <a:lnTo>
                  <a:pt x="5470743" y="1787181"/>
                </a:lnTo>
                <a:close/>
                <a:moveTo>
                  <a:pt x="5479720" y="1519920"/>
                </a:moveTo>
                <a:cubicBezTo>
                  <a:pt x="5470743" y="1519920"/>
                  <a:pt x="5475232" y="1528897"/>
                  <a:pt x="5470743" y="1533385"/>
                </a:cubicBezTo>
                <a:cubicBezTo>
                  <a:pt x="5461767" y="1528897"/>
                  <a:pt x="5466255" y="1519920"/>
                  <a:pt x="5457278" y="1519920"/>
                </a:cubicBezTo>
                <a:cubicBezTo>
                  <a:pt x="5461767" y="1528897"/>
                  <a:pt x="5452790" y="1533385"/>
                  <a:pt x="5443813" y="1528897"/>
                </a:cubicBezTo>
                <a:cubicBezTo>
                  <a:pt x="5443813" y="1542362"/>
                  <a:pt x="5443813" y="1551338"/>
                  <a:pt x="5452790" y="1555827"/>
                </a:cubicBezTo>
                <a:cubicBezTo>
                  <a:pt x="5466255" y="1537873"/>
                  <a:pt x="5493185" y="1537873"/>
                  <a:pt x="5515627" y="1551338"/>
                </a:cubicBezTo>
                <a:cubicBezTo>
                  <a:pt x="5515627" y="1537873"/>
                  <a:pt x="5511139" y="1528897"/>
                  <a:pt x="5515627" y="1520328"/>
                </a:cubicBezTo>
                <a:cubicBezTo>
                  <a:pt x="5511139" y="1506863"/>
                  <a:pt x="5506650" y="1524816"/>
                  <a:pt x="5502162" y="1515840"/>
                </a:cubicBezTo>
                <a:cubicBezTo>
                  <a:pt x="5502162" y="1506863"/>
                  <a:pt x="5511139" y="1511351"/>
                  <a:pt x="5515627" y="1511351"/>
                </a:cubicBezTo>
                <a:cubicBezTo>
                  <a:pt x="5515627" y="1484421"/>
                  <a:pt x="5484209" y="1511351"/>
                  <a:pt x="5466255" y="1506863"/>
                </a:cubicBezTo>
                <a:cubicBezTo>
                  <a:pt x="5461767" y="1519920"/>
                  <a:pt x="5479720" y="1510943"/>
                  <a:pt x="5479720" y="1519920"/>
                </a:cubicBezTo>
                <a:lnTo>
                  <a:pt x="5479720" y="1519920"/>
                </a:lnTo>
                <a:close/>
                <a:moveTo>
                  <a:pt x="5497673" y="1515432"/>
                </a:moveTo>
                <a:cubicBezTo>
                  <a:pt x="5497673" y="1519920"/>
                  <a:pt x="5493185" y="1524408"/>
                  <a:pt x="5488697" y="1528897"/>
                </a:cubicBezTo>
                <a:cubicBezTo>
                  <a:pt x="5484209" y="1524408"/>
                  <a:pt x="5479720" y="1515432"/>
                  <a:pt x="5488697" y="1510943"/>
                </a:cubicBezTo>
                <a:cubicBezTo>
                  <a:pt x="5488697" y="1510943"/>
                  <a:pt x="5493185" y="1515432"/>
                  <a:pt x="5497673" y="1515432"/>
                </a:cubicBezTo>
                <a:lnTo>
                  <a:pt x="5497673" y="1515432"/>
                </a:lnTo>
                <a:close/>
                <a:moveTo>
                  <a:pt x="5403010" y="2638744"/>
                </a:moveTo>
                <a:cubicBezTo>
                  <a:pt x="5420964" y="2634256"/>
                  <a:pt x="5443405" y="2638744"/>
                  <a:pt x="5452382" y="2629767"/>
                </a:cubicBezTo>
                <a:cubicBezTo>
                  <a:pt x="5425860" y="2634256"/>
                  <a:pt x="5412395" y="2621199"/>
                  <a:pt x="5403010" y="2638744"/>
                </a:cubicBezTo>
                <a:lnTo>
                  <a:pt x="5403010" y="2638744"/>
                </a:lnTo>
                <a:close/>
                <a:moveTo>
                  <a:pt x="5439325" y="2607734"/>
                </a:moveTo>
                <a:cubicBezTo>
                  <a:pt x="5443813" y="2612222"/>
                  <a:pt x="5461767" y="2616710"/>
                  <a:pt x="5461767" y="2603245"/>
                </a:cubicBezTo>
                <a:cubicBezTo>
                  <a:pt x="5457278" y="2603245"/>
                  <a:pt x="5439325" y="2589780"/>
                  <a:pt x="5439325" y="2607734"/>
                </a:cubicBezTo>
                <a:lnTo>
                  <a:pt x="5439325" y="2607734"/>
                </a:lnTo>
                <a:close/>
                <a:moveTo>
                  <a:pt x="5506650" y="1684765"/>
                </a:moveTo>
                <a:cubicBezTo>
                  <a:pt x="5515627" y="1698230"/>
                  <a:pt x="5529092" y="1693742"/>
                  <a:pt x="5533580" y="1675788"/>
                </a:cubicBezTo>
                <a:cubicBezTo>
                  <a:pt x="5524603" y="1680276"/>
                  <a:pt x="5511139" y="1675788"/>
                  <a:pt x="5506650" y="1684765"/>
                </a:cubicBezTo>
                <a:lnTo>
                  <a:pt x="5506650" y="1684765"/>
                </a:lnTo>
                <a:close/>
                <a:moveTo>
                  <a:pt x="5569487" y="2099326"/>
                </a:moveTo>
                <a:cubicBezTo>
                  <a:pt x="5560511" y="2099326"/>
                  <a:pt x="5542557" y="2090349"/>
                  <a:pt x="5542557" y="2099326"/>
                </a:cubicBezTo>
                <a:cubicBezTo>
                  <a:pt x="5551534" y="2103814"/>
                  <a:pt x="5564999" y="2108302"/>
                  <a:pt x="5569487" y="2099326"/>
                </a:cubicBezTo>
                <a:lnTo>
                  <a:pt x="5569487" y="2099326"/>
                </a:lnTo>
                <a:close/>
                <a:moveTo>
                  <a:pt x="5569487" y="1675788"/>
                </a:moveTo>
                <a:cubicBezTo>
                  <a:pt x="5569487" y="1680276"/>
                  <a:pt x="5569487" y="1684765"/>
                  <a:pt x="5564999" y="1689253"/>
                </a:cubicBezTo>
                <a:cubicBezTo>
                  <a:pt x="5573976" y="1702718"/>
                  <a:pt x="5605394" y="1702718"/>
                  <a:pt x="5605394" y="1684765"/>
                </a:cubicBezTo>
                <a:cubicBezTo>
                  <a:pt x="5600906" y="1684765"/>
                  <a:pt x="5591929" y="1684765"/>
                  <a:pt x="5596418" y="1675788"/>
                </a:cubicBezTo>
                <a:cubicBezTo>
                  <a:pt x="5582952" y="1671300"/>
                  <a:pt x="5578464" y="1680276"/>
                  <a:pt x="5569487" y="1675788"/>
                </a:cubicBezTo>
                <a:lnTo>
                  <a:pt x="5569487" y="1675788"/>
                </a:lnTo>
                <a:close/>
                <a:moveTo>
                  <a:pt x="5591929" y="1528897"/>
                </a:moveTo>
                <a:cubicBezTo>
                  <a:pt x="5587441" y="1533385"/>
                  <a:pt x="5587441" y="1542362"/>
                  <a:pt x="5582952" y="1546850"/>
                </a:cubicBezTo>
                <a:cubicBezTo>
                  <a:pt x="5596418" y="1550930"/>
                  <a:pt x="5605802" y="1533385"/>
                  <a:pt x="5591929" y="1528897"/>
                </a:cubicBezTo>
                <a:lnTo>
                  <a:pt x="5591929" y="1528897"/>
                </a:lnTo>
                <a:close/>
                <a:moveTo>
                  <a:pt x="5569487" y="1872052"/>
                </a:moveTo>
                <a:cubicBezTo>
                  <a:pt x="5578464" y="1881028"/>
                  <a:pt x="5596418" y="1858587"/>
                  <a:pt x="5609882" y="1872052"/>
                </a:cubicBezTo>
                <a:cubicBezTo>
                  <a:pt x="5609882" y="1863075"/>
                  <a:pt x="5596418" y="1863075"/>
                  <a:pt x="5582952" y="1858587"/>
                </a:cubicBezTo>
                <a:cubicBezTo>
                  <a:pt x="5578464" y="1863075"/>
                  <a:pt x="5573976" y="1867563"/>
                  <a:pt x="5569487" y="1872052"/>
                </a:cubicBezTo>
                <a:lnTo>
                  <a:pt x="5569487" y="1872052"/>
                </a:lnTo>
                <a:close/>
                <a:moveTo>
                  <a:pt x="5610290" y="1787181"/>
                </a:moveTo>
                <a:cubicBezTo>
                  <a:pt x="5605802" y="1778204"/>
                  <a:pt x="5605802" y="1773716"/>
                  <a:pt x="5614779" y="1764739"/>
                </a:cubicBezTo>
                <a:cubicBezTo>
                  <a:pt x="5601314" y="1764739"/>
                  <a:pt x="5596825" y="1764739"/>
                  <a:pt x="5587848" y="1773716"/>
                </a:cubicBezTo>
                <a:cubicBezTo>
                  <a:pt x="5601314" y="1774124"/>
                  <a:pt x="5601314" y="1782693"/>
                  <a:pt x="5610290" y="1787181"/>
                </a:cubicBezTo>
                <a:lnTo>
                  <a:pt x="5610290" y="1787181"/>
                </a:lnTo>
                <a:close/>
                <a:moveTo>
                  <a:pt x="5587441" y="2103814"/>
                </a:moveTo>
                <a:cubicBezTo>
                  <a:pt x="5605394" y="2108302"/>
                  <a:pt x="5623348" y="2099326"/>
                  <a:pt x="5650278" y="2103814"/>
                </a:cubicBezTo>
                <a:cubicBezTo>
                  <a:pt x="5637221" y="2085860"/>
                  <a:pt x="5605802" y="2094837"/>
                  <a:pt x="5587441" y="2103814"/>
                </a:cubicBezTo>
                <a:lnTo>
                  <a:pt x="5587441" y="2103814"/>
                </a:lnTo>
                <a:close/>
                <a:moveTo>
                  <a:pt x="5650686" y="1216752"/>
                </a:moveTo>
                <a:cubicBezTo>
                  <a:pt x="5677616" y="1225729"/>
                  <a:pt x="5700057" y="1221240"/>
                  <a:pt x="5722499" y="1207775"/>
                </a:cubicBezTo>
                <a:cubicBezTo>
                  <a:pt x="5704546" y="1194310"/>
                  <a:pt x="5695569" y="1185334"/>
                  <a:pt x="5668639" y="1198799"/>
                </a:cubicBezTo>
                <a:cubicBezTo>
                  <a:pt x="5673127" y="1203287"/>
                  <a:pt x="5677616" y="1203287"/>
                  <a:pt x="5682104" y="1212264"/>
                </a:cubicBezTo>
                <a:cubicBezTo>
                  <a:pt x="5668639" y="1221240"/>
                  <a:pt x="5655174" y="1203287"/>
                  <a:pt x="5650686" y="1216752"/>
                </a:cubicBezTo>
                <a:lnTo>
                  <a:pt x="5650686" y="1216752"/>
                </a:lnTo>
                <a:close/>
                <a:moveTo>
                  <a:pt x="5767383" y="2090349"/>
                </a:moveTo>
                <a:cubicBezTo>
                  <a:pt x="5731476" y="2090349"/>
                  <a:pt x="5704546" y="2094837"/>
                  <a:pt x="5686593" y="2103814"/>
                </a:cubicBezTo>
                <a:cubicBezTo>
                  <a:pt x="5713523" y="2103814"/>
                  <a:pt x="5753918" y="2112791"/>
                  <a:pt x="5767383" y="2090349"/>
                </a:cubicBezTo>
                <a:lnTo>
                  <a:pt x="5767383" y="2090349"/>
                </a:lnTo>
                <a:close/>
                <a:moveTo>
                  <a:pt x="5762894" y="1198799"/>
                </a:moveTo>
                <a:cubicBezTo>
                  <a:pt x="5762894" y="1203287"/>
                  <a:pt x="5785336" y="1207775"/>
                  <a:pt x="5785336" y="1198799"/>
                </a:cubicBezTo>
                <a:cubicBezTo>
                  <a:pt x="5780848" y="1198799"/>
                  <a:pt x="5780848" y="1194310"/>
                  <a:pt x="5776360" y="1194310"/>
                </a:cubicBezTo>
                <a:cubicBezTo>
                  <a:pt x="5771871" y="1194310"/>
                  <a:pt x="5762894" y="1194310"/>
                  <a:pt x="5762894" y="1198799"/>
                </a:cubicBezTo>
                <a:lnTo>
                  <a:pt x="5762894" y="1198799"/>
                </a:lnTo>
                <a:close/>
                <a:moveTo>
                  <a:pt x="5767383" y="1221240"/>
                </a:moveTo>
                <a:cubicBezTo>
                  <a:pt x="5780848" y="1221240"/>
                  <a:pt x="5794313" y="1225729"/>
                  <a:pt x="5794313" y="1212264"/>
                </a:cubicBezTo>
                <a:cubicBezTo>
                  <a:pt x="5785336" y="1212264"/>
                  <a:pt x="5771871" y="1212264"/>
                  <a:pt x="5767383" y="1221240"/>
                </a:cubicBezTo>
                <a:lnTo>
                  <a:pt x="5767383" y="1221240"/>
                </a:lnTo>
                <a:close/>
                <a:moveTo>
                  <a:pt x="5830628" y="1314680"/>
                </a:moveTo>
                <a:cubicBezTo>
                  <a:pt x="5821651" y="1323656"/>
                  <a:pt x="5835116" y="1323656"/>
                  <a:pt x="5835116" y="1332633"/>
                </a:cubicBezTo>
                <a:cubicBezTo>
                  <a:pt x="5817163" y="1346098"/>
                  <a:pt x="5781256" y="1328145"/>
                  <a:pt x="5772279" y="1359563"/>
                </a:cubicBezTo>
                <a:cubicBezTo>
                  <a:pt x="5772279" y="1359563"/>
                  <a:pt x="5781256" y="1364052"/>
                  <a:pt x="5790233" y="1364052"/>
                </a:cubicBezTo>
                <a:cubicBezTo>
                  <a:pt x="5785744" y="1341610"/>
                  <a:pt x="5844093" y="1359563"/>
                  <a:pt x="5848581" y="1319576"/>
                </a:cubicBezTo>
                <a:cubicBezTo>
                  <a:pt x="5839605" y="1319168"/>
                  <a:pt x="5839605" y="1310191"/>
                  <a:pt x="5830628" y="1314680"/>
                </a:cubicBezTo>
                <a:lnTo>
                  <a:pt x="5830628" y="1314680"/>
                </a:lnTo>
                <a:close/>
                <a:moveTo>
                  <a:pt x="5794721" y="1595814"/>
                </a:moveTo>
                <a:cubicBezTo>
                  <a:pt x="5790233" y="1600302"/>
                  <a:pt x="5785744" y="1595814"/>
                  <a:pt x="5785744" y="1600302"/>
                </a:cubicBezTo>
                <a:cubicBezTo>
                  <a:pt x="5790233" y="1609279"/>
                  <a:pt x="5799209" y="1600302"/>
                  <a:pt x="5803698" y="1595814"/>
                </a:cubicBezTo>
                <a:cubicBezTo>
                  <a:pt x="5794721" y="1595814"/>
                  <a:pt x="5799209" y="1582349"/>
                  <a:pt x="5785744" y="1586837"/>
                </a:cubicBezTo>
                <a:cubicBezTo>
                  <a:pt x="5785336" y="1591326"/>
                  <a:pt x="5789824" y="1595814"/>
                  <a:pt x="5794721" y="1595814"/>
                </a:cubicBezTo>
                <a:lnTo>
                  <a:pt x="5794721" y="1595814"/>
                </a:lnTo>
                <a:close/>
                <a:moveTo>
                  <a:pt x="5799209" y="1332633"/>
                </a:moveTo>
                <a:cubicBezTo>
                  <a:pt x="5808186" y="1332633"/>
                  <a:pt x="5817163" y="1328145"/>
                  <a:pt x="5821651" y="1323656"/>
                </a:cubicBezTo>
                <a:cubicBezTo>
                  <a:pt x="5808186" y="1323656"/>
                  <a:pt x="5808186" y="1314680"/>
                  <a:pt x="5812675" y="1305703"/>
                </a:cubicBezTo>
                <a:cubicBezTo>
                  <a:pt x="5826139" y="1310191"/>
                  <a:pt x="5862046" y="1319168"/>
                  <a:pt x="5866535" y="1301215"/>
                </a:cubicBezTo>
                <a:cubicBezTo>
                  <a:pt x="5848581" y="1283261"/>
                  <a:pt x="5817163" y="1305703"/>
                  <a:pt x="5799209" y="1310191"/>
                </a:cubicBezTo>
                <a:cubicBezTo>
                  <a:pt x="5812675" y="1314680"/>
                  <a:pt x="5794721" y="1323656"/>
                  <a:pt x="5799209" y="1332633"/>
                </a:cubicBezTo>
                <a:lnTo>
                  <a:pt x="5799209" y="1332633"/>
                </a:lnTo>
                <a:close/>
                <a:moveTo>
                  <a:pt x="5794721" y="2010374"/>
                </a:moveTo>
                <a:cubicBezTo>
                  <a:pt x="5803698" y="2014863"/>
                  <a:pt x="5817163" y="2010374"/>
                  <a:pt x="5821651" y="2005886"/>
                </a:cubicBezTo>
                <a:cubicBezTo>
                  <a:pt x="5812675" y="2010374"/>
                  <a:pt x="5799209" y="2001398"/>
                  <a:pt x="5794721" y="2010374"/>
                </a:cubicBezTo>
                <a:lnTo>
                  <a:pt x="5794721" y="2010374"/>
                </a:lnTo>
                <a:close/>
                <a:moveTo>
                  <a:pt x="5911418" y="1413015"/>
                </a:moveTo>
                <a:cubicBezTo>
                  <a:pt x="5920395" y="1413015"/>
                  <a:pt x="5956302" y="1421992"/>
                  <a:pt x="5947325" y="1413015"/>
                </a:cubicBezTo>
                <a:cubicBezTo>
                  <a:pt x="5938348" y="1413015"/>
                  <a:pt x="5902442" y="1408527"/>
                  <a:pt x="5911418" y="1413015"/>
                </a:cubicBezTo>
                <a:lnTo>
                  <a:pt x="5911418" y="1413015"/>
                </a:lnTo>
                <a:close/>
                <a:moveTo>
                  <a:pt x="3271042" y="217889"/>
                </a:moveTo>
                <a:cubicBezTo>
                  <a:pt x="3230647" y="222378"/>
                  <a:pt x="3131495" y="240331"/>
                  <a:pt x="3109053" y="222378"/>
                </a:cubicBezTo>
                <a:cubicBezTo>
                  <a:pt x="3100077" y="208912"/>
                  <a:pt x="3109053" y="217889"/>
                  <a:pt x="3113542" y="208912"/>
                </a:cubicBezTo>
                <a:cubicBezTo>
                  <a:pt x="3104565" y="208912"/>
                  <a:pt x="3104565" y="208912"/>
                  <a:pt x="3104565" y="208912"/>
                </a:cubicBezTo>
                <a:cubicBezTo>
                  <a:pt x="3104565" y="204424"/>
                  <a:pt x="3100077" y="204424"/>
                  <a:pt x="3095588" y="204424"/>
                </a:cubicBezTo>
                <a:cubicBezTo>
                  <a:pt x="3086612" y="213401"/>
                  <a:pt x="3100077" y="213401"/>
                  <a:pt x="3100077" y="222378"/>
                </a:cubicBezTo>
                <a:cubicBezTo>
                  <a:pt x="3023775" y="231354"/>
                  <a:pt x="2965018" y="222378"/>
                  <a:pt x="2888716" y="213401"/>
                </a:cubicBezTo>
                <a:cubicBezTo>
                  <a:pt x="2897693" y="199936"/>
                  <a:pt x="2920135" y="204424"/>
                  <a:pt x="2929111" y="195447"/>
                </a:cubicBezTo>
                <a:cubicBezTo>
                  <a:pt x="2861786" y="186471"/>
                  <a:pt x="2803029" y="177494"/>
                  <a:pt x="2758146" y="204424"/>
                </a:cubicBezTo>
                <a:cubicBezTo>
                  <a:pt x="2758146" y="213401"/>
                  <a:pt x="2762634" y="213401"/>
                  <a:pt x="2762634" y="222378"/>
                </a:cubicBezTo>
                <a:cubicBezTo>
                  <a:pt x="2690820" y="231354"/>
                  <a:pt x="2600645" y="235843"/>
                  <a:pt x="2555762" y="257876"/>
                </a:cubicBezTo>
                <a:cubicBezTo>
                  <a:pt x="2564738" y="257876"/>
                  <a:pt x="2573715" y="257876"/>
                  <a:pt x="2573715" y="262365"/>
                </a:cubicBezTo>
                <a:cubicBezTo>
                  <a:pt x="2533320" y="289295"/>
                  <a:pt x="2479460" y="280318"/>
                  <a:pt x="2429680" y="289295"/>
                </a:cubicBezTo>
                <a:cubicBezTo>
                  <a:pt x="2407238" y="293783"/>
                  <a:pt x="2384796" y="311737"/>
                  <a:pt x="2362355" y="311737"/>
                </a:cubicBezTo>
                <a:cubicBezTo>
                  <a:pt x="2317471" y="316225"/>
                  <a:pt x="2286053" y="307248"/>
                  <a:pt x="2249738" y="325202"/>
                </a:cubicBezTo>
                <a:cubicBezTo>
                  <a:pt x="2240761" y="316225"/>
                  <a:pt x="2222808" y="307248"/>
                  <a:pt x="2240761" y="298272"/>
                </a:cubicBezTo>
                <a:cubicBezTo>
                  <a:pt x="2123656" y="293783"/>
                  <a:pt x="2038377" y="307248"/>
                  <a:pt x="1948202" y="329282"/>
                </a:cubicBezTo>
                <a:cubicBezTo>
                  <a:pt x="1880877" y="356212"/>
                  <a:pt x="1745818" y="302352"/>
                  <a:pt x="1696446" y="351724"/>
                </a:cubicBezTo>
                <a:cubicBezTo>
                  <a:pt x="1714399" y="360700"/>
                  <a:pt x="1700934" y="378654"/>
                  <a:pt x="1687469" y="382734"/>
                </a:cubicBezTo>
                <a:cubicBezTo>
                  <a:pt x="1691958" y="391711"/>
                  <a:pt x="1714399" y="382734"/>
                  <a:pt x="1709911" y="396199"/>
                </a:cubicBezTo>
                <a:cubicBezTo>
                  <a:pt x="1705423" y="400688"/>
                  <a:pt x="1705423" y="409664"/>
                  <a:pt x="1700934" y="414153"/>
                </a:cubicBezTo>
                <a:cubicBezTo>
                  <a:pt x="1629121" y="432106"/>
                  <a:pt x="1534457" y="423129"/>
                  <a:pt x="1471620" y="423129"/>
                </a:cubicBezTo>
                <a:cubicBezTo>
                  <a:pt x="1471620" y="414153"/>
                  <a:pt x="1476109" y="414153"/>
                  <a:pt x="1471620" y="409664"/>
                </a:cubicBezTo>
                <a:cubicBezTo>
                  <a:pt x="1489574" y="409664"/>
                  <a:pt x="1503039" y="405176"/>
                  <a:pt x="1512015" y="396199"/>
                </a:cubicBezTo>
                <a:cubicBezTo>
                  <a:pt x="1471620" y="396199"/>
                  <a:pt x="1431225" y="391711"/>
                  <a:pt x="1408375" y="414153"/>
                </a:cubicBezTo>
                <a:cubicBezTo>
                  <a:pt x="1426329" y="423129"/>
                  <a:pt x="1430817" y="400688"/>
                  <a:pt x="1439794" y="409664"/>
                </a:cubicBezTo>
                <a:cubicBezTo>
                  <a:pt x="1412864" y="423129"/>
                  <a:pt x="1408375" y="423129"/>
                  <a:pt x="1363492" y="427618"/>
                </a:cubicBezTo>
                <a:cubicBezTo>
                  <a:pt x="1359003" y="418641"/>
                  <a:pt x="1363492" y="405176"/>
                  <a:pt x="1359003" y="400688"/>
                </a:cubicBezTo>
                <a:cubicBezTo>
                  <a:pt x="1350027" y="400688"/>
                  <a:pt x="1350027" y="409664"/>
                  <a:pt x="1341050" y="409664"/>
                </a:cubicBezTo>
                <a:cubicBezTo>
                  <a:pt x="1341050" y="418641"/>
                  <a:pt x="1345538" y="418641"/>
                  <a:pt x="1350027" y="418641"/>
                </a:cubicBezTo>
                <a:cubicBezTo>
                  <a:pt x="1291678" y="441083"/>
                  <a:pt x="1232922" y="432106"/>
                  <a:pt x="1170085" y="449651"/>
                </a:cubicBezTo>
                <a:cubicBezTo>
                  <a:pt x="1107248" y="427210"/>
                  <a:pt x="1052979" y="494127"/>
                  <a:pt x="990142" y="454140"/>
                </a:cubicBezTo>
                <a:cubicBezTo>
                  <a:pt x="1052979" y="440675"/>
                  <a:pt x="1116224" y="436186"/>
                  <a:pt x="1174573" y="414153"/>
                </a:cubicBezTo>
                <a:cubicBezTo>
                  <a:pt x="1111736" y="418641"/>
                  <a:pt x="1061956" y="391711"/>
                  <a:pt x="1012584" y="427618"/>
                </a:cubicBezTo>
                <a:cubicBezTo>
                  <a:pt x="994631" y="427618"/>
                  <a:pt x="990142" y="414153"/>
                  <a:pt x="967701" y="418641"/>
                </a:cubicBezTo>
                <a:cubicBezTo>
                  <a:pt x="958724" y="423129"/>
                  <a:pt x="954236" y="432106"/>
                  <a:pt x="940771" y="432106"/>
                </a:cubicBezTo>
                <a:cubicBezTo>
                  <a:pt x="855492" y="427618"/>
                  <a:pt x="765317" y="463117"/>
                  <a:pt x="680038" y="481070"/>
                </a:cubicBezTo>
                <a:cubicBezTo>
                  <a:pt x="617201" y="494535"/>
                  <a:pt x="562933" y="503512"/>
                  <a:pt x="504584" y="512080"/>
                </a:cubicBezTo>
                <a:cubicBezTo>
                  <a:pt x="419305" y="525545"/>
                  <a:pt x="221410" y="489639"/>
                  <a:pt x="257317" y="601439"/>
                </a:cubicBezTo>
                <a:cubicBezTo>
                  <a:pt x="266293" y="623881"/>
                  <a:pt x="293224" y="636938"/>
                  <a:pt x="333619" y="636938"/>
                </a:cubicBezTo>
                <a:cubicBezTo>
                  <a:pt x="315665" y="650403"/>
                  <a:pt x="329130" y="676925"/>
                  <a:pt x="333619" y="694879"/>
                </a:cubicBezTo>
                <a:cubicBezTo>
                  <a:pt x="369526" y="694879"/>
                  <a:pt x="423386" y="676925"/>
                  <a:pt x="441747" y="703856"/>
                </a:cubicBezTo>
                <a:cubicBezTo>
                  <a:pt x="428282" y="708344"/>
                  <a:pt x="437259" y="717321"/>
                  <a:pt x="428282" y="726297"/>
                </a:cubicBezTo>
                <a:cubicBezTo>
                  <a:pt x="405840" y="721809"/>
                  <a:pt x="378910" y="726297"/>
                  <a:pt x="387887" y="699367"/>
                </a:cubicBezTo>
                <a:cubicBezTo>
                  <a:pt x="365445" y="699367"/>
                  <a:pt x="351980" y="712832"/>
                  <a:pt x="334027" y="708344"/>
                </a:cubicBezTo>
                <a:cubicBezTo>
                  <a:pt x="365445" y="735274"/>
                  <a:pt x="360957" y="788726"/>
                  <a:pt x="392375" y="815248"/>
                </a:cubicBezTo>
                <a:cubicBezTo>
                  <a:pt x="392375" y="824225"/>
                  <a:pt x="374422" y="815248"/>
                  <a:pt x="378910" y="828713"/>
                </a:cubicBezTo>
                <a:cubicBezTo>
                  <a:pt x="387887" y="851155"/>
                  <a:pt x="419305" y="855643"/>
                  <a:pt x="410329" y="895631"/>
                </a:cubicBezTo>
                <a:cubicBezTo>
                  <a:pt x="432771" y="909096"/>
                  <a:pt x="437259" y="935618"/>
                  <a:pt x="450724" y="958060"/>
                </a:cubicBezTo>
                <a:cubicBezTo>
                  <a:pt x="464189" y="918072"/>
                  <a:pt x="554364" y="922561"/>
                  <a:pt x="567829" y="958060"/>
                </a:cubicBezTo>
                <a:cubicBezTo>
                  <a:pt x="549876" y="953571"/>
                  <a:pt x="536411" y="967036"/>
                  <a:pt x="522946" y="958060"/>
                </a:cubicBezTo>
                <a:cubicBezTo>
                  <a:pt x="531922" y="980501"/>
                  <a:pt x="491527" y="962548"/>
                  <a:pt x="509481" y="980501"/>
                </a:cubicBezTo>
                <a:cubicBezTo>
                  <a:pt x="496016" y="980501"/>
                  <a:pt x="482550" y="967036"/>
                  <a:pt x="464597" y="980501"/>
                </a:cubicBezTo>
                <a:cubicBezTo>
                  <a:pt x="460109" y="967036"/>
                  <a:pt x="437667" y="967036"/>
                  <a:pt x="424202" y="962548"/>
                </a:cubicBezTo>
                <a:cubicBezTo>
                  <a:pt x="424202" y="984990"/>
                  <a:pt x="455620" y="971525"/>
                  <a:pt x="464597" y="989478"/>
                </a:cubicBezTo>
                <a:cubicBezTo>
                  <a:pt x="446644" y="1002943"/>
                  <a:pt x="433179" y="1016408"/>
                  <a:pt x="415225" y="1024977"/>
                </a:cubicBezTo>
                <a:cubicBezTo>
                  <a:pt x="410737" y="1033954"/>
                  <a:pt x="433179" y="1033954"/>
                  <a:pt x="428690" y="1055987"/>
                </a:cubicBezTo>
                <a:cubicBezTo>
                  <a:pt x="446644" y="1060476"/>
                  <a:pt x="464597" y="1064964"/>
                  <a:pt x="460109" y="1095975"/>
                </a:cubicBezTo>
                <a:cubicBezTo>
                  <a:pt x="500504" y="1118416"/>
                  <a:pt x="549876" y="1131473"/>
                  <a:pt x="604144" y="1144938"/>
                </a:cubicBezTo>
                <a:cubicBezTo>
                  <a:pt x="604144" y="1184925"/>
                  <a:pt x="554772" y="1171868"/>
                  <a:pt x="536819" y="1193902"/>
                </a:cubicBezTo>
                <a:cubicBezTo>
                  <a:pt x="572726" y="1202879"/>
                  <a:pt x="599656" y="1216344"/>
                  <a:pt x="640459" y="1220832"/>
                </a:cubicBezTo>
                <a:cubicBezTo>
                  <a:pt x="662901" y="1247762"/>
                  <a:pt x="725738" y="1216344"/>
                  <a:pt x="744099" y="1234297"/>
                </a:cubicBezTo>
                <a:cubicBezTo>
                  <a:pt x="730634" y="1238786"/>
                  <a:pt x="730634" y="1256739"/>
                  <a:pt x="721657" y="1265308"/>
                </a:cubicBezTo>
                <a:cubicBezTo>
                  <a:pt x="726146" y="1274284"/>
                  <a:pt x="753076" y="1265308"/>
                  <a:pt x="748587" y="1283261"/>
                </a:cubicBezTo>
                <a:cubicBezTo>
                  <a:pt x="735122" y="1301215"/>
                  <a:pt x="699216" y="1278773"/>
                  <a:pt x="685750" y="1287750"/>
                </a:cubicBezTo>
                <a:cubicBezTo>
                  <a:pt x="699216" y="1314680"/>
                  <a:pt x="744099" y="1305703"/>
                  <a:pt x="762052" y="1327737"/>
                </a:cubicBezTo>
                <a:cubicBezTo>
                  <a:pt x="762052" y="1332225"/>
                  <a:pt x="762052" y="1341202"/>
                  <a:pt x="757564" y="1341202"/>
                </a:cubicBezTo>
                <a:cubicBezTo>
                  <a:pt x="744099" y="1345690"/>
                  <a:pt x="744099" y="1332225"/>
                  <a:pt x="739611" y="1332225"/>
                </a:cubicBezTo>
                <a:cubicBezTo>
                  <a:pt x="735122" y="1376701"/>
                  <a:pt x="676774" y="1385677"/>
                  <a:pt x="622505" y="1385677"/>
                </a:cubicBezTo>
                <a:cubicBezTo>
                  <a:pt x="622505" y="1376701"/>
                  <a:pt x="618017" y="1376701"/>
                  <a:pt x="618017" y="1367724"/>
                </a:cubicBezTo>
                <a:cubicBezTo>
                  <a:pt x="577622" y="1376701"/>
                  <a:pt x="555180" y="1358747"/>
                  <a:pt x="505400" y="1354259"/>
                </a:cubicBezTo>
                <a:cubicBezTo>
                  <a:pt x="505400" y="1372212"/>
                  <a:pt x="482958" y="1367724"/>
                  <a:pt x="469493" y="1381189"/>
                </a:cubicBezTo>
                <a:cubicBezTo>
                  <a:pt x="478470" y="1381189"/>
                  <a:pt x="478470" y="1385677"/>
                  <a:pt x="478470" y="1394654"/>
                </a:cubicBezTo>
                <a:cubicBezTo>
                  <a:pt x="491935" y="1403631"/>
                  <a:pt x="509889" y="1394654"/>
                  <a:pt x="509889" y="1421584"/>
                </a:cubicBezTo>
                <a:cubicBezTo>
                  <a:pt x="500912" y="1417096"/>
                  <a:pt x="478470" y="1421584"/>
                  <a:pt x="487447" y="1426072"/>
                </a:cubicBezTo>
                <a:cubicBezTo>
                  <a:pt x="541307" y="1430561"/>
                  <a:pt x="600064" y="1461571"/>
                  <a:pt x="662901" y="1466060"/>
                </a:cubicBezTo>
                <a:cubicBezTo>
                  <a:pt x="658412" y="1501558"/>
                  <a:pt x="712273" y="1470548"/>
                  <a:pt x="716761" y="1506047"/>
                </a:cubicBezTo>
                <a:cubicBezTo>
                  <a:pt x="703296" y="1510535"/>
                  <a:pt x="676366" y="1510535"/>
                  <a:pt x="680854" y="1524000"/>
                </a:cubicBezTo>
                <a:cubicBezTo>
                  <a:pt x="662901" y="1524000"/>
                  <a:pt x="640459" y="1524000"/>
                  <a:pt x="631482" y="1537465"/>
                </a:cubicBezTo>
                <a:cubicBezTo>
                  <a:pt x="649436" y="1532977"/>
                  <a:pt x="644947" y="1550930"/>
                  <a:pt x="662901" y="1546442"/>
                </a:cubicBezTo>
                <a:cubicBezTo>
                  <a:pt x="667389" y="1541954"/>
                  <a:pt x="671877" y="1532977"/>
                  <a:pt x="685342" y="1537465"/>
                </a:cubicBezTo>
                <a:cubicBezTo>
                  <a:pt x="685342" y="1546442"/>
                  <a:pt x="671877" y="1541954"/>
                  <a:pt x="671877" y="1546442"/>
                </a:cubicBezTo>
                <a:cubicBezTo>
                  <a:pt x="689831" y="1568884"/>
                  <a:pt x="703296" y="1532977"/>
                  <a:pt x="725738" y="1532977"/>
                </a:cubicBezTo>
                <a:cubicBezTo>
                  <a:pt x="739203" y="1537465"/>
                  <a:pt x="757156" y="1528489"/>
                  <a:pt x="775109" y="1524000"/>
                </a:cubicBezTo>
                <a:cubicBezTo>
                  <a:pt x="761644" y="1519512"/>
                  <a:pt x="748179" y="1524000"/>
                  <a:pt x="748179" y="1515023"/>
                </a:cubicBezTo>
                <a:cubicBezTo>
                  <a:pt x="761644" y="1510535"/>
                  <a:pt x="766133" y="1506047"/>
                  <a:pt x="752668" y="1497070"/>
                </a:cubicBezTo>
                <a:cubicBezTo>
                  <a:pt x="761644" y="1497070"/>
                  <a:pt x="766133" y="1488093"/>
                  <a:pt x="779598" y="1492582"/>
                </a:cubicBezTo>
                <a:cubicBezTo>
                  <a:pt x="784086" y="1501558"/>
                  <a:pt x="788575" y="1506047"/>
                  <a:pt x="784086" y="1519512"/>
                </a:cubicBezTo>
                <a:cubicBezTo>
                  <a:pt x="811016" y="1515023"/>
                  <a:pt x="811016" y="1537465"/>
                  <a:pt x="819993" y="1546442"/>
                </a:cubicBezTo>
                <a:cubicBezTo>
                  <a:pt x="833458" y="1550930"/>
                  <a:pt x="882830" y="1537465"/>
                  <a:pt x="882830" y="1568884"/>
                </a:cubicBezTo>
                <a:cubicBezTo>
                  <a:pt x="855900" y="1564395"/>
                  <a:pt x="797551" y="1568884"/>
                  <a:pt x="756748" y="1573372"/>
                </a:cubicBezTo>
                <a:cubicBezTo>
                  <a:pt x="752260" y="1582349"/>
                  <a:pt x="747771" y="1591326"/>
                  <a:pt x="738795" y="1595814"/>
                </a:cubicBezTo>
                <a:cubicBezTo>
                  <a:pt x="765725" y="1591326"/>
                  <a:pt x="774701" y="1609279"/>
                  <a:pt x="801632" y="1600302"/>
                </a:cubicBezTo>
                <a:cubicBezTo>
                  <a:pt x="842027" y="1631313"/>
                  <a:pt x="905272" y="1600302"/>
                  <a:pt x="941179" y="1631313"/>
                </a:cubicBezTo>
                <a:cubicBezTo>
                  <a:pt x="923225" y="1635801"/>
                  <a:pt x="905272" y="1662323"/>
                  <a:pt x="891807" y="1644778"/>
                </a:cubicBezTo>
                <a:cubicBezTo>
                  <a:pt x="887318" y="1658243"/>
                  <a:pt x="882830" y="1667220"/>
                  <a:pt x="878342" y="1680276"/>
                </a:cubicBezTo>
                <a:cubicBezTo>
                  <a:pt x="855900" y="1675788"/>
                  <a:pt x="837946" y="1671300"/>
                  <a:pt x="811016" y="1675788"/>
                </a:cubicBezTo>
                <a:cubicBezTo>
                  <a:pt x="811016" y="1666811"/>
                  <a:pt x="802040" y="1666811"/>
                  <a:pt x="806528" y="1653346"/>
                </a:cubicBezTo>
                <a:cubicBezTo>
                  <a:pt x="775109" y="1644370"/>
                  <a:pt x="725738" y="1648858"/>
                  <a:pt x="693911" y="1644370"/>
                </a:cubicBezTo>
                <a:cubicBezTo>
                  <a:pt x="689423" y="1662323"/>
                  <a:pt x="635562" y="1657835"/>
                  <a:pt x="635562" y="1697822"/>
                </a:cubicBezTo>
                <a:cubicBezTo>
                  <a:pt x="653516" y="1697822"/>
                  <a:pt x="662493" y="1693334"/>
                  <a:pt x="675958" y="1697822"/>
                </a:cubicBezTo>
                <a:cubicBezTo>
                  <a:pt x="666981" y="1706799"/>
                  <a:pt x="666981" y="1724752"/>
                  <a:pt x="653516" y="1733321"/>
                </a:cubicBezTo>
                <a:cubicBezTo>
                  <a:pt x="658004" y="1737809"/>
                  <a:pt x="666981" y="1733321"/>
                  <a:pt x="666981" y="1742297"/>
                </a:cubicBezTo>
                <a:cubicBezTo>
                  <a:pt x="653516" y="1742297"/>
                  <a:pt x="658004" y="1755762"/>
                  <a:pt x="649028" y="1755762"/>
                </a:cubicBezTo>
                <a:cubicBezTo>
                  <a:pt x="626586" y="1742297"/>
                  <a:pt x="599656" y="1751274"/>
                  <a:pt x="590679" y="1769228"/>
                </a:cubicBezTo>
                <a:cubicBezTo>
                  <a:pt x="577214" y="1764739"/>
                  <a:pt x="550284" y="1773716"/>
                  <a:pt x="523354" y="1782693"/>
                </a:cubicBezTo>
                <a:cubicBezTo>
                  <a:pt x="545795" y="1791669"/>
                  <a:pt x="523354" y="1822680"/>
                  <a:pt x="527842" y="1831656"/>
                </a:cubicBezTo>
                <a:cubicBezTo>
                  <a:pt x="514377" y="1831656"/>
                  <a:pt x="532330" y="1822680"/>
                  <a:pt x="523354" y="1818191"/>
                </a:cubicBezTo>
                <a:cubicBezTo>
                  <a:pt x="496424" y="1813703"/>
                  <a:pt x="487447" y="1818191"/>
                  <a:pt x="482958" y="1840633"/>
                </a:cubicBezTo>
                <a:cubicBezTo>
                  <a:pt x="451540" y="1845121"/>
                  <a:pt x="411145" y="1845121"/>
                  <a:pt x="402168" y="1813703"/>
                </a:cubicBezTo>
                <a:cubicBezTo>
                  <a:pt x="411145" y="1809215"/>
                  <a:pt x="406656" y="1795750"/>
                  <a:pt x="424610" y="1800238"/>
                </a:cubicBezTo>
                <a:cubicBezTo>
                  <a:pt x="424610" y="1791261"/>
                  <a:pt x="415633" y="1786773"/>
                  <a:pt x="424610" y="1782285"/>
                </a:cubicBezTo>
                <a:cubicBezTo>
                  <a:pt x="411145" y="1777796"/>
                  <a:pt x="406656" y="1768820"/>
                  <a:pt x="397680" y="1764331"/>
                </a:cubicBezTo>
                <a:cubicBezTo>
                  <a:pt x="397680" y="1782285"/>
                  <a:pt x="397680" y="1777796"/>
                  <a:pt x="402168" y="1791261"/>
                </a:cubicBezTo>
                <a:cubicBezTo>
                  <a:pt x="375238" y="1795750"/>
                  <a:pt x="339331" y="1831248"/>
                  <a:pt x="312401" y="1818191"/>
                </a:cubicBezTo>
                <a:cubicBezTo>
                  <a:pt x="312401" y="1831656"/>
                  <a:pt x="321378" y="1836145"/>
                  <a:pt x="316889" y="1849202"/>
                </a:cubicBezTo>
                <a:cubicBezTo>
                  <a:pt x="321378" y="1858179"/>
                  <a:pt x="343820" y="1853690"/>
                  <a:pt x="343820" y="1871644"/>
                </a:cubicBezTo>
                <a:cubicBezTo>
                  <a:pt x="343820" y="1880620"/>
                  <a:pt x="330354" y="1889597"/>
                  <a:pt x="325866" y="1898574"/>
                </a:cubicBezTo>
                <a:cubicBezTo>
                  <a:pt x="339331" y="1903062"/>
                  <a:pt x="334843" y="1921015"/>
                  <a:pt x="321378" y="1925504"/>
                </a:cubicBezTo>
                <a:cubicBezTo>
                  <a:pt x="370750" y="1938969"/>
                  <a:pt x="343820" y="1983444"/>
                  <a:pt x="357285" y="2023432"/>
                </a:cubicBezTo>
                <a:cubicBezTo>
                  <a:pt x="348308" y="2009967"/>
                  <a:pt x="343820" y="2023432"/>
                  <a:pt x="330354" y="2018943"/>
                </a:cubicBezTo>
                <a:cubicBezTo>
                  <a:pt x="330354" y="2041385"/>
                  <a:pt x="339331" y="2049954"/>
                  <a:pt x="348308" y="2049954"/>
                </a:cubicBezTo>
                <a:cubicBezTo>
                  <a:pt x="348308" y="2058930"/>
                  <a:pt x="343820" y="2058930"/>
                  <a:pt x="343820" y="2067907"/>
                </a:cubicBezTo>
                <a:cubicBezTo>
                  <a:pt x="348308" y="2072395"/>
                  <a:pt x="366261" y="2067907"/>
                  <a:pt x="361773" y="2081372"/>
                </a:cubicBezTo>
                <a:cubicBezTo>
                  <a:pt x="334843" y="2072395"/>
                  <a:pt x="321378" y="2058930"/>
                  <a:pt x="307913" y="2041385"/>
                </a:cubicBezTo>
                <a:cubicBezTo>
                  <a:pt x="307913" y="2027920"/>
                  <a:pt x="325866" y="2036897"/>
                  <a:pt x="321378" y="2023432"/>
                </a:cubicBezTo>
                <a:cubicBezTo>
                  <a:pt x="307913" y="2005478"/>
                  <a:pt x="298936" y="1987933"/>
                  <a:pt x="294448" y="1961003"/>
                </a:cubicBezTo>
                <a:cubicBezTo>
                  <a:pt x="280983" y="1961003"/>
                  <a:pt x="280983" y="1961003"/>
                  <a:pt x="280983" y="1961003"/>
                </a:cubicBezTo>
                <a:cubicBezTo>
                  <a:pt x="272006" y="1969979"/>
                  <a:pt x="258541" y="1996501"/>
                  <a:pt x="267518" y="2018943"/>
                </a:cubicBezTo>
                <a:cubicBezTo>
                  <a:pt x="263029" y="2023432"/>
                  <a:pt x="258541" y="2023432"/>
                  <a:pt x="254052" y="2018943"/>
                </a:cubicBezTo>
                <a:cubicBezTo>
                  <a:pt x="254052" y="2041385"/>
                  <a:pt x="240587" y="2067907"/>
                  <a:pt x="254052" y="2072395"/>
                </a:cubicBezTo>
                <a:cubicBezTo>
                  <a:pt x="213657" y="2139313"/>
                  <a:pt x="114505" y="2072395"/>
                  <a:pt x="51668" y="2076884"/>
                </a:cubicBezTo>
                <a:cubicBezTo>
                  <a:pt x="-11168" y="2130336"/>
                  <a:pt x="-24634" y="2246217"/>
                  <a:pt x="56157" y="2277636"/>
                </a:cubicBezTo>
                <a:cubicBezTo>
                  <a:pt x="69622" y="2277636"/>
                  <a:pt x="83087" y="2273147"/>
                  <a:pt x="96552" y="2277636"/>
                </a:cubicBezTo>
                <a:cubicBezTo>
                  <a:pt x="141436" y="2286612"/>
                  <a:pt x="200192" y="2313134"/>
                  <a:pt x="209169" y="2349041"/>
                </a:cubicBezTo>
                <a:cubicBezTo>
                  <a:pt x="227122" y="2402494"/>
                  <a:pt x="213657" y="2469411"/>
                  <a:pt x="218146" y="2504910"/>
                </a:cubicBezTo>
                <a:cubicBezTo>
                  <a:pt x="222634" y="2553873"/>
                  <a:pt x="245076" y="2598349"/>
                  <a:pt x="245076" y="2638744"/>
                </a:cubicBezTo>
                <a:cubicBezTo>
                  <a:pt x="245076" y="2683220"/>
                  <a:pt x="222634" y="2741160"/>
                  <a:pt x="236099" y="2786044"/>
                </a:cubicBezTo>
                <a:cubicBezTo>
                  <a:pt x="236099" y="2790532"/>
                  <a:pt x="222634" y="2799509"/>
                  <a:pt x="231611" y="2803997"/>
                </a:cubicBezTo>
                <a:cubicBezTo>
                  <a:pt x="236099" y="2790532"/>
                  <a:pt x="249564" y="2790532"/>
                  <a:pt x="263029" y="2795020"/>
                </a:cubicBezTo>
                <a:cubicBezTo>
                  <a:pt x="276494" y="2857449"/>
                  <a:pt x="312401" y="2915390"/>
                  <a:pt x="375646" y="2910902"/>
                </a:cubicBezTo>
                <a:cubicBezTo>
                  <a:pt x="398088" y="2933343"/>
                  <a:pt x="438483" y="2955377"/>
                  <a:pt x="474798" y="2950889"/>
                </a:cubicBezTo>
                <a:cubicBezTo>
                  <a:pt x="488263" y="2973330"/>
                  <a:pt x="510705" y="2986388"/>
                  <a:pt x="524170" y="3008829"/>
                </a:cubicBezTo>
                <a:cubicBezTo>
                  <a:pt x="510705" y="3026783"/>
                  <a:pt x="488263" y="3035759"/>
                  <a:pt x="465821" y="3044328"/>
                </a:cubicBezTo>
                <a:cubicBezTo>
                  <a:pt x="456844" y="3062281"/>
                  <a:pt x="447868" y="3084315"/>
                  <a:pt x="420938" y="3071258"/>
                </a:cubicBezTo>
                <a:cubicBezTo>
                  <a:pt x="402984" y="3160617"/>
                  <a:pt x="353612" y="3214069"/>
                  <a:pt x="312809" y="3272010"/>
                </a:cubicBezTo>
                <a:cubicBezTo>
                  <a:pt x="366669" y="3289964"/>
                  <a:pt x="299344" y="3378915"/>
                  <a:pt x="317297" y="3419310"/>
                </a:cubicBezTo>
                <a:cubicBezTo>
                  <a:pt x="330762" y="3419310"/>
                  <a:pt x="339739" y="3410333"/>
                  <a:pt x="353204" y="3405845"/>
                </a:cubicBezTo>
                <a:cubicBezTo>
                  <a:pt x="353204" y="3414821"/>
                  <a:pt x="362181" y="3410333"/>
                  <a:pt x="362181" y="3423798"/>
                </a:cubicBezTo>
                <a:cubicBezTo>
                  <a:pt x="357693" y="3432775"/>
                  <a:pt x="348716" y="3428286"/>
                  <a:pt x="348716" y="3441751"/>
                </a:cubicBezTo>
                <a:cubicBezTo>
                  <a:pt x="362181" y="3450728"/>
                  <a:pt x="393599" y="3446240"/>
                  <a:pt x="393599" y="3464193"/>
                </a:cubicBezTo>
                <a:cubicBezTo>
                  <a:pt x="371158" y="3477658"/>
                  <a:pt x="366669" y="3504180"/>
                  <a:pt x="357693" y="3526622"/>
                </a:cubicBezTo>
                <a:cubicBezTo>
                  <a:pt x="402576" y="3504180"/>
                  <a:pt x="425018" y="3464193"/>
                  <a:pt x="470309" y="3446240"/>
                </a:cubicBezTo>
                <a:cubicBezTo>
                  <a:pt x="483775" y="3455217"/>
                  <a:pt x="501728" y="3455217"/>
                  <a:pt x="506216" y="3477250"/>
                </a:cubicBezTo>
                <a:cubicBezTo>
                  <a:pt x="492751" y="3490715"/>
                  <a:pt x="474798" y="3490715"/>
                  <a:pt x="470309" y="3512749"/>
                </a:cubicBezTo>
                <a:cubicBezTo>
                  <a:pt x="501728" y="3543759"/>
                  <a:pt x="515193" y="3619653"/>
                  <a:pt x="582926" y="3593131"/>
                </a:cubicBezTo>
                <a:cubicBezTo>
                  <a:pt x="573950" y="3562121"/>
                  <a:pt x="609856" y="3539679"/>
                  <a:pt x="627810" y="3544168"/>
                </a:cubicBezTo>
                <a:cubicBezTo>
                  <a:pt x="627810" y="3562121"/>
                  <a:pt x="623322" y="3566609"/>
                  <a:pt x="627810" y="3579666"/>
                </a:cubicBezTo>
                <a:cubicBezTo>
                  <a:pt x="618833" y="3579666"/>
                  <a:pt x="614345" y="3584155"/>
                  <a:pt x="609856" y="3597620"/>
                </a:cubicBezTo>
                <a:cubicBezTo>
                  <a:pt x="623322" y="3606596"/>
                  <a:pt x="636787" y="3593131"/>
                  <a:pt x="650252" y="3593131"/>
                </a:cubicBezTo>
                <a:cubicBezTo>
                  <a:pt x="659228" y="3602108"/>
                  <a:pt x="650252" y="3611085"/>
                  <a:pt x="654740" y="3628630"/>
                </a:cubicBezTo>
                <a:cubicBezTo>
                  <a:pt x="659228" y="3633118"/>
                  <a:pt x="672693" y="3624142"/>
                  <a:pt x="672693" y="3633118"/>
                </a:cubicBezTo>
                <a:cubicBezTo>
                  <a:pt x="677182" y="3673106"/>
                  <a:pt x="645763" y="3673106"/>
                  <a:pt x="650252" y="3709012"/>
                </a:cubicBezTo>
                <a:cubicBezTo>
                  <a:pt x="695135" y="3731454"/>
                  <a:pt x="722065" y="3695547"/>
                  <a:pt x="767357" y="3695547"/>
                </a:cubicBezTo>
                <a:cubicBezTo>
                  <a:pt x="776334" y="3664537"/>
                  <a:pt x="794287" y="3642095"/>
                  <a:pt x="789799" y="3615165"/>
                </a:cubicBezTo>
                <a:cubicBezTo>
                  <a:pt x="803264" y="3628630"/>
                  <a:pt x="812240" y="3646176"/>
                  <a:pt x="812240" y="3664129"/>
                </a:cubicBezTo>
                <a:cubicBezTo>
                  <a:pt x="839171" y="3659641"/>
                  <a:pt x="816729" y="3624142"/>
                  <a:pt x="821217" y="3606188"/>
                </a:cubicBezTo>
                <a:cubicBezTo>
                  <a:pt x="834682" y="3579258"/>
                  <a:pt x="866101" y="3579258"/>
                  <a:pt x="866101" y="3552736"/>
                </a:cubicBezTo>
                <a:cubicBezTo>
                  <a:pt x="902007" y="3557225"/>
                  <a:pt x="906496" y="3534783"/>
                  <a:pt x="919961" y="3517237"/>
                </a:cubicBezTo>
                <a:cubicBezTo>
                  <a:pt x="969333" y="3544168"/>
                  <a:pt x="1037066" y="3552736"/>
                  <a:pt x="1077461" y="3575178"/>
                </a:cubicBezTo>
                <a:cubicBezTo>
                  <a:pt x="1140298" y="3606188"/>
                  <a:pt x="1185590" y="3628630"/>
                  <a:pt x="1248427" y="3637607"/>
                </a:cubicBezTo>
                <a:cubicBezTo>
                  <a:pt x="1423881" y="3673106"/>
                  <a:pt x="1621776" y="3682082"/>
                  <a:pt x="1774788" y="3668617"/>
                </a:cubicBezTo>
                <a:cubicBezTo>
                  <a:pt x="1851090" y="3633118"/>
                  <a:pt x="1936777" y="3606188"/>
                  <a:pt x="2008591" y="3566201"/>
                </a:cubicBezTo>
                <a:cubicBezTo>
                  <a:pt x="2134673" y="3526214"/>
                  <a:pt x="2255858" y="3481330"/>
                  <a:pt x="2399894" y="3468273"/>
                </a:cubicBezTo>
                <a:cubicBezTo>
                  <a:pt x="2444777" y="3490715"/>
                  <a:pt x="2521487" y="3490715"/>
                  <a:pt x="2566371" y="3512749"/>
                </a:cubicBezTo>
                <a:cubicBezTo>
                  <a:pt x="2566371" y="3521726"/>
                  <a:pt x="2539440" y="3517237"/>
                  <a:pt x="2548417" y="3521726"/>
                </a:cubicBezTo>
                <a:cubicBezTo>
                  <a:pt x="2570859" y="3521726"/>
                  <a:pt x="2579836" y="3535191"/>
                  <a:pt x="2588812" y="3548656"/>
                </a:cubicBezTo>
                <a:cubicBezTo>
                  <a:pt x="2575347" y="3562121"/>
                  <a:pt x="2557394" y="3548656"/>
                  <a:pt x="2543929" y="3562121"/>
                </a:cubicBezTo>
                <a:cubicBezTo>
                  <a:pt x="2566371" y="3562121"/>
                  <a:pt x="2570859" y="3571098"/>
                  <a:pt x="2593301" y="3566609"/>
                </a:cubicBezTo>
                <a:cubicBezTo>
                  <a:pt x="2705918" y="3638015"/>
                  <a:pt x="2948697" y="3700444"/>
                  <a:pt x="3088244" y="3629038"/>
                </a:cubicBezTo>
                <a:cubicBezTo>
                  <a:pt x="3124151" y="3611085"/>
                  <a:pt x="3124151" y="3575586"/>
                  <a:pt x="3151081" y="3553144"/>
                </a:cubicBezTo>
                <a:cubicBezTo>
                  <a:pt x="3164546" y="3548656"/>
                  <a:pt x="3195964" y="3553144"/>
                  <a:pt x="3209429" y="3548656"/>
                </a:cubicBezTo>
                <a:cubicBezTo>
                  <a:pt x="3213918" y="3557633"/>
                  <a:pt x="3222894" y="3571098"/>
                  <a:pt x="3213918" y="3575586"/>
                </a:cubicBezTo>
                <a:cubicBezTo>
                  <a:pt x="3240848" y="3678002"/>
                  <a:pt x="3438743" y="3664945"/>
                  <a:pt x="3515453" y="3629038"/>
                </a:cubicBezTo>
                <a:cubicBezTo>
                  <a:pt x="3537895" y="3580074"/>
                  <a:pt x="3600732" y="3575586"/>
                  <a:pt x="3650512" y="3562121"/>
                </a:cubicBezTo>
                <a:cubicBezTo>
                  <a:pt x="3610117" y="3548656"/>
                  <a:pt x="3574210" y="3584563"/>
                  <a:pt x="3546872" y="3562121"/>
                </a:cubicBezTo>
                <a:cubicBezTo>
                  <a:pt x="3564825" y="3539679"/>
                  <a:pt x="3587267" y="3522134"/>
                  <a:pt x="3623174" y="3522134"/>
                </a:cubicBezTo>
                <a:cubicBezTo>
                  <a:pt x="3663569" y="3517645"/>
                  <a:pt x="3614197" y="3526622"/>
                  <a:pt x="3600732" y="3517645"/>
                </a:cubicBezTo>
                <a:cubicBezTo>
                  <a:pt x="3582779" y="3513157"/>
                  <a:pt x="3573802" y="3499692"/>
                  <a:pt x="3573802" y="3486635"/>
                </a:cubicBezTo>
                <a:cubicBezTo>
                  <a:pt x="3623174" y="3455625"/>
                  <a:pt x="3713349" y="3464193"/>
                  <a:pt x="3776186" y="3442159"/>
                </a:cubicBezTo>
                <a:cubicBezTo>
                  <a:pt x="3767209" y="3437671"/>
                  <a:pt x="3753744" y="3442159"/>
                  <a:pt x="3749256" y="3433183"/>
                </a:cubicBezTo>
                <a:cubicBezTo>
                  <a:pt x="3762721" y="3406253"/>
                  <a:pt x="3803116" y="3428694"/>
                  <a:pt x="3825558" y="3428694"/>
                </a:cubicBezTo>
                <a:cubicBezTo>
                  <a:pt x="3825558" y="3419718"/>
                  <a:pt x="3825558" y="3410741"/>
                  <a:pt x="3830046" y="3410741"/>
                </a:cubicBezTo>
                <a:cubicBezTo>
                  <a:pt x="3834534" y="3419718"/>
                  <a:pt x="3834534" y="3433183"/>
                  <a:pt x="3847999" y="3433183"/>
                </a:cubicBezTo>
                <a:cubicBezTo>
                  <a:pt x="3865953" y="3424206"/>
                  <a:pt x="3861465" y="3402172"/>
                  <a:pt x="3852488" y="3393196"/>
                </a:cubicBezTo>
                <a:cubicBezTo>
                  <a:pt x="3883906" y="3384219"/>
                  <a:pt x="3906348" y="3384219"/>
                  <a:pt x="3960617" y="3384219"/>
                </a:cubicBezTo>
                <a:cubicBezTo>
                  <a:pt x="3965105" y="3348720"/>
                  <a:pt x="4014477" y="3384219"/>
                  <a:pt x="4023453" y="3366265"/>
                </a:cubicBezTo>
                <a:cubicBezTo>
                  <a:pt x="4009988" y="3357289"/>
                  <a:pt x="4005500" y="3361777"/>
                  <a:pt x="3983058" y="3357289"/>
                </a:cubicBezTo>
                <a:cubicBezTo>
                  <a:pt x="3987547" y="3348312"/>
                  <a:pt x="3983058" y="3343824"/>
                  <a:pt x="3978570" y="3343824"/>
                </a:cubicBezTo>
                <a:cubicBezTo>
                  <a:pt x="3960617" y="3343824"/>
                  <a:pt x="3911244" y="3334847"/>
                  <a:pt x="3906756" y="3330359"/>
                </a:cubicBezTo>
                <a:cubicBezTo>
                  <a:pt x="3956128" y="3312405"/>
                  <a:pt x="4010396" y="3339335"/>
                  <a:pt x="4059768" y="3316894"/>
                </a:cubicBezTo>
                <a:cubicBezTo>
                  <a:pt x="4068745" y="3321382"/>
                  <a:pt x="4073233" y="3330359"/>
                  <a:pt x="4082210" y="3330359"/>
                </a:cubicBezTo>
                <a:cubicBezTo>
                  <a:pt x="4113629" y="3330359"/>
                  <a:pt x="4140559" y="3348312"/>
                  <a:pt x="4171977" y="3352800"/>
                </a:cubicBezTo>
                <a:cubicBezTo>
                  <a:pt x="4167489" y="3361777"/>
                  <a:pt x="4176465" y="3366265"/>
                  <a:pt x="4171977" y="3375242"/>
                </a:cubicBezTo>
                <a:cubicBezTo>
                  <a:pt x="4185442" y="3375242"/>
                  <a:pt x="4198907" y="3379731"/>
                  <a:pt x="4207884" y="3384219"/>
                </a:cubicBezTo>
                <a:cubicBezTo>
                  <a:pt x="4198907" y="3397684"/>
                  <a:pt x="4163000" y="3379731"/>
                  <a:pt x="4149535" y="3388707"/>
                </a:cubicBezTo>
                <a:cubicBezTo>
                  <a:pt x="4171977" y="3393196"/>
                  <a:pt x="4180954" y="3411149"/>
                  <a:pt x="4194419" y="3397684"/>
                </a:cubicBezTo>
                <a:cubicBezTo>
                  <a:pt x="4194419" y="3420126"/>
                  <a:pt x="4216861" y="3415637"/>
                  <a:pt x="4243791" y="3415637"/>
                </a:cubicBezTo>
                <a:cubicBezTo>
                  <a:pt x="4248279" y="3411149"/>
                  <a:pt x="4248279" y="3402172"/>
                  <a:pt x="4252768" y="3397684"/>
                </a:cubicBezTo>
                <a:cubicBezTo>
                  <a:pt x="4270721" y="3402172"/>
                  <a:pt x="4293163" y="3406661"/>
                  <a:pt x="4306628" y="3393196"/>
                </a:cubicBezTo>
                <a:cubicBezTo>
                  <a:pt x="4279698" y="3388707"/>
                  <a:pt x="4266233" y="3393196"/>
                  <a:pt x="4248279" y="3379731"/>
                </a:cubicBezTo>
                <a:cubicBezTo>
                  <a:pt x="4270721" y="3352800"/>
                  <a:pt x="4315605" y="3348720"/>
                  <a:pt x="4356408" y="3344232"/>
                </a:cubicBezTo>
                <a:cubicBezTo>
                  <a:pt x="4347431" y="3362185"/>
                  <a:pt x="4338454" y="3371162"/>
                  <a:pt x="4333966" y="3388707"/>
                </a:cubicBezTo>
                <a:cubicBezTo>
                  <a:pt x="4342943" y="3402172"/>
                  <a:pt x="4351920" y="3379731"/>
                  <a:pt x="4356408" y="3397684"/>
                </a:cubicBezTo>
                <a:cubicBezTo>
                  <a:pt x="4347431" y="3406661"/>
                  <a:pt x="4320501" y="3393196"/>
                  <a:pt x="4302547" y="3402172"/>
                </a:cubicBezTo>
                <a:cubicBezTo>
                  <a:pt x="4307036" y="3415637"/>
                  <a:pt x="4324989" y="3411149"/>
                  <a:pt x="4324989" y="3424614"/>
                </a:cubicBezTo>
                <a:cubicBezTo>
                  <a:pt x="4307036" y="3433591"/>
                  <a:pt x="4302547" y="3455625"/>
                  <a:pt x="4289082" y="3464601"/>
                </a:cubicBezTo>
                <a:cubicBezTo>
                  <a:pt x="4298059" y="3464601"/>
                  <a:pt x="4298059" y="3469090"/>
                  <a:pt x="4302547" y="3473578"/>
                </a:cubicBezTo>
                <a:cubicBezTo>
                  <a:pt x="4401699" y="3478066"/>
                  <a:pt x="4478001" y="3424614"/>
                  <a:pt x="4567768" y="3451136"/>
                </a:cubicBezTo>
                <a:cubicBezTo>
                  <a:pt x="4612652" y="3415637"/>
                  <a:pt x="4702827" y="3460113"/>
                  <a:pt x="4738734" y="3415637"/>
                </a:cubicBezTo>
                <a:cubicBezTo>
                  <a:pt x="4738734" y="3397684"/>
                  <a:pt x="4738734" y="3388707"/>
                  <a:pt x="4734245" y="3380139"/>
                </a:cubicBezTo>
                <a:cubicBezTo>
                  <a:pt x="4756687" y="3375650"/>
                  <a:pt x="4761175" y="3344640"/>
                  <a:pt x="4765664" y="3322198"/>
                </a:cubicBezTo>
                <a:cubicBezTo>
                  <a:pt x="4756687" y="3313221"/>
                  <a:pt x="4747711" y="3299756"/>
                  <a:pt x="4743222" y="3286699"/>
                </a:cubicBezTo>
                <a:cubicBezTo>
                  <a:pt x="4770152" y="3291188"/>
                  <a:pt x="4765664" y="3264257"/>
                  <a:pt x="4788105" y="3268746"/>
                </a:cubicBezTo>
                <a:cubicBezTo>
                  <a:pt x="4774641" y="3264257"/>
                  <a:pt x="4774641" y="3246304"/>
                  <a:pt x="4788105" y="3241816"/>
                </a:cubicBezTo>
                <a:cubicBezTo>
                  <a:pt x="4765664" y="3232839"/>
                  <a:pt x="4774641" y="3219374"/>
                  <a:pt x="4770152" y="3197340"/>
                </a:cubicBezTo>
                <a:cubicBezTo>
                  <a:pt x="4756687" y="3192852"/>
                  <a:pt x="4738734" y="3210805"/>
                  <a:pt x="4729757" y="3197340"/>
                </a:cubicBezTo>
                <a:cubicBezTo>
                  <a:pt x="4734245" y="3174898"/>
                  <a:pt x="4756687" y="3170410"/>
                  <a:pt x="4738734" y="3148376"/>
                </a:cubicBezTo>
                <a:cubicBezTo>
                  <a:pt x="4761175" y="3139400"/>
                  <a:pt x="4783617" y="3139400"/>
                  <a:pt x="4801571" y="3134911"/>
                </a:cubicBezTo>
                <a:cubicBezTo>
                  <a:pt x="4801571" y="3121446"/>
                  <a:pt x="4792594" y="3121446"/>
                  <a:pt x="4797082" y="3112470"/>
                </a:cubicBezTo>
                <a:cubicBezTo>
                  <a:pt x="4801571" y="3107981"/>
                  <a:pt x="4810547" y="3107981"/>
                  <a:pt x="4819524" y="3103493"/>
                </a:cubicBezTo>
                <a:cubicBezTo>
                  <a:pt x="4824013" y="3094516"/>
                  <a:pt x="4815036" y="3094516"/>
                  <a:pt x="4819524" y="3085539"/>
                </a:cubicBezTo>
                <a:cubicBezTo>
                  <a:pt x="4828501" y="3081051"/>
                  <a:pt x="4841966" y="3081051"/>
                  <a:pt x="4841966" y="3063098"/>
                </a:cubicBezTo>
                <a:cubicBezTo>
                  <a:pt x="4837478" y="3058609"/>
                  <a:pt x="4819524" y="3054121"/>
                  <a:pt x="4815036" y="3063098"/>
                </a:cubicBezTo>
                <a:cubicBezTo>
                  <a:pt x="4824013" y="3058609"/>
                  <a:pt x="4828501" y="3081051"/>
                  <a:pt x="4819524" y="3081051"/>
                </a:cubicBezTo>
                <a:cubicBezTo>
                  <a:pt x="4824013" y="3063098"/>
                  <a:pt x="4801571" y="3067586"/>
                  <a:pt x="4797082" y="3054121"/>
                </a:cubicBezTo>
                <a:cubicBezTo>
                  <a:pt x="4779129" y="3085131"/>
                  <a:pt x="4738734" y="3040656"/>
                  <a:pt x="4702827" y="3058609"/>
                </a:cubicBezTo>
                <a:cubicBezTo>
                  <a:pt x="4716292" y="3063098"/>
                  <a:pt x="4716292" y="3072074"/>
                  <a:pt x="4725269" y="3081051"/>
                </a:cubicBezTo>
                <a:cubicBezTo>
                  <a:pt x="4716292" y="3090028"/>
                  <a:pt x="4689362" y="3099004"/>
                  <a:pt x="4680385" y="3081051"/>
                </a:cubicBezTo>
                <a:cubicBezTo>
                  <a:pt x="4693850" y="3081051"/>
                  <a:pt x="4702827" y="3085539"/>
                  <a:pt x="4707315" y="3081051"/>
                </a:cubicBezTo>
                <a:cubicBezTo>
                  <a:pt x="4711804" y="3054121"/>
                  <a:pt x="4680385" y="3058609"/>
                  <a:pt x="4671408" y="3045552"/>
                </a:cubicBezTo>
                <a:cubicBezTo>
                  <a:pt x="4689362" y="3027599"/>
                  <a:pt x="4711804" y="3010053"/>
                  <a:pt x="4702827" y="2978635"/>
                </a:cubicBezTo>
                <a:cubicBezTo>
                  <a:pt x="4698338" y="2978635"/>
                  <a:pt x="4693850" y="2978635"/>
                  <a:pt x="4693850" y="2974147"/>
                </a:cubicBezTo>
                <a:cubicBezTo>
                  <a:pt x="4675897" y="2978635"/>
                  <a:pt x="4666920" y="2987612"/>
                  <a:pt x="4644478" y="2992100"/>
                </a:cubicBezTo>
                <a:cubicBezTo>
                  <a:pt x="4648967" y="2983123"/>
                  <a:pt x="4657944" y="2978635"/>
                  <a:pt x="4644478" y="2974147"/>
                </a:cubicBezTo>
                <a:cubicBezTo>
                  <a:pt x="4644478" y="2978635"/>
                  <a:pt x="4639990" y="2983123"/>
                  <a:pt x="4635502" y="2987612"/>
                </a:cubicBezTo>
                <a:cubicBezTo>
                  <a:pt x="4617548" y="2974147"/>
                  <a:pt x="4604083" y="2956601"/>
                  <a:pt x="4586130" y="2947624"/>
                </a:cubicBezTo>
                <a:cubicBezTo>
                  <a:pt x="4577153" y="2952113"/>
                  <a:pt x="4559200" y="2956601"/>
                  <a:pt x="4554711" y="2943136"/>
                </a:cubicBezTo>
                <a:cubicBezTo>
                  <a:pt x="4554711" y="2938648"/>
                  <a:pt x="4577153" y="2947624"/>
                  <a:pt x="4572665" y="2934159"/>
                </a:cubicBezTo>
                <a:cubicBezTo>
                  <a:pt x="4559200" y="2929671"/>
                  <a:pt x="4559200" y="2934159"/>
                  <a:pt x="4541246" y="2934159"/>
                </a:cubicBezTo>
                <a:cubicBezTo>
                  <a:pt x="4518804" y="2961089"/>
                  <a:pt x="4487386" y="2983123"/>
                  <a:pt x="4464944" y="3010053"/>
                </a:cubicBezTo>
                <a:cubicBezTo>
                  <a:pt x="4482898" y="3005565"/>
                  <a:pt x="4514316" y="2965578"/>
                  <a:pt x="4541246" y="2987612"/>
                </a:cubicBezTo>
                <a:cubicBezTo>
                  <a:pt x="4541246" y="2983123"/>
                  <a:pt x="4541246" y="2969658"/>
                  <a:pt x="4559200" y="2969658"/>
                </a:cubicBezTo>
                <a:cubicBezTo>
                  <a:pt x="4559200" y="2978635"/>
                  <a:pt x="4550223" y="2978635"/>
                  <a:pt x="4554711" y="2992100"/>
                </a:cubicBezTo>
                <a:cubicBezTo>
                  <a:pt x="4577153" y="2987612"/>
                  <a:pt x="4599595" y="2983123"/>
                  <a:pt x="4613060" y="3001077"/>
                </a:cubicBezTo>
                <a:cubicBezTo>
                  <a:pt x="4604083" y="3014542"/>
                  <a:pt x="4595107" y="3023518"/>
                  <a:pt x="4572665" y="3019030"/>
                </a:cubicBezTo>
                <a:cubicBezTo>
                  <a:pt x="4572665" y="3036984"/>
                  <a:pt x="4622037" y="3014542"/>
                  <a:pt x="4613060" y="3041472"/>
                </a:cubicBezTo>
                <a:cubicBezTo>
                  <a:pt x="4590618" y="3036984"/>
                  <a:pt x="4581641" y="3054937"/>
                  <a:pt x="4563688" y="3054937"/>
                </a:cubicBezTo>
                <a:cubicBezTo>
                  <a:pt x="4550223" y="3032495"/>
                  <a:pt x="4523293" y="3063914"/>
                  <a:pt x="4505340" y="3054937"/>
                </a:cubicBezTo>
                <a:cubicBezTo>
                  <a:pt x="4496363" y="3077379"/>
                  <a:pt x="4509828" y="3077379"/>
                  <a:pt x="4505340" y="3094924"/>
                </a:cubicBezTo>
                <a:cubicBezTo>
                  <a:pt x="4487386" y="3099412"/>
                  <a:pt x="4464944" y="3094924"/>
                  <a:pt x="4460456" y="3108389"/>
                </a:cubicBezTo>
                <a:cubicBezTo>
                  <a:pt x="4415572" y="3094924"/>
                  <a:pt x="4379665" y="3108389"/>
                  <a:pt x="4338862" y="3117366"/>
                </a:cubicBezTo>
                <a:cubicBezTo>
                  <a:pt x="4338862" y="3112877"/>
                  <a:pt x="4343350" y="3112877"/>
                  <a:pt x="4343350" y="3108389"/>
                </a:cubicBezTo>
                <a:cubicBezTo>
                  <a:pt x="4329886" y="3103901"/>
                  <a:pt x="4311932" y="3117366"/>
                  <a:pt x="4302956" y="3103901"/>
                </a:cubicBezTo>
                <a:cubicBezTo>
                  <a:pt x="4302956" y="3112877"/>
                  <a:pt x="4285002" y="3121854"/>
                  <a:pt x="4285002" y="3117366"/>
                </a:cubicBezTo>
                <a:cubicBezTo>
                  <a:pt x="4289490" y="3117366"/>
                  <a:pt x="4289490" y="3112877"/>
                  <a:pt x="4285002" y="3108389"/>
                </a:cubicBezTo>
                <a:cubicBezTo>
                  <a:pt x="4289490" y="3108389"/>
                  <a:pt x="4293979" y="3108389"/>
                  <a:pt x="4298467" y="3103901"/>
                </a:cubicBezTo>
                <a:cubicBezTo>
                  <a:pt x="4280514" y="3103901"/>
                  <a:pt x="4253583" y="3094924"/>
                  <a:pt x="4240119" y="3103901"/>
                </a:cubicBezTo>
                <a:cubicBezTo>
                  <a:pt x="4253583" y="3099412"/>
                  <a:pt x="4253583" y="3108389"/>
                  <a:pt x="4244607" y="3112877"/>
                </a:cubicBezTo>
                <a:cubicBezTo>
                  <a:pt x="4235630" y="3112877"/>
                  <a:pt x="4240119" y="3094924"/>
                  <a:pt x="4226653" y="3094924"/>
                </a:cubicBezTo>
                <a:cubicBezTo>
                  <a:pt x="4199723" y="3094924"/>
                  <a:pt x="4114036" y="3076971"/>
                  <a:pt x="4096083" y="3059425"/>
                </a:cubicBezTo>
                <a:cubicBezTo>
                  <a:pt x="4114036" y="3063914"/>
                  <a:pt x="4127501" y="3059425"/>
                  <a:pt x="4131990" y="3050449"/>
                </a:cubicBezTo>
                <a:cubicBezTo>
                  <a:pt x="4109548" y="3045960"/>
                  <a:pt x="4091595" y="3054937"/>
                  <a:pt x="4078130" y="3041472"/>
                </a:cubicBezTo>
                <a:cubicBezTo>
                  <a:pt x="4096083" y="3036984"/>
                  <a:pt x="4140967" y="3050449"/>
                  <a:pt x="4149943" y="3032495"/>
                </a:cubicBezTo>
                <a:cubicBezTo>
                  <a:pt x="4091595" y="3023518"/>
                  <a:pt x="4037326" y="3023518"/>
                  <a:pt x="4010396" y="2996996"/>
                </a:cubicBezTo>
                <a:cubicBezTo>
                  <a:pt x="3987954" y="3019438"/>
                  <a:pt x="3974489" y="2983531"/>
                  <a:pt x="3952048" y="3005973"/>
                </a:cubicBezTo>
                <a:cubicBezTo>
                  <a:pt x="3938583" y="2992508"/>
                  <a:pt x="3938583" y="2996996"/>
                  <a:pt x="3929606" y="3001485"/>
                </a:cubicBezTo>
                <a:cubicBezTo>
                  <a:pt x="3920629" y="3001485"/>
                  <a:pt x="3925118" y="2988020"/>
                  <a:pt x="3920629" y="2988020"/>
                </a:cubicBezTo>
                <a:cubicBezTo>
                  <a:pt x="3857792" y="2974554"/>
                  <a:pt x="3785571" y="2961089"/>
                  <a:pt x="3718245" y="2970066"/>
                </a:cubicBezTo>
                <a:cubicBezTo>
                  <a:pt x="3727222" y="2947624"/>
                  <a:pt x="3704780" y="2947624"/>
                  <a:pt x="3704780" y="2934567"/>
                </a:cubicBezTo>
                <a:cubicBezTo>
                  <a:pt x="3691315" y="2934567"/>
                  <a:pt x="3677850" y="2939056"/>
                  <a:pt x="3664385" y="2943544"/>
                </a:cubicBezTo>
                <a:cubicBezTo>
                  <a:pt x="3673362" y="2934567"/>
                  <a:pt x="3664385" y="2939056"/>
                  <a:pt x="3659897" y="2930079"/>
                </a:cubicBezTo>
                <a:cubicBezTo>
                  <a:pt x="3668874" y="2930079"/>
                  <a:pt x="3673362" y="2930079"/>
                  <a:pt x="3677850" y="2934567"/>
                </a:cubicBezTo>
                <a:cubicBezTo>
                  <a:pt x="3682339" y="2912126"/>
                  <a:pt x="3646432" y="2925591"/>
                  <a:pt x="3637455" y="2912126"/>
                </a:cubicBezTo>
                <a:cubicBezTo>
                  <a:pt x="3686827" y="2916614"/>
                  <a:pt x="3718245" y="2907637"/>
                  <a:pt x="3759049" y="2903149"/>
                </a:cubicBezTo>
                <a:cubicBezTo>
                  <a:pt x="3727630" y="2889684"/>
                  <a:pt x="3691723" y="2889684"/>
                  <a:pt x="3700700" y="2863162"/>
                </a:cubicBezTo>
                <a:cubicBezTo>
                  <a:pt x="3687235" y="2867650"/>
                  <a:pt x="3660305" y="2858674"/>
                  <a:pt x="3651328" y="2840720"/>
                </a:cubicBezTo>
                <a:cubicBezTo>
                  <a:pt x="3637863" y="2840720"/>
                  <a:pt x="3637863" y="2854185"/>
                  <a:pt x="3633375" y="2840720"/>
                </a:cubicBezTo>
                <a:cubicBezTo>
                  <a:pt x="3637863" y="2836232"/>
                  <a:pt x="3646840" y="2836232"/>
                  <a:pt x="3646840" y="2831743"/>
                </a:cubicBezTo>
                <a:cubicBezTo>
                  <a:pt x="3660305" y="2836232"/>
                  <a:pt x="3660305" y="2836232"/>
                  <a:pt x="3678258" y="2836232"/>
                </a:cubicBezTo>
                <a:cubicBezTo>
                  <a:pt x="3682746" y="2822767"/>
                  <a:pt x="3682746" y="2827255"/>
                  <a:pt x="3678258" y="2813790"/>
                </a:cubicBezTo>
                <a:cubicBezTo>
                  <a:pt x="3669281" y="2809301"/>
                  <a:pt x="3660305" y="2827255"/>
                  <a:pt x="3655816" y="2813790"/>
                </a:cubicBezTo>
                <a:cubicBezTo>
                  <a:pt x="3655816" y="2804813"/>
                  <a:pt x="3678258" y="2818278"/>
                  <a:pt x="3673770" y="2804813"/>
                </a:cubicBezTo>
                <a:cubicBezTo>
                  <a:pt x="3651328" y="2804813"/>
                  <a:pt x="3642351" y="2800325"/>
                  <a:pt x="3642351" y="2782371"/>
                </a:cubicBezTo>
                <a:cubicBezTo>
                  <a:pt x="3651328" y="2782371"/>
                  <a:pt x="3651328" y="2782371"/>
                  <a:pt x="3655816" y="2777883"/>
                </a:cubicBezTo>
                <a:cubicBezTo>
                  <a:pt x="3642351" y="2773395"/>
                  <a:pt x="3646840" y="2782371"/>
                  <a:pt x="3637863" y="2782371"/>
                </a:cubicBezTo>
                <a:cubicBezTo>
                  <a:pt x="3637863" y="2773395"/>
                  <a:pt x="3628886" y="2773395"/>
                  <a:pt x="3633375" y="2764418"/>
                </a:cubicBezTo>
                <a:cubicBezTo>
                  <a:pt x="3646840" y="2759930"/>
                  <a:pt x="3642351" y="2768906"/>
                  <a:pt x="3664793" y="2759930"/>
                </a:cubicBezTo>
                <a:cubicBezTo>
                  <a:pt x="3669281" y="2746465"/>
                  <a:pt x="3669281" y="2737488"/>
                  <a:pt x="3673770" y="2733000"/>
                </a:cubicBezTo>
                <a:cubicBezTo>
                  <a:pt x="3678258" y="2733000"/>
                  <a:pt x="3673770" y="2746465"/>
                  <a:pt x="3678258" y="2746465"/>
                </a:cubicBezTo>
                <a:cubicBezTo>
                  <a:pt x="3687235" y="2733000"/>
                  <a:pt x="3687235" y="2733000"/>
                  <a:pt x="3682746" y="2719534"/>
                </a:cubicBezTo>
                <a:cubicBezTo>
                  <a:pt x="3669281" y="2719534"/>
                  <a:pt x="3669281" y="2724023"/>
                  <a:pt x="3660305" y="2719534"/>
                </a:cubicBezTo>
                <a:cubicBezTo>
                  <a:pt x="3660305" y="2728511"/>
                  <a:pt x="3660305" y="2737488"/>
                  <a:pt x="3646840" y="2737488"/>
                </a:cubicBezTo>
                <a:cubicBezTo>
                  <a:pt x="3655816" y="2728511"/>
                  <a:pt x="3646840" y="2715046"/>
                  <a:pt x="3637863" y="2710558"/>
                </a:cubicBezTo>
                <a:cubicBezTo>
                  <a:pt x="3637863" y="2715046"/>
                  <a:pt x="3646840" y="2724023"/>
                  <a:pt x="3637863" y="2728511"/>
                </a:cubicBezTo>
                <a:cubicBezTo>
                  <a:pt x="3619910" y="2715046"/>
                  <a:pt x="3633375" y="2715046"/>
                  <a:pt x="3619910" y="2701581"/>
                </a:cubicBezTo>
                <a:cubicBezTo>
                  <a:pt x="3673770" y="2661594"/>
                  <a:pt x="3759456" y="2724023"/>
                  <a:pt x="3808829" y="2688116"/>
                </a:cubicBezTo>
                <a:cubicBezTo>
                  <a:pt x="3777410" y="2679139"/>
                  <a:pt x="3750480" y="2692604"/>
                  <a:pt x="3728038" y="2674651"/>
                </a:cubicBezTo>
                <a:cubicBezTo>
                  <a:pt x="3741503" y="2674651"/>
                  <a:pt x="3732526" y="2656698"/>
                  <a:pt x="3750480" y="2661186"/>
                </a:cubicBezTo>
                <a:cubicBezTo>
                  <a:pt x="3750480" y="2665674"/>
                  <a:pt x="3741503" y="2665674"/>
                  <a:pt x="3741503" y="2670163"/>
                </a:cubicBezTo>
                <a:cubicBezTo>
                  <a:pt x="3772922" y="2665674"/>
                  <a:pt x="3899004" y="2647721"/>
                  <a:pt x="3925934" y="2665674"/>
                </a:cubicBezTo>
                <a:cubicBezTo>
                  <a:pt x="3934910" y="2670163"/>
                  <a:pt x="3921445" y="2674651"/>
                  <a:pt x="3934910" y="2679139"/>
                </a:cubicBezTo>
                <a:cubicBezTo>
                  <a:pt x="3961841" y="2679139"/>
                  <a:pt x="3993259" y="2665674"/>
                  <a:pt x="4015701" y="2661186"/>
                </a:cubicBezTo>
                <a:cubicBezTo>
                  <a:pt x="3997747" y="2665674"/>
                  <a:pt x="4011212" y="2638744"/>
                  <a:pt x="4020189" y="2647721"/>
                </a:cubicBezTo>
                <a:cubicBezTo>
                  <a:pt x="4020189" y="2629767"/>
                  <a:pt x="4015701" y="2620791"/>
                  <a:pt x="4033654" y="2620791"/>
                </a:cubicBezTo>
                <a:cubicBezTo>
                  <a:pt x="4038143" y="2607326"/>
                  <a:pt x="4015701" y="2611814"/>
                  <a:pt x="4020189" y="2598349"/>
                </a:cubicBezTo>
                <a:cubicBezTo>
                  <a:pt x="4042631" y="2589372"/>
                  <a:pt x="4042631" y="2593861"/>
                  <a:pt x="4065073" y="2602837"/>
                </a:cubicBezTo>
                <a:cubicBezTo>
                  <a:pt x="4056096" y="2584884"/>
                  <a:pt x="4069561" y="2567338"/>
                  <a:pt x="4083026" y="2558362"/>
                </a:cubicBezTo>
                <a:cubicBezTo>
                  <a:pt x="4145863" y="2553873"/>
                  <a:pt x="4258480" y="2567338"/>
                  <a:pt x="4316828" y="2527351"/>
                </a:cubicBezTo>
                <a:cubicBezTo>
                  <a:pt x="4294387" y="2531840"/>
                  <a:pt x="4258480" y="2522863"/>
                  <a:pt x="4240527" y="2513886"/>
                </a:cubicBezTo>
                <a:cubicBezTo>
                  <a:pt x="4276434" y="2500421"/>
                  <a:pt x="4330294" y="2464922"/>
                  <a:pt x="4371097" y="2478387"/>
                </a:cubicBezTo>
                <a:cubicBezTo>
                  <a:pt x="4357632" y="2478387"/>
                  <a:pt x="4380073" y="2491852"/>
                  <a:pt x="4366609" y="2491852"/>
                </a:cubicBezTo>
                <a:cubicBezTo>
                  <a:pt x="4366609" y="2487364"/>
                  <a:pt x="4362120" y="2491852"/>
                  <a:pt x="4357632" y="2496341"/>
                </a:cubicBezTo>
                <a:cubicBezTo>
                  <a:pt x="4375585" y="2496341"/>
                  <a:pt x="4393539" y="2496341"/>
                  <a:pt x="4402515" y="2505318"/>
                </a:cubicBezTo>
                <a:cubicBezTo>
                  <a:pt x="4402515" y="2514294"/>
                  <a:pt x="4398027" y="2514294"/>
                  <a:pt x="4398027" y="2518783"/>
                </a:cubicBezTo>
                <a:cubicBezTo>
                  <a:pt x="4402515" y="2523271"/>
                  <a:pt x="4411492" y="2523271"/>
                  <a:pt x="4415980" y="2527759"/>
                </a:cubicBezTo>
                <a:cubicBezTo>
                  <a:pt x="4411492" y="2532248"/>
                  <a:pt x="4407004" y="2536736"/>
                  <a:pt x="4407004" y="2545713"/>
                </a:cubicBezTo>
                <a:cubicBezTo>
                  <a:pt x="4438422" y="2563666"/>
                  <a:pt x="4492282" y="2554690"/>
                  <a:pt x="4519621" y="2576723"/>
                </a:cubicBezTo>
                <a:cubicBezTo>
                  <a:pt x="4524109" y="2567747"/>
                  <a:pt x="4515132" y="2567747"/>
                  <a:pt x="4515132" y="2558770"/>
                </a:cubicBezTo>
                <a:cubicBezTo>
                  <a:pt x="4533085" y="2554281"/>
                  <a:pt x="4537574" y="2558770"/>
                  <a:pt x="4555527" y="2558770"/>
                </a:cubicBezTo>
                <a:cubicBezTo>
                  <a:pt x="4582458" y="2527759"/>
                  <a:pt x="4663656" y="2527759"/>
                  <a:pt x="4708539" y="2545305"/>
                </a:cubicBezTo>
                <a:cubicBezTo>
                  <a:pt x="4717516" y="2540816"/>
                  <a:pt x="4704051" y="2531840"/>
                  <a:pt x="4717516" y="2522863"/>
                </a:cubicBezTo>
                <a:cubicBezTo>
                  <a:pt x="4722004" y="2531840"/>
                  <a:pt x="4744446" y="2540816"/>
                  <a:pt x="4753423" y="2531840"/>
                </a:cubicBezTo>
                <a:cubicBezTo>
                  <a:pt x="4739958" y="2518375"/>
                  <a:pt x="4713028" y="2522863"/>
                  <a:pt x="4713028" y="2504910"/>
                </a:cubicBezTo>
                <a:cubicBezTo>
                  <a:pt x="4739958" y="2504910"/>
                  <a:pt x="4739958" y="2504910"/>
                  <a:pt x="4739958" y="2504910"/>
                </a:cubicBezTo>
                <a:cubicBezTo>
                  <a:pt x="4744446" y="2491445"/>
                  <a:pt x="4726493" y="2495933"/>
                  <a:pt x="4726493" y="2486956"/>
                </a:cubicBezTo>
                <a:cubicBezTo>
                  <a:pt x="4739958" y="2491445"/>
                  <a:pt x="4739958" y="2464514"/>
                  <a:pt x="4753423" y="2477980"/>
                </a:cubicBezTo>
                <a:cubicBezTo>
                  <a:pt x="4753423" y="2442481"/>
                  <a:pt x="4699563" y="2451049"/>
                  <a:pt x="4686097" y="2424527"/>
                </a:cubicBezTo>
                <a:cubicBezTo>
                  <a:pt x="4713028" y="2424527"/>
                  <a:pt x="4735470" y="2411062"/>
                  <a:pt x="4766888" y="2415550"/>
                </a:cubicBezTo>
                <a:cubicBezTo>
                  <a:pt x="4766888" y="2393109"/>
                  <a:pt x="4739958" y="2402085"/>
                  <a:pt x="4730981" y="2384540"/>
                </a:cubicBezTo>
                <a:cubicBezTo>
                  <a:pt x="4748935" y="2380052"/>
                  <a:pt x="4771376" y="2393517"/>
                  <a:pt x="4793818" y="2384540"/>
                </a:cubicBezTo>
                <a:cubicBezTo>
                  <a:pt x="4793818" y="2380052"/>
                  <a:pt x="4789330" y="2375563"/>
                  <a:pt x="4784842" y="2375563"/>
                </a:cubicBezTo>
                <a:cubicBezTo>
                  <a:pt x="4807283" y="2362098"/>
                  <a:pt x="4825237" y="2348633"/>
                  <a:pt x="4843190" y="2326599"/>
                </a:cubicBezTo>
                <a:cubicBezTo>
                  <a:pt x="4901539" y="2322111"/>
                  <a:pt x="4937446" y="2322111"/>
                  <a:pt x="4987225" y="2308646"/>
                </a:cubicBezTo>
                <a:cubicBezTo>
                  <a:pt x="4996202" y="2313134"/>
                  <a:pt x="5018644" y="2322111"/>
                  <a:pt x="5023132" y="2304158"/>
                </a:cubicBezTo>
                <a:cubicBezTo>
                  <a:pt x="5014155" y="2295181"/>
                  <a:pt x="5009667" y="2304158"/>
                  <a:pt x="5000691" y="2304158"/>
                </a:cubicBezTo>
                <a:cubicBezTo>
                  <a:pt x="5009667" y="2286204"/>
                  <a:pt x="4996202" y="2290693"/>
                  <a:pt x="4991714" y="2281716"/>
                </a:cubicBezTo>
                <a:cubicBezTo>
                  <a:pt x="5009667" y="2286204"/>
                  <a:pt x="5023132" y="2295181"/>
                  <a:pt x="5041085" y="2272739"/>
                </a:cubicBezTo>
                <a:cubicBezTo>
                  <a:pt x="5023132" y="2272739"/>
                  <a:pt x="5045574" y="2254786"/>
                  <a:pt x="5045574" y="2245809"/>
                </a:cubicBezTo>
                <a:cubicBezTo>
                  <a:pt x="5036597" y="2236832"/>
                  <a:pt x="5023132" y="2232344"/>
                  <a:pt x="5014155" y="2223367"/>
                </a:cubicBezTo>
                <a:cubicBezTo>
                  <a:pt x="5018644" y="2218879"/>
                  <a:pt x="5032109" y="2223367"/>
                  <a:pt x="5032109" y="2214391"/>
                </a:cubicBezTo>
                <a:cubicBezTo>
                  <a:pt x="5023132" y="2205414"/>
                  <a:pt x="4996202" y="2214391"/>
                  <a:pt x="5000691" y="2191949"/>
                </a:cubicBezTo>
                <a:cubicBezTo>
                  <a:pt x="4969272" y="2191949"/>
                  <a:pt x="4951318" y="2165019"/>
                  <a:pt x="4924388" y="2173996"/>
                </a:cubicBezTo>
                <a:cubicBezTo>
                  <a:pt x="4919900" y="2156042"/>
                  <a:pt x="4892970" y="2160530"/>
                  <a:pt x="4883993" y="2147065"/>
                </a:cubicBezTo>
                <a:cubicBezTo>
                  <a:pt x="4897458" y="2133600"/>
                  <a:pt x="4910924" y="2124624"/>
                  <a:pt x="4933365" y="2120135"/>
                </a:cubicBezTo>
                <a:cubicBezTo>
                  <a:pt x="4933365" y="2111159"/>
                  <a:pt x="4933365" y="2106670"/>
                  <a:pt x="4937854" y="2102182"/>
                </a:cubicBezTo>
                <a:cubicBezTo>
                  <a:pt x="4910924" y="2106670"/>
                  <a:pt x="4924388" y="2079740"/>
                  <a:pt x="4901947" y="2088717"/>
                </a:cubicBezTo>
                <a:cubicBezTo>
                  <a:pt x="4901947" y="2079740"/>
                  <a:pt x="4919900" y="2084228"/>
                  <a:pt x="4910924" y="2075252"/>
                </a:cubicBezTo>
                <a:cubicBezTo>
                  <a:pt x="4879505" y="2070763"/>
                  <a:pt x="4892970" y="2035264"/>
                  <a:pt x="4866040" y="2035264"/>
                </a:cubicBezTo>
                <a:cubicBezTo>
                  <a:pt x="4866040" y="2026288"/>
                  <a:pt x="4861551" y="2012823"/>
                  <a:pt x="4870528" y="2012823"/>
                </a:cubicBezTo>
                <a:cubicBezTo>
                  <a:pt x="4879505" y="2012823"/>
                  <a:pt x="4879505" y="2012823"/>
                  <a:pt x="4879505" y="2012823"/>
                </a:cubicBezTo>
                <a:cubicBezTo>
                  <a:pt x="4875017" y="2026288"/>
                  <a:pt x="4888482" y="2021799"/>
                  <a:pt x="4888482" y="2035264"/>
                </a:cubicBezTo>
                <a:cubicBezTo>
                  <a:pt x="4910924" y="2035264"/>
                  <a:pt x="4915412" y="2012823"/>
                  <a:pt x="4933365" y="2008334"/>
                </a:cubicBezTo>
                <a:cubicBezTo>
                  <a:pt x="4915412" y="2008334"/>
                  <a:pt x="4910924" y="2021799"/>
                  <a:pt x="4892970" y="2008334"/>
                </a:cubicBezTo>
                <a:cubicBezTo>
                  <a:pt x="4897458" y="1999358"/>
                  <a:pt x="4910924" y="1999358"/>
                  <a:pt x="4915412" y="1985893"/>
                </a:cubicBezTo>
                <a:cubicBezTo>
                  <a:pt x="4901947" y="1976916"/>
                  <a:pt x="4888482" y="1985893"/>
                  <a:pt x="4901947" y="1967939"/>
                </a:cubicBezTo>
                <a:cubicBezTo>
                  <a:pt x="4852575" y="1972428"/>
                  <a:pt x="4825645" y="1967939"/>
                  <a:pt x="4775865" y="1976916"/>
                </a:cubicBezTo>
                <a:cubicBezTo>
                  <a:pt x="4784842" y="1967939"/>
                  <a:pt x="4762400" y="1963451"/>
                  <a:pt x="4775865" y="1958963"/>
                </a:cubicBezTo>
                <a:cubicBezTo>
                  <a:pt x="4780353" y="1954474"/>
                  <a:pt x="4789330" y="1972428"/>
                  <a:pt x="4789330" y="1958963"/>
                </a:cubicBezTo>
                <a:cubicBezTo>
                  <a:pt x="4789330" y="1954474"/>
                  <a:pt x="4780353" y="1954474"/>
                  <a:pt x="4780353" y="1945497"/>
                </a:cubicBezTo>
                <a:cubicBezTo>
                  <a:pt x="4784842" y="1941009"/>
                  <a:pt x="4784842" y="1932032"/>
                  <a:pt x="4793818" y="1932032"/>
                </a:cubicBezTo>
                <a:cubicBezTo>
                  <a:pt x="4798306" y="1936521"/>
                  <a:pt x="4811772" y="1954474"/>
                  <a:pt x="4816260" y="1945497"/>
                </a:cubicBezTo>
                <a:cubicBezTo>
                  <a:pt x="4798306" y="1936521"/>
                  <a:pt x="4829725" y="1954474"/>
                  <a:pt x="4829725" y="1941009"/>
                </a:cubicBezTo>
                <a:cubicBezTo>
                  <a:pt x="4825237" y="1936521"/>
                  <a:pt x="4820748" y="1936521"/>
                  <a:pt x="4820748" y="1936521"/>
                </a:cubicBezTo>
                <a:cubicBezTo>
                  <a:pt x="4825237" y="1932032"/>
                  <a:pt x="4834213" y="1932032"/>
                  <a:pt x="4843190" y="1932032"/>
                </a:cubicBezTo>
                <a:cubicBezTo>
                  <a:pt x="4847679" y="1914079"/>
                  <a:pt x="4838702" y="1918567"/>
                  <a:pt x="4838702" y="1901022"/>
                </a:cubicBezTo>
                <a:cubicBezTo>
                  <a:pt x="4852167" y="1901022"/>
                  <a:pt x="4852167" y="1887557"/>
                  <a:pt x="4865632" y="1892045"/>
                </a:cubicBezTo>
                <a:cubicBezTo>
                  <a:pt x="4865632" y="1909999"/>
                  <a:pt x="4883585" y="1905510"/>
                  <a:pt x="4879097" y="1927544"/>
                </a:cubicBezTo>
                <a:cubicBezTo>
                  <a:pt x="4892562" y="1932032"/>
                  <a:pt x="4897050" y="1923056"/>
                  <a:pt x="4910515" y="1923056"/>
                </a:cubicBezTo>
                <a:cubicBezTo>
                  <a:pt x="4910515" y="1932032"/>
                  <a:pt x="4901539" y="1941009"/>
                  <a:pt x="4915004" y="1941009"/>
                </a:cubicBezTo>
                <a:cubicBezTo>
                  <a:pt x="4923980" y="1936521"/>
                  <a:pt x="4919492" y="1918567"/>
                  <a:pt x="4932957" y="1918567"/>
                </a:cubicBezTo>
                <a:cubicBezTo>
                  <a:pt x="4932957" y="1927544"/>
                  <a:pt x="4941934" y="1932032"/>
                  <a:pt x="4955399" y="1932032"/>
                </a:cubicBezTo>
                <a:cubicBezTo>
                  <a:pt x="4955399" y="1918567"/>
                  <a:pt x="4941934" y="1918567"/>
                  <a:pt x="4946422" y="1901022"/>
                </a:cubicBezTo>
                <a:cubicBezTo>
                  <a:pt x="4964376" y="1905510"/>
                  <a:pt x="4964376" y="1892045"/>
                  <a:pt x="4973352" y="1892045"/>
                </a:cubicBezTo>
                <a:cubicBezTo>
                  <a:pt x="4973352" y="1901022"/>
                  <a:pt x="4982329" y="1905510"/>
                  <a:pt x="4982329" y="1914487"/>
                </a:cubicBezTo>
                <a:cubicBezTo>
                  <a:pt x="4991306" y="1909999"/>
                  <a:pt x="5018236" y="1923464"/>
                  <a:pt x="5013747" y="1909999"/>
                </a:cubicBezTo>
                <a:cubicBezTo>
                  <a:pt x="5009259" y="1909999"/>
                  <a:pt x="5004771" y="1914487"/>
                  <a:pt x="5000282" y="1914487"/>
                </a:cubicBezTo>
                <a:cubicBezTo>
                  <a:pt x="5009259" y="1905510"/>
                  <a:pt x="4991306" y="1905510"/>
                  <a:pt x="4995794" y="1892045"/>
                </a:cubicBezTo>
                <a:cubicBezTo>
                  <a:pt x="5036189" y="1878580"/>
                  <a:pt x="5072096" y="1856546"/>
                  <a:pt x="5094946" y="1843081"/>
                </a:cubicBezTo>
                <a:cubicBezTo>
                  <a:pt x="5085969" y="1820640"/>
                  <a:pt x="5103922" y="1829616"/>
                  <a:pt x="5108411" y="1812071"/>
                </a:cubicBezTo>
                <a:cubicBezTo>
                  <a:pt x="5081481" y="1798606"/>
                  <a:pt x="5076992" y="1843081"/>
                  <a:pt x="5068016" y="1852058"/>
                </a:cubicBezTo>
                <a:cubicBezTo>
                  <a:pt x="5054551" y="1843081"/>
                  <a:pt x="5036597" y="1856546"/>
                  <a:pt x="5023132" y="1843081"/>
                </a:cubicBezTo>
                <a:cubicBezTo>
                  <a:pt x="5027621" y="1829616"/>
                  <a:pt x="5054551" y="1825128"/>
                  <a:pt x="5072504" y="1812071"/>
                </a:cubicBezTo>
                <a:cubicBezTo>
                  <a:pt x="5063527" y="1812071"/>
                  <a:pt x="5054551" y="1821048"/>
                  <a:pt x="5050062" y="1807583"/>
                </a:cubicBezTo>
                <a:cubicBezTo>
                  <a:pt x="5081481" y="1767595"/>
                  <a:pt x="5121876" y="1816559"/>
                  <a:pt x="5167167" y="1821048"/>
                </a:cubicBezTo>
                <a:cubicBezTo>
                  <a:pt x="5171656" y="1843489"/>
                  <a:pt x="5144726" y="1825536"/>
                  <a:pt x="5149214" y="1839001"/>
                </a:cubicBezTo>
                <a:cubicBezTo>
                  <a:pt x="5158191" y="1843489"/>
                  <a:pt x="5180633" y="1847978"/>
                  <a:pt x="5189609" y="1843489"/>
                </a:cubicBezTo>
                <a:cubicBezTo>
                  <a:pt x="5180633" y="1821048"/>
                  <a:pt x="5194097" y="1821048"/>
                  <a:pt x="5207563" y="1816559"/>
                </a:cubicBezTo>
                <a:cubicBezTo>
                  <a:pt x="5203074" y="1807583"/>
                  <a:pt x="5185121" y="1816559"/>
                  <a:pt x="5185121" y="1807583"/>
                </a:cubicBezTo>
                <a:cubicBezTo>
                  <a:pt x="5194097" y="1803094"/>
                  <a:pt x="5198586" y="1798606"/>
                  <a:pt x="5203074" y="1794117"/>
                </a:cubicBezTo>
                <a:cubicBezTo>
                  <a:pt x="5185121" y="1794117"/>
                  <a:pt x="5198586" y="1763107"/>
                  <a:pt x="5203074" y="1763107"/>
                </a:cubicBezTo>
                <a:cubicBezTo>
                  <a:pt x="5261423" y="1790037"/>
                  <a:pt x="5297330" y="1732097"/>
                  <a:pt x="5342621" y="1754130"/>
                </a:cubicBezTo>
                <a:cubicBezTo>
                  <a:pt x="5365063" y="1736177"/>
                  <a:pt x="5383017" y="1709655"/>
                  <a:pt x="5378528" y="1691701"/>
                </a:cubicBezTo>
                <a:cubicBezTo>
                  <a:pt x="5383017" y="1691701"/>
                  <a:pt x="5387505" y="1687213"/>
                  <a:pt x="5396482" y="1687213"/>
                </a:cubicBezTo>
                <a:cubicBezTo>
                  <a:pt x="5387505" y="1700678"/>
                  <a:pt x="5418924" y="1696190"/>
                  <a:pt x="5405458" y="1718224"/>
                </a:cubicBezTo>
                <a:cubicBezTo>
                  <a:pt x="5409947" y="1722712"/>
                  <a:pt x="5427900" y="1713735"/>
                  <a:pt x="5427900" y="1722712"/>
                </a:cubicBezTo>
                <a:cubicBezTo>
                  <a:pt x="5414435" y="1727200"/>
                  <a:pt x="5396482" y="1727200"/>
                  <a:pt x="5400970" y="1749642"/>
                </a:cubicBezTo>
                <a:cubicBezTo>
                  <a:pt x="5423412" y="1758619"/>
                  <a:pt x="5450342" y="1731689"/>
                  <a:pt x="5472784" y="1754130"/>
                </a:cubicBezTo>
                <a:cubicBezTo>
                  <a:pt x="5481760" y="1749642"/>
                  <a:pt x="5481760" y="1731689"/>
                  <a:pt x="5499714" y="1736177"/>
                </a:cubicBezTo>
                <a:cubicBezTo>
                  <a:pt x="5499714" y="1718224"/>
                  <a:pt x="5481760" y="1718224"/>
                  <a:pt x="5472784" y="1709247"/>
                </a:cubicBezTo>
                <a:cubicBezTo>
                  <a:pt x="5481760" y="1695782"/>
                  <a:pt x="5495225" y="1695782"/>
                  <a:pt x="5499714" y="1682317"/>
                </a:cubicBezTo>
                <a:cubicBezTo>
                  <a:pt x="5468295" y="1677828"/>
                  <a:pt x="5450342" y="1659875"/>
                  <a:pt x="5472784" y="1646818"/>
                </a:cubicBezTo>
                <a:cubicBezTo>
                  <a:pt x="5490737" y="1655795"/>
                  <a:pt x="5531132" y="1655795"/>
                  <a:pt x="5540109" y="1642330"/>
                </a:cubicBezTo>
                <a:cubicBezTo>
                  <a:pt x="5526644" y="1637841"/>
                  <a:pt x="5513179" y="1651306"/>
                  <a:pt x="5513179" y="1637841"/>
                </a:cubicBezTo>
                <a:cubicBezTo>
                  <a:pt x="5535621" y="1633353"/>
                  <a:pt x="5504202" y="1628864"/>
                  <a:pt x="5504202" y="1624376"/>
                </a:cubicBezTo>
                <a:cubicBezTo>
                  <a:pt x="5508691" y="1606423"/>
                  <a:pt x="5531132" y="1619888"/>
                  <a:pt x="5544597" y="1619888"/>
                </a:cubicBezTo>
                <a:cubicBezTo>
                  <a:pt x="5549085" y="1606423"/>
                  <a:pt x="5562551" y="1601934"/>
                  <a:pt x="5571527" y="1597446"/>
                </a:cubicBezTo>
                <a:cubicBezTo>
                  <a:pt x="5589481" y="1610911"/>
                  <a:pt x="5598458" y="1606423"/>
                  <a:pt x="5616411" y="1619888"/>
                </a:cubicBezTo>
                <a:cubicBezTo>
                  <a:pt x="5616411" y="1615399"/>
                  <a:pt x="5611922" y="1610911"/>
                  <a:pt x="5611922" y="1606423"/>
                </a:cubicBezTo>
                <a:cubicBezTo>
                  <a:pt x="5629876" y="1592958"/>
                  <a:pt x="5674760" y="1592958"/>
                  <a:pt x="5670271" y="1628864"/>
                </a:cubicBezTo>
                <a:cubicBezTo>
                  <a:pt x="5679248" y="1610911"/>
                  <a:pt x="5697201" y="1637841"/>
                  <a:pt x="5701690" y="1628864"/>
                </a:cubicBezTo>
                <a:cubicBezTo>
                  <a:pt x="5688225" y="1619888"/>
                  <a:pt x="5706178" y="1601934"/>
                  <a:pt x="5692713" y="1593366"/>
                </a:cubicBezTo>
                <a:cubicBezTo>
                  <a:pt x="5706178" y="1593366"/>
                  <a:pt x="5715155" y="1593366"/>
                  <a:pt x="5715155" y="1584389"/>
                </a:cubicBezTo>
                <a:cubicBezTo>
                  <a:pt x="5616003" y="1575412"/>
                  <a:pt x="5508282" y="1579901"/>
                  <a:pt x="5413619" y="1602342"/>
                </a:cubicBezTo>
                <a:cubicBezTo>
                  <a:pt x="5418107" y="1620296"/>
                  <a:pt x="5440549" y="1620296"/>
                  <a:pt x="5440549" y="1642330"/>
                </a:cubicBezTo>
                <a:cubicBezTo>
                  <a:pt x="5427084" y="1669260"/>
                  <a:pt x="5391177" y="1646818"/>
                  <a:pt x="5377712" y="1660283"/>
                </a:cubicBezTo>
                <a:cubicBezTo>
                  <a:pt x="5395665" y="1678236"/>
                  <a:pt x="5440549" y="1651306"/>
                  <a:pt x="5458502" y="1664771"/>
                </a:cubicBezTo>
                <a:cubicBezTo>
                  <a:pt x="5440549" y="1695782"/>
                  <a:pt x="5395665" y="1673748"/>
                  <a:pt x="5368735" y="1687213"/>
                </a:cubicBezTo>
                <a:cubicBezTo>
                  <a:pt x="5364247" y="1691701"/>
                  <a:pt x="5373224" y="1691701"/>
                  <a:pt x="5373224" y="1696190"/>
                </a:cubicBezTo>
                <a:cubicBezTo>
                  <a:pt x="5350782" y="1709655"/>
                  <a:pt x="5310387" y="1705166"/>
                  <a:pt x="5292434" y="1727200"/>
                </a:cubicBezTo>
                <a:cubicBezTo>
                  <a:pt x="5296922" y="1731689"/>
                  <a:pt x="5305898" y="1731689"/>
                  <a:pt x="5305898" y="1740665"/>
                </a:cubicBezTo>
                <a:cubicBezTo>
                  <a:pt x="5296922" y="1736177"/>
                  <a:pt x="5296922" y="1745154"/>
                  <a:pt x="5287945" y="1745154"/>
                </a:cubicBezTo>
                <a:cubicBezTo>
                  <a:pt x="5287945" y="1727200"/>
                  <a:pt x="5269992" y="1731689"/>
                  <a:pt x="5269992" y="1718224"/>
                </a:cubicBezTo>
                <a:cubicBezTo>
                  <a:pt x="5269992" y="1713735"/>
                  <a:pt x="5283457" y="1718224"/>
                  <a:pt x="5278968" y="1709247"/>
                </a:cubicBezTo>
                <a:cubicBezTo>
                  <a:pt x="5247550" y="1700270"/>
                  <a:pt x="5211643" y="1718224"/>
                  <a:pt x="5198178" y="1695782"/>
                </a:cubicBezTo>
                <a:cubicBezTo>
                  <a:pt x="5211643" y="1691293"/>
                  <a:pt x="5216131" y="1713735"/>
                  <a:pt x="5220620" y="1700270"/>
                </a:cubicBezTo>
                <a:cubicBezTo>
                  <a:pt x="5211643" y="1695782"/>
                  <a:pt x="5216131" y="1677828"/>
                  <a:pt x="5229597" y="1677828"/>
                </a:cubicBezTo>
                <a:cubicBezTo>
                  <a:pt x="5238573" y="1682317"/>
                  <a:pt x="5243061" y="1691293"/>
                  <a:pt x="5252038" y="1700270"/>
                </a:cubicBezTo>
                <a:cubicBezTo>
                  <a:pt x="5261015" y="1700270"/>
                  <a:pt x="5261015" y="1691293"/>
                  <a:pt x="5274480" y="1695782"/>
                </a:cubicBezTo>
                <a:cubicBezTo>
                  <a:pt x="5274480" y="1673340"/>
                  <a:pt x="5274480" y="1668852"/>
                  <a:pt x="5292434" y="1660283"/>
                </a:cubicBezTo>
                <a:cubicBezTo>
                  <a:pt x="5278968" y="1660283"/>
                  <a:pt x="5269992" y="1637841"/>
                  <a:pt x="5265503" y="1651306"/>
                </a:cubicBezTo>
                <a:cubicBezTo>
                  <a:pt x="5269992" y="1651306"/>
                  <a:pt x="5269992" y="1655795"/>
                  <a:pt x="5269992" y="1655795"/>
                </a:cubicBezTo>
                <a:cubicBezTo>
                  <a:pt x="5243061" y="1664771"/>
                  <a:pt x="5220620" y="1678236"/>
                  <a:pt x="5189201" y="1682725"/>
                </a:cubicBezTo>
                <a:cubicBezTo>
                  <a:pt x="5193690" y="1673748"/>
                  <a:pt x="5184713" y="1673748"/>
                  <a:pt x="5175736" y="1669260"/>
                </a:cubicBezTo>
                <a:cubicBezTo>
                  <a:pt x="5153294" y="1682725"/>
                  <a:pt x="5121876" y="1691701"/>
                  <a:pt x="5103922" y="1704758"/>
                </a:cubicBezTo>
                <a:cubicBezTo>
                  <a:pt x="5130852" y="1722712"/>
                  <a:pt x="5157783" y="1686805"/>
                  <a:pt x="5175736" y="1704758"/>
                </a:cubicBezTo>
                <a:cubicBezTo>
                  <a:pt x="5171248" y="1718224"/>
                  <a:pt x="5153294" y="1718224"/>
                  <a:pt x="5144318" y="1722712"/>
                </a:cubicBezTo>
                <a:cubicBezTo>
                  <a:pt x="5148806" y="1727200"/>
                  <a:pt x="5157783" y="1727200"/>
                  <a:pt x="5162271" y="1731689"/>
                </a:cubicBezTo>
                <a:cubicBezTo>
                  <a:pt x="5126364" y="1758619"/>
                  <a:pt x="5090458" y="1718224"/>
                  <a:pt x="5040677" y="1731689"/>
                </a:cubicBezTo>
                <a:cubicBezTo>
                  <a:pt x="5040677" y="1745154"/>
                  <a:pt x="5063119" y="1745154"/>
                  <a:pt x="5072096" y="1740665"/>
                </a:cubicBezTo>
                <a:cubicBezTo>
                  <a:pt x="5063119" y="1754130"/>
                  <a:pt x="5054143" y="1763107"/>
                  <a:pt x="5036189" y="1767595"/>
                </a:cubicBezTo>
                <a:cubicBezTo>
                  <a:pt x="5031701" y="1754130"/>
                  <a:pt x="5004771" y="1758619"/>
                  <a:pt x="4995794" y="1767595"/>
                </a:cubicBezTo>
                <a:cubicBezTo>
                  <a:pt x="4995794" y="1785549"/>
                  <a:pt x="5018236" y="1781060"/>
                  <a:pt x="5013747" y="1798606"/>
                </a:cubicBezTo>
                <a:cubicBezTo>
                  <a:pt x="5004771" y="1798606"/>
                  <a:pt x="5004771" y="1803094"/>
                  <a:pt x="5000282" y="1803094"/>
                </a:cubicBezTo>
                <a:cubicBezTo>
                  <a:pt x="5000282" y="1789629"/>
                  <a:pt x="5004771" y="1780652"/>
                  <a:pt x="4991306" y="1776164"/>
                </a:cubicBezTo>
                <a:cubicBezTo>
                  <a:pt x="4982329" y="1794117"/>
                  <a:pt x="4964376" y="1798606"/>
                  <a:pt x="4946422" y="1794117"/>
                </a:cubicBezTo>
                <a:cubicBezTo>
                  <a:pt x="4950910" y="1794117"/>
                  <a:pt x="4959887" y="1798606"/>
                  <a:pt x="4959887" y="1794117"/>
                </a:cubicBezTo>
                <a:cubicBezTo>
                  <a:pt x="4950910" y="1776164"/>
                  <a:pt x="4932957" y="1785141"/>
                  <a:pt x="4923980" y="1767187"/>
                </a:cubicBezTo>
                <a:cubicBezTo>
                  <a:pt x="4937446" y="1767187"/>
                  <a:pt x="4950910" y="1762699"/>
                  <a:pt x="4955399" y="1758211"/>
                </a:cubicBezTo>
                <a:cubicBezTo>
                  <a:pt x="4919492" y="1735769"/>
                  <a:pt x="4870120" y="1789221"/>
                  <a:pt x="4851759" y="1753722"/>
                </a:cubicBezTo>
                <a:cubicBezTo>
                  <a:pt x="4851759" y="1740257"/>
                  <a:pt x="4869712" y="1744746"/>
                  <a:pt x="4869712" y="1731281"/>
                </a:cubicBezTo>
                <a:cubicBezTo>
                  <a:pt x="4856247" y="1731281"/>
                  <a:pt x="4838294" y="1740257"/>
                  <a:pt x="4824828" y="1731281"/>
                </a:cubicBezTo>
                <a:cubicBezTo>
                  <a:pt x="4820340" y="1744746"/>
                  <a:pt x="4829317" y="1744746"/>
                  <a:pt x="4829317" y="1758211"/>
                </a:cubicBezTo>
                <a:cubicBezTo>
                  <a:pt x="4820340" y="1767187"/>
                  <a:pt x="4806875" y="1762699"/>
                  <a:pt x="4797898" y="1771676"/>
                </a:cubicBezTo>
                <a:cubicBezTo>
                  <a:pt x="4806875" y="1776164"/>
                  <a:pt x="4815852" y="1776164"/>
                  <a:pt x="4820340" y="1785141"/>
                </a:cubicBezTo>
                <a:cubicBezTo>
                  <a:pt x="4788922" y="1789629"/>
                  <a:pt x="4757503" y="1803094"/>
                  <a:pt x="4730573" y="1789629"/>
                </a:cubicBezTo>
                <a:cubicBezTo>
                  <a:pt x="4726085" y="1803094"/>
                  <a:pt x="4717108" y="1807583"/>
                  <a:pt x="4699155" y="1812071"/>
                </a:cubicBezTo>
                <a:cubicBezTo>
                  <a:pt x="4694667" y="1803094"/>
                  <a:pt x="4685690" y="1807583"/>
                  <a:pt x="4685690" y="1794117"/>
                </a:cubicBezTo>
                <a:cubicBezTo>
                  <a:pt x="4717108" y="1789629"/>
                  <a:pt x="4739550" y="1776164"/>
                  <a:pt x="4757503" y="1758619"/>
                </a:cubicBezTo>
                <a:cubicBezTo>
                  <a:pt x="4735061" y="1754130"/>
                  <a:pt x="4753015" y="1736177"/>
                  <a:pt x="4753015" y="1718631"/>
                </a:cubicBezTo>
                <a:cubicBezTo>
                  <a:pt x="4779945" y="1709655"/>
                  <a:pt x="4784434" y="1718631"/>
                  <a:pt x="4806875" y="1709655"/>
                </a:cubicBezTo>
                <a:cubicBezTo>
                  <a:pt x="4806875" y="1723120"/>
                  <a:pt x="4815852" y="1723120"/>
                  <a:pt x="4829317" y="1727608"/>
                </a:cubicBezTo>
                <a:cubicBezTo>
                  <a:pt x="4847270" y="1700678"/>
                  <a:pt x="4887665" y="1700678"/>
                  <a:pt x="4901131" y="1674156"/>
                </a:cubicBezTo>
                <a:cubicBezTo>
                  <a:pt x="4914595" y="1678644"/>
                  <a:pt x="4923572" y="1665179"/>
                  <a:pt x="4928061" y="1674156"/>
                </a:cubicBezTo>
                <a:cubicBezTo>
                  <a:pt x="4923572" y="1683133"/>
                  <a:pt x="4910107" y="1674156"/>
                  <a:pt x="4910107" y="1692109"/>
                </a:cubicBezTo>
                <a:cubicBezTo>
                  <a:pt x="4923572" y="1692109"/>
                  <a:pt x="4923572" y="1696598"/>
                  <a:pt x="4937037" y="1696598"/>
                </a:cubicBezTo>
                <a:cubicBezTo>
                  <a:pt x="4928061" y="1683133"/>
                  <a:pt x="4937037" y="1683133"/>
                  <a:pt x="4941526" y="1674156"/>
                </a:cubicBezTo>
                <a:cubicBezTo>
                  <a:pt x="4937037" y="1665179"/>
                  <a:pt x="4923572" y="1669668"/>
                  <a:pt x="4923572" y="1665179"/>
                </a:cubicBezTo>
                <a:cubicBezTo>
                  <a:pt x="4946014" y="1656203"/>
                  <a:pt x="4910107" y="1625192"/>
                  <a:pt x="4937037" y="1611727"/>
                </a:cubicBezTo>
                <a:cubicBezTo>
                  <a:pt x="4901131" y="1611727"/>
                  <a:pt x="4865224" y="1638657"/>
                  <a:pt x="4842782" y="1611727"/>
                </a:cubicBezTo>
                <a:cubicBezTo>
                  <a:pt x="4842782" y="1616216"/>
                  <a:pt x="4847270" y="1620704"/>
                  <a:pt x="4842782" y="1620704"/>
                </a:cubicBezTo>
                <a:cubicBezTo>
                  <a:pt x="4833805" y="1620704"/>
                  <a:pt x="4833805" y="1625192"/>
                  <a:pt x="4824828" y="1625192"/>
                </a:cubicBezTo>
                <a:cubicBezTo>
                  <a:pt x="4820340" y="1616216"/>
                  <a:pt x="4829317" y="1611727"/>
                  <a:pt x="4829317" y="1598262"/>
                </a:cubicBezTo>
                <a:cubicBezTo>
                  <a:pt x="4811364" y="1584797"/>
                  <a:pt x="4802387" y="1589285"/>
                  <a:pt x="4784434" y="1589285"/>
                </a:cubicBezTo>
                <a:cubicBezTo>
                  <a:pt x="4797898" y="1580309"/>
                  <a:pt x="4811364" y="1580309"/>
                  <a:pt x="4802387" y="1566844"/>
                </a:cubicBezTo>
                <a:cubicBezTo>
                  <a:pt x="4820340" y="1562355"/>
                  <a:pt x="4829317" y="1544402"/>
                  <a:pt x="4851759" y="1544402"/>
                </a:cubicBezTo>
                <a:cubicBezTo>
                  <a:pt x="4842782" y="1521960"/>
                  <a:pt x="4833805" y="1517472"/>
                  <a:pt x="4838294" y="1490950"/>
                </a:cubicBezTo>
                <a:cubicBezTo>
                  <a:pt x="4806875" y="1477485"/>
                  <a:pt x="4797898" y="1499926"/>
                  <a:pt x="4775457" y="1490950"/>
                </a:cubicBezTo>
                <a:cubicBezTo>
                  <a:pt x="4793410" y="1481973"/>
                  <a:pt x="4793410" y="1477485"/>
                  <a:pt x="4797898" y="1464019"/>
                </a:cubicBezTo>
                <a:cubicBezTo>
                  <a:pt x="4815852" y="1459531"/>
                  <a:pt x="4824828" y="1477485"/>
                  <a:pt x="4838294" y="1459531"/>
                </a:cubicBezTo>
                <a:cubicBezTo>
                  <a:pt x="4838294" y="1472996"/>
                  <a:pt x="4856247" y="1459531"/>
                  <a:pt x="4860735" y="1472996"/>
                </a:cubicBezTo>
                <a:cubicBezTo>
                  <a:pt x="4851759" y="1486461"/>
                  <a:pt x="4878689" y="1495438"/>
                  <a:pt x="4865224" y="1517472"/>
                </a:cubicBezTo>
                <a:cubicBezTo>
                  <a:pt x="4878689" y="1517472"/>
                  <a:pt x="4874201" y="1530937"/>
                  <a:pt x="4887665" y="1526448"/>
                </a:cubicBezTo>
                <a:cubicBezTo>
                  <a:pt x="4901131" y="1512983"/>
                  <a:pt x="4901131" y="1504007"/>
                  <a:pt x="4910107" y="1495438"/>
                </a:cubicBezTo>
                <a:cubicBezTo>
                  <a:pt x="4901131" y="1481973"/>
                  <a:pt x="4878689" y="1481973"/>
                  <a:pt x="4865224" y="1472996"/>
                </a:cubicBezTo>
                <a:cubicBezTo>
                  <a:pt x="4874201" y="1446066"/>
                  <a:pt x="4910107" y="1446066"/>
                  <a:pt x="4932549" y="1464019"/>
                </a:cubicBezTo>
                <a:cubicBezTo>
                  <a:pt x="4932549" y="1490950"/>
                  <a:pt x="4941526" y="1481973"/>
                  <a:pt x="4941526" y="1508495"/>
                </a:cubicBezTo>
                <a:cubicBezTo>
                  <a:pt x="4932549" y="1517472"/>
                  <a:pt x="4914595" y="1512983"/>
                  <a:pt x="4914595" y="1526448"/>
                </a:cubicBezTo>
                <a:cubicBezTo>
                  <a:pt x="4919084" y="1530937"/>
                  <a:pt x="4928061" y="1530937"/>
                  <a:pt x="4932549" y="1535425"/>
                </a:cubicBezTo>
                <a:cubicBezTo>
                  <a:pt x="4914595" y="1566436"/>
                  <a:pt x="4860735" y="1544402"/>
                  <a:pt x="4838294" y="1562355"/>
                </a:cubicBezTo>
                <a:cubicBezTo>
                  <a:pt x="4838294" y="1575820"/>
                  <a:pt x="4838294" y="1575820"/>
                  <a:pt x="4838294" y="1584797"/>
                </a:cubicBezTo>
                <a:cubicBezTo>
                  <a:pt x="4856247" y="1580309"/>
                  <a:pt x="4851759" y="1602750"/>
                  <a:pt x="4860735" y="1607239"/>
                </a:cubicBezTo>
                <a:cubicBezTo>
                  <a:pt x="4874201" y="1598262"/>
                  <a:pt x="4869712" y="1593774"/>
                  <a:pt x="4865224" y="1584797"/>
                </a:cubicBezTo>
                <a:cubicBezTo>
                  <a:pt x="4883177" y="1589285"/>
                  <a:pt x="4869712" y="1566844"/>
                  <a:pt x="4874201" y="1566844"/>
                </a:cubicBezTo>
                <a:cubicBezTo>
                  <a:pt x="4892154" y="1566844"/>
                  <a:pt x="4892154" y="1557867"/>
                  <a:pt x="4905619" y="1557867"/>
                </a:cubicBezTo>
                <a:cubicBezTo>
                  <a:pt x="4914595" y="1562355"/>
                  <a:pt x="4914595" y="1575820"/>
                  <a:pt x="4932549" y="1571332"/>
                </a:cubicBezTo>
                <a:cubicBezTo>
                  <a:pt x="4932549" y="1553378"/>
                  <a:pt x="4941526" y="1553378"/>
                  <a:pt x="4950502" y="1548890"/>
                </a:cubicBezTo>
                <a:cubicBezTo>
                  <a:pt x="4954991" y="1553378"/>
                  <a:pt x="4963968" y="1566844"/>
                  <a:pt x="4963968" y="1557867"/>
                </a:cubicBezTo>
                <a:cubicBezTo>
                  <a:pt x="4963968" y="1548890"/>
                  <a:pt x="4959479" y="1530937"/>
                  <a:pt x="4954991" y="1513391"/>
                </a:cubicBezTo>
                <a:cubicBezTo>
                  <a:pt x="4972944" y="1517880"/>
                  <a:pt x="4968456" y="1495438"/>
                  <a:pt x="4981921" y="1490950"/>
                </a:cubicBezTo>
                <a:cubicBezTo>
                  <a:pt x="4999874" y="1486461"/>
                  <a:pt x="5004363" y="1499926"/>
                  <a:pt x="5031293" y="1499926"/>
                </a:cubicBezTo>
                <a:cubicBezTo>
                  <a:pt x="5017828" y="1513391"/>
                  <a:pt x="5022316" y="1517880"/>
                  <a:pt x="5035781" y="1522368"/>
                </a:cubicBezTo>
                <a:cubicBezTo>
                  <a:pt x="5031293" y="1526856"/>
                  <a:pt x="5022316" y="1544810"/>
                  <a:pt x="5013340" y="1535833"/>
                </a:cubicBezTo>
                <a:cubicBezTo>
                  <a:pt x="5008851" y="1553787"/>
                  <a:pt x="5049246" y="1535833"/>
                  <a:pt x="5049246" y="1549298"/>
                </a:cubicBezTo>
                <a:cubicBezTo>
                  <a:pt x="5035781" y="1549298"/>
                  <a:pt x="5022316" y="1549298"/>
                  <a:pt x="5017828" y="1558275"/>
                </a:cubicBezTo>
                <a:cubicBezTo>
                  <a:pt x="5035781" y="1558275"/>
                  <a:pt x="5040270" y="1549298"/>
                  <a:pt x="5058223" y="1553787"/>
                </a:cubicBezTo>
                <a:cubicBezTo>
                  <a:pt x="5044758" y="1571740"/>
                  <a:pt x="5071688" y="1558275"/>
                  <a:pt x="5067200" y="1576228"/>
                </a:cubicBezTo>
                <a:cubicBezTo>
                  <a:pt x="5058223" y="1580717"/>
                  <a:pt x="5040270" y="1580717"/>
                  <a:pt x="5026804" y="1585205"/>
                </a:cubicBezTo>
                <a:cubicBezTo>
                  <a:pt x="5026804" y="1576228"/>
                  <a:pt x="5035781" y="1571740"/>
                  <a:pt x="5022316" y="1567252"/>
                </a:cubicBezTo>
                <a:cubicBezTo>
                  <a:pt x="5013340" y="1589693"/>
                  <a:pt x="4986410" y="1589693"/>
                  <a:pt x="4972944" y="1602750"/>
                </a:cubicBezTo>
                <a:cubicBezTo>
                  <a:pt x="4972944" y="1620704"/>
                  <a:pt x="4968456" y="1620704"/>
                  <a:pt x="4972944" y="1629681"/>
                </a:cubicBezTo>
                <a:cubicBezTo>
                  <a:pt x="4968456" y="1634169"/>
                  <a:pt x="4959479" y="1629681"/>
                  <a:pt x="4959479" y="1634169"/>
                </a:cubicBezTo>
                <a:cubicBezTo>
                  <a:pt x="4963968" y="1647634"/>
                  <a:pt x="4981921" y="1647634"/>
                  <a:pt x="4981921" y="1661099"/>
                </a:cubicBezTo>
                <a:cubicBezTo>
                  <a:pt x="4977432" y="1665587"/>
                  <a:pt x="4963968" y="1665587"/>
                  <a:pt x="4963968" y="1679052"/>
                </a:cubicBezTo>
                <a:cubicBezTo>
                  <a:pt x="4972944" y="1683541"/>
                  <a:pt x="4977432" y="1692517"/>
                  <a:pt x="4990898" y="1688029"/>
                </a:cubicBezTo>
                <a:cubicBezTo>
                  <a:pt x="4995386" y="1670076"/>
                  <a:pt x="4995386" y="1657019"/>
                  <a:pt x="4981921" y="1643554"/>
                </a:cubicBezTo>
                <a:cubicBezTo>
                  <a:pt x="4986410" y="1639065"/>
                  <a:pt x="5004363" y="1643554"/>
                  <a:pt x="5004363" y="1634577"/>
                </a:cubicBezTo>
                <a:cubicBezTo>
                  <a:pt x="4999874" y="1630089"/>
                  <a:pt x="4990898" y="1625600"/>
                  <a:pt x="4995386" y="1616623"/>
                </a:cubicBezTo>
                <a:cubicBezTo>
                  <a:pt x="5008851" y="1634577"/>
                  <a:pt x="4999874" y="1594182"/>
                  <a:pt x="5022316" y="1603158"/>
                </a:cubicBezTo>
                <a:cubicBezTo>
                  <a:pt x="5026804" y="1625600"/>
                  <a:pt x="5004363" y="1616623"/>
                  <a:pt x="5008851" y="1638657"/>
                </a:cubicBezTo>
                <a:cubicBezTo>
                  <a:pt x="5035781" y="1647634"/>
                  <a:pt x="5053735" y="1625192"/>
                  <a:pt x="5080665" y="1620704"/>
                </a:cubicBezTo>
                <a:cubicBezTo>
                  <a:pt x="5080665" y="1620704"/>
                  <a:pt x="5085153" y="1625192"/>
                  <a:pt x="5094130" y="1625192"/>
                </a:cubicBezTo>
                <a:cubicBezTo>
                  <a:pt x="5152478" y="1625192"/>
                  <a:pt x="5147990" y="1580717"/>
                  <a:pt x="5183897" y="1576228"/>
                </a:cubicBezTo>
                <a:cubicBezTo>
                  <a:pt x="5188385" y="1576228"/>
                  <a:pt x="5188385" y="1585205"/>
                  <a:pt x="5197362" y="1580717"/>
                </a:cubicBezTo>
                <a:cubicBezTo>
                  <a:pt x="5197362" y="1567252"/>
                  <a:pt x="5215315" y="1567252"/>
                  <a:pt x="5215315" y="1549706"/>
                </a:cubicBezTo>
                <a:cubicBezTo>
                  <a:pt x="5192874" y="1549706"/>
                  <a:pt x="5174920" y="1558683"/>
                  <a:pt x="5152478" y="1554195"/>
                </a:cubicBezTo>
                <a:cubicBezTo>
                  <a:pt x="5156967" y="1549706"/>
                  <a:pt x="5156967" y="1540730"/>
                  <a:pt x="5165944" y="1536241"/>
                </a:cubicBezTo>
                <a:cubicBezTo>
                  <a:pt x="5156967" y="1536241"/>
                  <a:pt x="5147990" y="1536241"/>
                  <a:pt x="5147990" y="1531753"/>
                </a:cubicBezTo>
                <a:cubicBezTo>
                  <a:pt x="5147990" y="1522776"/>
                  <a:pt x="5170432" y="1536241"/>
                  <a:pt x="5165944" y="1522776"/>
                </a:cubicBezTo>
                <a:cubicBezTo>
                  <a:pt x="5147990" y="1500334"/>
                  <a:pt x="5130037" y="1509311"/>
                  <a:pt x="5116571" y="1500334"/>
                </a:cubicBezTo>
                <a:cubicBezTo>
                  <a:pt x="5130037" y="1495846"/>
                  <a:pt x="5134525" y="1486869"/>
                  <a:pt x="5143502" y="1473404"/>
                </a:cubicBezTo>
                <a:cubicBezTo>
                  <a:pt x="5147990" y="1477893"/>
                  <a:pt x="5152478" y="1495846"/>
                  <a:pt x="5156967" y="1482381"/>
                </a:cubicBezTo>
                <a:cubicBezTo>
                  <a:pt x="5147990" y="1477893"/>
                  <a:pt x="5174920" y="1473404"/>
                  <a:pt x="5174920" y="1464427"/>
                </a:cubicBezTo>
                <a:cubicBezTo>
                  <a:pt x="5161455" y="1455451"/>
                  <a:pt x="5174920" y="1450962"/>
                  <a:pt x="5174920" y="1433417"/>
                </a:cubicBezTo>
                <a:cubicBezTo>
                  <a:pt x="5130037" y="1433417"/>
                  <a:pt x="5075768" y="1451370"/>
                  <a:pt x="5035373" y="1451370"/>
                </a:cubicBezTo>
                <a:cubicBezTo>
                  <a:pt x="5044350" y="1446882"/>
                  <a:pt x="5044350" y="1442394"/>
                  <a:pt x="5048838" y="1437905"/>
                </a:cubicBezTo>
                <a:cubicBezTo>
                  <a:pt x="5012932" y="1437905"/>
                  <a:pt x="4981513" y="1477893"/>
                  <a:pt x="4949687" y="1455859"/>
                </a:cubicBezTo>
                <a:cubicBezTo>
                  <a:pt x="4972128" y="1437905"/>
                  <a:pt x="4981105" y="1428929"/>
                  <a:pt x="4999058" y="1424848"/>
                </a:cubicBezTo>
                <a:cubicBezTo>
                  <a:pt x="4990081" y="1424848"/>
                  <a:pt x="4990081" y="1411383"/>
                  <a:pt x="4990081" y="1402407"/>
                </a:cubicBezTo>
                <a:cubicBezTo>
                  <a:pt x="5003547" y="1384453"/>
                  <a:pt x="5012523" y="1384453"/>
                  <a:pt x="4999058" y="1362419"/>
                </a:cubicBezTo>
                <a:cubicBezTo>
                  <a:pt x="4981105" y="1371396"/>
                  <a:pt x="4981105" y="1353443"/>
                  <a:pt x="4963151" y="1362419"/>
                </a:cubicBezTo>
                <a:cubicBezTo>
                  <a:pt x="4958663" y="1339978"/>
                  <a:pt x="4981105" y="1335489"/>
                  <a:pt x="4967640" y="1317944"/>
                </a:cubicBezTo>
                <a:cubicBezTo>
                  <a:pt x="4976617" y="1313456"/>
                  <a:pt x="4981105" y="1326921"/>
                  <a:pt x="4985593" y="1317944"/>
                </a:cubicBezTo>
                <a:cubicBezTo>
                  <a:pt x="4981105" y="1299991"/>
                  <a:pt x="4945198" y="1308967"/>
                  <a:pt x="4940710" y="1291014"/>
                </a:cubicBezTo>
                <a:cubicBezTo>
                  <a:pt x="4945198" y="1282037"/>
                  <a:pt x="4949687" y="1286525"/>
                  <a:pt x="4945198" y="1273060"/>
                </a:cubicBezTo>
                <a:cubicBezTo>
                  <a:pt x="4936221" y="1268572"/>
                  <a:pt x="4909291" y="1255107"/>
                  <a:pt x="4900314" y="1268572"/>
                </a:cubicBezTo>
                <a:cubicBezTo>
                  <a:pt x="4913780" y="1273060"/>
                  <a:pt x="4931733" y="1268572"/>
                  <a:pt x="4931733" y="1277549"/>
                </a:cubicBezTo>
                <a:cubicBezTo>
                  <a:pt x="4927245" y="1286525"/>
                  <a:pt x="4927245" y="1304479"/>
                  <a:pt x="4936221" y="1308559"/>
                </a:cubicBezTo>
                <a:cubicBezTo>
                  <a:pt x="4900314" y="1317536"/>
                  <a:pt x="4864408" y="1331001"/>
                  <a:pt x="4850943" y="1362011"/>
                </a:cubicBezTo>
                <a:cubicBezTo>
                  <a:pt x="4801571" y="1362011"/>
                  <a:pt x="4801571" y="1362011"/>
                  <a:pt x="4801571" y="1362011"/>
                </a:cubicBezTo>
                <a:cubicBezTo>
                  <a:pt x="4801571" y="1362011"/>
                  <a:pt x="4801571" y="1370988"/>
                  <a:pt x="4797082" y="1370988"/>
                </a:cubicBezTo>
                <a:cubicBezTo>
                  <a:pt x="4788105" y="1384453"/>
                  <a:pt x="4815036" y="1370988"/>
                  <a:pt x="4806059" y="1384453"/>
                </a:cubicBezTo>
                <a:cubicBezTo>
                  <a:pt x="4801571" y="1384453"/>
                  <a:pt x="4801571" y="1379965"/>
                  <a:pt x="4797082" y="1379965"/>
                </a:cubicBezTo>
                <a:cubicBezTo>
                  <a:pt x="4783617" y="1419952"/>
                  <a:pt x="4734245" y="1410975"/>
                  <a:pt x="4702827" y="1402407"/>
                </a:cubicBezTo>
                <a:cubicBezTo>
                  <a:pt x="4702827" y="1393430"/>
                  <a:pt x="4711804" y="1393430"/>
                  <a:pt x="4711804" y="1379965"/>
                </a:cubicBezTo>
                <a:cubicBezTo>
                  <a:pt x="4693850" y="1379965"/>
                  <a:pt x="4707315" y="1370988"/>
                  <a:pt x="4693850" y="1366500"/>
                </a:cubicBezTo>
                <a:cubicBezTo>
                  <a:pt x="4707315" y="1353035"/>
                  <a:pt x="4707315" y="1339570"/>
                  <a:pt x="4729757" y="1339570"/>
                </a:cubicBezTo>
                <a:cubicBezTo>
                  <a:pt x="4734245" y="1326105"/>
                  <a:pt x="4729757" y="1321616"/>
                  <a:pt x="4725269" y="1312639"/>
                </a:cubicBezTo>
                <a:cubicBezTo>
                  <a:pt x="4734245" y="1308151"/>
                  <a:pt x="4756687" y="1299174"/>
                  <a:pt x="4770152" y="1308151"/>
                </a:cubicBezTo>
                <a:cubicBezTo>
                  <a:pt x="4765664" y="1294686"/>
                  <a:pt x="4765664" y="1299174"/>
                  <a:pt x="4779129" y="1290198"/>
                </a:cubicBezTo>
                <a:cubicBezTo>
                  <a:pt x="4756687" y="1290198"/>
                  <a:pt x="4725269" y="1285709"/>
                  <a:pt x="4729757" y="1272244"/>
                </a:cubicBezTo>
                <a:cubicBezTo>
                  <a:pt x="4716292" y="1267756"/>
                  <a:pt x="4707315" y="1281221"/>
                  <a:pt x="4702827" y="1267756"/>
                </a:cubicBezTo>
                <a:cubicBezTo>
                  <a:pt x="4725269" y="1267756"/>
                  <a:pt x="4747711" y="1263268"/>
                  <a:pt x="4788105" y="1258779"/>
                </a:cubicBezTo>
                <a:cubicBezTo>
                  <a:pt x="4747711" y="1223280"/>
                  <a:pt x="4684466" y="1258779"/>
                  <a:pt x="4648559" y="1258779"/>
                </a:cubicBezTo>
                <a:cubicBezTo>
                  <a:pt x="4666512" y="1240826"/>
                  <a:pt x="4697930" y="1236338"/>
                  <a:pt x="4729349" y="1236338"/>
                </a:cubicBezTo>
                <a:cubicBezTo>
                  <a:pt x="4738326" y="1231849"/>
                  <a:pt x="4724861" y="1227361"/>
                  <a:pt x="4738326" y="1222872"/>
                </a:cubicBezTo>
                <a:cubicBezTo>
                  <a:pt x="4747302" y="1227361"/>
                  <a:pt x="4747302" y="1218384"/>
                  <a:pt x="4756279" y="1218384"/>
                </a:cubicBezTo>
                <a:cubicBezTo>
                  <a:pt x="4769744" y="1222872"/>
                  <a:pt x="4765256" y="1236338"/>
                  <a:pt x="4783209" y="1236338"/>
                </a:cubicBezTo>
                <a:cubicBezTo>
                  <a:pt x="4778721" y="1213896"/>
                  <a:pt x="4810139" y="1240826"/>
                  <a:pt x="4810139" y="1213896"/>
                </a:cubicBezTo>
                <a:cubicBezTo>
                  <a:pt x="4787698" y="1204919"/>
                  <a:pt x="4747302" y="1200431"/>
                  <a:pt x="4733838" y="1204919"/>
                </a:cubicBezTo>
                <a:cubicBezTo>
                  <a:pt x="4733838" y="1200431"/>
                  <a:pt x="4742814" y="1204919"/>
                  <a:pt x="4742814" y="1195942"/>
                </a:cubicBezTo>
                <a:cubicBezTo>
                  <a:pt x="4742814" y="1186966"/>
                  <a:pt x="4729349" y="1191454"/>
                  <a:pt x="4733838" y="1177989"/>
                </a:cubicBezTo>
                <a:cubicBezTo>
                  <a:pt x="4706907" y="1186966"/>
                  <a:pt x="4679977" y="1177989"/>
                  <a:pt x="4666512" y="1164524"/>
                </a:cubicBezTo>
                <a:cubicBezTo>
                  <a:pt x="4666512" y="1173501"/>
                  <a:pt x="4671000" y="1173501"/>
                  <a:pt x="4671000" y="1182477"/>
                </a:cubicBezTo>
                <a:cubicBezTo>
                  <a:pt x="4639582" y="1191454"/>
                  <a:pt x="4599187" y="1231441"/>
                  <a:pt x="4549407" y="1222464"/>
                </a:cubicBezTo>
                <a:cubicBezTo>
                  <a:pt x="4540430" y="1240418"/>
                  <a:pt x="4504523" y="1226953"/>
                  <a:pt x="4491058" y="1240418"/>
                </a:cubicBezTo>
                <a:cubicBezTo>
                  <a:pt x="4517988" y="1280405"/>
                  <a:pt x="4567360" y="1235929"/>
                  <a:pt x="4603675" y="1267348"/>
                </a:cubicBezTo>
                <a:cubicBezTo>
                  <a:pt x="4599187" y="1267348"/>
                  <a:pt x="4599187" y="1271836"/>
                  <a:pt x="4594699" y="1276325"/>
                </a:cubicBezTo>
                <a:cubicBezTo>
                  <a:pt x="4617140" y="1276325"/>
                  <a:pt x="4644070" y="1258371"/>
                  <a:pt x="4657535" y="1280813"/>
                </a:cubicBezTo>
                <a:cubicBezTo>
                  <a:pt x="4662024" y="1271836"/>
                  <a:pt x="4671000" y="1267348"/>
                  <a:pt x="4679977" y="1271836"/>
                </a:cubicBezTo>
                <a:lnTo>
                  <a:pt x="4684466" y="1276325"/>
                </a:lnTo>
                <a:cubicBezTo>
                  <a:pt x="4684466" y="1289790"/>
                  <a:pt x="4666512" y="1285301"/>
                  <a:pt x="4653047" y="1285301"/>
                </a:cubicBezTo>
                <a:cubicBezTo>
                  <a:pt x="4648559" y="1294278"/>
                  <a:pt x="4653047" y="1294278"/>
                  <a:pt x="4648559" y="1298766"/>
                </a:cubicBezTo>
                <a:cubicBezTo>
                  <a:pt x="4621629" y="1303255"/>
                  <a:pt x="4599187" y="1303255"/>
                  <a:pt x="4572257" y="1298766"/>
                </a:cubicBezTo>
                <a:cubicBezTo>
                  <a:pt x="4572257" y="1289790"/>
                  <a:pt x="4590210" y="1289790"/>
                  <a:pt x="4581233" y="1280813"/>
                </a:cubicBezTo>
                <a:cubicBezTo>
                  <a:pt x="4563280" y="1276325"/>
                  <a:pt x="4563280" y="1289790"/>
                  <a:pt x="4554303" y="1285301"/>
                </a:cubicBezTo>
                <a:cubicBezTo>
                  <a:pt x="4482490" y="1249803"/>
                  <a:pt x="4414756" y="1298766"/>
                  <a:pt x="4347431" y="1289790"/>
                </a:cubicBezTo>
                <a:cubicBezTo>
                  <a:pt x="4351920" y="1271836"/>
                  <a:pt x="4360896" y="1285301"/>
                  <a:pt x="4356408" y="1262860"/>
                </a:cubicBezTo>
                <a:cubicBezTo>
                  <a:pt x="4396803" y="1258371"/>
                  <a:pt x="4414756" y="1276325"/>
                  <a:pt x="4428221" y="1240418"/>
                </a:cubicBezTo>
                <a:cubicBezTo>
                  <a:pt x="4410268" y="1244906"/>
                  <a:pt x="4405780" y="1231441"/>
                  <a:pt x="4405780" y="1217976"/>
                </a:cubicBezTo>
                <a:cubicBezTo>
                  <a:pt x="4410268" y="1213488"/>
                  <a:pt x="4423733" y="1217976"/>
                  <a:pt x="4423733" y="1204511"/>
                </a:cubicBezTo>
                <a:cubicBezTo>
                  <a:pt x="4405780" y="1200023"/>
                  <a:pt x="4401291" y="1217976"/>
                  <a:pt x="4387826" y="1222464"/>
                </a:cubicBezTo>
                <a:cubicBezTo>
                  <a:pt x="4383338" y="1226953"/>
                  <a:pt x="4356408" y="1226953"/>
                  <a:pt x="4351920" y="1226953"/>
                </a:cubicBezTo>
                <a:lnTo>
                  <a:pt x="4351920" y="1213488"/>
                </a:lnTo>
                <a:cubicBezTo>
                  <a:pt x="4320501" y="1200023"/>
                  <a:pt x="4280105" y="1208999"/>
                  <a:pt x="4248279" y="1191046"/>
                </a:cubicBezTo>
                <a:cubicBezTo>
                  <a:pt x="4252768" y="1177581"/>
                  <a:pt x="4270721" y="1186558"/>
                  <a:pt x="4275209" y="1173093"/>
                </a:cubicBezTo>
                <a:cubicBezTo>
                  <a:pt x="4261744" y="1177581"/>
                  <a:pt x="4252768" y="1164116"/>
                  <a:pt x="4243791" y="1173093"/>
                </a:cubicBezTo>
                <a:cubicBezTo>
                  <a:pt x="4239302" y="1155139"/>
                  <a:pt x="4230326" y="1146162"/>
                  <a:pt x="4212372" y="1142082"/>
                </a:cubicBezTo>
                <a:cubicBezTo>
                  <a:pt x="4221349" y="1106583"/>
                  <a:pt x="4252768" y="1075165"/>
                  <a:pt x="4293163" y="1066188"/>
                </a:cubicBezTo>
                <a:cubicBezTo>
                  <a:pt x="4279698" y="1057211"/>
                  <a:pt x="4248279" y="1070676"/>
                  <a:pt x="4239302" y="1052723"/>
                </a:cubicBezTo>
                <a:cubicBezTo>
                  <a:pt x="4261744" y="1052723"/>
                  <a:pt x="4261744" y="1048235"/>
                  <a:pt x="4270721" y="1048235"/>
                </a:cubicBezTo>
                <a:cubicBezTo>
                  <a:pt x="4252768" y="1043746"/>
                  <a:pt x="4239302" y="1034770"/>
                  <a:pt x="4216861" y="1043746"/>
                </a:cubicBezTo>
                <a:cubicBezTo>
                  <a:pt x="4212372" y="1034770"/>
                  <a:pt x="4212372" y="1030281"/>
                  <a:pt x="4212372" y="1012736"/>
                </a:cubicBezTo>
                <a:cubicBezTo>
                  <a:pt x="4234814" y="1017224"/>
                  <a:pt x="4230326" y="1003759"/>
                  <a:pt x="4234814" y="994782"/>
                </a:cubicBezTo>
                <a:cubicBezTo>
                  <a:pt x="4252768" y="990294"/>
                  <a:pt x="4275209" y="999271"/>
                  <a:pt x="4284186" y="985806"/>
                </a:cubicBezTo>
                <a:cubicBezTo>
                  <a:pt x="4261744" y="985806"/>
                  <a:pt x="4243791" y="985806"/>
                  <a:pt x="4239302" y="972341"/>
                </a:cubicBezTo>
                <a:cubicBezTo>
                  <a:pt x="4261744" y="976829"/>
                  <a:pt x="4266233" y="963364"/>
                  <a:pt x="4279698" y="954387"/>
                </a:cubicBezTo>
                <a:cubicBezTo>
                  <a:pt x="4270721" y="949899"/>
                  <a:pt x="4257256" y="954387"/>
                  <a:pt x="4257256" y="945411"/>
                </a:cubicBezTo>
                <a:cubicBezTo>
                  <a:pt x="4324581" y="936434"/>
                  <a:pt x="4374361" y="967852"/>
                  <a:pt x="4432710" y="945411"/>
                </a:cubicBezTo>
                <a:cubicBezTo>
                  <a:pt x="4450663" y="972341"/>
                  <a:pt x="4495547" y="940922"/>
                  <a:pt x="4526965" y="958876"/>
                </a:cubicBezTo>
                <a:cubicBezTo>
                  <a:pt x="4526965" y="967852"/>
                  <a:pt x="4509012" y="954387"/>
                  <a:pt x="4509012" y="963364"/>
                </a:cubicBezTo>
                <a:cubicBezTo>
                  <a:pt x="4535942" y="972341"/>
                  <a:pt x="4571848" y="963364"/>
                  <a:pt x="4585314" y="954387"/>
                </a:cubicBezTo>
                <a:cubicBezTo>
                  <a:pt x="4544918" y="949899"/>
                  <a:pt x="4540430" y="931945"/>
                  <a:pt x="4517988" y="927457"/>
                </a:cubicBezTo>
                <a:cubicBezTo>
                  <a:pt x="4477593" y="918480"/>
                  <a:pt x="4428221" y="922969"/>
                  <a:pt x="4382930" y="918480"/>
                </a:cubicBezTo>
                <a:cubicBezTo>
                  <a:pt x="4382930" y="900527"/>
                  <a:pt x="4351511" y="913992"/>
                  <a:pt x="4360488" y="891550"/>
                </a:cubicBezTo>
                <a:cubicBezTo>
                  <a:pt x="4320093" y="882574"/>
                  <a:pt x="4266233" y="878085"/>
                  <a:pt x="4238894" y="864620"/>
                </a:cubicBezTo>
                <a:cubicBezTo>
                  <a:pt x="4243383" y="855643"/>
                  <a:pt x="4256848" y="851155"/>
                  <a:pt x="4270313" y="855643"/>
                </a:cubicBezTo>
                <a:cubicBezTo>
                  <a:pt x="4270313" y="846667"/>
                  <a:pt x="4265824" y="846667"/>
                  <a:pt x="4265824" y="837690"/>
                </a:cubicBezTo>
                <a:cubicBezTo>
                  <a:pt x="4279290" y="828713"/>
                  <a:pt x="4328661" y="824225"/>
                  <a:pt x="4310708" y="846667"/>
                </a:cubicBezTo>
                <a:cubicBezTo>
                  <a:pt x="4342127" y="846667"/>
                  <a:pt x="4378033" y="851155"/>
                  <a:pt x="4404964" y="860132"/>
                </a:cubicBezTo>
                <a:cubicBezTo>
                  <a:pt x="4404964" y="873597"/>
                  <a:pt x="4400475" y="882574"/>
                  <a:pt x="4387010" y="887062"/>
                </a:cubicBezTo>
                <a:cubicBezTo>
                  <a:pt x="4409452" y="887062"/>
                  <a:pt x="4391498" y="896039"/>
                  <a:pt x="4400475" y="905015"/>
                </a:cubicBezTo>
                <a:cubicBezTo>
                  <a:pt x="4431894" y="905015"/>
                  <a:pt x="4472289" y="913992"/>
                  <a:pt x="4494731" y="905015"/>
                </a:cubicBezTo>
                <a:cubicBezTo>
                  <a:pt x="4476777" y="896039"/>
                  <a:pt x="4458824" y="891550"/>
                  <a:pt x="4454336" y="874005"/>
                </a:cubicBezTo>
                <a:cubicBezTo>
                  <a:pt x="4463312" y="874005"/>
                  <a:pt x="4467800" y="869517"/>
                  <a:pt x="4467800" y="860540"/>
                </a:cubicBezTo>
                <a:cubicBezTo>
                  <a:pt x="4440870" y="856051"/>
                  <a:pt x="4413940" y="851563"/>
                  <a:pt x="4395987" y="838098"/>
                </a:cubicBezTo>
                <a:cubicBezTo>
                  <a:pt x="4404964" y="838098"/>
                  <a:pt x="4413940" y="838098"/>
                  <a:pt x="4418428" y="833610"/>
                </a:cubicBezTo>
                <a:cubicBezTo>
                  <a:pt x="4404964" y="833610"/>
                  <a:pt x="4404964" y="824633"/>
                  <a:pt x="4409452" y="815656"/>
                </a:cubicBezTo>
                <a:cubicBezTo>
                  <a:pt x="4400475" y="815656"/>
                  <a:pt x="4378033" y="824633"/>
                  <a:pt x="4373545" y="815656"/>
                </a:cubicBezTo>
                <a:cubicBezTo>
                  <a:pt x="4378033" y="815656"/>
                  <a:pt x="4382522" y="815656"/>
                  <a:pt x="4387010" y="811168"/>
                </a:cubicBezTo>
                <a:cubicBezTo>
                  <a:pt x="4378033" y="793215"/>
                  <a:pt x="4346615" y="802191"/>
                  <a:pt x="4333150" y="806680"/>
                </a:cubicBezTo>
                <a:cubicBezTo>
                  <a:pt x="4337638" y="811168"/>
                  <a:pt x="4360080" y="802191"/>
                  <a:pt x="4360080" y="815656"/>
                </a:cubicBezTo>
                <a:cubicBezTo>
                  <a:pt x="4346615" y="815656"/>
                  <a:pt x="4337638" y="820145"/>
                  <a:pt x="4328661" y="824633"/>
                </a:cubicBezTo>
                <a:cubicBezTo>
                  <a:pt x="4315197" y="820145"/>
                  <a:pt x="4319685" y="806680"/>
                  <a:pt x="4310708" y="802191"/>
                </a:cubicBezTo>
                <a:cubicBezTo>
                  <a:pt x="4306220" y="811168"/>
                  <a:pt x="4288266" y="811168"/>
                  <a:pt x="4279290" y="815656"/>
                </a:cubicBezTo>
                <a:cubicBezTo>
                  <a:pt x="4274801" y="815656"/>
                  <a:pt x="4270313" y="811168"/>
                  <a:pt x="4270313" y="806680"/>
                </a:cubicBezTo>
                <a:cubicBezTo>
                  <a:pt x="4274801" y="797703"/>
                  <a:pt x="4279290" y="788726"/>
                  <a:pt x="4274801" y="779749"/>
                </a:cubicBezTo>
                <a:cubicBezTo>
                  <a:pt x="4301731" y="770773"/>
                  <a:pt x="4319685" y="761796"/>
                  <a:pt x="4351103" y="761796"/>
                </a:cubicBezTo>
                <a:cubicBezTo>
                  <a:pt x="4342127" y="734866"/>
                  <a:pt x="4279290" y="761796"/>
                  <a:pt x="4270313" y="730786"/>
                </a:cubicBezTo>
                <a:cubicBezTo>
                  <a:pt x="4261336" y="735274"/>
                  <a:pt x="4243383" y="739762"/>
                  <a:pt x="4243383" y="726297"/>
                </a:cubicBezTo>
                <a:cubicBezTo>
                  <a:pt x="4270313" y="717321"/>
                  <a:pt x="4270313" y="681822"/>
                  <a:pt x="4306220" y="686310"/>
                </a:cubicBezTo>
                <a:cubicBezTo>
                  <a:pt x="4306220" y="663868"/>
                  <a:pt x="4288266" y="659380"/>
                  <a:pt x="4310708" y="637346"/>
                </a:cubicBezTo>
                <a:cubicBezTo>
                  <a:pt x="4292755" y="619393"/>
                  <a:pt x="4261336" y="628370"/>
                  <a:pt x="4252360" y="610416"/>
                </a:cubicBezTo>
                <a:cubicBezTo>
                  <a:pt x="4310708" y="610416"/>
                  <a:pt x="4356000" y="592463"/>
                  <a:pt x="4409860" y="592463"/>
                </a:cubicBezTo>
                <a:cubicBezTo>
                  <a:pt x="4400883" y="592463"/>
                  <a:pt x="4409860" y="578998"/>
                  <a:pt x="4414348" y="578998"/>
                </a:cubicBezTo>
                <a:cubicBezTo>
                  <a:pt x="4486162" y="587974"/>
                  <a:pt x="4549407" y="601439"/>
                  <a:pt x="4607755" y="596951"/>
                </a:cubicBezTo>
                <a:cubicBezTo>
                  <a:pt x="4558384" y="578998"/>
                  <a:pt x="4450255" y="578998"/>
                  <a:pt x="4391906" y="565941"/>
                </a:cubicBezTo>
                <a:cubicBezTo>
                  <a:pt x="4382930" y="579406"/>
                  <a:pt x="4382930" y="574917"/>
                  <a:pt x="4378442" y="565941"/>
                </a:cubicBezTo>
                <a:cubicBezTo>
                  <a:pt x="4373953" y="583894"/>
                  <a:pt x="4369465" y="570429"/>
                  <a:pt x="4378442" y="588382"/>
                </a:cubicBezTo>
                <a:cubicBezTo>
                  <a:pt x="4360488" y="588382"/>
                  <a:pt x="4342535" y="574917"/>
                  <a:pt x="4347023" y="565941"/>
                </a:cubicBezTo>
                <a:cubicBezTo>
                  <a:pt x="4320093" y="561452"/>
                  <a:pt x="4288675" y="561452"/>
                  <a:pt x="4261744" y="543499"/>
                </a:cubicBezTo>
                <a:cubicBezTo>
                  <a:pt x="4261744" y="530034"/>
                  <a:pt x="4275209" y="534522"/>
                  <a:pt x="4270721" y="525545"/>
                </a:cubicBezTo>
                <a:cubicBezTo>
                  <a:pt x="4239302" y="516569"/>
                  <a:pt x="4239302" y="530034"/>
                  <a:pt x="4225838" y="539011"/>
                </a:cubicBezTo>
                <a:cubicBezTo>
                  <a:pt x="4212372" y="516569"/>
                  <a:pt x="4198907" y="512080"/>
                  <a:pt x="4180954" y="530034"/>
                </a:cubicBezTo>
                <a:cubicBezTo>
                  <a:pt x="4185442" y="530034"/>
                  <a:pt x="4189930" y="534522"/>
                  <a:pt x="4194419" y="539011"/>
                </a:cubicBezTo>
                <a:cubicBezTo>
                  <a:pt x="4180954" y="534522"/>
                  <a:pt x="4180954" y="543499"/>
                  <a:pt x="4171977" y="543499"/>
                </a:cubicBezTo>
                <a:cubicBezTo>
                  <a:pt x="4154024" y="530034"/>
                  <a:pt x="4149535" y="512488"/>
                  <a:pt x="4131582" y="503512"/>
                </a:cubicBezTo>
                <a:cubicBezTo>
                  <a:pt x="4167489" y="508000"/>
                  <a:pt x="4189930" y="525953"/>
                  <a:pt x="4207884" y="499023"/>
                </a:cubicBezTo>
                <a:cubicBezTo>
                  <a:pt x="4167489" y="468013"/>
                  <a:pt x="4113629" y="512488"/>
                  <a:pt x="4077314" y="485558"/>
                </a:cubicBezTo>
                <a:cubicBezTo>
                  <a:pt x="4072825" y="494535"/>
                  <a:pt x="4068337" y="494535"/>
                  <a:pt x="4059360" y="494535"/>
                </a:cubicBezTo>
                <a:cubicBezTo>
                  <a:pt x="4059360" y="485558"/>
                  <a:pt x="4045895" y="490047"/>
                  <a:pt x="4050384" y="476582"/>
                </a:cubicBezTo>
                <a:cubicBezTo>
                  <a:pt x="4027942" y="490047"/>
                  <a:pt x="4001012" y="485558"/>
                  <a:pt x="3983058" y="490047"/>
                </a:cubicBezTo>
                <a:cubicBezTo>
                  <a:pt x="3974082" y="494535"/>
                  <a:pt x="3938175" y="499023"/>
                  <a:pt x="3933686" y="508000"/>
                </a:cubicBezTo>
                <a:cubicBezTo>
                  <a:pt x="3947151" y="499023"/>
                  <a:pt x="3965105" y="512488"/>
                  <a:pt x="3965105" y="525953"/>
                </a:cubicBezTo>
                <a:cubicBezTo>
                  <a:pt x="3942663" y="530442"/>
                  <a:pt x="3893291" y="516977"/>
                  <a:pt x="3865953" y="548395"/>
                </a:cubicBezTo>
                <a:cubicBezTo>
                  <a:pt x="3888395" y="557372"/>
                  <a:pt x="3910837" y="543907"/>
                  <a:pt x="3924302" y="548395"/>
                </a:cubicBezTo>
                <a:cubicBezTo>
                  <a:pt x="3910837" y="543907"/>
                  <a:pt x="3928790" y="566349"/>
                  <a:pt x="3915325" y="566349"/>
                </a:cubicBezTo>
                <a:cubicBezTo>
                  <a:pt x="3879418" y="552884"/>
                  <a:pt x="3847999" y="566349"/>
                  <a:pt x="3807196" y="570837"/>
                </a:cubicBezTo>
                <a:cubicBezTo>
                  <a:pt x="3811685" y="579814"/>
                  <a:pt x="3816173" y="593279"/>
                  <a:pt x="3834127" y="597767"/>
                </a:cubicBezTo>
                <a:cubicBezTo>
                  <a:pt x="3807196" y="637754"/>
                  <a:pt x="3734975" y="584302"/>
                  <a:pt x="3699068" y="615721"/>
                </a:cubicBezTo>
                <a:cubicBezTo>
                  <a:pt x="3681115" y="602255"/>
                  <a:pt x="3649696" y="629186"/>
                  <a:pt x="3636231" y="597767"/>
                </a:cubicBezTo>
                <a:cubicBezTo>
                  <a:pt x="3640719" y="597767"/>
                  <a:pt x="3640719" y="593279"/>
                  <a:pt x="3640719" y="588790"/>
                </a:cubicBezTo>
                <a:cubicBezTo>
                  <a:pt x="3649696" y="593279"/>
                  <a:pt x="3654184" y="597767"/>
                  <a:pt x="3667649" y="593279"/>
                </a:cubicBezTo>
                <a:cubicBezTo>
                  <a:pt x="3676626" y="588790"/>
                  <a:pt x="3690091" y="593279"/>
                  <a:pt x="3694580" y="584302"/>
                </a:cubicBezTo>
                <a:cubicBezTo>
                  <a:pt x="3699068" y="597767"/>
                  <a:pt x="3712533" y="584302"/>
                  <a:pt x="3717021" y="584302"/>
                </a:cubicBezTo>
                <a:cubicBezTo>
                  <a:pt x="3721510" y="584302"/>
                  <a:pt x="3730486" y="588790"/>
                  <a:pt x="3734975" y="584302"/>
                </a:cubicBezTo>
                <a:cubicBezTo>
                  <a:pt x="3708045" y="579814"/>
                  <a:pt x="3699068" y="588790"/>
                  <a:pt x="3681115" y="575325"/>
                </a:cubicBezTo>
                <a:cubicBezTo>
                  <a:pt x="3681115" y="584302"/>
                  <a:pt x="3663161" y="575325"/>
                  <a:pt x="3658673" y="584302"/>
                </a:cubicBezTo>
                <a:cubicBezTo>
                  <a:pt x="3654184" y="575325"/>
                  <a:pt x="3663161" y="566349"/>
                  <a:pt x="3654184" y="557372"/>
                </a:cubicBezTo>
                <a:cubicBezTo>
                  <a:pt x="3654184" y="570837"/>
                  <a:pt x="3649696" y="570837"/>
                  <a:pt x="3640719" y="570837"/>
                </a:cubicBezTo>
                <a:cubicBezTo>
                  <a:pt x="3645207" y="557372"/>
                  <a:pt x="3645207" y="557372"/>
                  <a:pt x="3636231" y="552884"/>
                </a:cubicBezTo>
                <a:cubicBezTo>
                  <a:pt x="3631742" y="579814"/>
                  <a:pt x="3618277" y="557372"/>
                  <a:pt x="3609301" y="570837"/>
                </a:cubicBezTo>
                <a:cubicBezTo>
                  <a:pt x="3613789" y="575325"/>
                  <a:pt x="3618277" y="579814"/>
                  <a:pt x="3618277" y="584302"/>
                </a:cubicBezTo>
                <a:cubicBezTo>
                  <a:pt x="3600324" y="593279"/>
                  <a:pt x="3577882" y="588790"/>
                  <a:pt x="3577882" y="597767"/>
                </a:cubicBezTo>
                <a:cubicBezTo>
                  <a:pt x="3559929" y="593279"/>
                  <a:pt x="3550952" y="579814"/>
                  <a:pt x="3537487" y="593279"/>
                </a:cubicBezTo>
                <a:cubicBezTo>
                  <a:pt x="3524022" y="566349"/>
                  <a:pt x="3483627" y="579814"/>
                  <a:pt x="3492604" y="553292"/>
                </a:cubicBezTo>
                <a:cubicBezTo>
                  <a:pt x="3492604" y="562268"/>
                  <a:pt x="3497092" y="566757"/>
                  <a:pt x="3501580" y="557780"/>
                </a:cubicBezTo>
                <a:cubicBezTo>
                  <a:pt x="3497092" y="553292"/>
                  <a:pt x="3492604" y="544315"/>
                  <a:pt x="3497092" y="530850"/>
                </a:cubicBezTo>
                <a:cubicBezTo>
                  <a:pt x="3474650" y="535338"/>
                  <a:pt x="3443232" y="535338"/>
                  <a:pt x="3443232" y="521873"/>
                </a:cubicBezTo>
                <a:cubicBezTo>
                  <a:pt x="3429767" y="521873"/>
                  <a:pt x="3420790" y="526362"/>
                  <a:pt x="3416302" y="530850"/>
                </a:cubicBezTo>
                <a:cubicBezTo>
                  <a:pt x="3434255" y="530850"/>
                  <a:pt x="3434255" y="548803"/>
                  <a:pt x="3434255" y="561860"/>
                </a:cubicBezTo>
                <a:cubicBezTo>
                  <a:pt x="3456697" y="548395"/>
                  <a:pt x="3465673" y="575325"/>
                  <a:pt x="3474650" y="552884"/>
                </a:cubicBezTo>
                <a:cubicBezTo>
                  <a:pt x="3474650" y="561860"/>
                  <a:pt x="3488115" y="557372"/>
                  <a:pt x="3488115" y="566349"/>
                </a:cubicBezTo>
                <a:cubicBezTo>
                  <a:pt x="3479139" y="584302"/>
                  <a:pt x="3461185" y="557372"/>
                  <a:pt x="3456697" y="570837"/>
                </a:cubicBezTo>
                <a:cubicBezTo>
                  <a:pt x="3470162" y="597767"/>
                  <a:pt x="3506069" y="601847"/>
                  <a:pt x="3528510" y="619801"/>
                </a:cubicBezTo>
                <a:cubicBezTo>
                  <a:pt x="3470162" y="633266"/>
                  <a:pt x="3429359" y="610824"/>
                  <a:pt x="3357545" y="610824"/>
                </a:cubicBezTo>
                <a:cubicBezTo>
                  <a:pt x="3362033" y="597359"/>
                  <a:pt x="3353057" y="597359"/>
                  <a:pt x="3362033" y="588382"/>
                </a:cubicBezTo>
                <a:cubicBezTo>
                  <a:pt x="3330615" y="592871"/>
                  <a:pt x="3353057" y="588382"/>
                  <a:pt x="3335103" y="579406"/>
                </a:cubicBezTo>
                <a:cubicBezTo>
                  <a:pt x="3326127" y="592871"/>
                  <a:pt x="3321638" y="583894"/>
                  <a:pt x="3317150" y="574917"/>
                </a:cubicBezTo>
                <a:cubicBezTo>
                  <a:pt x="3294708" y="588382"/>
                  <a:pt x="3281243" y="588382"/>
                  <a:pt x="3258801" y="592871"/>
                </a:cubicBezTo>
                <a:cubicBezTo>
                  <a:pt x="3258801" y="588382"/>
                  <a:pt x="3263290" y="583894"/>
                  <a:pt x="3263290" y="583894"/>
                </a:cubicBezTo>
                <a:cubicBezTo>
                  <a:pt x="3240848" y="583894"/>
                  <a:pt x="3254313" y="606336"/>
                  <a:pt x="3231871" y="601847"/>
                </a:cubicBezTo>
                <a:cubicBezTo>
                  <a:pt x="3231871" y="597359"/>
                  <a:pt x="3240848" y="597359"/>
                  <a:pt x="3240848" y="592871"/>
                </a:cubicBezTo>
                <a:cubicBezTo>
                  <a:pt x="3195964" y="588382"/>
                  <a:pt x="3169034" y="583894"/>
                  <a:pt x="3137207" y="592871"/>
                </a:cubicBezTo>
                <a:cubicBezTo>
                  <a:pt x="3132719" y="570429"/>
                  <a:pt x="3132719" y="588382"/>
                  <a:pt x="3128231" y="592871"/>
                </a:cubicBezTo>
                <a:cubicBezTo>
                  <a:pt x="3119254" y="592871"/>
                  <a:pt x="3110277" y="588382"/>
                  <a:pt x="3110277" y="579406"/>
                </a:cubicBezTo>
                <a:cubicBezTo>
                  <a:pt x="3114766" y="592871"/>
                  <a:pt x="3110277" y="592871"/>
                  <a:pt x="3096812" y="597359"/>
                </a:cubicBezTo>
                <a:cubicBezTo>
                  <a:pt x="3105789" y="588382"/>
                  <a:pt x="3096812" y="588382"/>
                  <a:pt x="3092324" y="579406"/>
                </a:cubicBezTo>
                <a:cubicBezTo>
                  <a:pt x="3105789" y="570429"/>
                  <a:pt x="3110277" y="570429"/>
                  <a:pt x="3137207" y="565941"/>
                </a:cubicBezTo>
                <a:cubicBezTo>
                  <a:pt x="3128231" y="574917"/>
                  <a:pt x="3137207" y="570429"/>
                  <a:pt x="3141696" y="579406"/>
                </a:cubicBezTo>
                <a:cubicBezTo>
                  <a:pt x="3150673" y="574917"/>
                  <a:pt x="3159649" y="570429"/>
                  <a:pt x="3173115" y="574917"/>
                </a:cubicBezTo>
                <a:cubicBezTo>
                  <a:pt x="3204533" y="547987"/>
                  <a:pt x="3244928" y="579406"/>
                  <a:pt x="3281243" y="561452"/>
                </a:cubicBezTo>
                <a:cubicBezTo>
                  <a:pt x="3276755" y="552476"/>
                  <a:pt x="3267778" y="552476"/>
                  <a:pt x="3267778" y="543499"/>
                </a:cubicBezTo>
                <a:cubicBezTo>
                  <a:pt x="3276755" y="539011"/>
                  <a:pt x="3294708" y="543499"/>
                  <a:pt x="3294708" y="556964"/>
                </a:cubicBezTo>
                <a:cubicBezTo>
                  <a:pt x="3294708" y="552476"/>
                  <a:pt x="3276755" y="547987"/>
                  <a:pt x="3276755" y="556964"/>
                </a:cubicBezTo>
                <a:cubicBezTo>
                  <a:pt x="3285731" y="556964"/>
                  <a:pt x="3290220" y="561452"/>
                  <a:pt x="3285731" y="565941"/>
                </a:cubicBezTo>
                <a:cubicBezTo>
                  <a:pt x="3294708" y="561452"/>
                  <a:pt x="3303685" y="565941"/>
                  <a:pt x="3312661" y="561452"/>
                </a:cubicBezTo>
                <a:cubicBezTo>
                  <a:pt x="3303685" y="561452"/>
                  <a:pt x="3303685" y="556964"/>
                  <a:pt x="3303685" y="547987"/>
                </a:cubicBezTo>
                <a:cubicBezTo>
                  <a:pt x="3317150" y="547987"/>
                  <a:pt x="3330615" y="552476"/>
                  <a:pt x="3339592" y="539011"/>
                </a:cubicBezTo>
                <a:cubicBezTo>
                  <a:pt x="3326127" y="534522"/>
                  <a:pt x="3326127" y="521057"/>
                  <a:pt x="3335103" y="516569"/>
                </a:cubicBezTo>
                <a:cubicBezTo>
                  <a:pt x="3326127" y="516569"/>
                  <a:pt x="3321638" y="512080"/>
                  <a:pt x="3317150" y="512080"/>
                </a:cubicBezTo>
                <a:cubicBezTo>
                  <a:pt x="3308173" y="516569"/>
                  <a:pt x="3321638" y="521057"/>
                  <a:pt x="3308173" y="521057"/>
                </a:cubicBezTo>
                <a:cubicBezTo>
                  <a:pt x="3294708" y="503104"/>
                  <a:pt x="3312661" y="512080"/>
                  <a:pt x="3317150" y="498615"/>
                </a:cubicBezTo>
                <a:cubicBezTo>
                  <a:pt x="3281243" y="503104"/>
                  <a:pt x="3249824" y="480662"/>
                  <a:pt x="3236359" y="516569"/>
                </a:cubicBezTo>
                <a:cubicBezTo>
                  <a:pt x="3222894" y="521057"/>
                  <a:pt x="3204941" y="521057"/>
                  <a:pt x="3191476" y="525545"/>
                </a:cubicBezTo>
                <a:cubicBezTo>
                  <a:pt x="3195964" y="516569"/>
                  <a:pt x="3195964" y="507592"/>
                  <a:pt x="3191476" y="503104"/>
                </a:cubicBezTo>
                <a:cubicBezTo>
                  <a:pt x="3173522" y="507592"/>
                  <a:pt x="3178011" y="494127"/>
                  <a:pt x="3169034" y="494127"/>
                </a:cubicBezTo>
                <a:cubicBezTo>
                  <a:pt x="3169034" y="498615"/>
                  <a:pt x="3164546" y="498615"/>
                  <a:pt x="3160057" y="498615"/>
                </a:cubicBezTo>
                <a:cubicBezTo>
                  <a:pt x="3151081" y="507592"/>
                  <a:pt x="3169034" y="521057"/>
                  <a:pt x="3151081" y="521057"/>
                </a:cubicBezTo>
                <a:cubicBezTo>
                  <a:pt x="3142104" y="516569"/>
                  <a:pt x="3119662" y="521057"/>
                  <a:pt x="3128639" y="507592"/>
                </a:cubicBezTo>
                <a:cubicBezTo>
                  <a:pt x="3115174" y="507592"/>
                  <a:pt x="3106197" y="507592"/>
                  <a:pt x="3101709" y="521057"/>
                </a:cubicBezTo>
                <a:cubicBezTo>
                  <a:pt x="3115174" y="521057"/>
                  <a:pt x="3124151" y="521057"/>
                  <a:pt x="3133127" y="530034"/>
                </a:cubicBezTo>
                <a:cubicBezTo>
                  <a:pt x="3115174" y="530034"/>
                  <a:pt x="3101709" y="539011"/>
                  <a:pt x="3083755" y="539011"/>
                </a:cubicBezTo>
                <a:cubicBezTo>
                  <a:pt x="3074779" y="525545"/>
                  <a:pt x="3083755" y="516569"/>
                  <a:pt x="3079267" y="508000"/>
                </a:cubicBezTo>
                <a:cubicBezTo>
                  <a:pt x="3074779" y="503512"/>
                  <a:pt x="3056825" y="503512"/>
                  <a:pt x="3056825" y="512488"/>
                </a:cubicBezTo>
                <a:cubicBezTo>
                  <a:pt x="3061314" y="521465"/>
                  <a:pt x="3074779" y="516977"/>
                  <a:pt x="3074779" y="525953"/>
                </a:cubicBezTo>
                <a:cubicBezTo>
                  <a:pt x="3043360" y="543907"/>
                  <a:pt x="2993988" y="521465"/>
                  <a:pt x="2975627" y="534930"/>
                </a:cubicBezTo>
                <a:cubicBezTo>
                  <a:pt x="2966650" y="530442"/>
                  <a:pt x="2975627" y="521465"/>
                  <a:pt x="2966650" y="521465"/>
                </a:cubicBezTo>
                <a:cubicBezTo>
                  <a:pt x="2957673" y="539419"/>
                  <a:pt x="2930743" y="516977"/>
                  <a:pt x="2921767" y="539419"/>
                </a:cubicBezTo>
                <a:cubicBezTo>
                  <a:pt x="2912790" y="530442"/>
                  <a:pt x="2917278" y="530442"/>
                  <a:pt x="2912790" y="521465"/>
                </a:cubicBezTo>
                <a:cubicBezTo>
                  <a:pt x="2881372" y="534930"/>
                  <a:pt x="2863418" y="534930"/>
                  <a:pt x="2845465" y="548395"/>
                </a:cubicBezTo>
                <a:cubicBezTo>
                  <a:pt x="2831999" y="548395"/>
                  <a:pt x="2823023" y="548395"/>
                  <a:pt x="2814046" y="539419"/>
                </a:cubicBezTo>
                <a:cubicBezTo>
                  <a:pt x="2814046" y="561860"/>
                  <a:pt x="2791604" y="552884"/>
                  <a:pt x="2787116" y="548395"/>
                </a:cubicBezTo>
                <a:cubicBezTo>
                  <a:pt x="2760186" y="566349"/>
                  <a:pt x="2737744" y="548395"/>
                  <a:pt x="2697349" y="561860"/>
                </a:cubicBezTo>
                <a:cubicBezTo>
                  <a:pt x="2692861" y="566349"/>
                  <a:pt x="2701837" y="570837"/>
                  <a:pt x="2692861" y="570837"/>
                </a:cubicBezTo>
                <a:cubicBezTo>
                  <a:pt x="2665930" y="561860"/>
                  <a:pt x="2643489" y="579814"/>
                  <a:pt x="2603094" y="579814"/>
                </a:cubicBezTo>
                <a:cubicBezTo>
                  <a:pt x="2594117" y="575325"/>
                  <a:pt x="2612070" y="566349"/>
                  <a:pt x="2598605" y="561860"/>
                </a:cubicBezTo>
                <a:cubicBezTo>
                  <a:pt x="2603094" y="575325"/>
                  <a:pt x="2580652" y="561860"/>
                  <a:pt x="2580652" y="575325"/>
                </a:cubicBezTo>
                <a:cubicBezTo>
                  <a:pt x="2585140" y="575325"/>
                  <a:pt x="2594117" y="575325"/>
                  <a:pt x="2594117" y="579814"/>
                </a:cubicBezTo>
                <a:cubicBezTo>
                  <a:pt x="2540257" y="593279"/>
                  <a:pt x="2485988" y="602255"/>
                  <a:pt x="2427640" y="615313"/>
                </a:cubicBezTo>
                <a:cubicBezTo>
                  <a:pt x="2427640" y="606336"/>
                  <a:pt x="2432128" y="601847"/>
                  <a:pt x="2427640" y="601847"/>
                </a:cubicBezTo>
                <a:cubicBezTo>
                  <a:pt x="2414175" y="615313"/>
                  <a:pt x="2382756" y="619801"/>
                  <a:pt x="2360314" y="619801"/>
                </a:cubicBezTo>
                <a:cubicBezTo>
                  <a:pt x="2360314" y="610824"/>
                  <a:pt x="2369291" y="610824"/>
                  <a:pt x="2355826" y="606336"/>
                </a:cubicBezTo>
                <a:cubicBezTo>
                  <a:pt x="2351338" y="615313"/>
                  <a:pt x="2337873" y="624289"/>
                  <a:pt x="2324408" y="615313"/>
                </a:cubicBezTo>
                <a:cubicBezTo>
                  <a:pt x="2324408" y="624289"/>
                  <a:pt x="2315431" y="624289"/>
                  <a:pt x="2310942" y="628778"/>
                </a:cubicBezTo>
                <a:cubicBezTo>
                  <a:pt x="2261571" y="624289"/>
                  <a:pt x="2202814" y="642243"/>
                  <a:pt x="2144465" y="651219"/>
                </a:cubicBezTo>
                <a:cubicBezTo>
                  <a:pt x="2166907" y="655708"/>
                  <a:pt x="2171396" y="642243"/>
                  <a:pt x="2193837" y="655708"/>
                </a:cubicBezTo>
                <a:cubicBezTo>
                  <a:pt x="2189349" y="660196"/>
                  <a:pt x="2189349" y="664684"/>
                  <a:pt x="2180372" y="669173"/>
                </a:cubicBezTo>
                <a:cubicBezTo>
                  <a:pt x="2171396" y="651219"/>
                  <a:pt x="2153442" y="664684"/>
                  <a:pt x="2139977" y="655708"/>
                </a:cubicBezTo>
                <a:cubicBezTo>
                  <a:pt x="2144465" y="655708"/>
                  <a:pt x="2148954" y="655708"/>
                  <a:pt x="2148954" y="651219"/>
                </a:cubicBezTo>
                <a:cubicBezTo>
                  <a:pt x="2144465" y="651219"/>
                  <a:pt x="2139977" y="651219"/>
                  <a:pt x="2139977" y="646731"/>
                </a:cubicBezTo>
                <a:cubicBezTo>
                  <a:pt x="2122024" y="642243"/>
                  <a:pt x="2126512" y="655708"/>
                  <a:pt x="2113047" y="655708"/>
                </a:cubicBezTo>
                <a:cubicBezTo>
                  <a:pt x="2099582" y="655708"/>
                  <a:pt x="2099582" y="646731"/>
                  <a:pt x="2086117" y="651219"/>
                </a:cubicBezTo>
                <a:cubicBezTo>
                  <a:pt x="1951058" y="695695"/>
                  <a:pt x="1775604" y="664684"/>
                  <a:pt x="1649930" y="731602"/>
                </a:cubicBezTo>
                <a:cubicBezTo>
                  <a:pt x="1609535" y="700591"/>
                  <a:pt x="1537314" y="745067"/>
                  <a:pt x="1474477" y="727113"/>
                </a:cubicBezTo>
                <a:cubicBezTo>
                  <a:pt x="1474477" y="745067"/>
                  <a:pt x="1452035" y="736090"/>
                  <a:pt x="1447546" y="749555"/>
                </a:cubicBezTo>
                <a:cubicBezTo>
                  <a:pt x="1425105" y="740578"/>
                  <a:pt x="1416128" y="749555"/>
                  <a:pt x="1393686" y="740578"/>
                </a:cubicBezTo>
                <a:cubicBezTo>
                  <a:pt x="1393686" y="736090"/>
                  <a:pt x="1402663" y="736090"/>
                  <a:pt x="1393686" y="731602"/>
                </a:cubicBezTo>
                <a:cubicBezTo>
                  <a:pt x="1375733" y="749555"/>
                  <a:pt x="1326361" y="749555"/>
                  <a:pt x="1303919" y="736090"/>
                </a:cubicBezTo>
                <a:cubicBezTo>
                  <a:pt x="1317384" y="705080"/>
                  <a:pt x="1344314" y="673661"/>
                  <a:pt x="1389198" y="687126"/>
                </a:cubicBezTo>
                <a:cubicBezTo>
                  <a:pt x="1384710" y="696103"/>
                  <a:pt x="1384710" y="696103"/>
                  <a:pt x="1389198" y="705080"/>
                </a:cubicBezTo>
                <a:cubicBezTo>
                  <a:pt x="1375733" y="705080"/>
                  <a:pt x="1362268" y="723033"/>
                  <a:pt x="1353291" y="705080"/>
                </a:cubicBezTo>
                <a:cubicBezTo>
                  <a:pt x="1362268" y="727521"/>
                  <a:pt x="1434081" y="723033"/>
                  <a:pt x="1438570" y="700591"/>
                </a:cubicBezTo>
                <a:cubicBezTo>
                  <a:pt x="1411640" y="709568"/>
                  <a:pt x="1411640" y="678149"/>
                  <a:pt x="1398175" y="687126"/>
                </a:cubicBezTo>
                <a:cubicBezTo>
                  <a:pt x="1425105" y="682638"/>
                  <a:pt x="1447546" y="673661"/>
                  <a:pt x="1478965" y="678149"/>
                </a:cubicBezTo>
                <a:cubicBezTo>
                  <a:pt x="1478965" y="691615"/>
                  <a:pt x="1465500" y="696103"/>
                  <a:pt x="1456523" y="709160"/>
                </a:cubicBezTo>
                <a:cubicBezTo>
                  <a:pt x="1461011" y="713648"/>
                  <a:pt x="1474477" y="713648"/>
                  <a:pt x="1483453" y="713648"/>
                </a:cubicBezTo>
                <a:cubicBezTo>
                  <a:pt x="1483453" y="686718"/>
                  <a:pt x="1523849" y="704672"/>
                  <a:pt x="1532825" y="709160"/>
                </a:cubicBezTo>
                <a:cubicBezTo>
                  <a:pt x="1523849" y="709160"/>
                  <a:pt x="1519360" y="709160"/>
                  <a:pt x="1514872" y="718137"/>
                </a:cubicBezTo>
                <a:cubicBezTo>
                  <a:pt x="1532825" y="722625"/>
                  <a:pt x="1541802" y="718137"/>
                  <a:pt x="1555267" y="709160"/>
                </a:cubicBezTo>
                <a:cubicBezTo>
                  <a:pt x="1550779" y="709160"/>
                  <a:pt x="1541802" y="709160"/>
                  <a:pt x="1541802" y="704672"/>
                </a:cubicBezTo>
                <a:cubicBezTo>
                  <a:pt x="1546290" y="686718"/>
                  <a:pt x="1577709" y="695695"/>
                  <a:pt x="1591174" y="686718"/>
                </a:cubicBezTo>
                <a:cubicBezTo>
                  <a:pt x="1546290" y="682230"/>
                  <a:pt x="1505895" y="704672"/>
                  <a:pt x="1478557" y="691207"/>
                </a:cubicBezTo>
                <a:cubicBezTo>
                  <a:pt x="1478557" y="673253"/>
                  <a:pt x="1500999" y="673253"/>
                  <a:pt x="1514464" y="664276"/>
                </a:cubicBezTo>
                <a:cubicBezTo>
                  <a:pt x="1527929" y="682230"/>
                  <a:pt x="1545882" y="673253"/>
                  <a:pt x="1563836" y="664276"/>
                </a:cubicBezTo>
                <a:cubicBezTo>
                  <a:pt x="1568324" y="655300"/>
                  <a:pt x="1550371" y="659788"/>
                  <a:pt x="1559347" y="646323"/>
                </a:cubicBezTo>
                <a:cubicBezTo>
                  <a:pt x="1572812" y="646323"/>
                  <a:pt x="1590766" y="641835"/>
                  <a:pt x="1604231" y="650811"/>
                </a:cubicBezTo>
                <a:cubicBezTo>
                  <a:pt x="1604231" y="655300"/>
                  <a:pt x="1595254" y="650811"/>
                  <a:pt x="1595254" y="655300"/>
                </a:cubicBezTo>
                <a:cubicBezTo>
                  <a:pt x="1631161" y="655300"/>
                  <a:pt x="1644626" y="655300"/>
                  <a:pt x="1689509" y="655300"/>
                </a:cubicBezTo>
                <a:cubicBezTo>
                  <a:pt x="1702975" y="619801"/>
                  <a:pt x="1743370" y="650811"/>
                  <a:pt x="1770300" y="655300"/>
                </a:cubicBezTo>
                <a:cubicBezTo>
                  <a:pt x="1828648" y="659788"/>
                  <a:pt x="1896382" y="637346"/>
                  <a:pt x="1954730" y="641835"/>
                </a:cubicBezTo>
                <a:cubicBezTo>
                  <a:pt x="1959219" y="641835"/>
                  <a:pt x="1954730" y="628370"/>
                  <a:pt x="1963707" y="632858"/>
                </a:cubicBezTo>
                <a:cubicBezTo>
                  <a:pt x="1995126" y="641835"/>
                  <a:pt x="2022056" y="641835"/>
                  <a:pt x="2053474" y="632858"/>
                </a:cubicBezTo>
                <a:cubicBezTo>
                  <a:pt x="2048986" y="619393"/>
                  <a:pt x="2053474" y="623881"/>
                  <a:pt x="2057963" y="610416"/>
                </a:cubicBezTo>
                <a:cubicBezTo>
                  <a:pt x="2044497" y="601439"/>
                  <a:pt x="2022056" y="605928"/>
                  <a:pt x="2026544" y="614905"/>
                </a:cubicBezTo>
                <a:cubicBezTo>
                  <a:pt x="1999614" y="596951"/>
                  <a:pt x="1954730" y="623881"/>
                  <a:pt x="1918416" y="605928"/>
                </a:cubicBezTo>
                <a:cubicBezTo>
                  <a:pt x="1954322" y="587974"/>
                  <a:pt x="2008183" y="596951"/>
                  <a:pt x="2044497" y="578998"/>
                </a:cubicBezTo>
                <a:cubicBezTo>
                  <a:pt x="1999614" y="574509"/>
                  <a:pt x="1940857" y="592463"/>
                  <a:pt x="1900462" y="574509"/>
                </a:cubicBezTo>
                <a:cubicBezTo>
                  <a:pt x="1900462" y="574509"/>
                  <a:pt x="1904951" y="574509"/>
                  <a:pt x="1904951" y="570021"/>
                </a:cubicBezTo>
                <a:cubicBezTo>
                  <a:pt x="1873532" y="570021"/>
                  <a:pt x="1873532" y="570021"/>
                  <a:pt x="1873532" y="570021"/>
                </a:cubicBezTo>
                <a:cubicBezTo>
                  <a:pt x="1878020" y="587974"/>
                  <a:pt x="1851090" y="592463"/>
                  <a:pt x="1833137" y="596951"/>
                </a:cubicBezTo>
                <a:cubicBezTo>
                  <a:pt x="1837625" y="583486"/>
                  <a:pt x="1819672" y="587974"/>
                  <a:pt x="1819672" y="583486"/>
                </a:cubicBezTo>
                <a:cubicBezTo>
                  <a:pt x="1837625" y="574509"/>
                  <a:pt x="1815183" y="574509"/>
                  <a:pt x="1815183" y="570021"/>
                </a:cubicBezTo>
                <a:cubicBezTo>
                  <a:pt x="1819672" y="561044"/>
                  <a:pt x="1851090" y="556556"/>
                  <a:pt x="1833137" y="547579"/>
                </a:cubicBezTo>
                <a:cubicBezTo>
                  <a:pt x="1895974" y="543091"/>
                  <a:pt x="1981660" y="525137"/>
                  <a:pt x="2062451" y="534114"/>
                </a:cubicBezTo>
                <a:cubicBezTo>
                  <a:pt x="2048986" y="543091"/>
                  <a:pt x="2044497" y="547579"/>
                  <a:pt x="2031032" y="547579"/>
                </a:cubicBezTo>
                <a:cubicBezTo>
                  <a:pt x="2026544" y="561044"/>
                  <a:pt x="2048986" y="556556"/>
                  <a:pt x="2040009" y="565533"/>
                </a:cubicBezTo>
                <a:cubicBezTo>
                  <a:pt x="2089381" y="543091"/>
                  <a:pt x="2139161" y="587974"/>
                  <a:pt x="2175068" y="561044"/>
                </a:cubicBezTo>
                <a:cubicBezTo>
                  <a:pt x="2166091" y="561044"/>
                  <a:pt x="2152626" y="561044"/>
                  <a:pt x="2152626" y="552068"/>
                </a:cubicBezTo>
                <a:cubicBezTo>
                  <a:pt x="2179556" y="547579"/>
                  <a:pt x="2188533" y="561044"/>
                  <a:pt x="2206486" y="556556"/>
                </a:cubicBezTo>
                <a:cubicBezTo>
                  <a:pt x="2201998" y="552068"/>
                  <a:pt x="2201998" y="552068"/>
                  <a:pt x="2201998" y="547579"/>
                </a:cubicBezTo>
                <a:cubicBezTo>
                  <a:pt x="2242393" y="547579"/>
                  <a:pt x="2269323" y="534114"/>
                  <a:pt x="2310127" y="538603"/>
                </a:cubicBezTo>
                <a:cubicBezTo>
                  <a:pt x="2332568" y="516161"/>
                  <a:pt x="2372963" y="547579"/>
                  <a:pt x="2395405" y="516161"/>
                </a:cubicBezTo>
                <a:cubicBezTo>
                  <a:pt x="2426824" y="543091"/>
                  <a:pt x="2489661" y="493719"/>
                  <a:pt x="2516999" y="507184"/>
                </a:cubicBezTo>
                <a:cubicBezTo>
                  <a:pt x="2512510" y="507184"/>
                  <a:pt x="2503534" y="507184"/>
                  <a:pt x="2503534" y="511672"/>
                </a:cubicBezTo>
                <a:cubicBezTo>
                  <a:pt x="2539440" y="520649"/>
                  <a:pt x="2570859" y="484742"/>
                  <a:pt x="2597789" y="507184"/>
                </a:cubicBezTo>
                <a:cubicBezTo>
                  <a:pt x="2579836" y="516161"/>
                  <a:pt x="2561882" y="502696"/>
                  <a:pt x="2557394" y="516161"/>
                </a:cubicBezTo>
                <a:cubicBezTo>
                  <a:pt x="2561882" y="516161"/>
                  <a:pt x="2566371" y="516161"/>
                  <a:pt x="2566371" y="520649"/>
                </a:cubicBezTo>
                <a:cubicBezTo>
                  <a:pt x="2606766" y="516161"/>
                  <a:pt x="2629207" y="511672"/>
                  <a:pt x="2670011" y="529626"/>
                </a:cubicBezTo>
                <a:cubicBezTo>
                  <a:pt x="2678987" y="507184"/>
                  <a:pt x="2687964" y="489639"/>
                  <a:pt x="2701429" y="485150"/>
                </a:cubicBezTo>
                <a:cubicBezTo>
                  <a:pt x="2696941" y="507592"/>
                  <a:pt x="2759778" y="529626"/>
                  <a:pt x="2777731" y="516161"/>
                </a:cubicBezTo>
                <a:cubicBezTo>
                  <a:pt x="2773243" y="516161"/>
                  <a:pt x="2764266" y="507184"/>
                  <a:pt x="2773243" y="507184"/>
                </a:cubicBezTo>
                <a:cubicBezTo>
                  <a:pt x="2782220" y="507184"/>
                  <a:pt x="2809150" y="511672"/>
                  <a:pt x="2800173" y="498207"/>
                </a:cubicBezTo>
                <a:cubicBezTo>
                  <a:pt x="2795685" y="502696"/>
                  <a:pt x="2777731" y="507184"/>
                  <a:pt x="2773243" y="493719"/>
                </a:cubicBezTo>
                <a:cubicBezTo>
                  <a:pt x="2795685" y="498207"/>
                  <a:pt x="2804661" y="489231"/>
                  <a:pt x="2827103" y="489231"/>
                </a:cubicBezTo>
                <a:cubicBezTo>
                  <a:pt x="2831592" y="475766"/>
                  <a:pt x="2800173" y="489231"/>
                  <a:pt x="2809150" y="471277"/>
                </a:cubicBezTo>
                <a:cubicBezTo>
                  <a:pt x="2831592" y="471277"/>
                  <a:pt x="2849545" y="471277"/>
                  <a:pt x="2867498" y="462300"/>
                </a:cubicBezTo>
                <a:cubicBezTo>
                  <a:pt x="2858522" y="462300"/>
                  <a:pt x="2863010" y="444347"/>
                  <a:pt x="2871987" y="444347"/>
                </a:cubicBezTo>
                <a:cubicBezTo>
                  <a:pt x="2903405" y="479846"/>
                  <a:pt x="2975627" y="475357"/>
                  <a:pt x="3002557" y="444347"/>
                </a:cubicBezTo>
                <a:cubicBezTo>
                  <a:pt x="3033975" y="453324"/>
                  <a:pt x="3074371" y="453324"/>
                  <a:pt x="3092324" y="457812"/>
                </a:cubicBezTo>
                <a:cubicBezTo>
                  <a:pt x="3083347" y="453324"/>
                  <a:pt x="3096812" y="448835"/>
                  <a:pt x="3092324" y="435370"/>
                </a:cubicBezTo>
                <a:cubicBezTo>
                  <a:pt x="3150673" y="421905"/>
                  <a:pt x="3191476" y="439859"/>
                  <a:pt x="3231871" y="435370"/>
                </a:cubicBezTo>
                <a:cubicBezTo>
                  <a:pt x="3218406" y="412929"/>
                  <a:pt x="3272266" y="421905"/>
                  <a:pt x="3290220" y="417417"/>
                </a:cubicBezTo>
                <a:cubicBezTo>
                  <a:pt x="3285731" y="417417"/>
                  <a:pt x="3285731" y="412929"/>
                  <a:pt x="3290220" y="412929"/>
                </a:cubicBezTo>
                <a:cubicBezTo>
                  <a:pt x="3299196" y="394975"/>
                  <a:pt x="3276755" y="417417"/>
                  <a:pt x="3276755" y="403952"/>
                </a:cubicBezTo>
                <a:cubicBezTo>
                  <a:pt x="3290220" y="399464"/>
                  <a:pt x="3281243" y="390487"/>
                  <a:pt x="3272266" y="385998"/>
                </a:cubicBezTo>
                <a:cubicBezTo>
                  <a:pt x="3285731" y="403952"/>
                  <a:pt x="3254313" y="390487"/>
                  <a:pt x="3240848" y="394975"/>
                </a:cubicBezTo>
                <a:cubicBezTo>
                  <a:pt x="3231871" y="394975"/>
                  <a:pt x="3227383" y="403952"/>
                  <a:pt x="3218406" y="403952"/>
                </a:cubicBezTo>
                <a:cubicBezTo>
                  <a:pt x="3204941" y="403952"/>
                  <a:pt x="3186987" y="394975"/>
                  <a:pt x="3178011" y="408440"/>
                </a:cubicBezTo>
                <a:cubicBezTo>
                  <a:pt x="3178011" y="412929"/>
                  <a:pt x="3195964" y="408440"/>
                  <a:pt x="3200452" y="417417"/>
                </a:cubicBezTo>
                <a:cubicBezTo>
                  <a:pt x="3200452" y="421905"/>
                  <a:pt x="3200452" y="426394"/>
                  <a:pt x="3195964" y="426394"/>
                </a:cubicBezTo>
                <a:cubicBezTo>
                  <a:pt x="3182499" y="403952"/>
                  <a:pt x="3146592" y="430882"/>
                  <a:pt x="3115174" y="421905"/>
                </a:cubicBezTo>
                <a:cubicBezTo>
                  <a:pt x="3110685" y="408440"/>
                  <a:pt x="3115174" y="381918"/>
                  <a:pt x="3097220" y="377430"/>
                </a:cubicBezTo>
                <a:cubicBezTo>
                  <a:pt x="3092732" y="390895"/>
                  <a:pt x="3101709" y="386406"/>
                  <a:pt x="3101709" y="395383"/>
                </a:cubicBezTo>
                <a:cubicBezTo>
                  <a:pt x="3092732" y="399872"/>
                  <a:pt x="3083755" y="404360"/>
                  <a:pt x="3070290" y="404360"/>
                </a:cubicBezTo>
                <a:cubicBezTo>
                  <a:pt x="3070290" y="417825"/>
                  <a:pt x="3074779" y="426802"/>
                  <a:pt x="3061314" y="426802"/>
                </a:cubicBezTo>
                <a:cubicBezTo>
                  <a:pt x="3043360" y="417825"/>
                  <a:pt x="3025407" y="440267"/>
                  <a:pt x="3002965" y="431290"/>
                </a:cubicBezTo>
                <a:cubicBezTo>
                  <a:pt x="3007453" y="413337"/>
                  <a:pt x="3007453" y="413337"/>
                  <a:pt x="3007453" y="413337"/>
                </a:cubicBezTo>
                <a:cubicBezTo>
                  <a:pt x="2993988" y="408848"/>
                  <a:pt x="2980523" y="413337"/>
                  <a:pt x="2976035" y="408848"/>
                </a:cubicBezTo>
                <a:cubicBezTo>
                  <a:pt x="2976035" y="404360"/>
                  <a:pt x="2980523" y="399872"/>
                  <a:pt x="2985012" y="395383"/>
                </a:cubicBezTo>
                <a:cubicBezTo>
                  <a:pt x="2958082" y="404360"/>
                  <a:pt x="2962570" y="359884"/>
                  <a:pt x="2962570" y="386406"/>
                </a:cubicBezTo>
                <a:cubicBezTo>
                  <a:pt x="2917686" y="390895"/>
                  <a:pt x="2877291" y="399872"/>
                  <a:pt x="2818534" y="390895"/>
                </a:cubicBezTo>
                <a:cubicBezTo>
                  <a:pt x="2818534" y="386406"/>
                  <a:pt x="2809558" y="386406"/>
                  <a:pt x="2809558" y="381918"/>
                </a:cubicBezTo>
                <a:cubicBezTo>
                  <a:pt x="2814046" y="381918"/>
                  <a:pt x="2827511" y="386406"/>
                  <a:pt x="2823023" y="372941"/>
                </a:cubicBezTo>
                <a:cubicBezTo>
                  <a:pt x="2823023" y="368453"/>
                  <a:pt x="2800581" y="377430"/>
                  <a:pt x="2796093" y="377430"/>
                </a:cubicBezTo>
                <a:cubicBezTo>
                  <a:pt x="2791604" y="390895"/>
                  <a:pt x="2809558" y="381918"/>
                  <a:pt x="2814046" y="390895"/>
                </a:cubicBezTo>
                <a:cubicBezTo>
                  <a:pt x="2782628" y="404360"/>
                  <a:pt x="2746721" y="408848"/>
                  <a:pt x="2714894" y="390895"/>
                </a:cubicBezTo>
                <a:cubicBezTo>
                  <a:pt x="2728359" y="386406"/>
                  <a:pt x="2723871" y="386406"/>
                  <a:pt x="2714894" y="381918"/>
                </a:cubicBezTo>
                <a:cubicBezTo>
                  <a:pt x="2723871" y="359476"/>
                  <a:pt x="2759778" y="368453"/>
                  <a:pt x="2773243" y="350908"/>
                </a:cubicBezTo>
                <a:cubicBezTo>
                  <a:pt x="2759778" y="346419"/>
                  <a:pt x="2737336" y="346419"/>
                  <a:pt x="2723871" y="337443"/>
                </a:cubicBezTo>
                <a:cubicBezTo>
                  <a:pt x="2723871" y="328466"/>
                  <a:pt x="2723871" y="328466"/>
                  <a:pt x="2723871" y="328466"/>
                </a:cubicBezTo>
                <a:cubicBezTo>
                  <a:pt x="2732848" y="328466"/>
                  <a:pt x="2746313" y="328466"/>
                  <a:pt x="2750801" y="323978"/>
                </a:cubicBezTo>
                <a:cubicBezTo>
                  <a:pt x="2755290" y="315001"/>
                  <a:pt x="2737336" y="310512"/>
                  <a:pt x="2746313" y="306024"/>
                </a:cubicBezTo>
                <a:cubicBezTo>
                  <a:pt x="2764266" y="306024"/>
                  <a:pt x="2773243" y="332954"/>
                  <a:pt x="2786708" y="319489"/>
                </a:cubicBezTo>
                <a:cubicBezTo>
                  <a:pt x="2786708" y="315001"/>
                  <a:pt x="2782220" y="315001"/>
                  <a:pt x="2782220" y="310512"/>
                </a:cubicBezTo>
                <a:cubicBezTo>
                  <a:pt x="2809150" y="297047"/>
                  <a:pt x="2845057" y="310512"/>
                  <a:pt x="2881372" y="306024"/>
                </a:cubicBezTo>
                <a:cubicBezTo>
                  <a:pt x="2890348" y="292559"/>
                  <a:pt x="2917278" y="292559"/>
                  <a:pt x="2921767" y="279094"/>
                </a:cubicBezTo>
                <a:cubicBezTo>
                  <a:pt x="2975627" y="283582"/>
                  <a:pt x="3088244" y="239107"/>
                  <a:pt x="3097220" y="297047"/>
                </a:cubicBezTo>
                <a:cubicBezTo>
                  <a:pt x="3106197" y="301536"/>
                  <a:pt x="3110685" y="288071"/>
                  <a:pt x="3110685" y="301536"/>
                </a:cubicBezTo>
                <a:cubicBezTo>
                  <a:pt x="3101709" y="306024"/>
                  <a:pt x="3088244" y="306024"/>
                  <a:pt x="3079267" y="297047"/>
                </a:cubicBezTo>
                <a:cubicBezTo>
                  <a:pt x="3061314" y="310512"/>
                  <a:pt x="3065802" y="319489"/>
                  <a:pt x="3079267" y="332546"/>
                </a:cubicBezTo>
                <a:cubicBezTo>
                  <a:pt x="3088244" y="323570"/>
                  <a:pt x="3119662" y="341523"/>
                  <a:pt x="3137616" y="328058"/>
                </a:cubicBezTo>
                <a:cubicBezTo>
                  <a:pt x="3142104" y="337035"/>
                  <a:pt x="3133127" y="341523"/>
                  <a:pt x="3146592" y="346011"/>
                </a:cubicBezTo>
                <a:cubicBezTo>
                  <a:pt x="3151081" y="341523"/>
                  <a:pt x="3137616" y="332546"/>
                  <a:pt x="3151081" y="332546"/>
                </a:cubicBezTo>
                <a:cubicBezTo>
                  <a:pt x="3160057" y="332546"/>
                  <a:pt x="3146592" y="350500"/>
                  <a:pt x="3160057" y="346011"/>
                </a:cubicBezTo>
                <a:cubicBezTo>
                  <a:pt x="3164546" y="315001"/>
                  <a:pt x="3204941" y="332546"/>
                  <a:pt x="3231871" y="319081"/>
                </a:cubicBezTo>
                <a:cubicBezTo>
                  <a:pt x="3218406" y="296639"/>
                  <a:pt x="3169034" y="310104"/>
                  <a:pt x="3151081" y="296639"/>
                </a:cubicBezTo>
                <a:cubicBezTo>
                  <a:pt x="3160057" y="292151"/>
                  <a:pt x="3151081" y="283174"/>
                  <a:pt x="3151081" y="274198"/>
                </a:cubicBezTo>
                <a:cubicBezTo>
                  <a:pt x="3213918" y="283174"/>
                  <a:pt x="3250232" y="256244"/>
                  <a:pt x="3304093" y="251756"/>
                </a:cubicBezTo>
                <a:cubicBezTo>
                  <a:pt x="3317558" y="256244"/>
                  <a:pt x="3322046" y="274198"/>
                  <a:pt x="3339999" y="274198"/>
                </a:cubicBezTo>
                <a:cubicBezTo>
                  <a:pt x="3344488" y="269709"/>
                  <a:pt x="3339999" y="265221"/>
                  <a:pt x="3344488" y="265221"/>
                </a:cubicBezTo>
                <a:cubicBezTo>
                  <a:pt x="3371418" y="283174"/>
                  <a:pt x="3416302" y="274198"/>
                  <a:pt x="3429767" y="269709"/>
                </a:cubicBezTo>
                <a:cubicBezTo>
                  <a:pt x="3420790" y="269709"/>
                  <a:pt x="3425278" y="256244"/>
                  <a:pt x="3416302" y="256244"/>
                </a:cubicBezTo>
                <a:cubicBezTo>
                  <a:pt x="3407325" y="265221"/>
                  <a:pt x="3389372" y="265221"/>
                  <a:pt x="3384883" y="260733"/>
                </a:cubicBezTo>
                <a:cubicBezTo>
                  <a:pt x="3411813" y="247268"/>
                  <a:pt x="3434255" y="233802"/>
                  <a:pt x="3465673" y="238291"/>
                </a:cubicBezTo>
                <a:cubicBezTo>
                  <a:pt x="3465673" y="229314"/>
                  <a:pt x="3456697" y="224826"/>
                  <a:pt x="3470162" y="224826"/>
                </a:cubicBezTo>
                <a:cubicBezTo>
                  <a:pt x="3492604" y="229314"/>
                  <a:pt x="3492604" y="242779"/>
                  <a:pt x="3519534" y="238291"/>
                </a:cubicBezTo>
                <a:cubicBezTo>
                  <a:pt x="3515045" y="242779"/>
                  <a:pt x="3510557" y="247268"/>
                  <a:pt x="3510557" y="251756"/>
                </a:cubicBezTo>
                <a:cubicBezTo>
                  <a:pt x="3524022" y="251756"/>
                  <a:pt x="3524022" y="260733"/>
                  <a:pt x="3532999" y="260733"/>
                </a:cubicBezTo>
                <a:cubicBezTo>
                  <a:pt x="3528510" y="247268"/>
                  <a:pt x="3541975" y="247268"/>
                  <a:pt x="3550952" y="242779"/>
                </a:cubicBezTo>
                <a:cubicBezTo>
                  <a:pt x="3550952" y="247268"/>
                  <a:pt x="3555440" y="247268"/>
                  <a:pt x="3555440" y="251756"/>
                </a:cubicBezTo>
                <a:cubicBezTo>
                  <a:pt x="3555440" y="260733"/>
                  <a:pt x="3546464" y="256244"/>
                  <a:pt x="3541975" y="260733"/>
                </a:cubicBezTo>
                <a:cubicBezTo>
                  <a:pt x="3559929" y="265221"/>
                  <a:pt x="3568906" y="274198"/>
                  <a:pt x="3586859" y="265221"/>
                </a:cubicBezTo>
                <a:cubicBezTo>
                  <a:pt x="3582371" y="269709"/>
                  <a:pt x="3582371" y="283174"/>
                  <a:pt x="3586859" y="283174"/>
                </a:cubicBezTo>
                <a:cubicBezTo>
                  <a:pt x="3595836" y="274198"/>
                  <a:pt x="3586859" y="287663"/>
                  <a:pt x="3591347" y="292151"/>
                </a:cubicBezTo>
                <a:cubicBezTo>
                  <a:pt x="3609301" y="292151"/>
                  <a:pt x="3613789" y="283174"/>
                  <a:pt x="3622766" y="274198"/>
                </a:cubicBezTo>
                <a:cubicBezTo>
                  <a:pt x="3631742" y="287663"/>
                  <a:pt x="3645207" y="287663"/>
                  <a:pt x="3663161" y="292151"/>
                </a:cubicBezTo>
                <a:cubicBezTo>
                  <a:pt x="3663161" y="265221"/>
                  <a:pt x="3699068" y="274198"/>
                  <a:pt x="3708045" y="256652"/>
                </a:cubicBezTo>
                <a:cubicBezTo>
                  <a:pt x="3752928" y="265629"/>
                  <a:pt x="3770882" y="238699"/>
                  <a:pt x="3807196" y="238699"/>
                </a:cubicBezTo>
                <a:cubicBezTo>
                  <a:pt x="3798220" y="247676"/>
                  <a:pt x="3816173" y="252164"/>
                  <a:pt x="3816173" y="261141"/>
                </a:cubicBezTo>
                <a:cubicBezTo>
                  <a:pt x="3838615" y="252164"/>
                  <a:pt x="3861057" y="265629"/>
                  <a:pt x="3870033" y="279094"/>
                </a:cubicBezTo>
                <a:cubicBezTo>
                  <a:pt x="3874522" y="270117"/>
                  <a:pt x="3856568" y="265629"/>
                  <a:pt x="3865545" y="265629"/>
                </a:cubicBezTo>
                <a:cubicBezTo>
                  <a:pt x="3896963" y="283582"/>
                  <a:pt x="3941847" y="261141"/>
                  <a:pt x="3969185" y="270117"/>
                </a:cubicBezTo>
                <a:cubicBezTo>
                  <a:pt x="3969185" y="270117"/>
                  <a:pt x="3964697" y="270117"/>
                  <a:pt x="3964697" y="265629"/>
                </a:cubicBezTo>
                <a:cubicBezTo>
                  <a:pt x="3996115" y="261141"/>
                  <a:pt x="4005092" y="274606"/>
                  <a:pt x="4036510" y="265629"/>
                </a:cubicBezTo>
                <a:cubicBezTo>
                  <a:pt x="4036510" y="274606"/>
                  <a:pt x="4045487" y="279094"/>
                  <a:pt x="4036510" y="283582"/>
                </a:cubicBezTo>
                <a:cubicBezTo>
                  <a:pt x="4054464" y="292559"/>
                  <a:pt x="4058952" y="274606"/>
                  <a:pt x="4072417" y="288071"/>
                </a:cubicBezTo>
                <a:cubicBezTo>
                  <a:pt x="4067929" y="265629"/>
                  <a:pt x="4121789" y="248084"/>
                  <a:pt x="4108324" y="270117"/>
                </a:cubicBezTo>
                <a:cubicBezTo>
                  <a:pt x="4144231" y="283582"/>
                  <a:pt x="4184626" y="270117"/>
                  <a:pt x="4202579" y="279094"/>
                </a:cubicBezTo>
                <a:cubicBezTo>
                  <a:pt x="4202579" y="261141"/>
                  <a:pt x="4184626" y="261141"/>
                  <a:pt x="4198091" y="256652"/>
                </a:cubicBezTo>
                <a:cubicBezTo>
                  <a:pt x="4193603" y="252164"/>
                  <a:pt x="4180137" y="252164"/>
                  <a:pt x="4171161" y="252164"/>
                </a:cubicBezTo>
                <a:cubicBezTo>
                  <a:pt x="4180137" y="243187"/>
                  <a:pt x="4162184" y="238699"/>
                  <a:pt x="4157696" y="234210"/>
                </a:cubicBezTo>
                <a:cubicBezTo>
                  <a:pt x="4157696" y="220745"/>
                  <a:pt x="4175649" y="234210"/>
                  <a:pt x="4175649" y="225234"/>
                </a:cubicBezTo>
                <a:cubicBezTo>
                  <a:pt x="4166673" y="211769"/>
                  <a:pt x="4144231" y="216257"/>
                  <a:pt x="4135254" y="225234"/>
                </a:cubicBezTo>
                <a:cubicBezTo>
                  <a:pt x="4144231" y="229722"/>
                  <a:pt x="4148719" y="238699"/>
                  <a:pt x="4153207" y="243187"/>
                </a:cubicBezTo>
                <a:cubicBezTo>
                  <a:pt x="4144231" y="247676"/>
                  <a:pt x="4139742" y="252164"/>
                  <a:pt x="4130766" y="256652"/>
                </a:cubicBezTo>
                <a:cubicBezTo>
                  <a:pt x="4135254" y="261141"/>
                  <a:pt x="4148719" y="256652"/>
                  <a:pt x="4144231" y="265629"/>
                </a:cubicBezTo>
                <a:cubicBezTo>
                  <a:pt x="4130766" y="265629"/>
                  <a:pt x="4126277" y="265629"/>
                  <a:pt x="4121789" y="261141"/>
                </a:cubicBezTo>
                <a:cubicBezTo>
                  <a:pt x="4117301" y="247676"/>
                  <a:pt x="4135254" y="247676"/>
                  <a:pt x="4135254" y="243187"/>
                </a:cubicBezTo>
                <a:cubicBezTo>
                  <a:pt x="4135254" y="243187"/>
                  <a:pt x="4108324" y="238699"/>
                  <a:pt x="4126277" y="220745"/>
                </a:cubicBezTo>
                <a:cubicBezTo>
                  <a:pt x="4117301" y="229722"/>
                  <a:pt x="4103836" y="220745"/>
                  <a:pt x="4117301" y="234210"/>
                </a:cubicBezTo>
                <a:cubicBezTo>
                  <a:pt x="4108324" y="234210"/>
                  <a:pt x="4085882" y="229722"/>
                  <a:pt x="4085882" y="234210"/>
                </a:cubicBezTo>
                <a:cubicBezTo>
                  <a:pt x="4085882" y="243187"/>
                  <a:pt x="4108324" y="234210"/>
                  <a:pt x="4108324" y="243187"/>
                </a:cubicBezTo>
                <a:cubicBezTo>
                  <a:pt x="4094859" y="252164"/>
                  <a:pt x="4076906" y="252164"/>
                  <a:pt x="4063440" y="243187"/>
                </a:cubicBezTo>
                <a:cubicBezTo>
                  <a:pt x="4058952" y="229722"/>
                  <a:pt x="4072417" y="234210"/>
                  <a:pt x="4072417" y="229722"/>
                </a:cubicBezTo>
                <a:cubicBezTo>
                  <a:pt x="4063440" y="225234"/>
                  <a:pt x="4049975" y="225234"/>
                  <a:pt x="4036510" y="229722"/>
                </a:cubicBezTo>
                <a:cubicBezTo>
                  <a:pt x="4049975" y="229722"/>
                  <a:pt x="4063440" y="247676"/>
                  <a:pt x="4054464" y="252164"/>
                </a:cubicBezTo>
                <a:cubicBezTo>
                  <a:pt x="4036510" y="247676"/>
                  <a:pt x="4040999" y="229722"/>
                  <a:pt x="4027534" y="225234"/>
                </a:cubicBezTo>
                <a:cubicBezTo>
                  <a:pt x="4027534" y="234210"/>
                  <a:pt x="4009580" y="229722"/>
                  <a:pt x="4005092" y="238699"/>
                </a:cubicBezTo>
                <a:cubicBezTo>
                  <a:pt x="4014069" y="243187"/>
                  <a:pt x="4005092" y="252164"/>
                  <a:pt x="4014069" y="256652"/>
                </a:cubicBezTo>
                <a:cubicBezTo>
                  <a:pt x="3946743" y="265629"/>
                  <a:pt x="3905940" y="252164"/>
                  <a:pt x="3852080" y="256652"/>
                </a:cubicBezTo>
                <a:cubicBezTo>
                  <a:pt x="3856568" y="247676"/>
                  <a:pt x="3838615" y="238699"/>
                  <a:pt x="3852080" y="234210"/>
                </a:cubicBezTo>
                <a:cubicBezTo>
                  <a:pt x="3856568" y="234210"/>
                  <a:pt x="3856568" y="243187"/>
                  <a:pt x="3861057" y="243187"/>
                </a:cubicBezTo>
                <a:cubicBezTo>
                  <a:pt x="3865545" y="234210"/>
                  <a:pt x="3856568" y="225234"/>
                  <a:pt x="3870033" y="220745"/>
                </a:cubicBezTo>
                <a:cubicBezTo>
                  <a:pt x="3865545" y="220745"/>
                  <a:pt x="3856568" y="220745"/>
                  <a:pt x="3852080" y="211769"/>
                </a:cubicBezTo>
                <a:cubicBezTo>
                  <a:pt x="3856568" y="202792"/>
                  <a:pt x="3865545" y="202792"/>
                  <a:pt x="3874522" y="193815"/>
                </a:cubicBezTo>
                <a:cubicBezTo>
                  <a:pt x="3870033" y="189327"/>
                  <a:pt x="3852080" y="198304"/>
                  <a:pt x="3852080" y="180350"/>
                </a:cubicBezTo>
                <a:cubicBezTo>
                  <a:pt x="3883498" y="184839"/>
                  <a:pt x="3914917" y="193815"/>
                  <a:pt x="3937359" y="175862"/>
                </a:cubicBezTo>
                <a:cubicBezTo>
                  <a:pt x="3856568" y="171374"/>
                  <a:pt x="3770882" y="175862"/>
                  <a:pt x="3685603" y="180350"/>
                </a:cubicBezTo>
                <a:cubicBezTo>
                  <a:pt x="3550136" y="177902"/>
                  <a:pt x="3406101" y="204832"/>
                  <a:pt x="3271042" y="217889"/>
                </a:cubicBezTo>
                <a:lnTo>
                  <a:pt x="3271042" y="217889"/>
                </a:lnTo>
                <a:close/>
                <a:moveTo>
                  <a:pt x="3185763" y="3534783"/>
                </a:moveTo>
                <a:cubicBezTo>
                  <a:pt x="3181275" y="3543759"/>
                  <a:pt x="3167810" y="3543759"/>
                  <a:pt x="3154345" y="3543759"/>
                </a:cubicBezTo>
                <a:cubicBezTo>
                  <a:pt x="3158833" y="3534783"/>
                  <a:pt x="3176787" y="3526214"/>
                  <a:pt x="3185763" y="3534783"/>
                </a:cubicBezTo>
                <a:lnTo>
                  <a:pt x="3185763" y="3534783"/>
                </a:lnTo>
                <a:close/>
                <a:moveTo>
                  <a:pt x="3181275" y="3481330"/>
                </a:moveTo>
                <a:cubicBezTo>
                  <a:pt x="3176787" y="3490307"/>
                  <a:pt x="3172298" y="3494795"/>
                  <a:pt x="3163322" y="3494795"/>
                </a:cubicBezTo>
                <a:cubicBezTo>
                  <a:pt x="3158833" y="3481330"/>
                  <a:pt x="3172298" y="3481330"/>
                  <a:pt x="3181275" y="3481330"/>
                </a:cubicBezTo>
                <a:lnTo>
                  <a:pt x="3181275" y="3481330"/>
                </a:lnTo>
                <a:close/>
                <a:moveTo>
                  <a:pt x="3671730" y="3392380"/>
                </a:moveTo>
                <a:cubicBezTo>
                  <a:pt x="3658265" y="3392380"/>
                  <a:pt x="3662753" y="3387891"/>
                  <a:pt x="3653776" y="3387891"/>
                </a:cubicBezTo>
                <a:cubicBezTo>
                  <a:pt x="3648880" y="3374426"/>
                  <a:pt x="3680706" y="3378915"/>
                  <a:pt x="3671730" y="3392380"/>
                </a:cubicBezTo>
                <a:lnTo>
                  <a:pt x="3671730" y="3392380"/>
                </a:lnTo>
                <a:close/>
                <a:moveTo>
                  <a:pt x="2061227" y="3231615"/>
                </a:moveTo>
                <a:cubicBezTo>
                  <a:pt x="2061227" y="3249568"/>
                  <a:pt x="2043273" y="3249568"/>
                  <a:pt x="2043273" y="3231615"/>
                </a:cubicBezTo>
                <a:lnTo>
                  <a:pt x="2061227" y="3231615"/>
                </a:lnTo>
                <a:lnTo>
                  <a:pt x="2061227" y="3231615"/>
                </a:lnTo>
                <a:lnTo>
                  <a:pt x="2061227" y="3231615"/>
                </a:lnTo>
                <a:close/>
                <a:moveTo>
                  <a:pt x="4242975" y="3401356"/>
                </a:moveTo>
                <a:cubicBezTo>
                  <a:pt x="4238486" y="3419310"/>
                  <a:pt x="4211556" y="3396868"/>
                  <a:pt x="4216045" y="3410333"/>
                </a:cubicBezTo>
                <a:cubicBezTo>
                  <a:pt x="4207068" y="3410333"/>
                  <a:pt x="4207068" y="3401356"/>
                  <a:pt x="4207068" y="3396868"/>
                </a:cubicBezTo>
                <a:cubicBezTo>
                  <a:pt x="4224613" y="3396868"/>
                  <a:pt x="4229101" y="3396868"/>
                  <a:pt x="4242975" y="3401356"/>
                </a:cubicBezTo>
                <a:lnTo>
                  <a:pt x="4242975" y="3401356"/>
                </a:lnTo>
                <a:close/>
                <a:moveTo>
                  <a:pt x="4597963" y="3405845"/>
                </a:moveTo>
                <a:cubicBezTo>
                  <a:pt x="4566544" y="3423798"/>
                  <a:pt x="4489834" y="3428286"/>
                  <a:pt x="4440462" y="3405845"/>
                </a:cubicBezTo>
                <a:cubicBezTo>
                  <a:pt x="4499219" y="3396868"/>
                  <a:pt x="4544103" y="3392380"/>
                  <a:pt x="4597963" y="3405845"/>
                </a:cubicBezTo>
                <a:lnTo>
                  <a:pt x="4597963" y="3405845"/>
                </a:lnTo>
                <a:close/>
                <a:moveTo>
                  <a:pt x="4494731" y="3365450"/>
                </a:moveTo>
                <a:cubicBezTo>
                  <a:pt x="4494731" y="3378915"/>
                  <a:pt x="4481266" y="3374426"/>
                  <a:pt x="4472289" y="3374426"/>
                </a:cubicBezTo>
                <a:cubicBezTo>
                  <a:pt x="4472289" y="3360961"/>
                  <a:pt x="4476777" y="3351984"/>
                  <a:pt x="4490242" y="3356473"/>
                </a:cubicBezTo>
                <a:cubicBezTo>
                  <a:pt x="4490242" y="3360961"/>
                  <a:pt x="4490242" y="3365450"/>
                  <a:pt x="4494731" y="3365450"/>
                </a:cubicBezTo>
                <a:lnTo>
                  <a:pt x="4494731" y="3365450"/>
                </a:lnTo>
                <a:close/>
                <a:moveTo>
                  <a:pt x="3496276" y="2759114"/>
                </a:moveTo>
                <a:cubicBezTo>
                  <a:pt x="3505253" y="2759114"/>
                  <a:pt x="3509741" y="2759114"/>
                  <a:pt x="3514229" y="2763602"/>
                </a:cubicBezTo>
                <a:cubicBezTo>
                  <a:pt x="3509741" y="2768090"/>
                  <a:pt x="3505253" y="2768090"/>
                  <a:pt x="3496276" y="2768090"/>
                </a:cubicBezTo>
                <a:cubicBezTo>
                  <a:pt x="3500764" y="2781555"/>
                  <a:pt x="3500764" y="2790532"/>
                  <a:pt x="3509741" y="2803589"/>
                </a:cubicBezTo>
                <a:cubicBezTo>
                  <a:pt x="3496276" y="2794612"/>
                  <a:pt x="3491787" y="2794612"/>
                  <a:pt x="3482811" y="2785636"/>
                </a:cubicBezTo>
                <a:cubicBezTo>
                  <a:pt x="3487299" y="2777067"/>
                  <a:pt x="3496276" y="2777067"/>
                  <a:pt x="3496276" y="2759114"/>
                </a:cubicBezTo>
                <a:lnTo>
                  <a:pt x="3496276" y="2759114"/>
                </a:lnTo>
                <a:close/>
                <a:moveTo>
                  <a:pt x="3010310" y="2750137"/>
                </a:moveTo>
                <a:cubicBezTo>
                  <a:pt x="3005821" y="2768090"/>
                  <a:pt x="2996845" y="2754625"/>
                  <a:pt x="2983380" y="2759114"/>
                </a:cubicBezTo>
                <a:cubicBezTo>
                  <a:pt x="2983380" y="2745649"/>
                  <a:pt x="3001333" y="2754625"/>
                  <a:pt x="3010310" y="2750137"/>
                </a:cubicBezTo>
                <a:lnTo>
                  <a:pt x="3010310" y="2750137"/>
                </a:lnTo>
                <a:close/>
                <a:moveTo>
                  <a:pt x="2002878" y="3026783"/>
                </a:moveTo>
                <a:cubicBezTo>
                  <a:pt x="2002878" y="3040248"/>
                  <a:pt x="1989413" y="3035759"/>
                  <a:pt x="1980436" y="3035759"/>
                </a:cubicBezTo>
                <a:cubicBezTo>
                  <a:pt x="1980436" y="3026783"/>
                  <a:pt x="1993901" y="3026783"/>
                  <a:pt x="2002878" y="3026783"/>
                </a:cubicBezTo>
                <a:lnTo>
                  <a:pt x="2002878" y="3026783"/>
                </a:lnTo>
                <a:close/>
                <a:moveTo>
                  <a:pt x="3527694" y="3133687"/>
                </a:moveTo>
                <a:cubicBezTo>
                  <a:pt x="3527694" y="3151641"/>
                  <a:pt x="3523206" y="3142664"/>
                  <a:pt x="3509741" y="3142664"/>
                </a:cubicBezTo>
                <a:cubicBezTo>
                  <a:pt x="3505253" y="3129199"/>
                  <a:pt x="3523206" y="3133687"/>
                  <a:pt x="3527694" y="3133687"/>
                </a:cubicBezTo>
                <a:lnTo>
                  <a:pt x="3527694" y="3133687"/>
                </a:lnTo>
                <a:close/>
                <a:moveTo>
                  <a:pt x="4170753" y="3111245"/>
                </a:moveTo>
                <a:cubicBezTo>
                  <a:pt x="4184218" y="3115734"/>
                  <a:pt x="4166265" y="3120222"/>
                  <a:pt x="4170753" y="3129199"/>
                </a:cubicBezTo>
                <a:cubicBezTo>
                  <a:pt x="4161776" y="3129199"/>
                  <a:pt x="4157288" y="3115734"/>
                  <a:pt x="4152800" y="3129199"/>
                </a:cubicBezTo>
                <a:cubicBezTo>
                  <a:pt x="4143823" y="3138176"/>
                  <a:pt x="4161776" y="3111245"/>
                  <a:pt x="4152800" y="3111245"/>
                </a:cubicBezTo>
                <a:cubicBezTo>
                  <a:pt x="4161776" y="3102677"/>
                  <a:pt x="4161776" y="3133687"/>
                  <a:pt x="4170753" y="3111245"/>
                </a:cubicBezTo>
                <a:lnTo>
                  <a:pt x="4170753" y="3111245"/>
                </a:lnTo>
                <a:close/>
                <a:moveTo>
                  <a:pt x="3725590" y="3142664"/>
                </a:moveTo>
                <a:cubicBezTo>
                  <a:pt x="3725590" y="3138176"/>
                  <a:pt x="3725590" y="3133687"/>
                  <a:pt x="3725590" y="3133687"/>
                </a:cubicBezTo>
                <a:cubicBezTo>
                  <a:pt x="3725590" y="3129199"/>
                  <a:pt x="3734567" y="3124711"/>
                  <a:pt x="3743543" y="3124711"/>
                </a:cubicBezTo>
                <a:cubicBezTo>
                  <a:pt x="3739055" y="3129199"/>
                  <a:pt x="3739055" y="3142664"/>
                  <a:pt x="3725590" y="3142664"/>
                </a:cubicBezTo>
                <a:lnTo>
                  <a:pt x="3725590" y="3142664"/>
                </a:lnTo>
                <a:close/>
                <a:moveTo>
                  <a:pt x="3630926" y="3129199"/>
                </a:moveTo>
                <a:cubicBezTo>
                  <a:pt x="3635415" y="3120222"/>
                  <a:pt x="3653368" y="3129199"/>
                  <a:pt x="3662345" y="3133687"/>
                </a:cubicBezTo>
                <a:cubicBezTo>
                  <a:pt x="3653368" y="3142664"/>
                  <a:pt x="3635415" y="3129199"/>
                  <a:pt x="3630926" y="3129199"/>
                </a:cubicBezTo>
                <a:lnTo>
                  <a:pt x="3630926" y="3129199"/>
                </a:lnTo>
                <a:close/>
                <a:moveTo>
                  <a:pt x="3923485" y="3129199"/>
                </a:moveTo>
                <a:cubicBezTo>
                  <a:pt x="3927974" y="3124711"/>
                  <a:pt x="3932462" y="3120222"/>
                  <a:pt x="3932462" y="3129199"/>
                </a:cubicBezTo>
                <a:cubicBezTo>
                  <a:pt x="3941439" y="3129199"/>
                  <a:pt x="3936950" y="3115734"/>
                  <a:pt x="3936950" y="3106757"/>
                </a:cubicBezTo>
                <a:cubicBezTo>
                  <a:pt x="3945927" y="3111245"/>
                  <a:pt x="3950416" y="3120222"/>
                  <a:pt x="3950416" y="3137767"/>
                </a:cubicBezTo>
                <a:cubicBezTo>
                  <a:pt x="3936950" y="3138176"/>
                  <a:pt x="3936950" y="3129199"/>
                  <a:pt x="3923485" y="3129199"/>
                </a:cubicBezTo>
                <a:lnTo>
                  <a:pt x="3923485" y="3129199"/>
                </a:lnTo>
                <a:close/>
                <a:moveTo>
                  <a:pt x="4139335" y="3156129"/>
                </a:moveTo>
                <a:cubicBezTo>
                  <a:pt x="4139335" y="3147152"/>
                  <a:pt x="4139335" y="3147152"/>
                  <a:pt x="4139335" y="3147152"/>
                </a:cubicBezTo>
                <a:cubicBezTo>
                  <a:pt x="4148311" y="3147152"/>
                  <a:pt x="4157288" y="3147152"/>
                  <a:pt x="4152800" y="3160617"/>
                </a:cubicBezTo>
                <a:cubicBezTo>
                  <a:pt x="4148311" y="3160617"/>
                  <a:pt x="4148311" y="3156129"/>
                  <a:pt x="4148311" y="3156129"/>
                </a:cubicBezTo>
                <a:cubicBezTo>
                  <a:pt x="4143823" y="3156129"/>
                  <a:pt x="4143823" y="3156129"/>
                  <a:pt x="4139335" y="3156129"/>
                </a:cubicBezTo>
                <a:lnTo>
                  <a:pt x="4139335" y="3156129"/>
                </a:lnTo>
                <a:close/>
                <a:moveTo>
                  <a:pt x="4130358" y="3156129"/>
                </a:moveTo>
                <a:cubicBezTo>
                  <a:pt x="4121381" y="3156129"/>
                  <a:pt x="4121381" y="3151641"/>
                  <a:pt x="4125870" y="3147152"/>
                </a:cubicBezTo>
                <a:cubicBezTo>
                  <a:pt x="4112404" y="3142664"/>
                  <a:pt x="4121381" y="3156129"/>
                  <a:pt x="4112404" y="3160617"/>
                </a:cubicBezTo>
                <a:cubicBezTo>
                  <a:pt x="4094451" y="3147152"/>
                  <a:pt x="4058544" y="3120630"/>
                  <a:pt x="4027126" y="3138176"/>
                </a:cubicBezTo>
                <a:cubicBezTo>
                  <a:pt x="4018149" y="3133687"/>
                  <a:pt x="4013661" y="3120222"/>
                  <a:pt x="4018149" y="3107165"/>
                </a:cubicBezTo>
                <a:cubicBezTo>
                  <a:pt x="4045079" y="3107165"/>
                  <a:pt x="4054056" y="3129607"/>
                  <a:pt x="4072009" y="3120630"/>
                </a:cubicBezTo>
                <a:cubicBezTo>
                  <a:pt x="4072009" y="3125118"/>
                  <a:pt x="4067521" y="3125118"/>
                  <a:pt x="4067521" y="3129607"/>
                </a:cubicBezTo>
                <a:cubicBezTo>
                  <a:pt x="4076497" y="3134095"/>
                  <a:pt x="4076497" y="3125118"/>
                  <a:pt x="4089962" y="3129607"/>
                </a:cubicBezTo>
                <a:cubicBezTo>
                  <a:pt x="4085474" y="3125118"/>
                  <a:pt x="4085474" y="3120630"/>
                  <a:pt x="4085474" y="3116142"/>
                </a:cubicBezTo>
                <a:cubicBezTo>
                  <a:pt x="4098939" y="3111653"/>
                  <a:pt x="4089962" y="3129607"/>
                  <a:pt x="4094451" y="3134095"/>
                </a:cubicBezTo>
                <a:cubicBezTo>
                  <a:pt x="4098939" y="3125118"/>
                  <a:pt x="4116893" y="3134095"/>
                  <a:pt x="4116893" y="3120630"/>
                </a:cubicBezTo>
                <a:cubicBezTo>
                  <a:pt x="4121381" y="3129607"/>
                  <a:pt x="4130358" y="3134095"/>
                  <a:pt x="4143823" y="3138583"/>
                </a:cubicBezTo>
                <a:cubicBezTo>
                  <a:pt x="4139335" y="3142664"/>
                  <a:pt x="4125870" y="3142664"/>
                  <a:pt x="4130358" y="3156129"/>
                </a:cubicBezTo>
                <a:lnTo>
                  <a:pt x="4130358" y="3156129"/>
                </a:lnTo>
                <a:close/>
                <a:moveTo>
                  <a:pt x="3977346" y="3120222"/>
                </a:moveTo>
                <a:cubicBezTo>
                  <a:pt x="3963881" y="3111245"/>
                  <a:pt x="3986322" y="3111245"/>
                  <a:pt x="3990811" y="3102269"/>
                </a:cubicBezTo>
                <a:cubicBezTo>
                  <a:pt x="3999787" y="3111245"/>
                  <a:pt x="3972857" y="3111245"/>
                  <a:pt x="3977346" y="3120222"/>
                </a:cubicBezTo>
                <a:lnTo>
                  <a:pt x="3977346" y="3120222"/>
                </a:lnTo>
                <a:close/>
                <a:moveTo>
                  <a:pt x="3630926" y="3098188"/>
                </a:moveTo>
                <a:cubicBezTo>
                  <a:pt x="3630926" y="3102677"/>
                  <a:pt x="3626438" y="3098188"/>
                  <a:pt x="3626438" y="3098188"/>
                </a:cubicBezTo>
                <a:cubicBezTo>
                  <a:pt x="3621950" y="3098188"/>
                  <a:pt x="3617461" y="3107165"/>
                  <a:pt x="3608485" y="3102677"/>
                </a:cubicBezTo>
                <a:cubicBezTo>
                  <a:pt x="3608485" y="3098188"/>
                  <a:pt x="3626438" y="3093700"/>
                  <a:pt x="3608485" y="3093700"/>
                </a:cubicBezTo>
                <a:cubicBezTo>
                  <a:pt x="3612973" y="3080235"/>
                  <a:pt x="3626438" y="3098188"/>
                  <a:pt x="3630926" y="3098188"/>
                </a:cubicBezTo>
                <a:lnTo>
                  <a:pt x="3630926" y="3098188"/>
                </a:lnTo>
                <a:close/>
                <a:moveTo>
                  <a:pt x="3770473" y="3102677"/>
                </a:moveTo>
                <a:cubicBezTo>
                  <a:pt x="3774962" y="3107165"/>
                  <a:pt x="3774962" y="3107165"/>
                  <a:pt x="3770473" y="3107165"/>
                </a:cubicBezTo>
                <a:cubicBezTo>
                  <a:pt x="3770473" y="3116142"/>
                  <a:pt x="3779450" y="3111653"/>
                  <a:pt x="3779450" y="3125118"/>
                </a:cubicBezTo>
                <a:cubicBezTo>
                  <a:pt x="3783938" y="3120630"/>
                  <a:pt x="3788427" y="3120630"/>
                  <a:pt x="3792915" y="3125118"/>
                </a:cubicBezTo>
                <a:cubicBezTo>
                  <a:pt x="3788427" y="3134095"/>
                  <a:pt x="3770473" y="3125118"/>
                  <a:pt x="3770473" y="3116142"/>
                </a:cubicBezTo>
                <a:cubicBezTo>
                  <a:pt x="3765985" y="3116142"/>
                  <a:pt x="3765985" y="3120630"/>
                  <a:pt x="3765985" y="3129607"/>
                </a:cubicBezTo>
                <a:cubicBezTo>
                  <a:pt x="3757008" y="3120630"/>
                  <a:pt x="3761497" y="3129607"/>
                  <a:pt x="3752520" y="3125118"/>
                </a:cubicBezTo>
                <a:cubicBezTo>
                  <a:pt x="3752520" y="3120630"/>
                  <a:pt x="3752520" y="3120630"/>
                  <a:pt x="3757008" y="3120630"/>
                </a:cubicBezTo>
                <a:cubicBezTo>
                  <a:pt x="3757008" y="3116142"/>
                  <a:pt x="3752520" y="3116142"/>
                  <a:pt x="3748032" y="3116142"/>
                </a:cubicBezTo>
                <a:cubicBezTo>
                  <a:pt x="3748032" y="3106757"/>
                  <a:pt x="3770473" y="3115734"/>
                  <a:pt x="3770473" y="3102677"/>
                </a:cubicBezTo>
                <a:lnTo>
                  <a:pt x="3770473" y="3102677"/>
                </a:lnTo>
                <a:close/>
                <a:moveTo>
                  <a:pt x="3612973" y="3129199"/>
                </a:moveTo>
                <a:cubicBezTo>
                  <a:pt x="3617461" y="3138176"/>
                  <a:pt x="3595020" y="3138176"/>
                  <a:pt x="3603996" y="3147152"/>
                </a:cubicBezTo>
                <a:cubicBezTo>
                  <a:pt x="3599508" y="3156129"/>
                  <a:pt x="3590531" y="3138176"/>
                  <a:pt x="3577066" y="3142664"/>
                </a:cubicBezTo>
                <a:cubicBezTo>
                  <a:pt x="3581555" y="3129199"/>
                  <a:pt x="3586043" y="3115734"/>
                  <a:pt x="3603996" y="3115734"/>
                </a:cubicBezTo>
                <a:cubicBezTo>
                  <a:pt x="3608485" y="3120222"/>
                  <a:pt x="3608485" y="3129199"/>
                  <a:pt x="3612973" y="3129199"/>
                </a:cubicBezTo>
                <a:lnTo>
                  <a:pt x="3612973" y="3129199"/>
                </a:lnTo>
                <a:close/>
                <a:moveTo>
                  <a:pt x="3325310" y="3156129"/>
                </a:moveTo>
                <a:cubicBezTo>
                  <a:pt x="3338775" y="3160617"/>
                  <a:pt x="3365705" y="3138176"/>
                  <a:pt x="3370194" y="3156129"/>
                </a:cubicBezTo>
                <a:cubicBezTo>
                  <a:pt x="3374682" y="3142664"/>
                  <a:pt x="3410589" y="3129199"/>
                  <a:pt x="3415078" y="3151641"/>
                </a:cubicBezTo>
                <a:cubicBezTo>
                  <a:pt x="3433031" y="3124711"/>
                  <a:pt x="3464449" y="3133687"/>
                  <a:pt x="3464449" y="3156129"/>
                </a:cubicBezTo>
                <a:cubicBezTo>
                  <a:pt x="3450984" y="3156129"/>
                  <a:pt x="3464449" y="3156129"/>
                  <a:pt x="3464449" y="3147152"/>
                </a:cubicBezTo>
                <a:cubicBezTo>
                  <a:pt x="3450984" y="3147152"/>
                  <a:pt x="3446496" y="3147152"/>
                  <a:pt x="3446496" y="3156129"/>
                </a:cubicBezTo>
                <a:cubicBezTo>
                  <a:pt x="3433031" y="3160617"/>
                  <a:pt x="3437519" y="3147152"/>
                  <a:pt x="3433031" y="3147152"/>
                </a:cubicBezTo>
                <a:cubicBezTo>
                  <a:pt x="3410589" y="3169594"/>
                  <a:pt x="3370194" y="3147152"/>
                  <a:pt x="3343264" y="3169594"/>
                </a:cubicBezTo>
                <a:cubicBezTo>
                  <a:pt x="3334287" y="3169186"/>
                  <a:pt x="3325310" y="3169186"/>
                  <a:pt x="3325310" y="3156129"/>
                </a:cubicBezTo>
                <a:lnTo>
                  <a:pt x="3325310" y="3156129"/>
                </a:lnTo>
                <a:close/>
                <a:moveTo>
                  <a:pt x="716353" y="3071258"/>
                </a:moveTo>
                <a:cubicBezTo>
                  <a:pt x="716353" y="3062281"/>
                  <a:pt x="725330" y="3062281"/>
                  <a:pt x="725330" y="3053305"/>
                </a:cubicBezTo>
                <a:cubicBezTo>
                  <a:pt x="734306" y="3053305"/>
                  <a:pt x="734306" y="3062281"/>
                  <a:pt x="743283" y="3062281"/>
                </a:cubicBezTo>
                <a:cubicBezTo>
                  <a:pt x="738795" y="3066770"/>
                  <a:pt x="738795" y="3071258"/>
                  <a:pt x="738795" y="3075747"/>
                </a:cubicBezTo>
                <a:cubicBezTo>
                  <a:pt x="729818" y="3075747"/>
                  <a:pt x="720841" y="3075747"/>
                  <a:pt x="716353" y="3071258"/>
                </a:cubicBezTo>
                <a:lnTo>
                  <a:pt x="716353" y="3071258"/>
                </a:lnTo>
                <a:close/>
                <a:moveTo>
                  <a:pt x="815505" y="3084723"/>
                </a:moveTo>
                <a:cubicBezTo>
                  <a:pt x="815505" y="3071258"/>
                  <a:pt x="815505" y="3071258"/>
                  <a:pt x="815505" y="3071258"/>
                </a:cubicBezTo>
                <a:cubicBezTo>
                  <a:pt x="846923" y="3071258"/>
                  <a:pt x="846923" y="3071258"/>
                  <a:pt x="846923" y="3071258"/>
                </a:cubicBezTo>
                <a:cubicBezTo>
                  <a:pt x="846923" y="3075747"/>
                  <a:pt x="846923" y="3075747"/>
                  <a:pt x="842435" y="3075747"/>
                </a:cubicBezTo>
                <a:cubicBezTo>
                  <a:pt x="842435" y="3084723"/>
                  <a:pt x="842435" y="3084723"/>
                  <a:pt x="842435" y="3084723"/>
                </a:cubicBezTo>
                <a:cubicBezTo>
                  <a:pt x="837946" y="3075747"/>
                  <a:pt x="819993" y="3071258"/>
                  <a:pt x="828970" y="3084723"/>
                </a:cubicBezTo>
                <a:cubicBezTo>
                  <a:pt x="828970" y="3093700"/>
                  <a:pt x="824481" y="3080235"/>
                  <a:pt x="815505" y="3084723"/>
                </a:cubicBezTo>
                <a:lnTo>
                  <a:pt x="815505" y="3084723"/>
                </a:lnTo>
                <a:close/>
                <a:moveTo>
                  <a:pt x="869365" y="3080235"/>
                </a:moveTo>
                <a:cubicBezTo>
                  <a:pt x="873853" y="3071258"/>
                  <a:pt x="878342" y="3084723"/>
                  <a:pt x="882830" y="3084723"/>
                </a:cubicBezTo>
                <a:cubicBezTo>
                  <a:pt x="873853" y="3089212"/>
                  <a:pt x="882830" y="3093700"/>
                  <a:pt x="873853" y="3102677"/>
                </a:cubicBezTo>
                <a:cubicBezTo>
                  <a:pt x="860388" y="3098188"/>
                  <a:pt x="878342" y="3084723"/>
                  <a:pt x="869365" y="3080235"/>
                </a:cubicBezTo>
                <a:lnTo>
                  <a:pt x="869365" y="3080235"/>
                </a:lnTo>
                <a:close/>
                <a:moveTo>
                  <a:pt x="4017741" y="3294044"/>
                </a:moveTo>
                <a:cubicBezTo>
                  <a:pt x="4031206" y="3298532"/>
                  <a:pt x="4008764" y="3303020"/>
                  <a:pt x="4008764" y="3307509"/>
                </a:cubicBezTo>
                <a:cubicBezTo>
                  <a:pt x="3999787" y="3307509"/>
                  <a:pt x="3999787" y="3289555"/>
                  <a:pt x="3986322" y="3289555"/>
                </a:cubicBezTo>
                <a:cubicBezTo>
                  <a:pt x="3986322" y="3280579"/>
                  <a:pt x="3999787" y="3285067"/>
                  <a:pt x="4008764" y="3280579"/>
                </a:cubicBezTo>
                <a:cubicBezTo>
                  <a:pt x="4004276" y="3289555"/>
                  <a:pt x="4017741" y="3298532"/>
                  <a:pt x="4017741" y="3294044"/>
                </a:cubicBezTo>
                <a:lnTo>
                  <a:pt x="4017741" y="3294044"/>
                </a:lnTo>
                <a:close/>
                <a:moveTo>
                  <a:pt x="3972857" y="3285475"/>
                </a:moveTo>
                <a:cubicBezTo>
                  <a:pt x="4004276" y="3289555"/>
                  <a:pt x="3977346" y="3316486"/>
                  <a:pt x="3972857" y="3285475"/>
                </a:cubicBezTo>
                <a:lnTo>
                  <a:pt x="3972857" y="3285475"/>
                </a:lnTo>
                <a:close/>
                <a:moveTo>
                  <a:pt x="3914509" y="3280987"/>
                </a:moveTo>
                <a:cubicBezTo>
                  <a:pt x="3936950" y="3280987"/>
                  <a:pt x="3936950" y="3280987"/>
                  <a:pt x="3936950" y="3280987"/>
                </a:cubicBezTo>
                <a:cubicBezTo>
                  <a:pt x="3941439" y="3285475"/>
                  <a:pt x="3936950" y="3289964"/>
                  <a:pt x="3936950" y="3294452"/>
                </a:cubicBezTo>
                <a:cubicBezTo>
                  <a:pt x="3941439" y="3294452"/>
                  <a:pt x="3945927" y="3289964"/>
                  <a:pt x="3950416" y="3285475"/>
                </a:cubicBezTo>
                <a:cubicBezTo>
                  <a:pt x="3963881" y="3285475"/>
                  <a:pt x="3941439" y="3298940"/>
                  <a:pt x="3950416" y="3298940"/>
                </a:cubicBezTo>
                <a:cubicBezTo>
                  <a:pt x="3954904" y="3307917"/>
                  <a:pt x="3936950" y="3289964"/>
                  <a:pt x="3936950" y="3303429"/>
                </a:cubicBezTo>
                <a:cubicBezTo>
                  <a:pt x="3932462" y="3289555"/>
                  <a:pt x="3914509" y="3294044"/>
                  <a:pt x="3914509" y="3280987"/>
                </a:cubicBezTo>
                <a:lnTo>
                  <a:pt x="3914509" y="3280987"/>
                </a:lnTo>
                <a:close/>
                <a:moveTo>
                  <a:pt x="3725590" y="3289555"/>
                </a:moveTo>
                <a:cubicBezTo>
                  <a:pt x="3734567" y="3294044"/>
                  <a:pt x="3743543" y="3289555"/>
                  <a:pt x="3748032" y="3289555"/>
                </a:cubicBezTo>
                <a:cubicBezTo>
                  <a:pt x="3757008" y="3289555"/>
                  <a:pt x="3734567" y="3294044"/>
                  <a:pt x="3739055" y="3303020"/>
                </a:cubicBezTo>
                <a:cubicBezTo>
                  <a:pt x="3734567" y="3298532"/>
                  <a:pt x="3725590" y="3298532"/>
                  <a:pt x="3725590" y="3289555"/>
                </a:cubicBezTo>
                <a:lnTo>
                  <a:pt x="3725590" y="3289555"/>
                </a:lnTo>
                <a:close/>
                <a:moveTo>
                  <a:pt x="4224613" y="3351984"/>
                </a:moveTo>
                <a:cubicBezTo>
                  <a:pt x="4224613" y="3338519"/>
                  <a:pt x="4247055" y="3334031"/>
                  <a:pt x="4242567" y="3351984"/>
                </a:cubicBezTo>
                <a:lnTo>
                  <a:pt x="4224613" y="3351984"/>
                </a:lnTo>
                <a:lnTo>
                  <a:pt x="4224613" y="3351984"/>
                </a:lnTo>
                <a:lnTo>
                  <a:pt x="4224613" y="3351984"/>
                </a:lnTo>
                <a:close/>
                <a:moveTo>
                  <a:pt x="4584498" y="3276498"/>
                </a:moveTo>
                <a:cubicBezTo>
                  <a:pt x="4615916" y="3285475"/>
                  <a:pt x="4660800" y="3285475"/>
                  <a:pt x="4669776" y="3316486"/>
                </a:cubicBezTo>
                <a:cubicBezTo>
                  <a:pt x="4665288" y="3325462"/>
                  <a:pt x="4647334" y="3320974"/>
                  <a:pt x="4633870" y="3329951"/>
                </a:cubicBezTo>
                <a:cubicBezTo>
                  <a:pt x="4629381" y="3329951"/>
                  <a:pt x="4629381" y="3338927"/>
                  <a:pt x="4629381" y="3338927"/>
                </a:cubicBezTo>
                <a:cubicBezTo>
                  <a:pt x="4624893" y="3338927"/>
                  <a:pt x="4624893" y="3329951"/>
                  <a:pt x="4620404" y="3329951"/>
                </a:cubicBezTo>
                <a:cubicBezTo>
                  <a:pt x="4602451" y="3334439"/>
                  <a:pt x="4548591" y="3347904"/>
                  <a:pt x="4516764" y="3343416"/>
                </a:cubicBezTo>
                <a:cubicBezTo>
                  <a:pt x="4503299" y="3343416"/>
                  <a:pt x="4494322" y="3334439"/>
                  <a:pt x="4485346" y="3334439"/>
                </a:cubicBezTo>
                <a:cubicBezTo>
                  <a:pt x="4467392" y="3338927"/>
                  <a:pt x="4444951" y="3356881"/>
                  <a:pt x="4426997" y="3334439"/>
                </a:cubicBezTo>
                <a:cubicBezTo>
                  <a:pt x="4458416" y="3298940"/>
                  <a:pt x="4516764" y="3311997"/>
                  <a:pt x="4571033" y="3303429"/>
                </a:cubicBezTo>
                <a:cubicBezTo>
                  <a:pt x="4575521" y="3280987"/>
                  <a:pt x="4544103" y="3294452"/>
                  <a:pt x="4544103" y="3272418"/>
                </a:cubicBezTo>
                <a:cubicBezTo>
                  <a:pt x="4566544" y="3281395"/>
                  <a:pt x="4571033" y="3258953"/>
                  <a:pt x="4580009" y="3276906"/>
                </a:cubicBezTo>
                <a:cubicBezTo>
                  <a:pt x="4575521" y="3263033"/>
                  <a:pt x="4584498" y="3263033"/>
                  <a:pt x="4584498" y="3276498"/>
                </a:cubicBezTo>
                <a:lnTo>
                  <a:pt x="4584498" y="3276498"/>
                </a:lnTo>
                <a:close/>
                <a:moveTo>
                  <a:pt x="4413532" y="3276498"/>
                </a:moveTo>
                <a:cubicBezTo>
                  <a:pt x="4422509" y="3258545"/>
                  <a:pt x="4440462" y="3267522"/>
                  <a:pt x="4453928" y="3267522"/>
                </a:cubicBezTo>
                <a:cubicBezTo>
                  <a:pt x="4449439" y="3276498"/>
                  <a:pt x="4440462" y="3272010"/>
                  <a:pt x="4440462" y="3285475"/>
                </a:cubicBezTo>
                <a:cubicBezTo>
                  <a:pt x="4426997" y="3285475"/>
                  <a:pt x="4431486" y="3272010"/>
                  <a:pt x="4413532" y="3276498"/>
                </a:cubicBezTo>
                <a:lnTo>
                  <a:pt x="4413532" y="3276498"/>
                </a:lnTo>
                <a:close/>
                <a:moveTo>
                  <a:pt x="4728533" y="3227126"/>
                </a:moveTo>
                <a:cubicBezTo>
                  <a:pt x="4715068" y="3236103"/>
                  <a:pt x="4724045" y="3240592"/>
                  <a:pt x="4733021" y="3249568"/>
                </a:cubicBezTo>
                <a:cubicBezTo>
                  <a:pt x="4724045" y="3263033"/>
                  <a:pt x="4719556" y="3236103"/>
                  <a:pt x="4706091" y="3240592"/>
                </a:cubicBezTo>
                <a:cubicBezTo>
                  <a:pt x="4710579" y="3245080"/>
                  <a:pt x="4715068" y="3245080"/>
                  <a:pt x="4715068" y="3249568"/>
                </a:cubicBezTo>
                <a:cubicBezTo>
                  <a:pt x="4710579" y="3254057"/>
                  <a:pt x="4701603" y="3254057"/>
                  <a:pt x="4697115" y="3249568"/>
                </a:cubicBezTo>
                <a:cubicBezTo>
                  <a:pt x="4692626" y="3240592"/>
                  <a:pt x="4710579" y="3240592"/>
                  <a:pt x="4701603" y="3236103"/>
                </a:cubicBezTo>
                <a:cubicBezTo>
                  <a:pt x="4697115" y="3227126"/>
                  <a:pt x="4719556" y="3240592"/>
                  <a:pt x="4715068" y="3222638"/>
                </a:cubicBezTo>
                <a:cubicBezTo>
                  <a:pt x="4719556" y="3227126"/>
                  <a:pt x="4724045" y="3227126"/>
                  <a:pt x="4728533" y="3227126"/>
                </a:cubicBezTo>
                <a:lnTo>
                  <a:pt x="4728533" y="3227126"/>
                </a:lnTo>
                <a:close/>
                <a:moveTo>
                  <a:pt x="4692626" y="3240592"/>
                </a:moveTo>
                <a:cubicBezTo>
                  <a:pt x="4692626" y="3249568"/>
                  <a:pt x="4692626" y="3249568"/>
                  <a:pt x="4692626" y="3249568"/>
                </a:cubicBezTo>
                <a:cubicBezTo>
                  <a:pt x="4683649" y="3249568"/>
                  <a:pt x="4679161" y="3245080"/>
                  <a:pt x="4674673" y="3240592"/>
                </a:cubicBezTo>
                <a:cubicBezTo>
                  <a:pt x="4679161" y="3231615"/>
                  <a:pt x="4683649" y="3245080"/>
                  <a:pt x="4692626" y="3240592"/>
                </a:cubicBezTo>
                <a:lnTo>
                  <a:pt x="4692626" y="3240592"/>
                </a:lnTo>
                <a:close/>
                <a:moveTo>
                  <a:pt x="4602451" y="3129199"/>
                </a:moveTo>
                <a:cubicBezTo>
                  <a:pt x="4615916" y="3124711"/>
                  <a:pt x="4638358" y="3124711"/>
                  <a:pt x="4660800" y="3124711"/>
                </a:cubicBezTo>
                <a:cubicBezTo>
                  <a:pt x="4656311" y="3142664"/>
                  <a:pt x="4651823" y="3147152"/>
                  <a:pt x="4656311" y="3160209"/>
                </a:cubicBezTo>
                <a:cubicBezTo>
                  <a:pt x="4642846" y="3160209"/>
                  <a:pt x="4629381" y="3164698"/>
                  <a:pt x="4620404" y="3173674"/>
                </a:cubicBezTo>
                <a:cubicBezTo>
                  <a:pt x="4629381" y="3196116"/>
                  <a:pt x="4615916" y="3200604"/>
                  <a:pt x="4606940" y="3213661"/>
                </a:cubicBezTo>
                <a:cubicBezTo>
                  <a:pt x="4611428" y="3236103"/>
                  <a:pt x="4633870" y="3236103"/>
                  <a:pt x="4642846" y="3249160"/>
                </a:cubicBezTo>
                <a:cubicBezTo>
                  <a:pt x="4651823" y="3244672"/>
                  <a:pt x="4656311" y="3231207"/>
                  <a:pt x="4669776" y="3231207"/>
                </a:cubicBezTo>
                <a:cubicBezTo>
                  <a:pt x="4660800" y="3235695"/>
                  <a:pt x="4656311" y="3244672"/>
                  <a:pt x="4669776" y="3249160"/>
                </a:cubicBezTo>
                <a:cubicBezTo>
                  <a:pt x="4642846" y="3253649"/>
                  <a:pt x="4624893" y="3249160"/>
                  <a:pt x="4615916" y="3267114"/>
                </a:cubicBezTo>
                <a:cubicBezTo>
                  <a:pt x="4544103" y="3244672"/>
                  <a:pt x="4458416" y="3267114"/>
                  <a:pt x="4386602" y="3240184"/>
                </a:cubicBezTo>
                <a:cubicBezTo>
                  <a:pt x="4373137" y="3262625"/>
                  <a:pt x="4355184" y="3271194"/>
                  <a:pt x="4328253" y="3275682"/>
                </a:cubicBezTo>
                <a:cubicBezTo>
                  <a:pt x="4328253" y="3280171"/>
                  <a:pt x="4346207" y="3275682"/>
                  <a:pt x="4346207" y="3284659"/>
                </a:cubicBezTo>
                <a:cubicBezTo>
                  <a:pt x="4359672" y="3289147"/>
                  <a:pt x="4359672" y="3262217"/>
                  <a:pt x="4377625" y="3275682"/>
                </a:cubicBezTo>
                <a:cubicBezTo>
                  <a:pt x="4373137" y="3302612"/>
                  <a:pt x="4355184" y="3280171"/>
                  <a:pt x="4341719" y="3293636"/>
                </a:cubicBezTo>
                <a:cubicBezTo>
                  <a:pt x="4337230" y="3311589"/>
                  <a:pt x="4350695" y="3316077"/>
                  <a:pt x="4346207" y="3329135"/>
                </a:cubicBezTo>
                <a:cubicBezTo>
                  <a:pt x="4364161" y="3329135"/>
                  <a:pt x="4395579" y="3315670"/>
                  <a:pt x="4422509" y="3329135"/>
                </a:cubicBezTo>
                <a:cubicBezTo>
                  <a:pt x="4368649" y="3338111"/>
                  <a:pt x="4332742" y="3338111"/>
                  <a:pt x="4269497" y="3347088"/>
                </a:cubicBezTo>
                <a:cubicBezTo>
                  <a:pt x="4273985" y="3338111"/>
                  <a:pt x="4269497" y="3333623"/>
                  <a:pt x="4269497" y="3324646"/>
                </a:cubicBezTo>
                <a:cubicBezTo>
                  <a:pt x="4202171" y="3311181"/>
                  <a:pt x="4165857" y="3311181"/>
                  <a:pt x="4125461" y="3293636"/>
                </a:cubicBezTo>
                <a:cubicBezTo>
                  <a:pt x="4107508" y="3307101"/>
                  <a:pt x="4071601" y="3320566"/>
                  <a:pt x="4049159" y="3293636"/>
                </a:cubicBezTo>
                <a:cubicBezTo>
                  <a:pt x="4040183" y="3298124"/>
                  <a:pt x="4044671" y="3311589"/>
                  <a:pt x="4026718" y="3307101"/>
                </a:cubicBezTo>
                <a:cubicBezTo>
                  <a:pt x="4026718" y="3293636"/>
                  <a:pt x="4026718" y="3293636"/>
                  <a:pt x="4035694" y="3284659"/>
                </a:cubicBezTo>
                <a:cubicBezTo>
                  <a:pt x="4022229" y="3280171"/>
                  <a:pt x="4004276" y="3280171"/>
                  <a:pt x="3999787" y="3266706"/>
                </a:cubicBezTo>
                <a:cubicBezTo>
                  <a:pt x="3995299" y="3253241"/>
                  <a:pt x="4017741" y="3266706"/>
                  <a:pt x="4013253" y="3248752"/>
                </a:cubicBezTo>
                <a:cubicBezTo>
                  <a:pt x="3999787" y="3248752"/>
                  <a:pt x="3977346" y="3244264"/>
                  <a:pt x="3963881" y="3235287"/>
                </a:cubicBezTo>
                <a:cubicBezTo>
                  <a:pt x="3968369" y="3217334"/>
                  <a:pt x="3999787" y="3212845"/>
                  <a:pt x="4013253" y="3217334"/>
                </a:cubicBezTo>
                <a:cubicBezTo>
                  <a:pt x="4035694" y="3190404"/>
                  <a:pt x="4080578" y="3194892"/>
                  <a:pt x="4125870" y="3194892"/>
                </a:cubicBezTo>
                <a:cubicBezTo>
                  <a:pt x="4112404" y="3212845"/>
                  <a:pt x="4148311" y="3203869"/>
                  <a:pt x="4143823" y="3225902"/>
                </a:cubicBezTo>
                <a:cubicBezTo>
                  <a:pt x="4193195" y="3216926"/>
                  <a:pt x="4220125" y="3194892"/>
                  <a:pt x="4274393" y="3194892"/>
                </a:cubicBezTo>
                <a:cubicBezTo>
                  <a:pt x="4287858" y="3185915"/>
                  <a:pt x="4265416" y="3181427"/>
                  <a:pt x="4274393" y="3172450"/>
                </a:cubicBezTo>
                <a:cubicBezTo>
                  <a:pt x="4319277" y="3199380"/>
                  <a:pt x="4355184" y="3172450"/>
                  <a:pt x="4378033" y="3145520"/>
                </a:cubicBezTo>
                <a:cubicBezTo>
                  <a:pt x="4404964" y="3158985"/>
                  <a:pt x="4422917" y="3181019"/>
                  <a:pt x="4436382" y="3203461"/>
                </a:cubicBezTo>
                <a:cubicBezTo>
                  <a:pt x="4472289" y="3194484"/>
                  <a:pt x="4490242" y="3167962"/>
                  <a:pt x="4517173" y="3150008"/>
                </a:cubicBezTo>
                <a:cubicBezTo>
                  <a:pt x="4548591" y="3163474"/>
                  <a:pt x="4575521" y="3145520"/>
                  <a:pt x="4606940" y="3145520"/>
                </a:cubicBezTo>
                <a:cubicBezTo>
                  <a:pt x="4620404" y="3142664"/>
                  <a:pt x="4593474" y="3142664"/>
                  <a:pt x="4602451" y="3129199"/>
                </a:cubicBezTo>
                <a:lnTo>
                  <a:pt x="4602451" y="3129199"/>
                </a:lnTo>
                <a:close/>
                <a:moveTo>
                  <a:pt x="4296835" y="3151641"/>
                </a:moveTo>
                <a:cubicBezTo>
                  <a:pt x="4283370" y="3138176"/>
                  <a:pt x="4323765" y="3142664"/>
                  <a:pt x="4319277" y="3129199"/>
                </a:cubicBezTo>
                <a:cubicBezTo>
                  <a:pt x="4332742" y="3133687"/>
                  <a:pt x="4319277" y="3147152"/>
                  <a:pt x="4314788" y="3156129"/>
                </a:cubicBezTo>
                <a:cubicBezTo>
                  <a:pt x="4305812" y="3160617"/>
                  <a:pt x="4296835" y="3147152"/>
                  <a:pt x="4296835" y="3151641"/>
                </a:cubicBezTo>
                <a:lnTo>
                  <a:pt x="4296835" y="3151641"/>
                </a:lnTo>
                <a:close/>
                <a:moveTo>
                  <a:pt x="4215637" y="3120222"/>
                </a:moveTo>
                <a:cubicBezTo>
                  <a:pt x="4202171" y="3120222"/>
                  <a:pt x="4202171" y="3120222"/>
                  <a:pt x="4188707" y="3124711"/>
                </a:cubicBezTo>
                <a:cubicBezTo>
                  <a:pt x="4197683" y="3164698"/>
                  <a:pt x="4238078" y="3138176"/>
                  <a:pt x="4260520" y="3138176"/>
                </a:cubicBezTo>
                <a:cubicBezTo>
                  <a:pt x="4269497" y="3147152"/>
                  <a:pt x="4247055" y="3156129"/>
                  <a:pt x="4242567" y="3160617"/>
                </a:cubicBezTo>
                <a:cubicBezTo>
                  <a:pt x="4224613" y="3142664"/>
                  <a:pt x="4206660" y="3165106"/>
                  <a:pt x="4188707" y="3165106"/>
                </a:cubicBezTo>
                <a:cubicBezTo>
                  <a:pt x="4206660" y="3151641"/>
                  <a:pt x="4179730" y="3151641"/>
                  <a:pt x="4170753" y="3147152"/>
                </a:cubicBezTo>
                <a:cubicBezTo>
                  <a:pt x="4170753" y="3133687"/>
                  <a:pt x="4184218" y="3138176"/>
                  <a:pt x="4188707" y="3133687"/>
                </a:cubicBezTo>
                <a:cubicBezTo>
                  <a:pt x="4188707" y="3129199"/>
                  <a:pt x="4184218" y="3129199"/>
                  <a:pt x="4179730" y="3129199"/>
                </a:cubicBezTo>
                <a:cubicBezTo>
                  <a:pt x="4188707" y="3124711"/>
                  <a:pt x="4188707" y="3120222"/>
                  <a:pt x="4184218" y="3111245"/>
                </a:cubicBezTo>
                <a:cubicBezTo>
                  <a:pt x="4202171" y="3111245"/>
                  <a:pt x="4215637" y="3102677"/>
                  <a:pt x="4215637" y="3120222"/>
                </a:cubicBezTo>
                <a:lnTo>
                  <a:pt x="4215637" y="3120222"/>
                </a:lnTo>
                <a:close/>
                <a:moveTo>
                  <a:pt x="2263611" y="2999853"/>
                </a:moveTo>
                <a:cubicBezTo>
                  <a:pt x="2268099" y="3008829"/>
                  <a:pt x="2281564" y="3004341"/>
                  <a:pt x="2290541" y="3008829"/>
                </a:cubicBezTo>
                <a:cubicBezTo>
                  <a:pt x="2290541" y="3017806"/>
                  <a:pt x="2295029" y="3017806"/>
                  <a:pt x="2290541" y="3026783"/>
                </a:cubicBezTo>
                <a:cubicBezTo>
                  <a:pt x="2272588" y="3013318"/>
                  <a:pt x="2223216" y="2986795"/>
                  <a:pt x="2214239" y="3026783"/>
                </a:cubicBezTo>
                <a:cubicBezTo>
                  <a:pt x="2151402" y="3044736"/>
                  <a:pt x="2088157" y="3040248"/>
                  <a:pt x="2034297" y="3035759"/>
                </a:cubicBezTo>
                <a:cubicBezTo>
                  <a:pt x="2016343" y="3031271"/>
                  <a:pt x="2016343" y="3044736"/>
                  <a:pt x="2002878" y="3044736"/>
                </a:cubicBezTo>
                <a:cubicBezTo>
                  <a:pt x="2007367" y="3026783"/>
                  <a:pt x="2007367" y="3026783"/>
                  <a:pt x="2007367" y="3026783"/>
                </a:cubicBezTo>
                <a:cubicBezTo>
                  <a:pt x="2020832" y="3026783"/>
                  <a:pt x="2025320" y="3035759"/>
                  <a:pt x="2043273" y="3031271"/>
                </a:cubicBezTo>
                <a:cubicBezTo>
                  <a:pt x="2034297" y="3022294"/>
                  <a:pt x="2034297" y="3004341"/>
                  <a:pt x="2056738" y="3008829"/>
                </a:cubicBezTo>
                <a:cubicBezTo>
                  <a:pt x="2043273" y="2986388"/>
                  <a:pt x="2016343" y="2999853"/>
                  <a:pt x="2002878" y="2981899"/>
                </a:cubicBezTo>
                <a:cubicBezTo>
                  <a:pt x="1989413" y="2977411"/>
                  <a:pt x="1989413" y="2990876"/>
                  <a:pt x="1971460" y="2986388"/>
                </a:cubicBezTo>
                <a:cubicBezTo>
                  <a:pt x="1980436" y="2995364"/>
                  <a:pt x="1984925" y="3004341"/>
                  <a:pt x="1984925" y="3013318"/>
                </a:cubicBezTo>
                <a:cubicBezTo>
                  <a:pt x="1971460" y="3026783"/>
                  <a:pt x="1940041" y="3022294"/>
                  <a:pt x="1931065" y="2999853"/>
                </a:cubicBezTo>
                <a:cubicBezTo>
                  <a:pt x="1917600" y="3004341"/>
                  <a:pt x="1904134" y="3013318"/>
                  <a:pt x="1886181" y="3017806"/>
                </a:cubicBezTo>
                <a:cubicBezTo>
                  <a:pt x="1886181" y="3004341"/>
                  <a:pt x="1877204" y="3008829"/>
                  <a:pt x="1877204" y="2995364"/>
                </a:cubicBezTo>
                <a:cubicBezTo>
                  <a:pt x="1859251" y="2999853"/>
                  <a:pt x="1854762" y="2995364"/>
                  <a:pt x="1836809" y="2990876"/>
                </a:cubicBezTo>
                <a:cubicBezTo>
                  <a:pt x="1836809" y="2977411"/>
                  <a:pt x="1850274" y="2981899"/>
                  <a:pt x="1850274" y="2968434"/>
                </a:cubicBezTo>
                <a:cubicBezTo>
                  <a:pt x="1872716" y="2972923"/>
                  <a:pt x="1913111" y="2972923"/>
                  <a:pt x="1953914" y="2968434"/>
                </a:cubicBezTo>
                <a:cubicBezTo>
                  <a:pt x="1958403" y="2959457"/>
                  <a:pt x="1940449" y="2968434"/>
                  <a:pt x="1944938" y="2954969"/>
                </a:cubicBezTo>
                <a:cubicBezTo>
                  <a:pt x="1953914" y="2959457"/>
                  <a:pt x="1953914" y="2950481"/>
                  <a:pt x="1962891" y="2950481"/>
                </a:cubicBezTo>
                <a:cubicBezTo>
                  <a:pt x="1967379" y="2959457"/>
                  <a:pt x="1976356" y="2963946"/>
                  <a:pt x="1967379" y="2972923"/>
                </a:cubicBezTo>
                <a:cubicBezTo>
                  <a:pt x="1971868" y="2968434"/>
                  <a:pt x="1994310" y="2954969"/>
                  <a:pt x="1989821" y="2977411"/>
                </a:cubicBezTo>
                <a:cubicBezTo>
                  <a:pt x="2003286" y="2972923"/>
                  <a:pt x="1989821" y="2963946"/>
                  <a:pt x="1989821" y="2954969"/>
                </a:cubicBezTo>
                <a:cubicBezTo>
                  <a:pt x="2016751" y="2950481"/>
                  <a:pt x="2048170" y="2945992"/>
                  <a:pt x="2066123" y="2950481"/>
                </a:cubicBezTo>
                <a:cubicBezTo>
                  <a:pt x="2061635" y="2968434"/>
                  <a:pt x="2088565" y="2963946"/>
                  <a:pt x="2084077" y="2985980"/>
                </a:cubicBezTo>
                <a:cubicBezTo>
                  <a:pt x="2106518" y="2990468"/>
                  <a:pt x="2133448" y="2981491"/>
                  <a:pt x="2155890" y="2990468"/>
                </a:cubicBezTo>
                <a:cubicBezTo>
                  <a:pt x="2155890" y="2977003"/>
                  <a:pt x="2173844" y="2972514"/>
                  <a:pt x="2187309" y="2968026"/>
                </a:cubicBezTo>
                <a:cubicBezTo>
                  <a:pt x="2169355" y="2968026"/>
                  <a:pt x="2146914" y="2954561"/>
                  <a:pt x="2128960" y="2950073"/>
                </a:cubicBezTo>
                <a:cubicBezTo>
                  <a:pt x="2169355" y="2941096"/>
                  <a:pt x="2200774" y="2941096"/>
                  <a:pt x="2237089" y="2936608"/>
                </a:cubicBezTo>
                <a:cubicBezTo>
                  <a:pt x="2237089" y="2945584"/>
                  <a:pt x="2228112" y="2945584"/>
                  <a:pt x="2232600" y="2954561"/>
                </a:cubicBezTo>
                <a:cubicBezTo>
                  <a:pt x="2246065" y="2954561"/>
                  <a:pt x="2259530" y="2954561"/>
                  <a:pt x="2259530" y="2963538"/>
                </a:cubicBezTo>
                <a:cubicBezTo>
                  <a:pt x="2264019" y="2977003"/>
                  <a:pt x="2250554" y="2963538"/>
                  <a:pt x="2241577" y="2963538"/>
                </a:cubicBezTo>
                <a:cubicBezTo>
                  <a:pt x="2241577" y="2977003"/>
                  <a:pt x="2264019" y="2972514"/>
                  <a:pt x="2268507" y="2981491"/>
                </a:cubicBezTo>
                <a:cubicBezTo>
                  <a:pt x="2263611" y="2986388"/>
                  <a:pt x="2263611" y="2990876"/>
                  <a:pt x="2263611" y="2999853"/>
                </a:cubicBezTo>
                <a:lnTo>
                  <a:pt x="2263611" y="2999853"/>
                </a:lnTo>
                <a:close/>
                <a:moveTo>
                  <a:pt x="2996845" y="3026783"/>
                </a:moveTo>
                <a:cubicBezTo>
                  <a:pt x="2983380" y="3022294"/>
                  <a:pt x="2987868" y="3022294"/>
                  <a:pt x="2974403" y="3026783"/>
                </a:cubicBezTo>
                <a:cubicBezTo>
                  <a:pt x="2974403" y="3022294"/>
                  <a:pt x="2969914" y="3017806"/>
                  <a:pt x="2974403" y="3008829"/>
                </a:cubicBezTo>
                <a:cubicBezTo>
                  <a:pt x="2983380" y="3013318"/>
                  <a:pt x="2996845" y="3013318"/>
                  <a:pt x="2996845" y="3026783"/>
                </a:cubicBezTo>
                <a:lnTo>
                  <a:pt x="2996845" y="3026783"/>
                </a:lnTo>
                <a:close/>
                <a:moveTo>
                  <a:pt x="3379171" y="2986388"/>
                </a:moveTo>
                <a:cubicBezTo>
                  <a:pt x="3365705" y="2990876"/>
                  <a:pt x="3365705" y="2981899"/>
                  <a:pt x="3352240" y="2977411"/>
                </a:cubicBezTo>
                <a:cubicBezTo>
                  <a:pt x="3356729" y="2964354"/>
                  <a:pt x="3379171" y="2977819"/>
                  <a:pt x="3379171" y="2986388"/>
                </a:cubicBezTo>
                <a:lnTo>
                  <a:pt x="3379171" y="2986388"/>
                </a:lnTo>
                <a:close/>
                <a:moveTo>
                  <a:pt x="3509741" y="2982307"/>
                </a:moveTo>
                <a:cubicBezTo>
                  <a:pt x="3496276" y="2986795"/>
                  <a:pt x="3496276" y="2977819"/>
                  <a:pt x="3491787" y="2973330"/>
                </a:cubicBezTo>
                <a:cubicBezTo>
                  <a:pt x="3496276" y="2968842"/>
                  <a:pt x="3505253" y="2968842"/>
                  <a:pt x="3509741" y="2968842"/>
                </a:cubicBezTo>
                <a:lnTo>
                  <a:pt x="3509741" y="2982307"/>
                </a:lnTo>
                <a:lnTo>
                  <a:pt x="3509741" y="2982307"/>
                </a:lnTo>
                <a:lnTo>
                  <a:pt x="3509741" y="2982307"/>
                </a:lnTo>
                <a:close/>
                <a:moveTo>
                  <a:pt x="3536671" y="2982307"/>
                </a:moveTo>
                <a:cubicBezTo>
                  <a:pt x="3541159" y="2964354"/>
                  <a:pt x="3554625" y="2973330"/>
                  <a:pt x="3572578" y="2973330"/>
                </a:cubicBezTo>
                <a:cubicBezTo>
                  <a:pt x="3559113" y="2977819"/>
                  <a:pt x="3559113" y="2982307"/>
                  <a:pt x="3536671" y="2982307"/>
                </a:cubicBezTo>
                <a:lnTo>
                  <a:pt x="3536671" y="2982307"/>
                </a:lnTo>
                <a:close/>
                <a:moveTo>
                  <a:pt x="3662753" y="2968842"/>
                </a:moveTo>
                <a:cubicBezTo>
                  <a:pt x="3658265" y="2973330"/>
                  <a:pt x="3653776" y="2977819"/>
                  <a:pt x="3640311" y="2973330"/>
                </a:cubicBezTo>
                <a:cubicBezTo>
                  <a:pt x="3644800" y="2964354"/>
                  <a:pt x="3653776" y="2964354"/>
                  <a:pt x="3662753" y="2959865"/>
                </a:cubicBezTo>
                <a:cubicBezTo>
                  <a:pt x="3676218" y="2964354"/>
                  <a:pt x="3644392" y="2964354"/>
                  <a:pt x="3662753" y="2968842"/>
                </a:cubicBezTo>
                <a:lnTo>
                  <a:pt x="3662753" y="2968842"/>
                </a:lnTo>
                <a:close/>
                <a:moveTo>
                  <a:pt x="3505253" y="2941912"/>
                </a:moveTo>
                <a:cubicBezTo>
                  <a:pt x="3505253" y="2950889"/>
                  <a:pt x="3482811" y="2937424"/>
                  <a:pt x="3487299" y="2950889"/>
                </a:cubicBezTo>
                <a:cubicBezTo>
                  <a:pt x="3482811" y="2946400"/>
                  <a:pt x="3478322" y="2946400"/>
                  <a:pt x="3469346" y="2946400"/>
                </a:cubicBezTo>
                <a:cubicBezTo>
                  <a:pt x="3469346" y="2932935"/>
                  <a:pt x="3469346" y="2932935"/>
                  <a:pt x="3469346" y="2932935"/>
                </a:cubicBezTo>
                <a:cubicBezTo>
                  <a:pt x="3482811" y="2946400"/>
                  <a:pt x="3491787" y="2932935"/>
                  <a:pt x="3505253" y="2941912"/>
                </a:cubicBezTo>
                <a:lnTo>
                  <a:pt x="3505253" y="2941912"/>
                </a:lnTo>
                <a:close/>
                <a:moveTo>
                  <a:pt x="3410589" y="2932935"/>
                </a:moveTo>
                <a:cubicBezTo>
                  <a:pt x="3415078" y="2946400"/>
                  <a:pt x="3401612" y="2941912"/>
                  <a:pt x="3397124" y="2950889"/>
                </a:cubicBezTo>
                <a:cubicBezTo>
                  <a:pt x="3392636" y="2950889"/>
                  <a:pt x="3388147" y="2941912"/>
                  <a:pt x="3392636" y="2932935"/>
                </a:cubicBezTo>
                <a:cubicBezTo>
                  <a:pt x="3401612" y="2937424"/>
                  <a:pt x="3401612" y="2928447"/>
                  <a:pt x="3410589" y="2932935"/>
                </a:cubicBezTo>
                <a:lnTo>
                  <a:pt x="3410589" y="2932935"/>
                </a:lnTo>
                <a:close/>
                <a:moveTo>
                  <a:pt x="3131903" y="2915390"/>
                </a:moveTo>
                <a:cubicBezTo>
                  <a:pt x="3127415" y="2933343"/>
                  <a:pt x="3109461" y="2933343"/>
                  <a:pt x="3113950" y="2946400"/>
                </a:cubicBezTo>
                <a:cubicBezTo>
                  <a:pt x="3087020" y="2937424"/>
                  <a:pt x="3046625" y="2950889"/>
                  <a:pt x="3037648" y="2923959"/>
                </a:cubicBezTo>
                <a:cubicBezTo>
                  <a:pt x="3015206" y="2937424"/>
                  <a:pt x="2992764" y="2914982"/>
                  <a:pt x="2974811" y="2932935"/>
                </a:cubicBezTo>
                <a:cubicBezTo>
                  <a:pt x="2965834" y="2928447"/>
                  <a:pt x="2961346" y="2923959"/>
                  <a:pt x="2952369" y="2919470"/>
                </a:cubicBezTo>
                <a:cubicBezTo>
                  <a:pt x="2943392" y="2919470"/>
                  <a:pt x="2938904" y="2932935"/>
                  <a:pt x="2929927" y="2937424"/>
                </a:cubicBezTo>
                <a:cubicBezTo>
                  <a:pt x="2916462" y="2914982"/>
                  <a:pt x="2885044" y="2941912"/>
                  <a:pt x="2844649" y="2932935"/>
                </a:cubicBezTo>
                <a:cubicBezTo>
                  <a:pt x="2844649" y="2946400"/>
                  <a:pt x="2844649" y="2946400"/>
                  <a:pt x="2844649" y="2946400"/>
                </a:cubicBezTo>
                <a:cubicBezTo>
                  <a:pt x="2867090" y="2959865"/>
                  <a:pt x="2889532" y="2968842"/>
                  <a:pt x="2907485" y="2981899"/>
                </a:cubicBezTo>
                <a:cubicBezTo>
                  <a:pt x="2911974" y="2995364"/>
                  <a:pt x="2894020" y="2986388"/>
                  <a:pt x="2898509" y="2999853"/>
                </a:cubicBezTo>
                <a:cubicBezTo>
                  <a:pt x="2902997" y="3008829"/>
                  <a:pt x="2934416" y="2995364"/>
                  <a:pt x="2925439" y="3017806"/>
                </a:cubicBezTo>
                <a:cubicBezTo>
                  <a:pt x="2894020" y="3013318"/>
                  <a:pt x="2840160" y="3031271"/>
                  <a:pt x="2835672" y="2995364"/>
                </a:cubicBezTo>
                <a:cubicBezTo>
                  <a:pt x="2826695" y="2986388"/>
                  <a:pt x="2813230" y="2986388"/>
                  <a:pt x="2813230" y="2972923"/>
                </a:cubicBezTo>
                <a:cubicBezTo>
                  <a:pt x="2786300" y="2986388"/>
                  <a:pt x="2763858" y="2963946"/>
                  <a:pt x="2736928" y="2963946"/>
                </a:cubicBezTo>
                <a:cubicBezTo>
                  <a:pt x="2736928" y="2954969"/>
                  <a:pt x="2732440" y="2954969"/>
                  <a:pt x="2732440" y="2945992"/>
                </a:cubicBezTo>
                <a:cubicBezTo>
                  <a:pt x="2736928" y="2945992"/>
                  <a:pt x="2736928" y="2950481"/>
                  <a:pt x="2745905" y="2950481"/>
                </a:cubicBezTo>
                <a:cubicBezTo>
                  <a:pt x="2736928" y="2932527"/>
                  <a:pt x="2709998" y="2945992"/>
                  <a:pt x="2714486" y="2937016"/>
                </a:cubicBezTo>
                <a:cubicBezTo>
                  <a:pt x="2705510" y="2941504"/>
                  <a:pt x="2705510" y="2945992"/>
                  <a:pt x="2701021" y="2950481"/>
                </a:cubicBezTo>
                <a:cubicBezTo>
                  <a:pt x="2687556" y="2950481"/>
                  <a:pt x="2692045" y="2945992"/>
                  <a:pt x="2692045" y="2932527"/>
                </a:cubicBezTo>
                <a:cubicBezTo>
                  <a:pt x="2678580" y="2937016"/>
                  <a:pt x="2687556" y="2950481"/>
                  <a:pt x="2683068" y="2954969"/>
                </a:cubicBezTo>
                <a:cubicBezTo>
                  <a:pt x="2665115" y="2950481"/>
                  <a:pt x="2642673" y="2959457"/>
                  <a:pt x="2629207" y="2937016"/>
                </a:cubicBezTo>
                <a:cubicBezTo>
                  <a:pt x="2566371" y="2945992"/>
                  <a:pt x="2512102" y="2945992"/>
                  <a:pt x="2453754" y="2937016"/>
                </a:cubicBezTo>
                <a:cubicBezTo>
                  <a:pt x="2444777" y="2945992"/>
                  <a:pt x="2449265" y="2963946"/>
                  <a:pt x="2431312" y="2959457"/>
                </a:cubicBezTo>
                <a:cubicBezTo>
                  <a:pt x="2431312" y="2941504"/>
                  <a:pt x="2413359" y="2954969"/>
                  <a:pt x="2408870" y="2937016"/>
                </a:cubicBezTo>
                <a:cubicBezTo>
                  <a:pt x="2399894" y="2950481"/>
                  <a:pt x="2377452" y="2941504"/>
                  <a:pt x="2363987" y="2950481"/>
                </a:cubicBezTo>
                <a:cubicBezTo>
                  <a:pt x="2359498" y="2963946"/>
                  <a:pt x="2386428" y="2959457"/>
                  <a:pt x="2377452" y="2981491"/>
                </a:cubicBezTo>
                <a:cubicBezTo>
                  <a:pt x="2346033" y="2977003"/>
                  <a:pt x="2310127" y="2994956"/>
                  <a:pt x="2301150" y="2963538"/>
                </a:cubicBezTo>
                <a:cubicBezTo>
                  <a:pt x="2332568" y="2968026"/>
                  <a:pt x="2332568" y="2968026"/>
                  <a:pt x="2332568" y="2968026"/>
                </a:cubicBezTo>
                <a:cubicBezTo>
                  <a:pt x="2328080" y="2937016"/>
                  <a:pt x="2301150" y="2959049"/>
                  <a:pt x="2274220" y="2950073"/>
                </a:cubicBezTo>
                <a:cubicBezTo>
                  <a:pt x="2296661" y="2936608"/>
                  <a:pt x="2319103" y="2923143"/>
                  <a:pt x="2359498" y="2923143"/>
                </a:cubicBezTo>
                <a:cubicBezTo>
                  <a:pt x="2341545" y="2909678"/>
                  <a:pt x="2328080" y="2914166"/>
                  <a:pt x="2305638" y="2909678"/>
                </a:cubicBezTo>
                <a:cubicBezTo>
                  <a:pt x="2328080" y="2900701"/>
                  <a:pt x="2399894" y="2887236"/>
                  <a:pt x="2418255" y="2918654"/>
                </a:cubicBezTo>
                <a:cubicBezTo>
                  <a:pt x="2454162" y="2918654"/>
                  <a:pt x="2481092" y="2936608"/>
                  <a:pt x="2503534" y="2914166"/>
                </a:cubicBezTo>
                <a:cubicBezTo>
                  <a:pt x="2499045" y="2900701"/>
                  <a:pt x="2472115" y="2918654"/>
                  <a:pt x="2481092" y="2891724"/>
                </a:cubicBezTo>
                <a:cubicBezTo>
                  <a:pt x="2516999" y="2887236"/>
                  <a:pt x="2552906" y="2878259"/>
                  <a:pt x="2593709" y="2873771"/>
                </a:cubicBezTo>
                <a:cubicBezTo>
                  <a:pt x="2598197" y="2864794"/>
                  <a:pt x="2584732" y="2869282"/>
                  <a:pt x="2580244" y="2864794"/>
                </a:cubicBezTo>
                <a:cubicBezTo>
                  <a:pt x="2580244" y="2855817"/>
                  <a:pt x="2598197" y="2860305"/>
                  <a:pt x="2607174" y="2860305"/>
                </a:cubicBezTo>
                <a:cubicBezTo>
                  <a:pt x="2620639" y="2891316"/>
                  <a:pt x="2715302" y="2878259"/>
                  <a:pt x="2760186" y="2882747"/>
                </a:cubicBezTo>
                <a:cubicBezTo>
                  <a:pt x="2751209" y="2860305"/>
                  <a:pt x="2724279" y="2878259"/>
                  <a:pt x="2715302" y="2873771"/>
                </a:cubicBezTo>
                <a:cubicBezTo>
                  <a:pt x="2715302" y="2869282"/>
                  <a:pt x="2719791" y="2869282"/>
                  <a:pt x="2719791" y="2869282"/>
                </a:cubicBezTo>
                <a:cubicBezTo>
                  <a:pt x="2683884" y="2855817"/>
                  <a:pt x="2643489" y="2860305"/>
                  <a:pt x="2589220" y="2851329"/>
                </a:cubicBezTo>
                <a:cubicBezTo>
                  <a:pt x="2638592" y="2828887"/>
                  <a:pt x="2697349" y="2846840"/>
                  <a:pt x="2746721" y="2837864"/>
                </a:cubicBezTo>
                <a:cubicBezTo>
                  <a:pt x="2751209" y="2851329"/>
                  <a:pt x="2733256" y="2842352"/>
                  <a:pt x="2728767" y="2851329"/>
                </a:cubicBezTo>
                <a:cubicBezTo>
                  <a:pt x="2733256" y="2855817"/>
                  <a:pt x="2737744" y="2855817"/>
                  <a:pt x="2737744" y="2860305"/>
                </a:cubicBezTo>
                <a:cubicBezTo>
                  <a:pt x="2746721" y="2855817"/>
                  <a:pt x="2751209" y="2846840"/>
                  <a:pt x="2760186" y="2846840"/>
                </a:cubicBezTo>
                <a:cubicBezTo>
                  <a:pt x="2733256" y="2837864"/>
                  <a:pt x="2836488" y="2819910"/>
                  <a:pt x="2836488" y="2842352"/>
                </a:cubicBezTo>
                <a:cubicBezTo>
                  <a:pt x="2814046" y="2833375"/>
                  <a:pt x="2800581" y="2846840"/>
                  <a:pt x="2800581" y="2864794"/>
                </a:cubicBezTo>
                <a:cubicBezTo>
                  <a:pt x="2840976" y="2869282"/>
                  <a:pt x="2858930" y="2891724"/>
                  <a:pt x="2894837" y="2891724"/>
                </a:cubicBezTo>
                <a:cubicBezTo>
                  <a:pt x="2903813" y="2887236"/>
                  <a:pt x="2899325" y="2882747"/>
                  <a:pt x="2899325" y="2869282"/>
                </a:cubicBezTo>
                <a:cubicBezTo>
                  <a:pt x="2894837" y="2860305"/>
                  <a:pt x="2872395" y="2860305"/>
                  <a:pt x="2858930" y="2851329"/>
                </a:cubicBezTo>
                <a:cubicBezTo>
                  <a:pt x="2858930" y="2837864"/>
                  <a:pt x="2881372" y="2846840"/>
                  <a:pt x="2881372" y="2828887"/>
                </a:cubicBezTo>
                <a:cubicBezTo>
                  <a:pt x="2890348" y="2828887"/>
                  <a:pt x="2885860" y="2842352"/>
                  <a:pt x="2894837" y="2842352"/>
                </a:cubicBezTo>
                <a:cubicBezTo>
                  <a:pt x="2899325" y="2833375"/>
                  <a:pt x="2912790" y="2828887"/>
                  <a:pt x="2930743" y="2833375"/>
                </a:cubicBezTo>
                <a:cubicBezTo>
                  <a:pt x="2939720" y="2828887"/>
                  <a:pt x="2917278" y="2828887"/>
                  <a:pt x="2921767" y="2815422"/>
                </a:cubicBezTo>
                <a:cubicBezTo>
                  <a:pt x="2966650" y="2819910"/>
                  <a:pt x="2989092" y="2797469"/>
                  <a:pt x="3016022" y="2824399"/>
                </a:cubicBezTo>
                <a:cubicBezTo>
                  <a:pt x="3011534" y="2851329"/>
                  <a:pt x="3002557" y="2842352"/>
                  <a:pt x="2993580" y="2877851"/>
                </a:cubicBezTo>
                <a:cubicBezTo>
                  <a:pt x="3002557" y="2886828"/>
                  <a:pt x="3020510" y="2886828"/>
                  <a:pt x="3011534" y="2904781"/>
                </a:cubicBezTo>
                <a:cubicBezTo>
                  <a:pt x="3016022" y="2909269"/>
                  <a:pt x="3024999" y="2909269"/>
                  <a:pt x="3029487" y="2913758"/>
                </a:cubicBezTo>
                <a:cubicBezTo>
                  <a:pt x="3038464" y="2909269"/>
                  <a:pt x="3033975" y="2900293"/>
                  <a:pt x="3038464" y="2895804"/>
                </a:cubicBezTo>
                <a:cubicBezTo>
                  <a:pt x="3065394" y="2909269"/>
                  <a:pt x="3087836" y="2918246"/>
                  <a:pt x="3105789" y="2922735"/>
                </a:cubicBezTo>
                <a:cubicBezTo>
                  <a:pt x="3114766" y="2918246"/>
                  <a:pt x="3101301" y="2909269"/>
                  <a:pt x="3110277" y="2904781"/>
                </a:cubicBezTo>
                <a:cubicBezTo>
                  <a:pt x="3122926" y="2906413"/>
                  <a:pt x="3122926" y="2910902"/>
                  <a:pt x="3131903" y="2915390"/>
                </a:cubicBezTo>
                <a:lnTo>
                  <a:pt x="3131903" y="2915390"/>
                </a:lnTo>
                <a:close/>
                <a:moveTo>
                  <a:pt x="3172298" y="2910902"/>
                </a:moveTo>
                <a:cubicBezTo>
                  <a:pt x="3122926" y="2919878"/>
                  <a:pt x="3122926" y="2866426"/>
                  <a:pt x="3082531" y="2875403"/>
                </a:cubicBezTo>
                <a:cubicBezTo>
                  <a:pt x="3082531" y="2857449"/>
                  <a:pt x="3091508" y="2852961"/>
                  <a:pt x="3104973" y="2852961"/>
                </a:cubicBezTo>
                <a:cubicBezTo>
                  <a:pt x="3122926" y="2870914"/>
                  <a:pt x="3149857" y="2848473"/>
                  <a:pt x="3176787" y="2843984"/>
                </a:cubicBezTo>
                <a:cubicBezTo>
                  <a:pt x="3181275" y="2852961"/>
                  <a:pt x="3190252" y="2861938"/>
                  <a:pt x="3203717" y="2866426"/>
                </a:cubicBezTo>
                <a:cubicBezTo>
                  <a:pt x="3190252" y="2870506"/>
                  <a:pt x="3167810" y="2879483"/>
                  <a:pt x="3172298" y="2910902"/>
                </a:cubicBezTo>
                <a:lnTo>
                  <a:pt x="3172298" y="2910902"/>
                </a:lnTo>
                <a:close/>
                <a:moveTo>
                  <a:pt x="3603996" y="2892948"/>
                </a:moveTo>
                <a:cubicBezTo>
                  <a:pt x="3599508" y="2883972"/>
                  <a:pt x="3595020" y="2874995"/>
                  <a:pt x="3590531" y="2866018"/>
                </a:cubicBezTo>
                <a:cubicBezTo>
                  <a:pt x="3603996" y="2870506"/>
                  <a:pt x="3608485" y="2879483"/>
                  <a:pt x="3603996" y="2892948"/>
                </a:cubicBezTo>
                <a:lnTo>
                  <a:pt x="3603996" y="2892948"/>
                </a:lnTo>
                <a:close/>
                <a:moveTo>
                  <a:pt x="3621950" y="2870506"/>
                </a:moveTo>
                <a:cubicBezTo>
                  <a:pt x="3626438" y="2874995"/>
                  <a:pt x="3617461" y="2879483"/>
                  <a:pt x="3621950" y="2892948"/>
                </a:cubicBezTo>
                <a:cubicBezTo>
                  <a:pt x="3603996" y="2892948"/>
                  <a:pt x="3617461" y="2879483"/>
                  <a:pt x="3621950" y="2870506"/>
                </a:cubicBezTo>
                <a:lnTo>
                  <a:pt x="3621950" y="2870506"/>
                </a:lnTo>
                <a:close/>
                <a:moveTo>
                  <a:pt x="3568090" y="2866018"/>
                </a:moveTo>
                <a:cubicBezTo>
                  <a:pt x="3572578" y="2879483"/>
                  <a:pt x="3563601" y="2879483"/>
                  <a:pt x="3554625" y="2879483"/>
                </a:cubicBezTo>
                <a:cubicBezTo>
                  <a:pt x="3554625" y="2866018"/>
                  <a:pt x="3554625" y="2866018"/>
                  <a:pt x="3554625" y="2866018"/>
                </a:cubicBezTo>
                <a:lnTo>
                  <a:pt x="3568090" y="2866018"/>
                </a:lnTo>
                <a:lnTo>
                  <a:pt x="3568090" y="2866018"/>
                </a:lnTo>
                <a:lnTo>
                  <a:pt x="3568090" y="2866018"/>
                </a:lnTo>
                <a:close/>
                <a:moveTo>
                  <a:pt x="3635415" y="2915390"/>
                </a:moveTo>
                <a:cubicBezTo>
                  <a:pt x="3621950" y="2906413"/>
                  <a:pt x="3608485" y="2915390"/>
                  <a:pt x="3599508" y="2915390"/>
                </a:cubicBezTo>
                <a:cubicBezTo>
                  <a:pt x="3599508" y="2901925"/>
                  <a:pt x="3599508" y="2901925"/>
                  <a:pt x="3599508" y="2901925"/>
                </a:cubicBezTo>
                <a:cubicBezTo>
                  <a:pt x="3617461" y="2910902"/>
                  <a:pt x="3630926" y="2897437"/>
                  <a:pt x="3635415" y="2915390"/>
                </a:cubicBezTo>
                <a:lnTo>
                  <a:pt x="3635415" y="2915390"/>
                </a:lnTo>
                <a:close/>
                <a:moveTo>
                  <a:pt x="3397124" y="2901925"/>
                </a:moveTo>
                <a:cubicBezTo>
                  <a:pt x="3383659" y="2897437"/>
                  <a:pt x="3379171" y="2906413"/>
                  <a:pt x="3370194" y="2897437"/>
                </a:cubicBezTo>
                <a:cubicBezTo>
                  <a:pt x="3370194" y="2888460"/>
                  <a:pt x="3392636" y="2897437"/>
                  <a:pt x="3392636" y="2883972"/>
                </a:cubicBezTo>
                <a:cubicBezTo>
                  <a:pt x="3401612" y="2888460"/>
                  <a:pt x="3397124" y="2892948"/>
                  <a:pt x="3397124" y="2901925"/>
                </a:cubicBezTo>
                <a:lnTo>
                  <a:pt x="3397124" y="2901925"/>
                </a:lnTo>
                <a:close/>
                <a:moveTo>
                  <a:pt x="3685195" y="2870506"/>
                </a:moveTo>
                <a:cubicBezTo>
                  <a:pt x="3680706" y="2879483"/>
                  <a:pt x="3667241" y="2879483"/>
                  <a:pt x="3667241" y="2892948"/>
                </a:cubicBezTo>
                <a:cubicBezTo>
                  <a:pt x="3649288" y="2897437"/>
                  <a:pt x="3667241" y="2866018"/>
                  <a:pt x="3649288" y="2870506"/>
                </a:cubicBezTo>
                <a:cubicBezTo>
                  <a:pt x="3662753" y="2861938"/>
                  <a:pt x="3671730" y="2866018"/>
                  <a:pt x="3685195" y="2870506"/>
                </a:cubicBezTo>
                <a:lnTo>
                  <a:pt x="3685195" y="2870506"/>
                </a:lnTo>
                <a:close/>
                <a:moveTo>
                  <a:pt x="3469346" y="2861938"/>
                </a:moveTo>
                <a:cubicBezTo>
                  <a:pt x="3464857" y="2866426"/>
                  <a:pt x="3460369" y="2866426"/>
                  <a:pt x="3451392" y="2866426"/>
                </a:cubicBezTo>
                <a:cubicBezTo>
                  <a:pt x="3451392" y="2857449"/>
                  <a:pt x="3442416" y="2857449"/>
                  <a:pt x="3446904" y="2843984"/>
                </a:cubicBezTo>
                <a:cubicBezTo>
                  <a:pt x="3464449" y="2852961"/>
                  <a:pt x="3469346" y="2830519"/>
                  <a:pt x="3469346" y="2861938"/>
                </a:cubicBezTo>
                <a:lnTo>
                  <a:pt x="3469346" y="2861938"/>
                </a:lnTo>
                <a:close/>
                <a:moveTo>
                  <a:pt x="3626438" y="2830519"/>
                </a:moveTo>
                <a:cubicBezTo>
                  <a:pt x="3626438" y="2839496"/>
                  <a:pt x="3621950" y="2839496"/>
                  <a:pt x="3621950" y="2848473"/>
                </a:cubicBezTo>
                <a:cubicBezTo>
                  <a:pt x="3617461" y="2843984"/>
                  <a:pt x="3608485" y="2839496"/>
                  <a:pt x="3608485" y="2830519"/>
                </a:cubicBezTo>
                <a:lnTo>
                  <a:pt x="3626438" y="2830519"/>
                </a:lnTo>
                <a:lnTo>
                  <a:pt x="3626438" y="2830519"/>
                </a:lnTo>
                <a:lnTo>
                  <a:pt x="3626438" y="2830519"/>
                </a:lnTo>
                <a:close/>
                <a:moveTo>
                  <a:pt x="3257577" y="2795020"/>
                </a:moveTo>
                <a:cubicBezTo>
                  <a:pt x="3248600" y="2790532"/>
                  <a:pt x="3262065" y="2781555"/>
                  <a:pt x="3266554" y="2781555"/>
                </a:cubicBezTo>
                <a:cubicBezTo>
                  <a:pt x="3266554" y="2772579"/>
                  <a:pt x="3253089" y="2772579"/>
                  <a:pt x="3244112" y="2768090"/>
                </a:cubicBezTo>
                <a:cubicBezTo>
                  <a:pt x="3244112" y="2786044"/>
                  <a:pt x="3239624" y="2790532"/>
                  <a:pt x="3253089" y="2803589"/>
                </a:cubicBezTo>
                <a:cubicBezTo>
                  <a:pt x="3280019" y="2808077"/>
                  <a:pt x="3320414" y="2803589"/>
                  <a:pt x="3356729" y="2808077"/>
                </a:cubicBezTo>
                <a:cubicBezTo>
                  <a:pt x="3338775" y="2817054"/>
                  <a:pt x="3334287" y="2830519"/>
                  <a:pt x="3316334" y="2835008"/>
                </a:cubicBezTo>
                <a:cubicBezTo>
                  <a:pt x="3316334" y="2826031"/>
                  <a:pt x="3316334" y="2826031"/>
                  <a:pt x="3316334" y="2826031"/>
                </a:cubicBezTo>
                <a:cubicBezTo>
                  <a:pt x="3289404" y="2843984"/>
                  <a:pt x="3262473" y="2817054"/>
                  <a:pt x="3222078" y="2812566"/>
                </a:cubicBezTo>
                <a:cubicBezTo>
                  <a:pt x="3231055" y="2817054"/>
                  <a:pt x="3249008" y="2817054"/>
                  <a:pt x="3253497" y="2826031"/>
                </a:cubicBezTo>
                <a:cubicBezTo>
                  <a:pt x="3240032" y="2830519"/>
                  <a:pt x="3240032" y="2830519"/>
                  <a:pt x="3235543" y="2843984"/>
                </a:cubicBezTo>
                <a:cubicBezTo>
                  <a:pt x="3213102" y="2843984"/>
                  <a:pt x="3204125" y="2821542"/>
                  <a:pt x="3217590" y="2817054"/>
                </a:cubicBezTo>
                <a:cubicBezTo>
                  <a:pt x="3222078" y="2794612"/>
                  <a:pt x="3190660" y="2803589"/>
                  <a:pt x="3204125" y="2781555"/>
                </a:cubicBezTo>
                <a:cubicBezTo>
                  <a:pt x="3177195" y="2790532"/>
                  <a:pt x="3145776" y="2803997"/>
                  <a:pt x="3132311" y="2781555"/>
                </a:cubicBezTo>
                <a:cubicBezTo>
                  <a:pt x="3136800" y="2790532"/>
                  <a:pt x="3132311" y="2803997"/>
                  <a:pt x="3127823" y="2812566"/>
                </a:cubicBezTo>
                <a:cubicBezTo>
                  <a:pt x="3114358" y="2812566"/>
                  <a:pt x="3109870" y="2808077"/>
                  <a:pt x="3096404" y="2803589"/>
                </a:cubicBezTo>
                <a:cubicBezTo>
                  <a:pt x="3087428" y="2834600"/>
                  <a:pt x="3042544" y="2817054"/>
                  <a:pt x="3015614" y="2812566"/>
                </a:cubicBezTo>
                <a:cubicBezTo>
                  <a:pt x="3020102" y="2799101"/>
                  <a:pt x="3047032" y="2808077"/>
                  <a:pt x="3060497" y="2803589"/>
                </a:cubicBezTo>
                <a:cubicBezTo>
                  <a:pt x="3051521" y="2759114"/>
                  <a:pt x="3118846" y="2808077"/>
                  <a:pt x="3127823" y="2790124"/>
                </a:cubicBezTo>
                <a:cubicBezTo>
                  <a:pt x="3132311" y="2772171"/>
                  <a:pt x="3105381" y="2781147"/>
                  <a:pt x="3100893" y="2772171"/>
                </a:cubicBezTo>
                <a:cubicBezTo>
                  <a:pt x="3105381" y="2745241"/>
                  <a:pt x="3105381" y="2745241"/>
                  <a:pt x="3105381" y="2745241"/>
                </a:cubicBezTo>
                <a:cubicBezTo>
                  <a:pt x="3109870" y="2754217"/>
                  <a:pt x="3123335" y="2749729"/>
                  <a:pt x="3132311" y="2754217"/>
                </a:cubicBezTo>
                <a:cubicBezTo>
                  <a:pt x="3132311" y="2772171"/>
                  <a:pt x="3132311" y="2772171"/>
                  <a:pt x="3132311" y="2772171"/>
                </a:cubicBezTo>
                <a:cubicBezTo>
                  <a:pt x="3172706" y="2727695"/>
                  <a:pt x="3249416" y="2776659"/>
                  <a:pt x="3294300" y="2758706"/>
                </a:cubicBezTo>
                <a:cubicBezTo>
                  <a:pt x="3289812" y="2776659"/>
                  <a:pt x="3307765" y="2772171"/>
                  <a:pt x="3312253" y="2776659"/>
                </a:cubicBezTo>
                <a:cubicBezTo>
                  <a:pt x="3302869" y="2799509"/>
                  <a:pt x="3275938" y="2790532"/>
                  <a:pt x="3257577" y="2795020"/>
                </a:cubicBezTo>
                <a:lnTo>
                  <a:pt x="3257577" y="2795020"/>
                </a:lnTo>
                <a:close/>
                <a:moveTo>
                  <a:pt x="3621950" y="2768090"/>
                </a:moveTo>
                <a:cubicBezTo>
                  <a:pt x="3599508" y="2781555"/>
                  <a:pt x="3590531" y="2763602"/>
                  <a:pt x="3568090" y="2777067"/>
                </a:cubicBezTo>
                <a:cubicBezTo>
                  <a:pt x="3572578" y="2786044"/>
                  <a:pt x="3590531" y="2781555"/>
                  <a:pt x="3586043" y="2799509"/>
                </a:cubicBezTo>
                <a:cubicBezTo>
                  <a:pt x="3572578" y="2803997"/>
                  <a:pt x="3559113" y="2803997"/>
                  <a:pt x="3545648" y="2803997"/>
                </a:cubicBezTo>
                <a:cubicBezTo>
                  <a:pt x="3545648" y="2795020"/>
                  <a:pt x="3541159" y="2790532"/>
                  <a:pt x="3536671" y="2790532"/>
                </a:cubicBezTo>
                <a:cubicBezTo>
                  <a:pt x="3536671" y="2777067"/>
                  <a:pt x="3545648" y="2777067"/>
                  <a:pt x="3550136" y="2768090"/>
                </a:cubicBezTo>
                <a:cubicBezTo>
                  <a:pt x="3536671" y="2754625"/>
                  <a:pt x="3554625" y="2763602"/>
                  <a:pt x="3554625" y="2741160"/>
                </a:cubicBezTo>
                <a:cubicBezTo>
                  <a:pt x="3568090" y="2763602"/>
                  <a:pt x="3599508" y="2745649"/>
                  <a:pt x="3621950" y="2768090"/>
                </a:cubicBezTo>
                <a:lnTo>
                  <a:pt x="3621950" y="2768090"/>
                </a:lnTo>
                <a:close/>
                <a:moveTo>
                  <a:pt x="3608485" y="2723615"/>
                </a:moveTo>
                <a:cubicBezTo>
                  <a:pt x="3621950" y="2750545"/>
                  <a:pt x="3586043" y="2714638"/>
                  <a:pt x="3590531" y="2732591"/>
                </a:cubicBezTo>
                <a:cubicBezTo>
                  <a:pt x="3586043" y="2732591"/>
                  <a:pt x="3586043" y="2728103"/>
                  <a:pt x="3586043" y="2723615"/>
                </a:cubicBezTo>
                <a:cubicBezTo>
                  <a:pt x="3577066" y="2723615"/>
                  <a:pt x="3577066" y="2737080"/>
                  <a:pt x="3572578" y="2741568"/>
                </a:cubicBezTo>
                <a:cubicBezTo>
                  <a:pt x="3554625" y="2746056"/>
                  <a:pt x="3568090" y="2723615"/>
                  <a:pt x="3559113" y="2719126"/>
                </a:cubicBezTo>
                <a:cubicBezTo>
                  <a:pt x="3577066" y="2705661"/>
                  <a:pt x="3599508" y="2723615"/>
                  <a:pt x="3608485" y="2723615"/>
                </a:cubicBezTo>
                <a:lnTo>
                  <a:pt x="3608485" y="2723615"/>
                </a:lnTo>
                <a:close/>
                <a:moveTo>
                  <a:pt x="2164867" y="2522863"/>
                </a:moveTo>
                <a:cubicBezTo>
                  <a:pt x="2151402" y="2531840"/>
                  <a:pt x="2142425" y="2527351"/>
                  <a:pt x="2124472" y="2527351"/>
                </a:cubicBezTo>
                <a:cubicBezTo>
                  <a:pt x="2137937" y="2509398"/>
                  <a:pt x="2146914" y="2527351"/>
                  <a:pt x="2164867" y="2522863"/>
                </a:cubicBezTo>
                <a:lnTo>
                  <a:pt x="2164867" y="2522863"/>
                </a:lnTo>
                <a:close/>
                <a:moveTo>
                  <a:pt x="743283" y="2375972"/>
                </a:moveTo>
                <a:cubicBezTo>
                  <a:pt x="716353" y="2371483"/>
                  <a:pt x="720841" y="2371483"/>
                  <a:pt x="698399" y="2366995"/>
                </a:cubicBezTo>
                <a:cubicBezTo>
                  <a:pt x="702888" y="2353530"/>
                  <a:pt x="747771" y="2358018"/>
                  <a:pt x="743283" y="2375972"/>
                </a:cubicBezTo>
                <a:lnTo>
                  <a:pt x="743283" y="2375972"/>
                </a:lnTo>
                <a:close/>
                <a:moveTo>
                  <a:pt x="4260928" y="2536328"/>
                </a:moveTo>
                <a:cubicBezTo>
                  <a:pt x="4242975" y="2531840"/>
                  <a:pt x="4233998" y="2536328"/>
                  <a:pt x="4216045" y="2536328"/>
                </a:cubicBezTo>
                <a:cubicBezTo>
                  <a:pt x="4220533" y="2527351"/>
                  <a:pt x="4229510" y="2527351"/>
                  <a:pt x="4233998" y="2518375"/>
                </a:cubicBezTo>
                <a:cubicBezTo>
                  <a:pt x="4242975" y="2527351"/>
                  <a:pt x="4265416" y="2518375"/>
                  <a:pt x="4260928" y="2536328"/>
                </a:cubicBezTo>
                <a:lnTo>
                  <a:pt x="4260928" y="2536328"/>
                </a:lnTo>
                <a:close/>
                <a:moveTo>
                  <a:pt x="595167" y="2335576"/>
                </a:moveTo>
                <a:cubicBezTo>
                  <a:pt x="590679" y="2335576"/>
                  <a:pt x="554772" y="2331088"/>
                  <a:pt x="545795" y="2317623"/>
                </a:cubicBezTo>
                <a:cubicBezTo>
                  <a:pt x="559261" y="2322111"/>
                  <a:pt x="590679" y="2318031"/>
                  <a:pt x="595167" y="2335576"/>
                </a:cubicBezTo>
                <a:lnTo>
                  <a:pt x="595167" y="2335576"/>
                </a:lnTo>
                <a:close/>
                <a:moveTo>
                  <a:pt x="95736" y="2210718"/>
                </a:moveTo>
                <a:cubicBezTo>
                  <a:pt x="95736" y="2206230"/>
                  <a:pt x="91248" y="2197253"/>
                  <a:pt x="86759" y="2197253"/>
                </a:cubicBezTo>
                <a:cubicBezTo>
                  <a:pt x="91248" y="2179300"/>
                  <a:pt x="104713" y="2197253"/>
                  <a:pt x="104713" y="2206230"/>
                </a:cubicBezTo>
                <a:cubicBezTo>
                  <a:pt x="109201" y="2192765"/>
                  <a:pt x="109201" y="2197253"/>
                  <a:pt x="131643" y="2197253"/>
                </a:cubicBezTo>
                <a:cubicBezTo>
                  <a:pt x="127154" y="2201742"/>
                  <a:pt x="122666" y="2206230"/>
                  <a:pt x="127154" y="2219695"/>
                </a:cubicBezTo>
                <a:cubicBezTo>
                  <a:pt x="109201" y="2215207"/>
                  <a:pt x="113689" y="2206230"/>
                  <a:pt x="95736" y="2210718"/>
                </a:cubicBezTo>
                <a:lnTo>
                  <a:pt x="95736" y="2210718"/>
                </a:lnTo>
                <a:close/>
                <a:moveTo>
                  <a:pt x="163061" y="2224183"/>
                </a:moveTo>
                <a:cubicBezTo>
                  <a:pt x="167550" y="2219695"/>
                  <a:pt x="167550" y="2215207"/>
                  <a:pt x="167550" y="2210718"/>
                </a:cubicBezTo>
                <a:cubicBezTo>
                  <a:pt x="154085" y="2210718"/>
                  <a:pt x="154085" y="2224183"/>
                  <a:pt x="136131" y="2219695"/>
                </a:cubicBezTo>
                <a:cubicBezTo>
                  <a:pt x="145108" y="2206230"/>
                  <a:pt x="140620" y="2215207"/>
                  <a:pt x="131643" y="2215207"/>
                </a:cubicBezTo>
                <a:cubicBezTo>
                  <a:pt x="131643" y="2210718"/>
                  <a:pt x="136131" y="2206230"/>
                  <a:pt x="136131" y="2197253"/>
                </a:cubicBezTo>
                <a:cubicBezTo>
                  <a:pt x="167550" y="2206230"/>
                  <a:pt x="194480" y="2201742"/>
                  <a:pt x="212433" y="2219695"/>
                </a:cubicBezTo>
                <a:cubicBezTo>
                  <a:pt x="208353" y="2224183"/>
                  <a:pt x="185911" y="2228672"/>
                  <a:pt x="163061" y="2224183"/>
                </a:cubicBezTo>
                <a:lnTo>
                  <a:pt x="163061" y="2224183"/>
                </a:lnTo>
                <a:close/>
                <a:moveTo>
                  <a:pt x="4593474" y="2522863"/>
                </a:moveTo>
                <a:cubicBezTo>
                  <a:pt x="4557567" y="2513886"/>
                  <a:pt x="4539614" y="2522863"/>
                  <a:pt x="4508196" y="2513886"/>
                </a:cubicBezTo>
                <a:cubicBezTo>
                  <a:pt x="4530637" y="2500829"/>
                  <a:pt x="4580009" y="2487364"/>
                  <a:pt x="4593474" y="2522863"/>
                </a:cubicBezTo>
                <a:lnTo>
                  <a:pt x="4593474" y="2522863"/>
                </a:lnTo>
                <a:close/>
                <a:moveTo>
                  <a:pt x="4674673" y="2442481"/>
                </a:moveTo>
                <a:cubicBezTo>
                  <a:pt x="4665696" y="2460434"/>
                  <a:pt x="4692626" y="2446969"/>
                  <a:pt x="4701603" y="2460434"/>
                </a:cubicBezTo>
                <a:cubicBezTo>
                  <a:pt x="4701603" y="2482876"/>
                  <a:pt x="4701603" y="2482876"/>
                  <a:pt x="4701603" y="2482876"/>
                </a:cubicBezTo>
                <a:cubicBezTo>
                  <a:pt x="4674673" y="2478387"/>
                  <a:pt x="4679161" y="2455946"/>
                  <a:pt x="4656719" y="2447377"/>
                </a:cubicBezTo>
                <a:cubicBezTo>
                  <a:pt x="4656719" y="2438400"/>
                  <a:pt x="4665696" y="2442481"/>
                  <a:pt x="4674673" y="2442481"/>
                </a:cubicBezTo>
                <a:lnTo>
                  <a:pt x="4674673" y="2442481"/>
                </a:lnTo>
                <a:close/>
                <a:moveTo>
                  <a:pt x="4602451" y="2420447"/>
                </a:moveTo>
                <a:cubicBezTo>
                  <a:pt x="4593474" y="2433912"/>
                  <a:pt x="4575521" y="2438400"/>
                  <a:pt x="4571033" y="2447377"/>
                </a:cubicBezTo>
                <a:cubicBezTo>
                  <a:pt x="4548591" y="2442889"/>
                  <a:pt x="4530637" y="2442889"/>
                  <a:pt x="4517173" y="2447377"/>
                </a:cubicBezTo>
                <a:cubicBezTo>
                  <a:pt x="4508196" y="2433912"/>
                  <a:pt x="4512684" y="2411878"/>
                  <a:pt x="4490242" y="2416367"/>
                </a:cubicBezTo>
                <a:cubicBezTo>
                  <a:pt x="4512684" y="2398413"/>
                  <a:pt x="4544103" y="2402902"/>
                  <a:pt x="4584498" y="2398413"/>
                </a:cubicBezTo>
                <a:cubicBezTo>
                  <a:pt x="4584498" y="2411470"/>
                  <a:pt x="4593474" y="2420447"/>
                  <a:pt x="4602451" y="2420447"/>
                </a:cubicBezTo>
                <a:lnTo>
                  <a:pt x="4602451" y="2420447"/>
                </a:lnTo>
                <a:close/>
                <a:moveTo>
                  <a:pt x="4431486" y="2389028"/>
                </a:moveTo>
                <a:cubicBezTo>
                  <a:pt x="4431486" y="2398005"/>
                  <a:pt x="4431486" y="2406982"/>
                  <a:pt x="4422509" y="2411470"/>
                </a:cubicBezTo>
                <a:cubicBezTo>
                  <a:pt x="4426997" y="2415959"/>
                  <a:pt x="4440462" y="2420447"/>
                  <a:pt x="4449439" y="2424935"/>
                </a:cubicBezTo>
                <a:cubicBezTo>
                  <a:pt x="4458416" y="2406982"/>
                  <a:pt x="4471881" y="2424935"/>
                  <a:pt x="4485346" y="2415959"/>
                </a:cubicBezTo>
                <a:cubicBezTo>
                  <a:pt x="4480858" y="2420447"/>
                  <a:pt x="4480858" y="2438400"/>
                  <a:pt x="4467392" y="2433912"/>
                </a:cubicBezTo>
                <a:cubicBezTo>
                  <a:pt x="4467392" y="2442889"/>
                  <a:pt x="4471881" y="2442889"/>
                  <a:pt x="4471881" y="2451865"/>
                </a:cubicBezTo>
                <a:cubicBezTo>
                  <a:pt x="4489834" y="2456354"/>
                  <a:pt x="4485346" y="2442889"/>
                  <a:pt x="4498811" y="2442889"/>
                </a:cubicBezTo>
                <a:cubicBezTo>
                  <a:pt x="4498811" y="2447377"/>
                  <a:pt x="4503299" y="2447377"/>
                  <a:pt x="4507788" y="2447377"/>
                </a:cubicBezTo>
                <a:cubicBezTo>
                  <a:pt x="4503299" y="2474307"/>
                  <a:pt x="4525741" y="2474307"/>
                  <a:pt x="4530229" y="2487364"/>
                </a:cubicBezTo>
                <a:cubicBezTo>
                  <a:pt x="4516764" y="2500829"/>
                  <a:pt x="4480858" y="2496341"/>
                  <a:pt x="4476369" y="2482876"/>
                </a:cubicBezTo>
                <a:cubicBezTo>
                  <a:pt x="4467392" y="2482876"/>
                  <a:pt x="4471881" y="2491852"/>
                  <a:pt x="4467392" y="2491852"/>
                </a:cubicBezTo>
                <a:cubicBezTo>
                  <a:pt x="4453928" y="2491852"/>
                  <a:pt x="4453928" y="2487364"/>
                  <a:pt x="4453928" y="2478387"/>
                </a:cubicBezTo>
                <a:cubicBezTo>
                  <a:pt x="4471881" y="2473899"/>
                  <a:pt x="4467392" y="2473899"/>
                  <a:pt x="4480858" y="2478387"/>
                </a:cubicBezTo>
                <a:cubicBezTo>
                  <a:pt x="4489834" y="2464922"/>
                  <a:pt x="4471881" y="2469411"/>
                  <a:pt x="4476369" y="2460434"/>
                </a:cubicBezTo>
                <a:cubicBezTo>
                  <a:pt x="4458416" y="2464922"/>
                  <a:pt x="4453928" y="2455946"/>
                  <a:pt x="4440462" y="2469411"/>
                </a:cubicBezTo>
                <a:cubicBezTo>
                  <a:pt x="4435974" y="2455946"/>
                  <a:pt x="4444951" y="2460434"/>
                  <a:pt x="4444951" y="2446969"/>
                </a:cubicBezTo>
                <a:cubicBezTo>
                  <a:pt x="4435974" y="2433504"/>
                  <a:pt x="4413532" y="2455946"/>
                  <a:pt x="4413532" y="2433504"/>
                </a:cubicBezTo>
                <a:cubicBezTo>
                  <a:pt x="4409044" y="2442481"/>
                  <a:pt x="4391091" y="2451457"/>
                  <a:pt x="4377625" y="2442481"/>
                </a:cubicBezTo>
                <a:cubicBezTo>
                  <a:pt x="4382114" y="2411470"/>
                  <a:pt x="4400067" y="2415550"/>
                  <a:pt x="4418021" y="2402494"/>
                </a:cubicBezTo>
                <a:cubicBezTo>
                  <a:pt x="4409044" y="2402494"/>
                  <a:pt x="4409044" y="2393517"/>
                  <a:pt x="4395579" y="2393517"/>
                </a:cubicBezTo>
                <a:cubicBezTo>
                  <a:pt x="4400067" y="2389028"/>
                  <a:pt x="4426997" y="2389028"/>
                  <a:pt x="4431486" y="2389028"/>
                </a:cubicBezTo>
                <a:lnTo>
                  <a:pt x="4431486" y="2389028"/>
                </a:lnTo>
                <a:close/>
                <a:moveTo>
                  <a:pt x="4400067" y="2380460"/>
                </a:moveTo>
                <a:cubicBezTo>
                  <a:pt x="4400067" y="2366995"/>
                  <a:pt x="4409044" y="2362506"/>
                  <a:pt x="4422509" y="2362506"/>
                </a:cubicBezTo>
                <a:cubicBezTo>
                  <a:pt x="4422509" y="2380460"/>
                  <a:pt x="4409044" y="2380460"/>
                  <a:pt x="4400067" y="2380460"/>
                </a:cubicBezTo>
                <a:lnTo>
                  <a:pt x="4400067" y="2380460"/>
                </a:lnTo>
                <a:close/>
                <a:moveTo>
                  <a:pt x="4733021" y="2358018"/>
                </a:moveTo>
                <a:cubicBezTo>
                  <a:pt x="4737510" y="2353530"/>
                  <a:pt x="4741998" y="2344553"/>
                  <a:pt x="4755463" y="2349041"/>
                </a:cubicBezTo>
                <a:cubicBezTo>
                  <a:pt x="4759952" y="2353530"/>
                  <a:pt x="4759952" y="2362506"/>
                  <a:pt x="4768928" y="2366995"/>
                </a:cubicBezTo>
                <a:cubicBezTo>
                  <a:pt x="4755463" y="2362506"/>
                  <a:pt x="4737510" y="2371483"/>
                  <a:pt x="4719556" y="2362506"/>
                </a:cubicBezTo>
                <a:cubicBezTo>
                  <a:pt x="4715068" y="2353530"/>
                  <a:pt x="4728533" y="2349041"/>
                  <a:pt x="4719556" y="2349041"/>
                </a:cubicBezTo>
                <a:cubicBezTo>
                  <a:pt x="4724045" y="2335576"/>
                  <a:pt x="4733021" y="2353530"/>
                  <a:pt x="4733021" y="2358018"/>
                </a:cubicBezTo>
                <a:lnTo>
                  <a:pt x="4733021" y="2358018"/>
                </a:lnTo>
                <a:close/>
                <a:moveTo>
                  <a:pt x="4377625" y="2309054"/>
                </a:moveTo>
                <a:cubicBezTo>
                  <a:pt x="4382114" y="2318031"/>
                  <a:pt x="4400067" y="2318031"/>
                  <a:pt x="4409044" y="2322519"/>
                </a:cubicBezTo>
                <a:cubicBezTo>
                  <a:pt x="4395579" y="2331496"/>
                  <a:pt x="4409044" y="2344961"/>
                  <a:pt x="4400067" y="2353530"/>
                </a:cubicBezTo>
                <a:cubicBezTo>
                  <a:pt x="4386602" y="2353530"/>
                  <a:pt x="4391091" y="2340064"/>
                  <a:pt x="4382114" y="2353530"/>
                </a:cubicBezTo>
                <a:cubicBezTo>
                  <a:pt x="4382114" y="2340064"/>
                  <a:pt x="4364161" y="2344553"/>
                  <a:pt x="4346207" y="2344553"/>
                </a:cubicBezTo>
                <a:cubicBezTo>
                  <a:pt x="4346207" y="2326599"/>
                  <a:pt x="4373137" y="2340064"/>
                  <a:pt x="4377625" y="2326599"/>
                </a:cubicBezTo>
                <a:cubicBezTo>
                  <a:pt x="4355184" y="2317623"/>
                  <a:pt x="4314788" y="2326599"/>
                  <a:pt x="4287858" y="2317623"/>
                </a:cubicBezTo>
                <a:cubicBezTo>
                  <a:pt x="4296835" y="2304158"/>
                  <a:pt x="4314788" y="2308646"/>
                  <a:pt x="4323765" y="2295181"/>
                </a:cubicBezTo>
                <a:cubicBezTo>
                  <a:pt x="4332742" y="2304158"/>
                  <a:pt x="4323765" y="2299669"/>
                  <a:pt x="4323765" y="2313134"/>
                </a:cubicBezTo>
                <a:cubicBezTo>
                  <a:pt x="4332742" y="2304158"/>
                  <a:pt x="4350695" y="2286204"/>
                  <a:pt x="4355184" y="2304158"/>
                </a:cubicBezTo>
                <a:cubicBezTo>
                  <a:pt x="4373137" y="2299669"/>
                  <a:pt x="4382114" y="2290693"/>
                  <a:pt x="4400067" y="2290693"/>
                </a:cubicBezTo>
                <a:cubicBezTo>
                  <a:pt x="4400067" y="2304566"/>
                  <a:pt x="4386602" y="2304566"/>
                  <a:pt x="4377625" y="2309054"/>
                </a:cubicBezTo>
                <a:lnTo>
                  <a:pt x="4377625" y="2309054"/>
                </a:lnTo>
                <a:close/>
                <a:moveTo>
                  <a:pt x="3280427" y="2246625"/>
                </a:moveTo>
                <a:cubicBezTo>
                  <a:pt x="3280427" y="2237649"/>
                  <a:pt x="3298380" y="2246625"/>
                  <a:pt x="3307357" y="2246625"/>
                </a:cubicBezTo>
                <a:cubicBezTo>
                  <a:pt x="3302869" y="2260090"/>
                  <a:pt x="3289404" y="2246625"/>
                  <a:pt x="3280427" y="2246625"/>
                </a:cubicBezTo>
                <a:lnTo>
                  <a:pt x="3280427" y="2246625"/>
                </a:lnTo>
                <a:close/>
                <a:moveTo>
                  <a:pt x="338515" y="2121767"/>
                </a:moveTo>
                <a:cubicBezTo>
                  <a:pt x="311585" y="2108302"/>
                  <a:pt x="266701" y="2112791"/>
                  <a:pt x="257725" y="2081780"/>
                </a:cubicBezTo>
                <a:cubicBezTo>
                  <a:pt x="275678" y="2081780"/>
                  <a:pt x="284655" y="2059338"/>
                  <a:pt x="302608" y="2077292"/>
                </a:cubicBezTo>
                <a:cubicBezTo>
                  <a:pt x="316073" y="2072803"/>
                  <a:pt x="293632" y="2072803"/>
                  <a:pt x="298120" y="2063827"/>
                </a:cubicBezTo>
                <a:cubicBezTo>
                  <a:pt x="320562" y="2050362"/>
                  <a:pt x="316073" y="2086268"/>
                  <a:pt x="338515" y="2081780"/>
                </a:cubicBezTo>
                <a:cubicBezTo>
                  <a:pt x="334027" y="2099326"/>
                  <a:pt x="343003" y="2103814"/>
                  <a:pt x="338515" y="2121767"/>
                </a:cubicBezTo>
                <a:lnTo>
                  <a:pt x="338515" y="2121767"/>
                </a:lnTo>
                <a:close/>
                <a:moveTo>
                  <a:pt x="4823197" y="2277636"/>
                </a:moveTo>
                <a:cubicBezTo>
                  <a:pt x="4809731" y="2286612"/>
                  <a:pt x="4800755" y="2277636"/>
                  <a:pt x="4787290" y="2273147"/>
                </a:cubicBezTo>
                <a:cubicBezTo>
                  <a:pt x="4791370" y="2268659"/>
                  <a:pt x="4827685" y="2260090"/>
                  <a:pt x="4823197" y="2277636"/>
                </a:cubicBezTo>
                <a:lnTo>
                  <a:pt x="4823197" y="2277636"/>
                </a:lnTo>
                <a:close/>
                <a:moveTo>
                  <a:pt x="905272" y="1885517"/>
                </a:moveTo>
                <a:cubicBezTo>
                  <a:pt x="909760" y="1872052"/>
                  <a:pt x="927714" y="1885517"/>
                  <a:pt x="927714" y="1894493"/>
                </a:cubicBezTo>
                <a:cubicBezTo>
                  <a:pt x="909760" y="1898982"/>
                  <a:pt x="918737" y="1885517"/>
                  <a:pt x="905272" y="1885517"/>
                </a:cubicBezTo>
                <a:lnTo>
                  <a:pt x="905272" y="1885517"/>
                </a:lnTo>
                <a:close/>
                <a:moveTo>
                  <a:pt x="842435" y="1903062"/>
                </a:moveTo>
                <a:cubicBezTo>
                  <a:pt x="837946" y="1907550"/>
                  <a:pt x="846923" y="1907550"/>
                  <a:pt x="846923" y="1907550"/>
                </a:cubicBezTo>
                <a:cubicBezTo>
                  <a:pt x="846923" y="1921015"/>
                  <a:pt x="833458" y="1921015"/>
                  <a:pt x="819993" y="1921015"/>
                </a:cubicBezTo>
                <a:cubicBezTo>
                  <a:pt x="828970" y="1916527"/>
                  <a:pt x="824481" y="1903062"/>
                  <a:pt x="842435" y="1903062"/>
                </a:cubicBezTo>
                <a:lnTo>
                  <a:pt x="842435" y="1903062"/>
                </a:lnTo>
                <a:close/>
                <a:moveTo>
                  <a:pt x="4404555" y="2112791"/>
                </a:moveTo>
                <a:cubicBezTo>
                  <a:pt x="4404555" y="2094837"/>
                  <a:pt x="4404555" y="2094837"/>
                  <a:pt x="4404555" y="2094837"/>
                </a:cubicBezTo>
                <a:cubicBezTo>
                  <a:pt x="4418021" y="2090349"/>
                  <a:pt x="4426997" y="2099326"/>
                  <a:pt x="4426997" y="2108302"/>
                </a:cubicBezTo>
                <a:cubicBezTo>
                  <a:pt x="4422509" y="2112791"/>
                  <a:pt x="4413532" y="2112791"/>
                  <a:pt x="4404555" y="2112791"/>
                </a:cubicBezTo>
                <a:lnTo>
                  <a:pt x="4404555" y="2112791"/>
                </a:lnTo>
                <a:close/>
                <a:moveTo>
                  <a:pt x="4494731" y="2103814"/>
                </a:moveTo>
                <a:cubicBezTo>
                  <a:pt x="4508196" y="2099326"/>
                  <a:pt x="4503707" y="2108302"/>
                  <a:pt x="4512684" y="2108302"/>
                </a:cubicBezTo>
                <a:cubicBezTo>
                  <a:pt x="4508196" y="2117279"/>
                  <a:pt x="4499219" y="2117279"/>
                  <a:pt x="4485754" y="2117279"/>
                </a:cubicBezTo>
                <a:cubicBezTo>
                  <a:pt x="4485754" y="2108302"/>
                  <a:pt x="4494731" y="2112791"/>
                  <a:pt x="4494731" y="2103814"/>
                </a:cubicBezTo>
                <a:lnTo>
                  <a:pt x="4494731" y="2103814"/>
                </a:lnTo>
                <a:close/>
                <a:moveTo>
                  <a:pt x="4553079" y="2130744"/>
                </a:moveTo>
                <a:cubicBezTo>
                  <a:pt x="4539614" y="2117279"/>
                  <a:pt x="4588986" y="2126256"/>
                  <a:pt x="4571033" y="2139721"/>
                </a:cubicBezTo>
                <a:cubicBezTo>
                  <a:pt x="4557567" y="2143801"/>
                  <a:pt x="4562056" y="2117279"/>
                  <a:pt x="4553079" y="2130744"/>
                </a:cubicBezTo>
                <a:lnTo>
                  <a:pt x="4553079" y="2130744"/>
                </a:lnTo>
                <a:close/>
                <a:moveTo>
                  <a:pt x="855900" y="1952434"/>
                </a:moveTo>
                <a:cubicBezTo>
                  <a:pt x="855900" y="1965899"/>
                  <a:pt x="846923" y="1965899"/>
                  <a:pt x="833458" y="1970387"/>
                </a:cubicBezTo>
                <a:cubicBezTo>
                  <a:pt x="828970" y="1961411"/>
                  <a:pt x="828970" y="1952434"/>
                  <a:pt x="833458" y="1943457"/>
                </a:cubicBezTo>
                <a:cubicBezTo>
                  <a:pt x="846923" y="1943457"/>
                  <a:pt x="846923" y="1952434"/>
                  <a:pt x="855900" y="1952434"/>
                </a:cubicBezTo>
                <a:lnTo>
                  <a:pt x="855900" y="1952434"/>
                </a:lnTo>
                <a:close/>
                <a:moveTo>
                  <a:pt x="374830" y="1921015"/>
                </a:moveTo>
                <a:cubicBezTo>
                  <a:pt x="397272" y="1921015"/>
                  <a:pt x="401760" y="1929992"/>
                  <a:pt x="406248" y="1947946"/>
                </a:cubicBezTo>
                <a:cubicBezTo>
                  <a:pt x="388295" y="1947946"/>
                  <a:pt x="370342" y="1943457"/>
                  <a:pt x="374830" y="1921015"/>
                </a:cubicBezTo>
                <a:lnTo>
                  <a:pt x="374830" y="1921015"/>
                </a:lnTo>
                <a:close/>
                <a:moveTo>
                  <a:pt x="3419566" y="2126256"/>
                </a:moveTo>
                <a:cubicBezTo>
                  <a:pt x="3419566" y="2121767"/>
                  <a:pt x="3415078" y="2117279"/>
                  <a:pt x="3415078" y="2117279"/>
                </a:cubicBezTo>
                <a:cubicBezTo>
                  <a:pt x="3419566" y="2103814"/>
                  <a:pt x="3424054" y="2117279"/>
                  <a:pt x="3437519" y="2112791"/>
                </a:cubicBezTo>
                <a:cubicBezTo>
                  <a:pt x="3437519" y="2126256"/>
                  <a:pt x="3428543" y="2126256"/>
                  <a:pt x="3419566" y="2126256"/>
                </a:cubicBezTo>
                <a:lnTo>
                  <a:pt x="3419566" y="2126256"/>
                </a:lnTo>
                <a:close/>
                <a:moveTo>
                  <a:pt x="4382114" y="2175220"/>
                </a:moveTo>
                <a:cubicBezTo>
                  <a:pt x="4373137" y="2161755"/>
                  <a:pt x="4368649" y="2152778"/>
                  <a:pt x="4355184" y="2148289"/>
                </a:cubicBezTo>
                <a:cubicBezTo>
                  <a:pt x="4359672" y="2134824"/>
                  <a:pt x="4368649" y="2130336"/>
                  <a:pt x="4359672" y="2117279"/>
                </a:cubicBezTo>
                <a:cubicBezTo>
                  <a:pt x="4364161" y="2112791"/>
                  <a:pt x="4377625" y="2117279"/>
                  <a:pt x="4386602" y="2117279"/>
                </a:cubicBezTo>
                <a:cubicBezTo>
                  <a:pt x="4373137" y="2135233"/>
                  <a:pt x="4391091" y="2139721"/>
                  <a:pt x="4382114" y="2157266"/>
                </a:cubicBezTo>
                <a:cubicBezTo>
                  <a:pt x="4395579" y="2157266"/>
                  <a:pt x="4400067" y="2139313"/>
                  <a:pt x="4413532" y="2139313"/>
                </a:cubicBezTo>
                <a:cubicBezTo>
                  <a:pt x="4426997" y="2139313"/>
                  <a:pt x="4431486" y="2152778"/>
                  <a:pt x="4440462" y="2157266"/>
                </a:cubicBezTo>
                <a:cubicBezTo>
                  <a:pt x="4444951" y="2166243"/>
                  <a:pt x="4422509" y="2166243"/>
                  <a:pt x="4435974" y="2170731"/>
                </a:cubicBezTo>
                <a:cubicBezTo>
                  <a:pt x="4426997" y="2179708"/>
                  <a:pt x="4409044" y="2175220"/>
                  <a:pt x="4400067" y="2184196"/>
                </a:cubicBezTo>
                <a:cubicBezTo>
                  <a:pt x="4395579" y="2184196"/>
                  <a:pt x="4391091" y="2179708"/>
                  <a:pt x="4391091" y="2170731"/>
                </a:cubicBezTo>
                <a:cubicBezTo>
                  <a:pt x="4373137" y="2184196"/>
                  <a:pt x="4359672" y="2184196"/>
                  <a:pt x="4328253" y="2184196"/>
                </a:cubicBezTo>
                <a:cubicBezTo>
                  <a:pt x="4328253" y="2161755"/>
                  <a:pt x="4368649" y="2179708"/>
                  <a:pt x="4382114" y="2175220"/>
                </a:cubicBezTo>
                <a:lnTo>
                  <a:pt x="4382114" y="2175220"/>
                </a:lnTo>
                <a:close/>
                <a:moveTo>
                  <a:pt x="4157288" y="2193173"/>
                </a:moveTo>
                <a:cubicBezTo>
                  <a:pt x="4161776" y="2179708"/>
                  <a:pt x="4179730" y="2188685"/>
                  <a:pt x="4188707" y="2188685"/>
                </a:cubicBezTo>
                <a:cubicBezTo>
                  <a:pt x="4188707" y="2210718"/>
                  <a:pt x="4161776" y="2201742"/>
                  <a:pt x="4157288" y="2193173"/>
                </a:cubicBezTo>
                <a:lnTo>
                  <a:pt x="4157288" y="2193173"/>
                </a:lnTo>
                <a:close/>
                <a:moveTo>
                  <a:pt x="4786882" y="2237649"/>
                </a:moveTo>
                <a:cubicBezTo>
                  <a:pt x="4764440" y="2277636"/>
                  <a:pt x="4746486" y="2242137"/>
                  <a:pt x="4715068" y="2237649"/>
                </a:cubicBezTo>
                <a:cubicBezTo>
                  <a:pt x="4724045" y="2224183"/>
                  <a:pt x="4764440" y="2228672"/>
                  <a:pt x="4786882" y="2237649"/>
                </a:cubicBezTo>
                <a:lnTo>
                  <a:pt x="4786882" y="2237649"/>
                </a:lnTo>
                <a:close/>
                <a:moveTo>
                  <a:pt x="4611428" y="2197661"/>
                </a:moveTo>
                <a:cubicBezTo>
                  <a:pt x="4629381" y="2188685"/>
                  <a:pt x="4638358" y="2179708"/>
                  <a:pt x="4656311" y="2202150"/>
                </a:cubicBezTo>
                <a:cubicBezTo>
                  <a:pt x="4656311" y="2193173"/>
                  <a:pt x="4683241" y="2179708"/>
                  <a:pt x="4696707" y="2184196"/>
                </a:cubicBezTo>
                <a:cubicBezTo>
                  <a:pt x="4692218" y="2202150"/>
                  <a:pt x="4692218" y="2206638"/>
                  <a:pt x="4696707" y="2219695"/>
                </a:cubicBezTo>
                <a:cubicBezTo>
                  <a:pt x="4687730" y="2210718"/>
                  <a:pt x="4656311" y="2228672"/>
                  <a:pt x="4656311" y="2210718"/>
                </a:cubicBezTo>
                <a:cubicBezTo>
                  <a:pt x="4642846" y="2233160"/>
                  <a:pt x="4624893" y="2206230"/>
                  <a:pt x="4611428" y="2210718"/>
                </a:cubicBezTo>
                <a:cubicBezTo>
                  <a:pt x="4615916" y="2215207"/>
                  <a:pt x="4620404" y="2215207"/>
                  <a:pt x="4620404" y="2224183"/>
                </a:cubicBezTo>
                <a:cubicBezTo>
                  <a:pt x="4606940" y="2210718"/>
                  <a:pt x="4575521" y="2193173"/>
                  <a:pt x="4553079" y="2210718"/>
                </a:cubicBezTo>
                <a:cubicBezTo>
                  <a:pt x="4557567" y="2192765"/>
                  <a:pt x="4526149" y="2188277"/>
                  <a:pt x="4508196" y="2188277"/>
                </a:cubicBezTo>
                <a:cubicBezTo>
                  <a:pt x="4530637" y="2170323"/>
                  <a:pt x="4566544" y="2174811"/>
                  <a:pt x="4597963" y="2170323"/>
                </a:cubicBezTo>
                <a:cubicBezTo>
                  <a:pt x="4602451" y="2179708"/>
                  <a:pt x="4606940" y="2188685"/>
                  <a:pt x="4611428" y="2197661"/>
                </a:cubicBezTo>
                <a:lnTo>
                  <a:pt x="4611428" y="2197661"/>
                </a:lnTo>
                <a:close/>
                <a:moveTo>
                  <a:pt x="4494731" y="2166243"/>
                </a:moveTo>
                <a:cubicBezTo>
                  <a:pt x="4494731" y="2175220"/>
                  <a:pt x="4490242" y="2179708"/>
                  <a:pt x="4476777" y="2179708"/>
                </a:cubicBezTo>
                <a:cubicBezTo>
                  <a:pt x="4476777" y="2166243"/>
                  <a:pt x="4485754" y="2166243"/>
                  <a:pt x="4494731" y="2166243"/>
                </a:cubicBezTo>
                <a:lnTo>
                  <a:pt x="4494731" y="2166243"/>
                </a:lnTo>
                <a:close/>
                <a:moveTo>
                  <a:pt x="4615916" y="2068315"/>
                </a:moveTo>
                <a:cubicBezTo>
                  <a:pt x="4620404" y="2072803"/>
                  <a:pt x="4624893" y="2081780"/>
                  <a:pt x="4633870" y="2081780"/>
                </a:cubicBezTo>
                <a:cubicBezTo>
                  <a:pt x="4633870" y="2077292"/>
                  <a:pt x="4638358" y="2068315"/>
                  <a:pt x="4656311" y="2072803"/>
                </a:cubicBezTo>
                <a:cubicBezTo>
                  <a:pt x="4656311" y="2077292"/>
                  <a:pt x="4651823" y="2077292"/>
                  <a:pt x="4651823" y="2081780"/>
                </a:cubicBezTo>
                <a:cubicBezTo>
                  <a:pt x="4669776" y="2081780"/>
                  <a:pt x="4674265" y="2095245"/>
                  <a:pt x="4696707" y="2090757"/>
                </a:cubicBezTo>
                <a:cubicBezTo>
                  <a:pt x="4692218" y="2099734"/>
                  <a:pt x="4696707" y="2104222"/>
                  <a:pt x="4696707" y="2108710"/>
                </a:cubicBezTo>
                <a:cubicBezTo>
                  <a:pt x="4737101" y="2104222"/>
                  <a:pt x="4746078" y="2117687"/>
                  <a:pt x="4781985" y="2122175"/>
                </a:cubicBezTo>
                <a:cubicBezTo>
                  <a:pt x="4781985" y="2144617"/>
                  <a:pt x="4746078" y="2113199"/>
                  <a:pt x="4741590" y="2135640"/>
                </a:cubicBezTo>
                <a:cubicBezTo>
                  <a:pt x="4723637" y="2126664"/>
                  <a:pt x="4692218" y="2140129"/>
                  <a:pt x="4669776" y="2140129"/>
                </a:cubicBezTo>
                <a:cubicBezTo>
                  <a:pt x="4669776" y="2131152"/>
                  <a:pt x="4678753" y="2135640"/>
                  <a:pt x="4678753" y="2131152"/>
                </a:cubicBezTo>
                <a:cubicBezTo>
                  <a:pt x="4674265" y="2122175"/>
                  <a:pt x="4651823" y="2126664"/>
                  <a:pt x="4656311" y="2140129"/>
                </a:cubicBezTo>
                <a:cubicBezTo>
                  <a:pt x="4638358" y="2122175"/>
                  <a:pt x="4624893" y="2144617"/>
                  <a:pt x="4633870" y="2162570"/>
                </a:cubicBezTo>
                <a:cubicBezTo>
                  <a:pt x="4620404" y="2162570"/>
                  <a:pt x="4611428" y="2167059"/>
                  <a:pt x="4597963" y="2171547"/>
                </a:cubicBezTo>
                <a:cubicBezTo>
                  <a:pt x="4602451" y="2144617"/>
                  <a:pt x="4575521" y="2162570"/>
                  <a:pt x="4566544" y="2158082"/>
                </a:cubicBezTo>
                <a:cubicBezTo>
                  <a:pt x="4571033" y="2144617"/>
                  <a:pt x="4584498" y="2153594"/>
                  <a:pt x="4597963" y="2144617"/>
                </a:cubicBezTo>
                <a:cubicBezTo>
                  <a:pt x="4602451" y="2135640"/>
                  <a:pt x="4588986" y="2135640"/>
                  <a:pt x="4575521" y="2135640"/>
                </a:cubicBezTo>
                <a:cubicBezTo>
                  <a:pt x="4580009" y="2126664"/>
                  <a:pt x="4597963" y="2135640"/>
                  <a:pt x="4602451" y="2122175"/>
                </a:cubicBezTo>
                <a:cubicBezTo>
                  <a:pt x="4615916" y="2122175"/>
                  <a:pt x="4620404" y="2131152"/>
                  <a:pt x="4633870" y="2135640"/>
                </a:cubicBezTo>
                <a:cubicBezTo>
                  <a:pt x="4638358" y="2135640"/>
                  <a:pt x="4633870" y="2122175"/>
                  <a:pt x="4638358" y="2117687"/>
                </a:cubicBezTo>
                <a:cubicBezTo>
                  <a:pt x="4669776" y="2117687"/>
                  <a:pt x="4669776" y="2117687"/>
                  <a:pt x="4669776" y="2117687"/>
                </a:cubicBezTo>
                <a:cubicBezTo>
                  <a:pt x="4660800" y="2099734"/>
                  <a:pt x="4611428" y="2117687"/>
                  <a:pt x="4597963" y="2090757"/>
                </a:cubicBezTo>
                <a:cubicBezTo>
                  <a:pt x="4571033" y="2095245"/>
                  <a:pt x="4544103" y="2121767"/>
                  <a:pt x="4517173" y="2113199"/>
                </a:cubicBezTo>
                <a:cubicBezTo>
                  <a:pt x="4526149" y="2099734"/>
                  <a:pt x="4548591" y="2082188"/>
                  <a:pt x="4562056" y="2099734"/>
                </a:cubicBezTo>
                <a:cubicBezTo>
                  <a:pt x="4562056" y="2099734"/>
                  <a:pt x="4566544" y="2095245"/>
                  <a:pt x="4566544" y="2090757"/>
                </a:cubicBezTo>
                <a:cubicBezTo>
                  <a:pt x="4566544" y="2086268"/>
                  <a:pt x="4553079" y="2090757"/>
                  <a:pt x="4539614" y="2086268"/>
                </a:cubicBezTo>
                <a:cubicBezTo>
                  <a:pt x="4544103" y="2081780"/>
                  <a:pt x="4544103" y="2077292"/>
                  <a:pt x="4544103" y="2072803"/>
                </a:cubicBezTo>
                <a:cubicBezTo>
                  <a:pt x="4539614" y="2077292"/>
                  <a:pt x="4508196" y="2081780"/>
                  <a:pt x="4494731" y="2072803"/>
                </a:cubicBezTo>
                <a:cubicBezTo>
                  <a:pt x="4485754" y="2086268"/>
                  <a:pt x="4467800" y="2090757"/>
                  <a:pt x="4454336" y="2099734"/>
                </a:cubicBezTo>
                <a:cubicBezTo>
                  <a:pt x="4445359" y="2099734"/>
                  <a:pt x="4445359" y="2090757"/>
                  <a:pt x="4449847" y="2081780"/>
                </a:cubicBezTo>
                <a:cubicBezTo>
                  <a:pt x="4454336" y="2077292"/>
                  <a:pt x="4458824" y="2077292"/>
                  <a:pt x="4467800" y="2077292"/>
                </a:cubicBezTo>
                <a:cubicBezTo>
                  <a:pt x="4472289" y="2050362"/>
                  <a:pt x="4503707" y="2046281"/>
                  <a:pt x="4526149" y="2059338"/>
                </a:cubicBezTo>
                <a:cubicBezTo>
                  <a:pt x="4562056" y="2054850"/>
                  <a:pt x="4602451" y="2054850"/>
                  <a:pt x="4625301" y="2054850"/>
                </a:cubicBezTo>
                <a:cubicBezTo>
                  <a:pt x="4624893" y="2063827"/>
                  <a:pt x="4615916" y="2063827"/>
                  <a:pt x="4615916" y="2068315"/>
                </a:cubicBezTo>
                <a:lnTo>
                  <a:pt x="4615916" y="2068315"/>
                </a:lnTo>
                <a:close/>
                <a:moveTo>
                  <a:pt x="4296835" y="1890005"/>
                </a:moveTo>
                <a:cubicBezTo>
                  <a:pt x="4296835" y="1912447"/>
                  <a:pt x="4278882" y="1898982"/>
                  <a:pt x="4269905" y="1894493"/>
                </a:cubicBezTo>
                <a:cubicBezTo>
                  <a:pt x="4274393" y="1885517"/>
                  <a:pt x="4292346" y="1894493"/>
                  <a:pt x="4296835" y="1890005"/>
                </a:cubicBezTo>
                <a:lnTo>
                  <a:pt x="4296835" y="1890005"/>
                </a:lnTo>
                <a:close/>
                <a:moveTo>
                  <a:pt x="684934" y="1751682"/>
                </a:moveTo>
                <a:cubicBezTo>
                  <a:pt x="684934" y="1742705"/>
                  <a:pt x="702888" y="1747194"/>
                  <a:pt x="711864" y="1747194"/>
                </a:cubicBezTo>
                <a:cubicBezTo>
                  <a:pt x="707376" y="1756170"/>
                  <a:pt x="689423" y="1760659"/>
                  <a:pt x="684934" y="1751682"/>
                </a:cubicBezTo>
                <a:lnTo>
                  <a:pt x="684934" y="1751682"/>
                </a:lnTo>
                <a:close/>
                <a:moveTo>
                  <a:pt x="720841" y="1765147"/>
                </a:moveTo>
                <a:cubicBezTo>
                  <a:pt x="716353" y="1756170"/>
                  <a:pt x="720841" y="1756170"/>
                  <a:pt x="716353" y="1751682"/>
                </a:cubicBezTo>
                <a:cubicBezTo>
                  <a:pt x="720841" y="1747194"/>
                  <a:pt x="725330" y="1747194"/>
                  <a:pt x="725330" y="1738217"/>
                </a:cubicBezTo>
                <a:cubicBezTo>
                  <a:pt x="734306" y="1742705"/>
                  <a:pt x="743283" y="1742705"/>
                  <a:pt x="752260" y="1738217"/>
                </a:cubicBezTo>
                <a:cubicBezTo>
                  <a:pt x="756748" y="1747194"/>
                  <a:pt x="756748" y="1756170"/>
                  <a:pt x="770213" y="1756170"/>
                </a:cubicBezTo>
                <a:cubicBezTo>
                  <a:pt x="757156" y="1782693"/>
                  <a:pt x="738795" y="1765147"/>
                  <a:pt x="720841" y="1765147"/>
                </a:cubicBezTo>
                <a:lnTo>
                  <a:pt x="720841" y="1765147"/>
                </a:lnTo>
                <a:close/>
                <a:moveTo>
                  <a:pt x="1251691" y="1814111"/>
                </a:moveTo>
                <a:cubicBezTo>
                  <a:pt x="1251691" y="1827576"/>
                  <a:pt x="1233738" y="1823088"/>
                  <a:pt x="1229249" y="1818599"/>
                </a:cubicBezTo>
                <a:cubicBezTo>
                  <a:pt x="1229249" y="1809623"/>
                  <a:pt x="1247203" y="1818599"/>
                  <a:pt x="1251691" y="1814111"/>
                </a:cubicBezTo>
                <a:lnTo>
                  <a:pt x="1251691" y="1814111"/>
                </a:lnTo>
                <a:close/>
                <a:moveTo>
                  <a:pt x="1440610" y="1827576"/>
                </a:moveTo>
                <a:cubicBezTo>
                  <a:pt x="1449587" y="1841041"/>
                  <a:pt x="1440610" y="1841041"/>
                  <a:pt x="1445098" y="1854506"/>
                </a:cubicBezTo>
                <a:cubicBezTo>
                  <a:pt x="1436122" y="1858995"/>
                  <a:pt x="1418168" y="1845530"/>
                  <a:pt x="1404703" y="1845530"/>
                </a:cubicBezTo>
                <a:cubicBezTo>
                  <a:pt x="1422656" y="1845121"/>
                  <a:pt x="1422656" y="1827576"/>
                  <a:pt x="1440610" y="1827576"/>
                </a:cubicBezTo>
                <a:lnTo>
                  <a:pt x="1440610" y="1827576"/>
                </a:lnTo>
                <a:close/>
                <a:moveTo>
                  <a:pt x="577214" y="1845121"/>
                </a:moveTo>
                <a:cubicBezTo>
                  <a:pt x="563749" y="1831656"/>
                  <a:pt x="559261" y="1845121"/>
                  <a:pt x="541307" y="1845121"/>
                </a:cubicBezTo>
                <a:cubicBezTo>
                  <a:pt x="536819" y="1836145"/>
                  <a:pt x="554772" y="1814111"/>
                  <a:pt x="541307" y="1796158"/>
                </a:cubicBezTo>
                <a:cubicBezTo>
                  <a:pt x="554772" y="1782693"/>
                  <a:pt x="577214" y="1787181"/>
                  <a:pt x="595167" y="1796158"/>
                </a:cubicBezTo>
                <a:cubicBezTo>
                  <a:pt x="590679" y="1814111"/>
                  <a:pt x="586191" y="1832064"/>
                  <a:pt x="577214" y="1845121"/>
                </a:cubicBezTo>
                <a:lnTo>
                  <a:pt x="577214" y="1845121"/>
                </a:lnTo>
                <a:close/>
                <a:moveTo>
                  <a:pt x="1170901" y="1840633"/>
                </a:moveTo>
                <a:cubicBezTo>
                  <a:pt x="1170901" y="1836145"/>
                  <a:pt x="1170901" y="1831656"/>
                  <a:pt x="1175389" y="1831656"/>
                </a:cubicBezTo>
                <a:cubicBezTo>
                  <a:pt x="1206808" y="1836145"/>
                  <a:pt x="1242714" y="1831656"/>
                  <a:pt x="1288006" y="1845121"/>
                </a:cubicBezTo>
                <a:cubicBezTo>
                  <a:pt x="1251691" y="1854098"/>
                  <a:pt x="1211296" y="1849610"/>
                  <a:pt x="1170901" y="1840633"/>
                </a:cubicBezTo>
                <a:lnTo>
                  <a:pt x="1170901" y="1840633"/>
                </a:lnTo>
                <a:close/>
                <a:moveTo>
                  <a:pt x="1764587" y="1863075"/>
                </a:moveTo>
                <a:cubicBezTo>
                  <a:pt x="1755611" y="1867563"/>
                  <a:pt x="1742146" y="1872052"/>
                  <a:pt x="1724192" y="1872052"/>
                </a:cubicBezTo>
                <a:cubicBezTo>
                  <a:pt x="1724192" y="1854098"/>
                  <a:pt x="1724192" y="1854098"/>
                  <a:pt x="1724192" y="1854098"/>
                </a:cubicBezTo>
                <a:cubicBezTo>
                  <a:pt x="1742146" y="1854098"/>
                  <a:pt x="1733169" y="1845121"/>
                  <a:pt x="1742146" y="1831656"/>
                </a:cubicBezTo>
                <a:cubicBezTo>
                  <a:pt x="1751122" y="1831656"/>
                  <a:pt x="1755611" y="1840633"/>
                  <a:pt x="1764587" y="1840633"/>
                </a:cubicBezTo>
                <a:cubicBezTo>
                  <a:pt x="1742146" y="1849610"/>
                  <a:pt x="1760099" y="1849610"/>
                  <a:pt x="1764587" y="1863075"/>
                </a:cubicBezTo>
                <a:lnTo>
                  <a:pt x="1764587" y="1863075"/>
                </a:lnTo>
                <a:close/>
                <a:moveTo>
                  <a:pt x="2083669" y="1858587"/>
                </a:moveTo>
                <a:cubicBezTo>
                  <a:pt x="2070204" y="1858587"/>
                  <a:pt x="2065715" y="1849610"/>
                  <a:pt x="2047762" y="1854098"/>
                </a:cubicBezTo>
                <a:cubicBezTo>
                  <a:pt x="2052250" y="1836553"/>
                  <a:pt x="2083669" y="1849610"/>
                  <a:pt x="2083669" y="1858587"/>
                </a:cubicBezTo>
                <a:lnTo>
                  <a:pt x="2083669" y="1858587"/>
                </a:lnTo>
                <a:close/>
                <a:moveTo>
                  <a:pt x="1787029" y="1832064"/>
                </a:moveTo>
                <a:cubicBezTo>
                  <a:pt x="1778052" y="1832064"/>
                  <a:pt x="1769076" y="1832064"/>
                  <a:pt x="1764587" y="1827576"/>
                </a:cubicBezTo>
                <a:cubicBezTo>
                  <a:pt x="1764587" y="1818599"/>
                  <a:pt x="1769076" y="1818599"/>
                  <a:pt x="1769076" y="1814111"/>
                </a:cubicBezTo>
                <a:cubicBezTo>
                  <a:pt x="1773564" y="1818599"/>
                  <a:pt x="1787029" y="1823088"/>
                  <a:pt x="1787029" y="1832064"/>
                </a:cubicBezTo>
                <a:lnTo>
                  <a:pt x="1787029" y="1832064"/>
                </a:lnTo>
                <a:close/>
                <a:moveTo>
                  <a:pt x="1881285" y="1823088"/>
                </a:moveTo>
                <a:cubicBezTo>
                  <a:pt x="1876796" y="1836553"/>
                  <a:pt x="1867820" y="1823088"/>
                  <a:pt x="1858843" y="1832064"/>
                </a:cubicBezTo>
                <a:cubicBezTo>
                  <a:pt x="1849866" y="1827576"/>
                  <a:pt x="1858843" y="1818599"/>
                  <a:pt x="1849866" y="1814111"/>
                </a:cubicBezTo>
                <a:cubicBezTo>
                  <a:pt x="1854355" y="1791669"/>
                  <a:pt x="1867820" y="1832064"/>
                  <a:pt x="1867820" y="1814111"/>
                </a:cubicBezTo>
                <a:cubicBezTo>
                  <a:pt x="1876796" y="1809623"/>
                  <a:pt x="1872308" y="1823088"/>
                  <a:pt x="1881285" y="1823088"/>
                </a:cubicBezTo>
                <a:lnTo>
                  <a:pt x="1881285" y="1823088"/>
                </a:lnTo>
                <a:close/>
                <a:moveTo>
                  <a:pt x="4759952" y="1947946"/>
                </a:moveTo>
                <a:cubicBezTo>
                  <a:pt x="4759952" y="1956922"/>
                  <a:pt x="4750975" y="1956922"/>
                  <a:pt x="4750975" y="1961411"/>
                </a:cubicBezTo>
                <a:cubicBezTo>
                  <a:pt x="4746486" y="1961411"/>
                  <a:pt x="4746486" y="1952434"/>
                  <a:pt x="4746486" y="1943457"/>
                </a:cubicBezTo>
                <a:lnTo>
                  <a:pt x="4759952" y="1947946"/>
                </a:lnTo>
                <a:lnTo>
                  <a:pt x="4759952" y="1947946"/>
                </a:lnTo>
                <a:lnTo>
                  <a:pt x="4759952" y="1947946"/>
                </a:lnTo>
                <a:close/>
                <a:moveTo>
                  <a:pt x="4260928" y="1916527"/>
                </a:moveTo>
                <a:cubicBezTo>
                  <a:pt x="4256440" y="1912039"/>
                  <a:pt x="4247463" y="1912039"/>
                  <a:pt x="4247463" y="1916527"/>
                </a:cubicBezTo>
                <a:cubicBezTo>
                  <a:pt x="4238486" y="1912039"/>
                  <a:pt x="4247463" y="1898574"/>
                  <a:pt x="4256440" y="1903062"/>
                </a:cubicBezTo>
                <a:cubicBezTo>
                  <a:pt x="4256440" y="1907550"/>
                  <a:pt x="4260928" y="1907550"/>
                  <a:pt x="4260928" y="1916527"/>
                </a:cubicBezTo>
                <a:lnTo>
                  <a:pt x="4260928" y="1916527"/>
                </a:lnTo>
                <a:close/>
                <a:moveTo>
                  <a:pt x="4782393" y="1929992"/>
                </a:moveTo>
                <a:cubicBezTo>
                  <a:pt x="4786882" y="1925504"/>
                  <a:pt x="4786882" y="1921015"/>
                  <a:pt x="4782393" y="1916527"/>
                </a:cubicBezTo>
                <a:cubicBezTo>
                  <a:pt x="4786882" y="1907550"/>
                  <a:pt x="4804835" y="1916527"/>
                  <a:pt x="4804835" y="1903062"/>
                </a:cubicBezTo>
                <a:cubicBezTo>
                  <a:pt x="4818300" y="1912039"/>
                  <a:pt x="4795858" y="1934481"/>
                  <a:pt x="4782393" y="1929992"/>
                </a:cubicBezTo>
                <a:lnTo>
                  <a:pt x="4782393" y="1929992"/>
                </a:lnTo>
                <a:close/>
                <a:moveTo>
                  <a:pt x="5452790" y="1640289"/>
                </a:moveTo>
                <a:cubicBezTo>
                  <a:pt x="5452790" y="1626824"/>
                  <a:pt x="5466255" y="1631313"/>
                  <a:pt x="5470743" y="1626824"/>
                </a:cubicBezTo>
                <a:cubicBezTo>
                  <a:pt x="5475232" y="1613359"/>
                  <a:pt x="5461767" y="1635801"/>
                  <a:pt x="5461767" y="1622336"/>
                </a:cubicBezTo>
                <a:cubicBezTo>
                  <a:pt x="5466255" y="1613359"/>
                  <a:pt x="5479720" y="1617848"/>
                  <a:pt x="5493185" y="1608871"/>
                </a:cubicBezTo>
                <a:cubicBezTo>
                  <a:pt x="5488697" y="1631313"/>
                  <a:pt x="5488697" y="1658243"/>
                  <a:pt x="5452790" y="1640289"/>
                </a:cubicBezTo>
                <a:lnTo>
                  <a:pt x="5452790" y="1640289"/>
                </a:lnTo>
                <a:close/>
                <a:moveTo>
                  <a:pt x="5263871" y="1756170"/>
                </a:moveTo>
                <a:cubicBezTo>
                  <a:pt x="5245918" y="1756170"/>
                  <a:pt x="5245918" y="1756170"/>
                  <a:pt x="5245918" y="1756170"/>
                </a:cubicBezTo>
                <a:cubicBezTo>
                  <a:pt x="5245918" y="1747194"/>
                  <a:pt x="5250406" y="1747194"/>
                  <a:pt x="5250406" y="1742705"/>
                </a:cubicBezTo>
                <a:cubicBezTo>
                  <a:pt x="5254894" y="1747194"/>
                  <a:pt x="5268360" y="1747194"/>
                  <a:pt x="5263871" y="1756170"/>
                </a:cubicBezTo>
                <a:lnTo>
                  <a:pt x="5263871" y="1756170"/>
                </a:lnTo>
                <a:close/>
                <a:moveTo>
                  <a:pt x="5200626" y="1751682"/>
                </a:moveTo>
                <a:cubicBezTo>
                  <a:pt x="5205115" y="1738217"/>
                  <a:pt x="5214091" y="1724752"/>
                  <a:pt x="5236533" y="1729240"/>
                </a:cubicBezTo>
                <a:cubicBezTo>
                  <a:pt x="5232045" y="1733729"/>
                  <a:pt x="5205115" y="1742705"/>
                  <a:pt x="5227556" y="1747194"/>
                </a:cubicBezTo>
                <a:cubicBezTo>
                  <a:pt x="5227964" y="1756170"/>
                  <a:pt x="5205115" y="1760659"/>
                  <a:pt x="5200626" y="1751682"/>
                </a:cubicBezTo>
                <a:lnTo>
                  <a:pt x="5200626" y="1751682"/>
                </a:lnTo>
                <a:close/>
                <a:moveTo>
                  <a:pt x="4804835" y="1867563"/>
                </a:moveTo>
                <a:cubicBezTo>
                  <a:pt x="4818300" y="1863075"/>
                  <a:pt x="4836253" y="1863075"/>
                  <a:pt x="4854207" y="1863075"/>
                </a:cubicBezTo>
                <a:cubicBezTo>
                  <a:pt x="4854207" y="1872052"/>
                  <a:pt x="4831765" y="1881028"/>
                  <a:pt x="4840742" y="1890005"/>
                </a:cubicBezTo>
                <a:cubicBezTo>
                  <a:pt x="4832173" y="1894493"/>
                  <a:pt x="4804835" y="1894493"/>
                  <a:pt x="4804835" y="1867563"/>
                </a:cubicBezTo>
                <a:lnTo>
                  <a:pt x="4804835" y="1867563"/>
                </a:lnTo>
                <a:close/>
                <a:moveTo>
                  <a:pt x="4989266" y="1881028"/>
                </a:moveTo>
                <a:cubicBezTo>
                  <a:pt x="4984777" y="1890005"/>
                  <a:pt x="4975800" y="1894493"/>
                  <a:pt x="4962336" y="1890005"/>
                </a:cubicBezTo>
                <a:cubicBezTo>
                  <a:pt x="4971312" y="1885517"/>
                  <a:pt x="4975800" y="1867563"/>
                  <a:pt x="4989266" y="1881028"/>
                </a:cubicBezTo>
                <a:lnTo>
                  <a:pt x="4989266" y="1881028"/>
                </a:lnTo>
                <a:close/>
                <a:moveTo>
                  <a:pt x="4939894" y="1849610"/>
                </a:moveTo>
                <a:cubicBezTo>
                  <a:pt x="4935405" y="1854098"/>
                  <a:pt x="4935405" y="1858587"/>
                  <a:pt x="4944382" y="1858587"/>
                </a:cubicBezTo>
                <a:cubicBezTo>
                  <a:pt x="4935405" y="1867563"/>
                  <a:pt x="4944382" y="1876540"/>
                  <a:pt x="4930917" y="1885517"/>
                </a:cubicBezTo>
                <a:cubicBezTo>
                  <a:pt x="4935405" y="1894493"/>
                  <a:pt x="4944382" y="1881028"/>
                  <a:pt x="4953359" y="1885517"/>
                </a:cubicBezTo>
                <a:cubicBezTo>
                  <a:pt x="4935405" y="1903470"/>
                  <a:pt x="4921940" y="1885517"/>
                  <a:pt x="4908475" y="1894493"/>
                </a:cubicBezTo>
                <a:cubicBezTo>
                  <a:pt x="4899498" y="1894493"/>
                  <a:pt x="4912964" y="1890005"/>
                  <a:pt x="4908475" y="1881028"/>
                </a:cubicBezTo>
                <a:cubicBezTo>
                  <a:pt x="4917452" y="1890005"/>
                  <a:pt x="4917452" y="1872052"/>
                  <a:pt x="4930917" y="1876540"/>
                </a:cubicBezTo>
                <a:cubicBezTo>
                  <a:pt x="4926428" y="1867563"/>
                  <a:pt x="4912964" y="1867563"/>
                  <a:pt x="4912964" y="1849610"/>
                </a:cubicBezTo>
                <a:lnTo>
                  <a:pt x="4939894" y="1849610"/>
                </a:lnTo>
                <a:lnTo>
                  <a:pt x="4939894" y="1849610"/>
                </a:lnTo>
                <a:lnTo>
                  <a:pt x="4939894" y="1849610"/>
                </a:lnTo>
                <a:close/>
                <a:moveTo>
                  <a:pt x="5007219" y="1836553"/>
                </a:moveTo>
                <a:cubicBezTo>
                  <a:pt x="5002731" y="1841041"/>
                  <a:pt x="4998242" y="1845530"/>
                  <a:pt x="4989266" y="1845530"/>
                </a:cubicBezTo>
                <a:cubicBezTo>
                  <a:pt x="4989266" y="1836553"/>
                  <a:pt x="4989266" y="1836553"/>
                  <a:pt x="4989266" y="1836553"/>
                </a:cubicBezTo>
                <a:lnTo>
                  <a:pt x="5007219" y="1836553"/>
                </a:lnTo>
                <a:lnTo>
                  <a:pt x="5007219" y="1836553"/>
                </a:lnTo>
                <a:lnTo>
                  <a:pt x="5007219" y="1836553"/>
                </a:lnTo>
                <a:close/>
                <a:moveTo>
                  <a:pt x="4984777" y="1805134"/>
                </a:moveTo>
                <a:cubicBezTo>
                  <a:pt x="4989266" y="1814111"/>
                  <a:pt x="4998242" y="1814111"/>
                  <a:pt x="4998242" y="1827576"/>
                </a:cubicBezTo>
                <a:cubicBezTo>
                  <a:pt x="4980289" y="1832064"/>
                  <a:pt x="4966824" y="1827576"/>
                  <a:pt x="4948870" y="1818599"/>
                </a:cubicBezTo>
                <a:cubicBezTo>
                  <a:pt x="4953359" y="1805134"/>
                  <a:pt x="4980289" y="1818599"/>
                  <a:pt x="4984777" y="1805134"/>
                </a:cubicBezTo>
                <a:lnTo>
                  <a:pt x="4984777" y="1805134"/>
                </a:lnTo>
                <a:close/>
                <a:moveTo>
                  <a:pt x="4782393" y="1809623"/>
                </a:moveTo>
                <a:cubicBezTo>
                  <a:pt x="4777905" y="1814111"/>
                  <a:pt x="4773416" y="1814111"/>
                  <a:pt x="4773416" y="1818599"/>
                </a:cubicBezTo>
                <a:cubicBezTo>
                  <a:pt x="4800346" y="1823088"/>
                  <a:pt x="4800346" y="1823088"/>
                  <a:pt x="4800346" y="1823088"/>
                </a:cubicBezTo>
                <a:cubicBezTo>
                  <a:pt x="4791370" y="1850018"/>
                  <a:pt x="4755463" y="1876540"/>
                  <a:pt x="4733021" y="1845530"/>
                </a:cubicBezTo>
                <a:cubicBezTo>
                  <a:pt x="4755463" y="1840633"/>
                  <a:pt x="4755463" y="1814111"/>
                  <a:pt x="4782393" y="1809623"/>
                </a:cubicBezTo>
                <a:lnTo>
                  <a:pt x="4782393" y="1809623"/>
                </a:lnTo>
                <a:close/>
                <a:moveTo>
                  <a:pt x="999935" y="1591326"/>
                </a:moveTo>
                <a:cubicBezTo>
                  <a:pt x="999935" y="1600302"/>
                  <a:pt x="995447" y="1609279"/>
                  <a:pt x="990959" y="1613767"/>
                </a:cubicBezTo>
                <a:cubicBezTo>
                  <a:pt x="977493" y="1613767"/>
                  <a:pt x="959540" y="1609279"/>
                  <a:pt x="968517" y="1600302"/>
                </a:cubicBezTo>
                <a:cubicBezTo>
                  <a:pt x="959540" y="1600302"/>
                  <a:pt x="946075" y="1600302"/>
                  <a:pt x="946075" y="1586837"/>
                </a:cubicBezTo>
                <a:cubicBezTo>
                  <a:pt x="959540" y="1573372"/>
                  <a:pt x="977493" y="1586837"/>
                  <a:pt x="999935" y="1591326"/>
                </a:cubicBezTo>
                <a:lnTo>
                  <a:pt x="999935" y="1591326"/>
                </a:lnTo>
                <a:close/>
                <a:moveTo>
                  <a:pt x="4715068" y="1729240"/>
                </a:moveTo>
                <a:cubicBezTo>
                  <a:pt x="4715068" y="1733729"/>
                  <a:pt x="4710579" y="1747194"/>
                  <a:pt x="4719556" y="1747194"/>
                </a:cubicBezTo>
                <a:cubicBezTo>
                  <a:pt x="4710579" y="1769636"/>
                  <a:pt x="4688138" y="1751682"/>
                  <a:pt x="4679161" y="1765147"/>
                </a:cubicBezTo>
                <a:cubicBezTo>
                  <a:pt x="4670185" y="1751682"/>
                  <a:pt x="4701603" y="1747194"/>
                  <a:pt x="4697115" y="1725160"/>
                </a:cubicBezTo>
                <a:cubicBezTo>
                  <a:pt x="4706091" y="1720264"/>
                  <a:pt x="4701603" y="1729240"/>
                  <a:pt x="4715068" y="1729240"/>
                </a:cubicBezTo>
                <a:lnTo>
                  <a:pt x="4715068" y="1729240"/>
                </a:lnTo>
                <a:close/>
                <a:moveTo>
                  <a:pt x="4877057" y="1666811"/>
                </a:moveTo>
                <a:cubicBezTo>
                  <a:pt x="4877057" y="1671300"/>
                  <a:pt x="4868080" y="1671300"/>
                  <a:pt x="4863591" y="1671300"/>
                </a:cubicBezTo>
                <a:cubicBezTo>
                  <a:pt x="4863591" y="1675788"/>
                  <a:pt x="4868080" y="1671300"/>
                  <a:pt x="4872568" y="1675788"/>
                </a:cubicBezTo>
                <a:cubicBezTo>
                  <a:pt x="4868080" y="1689253"/>
                  <a:pt x="4854615" y="1675788"/>
                  <a:pt x="4850127" y="1671300"/>
                </a:cubicBezTo>
                <a:cubicBezTo>
                  <a:pt x="4850127" y="1662323"/>
                  <a:pt x="4868080" y="1666811"/>
                  <a:pt x="4877057" y="1666811"/>
                </a:cubicBezTo>
                <a:lnTo>
                  <a:pt x="4877057" y="1666811"/>
                </a:lnTo>
                <a:close/>
                <a:moveTo>
                  <a:pt x="4818300" y="1631313"/>
                </a:moveTo>
                <a:cubicBezTo>
                  <a:pt x="4818300" y="1640289"/>
                  <a:pt x="4813812" y="1649266"/>
                  <a:pt x="4804835" y="1653754"/>
                </a:cubicBezTo>
                <a:cubicBezTo>
                  <a:pt x="4804835" y="1644778"/>
                  <a:pt x="4804835" y="1640289"/>
                  <a:pt x="4804835" y="1631313"/>
                </a:cubicBezTo>
                <a:lnTo>
                  <a:pt x="4818300" y="1631313"/>
                </a:lnTo>
                <a:lnTo>
                  <a:pt x="4818300" y="1631313"/>
                </a:lnTo>
                <a:lnTo>
                  <a:pt x="4818300" y="1631313"/>
                </a:lnTo>
                <a:close/>
                <a:moveTo>
                  <a:pt x="590679" y="1426072"/>
                </a:moveTo>
                <a:cubicBezTo>
                  <a:pt x="581702" y="1439538"/>
                  <a:pt x="572726" y="1430561"/>
                  <a:pt x="559261" y="1426072"/>
                </a:cubicBezTo>
                <a:cubicBezTo>
                  <a:pt x="563749" y="1413015"/>
                  <a:pt x="577214" y="1426072"/>
                  <a:pt x="590679" y="1426072"/>
                </a:cubicBezTo>
                <a:lnTo>
                  <a:pt x="590679" y="1426072"/>
                </a:lnTo>
                <a:close/>
                <a:moveTo>
                  <a:pt x="540899" y="1430561"/>
                </a:moveTo>
                <a:cubicBezTo>
                  <a:pt x="531922" y="1421584"/>
                  <a:pt x="522946" y="1435049"/>
                  <a:pt x="513969" y="1426072"/>
                </a:cubicBezTo>
                <a:cubicBezTo>
                  <a:pt x="513969" y="1412607"/>
                  <a:pt x="513969" y="1412607"/>
                  <a:pt x="513969" y="1412607"/>
                </a:cubicBezTo>
                <a:cubicBezTo>
                  <a:pt x="531922" y="1413015"/>
                  <a:pt x="540899" y="1417096"/>
                  <a:pt x="540899" y="1430561"/>
                </a:cubicBezTo>
                <a:lnTo>
                  <a:pt x="540899" y="1430561"/>
                </a:lnTo>
                <a:close/>
                <a:moveTo>
                  <a:pt x="757156" y="1381597"/>
                </a:moveTo>
                <a:cubicBezTo>
                  <a:pt x="748179" y="1386085"/>
                  <a:pt x="734714" y="1390574"/>
                  <a:pt x="734714" y="1404039"/>
                </a:cubicBezTo>
                <a:cubicBezTo>
                  <a:pt x="725738" y="1408527"/>
                  <a:pt x="721249" y="1404039"/>
                  <a:pt x="716761" y="1399550"/>
                </a:cubicBezTo>
                <a:cubicBezTo>
                  <a:pt x="721249" y="1390574"/>
                  <a:pt x="721249" y="1386085"/>
                  <a:pt x="725738" y="1372620"/>
                </a:cubicBezTo>
                <a:cubicBezTo>
                  <a:pt x="738795" y="1372620"/>
                  <a:pt x="747771" y="1368132"/>
                  <a:pt x="757156" y="1381597"/>
                </a:cubicBezTo>
                <a:lnTo>
                  <a:pt x="757156" y="1381597"/>
                </a:lnTo>
                <a:close/>
                <a:moveTo>
                  <a:pt x="5124324" y="1546442"/>
                </a:moveTo>
                <a:cubicBezTo>
                  <a:pt x="5124324" y="1564395"/>
                  <a:pt x="5115348" y="1559907"/>
                  <a:pt x="5101882" y="1555419"/>
                </a:cubicBezTo>
                <a:cubicBezTo>
                  <a:pt x="5101882" y="1541954"/>
                  <a:pt x="5115348" y="1550930"/>
                  <a:pt x="5124324" y="1546442"/>
                </a:cubicBezTo>
                <a:lnTo>
                  <a:pt x="5124324" y="1546442"/>
                </a:lnTo>
                <a:close/>
                <a:moveTo>
                  <a:pt x="5088418" y="1546442"/>
                </a:moveTo>
                <a:cubicBezTo>
                  <a:pt x="5088418" y="1555419"/>
                  <a:pt x="5079441" y="1564395"/>
                  <a:pt x="5070464" y="1559907"/>
                </a:cubicBezTo>
                <a:cubicBezTo>
                  <a:pt x="5070464" y="1555419"/>
                  <a:pt x="5079441" y="1555419"/>
                  <a:pt x="5079441" y="1541954"/>
                </a:cubicBezTo>
                <a:cubicBezTo>
                  <a:pt x="5079441" y="1546442"/>
                  <a:pt x="5083929" y="1546442"/>
                  <a:pt x="5088418" y="1546442"/>
                </a:cubicBezTo>
                <a:lnTo>
                  <a:pt x="5088418" y="1546442"/>
                </a:lnTo>
                <a:close/>
                <a:moveTo>
                  <a:pt x="5061487" y="1497478"/>
                </a:moveTo>
                <a:cubicBezTo>
                  <a:pt x="5056999" y="1501967"/>
                  <a:pt x="5052511" y="1510943"/>
                  <a:pt x="5039045" y="1510943"/>
                </a:cubicBezTo>
                <a:cubicBezTo>
                  <a:pt x="5048022" y="1501967"/>
                  <a:pt x="5034557" y="1497478"/>
                  <a:pt x="5043534" y="1488501"/>
                </a:cubicBezTo>
                <a:cubicBezTo>
                  <a:pt x="5052511" y="1488501"/>
                  <a:pt x="5052511" y="1497478"/>
                  <a:pt x="5061487" y="1497478"/>
                </a:cubicBezTo>
                <a:lnTo>
                  <a:pt x="5061487" y="1497478"/>
                </a:lnTo>
                <a:close/>
                <a:moveTo>
                  <a:pt x="5160231" y="1448514"/>
                </a:moveTo>
                <a:cubicBezTo>
                  <a:pt x="5160231" y="1466468"/>
                  <a:pt x="5155743" y="1470956"/>
                  <a:pt x="5142278" y="1470956"/>
                </a:cubicBezTo>
                <a:cubicBezTo>
                  <a:pt x="5133301" y="1461979"/>
                  <a:pt x="5142278" y="1444026"/>
                  <a:pt x="5160231" y="1448514"/>
                </a:cubicBezTo>
                <a:lnTo>
                  <a:pt x="5160231" y="1448514"/>
                </a:lnTo>
                <a:close/>
                <a:moveTo>
                  <a:pt x="4813812" y="1390574"/>
                </a:moveTo>
                <a:cubicBezTo>
                  <a:pt x="4813812" y="1386085"/>
                  <a:pt x="4818300" y="1381597"/>
                  <a:pt x="4822788" y="1377109"/>
                </a:cubicBezTo>
                <a:cubicBezTo>
                  <a:pt x="4836253" y="1377109"/>
                  <a:pt x="4836253" y="1386085"/>
                  <a:pt x="4849719" y="1381597"/>
                </a:cubicBezTo>
                <a:cubicBezTo>
                  <a:pt x="4854207" y="1381597"/>
                  <a:pt x="4849719" y="1386085"/>
                  <a:pt x="4845230" y="1386085"/>
                </a:cubicBezTo>
                <a:cubicBezTo>
                  <a:pt x="4836253" y="1386085"/>
                  <a:pt x="4836253" y="1395062"/>
                  <a:pt x="4836253" y="1404039"/>
                </a:cubicBezTo>
                <a:cubicBezTo>
                  <a:pt x="4823197" y="1404039"/>
                  <a:pt x="4823197" y="1390574"/>
                  <a:pt x="4813812" y="1390574"/>
                </a:cubicBezTo>
                <a:lnTo>
                  <a:pt x="4813812" y="1390574"/>
                </a:lnTo>
                <a:close/>
                <a:moveTo>
                  <a:pt x="4611428" y="1421584"/>
                </a:moveTo>
                <a:cubicBezTo>
                  <a:pt x="4633870" y="1412607"/>
                  <a:pt x="4642846" y="1412607"/>
                  <a:pt x="4678753" y="1408119"/>
                </a:cubicBezTo>
                <a:cubicBezTo>
                  <a:pt x="4661208" y="1417096"/>
                  <a:pt x="4634278" y="1435049"/>
                  <a:pt x="4611428" y="1421584"/>
                </a:cubicBezTo>
                <a:lnTo>
                  <a:pt x="4611428" y="1421584"/>
                </a:lnTo>
                <a:close/>
                <a:moveTo>
                  <a:pt x="4683649" y="1314680"/>
                </a:moveTo>
                <a:cubicBezTo>
                  <a:pt x="4688138" y="1332633"/>
                  <a:pt x="4674673" y="1332633"/>
                  <a:pt x="4670185" y="1345690"/>
                </a:cubicBezTo>
                <a:cubicBezTo>
                  <a:pt x="4661208" y="1341202"/>
                  <a:pt x="4656719" y="1336713"/>
                  <a:pt x="4643254" y="1341202"/>
                </a:cubicBezTo>
                <a:cubicBezTo>
                  <a:pt x="4643254" y="1318760"/>
                  <a:pt x="4688138" y="1323248"/>
                  <a:pt x="4665696" y="1310191"/>
                </a:cubicBezTo>
                <a:cubicBezTo>
                  <a:pt x="4670185" y="1301215"/>
                  <a:pt x="4683649" y="1310191"/>
                  <a:pt x="4683649" y="1314680"/>
                </a:cubicBezTo>
                <a:lnTo>
                  <a:pt x="4683649" y="1314680"/>
                </a:lnTo>
                <a:close/>
                <a:moveTo>
                  <a:pt x="3833310" y="1033954"/>
                </a:moveTo>
                <a:cubicBezTo>
                  <a:pt x="3819845" y="1042930"/>
                  <a:pt x="3806380" y="1038442"/>
                  <a:pt x="3797404" y="1033954"/>
                </a:cubicBezTo>
                <a:cubicBezTo>
                  <a:pt x="3801892" y="1016000"/>
                  <a:pt x="3833310" y="1011512"/>
                  <a:pt x="3833310" y="1033954"/>
                </a:cubicBezTo>
                <a:lnTo>
                  <a:pt x="3833310" y="1033954"/>
                </a:lnTo>
                <a:close/>
                <a:moveTo>
                  <a:pt x="4179730" y="922561"/>
                </a:moveTo>
                <a:cubicBezTo>
                  <a:pt x="4175241" y="927049"/>
                  <a:pt x="4152800" y="922561"/>
                  <a:pt x="4143823" y="922561"/>
                </a:cubicBezTo>
                <a:cubicBezTo>
                  <a:pt x="4152800" y="918072"/>
                  <a:pt x="4170753" y="913584"/>
                  <a:pt x="4179730" y="922561"/>
                </a:cubicBezTo>
                <a:lnTo>
                  <a:pt x="4179730" y="922561"/>
                </a:lnTo>
                <a:close/>
                <a:moveTo>
                  <a:pt x="4458824" y="900119"/>
                </a:moveTo>
                <a:cubicBezTo>
                  <a:pt x="4445359" y="895631"/>
                  <a:pt x="4445359" y="900119"/>
                  <a:pt x="4431894" y="900119"/>
                </a:cubicBezTo>
                <a:cubicBezTo>
                  <a:pt x="4426997" y="886654"/>
                  <a:pt x="4463312" y="886654"/>
                  <a:pt x="4458824" y="900119"/>
                </a:cubicBezTo>
                <a:lnTo>
                  <a:pt x="4458824" y="900119"/>
                </a:lnTo>
                <a:close/>
                <a:moveTo>
                  <a:pt x="3999787" y="516569"/>
                </a:moveTo>
                <a:cubicBezTo>
                  <a:pt x="3995299" y="507592"/>
                  <a:pt x="4013253" y="516569"/>
                  <a:pt x="4022229" y="512080"/>
                </a:cubicBezTo>
                <a:cubicBezTo>
                  <a:pt x="4022229" y="534522"/>
                  <a:pt x="4013253" y="516569"/>
                  <a:pt x="3999787" y="516569"/>
                </a:cubicBezTo>
                <a:lnTo>
                  <a:pt x="3999787" y="516569"/>
                </a:lnTo>
                <a:close/>
                <a:moveTo>
                  <a:pt x="3968369" y="530034"/>
                </a:moveTo>
                <a:cubicBezTo>
                  <a:pt x="3968369" y="525545"/>
                  <a:pt x="3968369" y="525545"/>
                  <a:pt x="3972857" y="525545"/>
                </a:cubicBezTo>
                <a:cubicBezTo>
                  <a:pt x="3977346" y="525545"/>
                  <a:pt x="3972857" y="521057"/>
                  <a:pt x="3972857" y="521057"/>
                </a:cubicBezTo>
                <a:cubicBezTo>
                  <a:pt x="3977346" y="512080"/>
                  <a:pt x="3995299" y="516569"/>
                  <a:pt x="3990811" y="530034"/>
                </a:cubicBezTo>
                <a:cubicBezTo>
                  <a:pt x="3981834" y="539011"/>
                  <a:pt x="3981834" y="525545"/>
                  <a:pt x="3968369" y="530034"/>
                </a:cubicBezTo>
                <a:lnTo>
                  <a:pt x="3968369" y="530034"/>
                </a:lnTo>
                <a:close/>
                <a:moveTo>
                  <a:pt x="4094451" y="543499"/>
                </a:moveTo>
                <a:cubicBezTo>
                  <a:pt x="4089962" y="521057"/>
                  <a:pt x="4112404" y="521057"/>
                  <a:pt x="4121381" y="534522"/>
                </a:cubicBezTo>
                <a:cubicBezTo>
                  <a:pt x="4130358" y="530034"/>
                  <a:pt x="4116893" y="525545"/>
                  <a:pt x="4121381" y="516569"/>
                </a:cubicBezTo>
                <a:cubicBezTo>
                  <a:pt x="4130358" y="516569"/>
                  <a:pt x="4139335" y="516569"/>
                  <a:pt x="4143823" y="521057"/>
                </a:cubicBezTo>
                <a:cubicBezTo>
                  <a:pt x="4143823" y="539011"/>
                  <a:pt x="4143823" y="539011"/>
                  <a:pt x="4143823" y="539011"/>
                </a:cubicBezTo>
                <a:cubicBezTo>
                  <a:pt x="4121381" y="547987"/>
                  <a:pt x="4116893" y="552476"/>
                  <a:pt x="4094451" y="543499"/>
                </a:cubicBezTo>
                <a:lnTo>
                  <a:pt x="4094451" y="543499"/>
                </a:lnTo>
                <a:close/>
                <a:moveTo>
                  <a:pt x="3945927" y="561452"/>
                </a:moveTo>
                <a:cubicBezTo>
                  <a:pt x="3941439" y="565941"/>
                  <a:pt x="3927974" y="556964"/>
                  <a:pt x="3927974" y="565941"/>
                </a:cubicBezTo>
                <a:cubicBezTo>
                  <a:pt x="3914509" y="561452"/>
                  <a:pt x="3950416" y="543499"/>
                  <a:pt x="3945927" y="561452"/>
                </a:cubicBezTo>
                <a:lnTo>
                  <a:pt x="3945927" y="561452"/>
                </a:lnTo>
                <a:close/>
                <a:moveTo>
                  <a:pt x="3905532" y="578998"/>
                </a:moveTo>
                <a:cubicBezTo>
                  <a:pt x="3918997" y="565533"/>
                  <a:pt x="3936950" y="574509"/>
                  <a:pt x="3954904" y="574509"/>
                </a:cubicBezTo>
                <a:cubicBezTo>
                  <a:pt x="3950416" y="583486"/>
                  <a:pt x="3932462" y="578998"/>
                  <a:pt x="3927974" y="592463"/>
                </a:cubicBezTo>
                <a:cubicBezTo>
                  <a:pt x="3918997" y="587974"/>
                  <a:pt x="3918997" y="574509"/>
                  <a:pt x="3905532" y="578998"/>
                </a:cubicBezTo>
                <a:lnTo>
                  <a:pt x="3905532" y="578998"/>
                </a:lnTo>
                <a:close/>
                <a:moveTo>
                  <a:pt x="4094451" y="614905"/>
                </a:moveTo>
                <a:cubicBezTo>
                  <a:pt x="4080986" y="623881"/>
                  <a:pt x="4067521" y="623881"/>
                  <a:pt x="4036102" y="623881"/>
                </a:cubicBezTo>
                <a:cubicBezTo>
                  <a:pt x="4044671" y="610416"/>
                  <a:pt x="4067521" y="619393"/>
                  <a:pt x="4094451" y="614905"/>
                </a:cubicBezTo>
                <a:lnTo>
                  <a:pt x="4094451" y="614905"/>
                </a:lnTo>
                <a:close/>
                <a:moveTo>
                  <a:pt x="3262065" y="516569"/>
                </a:moveTo>
                <a:cubicBezTo>
                  <a:pt x="3244112" y="503104"/>
                  <a:pt x="3297972" y="498615"/>
                  <a:pt x="3288995" y="516569"/>
                </a:cubicBezTo>
                <a:cubicBezTo>
                  <a:pt x="3275938" y="530034"/>
                  <a:pt x="3271042" y="508000"/>
                  <a:pt x="3262065" y="516569"/>
                </a:cubicBezTo>
                <a:lnTo>
                  <a:pt x="3262065" y="516569"/>
                </a:lnTo>
                <a:close/>
                <a:moveTo>
                  <a:pt x="3167810" y="516569"/>
                </a:moveTo>
                <a:cubicBezTo>
                  <a:pt x="3167810" y="507592"/>
                  <a:pt x="3185763" y="516569"/>
                  <a:pt x="3190252" y="512080"/>
                </a:cubicBezTo>
                <a:cubicBezTo>
                  <a:pt x="3185763" y="521057"/>
                  <a:pt x="3181275" y="525545"/>
                  <a:pt x="3172298" y="525545"/>
                </a:cubicBezTo>
                <a:cubicBezTo>
                  <a:pt x="3172298" y="521057"/>
                  <a:pt x="3185763" y="516569"/>
                  <a:pt x="3167810" y="516569"/>
                </a:cubicBezTo>
                <a:lnTo>
                  <a:pt x="3167810" y="516569"/>
                </a:lnTo>
                <a:close/>
                <a:moveTo>
                  <a:pt x="2870763" y="547987"/>
                </a:moveTo>
                <a:cubicBezTo>
                  <a:pt x="2875251" y="534522"/>
                  <a:pt x="2884228" y="552476"/>
                  <a:pt x="2893204" y="552476"/>
                </a:cubicBezTo>
                <a:cubicBezTo>
                  <a:pt x="2889124" y="565941"/>
                  <a:pt x="2870763" y="556964"/>
                  <a:pt x="2870763" y="547987"/>
                </a:cubicBezTo>
                <a:lnTo>
                  <a:pt x="2870763" y="547987"/>
                </a:lnTo>
                <a:close/>
                <a:moveTo>
                  <a:pt x="3621950" y="694879"/>
                </a:moveTo>
                <a:cubicBezTo>
                  <a:pt x="3608485" y="690390"/>
                  <a:pt x="3612973" y="690390"/>
                  <a:pt x="3599508" y="685902"/>
                </a:cubicBezTo>
                <a:cubicBezTo>
                  <a:pt x="3603996" y="672437"/>
                  <a:pt x="3621950" y="681414"/>
                  <a:pt x="3635415" y="676925"/>
                </a:cubicBezTo>
                <a:cubicBezTo>
                  <a:pt x="3630926" y="686310"/>
                  <a:pt x="3630926" y="694879"/>
                  <a:pt x="3621950" y="694879"/>
                </a:cubicBezTo>
                <a:lnTo>
                  <a:pt x="3621950" y="694879"/>
                </a:lnTo>
                <a:close/>
                <a:moveTo>
                  <a:pt x="2718159" y="636938"/>
                </a:moveTo>
                <a:cubicBezTo>
                  <a:pt x="2718159" y="618985"/>
                  <a:pt x="2718159" y="618985"/>
                  <a:pt x="2718159" y="618985"/>
                </a:cubicBezTo>
                <a:cubicBezTo>
                  <a:pt x="2731624" y="618985"/>
                  <a:pt x="2731624" y="618985"/>
                  <a:pt x="2731624" y="618985"/>
                </a:cubicBezTo>
                <a:cubicBezTo>
                  <a:pt x="2736112" y="632858"/>
                  <a:pt x="2731624" y="636938"/>
                  <a:pt x="2718159" y="636938"/>
                </a:cubicBezTo>
                <a:lnTo>
                  <a:pt x="2718159" y="636938"/>
                </a:lnTo>
                <a:close/>
                <a:moveTo>
                  <a:pt x="2758554" y="623881"/>
                </a:moveTo>
                <a:cubicBezTo>
                  <a:pt x="2772019" y="623881"/>
                  <a:pt x="2772019" y="623881"/>
                  <a:pt x="2772019" y="623881"/>
                </a:cubicBezTo>
                <a:cubicBezTo>
                  <a:pt x="2772019" y="637346"/>
                  <a:pt x="2772019" y="637346"/>
                  <a:pt x="2772019" y="637346"/>
                </a:cubicBezTo>
                <a:cubicBezTo>
                  <a:pt x="2767530" y="637346"/>
                  <a:pt x="2767530" y="632858"/>
                  <a:pt x="2758554" y="632858"/>
                </a:cubicBezTo>
                <a:lnTo>
                  <a:pt x="2758554" y="623881"/>
                </a:lnTo>
                <a:lnTo>
                  <a:pt x="2758554" y="623881"/>
                </a:lnTo>
                <a:lnTo>
                  <a:pt x="2758554" y="623881"/>
                </a:lnTo>
                <a:close/>
                <a:moveTo>
                  <a:pt x="2803437" y="650403"/>
                </a:moveTo>
                <a:cubicBezTo>
                  <a:pt x="2794460" y="650403"/>
                  <a:pt x="2785484" y="650403"/>
                  <a:pt x="2780995" y="645915"/>
                </a:cubicBezTo>
                <a:cubicBezTo>
                  <a:pt x="2785484" y="636938"/>
                  <a:pt x="2807926" y="636938"/>
                  <a:pt x="2803437" y="650403"/>
                </a:cubicBezTo>
                <a:lnTo>
                  <a:pt x="2803437" y="650403"/>
                </a:lnTo>
                <a:close/>
                <a:moveTo>
                  <a:pt x="3869625" y="681822"/>
                </a:moveTo>
                <a:cubicBezTo>
                  <a:pt x="3869625" y="695287"/>
                  <a:pt x="3856160" y="699775"/>
                  <a:pt x="3838207" y="695287"/>
                </a:cubicBezTo>
                <a:cubicBezTo>
                  <a:pt x="3838207" y="681822"/>
                  <a:pt x="3838207" y="681822"/>
                  <a:pt x="3838207" y="681822"/>
                </a:cubicBezTo>
                <a:cubicBezTo>
                  <a:pt x="3851264" y="686310"/>
                  <a:pt x="3856160" y="677333"/>
                  <a:pt x="3869625" y="681822"/>
                </a:cubicBezTo>
                <a:lnTo>
                  <a:pt x="3869625" y="681822"/>
                </a:lnTo>
                <a:close/>
                <a:moveTo>
                  <a:pt x="4274393" y="659380"/>
                </a:moveTo>
                <a:cubicBezTo>
                  <a:pt x="4274393" y="672845"/>
                  <a:pt x="4260928" y="663868"/>
                  <a:pt x="4247463" y="663868"/>
                </a:cubicBezTo>
                <a:cubicBezTo>
                  <a:pt x="4251952" y="650403"/>
                  <a:pt x="4265416" y="659380"/>
                  <a:pt x="4274393" y="659380"/>
                </a:cubicBezTo>
                <a:lnTo>
                  <a:pt x="4274393" y="659380"/>
                </a:lnTo>
                <a:close/>
                <a:moveTo>
                  <a:pt x="3577066" y="619393"/>
                </a:moveTo>
                <a:cubicBezTo>
                  <a:pt x="3577066" y="605928"/>
                  <a:pt x="3590531" y="605928"/>
                  <a:pt x="3608485" y="605928"/>
                </a:cubicBezTo>
                <a:cubicBezTo>
                  <a:pt x="3612973" y="628370"/>
                  <a:pt x="3590531" y="619393"/>
                  <a:pt x="3590531" y="632858"/>
                </a:cubicBezTo>
                <a:cubicBezTo>
                  <a:pt x="3581555" y="632858"/>
                  <a:pt x="3581555" y="623881"/>
                  <a:pt x="3577066" y="619393"/>
                </a:cubicBezTo>
                <a:lnTo>
                  <a:pt x="3577066" y="619393"/>
                </a:lnTo>
                <a:close/>
                <a:moveTo>
                  <a:pt x="3653368" y="645915"/>
                </a:moveTo>
                <a:cubicBezTo>
                  <a:pt x="3635415" y="654892"/>
                  <a:pt x="3630926" y="636938"/>
                  <a:pt x="3608485" y="641427"/>
                </a:cubicBezTo>
                <a:cubicBezTo>
                  <a:pt x="3617461" y="632858"/>
                  <a:pt x="3653368" y="628370"/>
                  <a:pt x="3653368" y="645915"/>
                </a:cubicBezTo>
                <a:lnTo>
                  <a:pt x="3653368" y="645915"/>
                </a:lnTo>
                <a:close/>
                <a:moveTo>
                  <a:pt x="3379171" y="636938"/>
                </a:moveTo>
                <a:cubicBezTo>
                  <a:pt x="3397124" y="627962"/>
                  <a:pt x="3424054" y="627962"/>
                  <a:pt x="3446496" y="627962"/>
                </a:cubicBezTo>
                <a:cubicBezTo>
                  <a:pt x="3437519" y="645915"/>
                  <a:pt x="3397124" y="645915"/>
                  <a:pt x="3379171" y="636938"/>
                </a:cubicBezTo>
                <a:lnTo>
                  <a:pt x="3379171" y="636938"/>
                </a:lnTo>
                <a:close/>
                <a:moveTo>
                  <a:pt x="2798949" y="578998"/>
                </a:moveTo>
                <a:cubicBezTo>
                  <a:pt x="2798949" y="570021"/>
                  <a:pt x="2812414" y="570021"/>
                  <a:pt x="2821391" y="570021"/>
                </a:cubicBezTo>
                <a:cubicBezTo>
                  <a:pt x="2821391" y="578998"/>
                  <a:pt x="2807926" y="578998"/>
                  <a:pt x="2798949" y="578998"/>
                </a:cubicBezTo>
                <a:lnTo>
                  <a:pt x="2798949" y="578998"/>
                </a:lnTo>
                <a:close/>
                <a:moveTo>
                  <a:pt x="3037240" y="583486"/>
                </a:moveTo>
                <a:cubicBezTo>
                  <a:pt x="3046216" y="596951"/>
                  <a:pt x="3059681" y="583486"/>
                  <a:pt x="3068658" y="592463"/>
                </a:cubicBezTo>
                <a:cubicBezTo>
                  <a:pt x="3064170" y="605928"/>
                  <a:pt x="3037240" y="596951"/>
                  <a:pt x="3028263" y="605928"/>
                </a:cubicBezTo>
                <a:cubicBezTo>
                  <a:pt x="3019286" y="592463"/>
                  <a:pt x="3032751" y="592463"/>
                  <a:pt x="3037240" y="583486"/>
                </a:cubicBezTo>
                <a:lnTo>
                  <a:pt x="3037240" y="583486"/>
                </a:lnTo>
                <a:close/>
                <a:moveTo>
                  <a:pt x="2996845" y="610416"/>
                </a:moveTo>
                <a:cubicBezTo>
                  <a:pt x="2987868" y="614905"/>
                  <a:pt x="2987868" y="605928"/>
                  <a:pt x="2978891" y="605928"/>
                </a:cubicBezTo>
                <a:cubicBezTo>
                  <a:pt x="2978891" y="596951"/>
                  <a:pt x="3001333" y="596951"/>
                  <a:pt x="2996845" y="610416"/>
                </a:cubicBezTo>
                <a:lnTo>
                  <a:pt x="2996845" y="610416"/>
                </a:lnTo>
                <a:close/>
                <a:moveTo>
                  <a:pt x="2951961" y="601439"/>
                </a:moveTo>
                <a:cubicBezTo>
                  <a:pt x="2942984" y="610416"/>
                  <a:pt x="2934008" y="614905"/>
                  <a:pt x="2925031" y="605928"/>
                </a:cubicBezTo>
                <a:cubicBezTo>
                  <a:pt x="2920543" y="592463"/>
                  <a:pt x="2942984" y="601439"/>
                  <a:pt x="2951961" y="601439"/>
                </a:cubicBezTo>
                <a:lnTo>
                  <a:pt x="2951961" y="601439"/>
                </a:lnTo>
                <a:close/>
                <a:moveTo>
                  <a:pt x="2920543" y="601439"/>
                </a:moveTo>
                <a:cubicBezTo>
                  <a:pt x="2920543" y="605928"/>
                  <a:pt x="2920543" y="610416"/>
                  <a:pt x="2925031" y="610416"/>
                </a:cubicBezTo>
                <a:cubicBezTo>
                  <a:pt x="2907078" y="614905"/>
                  <a:pt x="2893612" y="610416"/>
                  <a:pt x="2871171" y="610416"/>
                </a:cubicBezTo>
                <a:cubicBezTo>
                  <a:pt x="2879739" y="601439"/>
                  <a:pt x="2898101" y="601439"/>
                  <a:pt x="2920543" y="601439"/>
                </a:cubicBezTo>
                <a:lnTo>
                  <a:pt x="2920543" y="601439"/>
                </a:lnTo>
                <a:close/>
                <a:moveTo>
                  <a:pt x="3203717" y="605928"/>
                </a:moveTo>
                <a:cubicBezTo>
                  <a:pt x="3221670" y="610416"/>
                  <a:pt x="3239624" y="614905"/>
                  <a:pt x="3253089" y="619393"/>
                </a:cubicBezTo>
                <a:cubicBezTo>
                  <a:pt x="3230647" y="650403"/>
                  <a:pt x="3172298" y="654892"/>
                  <a:pt x="3135983" y="641835"/>
                </a:cubicBezTo>
                <a:cubicBezTo>
                  <a:pt x="3127007" y="641835"/>
                  <a:pt x="3140472" y="650811"/>
                  <a:pt x="3127007" y="650811"/>
                </a:cubicBezTo>
                <a:cubicBezTo>
                  <a:pt x="3100077" y="637346"/>
                  <a:pt x="3095588" y="623881"/>
                  <a:pt x="3059681" y="623881"/>
                </a:cubicBezTo>
                <a:cubicBezTo>
                  <a:pt x="3100485" y="587974"/>
                  <a:pt x="3176787" y="632858"/>
                  <a:pt x="3203717" y="605928"/>
                </a:cubicBezTo>
                <a:lnTo>
                  <a:pt x="3203717" y="605928"/>
                </a:lnTo>
                <a:close/>
                <a:moveTo>
                  <a:pt x="2691228" y="623881"/>
                </a:moveTo>
                <a:cubicBezTo>
                  <a:pt x="2695717" y="628370"/>
                  <a:pt x="2664298" y="623881"/>
                  <a:pt x="2673275" y="637346"/>
                </a:cubicBezTo>
                <a:cubicBezTo>
                  <a:pt x="2668787" y="632858"/>
                  <a:pt x="2659810" y="628370"/>
                  <a:pt x="2659810" y="619393"/>
                </a:cubicBezTo>
                <a:cubicBezTo>
                  <a:pt x="2672867" y="623881"/>
                  <a:pt x="2672867" y="623881"/>
                  <a:pt x="2691228" y="623881"/>
                </a:cubicBezTo>
                <a:lnTo>
                  <a:pt x="2691228" y="623881"/>
                </a:lnTo>
                <a:close/>
                <a:moveTo>
                  <a:pt x="2465995" y="654892"/>
                </a:moveTo>
                <a:cubicBezTo>
                  <a:pt x="2483948" y="632450"/>
                  <a:pt x="2533320" y="632450"/>
                  <a:pt x="2578612" y="627962"/>
                </a:cubicBezTo>
                <a:cubicBezTo>
                  <a:pt x="2614518" y="623473"/>
                  <a:pt x="2668379" y="601031"/>
                  <a:pt x="2654914" y="641427"/>
                </a:cubicBezTo>
                <a:cubicBezTo>
                  <a:pt x="2650425" y="632450"/>
                  <a:pt x="2654914" y="632450"/>
                  <a:pt x="2654914" y="627962"/>
                </a:cubicBezTo>
                <a:cubicBezTo>
                  <a:pt x="2627983" y="632450"/>
                  <a:pt x="2619007" y="650403"/>
                  <a:pt x="2592077" y="650403"/>
                </a:cubicBezTo>
                <a:cubicBezTo>
                  <a:pt x="2587588" y="650403"/>
                  <a:pt x="2583100" y="641427"/>
                  <a:pt x="2583100" y="636938"/>
                </a:cubicBezTo>
                <a:cubicBezTo>
                  <a:pt x="2569635" y="636938"/>
                  <a:pt x="2560658" y="650403"/>
                  <a:pt x="2551681" y="659380"/>
                </a:cubicBezTo>
                <a:cubicBezTo>
                  <a:pt x="2533728" y="632858"/>
                  <a:pt x="2497821" y="663868"/>
                  <a:pt x="2465995" y="654892"/>
                </a:cubicBezTo>
                <a:lnTo>
                  <a:pt x="2465995" y="654892"/>
                </a:lnTo>
                <a:close/>
                <a:moveTo>
                  <a:pt x="2286053" y="677333"/>
                </a:moveTo>
                <a:cubicBezTo>
                  <a:pt x="2277076" y="690798"/>
                  <a:pt x="2263611" y="690798"/>
                  <a:pt x="2245657" y="690798"/>
                </a:cubicBezTo>
                <a:cubicBezTo>
                  <a:pt x="2245657" y="672845"/>
                  <a:pt x="2268099" y="668357"/>
                  <a:pt x="2286053" y="677333"/>
                </a:cubicBezTo>
                <a:lnTo>
                  <a:pt x="2286053" y="677333"/>
                </a:lnTo>
                <a:close/>
                <a:moveTo>
                  <a:pt x="2286053" y="703856"/>
                </a:moveTo>
                <a:cubicBezTo>
                  <a:pt x="2299518" y="699367"/>
                  <a:pt x="2299518" y="708344"/>
                  <a:pt x="2308494" y="708344"/>
                </a:cubicBezTo>
                <a:cubicBezTo>
                  <a:pt x="2308494" y="712832"/>
                  <a:pt x="2299518" y="712832"/>
                  <a:pt x="2299518" y="708344"/>
                </a:cubicBezTo>
                <a:cubicBezTo>
                  <a:pt x="2295029" y="708344"/>
                  <a:pt x="2295029" y="712832"/>
                  <a:pt x="2295029" y="712832"/>
                </a:cubicBezTo>
                <a:cubicBezTo>
                  <a:pt x="2281564" y="712832"/>
                  <a:pt x="2272588" y="712832"/>
                  <a:pt x="2263611" y="717321"/>
                </a:cubicBezTo>
                <a:cubicBezTo>
                  <a:pt x="2263611" y="694879"/>
                  <a:pt x="2286053" y="717321"/>
                  <a:pt x="2286053" y="703856"/>
                </a:cubicBezTo>
                <a:lnTo>
                  <a:pt x="2286053" y="703856"/>
                </a:lnTo>
                <a:close/>
                <a:moveTo>
                  <a:pt x="2025320" y="694879"/>
                </a:moveTo>
                <a:cubicBezTo>
                  <a:pt x="2029808" y="694879"/>
                  <a:pt x="2029808" y="703856"/>
                  <a:pt x="2038785" y="699367"/>
                </a:cubicBezTo>
                <a:cubicBezTo>
                  <a:pt x="2034297" y="703856"/>
                  <a:pt x="2029808" y="712832"/>
                  <a:pt x="2020832" y="712832"/>
                </a:cubicBezTo>
                <a:cubicBezTo>
                  <a:pt x="2016343" y="703856"/>
                  <a:pt x="2020832" y="703856"/>
                  <a:pt x="2025320" y="694879"/>
                </a:cubicBezTo>
                <a:lnTo>
                  <a:pt x="2025320" y="694879"/>
                </a:lnTo>
                <a:close/>
                <a:moveTo>
                  <a:pt x="2128960" y="753227"/>
                </a:moveTo>
                <a:cubicBezTo>
                  <a:pt x="2128960" y="735274"/>
                  <a:pt x="2142425" y="735274"/>
                  <a:pt x="2155890" y="730786"/>
                </a:cubicBezTo>
                <a:cubicBezTo>
                  <a:pt x="2160379" y="739762"/>
                  <a:pt x="2160379" y="744251"/>
                  <a:pt x="2155890" y="753227"/>
                </a:cubicBezTo>
                <a:lnTo>
                  <a:pt x="2128960" y="753227"/>
                </a:lnTo>
                <a:lnTo>
                  <a:pt x="2128960" y="753227"/>
                </a:lnTo>
                <a:lnTo>
                  <a:pt x="2128960" y="753227"/>
                </a:lnTo>
                <a:close/>
                <a:moveTo>
                  <a:pt x="613121" y="681822"/>
                </a:moveTo>
                <a:cubicBezTo>
                  <a:pt x="568237" y="699775"/>
                  <a:pt x="496016" y="704264"/>
                  <a:pt x="455620" y="686310"/>
                </a:cubicBezTo>
                <a:cubicBezTo>
                  <a:pt x="473574" y="681822"/>
                  <a:pt x="531922" y="668357"/>
                  <a:pt x="540899" y="686310"/>
                </a:cubicBezTo>
                <a:cubicBezTo>
                  <a:pt x="563749" y="686310"/>
                  <a:pt x="586191" y="668357"/>
                  <a:pt x="613121" y="681822"/>
                </a:cubicBezTo>
                <a:lnTo>
                  <a:pt x="613121" y="681822"/>
                </a:lnTo>
                <a:close/>
                <a:moveTo>
                  <a:pt x="379318" y="636938"/>
                </a:moveTo>
                <a:cubicBezTo>
                  <a:pt x="401760" y="605928"/>
                  <a:pt x="451132" y="618985"/>
                  <a:pt x="487447" y="636938"/>
                </a:cubicBezTo>
                <a:cubicBezTo>
                  <a:pt x="451132" y="650403"/>
                  <a:pt x="406248" y="654892"/>
                  <a:pt x="379318" y="636938"/>
                </a:cubicBezTo>
                <a:lnTo>
                  <a:pt x="379318" y="636938"/>
                </a:lnTo>
                <a:close/>
                <a:moveTo>
                  <a:pt x="577214" y="619393"/>
                </a:moveTo>
                <a:cubicBezTo>
                  <a:pt x="554772" y="628370"/>
                  <a:pt x="536819" y="641835"/>
                  <a:pt x="514377" y="632858"/>
                </a:cubicBezTo>
                <a:cubicBezTo>
                  <a:pt x="522946" y="605928"/>
                  <a:pt x="554364" y="601439"/>
                  <a:pt x="577214" y="619393"/>
                </a:cubicBezTo>
                <a:lnTo>
                  <a:pt x="577214" y="619393"/>
                </a:lnTo>
                <a:close/>
                <a:moveTo>
                  <a:pt x="1143971" y="632858"/>
                </a:moveTo>
                <a:cubicBezTo>
                  <a:pt x="1148459" y="614905"/>
                  <a:pt x="1161924" y="605928"/>
                  <a:pt x="1179877" y="610416"/>
                </a:cubicBezTo>
                <a:cubicBezTo>
                  <a:pt x="1161924" y="619393"/>
                  <a:pt x="1188854" y="619393"/>
                  <a:pt x="1202319" y="619393"/>
                </a:cubicBezTo>
                <a:cubicBezTo>
                  <a:pt x="1184366" y="628370"/>
                  <a:pt x="1170901" y="636938"/>
                  <a:pt x="1143971" y="632858"/>
                </a:cubicBezTo>
                <a:lnTo>
                  <a:pt x="1143971" y="632858"/>
                </a:lnTo>
                <a:close/>
                <a:moveTo>
                  <a:pt x="1337378" y="636938"/>
                </a:moveTo>
                <a:cubicBezTo>
                  <a:pt x="1350843" y="618985"/>
                  <a:pt x="1301471" y="627962"/>
                  <a:pt x="1310448" y="601439"/>
                </a:cubicBezTo>
                <a:cubicBezTo>
                  <a:pt x="1301471" y="601439"/>
                  <a:pt x="1283518" y="596951"/>
                  <a:pt x="1283518" y="605928"/>
                </a:cubicBezTo>
                <a:cubicBezTo>
                  <a:pt x="1283518" y="610416"/>
                  <a:pt x="1288006" y="610416"/>
                  <a:pt x="1292494" y="610416"/>
                </a:cubicBezTo>
                <a:cubicBezTo>
                  <a:pt x="1279029" y="623881"/>
                  <a:pt x="1256587" y="610416"/>
                  <a:pt x="1238634" y="605928"/>
                </a:cubicBezTo>
                <a:cubicBezTo>
                  <a:pt x="1256587" y="592463"/>
                  <a:pt x="1288006" y="596951"/>
                  <a:pt x="1310448" y="592463"/>
                </a:cubicBezTo>
                <a:cubicBezTo>
                  <a:pt x="1310448" y="583486"/>
                  <a:pt x="1296983" y="587974"/>
                  <a:pt x="1296983" y="583486"/>
                </a:cubicBezTo>
                <a:cubicBezTo>
                  <a:pt x="1305959" y="574509"/>
                  <a:pt x="1314936" y="578998"/>
                  <a:pt x="1332889" y="583486"/>
                </a:cubicBezTo>
                <a:cubicBezTo>
                  <a:pt x="1328401" y="583486"/>
                  <a:pt x="1328401" y="587974"/>
                  <a:pt x="1328401" y="596951"/>
                </a:cubicBezTo>
                <a:cubicBezTo>
                  <a:pt x="1341866" y="587974"/>
                  <a:pt x="1350843" y="570021"/>
                  <a:pt x="1377773" y="574509"/>
                </a:cubicBezTo>
                <a:cubicBezTo>
                  <a:pt x="1377773" y="578998"/>
                  <a:pt x="1368796" y="583486"/>
                  <a:pt x="1368796" y="587974"/>
                </a:cubicBezTo>
                <a:cubicBezTo>
                  <a:pt x="1377773" y="587974"/>
                  <a:pt x="1382261" y="583486"/>
                  <a:pt x="1382261" y="570021"/>
                </a:cubicBezTo>
                <a:cubicBezTo>
                  <a:pt x="1395726" y="570021"/>
                  <a:pt x="1391238" y="583486"/>
                  <a:pt x="1395726" y="583486"/>
                </a:cubicBezTo>
                <a:cubicBezTo>
                  <a:pt x="1391238" y="592463"/>
                  <a:pt x="1382261" y="596951"/>
                  <a:pt x="1368796" y="596951"/>
                </a:cubicBezTo>
                <a:cubicBezTo>
                  <a:pt x="1377773" y="610416"/>
                  <a:pt x="1364308" y="605928"/>
                  <a:pt x="1350843" y="610416"/>
                </a:cubicBezTo>
                <a:cubicBezTo>
                  <a:pt x="1377773" y="623881"/>
                  <a:pt x="1445098" y="605928"/>
                  <a:pt x="1481413" y="614905"/>
                </a:cubicBezTo>
                <a:cubicBezTo>
                  <a:pt x="1440610" y="636938"/>
                  <a:pt x="1382261" y="632858"/>
                  <a:pt x="1337378" y="636938"/>
                </a:cubicBezTo>
                <a:lnTo>
                  <a:pt x="1337378" y="636938"/>
                </a:lnTo>
                <a:close/>
                <a:moveTo>
                  <a:pt x="1521400" y="619393"/>
                </a:moveTo>
                <a:cubicBezTo>
                  <a:pt x="1534865" y="588382"/>
                  <a:pt x="1566284" y="628370"/>
                  <a:pt x="1575260" y="596951"/>
                </a:cubicBezTo>
                <a:cubicBezTo>
                  <a:pt x="1588726" y="619393"/>
                  <a:pt x="1606679" y="578998"/>
                  <a:pt x="1629121" y="596951"/>
                </a:cubicBezTo>
                <a:cubicBezTo>
                  <a:pt x="1602599" y="619393"/>
                  <a:pt x="1557715" y="614905"/>
                  <a:pt x="1521400" y="619393"/>
                </a:cubicBezTo>
                <a:lnTo>
                  <a:pt x="1521400" y="619393"/>
                </a:lnTo>
                <a:close/>
                <a:moveTo>
                  <a:pt x="1651971" y="605928"/>
                </a:moveTo>
                <a:cubicBezTo>
                  <a:pt x="1651971" y="596951"/>
                  <a:pt x="1656459" y="596951"/>
                  <a:pt x="1656459" y="587974"/>
                </a:cubicBezTo>
                <a:cubicBezTo>
                  <a:pt x="1669924" y="587974"/>
                  <a:pt x="1660947" y="605928"/>
                  <a:pt x="1678901" y="601439"/>
                </a:cubicBezTo>
                <a:cubicBezTo>
                  <a:pt x="1678901" y="610416"/>
                  <a:pt x="1660947" y="601439"/>
                  <a:pt x="1651971" y="605928"/>
                </a:cubicBezTo>
                <a:lnTo>
                  <a:pt x="1651971" y="605928"/>
                </a:lnTo>
                <a:close/>
                <a:moveTo>
                  <a:pt x="1719296" y="601439"/>
                </a:moveTo>
                <a:cubicBezTo>
                  <a:pt x="1705831" y="601439"/>
                  <a:pt x="1696854" y="605928"/>
                  <a:pt x="1683389" y="596951"/>
                </a:cubicBezTo>
                <a:cubicBezTo>
                  <a:pt x="1683389" y="570021"/>
                  <a:pt x="1705831" y="587974"/>
                  <a:pt x="1728273" y="583486"/>
                </a:cubicBezTo>
                <a:cubicBezTo>
                  <a:pt x="1724192" y="587974"/>
                  <a:pt x="1714808" y="587974"/>
                  <a:pt x="1719296" y="601439"/>
                </a:cubicBezTo>
                <a:lnTo>
                  <a:pt x="1719296" y="601439"/>
                </a:lnTo>
                <a:close/>
                <a:moveTo>
                  <a:pt x="1530785" y="578998"/>
                </a:moveTo>
                <a:cubicBezTo>
                  <a:pt x="1521808" y="561044"/>
                  <a:pt x="1548738" y="556556"/>
                  <a:pt x="1544250" y="547987"/>
                </a:cubicBezTo>
                <a:cubicBezTo>
                  <a:pt x="1571180" y="539011"/>
                  <a:pt x="1566692" y="583486"/>
                  <a:pt x="1530785" y="578998"/>
                </a:cubicBezTo>
                <a:lnTo>
                  <a:pt x="1530785" y="578998"/>
                </a:lnTo>
                <a:close/>
                <a:moveTo>
                  <a:pt x="2209750" y="396199"/>
                </a:moveTo>
                <a:cubicBezTo>
                  <a:pt x="2200774" y="405176"/>
                  <a:pt x="2187309" y="405176"/>
                  <a:pt x="2173844" y="409664"/>
                </a:cubicBezTo>
                <a:cubicBezTo>
                  <a:pt x="2173844" y="391711"/>
                  <a:pt x="2200774" y="391711"/>
                  <a:pt x="2209750" y="396199"/>
                </a:cubicBezTo>
                <a:lnTo>
                  <a:pt x="2209750" y="396199"/>
                </a:lnTo>
                <a:close/>
                <a:moveTo>
                  <a:pt x="1742146" y="400688"/>
                </a:moveTo>
                <a:cubicBezTo>
                  <a:pt x="1746634" y="378246"/>
                  <a:pt x="1787029" y="396199"/>
                  <a:pt x="1804983" y="391711"/>
                </a:cubicBezTo>
                <a:cubicBezTo>
                  <a:pt x="1791518" y="396199"/>
                  <a:pt x="1769076" y="418641"/>
                  <a:pt x="1742146" y="400688"/>
                </a:cubicBezTo>
                <a:lnTo>
                  <a:pt x="1742146" y="400688"/>
                </a:lnTo>
                <a:close/>
                <a:moveTo>
                  <a:pt x="1899238" y="423129"/>
                </a:moveTo>
                <a:cubicBezTo>
                  <a:pt x="1899238" y="436594"/>
                  <a:pt x="1881285" y="432106"/>
                  <a:pt x="1867820" y="436594"/>
                </a:cubicBezTo>
                <a:cubicBezTo>
                  <a:pt x="1867820" y="418641"/>
                  <a:pt x="1885773" y="423129"/>
                  <a:pt x="1899238" y="423129"/>
                </a:cubicBezTo>
                <a:lnTo>
                  <a:pt x="1899238" y="423129"/>
                </a:lnTo>
                <a:close/>
                <a:moveTo>
                  <a:pt x="2214239" y="436594"/>
                </a:moveTo>
                <a:cubicBezTo>
                  <a:pt x="2209750" y="445571"/>
                  <a:pt x="2182820" y="445571"/>
                  <a:pt x="2178332" y="441083"/>
                </a:cubicBezTo>
                <a:cubicBezTo>
                  <a:pt x="2169355" y="436594"/>
                  <a:pt x="2200774" y="441083"/>
                  <a:pt x="2214239" y="436594"/>
                </a:cubicBezTo>
                <a:lnTo>
                  <a:pt x="2214239" y="436594"/>
                </a:lnTo>
                <a:close/>
                <a:moveTo>
                  <a:pt x="1854355" y="490047"/>
                </a:moveTo>
                <a:cubicBezTo>
                  <a:pt x="1881285" y="476582"/>
                  <a:pt x="1903726" y="467605"/>
                  <a:pt x="1939633" y="467605"/>
                </a:cubicBezTo>
                <a:cubicBezTo>
                  <a:pt x="1926168" y="476582"/>
                  <a:pt x="1926168" y="494535"/>
                  <a:pt x="1908215" y="494535"/>
                </a:cubicBezTo>
                <a:cubicBezTo>
                  <a:pt x="1908215" y="490047"/>
                  <a:pt x="1912703" y="490047"/>
                  <a:pt x="1912703" y="485558"/>
                </a:cubicBezTo>
                <a:cubicBezTo>
                  <a:pt x="1894750" y="485558"/>
                  <a:pt x="1881285" y="494535"/>
                  <a:pt x="1854355" y="490047"/>
                </a:cubicBezTo>
                <a:lnTo>
                  <a:pt x="1854355" y="490047"/>
                </a:lnTo>
                <a:close/>
                <a:moveTo>
                  <a:pt x="1989413" y="485558"/>
                </a:moveTo>
                <a:cubicBezTo>
                  <a:pt x="1984925" y="494535"/>
                  <a:pt x="1971460" y="494535"/>
                  <a:pt x="1957995" y="499023"/>
                </a:cubicBezTo>
                <a:cubicBezTo>
                  <a:pt x="1962483" y="485558"/>
                  <a:pt x="1971460" y="481070"/>
                  <a:pt x="1989413" y="485558"/>
                </a:cubicBezTo>
                <a:lnTo>
                  <a:pt x="1989413" y="485558"/>
                </a:lnTo>
                <a:close/>
                <a:moveTo>
                  <a:pt x="2097134" y="494535"/>
                </a:moveTo>
                <a:cubicBezTo>
                  <a:pt x="2101622" y="499023"/>
                  <a:pt x="2101622" y="512488"/>
                  <a:pt x="2088157" y="508000"/>
                </a:cubicBezTo>
                <a:cubicBezTo>
                  <a:pt x="2097134" y="485558"/>
                  <a:pt x="2065715" y="485558"/>
                  <a:pt x="2047762" y="485558"/>
                </a:cubicBezTo>
                <a:cubicBezTo>
                  <a:pt x="2061227" y="472093"/>
                  <a:pt x="2106110" y="476582"/>
                  <a:pt x="2128552" y="463117"/>
                </a:cubicBezTo>
                <a:cubicBezTo>
                  <a:pt x="2083669" y="454140"/>
                  <a:pt x="1993493" y="476582"/>
                  <a:pt x="1944122" y="476582"/>
                </a:cubicBezTo>
                <a:cubicBezTo>
                  <a:pt x="1930656" y="458628"/>
                  <a:pt x="1966563" y="454140"/>
                  <a:pt x="1975540" y="463117"/>
                </a:cubicBezTo>
                <a:cubicBezTo>
                  <a:pt x="2038377" y="449651"/>
                  <a:pt x="2106110" y="440675"/>
                  <a:pt x="2164459" y="440675"/>
                </a:cubicBezTo>
                <a:cubicBezTo>
                  <a:pt x="2150994" y="445163"/>
                  <a:pt x="2137529" y="440675"/>
                  <a:pt x="2128552" y="454140"/>
                </a:cubicBezTo>
                <a:cubicBezTo>
                  <a:pt x="2137529" y="463117"/>
                  <a:pt x="2164459" y="458628"/>
                  <a:pt x="2168947" y="467605"/>
                </a:cubicBezTo>
                <a:cubicBezTo>
                  <a:pt x="2155890" y="490047"/>
                  <a:pt x="2111007" y="476582"/>
                  <a:pt x="2097134" y="494535"/>
                </a:cubicBezTo>
                <a:lnTo>
                  <a:pt x="2097134" y="494535"/>
                </a:lnTo>
                <a:close/>
                <a:moveTo>
                  <a:pt x="2583100" y="485558"/>
                </a:moveTo>
                <a:cubicBezTo>
                  <a:pt x="2587588" y="499023"/>
                  <a:pt x="2574123" y="499023"/>
                  <a:pt x="2560658" y="499023"/>
                </a:cubicBezTo>
                <a:cubicBezTo>
                  <a:pt x="2560658" y="481070"/>
                  <a:pt x="2574123" y="485558"/>
                  <a:pt x="2583100" y="485558"/>
                </a:cubicBezTo>
                <a:lnTo>
                  <a:pt x="2583100" y="485558"/>
                </a:lnTo>
                <a:close/>
                <a:moveTo>
                  <a:pt x="2245657" y="472093"/>
                </a:moveTo>
                <a:cubicBezTo>
                  <a:pt x="2232192" y="472093"/>
                  <a:pt x="2227704" y="467605"/>
                  <a:pt x="2227704" y="458628"/>
                </a:cubicBezTo>
                <a:cubicBezTo>
                  <a:pt x="2254634" y="454140"/>
                  <a:pt x="2263611" y="445163"/>
                  <a:pt x="2286053" y="454140"/>
                </a:cubicBezTo>
                <a:cubicBezTo>
                  <a:pt x="2281564" y="467605"/>
                  <a:pt x="2254634" y="463117"/>
                  <a:pt x="2245657" y="472093"/>
                </a:cubicBezTo>
                <a:lnTo>
                  <a:pt x="2245657" y="472093"/>
                </a:lnTo>
                <a:close/>
                <a:moveTo>
                  <a:pt x="2776507" y="432106"/>
                </a:moveTo>
                <a:cubicBezTo>
                  <a:pt x="2776507" y="436594"/>
                  <a:pt x="2767530" y="436594"/>
                  <a:pt x="2758554" y="436594"/>
                </a:cubicBezTo>
                <a:cubicBezTo>
                  <a:pt x="2758554" y="427618"/>
                  <a:pt x="2758554" y="427618"/>
                  <a:pt x="2758554" y="427618"/>
                </a:cubicBezTo>
                <a:cubicBezTo>
                  <a:pt x="2767530" y="423129"/>
                  <a:pt x="2772019" y="427618"/>
                  <a:pt x="2776507" y="432106"/>
                </a:cubicBezTo>
                <a:lnTo>
                  <a:pt x="2776507" y="432106"/>
                </a:lnTo>
                <a:close/>
                <a:moveTo>
                  <a:pt x="2551681" y="423129"/>
                </a:moveTo>
                <a:cubicBezTo>
                  <a:pt x="2560658" y="418641"/>
                  <a:pt x="2569635" y="414153"/>
                  <a:pt x="2583100" y="414153"/>
                </a:cubicBezTo>
                <a:cubicBezTo>
                  <a:pt x="2578612" y="427618"/>
                  <a:pt x="2565147" y="423129"/>
                  <a:pt x="2551681" y="423129"/>
                </a:cubicBezTo>
                <a:lnTo>
                  <a:pt x="2551681" y="423129"/>
                </a:lnTo>
                <a:close/>
                <a:moveTo>
                  <a:pt x="2879739" y="414153"/>
                </a:moveTo>
                <a:cubicBezTo>
                  <a:pt x="2875251" y="423129"/>
                  <a:pt x="2866274" y="427618"/>
                  <a:pt x="2857298" y="418641"/>
                </a:cubicBezTo>
                <a:cubicBezTo>
                  <a:pt x="2857298" y="409664"/>
                  <a:pt x="2870763" y="405176"/>
                  <a:pt x="2879739" y="414153"/>
                </a:cubicBezTo>
                <a:lnTo>
                  <a:pt x="2879739" y="414153"/>
                </a:lnTo>
                <a:close/>
                <a:moveTo>
                  <a:pt x="2852809" y="418641"/>
                </a:moveTo>
                <a:cubicBezTo>
                  <a:pt x="2852809" y="427618"/>
                  <a:pt x="2843833" y="427618"/>
                  <a:pt x="2834856" y="427618"/>
                </a:cubicBezTo>
                <a:cubicBezTo>
                  <a:pt x="2834856" y="423129"/>
                  <a:pt x="2839344" y="423129"/>
                  <a:pt x="2843833" y="423129"/>
                </a:cubicBezTo>
                <a:cubicBezTo>
                  <a:pt x="2843833" y="418641"/>
                  <a:pt x="2839344" y="418641"/>
                  <a:pt x="2834856" y="418641"/>
                </a:cubicBezTo>
                <a:cubicBezTo>
                  <a:pt x="2839344" y="405176"/>
                  <a:pt x="2848321" y="414153"/>
                  <a:pt x="2852809" y="418641"/>
                </a:cubicBezTo>
                <a:lnTo>
                  <a:pt x="2852809" y="418641"/>
                </a:lnTo>
                <a:close/>
                <a:moveTo>
                  <a:pt x="2677355" y="418641"/>
                </a:moveTo>
                <a:cubicBezTo>
                  <a:pt x="2677355" y="409664"/>
                  <a:pt x="2677355" y="400688"/>
                  <a:pt x="2668379" y="400688"/>
                </a:cubicBezTo>
                <a:cubicBezTo>
                  <a:pt x="2672867" y="387223"/>
                  <a:pt x="2690820" y="400688"/>
                  <a:pt x="2708774" y="396199"/>
                </a:cubicBezTo>
                <a:cubicBezTo>
                  <a:pt x="2704693" y="409664"/>
                  <a:pt x="2700205" y="423129"/>
                  <a:pt x="2677355" y="418641"/>
                </a:cubicBezTo>
                <a:lnTo>
                  <a:pt x="2677355" y="418641"/>
                </a:lnTo>
                <a:close/>
                <a:moveTo>
                  <a:pt x="2439065" y="378654"/>
                </a:moveTo>
                <a:cubicBezTo>
                  <a:pt x="2434576" y="387631"/>
                  <a:pt x="2430088" y="392119"/>
                  <a:pt x="2421111" y="392119"/>
                </a:cubicBezTo>
                <a:cubicBezTo>
                  <a:pt x="2425600" y="401096"/>
                  <a:pt x="2443553" y="410072"/>
                  <a:pt x="2448041" y="401096"/>
                </a:cubicBezTo>
                <a:cubicBezTo>
                  <a:pt x="2448041" y="410072"/>
                  <a:pt x="2412135" y="414561"/>
                  <a:pt x="2398669" y="428026"/>
                </a:cubicBezTo>
                <a:cubicBezTo>
                  <a:pt x="2412135" y="437002"/>
                  <a:pt x="2416623" y="432514"/>
                  <a:pt x="2434576" y="428026"/>
                </a:cubicBezTo>
                <a:cubicBezTo>
                  <a:pt x="2430088" y="432514"/>
                  <a:pt x="2430088" y="437002"/>
                  <a:pt x="2434576" y="437002"/>
                </a:cubicBezTo>
                <a:cubicBezTo>
                  <a:pt x="2394181" y="459444"/>
                  <a:pt x="2353786" y="463933"/>
                  <a:pt x="2308494" y="454956"/>
                </a:cubicBezTo>
                <a:cubicBezTo>
                  <a:pt x="2304006" y="445979"/>
                  <a:pt x="2312983" y="445979"/>
                  <a:pt x="2317471" y="445979"/>
                </a:cubicBezTo>
                <a:cubicBezTo>
                  <a:pt x="2308494" y="441491"/>
                  <a:pt x="2312983" y="423537"/>
                  <a:pt x="2295029" y="428026"/>
                </a:cubicBezTo>
                <a:cubicBezTo>
                  <a:pt x="2312983" y="419049"/>
                  <a:pt x="2357866" y="401096"/>
                  <a:pt x="2344401" y="388039"/>
                </a:cubicBezTo>
                <a:cubicBezTo>
                  <a:pt x="2353378" y="374574"/>
                  <a:pt x="2366843" y="388039"/>
                  <a:pt x="2362355" y="397015"/>
                </a:cubicBezTo>
                <a:cubicBezTo>
                  <a:pt x="2375820" y="392527"/>
                  <a:pt x="2380308" y="392527"/>
                  <a:pt x="2393773" y="392527"/>
                </a:cubicBezTo>
                <a:cubicBezTo>
                  <a:pt x="2398261" y="388039"/>
                  <a:pt x="2407238" y="383550"/>
                  <a:pt x="2407238" y="374574"/>
                </a:cubicBezTo>
                <a:cubicBezTo>
                  <a:pt x="2421111" y="369677"/>
                  <a:pt x="2425600" y="378654"/>
                  <a:pt x="2439065" y="378654"/>
                </a:cubicBezTo>
                <a:lnTo>
                  <a:pt x="2439065" y="378654"/>
                </a:lnTo>
                <a:close/>
                <a:moveTo>
                  <a:pt x="2515775" y="360700"/>
                </a:moveTo>
                <a:cubicBezTo>
                  <a:pt x="2506798" y="365189"/>
                  <a:pt x="2502310" y="369677"/>
                  <a:pt x="2493333" y="369677"/>
                </a:cubicBezTo>
                <a:cubicBezTo>
                  <a:pt x="2493333" y="365189"/>
                  <a:pt x="2488845" y="365189"/>
                  <a:pt x="2488845" y="365189"/>
                </a:cubicBezTo>
                <a:cubicBezTo>
                  <a:pt x="2488436" y="356212"/>
                  <a:pt x="2506798" y="351724"/>
                  <a:pt x="2515775" y="360700"/>
                </a:cubicBezTo>
                <a:lnTo>
                  <a:pt x="2515775" y="360700"/>
                </a:lnTo>
                <a:close/>
                <a:moveTo>
                  <a:pt x="3298380" y="244819"/>
                </a:moveTo>
                <a:cubicBezTo>
                  <a:pt x="3293892" y="253796"/>
                  <a:pt x="3284915" y="253796"/>
                  <a:pt x="3271450" y="253796"/>
                </a:cubicBezTo>
                <a:cubicBezTo>
                  <a:pt x="3271042" y="240331"/>
                  <a:pt x="3289404" y="240331"/>
                  <a:pt x="3298380" y="244819"/>
                </a:cubicBezTo>
                <a:lnTo>
                  <a:pt x="3298380" y="244819"/>
                </a:lnTo>
                <a:close/>
                <a:moveTo>
                  <a:pt x="3617461" y="226866"/>
                </a:moveTo>
                <a:cubicBezTo>
                  <a:pt x="3617461" y="222378"/>
                  <a:pt x="3608485" y="222378"/>
                  <a:pt x="3603996" y="222378"/>
                </a:cubicBezTo>
                <a:cubicBezTo>
                  <a:pt x="3603996" y="208912"/>
                  <a:pt x="3612973" y="204424"/>
                  <a:pt x="3617461" y="195447"/>
                </a:cubicBezTo>
                <a:cubicBezTo>
                  <a:pt x="3639903" y="195447"/>
                  <a:pt x="3648880" y="204424"/>
                  <a:pt x="3666833" y="199936"/>
                </a:cubicBezTo>
                <a:cubicBezTo>
                  <a:pt x="3657857" y="217889"/>
                  <a:pt x="3626438" y="208912"/>
                  <a:pt x="3617461" y="230946"/>
                </a:cubicBezTo>
                <a:cubicBezTo>
                  <a:pt x="3612973" y="231354"/>
                  <a:pt x="3617461" y="226866"/>
                  <a:pt x="3617461" y="226866"/>
                </a:cubicBezTo>
                <a:lnTo>
                  <a:pt x="3617461" y="226866"/>
                </a:lnTo>
                <a:close/>
                <a:moveTo>
                  <a:pt x="3842287" y="217889"/>
                </a:moveTo>
                <a:cubicBezTo>
                  <a:pt x="3837799" y="226866"/>
                  <a:pt x="3828822" y="226866"/>
                  <a:pt x="3815357" y="226866"/>
                </a:cubicBezTo>
                <a:cubicBezTo>
                  <a:pt x="3819845" y="217889"/>
                  <a:pt x="3824334" y="208912"/>
                  <a:pt x="3837799" y="208912"/>
                </a:cubicBezTo>
                <a:cubicBezTo>
                  <a:pt x="3837799" y="213401"/>
                  <a:pt x="3837799" y="217889"/>
                  <a:pt x="3842287" y="217889"/>
                </a:cubicBezTo>
                <a:lnTo>
                  <a:pt x="3842287" y="217889"/>
                </a:lnTo>
                <a:close/>
                <a:moveTo>
                  <a:pt x="3712125" y="191367"/>
                </a:moveTo>
                <a:cubicBezTo>
                  <a:pt x="3703148" y="200344"/>
                  <a:pt x="3707637" y="209321"/>
                  <a:pt x="3712125" y="213809"/>
                </a:cubicBezTo>
                <a:cubicBezTo>
                  <a:pt x="3703148" y="227274"/>
                  <a:pt x="3680706" y="222786"/>
                  <a:pt x="3667241" y="227274"/>
                </a:cubicBezTo>
                <a:cubicBezTo>
                  <a:pt x="3667241" y="227274"/>
                  <a:pt x="3671730" y="231762"/>
                  <a:pt x="3676218" y="231762"/>
                </a:cubicBezTo>
                <a:cubicBezTo>
                  <a:pt x="3676218" y="240739"/>
                  <a:pt x="3662753" y="236251"/>
                  <a:pt x="3658265" y="236251"/>
                </a:cubicBezTo>
                <a:cubicBezTo>
                  <a:pt x="3653776" y="222786"/>
                  <a:pt x="3658265" y="227274"/>
                  <a:pt x="3658265" y="209321"/>
                </a:cubicBezTo>
                <a:cubicBezTo>
                  <a:pt x="3676218" y="213809"/>
                  <a:pt x="3671730" y="213809"/>
                  <a:pt x="3680706" y="204832"/>
                </a:cubicBezTo>
                <a:cubicBezTo>
                  <a:pt x="3680706" y="204832"/>
                  <a:pt x="3671730" y="200344"/>
                  <a:pt x="3676218" y="195855"/>
                </a:cubicBezTo>
                <a:cubicBezTo>
                  <a:pt x="3689683" y="200344"/>
                  <a:pt x="3694171" y="191367"/>
                  <a:pt x="3712125" y="191367"/>
                </a:cubicBezTo>
                <a:lnTo>
                  <a:pt x="3712125" y="191367"/>
                </a:lnTo>
                <a:close/>
                <a:moveTo>
                  <a:pt x="469085" y="1716183"/>
                </a:moveTo>
                <a:cubicBezTo>
                  <a:pt x="451132" y="1716183"/>
                  <a:pt x="446644" y="1707207"/>
                  <a:pt x="442155" y="1720672"/>
                </a:cubicBezTo>
                <a:cubicBezTo>
                  <a:pt x="451132" y="1725160"/>
                  <a:pt x="451132" y="1716183"/>
                  <a:pt x="455620" y="1716183"/>
                </a:cubicBezTo>
                <a:cubicBezTo>
                  <a:pt x="451132" y="1725160"/>
                  <a:pt x="451132" y="1725160"/>
                  <a:pt x="451132" y="1725160"/>
                </a:cubicBezTo>
                <a:cubicBezTo>
                  <a:pt x="464597" y="1729240"/>
                  <a:pt x="464597" y="1720264"/>
                  <a:pt x="469085" y="1716183"/>
                </a:cubicBezTo>
                <a:lnTo>
                  <a:pt x="469085" y="1716183"/>
                </a:lnTo>
                <a:close/>
                <a:moveTo>
                  <a:pt x="3136392" y="191367"/>
                </a:moveTo>
                <a:cubicBezTo>
                  <a:pt x="3140880" y="182390"/>
                  <a:pt x="3140880" y="173414"/>
                  <a:pt x="3136392" y="160357"/>
                </a:cubicBezTo>
                <a:cubicBezTo>
                  <a:pt x="3145368" y="155868"/>
                  <a:pt x="3158833" y="155868"/>
                  <a:pt x="3158833" y="142403"/>
                </a:cubicBezTo>
                <a:cubicBezTo>
                  <a:pt x="3140880" y="146892"/>
                  <a:pt x="3149857" y="119961"/>
                  <a:pt x="3118438" y="115473"/>
                </a:cubicBezTo>
                <a:cubicBezTo>
                  <a:pt x="3113950" y="124450"/>
                  <a:pt x="3127415" y="133427"/>
                  <a:pt x="3109461" y="137915"/>
                </a:cubicBezTo>
                <a:cubicBezTo>
                  <a:pt x="3109461" y="124450"/>
                  <a:pt x="3091508" y="102416"/>
                  <a:pt x="3109461" y="97928"/>
                </a:cubicBezTo>
                <a:cubicBezTo>
                  <a:pt x="3109461" y="106904"/>
                  <a:pt x="3118438" y="111393"/>
                  <a:pt x="3118438" y="115881"/>
                </a:cubicBezTo>
                <a:cubicBezTo>
                  <a:pt x="3127415" y="97928"/>
                  <a:pt x="3145368" y="115881"/>
                  <a:pt x="3154345" y="97928"/>
                </a:cubicBezTo>
                <a:cubicBezTo>
                  <a:pt x="3118438" y="93439"/>
                  <a:pt x="3118438" y="93439"/>
                  <a:pt x="3118438" y="93439"/>
                </a:cubicBezTo>
                <a:cubicBezTo>
                  <a:pt x="3122926" y="84463"/>
                  <a:pt x="3109461" y="70998"/>
                  <a:pt x="3104973" y="79974"/>
                </a:cubicBezTo>
                <a:cubicBezTo>
                  <a:pt x="3118438" y="79974"/>
                  <a:pt x="3100485" y="88951"/>
                  <a:pt x="3095996" y="88951"/>
                </a:cubicBezTo>
                <a:cubicBezTo>
                  <a:pt x="3095996" y="102416"/>
                  <a:pt x="3091508" y="111393"/>
                  <a:pt x="3087020" y="115881"/>
                </a:cubicBezTo>
                <a:cubicBezTo>
                  <a:pt x="3082531" y="93439"/>
                  <a:pt x="3082531" y="124858"/>
                  <a:pt x="3073555" y="124858"/>
                </a:cubicBezTo>
                <a:cubicBezTo>
                  <a:pt x="3073555" y="115881"/>
                  <a:pt x="3073555" y="111393"/>
                  <a:pt x="3064578" y="111393"/>
                </a:cubicBezTo>
                <a:cubicBezTo>
                  <a:pt x="3064578" y="124858"/>
                  <a:pt x="3073555" y="129346"/>
                  <a:pt x="3082531" y="133835"/>
                </a:cubicBezTo>
                <a:cubicBezTo>
                  <a:pt x="3078043" y="142811"/>
                  <a:pt x="3069066" y="142811"/>
                  <a:pt x="3064578" y="151788"/>
                </a:cubicBezTo>
                <a:cubicBezTo>
                  <a:pt x="3073555" y="156276"/>
                  <a:pt x="3087020" y="174230"/>
                  <a:pt x="3078043" y="182798"/>
                </a:cubicBezTo>
                <a:cubicBezTo>
                  <a:pt x="3095996" y="182798"/>
                  <a:pt x="3100485" y="187287"/>
                  <a:pt x="3113950" y="178310"/>
                </a:cubicBezTo>
                <a:cubicBezTo>
                  <a:pt x="3113950" y="187287"/>
                  <a:pt x="3118438" y="191775"/>
                  <a:pt x="3122926" y="196263"/>
                </a:cubicBezTo>
                <a:cubicBezTo>
                  <a:pt x="3122926" y="177902"/>
                  <a:pt x="3131903" y="182390"/>
                  <a:pt x="3136392" y="191367"/>
                </a:cubicBezTo>
                <a:lnTo>
                  <a:pt x="3136392" y="191367"/>
                </a:lnTo>
                <a:close/>
                <a:moveTo>
                  <a:pt x="3087020" y="146892"/>
                </a:moveTo>
                <a:cubicBezTo>
                  <a:pt x="3104973" y="146892"/>
                  <a:pt x="3104973" y="146892"/>
                  <a:pt x="3104973" y="146892"/>
                </a:cubicBezTo>
                <a:cubicBezTo>
                  <a:pt x="3100485" y="160357"/>
                  <a:pt x="3104973" y="164845"/>
                  <a:pt x="3104973" y="173822"/>
                </a:cubicBezTo>
                <a:cubicBezTo>
                  <a:pt x="3095996" y="168925"/>
                  <a:pt x="3087020" y="164437"/>
                  <a:pt x="3087020" y="146892"/>
                </a:cubicBezTo>
                <a:lnTo>
                  <a:pt x="3087020" y="146892"/>
                </a:lnTo>
                <a:close/>
                <a:moveTo>
                  <a:pt x="3599508" y="146892"/>
                </a:moveTo>
                <a:cubicBezTo>
                  <a:pt x="3563601" y="155868"/>
                  <a:pt x="3509741" y="151380"/>
                  <a:pt x="3477914" y="169333"/>
                </a:cubicBezTo>
                <a:cubicBezTo>
                  <a:pt x="3527694" y="164437"/>
                  <a:pt x="3572578" y="164437"/>
                  <a:pt x="3599508" y="146892"/>
                </a:cubicBezTo>
                <a:lnTo>
                  <a:pt x="3599508" y="146892"/>
                </a:lnTo>
                <a:close/>
                <a:moveTo>
                  <a:pt x="3918997" y="503512"/>
                </a:moveTo>
                <a:cubicBezTo>
                  <a:pt x="3892067" y="499023"/>
                  <a:pt x="3869625" y="485558"/>
                  <a:pt x="3856160" y="508000"/>
                </a:cubicBezTo>
                <a:cubicBezTo>
                  <a:pt x="3865137" y="512488"/>
                  <a:pt x="3878602" y="530442"/>
                  <a:pt x="3887579" y="525953"/>
                </a:cubicBezTo>
                <a:cubicBezTo>
                  <a:pt x="3878602" y="516977"/>
                  <a:pt x="3892067" y="512488"/>
                  <a:pt x="3892067" y="508000"/>
                </a:cubicBezTo>
                <a:cubicBezTo>
                  <a:pt x="3896555" y="516569"/>
                  <a:pt x="3918997" y="512080"/>
                  <a:pt x="3918997" y="503512"/>
                </a:cubicBezTo>
                <a:lnTo>
                  <a:pt x="3918997" y="503512"/>
                </a:lnTo>
                <a:close/>
                <a:moveTo>
                  <a:pt x="3901044" y="217889"/>
                </a:moveTo>
                <a:cubicBezTo>
                  <a:pt x="3905532" y="217889"/>
                  <a:pt x="3905532" y="222378"/>
                  <a:pt x="3901044" y="226866"/>
                </a:cubicBezTo>
                <a:cubicBezTo>
                  <a:pt x="3918997" y="226866"/>
                  <a:pt x="3914509" y="231354"/>
                  <a:pt x="3905532" y="235843"/>
                </a:cubicBezTo>
                <a:cubicBezTo>
                  <a:pt x="3910020" y="240331"/>
                  <a:pt x="3910020" y="240331"/>
                  <a:pt x="3914509" y="244819"/>
                </a:cubicBezTo>
                <a:cubicBezTo>
                  <a:pt x="3918997" y="244819"/>
                  <a:pt x="3927974" y="244819"/>
                  <a:pt x="3927974" y="235843"/>
                </a:cubicBezTo>
                <a:cubicBezTo>
                  <a:pt x="3923485" y="235843"/>
                  <a:pt x="3918997" y="235843"/>
                  <a:pt x="3918997" y="231354"/>
                </a:cubicBezTo>
                <a:cubicBezTo>
                  <a:pt x="3927974" y="231354"/>
                  <a:pt x="3927974" y="217889"/>
                  <a:pt x="3936950" y="222378"/>
                </a:cubicBezTo>
                <a:cubicBezTo>
                  <a:pt x="3945927" y="226866"/>
                  <a:pt x="3932462" y="240331"/>
                  <a:pt x="3941439" y="244819"/>
                </a:cubicBezTo>
                <a:cubicBezTo>
                  <a:pt x="3950416" y="222378"/>
                  <a:pt x="3941439" y="231354"/>
                  <a:pt x="3959392" y="217889"/>
                </a:cubicBezTo>
                <a:cubicBezTo>
                  <a:pt x="3936950" y="217889"/>
                  <a:pt x="3914509" y="204832"/>
                  <a:pt x="3901044" y="217889"/>
                </a:cubicBezTo>
                <a:lnTo>
                  <a:pt x="3901044" y="217889"/>
                </a:lnTo>
                <a:close/>
                <a:moveTo>
                  <a:pt x="4265416" y="378654"/>
                </a:moveTo>
                <a:cubicBezTo>
                  <a:pt x="4269905" y="365189"/>
                  <a:pt x="4287858" y="374166"/>
                  <a:pt x="4292346" y="365189"/>
                </a:cubicBezTo>
                <a:cubicBezTo>
                  <a:pt x="4278882" y="356212"/>
                  <a:pt x="4274393" y="342747"/>
                  <a:pt x="4260928" y="334178"/>
                </a:cubicBezTo>
                <a:cubicBezTo>
                  <a:pt x="4256440" y="343155"/>
                  <a:pt x="4247463" y="343155"/>
                  <a:pt x="4233998" y="343155"/>
                </a:cubicBezTo>
                <a:cubicBezTo>
                  <a:pt x="4229510" y="356620"/>
                  <a:pt x="4247463" y="347643"/>
                  <a:pt x="4242975" y="356620"/>
                </a:cubicBezTo>
                <a:cubicBezTo>
                  <a:pt x="4233998" y="365597"/>
                  <a:pt x="4211556" y="347643"/>
                  <a:pt x="4202579" y="361108"/>
                </a:cubicBezTo>
                <a:cubicBezTo>
                  <a:pt x="4207068" y="365597"/>
                  <a:pt x="4220533" y="365597"/>
                  <a:pt x="4216045" y="374574"/>
                </a:cubicBezTo>
                <a:cubicBezTo>
                  <a:pt x="4229510" y="379062"/>
                  <a:pt x="4225021" y="361108"/>
                  <a:pt x="4242975" y="365597"/>
                </a:cubicBezTo>
                <a:cubicBezTo>
                  <a:pt x="4251952" y="374574"/>
                  <a:pt x="4225021" y="379062"/>
                  <a:pt x="4242975" y="383550"/>
                </a:cubicBezTo>
                <a:cubicBezTo>
                  <a:pt x="4242975" y="365189"/>
                  <a:pt x="4265416" y="369677"/>
                  <a:pt x="4265416" y="378654"/>
                </a:cubicBezTo>
                <a:lnTo>
                  <a:pt x="4265416" y="378654"/>
                </a:lnTo>
                <a:close/>
                <a:moveTo>
                  <a:pt x="4593474" y="811168"/>
                </a:moveTo>
                <a:cubicBezTo>
                  <a:pt x="4562056" y="806680"/>
                  <a:pt x="4503707" y="802191"/>
                  <a:pt x="4471881" y="815656"/>
                </a:cubicBezTo>
                <a:cubicBezTo>
                  <a:pt x="4503707" y="824225"/>
                  <a:pt x="4566544" y="819737"/>
                  <a:pt x="4593474" y="811168"/>
                </a:cubicBezTo>
                <a:lnTo>
                  <a:pt x="4593474" y="811168"/>
                </a:lnTo>
                <a:close/>
                <a:moveTo>
                  <a:pt x="4526149" y="739762"/>
                </a:moveTo>
                <a:cubicBezTo>
                  <a:pt x="4530637" y="744251"/>
                  <a:pt x="4530637" y="748739"/>
                  <a:pt x="4530637" y="753227"/>
                </a:cubicBezTo>
                <a:cubicBezTo>
                  <a:pt x="4539614" y="753227"/>
                  <a:pt x="4544103" y="748739"/>
                  <a:pt x="4553079" y="753227"/>
                </a:cubicBezTo>
                <a:cubicBezTo>
                  <a:pt x="4553079" y="739762"/>
                  <a:pt x="4544103" y="748739"/>
                  <a:pt x="4530637" y="744251"/>
                </a:cubicBezTo>
                <a:cubicBezTo>
                  <a:pt x="4530637" y="739762"/>
                  <a:pt x="4526149" y="735274"/>
                  <a:pt x="4526149" y="739762"/>
                </a:cubicBezTo>
                <a:lnTo>
                  <a:pt x="4526149" y="739762"/>
                </a:lnTo>
                <a:close/>
                <a:moveTo>
                  <a:pt x="4485754" y="2754625"/>
                </a:moveTo>
                <a:cubicBezTo>
                  <a:pt x="4490242" y="2750137"/>
                  <a:pt x="4494731" y="2750137"/>
                  <a:pt x="4490242" y="2741160"/>
                </a:cubicBezTo>
                <a:cubicBezTo>
                  <a:pt x="4472289" y="2736672"/>
                  <a:pt x="4458824" y="2727695"/>
                  <a:pt x="4445359" y="2714230"/>
                </a:cubicBezTo>
                <a:cubicBezTo>
                  <a:pt x="4458824" y="2732184"/>
                  <a:pt x="4467800" y="2741160"/>
                  <a:pt x="4472289" y="2754217"/>
                </a:cubicBezTo>
                <a:cubicBezTo>
                  <a:pt x="4485754" y="2754217"/>
                  <a:pt x="4463312" y="2740752"/>
                  <a:pt x="4476777" y="2740752"/>
                </a:cubicBezTo>
                <a:cubicBezTo>
                  <a:pt x="4476777" y="2750137"/>
                  <a:pt x="4481266" y="2754625"/>
                  <a:pt x="4485754" y="2754625"/>
                </a:cubicBezTo>
                <a:lnTo>
                  <a:pt x="4485754" y="2754625"/>
                </a:lnTo>
                <a:close/>
                <a:moveTo>
                  <a:pt x="4647743" y="351724"/>
                </a:moveTo>
                <a:cubicBezTo>
                  <a:pt x="4638766" y="333770"/>
                  <a:pt x="4602859" y="338259"/>
                  <a:pt x="4584906" y="347235"/>
                </a:cubicBezTo>
                <a:cubicBezTo>
                  <a:pt x="4598371" y="365189"/>
                  <a:pt x="4616324" y="360700"/>
                  <a:pt x="4638766" y="360700"/>
                </a:cubicBezTo>
                <a:cubicBezTo>
                  <a:pt x="4674673" y="369677"/>
                  <a:pt x="4697115" y="405176"/>
                  <a:pt x="4719556" y="369677"/>
                </a:cubicBezTo>
                <a:cubicBezTo>
                  <a:pt x="4737510" y="378654"/>
                  <a:pt x="4755463" y="383142"/>
                  <a:pt x="4773416" y="387631"/>
                </a:cubicBezTo>
                <a:cubicBezTo>
                  <a:pt x="4768928" y="374166"/>
                  <a:pt x="4782393" y="387631"/>
                  <a:pt x="4777905" y="374166"/>
                </a:cubicBezTo>
                <a:cubicBezTo>
                  <a:pt x="4746486" y="374166"/>
                  <a:pt x="4697115" y="356212"/>
                  <a:pt x="4706091" y="343155"/>
                </a:cubicBezTo>
                <a:cubicBezTo>
                  <a:pt x="4692626" y="343155"/>
                  <a:pt x="4674673" y="347643"/>
                  <a:pt x="4661208" y="338667"/>
                </a:cubicBezTo>
                <a:cubicBezTo>
                  <a:pt x="4661208" y="347235"/>
                  <a:pt x="4661208" y="351724"/>
                  <a:pt x="4647743" y="351724"/>
                </a:cubicBezTo>
                <a:lnTo>
                  <a:pt x="4647743" y="351724"/>
                </a:lnTo>
                <a:close/>
                <a:moveTo>
                  <a:pt x="4539614" y="2874995"/>
                </a:moveTo>
                <a:cubicBezTo>
                  <a:pt x="4544103" y="2897437"/>
                  <a:pt x="4548591" y="2892948"/>
                  <a:pt x="4535126" y="2897437"/>
                </a:cubicBezTo>
                <a:cubicBezTo>
                  <a:pt x="4562056" y="2910902"/>
                  <a:pt x="4584498" y="2892948"/>
                  <a:pt x="4593474" y="2870506"/>
                </a:cubicBezTo>
                <a:cubicBezTo>
                  <a:pt x="4597963" y="2866018"/>
                  <a:pt x="4624893" y="2879483"/>
                  <a:pt x="4633870" y="2861530"/>
                </a:cubicBezTo>
                <a:cubicBezTo>
                  <a:pt x="4606940" y="2857041"/>
                  <a:pt x="4588986" y="2852553"/>
                  <a:pt x="4562056" y="2852553"/>
                </a:cubicBezTo>
                <a:cubicBezTo>
                  <a:pt x="4553079" y="2857449"/>
                  <a:pt x="4553079" y="2874995"/>
                  <a:pt x="4539614" y="2874995"/>
                </a:cubicBezTo>
                <a:lnTo>
                  <a:pt x="4539614" y="2874995"/>
                </a:lnTo>
                <a:close/>
                <a:moveTo>
                  <a:pt x="4597963" y="2897437"/>
                </a:moveTo>
                <a:cubicBezTo>
                  <a:pt x="4602451" y="2901925"/>
                  <a:pt x="4602451" y="2906413"/>
                  <a:pt x="4597963" y="2910902"/>
                </a:cubicBezTo>
                <a:cubicBezTo>
                  <a:pt x="4651823" y="2928855"/>
                  <a:pt x="4660800" y="2928855"/>
                  <a:pt x="4692218" y="2919878"/>
                </a:cubicBezTo>
                <a:cubicBezTo>
                  <a:pt x="4674265" y="2915390"/>
                  <a:pt x="4696707" y="2919878"/>
                  <a:pt x="4692218" y="2906413"/>
                </a:cubicBezTo>
                <a:cubicBezTo>
                  <a:pt x="4678753" y="2906413"/>
                  <a:pt x="4669776" y="2892948"/>
                  <a:pt x="4651823" y="2892948"/>
                </a:cubicBezTo>
                <a:cubicBezTo>
                  <a:pt x="4638766" y="2924367"/>
                  <a:pt x="4624893" y="2888460"/>
                  <a:pt x="4597963" y="2897437"/>
                </a:cubicBezTo>
                <a:lnTo>
                  <a:pt x="4597963" y="2897437"/>
                </a:lnTo>
                <a:close/>
                <a:moveTo>
                  <a:pt x="4800346" y="418641"/>
                </a:moveTo>
                <a:cubicBezTo>
                  <a:pt x="4809323" y="423129"/>
                  <a:pt x="4809323" y="418641"/>
                  <a:pt x="4818300" y="418641"/>
                </a:cubicBezTo>
                <a:cubicBezTo>
                  <a:pt x="4818300" y="418641"/>
                  <a:pt x="4818300" y="423129"/>
                  <a:pt x="4818300" y="418641"/>
                </a:cubicBezTo>
                <a:cubicBezTo>
                  <a:pt x="4809323" y="418641"/>
                  <a:pt x="4813812" y="400688"/>
                  <a:pt x="4804835" y="400688"/>
                </a:cubicBezTo>
                <a:cubicBezTo>
                  <a:pt x="4804835" y="409664"/>
                  <a:pt x="4795858" y="409664"/>
                  <a:pt x="4800346" y="418641"/>
                </a:cubicBezTo>
                <a:lnTo>
                  <a:pt x="4800346" y="418641"/>
                </a:lnTo>
                <a:close/>
                <a:moveTo>
                  <a:pt x="4836661" y="2415959"/>
                </a:moveTo>
                <a:cubicBezTo>
                  <a:pt x="4832173" y="2402494"/>
                  <a:pt x="4814220" y="2402494"/>
                  <a:pt x="4809731" y="2415959"/>
                </a:cubicBezTo>
                <a:cubicBezTo>
                  <a:pt x="4850127" y="2429424"/>
                  <a:pt x="4926836" y="2406982"/>
                  <a:pt x="4944790" y="2442889"/>
                </a:cubicBezTo>
                <a:cubicBezTo>
                  <a:pt x="4913372" y="2442889"/>
                  <a:pt x="4868488" y="2424935"/>
                  <a:pt x="4832173" y="2433912"/>
                </a:cubicBezTo>
                <a:cubicBezTo>
                  <a:pt x="4818708" y="2442889"/>
                  <a:pt x="4818708" y="2456354"/>
                  <a:pt x="4805243" y="2460842"/>
                </a:cubicBezTo>
                <a:cubicBezTo>
                  <a:pt x="4800755" y="2460842"/>
                  <a:pt x="4796266" y="2451865"/>
                  <a:pt x="4800755" y="2442889"/>
                </a:cubicBezTo>
                <a:cubicBezTo>
                  <a:pt x="4782801" y="2438400"/>
                  <a:pt x="4782801" y="2451865"/>
                  <a:pt x="4773824" y="2456354"/>
                </a:cubicBezTo>
                <a:cubicBezTo>
                  <a:pt x="4778313" y="2465330"/>
                  <a:pt x="4782801" y="2474307"/>
                  <a:pt x="4787290" y="2478795"/>
                </a:cubicBezTo>
                <a:cubicBezTo>
                  <a:pt x="4778313" y="2456354"/>
                  <a:pt x="4827685" y="2460842"/>
                  <a:pt x="4832173" y="2478795"/>
                </a:cubicBezTo>
                <a:cubicBezTo>
                  <a:pt x="4832173" y="2451865"/>
                  <a:pt x="4877057" y="2451865"/>
                  <a:pt x="4886033" y="2469819"/>
                </a:cubicBezTo>
                <a:cubicBezTo>
                  <a:pt x="4890522" y="2447377"/>
                  <a:pt x="4912964" y="2460842"/>
                  <a:pt x="4935405" y="2456354"/>
                </a:cubicBezTo>
                <a:cubicBezTo>
                  <a:pt x="4930917" y="2465330"/>
                  <a:pt x="4939894" y="2483284"/>
                  <a:pt x="4930917" y="2483284"/>
                </a:cubicBezTo>
                <a:cubicBezTo>
                  <a:pt x="4926428" y="2483284"/>
                  <a:pt x="4926428" y="2478795"/>
                  <a:pt x="4921940" y="2478795"/>
                </a:cubicBezTo>
                <a:cubicBezTo>
                  <a:pt x="4917452" y="2483284"/>
                  <a:pt x="4912964" y="2492261"/>
                  <a:pt x="4908475" y="2501237"/>
                </a:cubicBezTo>
                <a:cubicBezTo>
                  <a:pt x="4921940" y="2501237"/>
                  <a:pt x="4926428" y="2505726"/>
                  <a:pt x="4930917" y="2514702"/>
                </a:cubicBezTo>
                <a:cubicBezTo>
                  <a:pt x="4912964" y="2510214"/>
                  <a:pt x="4912964" y="2510214"/>
                  <a:pt x="4912964" y="2510214"/>
                </a:cubicBezTo>
                <a:cubicBezTo>
                  <a:pt x="4899498" y="2496749"/>
                  <a:pt x="4908475" y="2492261"/>
                  <a:pt x="4903987" y="2479204"/>
                </a:cubicBezTo>
                <a:cubicBezTo>
                  <a:pt x="4895010" y="2501645"/>
                  <a:pt x="4859103" y="2488180"/>
                  <a:pt x="4836661" y="2497157"/>
                </a:cubicBezTo>
                <a:cubicBezTo>
                  <a:pt x="4859103" y="2506134"/>
                  <a:pt x="4899498" y="2488180"/>
                  <a:pt x="4895010" y="2524087"/>
                </a:cubicBezTo>
                <a:cubicBezTo>
                  <a:pt x="4917452" y="2528575"/>
                  <a:pt x="4930917" y="2519599"/>
                  <a:pt x="4944382" y="2519599"/>
                </a:cubicBezTo>
                <a:cubicBezTo>
                  <a:pt x="4948870" y="2506134"/>
                  <a:pt x="4939894" y="2510622"/>
                  <a:pt x="4948870" y="2501645"/>
                </a:cubicBezTo>
                <a:cubicBezTo>
                  <a:pt x="4971312" y="2497157"/>
                  <a:pt x="4971312" y="2506134"/>
                  <a:pt x="4993754" y="2510622"/>
                </a:cubicBezTo>
                <a:cubicBezTo>
                  <a:pt x="4993754" y="2488180"/>
                  <a:pt x="4962336" y="2497157"/>
                  <a:pt x="4962336" y="2470635"/>
                </a:cubicBezTo>
                <a:cubicBezTo>
                  <a:pt x="4993754" y="2484100"/>
                  <a:pt x="4993754" y="2461658"/>
                  <a:pt x="5025173" y="2475123"/>
                </a:cubicBezTo>
                <a:cubicBezTo>
                  <a:pt x="5020684" y="2466147"/>
                  <a:pt x="5043126" y="2466147"/>
                  <a:pt x="5029661" y="2461658"/>
                </a:cubicBezTo>
                <a:cubicBezTo>
                  <a:pt x="5025173" y="2470635"/>
                  <a:pt x="5020684" y="2448193"/>
                  <a:pt x="5011707" y="2448193"/>
                </a:cubicBezTo>
                <a:cubicBezTo>
                  <a:pt x="5016196" y="2448193"/>
                  <a:pt x="5016196" y="2443705"/>
                  <a:pt x="5011707" y="2439216"/>
                </a:cubicBezTo>
                <a:cubicBezTo>
                  <a:pt x="5011707" y="2430240"/>
                  <a:pt x="5029661" y="2439216"/>
                  <a:pt x="5029661" y="2425751"/>
                </a:cubicBezTo>
                <a:cubicBezTo>
                  <a:pt x="4980289" y="2425751"/>
                  <a:pt x="4930509" y="2412286"/>
                  <a:pt x="4894602" y="2416775"/>
                </a:cubicBezTo>
                <a:cubicBezTo>
                  <a:pt x="4894602" y="2412286"/>
                  <a:pt x="4903579" y="2416775"/>
                  <a:pt x="4899091" y="2407798"/>
                </a:cubicBezTo>
                <a:cubicBezTo>
                  <a:pt x="4885625" y="2407798"/>
                  <a:pt x="4863184" y="2394333"/>
                  <a:pt x="4876649" y="2376787"/>
                </a:cubicBezTo>
                <a:cubicBezTo>
                  <a:pt x="4845638" y="2380460"/>
                  <a:pt x="4841150" y="2402494"/>
                  <a:pt x="4836661" y="2415959"/>
                </a:cubicBezTo>
                <a:lnTo>
                  <a:pt x="4836661" y="2415959"/>
                </a:lnTo>
                <a:close/>
                <a:moveTo>
                  <a:pt x="5002731" y="2451457"/>
                </a:moveTo>
                <a:cubicBezTo>
                  <a:pt x="5002731" y="2469411"/>
                  <a:pt x="4962336" y="2469411"/>
                  <a:pt x="4948870" y="2464922"/>
                </a:cubicBezTo>
                <a:cubicBezTo>
                  <a:pt x="4948870" y="2451457"/>
                  <a:pt x="4948870" y="2451457"/>
                  <a:pt x="4948870" y="2451457"/>
                </a:cubicBezTo>
                <a:cubicBezTo>
                  <a:pt x="4966824" y="2451457"/>
                  <a:pt x="4984777" y="2446969"/>
                  <a:pt x="5002731" y="2451457"/>
                </a:cubicBezTo>
                <a:lnTo>
                  <a:pt x="5002731" y="2451457"/>
                </a:lnTo>
                <a:close/>
                <a:moveTo>
                  <a:pt x="4886033" y="1234705"/>
                </a:moveTo>
                <a:cubicBezTo>
                  <a:pt x="4890522" y="1230217"/>
                  <a:pt x="4908475" y="1234705"/>
                  <a:pt x="4917452" y="1221240"/>
                </a:cubicBezTo>
                <a:cubicBezTo>
                  <a:pt x="4908475" y="1225729"/>
                  <a:pt x="4877057" y="1225729"/>
                  <a:pt x="4886033" y="1234705"/>
                </a:cubicBezTo>
                <a:lnTo>
                  <a:pt x="4886033" y="1234705"/>
                </a:lnTo>
                <a:close/>
                <a:moveTo>
                  <a:pt x="4930917" y="2638744"/>
                </a:moveTo>
                <a:cubicBezTo>
                  <a:pt x="4944382" y="2638744"/>
                  <a:pt x="4966824" y="2634256"/>
                  <a:pt x="4957847" y="2629767"/>
                </a:cubicBezTo>
                <a:cubicBezTo>
                  <a:pt x="4957847" y="2638744"/>
                  <a:pt x="4926428" y="2621199"/>
                  <a:pt x="4930917" y="2638744"/>
                </a:cubicBezTo>
                <a:lnTo>
                  <a:pt x="4930917" y="2638744"/>
                </a:lnTo>
                <a:close/>
                <a:moveTo>
                  <a:pt x="5016196" y="1328145"/>
                </a:moveTo>
                <a:cubicBezTo>
                  <a:pt x="5047614" y="1328145"/>
                  <a:pt x="5047614" y="1328145"/>
                  <a:pt x="5047614" y="1328145"/>
                </a:cubicBezTo>
                <a:cubicBezTo>
                  <a:pt x="5056591" y="1314680"/>
                  <a:pt x="5043126" y="1314680"/>
                  <a:pt x="5043126" y="1305703"/>
                </a:cubicBezTo>
                <a:cubicBezTo>
                  <a:pt x="5056999" y="1270204"/>
                  <a:pt x="5021092" y="1310191"/>
                  <a:pt x="5016196" y="1328145"/>
                </a:cubicBezTo>
                <a:lnTo>
                  <a:pt x="5016196" y="1328145"/>
                </a:lnTo>
                <a:close/>
                <a:moveTo>
                  <a:pt x="5074952" y="1943457"/>
                </a:moveTo>
                <a:cubicBezTo>
                  <a:pt x="5097394" y="1943457"/>
                  <a:pt x="5110859" y="1947946"/>
                  <a:pt x="5128812" y="1943457"/>
                </a:cubicBezTo>
                <a:cubicBezTo>
                  <a:pt x="5110859" y="1943457"/>
                  <a:pt x="5079441" y="1929992"/>
                  <a:pt x="5074952" y="1943457"/>
                </a:cubicBezTo>
                <a:lnTo>
                  <a:pt x="5074952" y="1943457"/>
                </a:lnTo>
                <a:close/>
                <a:moveTo>
                  <a:pt x="5097394" y="1649266"/>
                </a:moveTo>
                <a:cubicBezTo>
                  <a:pt x="5106371" y="1667220"/>
                  <a:pt x="5110859" y="1671708"/>
                  <a:pt x="5115348" y="1676196"/>
                </a:cubicBezTo>
                <a:cubicBezTo>
                  <a:pt x="5128812" y="1671708"/>
                  <a:pt x="5137789" y="1653754"/>
                  <a:pt x="5137789" y="1649266"/>
                </a:cubicBezTo>
                <a:cubicBezTo>
                  <a:pt x="5173696" y="1644778"/>
                  <a:pt x="5236941" y="1653754"/>
                  <a:pt x="5245918" y="1618256"/>
                </a:cubicBezTo>
                <a:cubicBezTo>
                  <a:pt x="5223476" y="1618256"/>
                  <a:pt x="5187569" y="1645186"/>
                  <a:pt x="5160639" y="1627232"/>
                </a:cubicBezTo>
                <a:cubicBezTo>
                  <a:pt x="5142278" y="1635801"/>
                  <a:pt x="5128812" y="1653754"/>
                  <a:pt x="5097394" y="1649266"/>
                </a:cubicBezTo>
                <a:lnTo>
                  <a:pt x="5097394" y="1649266"/>
                </a:lnTo>
                <a:close/>
                <a:moveTo>
                  <a:pt x="5214499" y="1943457"/>
                </a:moveTo>
                <a:cubicBezTo>
                  <a:pt x="5201034" y="1943457"/>
                  <a:pt x="5214499" y="1921015"/>
                  <a:pt x="5192057" y="1921015"/>
                </a:cubicBezTo>
                <a:cubicBezTo>
                  <a:pt x="5187569" y="1929992"/>
                  <a:pt x="5192057" y="1934481"/>
                  <a:pt x="5192057" y="1943457"/>
                </a:cubicBezTo>
                <a:cubicBezTo>
                  <a:pt x="5160639" y="1938969"/>
                  <a:pt x="5147174" y="1929992"/>
                  <a:pt x="5129221" y="1947946"/>
                </a:cubicBezTo>
                <a:cubicBezTo>
                  <a:pt x="5164719" y="1934481"/>
                  <a:pt x="5178185" y="1961003"/>
                  <a:pt x="5214499" y="1943457"/>
                </a:cubicBezTo>
                <a:lnTo>
                  <a:pt x="5214499" y="1943457"/>
                </a:lnTo>
                <a:close/>
                <a:moveTo>
                  <a:pt x="5493185" y="1943457"/>
                </a:moveTo>
                <a:cubicBezTo>
                  <a:pt x="5493185" y="1938969"/>
                  <a:pt x="5502162" y="1934481"/>
                  <a:pt x="5502162" y="1925504"/>
                </a:cubicBezTo>
                <a:cubicBezTo>
                  <a:pt x="5466255" y="1925504"/>
                  <a:pt x="5466255" y="1925504"/>
                  <a:pt x="5466255" y="1925504"/>
                </a:cubicBezTo>
                <a:cubicBezTo>
                  <a:pt x="5461767" y="1929992"/>
                  <a:pt x="5466255" y="1947946"/>
                  <a:pt x="5443813" y="1943457"/>
                </a:cubicBezTo>
                <a:cubicBezTo>
                  <a:pt x="5443813" y="1938969"/>
                  <a:pt x="5448302" y="1938969"/>
                  <a:pt x="5448302" y="1934481"/>
                </a:cubicBezTo>
                <a:cubicBezTo>
                  <a:pt x="5398930" y="1912039"/>
                  <a:pt x="5358535" y="1943457"/>
                  <a:pt x="5331197" y="1938969"/>
                </a:cubicBezTo>
                <a:cubicBezTo>
                  <a:pt x="5344661" y="1947946"/>
                  <a:pt x="5317731" y="1938969"/>
                  <a:pt x="5322220" y="1952434"/>
                </a:cubicBezTo>
                <a:cubicBezTo>
                  <a:pt x="5326708" y="1952434"/>
                  <a:pt x="5326708" y="1961411"/>
                  <a:pt x="5326708" y="1965899"/>
                </a:cubicBezTo>
                <a:cubicBezTo>
                  <a:pt x="5340173" y="1974876"/>
                  <a:pt x="5353638" y="1961411"/>
                  <a:pt x="5353638" y="1979364"/>
                </a:cubicBezTo>
                <a:cubicBezTo>
                  <a:pt x="5322220" y="1983852"/>
                  <a:pt x="5286313" y="1997318"/>
                  <a:pt x="5245510" y="1983852"/>
                </a:cubicBezTo>
                <a:cubicBezTo>
                  <a:pt x="5263463" y="1983852"/>
                  <a:pt x="5263463" y="1970387"/>
                  <a:pt x="5281416" y="1970387"/>
                </a:cubicBezTo>
                <a:cubicBezTo>
                  <a:pt x="5272440" y="1956922"/>
                  <a:pt x="5258975" y="1974876"/>
                  <a:pt x="5258975" y="1961411"/>
                </a:cubicBezTo>
                <a:cubicBezTo>
                  <a:pt x="5267952" y="1956922"/>
                  <a:pt x="5303858" y="1956922"/>
                  <a:pt x="5290393" y="1943457"/>
                </a:cubicBezTo>
                <a:cubicBezTo>
                  <a:pt x="5263463" y="1956922"/>
                  <a:pt x="5245510" y="1929992"/>
                  <a:pt x="5232045" y="1952434"/>
                </a:cubicBezTo>
                <a:cubicBezTo>
                  <a:pt x="5236533" y="1952434"/>
                  <a:pt x="5245510" y="1952434"/>
                  <a:pt x="5241021" y="1961411"/>
                </a:cubicBezTo>
                <a:cubicBezTo>
                  <a:pt x="5232045" y="1965899"/>
                  <a:pt x="5227556" y="1970387"/>
                  <a:pt x="5214091" y="1974876"/>
                </a:cubicBezTo>
                <a:cubicBezTo>
                  <a:pt x="5214091" y="1965899"/>
                  <a:pt x="5205115" y="1961411"/>
                  <a:pt x="5205115" y="1956922"/>
                </a:cubicBezTo>
                <a:cubicBezTo>
                  <a:pt x="5196138" y="1961411"/>
                  <a:pt x="5182673" y="1961411"/>
                  <a:pt x="5178185" y="1974876"/>
                </a:cubicBezTo>
                <a:cubicBezTo>
                  <a:pt x="5191649" y="1983852"/>
                  <a:pt x="5187161" y="1983852"/>
                  <a:pt x="5200626" y="1997318"/>
                </a:cubicBezTo>
                <a:cubicBezTo>
                  <a:pt x="5187161" y="2001806"/>
                  <a:pt x="5178185" y="2001806"/>
                  <a:pt x="5169208" y="2010783"/>
                </a:cubicBezTo>
                <a:cubicBezTo>
                  <a:pt x="5178185" y="2010783"/>
                  <a:pt x="5187161" y="2010783"/>
                  <a:pt x="5182673" y="2019759"/>
                </a:cubicBezTo>
                <a:cubicBezTo>
                  <a:pt x="5173696" y="2024248"/>
                  <a:pt x="5169208" y="2033224"/>
                  <a:pt x="5160231" y="2042201"/>
                </a:cubicBezTo>
                <a:cubicBezTo>
                  <a:pt x="5169208" y="2051178"/>
                  <a:pt x="5182673" y="2055666"/>
                  <a:pt x="5178185" y="2073212"/>
                </a:cubicBezTo>
                <a:cubicBezTo>
                  <a:pt x="5191649" y="2068723"/>
                  <a:pt x="5205115" y="2068723"/>
                  <a:pt x="5214091" y="2064235"/>
                </a:cubicBezTo>
                <a:cubicBezTo>
                  <a:pt x="5205115" y="2068723"/>
                  <a:pt x="5200626" y="2050770"/>
                  <a:pt x="5209603" y="2050770"/>
                </a:cubicBezTo>
                <a:cubicBezTo>
                  <a:pt x="5227556" y="2050770"/>
                  <a:pt x="5214091" y="2077700"/>
                  <a:pt x="5236533" y="2073212"/>
                </a:cubicBezTo>
                <a:cubicBezTo>
                  <a:pt x="5236533" y="2059746"/>
                  <a:pt x="5236533" y="2042201"/>
                  <a:pt x="5245510" y="2037713"/>
                </a:cubicBezTo>
                <a:cubicBezTo>
                  <a:pt x="5263463" y="2037713"/>
                  <a:pt x="5267952" y="2024248"/>
                  <a:pt x="5290393" y="2028736"/>
                </a:cubicBezTo>
                <a:cubicBezTo>
                  <a:pt x="5281416" y="2037713"/>
                  <a:pt x="5281416" y="2046689"/>
                  <a:pt x="5276928" y="2051178"/>
                </a:cubicBezTo>
                <a:cubicBezTo>
                  <a:pt x="5281416" y="2055666"/>
                  <a:pt x="5290393" y="2060154"/>
                  <a:pt x="5285905" y="2073619"/>
                </a:cubicBezTo>
                <a:cubicBezTo>
                  <a:pt x="5294882" y="2073619"/>
                  <a:pt x="5299370" y="2073619"/>
                  <a:pt x="5303858" y="2078108"/>
                </a:cubicBezTo>
                <a:cubicBezTo>
                  <a:pt x="5321812" y="2064643"/>
                  <a:pt x="5303858" y="2038121"/>
                  <a:pt x="5348742" y="2047097"/>
                </a:cubicBezTo>
                <a:cubicBezTo>
                  <a:pt x="5348742" y="2029144"/>
                  <a:pt x="5348742" y="2029144"/>
                  <a:pt x="5348742" y="2029144"/>
                </a:cubicBezTo>
                <a:cubicBezTo>
                  <a:pt x="5344253" y="2020167"/>
                  <a:pt x="5326300" y="2024656"/>
                  <a:pt x="5317323" y="2029144"/>
                </a:cubicBezTo>
                <a:cubicBezTo>
                  <a:pt x="5303858" y="2020167"/>
                  <a:pt x="5303858" y="2002214"/>
                  <a:pt x="5308346" y="1993645"/>
                </a:cubicBezTo>
                <a:cubicBezTo>
                  <a:pt x="5326300" y="1993645"/>
                  <a:pt x="5330788" y="2007110"/>
                  <a:pt x="5335277" y="2020575"/>
                </a:cubicBezTo>
                <a:cubicBezTo>
                  <a:pt x="5366695" y="2011599"/>
                  <a:pt x="5362207" y="2034040"/>
                  <a:pt x="5371184" y="2047505"/>
                </a:cubicBezTo>
                <a:cubicBezTo>
                  <a:pt x="5398114" y="2051994"/>
                  <a:pt x="5416067" y="2047505"/>
                  <a:pt x="5429532" y="2051994"/>
                </a:cubicBezTo>
                <a:cubicBezTo>
                  <a:pt x="5434021" y="2065459"/>
                  <a:pt x="5425044" y="2060971"/>
                  <a:pt x="5425044" y="2074436"/>
                </a:cubicBezTo>
                <a:cubicBezTo>
                  <a:pt x="5442997" y="2069947"/>
                  <a:pt x="5434021" y="2083412"/>
                  <a:pt x="5442997" y="2083412"/>
                </a:cubicBezTo>
                <a:cubicBezTo>
                  <a:pt x="5442997" y="2065459"/>
                  <a:pt x="5460951" y="2065459"/>
                  <a:pt x="5465439" y="2056482"/>
                </a:cubicBezTo>
                <a:cubicBezTo>
                  <a:pt x="5532764" y="2047505"/>
                  <a:pt x="5622940" y="2087493"/>
                  <a:pt x="5658846" y="2034040"/>
                </a:cubicBezTo>
                <a:cubicBezTo>
                  <a:pt x="5640893" y="2038529"/>
                  <a:pt x="5609474" y="2043017"/>
                  <a:pt x="5604986" y="2025064"/>
                </a:cubicBezTo>
                <a:cubicBezTo>
                  <a:pt x="5609474" y="2034040"/>
                  <a:pt x="5596009" y="2069539"/>
                  <a:pt x="5578056" y="2047505"/>
                </a:cubicBezTo>
                <a:cubicBezTo>
                  <a:pt x="5596009" y="2047505"/>
                  <a:pt x="5578056" y="2038529"/>
                  <a:pt x="5578056" y="2029552"/>
                </a:cubicBezTo>
                <a:cubicBezTo>
                  <a:pt x="5569079" y="2043017"/>
                  <a:pt x="5524196" y="2043017"/>
                  <a:pt x="5533173" y="2016087"/>
                </a:cubicBezTo>
                <a:cubicBezTo>
                  <a:pt x="5519707" y="2016087"/>
                  <a:pt x="5510731" y="2020575"/>
                  <a:pt x="5506242" y="2029552"/>
                </a:cubicBezTo>
                <a:cubicBezTo>
                  <a:pt x="5501754" y="2020575"/>
                  <a:pt x="5488289" y="2025064"/>
                  <a:pt x="5492777" y="2007110"/>
                </a:cubicBezTo>
                <a:cubicBezTo>
                  <a:pt x="5519707" y="2007110"/>
                  <a:pt x="5528684" y="2007110"/>
                  <a:pt x="5546637" y="2007110"/>
                </a:cubicBezTo>
                <a:cubicBezTo>
                  <a:pt x="5551126" y="2011599"/>
                  <a:pt x="5542149" y="2011599"/>
                  <a:pt x="5546637" y="2025064"/>
                </a:cubicBezTo>
                <a:cubicBezTo>
                  <a:pt x="5555614" y="2020575"/>
                  <a:pt x="5564591" y="2020575"/>
                  <a:pt x="5573567" y="2016087"/>
                </a:cubicBezTo>
                <a:cubicBezTo>
                  <a:pt x="5569079" y="2011599"/>
                  <a:pt x="5560103" y="2011599"/>
                  <a:pt x="5560103" y="1998134"/>
                </a:cubicBezTo>
                <a:cubicBezTo>
                  <a:pt x="5569079" y="1998134"/>
                  <a:pt x="5569079" y="2002622"/>
                  <a:pt x="5578056" y="2002622"/>
                </a:cubicBezTo>
                <a:cubicBezTo>
                  <a:pt x="5578056" y="1998134"/>
                  <a:pt x="5578056" y="1993645"/>
                  <a:pt x="5573567" y="1989157"/>
                </a:cubicBezTo>
                <a:cubicBezTo>
                  <a:pt x="5596009" y="1993645"/>
                  <a:pt x="5587033" y="1966715"/>
                  <a:pt x="5609474" y="1975692"/>
                </a:cubicBezTo>
                <a:cubicBezTo>
                  <a:pt x="5609474" y="1966715"/>
                  <a:pt x="5604986" y="1962227"/>
                  <a:pt x="5604986" y="1953250"/>
                </a:cubicBezTo>
                <a:cubicBezTo>
                  <a:pt x="5618451" y="1944273"/>
                  <a:pt x="5649870" y="1957738"/>
                  <a:pt x="5658846" y="1939785"/>
                </a:cubicBezTo>
                <a:cubicBezTo>
                  <a:pt x="5654358" y="1939785"/>
                  <a:pt x="5654358" y="1935297"/>
                  <a:pt x="5654358" y="1930808"/>
                </a:cubicBezTo>
                <a:cubicBezTo>
                  <a:pt x="5627428" y="1921832"/>
                  <a:pt x="5622940" y="1935297"/>
                  <a:pt x="5600498" y="1935297"/>
                </a:cubicBezTo>
                <a:cubicBezTo>
                  <a:pt x="5600498" y="1930808"/>
                  <a:pt x="5596009" y="1926320"/>
                  <a:pt x="5596009" y="1917343"/>
                </a:cubicBezTo>
                <a:cubicBezTo>
                  <a:pt x="5564999" y="1916527"/>
                  <a:pt x="5529092" y="1965491"/>
                  <a:pt x="5493185" y="1943457"/>
                </a:cubicBezTo>
                <a:lnTo>
                  <a:pt x="5493185" y="1943457"/>
                </a:lnTo>
                <a:close/>
                <a:moveTo>
                  <a:pt x="5200626" y="2050362"/>
                </a:moveTo>
                <a:cubicBezTo>
                  <a:pt x="5196138" y="2063827"/>
                  <a:pt x="5187161" y="2050362"/>
                  <a:pt x="5178185" y="2050362"/>
                </a:cubicBezTo>
                <a:cubicBezTo>
                  <a:pt x="5178185" y="2032408"/>
                  <a:pt x="5196138" y="2050362"/>
                  <a:pt x="5200626" y="2050362"/>
                </a:cubicBezTo>
                <a:lnTo>
                  <a:pt x="5200626" y="2050362"/>
                </a:lnTo>
                <a:close/>
                <a:moveTo>
                  <a:pt x="5295290" y="2027920"/>
                </a:moveTo>
                <a:cubicBezTo>
                  <a:pt x="5286313" y="2023432"/>
                  <a:pt x="5268360" y="2023432"/>
                  <a:pt x="5272848" y="2009967"/>
                </a:cubicBezTo>
                <a:cubicBezTo>
                  <a:pt x="5286313" y="2005478"/>
                  <a:pt x="5281824" y="2009967"/>
                  <a:pt x="5299778" y="2005478"/>
                </a:cubicBezTo>
                <a:cubicBezTo>
                  <a:pt x="5299778" y="2014863"/>
                  <a:pt x="5295290" y="2023432"/>
                  <a:pt x="5295290" y="2027920"/>
                </a:cubicBezTo>
                <a:lnTo>
                  <a:pt x="5295290" y="2027920"/>
                </a:lnTo>
                <a:close/>
                <a:moveTo>
                  <a:pt x="5479720" y="2014863"/>
                </a:moveTo>
                <a:cubicBezTo>
                  <a:pt x="5475232" y="2023840"/>
                  <a:pt x="5466255" y="2028328"/>
                  <a:pt x="5461767" y="2037305"/>
                </a:cubicBezTo>
                <a:cubicBezTo>
                  <a:pt x="5452790" y="2032816"/>
                  <a:pt x="5452790" y="2023840"/>
                  <a:pt x="5452790" y="2010374"/>
                </a:cubicBezTo>
                <a:lnTo>
                  <a:pt x="5479720" y="2014863"/>
                </a:lnTo>
                <a:lnTo>
                  <a:pt x="5479720" y="2014863"/>
                </a:lnTo>
                <a:lnTo>
                  <a:pt x="5479720" y="2014863"/>
                </a:lnTo>
                <a:close/>
                <a:moveTo>
                  <a:pt x="5547045" y="1987933"/>
                </a:moveTo>
                <a:cubicBezTo>
                  <a:pt x="5538069" y="2005886"/>
                  <a:pt x="5493185" y="2014863"/>
                  <a:pt x="5497673" y="1978956"/>
                </a:cubicBezTo>
                <a:cubicBezTo>
                  <a:pt x="5515627" y="1969979"/>
                  <a:pt x="5520115" y="1996909"/>
                  <a:pt x="5547045" y="1987933"/>
                </a:cubicBezTo>
                <a:lnTo>
                  <a:pt x="5547045" y="1987933"/>
                </a:lnTo>
                <a:close/>
                <a:moveTo>
                  <a:pt x="5493185" y="1961003"/>
                </a:moveTo>
                <a:cubicBezTo>
                  <a:pt x="5466255" y="1952026"/>
                  <a:pt x="5488697" y="2005478"/>
                  <a:pt x="5443813" y="2000990"/>
                </a:cubicBezTo>
                <a:cubicBezTo>
                  <a:pt x="5443813" y="2000990"/>
                  <a:pt x="5443813" y="1996501"/>
                  <a:pt x="5439325" y="1996501"/>
                </a:cubicBezTo>
                <a:cubicBezTo>
                  <a:pt x="5448302" y="1987525"/>
                  <a:pt x="5457278" y="1978548"/>
                  <a:pt x="5466255" y="1974060"/>
                </a:cubicBezTo>
                <a:cubicBezTo>
                  <a:pt x="5452790" y="1951618"/>
                  <a:pt x="5475232" y="1965083"/>
                  <a:pt x="5484209" y="1951618"/>
                </a:cubicBezTo>
                <a:cubicBezTo>
                  <a:pt x="5488697" y="1952434"/>
                  <a:pt x="5488697" y="1956922"/>
                  <a:pt x="5493185" y="1961003"/>
                </a:cubicBezTo>
                <a:lnTo>
                  <a:pt x="5493185" y="1961003"/>
                </a:lnTo>
                <a:close/>
                <a:moveTo>
                  <a:pt x="5277336" y="2206230"/>
                </a:moveTo>
                <a:cubicBezTo>
                  <a:pt x="5304266" y="2206230"/>
                  <a:pt x="5281824" y="2219695"/>
                  <a:pt x="5295290" y="2224183"/>
                </a:cubicBezTo>
                <a:cubicBezTo>
                  <a:pt x="5304266" y="2206230"/>
                  <a:pt x="5403418" y="2210718"/>
                  <a:pt x="5385057" y="2224183"/>
                </a:cubicBezTo>
                <a:cubicBezTo>
                  <a:pt x="5416475" y="2215207"/>
                  <a:pt x="5434428" y="2219695"/>
                  <a:pt x="5461359" y="2224183"/>
                </a:cubicBezTo>
                <a:cubicBezTo>
                  <a:pt x="5461359" y="2215207"/>
                  <a:pt x="5456870" y="2206230"/>
                  <a:pt x="5456870" y="2201742"/>
                </a:cubicBezTo>
                <a:cubicBezTo>
                  <a:pt x="5434428" y="2197253"/>
                  <a:pt x="5434428" y="2197253"/>
                  <a:pt x="5434428" y="2197253"/>
                </a:cubicBezTo>
                <a:cubicBezTo>
                  <a:pt x="5429940" y="2201742"/>
                  <a:pt x="5434428" y="2219695"/>
                  <a:pt x="5425452" y="2215207"/>
                </a:cubicBezTo>
                <a:cubicBezTo>
                  <a:pt x="5398522" y="2184196"/>
                  <a:pt x="5313243" y="2197661"/>
                  <a:pt x="5277336" y="2206230"/>
                </a:cubicBezTo>
                <a:lnTo>
                  <a:pt x="5277336" y="2206230"/>
                </a:lnTo>
                <a:close/>
                <a:moveTo>
                  <a:pt x="5335685" y="2264171"/>
                </a:moveTo>
                <a:cubicBezTo>
                  <a:pt x="5353638" y="2264171"/>
                  <a:pt x="5367103" y="2273147"/>
                  <a:pt x="5376080" y="2259682"/>
                </a:cubicBezTo>
                <a:cubicBezTo>
                  <a:pt x="5358127" y="2255194"/>
                  <a:pt x="5344661" y="2264171"/>
                  <a:pt x="5349150" y="2246217"/>
                </a:cubicBezTo>
                <a:cubicBezTo>
                  <a:pt x="5344661" y="2255602"/>
                  <a:pt x="5331197" y="2251114"/>
                  <a:pt x="5335685" y="2264171"/>
                </a:cubicBezTo>
                <a:lnTo>
                  <a:pt x="5335685" y="2264171"/>
                </a:lnTo>
                <a:close/>
                <a:moveTo>
                  <a:pt x="5744941" y="1355075"/>
                </a:moveTo>
                <a:cubicBezTo>
                  <a:pt x="5758406" y="1346098"/>
                  <a:pt x="5771871" y="1341610"/>
                  <a:pt x="5780848" y="1328145"/>
                </a:cubicBezTo>
                <a:cubicBezTo>
                  <a:pt x="5771871" y="1323656"/>
                  <a:pt x="5762894" y="1323656"/>
                  <a:pt x="5758406" y="1314680"/>
                </a:cubicBezTo>
                <a:cubicBezTo>
                  <a:pt x="5758406" y="1310191"/>
                  <a:pt x="5762894" y="1305703"/>
                  <a:pt x="5767383" y="1305703"/>
                </a:cubicBezTo>
                <a:cubicBezTo>
                  <a:pt x="5668231" y="1319168"/>
                  <a:pt x="5578464" y="1336713"/>
                  <a:pt x="5474824" y="1354667"/>
                </a:cubicBezTo>
                <a:cubicBezTo>
                  <a:pt x="5483800" y="1354667"/>
                  <a:pt x="5492777" y="1354667"/>
                  <a:pt x="5497266" y="1363643"/>
                </a:cubicBezTo>
                <a:cubicBezTo>
                  <a:pt x="5479312" y="1363643"/>
                  <a:pt x="5483800" y="1377109"/>
                  <a:pt x="5488289" y="1386085"/>
                </a:cubicBezTo>
                <a:cubicBezTo>
                  <a:pt x="5470336" y="1386085"/>
                  <a:pt x="5416475" y="1435049"/>
                  <a:pt x="5416475" y="1404039"/>
                </a:cubicBezTo>
                <a:cubicBezTo>
                  <a:pt x="5416475" y="1395062"/>
                  <a:pt x="5434428" y="1399550"/>
                  <a:pt x="5420964" y="1386085"/>
                </a:cubicBezTo>
                <a:cubicBezTo>
                  <a:pt x="5425452" y="1372620"/>
                  <a:pt x="5456870" y="1381597"/>
                  <a:pt x="5456870" y="1363643"/>
                </a:cubicBezTo>
                <a:cubicBezTo>
                  <a:pt x="5420964" y="1363643"/>
                  <a:pt x="5420964" y="1363643"/>
                  <a:pt x="5420964" y="1363643"/>
                </a:cubicBezTo>
                <a:cubicBezTo>
                  <a:pt x="5416475" y="1377109"/>
                  <a:pt x="5407498" y="1390574"/>
                  <a:pt x="5398522" y="1399142"/>
                </a:cubicBezTo>
                <a:cubicBezTo>
                  <a:pt x="5403010" y="1403631"/>
                  <a:pt x="5411987" y="1403631"/>
                  <a:pt x="5411987" y="1412607"/>
                </a:cubicBezTo>
                <a:cubicBezTo>
                  <a:pt x="5411987" y="1430561"/>
                  <a:pt x="5362615" y="1430561"/>
                  <a:pt x="5385057" y="1448106"/>
                </a:cubicBezTo>
                <a:cubicBezTo>
                  <a:pt x="5385057" y="1439129"/>
                  <a:pt x="5411987" y="1425664"/>
                  <a:pt x="5429940" y="1439129"/>
                </a:cubicBezTo>
                <a:cubicBezTo>
                  <a:pt x="5429940" y="1416688"/>
                  <a:pt x="5461359" y="1430153"/>
                  <a:pt x="5474824" y="1434641"/>
                </a:cubicBezTo>
                <a:cubicBezTo>
                  <a:pt x="5479312" y="1421176"/>
                  <a:pt x="5479312" y="1421176"/>
                  <a:pt x="5492777" y="1425664"/>
                </a:cubicBezTo>
                <a:cubicBezTo>
                  <a:pt x="5488289" y="1381189"/>
                  <a:pt x="5587033" y="1367724"/>
                  <a:pt x="5573567" y="1416688"/>
                </a:cubicBezTo>
                <a:cubicBezTo>
                  <a:pt x="5600498" y="1412199"/>
                  <a:pt x="5640893" y="1381189"/>
                  <a:pt x="5686185" y="1372212"/>
                </a:cubicBezTo>
                <a:cubicBezTo>
                  <a:pt x="5695161" y="1385677"/>
                  <a:pt x="5731068" y="1412199"/>
                  <a:pt x="5740045" y="1390166"/>
                </a:cubicBezTo>
                <a:cubicBezTo>
                  <a:pt x="5735556" y="1390166"/>
                  <a:pt x="5731068" y="1390166"/>
                  <a:pt x="5731068" y="1385677"/>
                </a:cubicBezTo>
                <a:cubicBezTo>
                  <a:pt x="5749021" y="1390166"/>
                  <a:pt x="5749021" y="1376701"/>
                  <a:pt x="5753510" y="1372212"/>
                </a:cubicBezTo>
                <a:cubicBezTo>
                  <a:pt x="5740453" y="1372620"/>
                  <a:pt x="5753918" y="1363643"/>
                  <a:pt x="5744941" y="1355075"/>
                </a:cubicBezTo>
                <a:lnTo>
                  <a:pt x="5744941" y="1355075"/>
                </a:lnTo>
                <a:close/>
                <a:moveTo>
                  <a:pt x="5664151" y="1363643"/>
                </a:moveTo>
                <a:cubicBezTo>
                  <a:pt x="5664151" y="1350178"/>
                  <a:pt x="5664151" y="1350178"/>
                  <a:pt x="5664151" y="1350178"/>
                </a:cubicBezTo>
                <a:cubicBezTo>
                  <a:pt x="5682104" y="1354667"/>
                  <a:pt x="5686593" y="1345690"/>
                  <a:pt x="5700057" y="1354667"/>
                </a:cubicBezTo>
                <a:cubicBezTo>
                  <a:pt x="5691081" y="1368132"/>
                  <a:pt x="5682104" y="1368132"/>
                  <a:pt x="5664151" y="1363643"/>
                </a:cubicBezTo>
                <a:lnTo>
                  <a:pt x="5664151" y="1363643"/>
                </a:lnTo>
                <a:close/>
                <a:moveTo>
                  <a:pt x="5439325" y="1519920"/>
                </a:moveTo>
                <a:cubicBezTo>
                  <a:pt x="5425860" y="1519920"/>
                  <a:pt x="5448302" y="1515432"/>
                  <a:pt x="5448302" y="1510943"/>
                </a:cubicBezTo>
                <a:cubicBezTo>
                  <a:pt x="5434836" y="1510943"/>
                  <a:pt x="5434836" y="1506455"/>
                  <a:pt x="5425860" y="1510943"/>
                </a:cubicBezTo>
                <a:cubicBezTo>
                  <a:pt x="5421372" y="1519920"/>
                  <a:pt x="5439325" y="1528897"/>
                  <a:pt x="5439325" y="1519920"/>
                </a:cubicBezTo>
                <a:lnTo>
                  <a:pt x="5439325" y="1519920"/>
                </a:lnTo>
                <a:close/>
                <a:moveTo>
                  <a:pt x="5560511" y="1921015"/>
                </a:moveTo>
                <a:cubicBezTo>
                  <a:pt x="5560511" y="1916527"/>
                  <a:pt x="5560511" y="1912039"/>
                  <a:pt x="5564999" y="1907550"/>
                </a:cubicBezTo>
                <a:cubicBezTo>
                  <a:pt x="5547045" y="1912039"/>
                  <a:pt x="5542557" y="1912039"/>
                  <a:pt x="5533580" y="1916527"/>
                </a:cubicBezTo>
                <a:cubicBezTo>
                  <a:pt x="5542557" y="1921015"/>
                  <a:pt x="5542557" y="1916527"/>
                  <a:pt x="5560511" y="1921015"/>
                </a:cubicBezTo>
                <a:lnTo>
                  <a:pt x="5560511" y="1921015"/>
                </a:lnTo>
                <a:close/>
                <a:moveTo>
                  <a:pt x="5619267" y="2001398"/>
                </a:moveTo>
                <a:cubicBezTo>
                  <a:pt x="5610290" y="2001398"/>
                  <a:pt x="5592337" y="1992421"/>
                  <a:pt x="5587848" y="2001398"/>
                </a:cubicBezTo>
                <a:cubicBezTo>
                  <a:pt x="5605802" y="2010374"/>
                  <a:pt x="5601314" y="2019351"/>
                  <a:pt x="5614779" y="2023840"/>
                </a:cubicBezTo>
                <a:cubicBezTo>
                  <a:pt x="5601314" y="2010374"/>
                  <a:pt x="5623755" y="2001398"/>
                  <a:pt x="5619267" y="2001398"/>
                </a:cubicBezTo>
                <a:lnTo>
                  <a:pt x="5619267" y="2001398"/>
                </a:lnTo>
                <a:close/>
                <a:moveTo>
                  <a:pt x="5776360" y="2094837"/>
                </a:moveTo>
                <a:cubicBezTo>
                  <a:pt x="5780848" y="2103814"/>
                  <a:pt x="5825731" y="2112791"/>
                  <a:pt x="5830220" y="2099326"/>
                </a:cubicBezTo>
                <a:cubicBezTo>
                  <a:pt x="5812675" y="2108302"/>
                  <a:pt x="5785336" y="2090349"/>
                  <a:pt x="5776360" y="2094837"/>
                </a:cubicBezTo>
                <a:lnTo>
                  <a:pt x="5776360" y="2094837"/>
                </a:lnTo>
                <a:close/>
                <a:moveTo>
                  <a:pt x="2322368" y="614905"/>
                </a:moveTo>
                <a:cubicBezTo>
                  <a:pt x="2322368" y="601439"/>
                  <a:pt x="2326856" y="596951"/>
                  <a:pt x="2340321" y="587974"/>
                </a:cubicBezTo>
                <a:cubicBezTo>
                  <a:pt x="2335833" y="578998"/>
                  <a:pt x="2317879" y="583486"/>
                  <a:pt x="2317879" y="570021"/>
                </a:cubicBezTo>
                <a:cubicBezTo>
                  <a:pt x="2304414" y="570021"/>
                  <a:pt x="2268507" y="565533"/>
                  <a:pt x="2250554" y="578998"/>
                </a:cubicBezTo>
                <a:cubicBezTo>
                  <a:pt x="2268507" y="583486"/>
                  <a:pt x="2277484" y="574509"/>
                  <a:pt x="2286460" y="583486"/>
                </a:cubicBezTo>
                <a:cubicBezTo>
                  <a:pt x="2286460" y="596951"/>
                  <a:pt x="2264019" y="587974"/>
                  <a:pt x="2259530" y="596951"/>
                </a:cubicBezTo>
                <a:cubicBezTo>
                  <a:pt x="2268507" y="601439"/>
                  <a:pt x="2259530" y="614905"/>
                  <a:pt x="2255042" y="614905"/>
                </a:cubicBezTo>
                <a:cubicBezTo>
                  <a:pt x="2272995" y="614905"/>
                  <a:pt x="2290949" y="619393"/>
                  <a:pt x="2308902" y="605928"/>
                </a:cubicBezTo>
                <a:cubicBezTo>
                  <a:pt x="2295029" y="614905"/>
                  <a:pt x="2313391" y="614905"/>
                  <a:pt x="2322368" y="614905"/>
                </a:cubicBezTo>
                <a:lnTo>
                  <a:pt x="2322368" y="614905"/>
                </a:lnTo>
                <a:close/>
                <a:moveTo>
                  <a:pt x="3356729" y="164437"/>
                </a:moveTo>
                <a:cubicBezTo>
                  <a:pt x="3356729" y="177902"/>
                  <a:pt x="3374682" y="173414"/>
                  <a:pt x="3356729" y="191367"/>
                </a:cubicBezTo>
                <a:cubicBezTo>
                  <a:pt x="3397124" y="177902"/>
                  <a:pt x="3437519" y="173414"/>
                  <a:pt x="3455881" y="142403"/>
                </a:cubicBezTo>
                <a:cubicBezTo>
                  <a:pt x="3424054" y="110985"/>
                  <a:pt x="3347752" y="133427"/>
                  <a:pt x="3356729" y="164437"/>
                </a:cubicBezTo>
                <a:lnTo>
                  <a:pt x="3356729" y="164437"/>
                </a:lnTo>
                <a:close/>
                <a:moveTo>
                  <a:pt x="3883090" y="3427878"/>
                </a:moveTo>
                <a:cubicBezTo>
                  <a:pt x="3887579" y="3423390"/>
                  <a:pt x="3887579" y="3409925"/>
                  <a:pt x="3892067" y="3405437"/>
                </a:cubicBezTo>
                <a:cubicBezTo>
                  <a:pt x="3883090" y="3409925"/>
                  <a:pt x="3883090" y="3396460"/>
                  <a:pt x="3878602" y="3396460"/>
                </a:cubicBezTo>
                <a:cubicBezTo>
                  <a:pt x="3874114" y="3409925"/>
                  <a:pt x="3865137" y="3414413"/>
                  <a:pt x="3860649" y="3423390"/>
                </a:cubicBezTo>
                <a:cubicBezTo>
                  <a:pt x="3874114" y="3423390"/>
                  <a:pt x="3869625" y="3432367"/>
                  <a:pt x="3883090" y="3427878"/>
                </a:cubicBezTo>
                <a:lnTo>
                  <a:pt x="3883090" y="3427878"/>
                </a:lnTo>
                <a:close/>
                <a:moveTo>
                  <a:pt x="4980289" y="2063827"/>
                </a:moveTo>
                <a:cubicBezTo>
                  <a:pt x="4989266" y="2068315"/>
                  <a:pt x="4989266" y="2072803"/>
                  <a:pt x="5002731" y="2072803"/>
                </a:cubicBezTo>
                <a:cubicBezTo>
                  <a:pt x="5007219" y="2063827"/>
                  <a:pt x="4989266" y="2068315"/>
                  <a:pt x="4998242" y="2054850"/>
                </a:cubicBezTo>
                <a:cubicBezTo>
                  <a:pt x="5007219" y="2063827"/>
                  <a:pt x="5016196" y="2054850"/>
                  <a:pt x="5025173" y="2068315"/>
                </a:cubicBezTo>
                <a:cubicBezTo>
                  <a:pt x="5038637" y="2059338"/>
                  <a:pt x="5043126" y="2050362"/>
                  <a:pt x="5043126" y="2037305"/>
                </a:cubicBezTo>
                <a:cubicBezTo>
                  <a:pt x="5079033" y="2023840"/>
                  <a:pt x="5061079" y="2032816"/>
                  <a:pt x="5038637" y="2023840"/>
                </a:cubicBezTo>
                <a:cubicBezTo>
                  <a:pt x="5038637" y="2005886"/>
                  <a:pt x="5061079" y="2010374"/>
                  <a:pt x="5070056" y="1996909"/>
                </a:cubicBezTo>
                <a:cubicBezTo>
                  <a:pt x="5034149" y="1987933"/>
                  <a:pt x="5034149" y="2001398"/>
                  <a:pt x="5007219" y="2005886"/>
                </a:cubicBezTo>
                <a:cubicBezTo>
                  <a:pt x="5002731" y="2014863"/>
                  <a:pt x="4998242" y="2032816"/>
                  <a:pt x="4984777" y="2032816"/>
                </a:cubicBezTo>
                <a:cubicBezTo>
                  <a:pt x="4975800" y="2032816"/>
                  <a:pt x="4975800" y="2014863"/>
                  <a:pt x="4957847" y="2019351"/>
                </a:cubicBezTo>
                <a:cubicBezTo>
                  <a:pt x="4957847" y="2028328"/>
                  <a:pt x="4948870" y="2041793"/>
                  <a:pt x="4957847" y="2046281"/>
                </a:cubicBezTo>
                <a:cubicBezTo>
                  <a:pt x="4930917" y="2037305"/>
                  <a:pt x="4930917" y="2077292"/>
                  <a:pt x="4957847" y="2086268"/>
                </a:cubicBezTo>
                <a:cubicBezTo>
                  <a:pt x="4957847" y="2072803"/>
                  <a:pt x="4980289" y="2077292"/>
                  <a:pt x="4980289" y="2063827"/>
                </a:cubicBezTo>
                <a:lnTo>
                  <a:pt x="4980289" y="2063827"/>
                </a:lnTo>
                <a:close/>
                <a:moveTo>
                  <a:pt x="5115348" y="2612222"/>
                </a:moveTo>
                <a:cubicBezTo>
                  <a:pt x="5106371" y="2603245"/>
                  <a:pt x="5097394" y="2589780"/>
                  <a:pt x="5110859" y="2581212"/>
                </a:cubicBezTo>
                <a:cubicBezTo>
                  <a:pt x="5092906" y="2576723"/>
                  <a:pt x="5065976" y="2576723"/>
                  <a:pt x="5056999" y="2585700"/>
                </a:cubicBezTo>
                <a:cubicBezTo>
                  <a:pt x="5052511" y="2603653"/>
                  <a:pt x="5052511" y="2603653"/>
                  <a:pt x="5052511" y="2603653"/>
                </a:cubicBezTo>
                <a:cubicBezTo>
                  <a:pt x="5043534" y="2621607"/>
                  <a:pt x="5012115" y="2594677"/>
                  <a:pt x="5007627" y="2612630"/>
                </a:cubicBezTo>
                <a:cubicBezTo>
                  <a:pt x="5012115" y="2621607"/>
                  <a:pt x="5030069" y="2617118"/>
                  <a:pt x="5030069" y="2630583"/>
                </a:cubicBezTo>
                <a:cubicBezTo>
                  <a:pt x="5016603" y="2630583"/>
                  <a:pt x="4989673" y="2626095"/>
                  <a:pt x="4985185" y="2648537"/>
                </a:cubicBezTo>
                <a:cubicBezTo>
                  <a:pt x="4994162" y="2657514"/>
                  <a:pt x="5003139" y="2657514"/>
                  <a:pt x="5007627" y="2662002"/>
                </a:cubicBezTo>
                <a:cubicBezTo>
                  <a:pt x="5021092" y="2626503"/>
                  <a:pt x="5052511" y="2639560"/>
                  <a:pt x="5092906" y="2644048"/>
                </a:cubicBezTo>
                <a:cubicBezTo>
                  <a:pt x="5088418" y="2621199"/>
                  <a:pt x="5110859" y="2621199"/>
                  <a:pt x="5115348" y="2612222"/>
                </a:cubicBezTo>
                <a:lnTo>
                  <a:pt x="5115348" y="2612222"/>
                </a:lnTo>
                <a:close/>
                <a:moveTo>
                  <a:pt x="5048022" y="2621199"/>
                </a:moveTo>
                <a:cubicBezTo>
                  <a:pt x="5043534" y="2607734"/>
                  <a:pt x="5065976" y="2616710"/>
                  <a:pt x="5070464" y="2621199"/>
                </a:cubicBezTo>
                <a:cubicBezTo>
                  <a:pt x="5065976" y="2625279"/>
                  <a:pt x="5052511" y="2629767"/>
                  <a:pt x="5048022" y="2621199"/>
                </a:cubicBezTo>
                <a:lnTo>
                  <a:pt x="5048022" y="2621199"/>
                </a:lnTo>
                <a:close/>
                <a:moveTo>
                  <a:pt x="5124324" y="2117279"/>
                </a:moveTo>
                <a:cubicBezTo>
                  <a:pt x="5106371" y="2112791"/>
                  <a:pt x="5101882" y="2117279"/>
                  <a:pt x="5092906" y="2103814"/>
                </a:cubicBezTo>
                <a:cubicBezTo>
                  <a:pt x="5088418" y="2112791"/>
                  <a:pt x="5065976" y="2108302"/>
                  <a:pt x="5065976" y="2121767"/>
                </a:cubicBezTo>
                <a:cubicBezTo>
                  <a:pt x="5074952" y="2126256"/>
                  <a:pt x="5088418" y="2117279"/>
                  <a:pt x="5088418" y="2126256"/>
                </a:cubicBezTo>
                <a:cubicBezTo>
                  <a:pt x="5083929" y="2130744"/>
                  <a:pt x="5079441" y="2130744"/>
                  <a:pt x="5079441" y="2135233"/>
                </a:cubicBezTo>
                <a:cubicBezTo>
                  <a:pt x="5097394" y="2135233"/>
                  <a:pt x="5106371" y="2139721"/>
                  <a:pt x="5119836" y="2139721"/>
                </a:cubicBezTo>
                <a:cubicBezTo>
                  <a:pt x="5124324" y="2135233"/>
                  <a:pt x="5124324" y="2126256"/>
                  <a:pt x="5124324" y="2117279"/>
                </a:cubicBezTo>
                <a:lnTo>
                  <a:pt x="5124324" y="2117279"/>
                </a:lnTo>
                <a:close/>
                <a:moveTo>
                  <a:pt x="5106371" y="1399550"/>
                </a:moveTo>
                <a:cubicBezTo>
                  <a:pt x="5097394" y="1404039"/>
                  <a:pt x="5097394" y="1417504"/>
                  <a:pt x="5088418" y="1421992"/>
                </a:cubicBezTo>
                <a:cubicBezTo>
                  <a:pt x="5097394" y="1421992"/>
                  <a:pt x="5106371" y="1426481"/>
                  <a:pt x="5119836" y="1430969"/>
                </a:cubicBezTo>
                <a:cubicBezTo>
                  <a:pt x="5128812" y="1421992"/>
                  <a:pt x="5137789" y="1408527"/>
                  <a:pt x="5155743" y="1413015"/>
                </a:cubicBezTo>
                <a:cubicBezTo>
                  <a:pt x="5164719" y="1417504"/>
                  <a:pt x="5151254" y="1421992"/>
                  <a:pt x="5164719" y="1421992"/>
                </a:cubicBezTo>
                <a:cubicBezTo>
                  <a:pt x="5191649" y="1417504"/>
                  <a:pt x="5214091" y="1408527"/>
                  <a:pt x="5227556" y="1390982"/>
                </a:cubicBezTo>
                <a:cubicBezTo>
                  <a:pt x="5205115" y="1390982"/>
                  <a:pt x="5178185" y="1408935"/>
                  <a:pt x="5164719" y="1390982"/>
                </a:cubicBezTo>
                <a:cubicBezTo>
                  <a:pt x="5169208" y="1373028"/>
                  <a:pt x="5196138" y="1377517"/>
                  <a:pt x="5200626" y="1355483"/>
                </a:cubicBezTo>
                <a:cubicBezTo>
                  <a:pt x="5187161" y="1359971"/>
                  <a:pt x="5160231" y="1359971"/>
                  <a:pt x="5151254" y="1355483"/>
                </a:cubicBezTo>
                <a:cubicBezTo>
                  <a:pt x="5137789" y="1382413"/>
                  <a:pt x="5061487" y="1364460"/>
                  <a:pt x="5065976" y="1395470"/>
                </a:cubicBezTo>
                <a:cubicBezTo>
                  <a:pt x="5079441" y="1390574"/>
                  <a:pt x="5097394" y="1386085"/>
                  <a:pt x="5106371" y="1399550"/>
                </a:cubicBezTo>
                <a:lnTo>
                  <a:pt x="5106371" y="1399550"/>
                </a:lnTo>
                <a:close/>
                <a:moveTo>
                  <a:pt x="5115348" y="1386085"/>
                </a:moveTo>
                <a:cubicBezTo>
                  <a:pt x="5124324" y="1390574"/>
                  <a:pt x="5137789" y="1386085"/>
                  <a:pt x="5133301" y="1399550"/>
                </a:cubicBezTo>
                <a:cubicBezTo>
                  <a:pt x="5124324" y="1399550"/>
                  <a:pt x="5115348" y="1399550"/>
                  <a:pt x="5115348" y="1386085"/>
                </a:cubicBezTo>
                <a:lnTo>
                  <a:pt x="5115348" y="1386085"/>
                </a:lnTo>
                <a:close/>
                <a:moveTo>
                  <a:pt x="5097394" y="2068315"/>
                </a:moveTo>
                <a:cubicBezTo>
                  <a:pt x="5124324" y="2081780"/>
                  <a:pt x="5133301" y="2068315"/>
                  <a:pt x="5151254" y="2054850"/>
                </a:cubicBezTo>
                <a:cubicBezTo>
                  <a:pt x="5137789" y="2054850"/>
                  <a:pt x="5133301" y="2050362"/>
                  <a:pt x="5133301" y="2041385"/>
                </a:cubicBezTo>
                <a:cubicBezTo>
                  <a:pt x="5146766" y="2032408"/>
                  <a:pt x="5137789" y="2027920"/>
                  <a:pt x="5151254" y="2014455"/>
                </a:cubicBezTo>
                <a:cubicBezTo>
                  <a:pt x="5133301" y="2018943"/>
                  <a:pt x="5146766" y="1996501"/>
                  <a:pt x="5142278" y="1987525"/>
                </a:cubicBezTo>
                <a:cubicBezTo>
                  <a:pt x="5128812" y="1987525"/>
                  <a:pt x="5115348" y="1987525"/>
                  <a:pt x="5106371" y="1987525"/>
                </a:cubicBezTo>
                <a:cubicBezTo>
                  <a:pt x="5083929" y="2023432"/>
                  <a:pt x="5092906" y="2041385"/>
                  <a:pt x="5097394" y="2068315"/>
                </a:cubicBezTo>
                <a:lnTo>
                  <a:pt x="5097394" y="2068315"/>
                </a:lnTo>
                <a:close/>
                <a:moveTo>
                  <a:pt x="5304266" y="1595814"/>
                </a:moveTo>
                <a:cubicBezTo>
                  <a:pt x="5304266" y="1577860"/>
                  <a:pt x="5313243" y="1573372"/>
                  <a:pt x="5317731" y="1560315"/>
                </a:cubicBezTo>
                <a:cubicBezTo>
                  <a:pt x="5353638" y="1555827"/>
                  <a:pt x="5394033" y="1555827"/>
                  <a:pt x="5421372" y="1537873"/>
                </a:cubicBezTo>
                <a:cubicBezTo>
                  <a:pt x="5407906" y="1524408"/>
                  <a:pt x="5380976" y="1533385"/>
                  <a:pt x="5376488" y="1524408"/>
                </a:cubicBezTo>
                <a:cubicBezTo>
                  <a:pt x="5385465" y="1515432"/>
                  <a:pt x="5412395" y="1524408"/>
                  <a:pt x="5416883" y="1515432"/>
                </a:cubicBezTo>
                <a:cubicBezTo>
                  <a:pt x="5354046" y="1515432"/>
                  <a:pt x="5268360" y="1506455"/>
                  <a:pt x="5236941" y="1555419"/>
                </a:cubicBezTo>
                <a:cubicBezTo>
                  <a:pt x="5241430" y="1568884"/>
                  <a:pt x="5236941" y="1577860"/>
                  <a:pt x="5227964" y="1582349"/>
                </a:cubicBezTo>
                <a:cubicBezTo>
                  <a:pt x="5250406" y="1582349"/>
                  <a:pt x="5232453" y="1600302"/>
                  <a:pt x="5241430" y="1609279"/>
                </a:cubicBezTo>
                <a:cubicBezTo>
                  <a:pt x="5250406" y="1591326"/>
                  <a:pt x="5259383" y="1578268"/>
                  <a:pt x="5286313" y="1578268"/>
                </a:cubicBezTo>
                <a:cubicBezTo>
                  <a:pt x="5290801" y="1582349"/>
                  <a:pt x="5290801" y="1595814"/>
                  <a:pt x="5304266" y="1595814"/>
                </a:cubicBezTo>
                <a:lnTo>
                  <a:pt x="5304266" y="1595814"/>
                </a:lnTo>
                <a:close/>
                <a:moveTo>
                  <a:pt x="5344661" y="1528897"/>
                </a:moveTo>
                <a:cubicBezTo>
                  <a:pt x="5358127" y="1510943"/>
                  <a:pt x="5385057" y="1537873"/>
                  <a:pt x="5371591" y="1551338"/>
                </a:cubicBezTo>
                <a:cubicBezTo>
                  <a:pt x="5362615" y="1541954"/>
                  <a:pt x="5353638" y="1537465"/>
                  <a:pt x="5344661" y="1528897"/>
                </a:cubicBezTo>
                <a:lnTo>
                  <a:pt x="5344661" y="1528897"/>
                </a:lnTo>
                <a:close/>
                <a:moveTo>
                  <a:pt x="5349150" y="2389028"/>
                </a:moveTo>
                <a:cubicBezTo>
                  <a:pt x="5389545" y="2389028"/>
                  <a:pt x="5425452" y="2402494"/>
                  <a:pt x="5448302" y="2371075"/>
                </a:cubicBezTo>
                <a:cubicBezTo>
                  <a:pt x="5430348" y="2362098"/>
                  <a:pt x="5412395" y="2362098"/>
                  <a:pt x="5398930" y="2375563"/>
                </a:cubicBezTo>
                <a:cubicBezTo>
                  <a:pt x="5394442" y="2353122"/>
                  <a:pt x="5367511" y="2366587"/>
                  <a:pt x="5354046" y="2362098"/>
                </a:cubicBezTo>
                <a:cubicBezTo>
                  <a:pt x="5367103" y="2375972"/>
                  <a:pt x="5353638" y="2375972"/>
                  <a:pt x="5349150" y="2389028"/>
                </a:cubicBezTo>
                <a:lnTo>
                  <a:pt x="5349150" y="2389028"/>
                </a:lnTo>
                <a:close/>
                <a:moveTo>
                  <a:pt x="5551534" y="1189822"/>
                </a:moveTo>
                <a:cubicBezTo>
                  <a:pt x="5529092" y="1220832"/>
                  <a:pt x="5452382" y="1189822"/>
                  <a:pt x="5407498" y="1225321"/>
                </a:cubicBezTo>
                <a:cubicBezTo>
                  <a:pt x="5443405" y="1225321"/>
                  <a:pt x="5434428" y="1265308"/>
                  <a:pt x="5461359" y="1274284"/>
                </a:cubicBezTo>
                <a:cubicBezTo>
                  <a:pt x="5461359" y="1278773"/>
                  <a:pt x="5452382" y="1274284"/>
                  <a:pt x="5456870" y="1283261"/>
                </a:cubicBezTo>
                <a:cubicBezTo>
                  <a:pt x="5479312" y="1292238"/>
                  <a:pt x="5510731" y="1287750"/>
                  <a:pt x="5519707" y="1269796"/>
                </a:cubicBezTo>
                <a:cubicBezTo>
                  <a:pt x="5497266" y="1256331"/>
                  <a:pt x="5533173" y="1229809"/>
                  <a:pt x="5519707" y="1211856"/>
                </a:cubicBezTo>
                <a:cubicBezTo>
                  <a:pt x="5564591" y="1207367"/>
                  <a:pt x="5582544" y="1242866"/>
                  <a:pt x="5636812" y="1229809"/>
                </a:cubicBezTo>
                <a:cubicBezTo>
                  <a:pt x="5645789" y="1211856"/>
                  <a:pt x="5645789" y="1198799"/>
                  <a:pt x="5636812" y="1185334"/>
                </a:cubicBezTo>
                <a:cubicBezTo>
                  <a:pt x="5601314" y="1189822"/>
                  <a:pt x="5591929" y="1194310"/>
                  <a:pt x="5551534" y="1189822"/>
                </a:cubicBezTo>
                <a:lnTo>
                  <a:pt x="5551534" y="1189822"/>
                </a:lnTo>
                <a:close/>
                <a:moveTo>
                  <a:pt x="5573976" y="1800646"/>
                </a:moveTo>
                <a:cubicBezTo>
                  <a:pt x="5587441" y="1787181"/>
                  <a:pt x="5560511" y="1787181"/>
                  <a:pt x="5560511" y="1773716"/>
                </a:cubicBezTo>
                <a:cubicBezTo>
                  <a:pt x="5564999" y="1773716"/>
                  <a:pt x="5569487" y="1773716"/>
                  <a:pt x="5569487" y="1769228"/>
                </a:cubicBezTo>
                <a:cubicBezTo>
                  <a:pt x="5564999" y="1773716"/>
                  <a:pt x="5547045" y="1764739"/>
                  <a:pt x="5547045" y="1773716"/>
                </a:cubicBezTo>
                <a:cubicBezTo>
                  <a:pt x="5551534" y="1778204"/>
                  <a:pt x="5551534" y="1782693"/>
                  <a:pt x="5551534" y="1787181"/>
                </a:cubicBezTo>
                <a:cubicBezTo>
                  <a:pt x="5538069" y="1791669"/>
                  <a:pt x="5538069" y="1814111"/>
                  <a:pt x="5515627" y="1809623"/>
                </a:cubicBezTo>
                <a:cubicBezTo>
                  <a:pt x="5506650" y="1809623"/>
                  <a:pt x="5515627" y="1796158"/>
                  <a:pt x="5502162" y="1796158"/>
                </a:cubicBezTo>
                <a:cubicBezTo>
                  <a:pt x="5484209" y="1818599"/>
                  <a:pt x="5461767" y="1805134"/>
                  <a:pt x="5443813" y="1823088"/>
                </a:cubicBezTo>
                <a:cubicBezTo>
                  <a:pt x="5439325" y="1818599"/>
                  <a:pt x="5439325" y="1814111"/>
                  <a:pt x="5443813" y="1805134"/>
                </a:cubicBezTo>
                <a:cubicBezTo>
                  <a:pt x="5416883" y="1818599"/>
                  <a:pt x="5389953" y="1805134"/>
                  <a:pt x="5363023" y="1823088"/>
                </a:cubicBezTo>
                <a:cubicBezTo>
                  <a:pt x="5372000" y="1823088"/>
                  <a:pt x="5376488" y="1836553"/>
                  <a:pt x="5380976" y="1841041"/>
                </a:cubicBezTo>
                <a:cubicBezTo>
                  <a:pt x="5380976" y="1836553"/>
                  <a:pt x="5385465" y="1827576"/>
                  <a:pt x="5389953" y="1823088"/>
                </a:cubicBezTo>
                <a:cubicBezTo>
                  <a:pt x="5403418" y="1841041"/>
                  <a:pt x="5434836" y="1818599"/>
                  <a:pt x="5452790" y="1836553"/>
                </a:cubicBezTo>
                <a:cubicBezTo>
                  <a:pt x="5448302" y="1841041"/>
                  <a:pt x="5434836" y="1836553"/>
                  <a:pt x="5439325" y="1850018"/>
                </a:cubicBezTo>
                <a:cubicBezTo>
                  <a:pt x="5443813" y="1858995"/>
                  <a:pt x="5452790" y="1845530"/>
                  <a:pt x="5457278" y="1858995"/>
                </a:cubicBezTo>
                <a:cubicBezTo>
                  <a:pt x="5457278" y="1867971"/>
                  <a:pt x="5448302" y="1867971"/>
                  <a:pt x="5443813" y="1876948"/>
                </a:cubicBezTo>
                <a:cubicBezTo>
                  <a:pt x="5479720" y="1872460"/>
                  <a:pt x="5488697" y="1890413"/>
                  <a:pt x="5506650" y="1867971"/>
                </a:cubicBezTo>
                <a:cubicBezTo>
                  <a:pt x="5493185" y="1854506"/>
                  <a:pt x="5484209" y="1876948"/>
                  <a:pt x="5470743" y="1867971"/>
                </a:cubicBezTo>
                <a:cubicBezTo>
                  <a:pt x="5493185" y="1845530"/>
                  <a:pt x="5502162" y="1832473"/>
                  <a:pt x="5542557" y="1850018"/>
                </a:cubicBezTo>
                <a:cubicBezTo>
                  <a:pt x="5547045" y="1823088"/>
                  <a:pt x="5569487" y="1827576"/>
                  <a:pt x="5569487" y="1814519"/>
                </a:cubicBezTo>
                <a:cubicBezTo>
                  <a:pt x="5578464" y="1823496"/>
                  <a:pt x="5591929" y="1823496"/>
                  <a:pt x="5600906" y="1827984"/>
                </a:cubicBezTo>
                <a:cubicBezTo>
                  <a:pt x="5600906" y="1836961"/>
                  <a:pt x="5587441" y="1832473"/>
                  <a:pt x="5578464" y="1832473"/>
                </a:cubicBezTo>
                <a:cubicBezTo>
                  <a:pt x="5591929" y="1836961"/>
                  <a:pt x="5582952" y="1859403"/>
                  <a:pt x="5600906" y="1845938"/>
                </a:cubicBezTo>
                <a:cubicBezTo>
                  <a:pt x="5596418" y="1845938"/>
                  <a:pt x="5591929" y="1845938"/>
                  <a:pt x="5591929" y="1841449"/>
                </a:cubicBezTo>
                <a:cubicBezTo>
                  <a:pt x="5600906" y="1832473"/>
                  <a:pt x="5618859" y="1850426"/>
                  <a:pt x="5618859" y="1841449"/>
                </a:cubicBezTo>
                <a:cubicBezTo>
                  <a:pt x="5614371" y="1832473"/>
                  <a:pt x="5632324" y="1819007"/>
                  <a:pt x="5641301" y="1814519"/>
                </a:cubicBezTo>
                <a:cubicBezTo>
                  <a:pt x="5632324" y="1827984"/>
                  <a:pt x="5663743" y="1832473"/>
                  <a:pt x="5668231" y="1845530"/>
                </a:cubicBezTo>
                <a:cubicBezTo>
                  <a:pt x="5677208" y="1832064"/>
                  <a:pt x="5695161" y="1827576"/>
                  <a:pt x="5717603" y="1823088"/>
                </a:cubicBezTo>
                <a:cubicBezTo>
                  <a:pt x="5717603" y="1818599"/>
                  <a:pt x="5722091" y="1814111"/>
                  <a:pt x="5722091" y="1809623"/>
                </a:cubicBezTo>
                <a:cubicBezTo>
                  <a:pt x="5704138" y="1809623"/>
                  <a:pt x="5695161" y="1814111"/>
                  <a:pt x="5686185" y="1800646"/>
                </a:cubicBezTo>
                <a:cubicBezTo>
                  <a:pt x="5690673" y="1800646"/>
                  <a:pt x="5690673" y="1791669"/>
                  <a:pt x="5695161" y="1787181"/>
                </a:cubicBezTo>
                <a:cubicBezTo>
                  <a:pt x="5663743" y="1787181"/>
                  <a:pt x="5663743" y="1787181"/>
                  <a:pt x="5663743" y="1787181"/>
                </a:cubicBezTo>
                <a:cubicBezTo>
                  <a:pt x="5655174" y="1823088"/>
                  <a:pt x="5587441" y="1809623"/>
                  <a:pt x="5573976" y="1800646"/>
                </a:cubicBezTo>
                <a:lnTo>
                  <a:pt x="5573976" y="1800646"/>
                </a:lnTo>
                <a:close/>
                <a:moveTo>
                  <a:pt x="5596418" y="1256739"/>
                </a:moveTo>
                <a:cubicBezTo>
                  <a:pt x="5605394" y="1256739"/>
                  <a:pt x="5600906" y="1270204"/>
                  <a:pt x="5596418" y="1270204"/>
                </a:cubicBezTo>
                <a:cubicBezTo>
                  <a:pt x="5578464" y="1274693"/>
                  <a:pt x="5582952" y="1256739"/>
                  <a:pt x="5564999" y="1256739"/>
                </a:cubicBezTo>
                <a:cubicBezTo>
                  <a:pt x="5533580" y="1283669"/>
                  <a:pt x="5623348" y="1310191"/>
                  <a:pt x="5605394" y="1287750"/>
                </a:cubicBezTo>
                <a:cubicBezTo>
                  <a:pt x="5623348" y="1292238"/>
                  <a:pt x="5623348" y="1283261"/>
                  <a:pt x="5636812" y="1283261"/>
                </a:cubicBezTo>
                <a:cubicBezTo>
                  <a:pt x="5641301" y="1287750"/>
                  <a:pt x="5641301" y="1301215"/>
                  <a:pt x="5650278" y="1296726"/>
                </a:cubicBezTo>
                <a:cubicBezTo>
                  <a:pt x="5659254" y="1296726"/>
                  <a:pt x="5654766" y="1287750"/>
                  <a:pt x="5659254" y="1287750"/>
                </a:cubicBezTo>
                <a:cubicBezTo>
                  <a:pt x="5663743" y="1287750"/>
                  <a:pt x="5672719" y="1287750"/>
                  <a:pt x="5672719" y="1283261"/>
                </a:cubicBezTo>
                <a:cubicBezTo>
                  <a:pt x="5663743" y="1283261"/>
                  <a:pt x="5654766" y="1283261"/>
                  <a:pt x="5654766" y="1269796"/>
                </a:cubicBezTo>
                <a:cubicBezTo>
                  <a:pt x="5641301" y="1269796"/>
                  <a:pt x="5636812" y="1274284"/>
                  <a:pt x="5627836" y="1274284"/>
                </a:cubicBezTo>
                <a:cubicBezTo>
                  <a:pt x="5623348" y="1265308"/>
                  <a:pt x="5618859" y="1256331"/>
                  <a:pt x="5614371" y="1247354"/>
                </a:cubicBezTo>
                <a:cubicBezTo>
                  <a:pt x="5605802" y="1247762"/>
                  <a:pt x="5601314" y="1252251"/>
                  <a:pt x="5596418" y="1256739"/>
                </a:cubicBezTo>
                <a:lnTo>
                  <a:pt x="5596418" y="1256739"/>
                </a:lnTo>
                <a:close/>
              </a:path>
            </a:pathLst>
          </a:custGeom>
          <a:solidFill>
            <a:srgbClr val="000000"/>
          </a:solidFill>
          <a:ln w="4080" cap="flat">
            <a:noFill/>
            <a:prstDash val="solid"/>
            <a:miter/>
          </a:ln>
        </p:spPr>
        <p:txBody>
          <a:bodyPr rtlCol="0" anchor="ctr"/>
          <a:lstStyle/>
          <a:p>
            <a:endParaRPr lang="zh-CN" altLang="en-US"/>
          </a:p>
        </p:txBody>
      </p:sp>
      <p:sp>
        <p:nvSpPr>
          <p:cNvPr id="3" name="任意多边形: 形状 2">
            <a:extLst>
              <a:ext uri="{FF2B5EF4-FFF2-40B4-BE49-F238E27FC236}">
                <a16:creationId xmlns:a16="http://schemas.microsoft.com/office/drawing/2014/main" xmlns="" id="{02DF180E-C5F4-421A-AED9-8DDC4D3FBD32}"/>
              </a:ext>
            </a:extLst>
          </p:cNvPr>
          <p:cNvSpPr/>
          <p:nvPr/>
        </p:nvSpPr>
        <p:spPr>
          <a:xfrm>
            <a:off x="4754593" y="927792"/>
            <a:ext cx="2619140" cy="1751329"/>
          </a:xfrm>
          <a:custGeom>
            <a:avLst/>
            <a:gdLst>
              <a:gd name="connsiteX0" fmla="*/ 199936 w 5443148"/>
              <a:gd name="connsiteY0" fmla="*/ 3669 h 3639646"/>
              <a:gd name="connsiteX1" fmla="*/ 141587 w 5443148"/>
              <a:gd name="connsiteY1" fmla="*/ 8157 h 3639646"/>
              <a:gd name="connsiteX2" fmla="*/ 199936 w 5443148"/>
              <a:gd name="connsiteY2" fmla="*/ 3669 h 3639646"/>
              <a:gd name="connsiteX3" fmla="*/ 199936 w 5443148"/>
              <a:gd name="connsiteY3" fmla="*/ 3669 h 3639646"/>
              <a:gd name="connsiteX4" fmla="*/ 2454313 w 5443148"/>
              <a:gd name="connsiteY4" fmla="*/ 203604 h 3639646"/>
              <a:gd name="connsiteX5" fmla="*/ 2454313 w 5443148"/>
              <a:gd name="connsiteY5" fmla="*/ 185651 h 3639646"/>
              <a:gd name="connsiteX6" fmla="*/ 2413919 w 5443148"/>
              <a:gd name="connsiteY6" fmla="*/ 194628 h 3639646"/>
              <a:gd name="connsiteX7" fmla="*/ 2454313 w 5443148"/>
              <a:gd name="connsiteY7" fmla="*/ 203604 h 3639646"/>
              <a:gd name="connsiteX8" fmla="*/ 2454313 w 5443148"/>
              <a:gd name="connsiteY8" fmla="*/ 203604 h 3639646"/>
              <a:gd name="connsiteX9" fmla="*/ 3037799 w 5443148"/>
              <a:gd name="connsiteY9" fmla="*/ 230535 h 3639646"/>
              <a:gd name="connsiteX10" fmla="*/ 3010870 w 5443148"/>
              <a:gd name="connsiteY10" fmla="*/ 226046 h 3639646"/>
              <a:gd name="connsiteX11" fmla="*/ 3037799 w 5443148"/>
              <a:gd name="connsiteY11" fmla="*/ 230535 h 3639646"/>
              <a:gd name="connsiteX12" fmla="*/ 3037799 w 5443148"/>
              <a:gd name="connsiteY12" fmla="*/ 230535 h 3639646"/>
              <a:gd name="connsiteX13" fmla="*/ 235843 w 5443148"/>
              <a:gd name="connsiteY13" fmla="*/ 235023 h 3639646"/>
              <a:gd name="connsiteX14" fmla="*/ 204425 w 5443148"/>
              <a:gd name="connsiteY14" fmla="*/ 244000 h 3639646"/>
              <a:gd name="connsiteX15" fmla="*/ 235843 w 5443148"/>
              <a:gd name="connsiteY15" fmla="*/ 235023 h 3639646"/>
              <a:gd name="connsiteX16" fmla="*/ 235843 w 5443148"/>
              <a:gd name="connsiteY16" fmla="*/ 235023 h 3639646"/>
              <a:gd name="connsiteX17" fmla="*/ 244819 w 5443148"/>
              <a:gd name="connsiteY17" fmla="*/ 292556 h 3639646"/>
              <a:gd name="connsiteX18" fmla="*/ 339075 w 5443148"/>
              <a:gd name="connsiteY18" fmla="*/ 283579 h 3639646"/>
              <a:gd name="connsiteX19" fmla="*/ 258285 w 5443148"/>
              <a:gd name="connsiteY19" fmla="*/ 248080 h 3639646"/>
              <a:gd name="connsiteX20" fmla="*/ 173006 w 5443148"/>
              <a:gd name="connsiteY20" fmla="*/ 266033 h 3639646"/>
              <a:gd name="connsiteX21" fmla="*/ 244819 w 5443148"/>
              <a:gd name="connsiteY21" fmla="*/ 292556 h 3639646"/>
              <a:gd name="connsiteX22" fmla="*/ 244819 w 5443148"/>
              <a:gd name="connsiteY22" fmla="*/ 292556 h 3639646"/>
              <a:gd name="connsiteX23" fmla="*/ 3010870 w 5443148"/>
              <a:gd name="connsiteY23" fmla="*/ 359473 h 3639646"/>
              <a:gd name="connsiteX24" fmla="*/ 2983939 w 5443148"/>
              <a:gd name="connsiteY24" fmla="*/ 359473 h 3639646"/>
              <a:gd name="connsiteX25" fmla="*/ 3051265 w 5443148"/>
              <a:gd name="connsiteY25" fmla="*/ 390483 h 3639646"/>
              <a:gd name="connsiteX26" fmla="*/ 3024334 w 5443148"/>
              <a:gd name="connsiteY26" fmla="*/ 434959 h 3639646"/>
              <a:gd name="connsiteX27" fmla="*/ 3042288 w 5443148"/>
              <a:gd name="connsiteY27" fmla="*/ 448424 h 3639646"/>
              <a:gd name="connsiteX28" fmla="*/ 3091659 w 5443148"/>
              <a:gd name="connsiteY28" fmla="*/ 434959 h 3639646"/>
              <a:gd name="connsiteX29" fmla="*/ 3078195 w 5443148"/>
              <a:gd name="connsiteY29" fmla="*/ 408437 h 3639646"/>
              <a:gd name="connsiteX30" fmla="*/ 3078195 w 5443148"/>
              <a:gd name="connsiteY30" fmla="*/ 377426 h 3639646"/>
              <a:gd name="connsiteX31" fmla="*/ 3244264 w 5443148"/>
              <a:gd name="connsiteY31" fmla="*/ 403948 h 3639646"/>
              <a:gd name="connsiteX32" fmla="*/ 3262217 w 5443148"/>
              <a:gd name="connsiteY32" fmla="*/ 434959 h 3639646"/>
              <a:gd name="connsiteX33" fmla="*/ 3298124 w 5443148"/>
              <a:gd name="connsiteY33" fmla="*/ 425982 h 3639646"/>
              <a:gd name="connsiteX34" fmla="*/ 3217333 w 5443148"/>
              <a:gd name="connsiteY34" fmla="*/ 377018 h 3639646"/>
              <a:gd name="connsiteX35" fmla="*/ 3217333 w 5443148"/>
              <a:gd name="connsiteY35" fmla="*/ 341519 h 3639646"/>
              <a:gd name="connsiteX36" fmla="*/ 3239775 w 5443148"/>
              <a:gd name="connsiteY36" fmla="*/ 328054 h 3639646"/>
              <a:gd name="connsiteX37" fmla="*/ 3217333 w 5443148"/>
              <a:gd name="connsiteY37" fmla="*/ 314589 h 3639646"/>
              <a:gd name="connsiteX38" fmla="*/ 3141032 w 5443148"/>
              <a:gd name="connsiteY38" fmla="*/ 301124 h 3639646"/>
              <a:gd name="connsiteX39" fmla="*/ 3176939 w 5443148"/>
              <a:gd name="connsiteY39" fmla="*/ 332135 h 3639646"/>
              <a:gd name="connsiteX40" fmla="*/ 3118590 w 5443148"/>
              <a:gd name="connsiteY40" fmla="*/ 345600 h 3639646"/>
              <a:gd name="connsiteX41" fmla="*/ 3118590 w 5443148"/>
              <a:gd name="connsiteY41" fmla="*/ 332135 h 3639646"/>
              <a:gd name="connsiteX42" fmla="*/ 3096148 w 5443148"/>
              <a:gd name="connsiteY42" fmla="*/ 314181 h 3639646"/>
              <a:gd name="connsiteX43" fmla="*/ 2979451 w 5443148"/>
              <a:gd name="connsiteY43" fmla="*/ 332135 h 3639646"/>
              <a:gd name="connsiteX44" fmla="*/ 2979451 w 5443148"/>
              <a:gd name="connsiteY44" fmla="*/ 341111 h 3639646"/>
              <a:gd name="connsiteX45" fmla="*/ 3010870 w 5443148"/>
              <a:gd name="connsiteY45" fmla="*/ 359473 h 3639646"/>
              <a:gd name="connsiteX46" fmla="*/ 3010870 w 5443148"/>
              <a:gd name="connsiteY46" fmla="*/ 359473 h 3639646"/>
              <a:gd name="connsiteX47" fmla="*/ 3379322 w 5443148"/>
              <a:gd name="connsiteY47" fmla="*/ 337031 h 3639646"/>
              <a:gd name="connsiteX48" fmla="*/ 3392787 w 5443148"/>
              <a:gd name="connsiteY48" fmla="*/ 328054 h 3639646"/>
              <a:gd name="connsiteX49" fmla="*/ 3379322 w 5443148"/>
              <a:gd name="connsiteY49" fmla="*/ 337031 h 3639646"/>
              <a:gd name="connsiteX50" fmla="*/ 3379322 w 5443148"/>
              <a:gd name="connsiteY50" fmla="*/ 337031 h 3639646"/>
              <a:gd name="connsiteX51" fmla="*/ 3428694 w 5443148"/>
              <a:gd name="connsiteY51" fmla="*/ 363961 h 3639646"/>
              <a:gd name="connsiteX52" fmla="*/ 3401764 w 5443148"/>
              <a:gd name="connsiteY52" fmla="*/ 350496 h 3639646"/>
              <a:gd name="connsiteX53" fmla="*/ 3428694 w 5443148"/>
              <a:gd name="connsiteY53" fmla="*/ 363961 h 3639646"/>
              <a:gd name="connsiteX54" fmla="*/ 3428694 w 5443148"/>
              <a:gd name="connsiteY54" fmla="*/ 363961 h 3639646"/>
              <a:gd name="connsiteX55" fmla="*/ 379878 w 5443148"/>
              <a:gd name="connsiteY55" fmla="*/ 363961 h 3639646"/>
              <a:gd name="connsiteX56" fmla="*/ 411297 w 5443148"/>
              <a:gd name="connsiteY56" fmla="*/ 363961 h 3639646"/>
              <a:gd name="connsiteX57" fmla="*/ 379878 w 5443148"/>
              <a:gd name="connsiteY57" fmla="*/ 363961 h 3639646"/>
              <a:gd name="connsiteX58" fmla="*/ 379878 w 5443148"/>
              <a:gd name="connsiteY58" fmla="*/ 363961 h 3639646"/>
              <a:gd name="connsiteX59" fmla="*/ 379878 w 5443148"/>
              <a:gd name="connsiteY59" fmla="*/ 394972 h 3639646"/>
              <a:gd name="connsiteX60" fmla="*/ 402320 w 5443148"/>
              <a:gd name="connsiteY60" fmla="*/ 394972 h 3639646"/>
              <a:gd name="connsiteX61" fmla="*/ 379878 w 5443148"/>
              <a:gd name="connsiteY61" fmla="*/ 394972 h 3639646"/>
              <a:gd name="connsiteX62" fmla="*/ 379878 w 5443148"/>
              <a:gd name="connsiteY62" fmla="*/ 394972 h 3639646"/>
              <a:gd name="connsiteX63" fmla="*/ 3176939 w 5443148"/>
              <a:gd name="connsiteY63" fmla="*/ 408437 h 3639646"/>
              <a:gd name="connsiteX64" fmla="*/ 3141032 w 5443148"/>
              <a:gd name="connsiteY64" fmla="*/ 412925 h 3639646"/>
              <a:gd name="connsiteX65" fmla="*/ 3176939 w 5443148"/>
              <a:gd name="connsiteY65" fmla="*/ 408437 h 3639646"/>
              <a:gd name="connsiteX66" fmla="*/ 3176939 w 5443148"/>
              <a:gd name="connsiteY66" fmla="*/ 408437 h 3639646"/>
              <a:gd name="connsiteX67" fmla="*/ 514529 w 5443148"/>
              <a:gd name="connsiteY67" fmla="*/ 434959 h 3639646"/>
              <a:gd name="connsiteX68" fmla="*/ 478622 w 5443148"/>
              <a:gd name="connsiteY68" fmla="*/ 417005 h 3639646"/>
              <a:gd name="connsiteX69" fmla="*/ 514529 w 5443148"/>
              <a:gd name="connsiteY69" fmla="*/ 434959 h 3639646"/>
              <a:gd name="connsiteX70" fmla="*/ 514529 w 5443148"/>
              <a:gd name="connsiteY70" fmla="*/ 434959 h 3639646"/>
              <a:gd name="connsiteX71" fmla="*/ 3388300 w 5443148"/>
              <a:gd name="connsiteY71" fmla="*/ 439447 h 3639646"/>
              <a:gd name="connsiteX72" fmla="*/ 3433183 w 5443148"/>
              <a:gd name="connsiteY72" fmla="*/ 443935 h 3639646"/>
              <a:gd name="connsiteX73" fmla="*/ 3415229 w 5443148"/>
              <a:gd name="connsiteY73" fmla="*/ 457401 h 3639646"/>
              <a:gd name="connsiteX74" fmla="*/ 3482554 w 5443148"/>
              <a:gd name="connsiteY74" fmla="*/ 466377 h 3639646"/>
              <a:gd name="connsiteX75" fmla="*/ 3388300 w 5443148"/>
              <a:gd name="connsiteY75" fmla="*/ 439447 h 3639646"/>
              <a:gd name="connsiteX76" fmla="*/ 3388300 w 5443148"/>
              <a:gd name="connsiteY76" fmla="*/ 439447 h 3639646"/>
              <a:gd name="connsiteX77" fmla="*/ 833202 w 5443148"/>
              <a:gd name="connsiteY77" fmla="*/ 470458 h 3639646"/>
              <a:gd name="connsiteX78" fmla="*/ 913992 w 5443148"/>
              <a:gd name="connsiteY78" fmla="*/ 474946 h 3639646"/>
              <a:gd name="connsiteX79" fmla="*/ 855644 w 5443148"/>
              <a:gd name="connsiteY79" fmla="*/ 443935 h 3639646"/>
              <a:gd name="connsiteX80" fmla="*/ 851155 w 5443148"/>
              <a:gd name="connsiteY80" fmla="*/ 430470 h 3639646"/>
              <a:gd name="connsiteX81" fmla="*/ 833202 w 5443148"/>
              <a:gd name="connsiteY81" fmla="*/ 434959 h 3639646"/>
              <a:gd name="connsiteX82" fmla="*/ 851155 w 5443148"/>
              <a:gd name="connsiteY82" fmla="*/ 452912 h 3639646"/>
              <a:gd name="connsiteX83" fmla="*/ 837690 w 5443148"/>
              <a:gd name="connsiteY83" fmla="*/ 443935 h 3639646"/>
              <a:gd name="connsiteX84" fmla="*/ 833202 w 5443148"/>
              <a:gd name="connsiteY84" fmla="*/ 470458 h 3639646"/>
              <a:gd name="connsiteX85" fmla="*/ 833202 w 5443148"/>
              <a:gd name="connsiteY85" fmla="*/ 470458 h 3639646"/>
              <a:gd name="connsiteX86" fmla="*/ 1497886 w 5443148"/>
              <a:gd name="connsiteY86" fmla="*/ 443935 h 3639646"/>
              <a:gd name="connsiteX87" fmla="*/ 1515839 w 5443148"/>
              <a:gd name="connsiteY87" fmla="*/ 492899 h 3639646"/>
              <a:gd name="connsiteX88" fmla="*/ 1502375 w 5443148"/>
              <a:gd name="connsiteY88" fmla="*/ 506364 h 3639646"/>
              <a:gd name="connsiteX89" fmla="*/ 1533793 w 5443148"/>
              <a:gd name="connsiteY89" fmla="*/ 519829 h 3639646"/>
              <a:gd name="connsiteX90" fmla="*/ 1547258 w 5443148"/>
              <a:gd name="connsiteY90" fmla="*/ 497388 h 3639646"/>
              <a:gd name="connsiteX91" fmla="*/ 1448514 w 5443148"/>
              <a:gd name="connsiteY91" fmla="*/ 434959 h 3639646"/>
              <a:gd name="connsiteX92" fmla="*/ 1497886 w 5443148"/>
              <a:gd name="connsiteY92" fmla="*/ 443935 h 3639646"/>
              <a:gd name="connsiteX93" fmla="*/ 1497886 w 5443148"/>
              <a:gd name="connsiteY93" fmla="*/ 443935 h 3639646"/>
              <a:gd name="connsiteX94" fmla="*/ 1506863 w 5443148"/>
              <a:gd name="connsiteY94" fmla="*/ 461889 h 3639646"/>
              <a:gd name="connsiteX95" fmla="*/ 1529305 w 5443148"/>
              <a:gd name="connsiteY95" fmla="*/ 479842 h 3639646"/>
              <a:gd name="connsiteX96" fmla="*/ 1506863 w 5443148"/>
              <a:gd name="connsiteY96" fmla="*/ 461889 h 3639646"/>
              <a:gd name="connsiteX97" fmla="*/ 1506863 w 5443148"/>
              <a:gd name="connsiteY97" fmla="*/ 461889 h 3639646"/>
              <a:gd name="connsiteX98" fmla="*/ 3118590 w 5443148"/>
              <a:gd name="connsiteY98" fmla="*/ 461889 h 3639646"/>
              <a:gd name="connsiteX99" fmla="*/ 3172450 w 5443148"/>
              <a:gd name="connsiteY99" fmla="*/ 488411 h 3639646"/>
              <a:gd name="connsiteX100" fmla="*/ 3181426 w 5443148"/>
              <a:gd name="connsiteY100" fmla="*/ 443935 h 3639646"/>
              <a:gd name="connsiteX101" fmla="*/ 3118590 w 5443148"/>
              <a:gd name="connsiteY101" fmla="*/ 434959 h 3639646"/>
              <a:gd name="connsiteX102" fmla="*/ 3132055 w 5443148"/>
              <a:gd name="connsiteY102" fmla="*/ 443935 h 3639646"/>
              <a:gd name="connsiteX103" fmla="*/ 3118590 w 5443148"/>
              <a:gd name="connsiteY103" fmla="*/ 461889 h 3639646"/>
              <a:gd name="connsiteX104" fmla="*/ 3118590 w 5443148"/>
              <a:gd name="connsiteY104" fmla="*/ 461889 h 3639646"/>
              <a:gd name="connsiteX105" fmla="*/ 231355 w 5443148"/>
              <a:gd name="connsiteY105" fmla="*/ 470458 h 3639646"/>
              <a:gd name="connsiteX106" fmla="*/ 235843 w 5443148"/>
              <a:gd name="connsiteY106" fmla="*/ 488411 h 3639646"/>
              <a:gd name="connsiteX107" fmla="*/ 280726 w 5443148"/>
              <a:gd name="connsiteY107" fmla="*/ 492899 h 3639646"/>
              <a:gd name="connsiteX108" fmla="*/ 199936 w 5443148"/>
              <a:gd name="connsiteY108" fmla="*/ 466377 h 3639646"/>
              <a:gd name="connsiteX109" fmla="*/ 231355 w 5443148"/>
              <a:gd name="connsiteY109" fmla="*/ 470458 h 3639646"/>
              <a:gd name="connsiteX110" fmla="*/ 231355 w 5443148"/>
              <a:gd name="connsiteY110" fmla="*/ 470458 h 3639646"/>
              <a:gd name="connsiteX111" fmla="*/ 3374834 w 5443148"/>
              <a:gd name="connsiteY111" fmla="*/ 488411 h 3639646"/>
              <a:gd name="connsiteX112" fmla="*/ 3294044 w 5443148"/>
              <a:gd name="connsiteY112" fmla="*/ 457401 h 3639646"/>
              <a:gd name="connsiteX113" fmla="*/ 3303020 w 5443148"/>
              <a:gd name="connsiteY113" fmla="*/ 483923 h 3639646"/>
              <a:gd name="connsiteX114" fmla="*/ 3276091 w 5443148"/>
              <a:gd name="connsiteY114" fmla="*/ 514933 h 3639646"/>
              <a:gd name="connsiteX115" fmla="*/ 3334438 w 5443148"/>
              <a:gd name="connsiteY115" fmla="*/ 510445 h 3639646"/>
              <a:gd name="connsiteX116" fmla="*/ 3307509 w 5443148"/>
              <a:gd name="connsiteY116" fmla="*/ 572874 h 3639646"/>
              <a:gd name="connsiteX117" fmla="*/ 3374834 w 5443148"/>
              <a:gd name="connsiteY117" fmla="*/ 568385 h 3639646"/>
              <a:gd name="connsiteX118" fmla="*/ 3433183 w 5443148"/>
              <a:gd name="connsiteY118" fmla="*/ 554920 h 3639646"/>
              <a:gd name="connsiteX119" fmla="*/ 3383811 w 5443148"/>
              <a:gd name="connsiteY119" fmla="*/ 559409 h 3639646"/>
              <a:gd name="connsiteX120" fmla="*/ 3352392 w 5443148"/>
              <a:gd name="connsiteY120" fmla="*/ 514933 h 3639646"/>
              <a:gd name="connsiteX121" fmla="*/ 3374834 w 5443148"/>
              <a:gd name="connsiteY121" fmla="*/ 488411 h 3639646"/>
              <a:gd name="connsiteX122" fmla="*/ 3374834 w 5443148"/>
              <a:gd name="connsiteY122" fmla="*/ 488411 h 3639646"/>
              <a:gd name="connsiteX123" fmla="*/ 2741569 w 5443148"/>
              <a:gd name="connsiteY123" fmla="*/ 492899 h 3639646"/>
              <a:gd name="connsiteX124" fmla="*/ 2678731 w 5443148"/>
              <a:gd name="connsiteY124" fmla="*/ 483923 h 3639646"/>
              <a:gd name="connsiteX125" fmla="*/ 2741569 w 5443148"/>
              <a:gd name="connsiteY125" fmla="*/ 492899 h 3639646"/>
              <a:gd name="connsiteX126" fmla="*/ 2741569 w 5443148"/>
              <a:gd name="connsiteY126" fmla="*/ 492899 h 3639646"/>
              <a:gd name="connsiteX127" fmla="*/ 2961498 w 5443148"/>
              <a:gd name="connsiteY127" fmla="*/ 523910 h 3639646"/>
              <a:gd name="connsiteX128" fmla="*/ 2970474 w 5443148"/>
              <a:gd name="connsiteY128" fmla="*/ 492899 h 3639646"/>
              <a:gd name="connsiteX129" fmla="*/ 2925590 w 5443148"/>
              <a:gd name="connsiteY129" fmla="*/ 479434 h 3639646"/>
              <a:gd name="connsiteX130" fmla="*/ 2961498 w 5443148"/>
              <a:gd name="connsiteY130" fmla="*/ 523910 h 3639646"/>
              <a:gd name="connsiteX131" fmla="*/ 2961498 w 5443148"/>
              <a:gd name="connsiteY131" fmla="*/ 523910 h 3639646"/>
              <a:gd name="connsiteX132" fmla="*/ 882574 w 5443148"/>
              <a:gd name="connsiteY132" fmla="*/ 483923 h 3639646"/>
              <a:gd name="connsiteX133" fmla="*/ 887062 w 5443148"/>
              <a:gd name="connsiteY133" fmla="*/ 501876 h 3639646"/>
              <a:gd name="connsiteX134" fmla="*/ 927457 w 5443148"/>
              <a:gd name="connsiteY134" fmla="*/ 488411 h 3639646"/>
              <a:gd name="connsiteX135" fmla="*/ 882574 w 5443148"/>
              <a:gd name="connsiteY135" fmla="*/ 483923 h 3639646"/>
              <a:gd name="connsiteX136" fmla="*/ 882574 w 5443148"/>
              <a:gd name="connsiteY136" fmla="*/ 483923 h 3639646"/>
              <a:gd name="connsiteX137" fmla="*/ 2813382 w 5443148"/>
              <a:gd name="connsiteY137" fmla="*/ 563897 h 3639646"/>
              <a:gd name="connsiteX138" fmla="*/ 2871730 w 5443148"/>
              <a:gd name="connsiteY138" fmla="*/ 577362 h 3639646"/>
              <a:gd name="connsiteX139" fmla="*/ 2853777 w 5443148"/>
              <a:gd name="connsiteY139" fmla="*/ 554920 h 3639646"/>
              <a:gd name="connsiteX140" fmla="*/ 2880707 w 5443148"/>
              <a:gd name="connsiteY140" fmla="*/ 541455 h 3639646"/>
              <a:gd name="connsiteX141" fmla="*/ 2849289 w 5443148"/>
              <a:gd name="connsiteY141" fmla="*/ 505956 h 3639646"/>
              <a:gd name="connsiteX142" fmla="*/ 2826847 w 5443148"/>
              <a:gd name="connsiteY142" fmla="*/ 505956 h 3639646"/>
              <a:gd name="connsiteX143" fmla="*/ 2786452 w 5443148"/>
              <a:gd name="connsiteY143" fmla="*/ 536967 h 3639646"/>
              <a:gd name="connsiteX144" fmla="*/ 2813382 w 5443148"/>
              <a:gd name="connsiteY144" fmla="*/ 563897 h 3639646"/>
              <a:gd name="connsiteX145" fmla="*/ 2813382 w 5443148"/>
              <a:gd name="connsiteY145" fmla="*/ 563897 h 3639646"/>
              <a:gd name="connsiteX146" fmla="*/ 2912125 w 5443148"/>
              <a:gd name="connsiteY146" fmla="*/ 510853 h 3639646"/>
              <a:gd name="connsiteX147" fmla="*/ 2889683 w 5443148"/>
              <a:gd name="connsiteY147" fmla="*/ 515341 h 3639646"/>
              <a:gd name="connsiteX148" fmla="*/ 2912125 w 5443148"/>
              <a:gd name="connsiteY148" fmla="*/ 510853 h 3639646"/>
              <a:gd name="connsiteX149" fmla="*/ 2912125 w 5443148"/>
              <a:gd name="connsiteY149" fmla="*/ 510853 h 3639646"/>
              <a:gd name="connsiteX150" fmla="*/ 882574 w 5443148"/>
              <a:gd name="connsiteY150" fmla="*/ 528398 h 3639646"/>
              <a:gd name="connsiteX151" fmla="*/ 927457 w 5443148"/>
              <a:gd name="connsiteY151" fmla="*/ 546352 h 3639646"/>
              <a:gd name="connsiteX152" fmla="*/ 931946 w 5443148"/>
              <a:gd name="connsiteY152" fmla="*/ 528398 h 3639646"/>
              <a:gd name="connsiteX153" fmla="*/ 882574 w 5443148"/>
              <a:gd name="connsiteY153" fmla="*/ 528398 h 3639646"/>
              <a:gd name="connsiteX154" fmla="*/ 882574 w 5443148"/>
              <a:gd name="connsiteY154" fmla="*/ 528398 h 3639646"/>
              <a:gd name="connsiteX155" fmla="*/ 2211534 w 5443148"/>
              <a:gd name="connsiteY155" fmla="*/ 568385 h 3639646"/>
              <a:gd name="connsiteX156" fmla="*/ 2189092 w 5443148"/>
              <a:gd name="connsiteY156" fmla="*/ 545943 h 3639646"/>
              <a:gd name="connsiteX157" fmla="*/ 2162163 w 5443148"/>
              <a:gd name="connsiteY157" fmla="*/ 541455 h 3639646"/>
              <a:gd name="connsiteX158" fmla="*/ 2193581 w 5443148"/>
              <a:gd name="connsiteY158" fmla="*/ 576954 h 3639646"/>
              <a:gd name="connsiteX159" fmla="*/ 2211534 w 5443148"/>
              <a:gd name="connsiteY159" fmla="*/ 568385 h 3639646"/>
              <a:gd name="connsiteX160" fmla="*/ 2211534 w 5443148"/>
              <a:gd name="connsiteY160" fmla="*/ 568385 h 3639646"/>
              <a:gd name="connsiteX161" fmla="*/ 2351081 w 5443148"/>
              <a:gd name="connsiteY161" fmla="*/ 590827 h 3639646"/>
              <a:gd name="connsiteX162" fmla="*/ 2445337 w 5443148"/>
              <a:gd name="connsiteY162" fmla="*/ 590827 h 3639646"/>
              <a:gd name="connsiteX163" fmla="*/ 2418406 w 5443148"/>
              <a:gd name="connsiteY163" fmla="*/ 577362 h 3639646"/>
              <a:gd name="connsiteX164" fmla="*/ 2431872 w 5443148"/>
              <a:gd name="connsiteY164" fmla="*/ 568385 h 3639646"/>
              <a:gd name="connsiteX165" fmla="*/ 2369035 w 5443148"/>
              <a:gd name="connsiteY165" fmla="*/ 554920 h 3639646"/>
              <a:gd name="connsiteX166" fmla="*/ 2351081 w 5443148"/>
              <a:gd name="connsiteY166" fmla="*/ 590827 h 3639646"/>
              <a:gd name="connsiteX167" fmla="*/ 2351081 w 5443148"/>
              <a:gd name="connsiteY167" fmla="*/ 590827 h 3639646"/>
              <a:gd name="connsiteX168" fmla="*/ 3239775 w 5443148"/>
              <a:gd name="connsiteY168" fmla="*/ 581850 h 3639646"/>
              <a:gd name="connsiteX169" fmla="*/ 3302613 w 5443148"/>
              <a:gd name="connsiteY169" fmla="*/ 568385 h 3639646"/>
              <a:gd name="connsiteX170" fmla="*/ 3239775 w 5443148"/>
              <a:gd name="connsiteY170" fmla="*/ 581850 h 3639646"/>
              <a:gd name="connsiteX171" fmla="*/ 3239775 w 5443148"/>
              <a:gd name="connsiteY171" fmla="*/ 581850 h 3639646"/>
              <a:gd name="connsiteX172" fmla="*/ 851155 w 5443148"/>
              <a:gd name="connsiteY172" fmla="*/ 586339 h 3639646"/>
              <a:gd name="connsiteX173" fmla="*/ 909504 w 5443148"/>
              <a:gd name="connsiteY173" fmla="*/ 595315 h 3639646"/>
              <a:gd name="connsiteX174" fmla="*/ 851155 w 5443148"/>
              <a:gd name="connsiteY174" fmla="*/ 586339 h 3639646"/>
              <a:gd name="connsiteX175" fmla="*/ 851155 w 5443148"/>
              <a:gd name="connsiteY175" fmla="*/ 586339 h 3639646"/>
              <a:gd name="connsiteX176" fmla="*/ 1313456 w 5443148"/>
              <a:gd name="connsiteY176" fmla="*/ 599804 h 3639646"/>
              <a:gd name="connsiteX177" fmla="*/ 1317944 w 5443148"/>
              <a:gd name="connsiteY177" fmla="*/ 613269 h 3639646"/>
              <a:gd name="connsiteX178" fmla="*/ 1340386 w 5443148"/>
              <a:gd name="connsiteY178" fmla="*/ 608780 h 3639646"/>
              <a:gd name="connsiteX179" fmla="*/ 1331409 w 5443148"/>
              <a:gd name="connsiteY179" fmla="*/ 595315 h 3639646"/>
              <a:gd name="connsiteX180" fmla="*/ 1192270 w 5443148"/>
              <a:gd name="connsiteY180" fmla="*/ 595315 h 3639646"/>
              <a:gd name="connsiteX181" fmla="*/ 1313456 w 5443148"/>
              <a:gd name="connsiteY181" fmla="*/ 599804 h 3639646"/>
              <a:gd name="connsiteX182" fmla="*/ 1313456 w 5443148"/>
              <a:gd name="connsiteY182" fmla="*/ 599804 h 3639646"/>
              <a:gd name="connsiteX183" fmla="*/ 3455625 w 5443148"/>
              <a:gd name="connsiteY183" fmla="*/ 604292 h 3639646"/>
              <a:gd name="connsiteX184" fmla="*/ 3392787 w 5443148"/>
              <a:gd name="connsiteY184" fmla="*/ 599804 h 3639646"/>
              <a:gd name="connsiteX185" fmla="*/ 3388300 w 5443148"/>
              <a:gd name="connsiteY185" fmla="*/ 608780 h 3639646"/>
              <a:gd name="connsiteX186" fmla="*/ 3235695 w 5443148"/>
              <a:gd name="connsiteY186" fmla="*/ 639791 h 3639646"/>
              <a:gd name="connsiteX187" fmla="*/ 3419718 w 5443148"/>
              <a:gd name="connsiteY187" fmla="*/ 644279 h 3639646"/>
              <a:gd name="connsiteX188" fmla="*/ 3455625 w 5443148"/>
              <a:gd name="connsiteY188" fmla="*/ 604292 h 3639646"/>
              <a:gd name="connsiteX189" fmla="*/ 3455625 w 5443148"/>
              <a:gd name="connsiteY189" fmla="*/ 604292 h 3639646"/>
              <a:gd name="connsiteX190" fmla="*/ 1336305 w 5443148"/>
              <a:gd name="connsiteY190" fmla="*/ 630814 h 3639646"/>
              <a:gd name="connsiteX191" fmla="*/ 1358747 w 5443148"/>
              <a:gd name="connsiteY191" fmla="*/ 626326 h 3639646"/>
              <a:gd name="connsiteX192" fmla="*/ 1233073 w 5443148"/>
              <a:gd name="connsiteY192" fmla="*/ 626326 h 3639646"/>
              <a:gd name="connsiteX193" fmla="*/ 1340794 w 5443148"/>
              <a:gd name="connsiteY193" fmla="*/ 648768 h 3639646"/>
              <a:gd name="connsiteX194" fmla="*/ 1336305 w 5443148"/>
              <a:gd name="connsiteY194" fmla="*/ 630814 h 3639646"/>
              <a:gd name="connsiteX195" fmla="*/ 1336305 w 5443148"/>
              <a:gd name="connsiteY195" fmla="*/ 630814 h 3639646"/>
              <a:gd name="connsiteX196" fmla="*/ 810760 w 5443148"/>
              <a:gd name="connsiteY196" fmla="*/ 661825 h 3639646"/>
              <a:gd name="connsiteX197" fmla="*/ 770365 w 5443148"/>
              <a:gd name="connsiteY197" fmla="*/ 657336 h 3639646"/>
              <a:gd name="connsiteX198" fmla="*/ 774853 w 5443148"/>
              <a:gd name="connsiteY198" fmla="*/ 666313 h 3639646"/>
              <a:gd name="connsiteX199" fmla="*/ 810760 w 5443148"/>
              <a:gd name="connsiteY199" fmla="*/ 661825 h 3639646"/>
              <a:gd name="connsiteX200" fmla="*/ 810760 w 5443148"/>
              <a:gd name="connsiteY200" fmla="*/ 661825 h 3639646"/>
              <a:gd name="connsiteX201" fmla="*/ 3365858 w 5443148"/>
              <a:gd name="connsiteY201" fmla="*/ 679778 h 3639646"/>
              <a:gd name="connsiteX202" fmla="*/ 3383811 w 5443148"/>
              <a:gd name="connsiteY202" fmla="*/ 657336 h 3639646"/>
              <a:gd name="connsiteX203" fmla="*/ 3365858 w 5443148"/>
              <a:gd name="connsiteY203" fmla="*/ 657336 h 3639646"/>
              <a:gd name="connsiteX204" fmla="*/ 3365858 w 5443148"/>
              <a:gd name="connsiteY204" fmla="*/ 679778 h 3639646"/>
              <a:gd name="connsiteX205" fmla="*/ 3365858 w 5443148"/>
              <a:gd name="connsiteY205" fmla="*/ 679778 h 3639646"/>
              <a:gd name="connsiteX206" fmla="*/ 5017980 w 5443148"/>
              <a:gd name="connsiteY206" fmla="*/ 661825 h 3639646"/>
              <a:gd name="connsiteX207" fmla="*/ 5049398 w 5443148"/>
              <a:gd name="connsiteY207" fmla="*/ 657336 h 3639646"/>
              <a:gd name="connsiteX208" fmla="*/ 5017980 w 5443148"/>
              <a:gd name="connsiteY208" fmla="*/ 661825 h 3639646"/>
              <a:gd name="connsiteX209" fmla="*/ 5017980 w 5443148"/>
              <a:gd name="connsiteY209" fmla="*/ 661825 h 3639646"/>
              <a:gd name="connsiteX210" fmla="*/ 3284659 w 5443148"/>
              <a:gd name="connsiteY210" fmla="*/ 684266 h 3639646"/>
              <a:gd name="connsiteX211" fmla="*/ 3280171 w 5443148"/>
              <a:gd name="connsiteY211" fmla="*/ 666313 h 3639646"/>
              <a:gd name="connsiteX212" fmla="*/ 3271194 w 5443148"/>
              <a:gd name="connsiteY212" fmla="*/ 675290 h 3639646"/>
              <a:gd name="connsiteX213" fmla="*/ 3284659 w 5443148"/>
              <a:gd name="connsiteY213" fmla="*/ 684266 h 3639646"/>
              <a:gd name="connsiteX214" fmla="*/ 3284659 w 5443148"/>
              <a:gd name="connsiteY214" fmla="*/ 684266 h 3639646"/>
              <a:gd name="connsiteX215" fmla="*/ 792807 w 5443148"/>
              <a:gd name="connsiteY215" fmla="*/ 733230 h 3639646"/>
              <a:gd name="connsiteX216" fmla="*/ 819737 w 5443148"/>
              <a:gd name="connsiteY216" fmla="*/ 693243 h 3639646"/>
              <a:gd name="connsiteX217" fmla="*/ 783830 w 5443148"/>
              <a:gd name="connsiteY217" fmla="*/ 675290 h 3639646"/>
              <a:gd name="connsiteX218" fmla="*/ 761388 w 5443148"/>
              <a:gd name="connsiteY218" fmla="*/ 684266 h 3639646"/>
              <a:gd name="connsiteX219" fmla="*/ 792807 w 5443148"/>
              <a:gd name="connsiteY219" fmla="*/ 733230 h 3639646"/>
              <a:gd name="connsiteX220" fmla="*/ 792807 w 5443148"/>
              <a:gd name="connsiteY220" fmla="*/ 733230 h 3639646"/>
              <a:gd name="connsiteX221" fmla="*/ 1313456 w 5443148"/>
              <a:gd name="connsiteY221" fmla="*/ 675290 h 3639646"/>
              <a:gd name="connsiteX222" fmla="*/ 1308967 w 5443148"/>
              <a:gd name="connsiteY222" fmla="*/ 688755 h 3639646"/>
              <a:gd name="connsiteX223" fmla="*/ 1344874 w 5443148"/>
              <a:gd name="connsiteY223" fmla="*/ 679778 h 3639646"/>
              <a:gd name="connsiteX224" fmla="*/ 1313456 w 5443148"/>
              <a:gd name="connsiteY224" fmla="*/ 675290 h 3639646"/>
              <a:gd name="connsiteX225" fmla="*/ 1313456 w 5443148"/>
              <a:gd name="connsiteY225" fmla="*/ 675290 h 3639646"/>
              <a:gd name="connsiteX226" fmla="*/ 887062 w 5443148"/>
              <a:gd name="connsiteY226" fmla="*/ 701812 h 3639646"/>
              <a:gd name="connsiteX227" fmla="*/ 846667 w 5443148"/>
              <a:gd name="connsiteY227" fmla="*/ 719765 h 3639646"/>
              <a:gd name="connsiteX228" fmla="*/ 887062 w 5443148"/>
              <a:gd name="connsiteY228" fmla="*/ 701812 h 3639646"/>
              <a:gd name="connsiteX229" fmla="*/ 887062 w 5443148"/>
              <a:gd name="connsiteY229" fmla="*/ 701812 h 3639646"/>
              <a:gd name="connsiteX230" fmla="*/ 3257729 w 5443148"/>
              <a:gd name="connsiteY230" fmla="*/ 719765 h 3639646"/>
              <a:gd name="connsiteX231" fmla="*/ 3284659 w 5443148"/>
              <a:gd name="connsiteY231" fmla="*/ 724254 h 3639646"/>
              <a:gd name="connsiteX232" fmla="*/ 3280171 w 5443148"/>
              <a:gd name="connsiteY232" fmla="*/ 706300 h 3639646"/>
              <a:gd name="connsiteX233" fmla="*/ 3257729 w 5443148"/>
              <a:gd name="connsiteY233" fmla="*/ 719765 h 3639646"/>
              <a:gd name="connsiteX234" fmla="*/ 3257729 w 5443148"/>
              <a:gd name="connsiteY234" fmla="*/ 719765 h 3639646"/>
              <a:gd name="connsiteX235" fmla="*/ 3715949 w 5443148"/>
              <a:gd name="connsiteY235" fmla="*/ 724254 h 3639646"/>
              <a:gd name="connsiteX236" fmla="*/ 3626181 w 5443148"/>
              <a:gd name="connsiteY236" fmla="*/ 737719 h 3639646"/>
              <a:gd name="connsiteX237" fmla="*/ 3697996 w 5443148"/>
              <a:gd name="connsiteY237" fmla="*/ 751184 h 3639646"/>
              <a:gd name="connsiteX238" fmla="*/ 3715949 w 5443148"/>
              <a:gd name="connsiteY238" fmla="*/ 724254 h 3639646"/>
              <a:gd name="connsiteX239" fmla="*/ 3715949 w 5443148"/>
              <a:gd name="connsiteY239" fmla="*/ 724254 h 3639646"/>
              <a:gd name="connsiteX240" fmla="*/ 3581298 w 5443148"/>
              <a:gd name="connsiteY240" fmla="*/ 759752 h 3639646"/>
              <a:gd name="connsiteX241" fmla="*/ 3558856 w 5443148"/>
              <a:gd name="connsiteY241" fmla="*/ 724254 h 3639646"/>
              <a:gd name="connsiteX242" fmla="*/ 3545392 w 5443148"/>
              <a:gd name="connsiteY242" fmla="*/ 728742 h 3639646"/>
              <a:gd name="connsiteX243" fmla="*/ 3581298 w 5443148"/>
              <a:gd name="connsiteY243" fmla="*/ 759752 h 3639646"/>
              <a:gd name="connsiteX244" fmla="*/ 3581298 w 5443148"/>
              <a:gd name="connsiteY244" fmla="*/ 759752 h 3639646"/>
              <a:gd name="connsiteX245" fmla="*/ 3751856 w 5443148"/>
              <a:gd name="connsiteY245" fmla="*/ 737719 h 3639646"/>
              <a:gd name="connsiteX246" fmla="*/ 3733903 w 5443148"/>
              <a:gd name="connsiteY246" fmla="*/ 746695 h 3639646"/>
              <a:gd name="connsiteX247" fmla="*/ 3751856 w 5443148"/>
              <a:gd name="connsiteY247" fmla="*/ 737719 h 3639646"/>
              <a:gd name="connsiteX248" fmla="*/ 3751856 w 5443148"/>
              <a:gd name="connsiteY248" fmla="*/ 737719 h 3639646"/>
              <a:gd name="connsiteX249" fmla="*/ 3877530 w 5443148"/>
              <a:gd name="connsiteY249" fmla="*/ 746287 h 3639646"/>
              <a:gd name="connsiteX250" fmla="*/ 3832646 w 5443148"/>
              <a:gd name="connsiteY250" fmla="*/ 750776 h 3639646"/>
              <a:gd name="connsiteX251" fmla="*/ 3877530 w 5443148"/>
              <a:gd name="connsiteY251" fmla="*/ 746287 h 3639646"/>
              <a:gd name="connsiteX252" fmla="*/ 3877530 w 5443148"/>
              <a:gd name="connsiteY252" fmla="*/ 746287 h 3639646"/>
              <a:gd name="connsiteX253" fmla="*/ 438227 w 5443148"/>
              <a:gd name="connsiteY253" fmla="*/ 755264 h 3639646"/>
              <a:gd name="connsiteX254" fmla="*/ 397831 w 5443148"/>
              <a:gd name="connsiteY254" fmla="*/ 750776 h 3639646"/>
              <a:gd name="connsiteX255" fmla="*/ 438227 w 5443148"/>
              <a:gd name="connsiteY255" fmla="*/ 755264 h 3639646"/>
              <a:gd name="connsiteX256" fmla="*/ 438227 w 5443148"/>
              <a:gd name="connsiteY256" fmla="*/ 755264 h 3639646"/>
              <a:gd name="connsiteX257" fmla="*/ 559412 w 5443148"/>
              <a:gd name="connsiteY257" fmla="*/ 813205 h 3639646"/>
              <a:gd name="connsiteX258" fmla="*/ 581854 w 5443148"/>
              <a:gd name="connsiteY258" fmla="*/ 808716 h 3639646"/>
              <a:gd name="connsiteX259" fmla="*/ 487598 w 5443148"/>
              <a:gd name="connsiteY259" fmla="*/ 759752 h 3639646"/>
              <a:gd name="connsiteX260" fmla="*/ 442715 w 5443148"/>
              <a:gd name="connsiteY260" fmla="*/ 764241 h 3639646"/>
              <a:gd name="connsiteX261" fmla="*/ 541459 w 5443148"/>
              <a:gd name="connsiteY261" fmla="*/ 822181 h 3639646"/>
              <a:gd name="connsiteX262" fmla="*/ 559412 w 5443148"/>
              <a:gd name="connsiteY262" fmla="*/ 813205 h 3639646"/>
              <a:gd name="connsiteX263" fmla="*/ 559412 w 5443148"/>
              <a:gd name="connsiteY263" fmla="*/ 813205 h 3639646"/>
              <a:gd name="connsiteX264" fmla="*/ 676110 w 5443148"/>
              <a:gd name="connsiteY264" fmla="*/ 804228 h 3639646"/>
              <a:gd name="connsiteX265" fmla="*/ 689574 w 5443148"/>
              <a:gd name="connsiteY265" fmla="*/ 799739 h 3639646"/>
              <a:gd name="connsiteX266" fmla="*/ 671621 w 5443148"/>
              <a:gd name="connsiteY266" fmla="*/ 790763 h 3639646"/>
              <a:gd name="connsiteX267" fmla="*/ 676110 w 5443148"/>
              <a:gd name="connsiteY267" fmla="*/ 804228 h 3639646"/>
              <a:gd name="connsiteX268" fmla="*/ 676110 w 5443148"/>
              <a:gd name="connsiteY268" fmla="*/ 804228 h 3639646"/>
              <a:gd name="connsiteX269" fmla="*/ 770365 w 5443148"/>
              <a:gd name="connsiteY269" fmla="*/ 826670 h 3639646"/>
              <a:gd name="connsiteX270" fmla="*/ 788318 w 5443148"/>
              <a:gd name="connsiteY270" fmla="*/ 844623 h 3639646"/>
              <a:gd name="connsiteX271" fmla="*/ 783830 w 5443148"/>
              <a:gd name="connsiteY271" fmla="*/ 826670 h 3639646"/>
              <a:gd name="connsiteX272" fmla="*/ 770365 w 5443148"/>
              <a:gd name="connsiteY272" fmla="*/ 826670 h 3639646"/>
              <a:gd name="connsiteX273" fmla="*/ 770365 w 5443148"/>
              <a:gd name="connsiteY273" fmla="*/ 826670 h 3639646"/>
              <a:gd name="connsiteX274" fmla="*/ 595319 w 5443148"/>
              <a:gd name="connsiteY274" fmla="*/ 937654 h 3639646"/>
              <a:gd name="connsiteX275" fmla="*/ 613273 w 5443148"/>
              <a:gd name="connsiteY275" fmla="*/ 937654 h 3639646"/>
              <a:gd name="connsiteX276" fmla="*/ 595319 w 5443148"/>
              <a:gd name="connsiteY276" fmla="*/ 937654 h 3639646"/>
              <a:gd name="connsiteX277" fmla="*/ 595319 w 5443148"/>
              <a:gd name="connsiteY277" fmla="*/ 937654 h 3639646"/>
              <a:gd name="connsiteX278" fmla="*/ 631226 w 5443148"/>
              <a:gd name="connsiteY278" fmla="*/ 942143 h 3639646"/>
              <a:gd name="connsiteX279" fmla="*/ 662644 w 5443148"/>
              <a:gd name="connsiteY279" fmla="*/ 942143 h 3639646"/>
              <a:gd name="connsiteX280" fmla="*/ 653668 w 5443148"/>
              <a:gd name="connsiteY280" fmla="*/ 937654 h 3639646"/>
              <a:gd name="connsiteX281" fmla="*/ 631226 w 5443148"/>
              <a:gd name="connsiteY281" fmla="*/ 942143 h 3639646"/>
              <a:gd name="connsiteX282" fmla="*/ 631226 w 5443148"/>
              <a:gd name="connsiteY282" fmla="*/ 942143 h 3639646"/>
              <a:gd name="connsiteX283" fmla="*/ 240331 w 5443148"/>
              <a:gd name="connsiteY283" fmla="*/ 1663136 h 3639646"/>
              <a:gd name="connsiteX284" fmla="*/ 213401 w 5443148"/>
              <a:gd name="connsiteY284" fmla="*/ 1663136 h 3639646"/>
              <a:gd name="connsiteX285" fmla="*/ 173006 w 5443148"/>
              <a:gd name="connsiteY285" fmla="*/ 1703123 h 3639646"/>
              <a:gd name="connsiteX286" fmla="*/ 240331 w 5443148"/>
              <a:gd name="connsiteY286" fmla="*/ 1663136 h 3639646"/>
              <a:gd name="connsiteX287" fmla="*/ 240331 w 5443148"/>
              <a:gd name="connsiteY287" fmla="*/ 1663136 h 3639646"/>
              <a:gd name="connsiteX288" fmla="*/ 5242397 w 5443148"/>
              <a:gd name="connsiteY288" fmla="*/ 2334757 h 3639646"/>
              <a:gd name="connsiteX289" fmla="*/ 5278304 w 5443148"/>
              <a:gd name="connsiteY289" fmla="*/ 2334757 h 3639646"/>
              <a:gd name="connsiteX290" fmla="*/ 5242397 w 5443148"/>
              <a:gd name="connsiteY290" fmla="*/ 2334757 h 3639646"/>
              <a:gd name="connsiteX291" fmla="*/ 5242397 w 5443148"/>
              <a:gd name="connsiteY291" fmla="*/ 2334757 h 3639646"/>
              <a:gd name="connsiteX292" fmla="*/ 159541 w 5443148"/>
              <a:gd name="connsiteY292" fmla="*/ 2646085 h 3639646"/>
              <a:gd name="connsiteX293" fmla="*/ 146076 w 5443148"/>
              <a:gd name="connsiteY293" fmla="*/ 2637108 h 3639646"/>
              <a:gd name="connsiteX294" fmla="*/ 137099 w 5443148"/>
              <a:gd name="connsiteY294" fmla="*/ 2663631 h 3639646"/>
              <a:gd name="connsiteX295" fmla="*/ 159541 w 5443148"/>
              <a:gd name="connsiteY295" fmla="*/ 2646085 h 3639646"/>
              <a:gd name="connsiteX296" fmla="*/ 159541 w 5443148"/>
              <a:gd name="connsiteY296" fmla="*/ 2646085 h 3639646"/>
              <a:gd name="connsiteX297" fmla="*/ 330506 w 5443148"/>
              <a:gd name="connsiteY297" fmla="*/ 2673015 h 3639646"/>
              <a:gd name="connsiteX298" fmla="*/ 379878 w 5443148"/>
              <a:gd name="connsiteY298" fmla="*/ 2686480 h 3639646"/>
              <a:gd name="connsiteX299" fmla="*/ 330506 w 5443148"/>
              <a:gd name="connsiteY299" fmla="*/ 2673015 h 3639646"/>
              <a:gd name="connsiteX300" fmla="*/ 330506 w 5443148"/>
              <a:gd name="connsiteY300" fmla="*/ 2673015 h 3639646"/>
              <a:gd name="connsiteX301" fmla="*/ 1560723 w 5443148"/>
              <a:gd name="connsiteY301" fmla="*/ 2739524 h 3639646"/>
              <a:gd name="connsiteX302" fmla="*/ 1529305 w 5443148"/>
              <a:gd name="connsiteY302" fmla="*/ 2735036 h 3639646"/>
              <a:gd name="connsiteX303" fmla="*/ 1556235 w 5443148"/>
              <a:gd name="connsiteY303" fmla="*/ 2752990 h 3639646"/>
              <a:gd name="connsiteX304" fmla="*/ 1560723 w 5443148"/>
              <a:gd name="connsiteY304" fmla="*/ 2739524 h 3639646"/>
              <a:gd name="connsiteX305" fmla="*/ 1560723 w 5443148"/>
              <a:gd name="connsiteY305" fmla="*/ 2739524 h 3639646"/>
              <a:gd name="connsiteX306" fmla="*/ 5116723 w 5443148"/>
              <a:gd name="connsiteY306" fmla="*/ 2846429 h 3639646"/>
              <a:gd name="connsiteX307" fmla="*/ 5071840 w 5443148"/>
              <a:gd name="connsiteY307" fmla="*/ 2855406 h 3639646"/>
              <a:gd name="connsiteX308" fmla="*/ 5116723 w 5443148"/>
              <a:gd name="connsiteY308" fmla="*/ 2864382 h 3639646"/>
              <a:gd name="connsiteX309" fmla="*/ 5116723 w 5443148"/>
              <a:gd name="connsiteY309" fmla="*/ 2846429 h 3639646"/>
              <a:gd name="connsiteX310" fmla="*/ 5116723 w 5443148"/>
              <a:gd name="connsiteY310" fmla="*/ 2846429 h 3639646"/>
              <a:gd name="connsiteX311" fmla="*/ 5336653 w 5443148"/>
              <a:gd name="connsiteY311" fmla="*/ 2948845 h 3639646"/>
              <a:gd name="connsiteX312" fmla="*/ 5314211 w 5443148"/>
              <a:gd name="connsiteY312" fmla="*/ 2966798 h 3639646"/>
              <a:gd name="connsiteX313" fmla="*/ 5336653 w 5443148"/>
              <a:gd name="connsiteY313" fmla="*/ 2948845 h 3639646"/>
              <a:gd name="connsiteX314" fmla="*/ 5336653 w 5443148"/>
              <a:gd name="connsiteY314" fmla="*/ 2948845 h 3639646"/>
              <a:gd name="connsiteX315" fmla="*/ 3617205 w 5443148"/>
              <a:gd name="connsiteY315" fmla="*/ 3095328 h 3639646"/>
              <a:gd name="connsiteX316" fmla="*/ 3657601 w 5443148"/>
              <a:gd name="connsiteY316" fmla="*/ 3081863 h 3639646"/>
              <a:gd name="connsiteX317" fmla="*/ 3617205 w 5443148"/>
              <a:gd name="connsiteY317" fmla="*/ 3095328 h 3639646"/>
              <a:gd name="connsiteX318" fmla="*/ 3617205 w 5443148"/>
              <a:gd name="connsiteY318" fmla="*/ 3095328 h 3639646"/>
              <a:gd name="connsiteX319" fmla="*/ 4375737 w 5443148"/>
              <a:gd name="connsiteY319" fmla="*/ 3157757 h 3639646"/>
              <a:gd name="connsiteX320" fmla="*/ 4294947 w 5443148"/>
              <a:gd name="connsiteY320" fmla="*/ 3171223 h 3639646"/>
              <a:gd name="connsiteX321" fmla="*/ 4353296 w 5443148"/>
              <a:gd name="connsiteY321" fmla="*/ 3175711 h 3639646"/>
              <a:gd name="connsiteX322" fmla="*/ 4375737 w 5443148"/>
              <a:gd name="connsiteY322" fmla="*/ 3157757 h 3639646"/>
              <a:gd name="connsiteX323" fmla="*/ 4375737 w 5443148"/>
              <a:gd name="connsiteY323" fmla="*/ 3157757 h 3639646"/>
              <a:gd name="connsiteX324" fmla="*/ 4708284 w 5443148"/>
              <a:gd name="connsiteY324" fmla="*/ 3206721 h 3639646"/>
              <a:gd name="connsiteX325" fmla="*/ 4735213 w 5443148"/>
              <a:gd name="connsiteY325" fmla="*/ 3211210 h 3639646"/>
              <a:gd name="connsiteX326" fmla="*/ 4708284 w 5443148"/>
              <a:gd name="connsiteY326" fmla="*/ 3206721 h 3639646"/>
              <a:gd name="connsiteX327" fmla="*/ 4708284 w 5443148"/>
              <a:gd name="connsiteY327" fmla="*/ 3206721 h 3639646"/>
              <a:gd name="connsiteX328" fmla="*/ 1219200 w 5443148"/>
              <a:gd name="connsiteY328" fmla="*/ 3242220 h 3639646"/>
              <a:gd name="connsiteX329" fmla="*/ 1475036 w 5443148"/>
              <a:gd name="connsiteY329" fmla="*/ 3255685 h 3639646"/>
              <a:gd name="connsiteX330" fmla="*/ 1205735 w 5443148"/>
              <a:gd name="connsiteY330" fmla="*/ 3229163 h 3639646"/>
              <a:gd name="connsiteX331" fmla="*/ 1219200 w 5443148"/>
              <a:gd name="connsiteY331" fmla="*/ 3242220 h 3639646"/>
              <a:gd name="connsiteX332" fmla="*/ 1219200 w 5443148"/>
              <a:gd name="connsiteY332" fmla="*/ 3242220 h 3639646"/>
              <a:gd name="connsiteX333" fmla="*/ 4748678 w 5443148"/>
              <a:gd name="connsiteY333" fmla="*/ 3255685 h 3639646"/>
              <a:gd name="connsiteX334" fmla="*/ 4735213 w 5443148"/>
              <a:gd name="connsiteY334" fmla="*/ 3264662 h 3639646"/>
              <a:gd name="connsiteX335" fmla="*/ 4748678 w 5443148"/>
              <a:gd name="connsiteY335" fmla="*/ 3255685 h 3639646"/>
              <a:gd name="connsiteX336" fmla="*/ 4748678 w 5443148"/>
              <a:gd name="connsiteY336" fmla="*/ 3255685 h 3639646"/>
              <a:gd name="connsiteX337" fmla="*/ 4842934 w 5443148"/>
              <a:gd name="connsiteY337" fmla="*/ 3260174 h 3639646"/>
              <a:gd name="connsiteX338" fmla="*/ 4807027 w 5443148"/>
              <a:gd name="connsiteY338" fmla="*/ 3264662 h 3639646"/>
              <a:gd name="connsiteX339" fmla="*/ 4842934 w 5443148"/>
              <a:gd name="connsiteY339" fmla="*/ 3260174 h 3639646"/>
              <a:gd name="connsiteX340" fmla="*/ 4842934 w 5443148"/>
              <a:gd name="connsiteY340" fmla="*/ 3260174 h 3639646"/>
              <a:gd name="connsiteX341" fmla="*/ 4811515 w 5443148"/>
              <a:gd name="connsiteY341" fmla="*/ 3322602 h 3639646"/>
              <a:gd name="connsiteX342" fmla="*/ 4955143 w 5443148"/>
              <a:gd name="connsiteY342" fmla="*/ 3336067 h 3639646"/>
              <a:gd name="connsiteX343" fmla="*/ 4811515 w 5443148"/>
              <a:gd name="connsiteY343" fmla="*/ 3322602 h 3639646"/>
              <a:gd name="connsiteX344" fmla="*/ 4811515 w 5443148"/>
              <a:gd name="connsiteY344" fmla="*/ 3322602 h 3639646"/>
              <a:gd name="connsiteX345" fmla="*/ 4744190 w 5443148"/>
              <a:gd name="connsiteY345" fmla="*/ 3322602 h 3639646"/>
              <a:gd name="connsiteX346" fmla="*/ 4798051 w 5443148"/>
              <a:gd name="connsiteY346" fmla="*/ 3322602 h 3639646"/>
              <a:gd name="connsiteX347" fmla="*/ 4744190 w 5443148"/>
              <a:gd name="connsiteY347" fmla="*/ 3322602 h 3639646"/>
              <a:gd name="connsiteX348" fmla="*/ 4744190 w 5443148"/>
              <a:gd name="connsiteY348" fmla="*/ 3322602 h 3639646"/>
              <a:gd name="connsiteX349" fmla="*/ 1345282 w 5443148"/>
              <a:gd name="connsiteY349" fmla="*/ 3353613 h 3639646"/>
              <a:gd name="connsiteX350" fmla="*/ 1367724 w 5443148"/>
              <a:gd name="connsiteY350" fmla="*/ 3344636 h 3639646"/>
              <a:gd name="connsiteX351" fmla="*/ 1345282 w 5443148"/>
              <a:gd name="connsiteY351" fmla="*/ 3335660 h 3639646"/>
              <a:gd name="connsiteX352" fmla="*/ 1345282 w 5443148"/>
              <a:gd name="connsiteY352" fmla="*/ 3353613 h 3639646"/>
              <a:gd name="connsiteX353" fmla="*/ 1345282 w 5443148"/>
              <a:gd name="connsiteY353" fmla="*/ 3353613 h 3639646"/>
              <a:gd name="connsiteX354" fmla="*/ 4317389 w 5443148"/>
              <a:gd name="connsiteY354" fmla="*/ 3375647 h 3639646"/>
              <a:gd name="connsiteX355" fmla="*/ 4299435 w 5443148"/>
              <a:gd name="connsiteY355" fmla="*/ 3398088 h 3639646"/>
              <a:gd name="connsiteX356" fmla="*/ 4353296 w 5443148"/>
              <a:gd name="connsiteY356" fmla="*/ 3407065 h 3639646"/>
              <a:gd name="connsiteX357" fmla="*/ 4357783 w 5443148"/>
              <a:gd name="connsiteY357" fmla="*/ 3402577 h 3639646"/>
              <a:gd name="connsiteX358" fmla="*/ 4317389 w 5443148"/>
              <a:gd name="connsiteY358" fmla="*/ 3375647 h 3639646"/>
              <a:gd name="connsiteX359" fmla="*/ 4317389 w 5443148"/>
              <a:gd name="connsiteY359" fmla="*/ 3375647 h 3639646"/>
              <a:gd name="connsiteX360" fmla="*/ 4946166 w 5443148"/>
              <a:gd name="connsiteY360" fmla="*/ 3380135 h 3639646"/>
              <a:gd name="connsiteX361" fmla="*/ 4470401 w 5443148"/>
              <a:gd name="connsiteY361" fmla="*/ 3406657 h 3639646"/>
              <a:gd name="connsiteX362" fmla="*/ 4465912 w 5443148"/>
              <a:gd name="connsiteY362" fmla="*/ 3384215 h 3639646"/>
              <a:gd name="connsiteX363" fmla="*/ 4407563 w 5443148"/>
              <a:gd name="connsiteY363" fmla="*/ 3402169 h 3639646"/>
              <a:gd name="connsiteX364" fmla="*/ 4380634 w 5443148"/>
              <a:gd name="connsiteY364" fmla="*/ 3397680 h 3639646"/>
              <a:gd name="connsiteX365" fmla="*/ 4447959 w 5443148"/>
              <a:gd name="connsiteY365" fmla="*/ 3415634 h 3639646"/>
              <a:gd name="connsiteX366" fmla="*/ 4546702 w 5443148"/>
              <a:gd name="connsiteY366" fmla="*/ 3411145 h 3639646"/>
              <a:gd name="connsiteX367" fmla="*/ 4663400 w 5443148"/>
              <a:gd name="connsiteY367" fmla="*/ 3424610 h 3639646"/>
              <a:gd name="connsiteX368" fmla="*/ 4699306 w 5443148"/>
              <a:gd name="connsiteY368" fmla="*/ 3424610 h 3639646"/>
              <a:gd name="connsiteX369" fmla="*/ 4730725 w 5443148"/>
              <a:gd name="connsiteY369" fmla="*/ 3411145 h 3639646"/>
              <a:gd name="connsiteX370" fmla="*/ 4946166 w 5443148"/>
              <a:gd name="connsiteY370" fmla="*/ 3388704 h 3639646"/>
              <a:gd name="connsiteX371" fmla="*/ 4946166 w 5443148"/>
              <a:gd name="connsiteY371" fmla="*/ 3380135 h 3639646"/>
              <a:gd name="connsiteX372" fmla="*/ 4946166 w 5443148"/>
              <a:gd name="connsiteY372" fmla="*/ 3380135 h 3639646"/>
              <a:gd name="connsiteX373" fmla="*/ 2310278 w 5443148"/>
              <a:gd name="connsiteY373" fmla="*/ 3456029 h 3639646"/>
              <a:gd name="connsiteX374" fmla="*/ 2283348 w 5443148"/>
              <a:gd name="connsiteY374" fmla="*/ 3469494 h 3639646"/>
              <a:gd name="connsiteX375" fmla="*/ 2319255 w 5443148"/>
              <a:gd name="connsiteY375" fmla="*/ 3473982 h 3639646"/>
              <a:gd name="connsiteX376" fmla="*/ 2310278 w 5443148"/>
              <a:gd name="connsiteY376" fmla="*/ 3456029 h 3639646"/>
              <a:gd name="connsiteX377" fmla="*/ 2310278 w 5443148"/>
              <a:gd name="connsiteY377" fmla="*/ 3456029 h 3639646"/>
              <a:gd name="connsiteX378" fmla="*/ 2633848 w 5443148"/>
              <a:gd name="connsiteY378" fmla="*/ 3482551 h 3639646"/>
              <a:gd name="connsiteX379" fmla="*/ 2539593 w 5443148"/>
              <a:gd name="connsiteY379" fmla="*/ 3482551 h 3639646"/>
              <a:gd name="connsiteX380" fmla="*/ 2575499 w 5443148"/>
              <a:gd name="connsiteY380" fmla="*/ 3491528 h 3639646"/>
              <a:gd name="connsiteX381" fmla="*/ 2620382 w 5443148"/>
              <a:gd name="connsiteY381" fmla="*/ 3491528 h 3639646"/>
              <a:gd name="connsiteX382" fmla="*/ 2633848 w 5443148"/>
              <a:gd name="connsiteY382" fmla="*/ 3482551 h 3639646"/>
              <a:gd name="connsiteX383" fmla="*/ 2633848 w 5443148"/>
              <a:gd name="connsiteY383" fmla="*/ 3482551 h 3639646"/>
              <a:gd name="connsiteX384" fmla="*/ 1466468 w 5443148"/>
              <a:gd name="connsiteY384" fmla="*/ 3527026 h 3639646"/>
              <a:gd name="connsiteX385" fmla="*/ 1412608 w 5443148"/>
              <a:gd name="connsiteY385" fmla="*/ 3522538 h 3639646"/>
              <a:gd name="connsiteX386" fmla="*/ 1466468 w 5443148"/>
              <a:gd name="connsiteY386" fmla="*/ 3527026 h 3639646"/>
              <a:gd name="connsiteX387" fmla="*/ 1466468 w 5443148"/>
              <a:gd name="connsiteY387" fmla="*/ 3527026 h 3639646"/>
              <a:gd name="connsiteX388" fmla="*/ 1183293 w 5443148"/>
              <a:gd name="connsiteY388" fmla="*/ 3536003 h 3639646"/>
              <a:gd name="connsiteX389" fmla="*/ 1214712 w 5443148"/>
              <a:gd name="connsiteY389" fmla="*/ 3540492 h 3639646"/>
              <a:gd name="connsiteX390" fmla="*/ 1183293 w 5443148"/>
              <a:gd name="connsiteY390" fmla="*/ 3536003 h 3639646"/>
              <a:gd name="connsiteX391" fmla="*/ 1183293 w 5443148"/>
              <a:gd name="connsiteY391" fmla="*/ 3536003 h 3639646"/>
              <a:gd name="connsiteX392" fmla="*/ 4582609 w 5443148"/>
              <a:gd name="connsiteY392" fmla="*/ 3531515 h 3639646"/>
              <a:gd name="connsiteX393" fmla="*/ 4492842 w 5443148"/>
              <a:gd name="connsiteY393" fmla="*/ 3531515 h 3639646"/>
              <a:gd name="connsiteX394" fmla="*/ 4582609 w 5443148"/>
              <a:gd name="connsiteY394" fmla="*/ 3531515 h 3639646"/>
              <a:gd name="connsiteX395" fmla="*/ 4582609 w 5443148"/>
              <a:gd name="connsiteY395" fmla="*/ 3531515 h 3639646"/>
              <a:gd name="connsiteX396" fmla="*/ 1381189 w 5443148"/>
              <a:gd name="connsiteY396" fmla="*/ 3540492 h 3639646"/>
              <a:gd name="connsiteX397" fmla="*/ 1479933 w 5443148"/>
              <a:gd name="connsiteY397" fmla="*/ 3553957 h 3639646"/>
              <a:gd name="connsiteX398" fmla="*/ 1381189 w 5443148"/>
              <a:gd name="connsiteY398" fmla="*/ 3540492 h 3639646"/>
              <a:gd name="connsiteX399" fmla="*/ 1381189 w 5443148"/>
              <a:gd name="connsiteY399" fmla="*/ 3540492 h 3639646"/>
              <a:gd name="connsiteX400" fmla="*/ 2202558 w 5443148"/>
              <a:gd name="connsiteY400" fmla="*/ 3558037 h 3639646"/>
              <a:gd name="connsiteX401" fmla="*/ 2332720 w 5443148"/>
              <a:gd name="connsiteY401" fmla="*/ 3567014 h 3639646"/>
              <a:gd name="connsiteX402" fmla="*/ 2202558 w 5443148"/>
              <a:gd name="connsiteY402" fmla="*/ 3558037 h 3639646"/>
              <a:gd name="connsiteX403" fmla="*/ 2202558 w 5443148"/>
              <a:gd name="connsiteY403" fmla="*/ 3558037 h 3639646"/>
              <a:gd name="connsiteX404" fmla="*/ 366413 w 5443148"/>
              <a:gd name="connsiteY404" fmla="*/ 97108 h 3639646"/>
              <a:gd name="connsiteX405" fmla="*/ 397831 w 5443148"/>
              <a:gd name="connsiteY405" fmla="*/ 92620 h 3639646"/>
              <a:gd name="connsiteX406" fmla="*/ 366413 w 5443148"/>
              <a:gd name="connsiteY406" fmla="*/ 83643 h 3639646"/>
              <a:gd name="connsiteX407" fmla="*/ 366413 w 5443148"/>
              <a:gd name="connsiteY407" fmla="*/ 97108 h 3639646"/>
              <a:gd name="connsiteX408" fmla="*/ 366413 w 5443148"/>
              <a:gd name="connsiteY408" fmla="*/ 97108 h 3639646"/>
              <a:gd name="connsiteX409" fmla="*/ 3653112 w 5443148"/>
              <a:gd name="connsiteY409" fmla="*/ 408437 h 3639646"/>
              <a:gd name="connsiteX410" fmla="*/ 3585787 w 5443148"/>
              <a:gd name="connsiteY410" fmla="*/ 359473 h 3639646"/>
              <a:gd name="connsiteX411" fmla="*/ 3545392 w 5443148"/>
              <a:gd name="connsiteY411" fmla="*/ 390483 h 3639646"/>
              <a:gd name="connsiteX412" fmla="*/ 3594763 w 5443148"/>
              <a:gd name="connsiteY412" fmla="*/ 412925 h 3639646"/>
              <a:gd name="connsiteX413" fmla="*/ 3653112 w 5443148"/>
              <a:gd name="connsiteY413" fmla="*/ 408437 h 3639646"/>
              <a:gd name="connsiteX414" fmla="*/ 3653112 w 5443148"/>
              <a:gd name="connsiteY414" fmla="*/ 408437 h 3639646"/>
              <a:gd name="connsiteX415" fmla="*/ 5242397 w 5443148"/>
              <a:gd name="connsiteY415" fmla="*/ 2761966 h 3639646"/>
              <a:gd name="connsiteX416" fmla="*/ 5318699 w 5443148"/>
              <a:gd name="connsiteY416" fmla="*/ 2730956 h 3639646"/>
              <a:gd name="connsiteX417" fmla="*/ 5260350 w 5443148"/>
              <a:gd name="connsiteY417" fmla="*/ 2695457 h 3639646"/>
              <a:gd name="connsiteX418" fmla="*/ 5206490 w 5443148"/>
              <a:gd name="connsiteY418" fmla="*/ 2695457 h 3639646"/>
              <a:gd name="connsiteX419" fmla="*/ 5184048 w 5443148"/>
              <a:gd name="connsiteY419" fmla="*/ 2673015 h 3639646"/>
              <a:gd name="connsiteX420" fmla="*/ 5193025 w 5443148"/>
              <a:gd name="connsiteY420" fmla="*/ 2637516 h 3639646"/>
              <a:gd name="connsiteX421" fmla="*/ 5148141 w 5443148"/>
              <a:gd name="connsiteY421" fmla="*/ 2602018 h 3639646"/>
              <a:gd name="connsiteX422" fmla="*/ 5359095 w 5443148"/>
              <a:gd name="connsiteY422" fmla="*/ 2593041 h 3639646"/>
              <a:gd name="connsiteX423" fmla="*/ 5269328 w 5443148"/>
              <a:gd name="connsiteY423" fmla="*/ 2553054 h 3639646"/>
              <a:gd name="connsiteX424" fmla="*/ 5282792 w 5443148"/>
              <a:gd name="connsiteY424" fmla="*/ 2530612 h 3639646"/>
              <a:gd name="connsiteX425" fmla="*/ 5049398 w 5443148"/>
              <a:gd name="connsiteY425" fmla="*/ 2455126 h 3639646"/>
              <a:gd name="connsiteX426" fmla="*/ 4851911 w 5443148"/>
              <a:gd name="connsiteY426" fmla="*/ 2401674 h 3639646"/>
              <a:gd name="connsiteX427" fmla="*/ 4860887 w 5443148"/>
              <a:gd name="connsiteY427" fmla="*/ 2370663 h 3639646"/>
              <a:gd name="connsiteX428" fmla="*/ 4820492 w 5443148"/>
              <a:gd name="connsiteY428" fmla="*/ 2357198 h 3639646"/>
              <a:gd name="connsiteX429" fmla="*/ 4968607 w 5443148"/>
              <a:gd name="connsiteY429" fmla="*/ 2317211 h 3639646"/>
              <a:gd name="connsiteX430" fmla="*/ 4991049 w 5443148"/>
              <a:gd name="connsiteY430" fmla="*/ 2303746 h 3639646"/>
              <a:gd name="connsiteX431" fmla="*/ 4901282 w 5443148"/>
              <a:gd name="connsiteY431" fmla="*/ 2272736 h 3639646"/>
              <a:gd name="connsiteX432" fmla="*/ 4937189 w 5443148"/>
              <a:gd name="connsiteY432" fmla="*/ 2254782 h 3639646"/>
              <a:gd name="connsiteX433" fmla="*/ 4851911 w 5443148"/>
              <a:gd name="connsiteY433" fmla="*/ 2254782 h 3639646"/>
              <a:gd name="connsiteX434" fmla="*/ 4833957 w 5443148"/>
              <a:gd name="connsiteY434" fmla="*/ 2236829 h 3639646"/>
              <a:gd name="connsiteX435" fmla="*/ 4762144 w 5443148"/>
              <a:gd name="connsiteY435" fmla="*/ 2236829 h 3639646"/>
              <a:gd name="connsiteX436" fmla="*/ 4757655 w 5443148"/>
              <a:gd name="connsiteY436" fmla="*/ 2218875 h 3639646"/>
              <a:gd name="connsiteX437" fmla="*/ 4950654 w 5443148"/>
              <a:gd name="connsiteY437" fmla="*/ 2151958 h 3639646"/>
              <a:gd name="connsiteX438" fmla="*/ 4973096 w 5443148"/>
              <a:gd name="connsiteY438" fmla="*/ 2174400 h 3639646"/>
              <a:gd name="connsiteX439" fmla="*/ 4986561 w 5443148"/>
              <a:gd name="connsiteY439" fmla="*/ 2147878 h 3639646"/>
              <a:gd name="connsiteX440" fmla="*/ 5116723 w 5443148"/>
              <a:gd name="connsiteY440" fmla="*/ 2125436 h 3639646"/>
              <a:gd name="connsiteX441" fmla="*/ 5094281 w 5443148"/>
              <a:gd name="connsiteY441" fmla="*/ 2111971 h 3639646"/>
              <a:gd name="connsiteX442" fmla="*/ 5179561 w 5443148"/>
              <a:gd name="connsiteY442" fmla="*/ 2089529 h 3639646"/>
              <a:gd name="connsiteX443" fmla="*/ 5134677 w 5443148"/>
              <a:gd name="connsiteY443" fmla="*/ 2063007 h 3639646"/>
              <a:gd name="connsiteX444" fmla="*/ 5193025 w 5443148"/>
              <a:gd name="connsiteY444" fmla="*/ 2036485 h 3639646"/>
              <a:gd name="connsiteX445" fmla="*/ 5215467 w 5443148"/>
              <a:gd name="connsiteY445" fmla="*/ 2009963 h 3639646"/>
              <a:gd name="connsiteX446" fmla="*/ 5197514 w 5443148"/>
              <a:gd name="connsiteY446" fmla="*/ 1996498 h 3639646"/>
              <a:gd name="connsiteX447" fmla="*/ 5215467 w 5443148"/>
              <a:gd name="connsiteY447" fmla="*/ 1969976 h 3639646"/>
              <a:gd name="connsiteX448" fmla="*/ 5143654 w 5443148"/>
              <a:gd name="connsiteY448" fmla="*/ 1943454 h 3639646"/>
              <a:gd name="connsiteX449" fmla="*/ 5175072 w 5443148"/>
              <a:gd name="connsiteY449" fmla="*/ 1929989 h 3639646"/>
              <a:gd name="connsiteX450" fmla="*/ 5134677 w 5443148"/>
              <a:gd name="connsiteY450" fmla="*/ 1916524 h 3639646"/>
              <a:gd name="connsiteX451" fmla="*/ 5179561 w 5443148"/>
              <a:gd name="connsiteY451" fmla="*/ 1890001 h 3639646"/>
              <a:gd name="connsiteX452" fmla="*/ 5193025 w 5443148"/>
              <a:gd name="connsiteY452" fmla="*/ 1867560 h 3639646"/>
              <a:gd name="connsiteX453" fmla="*/ 5246886 w 5443148"/>
              <a:gd name="connsiteY453" fmla="*/ 1863071 h 3639646"/>
              <a:gd name="connsiteX454" fmla="*/ 5287281 w 5443148"/>
              <a:gd name="connsiteY454" fmla="*/ 1756167 h 3639646"/>
              <a:gd name="connsiteX455" fmla="*/ 5318699 w 5443148"/>
              <a:gd name="connsiteY455" fmla="*/ 1751679 h 3639646"/>
              <a:gd name="connsiteX456" fmla="*/ 5354606 w 5443148"/>
              <a:gd name="connsiteY456" fmla="*/ 1662728 h 3639646"/>
              <a:gd name="connsiteX457" fmla="*/ 5282792 w 5443148"/>
              <a:gd name="connsiteY457" fmla="*/ 1542766 h 3639646"/>
              <a:gd name="connsiteX458" fmla="*/ 5237908 w 5443148"/>
              <a:gd name="connsiteY458" fmla="*/ 1271425 h 3639646"/>
              <a:gd name="connsiteX459" fmla="*/ 5215467 w 5443148"/>
              <a:gd name="connsiteY459" fmla="*/ 1262448 h 3639646"/>
              <a:gd name="connsiteX460" fmla="*/ 5228932 w 5443148"/>
              <a:gd name="connsiteY460" fmla="*/ 1164520 h 3639646"/>
              <a:gd name="connsiteX461" fmla="*/ 5219955 w 5443148"/>
              <a:gd name="connsiteY461" fmla="*/ 1146567 h 3639646"/>
              <a:gd name="connsiteX462" fmla="*/ 5107747 w 5443148"/>
              <a:gd name="connsiteY462" fmla="*/ 1017629 h 3639646"/>
              <a:gd name="connsiteX463" fmla="*/ 5062863 w 5443148"/>
              <a:gd name="connsiteY463" fmla="*/ 999675 h 3639646"/>
              <a:gd name="connsiteX464" fmla="*/ 5080816 w 5443148"/>
              <a:gd name="connsiteY464" fmla="*/ 990699 h 3639646"/>
              <a:gd name="connsiteX465" fmla="*/ 5044910 w 5443148"/>
              <a:gd name="connsiteY465" fmla="*/ 968257 h 3639646"/>
              <a:gd name="connsiteX466" fmla="*/ 5040421 w 5443148"/>
              <a:gd name="connsiteY466" fmla="*/ 941735 h 3639646"/>
              <a:gd name="connsiteX467" fmla="*/ 5062863 w 5443148"/>
              <a:gd name="connsiteY467" fmla="*/ 923781 h 3639646"/>
              <a:gd name="connsiteX468" fmla="*/ 4986561 w 5443148"/>
              <a:gd name="connsiteY468" fmla="*/ 865841 h 3639646"/>
              <a:gd name="connsiteX469" fmla="*/ 5071840 w 5443148"/>
              <a:gd name="connsiteY469" fmla="*/ 847887 h 3639646"/>
              <a:gd name="connsiteX470" fmla="*/ 5026956 w 5443148"/>
              <a:gd name="connsiteY470" fmla="*/ 812389 h 3639646"/>
              <a:gd name="connsiteX471" fmla="*/ 5044910 w 5443148"/>
              <a:gd name="connsiteY471" fmla="*/ 794435 h 3639646"/>
              <a:gd name="connsiteX472" fmla="*/ 5009003 w 5443148"/>
              <a:gd name="connsiteY472" fmla="*/ 780970 h 3639646"/>
              <a:gd name="connsiteX473" fmla="*/ 5062863 w 5443148"/>
              <a:gd name="connsiteY473" fmla="*/ 758528 h 3639646"/>
              <a:gd name="connsiteX474" fmla="*/ 5013491 w 5443148"/>
              <a:gd name="connsiteY474" fmla="*/ 714053 h 3639646"/>
              <a:gd name="connsiteX475" fmla="*/ 4941678 w 5443148"/>
              <a:gd name="connsiteY475" fmla="*/ 705076 h 3639646"/>
              <a:gd name="connsiteX476" fmla="*/ 5017980 w 5443148"/>
              <a:gd name="connsiteY476" fmla="*/ 642647 h 3639646"/>
              <a:gd name="connsiteX477" fmla="*/ 4923724 w 5443148"/>
              <a:gd name="connsiteY477" fmla="*/ 620205 h 3639646"/>
              <a:gd name="connsiteX478" fmla="*/ 4928212 w 5443148"/>
              <a:gd name="connsiteY478" fmla="*/ 602252 h 3639646"/>
              <a:gd name="connsiteX479" fmla="*/ 4977585 w 5443148"/>
              <a:gd name="connsiteY479" fmla="*/ 579810 h 3639646"/>
              <a:gd name="connsiteX480" fmla="*/ 5004514 w 5443148"/>
              <a:gd name="connsiteY480" fmla="*/ 579810 h 3639646"/>
              <a:gd name="connsiteX481" fmla="*/ 5116723 w 5443148"/>
              <a:gd name="connsiteY481" fmla="*/ 566345 h 3639646"/>
              <a:gd name="connsiteX482" fmla="*/ 5112235 w 5443148"/>
              <a:gd name="connsiteY482" fmla="*/ 543903 h 3639646"/>
              <a:gd name="connsiteX483" fmla="*/ 5026956 w 5443148"/>
              <a:gd name="connsiteY483" fmla="*/ 543903 h 3639646"/>
              <a:gd name="connsiteX484" fmla="*/ 5026956 w 5443148"/>
              <a:gd name="connsiteY484" fmla="*/ 530438 h 3639646"/>
              <a:gd name="connsiteX485" fmla="*/ 5062863 w 5443148"/>
              <a:gd name="connsiteY485" fmla="*/ 521462 h 3639646"/>
              <a:gd name="connsiteX486" fmla="*/ 4995538 w 5443148"/>
              <a:gd name="connsiteY486" fmla="*/ 423534 h 3639646"/>
              <a:gd name="connsiteX487" fmla="*/ 5053887 w 5443148"/>
              <a:gd name="connsiteY487" fmla="*/ 397012 h 3639646"/>
              <a:gd name="connsiteX488" fmla="*/ 4829469 w 5443148"/>
              <a:gd name="connsiteY488" fmla="*/ 348048 h 3639646"/>
              <a:gd name="connsiteX489" fmla="*/ 4663400 w 5443148"/>
              <a:gd name="connsiteY489" fmla="*/ 321526 h 3639646"/>
              <a:gd name="connsiteX490" fmla="*/ 4546702 w 5443148"/>
              <a:gd name="connsiteY490" fmla="*/ 303572 h 3639646"/>
              <a:gd name="connsiteX491" fmla="*/ 4578121 w 5443148"/>
              <a:gd name="connsiteY491" fmla="*/ 317037 h 3639646"/>
              <a:gd name="connsiteX492" fmla="*/ 4416541 w 5443148"/>
              <a:gd name="connsiteY492" fmla="*/ 303572 h 3639646"/>
              <a:gd name="connsiteX493" fmla="*/ 4380634 w 5443148"/>
              <a:gd name="connsiteY493" fmla="*/ 294596 h 3639646"/>
              <a:gd name="connsiteX494" fmla="*/ 4124798 w 5443148"/>
              <a:gd name="connsiteY494" fmla="*/ 348048 h 3639646"/>
              <a:gd name="connsiteX495" fmla="*/ 4111332 w 5443148"/>
              <a:gd name="connsiteY495" fmla="*/ 366001 h 3639646"/>
              <a:gd name="connsiteX496" fmla="*/ 4057472 w 5443148"/>
              <a:gd name="connsiteY496" fmla="*/ 361513 h 3639646"/>
              <a:gd name="connsiteX497" fmla="*/ 4012589 w 5443148"/>
              <a:gd name="connsiteY497" fmla="*/ 334991 h 3639646"/>
              <a:gd name="connsiteX498" fmla="*/ 4030542 w 5443148"/>
              <a:gd name="connsiteY498" fmla="*/ 361513 h 3639646"/>
              <a:gd name="connsiteX499" fmla="*/ 3859984 w 5443148"/>
              <a:gd name="connsiteY499" fmla="*/ 388035 h 3639646"/>
              <a:gd name="connsiteX500" fmla="*/ 3945263 w 5443148"/>
              <a:gd name="connsiteY500" fmla="*/ 423534 h 3639646"/>
              <a:gd name="connsiteX501" fmla="*/ 3828566 w 5443148"/>
              <a:gd name="connsiteY501" fmla="*/ 423534 h 3639646"/>
              <a:gd name="connsiteX502" fmla="*/ 3792659 w 5443148"/>
              <a:gd name="connsiteY502" fmla="*/ 356617 h 3639646"/>
              <a:gd name="connsiteX503" fmla="*/ 3684939 w 5443148"/>
              <a:gd name="connsiteY503" fmla="*/ 365593 h 3639646"/>
              <a:gd name="connsiteX504" fmla="*/ 3711868 w 5443148"/>
              <a:gd name="connsiteY504" fmla="*/ 383547 h 3639646"/>
              <a:gd name="connsiteX505" fmla="*/ 3640055 w 5443148"/>
              <a:gd name="connsiteY505" fmla="*/ 436999 h 3639646"/>
              <a:gd name="connsiteX506" fmla="*/ 3595172 w 5443148"/>
              <a:gd name="connsiteY506" fmla="*/ 410477 h 3639646"/>
              <a:gd name="connsiteX507" fmla="*/ 3545799 w 5443148"/>
              <a:gd name="connsiteY507" fmla="*/ 410477 h 3639646"/>
              <a:gd name="connsiteX508" fmla="*/ 3536823 w 5443148"/>
              <a:gd name="connsiteY508" fmla="*/ 383955 h 3639646"/>
              <a:gd name="connsiteX509" fmla="*/ 3482963 w 5443148"/>
              <a:gd name="connsiteY509" fmla="*/ 423942 h 3639646"/>
              <a:gd name="connsiteX510" fmla="*/ 3527846 w 5443148"/>
              <a:gd name="connsiteY510" fmla="*/ 441895 h 3639646"/>
              <a:gd name="connsiteX511" fmla="*/ 3509892 w 5443148"/>
              <a:gd name="connsiteY511" fmla="*/ 468417 h 3639646"/>
              <a:gd name="connsiteX512" fmla="*/ 3604148 w 5443148"/>
              <a:gd name="connsiteY512" fmla="*/ 503916 h 3639646"/>
              <a:gd name="connsiteX513" fmla="*/ 3554776 w 5443148"/>
              <a:gd name="connsiteY513" fmla="*/ 561857 h 3639646"/>
              <a:gd name="connsiteX514" fmla="*/ 3536823 w 5443148"/>
              <a:gd name="connsiteY514" fmla="*/ 539415 h 3639646"/>
              <a:gd name="connsiteX515" fmla="*/ 3460521 w 5443148"/>
              <a:gd name="connsiteY515" fmla="*/ 552880 h 3639646"/>
              <a:gd name="connsiteX516" fmla="*/ 3465009 w 5443148"/>
              <a:gd name="connsiteY516" fmla="*/ 561857 h 3639646"/>
              <a:gd name="connsiteX517" fmla="*/ 3527846 w 5443148"/>
              <a:gd name="connsiteY517" fmla="*/ 566345 h 3639646"/>
              <a:gd name="connsiteX518" fmla="*/ 3536823 w 5443148"/>
              <a:gd name="connsiteY518" fmla="*/ 592867 h 3639646"/>
              <a:gd name="connsiteX519" fmla="*/ 3527846 w 5443148"/>
              <a:gd name="connsiteY519" fmla="*/ 606332 h 3639646"/>
              <a:gd name="connsiteX520" fmla="*/ 3684939 w 5443148"/>
              <a:gd name="connsiteY520" fmla="*/ 624286 h 3639646"/>
              <a:gd name="connsiteX521" fmla="*/ 3658008 w 5443148"/>
              <a:gd name="connsiteY521" fmla="*/ 642239 h 3639646"/>
              <a:gd name="connsiteX522" fmla="*/ 3675962 w 5443148"/>
              <a:gd name="connsiteY522" fmla="*/ 668761 h 3639646"/>
              <a:gd name="connsiteX523" fmla="*/ 3509892 w 5443148"/>
              <a:gd name="connsiteY523" fmla="*/ 642239 h 3639646"/>
              <a:gd name="connsiteX524" fmla="*/ 3451544 w 5443148"/>
              <a:gd name="connsiteY524" fmla="*/ 673250 h 3639646"/>
              <a:gd name="connsiteX525" fmla="*/ 3527846 w 5443148"/>
              <a:gd name="connsiteY525" fmla="*/ 682226 h 3639646"/>
              <a:gd name="connsiteX526" fmla="*/ 3626590 w 5443148"/>
              <a:gd name="connsiteY526" fmla="*/ 682226 h 3639646"/>
              <a:gd name="connsiteX527" fmla="*/ 3774706 w 5443148"/>
              <a:gd name="connsiteY527" fmla="*/ 722213 h 3639646"/>
              <a:gd name="connsiteX528" fmla="*/ 3756752 w 5443148"/>
              <a:gd name="connsiteY528" fmla="*/ 735678 h 3639646"/>
              <a:gd name="connsiteX529" fmla="*/ 3770217 w 5443148"/>
              <a:gd name="connsiteY529" fmla="*/ 762201 h 3639646"/>
              <a:gd name="connsiteX530" fmla="*/ 3720846 w 5443148"/>
              <a:gd name="connsiteY530" fmla="*/ 757712 h 3639646"/>
              <a:gd name="connsiteX531" fmla="*/ 3743287 w 5443148"/>
              <a:gd name="connsiteY531" fmla="*/ 775666 h 3639646"/>
              <a:gd name="connsiteX532" fmla="*/ 3671473 w 5443148"/>
              <a:gd name="connsiteY532" fmla="*/ 762201 h 3639646"/>
              <a:gd name="connsiteX533" fmla="*/ 3640055 w 5443148"/>
              <a:gd name="connsiteY533" fmla="*/ 766689 h 3639646"/>
              <a:gd name="connsiteX534" fmla="*/ 3631079 w 5443148"/>
              <a:gd name="connsiteY534" fmla="*/ 744247 h 3639646"/>
              <a:gd name="connsiteX535" fmla="*/ 3631079 w 5443148"/>
              <a:gd name="connsiteY535" fmla="*/ 770769 h 3639646"/>
              <a:gd name="connsiteX536" fmla="*/ 3572730 w 5443148"/>
              <a:gd name="connsiteY536" fmla="*/ 779746 h 3639646"/>
              <a:gd name="connsiteX537" fmla="*/ 3554776 w 5443148"/>
              <a:gd name="connsiteY537" fmla="*/ 766281 h 3639646"/>
              <a:gd name="connsiteX538" fmla="*/ 3496428 w 5443148"/>
              <a:gd name="connsiteY538" fmla="*/ 770769 h 3639646"/>
              <a:gd name="connsiteX539" fmla="*/ 3523358 w 5443148"/>
              <a:gd name="connsiteY539" fmla="*/ 761792 h 3639646"/>
              <a:gd name="connsiteX540" fmla="*/ 3321382 w 5443148"/>
              <a:gd name="connsiteY540" fmla="*/ 752816 h 3639646"/>
              <a:gd name="connsiteX541" fmla="*/ 3316894 w 5443148"/>
              <a:gd name="connsiteY541" fmla="*/ 766281 h 3639646"/>
              <a:gd name="connsiteX542" fmla="*/ 3209173 w 5443148"/>
              <a:gd name="connsiteY542" fmla="*/ 766281 h 3639646"/>
              <a:gd name="connsiteX543" fmla="*/ 3209173 w 5443148"/>
              <a:gd name="connsiteY543" fmla="*/ 739759 h 3639646"/>
              <a:gd name="connsiteX544" fmla="*/ 3177755 w 5443148"/>
              <a:gd name="connsiteY544" fmla="*/ 735270 h 3639646"/>
              <a:gd name="connsiteX545" fmla="*/ 3150824 w 5443148"/>
              <a:gd name="connsiteY545" fmla="*/ 757712 h 3639646"/>
              <a:gd name="connsiteX546" fmla="*/ 3083499 w 5443148"/>
              <a:gd name="connsiteY546" fmla="*/ 739759 h 3639646"/>
              <a:gd name="connsiteX547" fmla="*/ 3079011 w 5443148"/>
              <a:gd name="connsiteY547" fmla="*/ 721805 h 3639646"/>
              <a:gd name="connsiteX548" fmla="*/ 3034127 w 5443148"/>
              <a:gd name="connsiteY548" fmla="*/ 748327 h 3639646"/>
              <a:gd name="connsiteX549" fmla="*/ 3047593 w 5443148"/>
              <a:gd name="connsiteY549" fmla="*/ 734862 h 3639646"/>
              <a:gd name="connsiteX550" fmla="*/ 2890500 w 5443148"/>
              <a:gd name="connsiteY550" fmla="*/ 734862 h 3639646"/>
              <a:gd name="connsiteX551" fmla="*/ 2863570 w 5443148"/>
              <a:gd name="connsiteY551" fmla="*/ 699364 h 3639646"/>
              <a:gd name="connsiteX552" fmla="*/ 2827663 w 5443148"/>
              <a:gd name="connsiteY552" fmla="*/ 703852 h 3639646"/>
              <a:gd name="connsiteX553" fmla="*/ 2827663 w 5443148"/>
              <a:gd name="connsiteY553" fmla="*/ 717317 h 3639646"/>
              <a:gd name="connsiteX554" fmla="*/ 2742384 w 5443148"/>
              <a:gd name="connsiteY554" fmla="*/ 703852 h 3639646"/>
              <a:gd name="connsiteX555" fmla="*/ 2666083 w 5443148"/>
              <a:gd name="connsiteY555" fmla="*/ 699364 h 3639646"/>
              <a:gd name="connsiteX556" fmla="*/ 2630176 w 5443148"/>
              <a:gd name="connsiteY556" fmla="*/ 708340 h 3639646"/>
              <a:gd name="connsiteX557" fmla="*/ 2571827 w 5443148"/>
              <a:gd name="connsiteY557" fmla="*/ 708340 h 3639646"/>
              <a:gd name="connsiteX558" fmla="*/ 2517967 w 5443148"/>
              <a:gd name="connsiteY558" fmla="*/ 694875 h 3639646"/>
              <a:gd name="connsiteX559" fmla="*/ 2531432 w 5443148"/>
              <a:gd name="connsiteY559" fmla="*/ 708340 h 3639646"/>
              <a:gd name="connsiteX560" fmla="*/ 2455129 w 5443148"/>
              <a:gd name="connsiteY560" fmla="*/ 677330 h 3639646"/>
              <a:gd name="connsiteX561" fmla="*/ 2392293 w 5443148"/>
              <a:gd name="connsiteY561" fmla="*/ 650808 h 3639646"/>
              <a:gd name="connsiteX562" fmla="*/ 2387804 w 5443148"/>
              <a:gd name="connsiteY562" fmla="*/ 673250 h 3639646"/>
              <a:gd name="connsiteX563" fmla="*/ 2419223 w 5443148"/>
              <a:gd name="connsiteY563" fmla="*/ 704260 h 3639646"/>
              <a:gd name="connsiteX564" fmla="*/ 2342920 w 5443148"/>
              <a:gd name="connsiteY564" fmla="*/ 690795 h 3639646"/>
              <a:gd name="connsiteX565" fmla="*/ 2360874 w 5443148"/>
              <a:gd name="connsiteY565" fmla="*/ 664273 h 3639646"/>
              <a:gd name="connsiteX566" fmla="*/ 2320479 w 5443148"/>
              <a:gd name="connsiteY566" fmla="*/ 637751 h 3639646"/>
              <a:gd name="connsiteX567" fmla="*/ 2293549 w 5443148"/>
              <a:gd name="connsiteY567" fmla="*/ 642239 h 3639646"/>
              <a:gd name="connsiteX568" fmla="*/ 2315991 w 5443148"/>
              <a:gd name="connsiteY568" fmla="*/ 664681 h 3639646"/>
              <a:gd name="connsiteX569" fmla="*/ 2203782 w 5443148"/>
              <a:gd name="connsiteY569" fmla="*/ 660193 h 3639646"/>
              <a:gd name="connsiteX570" fmla="*/ 2199293 w 5443148"/>
              <a:gd name="connsiteY570" fmla="*/ 695691 h 3639646"/>
              <a:gd name="connsiteX571" fmla="*/ 2163386 w 5443148"/>
              <a:gd name="connsiteY571" fmla="*/ 642239 h 3639646"/>
              <a:gd name="connsiteX572" fmla="*/ 2118503 w 5443148"/>
              <a:gd name="connsiteY572" fmla="*/ 655704 h 3639646"/>
              <a:gd name="connsiteX573" fmla="*/ 2158899 w 5443148"/>
              <a:gd name="connsiteY573" fmla="*/ 691203 h 3639646"/>
              <a:gd name="connsiteX574" fmla="*/ 2105038 w 5443148"/>
              <a:gd name="connsiteY574" fmla="*/ 695691 h 3639646"/>
              <a:gd name="connsiteX575" fmla="*/ 2024248 w 5443148"/>
              <a:gd name="connsiteY575" fmla="*/ 651216 h 3639646"/>
              <a:gd name="connsiteX576" fmla="*/ 2037713 w 5443148"/>
              <a:gd name="connsiteY576" fmla="*/ 664681 h 3639646"/>
              <a:gd name="connsiteX577" fmla="*/ 2010783 w 5443148"/>
              <a:gd name="connsiteY577" fmla="*/ 673658 h 3639646"/>
              <a:gd name="connsiteX578" fmla="*/ 1907550 w 5443148"/>
              <a:gd name="connsiteY578" fmla="*/ 633670 h 3639646"/>
              <a:gd name="connsiteX579" fmla="*/ 1759434 w 5443148"/>
              <a:gd name="connsiteY579" fmla="*/ 629182 h 3639646"/>
              <a:gd name="connsiteX580" fmla="*/ 1795341 w 5443148"/>
              <a:gd name="connsiteY580" fmla="*/ 620205 h 3639646"/>
              <a:gd name="connsiteX581" fmla="*/ 1741481 w 5443148"/>
              <a:gd name="connsiteY581" fmla="*/ 615717 h 3639646"/>
              <a:gd name="connsiteX582" fmla="*/ 1732505 w 5443148"/>
              <a:gd name="connsiteY582" fmla="*/ 638159 h 3639646"/>
              <a:gd name="connsiteX583" fmla="*/ 1678645 w 5443148"/>
              <a:gd name="connsiteY583" fmla="*/ 629182 h 3639646"/>
              <a:gd name="connsiteX584" fmla="*/ 1705574 w 5443148"/>
              <a:gd name="connsiteY584" fmla="*/ 606740 h 3639646"/>
              <a:gd name="connsiteX585" fmla="*/ 1647226 w 5443148"/>
              <a:gd name="connsiteY585" fmla="*/ 615717 h 3639646"/>
              <a:gd name="connsiteX586" fmla="*/ 1629273 w 5443148"/>
              <a:gd name="connsiteY586" fmla="*/ 606740 h 3639646"/>
              <a:gd name="connsiteX587" fmla="*/ 1481157 w 5443148"/>
              <a:gd name="connsiteY587" fmla="*/ 606740 h 3639646"/>
              <a:gd name="connsiteX588" fmla="*/ 1400367 w 5443148"/>
              <a:gd name="connsiteY588" fmla="*/ 593275 h 3639646"/>
              <a:gd name="connsiteX589" fmla="*/ 1391390 w 5443148"/>
              <a:gd name="connsiteY589" fmla="*/ 637751 h 3639646"/>
              <a:gd name="connsiteX590" fmla="*/ 1400367 w 5443148"/>
              <a:gd name="connsiteY590" fmla="*/ 664273 h 3639646"/>
              <a:gd name="connsiteX591" fmla="*/ 1418320 w 5443148"/>
              <a:gd name="connsiteY591" fmla="*/ 659784 h 3639646"/>
              <a:gd name="connsiteX592" fmla="*/ 1436273 w 5443148"/>
              <a:gd name="connsiteY592" fmla="*/ 641831 h 3639646"/>
              <a:gd name="connsiteX593" fmla="*/ 1418320 w 5443148"/>
              <a:gd name="connsiteY593" fmla="*/ 619389 h 3639646"/>
              <a:gd name="connsiteX594" fmla="*/ 1481157 w 5443148"/>
              <a:gd name="connsiteY594" fmla="*/ 614901 h 3639646"/>
              <a:gd name="connsiteX595" fmla="*/ 1454227 w 5443148"/>
              <a:gd name="connsiteY595" fmla="*/ 632854 h 3639646"/>
              <a:gd name="connsiteX596" fmla="*/ 1458715 w 5443148"/>
              <a:gd name="connsiteY596" fmla="*/ 663865 h 3639646"/>
              <a:gd name="connsiteX597" fmla="*/ 1481157 w 5443148"/>
              <a:gd name="connsiteY597" fmla="*/ 681818 h 3639646"/>
              <a:gd name="connsiteX598" fmla="*/ 1297134 w 5443148"/>
              <a:gd name="connsiteY598" fmla="*/ 704260 h 3639646"/>
              <a:gd name="connsiteX599" fmla="*/ 1234297 w 5443148"/>
              <a:gd name="connsiteY599" fmla="*/ 717725 h 3639646"/>
              <a:gd name="connsiteX600" fmla="*/ 1243274 w 5443148"/>
              <a:gd name="connsiteY600" fmla="*/ 735678 h 3639646"/>
              <a:gd name="connsiteX601" fmla="*/ 991927 w 5443148"/>
              <a:gd name="connsiteY601" fmla="*/ 740167 h 3639646"/>
              <a:gd name="connsiteX602" fmla="*/ 996415 w 5443148"/>
              <a:gd name="connsiteY602" fmla="*/ 753632 h 3639646"/>
              <a:gd name="connsiteX603" fmla="*/ 938066 w 5443148"/>
              <a:gd name="connsiteY603" fmla="*/ 762609 h 3639646"/>
              <a:gd name="connsiteX604" fmla="*/ 879718 w 5443148"/>
              <a:gd name="connsiteY604" fmla="*/ 807084 h 3639646"/>
              <a:gd name="connsiteX605" fmla="*/ 852787 w 5443148"/>
              <a:gd name="connsiteY605" fmla="*/ 829526 h 3639646"/>
              <a:gd name="connsiteX606" fmla="*/ 816881 w 5443148"/>
              <a:gd name="connsiteY606" fmla="*/ 785050 h 3639646"/>
              <a:gd name="connsiteX607" fmla="*/ 834834 w 5443148"/>
              <a:gd name="connsiteY607" fmla="*/ 780562 h 3639646"/>
              <a:gd name="connsiteX608" fmla="*/ 803415 w 5443148"/>
              <a:gd name="connsiteY608" fmla="*/ 767097 h 3639646"/>
              <a:gd name="connsiteX609" fmla="*/ 816881 w 5443148"/>
              <a:gd name="connsiteY609" fmla="*/ 780562 h 3639646"/>
              <a:gd name="connsiteX610" fmla="*/ 789951 w 5443148"/>
              <a:gd name="connsiteY610" fmla="*/ 771585 h 3639646"/>
              <a:gd name="connsiteX611" fmla="*/ 798927 w 5443148"/>
              <a:gd name="connsiteY611" fmla="*/ 767097 h 3639646"/>
              <a:gd name="connsiteX612" fmla="*/ 754044 w 5443148"/>
              <a:gd name="connsiteY612" fmla="*/ 762609 h 3639646"/>
              <a:gd name="connsiteX613" fmla="*/ 780974 w 5443148"/>
              <a:gd name="connsiteY613" fmla="*/ 789131 h 3639646"/>
              <a:gd name="connsiteX614" fmla="*/ 700184 w 5443148"/>
              <a:gd name="connsiteY614" fmla="*/ 802596 h 3639646"/>
              <a:gd name="connsiteX615" fmla="*/ 740578 w 5443148"/>
              <a:gd name="connsiteY615" fmla="*/ 825037 h 3639646"/>
              <a:gd name="connsiteX616" fmla="*/ 749555 w 5443148"/>
              <a:gd name="connsiteY616" fmla="*/ 802596 h 3639646"/>
              <a:gd name="connsiteX617" fmla="*/ 771997 w 5443148"/>
              <a:gd name="connsiteY617" fmla="*/ 811572 h 3639646"/>
              <a:gd name="connsiteX618" fmla="*/ 798927 w 5443148"/>
              <a:gd name="connsiteY618" fmla="*/ 789131 h 3639646"/>
              <a:gd name="connsiteX619" fmla="*/ 785462 w 5443148"/>
              <a:gd name="connsiteY619" fmla="*/ 811572 h 3639646"/>
              <a:gd name="connsiteX620" fmla="*/ 816881 w 5443148"/>
              <a:gd name="connsiteY620" fmla="*/ 820549 h 3639646"/>
              <a:gd name="connsiteX621" fmla="*/ 870741 w 5443148"/>
              <a:gd name="connsiteY621" fmla="*/ 856048 h 3639646"/>
              <a:gd name="connsiteX622" fmla="*/ 875229 w 5443148"/>
              <a:gd name="connsiteY622" fmla="*/ 842583 h 3639646"/>
              <a:gd name="connsiteX623" fmla="*/ 969485 w 5443148"/>
              <a:gd name="connsiteY623" fmla="*/ 865025 h 3639646"/>
              <a:gd name="connsiteX624" fmla="*/ 888694 w 5443148"/>
              <a:gd name="connsiteY624" fmla="*/ 891547 h 3639646"/>
              <a:gd name="connsiteX625" fmla="*/ 807904 w 5443148"/>
              <a:gd name="connsiteY625" fmla="*/ 882570 h 3639646"/>
              <a:gd name="connsiteX626" fmla="*/ 821369 w 5443148"/>
              <a:gd name="connsiteY626" fmla="*/ 891547 h 3639646"/>
              <a:gd name="connsiteX627" fmla="*/ 807904 w 5443148"/>
              <a:gd name="connsiteY627" fmla="*/ 900523 h 3639646"/>
              <a:gd name="connsiteX628" fmla="*/ 888694 w 5443148"/>
              <a:gd name="connsiteY628" fmla="*/ 953976 h 3639646"/>
              <a:gd name="connsiteX629" fmla="*/ 677742 w 5443148"/>
              <a:gd name="connsiteY629" fmla="*/ 931534 h 3639646"/>
              <a:gd name="connsiteX630" fmla="*/ 686718 w 5443148"/>
              <a:gd name="connsiteY630" fmla="*/ 962544 h 3639646"/>
              <a:gd name="connsiteX631" fmla="*/ 668765 w 5443148"/>
              <a:gd name="connsiteY631" fmla="*/ 984986 h 3639646"/>
              <a:gd name="connsiteX632" fmla="*/ 583486 w 5443148"/>
              <a:gd name="connsiteY632" fmla="*/ 931534 h 3639646"/>
              <a:gd name="connsiteX633" fmla="*/ 511672 w 5443148"/>
              <a:gd name="connsiteY633" fmla="*/ 913581 h 3639646"/>
              <a:gd name="connsiteX634" fmla="*/ 538602 w 5443148"/>
              <a:gd name="connsiteY634" fmla="*/ 909092 h 3639646"/>
              <a:gd name="connsiteX635" fmla="*/ 534114 w 5443148"/>
              <a:gd name="connsiteY635" fmla="*/ 882570 h 3639646"/>
              <a:gd name="connsiteX636" fmla="*/ 614905 w 5443148"/>
              <a:gd name="connsiteY636" fmla="*/ 918069 h 3639646"/>
              <a:gd name="connsiteX637" fmla="*/ 583486 w 5443148"/>
              <a:gd name="connsiteY637" fmla="*/ 909092 h 3639646"/>
              <a:gd name="connsiteX638" fmla="*/ 614905 w 5443148"/>
              <a:gd name="connsiteY638" fmla="*/ 891139 h 3639646"/>
              <a:gd name="connsiteX639" fmla="*/ 583486 w 5443148"/>
              <a:gd name="connsiteY639" fmla="*/ 860128 h 3639646"/>
              <a:gd name="connsiteX640" fmla="*/ 587975 w 5443148"/>
              <a:gd name="connsiteY640" fmla="*/ 869105 h 3639646"/>
              <a:gd name="connsiteX641" fmla="*/ 556556 w 5443148"/>
              <a:gd name="connsiteY641" fmla="*/ 864617 h 3639646"/>
              <a:gd name="connsiteX642" fmla="*/ 565533 w 5443148"/>
              <a:gd name="connsiteY642" fmla="*/ 833606 h 3639646"/>
              <a:gd name="connsiteX643" fmla="*/ 543091 w 5443148"/>
              <a:gd name="connsiteY643" fmla="*/ 824629 h 3639646"/>
              <a:gd name="connsiteX644" fmla="*/ 399464 w 5443148"/>
              <a:gd name="connsiteY644" fmla="*/ 820141 h 3639646"/>
              <a:gd name="connsiteX645" fmla="*/ 430882 w 5443148"/>
              <a:gd name="connsiteY645" fmla="*/ 846663 h 3639646"/>
              <a:gd name="connsiteX646" fmla="*/ 430882 w 5443148"/>
              <a:gd name="connsiteY646" fmla="*/ 833198 h 3639646"/>
              <a:gd name="connsiteX647" fmla="*/ 453324 w 5443148"/>
              <a:gd name="connsiteY647" fmla="*/ 842175 h 3639646"/>
              <a:gd name="connsiteX648" fmla="*/ 435371 w 5443148"/>
              <a:gd name="connsiteY648" fmla="*/ 851152 h 3639646"/>
              <a:gd name="connsiteX649" fmla="*/ 457812 w 5443148"/>
              <a:gd name="connsiteY649" fmla="*/ 869105 h 3639646"/>
              <a:gd name="connsiteX650" fmla="*/ 421905 w 5443148"/>
              <a:gd name="connsiteY650" fmla="*/ 864617 h 3639646"/>
              <a:gd name="connsiteX651" fmla="*/ 480254 w 5443148"/>
              <a:gd name="connsiteY651" fmla="*/ 878082 h 3639646"/>
              <a:gd name="connsiteX652" fmla="*/ 493719 w 5443148"/>
              <a:gd name="connsiteY652" fmla="*/ 900523 h 3639646"/>
              <a:gd name="connsiteX653" fmla="*/ 327650 w 5443148"/>
              <a:gd name="connsiteY653" fmla="*/ 913988 h 3639646"/>
              <a:gd name="connsiteX654" fmla="*/ 291743 w 5443148"/>
              <a:gd name="connsiteY654" fmla="*/ 931942 h 3639646"/>
              <a:gd name="connsiteX655" fmla="*/ 359068 w 5443148"/>
              <a:gd name="connsiteY655" fmla="*/ 954384 h 3639646"/>
              <a:gd name="connsiteX656" fmla="*/ 309697 w 5443148"/>
              <a:gd name="connsiteY656" fmla="*/ 963360 h 3639646"/>
              <a:gd name="connsiteX657" fmla="*/ 318674 w 5443148"/>
              <a:gd name="connsiteY657" fmla="*/ 985802 h 3639646"/>
              <a:gd name="connsiteX658" fmla="*/ 300720 w 5443148"/>
              <a:gd name="connsiteY658" fmla="*/ 981314 h 3639646"/>
              <a:gd name="connsiteX659" fmla="*/ 309697 w 5443148"/>
              <a:gd name="connsiteY659" fmla="*/ 1003756 h 3639646"/>
              <a:gd name="connsiteX660" fmla="*/ 282766 w 5443148"/>
              <a:gd name="connsiteY660" fmla="*/ 1017221 h 3639646"/>
              <a:gd name="connsiteX661" fmla="*/ 291743 w 5443148"/>
              <a:gd name="connsiteY661" fmla="*/ 1039662 h 3639646"/>
              <a:gd name="connsiteX662" fmla="*/ 323162 w 5443148"/>
              <a:gd name="connsiteY662" fmla="*/ 1075161 h 3639646"/>
              <a:gd name="connsiteX663" fmla="*/ 399464 w 5443148"/>
              <a:gd name="connsiteY663" fmla="*/ 1128613 h 3639646"/>
              <a:gd name="connsiteX664" fmla="*/ 363557 w 5443148"/>
              <a:gd name="connsiteY664" fmla="*/ 1142079 h 3639646"/>
              <a:gd name="connsiteX665" fmla="*/ 363557 w 5443148"/>
              <a:gd name="connsiteY665" fmla="*/ 1164520 h 3639646"/>
              <a:gd name="connsiteX666" fmla="*/ 273790 w 5443148"/>
              <a:gd name="connsiteY666" fmla="*/ 1160032 h 3639646"/>
              <a:gd name="connsiteX667" fmla="*/ 264813 w 5443148"/>
              <a:gd name="connsiteY667" fmla="*/ 1213484 h 3639646"/>
              <a:gd name="connsiteX668" fmla="*/ 278278 w 5443148"/>
              <a:gd name="connsiteY668" fmla="*/ 1244495 h 3639646"/>
              <a:gd name="connsiteX669" fmla="*/ 242371 w 5443148"/>
              <a:gd name="connsiteY669" fmla="*/ 1266936 h 3639646"/>
              <a:gd name="connsiteX670" fmla="*/ 255836 w 5443148"/>
              <a:gd name="connsiteY670" fmla="*/ 1342422 h 3639646"/>
              <a:gd name="connsiteX671" fmla="*/ 206465 w 5443148"/>
              <a:gd name="connsiteY671" fmla="*/ 1382409 h 3639646"/>
              <a:gd name="connsiteX672" fmla="*/ 287255 w 5443148"/>
              <a:gd name="connsiteY672" fmla="*/ 1497883 h 3639646"/>
              <a:gd name="connsiteX673" fmla="*/ 260325 w 5443148"/>
              <a:gd name="connsiteY673" fmla="*/ 1506859 h 3639646"/>
              <a:gd name="connsiteX674" fmla="*/ 327650 w 5443148"/>
              <a:gd name="connsiteY674" fmla="*/ 1542358 h 3639646"/>
              <a:gd name="connsiteX675" fmla="*/ 300720 w 5443148"/>
              <a:gd name="connsiteY675" fmla="*/ 1555823 h 3639646"/>
              <a:gd name="connsiteX676" fmla="*/ 282766 w 5443148"/>
              <a:gd name="connsiteY676" fmla="*/ 1533381 h 3639646"/>
              <a:gd name="connsiteX677" fmla="*/ 206465 w 5443148"/>
              <a:gd name="connsiteY677" fmla="*/ 1484418 h 3639646"/>
              <a:gd name="connsiteX678" fmla="*/ 228906 w 5443148"/>
              <a:gd name="connsiteY678" fmla="*/ 1470952 h 3639646"/>
              <a:gd name="connsiteX679" fmla="*/ 219929 w 5443148"/>
              <a:gd name="connsiteY679" fmla="*/ 1435454 h 3639646"/>
              <a:gd name="connsiteX680" fmla="*/ 58349 w 5443148"/>
              <a:gd name="connsiteY680" fmla="*/ 1542358 h 3639646"/>
              <a:gd name="connsiteX681" fmla="*/ 116698 w 5443148"/>
              <a:gd name="connsiteY681" fmla="*/ 1542358 h 3639646"/>
              <a:gd name="connsiteX682" fmla="*/ 76302 w 5443148"/>
              <a:gd name="connsiteY682" fmla="*/ 1649262 h 3639646"/>
              <a:gd name="connsiteX683" fmla="*/ 157092 w 5443148"/>
              <a:gd name="connsiteY683" fmla="*/ 1684761 h 3639646"/>
              <a:gd name="connsiteX684" fmla="*/ 327650 w 5443148"/>
              <a:gd name="connsiteY684" fmla="*/ 1644774 h 3639646"/>
              <a:gd name="connsiteX685" fmla="*/ 255836 w 5443148"/>
              <a:gd name="connsiteY685" fmla="*/ 1760247 h 3639646"/>
              <a:gd name="connsiteX686" fmla="*/ 246859 w 5443148"/>
              <a:gd name="connsiteY686" fmla="*/ 1800234 h 3639646"/>
              <a:gd name="connsiteX687" fmla="*/ 188511 w 5443148"/>
              <a:gd name="connsiteY687" fmla="*/ 1809211 h 3639646"/>
              <a:gd name="connsiteX688" fmla="*/ 175046 w 5443148"/>
              <a:gd name="connsiteY688" fmla="*/ 1786769 h 3639646"/>
              <a:gd name="connsiteX689" fmla="*/ 125674 w 5443148"/>
              <a:gd name="connsiteY689" fmla="*/ 1857767 h 3639646"/>
              <a:gd name="connsiteX690" fmla="*/ 94256 w 5443148"/>
              <a:gd name="connsiteY690" fmla="*/ 1973240 h 3639646"/>
              <a:gd name="connsiteX691" fmla="*/ 62837 w 5443148"/>
              <a:gd name="connsiteY691" fmla="*/ 1973240 h 3639646"/>
              <a:gd name="connsiteX692" fmla="*/ 0 w 5443148"/>
              <a:gd name="connsiteY692" fmla="*/ 2071168 h 3639646"/>
              <a:gd name="connsiteX693" fmla="*/ 94256 w 5443148"/>
              <a:gd name="connsiteY693" fmla="*/ 2164607 h 3639646"/>
              <a:gd name="connsiteX694" fmla="*/ 134651 w 5443148"/>
              <a:gd name="connsiteY694" fmla="*/ 2209083 h 3639646"/>
              <a:gd name="connsiteX695" fmla="*/ 175046 w 5443148"/>
              <a:gd name="connsiteY695" fmla="*/ 2204594 h 3639646"/>
              <a:gd name="connsiteX696" fmla="*/ 179534 w 5443148"/>
              <a:gd name="connsiteY696" fmla="*/ 2249070 h 3639646"/>
              <a:gd name="connsiteX697" fmla="*/ 201976 w 5443148"/>
              <a:gd name="connsiteY697" fmla="*/ 2258046 h 3639646"/>
              <a:gd name="connsiteX698" fmla="*/ 184023 w 5443148"/>
              <a:gd name="connsiteY698" fmla="*/ 2289057 h 3639646"/>
              <a:gd name="connsiteX699" fmla="*/ 197488 w 5443148"/>
              <a:gd name="connsiteY699" fmla="*/ 2307010 h 3639646"/>
              <a:gd name="connsiteX700" fmla="*/ 152604 w 5443148"/>
              <a:gd name="connsiteY700" fmla="*/ 2338021 h 3639646"/>
              <a:gd name="connsiteX701" fmla="*/ 134651 w 5443148"/>
              <a:gd name="connsiteY701" fmla="*/ 2382496 h 3639646"/>
              <a:gd name="connsiteX702" fmla="*/ 148116 w 5443148"/>
              <a:gd name="connsiteY702" fmla="*/ 2413507 h 3639646"/>
              <a:gd name="connsiteX703" fmla="*/ 242371 w 5443148"/>
              <a:gd name="connsiteY703" fmla="*/ 2591409 h 3639646"/>
              <a:gd name="connsiteX704" fmla="*/ 336627 w 5443148"/>
              <a:gd name="connsiteY704" fmla="*/ 2595897 h 3639646"/>
              <a:gd name="connsiteX705" fmla="*/ 628370 w 5443148"/>
              <a:gd name="connsiteY705" fmla="*/ 2658326 h 3639646"/>
              <a:gd name="connsiteX706" fmla="*/ 525138 w 5443148"/>
              <a:gd name="connsiteY706" fmla="*/ 2676279 h 3639646"/>
              <a:gd name="connsiteX707" fmla="*/ 489231 w 5443148"/>
              <a:gd name="connsiteY707" fmla="*/ 2653838 h 3639646"/>
              <a:gd name="connsiteX708" fmla="*/ 498208 w 5443148"/>
              <a:gd name="connsiteY708" fmla="*/ 2676279 h 3639646"/>
              <a:gd name="connsiteX709" fmla="*/ 399464 w 5443148"/>
              <a:gd name="connsiteY709" fmla="*/ 2685256 h 3639646"/>
              <a:gd name="connsiteX710" fmla="*/ 327650 w 5443148"/>
              <a:gd name="connsiteY710" fmla="*/ 2738709 h 3639646"/>
              <a:gd name="connsiteX711" fmla="*/ 457812 w 5443148"/>
              <a:gd name="connsiteY711" fmla="*/ 2769719 h 3639646"/>
              <a:gd name="connsiteX712" fmla="*/ 444347 w 5443148"/>
              <a:gd name="connsiteY712" fmla="*/ 2787672 h 3639646"/>
              <a:gd name="connsiteX713" fmla="*/ 561044 w 5443148"/>
              <a:gd name="connsiteY713" fmla="*/ 2801137 h 3639646"/>
              <a:gd name="connsiteX714" fmla="*/ 314185 w 5443148"/>
              <a:gd name="connsiteY714" fmla="*/ 2801137 h 3639646"/>
              <a:gd name="connsiteX715" fmla="*/ 219929 w 5443148"/>
              <a:gd name="connsiteY715" fmla="*/ 2827659 h 3639646"/>
              <a:gd name="connsiteX716" fmla="*/ 251348 w 5443148"/>
              <a:gd name="connsiteY716" fmla="*/ 2814194 h 3639646"/>
              <a:gd name="connsiteX717" fmla="*/ 242371 w 5443148"/>
              <a:gd name="connsiteY717" fmla="*/ 2778696 h 3639646"/>
              <a:gd name="connsiteX718" fmla="*/ 161581 w 5443148"/>
              <a:gd name="connsiteY718" fmla="*/ 2769719 h 3639646"/>
              <a:gd name="connsiteX719" fmla="*/ 143628 w 5443148"/>
              <a:gd name="connsiteY719" fmla="*/ 2747277 h 3639646"/>
              <a:gd name="connsiteX720" fmla="*/ 94256 w 5443148"/>
              <a:gd name="connsiteY720" fmla="*/ 2822763 h 3639646"/>
              <a:gd name="connsiteX721" fmla="*/ 175046 w 5443148"/>
              <a:gd name="connsiteY721" fmla="*/ 2858262 h 3639646"/>
              <a:gd name="connsiteX722" fmla="*/ 215441 w 5443148"/>
              <a:gd name="connsiteY722" fmla="*/ 2858262 h 3639646"/>
              <a:gd name="connsiteX723" fmla="*/ 439859 w 5443148"/>
              <a:gd name="connsiteY723" fmla="*/ 2898249 h 3639646"/>
              <a:gd name="connsiteX724" fmla="*/ 520649 w 5443148"/>
              <a:gd name="connsiteY724" fmla="*/ 2911714 h 3639646"/>
              <a:gd name="connsiteX725" fmla="*/ 359068 w 5443148"/>
              <a:gd name="connsiteY725" fmla="*/ 2925179 h 3639646"/>
              <a:gd name="connsiteX726" fmla="*/ 435371 w 5443148"/>
              <a:gd name="connsiteY726" fmla="*/ 2938644 h 3639646"/>
              <a:gd name="connsiteX727" fmla="*/ 439859 w 5443148"/>
              <a:gd name="connsiteY727" fmla="*/ 2961086 h 3639646"/>
              <a:gd name="connsiteX728" fmla="*/ 561044 w 5443148"/>
              <a:gd name="connsiteY728" fmla="*/ 3010050 h 3639646"/>
              <a:gd name="connsiteX729" fmla="*/ 619393 w 5443148"/>
              <a:gd name="connsiteY729" fmla="*/ 3019026 h 3639646"/>
              <a:gd name="connsiteX730" fmla="*/ 502696 w 5443148"/>
              <a:gd name="connsiteY730" fmla="*/ 3045549 h 3639646"/>
              <a:gd name="connsiteX731" fmla="*/ 224418 w 5443148"/>
              <a:gd name="connsiteY731" fmla="*/ 3023107 h 3639646"/>
              <a:gd name="connsiteX732" fmla="*/ 161581 w 5443148"/>
              <a:gd name="connsiteY732" fmla="*/ 2983120 h 3639646"/>
              <a:gd name="connsiteX733" fmla="*/ 121186 w 5443148"/>
              <a:gd name="connsiteY733" fmla="*/ 3058606 h 3639646"/>
              <a:gd name="connsiteX734" fmla="*/ 76302 w 5443148"/>
              <a:gd name="connsiteY734" fmla="*/ 3098593 h 3639646"/>
              <a:gd name="connsiteX735" fmla="*/ 80791 w 5443148"/>
              <a:gd name="connsiteY735" fmla="*/ 3138580 h 3639646"/>
              <a:gd name="connsiteX736" fmla="*/ 139139 w 5443148"/>
              <a:gd name="connsiteY736" fmla="*/ 3147557 h 3639646"/>
              <a:gd name="connsiteX737" fmla="*/ 148116 w 5443148"/>
              <a:gd name="connsiteY737" fmla="*/ 3165510 h 3639646"/>
              <a:gd name="connsiteX738" fmla="*/ 152604 w 5443148"/>
              <a:gd name="connsiteY738" fmla="*/ 3147557 h 3639646"/>
              <a:gd name="connsiteX739" fmla="*/ 260325 w 5443148"/>
              <a:gd name="connsiteY739" fmla="*/ 3152045 h 3639646"/>
              <a:gd name="connsiteX740" fmla="*/ 399464 w 5443148"/>
              <a:gd name="connsiteY740" fmla="*/ 3143068 h 3639646"/>
              <a:gd name="connsiteX741" fmla="*/ 448835 w 5443148"/>
              <a:gd name="connsiteY741" fmla="*/ 3169590 h 3639646"/>
              <a:gd name="connsiteX742" fmla="*/ 686718 w 5443148"/>
              <a:gd name="connsiteY742" fmla="*/ 3192032 h 3639646"/>
              <a:gd name="connsiteX743" fmla="*/ 336627 w 5443148"/>
              <a:gd name="connsiteY743" fmla="*/ 3192032 h 3639646"/>
              <a:gd name="connsiteX744" fmla="*/ 242371 w 5443148"/>
              <a:gd name="connsiteY744" fmla="*/ 3240996 h 3639646"/>
              <a:gd name="connsiteX745" fmla="*/ 116698 w 5443148"/>
              <a:gd name="connsiteY745" fmla="*/ 3276495 h 3639646"/>
              <a:gd name="connsiteX746" fmla="*/ 152604 w 5443148"/>
              <a:gd name="connsiteY746" fmla="*/ 3298937 h 3639646"/>
              <a:gd name="connsiteX747" fmla="*/ 462301 w 5443148"/>
              <a:gd name="connsiteY747" fmla="*/ 3294448 h 3639646"/>
              <a:gd name="connsiteX748" fmla="*/ 457812 w 5443148"/>
              <a:gd name="connsiteY748" fmla="*/ 3303425 h 3639646"/>
              <a:gd name="connsiteX749" fmla="*/ 556556 w 5443148"/>
              <a:gd name="connsiteY749" fmla="*/ 3329947 h 3639646"/>
              <a:gd name="connsiteX750" fmla="*/ 830345 w 5443148"/>
              <a:gd name="connsiteY750" fmla="*/ 3343412 h 3639646"/>
              <a:gd name="connsiteX751" fmla="*/ 996415 w 5443148"/>
              <a:gd name="connsiteY751" fmla="*/ 3338924 h 3639646"/>
              <a:gd name="connsiteX752" fmla="*/ 1220832 w 5443148"/>
              <a:gd name="connsiteY752" fmla="*/ 3338924 h 3639646"/>
              <a:gd name="connsiteX753" fmla="*/ 1153507 w 5443148"/>
              <a:gd name="connsiteY753" fmla="*/ 3325459 h 3639646"/>
              <a:gd name="connsiteX754" fmla="*/ 1180437 w 5443148"/>
              <a:gd name="connsiteY754" fmla="*/ 3320970 h 3639646"/>
              <a:gd name="connsiteX755" fmla="*/ 1301623 w 5443148"/>
              <a:gd name="connsiteY755" fmla="*/ 3289960 h 3639646"/>
              <a:gd name="connsiteX756" fmla="*/ 1193902 w 5443148"/>
              <a:gd name="connsiteY756" fmla="*/ 3272006 h 3639646"/>
              <a:gd name="connsiteX757" fmla="*/ 1207367 w 5443148"/>
              <a:gd name="connsiteY757" fmla="*/ 3263030 h 3639646"/>
              <a:gd name="connsiteX758" fmla="*/ 1140042 w 5443148"/>
              <a:gd name="connsiteY758" fmla="*/ 3240588 h 3639646"/>
              <a:gd name="connsiteX759" fmla="*/ 861764 w 5443148"/>
              <a:gd name="connsiteY759" fmla="*/ 3209577 h 3639646"/>
              <a:gd name="connsiteX760" fmla="*/ 924601 w 5443148"/>
              <a:gd name="connsiteY760" fmla="*/ 3205089 h 3639646"/>
              <a:gd name="connsiteX761" fmla="*/ 1135554 w 5443148"/>
              <a:gd name="connsiteY761" fmla="*/ 3200601 h 3639646"/>
              <a:gd name="connsiteX762" fmla="*/ 1427297 w 5443148"/>
              <a:gd name="connsiteY762" fmla="*/ 3218554 h 3639646"/>
              <a:gd name="connsiteX763" fmla="*/ 1458715 w 5443148"/>
              <a:gd name="connsiteY763" fmla="*/ 3223043 h 3639646"/>
              <a:gd name="connsiteX764" fmla="*/ 2024655 w 5443148"/>
              <a:gd name="connsiteY764" fmla="*/ 3245484 h 3639646"/>
              <a:gd name="connsiteX765" fmla="*/ 1791261 w 5443148"/>
              <a:gd name="connsiteY765" fmla="*/ 3240996 h 3639646"/>
              <a:gd name="connsiteX766" fmla="*/ 1553379 w 5443148"/>
              <a:gd name="connsiteY766" fmla="*/ 3232019 h 3639646"/>
              <a:gd name="connsiteX767" fmla="*/ 1481565 w 5443148"/>
              <a:gd name="connsiteY767" fmla="*/ 3254461 h 3639646"/>
              <a:gd name="connsiteX768" fmla="*/ 2092389 w 5443148"/>
              <a:gd name="connsiteY768" fmla="*/ 3285472 h 3639646"/>
              <a:gd name="connsiteX769" fmla="*/ 1939785 w 5443148"/>
              <a:gd name="connsiteY769" fmla="*/ 3307913 h 3639646"/>
              <a:gd name="connsiteX770" fmla="*/ 1921831 w 5443148"/>
              <a:gd name="connsiteY770" fmla="*/ 3289960 h 3639646"/>
              <a:gd name="connsiteX771" fmla="*/ 1894902 w 5443148"/>
              <a:gd name="connsiteY771" fmla="*/ 3289960 h 3639646"/>
              <a:gd name="connsiteX772" fmla="*/ 1953250 w 5443148"/>
              <a:gd name="connsiteY772" fmla="*/ 3325459 h 3639646"/>
              <a:gd name="connsiteX773" fmla="*/ 1894902 w 5443148"/>
              <a:gd name="connsiteY773" fmla="*/ 3347901 h 3639646"/>
              <a:gd name="connsiteX774" fmla="*/ 1930808 w 5443148"/>
              <a:gd name="connsiteY774" fmla="*/ 3347901 h 3639646"/>
              <a:gd name="connsiteX775" fmla="*/ 1930808 w 5443148"/>
              <a:gd name="connsiteY775" fmla="*/ 3365854 h 3639646"/>
              <a:gd name="connsiteX776" fmla="*/ 2555097 w 5443148"/>
              <a:gd name="connsiteY776" fmla="*/ 3370342 h 3639646"/>
              <a:gd name="connsiteX777" fmla="*/ 2559586 w 5443148"/>
              <a:gd name="connsiteY777" fmla="*/ 3361366 h 3639646"/>
              <a:gd name="connsiteX778" fmla="*/ 2748097 w 5443148"/>
              <a:gd name="connsiteY778" fmla="*/ 3374831 h 3639646"/>
              <a:gd name="connsiteX779" fmla="*/ 3205908 w 5443148"/>
              <a:gd name="connsiteY779" fmla="*/ 3365854 h 3639646"/>
              <a:gd name="connsiteX780" fmla="*/ 3461745 w 5443148"/>
              <a:gd name="connsiteY780" fmla="*/ 3365854 h 3639646"/>
              <a:gd name="connsiteX781" fmla="*/ 3398908 w 5443148"/>
              <a:gd name="connsiteY781" fmla="*/ 3352389 h 3639646"/>
              <a:gd name="connsiteX782" fmla="*/ 3403397 w 5443148"/>
              <a:gd name="connsiteY782" fmla="*/ 3316890 h 3639646"/>
              <a:gd name="connsiteX783" fmla="*/ 3551512 w 5443148"/>
              <a:gd name="connsiteY783" fmla="*/ 3285880 h 3639646"/>
              <a:gd name="connsiteX784" fmla="*/ 3291188 w 5443148"/>
              <a:gd name="connsiteY784" fmla="*/ 3263438 h 3639646"/>
              <a:gd name="connsiteX785" fmla="*/ 3264257 w 5443148"/>
              <a:gd name="connsiteY785" fmla="*/ 3276903 h 3639646"/>
              <a:gd name="connsiteX786" fmla="*/ 3250792 w 5443148"/>
              <a:gd name="connsiteY786" fmla="*/ 3263438 h 3639646"/>
              <a:gd name="connsiteX787" fmla="*/ 2572643 w 5443148"/>
              <a:gd name="connsiteY787" fmla="*/ 3227939 h 3639646"/>
              <a:gd name="connsiteX788" fmla="*/ 2429016 w 5443148"/>
              <a:gd name="connsiteY788" fmla="*/ 3236916 h 3639646"/>
              <a:gd name="connsiteX789" fmla="*/ 2420039 w 5443148"/>
              <a:gd name="connsiteY789" fmla="*/ 3223451 h 3639646"/>
              <a:gd name="connsiteX790" fmla="*/ 2271923 w 5443148"/>
              <a:gd name="connsiteY790" fmla="*/ 3232427 h 3639646"/>
              <a:gd name="connsiteX791" fmla="*/ 2249481 w 5443148"/>
              <a:gd name="connsiteY791" fmla="*/ 3209986 h 3639646"/>
              <a:gd name="connsiteX792" fmla="*/ 2065458 w 5443148"/>
              <a:gd name="connsiteY792" fmla="*/ 3214474 h 3639646"/>
              <a:gd name="connsiteX793" fmla="*/ 2164203 w 5443148"/>
              <a:gd name="connsiteY793" fmla="*/ 3196520 h 3639646"/>
              <a:gd name="connsiteX794" fmla="*/ 2586108 w 5443148"/>
              <a:gd name="connsiteY794" fmla="*/ 3192032 h 3639646"/>
              <a:gd name="connsiteX795" fmla="*/ 3398908 w 5443148"/>
              <a:gd name="connsiteY795" fmla="*/ 3232019 h 3639646"/>
              <a:gd name="connsiteX796" fmla="*/ 3380955 w 5443148"/>
              <a:gd name="connsiteY796" fmla="*/ 3240996 h 3639646"/>
              <a:gd name="connsiteX797" fmla="*/ 3524582 w 5443148"/>
              <a:gd name="connsiteY797" fmla="*/ 3249973 h 3639646"/>
              <a:gd name="connsiteX798" fmla="*/ 3573954 w 5443148"/>
              <a:gd name="connsiteY798" fmla="*/ 3232019 h 3639646"/>
              <a:gd name="connsiteX799" fmla="*/ 3663721 w 5443148"/>
              <a:gd name="connsiteY799" fmla="*/ 3214066 h 3639646"/>
              <a:gd name="connsiteX800" fmla="*/ 3187955 w 5443148"/>
              <a:gd name="connsiteY800" fmla="*/ 3165102 h 3639646"/>
              <a:gd name="connsiteX801" fmla="*/ 3165514 w 5443148"/>
              <a:gd name="connsiteY801" fmla="*/ 3178567 h 3639646"/>
              <a:gd name="connsiteX802" fmla="*/ 3125119 w 5443148"/>
              <a:gd name="connsiteY802" fmla="*/ 3174079 h 3639646"/>
              <a:gd name="connsiteX803" fmla="*/ 3039839 w 5443148"/>
              <a:gd name="connsiteY803" fmla="*/ 3160614 h 3639646"/>
              <a:gd name="connsiteX804" fmla="*/ 3008421 w 5443148"/>
              <a:gd name="connsiteY804" fmla="*/ 3169590 h 3639646"/>
              <a:gd name="connsiteX805" fmla="*/ 3017398 w 5443148"/>
              <a:gd name="connsiteY805" fmla="*/ 3160614 h 3639646"/>
              <a:gd name="connsiteX806" fmla="*/ 2905189 w 5443148"/>
              <a:gd name="connsiteY806" fmla="*/ 3142660 h 3639646"/>
              <a:gd name="connsiteX807" fmla="*/ 2909678 w 5443148"/>
              <a:gd name="connsiteY807" fmla="*/ 3129195 h 3639646"/>
              <a:gd name="connsiteX808" fmla="*/ 2837864 w 5443148"/>
              <a:gd name="connsiteY808" fmla="*/ 3129195 h 3639646"/>
              <a:gd name="connsiteX809" fmla="*/ 2828887 w 5443148"/>
              <a:gd name="connsiteY809" fmla="*/ 3147149 h 3639646"/>
              <a:gd name="connsiteX810" fmla="*/ 2694236 w 5443148"/>
              <a:gd name="connsiteY810" fmla="*/ 3147149 h 3639646"/>
              <a:gd name="connsiteX811" fmla="*/ 2671795 w 5443148"/>
              <a:gd name="connsiteY811" fmla="*/ 3165102 h 3639646"/>
              <a:gd name="connsiteX812" fmla="*/ 2676283 w 5443148"/>
              <a:gd name="connsiteY812" fmla="*/ 3147149 h 3639646"/>
              <a:gd name="connsiteX813" fmla="*/ 2644864 w 5443148"/>
              <a:gd name="connsiteY813" fmla="*/ 3151637 h 3639646"/>
              <a:gd name="connsiteX814" fmla="*/ 2649353 w 5443148"/>
              <a:gd name="connsiteY814" fmla="*/ 3133684 h 3639646"/>
              <a:gd name="connsiteX815" fmla="*/ 2586516 w 5443148"/>
              <a:gd name="connsiteY815" fmla="*/ 3129195 h 3639646"/>
              <a:gd name="connsiteX816" fmla="*/ 2519191 w 5443148"/>
              <a:gd name="connsiteY816" fmla="*/ 3124707 h 3639646"/>
              <a:gd name="connsiteX817" fmla="*/ 2330679 w 5443148"/>
              <a:gd name="connsiteY817" fmla="*/ 3040244 h 3639646"/>
              <a:gd name="connsiteX818" fmla="*/ 2321703 w 5443148"/>
              <a:gd name="connsiteY818" fmla="*/ 3062686 h 3639646"/>
              <a:gd name="connsiteX819" fmla="*/ 2258866 w 5443148"/>
              <a:gd name="connsiteY819" fmla="*/ 3053709 h 3639646"/>
              <a:gd name="connsiteX820" fmla="*/ 2285796 w 5443148"/>
              <a:gd name="connsiteY820" fmla="*/ 3044733 h 3639646"/>
              <a:gd name="connsiteX821" fmla="*/ 2236425 w 5443148"/>
              <a:gd name="connsiteY821" fmla="*/ 3058198 h 3639646"/>
              <a:gd name="connsiteX822" fmla="*/ 2236425 w 5443148"/>
              <a:gd name="connsiteY822" fmla="*/ 3040244 h 3639646"/>
              <a:gd name="connsiteX823" fmla="*/ 2205006 w 5443148"/>
              <a:gd name="connsiteY823" fmla="*/ 3049221 h 3639646"/>
              <a:gd name="connsiteX824" fmla="*/ 2213983 w 5443148"/>
              <a:gd name="connsiteY824" fmla="*/ 3058198 h 3639646"/>
              <a:gd name="connsiteX825" fmla="*/ 2155634 w 5443148"/>
              <a:gd name="connsiteY825" fmla="*/ 3031676 h 3639646"/>
              <a:gd name="connsiteX826" fmla="*/ 2366586 w 5443148"/>
              <a:gd name="connsiteY826" fmla="*/ 3013722 h 3639646"/>
              <a:gd name="connsiteX827" fmla="*/ 2380052 w 5443148"/>
              <a:gd name="connsiteY827" fmla="*/ 3022699 h 3639646"/>
              <a:gd name="connsiteX828" fmla="*/ 2402493 w 5443148"/>
              <a:gd name="connsiteY828" fmla="*/ 3004745 h 3639646"/>
              <a:gd name="connsiteX829" fmla="*/ 2649353 w 5443148"/>
              <a:gd name="connsiteY829" fmla="*/ 2995769 h 3639646"/>
              <a:gd name="connsiteX830" fmla="*/ 2662818 w 5443148"/>
              <a:gd name="connsiteY830" fmla="*/ 3013722 h 3639646"/>
              <a:gd name="connsiteX831" fmla="*/ 2523679 w 5443148"/>
              <a:gd name="connsiteY831" fmla="*/ 3022699 h 3639646"/>
              <a:gd name="connsiteX832" fmla="*/ 2689748 w 5443148"/>
              <a:gd name="connsiteY832" fmla="*/ 3036164 h 3639646"/>
              <a:gd name="connsiteX833" fmla="*/ 2707702 w 5443148"/>
              <a:gd name="connsiteY833" fmla="*/ 3022699 h 3639646"/>
              <a:gd name="connsiteX834" fmla="*/ 2873771 w 5443148"/>
              <a:gd name="connsiteY834" fmla="*/ 3031676 h 3639646"/>
              <a:gd name="connsiteX835" fmla="*/ 2864794 w 5443148"/>
              <a:gd name="connsiteY835" fmla="*/ 3013722 h 3639646"/>
              <a:gd name="connsiteX836" fmla="*/ 2981491 w 5443148"/>
              <a:gd name="connsiteY836" fmla="*/ 3027187 h 3639646"/>
              <a:gd name="connsiteX837" fmla="*/ 2972514 w 5443148"/>
              <a:gd name="connsiteY837" fmla="*/ 3053709 h 3639646"/>
              <a:gd name="connsiteX838" fmla="*/ 2990468 w 5443148"/>
              <a:gd name="connsiteY838" fmla="*/ 3053709 h 3639646"/>
              <a:gd name="connsiteX839" fmla="*/ 2999445 w 5443148"/>
              <a:gd name="connsiteY839" fmla="*/ 3027187 h 3639646"/>
              <a:gd name="connsiteX840" fmla="*/ 2985979 w 5443148"/>
              <a:gd name="connsiteY840" fmla="*/ 3022699 h 3639646"/>
              <a:gd name="connsiteX841" fmla="*/ 3098188 w 5443148"/>
              <a:gd name="connsiteY841" fmla="*/ 3031676 h 3639646"/>
              <a:gd name="connsiteX842" fmla="*/ 3116141 w 5443148"/>
              <a:gd name="connsiteY842" fmla="*/ 3009234 h 3639646"/>
              <a:gd name="connsiteX843" fmla="*/ 3120630 w 5443148"/>
              <a:gd name="connsiteY843" fmla="*/ 2978223 h 3639646"/>
              <a:gd name="connsiteX844" fmla="*/ 3174490 w 5443148"/>
              <a:gd name="connsiteY844" fmla="*/ 2991688 h 3639646"/>
              <a:gd name="connsiteX845" fmla="*/ 3134095 w 5443148"/>
              <a:gd name="connsiteY845" fmla="*/ 3014130 h 3639646"/>
              <a:gd name="connsiteX846" fmla="*/ 3152048 w 5443148"/>
              <a:gd name="connsiteY846" fmla="*/ 3040652 h 3639646"/>
              <a:gd name="connsiteX847" fmla="*/ 3183467 w 5443148"/>
              <a:gd name="connsiteY847" fmla="*/ 3040652 h 3639646"/>
              <a:gd name="connsiteX848" fmla="*/ 3354024 w 5443148"/>
              <a:gd name="connsiteY848" fmla="*/ 3045141 h 3639646"/>
              <a:gd name="connsiteX849" fmla="*/ 3367489 w 5443148"/>
              <a:gd name="connsiteY849" fmla="*/ 3031676 h 3639646"/>
              <a:gd name="connsiteX850" fmla="*/ 3363001 w 5443148"/>
              <a:gd name="connsiteY850" fmla="*/ 3054117 h 3639646"/>
              <a:gd name="connsiteX851" fmla="*/ 3484187 w 5443148"/>
              <a:gd name="connsiteY851" fmla="*/ 3058606 h 3639646"/>
              <a:gd name="connsiteX852" fmla="*/ 3627814 w 5443148"/>
              <a:gd name="connsiteY852" fmla="*/ 3049629 h 3639646"/>
              <a:gd name="connsiteX853" fmla="*/ 3618838 w 5443148"/>
              <a:gd name="connsiteY853" fmla="*/ 3045141 h 3639646"/>
              <a:gd name="connsiteX854" fmla="*/ 3668209 w 5443148"/>
              <a:gd name="connsiteY854" fmla="*/ 3027187 h 3639646"/>
              <a:gd name="connsiteX855" fmla="*/ 3771441 w 5443148"/>
              <a:gd name="connsiteY855" fmla="*/ 3045141 h 3639646"/>
              <a:gd name="connsiteX856" fmla="*/ 3856720 w 5443148"/>
              <a:gd name="connsiteY856" fmla="*/ 3040652 h 3639646"/>
              <a:gd name="connsiteX857" fmla="*/ 3865697 w 5443148"/>
              <a:gd name="connsiteY857" fmla="*/ 3031676 h 3639646"/>
              <a:gd name="connsiteX858" fmla="*/ 3933022 w 5443148"/>
              <a:gd name="connsiteY858" fmla="*/ 3027187 h 3639646"/>
              <a:gd name="connsiteX859" fmla="*/ 3955464 w 5443148"/>
              <a:gd name="connsiteY859" fmla="*/ 3040652 h 3639646"/>
              <a:gd name="connsiteX860" fmla="*/ 3946487 w 5443148"/>
              <a:gd name="connsiteY860" fmla="*/ 3058606 h 3639646"/>
              <a:gd name="connsiteX861" fmla="*/ 3919557 w 5443148"/>
              <a:gd name="connsiteY861" fmla="*/ 3067582 h 3639646"/>
              <a:gd name="connsiteX862" fmla="*/ 3897115 w 5443148"/>
              <a:gd name="connsiteY862" fmla="*/ 3067582 h 3639646"/>
              <a:gd name="connsiteX863" fmla="*/ 3892627 w 5443148"/>
              <a:gd name="connsiteY863" fmla="*/ 3049629 h 3639646"/>
              <a:gd name="connsiteX864" fmla="*/ 3847743 w 5443148"/>
              <a:gd name="connsiteY864" fmla="*/ 3058606 h 3639646"/>
              <a:gd name="connsiteX865" fmla="*/ 3852232 w 5443148"/>
              <a:gd name="connsiteY865" fmla="*/ 3076559 h 3639646"/>
              <a:gd name="connsiteX866" fmla="*/ 3919557 w 5443148"/>
              <a:gd name="connsiteY866" fmla="*/ 3081047 h 3639646"/>
              <a:gd name="connsiteX867" fmla="*/ 3924045 w 5443148"/>
              <a:gd name="connsiteY867" fmla="*/ 3094512 h 3639646"/>
              <a:gd name="connsiteX868" fmla="*/ 3901603 w 5443148"/>
              <a:gd name="connsiteY868" fmla="*/ 3107978 h 3639646"/>
              <a:gd name="connsiteX869" fmla="*/ 3950975 w 5443148"/>
              <a:gd name="connsiteY869" fmla="*/ 3103489 h 3639646"/>
              <a:gd name="connsiteX870" fmla="*/ 4090115 w 5443148"/>
              <a:gd name="connsiteY870" fmla="*/ 3107978 h 3639646"/>
              <a:gd name="connsiteX871" fmla="*/ 4085626 w 5443148"/>
              <a:gd name="connsiteY871" fmla="*/ 3085536 h 3639646"/>
              <a:gd name="connsiteX872" fmla="*/ 4148463 w 5443148"/>
              <a:gd name="connsiteY872" fmla="*/ 3085536 h 3639646"/>
              <a:gd name="connsiteX873" fmla="*/ 4143975 w 5443148"/>
              <a:gd name="connsiteY873" fmla="*/ 3076559 h 3639646"/>
              <a:gd name="connsiteX874" fmla="*/ 4157440 w 5443148"/>
              <a:gd name="connsiteY874" fmla="*/ 3090024 h 3639646"/>
              <a:gd name="connsiteX875" fmla="*/ 4152951 w 5443148"/>
              <a:gd name="connsiteY875" fmla="*/ 3054525 h 3639646"/>
              <a:gd name="connsiteX876" fmla="*/ 4157440 w 5443148"/>
              <a:gd name="connsiteY876" fmla="*/ 3045549 h 3639646"/>
              <a:gd name="connsiteX877" fmla="*/ 4197835 w 5443148"/>
              <a:gd name="connsiteY877" fmla="*/ 3050037 h 3639646"/>
              <a:gd name="connsiteX878" fmla="*/ 4202324 w 5443148"/>
              <a:gd name="connsiteY878" fmla="*/ 3072479 h 3639646"/>
              <a:gd name="connsiteX879" fmla="*/ 4184370 w 5443148"/>
              <a:gd name="connsiteY879" fmla="*/ 3081456 h 3639646"/>
              <a:gd name="connsiteX880" fmla="*/ 4224766 w 5443148"/>
              <a:gd name="connsiteY880" fmla="*/ 3076967 h 3639646"/>
              <a:gd name="connsiteX881" fmla="*/ 4229253 w 5443148"/>
              <a:gd name="connsiteY881" fmla="*/ 3090432 h 3639646"/>
              <a:gd name="connsiteX882" fmla="*/ 4188858 w 5443148"/>
              <a:gd name="connsiteY882" fmla="*/ 3099409 h 3639646"/>
              <a:gd name="connsiteX883" fmla="*/ 4336974 w 5443148"/>
              <a:gd name="connsiteY883" fmla="*/ 3134908 h 3639646"/>
              <a:gd name="connsiteX884" fmla="*/ 4327997 w 5443148"/>
              <a:gd name="connsiteY884" fmla="*/ 3139396 h 3639646"/>
              <a:gd name="connsiteX885" fmla="*/ 4363904 w 5443148"/>
              <a:gd name="connsiteY885" fmla="*/ 3148373 h 3639646"/>
              <a:gd name="connsiteX886" fmla="*/ 4408787 w 5443148"/>
              <a:gd name="connsiteY886" fmla="*/ 3170814 h 3639646"/>
              <a:gd name="connsiteX887" fmla="*/ 4426741 w 5443148"/>
              <a:gd name="connsiteY887" fmla="*/ 3148373 h 3639646"/>
              <a:gd name="connsiteX888" fmla="*/ 4489578 w 5443148"/>
              <a:gd name="connsiteY888" fmla="*/ 3152861 h 3639646"/>
              <a:gd name="connsiteX889" fmla="*/ 4534461 w 5443148"/>
              <a:gd name="connsiteY889" fmla="*/ 3130419 h 3639646"/>
              <a:gd name="connsiteX890" fmla="*/ 4489578 w 5443148"/>
              <a:gd name="connsiteY890" fmla="*/ 3156941 h 3639646"/>
              <a:gd name="connsiteX891" fmla="*/ 4507531 w 5443148"/>
              <a:gd name="connsiteY891" fmla="*/ 3170407 h 3639646"/>
              <a:gd name="connsiteX892" fmla="*/ 4399811 w 5443148"/>
              <a:gd name="connsiteY892" fmla="*/ 3183872 h 3639646"/>
              <a:gd name="connsiteX893" fmla="*/ 4354927 w 5443148"/>
              <a:gd name="connsiteY893" fmla="*/ 3179383 h 3639646"/>
              <a:gd name="connsiteX894" fmla="*/ 4341462 w 5443148"/>
              <a:gd name="connsiteY894" fmla="*/ 3188360 h 3639646"/>
              <a:gd name="connsiteX895" fmla="*/ 4310044 w 5443148"/>
              <a:gd name="connsiteY895" fmla="*/ 3183872 h 3639646"/>
              <a:gd name="connsiteX896" fmla="*/ 4310044 w 5443148"/>
              <a:gd name="connsiteY896" fmla="*/ 3214882 h 3639646"/>
              <a:gd name="connsiteX897" fmla="*/ 4404300 w 5443148"/>
              <a:gd name="connsiteY897" fmla="*/ 3232835 h 3639646"/>
              <a:gd name="connsiteX898" fmla="*/ 4386346 w 5443148"/>
              <a:gd name="connsiteY898" fmla="*/ 3255277 h 3639646"/>
              <a:gd name="connsiteX899" fmla="*/ 4440206 w 5443148"/>
              <a:gd name="connsiteY899" fmla="*/ 3259765 h 3639646"/>
              <a:gd name="connsiteX900" fmla="*/ 4440206 w 5443148"/>
              <a:gd name="connsiteY900" fmla="*/ 3282207 h 3639646"/>
              <a:gd name="connsiteX901" fmla="*/ 4390834 w 5443148"/>
              <a:gd name="connsiteY901" fmla="*/ 3268742 h 3639646"/>
              <a:gd name="connsiteX902" fmla="*/ 4354927 w 5443148"/>
              <a:gd name="connsiteY902" fmla="*/ 3286696 h 3639646"/>
              <a:gd name="connsiteX903" fmla="*/ 4471625 w 5443148"/>
              <a:gd name="connsiteY903" fmla="*/ 3309137 h 3639646"/>
              <a:gd name="connsiteX904" fmla="*/ 4471625 w 5443148"/>
              <a:gd name="connsiteY904" fmla="*/ 3322602 h 3639646"/>
              <a:gd name="connsiteX905" fmla="*/ 4696043 w 5443148"/>
              <a:gd name="connsiteY905" fmla="*/ 3318114 h 3639646"/>
              <a:gd name="connsiteX906" fmla="*/ 4642182 w 5443148"/>
              <a:gd name="connsiteY906" fmla="*/ 3300161 h 3639646"/>
              <a:gd name="connsiteX907" fmla="*/ 4722972 w 5443148"/>
              <a:gd name="connsiteY907" fmla="*/ 3269150 h 3639646"/>
              <a:gd name="connsiteX908" fmla="*/ 4709507 w 5443148"/>
              <a:gd name="connsiteY908" fmla="*/ 3278127 h 3639646"/>
              <a:gd name="connsiteX909" fmla="*/ 4709507 w 5443148"/>
              <a:gd name="connsiteY909" fmla="*/ 3255685 h 3639646"/>
              <a:gd name="connsiteX910" fmla="*/ 4758879 w 5443148"/>
              <a:gd name="connsiteY910" fmla="*/ 3233243 h 3639646"/>
              <a:gd name="connsiteX911" fmla="*/ 4574856 w 5443148"/>
              <a:gd name="connsiteY911" fmla="*/ 3215290 h 3639646"/>
              <a:gd name="connsiteX912" fmla="*/ 4592810 w 5443148"/>
              <a:gd name="connsiteY912" fmla="*/ 3201825 h 3639646"/>
              <a:gd name="connsiteX913" fmla="*/ 4570369 w 5443148"/>
              <a:gd name="connsiteY913" fmla="*/ 3201825 h 3639646"/>
              <a:gd name="connsiteX914" fmla="*/ 4512020 w 5443148"/>
              <a:gd name="connsiteY914" fmla="*/ 3157349 h 3639646"/>
              <a:gd name="connsiteX915" fmla="*/ 4552415 w 5443148"/>
              <a:gd name="connsiteY915" fmla="*/ 3166326 h 3639646"/>
              <a:gd name="connsiteX916" fmla="*/ 4556903 w 5443148"/>
              <a:gd name="connsiteY916" fmla="*/ 3139804 h 3639646"/>
              <a:gd name="connsiteX917" fmla="*/ 4543438 w 5443148"/>
              <a:gd name="connsiteY917" fmla="*/ 3130827 h 3639646"/>
              <a:gd name="connsiteX918" fmla="*/ 4579345 w 5443148"/>
              <a:gd name="connsiteY918" fmla="*/ 3135316 h 3639646"/>
              <a:gd name="connsiteX919" fmla="*/ 4570369 w 5443148"/>
              <a:gd name="connsiteY919" fmla="*/ 3148781 h 3639646"/>
              <a:gd name="connsiteX920" fmla="*/ 4718484 w 5443148"/>
              <a:gd name="connsiteY920" fmla="*/ 3126339 h 3639646"/>
              <a:gd name="connsiteX921" fmla="*/ 4660136 w 5443148"/>
              <a:gd name="connsiteY921" fmla="*/ 3112874 h 3639646"/>
              <a:gd name="connsiteX922" fmla="*/ 4987786 w 5443148"/>
              <a:gd name="connsiteY922" fmla="*/ 3094921 h 3639646"/>
              <a:gd name="connsiteX923" fmla="*/ 4983297 w 5443148"/>
              <a:gd name="connsiteY923" fmla="*/ 3143884 h 3639646"/>
              <a:gd name="connsiteX924" fmla="*/ 5131413 w 5443148"/>
              <a:gd name="connsiteY924" fmla="*/ 3143884 h 3639646"/>
              <a:gd name="connsiteX925" fmla="*/ 5108971 w 5443148"/>
              <a:gd name="connsiteY925" fmla="*/ 3125931 h 3639646"/>
              <a:gd name="connsiteX926" fmla="*/ 5153854 w 5443148"/>
              <a:gd name="connsiteY926" fmla="*/ 3103489 h 3639646"/>
              <a:gd name="connsiteX927" fmla="*/ 5414179 w 5443148"/>
              <a:gd name="connsiteY927" fmla="*/ 3041060 h 3639646"/>
              <a:gd name="connsiteX928" fmla="*/ 5261575 w 5443148"/>
              <a:gd name="connsiteY928" fmla="*/ 3036572 h 3639646"/>
              <a:gd name="connsiteX929" fmla="*/ 5257087 w 5443148"/>
              <a:gd name="connsiteY929" fmla="*/ 3023107 h 3639646"/>
              <a:gd name="connsiteX930" fmla="*/ 5221180 w 5443148"/>
              <a:gd name="connsiteY930" fmla="*/ 3018618 h 3639646"/>
              <a:gd name="connsiteX931" fmla="*/ 5230156 w 5443148"/>
              <a:gd name="connsiteY931" fmla="*/ 3005153 h 3639646"/>
              <a:gd name="connsiteX932" fmla="*/ 5189761 w 5443148"/>
              <a:gd name="connsiteY932" fmla="*/ 3000665 h 3639646"/>
              <a:gd name="connsiteX933" fmla="*/ 5153854 w 5443148"/>
              <a:gd name="connsiteY933" fmla="*/ 2996177 h 3639646"/>
              <a:gd name="connsiteX934" fmla="*/ 5171807 w 5443148"/>
              <a:gd name="connsiteY934" fmla="*/ 3000665 h 3639646"/>
              <a:gd name="connsiteX935" fmla="*/ 5176296 w 5443148"/>
              <a:gd name="connsiteY935" fmla="*/ 2951701 h 3639646"/>
              <a:gd name="connsiteX936" fmla="*/ 5198738 w 5443148"/>
              <a:gd name="connsiteY936" fmla="*/ 2951701 h 3639646"/>
              <a:gd name="connsiteX937" fmla="*/ 5149366 w 5443148"/>
              <a:gd name="connsiteY937" fmla="*/ 2929259 h 3639646"/>
              <a:gd name="connsiteX938" fmla="*/ 4987786 w 5443148"/>
              <a:gd name="connsiteY938" fmla="*/ 2942725 h 3639646"/>
              <a:gd name="connsiteX939" fmla="*/ 5055111 w 5443148"/>
              <a:gd name="connsiteY939" fmla="*/ 2956190 h 3639646"/>
              <a:gd name="connsiteX940" fmla="*/ 5082040 w 5443148"/>
              <a:gd name="connsiteY940" fmla="*/ 2974143 h 3639646"/>
              <a:gd name="connsiteX941" fmla="*/ 5073064 w 5443148"/>
              <a:gd name="connsiteY941" fmla="*/ 2987608 h 3639646"/>
              <a:gd name="connsiteX942" fmla="*/ 4974320 w 5443148"/>
              <a:gd name="connsiteY942" fmla="*/ 2987608 h 3639646"/>
              <a:gd name="connsiteX943" fmla="*/ 4974320 w 5443148"/>
              <a:gd name="connsiteY943" fmla="*/ 2974143 h 3639646"/>
              <a:gd name="connsiteX944" fmla="*/ 4880065 w 5443148"/>
              <a:gd name="connsiteY944" fmla="*/ 2983120 h 3639646"/>
              <a:gd name="connsiteX945" fmla="*/ 4911483 w 5443148"/>
              <a:gd name="connsiteY945" fmla="*/ 2960678 h 3639646"/>
              <a:gd name="connsiteX946" fmla="*/ 4857623 w 5443148"/>
              <a:gd name="connsiteY946" fmla="*/ 2956190 h 3639646"/>
              <a:gd name="connsiteX947" fmla="*/ 4906995 w 5443148"/>
              <a:gd name="connsiteY947" fmla="*/ 2942725 h 3639646"/>
              <a:gd name="connsiteX948" fmla="*/ 4758879 w 5443148"/>
              <a:gd name="connsiteY948" fmla="*/ 2933748 h 3639646"/>
              <a:gd name="connsiteX949" fmla="*/ 4754390 w 5443148"/>
              <a:gd name="connsiteY949" fmla="*/ 2911306 h 3639646"/>
              <a:gd name="connsiteX950" fmla="*/ 4713996 w 5443148"/>
              <a:gd name="connsiteY950" fmla="*/ 2933748 h 3639646"/>
              <a:gd name="connsiteX951" fmla="*/ 4606276 w 5443148"/>
              <a:gd name="connsiteY951" fmla="*/ 2907226 h 3639646"/>
              <a:gd name="connsiteX952" fmla="*/ 4601787 w 5443148"/>
              <a:gd name="connsiteY952" fmla="*/ 2876215 h 3639646"/>
              <a:gd name="connsiteX953" fmla="*/ 4691554 w 5443148"/>
              <a:gd name="connsiteY953" fmla="*/ 2862750 h 3639646"/>
              <a:gd name="connsiteX954" fmla="*/ 4830693 w 5443148"/>
              <a:gd name="connsiteY954" fmla="*/ 2858262 h 3639646"/>
              <a:gd name="connsiteX955" fmla="*/ 4826204 w 5443148"/>
              <a:gd name="connsiteY955" fmla="*/ 2809298 h 3639646"/>
              <a:gd name="connsiteX956" fmla="*/ 4880065 w 5443148"/>
              <a:gd name="connsiteY956" fmla="*/ 2818275 h 3639646"/>
              <a:gd name="connsiteX957" fmla="*/ 4871088 w 5443148"/>
              <a:gd name="connsiteY957" fmla="*/ 2831740 h 3639646"/>
              <a:gd name="connsiteX958" fmla="*/ 4906995 w 5443148"/>
              <a:gd name="connsiteY958" fmla="*/ 2813786 h 3639646"/>
              <a:gd name="connsiteX959" fmla="*/ 4915972 w 5443148"/>
              <a:gd name="connsiteY959" fmla="*/ 2831740 h 3639646"/>
              <a:gd name="connsiteX960" fmla="*/ 5023692 w 5443148"/>
              <a:gd name="connsiteY960" fmla="*/ 2849693 h 3639646"/>
              <a:gd name="connsiteX961" fmla="*/ 5064087 w 5443148"/>
              <a:gd name="connsiteY961" fmla="*/ 2854182 h 3639646"/>
              <a:gd name="connsiteX962" fmla="*/ 5059599 w 5443148"/>
              <a:gd name="connsiteY962" fmla="*/ 2831740 h 3639646"/>
              <a:gd name="connsiteX963" fmla="*/ 5153854 w 5443148"/>
              <a:gd name="connsiteY963" fmla="*/ 2836228 h 3639646"/>
              <a:gd name="connsiteX964" fmla="*/ 5144878 w 5443148"/>
              <a:gd name="connsiteY964" fmla="*/ 2854182 h 3639646"/>
              <a:gd name="connsiteX965" fmla="*/ 5369296 w 5443148"/>
              <a:gd name="connsiteY965" fmla="*/ 2845205 h 3639646"/>
              <a:gd name="connsiteX966" fmla="*/ 5387249 w 5443148"/>
              <a:gd name="connsiteY966" fmla="*/ 2818683 h 3639646"/>
              <a:gd name="connsiteX967" fmla="*/ 5378272 w 5443148"/>
              <a:gd name="connsiteY967" fmla="*/ 2849693 h 3639646"/>
              <a:gd name="connsiteX968" fmla="*/ 5405202 w 5443148"/>
              <a:gd name="connsiteY968" fmla="*/ 2823171 h 3639646"/>
              <a:gd name="connsiteX969" fmla="*/ 5445597 w 5443148"/>
              <a:gd name="connsiteY969" fmla="*/ 2809706 h 3639646"/>
              <a:gd name="connsiteX970" fmla="*/ 5242397 w 5443148"/>
              <a:gd name="connsiteY970" fmla="*/ 2761966 h 3639646"/>
              <a:gd name="connsiteX971" fmla="*/ 5242397 w 5443148"/>
              <a:gd name="connsiteY971" fmla="*/ 2761966 h 3639646"/>
              <a:gd name="connsiteX972" fmla="*/ 5053887 w 5443148"/>
              <a:gd name="connsiteY972" fmla="*/ 577362 h 3639646"/>
              <a:gd name="connsiteX973" fmla="*/ 5022468 w 5443148"/>
              <a:gd name="connsiteY973" fmla="*/ 581850 h 3639646"/>
              <a:gd name="connsiteX974" fmla="*/ 5053887 w 5443148"/>
              <a:gd name="connsiteY974" fmla="*/ 577362 h 3639646"/>
              <a:gd name="connsiteX975" fmla="*/ 5053887 w 5443148"/>
              <a:gd name="connsiteY975" fmla="*/ 577362 h 3639646"/>
              <a:gd name="connsiteX976" fmla="*/ 891550 w 5443148"/>
              <a:gd name="connsiteY976" fmla="*/ 3233243 h 3639646"/>
              <a:gd name="connsiteX977" fmla="*/ 931946 w 5443148"/>
              <a:gd name="connsiteY977" fmla="*/ 3242220 h 3639646"/>
              <a:gd name="connsiteX978" fmla="*/ 936434 w 5443148"/>
              <a:gd name="connsiteY978" fmla="*/ 3251197 h 3639646"/>
              <a:gd name="connsiteX979" fmla="*/ 887062 w 5443148"/>
              <a:gd name="connsiteY979" fmla="*/ 3269150 h 3639646"/>
              <a:gd name="connsiteX980" fmla="*/ 891550 w 5443148"/>
              <a:gd name="connsiteY980" fmla="*/ 3233243 h 3639646"/>
              <a:gd name="connsiteX981" fmla="*/ 891550 w 5443148"/>
              <a:gd name="connsiteY981" fmla="*/ 3233243 h 3639646"/>
              <a:gd name="connsiteX982" fmla="*/ 1695374 w 5443148"/>
              <a:gd name="connsiteY982" fmla="*/ 684266 h 3639646"/>
              <a:gd name="connsiteX983" fmla="*/ 1690886 w 5443148"/>
              <a:gd name="connsiteY983" fmla="*/ 706708 h 3639646"/>
              <a:gd name="connsiteX984" fmla="*/ 1628048 w 5443148"/>
              <a:gd name="connsiteY984" fmla="*/ 711197 h 3639646"/>
              <a:gd name="connsiteX985" fmla="*/ 1614583 w 5443148"/>
              <a:gd name="connsiteY985" fmla="*/ 684674 h 3639646"/>
              <a:gd name="connsiteX986" fmla="*/ 1695374 w 5443148"/>
              <a:gd name="connsiteY986" fmla="*/ 684266 h 3639646"/>
              <a:gd name="connsiteX987" fmla="*/ 1695374 w 5443148"/>
              <a:gd name="connsiteY987" fmla="*/ 684266 h 3639646"/>
              <a:gd name="connsiteX988" fmla="*/ 1583165 w 5443148"/>
              <a:gd name="connsiteY988" fmla="*/ 617349 h 3639646"/>
              <a:gd name="connsiteX989" fmla="*/ 1560723 w 5443148"/>
              <a:gd name="connsiteY989" fmla="*/ 621838 h 3639646"/>
              <a:gd name="connsiteX990" fmla="*/ 1583165 w 5443148"/>
              <a:gd name="connsiteY990" fmla="*/ 617349 h 3639646"/>
              <a:gd name="connsiteX991" fmla="*/ 1583165 w 5443148"/>
              <a:gd name="connsiteY991" fmla="*/ 617349 h 3639646"/>
              <a:gd name="connsiteX992" fmla="*/ 1542770 w 5443148"/>
              <a:gd name="connsiteY992" fmla="*/ 626326 h 3639646"/>
              <a:gd name="connsiteX993" fmla="*/ 1493398 w 5443148"/>
              <a:gd name="connsiteY993" fmla="*/ 617349 h 3639646"/>
              <a:gd name="connsiteX994" fmla="*/ 1542770 w 5443148"/>
              <a:gd name="connsiteY994" fmla="*/ 626326 h 3639646"/>
              <a:gd name="connsiteX995" fmla="*/ 1542770 w 5443148"/>
              <a:gd name="connsiteY995" fmla="*/ 626326 h 3639646"/>
              <a:gd name="connsiteX996" fmla="*/ 1120457 w 5443148"/>
              <a:gd name="connsiteY996" fmla="*/ 848703 h 3639646"/>
              <a:gd name="connsiteX997" fmla="*/ 1142898 w 5443148"/>
              <a:gd name="connsiteY997" fmla="*/ 884202 h 3639646"/>
              <a:gd name="connsiteX998" fmla="*/ 1089038 w 5443148"/>
              <a:gd name="connsiteY998" fmla="*/ 861760 h 3639646"/>
              <a:gd name="connsiteX999" fmla="*/ 1120457 w 5443148"/>
              <a:gd name="connsiteY999" fmla="*/ 848703 h 3639646"/>
              <a:gd name="connsiteX1000" fmla="*/ 1120457 w 5443148"/>
              <a:gd name="connsiteY1000" fmla="*/ 848703 h 3639646"/>
              <a:gd name="connsiteX1001" fmla="*/ 936434 w 5443148"/>
              <a:gd name="connsiteY1001" fmla="*/ 835646 h 3639646"/>
              <a:gd name="connsiteX1002" fmla="*/ 913992 w 5443148"/>
              <a:gd name="connsiteY1002" fmla="*/ 831158 h 3639646"/>
              <a:gd name="connsiteX1003" fmla="*/ 909504 w 5443148"/>
              <a:gd name="connsiteY1003" fmla="*/ 808716 h 3639646"/>
              <a:gd name="connsiteX1004" fmla="*/ 931946 w 5443148"/>
              <a:gd name="connsiteY1004" fmla="*/ 808716 h 3639646"/>
              <a:gd name="connsiteX1005" fmla="*/ 936434 w 5443148"/>
              <a:gd name="connsiteY1005" fmla="*/ 835646 h 3639646"/>
              <a:gd name="connsiteX1006" fmla="*/ 936434 w 5443148"/>
              <a:gd name="connsiteY1006" fmla="*/ 835646 h 3639646"/>
              <a:gd name="connsiteX1007" fmla="*/ 936434 w 5443148"/>
              <a:gd name="connsiteY1007" fmla="*/ 835646 h 3639646"/>
              <a:gd name="connsiteX1008" fmla="*/ 940923 w 5443148"/>
              <a:gd name="connsiteY1008" fmla="*/ 826670 h 3639646"/>
              <a:gd name="connsiteX1009" fmla="*/ 967853 w 5443148"/>
              <a:gd name="connsiteY1009" fmla="*/ 826670 h 3639646"/>
              <a:gd name="connsiteX1010" fmla="*/ 967853 w 5443148"/>
              <a:gd name="connsiteY1010" fmla="*/ 840135 h 3639646"/>
              <a:gd name="connsiteX1011" fmla="*/ 936434 w 5443148"/>
              <a:gd name="connsiteY1011" fmla="*/ 835646 h 3639646"/>
              <a:gd name="connsiteX1012" fmla="*/ 936434 w 5443148"/>
              <a:gd name="connsiteY1012" fmla="*/ 835646 h 3639646"/>
              <a:gd name="connsiteX1013" fmla="*/ 1026201 w 5443148"/>
              <a:gd name="connsiteY1013" fmla="*/ 2695049 h 3639646"/>
              <a:gd name="connsiteX1014" fmla="*/ 922969 w 5443148"/>
              <a:gd name="connsiteY1014" fmla="*/ 2681584 h 3639646"/>
              <a:gd name="connsiteX1015" fmla="*/ 1026201 w 5443148"/>
              <a:gd name="connsiteY1015" fmla="*/ 2695049 h 3639646"/>
              <a:gd name="connsiteX1016" fmla="*/ 1026201 w 5443148"/>
              <a:gd name="connsiteY1016" fmla="*/ 2695049 h 3639646"/>
              <a:gd name="connsiteX1017" fmla="*/ 797295 w 5443148"/>
              <a:gd name="connsiteY1017" fmla="*/ 995595 h 3639646"/>
              <a:gd name="connsiteX1018" fmla="*/ 747923 w 5443148"/>
              <a:gd name="connsiteY1018" fmla="*/ 995595 h 3639646"/>
              <a:gd name="connsiteX1019" fmla="*/ 797295 w 5443148"/>
              <a:gd name="connsiteY1019" fmla="*/ 995595 h 3639646"/>
              <a:gd name="connsiteX1020" fmla="*/ 797295 w 5443148"/>
              <a:gd name="connsiteY1020" fmla="*/ 995595 h 3639646"/>
              <a:gd name="connsiteX1021" fmla="*/ 703040 w 5443148"/>
              <a:gd name="connsiteY1021" fmla="*/ 3242220 h 3639646"/>
              <a:gd name="connsiteX1022" fmla="*/ 635714 w 5443148"/>
              <a:gd name="connsiteY1022" fmla="*/ 3233243 h 3639646"/>
              <a:gd name="connsiteX1023" fmla="*/ 707528 w 5443148"/>
              <a:gd name="connsiteY1023" fmla="*/ 3228755 h 3639646"/>
              <a:gd name="connsiteX1024" fmla="*/ 703040 w 5443148"/>
              <a:gd name="connsiteY1024" fmla="*/ 3242220 h 3639646"/>
              <a:gd name="connsiteX1025" fmla="*/ 703040 w 5443148"/>
              <a:gd name="connsiteY1025" fmla="*/ 3242220 h 3639646"/>
              <a:gd name="connsiteX1026" fmla="*/ 694063 w 5443148"/>
              <a:gd name="connsiteY1026" fmla="*/ 3015354 h 3639646"/>
              <a:gd name="connsiteX1027" fmla="*/ 667133 w 5443148"/>
              <a:gd name="connsiteY1027" fmla="*/ 2997401 h 3639646"/>
              <a:gd name="connsiteX1028" fmla="*/ 685086 w 5443148"/>
              <a:gd name="connsiteY1028" fmla="*/ 2979448 h 3639646"/>
              <a:gd name="connsiteX1029" fmla="*/ 635714 w 5443148"/>
              <a:gd name="connsiteY1029" fmla="*/ 2965982 h 3639646"/>
              <a:gd name="connsiteX1030" fmla="*/ 694063 w 5443148"/>
              <a:gd name="connsiteY1030" fmla="*/ 2965982 h 3639646"/>
              <a:gd name="connsiteX1031" fmla="*/ 712016 w 5443148"/>
              <a:gd name="connsiteY1031" fmla="*/ 2988424 h 3639646"/>
              <a:gd name="connsiteX1032" fmla="*/ 694063 w 5443148"/>
              <a:gd name="connsiteY1032" fmla="*/ 3015354 h 3639646"/>
              <a:gd name="connsiteX1033" fmla="*/ 694063 w 5443148"/>
              <a:gd name="connsiteY1033" fmla="*/ 3015354 h 3639646"/>
              <a:gd name="connsiteX1034" fmla="*/ 819737 w 5443148"/>
              <a:gd name="connsiteY1034" fmla="*/ 3246709 h 3639646"/>
              <a:gd name="connsiteX1035" fmla="*/ 765877 w 5443148"/>
              <a:gd name="connsiteY1035" fmla="*/ 3251197 h 3639646"/>
              <a:gd name="connsiteX1036" fmla="*/ 765877 w 5443148"/>
              <a:gd name="connsiteY1036" fmla="*/ 3220186 h 3639646"/>
              <a:gd name="connsiteX1037" fmla="*/ 819737 w 5443148"/>
              <a:gd name="connsiteY1037" fmla="*/ 3246709 h 3639646"/>
              <a:gd name="connsiteX1038" fmla="*/ 819737 w 5443148"/>
              <a:gd name="connsiteY1038" fmla="*/ 3246709 h 3639646"/>
              <a:gd name="connsiteX1039" fmla="*/ 815248 w 5443148"/>
              <a:gd name="connsiteY1039" fmla="*/ 3206721 h 3639646"/>
              <a:gd name="connsiteX1040" fmla="*/ 837690 w 5443148"/>
              <a:gd name="connsiteY1040" fmla="*/ 3211210 h 3639646"/>
              <a:gd name="connsiteX1041" fmla="*/ 815248 w 5443148"/>
              <a:gd name="connsiteY1041" fmla="*/ 3206721 h 3639646"/>
              <a:gd name="connsiteX1042" fmla="*/ 815248 w 5443148"/>
              <a:gd name="connsiteY1042" fmla="*/ 3206721 h 3639646"/>
              <a:gd name="connsiteX1043" fmla="*/ 918481 w 5443148"/>
              <a:gd name="connsiteY1043" fmla="*/ 2961902 h 3639646"/>
              <a:gd name="connsiteX1044" fmla="*/ 734458 w 5443148"/>
              <a:gd name="connsiteY1044" fmla="*/ 2921915 h 3639646"/>
              <a:gd name="connsiteX1045" fmla="*/ 783830 w 5443148"/>
              <a:gd name="connsiteY1045" fmla="*/ 2912938 h 3639646"/>
              <a:gd name="connsiteX1046" fmla="*/ 1035178 w 5443148"/>
              <a:gd name="connsiteY1046" fmla="*/ 2952925 h 3639646"/>
              <a:gd name="connsiteX1047" fmla="*/ 918481 w 5443148"/>
              <a:gd name="connsiteY1047" fmla="*/ 2961902 h 3639646"/>
              <a:gd name="connsiteX1048" fmla="*/ 918481 w 5443148"/>
              <a:gd name="connsiteY1048" fmla="*/ 2961902 h 3639646"/>
              <a:gd name="connsiteX1049" fmla="*/ 1057620 w 5443148"/>
              <a:gd name="connsiteY1049" fmla="*/ 3175711 h 3639646"/>
              <a:gd name="connsiteX1050" fmla="*/ 958876 w 5443148"/>
              <a:gd name="connsiteY1050" fmla="*/ 3171223 h 3639646"/>
              <a:gd name="connsiteX1051" fmla="*/ 1205735 w 5443148"/>
              <a:gd name="connsiteY1051" fmla="*/ 3180199 h 3639646"/>
              <a:gd name="connsiteX1052" fmla="*/ 1057620 w 5443148"/>
              <a:gd name="connsiteY1052" fmla="*/ 3175711 h 3639646"/>
              <a:gd name="connsiteX1053" fmla="*/ 1057620 w 5443148"/>
              <a:gd name="connsiteY1053" fmla="*/ 3175711 h 3639646"/>
              <a:gd name="connsiteX1054" fmla="*/ 972341 w 5443148"/>
              <a:gd name="connsiteY1054" fmla="*/ 2744013 h 3639646"/>
              <a:gd name="connsiteX1055" fmla="*/ 1133921 w 5443148"/>
              <a:gd name="connsiteY1055" fmla="*/ 2748501 h 3639646"/>
              <a:gd name="connsiteX1056" fmla="*/ 1142898 w 5443148"/>
              <a:gd name="connsiteY1056" fmla="*/ 2735036 h 3639646"/>
              <a:gd name="connsiteX1057" fmla="*/ 1268572 w 5443148"/>
              <a:gd name="connsiteY1057" fmla="*/ 2761558 h 3639646"/>
              <a:gd name="connsiteX1058" fmla="*/ 972341 w 5443148"/>
              <a:gd name="connsiteY1058" fmla="*/ 2744013 h 3639646"/>
              <a:gd name="connsiteX1059" fmla="*/ 972341 w 5443148"/>
              <a:gd name="connsiteY1059" fmla="*/ 2744013 h 3639646"/>
              <a:gd name="connsiteX1060" fmla="*/ 1228177 w 5443148"/>
              <a:gd name="connsiteY1060" fmla="*/ 3188768 h 3639646"/>
              <a:gd name="connsiteX1061" fmla="*/ 1286526 w 5443148"/>
              <a:gd name="connsiteY1061" fmla="*/ 3179791 h 3639646"/>
              <a:gd name="connsiteX1062" fmla="*/ 1228177 w 5443148"/>
              <a:gd name="connsiteY1062" fmla="*/ 3188768 h 3639646"/>
              <a:gd name="connsiteX1063" fmla="*/ 1228177 w 5443148"/>
              <a:gd name="connsiteY1063" fmla="*/ 3188768 h 3639646"/>
              <a:gd name="connsiteX1064" fmla="*/ 1299991 w 5443148"/>
              <a:gd name="connsiteY1064" fmla="*/ 3193256 h 3639646"/>
              <a:gd name="connsiteX1065" fmla="*/ 1308967 w 5443148"/>
              <a:gd name="connsiteY1065" fmla="*/ 3175303 h 3639646"/>
              <a:gd name="connsiteX1066" fmla="*/ 1331409 w 5443148"/>
              <a:gd name="connsiteY1066" fmla="*/ 3175303 h 3639646"/>
              <a:gd name="connsiteX1067" fmla="*/ 1340386 w 5443148"/>
              <a:gd name="connsiteY1067" fmla="*/ 3193256 h 3639646"/>
              <a:gd name="connsiteX1068" fmla="*/ 1299991 w 5443148"/>
              <a:gd name="connsiteY1068" fmla="*/ 3193256 h 3639646"/>
              <a:gd name="connsiteX1069" fmla="*/ 1299991 w 5443148"/>
              <a:gd name="connsiteY1069" fmla="*/ 3193256 h 3639646"/>
              <a:gd name="connsiteX1070" fmla="*/ 1299991 w 5443148"/>
              <a:gd name="connsiteY1070" fmla="*/ 3193256 h 3639646"/>
              <a:gd name="connsiteX1071" fmla="*/ 1349771 w 5443148"/>
              <a:gd name="connsiteY1071" fmla="*/ 2757478 h 3639646"/>
              <a:gd name="connsiteX1072" fmla="*/ 1376701 w 5443148"/>
              <a:gd name="connsiteY1072" fmla="*/ 2744013 h 3639646"/>
              <a:gd name="connsiteX1073" fmla="*/ 1372212 w 5443148"/>
              <a:gd name="connsiteY1073" fmla="*/ 2766455 h 3639646"/>
              <a:gd name="connsiteX1074" fmla="*/ 1349771 w 5443148"/>
              <a:gd name="connsiteY1074" fmla="*/ 2757478 h 3639646"/>
              <a:gd name="connsiteX1075" fmla="*/ 1349771 w 5443148"/>
              <a:gd name="connsiteY1075" fmla="*/ 2757478 h 3639646"/>
              <a:gd name="connsiteX1076" fmla="*/ 1444026 w 5443148"/>
              <a:gd name="connsiteY1076" fmla="*/ 3197745 h 3639646"/>
              <a:gd name="connsiteX1077" fmla="*/ 1376701 w 5443148"/>
              <a:gd name="connsiteY1077" fmla="*/ 3188768 h 3639646"/>
              <a:gd name="connsiteX1078" fmla="*/ 1390166 w 5443148"/>
              <a:gd name="connsiteY1078" fmla="*/ 3184279 h 3639646"/>
              <a:gd name="connsiteX1079" fmla="*/ 1547258 w 5443148"/>
              <a:gd name="connsiteY1079" fmla="*/ 3197745 h 3639646"/>
              <a:gd name="connsiteX1080" fmla="*/ 1444026 w 5443148"/>
              <a:gd name="connsiteY1080" fmla="*/ 3197745 h 3639646"/>
              <a:gd name="connsiteX1081" fmla="*/ 1444026 w 5443148"/>
              <a:gd name="connsiteY1081" fmla="*/ 3197745 h 3639646"/>
              <a:gd name="connsiteX1082" fmla="*/ 1574188 w 5443148"/>
              <a:gd name="connsiteY1082" fmla="*/ 2797465 h 3639646"/>
              <a:gd name="connsiteX1083" fmla="*/ 1574188 w 5443148"/>
              <a:gd name="connsiteY1083" fmla="*/ 2775023 h 3639646"/>
              <a:gd name="connsiteX1084" fmla="*/ 1547258 w 5443148"/>
              <a:gd name="connsiteY1084" fmla="*/ 2779512 h 3639646"/>
              <a:gd name="connsiteX1085" fmla="*/ 1547258 w 5443148"/>
              <a:gd name="connsiteY1085" fmla="*/ 2792977 h 3639646"/>
              <a:gd name="connsiteX1086" fmla="*/ 1448514 w 5443148"/>
              <a:gd name="connsiteY1086" fmla="*/ 2788488 h 3639646"/>
              <a:gd name="connsiteX1087" fmla="*/ 1484421 w 5443148"/>
              <a:gd name="connsiteY1087" fmla="*/ 2784000 h 3639646"/>
              <a:gd name="connsiteX1088" fmla="*/ 1466468 w 5443148"/>
              <a:gd name="connsiteY1088" fmla="*/ 2770535 h 3639646"/>
              <a:gd name="connsiteX1089" fmla="*/ 1484421 w 5443148"/>
              <a:gd name="connsiteY1089" fmla="*/ 2730548 h 3639646"/>
              <a:gd name="connsiteX1090" fmla="*/ 1143306 w 5443148"/>
              <a:gd name="connsiteY1090" fmla="*/ 2721571 h 3639646"/>
              <a:gd name="connsiteX1091" fmla="*/ 1080469 w 5443148"/>
              <a:gd name="connsiteY1091" fmla="*/ 2703618 h 3639646"/>
              <a:gd name="connsiteX1092" fmla="*/ 1183702 w 5443148"/>
              <a:gd name="connsiteY1092" fmla="*/ 2694641 h 3639646"/>
              <a:gd name="connsiteX1093" fmla="*/ 1228585 w 5443148"/>
              <a:gd name="connsiteY1093" fmla="*/ 2699129 h 3639646"/>
              <a:gd name="connsiteX1094" fmla="*/ 1277957 w 5443148"/>
              <a:gd name="connsiteY1094" fmla="*/ 2694641 h 3639646"/>
              <a:gd name="connsiteX1095" fmla="*/ 1461979 w 5443148"/>
              <a:gd name="connsiteY1095" fmla="*/ 2708106 h 3639646"/>
              <a:gd name="connsiteX1096" fmla="*/ 1466468 w 5443148"/>
              <a:gd name="connsiteY1096" fmla="*/ 2685664 h 3639646"/>
              <a:gd name="connsiteX1097" fmla="*/ 1547258 w 5443148"/>
              <a:gd name="connsiteY1097" fmla="*/ 2694641 h 3639646"/>
              <a:gd name="connsiteX1098" fmla="*/ 1650490 w 5443148"/>
              <a:gd name="connsiteY1098" fmla="*/ 2708106 h 3639646"/>
              <a:gd name="connsiteX1099" fmla="*/ 1717815 w 5443148"/>
              <a:gd name="connsiteY1099" fmla="*/ 2730548 h 3639646"/>
              <a:gd name="connsiteX1100" fmla="*/ 1583165 w 5443148"/>
              <a:gd name="connsiteY1100" fmla="*/ 2739524 h 3639646"/>
              <a:gd name="connsiteX1101" fmla="*/ 1601118 w 5443148"/>
              <a:gd name="connsiteY1101" fmla="*/ 2752990 h 3639646"/>
              <a:gd name="connsiteX1102" fmla="*/ 1583165 w 5443148"/>
              <a:gd name="connsiteY1102" fmla="*/ 2784000 h 3639646"/>
              <a:gd name="connsiteX1103" fmla="*/ 1686397 w 5443148"/>
              <a:gd name="connsiteY1103" fmla="*/ 2775023 h 3639646"/>
              <a:gd name="connsiteX1104" fmla="*/ 1731281 w 5443148"/>
              <a:gd name="connsiteY1104" fmla="*/ 2792977 h 3639646"/>
              <a:gd name="connsiteX1105" fmla="*/ 1574188 w 5443148"/>
              <a:gd name="connsiteY1105" fmla="*/ 2797465 h 3639646"/>
              <a:gd name="connsiteX1106" fmla="*/ 1574188 w 5443148"/>
              <a:gd name="connsiteY1106" fmla="*/ 2797465 h 3639646"/>
              <a:gd name="connsiteX1107" fmla="*/ 1637025 w 5443148"/>
              <a:gd name="connsiteY1107" fmla="*/ 2775023 h 3639646"/>
              <a:gd name="connsiteX1108" fmla="*/ 1686397 w 5443148"/>
              <a:gd name="connsiteY1108" fmla="*/ 2761558 h 3639646"/>
              <a:gd name="connsiteX1109" fmla="*/ 1654979 w 5443148"/>
              <a:gd name="connsiteY1109" fmla="*/ 2784000 h 3639646"/>
              <a:gd name="connsiteX1110" fmla="*/ 1637025 w 5443148"/>
              <a:gd name="connsiteY1110" fmla="*/ 2775023 h 3639646"/>
              <a:gd name="connsiteX1111" fmla="*/ 1637025 w 5443148"/>
              <a:gd name="connsiteY1111" fmla="*/ 2775023 h 3639646"/>
              <a:gd name="connsiteX1112" fmla="*/ 1731281 w 5443148"/>
              <a:gd name="connsiteY1112" fmla="*/ 701812 h 3639646"/>
              <a:gd name="connsiteX1113" fmla="*/ 1704350 w 5443148"/>
              <a:gd name="connsiteY1113" fmla="*/ 692835 h 3639646"/>
              <a:gd name="connsiteX1114" fmla="*/ 1708839 w 5443148"/>
              <a:gd name="connsiteY1114" fmla="*/ 670393 h 3639646"/>
              <a:gd name="connsiteX1115" fmla="*/ 1744746 w 5443148"/>
              <a:gd name="connsiteY1115" fmla="*/ 674882 h 3639646"/>
              <a:gd name="connsiteX1116" fmla="*/ 1731281 w 5443148"/>
              <a:gd name="connsiteY1116" fmla="*/ 701812 h 3639646"/>
              <a:gd name="connsiteX1117" fmla="*/ 1731281 w 5443148"/>
              <a:gd name="connsiteY1117" fmla="*/ 701812 h 3639646"/>
              <a:gd name="connsiteX1118" fmla="*/ 2620382 w 5443148"/>
              <a:gd name="connsiteY1118" fmla="*/ 3300161 h 3639646"/>
              <a:gd name="connsiteX1119" fmla="*/ 2669755 w 5443148"/>
              <a:gd name="connsiteY1119" fmla="*/ 3304649 h 3639646"/>
              <a:gd name="connsiteX1120" fmla="*/ 2620382 w 5443148"/>
              <a:gd name="connsiteY1120" fmla="*/ 3327091 h 3639646"/>
              <a:gd name="connsiteX1121" fmla="*/ 2620382 w 5443148"/>
              <a:gd name="connsiteY1121" fmla="*/ 3300161 h 3639646"/>
              <a:gd name="connsiteX1122" fmla="*/ 2620382 w 5443148"/>
              <a:gd name="connsiteY1122" fmla="*/ 3300161 h 3639646"/>
              <a:gd name="connsiteX1123" fmla="*/ 2544080 w 5443148"/>
              <a:gd name="connsiteY1123" fmla="*/ 3264662 h 3639646"/>
              <a:gd name="connsiteX1124" fmla="*/ 2584476 w 5443148"/>
              <a:gd name="connsiteY1124" fmla="*/ 3273639 h 3639646"/>
              <a:gd name="connsiteX1125" fmla="*/ 2427384 w 5443148"/>
              <a:gd name="connsiteY1125" fmla="*/ 3278127 h 3639646"/>
              <a:gd name="connsiteX1126" fmla="*/ 2544080 w 5443148"/>
              <a:gd name="connsiteY1126" fmla="*/ 3264662 h 3639646"/>
              <a:gd name="connsiteX1127" fmla="*/ 2544080 w 5443148"/>
              <a:gd name="connsiteY1127" fmla="*/ 3264662 h 3639646"/>
              <a:gd name="connsiteX1128" fmla="*/ 2220511 w 5443148"/>
              <a:gd name="connsiteY1128" fmla="*/ 3251197 h 3639646"/>
              <a:gd name="connsiteX1129" fmla="*/ 2148698 w 5443148"/>
              <a:gd name="connsiteY1129" fmla="*/ 3260174 h 3639646"/>
              <a:gd name="connsiteX1130" fmla="*/ 2220511 w 5443148"/>
              <a:gd name="connsiteY1130" fmla="*/ 3251197 h 3639646"/>
              <a:gd name="connsiteX1131" fmla="*/ 2220511 w 5443148"/>
              <a:gd name="connsiteY1131" fmla="*/ 3251197 h 3639646"/>
              <a:gd name="connsiteX1132" fmla="*/ 3545392 w 5443148"/>
              <a:gd name="connsiteY1132" fmla="*/ 3224675 h 3639646"/>
              <a:gd name="connsiteX1133" fmla="*/ 3531927 w 5443148"/>
              <a:gd name="connsiteY1133" fmla="*/ 3238140 h 3639646"/>
              <a:gd name="connsiteX1134" fmla="*/ 3527438 w 5443148"/>
              <a:gd name="connsiteY1134" fmla="*/ 3220186 h 3639646"/>
              <a:gd name="connsiteX1135" fmla="*/ 3545392 w 5443148"/>
              <a:gd name="connsiteY1135" fmla="*/ 3224675 h 3639646"/>
              <a:gd name="connsiteX1136" fmla="*/ 3545392 w 5443148"/>
              <a:gd name="connsiteY1136" fmla="*/ 3224675 h 3639646"/>
              <a:gd name="connsiteX1137" fmla="*/ 1888373 w 5443148"/>
              <a:gd name="connsiteY1137" fmla="*/ 679778 h 3639646"/>
              <a:gd name="connsiteX1138" fmla="*/ 1897349 w 5443148"/>
              <a:gd name="connsiteY1138" fmla="*/ 710788 h 3639646"/>
              <a:gd name="connsiteX1139" fmla="*/ 1888373 w 5443148"/>
              <a:gd name="connsiteY1139" fmla="*/ 679778 h 3639646"/>
              <a:gd name="connsiteX1140" fmla="*/ 1888373 w 5443148"/>
              <a:gd name="connsiteY1140" fmla="*/ 679778 h 3639646"/>
              <a:gd name="connsiteX1141" fmla="*/ 1856955 w 5443148"/>
              <a:gd name="connsiteY1141" fmla="*/ 679778 h 3639646"/>
              <a:gd name="connsiteX1142" fmla="*/ 1830024 w 5443148"/>
              <a:gd name="connsiteY1142" fmla="*/ 702220 h 3639646"/>
              <a:gd name="connsiteX1143" fmla="*/ 1856955 w 5443148"/>
              <a:gd name="connsiteY1143" fmla="*/ 679778 h 3639646"/>
              <a:gd name="connsiteX1144" fmla="*/ 1856955 w 5443148"/>
              <a:gd name="connsiteY1144" fmla="*/ 679778 h 3639646"/>
              <a:gd name="connsiteX1145" fmla="*/ 1812071 w 5443148"/>
              <a:gd name="connsiteY1145" fmla="*/ 3206721 h 3639646"/>
              <a:gd name="connsiteX1146" fmla="*/ 1847978 w 5443148"/>
              <a:gd name="connsiteY1146" fmla="*/ 3202233 h 3639646"/>
              <a:gd name="connsiteX1147" fmla="*/ 1812071 w 5443148"/>
              <a:gd name="connsiteY1147" fmla="*/ 3206721 h 3639646"/>
              <a:gd name="connsiteX1148" fmla="*/ 1812071 w 5443148"/>
              <a:gd name="connsiteY1148" fmla="*/ 3206721 h 3639646"/>
              <a:gd name="connsiteX1149" fmla="*/ 1856955 w 5443148"/>
              <a:gd name="connsiteY1149" fmla="*/ 3193256 h 3639646"/>
              <a:gd name="connsiteX1150" fmla="*/ 1906326 w 5443148"/>
              <a:gd name="connsiteY1150" fmla="*/ 3202233 h 3639646"/>
              <a:gd name="connsiteX1151" fmla="*/ 1856955 w 5443148"/>
              <a:gd name="connsiteY1151" fmla="*/ 3193256 h 3639646"/>
              <a:gd name="connsiteX1152" fmla="*/ 1856955 w 5443148"/>
              <a:gd name="connsiteY1152" fmla="*/ 3193256 h 3639646"/>
              <a:gd name="connsiteX1153" fmla="*/ 1946722 w 5443148"/>
              <a:gd name="connsiteY1153" fmla="*/ 3019843 h 3639646"/>
              <a:gd name="connsiteX1154" fmla="*/ 1856955 w 5443148"/>
              <a:gd name="connsiteY1154" fmla="*/ 3006378 h 3639646"/>
              <a:gd name="connsiteX1155" fmla="*/ 1955698 w 5443148"/>
              <a:gd name="connsiteY1155" fmla="*/ 3010866 h 3639646"/>
              <a:gd name="connsiteX1156" fmla="*/ 1991605 w 5443148"/>
              <a:gd name="connsiteY1156" fmla="*/ 2997401 h 3639646"/>
              <a:gd name="connsiteX1157" fmla="*/ 2036489 w 5443148"/>
              <a:gd name="connsiteY1157" fmla="*/ 3037388 h 3639646"/>
              <a:gd name="connsiteX1158" fmla="*/ 1946722 w 5443148"/>
              <a:gd name="connsiteY1158" fmla="*/ 3019843 h 3639646"/>
              <a:gd name="connsiteX1159" fmla="*/ 1946722 w 5443148"/>
              <a:gd name="connsiteY1159" fmla="*/ 3019843 h 3639646"/>
              <a:gd name="connsiteX1160" fmla="*/ 1973651 w 5443148"/>
              <a:gd name="connsiteY1160" fmla="*/ 3206721 h 3639646"/>
              <a:gd name="connsiteX1161" fmla="*/ 2054442 w 5443148"/>
              <a:gd name="connsiteY1161" fmla="*/ 3202233 h 3639646"/>
              <a:gd name="connsiteX1162" fmla="*/ 1973651 w 5443148"/>
              <a:gd name="connsiteY1162" fmla="*/ 3206721 h 3639646"/>
              <a:gd name="connsiteX1163" fmla="*/ 1973651 w 5443148"/>
              <a:gd name="connsiteY1163" fmla="*/ 3206721 h 3639646"/>
              <a:gd name="connsiteX1164" fmla="*/ 2144209 w 5443148"/>
              <a:gd name="connsiteY1164" fmla="*/ 3037796 h 3639646"/>
              <a:gd name="connsiteX1165" fmla="*/ 2126256 w 5443148"/>
              <a:gd name="connsiteY1165" fmla="*/ 3037796 h 3639646"/>
              <a:gd name="connsiteX1166" fmla="*/ 2135232 w 5443148"/>
              <a:gd name="connsiteY1166" fmla="*/ 3028819 h 3639646"/>
              <a:gd name="connsiteX1167" fmla="*/ 2130744 w 5443148"/>
              <a:gd name="connsiteY1167" fmla="*/ 3015354 h 3639646"/>
              <a:gd name="connsiteX1168" fmla="*/ 2144209 w 5443148"/>
              <a:gd name="connsiteY1168" fmla="*/ 3037796 h 3639646"/>
              <a:gd name="connsiteX1169" fmla="*/ 2144209 w 5443148"/>
              <a:gd name="connsiteY1169" fmla="*/ 3037796 h 3639646"/>
              <a:gd name="connsiteX1170" fmla="*/ 2040977 w 5443148"/>
              <a:gd name="connsiteY1170" fmla="*/ 2806442 h 3639646"/>
              <a:gd name="connsiteX1171" fmla="*/ 1987117 w 5443148"/>
              <a:gd name="connsiteY1171" fmla="*/ 2828884 h 3639646"/>
              <a:gd name="connsiteX1172" fmla="*/ 1847978 w 5443148"/>
              <a:gd name="connsiteY1172" fmla="*/ 2810930 h 3639646"/>
              <a:gd name="connsiteX1173" fmla="*/ 1803095 w 5443148"/>
              <a:gd name="connsiteY1173" fmla="*/ 2797465 h 3639646"/>
              <a:gd name="connsiteX1174" fmla="*/ 1946722 w 5443148"/>
              <a:gd name="connsiteY1174" fmla="*/ 2784000 h 3639646"/>
              <a:gd name="connsiteX1175" fmla="*/ 1964675 w 5443148"/>
              <a:gd name="connsiteY1175" fmla="*/ 2775023 h 3639646"/>
              <a:gd name="connsiteX1176" fmla="*/ 2005071 w 5443148"/>
              <a:gd name="connsiteY1176" fmla="*/ 2792977 h 3639646"/>
              <a:gd name="connsiteX1177" fmla="*/ 2067907 w 5443148"/>
              <a:gd name="connsiteY1177" fmla="*/ 2788488 h 3639646"/>
              <a:gd name="connsiteX1178" fmla="*/ 2153185 w 5443148"/>
              <a:gd name="connsiteY1178" fmla="*/ 2810930 h 3639646"/>
              <a:gd name="connsiteX1179" fmla="*/ 2040977 w 5443148"/>
              <a:gd name="connsiteY1179" fmla="*/ 2806442 h 3639646"/>
              <a:gd name="connsiteX1180" fmla="*/ 2040977 w 5443148"/>
              <a:gd name="connsiteY1180" fmla="*/ 2806442 h 3639646"/>
              <a:gd name="connsiteX1181" fmla="*/ 2278860 w 5443148"/>
              <a:gd name="connsiteY1181" fmla="*/ 679778 h 3639646"/>
              <a:gd name="connsiteX1182" fmla="*/ 2305790 w 5443148"/>
              <a:gd name="connsiteY1182" fmla="*/ 679778 h 3639646"/>
              <a:gd name="connsiteX1183" fmla="*/ 2283348 w 5443148"/>
              <a:gd name="connsiteY1183" fmla="*/ 702220 h 3639646"/>
              <a:gd name="connsiteX1184" fmla="*/ 2278860 w 5443148"/>
              <a:gd name="connsiteY1184" fmla="*/ 679778 h 3639646"/>
              <a:gd name="connsiteX1185" fmla="*/ 2278860 w 5443148"/>
              <a:gd name="connsiteY1185" fmla="*/ 679778 h 3639646"/>
              <a:gd name="connsiteX1186" fmla="*/ 2162163 w 5443148"/>
              <a:gd name="connsiteY1186" fmla="*/ 2819499 h 3639646"/>
              <a:gd name="connsiteX1187" fmla="*/ 2162163 w 5443148"/>
              <a:gd name="connsiteY1187" fmla="*/ 2810522 h 3639646"/>
              <a:gd name="connsiteX1188" fmla="*/ 2211534 w 5443148"/>
              <a:gd name="connsiteY1188" fmla="*/ 2810522 h 3639646"/>
              <a:gd name="connsiteX1189" fmla="*/ 2162163 w 5443148"/>
              <a:gd name="connsiteY1189" fmla="*/ 2819499 h 3639646"/>
              <a:gd name="connsiteX1190" fmla="*/ 2162163 w 5443148"/>
              <a:gd name="connsiteY1190" fmla="*/ 2819499 h 3639646"/>
              <a:gd name="connsiteX1191" fmla="*/ 2193581 w 5443148"/>
              <a:gd name="connsiteY1191" fmla="*/ 3010866 h 3639646"/>
              <a:gd name="connsiteX1192" fmla="*/ 2278860 w 5443148"/>
              <a:gd name="connsiteY1192" fmla="*/ 2992913 h 3639646"/>
              <a:gd name="connsiteX1193" fmla="*/ 2193581 w 5443148"/>
              <a:gd name="connsiteY1193" fmla="*/ 3010866 h 3639646"/>
              <a:gd name="connsiteX1194" fmla="*/ 2193581 w 5443148"/>
              <a:gd name="connsiteY1194" fmla="*/ 3010866 h 3639646"/>
              <a:gd name="connsiteX1195" fmla="*/ 2278860 w 5443148"/>
              <a:gd name="connsiteY1195" fmla="*/ 2815419 h 3639646"/>
              <a:gd name="connsiteX1196" fmla="*/ 2337208 w 5443148"/>
              <a:gd name="connsiteY1196" fmla="*/ 2819907 h 3639646"/>
              <a:gd name="connsiteX1197" fmla="*/ 2319255 w 5443148"/>
              <a:gd name="connsiteY1197" fmla="*/ 2837860 h 3639646"/>
              <a:gd name="connsiteX1198" fmla="*/ 2278860 w 5443148"/>
              <a:gd name="connsiteY1198" fmla="*/ 2833372 h 3639646"/>
              <a:gd name="connsiteX1199" fmla="*/ 2278860 w 5443148"/>
              <a:gd name="connsiteY1199" fmla="*/ 2815419 h 3639646"/>
              <a:gd name="connsiteX1200" fmla="*/ 2278860 w 5443148"/>
              <a:gd name="connsiteY1200" fmla="*/ 2815419 h 3639646"/>
              <a:gd name="connsiteX1201" fmla="*/ 2278860 w 5443148"/>
              <a:gd name="connsiteY1201" fmla="*/ 2815419 h 3639646"/>
              <a:gd name="connsiteX1202" fmla="*/ 2292325 w 5443148"/>
              <a:gd name="connsiteY1202" fmla="*/ 2859894 h 3639646"/>
              <a:gd name="connsiteX1203" fmla="*/ 2377603 w 5443148"/>
              <a:gd name="connsiteY1203" fmla="*/ 2859894 h 3639646"/>
              <a:gd name="connsiteX1204" fmla="*/ 2292325 w 5443148"/>
              <a:gd name="connsiteY1204" fmla="*/ 2859894 h 3639646"/>
              <a:gd name="connsiteX1205" fmla="*/ 2292325 w 5443148"/>
              <a:gd name="connsiteY1205" fmla="*/ 2859894 h 3639646"/>
              <a:gd name="connsiteX1206" fmla="*/ 2355570 w 5443148"/>
              <a:gd name="connsiteY1206" fmla="*/ 2832964 h 3639646"/>
              <a:gd name="connsiteX1207" fmla="*/ 2386988 w 5443148"/>
              <a:gd name="connsiteY1207" fmla="*/ 2832964 h 3639646"/>
              <a:gd name="connsiteX1208" fmla="*/ 2355570 w 5443148"/>
              <a:gd name="connsiteY1208" fmla="*/ 2832964 h 3639646"/>
              <a:gd name="connsiteX1209" fmla="*/ 2355570 w 5443148"/>
              <a:gd name="connsiteY1209" fmla="*/ 2832964 h 3639646"/>
              <a:gd name="connsiteX1210" fmla="*/ 2427384 w 5443148"/>
              <a:gd name="connsiteY1210" fmla="*/ 2837452 h 3639646"/>
              <a:gd name="connsiteX1211" fmla="*/ 2404942 w 5443148"/>
              <a:gd name="connsiteY1211" fmla="*/ 2837452 h 3639646"/>
              <a:gd name="connsiteX1212" fmla="*/ 2378012 w 5443148"/>
              <a:gd name="connsiteY1212" fmla="*/ 2815010 h 3639646"/>
              <a:gd name="connsiteX1213" fmla="*/ 2445337 w 5443148"/>
              <a:gd name="connsiteY1213" fmla="*/ 2806034 h 3639646"/>
              <a:gd name="connsiteX1214" fmla="*/ 2427384 w 5443148"/>
              <a:gd name="connsiteY1214" fmla="*/ 2837452 h 3639646"/>
              <a:gd name="connsiteX1215" fmla="*/ 2427384 w 5443148"/>
              <a:gd name="connsiteY1215" fmla="*/ 2837452 h 3639646"/>
              <a:gd name="connsiteX1216" fmla="*/ 3437671 w 5443148"/>
              <a:gd name="connsiteY1216" fmla="*/ 2859894 h 3639646"/>
              <a:gd name="connsiteX1217" fmla="*/ 3469089 w 5443148"/>
              <a:gd name="connsiteY1217" fmla="*/ 2868871 h 3639646"/>
              <a:gd name="connsiteX1218" fmla="*/ 3437671 w 5443148"/>
              <a:gd name="connsiteY1218" fmla="*/ 2873359 h 3639646"/>
              <a:gd name="connsiteX1219" fmla="*/ 3437671 w 5443148"/>
              <a:gd name="connsiteY1219" fmla="*/ 2859894 h 3639646"/>
              <a:gd name="connsiteX1220" fmla="*/ 3437671 w 5443148"/>
              <a:gd name="connsiteY1220" fmla="*/ 2859894 h 3639646"/>
              <a:gd name="connsiteX1221" fmla="*/ 3437671 w 5443148"/>
              <a:gd name="connsiteY1221" fmla="*/ 2859894 h 3639646"/>
              <a:gd name="connsiteX1222" fmla="*/ 2503686 w 5443148"/>
              <a:gd name="connsiteY1222" fmla="*/ 2984344 h 3639646"/>
              <a:gd name="connsiteX1223" fmla="*/ 2517151 w 5443148"/>
              <a:gd name="connsiteY1223" fmla="*/ 2970879 h 3639646"/>
              <a:gd name="connsiteX1224" fmla="*/ 2539593 w 5443148"/>
              <a:gd name="connsiteY1224" fmla="*/ 2979855 h 3639646"/>
              <a:gd name="connsiteX1225" fmla="*/ 2503686 w 5443148"/>
              <a:gd name="connsiteY1225" fmla="*/ 2984344 h 3639646"/>
              <a:gd name="connsiteX1226" fmla="*/ 2503686 w 5443148"/>
              <a:gd name="connsiteY1226" fmla="*/ 2984344 h 3639646"/>
              <a:gd name="connsiteX1227" fmla="*/ 2957009 w 5443148"/>
              <a:gd name="connsiteY1227" fmla="*/ 2917427 h 3639646"/>
              <a:gd name="connsiteX1228" fmla="*/ 3051265 w 5443148"/>
              <a:gd name="connsiteY1228" fmla="*/ 2921915 h 3639646"/>
              <a:gd name="connsiteX1229" fmla="*/ 2957009 w 5443148"/>
              <a:gd name="connsiteY1229" fmla="*/ 2917427 h 3639646"/>
              <a:gd name="connsiteX1230" fmla="*/ 2957009 w 5443148"/>
              <a:gd name="connsiteY1230" fmla="*/ 2917427 h 3639646"/>
              <a:gd name="connsiteX1231" fmla="*/ 3064730 w 5443148"/>
              <a:gd name="connsiteY1231" fmla="*/ 3024331 h 3639646"/>
              <a:gd name="connsiteX1232" fmla="*/ 3082683 w 5443148"/>
              <a:gd name="connsiteY1232" fmla="*/ 3019843 h 3639646"/>
              <a:gd name="connsiteX1233" fmla="*/ 3064730 w 5443148"/>
              <a:gd name="connsiteY1233" fmla="*/ 3024331 h 3639646"/>
              <a:gd name="connsiteX1234" fmla="*/ 3064730 w 5443148"/>
              <a:gd name="connsiteY1234" fmla="*/ 3024331 h 3639646"/>
              <a:gd name="connsiteX1235" fmla="*/ 3078195 w 5443148"/>
              <a:gd name="connsiteY1235" fmla="*/ 2926403 h 3639646"/>
              <a:gd name="connsiteX1236" fmla="*/ 3096148 w 5443148"/>
              <a:gd name="connsiteY1236" fmla="*/ 2890904 h 3639646"/>
              <a:gd name="connsiteX1237" fmla="*/ 3132055 w 5443148"/>
              <a:gd name="connsiteY1237" fmla="*/ 2890904 h 3639646"/>
              <a:gd name="connsiteX1238" fmla="*/ 3051265 w 5443148"/>
              <a:gd name="connsiteY1238" fmla="*/ 2881928 h 3639646"/>
              <a:gd name="connsiteX1239" fmla="*/ 3051265 w 5443148"/>
              <a:gd name="connsiteY1239" fmla="*/ 2872951 h 3639646"/>
              <a:gd name="connsiteX1240" fmla="*/ 3158985 w 5443148"/>
              <a:gd name="connsiteY1240" fmla="*/ 2877439 h 3639646"/>
              <a:gd name="connsiteX1241" fmla="*/ 3199380 w 5443148"/>
              <a:gd name="connsiteY1241" fmla="*/ 2921915 h 3639646"/>
              <a:gd name="connsiteX1242" fmla="*/ 3078195 w 5443148"/>
              <a:gd name="connsiteY1242" fmla="*/ 2926403 h 3639646"/>
              <a:gd name="connsiteX1243" fmla="*/ 3078195 w 5443148"/>
              <a:gd name="connsiteY1243" fmla="*/ 2926403 h 3639646"/>
              <a:gd name="connsiteX1244" fmla="*/ 3280171 w 5443148"/>
              <a:gd name="connsiteY1244" fmla="*/ 3006378 h 3639646"/>
              <a:gd name="connsiteX1245" fmla="*/ 3275682 w 5443148"/>
              <a:gd name="connsiteY1245" fmla="*/ 2983936 h 3639646"/>
              <a:gd name="connsiteX1246" fmla="*/ 3293635 w 5443148"/>
              <a:gd name="connsiteY1246" fmla="*/ 2988424 h 3639646"/>
              <a:gd name="connsiteX1247" fmla="*/ 3280171 w 5443148"/>
              <a:gd name="connsiteY1247" fmla="*/ 3006378 h 3639646"/>
              <a:gd name="connsiteX1248" fmla="*/ 3280171 w 5443148"/>
              <a:gd name="connsiteY1248" fmla="*/ 3006378 h 3639646"/>
              <a:gd name="connsiteX1249" fmla="*/ 3221822 w 5443148"/>
              <a:gd name="connsiteY1249" fmla="*/ 2921915 h 3639646"/>
              <a:gd name="connsiteX1250" fmla="*/ 3208357 w 5443148"/>
              <a:gd name="connsiteY1250" fmla="*/ 2899473 h 3639646"/>
              <a:gd name="connsiteX1251" fmla="*/ 3244264 w 5443148"/>
              <a:gd name="connsiteY1251" fmla="*/ 2894985 h 3639646"/>
              <a:gd name="connsiteX1252" fmla="*/ 3109613 w 5443148"/>
              <a:gd name="connsiteY1252" fmla="*/ 2850509 h 3639646"/>
              <a:gd name="connsiteX1253" fmla="*/ 3091659 w 5443148"/>
              <a:gd name="connsiteY1253" fmla="*/ 2859486 h 3639646"/>
              <a:gd name="connsiteX1254" fmla="*/ 3100637 w 5443148"/>
              <a:gd name="connsiteY1254" fmla="*/ 2854998 h 3639646"/>
              <a:gd name="connsiteX1255" fmla="*/ 2930079 w 5443148"/>
              <a:gd name="connsiteY1255" fmla="*/ 2841532 h 3639646"/>
              <a:gd name="connsiteX1256" fmla="*/ 2876219 w 5443148"/>
              <a:gd name="connsiteY1256" fmla="*/ 2859486 h 3639646"/>
              <a:gd name="connsiteX1257" fmla="*/ 2795429 w 5443148"/>
              <a:gd name="connsiteY1257" fmla="*/ 2877439 h 3639646"/>
              <a:gd name="connsiteX1258" fmla="*/ 2943544 w 5443148"/>
              <a:gd name="connsiteY1258" fmla="*/ 2908450 h 3639646"/>
              <a:gd name="connsiteX1259" fmla="*/ 2849289 w 5443148"/>
              <a:gd name="connsiteY1259" fmla="*/ 2921915 h 3639646"/>
              <a:gd name="connsiteX1260" fmla="*/ 2593453 w 5443148"/>
              <a:gd name="connsiteY1260" fmla="*/ 2903962 h 3639646"/>
              <a:gd name="connsiteX1261" fmla="*/ 2660778 w 5443148"/>
              <a:gd name="connsiteY1261" fmla="*/ 2894985 h 3639646"/>
              <a:gd name="connsiteX1262" fmla="*/ 2620382 w 5443148"/>
              <a:gd name="connsiteY1262" fmla="*/ 2868463 h 3639646"/>
              <a:gd name="connsiteX1263" fmla="*/ 2737080 w 5443148"/>
              <a:gd name="connsiteY1263" fmla="*/ 2859486 h 3639646"/>
              <a:gd name="connsiteX1264" fmla="*/ 2669755 w 5443148"/>
              <a:gd name="connsiteY1264" fmla="*/ 2841532 h 3639646"/>
              <a:gd name="connsiteX1265" fmla="*/ 2571011 w 5443148"/>
              <a:gd name="connsiteY1265" fmla="*/ 2854998 h 3639646"/>
              <a:gd name="connsiteX1266" fmla="*/ 2575499 w 5443148"/>
              <a:gd name="connsiteY1266" fmla="*/ 2868463 h 3639646"/>
              <a:gd name="connsiteX1267" fmla="*/ 2553057 w 5443148"/>
              <a:gd name="connsiteY1267" fmla="*/ 2863974 h 3639646"/>
              <a:gd name="connsiteX1268" fmla="*/ 2566522 w 5443148"/>
              <a:gd name="connsiteY1268" fmla="*/ 2859486 h 3639646"/>
              <a:gd name="connsiteX1269" fmla="*/ 2454313 w 5443148"/>
              <a:gd name="connsiteY1269" fmla="*/ 2832964 h 3639646"/>
              <a:gd name="connsiteX1270" fmla="*/ 2512662 w 5443148"/>
              <a:gd name="connsiteY1270" fmla="*/ 2801954 h 3639646"/>
              <a:gd name="connsiteX1271" fmla="*/ 2548569 w 5443148"/>
              <a:gd name="connsiteY1271" fmla="*/ 2801954 h 3639646"/>
              <a:gd name="connsiteX1272" fmla="*/ 2750545 w 5443148"/>
              <a:gd name="connsiteY1272" fmla="*/ 2806442 h 3639646"/>
              <a:gd name="connsiteX1273" fmla="*/ 3078195 w 5443148"/>
              <a:gd name="connsiteY1273" fmla="*/ 2810930 h 3639646"/>
              <a:gd name="connsiteX1274" fmla="*/ 3369938 w 5443148"/>
              <a:gd name="connsiteY1274" fmla="*/ 2833372 h 3639646"/>
              <a:gd name="connsiteX1275" fmla="*/ 3334031 w 5443148"/>
              <a:gd name="connsiteY1275" fmla="*/ 2846837 h 3639646"/>
              <a:gd name="connsiteX1276" fmla="*/ 3396868 w 5443148"/>
              <a:gd name="connsiteY1276" fmla="*/ 2860302 h 3639646"/>
              <a:gd name="connsiteX1277" fmla="*/ 3360961 w 5443148"/>
              <a:gd name="connsiteY1277" fmla="*/ 2882744 h 3639646"/>
              <a:gd name="connsiteX1278" fmla="*/ 3334031 w 5443148"/>
              <a:gd name="connsiteY1278" fmla="*/ 2860302 h 3639646"/>
              <a:gd name="connsiteX1279" fmla="*/ 3248752 w 5443148"/>
              <a:gd name="connsiteY1279" fmla="*/ 2891312 h 3639646"/>
              <a:gd name="connsiteX1280" fmla="*/ 3432775 w 5443148"/>
              <a:gd name="connsiteY1280" fmla="*/ 2913754 h 3639646"/>
              <a:gd name="connsiteX1281" fmla="*/ 3221822 w 5443148"/>
              <a:gd name="connsiteY1281" fmla="*/ 2921915 h 3639646"/>
              <a:gd name="connsiteX1282" fmla="*/ 3221822 w 5443148"/>
              <a:gd name="connsiteY1282" fmla="*/ 2921915 h 3639646"/>
              <a:gd name="connsiteX1283" fmla="*/ 3433183 w 5443148"/>
              <a:gd name="connsiteY1283" fmla="*/ 2912938 h 3639646"/>
              <a:gd name="connsiteX1284" fmla="*/ 3478067 w 5443148"/>
              <a:gd name="connsiteY1284" fmla="*/ 2912938 h 3639646"/>
              <a:gd name="connsiteX1285" fmla="*/ 3433183 w 5443148"/>
              <a:gd name="connsiteY1285" fmla="*/ 2912938 h 3639646"/>
              <a:gd name="connsiteX1286" fmla="*/ 3433183 w 5443148"/>
              <a:gd name="connsiteY1286" fmla="*/ 2912938 h 3639646"/>
              <a:gd name="connsiteX1287" fmla="*/ 3442160 w 5443148"/>
              <a:gd name="connsiteY1287" fmla="*/ 3037796 h 3639646"/>
              <a:gd name="connsiteX1288" fmla="*/ 3487043 w 5443148"/>
              <a:gd name="connsiteY1288" fmla="*/ 3037796 h 3639646"/>
              <a:gd name="connsiteX1289" fmla="*/ 3442160 w 5443148"/>
              <a:gd name="connsiteY1289" fmla="*/ 3037796 h 3639646"/>
              <a:gd name="connsiteX1290" fmla="*/ 3442160 w 5443148"/>
              <a:gd name="connsiteY1290" fmla="*/ 3037796 h 3639646"/>
              <a:gd name="connsiteX1291" fmla="*/ 3706972 w 5443148"/>
              <a:gd name="connsiteY1291" fmla="*/ 644279 h 3639646"/>
              <a:gd name="connsiteX1292" fmla="*/ 3689019 w 5443148"/>
              <a:gd name="connsiteY1292" fmla="*/ 626326 h 3639646"/>
              <a:gd name="connsiteX1293" fmla="*/ 3720437 w 5443148"/>
              <a:gd name="connsiteY1293" fmla="*/ 626326 h 3639646"/>
              <a:gd name="connsiteX1294" fmla="*/ 3706972 w 5443148"/>
              <a:gd name="connsiteY1294" fmla="*/ 644279 h 3639646"/>
              <a:gd name="connsiteX1295" fmla="*/ 3706972 w 5443148"/>
              <a:gd name="connsiteY1295" fmla="*/ 644279 h 3639646"/>
              <a:gd name="connsiteX1296" fmla="*/ 3689019 w 5443148"/>
              <a:gd name="connsiteY1296" fmla="*/ 541863 h 3639646"/>
              <a:gd name="connsiteX1297" fmla="*/ 3675554 w 5443148"/>
              <a:gd name="connsiteY1297" fmla="*/ 528398 h 3639646"/>
              <a:gd name="connsiteX1298" fmla="*/ 3684530 w 5443148"/>
              <a:gd name="connsiteY1298" fmla="*/ 505956 h 3639646"/>
              <a:gd name="connsiteX1299" fmla="*/ 3630670 w 5443148"/>
              <a:gd name="connsiteY1299" fmla="*/ 483515 h 3639646"/>
              <a:gd name="connsiteX1300" fmla="*/ 3697996 w 5443148"/>
              <a:gd name="connsiteY1300" fmla="*/ 479026 h 3639646"/>
              <a:gd name="connsiteX1301" fmla="*/ 3873041 w 5443148"/>
              <a:gd name="connsiteY1301" fmla="*/ 483515 h 3639646"/>
              <a:gd name="connsiteX1302" fmla="*/ 3792251 w 5443148"/>
              <a:gd name="connsiteY1302" fmla="*/ 501468 h 3639646"/>
              <a:gd name="connsiteX1303" fmla="*/ 3837135 w 5443148"/>
              <a:gd name="connsiteY1303" fmla="*/ 523910 h 3639646"/>
              <a:gd name="connsiteX1304" fmla="*/ 3689019 w 5443148"/>
              <a:gd name="connsiteY1304" fmla="*/ 541863 h 3639646"/>
              <a:gd name="connsiteX1305" fmla="*/ 3689019 w 5443148"/>
              <a:gd name="connsiteY1305" fmla="*/ 541863 h 3639646"/>
              <a:gd name="connsiteX1306" fmla="*/ 3783274 w 5443148"/>
              <a:gd name="connsiteY1306" fmla="*/ 768729 h 3639646"/>
              <a:gd name="connsiteX1307" fmla="*/ 3810204 w 5443148"/>
              <a:gd name="connsiteY1307" fmla="*/ 755264 h 3639646"/>
              <a:gd name="connsiteX1308" fmla="*/ 3823670 w 5443148"/>
              <a:gd name="connsiteY1308" fmla="*/ 773217 h 3639646"/>
              <a:gd name="connsiteX1309" fmla="*/ 3783274 w 5443148"/>
              <a:gd name="connsiteY1309" fmla="*/ 768729 h 3639646"/>
              <a:gd name="connsiteX1310" fmla="*/ 3783274 w 5443148"/>
              <a:gd name="connsiteY1310" fmla="*/ 768729 h 3639646"/>
              <a:gd name="connsiteX1311" fmla="*/ 3841623 w 5443148"/>
              <a:gd name="connsiteY1311" fmla="*/ 768729 h 3639646"/>
              <a:gd name="connsiteX1312" fmla="*/ 3787763 w 5443148"/>
              <a:gd name="connsiteY1312" fmla="*/ 733230 h 3639646"/>
              <a:gd name="connsiteX1313" fmla="*/ 3908948 w 5443148"/>
              <a:gd name="connsiteY1313" fmla="*/ 737719 h 3639646"/>
              <a:gd name="connsiteX1314" fmla="*/ 3841623 w 5443148"/>
              <a:gd name="connsiteY1314" fmla="*/ 768729 h 3639646"/>
              <a:gd name="connsiteX1315" fmla="*/ 3841623 w 5443148"/>
              <a:gd name="connsiteY1315" fmla="*/ 768729 h 3639646"/>
              <a:gd name="connsiteX1316" fmla="*/ 3931390 w 5443148"/>
              <a:gd name="connsiteY1316" fmla="*/ 3086760 h 3639646"/>
              <a:gd name="connsiteX1317" fmla="*/ 3967297 w 5443148"/>
              <a:gd name="connsiteY1317" fmla="*/ 3082271 h 3639646"/>
              <a:gd name="connsiteX1318" fmla="*/ 3931390 w 5443148"/>
              <a:gd name="connsiteY1318" fmla="*/ 3086760 h 3639646"/>
              <a:gd name="connsiteX1319" fmla="*/ 3931390 w 5443148"/>
              <a:gd name="connsiteY1319" fmla="*/ 3086760 h 3639646"/>
              <a:gd name="connsiteX1320" fmla="*/ 3971785 w 5443148"/>
              <a:gd name="connsiteY1320" fmla="*/ 3086760 h 3639646"/>
              <a:gd name="connsiteX1321" fmla="*/ 3994227 w 5443148"/>
              <a:gd name="connsiteY1321" fmla="*/ 3086760 h 3639646"/>
              <a:gd name="connsiteX1322" fmla="*/ 4003204 w 5443148"/>
              <a:gd name="connsiteY1322" fmla="*/ 3100225 h 3639646"/>
              <a:gd name="connsiteX1323" fmla="*/ 3971785 w 5443148"/>
              <a:gd name="connsiteY1323" fmla="*/ 3086760 h 3639646"/>
              <a:gd name="connsiteX1324" fmla="*/ 3971785 w 5443148"/>
              <a:gd name="connsiteY1324" fmla="*/ 3086760 h 3639646"/>
              <a:gd name="connsiteX1325" fmla="*/ 4039111 w 5443148"/>
              <a:gd name="connsiteY1325" fmla="*/ 742207 h 3639646"/>
              <a:gd name="connsiteX1326" fmla="*/ 3913437 w 5443148"/>
              <a:gd name="connsiteY1326" fmla="*/ 755672 h 3639646"/>
              <a:gd name="connsiteX1327" fmla="*/ 4048087 w 5443148"/>
              <a:gd name="connsiteY1327" fmla="*/ 746695 h 3639646"/>
              <a:gd name="connsiteX1328" fmla="*/ 4039111 w 5443148"/>
              <a:gd name="connsiteY1328" fmla="*/ 742207 h 3639646"/>
              <a:gd name="connsiteX1329" fmla="*/ 4039111 w 5443148"/>
              <a:gd name="connsiteY1329" fmla="*/ 742207 h 3639646"/>
              <a:gd name="connsiteX1330" fmla="*/ 4106436 w 5443148"/>
              <a:gd name="connsiteY1330" fmla="*/ 408437 h 3639646"/>
              <a:gd name="connsiteX1331" fmla="*/ 4097459 w 5443148"/>
              <a:gd name="connsiteY1331" fmla="*/ 377426 h 3639646"/>
              <a:gd name="connsiteX1332" fmla="*/ 4119900 w 5443148"/>
              <a:gd name="connsiteY1332" fmla="*/ 377426 h 3639646"/>
              <a:gd name="connsiteX1333" fmla="*/ 4106436 w 5443148"/>
              <a:gd name="connsiteY1333" fmla="*/ 408437 h 3639646"/>
              <a:gd name="connsiteX1334" fmla="*/ 4106436 w 5443148"/>
              <a:gd name="connsiteY1334" fmla="*/ 408437 h 3639646"/>
              <a:gd name="connsiteX1335" fmla="*/ 4241087 w 5443148"/>
              <a:gd name="connsiteY1335" fmla="*/ 3068806 h 3639646"/>
              <a:gd name="connsiteX1336" fmla="*/ 4205180 w 5443148"/>
              <a:gd name="connsiteY1336" fmla="*/ 3064318 h 3639646"/>
              <a:gd name="connsiteX1337" fmla="*/ 4205180 w 5443148"/>
              <a:gd name="connsiteY1337" fmla="*/ 3055341 h 3639646"/>
              <a:gd name="connsiteX1338" fmla="*/ 4223133 w 5443148"/>
              <a:gd name="connsiteY1338" fmla="*/ 3046365 h 3639646"/>
              <a:gd name="connsiteX1339" fmla="*/ 4236598 w 5443148"/>
              <a:gd name="connsiteY1339" fmla="*/ 3041876 h 3639646"/>
              <a:gd name="connsiteX1340" fmla="*/ 4241087 w 5443148"/>
              <a:gd name="connsiteY1340" fmla="*/ 3068806 h 3639646"/>
              <a:gd name="connsiteX1341" fmla="*/ 4241087 w 5443148"/>
              <a:gd name="connsiteY1341" fmla="*/ 3068806 h 3639646"/>
              <a:gd name="connsiteX1342" fmla="*/ 4281482 w 5443148"/>
              <a:gd name="connsiteY1342" fmla="*/ 3050853 h 3639646"/>
              <a:gd name="connsiteX1343" fmla="*/ 4299435 w 5443148"/>
              <a:gd name="connsiteY1343" fmla="*/ 3050853 h 3639646"/>
              <a:gd name="connsiteX1344" fmla="*/ 4285970 w 5443148"/>
              <a:gd name="connsiteY1344" fmla="*/ 3073295 h 3639646"/>
              <a:gd name="connsiteX1345" fmla="*/ 4281482 w 5443148"/>
              <a:gd name="connsiteY1345" fmla="*/ 3050853 h 3639646"/>
              <a:gd name="connsiteX1346" fmla="*/ 4281482 w 5443148"/>
              <a:gd name="connsiteY1346" fmla="*/ 3050853 h 3639646"/>
              <a:gd name="connsiteX1347" fmla="*/ 4299435 w 5443148"/>
              <a:gd name="connsiteY1347" fmla="*/ 3095328 h 3639646"/>
              <a:gd name="connsiteX1348" fmla="*/ 4294947 w 5443148"/>
              <a:gd name="connsiteY1348" fmla="*/ 3108794 h 3639646"/>
              <a:gd name="connsiteX1349" fmla="*/ 4285970 w 5443148"/>
              <a:gd name="connsiteY1349" fmla="*/ 3099817 h 3639646"/>
              <a:gd name="connsiteX1350" fmla="*/ 4299435 w 5443148"/>
              <a:gd name="connsiteY1350" fmla="*/ 3073295 h 3639646"/>
              <a:gd name="connsiteX1351" fmla="*/ 4317389 w 5443148"/>
              <a:gd name="connsiteY1351" fmla="*/ 3077783 h 3639646"/>
              <a:gd name="connsiteX1352" fmla="*/ 4299435 w 5443148"/>
              <a:gd name="connsiteY1352" fmla="*/ 3095328 h 3639646"/>
              <a:gd name="connsiteX1353" fmla="*/ 4299435 w 5443148"/>
              <a:gd name="connsiteY1353" fmla="*/ 3095328 h 3639646"/>
              <a:gd name="connsiteX1354" fmla="*/ 4578121 w 5443148"/>
              <a:gd name="connsiteY1354" fmla="*/ 3269150 h 3639646"/>
              <a:gd name="connsiteX1355" fmla="*/ 4533237 w 5443148"/>
              <a:gd name="connsiteY1355" fmla="*/ 3273639 h 3639646"/>
              <a:gd name="connsiteX1356" fmla="*/ 4578121 w 5443148"/>
              <a:gd name="connsiteY1356" fmla="*/ 3269150 h 3639646"/>
              <a:gd name="connsiteX1357" fmla="*/ 4578121 w 5443148"/>
              <a:gd name="connsiteY1357" fmla="*/ 3269150 h 3639646"/>
              <a:gd name="connsiteX1358" fmla="*/ 4528749 w 5443148"/>
              <a:gd name="connsiteY1358" fmla="*/ 3264662 h 3639646"/>
              <a:gd name="connsiteX1359" fmla="*/ 4528749 w 5443148"/>
              <a:gd name="connsiteY1359" fmla="*/ 3278127 h 3639646"/>
              <a:gd name="connsiteX1360" fmla="*/ 4524261 w 5443148"/>
              <a:gd name="connsiteY1360" fmla="*/ 3273639 h 3639646"/>
              <a:gd name="connsiteX1361" fmla="*/ 4452447 w 5443148"/>
              <a:gd name="connsiteY1361" fmla="*/ 3278127 h 3639646"/>
              <a:gd name="connsiteX1362" fmla="*/ 4528749 w 5443148"/>
              <a:gd name="connsiteY1362" fmla="*/ 3264662 h 3639646"/>
              <a:gd name="connsiteX1363" fmla="*/ 4528749 w 5443148"/>
              <a:gd name="connsiteY1363" fmla="*/ 3264662 h 3639646"/>
              <a:gd name="connsiteX1364" fmla="*/ 5170583 w 5443148"/>
              <a:gd name="connsiteY1364" fmla="*/ 3050853 h 3639646"/>
              <a:gd name="connsiteX1365" fmla="*/ 5134677 w 5443148"/>
              <a:gd name="connsiteY1365" fmla="*/ 3055341 h 3639646"/>
              <a:gd name="connsiteX1366" fmla="*/ 5170583 w 5443148"/>
              <a:gd name="connsiteY1366" fmla="*/ 3050853 h 3639646"/>
              <a:gd name="connsiteX1367" fmla="*/ 5170583 w 5443148"/>
              <a:gd name="connsiteY1367" fmla="*/ 3050853 h 3639646"/>
              <a:gd name="connsiteX1368" fmla="*/ 4519772 w 5443148"/>
              <a:gd name="connsiteY1368" fmla="*/ 2872951 h 3639646"/>
              <a:gd name="connsiteX1369" fmla="*/ 4587097 w 5443148"/>
              <a:gd name="connsiteY1369" fmla="*/ 2890904 h 3639646"/>
              <a:gd name="connsiteX1370" fmla="*/ 4519772 w 5443148"/>
              <a:gd name="connsiteY1370" fmla="*/ 2872951 h 3639646"/>
              <a:gd name="connsiteX1371" fmla="*/ 4519772 w 5443148"/>
              <a:gd name="connsiteY1371" fmla="*/ 2872951 h 3639646"/>
              <a:gd name="connsiteX1372" fmla="*/ 5107747 w 5443148"/>
              <a:gd name="connsiteY1372" fmla="*/ 2784000 h 3639646"/>
              <a:gd name="connsiteX1373" fmla="*/ 5121212 w 5443148"/>
              <a:gd name="connsiteY1373" fmla="*/ 2784000 h 3639646"/>
              <a:gd name="connsiteX1374" fmla="*/ 5107747 w 5443148"/>
              <a:gd name="connsiteY1374" fmla="*/ 2784000 h 3639646"/>
              <a:gd name="connsiteX1375" fmla="*/ 5107747 w 5443148"/>
              <a:gd name="connsiteY1375" fmla="*/ 2784000 h 3639646"/>
              <a:gd name="connsiteX1376" fmla="*/ 5206490 w 5443148"/>
              <a:gd name="connsiteY1376" fmla="*/ 2815419 h 3639646"/>
              <a:gd name="connsiteX1377" fmla="*/ 5233421 w 5443148"/>
              <a:gd name="connsiteY1377" fmla="*/ 2788896 h 3639646"/>
              <a:gd name="connsiteX1378" fmla="*/ 5282792 w 5443148"/>
              <a:gd name="connsiteY1378" fmla="*/ 2788896 h 3639646"/>
              <a:gd name="connsiteX1379" fmla="*/ 5291770 w 5443148"/>
              <a:gd name="connsiteY1379" fmla="*/ 2819907 h 3639646"/>
              <a:gd name="connsiteX1380" fmla="*/ 5206490 w 5443148"/>
              <a:gd name="connsiteY1380" fmla="*/ 2815419 h 3639646"/>
              <a:gd name="connsiteX1381" fmla="*/ 5206490 w 5443148"/>
              <a:gd name="connsiteY1381" fmla="*/ 2815419 h 3639646"/>
              <a:gd name="connsiteX1382" fmla="*/ 5327676 w 5443148"/>
              <a:gd name="connsiteY1382" fmla="*/ 2828476 h 3639646"/>
              <a:gd name="connsiteX1383" fmla="*/ 5300746 w 5443148"/>
              <a:gd name="connsiteY1383" fmla="*/ 2823987 h 3639646"/>
              <a:gd name="connsiteX1384" fmla="*/ 5359095 w 5443148"/>
              <a:gd name="connsiteY1384" fmla="*/ 2819499 h 3639646"/>
              <a:gd name="connsiteX1385" fmla="*/ 5327676 w 5443148"/>
              <a:gd name="connsiteY1385" fmla="*/ 2828476 h 3639646"/>
              <a:gd name="connsiteX1386" fmla="*/ 5327676 w 5443148"/>
              <a:gd name="connsiteY1386" fmla="*/ 2828476 h 3639646"/>
              <a:gd name="connsiteX1387" fmla="*/ 285215 w 5443148"/>
              <a:gd name="connsiteY1387" fmla="*/ 341519 h 3639646"/>
              <a:gd name="connsiteX1388" fmla="*/ 186471 w 5443148"/>
              <a:gd name="connsiteY1388" fmla="*/ 337031 h 3639646"/>
              <a:gd name="connsiteX1389" fmla="*/ 285215 w 5443148"/>
              <a:gd name="connsiteY1389" fmla="*/ 341519 h 3639646"/>
              <a:gd name="connsiteX1390" fmla="*/ 285215 w 5443148"/>
              <a:gd name="connsiteY1390" fmla="*/ 341519 h 3639646"/>
              <a:gd name="connsiteX1391" fmla="*/ 3289148 w 5443148"/>
              <a:gd name="connsiteY1391" fmla="*/ 381507 h 3639646"/>
              <a:gd name="connsiteX1392" fmla="*/ 3347496 w 5443148"/>
              <a:gd name="connsiteY1392" fmla="*/ 377018 h 3639646"/>
              <a:gd name="connsiteX1393" fmla="*/ 3365449 w 5443148"/>
              <a:gd name="connsiteY1393" fmla="*/ 359065 h 3639646"/>
              <a:gd name="connsiteX1394" fmla="*/ 3293635 w 5443148"/>
              <a:gd name="connsiteY1394" fmla="*/ 332543 h 3639646"/>
              <a:gd name="connsiteX1395" fmla="*/ 3293635 w 5443148"/>
              <a:gd name="connsiteY1395" fmla="*/ 368041 h 3639646"/>
              <a:gd name="connsiteX1396" fmla="*/ 3280171 w 5443148"/>
              <a:gd name="connsiteY1396" fmla="*/ 354576 h 3639646"/>
              <a:gd name="connsiteX1397" fmla="*/ 3266706 w 5443148"/>
              <a:gd name="connsiteY1397" fmla="*/ 363553 h 3639646"/>
              <a:gd name="connsiteX1398" fmla="*/ 3289148 w 5443148"/>
              <a:gd name="connsiteY1398" fmla="*/ 381507 h 3639646"/>
              <a:gd name="connsiteX1399" fmla="*/ 3289148 w 5443148"/>
              <a:gd name="connsiteY1399" fmla="*/ 381507 h 3639646"/>
              <a:gd name="connsiteX1400" fmla="*/ 1628048 w 5443148"/>
              <a:gd name="connsiteY1400" fmla="*/ 461889 h 3639646"/>
              <a:gd name="connsiteX1401" fmla="*/ 1632537 w 5443148"/>
              <a:gd name="connsiteY1401" fmla="*/ 484331 h 3639646"/>
              <a:gd name="connsiteX1402" fmla="*/ 1659467 w 5443148"/>
              <a:gd name="connsiteY1402" fmla="*/ 466377 h 3639646"/>
              <a:gd name="connsiteX1403" fmla="*/ 1650490 w 5443148"/>
              <a:gd name="connsiteY1403" fmla="*/ 497388 h 3639646"/>
              <a:gd name="connsiteX1404" fmla="*/ 1614583 w 5443148"/>
              <a:gd name="connsiteY1404" fmla="*/ 497388 h 3639646"/>
              <a:gd name="connsiteX1405" fmla="*/ 1619072 w 5443148"/>
              <a:gd name="connsiteY1405" fmla="*/ 523910 h 3639646"/>
              <a:gd name="connsiteX1406" fmla="*/ 1663955 w 5443148"/>
              <a:gd name="connsiteY1406" fmla="*/ 528398 h 3639646"/>
              <a:gd name="connsiteX1407" fmla="*/ 1659467 w 5443148"/>
              <a:gd name="connsiteY1407" fmla="*/ 510445 h 3639646"/>
              <a:gd name="connsiteX1408" fmla="*/ 1686397 w 5443148"/>
              <a:gd name="connsiteY1408" fmla="*/ 532886 h 3639646"/>
              <a:gd name="connsiteX1409" fmla="*/ 1713328 w 5443148"/>
              <a:gd name="connsiteY1409" fmla="*/ 528398 h 3639646"/>
              <a:gd name="connsiteX1410" fmla="*/ 1749234 w 5443148"/>
              <a:gd name="connsiteY1410" fmla="*/ 550840 h 3639646"/>
              <a:gd name="connsiteX1411" fmla="*/ 1753722 w 5443148"/>
              <a:gd name="connsiteY1411" fmla="*/ 537375 h 3639646"/>
              <a:gd name="connsiteX1412" fmla="*/ 1762699 w 5443148"/>
              <a:gd name="connsiteY1412" fmla="*/ 555328 h 3639646"/>
              <a:gd name="connsiteX1413" fmla="*/ 1924280 w 5443148"/>
              <a:gd name="connsiteY1413" fmla="*/ 555328 h 3639646"/>
              <a:gd name="connsiteX1414" fmla="*/ 1987117 w 5443148"/>
              <a:gd name="connsiteY1414" fmla="*/ 568793 h 3639646"/>
              <a:gd name="connsiteX1415" fmla="*/ 2014047 w 5443148"/>
              <a:gd name="connsiteY1415" fmla="*/ 550840 h 3639646"/>
              <a:gd name="connsiteX1416" fmla="*/ 2058931 w 5443148"/>
              <a:gd name="connsiteY1416" fmla="*/ 564305 h 3639646"/>
              <a:gd name="connsiteX1417" fmla="*/ 2063418 w 5443148"/>
              <a:gd name="connsiteY1417" fmla="*/ 582258 h 3639646"/>
              <a:gd name="connsiteX1418" fmla="*/ 2090349 w 5443148"/>
              <a:gd name="connsiteY1418" fmla="*/ 568793 h 3639646"/>
              <a:gd name="connsiteX1419" fmla="*/ 2045465 w 5443148"/>
              <a:gd name="connsiteY1419" fmla="*/ 559817 h 3639646"/>
              <a:gd name="connsiteX1420" fmla="*/ 1883884 w 5443148"/>
              <a:gd name="connsiteY1420" fmla="*/ 515341 h 3639646"/>
              <a:gd name="connsiteX1421" fmla="*/ 2009558 w 5443148"/>
              <a:gd name="connsiteY1421" fmla="*/ 510853 h 3639646"/>
              <a:gd name="connsiteX1422" fmla="*/ 2045465 w 5443148"/>
              <a:gd name="connsiteY1422" fmla="*/ 519829 h 3639646"/>
              <a:gd name="connsiteX1423" fmla="*/ 2103814 w 5443148"/>
              <a:gd name="connsiteY1423" fmla="*/ 488819 h 3639646"/>
              <a:gd name="connsiteX1424" fmla="*/ 2108302 w 5443148"/>
              <a:gd name="connsiteY1424" fmla="*/ 515341 h 3639646"/>
              <a:gd name="connsiteX1425" fmla="*/ 2175627 w 5443148"/>
              <a:gd name="connsiteY1425" fmla="*/ 506364 h 3639646"/>
              <a:gd name="connsiteX1426" fmla="*/ 2225000 w 5443148"/>
              <a:gd name="connsiteY1426" fmla="*/ 501876 h 3639646"/>
              <a:gd name="connsiteX1427" fmla="*/ 2251930 w 5443148"/>
              <a:gd name="connsiteY1427" fmla="*/ 515341 h 3639646"/>
              <a:gd name="connsiteX1428" fmla="*/ 2251930 w 5443148"/>
              <a:gd name="connsiteY1428" fmla="*/ 501876 h 3639646"/>
              <a:gd name="connsiteX1429" fmla="*/ 2346185 w 5443148"/>
              <a:gd name="connsiteY1429" fmla="*/ 501876 h 3639646"/>
              <a:gd name="connsiteX1430" fmla="*/ 2305790 w 5443148"/>
              <a:gd name="connsiteY1430" fmla="*/ 452912 h 3639646"/>
              <a:gd name="connsiteX1431" fmla="*/ 2094838 w 5443148"/>
              <a:gd name="connsiteY1431" fmla="*/ 439447 h 3639646"/>
              <a:gd name="connsiteX1432" fmla="*/ 2076884 w 5443148"/>
              <a:gd name="connsiteY1432" fmla="*/ 452912 h 3639646"/>
              <a:gd name="connsiteX1433" fmla="*/ 2054442 w 5443148"/>
              <a:gd name="connsiteY1433" fmla="*/ 443935 h 3639646"/>
              <a:gd name="connsiteX1434" fmla="*/ 1906326 w 5443148"/>
              <a:gd name="connsiteY1434" fmla="*/ 425982 h 3639646"/>
              <a:gd name="connsiteX1435" fmla="*/ 1897349 w 5443148"/>
              <a:gd name="connsiteY1435" fmla="*/ 443935 h 3639646"/>
              <a:gd name="connsiteX1436" fmla="*/ 1560723 w 5443148"/>
              <a:gd name="connsiteY1436" fmla="*/ 443935 h 3639646"/>
              <a:gd name="connsiteX1437" fmla="*/ 1628048 w 5443148"/>
              <a:gd name="connsiteY1437" fmla="*/ 461889 h 3639646"/>
              <a:gd name="connsiteX1438" fmla="*/ 1628048 w 5443148"/>
              <a:gd name="connsiteY1438" fmla="*/ 461889 h 3639646"/>
              <a:gd name="connsiteX1439" fmla="*/ 1740257 w 5443148"/>
              <a:gd name="connsiteY1439" fmla="*/ 501876 h 3639646"/>
              <a:gd name="connsiteX1440" fmla="*/ 1686397 w 5443148"/>
              <a:gd name="connsiteY1440" fmla="*/ 501876 h 3639646"/>
              <a:gd name="connsiteX1441" fmla="*/ 1740257 w 5443148"/>
              <a:gd name="connsiteY1441" fmla="*/ 501876 h 3639646"/>
              <a:gd name="connsiteX1442" fmla="*/ 1740257 w 5443148"/>
              <a:gd name="connsiteY1442" fmla="*/ 501876 h 3639646"/>
              <a:gd name="connsiteX1443" fmla="*/ 1695374 w 5443148"/>
              <a:gd name="connsiteY1443" fmla="*/ 470458 h 3639646"/>
              <a:gd name="connsiteX1444" fmla="*/ 1681908 w 5443148"/>
              <a:gd name="connsiteY1444" fmla="*/ 488411 h 3639646"/>
              <a:gd name="connsiteX1445" fmla="*/ 1677421 w 5443148"/>
              <a:gd name="connsiteY1445" fmla="*/ 470458 h 3639646"/>
              <a:gd name="connsiteX1446" fmla="*/ 1695374 w 5443148"/>
              <a:gd name="connsiteY1446" fmla="*/ 470458 h 3639646"/>
              <a:gd name="connsiteX1447" fmla="*/ 1695374 w 5443148"/>
              <a:gd name="connsiteY1447" fmla="*/ 470458 h 3639646"/>
              <a:gd name="connsiteX1448" fmla="*/ 1695374 w 5443148"/>
              <a:gd name="connsiteY1448" fmla="*/ 470458 h 3639646"/>
              <a:gd name="connsiteX1449" fmla="*/ 2974963 w 5443148"/>
              <a:gd name="connsiteY1449" fmla="*/ 568385 h 3639646"/>
              <a:gd name="connsiteX1450" fmla="*/ 3033312 w 5443148"/>
              <a:gd name="connsiteY1450" fmla="*/ 550432 h 3639646"/>
              <a:gd name="connsiteX1451" fmla="*/ 2997405 w 5443148"/>
              <a:gd name="connsiteY1451" fmla="*/ 559409 h 3639646"/>
              <a:gd name="connsiteX1452" fmla="*/ 2992916 w 5443148"/>
              <a:gd name="connsiteY1452" fmla="*/ 550432 h 3639646"/>
              <a:gd name="connsiteX1453" fmla="*/ 2965986 w 5443148"/>
              <a:gd name="connsiteY1453" fmla="*/ 554920 h 3639646"/>
              <a:gd name="connsiteX1454" fmla="*/ 2974963 w 5443148"/>
              <a:gd name="connsiteY1454" fmla="*/ 568385 h 3639646"/>
              <a:gd name="connsiteX1455" fmla="*/ 2974963 w 5443148"/>
              <a:gd name="connsiteY1455" fmla="*/ 568385 h 3639646"/>
              <a:gd name="connsiteX1456" fmla="*/ 2467779 w 5443148"/>
              <a:gd name="connsiteY1456" fmla="*/ 599804 h 3639646"/>
              <a:gd name="connsiteX1457" fmla="*/ 2494709 w 5443148"/>
              <a:gd name="connsiteY1457" fmla="*/ 599804 h 3639646"/>
              <a:gd name="connsiteX1458" fmla="*/ 2467779 w 5443148"/>
              <a:gd name="connsiteY1458" fmla="*/ 599804 h 3639646"/>
              <a:gd name="connsiteX1459" fmla="*/ 2467779 w 5443148"/>
              <a:gd name="connsiteY1459" fmla="*/ 599804 h 3639646"/>
              <a:gd name="connsiteX1460" fmla="*/ 707528 w 5443148"/>
              <a:gd name="connsiteY1460" fmla="*/ 612861 h 3639646"/>
              <a:gd name="connsiteX1461" fmla="*/ 734458 w 5443148"/>
              <a:gd name="connsiteY1461" fmla="*/ 621838 h 3639646"/>
              <a:gd name="connsiteX1462" fmla="*/ 707528 w 5443148"/>
              <a:gd name="connsiteY1462" fmla="*/ 612861 h 3639646"/>
              <a:gd name="connsiteX1463" fmla="*/ 707528 w 5443148"/>
              <a:gd name="connsiteY1463" fmla="*/ 612861 h 3639646"/>
              <a:gd name="connsiteX1464" fmla="*/ 783830 w 5443148"/>
              <a:gd name="connsiteY1464" fmla="*/ 630814 h 3639646"/>
              <a:gd name="connsiteX1465" fmla="*/ 918481 w 5443148"/>
              <a:gd name="connsiteY1465" fmla="*/ 644279 h 3639646"/>
              <a:gd name="connsiteX1466" fmla="*/ 994783 w 5443148"/>
              <a:gd name="connsiteY1466" fmla="*/ 644279 h 3639646"/>
              <a:gd name="connsiteX1467" fmla="*/ 1026201 w 5443148"/>
              <a:gd name="connsiteY1467" fmla="*/ 617757 h 3639646"/>
              <a:gd name="connsiteX1468" fmla="*/ 743435 w 5443148"/>
              <a:gd name="connsiteY1468" fmla="*/ 617757 h 3639646"/>
              <a:gd name="connsiteX1469" fmla="*/ 783830 w 5443148"/>
              <a:gd name="connsiteY1469" fmla="*/ 630814 h 3639646"/>
              <a:gd name="connsiteX1470" fmla="*/ 783830 w 5443148"/>
              <a:gd name="connsiteY1470" fmla="*/ 630814 h 3639646"/>
              <a:gd name="connsiteX1471" fmla="*/ 2862754 w 5443148"/>
              <a:gd name="connsiteY1471" fmla="*/ 648768 h 3639646"/>
              <a:gd name="connsiteX1472" fmla="*/ 2853777 w 5443148"/>
              <a:gd name="connsiteY1472" fmla="*/ 630814 h 3639646"/>
              <a:gd name="connsiteX1473" fmla="*/ 2907637 w 5443148"/>
              <a:gd name="connsiteY1473" fmla="*/ 657336 h 3639646"/>
              <a:gd name="connsiteX1474" fmla="*/ 2974963 w 5443148"/>
              <a:gd name="connsiteY1474" fmla="*/ 661825 h 3639646"/>
              <a:gd name="connsiteX1475" fmla="*/ 2921103 w 5443148"/>
              <a:gd name="connsiteY1475" fmla="*/ 697323 h 3639646"/>
              <a:gd name="connsiteX1476" fmla="*/ 2948032 w 5443148"/>
              <a:gd name="connsiteY1476" fmla="*/ 683858 h 3639646"/>
              <a:gd name="connsiteX1477" fmla="*/ 2952521 w 5443148"/>
              <a:gd name="connsiteY1477" fmla="*/ 697323 h 3639646"/>
              <a:gd name="connsiteX1478" fmla="*/ 3060241 w 5443148"/>
              <a:gd name="connsiteY1478" fmla="*/ 661825 h 3639646"/>
              <a:gd name="connsiteX1479" fmla="*/ 3051265 w 5443148"/>
              <a:gd name="connsiteY1479" fmla="*/ 661825 h 3639646"/>
              <a:gd name="connsiteX1480" fmla="*/ 3073706 w 5443148"/>
              <a:gd name="connsiteY1480" fmla="*/ 661825 h 3639646"/>
              <a:gd name="connsiteX1481" fmla="*/ 3078195 w 5443148"/>
              <a:gd name="connsiteY1481" fmla="*/ 675290 h 3639646"/>
              <a:gd name="connsiteX1482" fmla="*/ 3123079 w 5443148"/>
              <a:gd name="connsiteY1482" fmla="*/ 679778 h 3639646"/>
              <a:gd name="connsiteX1483" fmla="*/ 3123079 w 5443148"/>
              <a:gd name="connsiteY1483" fmla="*/ 661825 h 3639646"/>
              <a:gd name="connsiteX1484" fmla="*/ 3244264 w 5443148"/>
              <a:gd name="connsiteY1484" fmla="*/ 679778 h 3639646"/>
              <a:gd name="connsiteX1485" fmla="*/ 3266706 w 5443148"/>
              <a:gd name="connsiteY1485" fmla="*/ 661825 h 3639646"/>
              <a:gd name="connsiteX1486" fmla="*/ 3167962 w 5443148"/>
              <a:gd name="connsiteY1486" fmla="*/ 608372 h 3639646"/>
              <a:gd name="connsiteX1487" fmla="*/ 3132055 w 5443148"/>
              <a:gd name="connsiteY1487" fmla="*/ 617349 h 3639646"/>
              <a:gd name="connsiteX1488" fmla="*/ 3150008 w 5443148"/>
              <a:gd name="connsiteY1488" fmla="*/ 635303 h 3639646"/>
              <a:gd name="connsiteX1489" fmla="*/ 3024334 w 5443148"/>
              <a:gd name="connsiteY1489" fmla="*/ 617349 h 3639646"/>
              <a:gd name="connsiteX1490" fmla="*/ 3015358 w 5443148"/>
              <a:gd name="connsiteY1490" fmla="*/ 630814 h 3639646"/>
              <a:gd name="connsiteX1491" fmla="*/ 2898661 w 5443148"/>
              <a:gd name="connsiteY1491" fmla="*/ 630814 h 3639646"/>
              <a:gd name="connsiteX1492" fmla="*/ 2889683 w 5443148"/>
              <a:gd name="connsiteY1492" fmla="*/ 617349 h 3639646"/>
              <a:gd name="connsiteX1493" fmla="*/ 2817870 w 5443148"/>
              <a:gd name="connsiteY1493" fmla="*/ 612861 h 3639646"/>
              <a:gd name="connsiteX1494" fmla="*/ 2786452 w 5443148"/>
              <a:gd name="connsiteY1494" fmla="*/ 630814 h 3639646"/>
              <a:gd name="connsiteX1495" fmla="*/ 2862754 w 5443148"/>
              <a:gd name="connsiteY1495" fmla="*/ 648768 h 3639646"/>
              <a:gd name="connsiteX1496" fmla="*/ 2862754 w 5443148"/>
              <a:gd name="connsiteY1496" fmla="*/ 648768 h 3639646"/>
              <a:gd name="connsiteX1497" fmla="*/ 3253240 w 5443148"/>
              <a:gd name="connsiteY1497" fmla="*/ 670801 h 3639646"/>
              <a:gd name="connsiteX1498" fmla="*/ 3230799 w 5443148"/>
              <a:gd name="connsiteY1498" fmla="*/ 661825 h 3639646"/>
              <a:gd name="connsiteX1499" fmla="*/ 3253240 w 5443148"/>
              <a:gd name="connsiteY1499" fmla="*/ 670801 h 3639646"/>
              <a:gd name="connsiteX1500" fmla="*/ 3253240 w 5443148"/>
              <a:gd name="connsiteY1500" fmla="*/ 670801 h 3639646"/>
              <a:gd name="connsiteX1501" fmla="*/ 842178 w 5443148"/>
              <a:gd name="connsiteY1501" fmla="*/ 684266 h 3639646"/>
              <a:gd name="connsiteX1502" fmla="*/ 855644 w 5443148"/>
              <a:gd name="connsiteY1502" fmla="*/ 693243 h 3639646"/>
              <a:gd name="connsiteX1503" fmla="*/ 860132 w 5443148"/>
              <a:gd name="connsiteY1503" fmla="*/ 688755 h 3639646"/>
              <a:gd name="connsiteX1504" fmla="*/ 860132 w 5443148"/>
              <a:gd name="connsiteY1504" fmla="*/ 679778 h 3639646"/>
              <a:gd name="connsiteX1505" fmla="*/ 842178 w 5443148"/>
              <a:gd name="connsiteY1505" fmla="*/ 657336 h 3639646"/>
              <a:gd name="connsiteX1506" fmla="*/ 846667 w 5443148"/>
              <a:gd name="connsiteY1506" fmla="*/ 666313 h 3639646"/>
              <a:gd name="connsiteX1507" fmla="*/ 837690 w 5443148"/>
              <a:gd name="connsiteY1507" fmla="*/ 666313 h 3639646"/>
              <a:gd name="connsiteX1508" fmla="*/ 842178 w 5443148"/>
              <a:gd name="connsiteY1508" fmla="*/ 684266 h 3639646"/>
              <a:gd name="connsiteX1509" fmla="*/ 842178 w 5443148"/>
              <a:gd name="connsiteY1509" fmla="*/ 684266 h 3639646"/>
              <a:gd name="connsiteX1510" fmla="*/ 671621 w 5443148"/>
              <a:gd name="connsiteY1510" fmla="*/ 897667 h 3639646"/>
              <a:gd name="connsiteX1511" fmla="*/ 689574 w 5443148"/>
              <a:gd name="connsiteY1511" fmla="*/ 915621 h 3639646"/>
              <a:gd name="connsiteX1512" fmla="*/ 765877 w 5443148"/>
              <a:gd name="connsiteY1512" fmla="*/ 933574 h 3639646"/>
              <a:gd name="connsiteX1513" fmla="*/ 774853 w 5443148"/>
              <a:gd name="connsiteY1513" fmla="*/ 947039 h 3639646"/>
              <a:gd name="connsiteX1514" fmla="*/ 788318 w 5443148"/>
              <a:gd name="connsiteY1514" fmla="*/ 933574 h 3639646"/>
              <a:gd name="connsiteX1515" fmla="*/ 792807 w 5443148"/>
              <a:gd name="connsiteY1515" fmla="*/ 933574 h 3639646"/>
              <a:gd name="connsiteX1516" fmla="*/ 788318 w 5443148"/>
              <a:gd name="connsiteY1516" fmla="*/ 889099 h 3639646"/>
              <a:gd name="connsiteX1517" fmla="*/ 761388 w 5443148"/>
              <a:gd name="connsiteY1517" fmla="*/ 884610 h 3639646"/>
              <a:gd name="connsiteX1518" fmla="*/ 752411 w 5443148"/>
              <a:gd name="connsiteY1518" fmla="*/ 902564 h 3639646"/>
              <a:gd name="connsiteX1519" fmla="*/ 631226 w 5443148"/>
              <a:gd name="connsiteY1519" fmla="*/ 898075 h 3639646"/>
              <a:gd name="connsiteX1520" fmla="*/ 671621 w 5443148"/>
              <a:gd name="connsiteY1520" fmla="*/ 897667 h 3639646"/>
              <a:gd name="connsiteX1521" fmla="*/ 671621 w 5443148"/>
              <a:gd name="connsiteY1521" fmla="*/ 897667 h 3639646"/>
              <a:gd name="connsiteX1522" fmla="*/ 164029 w 5443148"/>
              <a:gd name="connsiteY1522" fmla="*/ 2908858 h 3639646"/>
              <a:gd name="connsiteX1523" fmla="*/ 173006 w 5443148"/>
              <a:gd name="connsiteY1523" fmla="*/ 2966798 h 3639646"/>
              <a:gd name="connsiteX1524" fmla="*/ 258285 w 5443148"/>
              <a:gd name="connsiteY1524" fmla="*/ 2975775 h 3639646"/>
              <a:gd name="connsiteX1525" fmla="*/ 267261 w 5443148"/>
              <a:gd name="connsiteY1525" fmla="*/ 2957822 h 3639646"/>
              <a:gd name="connsiteX1526" fmla="*/ 217889 w 5443148"/>
              <a:gd name="connsiteY1526" fmla="*/ 2935380 h 3639646"/>
              <a:gd name="connsiteX1527" fmla="*/ 280726 w 5443148"/>
              <a:gd name="connsiteY1527" fmla="*/ 2926403 h 3639646"/>
              <a:gd name="connsiteX1528" fmla="*/ 164029 w 5443148"/>
              <a:gd name="connsiteY1528" fmla="*/ 2908858 h 3639646"/>
              <a:gd name="connsiteX1529" fmla="*/ 164029 w 5443148"/>
              <a:gd name="connsiteY1529" fmla="*/ 2908858 h 3639646"/>
              <a:gd name="connsiteX1530" fmla="*/ 5363583 w 5443148"/>
              <a:gd name="connsiteY1530" fmla="*/ 2961902 h 3639646"/>
              <a:gd name="connsiteX1531" fmla="*/ 5359095 w 5443148"/>
              <a:gd name="connsiteY1531" fmla="*/ 2970879 h 3639646"/>
              <a:gd name="connsiteX1532" fmla="*/ 5368071 w 5443148"/>
              <a:gd name="connsiteY1532" fmla="*/ 2970879 h 3639646"/>
              <a:gd name="connsiteX1533" fmla="*/ 5368071 w 5443148"/>
              <a:gd name="connsiteY1533" fmla="*/ 2966390 h 3639646"/>
              <a:gd name="connsiteX1534" fmla="*/ 5363583 w 5443148"/>
              <a:gd name="connsiteY1534" fmla="*/ 2961902 h 3639646"/>
              <a:gd name="connsiteX1535" fmla="*/ 5363583 w 5443148"/>
              <a:gd name="connsiteY1535" fmla="*/ 2961902 h 3639646"/>
              <a:gd name="connsiteX1536" fmla="*/ 3819181 w 5443148"/>
              <a:gd name="connsiteY1536" fmla="*/ 3260174 h 3639646"/>
              <a:gd name="connsiteX1537" fmla="*/ 3841623 w 5443148"/>
              <a:gd name="connsiteY1537" fmla="*/ 3242220 h 3639646"/>
              <a:gd name="connsiteX1538" fmla="*/ 3850599 w 5443148"/>
              <a:gd name="connsiteY1538" fmla="*/ 3264662 h 3639646"/>
              <a:gd name="connsiteX1539" fmla="*/ 3855088 w 5443148"/>
              <a:gd name="connsiteY1539" fmla="*/ 3242220 h 3639646"/>
              <a:gd name="connsiteX1540" fmla="*/ 3890995 w 5443148"/>
              <a:gd name="connsiteY1540" fmla="*/ 3242220 h 3639646"/>
              <a:gd name="connsiteX1541" fmla="*/ 3810204 w 5443148"/>
              <a:gd name="connsiteY1541" fmla="*/ 3228755 h 3639646"/>
              <a:gd name="connsiteX1542" fmla="*/ 3810204 w 5443148"/>
              <a:gd name="connsiteY1542" fmla="*/ 3246709 h 3639646"/>
              <a:gd name="connsiteX1543" fmla="*/ 3792251 w 5443148"/>
              <a:gd name="connsiteY1543" fmla="*/ 3255685 h 3639646"/>
              <a:gd name="connsiteX1544" fmla="*/ 3805716 w 5443148"/>
              <a:gd name="connsiteY1544" fmla="*/ 3264662 h 3639646"/>
              <a:gd name="connsiteX1545" fmla="*/ 3819181 w 5443148"/>
              <a:gd name="connsiteY1545" fmla="*/ 3260174 h 3639646"/>
              <a:gd name="connsiteX1546" fmla="*/ 3819181 w 5443148"/>
              <a:gd name="connsiteY1546" fmla="*/ 3260174 h 3639646"/>
              <a:gd name="connsiteX1547" fmla="*/ 4910259 w 5443148"/>
              <a:gd name="connsiteY1547" fmla="*/ 3260174 h 3639646"/>
              <a:gd name="connsiteX1548" fmla="*/ 4923724 w 5443148"/>
              <a:gd name="connsiteY1548" fmla="*/ 3255685 h 3639646"/>
              <a:gd name="connsiteX1549" fmla="*/ 4928212 w 5443148"/>
              <a:gd name="connsiteY1549" fmla="*/ 3255685 h 3639646"/>
              <a:gd name="connsiteX1550" fmla="*/ 4932701 w 5443148"/>
              <a:gd name="connsiteY1550" fmla="*/ 3242220 h 3639646"/>
              <a:gd name="connsiteX1551" fmla="*/ 4914747 w 5443148"/>
              <a:gd name="connsiteY1551" fmla="*/ 3242220 h 3639646"/>
              <a:gd name="connsiteX1552" fmla="*/ 4910259 w 5443148"/>
              <a:gd name="connsiteY1552" fmla="*/ 3260174 h 3639646"/>
              <a:gd name="connsiteX1553" fmla="*/ 4910259 w 5443148"/>
              <a:gd name="connsiteY1553" fmla="*/ 3260174 h 3639646"/>
              <a:gd name="connsiteX1554" fmla="*/ 5049398 w 5443148"/>
              <a:gd name="connsiteY1554" fmla="*/ 3304649 h 3639646"/>
              <a:gd name="connsiteX1555" fmla="*/ 5035933 w 5443148"/>
              <a:gd name="connsiteY1555" fmla="*/ 3295672 h 3639646"/>
              <a:gd name="connsiteX1556" fmla="*/ 5049398 w 5443148"/>
              <a:gd name="connsiteY1556" fmla="*/ 3273231 h 3639646"/>
              <a:gd name="connsiteX1557" fmla="*/ 4982073 w 5443148"/>
              <a:gd name="connsiteY1557" fmla="*/ 3282207 h 3639646"/>
              <a:gd name="connsiteX1558" fmla="*/ 5035933 w 5443148"/>
              <a:gd name="connsiteY1558" fmla="*/ 3282207 h 3639646"/>
              <a:gd name="connsiteX1559" fmla="*/ 4973096 w 5443148"/>
              <a:gd name="connsiteY1559" fmla="*/ 3326683 h 3639646"/>
              <a:gd name="connsiteX1560" fmla="*/ 5071840 w 5443148"/>
              <a:gd name="connsiteY1560" fmla="*/ 3322195 h 3639646"/>
              <a:gd name="connsiteX1561" fmla="*/ 5125700 w 5443148"/>
              <a:gd name="connsiteY1561" fmla="*/ 3295672 h 3639646"/>
              <a:gd name="connsiteX1562" fmla="*/ 5049398 w 5443148"/>
              <a:gd name="connsiteY1562" fmla="*/ 3304649 h 3639646"/>
              <a:gd name="connsiteX1563" fmla="*/ 5049398 w 5443148"/>
              <a:gd name="connsiteY1563" fmla="*/ 3304649 h 3639646"/>
              <a:gd name="connsiteX1564" fmla="*/ 2323743 w 5443148"/>
              <a:gd name="connsiteY1564" fmla="*/ 3491528 h 3639646"/>
              <a:gd name="connsiteX1565" fmla="*/ 2054442 w 5443148"/>
              <a:gd name="connsiteY1565" fmla="*/ 3460517 h 3639646"/>
              <a:gd name="connsiteX1566" fmla="*/ 2058931 w 5443148"/>
              <a:gd name="connsiteY1566" fmla="*/ 3447052 h 3639646"/>
              <a:gd name="connsiteX1567" fmla="*/ 1856955 w 5443148"/>
              <a:gd name="connsiteY1567" fmla="*/ 3451541 h 3639646"/>
              <a:gd name="connsiteX1568" fmla="*/ 1789629 w 5443148"/>
              <a:gd name="connsiteY1568" fmla="*/ 3451541 h 3639646"/>
              <a:gd name="connsiteX1569" fmla="*/ 1762699 w 5443148"/>
              <a:gd name="connsiteY1569" fmla="*/ 3465006 h 3639646"/>
              <a:gd name="connsiteX1570" fmla="*/ 1722304 w 5443148"/>
              <a:gd name="connsiteY1570" fmla="*/ 3460517 h 3639646"/>
              <a:gd name="connsiteX1571" fmla="*/ 1735769 w 5443148"/>
              <a:gd name="connsiteY1571" fmla="*/ 3478471 h 3639646"/>
              <a:gd name="connsiteX1572" fmla="*/ 1614583 w 5443148"/>
              <a:gd name="connsiteY1572" fmla="*/ 3473982 h 3639646"/>
              <a:gd name="connsiteX1573" fmla="*/ 1592142 w 5443148"/>
              <a:gd name="connsiteY1573" fmla="*/ 3442972 h 3639646"/>
              <a:gd name="connsiteX1574" fmla="*/ 1448514 w 5443148"/>
              <a:gd name="connsiteY1574" fmla="*/ 3438484 h 3639646"/>
              <a:gd name="connsiteX1575" fmla="*/ 1457491 w 5443148"/>
              <a:gd name="connsiteY1575" fmla="*/ 3451949 h 3639646"/>
              <a:gd name="connsiteX1576" fmla="*/ 1304887 w 5443148"/>
              <a:gd name="connsiteY1576" fmla="*/ 3429507 h 3639646"/>
              <a:gd name="connsiteX1577" fmla="*/ 1313864 w 5443148"/>
              <a:gd name="connsiteY1577" fmla="*/ 3460517 h 3639646"/>
              <a:gd name="connsiteX1578" fmla="*/ 1233073 w 5443148"/>
              <a:gd name="connsiteY1578" fmla="*/ 3425018 h 3639646"/>
              <a:gd name="connsiteX1579" fmla="*/ 1098423 w 5443148"/>
              <a:gd name="connsiteY1579" fmla="*/ 3420530 h 3639646"/>
              <a:gd name="connsiteX1580" fmla="*/ 1008656 w 5443148"/>
              <a:gd name="connsiteY1580" fmla="*/ 3442972 h 3639646"/>
              <a:gd name="connsiteX1581" fmla="*/ 981726 w 5443148"/>
              <a:gd name="connsiteY1581" fmla="*/ 3420530 h 3639646"/>
              <a:gd name="connsiteX1582" fmla="*/ 981726 w 5443148"/>
              <a:gd name="connsiteY1582" fmla="*/ 3407065 h 3639646"/>
              <a:gd name="connsiteX1583" fmla="*/ 689983 w 5443148"/>
              <a:gd name="connsiteY1583" fmla="*/ 3380543 h 3639646"/>
              <a:gd name="connsiteX1584" fmla="*/ 649587 w 5443148"/>
              <a:gd name="connsiteY1584" fmla="*/ 3398496 h 3639646"/>
              <a:gd name="connsiteX1585" fmla="*/ 649587 w 5443148"/>
              <a:gd name="connsiteY1585" fmla="*/ 3376055 h 3639646"/>
              <a:gd name="connsiteX1586" fmla="*/ 523913 w 5443148"/>
              <a:gd name="connsiteY1586" fmla="*/ 3353613 h 3639646"/>
              <a:gd name="connsiteX1587" fmla="*/ 348867 w 5443148"/>
              <a:gd name="connsiteY1587" fmla="*/ 3376055 h 3639646"/>
              <a:gd name="connsiteX1588" fmla="*/ 326426 w 5443148"/>
              <a:gd name="connsiteY1588" fmla="*/ 3367078 h 3639646"/>
              <a:gd name="connsiteX1589" fmla="*/ 196264 w 5443148"/>
              <a:gd name="connsiteY1589" fmla="*/ 3407065 h 3639646"/>
              <a:gd name="connsiteX1590" fmla="*/ 191775 w 5443148"/>
              <a:gd name="connsiteY1590" fmla="*/ 3433587 h 3639646"/>
              <a:gd name="connsiteX1591" fmla="*/ 84055 w 5443148"/>
              <a:gd name="connsiteY1591" fmla="*/ 3456029 h 3639646"/>
              <a:gd name="connsiteX1592" fmla="*/ 191775 w 5443148"/>
              <a:gd name="connsiteY1592" fmla="*/ 3460517 h 3639646"/>
              <a:gd name="connsiteX1593" fmla="*/ 182799 w 5443148"/>
              <a:gd name="connsiteY1593" fmla="*/ 3478471 h 3639646"/>
              <a:gd name="connsiteX1594" fmla="*/ 393751 w 5443148"/>
              <a:gd name="connsiteY1594" fmla="*/ 3482959 h 3639646"/>
              <a:gd name="connsiteX1595" fmla="*/ 119962 w 5443148"/>
              <a:gd name="connsiteY1595" fmla="*/ 3531923 h 3639646"/>
              <a:gd name="connsiteX1596" fmla="*/ 200752 w 5443148"/>
              <a:gd name="connsiteY1596" fmla="*/ 3522946 h 3639646"/>
              <a:gd name="connsiteX1597" fmla="*/ 205240 w 5443148"/>
              <a:gd name="connsiteY1597" fmla="*/ 3540900 h 3639646"/>
              <a:gd name="connsiteX1598" fmla="*/ 429658 w 5443148"/>
              <a:gd name="connsiteY1598" fmla="*/ 3518458 h 3639646"/>
              <a:gd name="connsiteX1599" fmla="*/ 734866 w 5443148"/>
              <a:gd name="connsiteY1599" fmla="*/ 3522946 h 3639646"/>
              <a:gd name="connsiteX1600" fmla="*/ 869517 w 5443148"/>
              <a:gd name="connsiteY1600" fmla="*/ 3536411 h 3639646"/>
              <a:gd name="connsiteX1601" fmla="*/ 1143306 w 5443148"/>
              <a:gd name="connsiteY1601" fmla="*/ 3536411 h 3639646"/>
              <a:gd name="connsiteX1602" fmla="*/ 1080469 w 5443148"/>
              <a:gd name="connsiteY1602" fmla="*/ 3509889 h 3639646"/>
              <a:gd name="connsiteX1603" fmla="*/ 1358747 w 5443148"/>
              <a:gd name="connsiteY1603" fmla="*/ 3505401 h 3639646"/>
              <a:gd name="connsiteX1604" fmla="*/ 1385678 w 5443148"/>
              <a:gd name="connsiteY1604" fmla="*/ 3518866 h 3639646"/>
              <a:gd name="connsiteX1605" fmla="*/ 1547258 w 5443148"/>
              <a:gd name="connsiteY1605" fmla="*/ 3500913 h 3639646"/>
              <a:gd name="connsiteX1606" fmla="*/ 1520328 w 5443148"/>
              <a:gd name="connsiteY1606" fmla="*/ 3474390 h 3639646"/>
              <a:gd name="connsiteX1607" fmla="*/ 1542770 w 5443148"/>
              <a:gd name="connsiteY1607" fmla="*/ 3460925 h 3639646"/>
              <a:gd name="connsiteX1608" fmla="*/ 1574188 w 5443148"/>
              <a:gd name="connsiteY1608" fmla="*/ 3474390 h 3639646"/>
              <a:gd name="connsiteX1609" fmla="*/ 1596630 w 5443148"/>
              <a:gd name="connsiteY1609" fmla="*/ 3518866 h 3639646"/>
              <a:gd name="connsiteX1610" fmla="*/ 1641514 w 5443148"/>
              <a:gd name="connsiteY1610" fmla="*/ 3523354 h 3639646"/>
              <a:gd name="connsiteX1611" fmla="*/ 1628048 w 5443148"/>
              <a:gd name="connsiteY1611" fmla="*/ 3541308 h 3639646"/>
              <a:gd name="connsiteX1612" fmla="*/ 1812071 w 5443148"/>
              <a:gd name="connsiteY1612" fmla="*/ 3518866 h 3639646"/>
              <a:gd name="connsiteX1613" fmla="*/ 1735769 w 5443148"/>
              <a:gd name="connsiteY1613" fmla="*/ 3496424 h 3639646"/>
              <a:gd name="connsiteX1614" fmla="*/ 1879396 w 5443148"/>
              <a:gd name="connsiteY1614" fmla="*/ 3514378 h 3639646"/>
              <a:gd name="connsiteX1615" fmla="*/ 1870420 w 5443148"/>
              <a:gd name="connsiteY1615" fmla="*/ 3532331 h 3639646"/>
              <a:gd name="connsiteX1616" fmla="*/ 2094838 w 5443148"/>
              <a:gd name="connsiteY1616" fmla="*/ 3558853 h 3639646"/>
              <a:gd name="connsiteX1617" fmla="*/ 2076884 w 5443148"/>
              <a:gd name="connsiteY1617" fmla="*/ 3536411 h 3639646"/>
              <a:gd name="connsiteX1618" fmla="*/ 2395557 w 5443148"/>
              <a:gd name="connsiteY1618" fmla="*/ 3536411 h 3639646"/>
              <a:gd name="connsiteX1619" fmla="*/ 2458394 w 5443148"/>
              <a:gd name="connsiteY1619" fmla="*/ 3505401 h 3639646"/>
              <a:gd name="connsiteX1620" fmla="*/ 2323743 w 5443148"/>
              <a:gd name="connsiteY1620" fmla="*/ 3491528 h 3639646"/>
              <a:gd name="connsiteX1621" fmla="*/ 2323743 w 5443148"/>
              <a:gd name="connsiteY1621" fmla="*/ 3491528 h 3639646"/>
              <a:gd name="connsiteX1622" fmla="*/ 685086 w 5443148"/>
              <a:gd name="connsiteY1622" fmla="*/ 3500504 h 3639646"/>
              <a:gd name="connsiteX1623" fmla="*/ 720993 w 5443148"/>
              <a:gd name="connsiteY1623" fmla="*/ 3504993 h 3639646"/>
              <a:gd name="connsiteX1624" fmla="*/ 685086 w 5443148"/>
              <a:gd name="connsiteY1624" fmla="*/ 3500504 h 3639646"/>
              <a:gd name="connsiteX1625" fmla="*/ 685086 w 5443148"/>
              <a:gd name="connsiteY1625" fmla="*/ 3500504 h 3639646"/>
              <a:gd name="connsiteX1626" fmla="*/ 783830 w 5443148"/>
              <a:gd name="connsiteY1626" fmla="*/ 3509481 h 3639646"/>
              <a:gd name="connsiteX1627" fmla="*/ 810760 w 5443148"/>
              <a:gd name="connsiteY1627" fmla="*/ 3500504 h 3639646"/>
              <a:gd name="connsiteX1628" fmla="*/ 783830 w 5443148"/>
              <a:gd name="connsiteY1628" fmla="*/ 3509481 h 3639646"/>
              <a:gd name="connsiteX1629" fmla="*/ 783830 w 5443148"/>
              <a:gd name="connsiteY1629" fmla="*/ 3509481 h 3639646"/>
              <a:gd name="connsiteX1630" fmla="*/ 1282037 w 5443148"/>
              <a:gd name="connsiteY1630" fmla="*/ 3491528 h 3639646"/>
              <a:gd name="connsiteX1631" fmla="*/ 1268572 w 5443148"/>
              <a:gd name="connsiteY1631" fmla="*/ 3473574 h 3639646"/>
              <a:gd name="connsiteX1632" fmla="*/ 1344874 w 5443148"/>
              <a:gd name="connsiteY1632" fmla="*/ 3482551 h 3639646"/>
              <a:gd name="connsiteX1633" fmla="*/ 1282037 w 5443148"/>
              <a:gd name="connsiteY1633" fmla="*/ 3491528 h 3639646"/>
              <a:gd name="connsiteX1634" fmla="*/ 1282037 w 5443148"/>
              <a:gd name="connsiteY1634" fmla="*/ 3491528 h 3639646"/>
              <a:gd name="connsiteX1635" fmla="*/ 1417096 w 5443148"/>
              <a:gd name="connsiteY1635" fmla="*/ 3500504 h 3639646"/>
              <a:gd name="connsiteX1636" fmla="*/ 1385678 w 5443148"/>
              <a:gd name="connsiteY1636" fmla="*/ 3496016 h 3639646"/>
              <a:gd name="connsiteX1637" fmla="*/ 1417096 w 5443148"/>
              <a:gd name="connsiteY1637" fmla="*/ 3500504 h 3639646"/>
              <a:gd name="connsiteX1638" fmla="*/ 1417096 w 5443148"/>
              <a:gd name="connsiteY1638" fmla="*/ 3500504 h 3639646"/>
              <a:gd name="connsiteX1639" fmla="*/ 4312900 w 5443148"/>
              <a:gd name="connsiteY1639" fmla="*/ 3375647 h 3639646"/>
              <a:gd name="connsiteX1640" fmla="*/ 4290458 w 5443148"/>
              <a:gd name="connsiteY1640" fmla="*/ 3353205 h 3639646"/>
              <a:gd name="connsiteX1641" fmla="*/ 4312900 w 5443148"/>
              <a:gd name="connsiteY1641" fmla="*/ 3375647 h 3639646"/>
              <a:gd name="connsiteX1642" fmla="*/ 4312900 w 5443148"/>
              <a:gd name="connsiteY1642" fmla="*/ 3375647 h 3639646"/>
              <a:gd name="connsiteX1643" fmla="*/ 2714638 w 5443148"/>
              <a:gd name="connsiteY1643" fmla="*/ 3518050 h 3639646"/>
              <a:gd name="connsiteX1644" fmla="*/ 2696685 w 5443148"/>
              <a:gd name="connsiteY1644" fmla="*/ 3527026 h 3639646"/>
              <a:gd name="connsiteX1645" fmla="*/ 2642824 w 5443148"/>
              <a:gd name="connsiteY1645" fmla="*/ 3518050 h 3639646"/>
              <a:gd name="connsiteX1646" fmla="*/ 2624871 w 5443148"/>
              <a:gd name="connsiteY1646" fmla="*/ 3531515 h 3639646"/>
              <a:gd name="connsiteX1647" fmla="*/ 2701173 w 5443148"/>
              <a:gd name="connsiteY1647" fmla="*/ 3544980 h 3639646"/>
              <a:gd name="connsiteX1648" fmla="*/ 2759522 w 5443148"/>
              <a:gd name="connsiteY1648" fmla="*/ 3544980 h 3639646"/>
              <a:gd name="connsiteX1649" fmla="*/ 2714638 w 5443148"/>
              <a:gd name="connsiteY1649" fmla="*/ 3518050 h 3639646"/>
              <a:gd name="connsiteX1650" fmla="*/ 2714638 w 5443148"/>
              <a:gd name="connsiteY1650" fmla="*/ 3518050 h 3639646"/>
              <a:gd name="connsiteX1651" fmla="*/ 4187226 w 5443148"/>
              <a:gd name="connsiteY1651" fmla="*/ 3584967 h 3639646"/>
              <a:gd name="connsiteX1652" fmla="*/ 4200691 w 5443148"/>
              <a:gd name="connsiteY1652" fmla="*/ 3575990 h 3639646"/>
              <a:gd name="connsiteX1653" fmla="*/ 4178249 w 5443148"/>
              <a:gd name="connsiteY1653" fmla="*/ 3571502 h 3639646"/>
              <a:gd name="connsiteX1654" fmla="*/ 4146831 w 5443148"/>
              <a:gd name="connsiteY1654" fmla="*/ 3580479 h 3639646"/>
              <a:gd name="connsiteX1655" fmla="*/ 4097459 w 5443148"/>
              <a:gd name="connsiteY1655" fmla="*/ 3575990 h 3639646"/>
              <a:gd name="connsiteX1656" fmla="*/ 4075017 w 5443148"/>
              <a:gd name="connsiteY1656" fmla="*/ 3575990 h 3639646"/>
              <a:gd name="connsiteX1657" fmla="*/ 4079506 w 5443148"/>
              <a:gd name="connsiteY1657" fmla="*/ 3562525 h 3639646"/>
              <a:gd name="connsiteX1658" fmla="*/ 4070529 w 5443148"/>
              <a:gd name="connsiteY1658" fmla="*/ 3558037 h 3639646"/>
              <a:gd name="connsiteX1659" fmla="*/ 4039111 w 5443148"/>
              <a:gd name="connsiteY1659" fmla="*/ 3562525 h 3639646"/>
              <a:gd name="connsiteX1660" fmla="*/ 4021157 w 5443148"/>
              <a:gd name="connsiteY1660" fmla="*/ 3575990 h 3639646"/>
              <a:gd name="connsiteX1661" fmla="*/ 3985250 w 5443148"/>
              <a:gd name="connsiteY1661" fmla="*/ 3558037 h 3639646"/>
              <a:gd name="connsiteX1662" fmla="*/ 3949344 w 5443148"/>
              <a:gd name="connsiteY1662" fmla="*/ 3571502 h 3639646"/>
              <a:gd name="connsiteX1663" fmla="*/ 3953831 w 5443148"/>
              <a:gd name="connsiteY1663" fmla="*/ 3562525 h 3639646"/>
              <a:gd name="connsiteX1664" fmla="*/ 3895483 w 5443148"/>
              <a:gd name="connsiteY1664" fmla="*/ 3558037 h 3639646"/>
              <a:gd name="connsiteX1665" fmla="*/ 3864064 w 5443148"/>
              <a:gd name="connsiteY1665" fmla="*/ 3567014 h 3639646"/>
              <a:gd name="connsiteX1666" fmla="*/ 3841623 w 5443148"/>
              <a:gd name="connsiteY1666" fmla="*/ 3553549 h 3639646"/>
              <a:gd name="connsiteX1667" fmla="*/ 3859577 w 5443148"/>
              <a:gd name="connsiteY1667" fmla="*/ 3567014 h 3639646"/>
              <a:gd name="connsiteX1668" fmla="*/ 3814693 w 5443148"/>
              <a:gd name="connsiteY1668" fmla="*/ 3580479 h 3639646"/>
              <a:gd name="connsiteX1669" fmla="*/ 3971785 w 5443148"/>
              <a:gd name="connsiteY1669" fmla="*/ 3602921 h 3639646"/>
              <a:gd name="connsiteX1670" fmla="*/ 4079506 w 5443148"/>
              <a:gd name="connsiteY1670" fmla="*/ 3625362 h 3639646"/>
              <a:gd name="connsiteX1671" fmla="*/ 4115413 w 5443148"/>
              <a:gd name="connsiteY1671" fmla="*/ 3625362 h 3639646"/>
              <a:gd name="connsiteX1672" fmla="*/ 4155807 w 5443148"/>
              <a:gd name="connsiteY1672" fmla="*/ 3634339 h 3639646"/>
              <a:gd name="connsiteX1673" fmla="*/ 4146831 w 5443148"/>
              <a:gd name="connsiteY1673" fmla="*/ 3625362 h 3639646"/>
              <a:gd name="connsiteX1674" fmla="*/ 4250063 w 5443148"/>
              <a:gd name="connsiteY1674" fmla="*/ 3602921 h 3639646"/>
              <a:gd name="connsiteX1675" fmla="*/ 4187226 w 5443148"/>
              <a:gd name="connsiteY1675" fmla="*/ 3584967 h 3639646"/>
              <a:gd name="connsiteX1676" fmla="*/ 4187226 w 5443148"/>
              <a:gd name="connsiteY1676" fmla="*/ 3584967 h 3639646"/>
              <a:gd name="connsiteX1677" fmla="*/ 4533237 w 5443148"/>
              <a:gd name="connsiteY1677" fmla="*/ 3571502 h 3639646"/>
              <a:gd name="connsiteX1678" fmla="*/ 4533237 w 5443148"/>
              <a:gd name="connsiteY1678" fmla="*/ 3562525 h 3639646"/>
              <a:gd name="connsiteX1679" fmla="*/ 4371657 w 5443148"/>
              <a:gd name="connsiteY1679" fmla="*/ 3571502 h 3639646"/>
              <a:gd name="connsiteX1680" fmla="*/ 4380634 w 5443148"/>
              <a:gd name="connsiteY1680" fmla="*/ 3593944 h 3639646"/>
              <a:gd name="connsiteX1681" fmla="*/ 4358192 w 5443148"/>
              <a:gd name="connsiteY1681" fmla="*/ 3607409 h 3639646"/>
              <a:gd name="connsiteX1682" fmla="*/ 4358192 w 5443148"/>
              <a:gd name="connsiteY1682" fmla="*/ 3620874 h 3639646"/>
              <a:gd name="connsiteX1683" fmla="*/ 4721748 w 5443148"/>
              <a:gd name="connsiteY1683" fmla="*/ 3598432 h 3639646"/>
              <a:gd name="connsiteX1684" fmla="*/ 4533237 w 5443148"/>
              <a:gd name="connsiteY1684" fmla="*/ 3571502 h 3639646"/>
              <a:gd name="connsiteX1685" fmla="*/ 4533237 w 5443148"/>
              <a:gd name="connsiteY1685" fmla="*/ 3571502 h 3639646"/>
              <a:gd name="connsiteX1686" fmla="*/ 2009558 w 5443148"/>
              <a:gd name="connsiteY1686" fmla="*/ 332543 h 3639646"/>
              <a:gd name="connsiteX1687" fmla="*/ 1987117 w 5443148"/>
              <a:gd name="connsiteY1687" fmla="*/ 341519 h 3639646"/>
              <a:gd name="connsiteX1688" fmla="*/ 2036489 w 5443148"/>
              <a:gd name="connsiteY1688" fmla="*/ 372530 h 3639646"/>
              <a:gd name="connsiteX1689" fmla="*/ 2032000 w 5443148"/>
              <a:gd name="connsiteY1689" fmla="*/ 337031 h 3639646"/>
              <a:gd name="connsiteX1690" fmla="*/ 2058931 w 5443148"/>
              <a:gd name="connsiteY1690" fmla="*/ 310509 h 3639646"/>
              <a:gd name="connsiteX1691" fmla="*/ 2099325 w 5443148"/>
              <a:gd name="connsiteY1691" fmla="*/ 314997 h 3639646"/>
              <a:gd name="connsiteX1692" fmla="*/ 2108302 w 5443148"/>
              <a:gd name="connsiteY1692" fmla="*/ 292556 h 3639646"/>
              <a:gd name="connsiteX1693" fmla="*/ 2148698 w 5443148"/>
              <a:gd name="connsiteY1693" fmla="*/ 288067 h 3639646"/>
              <a:gd name="connsiteX1694" fmla="*/ 2130744 w 5443148"/>
              <a:gd name="connsiteY1694" fmla="*/ 297044 h 3639646"/>
              <a:gd name="connsiteX1695" fmla="*/ 2139721 w 5443148"/>
              <a:gd name="connsiteY1695" fmla="*/ 279090 h 3639646"/>
              <a:gd name="connsiteX1696" fmla="*/ 2198069 w 5443148"/>
              <a:gd name="connsiteY1696" fmla="*/ 301532 h 3639646"/>
              <a:gd name="connsiteX1697" fmla="*/ 2103814 w 5443148"/>
              <a:gd name="connsiteY1697" fmla="*/ 341519 h 3639646"/>
              <a:gd name="connsiteX1698" fmla="*/ 2135232 w 5443148"/>
              <a:gd name="connsiteY1698" fmla="*/ 354984 h 3639646"/>
              <a:gd name="connsiteX1699" fmla="*/ 2144209 w 5443148"/>
              <a:gd name="connsiteY1699" fmla="*/ 377426 h 3639646"/>
              <a:gd name="connsiteX1700" fmla="*/ 2171139 w 5443148"/>
              <a:gd name="connsiteY1700" fmla="*/ 350904 h 3639646"/>
              <a:gd name="connsiteX1701" fmla="*/ 2377603 w 5443148"/>
              <a:gd name="connsiteY1701" fmla="*/ 364369 h 3639646"/>
              <a:gd name="connsiteX1702" fmla="*/ 2386581 w 5443148"/>
              <a:gd name="connsiteY1702" fmla="*/ 341927 h 3639646"/>
              <a:gd name="connsiteX1703" fmla="*/ 2350674 w 5443148"/>
              <a:gd name="connsiteY1703" fmla="*/ 297452 h 3639646"/>
              <a:gd name="connsiteX1704" fmla="*/ 2386581 w 5443148"/>
              <a:gd name="connsiteY1704" fmla="*/ 288475 h 3639646"/>
              <a:gd name="connsiteX1705" fmla="*/ 2400045 w 5443148"/>
              <a:gd name="connsiteY1705" fmla="*/ 341927 h 3639646"/>
              <a:gd name="connsiteX1706" fmla="*/ 2449417 w 5443148"/>
              <a:gd name="connsiteY1706" fmla="*/ 337439 h 3639646"/>
              <a:gd name="connsiteX1707" fmla="*/ 2444928 w 5443148"/>
              <a:gd name="connsiteY1707" fmla="*/ 314997 h 3639646"/>
              <a:gd name="connsiteX1708" fmla="*/ 2413510 w 5443148"/>
              <a:gd name="connsiteY1708" fmla="*/ 297044 h 3639646"/>
              <a:gd name="connsiteX1709" fmla="*/ 2440441 w 5443148"/>
              <a:gd name="connsiteY1709" fmla="*/ 279090 h 3639646"/>
              <a:gd name="connsiteX1710" fmla="*/ 2498789 w 5443148"/>
              <a:gd name="connsiteY1710" fmla="*/ 288067 h 3639646"/>
              <a:gd name="connsiteX1711" fmla="*/ 2400045 w 5443148"/>
              <a:gd name="connsiteY1711" fmla="*/ 261545 h 3639646"/>
              <a:gd name="connsiteX1712" fmla="*/ 2130744 w 5443148"/>
              <a:gd name="connsiteY1712" fmla="*/ 243592 h 3639646"/>
              <a:gd name="connsiteX1713" fmla="*/ 2130744 w 5443148"/>
              <a:gd name="connsiteY1713" fmla="*/ 257057 h 3639646"/>
              <a:gd name="connsiteX1714" fmla="*/ 2049954 w 5443148"/>
              <a:gd name="connsiteY1714" fmla="*/ 275010 h 3639646"/>
              <a:gd name="connsiteX1715" fmla="*/ 2072396 w 5443148"/>
              <a:gd name="connsiteY1715" fmla="*/ 279498 h 3639646"/>
              <a:gd name="connsiteX1716" fmla="*/ 1960187 w 5443148"/>
              <a:gd name="connsiteY1716" fmla="*/ 292964 h 3639646"/>
              <a:gd name="connsiteX1717" fmla="*/ 2000582 w 5443148"/>
              <a:gd name="connsiteY1717" fmla="*/ 306429 h 3639646"/>
              <a:gd name="connsiteX1718" fmla="*/ 2009558 w 5443148"/>
              <a:gd name="connsiteY1718" fmla="*/ 332543 h 3639646"/>
              <a:gd name="connsiteX1719" fmla="*/ 2009558 w 5443148"/>
              <a:gd name="connsiteY1719" fmla="*/ 332543 h 3639646"/>
              <a:gd name="connsiteX1720" fmla="*/ 2189092 w 5443148"/>
              <a:gd name="connsiteY1720" fmla="*/ 257057 h 3639646"/>
              <a:gd name="connsiteX1721" fmla="*/ 2202558 w 5443148"/>
              <a:gd name="connsiteY1721" fmla="*/ 261545 h 3639646"/>
              <a:gd name="connsiteX1722" fmla="*/ 2198069 w 5443148"/>
              <a:gd name="connsiteY1722" fmla="*/ 279498 h 3639646"/>
              <a:gd name="connsiteX1723" fmla="*/ 2189092 w 5443148"/>
              <a:gd name="connsiteY1723" fmla="*/ 257057 h 3639646"/>
              <a:gd name="connsiteX1724" fmla="*/ 2189092 w 5443148"/>
              <a:gd name="connsiteY1724" fmla="*/ 257057 h 3639646"/>
              <a:gd name="connsiteX1725" fmla="*/ 2575499 w 5443148"/>
              <a:gd name="connsiteY1725" fmla="*/ 297044 h 3639646"/>
              <a:gd name="connsiteX1726" fmla="*/ 2620382 w 5443148"/>
              <a:gd name="connsiteY1726" fmla="*/ 310509 h 3639646"/>
              <a:gd name="connsiteX1727" fmla="*/ 2602429 w 5443148"/>
              <a:gd name="connsiteY1727" fmla="*/ 319486 h 3639646"/>
              <a:gd name="connsiteX1728" fmla="*/ 2611406 w 5443148"/>
              <a:gd name="connsiteY1728" fmla="*/ 310509 h 3639646"/>
              <a:gd name="connsiteX1729" fmla="*/ 2584476 w 5443148"/>
              <a:gd name="connsiteY1729" fmla="*/ 323974 h 3639646"/>
              <a:gd name="connsiteX1730" fmla="*/ 2593453 w 5443148"/>
              <a:gd name="connsiteY1730" fmla="*/ 350496 h 3639646"/>
              <a:gd name="connsiteX1731" fmla="*/ 2597940 w 5443148"/>
              <a:gd name="connsiteY1731" fmla="*/ 368449 h 3639646"/>
              <a:gd name="connsiteX1732" fmla="*/ 2647313 w 5443148"/>
              <a:gd name="connsiteY1732" fmla="*/ 368449 h 3639646"/>
              <a:gd name="connsiteX1733" fmla="*/ 2620382 w 5443148"/>
              <a:gd name="connsiteY1733" fmla="*/ 328462 h 3639646"/>
              <a:gd name="connsiteX1734" fmla="*/ 2669755 w 5443148"/>
              <a:gd name="connsiteY1734" fmla="*/ 310509 h 3639646"/>
              <a:gd name="connsiteX1735" fmla="*/ 2687708 w 5443148"/>
              <a:gd name="connsiteY1735" fmla="*/ 328462 h 3639646"/>
              <a:gd name="connsiteX1736" fmla="*/ 2678731 w 5443148"/>
              <a:gd name="connsiteY1736" fmla="*/ 292964 h 3639646"/>
              <a:gd name="connsiteX1737" fmla="*/ 2647313 w 5443148"/>
              <a:gd name="connsiteY1737" fmla="*/ 306429 h 3639646"/>
              <a:gd name="connsiteX1738" fmla="*/ 2656289 w 5443148"/>
              <a:gd name="connsiteY1738" fmla="*/ 283987 h 3639646"/>
              <a:gd name="connsiteX1739" fmla="*/ 2620382 w 5443148"/>
              <a:gd name="connsiteY1739" fmla="*/ 235023 h 3639646"/>
              <a:gd name="connsiteX1740" fmla="*/ 2521639 w 5443148"/>
              <a:gd name="connsiteY1740" fmla="*/ 252976 h 3639646"/>
              <a:gd name="connsiteX1741" fmla="*/ 2575499 w 5443148"/>
              <a:gd name="connsiteY1741" fmla="*/ 297044 h 3639646"/>
              <a:gd name="connsiteX1742" fmla="*/ 2575499 w 5443148"/>
              <a:gd name="connsiteY1742" fmla="*/ 297044 h 3639646"/>
              <a:gd name="connsiteX1743" fmla="*/ 1856955 w 5443148"/>
              <a:gd name="connsiteY1743" fmla="*/ 372938 h 3639646"/>
              <a:gd name="connsiteX1744" fmla="*/ 1870420 w 5443148"/>
              <a:gd name="connsiteY1744" fmla="*/ 350496 h 3639646"/>
              <a:gd name="connsiteX1745" fmla="*/ 1928768 w 5443148"/>
              <a:gd name="connsiteY1745" fmla="*/ 372938 h 3639646"/>
              <a:gd name="connsiteX1746" fmla="*/ 1969164 w 5443148"/>
              <a:gd name="connsiteY1746" fmla="*/ 346416 h 3639646"/>
              <a:gd name="connsiteX1747" fmla="*/ 1879396 w 5443148"/>
              <a:gd name="connsiteY1747" fmla="*/ 328462 h 3639646"/>
              <a:gd name="connsiteX1748" fmla="*/ 1892862 w 5443148"/>
              <a:gd name="connsiteY1748" fmla="*/ 337439 h 3639646"/>
              <a:gd name="connsiteX1749" fmla="*/ 1816559 w 5443148"/>
              <a:gd name="connsiteY1749" fmla="*/ 332951 h 3639646"/>
              <a:gd name="connsiteX1750" fmla="*/ 1825536 w 5443148"/>
              <a:gd name="connsiteY1750" fmla="*/ 372938 h 3639646"/>
              <a:gd name="connsiteX1751" fmla="*/ 1856955 w 5443148"/>
              <a:gd name="connsiteY1751" fmla="*/ 372938 h 3639646"/>
              <a:gd name="connsiteX1752" fmla="*/ 1856955 w 5443148"/>
              <a:gd name="connsiteY1752" fmla="*/ 372938 h 3639646"/>
              <a:gd name="connsiteX1753" fmla="*/ 1363236 w 5443148"/>
              <a:gd name="connsiteY1753" fmla="*/ 443935 h 3639646"/>
              <a:gd name="connsiteX1754" fmla="*/ 1372212 w 5443148"/>
              <a:gd name="connsiteY1754" fmla="*/ 461889 h 3639646"/>
              <a:gd name="connsiteX1755" fmla="*/ 1354259 w 5443148"/>
              <a:gd name="connsiteY1755" fmla="*/ 470866 h 3639646"/>
              <a:gd name="connsiteX1756" fmla="*/ 1426072 w 5443148"/>
              <a:gd name="connsiteY1756" fmla="*/ 452912 h 3639646"/>
              <a:gd name="connsiteX1757" fmla="*/ 1277957 w 5443148"/>
              <a:gd name="connsiteY1757" fmla="*/ 430470 h 3639646"/>
              <a:gd name="connsiteX1758" fmla="*/ 1363236 w 5443148"/>
              <a:gd name="connsiteY1758" fmla="*/ 443935 h 3639646"/>
              <a:gd name="connsiteX1759" fmla="*/ 1363236 w 5443148"/>
              <a:gd name="connsiteY1759" fmla="*/ 443935 h 3639646"/>
              <a:gd name="connsiteX1760" fmla="*/ 3037799 w 5443148"/>
              <a:gd name="connsiteY1760" fmla="*/ 546352 h 3639646"/>
              <a:gd name="connsiteX1761" fmla="*/ 3109613 w 5443148"/>
              <a:gd name="connsiteY1761" fmla="*/ 550840 h 3639646"/>
              <a:gd name="connsiteX1762" fmla="*/ 3037799 w 5443148"/>
              <a:gd name="connsiteY1762" fmla="*/ 546352 h 3639646"/>
              <a:gd name="connsiteX1763" fmla="*/ 3037799 w 5443148"/>
              <a:gd name="connsiteY1763" fmla="*/ 546352 h 3639646"/>
              <a:gd name="connsiteX1764" fmla="*/ 3217333 w 5443148"/>
              <a:gd name="connsiteY1764" fmla="*/ 550840 h 3639646"/>
              <a:gd name="connsiteX1765" fmla="*/ 3172450 w 5443148"/>
              <a:gd name="connsiteY1765" fmla="*/ 537375 h 3639646"/>
              <a:gd name="connsiteX1766" fmla="*/ 3154497 w 5443148"/>
              <a:gd name="connsiteY1766" fmla="*/ 568385 h 3639646"/>
              <a:gd name="connsiteX1767" fmla="*/ 3199380 w 5443148"/>
              <a:gd name="connsiteY1767" fmla="*/ 590827 h 3639646"/>
              <a:gd name="connsiteX1768" fmla="*/ 3217333 w 5443148"/>
              <a:gd name="connsiteY1768" fmla="*/ 550840 h 3639646"/>
              <a:gd name="connsiteX1769" fmla="*/ 3217333 w 5443148"/>
              <a:gd name="connsiteY1769" fmla="*/ 550840 h 3639646"/>
              <a:gd name="connsiteX1770" fmla="*/ 217889 w 5443148"/>
              <a:gd name="connsiteY1770" fmla="*/ 586339 h 3639646"/>
              <a:gd name="connsiteX1771" fmla="*/ 294192 w 5443148"/>
              <a:gd name="connsiteY1771" fmla="*/ 630814 h 3639646"/>
              <a:gd name="connsiteX1772" fmla="*/ 253796 w 5443148"/>
              <a:gd name="connsiteY1772" fmla="*/ 661825 h 3639646"/>
              <a:gd name="connsiteX1773" fmla="*/ 303168 w 5443148"/>
              <a:gd name="connsiteY1773" fmla="*/ 715277 h 3639646"/>
              <a:gd name="connsiteX1774" fmla="*/ 325610 w 5443148"/>
              <a:gd name="connsiteY1774" fmla="*/ 719765 h 3639646"/>
              <a:gd name="connsiteX1775" fmla="*/ 321122 w 5443148"/>
              <a:gd name="connsiteY1775" fmla="*/ 697323 h 3639646"/>
              <a:gd name="connsiteX1776" fmla="*/ 442307 w 5443148"/>
              <a:gd name="connsiteY1776" fmla="*/ 683858 h 3639646"/>
              <a:gd name="connsiteX1777" fmla="*/ 410889 w 5443148"/>
              <a:gd name="connsiteY1777" fmla="*/ 661417 h 3639646"/>
              <a:gd name="connsiteX1778" fmla="*/ 523098 w 5443148"/>
              <a:gd name="connsiteY1778" fmla="*/ 674882 h 3639646"/>
              <a:gd name="connsiteX1779" fmla="*/ 545539 w 5443148"/>
              <a:gd name="connsiteY1779" fmla="*/ 661417 h 3639646"/>
              <a:gd name="connsiteX1780" fmla="*/ 357028 w 5443148"/>
              <a:gd name="connsiteY1780" fmla="*/ 607964 h 3639646"/>
              <a:gd name="connsiteX1781" fmla="*/ 217889 w 5443148"/>
              <a:gd name="connsiteY1781" fmla="*/ 586339 h 3639646"/>
              <a:gd name="connsiteX1782" fmla="*/ 217889 w 5443148"/>
              <a:gd name="connsiteY1782" fmla="*/ 586339 h 3639646"/>
              <a:gd name="connsiteX1783" fmla="*/ 379878 w 5443148"/>
              <a:gd name="connsiteY1783" fmla="*/ 653256 h 3639646"/>
              <a:gd name="connsiteX1784" fmla="*/ 348460 w 5443148"/>
              <a:gd name="connsiteY1784" fmla="*/ 648768 h 3639646"/>
              <a:gd name="connsiteX1785" fmla="*/ 379878 w 5443148"/>
              <a:gd name="connsiteY1785" fmla="*/ 653256 h 3639646"/>
              <a:gd name="connsiteX1786" fmla="*/ 379878 w 5443148"/>
              <a:gd name="connsiteY1786" fmla="*/ 653256 h 3639646"/>
              <a:gd name="connsiteX1787" fmla="*/ 321530 w 5443148"/>
              <a:gd name="connsiteY1787" fmla="*/ 2704026 h 3639646"/>
              <a:gd name="connsiteX1788" fmla="*/ 312553 w 5443148"/>
              <a:gd name="connsiteY1788" fmla="*/ 2695049 h 3639646"/>
              <a:gd name="connsiteX1789" fmla="*/ 213809 w 5443148"/>
              <a:gd name="connsiteY1789" fmla="*/ 2708514 h 3639646"/>
              <a:gd name="connsiteX1790" fmla="*/ 321530 w 5443148"/>
              <a:gd name="connsiteY1790" fmla="*/ 2704026 h 3639646"/>
              <a:gd name="connsiteX1791" fmla="*/ 321530 w 5443148"/>
              <a:gd name="connsiteY1791" fmla="*/ 2704026 h 3639646"/>
              <a:gd name="connsiteX1792" fmla="*/ 1448514 w 5443148"/>
              <a:gd name="connsiteY1792" fmla="*/ 3344636 h 3639646"/>
              <a:gd name="connsiteX1793" fmla="*/ 1731281 w 5443148"/>
              <a:gd name="connsiteY1793" fmla="*/ 3358101 h 3639646"/>
              <a:gd name="connsiteX1794" fmla="*/ 1861442 w 5443148"/>
              <a:gd name="connsiteY1794" fmla="*/ 3353613 h 3639646"/>
              <a:gd name="connsiteX1795" fmla="*/ 1816559 w 5443148"/>
              <a:gd name="connsiteY1795" fmla="*/ 3349125 h 3639646"/>
              <a:gd name="connsiteX1796" fmla="*/ 1789629 w 5443148"/>
              <a:gd name="connsiteY1796" fmla="*/ 3340148 h 3639646"/>
              <a:gd name="connsiteX1797" fmla="*/ 1776164 w 5443148"/>
              <a:gd name="connsiteY1797" fmla="*/ 3353613 h 3639646"/>
              <a:gd name="connsiteX1798" fmla="*/ 1663955 w 5443148"/>
              <a:gd name="connsiteY1798" fmla="*/ 3318114 h 3639646"/>
              <a:gd name="connsiteX1799" fmla="*/ 1744746 w 5443148"/>
              <a:gd name="connsiteY1799" fmla="*/ 3309137 h 3639646"/>
              <a:gd name="connsiteX1800" fmla="*/ 1497886 w 5443148"/>
              <a:gd name="connsiteY1800" fmla="*/ 3295672 h 3639646"/>
              <a:gd name="connsiteX1801" fmla="*/ 1515839 w 5443148"/>
              <a:gd name="connsiteY1801" fmla="*/ 3304649 h 3639646"/>
              <a:gd name="connsiteX1802" fmla="*/ 1448514 w 5443148"/>
              <a:gd name="connsiteY1802" fmla="*/ 3344636 h 3639646"/>
              <a:gd name="connsiteX1803" fmla="*/ 1448514 w 5443148"/>
              <a:gd name="connsiteY1803" fmla="*/ 3344636 h 3639646"/>
              <a:gd name="connsiteX1804" fmla="*/ 4421028 w 5443148"/>
              <a:gd name="connsiteY1804" fmla="*/ 3349125 h 3639646"/>
              <a:gd name="connsiteX1805" fmla="*/ 4470401 w 5443148"/>
              <a:gd name="connsiteY1805" fmla="*/ 3375647 h 3639646"/>
              <a:gd name="connsiteX1806" fmla="*/ 4838445 w 5443148"/>
              <a:gd name="connsiteY1806" fmla="*/ 3366670 h 3639646"/>
              <a:gd name="connsiteX1807" fmla="*/ 4789073 w 5443148"/>
              <a:gd name="connsiteY1807" fmla="*/ 3357693 h 3639646"/>
              <a:gd name="connsiteX1808" fmla="*/ 4784585 w 5443148"/>
              <a:gd name="connsiteY1808" fmla="*/ 3344228 h 3639646"/>
              <a:gd name="connsiteX1809" fmla="*/ 4421028 w 5443148"/>
              <a:gd name="connsiteY1809" fmla="*/ 3349125 h 3639646"/>
              <a:gd name="connsiteX1810" fmla="*/ 4421028 w 5443148"/>
              <a:gd name="connsiteY1810" fmla="*/ 3349125 h 3639646"/>
              <a:gd name="connsiteX1811" fmla="*/ 4173761 w 5443148"/>
              <a:gd name="connsiteY1811" fmla="*/ 3544980 h 3639646"/>
              <a:gd name="connsiteX1812" fmla="*/ 4250063 w 5443148"/>
              <a:gd name="connsiteY1812" fmla="*/ 3567422 h 3639646"/>
              <a:gd name="connsiteX1813" fmla="*/ 4250063 w 5443148"/>
              <a:gd name="connsiteY1813" fmla="*/ 3585375 h 3639646"/>
              <a:gd name="connsiteX1814" fmla="*/ 4339830 w 5443148"/>
              <a:gd name="connsiteY1814" fmla="*/ 3571910 h 3639646"/>
              <a:gd name="connsiteX1815" fmla="*/ 4312900 w 5443148"/>
              <a:gd name="connsiteY1815" fmla="*/ 3553957 h 3639646"/>
              <a:gd name="connsiteX1816" fmla="*/ 4353296 w 5443148"/>
              <a:gd name="connsiteY1816" fmla="*/ 3536003 h 3639646"/>
              <a:gd name="connsiteX1817" fmla="*/ 4173761 w 5443148"/>
              <a:gd name="connsiteY1817" fmla="*/ 3544980 h 3639646"/>
              <a:gd name="connsiteX1818" fmla="*/ 4173761 w 5443148"/>
              <a:gd name="connsiteY1818" fmla="*/ 3544980 h 363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Lst>
            <a:rect l="l" t="t" r="r" b="b"/>
            <a:pathLst>
              <a:path w="5443148" h="3639646">
                <a:moveTo>
                  <a:pt x="199936" y="3669"/>
                </a:moveTo>
                <a:cubicBezTo>
                  <a:pt x="181983" y="8157"/>
                  <a:pt x="150564" y="-9796"/>
                  <a:pt x="141587" y="8157"/>
                </a:cubicBezTo>
                <a:cubicBezTo>
                  <a:pt x="159541" y="7749"/>
                  <a:pt x="190959" y="16726"/>
                  <a:pt x="199936" y="3669"/>
                </a:cubicBezTo>
                <a:lnTo>
                  <a:pt x="199936" y="3669"/>
                </a:lnTo>
                <a:close/>
                <a:moveTo>
                  <a:pt x="2454313" y="203604"/>
                </a:moveTo>
                <a:cubicBezTo>
                  <a:pt x="2454313" y="185651"/>
                  <a:pt x="2454313" y="185651"/>
                  <a:pt x="2454313" y="185651"/>
                </a:cubicBezTo>
                <a:cubicBezTo>
                  <a:pt x="2445337" y="181163"/>
                  <a:pt x="2418406" y="185651"/>
                  <a:pt x="2413919" y="194628"/>
                </a:cubicBezTo>
                <a:cubicBezTo>
                  <a:pt x="2422895" y="199116"/>
                  <a:pt x="2436360" y="212581"/>
                  <a:pt x="2454313" y="203604"/>
                </a:cubicBezTo>
                <a:lnTo>
                  <a:pt x="2454313" y="203604"/>
                </a:lnTo>
                <a:close/>
                <a:moveTo>
                  <a:pt x="3037799" y="230535"/>
                </a:moveTo>
                <a:cubicBezTo>
                  <a:pt x="3024334" y="235023"/>
                  <a:pt x="3015358" y="208093"/>
                  <a:pt x="3010870" y="226046"/>
                </a:cubicBezTo>
                <a:cubicBezTo>
                  <a:pt x="3015358" y="230535"/>
                  <a:pt x="3033312" y="243592"/>
                  <a:pt x="3037799" y="230535"/>
                </a:cubicBezTo>
                <a:lnTo>
                  <a:pt x="3037799" y="230535"/>
                </a:lnTo>
                <a:close/>
                <a:moveTo>
                  <a:pt x="235843" y="235023"/>
                </a:moveTo>
                <a:cubicBezTo>
                  <a:pt x="222378" y="235023"/>
                  <a:pt x="213401" y="239511"/>
                  <a:pt x="204425" y="244000"/>
                </a:cubicBezTo>
                <a:cubicBezTo>
                  <a:pt x="213401" y="248080"/>
                  <a:pt x="231355" y="248080"/>
                  <a:pt x="235843" y="235023"/>
                </a:cubicBezTo>
                <a:lnTo>
                  <a:pt x="235843" y="235023"/>
                </a:lnTo>
                <a:close/>
                <a:moveTo>
                  <a:pt x="244819" y="292556"/>
                </a:moveTo>
                <a:cubicBezTo>
                  <a:pt x="267261" y="297044"/>
                  <a:pt x="312145" y="283579"/>
                  <a:pt x="339075" y="283579"/>
                </a:cubicBezTo>
                <a:cubicBezTo>
                  <a:pt x="303168" y="274602"/>
                  <a:pt x="285215" y="261137"/>
                  <a:pt x="258285" y="248080"/>
                </a:cubicBezTo>
                <a:cubicBezTo>
                  <a:pt x="253796" y="270522"/>
                  <a:pt x="199936" y="252568"/>
                  <a:pt x="173006" y="266033"/>
                </a:cubicBezTo>
                <a:cubicBezTo>
                  <a:pt x="199936" y="275010"/>
                  <a:pt x="213401" y="292556"/>
                  <a:pt x="244819" y="292556"/>
                </a:cubicBezTo>
                <a:lnTo>
                  <a:pt x="244819" y="292556"/>
                </a:lnTo>
                <a:close/>
                <a:moveTo>
                  <a:pt x="3010870" y="359473"/>
                </a:moveTo>
                <a:cubicBezTo>
                  <a:pt x="2997405" y="363961"/>
                  <a:pt x="2988428" y="346008"/>
                  <a:pt x="2983939" y="359473"/>
                </a:cubicBezTo>
                <a:cubicBezTo>
                  <a:pt x="3010870" y="368449"/>
                  <a:pt x="3033312" y="377426"/>
                  <a:pt x="3051265" y="390483"/>
                </a:cubicBezTo>
                <a:cubicBezTo>
                  <a:pt x="3051265" y="421494"/>
                  <a:pt x="3042288" y="434959"/>
                  <a:pt x="3024334" y="434959"/>
                </a:cubicBezTo>
                <a:cubicBezTo>
                  <a:pt x="3028823" y="439447"/>
                  <a:pt x="3028823" y="452912"/>
                  <a:pt x="3042288" y="448424"/>
                </a:cubicBezTo>
                <a:cubicBezTo>
                  <a:pt x="3051265" y="434959"/>
                  <a:pt x="3064730" y="430470"/>
                  <a:pt x="3091659" y="434959"/>
                </a:cubicBezTo>
                <a:cubicBezTo>
                  <a:pt x="3096148" y="412517"/>
                  <a:pt x="3082683" y="417005"/>
                  <a:pt x="3078195" y="408437"/>
                </a:cubicBezTo>
                <a:cubicBezTo>
                  <a:pt x="3087172" y="399460"/>
                  <a:pt x="3082683" y="385995"/>
                  <a:pt x="3078195" y="377426"/>
                </a:cubicBezTo>
                <a:cubicBezTo>
                  <a:pt x="3127566" y="363961"/>
                  <a:pt x="3181426" y="403948"/>
                  <a:pt x="3244264" y="403948"/>
                </a:cubicBezTo>
                <a:cubicBezTo>
                  <a:pt x="3253240" y="412925"/>
                  <a:pt x="3253240" y="426390"/>
                  <a:pt x="3262217" y="434959"/>
                </a:cubicBezTo>
                <a:cubicBezTo>
                  <a:pt x="3275682" y="430470"/>
                  <a:pt x="3280171" y="421494"/>
                  <a:pt x="3298124" y="425982"/>
                </a:cubicBezTo>
                <a:cubicBezTo>
                  <a:pt x="3289148" y="390483"/>
                  <a:pt x="3244264" y="394972"/>
                  <a:pt x="3217333" y="377018"/>
                </a:cubicBezTo>
                <a:cubicBezTo>
                  <a:pt x="3239775" y="372530"/>
                  <a:pt x="3217333" y="359065"/>
                  <a:pt x="3217333" y="341519"/>
                </a:cubicBezTo>
                <a:cubicBezTo>
                  <a:pt x="3226310" y="341519"/>
                  <a:pt x="3235287" y="332543"/>
                  <a:pt x="3239775" y="328054"/>
                </a:cubicBezTo>
                <a:cubicBezTo>
                  <a:pt x="3230799" y="323566"/>
                  <a:pt x="3221822" y="319078"/>
                  <a:pt x="3217333" y="314589"/>
                </a:cubicBezTo>
                <a:cubicBezTo>
                  <a:pt x="3208357" y="270114"/>
                  <a:pt x="3172450" y="288067"/>
                  <a:pt x="3141032" y="301124"/>
                </a:cubicBezTo>
                <a:cubicBezTo>
                  <a:pt x="3154497" y="319078"/>
                  <a:pt x="3167962" y="310101"/>
                  <a:pt x="3176939" y="332135"/>
                </a:cubicBezTo>
                <a:cubicBezTo>
                  <a:pt x="3158985" y="341111"/>
                  <a:pt x="3132055" y="336623"/>
                  <a:pt x="3118590" y="345600"/>
                </a:cubicBezTo>
                <a:cubicBezTo>
                  <a:pt x="3114101" y="341111"/>
                  <a:pt x="3114101" y="336623"/>
                  <a:pt x="3118590" y="332135"/>
                </a:cubicBezTo>
                <a:cubicBezTo>
                  <a:pt x="3105125" y="332135"/>
                  <a:pt x="3087172" y="323158"/>
                  <a:pt x="3096148" y="314181"/>
                </a:cubicBezTo>
                <a:cubicBezTo>
                  <a:pt x="3046776" y="332135"/>
                  <a:pt x="3019846" y="305205"/>
                  <a:pt x="2979451" y="332135"/>
                </a:cubicBezTo>
                <a:cubicBezTo>
                  <a:pt x="2988428" y="336623"/>
                  <a:pt x="2983939" y="341111"/>
                  <a:pt x="2979451" y="341111"/>
                </a:cubicBezTo>
                <a:cubicBezTo>
                  <a:pt x="2988428" y="359473"/>
                  <a:pt x="3010870" y="337031"/>
                  <a:pt x="3010870" y="359473"/>
                </a:cubicBezTo>
                <a:lnTo>
                  <a:pt x="3010870" y="359473"/>
                </a:lnTo>
                <a:close/>
                <a:moveTo>
                  <a:pt x="3379322" y="337031"/>
                </a:moveTo>
                <a:cubicBezTo>
                  <a:pt x="3379322" y="328054"/>
                  <a:pt x="3397276" y="337031"/>
                  <a:pt x="3392787" y="328054"/>
                </a:cubicBezTo>
                <a:cubicBezTo>
                  <a:pt x="3388300" y="314997"/>
                  <a:pt x="3365858" y="332543"/>
                  <a:pt x="3379322" y="337031"/>
                </a:cubicBezTo>
                <a:lnTo>
                  <a:pt x="3379322" y="337031"/>
                </a:lnTo>
                <a:close/>
                <a:moveTo>
                  <a:pt x="3428694" y="363961"/>
                </a:moveTo>
                <a:cubicBezTo>
                  <a:pt x="3415229" y="363961"/>
                  <a:pt x="3415229" y="350496"/>
                  <a:pt x="3401764" y="350496"/>
                </a:cubicBezTo>
                <a:cubicBezTo>
                  <a:pt x="3397276" y="368449"/>
                  <a:pt x="3419718" y="372938"/>
                  <a:pt x="3428694" y="363961"/>
                </a:cubicBezTo>
                <a:lnTo>
                  <a:pt x="3428694" y="363961"/>
                </a:lnTo>
                <a:close/>
                <a:moveTo>
                  <a:pt x="379878" y="363961"/>
                </a:moveTo>
                <a:cubicBezTo>
                  <a:pt x="370901" y="381915"/>
                  <a:pt x="415785" y="381915"/>
                  <a:pt x="411297" y="363961"/>
                </a:cubicBezTo>
                <a:cubicBezTo>
                  <a:pt x="393343" y="368449"/>
                  <a:pt x="384367" y="354984"/>
                  <a:pt x="379878" y="363961"/>
                </a:cubicBezTo>
                <a:lnTo>
                  <a:pt x="379878" y="363961"/>
                </a:lnTo>
                <a:close/>
                <a:moveTo>
                  <a:pt x="379878" y="394972"/>
                </a:moveTo>
                <a:cubicBezTo>
                  <a:pt x="388855" y="394972"/>
                  <a:pt x="393343" y="394972"/>
                  <a:pt x="402320" y="394972"/>
                </a:cubicBezTo>
                <a:cubicBezTo>
                  <a:pt x="402320" y="381507"/>
                  <a:pt x="384367" y="385995"/>
                  <a:pt x="379878" y="394972"/>
                </a:cubicBezTo>
                <a:lnTo>
                  <a:pt x="379878" y="394972"/>
                </a:lnTo>
                <a:close/>
                <a:moveTo>
                  <a:pt x="3176939" y="408437"/>
                </a:moveTo>
                <a:cubicBezTo>
                  <a:pt x="3167962" y="403948"/>
                  <a:pt x="3141032" y="399460"/>
                  <a:pt x="3141032" y="412925"/>
                </a:cubicBezTo>
                <a:cubicBezTo>
                  <a:pt x="3145520" y="430470"/>
                  <a:pt x="3172450" y="430470"/>
                  <a:pt x="3176939" y="408437"/>
                </a:cubicBezTo>
                <a:lnTo>
                  <a:pt x="3176939" y="408437"/>
                </a:lnTo>
                <a:close/>
                <a:moveTo>
                  <a:pt x="514529" y="434959"/>
                </a:moveTo>
                <a:cubicBezTo>
                  <a:pt x="519017" y="417005"/>
                  <a:pt x="474134" y="408437"/>
                  <a:pt x="478622" y="417005"/>
                </a:cubicBezTo>
                <a:cubicBezTo>
                  <a:pt x="496575" y="412925"/>
                  <a:pt x="487598" y="439447"/>
                  <a:pt x="514529" y="434959"/>
                </a:cubicBezTo>
                <a:lnTo>
                  <a:pt x="514529" y="434959"/>
                </a:lnTo>
                <a:close/>
                <a:moveTo>
                  <a:pt x="3388300" y="439447"/>
                </a:moveTo>
                <a:cubicBezTo>
                  <a:pt x="3406253" y="448424"/>
                  <a:pt x="3424206" y="434959"/>
                  <a:pt x="3433183" y="443935"/>
                </a:cubicBezTo>
                <a:cubicBezTo>
                  <a:pt x="3424206" y="443935"/>
                  <a:pt x="3415229" y="443935"/>
                  <a:pt x="3415229" y="457401"/>
                </a:cubicBezTo>
                <a:cubicBezTo>
                  <a:pt x="3419718" y="492899"/>
                  <a:pt x="3455625" y="461889"/>
                  <a:pt x="3482554" y="466377"/>
                </a:cubicBezTo>
                <a:cubicBezTo>
                  <a:pt x="3473578" y="430470"/>
                  <a:pt x="3419718" y="403948"/>
                  <a:pt x="3388300" y="439447"/>
                </a:cubicBezTo>
                <a:lnTo>
                  <a:pt x="3388300" y="439447"/>
                </a:lnTo>
                <a:close/>
                <a:moveTo>
                  <a:pt x="833202" y="470458"/>
                </a:moveTo>
                <a:cubicBezTo>
                  <a:pt x="846667" y="474946"/>
                  <a:pt x="891550" y="474946"/>
                  <a:pt x="913992" y="474946"/>
                </a:cubicBezTo>
                <a:cubicBezTo>
                  <a:pt x="913992" y="448424"/>
                  <a:pt x="878085" y="430470"/>
                  <a:pt x="855644" y="443935"/>
                </a:cubicBezTo>
                <a:cubicBezTo>
                  <a:pt x="855644" y="439447"/>
                  <a:pt x="855644" y="434959"/>
                  <a:pt x="851155" y="430470"/>
                </a:cubicBezTo>
                <a:cubicBezTo>
                  <a:pt x="846667" y="430470"/>
                  <a:pt x="828714" y="425982"/>
                  <a:pt x="833202" y="434959"/>
                </a:cubicBezTo>
                <a:cubicBezTo>
                  <a:pt x="842178" y="434959"/>
                  <a:pt x="855644" y="439447"/>
                  <a:pt x="851155" y="452912"/>
                </a:cubicBezTo>
                <a:cubicBezTo>
                  <a:pt x="846667" y="452912"/>
                  <a:pt x="846667" y="448424"/>
                  <a:pt x="837690" y="443935"/>
                </a:cubicBezTo>
                <a:cubicBezTo>
                  <a:pt x="842178" y="461889"/>
                  <a:pt x="846667" y="466377"/>
                  <a:pt x="833202" y="470458"/>
                </a:cubicBezTo>
                <a:lnTo>
                  <a:pt x="833202" y="470458"/>
                </a:lnTo>
                <a:close/>
                <a:moveTo>
                  <a:pt x="1497886" y="443935"/>
                </a:moveTo>
                <a:cubicBezTo>
                  <a:pt x="1488909" y="461889"/>
                  <a:pt x="1506863" y="479434"/>
                  <a:pt x="1515839" y="492899"/>
                </a:cubicBezTo>
                <a:cubicBezTo>
                  <a:pt x="1515839" y="501876"/>
                  <a:pt x="1506863" y="501876"/>
                  <a:pt x="1502375" y="506364"/>
                </a:cubicBezTo>
                <a:cubicBezTo>
                  <a:pt x="1511351" y="515341"/>
                  <a:pt x="1515839" y="524318"/>
                  <a:pt x="1533793" y="519829"/>
                </a:cubicBezTo>
                <a:cubicBezTo>
                  <a:pt x="1533793" y="501876"/>
                  <a:pt x="1520328" y="497388"/>
                  <a:pt x="1547258" y="497388"/>
                </a:cubicBezTo>
                <a:cubicBezTo>
                  <a:pt x="1547258" y="443935"/>
                  <a:pt x="1493398" y="426390"/>
                  <a:pt x="1448514" y="434959"/>
                </a:cubicBezTo>
                <a:cubicBezTo>
                  <a:pt x="1461979" y="461889"/>
                  <a:pt x="1466468" y="452912"/>
                  <a:pt x="1497886" y="443935"/>
                </a:cubicBezTo>
                <a:lnTo>
                  <a:pt x="1497886" y="443935"/>
                </a:lnTo>
                <a:close/>
                <a:moveTo>
                  <a:pt x="1506863" y="461889"/>
                </a:moveTo>
                <a:cubicBezTo>
                  <a:pt x="1520328" y="461889"/>
                  <a:pt x="1533793" y="461889"/>
                  <a:pt x="1529305" y="479842"/>
                </a:cubicBezTo>
                <a:cubicBezTo>
                  <a:pt x="1515839" y="479434"/>
                  <a:pt x="1506863" y="479434"/>
                  <a:pt x="1506863" y="461889"/>
                </a:cubicBezTo>
                <a:lnTo>
                  <a:pt x="1506863" y="461889"/>
                </a:lnTo>
                <a:close/>
                <a:moveTo>
                  <a:pt x="3118590" y="461889"/>
                </a:moveTo>
                <a:cubicBezTo>
                  <a:pt x="3136543" y="466377"/>
                  <a:pt x="3163473" y="470866"/>
                  <a:pt x="3172450" y="488411"/>
                </a:cubicBezTo>
                <a:cubicBezTo>
                  <a:pt x="3176939" y="474946"/>
                  <a:pt x="3190404" y="457401"/>
                  <a:pt x="3181426" y="443935"/>
                </a:cubicBezTo>
                <a:cubicBezTo>
                  <a:pt x="3163473" y="434959"/>
                  <a:pt x="3136543" y="434959"/>
                  <a:pt x="3118590" y="434959"/>
                </a:cubicBezTo>
                <a:cubicBezTo>
                  <a:pt x="3109613" y="448424"/>
                  <a:pt x="3136543" y="434959"/>
                  <a:pt x="3132055" y="443935"/>
                </a:cubicBezTo>
                <a:cubicBezTo>
                  <a:pt x="3132055" y="457401"/>
                  <a:pt x="3123079" y="457401"/>
                  <a:pt x="3118590" y="461889"/>
                </a:cubicBezTo>
                <a:lnTo>
                  <a:pt x="3118590" y="461889"/>
                </a:lnTo>
                <a:close/>
                <a:moveTo>
                  <a:pt x="231355" y="470458"/>
                </a:moveTo>
                <a:cubicBezTo>
                  <a:pt x="231355" y="479434"/>
                  <a:pt x="235843" y="483923"/>
                  <a:pt x="235843" y="488411"/>
                </a:cubicBezTo>
                <a:cubicBezTo>
                  <a:pt x="253796" y="483923"/>
                  <a:pt x="267261" y="488411"/>
                  <a:pt x="280726" y="492899"/>
                </a:cubicBezTo>
                <a:cubicBezTo>
                  <a:pt x="262773" y="474946"/>
                  <a:pt x="217889" y="443935"/>
                  <a:pt x="199936" y="466377"/>
                </a:cubicBezTo>
                <a:cubicBezTo>
                  <a:pt x="208913" y="470458"/>
                  <a:pt x="226866" y="474946"/>
                  <a:pt x="231355" y="470458"/>
                </a:cubicBezTo>
                <a:lnTo>
                  <a:pt x="231355" y="470458"/>
                </a:lnTo>
                <a:close/>
                <a:moveTo>
                  <a:pt x="3374834" y="488411"/>
                </a:moveTo>
                <a:cubicBezTo>
                  <a:pt x="3356880" y="457401"/>
                  <a:pt x="3325462" y="452912"/>
                  <a:pt x="3294044" y="457401"/>
                </a:cubicBezTo>
                <a:cubicBezTo>
                  <a:pt x="3285067" y="470866"/>
                  <a:pt x="3307509" y="470866"/>
                  <a:pt x="3303020" y="483923"/>
                </a:cubicBezTo>
                <a:cubicBezTo>
                  <a:pt x="3303020" y="501876"/>
                  <a:pt x="3276091" y="497388"/>
                  <a:pt x="3276091" y="514933"/>
                </a:cubicBezTo>
                <a:cubicBezTo>
                  <a:pt x="3294044" y="519421"/>
                  <a:pt x="3320974" y="492491"/>
                  <a:pt x="3334438" y="510445"/>
                </a:cubicBezTo>
                <a:cubicBezTo>
                  <a:pt x="3307509" y="514933"/>
                  <a:pt x="3338927" y="563897"/>
                  <a:pt x="3307509" y="572874"/>
                </a:cubicBezTo>
                <a:cubicBezTo>
                  <a:pt x="3316485" y="595315"/>
                  <a:pt x="3365858" y="581850"/>
                  <a:pt x="3374834" y="568385"/>
                </a:cubicBezTo>
                <a:cubicBezTo>
                  <a:pt x="3388300" y="581850"/>
                  <a:pt x="3433183" y="581850"/>
                  <a:pt x="3433183" y="554920"/>
                </a:cubicBezTo>
                <a:cubicBezTo>
                  <a:pt x="3415229" y="554920"/>
                  <a:pt x="3401764" y="559409"/>
                  <a:pt x="3383811" y="559409"/>
                </a:cubicBezTo>
                <a:cubicBezTo>
                  <a:pt x="3361369" y="550432"/>
                  <a:pt x="3379322" y="523910"/>
                  <a:pt x="3352392" y="514933"/>
                </a:cubicBezTo>
                <a:cubicBezTo>
                  <a:pt x="3383811" y="519421"/>
                  <a:pt x="3351984" y="492899"/>
                  <a:pt x="3374834" y="488411"/>
                </a:cubicBezTo>
                <a:lnTo>
                  <a:pt x="3374834" y="488411"/>
                </a:lnTo>
                <a:close/>
                <a:moveTo>
                  <a:pt x="2741569" y="492899"/>
                </a:moveTo>
                <a:cubicBezTo>
                  <a:pt x="2719127" y="492899"/>
                  <a:pt x="2687708" y="470458"/>
                  <a:pt x="2678731" y="483923"/>
                </a:cubicBezTo>
                <a:cubicBezTo>
                  <a:pt x="2692196" y="492899"/>
                  <a:pt x="2732591" y="497388"/>
                  <a:pt x="2741569" y="492899"/>
                </a:cubicBezTo>
                <a:lnTo>
                  <a:pt x="2741569" y="492899"/>
                </a:lnTo>
                <a:close/>
                <a:moveTo>
                  <a:pt x="2961498" y="523910"/>
                </a:moveTo>
                <a:cubicBezTo>
                  <a:pt x="2974963" y="514933"/>
                  <a:pt x="2961498" y="501468"/>
                  <a:pt x="2970474" y="492899"/>
                </a:cubicBezTo>
                <a:cubicBezTo>
                  <a:pt x="2939056" y="492899"/>
                  <a:pt x="2952521" y="474946"/>
                  <a:pt x="2925590" y="479434"/>
                </a:cubicBezTo>
                <a:cubicBezTo>
                  <a:pt x="2925590" y="506364"/>
                  <a:pt x="2943544" y="510853"/>
                  <a:pt x="2961498" y="523910"/>
                </a:cubicBezTo>
                <a:lnTo>
                  <a:pt x="2961498" y="523910"/>
                </a:lnTo>
                <a:close/>
                <a:moveTo>
                  <a:pt x="882574" y="483923"/>
                </a:moveTo>
                <a:cubicBezTo>
                  <a:pt x="878085" y="492899"/>
                  <a:pt x="882574" y="497388"/>
                  <a:pt x="887062" y="501876"/>
                </a:cubicBezTo>
                <a:cubicBezTo>
                  <a:pt x="905015" y="501876"/>
                  <a:pt x="918481" y="497388"/>
                  <a:pt x="927457" y="488411"/>
                </a:cubicBezTo>
                <a:cubicBezTo>
                  <a:pt x="909504" y="488411"/>
                  <a:pt x="891550" y="488411"/>
                  <a:pt x="882574" y="483923"/>
                </a:cubicBezTo>
                <a:lnTo>
                  <a:pt x="882574" y="483923"/>
                </a:lnTo>
                <a:close/>
                <a:moveTo>
                  <a:pt x="2813382" y="563897"/>
                </a:moveTo>
                <a:cubicBezTo>
                  <a:pt x="2835823" y="568385"/>
                  <a:pt x="2831336" y="577362"/>
                  <a:pt x="2871730" y="577362"/>
                </a:cubicBezTo>
                <a:cubicBezTo>
                  <a:pt x="2871730" y="563897"/>
                  <a:pt x="2853777" y="568385"/>
                  <a:pt x="2853777" y="554920"/>
                </a:cubicBezTo>
                <a:cubicBezTo>
                  <a:pt x="2867242" y="559409"/>
                  <a:pt x="2876219" y="550432"/>
                  <a:pt x="2880707" y="541455"/>
                </a:cubicBezTo>
                <a:cubicBezTo>
                  <a:pt x="2876219" y="523502"/>
                  <a:pt x="2853777" y="523502"/>
                  <a:pt x="2849289" y="505956"/>
                </a:cubicBezTo>
                <a:cubicBezTo>
                  <a:pt x="2840312" y="505956"/>
                  <a:pt x="2835823" y="514933"/>
                  <a:pt x="2826847" y="505956"/>
                </a:cubicBezTo>
                <a:cubicBezTo>
                  <a:pt x="2826847" y="528398"/>
                  <a:pt x="2804405" y="528398"/>
                  <a:pt x="2786452" y="536967"/>
                </a:cubicBezTo>
                <a:cubicBezTo>
                  <a:pt x="2804405" y="537375"/>
                  <a:pt x="2817870" y="541863"/>
                  <a:pt x="2813382" y="563897"/>
                </a:cubicBezTo>
                <a:lnTo>
                  <a:pt x="2813382" y="563897"/>
                </a:lnTo>
                <a:close/>
                <a:moveTo>
                  <a:pt x="2912125" y="510853"/>
                </a:moveTo>
                <a:cubicBezTo>
                  <a:pt x="2907637" y="506364"/>
                  <a:pt x="2889683" y="506364"/>
                  <a:pt x="2889683" y="515341"/>
                </a:cubicBezTo>
                <a:cubicBezTo>
                  <a:pt x="2898661" y="514933"/>
                  <a:pt x="2907637" y="523910"/>
                  <a:pt x="2912125" y="510853"/>
                </a:cubicBezTo>
                <a:lnTo>
                  <a:pt x="2912125" y="510853"/>
                </a:lnTo>
                <a:close/>
                <a:moveTo>
                  <a:pt x="882574" y="528398"/>
                </a:moveTo>
                <a:cubicBezTo>
                  <a:pt x="878085" y="550840"/>
                  <a:pt x="905015" y="546352"/>
                  <a:pt x="927457" y="546352"/>
                </a:cubicBezTo>
                <a:cubicBezTo>
                  <a:pt x="927457" y="537375"/>
                  <a:pt x="931946" y="537375"/>
                  <a:pt x="931946" y="528398"/>
                </a:cubicBezTo>
                <a:cubicBezTo>
                  <a:pt x="922969" y="506364"/>
                  <a:pt x="900527" y="523910"/>
                  <a:pt x="882574" y="528398"/>
                </a:cubicBezTo>
                <a:lnTo>
                  <a:pt x="882574" y="528398"/>
                </a:lnTo>
                <a:close/>
                <a:moveTo>
                  <a:pt x="2211534" y="568385"/>
                </a:moveTo>
                <a:cubicBezTo>
                  <a:pt x="2189092" y="568385"/>
                  <a:pt x="2202558" y="554920"/>
                  <a:pt x="2189092" y="545943"/>
                </a:cubicBezTo>
                <a:cubicBezTo>
                  <a:pt x="2180116" y="554920"/>
                  <a:pt x="2166651" y="541455"/>
                  <a:pt x="2162163" y="541455"/>
                </a:cubicBezTo>
                <a:cubicBezTo>
                  <a:pt x="2157674" y="563897"/>
                  <a:pt x="2198069" y="550432"/>
                  <a:pt x="2193581" y="576954"/>
                </a:cubicBezTo>
                <a:cubicBezTo>
                  <a:pt x="2202558" y="577362"/>
                  <a:pt x="2211534" y="577362"/>
                  <a:pt x="2211534" y="568385"/>
                </a:cubicBezTo>
                <a:lnTo>
                  <a:pt x="2211534" y="568385"/>
                </a:lnTo>
                <a:close/>
                <a:moveTo>
                  <a:pt x="2351081" y="590827"/>
                </a:moveTo>
                <a:cubicBezTo>
                  <a:pt x="2378012" y="590827"/>
                  <a:pt x="2422895" y="608780"/>
                  <a:pt x="2445337" y="590827"/>
                </a:cubicBezTo>
                <a:cubicBezTo>
                  <a:pt x="2431872" y="590827"/>
                  <a:pt x="2422895" y="586339"/>
                  <a:pt x="2418406" y="577362"/>
                </a:cubicBezTo>
                <a:cubicBezTo>
                  <a:pt x="2427384" y="577362"/>
                  <a:pt x="2436360" y="577362"/>
                  <a:pt x="2431872" y="568385"/>
                </a:cubicBezTo>
                <a:cubicBezTo>
                  <a:pt x="2413919" y="559409"/>
                  <a:pt x="2400453" y="568385"/>
                  <a:pt x="2369035" y="554920"/>
                </a:cubicBezTo>
                <a:cubicBezTo>
                  <a:pt x="2378012" y="590827"/>
                  <a:pt x="2351081" y="568385"/>
                  <a:pt x="2351081" y="590827"/>
                </a:cubicBezTo>
                <a:lnTo>
                  <a:pt x="2351081" y="590827"/>
                </a:lnTo>
                <a:close/>
                <a:moveTo>
                  <a:pt x="3239775" y="581850"/>
                </a:moveTo>
                <a:cubicBezTo>
                  <a:pt x="3262217" y="581850"/>
                  <a:pt x="3289148" y="577362"/>
                  <a:pt x="3302613" y="568385"/>
                </a:cubicBezTo>
                <a:cubicBezTo>
                  <a:pt x="3280171" y="559817"/>
                  <a:pt x="3253240" y="559817"/>
                  <a:pt x="3239775" y="581850"/>
                </a:cubicBezTo>
                <a:lnTo>
                  <a:pt x="3239775" y="581850"/>
                </a:lnTo>
                <a:close/>
                <a:moveTo>
                  <a:pt x="851155" y="586339"/>
                </a:moveTo>
                <a:cubicBezTo>
                  <a:pt x="869108" y="590827"/>
                  <a:pt x="891550" y="608780"/>
                  <a:pt x="909504" y="595315"/>
                </a:cubicBezTo>
                <a:cubicBezTo>
                  <a:pt x="896039" y="590827"/>
                  <a:pt x="869108" y="572874"/>
                  <a:pt x="851155" y="586339"/>
                </a:cubicBezTo>
                <a:lnTo>
                  <a:pt x="851155" y="586339"/>
                </a:lnTo>
                <a:close/>
                <a:moveTo>
                  <a:pt x="1313456" y="599804"/>
                </a:moveTo>
                <a:cubicBezTo>
                  <a:pt x="1313456" y="604292"/>
                  <a:pt x="1313456" y="613269"/>
                  <a:pt x="1317944" y="613269"/>
                </a:cubicBezTo>
                <a:cubicBezTo>
                  <a:pt x="1326921" y="613269"/>
                  <a:pt x="1335897" y="613269"/>
                  <a:pt x="1340386" y="608780"/>
                </a:cubicBezTo>
                <a:cubicBezTo>
                  <a:pt x="1331409" y="608780"/>
                  <a:pt x="1326921" y="604292"/>
                  <a:pt x="1331409" y="595315"/>
                </a:cubicBezTo>
                <a:cubicBezTo>
                  <a:pt x="1277549" y="595315"/>
                  <a:pt x="1223689" y="586339"/>
                  <a:pt x="1192270" y="595315"/>
                </a:cubicBezTo>
                <a:cubicBezTo>
                  <a:pt x="1214712" y="599804"/>
                  <a:pt x="1286526" y="621838"/>
                  <a:pt x="1313456" y="599804"/>
                </a:cubicBezTo>
                <a:lnTo>
                  <a:pt x="1313456" y="599804"/>
                </a:lnTo>
                <a:close/>
                <a:moveTo>
                  <a:pt x="3455625" y="604292"/>
                </a:moveTo>
                <a:cubicBezTo>
                  <a:pt x="3437671" y="608780"/>
                  <a:pt x="3410741" y="604292"/>
                  <a:pt x="3392787" y="599804"/>
                </a:cubicBezTo>
                <a:cubicBezTo>
                  <a:pt x="3392787" y="604292"/>
                  <a:pt x="3392787" y="608780"/>
                  <a:pt x="3388300" y="608780"/>
                </a:cubicBezTo>
                <a:cubicBezTo>
                  <a:pt x="3320974" y="613269"/>
                  <a:pt x="3280578" y="608780"/>
                  <a:pt x="3235695" y="639791"/>
                </a:cubicBezTo>
                <a:cubicBezTo>
                  <a:pt x="3320974" y="621838"/>
                  <a:pt x="3365858" y="644279"/>
                  <a:pt x="3419718" y="644279"/>
                </a:cubicBezTo>
                <a:cubicBezTo>
                  <a:pt x="3424206" y="621838"/>
                  <a:pt x="3446647" y="617349"/>
                  <a:pt x="3455625" y="604292"/>
                </a:cubicBezTo>
                <a:lnTo>
                  <a:pt x="3455625" y="604292"/>
                </a:lnTo>
                <a:close/>
                <a:moveTo>
                  <a:pt x="1336305" y="630814"/>
                </a:moveTo>
                <a:cubicBezTo>
                  <a:pt x="1349771" y="626326"/>
                  <a:pt x="1363236" y="644279"/>
                  <a:pt x="1358747" y="626326"/>
                </a:cubicBezTo>
                <a:cubicBezTo>
                  <a:pt x="1322841" y="612861"/>
                  <a:pt x="1264492" y="617349"/>
                  <a:pt x="1233073" y="626326"/>
                </a:cubicBezTo>
                <a:cubicBezTo>
                  <a:pt x="1273469" y="639791"/>
                  <a:pt x="1295911" y="657336"/>
                  <a:pt x="1340794" y="648768"/>
                </a:cubicBezTo>
                <a:cubicBezTo>
                  <a:pt x="1345282" y="635303"/>
                  <a:pt x="1322433" y="635303"/>
                  <a:pt x="1336305" y="630814"/>
                </a:cubicBezTo>
                <a:lnTo>
                  <a:pt x="1336305" y="630814"/>
                </a:lnTo>
                <a:close/>
                <a:moveTo>
                  <a:pt x="810760" y="661825"/>
                </a:moveTo>
                <a:cubicBezTo>
                  <a:pt x="797295" y="666313"/>
                  <a:pt x="779341" y="648360"/>
                  <a:pt x="770365" y="657336"/>
                </a:cubicBezTo>
                <a:cubicBezTo>
                  <a:pt x="779341" y="657336"/>
                  <a:pt x="779341" y="661825"/>
                  <a:pt x="774853" y="666313"/>
                </a:cubicBezTo>
                <a:cubicBezTo>
                  <a:pt x="792807" y="666313"/>
                  <a:pt x="801783" y="675290"/>
                  <a:pt x="810760" y="661825"/>
                </a:cubicBezTo>
                <a:lnTo>
                  <a:pt x="810760" y="661825"/>
                </a:lnTo>
                <a:close/>
                <a:moveTo>
                  <a:pt x="3365858" y="679778"/>
                </a:moveTo>
                <a:cubicBezTo>
                  <a:pt x="3388300" y="679778"/>
                  <a:pt x="3379322" y="670801"/>
                  <a:pt x="3383811" y="657336"/>
                </a:cubicBezTo>
                <a:cubicBezTo>
                  <a:pt x="3365858" y="657336"/>
                  <a:pt x="3365858" y="657336"/>
                  <a:pt x="3365858" y="657336"/>
                </a:cubicBezTo>
                <a:cubicBezTo>
                  <a:pt x="3370346" y="670801"/>
                  <a:pt x="3356473" y="675290"/>
                  <a:pt x="3365858" y="679778"/>
                </a:cubicBezTo>
                <a:lnTo>
                  <a:pt x="3365858" y="679778"/>
                </a:lnTo>
                <a:close/>
                <a:moveTo>
                  <a:pt x="5017980" y="661825"/>
                </a:moveTo>
                <a:cubicBezTo>
                  <a:pt x="5031445" y="661825"/>
                  <a:pt x="5049398" y="666313"/>
                  <a:pt x="5049398" y="657336"/>
                </a:cubicBezTo>
                <a:cubicBezTo>
                  <a:pt x="5035933" y="657336"/>
                  <a:pt x="5022468" y="653256"/>
                  <a:pt x="5017980" y="661825"/>
                </a:cubicBezTo>
                <a:lnTo>
                  <a:pt x="5017980" y="661825"/>
                </a:lnTo>
                <a:close/>
                <a:moveTo>
                  <a:pt x="3284659" y="684266"/>
                </a:moveTo>
                <a:cubicBezTo>
                  <a:pt x="3284659" y="679778"/>
                  <a:pt x="3289148" y="670801"/>
                  <a:pt x="3280171" y="666313"/>
                </a:cubicBezTo>
                <a:cubicBezTo>
                  <a:pt x="3280171" y="675290"/>
                  <a:pt x="3271194" y="670801"/>
                  <a:pt x="3271194" y="675290"/>
                </a:cubicBezTo>
                <a:cubicBezTo>
                  <a:pt x="3280171" y="675290"/>
                  <a:pt x="3275682" y="688755"/>
                  <a:pt x="3284659" y="684266"/>
                </a:cubicBezTo>
                <a:lnTo>
                  <a:pt x="3284659" y="684266"/>
                </a:lnTo>
                <a:close/>
                <a:moveTo>
                  <a:pt x="792807" y="733230"/>
                </a:moveTo>
                <a:cubicBezTo>
                  <a:pt x="806272" y="710788"/>
                  <a:pt x="815248" y="724254"/>
                  <a:pt x="819737" y="693243"/>
                </a:cubicBezTo>
                <a:cubicBezTo>
                  <a:pt x="806272" y="706708"/>
                  <a:pt x="774853" y="693243"/>
                  <a:pt x="783830" y="675290"/>
                </a:cubicBezTo>
                <a:cubicBezTo>
                  <a:pt x="774853" y="675290"/>
                  <a:pt x="765877" y="679778"/>
                  <a:pt x="761388" y="684266"/>
                </a:cubicBezTo>
                <a:cubicBezTo>
                  <a:pt x="765877" y="697731"/>
                  <a:pt x="765877" y="733230"/>
                  <a:pt x="792807" y="733230"/>
                </a:cubicBezTo>
                <a:lnTo>
                  <a:pt x="792807" y="733230"/>
                </a:lnTo>
                <a:close/>
                <a:moveTo>
                  <a:pt x="1313456" y="675290"/>
                </a:moveTo>
                <a:cubicBezTo>
                  <a:pt x="1313456" y="684266"/>
                  <a:pt x="1313456" y="684266"/>
                  <a:pt x="1308967" y="688755"/>
                </a:cubicBezTo>
                <a:cubicBezTo>
                  <a:pt x="1322433" y="702220"/>
                  <a:pt x="1335897" y="684266"/>
                  <a:pt x="1344874" y="679778"/>
                </a:cubicBezTo>
                <a:cubicBezTo>
                  <a:pt x="1331817" y="684266"/>
                  <a:pt x="1327329" y="675290"/>
                  <a:pt x="1313456" y="675290"/>
                </a:cubicBezTo>
                <a:lnTo>
                  <a:pt x="1313456" y="675290"/>
                </a:lnTo>
                <a:close/>
                <a:moveTo>
                  <a:pt x="887062" y="701812"/>
                </a:moveTo>
                <a:cubicBezTo>
                  <a:pt x="878085" y="697323"/>
                  <a:pt x="846667" y="697323"/>
                  <a:pt x="846667" y="719765"/>
                </a:cubicBezTo>
                <a:cubicBezTo>
                  <a:pt x="869108" y="719765"/>
                  <a:pt x="878085" y="706300"/>
                  <a:pt x="887062" y="701812"/>
                </a:cubicBezTo>
                <a:lnTo>
                  <a:pt x="887062" y="701812"/>
                </a:lnTo>
                <a:close/>
                <a:moveTo>
                  <a:pt x="3257729" y="719765"/>
                </a:moveTo>
                <a:cubicBezTo>
                  <a:pt x="3266706" y="719765"/>
                  <a:pt x="3280171" y="719765"/>
                  <a:pt x="3284659" y="724254"/>
                </a:cubicBezTo>
                <a:cubicBezTo>
                  <a:pt x="3289148" y="715277"/>
                  <a:pt x="3280171" y="715277"/>
                  <a:pt x="3280171" y="706300"/>
                </a:cubicBezTo>
                <a:cubicBezTo>
                  <a:pt x="3271194" y="706300"/>
                  <a:pt x="3262217" y="710788"/>
                  <a:pt x="3257729" y="719765"/>
                </a:cubicBezTo>
                <a:lnTo>
                  <a:pt x="3257729" y="719765"/>
                </a:lnTo>
                <a:close/>
                <a:moveTo>
                  <a:pt x="3715949" y="724254"/>
                </a:moveTo>
                <a:cubicBezTo>
                  <a:pt x="3680042" y="724254"/>
                  <a:pt x="3653112" y="728742"/>
                  <a:pt x="3626181" y="737719"/>
                </a:cubicBezTo>
                <a:cubicBezTo>
                  <a:pt x="3662088" y="733230"/>
                  <a:pt x="3675554" y="746695"/>
                  <a:pt x="3697996" y="751184"/>
                </a:cubicBezTo>
                <a:cubicBezTo>
                  <a:pt x="3689019" y="733230"/>
                  <a:pt x="3706972" y="733230"/>
                  <a:pt x="3715949" y="724254"/>
                </a:cubicBezTo>
                <a:lnTo>
                  <a:pt x="3715949" y="724254"/>
                </a:lnTo>
                <a:close/>
                <a:moveTo>
                  <a:pt x="3581298" y="759752"/>
                </a:moveTo>
                <a:cubicBezTo>
                  <a:pt x="3563345" y="759752"/>
                  <a:pt x="3572321" y="728742"/>
                  <a:pt x="3558856" y="724254"/>
                </a:cubicBezTo>
                <a:cubicBezTo>
                  <a:pt x="3558856" y="728742"/>
                  <a:pt x="3554368" y="728742"/>
                  <a:pt x="3545392" y="728742"/>
                </a:cubicBezTo>
                <a:cubicBezTo>
                  <a:pt x="3545392" y="750776"/>
                  <a:pt x="3567834" y="782194"/>
                  <a:pt x="3581298" y="759752"/>
                </a:cubicBezTo>
                <a:lnTo>
                  <a:pt x="3581298" y="759752"/>
                </a:lnTo>
                <a:close/>
                <a:moveTo>
                  <a:pt x="3751856" y="737719"/>
                </a:moveTo>
                <a:cubicBezTo>
                  <a:pt x="3742879" y="733230"/>
                  <a:pt x="3720437" y="733230"/>
                  <a:pt x="3733903" y="746695"/>
                </a:cubicBezTo>
                <a:cubicBezTo>
                  <a:pt x="3733903" y="742207"/>
                  <a:pt x="3751856" y="750776"/>
                  <a:pt x="3751856" y="737719"/>
                </a:cubicBezTo>
                <a:lnTo>
                  <a:pt x="3751856" y="737719"/>
                </a:lnTo>
                <a:close/>
                <a:moveTo>
                  <a:pt x="3877530" y="746287"/>
                </a:moveTo>
                <a:cubicBezTo>
                  <a:pt x="3859577" y="746287"/>
                  <a:pt x="3837135" y="732822"/>
                  <a:pt x="3832646" y="750776"/>
                </a:cubicBezTo>
                <a:cubicBezTo>
                  <a:pt x="3850599" y="742207"/>
                  <a:pt x="3864064" y="755264"/>
                  <a:pt x="3877530" y="746287"/>
                </a:cubicBezTo>
                <a:lnTo>
                  <a:pt x="3877530" y="746287"/>
                </a:lnTo>
                <a:close/>
                <a:moveTo>
                  <a:pt x="438227" y="755264"/>
                </a:moveTo>
                <a:cubicBezTo>
                  <a:pt x="429250" y="750776"/>
                  <a:pt x="411297" y="737311"/>
                  <a:pt x="397831" y="750776"/>
                </a:cubicBezTo>
                <a:cubicBezTo>
                  <a:pt x="411297" y="755264"/>
                  <a:pt x="429250" y="782194"/>
                  <a:pt x="438227" y="755264"/>
                </a:cubicBezTo>
                <a:lnTo>
                  <a:pt x="438227" y="755264"/>
                </a:lnTo>
                <a:close/>
                <a:moveTo>
                  <a:pt x="559412" y="813205"/>
                </a:moveTo>
                <a:cubicBezTo>
                  <a:pt x="559412" y="795251"/>
                  <a:pt x="572877" y="813205"/>
                  <a:pt x="581854" y="808716"/>
                </a:cubicBezTo>
                <a:cubicBezTo>
                  <a:pt x="559412" y="786274"/>
                  <a:pt x="496575" y="786274"/>
                  <a:pt x="487598" y="759752"/>
                </a:cubicBezTo>
                <a:cubicBezTo>
                  <a:pt x="487598" y="777706"/>
                  <a:pt x="456180" y="746287"/>
                  <a:pt x="442715" y="764241"/>
                </a:cubicBezTo>
                <a:cubicBezTo>
                  <a:pt x="460668" y="795251"/>
                  <a:pt x="519017" y="790763"/>
                  <a:pt x="541459" y="822181"/>
                </a:cubicBezTo>
                <a:cubicBezTo>
                  <a:pt x="541459" y="804228"/>
                  <a:pt x="554924" y="799739"/>
                  <a:pt x="559412" y="813205"/>
                </a:cubicBezTo>
                <a:lnTo>
                  <a:pt x="559412" y="813205"/>
                </a:lnTo>
                <a:close/>
                <a:moveTo>
                  <a:pt x="676110" y="804228"/>
                </a:moveTo>
                <a:cubicBezTo>
                  <a:pt x="680598" y="804228"/>
                  <a:pt x="689574" y="804228"/>
                  <a:pt x="689574" y="799739"/>
                </a:cubicBezTo>
                <a:cubicBezTo>
                  <a:pt x="685086" y="799739"/>
                  <a:pt x="676110" y="777298"/>
                  <a:pt x="671621" y="790763"/>
                </a:cubicBezTo>
                <a:cubicBezTo>
                  <a:pt x="676110" y="791171"/>
                  <a:pt x="676110" y="799739"/>
                  <a:pt x="676110" y="804228"/>
                </a:cubicBezTo>
                <a:lnTo>
                  <a:pt x="676110" y="804228"/>
                </a:lnTo>
                <a:close/>
                <a:moveTo>
                  <a:pt x="770365" y="826670"/>
                </a:moveTo>
                <a:cubicBezTo>
                  <a:pt x="779341" y="831158"/>
                  <a:pt x="779341" y="844623"/>
                  <a:pt x="788318" y="844623"/>
                </a:cubicBezTo>
                <a:cubicBezTo>
                  <a:pt x="792807" y="835646"/>
                  <a:pt x="783830" y="835646"/>
                  <a:pt x="783830" y="826670"/>
                </a:cubicBezTo>
                <a:cubicBezTo>
                  <a:pt x="779341" y="826670"/>
                  <a:pt x="770365" y="822181"/>
                  <a:pt x="770365" y="826670"/>
                </a:cubicBezTo>
                <a:lnTo>
                  <a:pt x="770365" y="826670"/>
                </a:lnTo>
                <a:close/>
                <a:moveTo>
                  <a:pt x="595319" y="937654"/>
                </a:moveTo>
                <a:cubicBezTo>
                  <a:pt x="599807" y="951119"/>
                  <a:pt x="626738" y="946631"/>
                  <a:pt x="613273" y="937654"/>
                </a:cubicBezTo>
                <a:cubicBezTo>
                  <a:pt x="613273" y="946631"/>
                  <a:pt x="595319" y="924597"/>
                  <a:pt x="595319" y="937654"/>
                </a:cubicBezTo>
                <a:lnTo>
                  <a:pt x="595319" y="937654"/>
                </a:lnTo>
                <a:close/>
                <a:moveTo>
                  <a:pt x="631226" y="942143"/>
                </a:moveTo>
                <a:cubicBezTo>
                  <a:pt x="640203" y="951119"/>
                  <a:pt x="658156" y="960096"/>
                  <a:pt x="662644" y="942143"/>
                </a:cubicBezTo>
                <a:cubicBezTo>
                  <a:pt x="658156" y="942143"/>
                  <a:pt x="653668" y="942143"/>
                  <a:pt x="653668" y="937654"/>
                </a:cubicBezTo>
                <a:cubicBezTo>
                  <a:pt x="644691" y="937654"/>
                  <a:pt x="635714" y="937654"/>
                  <a:pt x="631226" y="942143"/>
                </a:cubicBezTo>
                <a:lnTo>
                  <a:pt x="631226" y="942143"/>
                </a:lnTo>
                <a:close/>
                <a:moveTo>
                  <a:pt x="240331" y="1663136"/>
                </a:moveTo>
                <a:cubicBezTo>
                  <a:pt x="226866" y="1663136"/>
                  <a:pt x="226866" y="1663136"/>
                  <a:pt x="213401" y="1663136"/>
                </a:cubicBezTo>
                <a:cubicBezTo>
                  <a:pt x="213401" y="1694146"/>
                  <a:pt x="177494" y="1681089"/>
                  <a:pt x="173006" y="1703123"/>
                </a:cubicBezTo>
                <a:cubicBezTo>
                  <a:pt x="199936" y="1707611"/>
                  <a:pt x="226866" y="1685169"/>
                  <a:pt x="240331" y="1663136"/>
                </a:cubicBezTo>
                <a:lnTo>
                  <a:pt x="240331" y="1663136"/>
                </a:lnTo>
                <a:close/>
                <a:moveTo>
                  <a:pt x="5242397" y="2334757"/>
                </a:moveTo>
                <a:cubicBezTo>
                  <a:pt x="5246886" y="2339245"/>
                  <a:pt x="5273816" y="2343733"/>
                  <a:pt x="5278304" y="2334757"/>
                </a:cubicBezTo>
                <a:cubicBezTo>
                  <a:pt x="5269328" y="2330268"/>
                  <a:pt x="5246886" y="2316803"/>
                  <a:pt x="5242397" y="2334757"/>
                </a:cubicBezTo>
                <a:lnTo>
                  <a:pt x="5242397" y="2334757"/>
                </a:lnTo>
                <a:close/>
                <a:moveTo>
                  <a:pt x="159541" y="2646085"/>
                </a:moveTo>
                <a:cubicBezTo>
                  <a:pt x="150564" y="2646085"/>
                  <a:pt x="155052" y="2637108"/>
                  <a:pt x="146076" y="2637108"/>
                </a:cubicBezTo>
                <a:cubicBezTo>
                  <a:pt x="146076" y="2650573"/>
                  <a:pt x="141587" y="2655062"/>
                  <a:pt x="137099" y="2663631"/>
                </a:cubicBezTo>
                <a:cubicBezTo>
                  <a:pt x="150564" y="2664038"/>
                  <a:pt x="159541" y="2659550"/>
                  <a:pt x="159541" y="2646085"/>
                </a:cubicBezTo>
                <a:lnTo>
                  <a:pt x="159541" y="2646085"/>
                </a:lnTo>
                <a:close/>
                <a:moveTo>
                  <a:pt x="330506" y="2673015"/>
                </a:moveTo>
                <a:cubicBezTo>
                  <a:pt x="334995" y="2686480"/>
                  <a:pt x="357437" y="2681992"/>
                  <a:pt x="379878" y="2686480"/>
                </a:cubicBezTo>
                <a:cubicBezTo>
                  <a:pt x="375390" y="2664038"/>
                  <a:pt x="343971" y="2668527"/>
                  <a:pt x="330506" y="2673015"/>
                </a:cubicBezTo>
                <a:lnTo>
                  <a:pt x="330506" y="2673015"/>
                </a:lnTo>
                <a:close/>
                <a:moveTo>
                  <a:pt x="1560723" y="2739524"/>
                </a:moveTo>
                <a:cubicBezTo>
                  <a:pt x="1551746" y="2730548"/>
                  <a:pt x="1542770" y="2730548"/>
                  <a:pt x="1529305" y="2735036"/>
                </a:cubicBezTo>
                <a:cubicBezTo>
                  <a:pt x="1533793" y="2744013"/>
                  <a:pt x="1551746" y="2761558"/>
                  <a:pt x="1556235" y="2752990"/>
                </a:cubicBezTo>
                <a:cubicBezTo>
                  <a:pt x="1547258" y="2748501"/>
                  <a:pt x="1560723" y="2739524"/>
                  <a:pt x="1560723" y="2739524"/>
                </a:cubicBezTo>
                <a:lnTo>
                  <a:pt x="1560723" y="2739524"/>
                </a:lnTo>
                <a:close/>
                <a:moveTo>
                  <a:pt x="5116723" y="2846429"/>
                </a:moveTo>
                <a:cubicBezTo>
                  <a:pt x="5103258" y="2846429"/>
                  <a:pt x="5080816" y="2837452"/>
                  <a:pt x="5071840" y="2855406"/>
                </a:cubicBezTo>
                <a:cubicBezTo>
                  <a:pt x="5098770" y="2864382"/>
                  <a:pt x="5103258" y="2850917"/>
                  <a:pt x="5116723" y="2864382"/>
                </a:cubicBezTo>
                <a:cubicBezTo>
                  <a:pt x="5112235" y="2855406"/>
                  <a:pt x="5121212" y="2855406"/>
                  <a:pt x="5116723" y="2846429"/>
                </a:cubicBezTo>
                <a:lnTo>
                  <a:pt x="5116723" y="2846429"/>
                </a:lnTo>
                <a:close/>
                <a:moveTo>
                  <a:pt x="5336653" y="2948845"/>
                </a:moveTo>
                <a:cubicBezTo>
                  <a:pt x="5323188" y="2948845"/>
                  <a:pt x="5314211" y="2953333"/>
                  <a:pt x="5314211" y="2966798"/>
                </a:cubicBezTo>
                <a:cubicBezTo>
                  <a:pt x="5332164" y="2966390"/>
                  <a:pt x="5332164" y="2957414"/>
                  <a:pt x="5336653" y="2948845"/>
                </a:cubicBezTo>
                <a:lnTo>
                  <a:pt x="5336653" y="2948845"/>
                </a:lnTo>
                <a:close/>
                <a:moveTo>
                  <a:pt x="3617205" y="3095328"/>
                </a:moveTo>
                <a:cubicBezTo>
                  <a:pt x="3635159" y="3099817"/>
                  <a:pt x="3648623" y="3095328"/>
                  <a:pt x="3657601" y="3081863"/>
                </a:cubicBezTo>
                <a:cubicBezTo>
                  <a:pt x="3639647" y="3082271"/>
                  <a:pt x="3621694" y="3082271"/>
                  <a:pt x="3617205" y="3095328"/>
                </a:cubicBezTo>
                <a:lnTo>
                  <a:pt x="3617205" y="3095328"/>
                </a:lnTo>
                <a:close/>
                <a:moveTo>
                  <a:pt x="4375737" y="3157757"/>
                </a:moveTo>
                <a:cubicBezTo>
                  <a:pt x="4344318" y="3175711"/>
                  <a:pt x="4317389" y="3144292"/>
                  <a:pt x="4294947" y="3171223"/>
                </a:cubicBezTo>
                <a:cubicBezTo>
                  <a:pt x="4321876" y="3171223"/>
                  <a:pt x="4330854" y="3171223"/>
                  <a:pt x="4353296" y="3175711"/>
                </a:cubicBezTo>
                <a:cubicBezTo>
                  <a:pt x="4362272" y="3171223"/>
                  <a:pt x="4371249" y="3162246"/>
                  <a:pt x="4375737" y="3157757"/>
                </a:cubicBezTo>
                <a:lnTo>
                  <a:pt x="4375737" y="3157757"/>
                </a:lnTo>
                <a:close/>
                <a:moveTo>
                  <a:pt x="4708284" y="3206721"/>
                </a:moveTo>
                <a:cubicBezTo>
                  <a:pt x="4721748" y="3215698"/>
                  <a:pt x="4721748" y="3206721"/>
                  <a:pt x="4735213" y="3211210"/>
                </a:cubicBezTo>
                <a:cubicBezTo>
                  <a:pt x="4735213" y="3197745"/>
                  <a:pt x="4712771" y="3193256"/>
                  <a:pt x="4708284" y="3206721"/>
                </a:cubicBezTo>
                <a:lnTo>
                  <a:pt x="4708284" y="3206721"/>
                </a:lnTo>
                <a:close/>
                <a:moveTo>
                  <a:pt x="1219200" y="3242220"/>
                </a:moveTo>
                <a:cubicBezTo>
                  <a:pt x="1286526" y="3251197"/>
                  <a:pt x="1385269" y="3255685"/>
                  <a:pt x="1475036" y="3255685"/>
                </a:cubicBezTo>
                <a:cubicBezTo>
                  <a:pt x="1389758" y="3224675"/>
                  <a:pt x="1304479" y="3251197"/>
                  <a:pt x="1205735" y="3229163"/>
                </a:cubicBezTo>
                <a:cubicBezTo>
                  <a:pt x="1201247" y="3242220"/>
                  <a:pt x="1219200" y="3237732"/>
                  <a:pt x="1219200" y="3242220"/>
                </a:cubicBezTo>
                <a:lnTo>
                  <a:pt x="1219200" y="3242220"/>
                </a:lnTo>
                <a:close/>
                <a:moveTo>
                  <a:pt x="4748678" y="3255685"/>
                </a:moveTo>
                <a:cubicBezTo>
                  <a:pt x="4748678" y="3264662"/>
                  <a:pt x="4735213" y="3260174"/>
                  <a:pt x="4735213" y="3264662"/>
                </a:cubicBezTo>
                <a:cubicBezTo>
                  <a:pt x="4793562" y="3269150"/>
                  <a:pt x="4784585" y="3260174"/>
                  <a:pt x="4748678" y="3255685"/>
                </a:cubicBezTo>
                <a:lnTo>
                  <a:pt x="4748678" y="3255685"/>
                </a:lnTo>
                <a:close/>
                <a:moveTo>
                  <a:pt x="4842934" y="3260174"/>
                </a:moveTo>
                <a:cubicBezTo>
                  <a:pt x="4833957" y="3255685"/>
                  <a:pt x="4807027" y="3251197"/>
                  <a:pt x="4807027" y="3264662"/>
                </a:cubicBezTo>
                <a:cubicBezTo>
                  <a:pt x="4816004" y="3264662"/>
                  <a:pt x="4838445" y="3269150"/>
                  <a:pt x="4842934" y="3260174"/>
                </a:cubicBezTo>
                <a:lnTo>
                  <a:pt x="4842934" y="3260174"/>
                </a:lnTo>
                <a:close/>
                <a:moveTo>
                  <a:pt x="4811515" y="3322602"/>
                </a:moveTo>
                <a:cubicBezTo>
                  <a:pt x="4856398" y="3336067"/>
                  <a:pt x="4905771" y="3327091"/>
                  <a:pt x="4955143" y="3336067"/>
                </a:cubicBezTo>
                <a:cubicBezTo>
                  <a:pt x="4923724" y="3313626"/>
                  <a:pt x="4847422" y="3309137"/>
                  <a:pt x="4811515" y="3322602"/>
                </a:cubicBezTo>
                <a:lnTo>
                  <a:pt x="4811515" y="3322602"/>
                </a:lnTo>
                <a:close/>
                <a:moveTo>
                  <a:pt x="4744190" y="3322602"/>
                </a:moveTo>
                <a:cubicBezTo>
                  <a:pt x="4762144" y="3331579"/>
                  <a:pt x="4780097" y="3331579"/>
                  <a:pt x="4798051" y="3322602"/>
                </a:cubicBezTo>
                <a:cubicBezTo>
                  <a:pt x="4789073" y="3318114"/>
                  <a:pt x="4753167" y="3313626"/>
                  <a:pt x="4744190" y="3322602"/>
                </a:cubicBezTo>
                <a:lnTo>
                  <a:pt x="4744190" y="3322602"/>
                </a:lnTo>
                <a:close/>
                <a:moveTo>
                  <a:pt x="1345282" y="3353613"/>
                </a:moveTo>
                <a:cubicBezTo>
                  <a:pt x="1354259" y="3353613"/>
                  <a:pt x="1363236" y="3349125"/>
                  <a:pt x="1367724" y="3344636"/>
                </a:cubicBezTo>
                <a:cubicBezTo>
                  <a:pt x="1358747" y="3340148"/>
                  <a:pt x="1358747" y="3331171"/>
                  <a:pt x="1345282" y="3335660"/>
                </a:cubicBezTo>
                <a:cubicBezTo>
                  <a:pt x="1349771" y="3340148"/>
                  <a:pt x="1345282" y="3349125"/>
                  <a:pt x="1345282" y="3353613"/>
                </a:cubicBezTo>
                <a:lnTo>
                  <a:pt x="1345282" y="3353613"/>
                </a:lnTo>
                <a:close/>
                <a:moveTo>
                  <a:pt x="4317389" y="3375647"/>
                </a:moveTo>
                <a:cubicBezTo>
                  <a:pt x="4326365" y="3393600"/>
                  <a:pt x="4299435" y="3384623"/>
                  <a:pt x="4299435" y="3398088"/>
                </a:cubicBezTo>
                <a:cubicBezTo>
                  <a:pt x="4326365" y="3393600"/>
                  <a:pt x="4335342" y="3402577"/>
                  <a:pt x="4353296" y="3407065"/>
                </a:cubicBezTo>
                <a:cubicBezTo>
                  <a:pt x="4353296" y="3402577"/>
                  <a:pt x="4357783" y="3402577"/>
                  <a:pt x="4357783" y="3402577"/>
                </a:cubicBezTo>
                <a:cubicBezTo>
                  <a:pt x="4357783" y="3380135"/>
                  <a:pt x="4335342" y="3380135"/>
                  <a:pt x="4317389" y="3375647"/>
                </a:cubicBezTo>
                <a:lnTo>
                  <a:pt x="4317389" y="3375647"/>
                </a:lnTo>
                <a:close/>
                <a:moveTo>
                  <a:pt x="4946166" y="3380135"/>
                </a:moveTo>
                <a:cubicBezTo>
                  <a:pt x="4807027" y="3420122"/>
                  <a:pt x="4600562" y="3384623"/>
                  <a:pt x="4470401" y="3406657"/>
                </a:cubicBezTo>
                <a:cubicBezTo>
                  <a:pt x="4470401" y="3397680"/>
                  <a:pt x="4474888" y="3384215"/>
                  <a:pt x="4465912" y="3384215"/>
                </a:cubicBezTo>
                <a:cubicBezTo>
                  <a:pt x="4447959" y="3388704"/>
                  <a:pt x="4421028" y="3388704"/>
                  <a:pt x="4407563" y="3402169"/>
                </a:cubicBezTo>
                <a:cubicBezTo>
                  <a:pt x="4412052" y="3384215"/>
                  <a:pt x="4385121" y="3384215"/>
                  <a:pt x="4380634" y="3397680"/>
                </a:cubicBezTo>
                <a:cubicBezTo>
                  <a:pt x="4398587" y="3402169"/>
                  <a:pt x="4421028" y="3411145"/>
                  <a:pt x="4447959" y="3415634"/>
                </a:cubicBezTo>
                <a:cubicBezTo>
                  <a:pt x="4479377" y="3420122"/>
                  <a:pt x="4510795" y="3411145"/>
                  <a:pt x="4546702" y="3411145"/>
                </a:cubicBezTo>
                <a:cubicBezTo>
                  <a:pt x="4587097" y="3415634"/>
                  <a:pt x="4623004" y="3433587"/>
                  <a:pt x="4663400" y="3424610"/>
                </a:cubicBezTo>
                <a:cubicBezTo>
                  <a:pt x="4681353" y="3420122"/>
                  <a:pt x="4685842" y="3424610"/>
                  <a:pt x="4699306" y="3424610"/>
                </a:cubicBezTo>
                <a:cubicBezTo>
                  <a:pt x="4708284" y="3424610"/>
                  <a:pt x="4721748" y="3415634"/>
                  <a:pt x="4730725" y="3411145"/>
                </a:cubicBezTo>
                <a:cubicBezTo>
                  <a:pt x="4802538" y="3402169"/>
                  <a:pt x="4892305" y="3415634"/>
                  <a:pt x="4946166" y="3388704"/>
                </a:cubicBezTo>
                <a:cubicBezTo>
                  <a:pt x="4950654" y="3389112"/>
                  <a:pt x="4950654" y="3380135"/>
                  <a:pt x="4946166" y="3380135"/>
                </a:cubicBezTo>
                <a:lnTo>
                  <a:pt x="4946166" y="3380135"/>
                </a:lnTo>
                <a:close/>
                <a:moveTo>
                  <a:pt x="2310278" y="3456029"/>
                </a:moveTo>
                <a:cubicBezTo>
                  <a:pt x="2305790" y="3473982"/>
                  <a:pt x="2287836" y="3451541"/>
                  <a:pt x="2283348" y="3469494"/>
                </a:cubicBezTo>
                <a:cubicBezTo>
                  <a:pt x="2301301" y="3473982"/>
                  <a:pt x="2305790" y="3478471"/>
                  <a:pt x="2319255" y="3473982"/>
                </a:cubicBezTo>
                <a:cubicBezTo>
                  <a:pt x="2323743" y="3464598"/>
                  <a:pt x="2319255" y="3451541"/>
                  <a:pt x="2310278" y="3456029"/>
                </a:cubicBezTo>
                <a:lnTo>
                  <a:pt x="2310278" y="3456029"/>
                </a:lnTo>
                <a:close/>
                <a:moveTo>
                  <a:pt x="2633848" y="3482551"/>
                </a:moveTo>
                <a:cubicBezTo>
                  <a:pt x="2620382" y="3464598"/>
                  <a:pt x="2557546" y="3456029"/>
                  <a:pt x="2539593" y="3482551"/>
                </a:cubicBezTo>
                <a:cubicBezTo>
                  <a:pt x="2557546" y="3482551"/>
                  <a:pt x="2562034" y="3491528"/>
                  <a:pt x="2575499" y="3491528"/>
                </a:cubicBezTo>
                <a:cubicBezTo>
                  <a:pt x="2588964" y="3473574"/>
                  <a:pt x="2606918" y="3482551"/>
                  <a:pt x="2620382" y="3491528"/>
                </a:cubicBezTo>
                <a:cubicBezTo>
                  <a:pt x="2620382" y="3482551"/>
                  <a:pt x="2624871" y="3482551"/>
                  <a:pt x="2633848" y="3482551"/>
                </a:cubicBezTo>
                <a:lnTo>
                  <a:pt x="2633848" y="3482551"/>
                </a:lnTo>
                <a:close/>
                <a:moveTo>
                  <a:pt x="1466468" y="3527026"/>
                </a:moveTo>
                <a:cubicBezTo>
                  <a:pt x="1453003" y="3522538"/>
                  <a:pt x="1412608" y="3518050"/>
                  <a:pt x="1412608" y="3522538"/>
                </a:cubicBezTo>
                <a:cubicBezTo>
                  <a:pt x="1412608" y="3531515"/>
                  <a:pt x="1453003" y="3536003"/>
                  <a:pt x="1466468" y="3527026"/>
                </a:cubicBezTo>
                <a:lnTo>
                  <a:pt x="1466468" y="3527026"/>
                </a:lnTo>
                <a:close/>
                <a:moveTo>
                  <a:pt x="1183293" y="3536003"/>
                </a:moveTo>
                <a:cubicBezTo>
                  <a:pt x="1196758" y="3531515"/>
                  <a:pt x="1201247" y="3544980"/>
                  <a:pt x="1214712" y="3540492"/>
                </a:cubicBezTo>
                <a:cubicBezTo>
                  <a:pt x="1219200" y="3527026"/>
                  <a:pt x="1183293" y="3531515"/>
                  <a:pt x="1183293" y="3536003"/>
                </a:cubicBezTo>
                <a:lnTo>
                  <a:pt x="1183293" y="3536003"/>
                </a:lnTo>
                <a:close/>
                <a:moveTo>
                  <a:pt x="4582609" y="3531515"/>
                </a:moveTo>
                <a:cubicBezTo>
                  <a:pt x="4492842" y="3531515"/>
                  <a:pt x="4492842" y="3531515"/>
                  <a:pt x="4492842" y="3531515"/>
                </a:cubicBezTo>
                <a:cubicBezTo>
                  <a:pt x="4506308" y="3553957"/>
                  <a:pt x="4569144" y="3544980"/>
                  <a:pt x="4582609" y="3531515"/>
                </a:cubicBezTo>
                <a:lnTo>
                  <a:pt x="4582609" y="3531515"/>
                </a:lnTo>
                <a:close/>
                <a:moveTo>
                  <a:pt x="1381189" y="3540492"/>
                </a:moveTo>
                <a:cubicBezTo>
                  <a:pt x="1408119" y="3567014"/>
                  <a:pt x="1439538" y="3549468"/>
                  <a:pt x="1479933" y="3553957"/>
                </a:cubicBezTo>
                <a:cubicBezTo>
                  <a:pt x="1461979" y="3536003"/>
                  <a:pt x="1412608" y="3531515"/>
                  <a:pt x="1381189" y="3540492"/>
                </a:cubicBezTo>
                <a:lnTo>
                  <a:pt x="1381189" y="3540492"/>
                </a:lnTo>
                <a:close/>
                <a:moveTo>
                  <a:pt x="2202558" y="3558037"/>
                </a:moveTo>
                <a:cubicBezTo>
                  <a:pt x="2216023" y="3589047"/>
                  <a:pt x="2301301" y="3575990"/>
                  <a:pt x="2332720" y="3567014"/>
                </a:cubicBezTo>
                <a:cubicBezTo>
                  <a:pt x="2278860" y="3558037"/>
                  <a:pt x="2247441" y="3549468"/>
                  <a:pt x="2202558" y="3558037"/>
                </a:cubicBezTo>
                <a:lnTo>
                  <a:pt x="2202558" y="3558037"/>
                </a:lnTo>
                <a:close/>
                <a:moveTo>
                  <a:pt x="366413" y="97108"/>
                </a:moveTo>
                <a:cubicBezTo>
                  <a:pt x="370901" y="79155"/>
                  <a:pt x="393343" y="106085"/>
                  <a:pt x="397831" y="92620"/>
                </a:cubicBezTo>
                <a:cubicBezTo>
                  <a:pt x="388855" y="88131"/>
                  <a:pt x="379878" y="83643"/>
                  <a:pt x="366413" y="83643"/>
                </a:cubicBezTo>
                <a:cubicBezTo>
                  <a:pt x="366413" y="92620"/>
                  <a:pt x="357437" y="92620"/>
                  <a:pt x="366413" y="97108"/>
                </a:cubicBezTo>
                <a:lnTo>
                  <a:pt x="366413" y="97108"/>
                </a:lnTo>
                <a:close/>
                <a:moveTo>
                  <a:pt x="3653112" y="408437"/>
                </a:moveTo>
                <a:cubicBezTo>
                  <a:pt x="3648623" y="368449"/>
                  <a:pt x="3585787" y="394972"/>
                  <a:pt x="3585787" y="359473"/>
                </a:cubicBezTo>
                <a:cubicBezTo>
                  <a:pt x="3558856" y="354984"/>
                  <a:pt x="3554368" y="372938"/>
                  <a:pt x="3545392" y="390483"/>
                </a:cubicBezTo>
                <a:cubicBezTo>
                  <a:pt x="3572321" y="390483"/>
                  <a:pt x="3590275" y="399460"/>
                  <a:pt x="3594763" y="412925"/>
                </a:cubicBezTo>
                <a:cubicBezTo>
                  <a:pt x="3630670" y="412925"/>
                  <a:pt x="3635159" y="408437"/>
                  <a:pt x="3653112" y="408437"/>
                </a:cubicBezTo>
                <a:lnTo>
                  <a:pt x="3653112" y="408437"/>
                </a:lnTo>
                <a:close/>
                <a:moveTo>
                  <a:pt x="5242397" y="2761966"/>
                </a:moveTo>
                <a:cubicBezTo>
                  <a:pt x="5264839" y="2748501"/>
                  <a:pt x="5309723" y="2757478"/>
                  <a:pt x="5318699" y="2730956"/>
                </a:cubicBezTo>
                <a:cubicBezTo>
                  <a:pt x="5287281" y="2730956"/>
                  <a:pt x="5269328" y="2717491"/>
                  <a:pt x="5260350" y="2695457"/>
                </a:cubicBezTo>
                <a:cubicBezTo>
                  <a:pt x="5237908" y="2699945"/>
                  <a:pt x="5224444" y="2695457"/>
                  <a:pt x="5206490" y="2695457"/>
                </a:cubicBezTo>
                <a:cubicBezTo>
                  <a:pt x="5215467" y="2668935"/>
                  <a:pt x="5188537" y="2681992"/>
                  <a:pt x="5184048" y="2673015"/>
                </a:cubicBezTo>
                <a:cubicBezTo>
                  <a:pt x="5202002" y="2655062"/>
                  <a:pt x="5170583" y="2650573"/>
                  <a:pt x="5193025" y="2637516"/>
                </a:cubicBezTo>
                <a:cubicBezTo>
                  <a:pt x="5166095" y="2633028"/>
                  <a:pt x="5148141" y="2628540"/>
                  <a:pt x="5148141" y="2602018"/>
                </a:cubicBezTo>
                <a:cubicBezTo>
                  <a:pt x="5219955" y="2593041"/>
                  <a:pt x="5282792" y="2597529"/>
                  <a:pt x="5359095" y="2593041"/>
                </a:cubicBezTo>
                <a:cubicBezTo>
                  <a:pt x="5336653" y="2575087"/>
                  <a:pt x="5287281" y="2579576"/>
                  <a:pt x="5269328" y="2553054"/>
                </a:cubicBezTo>
                <a:cubicBezTo>
                  <a:pt x="5282792" y="2544077"/>
                  <a:pt x="5278304" y="2539589"/>
                  <a:pt x="5282792" y="2530612"/>
                </a:cubicBezTo>
                <a:cubicBezTo>
                  <a:pt x="5215467" y="2495113"/>
                  <a:pt x="5085305" y="2521635"/>
                  <a:pt x="5049398" y="2455126"/>
                </a:cubicBezTo>
                <a:cubicBezTo>
                  <a:pt x="4982073" y="2437173"/>
                  <a:pt x="4905771" y="2428604"/>
                  <a:pt x="4851911" y="2401674"/>
                </a:cubicBezTo>
                <a:cubicBezTo>
                  <a:pt x="4838445" y="2383721"/>
                  <a:pt x="4856398" y="2383721"/>
                  <a:pt x="4860887" y="2370663"/>
                </a:cubicBezTo>
                <a:cubicBezTo>
                  <a:pt x="4847422" y="2357198"/>
                  <a:pt x="4838445" y="2366175"/>
                  <a:pt x="4820492" y="2357198"/>
                </a:cubicBezTo>
                <a:cubicBezTo>
                  <a:pt x="4856398" y="2321700"/>
                  <a:pt x="4901282" y="2308235"/>
                  <a:pt x="4968607" y="2317211"/>
                </a:cubicBezTo>
                <a:cubicBezTo>
                  <a:pt x="4973096" y="2299258"/>
                  <a:pt x="4986561" y="2317211"/>
                  <a:pt x="4991049" y="2303746"/>
                </a:cubicBezTo>
                <a:cubicBezTo>
                  <a:pt x="4973096" y="2281304"/>
                  <a:pt x="4905771" y="2312723"/>
                  <a:pt x="4901282" y="2272736"/>
                </a:cubicBezTo>
                <a:cubicBezTo>
                  <a:pt x="4896794" y="2254782"/>
                  <a:pt x="4937189" y="2277224"/>
                  <a:pt x="4937189" y="2254782"/>
                </a:cubicBezTo>
                <a:cubicBezTo>
                  <a:pt x="4905771" y="2241317"/>
                  <a:pt x="4874352" y="2254782"/>
                  <a:pt x="4851911" y="2254782"/>
                </a:cubicBezTo>
                <a:cubicBezTo>
                  <a:pt x="4842934" y="2250294"/>
                  <a:pt x="4842934" y="2236829"/>
                  <a:pt x="4833957" y="2236829"/>
                </a:cubicBezTo>
                <a:cubicBezTo>
                  <a:pt x="4811515" y="2227852"/>
                  <a:pt x="4789073" y="2241317"/>
                  <a:pt x="4762144" y="2236829"/>
                </a:cubicBezTo>
                <a:cubicBezTo>
                  <a:pt x="4762144" y="2227852"/>
                  <a:pt x="4757655" y="2223364"/>
                  <a:pt x="4757655" y="2218875"/>
                </a:cubicBezTo>
                <a:cubicBezTo>
                  <a:pt x="4798051" y="2165423"/>
                  <a:pt x="4887818" y="2196434"/>
                  <a:pt x="4950654" y="2151958"/>
                </a:cubicBezTo>
                <a:cubicBezTo>
                  <a:pt x="4964120" y="2156447"/>
                  <a:pt x="4959631" y="2174400"/>
                  <a:pt x="4973096" y="2174400"/>
                </a:cubicBezTo>
                <a:cubicBezTo>
                  <a:pt x="4973096" y="2160935"/>
                  <a:pt x="4977585" y="2151958"/>
                  <a:pt x="4986561" y="2147878"/>
                </a:cubicBezTo>
                <a:cubicBezTo>
                  <a:pt x="5040421" y="2152366"/>
                  <a:pt x="5085305" y="2147878"/>
                  <a:pt x="5116723" y="2125436"/>
                </a:cubicBezTo>
                <a:cubicBezTo>
                  <a:pt x="5107747" y="2120948"/>
                  <a:pt x="5094281" y="2120948"/>
                  <a:pt x="5094281" y="2111971"/>
                </a:cubicBezTo>
                <a:cubicBezTo>
                  <a:pt x="5121212" y="2098506"/>
                  <a:pt x="5148141" y="2102994"/>
                  <a:pt x="5179561" y="2089529"/>
                </a:cubicBezTo>
                <a:cubicBezTo>
                  <a:pt x="5166095" y="2080552"/>
                  <a:pt x="5148141" y="2076064"/>
                  <a:pt x="5134677" y="2063007"/>
                </a:cubicBezTo>
                <a:cubicBezTo>
                  <a:pt x="5148141" y="2045054"/>
                  <a:pt x="5166095" y="2023020"/>
                  <a:pt x="5193025" y="2036485"/>
                </a:cubicBezTo>
                <a:cubicBezTo>
                  <a:pt x="5197514" y="2023020"/>
                  <a:pt x="5206490" y="2018532"/>
                  <a:pt x="5215467" y="2009963"/>
                </a:cubicBezTo>
                <a:cubicBezTo>
                  <a:pt x="5206490" y="2009963"/>
                  <a:pt x="5197514" y="2009963"/>
                  <a:pt x="5197514" y="1996498"/>
                </a:cubicBezTo>
                <a:cubicBezTo>
                  <a:pt x="5224444" y="2000986"/>
                  <a:pt x="5193025" y="1969976"/>
                  <a:pt x="5215467" y="1969976"/>
                </a:cubicBezTo>
                <a:cubicBezTo>
                  <a:pt x="5193025" y="1960999"/>
                  <a:pt x="5161607" y="1960999"/>
                  <a:pt x="5143654" y="1943454"/>
                </a:cubicBezTo>
                <a:cubicBezTo>
                  <a:pt x="5143654" y="1929989"/>
                  <a:pt x="5179561" y="1952430"/>
                  <a:pt x="5175072" y="1929989"/>
                </a:cubicBezTo>
                <a:cubicBezTo>
                  <a:pt x="5170583" y="1921012"/>
                  <a:pt x="5139165" y="1929989"/>
                  <a:pt x="5134677" y="1916524"/>
                </a:cubicBezTo>
                <a:cubicBezTo>
                  <a:pt x="5148141" y="1903059"/>
                  <a:pt x="5157119" y="1890001"/>
                  <a:pt x="5179561" y="1890001"/>
                </a:cubicBezTo>
                <a:cubicBezTo>
                  <a:pt x="5179561" y="1876536"/>
                  <a:pt x="5184048" y="1867560"/>
                  <a:pt x="5193025" y="1867560"/>
                </a:cubicBezTo>
                <a:cubicBezTo>
                  <a:pt x="5206490" y="1872048"/>
                  <a:pt x="5224444" y="1858583"/>
                  <a:pt x="5246886" y="1863071"/>
                </a:cubicBezTo>
                <a:cubicBezTo>
                  <a:pt x="5260350" y="1827573"/>
                  <a:pt x="5291770" y="1792074"/>
                  <a:pt x="5287281" y="1756167"/>
                </a:cubicBezTo>
                <a:cubicBezTo>
                  <a:pt x="5300746" y="1756167"/>
                  <a:pt x="5305234" y="1751679"/>
                  <a:pt x="5318699" y="1751679"/>
                </a:cubicBezTo>
                <a:cubicBezTo>
                  <a:pt x="5327676" y="1716180"/>
                  <a:pt x="5354606" y="1698226"/>
                  <a:pt x="5354606" y="1662728"/>
                </a:cubicBezTo>
                <a:cubicBezTo>
                  <a:pt x="5350117" y="1613764"/>
                  <a:pt x="5287281" y="1591730"/>
                  <a:pt x="5282792" y="1542766"/>
                </a:cubicBezTo>
                <a:cubicBezTo>
                  <a:pt x="5278304" y="1453815"/>
                  <a:pt x="5273816" y="1360376"/>
                  <a:pt x="5237908" y="1271425"/>
                </a:cubicBezTo>
                <a:cubicBezTo>
                  <a:pt x="5224444" y="1275913"/>
                  <a:pt x="5219955" y="1266936"/>
                  <a:pt x="5215467" y="1262448"/>
                </a:cubicBezTo>
                <a:cubicBezTo>
                  <a:pt x="5210979" y="1235926"/>
                  <a:pt x="5197514" y="1186962"/>
                  <a:pt x="5228932" y="1164520"/>
                </a:cubicBezTo>
                <a:cubicBezTo>
                  <a:pt x="5224444" y="1164520"/>
                  <a:pt x="5219955" y="1155544"/>
                  <a:pt x="5219955" y="1146567"/>
                </a:cubicBezTo>
                <a:cubicBezTo>
                  <a:pt x="5148141" y="1128613"/>
                  <a:pt x="5125700" y="1075569"/>
                  <a:pt x="5107747" y="1017629"/>
                </a:cubicBezTo>
                <a:cubicBezTo>
                  <a:pt x="5094281" y="1013140"/>
                  <a:pt x="5071840" y="1013140"/>
                  <a:pt x="5062863" y="999675"/>
                </a:cubicBezTo>
                <a:cubicBezTo>
                  <a:pt x="5062863" y="990699"/>
                  <a:pt x="5080816" y="995187"/>
                  <a:pt x="5080816" y="990699"/>
                </a:cubicBezTo>
                <a:cubicBezTo>
                  <a:pt x="5071840" y="977233"/>
                  <a:pt x="5053887" y="977233"/>
                  <a:pt x="5044910" y="968257"/>
                </a:cubicBezTo>
                <a:cubicBezTo>
                  <a:pt x="5053887" y="959280"/>
                  <a:pt x="5040421" y="954792"/>
                  <a:pt x="5040421" y="941735"/>
                </a:cubicBezTo>
                <a:cubicBezTo>
                  <a:pt x="5049398" y="937246"/>
                  <a:pt x="5058374" y="932758"/>
                  <a:pt x="5062863" y="923781"/>
                </a:cubicBezTo>
                <a:cubicBezTo>
                  <a:pt x="5044910" y="897259"/>
                  <a:pt x="5013491" y="883794"/>
                  <a:pt x="4986561" y="865841"/>
                </a:cubicBezTo>
                <a:cubicBezTo>
                  <a:pt x="5009003" y="847887"/>
                  <a:pt x="5031445" y="847887"/>
                  <a:pt x="5071840" y="847887"/>
                </a:cubicBezTo>
                <a:cubicBezTo>
                  <a:pt x="5067352" y="825446"/>
                  <a:pt x="5035933" y="829934"/>
                  <a:pt x="5026956" y="812389"/>
                </a:cubicBezTo>
                <a:cubicBezTo>
                  <a:pt x="5022468" y="794435"/>
                  <a:pt x="5040421" y="803412"/>
                  <a:pt x="5044910" y="794435"/>
                </a:cubicBezTo>
                <a:cubicBezTo>
                  <a:pt x="5035933" y="776482"/>
                  <a:pt x="5013491" y="798923"/>
                  <a:pt x="5009003" y="780970"/>
                </a:cubicBezTo>
                <a:cubicBezTo>
                  <a:pt x="5017980" y="767505"/>
                  <a:pt x="5049398" y="771993"/>
                  <a:pt x="5062863" y="758528"/>
                </a:cubicBezTo>
                <a:cubicBezTo>
                  <a:pt x="5053887" y="732006"/>
                  <a:pt x="5013491" y="740575"/>
                  <a:pt x="5013491" y="714053"/>
                </a:cubicBezTo>
                <a:cubicBezTo>
                  <a:pt x="4986561" y="714053"/>
                  <a:pt x="4964120" y="718541"/>
                  <a:pt x="4941678" y="705076"/>
                </a:cubicBezTo>
                <a:cubicBezTo>
                  <a:pt x="4968607" y="687123"/>
                  <a:pt x="4986561" y="656112"/>
                  <a:pt x="5017980" y="642647"/>
                </a:cubicBezTo>
                <a:cubicBezTo>
                  <a:pt x="4995538" y="624694"/>
                  <a:pt x="4950654" y="638159"/>
                  <a:pt x="4923724" y="620205"/>
                </a:cubicBezTo>
                <a:cubicBezTo>
                  <a:pt x="4932701" y="620205"/>
                  <a:pt x="4928212" y="606740"/>
                  <a:pt x="4928212" y="602252"/>
                </a:cubicBezTo>
                <a:cubicBezTo>
                  <a:pt x="4950654" y="593275"/>
                  <a:pt x="4964120" y="588787"/>
                  <a:pt x="4977585" y="579810"/>
                </a:cubicBezTo>
                <a:cubicBezTo>
                  <a:pt x="4982073" y="588787"/>
                  <a:pt x="5000027" y="588787"/>
                  <a:pt x="5004514" y="579810"/>
                </a:cubicBezTo>
                <a:cubicBezTo>
                  <a:pt x="5049398" y="619797"/>
                  <a:pt x="5071840" y="566345"/>
                  <a:pt x="5116723" y="566345"/>
                </a:cubicBezTo>
                <a:cubicBezTo>
                  <a:pt x="5116723" y="557368"/>
                  <a:pt x="5107747" y="552880"/>
                  <a:pt x="5112235" y="543903"/>
                </a:cubicBezTo>
                <a:cubicBezTo>
                  <a:pt x="5080816" y="534927"/>
                  <a:pt x="5049398" y="552880"/>
                  <a:pt x="5026956" y="543903"/>
                </a:cubicBezTo>
                <a:cubicBezTo>
                  <a:pt x="5035933" y="539415"/>
                  <a:pt x="5026956" y="534927"/>
                  <a:pt x="5026956" y="530438"/>
                </a:cubicBezTo>
                <a:cubicBezTo>
                  <a:pt x="5035933" y="521462"/>
                  <a:pt x="5053887" y="530438"/>
                  <a:pt x="5062863" y="521462"/>
                </a:cubicBezTo>
                <a:cubicBezTo>
                  <a:pt x="5094281" y="454544"/>
                  <a:pt x="5009003" y="454544"/>
                  <a:pt x="4995538" y="423534"/>
                </a:cubicBezTo>
                <a:cubicBezTo>
                  <a:pt x="5026956" y="428022"/>
                  <a:pt x="5031445" y="405580"/>
                  <a:pt x="5053887" y="397012"/>
                </a:cubicBezTo>
                <a:cubicBezTo>
                  <a:pt x="4991049" y="370490"/>
                  <a:pt x="4892305" y="370490"/>
                  <a:pt x="4829469" y="348048"/>
                </a:cubicBezTo>
                <a:cubicBezTo>
                  <a:pt x="4784585" y="334583"/>
                  <a:pt x="4717260" y="330094"/>
                  <a:pt x="4663400" y="321526"/>
                </a:cubicBezTo>
                <a:cubicBezTo>
                  <a:pt x="4631981" y="312549"/>
                  <a:pt x="4569144" y="254609"/>
                  <a:pt x="4546702" y="303572"/>
                </a:cubicBezTo>
                <a:cubicBezTo>
                  <a:pt x="4551191" y="312549"/>
                  <a:pt x="4569144" y="308061"/>
                  <a:pt x="4578121" y="317037"/>
                </a:cubicBezTo>
                <a:cubicBezTo>
                  <a:pt x="4528749" y="317037"/>
                  <a:pt x="4438982" y="352536"/>
                  <a:pt x="4416541" y="303572"/>
                </a:cubicBezTo>
                <a:cubicBezTo>
                  <a:pt x="4403075" y="303572"/>
                  <a:pt x="4394099" y="299084"/>
                  <a:pt x="4380634" y="294596"/>
                </a:cubicBezTo>
                <a:cubicBezTo>
                  <a:pt x="4349215" y="365593"/>
                  <a:pt x="4210076" y="334583"/>
                  <a:pt x="4124798" y="348048"/>
                </a:cubicBezTo>
                <a:cubicBezTo>
                  <a:pt x="4124798" y="361513"/>
                  <a:pt x="4124798" y="366001"/>
                  <a:pt x="4111332" y="366001"/>
                </a:cubicBezTo>
                <a:cubicBezTo>
                  <a:pt x="4093378" y="357025"/>
                  <a:pt x="4075425" y="357025"/>
                  <a:pt x="4057472" y="361513"/>
                </a:cubicBezTo>
                <a:cubicBezTo>
                  <a:pt x="4066449" y="334991"/>
                  <a:pt x="4030542" y="326014"/>
                  <a:pt x="4012589" y="334991"/>
                </a:cubicBezTo>
                <a:cubicBezTo>
                  <a:pt x="4026053" y="339479"/>
                  <a:pt x="4039518" y="352944"/>
                  <a:pt x="4030542" y="361513"/>
                </a:cubicBezTo>
                <a:cubicBezTo>
                  <a:pt x="3976682" y="366001"/>
                  <a:pt x="3900380" y="352536"/>
                  <a:pt x="3859984" y="388035"/>
                </a:cubicBezTo>
                <a:cubicBezTo>
                  <a:pt x="3882426" y="405988"/>
                  <a:pt x="3931798" y="397012"/>
                  <a:pt x="3945263" y="423534"/>
                </a:cubicBezTo>
                <a:cubicBezTo>
                  <a:pt x="3904868" y="428022"/>
                  <a:pt x="3851008" y="401092"/>
                  <a:pt x="3828566" y="423534"/>
                </a:cubicBezTo>
                <a:cubicBezTo>
                  <a:pt x="3806124" y="410069"/>
                  <a:pt x="3797148" y="388035"/>
                  <a:pt x="3792659" y="356617"/>
                </a:cubicBezTo>
                <a:cubicBezTo>
                  <a:pt x="3752264" y="352128"/>
                  <a:pt x="3716357" y="356617"/>
                  <a:pt x="3684939" y="365593"/>
                </a:cubicBezTo>
                <a:cubicBezTo>
                  <a:pt x="3698404" y="365593"/>
                  <a:pt x="3707380" y="374570"/>
                  <a:pt x="3711868" y="383547"/>
                </a:cubicBezTo>
                <a:cubicBezTo>
                  <a:pt x="3675962" y="392523"/>
                  <a:pt x="3662497" y="414557"/>
                  <a:pt x="3640055" y="436999"/>
                </a:cubicBezTo>
                <a:cubicBezTo>
                  <a:pt x="3617613" y="436999"/>
                  <a:pt x="3608637" y="423534"/>
                  <a:pt x="3595172" y="410477"/>
                </a:cubicBezTo>
                <a:cubicBezTo>
                  <a:pt x="3577218" y="423942"/>
                  <a:pt x="3568241" y="397012"/>
                  <a:pt x="3545799" y="410477"/>
                </a:cubicBezTo>
                <a:cubicBezTo>
                  <a:pt x="3541312" y="401500"/>
                  <a:pt x="3541312" y="392523"/>
                  <a:pt x="3536823" y="383955"/>
                </a:cubicBezTo>
                <a:cubicBezTo>
                  <a:pt x="3505405" y="383955"/>
                  <a:pt x="3491939" y="401908"/>
                  <a:pt x="3482963" y="423942"/>
                </a:cubicBezTo>
                <a:cubicBezTo>
                  <a:pt x="3487451" y="446384"/>
                  <a:pt x="3518870" y="419454"/>
                  <a:pt x="3527846" y="441895"/>
                </a:cubicBezTo>
                <a:cubicBezTo>
                  <a:pt x="3509892" y="441895"/>
                  <a:pt x="3509892" y="455360"/>
                  <a:pt x="3509892" y="468417"/>
                </a:cubicBezTo>
                <a:cubicBezTo>
                  <a:pt x="3550288" y="472906"/>
                  <a:pt x="3590683" y="477394"/>
                  <a:pt x="3604148" y="503916"/>
                </a:cubicBezTo>
                <a:cubicBezTo>
                  <a:pt x="3586195" y="521870"/>
                  <a:pt x="3563753" y="534927"/>
                  <a:pt x="3554776" y="561857"/>
                </a:cubicBezTo>
                <a:cubicBezTo>
                  <a:pt x="3536823" y="566345"/>
                  <a:pt x="3532334" y="557368"/>
                  <a:pt x="3536823" y="539415"/>
                </a:cubicBezTo>
                <a:cubicBezTo>
                  <a:pt x="3514381" y="525950"/>
                  <a:pt x="3465009" y="516973"/>
                  <a:pt x="3460521" y="552880"/>
                </a:cubicBezTo>
                <a:cubicBezTo>
                  <a:pt x="3460521" y="557368"/>
                  <a:pt x="3465009" y="557368"/>
                  <a:pt x="3465009" y="561857"/>
                </a:cubicBezTo>
                <a:cubicBezTo>
                  <a:pt x="3482963" y="570833"/>
                  <a:pt x="3505405" y="575322"/>
                  <a:pt x="3527846" y="566345"/>
                </a:cubicBezTo>
                <a:cubicBezTo>
                  <a:pt x="3527846" y="579810"/>
                  <a:pt x="3536823" y="579810"/>
                  <a:pt x="3536823" y="592867"/>
                </a:cubicBezTo>
                <a:cubicBezTo>
                  <a:pt x="3527846" y="592867"/>
                  <a:pt x="3527846" y="597356"/>
                  <a:pt x="3527846" y="606332"/>
                </a:cubicBezTo>
                <a:cubicBezTo>
                  <a:pt x="3550288" y="637343"/>
                  <a:pt x="3640055" y="610821"/>
                  <a:pt x="3684939" y="624286"/>
                </a:cubicBezTo>
                <a:cubicBezTo>
                  <a:pt x="3675962" y="633262"/>
                  <a:pt x="3658008" y="628774"/>
                  <a:pt x="3658008" y="642239"/>
                </a:cubicBezTo>
                <a:cubicBezTo>
                  <a:pt x="3658008" y="655704"/>
                  <a:pt x="3675962" y="655704"/>
                  <a:pt x="3675962" y="668761"/>
                </a:cubicBezTo>
                <a:cubicBezTo>
                  <a:pt x="3613125" y="668761"/>
                  <a:pt x="3554776" y="677738"/>
                  <a:pt x="3509892" y="642239"/>
                </a:cubicBezTo>
                <a:cubicBezTo>
                  <a:pt x="3500916" y="655704"/>
                  <a:pt x="3469498" y="655704"/>
                  <a:pt x="3451544" y="673250"/>
                </a:cubicBezTo>
                <a:cubicBezTo>
                  <a:pt x="3491939" y="664273"/>
                  <a:pt x="3514381" y="708748"/>
                  <a:pt x="3527846" y="682226"/>
                </a:cubicBezTo>
                <a:cubicBezTo>
                  <a:pt x="3563753" y="686715"/>
                  <a:pt x="3599659" y="700180"/>
                  <a:pt x="3626590" y="682226"/>
                </a:cubicBezTo>
                <a:cubicBezTo>
                  <a:pt x="3666985" y="722213"/>
                  <a:pt x="3734310" y="673250"/>
                  <a:pt x="3774706" y="722213"/>
                </a:cubicBezTo>
                <a:cubicBezTo>
                  <a:pt x="3770217" y="731190"/>
                  <a:pt x="3761240" y="731190"/>
                  <a:pt x="3756752" y="735678"/>
                </a:cubicBezTo>
                <a:cubicBezTo>
                  <a:pt x="3765729" y="735678"/>
                  <a:pt x="3783682" y="753632"/>
                  <a:pt x="3770217" y="762201"/>
                </a:cubicBezTo>
                <a:cubicBezTo>
                  <a:pt x="3761240" y="744247"/>
                  <a:pt x="3725333" y="744247"/>
                  <a:pt x="3720846" y="757712"/>
                </a:cubicBezTo>
                <a:cubicBezTo>
                  <a:pt x="3734310" y="762201"/>
                  <a:pt x="3743287" y="766689"/>
                  <a:pt x="3743287" y="775666"/>
                </a:cubicBezTo>
                <a:cubicBezTo>
                  <a:pt x="3716357" y="766689"/>
                  <a:pt x="3680450" y="793619"/>
                  <a:pt x="3671473" y="762201"/>
                </a:cubicBezTo>
                <a:cubicBezTo>
                  <a:pt x="3658008" y="762201"/>
                  <a:pt x="3649032" y="771177"/>
                  <a:pt x="3640055" y="766689"/>
                </a:cubicBezTo>
                <a:cubicBezTo>
                  <a:pt x="3626590" y="762201"/>
                  <a:pt x="3649032" y="744247"/>
                  <a:pt x="3631079" y="744247"/>
                </a:cubicBezTo>
                <a:cubicBezTo>
                  <a:pt x="3617613" y="748735"/>
                  <a:pt x="3640055" y="766689"/>
                  <a:pt x="3631079" y="770769"/>
                </a:cubicBezTo>
                <a:cubicBezTo>
                  <a:pt x="3608637" y="761792"/>
                  <a:pt x="3590683" y="775258"/>
                  <a:pt x="3572730" y="779746"/>
                </a:cubicBezTo>
                <a:cubicBezTo>
                  <a:pt x="3563753" y="779746"/>
                  <a:pt x="3568241" y="761792"/>
                  <a:pt x="3554776" y="766281"/>
                </a:cubicBezTo>
                <a:cubicBezTo>
                  <a:pt x="3541312" y="775258"/>
                  <a:pt x="3518870" y="775258"/>
                  <a:pt x="3496428" y="770769"/>
                </a:cubicBezTo>
                <a:cubicBezTo>
                  <a:pt x="3505405" y="766281"/>
                  <a:pt x="3518870" y="766281"/>
                  <a:pt x="3523358" y="761792"/>
                </a:cubicBezTo>
                <a:cubicBezTo>
                  <a:pt x="3447056" y="748327"/>
                  <a:pt x="3370754" y="770769"/>
                  <a:pt x="3321382" y="752816"/>
                </a:cubicBezTo>
                <a:cubicBezTo>
                  <a:pt x="3321382" y="757304"/>
                  <a:pt x="3321382" y="761792"/>
                  <a:pt x="3316894" y="766281"/>
                </a:cubicBezTo>
                <a:cubicBezTo>
                  <a:pt x="3280987" y="761792"/>
                  <a:pt x="3240591" y="775258"/>
                  <a:pt x="3209173" y="766281"/>
                </a:cubicBezTo>
                <a:cubicBezTo>
                  <a:pt x="3213662" y="752816"/>
                  <a:pt x="3213662" y="752816"/>
                  <a:pt x="3209173" y="739759"/>
                </a:cubicBezTo>
                <a:cubicBezTo>
                  <a:pt x="3200196" y="735270"/>
                  <a:pt x="3191220" y="735270"/>
                  <a:pt x="3177755" y="735270"/>
                </a:cubicBezTo>
                <a:cubicBezTo>
                  <a:pt x="3168778" y="744247"/>
                  <a:pt x="3164289" y="757712"/>
                  <a:pt x="3150824" y="757712"/>
                </a:cubicBezTo>
                <a:cubicBezTo>
                  <a:pt x="3128382" y="753224"/>
                  <a:pt x="3114918" y="739759"/>
                  <a:pt x="3083499" y="739759"/>
                </a:cubicBezTo>
                <a:cubicBezTo>
                  <a:pt x="3074522" y="735270"/>
                  <a:pt x="3096964" y="721805"/>
                  <a:pt x="3079011" y="721805"/>
                </a:cubicBezTo>
                <a:cubicBezTo>
                  <a:pt x="3052080" y="717317"/>
                  <a:pt x="3061057" y="752816"/>
                  <a:pt x="3034127" y="748327"/>
                </a:cubicBezTo>
                <a:cubicBezTo>
                  <a:pt x="3034127" y="739351"/>
                  <a:pt x="3047593" y="743839"/>
                  <a:pt x="3047593" y="734862"/>
                </a:cubicBezTo>
                <a:cubicBezTo>
                  <a:pt x="3011686" y="739351"/>
                  <a:pt x="2939872" y="708340"/>
                  <a:pt x="2890500" y="734862"/>
                </a:cubicBezTo>
                <a:cubicBezTo>
                  <a:pt x="2890500" y="716909"/>
                  <a:pt x="2859081" y="721397"/>
                  <a:pt x="2863570" y="699364"/>
                </a:cubicBezTo>
                <a:cubicBezTo>
                  <a:pt x="2845617" y="703852"/>
                  <a:pt x="2836639" y="699364"/>
                  <a:pt x="2827663" y="703852"/>
                </a:cubicBezTo>
                <a:cubicBezTo>
                  <a:pt x="2823175" y="712829"/>
                  <a:pt x="2841128" y="717317"/>
                  <a:pt x="2827663" y="717317"/>
                </a:cubicBezTo>
                <a:cubicBezTo>
                  <a:pt x="2796245" y="730782"/>
                  <a:pt x="2764826" y="712829"/>
                  <a:pt x="2742384" y="703852"/>
                </a:cubicBezTo>
                <a:cubicBezTo>
                  <a:pt x="2733408" y="734862"/>
                  <a:pt x="2675059" y="717317"/>
                  <a:pt x="2666083" y="699364"/>
                </a:cubicBezTo>
                <a:cubicBezTo>
                  <a:pt x="2652617" y="703852"/>
                  <a:pt x="2648129" y="708340"/>
                  <a:pt x="2630176" y="708340"/>
                </a:cubicBezTo>
                <a:cubicBezTo>
                  <a:pt x="2630176" y="685899"/>
                  <a:pt x="2598757" y="694875"/>
                  <a:pt x="2571827" y="708340"/>
                </a:cubicBezTo>
                <a:cubicBezTo>
                  <a:pt x="2562850" y="690387"/>
                  <a:pt x="2531432" y="672842"/>
                  <a:pt x="2517967" y="694875"/>
                </a:cubicBezTo>
                <a:cubicBezTo>
                  <a:pt x="2517967" y="703852"/>
                  <a:pt x="2535920" y="694875"/>
                  <a:pt x="2531432" y="708340"/>
                </a:cubicBezTo>
                <a:cubicBezTo>
                  <a:pt x="2504502" y="712829"/>
                  <a:pt x="2432687" y="708340"/>
                  <a:pt x="2455129" y="677330"/>
                </a:cubicBezTo>
                <a:cubicBezTo>
                  <a:pt x="2428200" y="672842"/>
                  <a:pt x="2423711" y="646319"/>
                  <a:pt x="2392293" y="650808"/>
                </a:cubicBezTo>
                <a:cubicBezTo>
                  <a:pt x="2396781" y="664273"/>
                  <a:pt x="2383316" y="659784"/>
                  <a:pt x="2387804" y="673250"/>
                </a:cubicBezTo>
                <a:cubicBezTo>
                  <a:pt x="2401269" y="682226"/>
                  <a:pt x="2414734" y="691203"/>
                  <a:pt x="2419223" y="704260"/>
                </a:cubicBezTo>
                <a:cubicBezTo>
                  <a:pt x="2401269" y="704260"/>
                  <a:pt x="2356386" y="704260"/>
                  <a:pt x="2342920" y="690795"/>
                </a:cubicBezTo>
                <a:cubicBezTo>
                  <a:pt x="2347409" y="681818"/>
                  <a:pt x="2360874" y="681818"/>
                  <a:pt x="2360874" y="664273"/>
                </a:cubicBezTo>
                <a:cubicBezTo>
                  <a:pt x="2329456" y="668761"/>
                  <a:pt x="2324967" y="655296"/>
                  <a:pt x="2320479" y="637751"/>
                </a:cubicBezTo>
                <a:cubicBezTo>
                  <a:pt x="2311502" y="637751"/>
                  <a:pt x="2293549" y="633262"/>
                  <a:pt x="2293549" y="642239"/>
                </a:cubicBezTo>
                <a:cubicBezTo>
                  <a:pt x="2311502" y="646727"/>
                  <a:pt x="2302526" y="660193"/>
                  <a:pt x="2315991" y="664681"/>
                </a:cubicBezTo>
                <a:cubicBezTo>
                  <a:pt x="2289060" y="673658"/>
                  <a:pt x="2244177" y="655704"/>
                  <a:pt x="2203782" y="660193"/>
                </a:cubicBezTo>
                <a:cubicBezTo>
                  <a:pt x="2194806" y="669169"/>
                  <a:pt x="2203782" y="691203"/>
                  <a:pt x="2199293" y="695691"/>
                </a:cubicBezTo>
                <a:cubicBezTo>
                  <a:pt x="2167875" y="691203"/>
                  <a:pt x="2194806" y="646727"/>
                  <a:pt x="2163386" y="642239"/>
                </a:cubicBezTo>
                <a:cubicBezTo>
                  <a:pt x="2163386" y="673250"/>
                  <a:pt x="2136457" y="637751"/>
                  <a:pt x="2118503" y="655704"/>
                </a:cubicBezTo>
                <a:cubicBezTo>
                  <a:pt x="2118503" y="678146"/>
                  <a:pt x="2163386" y="660193"/>
                  <a:pt x="2158899" y="691203"/>
                </a:cubicBezTo>
                <a:cubicBezTo>
                  <a:pt x="2131968" y="682226"/>
                  <a:pt x="2127480" y="695691"/>
                  <a:pt x="2105038" y="695691"/>
                </a:cubicBezTo>
                <a:cubicBezTo>
                  <a:pt x="2105038" y="660193"/>
                  <a:pt x="2064643" y="642239"/>
                  <a:pt x="2024248" y="651216"/>
                </a:cubicBezTo>
                <a:cubicBezTo>
                  <a:pt x="2019759" y="664681"/>
                  <a:pt x="2037713" y="655704"/>
                  <a:pt x="2037713" y="664681"/>
                </a:cubicBezTo>
                <a:cubicBezTo>
                  <a:pt x="2019759" y="660193"/>
                  <a:pt x="2024248" y="673658"/>
                  <a:pt x="2010783" y="673658"/>
                </a:cubicBezTo>
                <a:cubicBezTo>
                  <a:pt x="2001806" y="629182"/>
                  <a:pt x="1938969" y="647135"/>
                  <a:pt x="1907550" y="633670"/>
                </a:cubicBezTo>
                <a:cubicBezTo>
                  <a:pt x="1853690" y="647135"/>
                  <a:pt x="1813295" y="642647"/>
                  <a:pt x="1759434" y="629182"/>
                </a:cubicBezTo>
                <a:cubicBezTo>
                  <a:pt x="1772900" y="629182"/>
                  <a:pt x="1786365" y="629182"/>
                  <a:pt x="1795341" y="620205"/>
                </a:cubicBezTo>
                <a:cubicBezTo>
                  <a:pt x="1772900" y="624694"/>
                  <a:pt x="1754947" y="620205"/>
                  <a:pt x="1741481" y="615717"/>
                </a:cubicBezTo>
                <a:cubicBezTo>
                  <a:pt x="1736993" y="624694"/>
                  <a:pt x="1736993" y="633670"/>
                  <a:pt x="1732505" y="638159"/>
                </a:cubicBezTo>
                <a:cubicBezTo>
                  <a:pt x="1710063" y="629182"/>
                  <a:pt x="1696598" y="642647"/>
                  <a:pt x="1678645" y="629182"/>
                </a:cubicBezTo>
                <a:cubicBezTo>
                  <a:pt x="1683133" y="620205"/>
                  <a:pt x="1710063" y="629182"/>
                  <a:pt x="1705574" y="606740"/>
                </a:cubicBezTo>
                <a:cubicBezTo>
                  <a:pt x="1678645" y="611229"/>
                  <a:pt x="1669667" y="597764"/>
                  <a:pt x="1647226" y="615717"/>
                </a:cubicBezTo>
                <a:cubicBezTo>
                  <a:pt x="1638249" y="615717"/>
                  <a:pt x="1638249" y="602252"/>
                  <a:pt x="1629273" y="606740"/>
                </a:cubicBezTo>
                <a:cubicBezTo>
                  <a:pt x="1575413" y="615717"/>
                  <a:pt x="1535017" y="580218"/>
                  <a:pt x="1481157" y="606740"/>
                </a:cubicBezTo>
                <a:cubicBezTo>
                  <a:pt x="1467692" y="588787"/>
                  <a:pt x="1427297" y="606740"/>
                  <a:pt x="1400367" y="593275"/>
                </a:cubicBezTo>
                <a:cubicBezTo>
                  <a:pt x="1404855" y="619797"/>
                  <a:pt x="1400367" y="619797"/>
                  <a:pt x="1391390" y="637751"/>
                </a:cubicBezTo>
                <a:cubicBezTo>
                  <a:pt x="1409343" y="646727"/>
                  <a:pt x="1391390" y="660193"/>
                  <a:pt x="1400367" y="664273"/>
                </a:cubicBezTo>
                <a:cubicBezTo>
                  <a:pt x="1400367" y="650808"/>
                  <a:pt x="1418320" y="677738"/>
                  <a:pt x="1418320" y="659784"/>
                </a:cubicBezTo>
                <a:cubicBezTo>
                  <a:pt x="1409343" y="655296"/>
                  <a:pt x="1427297" y="646319"/>
                  <a:pt x="1436273" y="641831"/>
                </a:cubicBezTo>
                <a:cubicBezTo>
                  <a:pt x="1431785" y="632854"/>
                  <a:pt x="1418320" y="632854"/>
                  <a:pt x="1418320" y="619389"/>
                </a:cubicBezTo>
                <a:cubicBezTo>
                  <a:pt x="1431785" y="601436"/>
                  <a:pt x="1463204" y="601436"/>
                  <a:pt x="1481157" y="614901"/>
                </a:cubicBezTo>
                <a:cubicBezTo>
                  <a:pt x="1476668" y="628366"/>
                  <a:pt x="1463204" y="628366"/>
                  <a:pt x="1454227" y="632854"/>
                </a:cubicBezTo>
                <a:cubicBezTo>
                  <a:pt x="1463204" y="646319"/>
                  <a:pt x="1458715" y="646319"/>
                  <a:pt x="1458715" y="663865"/>
                </a:cubicBezTo>
                <a:cubicBezTo>
                  <a:pt x="1467692" y="672842"/>
                  <a:pt x="1481157" y="668353"/>
                  <a:pt x="1481157" y="681818"/>
                </a:cubicBezTo>
                <a:cubicBezTo>
                  <a:pt x="1427297" y="699772"/>
                  <a:pt x="1359971" y="721805"/>
                  <a:pt x="1297134" y="704260"/>
                </a:cubicBezTo>
                <a:cubicBezTo>
                  <a:pt x="1292646" y="735270"/>
                  <a:pt x="1247763" y="699772"/>
                  <a:pt x="1234297" y="717725"/>
                </a:cubicBezTo>
                <a:cubicBezTo>
                  <a:pt x="1229809" y="731190"/>
                  <a:pt x="1247763" y="722213"/>
                  <a:pt x="1243274" y="735678"/>
                </a:cubicBezTo>
                <a:cubicBezTo>
                  <a:pt x="1162484" y="775666"/>
                  <a:pt x="1081694" y="726702"/>
                  <a:pt x="991927" y="740167"/>
                </a:cubicBezTo>
                <a:cubicBezTo>
                  <a:pt x="1000903" y="740167"/>
                  <a:pt x="996415" y="749144"/>
                  <a:pt x="996415" y="753632"/>
                </a:cubicBezTo>
                <a:cubicBezTo>
                  <a:pt x="978461" y="762609"/>
                  <a:pt x="964996" y="762609"/>
                  <a:pt x="938066" y="762609"/>
                </a:cubicBezTo>
                <a:cubicBezTo>
                  <a:pt x="933578" y="793619"/>
                  <a:pt x="906648" y="807084"/>
                  <a:pt x="879718" y="807084"/>
                </a:cubicBezTo>
                <a:cubicBezTo>
                  <a:pt x="884206" y="811572"/>
                  <a:pt x="866252" y="829526"/>
                  <a:pt x="852787" y="829526"/>
                </a:cubicBezTo>
                <a:cubicBezTo>
                  <a:pt x="843811" y="816061"/>
                  <a:pt x="821369" y="811572"/>
                  <a:pt x="816881" y="785050"/>
                </a:cubicBezTo>
                <a:cubicBezTo>
                  <a:pt x="825857" y="780562"/>
                  <a:pt x="834834" y="798515"/>
                  <a:pt x="834834" y="780562"/>
                </a:cubicBezTo>
                <a:cubicBezTo>
                  <a:pt x="834834" y="771585"/>
                  <a:pt x="821369" y="767097"/>
                  <a:pt x="803415" y="767097"/>
                </a:cubicBezTo>
                <a:cubicBezTo>
                  <a:pt x="798927" y="780562"/>
                  <a:pt x="821369" y="767097"/>
                  <a:pt x="816881" y="780562"/>
                </a:cubicBezTo>
                <a:cubicBezTo>
                  <a:pt x="803415" y="776074"/>
                  <a:pt x="798927" y="780562"/>
                  <a:pt x="789951" y="771585"/>
                </a:cubicBezTo>
                <a:cubicBezTo>
                  <a:pt x="789951" y="767097"/>
                  <a:pt x="798927" y="771585"/>
                  <a:pt x="798927" y="767097"/>
                </a:cubicBezTo>
                <a:cubicBezTo>
                  <a:pt x="785462" y="762609"/>
                  <a:pt x="767509" y="749144"/>
                  <a:pt x="754044" y="762609"/>
                </a:cubicBezTo>
                <a:cubicBezTo>
                  <a:pt x="771997" y="762609"/>
                  <a:pt x="776485" y="776074"/>
                  <a:pt x="780974" y="789131"/>
                </a:cubicBezTo>
                <a:cubicBezTo>
                  <a:pt x="754044" y="802596"/>
                  <a:pt x="718137" y="775666"/>
                  <a:pt x="700184" y="802596"/>
                </a:cubicBezTo>
                <a:cubicBezTo>
                  <a:pt x="727114" y="798107"/>
                  <a:pt x="718137" y="825037"/>
                  <a:pt x="740578" y="825037"/>
                </a:cubicBezTo>
                <a:cubicBezTo>
                  <a:pt x="740578" y="811572"/>
                  <a:pt x="740578" y="802596"/>
                  <a:pt x="749555" y="802596"/>
                </a:cubicBezTo>
                <a:cubicBezTo>
                  <a:pt x="763020" y="798107"/>
                  <a:pt x="758532" y="811572"/>
                  <a:pt x="771997" y="811572"/>
                </a:cubicBezTo>
                <a:cubicBezTo>
                  <a:pt x="785462" y="802596"/>
                  <a:pt x="776485" y="776074"/>
                  <a:pt x="798927" y="789131"/>
                </a:cubicBezTo>
                <a:cubicBezTo>
                  <a:pt x="798927" y="811572"/>
                  <a:pt x="785462" y="798107"/>
                  <a:pt x="785462" y="811572"/>
                </a:cubicBezTo>
                <a:cubicBezTo>
                  <a:pt x="789951" y="820549"/>
                  <a:pt x="812392" y="811572"/>
                  <a:pt x="816881" y="820549"/>
                </a:cubicBezTo>
                <a:cubicBezTo>
                  <a:pt x="812392" y="851560"/>
                  <a:pt x="843811" y="856048"/>
                  <a:pt x="870741" y="856048"/>
                </a:cubicBezTo>
                <a:cubicBezTo>
                  <a:pt x="870741" y="851560"/>
                  <a:pt x="870741" y="842583"/>
                  <a:pt x="875229" y="842583"/>
                </a:cubicBezTo>
                <a:cubicBezTo>
                  <a:pt x="902159" y="860536"/>
                  <a:pt x="938066" y="838095"/>
                  <a:pt x="969485" y="865025"/>
                </a:cubicBezTo>
                <a:cubicBezTo>
                  <a:pt x="960508" y="896035"/>
                  <a:pt x="911136" y="869513"/>
                  <a:pt x="888694" y="891547"/>
                </a:cubicBezTo>
                <a:cubicBezTo>
                  <a:pt x="870741" y="869105"/>
                  <a:pt x="834834" y="873593"/>
                  <a:pt x="807904" y="882570"/>
                </a:cubicBezTo>
                <a:cubicBezTo>
                  <a:pt x="812392" y="887058"/>
                  <a:pt x="816881" y="887058"/>
                  <a:pt x="821369" y="891547"/>
                </a:cubicBezTo>
                <a:cubicBezTo>
                  <a:pt x="812392" y="891547"/>
                  <a:pt x="807904" y="891547"/>
                  <a:pt x="807904" y="900523"/>
                </a:cubicBezTo>
                <a:cubicBezTo>
                  <a:pt x="803415" y="944999"/>
                  <a:pt x="870741" y="931534"/>
                  <a:pt x="888694" y="953976"/>
                </a:cubicBezTo>
                <a:cubicBezTo>
                  <a:pt x="812392" y="971929"/>
                  <a:pt x="736090" y="949487"/>
                  <a:pt x="677742" y="931534"/>
                </a:cubicBezTo>
                <a:cubicBezTo>
                  <a:pt x="686718" y="949487"/>
                  <a:pt x="668765" y="940511"/>
                  <a:pt x="686718" y="962544"/>
                </a:cubicBezTo>
                <a:cubicBezTo>
                  <a:pt x="677742" y="971521"/>
                  <a:pt x="673253" y="967033"/>
                  <a:pt x="668765" y="984986"/>
                </a:cubicBezTo>
                <a:cubicBezTo>
                  <a:pt x="628370" y="976009"/>
                  <a:pt x="596951" y="958464"/>
                  <a:pt x="583486" y="931534"/>
                </a:cubicBezTo>
                <a:cubicBezTo>
                  <a:pt x="556556" y="927046"/>
                  <a:pt x="520649" y="931534"/>
                  <a:pt x="511672" y="913581"/>
                </a:cubicBezTo>
                <a:cubicBezTo>
                  <a:pt x="525138" y="918069"/>
                  <a:pt x="525138" y="909092"/>
                  <a:pt x="538602" y="909092"/>
                </a:cubicBezTo>
                <a:cubicBezTo>
                  <a:pt x="543091" y="900115"/>
                  <a:pt x="520649" y="891139"/>
                  <a:pt x="534114" y="882570"/>
                </a:cubicBezTo>
                <a:cubicBezTo>
                  <a:pt x="574509" y="882570"/>
                  <a:pt x="587975" y="953568"/>
                  <a:pt x="614905" y="918069"/>
                </a:cubicBezTo>
                <a:cubicBezTo>
                  <a:pt x="610416" y="909092"/>
                  <a:pt x="587975" y="918069"/>
                  <a:pt x="583486" y="909092"/>
                </a:cubicBezTo>
                <a:cubicBezTo>
                  <a:pt x="578998" y="891139"/>
                  <a:pt x="596951" y="891139"/>
                  <a:pt x="614905" y="891139"/>
                </a:cubicBezTo>
                <a:cubicBezTo>
                  <a:pt x="587975" y="886650"/>
                  <a:pt x="605928" y="851152"/>
                  <a:pt x="583486" y="860128"/>
                </a:cubicBezTo>
                <a:cubicBezTo>
                  <a:pt x="587975" y="860128"/>
                  <a:pt x="592463" y="860128"/>
                  <a:pt x="587975" y="869105"/>
                </a:cubicBezTo>
                <a:cubicBezTo>
                  <a:pt x="583486" y="873593"/>
                  <a:pt x="556556" y="878082"/>
                  <a:pt x="556556" y="864617"/>
                </a:cubicBezTo>
                <a:cubicBezTo>
                  <a:pt x="574509" y="851152"/>
                  <a:pt x="538602" y="846663"/>
                  <a:pt x="565533" y="833606"/>
                </a:cubicBezTo>
                <a:cubicBezTo>
                  <a:pt x="556556" y="833606"/>
                  <a:pt x="552068" y="824629"/>
                  <a:pt x="543091" y="824629"/>
                </a:cubicBezTo>
                <a:cubicBezTo>
                  <a:pt x="511672" y="869105"/>
                  <a:pt x="448835" y="815653"/>
                  <a:pt x="399464" y="820141"/>
                </a:cubicBezTo>
                <a:cubicBezTo>
                  <a:pt x="417417" y="820141"/>
                  <a:pt x="403952" y="855640"/>
                  <a:pt x="430882" y="846663"/>
                </a:cubicBezTo>
                <a:cubicBezTo>
                  <a:pt x="444347" y="846663"/>
                  <a:pt x="412929" y="837686"/>
                  <a:pt x="430882" y="833198"/>
                </a:cubicBezTo>
                <a:cubicBezTo>
                  <a:pt x="435371" y="837686"/>
                  <a:pt x="448835" y="837686"/>
                  <a:pt x="453324" y="842175"/>
                </a:cubicBezTo>
                <a:cubicBezTo>
                  <a:pt x="444347" y="842175"/>
                  <a:pt x="430882" y="837686"/>
                  <a:pt x="435371" y="851152"/>
                </a:cubicBezTo>
                <a:cubicBezTo>
                  <a:pt x="453324" y="846663"/>
                  <a:pt x="466789" y="860128"/>
                  <a:pt x="457812" y="869105"/>
                </a:cubicBezTo>
                <a:cubicBezTo>
                  <a:pt x="444347" y="869105"/>
                  <a:pt x="430882" y="851152"/>
                  <a:pt x="421905" y="864617"/>
                </a:cubicBezTo>
                <a:cubicBezTo>
                  <a:pt x="448835" y="864617"/>
                  <a:pt x="462301" y="878082"/>
                  <a:pt x="480254" y="878082"/>
                </a:cubicBezTo>
                <a:cubicBezTo>
                  <a:pt x="480254" y="891547"/>
                  <a:pt x="489231" y="896035"/>
                  <a:pt x="493719" y="900523"/>
                </a:cubicBezTo>
                <a:cubicBezTo>
                  <a:pt x="435371" y="909500"/>
                  <a:pt x="354580" y="851560"/>
                  <a:pt x="327650" y="913988"/>
                </a:cubicBezTo>
                <a:cubicBezTo>
                  <a:pt x="300720" y="909500"/>
                  <a:pt x="314185" y="927454"/>
                  <a:pt x="291743" y="931942"/>
                </a:cubicBezTo>
                <a:cubicBezTo>
                  <a:pt x="309697" y="945407"/>
                  <a:pt x="350092" y="931942"/>
                  <a:pt x="359068" y="954384"/>
                </a:cubicBezTo>
                <a:cubicBezTo>
                  <a:pt x="341115" y="963360"/>
                  <a:pt x="323162" y="949895"/>
                  <a:pt x="309697" y="963360"/>
                </a:cubicBezTo>
                <a:cubicBezTo>
                  <a:pt x="323162" y="963360"/>
                  <a:pt x="318674" y="972337"/>
                  <a:pt x="318674" y="985802"/>
                </a:cubicBezTo>
                <a:cubicBezTo>
                  <a:pt x="309697" y="985802"/>
                  <a:pt x="309697" y="981314"/>
                  <a:pt x="300720" y="981314"/>
                </a:cubicBezTo>
                <a:cubicBezTo>
                  <a:pt x="296232" y="994779"/>
                  <a:pt x="309697" y="994779"/>
                  <a:pt x="309697" y="1003756"/>
                </a:cubicBezTo>
                <a:cubicBezTo>
                  <a:pt x="300720" y="1008244"/>
                  <a:pt x="287255" y="1008244"/>
                  <a:pt x="282766" y="1017221"/>
                </a:cubicBezTo>
                <a:cubicBezTo>
                  <a:pt x="300720" y="1017221"/>
                  <a:pt x="291743" y="1026197"/>
                  <a:pt x="291743" y="1039662"/>
                </a:cubicBezTo>
                <a:cubicBezTo>
                  <a:pt x="309697" y="1044151"/>
                  <a:pt x="332138" y="1053127"/>
                  <a:pt x="323162" y="1075161"/>
                </a:cubicBezTo>
                <a:cubicBezTo>
                  <a:pt x="350092" y="1088626"/>
                  <a:pt x="381510" y="1101683"/>
                  <a:pt x="399464" y="1128613"/>
                </a:cubicBezTo>
                <a:cubicBezTo>
                  <a:pt x="385999" y="1133102"/>
                  <a:pt x="377022" y="1142079"/>
                  <a:pt x="363557" y="1142079"/>
                </a:cubicBezTo>
                <a:cubicBezTo>
                  <a:pt x="359068" y="1155544"/>
                  <a:pt x="372534" y="1155544"/>
                  <a:pt x="363557" y="1164520"/>
                </a:cubicBezTo>
                <a:cubicBezTo>
                  <a:pt x="323162" y="1169009"/>
                  <a:pt x="309697" y="1164520"/>
                  <a:pt x="273790" y="1160032"/>
                </a:cubicBezTo>
                <a:cubicBezTo>
                  <a:pt x="273790" y="1186554"/>
                  <a:pt x="278278" y="1200019"/>
                  <a:pt x="264813" y="1213484"/>
                </a:cubicBezTo>
                <a:cubicBezTo>
                  <a:pt x="264813" y="1231438"/>
                  <a:pt x="282766" y="1226949"/>
                  <a:pt x="278278" y="1244495"/>
                </a:cubicBezTo>
                <a:cubicBezTo>
                  <a:pt x="260325" y="1244495"/>
                  <a:pt x="255836" y="1262448"/>
                  <a:pt x="242371" y="1266936"/>
                </a:cubicBezTo>
                <a:cubicBezTo>
                  <a:pt x="269301" y="1293459"/>
                  <a:pt x="233395" y="1320389"/>
                  <a:pt x="255836" y="1342422"/>
                </a:cubicBezTo>
                <a:cubicBezTo>
                  <a:pt x="233395" y="1351399"/>
                  <a:pt x="233395" y="1377921"/>
                  <a:pt x="206465" y="1382409"/>
                </a:cubicBezTo>
                <a:cubicBezTo>
                  <a:pt x="215441" y="1440350"/>
                  <a:pt x="282766" y="1440350"/>
                  <a:pt x="287255" y="1497883"/>
                </a:cubicBezTo>
                <a:cubicBezTo>
                  <a:pt x="278278" y="1511348"/>
                  <a:pt x="269301" y="1497883"/>
                  <a:pt x="260325" y="1506859"/>
                </a:cubicBezTo>
                <a:cubicBezTo>
                  <a:pt x="287255" y="1515836"/>
                  <a:pt x="318674" y="1515836"/>
                  <a:pt x="327650" y="1542358"/>
                </a:cubicBezTo>
                <a:cubicBezTo>
                  <a:pt x="318674" y="1551335"/>
                  <a:pt x="314185" y="1555823"/>
                  <a:pt x="300720" y="1555823"/>
                </a:cubicBezTo>
                <a:cubicBezTo>
                  <a:pt x="291743" y="1551335"/>
                  <a:pt x="282766" y="1546846"/>
                  <a:pt x="282766" y="1533381"/>
                </a:cubicBezTo>
                <a:cubicBezTo>
                  <a:pt x="246859" y="1528893"/>
                  <a:pt x="206465" y="1524405"/>
                  <a:pt x="206465" y="1484418"/>
                </a:cubicBezTo>
                <a:cubicBezTo>
                  <a:pt x="210953" y="1475441"/>
                  <a:pt x="219929" y="1475441"/>
                  <a:pt x="228906" y="1470952"/>
                </a:cubicBezTo>
                <a:cubicBezTo>
                  <a:pt x="228906" y="1452999"/>
                  <a:pt x="215441" y="1452999"/>
                  <a:pt x="219929" y="1435454"/>
                </a:cubicBezTo>
                <a:cubicBezTo>
                  <a:pt x="121186" y="1426477"/>
                  <a:pt x="85279" y="1497883"/>
                  <a:pt x="58349" y="1542358"/>
                </a:cubicBezTo>
                <a:cubicBezTo>
                  <a:pt x="67325" y="1528893"/>
                  <a:pt x="107721" y="1515836"/>
                  <a:pt x="116698" y="1542358"/>
                </a:cubicBezTo>
                <a:cubicBezTo>
                  <a:pt x="89767" y="1564800"/>
                  <a:pt x="71814" y="1595810"/>
                  <a:pt x="76302" y="1649262"/>
                </a:cubicBezTo>
                <a:cubicBezTo>
                  <a:pt x="103232" y="1667216"/>
                  <a:pt x="139139" y="1658239"/>
                  <a:pt x="157092" y="1684761"/>
                </a:cubicBezTo>
                <a:cubicBezTo>
                  <a:pt x="192999" y="1658239"/>
                  <a:pt x="282766" y="1600299"/>
                  <a:pt x="327650" y="1644774"/>
                </a:cubicBezTo>
                <a:cubicBezTo>
                  <a:pt x="314185" y="1693738"/>
                  <a:pt x="305208" y="1747190"/>
                  <a:pt x="255836" y="1760247"/>
                </a:cubicBezTo>
                <a:cubicBezTo>
                  <a:pt x="251348" y="1778201"/>
                  <a:pt x="251348" y="1782689"/>
                  <a:pt x="246859" y="1800234"/>
                </a:cubicBezTo>
                <a:cubicBezTo>
                  <a:pt x="228906" y="1800234"/>
                  <a:pt x="215441" y="1818188"/>
                  <a:pt x="188511" y="1809211"/>
                </a:cubicBezTo>
                <a:cubicBezTo>
                  <a:pt x="184023" y="1804723"/>
                  <a:pt x="184023" y="1791258"/>
                  <a:pt x="175046" y="1786769"/>
                </a:cubicBezTo>
                <a:cubicBezTo>
                  <a:pt x="103232" y="1755759"/>
                  <a:pt x="85279" y="1822268"/>
                  <a:pt x="125674" y="1857767"/>
                </a:cubicBezTo>
                <a:cubicBezTo>
                  <a:pt x="98744" y="1888777"/>
                  <a:pt x="116698" y="1937741"/>
                  <a:pt x="94256" y="1973240"/>
                </a:cubicBezTo>
                <a:cubicBezTo>
                  <a:pt x="62837" y="1973240"/>
                  <a:pt x="62837" y="1973240"/>
                  <a:pt x="62837" y="1973240"/>
                </a:cubicBezTo>
                <a:cubicBezTo>
                  <a:pt x="58349" y="2017716"/>
                  <a:pt x="0" y="2031181"/>
                  <a:pt x="0" y="2071168"/>
                </a:cubicBezTo>
                <a:cubicBezTo>
                  <a:pt x="0" y="2124620"/>
                  <a:pt x="94256" y="2093609"/>
                  <a:pt x="94256" y="2164607"/>
                </a:cubicBezTo>
                <a:cubicBezTo>
                  <a:pt x="130162" y="2164607"/>
                  <a:pt x="139139" y="2182560"/>
                  <a:pt x="134651" y="2209083"/>
                </a:cubicBezTo>
                <a:cubicBezTo>
                  <a:pt x="152604" y="2213571"/>
                  <a:pt x="157092" y="2204594"/>
                  <a:pt x="175046" y="2204594"/>
                </a:cubicBezTo>
                <a:cubicBezTo>
                  <a:pt x="184023" y="2213571"/>
                  <a:pt x="179534" y="2231116"/>
                  <a:pt x="179534" y="2249070"/>
                </a:cubicBezTo>
                <a:cubicBezTo>
                  <a:pt x="188511" y="2253558"/>
                  <a:pt x="197488" y="2253558"/>
                  <a:pt x="201976" y="2258046"/>
                </a:cubicBezTo>
                <a:cubicBezTo>
                  <a:pt x="201976" y="2276000"/>
                  <a:pt x="188511" y="2276000"/>
                  <a:pt x="184023" y="2289057"/>
                </a:cubicBezTo>
                <a:cubicBezTo>
                  <a:pt x="188511" y="2293545"/>
                  <a:pt x="197488" y="2298034"/>
                  <a:pt x="197488" y="2307010"/>
                </a:cubicBezTo>
                <a:cubicBezTo>
                  <a:pt x="179534" y="2315987"/>
                  <a:pt x="161581" y="2324964"/>
                  <a:pt x="152604" y="2338021"/>
                </a:cubicBezTo>
                <a:cubicBezTo>
                  <a:pt x="170558" y="2346998"/>
                  <a:pt x="157092" y="2386985"/>
                  <a:pt x="134651" y="2382496"/>
                </a:cubicBezTo>
                <a:cubicBezTo>
                  <a:pt x="130162" y="2400450"/>
                  <a:pt x="148116" y="2395962"/>
                  <a:pt x="148116" y="2413507"/>
                </a:cubicBezTo>
                <a:cubicBezTo>
                  <a:pt x="161581" y="2493481"/>
                  <a:pt x="170558" y="2569375"/>
                  <a:pt x="242371" y="2591409"/>
                </a:cubicBezTo>
                <a:cubicBezTo>
                  <a:pt x="273790" y="2600386"/>
                  <a:pt x="305208" y="2591409"/>
                  <a:pt x="336627" y="2595897"/>
                </a:cubicBezTo>
                <a:cubicBezTo>
                  <a:pt x="435371" y="2609362"/>
                  <a:pt x="543091" y="2649349"/>
                  <a:pt x="628370" y="2658326"/>
                </a:cubicBezTo>
                <a:cubicBezTo>
                  <a:pt x="592463" y="2667303"/>
                  <a:pt x="556556" y="2667303"/>
                  <a:pt x="525138" y="2676279"/>
                </a:cubicBezTo>
                <a:cubicBezTo>
                  <a:pt x="525138" y="2653838"/>
                  <a:pt x="502696" y="2658326"/>
                  <a:pt x="489231" y="2653838"/>
                </a:cubicBezTo>
                <a:cubicBezTo>
                  <a:pt x="480254" y="2658326"/>
                  <a:pt x="502696" y="2662814"/>
                  <a:pt x="498208" y="2676279"/>
                </a:cubicBezTo>
                <a:cubicBezTo>
                  <a:pt x="453324" y="2667303"/>
                  <a:pt x="444347" y="2685256"/>
                  <a:pt x="399464" y="2685256"/>
                </a:cubicBezTo>
                <a:cubicBezTo>
                  <a:pt x="390487" y="2711778"/>
                  <a:pt x="354580" y="2720755"/>
                  <a:pt x="327650" y="2738709"/>
                </a:cubicBezTo>
                <a:cubicBezTo>
                  <a:pt x="372534" y="2747685"/>
                  <a:pt x="435371" y="2738709"/>
                  <a:pt x="457812" y="2769719"/>
                </a:cubicBezTo>
                <a:cubicBezTo>
                  <a:pt x="448835" y="2769719"/>
                  <a:pt x="448835" y="2783184"/>
                  <a:pt x="444347" y="2787672"/>
                </a:cubicBezTo>
                <a:cubicBezTo>
                  <a:pt x="484742" y="2787672"/>
                  <a:pt x="525138" y="2765231"/>
                  <a:pt x="561044" y="2801137"/>
                </a:cubicBezTo>
                <a:cubicBezTo>
                  <a:pt x="484742" y="2805626"/>
                  <a:pt x="390487" y="2810114"/>
                  <a:pt x="314185" y="2801137"/>
                </a:cubicBezTo>
                <a:cubicBezTo>
                  <a:pt x="305208" y="2832148"/>
                  <a:pt x="242371" y="2841125"/>
                  <a:pt x="219929" y="2827659"/>
                </a:cubicBezTo>
                <a:cubicBezTo>
                  <a:pt x="224418" y="2818683"/>
                  <a:pt x="233395" y="2814194"/>
                  <a:pt x="251348" y="2814194"/>
                </a:cubicBezTo>
                <a:cubicBezTo>
                  <a:pt x="237883" y="2800729"/>
                  <a:pt x="242371" y="2800729"/>
                  <a:pt x="242371" y="2778696"/>
                </a:cubicBezTo>
                <a:cubicBezTo>
                  <a:pt x="215441" y="2774207"/>
                  <a:pt x="192999" y="2769719"/>
                  <a:pt x="161581" y="2769719"/>
                </a:cubicBezTo>
                <a:cubicBezTo>
                  <a:pt x="157092" y="2760742"/>
                  <a:pt x="157092" y="2751765"/>
                  <a:pt x="143628" y="2747277"/>
                </a:cubicBezTo>
                <a:cubicBezTo>
                  <a:pt x="94256" y="2756254"/>
                  <a:pt x="112209" y="2787264"/>
                  <a:pt x="94256" y="2822763"/>
                </a:cubicBezTo>
                <a:cubicBezTo>
                  <a:pt x="125674" y="2822763"/>
                  <a:pt x="143628" y="2853773"/>
                  <a:pt x="175046" y="2858262"/>
                </a:cubicBezTo>
                <a:cubicBezTo>
                  <a:pt x="188511" y="2862750"/>
                  <a:pt x="201976" y="2858262"/>
                  <a:pt x="215441" y="2858262"/>
                </a:cubicBezTo>
                <a:cubicBezTo>
                  <a:pt x="278278" y="2867239"/>
                  <a:pt x="381510" y="2889272"/>
                  <a:pt x="439859" y="2898249"/>
                </a:cubicBezTo>
                <a:cubicBezTo>
                  <a:pt x="466789" y="2902737"/>
                  <a:pt x="502696" y="2893761"/>
                  <a:pt x="520649" y="2911714"/>
                </a:cubicBezTo>
                <a:cubicBezTo>
                  <a:pt x="462301" y="2916203"/>
                  <a:pt x="399464" y="2902737"/>
                  <a:pt x="359068" y="2925179"/>
                </a:cubicBezTo>
                <a:cubicBezTo>
                  <a:pt x="381510" y="2934156"/>
                  <a:pt x="412929" y="2934156"/>
                  <a:pt x="435371" y="2938644"/>
                </a:cubicBezTo>
                <a:cubicBezTo>
                  <a:pt x="435371" y="2947621"/>
                  <a:pt x="439859" y="2956598"/>
                  <a:pt x="439859" y="2961086"/>
                </a:cubicBezTo>
                <a:cubicBezTo>
                  <a:pt x="493719" y="2965574"/>
                  <a:pt x="543091" y="2970063"/>
                  <a:pt x="561044" y="3010050"/>
                </a:cubicBezTo>
                <a:cubicBezTo>
                  <a:pt x="574509" y="3005561"/>
                  <a:pt x="601439" y="3005561"/>
                  <a:pt x="619393" y="3019026"/>
                </a:cubicBezTo>
                <a:cubicBezTo>
                  <a:pt x="578998" y="3028003"/>
                  <a:pt x="534114" y="3028003"/>
                  <a:pt x="502696" y="3045549"/>
                </a:cubicBezTo>
                <a:cubicBezTo>
                  <a:pt x="408441" y="3041060"/>
                  <a:pt x="314185" y="3036572"/>
                  <a:pt x="224418" y="3023107"/>
                </a:cubicBezTo>
                <a:cubicBezTo>
                  <a:pt x="210953" y="3005153"/>
                  <a:pt x="188511" y="2992096"/>
                  <a:pt x="161581" y="2983120"/>
                </a:cubicBezTo>
                <a:cubicBezTo>
                  <a:pt x="139139" y="3001073"/>
                  <a:pt x="116698" y="3027595"/>
                  <a:pt x="121186" y="3058606"/>
                </a:cubicBezTo>
                <a:cubicBezTo>
                  <a:pt x="98744" y="3067582"/>
                  <a:pt x="85279" y="3081047"/>
                  <a:pt x="76302" y="3098593"/>
                </a:cubicBezTo>
                <a:cubicBezTo>
                  <a:pt x="76302" y="3112058"/>
                  <a:pt x="85279" y="3121034"/>
                  <a:pt x="80791" y="3138580"/>
                </a:cubicBezTo>
                <a:cubicBezTo>
                  <a:pt x="107721" y="3147557"/>
                  <a:pt x="116698" y="3165102"/>
                  <a:pt x="139139" y="3147557"/>
                </a:cubicBezTo>
                <a:cubicBezTo>
                  <a:pt x="139139" y="3156533"/>
                  <a:pt x="139139" y="3165510"/>
                  <a:pt x="148116" y="3165510"/>
                </a:cubicBezTo>
                <a:cubicBezTo>
                  <a:pt x="148116" y="3156533"/>
                  <a:pt x="148116" y="3147557"/>
                  <a:pt x="152604" y="3147557"/>
                </a:cubicBezTo>
                <a:cubicBezTo>
                  <a:pt x="197488" y="3165510"/>
                  <a:pt x="224418" y="3125115"/>
                  <a:pt x="260325" y="3152045"/>
                </a:cubicBezTo>
                <a:cubicBezTo>
                  <a:pt x="300720" y="3134092"/>
                  <a:pt x="354580" y="3134092"/>
                  <a:pt x="399464" y="3143068"/>
                </a:cubicBezTo>
                <a:cubicBezTo>
                  <a:pt x="417417" y="3147557"/>
                  <a:pt x="430882" y="3165510"/>
                  <a:pt x="448835" y="3169590"/>
                </a:cubicBezTo>
                <a:cubicBezTo>
                  <a:pt x="525138" y="3187544"/>
                  <a:pt x="614905" y="3160614"/>
                  <a:pt x="686718" y="3192032"/>
                </a:cubicBezTo>
                <a:cubicBezTo>
                  <a:pt x="547579" y="3201009"/>
                  <a:pt x="462301" y="3196520"/>
                  <a:pt x="336627" y="3192032"/>
                </a:cubicBezTo>
                <a:cubicBezTo>
                  <a:pt x="332138" y="3236508"/>
                  <a:pt x="260325" y="3214474"/>
                  <a:pt x="242371" y="3240996"/>
                </a:cubicBezTo>
                <a:cubicBezTo>
                  <a:pt x="201976" y="3240996"/>
                  <a:pt x="148116" y="3249973"/>
                  <a:pt x="116698" y="3276495"/>
                </a:cubicBezTo>
                <a:cubicBezTo>
                  <a:pt x="125674" y="3285472"/>
                  <a:pt x="148116" y="3280983"/>
                  <a:pt x="152604" y="3298937"/>
                </a:cubicBezTo>
                <a:cubicBezTo>
                  <a:pt x="273790" y="3285472"/>
                  <a:pt x="354580" y="3276495"/>
                  <a:pt x="462301" y="3294448"/>
                </a:cubicBezTo>
                <a:cubicBezTo>
                  <a:pt x="462301" y="3298937"/>
                  <a:pt x="457812" y="3303425"/>
                  <a:pt x="457812" y="3303425"/>
                </a:cubicBezTo>
                <a:cubicBezTo>
                  <a:pt x="493719" y="3298937"/>
                  <a:pt x="543091" y="3303425"/>
                  <a:pt x="556556" y="3329947"/>
                </a:cubicBezTo>
                <a:cubicBezTo>
                  <a:pt x="646323" y="3307505"/>
                  <a:pt x="736090" y="3329947"/>
                  <a:pt x="830345" y="3343412"/>
                </a:cubicBezTo>
                <a:cubicBezTo>
                  <a:pt x="884206" y="3347901"/>
                  <a:pt x="942554" y="3334435"/>
                  <a:pt x="996415" y="3338924"/>
                </a:cubicBezTo>
                <a:cubicBezTo>
                  <a:pt x="1068228" y="3343412"/>
                  <a:pt x="1144530" y="3356877"/>
                  <a:pt x="1220832" y="3338924"/>
                </a:cubicBezTo>
                <a:cubicBezTo>
                  <a:pt x="1198391" y="3325459"/>
                  <a:pt x="1171461" y="3329947"/>
                  <a:pt x="1153507" y="3325459"/>
                </a:cubicBezTo>
                <a:cubicBezTo>
                  <a:pt x="1157995" y="3311994"/>
                  <a:pt x="1171461" y="3320970"/>
                  <a:pt x="1180437" y="3320970"/>
                </a:cubicBezTo>
                <a:cubicBezTo>
                  <a:pt x="1198391" y="3280983"/>
                  <a:pt x="1256739" y="3303017"/>
                  <a:pt x="1301623" y="3289960"/>
                </a:cubicBezTo>
                <a:cubicBezTo>
                  <a:pt x="1270204" y="3272006"/>
                  <a:pt x="1225321" y="3289960"/>
                  <a:pt x="1193902" y="3272006"/>
                </a:cubicBezTo>
                <a:cubicBezTo>
                  <a:pt x="1202879" y="3267518"/>
                  <a:pt x="1207367" y="3267518"/>
                  <a:pt x="1207367" y="3263030"/>
                </a:cubicBezTo>
                <a:cubicBezTo>
                  <a:pt x="1180437" y="3258541"/>
                  <a:pt x="1149019" y="3258541"/>
                  <a:pt x="1140042" y="3240588"/>
                </a:cubicBezTo>
                <a:cubicBezTo>
                  <a:pt x="1054763" y="3227123"/>
                  <a:pt x="947043" y="3231611"/>
                  <a:pt x="861764" y="3209577"/>
                </a:cubicBezTo>
                <a:cubicBezTo>
                  <a:pt x="879718" y="3214066"/>
                  <a:pt x="906648" y="3205089"/>
                  <a:pt x="924601" y="3205089"/>
                </a:cubicBezTo>
                <a:cubicBezTo>
                  <a:pt x="1000903" y="3209577"/>
                  <a:pt x="1081694" y="3227531"/>
                  <a:pt x="1135554" y="3200601"/>
                </a:cubicBezTo>
                <a:cubicBezTo>
                  <a:pt x="1225321" y="3218554"/>
                  <a:pt x="1342018" y="3227123"/>
                  <a:pt x="1427297" y="3218554"/>
                </a:cubicBezTo>
                <a:cubicBezTo>
                  <a:pt x="1445250" y="3214066"/>
                  <a:pt x="1445250" y="3223043"/>
                  <a:pt x="1458715" y="3223043"/>
                </a:cubicBezTo>
                <a:cubicBezTo>
                  <a:pt x="1624784" y="3214066"/>
                  <a:pt x="1840225" y="3223043"/>
                  <a:pt x="2024655" y="3245484"/>
                </a:cubicBezTo>
                <a:cubicBezTo>
                  <a:pt x="1952842" y="3245484"/>
                  <a:pt x="1854099" y="3254461"/>
                  <a:pt x="1791261" y="3240996"/>
                </a:cubicBezTo>
                <a:cubicBezTo>
                  <a:pt x="1723936" y="3223043"/>
                  <a:pt x="1607239" y="3245484"/>
                  <a:pt x="1553379" y="3232019"/>
                </a:cubicBezTo>
                <a:cubicBezTo>
                  <a:pt x="1530937" y="3245484"/>
                  <a:pt x="1499518" y="3240996"/>
                  <a:pt x="1481565" y="3254461"/>
                </a:cubicBezTo>
                <a:cubicBezTo>
                  <a:pt x="1688029" y="3298937"/>
                  <a:pt x="1898982" y="3249973"/>
                  <a:pt x="2092389" y="3285472"/>
                </a:cubicBezTo>
                <a:cubicBezTo>
                  <a:pt x="2060971" y="3316482"/>
                  <a:pt x="2007111" y="3298937"/>
                  <a:pt x="1939785" y="3307913"/>
                </a:cubicBezTo>
                <a:cubicBezTo>
                  <a:pt x="1930808" y="3307913"/>
                  <a:pt x="1930808" y="3294448"/>
                  <a:pt x="1921831" y="3289960"/>
                </a:cubicBezTo>
                <a:cubicBezTo>
                  <a:pt x="1908366" y="3285472"/>
                  <a:pt x="1903878" y="3298937"/>
                  <a:pt x="1894902" y="3289960"/>
                </a:cubicBezTo>
                <a:cubicBezTo>
                  <a:pt x="1899390" y="3316482"/>
                  <a:pt x="1939785" y="3312402"/>
                  <a:pt x="1953250" y="3325459"/>
                </a:cubicBezTo>
                <a:cubicBezTo>
                  <a:pt x="1926320" y="3329947"/>
                  <a:pt x="1885924" y="3320970"/>
                  <a:pt x="1894902" y="3347901"/>
                </a:cubicBezTo>
                <a:cubicBezTo>
                  <a:pt x="1899390" y="3334435"/>
                  <a:pt x="1917344" y="3352389"/>
                  <a:pt x="1930808" y="3347901"/>
                </a:cubicBezTo>
                <a:cubicBezTo>
                  <a:pt x="1935297" y="3352389"/>
                  <a:pt x="1935297" y="3361366"/>
                  <a:pt x="1930808" y="3365854"/>
                </a:cubicBezTo>
                <a:cubicBezTo>
                  <a:pt x="2137273" y="3365854"/>
                  <a:pt x="2343737" y="3383807"/>
                  <a:pt x="2555097" y="3370342"/>
                </a:cubicBezTo>
                <a:cubicBezTo>
                  <a:pt x="2555097" y="3370342"/>
                  <a:pt x="2555097" y="3361366"/>
                  <a:pt x="2559586" y="3361366"/>
                </a:cubicBezTo>
                <a:cubicBezTo>
                  <a:pt x="2608958" y="3370342"/>
                  <a:pt x="2676283" y="3370342"/>
                  <a:pt x="2748097" y="3374831"/>
                </a:cubicBezTo>
                <a:cubicBezTo>
                  <a:pt x="2896212" y="3379319"/>
                  <a:pt x="3053305" y="3361366"/>
                  <a:pt x="3205908" y="3365854"/>
                </a:cubicBezTo>
                <a:cubicBezTo>
                  <a:pt x="3295675" y="3370342"/>
                  <a:pt x="3380955" y="3392376"/>
                  <a:pt x="3461745" y="3365854"/>
                </a:cubicBezTo>
                <a:cubicBezTo>
                  <a:pt x="3448280" y="3347901"/>
                  <a:pt x="3416862" y="3374831"/>
                  <a:pt x="3398908" y="3352389"/>
                </a:cubicBezTo>
                <a:cubicBezTo>
                  <a:pt x="3416862" y="3338924"/>
                  <a:pt x="3394420" y="3334435"/>
                  <a:pt x="3403397" y="3316890"/>
                </a:cubicBezTo>
                <a:cubicBezTo>
                  <a:pt x="3452768" y="3303425"/>
                  <a:pt x="3529071" y="3321378"/>
                  <a:pt x="3551512" y="3285880"/>
                </a:cubicBezTo>
                <a:cubicBezTo>
                  <a:pt x="3457257" y="3267926"/>
                  <a:pt x="3389931" y="3285880"/>
                  <a:pt x="3291188" y="3263438"/>
                </a:cubicBezTo>
                <a:cubicBezTo>
                  <a:pt x="3286699" y="3272415"/>
                  <a:pt x="3273234" y="3267926"/>
                  <a:pt x="3264257" y="3276903"/>
                </a:cubicBezTo>
                <a:cubicBezTo>
                  <a:pt x="3268746" y="3263438"/>
                  <a:pt x="3250792" y="3272415"/>
                  <a:pt x="3250792" y="3263438"/>
                </a:cubicBezTo>
                <a:cubicBezTo>
                  <a:pt x="3012910" y="3258950"/>
                  <a:pt x="2770538" y="3245484"/>
                  <a:pt x="2572643" y="3227939"/>
                </a:cubicBezTo>
                <a:cubicBezTo>
                  <a:pt x="2532248" y="3245892"/>
                  <a:pt x="2482876" y="3218962"/>
                  <a:pt x="2429016" y="3236916"/>
                </a:cubicBezTo>
                <a:cubicBezTo>
                  <a:pt x="2424527" y="3232427"/>
                  <a:pt x="2424527" y="3227939"/>
                  <a:pt x="2420039" y="3223451"/>
                </a:cubicBezTo>
                <a:cubicBezTo>
                  <a:pt x="2375156" y="3245892"/>
                  <a:pt x="2316807" y="3209986"/>
                  <a:pt x="2271923" y="3232427"/>
                </a:cubicBezTo>
                <a:cubicBezTo>
                  <a:pt x="2271923" y="3218962"/>
                  <a:pt x="2244993" y="3227939"/>
                  <a:pt x="2249481" y="3209986"/>
                </a:cubicBezTo>
                <a:cubicBezTo>
                  <a:pt x="2204598" y="3232427"/>
                  <a:pt x="2123807" y="3218962"/>
                  <a:pt x="2065458" y="3214474"/>
                </a:cubicBezTo>
                <a:cubicBezTo>
                  <a:pt x="2087900" y="3183464"/>
                  <a:pt x="2132784" y="3201009"/>
                  <a:pt x="2164203" y="3196520"/>
                </a:cubicBezTo>
                <a:cubicBezTo>
                  <a:pt x="2271923" y="3187544"/>
                  <a:pt x="2446969" y="3183055"/>
                  <a:pt x="2586108" y="3192032"/>
                </a:cubicBezTo>
                <a:cubicBezTo>
                  <a:pt x="2859898" y="3209986"/>
                  <a:pt x="3161025" y="3218554"/>
                  <a:pt x="3398908" y="3232019"/>
                </a:cubicBezTo>
                <a:cubicBezTo>
                  <a:pt x="3403397" y="3240996"/>
                  <a:pt x="3367489" y="3236508"/>
                  <a:pt x="3380955" y="3240996"/>
                </a:cubicBezTo>
                <a:cubicBezTo>
                  <a:pt x="3434815" y="3249973"/>
                  <a:pt x="3479698" y="3249973"/>
                  <a:pt x="3524582" y="3249973"/>
                </a:cubicBezTo>
                <a:cubicBezTo>
                  <a:pt x="3533558" y="3240996"/>
                  <a:pt x="3587418" y="3267926"/>
                  <a:pt x="3573954" y="3232019"/>
                </a:cubicBezTo>
                <a:cubicBezTo>
                  <a:pt x="3614349" y="3227531"/>
                  <a:pt x="3641279" y="3223043"/>
                  <a:pt x="3663721" y="3214066"/>
                </a:cubicBezTo>
                <a:cubicBezTo>
                  <a:pt x="3493164" y="3191624"/>
                  <a:pt x="3358513" y="3169590"/>
                  <a:pt x="3187955" y="3165102"/>
                </a:cubicBezTo>
                <a:cubicBezTo>
                  <a:pt x="3187955" y="3174079"/>
                  <a:pt x="3178979" y="3178567"/>
                  <a:pt x="3165514" y="3178567"/>
                </a:cubicBezTo>
                <a:cubicBezTo>
                  <a:pt x="3156537" y="3156125"/>
                  <a:pt x="3138583" y="3174079"/>
                  <a:pt x="3125119" y="3174079"/>
                </a:cubicBezTo>
                <a:cubicBezTo>
                  <a:pt x="3098188" y="3174079"/>
                  <a:pt x="3071258" y="3151637"/>
                  <a:pt x="3039839" y="3160614"/>
                </a:cubicBezTo>
                <a:cubicBezTo>
                  <a:pt x="3026374" y="3165102"/>
                  <a:pt x="3026374" y="3187136"/>
                  <a:pt x="3008421" y="3169590"/>
                </a:cubicBezTo>
                <a:cubicBezTo>
                  <a:pt x="3008421" y="3165102"/>
                  <a:pt x="3017398" y="3165102"/>
                  <a:pt x="3017398" y="3160614"/>
                </a:cubicBezTo>
                <a:cubicBezTo>
                  <a:pt x="2977003" y="3160614"/>
                  <a:pt x="2941096" y="3125115"/>
                  <a:pt x="2905189" y="3142660"/>
                </a:cubicBezTo>
                <a:cubicBezTo>
                  <a:pt x="2905189" y="3138172"/>
                  <a:pt x="2909678" y="3138172"/>
                  <a:pt x="2909678" y="3129195"/>
                </a:cubicBezTo>
                <a:cubicBezTo>
                  <a:pt x="2837864" y="3129195"/>
                  <a:pt x="2837864" y="3129195"/>
                  <a:pt x="2837864" y="3129195"/>
                </a:cubicBezTo>
                <a:cubicBezTo>
                  <a:pt x="2837864" y="3142660"/>
                  <a:pt x="2837864" y="3147149"/>
                  <a:pt x="2828887" y="3147149"/>
                </a:cubicBezTo>
                <a:cubicBezTo>
                  <a:pt x="2779515" y="3133684"/>
                  <a:pt x="2743609" y="3160614"/>
                  <a:pt x="2694236" y="3147149"/>
                </a:cubicBezTo>
                <a:cubicBezTo>
                  <a:pt x="2685260" y="3151637"/>
                  <a:pt x="2685260" y="3169590"/>
                  <a:pt x="2671795" y="3165102"/>
                </a:cubicBezTo>
                <a:cubicBezTo>
                  <a:pt x="2662818" y="3151637"/>
                  <a:pt x="2676283" y="3156125"/>
                  <a:pt x="2676283" y="3147149"/>
                </a:cubicBezTo>
                <a:cubicBezTo>
                  <a:pt x="2662818" y="3147149"/>
                  <a:pt x="2653842" y="3151637"/>
                  <a:pt x="2644864" y="3151637"/>
                </a:cubicBezTo>
                <a:cubicBezTo>
                  <a:pt x="2644864" y="3142660"/>
                  <a:pt x="2649353" y="3142660"/>
                  <a:pt x="2649353" y="3133684"/>
                </a:cubicBezTo>
                <a:cubicBezTo>
                  <a:pt x="2622422" y="3142660"/>
                  <a:pt x="2617935" y="3129195"/>
                  <a:pt x="2586516" y="3129195"/>
                </a:cubicBezTo>
                <a:cubicBezTo>
                  <a:pt x="2595493" y="3111242"/>
                  <a:pt x="2528168" y="3106753"/>
                  <a:pt x="2519191" y="3124707"/>
                </a:cubicBezTo>
                <a:cubicBezTo>
                  <a:pt x="2483284" y="3057789"/>
                  <a:pt x="2353121" y="3115730"/>
                  <a:pt x="2330679" y="3040244"/>
                </a:cubicBezTo>
                <a:cubicBezTo>
                  <a:pt x="2321703" y="3049221"/>
                  <a:pt x="2330679" y="3053709"/>
                  <a:pt x="2321703" y="3062686"/>
                </a:cubicBezTo>
                <a:cubicBezTo>
                  <a:pt x="2294773" y="3067174"/>
                  <a:pt x="2276819" y="3062686"/>
                  <a:pt x="2258866" y="3053709"/>
                </a:cubicBezTo>
                <a:cubicBezTo>
                  <a:pt x="2272332" y="3053709"/>
                  <a:pt x="2281308" y="3053709"/>
                  <a:pt x="2285796" y="3044733"/>
                </a:cubicBezTo>
                <a:cubicBezTo>
                  <a:pt x="2263354" y="3031267"/>
                  <a:pt x="2249890" y="3049221"/>
                  <a:pt x="2236425" y="3058198"/>
                </a:cubicBezTo>
                <a:cubicBezTo>
                  <a:pt x="2231936" y="3049221"/>
                  <a:pt x="2236425" y="3053709"/>
                  <a:pt x="2236425" y="3040244"/>
                </a:cubicBezTo>
                <a:cubicBezTo>
                  <a:pt x="2222959" y="3049221"/>
                  <a:pt x="2209494" y="3031267"/>
                  <a:pt x="2205006" y="3049221"/>
                </a:cubicBezTo>
                <a:cubicBezTo>
                  <a:pt x="2213983" y="3049221"/>
                  <a:pt x="2218471" y="3049221"/>
                  <a:pt x="2213983" y="3058198"/>
                </a:cubicBezTo>
                <a:cubicBezTo>
                  <a:pt x="2191541" y="3040244"/>
                  <a:pt x="2169099" y="3040244"/>
                  <a:pt x="2155634" y="3031676"/>
                </a:cubicBezTo>
                <a:cubicBezTo>
                  <a:pt x="2231936" y="3013722"/>
                  <a:pt x="2321703" y="3058198"/>
                  <a:pt x="2366586" y="3013722"/>
                </a:cubicBezTo>
                <a:cubicBezTo>
                  <a:pt x="2375563" y="3013722"/>
                  <a:pt x="2371075" y="3022699"/>
                  <a:pt x="2380052" y="3022699"/>
                </a:cubicBezTo>
                <a:cubicBezTo>
                  <a:pt x="2380052" y="3004745"/>
                  <a:pt x="2393517" y="3009234"/>
                  <a:pt x="2402493" y="3004745"/>
                </a:cubicBezTo>
                <a:cubicBezTo>
                  <a:pt x="2483284" y="3013722"/>
                  <a:pt x="2559586" y="2986792"/>
                  <a:pt x="2649353" y="2995769"/>
                </a:cubicBezTo>
                <a:cubicBezTo>
                  <a:pt x="2649353" y="3004745"/>
                  <a:pt x="2658329" y="3004745"/>
                  <a:pt x="2662818" y="3013722"/>
                </a:cubicBezTo>
                <a:cubicBezTo>
                  <a:pt x="2622422" y="3022699"/>
                  <a:pt x="2559586" y="3018211"/>
                  <a:pt x="2523679" y="3022699"/>
                </a:cubicBezTo>
                <a:cubicBezTo>
                  <a:pt x="2582028" y="3027187"/>
                  <a:pt x="2626911" y="3031676"/>
                  <a:pt x="2689748" y="3036164"/>
                </a:cubicBezTo>
                <a:cubicBezTo>
                  <a:pt x="2698725" y="3031676"/>
                  <a:pt x="2698725" y="3022699"/>
                  <a:pt x="2707702" y="3022699"/>
                </a:cubicBezTo>
                <a:cubicBezTo>
                  <a:pt x="2752585" y="3049221"/>
                  <a:pt x="2824398" y="3062686"/>
                  <a:pt x="2873771" y="3031676"/>
                </a:cubicBezTo>
                <a:cubicBezTo>
                  <a:pt x="2851329" y="3036164"/>
                  <a:pt x="2869282" y="3027187"/>
                  <a:pt x="2864794" y="3013722"/>
                </a:cubicBezTo>
                <a:cubicBezTo>
                  <a:pt x="2900701" y="3013722"/>
                  <a:pt x="2963538" y="2995769"/>
                  <a:pt x="2981491" y="3027187"/>
                </a:cubicBezTo>
                <a:cubicBezTo>
                  <a:pt x="2985979" y="3040652"/>
                  <a:pt x="2972514" y="3036164"/>
                  <a:pt x="2972514" y="3053709"/>
                </a:cubicBezTo>
                <a:cubicBezTo>
                  <a:pt x="2977003" y="3053709"/>
                  <a:pt x="2985979" y="3053709"/>
                  <a:pt x="2990468" y="3053709"/>
                </a:cubicBezTo>
                <a:cubicBezTo>
                  <a:pt x="2990468" y="3040244"/>
                  <a:pt x="2994956" y="3035756"/>
                  <a:pt x="2999445" y="3027187"/>
                </a:cubicBezTo>
                <a:cubicBezTo>
                  <a:pt x="2994956" y="3027187"/>
                  <a:pt x="2985979" y="3027187"/>
                  <a:pt x="2985979" y="3022699"/>
                </a:cubicBezTo>
                <a:cubicBezTo>
                  <a:pt x="3021886" y="3036164"/>
                  <a:pt x="3048816" y="3027187"/>
                  <a:pt x="3098188" y="3031676"/>
                </a:cubicBezTo>
                <a:cubicBezTo>
                  <a:pt x="3098188" y="3022699"/>
                  <a:pt x="3102677" y="3013722"/>
                  <a:pt x="3116141" y="3009234"/>
                </a:cubicBezTo>
                <a:cubicBezTo>
                  <a:pt x="3107165" y="3004745"/>
                  <a:pt x="3116141" y="2982712"/>
                  <a:pt x="3120630" y="2978223"/>
                </a:cubicBezTo>
                <a:cubicBezTo>
                  <a:pt x="3134095" y="2987200"/>
                  <a:pt x="3165514" y="2978223"/>
                  <a:pt x="3174490" y="2991688"/>
                </a:cubicBezTo>
                <a:cubicBezTo>
                  <a:pt x="3165514" y="3005153"/>
                  <a:pt x="3147561" y="3005153"/>
                  <a:pt x="3134095" y="3014130"/>
                </a:cubicBezTo>
                <a:cubicBezTo>
                  <a:pt x="3156537" y="3014130"/>
                  <a:pt x="3156537" y="3023107"/>
                  <a:pt x="3152048" y="3040652"/>
                </a:cubicBezTo>
                <a:cubicBezTo>
                  <a:pt x="3183467" y="3040652"/>
                  <a:pt x="3183467" y="3040652"/>
                  <a:pt x="3183467" y="3040652"/>
                </a:cubicBezTo>
                <a:cubicBezTo>
                  <a:pt x="3210397" y="3089616"/>
                  <a:pt x="3300164" y="3022699"/>
                  <a:pt x="3354024" y="3045141"/>
                </a:cubicBezTo>
                <a:cubicBezTo>
                  <a:pt x="3363001" y="3045141"/>
                  <a:pt x="3358513" y="3031676"/>
                  <a:pt x="3367489" y="3031676"/>
                </a:cubicBezTo>
                <a:cubicBezTo>
                  <a:pt x="3358513" y="3045141"/>
                  <a:pt x="3380955" y="3045141"/>
                  <a:pt x="3363001" y="3054117"/>
                </a:cubicBezTo>
                <a:cubicBezTo>
                  <a:pt x="3394420" y="3080639"/>
                  <a:pt x="3443791" y="3058606"/>
                  <a:pt x="3484187" y="3058606"/>
                </a:cubicBezTo>
                <a:cubicBezTo>
                  <a:pt x="3529071" y="3058606"/>
                  <a:pt x="3591907" y="3081047"/>
                  <a:pt x="3627814" y="3049629"/>
                </a:cubicBezTo>
                <a:cubicBezTo>
                  <a:pt x="3627814" y="3040652"/>
                  <a:pt x="3618838" y="3054117"/>
                  <a:pt x="3618838" y="3045141"/>
                </a:cubicBezTo>
                <a:cubicBezTo>
                  <a:pt x="3636791" y="3031676"/>
                  <a:pt x="3668209" y="3045141"/>
                  <a:pt x="3668209" y="3027187"/>
                </a:cubicBezTo>
                <a:cubicBezTo>
                  <a:pt x="3690651" y="3036164"/>
                  <a:pt x="3753488" y="3022699"/>
                  <a:pt x="3771441" y="3045141"/>
                </a:cubicBezTo>
                <a:cubicBezTo>
                  <a:pt x="3789394" y="3022699"/>
                  <a:pt x="3829790" y="3040652"/>
                  <a:pt x="3856720" y="3040652"/>
                </a:cubicBezTo>
                <a:cubicBezTo>
                  <a:pt x="3856720" y="3040652"/>
                  <a:pt x="3856720" y="3031676"/>
                  <a:pt x="3865697" y="3031676"/>
                </a:cubicBezTo>
                <a:cubicBezTo>
                  <a:pt x="3888139" y="3036164"/>
                  <a:pt x="3919557" y="3036164"/>
                  <a:pt x="3933022" y="3027187"/>
                </a:cubicBezTo>
                <a:cubicBezTo>
                  <a:pt x="3941999" y="3031676"/>
                  <a:pt x="3950975" y="3036164"/>
                  <a:pt x="3955464" y="3040652"/>
                </a:cubicBezTo>
                <a:cubicBezTo>
                  <a:pt x="3946487" y="3040652"/>
                  <a:pt x="3950975" y="3058606"/>
                  <a:pt x="3946487" y="3058606"/>
                </a:cubicBezTo>
                <a:cubicBezTo>
                  <a:pt x="3933022" y="3040652"/>
                  <a:pt x="3924045" y="3049629"/>
                  <a:pt x="3919557" y="3067582"/>
                </a:cubicBezTo>
                <a:cubicBezTo>
                  <a:pt x="3919557" y="3058606"/>
                  <a:pt x="3897115" y="3063094"/>
                  <a:pt x="3897115" y="3067582"/>
                </a:cubicBezTo>
                <a:cubicBezTo>
                  <a:pt x="3892627" y="3058606"/>
                  <a:pt x="3888139" y="3058606"/>
                  <a:pt x="3892627" y="3049629"/>
                </a:cubicBezTo>
                <a:cubicBezTo>
                  <a:pt x="3874674" y="3049629"/>
                  <a:pt x="3870185" y="3058606"/>
                  <a:pt x="3847743" y="3058606"/>
                </a:cubicBezTo>
                <a:cubicBezTo>
                  <a:pt x="3847743" y="3067582"/>
                  <a:pt x="3856720" y="3067582"/>
                  <a:pt x="3852232" y="3076559"/>
                </a:cubicBezTo>
                <a:cubicBezTo>
                  <a:pt x="3874674" y="3081047"/>
                  <a:pt x="3906092" y="3076559"/>
                  <a:pt x="3919557" y="3081047"/>
                </a:cubicBezTo>
                <a:cubicBezTo>
                  <a:pt x="3919557" y="3090024"/>
                  <a:pt x="3919557" y="3090024"/>
                  <a:pt x="3924045" y="3094512"/>
                </a:cubicBezTo>
                <a:cubicBezTo>
                  <a:pt x="3915068" y="3094512"/>
                  <a:pt x="3901603" y="3094512"/>
                  <a:pt x="3901603" y="3107978"/>
                </a:cubicBezTo>
                <a:cubicBezTo>
                  <a:pt x="3915068" y="3103489"/>
                  <a:pt x="3955464" y="3121443"/>
                  <a:pt x="3950975" y="3103489"/>
                </a:cubicBezTo>
                <a:cubicBezTo>
                  <a:pt x="3986882" y="3130011"/>
                  <a:pt x="4054208" y="3099001"/>
                  <a:pt x="4090115" y="3107978"/>
                </a:cubicBezTo>
                <a:cubicBezTo>
                  <a:pt x="4094603" y="3094512"/>
                  <a:pt x="4072161" y="3090024"/>
                  <a:pt x="4085626" y="3085536"/>
                </a:cubicBezTo>
                <a:cubicBezTo>
                  <a:pt x="4112557" y="3081047"/>
                  <a:pt x="4126021" y="3072071"/>
                  <a:pt x="4148463" y="3085536"/>
                </a:cubicBezTo>
                <a:cubicBezTo>
                  <a:pt x="4148463" y="3081047"/>
                  <a:pt x="4143975" y="3076559"/>
                  <a:pt x="4143975" y="3076559"/>
                </a:cubicBezTo>
                <a:cubicBezTo>
                  <a:pt x="4152951" y="3076559"/>
                  <a:pt x="4152951" y="3085536"/>
                  <a:pt x="4157440" y="3090024"/>
                </a:cubicBezTo>
                <a:cubicBezTo>
                  <a:pt x="4152951" y="3072071"/>
                  <a:pt x="4161928" y="3072071"/>
                  <a:pt x="4152951" y="3054525"/>
                </a:cubicBezTo>
                <a:cubicBezTo>
                  <a:pt x="4166417" y="3063502"/>
                  <a:pt x="4170904" y="3050037"/>
                  <a:pt x="4157440" y="3045549"/>
                </a:cubicBezTo>
                <a:cubicBezTo>
                  <a:pt x="4175393" y="3045549"/>
                  <a:pt x="4179882" y="3054525"/>
                  <a:pt x="4197835" y="3050037"/>
                </a:cubicBezTo>
                <a:cubicBezTo>
                  <a:pt x="4188858" y="3063502"/>
                  <a:pt x="4206811" y="3059014"/>
                  <a:pt x="4202324" y="3072479"/>
                </a:cubicBezTo>
                <a:cubicBezTo>
                  <a:pt x="4197835" y="3067990"/>
                  <a:pt x="4166417" y="3067990"/>
                  <a:pt x="4184370" y="3081456"/>
                </a:cubicBezTo>
                <a:cubicBezTo>
                  <a:pt x="4184370" y="3067990"/>
                  <a:pt x="4211300" y="3103897"/>
                  <a:pt x="4224766" y="3076967"/>
                </a:cubicBezTo>
                <a:cubicBezTo>
                  <a:pt x="4224766" y="3085944"/>
                  <a:pt x="4224766" y="3085944"/>
                  <a:pt x="4229253" y="3090432"/>
                </a:cubicBezTo>
                <a:cubicBezTo>
                  <a:pt x="4215788" y="3099409"/>
                  <a:pt x="4193346" y="3085944"/>
                  <a:pt x="4188858" y="3099409"/>
                </a:cubicBezTo>
                <a:cubicBezTo>
                  <a:pt x="4215788" y="3121851"/>
                  <a:pt x="4292091" y="3112874"/>
                  <a:pt x="4336974" y="3134908"/>
                </a:cubicBezTo>
                <a:cubicBezTo>
                  <a:pt x="4332486" y="3139396"/>
                  <a:pt x="4327997" y="3134908"/>
                  <a:pt x="4327997" y="3139396"/>
                </a:cubicBezTo>
                <a:cubicBezTo>
                  <a:pt x="4345951" y="3139396"/>
                  <a:pt x="4354927" y="3134908"/>
                  <a:pt x="4363904" y="3148373"/>
                </a:cubicBezTo>
                <a:cubicBezTo>
                  <a:pt x="4381858" y="3130419"/>
                  <a:pt x="4422253" y="3148373"/>
                  <a:pt x="4408787" y="3170814"/>
                </a:cubicBezTo>
                <a:cubicBezTo>
                  <a:pt x="4426741" y="3170814"/>
                  <a:pt x="4408787" y="3152861"/>
                  <a:pt x="4426741" y="3148373"/>
                </a:cubicBezTo>
                <a:cubicBezTo>
                  <a:pt x="4440206" y="3157349"/>
                  <a:pt x="4467136" y="3152861"/>
                  <a:pt x="4489578" y="3152861"/>
                </a:cubicBezTo>
                <a:cubicBezTo>
                  <a:pt x="4485089" y="3130419"/>
                  <a:pt x="4516508" y="3121851"/>
                  <a:pt x="4534461" y="3130419"/>
                </a:cubicBezTo>
                <a:cubicBezTo>
                  <a:pt x="4516508" y="3148373"/>
                  <a:pt x="4507531" y="3134908"/>
                  <a:pt x="4489578" y="3156941"/>
                </a:cubicBezTo>
                <a:cubicBezTo>
                  <a:pt x="4489578" y="3165918"/>
                  <a:pt x="4507531" y="3161430"/>
                  <a:pt x="4507531" y="3170407"/>
                </a:cubicBezTo>
                <a:cubicBezTo>
                  <a:pt x="4489578" y="3205905"/>
                  <a:pt x="4449183" y="3179383"/>
                  <a:pt x="4399811" y="3183872"/>
                </a:cubicBezTo>
                <a:cubicBezTo>
                  <a:pt x="4377369" y="3183872"/>
                  <a:pt x="4368393" y="3188360"/>
                  <a:pt x="4354927" y="3179383"/>
                </a:cubicBezTo>
                <a:cubicBezTo>
                  <a:pt x="4350439" y="3179383"/>
                  <a:pt x="4350439" y="3192848"/>
                  <a:pt x="4341462" y="3188360"/>
                </a:cubicBezTo>
                <a:cubicBezTo>
                  <a:pt x="4332486" y="3188360"/>
                  <a:pt x="4323509" y="3170407"/>
                  <a:pt x="4310044" y="3183872"/>
                </a:cubicBezTo>
                <a:cubicBezTo>
                  <a:pt x="4341462" y="3188360"/>
                  <a:pt x="4301067" y="3201825"/>
                  <a:pt x="4310044" y="3214882"/>
                </a:cubicBezTo>
                <a:cubicBezTo>
                  <a:pt x="4345951" y="3228347"/>
                  <a:pt x="4368393" y="3214882"/>
                  <a:pt x="4404300" y="3232835"/>
                </a:cubicBezTo>
                <a:cubicBezTo>
                  <a:pt x="4408787" y="3250789"/>
                  <a:pt x="4386346" y="3241812"/>
                  <a:pt x="4386346" y="3255277"/>
                </a:cubicBezTo>
                <a:cubicBezTo>
                  <a:pt x="4404300" y="3259765"/>
                  <a:pt x="4431229" y="3268742"/>
                  <a:pt x="4440206" y="3259765"/>
                </a:cubicBezTo>
                <a:cubicBezTo>
                  <a:pt x="4440206" y="3273231"/>
                  <a:pt x="4440206" y="3268742"/>
                  <a:pt x="4440206" y="3282207"/>
                </a:cubicBezTo>
                <a:cubicBezTo>
                  <a:pt x="4422253" y="3273231"/>
                  <a:pt x="4399811" y="3291184"/>
                  <a:pt x="4390834" y="3268742"/>
                </a:cubicBezTo>
                <a:cubicBezTo>
                  <a:pt x="4390834" y="3291184"/>
                  <a:pt x="4372880" y="3286696"/>
                  <a:pt x="4354927" y="3286696"/>
                </a:cubicBezTo>
                <a:cubicBezTo>
                  <a:pt x="4372880" y="3313218"/>
                  <a:pt x="4435718" y="3295672"/>
                  <a:pt x="4471625" y="3309137"/>
                </a:cubicBezTo>
                <a:cubicBezTo>
                  <a:pt x="4471625" y="3318114"/>
                  <a:pt x="4453671" y="3322602"/>
                  <a:pt x="4471625" y="3322602"/>
                </a:cubicBezTo>
                <a:cubicBezTo>
                  <a:pt x="4556903" y="3327091"/>
                  <a:pt x="4619740" y="3327091"/>
                  <a:pt x="4696043" y="3318114"/>
                </a:cubicBezTo>
                <a:cubicBezTo>
                  <a:pt x="4673601" y="3318114"/>
                  <a:pt x="4669112" y="3304649"/>
                  <a:pt x="4642182" y="3300161"/>
                </a:cubicBezTo>
                <a:cubicBezTo>
                  <a:pt x="4669112" y="3295672"/>
                  <a:pt x="4722972" y="3291184"/>
                  <a:pt x="4722972" y="3269150"/>
                </a:cubicBezTo>
                <a:cubicBezTo>
                  <a:pt x="4718484" y="3255685"/>
                  <a:pt x="4718484" y="3282615"/>
                  <a:pt x="4709507" y="3278127"/>
                </a:cubicBezTo>
                <a:cubicBezTo>
                  <a:pt x="4709507" y="3264662"/>
                  <a:pt x="4709507" y="3269150"/>
                  <a:pt x="4709507" y="3255685"/>
                </a:cubicBezTo>
                <a:cubicBezTo>
                  <a:pt x="4731949" y="3255685"/>
                  <a:pt x="4740926" y="3237732"/>
                  <a:pt x="4758879" y="3233243"/>
                </a:cubicBezTo>
                <a:cubicBezTo>
                  <a:pt x="4691554" y="3219778"/>
                  <a:pt x="4633205" y="3237732"/>
                  <a:pt x="4574856" y="3215290"/>
                </a:cubicBezTo>
                <a:cubicBezTo>
                  <a:pt x="4574856" y="3206313"/>
                  <a:pt x="4597298" y="3219778"/>
                  <a:pt x="4592810" y="3201825"/>
                </a:cubicBezTo>
                <a:cubicBezTo>
                  <a:pt x="4588322" y="3188360"/>
                  <a:pt x="4579345" y="3206313"/>
                  <a:pt x="4570369" y="3201825"/>
                </a:cubicBezTo>
                <a:cubicBezTo>
                  <a:pt x="4579345" y="3166326"/>
                  <a:pt x="4507531" y="3192848"/>
                  <a:pt x="4512020" y="3157349"/>
                </a:cubicBezTo>
                <a:cubicBezTo>
                  <a:pt x="4529973" y="3157349"/>
                  <a:pt x="4529973" y="3170814"/>
                  <a:pt x="4552415" y="3166326"/>
                </a:cubicBezTo>
                <a:cubicBezTo>
                  <a:pt x="4556903" y="3161838"/>
                  <a:pt x="4552415" y="3148373"/>
                  <a:pt x="4556903" y="3139804"/>
                </a:cubicBezTo>
                <a:cubicBezTo>
                  <a:pt x="4552415" y="3139804"/>
                  <a:pt x="4543438" y="3139804"/>
                  <a:pt x="4543438" y="3130827"/>
                </a:cubicBezTo>
                <a:cubicBezTo>
                  <a:pt x="4561392" y="3135316"/>
                  <a:pt x="4570369" y="3121851"/>
                  <a:pt x="4579345" y="3135316"/>
                </a:cubicBezTo>
                <a:cubicBezTo>
                  <a:pt x="4570369" y="3135316"/>
                  <a:pt x="4570369" y="3139804"/>
                  <a:pt x="4570369" y="3148781"/>
                </a:cubicBezTo>
                <a:cubicBezTo>
                  <a:pt x="4633205" y="3126339"/>
                  <a:pt x="4655647" y="3139804"/>
                  <a:pt x="4718484" y="3126339"/>
                </a:cubicBezTo>
                <a:cubicBezTo>
                  <a:pt x="4700530" y="3121851"/>
                  <a:pt x="4682577" y="3121851"/>
                  <a:pt x="4660136" y="3112874"/>
                </a:cubicBezTo>
                <a:cubicBezTo>
                  <a:pt x="4749903" y="3081863"/>
                  <a:pt x="4902506" y="3072887"/>
                  <a:pt x="4987786" y="3094921"/>
                </a:cubicBezTo>
                <a:cubicBezTo>
                  <a:pt x="4969832" y="3103897"/>
                  <a:pt x="4992273" y="3130419"/>
                  <a:pt x="4983297" y="3143884"/>
                </a:cubicBezTo>
                <a:cubicBezTo>
                  <a:pt x="5019204" y="3152861"/>
                  <a:pt x="5091017" y="3139396"/>
                  <a:pt x="5131413" y="3143884"/>
                </a:cubicBezTo>
                <a:cubicBezTo>
                  <a:pt x="5135900" y="3125931"/>
                  <a:pt x="5113459" y="3130419"/>
                  <a:pt x="5108971" y="3125931"/>
                </a:cubicBezTo>
                <a:cubicBezTo>
                  <a:pt x="5117947" y="3112466"/>
                  <a:pt x="5131413" y="3103489"/>
                  <a:pt x="5153854" y="3103489"/>
                </a:cubicBezTo>
                <a:cubicBezTo>
                  <a:pt x="5185273" y="3019026"/>
                  <a:pt x="5324412" y="3076967"/>
                  <a:pt x="5414179" y="3041060"/>
                </a:cubicBezTo>
                <a:cubicBezTo>
                  <a:pt x="5355830" y="3014538"/>
                  <a:pt x="5310947" y="3041060"/>
                  <a:pt x="5261575" y="3036572"/>
                </a:cubicBezTo>
                <a:cubicBezTo>
                  <a:pt x="5257087" y="3032084"/>
                  <a:pt x="5252598" y="3027595"/>
                  <a:pt x="5257087" y="3023107"/>
                </a:cubicBezTo>
                <a:cubicBezTo>
                  <a:pt x="5243622" y="3023107"/>
                  <a:pt x="5234645" y="3027595"/>
                  <a:pt x="5221180" y="3018618"/>
                </a:cubicBezTo>
                <a:cubicBezTo>
                  <a:pt x="5221180" y="3009642"/>
                  <a:pt x="5230156" y="3009642"/>
                  <a:pt x="5230156" y="3005153"/>
                </a:cubicBezTo>
                <a:cubicBezTo>
                  <a:pt x="5225668" y="3000665"/>
                  <a:pt x="5198738" y="2987200"/>
                  <a:pt x="5189761" y="3000665"/>
                </a:cubicBezTo>
                <a:cubicBezTo>
                  <a:pt x="5234645" y="3009642"/>
                  <a:pt x="5158342" y="3023107"/>
                  <a:pt x="5153854" y="2996177"/>
                </a:cubicBezTo>
                <a:cubicBezTo>
                  <a:pt x="5162831" y="2996177"/>
                  <a:pt x="5167320" y="2996177"/>
                  <a:pt x="5171807" y="3000665"/>
                </a:cubicBezTo>
                <a:cubicBezTo>
                  <a:pt x="5167320" y="2987200"/>
                  <a:pt x="5162831" y="2956190"/>
                  <a:pt x="5176296" y="2951701"/>
                </a:cubicBezTo>
                <a:cubicBezTo>
                  <a:pt x="5189761" y="2947213"/>
                  <a:pt x="5194249" y="2960678"/>
                  <a:pt x="5198738" y="2951701"/>
                </a:cubicBezTo>
                <a:cubicBezTo>
                  <a:pt x="5185273" y="2938236"/>
                  <a:pt x="5153854" y="2947213"/>
                  <a:pt x="5149366" y="2929259"/>
                </a:cubicBezTo>
                <a:cubicBezTo>
                  <a:pt x="5108971" y="2938236"/>
                  <a:pt x="5037157" y="2915794"/>
                  <a:pt x="4987786" y="2942725"/>
                </a:cubicBezTo>
                <a:cubicBezTo>
                  <a:pt x="5023692" y="2938236"/>
                  <a:pt x="5028180" y="2956190"/>
                  <a:pt x="5055111" y="2956190"/>
                </a:cubicBezTo>
                <a:cubicBezTo>
                  <a:pt x="5032669" y="2960678"/>
                  <a:pt x="5068575" y="2969655"/>
                  <a:pt x="5082040" y="2974143"/>
                </a:cubicBezTo>
                <a:cubicBezTo>
                  <a:pt x="5082040" y="2983120"/>
                  <a:pt x="5077553" y="2987608"/>
                  <a:pt x="5073064" y="2987608"/>
                </a:cubicBezTo>
                <a:cubicBezTo>
                  <a:pt x="5059599" y="2965166"/>
                  <a:pt x="5005739" y="2987608"/>
                  <a:pt x="4974320" y="2987608"/>
                </a:cubicBezTo>
                <a:cubicBezTo>
                  <a:pt x="4974320" y="2983120"/>
                  <a:pt x="4969832" y="2983120"/>
                  <a:pt x="4974320" y="2974143"/>
                </a:cubicBezTo>
                <a:cubicBezTo>
                  <a:pt x="4960855" y="2992096"/>
                  <a:pt x="4906995" y="2992096"/>
                  <a:pt x="4880065" y="2983120"/>
                </a:cubicBezTo>
                <a:cubicBezTo>
                  <a:pt x="4880065" y="2965166"/>
                  <a:pt x="4906995" y="2974143"/>
                  <a:pt x="4911483" y="2960678"/>
                </a:cubicBezTo>
                <a:cubicBezTo>
                  <a:pt x="4884553" y="2965166"/>
                  <a:pt x="4880065" y="2965166"/>
                  <a:pt x="4857623" y="2956190"/>
                </a:cubicBezTo>
                <a:cubicBezTo>
                  <a:pt x="4866599" y="2947213"/>
                  <a:pt x="4902506" y="2960678"/>
                  <a:pt x="4906995" y="2942725"/>
                </a:cubicBezTo>
                <a:cubicBezTo>
                  <a:pt x="4848646" y="2938236"/>
                  <a:pt x="4821716" y="2933748"/>
                  <a:pt x="4758879" y="2933748"/>
                </a:cubicBezTo>
                <a:cubicBezTo>
                  <a:pt x="4749903" y="2924771"/>
                  <a:pt x="4758879" y="2920283"/>
                  <a:pt x="4754390" y="2911306"/>
                </a:cubicBezTo>
                <a:cubicBezTo>
                  <a:pt x="4736437" y="2915794"/>
                  <a:pt x="4727461" y="2929259"/>
                  <a:pt x="4713996" y="2933748"/>
                </a:cubicBezTo>
                <a:cubicBezTo>
                  <a:pt x="4687065" y="2915794"/>
                  <a:pt x="4637694" y="2920283"/>
                  <a:pt x="4606276" y="2907226"/>
                </a:cubicBezTo>
                <a:cubicBezTo>
                  <a:pt x="4624229" y="2889272"/>
                  <a:pt x="4592810" y="2893761"/>
                  <a:pt x="4601787" y="2876215"/>
                </a:cubicBezTo>
                <a:cubicBezTo>
                  <a:pt x="4624229" y="2858262"/>
                  <a:pt x="4660136" y="2840717"/>
                  <a:pt x="4691554" y="2862750"/>
                </a:cubicBezTo>
                <a:cubicBezTo>
                  <a:pt x="4736437" y="2831740"/>
                  <a:pt x="4763368" y="2876215"/>
                  <a:pt x="4830693" y="2858262"/>
                </a:cubicBezTo>
                <a:cubicBezTo>
                  <a:pt x="4812739" y="2831740"/>
                  <a:pt x="4844157" y="2831740"/>
                  <a:pt x="4826204" y="2809298"/>
                </a:cubicBezTo>
                <a:cubicBezTo>
                  <a:pt x="4848646" y="2809298"/>
                  <a:pt x="4866599" y="2813786"/>
                  <a:pt x="4880065" y="2818275"/>
                </a:cubicBezTo>
                <a:cubicBezTo>
                  <a:pt x="4880065" y="2827251"/>
                  <a:pt x="4875577" y="2827251"/>
                  <a:pt x="4871088" y="2831740"/>
                </a:cubicBezTo>
                <a:cubicBezTo>
                  <a:pt x="4898019" y="2840717"/>
                  <a:pt x="4889041" y="2813786"/>
                  <a:pt x="4906995" y="2813786"/>
                </a:cubicBezTo>
                <a:cubicBezTo>
                  <a:pt x="4915972" y="2822763"/>
                  <a:pt x="4902506" y="2831740"/>
                  <a:pt x="4915972" y="2831740"/>
                </a:cubicBezTo>
                <a:cubicBezTo>
                  <a:pt x="4960855" y="2845205"/>
                  <a:pt x="4983297" y="2871727"/>
                  <a:pt x="5023692" y="2849693"/>
                </a:cubicBezTo>
                <a:cubicBezTo>
                  <a:pt x="5032669" y="2849693"/>
                  <a:pt x="5055111" y="2863158"/>
                  <a:pt x="5064087" y="2854182"/>
                </a:cubicBezTo>
                <a:cubicBezTo>
                  <a:pt x="5059599" y="2849693"/>
                  <a:pt x="5059599" y="2840717"/>
                  <a:pt x="5059599" y="2831740"/>
                </a:cubicBezTo>
                <a:cubicBezTo>
                  <a:pt x="5095506" y="2827251"/>
                  <a:pt x="5117947" y="2836228"/>
                  <a:pt x="5153854" y="2836228"/>
                </a:cubicBezTo>
                <a:cubicBezTo>
                  <a:pt x="5153854" y="2845205"/>
                  <a:pt x="5140389" y="2840717"/>
                  <a:pt x="5144878" y="2854182"/>
                </a:cubicBezTo>
                <a:cubicBezTo>
                  <a:pt x="5216691" y="2823171"/>
                  <a:pt x="5301970" y="2845205"/>
                  <a:pt x="5369296" y="2845205"/>
                </a:cubicBezTo>
                <a:cubicBezTo>
                  <a:pt x="5364807" y="2822763"/>
                  <a:pt x="5378272" y="2814194"/>
                  <a:pt x="5387249" y="2818683"/>
                </a:cubicBezTo>
                <a:cubicBezTo>
                  <a:pt x="5391737" y="2832148"/>
                  <a:pt x="5360318" y="2845205"/>
                  <a:pt x="5378272" y="2849693"/>
                </a:cubicBezTo>
                <a:cubicBezTo>
                  <a:pt x="5382760" y="2831740"/>
                  <a:pt x="5405202" y="2840717"/>
                  <a:pt x="5405202" y="2823171"/>
                </a:cubicBezTo>
                <a:cubicBezTo>
                  <a:pt x="5418667" y="2832148"/>
                  <a:pt x="5445597" y="2827659"/>
                  <a:pt x="5445597" y="2809706"/>
                </a:cubicBezTo>
                <a:cubicBezTo>
                  <a:pt x="5381537" y="2792977"/>
                  <a:pt x="5305234" y="2792977"/>
                  <a:pt x="5242397" y="2761966"/>
                </a:cubicBezTo>
                <a:lnTo>
                  <a:pt x="5242397" y="2761966"/>
                </a:lnTo>
                <a:close/>
                <a:moveTo>
                  <a:pt x="5053887" y="577362"/>
                </a:moveTo>
                <a:cubicBezTo>
                  <a:pt x="5053887" y="586339"/>
                  <a:pt x="5022468" y="599804"/>
                  <a:pt x="5022468" y="581850"/>
                </a:cubicBezTo>
                <a:cubicBezTo>
                  <a:pt x="5026956" y="577362"/>
                  <a:pt x="5040421" y="577362"/>
                  <a:pt x="5053887" y="577362"/>
                </a:cubicBezTo>
                <a:lnTo>
                  <a:pt x="5053887" y="577362"/>
                </a:lnTo>
                <a:close/>
                <a:moveTo>
                  <a:pt x="891550" y="3233243"/>
                </a:moveTo>
                <a:cubicBezTo>
                  <a:pt x="900527" y="3242220"/>
                  <a:pt x="909504" y="3246709"/>
                  <a:pt x="931946" y="3242220"/>
                </a:cubicBezTo>
                <a:cubicBezTo>
                  <a:pt x="931946" y="3251197"/>
                  <a:pt x="931946" y="3251197"/>
                  <a:pt x="936434" y="3251197"/>
                </a:cubicBezTo>
                <a:cubicBezTo>
                  <a:pt x="918481" y="3269150"/>
                  <a:pt x="900527" y="3251197"/>
                  <a:pt x="887062" y="3269150"/>
                </a:cubicBezTo>
                <a:cubicBezTo>
                  <a:pt x="882574" y="3246709"/>
                  <a:pt x="905015" y="3251197"/>
                  <a:pt x="891550" y="3233243"/>
                </a:cubicBezTo>
                <a:lnTo>
                  <a:pt x="891550" y="3233243"/>
                </a:lnTo>
                <a:close/>
                <a:moveTo>
                  <a:pt x="1695374" y="684266"/>
                </a:moveTo>
                <a:cubicBezTo>
                  <a:pt x="1699862" y="693243"/>
                  <a:pt x="1690886" y="697731"/>
                  <a:pt x="1690886" y="706708"/>
                </a:cubicBezTo>
                <a:cubicBezTo>
                  <a:pt x="1668444" y="702220"/>
                  <a:pt x="1641514" y="697731"/>
                  <a:pt x="1628048" y="711197"/>
                </a:cubicBezTo>
                <a:cubicBezTo>
                  <a:pt x="1619072" y="702220"/>
                  <a:pt x="1637025" y="684674"/>
                  <a:pt x="1614583" y="684674"/>
                </a:cubicBezTo>
                <a:cubicBezTo>
                  <a:pt x="1632537" y="653256"/>
                  <a:pt x="1672932" y="710788"/>
                  <a:pt x="1695374" y="684266"/>
                </a:cubicBezTo>
                <a:lnTo>
                  <a:pt x="1695374" y="684266"/>
                </a:lnTo>
                <a:close/>
                <a:moveTo>
                  <a:pt x="1583165" y="617349"/>
                </a:moveTo>
                <a:cubicBezTo>
                  <a:pt x="1583165" y="630814"/>
                  <a:pt x="1565212" y="626326"/>
                  <a:pt x="1560723" y="621838"/>
                </a:cubicBezTo>
                <a:cubicBezTo>
                  <a:pt x="1560723" y="612861"/>
                  <a:pt x="1578676" y="612861"/>
                  <a:pt x="1583165" y="617349"/>
                </a:cubicBezTo>
                <a:lnTo>
                  <a:pt x="1583165" y="617349"/>
                </a:lnTo>
                <a:close/>
                <a:moveTo>
                  <a:pt x="1542770" y="626326"/>
                </a:moveTo>
                <a:cubicBezTo>
                  <a:pt x="1529305" y="621838"/>
                  <a:pt x="1493398" y="639791"/>
                  <a:pt x="1493398" y="617349"/>
                </a:cubicBezTo>
                <a:cubicBezTo>
                  <a:pt x="1511351" y="621838"/>
                  <a:pt x="1533793" y="604292"/>
                  <a:pt x="1542770" y="626326"/>
                </a:cubicBezTo>
                <a:lnTo>
                  <a:pt x="1542770" y="626326"/>
                </a:lnTo>
                <a:close/>
                <a:moveTo>
                  <a:pt x="1120457" y="848703"/>
                </a:moveTo>
                <a:cubicBezTo>
                  <a:pt x="1115968" y="866657"/>
                  <a:pt x="1133921" y="871145"/>
                  <a:pt x="1142898" y="884202"/>
                </a:cubicBezTo>
                <a:cubicBezTo>
                  <a:pt x="1124945" y="884202"/>
                  <a:pt x="1102503" y="879714"/>
                  <a:pt x="1089038" y="861760"/>
                </a:cubicBezTo>
                <a:cubicBezTo>
                  <a:pt x="1089038" y="844215"/>
                  <a:pt x="1111480" y="839727"/>
                  <a:pt x="1120457" y="848703"/>
                </a:cubicBezTo>
                <a:lnTo>
                  <a:pt x="1120457" y="848703"/>
                </a:lnTo>
                <a:close/>
                <a:moveTo>
                  <a:pt x="936434" y="835646"/>
                </a:moveTo>
                <a:cubicBezTo>
                  <a:pt x="922969" y="840135"/>
                  <a:pt x="927457" y="831158"/>
                  <a:pt x="913992" y="831158"/>
                </a:cubicBezTo>
                <a:cubicBezTo>
                  <a:pt x="918481" y="822181"/>
                  <a:pt x="905015" y="822181"/>
                  <a:pt x="909504" y="808716"/>
                </a:cubicBezTo>
                <a:cubicBezTo>
                  <a:pt x="918481" y="808716"/>
                  <a:pt x="922969" y="808716"/>
                  <a:pt x="931946" y="808716"/>
                </a:cubicBezTo>
                <a:cubicBezTo>
                  <a:pt x="927457" y="822181"/>
                  <a:pt x="936434" y="822181"/>
                  <a:pt x="936434" y="835646"/>
                </a:cubicBezTo>
                <a:lnTo>
                  <a:pt x="936434" y="835646"/>
                </a:lnTo>
                <a:close/>
                <a:moveTo>
                  <a:pt x="936434" y="835646"/>
                </a:moveTo>
                <a:cubicBezTo>
                  <a:pt x="940923" y="835646"/>
                  <a:pt x="940923" y="831158"/>
                  <a:pt x="940923" y="826670"/>
                </a:cubicBezTo>
                <a:cubicBezTo>
                  <a:pt x="949899" y="817693"/>
                  <a:pt x="954387" y="826670"/>
                  <a:pt x="967853" y="826670"/>
                </a:cubicBezTo>
                <a:cubicBezTo>
                  <a:pt x="967853" y="840135"/>
                  <a:pt x="967853" y="840135"/>
                  <a:pt x="967853" y="840135"/>
                </a:cubicBezTo>
                <a:cubicBezTo>
                  <a:pt x="954387" y="839727"/>
                  <a:pt x="945411" y="844215"/>
                  <a:pt x="936434" y="835646"/>
                </a:cubicBezTo>
                <a:lnTo>
                  <a:pt x="936434" y="835646"/>
                </a:lnTo>
                <a:close/>
                <a:moveTo>
                  <a:pt x="1026201" y="2695049"/>
                </a:moveTo>
                <a:cubicBezTo>
                  <a:pt x="1003759" y="2704026"/>
                  <a:pt x="936434" y="2708514"/>
                  <a:pt x="922969" y="2681584"/>
                </a:cubicBezTo>
                <a:cubicBezTo>
                  <a:pt x="954387" y="2686072"/>
                  <a:pt x="985806" y="2681584"/>
                  <a:pt x="1026201" y="2695049"/>
                </a:cubicBezTo>
                <a:lnTo>
                  <a:pt x="1026201" y="2695049"/>
                </a:lnTo>
                <a:close/>
                <a:moveTo>
                  <a:pt x="797295" y="995595"/>
                </a:moveTo>
                <a:cubicBezTo>
                  <a:pt x="797295" y="1013548"/>
                  <a:pt x="752411" y="1004572"/>
                  <a:pt x="747923" y="995595"/>
                </a:cubicBezTo>
                <a:cubicBezTo>
                  <a:pt x="761388" y="982130"/>
                  <a:pt x="779341" y="991107"/>
                  <a:pt x="797295" y="995595"/>
                </a:cubicBezTo>
                <a:lnTo>
                  <a:pt x="797295" y="995595"/>
                </a:lnTo>
                <a:close/>
                <a:moveTo>
                  <a:pt x="703040" y="3242220"/>
                </a:moveTo>
                <a:cubicBezTo>
                  <a:pt x="685086" y="3242220"/>
                  <a:pt x="658156" y="3237732"/>
                  <a:pt x="635714" y="3233243"/>
                </a:cubicBezTo>
                <a:cubicBezTo>
                  <a:pt x="644691" y="3215290"/>
                  <a:pt x="694063" y="3215290"/>
                  <a:pt x="707528" y="3228755"/>
                </a:cubicBezTo>
                <a:cubicBezTo>
                  <a:pt x="707528" y="3229163"/>
                  <a:pt x="703040" y="3233243"/>
                  <a:pt x="703040" y="3242220"/>
                </a:cubicBezTo>
                <a:lnTo>
                  <a:pt x="703040" y="3242220"/>
                </a:lnTo>
                <a:close/>
                <a:moveTo>
                  <a:pt x="694063" y="3015354"/>
                </a:moveTo>
                <a:cubicBezTo>
                  <a:pt x="685086" y="3006378"/>
                  <a:pt x="685086" y="2997401"/>
                  <a:pt x="667133" y="2997401"/>
                </a:cubicBezTo>
                <a:cubicBezTo>
                  <a:pt x="662644" y="2983936"/>
                  <a:pt x="685086" y="2997401"/>
                  <a:pt x="685086" y="2979448"/>
                </a:cubicBezTo>
                <a:cubicBezTo>
                  <a:pt x="676110" y="2970471"/>
                  <a:pt x="635714" y="2988424"/>
                  <a:pt x="635714" y="2965982"/>
                </a:cubicBezTo>
                <a:cubicBezTo>
                  <a:pt x="662644" y="2952517"/>
                  <a:pt x="676110" y="2979448"/>
                  <a:pt x="694063" y="2965982"/>
                </a:cubicBezTo>
                <a:cubicBezTo>
                  <a:pt x="689574" y="2983936"/>
                  <a:pt x="703040" y="2983936"/>
                  <a:pt x="712016" y="2988424"/>
                </a:cubicBezTo>
                <a:cubicBezTo>
                  <a:pt x="703040" y="2993320"/>
                  <a:pt x="694063" y="2997809"/>
                  <a:pt x="694063" y="3015354"/>
                </a:cubicBezTo>
                <a:lnTo>
                  <a:pt x="694063" y="3015354"/>
                </a:lnTo>
                <a:close/>
                <a:moveTo>
                  <a:pt x="819737" y="3246709"/>
                </a:moveTo>
                <a:cubicBezTo>
                  <a:pt x="797295" y="3255685"/>
                  <a:pt x="788318" y="3255685"/>
                  <a:pt x="765877" y="3251197"/>
                </a:cubicBezTo>
                <a:cubicBezTo>
                  <a:pt x="756900" y="3228755"/>
                  <a:pt x="779341" y="3242220"/>
                  <a:pt x="765877" y="3220186"/>
                </a:cubicBezTo>
                <a:cubicBezTo>
                  <a:pt x="788318" y="3229163"/>
                  <a:pt x="819737" y="3211210"/>
                  <a:pt x="819737" y="3246709"/>
                </a:cubicBezTo>
                <a:lnTo>
                  <a:pt x="819737" y="3246709"/>
                </a:lnTo>
                <a:close/>
                <a:moveTo>
                  <a:pt x="815248" y="3206721"/>
                </a:moveTo>
                <a:cubicBezTo>
                  <a:pt x="824225" y="3206721"/>
                  <a:pt x="833202" y="3206721"/>
                  <a:pt x="837690" y="3211210"/>
                </a:cubicBezTo>
                <a:cubicBezTo>
                  <a:pt x="837690" y="3215698"/>
                  <a:pt x="810760" y="3220186"/>
                  <a:pt x="815248" y="3206721"/>
                </a:cubicBezTo>
                <a:lnTo>
                  <a:pt x="815248" y="3206721"/>
                </a:lnTo>
                <a:close/>
                <a:moveTo>
                  <a:pt x="918481" y="2961902"/>
                </a:moveTo>
                <a:cubicBezTo>
                  <a:pt x="851155" y="2957414"/>
                  <a:pt x="770365" y="2952925"/>
                  <a:pt x="734458" y="2921915"/>
                </a:cubicBezTo>
                <a:cubicBezTo>
                  <a:pt x="743435" y="2917427"/>
                  <a:pt x="779341" y="2917427"/>
                  <a:pt x="783830" y="2912938"/>
                </a:cubicBezTo>
                <a:cubicBezTo>
                  <a:pt x="869108" y="2930892"/>
                  <a:pt x="967853" y="2917427"/>
                  <a:pt x="1035178" y="2952925"/>
                </a:cubicBezTo>
                <a:cubicBezTo>
                  <a:pt x="999271" y="2957414"/>
                  <a:pt x="958876" y="2961902"/>
                  <a:pt x="918481" y="2961902"/>
                </a:cubicBezTo>
                <a:lnTo>
                  <a:pt x="918481" y="2961902"/>
                </a:lnTo>
                <a:close/>
                <a:moveTo>
                  <a:pt x="1057620" y="3175711"/>
                </a:moveTo>
                <a:cubicBezTo>
                  <a:pt x="1030690" y="3198153"/>
                  <a:pt x="990294" y="3171223"/>
                  <a:pt x="958876" y="3171223"/>
                </a:cubicBezTo>
                <a:cubicBezTo>
                  <a:pt x="1030690" y="3148781"/>
                  <a:pt x="1142898" y="3166734"/>
                  <a:pt x="1205735" y="3180199"/>
                </a:cubicBezTo>
                <a:cubicBezTo>
                  <a:pt x="1169828" y="3197745"/>
                  <a:pt x="1111480" y="3175711"/>
                  <a:pt x="1057620" y="3175711"/>
                </a:cubicBezTo>
                <a:lnTo>
                  <a:pt x="1057620" y="3175711"/>
                </a:lnTo>
                <a:close/>
                <a:moveTo>
                  <a:pt x="972341" y="2744013"/>
                </a:moveTo>
                <a:cubicBezTo>
                  <a:pt x="1017224" y="2713002"/>
                  <a:pt x="1084550" y="2726059"/>
                  <a:pt x="1133921" y="2748501"/>
                </a:cubicBezTo>
                <a:cubicBezTo>
                  <a:pt x="1138410" y="2748501"/>
                  <a:pt x="1133921" y="2735036"/>
                  <a:pt x="1142898" y="2735036"/>
                </a:cubicBezTo>
                <a:cubicBezTo>
                  <a:pt x="1183293" y="2739524"/>
                  <a:pt x="1223689" y="2766046"/>
                  <a:pt x="1268572" y="2761558"/>
                </a:cubicBezTo>
                <a:cubicBezTo>
                  <a:pt x="1174317" y="2784000"/>
                  <a:pt x="1080061" y="2739524"/>
                  <a:pt x="972341" y="2744013"/>
                </a:cubicBezTo>
                <a:lnTo>
                  <a:pt x="972341" y="2744013"/>
                </a:lnTo>
                <a:close/>
                <a:moveTo>
                  <a:pt x="1228177" y="3188768"/>
                </a:moveTo>
                <a:cubicBezTo>
                  <a:pt x="1228177" y="3162246"/>
                  <a:pt x="1273060" y="3175303"/>
                  <a:pt x="1286526" y="3179791"/>
                </a:cubicBezTo>
                <a:cubicBezTo>
                  <a:pt x="1277549" y="3202233"/>
                  <a:pt x="1250619" y="3180199"/>
                  <a:pt x="1228177" y="3188768"/>
                </a:cubicBezTo>
                <a:lnTo>
                  <a:pt x="1228177" y="3188768"/>
                </a:lnTo>
                <a:close/>
                <a:moveTo>
                  <a:pt x="1299991" y="3193256"/>
                </a:moveTo>
                <a:cubicBezTo>
                  <a:pt x="1299991" y="3184279"/>
                  <a:pt x="1317944" y="3188768"/>
                  <a:pt x="1308967" y="3175303"/>
                </a:cubicBezTo>
                <a:cubicBezTo>
                  <a:pt x="1317944" y="3175303"/>
                  <a:pt x="1322433" y="3175303"/>
                  <a:pt x="1331409" y="3175303"/>
                </a:cubicBezTo>
                <a:cubicBezTo>
                  <a:pt x="1331409" y="3179791"/>
                  <a:pt x="1340386" y="3184279"/>
                  <a:pt x="1340386" y="3193256"/>
                </a:cubicBezTo>
                <a:lnTo>
                  <a:pt x="1299991" y="3193256"/>
                </a:lnTo>
                <a:lnTo>
                  <a:pt x="1299991" y="3193256"/>
                </a:lnTo>
                <a:lnTo>
                  <a:pt x="1299991" y="3193256"/>
                </a:lnTo>
                <a:close/>
                <a:moveTo>
                  <a:pt x="1349771" y="2757478"/>
                </a:moveTo>
                <a:cubicBezTo>
                  <a:pt x="1354259" y="2748501"/>
                  <a:pt x="1358747" y="2739524"/>
                  <a:pt x="1376701" y="2744013"/>
                </a:cubicBezTo>
                <a:cubicBezTo>
                  <a:pt x="1381189" y="2752990"/>
                  <a:pt x="1372212" y="2757478"/>
                  <a:pt x="1372212" y="2766455"/>
                </a:cubicBezTo>
                <a:cubicBezTo>
                  <a:pt x="1363236" y="2766455"/>
                  <a:pt x="1363236" y="2757478"/>
                  <a:pt x="1349771" y="2757478"/>
                </a:cubicBezTo>
                <a:lnTo>
                  <a:pt x="1349771" y="2757478"/>
                </a:lnTo>
                <a:close/>
                <a:moveTo>
                  <a:pt x="1444026" y="3197745"/>
                </a:moveTo>
                <a:cubicBezTo>
                  <a:pt x="1430561" y="3211210"/>
                  <a:pt x="1385678" y="3202233"/>
                  <a:pt x="1376701" y="3188768"/>
                </a:cubicBezTo>
                <a:cubicBezTo>
                  <a:pt x="1381189" y="3188768"/>
                  <a:pt x="1399142" y="3193256"/>
                  <a:pt x="1390166" y="3184279"/>
                </a:cubicBezTo>
                <a:cubicBezTo>
                  <a:pt x="1439538" y="3170814"/>
                  <a:pt x="1506863" y="3175303"/>
                  <a:pt x="1547258" y="3197745"/>
                </a:cubicBezTo>
                <a:cubicBezTo>
                  <a:pt x="1515839" y="3206721"/>
                  <a:pt x="1461979" y="3220186"/>
                  <a:pt x="1444026" y="3197745"/>
                </a:cubicBezTo>
                <a:lnTo>
                  <a:pt x="1444026" y="3197745"/>
                </a:lnTo>
                <a:close/>
                <a:moveTo>
                  <a:pt x="1574188" y="2797465"/>
                </a:moveTo>
                <a:cubicBezTo>
                  <a:pt x="1578676" y="2784000"/>
                  <a:pt x="1578676" y="2788488"/>
                  <a:pt x="1574188" y="2775023"/>
                </a:cubicBezTo>
                <a:cubicBezTo>
                  <a:pt x="1560723" y="2775023"/>
                  <a:pt x="1560723" y="2784000"/>
                  <a:pt x="1547258" y="2779512"/>
                </a:cubicBezTo>
                <a:cubicBezTo>
                  <a:pt x="1538281" y="2779512"/>
                  <a:pt x="1547258" y="2784000"/>
                  <a:pt x="1547258" y="2792977"/>
                </a:cubicBezTo>
                <a:cubicBezTo>
                  <a:pt x="1506863" y="2792977"/>
                  <a:pt x="1475445" y="2788488"/>
                  <a:pt x="1448514" y="2788488"/>
                </a:cubicBezTo>
                <a:cubicBezTo>
                  <a:pt x="1453003" y="2770535"/>
                  <a:pt x="1466468" y="2788488"/>
                  <a:pt x="1484421" y="2784000"/>
                </a:cubicBezTo>
                <a:cubicBezTo>
                  <a:pt x="1484421" y="2770535"/>
                  <a:pt x="1475445" y="2770535"/>
                  <a:pt x="1466468" y="2770535"/>
                </a:cubicBezTo>
                <a:cubicBezTo>
                  <a:pt x="1475445" y="2752581"/>
                  <a:pt x="1484421" y="2748093"/>
                  <a:pt x="1484421" y="2730548"/>
                </a:cubicBezTo>
                <a:cubicBezTo>
                  <a:pt x="1372212" y="2721571"/>
                  <a:pt x="1260003" y="2730548"/>
                  <a:pt x="1143306" y="2721571"/>
                </a:cubicBezTo>
                <a:cubicBezTo>
                  <a:pt x="1125353" y="2721571"/>
                  <a:pt x="1089446" y="2721571"/>
                  <a:pt x="1080469" y="2703618"/>
                </a:cubicBezTo>
                <a:cubicBezTo>
                  <a:pt x="1098423" y="2690153"/>
                  <a:pt x="1129841" y="2699129"/>
                  <a:pt x="1183702" y="2694641"/>
                </a:cubicBezTo>
                <a:cubicBezTo>
                  <a:pt x="1201655" y="2694641"/>
                  <a:pt x="1206143" y="2694641"/>
                  <a:pt x="1228585" y="2699129"/>
                </a:cubicBezTo>
                <a:cubicBezTo>
                  <a:pt x="1246538" y="2703618"/>
                  <a:pt x="1260003" y="2694641"/>
                  <a:pt x="1277957" y="2694641"/>
                </a:cubicBezTo>
                <a:cubicBezTo>
                  <a:pt x="1336305" y="2699129"/>
                  <a:pt x="1399142" y="2717083"/>
                  <a:pt x="1461979" y="2708106"/>
                </a:cubicBezTo>
                <a:cubicBezTo>
                  <a:pt x="1470956" y="2708106"/>
                  <a:pt x="1466468" y="2690153"/>
                  <a:pt x="1466468" y="2685664"/>
                </a:cubicBezTo>
                <a:cubicBezTo>
                  <a:pt x="1488909" y="2690153"/>
                  <a:pt x="1529305" y="2725651"/>
                  <a:pt x="1547258" y="2694641"/>
                </a:cubicBezTo>
                <a:cubicBezTo>
                  <a:pt x="1596630" y="2703618"/>
                  <a:pt x="1614583" y="2717083"/>
                  <a:pt x="1650490" y="2708106"/>
                </a:cubicBezTo>
                <a:cubicBezTo>
                  <a:pt x="1668444" y="2730548"/>
                  <a:pt x="1686397" y="2721571"/>
                  <a:pt x="1717815" y="2730548"/>
                </a:cubicBezTo>
                <a:cubicBezTo>
                  <a:pt x="1690886" y="2757070"/>
                  <a:pt x="1628048" y="2717083"/>
                  <a:pt x="1583165" y="2739524"/>
                </a:cubicBezTo>
                <a:cubicBezTo>
                  <a:pt x="1587653" y="2744013"/>
                  <a:pt x="1601118" y="2744013"/>
                  <a:pt x="1601118" y="2752990"/>
                </a:cubicBezTo>
                <a:cubicBezTo>
                  <a:pt x="1601118" y="2770943"/>
                  <a:pt x="1587653" y="2770943"/>
                  <a:pt x="1583165" y="2784000"/>
                </a:cubicBezTo>
                <a:cubicBezTo>
                  <a:pt x="1614583" y="2788488"/>
                  <a:pt x="1659467" y="2788488"/>
                  <a:pt x="1686397" y="2775023"/>
                </a:cubicBezTo>
                <a:cubicBezTo>
                  <a:pt x="1695374" y="2792977"/>
                  <a:pt x="1708839" y="2784000"/>
                  <a:pt x="1731281" y="2792977"/>
                </a:cubicBezTo>
                <a:cubicBezTo>
                  <a:pt x="1686397" y="2810930"/>
                  <a:pt x="1637025" y="2797465"/>
                  <a:pt x="1574188" y="2797465"/>
                </a:cubicBezTo>
                <a:lnTo>
                  <a:pt x="1574188" y="2797465"/>
                </a:lnTo>
                <a:close/>
                <a:moveTo>
                  <a:pt x="1637025" y="2775023"/>
                </a:moveTo>
                <a:cubicBezTo>
                  <a:pt x="1637025" y="2752581"/>
                  <a:pt x="1668444" y="2757070"/>
                  <a:pt x="1686397" y="2761558"/>
                </a:cubicBezTo>
                <a:cubicBezTo>
                  <a:pt x="1677421" y="2775023"/>
                  <a:pt x="1668444" y="2775023"/>
                  <a:pt x="1654979" y="2784000"/>
                </a:cubicBezTo>
                <a:cubicBezTo>
                  <a:pt x="1659467" y="2761966"/>
                  <a:pt x="1650490" y="2775023"/>
                  <a:pt x="1637025" y="2775023"/>
                </a:cubicBezTo>
                <a:lnTo>
                  <a:pt x="1637025" y="2775023"/>
                </a:lnTo>
                <a:close/>
                <a:moveTo>
                  <a:pt x="1731281" y="701812"/>
                </a:moveTo>
                <a:cubicBezTo>
                  <a:pt x="1726792" y="692835"/>
                  <a:pt x="1717815" y="692835"/>
                  <a:pt x="1704350" y="692835"/>
                </a:cubicBezTo>
                <a:cubicBezTo>
                  <a:pt x="1699862" y="679370"/>
                  <a:pt x="1717815" y="688347"/>
                  <a:pt x="1708839" y="670393"/>
                </a:cubicBezTo>
                <a:cubicBezTo>
                  <a:pt x="1722304" y="679370"/>
                  <a:pt x="1726792" y="679370"/>
                  <a:pt x="1744746" y="674882"/>
                </a:cubicBezTo>
                <a:cubicBezTo>
                  <a:pt x="1753722" y="684266"/>
                  <a:pt x="1735769" y="693243"/>
                  <a:pt x="1731281" y="701812"/>
                </a:cubicBezTo>
                <a:lnTo>
                  <a:pt x="1731281" y="701812"/>
                </a:lnTo>
                <a:close/>
                <a:moveTo>
                  <a:pt x="2620382" y="3300161"/>
                </a:moveTo>
                <a:cubicBezTo>
                  <a:pt x="2638336" y="3304649"/>
                  <a:pt x="2660778" y="3300161"/>
                  <a:pt x="2669755" y="3304649"/>
                </a:cubicBezTo>
                <a:cubicBezTo>
                  <a:pt x="2674243" y="3331171"/>
                  <a:pt x="2642824" y="3327091"/>
                  <a:pt x="2620382" y="3327091"/>
                </a:cubicBezTo>
                <a:cubicBezTo>
                  <a:pt x="2615894" y="3313626"/>
                  <a:pt x="2620382" y="3318114"/>
                  <a:pt x="2620382" y="3300161"/>
                </a:cubicBezTo>
                <a:lnTo>
                  <a:pt x="2620382" y="3300161"/>
                </a:lnTo>
                <a:close/>
                <a:moveTo>
                  <a:pt x="2544080" y="3264662"/>
                </a:moveTo>
                <a:cubicBezTo>
                  <a:pt x="2548569" y="3242220"/>
                  <a:pt x="2579987" y="3255685"/>
                  <a:pt x="2584476" y="3273639"/>
                </a:cubicBezTo>
                <a:cubicBezTo>
                  <a:pt x="2539593" y="3300161"/>
                  <a:pt x="2490220" y="3278127"/>
                  <a:pt x="2427384" y="3278127"/>
                </a:cubicBezTo>
                <a:cubicBezTo>
                  <a:pt x="2440848" y="3246709"/>
                  <a:pt x="2512662" y="3264662"/>
                  <a:pt x="2544080" y="3264662"/>
                </a:cubicBezTo>
                <a:lnTo>
                  <a:pt x="2544080" y="3264662"/>
                </a:lnTo>
                <a:close/>
                <a:moveTo>
                  <a:pt x="2220511" y="3251197"/>
                </a:moveTo>
                <a:cubicBezTo>
                  <a:pt x="2211534" y="3273639"/>
                  <a:pt x="2171139" y="3264662"/>
                  <a:pt x="2148698" y="3260174"/>
                </a:cubicBezTo>
                <a:cubicBezTo>
                  <a:pt x="2162163" y="3237732"/>
                  <a:pt x="2202558" y="3242220"/>
                  <a:pt x="2220511" y="3251197"/>
                </a:cubicBezTo>
                <a:lnTo>
                  <a:pt x="2220511" y="3251197"/>
                </a:lnTo>
                <a:close/>
                <a:moveTo>
                  <a:pt x="3545392" y="3224675"/>
                </a:moveTo>
                <a:cubicBezTo>
                  <a:pt x="3549880" y="3233651"/>
                  <a:pt x="3540903" y="3238140"/>
                  <a:pt x="3531927" y="3238140"/>
                </a:cubicBezTo>
                <a:cubicBezTo>
                  <a:pt x="3527438" y="3233651"/>
                  <a:pt x="3527438" y="3229163"/>
                  <a:pt x="3527438" y="3220186"/>
                </a:cubicBezTo>
                <a:cubicBezTo>
                  <a:pt x="3536414" y="3220186"/>
                  <a:pt x="3540903" y="3220186"/>
                  <a:pt x="3545392" y="3224675"/>
                </a:cubicBezTo>
                <a:lnTo>
                  <a:pt x="3545392" y="3224675"/>
                </a:lnTo>
                <a:close/>
                <a:moveTo>
                  <a:pt x="1888373" y="679778"/>
                </a:moveTo>
                <a:cubicBezTo>
                  <a:pt x="1897349" y="684266"/>
                  <a:pt x="1901838" y="702220"/>
                  <a:pt x="1897349" y="710788"/>
                </a:cubicBezTo>
                <a:cubicBezTo>
                  <a:pt x="1883884" y="706300"/>
                  <a:pt x="1879396" y="688755"/>
                  <a:pt x="1888373" y="679778"/>
                </a:cubicBezTo>
                <a:lnTo>
                  <a:pt x="1888373" y="679778"/>
                </a:lnTo>
                <a:close/>
                <a:moveTo>
                  <a:pt x="1856955" y="679778"/>
                </a:moveTo>
                <a:cubicBezTo>
                  <a:pt x="1852466" y="693243"/>
                  <a:pt x="1843489" y="715277"/>
                  <a:pt x="1830024" y="702220"/>
                </a:cubicBezTo>
                <a:cubicBezTo>
                  <a:pt x="1834513" y="688755"/>
                  <a:pt x="1839001" y="679778"/>
                  <a:pt x="1856955" y="679778"/>
                </a:cubicBezTo>
                <a:lnTo>
                  <a:pt x="1856955" y="679778"/>
                </a:lnTo>
                <a:close/>
                <a:moveTo>
                  <a:pt x="1812071" y="3206721"/>
                </a:moveTo>
                <a:cubicBezTo>
                  <a:pt x="1816559" y="3197745"/>
                  <a:pt x="1839001" y="3197745"/>
                  <a:pt x="1847978" y="3202233"/>
                </a:cubicBezTo>
                <a:cubicBezTo>
                  <a:pt x="1843489" y="3220186"/>
                  <a:pt x="1830024" y="3202233"/>
                  <a:pt x="1812071" y="3206721"/>
                </a:cubicBezTo>
                <a:lnTo>
                  <a:pt x="1812071" y="3206721"/>
                </a:lnTo>
                <a:close/>
                <a:moveTo>
                  <a:pt x="1856955" y="3193256"/>
                </a:moveTo>
                <a:cubicBezTo>
                  <a:pt x="1874908" y="3202233"/>
                  <a:pt x="1883884" y="3202233"/>
                  <a:pt x="1906326" y="3202233"/>
                </a:cubicBezTo>
                <a:cubicBezTo>
                  <a:pt x="1901838" y="3215698"/>
                  <a:pt x="1847978" y="3220186"/>
                  <a:pt x="1856955" y="3193256"/>
                </a:cubicBezTo>
                <a:lnTo>
                  <a:pt x="1856955" y="3193256"/>
                </a:lnTo>
                <a:close/>
                <a:moveTo>
                  <a:pt x="1946722" y="3019843"/>
                </a:moveTo>
                <a:cubicBezTo>
                  <a:pt x="1919791" y="3015354"/>
                  <a:pt x="1879396" y="3024331"/>
                  <a:pt x="1856955" y="3006378"/>
                </a:cubicBezTo>
                <a:cubicBezTo>
                  <a:pt x="1883884" y="2970879"/>
                  <a:pt x="1919791" y="2988424"/>
                  <a:pt x="1955698" y="3010866"/>
                </a:cubicBezTo>
                <a:cubicBezTo>
                  <a:pt x="1969164" y="3010866"/>
                  <a:pt x="1978140" y="3001889"/>
                  <a:pt x="1991605" y="2997401"/>
                </a:cubicBezTo>
                <a:cubicBezTo>
                  <a:pt x="1996093" y="3010866"/>
                  <a:pt x="2027512" y="3015354"/>
                  <a:pt x="2036489" y="3037388"/>
                </a:cubicBezTo>
                <a:cubicBezTo>
                  <a:pt x="2005071" y="3059830"/>
                  <a:pt x="1960187" y="3046773"/>
                  <a:pt x="1946722" y="3019843"/>
                </a:cubicBezTo>
                <a:lnTo>
                  <a:pt x="1946722" y="3019843"/>
                </a:lnTo>
                <a:close/>
                <a:moveTo>
                  <a:pt x="1973651" y="3206721"/>
                </a:moveTo>
                <a:cubicBezTo>
                  <a:pt x="1996093" y="3197745"/>
                  <a:pt x="2023024" y="3193256"/>
                  <a:pt x="2054442" y="3202233"/>
                </a:cubicBezTo>
                <a:cubicBezTo>
                  <a:pt x="2036489" y="3229163"/>
                  <a:pt x="1991605" y="3211210"/>
                  <a:pt x="1973651" y="3206721"/>
                </a:cubicBezTo>
                <a:lnTo>
                  <a:pt x="1973651" y="3206721"/>
                </a:lnTo>
                <a:close/>
                <a:moveTo>
                  <a:pt x="2144209" y="3037796"/>
                </a:moveTo>
                <a:cubicBezTo>
                  <a:pt x="2126256" y="3037796"/>
                  <a:pt x="2126256" y="3037796"/>
                  <a:pt x="2126256" y="3037796"/>
                </a:cubicBezTo>
                <a:cubicBezTo>
                  <a:pt x="2126256" y="3033308"/>
                  <a:pt x="2130744" y="3028819"/>
                  <a:pt x="2135232" y="3028819"/>
                </a:cubicBezTo>
                <a:cubicBezTo>
                  <a:pt x="2135232" y="3024331"/>
                  <a:pt x="2135232" y="3015354"/>
                  <a:pt x="2130744" y="3015354"/>
                </a:cubicBezTo>
                <a:cubicBezTo>
                  <a:pt x="2148698" y="3002297"/>
                  <a:pt x="2148698" y="3033308"/>
                  <a:pt x="2144209" y="3037796"/>
                </a:cubicBezTo>
                <a:lnTo>
                  <a:pt x="2144209" y="3037796"/>
                </a:lnTo>
                <a:close/>
                <a:moveTo>
                  <a:pt x="2040977" y="2806442"/>
                </a:moveTo>
                <a:cubicBezTo>
                  <a:pt x="2009558" y="2806442"/>
                  <a:pt x="2000582" y="2819907"/>
                  <a:pt x="1987117" y="2828884"/>
                </a:cubicBezTo>
                <a:cubicBezTo>
                  <a:pt x="1942233" y="2828884"/>
                  <a:pt x="1901838" y="2784408"/>
                  <a:pt x="1847978" y="2810930"/>
                </a:cubicBezTo>
                <a:cubicBezTo>
                  <a:pt x="1830024" y="2806442"/>
                  <a:pt x="1821048" y="2797465"/>
                  <a:pt x="1803095" y="2797465"/>
                </a:cubicBezTo>
                <a:cubicBezTo>
                  <a:pt x="1825536" y="2766455"/>
                  <a:pt x="1888373" y="2784000"/>
                  <a:pt x="1946722" y="2784000"/>
                </a:cubicBezTo>
                <a:cubicBezTo>
                  <a:pt x="1951210" y="2784000"/>
                  <a:pt x="1964675" y="2775023"/>
                  <a:pt x="1964675" y="2775023"/>
                </a:cubicBezTo>
                <a:cubicBezTo>
                  <a:pt x="1978140" y="2775023"/>
                  <a:pt x="1991605" y="2788488"/>
                  <a:pt x="2005071" y="2792977"/>
                </a:cubicBezTo>
                <a:cubicBezTo>
                  <a:pt x="2027512" y="2797465"/>
                  <a:pt x="2040977" y="2788488"/>
                  <a:pt x="2067907" y="2788488"/>
                </a:cubicBezTo>
                <a:cubicBezTo>
                  <a:pt x="2094838" y="2784000"/>
                  <a:pt x="2139721" y="2784000"/>
                  <a:pt x="2153185" y="2810930"/>
                </a:cubicBezTo>
                <a:cubicBezTo>
                  <a:pt x="2126256" y="2815419"/>
                  <a:pt x="2063418" y="2837452"/>
                  <a:pt x="2040977" y="2806442"/>
                </a:cubicBezTo>
                <a:lnTo>
                  <a:pt x="2040977" y="2806442"/>
                </a:lnTo>
                <a:close/>
                <a:moveTo>
                  <a:pt x="2278860" y="679778"/>
                </a:moveTo>
                <a:cubicBezTo>
                  <a:pt x="2283348" y="675290"/>
                  <a:pt x="2301301" y="675290"/>
                  <a:pt x="2305790" y="679778"/>
                </a:cubicBezTo>
                <a:cubicBezTo>
                  <a:pt x="2301301" y="693243"/>
                  <a:pt x="2296814" y="697731"/>
                  <a:pt x="2283348" y="702220"/>
                </a:cubicBezTo>
                <a:cubicBezTo>
                  <a:pt x="2283348" y="693243"/>
                  <a:pt x="2274372" y="693243"/>
                  <a:pt x="2278860" y="679778"/>
                </a:cubicBezTo>
                <a:lnTo>
                  <a:pt x="2278860" y="679778"/>
                </a:lnTo>
                <a:close/>
                <a:moveTo>
                  <a:pt x="2162163" y="2819499"/>
                </a:moveTo>
                <a:cubicBezTo>
                  <a:pt x="2166651" y="2815010"/>
                  <a:pt x="2162163" y="2815010"/>
                  <a:pt x="2162163" y="2810522"/>
                </a:cubicBezTo>
                <a:cubicBezTo>
                  <a:pt x="2166651" y="2801545"/>
                  <a:pt x="2189092" y="2810522"/>
                  <a:pt x="2211534" y="2810522"/>
                </a:cubicBezTo>
                <a:cubicBezTo>
                  <a:pt x="2202558" y="2823987"/>
                  <a:pt x="2180116" y="2819499"/>
                  <a:pt x="2162163" y="2819499"/>
                </a:cubicBezTo>
                <a:lnTo>
                  <a:pt x="2162163" y="2819499"/>
                </a:lnTo>
                <a:close/>
                <a:moveTo>
                  <a:pt x="2193581" y="3010866"/>
                </a:moveTo>
                <a:cubicBezTo>
                  <a:pt x="2193581" y="2979855"/>
                  <a:pt x="2233976" y="2997401"/>
                  <a:pt x="2278860" y="2992913"/>
                </a:cubicBezTo>
                <a:cubicBezTo>
                  <a:pt x="2256418" y="3015354"/>
                  <a:pt x="2220511" y="3006378"/>
                  <a:pt x="2193581" y="3010866"/>
                </a:cubicBezTo>
                <a:lnTo>
                  <a:pt x="2193581" y="3010866"/>
                </a:lnTo>
                <a:close/>
                <a:moveTo>
                  <a:pt x="2278860" y="2815419"/>
                </a:moveTo>
                <a:cubicBezTo>
                  <a:pt x="2301301" y="2819907"/>
                  <a:pt x="2319255" y="2815419"/>
                  <a:pt x="2337208" y="2819907"/>
                </a:cubicBezTo>
                <a:cubicBezTo>
                  <a:pt x="2323743" y="2828884"/>
                  <a:pt x="2319255" y="2824395"/>
                  <a:pt x="2319255" y="2837860"/>
                </a:cubicBezTo>
                <a:cubicBezTo>
                  <a:pt x="2296814" y="2842349"/>
                  <a:pt x="2301301" y="2833372"/>
                  <a:pt x="2278860" y="2833372"/>
                </a:cubicBezTo>
                <a:lnTo>
                  <a:pt x="2278860" y="2815419"/>
                </a:lnTo>
                <a:lnTo>
                  <a:pt x="2278860" y="2815419"/>
                </a:lnTo>
                <a:lnTo>
                  <a:pt x="2278860" y="2815419"/>
                </a:lnTo>
                <a:close/>
                <a:moveTo>
                  <a:pt x="2292325" y="2859894"/>
                </a:moveTo>
                <a:cubicBezTo>
                  <a:pt x="2301301" y="2837452"/>
                  <a:pt x="2346185" y="2864382"/>
                  <a:pt x="2377603" y="2859894"/>
                </a:cubicBezTo>
                <a:cubicBezTo>
                  <a:pt x="2351081" y="2864382"/>
                  <a:pt x="2319255" y="2868463"/>
                  <a:pt x="2292325" y="2859894"/>
                </a:cubicBezTo>
                <a:lnTo>
                  <a:pt x="2292325" y="2859894"/>
                </a:lnTo>
                <a:close/>
                <a:moveTo>
                  <a:pt x="2355570" y="2832964"/>
                </a:moveTo>
                <a:cubicBezTo>
                  <a:pt x="2364546" y="2841941"/>
                  <a:pt x="2369035" y="2828476"/>
                  <a:pt x="2386988" y="2832964"/>
                </a:cubicBezTo>
                <a:cubicBezTo>
                  <a:pt x="2391477" y="2846429"/>
                  <a:pt x="2351081" y="2846429"/>
                  <a:pt x="2355570" y="2832964"/>
                </a:cubicBezTo>
                <a:lnTo>
                  <a:pt x="2355570" y="2832964"/>
                </a:lnTo>
                <a:close/>
                <a:moveTo>
                  <a:pt x="2427384" y="2837452"/>
                </a:moveTo>
                <a:cubicBezTo>
                  <a:pt x="2413919" y="2832964"/>
                  <a:pt x="2413919" y="2823987"/>
                  <a:pt x="2404942" y="2837452"/>
                </a:cubicBezTo>
                <a:cubicBezTo>
                  <a:pt x="2395965" y="2832964"/>
                  <a:pt x="2395965" y="2819499"/>
                  <a:pt x="2378012" y="2815010"/>
                </a:cubicBezTo>
                <a:cubicBezTo>
                  <a:pt x="2400453" y="2797057"/>
                  <a:pt x="2413919" y="2810522"/>
                  <a:pt x="2445337" y="2806034"/>
                </a:cubicBezTo>
                <a:cubicBezTo>
                  <a:pt x="2445337" y="2823987"/>
                  <a:pt x="2436360" y="2832964"/>
                  <a:pt x="2427384" y="2837452"/>
                </a:cubicBezTo>
                <a:lnTo>
                  <a:pt x="2427384" y="2837452"/>
                </a:lnTo>
                <a:close/>
                <a:moveTo>
                  <a:pt x="3437671" y="2859894"/>
                </a:moveTo>
                <a:cubicBezTo>
                  <a:pt x="3446647" y="2855406"/>
                  <a:pt x="3460113" y="2864382"/>
                  <a:pt x="3469089" y="2868871"/>
                </a:cubicBezTo>
                <a:cubicBezTo>
                  <a:pt x="3464601" y="2877847"/>
                  <a:pt x="3446647" y="2873359"/>
                  <a:pt x="3437671" y="2873359"/>
                </a:cubicBezTo>
                <a:lnTo>
                  <a:pt x="3437671" y="2859894"/>
                </a:lnTo>
                <a:lnTo>
                  <a:pt x="3437671" y="2859894"/>
                </a:lnTo>
                <a:lnTo>
                  <a:pt x="3437671" y="2859894"/>
                </a:lnTo>
                <a:close/>
                <a:moveTo>
                  <a:pt x="2503686" y="2984344"/>
                </a:moveTo>
                <a:cubicBezTo>
                  <a:pt x="2499197" y="2975367"/>
                  <a:pt x="2521639" y="2988832"/>
                  <a:pt x="2517151" y="2970879"/>
                </a:cubicBezTo>
                <a:cubicBezTo>
                  <a:pt x="2526127" y="2970879"/>
                  <a:pt x="2526127" y="2979855"/>
                  <a:pt x="2539593" y="2979855"/>
                </a:cubicBezTo>
                <a:cubicBezTo>
                  <a:pt x="2535104" y="2997809"/>
                  <a:pt x="2517151" y="2984344"/>
                  <a:pt x="2503686" y="2984344"/>
                </a:cubicBezTo>
                <a:lnTo>
                  <a:pt x="2503686" y="2984344"/>
                </a:lnTo>
                <a:close/>
                <a:moveTo>
                  <a:pt x="2957009" y="2917427"/>
                </a:moveTo>
                <a:cubicBezTo>
                  <a:pt x="2974963" y="2899473"/>
                  <a:pt x="3028823" y="2899473"/>
                  <a:pt x="3051265" y="2921915"/>
                </a:cubicBezTo>
                <a:cubicBezTo>
                  <a:pt x="3028823" y="2935380"/>
                  <a:pt x="2992916" y="2917427"/>
                  <a:pt x="2957009" y="2917427"/>
                </a:cubicBezTo>
                <a:lnTo>
                  <a:pt x="2957009" y="2917427"/>
                </a:lnTo>
                <a:close/>
                <a:moveTo>
                  <a:pt x="3064730" y="3024331"/>
                </a:moveTo>
                <a:cubicBezTo>
                  <a:pt x="3064730" y="3010866"/>
                  <a:pt x="3078195" y="3010866"/>
                  <a:pt x="3082683" y="3019843"/>
                </a:cubicBezTo>
                <a:cubicBezTo>
                  <a:pt x="3082683" y="3024331"/>
                  <a:pt x="3069218" y="3028819"/>
                  <a:pt x="3064730" y="3024331"/>
                </a:cubicBezTo>
                <a:lnTo>
                  <a:pt x="3064730" y="3024331"/>
                </a:lnTo>
                <a:close/>
                <a:moveTo>
                  <a:pt x="3078195" y="2926403"/>
                </a:moveTo>
                <a:cubicBezTo>
                  <a:pt x="3082683" y="2912938"/>
                  <a:pt x="3091659" y="2903962"/>
                  <a:pt x="3096148" y="2890904"/>
                </a:cubicBezTo>
                <a:cubicBezTo>
                  <a:pt x="3109613" y="2890904"/>
                  <a:pt x="3127566" y="2904369"/>
                  <a:pt x="3132055" y="2890904"/>
                </a:cubicBezTo>
                <a:cubicBezTo>
                  <a:pt x="3114101" y="2877439"/>
                  <a:pt x="3069218" y="2895393"/>
                  <a:pt x="3051265" y="2881928"/>
                </a:cubicBezTo>
                <a:cubicBezTo>
                  <a:pt x="3046776" y="2872951"/>
                  <a:pt x="3046776" y="2855406"/>
                  <a:pt x="3051265" y="2872951"/>
                </a:cubicBezTo>
                <a:cubicBezTo>
                  <a:pt x="3091659" y="2877439"/>
                  <a:pt x="3127566" y="2872951"/>
                  <a:pt x="3158985" y="2877439"/>
                </a:cubicBezTo>
                <a:cubicBezTo>
                  <a:pt x="3158985" y="2908450"/>
                  <a:pt x="3185915" y="2912938"/>
                  <a:pt x="3199380" y="2921915"/>
                </a:cubicBezTo>
                <a:cubicBezTo>
                  <a:pt x="3167962" y="2948845"/>
                  <a:pt x="3114101" y="2926403"/>
                  <a:pt x="3078195" y="2926403"/>
                </a:cubicBezTo>
                <a:lnTo>
                  <a:pt x="3078195" y="2926403"/>
                </a:lnTo>
                <a:close/>
                <a:moveTo>
                  <a:pt x="3280171" y="3006378"/>
                </a:moveTo>
                <a:cubicBezTo>
                  <a:pt x="3275682" y="3001889"/>
                  <a:pt x="3275682" y="2992913"/>
                  <a:pt x="3275682" y="2983936"/>
                </a:cubicBezTo>
                <a:cubicBezTo>
                  <a:pt x="3284659" y="2983936"/>
                  <a:pt x="3289148" y="2983936"/>
                  <a:pt x="3293635" y="2988424"/>
                </a:cubicBezTo>
                <a:cubicBezTo>
                  <a:pt x="3298124" y="3002297"/>
                  <a:pt x="3284659" y="2997809"/>
                  <a:pt x="3280171" y="3006378"/>
                </a:cubicBezTo>
                <a:lnTo>
                  <a:pt x="3280171" y="3006378"/>
                </a:lnTo>
                <a:close/>
                <a:moveTo>
                  <a:pt x="3221822" y="2921915"/>
                </a:moveTo>
                <a:cubicBezTo>
                  <a:pt x="3239775" y="2912938"/>
                  <a:pt x="3208357" y="2912938"/>
                  <a:pt x="3208357" y="2899473"/>
                </a:cubicBezTo>
                <a:cubicBezTo>
                  <a:pt x="3230799" y="2894985"/>
                  <a:pt x="3230799" y="2894985"/>
                  <a:pt x="3244264" y="2894985"/>
                </a:cubicBezTo>
                <a:cubicBezTo>
                  <a:pt x="3208357" y="2846021"/>
                  <a:pt x="3154497" y="2881520"/>
                  <a:pt x="3109613" y="2850509"/>
                </a:cubicBezTo>
                <a:cubicBezTo>
                  <a:pt x="3100637" y="2850509"/>
                  <a:pt x="3109613" y="2868463"/>
                  <a:pt x="3091659" y="2859486"/>
                </a:cubicBezTo>
                <a:cubicBezTo>
                  <a:pt x="3091659" y="2854998"/>
                  <a:pt x="3096148" y="2854998"/>
                  <a:pt x="3100637" y="2854998"/>
                </a:cubicBezTo>
                <a:cubicBezTo>
                  <a:pt x="3051265" y="2819499"/>
                  <a:pt x="2974963" y="2859486"/>
                  <a:pt x="2930079" y="2841532"/>
                </a:cubicBezTo>
                <a:cubicBezTo>
                  <a:pt x="2921103" y="2854998"/>
                  <a:pt x="2898661" y="2854998"/>
                  <a:pt x="2876219" y="2859486"/>
                </a:cubicBezTo>
                <a:cubicBezTo>
                  <a:pt x="2876219" y="2881928"/>
                  <a:pt x="2835823" y="2872951"/>
                  <a:pt x="2795429" y="2877439"/>
                </a:cubicBezTo>
                <a:cubicBezTo>
                  <a:pt x="2844800" y="2890904"/>
                  <a:pt x="2898661" y="2895393"/>
                  <a:pt x="2943544" y="2908450"/>
                </a:cubicBezTo>
                <a:cubicBezTo>
                  <a:pt x="2925590" y="2930892"/>
                  <a:pt x="2880707" y="2908450"/>
                  <a:pt x="2849289" y="2921915"/>
                </a:cubicBezTo>
                <a:cubicBezTo>
                  <a:pt x="2777475" y="2899473"/>
                  <a:pt x="2660778" y="2917427"/>
                  <a:pt x="2593453" y="2903962"/>
                </a:cubicBezTo>
                <a:cubicBezTo>
                  <a:pt x="2602429" y="2886008"/>
                  <a:pt x="2638336" y="2899473"/>
                  <a:pt x="2660778" y="2894985"/>
                </a:cubicBezTo>
                <a:cubicBezTo>
                  <a:pt x="2669755" y="2877031"/>
                  <a:pt x="2629360" y="2863974"/>
                  <a:pt x="2620382" y="2868463"/>
                </a:cubicBezTo>
                <a:cubicBezTo>
                  <a:pt x="2651802" y="2850509"/>
                  <a:pt x="2683220" y="2868463"/>
                  <a:pt x="2737080" y="2859486"/>
                </a:cubicBezTo>
                <a:cubicBezTo>
                  <a:pt x="2723615" y="2841532"/>
                  <a:pt x="2678731" y="2859486"/>
                  <a:pt x="2669755" y="2841532"/>
                </a:cubicBezTo>
                <a:cubicBezTo>
                  <a:pt x="2642824" y="2872543"/>
                  <a:pt x="2606918" y="2832556"/>
                  <a:pt x="2571011" y="2854998"/>
                </a:cubicBezTo>
                <a:cubicBezTo>
                  <a:pt x="2571011" y="2859486"/>
                  <a:pt x="2579987" y="2863974"/>
                  <a:pt x="2575499" y="2868463"/>
                </a:cubicBezTo>
                <a:cubicBezTo>
                  <a:pt x="2566522" y="2868463"/>
                  <a:pt x="2557546" y="2868463"/>
                  <a:pt x="2553057" y="2863974"/>
                </a:cubicBezTo>
                <a:cubicBezTo>
                  <a:pt x="2553057" y="2859486"/>
                  <a:pt x="2557546" y="2854998"/>
                  <a:pt x="2566522" y="2859486"/>
                </a:cubicBezTo>
                <a:cubicBezTo>
                  <a:pt x="2535104" y="2841532"/>
                  <a:pt x="2494709" y="2841532"/>
                  <a:pt x="2454313" y="2832964"/>
                </a:cubicBezTo>
                <a:cubicBezTo>
                  <a:pt x="2449826" y="2792977"/>
                  <a:pt x="2499197" y="2823987"/>
                  <a:pt x="2512662" y="2801954"/>
                </a:cubicBezTo>
                <a:cubicBezTo>
                  <a:pt x="2521639" y="2815419"/>
                  <a:pt x="2530615" y="2806442"/>
                  <a:pt x="2548569" y="2801954"/>
                </a:cubicBezTo>
                <a:cubicBezTo>
                  <a:pt x="2615894" y="2797465"/>
                  <a:pt x="2687708" y="2841941"/>
                  <a:pt x="2750545" y="2806442"/>
                </a:cubicBezTo>
                <a:cubicBezTo>
                  <a:pt x="2844800" y="2815419"/>
                  <a:pt x="2957009" y="2810930"/>
                  <a:pt x="3078195" y="2810930"/>
                </a:cubicBezTo>
                <a:cubicBezTo>
                  <a:pt x="3150008" y="2828884"/>
                  <a:pt x="3280171" y="2815419"/>
                  <a:pt x="3369938" y="2833372"/>
                </a:cubicBezTo>
                <a:cubicBezTo>
                  <a:pt x="3369938" y="2851325"/>
                  <a:pt x="3338519" y="2833372"/>
                  <a:pt x="3334031" y="2846837"/>
                </a:cubicBezTo>
                <a:cubicBezTo>
                  <a:pt x="3360961" y="2860302"/>
                  <a:pt x="3369938" y="2842349"/>
                  <a:pt x="3396868" y="2860302"/>
                </a:cubicBezTo>
                <a:cubicBezTo>
                  <a:pt x="3387891" y="2878255"/>
                  <a:pt x="3347496" y="2860302"/>
                  <a:pt x="3360961" y="2882744"/>
                </a:cubicBezTo>
                <a:cubicBezTo>
                  <a:pt x="3351984" y="2873767"/>
                  <a:pt x="3338519" y="2873767"/>
                  <a:pt x="3334031" y="2860302"/>
                </a:cubicBezTo>
                <a:cubicBezTo>
                  <a:pt x="3307101" y="2882744"/>
                  <a:pt x="3271194" y="2873767"/>
                  <a:pt x="3248752" y="2891312"/>
                </a:cubicBezTo>
                <a:cubicBezTo>
                  <a:pt x="3316077" y="2904777"/>
                  <a:pt x="3383402" y="2886824"/>
                  <a:pt x="3432775" y="2913754"/>
                </a:cubicBezTo>
                <a:cubicBezTo>
                  <a:pt x="3361369" y="2912938"/>
                  <a:pt x="3311589" y="2935380"/>
                  <a:pt x="3221822" y="2921915"/>
                </a:cubicBezTo>
                <a:lnTo>
                  <a:pt x="3221822" y="2921915"/>
                </a:lnTo>
                <a:close/>
                <a:moveTo>
                  <a:pt x="3433183" y="2912938"/>
                </a:moveTo>
                <a:cubicBezTo>
                  <a:pt x="3442160" y="2899473"/>
                  <a:pt x="3464601" y="2903962"/>
                  <a:pt x="3478067" y="2912938"/>
                </a:cubicBezTo>
                <a:cubicBezTo>
                  <a:pt x="3469089" y="2921915"/>
                  <a:pt x="3446647" y="2912938"/>
                  <a:pt x="3433183" y="2912938"/>
                </a:cubicBezTo>
                <a:lnTo>
                  <a:pt x="3433183" y="2912938"/>
                </a:lnTo>
                <a:close/>
                <a:moveTo>
                  <a:pt x="3442160" y="3037796"/>
                </a:moveTo>
                <a:cubicBezTo>
                  <a:pt x="3451136" y="3028819"/>
                  <a:pt x="3469089" y="3042284"/>
                  <a:pt x="3487043" y="3037796"/>
                </a:cubicBezTo>
                <a:cubicBezTo>
                  <a:pt x="3473578" y="3046773"/>
                  <a:pt x="3451136" y="3050853"/>
                  <a:pt x="3442160" y="3037796"/>
                </a:cubicBezTo>
                <a:lnTo>
                  <a:pt x="3442160" y="3037796"/>
                </a:lnTo>
                <a:close/>
                <a:moveTo>
                  <a:pt x="3706972" y="644279"/>
                </a:moveTo>
                <a:cubicBezTo>
                  <a:pt x="3693507" y="648768"/>
                  <a:pt x="3697996" y="626326"/>
                  <a:pt x="3689019" y="626326"/>
                </a:cubicBezTo>
                <a:cubicBezTo>
                  <a:pt x="3689019" y="617349"/>
                  <a:pt x="3715949" y="621838"/>
                  <a:pt x="3720437" y="626326"/>
                </a:cubicBezTo>
                <a:cubicBezTo>
                  <a:pt x="3720437" y="635303"/>
                  <a:pt x="3711461" y="639791"/>
                  <a:pt x="3706972" y="644279"/>
                </a:cubicBezTo>
                <a:lnTo>
                  <a:pt x="3706972" y="644279"/>
                </a:lnTo>
                <a:close/>
                <a:moveTo>
                  <a:pt x="3689019" y="541863"/>
                </a:moveTo>
                <a:cubicBezTo>
                  <a:pt x="3684530" y="532886"/>
                  <a:pt x="3680042" y="528398"/>
                  <a:pt x="3675554" y="528398"/>
                </a:cubicBezTo>
                <a:cubicBezTo>
                  <a:pt x="3671065" y="514933"/>
                  <a:pt x="3680042" y="514933"/>
                  <a:pt x="3684530" y="505956"/>
                </a:cubicBezTo>
                <a:cubicBezTo>
                  <a:pt x="3675554" y="483515"/>
                  <a:pt x="3653112" y="483515"/>
                  <a:pt x="3630670" y="483515"/>
                </a:cubicBezTo>
                <a:cubicBezTo>
                  <a:pt x="3644135" y="470050"/>
                  <a:pt x="3689019" y="456992"/>
                  <a:pt x="3697996" y="479026"/>
                </a:cubicBezTo>
                <a:cubicBezTo>
                  <a:pt x="3756344" y="492491"/>
                  <a:pt x="3832646" y="461073"/>
                  <a:pt x="3873041" y="483515"/>
                </a:cubicBezTo>
                <a:cubicBezTo>
                  <a:pt x="3846111" y="488003"/>
                  <a:pt x="3832646" y="510037"/>
                  <a:pt x="3792251" y="501468"/>
                </a:cubicBezTo>
                <a:cubicBezTo>
                  <a:pt x="3801228" y="514933"/>
                  <a:pt x="3823670" y="514933"/>
                  <a:pt x="3837135" y="523910"/>
                </a:cubicBezTo>
                <a:cubicBezTo>
                  <a:pt x="3787763" y="537375"/>
                  <a:pt x="3742879" y="519421"/>
                  <a:pt x="3689019" y="541863"/>
                </a:cubicBezTo>
                <a:lnTo>
                  <a:pt x="3689019" y="541863"/>
                </a:lnTo>
                <a:close/>
                <a:moveTo>
                  <a:pt x="3783274" y="768729"/>
                </a:moveTo>
                <a:cubicBezTo>
                  <a:pt x="3787763" y="759752"/>
                  <a:pt x="3805716" y="764241"/>
                  <a:pt x="3810204" y="755264"/>
                </a:cubicBezTo>
                <a:cubicBezTo>
                  <a:pt x="3819181" y="759752"/>
                  <a:pt x="3823670" y="764241"/>
                  <a:pt x="3823670" y="773217"/>
                </a:cubicBezTo>
                <a:cubicBezTo>
                  <a:pt x="3810204" y="773217"/>
                  <a:pt x="3801228" y="764241"/>
                  <a:pt x="3783274" y="768729"/>
                </a:cubicBezTo>
                <a:lnTo>
                  <a:pt x="3783274" y="768729"/>
                </a:lnTo>
                <a:close/>
                <a:moveTo>
                  <a:pt x="3841623" y="768729"/>
                </a:moveTo>
                <a:cubicBezTo>
                  <a:pt x="3828157" y="742207"/>
                  <a:pt x="3810204" y="742207"/>
                  <a:pt x="3787763" y="733230"/>
                </a:cubicBezTo>
                <a:cubicBezTo>
                  <a:pt x="3801228" y="697731"/>
                  <a:pt x="3882018" y="719765"/>
                  <a:pt x="3908948" y="737719"/>
                </a:cubicBezTo>
                <a:cubicBezTo>
                  <a:pt x="3904460" y="764241"/>
                  <a:pt x="3864064" y="755264"/>
                  <a:pt x="3841623" y="768729"/>
                </a:cubicBezTo>
                <a:lnTo>
                  <a:pt x="3841623" y="768729"/>
                </a:lnTo>
                <a:close/>
                <a:moveTo>
                  <a:pt x="3931390" y="3086760"/>
                </a:moveTo>
                <a:cubicBezTo>
                  <a:pt x="3935878" y="3077783"/>
                  <a:pt x="3958320" y="3086760"/>
                  <a:pt x="3967297" y="3082271"/>
                </a:cubicBezTo>
                <a:cubicBezTo>
                  <a:pt x="3967297" y="3099817"/>
                  <a:pt x="3935878" y="3091248"/>
                  <a:pt x="3931390" y="3086760"/>
                </a:cubicBezTo>
                <a:lnTo>
                  <a:pt x="3931390" y="3086760"/>
                </a:lnTo>
                <a:close/>
                <a:moveTo>
                  <a:pt x="3971785" y="3086760"/>
                </a:moveTo>
                <a:cubicBezTo>
                  <a:pt x="3985250" y="3091248"/>
                  <a:pt x="3980762" y="3086760"/>
                  <a:pt x="3994227" y="3086760"/>
                </a:cubicBezTo>
                <a:cubicBezTo>
                  <a:pt x="3994227" y="3095737"/>
                  <a:pt x="3998715" y="3100225"/>
                  <a:pt x="4003204" y="3100225"/>
                </a:cubicBezTo>
                <a:cubicBezTo>
                  <a:pt x="3994227" y="3108794"/>
                  <a:pt x="3976273" y="3095328"/>
                  <a:pt x="3971785" y="3086760"/>
                </a:cubicBezTo>
                <a:lnTo>
                  <a:pt x="3971785" y="3086760"/>
                </a:lnTo>
                <a:close/>
                <a:moveTo>
                  <a:pt x="4039111" y="742207"/>
                </a:moveTo>
                <a:cubicBezTo>
                  <a:pt x="4012180" y="782194"/>
                  <a:pt x="3953831" y="751184"/>
                  <a:pt x="3913437" y="755672"/>
                </a:cubicBezTo>
                <a:cubicBezTo>
                  <a:pt x="3931390" y="724662"/>
                  <a:pt x="4025646" y="720173"/>
                  <a:pt x="4048087" y="746695"/>
                </a:cubicBezTo>
                <a:cubicBezTo>
                  <a:pt x="4043599" y="746287"/>
                  <a:pt x="4043599" y="742207"/>
                  <a:pt x="4039111" y="742207"/>
                </a:cubicBezTo>
                <a:lnTo>
                  <a:pt x="4039111" y="742207"/>
                </a:lnTo>
                <a:close/>
                <a:moveTo>
                  <a:pt x="4106436" y="408437"/>
                </a:moveTo>
                <a:cubicBezTo>
                  <a:pt x="4097459" y="399460"/>
                  <a:pt x="4101947" y="394972"/>
                  <a:pt x="4097459" y="377426"/>
                </a:cubicBezTo>
                <a:cubicBezTo>
                  <a:pt x="4119900" y="377426"/>
                  <a:pt x="4119900" y="377426"/>
                  <a:pt x="4119900" y="377426"/>
                </a:cubicBezTo>
                <a:cubicBezTo>
                  <a:pt x="4124389" y="394972"/>
                  <a:pt x="4115413" y="399460"/>
                  <a:pt x="4106436" y="408437"/>
                </a:cubicBezTo>
                <a:lnTo>
                  <a:pt x="4106436" y="408437"/>
                </a:lnTo>
                <a:close/>
                <a:moveTo>
                  <a:pt x="4241087" y="3068806"/>
                </a:moveTo>
                <a:cubicBezTo>
                  <a:pt x="4223133" y="3068806"/>
                  <a:pt x="4218645" y="3068806"/>
                  <a:pt x="4205180" y="3064318"/>
                </a:cubicBezTo>
                <a:cubicBezTo>
                  <a:pt x="4209668" y="3059830"/>
                  <a:pt x="4209668" y="3055341"/>
                  <a:pt x="4205180" y="3055341"/>
                </a:cubicBezTo>
                <a:cubicBezTo>
                  <a:pt x="4209668" y="3050853"/>
                  <a:pt x="4232109" y="3064318"/>
                  <a:pt x="4223133" y="3046365"/>
                </a:cubicBezTo>
                <a:cubicBezTo>
                  <a:pt x="4223133" y="3041876"/>
                  <a:pt x="4232109" y="3041876"/>
                  <a:pt x="4236598" y="3041876"/>
                </a:cubicBezTo>
                <a:cubicBezTo>
                  <a:pt x="4232109" y="3055341"/>
                  <a:pt x="4241087" y="3055341"/>
                  <a:pt x="4241087" y="3068806"/>
                </a:cubicBezTo>
                <a:lnTo>
                  <a:pt x="4241087" y="3068806"/>
                </a:lnTo>
                <a:close/>
                <a:moveTo>
                  <a:pt x="4281482" y="3050853"/>
                </a:moveTo>
                <a:cubicBezTo>
                  <a:pt x="4294947" y="3055341"/>
                  <a:pt x="4294947" y="3041876"/>
                  <a:pt x="4299435" y="3050853"/>
                </a:cubicBezTo>
                <a:cubicBezTo>
                  <a:pt x="4285970" y="3055341"/>
                  <a:pt x="4285970" y="3059830"/>
                  <a:pt x="4285970" y="3073295"/>
                </a:cubicBezTo>
                <a:cubicBezTo>
                  <a:pt x="4272505" y="3068806"/>
                  <a:pt x="4281482" y="3059830"/>
                  <a:pt x="4281482" y="3050853"/>
                </a:cubicBezTo>
                <a:lnTo>
                  <a:pt x="4281482" y="3050853"/>
                </a:lnTo>
                <a:close/>
                <a:moveTo>
                  <a:pt x="4299435" y="3095328"/>
                </a:moveTo>
                <a:cubicBezTo>
                  <a:pt x="4299435" y="3099817"/>
                  <a:pt x="4290458" y="3099817"/>
                  <a:pt x="4294947" y="3108794"/>
                </a:cubicBezTo>
                <a:cubicBezTo>
                  <a:pt x="4290458" y="3108794"/>
                  <a:pt x="4290458" y="3099817"/>
                  <a:pt x="4285970" y="3099817"/>
                </a:cubicBezTo>
                <a:cubicBezTo>
                  <a:pt x="4290458" y="3086352"/>
                  <a:pt x="4299435" y="3081863"/>
                  <a:pt x="4299435" y="3073295"/>
                </a:cubicBezTo>
                <a:cubicBezTo>
                  <a:pt x="4308412" y="3068806"/>
                  <a:pt x="4308412" y="3077783"/>
                  <a:pt x="4317389" y="3077783"/>
                </a:cubicBezTo>
                <a:cubicBezTo>
                  <a:pt x="4312900" y="3082271"/>
                  <a:pt x="4290458" y="3082271"/>
                  <a:pt x="4299435" y="3095328"/>
                </a:cubicBezTo>
                <a:lnTo>
                  <a:pt x="4299435" y="3095328"/>
                </a:lnTo>
                <a:close/>
                <a:moveTo>
                  <a:pt x="4578121" y="3269150"/>
                </a:moveTo>
                <a:cubicBezTo>
                  <a:pt x="4573633" y="3287104"/>
                  <a:pt x="4546702" y="3273639"/>
                  <a:pt x="4533237" y="3273639"/>
                </a:cubicBezTo>
                <a:cubicBezTo>
                  <a:pt x="4542214" y="3260174"/>
                  <a:pt x="4569144" y="3255685"/>
                  <a:pt x="4578121" y="3269150"/>
                </a:cubicBezTo>
                <a:lnTo>
                  <a:pt x="4578121" y="3269150"/>
                </a:lnTo>
                <a:close/>
                <a:moveTo>
                  <a:pt x="4528749" y="3264662"/>
                </a:moveTo>
                <a:cubicBezTo>
                  <a:pt x="4528749" y="3278127"/>
                  <a:pt x="4528749" y="3278127"/>
                  <a:pt x="4528749" y="3278127"/>
                </a:cubicBezTo>
                <a:cubicBezTo>
                  <a:pt x="4519772" y="3278127"/>
                  <a:pt x="4519772" y="3273639"/>
                  <a:pt x="4524261" y="3273639"/>
                </a:cubicBezTo>
                <a:cubicBezTo>
                  <a:pt x="4515284" y="3273639"/>
                  <a:pt x="4479377" y="3282615"/>
                  <a:pt x="4452447" y="3278127"/>
                </a:cubicBezTo>
                <a:cubicBezTo>
                  <a:pt x="4474888" y="3260174"/>
                  <a:pt x="4506308" y="3260174"/>
                  <a:pt x="4528749" y="3264662"/>
                </a:cubicBezTo>
                <a:lnTo>
                  <a:pt x="4528749" y="3264662"/>
                </a:lnTo>
                <a:close/>
                <a:moveTo>
                  <a:pt x="5170583" y="3050853"/>
                </a:moveTo>
                <a:cubicBezTo>
                  <a:pt x="5170583" y="3068806"/>
                  <a:pt x="5139165" y="3073295"/>
                  <a:pt x="5134677" y="3055341"/>
                </a:cubicBezTo>
                <a:cubicBezTo>
                  <a:pt x="5157119" y="3050853"/>
                  <a:pt x="5157119" y="3055341"/>
                  <a:pt x="5170583" y="3050853"/>
                </a:cubicBezTo>
                <a:lnTo>
                  <a:pt x="5170583" y="3050853"/>
                </a:lnTo>
                <a:close/>
                <a:moveTo>
                  <a:pt x="4519772" y="2872951"/>
                </a:moveTo>
                <a:cubicBezTo>
                  <a:pt x="4528749" y="2863974"/>
                  <a:pt x="4587097" y="2868463"/>
                  <a:pt x="4587097" y="2890904"/>
                </a:cubicBezTo>
                <a:cubicBezTo>
                  <a:pt x="4560168" y="2908858"/>
                  <a:pt x="4528749" y="2904369"/>
                  <a:pt x="4519772" y="2872951"/>
                </a:cubicBezTo>
                <a:lnTo>
                  <a:pt x="4519772" y="2872951"/>
                </a:lnTo>
                <a:close/>
                <a:moveTo>
                  <a:pt x="5107747" y="2784000"/>
                </a:moveTo>
                <a:cubicBezTo>
                  <a:pt x="5116723" y="2775023"/>
                  <a:pt x="5112235" y="2784000"/>
                  <a:pt x="5121212" y="2784000"/>
                </a:cubicBezTo>
                <a:cubicBezTo>
                  <a:pt x="5125700" y="2797465"/>
                  <a:pt x="5103258" y="2797465"/>
                  <a:pt x="5107747" y="2784000"/>
                </a:cubicBezTo>
                <a:lnTo>
                  <a:pt x="5107747" y="2784000"/>
                </a:lnTo>
                <a:close/>
                <a:moveTo>
                  <a:pt x="5206490" y="2815419"/>
                </a:moveTo>
                <a:cubicBezTo>
                  <a:pt x="5206490" y="2801954"/>
                  <a:pt x="5237908" y="2810930"/>
                  <a:pt x="5233421" y="2788896"/>
                </a:cubicBezTo>
                <a:cubicBezTo>
                  <a:pt x="5251374" y="2788896"/>
                  <a:pt x="5269328" y="2797873"/>
                  <a:pt x="5282792" y="2788896"/>
                </a:cubicBezTo>
                <a:cubicBezTo>
                  <a:pt x="5269328" y="2806850"/>
                  <a:pt x="5287281" y="2802361"/>
                  <a:pt x="5291770" y="2819907"/>
                </a:cubicBezTo>
                <a:cubicBezTo>
                  <a:pt x="5264839" y="2832964"/>
                  <a:pt x="5228932" y="2828476"/>
                  <a:pt x="5206490" y="2815419"/>
                </a:cubicBezTo>
                <a:lnTo>
                  <a:pt x="5206490" y="2815419"/>
                </a:lnTo>
                <a:close/>
                <a:moveTo>
                  <a:pt x="5327676" y="2828476"/>
                </a:moveTo>
                <a:cubicBezTo>
                  <a:pt x="5314211" y="2828476"/>
                  <a:pt x="5314211" y="2819499"/>
                  <a:pt x="5300746" y="2823987"/>
                </a:cubicBezTo>
                <a:cubicBezTo>
                  <a:pt x="5305234" y="2801545"/>
                  <a:pt x="5350117" y="2806034"/>
                  <a:pt x="5359095" y="2819499"/>
                </a:cubicBezTo>
                <a:cubicBezTo>
                  <a:pt x="5336653" y="2819499"/>
                  <a:pt x="5336653" y="2815419"/>
                  <a:pt x="5327676" y="2828476"/>
                </a:cubicBezTo>
                <a:lnTo>
                  <a:pt x="5327676" y="2828476"/>
                </a:lnTo>
                <a:close/>
                <a:moveTo>
                  <a:pt x="285215" y="341519"/>
                </a:moveTo>
                <a:cubicBezTo>
                  <a:pt x="267261" y="319078"/>
                  <a:pt x="213401" y="346008"/>
                  <a:pt x="186471" y="337031"/>
                </a:cubicBezTo>
                <a:cubicBezTo>
                  <a:pt x="217889" y="346008"/>
                  <a:pt x="267261" y="368449"/>
                  <a:pt x="285215" y="341519"/>
                </a:cubicBezTo>
                <a:lnTo>
                  <a:pt x="285215" y="341519"/>
                </a:lnTo>
                <a:close/>
                <a:moveTo>
                  <a:pt x="3289148" y="381507"/>
                </a:moveTo>
                <a:cubicBezTo>
                  <a:pt x="3320566" y="385995"/>
                  <a:pt x="3325055" y="368041"/>
                  <a:pt x="3347496" y="377018"/>
                </a:cubicBezTo>
                <a:cubicBezTo>
                  <a:pt x="3347496" y="363553"/>
                  <a:pt x="3360961" y="377018"/>
                  <a:pt x="3365449" y="359065"/>
                </a:cubicBezTo>
                <a:cubicBezTo>
                  <a:pt x="3347496" y="345600"/>
                  <a:pt x="3329542" y="328054"/>
                  <a:pt x="3293635" y="332543"/>
                </a:cubicBezTo>
                <a:cubicBezTo>
                  <a:pt x="3307101" y="346008"/>
                  <a:pt x="3289148" y="354984"/>
                  <a:pt x="3293635" y="368041"/>
                </a:cubicBezTo>
                <a:cubicBezTo>
                  <a:pt x="3284659" y="368041"/>
                  <a:pt x="3289148" y="354576"/>
                  <a:pt x="3280171" y="354576"/>
                </a:cubicBezTo>
                <a:cubicBezTo>
                  <a:pt x="3284659" y="368041"/>
                  <a:pt x="3262217" y="350088"/>
                  <a:pt x="3266706" y="363553"/>
                </a:cubicBezTo>
                <a:cubicBezTo>
                  <a:pt x="3280171" y="363961"/>
                  <a:pt x="3293635" y="363961"/>
                  <a:pt x="3289148" y="381507"/>
                </a:cubicBezTo>
                <a:lnTo>
                  <a:pt x="3289148" y="381507"/>
                </a:lnTo>
                <a:close/>
                <a:moveTo>
                  <a:pt x="1628048" y="461889"/>
                </a:moveTo>
                <a:cubicBezTo>
                  <a:pt x="1623560" y="475354"/>
                  <a:pt x="1623560" y="475354"/>
                  <a:pt x="1632537" y="484331"/>
                </a:cubicBezTo>
                <a:cubicBezTo>
                  <a:pt x="1654979" y="488819"/>
                  <a:pt x="1641514" y="466377"/>
                  <a:pt x="1659467" y="466377"/>
                </a:cubicBezTo>
                <a:cubicBezTo>
                  <a:pt x="1659467" y="484331"/>
                  <a:pt x="1668444" y="492899"/>
                  <a:pt x="1650490" y="497388"/>
                </a:cubicBezTo>
                <a:cubicBezTo>
                  <a:pt x="1637025" y="492899"/>
                  <a:pt x="1623560" y="492899"/>
                  <a:pt x="1614583" y="497388"/>
                </a:cubicBezTo>
                <a:cubicBezTo>
                  <a:pt x="1637025" y="501876"/>
                  <a:pt x="1628048" y="515341"/>
                  <a:pt x="1619072" y="523910"/>
                </a:cubicBezTo>
                <a:cubicBezTo>
                  <a:pt x="1628048" y="532886"/>
                  <a:pt x="1650490" y="523910"/>
                  <a:pt x="1663955" y="528398"/>
                </a:cubicBezTo>
                <a:cubicBezTo>
                  <a:pt x="1668444" y="519421"/>
                  <a:pt x="1650490" y="514933"/>
                  <a:pt x="1659467" y="510445"/>
                </a:cubicBezTo>
                <a:cubicBezTo>
                  <a:pt x="1677421" y="510445"/>
                  <a:pt x="1677421" y="528398"/>
                  <a:pt x="1686397" y="532886"/>
                </a:cubicBezTo>
                <a:cubicBezTo>
                  <a:pt x="1695374" y="532886"/>
                  <a:pt x="1699862" y="523910"/>
                  <a:pt x="1713328" y="528398"/>
                </a:cubicBezTo>
                <a:cubicBezTo>
                  <a:pt x="1717815" y="550840"/>
                  <a:pt x="1731281" y="537375"/>
                  <a:pt x="1749234" y="550840"/>
                </a:cubicBezTo>
                <a:cubicBezTo>
                  <a:pt x="1749234" y="541863"/>
                  <a:pt x="1749234" y="537375"/>
                  <a:pt x="1753722" y="537375"/>
                </a:cubicBezTo>
                <a:cubicBezTo>
                  <a:pt x="1749234" y="541863"/>
                  <a:pt x="1749234" y="555328"/>
                  <a:pt x="1762699" y="555328"/>
                </a:cubicBezTo>
                <a:cubicBezTo>
                  <a:pt x="1816559" y="510853"/>
                  <a:pt x="1865931" y="595315"/>
                  <a:pt x="1924280" y="555328"/>
                </a:cubicBezTo>
                <a:cubicBezTo>
                  <a:pt x="1946722" y="555328"/>
                  <a:pt x="1964675" y="564305"/>
                  <a:pt x="1987117" y="568793"/>
                </a:cubicBezTo>
                <a:cubicBezTo>
                  <a:pt x="2000582" y="564305"/>
                  <a:pt x="1996093" y="546352"/>
                  <a:pt x="2014047" y="550840"/>
                </a:cubicBezTo>
                <a:cubicBezTo>
                  <a:pt x="2027512" y="555328"/>
                  <a:pt x="2040977" y="568793"/>
                  <a:pt x="2058931" y="564305"/>
                </a:cubicBezTo>
                <a:cubicBezTo>
                  <a:pt x="2072396" y="573282"/>
                  <a:pt x="2054442" y="582258"/>
                  <a:pt x="2063418" y="582258"/>
                </a:cubicBezTo>
                <a:cubicBezTo>
                  <a:pt x="2067907" y="577770"/>
                  <a:pt x="2090349" y="586747"/>
                  <a:pt x="2090349" y="568793"/>
                </a:cubicBezTo>
                <a:cubicBezTo>
                  <a:pt x="2085860" y="555328"/>
                  <a:pt x="2063418" y="564305"/>
                  <a:pt x="2045465" y="559817"/>
                </a:cubicBezTo>
                <a:cubicBezTo>
                  <a:pt x="2023024" y="506364"/>
                  <a:pt x="1924280" y="546352"/>
                  <a:pt x="1883884" y="515341"/>
                </a:cubicBezTo>
                <a:cubicBezTo>
                  <a:pt x="1906326" y="470866"/>
                  <a:pt x="1969164" y="537783"/>
                  <a:pt x="2009558" y="510853"/>
                </a:cubicBezTo>
                <a:cubicBezTo>
                  <a:pt x="2018535" y="524318"/>
                  <a:pt x="2027512" y="524318"/>
                  <a:pt x="2045465" y="519829"/>
                </a:cubicBezTo>
                <a:cubicBezTo>
                  <a:pt x="2054442" y="497388"/>
                  <a:pt x="2076884" y="493307"/>
                  <a:pt x="2103814" y="488819"/>
                </a:cubicBezTo>
                <a:cubicBezTo>
                  <a:pt x="2103814" y="506772"/>
                  <a:pt x="2094838" y="506772"/>
                  <a:pt x="2108302" y="515341"/>
                </a:cubicBezTo>
                <a:cubicBezTo>
                  <a:pt x="2126256" y="510853"/>
                  <a:pt x="2157674" y="528806"/>
                  <a:pt x="2175627" y="506364"/>
                </a:cubicBezTo>
                <a:cubicBezTo>
                  <a:pt x="2189092" y="528806"/>
                  <a:pt x="2216023" y="515341"/>
                  <a:pt x="2225000" y="501876"/>
                </a:cubicBezTo>
                <a:cubicBezTo>
                  <a:pt x="2238465" y="501876"/>
                  <a:pt x="2238465" y="528398"/>
                  <a:pt x="2251930" y="515341"/>
                </a:cubicBezTo>
                <a:cubicBezTo>
                  <a:pt x="2247441" y="515341"/>
                  <a:pt x="2247441" y="506364"/>
                  <a:pt x="2251930" y="501876"/>
                </a:cubicBezTo>
                <a:cubicBezTo>
                  <a:pt x="2292325" y="528398"/>
                  <a:pt x="2296814" y="501876"/>
                  <a:pt x="2346185" y="501876"/>
                </a:cubicBezTo>
                <a:cubicBezTo>
                  <a:pt x="2332720" y="483923"/>
                  <a:pt x="2319255" y="466377"/>
                  <a:pt x="2305790" y="452912"/>
                </a:cubicBezTo>
                <a:cubicBezTo>
                  <a:pt x="2242953" y="479434"/>
                  <a:pt x="2162163" y="448424"/>
                  <a:pt x="2094838" y="439447"/>
                </a:cubicBezTo>
                <a:cubicBezTo>
                  <a:pt x="2085860" y="443935"/>
                  <a:pt x="2090349" y="452912"/>
                  <a:pt x="2076884" y="452912"/>
                </a:cubicBezTo>
                <a:cubicBezTo>
                  <a:pt x="2067907" y="452912"/>
                  <a:pt x="2067907" y="443935"/>
                  <a:pt x="2054442" y="443935"/>
                </a:cubicBezTo>
                <a:cubicBezTo>
                  <a:pt x="2000582" y="470458"/>
                  <a:pt x="1969164" y="421494"/>
                  <a:pt x="1906326" y="425982"/>
                </a:cubicBezTo>
                <a:cubicBezTo>
                  <a:pt x="1906326" y="434959"/>
                  <a:pt x="1906326" y="443935"/>
                  <a:pt x="1897349" y="443935"/>
                </a:cubicBezTo>
                <a:cubicBezTo>
                  <a:pt x="1794117" y="457401"/>
                  <a:pt x="1686397" y="430470"/>
                  <a:pt x="1560723" y="443935"/>
                </a:cubicBezTo>
                <a:cubicBezTo>
                  <a:pt x="1574188" y="466377"/>
                  <a:pt x="1596630" y="457401"/>
                  <a:pt x="1628048" y="461889"/>
                </a:cubicBezTo>
                <a:lnTo>
                  <a:pt x="1628048" y="461889"/>
                </a:lnTo>
                <a:close/>
                <a:moveTo>
                  <a:pt x="1740257" y="501876"/>
                </a:moveTo>
                <a:cubicBezTo>
                  <a:pt x="1726792" y="510853"/>
                  <a:pt x="1695374" y="506364"/>
                  <a:pt x="1686397" y="501876"/>
                </a:cubicBezTo>
                <a:cubicBezTo>
                  <a:pt x="1704350" y="488411"/>
                  <a:pt x="1713328" y="501876"/>
                  <a:pt x="1740257" y="501876"/>
                </a:cubicBezTo>
                <a:lnTo>
                  <a:pt x="1740257" y="501876"/>
                </a:lnTo>
                <a:close/>
                <a:moveTo>
                  <a:pt x="1695374" y="470458"/>
                </a:moveTo>
                <a:cubicBezTo>
                  <a:pt x="1695374" y="483923"/>
                  <a:pt x="1681908" y="479434"/>
                  <a:pt x="1681908" y="488411"/>
                </a:cubicBezTo>
                <a:cubicBezTo>
                  <a:pt x="1677421" y="483923"/>
                  <a:pt x="1677421" y="474946"/>
                  <a:pt x="1677421" y="470458"/>
                </a:cubicBezTo>
                <a:lnTo>
                  <a:pt x="1695374" y="470458"/>
                </a:lnTo>
                <a:lnTo>
                  <a:pt x="1695374" y="470458"/>
                </a:lnTo>
                <a:lnTo>
                  <a:pt x="1695374" y="470458"/>
                </a:lnTo>
                <a:close/>
                <a:moveTo>
                  <a:pt x="2974963" y="568385"/>
                </a:moveTo>
                <a:cubicBezTo>
                  <a:pt x="2997405" y="563897"/>
                  <a:pt x="3019846" y="563897"/>
                  <a:pt x="3033312" y="550432"/>
                </a:cubicBezTo>
                <a:cubicBezTo>
                  <a:pt x="3019846" y="550432"/>
                  <a:pt x="3006381" y="550432"/>
                  <a:pt x="2997405" y="559409"/>
                </a:cubicBezTo>
                <a:cubicBezTo>
                  <a:pt x="2997405" y="554920"/>
                  <a:pt x="2997405" y="550432"/>
                  <a:pt x="2992916" y="550432"/>
                </a:cubicBezTo>
                <a:cubicBezTo>
                  <a:pt x="2979451" y="545943"/>
                  <a:pt x="2974963" y="563897"/>
                  <a:pt x="2965986" y="554920"/>
                </a:cubicBezTo>
                <a:cubicBezTo>
                  <a:pt x="2961498" y="563897"/>
                  <a:pt x="2974963" y="559817"/>
                  <a:pt x="2974963" y="568385"/>
                </a:cubicBezTo>
                <a:lnTo>
                  <a:pt x="2974963" y="568385"/>
                </a:lnTo>
                <a:close/>
                <a:moveTo>
                  <a:pt x="2467779" y="599804"/>
                </a:moveTo>
                <a:cubicBezTo>
                  <a:pt x="2481244" y="595315"/>
                  <a:pt x="2485732" y="617757"/>
                  <a:pt x="2494709" y="599804"/>
                </a:cubicBezTo>
                <a:cubicBezTo>
                  <a:pt x="2485732" y="599804"/>
                  <a:pt x="2458802" y="586339"/>
                  <a:pt x="2467779" y="599804"/>
                </a:cubicBezTo>
                <a:lnTo>
                  <a:pt x="2467779" y="599804"/>
                </a:lnTo>
                <a:close/>
                <a:moveTo>
                  <a:pt x="707528" y="612861"/>
                </a:moveTo>
                <a:cubicBezTo>
                  <a:pt x="712016" y="617349"/>
                  <a:pt x="725481" y="617349"/>
                  <a:pt x="734458" y="621838"/>
                </a:cubicBezTo>
                <a:cubicBezTo>
                  <a:pt x="734458" y="612861"/>
                  <a:pt x="707528" y="599804"/>
                  <a:pt x="707528" y="612861"/>
                </a:cubicBezTo>
                <a:lnTo>
                  <a:pt x="707528" y="612861"/>
                </a:lnTo>
                <a:close/>
                <a:moveTo>
                  <a:pt x="783830" y="630814"/>
                </a:moveTo>
                <a:cubicBezTo>
                  <a:pt x="828714" y="617349"/>
                  <a:pt x="869108" y="648768"/>
                  <a:pt x="918481" y="644279"/>
                </a:cubicBezTo>
                <a:cubicBezTo>
                  <a:pt x="945411" y="639791"/>
                  <a:pt x="972341" y="639791"/>
                  <a:pt x="994783" y="644279"/>
                </a:cubicBezTo>
                <a:cubicBezTo>
                  <a:pt x="999271" y="630814"/>
                  <a:pt x="1017224" y="630814"/>
                  <a:pt x="1026201" y="617757"/>
                </a:cubicBezTo>
                <a:cubicBezTo>
                  <a:pt x="918481" y="608780"/>
                  <a:pt x="815248" y="617757"/>
                  <a:pt x="743435" y="617757"/>
                </a:cubicBezTo>
                <a:cubicBezTo>
                  <a:pt x="752411" y="626326"/>
                  <a:pt x="774853" y="621838"/>
                  <a:pt x="783830" y="630814"/>
                </a:cubicBezTo>
                <a:lnTo>
                  <a:pt x="783830" y="630814"/>
                </a:lnTo>
                <a:close/>
                <a:moveTo>
                  <a:pt x="2862754" y="648768"/>
                </a:moveTo>
                <a:cubicBezTo>
                  <a:pt x="2867242" y="635303"/>
                  <a:pt x="2849289" y="644279"/>
                  <a:pt x="2853777" y="630814"/>
                </a:cubicBezTo>
                <a:cubicBezTo>
                  <a:pt x="2871730" y="639791"/>
                  <a:pt x="2907637" y="630814"/>
                  <a:pt x="2907637" y="657336"/>
                </a:cubicBezTo>
                <a:cubicBezTo>
                  <a:pt x="2943544" y="652848"/>
                  <a:pt x="2957009" y="657336"/>
                  <a:pt x="2974963" y="661825"/>
                </a:cubicBezTo>
                <a:cubicBezTo>
                  <a:pt x="2957009" y="684266"/>
                  <a:pt x="2930079" y="666313"/>
                  <a:pt x="2921103" y="697323"/>
                </a:cubicBezTo>
                <a:cubicBezTo>
                  <a:pt x="2939056" y="701812"/>
                  <a:pt x="2934567" y="683858"/>
                  <a:pt x="2948032" y="683858"/>
                </a:cubicBezTo>
                <a:cubicBezTo>
                  <a:pt x="2957009" y="688347"/>
                  <a:pt x="2943544" y="692835"/>
                  <a:pt x="2952521" y="697323"/>
                </a:cubicBezTo>
                <a:cubicBezTo>
                  <a:pt x="2979451" y="679370"/>
                  <a:pt x="3033312" y="666313"/>
                  <a:pt x="3060241" y="661825"/>
                </a:cubicBezTo>
                <a:cubicBezTo>
                  <a:pt x="3055753" y="661825"/>
                  <a:pt x="3051265" y="661825"/>
                  <a:pt x="3051265" y="661825"/>
                </a:cubicBezTo>
                <a:cubicBezTo>
                  <a:pt x="3073706" y="661825"/>
                  <a:pt x="3073706" y="661825"/>
                  <a:pt x="3073706" y="661825"/>
                </a:cubicBezTo>
                <a:cubicBezTo>
                  <a:pt x="3073706" y="666313"/>
                  <a:pt x="3078195" y="666313"/>
                  <a:pt x="3078195" y="675290"/>
                </a:cubicBezTo>
                <a:cubicBezTo>
                  <a:pt x="3091659" y="679778"/>
                  <a:pt x="3096148" y="679778"/>
                  <a:pt x="3123079" y="679778"/>
                </a:cubicBezTo>
                <a:cubicBezTo>
                  <a:pt x="3123079" y="661825"/>
                  <a:pt x="3123079" y="661825"/>
                  <a:pt x="3123079" y="661825"/>
                </a:cubicBezTo>
                <a:cubicBezTo>
                  <a:pt x="3158985" y="652848"/>
                  <a:pt x="3208357" y="675290"/>
                  <a:pt x="3244264" y="679778"/>
                </a:cubicBezTo>
                <a:cubicBezTo>
                  <a:pt x="3253240" y="675290"/>
                  <a:pt x="3262217" y="670801"/>
                  <a:pt x="3266706" y="661825"/>
                </a:cubicBezTo>
                <a:cubicBezTo>
                  <a:pt x="3230799" y="639383"/>
                  <a:pt x="3190404" y="643871"/>
                  <a:pt x="3167962" y="608372"/>
                </a:cubicBezTo>
                <a:cubicBezTo>
                  <a:pt x="3158985" y="617349"/>
                  <a:pt x="3141032" y="608372"/>
                  <a:pt x="3132055" y="617349"/>
                </a:cubicBezTo>
                <a:cubicBezTo>
                  <a:pt x="3141032" y="617349"/>
                  <a:pt x="3158985" y="630814"/>
                  <a:pt x="3150008" y="635303"/>
                </a:cubicBezTo>
                <a:cubicBezTo>
                  <a:pt x="3109613" y="644279"/>
                  <a:pt x="3064730" y="635303"/>
                  <a:pt x="3024334" y="617349"/>
                </a:cubicBezTo>
                <a:cubicBezTo>
                  <a:pt x="3019846" y="621838"/>
                  <a:pt x="3019846" y="626326"/>
                  <a:pt x="3015358" y="630814"/>
                </a:cubicBezTo>
                <a:cubicBezTo>
                  <a:pt x="2983939" y="630814"/>
                  <a:pt x="2925590" y="612861"/>
                  <a:pt x="2898661" y="630814"/>
                </a:cubicBezTo>
                <a:cubicBezTo>
                  <a:pt x="2885196" y="630814"/>
                  <a:pt x="2898661" y="608372"/>
                  <a:pt x="2889683" y="617349"/>
                </a:cubicBezTo>
                <a:cubicBezTo>
                  <a:pt x="2871730" y="621838"/>
                  <a:pt x="2835823" y="626326"/>
                  <a:pt x="2817870" y="612861"/>
                </a:cubicBezTo>
                <a:cubicBezTo>
                  <a:pt x="2817870" y="626326"/>
                  <a:pt x="2808894" y="630814"/>
                  <a:pt x="2786452" y="630814"/>
                </a:cubicBezTo>
                <a:cubicBezTo>
                  <a:pt x="2795429" y="657336"/>
                  <a:pt x="2844800" y="635303"/>
                  <a:pt x="2862754" y="648768"/>
                </a:cubicBezTo>
                <a:lnTo>
                  <a:pt x="2862754" y="648768"/>
                </a:lnTo>
                <a:close/>
                <a:moveTo>
                  <a:pt x="3253240" y="670801"/>
                </a:moveTo>
                <a:cubicBezTo>
                  <a:pt x="3239775" y="675290"/>
                  <a:pt x="3239775" y="666313"/>
                  <a:pt x="3230799" y="661825"/>
                </a:cubicBezTo>
                <a:cubicBezTo>
                  <a:pt x="3235287" y="648768"/>
                  <a:pt x="3257729" y="653256"/>
                  <a:pt x="3253240" y="670801"/>
                </a:cubicBezTo>
                <a:lnTo>
                  <a:pt x="3253240" y="670801"/>
                </a:lnTo>
                <a:close/>
                <a:moveTo>
                  <a:pt x="842178" y="684266"/>
                </a:moveTo>
                <a:cubicBezTo>
                  <a:pt x="846667" y="670801"/>
                  <a:pt x="851155" y="693243"/>
                  <a:pt x="855644" y="693243"/>
                </a:cubicBezTo>
                <a:cubicBezTo>
                  <a:pt x="855644" y="688755"/>
                  <a:pt x="855644" y="688755"/>
                  <a:pt x="860132" y="688755"/>
                </a:cubicBezTo>
                <a:cubicBezTo>
                  <a:pt x="860132" y="679778"/>
                  <a:pt x="860132" y="679778"/>
                  <a:pt x="860132" y="679778"/>
                </a:cubicBezTo>
                <a:cubicBezTo>
                  <a:pt x="833202" y="684266"/>
                  <a:pt x="864620" y="657336"/>
                  <a:pt x="842178" y="657336"/>
                </a:cubicBezTo>
                <a:cubicBezTo>
                  <a:pt x="842178" y="661825"/>
                  <a:pt x="846667" y="666313"/>
                  <a:pt x="846667" y="666313"/>
                </a:cubicBezTo>
                <a:cubicBezTo>
                  <a:pt x="837690" y="666313"/>
                  <a:pt x="837690" y="666313"/>
                  <a:pt x="837690" y="666313"/>
                </a:cubicBezTo>
                <a:cubicBezTo>
                  <a:pt x="837690" y="675290"/>
                  <a:pt x="837690" y="679778"/>
                  <a:pt x="842178" y="684266"/>
                </a:cubicBezTo>
                <a:lnTo>
                  <a:pt x="842178" y="684266"/>
                </a:lnTo>
                <a:close/>
                <a:moveTo>
                  <a:pt x="671621" y="897667"/>
                </a:moveTo>
                <a:cubicBezTo>
                  <a:pt x="676110" y="906644"/>
                  <a:pt x="680598" y="915621"/>
                  <a:pt x="689574" y="915621"/>
                </a:cubicBezTo>
                <a:cubicBezTo>
                  <a:pt x="729970" y="897667"/>
                  <a:pt x="738947" y="938062"/>
                  <a:pt x="765877" y="933574"/>
                </a:cubicBezTo>
                <a:cubicBezTo>
                  <a:pt x="770365" y="933574"/>
                  <a:pt x="765877" y="947039"/>
                  <a:pt x="774853" y="947039"/>
                </a:cubicBezTo>
                <a:cubicBezTo>
                  <a:pt x="774853" y="938062"/>
                  <a:pt x="779341" y="933574"/>
                  <a:pt x="788318" y="933574"/>
                </a:cubicBezTo>
                <a:cubicBezTo>
                  <a:pt x="788318" y="933574"/>
                  <a:pt x="792807" y="938062"/>
                  <a:pt x="792807" y="933574"/>
                </a:cubicBezTo>
                <a:cubicBezTo>
                  <a:pt x="774853" y="924597"/>
                  <a:pt x="792807" y="907052"/>
                  <a:pt x="788318" y="889099"/>
                </a:cubicBezTo>
                <a:cubicBezTo>
                  <a:pt x="779341" y="889099"/>
                  <a:pt x="770365" y="884610"/>
                  <a:pt x="761388" y="884610"/>
                </a:cubicBezTo>
                <a:cubicBezTo>
                  <a:pt x="756900" y="889099"/>
                  <a:pt x="761388" y="898075"/>
                  <a:pt x="752411" y="902564"/>
                </a:cubicBezTo>
                <a:cubicBezTo>
                  <a:pt x="716505" y="893587"/>
                  <a:pt x="658156" y="884610"/>
                  <a:pt x="631226" y="898075"/>
                </a:cubicBezTo>
                <a:cubicBezTo>
                  <a:pt x="640203" y="902156"/>
                  <a:pt x="653668" y="911132"/>
                  <a:pt x="671621" y="897667"/>
                </a:cubicBezTo>
                <a:lnTo>
                  <a:pt x="671621" y="897667"/>
                </a:lnTo>
                <a:close/>
                <a:moveTo>
                  <a:pt x="164029" y="2908858"/>
                </a:moveTo>
                <a:cubicBezTo>
                  <a:pt x="177494" y="2922323"/>
                  <a:pt x="190959" y="2944357"/>
                  <a:pt x="173006" y="2966798"/>
                </a:cubicBezTo>
                <a:cubicBezTo>
                  <a:pt x="190959" y="2997809"/>
                  <a:pt x="217889" y="2971287"/>
                  <a:pt x="258285" y="2975775"/>
                </a:cubicBezTo>
                <a:cubicBezTo>
                  <a:pt x="253796" y="2962310"/>
                  <a:pt x="262773" y="2962310"/>
                  <a:pt x="267261" y="2957822"/>
                </a:cubicBezTo>
                <a:cubicBezTo>
                  <a:pt x="240331" y="2957822"/>
                  <a:pt x="217889" y="2957822"/>
                  <a:pt x="217889" y="2935380"/>
                </a:cubicBezTo>
                <a:cubicBezTo>
                  <a:pt x="244819" y="2926403"/>
                  <a:pt x="262773" y="2935380"/>
                  <a:pt x="280726" y="2926403"/>
                </a:cubicBezTo>
                <a:cubicBezTo>
                  <a:pt x="262773" y="2899881"/>
                  <a:pt x="186471" y="2921915"/>
                  <a:pt x="164029" y="2908858"/>
                </a:cubicBezTo>
                <a:lnTo>
                  <a:pt x="164029" y="2908858"/>
                </a:lnTo>
                <a:close/>
                <a:moveTo>
                  <a:pt x="5363583" y="2961902"/>
                </a:moveTo>
                <a:cubicBezTo>
                  <a:pt x="5372559" y="2961902"/>
                  <a:pt x="5354606" y="2966390"/>
                  <a:pt x="5359095" y="2970879"/>
                </a:cubicBezTo>
                <a:cubicBezTo>
                  <a:pt x="5368071" y="2970879"/>
                  <a:pt x="5368071" y="2970879"/>
                  <a:pt x="5368071" y="2970879"/>
                </a:cubicBezTo>
                <a:cubicBezTo>
                  <a:pt x="5368071" y="2970879"/>
                  <a:pt x="5372559" y="2970879"/>
                  <a:pt x="5368071" y="2966390"/>
                </a:cubicBezTo>
                <a:cubicBezTo>
                  <a:pt x="5368071" y="2961902"/>
                  <a:pt x="5390513" y="2948845"/>
                  <a:pt x="5363583" y="2961902"/>
                </a:cubicBezTo>
                <a:lnTo>
                  <a:pt x="5363583" y="2961902"/>
                </a:lnTo>
                <a:close/>
                <a:moveTo>
                  <a:pt x="3819181" y="3260174"/>
                </a:moveTo>
                <a:cubicBezTo>
                  <a:pt x="3837135" y="3264662"/>
                  <a:pt x="3832646" y="3246709"/>
                  <a:pt x="3841623" y="3242220"/>
                </a:cubicBezTo>
                <a:cubicBezTo>
                  <a:pt x="3850599" y="3242220"/>
                  <a:pt x="3846111" y="3260174"/>
                  <a:pt x="3850599" y="3264662"/>
                </a:cubicBezTo>
                <a:cubicBezTo>
                  <a:pt x="3873041" y="3264662"/>
                  <a:pt x="3859577" y="3246709"/>
                  <a:pt x="3855088" y="3242220"/>
                </a:cubicBezTo>
                <a:cubicBezTo>
                  <a:pt x="3873041" y="3237732"/>
                  <a:pt x="3877530" y="3246709"/>
                  <a:pt x="3890995" y="3242220"/>
                </a:cubicBezTo>
                <a:cubicBezTo>
                  <a:pt x="3868553" y="3211210"/>
                  <a:pt x="3828157" y="3233243"/>
                  <a:pt x="3810204" y="3228755"/>
                </a:cubicBezTo>
                <a:cubicBezTo>
                  <a:pt x="3805716" y="3237732"/>
                  <a:pt x="3801228" y="3242220"/>
                  <a:pt x="3810204" y="3246709"/>
                </a:cubicBezTo>
                <a:cubicBezTo>
                  <a:pt x="3801228" y="3246709"/>
                  <a:pt x="3796739" y="3251197"/>
                  <a:pt x="3792251" y="3255685"/>
                </a:cubicBezTo>
                <a:cubicBezTo>
                  <a:pt x="3801228" y="3255685"/>
                  <a:pt x="3796739" y="3269150"/>
                  <a:pt x="3805716" y="3264662"/>
                </a:cubicBezTo>
                <a:cubicBezTo>
                  <a:pt x="3805716" y="3264662"/>
                  <a:pt x="3814693" y="3242220"/>
                  <a:pt x="3819181" y="3260174"/>
                </a:cubicBezTo>
                <a:lnTo>
                  <a:pt x="3819181" y="3260174"/>
                </a:lnTo>
                <a:close/>
                <a:moveTo>
                  <a:pt x="4910259" y="3260174"/>
                </a:moveTo>
                <a:cubicBezTo>
                  <a:pt x="4914747" y="3251197"/>
                  <a:pt x="4919236" y="3264662"/>
                  <a:pt x="4923724" y="3255685"/>
                </a:cubicBezTo>
                <a:cubicBezTo>
                  <a:pt x="4923724" y="3260174"/>
                  <a:pt x="4928212" y="3260174"/>
                  <a:pt x="4928212" y="3255685"/>
                </a:cubicBezTo>
                <a:cubicBezTo>
                  <a:pt x="4914747" y="3251197"/>
                  <a:pt x="4941678" y="3251197"/>
                  <a:pt x="4932701" y="3242220"/>
                </a:cubicBezTo>
                <a:cubicBezTo>
                  <a:pt x="4928212" y="3242220"/>
                  <a:pt x="4919236" y="3237732"/>
                  <a:pt x="4914747" y="3242220"/>
                </a:cubicBezTo>
                <a:cubicBezTo>
                  <a:pt x="4928212" y="3246709"/>
                  <a:pt x="4896794" y="3255685"/>
                  <a:pt x="4910259" y="3260174"/>
                </a:cubicBezTo>
                <a:lnTo>
                  <a:pt x="4910259" y="3260174"/>
                </a:lnTo>
                <a:close/>
                <a:moveTo>
                  <a:pt x="5049398" y="3304649"/>
                </a:moveTo>
                <a:cubicBezTo>
                  <a:pt x="5040421" y="3304649"/>
                  <a:pt x="5040421" y="3300161"/>
                  <a:pt x="5035933" y="3295672"/>
                </a:cubicBezTo>
                <a:cubicBezTo>
                  <a:pt x="5040421" y="3286696"/>
                  <a:pt x="5040421" y="3277719"/>
                  <a:pt x="5049398" y="3273231"/>
                </a:cubicBezTo>
                <a:cubicBezTo>
                  <a:pt x="5017980" y="3277719"/>
                  <a:pt x="5000027" y="3268742"/>
                  <a:pt x="4982073" y="3282207"/>
                </a:cubicBezTo>
                <a:cubicBezTo>
                  <a:pt x="4995538" y="3286696"/>
                  <a:pt x="5026956" y="3277719"/>
                  <a:pt x="5035933" y="3282207"/>
                </a:cubicBezTo>
                <a:cubicBezTo>
                  <a:pt x="5040421" y="3313218"/>
                  <a:pt x="5004514" y="3317706"/>
                  <a:pt x="4973096" y="3326683"/>
                </a:cubicBezTo>
                <a:cubicBezTo>
                  <a:pt x="5004514" y="3335660"/>
                  <a:pt x="5031445" y="3326683"/>
                  <a:pt x="5071840" y="3322195"/>
                </a:cubicBezTo>
                <a:cubicBezTo>
                  <a:pt x="5062863" y="3299753"/>
                  <a:pt x="5125700" y="3317706"/>
                  <a:pt x="5125700" y="3295672"/>
                </a:cubicBezTo>
                <a:cubicBezTo>
                  <a:pt x="5112235" y="3295672"/>
                  <a:pt x="5071840" y="3286696"/>
                  <a:pt x="5049398" y="3304649"/>
                </a:cubicBezTo>
                <a:lnTo>
                  <a:pt x="5049398" y="3304649"/>
                </a:lnTo>
                <a:close/>
                <a:moveTo>
                  <a:pt x="2323743" y="3491528"/>
                </a:moveTo>
                <a:cubicBezTo>
                  <a:pt x="2251930" y="3460517"/>
                  <a:pt x="2117279" y="3504993"/>
                  <a:pt x="2054442" y="3460517"/>
                </a:cubicBezTo>
                <a:cubicBezTo>
                  <a:pt x="2049954" y="3456029"/>
                  <a:pt x="2058931" y="3451541"/>
                  <a:pt x="2058931" y="3447052"/>
                </a:cubicBezTo>
                <a:cubicBezTo>
                  <a:pt x="1987117" y="3433587"/>
                  <a:pt x="1915303" y="3447052"/>
                  <a:pt x="1856955" y="3451541"/>
                </a:cubicBezTo>
                <a:cubicBezTo>
                  <a:pt x="1834513" y="3451541"/>
                  <a:pt x="1807582" y="3442564"/>
                  <a:pt x="1789629" y="3451541"/>
                </a:cubicBezTo>
                <a:cubicBezTo>
                  <a:pt x="1776164" y="3456029"/>
                  <a:pt x="1776164" y="3465006"/>
                  <a:pt x="1762699" y="3465006"/>
                </a:cubicBezTo>
                <a:cubicBezTo>
                  <a:pt x="1749234" y="3469494"/>
                  <a:pt x="1735769" y="3456029"/>
                  <a:pt x="1722304" y="3460517"/>
                </a:cubicBezTo>
                <a:cubicBezTo>
                  <a:pt x="1731281" y="3460517"/>
                  <a:pt x="1744746" y="3473982"/>
                  <a:pt x="1735769" y="3478471"/>
                </a:cubicBezTo>
                <a:cubicBezTo>
                  <a:pt x="1704350" y="3482959"/>
                  <a:pt x="1650490" y="3465006"/>
                  <a:pt x="1614583" y="3473982"/>
                </a:cubicBezTo>
                <a:cubicBezTo>
                  <a:pt x="1628048" y="3456029"/>
                  <a:pt x="1587653" y="3465006"/>
                  <a:pt x="1592142" y="3442972"/>
                </a:cubicBezTo>
                <a:cubicBezTo>
                  <a:pt x="1538281" y="3438484"/>
                  <a:pt x="1497886" y="3429507"/>
                  <a:pt x="1448514" y="3438484"/>
                </a:cubicBezTo>
                <a:cubicBezTo>
                  <a:pt x="1457491" y="3438484"/>
                  <a:pt x="1457491" y="3442972"/>
                  <a:pt x="1457491" y="3451949"/>
                </a:cubicBezTo>
                <a:cubicBezTo>
                  <a:pt x="1408119" y="3460925"/>
                  <a:pt x="1367724" y="3402985"/>
                  <a:pt x="1304887" y="3429507"/>
                </a:cubicBezTo>
                <a:cubicBezTo>
                  <a:pt x="1304887" y="3447460"/>
                  <a:pt x="1322841" y="3442972"/>
                  <a:pt x="1313864" y="3460517"/>
                </a:cubicBezTo>
                <a:cubicBezTo>
                  <a:pt x="1291422" y="3451541"/>
                  <a:pt x="1233073" y="3456029"/>
                  <a:pt x="1233073" y="3425018"/>
                </a:cubicBezTo>
                <a:cubicBezTo>
                  <a:pt x="1192678" y="3425018"/>
                  <a:pt x="1152283" y="3420530"/>
                  <a:pt x="1098423" y="3420530"/>
                </a:cubicBezTo>
                <a:cubicBezTo>
                  <a:pt x="1089446" y="3465006"/>
                  <a:pt x="1044562" y="3425018"/>
                  <a:pt x="1008656" y="3442972"/>
                </a:cubicBezTo>
                <a:cubicBezTo>
                  <a:pt x="1017632" y="3420530"/>
                  <a:pt x="990702" y="3429507"/>
                  <a:pt x="981726" y="3420530"/>
                </a:cubicBezTo>
                <a:cubicBezTo>
                  <a:pt x="981726" y="3407065"/>
                  <a:pt x="981726" y="3407065"/>
                  <a:pt x="981726" y="3407065"/>
                </a:cubicBezTo>
                <a:cubicBezTo>
                  <a:pt x="891959" y="3389112"/>
                  <a:pt x="793215" y="3380543"/>
                  <a:pt x="689983" y="3380543"/>
                </a:cubicBezTo>
                <a:cubicBezTo>
                  <a:pt x="681006" y="3389520"/>
                  <a:pt x="667541" y="3407065"/>
                  <a:pt x="649587" y="3398496"/>
                </a:cubicBezTo>
                <a:cubicBezTo>
                  <a:pt x="649587" y="3385031"/>
                  <a:pt x="658564" y="3385031"/>
                  <a:pt x="649587" y="3376055"/>
                </a:cubicBezTo>
                <a:cubicBezTo>
                  <a:pt x="609192" y="3367078"/>
                  <a:pt x="559820" y="3358101"/>
                  <a:pt x="523913" y="3353613"/>
                </a:cubicBezTo>
                <a:cubicBezTo>
                  <a:pt x="456588" y="3349125"/>
                  <a:pt x="402728" y="3376055"/>
                  <a:pt x="348867" y="3376055"/>
                </a:cubicBezTo>
                <a:cubicBezTo>
                  <a:pt x="344379" y="3376055"/>
                  <a:pt x="330914" y="3367078"/>
                  <a:pt x="326426" y="3367078"/>
                </a:cubicBezTo>
                <a:cubicBezTo>
                  <a:pt x="277054" y="3362590"/>
                  <a:pt x="232170" y="3393600"/>
                  <a:pt x="196264" y="3407065"/>
                </a:cubicBezTo>
                <a:cubicBezTo>
                  <a:pt x="191775" y="3420530"/>
                  <a:pt x="200752" y="3425018"/>
                  <a:pt x="191775" y="3433587"/>
                </a:cubicBezTo>
                <a:cubicBezTo>
                  <a:pt x="164845" y="3447052"/>
                  <a:pt x="110985" y="3447052"/>
                  <a:pt x="84055" y="3456029"/>
                </a:cubicBezTo>
                <a:cubicBezTo>
                  <a:pt x="119962" y="3465006"/>
                  <a:pt x="146892" y="3460517"/>
                  <a:pt x="191775" y="3460517"/>
                </a:cubicBezTo>
                <a:cubicBezTo>
                  <a:pt x="196264" y="3469494"/>
                  <a:pt x="182799" y="3465006"/>
                  <a:pt x="182799" y="3478471"/>
                </a:cubicBezTo>
                <a:cubicBezTo>
                  <a:pt x="245636" y="3482959"/>
                  <a:pt x="339891" y="3447460"/>
                  <a:pt x="393751" y="3482959"/>
                </a:cubicBezTo>
                <a:cubicBezTo>
                  <a:pt x="321937" y="3491936"/>
                  <a:pt x="191775" y="3500913"/>
                  <a:pt x="119962" y="3531923"/>
                </a:cubicBezTo>
                <a:cubicBezTo>
                  <a:pt x="151380" y="3536411"/>
                  <a:pt x="178310" y="3531923"/>
                  <a:pt x="200752" y="3522946"/>
                </a:cubicBezTo>
                <a:cubicBezTo>
                  <a:pt x="200752" y="3531923"/>
                  <a:pt x="205240" y="3531923"/>
                  <a:pt x="205240" y="3540900"/>
                </a:cubicBezTo>
                <a:cubicBezTo>
                  <a:pt x="272566" y="3527435"/>
                  <a:pt x="366821" y="3540900"/>
                  <a:pt x="429658" y="3518458"/>
                </a:cubicBezTo>
                <a:cubicBezTo>
                  <a:pt x="528402" y="3518458"/>
                  <a:pt x="631634" y="3509481"/>
                  <a:pt x="734866" y="3522946"/>
                </a:cubicBezTo>
                <a:cubicBezTo>
                  <a:pt x="779750" y="3531923"/>
                  <a:pt x="820145" y="3536411"/>
                  <a:pt x="869517" y="3536411"/>
                </a:cubicBezTo>
                <a:cubicBezTo>
                  <a:pt x="945819" y="3536411"/>
                  <a:pt x="1102911" y="3576399"/>
                  <a:pt x="1143306" y="3536411"/>
                </a:cubicBezTo>
                <a:cubicBezTo>
                  <a:pt x="1125353" y="3522946"/>
                  <a:pt x="1098423" y="3518458"/>
                  <a:pt x="1080469" y="3509889"/>
                </a:cubicBezTo>
                <a:cubicBezTo>
                  <a:pt x="1170236" y="3496424"/>
                  <a:pt x="1260003" y="3545388"/>
                  <a:pt x="1358747" y="3505401"/>
                </a:cubicBezTo>
                <a:cubicBezTo>
                  <a:pt x="1376701" y="3505401"/>
                  <a:pt x="1376701" y="3518866"/>
                  <a:pt x="1385678" y="3518866"/>
                </a:cubicBezTo>
                <a:cubicBezTo>
                  <a:pt x="1417096" y="3492344"/>
                  <a:pt x="1502375" y="3523354"/>
                  <a:pt x="1547258" y="3500913"/>
                </a:cubicBezTo>
                <a:cubicBezTo>
                  <a:pt x="1542770" y="3482959"/>
                  <a:pt x="1515839" y="3496424"/>
                  <a:pt x="1520328" y="3474390"/>
                </a:cubicBezTo>
                <a:cubicBezTo>
                  <a:pt x="1529305" y="3474390"/>
                  <a:pt x="1538281" y="3469902"/>
                  <a:pt x="1542770" y="3460925"/>
                </a:cubicBezTo>
                <a:cubicBezTo>
                  <a:pt x="1547258" y="3474390"/>
                  <a:pt x="1556235" y="3483367"/>
                  <a:pt x="1574188" y="3474390"/>
                </a:cubicBezTo>
                <a:cubicBezTo>
                  <a:pt x="1583165" y="3487855"/>
                  <a:pt x="1583165" y="3509889"/>
                  <a:pt x="1596630" y="3518866"/>
                </a:cubicBezTo>
                <a:cubicBezTo>
                  <a:pt x="1619072" y="3523354"/>
                  <a:pt x="1619072" y="3523354"/>
                  <a:pt x="1641514" y="3523354"/>
                </a:cubicBezTo>
                <a:cubicBezTo>
                  <a:pt x="1641514" y="3536819"/>
                  <a:pt x="1623560" y="3527843"/>
                  <a:pt x="1628048" y="3541308"/>
                </a:cubicBezTo>
                <a:cubicBezTo>
                  <a:pt x="1686397" y="3523354"/>
                  <a:pt x="1744746" y="3527843"/>
                  <a:pt x="1812071" y="3518866"/>
                </a:cubicBezTo>
                <a:cubicBezTo>
                  <a:pt x="1794117" y="3500913"/>
                  <a:pt x="1753722" y="3523354"/>
                  <a:pt x="1735769" y="3496424"/>
                </a:cubicBezTo>
                <a:cubicBezTo>
                  <a:pt x="1789629" y="3491936"/>
                  <a:pt x="1865931" y="3460925"/>
                  <a:pt x="1879396" y="3514378"/>
                </a:cubicBezTo>
                <a:cubicBezTo>
                  <a:pt x="1879396" y="3505401"/>
                  <a:pt x="1870420" y="3536819"/>
                  <a:pt x="1870420" y="3532331"/>
                </a:cubicBezTo>
                <a:cubicBezTo>
                  <a:pt x="1901838" y="3590271"/>
                  <a:pt x="2054442" y="3581295"/>
                  <a:pt x="2094838" y="3558853"/>
                </a:cubicBezTo>
                <a:cubicBezTo>
                  <a:pt x="2090349" y="3549876"/>
                  <a:pt x="2090349" y="3540900"/>
                  <a:pt x="2076884" y="3536411"/>
                </a:cubicBezTo>
                <a:cubicBezTo>
                  <a:pt x="2171139" y="3513970"/>
                  <a:pt x="2310278" y="3571910"/>
                  <a:pt x="2395557" y="3536411"/>
                </a:cubicBezTo>
                <a:cubicBezTo>
                  <a:pt x="2391068" y="3513970"/>
                  <a:pt x="2453906" y="3531923"/>
                  <a:pt x="2458394" y="3505401"/>
                </a:cubicBezTo>
                <a:cubicBezTo>
                  <a:pt x="2409430" y="3500504"/>
                  <a:pt x="2364546" y="3469086"/>
                  <a:pt x="2323743" y="3491528"/>
                </a:cubicBezTo>
                <a:lnTo>
                  <a:pt x="2323743" y="3491528"/>
                </a:lnTo>
                <a:close/>
                <a:moveTo>
                  <a:pt x="685086" y="3500504"/>
                </a:moveTo>
                <a:cubicBezTo>
                  <a:pt x="698551" y="3491528"/>
                  <a:pt x="703040" y="3509481"/>
                  <a:pt x="720993" y="3504993"/>
                </a:cubicBezTo>
                <a:cubicBezTo>
                  <a:pt x="720993" y="3518050"/>
                  <a:pt x="680598" y="3518050"/>
                  <a:pt x="685086" y="3500504"/>
                </a:cubicBezTo>
                <a:lnTo>
                  <a:pt x="685086" y="3500504"/>
                </a:lnTo>
                <a:close/>
                <a:moveTo>
                  <a:pt x="783830" y="3509481"/>
                </a:moveTo>
                <a:cubicBezTo>
                  <a:pt x="783830" y="3500504"/>
                  <a:pt x="801783" y="3491528"/>
                  <a:pt x="810760" y="3500504"/>
                </a:cubicBezTo>
                <a:cubicBezTo>
                  <a:pt x="806272" y="3504993"/>
                  <a:pt x="792807" y="3509481"/>
                  <a:pt x="783830" y="3509481"/>
                </a:cubicBezTo>
                <a:lnTo>
                  <a:pt x="783830" y="3509481"/>
                </a:lnTo>
                <a:close/>
                <a:moveTo>
                  <a:pt x="1282037" y="3491528"/>
                </a:moveTo>
                <a:cubicBezTo>
                  <a:pt x="1277549" y="3487039"/>
                  <a:pt x="1277549" y="3478063"/>
                  <a:pt x="1268572" y="3473574"/>
                </a:cubicBezTo>
                <a:cubicBezTo>
                  <a:pt x="1286526" y="3460109"/>
                  <a:pt x="1340386" y="3451133"/>
                  <a:pt x="1344874" y="3482551"/>
                </a:cubicBezTo>
                <a:cubicBezTo>
                  <a:pt x="1322433" y="3482551"/>
                  <a:pt x="1304479" y="3487039"/>
                  <a:pt x="1282037" y="3491528"/>
                </a:cubicBezTo>
                <a:lnTo>
                  <a:pt x="1282037" y="3491528"/>
                </a:lnTo>
                <a:close/>
                <a:moveTo>
                  <a:pt x="1417096" y="3500504"/>
                </a:moveTo>
                <a:cubicBezTo>
                  <a:pt x="1403631" y="3500504"/>
                  <a:pt x="1399142" y="3491528"/>
                  <a:pt x="1385678" y="3496016"/>
                </a:cubicBezTo>
                <a:cubicBezTo>
                  <a:pt x="1376701" y="3491528"/>
                  <a:pt x="1421584" y="3478063"/>
                  <a:pt x="1417096" y="3500504"/>
                </a:cubicBezTo>
                <a:lnTo>
                  <a:pt x="1417096" y="3500504"/>
                </a:lnTo>
                <a:close/>
                <a:moveTo>
                  <a:pt x="4312900" y="3375647"/>
                </a:moveTo>
                <a:cubicBezTo>
                  <a:pt x="4299435" y="3375647"/>
                  <a:pt x="4308412" y="3349125"/>
                  <a:pt x="4290458" y="3353205"/>
                </a:cubicBezTo>
                <a:cubicBezTo>
                  <a:pt x="4285970" y="3371566"/>
                  <a:pt x="4308412" y="3380135"/>
                  <a:pt x="4312900" y="3375647"/>
                </a:cubicBezTo>
                <a:lnTo>
                  <a:pt x="4312900" y="3375647"/>
                </a:lnTo>
                <a:close/>
                <a:moveTo>
                  <a:pt x="2714638" y="3518050"/>
                </a:moveTo>
                <a:cubicBezTo>
                  <a:pt x="2710149" y="3522538"/>
                  <a:pt x="2701173" y="3522538"/>
                  <a:pt x="2696685" y="3527026"/>
                </a:cubicBezTo>
                <a:cubicBezTo>
                  <a:pt x="2687708" y="3509073"/>
                  <a:pt x="2669755" y="3518050"/>
                  <a:pt x="2642824" y="3518050"/>
                </a:cubicBezTo>
                <a:cubicBezTo>
                  <a:pt x="2647313" y="3531515"/>
                  <a:pt x="2620382" y="3513561"/>
                  <a:pt x="2624871" y="3531515"/>
                </a:cubicBezTo>
                <a:cubicBezTo>
                  <a:pt x="2660778" y="3549468"/>
                  <a:pt x="2701173" y="3522538"/>
                  <a:pt x="2701173" y="3544980"/>
                </a:cubicBezTo>
                <a:cubicBezTo>
                  <a:pt x="2723615" y="3531515"/>
                  <a:pt x="2746056" y="3562934"/>
                  <a:pt x="2759522" y="3544980"/>
                </a:cubicBezTo>
                <a:cubicBezTo>
                  <a:pt x="2732591" y="3549468"/>
                  <a:pt x="2732591" y="3522538"/>
                  <a:pt x="2714638" y="3518050"/>
                </a:cubicBezTo>
                <a:lnTo>
                  <a:pt x="2714638" y="3518050"/>
                </a:lnTo>
                <a:close/>
                <a:moveTo>
                  <a:pt x="4187226" y="3584967"/>
                </a:moveTo>
                <a:cubicBezTo>
                  <a:pt x="4196203" y="3584967"/>
                  <a:pt x="4200691" y="3584967"/>
                  <a:pt x="4200691" y="3575990"/>
                </a:cubicBezTo>
                <a:cubicBezTo>
                  <a:pt x="4187226" y="3580479"/>
                  <a:pt x="4182738" y="3575990"/>
                  <a:pt x="4178249" y="3571502"/>
                </a:cubicBezTo>
                <a:cubicBezTo>
                  <a:pt x="4173761" y="3584967"/>
                  <a:pt x="4155807" y="3567014"/>
                  <a:pt x="4146831" y="3580479"/>
                </a:cubicBezTo>
                <a:cubicBezTo>
                  <a:pt x="4151320" y="3567014"/>
                  <a:pt x="4110924" y="3567014"/>
                  <a:pt x="4097459" y="3575990"/>
                </a:cubicBezTo>
                <a:cubicBezTo>
                  <a:pt x="4088482" y="3567014"/>
                  <a:pt x="4088482" y="3571502"/>
                  <a:pt x="4075017" y="3575990"/>
                </a:cubicBezTo>
                <a:cubicBezTo>
                  <a:pt x="4075017" y="3567014"/>
                  <a:pt x="4088482" y="3571502"/>
                  <a:pt x="4079506" y="3562525"/>
                </a:cubicBezTo>
                <a:cubicBezTo>
                  <a:pt x="4075017" y="3558037"/>
                  <a:pt x="4070529" y="3562525"/>
                  <a:pt x="4070529" y="3558037"/>
                </a:cubicBezTo>
                <a:cubicBezTo>
                  <a:pt x="4052575" y="3562525"/>
                  <a:pt x="4057064" y="3571502"/>
                  <a:pt x="4039111" y="3562525"/>
                </a:cubicBezTo>
                <a:cubicBezTo>
                  <a:pt x="4039111" y="3575990"/>
                  <a:pt x="4025646" y="3571502"/>
                  <a:pt x="4021157" y="3575990"/>
                </a:cubicBezTo>
                <a:cubicBezTo>
                  <a:pt x="4021157" y="3558037"/>
                  <a:pt x="3971785" y="3575990"/>
                  <a:pt x="3985250" y="3558037"/>
                </a:cubicBezTo>
                <a:cubicBezTo>
                  <a:pt x="3967297" y="3558037"/>
                  <a:pt x="3967297" y="3575990"/>
                  <a:pt x="3949344" y="3571502"/>
                </a:cubicBezTo>
                <a:cubicBezTo>
                  <a:pt x="3949344" y="3567014"/>
                  <a:pt x="3953831" y="3562525"/>
                  <a:pt x="3953831" y="3562525"/>
                </a:cubicBezTo>
                <a:cubicBezTo>
                  <a:pt x="3931390" y="3558037"/>
                  <a:pt x="3917924" y="3571502"/>
                  <a:pt x="3895483" y="3558037"/>
                </a:cubicBezTo>
                <a:cubicBezTo>
                  <a:pt x="3895483" y="3571502"/>
                  <a:pt x="3882018" y="3558037"/>
                  <a:pt x="3864064" y="3567014"/>
                </a:cubicBezTo>
                <a:cubicBezTo>
                  <a:pt x="3864064" y="3553549"/>
                  <a:pt x="3850599" y="3553549"/>
                  <a:pt x="3841623" y="3553549"/>
                </a:cubicBezTo>
                <a:cubicBezTo>
                  <a:pt x="3837135" y="3571502"/>
                  <a:pt x="3859577" y="3544572"/>
                  <a:pt x="3859577" y="3567014"/>
                </a:cubicBezTo>
                <a:cubicBezTo>
                  <a:pt x="3832646" y="3567014"/>
                  <a:pt x="3814693" y="3558037"/>
                  <a:pt x="3814693" y="3580479"/>
                </a:cubicBezTo>
                <a:cubicBezTo>
                  <a:pt x="3868553" y="3598432"/>
                  <a:pt x="3917924" y="3602921"/>
                  <a:pt x="3971785" y="3602921"/>
                </a:cubicBezTo>
                <a:cubicBezTo>
                  <a:pt x="3998715" y="3567422"/>
                  <a:pt x="4052575" y="3602921"/>
                  <a:pt x="4079506" y="3625362"/>
                </a:cubicBezTo>
                <a:cubicBezTo>
                  <a:pt x="4092971" y="3616386"/>
                  <a:pt x="4097459" y="3625362"/>
                  <a:pt x="4115413" y="3625362"/>
                </a:cubicBezTo>
                <a:cubicBezTo>
                  <a:pt x="4110924" y="3643316"/>
                  <a:pt x="4146831" y="3643316"/>
                  <a:pt x="4155807" y="3634339"/>
                </a:cubicBezTo>
                <a:cubicBezTo>
                  <a:pt x="4151320" y="3634339"/>
                  <a:pt x="4151320" y="3625362"/>
                  <a:pt x="4146831" y="3625362"/>
                </a:cubicBezTo>
                <a:cubicBezTo>
                  <a:pt x="4178249" y="3607409"/>
                  <a:pt x="4232109" y="3625362"/>
                  <a:pt x="4250063" y="3602921"/>
                </a:cubicBezTo>
                <a:cubicBezTo>
                  <a:pt x="4227622" y="3598432"/>
                  <a:pt x="4196203" y="3602512"/>
                  <a:pt x="4187226" y="3584967"/>
                </a:cubicBezTo>
                <a:lnTo>
                  <a:pt x="4187226" y="3584967"/>
                </a:lnTo>
                <a:close/>
                <a:moveTo>
                  <a:pt x="4533237" y="3571502"/>
                </a:moveTo>
                <a:cubicBezTo>
                  <a:pt x="4533237" y="3567014"/>
                  <a:pt x="4537726" y="3567014"/>
                  <a:pt x="4533237" y="3562525"/>
                </a:cubicBezTo>
                <a:cubicBezTo>
                  <a:pt x="4483866" y="3562525"/>
                  <a:pt x="4403075" y="3549060"/>
                  <a:pt x="4371657" y="3571502"/>
                </a:cubicBezTo>
                <a:cubicBezTo>
                  <a:pt x="4376145" y="3575990"/>
                  <a:pt x="4380634" y="3584967"/>
                  <a:pt x="4380634" y="3593944"/>
                </a:cubicBezTo>
                <a:cubicBezTo>
                  <a:pt x="4367168" y="3598432"/>
                  <a:pt x="4367168" y="3607409"/>
                  <a:pt x="4358192" y="3607409"/>
                </a:cubicBezTo>
                <a:cubicBezTo>
                  <a:pt x="4367168" y="3607409"/>
                  <a:pt x="4358192" y="3611897"/>
                  <a:pt x="4358192" y="3620874"/>
                </a:cubicBezTo>
                <a:cubicBezTo>
                  <a:pt x="4474888" y="3638827"/>
                  <a:pt x="4618517" y="3620874"/>
                  <a:pt x="4721748" y="3598432"/>
                </a:cubicBezTo>
                <a:cubicBezTo>
                  <a:pt x="4627493" y="3615978"/>
                  <a:pt x="4605051" y="3549468"/>
                  <a:pt x="4533237" y="3571502"/>
                </a:cubicBezTo>
                <a:lnTo>
                  <a:pt x="4533237" y="3571502"/>
                </a:lnTo>
                <a:close/>
                <a:moveTo>
                  <a:pt x="2009558" y="332543"/>
                </a:moveTo>
                <a:cubicBezTo>
                  <a:pt x="1996093" y="332543"/>
                  <a:pt x="1987117" y="332543"/>
                  <a:pt x="1987117" y="341519"/>
                </a:cubicBezTo>
                <a:cubicBezTo>
                  <a:pt x="2005071" y="350496"/>
                  <a:pt x="2014047" y="381507"/>
                  <a:pt x="2036489" y="372530"/>
                </a:cubicBezTo>
                <a:cubicBezTo>
                  <a:pt x="2045465" y="354576"/>
                  <a:pt x="2036489" y="354576"/>
                  <a:pt x="2032000" y="337031"/>
                </a:cubicBezTo>
                <a:cubicBezTo>
                  <a:pt x="2040977" y="328054"/>
                  <a:pt x="2054442" y="323566"/>
                  <a:pt x="2058931" y="310509"/>
                </a:cubicBezTo>
                <a:cubicBezTo>
                  <a:pt x="2076884" y="314997"/>
                  <a:pt x="2076884" y="319486"/>
                  <a:pt x="2099325" y="314997"/>
                </a:cubicBezTo>
                <a:cubicBezTo>
                  <a:pt x="2099325" y="306021"/>
                  <a:pt x="2103814" y="297044"/>
                  <a:pt x="2108302" y="292556"/>
                </a:cubicBezTo>
                <a:cubicBezTo>
                  <a:pt x="2117279" y="310509"/>
                  <a:pt x="2157674" y="306021"/>
                  <a:pt x="2148698" y="288067"/>
                </a:cubicBezTo>
                <a:cubicBezTo>
                  <a:pt x="2139721" y="274602"/>
                  <a:pt x="2144209" y="301532"/>
                  <a:pt x="2130744" y="297044"/>
                </a:cubicBezTo>
                <a:cubicBezTo>
                  <a:pt x="2130744" y="288067"/>
                  <a:pt x="2135232" y="283579"/>
                  <a:pt x="2139721" y="279090"/>
                </a:cubicBezTo>
                <a:cubicBezTo>
                  <a:pt x="2157674" y="288067"/>
                  <a:pt x="2180116" y="279090"/>
                  <a:pt x="2198069" y="301532"/>
                </a:cubicBezTo>
                <a:cubicBezTo>
                  <a:pt x="2198069" y="354984"/>
                  <a:pt x="2130744" y="319486"/>
                  <a:pt x="2103814" y="341519"/>
                </a:cubicBezTo>
                <a:cubicBezTo>
                  <a:pt x="2112791" y="350496"/>
                  <a:pt x="2126256" y="350496"/>
                  <a:pt x="2135232" y="354984"/>
                </a:cubicBezTo>
                <a:cubicBezTo>
                  <a:pt x="2130744" y="363961"/>
                  <a:pt x="2130744" y="372938"/>
                  <a:pt x="2144209" y="377426"/>
                </a:cubicBezTo>
                <a:cubicBezTo>
                  <a:pt x="2157674" y="372938"/>
                  <a:pt x="2157674" y="354984"/>
                  <a:pt x="2171139" y="350904"/>
                </a:cubicBezTo>
                <a:cubicBezTo>
                  <a:pt x="2229488" y="390891"/>
                  <a:pt x="2305790" y="346416"/>
                  <a:pt x="2377603" y="364369"/>
                </a:cubicBezTo>
                <a:cubicBezTo>
                  <a:pt x="2386581" y="355392"/>
                  <a:pt x="2382092" y="350904"/>
                  <a:pt x="2386581" y="341927"/>
                </a:cubicBezTo>
                <a:cubicBezTo>
                  <a:pt x="2377603" y="323974"/>
                  <a:pt x="2346185" y="319486"/>
                  <a:pt x="2350674" y="297452"/>
                </a:cubicBezTo>
                <a:cubicBezTo>
                  <a:pt x="2373115" y="297452"/>
                  <a:pt x="2368627" y="297452"/>
                  <a:pt x="2386581" y="288475"/>
                </a:cubicBezTo>
                <a:cubicBezTo>
                  <a:pt x="2395557" y="301940"/>
                  <a:pt x="2391068" y="314997"/>
                  <a:pt x="2400045" y="341927"/>
                </a:cubicBezTo>
                <a:cubicBezTo>
                  <a:pt x="2417999" y="346416"/>
                  <a:pt x="2426975" y="350904"/>
                  <a:pt x="2449417" y="337439"/>
                </a:cubicBezTo>
                <a:cubicBezTo>
                  <a:pt x="2453906" y="328462"/>
                  <a:pt x="2440441" y="328462"/>
                  <a:pt x="2444928" y="314997"/>
                </a:cubicBezTo>
                <a:cubicBezTo>
                  <a:pt x="2431464" y="310509"/>
                  <a:pt x="2417999" y="310509"/>
                  <a:pt x="2413510" y="297044"/>
                </a:cubicBezTo>
                <a:cubicBezTo>
                  <a:pt x="2431464" y="297044"/>
                  <a:pt x="2422487" y="279090"/>
                  <a:pt x="2440441" y="279090"/>
                </a:cubicBezTo>
                <a:cubicBezTo>
                  <a:pt x="2453906" y="288067"/>
                  <a:pt x="2471859" y="292556"/>
                  <a:pt x="2498789" y="288067"/>
                </a:cubicBezTo>
                <a:cubicBezTo>
                  <a:pt x="2485324" y="257057"/>
                  <a:pt x="2440441" y="265625"/>
                  <a:pt x="2400045" y="261545"/>
                </a:cubicBezTo>
                <a:cubicBezTo>
                  <a:pt x="2310278" y="252568"/>
                  <a:pt x="2216023" y="243592"/>
                  <a:pt x="2130744" y="243592"/>
                </a:cubicBezTo>
                <a:cubicBezTo>
                  <a:pt x="2130744" y="252568"/>
                  <a:pt x="2135232" y="252568"/>
                  <a:pt x="2130744" y="257057"/>
                </a:cubicBezTo>
                <a:cubicBezTo>
                  <a:pt x="2094838" y="261545"/>
                  <a:pt x="2058931" y="252568"/>
                  <a:pt x="2049954" y="275010"/>
                </a:cubicBezTo>
                <a:cubicBezTo>
                  <a:pt x="2054442" y="261545"/>
                  <a:pt x="2067907" y="279498"/>
                  <a:pt x="2072396" y="279498"/>
                </a:cubicBezTo>
                <a:cubicBezTo>
                  <a:pt x="2036489" y="297452"/>
                  <a:pt x="1991605" y="266033"/>
                  <a:pt x="1960187" y="292964"/>
                </a:cubicBezTo>
                <a:cubicBezTo>
                  <a:pt x="1969164" y="301940"/>
                  <a:pt x="1982629" y="306429"/>
                  <a:pt x="2000582" y="306429"/>
                </a:cubicBezTo>
                <a:cubicBezTo>
                  <a:pt x="2000582" y="314997"/>
                  <a:pt x="2009558" y="323974"/>
                  <a:pt x="2009558" y="332543"/>
                </a:cubicBezTo>
                <a:lnTo>
                  <a:pt x="2009558" y="332543"/>
                </a:lnTo>
                <a:close/>
                <a:moveTo>
                  <a:pt x="2189092" y="257057"/>
                </a:moveTo>
                <a:cubicBezTo>
                  <a:pt x="2193581" y="257057"/>
                  <a:pt x="2198069" y="261545"/>
                  <a:pt x="2202558" y="261545"/>
                </a:cubicBezTo>
                <a:cubicBezTo>
                  <a:pt x="2202558" y="266033"/>
                  <a:pt x="2198069" y="270522"/>
                  <a:pt x="2198069" y="279498"/>
                </a:cubicBezTo>
                <a:cubicBezTo>
                  <a:pt x="2184605" y="279498"/>
                  <a:pt x="2180116" y="261545"/>
                  <a:pt x="2189092" y="257057"/>
                </a:cubicBezTo>
                <a:lnTo>
                  <a:pt x="2189092" y="257057"/>
                </a:lnTo>
                <a:close/>
                <a:moveTo>
                  <a:pt x="2575499" y="297044"/>
                </a:moveTo>
                <a:cubicBezTo>
                  <a:pt x="2588964" y="306021"/>
                  <a:pt x="2615894" y="301532"/>
                  <a:pt x="2620382" y="310509"/>
                </a:cubicBezTo>
                <a:cubicBezTo>
                  <a:pt x="2620382" y="314997"/>
                  <a:pt x="2606918" y="332951"/>
                  <a:pt x="2602429" y="319486"/>
                </a:cubicBezTo>
                <a:cubicBezTo>
                  <a:pt x="2602429" y="314997"/>
                  <a:pt x="2606918" y="314997"/>
                  <a:pt x="2611406" y="310509"/>
                </a:cubicBezTo>
                <a:cubicBezTo>
                  <a:pt x="2593453" y="301532"/>
                  <a:pt x="2597940" y="319486"/>
                  <a:pt x="2584476" y="323974"/>
                </a:cubicBezTo>
                <a:cubicBezTo>
                  <a:pt x="2597940" y="328462"/>
                  <a:pt x="2606918" y="337439"/>
                  <a:pt x="2593453" y="350496"/>
                </a:cubicBezTo>
                <a:cubicBezTo>
                  <a:pt x="2593453" y="359473"/>
                  <a:pt x="2597940" y="359473"/>
                  <a:pt x="2597940" y="368449"/>
                </a:cubicBezTo>
                <a:cubicBezTo>
                  <a:pt x="2615894" y="363961"/>
                  <a:pt x="2633848" y="377426"/>
                  <a:pt x="2647313" y="368449"/>
                </a:cubicBezTo>
                <a:cubicBezTo>
                  <a:pt x="2651802" y="341927"/>
                  <a:pt x="2633848" y="337439"/>
                  <a:pt x="2620382" y="328462"/>
                </a:cubicBezTo>
                <a:cubicBezTo>
                  <a:pt x="2647313" y="332951"/>
                  <a:pt x="2656289" y="319486"/>
                  <a:pt x="2669755" y="310509"/>
                </a:cubicBezTo>
                <a:cubicBezTo>
                  <a:pt x="2669755" y="323974"/>
                  <a:pt x="2674243" y="328462"/>
                  <a:pt x="2687708" y="328462"/>
                </a:cubicBezTo>
                <a:cubicBezTo>
                  <a:pt x="2696685" y="297452"/>
                  <a:pt x="2669755" y="310509"/>
                  <a:pt x="2678731" y="292964"/>
                </a:cubicBezTo>
                <a:cubicBezTo>
                  <a:pt x="2651802" y="283987"/>
                  <a:pt x="2669755" y="301940"/>
                  <a:pt x="2647313" y="306429"/>
                </a:cubicBezTo>
                <a:cubicBezTo>
                  <a:pt x="2642824" y="292964"/>
                  <a:pt x="2656289" y="297452"/>
                  <a:pt x="2656289" y="283987"/>
                </a:cubicBezTo>
                <a:cubicBezTo>
                  <a:pt x="2606918" y="288475"/>
                  <a:pt x="2597940" y="270522"/>
                  <a:pt x="2620382" y="235023"/>
                </a:cubicBezTo>
                <a:cubicBezTo>
                  <a:pt x="2593453" y="230535"/>
                  <a:pt x="2548569" y="239511"/>
                  <a:pt x="2521639" y="252976"/>
                </a:cubicBezTo>
                <a:cubicBezTo>
                  <a:pt x="2557546" y="252568"/>
                  <a:pt x="2588964" y="266033"/>
                  <a:pt x="2575499" y="297044"/>
                </a:cubicBezTo>
                <a:lnTo>
                  <a:pt x="2575499" y="297044"/>
                </a:lnTo>
                <a:close/>
                <a:moveTo>
                  <a:pt x="1856955" y="372938"/>
                </a:moveTo>
                <a:cubicBezTo>
                  <a:pt x="1856955" y="359473"/>
                  <a:pt x="1865931" y="354984"/>
                  <a:pt x="1870420" y="350496"/>
                </a:cubicBezTo>
                <a:cubicBezTo>
                  <a:pt x="1883884" y="368449"/>
                  <a:pt x="1915303" y="359473"/>
                  <a:pt x="1928768" y="372938"/>
                </a:cubicBezTo>
                <a:cubicBezTo>
                  <a:pt x="1937745" y="359473"/>
                  <a:pt x="1955698" y="354984"/>
                  <a:pt x="1969164" y="346416"/>
                </a:cubicBezTo>
                <a:cubicBezTo>
                  <a:pt x="1955698" y="283987"/>
                  <a:pt x="1924280" y="310917"/>
                  <a:pt x="1879396" y="328462"/>
                </a:cubicBezTo>
                <a:cubicBezTo>
                  <a:pt x="1874908" y="341927"/>
                  <a:pt x="1892862" y="328462"/>
                  <a:pt x="1892862" y="337439"/>
                </a:cubicBezTo>
                <a:cubicBezTo>
                  <a:pt x="1861442" y="341927"/>
                  <a:pt x="1839001" y="337439"/>
                  <a:pt x="1816559" y="332951"/>
                </a:cubicBezTo>
                <a:cubicBezTo>
                  <a:pt x="1812071" y="337439"/>
                  <a:pt x="1821048" y="359473"/>
                  <a:pt x="1825536" y="372938"/>
                </a:cubicBezTo>
                <a:cubicBezTo>
                  <a:pt x="1825536" y="368449"/>
                  <a:pt x="1847978" y="363961"/>
                  <a:pt x="1856955" y="372938"/>
                </a:cubicBezTo>
                <a:lnTo>
                  <a:pt x="1856955" y="372938"/>
                </a:lnTo>
                <a:close/>
                <a:moveTo>
                  <a:pt x="1363236" y="443935"/>
                </a:moveTo>
                <a:cubicBezTo>
                  <a:pt x="1367724" y="448424"/>
                  <a:pt x="1376701" y="448424"/>
                  <a:pt x="1372212" y="461889"/>
                </a:cubicBezTo>
                <a:cubicBezTo>
                  <a:pt x="1376701" y="475354"/>
                  <a:pt x="1354259" y="457401"/>
                  <a:pt x="1354259" y="470866"/>
                </a:cubicBezTo>
                <a:cubicBezTo>
                  <a:pt x="1372212" y="479842"/>
                  <a:pt x="1430561" y="488819"/>
                  <a:pt x="1426072" y="452912"/>
                </a:cubicBezTo>
                <a:cubicBezTo>
                  <a:pt x="1385678" y="421902"/>
                  <a:pt x="1336305" y="426390"/>
                  <a:pt x="1277957" y="430470"/>
                </a:cubicBezTo>
                <a:cubicBezTo>
                  <a:pt x="1313456" y="430470"/>
                  <a:pt x="1340794" y="448424"/>
                  <a:pt x="1363236" y="443935"/>
                </a:cubicBezTo>
                <a:lnTo>
                  <a:pt x="1363236" y="443935"/>
                </a:lnTo>
                <a:close/>
                <a:moveTo>
                  <a:pt x="3037799" y="546352"/>
                </a:moveTo>
                <a:cubicBezTo>
                  <a:pt x="3055753" y="572874"/>
                  <a:pt x="3109613" y="590827"/>
                  <a:pt x="3109613" y="550840"/>
                </a:cubicBezTo>
                <a:cubicBezTo>
                  <a:pt x="3082683" y="532886"/>
                  <a:pt x="3060241" y="546352"/>
                  <a:pt x="3037799" y="546352"/>
                </a:cubicBezTo>
                <a:lnTo>
                  <a:pt x="3037799" y="546352"/>
                </a:lnTo>
                <a:close/>
                <a:moveTo>
                  <a:pt x="3217333" y="550840"/>
                </a:moveTo>
                <a:cubicBezTo>
                  <a:pt x="3208357" y="537375"/>
                  <a:pt x="3190404" y="537375"/>
                  <a:pt x="3172450" y="537375"/>
                </a:cubicBezTo>
                <a:cubicBezTo>
                  <a:pt x="3176939" y="559817"/>
                  <a:pt x="3163473" y="559817"/>
                  <a:pt x="3154497" y="568385"/>
                </a:cubicBezTo>
                <a:cubicBezTo>
                  <a:pt x="3163473" y="577362"/>
                  <a:pt x="3176939" y="586339"/>
                  <a:pt x="3199380" y="590827"/>
                </a:cubicBezTo>
                <a:cubicBezTo>
                  <a:pt x="3199380" y="572874"/>
                  <a:pt x="3203868" y="559817"/>
                  <a:pt x="3217333" y="550840"/>
                </a:cubicBezTo>
                <a:lnTo>
                  <a:pt x="3217333" y="550840"/>
                </a:lnTo>
                <a:close/>
                <a:moveTo>
                  <a:pt x="217889" y="586339"/>
                </a:moveTo>
                <a:cubicBezTo>
                  <a:pt x="226866" y="617349"/>
                  <a:pt x="280726" y="604292"/>
                  <a:pt x="294192" y="630814"/>
                </a:cubicBezTo>
                <a:cubicBezTo>
                  <a:pt x="271750" y="635303"/>
                  <a:pt x="262773" y="648768"/>
                  <a:pt x="253796" y="661825"/>
                </a:cubicBezTo>
                <a:cubicBezTo>
                  <a:pt x="262773" y="688347"/>
                  <a:pt x="312145" y="670801"/>
                  <a:pt x="303168" y="715277"/>
                </a:cubicBezTo>
                <a:cubicBezTo>
                  <a:pt x="316633" y="706300"/>
                  <a:pt x="312145" y="724254"/>
                  <a:pt x="325610" y="719765"/>
                </a:cubicBezTo>
                <a:cubicBezTo>
                  <a:pt x="339075" y="710788"/>
                  <a:pt x="307656" y="701812"/>
                  <a:pt x="321122" y="697323"/>
                </a:cubicBezTo>
                <a:cubicBezTo>
                  <a:pt x="361517" y="692835"/>
                  <a:pt x="406400" y="692835"/>
                  <a:pt x="442307" y="683858"/>
                </a:cubicBezTo>
                <a:cubicBezTo>
                  <a:pt x="433330" y="674882"/>
                  <a:pt x="415377" y="670393"/>
                  <a:pt x="410889" y="661417"/>
                </a:cubicBezTo>
                <a:cubicBezTo>
                  <a:pt x="446795" y="647952"/>
                  <a:pt x="491679" y="647952"/>
                  <a:pt x="523098" y="674882"/>
                </a:cubicBezTo>
                <a:cubicBezTo>
                  <a:pt x="523098" y="665905"/>
                  <a:pt x="541051" y="670393"/>
                  <a:pt x="545539" y="661417"/>
                </a:cubicBezTo>
                <a:cubicBezTo>
                  <a:pt x="491679" y="638975"/>
                  <a:pt x="433330" y="594499"/>
                  <a:pt x="357028" y="607964"/>
                </a:cubicBezTo>
                <a:cubicBezTo>
                  <a:pt x="334995" y="590827"/>
                  <a:pt x="213401" y="528398"/>
                  <a:pt x="217889" y="586339"/>
                </a:cubicBezTo>
                <a:lnTo>
                  <a:pt x="217889" y="586339"/>
                </a:lnTo>
                <a:close/>
                <a:moveTo>
                  <a:pt x="379878" y="653256"/>
                </a:moveTo>
                <a:cubicBezTo>
                  <a:pt x="375390" y="662233"/>
                  <a:pt x="357437" y="653256"/>
                  <a:pt x="348460" y="648768"/>
                </a:cubicBezTo>
                <a:cubicBezTo>
                  <a:pt x="352948" y="630814"/>
                  <a:pt x="370901" y="648768"/>
                  <a:pt x="379878" y="653256"/>
                </a:cubicBezTo>
                <a:lnTo>
                  <a:pt x="379878" y="653256"/>
                </a:lnTo>
                <a:close/>
                <a:moveTo>
                  <a:pt x="321530" y="2704026"/>
                </a:moveTo>
                <a:cubicBezTo>
                  <a:pt x="312553" y="2704026"/>
                  <a:pt x="312553" y="2699537"/>
                  <a:pt x="312553" y="2695049"/>
                </a:cubicBezTo>
                <a:cubicBezTo>
                  <a:pt x="263181" y="2690561"/>
                  <a:pt x="231762" y="2690561"/>
                  <a:pt x="213809" y="2708514"/>
                </a:cubicBezTo>
                <a:cubicBezTo>
                  <a:pt x="253796" y="2717491"/>
                  <a:pt x="289703" y="2717491"/>
                  <a:pt x="321530" y="2704026"/>
                </a:cubicBezTo>
                <a:lnTo>
                  <a:pt x="321530" y="2704026"/>
                </a:lnTo>
                <a:close/>
                <a:moveTo>
                  <a:pt x="1448514" y="3344636"/>
                </a:moveTo>
                <a:cubicBezTo>
                  <a:pt x="1529305" y="3367078"/>
                  <a:pt x="1654979" y="3362590"/>
                  <a:pt x="1731281" y="3358101"/>
                </a:cubicBezTo>
                <a:cubicBezTo>
                  <a:pt x="1780653" y="3358101"/>
                  <a:pt x="1830024" y="3376055"/>
                  <a:pt x="1861442" y="3353613"/>
                </a:cubicBezTo>
                <a:cubicBezTo>
                  <a:pt x="1839001" y="3353613"/>
                  <a:pt x="1798606" y="3367078"/>
                  <a:pt x="1816559" y="3349125"/>
                </a:cubicBezTo>
                <a:cubicBezTo>
                  <a:pt x="1794117" y="3340148"/>
                  <a:pt x="1798606" y="3349125"/>
                  <a:pt x="1789629" y="3340148"/>
                </a:cubicBezTo>
                <a:cubicBezTo>
                  <a:pt x="1780653" y="3335660"/>
                  <a:pt x="1789629" y="3358101"/>
                  <a:pt x="1776164" y="3353613"/>
                </a:cubicBezTo>
                <a:cubicBezTo>
                  <a:pt x="1753722" y="3327091"/>
                  <a:pt x="1686397" y="3344636"/>
                  <a:pt x="1663955" y="3318114"/>
                </a:cubicBezTo>
                <a:cubicBezTo>
                  <a:pt x="1690886" y="3313626"/>
                  <a:pt x="1722304" y="3318114"/>
                  <a:pt x="1744746" y="3309137"/>
                </a:cubicBezTo>
                <a:cubicBezTo>
                  <a:pt x="1663955" y="3291184"/>
                  <a:pt x="1574188" y="3286696"/>
                  <a:pt x="1497886" y="3295672"/>
                </a:cubicBezTo>
                <a:cubicBezTo>
                  <a:pt x="1497886" y="3304649"/>
                  <a:pt x="1515839" y="3295672"/>
                  <a:pt x="1515839" y="3304649"/>
                </a:cubicBezTo>
                <a:cubicBezTo>
                  <a:pt x="1470956" y="3300161"/>
                  <a:pt x="1470956" y="3331171"/>
                  <a:pt x="1448514" y="3344636"/>
                </a:cubicBezTo>
                <a:lnTo>
                  <a:pt x="1448514" y="3344636"/>
                </a:lnTo>
                <a:close/>
                <a:moveTo>
                  <a:pt x="4421028" y="3349125"/>
                </a:moveTo>
                <a:cubicBezTo>
                  <a:pt x="4430005" y="3367078"/>
                  <a:pt x="4465912" y="3353613"/>
                  <a:pt x="4470401" y="3375647"/>
                </a:cubicBezTo>
                <a:cubicBezTo>
                  <a:pt x="4600562" y="3371158"/>
                  <a:pt x="4703795" y="3389112"/>
                  <a:pt x="4838445" y="3366670"/>
                </a:cubicBezTo>
                <a:cubicBezTo>
                  <a:pt x="4816004" y="3371158"/>
                  <a:pt x="4802538" y="3362182"/>
                  <a:pt x="4789073" y="3357693"/>
                </a:cubicBezTo>
                <a:cubicBezTo>
                  <a:pt x="4789073" y="3353205"/>
                  <a:pt x="4789073" y="3344228"/>
                  <a:pt x="4784585" y="3344228"/>
                </a:cubicBezTo>
                <a:cubicBezTo>
                  <a:pt x="4658911" y="3331171"/>
                  <a:pt x="4551191" y="3349125"/>
                  <a:pt x="4421028" y="3349125"/>
                </a:cubicBezTo>
                <a:lnTo>
                  <a:pt x="4421028" y="3349125"/>
                </a:lnTo>
                <a:close/>
                <a:moveTo>
                  <a:pt x="4173761" y="3544980"/>
                </a:moveTo>
                <a:cubicBezTo>
                  <a:pt x="4196203" y="3558445"/>
                  <a:pt x="4218645" y="3562934"/>
                  <a:pt x="4250063" y="3567422"/>
                </a:cubicBezTo>
                <a:cubicBezTo>
                  <a:pt x="4245575" y="3571910"/>
                  <a:pt x="4245575" y="3580887"/>
                  <a:pt x="4250063" y="3585375"/>
                </a:cubicBezTo>
                <a:cubicBezTo>
                  <a:pt x="4290458" y="3585375"/>
                  <a:pt x="4308412" y="3576399"/>
                  <a:pt x="4339830" y="3571910"/>
                </a:cubicBezTo>
                <a:cubicBezTo>
                  <a:pt x="4330854" y="3567422"/>
                  <a:pt x="4317389" y="3567422"/>
                  <a:pt x="4312900" y="3553957"/>
                </a:cubicBezTo>
                <a:cubicBezTo>
                  <a:pt x="4321876" y="3544980"/>
                  <a:pt x="4348807" y="3553957"/>
                  <a:pt x="4353296" y="3536003"/>
                </a:cubicBezTo>
                <a:cubicBezTo>
                  <a:pt x="4285970" y="3536003"/>
                  <a:pt x="4214156" y="3522538"/>
                  <a:pt x="4173761" y="3544980"/>
                </a:cubicBezTo>
                <a:lnTo>
                  <a:pt x="4173761" y="3544980"/>
                </a:lnTo>
                <a:close/>
              </a:path>
            </a:pathLst>
          </a:custGeom>
          <a:solidFill>
            <a:srgbClr val="000000"/>
          </a:solidFill>
          <a:ln w="4080" cap="flat">
            <a:noFill/>
            <a:prstDash val="solid"/>
            <a:miter/>
          </a:ln>
        </p:spPr>
        <p:txBody>
          <a:bodyPr rtlCol="0" anchor="ctr"/>
          <a:lstStyle/>
          <a:p>
            <a:endParaRPr lang="zh-CN" altLang="en-US"/>
          </a:p>
        </p:txBody>
      </p:sp>
      <p:sp>
        <p:nvSpPr>
          <p:cNvPr id="8" name="任意多边形: 形状 7">
            <a:extLst>
              <a:ext uri="{FF2B5EF4-FFF2-40B4-BE49-F238E27FC236}">
                <a16:creationId xmlns:a16="http://schemas.microsoft.com/office/drawing/2014/main" xmlns="" id="{CA9D2276-0E38-45C6-82F6-937A666D7B6E}"/>
              </a:ext>
            </a:extLst>
          </p:cNvPr>
          <p:cNvSpPr/>
          <p:nvPr/>
        </p:nvSpPr>
        <p:spPr>
          <a:xfrm>
            <a:off x="1284645" y="3623640"/>
            <a:ext cx="2149901" cy="2191078"/>
          </a:xfrm>
          <a:custGeom>
            <a:avLst/>
            <a:gdLst>
              <a:gd name="connsiteX0" fmla="*/ 2714522 w 5718422"/>
              <a:gd name="connsiteY0" fmla="*/ 51304 h 5827948"/>
              <a:gd name="connsiteX1" fmla="*/ 2681664 w 5718422"/>
              <a:gd name="connsiteY1" fmla="*/ 65139 h 5827948"/>
              <a:gd name="connsiteX2" fmla="*/ 2714522 w 5718422"/>
              <a:gd name="connsiteY2" fmla="*/ 51304 h 5827948"/>
              <a:gd name="connsiteX3" fmla="*/ 2714522 w 5718422"/>
              <a:gd name="connsiteY3" fmla="*/ 51304 h 5827948"/>
              <a:gd name="connsiteX4" fmla="*/ 2298898 w 5718422"/>
              <a:gd name="connsiteY4" fmla="*/ 149302 h 5827948"/>
              <a:gd name="connsiteX5" fmla="*/ 2275264 w 5718422"/>
              <a:gd name="connsiteY5" fmla="*/ 167748 h 5827948"/>
              <a:gd name="connsiteX6" fmla="*/ 2383637 w 5718422"/>
              <a:gd name="connsiteY6" fmla="*/ 153913 h 5827948"/>
              <a:gd name="connsiteX7" fmla="*/ 2298898 w 5718422"/>
              <a:gd name="connsiteY7" fmla="*/ 149302 h 5827948"/>
              <a:gd name="connsiteX8" fmla="*/ 2298898 w 5718422"/>
              <a:gd name="connsiteY8" fmla="*/ 149302 h 5827948"/>
              <a:gd name="connsiteX9" fmla="*/ 2076963 w 5718422"/>
              <a:gd name="connsiteY9" fmla="*/ 158525 h 5827948"/>
              <a:gd name="connsiteX10" fmla="*/ 2100598 w 5718422"/>
              <a:gd name="connsiteY10" fmla="*/ 149302 h 5827948"/>
              <a:gd name="connsiteX11" fmla="*/ 2076963 w 5718422"/>
              <a:gd name="connsiteY11" fmla="*/ 158525 h 5827948"/>
              <a:gd name="connsiteX12" fmla="*/ 2076963 w 5718422"/>
              <a:gd name="connsiteY12" fmla="*/ 158525 h 5827948"/>
              <a:gd name="connsiteX13" fmla="*/ 2133456 w 5718422"/>
              <a:gd name="connsiteY13" fmla="*/ 200606 h 5827948"/>
              <a:gd name="connsiteX14" fmla="*/ 2256241 w 5718422"/>
              <a:gd name="connsiteY14" fmla="*/ 167748 h 5827948"/>
              <a:gd name="connsiteX15" fmla="*/ 2133456 w 5718422"/>
              <a:gd name="connsiteY15" fmla="*/ 200606 h 5827948"/>
              <a:gd name="connsiteX16" fmla="*/ 2133456 w 5718422"/>
              <a:gd name="connsiteY16" fmla="*/ 200606 h 5827948"/>
              <a:gd name="connsiteX17" fmla="*/ 1703998 w 5718422"/>
              <a:gd name="connsiteY17" fmla="*/ 195994 h 5827948"/>
              <a:gd name="connsiteX18" fmla="*/ 1727632 w 5718422"/>
              <a:gd name="connsiteY18" fmla="*/ 182159 h 5827948"/>
              <a:gd name="connsiteX19" fmla="*/ 1703998 w 5718422"/>
              <a:gd name="connsiteY19" fmla="*/ 195994 h 5827948"/>
              <a:gd name="connsiteX20" fmla="*/ 1703998 w 5718422"/>
              <a:gd name="connsiteY20" fmla="*/ 195994 h 5827948"/>
              <a:gd name="connsiteX21" fmla="*/ 2076963 w 5718422"/>
              <a:gd name="connsiteY21" fmla="*/ 219629 h 5827948"/>
              <a:gd name="connsiteX22" fmla="*/ 2109821 w 5718422"/>
              <a:gd name="connsiteY22" fmla="*/ 205794 h 5827948"/>
              <a:gd name="connsiteX23" fmla="*/ 2076963 w 5718422"/>
              <a:gd name="connsiteY23" fmla="*/ 219629 h 5827948"/>
              <a:gd name="connsiteX24" fmla="*/ 2076963 w 5718422"/>
              <a:gd name="connsiteY24" fmla="*/ 219629 h 5827948"/>
              <a:gd name="connsiteX25" fmla="*/ 2029694 w 5718422"/>
              <a:gd name="connsiteY25" fmla="*/ 242687 h 5827948"/>
              <a:gd name="connsiteX26" fmla="*/ 2010671 w 5718422"/>
              <a:gd name="connsiteY26" fmla="*/ 219052 h 5827948"/>
              <a:gd name="connsiteX27" fmla="*/ 1996260 w 5718422"/>
              <a:gd name="connsiteY27" fmla="*/ 214441 h 5827948"/>
              <a:gd name="connsiteX28" fmla="*/ 1991648 w 5718422"/>
              <a:gd name="connsiteY28" fmla="*/ 251910 h 5827948"/>
              <a:gd name="connsiteX29" fmla="*/ 1968014 w 5718422"/>
              <a:gd name="connsiteY29" fmla="*/ 261134 h 5827948"/>
              <a:gd name="connsiteX30" fmla="*/ 2029694 w 5718422"/>
              <a:gd name="connsiteY30" fmla="*/ 242687 h 5827948"/>
              <a:gd name="connsiteX31" fmla="*/ 2029694 w 5718422"/>
              <a:gd name="connsiteY31" fmla="*/ 242687 h 5827948"/>
              <a:gd name="connsiteX32" fmla="*/ 1623871 w 5718422"/>
              <a:gd name="connsiteY32" fmla="*/ 238075 h 5827948"/>
              <a:gd name="connsiteX33" fmla="*/ 1656729 w 5718422"/>
              <a:gd name="connsiteY33" fmla="*/ 219629 h 5827948"/>
              <a:gd name="connsiteX34" fmla="*/ 1623871 w 5718422"/>
              <a:gd name="connsiteY34" fmla="*/ 238075 h 5827948"/>
              <a:gd name="connsiteX35" fmla="*/ 1623871 w 5718422"/>
              <a:gd name="connsiteY35" fmla="*/ 238075 h 5827948"/>
              <a:gd name="connsiteX36" fmla="*/ 1647505 w 5718422"/>
              <a:gd name="connsiteY36" fmla="*/ 266322 h 5827948"/>
              <a:gd name="connsiteX37" fmla="*/ 1680363 w 5718422"/>
              <a:gd name="connsiteY37" fmla="*/ 261710 h 5827948"/>
              <a:gd name="connsiteX38" fmla="*/ 1671140 w 5718422"/>
              <a:gd name="connsiteY38" fmla="*/ 243264 h 5827948"/>
              <a:gd name="connsiteX39" fmla="*/ 1647505 w 5718422"/>
              <a:gd name="connsiteY39" fmla="*/ 266322 h 5827948"/>
              <a:gd name="connsiteX40" fmla="*/ 1647505 w 5718422"/>
              <a:gd name="connsiteY40" fmla="*/ 266322 h 5827948"/>
              <a:gd name="connsiteX41" fmla="*/ 1543744 w 5718422"/>
              <a:gd name="connsiteY41" fmla="*/ 289380 h 5827948"/>
              <a:gd name="connsiteX42" fmla="*/ 1591013 w 5718422"/>
              <a:gd name="connsiteY42" fmla="*/ 247299 h 5827948"/>
              <a:gd name="connsiteX43" fmla="*/ 1543744 w 5718422"/>
              <a:gd name="connsiteY43" fmla="*/ 289380 h 5827948"/>
              <a:gd name="connsiteX44" fmla="*/ 1543744 w 5718422"/>
              <a:gd name="connsiteY44" fmla="*/ 289380 h 5827948"/>
              <a:gd name="connsiteX45" fmla="*/ 1604848 w 5718422"/>
              <a:gd name="connsiteY45" fmla="*/ 303791 h 5827948"/>
              <a:gd name="connsiteX46" fmla="*/ 1637706 w 5718422"/>
              <a:gd name="connsiteY46" fmla="*/ 280157 h 5827948"/>
              <a:gd name="connsiteX47" fmla="*/ 1604848 w 5718422"/>
              <a:gd name="connsiteY47" fmla="*/ 303791 h 5827948"/>
              <a:gd name="connsiteX48" fmla="*/ 1604848 w 5718422"/>
              <a:gd name="connsiteY48" fmla="*/ 303791 h 5827948"/>
              <a:gd name="connsiteX49" fmla="*/ 1520109 w 5718422"/>
              <a:gd name="connsiteY49" fmla="*/ 303791 h 5827948"/>
              <a:gd name="connsiteX50" fmla="*/ 1539132 w 5718422"/>
              <a:gd name="connsiteY50" fmla="*/ 289956 h 5827948"/>
              <a:gd name="connsiteX51" fmla="*/ 1520109 w 5718422"/>
              <a:gd name="connsiteY51" fmla="*/ 303791 h 5827948"/>
              <a:gd name="connsiteX52" fmla="*/ 1520109 w 5718422"/>
              <a:gd name="connsiteY52" fmla="*/ 303791 h 5827948"/>
              <a:gd name="connsiteX53" fmla="*/ 4102046 w 5718422"/>
              <a:gd name="connsiteY53" fmla="*/ 406400 h 5827948"/>
              <a:gd name="connsiteX54" fmla="*/ 4092823 w 5718422"/>
              <a:gd name="connsiteY54" fmla="*/ 424846 h 5827948"/>
              <a:gd name="connsiteX55" fmla="*/ 4135481 w 5718422"/>
              <a:gd name="connsiteY55" fmla="*/ 448481 h 5827948"/>
              <a:gd name="connsiteX56" fmla="*/ 4102046 w 5718422"/>
              <a:gd name="connsiteY56" fmla="*/ 406400 h 5827948"/>
              <a:gd name="connsiteX57" fmla="*/ 4102046 w 5718422"/>
              <a:gd name="connsiteY57" fmla="*/ 406400 h 5827948"/>
              <a:gd name="connsiteX58" fmla="*/ 1770290 w 5718422"/>
              <a:gd name="connsiteY58" fmla="*/ 480763 h 5827948"/>
              <a:gd name="connsiteX59" fmla="*/ 1755879 w 5718422"/>
              <a:gd name="connsiteY59" fmla="*/ 466928 h 5827948"/>
              <a:gd name="connsiteX60" fmla="*/ 1741467 w 5718422"/>
              <a:gd name="connsiteY60" fmla="*/ 466928 h 5827948"/>
              <a:gd name="connsiteX61" fmla="*/ 1770290 w 5718422"/>
              <a:gd name="connsiteY61" fmla="*/ 480763 h 5827948"/>
              <a:gd name="connsiteX62" fmla="*/ 1770290 w 5718422"/>
              <a:gd name="connsiteY62" fmla="*/ 480763 h 5827948"/>
              <a:gd name="connsiteX63" fmla="*/ 1760490 w 5718422"/>
              <a:gd name="connsiteY63" fmla="*/ 495174 h 5827948"/>
              <a:gd name="connsiteX64" fmla="*/ 1755879 w 5718422"/>
              <a:gd name="connsiteY64" fmla="*/ 513620 h 5827948"/>
              <a:gd name="connsiteX65" fmla="*/ 1765102 w 5718422"/>
              <a:gd name="connsiteY65" fmla="*/ 499785 h 5827948"/>
              <a:gd name="connsiteX66" fmla="*/ 1760490 w 5718422"/>
              <a:gd name="connsiteY66" fmla="*/ 495174 h 5827948"/>
              <a:gd name="connsiteX67" fmla="*/ 1760490 w 5718422"/>
              <a:gd name="connsiteY67" fmla="*/ 495174 h 5827948"/>
              <a:gd name="connsiteX68" fmla="*/ 4645066 w 5718422"/>
              <a:gd name="connsiteY68" fmla="*/ 527455 h 5827948"/>
              <a:gd name="connsiteX69" fmla="*/ 4612208 w 5718422"/>
              <a:gd name="connsiteY69" fmla="*/ 499209 h 5827948"/>
              <a:gd name="connsiteX70" fmla="*/ 4645066 w 5718422"/>
              <a:gd name="connsiteY70" fmla="*/ 527455 h 5827948"/>
              <a:gd name="connsiteX71" fmla="*/ 4645066 w 5718422"/>
              <a:gd name="connsiteY71" fmla="*/ 527455 h 5827948"/>
              <a:gd name="connsiteX72" fmla="*/ 4257689 w 5718422"/>
              <a:gd name="connsiteY72" fmla="*/ 579336 h 5827948"/>
              <a:gd name="connsiteX73" fmla="*/ 4309569 w 5718422"/>
              <a:gd name="connsiteY73" fmla="*/ 621417 h 5827948"/>
              <a:gd name="connsiteX74" fmla="*/ 4404108 w 5718422"/>
              <a:gd name="connsiteY74" fmla="*/ 649664 h 5827948"/>
              <a:gd name="connsiteX75" fmla="*/ 4314181 w 5718422"/>
              <a:gd name="connsiteY75" fmla="*/ 579336 h 5827948"/>
              <a:gd name="connsiteX76" fmla="*/ 4234054 w 5718422"/>
              <a:gd name="connsiteY76" fmla="*/ 555702 h 5827948"/>
              <a:gd name="connsiteX77" fmla="*/ 4257689 w 5718422"/>
              <a:gd name="connsiteY77" fmla="*/ 579336 h 5827948"/>
              <a:gd name="connsiteX78" fmla="*/ 4257689 w 5718422"/>
              <a:gd name="connsiteY78" fmla="*/ 579336 h 5827948"/>
              <a:gd name="connsiteX79" fmla="*/ 1576601 w 5718422"/>
              <a:gd name="connsiteY79" fmla="*/ 583948 h 5827948"/>
              <a:gd name="connsiteX80" fmla="*/ 1591013 w 5718422"/>
              <a:gd name="connsiteY80" fmla="*/ 565501 h 5827948"/>
              <a:gd name="connsiteX81" fmla="*/ 1576601 w 5718422"/>
              <a:gd name="connsiteY81" fmla="*/ 551666 h 5827948"/>
              <a:gd name="connsiteX82" fmla="*/ 1538555 w 5718422"/>
              <a:gd name="connsiteY82" fmla="*/ 579913 h 5827948"/>
              <a:gd name="connsiteX83" fmla="*/ 1576601 w 5718422"/>
              <a:gd name="connsiteY83" fmla="*/ 583948 h 5827948"/>
              <a:gd name="connsiteX84" fmla="*/ 1576601 w 5718422"/>
              <a:gd name="connsiteY84" fmla="*/ 583948 h 5827948"/>
              <a:gd name="connsiteX85" fmla="*/ 4215608 w 5718422"/>
              <a:gd name="connsiteY85" fmla="*/ 626029 h 5827948"/>
              <a:gd name="connsiteX86" fmla="*/ 4177562 w 5718422"/>
              <a:gd name="connsiteY86" fmla="*/ 597783 h 5827948"/>
              <a:gd name="connsiteX87" fmla="*/ 4215608 w 5718422"/>
              <a:gd name="connsiteY87" fmla="*/ 626029 h 5827948"/>
              <a:gd name="connsiteX88" fmla="*/ 4215608 w 5718422"/>
              <a:gd name="connsiteY88" fmla="*/ 626029 h 5827948"/>
              <a:gd name="connsiteX89" fmla="*/ 1524721 w 5718422"/>
              <a:gd name="connsiteY89" fmla="*/ 597783 h 5827948"/>
              <a:gd name="connsiteX90" fmla="*/ 1501086 w 5718422"/>
              <a:gd name="connsiteY90" fmla="*/ 611618 h 5827948"/>
              <a:gd name="connsiteX91" fmla="*/ 1524721 w 5718422"/>
              <a:gd name="connsiteY91" fmla="*/ 597783 h 5827948"/>
              <a:gd name="connsiteX92" fmla="*/ 1524721 w 5718422"/>
              <a:gd name="connsiteY92" fmla="*/ 597783 h 5827948"/>
              <a:gd name="connsiteX93" fmla="*/ 1718409 w 5718422"/>
              <a:gd name="connsiteY93" fmla="*/ 597783 h 5827948"/>
              <a:gd name="connsiteX94" fmla="*/ 1685551 w 5718422"/>
              <a:gd name="connsiteY94" fmla="*/ 611618 h 5827948"/>
              <a:gd name="connsiteX95" fmla="*/ 1718409 w 5718422"/>
              <a:gd name="connsiteY95" fmla="*/ 597783 h 5827948"/>
              <a:gd name="connsiteX96" fmla="*/ 1718409 w 5718422"/>
              <a:gd name="connsiteY96" fmla="*/ 597783 h 5827948"/>
              <a:gd name="connsiteX97" fmla="*/ 1548355 w 5718422"/>
              <a:gd name="connsiteY97" fmla="*/ 644475 h 5827948"/>
              <a:gd name="connsiteX98" fmla="*/ 1520109 w 5718422"/>
              <a:gd name="connsiteY98" fmla="*/ 658310 h 5827948"/>
              <a:gd name="connsiteX99" fmla="*/ 1548355 w 5718422"/>
              <a:gd name="connsiteY99" fmla="*/ 644475 h 5827948"/>
              <a:gd name="connsiteX100" fmla="*/ 1548355 w 5718422"/>
              <a:gd name="connsiteY100" fmla="*/ 644475 h 5827948"/>
              <a:gd name="connsiteX101" fmla="*/ 4664089 w 5718422"/>
              <a:gd name="connsiteY101" fmla="*/ 887163 h 5827948"/>
              <a:gd name="connsiteX102" fmla="*/ 4607596 w 5718422"/>
              <a:gd name="connsiteY102" fmla="*/ 840470 h 5827948"/>
              <a:gd name="connsiteX103" fmla="*/ 4607596 w 5718422"/>
              <a:gd name="connsiteY103" fmla="*/ 858916 h 5827948"/>
              <a:gd name="connsiteX104" fmla="*/ 4664089 w 5718422"/>
              <a:gd name="connsiteY104" fmla="*/ 887163 h 5827948"/>
              <a:gd name="connsiteX105" fmla="*/ 4664089 w 5718422"/>
              <a:gd name="connsiteY105" fmla="*/ 887163 h 5827948"/>
              <a:gd name="connsiteX106" fmla="*/ 4739604 w 5718422"/>
              <a:gd name="connsiteY106" fmla="*/ 864104 h 5827948"/>
              <a:gd name="connsiteX107" fmla="*/ 4730381 w 5718422"/>
              <a:gd name="connsiteY107" fmla="*/ 840470 h 5827948"/>
              <a:gd name="connsiteX108" fmla="*/ 4697523 w 5718422"/>
              <a:gd name="connsiteY108" fmla="*/ 845081 h 5827948"/>
              <a:gd name="connsiteX109" fmla="*/ 4739604 w 5718422"/>
              <a:gd name="connsiteY109" fmla="*/ 864104 h 5827948"/>
              <a:gd name="connsiteX110" fmla="*/ 4739604 w 5718422"/>
              <a:gd name="connsiteY110" fmla="*/ 864104 h 5827948"/>
              <a:gd name="connsiteX111" fmla="*/ 4711358 w 5718422"/>
              <a:gd name="connsiteY111" fmla="*/ 896386 h 5827948"/>
              <a:gd name="connsiteX112" fmla="*/ 4715969 w 5718422"/>
              <a:gd name="connsiteY112" fmla="*/ 891774 h 5827948"/>
              <a:gd name="connsiteX113" fmla="*/ 4683112 w 5718422"/>
              <a:gd name="connsiteY113" fmla="*/ 873328 h 5827948"/>
              <a:gd name="connsiteX114" fmla="*/ 4683112 w 5718422"/>
              <a:gd name="connsiteY114" fmla="*/ 887163 h 5827948"/>
              <a:gd name="connsiteX115" fmla="*/ 4711358 w 5718422"/>
              <a:gd name="connsiteY115" fmla="*/ 896386 h 5827948"/>
              <a:gd name="connsiteX116" fmla="*/ 4711358 w 5718422"/>
              <a:gd name="connsiteY116" fmla="*/ 896386 h 5827948"/>
              <a:gd name="connsiteX117" fmla="*/ 4734416 w 5718422"/>
              <a:gd name="connsiteY117" fmla="*/ 906186 h 5827948"/>
              <a:gd name="connsiteX118" fmla="*/ 4720005 w 5718422"/>
              <a:gd name="connsiteY118" fmla="*/ 901574 h 5827948"/>
              <a:gd name="connsiteX119" fmla="*/ 4748251 w 5718422"/>
              <a:gd name="connsiteY119" fmla="*/ 929820 h 5827948"/>
              <a:gd name="connsiteX120" fmla="*/ 4733840 w 5718422"/>
              <a:gd name="connsiteY120" fmla="*/ 896962 h 5827948"/>
              <a:gd name="connsiteX121" fmla="*/ 4733840 w 5718422"/>
              <a:gd name="connsiteY121" fmla="*/ 906186 h 5827948"/>
              <a:gd name="connsiteX122" fmla="*/ 4734416 w 5718422"/>
              <a:gd name="connsiteY122" fmla="*/ 906186 h 5827948"/>
              <a:gd name="connsiteX123" fmla="*/ 4734416 w 5718422"/>
              <a:gd name="connsiteY123" fmla="*/ 906186 h 5827948"/>
              <a:gd name="connsiteX124" fmla="*/ 5150040 w 5718422"/>
              <a:gd name="connsiteY124" fmla="*/ 1083733 h 5827948"/>
              <a:gd name="connsiteX125" fmla="*/ 5188085 w 5718422"/>
              <a:gd name="connsiteY125" fmla="*/ 1083733 h 5827948"/>
              <a:gd name="connsiteX126" fmla="*/ 5155227 w 5718422"/>
              <a:gd name="connsiteY126" fmla="*/ 1037041 h 5827948"/>
              <a:gd name="connsiteX127" fmla="*/ 5140816 w 5718422"/>
              <a:gd name="connsiteY127" fmla="*/ 1065287 h 5827948"/>
              <a:gd name="connsiteX128" fmla="*/ 5150040 w 5718422"/>
              <a:gd name="connsiteY128" fmla="*/ 1083733 h 5827948"/>
              <a:gd name="connsiteX129" fmla="*/ 5150040 w 5718422"/>
              <a:gd name="connsiteY129" fmla="*/ 1083733 h 5827948"/>
              <a:gd name="connsiteX130" fmla="*/ 4956351 w 5718422"/>
              <a:gd name="connsiteY130" fmla="*/ 1102180 h 5827948"/>
              <a:gd name="connsiteX131" fmla="*/ 4951739 w 5718422"/>
              <a:gd name="connsiteY131" fmla="*/ 1120626 h 5827948"/>
              <a:gd name="connsiteX132" fmla="*/ 4984597 w 5718422"/>
              <a:gd name="connsiteY132" fmla="*/ 1129850 h 5827948"/>
              <a:gd name="connsiteX133" fmla="*/ 4956351 w 5718422"/>
              <a:gd name="connsiteY133" fmla="*/ 1102180 h 5827948"/>
              <a:gd name="connsiteX134" fmla="*/ 4956351 w 5718422"/>
              <a:gd name="connsiteY134" fmla="*/ 1102180 h 5827948"/>
              <a:gd name="connsiteX135" fmla="*/ 5268213 w 5718422"/>
              <a:gd name="connsiteY135" fmla="*/ 1237647 h 5827948"/>
              <a:gd name="connsiteX136" fmla="*/ 5249189 w 5718422"/>
              <a:gd name="connsiteY136" fmla="*/ 1209400 h 5827948"/>
              <a:gd name="connsiteX137" fmla="*/ 5268213 w 5718422"/>
              <a:gd name="connsiteY137" fmla="*/ 1237647 h 5827948"/>
              <a:gd name="connsiteX138" fmla="*/ 5268213 w 5718422"/>
              <a:gd name="connsiteY138" fmla="*/ 1237647 h 5827948"/>
              <a:gd name="connsiteX139" fmla="*/ 5357563 w 5718422"/>
              <a:gd name="connsiteY139" fmla="*/ 1275116 h 5827948"/>
              <a:gd name="connsiteX140" fmla="*/ 5333928 w 5718422"/>
              <a:gd name="connsiteY140" fmla="*/ 1246870 h 5827948"/>
              <a:gd name="connsiteX141" fmla="*/ 5357563 w 5718422"/>
              <a:gd name="connsiteY141" fmla="*/ 1275116 h 5827948"/>
              <a:gd name="connsiteX142" fmla="*/ 5357563 w 5718422"/>
              <a:gd name="connsiteY142" fmla="*/ 1275116 h 5827948"/>
              <a:gd name="connsiteX143" fmla="*/ 5381197 w 5718422"/>
              <a:gd name="connsiteY143" fmla="*/ 1335644 h 5827948"/>
              <a:gd name="connsiteX144" fmla="*/ 5376586 w 5718422"/>
              <a:gd name="connsiteY144" fmla="*/ 1321809 h 5827948"/>
              <a:gd name="connsiteX145" fmla="*/ 5362175 w 5718422"/>
              <a:gd name="connsiteY145" fmla="*/ 1321809 h 5827948"/>
              <a:gd name="connsiteX146" fmla="*/ 5381197 w 5718422"/>
              <a:gd name="connsiteY146" fmla="*/ 1335644 h 5827948"/>
              <a:gd name="connsiteX147" fmla="*/ 5381197 w 5718422"/>
              <a:gd name="connsiteY147" fmla="*/ 1335644 h 5827948"/>
              <a:gd name="connsiteX148" fmla="*/ 5442878 w 5718422"/>
              <a:gd name="connsiteY148" fmla="*/ 1424418 h 5827948"/>
              <a:gd name="connsiteX149" fmla="*/ 5428467 w 5718422"/>
              <a:gd name="connsiteY149" fmla="*/ 1396171 h 5827948"/>
              <a:gd name="connsiteX150" fmla="*/ 5442878 w 5718422"/>
              <a:gd name="connsiteY150" fmla="*/ 1424418 h 5827948"/>
              <a:gd name="connsiteX151" fmla="*/ 5442878 w 5718422"/>
              <a:gd name="connsiteY151" fmla="*/ 1424418 h 5827948"/>
              <a:gd name="connsiteX152" fmla="*/ 448481 w 5718422"/>
              <a:gd name="connsiteY152" fmla="*/ 2330603 h 5827948"/>
              <a:gd name="connsiteX153" fmla="*/ 462893 w 5718422"/>
              <a:gd name="connsiteY153" fmla="*/ 2325991 h 5827948"/>
              <a:gd name="connsiteX154" fmla="*/ 448481 w 5718422"/>
              <a:gd name="connsiteY154" fmla="*/ 2312157 h 5827948"/>
              <a:gd name="connsiteX155" fmla="*/ 448481 w 5718422"/>
              <a:gd name="connsiteY155" fmla="*/ 2330603 h 5827948"/>
              <a:gd name="connsiteX156" fmla="*/ 448481 w 5718422"/>
              <a:gd name="connsiteY156" fmla="*/ 2330603 h 5827948"/>
              <a:gd name="connsiteX157" fmla="*/ 434070 w 5718422"/>
              <a:gd name="connsiteY157" fmla="*/ 2353661 h 5827948"/>
              <a:gd name="connsiteX158" fmla="*/ 443293 w 5718422"/>
              <a:gd name="connsiteY158" fmla="*/ 2391131 h 5827948"/>
              <a:gd name="connsiteX159" fmla="*/ 434070 w 5718422"/>
              <a:gd name="connsiteY159" fmla="*/ 2353661 h 5827948"/>
              <a:gd name="connsiteX160" fmla="*/ 434070 w 5718422"/>
              <a:gd name="connsiteY160" fmla="*/ 2353661 h 5827948"/>
              <a:gd name="connsiteX161" fmla="*/ 613923 w 5718422"/>
              <a:gd name="connsiteY161" fmla="*/ 2433212 h 5827948"/>
              <a:gd name="connsiteX162" fmla="*/ 623147 w 5718422"/>
              <a:gd name="connsiteY162" fmla="*/ 2433212 h 5827948"/>
              <a:gd name="connsiteX163" fmla="*/ 613923 w 5718422"/>
              <a:gd name="connsiteY163" fmla="*/ 2414765 h 5827948"/>
              <a:gd name="connsiteX164" fmla="*/ 613923 w 5718422"/>
              <a:gd name="connsiteY164" fmla="*/ 2433212 h 5827948"/>
              <a:gd name="connsiteX165" fmla="*/ 613923 w 5718422"/>
              <a:gd name="connsiteY165" fmla="*/ 2433212 h 5827948"/>
              <a:gd name="connsiteX166" fmla="*/ 288227 w 5718422"/>
              <a:gd name="connsiteY166" fmla="*/ 2502963 h 5827948"/>
              <a:gd name="connsiteX167" fmla="*/ 283615 w 5718422"/>
              <a:gd name="connsiteY167" fmla="*/ 2465493 h 5827948"/>
              <a:gd name="connsiteX168" fmla="*/ 288227 w 5718422"/>
              <a:gd name="connsiteY168" fmla="*/ 2502963 h 5827948"/>
              <a:gd name="connsiteX169" fmla="*/ 288227 w 5718422"/>
              <a:gd name="connsiteY169" fmla="*/ 2502963 h 5827948"/>
              <a:gd name="connsiteX170" fmla="*/ 396600 w 5718422"/>
              <a:gd name="connsiteY170" fmla="*/ 2722592 h 5827948"/>
              <a:gd name="connsiteX171" fmla="*/ 415623 w 5718422"/>
              <a:gd name="connsiteY171" fmla="*/ 2722592 h 5827948"/>
              <a:gd name="connsiteX172" fmla="*/ 462893 w 5718422"/>
              <a:gd name="connsiteY172" fmla="*/ 2502963 h 5827948"/>
              <a:gd name="connsiteX173" fmla="*/ 453669 w 5718422"/>
              <a:gd name="connsiteY173" fmla="*/ 2484516 h 5827948"/>
              <a:gd name="connsiteX174" fmla="*/ 411012 w 5718422"/>
              <a:gd name="connsiteY174" fmla="*/ 2657452 h 5827948"/>
              <a:gd name="connsiteX175" fmla="*/ 396600 w 5718422"/>
              <a:gd name="connsiteY175" fmla="*/ 2722592 h 5827948"/>
              <a:gd name="connsiteX176" fmla="*/ 396600 w 5718422"/>
              <a:gd name="connsiteY176" fmla="*/ 2722592 h 5827948"/>
              <a:gd name="connsiteX177" fmla="*/ 552243 w 5718422"/>
              <a:gd name="connsiteY177" fmla="*/ 2577902 h 5827948"/>
              <a:gd name="connsiteX178" fmla="*/ 552243 w 5718422"/>
              <a:gd name="connsiteY178" fmla="*/ 2615371 h 5827948"/>
              <a:gd name="connsiteX179" fmla="*/ 552243 w 5718422"/>
              <a:gd name="connsiteY179" fmla="*/ 2577902 h 5827948"/>
              <a:gd name="connsiteX180" fmla="*/ 552243 w 5718422"/>
              <a:gd name="connsiteY180" fmla="*/ 2577902 h 5827948"/>
              <a:gd name="connsiteX181" fmla="*/ 4545916 w 5718422"/>
              <a:gd name="connsiteY181" fmla="*/ 2577902 h 5827948"/>
              <a:gd name="connsiteX182" fmla="*/ 4545916 w 5718422"/>
              <a:gd name="connsiteY182" fmla="*/ 2643041 h 5827948"/>
              <a:gd name="connsiteX183" fmla="*/ 4545916 w 5718422"/>
              <a:gd name="connsiteY183" fmla="*/ 2577902 h 5827948"/>
              <a:gd name="connsiteX184" fmla="*/ 4545916 w 5718422"/>
              <a:gd name="connsiteY184" fmla="*/ 2577902 h 5827948"/>
              <a:gd name="connsiteX185" fmla="*/ 552243 w 5718422"/>
              <a:gd name="connsiteY185" fmla="*/ 2675899 h 5827948"/>
              <a:gd name="connsiteX186" fmla="*/ 561466 w 5718422"/>
              <a:gd name="connsiteY186" fmla="*/ 2699534 h 5827948"/>
              <a:gd name="connsiteX187" fmla="*/ 570689 w 5718422"/>
              <a:gd name="connsiteY187" fmla="*/ 2675899 h 5827948"/>
              <a:gd name="connsiteX188" fmla="*/ 552243 w 5718422"/>
              <a:gd name="connsiteY188" fmla="*/ 2675899 h 5827948"/>
              <a:gd name="connsiteX189" fmla="*/ 552243 w 5718422"/>
              <a:gd name="connsiteY189" fmla="*/ 2675899 h 5827948"/>
              <a:gd name="connsiteX190" fmla="*/ 4371250 w 5718422"/>
              <a:gd name="connsiteY190" fmla="*/ 2797531 h 5827948"/>
              <a:gd name="connsiteX191" fmla="*/ 4366639 w 5718422"/>
              <a:gd name="connsiteY191" fmla="*/ 2783696 h 5827948"/>
              <a:gd name="connsiteX192" fmla="*/ 4357415 w 5718422"/>
              <a:gd name="connsiteY192" fmla="*/ 2783696 h 5827948"/>
              <a:gd name="connsiteX193" fmla="*/ 4357415 w 5718422"/>
              <a:gd name="connsiteY193" fmla="*/ 2797531 h 5827948"/>
              <a:gd name="connsiteX194" fmla="*/ 4371250 w 5718422"/>
              <a:gd name="connsiteY194" fmla="*/ 2797531 h 5827948"/>
              <a:gd name="connsiteX195" fmla="*/ 4371250 w 5718422"/>
              <a:gd name="connsiteY195" fmla="*/ 2797531 h 5827948"/>
              <a:gd name="connsiteX196" fmla="*/ 504974 w 5718422"/>
              <a:gd name="connsiteY196" fmla="*/ 2783119 h 5827948"/>
              <a:gd name="connsiteX197" fmla="*/ 528608 w 5718422"/>
              <a:gd name="connsiteY197" fmla="*/ 2881117 h 5827948"/>
              <a:gd name="connsiteX198" fmla="*/ 504974 w 5718422"/>
              <a:gd name="connsiteY198" fmla="*/ 2783119 h 5827948"/>
              <a:gd name="connsiteX199" fmla="*/ 504974 w 5718422"/>
              <a:gd name="connsiteY199" fmla="*/ 2783119 h 5827948"/>
              <a:gd name="connsiteX200" fmla="*/ 198300 w 5718422"/>
              <a:gd name="connsiteY200" fmla="*/ 2858058 h 5827948"/>
              <a:gd name="connsiteX201" fmla="*/ 198300 w 5718422"/>
              <a:gd name="connsiteY201" fmla="*/ 2988913 h 5827948"/>
              <a:gd name="connsiteX202" fmla="*/ 198300 w 5718422"/>
              <a:gd name="connsiteY202" fmla="*/ 2858058 h 5827948"/>
              <a:gd name="connsiteX203" fmla="*/ 198300 w 5718422"/>
              <a:gd name="connsiteY203" fmla="*/ 2858058 h 5827948"/>
              <a:gd name="connsiteX204" fmla="*/ 4356839 w 5718422"/>
              <a:gd name="connsiteY204" fmla="*/ 2890916 h 5827948"/>
              <a:gd name="connsiteX205" fmla="*/ 4356839 w 5718422"/>
              <a:gd name="connsiteY205" fmla="*/ 2858058 h 5827948"/>
              <a:gd name="connsiteX206" fmla="*/ 4356839 w 5718422"/>
              <a:gd name="connsiteY206" fmla="*/ 2890916 h 5827948"/>
              <a:gd name="connsiteX207" fmla="*/ 4356839 w 5718422"/>
              <a:gd name="connsiteY207" fmla="*/ 2890916 h 5827948"/>
              <a:gd name="connsiteX208" fmla="*/ 4375862 w 5718422"/>
              <a:gd name="connsiteY208" fmla="*/ 2862670 h 5827948"/>
              <a:gd name="connsiteX209" fmla="*/ 4361450 w 5718422"/>
              <a:gd name="connsiteY209" fmla="*/ 2900139 h 5827948"/>
              <a:gd name="connsiteX210" fmla="*/ 4375862 w 5718422"/>
              <a:gd name="connsiteY210" fmla="*/ 2862670 h 5827948"/>
              <a:gd name="connsiteX211" fmla="*/ 4375862 w 5718422"/>
              <a:gd name="connsiteY211" fmla="*/ 2862670 h 5827948"/>
              <a:gd name="connsiteX212" fmla="*/ 118173 w 5718422"/>
              <a:gd name="connsiteY212" fmla="*/ 2913974 h 5827948"/>
              <a:gd name="connsiteX213" fmla="*/ 103762 w 5718422"/>
              <a:gd name="connsiteY213" fmla="*/ 2881117 h 5827948"/>
              <a:gd name="connsiteX214" fmla="*/ 80127 w 5718422"/>
              <a:gd name="connsiteY214" fmla="*/ 2885728 h 5827948"/>
              <a:gd name="connsiteX215" fmla="*/ 99150 w 5718422"/>
              <a:gd name="connsiteY215" fmla="*/ 2923198 h 5827948"/>
              <a:gd name="connsiteX216" fmla="*/ 118173 w 5718422"/>
              <a:gd name="connsiteY216" fmla="*/ 2913974 h 5827948"/>
              <a:gd name="connsiteX217" fmla="*/ 118173 w 5718422"/>
              <a:gd name="connsiteY217" fmla="*/ 2913974 h 5827948"/>
              <a:gd name="connsiteX218" fmla="*/ 4356839 w 5718422"/>
              <a:gd name="connsiteY218" fmla="*/ 2918586 h 5827948"/>
              <a:gd name="connsiteX219" fmla="*/ 4342427 w 5718422"/>
              <a:gd name="connsiteY219" fmla="*/ 3002748 h 5827948"/>
              <a:gd name="connsiteX220" fmla="*/ 4356839 w 5718422"/>
              <a:gd name="connsiteY220" fmla="*/ 2918586 h 5827948"/>
              <a:gd name="connsiteX221" fmla="*/ 4356839 w 5718422"/>
              <a:gd name="connsiteY221" fmla="*/ 2918586 h 5827948"/>
              <a:gd name="connsiteX222" fmla="*/ 4130292 w 5718422"/>
              <a:gd name="connsiteY222" fmla="*/ 2923774 h 5827948"/>
              <a:gd name="connsiteX223" fmla="*/ 4115881 w 5718422"/>
              <a:gd name="connsiteY223" fmla="*/ 2984302 h 5827948"/>
              <a:gd name="connsiteX224" fmla="*/ 4130292 w 5718422"/>
              <a:gd name="connsiteY224" fmla="*/ 2923774 h 5827948"/>
              <a:gd name="connsiteX225" fmla="*/ 4130292 w 5718422"/>
              <a:gd name="connsiteY225" fmla="*/ 2923774 h 5827948"/>
              <a:gd name="connsiteX226" fmla="*/ 245569 w 5718422"/>
              <a:gd name="connsiteY226" fmla="*/ 2937609 h 5827948"/>
              <a:gd name="connsiteX227" fmla="*/ 250181 w 5718422"/>
              <a:gd name="connsiteY227" fmla="*/ 2970467 h 5827948"/>
              <a:gd name="connsiteX228" fmla="*/ 245569 w 5718422"/>
              <a:gd name="connsiteY228" fmla="*/ 2937609 h 5827948"/>
              <a:gd name="connsiteX229" fmla="*/ 245569 w 5718422"/>
              <a:gd name="connsiteY229" fmla="*/ 2937609 h 5827948"/>
              <a:gd name="connsiteX230" fmla="*/ 571266 w 5718422"/>
              <a:gd name="connsiteY230" fmla="*/ 2951444 h 5827948"/>
              <a:gd name="connsiteX231" fmla="*/ 575877 w 5718422"/>
              <a:gd name="connsiteY231" fmla="*/ 2984302 h 5827948"/>
              <a:gd name="connsiteX232" fmla="*/ 571266 w 5718422"/>
              <a:gd name="connsiteY232" fmla="*/ 2951444 h 5827948"/>
              <a:gd name="connsiteX233" fmla="*/ 571266 w 5718422"/>
              <a:gd name="connsiteY233" fmla="*/ 2951444 h 5827948"/>
              <a:gd name="connsiteX234" fmla="*/ 99150 w 5718422"/>
              <a:gd name="connsiteY234" fmla="*/ 3002748 h 5827948"/>
              <a:gd name="connsiteX235" fmla="*/ 84739 w 5718422"/>
              <a:gd name="connsiteY235" fmla="*/ 2979114 h 5827948"/>
              <a:gd name="connsiteX236" fmla="*/ 99150 w 5718422"/>
              <a:gd name="connsiteY236" fmla="*/ 3002748 h 5827948"/>
              <a:gd name="connsiteX237" fmla="*/ 99150 w 5718422"/>
              <a:gd name="connsiteY237" fmla="*/ 3002748 h 5827948"/>
              <a:gd name="connsiteX238" fmla="*/ 306673 w 5718422"/>
              <a:gd name="connsiteY238" fmla="*/ 3049441 h 5827948"/>
              <a:gd name="connsiteX239" fmla="*/ 306673 w 5718422"/>
              <a:gd name="connsiteY239" fmla="*/ 3016583 h 5827948"/>
              <a:gd name="connsiteX240" fmla="*/ 306673 w 5718422"/>
              <a:gd name="connsiteY240" fmla="*/ 3049441 h 5827948"/>
              <a:gd name="connsiteX241" fmla="*/ 306673 w 5718422"/>
              <a:gd name="connsiteY241" fmla="*/ 3049441 h 5827948"/>
              <a:gd name="connsiteX242" fmla="*/ 4503258 w 5718422"/>
              <a:gd name="connsiteY242" fmla="*/ 3021771 h 5827948"/>
              <a:gd name="connsiteX243" fmla="*/ 4498647 w 5718422"/>
              <a:gd name="connsiteY243" fmla="*/ 3054629 h 5827948"/>
              <a:gd name="connsiteX244" fmla="*/ 4503258 w 5718422"/>
              <a:gd name="connsiteY244" fmla="*/ 3021771 h 5827948"/>
              <a:gd name="connsiteX245" fmla="*/ 4503258 w 5718422"/>
              <a:gd name="connsiteY245" fmla="*/ 3021771 h 5827948"/>
              <a:gd name="connsiteX246" fmla="*/ 89927 w 5718422"/>
              <a:gd name="connsiteY246" fmla="*/ 3040218 h 5827948"/>
              <a:gd name="connsiteX247" fmla="*/ 99150 w 5718422"/>
              <a:gd name="connsiteY247" fmla="*/ 3100745 h 5827948"/>
              <a:gd name="connsiteX248" fmla="*/ 89927 w 5718422"/>
              <a:gd name="connsiteY248" fmla="*/ 3040218 h 5827948"/>
              <a:gd name="connsiteX249" fmla="*/ 89927 w 5718422"/>
              <a:gd name="connsiteY249" fmla="*/ 3040218 h 5827948"/>
              <a:gd name="connsiteX250" fmla="*/ 571266 w 5718422"/>
              <a:gd name="connsiteY250" fmla="*/ 3124380 h 5827948"/>
              <a:gd name="connsiteX251" fmla="*/ 575877 w 5718422"/>
              <a:gd name="connsiteY251" fmla="*/ 3161850 h 5827948"/>
              <a:gd name="connsiteX252" fmla="*/ 571266 w 5718422"/>
              <a:gd name="connsiteY252" fmla="*/ 3124380 h 5827948"/>
              <a:gd name="connsiteX253" fmla="*/ 571266 w 5718422"/>
              <a:gd name="connsiteY253" fmla="*/ 3124380 h 5827948"/>
              <a:gd name="connsiteX254" fmla="*/ 4343004 w 5718422"/>
              <a:gd name="connsiteY254" fmla="*/ 3208542 h 5827948"/>
              <a:gd name="connsiteX255" fmla="*/ 4362027 w 5718422"/>
              <a:gd name="connsiteY255" fmla="*/ 3148015 h 5827948"/>
              <a:gd name="connsiteX256" fmla="*/ 4343004 w 5718422"/>
              <a:gd name="connsiteY256" fmla="*/ 3208542 h 5827948"/>
              <a:gd name="connsiteX257" fmla="*/ 4343004 w 5718422"/>
              <a:gd name="connsiteY257" fmla="*/ 3208542 h 5827948"/>
              <a:gd name="connsiteX258" fmla="*/ 66292 w 5718422"/>
              <a:gd name="connsiteY258" fmla="*/ 3194131 h 5827948"/>
              <a:gd name="connsiteX259" fmla="*/ 42658 w 5718422"/>
              <a:gd name="connsiteY259" fmla="*/ 3156661 h 5827948"/>
              <a:gd name="connsiteX260" fmla="*/ 47269 w 5718422"/>
              <a:gd name="connsiteY260" fmla="*/ 3189519 h 5827948"/>
              <a:gd name="connsiteX261" fmla="*/ 66292 w 5718422"/>
              <a:gd name="connsiteY261" fmla="*/ 3194131 h 5827948"/>
              <a:gd name="connsiteX262" fmla="*/ 66292 w 5718422"/>
              <a:gd name="connsiteY262" fmla="*/ 3194131 h 5827948"/>
              <a:gd name="connsiteX263" fmla="*/ 349331 w 5718422"/>
              <a:gd name="connsiteY263" fmla="*/ 3264458 h 5827948"/>
              <a:gd name="connsiteX264" fmla="*/ 349331 w 5718422"/>
              <a:gd name="connsiteY264" fmla="*/ 3171073 h 5827948"/>
              <a:gd name="connsiteX265" fmla="*/ 340108 w 5718422"/>
              <a:gd name="connsiteY265" fmla="*/ 3231600 h 5827948"/>
              <a:gd name="connsiteX266" fmla="*/ 349331 w 5718422"/>
              <a:gd name="connsiteY266" fmla="*/ 3264458 h 5827948"/>
              <a:gd name="connsiteX267" fmla="*/ 349331 w 5718422"/>
              <a:gd name="connsiteY267" fmla="*/ 3264458 h 5827948"/>
              <a:gd name="connsiteX268" fmla="*/ 4196585 w 5718422"/>
              <a:gd name="connsiteY268" fmla="*/ 3213154 h 5827948"/>
              <a:gd name="connsiteX269" fmla="*/ 4201196 w 5718422"/>
              <a:gd name="connsiteY269" fmla="*/ 3180296 h 5827948"/>
              <a:gd name="connsiteX270" fmla="*/ 4196585 w 5718422"/>
              <a:gd name="connsiteY270" fmla="*/ 3213154 h 5827948"/>
              <a:gd name="connsiteX271" fmla="*/ 4196585 w 5718422"/>
              <a:gd name="connsiteY271" fmla="*/ 3213154 h 5827948"/>
              <a:gd name="connsiteX272" fmla="*/ 453093 w 5718422"/>
              <a:gd name="connsiteY272" fmla="*/ 3362456 h 5827948"/>
              <a:gd name="connsiteX273" fmla="*/ 462316 w 5718422"/>
              <a:gd name="connsiteY273" fmla="*/ 3511757 h 5827948"/>
              <a:gd name="connsiteX274" fmla="*/ 471539 w 5718422"/>
              <a:gd name="connsiteY274" fmla="*/ 3507145 h 5827948"/>
              <a:gd name="connsiteX275" fmla="*/ 462316 w 5718422"/>
              <a:gd name="connsiteY275" fmla="*/ 3520980 h 5827948"/>
              <a:gd name="connsiteX276" fmla="*/ 476727 w 5718422"/>
              <a:gd name="connsiteY276" fmla="*/ 3544615 h 5827948"/>
              <a:gd name="connsiteX277" fmla="*/ 481339 w 5718422"/>
              <a:gd name="connsiteY277" fmla="*/ 3413760 h 5827948"/>
              <a:gd name="connsiteX278" fmla="*/ 453093 w 5718422"/>
              <a:gd name="connsiteY278" fmla="*/ 3362456 h 5827948"/>
              <a:gd name="connsiteX279" fmla="*/ 453093 w 5718422"/>
              <a:gd name="connsiteY279" fmla="*/ 3362456 h 5827948"/>
              <a:gd name="connsiteX280" fmla="*/ 4040942 w 5718422"/>
              <a:gd name="connsiteY280" fmla="*/ 3409148 h 5827948"/>
              <a:gd name="connsiteX281" fmla="*/ 4012696 w 5718422"/>
              <a:gd name="connsiteY281" fmla="*/ 3446618 h 5827948"/>
              <a:gd name="connsiteX282" fmla="*/ 4055353 w 5718422"/>
              <a:gd name="connsiteY282" fmla="*/ 3428171 h 5827948"/>
              <a:gd name="connsiteX283" fmla="*/ 4040942 w 5718422"/>
              <a:gd name="connsiteY283" fmla="*/ 3409148 h 5827948"/>
              <a:gd name="connsiteX284" fmla="*/ 4040942 w 5718422"/>
              <a:gd name="connsiteY284" fmla="*/ 3409148 h 5827948"/>
              <a:gd name="connsiteX285" fmla="*/ 368354 w 5718422"/>
              <a:gd name="connsiteY285" fmla="*/ 3488699 h 5827948"/>
              <a:gd name="connsiteX286" fmla="*/ 344719 w 5718422"/>
              <a:gd name="connsiteY286" fmla="*/ 3451229 h 5827948"/>
              <a:gd name="connsiteX287" fmla="*/ 363742 w 5718422"/>
              <a:gd name="connsiteY287" fmla="*/ 3479476 h 5827948"/>
              <a:gd name="connsiteX288" fmla="*/ 354519 w 5718422"/>
              <a:gd name="connsiteY288" fmla="*/ 3503110 h 5827948"/>
              <a:gd name="connsiteX289" fmla="*/ 368354 w 5718422"/>
              <a:gd name="connsiteY289" fmla="*/ 3488699 h 5827948"/>
              <a:gd name="connsiteX290" fmla="*/ 368354 w 5718422"/>
              <a:gd name="connsiteY290" fmla="*/ 3488699 h 5827948"/>
              <a:gd name="connsiteX291" fmla="*/ 509585 w 5718422"/>
              <a:gd name="connsiteY291" fmla="*/ 3446618 h 5827948"/>
              <a:gd name="connsiteX292" fmla="*/ 533220 w 5718422"/>
              <a:gd name="connsiteY292" fmla="*/ 3535392 h 5827948"/>
              <a:gd name="connsiteX293" fmla="*/ 533220 w 5718422"/>
              <a:gd name="connsiteY293" fmla="*/ 3470252 h 5827948"/>
              <a:gd name="connsiteX294" fmla="*/ 509585 w 5718422"/>
              <a:gd name="connsiteY294" fmla="*/ 3446618 h 5827948"/>
              <a:gd name="connsiteX295" fmla="*/ 509585 w 5718422"/>
              <a:gd name="connsiteY295" fmla="*/ 3446618 h 5827948"/>
              <a:gd name="connsiteX296" fmla="*/ 23635 w 5718422"/>
              <a:gd name="connsiteY296" fmla="*/ 3511757 h 5827948"/>
              <a:gd name="connsiteX297" fmla="*/ 0 w 5718422"/>
              <a:gd name="connsiteY297" fmla="*/ 3474287 h 5827948"/>
              <a:gd name="connsiteX298" fmla="*/ 0 w 5718422"/>
              <a:gd name="connsiteY298" fmla="*/ 3511757 h 5827948"/>
              <a:gd name="connsiteX299" fmla="*/ 23635 w 5718422"/>
              <a:gd name="connsiteY299" fmla="*/ 3511757 h 5827948"/>
              <a:gd name="connsiteX300" fmla="*/ 23635 w 5718422"/>
              <a:gd name="connsiteY300" fmla="*/ 3511757 h 5827948"/>
              <a:gd name="connsiteX301" fmla="*/ 410435 w 5718422"/>
              <a:gd name="connsiteY301" fmla="*/ 3516369 h 5827948"/>
              <a:gd name="connsiteX302" fmla="*/ 401212 w 5718422"/>
              <a:gd name="connsiteY302" fmla="*/ 3483511 h 5827948"/>
              <a:gd name="connsiteX303" fmla="*/ 386801 w 5718422"/>
              <a:gd name="connsiteY303" fmla="*/ 3488122 h 5827948"/>
              <a:gd name="connsiteX304" fmla="*/ 386801 w 5718422"/>
              <a:gd name="connsiteY304" fmla="*/ 3534815 h 5827948"/>
              <a:gd name="connsiteX305" fmla="*/ 401212 w 5718422"/>
              <a:gd name="connsiteY305" fmla="*/ 3544038 h 5827948"/>
              <a:gd name="connsiteX306" fmla="*/ 396600 w 5718422"/>
              <a:gd name="connsiteY306" fmla="*/ 3511181 h 5827948"/>
              <a:gd name="connsiteX307" fmla="*/ 410435 w 5718422"/>
              <a:gd name="connsiteY307" fmla="*/ 3516369 h 5827948"/>
              <a:gd name="connsiteX308" fmla="*/ 410435 w 5718422"/>
              <a:gd name="connsiteY308" fmla="*/ 3516369 h 5827948"/>
              <a:gd name="connsiteX309" fmla="*/ 28246 w 5718422"/>
              <a:gd name="connsiteY309" fmla="*/ 3544615 h 5827948"/>
              <a:gd name="connsiteX310" fmla="*/ 28246 w 5718422"/>
              <a:gd name="connsiteY310" fmla="*/ 3526168 h 5827948"/>
              <a:gd name="connsiteX311" fmla="*/ 23635 w 5718422"/>
              <a:gd name="connsiteY311" fmla="*/ 3516945 h 5827948"/>
              <a:gd name="connsiteX312" fmla="*/ 28246 w 5718422"/>
              <a:gd name="connsiteY312" fmla="*/ 3544615 h 5827948"/>
              <a:gd name="connsiteX313" fmla="*/ 28246 w 5718422"/>
              <a:gd name="connsiteY313" fmla="*/ 3544615 h 5827948"/>
              <a:gd name="connsiteX314" fmla="*/ 311285 w 5718422"/>
              <a:gd name="connsiteY314" fmla="*/ 3521557 h 5827948"/>
              <a:gd name="connsiteX315" fmla="*/ 311285 w 5718422"/>
              <a:gd name="connsiteY315" fmla="*/ 3521557 h 5827948"/>
              <a:gd name="connsiteX316" fmla="*/ 311285 w 5718422"/>
              <a:gd name="connsiteY316" fmla="*/ 3521557 h 5827948"/>
              <a:gd name="connsiteX317" fmla="*/ 19023 w 5718422"/>
              <a:gd name="connsiteY317" fmla="*/ 3572861 h 5827948"/>
              <a:gd name="connsiteX318" fmla="*/ 19023 w 5718422"/>
              <a:gd name="connsiteY318" fmla="*/ 3610331 h 5827948"/>
              <a:gd name="connsiteX319" fmla="*/ 19023 w 5718422"/>
              <a:gd name="connsiteY319" fmla="*/ 3572861 h 5827948"/>
              <a:gd name="connsiteX320" fmla="*/ 19023 w 5718422"/>
              <a:gd name="connsiteY320" fmla="*/ 3572861 h 5827948"/>
              <a:gd name="connsiteX321" fmla="*/ 4257689 w 5718422"/>
              <a:gd name="connsiteY321" fmla="*/ 3628777 h 5827948"/>
              <a:gd name="connsiteX322" fmla="*/ 4266912 w 5718422"/>
              <a:gd name="connsiteY322" fmla="*/ 3642612 h 5827948"/>
              <a:gd name="connsiteX323" fmla="*/ 4290547 w 5718422"/>
              <a:gd name="connsiteY323" fmla="*/ 3591308 h 5827948"/>
              <a:gd name="connsiteX324" fmla="*/ 4257689 w 5718422"/>
              <a:gd name="connsiteY324" fmla="*/ 3628777 h 5827948"/>
              <a:gd name="connsiteX325" fmla="*/ 4257689 w 5718422"/>
              <a:gd name="connsiteY325" fmla="*/ 3628777 h 5827948"/>
              <a:gd name="connsiteX326" fmla="*/ 316473 w 5718422"/>
              <a:gd name="connsiteY326" fmla="*/ 3638000 h 5827948"/>
              <a:gd name="connsiteX327" fmla="*/ 321085 w 5718422"/>
              <a:gd name="connsiteY327" fmla="*/ 3628777 h 5827948"/>
              <a:gd name="connsiteX328" fmla="*/ 325696 w 5718422"/>
              <a:gd name="connsiteY328" fmla="*/ 3633389 h 5827948"/>
              <a:gd name="connsiteX329" fmla="*/ 321085 w 5718422"/>
              <a:gd name="connsiteY329" fmla="*/ 3605142 h 5827948"/>
              <a:gd name="connsiteX330" fmla="*/ 321085 w 5718422"/>
              <a:gd name="connsiteY330" fmla="*/ 3609754 h 5827948"/>
              <a:gd name="connsiteX331" fmla="*/ 306673 w 5718422"/>
              <a:gd name="connsiteY331" fmla="*/ 3614366 h 5827948"/>
              <a:gd name="connsiteX332" fmla="*/ 316473 w 5718422"/>
              <a:gd name="connsiteY332" fmla="*/ 3638000 h 5827948"/>
              <a:gd name="connsiteX333" fmla="*/ 316473 w 5718422"/>
              <a:gd name="connsiteY333" fmla="*/ 3638000 h 5827948"/>
              <a:gd name="connsiteX334" fmla="*/ 382189 w 5718422"/>
              <a:gd name="connsiteY334" fmla="*/ 3605142 h 5827948"/>
              <a:gd name="connsiteX335" fmla="*/ 391412 w 5718422"/>
              <a:gd name="connsiteY335" fmla="*/ 3642612 h 5827948"/>
              <a:gd name="connsiteX336" fmla="*/ 382189 w 5718422"/>
              <a:gd name="connsiteY336" fmla="*/ 3605142 h 5827948"/>
              <a:gd name="connsiteX337" fmla="*/ 382189 w 5718422"/>
              <a:gd name="connsiteY337" fmla="*/ 3605142 h 5827948"/>
              <a:gd name="connsiteX338" fmla="*/ 334920 w 5718422"/>
              <a:gd name="connsiteY338" fmla="*/ 3666247 h 5827948"/>
              <a:gd name="connsiteX339" fmla="*/ 325696 w 5718422"/>
              <a:gd name="connsiteY339" fmla="*/ 3647800 h 5827948"/>
              <a:gd name="connsiteX340" fmla="*/ 316473 w 5718422"/>
              <a:gd name="connsiteY340" fmla="*/ 3661635 h 5827948"/>
              <a:gd name="connsiteX341" fmla="*/ 334920 w 5718422"/>
              <a:gd name="connsiteY341" fmla="*/ 3666247 h 5827948"/>
              <a:gd name="connsiteX342" fmla="*/ 334920 w 5718422"/>
              <a:gd name="connsiteY342" fmla="*/ 3666247 h 5827948"/>
              <a:gd name="connsiteX343" fmla="*/ 646781 w 5718422"/>
              <a:gd name="connsiteY343" fmla="*/ 3806325 h 5827948"/>
              <a:gd name="connsiteX344" fmla="*/ 599512 w 5718422"/>
              <a:gd name="connsiteY344" fmla="*/ 3675470 h 5827948"/>
              <a:gd name="connsiteX345" fmla="*/ 646781 w 5718422"/>
              <a:gd name="connsiteY345" fmla="*/ 3806325 h 5827948"/>
              <a:gd name="connsiteX346" fmla="*/ 646781 w 5718422"/>
              <a:gd name="connsiteY346" fmla="*/ 3806325 h 5827948"/>
              <a:gd name="connsiteX347" fmla="*/ 3417795 w 5718422"/>
              <a:gd name="connsiteY347" fmla="*/ 3782690 h 5827948"/>
              <a:gd name="connsiteX348" fmla="*/ 3427019 w 5718422"/>
              <a:gd name="connsiteY348" fmla="*/ 3796525 h 5827948"/>
              <a:gd name="connsiteX349" fmla="*/ 3469676 w 5718422"/>
              <a:gd name="connsiteY349" fmla="*/ 3735998 h 5827948"/>
              <a:gd name="connsiteX350" fmla="*/ 3417795 w 5718422"/>
              <a:gd name="connsiteY350" fmla="*/ 3782690 h 5827948"/>
              <a:gd name="connsiteX351" fmla="*/ 3417795 w 5718422"/>
              <a:gd name="connsiteY351" fmla="*/ 3782690 h 5827948"/>
              <a:gd name="connsiteX352" fmla="*/ 741320 w 5718422"/>
              <a:gd name="connsiteY352" fmla="*/ 3810937 h 5827948"/>
              <a:gd name="connsiteX353" fmla="*/ 708462 w 5718422"/>
              <a:gd name="connsiteY353" fmla="*/ 3773467 h 5827948"/>
              <a:gd name="connsiteX354" fmla="*/ 717685 w 5718422"/>
              <a:gd name="connsiteY354" fmla="*/ 3815548 h 5827948"/>
              <a:gd name="connsiteX355" fmla="*/ 741320 w 5718422"/>
              <a:gd name="connsiteY355" fmla="*/ 3810937 h 5827948"/>
              <a:gd name="connsiteX356" fmla="*/ 741320 w 5718422"/>
              <a:gd name="connsiteY356" fmla="*/ 3810937 h 5827948"/>
              <a:gd name="connsiteX357" fmla="*/ 3998284 w 5718422"/>
              <a:gd name="connsiteY357" fmla="*/ 3848406 h 5827948"/>
              <a:gd name="connsiteX358" fmla="*/ 4040942 w 5718422"/>
              <a:gd name="connsiteY358" fmla="*/ 3797102 h 5827948"/>
              <a:gd name="connsiteX359" fmla="*/ 3998284 w 5718422"/>
              <a:gd name="connsiteY359" fmla="*/ 3825348 h 5827948"/>
              <a:gd name="connsiteX360" fmla="*/ 3998284 w 5718422"/>
              <a:gd name="connsiteY360" fmla="*/ 3848406 h 5827948"/>
              <a:gd name="connsiteX361" fmla="*/ 3998284 w 5718422"/>
              <a:gd name="connsiteY361" fmla="*/ 3848406 h 5827948"/>
              <a:gd name="connsiteX362" fmla="*/ 3998284 w 5718422"/>
              <a:gd name="connsiteY362" fmla="*/ 3848406 h 5827948"/>
              <a:gd name="connsiteX363" fmla="*/ 3908358 w 5718422"/>
              <a:gd name="connsiteY363" fmla="*/ 3843794 h 5827948"/>
              <a:gd name="connsiteX364" fmla="*/ 3889335 w 5718422"/>
              <a:gd name="connsiteY364" fmla="*/ 3862241 h 5827948"/>
              <a:gd name="connsiteX365" fmla="*/ 3908358 w 5718422"/>
              <a:gd name="connsiteY365" fmla="*/ 3843794 h 5827948"/>
              <a:gd name="connsiteX366" fmla="*/ 3908358 w 5718422"/>
              <a:gd name="connsiteY366" fmla="*/ 3843794 h 5827948"/>
              <a:gd name="connsiteX367" fmla="*/ 2959515 w 5718422"/>
              <a:gd name="connsiteY367" fmla="*/ 3895099 h 5827948"/>
              <a:gd name="connsiteX368" fmla="*/ 2959515 w 5718422"/>
              <a:gd name="connsiteY368" fmla="*/ 3908934 h 5827948"/>
              <a:gd name="connsiteX369" fmla="*/ 3025807 w 5718422"/>
              <a:gd name="connsiteY369" fmla="*/ 3880687 h 5827948"/>
              <a:gd name="connsiteX370" fmla="*/ 2959515 w 5718422"/>
              <a:gd name="connsiteY370" fmla="*/ 3895099 h 5827948"/>
              <a:gd name="connsiteX371" fmla="*/ 2959515 w 5718422"/>
              <a:gd name="connsiteY371" fmla="*/ 3895099 h 5827948"/>
              <a:gd name="connsiteX372" fmla="*/ 4158539 w 5718422"/>
              <a:gd name="connsiteY372" fmla="*/ 3969461 h 5827948"/>
              <a:gd name="connsiteX373" fmla="*/ 4177562 w 5718422"/>
              <a:gd name="connsiteY373" fmla="*/ 3941215 h 5827948"/>
              <a:gd name="connsiteX374" fmla="*/ 4153927 w 5718422"/>
              <a:gd name="connsiteY374" fmla="*/ 3941215 h 5827948"/>
              <a:gd name="connsiteX375" fmla="*/ 4158539 w 5718422"/>
              <a:gd name="connsiteY375" fmla="*/ 3969461 h 5827948"/>
              <a:gd name="connsiteX376" fmla="*/ 4158539 w 5718422"/>
              <a:gd name="connsiteY376" fmla="*/ 3969461 h 5827948"/>
              <a:gd name="connsiteX377" fmla="*/ 4097434 w 5718422"/>
              <a:gd name="connsiteY377" fmla="*/ 3969461 h 5827948"/>
              <a:gd name="connsiteX378" fmla="*/ 4069188 w 5718422"/>
              <a:gd name="connsiteY378" fmla="*/ 3993096 h 5827948"/>
              <a:gd name="connsiteX379" fmla="*/ 4097434 w 5718422"/>
              <a:gd name="connsiteY379" fmla="*/ 3969461 h 5827948"/>
              <a:gd name="connsiteX380" fmla="*/ 4097434 w 5718422"/>
              <a:gd name="connsiteY380" fmla="*/ 3969461 h 5827948"/>
              <a:gd name="connsiteX381" fmla="*/ 613923 w 5718422"/>
              <a:gd name="connsiteY381" fmla="*/ 3964850 h 5827948"/>
              <a:gd name="connsiteX382" fmla="*/ 613923 w 5718422"/>
              <a:gd name="connsiteY382" fmla="*/ 4002319 h 5827948"/>
              <a:gd name="connsiteX383" fmla="*/ 613923 w 5718422"/>
              <a:gd name="connsiteY383" fmla="*/ 3964850 h 5827948"/>
              <a:gd name="connsiteX384" fmla="*/ 613923 w 5718422"/>
              <a:gd name="connsiteY384" fmla="*/ 3964850 h 5827948"/>
              <a:gd name="connsiteX385" fmla="*/ 3228718 w 5718422"/>
              <a:gd name="connsiteY385" fmla="*/ 3974073 h 5827948"/>
              <a:gd name="connsiteX386" fmla="*/ 3219495 w 5718422"/>
              <a:gd name="connsiteY386" fmla="*/ 3964850 h 5827948"/>
              <a:gd name="connsiteX387" fmla="*/ 3115733 w 5718422"/>
              <a:gd name="connsiteY387" fmla="*/ 3983296 h 5827948"/>
              <a:gd name="connsiteX388" fmla="*/ 3115733 w 5718422"/>
              <a:gd name="connsiteY388" fmla="*/ 4011542 h 5827948"/>
              <a:gd name="connsiteX389" fmla="*/ 3228718 w 5718422"/>
              <a:gd name="connsiteY389" fmla="*/ 3974073 h 5827948"/>
              <a:gd name="connsiteX390" fmla="*/ 3228718 w 5718422"/>
              <a:gd name="connsiteY390" fmla="*/ 3974073 h 5827948"/>
              <a:gd name="connsiteX391" fmla="*/ 3455265 w 5718422"/>
              <a:gd name="connsiteY391" fmla="*/ 4039789 h 5827948"/>
              <a:gd name="connsiteX392" fmla="*/ 3526169 w 5718422"/>
              <a:gd name="connsiteY392" fmla="*/ 3979261 h 5827948"/>
              <a:gd name="connsiteX393" fmla="*/ 3455265 w 5718422"/>
              <a:gd name="connsiteY393" fmla="*/ 4039789 h 5827948"/>
              <a:gd name="connsiteX394" fmla="*/ 3455265 w 5718422"/>
              <a:gd name="connsiteY394" fmla="*/ 4039789 h 5827948"/>
              <a:gd name="connsiteX395" fmla="*/ 797812 w 5718422"/>
              <a:gd name="connsiteY395" fmla="*/ 3983873 h 5827948"/>
              <a:gd name="connsiteX396" fmla="*/ 821447 w 5718422"/>
              <a:gd name="connsiteY396" fmla="*/ 4021342 h 5827948"/>
              <a:gd name="connsiteX397" fmla="*/ 797812 w 5718422"/>
              <a:gd name="connsiteY397" fmla="*/ 3983873 h 5827948"/>
              <a:gd name="connsiteX398" fmla="*/ 797812 w 5718422"/>
              <a:gd name="connsiteY398" fmla="*/ 3983873 h 5827948"/>
              <a:gd name="connsiteX399" fmla="*/ 4002896 w 5718422"/>
              <a:gd name="connsiteY399" fmla="*/ 3983873 h 5827948"/>
              <a:gd name="connsiteX400" fmla="*/ 3974650 w 5718422"/>
              <a:gd name="connsiteY400" fmla="*/ 4007507 h 5827948"/>
              <a:gd name="connsiteX401" fmla="*/ 4002896 w 5718422"/>
              <a:gd name="connsiteY401" fmla="*/ 3983873 h 5827948"/>
              <a:gd name="connsiteX402" fmla="*/ 4002896 w 5718422"/>
              <a:gd name="connsiteY402" fmla="*/ 3983873 h 5827948"/>
              <a:gd name="connsiteX403" fmla="*/ 3105934 w 5718422"/>
              <a:gd name="connsiteY403" fmla="*/ 3988484 h 5827948"/>
              <a:gd name="connsiteX404" fmla="*/ 3082299 w 5718422"/>
              <a:gd name="connsiteY404" fmla="*/ 4016731 h 5827948"/>
              <a:gd name="connsiteX405" fmla="*/ 3105934 w 5718422"/>
              <a:gd name="connsiteY405" fmla="*/ 4007507 h 5827948"/>
              <a:gd name="connsiteX406" fmla="*/ 3105934 w 5718422"/>
              <a:gd name="connsiteY406" fmla="*/ 3988484 h 5827948"/>
              <a:gd name="connsiteX407" fmla="*/ 3105934 w 5718422"/>
              <a:gd name="connsiteY407" fmla="*/ 3988484 h 5827948"/>
              <a:gd name="connsiteX408" fmla="*/ 467504 w 5718422"/>
              <a:gd name="connsiteY408" fmla="*/ 4039789 h 5827948"/>
              <a:gd name="connsiteX409" fmla="*/ 462893 w 5718422"/>
              <a:gd name="connsiteY409" fmla="*/ 4011542 h 5827948"/>
              <a:gd name="connsiteX410" fmla="*/ 448481 w 5718422"/>
              <a:gd name="connsiteY410" fmla="*/ 4011542 h 5827948"/>
              <a:gd name="connsiteX411" fmla="*/ 467504 w 5718422"/>
              <a:gd name="connsiteY411" fmla="*/ 4039789 h 5827948"/>
              <a:gd name="connsiteX412" fmla="*/ 467504 w 5718422"/>
              <a:gd name="connsiteY412" fmla="*/ 4039789 h 5827948"/>
              <a:gd name="connsiteX413" fmla="*/ 3970038 w 5718422"/>
              <a:gd name="connsiteY413" fmla="*/ 4011542 h 5827948"/>
              <a:gd name="connsiteX414" fmla="*/ 3847254 w 5718422"/>
              <a:gd name="connsiteY414" fmla="*/ 4165456 h 5827948"/>
              <a:gd name="connsiteX415" fmla="*/ 3908358 w 5718422"/>
              <a:gd name="connsiteY415" fmla="*/ 4100316 h 5827948"/>
              <a:gd name="connsiteX416" fmla="*/ 3979261 w 5718422"/>
              <a:gd name="connsiteY416" fmla="*/ 4016154 h 5827948"/>
              <a:gd name="connsiteX417" fmla="*/ 3970038 w 5718422"/>
              <a:gd name="connsiteY417" fmla="*/ 4011542 h 5827948"/>
              <a:gd name="connsiteX418" fmla="*/ 3970038 w 5718422"/>
              <a:gd name="connsiteY418" fmla="*/ 4011542 h 5827948"/>
              <a:gd name="connsiteX419" fmla="*/ 306673 w 5718422"/>
              <a:gd name="connsiteY419" fmla="*/ 4053623 h 5827948"/>
              <a:gd name="connsiteX420" fmla="*/ 334920 w 5718422"/>
              <a:gd name="connsiteY420" fmla="*/ 4100316 h 5827948"/>
              <a:gd name="connsiteX421" fmla="*/ 306673 w 5718422"/>
              <a:gd name="connsiteY421" fmla="*/ 4053623 h 5827948"/>
              <a:gd name="connsiteX422" fmla="*/ 306673 w 5718422"/>
              <a:gd name="connsiteY422" fmla="*/ 4053623 h 5827948"/>
              <a:gd name="connsiteX423" fmla="*/ 3200472 w 5718422"/>
              <a:gd name="connsiteY423" fmla="*/ 4086481 h 5827948"/>
              <a:gd name="connsiteX424" fmla="*/ 3200472 w 5718422"/>
              <a:gd name="connsiteY424" fmla="*/ 4072647 h 5827948"/>
              <a:gd name="connsiteX425" fmla="*/ 3162426 w 5718422"/>
              <a:gd name="connsiteY425" fmla="*/ 4072647 h 5827948"/>
              <a:gd name="connsiteX426" fmla="*/ 3162426 w 5718422"/>
              <a:gd name="connsiteY426" fmla="*/ 4091093 h 5827948"/>
              <a:gd name="connsiteX427" fmla="*/ 3200472 w 5718422"/>
              <a:gd name="connsiteY427" fmla="*/ 4086481 h 5827948"/>
              <a:gd name="connsiteX428" fmla="*/ 3200472 w 5718422"/>
              <a:gd name="connsiteY428" fmla="*/ 4086481 h 5827948"/>
              <a:gd name="connsiteX429" fmla="*/ 2992949 w 5718422"/>
              <a:gd name="connsiteY429" fmla="*/ 4114151 h 5827948"/>
              <a:gd name="connsiteX430" fmla="*/ 2922045 w 5718422"/>
              <a:gd name="connsiteY430" fmla="*/ 4114151 h 5827948"/>
              <a:gd name="connsiteX431" fmla="*/ 2964702 w 5718422"/>
              <a:gd name="connsiteY431" fmla="*/ 4109540 h 5827948"/>
              <a:gd name="connsiteX432" fmla="*/ 2992949 w 5718422"/>
              <a:gd name="connsiteY432" fmla="*/ 4114151 h 5827948"/>
              <a:gd name="connsiteX433" fmla="*/ 2992949 w 5718422"/>
              <a:gd name="connsiteY433" fmla="*/ 4114151 h 5827948"/>
              <a:gd name="connsiteX434" fmla="*/ 514773 w 5718422"/>
              <a:gd name="connsiteY434" fmla="*/ 4114151 h 5827948"/>
              <a:gd name="connsiteX435" fmla="*/ 495750 w 5718422"/>
              <a:gd name="connsiteY435" fmla="*/ 4100316 h 5827948"/>
              <a:gd name="connsiteX436" fmla="*/ 514773 w 5718422"/>
              <a:gd name="connsiteY436" fmla="*/ 4151621 h 5827948"/>
              <a:gd name="connsiteX437" fmla="*/ 514773 w 5718422"/>
              <a:gd name="connsiteY437" fmla="*/ 4114151 h 5827948"/>
              <a:gd name="connsiteX438" fmla="*/ 514773 w 5718422"/>
              <a:gd name="connsiteY438" fmla="*/ 4114151 h 5827948"/>
              <a:gd name="connsiteX439" fmla="*/ 226546 w 5718422"/>
              <a:gd name="connsiteY439" fmla="*/ 4133174 h 5827948"/>
              <a:gd name="connsiteX440" fmla="*/ 231158 w 5718422"/>
              <a:gd name="connsiteY440" fmla="*/ 4114728 h 5827948"/>
              <a:gd name="connsiteX441" fmla="*/ 212135 w 5718422"/>
              <a:gd name="connsiteY441" fmla="*/ 4110116 h 5827948"/>
              <a:gd name="connsiteX442" fmla="*/ 226546 w 5718422"/>
              <a:gd name="connsiteY442" fmla="*/ 4133174 h 5827948"/>
              <a:gd name="connsiteX443" fmla="*/ 226546 w 5718422"/>
              <a:gd name="connsiteY443" fmla="*/ 4133174 h 5827948"/>
              <a:gd name="connsiteX444" fmla="*/ 38046 w 5718422"/>
              <a:gd name="connsiteY444" fmla="*/ 4166032 h 5827948"/>
              <a:gd name="connsiteX445" fmla="*/ 33434 w 5718422"/>
              <a:gd name="connsiteY445" fmla="*/ 4128562 h 5827948"/>
              <a:gd name="connsiteX446" fmla="*/ 19023 w 5718422"/>
              <a:gd name="connsiteY446" fmla="*/ 4119339 h 5827948"/>
              <a:gd name="connsiteX447" fmla="*/ 19023 w 5718422"/>
              <a:gd name="connsiteY447" fmla="*/ 4142974 h 5827948"/>
              <a:gd name="connsiteX448" fmla="*/ 38046 w 5718422"/>
              <a:gd name="connsiteY448" fmla="*/ 4166032 h 5827948"/>
              <a:gd name="connsiteX449" fmla="*/ 38046 w 5718422"/>
              <a:gd name="connsiteY449" fmla="*/ 4166032 h 5827948"/>
              <a:gd name="connsiteX450" fmla="*/ 3375138 w 5718422"/>
              <a:gd name="connsiteY450" fmla="*/ 4189090 h 5827948"/>
              <a:gd name="connsiteX451" fmla="*/ 3394161 w 5718422"/>
              <a:gd name="connsiteY451" fmla="*/ 4202925 h 5827948"/>
              <a:gd name="connsiteX452" fmla="*/ 3436818 w 5718422"/>
              <a:gd name="connsiteY452" fmla="*/ 4174679 h 5827948"/>
              <a:gd name="connsiteX453" fmla="*/ 3432207 w 5718422"/>
              <a:gd name="connsiteY453" fmla="*/ 4156233 h 5827948"/>
              <a:gd name="connsiteX454" fmla="*/ 3384938 w 5718422"/>
              <a:gd name="connsiteY454" fmla="*/ 4160844 h 5827948"/>
              <a:gd name="connsiteX455" fmla="*/ 3375138 w 5718422"/>
              <a:gd name="connsiteY455" fmla="*/ 4189090 h 5827948"/>
              <a:gd name="connsiteX456" fmla="*/ 3375138 w 5718422"/>
              <a:gd name="connsiteY456" fmla="*/ 4189090 h 5827948"/>
              <a:gd name="connsiteX457" fmla="*/ 3880111 w 5718422"/>
              <a:gd name="connsiteY457" fmla="*/ 4184479 h 5827948"/>
              <a:gd name="connsiteX458" fmla="*/ 3889335 w 5718422"/>
              <a:gd name="connsiteY458" fmla="*/ 4166032 h 5827948"/>
              <a:gd name="connsiteX459" fmla="*/ 3880111 w 5718422"/>
              <a:gd name="connsiteY459" fmla="*/ 4184479 h 5827948"/>
              <a:gd name="connsiteX460" fmla="*/ 3880111 w 5718422"/>
              <a:gd name="connsiteY460" fmla="*/ 4184479 h 5827948"/>
              <a:gd name="connsiteX461" fmla="*/ 4239242 w 5718422"/>
              <a:gd name="connsiteY461" fmla="*/ 4175255 h 5827948"/>
              <a:gd name="connsiteX462" fmla="*/ 4215608 w 5718422"/>
              <a:gd name="connsiteY462" fmla="*/ 4189090 h 5827948"/>
              <a:gd name="connsiteX463" fmla="*/ 4239242 w 5718422"/>
              <a:gd name="connsiteY463" fmla="*/ 4175255 h 5827948"/>
              <a:gd name="connsiteX464" fmla="*/ 4239242 w 5718422"/>
              <a:gd name="connsiteY464" fmla="*/ 4175255 h 5827948"/>
              <a:gd name="connsiteX465" fmla="*/ 3191249 w 5718422"/>
              <a:gd name="connsiteY465" fmla="*/ 4249618 h 5827948"/>
              <a:gd name="connsiteX466" fmla="*/ 3247742 w 5718422"/>
              <a:gd name="connsiteY466" fmla="*/ 4216760 h 5827948"/>
              <a:gd name="connsiteX467" fmla="*/ 3176837 w 5718422"/>
              <a:gd name="connsiteY467" fmla="*/ 4225983 h 5827948"/>
              <a:gd name="connsiteX468" fmla="*/ 3191249 w 5718422"/>
              <a:gd name="connsiteY468" fmla="*/ 4249618 h 5827948"/>
              <a:gd name="connsiteX469" fmla="*/ 3191249 w 5718422"/>
              <a:gd name="connsiteY469" fmla="*/ 4249618 h 5827948"/>
              <a:gd name="connsiteX470" fmla="*/ 925209 w 5718422"/>
              <a:gd name="connsiteY470" fmla="*/ 4249618 h 5827948"/>
              <a:gd name="connsiteX471" fmla="*/ 925209 w 5718422"/>
              <a:gd name="connsiteY471" fmla="*/ 4216760 h 5827948"/>
              <a:gd name="connsiteX472" fmla="*/ 915985 w 5718422"/>
              <a:gd name="connsiteY472" fmla="*/ 4216760 h 5827948"/>
              <a:gd name="connsiteX473" fmla="*/ 925209 w 5718422"/>
              <a:gd name="connsiteY473" fmla="*/ 4249618 h 5827948"/>
              <a:gd name="connsiteX474" fmla="*/ 925209 w 5718422"/>
              <a:gd name="connsiteY474" fmla="*/ 4249618 h 5827948"/>
              <a:gd name="connsiteX475" fmla="*/ 623147 w 5718422"/>
              <a:gd name="connsiteY475" fmla="*/ 4231172 h 5827948"/>
              <a:gd name="connsiteX476" fmla="*/ 618535 w 5718422"/>
              <a:gd name="connsiteY476" fmla="*/ 4221948 h 5827948"/>
              <a:gd name="connsiteX477" fmla="*/ 604124 w 5718422"/>
              <a:gd name="connsiteY477" fmla="*/ 4221948 h 5827948"/>
              <a:gd name="connsiteX478" fmla="*/ 623147 w 5718422"/>
              <a:gd name="connsiteY478" fmla="*/ 4231172 h 5827948"/>
              <a:gd name="connsiteX479" fmla="*/ 623147 w 5718422"/>
              <a:gd name="connsiteY479" fmla="*/ 4231172 h 5827948"/>
              <a:gd name="connsiteX480" fmla="*/ 4092823 w 5718422"/>
              <a:gd name="connsiteY480" fmla="*/ 4226560 h 5827948"/>
              <a:gd name="connsiteX481" fmla="*/ 4064576 w 5718422"/>
              <a:gd name="connsiteY481" fmla="*/ 4245006 h 5827948"/>
              <a:gd name="connsiteX482" fmla="*/ 4092823 w 5718422"/>
              <a:gd name="connsiteY482" fmla="*/ 4226560 h 5827948"/>
              <a:gd name="connsiteX483" fmla="*/ 4092823 w 5718422"/>
              <a:gd name="connsiteY483" fmla="*/ 4226560 h 5827948"/>
              <a:gd name="connsiteX484" fmla="*/ 3516945 w 5718422"/>
              <a:gd name="connsiteY484" fmla="*/ 4249618 h 5827948"/>
              <a:gd name="connsiteX485" fmla="*/ 3526169 w 5718422"/>
              <a:gd name="connsiteY485" fmla="*/ 4263453 h 5827948"/>
              <a:gd name="connsiteX486" fmla="*/ 3545192 w 5718422"/>
              <a:gd name="connsiteY486" fmla="*/ 4239818 h 5827948"/>
              <a:gd name="connsiteX487" fmla="*/ 3516945 w 5718422"/>
              <a:gd name="connsiteY487" fmla="*/ 4249618 h 5827948"/>
              <a:gd name="connsiteX488" fmla="*/ 3516945 w 5718422"/>
              <a:gd name="connsiteY488" fmla="*/ 4249618 h 5827948"/>
              <a:gd name="connsiteX489" fmla="*/ 632370 w 5718422"/>
              <a:gd name="connsiteY489" fmla="*/ 4259418 h 5827948"/>
              <a:gd name="connsiteX490" fmla="*/ 617959 w 5718422"/>
              <a:gd name="connsiteY490" fmla="*/ 4240971 h 5827948"/>
              <a:gd name="connsiteX491" fmla="*/ 632370 w 5718422"/>
              <a:gd name="connsiteY491" fmla="*/ 4259418 h 5827948"/>
              <a:gd name="connsiteX492" fmla="*/ 632370 w 5718422"/>
              <a:gd name="connsiteY492" fmla="*/ 4259418 h 5827948"/>
              <a:gd name="connsiteX493" fmla="*/ 2822895 w 5718422"/>
              <a:gd name="connsiteY493" fmla="*/ 4268641 h 5827948"/>
              <a:gd name="connsiteX494" fmla="*/ 2799260 w 5718422"/>
              <a:gd name="connsiteY494" fmla="*/ 4254806 h 5827948"/>
              <a:gd name="connsiteX495" fmla="*/ 2822895 w 5718422"/>
              <a:gd name="connsiteY495" fmla="*/ 4268641 h 5827948"/>
              <a:gd name="connsiteX496" fmla="*/ 2822895 w 5718422"/>
              <a:gd name="connsiteY496" fmla="*/ 4268641 h 5827948"/>
              <a:gd name="connsiteX497" fmla="*/ 495750 w 5718422"/>
              <a:gd name="connsiteY497" fmla="*/ 4329169 h 5827948"/>
              <a:gd name="connsiteX498" fmla="*/ 510162 w 5718422"/>
              <a:gd name="connsiteY498" fmla="*/ 4329169 h 5827948"/>
              <a:gd name="connsiteX499" fmla="*/ 491139 w 5718422"/>
              <a:gd name="connsiteY499" fmla="*/ 4305534 h 5827948"/>
              <a:gd name="connsiteX500" fmla="*/ 495750 w 5718422"/>
              <a:gd name="connsiteY500" fmla="*/ 4329169 h 5827948"/>
              <a:gd name="connsiteX501" fmla="*/ 495750 w 5718422"/>
              <a:gd name="connsiteY501" fmla="*/ 4329169 h 5827948"/>
              <a:gd name="connsiteX502" fmla="*/ 3592461 w 5718422"/>
              <a:gd name="connsiteY502" fmla="*/ 4338392 h 5827948"/>
              <a:gd name="connsiteX503" fmla="*/ 3606872 w 5718422"/>
              <a:gd name="connsiteY503" fmla="*/ 4329169 h 5827948"/>
              <a:gd name="connsiteX504" fmla="*/ 3597649 w 5718422"/>
              <a:gd name="connsiteY504" fmla="*/ 4319945 h 5827948"/>
              <a:gd name="connsiteX505" fmla="*/ 3592461 w 5718422"/>
              <a:gd name="connsiteY505" fmla="*/ 4338392 h 5827948"/>
              <a:gd name="connsiteX506" fmla="*/ 3592461 w 5718422"/>
              <a:gd name="connsiteY506" fmla="*/ 4338392 h 5827948"/>
              <a:gd name="connsiteX507" fmla="*/ 3497922 w 5718422"/>
              <a:gd name="connsiteY507" fmla="*/ 4347615 h 5827948"/>
              <a:gd name="connsiteX508" fmla="*/ 3540580 w 5718422"/>
              <a:gd name="connsiteY508" fmla="*/ 4333780 h 5827948"/>
              <a:gd name="connsiteX509" fmla="*/ 3497922 w 5718422"/>
              <a:gd name="connsiteY509" fmla="*/ 4347615 h 5827948"/>
              <a:gd name="connsiteX510" fmla="*/ 3497922 w 5718422"/>
              <a:gd name="connsiteY510" fmla="*/ 4347615 h 5827948"/>
              <a:gd name="connsiteX511" fmla="*/ 3431630 w 5718422"/>
              <a:gd name="connsiteY511" fmla="*/ 4371250 h 5827948"/>
              <a:gd name="connsiteX512" fmla="*/ 3450653 w 5718422"/>
              <a:gd name="connsiteY512" fmla="*/ 4375861 h 5827948"/>
              <a:gd name="connsiteX513" fmla="*/ 3455265 w 5718422"/>
              <a:gd name="connsiteY513" fmla="*/ 4352227 h 5827948"/>
              <a:gd name="connsiteX514" fmla="*/ 3431630 w 5718422"/>
              <a:gd name="connsiteY514" fmla="*/ 4371250 h 5827948"/>
              <a:gd name="connsiteX515" fmla="*/ 3431630 w 5718422"/>
              <a:gd name="connsiteY515" fmla="*/ 4371250 h 5827948"/>
              <a:gd name="connsiteX516" fmla="*/ 3238518 w 5718422"/>
              <a:gd name="connsiteY516" fmla="*/ 4417943 h 5827948"/>
              <a:gd name="connsiteX517" fmla="*/ 3295010 w 5718422"/>
              <a:gd name="connsiteY517" fmla="*/ 4404108 h 5827948"/>
              <a:gd name="connsiteX518" fmla="*/ 3238518 w 5718422"/>
              <a:gd name="connsiteY518" fmla="*/ 4417943 h 5827948"/>
              <a:gd name="connsiteX519" fmla="*/ 3238518 w 5718422"/>
              <a:gd name="connsiteY519" fmla="*/ 4417943 h 5827948"/>
              <a:gd name="connsiteX520" fmla="*/ 3068464 w 5718422"/>
              <a:gd name="connsiteY520" fmla="*/ 4455412 h 5827948"/>
              <a:gd name="connsiteX521" fmla="*/ 3021195 w 5718422"/>
              <a:gd name="connsiteY521" fmla="*/ 4479047 h 5827948"/>
              <a:gd name="connsiteX522" fmla="*/ 3068464 w 5718422"/>
              <a:gd name="connsiteY522" fmla="*/ 4455412 h 5827948"/>
              <a:gd name="connsiteX523" fmla="*/ 3068464 w 5718422"/>
              <a:gd name="connsiteY523" fmla="*/ 4455412 h 5827948"/>
              <a:gd name="connsiteX524" fmla="*/ 5102770 w 5718422"/>
              <a:gd name="connsiteY524" fmla="*/ 4506717 h 5827948"/>
              <a:gd name="connsiteX525" fmla="*/ 5111993 w 5718422"/>
              <a:gd name="connsiteY525" fmla="*/ 4478470 h 5827948"/>
              <a:gd name="connsiteX526" fmla="*/ 5102770 w 5718422"/>
              <a:gd name="connsiteY526" fmla="*/ 4506717 h 5827948"/>
              <a:gd name="connsiteX527" fmla="*/ 5102770 w 5718422"/>
              <a:gd name="connsiteY527" fmla="*/ 4506717 h 5827948"/>
              <a:gd name="connsiteX528" fmla="*/ 2983149 w 5718422"/>
              <a:gd name="connsiteY528" fmla="*/ 4511328 h 5827948"/>
              <a:gd name="connsiteX529" fmla="*/ 3063276 w 5718422"/>
              <a:gd name="connsiteY529" fmla="*/ 4497493 h 5827948"/>
              <a:gd name="connsiteX530" fmla="*/ 2983149 w 5718422"/>
              <a:gd name="connsiteY530" fmla="*/ 4511328 h 5827948"/>
              <a:gd name="connsiteX531" fmla="*/ 2983149 w 5718422"/>
              <a:gd name="connsiteY531" fmla="*/ 4511328 h 5827948"/>
              <a:gd name="connsiteX532" fmla="*/ 1085463 w 5718422"/>
              <a:gd name="connsiteY532" fmla="*/ 4571856 h 5827948"/>
              <a:gd name="connsiteX533" fmla="*/ 1156367 w 5718422"/>
              <a:gd name="connsiteY533" fmla="*/ 4632383 h 5827948"/>
              <a:gd name="connsiteX534" fmla="*/ 1085463 w 5718422"/>
              <a:gd name="connsiteY534" fmla="*/ 4571856 h 5827948"/>
              <a:gd name="connsiteX535" fmla="*/ 1085463 w 5718422"/>
              <a:gd name="connsiteY535" fmla="*/ 4571856 h 5827948"/>
              <a:gd name="connsiteX536" fmla="*/ 4999009 w 5718422"/>
              <a:gd name="connsiteY536" fmla="*/ 4628348 h 5827948"/>
              <a:gd name="connsiteX537" fmla="*/ 4999009 w 5718422"/>
              <a:gd name="connsiteY537" fmla="*/ 4619125 h 5827948"/>
              <a:gd name="connsiteX538" fmla="*/ 4994397 w 5718422"/>
              <a:gd name="connsiteY538" fmla="*/ 4614513 h 5827948"/>
              <a:gd name="connsiteX539" fmla="*/ 4979986 w 5718422"/>
              <a:gd name="connsiteY539" fmla="*/ 4628348 h 5827948"/>
              <a:gd name="connsiteX540" fmla="*/ 4999009 w 5718422"/>
              <a:gd name="connsiteY540" fmla="*/ 4628348 h 5827948"/>
              <a:gd name="connsiteX541" fmla="*/ 4999009 w 5718422"/>
              <a:gd name="connsiteY541" fmla="*/ 4628348 h 5827948"/>
              <a:gd name="connsiteX542" fmla="*/ 4975374 w 5718422"/>
              <a:gd name="connsiteY542" fmla="*/ 4642183 h 5827948"/>
              <a:gd name="connsiteX543" fmla="*/ 4970762 w 5718422"/>
              <a:gd name="connsiteY543" fmla="*/ 4637572 h 5827948"/>
              <a:gd name="connsiteX544" fmla="*/ 4970762 w 5718422"/>
              <a:gd name="connsiteY544" fmla="*/ 4656018 h 5827948"/>
              <a:gd name="connsiteX545" fmla="*/ 4979986 w 5718422"/>
              <a:gd name="connsiteY545" fmla="*/ 4656018 h 5827948"/>
              <a:gd name="connsiteX546" fmla="*/ 4941939 w 5718422"/>
              <a:gd name="connsiteY546" fmla="*/ 4688876 h 5827948"/>
              <a:gd name="connsiteX547" fmla="*/ 4946551 w 5718422"/>
              <a:gd name="connsiteY547" fmla="*/ 4712511 h 5827948"/>
              <a:gd name="connsiteX548" fmla="*/ 4998432 w 5718422"/>
              <a:gd name="connsiteY548" fmla="*/ 4642183 h 5827948"/>
              <a:gd name="connsiteX549" fmla="*/ 4975374 w 5718422"/>
              <a:gd name="connsiteY549" fmla="*/ 4642183 h 5827948"/>
              <a:gd name="connsiteX550" fmla="*/ 4975374 w 5718422"/>
              <a:gd name="connsiteY550" fmla="*/ 4642183 h 5827948"/>
              <a:gd name="connsiteX551" fmla="*/ 3124957 w 5718422"/>
              <a:gd name="connsiteY551" fmla="*/ 4651406 h 5827948"/>
              <a:gd name="connsiteX552" fmla="*/ 3058664 w 5718422"/>
              <a:gd name="connsiteY552" fmla="*/ 4665241 h 5827948"/>
              <a:gd name="connsiteX553" fmla="*/ 3124957 w 5718422"/>
              <a:gd name="connsiteY553" fmla="*/ 4651406 h 5827948"/>
              <a:gd name="connsiteX554" fmla="*/ 3124957 w 5718422"/>
              <a:gd name="connsiteY554" fmla="*/ 4651406 h 5827948"/>
              <a:gd name="connsiteX555" fmla="*/ 3814396 w 5718422"/>
              <a:gd name="connsiteY555" fmla="*/ 4660630 h 5827948"/>
              <a:gd name="connsiteX556" fmla="*/ 3805172 w 5718422"/>
              <a:gd name="connsiteY556" fmla="*/ 4688876 h 5827948"/>
              <a:gd name="connsiteX557" fmla="*/ 3847830 w 5718422"/>
              <a:gd name="connsiteY557" fmla="*/ 4670429 h 5827948"/>
              <a:gd name="connsiteX558" fmla="*/ 3814396 w 5718422"/>
              <a:gd name="connsiteY558" fmla="*/ 4660630 h 5827948"/>
              <a:gd name="connsiteX559" fmla="*/ 3814396 w 5718422"/>
              <a:gd name="connsiteY559" fmla="*/ 4660630 h 5827948"/>
              <a:gd name="connsiteX560" fmla="*/ 3436818 w 5718422"/>
              <a:gd name="connsiteY560" fmla="*/ 4707322 h 5827948"/>
              <a:gd name="connsiteX561" fmla="*/ 3460453 w 5718422"/>
              <a:gd name="connsiteY561" fmla="*/ 4702711 h 5827948"/>
              <a:gd name="connsiteX562" fmla="*/ 3455841 w 5718422"/>
              <a:gd name="connsiteY562" fmla="*/ 4693487 h 5827948"/>
              <a:gd name="connsiteX563" fmla="*/ 3436818 w 5718422"/>
              <a:gd name="connsiteY563" fmla="*/ 4707322 h 5827948"/>
              <a:gd name="connsiteX564" fmla="*/ 3436818 w 5718422"/>
              <a:gd name="connsiteY564" fmla="*/ 4707322 h 5827948"/>
              <a:gd name="connsiteX565" fmla="*/ 4828955 w 5718422"/>
              <a:gd name="connsiteY565" fmla="*/ 4726345 h 5827948"/>
              <a:gd name="connsiteX566" fmla="*/ 4857201 w 5718422"/>
              <a:gd name="connsiteY566" fmla="*/ 4693487 h 5827948"/>
              <a:gd name="connsiteX567" fmla="*/ 4838178 w 5718422"/>
              <a:gd name="connsiteY567" fmla="*/ 4693487 h 5827948"/>
              <a:gd name="connsiteX568" fmla="*/ 4828955 w 5718422"/>
              <a:gd name="connsiteY568" fmla="*/ 4726345 h 5827948"/>
              <a:gd name="connsiteX569" fmla="*/ 4828955 w 5718422"/>
              <a:gd name="connsiteY569" fmla="*/ 4726345 h 5827948"/>
              <a:gd name="connsiteX570" fmla="*/ 1548355 w 5718422"/>
              <a:gd name="connsiteY570" fmla="*/ 4735569 h 5827948"/>
              <a:gd name="connsiteX571" fmla="*/ 1576601 w 5718422"/>
              <a:gd name="connsiteY571" fmla="*/ 4759203 h 5827948"/>
              <a:gd name="connsiteX572" fmla="*/ 1548355 w 5718422"/>
              <a:gd name="connsiteY572" fmla="*/ 4735569 h 5827948"/>
              <a:gd name="connsiteX573" fmla="*/ 1548355 w 5718422"/>
              <a:gd name="connsiteY573" fmla="*/ 4735569 h 5827948"/>
              <a:gd name="connsiteX574" fmla="*/ 3715246 w 5718422"/>
              <a:gd name="connsiteY574" fmla="*/ 4740180 h 5827948"/>
              <a:gd name="connsiteX575" fmla="*/ 3700834 w 5718422"/>
              <a:gd name="connsiteY575" fmla="*/ 4740180 h 5827948"/>
              <a:gd name="connsiteX576" fmla="*/ 3710057 w 5718422"/>
              <a:gd name="connsiteY576" fmla="*/ 4758627 h 5827948"/>
              <a:gd name="connsiteX577" fmla="*/ 3715246 w 5718422"/>
              <a:gd name="connsiteY577" fmla="*/ 4740180 h 5827948"/>
              <a:gd name="connsiteX578" fmla="*/ 3715246 w 5718422"/>
              <a:gd name="connsiteY578" fmla="*/ 4740180 h 5827948"/>
              <a:gd name="connsiteX579" fmla="*/ 3191249 w 5718422"/>
              <a:gd name="connsiteY579" fmla="*/ 4810508 h 5827948"/>
              <a:gd name="connsiteX580" fmla="*/ 3290399 w 5718422"/>
              <a:gd name="connsiteY580" fmla="*/ 4824342 h 5827948"/>
              <a:gd name="connsiteX581" fmla="*/ 3285787 w 5718422"/>
              <a:gd name="connsiteY581" fmla="*/ 4796096 h 5827948"/>
              <a:gd name="connsiteX582" fmla="*/ 3191249 w 5718422"/>
              <a:gd name="connsiteY582" fmla="*/ 4810508 h 5827948"/>
              <a:gd name="connsiteX583" fmla="*/ 3191249 w 5718422"/>
              <a:gd name="connsiteY583" fmla="*/ 4810508 h 5827948"/>
              <a:gd name="connsiteX584" fmla="*/ 1458428 w 5718422"/>
              <a:gd name="connsiteY584" fmla="*/ 4805320 h 5827948"/>
              <a:gd name="connsiteX585" fmla="*/ 1482063 w 5718422"/>
              <a:gd name="connsiteY585" fmla="*/ 4823766 h 5827948"/>
              <a:gd name="connsiteX586" fmla="*/ 1458428 w 5718422"/>
              <a:gd name="connsiteY586" fmla="*/ 4805320 h 5827948"/>
              <a:gd name="connsiteX587" fmla="*/ 1458428 w 5718422"/>
              <a:gd name="connsiteY587" fmla="*/ 4805320 h 5827948"/>
              <a:gd name="connsiteX588" fmla="*/ 3601684 w 5718422"/>
              <a:gd name="connsiteY588" fmla="*/ 4903893 h 5827948"/>
              <a:gd name="connsiteX589" fmla="*/ 3597072 w 5718422"/>
              <a:gd name="connsiteY589" fmla="*/ 4903893 h 5827948"/>
              <a:gd name="connsiteX590" fmla="*/ 3606296 w 5718422"/>
              <a:gd name="connsiteY590" fmla="*/ 4894670 h 5827948"/>
              <a:gd name="connsiteX591" fmla="*/ 3545192 w 5718422"/>
              <a:gd name="connsiteY591" fmla="*/ 4871035 h 5827948"/>
              <a:gd name="connsiteX592" fmla="*/ 3578050 w 5718422"/>
              <a:gd name="connsiteY592" fmla="*/ 4838178 h 5827948"/>
              <a:gd name="connsiteX593" fmla="*/ 3459877 w 5718422"/>
              <a:gd name="connsiteY593" fmla="*/ 4871035 h 5827948"/>
              <a:gd name="connsiteX594" fmla="*/ 3596496 w 5718422"/>
              <a:gd name="connsiteY594" fmla="*/ 4922340 h 5827948"/>
              <a:gd name="connsiteX595" fmla="*/ 3601684 w 5718422"/>
              <a:gd name="connsiteY595" fmla="*/ 4903893 h 5827948"/>
              <a:gd name="connsiteX596" fmla="*/ 3601684 w 5718422"/>
              <a:gd name="connsiteY596" fmla="*/ 4903893 h 5827948"/>
              <a:gd name="connsiteX597" fmla="*/ 3082299 w 5718422"/>
              <a:gd name="connsiteY597" fmla="*/ 4889482 h 5827948"/>
              <a:gd name="connsiteX598" fmla="*/ 3148591 w 5718422"/>
              <a:gd name="connsiteY598" fmla="*/ 4856624 h 5827948"/>
              <a:gd name="connsiteX599" fmla="*/ 3002172 w 5718422"/>
              <a:gd name="connsiteY599" fmla="*/ 4847401 h 5827948"/>
              <a:gd name="connsiteX600" fmla="*/ 2997560 w 5718422"/>
              <a:gd name="connsiteY600" fmla="*/ 4884870 h 5827948"/>
              <a:gd name="connsiteX601" fmla="*/ 3082299 w 5718422"/>
              <a:gd name="connsiteY601" fmla="*/ 4889482 h 5827948"/>
              <a:gd name="connsiteX602" fmla="*/ 3082299 w 5718422"/>
              <a:gd name="connsiteY602" fmla="*/ 4889482 h 5827948"/>
              <a:gd name="connsiteX603" fmla="*/ 4616820 w 5718422"/>
              <a:gd name="connsiteY603" fmla="*/ 4875647 h 5827948"/>
              <a:gd name="connsiteX604" fmla="*/ 4602408 w 5718422"/>
              <a:gd name="connsiteY604" fmla="*/ 4894094 h 5827948"/>
              <a:gd name="connsiteX605" fmla="*/ 4616820 w 5718422"/>
              <a:gd name="connsiteY605" fmla="*/ 4875647 h 5827948"/>
              <a:gd name="connsiteX606" fmla="*/ 4616820 w 5718422"/>
              <a:gd name="connsiteY606" fmla="*/ 4875647 h 5827948"/>
              <a:gd name="connsiteX607" fmla="*/ 4559751 w 5718422"/>
              <a:gd name="connsiteY607" fmla="*/ 4903893 h 5827948"/>
              <a:gd name="connsiteX608" fmla="*/ 4587997 w 5718422"/>
              <a:gd name="connsiteY608" fmla="*/ 4903893 h 5827948"/>
              <a:gd name="connsiteX609" fmla="*/ 4559751 w 5718422"/>
              <a:gd name="connsiteY609" fmla="*/ 4903893 h 5827948"/>
              <a:gd name="connsiteX610" fmla="*/ 4559751 w 5718422"/>
              <a:gd name="connsiteY610" fmla="*/ 4903893 h 5827948"/>
              <a:gd name="connsiteX611" fmla="*/ 2846529 w 5718422"/>
              <a:gd name="connsiteY611" fmla="*/ 4964421 h 5827948"/>
              <a:gd name="connsiteX612" fmla="*/ 2879387 w 5718422"/>
              <a:gd name="connsiteY612" fmla="*/ 4955198 h 5827948"/>
              <a:gd name="connsiteX613" fmla="*/ 2846529 w 5718422"/>
              <a:gd name="connsiteY613" fmla="*/ 4964421 h 5827948"/>
              <a:gd name="connsiteX614" fmla="*/ 2846529 w 5718422"/>
              <a:gd name="connsiteY614" fmla="*/ 4964421 h 5827948"/>
              <a:gd name="connsiteX615" fmla="*/ 2818283 w 5718422"/>
              <a:gd name="connsiteY615" fmla="*/ 4978256 h 5827948"/>
              <a:gd name="connsiteX616" fmla="*/ 2903022 w 5718422"/>
              <a:gd name="connsiteY616" fmla="*/ 4969033 h 5827948"/>
              <a:gd name="connsiteX617" fmla="*/ 2818283 w 5718422"/>
              <a:gd name="connsiteY617" fmla="*/ 4978256 h 5827948"/>
              <a:gd name="connsiteX618" fmla="*/ 2818283 w 5718422"/>
              <a:gd name="connsiteY618" fmla="*/ 4978256 h 5827948"/>
              <a:gd name="connsiteX619" fmla="*/ 1912098 w 5718422"/>
              <a:gd name="connsiteY619" fmla="*/ 4997279 h 5827948"/>
              <a:gd name="connsiteX620" fmla="*/ 1850994 w 5718422"/>
              <a:gd name="connsiteY620" fmla="*/ 4997279 h 5827948"/>
              <a:gd name="connsiteX621" fmla="*/ 1883851 w 5718422"/>
              <a:gd name="connsiteY621" fmla="*/ 5039360 h 5827948"/>
              <a:gd name="connsiteX622" fmla="*/ 1898263 w 5718422"/>
              <a:gd name="connsiteY622" fmla="*/ 5034748 h 5827948"/>
              <a:gd name="connsiteX623" fmla="*/ 1931121 w 5718422"/>
              <a:gd name="connsiteY623" fmla="*/ 5062995 h 5827948"/>
              <a:gd name="connsiteX624" fmla="*/ 1954755 w 5718422"/>
              <a:gd name="connsiteY624" fmla="*/ 5049159 h 5827948"/>
              <a:gd name="connsiteX625" fmla="*/ 1912098 w 5718422"/>
              <a:gd name="connsiteY625" fmla="*/ 4997279 h 5827948"/>
              <a:gd name="connsiteX626" fmla="*/ 1912098 w 5718422"/>
              <a:gd name="connsiteY626" fmla="*/ 4997279 h 5827948"/>
              <a:gd name="connsiteX627" fmla="*/ 3705446 w 5718422"/>
              <a:gd name="connsiteY627" fmla="*/ 5011114 h 5827948"/>
              <a:gd name="connsiteX628" fmla="*/ 3738304 w 5718422"/>
              <a:gd name="connsiteY628" fmla="*/ 5006502 h 5827948"/>
              <a:gd name="connsiteX629" fmla="*/ 3733692 w 5718422"/>
              <a:gd name="connsiteY629" fmla="*/ 5001890 h 5827948"/>
              <a:gd name="connsiteX630" fmla="*/ 3705446 w 5718422"/>
              <a:gd name="connsiteY630" fmla="*/ 5011114 h 5827948"/>
              <a:gd name="connsiteX631" fmla="*/ 3705446 w 5718422"/>
              <a:gd name="connsiteY631" fmla="*/ 5011114 h 5827948"/>
              <a:gd name="connsiteX632" fmla="*/ 2988337 w 5718422"/>
              <a:gd name="connsiteY632" fmla="*/ 5043972 h 5827948"/>
              <a:gd name="connsiteX633" fmla="*/ 3030995 w 5718422"/>
              <a:gd name="connsiteY633" fmla="*/ 5025525 h 5827948"/>
              <a:gd name="connsiteX634" fmla="*/ 2974502 w 5718422"/>
              <a:gd name="connsiteY634" fmla="*/ 5011690 h 5827948"/>
              <a:gd name="connsiteX635" fmla="*/ 2988337 w 5718422"/>
              <a:gd name="connsiteY635" fmla="*/ 5043972 h 5827948"/>
              <a:gd name="connsiteX636" fmla="*/ 2988337 w 5718422"/>
              <a:gd name="connsiteY636" fmla="*/ 5043972 h 5827948"/>
              <a:gd name="connsiteX637" fmla="*/ 2883999 w 5718422"/>
              <a:gd name="connsiteY637" fmla="*/ 5057806 h 5827948"/>
              <a:gd name="connsiteX638" fmla="*/ 2922045 w 5718422"/>
              <a:gd name="connsiteY638" fmla="*/ 5053195 h 5827948"/>
              <a:gd name="connsiteX639" fmla="*/ 2883999 w 5718422"/>
              <a:gd name="connsiteY639" fmla="*/ 5057806 h 5827948"/>
              <a:gd name="connsiteX640" fmla="*/ 2883999 w 5718422"/>
              <a:gd name="connsiteY640" fmla="*/ 5057806 h 5827948"/>
              <a:gd name="connsiteX641" fmla="*/ 2034306 w 5718422"/>
              <a:gd name="connsiteY641" fmla="*/ 5067030 h 5827948"/>
              <a:gd name="connsiteX642" fmla="*/ 2001448 w 5718422"/>
              <a:gd name="connsiteY642" fmla="*/ 5067030 h 5827948"/>
              <a:gd name="connsiteX643" fmla="*/ 2034306 w 5718422"/>
              <a:gd name="connsiteY643" fmla="*/ 5080864 h 5827948"/>
              <a:gd name="connsiteX644" fmla="*/ 2034306 w 5718422"/>
              <a:gd name="connsiteY644" fmla="*/ 5067030 h 5827948"/>
              <a:gd name="connsiteX645" fmla="*/ 2034306 w 5718422"/>
              <a:gd name="connsiteY645" fmla="*/ 5067030 h 5827948"/>
              <a:gd name="connsiteX646" fmla="*/ 1411159 w 5718422"/>
              <a:gd name="connsiteY646" fmla="*/ 5104499 h 5827948"/>
              <a:gd name="connsiteX647" fmla="*/ 1491286 w 5718422"/>
              <a:gd name="connsiteY647" fmla="*/ 5155803 h 5827948"/>
              <a:gd name="connsiteX648" fmla="*/ 1486675 w 5718422"/>
              <a:gd name="connsiteY648" fmla="*/ 5132169 h 5827948"/>
              <a:gd name="connsiteX649" fmla="*/ 1411159 w 5718422"/>
              <a:gd name="connsiteY649" fmla="*/ 5085476 h 5827948"/>
              <a:gd name="connsiteX650" fmla="*/ 1411159 w 5718422"/>
              <a:gd name="connsiteY650" fmla="*/ 5104499 h 5827948"/>
              <a:gd name="connsiteX651" fmla="*/ 1411159 w 5718422"/>
              <a:gd name="connsiteY651" fmla="*/ 5104499 h 5827948"/>
              <a:gd name="connsiteX652" fmla="*/ 1411159 w 5718422"/>
              <a:gd name="connsiteY652" fmla="*/ 5104499 h 5827948"/>
              <a:gd name="connsiteX653" fmla="*/ 1987613 w 5718422"/>
              <a:gd name="connsiteY653" fmla="*/ 5109111 h 5827948"/>
              <a:gd name="connsiteX654" fmla="*/ 1973202 w 5718422"/>
              <a:gd name="connsiteY654" fmla="*/ 5113722 h 5827948"/>
              <a:gd name="connsiteX655" fmla="*/ 2025083 w 5718422"/>
              <a:gd name="connsiteY655" fmla="*/ 5155803 h 5827948"/>
              <a:gd name="connsiteX656" fmla="*/ 1987613 w 5718422"/>
              <a:gd name="connsiteY656" fmla="*/ 5109111 h 5827948"/>
              <a:gd name="connsiteX657" fmla="*/ 1987613 w 5718422"/>
              <a:gd name="connsiteY657" fmla="*/ 5109111 h 5827948"/>
              <a:gd name="connsiteX658" fmla="*/ 4144704 w 5718422"/>
              <a:gd name="connsiteY658" fmla="*/ 5151192 h 5827948"/>
              <a:gd name="connsiteX659" fmla="*/ 4168338 w 5718422"/>
              <a:gd name="connsiteY659" fmla="*/ 5132745 h 5827948"/>
              <a:gd name="connsiteX660" fmla="*/ 4144704 w 5718422"/>
              <a:gd name="connsiteY660" fmla="*/ 5151192 h 5827948"/>
              <a:gd name="connsiteX661" fmla="*/ 4144704 w 5718422"/>
              <a:gd name="connsiteY661" fmla="*/ 5151192 h 5827948"/>
              <a:gd name="connsiteX662" fmla="*/ 2115009 w 5718422"/>
              <a:gd name="connsiteY662" fmla="*/ 5188661 h 5827948"/>
              <a:gd name="connsiteX663" fmla="*/ 2153055 w 5718422"/>
              <a:gd name="connsiteY663" fmla="*/ 5197884 h 5827948"/>
              <a:gd name="connsiteX664" fmla="*/ 2115009 w 5718422"/>
              <a:gd name="connsiteY664" fmla="*/ 5188661 h 5827948"/>
              <a:gd name="connsiteX665" fmla="*/ 2115009 w 5718422"/>
              <a:gd name="connsiteY665" fmla="*/ 5188661 h 5827948"/>
              <a:gd name="connsiteX666" fmla="*/ 4031142 w 5718422"/>
              <a:gd name="connsiteY666" fmla="*/ 5202496 h 5827948"/>
              <a:gd name="connsiteX667" fmla="*/ 4045554 w 5718422"/>
              <a:gd name="connsiteY667" fmla="*/ 5184050 h 5827948"/>
              <a:gd name="connsiteX668" fmla="*/ 4021919 w 5718422"/>
              <a:gd name="connsiteY668" fmla="*/ 5193273 h 5827948"/>
              <a:gd name="connsiteX669" fmla="*/ 4031142 w 5718422"/>
              <a:gd name="connsiteY669" fmla="*/ 5202496 h 5827948"/>
              <a:gd name="connsiteX670" fmla="*/ 4031142 w 5718422"/>
              <a:gd name="connsiteY670" fmla="*/ 5202496 h 5827948"/>
              <a:gd name="connsiteX671" fmla="*/ 2185337 w 5718422"/>
              <a:gd name="connsiteY671" fmla="*/ 5235354 h 5827948"/>
              <a:gd name="connsiteX672" fmla="*/ 2170926 w 5718422"/>
              <a:gd name="connsiteY672" fmla="*/ 5235354 h 5827948"/>
              <a:gd name="connsiteX673" fmla="*/ 2185337 w 5718422"/>
              <a:gd name="connsiteY673" fmla="*/ 5268212 h 5827948"/>
              <a:gd name="connsiteX674" fmla="*/ 2185337 w 5718422"/>
              <a:gd name="connsiteY674" fmla="*/ 5235354 h 5827948"/>
              <a:gd name="connsiteX675" fmla="*/ 2185337 w 5718422"/>
              <a:gd name="connsiteY675" fmla="*/ 5235354 h 5827948"/>
              <a:gd name="connsiteX676" fmla="*/ 3927380 w 5718422"/>
              <a:gd name="connsiteY676" fmla="*/ 5239966 h 5827948"/>
              <a:gd name="connsiteX677" fmla="*/ 3894523 w 5718422"/>
              <a:gd name="connsiteY677" fmla="*/ 5249189 h 5827948"/>
              <a:gd name="connsiteX678" fmla="*/ 3927380 w 5718422"/>
              <a:gd name="connsiteY678" fmla="*/ 5239966 h 5827948"/>
              <a:gd name="connsiteX679" fmla="*/ 3927380 w 5718422"/>
              <a:gd name="connsiteY679" fmla="*/ 5239966 h 5827948"/>
              <a:gd name="connsiteX680" fmla="*/ 2973926 w 5718422"/>
              <a:gd name="connsiteY680" fmla="*/ 5249189 h 5827948"/>
              <a:gd name="connsiteX681" fmla="*/ 2973926 w 5718422"/>
              <a:gd name="connsiteY681" fmla="*/ 5267636 h 5827948"/>
              <a:gd name="connsiteX682" fmla="*/ 3011972 w 5718422"/>
              <a:gd name="connsiteY682" fmla="*/ 5258412 h 5827948"/>
              <a:gd name="connsiteX683" fmla="*/ 2973926 w 5718422"/>
              <a:gd name="connsiteY683" fmla="*/ 5249189 h 5827948"/>
              <a:gd name="connsiteX684" fmla="*/ 2973926 w 5718422"/>
              <a:gd name="connsiteY684" fmla="*/ 5249189 h 5827948"/>
              <a:gd name="connsiteX685" fmla="*/ 3913546 w 5718422"/>
              <a:gd name="connsiteY685" fmla="*/ 5272823 h 5827948"/>
              <a:gd name="connsiteX686" fmla="*/ 3965427 w 5718422"/>
              <a:gd name="connsiteY686" fmla="*/ 5254377 h 5827948"/>
              <a:gd name="connsiteX687" fmla="*/ 3913546 w 5718422"/>
              <a:gd name="connsiteY687" fmla="*/ 5272823 h 5827948"/>
              <a:gd name="connsiteX688" fmla="*/ 3913546 w 5718422"/>
              <a:gd name="connsiteY688" fmla="*/ 5272823 h 5827948"/>
              <a:gd name="connsiteX689" fmla="*/ 3677200 w 5718422"/>
              <a:gd name="connsiteY689" fmla="*/ 5272823 h 5827948"/>
              <a:gd name="connsiteX690" fmla="*/ 3705446 w 5718422"/>
              <a:gd name="connsiteY690" fmla="*/ 5263600 h 5827948"/>
              <a:gd name="connsiteX691" fmla="*/ 3677200 w 5718422"/>
              <a:gd name="connsiteY691" fmla="*/ 5272823 h 5827948"/>
              <a:gd name="connsiteX692" fmla="*/ 3677200 w 5718422"/>
              <a:gd name="connsiteY692" fmla="*/ 5272823 h 5827948"/>
              <a:gd name="connsiteX693" fmla="*/ 3332480 w 5718422"/>
              <a:gd name="connsiteY693" fmla="*/ 5314328 h 5827948"/>
              <a:gd name="connsiteX694" fmla="*/ 3360726 w 5718422"/>
              <a:gd name="connsiteY694" fmla="*/ 5295882 h 5827948"/>
              <a:gd name="connsiteX695" fmla="*/ 3332480 w 5718422"/>
              <a:gd name="connsiteY695" fmla="*/ 5314328 h 5827948"/>
              <a:gd name="connsiteX696" fmla="*/ 3332480 w 5718422"/>
              <a:gd name="connsiteY696" fmla="*/ 5314328 h 5827948"/>
              <a:gd name="connsiteX697" fmla="*/ 1463616 w 5718422"/>
              <a:gd name="connsiteY697" fmla="*/ 5319516 h 5827948"/>
              <a:gd name="connsiteX698" fmla="*/ 1501662 w 5718422"/>
              <a:gd name="connsiteY698" fmla="*/ 5333351 h 5827948"/>
              <a:gd name="connsiteX699" fmla="*/ 1463616 w 5718422"/>
              <a:gd name="connsiteY699" fmla="*/ 5319516 h 5827948"/>
              <a:gd name="connsiteX700" fmla="*/ 1463616 w 5718422"/>
              <a:gd name="connsiteY700" fmla="*/ 5319516 h 5827948"/>
              <a:gd name="connsiteX701" fmla="*/ 2412460 w 5718422"/>
              <a:gd name="connsiteY701" fmla="*/ 5342575 h 5827948"/>
              <a:gd name="connsiteX702" fmla="*/ 2492587 w 5718422"/>
              <a:gd name="connsiteY702" fmla="*/ 5342575 h 5827948"/>
              <a:gd name="connsiteX703" fmla="*/ 2412460 w 5718422"/>
              <a:gd name="connsiteY703" fmla="*/ 5342575 h 5827948"/>
              <a:gd name="connsiteX704" fmla="*/ 2412460 w 5718422"/>
              <a:gd name="connsiteY704" fmla="*/ 5342575 h 5827948"/>
              <a:gd name="connsiteX705" fmla="*/ 2549079 w 5718422"/>
              <a:gd name="connsiteY705" fmla="*/ 5333351 h 5827948"/>
              <a:gd name="connsiteX706" fmla="*/ 2577326 w 5718422"/>
              <a:gd name="connsiteY706" fmla="*/ 5337963 h 5827948"/>
              <a:gd name="connsiteX707" fmla="*/ 2549079 w 5718422"/>
              <a:gd name="connsiteY707" fmla="*/ 5333351 h 5827948"/>
              <a:gd name="connsiteX708" fmla="*/ 2549079 w 5718422"/>
              <a:gd name="connsiteY708" fmla="*/ 5333351 h 5827948"/>
              <a:gd name="connsiteX709" fmla="*/ 1619259 w 5718422"/>
              <a:gd name="connsiteY709" fmla="*/ 5366209 h 5827948"/>
              <a:gd name="connsiteX710" fmla="*/ 1600236 w 5718422"/>
              <a:gd name="connsiteY710" fmla="*/ 5370821 h 5827948"/>
              <a:gd name="connsiteX711" fmla="*/ 1642894 w 5718422"/>
              <a:gd name="connsiteY711" fmla="*/ 5394455 h 5827948"/>
              <a:gd name="connsiteX712" fmla="*/ 1619259 w 5718422"/>
              <a:gd name="connsiteY712" fmla="*/ 5366209 h 5827948"/>
              <a:gd name="connsiteX713" fmla="*/ 1619259 w 5718422"/>
              <a:gd name="connsiteY713" fmla="*/ 5366209 h 5827948"/>
              <a:gd name="connsiteX714" fmla="*/ 2780237 w 5718422"/>
              <a:gd name="connsiteY714" fmla="*/ 5384656 h 5827948"/>
              <a:gd name="connsiteX715" fmla="*/ 2818283 w 5718422"/>
              <a:gd name="connsiteY715" fmla="*/ 5398491 h 5827948"/>
              <a:gd name="connsiteX716" fmla="*/ 2780237 w 5718422"/>
              <a:gd name="connsiteY716" fmla="*/ 5384656 h 5827948"/>
              <a:gd name="connsiteX717" fmla="*/ 2780237 w 5718422"/>
              <a:gd name="connsiteY717" fmla="*/ 5384656 h 5827948"/>
              <a:gd name="connsiteX718" fmla="*/ 2525445 w 5718422"/>
              <a:gd name="connsiteY718" fmla="*/ 5683835 h 5827948"/>
              <a:gd name="connsiteX719" fmla="*/ 2577326 w 5718422"/>
              <a:gd name="connsiteY719" fmla="*/ 5679223 h 5827948"/>
              <a:gd name="connsiteX720" fmla="*/ 2511033 w 5718422"/>
              <a:gd name="connsiteY720" fmla="*/ 5660777 h 5827948"/>
              <a:gd name="connsiteX721" fmla="*/ 2525445 w 5718422"/>
              <a:gd name="connsiteY721" fmla="*/ 5683835 h 5827948"/>
              <a:gd name="connsiteX722" fmla="*/ 2525445 w 5718422"/>
              <a:gd name="connsiteY722" fmla="*/ 5683835 h 5827948"/>
              <a:gd name="connsiteX723" fmla="*/ 2898410 w 5718422"/>
              <a:gd name="connsiteY723" fmla="*/ 5702282 h 5827948"/>
              <a:gd name="connsiteX724" fmla="*/ 2931268 w 5718422"/>
              <a:gd name="connsiteY724" fmla="*/ 5697670 h 5827948"/>
              <a:gd name="connsiteX725" fmla="*/ 2898410 w 5718422"/>
              <a:gd name="connsiteY725" fmla="*/ 5702282 h 5827948"/>
              <a:gd name="connsiteX726" fmla="*/ 2898410 w 5718422"/>
              <a:gd name="connsiteY726" fmla="*/ 5702282 h 5827948"/>
              <a:gd name="connsiteX727" fmla="*/ 3252353 w 5718422"/>
              <a:gd name="connsiteY727" fmla="*/ 5735140 h 5827948"/>
              <a:gd name="connsiteX728" fmla="*/ 3323257 w 5718422"/>
              <a:gd name="connsiteY728" fmla="*/ 5735140 h 5827948"/>
              <a:gd name="connsiteX729" fmla="*/ 3252353 w 5718422"/>
              <a:gd name="connsiteY729" fmla="*/ 5735140 h 5827948"/>
              <a:gd name="connsiteX730" fmla="*/ 3252353 w 5718422"/>
              <a:gd name="connsiteY730" fmla="*/ 5735140 h 5827948"/>
              <a:gd name="connsiteX731" fmla="*/ 3403384 w 5718422"/>
              <a:gd name="connsiteY731" fmla="*/ 5739751 h 5827948"/>
              <a:gd name="connsiteX732" fmla="*/ 3398772 w 5718422"/>
              <a:gd name="connsiteY732" fmla="*/ 5725916 h 5827948"/>
              <a:gd name="connsiteX733" fmla="*/ 3375138 w 5718422"/>
              <a:gd name="connsiteY733" fmla="*/ 5730528 h 5827948"/>
              <a:gd name="connsiteX734" fmla="*/ 3403384 w 5718422"/>
              <a:gd name="connsiteY734" fmla="*/ 5739751 h 5827948"/>
              <a:gd name="connsiteX735" fmla="*/ 3403384 w 5718422"/>
              <a:gd name="connsiteY735" fmla="*/ 5739751 h 5827948"/>
              <a:gd name="connsiteX736" fmla="*/ 3474288 w 5718422"/>
              <a:gd name="connsiteY736" fmla="*/ 5730528 h 5827948"/>
              <a:gd name="connsiteX737" fmla="*/ 3413184 w 5718422"/>
              <a:gd name="connsiteY737" fmla="*/ 5725916 h 5827948"/>
              <a:gd name="connsiteX738" fmla="*/ 3427595 w 5718422"/>
              <a:gd name="connsiteY738" fmla="*/ 5758774 h 5827948"/>
              <a:gd name="connsiteX739" fmla="*/ 3470253 w 5718422"/>
              <a:gd name="connsiteY739" fmla="*/ 5763386 h 5827948"/>
              <a:gd name="connsiteX740" fmla="*/ 3371102 w 5718422"/>
              <a:gd name="connsiteY740" fmla="*/ 5781833 h 5827948"/>
              <a:gd name="connsiteX741" fmla="*/ 3484664 w 5718422"/>
              <a:gd name="connsiteY741" fmla="*/ 5795668 h 5827948"/>
              <a:gd name="connsiteX742" fmla="*/ 3480052 w 5718422"/>
              <a:gd name="connsiteY742" fmla="*/ 5772032 h 5827948"/>
              <a:gd name="connsiteX743" fmla="*/ 3499075 w 5718422"/>
              <a:gd name="connsiteY743" fmla="*/ 5767421 h 5827948"/>
              <a:gd name="connsiteX744" fmla="*/ 3474288 w 5718422"/>
              <a:gd name="connsiteY744" fmla="*/ 5730528 h 5827948"/>
              <a:gd name="connsiteX745" fmla="*/ 3474288 w 5718422"/>
              <a:gd name="connsiteY745" fmla="*/ 5730528 h 5827948"/>
              <a:gd name="connsiteX746" fmla="*/ 3639730 w 5718422"/>
              <a:gd name="connsiteY746" fmla="*/ 5767421 h 5827948"/>
              <a:gd name="connsiteX747" fmla="*/ 3663365 w 5718422"/>
              <a:gd name="connsiteY747" fmla="*/ 5767421 h 5827948"/>
              <a:gd name="connsiteX748" fmla="*/ 3639730 w 5718422"/>
              <a:gd name="connsiteY748" fmla="*/ 5767421 h 5827948"/>
              <a:gd name="connsiteX749" fmla="*/ 3639730 w 5718422"/>
              <a:gd name="connsiteY749" fmla="*/ 5767421 h 5827948"/>
              <a:gd name="connsiteX750" fmla="*/ 2341556 w 5718422"/>
              <a:gd name="connsiteY750" fmla="*/ 5814114 h 5827948"/>
              <a:gd name="connsiteX751" fmla="*/ 2365190 w 5718422"/>
              <a:gd name="connsiteY751" fmla="*/ 5827949 h 5827948"/>
              <a:gd name="connsiteX752" fmla="*/ 2341556 w 5718422"/>
              <a:gd name="connsiteY752" fmla="*/ 5814114 h 5827948"/>
              <a:gd name="connsiteX753" fmla="*/ 2341556 w 5718422"/>
              <a:gd name="connsiteY753" fmla="*/ 5814114 h 5827948"/>
              <a:gd name="connsiteX754" fmla="*/ 1812948 w 5718422"/>
              <a:gd name="connsiteY754" fmla="*/ 0 h 5827948"/>
              <a:gd name="connsiteX755" fmla="*/ 1746655 w 5718422"/>
              <a:gd name="connsiteY755" fmla="*/ 32858 h 5827948"/>
              <a:gd name="connsiteX756" fmla="*/ 1812948 w 5718422"/>
              <a:gd name="connsiteY756" fmla="*/ 0 h 5827948"/>
              <a:gd name="connsiteX757" fmla="*/ 1812948 w 5718422"/>
              <a:gd name="connsiteY757" fmla="*/ 0 h 5827948"/>
              <a:gd name="connsiteX758" fmla="*/ 1713797 w 5718422"/>
              <a:gd name="connsiteY758" fmla="*/ 65139 h 5827948"/>
              <a:gd name="connsiteX759" fmla="*/ 1718409 w 5718422"/>
              <a:gd name="connsiteY759" fmla="*/ 36893 h 5827948"/>
              <a:gd name="connsiteX760" fmla="*/ 1690163 w 5718422"/>
              <a:gd name="connsiteY760" fmla="*/ 46116 h 5827948"/>
              <a:gd name="connsiteX761" fmla="*/ 1713797 w 5718422"/>
              <a:gd name="connsiteY761" fmla="*/ 65139 h 5827948"/>
              <a:gd name="connsiteX762" fmla="*/ 1713797 w 5718422"/>
              <a:gd name="connsiteY762" fmla="*/ 65139 h 5827948"/>
              <a:gd name="connsiteX763" fmla="*/ 2855753 w 5718422"/>
              <a:gd name="connsiteY763" fmla="*/ 5043972 h 5827948"/>
              <a:gd name="connsiteX764" fmla="*/ 2846529 w 5718422"/>
              <a:gd name="connsiteY764" fmla="*/ 5039360 h 5827948"/>
              <a:gd name="connsiteX765" fmla="*/ 2855753 w 5718422"/>
              <a:gd name="connsiteY765" fmla="*/ 5043972 h 5827948"/>
              <a:gd name="connsiteX766" fmla="*/ 2855753 w 5718422"/>
              <a:gd name="connsiteY766" fmla="*/ 5043972 h 5827948"/>
              <a:gd name="connsiteX767" fmla="*/ 5712082 w 5718422"/>
              <a:gd name="connsiteY767" fmla="*/ 2554844 h 5827948"/>
              <a:gd name="connsiteX768" fmla="*/ 5716694 w 5718422"/>
              <a:gd name="connsiteY768" fmla="*/ 2541009 h 5827948"/>
              <a:gd name="connsiteX769" fmla="*/ 5674036 w 5718422"/>
              <a:gd name="connsiteY769" fmla="*/ 2335791 h 5827948"/>
              <a:gd name="connsiteX770" fmla="*/ 5669424 w 5718422"/>
              <a:gd name="connsiteY770" fmla="*/ 2354238 h 5827948"/>
              <a:gd name="connsiteX771" fmla="*/ 5631379 w 5718422"/>
              <a:gd name="connsiteY771" fmla="*/ 2279299 h 5827948"/>
              <a:gd name="connsiteX772" fmla="*/ 5635990 w 5718422"/>
              <a:gd name="connsiteY772" fmla="*/ 2344438 h 5827948"/>
              <a:gd name="connsiteX773" fmla="*/ 5532228 w 5718422"/>
              <a:gd name="connsiteY773" fmla="*/ 1957061 h 5827948"/>
              <a:gd name="connsiteX774" fmla="*/ 5565086 w 5718422"/>
              <a:gd name="connsiteY774" fmla="*/ 2120774 h 5827948"/>
              <a:gd name="connsiteX775" fmla="*/ 5555863 w 5718422"/>
              <a:gd name="connsiteY775" fmla="*/ 2111551 h 5827948"/>
              <a:gd name="connsiteX776" fmla="*/ 5484959 w 5718422"/>
              <a:gd name="connsiteY776" fmla="*/ 1887310 h 5827948"/>
              <a:gd name="connsiteX777" fmla="*/ 5503982 w 5718422"/>
              <a:gd name="connsiteY777" fmla="*/ 2055634 h 5827948"/>
              <a:gd name="connsiteX778" fmla="*/ 5494759 w 5718422"/>
              <a:gd name="connsiteY778" fmla="*/ 2055634 h 5827948"/>
              <a:gd name="connsiteX779" fmla="*/ 5438266 w 5718422"/>
              <a:gd name="connsiteY779" fmla="*/ 1864252 h 5827948"/>
              <a:gd name="connsiteX780" fmla="*/ 5452678 w 5718422"/>
              <a:gd name="connsiteY780" fmla="*/ 1873475 h 5827948"/>
              <a:gd name="connsiteX781" fmla="*/ 5448066 w 5718422"/>
              <a:gd name="connsiteY781" fmla="*/ 1808336 h 5827948"/>
              <a:gd name="connsiteX782" fmla="*/ 5471701 w 5718422"/>
              <a:gd name="connsiteY782" fmla="*/ 1850417 h 5827948"/>
              <a:gd name="connsiteX783" fmla="*/ 5462477 w 5718422"/>
              <a:gd name="connsiteY783" fmla="*/ 1808336 h 5827948"/>
              <a:gd name="connsiteX784" fmla="*/ 5481501 w 5718422"/>
              <a:gd name="connsiteY784" fmla="*/ 1812947 h 5827948"/>
              <a:gd name="connsiteX785" fmla="*/ 5292423 w 5718422"/>
              <a:gd name="connsiteY785" fmla="*/ 1430182 h 5827948"/>
              <a:gd name="connsiteX786" fmla="*/ 5283200 w 5718422"/>
              <a:gd name="connsiteY786" fmla="*/ 1401936 h 5827948"/>
              <a:gd name="connsiteX787" fmla="*/ 5226708 w 5718422"/>
              <a:gd name="connsiteY787" fmla="*/ 1350632 h 5827948"/>
              <a:gd name="connsiteX788" fmla="*/ 5004773 w 5718422"/>
              <a:gd name="connsiteY788" fmla="*/ 1093533 h 5827948"/>
              <a:gd name="connsiteX789" fmla="*/ 4962115 w 5718422"/>
              <a:gd name="connsiteY789" fmla="*/ 1065287 h 5827948"/>
              <a:gd name="connsiteX790" fmla="*/ 5098735 w 5718422"/>
              <a:gd name="connsiteY790" fmla="*/ 1229000 h 5827948"/>
              <a:gd name="connsiteX791" fmla="*/ 5240543 w 5718422"/>
              <a:gd name="connsiteY791" fmla="*/ 1406547 h 5827948"/>
              <a:gd name="connsiteX792" fmla="*/ 5226131 w 5718422"/>
              <a:gd name="connsiteY792" fmla="*/ 1411159 h 5827948"/>
              <a:gd name="connsiteX793" fmla="*/ 5188085 w 5718422"/>
              <a:gd name="connsiteY793" fmla="*/ 1336220 h 5827948"/>
              <a:gd name="connsiteX794" fmla="*/ 5164451 w 5718422"/>
              <a:gd name="connsiteY794" fmla="*/ 1336220 h 5827948"/>
              <a:gd name="connsiteX795" fmla="*/ 5164451 w 5718422"/>
              <a:gd name="connsiteY795" fmla="*/ 1312586 h 5827948"/>
              <a:gd name="connsiteX796" fmla="*/ 4989785 w 5718422"/>
              <a:gd name="connsiteY796" fmla="*/ 1135038 h 5827948"/>
              <a:gd name="connsiteX797" fmla="*/ 5032443 w 5718422"/>
              <a:gd name="connsiteY797" fmla="*/ 1177119 h 5827948"/>
              <a:gd name="connsiteX798" fmla="*/ 5032443 w 5718422"/>
              <a:gd name="connsiteY798" fmla="*/ 1261281 h 5827948"/>
              <a:gd name="connsiteX799" fmla="*/ 4914270 w 5718422"/>
              <a:gd name="connsiteY799" fmla="*/ 1125814 h 5827948"/>
              <a:gd name="connsiteX800" fmla="*/ 4933293 w 5718422"/>
              <a:gd name="connsiteY800" fmla="*/ 1130426 h 5827948"/>
              <a:gd name="connsiteX801" fmla="*/ 4914270 w 5718422"/>
              <a:gd name="connsiteY801" fmla="*/ 1102180 h 5827948"/>
              <a:gd name="connsiteX802" fmla="*/ 4905047 w 5718422"/>
              <a:gd name="connsiteY802" fmla="*/ 1111403 h 5827948"/>
              <a:gd name="connsiteX803" fmla="*/ 4890635 w 5718422"/>
              <a:gd name="connsiteY803" fmla="*/ 1083157 h 5827948"/>
              <a:gd name="connsiteX804" fmla="*/ 4857777 w 5718422"/>
              <a:gd name="connsiteY804" fmla="*/ 1083157 h 5827948"/>
              <a:gd name="connsiteX805" fmla="*/ 4857777 w 5718422"/>
              <a:gd name="connsiteY805" fmla="*/ 1096992 h 5827948"/>
              <a:gd name="connsiteX806" fmla="*/ 4819731 w 5718422"/>
              <a:gd name="connsiteY806" fmla="*/ 1087769 h 5827948"/>
              <a:gd name="connsiteX807" fmla="*/ 4786874 w 5718422"/>
              <a:gd name="connsiteY807" fmla="*/ 1059522 h 5827948"/>
              <a:gd name="connsiteX808" fmla="*/ 4834143 w 5718422"/>
              <a:gd name="connsiteY808" fmla="*/ 1124662 h 5827948"/>
              <a:gd name="connsiteX809" fmla="*/ 4791485 w 5718422"/>
              <a:gd name="connsiteY809" fmla="*/ 1096415 h 5827948"/>
              <a:gd name="connsiteX810" fmla="*/ 4753439 w 5718422"/>
              <a:gd name="connsiteY810" fmla="*/ 1058946 h 5827948"/>
              <a:gd name="connsiteX811" fmla="*/ 4687147 w 5718422"/>
              <a:gd name="connsiteY811" fmla="*/ 1012253 h 5827948"/>
              <a:gd name="connsiteX812" fmla="*/ 4682535 w 5718422"/>
              <a:gd name="connsiteY812" fmla="*/ 984007 h 5827948"/>
              <a:gd name="connsiteX813" fmla="*/ 4654289 w 5718422"/>
              <a:gd name="connsiteY813" fmla="*/ 960372 h 5827948"/>
              <a:gd name="connsiteX814" fmla="*/ 4658901 w 5718422"/>
              <a:gd name="connsiteY814" fmla="*/ 932126 h 5827948"/>
              <a:gd name="connsiteX815" fmla="*/ 4673312 w 5718422"/>
              <a:gd name="connsiteY815" fmla="*/ 927514 h 5827948"/>
              <a:gd name="connsiteX816" fmla="*/ 4550527 w 5718422"/>
              <a:gd name="connsiteY816" fmla="*/ 843352 h 5827948"/>
              <a:gd name="connsiteX817" fmla="*/ 4588573 w 5718422"/>
              <a:gd name="connsiteY817" fmla="*/ 908491 h 5827948"/>
              <a:gd name="connsiteX818" fmla="*/ 4612208 w 5718422"/>
              <a:gd name="connsiteY818" fmla="*/ 941349 h 5827948"/>
              <a:gd name="connsiteX819" fmla="*/ 4569550 w 5718422"/>
              <a:gd name="connsiteY819" fmla="*/ 894656 h 5827948"/>
              <a:gd name="connsiteX820" fmla="*/ 4446766 w 5718422"/>
              <a:gd name="connsiteY820" fmla="*/ 829517 h 5827948"/>
              <a:gd name="connsiteX821" fmla="*/ 4446766 w 5718422"/>
              <a:gd name="connsiteY821" fmla="*/ 796659 h 5827948"/>
              <a:gd name="connsiteX822" fmla="*/ 4545916 w 5718422"/>
              <a:gd name="connsiteY822" fmla="*/ 843352 h 5827948"/>
              <a:gd name="connsiteX823" fmla="*/ 4526893 w 5718422"/>
              <a:gd name="connsiteY823" fmla="*/ 815106 h 5827948"/>
              <a:gd name="connsiteX824" fmla="*/ 4465789 w 5718422"/>
              <a:gd name="connsiteY824" fmla="*/ 759190 h 5827948"/>
              <a:gd name="connsiteX825" fmla="*/ 4423131 w 5718422"/>
              <a:gd name="connsiteY825" fmla="*/ 740743 h 5827948"/>
              <a:gd name="connsiteX826" fmla="*/ 4394885 w 5718422"/>
              <a:gd name="connsiteY826" fmla="*/ 740743 h 5827948"/>
              <a:gd name="connsiteX827" fmla="*/ 4432931 w 5718422"/>
              <a:gd name="connsiteY827" fmla="*/ 782824 h 5827948"/>
              <a:gd name="connsiteX828" fmla="*/ 4423708 w 5718422"/>
              <a:gd name="connsiteY828" fmla="*/ 796659 h 5827948"/>
              <a:gd name="connsiteX829" fmla="*/ 4352804 w 5718422"/>
              <a:gd name="connsiteY829" fmla="*/ 754578 h 5827948"/>
              <a:gd name="connsiteX830" fmla="*/ 4362027 w 5718422"/>
              <a:gd name="connsiteY830" fmla="*/ 736132 h 5827948"/>
              <a:gd name="connsiteX831" fmla="*/ 4394885 w 5718422"/>
              <a:gd name="connsiteY831" fmla="*/ 740743 h 5827948"/>
              <a:gd name="connsiteX832" fmla="*/ 4399496 w 5718422"/>
              <a:gd name="connsiteY832" fmla="*/ 707885 h 5827948"/>
              <a:gd name="connsiteX833" fmla="*/ 4343004 w 5718422"/>
              <a:gd name="connsiteY833" fmla="*/ 675027 h 5827948"/>
              <a:gd name="connsiteX834" fmla="*/ 4347616 w 5718422"/>
              <a:gd name="connsiteY834" fmla="*/ 661193 h 5827948"/>
              <a:gd name="connsiteX835" fmla="*/ 4338392 w 5718422"/>
              <a:gd name="connsiteY835" fmla="*/ 637558 h 5827948"/>
              <a:gd name="connsiteX836" fmla="*/ 4329169 w 5718422"/>
              <a:gd name="connsiteY836" fmla="*/ 651393 h 5827948"/>
              <a:gd name="connsiteX837" fmla="*/ 4300923 w 5718422"/>
              <a:gd name="connsiteY837" fmla="*/ 627758 h 5827948"/>
              <a:gd name="connsiteX838" fmla="*/ 4286511 w 5718422"/>
              <a:gd name="connsiteY838" fmla="*/ 646205 h 5827948"/>
              <a:gd name="connsiteX839" fmla="*/ 4262877 w 5718422"/>
              <a:gd name="connsiteY839" fmla="*/ 636981 h 5827948"/>
              <a:gd name="connsiteX840" fmla="*/ 4286511 w 5718422"/>
              <a:gd name="connsiteY840" fmla="*/ 627758 h 5827948"/>
              <a:gd name="connsiteX841" fmla="*/ 4286511 w 5718422"/>
              <a:gd name="connsiteY841" fmla="*/ 618535 h 5827948"/>
              <a:gd name="connsiteX842" fmla="*/ 4262877 w 5718422"/>
              <a:gd name="connsiteY842" fmla="*/ 613923 h 5827948"/>
              <a:gd name="connsiteX843" fmla="*/ 4239242 w 5718422"/>
              <a:gd name="connsiteY843" fmla="*/ 646781 h 5827948"/>
              <a:gd name="connsiteX844" fmla="*/ 4215608 w 5718422"/>
              <a:gd name="connsiteY844" fmla="*/ 637558 h 5827948"/>
              <a:gd name="connsiteX845" fmla="*/ 4224831 w 5718422"/>
              <a:gd name="connsiteY845" fmla="*/ 651393 h 5827948"/>
              <a:gd name="connsiteX846" fmla="*/ 4210420 w 5718422"/>
              <a:gd name="connsiteY846" fmla="*/ 646781 h 5827948"/>
              <a:gd name="connsiteX847" fmla="*/ 4177562 w 5718422"/>
              <a:gd name="connsiteY847" fmla="*/ 646781 h 5827948"/>
              <a:gd name="connsiteX848" fmla="*/ 4186785 w 5718422"/>
              <a:gd name="connsiteY848" fmla="*/ 628335 h 5827948"/>
              <a:gd name="connsiteX849" fmla="*/ 4158539 w 5718422"/>
              <a:gd name="connsiteY849" fmla="*/ 590865 h 5827948"/>
              <a:gd name="connsiteX850" fmla="*/ 4177562 w 5718422"/>
              <a:gd name="connsiteY850" fmla="*/ 581642 h 5827948"/>
              <a:gd name="connsiteX851" fmla="*/ 4153927 w 5718422"/>
              <a:gd name="connsiteY851" fmla="*/ 525726 h 5827948"/>
              <a:gd name="connsiteX852" fmla="*/ 4102046 w 5718422"/>
              <a:gd name="connsiteY852" fmla="*/ 497480 h 5827948"/>
              <a:gd name="connsiteX853" fmla="*/ 4121069 w 5718422"/>
              <a:gd name="connsiteY853" fmla="*/ 492868 h 5827948"/>
              <a:gd name="connsiteX854" fmla="*/ 4054777 w 5718422"/>
              <a:gd name="connsiteY854" fmla="*/ 460010 h 5827948"/>
              <a:gd name="connsiteX855" fmla="*/ 4078411 w 5718422"/>
              <a:gd name="connsiteY855" fmla="*/ 492868 h 5827948"/>
              <a:gd name="connsiteX856" fmla="*/ 4059389 w 5718422"/>
              <a:gd name="connsiteY856" fmla="*/ 488256 h 5827948"/>
              <a:gd name="connsiteX857" fmla="*/ 4054777 w 5718422"/>
              <a:gd name="connsiteY857" fmla="*/ 506703 h 5827948"/>
              <a:gd name="connsiteX858" fmla="*/ 4012119 w 5718422"/>
              <a:gd name="connsiteY858" fmla="*/ 497480 h 5827948"/>
              <a:gd name="connsiteX859" fmla="*/ 3997708 w 5718422"/>
              <a:gd name="connsiteY859" fmla="*/ 441564 h 5827948"/>
              <a:gd name="connsiteX860" fmla="*/ 3898558 w 5718422"/>
              <a:gd name="connsiteY860" fmla="*/ 408706 h 5827948"/>
              <a:gd name="connsiteX861" fmla="*/ 3907781 w 5718422"/>
              <a:gd name="connsiteY861" fmla="*/ 432340 h 5827948"/>
              <a:gd name="connsiteX862" fmla="*/ 3827654 w 5718422"/>
              <a:gd name="connsiteY862" fmla="*/ 343567 h 5827948"/>
              <a:gd name="connsiteX863" fmla="*/ 3752139 w 5718422"/>
              <a:gd name="connsiteY863" fmla="*/ 319932 h 5827948"/>
              <a:gd name="connsiteX864" fmla="*/ 3501958 w 5718422"/>
              <a:gd name="connsiteY864" fmla="*/ 217323 h 5827948"/>
              <a:gd name="connsiteX865" fmla="*/ 3190672 w 5718422"/>
              <a:gd name="connsiteY865" fmla="*/ 212711 h 5827948"/>
              <a:gd name="connsiteX866" fmla="*/ 3195284 w 5718422"/>
              <a:gd name="connsiteY866" fmla="*/ 287650 h 5827948"/>
              <a:gd name="connsiteX867" fmla="*/ 3171650 w 5718422"/>
              <a:gd name="connsiteY867" fmla="*/ 259404 h 5827948"/>
              <a:gd name="connsiteX868" fmla="*/ 3199896 w 5718422"/>
              <a:gd name="connsiteY868" fmla="*/ 226546 h 5827948"/>
              <a:gd name="connsiteX869" fmla="*/ 3167038 w 5718422"/>
              <a:gd name="connsiteY869" fmla="*/ 193688 h 5827948"/>
              <a:gd name="connsiteX870" fmla="*/ 2945103 w 5718422"/>
              <a:gd name="connsiteY870" fmla="*/ 207523 h 5827948"/>
              <a:gd name="connsiteX871" fmla="*/ 2949715 w 5718422"/>
              <a:gd name="connsiteY871" fmla="*/ 231158 h 5827948"/>
              <a:gd name="connsiteX872" fmla="*/ 2859788 w 5718422"/>
              <a:gd name="connsiteY872" fmla="*/ 244993 h 5827948"/>
              <a:gd name="connsiteX873" fmla="*/ 2954326 w 5718422"/>
              <a:gd name="connsiteY873" fmla="*/ 263439 h 5827948"/>
              <a:gd name="connsiteX874" fmla="*/ 2869588 w 5718422"/>
              <a:gd name="connsiteY874" fmla="*/ 263439 h 5827948"/>
              <a:gd name="connsiteX875" fmla="*/ 2907634 w 5718422"/>
              <a:gd name="connsiteY875" fmla="*/ 272663 h 5827948"/>
              <a:gd name="connsiteX876" fmla="*/ 2916857 w 5718422"/>
              <a:gd name="connsiteY876" fmla="*/ 300909 h 5827948"/>
              <a:gd name="connsiteX877" fmla="*/ 2817707 w 5718422"/>
              <a:gd name="connsiteY877" fmla="*/ 314744 h 5827948"/>
              <a:gd name="connsiteX878" fmla="*/ 2850565 w 5718422"/>
              <a:gd name="connsiteY878" fmla="*/ 323967 h 5827948"/>
              <a:gd name="connsiteX879" fmla="*/ 2671287 w 5718422"/>
              <a:gd name="connsiteY879" fmla="*/ 337802 h 5827948"/>
              <a:gd name="connsiteX880" fmla="*/ 2671287 w 5718422"/>
              <a:gd name="connsiteY880" fmla="*/ 361437 h 5827948"/>
              <a:gd name="connsiteX881" fmla="*/ 2779661 w 5718422"/>
              <a:gd name="connsiteY881" fmla="*/ 356825 h 5827948"/>
              <a:gd name="connsiteX882" fmla="*/ 2633241 w 5718422"/>
              <a:gd name="connsiteY882" fmla="*/ 403518 h 5827948"/>
              <a:gd name="connsiteX883" fmla="*/ 2529480 w 5718422"/>
              <a:gd name="connsiteY883" fmla="*/ 398906 h 5827948"/>
              <a:gd name="connsiteX884" fmla="*/ 2529480 w 5718422"/>
              <a:gd name="connsiteY884" fmla="*/ 385071 h 5827948"/>
              <a:gd name="connsiteX885" fmla="*/ 2406695 w 5718422"/>
              <a:gd name="connsiteY885" fmla="*/ 398906 h 5827948"/>
              <a:gd name="connsiteX886" fmla="*/ 2472987 w 5718422"/>
              <a:gd name="connsiteY886" fmla="*/ 361437 h 5827948"/>
              <a:gd name="connsiteX887" fmla="*/ 2496622 w 5718422"/>
              <a:gd name="connsiteY887" fmla="*/ 342990 h 5827948"/>
              <a:gd name="connsiteX888" fmla="*/ 2501234 w 5718422"/>
              <a:gd name="connsiteY888" fmla="*/ 356825 h 5827948"/>
              <a:gd name="connsiteX889" fmla="*/ 2529480 w 5718422"/>
              <a:gd name="connsiteY889" fmla="*/ 347602 h 5827948"/>
              <a:gd name="connsiteX890" fmla="*/ 2529480 w 5718422"/>
              <a:gd name="connsiteY890" fmla="*/ 361437 h 5827948"/>
              <a:gd name="connsiteX891" fmla="*/ 2590584 w 5718422"/>
              <a:gd name="connsiteY891" fmla="*/ 333190 h 5827948"/>
              <a:gd name="connsiteX892" fmla="*/ 2505845 w 5718422"/>
              <a:gd name="connsiteY892" fmla="*/ 328579 h 5827948"/>
              <a:gd name="connsiteX893" fmla="*/ 2463188 w 5718422"/>
              <a:gd name="connsiteY893" fmla="*/ 333190 h 5827948"/>
              <a:gd name="connsiteX894" fmla="*/ 2444165 w 5718422"/>
              <a:gd name="connsiteY894" fmla="*/ 309556 h 5827948"/>
              <a:gd name="connsiteX895" fmla="*/ 2439553 w 5718422"/>
              <a:gd name="connsiteY895" fmla="*/ 333190 h 5827948"/>
              <a:gd name="connsiteX896" fmla="*/ 2406695 w 5718422"/>
              <a:gd name="connsiteY896" fmla="*/ 333190 h 5827948"/>
              <a:gd name="connsiteX897" fmla="*/ 2425718 w 5718422"/>
              <a:gd name="connsiteY897" fmla="*/ 262863 h 5827948"/>
              <a:gd name="connsiteX898" fmla="*/ 2402084 w 5718422"/>
              <a:gd name="connsiteY898" fmla="*/ 276698 h 5827948"/>
              <a:gd name="connsiteX899" fmla="*/ 2279299 w 5718422"/>
              <a:gd name="connsiteY899" fmla="*/ 272086 h 5827948"/>
              <a:gd name="connsiteX900" fmla="*/ 2000872 w 5718422"/>
              <a:gd name="connsiteY900" fmla="*/ 393718 h 5827948"/>
              <a:gd name="connsiteX901" fmla="*/ 1986460 w 5718422"/>
              <a:gd name="connsiteY901" fmla="*/ 384495 h 5827948"/>
              <a:gd name="connsiteX902" fmla="*/ 1910945 w 5718422"/>
              <a:gd name="connsiteY902" fmla="*/ 402941 h 5827948"/>
              <a:gd name="connsiteX903" fmla="*/ 1910945 w 5718422"/>
              <a:gd name="connsiteY903" fmla="*/ 431187 h 5827948"/>
              <a:gd name="connsiteX904" fmla="*/ 1929968 w 5718422"/>
              <a:gd name="connsiteY904" fmla="*/ 431187 h 5827948"/>
              <a:gd name="connsiteX905" fmla="*/ 1859064 w 5718422"/>
              <a:gd name="connsiteY905" fmla="*/ 491715 h 5827948"/>
              <a:gd name="connsiteX906" fmla="*/ 1906333 w 5718422"/>
              <a:gd name="connsiteY906" fmla="*/ 482492 h 5827948"/>
              <a:gd name="connsiteX907" fmla="*/ 1891922 w 5718422"/>
              <a:gd name="connsiteY907" fmla="*/ 506126 h 5827948"/>
              <a:gd name="connsiteX908" fmla="*/ 1830818 w 5718422"/>
              <a:gd name="connsiteY908" fmla="*/ 496903 h 5827948"/>
              <a:gd name="connsiteX909" fmla="*/ 1826206 w 5718422"/>
              <a:gd name="connsiteY909" fmla="*/ 529761 h 5827948"/>
              <a:gd name="connsiteX910" fmla="*/ 1849841 w 5718422"/>
              <a:gd name="connsiteY910" fmla="*/ 529761 h 5827948"/>
              <a:gd name="connsiteX911" fmla="*/ 1793348 w 5718422"/>
              <a:gd name="connsiteY911" fmla="*/ 567231 h 5827948"/>
              <a:gd name="connsiteX912" fmla="*/ 1746079 w 5718422"/>
              <a:gd name="connsiteY912" fmla="*/ 613923 h 5827948"/>
              <a:gd name="connsiteX913" fmla="*/ 1746079 w 5718422"/>
              <a:gd name="connsiteY913" fmla="*/ 651393 h 5827948"/>
              <a:gd name="connsiteX914" fmla="*/ 1713221 w 5718422"/>
              <a:gd name="connsiteY914" fmla="*/ 627758 h 5827948"/>
              <a:gd name="connsiteX915" fmla="*/ 1665952 w 5718422"/>
              <a:gd name="connsiteY915" fmla="*/ 636981 h 5827948"/>
              <a:gd name="connsiteX916" fmla="*/ 1788736 w 5718422"/>
              <a:gd name="connsiteY916" fmla="*/ 529761 h 5827948"/>
              <a:gd name="connsiteX917" fmla="*/ 1684975 w 5718422"/>
              <a:gd name="connsiteY917" fmla="*/ 576454 h 5827948"/>
              <a:gd name="connsiteX918" fmla="*/ 1633094 w 5718422"/>
              <a:gd name="connsiteY918" fmla="*/ 618535 h 5827948"/>
              <a:gd name="connsiteX919" fmla="*/ 1571990 w 5718422"/>
              <a:gd name="connsiteY919" fmla="*/ 632370 h 5827948"/>
              <a:gd name="connsiteX920" fmla="*/ 1501086 w 5718422"/>
              <a:gd name="connsiteY920" fmla="*/ 702697 h 5827948"/>
              <a:gd name="connsiteX921" fmla="*/ 1529332 w 5718422"/>
              <a:gd name="connsiteY921" fmla="*/ 702697 h 5827948"/>
              <a:gd name="connsiteX922" fmla="*/ 1472840 w 5718422"/>
              <a:gd name="connsiteY922" fmla="*/ 730943 h 5827948"/>
              <a:gd name="connsiteX923" fmla="*/ 1453817 w 5718422"/>
              <a:gd name="connsiteY923" fmla="*/ 773025 h 5827948"/>
              <a:gd name="connsiteX924" fmla="*/ 1477451 w 5718422"/>
              <a:gd name="connsiteY924" fmla="*/ 786859 h 5827948"/>
              <a:gd name="connsiteX925" fmla="*/ 1505698 w 5718422"/>
              <a:gd name="connsiteY925" fmla="*/ 763225 h 5827948"/>
              <a:gd name="connsiteX926" fmla="*/ 1520109 w 5718422"/>
              <a:gd name="connsiteY926" fmla="*/ 772448 h 5827948"/>
              <a:gd name="connsiteX927" fmla="*/ 1491863 w 5718422"/>
              <a:gd name="connsiteY927" fmla="*/ 796083 h 5827948"/>
              <a:gd name="connsiteX928" fmla="*/ 1539132 w 5718422"/>
              <a:gd name="connsiteY928" fmla="*/ 796083 h 5827948"/>
              <a:gd name="connsiteX929" fmla="*/ 1539132 w 5718422"/>
              <a:gd name="connsiteY929" fmla="*/ 782248 h 5827948"/>
              <a:gd name="connsiteX930" fmla="*/ 1520109 w 5718422"/>
              <a:gd name="connsiteY930" fmla="*/ 773025 h 5827948"/>
              <a:gd name="connsiteX931" fmla="*/ 1539132 w 5718422"/>
              <a:gd name="connsiteY931" fmla="*/ 749390 h 5827948"/>
              <a:gd name="connsiteX932" fmla="*/ 1543744 w 5718422"/>
              <a:gd name="connsiteY932" fmla="*/ 773025 h 5827948"/>
              <a:gd name="connsiteX933" fmla="*/ 1623871 w 5718422"/>
              <a:gd name="connsiteY933" fmla="*/ 717109 h 5827948"/>
              <a:gd name="connsiteX934" fmla="*/ 1614647 w 5718422"/>
              <a:gd name="connsiteY934" fmla="*/ 735555 h 5827948"/>
              <a:gd name="connsiteX935" fmla="*/ 1666528 w 5718422"/>
              <a:gd name="connsiteY935" fmla="*/ 707309 h 5827948"/>
              <a:gd name="connsiteX936" fmla="*/ 1652117 w 5718422"/>
              <a:gd name="connsiteY936" fmla="*/ 698086 h 5827948"/>
              <a:gd name="connsiteX937" fmla="*/ 1666528 w 5718422"/>
              <a:gd name="connsiteY937" fmla="*/ 684251 h 5827948"/>
              <a:gd name="connsiteX938" fmla="*/ 1704574 w 5718422"/>
              <a:gd name="connsiteY938" fmla="*/ 688862 h 5827948"/>
              <a:gd name="connsiteX939" fmla="*/ 1718986 w 5718422"/>
              <a:gd name="connsiteY939" fmla="*/ 698086 h 5827948"/>
              <a:gd name="connsiteX940" fmla="*/ 1638858 w 5718422"/>
              <a:gd name="connsiteY940" fmla="*/ 758613 h 5827948"/>
              <a:gd name="connsiteX941" fmla="*/ 1634247 w 5718422"/>
              <a:gd name="connsiteY941" fmla="*/ 744778 h 5827948"/>
              <a:gd name="connsiteX942" fmla="*/ 1625024 w 5718422"/>
              <a:gd name="connsiteY942" fmla="*/ 777636 h 5827948"/>
              <a:gd name="connsiteX943" fmla="*/ 1667681 w 5718422"/>
              <a:gd name="connsiteY943" fmla="*/ 759190 h 5827948"/>
              <a:gd name="connsiteX944" fmla="*/ 1672293 w 5718422"/>
              <a:gd name="connsiteY944" fmla="*/ 777636 h 5827948"/>
              <a:gd name="connsiteX945" fmla="*/ 1441135 w 5718422"/>
              <a:gd name="connsiteY945" fmla="*/ 936161 h 5827948"/>
              <a:gd name="connsiteX946" fmla="*/ 1445746 w 5718422"/>
              <a:gd name="connsiteY946" fmla="*/ 954608 h 5827948"/>
              <a:gd name="connsiteX947" fmla="*/ 1407700 w 5718422"/>
              <a:gd name="connsiteY947" fmla="*/ 978242 h 5827948"/>
              <a:gd name="connsiteX948" fmla="*/ 1450358 w 5718422"/>
              <a:gd name="connsiteY948" fmla="*/ 973631 h 5827948"/>
              <a:gd name="connsiteX949" fmla="*/ 1398477 w 5718422"/>
              <a:gd name="connsiteY949" fmla="*/ 1015712 h 5827948"/>
              <a:gd name="connsiteX950" fmla="*/ 1337373 w 5718422"/>
              <a:gd name="connsiteY950" fmla="*/ 992077 h 5827948"/>
              <a:gd name="connsiteX951" fmla="*/ 1341985 w 5718422"/>
              <a:gd name="connsiteY951" fmla="*/ 982854 h 5827948"/>
              <a:gd name="connsiteX952" fmla="*/ 1294716 w 5718422"/>
              <a:gd name="connsiteY952" fmla="*/ 992077 h 5827948"/>
              <a:gd name="connsiteX953" fmla="*/ 1275693 w 5718422"/>
              <a:gd name="connsiteY953" fmla="*/ 959219 h 5827948"/>
              <a:gd name="connsiteX954" fmla="*/ 1190954 w 5718422"/>
              <a:gd name="connsiteY954" fmla="*/ 1001300 h 5827948"/>
              <a:gd name="connsiteX955" fmla="*/ 1190954 w 5718422"/>
              <a:gd name="connsiteY955" fmla="*/ 982854 h 5827948"/>
              <a:gd name="connsiteX956" fmla="*/ 1171931 w 5718422"/>
              <a:gd name="connsiteY956" fmla="*/ 987465 h 5827948"/>
              <a:gd name="connsiteX957" fmla="*/ 1190954 w 5718422"/>
              <a:gd name="connsiteY957" fmla="*/ 940773 h 5827948"/>
              <a:gd name="connsiteX958" fmla="*/ 1152908 w 5718422"/>
              <a:gd name="connsiteY958" fmla="*/ 940773 h 5827948"/>
              <a:gd name="connsiteX959" fmla="*/ 1171931 w 5718422"/>
              <a:gd name="connsiteY959" fmla="*/ 959219 h 5827948"/>
              <a:gd name="connsiteX960" fmla="*/ 1129273 w 5718422"/>
              <a:gd name="connsiteY960" fmla="*/ 992077 h 5827948"/>
              <a:gd name="connsiteX961" fmla="*/ 1114862 w 5718422"/>
              <a:gd name="connsiteY961" fmla="*/ 978242 h 5827948"/>
              <a:gd name="connsiteX962" fmla="*/ 1100451 w 5718422"/>
              <a:gd name="connsiteY962" fmla="*/ 992077 h 5827948"/>
              <a:gd name="connsiteX963" fmla="*/ 1119474 w 5718422"/>
              <a:gd name="connsiteY963" fmla="*/ 1005912 h 5827948"/>
              <a:gd name="connsiteX964" fmla="*/ 1110250 w 5718422"/>
              <a:gd name="connsiteY964" fmla="*/ 1024359 h 5827948"/>
              <a:gd name="connsiteX965" fmla="*/ 1025511 w 5718422"/>
              <a:gd name="connsiteY965" fmla="*/ 1057216 h 5827948"/>
              <a:gd name="connsiteX966" fmla="*/ 949996 w 5718422"/>
              <a:gd name="connsiteY966" fmla="*/ 1122356 h 5827948"/>
              <a:gd name="connsiteX967" fmla="*/ 959219 w 5718422"/>
              <a:gd name="connsiteY967" fmla="*/ 1169048 h 5827948"/>
              <a:gd name="connsiteX968" fmla="*/ 992077 w 5718422"/>
              <a:gd name="connsiteY968" fmla="*/ 1140802 h 5827948"/>
              <a:gd name="connsiteX969" fmla="*/ 987466 w 5718422"/>
              <a:gd name="connsiteY969" fmla="*/ 1173660 h 5827948"/>
              <a:gd name="connsiteX970" fmla="*/ 935585 w 5718422"/>
              <a:gd name="connsiteY970" fmla="*/ 1173660 h 5827948"/>
              <a:gd name="connsiteX971" fmla="*/ 911950 w 5718422"/>
              <a:gd name="connsiteY971" fmla="*/ 1211130 h 5827948"/>
              <a:gd name="connsiteX972" fmla="*/ 888316 w 5718422"/>
              <a:gd name="connsiteY972" fmla="*/ 1173660 h 5827948"/>
              <a:gd name="connsiteX973" fmla="*/ 1039346 w 5718422"/>
              <a:gd name="connsiteY973" fmla="*/ 1005336 h 5827948"/>
              <a:gd name="connsiteX974" fmla="*/ 1039346 w 5718422"/>
              <a:gd name="connsiteY974" fmla="*/ 991501 h 5827948"/>
              <a:gd name="connsiteX975" fmla="*/ 1110250 w 5718422"/>
              <a:gd name="connsiteY975" fmla="*/ 926361 h 5827948"/>
              <a:gd name="connsiteX976" fmla="*/ 1124662 w 5718422"/>
              <a:gd name="connsiteY976" fmla="*/ 949996 h 5827948"/>
              <a:gd name="connsiteX977" fmla="*/ 1152908 w 5718422"/>
              <a:gd name="connsiteY977" fmla="*/ 903303 h 5827948"/>
              <a:gd name="connsiteX978" fmla="*/ 1143685 w 5718422"/>
              <a:gd name="connsiteY978" fmla="*/ 898692 h 5827948"/>
              <a:gd name="connsiteX979" fmla="*/ 1190954 w 5718422"/>
              <a:gd name="connsiteY979" fmla="*/ 847387 h 5827948"/>
              <a:gd name="connsiteX980" fmla="*/ 1190954 w 5718422"/>
              <a:gd name="connsiteY980" fmla="*/ 861222 h 5827948"/>
              <a:gd name="connsiteX981" fmla="*/ 1219200 w 5718422"/>
              <a:gd name="connsiteY981" fmla="*/ 856610 h 5827948"/>
              <a:gd name="connsiteX982" fmla="*/ 1261858 w 5718422"/>
              <a:gd name="connsiteY982" fmla="*/ 796083 h 5827948"/>
              <a:gd name="connsiteX983" fmla="*/ 1252634 w 5718422"/>
              <a:gd name="connsiteY983" fmla="*/ 796083 h 5827948"/>
              <a:gd name="connsiteX984" fmla="*/ 1304515 w 5718422"/>
              <a:gd name="connsiteY984" fmla="*/ 744778 h 5827948"/>
              <a:gd name="connsiteX985" fmla="*/ 1313738 w 5718422"/>
              <a:gd name="connsiteY985" fmla="*/ 749390 h 5827948"/>
              <a:gd name="connsiteX986" fmla="*/ 1309127 w 5718422"/>
              <a:gd name="connsiteY986" fmla="*/ 767837 h 5827948"/>
              <a:gd name="connsiteX987" fmla="*/ 1261858 w 5718422"/>
              <a:gd name="connsiteY987" fmla="*/ 842776 h 5827948"/>
              <a:gd name="connsiteX988" fmla="*/ 1242835 w 5718422"/>
              <a:gd name="connsiteY988" fmla="*/ 833552 h 5827948"/>
              <a:gd name="connsiteX989" fmla="*/ 1242835 w 5718422"/>
              <a:gd name="connsiteY989" fmla="*/ 866410 h 5827948"/>
              <a:gd name="connsiteX990" fmla="*/ 1200177 w 5718422"/>
              <a:gd name="connsiteY990" fmla="*/ 908491 h 5827948"/>
              <a:gd name="connsiteX991" fmla="*/ 1313738 w 5718422"/>
              <a:gd name="connsiteY991" fmla="*/ 861798 h 5827948"/>
              <a:gd name="connsiteX992" fmla="*/ 1309127 w 5718422"/>
              <a:gd name="connsiteY992" fmla="*/ 875633 h 5827948"/>
              <a:gd name="connsiteX993" fmla="*/ 1365619 w 5718422"/>
              <a:gd name="connsiteY993" fmla="*/ 810494 h 5827948"/>
              <a:gd name="connsiteX994" fmla="*/ 1422112 w 5718422"/>
              <a:gd name="connsiteY994" fmla="*/ 735555 h 5827948"/>
              <a:gd name="connsiteX995" fmla="*/ 1417500 w 5718422"/>
              <a:gd name="connsiteY995" fmla="*/ 717109 h 5827948"/>
              <a:gd name="connsiteX996" fmla="*/ 1332761 w 5718422"/>
              <a:gd name="connsiteY996" fmla="*/ 745355 h 5827948"/>
              <a:gd name="connsiteX997" fmla="*/ 1417500 w 5718422"/>
              <a:gd name="connsiteY997" fmla="*/ 661193 h 5827948"/>
              <a:gd name="connsiteX998" fmla="*/ 1370231 w 5718422"/>
              <a:gd name="connsiteY998" fmla="*/ 698662 h 5827948"/>
              <a:gd name="connsiteX999" fmla="*/ 1450358 w 5718422"/>
              <a:gd name="connsiteY999" fmla="*/ 581642 h 5827948"/>
              <a:gd name="connsiteX1000" fmla="*/ 1412312 w 5718422"/>
              <a:gd name="connsiteY1000" fmla="*/ 567807 h 5827948"/>
              <a:gd name="connsiteX1001" fmla="*/ 1360431 w 5718422"/>
              <a:gd name="connsiteY1001" fmla="*/ 605277 h 5827948"/>
              <a:gd name="connsiteX1002" fmla="*/ 1369655 w 5718422"/>
              <a:gd name="connsiteY1002" fmla="*/ 581642 h 5827948"/>
              <a:gd name="connsiteX1003" fmla="*/ 1384066 w 5718422"/>
              <a:gd name="connsiteY1003" fmla="*/ 586254 h 5827948"/>
              <a:gd name="connsiteX1004" fmla="*/ 1398477 w 5718422"/>
              <a:gd name="connsiteY1004" fmla="*/ 553396 h 5827948"/>
              <a:gd name="connsiteX1005" fmla="*/ 1417500 w 5718422"/>
              <a:gd name="connsiteY1005" fmla="*/ 562619 h 5827948"/>
              <a:gd name="connsiteX1006" fmla="*/ 1502239 w 5718422"/>
              <a:gd name="connsiteY1006" fmla="*/ 506703 h 5827948"/>
              <a:gd name="connsiteX1007" fmla="*/ 1441135 w 5718422"/>
              <a:gd name="connsiteY1007" fmla="*/ 553396 h 5827948"/>
              <a:gd name="connsiteX1008" fmla="*/ 1464769 w 5718422"/>
              <a:gd name="connsiteY1008" fmla="*/ 577030 h 5827948"/>
              <a:gd name="connsiteX1009" fmla="*/ 1724174 w 5718422"/>
              <a:gd name="connsiteY1009" fmla="*/ 381036 h 5827948"/>
              <a:gd name="connsiteX1010" fmla="*/ 1667681 w 5718422"/>
              <a:gd name="connsiteY1010" fmla="*/ 409282 h 5827948"/>
              <a:gd name="connsiteX1011" fmla="*/ 1667681 w 5718422"/>
              <a:gd name="connsiteY1011" fmla="*/ 400059 h 5827948"/>
              <a:gd name="connsiteX1012" fmla="*/ 1724174 w 5718422"/>
              <a:gd name="connsiteY1012" fmla="*/ 357978 h 5827948"/>
              <a:gd name="connsiteX1013" fmla="*/ 1814101 w 5718422"/>
              <a:gd name="connsiteY1013" fmla="*/ 273816 h 5827948"/>
              <a:gd name="connsiteX1014" fmla="*/ 1785854 w 5718422"/>
              <a:gd name="connsiteY1014" fmla="*/ 302062 h 5827948"/>
              <a:gd name="connsiteX1015" fmla="*/ 1644047 w 5718422"/>
              <a:gd name="connsiteY1015" fmla="*/ 357978 h 5827948"/>
              <a:gd name="connsiteX1016" fmla="*/ 1639435 w 5718422"/>
              <a:gd name="connsiteY1016" fmla="*/ 334343 h 5827948"/>
              <a:gd name="connsiteX1017" fmla="*/ 1630212 w 5718422"/>
              <a:gd name="connsiteY1017" fmla="*/ 352790 h 5827948"/>
              <a:gd name="connsiteX1018" fmla="*/ 1521838 w 5718422"/>
              <a:gd name="connsiteY1018" fmla="*/ 432340 h 5827948"/>
              <a:gd name="connsiteX1019" fmla="*/ 1507427 w 5718422"/>
              <a:gd name="connsiteY1019" fmla="*/ 423117 h 5827948"/>
              <a:gd name="connsiteX1020" fmla="*/ 1337373 w 5718422"/>
              <a:gd name="connsiteY1020" fmla="*/ 530338 h 5827948"/>
              <a:gd name="connsiteX1021" fmla="*/ 1398477 w 5718422"/>
              <a:gd name="connsiteY1021" fmla="*/ 465198 h 5827948"/>
              <a:gd name="connsiteX1022" fmla="*/ 1313738 w 5718422"/>
              <a:gd name="connsiteY1022" fmla="*/ 525726 h 5827948"/>
              <a:gd name="connsiteX1023" fmla="*/ 1290104 w 5718422"/>
              <a:gd name="connsiteY1023" fmla="*/ 596053 h 5827948"/>
              <a:gd name="connsiteX1024" fmla="*/ 1214588 w 5718422"/>
              <a:gd name="connsiteY1024" fmla="*/ 647358 h 5827948"/>
              <a:gd name="connsiteX1025" fmla="*/ 1214588 w 5718422"/>
              <a:gd name="connsiteY1025" fmla="*/ 619111 h 5827948"/>
              <a:gd name="connsiteX1026" fmla="*/ 1252634 w 5718422"/>
              <a:gd name="connsiteY1026" fmla="*/ 572419 h 5827948"/>
              <a:gd name="connsiteX1027" fmla="*/ 1276269 w 5718422"/>
              <a:gd name="connsiteY1027" fmla="*/ 567807 h 5827948"/>
              <a:gd name="connsiteX1028" fmla="*/ 1280881 w 5718422"/>
              <a:gd name="connsiteY1028" fmla="*/ 553972 h 5827948"/>
              <a:gd name="connsiteX1029" fmla="*/ 1257246 w 5718422"/>
              <a:gd name="connsiteY1029" fmla="*/ 563195 h 5827948"/>
              <a:gd name="connsiteX1030" fmla="*/ 1280881 w 5718422"/>
              <a:gd name="connsiteY1030" fmla="*/ 530338 h 5827948"/>
              <a:gd name="connsiteX1031" fmla="*/ 1266469 w 5718422"/>
              <a:gd name="connsiteY1031" fmla="*/ 525726 h 5827948"/>
              <a:gd name="connsiteX1032" fmla="*/ 1473993 w 5718422"/>
              <a:gd name="connsiteY1032" fmla="*/ 334343 h 5827948"/>
              <a:gd name="connsiteX1033" fmla="*/ 1450358 w 5718422"/>
              <a:gd name="connsiteY1033" fmla="*/ 334343 h 5827948"/>
              <a:gd name="connsiteX1034" fmla="*/ 1469381 w 5718422"/>
              <a:gd name="connsiteY1034" fmla="*/ 296874 h 5827948"/>
              <a:gd name="connsiteX1035" fmla="*/ 1370231 w 5718422"/>
              <a:gd name="connsiteY1035" fmla="*/ 357401 h 5827948"/>
              <a:gd name="connsiteX1036" fmla="*/ 1346596 w 5718422"/>
              <a:gd name="connsiteY1036" fmla="*/ 390259 h 5827948"/>
              <a:gd name="connsiteX1037" fmla="*/ 1351208 w 5718422"/>
              <a:gd name="connsiteY1037" fmla="*/ 376424 h 5827948"/>
              <a:gd name="connsiteX1038" fmla="*/ 1299327 w 5718422"/>
              <a:gd name="connsiteY1038" fmla="*/ 427729 h 5827948"/>
              <a:gd name="connsiteX1039" fmla="*/ 1313738 w 5718422"/>
              <a:gd name="connsiteY1039" fmla="*/ 432340 h 5827948"/>
              <a:gd name="connsiteX1040" fmla="*/ 1205365 w 5718422"/>
              <a:gd name="connsiteY1040" fmla="*/ 530338 h 5827948"/>
              <a:gd name="connsiteX1041" fmla="*/ 1167319 w 5718422"/>
              <a:gd name="connsiteY1041" fmla="*/ 595477 h 5827948"/>
              <a:gd name="connsiteX1042" fmla="*/ 1171931 w 5718422"/>
              <a:gd name="connsiteY1042" fmla="*/ 567231 h 5827948"/>
              <a:gd name="connsiteX1043" fmla="*/ 1152908 w 5718422"/>
              <a:gd name="connsiteY1043" fmla="*/ 562619 h 5827948"/>
              <a:gd name="connsiteX1044" fmla="*/ 1214012 w 5718422"/>
              <a:gd name="connsiteY1044" fmla="*/ 502091 h 5827948"/>
              <a:gd name="connsiteX1045" fmla="*/ 1237647 w 5718422"/>
              <a:gd name="connsiteY1045" fmla="*/ 446175 h 5827948"/>
              <a:gd name="connsiteX1046" fmla="*/ 1223235 w 5718422"/>
              <a:gd name="connsiteY1046" fmla="*/ 427729 h 5827948"/>
              <a:gd name="connsiteX1047" fmla="*/ 1251482 w 5718422"/>
              <a:gd name="connsiteY1047" fmla="*/ 413894 h 5827948"/>
              <a:gd name="connsiteX1048" fmla="*/ 1246870 w 5718422"/>
              <a:gd name="connsiteY1048" fmla="*/ 451363 h 5827948"/>
              <a:gd name="connsiteX1049" fmla="*/ 1279728 w 5718422"/>
              <a:gd name="connsiteY1049" fmla="*/ 381036 h 5827948"/>
              <a:gd name="connsiteX1050" fmla="*/ 1294139 w 5718422"/>
              <a:gd name="connsiteY1050" fmla="*/ 371813 h 5827948"/>
              <a:gd name="connsiteX1051" fmla="*/ 1313162 w 5718422"/>
              <a:gd name="connsiteY1051" fmla="*/ 390259 h 5827948"/>
              <a:gd name="connsiteX1052" fmla="*/ 1336797 w 5718422"/>
              <a:gd name="connsiteY1052" fmla="*/ 329732 h 5827948"/>
              <a:gd name="connsiteX1053" fmla="*/ 1435947 w 5718422"/>
              <a:gd name="connsiteY1053" fmla="*/ 250181 h 5827948"/>
              <a:gd name="connsiteX1054" fmla="*/ 1610612 w 5718422"/>
              <a:gd name="connsiteY1054" fmla="*/ 128549 h 5827948"/>
              <a:gd name="connsiteX1055" fmla="*/ 1625024 w 5718422"/>
              <a:gd name="connsiteY1055" fmla="*/ 133161 h 5827948"/>
              <a:gd name="connsiteX1056" fmla="*/ 1639435 w 5718422"/>
              <a:gd name="connsiteY1056" fmla="*/ 104915 h 5827948"/>
              <a:gd name="connsiteX1057" fmla="*/ 1606577 w 5718422"/>
              <a:gd name="connsiteY1057" fmla="*/ 114138 h 5827948"/>
              <a:gd name="connsiteX1058" fmla="*/ 1644623 w 5718422"/>
              <a:gd name="connsiteY1058" fmla="*/ 67445 h 5827948"/>
              <a:gd name="connsiteX1059" fmla="*/ 1299904 w 5718422"/>
              <a:gd name="connsiteY1059" fmla="*/ 263439 h 5827948"/>
              <a:gd name="connsiteX1060" fmla="*/ 1172507 w 5718422"/>
              <a:gd name="connsiteY1060" fmla="*/ 389683 h 5827948"/>
              <a:gd name="connsiteX1061" fmla="*/ 1177119 w 5718422"/>
              <a:gd name="connsiteY1061" fmla="*/ 398906 h 5827948"/>
              <a:gd name="connsiteX1062" fmla="*/ 1101604 w 5718422"/>
              <a:gd name="connsiteY1062" fmla="*/ 431764 h 5827948"/>
              <a:gd name="connsiteX1063" fmla="*/ 1110827 w 5718422"/>
              <a:gd name="connsiteY1063" fmla="*/ 440987 h 5827948"/>
              <a:gd name="connsiteX1064" fmla="*/ 1002453 w 5718422"/>
              <a:gd name="connsiteY1064" fmla="*/ 571842 h 5827948"/>
              <a:gd name="connsiteX1065" fmla="*/ 969595 w 5718422"/>
              <a:gd name="connsiteY1065" fmla="*/ 581065 h 5827948"/>
              <a:gd name="connsiteX1066" fmla="*/ 785707 w 5718422"/>
              <a:gd name="connsiteY1066" fmla="*/ 809918 h 5827948"/>
              <a:gd name="connsiteX1067" fmla="*/ 738438 w 5718422"/>
              <a:gd name="connsiteY1067" fmla="*/ 870445 h 5827948"/>
              <a:gd name="connsiteX1068" fmla="*/ 752849 w 5718422"/>
              <a:gd name="connsiteY1068" fmla="*/ 870445 h 5827948"/>
              <a:gd name="connsiteX1069" fmla="*/ 743626 w 5718422"/>
              <a:gd name="connsiteY1069" fmla="*/ 894080 h 5827948"/>
              <a:gd name="connsiteX1070" fmla="*/ 691745 w 5718422"/>
              <a:gd name="connsiteY1070" fmla="*/ 926938 h 5827948"/>
              <a:gd name="connsiteX1071" fmla="*/ 710768 w 5718422"/>
              <a:gd name="connsiteY1071" fmla="*/ 940773 h 5827948"/>
              <a:gd name="connsiteX1072" fmla="*/ 644476 w 5718422"/>
              <a:gd name="connsiteY1072" fmla="*/ 1011100 h 5827948"/>
              <a:gd name="connsiteX1073" fmla="*/ 658887 w 5718422"/>
              <a:gd name="connsiteY1073" fmla="*/ 959796 h 5827948"/>
              <a:gd name="connsiteX1074" fmla="*/ 592595 w 5718422"/>
              <a:gd name="connsiteY1074" fmla="*/ 1071628 h 5827948"/>
              <a:gd name="connsiteX1075" fmla="*/ 583371 w 5718422"/>
              <a:gd name="connsiteY1075" fmla="*/ 1146567 h 5827948"/>
              <a:gd name="connsiteX1076" fmla="*/ 592595 w 5718422"/>
              <a:gd name="connsiteY1076" fmla="*/ 1141955 h 5827948"/>
              <a:gd name="connsiteX1077" fmla="*/ 573572 w 5718422"/>
              <a:gd name="connsiteY1077" fmla="*/ 1146567 h 5827948"/>
              <a:gd name="connsiteX1078" fmla="*/ 521691 w 5718422"/>
              <a:gd name="connsiteY1078" fmla="*/ 1216894 h 5827948"/>
              <a:gd name="connsiteX1079" fmla="*/ 554549 w 5718422"/>
              <a:gd name="connsiteY1079" fmla="*/ 1193259 h 5827948"/>
              <a:gd name="connsiteX1080" fmla="*/ 559160 w 5718422"/>
              <a:gd name="connsiteY1080" fmla="*/ 1202483 h 5827948"/>
              <a:gd name="connsiteX1081" fmla="*/ 511891 w 5718422"/>
              <a:gd name="connsiteY1081" fmla="*/ 1277422 h 5827948"/>
              <a:gd name="connsiteX1082" fmla="*/ 535526 w 5718422"/>
              <a:gd name="connsiteY1082" fmla="*/ 1291257 h 5827948"/>
              <a:gd name="connsiteX1083" fmla="*/ 526302 w 5718422"/>
              <a:gd name="connsiteY1083" fmla="*/ 1319503 h 5827948"/>
              <a:gd name="connsiteX1084" fmla="*/ 535526 w 5718422"/>
              <a:gd name="connsiteY1084" fmla="*/ 1328726 h 5827948"/>
              <a:gd name="connsiteX1085" fmla="*/ 492868 w 5718422"/>
              <a:gd name="connsiteY1085" fmla="*/ 1468805 h 5827948"/>
              <a:gd name="connsiteX1086" fmla="*/ 436376 w 5718422"/>
              <a:gd name="connsiteY1086" fmla="*/ 1533944 h 5827948"/>
              <a:gd name="connsiteX1087" fmla="*/ 507279 w 5718422"/>
              <a:gd name="connsiteY1087" fmla="*/ 1351784 h 5827948"/>
              <a:gd name="connsiteX1088" fmla="*/ 492868 w 5718422"/>
              <a:gd name="connsiteY1088" fmla="*/ 1314315 h 5827948"/>
              <a:gd name="connsiteX1089" fmla="*/ 464622 w 5718422"/>
              <a:gd name="connsiteY1089" fmla="*/ 1356396 h 5827948"/>
              <a:gd name="connsiteX1090" fmla="*/ 483645 w 5718422"/>
              <a:gd name="connsiteY1090" fmla="*/ 1370231 h 5827948"/>
              <a:gd name="connsiteX1091" fmla="*/ 479033 w 5718422"/>
              <a:gd name="connsiteY1091" fmla="*/ 1398477 h 5827948"/>
              <a:gd name="connsiteX1092" fmla="*/ 450787 w 5718422"/>
              <a:gd name="connsiteY1092" fmla="*/ 1412312 h 5827948"/>
              <a:gd name="connsiteX1093" fmla="*/ 431764 w 5718422"/>
              <a:gd name="connsiteY1093" fmla="*/ 1388677 h 5827948"/>
              <a:gd name="connsiteX1094" fmla="*/ 398906 w 5718422"/>
              <a:gd name="connsiteY1094" fmla="*/ 1459005 h 5827948"/>
              <a:gd name="connsiteX1095" fmla="*/ 379883 w 5718422"/>
              <a:gd name="connsiteY1095" fmla="*/ 1524144 h 5827948"/>
              <a:gd name="connsiteX1096" fmla="*/ 370660 w 5718422"/>
              <a:gd name="connsiteY1096" fmla="*/ 1524144 h 5827948"/>
              <a:gd name="connsiteX1097" fmla="*/ 337802 w 5718422"/>
              <a:gd name="connsiteY1097" fmla="*/ 1626753 h 5827948"/>
              <a:gd name="connsiteX1098" fmla="*/ 328579 w 5718422"/>
              <a:gd name="connsiteY1098" fmla="*/ 1682669 h 5827948"/>
              <a:gd name="connsiteX1099" fmla="*/ 342990 w 5718422"/>
              <a:gd name="connsiteY1099" fmla="*/ 1664222 h 5827948"/>
              <a:gd name="connsiteX1100" fmla="*/ 347602 w 5718422"/>
              <a:gd name="connsiteY1100" fmla="*/ 1673446 h 5827948"/>
              <a:gd name="connsiteX1101" fmla="*/ 319355 w 5718422"/>
              <a:gd name="connsiteY1101" fmla="*/ 1724750 h 5827948"/>
              <a:gd name="connsiteX1102" fmla="*/ 404094 w 5718422"/>
              <a:gd name="connsiteY1102" fmla="*/ 1551814 h 5827948"/>
              <a:gd name="connsiteX1103" fmla="*/ 399483 w 5718422"/>
              <a:gd name="connsiteY1103" fmla="*/ 1649811 h 5827948"/>
              <a:gd name="connsiteX1104" fmla="*/ 380460 w 5718422"/>
              <a:gd name="connsiteY1104" fmla="*/ 1654423 h 5827948"/>
              <a:gd name="connsiteX1105" fmla="*/ 304944 w 5718422"/>
              <a:gd name="connsiteY1105" fmla="*/ 1766255 h 5827948"/>
              <a:gd name="connsiteX1106" fmla="*/ 266898 w 5718422"/>
              <a:gd name="connsiteY1106" fmla="*/ 1883275 h 5827948"/>
              <a:gd name="connsiteX1107" fmla="*/ 238652 w 5718422"/>
              <a:gd name="connsiteY1107" fmla="*/ 2079269 h 5827948"/>
              <a:gd name="connsiteX1108" fmla="*/ 238652 w 5718422"/>
              <a:gd name="connsiteY1108" fmla="*/ 2158820 h 5827948"/>
              <a:gd name="connsiteX1109" fmla="*/ 229429 w 5718422"/>
              <a:gd name="connsiteY1109" fmla="*/ 2270652 h 5827948"/>
              <a:gd name="connsiteX1110" fmla="*/ 272086 w 5718422"/>
              <a:gd name="connsiteY1110" fmla="*/ 2186490 h 5827948"/>
              <a:gd name="connsiteX1111" fmla="*/ 310132 w 5718422"/>
              <a:gd name="connsiteY1111" fmla="*/ 2223959 h 5827948"/>
              <a:gd name="connsiteX1112" fmla="*/ 333767 w 5718422"/>
              <a:gd name="connsiteY1112" fmla="*/ 2214736 h 5827948"/>
              <a:gd name="connsiteX1113" fmla="*/ 352790 w 5718422"/>
              <a:gd name="connsiteY1113" fmla="*/ 2177266 h 5827948"/>
              <a:gd name="connsiteX1114" fmla="*/ 362013 w 5718422"/>
              <a:gd name="connsiteY1114" fmla="*/ 2266040 h 5827948"/>
              <a:gd name="connsiteX1115" fmla="*/ 357401 w 5718422"/>
              <a:gd name="connsiteY1115" fmla="*/ 2252205 h 5827948"/>
              <a:gd name="connsiteX1116" fmla="*/ 348178 w 5718422"/>
              <a:gd name="connsiteY1116" fmla="*/ 2322533 h 5827948"/>
              <a:gd name="connsiteX1117" fmla="*/ 352790 w 5718422"/>
              <a:gd name="connsiteY1117" fmla="*/ 2317921 h 5827948"/>
              <a:gd name="connsiteX1118" fmla="*/ 367201 w 5718422"/>
              <a:gd name="connsiteY1118" fmla="*/ 2360002 h 5827948"/>
              <a:gd name="connsiteX1119" fmla="*/ 400059 w 5718422"/>
              <a:gd name="connsiteY1119" fmla="*/ 2331756 h 5827948"/>
              <a:gd name="connsiteX1120" fmla="*/ 447328 w 5718422"/>
              <a:gd name="connsiteY1120" fmla="*/ 2345591 h 5827948"/>
              <a:gd name="connsiteX1121" fmla="*/ 447328 w 5718422"/>
              <a:gd name="connsiteY1121" fmla="*/ 2317345 h 5827948"/>
              <a:gd name="connsiteX1122" fmla="*/ 423694 w 5718422"/>
              <a:gd name="connsiteY1122" fmla="*/ 2312733 h 5827948"/>
              <a:gd name="connsiteX1123" fmla="*/ 423694 w 5718422"/>
              <a:gd name="connsiteY1123" fmla="*/ 2298898 h 5827948"/>
              <a:gd name="connsiteX1124" fmla="*/ 442717 w 5718422"/>
              <a:gd name="connsiteY1124" fmla="*/ 2285063 h 5827948"/>
              <a:gd name="connsiteX1125" fmla="*/ 461740 w 5718422"/>
              <a:gd name="connsiteY1125" fmla="*/ 2298898 h 5827948"/>
              <a:gd name="connsiteX1126" fmla="*/ 480763 w 5718422"/>
              <a:gd name="connsiteY1126" fmla="*/ 2275264 h 5827948"/>
              <a:gd name="connsiteX1127" fmla="*/ 495174 w 5718422"/>
              <a:gd name="connsiteY1127" fmla="*/ 2219347 h 5827948"/>
              <a:gd name="connsiteX1128" fmla="*/ 499786 w 5718422"/>
              <a:gd name="connsiteY1128" fmla="*/ 2223959 h 5827948"/>
              <a:gd name="connsiteX1129" fmla="*/ 485374 w 5718422"/>
              <a:gd name="connsiteY1129" fmla="*/ 2410730 h 5827948"/>
              <a:gd name="connsiteX1130" fmla="*/ 509009 w 5718422"/>
              <a:gd name="connsiteY1130" fmla="*/ 2401507 h 5827948"/>
              <a:gd name="connsiteX1131" fmla="*/ 513620 w 5718422"/>
              <a:gd name="connsiteY1131" fmla="*/ 2354814 h 5827948"/>
              <a:gd name="connsiteX1132" fmla="*/ 537255 w 5718422"/>
              <a:gd name="connsiteY1132" fmla="*/ 2350203 h 5827948"/>
              <a:gd name="connsiteX1133" fmla="*/ 556278 w 5718422"/>
              <a:gd name="connsiteY1133" fmla="*/ 2448200 h 5827948"/>
              <a:gd name="connsiteX1134" fmla="*/ 636405 w 5718422"/>
              <a:gd name="connsiteY1134" fmla="*/ 2256817 h 5827948"/>
              <a:gd name="connsiteX1135" fmla="*/ 636405 w 5718422"/>
              <a:gd name="connsiteY1135" fmla="*/ 2350203 h 5827948"/>
              <a:gd name="connsiteX1136" fmla="*/ 664651 w 5718422"/>
              <a:gd name="connsiteY1136" fmla="*/ 2401507 h 5827948"/>
              <a:gd name="connsiteX1137" fmla="*/ 688286 w 5718422"/>
              <a:gd name="connsiteY1137" fmla="*/ 2377872 h 5827948"/>
              <a:gd name="connsiteX1138" fmla="*/ 673875 w 5718422"/>
              <a:gd name="connsiteY1138" fmla="*/ 2489704 h 5827948"/>
              <a:gd name="connsiteX1139" fmla="*/ 659463 w 5718422"/>
              <a:gd name="connsiteY1139" fmla="*/ 2443012 h 5827948"/>
              <a:gd name="connsiteX1140" fmla="*/ 612194 w 5718422"/>
              <a:gd name="connsiteY1140" fmla="*/ 2447623 h 5827948"/>
              <a:gd name="connsiteX1141" fmla="*/ 597783 w 5718422"/>
              <a:gd name="connsiteY1141" fmla="*/ 2508151 h 5827948"/>
              <a:gd name="connsiteX1142" fmla="*/ 602394 w 5718422"/>
              <a:gd name="connsiteY1142" fmla="*/ 2526597 h 5827948"/>
              <a:gd name="connsiteX1143" fmla="*/ 621417 w 5718422"/>
              <a:gd name="connsiteY1143" fmla="*/ 2521986 h 5827948"/>
              <a:gd name="connsiteX1144" fmla="*/ 588559 w 5718422"/>
              <a:gd name="connsiteY1144" fmla="*/ 2648229 h 5827948"/>
              <a:gd name="connsiteX1145" fmla="*/ 583948 w 5718422"/>
              <a:gd name="connsiteY1145" fmla="*/ 2690310 h 5827948"/>
              <a:gd name="connsiteX1146" fmla="*/ 598359 w 5718422"/>
              <a:gd name="connsiteY1146" fmla="*/ 2681087 h 5827948"/>
              <a:gd name="connsiteX1147" fmla="*/ 598359 w 5718422"/>
              <a:gd name="connsiteY1147" fmla="*/ 2662640 h 5827948"/>
              <a:gd name="connsiteX1148" fmla="*/ 617382 w 5718422"/>
              <a:gd name="connsiteY1148" fmla="*/ 2648806 h 5827948"/>
              <a:gd name="connsiteX1149" fmla="*/ 593748 w 5718422"/>
              <a:gd name="connsiteY1149" fmla="*/ 2704722 h 5827948"/>
              <a:gd name="connsiteX1150" fmla="*/ 617382 w 5718422"/>
              <a:gd name="connsiteY1150" fmla="*/ 2877658 h 5827948"/>
              <a:gd name="connsiteX1151" fmla="*/ 621994 w 5718422"/>
              <a:gd name="connsiteY1151" fmla="*/ 3003901 h 5827948"/>
              <a:gd name="connsiteX1152" fmla="*/ 636405 w 5718422"/>
              <a:gd name="connsiteY1152" fmla="*/ 3008513 h 5827948"/>
              <a:gd name="connsiteX1153" fmla="*/ 650816 w 5718422"/>
              <a:gd name="connsiteY1153" fmla="*/ 3157814 h 5827948"/>
              <a:gd name="connsiteX1154" fmla="*/ 660040 w 5718422"/>
              <a:gd name="connsiteY1154" fmla="*/ 3321527 h 5827948"/>
              <a:gd name="connsiteX1155" fmla="*/ 627182 w 5718422"/>
              <a:gd name="connsiteY1155" fmla="*/ 3316916 h 5827948"/>
              <a:gd name="connsiteX1156" fmla="*/ 612771 w 5718422"/>
              <a:gd name="connsiteY1156" fmla="*/ 3246588 h 5827948"/>
              <a:gd name="connsiteX1157" fmla="*/ 612771 w 5718422"/>
              <a:gd name="connsiteY1157" fmla="*/ 3382055 h 5827948"/>
              <a:gd name="connsiteX1158" fmla="*/ 650816 w 5718422"/>
              <a:gd name="connsiteY1158" fmla="*/ 3437971 h 5827948"/>
              <a:gd name="connsiteX1159" fmla="*/ 660040 w 5718422"/>
              <a:gd name="connsiteY1159" fmla="*/ 3433359 h 5827948"/>
              <a:gd name="connsiteX1160" fmla="*/ 674451 w 5718422"/>
              <a:gd name="connsiteY1160" fmla="*/ 3386667 h 5827948"/>
              <a:gd name="connsiteX1161" fmla="*/ 707309 w 5718422"/>
              <a:gd name="connsiteY1161" fmla="*/ 3662212 h 5827948"/>
              <a:gd name="connsiteX1162" fmla="*/ 698086 w 5718422"/>
              <a:gd name="connsiteY1162" fmla="*/ 3662212 h 5827948"/>
              <a:gd name="connsiteX1163" fmla="*/ 740743 w 5718422"/>
              <a:gd name="connsiteY1163" fmla="*/ 3797678 h 5827948"/>
              <a:gd name="connsiteX1164" fmla="*/ 764378 w 5718422"/>
              <a:gd name="connsiteY1164" fmla="*/ 3806901 h 5827948"/>
              <a:gd name="connsiteX1165" fmla="*/ 783401 w 5718422"/>
              <a:gd name="connsiteY1165" fmla="*/ 3914122 h 5827948"/>
              <a:gd name="connsiteX1166" fmla="*/ 811647 w 5718422"/>
              <a:gd name="connsiteY1166" fmla="*/ 3956203 h 5827948"/>
              <a:gd name="connsiteX1167" fmla="*/ 802424 w 5718422"/>
              <a:gd name="connsiteY1167" fmla="*/ 3970038 h 5827948"/>
              <a:gd name="connsiteX1168" fmla="*/ 830670 w 5718422"/>
              <a:gd name="connsiteY1168" fmla="*/ 3965426 h 5827948"/>
              <a:gd name="connsiteX1169" fmla="*/ 910797 w 5718422"/>
              <a:gd name="connsiteY1169" fmla="*/ 4166032 h 5827948"/>
              <a:gd name="connsiteX1170" fmla="*/ 915409 w 5718422"/>
              <a:gd name="connsiteY1170" fmla="*/ 4152197 h 5827948"/>
              <a:gd name="connsiteX1171" fmla="*/ 948267 w 5718422"/>
              <a:gd name="connsiteY1171" fmla="*/ 4222525 h 5827948"/>
              <a:gd name="connsiteX1172" fmla="*/ 962678 w 5718422"/>
              <a:gd name="connsiteY1172" fmla="*/ 4208690 h 5827948"/>
              <a:gd name="connsiteX1173" fmla="*/ 1014559 w 5718422"/>
              <a:gd name="connsiteY1173" fmla="*/ 4269217 h 5827948"/>
              <a:gd name="connsiteX1174" fmla="*/ 1005336 w 5718422"/>
              <a:gd name="connsiteY1174" fmla="*/ 4213301 h 5827948"/>
              <a:gd name="connsiteX1175" fmla="*/ 1028970 w 5718422"/>
              <a:gd name="connsiteY1175" fmla="*/ 4222525 h 5827948"/>
              <a:gd name="connsiteX1176" fmla="*/ 1047993 w 5718422"/>
              <a:gd name="connsiteY1176" fmla="*/ 4278441 h 5827948"/>
              <a:gd name="connsiteX1177" fmla="*/ 1033582 w 5718422"/>
              <a:gd name="connsiteY1177" fmla="*/ 4296887 h 5827948"/>
              <a:gd name="connsiteX1178" fmla="*/ 1151755 w 5718422"/>
              <a:gd name="connsiteY1178" fmla="*/ 4427742 h 5827948"/>
              <a:gd name="connsiteX1179" fmla="*/ 1156367 w 5718422"/>
              <a:gd name="connsiteY1179" fmla="*/ 4460600 h 5827948"/>
              <a:gd name="connsiteX1180" fmla="*/ 1194413 w 5718422"/>
              <a:gd name="connsiteY1180" fmla="*/ 4484235 h 5827948"/>
              <a:gd name="connsiteX1181" fmla="*/ 1194413 w 5718422"/>
              <a:gd name="connsiteY1181" fmla="*/ 4498070 h 5827948"/>
              <a:gd name="connsiteX1182" fmla="*/ 1218047 w 5718422"/>
              <a:gd name="connsiteY1182" fmla="*/ 4549374 h 5827948"/>
              <a:gd name="connsiteX1183" fmla="*/ 1161555 w 5718422"/>
              <a:gd name="connsiteY1183" fmla="*/ 4535539 h 5827948"/>
              <a:gd name="connsiteX1184" fmla="*/ 1241682 w 5718422"/>
              <a:gd name="connsiteY1184" fmla="*/ 4624313 h 5827948"/>
              <a:gd name="connsiteX1185" fmla="*/ 1237070 w 5718422"/>
              <a:gd name="connsiteY1185" fmla="*/ 4605867 h 5827948"/>
              <a:gd name="connsiteX1186" fmla="*/ 1269928 w 5718422"/>
              <a:gd name="connsiteY1186" fmla="*/ 4601255 h 5827948"/>
              <a:gd name="connsiteX1187" fmla="*/ 1340832 w 5718422"/>
              <a:gd name="connsiteY1187" fmla="*/ 4661782 h 5827948"/>
              <a:gd name="connsiteX1188" fmla="*/ 1317197 w 5718422"/>
              <a:gd name="connsiteY1188" fmla="*/ 4605867 h 5827948"/>
              <a:gd name="connsiteX1189" fmla="*/ 1288951 w 5718422"/>
              <a:gd name="connsiteY1189" fmla="*/ 4601255 h 5827948"/>
              <a:gd name="connsiteX1190" fmla="*/ 1321809 w 5718422"/>
              <a:gd name="connsiteY1190" fmla="*/ 4582809 h 5827948"/>
              <a:gd name="connsiteX1191" fmla="*/ 1359855 w 5718422"/>
              <a:gd name="connsiteY1191" fmla="*/ 4624890 h 5827948"/>
              <a:gd name="connsiteX1192" fmla="*/ 1435370 w 5718422"/>
              <a:gd name="connsiteY1192" fmla="*/ 4648524 h 5827948"/>
              <a:gd name="connsiteX1193" fmla="*/ 1420959 w 5718422"/>
              <a:gd name="connsiteY1193" fmla="*/ 4615666 h 5827948"/>
              <a:gd name="connsiteX1194" fmla="*/ 1444594 w 5718422"/>
              <a:gd name="connsiteY1194" fmla="*/ 4615666 h 5827948"/>
              <a:gd name="connsiteX1195" fmla="*/ 1552967 w 5718422"/>
              <a:gd name="connsiteY1195" fmla="*/ 4690605 h 5827948"/>
              <a:gd name="connsiteX1196" fmla="*/ 1543744 w 5718422"/>
              <a:gd name="connsiteY1196" fmla="*/ 4643912 h 5827948"/>
              <a:gd name="connsiteX1197" fmla="*/ 1524721 w 5718422"/>
              <a:gd name="connsiteY1197" fmla="*/ 4601831 h 5827948"/>
              <a:gd name="connsiteX1198" fmla="*/ 1533944 w 5718422"/>
              <a:gd name="connsiteY1198" fmla="*/ 4592608 h 5827948"/>
              <a:gd name="connsiteX1199" fmla="*/ 1543167 w 5718422"/>
              <a:gd name="connsiteY1199" fmla="*/ 4639301 h 5827948"/>
              <a:gd name="connsiteX1200" fmla="*/ 1571413 w 5718422"/>
              <a:gd name="connsiteY1200" fmla="*/ 4667547 h 5827948"/>
              <a:gd name="connsiteX1201" fmla="*/ 1562190 w 5718422"/>
              <a:gd name="connsiteY1201" fmla="*/ 4700405 h 5827948"/>
              <a:gd name="connsiteX1202" fmla="*/ 1646929 w 5718422"/>
              <a:gd name="connsiteY1202" fmla="*/ 4747098 h 5827948"/>
              <a:gd name="connsiteX1203" fmla="*/ 1642317 w 5718422"/>
              <a:gd name="connsiteY1203" fmla="*/ 4728651 h 5827948"/>
              <a:gd name="connsiteX1204" fmla="*/ 1684975 w 5718422"/>
              <a:gd name="connsiteY1204" fmla="*/ 4742486 h 5827948"/>
              <a:gd name="connsiteX1205" fmla="*/ 1633094 w 5718422"/>
              <a:gd name="connsiteY1205" fmla="*/ 4700405 h 5827948"/>
              <a:gd name="connsiteX1206" fmla="*/ 1637706 w 5718422"/>
              <a:gd name="connsiteY1206" fmla="*/ 4724040 h 5827948"/>
              <a:gd name="connsiteX1207" fmla="*/ 1585825 w 5718422"/>
              <a:gd name="connsiteY1207" fmla="*/ 4677347 h 5827948"/>
              <a:gd name="connsiteX1208" fmla="*/ 1562190 w 5718422"/>
              <a:gd name="connsiteY1208" fmla="*/ 4626043 h 5827948"/>
              <a:gd name="connsiteX1209" fmla="*/ 1623294 w 5718422"/>
              <a:gd name="connsiteY1209" fmla="*/ 4654289 h 5827948"/>
              <a:gd name="connsiteX1210" fmla="*/ 1614071 w 5718422"/>
              <a:gd name="connsiteY1210" fmla="*/ 4668124 h 5827948"/>
              <a:gd name="connsiteX1211" fmla="*/ 1661340 w 5718422"/>
              <a:gd name="connsiteY1211" fmla="*/ 4710205 h 5827948"/>
              <a:gd name="connsiteX1212" fmla="*/ 1741467 w 5718422"/>
              <a:gd name="connsiteY1212" fmla="*/ 4747674 h 5827948"/>
              <a:gd name="connsiteX1213" fmla="*/ 1769714 w 5718422"/>
              <a:gd name="connsiteY1213" fmla="*/ 4733839 h 5827948"/>
              <a:gd name="connsiteX1214" fmla="*/ 1769714 w 5718422"/>
              <a:gd name="connsiteY1214" fmla="*/ 4710205 h 5827948"/>
              <a:gd name="connsiteX1215" fmla="*/ 1920745 w 5718422"/>
              <a:gd name="connsiteY1215" fmla="*/ 4785144 h 5827948"/>
              <a:gd name="connsiteX1216" fmla="*/ 1906333 w 5718422"/>
              <a:gd name="connsiteY1216" fmla="*/ 4789755 h 5827948"/>
              <a:gd name="connsiteX1217" fmla="*/ 1991072 w 5718422"/>
              <a:gd name="connsiteY1217" fmla="*/ 4841060 h 5827948"/>
              <a:gd name="connsiteX1218" fmla="*/ 2000295 w 5718422"/>
              <a:gd name="connsiteY1218" fmla="*/ 4836448 h 5827948"/>
              <a:gd name="connsiteX1219" fmla="*/ 2061399 w 5718422"/>
              <a:gd name="connsiteY1219" fmla="*/ 4906775 h 5827948"/>
              <a:gd name="connsiteX1220" fmla="*/ 2004907 w 5718422"/>
              <a:gd name="connsiteY1220" fmla="*/ 4873918 h 5827948"/>
              <a:gd name="connsiteX1221" fmla="*/ 1990495 w 5718422"/>
              <a:gd name="connsiteY1221" fmla="*/ 4878529 h 5827948"/>
              <a:gd name="connsiteX1222" fmla="*/ 1985884 w 5718422"/>
              <a:gd name="connsiteY1222" fmla="*/ 4864694 h 5827948"/>
              <a:gd name="connsiteX1223" fmla="*/ 1914980 w 5718422"/>
              <a:gd name="connsiteY1223" fmla="*/ 4836448 h 5827948"/>
              <a:gd name="connsiteX1224" fmla="*/ 1914980 w 5718422"/>
              <a:gd name="connsiteY1224" fmla="*/ 4854894 h 5827948"/>
              <a:gd name="connsiteX1225" fmla="*/ 1825053 w 5718422"/>
              <a:gd name="connsiteY1225" fmla="*/ 4822037 h 5827948"/>
              <a:gd name="connsiteX1226" fmla="*/ 1787007 w 5718422"/>
              <a:gd name="connsiteY1226" fmla="*/ 4793790 h 5827948"/>
              <a:gd name="connsiteX1227" fmla="*/ 1772596 w 5718422"/>
              <a:gd name="connsiteY1227" fmla="*/ 4812237 h 5827948"/>
              <a:gd name="connsiteX1228" fmla="*/ 1720715 w 5718422"/>
              <a:gd name="connsiteY1228" fmla="*/ 4779379 h 5827948"/>
              <a:gd name="connsiteX1229" fmla="*/ 1729938 w 5718422"/>
              <a:gd name="connsiteY1229" fmla="*/ 4755745 h 5827948"/>
              <a:gd name="connsiteX1230" fmla="*/ 1706304 w 5718422"/>
              <a:gd name="connsiteY1230" fmla="*/ 4737298 h 5827948"/>
              <a:gd name="connsiteX1231" fmla="*/ 1687281 w 5718422"/>
              <a:gd name="connsiteY1231" fmla="*/ 4741910 h 5827948"/>
              <a:gd name="connsiteX1232" fmla="*/ 1701692 w 5718422"/>
              <a:gd name="connsiteY1232" fmla="*/ 4774768 h 5827948"/>
              <a:gd name="connsiteX1233" fmla="*/ 1687281 w 5718422"/>
              <a:gd name="connsiteY1233" fmla="*/ 4788602 h 5827948"/>
              <a:gd name="connsiteX1234" fmla="*/ 1663646 w 5718422"/>
              <a:gd name="connsiteY1234" fmla="*/ 4783991 h 5827948"/>
              <a:gd name="connsiteX1235" fmla="*/ 1654423 w 5718422"/>
              <a:gd name="connsiteY1235" fmla="*/ 4802437 h 5827948"/>
              <a:gd name="connsiteX1236" fmla="*/ 1630788 w 5718422"/>
              <a:gd name="connsiteY1236" fmla="*/ 4820884 h 5827948"/>
              <a:gd name="connsiteX1237" fmla="*/ 1621565 w 5718422"/>
              <a:gd name="connsiteY1237" fmla="*/ 4820884 h 5827948"/>
              <a:gd name="connsiteX1238" fmla="*/ 1635976 w 5718422"/>
              <a:gd name="connsiteY1238" fmla="*/ 4886023 h 5827948"/>
              <a:gd name="connsiteX1239" fmla="*/ 1650388 w 5718422"/>
              <a:gd name="connsiteY1239" fmla="*/ 4914269 h 5827948"/>
              <a:gd name="connsiteX1240" fmla="*/ 1678634 w 5718422"/>
              <a:gd name="connsiteY1240" fmla="*/ 4928104 h 5827948"/>
              <a:gd name="connsiteX1241" fmla="*/ 1669411 w 5718422"/>
              <a:gd name="connsiteY1241" fmla="*/ 4890635 h 5827948"/>
              <a:gd name="connsiteX1242" fmla="*/ 1678634 w 5718422"/>
              <a:gd name="connsiteY1242" fmla="*/ 4895246 h 5827948"/>
              <a:gd name="connsiteX1243" fmla="*/ 1674022 w 5718422"/>
              <a:gd name="connsiteY1243" fmla="*/ 4843942 h 5827948"/>
              <a:gd name="connsiteX1244" fmla="*/ 1716680 w 5718422"/>
              <a:gd name="connsiteY1244" fmla="*/ 4872188 h 5827948"/>
              <a:gd name="connsiteX1245" fmla="*/ 1792195 w 5718422"/>
              <a:gd name="connsiteY1245" fmla="*/ 4914269 h 5827948"/>
              <a:gd name="connsiteX1246" fmla="*/ 1811218 w 5718422"/>
              <a:gd name="connsiteY1246" fmla="*/ 4914269 h 5827948"/>
              <a:gd name="connsiteX1247" fmla="*/ 1801995 w 5718422"/>
              <a:gd name="connsiteY1247" fmla="*/ 4886023 h 5827948"/>
              <a:gd name="connsiteX1248" fmla="*/ 1934003 w 5718422"/>
              <a:gd name="connsiteY1248" fmla="*/ 4951162 h 5827948"/>
              <a:gd name="connsiteX1249" fmla="*/ 1985884 w 5718422"/>
              <a:gd name="connsiteY1249" fmla="*/ 5007078 h 5827948"/>
              <a:gd name="connsiteX1250" fmla="*/ 2089645 w 5718422"/>
              <a:gd name="connsiteY1250" fmla="*/ 5049159 h 5827948"/>
              <a:gd name="connsiteX1251" fmla="*/ 2117892 w 5718422"/>
              <a:gd name="connsiteY1251" fmla="*/ 5044548 h 5827948"/>
              <a:gd name="connsiteX1252" fmla="*/ 2132303 w 5718422"/>
              <a:gd name="connsiteY1252" fmla="*/ 5058383 h 5827948"/>
              <a:gd name="connsiteX1253" fmla="*/ 2179572 w 5718422"/>
              <a:gd name="connsiteY1253" fmla="*/ 5039936 h 5827948"/>
              <a:gd name="connsiteX1254" fmla="*/ 2165161 w 5718422"/>
              <a:gd name="connsiteY1254" fmla="*/ 5007078 h 5827948"/>
              <a:gd name="connsiteX1255" fmla="*/ 2179572 w 5718422"/>
              <a:gd name="connsiteY1255" fmla="*/ 5011690 h 5827948"/>
              <a:gd name="connsiteX1256" fmla="*/ 2160549 w 5718422"/>
              <a:gd name="connsiteY1256" fmla="*/ 4936751 h 5827948"/>
              <a:gd name="connsiteX1257" fmla="*/ 2174961 w 5718422"/>
              <a:gd name="connsiteY1257" fmla="*/ 4927528 h 5827948"/>
              <a:gd name="connsiteX1258" fmla="*/ 2222230 w 5718422"/>
              <a:gd name="connsiteY1258" fmla="*/ 4945974 h 5827948"/>
              <a:gd name="connsiteX1259" fmla="*/ 2306969 w 5718422"/>
              <a:gd name="connsiteY1259" fmla="*/ 5039360 h 5827948"/>
              <a:gd name="connsiteX1260" fmla="*/ 2278722 w 5718422"/>
              <a:gd name="connsiteY1260" fmla="*/ 5025525 h 5827948"/>
              <a:gd name="connsiteX1261" fmla="*/ 2345015 w 5718422"/>
              <a:gd name="connsiteY1261" fmla="*/ 5039360 h 5827948"/>
              <a:gd name="connsiteX1262" fmla="*/ 2349626 w 5718422"/>
              <a:gd name="connsiteY1262" fmla="*/ 5015725 h 5827948"/>
              <a:gd name="connsiteX1263" fmla="*/ 2429753 w 5718422"/>
              <a:gd name="connsiteY1263" fmla="*/ 5024948 h 5827948"/>
              <a:gd name="connsiteX1264" fmla="*/ 2368649 w 5718422"/>
              <a:gd name="connsiteY1264" fmla="*/ 4996702 h 5827948"/>
              <a:gd name="connsiteX1265" fmla="*/ 2482211 w 5718422"/>
              <a:gd name="connsiteY1265" fmla="*/ 5010537 h 5827948"/>
              <a:gd name="connsiteX1266" fmla="*/ 2666099 w 5718422"/>
              <a:gd name="connsiteY1266" fmla="*/ 5080864 h 5827948"/>
              <a:gd name="connsiteX1267" fmla="*/ 2732392 w 5718422"/>
              <a:gd name="connsiteY1267" fmla="*/ 5076253 h 5827948"/>
              <a:gd name="connsiteX1268" fmla="*/ 2661488 w 5718422"/>
              <a:gd name="connsiteY1268" fmla="*/ 5062418 h 5827948"/>
              <a:gd name="connsiteX1269" fmla="*/ 2571561 w 5718422"/>
              <a:gd name="connsiteY1269" fmla="*/ 5043972 h 5827948"/>
              <a:gd name="connsiteX1270" fmla="*/ 2552538 w 5718422"/>
              <a:gd name="connsiteY1270" fmla="*/ 5030137 h 5827948"/>
              <a:gd name="connsiteX1271" fmla="*/ 2750838 w 5718422"/>
              <a:gd name="connsiteY1271" fmla="*/ 5058383 h 5827948"/>
              <a:gd name="connsiteX1272" fmla="*/ 2746226 w 5718422"/>
              <a:gd name="connsiteY1272" fmla="*/ 5030137 h 5827948"/>
              <a:gd name="connsiteX1273" fmla="*/ 2849988 w 5718422"/>
              <a:gd name="connsiteY1273" fmla="*/ 5034748 h 5827948"/>
              <a:gd name="connsiteX1274" fmla="*/ 2849988 w 5718422"/>
              <a:gd name="connsiteY1274" fmla="*/ 5030137 h 5827948"/>
              <a:gd name="connsiteX1275" fmla="*/ 2901869 w 5718422"/>
              <a:gd name="connsiteY1275" fmla="*/ 5025525 h 5827948"/>
              <a:gd name="connsiteX1276" fmla="*/ 2698957 w 5718422"/>
              <a:gd name="connsiteY1276" fmla="*/ 4992667 h 5827948"/>
              <a:gd name="connsiteX1277" fmla="*/ 2557150 w 5718422"/>
              <a:gd name="connsiteY1277" fmla="*/ 4974220 h 5827948"/>
              <a:gd name="connsiteX1278" fmla="*/ 2576173 w 5718422"/>
              <a:gd name="connsiteY1278" fmla="*/ 5002467 h 5827948"/>
              <a:gd name="connsiteX1279" fmla="*/ 2538127 w 5718422"/>
              <a:gd name="connsiteY1279" fmla="*/ 4964997 h 5827948"/>
              <a:gd name="connsiteX1280" fmla="*/ 2590007 w 5718422"/>
              <a:gd name="connsiteY1280" fmla="*/ 4932139 h 5827948"/>
              <a:gd name="connsiteX1281" fmla="*/ 2760061 w 5718422"/>
              <a:gd name="connsiteY1281" fmla="*/ 4964997 h 5827948"/>
              <a:gd name="connsiteX1282" fmla="*/ 2731815 w 5718422"/>
              <a:gd name="connsiteY1282" fmla="*/ 4913693 h 5827948"/>
              <a:gd name="connsiteX1283" fmla="*/ 2854600 w 5718422"/>
              <a:gd name="connsiteY1283" fmla="*/ 4899858 h 5827948"/>
              <a:gd name="connsiteX1284" fmla="*/ 2962973 w 5718422"/>
              <a:gd name="connsiteY1284" fmla="*/ 4918304 h 5827948"/>
              <a:gd name="connsiteX1285" fmla="*/ 2948562 w 5718422"/>
              <a:gd name="connsiteY1285" fmla="*/ 4885447 h 5827948"/>
              <a:gd name="connsiteX1286" fmla="*/ 2962973 w 5718422"/>
              <a:gd name="connsiteY1286" fmla="*/ 4880835 h 5827948"/>
              <a:gd name="connsiteX1287" fmla="*/ 2962973 w 5718422"/>
              <a:gd name="connsiteY1287" fmla="*/ 4829531 h 5827948"/>
              <a:gd name="connsiteX1288" fmla="*/ 2943950 w 5718422"/>
              <a:gd name="connsiteY1288" fmla="*/ 4811084 h 5827948"/>
              <a:gd name="connsiteX1289" fmla="*/ 2986608 w 5718422"/>
              <a:gd name="connsiteY1289" fmla="*/ 4811084 h 5827948"/>
              <a:gd name="connsiteX1290" fmla="*/ 2972196 w 5718422"/>
              <a:gd name="connsiteY1290" fmla="*/ 4801861 h 5827948"/>
              <a:gd name="connsiteX1291" fmla="*/ 3033301 w 5718422"/>
              <a:gd name="connsiteY1291" fmla="*/ 4820307 h 5827948"/>
              <a:gd name="connsiteX1292" fmla="*/ 3137062 w 5718422"/>
              <a:gd name="connsiteY1292" fmla="*/ 4796673 h 5827948"/>
              <a:gd name="connsiteX1293" fmla="*/ 3108816 w 5718422"/>
              <a:gd name="connsiteY1293" fmla="*/ 4773038 h 5827948"/>
              <a:gd name="connsiteX1294" fmla="*/ 3033301 w 5718422"/>
              <a:gd name="connsiteY1294" fmla="*/ 4768426 h 5827948"/>
              <a:gd name="connsiteX1295" fmla="*/ 3108816 w 5718422"/>
              <a:gd name="connsiteY1295" fmla="*/ 4768426 h 5827948"/>
              <a:gd name="connsiteX1296" fmla="*/ 3127839 w 5718422"/>
              <a:gd name="connsiteY1296" fmla="*/ 4744792 h 5827948"/>
              <a:gd name="connsiteX1297" fmla="*/ 3052324 w 5718422"/>
              <a:gd name="connsiteY1297" fmla="*/ 4744792 h 5827948"/>
              <a:gd name="connsiteX1298" fmla="*/ 3127839 w 5718422"/>
              <a:gd name="connsiteY1298" fmla="*/ 4688876 h 5827948"/>
              <a:gd name="connsiteX1299" fmla="*/ 2943950 w 5718422"/>
              <a:gd name="connsiteY1299" fmla="*/ 4642183 h 5827948"/>
              <a:gd name="connsiteX1300" fmla="*/ 2882846 w 5718422"/>
              <a:gd name="connsiteY1300" fmla="*/ 4656018 h 5827948"/>
              <a:gd name="connsiteX1301" fmla="*/ 2901869 w 5718422"/>
              <a:gd name="connsiteY1301" fmla="*/ 4665241 h 5827948"/>
              <a:gd name="connsiteX1302" fmla="*/ 2863823 w 5718422"/>
              <a:gd name="connsiteY1302" fmla="*/ 4656018 h 5827948"/>
              <a:gd name="connsiteX1303" fmla="*/ 2868435 w 5718422"/>
              <a:gd name="connsiteY1303" fmla="*/ 4642183 h 5827948"/>
              <a:gd name="connsiteX1304" fmla="*/ 2859211 w 5718422"/>
              <a:gd name="connsiteY1304" fmla="*/ 4623737 h 5827948"/>
              <a:gd name="connsiteX1305" fmla="*/ 2821165 w 5718422"/>
              <a:gd name="connsiteY1305" fmla="*/ 4628348 h 5827948"/>
              <a:gd name="connsiteX1306" fmla="*/ 2835577 w 5718422"/>
              <a:gd name="connsiteY1306" fmla="*/ 4646795 h 5827948"/>
              <a:gd name="connsiteX1307" fmla="*/ 2741038 w 5718422"/>
              <a:gd name="connsiteY1307" fmla="*/ 4613937 h 5827948"/>
              <a:gd name="connsiteX1308" fmla="*/ 2656300 w 5718422"/>
              <a:gd name="connsiteY1308" fmla="*/ 4585691 h 5827948"/>
              <a:gd name="connsiteX1309" fmla="*/ 2798107 w 5718422"/>
              <a:gd name="connsiteY1309" fmla="*/ 4623160 h 5827948"/>
              <a:gd name="connsiteX1310" fmla="*/ 2779084 w 5718422"/>
              <a:gd name="connsiteY1310" fmla="*/ 4599525 h 5827948"/>
              <a:gd name="connsiteX1311" fmla="*/ 2802719 w 5718422"/>
              <a:gd name="connsiteY1311" fmla="*/ 4581079 h 5827948"/>
              <a:gd name="connsiteX1312" fmla="*/ 2897257 w 5718422"/>
              <a:gd name="connsiteY1312" fmla="*/ 4599525 h 5827948"/>
              <a:gd name="connsiteX1313" fmla="*/ 2849988 w 5718422"/>
              <a:gd name="connsiteY1313" fmla="*/ 4571279 h 5827948"/>
              <a:gd name="connsiteX1314" fmla="*/ 2632665 w 5718422"/>
              <a:gd name="connsiteY1314" fmla="*/ 4496340 h 5827948"/>
              <a:gd name="connsiteX1315" fmla="*/ 2632665 w 5718422"/>
              <a:gd name="connsiteY1315" fmla="*/ 4482505 h 5827948"/>
              <a:gd name="connsiteX1316" fmla="*/ 2802719 w 5718422"/>
              <a:gd name="connsiteY1316" fmla="*/ 4510752 h 5827948"/>
              <a:gd name="connsiteX1317" fmla="*/ 2802719 w 5718422"/>
              <a:gd name="connsiteY1317" fmla="*/ 4534386 h 5827948"/>
              <a:gd name="connsiteX1318" fmla="*/ 2835577 w 5718422"/>
              <a:gd name="connsiteY1318" fmla="*/ 4534386 h 5827948"/>
              <a:gd name="connsiteX1319" fmla="*/ 2821165 w 5718422"/>
              <a:gd name="connsiteY1319" fmla="*/ 4525163 h 5827948"/>
              <a:gd name="connsiteX1320" fmla="*/ 2840189 w 5718422"/>
              <a:gd name="connsiteY1320" fmla="*/ 4520551 h 5827948"/>
              <a:gd name="connsiteX1321" fmla="*/ 2863823 w 5718422"/>
              <a:gd name="connsiteY1321" fmla="*/ 4544186 h 5827948"/>
              <a:gd name="connsiteX1322" fmla="*/ 2962973 w 5718422"/>
              <a:gd name="connsiteY1322" fmla="*/ 4530351 h 5827948"/>
              <a:gd name="connsiteX1323" fmla="*/ 2995831 w 5718422"/>
              <a:gd name="connsiteY1323" fmla="*/ 4539574 h 5827948"/>
              <a:gd name="connsiteX1324" fmla="*/ 2962973 w 5718422"/>
              <a:gd name="connsiteY1324" fmla="*/ 4548798 h 5827948"/>
              <a:gd name="connsiteX1325" fmla="*/ 3001019 w 5718422"/>
              <a:gd name="connsiteY1325" fmla="*/ 4553409 h 5827948"/>
              <a:gd name="connsiteX1326" fmla="*/ 2996407 w 5718422"/>
              <a:gd name="connsiteY1326" fmla="*/ 4567244 h 5827948"/>
              <a:gd name="connsiteX1327" fmla="*/ 3048288 w 5718422"/>
              <a:gd name="connsiteY1327" fmla="*/ 4558021 h 5827948"/>
              <a:gd name="connsiteX1328" fmla="*/ 3033877 w 5718422"/>
              <a:gd name="connsiteY1328" fmla="*/ 4525163 h 5827948"/>
              <a:gd name="connsiteX1329" fmla="*/ 2943950 w 5718422"/>
              <a:gd name="connsiteY1329" fmla="*/ 4501528 h 5827948"/>
              <a:gd name="connsiteX1330" fmla="*/ 2962973 w 5718422"/>
              <a:gd name="connsiteY1330" fmla="*/ 4501528 h 5827948"/>
              <a:gd name="connsiteX1331" fmla="*/ 2953750 w 5718422"/>
              <a:gd name="connsiteY1331" fmla="*/ 4492305 h 5827948"/>
              <a:gd name="connsiteX1332" fmla="*/ 2977385 w 5718422"/>
              <a:gd name="connsiteY1332" fmla="*/ 4468670 h 5827948"/>
              <a:gd name="connsiteX1333" fmla="*/ 2949138 w 5718422"/>
              <a:gd name="connsiteY1333" fmla="*/ 4459447 h 5827948"/>
              <a:gd name="connsiteX1334" fmla="*/ 2717980 w 5718422"/>
              <a:gd name="connsiteY1334" fmla="*/ 4398920 h 5827948"/>
              <a:gd name="connsiteX1335" fmla="*/ 2708757 w 5718422"/>
              <a:gd name="connsiteY1335" fmla="*/ 4408143 h 5827948"/>
              <a:gd name="connsiteX1336" fmla="*/ 2699534 w 5718422"/>
              <a:gd name="connsiteY1336" fmla="*/ 4379897 h 5827948"/>
              <a:gd name="connsiteX1337" fmla="*/ 2987761 w 5718422"/>
              <a:gd name="connsiteY1337" fmla="*/ 4403531 h 5827948"/>
              <a:gd name="connsiteX1338" fmla="*/ 3054053 w 5718422"/>
              <a:gd name="connsiteY1338" fmla="*/ 4427166 h 5827948"/>
              <a:gd name="connsiteX1339" fmla="*/ 3011395 w 5718422"/>
              <a:gd name="connsiteY1339" fmla="*/ 4408719 h 5827948"/>
              <a:gd name="connsiteX1340" fmla="*/ 3134180 w 5718422"/>
              <a:gd name="connsiteY1340" fmla="*/ 4375861 h 5827948"/>
              <a:gd name="connsiteX1341" fmla="*/ 3224107 w 5718422"/>
              <a:gd name="connsiteY1341" fmla="*/ 4385085 h 5827948"/>
              <a:gd name="connsiteX1342" fmla="*/ 3318645 w 5718422"/>
              <a:gd name="connsiteY1342" fmla="*/ 4333780 h 5827948"/>
              <a:gd name="connsiteX1343" fmla="*/ 3059241 w 5718422"/>
              <a:gd name="connsiteY1343" fmla="*/ 4389696 h 5827948"/>
              <a:gd name="connsiteX1344" fmla="*/ 2870164 w 5718422"/>
              <a:gd name="connsiteY1344" fmla="*/ 4352227 h 5827948"/>
              <a:gd name="connsiteX1345" fmla="*/ 2648229 w 5718422"/>
              <a:gd name="connsiteY1345" fmla="*/ 4305534 h 5827948"/>
              <a:gd name="connsiteX1346" fmla="*/ 2633818 w 5718422"/>
              <a:gd name="connsiteY1346" fmla="*/ 4281900 h 5827948"/>
              <a:gd name="connsiteX1347" fmla="*/ 2751991 w 5718422"/>
              <a:gd name="connsiteY1347" fmla="*/ 4286511 h 5827948"/>
              <a:gd name="connsiteX1348" fmla="*/ 2870164 w 5718422"/>
              <a:gd name="connsiteY1348" fmla="*/ 4304958 h 5827948"/>
              <a:gd name="connsiteX1349" fmla="*/ 2803872 w 5718422"/>
              <a:gd name="connsiteY1349" fmla="*/ 4281323 h 5827948"/>
              <a:gd name="connsiteX1350" fmla="*/ 2803872 w 5718422"/>
              <a:gd name="connsiteY1350" fmla="*/ 4299769 h 5827948"/>
              <a:gd name="connsiteX1351" fmla="*/ 2780237 w 5718422"/>
              <a:gd name="connsiteY1351" fmla="*/ 4285935 h 5827948"/>
              <a:gd name="connsiteX1352" fmla="*/ 2704722 w 5718422"/>
              <a:gd name="connsiteY1352" fmla="*/ 4253077 h 5827948"/>
              <a:gd name="connsiteX1353" fmla="*/ 2558302 w 5718422"/>
              <a:gd name="connsiteY1353" fmla="*/ 4197161 h 5827948"/>
              <a:gd name="connsiteX1354" fmla="*/ 2402660 w 5718422"/>
              <a:gd name="connsiteY1354" fmla="*/ 4108387 h 5827948"/>
              <a:gd name="connsiteX1355" fmla="*/ 2247017 w 5718422"/>
              <a:gd name="connsiteY1355" fmla="*/ 4019613 h 5827948"/>
              <a:gd name="connsiteX1356" fmla="*/ 2247017 w 5718422"/>
              <a:gd name="connsiteY1356" fmla="*/ 4038060 h 5827948"/>
              <a:gd name="connsiteX1357" fmla="*/ 2147867 w 5718422"/>
              <a:gd name="connsiteY1357" fmla="*/ 3916428 h 5827948"/>
              <a:gd name="connsiteX1358" fmla="*/ 2152479 w 5718422"/>
              <a:gd name="connsiteY1358" fmla="*/ 3902593 h 5827948"/>
              <a:gd name="connsiteX1359" fmla="*/ 2266040 w 5718422"/>
              <a:gd name="connsiteY1359" fmla="*/ 3991367 h 5827948"/>
              <a:gd name="connsiteX1360" fmla="*/ 2247017 w 5718422"/>
              <a:gd name="connsiteY1360" fmla="*/ 3916428 h 5827948"/>
              <a:gd name="connsiteX1361" fmla="*/ 2185913 w 5718422"/>
              <a:gd name="connsiteY1361" fmla="*/ 3860511 h 5827948"/>
              <a:gd name="connsiteX1362" fmla="*/ 2304086 w 5718422"/>
              <a:gd name="connsiteY1362" fmla="*/ 3944674 h 5827948"/>
              <a:gd name="connsiteX1363" fmla="*/ 2223959 w 5718422"/>
              <a:gd name="connsiteY1363" fmla="*/ 3855900 h 5827948"/>
              <a:gd name="connsiteX1364" fmla="*/ 2337521 w 5718422"/>
              <a:gd name="connsiteY1364" fmla="*/ 3935450 h 5827948"/>
              <a:gd name="connsiteX1365" fmla="*/ 2365767 w 5718422"/>
              <a:gd name="connsiteY1365" fmla="*/ 3930839 h 5827948"/>
              <a:gd name="connsiteX1366" fmla="*/ 2205513 w 5718422"/>
              <a:gd name="connsiteY1366" fmla="*/ 3804596 h 5827948"/>
              <a:gd name="connsiteX1367" fmla="*/ 2144409 w 5718422"/>
              <a:gd name="connsiteY1367" fmla="*/ 3809207 h 5827948"/>
              <a:gd name="connsiteX1368" fmla="*/ 2153632 w 5718422"/>
              <a:gd name="connsiteY1368" fmla="*/ 3795372 h 5827948"/>
              <a:gd name="connsiteX1369" fmla="*/ 2115586 w 5718422"/>
              <a:gd name="connsiteY1369" fmla="*/ 3753291 h 5827948"/>
              <a:gd name="connsiteX1370" fmla="*/ 2143832 w 5718422"/>
              <a:gd name="connsiteY1370" fmla="*/ 3771738 h 5827948"/>
              <a:gd name="connsiteX1371" fmla="*/ 2143832 w 5718422"/>
              <a:gd name="connsiteY1371" fmla="*/ 3753291 h 5827948"/>
              <a:gd name="connsiteX1372" fmla="*/ 2091951 w 5718422"/>
              <a:gd name="connsiteY1372" fmla="*/ 3706599 h 5827948"/>
              <a:gd name="connsiteX1373" fmla="*/ 2059093 w 5718422"/>
              <a:gd name="connsiteY1373" fmla="*/ 3701987 h 5827948"/>
              <a:gd name="connsiteX1374" fmla="*/ 2040070 w 5718422"/>
              <a:gd name="connsiteY1374" fmla="*/ 3636847 h 5827948"/>
              <a:gd name="connsiteX1375" fmla="*/ 2044682 w 5718422"/>
              <a:gd name="connsiteY1375" fmla="*/ 3636847 h 5827948"/>
              <a:gd name="connsiteX1376" fmla="*/ 2002024 w 5718422"/>
              <a:gd name="connsiteY1376" fmla="*/ 3585543 h 5827948"/>
              <a:gd name="connsiteX1377" fmla="*/ 1959367 w 5718422"/>
              <a:gd name="connsiteY1377" fmla="*/ 3492158 h 5827948"/>
              <a:gd name="connsiteX1378" fmla="*/ 1959367 w 5718422"/>
              <a:gd name="connsiteY1378" fmla="*/ 3431630 h 5827948"/>
              <a:gd name="connsiteX1379" fmla="*/ 1983001 w 5718422"/>
              <a:gd name="connsiteY1379" fmla="*/ 3413183 h 5827948"/>
              <a:gd name="connsiteX1380" fmla="*/ 1992225 w 5718422"/>
              <a:gd name="connsiteY1380" fmla="*/ 3389549 h 5827948"/>
              <a:gd name="connsiteX1381" fmla="*/ 2020471 w 5718422"/>
              <a:gd name="connsiteY1381" fmla="*/ 3403384 h 5827948"/>
              <a:gd name="connsiteX1382" fmla="*/ 2020471 w 5718422"/>
              <a:gd name="connsiteY1382" fmla="*/ 3356691 h 5827948"/>
              <a:gd name="connsiteX1383" fmla="*/ 2063129 w 5718422"/>
              <a:gd name="connsiteY1383" fmla="*/ 3431630 h 5827948"/>
              <a:gd name="connsiteX1384" fmla="*/ 2067740 w 5718422"/>
              <a:gd name="connsiteY1384" fmla="*/ 3407995 h 5827948"/>
              <a:gd name="connsiteX1385" fmla="*/ 2105786 w 5718422"/>
              <a:gd name="connsiteY1385" fmla="*/ 3450077 h 5827948"/>
              <a:gd name="connsiteX1386" fmla="*/ 2115009 w 5718422"/>
              <a:gd name="connsiteY1386" fmla="*/ 3440853 h 5827948"/>
              <a:gd name="connsiteX1387" fmla="*/ 2138644 w 5718422"/>
              <a:gd name="connsiteY1387" fmla="*/ 3445465 h 5827948"/>
              <a:gd name="connsiteX1388" fmla="*/ 2124233 w 5718422"/>
              <a:gd name="connsiteY1388" fmla="*/ 3436242 h 5827948"/>
              <a:gd name="connsiteX1389" fmla="*/ 2143256 w 5718422"/>
              <a:gd name="connsiteY1389" fmla="*/ 3394160 h 5827948"/>
              <a:gd name="connsiteX1390" fmla="*/ 2185913 w 5718422"/>
              <a:gd name="connsiteY1390" fmla="*/ 3422407 h 5827948"/>
              <a:gd name="connsiteX1391" fmla="*/ 2233183 w 5718422"/>
              <a:gd name="connsiteY1391" fmla="*/ 3384937 h 5827948"/>
              <a:gd name="connsiteX1392" fmla="*/ 2266040 w 5718422"/>
              <a:gd name="connsiteY1392" fmla="*/ 3408572 h 5827948"/>
              <a:gd name="connsiteX1393" fmla="*/ 2285063 w 5718422"/>
              <a:gd name="connsiteY1393" fmla="*/ 3436818 h 5827948"/>
              <a:gd name="connsiteX1394" fmla="*/ 2275840 w 5718422"/>
              <a:gd name="connsiteY1394" fmla="*/ 3399348 h 5827948"/>
              <a:gd name="connsiteX1395" fmla="*/ 2327721 w 5718422"/>
              <a:gd name="connsiteY1395" fmla="*/ 3417795 h 5827948"/>
              <a:gd name="connsiteX1396" fmla="*/ 2327721 w 5718422"/>
              <a:gd name="connsiteY1396" fmla="*/ 3357267 h 5827948"/>
              <a:gd name="connsiteX1397" fmla="*/ 2355967 w 5718422"/>
              <a:gd name="connsiteY1397" fmla="*/ 3371102 h 5827948"/>
              <a:gd name="connsiteX1398" fmla="*/ 2365190 w 5718422"/>
              <a:gd name="connsiteY1398" fmla="*/ 3347468 h 5827948"/>
              <a:gd name="connsiteX1399" fmla="*/ 2350779 w 5718422"/>
              <a:gd name="connsiteY1399" fmla="*/ 3329021 h 5827948"/>
              <a:gd name="connsiteX1400" fmla="*/ 2383637 w 5718422"/>
              <a:gd name="connsiteY1400" fmla="*/ 3384937 h 5827948"/>
              <a:gd name="connsiteX1401" fmla="*/ 2398048 w 5718422"/>
              <a:gd name="connsiteY1401" fmla="*/ 3380325 h 5827948"/>
              <a:gd name="connsiteX1402" fmla="*/ 2412460 w 5718422"/>
              <a:gd name="connsiteY1402" fmla="*/ 3329021 h 5827948"/>
              <a:gd name="connsiteX1403" fmla="*/ 2436094 w 5718422"/>
              <a:gd name="connsiteY1403" fmla="*/ 3366491 h 5827948"/>
              <a:gd name="connsiteX1404" fmla="*/ 2450506 w 5718422"/>
              <a:gd name="connsiteY1404" fmla="*/ 3301351 h 5827948"/>
              <a:gd name="connsiteX1405" fmla="*/ 2474140 w 5718422"/>
              <a:gd name="connsiteY1405" fmla="*/ 3305963 h 5827948"/>
              <a:gd name="connsiteX1406" fmla="*/ 2493163 w 5718422"/>
              <a:gd name="connsiteY1406" fmla="*/ 3292128 h 5827948"/>
              <a:gd name="connsiteX1407" fmla="*/ 2493163 w 5718422"/>
              <a:gd name="connsiteY1407" fmla="*/ 3263882 h 5827948"/>
              <a:gd name="connsiteX1408" fmla="*/ 2516798 w 5718422"/>
              <a:gd name="connsiteY1408" fmla="*/ 3259270 h 5827948"/>
              <a:gd name="connsiteX1409" fmla="*/ 2512186 w 5718422"/>
              <a:gd name="connsiteY1409" fmla="*/ 3217189 h 5827948"/>
              <a:gd name="connsiteX1410" fmla="*/ 2535821 w 5718422"/>
              <a:gd name="connsiteY1410" fmla="*/ 3235636 h 5827948"/>
              <a:gd name="connsiteX1411" fmla="*/ 2535821 w 5718422"/>
              <a:gd name="connsiteY1411" fmla="*/ 3193555 h 5827948"/>
              <a:gd name="connsiteX1412" fmla="*/ 2559455 w 5718422"/>
              <a:gd name="connsiteY1412" fmla="*/ 3188943 h 5827948"/>
              <a:gd name="connsiteX1413" fmla="*/ 2554844 w 5718422"/>
              <a:gd name="connsiteY1413" fmla="*/ 3212578 h 5827948"/>
              <a:gd name="connsiteX1414" fmla="*/ 2564067 w 5718422"/>
              <a:gd name="connsiteY1414" fmla="*/ 3259270 h 5827948"/>
              <a:gd name="connsiteX1415" fmla="*/ 2602113 w 5718422"/>
              <a:gd name="connsiteY1415" fmla="*/ 3273105 h 5827948"/>
              <a:gd name="connsiteX1416" fmla="*/ 2597501 w 5718422"/>
              <a:gd name="connsiteY1416" fmla="*/ 3286940 h 5827948"/>
              <a:gd name="connsiteX1417" fmla="*/ 2569255 w 5718422"/>
              <a:gd name="connsiteY1417" fmla="*/ 3296163 h 5827948"/>
              <a:gd name="connsiteX1418" fmla="*/ 2616524 w 5718422"/>
              <a:gd name="connsiteY1418" fmla="*/ 3309998 h 5827948"/>
              <a:gd name="connsiteX1419" fmla="*/ 2630936 w 5718422"/>
              <a:gd name="connsiteY1419" fmla="*/ 3450077 h 5827948"/>
              <a:gd name="connsiteX1420" fmla="*/ 2607301 w 5718422"/>
              <a:gd name="connsiteY1420" fmla="*/ 3450077 h 5827948"/>
              <a:gd name="connsiteX1421" fmla="*/ 2598078 w 5718422"/>
              <a:gd name="connsiteY1421" fmla="*/ 3384937 h 5827948"/>
              <a:gd name="connsiteX1422" fmla="*/ 2588855 w 5718422"/>
              <a:gd name="connsiteY1422" fmla="*/ 3380325 h 5827948"/>
              <a:gd name="connsiteX1423" fmla="*/ 2598078 w 5718422"/>
              <a:gd name="connsiteY1423" fmla="*/ 3375714 h 5827948"/>
              <a:gd name="connsiteX1424" fmla="*/ 2579055 w 5718422"/>
              <a:gd name="connsiteY1424" fmla="*/ 3310575 h 5827948"/>
              <a:gd name="connsiteX1425" fmla="*/ 2593466 w 5718422"/>
              <a:gd name="connsiteY1425" fmla="*/ 3329021 h 5827948"/>
              <a:gd name="connsiteX1426" fmla="*/ 2593466 w 5718422"/>
              <a:gd name="connsiteY1426" fmla="*/ 3361879 h 5827948"/>
              <a:gd name="connsiteX1427" fmla="*/ 2565220 w 5718422"/>
              <a:gd name="connsiteY1427" fmla="*/ 3375714 h 5827948"/>
              <a:gd name="connsiteX1428" fmla="*/ 2560608 w 5718422"/>
              <a:gd name="connsiteY1428" fmla="*/ 3464488 h 5827948"/>
              <a:gd name="connsiteX1429" fmla="*/ 2536974 w 5718422"/>
              <a:gd name="connsiteY1429" fmla="*/ 3440853 h 5827948"/>
              <a:gd name="connsiteX1430" fmla="*/ 2532362 w 5718422"/>
              <a:gd name="connsiteY1430" fmla="*/ 3464488 h 5827948"/>
              <a:gd name="connsiteX1431" fmla="*/ 2504116 w 5718422"/>
              <a:gd name="connsiteY1431" fmla="*/ 3436242 h 5827948"/>
              <a:gd name="connsiteX1432" fmla="*/ 2598654 w 5718422"/>
              <a:gd name="connsiteY1432" fmla="*/ 3599955 h 5827948"/>
              <a:gd name="connsiteX1433" fmla="*/ 2579631 w 5718422"/>
              <a:gd name="connsiteY1433" fmla="*/ 3581508 h 5827948"/>
              <a:gd name="connsiteX1434" fmla="*/ 2607878 w 5718422"/>
              <a:gd name="connsiteY1434" fmla="*/ 3637424 h 5827948"/>
              <a:gd name="connsiteX1435" fmla="*/ 2603266 w 5718422"/>
              <a:gd name="connsiteY1435" fmla="*/ 3604566 h 5827948"/>
              <a:gd name="connsiteX1436" fmla="*/ 2617677 w 5718422"/>
              <a:gd name="connsiteY1436" fmla="*/ 3660482 h 5827948"/>
              <a:gd name="connsiteX1437" fmla="*/ 2655723 w 5718422"/>
              <a:gd name="connsiteY1437" fmla="*/ 3697952 h 5827948"/>
              <a:gd name="connsiteX1438" fmla="*/ 2646500 w 5718422"/>
              <a:gd name="connsiteY1438" fmla="*/ 3711786 h 5827948"/>
              <a:gd name="connsiteX1439" fmla="*/ 2556573 w 5718422"/>
              <a:gd name="connsiteY1439" fmla="*/ 3697952 h 5827948"/>
              <a:gd name="connsiteX1440" fmla="*/ 2504692 w 5718422"/>
              <a:gd name="connsiteY1440" fmla="*/ 3623013 h 5827948"/>
              <a:gd name="connsiteX1441" fmla="*/ 2575596 w 5718422"/>
              <a:gd name="connsiteY1441" fmla="*/ 3772314 h 5827948"/>
              <a:gd name="connsiteX1442" fmla="*/ 2537550 w 5718422"/>
              <a:gd name="connsiteY1442" fmla="*/ 3739456 h 5827948"/>
              <a:gd name="connsiteX1443" fmla="*/ 2452811 w 5718422"/>
              <a:gd name="connsiteY1443" fmla="*/ 3688152 h 5827948"/>
              <a:gd name="connsiteX1444" fmla="*/ 2462035 w 5718422"/>
              <a:gd name="connsiteY1444" fmla="*/ 3716398 h 5827948"/>
              <a:gd name="connsiteX1445" fmla="*/ 2452811 w 5718422"/>
              <a:gd name="connsiteY1445" fmla="*/ 3716398 h 5827948"/>
              <a:gd name="connsiteX1446" fmla="*/ 2452811 w 5718422"/>
              <a:gd name="connsiteY1446" fmla="*/ 3753867 h 5827948"/>
              <a:gd name="connsiteX1447" fmla="*/ 2485669 w 5718422"/>
              <a:gd name="connsiteY1447" fmla="*/ 3782114 h 5827948"/>
              <a:gd name="connsiteX1448" fmla="*/ 2603842 w 5718422"/>
              <a:gd name="connsiteY1448" fmla="*/ 3936027 h 5827948"/>
              <a:gd name="connsiteX1449" fmla="*/ 2599231 w 5718422"/>
              <a:gd name="connsiteY1449" fmla="*/ 3936027 h 5827948"/>
              <a:gd name="connsiteX1450" fmla="*/ 2679358 w 5718422"/>
              <a:gd name="connsiteY1450" fmla="*/ 3978108 h 5827948"/>
              <a:gd name="connsiteX1451" fmla="*/ 2825777 w 5718422"/>
              <a:gd name="connsiteY1451" fmla="*/ 4038636 h 5827948"/>
              <a:gd name="connsiteX1452" fmla="*/ 2844800 w 5718422"/>
              <a:gd name="connsiteY1452" fmla="*/ 4034024 h 5827948"/>
              <a:gd name="connsiteX1453" fmla="*/ 3010242 w 5718422"/>
              <a:gd name="connsiteY1453" fmla="*/ 4005778 h 5827948"/>
              <a:gd name="connsiteX1454" fmla="*/ 3010242 w 5718422"/>
              <a:gd name="connsiteY1454" fmla="*/ 4001166 h 5827948"/>
              <a:gd name="connsiteX1455" fmla="*/ 2962973 w 5718422"/>
              <a:gd name="connsiteY1455" fmla="*/ 4005778 h 5827948"/>
              <a:gd name="connsiteX1456" fmla="*/ 2948562 w 5718422"/>
              <a:gd name="connsiteY1456" fmla="*/ 3987331 h 5827948"/>
              <a:gd name="connsiteX1457" fmla="*/ 2858635 w 5718422"/>
              <a:gd name="connsiteY1457" fmla="*/ 3954474 h 5827948"/>
              <a:gd name="connsiteX1458" fmla="*/ 2844224 w 5718422"/>
              <a:gd name="connsiteY1458" fmla="*/ 3936027 h 5827948"/>
              <a:gd name="connsiteX1459" fmla="*/ 2905328 w 5718422"/>
              <a:gd name="connsiteY1459" fmla="*/ 3936027 h 5827948"/>
              <a:gd name="connsiteX1460" fmla="*/ 2877082 w 5718422"/>
              <a:gd name="connsiteY1460" fmla="*/ 3922192 h 5827948"/>
              <a:gd name="connsiteX1461" fmla="*/ 2924351 w 5718422"/>
              <a:gd name="connsiteY1461" fmla="*/ 3931416 h 5827948"/>
              <a:gd name="connsiteX1462" fmla="*/ 2957209 w 5718422"/>
              <a:gd name="connsiteY1462" fmla="*/ 3903169 h 5827948"/>
              <a:gd name="connsiteX1463" fmla="*/ 2848835 w 5718422"/>
              <a:gd name="connsiteY1463" fmla="*/ 3842642 h 5827948"/>
              <a:gd name="connsiteX1464" fmla="*/ 2915128 w 5718422"/>
              <a:gd name="connsiteY1464" fmla="*/ 3847253 h 5827948"/>
              <a:gd name="connsiteX1465" fmla="*/ 2905904 w 5718422"/>
              <a:gd name="connsiteY1465" fmla="*/ 3847253 h 5827948"/>
              <a:gd name="connsiteX1466" fmla="*/ 2905904 w 5718422"/>
              <a:gd name="connsiteY1466" fmla="*/ 3828806 h 5827948"/>
              <a:gd name="connsiteX1467" fmla="*/ 2849412 w 5718422"/>
              <a:gd name="connsiteY1467" fmla="*/ 3782114 h 5827948"/>
              <a:gd name="connsiteX1468" fmla="*/ 2882270 w 5718422"/>
              <a:gd name="connsiteY1468" fmla="*/ 3782114 h 5827948"/>
              <a:gd name="connsiteX1469" fmla="*/ 2867858 w 5718422"/>
              <a:gd name="connsiteY1469" fmla="*/ 3758479 h 5827948"/>
              <a:gd name="connsiteX1470" fmla="*/ 2905904 w 5718422"/>
              <a:gd name="connsiteY1470" fmla="*/ 3730233 h 5827948"/>
              <a:gd name="connsiteX1471" fmla="*/ 2905904 w 5718422"/>
              <a:gd name="connsiteY1471" fmla="*/ 3744068 h 5827948"/>
              <a:gd name="connsiteX1472" fmla="*/ 2990643 w 5718422"/>
              <a:gd name="connsiteY1472" fmla="*/ 3744068 h 5827948"/>
              <a:gd name="connsiteX1473" fmla="*/ 3033301 w 5718422"/>
              <a:gd name="connsiteY1473" fmla="*/ 3744068 h 5827948"/>
              <a:gd name="connsiteX1474" fmla="*/ 3024077 w 5718422"/>
              <a:gd name="connsiteY1474" fmla="*/ 3720433 h 5827948"/>
              <a:gd name="connsiteX1475" fmla="*/ 3118616 w 5718422"/>
              <a:gd name="connsiteY1475" fmla="*/ 3687575 h 5827948"/>
              <a:gd name="connsiteX1476" fmla="*/ 3175108 w 5718422"/>
              <a:gd name="connsiteY1476" fmla="*/ 3659329 h 5827948"/>
              <a:gd name="connsiteX1477" fmla="*/ 3175108 w 5718422"/>
              <a:gd name="connsiteY1477" fmla="*/ 3682964 h 5827948"/>
              <a:gd name="connsiteX1478" fmla="*/ 3217766 w 5718422"/>
              <a:gd name="connsiteY1478" fmla="*/ 3627048 h 5827948"/>
              <a:gd name="connsiteX1479" fmla="*/ 3255812 w 5718422"/>
              <a:gd name="connsiteY1479" fmla="*/ 3636271 h 5827948"/>
              <a:gd name="connsiteX1480" fmla="*/ 3350350 w 5718422"/>
              <a:gd name="connsiteY1480" fmla="*/ 3575743 h 5827948"/>
              <a:gd name="connsiteX1481" fmla="*/ 3359573 w 5718422"/>
              <a:gd name="connsiteY1481" fmla="*/ 3547497 h 5827948"/>
              <a:gd name="connsiteX1482" fmla="*/ 3378596 w 5718422"/>
              <a:gd name="connsiteY1482" fmla="*/ 3565944 h 5827948"/>
              <a:gd name="connsiteX1483" fmla="*/ 3387820 w 5718422"/>
              <a:gd name="connsiteY1483" fmla="*/ 3533086 h 5827948"/>
              <a:gd name="connsiteX1484" fmla="*/ 3406843 w 5718422"/>
              <a:gd name="connsiteY1484" fmla="*/ 3533086 h 5827948"/>
              <a:gd name="connsiteX1485" fmla="*/ 3397620 w 5718422"/>
              <a:gd name="connsiteY1485" fmla="*/ 3612636 h 5827948"/>
              <a:gd name="connsiteX1486" fmla="*/ 3430477 w 5718422"/>
              <a:gd name="connsiteY1486" fmla="*/ 3584390 h 5827948"/>
              <a:gd name="connsiteX1487" fmla="*/ 3373985 w 5718422"/>
              <a:gd name="connsiteY1487" fmla="*/ 3649529 h 5827948"/>
              <a:gd name="connsiteX1488" fmla="*/ 3430477 w 5718422"/>
              <a:gd name="connsiteY1488" fmla="*/ 3621283 h 5827948"/>
              <a:gd name="connsiteX1489" fmla="*/ 3435089 w 5718422"/>
              <a:gd name="connsiteY1489" fmla="*/ 3639730 h 5827948"/>
              <a:gd name="connsiteX1490" fmla="*/ 3463335 w 5718422"/>
              <a:gd name="connsiteY1490" fmla="*/ 3611484 h 5827948"/>
              <a:gd name="connsiteX1491" fmla="*/ 3519828 w 5718422"/>
              <a:gd name="connsiteY1491" fmla="*/ 3536545 h 5827948"/>
              <a:gd name="connsiteX1492" fmla="*/ 3529051 w 5718422"/>
              <a:gd name="connsiteY1492" fmla="*/ 3554991 h 5827948"/>
              <a:gd name="connsiteX1493" fmla="*/ 3505416 w 5718422"/>
              <a:gd name="connsiteY1493" fmla="*/ 3592460 h 5827948"/>
              <a:gd name="connsiteX1494" fmla="*/ 3524439 w 5718422"/>
              <a:gd name="connsiteY1494" fmla="*/ 3634542 h 5827948"/>
              <a:gd name="connsiteX1495" fmla="*/ 3548074 w 5718422"/>
              <a:gd name="connsiteY1495" fmla="*/ 3625318 h 5827948"/>
              <a:gd name="connsiteX1496" fmla="*/ 3519828 w 5718422"/>
              <a:gd name="connsiteY1496" fmla="*/ 3667399 h 5827948"/>
              <a:gd name="connsiteX1497" fmla="*/ 3529051 w 5718422"/>
              <a:gd name="connsiteY1497" fmla="*/ 3667399 h 5827948"/>
              <a:gd name="connsiteX1498" fmla="*/ 3505416 w 5718422"/>
              <a:gd name="connsiteY1498" fmla="*/ 3672011 h 5827948"/>
              <a:gd name="connsiteX1499" fmla="*/ 3500805 w 5718422"/>
              <a:gd name="connsiteY1499" fmla="*/ 3685846 h 5827948"/>
              <a:gd name="connsiteX1500" fmla="*/ 3505416 w 5718422"/>
              <a:gd name="connsiteY1500" fmla="*/ 3704293 h 5827948"/>
              <a:gd name="connsiteX1501" fmla="*/ 3481782 w 5718422"/>
              <a:gd name="connsiteY1501" fmla="*/ 3718128 h 5827948"/>
              <a:gd name="connsiteX1502" fmla="*/ 3491005 w 5718422"/>
              <a:gd name="connsiteY1502" fmla="*/ 3731962 h 5827948"/>
              <a:gd name="connsiteX1503" fmla="*/ 3561909 w 5718422"/>
              <a:gd name="connsiteY1503" fmla="*/ 3671435 h 5827948"/>
              <a:gd name="connsiteX1504" fmla="*/ 3590155 w 5718422"/>
              <a:gd name="connsiteY1504" fmla="*/ 3657600 h 5827948"/>
              <a:gd name="connsiteX1505" fmla="*/ 3594767 w 5718422"/>
              <a:gd name="connsiteY1505" fmla="*/ 3746374 h 5827948"/>
              <a:gd name="connsiteX1506" fmla="*/ 3661059 w 5718422"/>
              <a:gd name="connsiteY1506" fmla="*/ 3676046 h 5827948"/>
              <a:gd name="connsiteX1507" fmla="*/ 3703716 w 5718422"/>
              <a:gd name="connsiteY1507" fmla="*/ 3652412 h 5827948"/>
              <a:gd name="connsiteX1508" fmla="*/ 3680082 w 5718422"/>
              <a:gd name="connsiteY1508" fmla="*/ 3703716 h 5827948"/>
              <a:gd name="connsiteX1509" fmla="*/ 3708328 w 5718422"/>
              <a:gd name="connsiteY1509" fmla="*/ 3680081 h 5827948"/>
              <a:gd name="connsiteX1510" fmla="*/ 3731963 w 5718422"/>
              <a:gd name="connsiteY1510" fmla="*/ 3670858 h 5827948"/>
              <a:gd name="connsiteX1511" fmla="*/ 3878382 w 5718422"/>
              <a:gd name="connsiteY1511" fmla="*/ 3474864 h 5827948"/>
              <a:gd name="connsiteX1512" fmla="*/ 3873770 w 5718422"/>
              <a:gd name="connsiteY1512" fmla="*/ 3465641 h 5827948"/>
              <a:gd name="connsiteX1513" fmla="*/ 3944674 w 5718422"/>
              <a:gd name="connsiteY1513" fmla="*/ 3348620 h 5827948"/>
              <a:gd name="connsiteX1514" fmla="*/ 3949286 w 5718422"/>
              <a:gd name="connsiteY1514" fmla="*/ 3306539 h 5827948"/>
              <a:gd name="connsiteX1515" fmla="*/ 4034024 w 5718422"/>
              <a:gd name="connsiteY1515" fmla="*/ 3133603 h 5827948"/>
              <a:gd name="connsiteX1516" fmla="*/ 4038636 w 5718422"/>
              <a:gd name="connsiteY1516" fmla="*/ 3096134 h 5827948"/>
              <a:gd name="connsiteX1517" fmla="*/ 4066882 w 5718422"/>
              <a:gd name="connsiteY1517" fmla="*/ 3030995 h 5827948"/>
              <a:gd name="connsiteX1518" fmla="*/ 4081294 w 5718422"/>
              <a:gd name="connsiteY1518" fmla="*/ 3026383 h 5827948"/>
              <a:gd name="connsiteX1519" fmla="*/ 4123951 w 5718422"/>
              <a:gd name="connsiteY1519" fmla="*/ 2877081 h 5827948"/>
              <a:gd name="connsiteX1520" fmla="*/ 4142974 w 5718422"/>
              <a:gd name="connsiteY1520" fmla="*/ 2900716 h 5827948"/>
              <a:gd name="connsiteX1521" fmla="*/ 4157386 w 5718422"/>
              <a:gd name="connsiteY1521" fmla="*/ 2872470 h 5827948"/>
              <a:gd name="connsiteX1522" fmla="*/ 4161997 w 5718422"/>
              <a:gd name="connsiteY1522" fmla="*/ 2909939 h 5827948"/>
              <a:gd name="connsiteX1523" fmla="*/ 4194855 w 5718422"/>
              <a:gd name="connsiteY1523" fmla="*/ 2839612 h 5827948"/>
              <a:gd name="connsiteX1524" fmla="*/ 4209267 w 5718422"/>
              <a:gd name="connsiteY1524" fmla="*/ 2848835 h 5827948"/>
              <a:gd name="connsiteX1525" fmla="*/ 4228290 w 5718422"/>
              <a:gd name="connsiteY1525" fmla="*/ 2778508 h 5827948"/>
              <a:gd name="connsiteX1526" fmla="*/ 4251924 w 5718422"/>
              <a:gd name="connsiteY1526" fmla="*/ 2773896 h 5827948"/>
              <a:gd name="connsiteX1527" fmla="*/ 4213878 w 5718422"/>
              <a:gd name="connsiteY1527" fmla="*/ 2741038 h 5827948"/>
              <a:gd name="connsiteX1528" fmla="*/ 4237513 w 5718422"/>
              <a:gd name="connsiteY1528" fmla="*/ 2675899 h 5827948"/>
              <a:gd name="connsiteX1529" fmla="*/ 4237513 w 5718422"/>
              <a:gd name="connsiteY1529" fmla="*/ 2638429 h 5827948"/>
              <a:gd name="connsiteX1530" fmla="*/ 4284782 w 5718422"/>
              <a:gd name="connsiteY1530" fmla="*/ 2545044 h 5827948"/>
              <a:gd name="connsiteX1531" fmla="*/ 4284782 w 5718422"/>
              <a:gd name="connsiteY1531" fmla="*/ 2512186 h 5827948"/>
              <a:gd name="connsiteX1532" fmla="*/ 4299193 w 5718422"/>
              <a:gd name="connsiteY1532" fmla="*/ 2530632 h 5827948"/>
              <a:gd name="connsiteX1533" fmla="*/ 4289970 w 5718422"/>
              <a:gd name="connsiteY1533" fmla="*/ 2506998 h 5827948"/>
              <a:gd name="connsiteX1534" fmla="*/ 4308993 w 5718422"/>
              <a:gd name="connsiteY1534" fmla="*/ 2506998 h 5827948"/>
              <a:gd name="connsiteX1535" fmla="*/ 4332628 w 5718422"/>
              <a:gd name="connsiteY1535" fmla="*/ 2535244 h 5827948"/>
              <a:gd name="connsiteX1536" fmla="*/ 4280747 w 5718422"/>
              <a:gd name="connsiteY1536" fmla="*/ 2366920 h 5827948"/>
              <a:gd name="connsiteX1537" fmla="*/ 4304382 w 5718422"/>
              <a:gd name="connsiteY1537" fmla="*/ 2395166 h 5827948"/>
              <a:gd name="connsiteX1538" fmla="*/ 4295158 w 5718422"/>
              <a:gd name="connsiteY1538" fmla="*/ 2409001 h 5827948"/>
              <a:gd name="connsiteX1539" fmla="*/ 4370674 w 5718422"/>
              <a:gd name="connsiteY1539" fmla="*/ 2670711 h 5827948"/>
              <a:gd name="connsiteX1540" fmla="*/ 4379897 w 5718422"/>
              <a:gd name="connsiteY1540" fmla="*/ 2600383 h 5827948"/>
              <a:gd name="connsiteX1541" fmla="*/ 4389120 w 5718422"/>
              <a:gd name="connsiteY1541" fmla="*/ 2656300 h 5827948"/>
              <a:gd name="connsiteX1542" fmla="*/ 4393732 w 5718422"/>
              <a:gd name="connsiteY1542" fmla="*/ 2553691 h 5827948"/>
              <a:gd name="connsiteX1543" fmla="*/ 4384508 w 5718422"/>
              <a:gd name="connsiteY1543" fmla="*/ 2516221 h 5827948"/>
              <a:gd name="connsiteX1544" fmla="*/ 4341851 w 5718422"/>
              <a:gd name="connsiteY1544" fmla="*/ 2222230 h 5827948"/>
              <a:gd name="connsiteX1545" fmla="*/ 4370097 w 5718422"/>
              <a:gd name="connsiteY1545" fmla="*/ 2226841 h 5827948"/>
              <a:gd name="connsiteX1546" fmla="*/ 4389120 w 5718422"/>
              <a:gd name="connsiteY1546" fmla="*/ 2264311 h 5827948"/>
              <a:gd name="connsiteX1547" fmla="*/ 4408143 w 5718422"/>
              <a:gd name="connsiteY1547" fmla="*/ 2343861 h 5827948"/>
              <a:gd name="connsiteX1548" fmla="*/ 4412755 w 5718422"/>
              <a:gd name="connsiteY1548" fmla="*/ 2330027 h 5827948"/>
              <a:gd name="connsiteX1549" fmla="*/ 4455413 w 5718422"/>
              <a:gd name="connsiteY1549" fmla="*/ 2441859 h 5827948"/>
              <a:gd name="connsiteX1550" fmla="*/ 4474435 w 5718422"/>
              <a:gd name="connsiteY1550" fmla="*/ 2409001 h 5827948"/>
              <a:gd name="connsiteX1551" fmla="*/ 4493458 w 5718422"/>
              <a:gd name="connsiteY1551" fmla="*/ 2520833 h 5827948"/>
              <a:gd name="connsiteX1552" fmla="*/ 4484235 w 5718422"/>
              <a:gd name="connsiteY1552" fmla="*/ 2520833 h 5827948"/>
              <a:gd name="connsiteX1553" fmla="*/ 4493458 w 5718422"/>
              <a:gd name="connsiteY1553" fmla="*/ 2674746 h 5827948"/>
              <a:gd name="connsiteX1554" fmla="*/ 4517093 w 5718422"/>
              <a:gd name="connsiteY1554" fmla="*/ 2674746 h 5827948"/>
              <a:gd name="connsiteX1555" fmla="*/ 4502682 w 5718422"/>
              <a:gd name="connsiteY1555" fmla="*/ 2824047 h 5827948"/>
              <a:gd name="connsiteX1556" fmla="*/ 4498070 w 5718422"/>
              <a:gd name="connsiteY1556" fmla="*/ 2884575 h 5827948"/>
              <a:gd name="connsiteX1557" fmla="*/ 4521705 w 5718422"/>
              <a:gd name="connsiteY1557" fmla="*/ 2702416 h 5827948"/>
              <a:gd name="connsiteX1558" fmla="*/ 4517093 w 5718422"/>
              <a:gd name="connsiteY1558" fmla="*/ 2436094 h 5827948"/>
              <a:gd name="connsiteX1559" fmla="*/ 4549951 w 5718422"/>
              <a:gd name="connsiteY1559" fmla="*/ 2538703 h 5827948"/>
              <a:gd name="connsiteX1560" fmla="*/ 4526316 w 5718422"/>
              <a:gd name="connsiteY1560" fmla="*/ 2291404 h 5827948"/>
              <a:gd name="connsiteX1561" fmla="*/ 4540728 w 5718422"/>
              <a:gd name="connsiteY1561" fmla="*/ 2277569 h 5827948"/>
              <a:gd name="connsiteX1562" fmla="*/ 4564362 w 5718422"/>
              <a:gd name="connsiteY1562" fmla="*/ 2361732 h 5827948"/>
              <a:gd name="connsiteX1563" fmla="*/ 4568974 w 5718422"/>
              <a:gd name="connsiteY1563" fmla="*/ 2333485 h 5827948"/>
              <a:gd name="connsiteX1564" fmla="*/ 4592609 w 5718422"/>
              <a:gd name="connsiteY1564" fmla="*/ 2417648 h 5827948"/>
              <a:gd name="connsiteX1565" fmla="*/ 4597220 w 5718422"/>
              <a:gd name="connsiteY1565" fmla="*/ 2310427 h 5827948"/>
              <a:gd name="connsiteX1566" fmla="*/ 4620855 w 5718422"/>
              <a:gd name="connsiteY1566" fmla="*/ 2478752 h 5827948"/>
              <a:gd name="connsiteX1567" fmla="*/ 4597220 w 5718422"/>
              <a:gd name="connsiteY1567" fmla="*/ 2492587 h 5827948"/>
              <a:gd name="connsiteX1568" fmla="*/ 4616243 w 5718422"/>
              <a:gd name="connsiteY1568" fmla="*/ 2459729 h 5827948"/>
              <a:gd name="connsiteX1569" fmla="*/ 4573586 w 5718422"/>
              <a:gd name="connsiteY1569" fmla="*/ 2431483 h 5827948"/>
              <a:gd name="connsiteX1570" fmla="*/ 4582809 w 5718422"/>
              <a:gd name="connsiteY1570" fmla="*/ 2506422 h 5827948"/>
              <a:gd name="connsiteX1571" fmla="*/ 4592032 w 5718422"/>
              <a:gd name="connsiteY1571" fmla="*/ 2566949 h 5827948"/>
              <a:gd name="connsiteX1572" fmla="*/ 4601255 w 5718422"/>
              <a:gd name="connsiteY1572" fmla="*/ 2506422 h 5827948"/>
              <a:gd name="connsiteX1573" fmla="*/ 4615667 w 5718422"/>
              <a:gd name="connsiteY1573" fmla="*/ 2548503 h 5827948"/>
              <a:gd name="connsiteX1574" fmla="*/ 4611055 w 5718422"/>
              <a:gd name="connsiteY1574" fmla="*/ 2506422 h 5827948"/>
              <a:gd name="connsiteX1575" fmla="*/ 4630078 w 5718422"/>
              <a:gd name="connsiteY1575" fmla="*/ 2497198 h 5827948"/>
              <a:gd name="connsiteX1576" fmla="*/ 4653713 w 5718422"/>
              <a:gd name="connsiteY1576" fmla="*/ 2530056 h 5827948"/>
              <a:gd name="connsiteX1577" fmla="*/ 4662936 w 5718422"/>
              <a:gd name="connsiteY1577" fmla="*/ 2520833 h 5827948"/>
              <a:gd name="connsiteX1578" fmla="*/ 4658324 w 5718422"/>
              <a:gd name="connsiteY1578" fmla="*/ 2880540 h 5827948"/>
              <a:gd name="connsiteX1579" fmla="*/ 4662936 w 5718422"/>
              <a:gd name="connsiteY1579" fmla="*/ 2866705 h 5827948"/>
              <a:gd name="connsiteX1580" fmla="*/ 4639301 w 5718422"/>
              <a:gd name="connsiteY1580" fmla="*/ 2922621 h 5827948"/>
              <a:gd name="connsiteX1581" fmla="*/ 4643913 w 5718422"/>
              <a:gd name="connsiteY1581" fmla="*/ 2679934 h 5827948"/>
              <a:gd name="connsiteX1582" fmla="*/ 4624890 w 5718422"/>
              <a:gd name="connsiteY1582" fmla="*/ 2637853 h 5827948"/>
              <a:gd name="connsiteX1583" fmla="*/ 4568397 w 5718422"/>
              <a:gd name="connsiteY1583" fmla="*/ 2759485 h 5827948"/>
              <a:gd name="connsiteX1584" fmla="*/ 4577621 w 5718422"/>
              <a:gd name="connsiteY1584" fmla="*/ 2679934 h 5827948"/>
              <a:gd name="connsiteX1585" fmla="*/ 4553986 w 5718422"/>
              <a:gd name="connsiteY1585" fmla="*/ 2647076 h 5827948"/>
              <a:gd name="connsiteX1586" fmla="*/ 4521128 w 5718422"/>
              <a:gd name="connsiteY1586" fmla="*/ 2791766 h 5827948"/>
              <a:gd name="connsiteX1587" fmla="*/ 4530352 w 5718422"/>
              <a:gd name="connsiteY1587" fmla="*/ 2960091 h 5827948"/>
              <a:gd name="connsiteX1588" fmla="*/ 4544763 w 5718422"/>
              <a:gd name="connsiteY1588" fmla="*/ 2950867 h 5827948"/>
              <a:gd name="connsiteX1589" fmla="*/ 4573009 w 5718422"/>
              <a:gd name="connsiteY1589" fmla="*/ 2782543 h 5827948"/>
              <a:gd name="connsiteX1590" fmla="*/ 4577621 w 5718422"/>
              <a:gd name="connsiteY1590" fmla="*/ 2847682 h 5827948"/>
              <a:gd name="connsiteX1591" fmla="*/ 4601255 w 5718422"/>
              <a:gd name="connsiteY1591" fmla="*/ 2908210 h 5827948"/>
              <a:gd name="connsiteX1592" fmla="*/ 4592032 w 5718422"/>
              <a:gd name="connsiteY1592" fmla="*/ 2931844 h 5827948"/>
              <a:gd name="connsiteX1593" fmla="*/ 4540151 w 5718422"/>
              <a:gd name="connsiteY1593" fmla="*/ 3188943 h 5827948"/>
              <a:gd name="connsiteX1594" fmla="*/ 4507293 w 5718422"/>
              <a:gd name="connsiteY1594" fmla="*/ 3273105 h 5827948"/>
              <a:gd name="connsiteX1595" fmla="*/ 4431778 w 5718422"/>
              <a:gd name="connsiteY1595" fmla="*/ 3497346 h 5827948"/>
              <a:gd name="connsiteX1596" fmla="*/ 4389120 w 5718422"/>
              <a:gd name="connsiteY1596" fmla="*/ 3534815 h 5827948"/>
              <a:gd name="connsiteX1597" fmla="*/ 4374709 w 5718422"/>
              <a:gd name="connsiteY1597" fmla="*/ 3534815 h 5827948"/>
              <a:gd name="connsiteX1598" fmla="*/ 4412755 w 5718422"/>
              <a:gd name="connsiteY1598" fmla="*/ 3441430 h 5827948"/>
              <a:gd name="connsiteX1599" fmla="*/ 4389120 w 5718422"/>
              <a:gd name="connsiteY1599" fmla="*/ 3436818 h 5827948"/>
              <a:gd name="connsiteX1600" fmla="*/ 4346463 w 5718422"/>
              <a:gd name="connsiteY1600" fmla="*/ 3539427 h 5827948"/>
              <a:gd name="connsiteX1601" fmla="*/ 4365486 w 5718422"/>
              <a:gd name="connsiteY1601" fmla="*/ 3553262 h 5827948"/>
              <a:gd name="connsiteX1602" fmla="*/ 4341851 w 5718422"/>
              <a:gd name="connsiteY1602" fmla="*/ 3628201 h 5827948"/>
              <a:gd name="connsiteX1603" fmla="*/ 4270947 w 5718422"/>
              <a:gd name="connsiteY1603" fmla="*/ 3707751 h 5827948"/>
              <a:gd name="connsiteX1604" fmla="*/ 4266335 w 5718422"/>
              <a:gd name="connsiteY1604" fmla="*/ 3679505 h 5827948"/>
              <a:gd name="connsiteX1605" fmla="*/ 4270947 w 5718422"/>
              <a:gd name="connsiteY1605" fmla="*/ 3651259 h 5827948"/>
              <a:gd name="connsiteX1606" fmla="*/ 4228290 w 5718422"/>
              <a:gd name="connsiteY1606" fmla="*/ 3688728 h 5827948"/>
              <a:gd name="connsiteX1607" fmla="*/ 4200043 w 5718422"/>
              <a:gd name="connsiteY1607" fmla="*/ 3655870 h 5827948"/>
              <a:gd name="connsiteX1608" fmla="*/ 4124528 w 5718422"/>
              <a:gd name="connsiteY1608" fmla="*/ 3744644 h 5827948"/>
              <a:gd name="connsiteX1609" fmla="*/ 4086482 w 5718422"/>
              <a:gd name="connsiteY1609" fmla="*/ 3791337 h 5827948"/>
              <a:gd name="connsiteX1610" fmla="*/ 4124528 w 5718422"/>
              <a:gd name="connsiteY1610" fmla="*/ 3800560 h 5827948"/>
              <a:gd name="connsiteX1611" fmla="*/ 4081870 w 5718422"/>
              <a:gd name="connsiteY1611" fmla="*/ 3856477 h 5827948"/>
              <a:gd name="connsiteX1612" fmla="*/ 4081870 w 5718422"/>
              <a:gd name="connsiteY1612" fmla="*/ 3805172 h 5827948"/>
              <a:gd name="connsiteX1613" fmla="*/ 3954474 w 5718422"/>
              <a:gd name="connsiteY1613" fmla="*/ 3884723 h 5827948"/>
              <a:gd name="connsiteX1614" fmla="*/ 3954474 w 5718422"/>
              <a:gd name="connsiteY1614" fmla="*/ 3926804 h 5827948"/>
              <a:gd name="connsiteX1615" fmla="*/ 4006355 w 5718422"/>
              <a:gd name="connsiteY1615" fmla="*/ 3880111 h 5827948"/>
              <a:gd name="connsiteX1616" fmla="*/ 4029989 w 5718422"/>
              <a:gd name="connsiteY1616" fmla="*/ 3968885 h 5827948"/>
              <a:gd name="connsiteX1617" fmla="*/ 4133751 w 5718422"/>
              <a:gd name="connsiteY1617" fmla="*/ 3870888 h 5827948"/>
              <a:gd name="connsiteX1618" fmla="*/ 4129139 w 5718422"/>
              <a:gd name="connsiteY1618" fmla="*/ 3931416 h 5827948"/>
              <a:gd name="connsiteX1619" fmla="*/ 4185632 w 5718422"/>
              <a:gd name="connsiteY1619" fmla="*/ 3856477 h 5827948"/>
              <a:gd name="connsiteX1620" fmla="*/ 4152774 w 5718422"/>
              <a:gd name="connsiteY1620" fmla="*/ 3865700 h 5827948"/>
              <a:gd name="connsiteX1621" fmla="*/ 4190820 w 5718422"/>
              <a:gd name="connsiteY1621" fmla="*/ 3805172 h 5827948"/>
              <a:gd name="connsiteX1622" fmla="*/ 4176409 w 5718422"/>
              <a:gd name="connsiteY1622" fmla="*/ 3833418 h 5827948"/>
              <a:gd name="connsiteX1623" fmla="*/ 4200043 w 5718422"/>
              <a:gd name="connsiteY1623" fmla="*/ 3824195 h 5827948"/>
              <a:gd name="connsiteX1624" fmla="*/ 4289970 w 5718422"/>
              <a:gd name="connsiteY1624" fmla="*/ 3800560 h 5827948"/>
              <a:gd name="connsiteX1625" fmla="*/ 4266335 w 5718422"/>
              <a:gd name="connsiteY1625" fmla="*/ 3851865 h 5827948"/>
              <a:gd name="connsiteX1626" fmla="*/ 4247313 w 5718422"/>
              <a:gd name="connsiteY1626" fmla="*/ 3875499 h 5827948"/>
              <a:gd name="connsiteX1627" fmla="*/ 4266335 w 5718422"/>
              <a:gd name="connsiteY1627" fmla="*/ 3908357 h 5827948"/>
              <a:gd name="connsiteX1628" fmla="*/ 4247313 w 5718422"/>
              <a:gd name="connsiteY1628" fmla="*/ 3922192 h 5827948"/>
              <a:gd name="connsiteX1629" fmla="*/ 4299193 w 5718422"/>
              <a:gd name="connsiteY1629" fmla="*/ 3893946 h 5827948"/>
              <a:gd name="connsiteX1630" fmla="*/ 4308417 w 5718422"/>
              <a:gd name="connsiteY1630" fmla="*/ 3898558 h 5827948"/>
              <a:gd name="connsiteX1631" fmla="*/ 4204655 w 5718422"/>
              <a:gd name="connsiteY1631" fmla="*/ 3996555 h 5827948"/>
              <a:gd name="connsiteX1632" fmla="*/ 4209267 w 5718422"/>
              <a:gd name="connsiteY1632" fmla="*/ 4020189 h 5827948"/>
              <a:gd name="connsiteX1633" fmla="*/ 4190244 w 5718422"/>
              <a:gd name="connsiteY1633" fmla="*/ 4038636 h 5827948"/>
              <a:gd name="connsiteX1634" fmla="*/ 4161997 w 5718422"/>
              <a:gd name="connsiteY1634" fmla="*/ 4010389 h 5827948"/>
              <a:gd name="connsiteX1635" fmla="*/ 4081870 w 5718422"/>
              <a:gd name="connsiteY1635" fmla="*/ 4061694 h 5827948"/>
              <a:gd name="connsiteX1636" fmla="*/ 4062847 w 5718422"/>
              <a:gd name="connsiteY1636" fmla="*/ 4099163 h 5827948"/>
              <a:gd name="connsiteX1637" fmla="*/ 4006355 w 5718422"/>
              <a:gd name="connsiteY1637" fmla="*/ 4122798 h 5827948"/>
              <a:gd name="connsiteX1638" fmla="*/ 4010966 w 5718422"/>
              <a:gd name="connsiteY1638" fmla="*/ 4164879 h 5827948"/>
              <a:gd name="connsiteX1639" fmla="*/ 3972920 w 5718422"/>
              <a:gd name="connsiteY1639" fmla="*/ 4164879 h 5827948"/>
              <a:gd name="connsiteX1640" fmla="*/ 3977532 w 5718422"/>
              <a:gd name="connsiteY1640" fmla="*/ 4141245 h 5827948"/>
              <a:gd name="connsiteX1641" fmla="*/ 3906628 w 5718422"/>
              <a:gd name="connsiteY1641" fmla="*/ 4187938 h 5827948"/>
              <a:gd name="connsiteX1642" fmla="*/ 3835725 w 5718422"/>
              <a:gd name="connsiteY1642" fmla="*/ 4230019 h 5827948"/>
              <a:gd name="connsiteX1643" fmla="*/ 3793067 w 5718422"/>
              <a:gd name="connsiteY1643" fmla="*/ 4230019 h 5827948"/>
              <a:gd name="connsiteX1644" fmla="*/ 3717551 w 5718422"/>
              <a:gd name="connsiteY1644" fmla="*/ 4262877 h 5827948"/>
              <a:gd name="connsiteX1645" fmla="*/ 3793067 w 5718422"/>
              <a:gd name="connsiteY1645" fmla="*/ 4211572 h 5827948"/>
              <a:gd name="connsiteX1646" fmla="*/ 3793067 w 5718422"/>
              <a:gd name="connsiteY1646" fmla="*/ 4193125 h 5827948"/>
              <a:gd name="connsiteX1647" fmla="*/ 3679505 w 5718422"/>
              <a:gd name="connsiteY1647" fmla="*/ 4244430 h 5827948"/>
              <a:gd name="connsiteX1648" fmla="*/ 3646647 w 5718422"/>
              <a:gd name="connsiteY1648" fmla="*/ 4304958 h 5827948"/>
              <a:gd name="connsiteX1649" fmla="*/ 3674894 w 5718422"/>
              <a:gd name="connsiteY1649" fmla="*/ 4318792 h 5827948"/>
              <a:gd name="connsiteX1650" fmla="*/ 3608602 w 5718422"/>
              <a:gd name="connsiteY1650" fmla="*/ 4370097 h 5827948"/>
              <a:gd name="connsiteX1651" fmla="*/ 3623013 w 5718422"/>
              <a:gd name="connsiteY1651" fmla="*/ 4374708 h 5827948"/>
              <a:gd name="connsiteX1652" fmla="*/ 3590155 w 5718422"/>
              <a:gd name="connsiteY1652" fmla="*/ 4383932 h 5827948"/>
              <a:gd name="connsiteX1653" fmla="*/ 3604566 w 5718422"/>
              <a:gd name="connsiteY1653" fmla="*/ 4370097 h 5827948"/>
              <a:gd name="connsiteX1654" fmla="*/ 3552685 w 5718422"/>
              <a:gd name="connsiteY1654" fmla="*/ 4388543 h 5827948"/>
              <a:gd name="connsiteX1655" fmla="*/ 3552685 w 5718422"/>
              <a:gd name="connsiteY1655" fmla="*/ 4412178 h 5827948"/>
              <a:gd name="connsiteX1656" fmla="*/ 3585543 w 5718422"/>
              <a:gd name="connsiteY1656" fmla="*/ 4393731 h 5827948"/>
              <a:gd name="connsiteX1657" fmla="*/ 3599955 w 5718422"/>
              <a:gd name="connsiteY1657" fmla="*/ 4398343 h 5827948"/>
              <a:gd name="connsiteX1658" fmla="*/ 3571708 w 5718422"/>
              <a:gd name="connsiteY1658" fmla="*/ 4421978 h 5827948"/>
              <a:gd name="connsiteX1659" fmla="*/ 3638001 w 5718422"/>
              <a:gd name="connsiteY1659" fmla="*/ 4393731 h 5827948"/>
              <a:gd name="connsiteX1660" fmla="*/ 3647224 w 5718422"/>
              <a:gd name="connsiteY1660" fmla="*/ 4421978 h 5827948"/>
              <a:gd name="connsiteX1661" fmla="*/ 3618978 w 5718422"/>
              <a:gd name="connsiteY1661" fmla="*/ 4440424 h 5827948"/>
              <a:gd name="connsiteX1662" fmla="*/ 3609755 w 5718422"/>
              <a:gd name="connsiteY1662" fmla="*/ 4431201 h 5827948"/>
              <a:gd name="connsiteX1663" fmla="*/ 3605143 w 5718422"/>
              <a:gd name="connsiteY1663" fmla="*/ 4445036 h 5827948"/>
              <a:gd name="connsiteX1664" fmla="*/ 3581508 w 5718422"/>
              <a:gd name="connsiteY1664" fmla="*/ 4445036 h 5827948"/>
              <a:gd name="connsiteX1665" fmla="*/ 3576897 w 5718422"/>
              <a:gd name="connsiteY1665" fmla="*/ 4458871 h 5827948"/>
              <a:gd name="connsiteX1666" fmla="*/ 3661635 w 5718422"/>
              <a:gd name="connsiteY1666" fmla="*/ 4430625 h 5827948"/>
              <a:gd name="connsiteX1667" fmla="*/ 3670858 w 5718422"/>
              <a:gd name="connsiteY1667" fmla="*/ 4439848 h 5827948"/>
              <a:gd name="connsiteX1668" fmla="*/ 3774620 w 5718422"/>
              <a:gd name="connsiteY1668" fmla="*/ 4374708 h 5827948"/>
              <a:gd name="connsiteX1669" fmla="*/ 3774620 w 5718422"/>
              <a:gd name="connsiteY1669" fmla="*/ 4398343 h 5827948"/>
              <a:gd name="connsiteX1670" fmla="*/ 3831113 w 5718422"/>
              <a:gd name="connsiteY1670" fmla="*/ 4351650 h 5827948"/>
              <a:gd name="connsiteX1671" fmla="*/ 3859359 w 5718422"/>
              <a:gd name="connsiteY1671" fmla="*/ 4328016 h 5827948"/>
              <a:gd name="connsiteX1672" fmla="*/ 3863971 w 5718422"/>
              <a:gd name="connsiteY1672" fmla="*/ 4351650 h 5827948"/>
              <a:gd name="connsiteX1673" fmla="*/ 3958509 w 5718422"/>
              <a:gd name="connsiteY1673" fmla="*/ 4276711 h 5827948"/>
              <a:gd name="connsiteX1674" fmla="*/ 4066882 w 5718422"/>
              <a:gd name="connsiteY1674" fmla="*/ 4216184 h 5827948"/>
              <a:gd name="connsiteX1675" fmla="*/ 4081294 w 5718422"/>
              <a:gd name="connsiteY1675" fmla="*/ 4211572 h 5827948"/>
              <a:gd name="connsiteX1676" fmla="*/ 4204078 w 5718422"/>
              <a:gd name="connsiteY1676" fmla="*/ 4132021 h 5827948"/>
              <a:gd name="connsiteX1677" fmla="*/ 4194855 w 5718422"/>
              <a:gd name="connsiteY1677" fmla="*/ 4141245 h 5827948"/>
              <a:gd name="connsiteX1678" fmla="*/ 4227713 w 5718422"/>
              <a:gd name="connsiteY1678" fmla="*/ 4145856 h 5827948"/>
              <a:gd name="connsiteX1679" fmla="*/ 4227713 w 5718422"/>
              <a:gd name="connsiteY1679" fmla="*/ 4117610 h 5827948"/>
              <a:gd name="connsiteX1680" fmla="*/ 4246736 w 5718422"/>
              <a:gd name="connsiteY1680" fmla="*/ 4112999 h 5827948"/>
              <a:gd name="connsiteX1681" fmla="*/ 4289394 w 5718422"/>
              <a:gd name="connsiteY1681" fmla="*/ 4075529 h 5827948"/>
              <a:gd name="connsiteX1682" fmla="*/ 4355686 w 5718422"/>
              <a:gd name="connsiteY1682" fmla="*/ 4075529 h 5827948"/>
              <a:gd name="connsiteX1683" fmla="*/ 4360298 w 5718422"/>
              <a:gd name="connsiteY1683" fmla="*/ 4099163 h 5827948"/>
              <a:gd name="connsiteX1684" fmla="*/ 4289394 w 5718422"/>
              <a:gd name="connsiteY1684" fmla="*/ 4132021 h 5827948"/>
              <a:gd name="connsiteX1685" fmla="*/ 4280170 w 5718422"/>
              <a:gd name="connsiteY1685" fmla="*/ 4169491 h 5827948"/>
              <a:gd name="connsiteX1686" fmla="*/ 4327440 w 5718422"/>
              <a:gd name="connsiteY1686" fmla="*/ 4151044 h 5827948"/>
              <a:gd name="connsiteX1687" fmla="*/ 4303805 w 5718422"/>
              <a:gd name="connsiteY1687" fmla="*/ 4164879 h 5827948"/>
              <a:gd name="connsiteX1688" fmla="*/ 4280170 w 5718422"/>
              <a:gd name="connsiteY1688" fmla="*/ 4202349 h 5827948"/>
              <a:gd name="connsiteX1689" fmla="*/ 4100893 w 5718422"/>
              <a:gd name="connsiteY1689" fmla="*/ 4286511 h 5827948"/>
              <a:gd name="connsiteX1690" fmla="*/ 3982720 w 5718422"/>
              <a:gd name="connsiteY1690" fmla="*/ 4370673 h 5827948"/>
              <a:gd name="connsiteX1691" fmla="*/ 3978108 w 5718422"/>
              <a:gd name="connsiteY1691" fmla="*/ 4337816 h 5827948"/>
              <a:gd name="connsiteX1692" fmla="*/ 3945251 w 5718422"/>
              <a:gd name="connsiteY1692" fmla="*/ 4351650 h 5827948"/>
              <a:gd name="connsiteX1693" fmla="*/ 3949862 w 5718422"/>
              <a:gd name="connsiteY1693" fmla="*/ 4333204 h 5827948"/>
              <a:gd name="connsiteX1694" fmla="*/ 3718704 w 5718422"/>
              <a:gd name="connsiteY1694" fmla="*/ 4454836 h 5827948"/>
              <a:gd name="connsiteX1695" fmla="*/ 3690458 w 5718422"/>
              <a:gd name="connsiteY1695" fmla="*/ 4519975 h 5827948"/>
              <a:gd name="connsiteX1696" fmla="*/ 3586696 w 5718422"/>
              <a:gd name="connsiteY1696" fmla="*/ 4566668 h 5827948"/>
              <a:gd name="connsiteX1697" fmla="*/ 3586696 w 5718422"/>
              <a:gd name="connsiteY1697" fmla="*/ 4557444 h 5827948"/>
              <a:gd name="connsiteX1698" fmla="*/ 3525592 w 5718422"/>
              <a:gd name="connsiteY1698" fmla="*/ 4594914 h 5827948"/>
              <a:gd name="connsiteX1699" fmla="*/ 3667400 w 5718422"/>
              <a:gd name="connsiteY1699" fmla="*/ 4576467 h 5827948"/>
              <a:gd name="connsiteX1700" fmla="*/ 3464488 w 5718422"/>
              <a:gd name="connsiteY1700" fmla="*/ 4641607 h 5827948"/>
              <a:gd name="connsiteX1701" fmla="*/ 3520980 w 5718422"/>
              <a:gd name="connsiteY1701" fmla="*/ 4674464 h 5827948"/>
              <a:gd name="connsiteX1702" fmla="*/ 3501958 w 5718422"/>
              <a:gd name="connsiteY1702" fmla="*/ 4692911 h 5827948"/>
              <a:gd name="connsiteX1703" fmla="*/ 3610331 w 5718422"/>
              <a:gd name="connsiteY1703" fmla="*/ 4669277 h 5827948"/>
              <a:gd name="connsiteX1704" fmla="*/ 3549227 w 5718422"/>
              <a:gd name="connsiteY1704" fmla="*/ 4678500 h 5827948"/>
              <a:gd name="connsiteX1705" fmla="*/ 3685847 w 5718422"/>
              <a:gd name="connsiteY1705" fmla="*/ 4627195 h 5827948"/>
              <a:gd name="connsiteX1706" fmla="*/ 3610331 w 5718422"/>
              <a:gd name="connsiteY1706" fmla="*/ 4669277 h 5827948"/>
              <a:gd name="connsiteX1707" fmla="*/ 3718704 w 5718422"/>
              <a:gd name="connsiteY1707" fmla="*/ 4660053 h 5827948"/>
              <a:gd name="connsiteX1708" fmla="*/ 3704293 w 5718422"/>
              <a:gd name="connsiteY1708" fmla="*/ 4673888 h 5827948"/>
              <a:gd name="connsiteX1709" fmla="*/ 3765397 w 5718422"/>
              <a:gd name="connsiteY1709" fmla="*/ 4660053 h 5827948"/>
              <a:gd name="connsiteX1710" fmla="*/ 3873770 w 5718422"/>
              <a:gd name="connsiteY1710" fmla="*/ 4622584 h 5827948"/>
              <a:gd name="connsiteX1711" fmla="*/ 3873770 w 5718422"/>
              <a:gd name="connsiteY1711" fmla="*/ 4636419 h 5827948"/>
              <a:gd name="connsiteX1712" fmla="*/ 3982144 w 5718422"/>
              <a:gd name="connsiteY1712" fmla="*/ 4566091 h 5827948"/>
              <a:gd name="connsiteX1713" fmla="*/ 4090517 w 5718422"/>
              <a:gd name="connsiteY1713" fmla="*/ 4533233 h 5827948"/>
              <a:gd name="connsiteX1714" fmla="*/ 4128563 w 5718422"/>
              <a:gd name="connsiteY1714" fmla="*/ 4509599 h 5827948"/>
              <a:gd name="connsiteX1715" fmla="*/ 4265183 w 5718422"/>
              <a:gd name="connsiteY1715" fmla="*/ 4430048 h 5827948"/>
              <a:gd name="connsiteX1716" fmla="*/ 4265183 w 5718422"/>
              <a:gd name="connsiteY1716" fmla="*/ 4406413 h 5827948"/>
              <a:gd name="connsiteX1717" fmla="*/ 4326287 w 5718422"/>
              <a:gd name="connsiteY1717" fmla="*/ 4364332 h 5827948"/>
              <a:gd name="connsiteX1718" fmla="*/ 4317064 w 5718422"/>
              <a:gd name="connsiteY1718" fmla="*/ 4331474 h 5827948"/>
              <a:gd name="connsiteX1719" fmla="*/ 4368945 w 5718422"/>
              <a:gd name="connsiteY1719" fmla="*/ 4326863 h 5827948"/>
              <a:gd name="connsiteX1720" fmla="*/ 4397191 w 5718422"/>
              <a:gd name="connsiteY1720" fmla="*/ 4322251 h 5827948"/>
              <a:gd name="connsiteX1721" fmla="*/ 4411602 w 5718422"/>
              <a:gd name="connsiteY1721" fmla="*/ 4294005 h 5827948"/>
              <a:gd name="connsiteX1722" fmla="*/ 4491729 w 5718422"/>
              <a:gd name="connsiteY1722" fmla="*/ 4294005 h 5827948"/>
              <a:gd name="connsiteX1723" fmla="*/ 4491729 w 5718422"/>
              <a:gd name="connsiteY1723" fmla="*/ 4322251 h 5827948"/>
              <a:gd name="connsiteX1724" fmla="*/ 4241548 w 5718422"/>
              <a:gd name="connsiteY1724" fmla="*/ 4495187 h 5827948"/>
              <a:gd name="connsiteX1725" fmla="*/ 4241548 w 5718422"/>
              <a:gd name="connsiteY1725" fmla="*/ 4504411 h 5827948"/>
              <a:gd name="connsiteX1726" fmla="*/ 4123375 w 5718422"/>
              <a:gd name="connsiteY1726" fmla="*/ 4607019 h 5827948"/>
              <a:gd name="connsiteX1727" fmla="*/ 4108963 w 5718422"/>
              <a:gd name="connsiteY1727" fmla="*/ 4588573 h 5827948"/>
              <a:gd name="connsiteX1728" fmla="*/ 4047859 w 5718422"/>
              <a:gd name="connsiteY1728" fmla="*/ 4621431 h 5827948"/>
              <a:gd name="connsiteX1729" fmla="*/ 4052471 w 5718422"/>
              <a:gd name="connsiteY1729" fmla="*/ 4593185 h 5827948"/>
              <a:gd name="connsiteX1730" fmla="*/ 4085329 w 5718422"/>
              <a:gd name="connsiteY1730" fmla="*/ 4560327 h 5827948"/>
              <a:gd name="connsiteX1731" fmla="*/ 4009813 w 5718422"/>
              <a:gd name="connsiteY1731" fmla="*/ 4625466 h 5827948"/>
              <a:gd name="connsiteX1732" fmla="*/ 4019037 w 5718422"/>
              <a:gd name="connsiteY1732" fmla="*/ 4630077 h 5827948"/>
              <a:gd name="connsiteX1733" fmla="*/ 3957932 w 5718422"/>
              <a:gd name="connsiteY1733" fmla="*/ 4648524 h 5827948"/>
              <a:gd name="connsiteX1734" fmla="*/ 3877806 w 5718422"/>
              <a:gd name="connsiteY1734" fmla="*/ 4718851 h 5827948"/>
              <a:gd name="connsiteX1735" fmla="*/ 3863394 w 5718422"/>
              <a:gd name="connsiteY1735" fmla="*/ 4681382 h 5827948"/>
              <a:gd name="connsiteX1736" fmla="*/ 3896252 w 5718422"/>
              <a:gd name="connsiteY1736" fmla="*/ 4657748 h 5827948"/>
              <a:gd name="connsiteX1737" fmla="*/ 3745221 w 5718422"/>
              <a:gd name="connsiteY1737" fmla="*/ 4722887 h 5827948"/>
              <a:gd name="connsiteX1738" fmla="*/ 3749833 w 5718422"/>
              <a:gd name="connsiteY1738" fmla="*/ 4727498 h 5827948"/>
              <a:gd name="connsiteX1739" fmla="*/ 3730810 w 5718422"/>
              <a:gd name="connsiteY1739" fmla="*/ 4736721 h 5827948"/>
              <a:gd name="connsiteX1740" fmla="*/ 3745221 w 5718422"/>
              <a:gd name="connsiteY1740" fmla="*/ 4741333 h 5827948"/>
              <a:gd name="connsiteX1741" fmla="*/ 3598802 w 5718422"/>
              <a:gd name="connsiteY1741" fmla="*/ 4825495 h 5827948"/>
              <a:gd name="connsiteX1742" fmla="*/ 3631660 w 5718422"/>
              <a:gd name="connsiteY1742" fmla="*/ 4853742 h 5827948"/>
              <a:gd name="connsiteX1743" fmla="*/ 3754444 w 5718422"/>
              <a:gd name="connsiteY1743" fmla="*/ 4820884 h 5827948"/>
              <a:gd name="connsiteX1744" fmla="*/ 3792490 w 5718422"/>
              <a:gd name="connsiteY1744" fmla="*/ 4830107 h 5827948"/>
              <a:gd name="connsiteX1745" fmla="*/ 3811513 w 5718422"/>
              <a:gd name="connsiteY1745" fmla="*/ 4806473 h 5827948"/>
              <a:gd name="connsiteX1746" fmla="*/ 4080717 w 5718422"/>
              <a:gd name="connsiteY1746" fmla="*/ 4722310 h 5827948"/>
              <a:gd name="connsiteX1747" fmla="*/ 4080717 w 5718422"/>
              <a:gd name="connsiteY1747" fmla="*/ 4792638 h 5827948"/>
              <a:gd name="connsiteX1748" fmla="*/ 4118763 w 5718422"/>
              <a:gd name="connsiteY1748" fmla="*/ 4797249 h 5827948"/>
              <a:gd name="connsiteX1749" fmla="*/ 4019613 w 5718422"/>
              <a:gd name="connsiteY1749" fmla="*/ 4886023 h 5827948"/>
              <a:gd name="connsiteX1750" fmla="*/ 3953321 w 5718422"/>
              <a:gd name="connsiteY1750" fmla="*/ 4881412 h 5827948"/>
              <a:gd name="connsiteX1751" fmla="*/ 3953321 w 5718422"/>
              <a:gd name="connsiteY1751" fmla="*/ 4899858 h 5827948"/>
              <a:gd name="connsiteX1752" fmla="*/ 3892217 w 5718422"/>
              <a:gd name="connsiteY1752" fmla="*/ 4946551 h 5827948"/>
              <a:gd name="connsiteX1753" fmla="*/ 3882993 w 5718422"/>
              <a:gd name="connsiteY1753" fmla="*/ 4932716 h 5827948"/>
              <a:gd name="connsiteX1754" fmla="*/ 3831113 w 5718422"/>
              <a:gd name="connsiteY1754" fmla="*/ 4956351 h 5827948"/>
              <a:gd name="connsiteX1755" fmla="*/ 3816701 w 5718422"/>
              <a:gd name="connsiteY1755" fmla="*/ 4937904 h 5827948"/>
              <a:gd name="connsiteX1756" fmla="*/ 3774044 w 5718422"/>
              <a:gd name="connsiteY1756" fmla="*/ 4956351 h 5827948"/>
              <a:gd name="connsiteX1757" fmla="*/ 3816701 w 5718422"/>
              <a:gd name="connsiteY1757" fmla="*/ 4956351 h 5827948"/>
              <a:gd name="connsiteX1758" fmla="*/ 3774044 w 5718422"/>
              <a:gd name="connsiteY1758" fmla="*/ 4989208 h 5827948"/>
              <a:gd name="connsiteX1759" fmla="*/ 4047859 w 5718422"/>
              <a:gd name="connsiteY1759" fmla="*/ 4928681 h 5827948"/>
              <a:gd name="connsiteX1760" fmla="*/ 4024225 w 5718422"/>
              <a:gd name="connsiteY1760" fmla="*/ 4952315 h 5827948"/>
              <a:gd name="connsiteX1761" fmla="*/ 4076106 w 5718422"/>
              <a:gd name="connsiteY1761" fmla="*/ 4924069 h 5827948"/>
              <a:gd name="connsiteX1762" fmla="*/ 4160844 w 5718422"/>
              <a:gd name="connsiteY1762" fmla="*/ 4895823 h 5827948"/>
              <a:gd name="connsiteX1763" fmla="*/ 4141821 w 5718422"/>
              <a:gd name="connsiteY1763" fmla="*/ 4891211 h 5827948"/>
              <a:gd name="connsiteX1764" fmla="*/ 4208114 w 5718422"/>
              <a:gd name="connsiteY1764" fmla="*/ 4872765 h 5827948"/>
              <a:gd name="connsiteX1765" fmla="*/ 4203502 w 5718422"/>
              <a:gd name="connsiteY1765" fmla="*/ 4914846 h 5827948"/>
              <a:gd name="connsiteX1766" fmla="*/ 4028837 w 5718422"/>
              <a:gd name="connsiteY1766" fmla="*/ 4975373 h 5827948"/>
              <a:gd name="connsiteX1767" fmla="*/ 3929686 w 5718422"/>
              <a:gd name="connsiteY1767" fmla="*/ 5017455 h 5827948"/>
              <a:gd name="connsiteX1768" fmla="*/ 3915275 w 5718422"/>
              <a:gd name="connsiteY1768" fmla="*/ 5003620 h 5827948"/>
              <a:gd name="connsiteX1769" fmla="*/ 3872617 w 5718422"/>
              <a:gd name="connsiteY1769" fmla="*/ 5012843 h 5827948"/>
              <a:gd name="connsiteX1770" fmla="*/ 3853594 w 5718422"/>
              <a:gd name="connsiteY1770" fmla="*/ 5036477 h 5827948"/>
              <a:gd name="connsiteX1771" fmla="*/ 3853594 w 5718422"/>
              <a:gd name="connsiteY1771" fmla="*/ 5073947 h 5827948"/>
              <a:gd name="connsiteX1772" fmla="*/ 3943521 w 5718422"/>
              <a:gd name="connsiteY1772" fmla="*/ 5027254 h 5827948"/>
              <a:gd name="connsiteX1773" fmla="*/ 4288241 w 5718422"/>
              <a:gd name="connsiteY1773" fmla="*/ 4938480 h 5827948"/>
              <a:gd name="connsiteX1774" fmla="*/ 4524010 w 5718422"/>
              <a:gd name="connsiteY1774" fmla="*/ 4803014 h 5827948"/>
              <a:gd name="connsiteX1775" fmla="*/ 4363756 w 5718422"/>
              <a:gd name="connsiteY1775" fmla="*/ 4938480 h 5827948"/>
              <a:gd name="connsiteX1776" fmla="*/ 4288241 w 5718422"/>
              <a:gd name="connsiteY1776" fmla="*/ 4989785 h 5827948"/>
              <a:gd name="connsiteX1777" fmla="*/ 4292853 w 5718422"/>
              <a:gd name="connsiteY1777" fmla="*/ 4989785 h 5827948"/>
              <a:gd name="connsiteX1778" fmla="*/ 4278441 w 5718422"/>
              <a:gd name="connsiteY1778" fmla="*/ 5008231 h 5827948"/>
              <a:gd name="connsiteX1779" fmla="*/ 4245583 w 5718422"/>
              <a:gd name="connsiteY1779" fmla="*/ 4999008 h 5827948"/>
              <a:gd name="connsiteX1780" fmla="*/ 4231172 w 5718422"/>
              <a:gd name="connsiteY1780" fmla="*/ 5027254 h 5827948"/>
              <a:gd name="connsiteX1781" fmla="*/ 4245583 w 5718422"/>
              <a:gd name="connsiteY1781" fmla="*/ 5031866 h 5827948"/>
              <a:gd name="connsiteX1782" fmla="*/ 4189091 w 5718422"/>
              <a:gd name="connsiteY1782" fmla="*/ 5078559 h 5827948"/>
              <a:gd name="connsiteX1783" fmla="*/ 4344733 w 5718422"/>
              <a:gd name="connsiteY1783" fmla="*/ 5036477 h 5827948"/>
              <a:gd name="connsiteX1784" fmla="*/ 4306687 w 5718422"/>
              <a:gd name="connsiteY1784" fmla="*/ 5036477 h 5827948"/>
              <a:gd name="connsiteX1785" fmla="*/ 4434084 w 5718422"/>
              <a:gd name="connsiteY1785" fmla="*/ 4914846 h 5827948"/>
              <a:gd name="connsiteX1786" fmla="*/ 4453107 w 5718422"/>
              <a:gd name="connsiteY1786" fmla="*/ 4947704 h 5827948"/>
              <a:gd name="connsiteX1787" fmla="*/ 4472130 w 5718422"/>
              <a:gd name="connsiteY1787" fmla="*/ 4933869 h 5827948"/>
              <a:gd name="connsiteX1788" fmla="*/ 4500376 w 5718422"/>
              <a:gd name="connsiteY1788" fmla="*/ 4947704 h 5827948"/>
              <a:gd name="connsiteX1789" fmla="*/ 4608749 w 5718422"/>
              <a:gd name="connsiteY1789" fmla="*/ 4858930 h 5827948"/>
              <a:gd name="connsiteX1790" fmla="*/ 4604138 w 5718422"/>
              <a:gd name="connsiteY1790" fmla="*/ 4845095 h 5827948"/>
              <a:gd name="connsiteX1791" fmla="*/ 4660630 w 5718422"/>
              <a:gd name="connsiteY1791" fmla="*/ 4816849 h 5827948"/>
              <a:gd name="connsiteX1792" fmla="*/ 4656018 w 5718422"/>
              <a:gd name="connsiteY1792" fmla="*/ 4803014 h 5827948"/>
              <a:gd name="connsiteX1793" fmla="*/ 4594914 w 5718422"/>
              <a:gd name="connsiteY1793" fmla="*/ 4849707 h 5827948"/>
              <a:gd name="connsiteX1794" fmla="*/ 4585691 w 5718422"/>
              <a:gd name="connsiteY1794" fmla="*/ 4831260 h 5827948"/>
              <a:gd name="connsiteX1795" fmla="*/ 4699253 w 5718422"/>
              <a:gd name="connsiteY1795" fmla="*/ 4733263 h 5827948"/>
              <a:gd name="connsiteX1796" fmla="*/ 4694641 w 5718422"/>
              <a:gd name="connsiteY1796" fmla="*/ 4770732 h 5827948"/>
              <a:gd name="connsiteX1797" fmla="*/ 4741910 w 5718422"/>
              <a:gd name="connsiteY1797" fmla="*/ 4770732 h 5827948"/>
              <a:gd name="connsiteX1798" fmla="*/ 4741910 w 5718422"/>
              <a:gd name="connsiteY1798" fmla="*/ 4784567 h 5827948"/>
              <a:gd name="connsiteX1799" fmla="*/ 4803014 w 5718422"/>
              <a:gd name="connsiteY1799" fmla="*/ 4751709 h 5827948"/>
              <a:gd name="connsiteX1800" fmla="*/ 4798403 w 5718422"/>
              <a:gd name="connsiteY1800" fmla="*/ 4723463 h 5827948"/>
              <a:gd name="connsiteX1801" fmla="*/ 4822037 w 5718422"/>
              <a:gd name="connsiteY1801" fmla="*/ 4718851 h 5827948"/>
              <a:gd name="connsiteX1802" fmla="*/ 4812814 w 5718422"/>
              <a:gd name="connsiteY1802" fmla="*/ 4723463 h 5827948"/>
              <a:gd name="connsiteX1803" fmla="*/ 4808202 w 5718422"/>
              <a:gd name="connsiteY1803" fmla="*/ 4699829 h 5827948"/>
              <a:gd name="connsiteX1804" fmla="*/ 4883718 w 5718422"/>
              <a:gd name="connsiteY1804" fmla="*/ 4657748 h 5827948"/>
              <a:gd name="connsiteX1805" fmla="*/ 4973644 w 5718422"/>
              <a:gd name="connsiteY1805" fmla="*/ 4526892 h 5827948"/>
              <a:gd name="connsiteX1806" fmla="*/ 4950010 w 5718422"/>
              <a:gd name="connsiteY1806" fmla="*/ 4606443 h 5827948"/>
              <a:gd name="connsiteX1807" fmla="*/ 4973644 w 5718422"/>
              <a:gd name="connsiteY1807" fmla="*/ 4606443 h 5827948"/>
              <a:gd name="connsiteX1808" fmla="*/ 4973644 w 5718422"/>
              <a:gd name="connsiteY1808" fmla="*/ 4587996 h 5827948"/>
              <a:gd name="connsiteX1809" fmla="*/ 4992667 w 5718422"/>
              <a:gd name="connsiteY1809" fmla="*/ 4578773 h 5827948"/>
              <a:gd name="connsiteX1810" fmla="*/ 5011691 w 5718422"/>
              <a:gd name="connsiteY1810" fmla="*/ 4527469 h 5827948"/>
              <a:gd name="connsiteX1811" fmla="*/ 5026102 w 5718422"/>
              <a:gd name="connsiteY1811" fmla="*/ 4541304 h 5827948"/>
              <a:gd name="connsiteX1812" fmla="*/ 5011691 w 5718422"/>
              <a:gd name="connsiteY1812" fmla="*/ 4527469 h 5827948"/>
              <a:gd name="connsiteX1813" fmla="*/ 5007079 w 5718422"/>
              <a:gd name="connsiteY1813" fmla="*/ 4574162 h 5827948"/>
              <a:gd name="connsiteX1814" fmla="*/ 5016302 w 5718422"/>
              <a:gd name="connsiteY1814" fmla="*/ 4560327 h 5827948"/>
              <a:gd name="connsiteX1815" fmla="*/ 5025525 w 5718422"/>
              <a:gd name="connsiteY1815" fmla="*/ 4569550 h 5827948"/>
              <a:gd name="connsiteX1816" fmla="*/ 5006502 w 5718422"/>
              <a:gd name="connsiteY1816" fmla="*/ 4611631 h 5827948"/>
              <a:gd name="connsiteX1817" fmla="*/ 5030137 w 5718422"/>
              <a:gd name="connsiteY1817" fmla="*/ 4611631 h 5827948"/>
              <a:gd name="connsiteX1818" fmla="*/ 5049160 w 5718422"/>
              <a:gd name="connsiteY1818" fmla="*/ 4574162 h 5827948"/>
              <a:gd name="connsiteX1819" fmla="*/ 5058383 w 5718422"/>
              <a:gd name="connsiteY1819" fmla="*/ 4462330 h 5827948"/>
              <a:gd name="connsiteX1820" fmla="*/ 5086630 w 5718422"/>
              <a:gd name="connsiteY1820" fmla="*/ 4448494 h 5827948"/>
              <a:gd name="connsiteX1821" fmla="*/ 5086630 w 5718422"/>
              <a:gd name="connsiteY1821" fmla="*/ 4476741 h 5827948"/>
              <a:gd name="connsiteX1822" fmla="*/ 5095853 w 5718422"/>
              <a:gd name="connsiteY1822" fmla="*/ 4420825 h 5827948"/>
              <a:gd name="connsiteX1823" fmla="*/ 5180592 w 5718422"/>
              <a:gd name="connsiteY1823" fmla="*/ 4280747 h 5827948"/>
              <a:gd name="connsiteX1824" fmla="*/ 5171368 w 5718422"/>
              <a:gd name="connsiteY1824" fmla="*/ 4262300 h 5827948"/>
              <a:gd name="connsiteX1825" fmla="*/ 5190391 w 5718422"/>
              <a:gd name="connsiteY1825" fmla="*/ 4266912 h 5827948"/>
              <a:gd name="connsiteX1826" fmla="*/ 5256684 w 5718422"/>
              <a:gd name="connsiteY1826" fmla="*/ 4145280 h 5827948"/>
              <a:gd name="connsiteX1827" fmla="*/ 5308564 w 5718422"/>
              <a:gd name="connsiteY1827" fmla="*/ 4098587 h 5827948"/>
              <a:gd name="connsiteX1828" fmla="*/ 5341422 w 5718422"/>
              <a:gd name="connsiteY1828" fmla="*/ 4019036 h 5827948"/>
              <a:gd name="connsiteX1829" fmla="*/ 5336810 w 5718422"/>
              <a:gd name="connsiteY1829" fmla="*/ 3990790 h 5827948"/>
              <a:gd name="connsiteX1830" fmla="*/ 5379468 w 5718422"/>
              <a:gd name="connsiteY1830" fmla="*/ 3897405 h 5827948"/>
              <a:gd name="connsiteX1831" fmla="*/ 5412326 w 5718422"/>
              <a:gd name="connsiteY1831" fmla="*/ 3911240 h 5827948"/>
              <a:gd name="connsiteX1832" fmla="*/ 5440572 w 5718422"/>
              <a:gd name="connsiteY1832" fmla="*/ 3840912 h 5827948"/>
              <a:gd name="connsiteX1833" fmla="*/ 5492453 w 5718422"/>
              <a:gd name="connsiteY1833" fmla="*/ 3691611 h 5827948"/>
              <a:gd name="connsiteX1834" fmla="*/ 5662507 w 5718422"/>
              <a:gd name="connsiteY1834" fmla="*/ 3182602 h 5827948"/>
              <a:gd name="connsiteX1835" fmla="*/ 5662507 w 5718422"/>
              <a:gd name="connsiteY1835" fmla="*/ 3182602 h 5827948"/>
              <a:gd name="connsiteX1836" fmla="*/ 5667118 w 5718422"/>
              <a:gd name="connsiteY1836" fmla="*/ 3024077 h 5827948"/>
              <a:gd name="connsiteX1837" fmla="*/ 5705165 w 5718422"/>
              <a:gd name="connsiteY1837" fmla="*/ 2841918 h 5827948"/>
              <a:gd name="connsiteX1838" fmla="*/ 5712082 w 5718422"/>
              <a:gd name="connsiteY1838" fmla="*/ 2554844 h 5827948"/>
              <a:gd name="connsiteX1839" fmla="*/ 5712082 w 5718422"/>
              <a:gd name="connsiteY1839" fmla="*/ 2554844 h 5827948"/>
              <a:gd name="connsiteX1840" fmla="*/ 1571990 w 5718422"/>
              <a:gd name="connsiteY1840" fmla="*/ 668110 h 5827948"/>
              <a:gd name="connsiteX1841" fmla="*/ 1576601 w 5718422"/>
              <a:gd name="connsiteY1841" fmla="*/ 644475 h 5827948"/>
              <a:gd name="connsiteX1842" fmla="*/ 1585825 w 5718422"/>
              <a:gd name="connsiteY1842" fmla="*/ 649087 h 5827948"/>
              <a:gd name="connsiteX1843" fmla="*/ 1571990 w 5718422"/>
              <a:gd name="connsiteY1843" fmla="*/ 668110 h 5827948"/>
              <a:gd name="connsiteX1844" fmla="*/ 1571990 w 5718422"/>
              <a:gd name="connsiteY1844" fmla="*/ 668110 h 5827948"/>
              <a:gd name="connsiteX1845" fmla="*/ 1595624 w 5718422"/>
              <a:gd name="connsiteY1845" fmla="*/ 415623 h 5827948"/>
              <a:gd name="connsiteX1846" fmla="*/ 1529332 w 5718422"/>
              <a:gd name="connsiteY1846" fmla="*/ 485951 h 5827948"/>
              <a:gd name="connsiteX1847" fmla="*/ 1505698 w 5718422"/>
              <a:gd name="connsiteY1847" fmla="*/ 462316 h 5827948"/>
              <a:gd name="connsiteX1848" fmla="*/ 1595624 w 5718422"/>
              <a:gd name="connsiteY1848" fmla="*/ 415623 h 5827948"/>
              <a:gd name="connsiteX1849" fmla="*/ 1595624 w 5718422"/>
              <a:gd name="connsiteY1849" fmla="*/ 415623 h 5827948"/>
              <a:gd name="connsiteX1850" fmla="*/ 1496474 w 5718422"/>
              <a:gd name="connsiteY1850" fmla="*/ 466928 h 5827948"/>
              <a:gd name="connsiteX1851" fmla="*/ 1449205 w 5718422"/>
              <a:gd name="connsiteY1851" fmla="*/ 499785 h 5827948"/>
              <a:gd name="connsiteX1852" fmla="*/ 1496474 w 5718422"/>
              <a:gd name="connsiteY1852" fmla="*/ 466928 h 5827948"/>
              <a:gd name="connsiteX1853" fmla="*/ 1496474 w 5718422"/>
              <a:gd name="connsiteY1853" fmla="*/ 466928 h 5827948"/>
              <a:gd name="connsiteX1854" fmla="*/ 1359278 w 5718422"/>
              <a:gd name="connsiteY1854" fmla="*/ 695780 h 5827948"/>
              <a:gd name="connsiteX1855" fmla="*/ 1340255 w 5718422"/>
              <a:gd name="connsiteY1855" fmla="*/ 724026 h 5827948"/>
              <a:gd name="connsiteX1856" fmla="*/ 1359278 w 5718422"/>
              <a:gd name="connsiteY1856" fmla="*/ 695780 h 5827948"/>
              <a:gd name="connsiteX1857" fmla="*/ 1359278 w 5718422"/>
              <a:gd name="connsiteY1857" fmla="*/ 695780 h 5827948"/>
              <a:gd name="connsiteX1858" fmla="*/ 1335644 w 5718422"/>
              <a:gd name="connsiteY1858" fmla="*/ 397177 h 5827948"/>
              <a:gd name="connsiteX1859" fmla="*/ 1354667 w 5718422"/>
              <a:gd name="connsiteY1859" fmla="*/ 401788 h 5827948"/>
              <a:gd name="connsiteX1860" fmla="*/ 1335644 w 5718422"/>
              <a:gd name="connsiteY1860" fmla="*/ 415623 h 5827948"/>
              <a:gd name="connsiteX1861" fmla="*/ 1335644 w 5718422"/>
              <a:gd name="connsiteY1861" fmla="*/ 397177 h 5827948"/>
              <a:gd name="connsiteX1862" fmla="*/ 1335644 w 5718422"/>
              <a:gd name="connsiteY1862" fmla="*/ 397177 h 5827948"/>
              <a:gd name="connsiteX1863" fmla="*/ 1255517 w 5718422"/>
              <a:gd name="connsiteY1863" fmla="*/ 695780 h 5827948"/>
              <a:gd name="connsiteX1864" fmla="*/ 1170778 w 5718422"/>
              <a:gd name="connsiteY1864" fmla="*/ 779942 h 5827948"/>
              <a:gd name="connsiteX1865" fmla="*/ 1255517 w 5718422"/>
              <a:gd name="connsiteY1865" fmla="*/ 695780 h 5827948"/>
              <a:gd name="connsiteX1866" fmla="*/ 1255517 w 5718422"/>
              <a:gd name="connsiteY1866" fmla="*/ 695780 h 5827948"/>
              <a:gd name="connsiteX1867" fmla="*/ 1128120 w 5718422"/>
              <a:gd name="connsiteY1867" fmla="*/ 644475 h 5827948"/>
              <a:gd name="connsiteX1868" fmla="*/ 1109097 w 5718422"/>
              <a:gd name="connsiteY1868" fmla="*/ 662922 h 5827948"/>
              <a:gd name="connsiteX1869" fmla="*/ 1128120 w 5718422"/>
              <a:gd name="connsiteY1869" fmla="*/ 644475 h 5827948"/>
              <a:gd name="connsiteX1870" fmla="*/ 1128120 w 5718422"/>
              <a:gd name="connsiteY1870" fmla="*/ 644475 h 5827948"/>
              <a:gd name="connsiteX1871" fmla="*/ 1109097 w 5718422"/>
              <a:gd name="connsiteY1871" fmla="*/ 662922 h 5827948"/>
              <a:gd name="connsiteX1872" fmla="*/ 1085463 w 5718422"/>
              <a:gd name="connsiteY1872" fmla="*/ 681369 h 5827948"/>
              <a:gd name="connsiteX1873" fmla="*/ 1109097 w 5718422"/>
              <a:gd name="connsiteY1873" fmla="*/ 662922 h 5827948"/>
              <a:gd name="connsiteX1874" fmla="*/ 1109097 w 5718422"/>
              <a:gd name="connsiteY1874" fmla="*/ 662922 h 5827948"/>
              <a:gd name="connsiteX1875" fmla="*/ 443870 w 5718422"/>
              <a:gd name="connsiteY1875" fmla="*/ 1484945 h 5827948"/>
              <a:gd name="connsiteX1876" fmla="*/ 443870 w 5718422"/>
              <a:gd name="connsiteY1876" fmla="*/ 1484945 h 5827948"/>
              <a:gd name="connsiteX1877" fmla="*/ 443870 w 5718422"/>
              <a:gd name="connsiteY1877" fmla="*/ 1484945 h 5827948"/>
              <a:gd name="connsiteX1878" fmla="*/ 283039 w 5718422"/>
              <a:gd name="connsiteY1878" fmla="*/ 2148444 h 5827948"/>
              <a:gd name="connsiteX1879" fmla="*/ 278427 w 5718422"/>
              <a:gd name="connsiteY1879" fmla="*/ 2120197 h 5827948"/>
              <a:gd name="connsiteX1880" fmla="*/ 283039 w 5718422"/>
              <a:gd name="connsiteY1880" fmla="*/ 2148444 h 5827948"/>
              <a:gd name="connsiteX1881" fmla="*/ 283039 w 5718422"/>
              <a:gd name="connsiteY1881" fmla="*/ 2148444 h 5827948"/>
              <a:gd name="connsiteX1882" fmla="*/ 391989 w 5718422"/>
              <a:gd name="connsiteY1882" fmla="*/ 1728209 h 5827948"/>
              <a:gd name="connsiteX1883" fmla="*/ 411012 w 5718422"/>
              <a:gd name="connsiteY1883" fmla="*/ 1644046 h 5827948"/>
              <a:gd name="connsiteX1884" fmla="*/ 391989 w 5718422"/>
              <a:gd name="connsiteY1884" fmla="*/ 1728209 h 5827948"/>
              <a:gd name="connsiteX1885" fmla="*/ 391989 w 5718422"/>
              <a:gd name="connsiteY1885" fmla="*/ 1728209 h 5827948"/>
              <a:gd name="connsiteX1886" fmla="*/ 618535 w 5718422"/>
              <a:gd name="connsiteY1886" fmla="*/ 1102180 h 5827948"/>
              <a:gd name="connsiteX1887" fmla="*/ 594900 w 5718422"/>
              <a:gd name="connsiteY1887" fmla="*/ 1130426 h 5827948"/>
              <a:gd name="connsiteX1888" fmla="*/ 618535 w 5718422"/>
              <a:gd name="connsiteY1888" fmla="*/ 1102180 h 5827948"/>
              <a:gd name="connsiteX1889" fmla="*/ 618535 w 5718422"/>
              <a:gd name="connsiteY1889" fmla="*/ 1102180 h 5827948"/>
              <a:gd name="connsiteX1890" fmla="*/ 651393 w 5718422"/>
              <a:gd name="connsiteY1890" fmla="*/ 1130426 h 5827948"/>
              <a:gd name="connsiteX1891" fmla="*/ 632370 w 5718422"/>
              <a:gd name="connsiteY1891" fmla="*/ 1181730 h 5827948"/>
              <a:gd name="connsiteX1892" fmla="*/ 613347 w 5718422"/>
              <a:gd name="connsiteY1892" fmla="*/ 1186342 h 5827948"/>
              <a:gd name="connsiteX1893" fmla="*/ 580489 w 5718422"/>
              <a:gd name="connsiteY1893" fmla="*/ 1256669 h 5827948"/>
              <a:gd name="connsiteX1894" fmla="*/ 594900 w 5718422"/>
              <a:gd name="connsiteY1894" fmla="*/ 1196142 h 5827948"/>
              <a:gd name="connsiteX1895" fmla="*/ 580489 w 5718422"/>
              <a:gd name="connsiteY1895" fmla="*/ 1205365 h 5827948"/>
              <a:gd name="connsiteX1896" fmla="*/ 556854 w 5718422"/>
              <a:gd name="connsiteY1896" fmla="*/ 1196142 h 5827948"/>
              <a:gd name="connsiteX1897" fmla="*/ 651393 w 5718422"/>
              <a:gd name="connsiteY1897" fmla="*/ 1130426 h 5827948"/>
              <a:gd name="connsiteX1898" fmla="*/ 651393 w 5718422"/>
              <a:gd name="connsiteY1898" fmla="*/ 1130426 h 5827948"/>
              <a:gd name="connsiteX1899" fmla="*/ 561466 w 5718422"/>
              <a:gd name="connsiteY1899" fmla="*/ 1321809 h 5827948"/>
              <a:gd name="connsiteX1900" fmla="*/ 599512 w 5718422"/>
              <a:gd name="connsiteY1900" fmla="*/ 1261281 h 5827948"/>
              <a:gd name="connsiteX1901" fmla="*/ 561466 w 5718422"/>
              <a:gd name="connsiteY1901" fmla="*/ 1321809 h 5827948"/>
              <a:gd name="connsiteX1902" fmla="*/ 561466 w 5718422"/>
              <a:gd name="connsiteY1902" fmla="*/ 1321809 h 5827948"/>
              <a:gd name="connsiteX1903" fmla="*/ 538408 w 5718422"/>
              <a:gd name="connsiteY1903" fmla="*/ 1340255 h 5827948"/>
              <a:gd name="connsiteX1904" fmla="*/ 533796 w 5718422"/>
              <a:gd name="connsiteY1904" fmla="*/ 1358702 h 5827948"/>
              <a:gd name="connsiteX1905" fmla="*/ 538408 w 5718422"/>
              <a:gd name="connsiteY1905" fmla="*/ 1340255 h 5827948"/>
              <a:gd name="connsiteX1906" fmla="*/ 538408 w 5718422"/>
              <a:gd name="connsiteY1906" fmla="*/ 1340255 h 5827948"/>
              <a:gd name="connsiteX1907" fmla="*/ 476727 w 5718422"/>
              <a:gd name="connsiteY1907" fmla="*/ 1816406 h 5827948"/>
              <a:gd name="connsiteX1908" fmla="*/ 472116 w 5718422"/>
              <a:gd name="connsiteY1908" fmla="*/ 1844652 h 5827948"/>
              <a:gd name="connsiteX1909" fmla="*/ 476727 w 5718422"/>
              <a:gd name="connsiteY1909" fmla="*/ 1816406 h 5827948"/>
              <a:gd name="connsiteX1910" fmla="*/ 476727 w 5718422"/>
              <a:gd name="connsiteY1910" fmla="*/ 1816406 h 5827948"/>
              <a:gd name="connsiteX1911" fmla="*/ 439258 w 5718422"/>
              <a:gd name="connsiteY1911" fmla="*/ 1559884 h 5827948"/>
              <a:gd name="connsiteX1912" fmla="*/ 448481 w 5718422"/>
              <a:gd name="connsiteY1912" fmla="*/ 1564496 h 5827948"/>
              <a:gd name="connsiteX1913" fmla="*/ 443870 w 5718422"/>
              <a:gd name="connsiteY1913" fmla="*/ 1582942 h 5827948"/>
              <a:gd name="connsiteX1914" fmla="*/ 439258 w 5718422"/>
              <a:gd name="connsiteY1914" fmla="*/ 1559884 h 5827948"/>
              <a:gd name="connsiteX1915" fmla="*/ 439258 w 5718422"/>
              <a:gd name="connsiteY1915" fmla="*/ 1559884 h 5827948"/>
              <a:gd name="connsiteX1916" fmla="*/ 472116 w 5718422"/>
              <a:gd name="connsiteY1916" fmla="*/ 1947261 h 5827948"/>
              <a:gd name="connsiteX1917" fmla="*/ 491139 w 5718422"/>
              <a:gd name="connsiteY1917" fmla="*/ 1923627 h 5827948"/>
              <a:gd name="connsiteX1918" fmla="*/ 472116 w 5718422"/>
              <a:gd name="connsiteY1918" fmla="*/ 1947261 h 5827948"/>
              <a:gd name="connsiteX1919" fmla="*/ 472116 w 5718422"/>
              <a:gd name="connsiteY1919" fmla="*/ 1947261 h 5827948"/>
              <a:gd name="connsiteX1920" fmla="*/ 453093 w 5718422"/>
              <a:gd name="connsiteY1920" fmla="*/ 1933426 h 5827948"/>
              <a:gd name="connsiteX1921" fmla="*/ 448481 w 5718422"/>
              <a:gd name="connsiteY1921" fmla="*/ 1895957 h 5827948"/>
              <a:gd name="connsiteX1922" fmla="*/ 429458 w 5718422"/>
              <a:gd name="connsiteY1922" fmla="*/ 1882122 h 5827948"/>
              <a:gd name="connsiteX1923" fmla="*/ 514197 w 5718422"/>
              <a:gd name="connsiteY1923" fmla="*/ 1858487 h 5827948"/>
              <a:gd name="connsiteX1924" fmla="*/ 495174 w 5718422"/>
              <a:gd name="connsiteY1924" fmla="*/ 1900568 h 5827948"/>
              <a:gd name="connsiteX1925" fmla="*/ 453093 w 5718422"/>
              <a:gd name="connsiteY1925" fmla="*/ 1933426 h 5827948"/>
              <a:gd name="connsiteX1926" fmla="*/ 453093 w 5718422"/>
              <a:gd name="connsiteY1926" fmla="*/ 1933426 h 5827948"/>
              <a:gd name="connsiteX1927" fmla="*/ 528608 w 5718422"/>
              <a:gd name="connsiteY1927" fmla="*/ 2251052 h 5827948"/>
              <a:gd name="connsiteX1928" fmla="*/ 495750 w 5718422"/>
              <a:gd name="connsiteY1928" fmla="*/ 2208971 h 5827948"/>
              <a:gd name="connsiteX1929" fmla="*/ 510162 w 5718422"/>
              <a:gd name="connsiteY1929" fmla="*/ 2180725 h 5827948"/>
              <a:gd name="connsiteX1930" fmla="*/ 510162 w 5718422"/>
              <a:gd name="connsiteY1930" fmla="*/ 2134032 h 5827948"/>
              <a:gd name="connsiteX1931" fmla="*/ 533796 w 5718422"/>
              <a:gd name="connsiteY1931" fmla="*/ 2120197 h 5827948"/>
              <a:gd name="connsiteX1932" fmla="*/ 538408 w 5718422"/>
              <a:gd name="connsiteY1932" fmla="*/ 2157667 h 5827948"/>
              <a:gd name="connsiteX1933" fmla="*/ 547631 w 5718422"/>
              <a:gd name="connsiteY1933" fmla="*/ 2255664 h 5827948"/>
              <a:gd name="connsiteX1934" fmla="*/ 528608 w 5718422"/>
              <a:gd name="connsiteY1934" fmla="*/ 2251052 h 5827948"/>
              <a:gd name="connsiteX1935" fmla="*/ 528608 w 5718422"/>
              <a:gd name="connsiteY1935" fmla="*/ 2251052 h 5827948"/>
              <a:gd name="connsiteX1936" fmla="*/ 552243 w 5718422"/>
              <a:gd name="connsiteY1936" fmla="*/ 2297745 h 5827948"/>
              <a:gd name="connsiteX1937" fmla="*/ 566654 w 5718422"/>
              <a:gd name="connsiteY1937" fmla="*/ 2274111 h 5827948"/>
              <a:gd name="connsiteX1938" fmla="*/ 552243 w 5718422"/>
              <a:gd name="connsiteY1938" fmla="*/ 2297745 h 5827948"/>
              <a:gd name="connsiteX1939" fmla="*/ 552243 w 5718422"/>
              <a:gd name="connsiteY1939" fmla="*/ 2297745 h 5827948"/>
              <a:gd name="connsiteX1940" fmla="*/ 571266 w 5718422"/>
              <a:gd name="connsiteY1940" fmla="*/ 2260276 h 5827948"/>
              <a:gd name="connsiteX1941" fmla="*/ 604124 w 5718422"/>
              <a:gd name="connsiteY1941" fmla="*/ 2171502 h 5827948"/>
              <a:gd name="connsiteX1942" fmla="*/ 571266 w 5718422"/>
              <a:gd name="connsiteY1942" fmla="*/ 2260276 h 5827948"/>
              <a:gd name="connsiteX1943" fmla="*/ 571266 w 5718422"/>
              <a:gd name="connsiteY1943" fmla="*/ 2260276 h 5827948"/>
              <a:gd name="connsiteX1944" fmla="*/ 547631 w 5718422"/>
              <a:gd name="connsiteY1944" fmla="*/ 1993954 h 5827948"/>
              <a:gd name="connsiteX1945" fmla="*/ 491139 w 5718422"/>
              <a:gd name="connsiteY1945" fmla="*/ 2101174 h 5827948"/>
              <a:gd name="connsiteX1946" fmla="*/ 495750 w 5718422"/>
              <a:gd name="connsiteY1946" fmla="*/ 1909792 h 5827948"/>
              <a:gd name="connsiteX1947" fmla="*/ 523997 w 5718422"/>
              <a:gd name="connsiteY1947" fmla="*/ 1914403 h 5827948"/>
              <a:gd name="connsiteX1948" fmla="*/ 556854 w 5718422"/>
              <a:gd name="connsiteY1948" fmla="*/ 1825629 h 5827948"/>
              <a:gd name="connsiteX1949" fmla="*/ 537832 w 5718422"/>
              <a:gd name="connsiteY1949" fmla="*/ 1881545 h 5827948"/>
              <a:gd name="connsiteX1950" fmla="*/ 575877 w 5718422"/>
              <a:gd name="connsiteY1950" fmla="*/ 1881545 h 5827948"/>
              <a:gd name="connsiteX1951" fmla="*/ 594900 w 5718422"/>
              <a:gd name="connsiteY1951" fmla="*/ 1816406 h 5827948"/>
              <a:gd name="connsiteX1952" fmla="*/ 613923 w 5718422"/>
              <a:gd name="connsiteY1952" fmla="*/ 1811795 h 5827948"/>
              <a:gd name="connsiteX1953" fmla="*/ 613923 w 5718422"/>
              <a:gd name="connsiteY1953" fmla="*/ 1830241 h 5827948"/>
              <a:gd name="connsiteX1954" fmla="*/ 632946 w 5718422"/>
              <a:gd name="connsiteY1954" fmla="*/ 1792772 h 5827948"/>
              <a:gd name="connsiteX1955" fmla="*/ 647358 w 5718422"/>
              <a:gd name="connsiteY1955" fmla="*/ 1821018 h 5827948"/>
              <a:gd name="connsiteX1956" fmla="*/ 675604 w 5718422"/>
              <a:gd name="connsiteY1956" fmla="*/ 1807183 h 5827948"/>
              <a:gd name="connsiteX1957" fmla="*/ 547631 w 5718422"/>
              <a:gd name="connsiteY1957" fmla="*/ 1993954 h 5827948"/>
              <a:gd name="connsiteX1958" fmla="*/ 547631 w 5718422"/>
              <a:gd name="connsiteY1958" fmla="*/ 1993954 h 5827948"/>
              <a:gd name="connsiteX1959" fmla="*/ 642170 w 5718422"/>
              <a:gd name="connsiteY1959" fmla="*/ 1092957 h 5827948"/>
              <a:gd name="connsiteX1960" fmla="*/ 675028 w 5718422"/>
              <a:gd name="connsiteY1960" fmla="*/ 1074510 h 5827948"/>
              <a:gd name="connsiteX1961" fmla="*/ 642170 w 5718422"/>
              <a:gd name="connsiteY1961" fmla="*/ 1092957 h 5827948"/>
              <a:gd name="connsiteX1962" fmla="*/ 642170 w 5718422"/>
              <a:gd name="connsiteY1962" fmla="*/ 1092957 h 5827948"/>
              <a:gd name="connsiteX1963" fmla="*/ 632370 w 5718422"/>
              <a:gd name="connsiteY1963" fmla="*/ 2652841 h 5827948"/>
              <a:gd name="connsiteX1964" fmla="*/ 632370 w 5718422"/>
              <a:gd name="connsiteY1964" fmla="*/ 2619983 h 5827948"/>
              <a:gd name="connsiteX1965" fmla="*/ 632370 w 5718422"/>
              <a:gd name="connsiteY1965" fmla="*/ 2652841 h 5827948"/>
              <a:gd name="connsiteX1966" fmla="*/ 632370 w 5718422"/>
              <a:gd name="connsiteY1966" fmla="*/ 2652841 h 5827948"/>
              <a:gd name="connsiteX1967" fmla="*/ 713073 w 5718422"/>
              <a:gd name="connsiteY1967" fmla="*/ 1022629 h 5827948"/>
              <a:gd name="connsiteX1968" fmla="*/ 713073 w 5718422"/>
              <a:gd name="connsiteY1968" fmla="*/ 1008794 h 5827948"/>
              <a:gd name="connsiteX1969" fmla="*/ 698662 w 5718422"/>
              <a:gd name="connsiteY1969" fmla="*/ 994959 h 5827948"/>
              <a:gd name="connsiteX1970" fmla="*/ 713073 w 5718422"/>
              <a:gd name="connsiteY1970" fmla="*/ 1022629 h 5827948"/>
              <a:gd name="connsiteX1971" fmla="*/ 713073 w 5718422"/>
              <a:gd name="connsiteY1971" fmla="*/ 1022629 h 5827948"/>
              <a:gd name="connsiteX1972" fmla="*/ 679639 w 5718422"/>
              <a:gd name="connsiteY1972" fmla="*/ 1050875 h 5827948"/>
              <a:gd name="connsiteX1973" fmla="*/ 698662 w 5718422"/>
              <a:gd name="connsiteY1973" fmla="*/ 1027241 h 5827948"/>
              <a:gd name="connsiteX1974" fmla="*/ 679639 w 5718422"/>
              <a:gd name="connsiteY1974" fmla="*/ 1050875 h 5827948"/>
              <a:gd name="connsiteX1975" fmla="*/ 679639 w 5718422"/>
              <a:gd name="connsiteY1975" fmla="*/ 1050875 h 5827948"/>
              <a:gd name="connsiteX1976" fmla="*/ 703274 w 5718422"/>
              <a:gd name="connsiteY1976" fmla="*/ 2251052 h 5827948"/>
              <a:gd name="connsiteX1977" fmla="*/ 717685 w 5718422"/>
              <a:gd name="connsiteY1977" fmla="*/ 2204360 h 5827948"/>
              <a:gd name="connsiteX1978" fmla="*/ 703274 w 5718422"/>
              <a:gd name="connsiteY1978" fmla="*/ 2251052 h 5827948"/>
              <a:gd name="connsiteX1979" fmla="*/ 703274 w 5718422"/>
              <a:gd name="connsiteY1979" fmla="*/ 2251052 h 5827948"/>
              <a:gd name="connsiteX1980" fmla="*/ 717685 w 5718422"/>
              <a:gd name="connsiteY1980" fmla="*/ 1102180 h 5827948"/>
              <a:gd name="connsiteX1981" fmla="*/ 726908 w 5718422"/>
              <a:gd name="connsiteY1981" fmla="*/ 1078545 h 5827948"/>
              <a:gd name="connsiteX1982" fmla="*/ 717685 w 5718422"/>
              <a:gd name="connsiteY1982" fmla="*/ 1102180 h 5827948"/>
              <a:gd name="connsiteX1983" fmla="*/ 717685 w 5718422"/>
              <a:gd name="connsiteY1983" fmla="*/ 1102180 h 5827948"/>
              <a:gd name="connsiteX1984" fmla="*/ 906186 w 5718422"/>
              <a:gd name="connsiteY1984" fmla="*/ 920020 h 5827948"/>
              <a:gd name="connsiteX1985" fmla="*/ 915409 w 5718422"/>
              <a:gd name="connsiteY1985" fmla="*/ 896386 h 5827948"/>
              <a:gd name="connsiteX1986" fmla="*/ 924632 w 5718422"/>
              <a:gd name="connsiteY1986" fmla="*/ 896386 h 5827948"/>
              <a:gd name="connsiteX1987" fmla="*/ 924632 w 5718422"/>
              <a:gd name="connsiteY1987" fmla="*/ 900997 h 5827948"/>
              <a:gd name="connsiteX1988" fmla="*/ 906186 w 5718422"/>
              <a:gd name="connsiteY1988" fmla="*/ 920020 h 5827948"/>
              <a:gd name="connsiteX1989" fmla="*/ 906186 w 5718422"/>
              <a:gd name="connsiteY1989" fmla="*/ 920020 h 5827948"/>
              <a:gd name="connsiteX1990" fmla="*/ 906186 w 5718422"/>
              <a:gd name="connsiteY1990" fmla="*/ 891774 h 5827948"/>
              <a:gd name="connsiteX1991" fmla="*/ 910797 w 5718422"/>
              <a:gd name="connsiteY1991" fmla="*/ 873328 h 5827948"/>
              <a:gd name="connsiteX1992" fmla="*/ 925209 w 5718422"/>
              <a:gd name="connsiteY1992" fmla="*/ 896962 h 5827948"/>
              <a:gd name="connsiteX1993" fmla="*/ 906186 w 5718422"/>
              <a:gd name="connsiteY1993" fmla="*/ 891774 h 5827948"/>
              <a:gd name="connsiteX1994" fmla="*/ 906186 w 5718422"/>
              <a:gd name="connsiteY1994" fmla="*/ 891774 h 5827948"/>
              <a:gd name="connsiteX1995" fmla="*/ 1024359 w 5718422"/>
              <a:gd name="connsiteY1995" fmla="*/ 728638 h 5827948"/>
              <a:gd name="connsiteX1996" fmla="*/ 1052605 w 5718422"/>
              <a:gd name="connsiteY1996" fmla="*/ 700391 h 5827948"/>
              <a:gd name="connsiteX1997" fmla="*/ 1052605 w 5718422"/>
              <a:gd name="connsiteY1997" fmla="*/ 747084 h 5827948"/>
              <a:gd name="connsiteX1998" fmla="*/ 991501 w 5718422"/>
              <a:gd name="connsiteY1998" fmla="*/ 798389 h 5827948"/>
              <a:gd name="connsiteX1999" fmla="*/ 1034158 w 5718422"/>
              <a:gd name="connsiteY1999" fmla="*/ 747084 h 5827948"/>
              <a:gd name="connsiteX2000" fmla="*/ 1024359 w 5718422"/>
              <a:gd name="connsiteY2000" fmla="*/ 728638 h 5827948"/>
              <a:gd name="connsiteX2001" fmla="*/ 1024359 w 5718422"/>
              <a:gd name="connsiteY2001" fmla="*/ 728638 h 5827948"/>
              <a:gd name="connsiteX2002" fmla="*/ 1009947 w 5718422"/>
              <a:gd name="connsiteY2002" fmla="*/ 635252 h 5827948"/>
              <a:gd name="connsiteX2003" fmla="*/ 986313 w 5718422"/>
              <a:gd name="connsiteY2003" fmla="*/ 658887 h 5827948"/>
              <a:gd name="connsiteX2004" fmla="*/ 1009947 w 5718422"/>
              <a:gd name="connsiteY2004" fmla="*/ 635252 h 5827948"/>
              <a:gd name="connsiteX2005" fmla="*/ 1009947 w 5718422"/>
              <a:gd name="connsiteY2005" fmla="*/ 635252 h 5827948"/>
              <a:gd name="connsiteX2006" fmla="*/ 972478 w 5718422"/>
              <a:gd name="connsiteY2006" fmla="*/ 835858 h 5827948"/>
              <a:gd name="connsiteX2007" fmla="*/ 977089 w 5718422"/>
              <a:gd name="connsiteY2007" fmla="*/ 817412 h 5827948"/>
              <a:gd name="connsiteX2008" fmla="*/ 972478 w 5718422"/>
              <a:gd name="connsiteY2008" fmla="*/ 835858 h 5827948"/>
              <a:gd name="connsiteX2009" fmla="*/ 972478 w 5718422"/>
              <a:gd name="connsiteY2009" fmla="*/ 835858 h 5827948"/>
              <a:gd name="connsiteX2010" fmla="*/ 977089 w 5718422"/>
              <a:gd name="connsiteY2010" fmla="*/ 616229 h 5827948"/>
              <a:gd name="connsiteX2011" fmla="*/ 967866 w 5718422"/>
              <a:gd name="connsiteY2011" fmla="*/ 639864 h 5827948"/>
              <a:gd name="connsiteX2012" fmla="*/ 977089 w 5718422"/>
              <a:gd name="connsiteY2012" fmla="*/ 616229 h 5827948"/>
              <a:gd name="connsiteX2013" fmla="*/ 977089 w 5718422"/>
              <a:gd name="connsiteY2013" fmla="*/ 616229 h 5827948"/>
              <a:gd name="connsiteX2014" fmla="*/ 981701 w 5718422"/>
              <a:gd name="connsiteY2014" fmla="*/ 668110 h 5827948"/>
              <a:gd name="connsiteX2015" fmla="*/ 962678 w 5718422"/>
              <a:gd name="connsiteY2015" fmla="*/ 691745 h 5827948"/>
              <a:gd name="connsiteX2016" fmla="*/ 981701 w 5718422"/>
              <a:gd name="connsiteY2016" fmla="*/ 668110 h 5827948"/>
              <a:gd name="connsiteX2017" fmla="*/ 981701 w 5718422"/>
              <a:gd name="connsiteY2017" fmla="*/ 668110 h 5827948"/>
              <a:gd name="connsiteX2018" fmla="*/ 925209 w 5718422"/>
              <a:gd name="connsiteY2018" fmla="*/ 728638 h 5827948"/>
              <a:gd name="connsiteX2019" fmla="*/ 873328 w 5718422"/>
              <a:gd name="connsiteY2019" fmla="*/ 779942 h 5827948"/>
              <a:gd name="connsiteX2020" fmla="*/ 864104 w 5718422"/>
              <a:gd name="connsiteY2020" fmla="*/ 766107 h 5827948"/>
              <a:gd name="connsiteX2021" fmla="*/ 892351 w 5718422"/>
              <a:gd name="connsiteY2021" fmla="*/ 756884 h 5827948"/>
              <a:gd name="connsiteX2022" fmla="*/ 925209 w 5718422"/>
              <a:gd name="connsiteY2022" fmla="*/ 728638 h 5827948"/>
              <a:gd name="connsiteX2023" fmla="*/ 925209 w 5718422"/>
              <a:gd name="connsiteY2023" fmla="*/ 728638 h 5827948"/>
              <a:gd name="connsiteX2024" fmla="*/ 736132 w 5718422"/>
              <a:gd name="connsiteY2024" fmla="*/ 1050875 h 5827948"/>
              <a:gd name="connsiteX2025" fmla="*/ 755155 w 5718422"/>
              <a:gd name="connsiteY2025" fmla="*/ 1032429 h 5827948"/>
              <a:gd name="connsiteX2026" fmla="*/ 736132 w 5718422"/>
              <a:gd name="connsiteY2026" fmla="*/ 1050875 h 5827948"/>
              <a:gd name="connsiteX2027" fmla="*/ 736132 w 5718422"/>
              <a:gd name="connsiteY2027" fmla="*/ 1050875 h 5827948"/>
              <a:gd name="connsiteX2028" fmla="*/ 778789 w 5718422"/>
              <a:gd name="connsiteY2028" fmla="*/ 3670858 h 5827948"/>
              <a:gd name="connsiteX2029" fmla="*/ 764378 w 5718422"/>
              <a:gd name="connsiteY2029" fmla="*/ 3642612 h 5827948"/>
              <a:gd name="connsiteX2030" fmla="*/ 778789 w 5718422"/>
              <a:gd name="connsiteY2030" fmla="*/ 3670858 h 5827948"/>
              <a:gd name="connsiteX2031" fmla="*/ 778789 w 5718422"/>
              <a:gd name="connsiteY2031" fmla="*/ 3670858 h 5827948"/>
              <a:gd name="connsiteX2032" fmla="*/ 778789 w 5718422"/>
              <a:gd name="connsiteY2032" fmla="*/ 1181730 h 5827948"/>
              <a:gd name="connsiteX2033" fmla="*/ 778789 w 5718422"/>
              <a:gd name="connsiteY2033" fmla="*/ 1163284 h 5827948"/>
              <a:gd name="connsiteX2034" fmla="*/ 816835 w 5718422"/>
              <a:gd name="connsiteY2034" fmla="*/ 1167896 h 5827948"/>
              <a:gd name="connsiteX2035" fmla="*/ 807612 w 5718422"/>
              <a:gd name="connsiteY2035" fmla="*/ 1135038 h 5827948"/>
              <a:gd name="connsiteX2036" fmla="*/ 845658 w 5718422"/>
              <a:gd name="connsiteY2036" fmla="*/ 1153484 h 5827948"/>
              <a:gd name="connsiteX2037" fmla="*/ 812800 w 5718422"/>
              <a:gd name="connsiteY2037" fmla="*/ 1177119 h 5827948"/>
              <a:gd name="connsiteX2038" fmla="*/ 822023 w 5718422"/>
              <a:gd name="connsiteY2038" fmla="*/ 1195565 h 5827948"/>
              <a:gd name="connsiteX2039" fmla="*/ 778789 w 5718422"/>
              <a:gd name="connsiteY2039" fmla="*/ 1181730 h 5827948"/>
              <a:gd name="connsiteX2040" fmla="*/ 778789 w 5718422"/>
              <a:gd name="connsiteY2040" fmla="*/ 1181730 h 5827948"/>
              <a:gd name="connsiteX2041" fmla="*/ 793201 w 5718422"/>
              <a:gd name="connsiteY2041" fmla="*/ 1022629 h 5827948"/>
              <a:gd name="connsiteX2042" fmla="*/ 778789 w 5718422"/>
              <a:gd name="connsiteY2042" fmla="*/ 1036464 h 5827948"/>
              <a:gd name="connsiteX2043" fmla="*/ 793201 w 5718422"/>
              <a:gd name="connsiteY2043" fmla="*/ 1022629 h 5827948"/>
              <a:gd name="connsiteX2044" fmla="*/ 793201 w 5718422"/>
              <a:gd name="connsiteY2044" fmla="*/ 1022629 h 5827948"/>
              <a:gd name="connsiteX2045" fmla="*/ 778789 w 5718422"/>
              <a:gd name="connsiteY2045" fmla="*/ 975936 h 5827948"/>
              <a:gd name="connsiteX2046" fmla="*/ 797812 w 5718422"/>
              <a:gd name="connsiteY2046" fmla="*/ 962102 h 5827948"/>
              <a:gd name="connsiteX2047" fmla="*/ 778789 w 5718422"/>
              <a:gd name="connsiteY2047" fmla="*/ 975936 h 5827948"/>
              <a:gd name="connsiteX2048" fmla="*/ 778789 w 5718422"/>
              <a:gd name="connsiteY2048" fmla="*/ 975936 h 5827948"/>
              <a:gd name="connsiteX2049" fmla="*/ 858916 w 5718422"/>
              <a:gd name="connsiteY2049" fmla="*/ 1069322 h 5827948"/>
              <a:gd name="connsiteX2050" fmla="*/ 849693 w 5718422"/>
              <a:gd name="connsiteY2050" fmla="*/ 1106791 h 5827948"/>
              <a:gd name="connsiteX2051" fmla="*/ 858916 w 5718422"/>
              <a:gd name="connsiteY2051" fmla="*/ 1069322 h 5827948"/>
              <a:gd name="connsiteX2052" fmla="*/ 858916 w 5718422"/>
              <a:gd name="connsiteY2052" fmla="*/ 1069322 h 5827948"/>
              <a:gd name="connsiteX2053" fmla="*/ 793201 w 5718422"/>
              <a:gd name="connsiteY2053" fmla="*/ 3824772 h 5827948"/>
              <a:gd name="connsiteX2054" fmla="*/ 812224 w 5718422"/>
              <a:gd name="connsiteY2054" fmla="*/ 3880687 h 5827948"/>
              <a:gd name="connsiteX2055" fmla="*/ 793201 w 5718422"/>
              <a:gd name="connsiteY2055" fmla="*/ 3824772 h 5827948"/>
              <a:gd name="connsiteX2056" fmla="*/ 793201 w 5718422"/>
              <a:gd name="connsiteY2056" fmla="*/ 3824772 h 5827948"/>
              <a:gd name="connsiteX2057" fmla="*/ 793201 w 5718422"/>
              <a:gd name="connsiteY2057" fmla="*/ 1335644 h 5827948"/>
              <a:gd name="connsiteX2058" fmla="*/ 783977 w 5718422"/>
              <a:gd name="connsiteY2058" fmla="*/ 1321809 h 5827948"/>
              <a:gd name="connsiteX2059" fmla="*/ 845081 w 5718422"/>
              <a:gd name="connsiteY2059" fmla="*/ 1242258 h 5827948"/>
              <a:gd name="connsiteX2060" fmla="*/ 845081 w 5718422"/>
              <a:gd name="connsiteY2060" fmla="*/ 1218624 h 5827948"/>
              <a:gd name="connsiteX2061" fmla="*/ 864104 w 5718422"/>
              <a:gd name="connsiteY2061" fmla="*/ 1237070 h 5827948"/>
              <a:gd name="connsiteX2062" fmla="*/ 793201 w 5718422"/>
              <a:gd name="connsiteY2062" fmla="*/ 1335644 h 5827948"/>
              <a:gd name="connsiteX2063" fmla="*/ 793201 w 5718422"/>
              <a:gd name="connsiteY2063" fmla="*/ 1335644 h 5827948"/>
              <a:gd name="connsiteX2064" fmla="*/ 845081 w 5718422"/>
              <a:gd name="connsiteY2064" fmla="*/ 975936 h 5827948"/>
              <a:gd name="connsiteX2065" fmla="*/ 840470 w 5718422"/>
              <a:gd name="connsiteY2065" fmla="*/ 962102 h 5827948"/>
              <a:gd name="connsiteX2066" fmla="*/ 854881 w 5718422"/>
              <a:gd name="connsiteY2066" fmla="*/ 938467 h 5827948"/>
              <a:gd name="connsiteX2067" fmla="*/ 854881 w 5718422"/>
              <a:gd name="connsiteY2067" fmla="*/ 920020 h 5827948"/>
              <a:gd name="connsiteX2068" fmla="*/ 788589 w 5718422"/>
              <a:gd name="connsiteY2068" fmla="*/ 915409 h 5827948"/>
              <a:gd name="connsiteX2069" fmla="*/ 797812 w 5718422"/>
              <a:gd name="connsiteY2069" fmla="*/ 877939 h 5827948"/>
              <a:gd name="connsiteX2070" fmla="*/ 778789 w 5718422"/>
              <a:gd name="connsiteY2070" fmla="*/ 877939 h 5827948"/>
              <a:gd name="connsiteX2071" fmla="*/ 755155 w 5718422"/>
              <a:gd name="connsiteY2071" fmla="*/ 891774 h 5827948"/>
              <a:gd name="connsiteX2072" fmla="*/ 797812 w 5718422"/>
              <a:gd name="connsiteY2072" fmla="*/ 831247 h 5827948"/>
              <a:gd name="connsiteX2073" fmla="*/ 835858 w 5718422"/>
              <a:gd name="connsiteY2073" fmla="*/ 793777 h 5827948"/>
              <a:gd name="connsiteX2074" fmla="*/ 840470 w 5718422"/>
              <a:gd name="connsiteY2074" fmla="*/ 817412 h 5827948"/>
              <a:gd name="connsiteX2075" fmla="*/ 845081 w 5718422"/>
              <a:gd name="connsiteY2075" fmla="*/ 822023 h 5827948"/>
              <a:gd name="connsiteX2076" fmla="*/ 883127 w 5718422"/>
              <a:gd name="connsiteY2076" fmla="*/ 789165 h 5827948"/>
              <a:gd name="connsiteX2077" fmla="*/ 840470 w 5718422"/>
              <a:gd name="connsiteY2077" fmla="*/ 868716 h 5827948"/>
              <a:gd name="connsiteX2078" fmla="*/ 849693 w 5718422"/>
              <a:gd name="connsiteY2078" fmla="*/ 896962 h 5827948"/>
              <a:gd name="connsiteX2079" fmla="*/ 873328 w 5718422"/>
              <a:gd name="connsiteY2079" fmla="*/ 906186 h 5827948"/>
              <a:gd name="connsiteX2080" fmla="*/ 858916 w 5718422"/>
              <a:gd name="connsiteY2080" fmla="*/ 924632 h 5827948"/>
              <a:gd name="connsiteX2081" fmla="*/ 868140 w 5718422"/>
              <a:gd name="connsiteY2081" fmla="*/ 938467 h 5827948"/>
              <a:gd name="connsiteX2082" fmla="*/ 882551 w 5718422"/>
              <a:gd name="connsiteY2082" fmla="*/ 933855 h 5827948"/>
              <a:gd name="connsiteX2083" fmla="*/ 845081 w 5718422"/>
              <a:gd name="connsiteY2083" fmla="*/ 975936 h 5827948"/>
              <a:gd name="connsiteX2084" fmla="*/ 845081 w 5718422"/>
              <a:gd name="connsiteY2084" fmla="*/ 975936 h 5827948"/>
              <a:gd name="connsiteX2085" fmla="*/ 929820 w 5718422"/>
              <a:gd name="connsiteY2085" fmla="*/ 1527026 h 5827948"/>
              <a:gd name="connsiteX2086" fmla="*/ 896962 w 5718422"/>
              <a:gd name="connsiteY2086" fmla="*/ 1494168 h 5827948"/>
              <a:gd name="connsiteX2087" fmla="*/ 963255 w 5718422"/>
              <a:gd name="connsiteY2087" fmla="*/ 1400783 h 5827948"/>
              <a:gd name="connsiteX2088" fmla="*/ 935008 w 5718422"/>
              <a:gd name="connsiteY2088" fmla="*/ 1480334 h 5827948"/>
              <a:gd name="connsiteX2089" fmla="*/ 944232 w 5718422"/>
              <a:gd name="connsiteY2089" fmla="*/ 1484945 h 5827948"/>
              <a:gd name="connsiteX2090" fmla="*/ 986889 w 5718422"/>
              <a:gd name="connsiteY2090" fmla="*/ 1442864 h 5827948"/>
              <a:gd name="connsiteX2091" fmla="*/ 929820 w 5718422"/>
              <a:gd name="connsiteY2091" fmla="*/ 1527026 h 5827948"/>
              <a:gd name="connsiteX2092" fmla="*/ 929820 w 5718422"/>
              <a:gd name="connsiteY2092" fmla="*/ 1527026 h 5827948"/>
              <a:gd name="connsiteX2093" fmla="*/ 1000724 w 5718422"/>
              <a:gd name="connsiteY2093" fmla="*/ 1190954 h 5827948"/>
              <a:gd name="connsiteX2094" fmla="*/ 1019747 w 5718422"/>
              <a:gd name="connsiteY2094" fmla="*/ 1177119 h 5827948"/>
              <a:gd name="connsiteX2095" fmla="*/ 1000724 w 5718422"/>
              <a:gd name="connsiteY2095" fmla="*/ 1190954 h 5827948"/>
              <a:gd name="connsiteX2096" fmla="*/ 1000724 w 5718422"/>
              <a:gd name="connsiteY2096" fmla="*/ 1190954 h 5827948"/>
              <a:gd name="connsiteX2097" fmla="*/ 1128120 w 5718422"/>
              <a:gd name="connsiteY2097" fmla="*/ 1083733 h 5827948"/>
              <a:gd name="connsiteX2098" fmla="*/ 1118897 w 5718422"/>
              <a:gd name="connsiteY2098" fmla="*/ 1065287 h 5827948"/>
              <a:gd name="connsiteX2099" fmla="*/ 1133308 w 5718422"/>
              <a:gd name="connsiteY2099" fmla="*/ 1060675 h 5827948"/>
              <a:gd name="connsiteX2100" fmla="*/ 1128120 w 5718422"/>
              <a:gd name="connsiteY2100" fmla="*/ 1083733 h 5827948"/>
              <a:gd name="connsiteX2101" fmla="*/ 1128120 w 5718422"/>
              <a:gd name="connsiteY2101" fmla="*/ 1083733 h 5827948"/>
              <a:gd name="connsiteX2102" fmla="*/ 1180001 w 5718422"/>
              <a:gd name="connsiteY2102" fmla="*/ 4455412 h 5827948"/>
              <a:gd name="connsiteX2103" fmla="*/ 1194413 w 5718422"/>
              <a:gd name="connsiteY2103" fmla="*/ 4469247 h 5827948"/>
              <a:gd name="connsiteX2104" fmla="*/ 1180001 w 5718422"/>
              <a:gd name="connsiteY2104" fmla="*/ 4455412 h 5827948"/>
              <a:gd name="connsiteX2105" fmla="*/ 1180001 w 5718422"/>
              <a:gd name="connsiteY2105" fmla="*/ 4455412 h 5827948"/>
              <a:gd name="connsiteX2106" fmla="*/ 1189801 w 5718422"/>
              <a:gd name="connsiteY2106" fmla="*/ 4558021 h 5827948"/>
              <a:gd name="connsiteX2107" fmla="*/ 1213436 w 5718422"/>
              <a:gd name="connsiteY2107" fmla="*/ 4590879 h 5827948"/>
              <a:gd name="connsiteX2108" fmla="*/ 1189801 w 5718422"/>
              <a:gd name="connsiteY2108" fmla="*/ 4558021 h 5827948"/>
              <a:gd name="connsiteX2109" fmla="*/ 1189801 w 5718422"/>
              <a:gd name="connsiteY2109" fmla="*/ 4558021 h 5827948"/>
              <a:gd name="connsiteX2110" fmla="*/ 1312586 w 5718422"/>
              <a:gd name="connsiteY2110" fmla="*/ 4548798 h 5827948"/>
              <a:gd name="connsiteX2111" fmla="*/ 1218047 w 5718422"/>
              <a:gd name="connsiteY2111" fmla="*/ 4483658 h 5827948"/>
              <a:gd name="connsiteX2112" fmla="*/ 1256093 w 5718422"/>
              <a:gd name="connsiteY2112" fmla="*/ 4469823 h 5827948"/>
              <a:gd name="connsiteX2113" fmla="*/ 1284339 w 5718422"/>
              <a:gd name="connsiteY2113" fmla="*/ 4474435 h 5827948"/>
              <a:gd name="connsiteX2114" fmla="*/ 1340832 w 5718422"/>
              <a:gd name="connsiteY2114" fmla="*/ 4521128 h 5827948"/>
              <a:gd name="connsiteX2115" fmla="*/ 1312586 w 5718422"/>
              <a:gd name="connsiteY2115" fmla="*/ 4548798 h 5827948"/>
              <a:gd name="connsiteX2116" fmla="*/ 1312586 w 5718422"/>
              <a:gd name="connsiteY2116" fmla="*/ 4548798 h 5827948"/>
              <a:gd name="connsiteX2117" fmla="*/ 1350055 w 5718422"/>
              <a:gd name="connsiteY2117" fmla="*/ 4600102 h 5827948"/>
              <a:gd name="connsiteX2118" fmla="*/ 1364466 w 5718422"/>
              <a:gd name="connsiteY2118" fmla="*/ 4618548 h 5827948"/>
              <a:gd name="connsiteX2119" fmla="*/ 1350055 w 5718422"/>
              <a:gd name="connsiteY2119" fmla="*/ 4600102 h 5827948"/>
              <a:gd name="connsiteX2120" fmla="*/ 1350055 w 5718422"/>
              <a:gd name="connsiteY2120" fmla="*/ 4600102 h 5827948"/>
              <a:gd name="connsiteX2121" fmla="*/ 1369078 w 5718422"/>
              <a:gd name="connsiteY2121" fmla="*/ 4562633 h 5827948"/>
              <a:gd name="connsiteX2122" fmla="*/ 1354667 w 5718422"/>
              <a:gd name="connsiteY2122" fmla="*/ 4538998 h 5827948"/>
              <a:gd name="connsiteX2123" fmla="*/ 1369078 w 5718422"/>
              <a:gd name="connsiteY2123" fmla="*/ 4562633 h 5827948"/>
              <a:gd name="connsiteX2124" fmla="*/ 1369078 w 5718422"/>
              <a:gd name="connsiteY2124" fmla="*/ 4562633 h 5827948"/>
              <a:gd name="connsiteX2125" fmla="*/ 1628482 w 5718422"/>
              <a:gd name="connsiteY2125" fmla="*/ 849693 h 5827948"/>
              <a:gd name="connsiteX2126" fmla="*/ 1642894 w 5718422"/>
              <a:gd name="connsiteY2126" fmla="*/ 863528 h 5827948"/>
              <a:gd name="connsiteX2127" fmla="*/ 1628482 w 5718422"/>
              <a:gd name="connsiteY2127" fmla="*/ 914832 h 5827948"/>
              <a:gd name="connsiteX2128" fmla="*/ 1609459 w 5718422"/>
              <a:gd name="connsiteY2128" fmla="*/ 928667 h 5827948"/>
              <a:gd name="connsiteX2129" fmla="*/ 1510309 w 5718422"/>
              <a:gd name="connsiteY2129" fmla="*/ 993806 h 5827948"/>
              <a:gd name="connsiteX2130" fmla="*/ 1514921 w 5718422"/>
              <a:gd name="connsiteY2130" fmla="*/ 956337 h 5827948"/>
              <a:gd name="connsiteX2131" fmla="*/ 1557579 w 5718422"/>
              <a:gd name="connsiteY2131" fmla="*/ 905033 h 5827948"/>
              <a:gd name="connsiteX2132" fmla="*/ 1576601 w 5718422"/>
              <a:gd name="connsiteY2132" fmla="*/ 909644 h 5827948"/>
              <a:gd name="connsiteX2133" fmla="*/ 1623871 w 5718422"/>
              <a:gd name="connsiteY2133" fmla="*/ 858340 h 5827948"/>
              <a:gd name="connsiteX2134" fmla="*/ 1600236 w 5718422"/>
              <a:gd name="connsiteY2134" fmla="*/ 862951 h 5827948"/>
              <a:gd name="connsiteX2135" fmla="*/ 1684975 w 5718422"/>
              <a:gd name="connsiteY2135" fmla="*/ 807035 h 5827948"/>
              <a:gd name="connsiteX2136" fmla="*/ 1628482 w 5718422"/>
              <a:gd name="connsiteY2136" fmla="*/ 849693 h 5827948"/>
              <a:gd name="connsiteX2137" fmla="*/ 1628482 w 5718422"/>
              <a:gd name="connsiteY2137" fmla="*/ 849693 h 5827948"/>
              <a:gd name="connsiteX2138" fmla="*/ 1684975 w 5718422"/>
              <a:gd name="connsiteY2138" fmla="*/ 4651406 h 5827948"/>
              <a:gd name="connsiteX2139" fmla="*/ 1760490 w 5718422"/>
              <a:gd name="connsiteY2139" fmla="*/ 4716546 h 5827948"/>
              <a:gd name="connsiteX2140" fmla="*/ 1684975 w 5718422"/>
              <a:gd name="connsiteY2140" fmla="*/ 4651406 h 5827948"/>
              <a:gd name="connsiteX2141" fmla="*/ 1684975 w 5718422"/>
              <a:gd name="connsiteY2141" fmla="*/ 4651406 h 5827948"/>
              <a:gd name="connsiteX2142" fmla="*/ 1954179 w 5718422"/>
              <a:gd name="connsiteY2142" fmla="*/ 4875647 h 5827948"/>
              <a:gd name="connsiteX2143" fmla="*/ 1968590 w 5718422"/>
              <a:gd name="connsiteY2143" fmla="*/ 4889482 h 5827948"/>
              <a:gd name="connsiteX2144" fmla="*/ 1954179 w 5718422"/>
              <a:gd name="connsiteY2144" fmla="*/ 4875647 h 5827948"/>
              <a:gd name="connsiteX2145" fmla="*/ 1954179 w 5718422"/>
              <a:gd name="connsiteY2145" fmla="*/ 4875647 h 5827948"/>
              <a:gd name="connsiteX2146" fmla="*/ 2898410 w 5718422"/>
              <a:gd name="connsiteY2146" fmla="*/ 4702711 h 5827948"/>
              <a:gd name="connsiteX2147" fmla="*/ 2936456 w 5718422"/>
              <a:gd name="connsiteY2147" fmla="*/ 4702711 h 5827948"/>
              <a:gd name="connsiteX2148" fmla="*/ 2898410 w 5718422"/>
              <a:gd name="connsiteY2148" fmla="*/ 4702711 h 5827948"/>
              <a:gd name="connsiteX2149" fmla="*/ 2898410 w 5718422"/>
              <a:gd name="connsiteY2149" fmla="*/ 4702711 h 5827948"/>
              <a:gd name="connsiteX2150" fmla="*/ 2912822 w 5718422"/>
              <a:gd name="connsiteY2150" fmla="*/ 4511328 h 5827948"/>
              <a:gd name="connsiteX2151" fmla="*/ 2837306 w 5718422"/>
              <a:gd name="connsiteY2151" fmla="*/ 4511328 h 5827948"/>
              <a:gd name="connsiteX2152" fmla="*/ 2912822 w 5718422"/>
              <a:gd name="connsiteY2152" fmla="*/ 4511328 h 5827948"/>
              <a:gd name="connsiteX2153" fmla="*/ 2912822 w 5718422"/>
              <a:gd name="connsiteY2153" fmla="*/ 4511328 h 5827948"/>
              <a:gd name="connsiteX2154" fmla="*/ 2317921 w 5718422"/>
              <a:gd name="connsiteY2154" fmla="*/ 4114151 h 5827948"/>
              <a:gd name="connsiteX2155" fmla="*/ 2298898 w 5718422"/>
              <a:gd name="connsiteY2155" fmla="*/ 4100316 h 5827948"/>
              <a:gd name="connsiteX2156" fmla="*/ 2317921 w 5718422"/>
              <a:gd name="connsiteY2156" fmla="*/ 4114151 h 5827948"/>
              <a:gd name="connsiteX2157" fmla="*/ 2317921 w 5718422"/>
              <a:gd name="connsiteY2157" fmla="*/ 4114151 h 5827948"/>
              <a:gd name="connsiteX2158" fmla="*/ 2298898 w 5718422"/>
              <a:gd name="connsiteY2158" fmla="*/ 4077258 h 5827948"/>
              <a:gd name="connsiteX2159" fmla="*/ 2279875 w 5718422"/>
              <a:gd name="connsiteY2159" fmla="*/ 4063423 h 5827948"/>
              <a:gd name="connsiteX2160" fmla="*/ 2298898 w 5718422"/>
              <a:gd name="connsiteY2160" fmla="*/ 4077258 h 5827948"/>
              <a:gd name="connsiteX2161" fmla="*/ 2298898 w 5718422"/>
              <a:gd name="connsiteY2161" fmla="*/ 4077258 h 5827948"/>
              <a:gd name="connsiteX2162" fmla="*/ 2266040 w 5718422"/>
              <a:gd name="connsiteY2162" fmla="*/ 4095705 h 5827948"/>
              <a:gd name="connsiteX2163" fmla="*/ 2233183 w 5718422"/>
              <a:gd name="connsiteY2163" fmla="*/ 4067459 h 5827948"/>
              <a:gd name="connsiteX2164" fmla="*/ 2266040 w 5718422"/>
              <a:gd name="connsiteY2164" fmla="*/ 4095705 h 5827948"/>
              <a:gd name="connsiteX2165" fmla="*/ 2266040 w 5718422"/>
              <a:gd name="connsiteY2165" fmla="*/ 4095705 h 5827948"/>
              <a:gd name="connsiteX2166" fmla="*/ 2171502 w 5718422"/>
              <a:gd name="connsiteY2166" fmla="*/ 3866853 h 5827948"/>
              <a:gd name="connsiteX2167" fmla="*/ 2143256 w 5718422"/>
              <a:gd name="connsiteY2167" fmla="*/ 3843218 h 5827948"/>
              <a:gd name="connsiteX2168" fmla="*/ 2171502 w 5718422"/>
              <a:gd name="connsiteY2168" fmla="*/ 3866853 h 5827948"/>
              <a:gd name="connsiteX2169" fmla="*/ 2171502 w 5718422"/>
              <a:gd name="connsiteY2169" fmla="*/ 3866853 h 5827948"/>
              <a:gd name="connsiteX2170" fmla="*/ 2157091 w 5718422"/>
              <a:gd name="connsiteY2170" fmla="*/ 5020337 h 5827948"/>
              <a:gd name="connsiteX2171" fmla="*/ 2138068 w 5718422"/>
              <a:gd name="connsiteY2171" fmla="*/ 5006502 h 5827948"/>
              <a:gd name="connsiteX2172" fmla="*/ 2157091 w 5718422"/>
              <a:gd name="connsiteY2172" fmla="*/ 5020337 h 5827948"/>
              <a:gd name="connsiteX2173" fmla="*/ 2157091 w 5718422"/>
              <a:gd name="connsiteY2173" fmla="*/ 5020337 h 5827948"/>
              <a:gd name="connsiteX2174" fmla="*/ 2109821 w 5718422"/>
              <a:gd name="connsiteY2174" fmla="*/ 3880687 h 5827948"/>
              <a:gd name="connsiteX2175" fmla="*/ 2133456 w 5718422"/>
              <a:gd name="connsiteY2175" fmla="*/ 3913545 h 5827948"/>
              <a:gd name="connsiteX2176" fmla="*/ 2100598 w 5718422"/>
              <a:gd name="connsiteY2176" fmla="*/ 3904322 h 5827948"/>
              <a:gd name="connsiteX2177" fmla="*/ 2109821 w 5718422"/>
              <a:gd name="connsiteY2177" fmla="*/ 3880687 h 5827948"/>
              <a:gd name="connsiteX2178" fmla="*/ 2109821 w 5718422"/>
              <a:gd name="connsiteY2178" fmla="*/ 3880687 h 5827948"/>
              <a:gd name="connsiteX2179" fmla="*/ 2128844 w 5718422"/>
              <a:gd name="connsiteY2179" fmla="*/ 4997279 h 5827948"/>
              <a:gd name="connsiteX2180" fmla="*/ 2081575 w 5718422"/>
              <a:gd name="connsiteY2180" fmla="*/ 4978832 h 5827948"/>
              <a:gd name="connsiteX2181" fmla="*/ 2128844 w 5718422"/>
              <a:gd name="connsiteY2181" fmla="*/ 4997279 h 5827948"/>
              <a:gd name="connsiteX2182" fmla="*/ 2128844 w 5718422"/>
              <a:gd name="connsiteY2182" fmla="*/ 4997279 h 5827948"/>
              <a:gd name="connsiteX2183" fmla="*/ 1944955 w 5718422"/>
              <a:gd name="connsiteY2183" fmla="*/ 429458 h 5827948"/>
              <a:gd name="connsiteX2184" fmla="*/ 1968590 w 5718422"/>
              <a:gd name="connsiteY2184" fmla="*/ 415623 h 5827948"/>
              <a:gd name="connsiteX2185" fmla="*/ 1944955 w 5718422"/>
              <a:gd name="connsiteY2185" fmla="*/ 429458 h 5827948"/>
              <a:gd name="connsiteX2186" fmla="*/ 1944955 w 5718422"/>
              <a:gd name="connsiteY2186" fmla="*/ 429458 h 5827948"/>
              <a:gd name="connsiteX2187" fmla="*/ 2076963 w 5718422"/>
              <a:gd name="connsiteY2187" fmla="*/ 3175684 h 5827948"/>
              <a:gd name="connsiteX2188" fmla="*/ 2072352 w 5718422"/>
              <a:gd name="connsiteY2188" fmla="*/ 3147438 h 5827948"/>
              <a:gd name="connsiteX2189" fmla="*/ 2076963 w 5718422"/>
              <a:gd name="connsiteY2189" fmla="*/ 3175684 h 5827948"/>
              <a:gd name="connsiteX2190" fmla="*/ 2076963 w 5718422"/>
              <a:gd name="connsiteY2190" fmla="*/ 3175684 h 5827948"/>
              <a:gd name="connsiteX2191" fmla="*/ 2076963 w 5718422"/>
              <a:gd name="connsiteY2191" fmla="*/ 3142826 h 5827948"/>
              <a:gd name="connsiteX2192" fmla="*/ 2067740 w 5718422"/>
              <a:gd name="connsiteY2192" fmla="*/ 3100745 h 5827948"/>
              <a:gd name="connsiteX2193" fmla="*/ 2082152 w 5718422"/>
              <a:gd name="connsiteY2193" fmla="*/ 3114580 h 5827948"/>
              <a:gd name="connsiteX2194" fmla="*/ 2076963 w 5718422"/>
              <a:gd name="connsiteY2194" fmla="*/ 3142826 h 5827948"/>
              <a:gd name="connsiteX2195" fmla="*/ 2076963 w 5718422"/>
              <a:gd name="connsiteY2195" fmla="*/ 3142826 h 5827948"/>
              <a:gd name="connsiteX2196" fmla="*/ 2095986 w 5718422"/>
              <a:gd name="connsiteY2196" fmla="*/ 3208542 h 5827948"/>
              <a:gd name="connsiteX2197" fmla="*/ 2091375 w 5718422"/>
              <a:gd name="connsiteY2197" fmla="*/ 3157238 h 5827948"/>
              <a:gd name="connsiteX2198" fmla="*/ 2095986 w 5718422"/>
              <a:gd name="connsiteY2198" fmla="*/ 3157238 h 5827948"/>
              <a:gd name="connsiteX2199" fmla="*/ 2119621 w 5718422"/>
              <a:gd name="connsiteY2199" fmla="*/ 3194707 h 5827948"/>
              <a:gd name="connsiteX2200" fmla="*/ 2095986 w 5718422"/>
              <a:gd name="connsiteY2200" fmla="*/ 3208542 h 5827948"/>
              <a:gd name="connsiteX2201" fmla="*/ 2095986 w 5718422"/>
              <a:gd name="connsiteY2201" fmla="*/ 3208542 h 5827948"/>
              <a:gd name="connsiteX2202" fmla="*/ 2199748 w 5718422"/>
              <a:gd name="connsiteY2202" fmla="*/ 3217765 h 5827948"/>
              <a:gd name="connsiteX2203" fmla="*/ 2199748 w 5718422"/>
              <a:gd name="connsiteY2203" fmla="*/ 3199319 h 5827948"/>
              <a:gd name="connsiteX2204" fmla="*/ 2218771 w 5718422"/>
              <a:gd name="connsiteY2204" fmla="*/ 3199319 h 5827948"/>
              <a:gd name="connsiteX2205" fmla="*/ 2199748 w 5718422"/>
              <a:gd name="connsiteY2205" fmla="*/ 3217765 h 5827948"/>
              <a:gd name="connsiteX2206" fmla="*/ 2199748 w 5718422"/>
              <a:gd name="connsiteY2206" fmla="*/ 3217765 h 5827948"/>
              <a:gd name="connsiteX2207" fmla="*/ 3856477 w 5718422"/>
              <a:gd name="connsiteY2207" fmla="*/ 2512762 h 5827948"/>
              <a:gd name="connsiteX2208" fmla="*/ 3837454 w 5718422"/>
              <a:gd name="connsiteY2208" fmla="*/ 2494316 h 5827948"/>
              <a:gd name="connsiteX2209" fmla="*/ 3856477 w 5718422"/>
              <a:gd name="connsiteY2209" fmla="*/ 2512762 h 5827948"/>
              <a:gd name="connsiteX2210" fmla="*/ 3856477 w 5718422"/>
              <a:gd name="connsiteY2210" fmla="*/ 2512762 h 5827948"/>
              <a:gd name="connsiteX2211" fmla="*/ 3710057 w 5718422"/>
              <a:gd name="connsiteY2211" fmla="*/ 1139649 h 5827948"/>
              <a:gd name="connsiteX2212" fmla="*/ 3729081 w 5718422"/>
              <a:gd name="connsiteY2212" fmla="*/ 1153484 h 5827948"/>
              <a:gd name="connsiteX2213" fmla="*/ 3710057 w 5718422"/>
              <a:gd name="connsiteY2213" fmla="*/ 1139649 h 5827948"/>
              <a:gd name="connsiteX2214" fmla="*/ 3710057 w 5718422"/>
              <a:gd name="connsiteY2214" fmla="*/ 1139649 h 5827948"/>
              <a:gd name="connsiteX2215" fmla="*/ 3719857 w 5718422"/>
              <a:gd name="connsiteY2215" fmla="*/ 1373113 h 5827948"/>
              <a:gd name="connsiteX2216" fmla="*/ 3696223 w 5718422"/>
              <a:gd name="connsiteY2216" fmla="*/ 1359278 h 5827948"/>
              <a:gd name="connsiteX2217" fmla="*/ 3719857 w 5718422"/>
              <a:gd name="connsiteY2217" fmla="*/ 1373113 h 5827948"/>
              <a:gd name="connsiteX2218" fmla="*/ 3719857 w 5718422"/>
              <a:gd name="connsiteY2218" fmla="*/ 1373113 h 5827948"/>
              <a:gd name="connsiteX2219" fmla="*/ 3663365 w 5718422"/>
              <a:gd name="connsiteY2219" fmla="*/ 1177119 h 5827948"/>
              <a:gd name="connsiteX2220" fmla="*/ 3658753 w 5718422"/>
              <a:gd name="connsiteY2220" fmla="*/ 1190954 h 5827948"/>
              <a:gd name="connsiteX2221" fmla="*/ 3639730 w 5718422"/>
              <a:gd name="connsiteY2221" fmla="*/ 1172507 h 5827948"/>
              <a:gd name="connsiteX2222" fmla="*/ 3663365 w 5718422"/>
              <a:gd name="connsiteY2222" fmla="*/ 1177119 h 5827948"/>
              <a:gd name="connsiteX2223" fmla="*/ 3663365 w 5718422"/>
              <a:gd name="connsiteY2223" fmla="*/ 1177119 h 5827948"/>
              <a:gd name="connsiteX2224" fmla="*/ 3474288 w 5718422"/>
              <a:gd name="connsiteY2224" fmla="*/ 2643041 h 5827948"/>
              <a:gd name="connsiteX2225" fmla="*/ 3441430 w 5718422"/>
              <a:gd name="connsiteY2225" fmla="*/ 2624595 h 5827948"/>
              <a:gd name="connsiteX2226" fmla="*/ 3474288 w 5718422"/>
              <a:gd name="connsiteY2226" fmla="*/ 2643041 h 5827948"/>
              <a:gd name="connsiteX2227" fmla="*/ 3474288 w 5718422"/>
              <a:gd name="connsiteY2227" fmla="*/ 2643041 h 5827948"/>
              <a:gd name="connsiteX2228" fmla="*/ 3469676 w 5718422"/>
              <a:gd name="connsiteY2228" fmla="*/ 2909363 h 5827948"/>
              <a:gd name="connsiteX2229" fmla="*/ 3465064 w 5718422"/>
              <a:gd name="connsiteY2229" fmla="*/ 2918586 h 5827948"/>
              <a:gd name="connsiteX2230" fmla="*/ 3436818 w 5718422"/>
              <a:gd name="connsiteY2230" fmla="*/ 2918586 h 5827948"/>
              <a:gd name="connsiteX2231" fmla="*/ 3469676 w 5718422"/>
              <a:gd name="connsiteY2231" fmla="*/ 2909363 h 5827948"/>
              <a:gd name="connsiteX2232" fmla="*/ 3469676 w 5718422"/>
              <a:gd name="connsiteY2232" fmla="*/ 2909363 h 5827948"/>
              <a:gd name="connsiteX2233" fmla="*/ 3422407 w 5718422"/>
              <a:gd name="connsiteY2233" fmla="*/ 2657452 h 5827948"/>
              <a:gd name="connsiteX2234" fmla="*/ 3422407 w 5718422"/>
              <a:gd name="connsiteY2234" fmla="*/ 2708757 h 5827948"/>
              <a:gd name="connsiteX2235" fmla="*/ 3398772 w 5718422"/>
              <a:gd name="connsiteY2235" fmla="*/ 2708757 h 5827948"/>
              <a:gd name="connsiteX2236" fmla="*/ 3375138 w 5718422"/>
              <a:gd name="connsiteY2236" fmla="*/ 2685122 h 5827948"/>
              <a:gd name="connsiteX2237" fmla="*/ 3384361 w 5718422"/>
              <a:gd name="connsiteY2237" fmla="*/ 2661488 h 5827948"/>
              <a:gd name="connsiteX2238" fmla="*/ 3398772 w 5718422"/>
              <a:gd name="connsiteY2238" fmla="*/ 2670711 h 5827948"/>
              <a:gd name="connsiteX2239" fmla="*/ 3422407 w 5718422"/>
              <a:gd name="connsiteY2239" fmla="*/ 2657452 h 5827948"/>
              <a:gd name="connsiteX2240" fmla="*/ 3422407 w 5718422"/>
              <a:gd name="connsiteY2240" fmla="*/ 2657452 h 5827948"/>
              <a:gd name="connsiteX2241" fmla="*/ 3436818 w 5718422"/>
              <a:gd name="connsiteY2241" fmla="*/ 2722592 h 5827948"/>
              <a:gd name="connsiteX2242" fmla="*/ 3389549 w 5718422"/>
              <a:gd name="connsiteY2242" fmla="*/ 2722592 h 5827948"/>
              <a:gd name="connsiteX2243" fmla="*/ 3436818 w 5718422"/>
              <a:gd name="connsiteY2243" fmla="*/ 2722592 h 5827948"/>
              <a:gd name="connsiteX2244" fmla="*/ 3436818 w 5718422"/>
              <a:gd name="connsiteY2244" fmla="*/ 2722592 h 5827948"/>
              <a:gd name="connsiteX2245" fmla="*/ 3436818 w 5718422"/>
              <a:gd name="connsiteY2245" fmla="*/ 2722592 h 5827948"/>
              <a:gd name="connsiteX2246" fmla="*/ 3450653 w 5718422"/>
              <a:gd name="connsiteY2246" fmla="*/ 2979690 h 5827948"/>
              <a:gd name="connsiteX2247" fmla="*/ 3412607 w 5718422"/>
              <a:gd name="connsiteY2247" fmla="*/ 3017160 h 5827948"/>
              <a:gd name="connsiteX2248" fmla="*/ 3379749 w 5718422"/>
              <a:gd name="connsiteY2248" fmla="*/ 2984302 h 5827948"/>
              <a:gd name="connsiteX2249" fmla="*/ 3450653 w 5718422"/>
              <a:gd name="connsiteY2249" fmla="*/ 2979690 h 5827948"/>
              <a:gd name="connsiteX2250" fmla="*/ 3450653 w 5718422"/>
              <a:gd name="connsiteY2250" fmla="*/ 2979690 h 5827948"/>
              <a:gd name="connsiteX2251" fmla="*/ 3398772 w 5718422"/>
              <a:gd name="connsiteY2251" fmla="*/ 2937609 h 5827948"/>
              <a:gd name="connsiteX2252" fmla="*/ 3455265 w 5718422"/>
              <a:gd name="connsiteY2252" fmla="*/ 2932997 h 5827948"/>
              <a:gd name="connsiteX2253" fmla="*/ 3455265 w 5718422"/>
              <a:gd name="connsiteY2253" fmla="*/ 2951444 h 5827948"/>
              <a:gd name="connsiteX2254" fmla="*/ 3398772 w 5718422"/>
              <a:gd name="connsiteY2254" fmla="*/ 2937609 h 5827948"/>
              <a:gd name="connsiteX2255" fmla="*/ 3398772 w 5718422"/>
              <a:gd name="connsiteY2255" fmla="*/ 2937609 h 5827948"/>
              <a:gd name="connsiteX2256" fmla="*/ 3436818 w 5718422"/>
              <a:gd name="connsiteY2256" fmla="*/ 2877081 h 5827948"/>
              <a:gd name="connsiteX2257" fmla="*/ 3403960 w 5718422"/>
              <a:gd name="connsiteY2257" fmla="*/ 2895528 h 5827948"/>
              <a:gd name="connsiteX2258" fmla="*/ 3413184 w 5718422"/>
              <a:gd name="connsiteY2258" fmla="*/ 2858058 h 5827948"/>
              <a:gd name="connsiteX2259" fmla="*/ 3436818 w 5718422"/>
              <a:gd name="connsiteY2259" fmla="*/ 2858058 h 5827948"/>
              <a:gd name="connsiteX2260" fmla="*/ 3436818 w 5718422"/>
              <a:gd name="connsiteY2260" fmla="*/ 2877081 h 5827948"/>
              <a:gd name="connsiteX2261" fmla="*/ 3436818 w 5718422"/>
              <a:gd name="connsiteY2261" fmla="*/ 2877081 h 5827948"/>
              <a:gd name="connsiteX2262" fmla="*/ 3436818 w 5718422"/>
              <a:gd name="connsiteY2262" fmla="*/ 2629206 h 5827948"/>
              <a:gd name="connsiteX2263" fmla="*/ 3365915 w 5718422"/>
              <a:gd name="connsiteY2263" fmla="*/ 2638429 h 5827948"/>
              <a:gd name="connsiteX2264" fmla="*/ 3436818 w 5718422"/>
              <a:gd name="connsiteY2264" fmla="*/ 2629206 h 5827948"/>
              <a:gd name="connsiteX2265" fmla="*/ 3436818 w 5718422"/>
              <a:gd name="connsiteY2265" fmla="*/ 2629206 h 5827948"/>
              <a:gd name="connsiteX2266" fmla="*/ 3346891 w 5718422"/>
              <a:gd name="connsiteY2266" fmla="*/ 2741615 h 5827948"/>
              <a:gd name="connsiteX2267" fmla="*/ 3323257 w 5718422"/>
              <a:gd name="connsiteY2267" fmla="*/ 2727780 h 5827948"/>
              <a:gd name="connsiteX2268" fmla="*/ 3346891 w 5718422"/>
              <a:gd name="connsiteY2268" fmla="*/ 2741615 h 5827948"/>
              <a:gd name="connsiteX2269" fmla="*/ 3346891 w 5718422"/>
              <a:gd name="connsiteY2269" fmla="*/ 2741615 h 5827948"/>
              <a:gd name="connsiteX2270" fmla="*/ 3285211 w 5718422"/>
              <a:gd name="connsiteY2270" fmla="*/ 3100745 h 5827948"/>
              <a:gd name="connsiteX2271" fmla="*/ 3299622 w 5718422"/>
              <a:gd name="connsiteY2271" fmla="*/ 3100745 h 5827948"/>
              <a:gd name="connsiteX2272" fmla="*/ 3290399 w 5718422"/>
              <a:gd name="connsiteY2272" fmla="*/ 3133603 h 5827948"/>
              <a:gd name="connsiteX2273" fmla="*/ 3285211 w 5718422"/>
              <a:gd name="connsiteY2273" fmla="*/ 3100745 h 5827948"/>
              <a:gd name="connsiteX2274" fmla="*/ 3285211 w 5718422"/>
              <a:gd name="connsiteY2274" fmla="*/ 3100745 h 5827948"/>
              <a:gd name="connsiteX2275" fmla="*/ 3285211 w 5718422"/>
              <a:gd name="connsiteY2275" fmla="*/ 3138215 h 5827948"/>
              <a:gd name="connsiteX2276" fmla="*/ 3299622 w 5718422"/>
              <a:gd name="connsiteY2276" fmla="*/ 3142826 h 5827948"/>
              <a:gd name="connsiteX2277" fmla="*/ 3271376 w 5718422"/>
              <a:gd name="connsiteY2277" fmla="*/ 3184908 h 5827948"/>
              <a:gd name="connsiteX2278" fmla="*/ 3285211 w 5718422"/>
              <a:gd name="connsiteY2278" fmla="*/ 3138215 h 5827948"/>
              <a:gd name="connsiteX2279" fmla="*/ 3285211 w 5718422"/>
              <a:gd name="connsiteY2279" fmla="*/ 3138215 h 5827948"/>
              <a:gd name="connsiteX2280" fmla="*/ 3318645 w 5718422"/>
              <a:gd name="connsiteY2280" fmla="*/ 3171073 h 5827948"/>
              <a:gd name="connsiteX2281" fmla="*/ 3295010 w 5718422"/>
              <a:gd name="connsiteY2281" fmla="*/ 3222377 h 5827948"/>
              <a:gd name="connsiteX2282" fmla="*/ 3318645 w 5718422"/>
              <a:gd name="connsiteY2282" fmla="*/ 3171073 h 5827948"/>
              <a:gd name="connsiteX2283" fmla="*/ 3318645 w 5718422"/>
              <a:gd name="connsiteY2283" fmla="*/ 3171073 h 5827948"/>
              <a:gd name="connsiteX2284" fmla="*/ 3308846 w 5718422"/>
              <a:gd name="connsiteY2284" fmla="*/ 3133603 h 5827948"/>
              <a:gd name="connsiteX2285" fmla="*/ 3351503 w 5718422"/>
              <a:gd name="connsiteY2285" fmla="*/ 3049441 h 5827948"/>
              <a:gd name="connsiteX2286" fmla="*/ 3308846 w 5718422"/>
              <a:gd name="connsiteY2286" fmla="*/ 3133603 h 5827948"/>
              <a:gd name="connsiteX2287" fmla="*/ 3308846 w 5718422"/>
              <a:gd name="connsiteY2287" fmla="*/ 3133603 h 5827948"/>
              <a:gd name="connsiteX2288" fmla="*/ 3280599 w 5718422"/>
              <a:gd name="connsiteY2288" fmla="*/ 2890916 h 5827948"/>
              <a:gd name="connsiteX2289" fmla="*/ 3304234 w 5718422"/>
              <a:gd name="connsiteY2289" fmla="*/ 2872470 h 5827948"/>
              <a:gd name="connsiteX2290" fmla="*/ 3289823 w 5718422"/>
              <a:gd name="connsiteY2290" fmla="*/ 2923774 h 5827948"/>
              <a:gd name="connsiteX2291" fmla="*/ 3280599 w 5718422"/>
              <a:gd name="connsiteY2291" fmla="*/ 2890916 h 5827948"/>
              <a:gd name="connsiteX2292" fmla="*/ 3280599 w 5718422"/>
              <a:gd name="connsiteY2292" fmla="*/ 2890916 h 5827948"/>
              <a:gd name="connsiteX2293" fmla="*/ 3275988 w 5718422"/>
              <a:gd name="connsiteY2293" fmla="*/ 238075 h 5827948"/>
              <a:gd name="connsiteX2294" fmla="*/ 3256965 w 5718422"/>
              <a:gd name="connsiteY2294" fmla="*/ 247299 h 5827948"/>
              <a:gd name="connsiteX2295" fmla="*/ 3275988 w 5718422"/>
              <a:gd name="connsiteY2295" fmla="*/ 238075 h 5827948"/>
              <a:gd name="connsiteX2296" fmla="*/ 3275988 w 5718422"/>
              <a:gd name="connsiteY2296" fmla="*/ 238075 h 5827948"/>
              <a:gd name="connsiteX2297" fmla="*/ 3172226 w 5718422"/>
              <a:gd name="connsiteY2297" fmla="*/ 3306539 h 5827948"/>
              <a:gd name="connsiteX2298" fmla="*/ 3153203 w 5718422"/>
              <a:gd name="connsiteY2298" fmla="*/ 3288093 h 5827948"/>
              <a:gd name="connsiteX2299" fmla="*/ 3167614 w 5718422"/>
              <a:gd name="connsiteY2299" fmla="*/ 3278870 h 5827948"/>
              <a:gd name="connsiteX2300" fmla="*/ 3172226 w 5718422"/>
              <a:gd name="connsiteY2300" fmla="*/ 3306539 h 5827948"/>
              <a:gd name="connsiteX2301" fmla="*/ 3172226 w 5718422"/>
              <a:gd name="connsiteY2301" fmla="*/ 3306539 h 5827948"/>
              <a:gd name="connsiteX2302" fmla="*/ 3167614 w 5718422"/>
              <a:gd name="connsiteY2302" fmla="*/ 2153055 h 5827948"/>
              <a:gd name="connsiteX2303" fmla="*/ 3134756 w 5718422"/>
              <a:gd name="connsiteY2303" fmla="*/ 2208971 h 5827948"/>
              <a:gd name="connsiteX2304" fmla="*/ 3101898 w 5718422"/>
              <a:gd name="connsiteY2304" fmla="*/ 2204360 h 5827948"/>
              <a:gd name="connsiteX2305" fmla="*/ 3167614 w 5718422"/>
              <a:gd name="connsiteY2305" fmla="*/ 2153055 h 5827948"/>
              <a:gd name="connsiteX2306" fmla="*/ 3167614 w 5718422"/>
              <a:gd name="connsiteY2306" fmla="*/ 2153055 h 5827948"/>
              <a:gd name="connsiteX2307" fmla="*/ 3124957 w 5718422"/>
              <a:gd name="connsiteY2307" fmla="*/ 2353661 h 5827948"/>
              <a:gd name="connsiteX2308" fmla="*/ 3105934 w 5718422"/>
              <a:gd name="connsiteY2308" fmla="*/ 2306968 h 5827948"/>
              <a:gd name="connsiteX2309" fmla="*/ 3124957 w 5718422"/>
              <a:gd name="connsiteY2309" fmla="*/ 2325415 h 5827948"/>
              <a:gd name="connsiteX2310" fmla="*/ 3124957 w 5718422"/>
              <a:gd name="connsiteY2310" fmla="*/ 2353661 h 5827948"/>
              <a:gd name="connsiteX2311" fmla="*/ 3124957 w 5718422"/>
              <a:gd name="connsiteY2311" fmla="*/ 2353661 h 5827948"/>
              <a:gd name="connsiteX2312" fmla="*/ 3073076 w 5718422"/>
              <a:gd name="connsiteY2312" fmla="*/ 733249 h 5827948"/>
              <a:gd name="connsiteX2313" fmla="*/ 3087487 w 5718422"/>
              <a:gd name="connsiteY2313" fmla="*/ 733249 h 5827948"/>
              <a:gd name="connsiteX2314" fmla="*/ 3078264 w 5718422"/>
              <a:gd name="connsiteY2314" fmla="*/ 766107 h 5827948"/>
              <a:gd name="connsiteX2315" fmla="*/ 3063853 w 5718422"/>
              <a:gd name="connsiteY2315" fmla="*/ 761496 h 5827948"/>
              <a:gd name="connsiteX2316" fmla="*/ 3073076 w 5718422"/>
              <a:gd name="connsiteY2316" fmla="*/ 733249 h 5827948"/>
              <a:gd name="connsiteX2317" fmla="*/ 3073076 w 5718422"/>
              <a:gd name="connsiteY2317" fmla="*/ 733249 h 5827948"/>
              <a:gd name="connsiteX2318" fmla="*/ 2912822 w 5718422"/>
              <a:gd name="connsiteY2318" fmla="*/ 747084 h 5827948"/>
              <a:gd name="connsiteX2319" fmla="*/ 2931845 w 5718422"/>
              <a:gd name="connsiteY2319" fmla="*/ 742473 h 5827948"/>
              <a:gd name="connsiteX2320" fmla="*/ 2927233 w 5718422"/>
              <a:gd name="connsiteY2320" fmla="*/ 756308 h 5827948"/>
              <a:gd name="connsiteX2321" fmla="*/ 2941644 w 5718422"/>
              <a:gd name="connsiteY2321" fmla="*/ 756308 h 5827948"/>
              <a:gd name="connsiteX2322" fmla="*/ 2941644 w 5718422"/>
              <a:gd name="connsiteY2322" fmla="*/ 728061 h 5827948"/>
              <a:gd name="connsiteX2323" fmla="*/ 2969891 w 5718422"/>
              <a:gd name="connsiteY2323" fmla="*/ 760919 h 5827948"/>
              <a:gd name="connsiteX2324" fmla="*/ 2918010 w 5718422"/>
              <a:gd name="connsiteY2324" fmla="*/ 765531 h 5827948"/>
              <a:gd name="connsiteX2325" fmla="*/ 2912822 w 5718422"/>
              <a:gd name="connsiteY2325" fmla="*/ 747084 h 5827948"/>
              <a:gd name="connsiteX2326" fmla="*/ 2912822 w 5718422"/>
              <a:gd name="connsiteY2326" fmla="*/ 747084 h 5827948"/>
              <a:gd name="connsiteX2327" fmla="*/ 2950291 w 5718422"/>
              <a:gd name="connsiteY2327" fmla="*/ 789165 h 5827948"/>
              <a:gd name="connsiteX2328" fmla="*/ 2941068 w 5718422"/>
              <a:gd name="connsiteY2328" fmla="*/ 798389 h 5827948"/>
              <a:gd name="connsiteX2329" fmla="*/ 2960091 w 5718422"/>
              <a:gd name="connsiteY2329" fmla="*/ 793777 h 5827948"/>
              <a:gd name="connsiteX2330" fmla="*/ 2960091 w 5718422"/>
              <a:gd name="connsiteY2330" fmla="*/ 803000 h 5827948"/>
              <a:gd name="connsiteX2331" fmla="*/ 3120345 w 5718422"/>
              <a:gd name="connsiteY2331" fmla="*/ 798389 h 5827948"/>
              <a:gd name="connsiteX2332" fmla="*/ 3044830 w 5718422"/>
              <a:gd name="connsiteY2332" fmla="*/ 845081 h 5827948"/>
              <a:gd name="connsiteX2333" fmla="*/ 2941068 w 5718422"/>
              <a:gd name="connsiteY2333" fmla="*/ 840470 h 5827948"/>
              <a:gd name="connsiteX2334" fmla="*/ 2865553 w 5718422"/>
              <a:gd name="connsiteY2334" fmla="*/ 831247 h 5827948"/>
              <a:gd name="connsiteX2335" fmla="*/ 2950291 w 5718422"/>
              <a:gd name="connsiteY2335" fmla="*/ 789165 h 5827948"/>
              <a:gd name="connsiteX2336" fmla="*/ 2950291 w 5718422"/>
              <a:gd name="connsiteY2336" fmla="*/ 789165 h 5827948"/>
              <a:gd name="connsiteX2337" fmla="*/ 3082299 w 5718422"/>
              <a:gd name="connsiteY2337" fmla="*/ 2362884 h 5827948"/>
              <a:gd name="connsiteX2338" fmla="*/ 3063276 w 5718422"/>
              <a:gd name="connsiteY2338" fmla="*/ 2353661 h 5827948"/>
              <a:gd name="connsiteX2339" fmla="*/ 3067888 w 5718422"/>
              <a:gd name="connsiteY2339" fmla="*/ 2349050 h 5827948"/>
              <a:gd name="connsiteX2340" fmla="*/ 3082299 w 5718422"/>
              <a:gd name="connsiteY2340" fmla="*/ 2362884 h 5827948"/>
              <a:gd name="connsiteX2341" fmla="*/ 3082299 w 5718422"/>
              <a:gd name="connsiteY2341" fmla="*/ 2362884 h 5827948"/>
              <a:gd name="connsiteX2342" fmla="*/ 2992949 w 5718422"/>
              <a:gd name="connsiteY2342" fmla="*/ 2325991 h 5827948"/>
              <a:gd name="connsiteX2343" fmla="*/ 3007360 w 5718422"/>
              <a:gd name="connsiteY2343" fmla="*/ 2330603 h 5827948"/>
              <a:gd name="connsiteX2344" fmla="*/ 2992949 w 5718422"/>
              <a:gd name="connsiteY2344" fmla="*/ 2325991 h 5827948"/>
              <a:gd name="connsiteX2345" fmla="*/ 2992949 w 5718422"/>
              <a:gd name="connsiteY2345" fmla="*/ 2325991 h 5827948"/>
              <a:gd name="connsiteX2346" fmla="*/ 2983149 w 5718422"/>
              <a:gd name="connsiteY2346" fmla="*/ 2288522 h 5827948"/>
              <a:gd name="connsiteX2347" fmla="*/ 2997560 w 5718422"/>
              <a:gd name="connsiteY2347" fmla="*/ 2306968 h 5827948"/>
              <a:gd name="connsiteX2348" fmla="*/ 2983149 w 5718422"/>
              <a:gd name="connsiteY2348" fmla="*/ 2288522 h 5827948"/>
              <a:gd name="connsiteX2349" fmla="*/ 2983149 w 5718422"/>
              <a:gd name="connsiteY2349" fmla="*/ 2288522 h 5827948"/>
              <a:gd name="connsiteX2350" fmla="*/ 2950291 w 5718422"/>
              <a:gd name="connsiteY2350" fmla="*/ 2251052 h 5827948"/>
              <a:gd name="connsiteX2351" fmla="*/ 3002172 w 5718422"/>
              <a:gd name="connsiteY2351" fmla="*/ 2199748 h 5827948"/>
              <a:gd name="connsiteX2352" fmla="*/ 3011395 w 5718422"/>
              <a:gd name="connsiteY2352" fmla="*/ 2199748 h 5827948"/>
              <a:gd name="connsiteX2353" fmla="*/ 3025807 w 5718422"/>
              <a:gd name="connsiteY2353" fmla="*/ 2218195 h 5827948"/>
              <a:gd name="connsiteX2354" fmla="*/ 2950291 w 5718422"/>
              <a:gd name="connsiteY2354" fmla="*/ 2251052 h 5827948"/>
              <a:gd name="connsiteX2355" fmla="*/ 2950291 w 5718422"/>
              <a:gd name="connsiteY2355" fmla="*/ 2251052 h 5827948"/>
              <a:gd name="connsiteX2356" fmla="*/ 2837306 w 5718422"/>
              <a:gd name="connsiteY2356" fmla="*/ 2671287 h 5827948"/>
              <a:gd name="connsiteX2357" fmla="*/ 2860941 w 5718422"/>
              <a:gd name="connsiteY2357" fmla="*/ 2657452 h 5827948"/>
              <a:gd name="connsiteX2358" fmla="*/ 2865553 w 5718422"/>
              <a:gd name="connsiteY2358" fmla="*/ 2671287 h 5827948"/>
              <a:gd name="connsiteX2359" fmla="*/ 2889187 w 5718422"/>
              <a:gd name="connsiteY2359" fmla="*/ 2652841 h 5827948"/>
              <a:gd name="connsiteX2360" fmla="*/ 2898410 w 5718422"/>
              <a:gd name="connsiteY2360" fmla="*/ 2681087 h 5827948"/>
              <a:gd name="connsiteX2361" fmla="*/ 2865553 w 5718422"/>
              <a:gd name="connsiteY2361" fmla="*/ 2690310 h 5827948"/>
              <a:gd name="connsiteX2362" fmla="*/ 2837306 w 5718422"/>
              <a:gd name="connsiteY2362" fmla="*/ 2694922 h 5827948"/>
              <a:gd name="connsiteX2363" fmla="*/ 2837306 w 5718422"/>
              <a:gd name="connsiteY2363" fmla="*/ 2671287 h 5827948"/>
              <a:gd name="connsiteX2364" fmla="*/ 2837306 w 5718422"/>
              <a:gd name="connsiteY2364" fmla="*/ 2671287 h 5827948"/>
              <a:gd name="connsiteX2365" fmla="*/ 2851141 w 5718422"/>
              <a:gd name="connsiteY2365" fmla="*/ 2610760 h 5827948"/>
              <a:gd name="connsiteX2366" fmla="*/ 2832118 w 5718422"/>
              <a:gd name="connsiteY2366" fmla="*/ 2596925 h 5827948"/>
              <a:gd name="connsiteX2367" fmla="*/ 2860364 w 5718422"/>
              <a:gd name="connsiteY2367" fmla="*/ 2587701 h 5827948"/>
              <a:gd name="connsiteX2368" fmla="*/ 2860364 w 5718422"/>
              <a:gd name="connsiteY2368" fmla="*/ 2583090 h 5827948"/>
              <a:gd name="connsiteX2369" fmla="*/ 2836730 w 5718422"/>
              <a:gd name="connsiteY2369" fmla="*/ 2573867 h 5827948"/>
              <a:gd name="connsiteX2370" fmla="*/ 2907634 w 5718422"/>
              <a:gd name="connsiteY2370" fmla="*/ 2531785 h 5827948"/>
              <a:gd name="connsiteX2371" fmla="*/ 2883999 w 5718422"/>
              <a:gd name="connsiteY2371" fmla="*/ 2569255 h 5827948"/>
              <a:gd name="connsiteX2372" fmla="*/ 2959515 w 5718422"/>
              <a:gd name="connsiteY2372" fmla="*/ 2564643 h 5827948"/>
              <a:gd name="connsiteX2373" fmla="*/ 2851141 w 5718422"/>
              <a:gd name="connsiteY2373" fmla="*/ 2610760 h 5827948"/>
              <a:gd name="connsiteX2374" fmla="*/ 2851141 w 5718422"/>
              <a:gd name="connsiteY2374" fmla="*/ 2610760 h 5827948"/>
              <a:gd name="connsiteX2375" fmla="*/ 2898410 w 5718422"/>
              <a:gd name="connsiteY2375" fmla="*/ 2208971 h 5827948"/>
              <a:gd name="connsiteX2376" fmla="*/ 2941068 w 5718422"/>
              <a:gd name="connsiteY2376" fmla="*/ 2204360 h 5827948"/>
              <a:gd name="connsiteX2377" fmla="*/ 2879964 w 5718422"/>
              <a:gd name="connsiteY2377" fmla="*/ 2255664 h 5827948"/>
              <a:gd name="connsiteX2378" fmla="*/ 2870741 w 5718422"/>
              <a:gd name="connsiteY2378" fmla="*/ 2246441 h 5827948"/>
              <a:gd name="connsiteX2379" fmla="*/ 2847106 w 5718422"/>
              <a:gd name="connsiteY2379" fmla="*/ 2260276 h 5827948"/>
              <a:gd name="connsiteX2380" fmla="*/ 2898410 w 5718422"/>
              <a:gd name="connsiteY2380" fmla="*/ 2208971 h 5827948"/>
              <a:gd name="connsiteX2381" fmla="*/ 2898410 w 5718422"/>
              <a:gd name="connsiteY2381" fmla="*/ 2208971 h 5827948"/>
              <a:gd name="connsiteX2382" fmla="*/ 2874776 w 5718422"/>
              <a:gd name="connsiteY2382" fmla="*/ 2078116 h 5827948"/>
              <a:gd name="connsiteX2383" fmla="*/ 2889187 w 5718422"/>
              <a:gd name="connsiteY2383" fmla="*/ 2082728 h 5827948"/>
              <a:gd name="connsiteX2384" fmla="*/ 2870164 w 5718422"/>
              <a:gd name="connsiteY2384" fmla="*/ 2120197 h 5827948"/>
              <a:gd name="connsiteX2385" fmla="*/ 2874776 w 5718422"/>
              <a:gd name="connsiteY2385" fmla="*/ 2078116 h 5827948"/>
              <a:gd name="connsiteX2386" fmla="*/ 2874776 w 5718422"/>
              <a:gd name="connsiteY2386" fmla="*/ 2078116 h 5827948"/>
              <a:gd name="connsiteX2387" fmla="*/ 2860364 w 5718422"/>
              <a:gd name="connsiteY2387" fmla="*/ 2349050 h 5827948"/>
              <a:gd name="connsiteX2388" fmla="*/ 2926657 w 5718422"/>
              <a:gd name="connsiteY2388" fmla="*/ 2358273 h 5827948"/>
              <a:gd name="connsiteX2389" fmla="*/ 2917433 w 5718422"/>
              <a:gd name="connsiteY2389" fmla="*/ 2433212 h 5827948"/>
              <a:gd name="connsiteX2390" fmla="*/ 2879387 w 5718422"/>
              <a:gd name="connsiteY2390" fmla="*/ 2451658 h 5827948"/>
              <a:gd name="connsiteX2391" fmla="*/ 2879387 w 5718422"/>
              <a:gd name="connsiteY2391" fmla="*/ 2423412 h 5827948"/>
              <a:gd name="connsiteX2392" fmla="*/ 2836730 w 5718422"/>
              <a:gd name="connsiteY2392" fmla="*/ 2390554 h 5827948"/>
              <a:gd name="connsiteX2393" fmla="*/ 2855753 w 5718422"/>
              <a:gd name="connsiteY2393" fmla="*/ 2381331 h 5827948"/>
              <a:gd name="connsiteX2394" fmla="*/ 2789461 w 5718422"/>
              <a:gd name="connsiteY2394" fmla="*/ 2353085 h 5827948"/>
              <a:gd name="connsiteX2395" fmla="*/ 2860364 w 5718422"/>
              <a:gd name="connsiteY2395" fmla="*/ 2349050 h 5827948"/>
              <a:gd name="connsiteX2396" fmla="*/ 2860364 w 5718422"/>
              <a:gd name="connsiteY2396" fmla="*/ 2349050 h 5827948"/>
              <a:gd name="connsiteX2397" fmla="*/ 2922045 w 5718422"/>
              <a:gd name="connsiteY2397" fmla="*/ 2648229 h 5827948"/>
              <a:gd name="connsiteX2398" fmla="*/ 2950291 w 5718422"/>
              <a:gd name="connsiteY2398" fmla="*/ 2657452 h 5827948"/>
              <a:gd name="connsiteX2399" fmla="*/ 2922045 w 5718422"/>
              <a:gd name="connsiteY2399" fmla="*/ 2648229 h 5827948"/>
              <a:gd name="connsiteX2400" fmla="*/ 2922045 w 5718422"/>
              <a:gd name="connsiteY2400" fmla="*/ 2648229 h 5827948"/>
              <a:gd name="connsiteX2401" fmla="*/ 2941068 w 5718422"/>
              <a:gd name="connsiteY2401" fmla="*/ 2685122 h 5827948"/>
              <a:gd name="connsiteX2402" fmla="*/ 2960091 w 5718422"/>
              <a:gd name="connsiteY2402" fmla="*/ 2680510 h 5827948"/>
              <a:gd name="connsiteX2403" fmla="*/ 2941068 w 5718422"/>
              <a:gd name="connsiteY2403" fmla="*/ 2694345 h 5827948"/>
              <a:gd name="connsiteX2404" fmla="*/ 2941068 w 5718422"/>
              <a:gd name="connsiteY2404" fmla="*/ 2685122 h 5827948"/>
              <a:gd name="connsiteX2405" fmla="*/ 2941068 w 5718422"/>
              <a:gd name="connsiteY2405" fmla="*/ 2685122 h 5827948"/>
              <a:gd name="connsiteX2406" fmla="*/ 2941068 w 5718422"/>
              <a:gd name="connsiteY2406" fmla="*/ 2685122 h 5827948"/>
              <a:gd name="connsiteX2407" fmla="*/ 2959515 w 5718422"/>
              <a:gd name="connsiteY2407" fmla="*/ 2559455 h 5827948"/>
              <a:gd name="connsiteX2408" fmla="*/ 2983149 w 5718422"/>
              <a:gd name="connsiteY2408" fmla="*/ 2541009 h 5827948"/>
              <a:gd name="connsiteX2409" fmla="*/ 2959515 w 5718422"/>
              <a:gd name="connsiteY2409" fmla="*/ 2559455 h 5827948"/>
              <a:gd name="connsiteX2410" fmla="*/ 2959515 w 5718422"/>
              <a:gd name="connsiteY2410" fmla="*/ 2559455 h 5827948"/>
              <a:gd name="connsiteX2411" fmla="*/ 2945680 w 5718422"/>
              <a:gd name="connsiteY2411" fmla="*/ 2204360 h 5827948"/>
              <a:gd name="connsiteX2412" fmla="*/ 2988337 w 5718422"/>
              <a:gd name="connsiteY2412" fmla="*/ 2180725 h 5827948"/>
              <a:gd name="connsiteX2413" fmla="*/ 2945680 w 5718422"/>
              <a:gd name="connsiteY2413" fmla="*/ 2204360 h 5827948"/>
              <a:gd name="connsiteX2414" fmla="*/ 2945680 w 5718422"/>
              <a:gd name="connsiteY2414" fmla="*/ 2204360 h 5827948"/>
              <a:gd name="connsiteX2415" fmla="*/ 3016583 w 5718422"/>
              <a:gd name="connsiteY2415" fmla="*/ 2171502 h 5827948"/>
              <a:gd name="connsiteX2416" fmla="*/ 3025807 w 5718422"/>
              <a:gd name="connsiteY2416" fmla="*/ 2143256 h 5827948"/>
              <a:gd name="connsiteX2417" fmla="*/ 3044830 w 5718422"/>
              <a:gd name="connsiteY2417" fmla="*/ 2185337 h 5827948"/>
              <a:gd name="connsiteX2418" fmla="*/ 3030418 w 5718422"/>
              <a:gd name="connsiteY2418" fmla="*/ 2189948 h 5827948"/>
              <a:gd name="connsiteX2419" fmla="*/ 3016583 w 5718422"/>
              <a:gd name="connsiteY2419" fmla="*/ 2171502 h 5827948"/>
              <a:gd name="connsiteX2420" fmla="*/ 3016583 w 5718422"/>
              <a:gd name="connsiteY2420" fmla="*/ 2171502 h 5827948"/>
              <a:gd name="connsiteX2421" fmla="*/ 2841918 w 5718422"/>
              <a:gd name="connsiteY2421" fmla="*/ 2055058 h 5827948"/>
              <a:gd name="connsiteX2422" fmla="*/ 2879964 w 5718422"/>
              <a:gd name="connsiteY2422" fmla="*/ 2055058 h 5827948"/>
              <a:gd name="connsiteX2423" fmla="*/ 2837306 w 5718422"/>
              <a:gd name="connsiteY2423" fmla="*/ 2087916 h 5827948"/>
              <a:gd name="connsiteX2424" fmla="*/ 2832695 w 5718422"/>
              <a:gd name="connsiteY2424" fmla="*/ 2074081 h 5827948"/>
              <a:gd name="connsiteX2425" fmla="*/ 2813672 w 5718422"/>
              <a:gd name="connsiteY2425" fmla="*/ 2087916 h 5827948"/>
              <a:gd name="connsiteX2426" fmla="*/ 2785425 w 5718422"/>
              <a:gd name="connsiteY2426" fmla="*/ 2083304 h 5827948"/>
              <a:gd name="connsiteX2427" fmla="*/ 2766402 w 5718422"/>
              <a:gd name="connsiteY2427" fmla="*/ 2055058 h 5827948"/>
              <a:gd name="connsiteX2428" fmla="*/ 2851141 w 5718422"/>
              <a:gd name="connsiteY2428" fmla="*/ 2036612 h 5827948"/>
              <a:gd name="connsiteX2429" fmla="*/ 2841918 w 5718422"/>
              <a:gd name="connsiteY2429" fmla="*/ 2055058 h 5827948"/>
              <a:gd name="connsiteX2430" fmla="*/ 2841918 w 5718422"/>
              <a:gd name="connsiteY2430" fmla="*/ 2055058 h 5827948"/>
              <a:gd name="connsiteX2431" fmla="*/ 2756603 w 5718422"/>
              <a:gd name="connsiteY2431" fmla="*/ 2260276 h 5827948"/>
              <a:gd name="connsiteX2432" fmla="*/ 2775626 w 5718422"/>
              <a:gd name="connsiteY2432" fmla="*/ 2246441 h 5827948"/>
              <a:gd name="connsiteX2433" fmla="*/ 2766402 w 5718422"/>
              <a:gd name="connsiteY2433" fmla="*/ 2283910 h 5827948"/>
              <a:gd name="connsiteX2434" fmla="*/ 2756603 w 5718422"/>
              <a:gd name="connsiteY2434" fmla="*/ 2260276 h 5827948"/>
              <a:gd name="connsiteX2435" fmla="*/ 2756603 w 5718422"/>
              <a:gd name="connsiteY2435" fmla="*/ 2260276 h 5827948"/>
              <a:gd name="connsiteX2436" fmla="*/ 2756603 w 5718422"/>
              <a:gd name="connsiteY2436" fmla="*/ 766107 h 5827948"/>
              <a:gd name="connsiteX2437" fmla="*/ 2756603 w 5718422"/>
              <a:gd name="connsiteY2437" fmla="*/ 756884 h 5827948"/>
              <a:gd name="connsiteX2438" fmla="*/ 2775626 w 5718422"/>
              <a:gd name="connsiteY2438" fmla="*/ 752272 h 5827948"/>
              <a:gd name="connsiteX2439" fmla="*/ 2756603 w 5718422"/>
              <a:gd name="connsiteY2439" fmla="*/ 766107 h 5827948"/>
              <a:gd name="connsiteX2440" fmla="*/ 2756603 w 5718422"/>
              <a:gd name="connsiteY2440" fmla="*/ 766107 h 5827948"/>
              <a:gd name="connsiteX2441" fmla="*/ 2818283 w 5718422"/>
              <a:gd name="connsiteY2441" fmla="*/ 766107 h 5827948"/>
              <a:gd name="connsiteX2442" fmla="*/ 2799260 w 5718422"/>
              <a:gd name="connsiteY2442" fmla="*/ 770719 h 5827948"/>
              <a:gd name="connsiteX2443" fmla="*/ 2818283 w 5718422"/>
              <a:gd name="connsiteY2443" fmla="*/ 752272 h 5827948"/>
              <a:gd name="connsiteX2444" fmla="*/ 2818283 w 5718422"/>
              <a:gd name="connsiteY2444" fmla="*/ 766107 h 5827948"/>
              <a:gd name="connsiteX2445" fmla="*/ 2818283 w 5718422"/>
              <a:gd name="connsiteY2445" fmla="*/ 766107 h 5827948"/>
              <a:gd name="connsiteX2446" fmla="*/ 2558302 w 5718422"/>
              <a:gd name="connsiteY2446" fmla="*/ 480763 h 5827948"/>
              <a:gd name="connsiteX2447" fmla="*/ 2614795 w 5718422"/>
              <a:gd name="connsiteY2447" fmla="*/ 438681 h 5827948"/>
              <a:gd name="connsiteX2448" fmla="*/ 2780237 w 5718422"/>
              <a:gd name="connsiteY2448" fmla="*/ 447905 h 5827948"/>
              <a:gd name="connsiteX2449" fmla="*/ 2652841 w 5718422"/>
              <a:gd name="connsiteY2449" fmla="*/ 471539 h 5827948"/>
              <a:gd name="connsiteX2450" fmla="*/ 2662064 w 5718422"/>
              <a:gd name="connsiteY2450" fmla="*/ 499785 h 5827948"/>
              <a:gd name="connsiteX2451" fmla="*/ 2610183 w 5718422"/>
              <a:gd name="connsiteY2451" fmla="*/ 523420 h 5827948"/>
              <a:gd name="connsiteX2452" fmla="*/ 2558302 w 5718422"/>
              <a:gd name="connsiteY2452" fmla="*/ 480763 h 5827948"/>
              <a:gd name="connsiteX2453" fmla="*/ 2558302 w 5718422"/>
              <a:gd name="connsiteY2453" fmla="*/ 480763 h 5827948"/>
              <a:gd name="connsiteX2454" fmla="*/ 2732968 w 5718422"/>
              <a:gd name="connsiteY2454" fmla="*/ 504397 h 5827948"/>
              <a:gd name="connsiteX2455" fmla="*/ 2690311 w 5718422"/>
              <a:gd name="connsiteY2455" fmla="*/ 499785 h 5827948"/>
              <a:gd name="connsiteX2456" fmla="*/ 2732968 w 5718422"/>
              <a:gd name="connsiteY2456" fmla="*/ 504397 h 5827948"/>
              <a:gd name="connsiteX2457" fmla="*/ 2732968 w 5718422"/>
              <a:gd name="connsiteY2457" fmla="*/ 504397 h 5827948"/>
              <a:gd name="connsiteX2458" fmla="*/ 2478175 w 5718422"/>
              <a:gd name="connsiteY2458" fmla="*/ 401788 h 5827948"/>
              <a:gd name="connsiteX2459" fmla="*/ 2492587 w 5718422"/>
              <a:gd name="connsiteY2459" fmla="*/ 401788 h 5827948"/>
              <a:gd name="connsiteX2460" fmla="*/ 2487975 w 5718422"/>
              <a:gd name="connsiteY2460" fmla="*/ 401788 h 5827948"/>
              <a:gd name="connsiteX2461" fmla="*/ 2506998 w 5718422"/>
              <a:gd name="connsiteY2461" fmla="*/ 415623 h 5827948"/>
              <a:gd name="connsiteX2462" fmla="*/ 2511610 w 5718422"/>
              <a:gd name="connsiteY2462" fmla="*/ 443869 h 5827948"/>
              <a:gd name="connsiteX2463" fmla="*/ 2450506 w 5718422"/>
              <a:gd name="connsiteY2463" fmla="*/ 434646 h 5827948"/>
              <a:gd name="connsiteX2464" fmla="*/ 2478175 w 5718422"/>
              <a:gd name="connsiteY2464" fmla="*/ 401788 h 5827948"/>
              <a:gd name="connsiteX2465" fmla="*/ 2478175 w 5718422"/>
              <a:gd name="connsiteY2465" fmla="*/ 401788 h 5827948"/>
              <a:gd name="connsiteX2466" fmla="*/ 2534668 w 5718422"/>
              <a:gd name="connsiteY2466" fmla="*/ 532643 h 5827948"/>
              <a:gd name="connsiteX2467" fmla="*/ 2595772 w 5718422"/>
              <a:gd name="connsiteY2467" fmla="*/ 546478 h 5827948"/>
              <a:gd name="connsiteX2468" fmla="*/ 2789461 w 5718422"/>
              <a:gd name="connsiteY2468" fmla="*/ 528032 h 5827948"/>
              <a:gd name="connsiteX2469" fmla="*/ 2671287 w 5718422"/>
              <a:gd name="connsiteY2469" fmla="*/ 560890 h 5827948"/>
              <a:gd name="connsiteX2470" fmla="*/ 2628630 w 5718422"/>
              <a:gd name="connsiteY2470" fmla="*/ 574725 h 5827948"/>
              <a:gd name="connsiteX2471" fmla="*/ 2444741 w 5718422"/>
              <a:gd name="connsiteY2471" fmla="*/ 607582 h 5827948"/>
              <a:gd name="connsiteX2472" fmla="*/ 2425718 w 5718422"/>
              <a:gd name="connsiteY2472" fmla="*/ 598359 h 5827948"/>
              <a:gd name="connsiteX2473" fmla="*/ 2354814 w 5718422"/>
              <a:gd name="connsiteY2473" fmla="*/ 598359 h 5827948"/>
              <a:gd name="connsiteX2474" fmla="*/ 2534668 w 5718422"/>
              <a:gd name="connsiteY2474" fmla="*/ 532643 h 5827948"/>
              <a:gd name="connsiteX2475" fmla="*/ 2534668 w 5718422"/>
              <a:gd name="connsiteY2475" fmla="*/ 532643 h 5827948"/>
              <a:gd name="connsiteX2476" fmla="*/ 2398048 w 5718422"/>
              <a:gd name="connsiteY2476" fmla="*/ 626029 h 5827948"/>
              <a:gd name="connsiteX2477" fmla="*/ 2398048 w 5718422"/>
              <a:gd name="connsiteY2477" fmla="*/ 607582 h 5827948"/>
              <a:gd name="connsiteX2478" fmla="*/ 2407272 w 5718422"/>
              <a:gd name="connsiteY2478" fmla="*/ 607582 h 5827948"/>
              <a:gd name="connsiteX2479" fmla="*/ 2398048 w 5718422"/>
              <a:gd name="connsiteY2479" fmla="*/ 626029 h 5827948"/>
              <a:gd name="connsiteX2480" fmla="*/ 2398048 w 5718422"/>
              <a:gd name="connsiteY2480" fmla="*/ 626029 h 5827948"/>
              <a:gd name="connsiteX2481" fmla="*/ 2279875 w 5718422"/>
              <a:gd name="connsiteY2481" fmla="*/ 2260276 h 5827948"/>
              <a:gd name="connsiteX2482" fmla="*/ 2322533 w 5718422"/>
              <a:gd name="connsiteY2482" fmla="*/ 2255664 h 5827948"/>
              <a:gd name="connsiteX2483" fmla="*/ 2279875 w 5718422"/>
              <a:gd name="connsiteY2483" fmla="*/ 2288522 h 5827948"/>
              <a:gd name="connsiteX2484" fmla="*/ 2279875 w 5718422"/>
              <a:gd name="connsiteY2484" fmla="*/ 2260276 h 5827948"/>
              <a:gd name="connsiteX2485" fmla="*/ 2279875 w 5718422"/>
              <a:gd name="connsiteY2485" fmla="*/ 2260276 h 5827948"/>
              <a:gd name="connsiteX2486" fmla="*/ 2317921 w 5718422"/>
              <a:gd name="connsiteY2486" fmla="*/ 2932997 h 5827948"/>
              <a:gd name="connsiteX2487" fmla="*/ 2327145 w 5718422"/>
              <a:gd name="connsiteY2487" fmla="*/ 2979690 h 5827948"/>
              <a:gd name="connsiteX2488" fmla="*/ 2303510 w 5718422"/>
              <a:gd name="connsiteY2488" fmla="*/ 2961243 h 5827948"/>
              <a:gd name="connsiteX2489" fmla="*/ 2312733 w 5718422"/>
              <a:gd name="connsiteY2489" fmla="*/ 2970467 h 5827948"/>
              <a:gd name="connsiteX2490" fmla="*/ 2317921 w 5718422"/>
              <a:gd name="connsiteY2490" fmla="*/ 2932997 h 5827948"/>
              <a:gd name="connsiteX2491" fmla="*/ 2317921 w 5718422"/>
              <a:gd name="connsiteY2491" fmla="*/ 2932997 h 5827948"/>
              <a:gd name="connsiteX2492" fmla="*/ 2279875 w 5718422"/>
              <a:gd name="connsiteY2492" fmla="*/ 2320803 h 5827948"/>
              <a:gd name="connsiteX2493" fmla="*/ 2275264 w 5718422"/>
              <a:gd name="connsiteY2493" fmla="*/ 2297169 h 5827948"/>
              <a:gd name="connsiteX2494" fmla="*/ 2284487 w 5718422"/>
              <a:gd name="connsiteY2494" fmla="*/ 2292557 h 5827948"/>
              <a:gd name="connsiteX2495" fmla="*/ 2293710 w 5718422"/>
              <a:gd name="connsiteY2495" fmla="*/ 2311004 h 5827948"/>
              <a:gd name="connsiteX2496" fmla="*/ 2279875 w 5718422"/>
              <a:gd name="connsiteY2496" fmla="*/ 2320803 h 5827948"/>
              <a:gd name="connsiteX2497" fmla="*/ 2279875 w 5718422"/>
              <a:gd name="connsiteY2497" fmla="*/ 2320803 h 5827948"/>
              <a:gd name="connsiteX2498" fmla="*/ 2294287 w 5718422"/>
              <a:gd name="connsiteY2498" fmla="*/ 3063852 h 5827948"/>
              <a:gd name="connsiteX2499" fmla="*/ 2279875 w 5718422"/>
              <a:gd name="connsiteY2499" fmla="*/ 3054629 h 5827948"/>
              <a:gd name="connsiteX2500" fmla="*/ 2294287 w 5718422"/>
              <a:gd name="connsiteY2500" fmla="*/ 3007936 h 5827948"/>
              <a:gd name="connsiteX2501" fmla="*/ 2313310 w 5718422"/>
              <a:gd name="connsiteY2501" fmla="*/ 3007936 h 5827948"/>
              <a:gd name="connsiteX2502" fmla="*/ 2294287 w 5718422"/>
              <a:gd name="connsiteY2502" fmla="*/ 3063852 h 5827948"/>
              <a:gd name="connsiteX2503" fmla="*/ 2294287 w 5718422"/>
              <a:gd name="connsiteY2503" fmla="*/ 3063852 h 5827948"/>
              <a:gd name="connsiteX2504" fmla="*/ 2298898 w 5718422"/>
              <a:gd name="connsiteY2504" fmla="*/ 2984302 h 5827948"/>
              <a:gd name="connsiteX2505" fmla="*/ 2317921 w 5718422"/>
              <a:gd name="connsiteY2505" fmla="*/ 2979690 h 5827948"/>
              <a:gd name="connsiteX2506" fmla="*/ 2298898 w 5718422"/>
              <a:gd name="connsiteY2506" fmla="*/ 2984302 h 5827948"/>
              <a:gd name="connsiteX2507" fmla="*/ 2298898 w 5718422"/>
              <a:gd name="connsiteY2507" fmla="*/ 2984302 h 5827948"/>
              <a:gd name="connsiteX2508" fmla="*/ 2317921 w 5718422"/>
              <a:gd name="connsiteY2508" fmla="*/ 3049441 h 5827948"/>
              <a:gd name="connsiteX2509" fmla="*/ 2341556 w 5718422"/>
              <a:gd name="connsiteY2509" fmla="*/ 3021195 h 5827948"/>
              <a:gd name="connsiteX2510" fmla="*/ 2317921 w 5718422"/>
              <a:gd name="connsiteY2510" fmla="*/ 3049441 h 5827948"/>
              <a:gd name="connsiteX2511" fmla="*/ 2317921 w 5718422"/>
              <a:gd name="connsiteY2511" fmla="*/ 3049441 h 5827948"/>
              <a:gd name="connsiteX2512" fmla="*/ 2374414 w 5718422"/>
              <a:gd name="connsiteY2512" fmla="*/ 3133603 h 5827948"/>
              <a:gd name="connsiteX2513" fmla="*/ 2383637 w 5718422"/>
              <a:gd name="connsiteY2513" fmla="*/ 3138215 h 5827948"/>
              <a:gd name="connsiteX2514" fmla="*/ 2383637 w 5718422"/>
              <a:gd name="connsiteY2514" fmla="*/ 3161850 h 5827948"/>
              <a:gd name="connsiteX2515" fmla="*/ 2374414 w 5718422"/>
              <a:gd name="connsiteY2515" fmla="*/ 3133603 h 5827948"/>
              <a:gd name="connsiteX2516" fmla="*/ 2374414 w 5718422"/>
              <a:gd name="connsiteY2516" fmla="*/ 3133603 h 5827948"/>
              <a:gd name="connsiteX2517" fmla="*/ 2407272 w 5718422"/>
              <a:gd name="connsiteY2517" fmla="*/ 3278293 h 5827948"/>
              <a:gd name="connsiteX2518" fmla="*/ 2402660 w 5718422"/>
              <a:gd name="connsiteY2518" fmla="*/ 3254659 h 5827948"/>
              <a:gd name="connsiteX2519" fmla="*/ 2407272 w 5718422"/>
              <a:gd name="connsiteY2519" fmla="*/ 3278293 h 5827948"/>
              <a:gd name="connsiteX2520" fmla="*/ 2407272 w 5718422"/>
              <a:gd name="connsiteY2520" fmla="*/ 3278293 h 5827948"/>
              <a:gd name="connsiteX2521" fmla="*/ 2393437 w 5718422"/>
              <a:gd name="connsiteY2521" fmla="*/ 3213154 h 5827948"/>
              <a:gd name="connsiteX2522" fmla="*/ 2417071 w 5718422"/>
              <a:gd name="connsiteY2522" fmla="*/ 3231600 h 5827948"/>
              <a:gd name="connsiteX2523" fmla="*/ 2393437 w 5718422"/>
              <a:gd name="connsiteY2523" fmla="*/ 3213154 h 5827948"/>
              <a:gd name="connsiteX2524" fmla="*/ 2393437 w 5718422"/>
              <a:gd name="connsiteY2524" fmla="*/ 3213154 h 5827948"/>
              <a:gd name="connsiteX2525" fmla="*/ 2412460 w 5718422"/>
              <a:gd name="connsiteY2525" fmla="*/ 3203931 h 5827948"/>
              <a:gd name="connsiteX2526" fmla="*/ 2379602 w 5718422"/>
              <a:gd name="connsiteY2526" fmla="*/ 3190096 h 5827948"/>
              <a:gd name="connsiteX2527" fmla="*/ 2384213 w 5718422"/>
              <a:gd name="connsiteY2527" fmla="*/ 3171649 h 5827948"/>
              <a:gd name="connsiteX2528" fmla="*/ 2393437 w 5718422"/>
              <a:gd name="connsiteY2528" fmla="*/ 3180873 h 5827948"/>
              <a:gd name="connsiteX2529" fmla="*/ 2398048 w 5718422"/>
              <a:gd name="connsiteY2529" fmla="*/ 3148015 h 5827948"/>
              <a:gd name="connsiteX2530" fmla="*/ 2426295 w 5718422"/>
              <a:gd name="connsiteY2530" fmla="*/ 3134180 h 5827948"/>
              <a:gd name="connsiteX2531" fmla="*/ 2412460 w 5718422"/>
              <a:gd name="connsiteY2531" fmla="*/ 3203931 h 5827948"/>
              <a:gd name="connsiteX2532" fmla="*/ 2412460 w 5718422"/>
              <a:gd name="connsiteY2532" fmla="*/ 3203931 h 5827948"/>
              <a:gd name="connsiteX2533" fmla="*/ 2426295 w 5718422"/>
              <a:gd name="connsiteY2533" fmla="*/ 3115157 h 5827948"/>
              <a:gd name="connsiteX2534" fmla="*/ 2411883 w 5718422"/>
              <a:gd name="connsiteY2534" fmla="*/ 3068464 h 5827948"/>
              <a:gd name="connsiteX2535" fmla="*/ 2430906 w 5718422"/>
              <a:gd name="connsiteY2535" fmla="*/ 3073076 h 5827948"/>
              <a:gd name="connsiteX2536" fmla="*/ 2426295 w 5718422"/>
              <a:gd name="connsiteY2536" fmla="*/ 3115157 h 5827948"/>
              <a:gd name="connsiteX2537" fmla="*/ 2426295 w 5718422"/>
              <a:gd name="connsiteY2537" fmla="*/ 3115157 h 5827948"/>
              <a:gd name="connsiteX2538" fmla="*/ 2449929 w 5718422"/>
              <a:gd name="connsiteY2538" fmla="*/ 2344438 h 5827948"/>
              <a:gd name="connsiteX2539" fmla="*/ 2459153 w 5718422"/>
              <a:gd name="connsiteY2539" fmla="*/ 2320803 h 5827948"/>
              <a:gd name="connsiteX2540" fmla="*/ 2449929 w 5718422"/>
              <a:gd name="connsiteY2540" fmla="*/ 2344438 h 5827948"/>
              <a:gd name="connsiteX2541" fmla="*/ 2449929 w 5718422"/>
              <a:gd name="connsiteY2541" fmla="*/ 2344438 h 5827948"/>
              <a:gd name="connsiteX2542" fmla="*/ 2435518 w 5718422"/>
              <a:gd name="connsiteY2542" fmla="*/ 2190525 h 5827948"/>
              <a:gd name="connsiteX2543" fmla="*/ 2444741 w 5718422"/>
              <a:gd name="connsiteY2543" fmla="*/ 2199748 h 5827948"/>
              <a:gd name="connsiteX2544" fmla="*/ 2340979 w 5718422"/>
              <a:gd name="connsiteY2544" fmla="*/ 2288522 h 5827948"/>
              <a:gd name="connsiteX2545" fmla="*/ 2421107 w 5718422"/>
              <a:gd name="connsiteY2545" fmla="*/ 2190525 h 5827948"/>
              <a:gd name="connsiteX2546" fmla="*/ 2487399 w 5718422"/>
              <a:gd name="connsiteY2546" fmla="*/ 2134609 h 5827948"/>
              <a:gd name="connsiteX2547" fmla="*/ 2435518 w 5718422"/>
              <a:gd name="connsiteY2547" fmla="*/ 2190525 h 5827948"/>
              <a:gd name="connsiteX2548" fmla="*/ 2435518 w 5718422"/>
              <a:gd name="connsiteY2548" fmla="*/ 2190525 h 5827948"/>
              <a:gd name="connsiteX2549" fmla="*/ 2487975 w 5718422"/>
              <a:gd name="connsiteY2549" fmla="*/ 3152626 h 5827948"/>
              <a:gd name="connsiteX2550" fmla="*/ 2506998 w 5718422"/>
              <a:gd name="connsiteY2550" fmla="*/ 3138791 h 5827948"/>
              <a:gd name="connsiteX2551" fmla="*/ 2487975 w 5718422"/>
              <a:gd name="connsiteY2551" fmla="*/ 3152626 h 5827948"/>
              <a:gd name="connsiteX2552" fmla="*/ 2487975 w 5718422"/>
              <a:gd name="connsiteY2552" fmla="*/ 3152626 h 5827948"/>
              <a:gd name="connsiteX2553" fmla="*/ 2468952 w 5718422"/>
              <a:gd name="connsiteY2553" fmla="*/ 2227418 h 5827948"/>
              <a:gd name="connsiteX2554" fmla="*/ 2501810 w 5718422"/>
              <a:gd name="connsiteY2554" fmla="*/ 2166890 h 5827948"/>
              <a:gd name="connsiteX2555" fmla="*/ 2501810 w 5718422"/>
              <a:gd name="connsiteY2555" fmla="*/ 2171502 h 5827948"/>
              <a:gd name="connsiteX2556" fmla="*/ 2525445 w 5718422"/>
              <a:gd name="connsiteY2556" fmla="*/ 2218195 h 5827948"/>
              <a:gd name="connsiteX2557" fmla="*/ 2468952 w 5718422"/>
              <a:gd name="connsiteY2557" fmla="*/ 2227418 h 5827948"/>
              <a:gd name="connsiteX2558" fmla="*/ 2468952 w 5718422"/>
              <a:gd name="connsiteY2558" fmla="*/ 2227418 h 5827948"/>
              <a:gd name="connsiteX2559" fmla="*/ 2511033 w 5718422"/>
              <a:gd name="connsiteY2559" fmla="*/ 3147438 h 5827948"/>
              <a:gd name="connsiteX2560" fmla="*/ 2530056 w 5718422"/>
              <a:gd name="connsiteY2560" fmla="*/ 3171073 h 5827948"/>
              <a:gd name="connsiteX2561" fmla="*/ 2511033 w 5718422"/>
              <a:gd name="connsiteY2561" fmla="*/ 3147438 h 5827948"/>
              <a:gd name="connsiteX2562" fmla="*/ 2511033 w 5718422"/>
              <a:gd name="connsiteY2562" fmla="*/ 3147438 h 5827948"/>
              <a:gd name="connsiteX2563" fmla="*/ 2492587 w 5718422"/>
              <a:gd name="connsiteY2563" fmla="*/ 2134032 h 5827948"/>
              <a:gd name="connsiteX2564" fmla="*/ 2530633 w 5718422"/>
              <a:gd name="connsiteY2564" fmla="*/ 2091951 h 5827948"/>
              <a:gd name="connsiteX2565" fmla="*/ 2492587 w 5718422"/>
              <a:gd name="connsiteY2565" fmla="*/ 2134032 h 5827948"/>
              <a:gd name="connsiteX2566" fmla="*/ 2492587 w 5718422"/>
              <a:gd name="connsiteY2566" fmla="*/ 2134032 h 5827948"/>
              <a:gd name="connsiteX2567" fmla="*/ 2497198 w 5718422"/>
              <a:gd name="connsiteY2567" fmla="*/ 2040647 h 5827948"/>
              <a:gd name="connsiteX2568" fmla="*/ 2516221 w 5718422"/>
              <a:gd name="connsiteY2568" fmla="*/ 2036035 h 5827948"/>
              <a:gd name="connsiteX2569" fmla="*/ 2497198 w 5718422"/>
              <a:gd name="connsiteY2569" fmla="*/ 2040647 h 5827948"/>
              <a:gd name="connsiteX2570" fmla="*/ 2497198 w 5718422"/>
              <a:gd name="connsiteY2570" fmla="*/ 2040647 h 5827948"/>
              <a:gd name="connsiteX2571" fmla="*/ 2539856 w 5718422"/>
              <a:gd name="connsiteY2571" fmla="*/ 2180725 h 5827948"/>
              <a:gd name="connsiteX2572" fmla="*/ 2563491 w 5718422"/>
              <a:gd name="connsiteY2572" fmla="*/ 2166890 h 5827948"/>
              <a:gd name="connsiteX2573" fmla="*/ 2539856 w 5718422"/>
              <a:gd name="connsiteY2573" fmla="*/ 2180725 h 5827948"/>
              <a:gd name="connsiteX2574" fmla="*/ 2539856 w 5718422"/>
              <a:gd name="connsiteY2574" fmla="*/ 2180725 h 5827948"/>
              <a:gd name="connsiteX2575" fmla="*/ 2534668 w 5718422"/>
              <a:gd name="connsiteY2575" fmla="*/ 2157667 h 5827948"/>
              <a:gd name="connsiteX2576" fmla="*/ 2610183 w 5718422"/>
              <a:gd name="connsiteY2576" fmla="*/ 2106362 h 5827948"/>
              <a:gd name="connsiteX2577" fmla="*/ 2534668 w 5718422"/>
              <a:gd name="connsiteY2577" fmla="*/ 2157667 h 5827948"/>
              <a:gd name="connsiteX2578" fmla="*/ 2534668 w 5718422"/>
              <a:gd name="connsiteY2578" fmla="*/ 2157667 h 5827948"/>
              <a:gd name="connsiteX2579" fmla="*/ 2417071 w 5718422"/>
              <a:gd name="connsiteY2579" fmla="*/ 812800 h 5827948"/>
              <a:gd name="connsiteX2580" fmla="*/ 2407848 w 5718422"/>
              <a:gd name="connsiteY2580" fmla="*/ 841046 h 5827948"/>
              <a:gd name="connsiteX2581" fmla="*/ 2280452 w 5718422"/>
              <a:gd name="connsiteY2581" fmla="*/ 878516 h 5827948"/>
              <a:gd name="connsiteX2582" fmla="*/ 2336944 w 5718422"/>
              <a:gd name="connsiteY2582" fmla="*/ 850269 h 5827948"/>
              <a:gd name="connsiteX2583" fmla="*/ 2298898 w 5718422"/>
              <a:gd name="connsiteY2583" fmla="*/ 831823 h 5827948"/>
              <a:gd name="connsiteX2584" fmla="*/ 2294287 w 5718422"/>
              <a:gd name="connsiteY2584" fmla="*/ 808188 h 5827948"/>
              <a:gd name="connsiteX2585" fmla="*/ 2407848 w 5718422"/>
              <a:gd name="connsiteY2585" fmla="*/ 761496 h 5827948"/>
              <a:gd name="connsiteX2586" fmla="*/ 2417071 w 5718422"/>
              <a:gd name="connsiteY2586" fmla="*/ 737861 h 5827948"/>
              <a:gd name="connsiteX2587" fmla="*/ 2336944 w 5718422"/>
              <a:gd name="connsiteY2587" fmla="*/ 737861 h 5827948"/>
              <a:gd name="connsiteX2588" fmla="*/ 2298898 w 5718422"/>
              <a:gd name="connsiteY2588" fmla="*/ 751696 h 5827948"/>
              <a:gd name="connsiteX2589" fmla="*/ 2322533 w 5718422"/>
              <a:gd name="connsiteY2589" fmla="*/ 723450 h 5827948"/>
              <a:gd name="connsiteX2590" fmla="*/ 2355391 w 5718422"/>
              <a:gd name="connsiteY2590" fmla="*/ 728061 h 5827948"/>
              <a:gd name="connsiteX2591" fmla="*/ 2369802 w 5718422"/>
              <a:gd name="connsiteY2591" fmla="*/ 672145 h 5827948"/>
              <a:gd name="connsiteX2592" fmla="*/ 2468952 w 5718422"/>
              <a:gd name="connsiteY2592" fmla="*/ 616229 h 5827948"/>
              <a:gd name="connsiteX2593" fmla="*/ 2506998 w 5718422"/>
              <a:gd name="connsiteY2593" fmla="*/ 611618 h 5827948"/>
              <a:gd name="connsiteX2594" fmla="*/ 2506998 w 5718422"/>
              <a:gd name="connsiteY2594" fmla="*/ 630064 h 5827948"/>
              <a:gd name="connsiteX2595" fmla="*/ 2615372 w 5718422"/>
              <a:gd name="connsiteY2595" fmla="*/ 620841 h 5827948"/>
              <a:gd name="connsiteX2596" fmla="*/ 2619983 w 5718422"/>
              <a:gd name="connsiteY2596" fmla="*/ 639287 h 5827948"/>
              <a:gd name="connsiteX2597" fmla="*/ 2591737 w 5718422"/>
              <a:gd name="connsiteY2597" fmla="*/ 643899 h 5827948"/>
              <a:gd name="connsiteX2598" fmla="*/ 2775626 w 5718422"/>
              <a:gd name="connsiteY2598" fmla="*/ 573572 h 5827948"/>
              <a:gd name="connsiteX2599" fmla="*/ 2766402 w 5718422"/>
              <a:gd name="connsiteY2599" fmla="*/ 564348 h 5827948"/>
              <a:gd name="connsiteX2600" fmla="*/ 2846529 w 5718422"/>
              <a:gd name="connsiteY2600" fmla="*/ 597206 h 5827948"/>
              <a:gd name="connsiteX2601" fmla="*/ 2808484 w 5718422"/>
              <a:gd name="connsiteY2601" fmla="*/ 620841 h 5827948"/>
              <a:gd name="connsiteX2602" fmla="*/ 2718557 w 5718422"/>
              <a:gd name="connsiteY2602" fmla="*/ 625452 h 5827948"/>
              <a:gd name="connsiteX2603" fmla="*/ 2761214 w 5718422"/>
              <a:gd name="connsiteY2603" fmla="*/ 643899 h 5827948"/>
              <a:gd name="connsiteX2604" fmla="*/ 2742191 w 5718422"/>
              <a:gd name="connsiteY2604" fmla="*/ 657734 h 5827948"/>
              <a:gd name="connsiteX2605" fmla="*/ 2850565 w 5718422"/>
              <a:gd name="connsiteY2605" fmla="*/ 657734 h 5827948"/>
              <a:gd name="connsiteX2606" fmla="*/ 2760638 w 5718422"/>
              <a:gd name="connsiteY2606" fmla="*/ 676180 h 5827948"/>
              <a:gd name="connsiteX2607" fmla="*/ 2850565 w 5718422"/>
              <a:gd name="connsiteY2607" fmla="*/ 685404 h 5827948"/>
              <a:gd name="connsiteX2608" fmla="*/ 2756026 w 5718422"/>
              <a:gd name="connsiteY2608" fmla="*/ 732096 h 5827948"/>
              <a:gd name="connsiteX2609" fmla="*/ 2417071 w 5718422"/>
              <a:gd name="connsiteY2609" fmla="*/ 812800 h 5827948"/>
              <a:gd name="connsiteX2610" fmla="*/ 2417071 w 5718422"/>
              <a:gd name="connsiteY2610" fmla="*/ 812800 h 5827948"/>
              <a:gd name="connsiteX2611" fmla="*/ 2728356 w 5718422"/>
              <a:gd name="connsiteY2611" fmla="*/ 775330 h 5827948"/>
              <a:gd name="connsiteX2612" fmla="*/ 2713945 w 5718422"/>
              <a:gd name="connsiteY2612" fmla="*/ 766107 h 5827948"/>
              <a:gd name="connsiteX2613" fmla="*/ 2737580 w 5718422"/>
              <a:gd name="connsiteY2613" fmla="*/ 756884 h 5827948"/>
              <a:gd name="connsiteX2614" fmla="*/ 2728356 w 5718422"/>
              <a:gd name="connsiteY2614" fmla="*/ 775330 h 5827948"/>
              <a:gd name="connsiteX2615" fmla="*/ 2728356 w 5718422"/>
              <a:gd name="connsiteY2615" fmla="*/ 775330 h 5827948"/>
              <a:gd name="connsiteX2616" fmla="*/ 2681087 w 5718422"/>
              <a:gd name="connsiteY2616" fmla="*/ 2097139 h 5827948"/>
              <a:gd name="connsiteX2617" fmla="*/ 2652841 w 5718422"/>
              <a:gd name="connsiteY2617" fmla="*/ 2120774 h 5827948"/>
              <a:gd name="connsiteX2618" fmla="*/ 2667252 w 5718422"/>
              <a:gd name="connsiteY2618" fmla="*/ 2078693 h 5827948"/>
              <a:gd name="connsiteX2619" fmla="*/ 2686275 w 5718422"/>
              <a:gd name="connsiteY2619" fmla="*/ 2078693 h 5827948"/>
              <a:gd name="connsiteX2620" fmla="*/ 2671864 w 5718422"/>
              <a:gd name="connsiteY2620" fmla="*/ 2087916 h 5827948"/>
              <a:gd name="connsiteX2621" fmla="*/ 2681087 w 5718422"/>
              <a:gd name="connsiteY2621" fmla="*/ 2097139 h 5827948"/>
              <a:gd name="connsiteX2622" fmla="*/ 2681087 w 5718422"/>
              <a:gd name="connsiteY2622" fmla="*/ 2097139 h 5827948"/>
              <a:gd name="connsiteX2623" fmla="*/ 2652841 w 5718422"/>
              <a:gd name="connsiteY2623" fmla="*/ 2400354 h 5827948"/>
              <a:gd name="connsiteX2624" fmla="*/ 2690887 w 5718422"/>
              <a:gd name="connsiteY2624" fmla="*/ 2409577 h 5827948"/>
              <a:gd name="connsiteX2625" fmla="*/ 2695499 w 5718422"/>
              <a:gd name="connsiteY2625" fmla="*/ 2447047 h 5827948"/>
              <a:gd name="connsiteX2626" fmla="*/ 2624595 w 5718422"/>
              <a:gd name="connsiteY2626" fmla="*/ 2451658 h 5827948"/>
              <a:gd name="connsiteX2627" fmla="*/ 2652841 w 5718422"/>
              <a:gd name="connsiteY2627" fmla="*/ 2400354 h 5827948"/>
              <a:gd name="connsiteX2628" fmla="*/ 2652841 w 5718422"/>
              <a:gd name="connsiteY2628" fmla="*/ 2400354 h 5827948"/>
              <a:gd name="connsiteX2629" fmla="*/ 2704722 w 5718422"/>
              <a:gd name="connsiteY2629" fmla="*/ 3451229 h 5827948"/>
              <a:gd name="connsiteX2630" fmla="*/ 2676476 w 5718422"/>
              <a:gd name="connsiteY2630" fmla="*/ 3427595 h 5827948"/>
              <a:gd name="connsiteX2631" fmla="*/ 2676476 w 5718422"/>
              <a:gd name="connsiteY2631" fmla="*/ 3399348 h 5827948"/>
              <a:gd name="connsiteX2632" fmla="*/ 2695499 w 5718422"/>
              <a:gd name="connsiteY2632" fmla="*/ 3399348 h 5827948"/>
              <a:gd name="connsiteX2633" fmla="*/ 2704722 w 5718422"/>
              <a:gd name="connsiteY2633" fmla="*/ 3451229 h 5827948"/>
              <a:gd name="connsiteX2634" fmla="*/ 2704722 w 5718422"/>
              <a:gd name="connsiteY2634" fmla="*/ 3451229 h 5827948"/>
              <a:gd name="connsiteX2635" fmla="*/ 2610183 w 5718422"/>
              <a:gd name="connsiteY2635" fmla="*/ 3568250 h 5827948"/>
              <a:gd name="connsiteX2636" fmla="*/ 2666676 w 5718422"/>
              <a:gd name="connsiteY2636" fmla="*/ 3643189 h 5827948"/>
              <a:gd name="connsiteX2637" fmla="*/ 2610183 w 5718422"/>
              <a:gd name="connsiteY2637" fmla="*/ 3568250 h 5827948"/>
              <a:gd name="connsiteX2638" fmla="*/ 2610183 w 5718422"/>
              <a:gd name="connsiteY2638" fmla="*/ 3568250 h 5827948"/>
              <a:gd name="connsiteX2639" fmla="*/ 2690887 w 5718422"/>
              <a:gd name="connsiteY2639" fmla="*/ 3577473 h 5827948"/>
              <a:gd name="connsiteX2640" fmla="*/ 2695499 w 5718422"/>
              <a:gd name="connsiteY2640" fmla="*/ 3610331 h 5827948"/>
              <a:gd name="connsiteX2641" fmla="*/ 2662641 w 5718422"/>
              <a:gd name="connsiteY2641" fmla="*/ 3610331 h 5827948"/>
              <a:gd name="connsiteX2642" fmla="*/ 2634394 w 5718422"/>
              <a:gd name="connsiteY2642" fmla="*/ 3516945 h 5827948"/>
              <a:gd name="connsiteX2643" fmla="*/ 2653417 w 5718422"/>
              <a:gd name="connsiteY2643" fmla="*/ 3512334 h 5827948"/>
              <a:gd name="connsiteX2644" fmla="*/ 2653417 w 5718422"/>
              <a:gd name="connsiteY2644" fmla="*/ 3530780 h 5827948"/>
              <a:gd name="connsiteX2645" fmla="*/ 2644194 w 5718422"/>
              <a:gd name="connsiteY2645" fmla="*/ 3530780 h 5827948"/>
              <a:gd name="connsiteX2646" fmla="*/ 2653417 w 5718422"/>
              <a:gd name="connsiteY2646" fmla="*/ 3544615 h 5827948"/>
              <a:gd name="connsiteX2647" fmla="*/ 2686275 w 5718422"/>
              <a:gd name="connsiteY2647" fmla="*/ 3572861 h 5827948"/>
              <a:gd name="connsiteX2648" fmla="*/ 2639006 w 5718422"/>
              <a:gd name="connsiteY2648" fmla="*/ 3409148 h 5827948"/>
              <a:gd name="connsiteX2649" fmla="*/ 2653417 w 5718422"/>
              <a:gd name="connsiteY2649" fmla="*/ 3404537 h 5827948"/>
              <a:gd name="connsiteX2650" fmla="*/ 2714522 w 5718422"/>
              <a:gd name="connsiteY2650" fmla="*/ 3572861 h 5827948"/>
              <a:gd name="connsiteX2651" fmla="*/ 2690887 w 5718422"/>
              <a:gd name="connsiteY2651" fmla="*/ 3577473 h 5827948"/>
              <a:gd name="connsiteX2652" fmla="*/ 2690887 w 5718422"/>
              <a:gd name="connsiteY2652" fmla="*/ 3577473 h 5827948"/>
              <a:gd name="connsiteX2653" fmla="*/ 2633818 w 5718422"/>
              <a:gd name="connsiteY2653" fmla="*/ 831247 h 5827948"/>
              <a:gd name="connsiteX2654" fmla="*/ 2765826 w 5718422"/>
              <a:gd name="connsiteY2654" fmla="*/ 826635 h 5827948"/>
              <a:gd name="connsiteX2655" fmla="*/ 2633818 w 5718422"/>
              <a:gd name="connsiteY2655" fmla="*/ 831247 h 5827948"/>
              <a:gd name="connsiteX2656" fmla="*/ 2633818 w 5718422"/>
              <a:gd name="connsiteY2656" fmla="*/ 831247 h 5827948"/>
              <a:gd name="connsiteX2657" fmla="*/ 2732968 w 5718422"/>
              <a:gd name="connsiteY2657" fmla="*/ 2694922 h 5827948"/>
              <a:gd name="connsiteX2658" fmla="*/ 2799260 w 5718422"/>
              <a:gd name="connsiteY2658" fmla="*/ 2606148 h 5827948"/>
              <a:gd name="connsiteX2659" fmla="*/ 2756603 w 5718422"/>
              <a:gd name="connsiteY2659" fmla="*/ 2615371 h 5827948"/>
              <a:gd name="connsiteX2660" fmla="*/ 2756603 w 5718422"/>
              <a:gd name="connsiteY2660" fmla="*/ 2577902 h 5827948"/>
              <a:gd name="connsiteX2661" fmla="*/ 2808484 w 5718422"/>
              <a:gd name="connsiteY2661" fmla="*/ 2573290 h 5827948"/>
              <a:gd name="connsiteX2662" fmla="*/ 2817707 w 5718422"/>
              <a:gd name="connsiteY2662" fmla="*/ 2587125 h 5827948"/>
              <a:gd name="connsiteX2663" fmla="*/ 2803295 w 5718422"/>
              <a:gd name="connsiteY2663" fmla="*/ 2600960 h 5827948"/>
              <a:gd name="connsiteX2664" fmla="*/ 2831542 w 5718422"/>
              <a:gd name="connsiteY2664" fmla="*/ 2605571 h 5827948"/>
              <a:gd name="connsiteX2665" fmla="*/ 2765250 w 5718422"/>
              <a:gd name="connsiteY2665" fmla="*/ 2666099 h 5827948"/>
              <a:gd name="connsiteX2666" fmla="*/ 2732968 w 5718422"/>
              <a:gd name="connsiteY2666" fmla="*/ 2694922 h 5827948"/>
              <a:gd name="connsiteX2667" fmla="*/ 2732968 w 5718422"/>
              <a:gd name="connsiteY2667" fmla="*/ 2694922 h 5827948"/>
              <a:gd name="connsiteX2668" fmla="*/ 2803872 w 5718422"/>
              <a:gd name="connsiteY2668" fmla="*/ 2694922 h 5827948"/>
              <a:gd name="connsiteX2669" fmla="*/ 2822895 w 5718422"/>
              <a:gd name="connsiteY2669" fmla="*/ 2694922 h 5827948"/>
              <a:gd name="connsiteX2670" fmla="*/ 2803872 w 5718422"/>
              <a:gd name="connsiteY2670" fmla="*/ 2694922 h 5827948"/>
              <a:gd name="connsiteX2671" fmla="*/ 2803872 w 5718422"/>
              <a:gd name="connsiteY2671" fmla="*/ 2694922 h 5827948"/>
              <a:gd name="connsiteX2672" fmla="*/ 2818283 w 5718422"/>
              <a:gd name="connsiteY2672" fmla="*/ 2727203 h 5827948"/>
              <a:gd name="connsiteX2673" fmla="*/ 2860941 w 5718422"/>
              <a:gd name="connsiteY2673" fmla="*/ 2694345 h 5827948"/>
              <a:gd name="connsiteX2674" fmla="*/ 2884575 w 5718422"/>
              <a:gd name="connsiteY2674" fmla="*/ 2703569 h 5827948"/>
              <a:gd name="connsiteX2675" fmla="*/ 2893799 w 5718422"/>
              <a:gd name="connsiteY2675" fmla="*/ 2685122 h 5827948"/>
              <a:gd name="connsiteX2676" fmla="*/ 2898410 w 5718422"/>
              <a:gd name="connsiteY2676" fmla="*/ 2698957 h 5827948"/>
              <a:gd name="connsiteX2677" fmla="*/ 2922045 w 5718422"/>
              <a:gd name="connsiteY2677" fmla="*/ 2680510 h 5827948"/>
              <a:gd name="connsiteX2678" fmla="*/ 2941068 w 5718422"/>
              <a:gd name="connsiteY2678" fmla="*/ 2698957 h 5827948"/>
              <a:gd name="connsiteX2679" fmla="*/ 2818283 w 5718422"/>
              <a:gd name="connsiteY2679" fmla="*/ 2727203 h 5827948"/>
              <a:gd name="connsiteX2680" fmla="*/ 2818283 w 5718422"/>
              <a:gd name="connsiteY2680" fmla="*/ 2727203 h 5827948"/>
              <a:gd name="connsiteX2681" fmla="*/ 2935880 w 5718422"/>
              <a:gd name="connsiteY2681" fmla="*/ 3380902 h 5827948"/>
              <a:gd name="connsiteX2682" fmla="*/ 2954903 w 5718422"/>
              <a:gd name="connsiteY2682" fmla="*/ 3357267 h 5827948"/>
              <a:gd name="connsiteX2683" fmla="*/ 2935880 w 5718422"/>
              <a:gd name="connsiteY2683" fmla="*/ 3380902 h 5827948"/>
              <a:gd name="connsiteX2684" fmla="*/ 2935880 w 5718422"/>
              <a:gd name="connsiteY2684" fmla="*/ 3380902 h 5827948"/>
              <a:gd name="connsiteX2685" fmla="*/ 3105934 w 5718422"/>
              <a:gd name="connsiteY2685" fmla="*/ 3540003 h 5827948"/>
              <a:gd name="connsiteX2686" fmla="*/ 3172226 w 5718422"/>
              <a:gd name="connsiteY2686" fmla="*/ 3502534 h 5827948"/>
              <a:gd name="connsiteX2687" fmla="*/ 3105934 w 5718422"/>
              <a:gd name="connsiteY2687" fmla="*/ 3540003 h 5827948"/>
              <a:gd name="connsiteX2688" fmla="*/ 3105934 w 5718422"/>
              <a:gd name="connsiteY2688" fmla="*/ 3540003 h 5827948"/>
              <a:gd name="connsiteX2689" fmla="*/ 3417795 w 5718422"/>
              <a:gd name="connsiteY2689" fmla="*/ 3582084 h 5827948"/>
              <a:gd name="connsiteX2690" fmla="*/ 3436818 w 5718422"/>
              <a:gd name="connsiteY2690" fmla="*/ 3549226 h 5827948"/>
              <a:gd name="connsiteX2691" fmla="*/ 3417795 w 5718422"/>
              <a:gd name="connsiteY2691" fmla="*/ 3582084 h 5827948"/>
              <a:gd name="connsiteX2692" fmla="*/ 3417795 w 5718422"/>
              <a:gd name="connsiteY2692" fmla="*/ 3582084 h 5827948"/>
              <a:gd name="connsiteX2693" fmla="*/ 3465064 w 5718422"/>
              <a:gd name="connsiteY2693" fmla="*/ 3175684 h 5827948"/>
              <a:gd name="connsiteX2694" fmla="*/ 3450653 w 5718422"/>
              <a:gd name="connsiteY2694" fmla="*/ 3180296 h 5827948"/>
              <a:gd name="connsiteX2695" fmla="*/ 3247742 w 5718422"/>
              <a:gd name="connsiteY2695" fmla="*/ 3413760 h 5827948"/>
              <a:gd name="connsiteX2696" fmla="*/ 3224107 w 5718422"/>
              <a:gd name="connsiteY2696" fmla="*/ 3455841 h 5827948"/>
              <a:gd name="connsiteX2697" fmla="*/ 3209695 w 5718422"/>
              <a:gd name="connsiteY2697" fmla="*/ 3437395 h 5827948"/>
              <a:gd name="connsiteX2698" fmla="*/ 3110545 w 5718422"/>
              <a:gd name="connsiteY2698" fmla="*/ 3479476 h 5827948"/>
              <a:gd name="connsiteX2699" fmla="*/ 3091522 w 5718422"/>
              <a:gd name="connsiteY2699" fmla="*/ 3535392 h 5827948"/>
              <a:gd name="connsiteX2700" fmla="*/ 3063276 w 5718422"/>
              <a:gd name="connsiteY2700" fmla="*/ 3540003 h 5827948"/>
              <a:gd name="connsiteX2701" fmla="*/ 3101322 w 5718422"/>
              <a:gd name="connsiteY2701" fmla="*/ 3484087 h 5827948"/>
              <a:gd name="connsiteX2702" fmla="*/ 2992949 w 5718422"/>
              <a:gd name="connsiteY2702" fmla="*/ 3488699 h 5827948"/>
              <a:gd name="connsiteX2703" fmla="*/ 2973926 w 5718422"/>
              <a:gd name="connsiteY2703" fmla="*/ 3455841 h 5827948"/>
              <a:gd name="connsiteX2704" fmla="*/ 2959515 w 5718422"/>
              <a:gd name="connsiteY2704" fmla="*/ 3465064 h 5827948"/>
              <a:gd name="connsiteX2705" fmla="*/ 2959515 w 5718422"/>
              <a:gd name="connsiteY2705" fmla="*/ 3413760 h 5827948"/>
              <a:gd name="connsiteX2706" fmla="*/ 2997560 w 5718422"/>
              <a:gd name="connsiteY2706" fmla="*/ 3422983 h 5827948"/>
              <a:gd name="connsiteX2707" fmla="*/ 3016583 w 5718422"/>
              <a:gd name="connsiteY2707" fmla="*/ 3390125 h 5827948"/>
              <a:gd name="connsiteX2708" fmla="*/ 2983725 w 5718422"/>
              <a:gd name="connsiteY2708" fmla="*/ 3394737 h 5827948"/>
              <a:gd name="connsiteX2709" fmla="*/ 3026383 w 5718422"/>
              <a:gd name="connsiteY2709" fmla="*/ 3366491 h 5827948"/>
              <a:gd name="connsiteX2710" fmla="*/ 3125533 w 5718422"/>
              <a:gd name="connsiteY2710" fmla="*/ 3342856 h 5827948"/>
              <a:gd name="connsiteX2711" fmla="*/ 3205660 w 5718422"/>
              <a:gd name="connsiteY2711" fmla="*/ 3407995 h 5827948"/>
              <a:gd name="connsiteX2712" fmla="*/ 3210272 w 5718422"/>
              <a:gd name="connsiteY2712" fmla="*/ 3347468 h 5827948"/>
              <a:gd name="connsiteX2713" fmla="*/ 3224683 w 5718422"/>
              <a:gd name="connsiteY2713" fmla="*/ 3375714 h 5827948"/>
              <a:gd name="connsiteX2714" fmla="*/ 3229295 w 5718422"/>
              <a:gd name="connsiteY2714" fmla="*/ 3338244 h 5827948"/>
              <a:gd name="connsiteX2715" fmla="*/ 3337668 w 5718422"/>
              <a:gd name="connsiteY2715" fmla="*/ 3226412 h 5827948"/>
              <a:gd name="connsiteX2716" fmla="*/ 3328445 w 5718422"/>
              <a:gd name="connsiteY2716" fmla="*/ 3291552 h 5827948"/>
              <a:gd name="connsiteX2717" fmla="*/ 3394737 w 5718422"/>
              <a:gd name="connsiteY2717" fmla="*/ 3109392 h 5827948"/>
              <a:gd name="connsiteX2718" fmla="*/ 3371102 w 5718422"/>
              <a:gd name="connsiteY2718" fmla="*/ 3151473 h 5827948"/>
              <a:gd name="connsiteX2719" fmla="*/ 3342856 w 5718422"/>
              <a:gd name="connsiteY2719" fmla="*/ 3216613 h 5827948"/>
              <a:gd name="connsiteX2720" fmla="*/ 3371102 w 5718422"/>
              <a:gd name="connsiteY2720" fmla="*/ 3062700 h 5827948"/>
              <a:gd name="connsiteX2721" fmla="*/ 3380326 w 5718422"/>
              <a:gd name="connsiteY2721" fmla="*/ 3081146 h 5827948"/>
              <a:gd name="connsiteX2722" fmla="*/ 3389549 w 5718422"/>
              <a:gd name="connsiteY2722" fmla="*/ 3081146 h 5827948"/>
              <a:gd name="connsiteX2723" fmla="*/ 3375138 w 5718422"/>
              <a:gd name="connsiteY2723" fmla="*/ 3048288 h 5827948"/>
              <a:gd name="connsiteX2724" fmla="*/ 3497922 w 5718422"/>
              <a:gd name="connsiteY2724" fmla="*/ 3062123 h 5827948"/>
              <a:gd name="connsiteX2725" fmla="*/ 3465064 w 5718422"/>
              <a:gd name="connsiteY2725" fmla="*/ 3175684 h 5827948"/>
              <a:gd name="connsiteX2726" fmla="*/ 3465064 w 5718422"/>
              <a:gd name="connsiteY2726" fmla="*/ 3175684 h 5827948"/>
              <a:gd name="connsiteX2727" fmla="*/ 3483511 w 5718422"/>
              <a:gd name="connsiteY2727" fmla="*/ 3199319 h 5827948"/>
              <a:gd name="connsiteX2728" fmla="*/ 3535392 w 5718422"/>
              <a:gd name="connsiteY2728" fmla="*/ 3077687 h 5827948"/>
              <a:gd name="connsiteX2729" fmla="*/ 3483511 w 5718422"/>
              <a:gd name="connsiteY2729" fmla="*/ 3199319 h 5827948"/>
              <a:gd name="connsiteX2730" fmla="*/ 3483511 w 5718422"/>
              <a:gd name="connsiteY2730" fmla="*/ 3199319 h 5827948"/>
              <a:gd name="connsiteX2731" fmla="*/ 3521557 w 5718422"/>
              <a:gd name="connsiteY2731" fmla="*/ 882551 h 5827948"/>
              <a:gd name="connsiteX2732" fmla="*/ 3573438 w 5718422"/>
              <a:gd name="connsiteY2732" fmla="*/ 896386 h 5827948"/>
              <a:gd name="connsiteX2733" fmla="*/ 3521557 w 5718422"/>
              <a:gd name="connsiteY2733" fmla="*/ 882551 h 5827948"/>
              <a:gd name="connsiteX2734" fmla="*/ 3521557 w 5718422"/>
              <a:gd name="connsiteY2734" fmla="*/ 882551 h 5827948"/>
              <a:gd name="connsiteX2735" fmla="*/ 3549803 w 5718422"/>
              <a:gd name="connsiteY2735" fmla="*/ 3558450 h 5827948"/>
              <a:gd name="connsiteX2736" fmla="*/ 3559027 w 5718422"/>
              <a:gd name="connsiteY2736" fmla="*/ 3525592 h 5827948"/>
              <a:gd name="connsiteX2737" fmla="*/ 3573438 w 5718422"/>
              <a:gd name="connsiteY2737" fmla="*/ 3530203 h 5827948"/>
              <a:gd name="connsiteX2738" fmla="*/ 3549803 w 5718422"/>
              <a:gd name="connsiteY2738" fmla="*/ 3558450 h 5827948"/>
              <a:gd name="connsiteX2739" fmla="*/ 3549803 w 5718422"/>
              <a:gd name="connsiteY2739" fmla="*/ 3558450 h 5827948"/>
              <a:gd name="connsiteX2740" fmla="*/ 3559027 w 5718422"/>
              <a:gd name="connsiteY2740" fmla="*/ 1204789 h 5827948"/>
              <a:gd name="connsiteX2741" fmla="*/ 3578050 w 5718422"/>
              <a:gd name="connsiteY2741" fmla="*/ 1214012 h 5827948"/>
              <a:gd name="connsiteX2742" fmla="*/ 3559027 w 5718422"/>
              <a:gd name="connsiteY2742" fmla="*/ 1204789 h 5827948"/>
              <a:gd name="connsiteX2743" fmla="*/ 3559027 w 5718422"/>
              <a:gd name="connsiteY2743" fmla="*/ 1204789 h 5827948"/>
              <a:gd name="connsiteX2744" fmla="*/ 3582661 w 5718422"/>
              <a:gd name="connsiteY2744" fmla="*/ 1214012 h 5827948"/>
              <a:gd name="connsiteX2745" fmla="*/ 3634542 w 5718422"/>
              <a:gd name="connsiteY2745" fmla="*/ 1227847 h 5827948"/>
              <a:gd name="connsiteX2746" fmla="*/ 3540003 w 5718422"/>
              <a:gd name="connsiteY2746" fmla="*/ 1162708 h 5827948"/>
              <a:gd name="connsiteX2747" fmla="*/ 3572861 w 5718422"/>
              <a:gd name="connsiteY2747" fmla="*/ 1153484 h 5827948"/>
              <a:gd name="connsiteX2748" fmla="*/ 3676623 w 5718422"/>
              <a:gd name="connsiteY2748" fmla="*/ 1233035 h 5827948"/>
              <a:gd name="connsiteX2749" fmla="*/ 3662212 w 5718422"/>
              <a:gd name="connsiteY2749" fmla="*/ 1261281 h 5827948"/>
              <a:gd name="connsiteX2750" fmla="*/ 3582661 w 5718422"/>
              <a:gd name="connsiteY2750" fmla="*/ 1214012 h 5827948"/>
              <a:gd name="connsiteX2751" fmla="*/ 3582661 w 5718422"/>
              <a:gd name="connsiteY2751" fmla="*/ 1214012 h 5827948"/>
              <a:gd name="connsiteX2752" fmla="*/ 3700834 w 5718422"/>
              <a:gd name="connsiteY2752" fmla="*/ 3558450 h 5827948"/>
              <a:gd name="connsiteX2753" fmla="*/ 3724469 w 5718422"/>
              <a:gd name="connsiteY2753" fmla="*/ 3530203 h 5827948"/>
              <a:gd name="connsiteX2754" fmla="*/ 3700834 w 5718422"/>
              <a:gd name="connsiteY2754" fmla="*/ 3558450 h 5827948"/>
              <a:gd name="connsiteX2755" fmla="*/ 3700834 w 5718422"/>
              <a:gd name="connsiteY2755" fmla="*/ 3558450 h 5827948"/>
              <a:gd name="connsiteX2756" fmla="*/ 3738880 w 5718422"/>
              <a:gd name="connsiteY2756" fmla="*/ 3315763 h 5827948"/>
              <a:gd name="connsiteX2757" fmla="*/ 3743492 w 5718422"/>
              <a:gd name="connsiteY2757" fmla="*/ 3344009 h 5827948"/>
              <a:gd name="connsiteX2758" fmla="*/ 3715246 w 5718422"/>
              <a:gd name="connsiteY2758" fmla="*/ 3367643 h 5827948"/>
              <a:gd name="connsiteX2759" fmla="*/ 3654142 w 5718422"/>
              <a:gd name="connsiteY2759" fmla="*/ 3461029 h 5827948"/>
              <a:gd name="connsiteX2760" fmla="*/ 3635118 w 5718422"/>
              <a:gd name="connsiteY2760" fmla="*/ 3447194 h 5827948"/>
              <a:gd name="connsiteX2761" fmla="*/ 3639730 w 5718422"/>
              <a:gd name="connsiteY2761" fmla="*/ 3461029 h 5827948"/>
              <a:gd name="connsiteX2762" fmla="*/ 3639730 w 5718422"/>
              <a:gd name="connsiteY2762" fmla="*/ 3470252 h 5827948"/>
              <a:gd name="connsiteX2763" fmla="*/ 3635118 w 5718422"/>
              <a:gd name="connsiteY2763" fmla="*/ 3330174 h 5827948"/>
              <a:gd name="connsiteX2764" fmla="*/ 3658753 w 5718422"/>
              <a:gd name="connsiteY2764" fmla="*/ 3316339 h 5827948"/>
              <a:gd name="connsiteX2765" fmla="*/ 3649530 w 5718422"/>
              <a:gd name="connsiteY2765" fmla="*/ 3265035 h 5827948"/>
              <a:gd name="connsiteX2766" fmla="*/ 3658753 w 5718422"/>
              <a:gd name="connsiteY2766" fmla="*/ 3260423 h 5827948"/>
              <a:gd name="connsiteX2767" fmla="*/ 3667976 w 5718422"/>
              <a:gd name="connsiteY2767" fmla="*/ 3269646 h 5827948"/>
              <a:gd name="connsiteX2768" fmla="*/ 3663365 w 5718422"/>
              <a:gd name="connsiteY2768" fmla="*/ 3297893 h 5827948"/>
              <a:gd name="connsiteX2769" fmla="*/ 3667976 w 5718422"/>
              <a:gd name="connsiteY2769" fmla="*/ 3316339 h 5827948"/>
              <a:gd name="connsiteX2770" fmla="*/ 3710634 w 5718422"/>
              <a:gd name="connsiteY2770" fmla="*/ 3213730 h 5827948"/>
              <a:gd name="connsiteX2771" fmla="*/ 3682388 w 5718422"/>
              <a:gd name="connsiteY2771" fmla="*/ 3218342 h 5827948"/>
              <a:gd name="connsiteX2772" fmla="*/ 3691611 w 5718422"/>
              <a:gd name="connsiteY2772" fmla="*/ 3241977 h 5827948"/>
              <a:gd name="connsiteX2773" fmla="*/ 3677200 w 5718422"/>
              <a:gd name="connsiteY2773" fmla="*/ 3255812 h 5827948"/>
              <a:gd name="connsiteX2774" fmla="*/ 3658176 w 5718422"/>
              <a:gd name="connsiteY2774" fmla="*/ 3255812 h 5827948"/>
              <a:gd name="connsiteX2775" fmla="*/ 3667400 w 5718422"/>
              <a:gd name="connsiteY2775" fmla="*/ 3180873 h 5827948"/>
              <a:gd name="connsiteX2776" fmla="*/ 3681811 w 5718422"/>
              <a:gd name="connsiteY2776" fmla="*/ 3148015 h 5827948"/>
              <a:gd name="connsiteX2777" fmla="*/ 3686423 w 5718422"/>
              <a:gd name="connsiteY2777" fmla="*/ 3157238 h 5827948"/>
              <a:gd name="connsiteX2778" fmla="*/ 3700834 w 5718422"/>
              <a:gd name="connsiteY2778" fmla="*/ 3138791 h 5827948"/>
              <a:gd name="connsiteX2779" fmla="*/ 3696223 w 5718422"/>
              <a:gd name="connsiteY2779" fmla="*/ 3185484 h 5827948"/>
              <a:gd name="connsiteX2780" fmla="*/ 3715246 w 5718422"/>
              <a:gd name="connsiteY2780" fmla="*/ 3167038 h 5827948"/>
              <a:gd name="connsiteX2781" fmla="*/ 3710634 w 5718422"/>
              <a:gd name="connsiteY2781" fmla="*/ 3129568 h 5827948"/>
              <a:gd name="connsiteX2782" fmla="*/ 3786149 w 5718422"/>
              <a:gd name="connsiteY2782" fmla="*/ 3115733 h 5827948"/>
              <a:gd name="connsiteX2783" fmla="*/ 3738880 w 5718422"/>
              <a:gd name="connsiteY2783" fmla="*/ 3092099 h 5827948"/>
              <a:gd name="connsiteX2784" fmla="*/ 3748103 w 5718422"/>
              <a:gd name="connsiteY2784" fmla="*/ 3017160 h 5827948"/>
              <a:gd name="connsiteX2785" fmla="*/ 3828230 w 5718422"/>
              <a:gd name="connsiteY2785" fmla="*/ 3017160 h 5827948"/>
              <a:gd name="connsiteX2786" fmla="*/ 3767126 w 5718422"/>
              <a:gd name="connsiteY2786" fmla="*/ 2956632 h 5827948"/>
              <a:gd name="connsiteX2787" fmla="*/ 3875500 w 5718422"/>
              <a:gd name="connsiteY2787" fmla="*/ 2965855 h 5827948"/>
              <a:gd name="connsiteX2788" fmla="*/ 3785573 w 5718422"/>
              <a:gd name="connsiteY2788" fmla="*/ 2923774 h 5827948"/>
              <a:gd name="connsiteX2789" fmla="*/ 3799984 w 5718422"/>
              <a:gd name="connsiteY2789" fmla="*/ 2877081 h 5827948"/>
              <a:gd name="connsiteX2790" fmla="*/ 3861088 w 5718422"/>
              <a:gd name="connsiteY2790" fmla="*/ 2881693 h 5827948"/>
              <a:gd name="connsiteX2791" fmla="*/ 3771162 w 5718422"/>
              <a:gd name="connsiteY2791" fmla="*/ 2788307 h 5827948"/>
              <a:gd name="connsiteX2792" fmla="*/ 3790185 w 5718422"/>
              <a:gd name="connsiteY2792" fmla="*/ 2774473 h 5827948"/>
              <a:gd name="connsiteX2793" fmla="*/ 3809207 w 5718422"/>
              <a:gd name="connsiteY2793" fmla="*/ 2690310 h 5827948"/>
              <a:gd name="connsiteX2794" fmla="*/ 3818431 w 5718422"/>
              <a:gd name="connsiteY2794" fmla="*/ 2737003 h 5827948"/>
              <a:gd name="connsiteX2795" fmla="*/ 3804020 w 5718422"/>
              <a:gd name="connsiteY2795" fmla="*/ 2737003 h 5827948"/>
              <a:gd name="connsiteX2796" fmla="*/ 3813243 w 5718422"/>
              <a:gd name="connsiteY2796" fmla="*/ 2779084 h 5827948"/>
              <a:gd name="connsiteX2797" fmla="*/ 3827654 w 5718422"/>
              <a:gd name="connsiteY2797" fmla="*/ 2783696 h 5827948"/>
              <a:gd name="connsiteX2798" fmla="*/ 3827654 w 5718422"/>
              <a:gd name="connsiteY2798" fmla="*/ 2760061 h 5827948"/>
              <a:gd name="connsiteX2799" fmla="*/ 3860512 w 5718422"/>
              <a:gd name="connsiteY2799" fmla="*/ 2783696 h 5827948"/>
              <a:gd name="connsiteX2800" fmla="*/ 3888758 w 5718422"/>
              <a:gd name="connsiteY2800" fmla="*/ 2718556 h 5827948"/>
              <a:gd name="connsiteX2801" fmla="*/ 3888758 w 5718422"/>
              <a:gd name="connsiteY2801" fmla="*/ 2765249 h 5827948"/>
              <a:gd name="connsiteX2802" fmla="*/ 3912393 w 5718422"/>
              <a:gd name="connsiteY2802" fmla="*/ 2704722 h 5827948"/>
              <a:gd name="connsiteX2803" fmla="*/ 3917004 w 5718422"/>
              <a:gd name="connsiteY2803" fmla="*/ 2751414 h 5827948"/>
              <a:gd name="connsiteX2804" fmla="*/ 3907781 w 5718422"/>
              <a:gd name="connsiteY2804" fmla="*/ 2746803 h 5827948"/>
              <a:gd name="connsiteX2805" fmla="*/ 3898558 w 5718422"/>
              <a:gd name="connsiteY2805" fmla="*/ 2811942 h 5827948"/>
              <a:gd name="connsiteX2806" fmla="*/ 3889335 w 5718422"/>
              <a:gd name="connsiteY2806" fmla="*/ 2793495 h 5827948"/>
              <a:gd name="connsiteX2807" fmla="*/ 3889335 w 5718422"/>
              <a:gd name="connsiteY2807" fmla="*/ 2830965 h 5827948"/>
              <a:gd name="connsiteX2808" fmla="*/ 3884723 w 5718422"/>
              <a:gd name="connsiteY2808" fmla="*/ 2826353 h 5827948"/>
              <a:gd name="connsiteX2809" fmla="*/ 3884723 w 5718422"/>
              <a:gd name="connsiteY2809" fmla="*/ 2844800 h 5827948"/>
              <a:gd name="connsiteX2810" fmla="*/ 3893946 w 5718422"/>
              <a:gd name="connsiteY2810" fmla="*/ 2849412 h 5827948"/>
              <a:gd name="connsiteX2811" fmla="*/ 3884723 w 5718422"/>
              <a:gd name="connsiteY2811" fmla="*/ 2849412 h 5827948"/>
              <a:gd name="connsiteX2812" fmla="*/ 3889335 w 5718422"/>
              <a:gd name="connsiteY2812" fmla="*/ 2877658 h 5827948"/>
              <a:gd name="connsiteX2813" fmla="*/ 3893946 w 5718422"/>
              <a:gd name="connsiteY2813" fmla="*/ 2859211 h 5827948"/>
              <a:gd name="connsiteX2814" fmla="*/ 3889335 w 5718422"/>
              <a:gd name="connsiteY2814" fmla="*/ 3022924 h 5827948"/>
              <a:gd name="connsiteX2815" fmla="*/ 3889335 w 5718422"/>
              <a:gd name="connsiteY2815" fmla="*/ 3055782 h 5827948"/>
              <a:gd name="connsiteX2816" fmla="*/ 3865700 w 5718422"/>
              <a:gd name="connsiteY2816" fmla="*/ 3149168 h 5827948"/>
              <a:gd name="connsiteX2817" fmla="*/ 3761938 w 5718422"/>
              <a:gd name="connsiteY2817" fmla="*/ 3317492 h 5827948"/>
              <a:gd name="connsiteX2818" fmla="*/ 3738880 w 5718422"/>
              <a:gd name="connsiteY2818" fmla="*/ 3315763 h 5827948"/>
              <a:gd name="connsiteX2819" fmla="*/ 3738880 w 5718422"/>
              <a:gd name="connsiteY2819" fmla="*/ 3315763 h 5827948"/>
              <a:gd name="connsiteX2820" fmla="*/ 3757327 w 5718422"/>
              <a:gd name="connsiteY2820" fmla="*/ 3479476 h 5827948"/>
              <a:gd name="connsiteX2821" fmla="*/ 3766550 w 5718422"/>
              <a:gd name="connsiteY2821" fmla="*/ 3461029 h 5827948"/>
              <a:gd name="connsiteX2822" fmla="*/ 3757327 w 5718422"/>
              <a:gd name="connsiteY2822" fmla="*/ 3479476 h 5827948"/>
              <a:gd name="connsiteX2823" fmla="*/ 3757327 w 5718422"/>
              <a:gd name="connsiteY2823" fmla="*/ 3479476 h 5827948"/>
              <a:gd name="connsiteX2824" fmla="*/ 4031142 w 5718422"/>
              <a:gd name="connsiteY2824" fmla="*/ 2802142 h 5827948"/>
              <a:gd name="connsiteX2825" fmla="*/ 4026531 w 5718422"/>
              <a:gd name="connsiteY2825" fmla="*/ 2835000 h 5827948"/>
              <a:gd name="connsiteX2826" fmla="*/ 4040942 w 5718422"/>
              <a:gd name="connsiteY2826" fmla="*/ 2825777 h 5827948"/>
              <a:gd name="connsiteX2827" fmla="*/ 4012696 w 5718422"/>
              <a:gd name="connsiteY2827" fmla="*/ 2984302 h 5827948"/>
              <a:gd name="connsiteX2828" fmla="*/ 3956203 w 5718422"/>
              <a:gd name="connsiteY2828" fmla="*/ 3222377 h 5827948"/>
              <a:gd name="connsiteX2829" fmla="*/ 3941792 w 5718422"/>
              <a:gd name="connsiteY2829" fmla="*/ 3226989 h 5827948"/>
              <a:gd name="connsiteX2830" fmla="*/ 3823619 w 5718422"/>
              <a:gd name="connsiteY2830" fmla="*/ 3399925 h 5827948"/>
              <a:gd name="connsiteX2831" fmla="*/ 3851865 w 5718422"/>
              <a:gd name="connsiteY2831" fmla="*/ 3246012 h 5827948"/>
              <a:gd name="connsiteX2832" fmla="*/ 3884723 w 5718422"/>
              <a:gd name="connsiteY2832" fmla="*/ 3227565 h 5827948"/>
              <a:gd name="connsiteX2833" fmla="*/ 3912969 w 5718422"/>
              <a:gd name="connsiteY2833" fmla="*/ 3199319 h 5827948"/>
              <a:gd name="connsiteX2834" fmla="*/ 3974073 w 5718422"/>
              <a:gd name="connsiteY2834" fmla="*/ 2919162 h 5827948"/>
              <a:gd name="connsiteX2835" fmla="*/ 3993096 w 5718422"/>
              <a:gd name="connsiteY2835" fmla="*/ 2919162 h 5827948"/>
              <a:gd name="connsiteX2836" fmla="*/ 3983873 w 5718422"/>
              <a:gd name="connsiteY2836" fmla="*/ 2881693 h 5827948"/>
              <a:gd name="connsiteX2837" fmla="*/ 3993096 w 5718422"/>
              <a:gd name="connsiteY2837" fmla="*/ 2905328 h 5827948"/>
              <a:gd name="connsiteX2838" fmla="*/ 3997708 w 5718422"/>
              <a:gd name="connsiteY2838" fmla="*/ 2849412 h 5827948"/>
              <a:gd name="connsiteX2839" fmla="*/ 4025954 w 5718422"/>
              <a:gd name="connsiteY2839" fmla="*/ 2863246 h 5827948"/>
              <a:gd name="connsiteX2840" fmla="*/ 4011543 w 5718422"/>
              <a:gd name="connsiteY2840" fmla="*/ 2835000 h 5827948"/>
              <a:gd name="connsiteX2841" fmla="*/ 4006931 w 5718422"/>
              <a:gd name="connsiteY2841" fmla="*/ 2792919 h 5827948"/>
              <a:gd name="connsiteX2842" fmla="*/ 3987908 w 5718422"/>
              <a:gd name="connsiteY2842" fmla="*/ 2732392 h 5827948"/>
              <a:gd name="connsiteX2843" fmla="*/ 4006931 w 5718422"/>
              <a:gd name="connsiteY2843" fmla="*/ 2769861 h 5827948"/>
              <a:gd name="connsiteX2844" fmla="*/ 4030566 w 5718422"/>
              <a:gd name="connsiteY2844" fmla="*/ 2783696 h 5827948"/>
              <a:gd name="connsiteX2845" fmla="*/ 4035177 w 5718422"/>
              <a:gd name="connsiteY2845" fmla="*/ 2774473 h 5827948"/>
              <a:gd name="connsiteX2846" fmla="*/ 4049589 w 5718422"/>
              <a:gd name="connsiteY2846" fmla="*/ 2798107 h 5827948"/>
              <a:gd name="connsiteX2847" fmla="*/ 4031142 w 5718422"/>
              <a:gd name="connsiteY2847" fmla="*/ 2802142 h 5827948"/>
              <a:gd name="connsiteX2848" fmla="*/ 4031142 w 5718422"/>
              <a:gd name="connsiteY2848" fmla="*/ 2802142 h 5827948"/>
              <a:gd name="connsiteX2849" fmla="*/ 4437542 w 5718422"/>
              <a:gd name="connsiteY2849" fmla="*/ 887163 h 5827948"/>
              <a:gd name="connsiteX2850" fmla="*/ 4446766 w 5718422"/>
              <a:gd name="connsiteY2850" fmla="*/ 905609 h 5827948"/>
              <a:gd name="connsiteX2851" fmla="*/ 4437542 w 5718422"/>
              <a:gd name="connsiteY2851" fmla="*/ 887163 h 5827948"/>
              <a:gd name="connsiteX2852" fmla="*/ 4437542 w 5718422"/>
              <a:gd name="connsiteY2852" fmla="*/ 887163 h 5827948"/>
              <a:gd name="connsiteX2853" fmla="*/ 4352227 w 5718422"/>
              <a:gd name="connsiteY2853" fmla="*/ 700391 h 5827948"/>
              <a:gd name="connsiteX2854" fmla="*/ 4343004 w 5718422"/>
              <a:gd name="connsiteY2854" fmla="*/ 700391 h 5827948"/>
              <a:gd name="connsiteX2855" fmla="*/ 4328593 w 5718422"/>
              <a:gd name="connsiteY2855" fmla="*/ 676757 h 5827948"/>
              <a:gd name="connsiteX2856" fmla="*/ 4352227 w 5718422"/>
              <a:gd name="connsiteY2856" fmla="*/ 700391 h 5827948"/>
              <a:gd name="connsiteX2857" fmla="*/ 4352227 w 5718422"/>
              <a:gd name="connsiteY2857" fmla="*/ 700391 h 5827948"/>
              <a:gd name="connsiteX2858" fmla="*/ 4272100 w 5718422"/>
              <a:gd name="connsiteY2858" fmla="*/ 840470 h 5827948"/>
              <a:gd name="connsiteX2859" fmla="*/ 4291123 w 5718422"/>
              <a:gd name="connsiteY2859" fmla="*/ 858916 h 5827948"/>
              <a:gd name="connsiteX2860" fmla="*/ 4272100 w 5718422"/>
              <a:gd name="connsiteY2860" fmla="*/ 858916 h 5827948"/>
              <a:gd name="connsiteX2861" fmla="*/ 4272100 w 5718422"/>
              <a:gd name="connsiteY2861" fmla="*/ 840470 h 5827948"/>
              <a:gd name="connsiteX2862" fmla="*/ 4272100 w 5718422"/>
              <a:gd name="connsiteY2862" fmla="*/ 840470 h 5827948"/>
              <a:gd name="connsiteX2863" fmla="*/ 4272100 w 5718422"/>
              <a:gd name="connsiteY2863" fmla="*/ 840470 h 5827948"/>
              <a:gd name="connsiteX2864" fmla="*/ 4239242 w 5718422"/>
              <a:gd name="connsiteY2864" fmla="*/ 1993954 h 5827948"/>
              <a:gd name="connsiteX2865" fmla="*/ 4215608 w 5718422"/>
              <a:gd name="connsiteY2865" fmla="*/ 1975507 h 5827948"/>
              <a:gd name="connsiteX2866" fmla="*/ 4239242 w 5718422"/>
              <a:gd name="connsiteY2866" fmla="*/ 1993954 h 5827948"/>
              <a:gd name="connsiteX2867" fmla="*/ 4239242 w 5718422"/>
              <a:gd name="connsiteY2867" fmla="*/ 1993954 h 5827948"/>
              <a:gd name="connsiteX2868" fmla="*/ 4224831 w 5718422"/>
              <a:gd name="connsiteY2868" fmla="*/ 1177119 h 5827948"/>
              <a:gd name="connsiteX2869" fmla="*/ 4153927 w 5718422"/>
              <a:gd name="connsiteY2869" fmla="*/ 1135038 h 5827948"/>
              <a:gd name="connsiteX2870" fmla="*/ 4224831 w 5718422"/>
              <a:gd name="connsiteY2870" fmla="*/ 1177119 h 5827948"/>
              <a:gd name="connsiteX2871" fmla="*/ 4224831 w 5718422"/>
              <a:gd name="connsiteY2871" fmla="*/ 1177119 h 5827948"/>
              <a:gd name="connsiteX2872" fmla="*/ 4153927 w 5718422"/>
              <a:gd name="connsiteY2872" fmla="*/ 564925 h 5827948"/>
              <a:gd name="connsiteX2873" fmla="*/ 4125681 w 5718422"/>
              <a:gd name="connsiteY2873" fmla="*/ 541290 h 5827948"/>
              <a:gd name="connsiteX2874" fmla="*/ 4153927 w 5718422"/>
              <a:gd name="connsiteY2874" fmla="*/ 564925 h 5827948"/>
              <a:gd name="connsiteX2875" fmla="*/ 4153927 w 5718422"/>
              <a:gd name="connsiteY2875" fmla="*/ 564925 h 5827948"/>
              <a:gd name="connsiteX2876" fmla="*/ 4059389 w 5718422"/>
              <a:gd name="connsiteY2876" fmla="*/ 1270504 h 5827948"/>
              <a:gd name="connsiteX2877" fmla="*/ 4087635 w 5718422"/>
              <a:gd name="connsiteY2877" fmla="*/ 1284339 h 5827948"/>
              <a:gd name="connsiteX2878" fmla="*/ 4059389 w 5718422"/>
              <a:gd name="connsiteY2878" fmla="*/ 1270504 h 5827948"/>
              <a:gd name="connsiteX2879" fmla="*/ 4059389 w 5718422"/>
              <a:gd name="connsiteY2879" fmla="*/ 1270504 h 5827948"/>
              <a:gd name="connsiteX2880" fmla="*/ 4088211 w 5718422"/>
              <a:gd name="connsiteY2880" fmla="*/ 518232 h 5827948"/>
              <a:gd name="connsiteX2881" fmla="*/ 4116457 w 5718422"/>
              <a:gd name="connsiteY2881" fmla="*/ 532067 h 5827948"/>
              <a:gd name="connsiteX2882" fmla="*/ 4088211 w 5718422"/>
              <a:gd name="connsiteY2882" fmla="*/ 518232 h 5827948"/>
              <a:gd name="connsiteX2883" fmla="*/ 4088211 w 5718422"/>
              <a:gd name="connsiteY2883" fmla="*/ 518232 h 5827948"/>
              <a:gd name="connsiteX2884" fmla="*/ 4106658 w 5718422"/>
              <a:gd name="connsiteY2884" fmla="*/ 1293562 h 5827948"/>
              <a:gd name="connsiteX2885" fmla="*/ 4158539 w 5718422"/>
              <a:gd name="connsiteY2885" fmla="*/ 1344867 h 5827948"/>
              <a:gd name="connsiteX2886" fmla="*/ 4106658 w 5718422"/>
              <a:gd name="connsiteY2886" fmla="*/ 1293562 h 5827948"/>
              <a:gd name="connsiteX2887" fmla="*/ 4106658 w 5718422"/>
              <a:gd name="connsiteY2887" fmla="*/ 1293562 h 5827948"/>
              <a:gd name="connsiteX2888" fmla="*/ 4201196 w 5718422"/>
              <a:gd name="connsiteY2888" fmla="*/ 1242258 h 5827948"/>
              <a:gd name="connsiteX2889" fmla="*/ 4125681 w 5718422"/>
              <a:gd name="connsiteY2889" fmla="*/ 1209400 h 5827948"/>
              <a:gd name="connsiteX2890" fmla="*/ 4134904 w 5718422"/>
              <a:gd name="connsiteY2890" fmla="*/ 1195565 h 5827948"/>
              <a:gd name="connsiteX2891" fmla="*/ 4215031 w 5718422"/>
              <a:gd name="connsiteY2891" fmla="*/ 1228423 h 5827948"/>
              <a:gd name="connsiteX2892" fmla="*/ 4201196 w 5718422"/>
              <a:gd name="connsiteY2892" fmla="*/ 1242258 h 5827948"/>
              <a:gd name="connsiteX2893" fmla="*/ 4201196 w 5718422"/>
              <a:gd name="connsiteY2893" fmla="*/ 1242258 h 5827948"/>
              <a:gd name="connsiteX2894" fmla="*/ 4239242 w 5718422"/>
              <a:gd name="connsiteY2894" fmla="*/ 2045258 h 5827948"/>
              <a:gd name="connsiteX2895" fmla="*/ 4215608 w 5718422"/>
              <a:gd name="connsiteY2895" fmla="*/ 1998566 h 5827948"/>
              <a:gd name="connsiteX2896" fmla="*/ 4239242 w 5718422"/>
              <a:gd name="connsiteY2896" fmla="*/ 2045258 h 5827948"/>
              <a:gd name="connsiteX2897" fmla="*/ 4239242 w 5718422"/>
              <a:gd name="connsiteY2897" fmla="*/ 2045258 h 5827948"/>
              <a:gd name="connsiteX2898" fmla="*/ 4257689 w 5718422"/>
              <a:gd name="connsiteY2898" fmla="*/ 2073505 h 5827948"/>
              <a:gd name="connsiteX2899" fmla="*/ 4266912 w 5718422"/>
              <a:gd name="connsiteY2899" fmla="*/ 2068893 h 5827948"/>
              <a:gd name="connsiteX2900" fmla="*/ 4285935 w 5718422"/>
              <a:gd name="connsiteY2900" fmla="*/ 2087339 h 5827948"/>
              <a:gd name="connsiteX2901" fmla="*/ 4300346 w 5718422"/>
              <a:gd name="connsiteY2901" fmla="*/ 2129421 h 5827948"/>
              <a:gd name="connsiteX2902" fmla="*/ 4257689 w 5718422"/>
              <a:gd name="connsiteY2902" fmla="*/ 2073505 h 5827948"/>
              <a:gd name="connsiteX2903" fmla="*/ 4257689 w 5718422"/>
              <a:gd name="connsiteY2903" fmla="*/ 2073505 h 5827948"/>
              <a:gd name="connsiteX2904" fmla="*/ 4267488 w 5718422"/>
              <a:gd name="connsiteY2904" fmla="*/ 1405971 h 5827948"/>
              <a:gd name="connsiteX2905" fmla="*/ 4286511 w 5718422"/>
              <a:gd name="connsiteY2905" fmla="*/ 1419806 h 5827948"/>
              <a:gd name="connsiteX2906" fmla="*/ 4267488 w 5718422"/>
              <a:gd name="connsiteY2906" fmla="*/ 1405971 h 5827948"/>
              <a:gd name="connsiteX2907" fmla="*/ 4267488 w 5718422"/>
              <a:gd name="connsiteY2907" fmla="*/ 1405971 h 5827948"/>
              <a:gd name="connsiteX2908" fmla="*/ 4328593 w 5718422"/>
              <a:gd name="connsiteY2908" fmla="*/ 1597354 h 5827948"/>
              <a:gd name="connsiteX2909" fmla="*/ 4361450 w 5718422"/>
              <a:gd name="connsiteY2909" fmla="*/ 1588130 h 5827948"/>
              <a:gd name="connsiteX2910" fmla="*/ 4404108 w 5718422"/>
              <a:gd name="connsiteY2910" fmla="*/ 1597354 h 5827948"/>
              <a:gd name="connsiteX2911" fmla="*/ 4413331 w 5718422"/>
              <a:gd name="connsiteY2911" fmla="*/ 1639435 h 5827948"/>
              <a:gd name="connsiteX2912" fmla="*/ 4328593 w 5718422"/>
              <a:gd name="connsiteY2912" fmla="*/ 1597354 h 5827948"/>
              <a:gd name="connsiteX2913" fmla="*/ 4328593 w 5718422"/>
              <a:gd name="connsiteY2913" fmla="*/ 1597354 h 5827948"/>
              <a:gd name="connsiteX2914" fmla="*/ 4347616 w 5718422"/>
              <a:gd name="connsiteY2914" fmla="*/ 1158096 h 5827948"/>
              <a:gd name="connsiteX2915" fmla="*/ 4347616 w 5718422"/>
              <a:gd name="connsiteY2915" fmla="*/ 1148873 h 5827948"/>
              <a:gd name="connsiteX2916" fmla="*/ 4375862 w 5718422"/>
              <a:gd name="connsiteY2916" fmla="*/ 1177119 h 5827948"/>
              <a:gd name="connsiteX2917" fmla="*/ 4347616 w 5718422"/>
              <a:gd name="connsiteY2917" fmla="*/ 1158096 h 5827948"/>
              <a:gd name="connsiteX2918" fmla="*/ 4347616 w 5718422"/>
              <a:gd name="connsiteY2918" fmla="*/ 1158096 h 5827948"/>
              <a:gd name="connsiteX2919" fmla="*/ 4380474 w 5718422"/>
              <a:gd name="connsiteY2919" fmla="*/ 1177119 h 5827948"/>
              <a:gd name="connsiteX2920" fmla="*/ 4399496 w 5718422"/>
              <a:gd name="connsiteY2920" fmla="*/ 1195565 h 5827948"/>
              <a:gd name="connsiteX2921" fmla="*/ 4380474 w 5718422"/>
              <a:gd name="connsiteY2921" fmla="*/ 1177119 h 5827948"/>
              <a:gd name="connsiteX2922" fmla="*/ 4380474 w 5718422"/>
              <a:gd name="connsiteY2922" fmla="*/ 1177119 h 5827948"/>
              <a:gd name="connsiteX2923" fmla="*/ 4418519 w 5718422"/>
              <a:gd name="connsiteY2923" fmla="*/ 1181730 h 5827948"/>
              <a:gd name="connsiteX2924" fmla="*/ 4239242 w 5718422"/>
              <a:gd name="connsiteY2924" fmla="*/ 1046264 h 5827948"/>
              <a:gd name="connsiteX2925" fmla="*/ 4329169 w 5718422"/>
              <a:gd name="connsiteY2925" fmla="*/ 1074510 h 5827948"/>
              <a:gd name="connsiteX2926" fmla="*/ 4367215 w 5718422"/>
              <a:gd name="connsiteY2926" fmla="*/ 1102756 h 5827948"/>
              <a:gd name="connsiteX2927" fmla="*/ 4466365 w 5718422"/>
              <a:gd name="connsiteY2927" fmla="*/ 1196142 h 5827948"/>
              <a:gd name="connsiteX2928" fmla="*/ 4418519 w 5718422"/>
              <a:gd name="connsiteY2928" fmla="*/ 1181730 h 5827948"/>
              <a:gd name="connsiteX2929" fmla="*/ 4418519 w 5718422"/>
              <a:gd name="connsiteY2929" fmla="*/ 1181730 h 5827948"/>
              <a:gd name="connsiteX2930" fmla="*/ 4494035 w 5718422"/>
              <a:gd name="connsiteY2930" fmla="*/ 1060099 h 5827948"/>
              <a:gd name="connsiteX2931" fmla="*/ 4508446 w 5718422"/>
              <a:gd name="connsiteY2931" fmla="*/ 1092957 h 5827948"/>
              <a:gd name="connsiteX2932" fmla="*/ 4465789 w 5718422"/>
              <a:gd name="connsiteY2932" fmla="*/ 1064710 h 5827948"/>
              <a:gd name="connsiteX2933" fmla="*/ 4446766 w 5718422"/>
              <a:gd name="connsiteY2933" fmla="*/ 1073934 h 5827948"/>
              <a:gd name="connsiteX2934" fmla="*/ 4451377 w 5718422"/>
              <a:gd name="connsiteY2934" fmla="*/ 1087769 h 5827948"/>
              <a:gd name="connsiteX2935" fmla="*/ 4423131 w 5718422"/>
              <a:gd name="connsiteY2935" fmla="*/ 1087769 h 5827948"/>
              <a:gd name="connsiteX2936" fmla="*/ 4343004 w 5718422"/>
              <a:gd name="connsiteY2936" fmla="*/ 985160 h 5827948"/>
              <a:gd name="connsiteX2937" fmla="*/ 4357415 w 5718422"/>
              <a:gd name="connsiteY2937" fmla="*/ 985160 h 5827948"/>
              <a:gd name="connsiteX2938" fmla="*/ 4338392 w 5718422"/>
              <a:gd name="connsiteY2938" fmla="*/ 956913 h 5827948"/>
              <a:gd name="connsiteX2939" fmla="*/ 4428319 w 5718422"/>
              <a:gd name="connsiteY2939" fmla="*/ 998995 h 5827948"/>
              <a:gd name="connsiteX2940" fmla="*/ 4456565 w 5718422"/>
              <a:gd name="connsiteY2940" fmla="*/ 1027241 h 5827948"/>
              <a:gd name="connsiteX2941" fmla="*/ 4442154 w 5718422"/>
              <a:gd name="connsiteY2941" fmla="*/ 1013406 h 5827948"/>
              <a:gd name="connsiteX2942" fmla="*/ 4451377 w 5718422"/>
              <a:gd name="connsiteY2942" fmla="*/ 1008794 h 5827948"/>
              <a:gd name="connsiteX2943" fmla="*/ 4436966 w 5718422"/>
              <a:gd name="connsiteY2943" fmla="*/ 994959 h 5827948"/>
              <a:gd name="connsiteX2944" fmla="*/ 4545339 w 5718422"/>
              <a:gd name="connsiteY2944" fmla="*/ 1069898 h 5827948"/>
              <a:gd name="connsiteX2945" fmla="*/ 4549951 w 5718422"/>
              <a:gd name="connsiteY2945" fmla="*/ 1098145 h 5827948"/>
              <a:gd name="connsiteX2946" fmla="*/ 4494035 w 5718422"/>
              <a:gd name="connsiteY2946" fmla="*/ 1060099 h 5827948"/>
              <a:gd name="connsiteX2947" fmla="*/ 4494035 w 5718422"/>
              <a:gd name="connsiteY2947" fmla="*/ 1060099 h 5827948"/>
              <a:gd name="connsiteX2948" fmla="*/ 4559751 w 5718422"/>
              <a:gd name="connsiteY2948" fmla="*/ 1195565 h 5827948"/>
              <a:gd name="connsiteX2949" fmla="*/ 4545339 w 5718422"/>
              <a:gd name="connsiteY2949" fmla="*/ 1167319 h 5827948"/>
              <a:gd name="connsiteX2950" fmla="*/ 4564362 w 5718422"/>
              <a:gd name="connsiteY2950" fmla="*/ 1190954 h 5827948"/>
              <a:gd name="connsiteX2951" fmla="*/ 4559751 w 5718422"/>
              <a:gd name="connsiteY2951" fmla="*/ 1195565 h 5827948"/>
              <a:gd name="connsiteX2952" fmla="*/ 4559751 w 5718422"/>
              <a:gd name="connsiteY2952" fmla="*/ 1195565 h 5827948"/>
              <a:gd name="connsiteX2953" fmla="*/ 4559751 w 5718422"/>
              <a:gd name="connsiteY2953" fmla="*/ 929244 h 5827948"/>
              <a:gd name="connsiteX2954" fmla="*/ 4602408 w 5718422"/>
              <a:gd name="connsiteY2954" fmla="*/ 952878 h 5827948"/>
              <a:gd name="connsiteX2955" fmla="*/ 4559751 w 5718422"/>
              <a:gd name="connsiteY2955" fmla="*/ 929244 h 5827948"/>
              <a:gd name="connsiteX2956" fmla="*/ 4559751 w 5718422"/>
              <a:gd name="connsiteY2956" fmla="*/ 929244 h 5827948"/>
              <a:gd name="connsiteX2957" fmla="*/ 4153927 w 5718422"/>
              <a:gd name="connsiteY2957" fmla="*/ 3768855 h 5827948"/>
              <a:gd name="connsiteX2958" fmla="*/ 4172950 w 5718422"/>
              <a:gd name="connsiteY2958" fmla="*/ 3726774 h 5827948"/>
              <a:gd name="connsiteX2959" fmla="*/ 4153927 w 5718422"/>
              <a:gd name="connsiteY2959" fmla="*/ 3768855 h 5827948"/>
              <a:gd name="connsiteX2960" fmla="*/ 4153927 w 5718422"/>
              <a:gd name="connsiteY2960" fmla="*/ 3768855 h 5827948"/>
              <a:gd name="connsiteX2961" fmla="*/ 4201196 w 5718422"/>
              <a:gd name="connsiteY2961" fmla="*/ 3759632 h 5827948"/>
              <a:gd name="connsiteX2962" fmla="*/ 4229443 w 5718422"/>
              <a:gd name="connsiteY2962" fmla="*/ 3745797 h 5827948"/>
              <a:gd name="connsiteX2963" fmla="*/ 4201196 w 5718422"/>
              <a:gd name="connsiteY2963" fmla="*/ 3759632 h 5827948"/>
              <a:gd name="connsiteX2964" fmla="*/ 4201196 w 5718422"/>
              <a:gd name="connsiteY2964" fmla="*/ 3759632 h 5827948"/>
              <a:gd name="connsiteX2965" fmla="*/ 4031142 w 5718422"/>
              <a:gd name="connsiteY2965" fmla="*/ 4221948 h 5827948"/>
              <a:gd name="connsiteX2966" fmla="*/ 3955627 w 5718422"/>
              <a:gd name="connsiteY2966" fmla="*/ 4250195 h 5827948"/>
              <a:gd name="connsiteX2967" fmla="*/ 4054777 w 5718422"/>
              <a:gd name="connsiteY2967" fmla="*/ 4185055 h 5827948"/>
              <a:gd name="connsiteX2968" fmla="*/ 4031142 w 5718422"/>
              <a:gd name="connsiteY2968" fmla="*/ 4221948 h 5827948"/>
              <a:gd name="connsiteX2969" fmla="*/ 4031142 w 5718422"/>
              <a:gd name="connsiteY2969" fmla="*/ 4221948 h 5827948"/>
              <a:gd name="connsiteX2970" fmla="*/ 4121069 w 5718422"/>
              <a:gd name="connsiteY2970" fmla="*/ 4095705 h 5827948"/>
              <a:gd name="connsiteX2971" fmla="*/ 4088211 w 5718422"/>
              <a:gd name="connsiteY2971" fmla="*/ 4109540 h 5827948"/>
              <a:gd name="connsiteX2972" fmla="*/ 4126257 w 5718422"/>
              <a:gd name="connsiteY2972" fmla="*/ 4072070 h 5827948"/>
              <a:gd name="connsiteX2973" fmla="*/ 4121069 w 5718422"/>
              <a:gd name="connsiteY2973" fmla="*/ 4095705 h 5827948"/>
              <a:gd name="connsiteX2974" fmla="*/ 4121069 w 5718422"/>
              <a:gd name="connsiteY2974" fmla="*/ 4095705 h 5827948"/>
              <a:gd name="connsiteX2975" fmla="*/ 4323981 w 5718422"/>
              <a:gd name="connsiteY2975" fmla="*/ 3885299 h 5827948"/>
              <a:gd name="connsiteX2976" fmla="*/ 4295735 w 5718422"/>
              <a:gd name="connsiteY2976" fmla="*/ 3876076 h 5827948"/>
              <a:gd name="connsiteX2977" fmla="*/ 4323981 w 5718422"/>
              <a:gd name="connsiteY2977" fmla="*/ 3885299 h 5827948"/>
              <a:gd name="connsiteX2978" fmla="*/ 4323981 w 5718422"/>
              <a:gd name="connsiteY2978" fmla="*/ 3885299 h 5827948"/>
              <a:gd name="connsiteX2979" fmla="*/ 4177562 w 5718422"/>
              <a:gd name="connsiteY2979" fmla="*/ 4441577 h 5827948"/>
              <a:gd name="connsiteX2980" fmla="*/ 4215608 w 5718422"/>
              <a:gd name="connsiteY2980" fmla="*/ 4408719 h 5827948"/>
              <a:gd name="connsiteX2981" fmla="*/ 4177562 w 5718422"/>
              <a:gd name="connsiteY2981" fmla="*/ 4441577 h 5827948"/>
              <a:gd name="connsiteX2982" fmla="*/ 4177562 w 5718422"/>
              <a:gd name="connsiteY2982" fmla="*/ 4441577 h 5827948"/>
              <a:gd name="connsiteX2983" fmla="*/ 4210420 w 5718422"/>
              <a:gd name="connsiteY2983" fmla="*/ 4273253 h 5827948"/>
              <a:gd name="connsiteX2984" fmla="*/ 4106658 w 5718422"/>
              <a:gd name="connsiteY2984" fmla="*/ 4333780 h 5827948"/>
              <a:gd name="connsiteX2985" fmla="*/ 4134904 w 5718422"/>
              <a:gd name="connsiteY2985" fmla="*/ 4305534 h 5827948"/>
              <a:gd name="connsiteX2986" fmla="*/ 4248465 w 5718422"/>
              <a:gd name="connsiteY2986" fmla="*/ 4240395 h 5827948"/>
              <a:gd name="connsiteX2987" fmla="*/ 4210420 w 5718422"/>
              <a:gd name="connsiteY2987" fmla="*/ 4273253 h 5827948"/>
              <a:gd name="connsiteX2988" fmla="*/ 4210420 w 5718422"/>
              <a:gd name="connsiteY2988" fmla="*/ 4273253 h 5827948"/>
              <a:gd name="connsiteX2989" fmla="*/ 4243854 w 5718422"/>
              <a:gd name="connsiteY2989" fmla="*/ 4389696 h 5827948"/>
              <a:gd name="connsiteX2990" fmla="*/ 4347616 w 5718422"/>
              <a:gd name="connsiteY2990" fmla="*/ 4282476 h 5827948"/>
              <a:gd name="connsiteX2991" fmla="*/ 4243854 w 5718422"/>
              <a:gd name="connsiteY2991" fmla="*/ 4389696 h 5827948"/>
              <a:gd name="connsiteX2992" fmla="*/ 4243854 w 5718422"/>
              <a:gd name="connsiteY2992" fmla="*/ 4389696 h 5827948"/>
              <a:gd name="connsiteX2993" fmla="*/ 4362027 w 5718422"/>
              <a:gd name="connsiteY2993" fmla="*/ 4142398 h 5827948"/>
              <a:gd name="connsiteX2994" fmla="*/ 4323981 w 5718422"/>
              <a:gd name="connsiteY2994" fmla="*/ 4151621 h 5827948"/>
              <a:gd name="connsiteX2995" fmla="*/ 4362027 w 5718422"/>
              <a:gd name="connsiteY2995" fmla="*/ 4123375 h 5827948"/>
              <a:gd name="connsiteX2996" fmla="*/ 4362027 w 5718422"/>
              <a:gd name="connsiteY2996" fmla="*/ 4142398 h 5827948"/>
              <a:gd name="connsiteX2997" fmla="*/ 4362027 w 5718422"/>
              <a:gd name="connsiteY2997" fmla="*/ 4142398 h 5827948"/>
              <a:gd name="connsiteX2998" fmla="*/ 4362027 w 5718422"/>
              <a:gd name="connsiteY2998" fmla="*/ 4142398 h 5827948"/>
              <a:gd name="connsiteX2999" fmla="*/ 4455989 w 5718422"/>
              <a:gd name="connsiteY2999" fmla="*/ 3521557 h 5827948"/>
              <a:gd name="connsiteX3000" fmla="*/ 4465212 w 5718422"/>
              <a:gd name="connsiteY3000" fmla="*/ 3493311 h 5827948"/>
              <a:gd name="connsiteX3001" fmla="*/ 4455989 w 5718422"/>
              <a:gd name="connsiteY3001" fmla="*/ 3521557 h 5827948"/>
              <a:gd name="connsiteX3002" fmla="*/ 4455989 w 5718422"/>
              <a:gd name="connsiteY3002" fmla="*/ 3521557 h 5827948"/>
              <a:gd name="connsiteX3003" fmla="*/ 4465789 w 5718422"/>
              <a:gd name="connsiteY3003" fmla="*/ 3488699 h 5827948"/>
              <a:gd name="connsiteX3004" fmla="*/ 4470400 w 5718422"/>
              <a:gd name="connsiteY3004" fmla="*/ 3437395 h 5827948"/>
              <a:gd name="connsiteX3005" fmla="*/ 4465789 w 5718422"/>
              <a:gd name="connsiteY3005" fmla="*/ 3488699 h 5827948"/>
              <a:gd name="connsiteX3006" fmla="*/ 4465789 w 5718422"/>
              <a:gd name="connsiteY3006" fmla="*/ 3488699 h 5827948"/>
              <a:gd name="connsiteX3007" fmla="*/ 3819007 w 5718422"/>
              <a:gd name="connsiteY3007" fmla="*/ 4740180 h 5827948"/>
              <a:gd name="connsiteX3008" fmla="*/ 3842642 w 5718422"/>
              <a:gd name="connsiteY3008" fmla="*/ 4735569 h 5827948"/>
              <a:gd name="connsiteX3009" fmla="*/ 3819007 w 5718422"/>
              <a:gd name="connsiteY3009" fmla="*/ 4740180 h 5827948"/>
              <a:gd name="connsiteX3010" fmla="*/ 3819007 w 5718422"/>
              <a:gd name="connsiteY3010" fmla="*/ 4740180 h 5827948"/>
              <a:gd name="connsiteX3011" fmla="*/ 4078411 w 5718422"/>
              <a:gd name="connsiteY3011" fmla="*/ 4684264 h 5827948"/>
              <a:gd name="connsiteX3012" fmla="*/ 4116457 w 5718422"/>
              <a:gd name="connsiteY3012" fmla="*/ 4646795 h 5827948"/>
              <a:gd name="connsiteX3013" fmla="*/ 4078411 w 5718422"/>
              <a:gd name="connsiteY3013" fmla="*/ 4684264 h 5827948"/>
              <a:gd name="connsiteX3014" fmla="*/ 4078411 w 5718422"/>
              <a:gd name="connsiteY3014" fmla="*/ 4684264 h 5827948"/>
              <a:gd name="connsiteX3015" fmla="*/ 4054777 w 5718422"/>
              <a:gd name="connsiteY3015" fmla="*/ 4917728 h 5827948"/>
              <a:gd name="connsiteX3016" fmla="*/ 4130292 w 5718422"/>
              <a:gd name="connsiteY3016" fmla="*/ 4880259 h 5827948"/>
              <a:gd name="connsiteX3017" fmla="*/ 4054777 w 5718422"/>
              <a:gd name="connsiteY3017" fmla="*/ 4917728 h 5827948"/>
              <a:gd name="connsiteX3018" fmla="*/ 4054777 w 5718422"/>
              <a:gd name="connsiteY3018" fmla="*/ 4917728 h 5827948"/>
              <a:gd name="connsiteX3019" fmla="*/ 4276712 w 5718422"/>
              <a:gd name="connsiteY3019" fmla="*/ 4581656 h 5827948"/>
              <a:gd name="connsiteX3020" fmla="*/ 4257689 w 5718422"/>
              <a:gd name="connsiteY3020" fmla="*/ 4572432 h 5827948"/>
              <a:gd name="connsiteX3021" fmla="*/ 4262301 w 5718422"/>
              <a:gd name="connsiteY3021" fmla="*/ 4544186 h 5827948"/>
              <a:gd name="connsiteX3022" fmla="*/ 4276712 w 5718422"/>
              <a:gd name="connsiteY3022" fmla="*/ 4544186 h 5827948"/>
              <a:gd name="connsiteX3023" fmla="*/ 4276712 w 5718422"/>
              <a:gd name="connsiteY3023" fmla="*/ 4581656 h 5827948"/>
              <a:gd name="connsiteX3024" fmla="*/ 4276712 w 5718422"/>
              <a:gd name="connsiteY3024" fmla="*/ 4581656 h 5827948"/>
              <a:gd name="connsiteX3025" fmla="*/ 4281323 w 5718422"/>
              <a:gd name="connsiteY3025" fmla="*/ 4917728 h 5827948"/>
              <a:gd name="connsiteX3026" fmla="*/ 4309569 w 5718422"/>
              <a:gd name="connsiteY3026" fmla="*/ 4903893 h 5827948"/>
              <a:gd name="connsiteX3027" fmla="*/ 4281323 w 5718422"/>
              <a:gd name="connsiteY3027" fmla="*/ 4917728 h 5827948"/>
              <a:gd name="connsiteX3028" fmla="*/ 4281323 w 5718422"/>
              <a:gd name="connsiteY3028" fmla="*/ 4917728 h 5827948"/>
              <a:gd name="connsiteX3029" fmla="*/ 4338392 w 5718422"/>
              <a:gd name="connsiteY3029" fmla="*/ 4455412 h 5827948"/>
              <a:gd name="connsiteX3030" fmla="*/ 4376438 w 5718422"/>
              <a:gd name="connsiteY3030" fmla="*/ 4427166 h 5827948"/>
              <a:gd name="connsiteX3031" fmla="*/ 4338392 w 5718422"/>
              <a:gd name="connsiteY3031" fmla="*/ 4455412 h 5827948"/>
              <a:gd name="connsiteX3032" fmla="*/ 4338392 w 5718422"/>
              <a:gd name="connsiteY3032" fmla="*/ 4455412 h 5827948"/>
              <a:gd name="connsiteX3033" fmla="*/ 4536692 w 5718422"/>
              <a:gd name="connsiteY3033" fmla="*/ 4866424 h 5827948"/>
              <a:gd name="connsiteX3034" fmla="*/ 4536692 w 5718422"/>
              <a:gd name="connsiteY3034" fmla="*/ 4852589 h 5827948"/>
              <a:gd name="connsiteX3035" fmla="*/ 4569550 w 5718422"/>
              <a:gd name="connsiteY3035" fmla="*/ 4838754 h 5827948"/>
              <a:gd name="connsiteX3036" fmla="*/ 4536692 w 5718422"/>
              <a:gd name="connsiteY3036" fmla="*/ 4866424 h 5827948"/>
              <a:gd name="connsiteX3037" fmla="*/ 4536692 w 5718422"/>
              <a:gd name="connsiteY3037" fmla="*/ 4866424 h 5827948"/>
              <a:gd name="connsiteX3038" fmla="*/ 4569550 w 5718422"/>
              <a:gd name="connsiteY3038" fmla="*/ 4805320 h 5827948"/>
              <a:gd name="connsiteX3039" fmla="*/ 4588573 w 5718422"/>
              <a:gd name="connsiteY3039" fmla="*/ 4786873 h 5827948"/>
              <a:gd name="connsiteX3040" fmla="*/ 4569550 w 5718422"/>
              <a:gd name="connsiteY3040" fmla="*/ 4805320 h 5827948"/>
              <a:gd name="connsiteX3041" fmla="*/ 4569550 w 5718422"/>
              <a:gd name="connsiteY3041" fmla="*/ 4805320 h 5827948"/>
              <a:gd name="connsiteX3042" fmla="*/ 4588573 w 5718422"/>
              <a:gd name="connsiteY3042" fmla="*/ 4721734 h 5827948"/>
              <a:gd name="connsiteX3043" fmla="*/ 4640454 w 5718422"/>
              <a:gd name="connsiteY3043" fmla="*/ 4670429 h 5827948"/>
              <a:gd name="connsiteX3044" fmla="*/ 4588573 w 5718422"/>
              <a:gd name="connsiteY3044" fmla="*/ 4721734 h 5827948"/>
              <a:gd name="connsiteX3045" fmla="*/ 4588573 w 5718422"/>
              <a:gd name="connsiteY3045" fmla="*/ 4721734 h 5827948"/>
              <a:gd name="connsiteX3046" fmla="*/ 4673312 w 5718422"/>
              <a:gd name="connsiteY3046" fmla="*/ 4744792 h 5827948"/>
              <a:gd name="connsiteX3047" fmla="*/ 4635266 w 5718422"/>
              <a:gd name="connsiteY3047" fmla="*/ 4730957 h 5827948"/>
              <a:gd name="connsiteX3048" fmla="*/ 4682535 w 5718422"/>
              <a:gd name="connsiteY3048" fmla="*/ 4721734 h 5827948"/>
              <a:gd name="connsiteX3049" fmla="*/ 4673312 w 5718422"/>
              <a:gd name="connsiteY3049" fmla="*/ 4744792 h 5827948"/>
              <a:gd name="connsiteX3050" fmla="*/ 4673312 w 5718422"/>
              <a:gd name="connsiteY3050" fmla="*/ 4744792 h 5827948"/>
              <a:gd name="connsiteX3051" fmla="*/ 4819731 w 5718422"/>
              <a:gd name="connsiteY3051" fmla="*/ 2404966 h 5827948"/>
              <a:gd name="connsiteX3052" fmla="*/ 4834143 w 5718422"/>
              <a:gd name="connsiteY3052" fmla="*/ 2460882 h 5827948"/>
              <a:gd name="connsiteX3053" fmla="*/ 4805896 w 5718422"/>
              <a:gd name="connsiteY3053" fmla="*/ 2479328 h 5827948"/>
              <a:gd name="connsiteX3054" fmla="*/ 4786874 w 5718422"/>
              <a:gd name="connsiteY3054" fmla="*/ 2516798 h 5827948"/>
              <a:gd name="connsiteX3055" fmla="*/ 4819731 w 5718422"/>
              <a:gd name="connsiteY3055" fmla="*/ 2404966 h 5827948"/>
              <a:gd name="connsiteX3056" fmla="*/ 4819731 w 5718422"/>
              <a:gd name="connsiteY3056" fmla="*/ 2404966 h 5827948"/>
              <a:gd name="connsiteX3057" fmla="*/ 4758051 w 5718422"/>
              <a:gd name="connsiteY3057" fmla="*/ 2835000 h 5827948"/>
              <a:gd name="connsiteX3058" fmla="*/ 4748827 w 5718422"/>
              <a:gd name="connsiteY3058" fmla="*/ 2816554 h 5827948"/>
              <a:gd name="connsiteX3059" fmla="*/ 4763239 w 5718422"/>
              <a:gd name="connsiteY3059" fmla="*/ 2802719 h 5827948"/>
              <a:gd name="connsiteX3060" fmla="*/ 4758051 w 5718422"/>
              <a:gd name="connsiteY3060" fmla="*/ 2835000 h 5827948"/>
              <a:gd name="connsiteX3061" fmla="*/ 4758051 w 5718422"/>
              <a:gd name="connsiteY3061" fmla="*/ 2835000 h 5827948"/>
              <a:gd name="connsiteX3062" fmla="*/ 4777074 w 5718422"/>
              <a:gd name="connsiteY3062" fmla="*/ 4506717 h 5827948"/>
              <a:gd name="connsiteX3063" fmla="*/ 4800708 w 5718422"/>
              <a:gd name="connsiteY3063" fmla="*/ 4506717 h 5827948"/>
              <a:gd name="connsiteX3064" fmla="*/ 4796097 w 5718422"/>
              <a:gd name="connsiteY3064" fmla="*/ 4530351 h 5827948"/>
              <a:gd name="connsiteX3065" fmla="*/ 4777074 w 5718422"/>
              <a:gd name="connsiteY3065" fmla="*/ 4506717 h 5827948"/>
              <a:gd name="connsiteX3066" fmla="*/ 4777074 w 5718422"/>
              <a:gd name="connsiteY3066" fmla="*/ 4506717 h 5827948"/>
              <a:gd name="connsiteX3067" fmla="*/ 4786874 w 5718422"/>
              <a:gd name="connsiteY3067" fmla="*/ 4693487 h 5827948"/>
              <a:gd name="connsiteX3068" fmla="*/ 4824919 w 5718422"/>
              <a:gd name="connsiteY3068" fmla="*/ 4660630 h 5827948"/>
              <a:gd name="connsiteX3069" fmla="*/ 4786874 w 5718422"/>
              <a:gd name="connsiteY3069" fmla="*/ 4693487 h 5827948"/>
              <a:gd name="connsiteX3070" fmla="*/ 4786874 w 5718422"/>
              <a:gd name="connsiteY3070" fmla="*/ 4693487 h 5827948"/>
              <a:gd name="connsiteX3071" fmla="*/ 4824343 w 5718422"/>
              <a:gd name="connsiteY3071" fmla="*/ 4656018 h 5827948"/>
              <a:gd name="connsiteX3072" fmla="*/ 4833566 w 5718422"/>
              <a:gd name="connsiteY3072" fmla="*/ 4646795 h 5827948"/>
              <a:gd name="connsiteX3073" fmla="*/ 4847978 w 5718422"/>
              <a:gd name="connsiteY3073" fmla="*/ 4656018 h 5827948"/>
              <a:gd name="connsiteX3074" fmla="*/ 4824343 w 5718422"/>
              <a:gd name="connsiteY3074" fmla="*/ 4656018 h 5827948"/>
              <a:gd name="connsiteX3075" fmla="*/ 4824343 w 5718422"/>
              <a:gd name="connsiteY3075" fmla="*/ 4656018 h 5827948"/>
              <a:gd name="connsiteX3076" fmla="*/ 4914270 w 5718422"/>
              <a:gd name="connsiteY3076" fmla="*/ 1153484 h 5827948"/>
              <a:gd name="connsiteX3077" fmla="*/ 4923493 w 5718422"/>
              <a:gd name="connsiteY3077" fmla="*/ 1153484 h 5827948"/>
              <a:gd name="connsiteX3078" fmla="*/ 4947128 w 5718422"/>
              <a:gd name="connsiteY3078" fmla="*/ 1214012 h 5827948"/>
              <a:gd name="connsiteX3079" fmla="*/ 4914270 w 5718422"/>
              <a:gd name="connsiteY3079" fmla="*/ 1153484 h 5827948"/>
              <a:gd name="connsiteX3080" fmla="*/ 4914270 w 5718422"/>
              <a:gd name="connsiteY3080" fmla="*/ 1153484 h 5827948"/>
              <a:gd name="connsiteX3081" fmla="*/ 5013420 w 5718422"/>
              <a:gd name="connsiteY3081" fmla="*/ 4567244 h 5827948"/>
              <a:gd name="connsiteX3082" fmla="*/ 5022643 w 5718422"/>
              <a:gd name="connsiteY3082" fmla="*/ 4571856 h 5827948"/>
              <a:gd name="connsiteX3083" fmla="*/ 5022643 w 5718422"/>
              <a:gd name="connsiteY3083" fmla="*/ 4529775 h 5827948"/>
              <a:gd name="connsiteX3084" fmla="*/ 5013420 w 5718422"/>
              <a:gd name="connsiteY3084" fmla="*/ 4567244 h 5827948"/>
              <a:gd name="connsiteX3085" fmla="*/ 5013420 w 5718422"/>
              <a:gd name="connsiteY3085" fmla="*/ 4567244 h 5827948"/>
              <a:gd name="connsiteX3086" fmla="*/ 5093547 w 5718422"/>
              <a:gd name="connsiteY3086" fmla="*/ 1293562 h 5827948"/>
              <a:gd name="connsiteX3087" fmla="*/ 5098159 w 5718422"/>
              <a:gd name="connsiteY3087" fmla="*/ 1340255 h 5827948"/>
              <a:gd name="connsiteX3088" fmla="*/ 5079135 w 5718422"/>
              <a:gd name="connsiteY3088" fmla="*/ 1302786 h 5827948"/>
              <a:gd name="connsiteX3089" fmla="*/ 5055501 w 5718422"/>
              <a:gd name="connsiteY3089" fmla="*/ 1298174 h 5827948"/>
              <a:gd name="connsiteX3090" fmla="*/ 5036478 w 5718422"/>
              <a:gd name="connsiteY3090" fmla="*/ 1269928 h 5827948"/>
              <a:gd name="connsiteX3091" fmla="*/ 5041090 w 5718422"/>
              <a:gd name="connsiteY3091" fmla="*/ 1260705 h 5827948"/>
              <a:gd name="connsiteX3092" fmla="*/ 5060113 w 5718422"/>
              <a:gd name="connsiteY3092" fmla="*/ 1246870 h 5827948"/>
              <a:gd name="connsiteX3093" fmla="*/ 5107382 w 5718422"/>
              <a:gd name="connsiteY3093" fmla="*/ 1293562 h 5827948"/>
              <a:gd name="connsiteX3094" fmla="*/ 5111993 w 5718422"/>
              <a:gd name="connsiteY3094" fmla="*/ 1284339 h 5827948"/>
              <a:gd name="connsiteX3095" fmla="*/ 5126405 w 5718422"/>
              <a:gd name="connsiteY3095" fmla="*/ 1326420 h 5827948"/>
              <a:gd name="connsiteX3096" fmla="*/ 5093547 w 5718422"/>
              <a:gd name="connsiteY3096" fmla="*/ 1293562 h 5827948"/>
              <a:gd name="connsiteX3097" fmla="*/ 5093547 w 5718422"/>
              <a:gd name="connsiteY3097" fmla="*/ 1293562 h 5827948"/>
              <a:gd name="connsiteX3098" fmla="*/ 5145428 w 5718422"/>
              <a:gd name="connsiteY3098" fmla="*/ 1349479 h 5827948"/>
              <a:gd name="connsiteX3099" fmla="*/ 5188085 w 5718422"/>
              <a:gd name="connsiteY3099" fmla="*/ 1419806 h 5827948"/>
              <a:gd name="connsiteX3100" fmla="*/ 5145428 w 5718422"/>
              <a:gd name="connsiteY3100" fmla="*/ 1349479 h 5827948"/>
              <a:gd name="connsiteX3101" fmla="*/ 5145428 w 5718422"/>
              <a:gd name="connsiteY3101" fmla="*/ 1349479 h 5827948"/>
              <a:gd name="connsiteX3102" fmla="*/ 5192697 w 5718422"/>
              <a:gd name="connsiteY3102" fmla="*/ 4221948 h 5827948"/>
              <a:gd name="connsiteX3103" fmla="*/ 5173674 w 5718422"/>
              <a:gd name="connsiteY3103" fmla="*/ 4212725 h 5827948"/>
              <a:gd name="connsiteX3104" fmla="*/ 5216332 w 5718422"/>
              <a:gd name="connsiteY3104" fmla="*/ 4147586 h 5827948"/>
              <a:gd name="connsiteX3105" fmla="*/ 5225555 w 5718422"/>
              <a:gd name="connsiteY3105" fmla="*/ 4156809 h 5827948"/>
              <a:gd name="connsiteX3106" fmla="*/ 5192697 w 5718422"/>
              <a:gd name="connsiteY3106" fmla="*/ 4221948 h 5827948"/>
              <a:gd name="connsiteX3107" fmla="*/ 5192697 w 5718422"/>
              <a:gd name="connsiteY3107" fmla="*/ 4221948 h 5827948"/>
              <a:gd name="connsiteX3108" fmla="*/ 5532228 w 5718422"/>
              <a:gd name="connsiteY3108" fmla="*/ 2153055 h 5827948"/>
              <a:gd name="connsiteX3109" fmla="*/ 5517817 w 5718422"/>
              <a:gd name="connsiteY3109" fmla="*/ 2097139 h 5827948"/>
              <a:gd name="connsiteX3110" fmla="*/ 5532228 w 5718422"/>
              <a:gd name="connsiteY3110" fmla="*/ 2153055 h 5827948"/>
              <a:gd name="connsiteX3111" fmla="*/ 5532228 w 5718422"/>
              <a:gd name="connsiteY3111" fmla="*/ 2153055 h 5827948"/>
              <a:gd name="connsiteX3112" fmla="*/ 5655013 w 5718422"/>
              <a:gd name="connsiteY3112" fmla="*/ 3194131 h 5827948"/>
              <a:gd name="connsiteX3113" fmla="*/ 5659625 w 5718422"/>
              <a:gd name="connsiteY3113" fmla="*/ 3184908 h 5827948"/>
              <a:gd name="connsiteX3114" fmla="*/ 5655013 w 5718422"/>
              <a:gd name="connsiteY3114" fmla="*/ 3194131 h 5827948"/>
              <a:gd name="connsiteX3115" fmla="*/ 5655013 w 5718422"/>
              <a:gd name="connsiteY3115" fmla="*/ 3194131 h 5827948"/>
              <a:gd name="connsiteX3116" fmla="*/ 1293563 w 5718422"/>
              <a:gd name="connsiteY3116" fmla="*/ 434070 h 5827948"/>
              <a:gd name="connsiteX3117" fmla="*/ 1298174 w 5718422"/>
              <a:gd name="connsiteY3117" fmla="*/ 429458 h 5827948"/>
              <a:gd name="connsiteX3118" fmla="*/ 1293563 w 5718422"/>
              <a:gd name="connsiteY3118" fmla="*/ 434070 h 5827948"/>
              <a:gd name="connsiteX3119" fmla="*/ 1293563 w 5718422"/>
              <a:gd name="connsiteY3119" fmla="*/ 434070 h 5827948"/>
              <a:gd name="connsiteX3120" fmla="*/ 1406548 w 5718422"/>
              <a:gd name="connsiteY3120" fmla="*/ 462316 h 5827948"/>
              <a:gd name="connsiteX3121" fmla="*/ 1444594 w 5718422"/>
              <a:gd name="connsiteY3121" fmla="*/ 434070 h 5827948"/>
              <a:gd name="connsiteX3122" fmla="*/ 1406548 w 5718422"/>
              <a:gd name="connsiteY3122" fmla="*/ 462316 h 5827948"/>
              <a:gd name="connsiteX3123" fmla="*/ 1406548 w 5718422"/>
              <a:gd name="connsiteY3123" fmla="*/ 462316 h 5827948"/>
              <a:gd name="connsiteX3124" fmla="*/ 1444594 w 5718422"/>
              <a:gd name="connsiteY3124" fmla="*/ 434070 h 5827948"/>
              <a:gd name="connsiteX3125" fmla="*/ 1444594 w 5718422"/>
              <a:gd name="connsiteY3125" fmla="*/ 434070 h 5827948"/>
              <a:gd name="connsiteX3126" fmla="*/ 1444594 w 5718422"/>
              <a:gd name="connsiteY3126" fmla="*/ 434070 h 5827948"/>
              <a:gd name="connsiteX3127" fmla="*/ 1444594 w 5718422"/>
              <a:gd name="connsiteY3127" fmla="*/ 434070 h 5827948"/>
              <a:gd name="connsiteX3128" fmla="*/ 4517670 w 5718422"/>
              <a:gd name="connsiteY3128" fmla="*/ 453093 h 5827948"/>
              <a:gd name="connsiteX3129" fmla="*/ 4508446 w 5718422"/>
              <a:gd name="connsiteY3129" fmla="*/ 434646 h 5827948"/>
              <a:gd name="connsiteX3130" fmla="*/ 4517670 w 5718422"/>
              <a:gd name="connsiteY3130" fmla="*/ 453093 h 5827948"/>
              <a:gd name="connsiteX3131" fmla="*/ 4517670 w 5718422"/>
              <a:gd name="connsiteY3131" fmla="*/ 453093 h 5827948"/>
              <a:gd name="connsiteX3132" fmla="*/ 1449205 w 5718422"/>
              <a:gd name="connsiteY3132" fmla="*/ 635252 h 5827948"/>
              <a:gd name="connsiteX3133" fmla="*/ 1501086 w 5718422"/>
              <a:gd name="connsiteY3133" fmla="*/ 593171 h 5827948"/>
              <a:gd name="connsiteX3134" fmla="*/ 1449205 w 5718422"/>
              <a:gd name="connsiteY3134" fmla="*/ 635252 h 5827948"/>
              <a:gd name="connsiteX3135" fmla="*/ 1449205 w 5718422"/>
              <a:gd name="connsiteY3135" fmla="*/ 635252 h 5827948"/>
              <a:gd name="connsiteX3136" fmla="*/ 4833566 w 5718422"/>
              <a:gd name="connsiteY3136" fmla="*/ 709615 h 5827948"/>
              <a:gd name="connsiteX3137" fmla="*/ 4861813 w 5718422"/>
              <a:gd name="connsiteY3137" fmla="*/ 700391 h 5827948"/>
              <a:gd name="connsiteX3138" fmla="*/ 4871036 w 5718422"/>
              <a:gd name="connsiteY3138" fmla="*/ 700391 h 5827948"/>
              <a:gd name="connsiteX3139" fmla="*/ 4852013 w 5718422"/>
              <a:gd name="connsiteY3139" fmla="*/ 700391 h 5827948"/>
              <a:gd name="connsiteX3140" fmla="*/ 4823766 w 5718422"/>
              <a:gd name="connsiteY3140" fmla="*/ 667534 h 5827948"/>
              <a:gd name="connsiteX3141" fmla="*/ 4814543 w 5718422"/>
              <a:gd name="connsiteY3141" fmla="*/ 681369 h 5827948"/>
              <a:gd name="connsiteX3142" fmla="*/ 4833566 w 5718422"/>
              <a:gd name="connsiteY3142" fmla="*/ 709615 h 5827948"/>
              <a:gd name="connsiteX3143" fmla="*/ 4833566 w 5718422"/>
              <a:gd name="connsiteY3143" fmla="*/ 709615 h 5827948"/>
              <a:gd name="connsiteX3144" fmla="*/ 4442154 w 5718422"/>
              <a:gd name="connsiteY3144" fmla="*/ 709615 h 5827948"/>
              <a:gd name="connsiteX3145" fmla="*/ 4461177 w 5718422"/>
              <a:gd name="connsiteY3145" fmla="*/ 705003 h 5827948"/>
              <a:gd name="connsiteX3146" fmla="*/ 4461177 w 5718422"/>
              <a:gd name="connsiteY3146" fmla="*/ 695780 h 5827948"/>
              <a:gd name="connsiteX3147" fmla="*/ 4545916 w 5718422"/>
              <a:gd name="connsiteY3147" fmla="*/ 747084 h 5827948"/>
              <a:gd name="connsiteX3148" fmla="*/ 4442154 w 5718422"/>
              <a:gd name="connsiteY3148" fmla="*/ 676757 h 5827948"/>
              <a:gd name="connsiteX3149" fmla="*/ 4437542 w 5718422"/>
              <a:gd name="connsiteY3149" fmla="*/ 690592 h 5827948"/>
              <a:gd name="connsiteX3150" fmla="*/ 4413908 w 5718422"/>
              <a:gd name="connsiteY3150" fmla="*/ 676757 h 5827948"/>
              <a:gd name="connsiteX3151" fmla="*/ 4442154 w 5718422"/>
              <a:gd name="connsiteY3151" fmla="*/ 709615 h 5827948"/>
              <a:gd name="connsiteX3152" fmla="*/ 4442154 w 5718422"/>
              <a:gd name="connsiteY3152" fmla="*/ 709615 h 5827948"/>
              <a:gd name="connsiteX3153" fmla="*/ 4526893 w 5718422"/>
              <a:gd name="connsiteY3153" fmla="*/ 751696 h 5827948"/>
              <a:gd name="connsiteX3154" fmla="*/ 4526893 w 5718422"/>
              <a:gd name="connsiteY3154" fmla="*/ 779942 h 5827948"/>
              <a:gd name="connsiteX3155" fmla="*/ 4555139 w 5718422"/>
              <a:gd name="connsiteY3155" fmla="*/ 770719 h 5827948"/>
              <a:gd name="connsiteX3156" fmla="*/ 4526893 w 5718422"/>
              <a:gd name="connsiteY3156" fmla="*/ 751696 h 5827948"/>
              <a:gd name="connsiteX3157" fmla="*/ 4526893 w 5718422"/>
              <a:gd name="connsiteY3157" fmla="*/ 751696 h 5827948"/>
              <a:gd name="connsiteX3158" fmla="*/ 1477451 w 5718422"/>
              <a:gd name="connsiteY3158" fmla="*/ 822023 h 5827948"/>
              <a:gd name="connsiteX3159" fmla="*/ 1444594 w 5718422"/>
              <a:gd name="connsiteY3159" fmla="*/ 812800 h 5827948"/>
              <a:gd name="connsiteX3160" fmla="*/ 1444594 w 5718422"/>
              <a:gd name="connsiteY3160" fmla="*/ 794353 h 5827948"/>
              <a:gd name="connsiteX3161" fmla="*/ 1420959 w 5718422"/>
              <a:gd name="connsiteY3161" fmla="*/ 798965 h 5827948"/>
              <a:gd name="connsiteX3162" fmla="*/ 1425571 w 5718422"/>
              <a:gd name="connsiteY3162" fmla="*/ 780519 h 5827948"/>
              <a:gd name="connsiteX3163" fmla="*/ 1397324 w 5718422"/>
              <a:gd name="connsiteY3163" fmla="*/ 794353 h 5827948"/>
              <a:gd name="connsiteX3164" fmla="*/ 1378301 w 5718422"/>
              <a:gd name="connsiteY3164" fmla="*/ 864681 h 5827948"/>
              <a:gd name="connsiteX3165" fmla="*/ 1354667 w 5718422"/>
              <a:gd name="connsiteY3165" fmla="*/ 873904 h 5827948"/>
              <a:gd name="connsiteX3166" fmla="*/ 1335644 w 5718422"/>
              <a:gd name="connsiteY3166" fmla="*/ 864681 h 5827948"/>
              <a:gd name="connsiteX3167" fmla="*/ 1331032 w 5718422"/>
              <a:gd name="connsiteY3167" fmla="*/ 897539 h 5827948"/>
              <a:gd name="connsiteX3168" fmla="*/ 1312009 w 5718422"/>
              <a:gd name="connsiteY3168" fmla="*/ 906762 h 5827948"/>
              <a:gd name="connsiteX3169" fmla="*/ 1321232 w 5718422"/>
              <a:gd name="connsiteY3169" fmla="*/ 930397 h 5827948"/>
              <a:gd name="connsiteX3170" fmla="*/ 1306821 w 5718422"/>
              <a:gd name="connsiteY3170" fmla="*/ 948843 h 5827948"/>
              <a:gd name="connsiteX3171" fmla="*/ 1339679 w 5718422"/>
              <a:gd name="connsiteY3171" fmla="*/ 935008 h 5827948"/>
              <a:gd name="connsiteX3172" fmla="*/ 1335067 w 5718422"/>
              <a:gd name="connsiteY3172" fmla="*/ 948843 h 5827948"/>
              <a:gd name="connsiteX3173" fmla="*/ 1354090 w 5718422"/>
              <a:gd name="connsiteY3173" fmla="*/ 953455 h 5827948"/>
              <a:gd name="connsiteX3174" fmla="*/ 1481487 w 5718422"/>
              <a:gd name="connsiteY3174" fmla="*/ 892927 h 5827948"/>
              <a:gd name="connsiteX3175" fmla="*/ 1505121 w 5718422"/>
              <a:gd name="connsiteY3175" fmla="*/ 869292 h 5827948"/>
              <a:gd name="connsiteX3176" fmla="*/ 1500509 w 5718422"/>
              <a:gd name="connsiteY3176" fmla="*/ 841046 h 5827948"/>
              <a:gd name="connsiteX3177" fmla="*/ 1467652 w 5718422"/>
              <a:gd name="connsiteY3177" fmla="*/ 836435 h 5827948"/>
              <a:gd name="connsiteX3178" fmla="*/ 1477451 w 5718422"/>
              <a:gd name="connsiteY3178" fmla="*/ 822023 h 5827948"/>
              <a:gd name="connsiteX3179" fmla="*/ 1477451 w 5718422"/>
              <a:gd name="connsiteY3179" fmla="*/ 822023 h 5827948"/>
              <a:gd name="connsiteX3180" fmla="*/ 1354667 w 5718422"/>
              <a:gd name="connsiteY3180" fmla="*/ 938467 h 5827948"/>
              <a:gd name="connsiteX3181" fmla="*/ 1392713 w 5718422"/>
              <a:gd name="connsiteY3181" fmla="*/ 914832 h 5827948"/>
              <a:gd name="connsiteX3182" fmla="*/ 1354667 w 5718422"/>
              <a:gd name="connsiteY3182" fmla="*/ 938467 h 5827948"/>
              <a:gd name="connsiteX3183" fmla="*/ 1354667 w 5718422"/>
              <a:gd name="connsiteY3183" fmla="*/ 938467 h 5827948"/>
              <a:gd name="connsiteX3184" fmla="*/ 1397324 w 5718422"/>
              <a:gd name="connsiteY3184" fmla="*/ 864104 h 5827948"/>
              <a:gd name="connsiteX3185" fmla="*/ 1420959 w 5718422"/>
              <a:gd name="connsiteY3185" fmla="*/ 845658 h 5827948"/>
              <a:gd name="connsiteX3186" fmla="*/ 1397324 w 5718422"/>
              <a:gd name="connsiteY3186" fmla="*/ 864104 h 5827948"/>
              <a:gd name="connsiteX3187" fmla="*/ 1397324 w 5718422"/>
              <a:gd name="connsiteY3187" fmla="*/ 864104 h 5827948"/>
              <a:gd name="connsiteX3188" fmla="*/ 4696947 w 5718422"/>
              <a:gd name="connsiteY3188" fmla="*/ 948267 h 5827948"/>
              <a:gd name="connsiteX3189" fmla="*/ 4706170 w 5718422"/>
              <a:gd name="connsiteY3189" fmla="*/ 966713 h 5827948"/>
              <a:gd name="connsiteX3190" fmla="*/ 4696947 w 5718422"/>
              <a:gd name="connsiteY3190" fmla="*/ 948267 h 5827948"/>
              <a:gd name="connsiteX3191" fmla="*/ 4696947 w 5718422"/>
              <a:gd name="connsiteY3191" fmla="*/ 948267 h 5827948"/>
              <a:gd name="connsiteX3192" fmla="*/ 4942516 w 5718422"/>
              <a:gd name="connsiteY3192" fmla="*/ 1046264 h 5827948"/>
              <a:gd name="connsiteX3193" fmla="*/ 4886023 w 5718422"/>
              <a:gd name="connsiteY3193" fmla="*/ 994959 h 5827948"/>
              <a:gd name="connsiteX3194" fmla="*/ 4942516 w 5718422"/>
              <a:gd name="connsiteY3194" fmla="*/ 1046264 h 5827948"/>
              <a:gd name="connsiteX3195" fmla="*/ 4942516 w 5718422"/>
              <a:gd name="connsiteY3195" fmla="*/ 1046264 h 5827948"/>
              <a:gd name="connsiteX3196" fmla="*/ 4904470 w 5718422"/>
              <a:gd name="connsiteY3196" fmla="*/ 1060099 h 5827948"/>
              <a:gd name="connsiteX3197" fmla="*/ 4918881 w 5718422"/>
              <a:gd name="connsiteY3197" fmla="*/ 1097568 h 5827948"/>
              <a:gd name="connsiteX3198" fmla="*/ 4951739 w 5718422"/>
              <a:gd name="connsiteY3198" fmla="*/ 1097568 h 5827948"/>
              <a:gd name="connsiteX3199" fmla="*/ 4904470 w 5718422"/>
              <a:gd name="connsiteY3199" fmla="*/ 1060099 h 5827948"/>
              <a:gd name="connsiteX3200" fmla="*/ 4904470 w 5718422"/>
              <a:gd name="connsiteY3200" fmla="*/ 1060099 h 5827948"/>
              <a:gd name="connsiteX3201" fmla="*/ 4961539 w 5718422"/>
              <a:gd name="connsiteY3201" fmla="*/ 1158096 h 5827948"/>
              <a:gd name="connsiteX3202" fmla="*/ 4942516 w 5718422"/>
              <a:gd name="connsiteY3202" fmla="*/ 1129850 h 5827948"/>
              <a:gd name="connsiteX3203" fmla="*/ 4937904 w 5718422"/>
              <a:gd name="connsiteY3203" fmla="*/ 1129850 h 5827948"/>
              <a:gd name="connsiteX3204" fmla="*/ 4952316 w 5718422"/>
              <a:gd name="connsiteY3204" fmla="*/ 1153484 h 5827948"/>
              <a:gd name="connsiteX3205" fmla="*/ 4961539 w 5718422"/>
              <a:gd name="connsiteY3205" fmla="*/ 1158096 h 5827948"/>
              <a:gd name="connsiteX3206" fmla="*/ 4961539 w 5718422"/>
              <a:gd name="connsiteY3206" fmla="*/ 1158096 h 5827948"/>
              <a:gd name="connsiteX3207" fmla="*/ 28246 w 5718422"/>
              <a:gd name="connsiteY3207" fmla="*/ 2755450 h 5827948"/>
              <a:gd name="connsiteX3208" fmla="*/ 61104 w 5718422"/>
              <a:gd name="connsiteY3208" fmla="*/ 2783696 h 5827948"/>
              <a:gd name="connsiteX3209" fmla="*/ 61104 w 5718422"/>
              <a:gd name="connsiteY3209" fmla="*/ 2825777 h 5827948"/>
              <a:gd name="connsiteX3210" fmla="*/ 99150 w 5718422"/>
              <a:gd name="connsiteY3210" fmla="*/ 2825777 h 5827948"/>
              <a:gd name="connsiteX3211" fmla="*/ 122785 w 5718422"/>
              <a:gd name="connsiteY3211" fmla="*/ 2872470 h 5827948"/>
              <a:gd name="connsiteX3212" fmla="*/ 165442 w 5718422"/>
              <a:gd name="connsiteY3212" fmla="*/ 2848835 h 5827948"/>
              <a:gd name="connsiteX3213" fmla="*/ 193689 w 5718422"/>
              <a:gd name="connsiteY3213" fmla="*/ 2811365 h 5827948"/>
              <a:gd name="connsiteX3214" fmla="*/ 202912 w 5718422"/>
              <a:gd name="connsiteY3214" fmla="*/ 2848835 h 5827948"/>
              <a:gd name="connsiteX3215" fmla="*/ 212135 w 5718422"/>
              <a:gd name="connsiteY3215" fmla="*/ 2806754 h 5827948"/>
              <a:gd name="connsiteX3216" fmla="*/ 235770 w 5718422"/>
              <a:gd name="connsiteY3216" fmla="*/ 2835000 h 5827948"/>
              <a:gd name="connsiteX3217" fmla="*/ 244993 w 5718422"/>
              <a:gd name="connsiteY3217" fmla="*/ 2919162 h 5827948"/>
              <a:gd name="connsiteX3218" fmla="*/ 273239 w 5718422"/>
              <a:gd name="connsiteY3218" fmla="*/ 2890916 h 5827948"/>
              <a:gd name="connsiteX3219" fmla="*/ 287651 w 5718422"/>
              <a:gd name="connsiteY3219" fmla="*/ 2951444 h 5827948"/>
              <a:gd name="connsiteX3220" fmla="*/ 306673 w 5718422"/>
              <a:gd name="connsiteY3220" fmla="*/ 2918586 h 5827948"/>
              <a:gd name="connsiteX3221" fmla="*/ 321085 w 5718422"/>
              <a:gd name="connsiteY3221" fmla="*/ 2937033 h 5827948"/>
              <a:gd name="connsiteX3222" fmla="*/ 340108 w 5718422"/>
              <a:gd name="connsiteY3222" fmla="*/ 2937033 h 5827948"/>
              <a:gd name="connsiteX3223" fmla="*/ 325696 w 5718422"/>
              <a:gd name="connsiteY3223" fmla="*/ 2876505 h 5827948"/>
              <a:gd name="connsiteX3224" fmla="*/ 344719 w 5718422"/>
              <a:gd name="connsiteY3224" fmla="*/ 2876505 h 5827948"/>
              <a:gd name="connsiteX3225" fmla="*/ 344719 w 5718422"/>
              <a:gd name="connsiteY3225" fmla="*/ 2834424 h 5827948"/>
              <a:gd name="connsiteX3226" fmla="*/ 368354 w 5718422"/>
              <a:gd name="connsiteY3226" fmla="*/ 2848259 h 5827948"/>
              <a:gd name="connsiteX3227" fmla="*/ 349331 w 5718422"/>
              <a:gd name="connsiteY3227" fmla="*/ 2908786 h 5827948"/>
              <a:gd name="connsiteX3228" fmla="*/ 368354 w 5718422"/>
              <a:gd name="connsiteY3228" fmla="*/ 2973925 h 5827948"/>
              <a:gd name="connsiteX3229" fmla="*/ 391989 w 5718422"/>
              <a:gd name="connsiteY3229" fmla="*/ 2945679 h 5827948"/>
              <a:gd name="connsiteX3230" fmla="*/ 411012 w 5718422"/>
              <a:gd name="connsiteY3230" fmla="*/ 2824047 h 5827948"/>
              <a:gd name="connsiteX3231" fmla="*/ 420235 w 5718422"/>
              <a:gd name="connsiteY3231" fmla="*/ 2898986 h 5827948"/>
              <a:gd name="connsiteX3232" fmla="*/ 448481 w 5718422"/>
              <a:gd name="connsiteY3232" fmla="*/ 2889763 h 5827948"/>
              <a:gd name="connsiteX3233" fmla="*/ 434070 w 5718422"/>
              <a:gd name="connsiteY3233" fmla="*/ 2787155 h 5827948"/>
              <a:gd name="connsiteX3234" fmla="*/ 434070 w 5718422"/>
              <a:gd name="connsiteY3234" fmla="*/ 2833847 h 5827948"/>
              <a:gd name="connsiteX3235" fmla="*/ 419658 w 5718422"/>
              <a:gd name="connsiteY3235" fmla="*/ 2847682 h 5827948"/>
              <a:gd name="connsiteX3236" fmla="*/ 419658 w 5718422"/>
              <a:gd name="connsiteY3236" fmla="*/ 2810213 h 5827948"/>
              <a:gd name="connsiteX3237" fmla="*/ 410435 w 5718422"/>
              <a:gd name="connsiteY3237" fmla="*/ 2819436 h 5827948"/>
              <a:gd name="connsiteX3238" fmla="*/ 419658 w 5718422"/>
              <a:gd name="connsiteY3238" fmla="*/ 2795801 h 5827948"/>
              <a:gd name="connsiteX3239" fmla="*/ 424270 w 5718422"/>
              <a:gd name="connsiteY3239" fmla="*/ 2772167 h 5827948"/>
              <a:gd name="connsiteX3240" fmla="*/ 405247 w 5718422"/>
              <a:gd name="connsiteY3240" fmla="*/ 2730086 h 5827948"/>
              <a:gd name="connsiteX3241" fmla="*/ 372389 w 5718422"/>
              <a:gd name="connsiteY3241" fmla="*/ 2743921 h 5827948"/>
              <a:gd name="connsiteX3242" fmla="*/ 405247 w 5718422"/>
              <a:gd name="connsiteY3242" fmla="*/ 2515068 h 5827948"/>
              <a:gd name="connsiteX3243" fmla="*/ 348755 w 5718422"/>
              <a:gd name="connsiteY3243" fmla="*/ 2454541 h 5827948"/>
              <a:gd name="connsiteX3244" fmla="*/ 339531 w 5718422"/>
              <a:gd name="connsiteY3244" fmla="*/ 2482787 h 5827948"/>
              <a:gd name="connsiteX3245" fmla="*/ 301485 w 5718422"/>
              <a:gd name="connsiteY3245" fmla="*/ 2571561 h 5827948"/>
              <a:gd name="connsiteX3246" fmla="*/ 282462 w 5718422"/>
              <a:gd name="connsiteY3246" fmla="*/ 2529480 h 5827948"/>
              <a:gd name="connsiteX3247" fmla="*/ 273239 w 5718422"/>
              <a:gd name="connsiteY3247" fmla="*/ 2557726 h 5827948"/>
              <a:gd name="connsiteX3248" fmla="*/ 254216 w 5718422"/>
              <a:gd name="connsiteY3248" fmla="*/ 2417648 h 5827948"/>
              <a:gd name="connsiteX3249" fmla="*/ 230582 w 5718422"/>
              <a:gd name="connsiteY3249" fmla="*/ 2408424 h 5827948"/>
              <a:gd name="connsiteX3250" fmla="*/ 221358 w 5718422"/>
              <a:gd name="connsiteY3250" fmla="*/ 2343285 h 5827948"/>
              <a:gd name="connsiteX3251" fmla="*/ 212135 w 5718422"/>
              <a:gd name="connsiteY3251" fmla="*/ 2371531 h 5827948"/>
              <a:gd name="connsiteX3252" fmla="*/ 226546 w 5718422"/>
              <a:gd name="connsiteY3252" fmla="*/ 2324839 h 5827948"/>
              <a:gd name="connsiteX3253" fmla="*/ 174666 w 5718422"/>
              <a:gd name="connsiteY3253" fmla="*/ 2413612 h 5827948"/>
              <a:gd name="connsiteX3254" fmla="*/ 170054 w 5718422"/>
              <a:gd name="connsiteY3254" fmla="*/ 2385366 h 5827948"/>
              <a:gd name="connsiteX3255" fmla="*/ 80127 w 5718422"/>
              <a:gd name="connsiteY3255" fmla="*/ 2516221 h 5827948"/>
              <a:gd name="connsiteX3256" fmla="*/ 61104 w 5718422"/>
              <a:gd name="connsiteY3256" fmla="*/ 2502386 h 5827948"/>
              <a:gd name="connsiteX3257" fmla="*/ 70327 w 5718422"/>
              <a:gd name="connsiteY3257" fmla="*/ 2446470 h 5827948"/>
              <a:gd name="connsiteX3258" fmla="*/ 37470 w 5718422"/>
              <a:gd name="connsiteY3258" fmla="*/ 2516798 h 5827948"/>
              <a:gd name="connsiteX3259" fmla="*/ 80127 w 5718422"/>
              <a:gd name="connsiteY3259" fmla="*/ 2521409 h 5827948"/>
              <a:gd name="connsiteX3260" fmla="*/ 75515 w 5718422"/>
              <a:gd name="connsiteY3260" fmla="*/ 2586549 h 5827948"/>
              <a:gd name="connsiteX3261" fmla="*/ 61104 w 5718422"/>
              <a:gd name="connsiteY3261" fmla="*/ 2591160 h 5827948"/>
              <a:gd name="connsiteX3262" fmla="*/ 61104 w 5718422"/>
              <a:gd name="connsiteY3262" fmla="*/ 2666099 h 5827948"/>
              <a:gd name="connsiteX3263" fmla="*/ 84739 w 5718422"/>
              <a:gd name="connsiteY3263" fmla="*/ 2675322 h 5827948"/>
              <a:gd name="connsiteX3264" fmla="*/ 65716 w 5718422"/>
              <a:gd name="connsiteY3264" fmla="*/ 2717404 h 5827948"/>
              <a:gd name="connsiteX3265" fmla="*/ 56492 w 5718422"/>
              <a:gd name="connsiteY3265" fmla="*/ 2684546 h 5827948"/>
              <a:gd name="connsiteX3266" fmla="*/ 47269 w 5718422"/>
              <a:gd name="connsiteY3266" fmla="*/ 2685122 h 5827948"/>
              <a:gd name="connsiteX3267" fmla="*/ 38046 w 5718422"/>
              <a:gd name="connsiteY3267" fmla="*/ 2713368 h 5827948"/>
              <a:gd name="connsiteX3268" fmla="*/ 33434 w 5718422"/>
              <a:gd name="connsiteY3268" fmla="*/ 2699534 h 5827948"/>
              <a:gd name="connsiteX3269" fmla="*/ 28246 w 5718422"/>
              <a:gd name="connsiteY3269" fmla="*/ 2755450 h 5827948"/>
              <a:gd name="connsiteX3270" fmla="*/ 28246 w 5718422"/>
              <a:gd name="connsiteY3270" fmla="*/ 2755450 h 5827948"/>
              <a:gd name="connsiteX3271" fmla="*/ 235770 w 5718422"/>
              <a:gd name="connsiteY3271" fmla="*/ 2419377 h 5827948"/>
              <a:gd name="connsiteX3272" fmla="*/ 235770 w 5718422"/>
              <a:gd name="connsiteY3272" fmla="*/ 2447623 h 5827948"/>
              <a:gd name="connsiteX3273" fmla="*/ 235770 w 5718422"/>
              <a:gd name="connsiteY3273" fmla="*/ 2419377 h 5827948"/>
              <a:gd name="connsiteX3274" fmla="*/ 235770 w 5718422"/>
              <a:gd name="connsiteY3274" fmla="*/ 2419377 h 5827948"/>
              <a:gd name="connsiteX3275" fmla="*/ 221935 w 5718422"/>
              <a:gd name="connsiteY3275" fmla="*/ 2755450 h 5827948"/>
              <a:gd name="connsiteX3276" fmla="*/ 245569 w 5718422"/>
              <a:gd name="connsiteY3276" fmla="*/ 2760061 h 5827948"/>
              <a:gd name="connsiteX3277" fmla="*/ 231158 w 5718422"/>
              <a:gd name="connsiteY3277" fmla="*/ 2815977 h 5827948"/>
              <a:gd name="connsiteX3278" fmla="*/ 221935 w 5718422"/>
              <a:gd name="connsiteY3278" fmla="*/ 2755450 h 5827948"/>
              <a:gd name="connsiteX3279" fmla="*/ 221935 w 5718422"/>
              <a:gd name="connsiteY3279" fmla="*/ 2755450 h 5827948"/>
              <a:gd name="connsiteX3280" fmla="*/ 160254 w 5718422"/>
              <a:gd name="connsiteY3280" fmla="*/ 2722592 h 5827948"/>
              <a:gd name="connsiteX3281" fmla="*/ 174666 w 5718422"/>
              <a:gd name="connsiteY3281" fmla="*/ 2722592 h 5827948"/>
              <a:gd name="connsiteX3282" fmla="*/ 160254 w 5718422"/>
              <a:gd name="connsiteY3282" fmla="*/ 2746226 h 5827948"/>
              <a:gd name="connsiteX3283" fmla="*/ 160254 w 5718422"/>
              <a:gd name="connsiteY3283" fmla="*/ 2722592 h 5827948"/>
              <a:gd name="connsiteX3284" fmla="*/ 160254 w 5718422"/>
              <a:gd name="connsiteY3284" fmla="*/ 2722592 h 5827948"/>
              <a:gd name="connsiteX3285" fmla="*/ 155643 w 5718422"/>
              <a:gd name="connsiteY3285" fmla="*/ 2778508 h 5827948"/>
              <a:gd name="connsiteX3286" fmla="*/ 160254 w 5718422"/>
              <a:gd name="connsiteY3286" fmla="*/ 2802142 h 5827948"/>
              <a:gd name="connsiteX3287" fmla="*/ 155643 w 5718422"/>
              <a:gd name="connsiteY3287" fmla="*/ 2778508 h 5827948"/>
              <a:gd name="connsiteX3288" fmla="*/ 155643 w 5718422"/>
              <a:gd name="connsiteY3288" fmla="*/ 2778508 h 5827948"/>
              <a:gd name="connsiteX3289" fmla="*/ 47269 w 5718422"/>
              <a:gd name="connsiteY3289" fmla="*/ 2722592 h 5827948"/>
              <a:gd name="connsiteX3290" fmla="*/ 70904 w 5718422"/>
              <a:gd name="connsiteY3290" fmla="*/ 2727203 h 5827948"/>
              <a:gd name="connsiteX3291" fmla="*/ 47269 w 5718422"/>
              <a:gd name="connsiteY3291" fmla="*/ 2741038 h 5827948"/>
              <a:gd name="connsiteX3292" fmla="*/ 47269 w 5718422"/>
              <a:gd name="connsiteY3292" fmla="*/ 2722592 h 5827948"/>
              <a:gd name="connsiteX3293" fmla="*/ 47269 w 5718422"/>
              <a:gd name="connsiteY3293" fmla="*/ 2722592 h 5827948"/>
              <a:gd name="connsiteX3294" fmla="*/ 47269 w 5718422"/>
              <a:gd name="connsiteY3294" fmla="*/ 2722592 h 5827948"/>
              <a:gd name="connsiteX3295" fmla="*/ 61104 w 5718422"/>
              <a:gd name="connsiteY3295" fmla="*/ 2437823 h 5827948"/>
              <a:gd name="connsiteX3296" fmla="*/ 70327 w 5718422"/>
              <a:gd name="connsiteY3296" fmla="*/ 2404966 h 5827948"/>
              <a:gd name="connsiteX3297" fmla="*/ 89350 w 5718422"/>
              <a:gd name="connsiteY3297" fmla="*/ 2404966 h 5827948"/>
              <a:gd name="connsiteX3298" fmla="*/ 80127 w 5718422"/>
              <a:gd name="connsiteY3298" fmla="*/ 2381331 h 5827948"/>
              <a:gd name="connsiteX3299" fmla="*/ 51881 w 5718422"/>
              <a:gd name="connsiteY3299" fmla="*/ 2418800 h 5827948"/>
              <a:gd name="connsiteX3300" fmla="*/ 61104 w 5718422"/>
              <a:gd name="connsiteY3300" fmla="*/ 2437823 h 5827948"/>
              <a:gd name="connsiteX3301" fmla="*/ 61104 w 5718422"/>
              <a:gd name="connsiteY3301" fmla="*/ 2437823 h 5827948"/>
              <a:gd name="connsiteX3302" fmla="*/ 4239242 w 5718422"/>
              <a:gd name="connsiteY3302" fmla="*/ 2848835 h 5827948"/>
              <a:gd name="connsiteX3303" fmla="*/ 4243854 w 5718422"/>
              <a:gd name="connsiteY3303" fmla="*/ 2830389 h 5827948"/>
              <a:gd name="connsiteX3304" fmla="*/ 4234630 w 5718422"/>
              <a:gd name="connsiteY3304" fmla="*/ 2821165 h 5827948"/>
              <a:gd name="connsiteX3305" fmla="*/ 4239242 w 5718422"/>
              <a:gd name="connsiteY3305" fmla="*/ 2848835 h 5827948"/>
              <a:gd name="connsiteX3306" fmla="*/ 4239242 w 5718422"/>
              <a:gd name="connsiteY3306" fmla="*/ 2848835 h 5827948"/>
              <a:gd name="connsiteX3307" fmla="*/ 4106658 w 5718422"/>
              <a:gd name="connsiteY3307" fmla="*/ 3315763 h 5827948"/>
              <a:gd name="connsiteX3308" fmla="*/ 4130292 w 5718422"/>
              <a:gd name="connsiteY3308" fmla="*/ 3264458 h 5827948"/>
              <a:gd name="connsiteX3309" fmla="*/ 4130292 w 5718422"/>
              <a:gd name="connsiteY3309" fmla="*/ 3226989 h 5827948"/>
              <a:gd name="connsiteX3310" fmla="*/ 4177562 w 5718422"/>
              <a:gd name="connsiteY3310" fmla="*/ 3156661 h 5827948"/>
              <a:gd name="connsiteX3311" fmla="*/ 4177562 w 5718422"/>
              <a:gd name="connsiteY3311" fmla="*/ 3142826 h 5827948"/>
              <a:gd name="connsiteX3312" fmla="*/ 4186785 w 5718422"/>
              <a:gd name="connsiteY3312" fmla="*/ 3128992 h 5827948"/>
              <a:gd name="connsiteX3313" fmla="*/ 4182173 w 5718422"/>
              <a:gd name="connsiteY3313" fmla="*/ 3096134 h 5827948"/>
              <a:gd name="connsiteX3314" fmla="*/ 4186785 w 5718422"/>
              <a:gd name="connsiteY3314" fmla="*/ 3109969 h 5827948"/>
              <a:gd name="connsiteX3315" fmla="*/ 4191396 w 5718422"/>
              <a:gd name="connsiteY3315" fmla="*/ 3054053 h 5827948"/>
              <a:gd name="connsiteX3316" fmla="*/ 4196008 w 5718422"/>
              <a:gd name="connsiteY3316" fmla="*/ 3063276 h 5827948"/>
              <a:gd name="connsiteX3317" fmla="*/ 4205231 w 5718422"/>
              <a:gd name="connsiteY3317" fmla="*/ 2992948 h 5827948"/>
              <a:gd name="connsiteX3318" fmla="*/ 4196008 w 5718422"/>
              <a:gd name="connsiteY3318" fmla="*/ 3002172 h 5827948"/>
              <a:gd name="connsiteX3319" fmla="*/ 4200620 w 5718422"/>
              <a:gd name="connsiteY3319" fmla="*/ 3011395 h 5827948"/>
              <a:gd name="connsiteX3320" fmla="*/ 4191396 w 5718422"/>
              <a:gd name="connsiteY3320" fmla="*/ 3029842 h 5827948"/>
              <a:gd name="connsiteX3321" fmla="*/ 4153350 w 5718422"/>
              <a:gd name="connsiteY3321" fmla="*/ 3094981 h 5827948"/>
              <a:gd name="connsiteX3322" fmla="*/ 4157962 w 5718422"/>
              <a:gd name="connsiteY3322" fmla="*/ 3071346 h 5827948"/>
              <a:gd name="connsiteX3323" fmla="*/ 4143551 w 5718422"/>
              <a:gd name="connsiteY3323" fmla="*/ 3080569 h 5827948"/>
              <a:gd name="connsiteX3324" fmla="*/ 4148162 w 5718422"/>
              <a:gd name="connsiteY3324" fmla="*/ 3099016 h 5827948"/>
              <a:gd name="connsiteX3325" fmla="*/ 4133751 w 5718422"/>
              <a:gd name="connsiteY3325" fmla="*/ 3099016 h 5827948"/>
              <a:gd name="connsiteX3326" fmla="*/ 4091094 w 5718422"/>
              <a:gd name="connsiteY3326" fmla="*/ 3304233 h 5827948"/>
              <a:gd name="connsiteX3327" fmla="*/ 4106658 w 5718422"/>
              <a:gd name="connsiteY3327" fmla="*/ 3315763 h 5827948"/>
              <a:gd name="connsiteX3328" fmla="*/ 4106658 w 5718422"/>
              <a:gd name="connsiteY3328" fmla="*/ 3315763 h 5827948"/>
              <a:gd name="connsiteX3329" fmla="*/ 4088211 w 5718422"/>
              <a:gd name="connsiteY3329" fmla="*/ 3040218 h 5827948"/>
              <a:gd name="connsiteX3330" fmla="*/ 4092823 w 5718422"/>
              <a:gd name="connsiteY3330" fmla="*/ 3054053 h 5827948"/>
              <a:gd name="connsiteX3331" fmla="*/ 4102046 w 5718422"/>
              <a:gd name="connsiteY3331" fmla="*/ 3040218 h 5827948"/>
              <a:gd name="connsiteX3332" fmla="*/ 4088211 w 5718422"/>
              <a:gd name="connsiteY3332" fmla="*/ 3040218 h 5827948"/>
              <a:gd name="connsiteX3333" fmla="*/ 4088211 w 5718422"/>
              <a:gd name="connsiteY3333" fmla="*/ 3040218 h 5827948"/>
              <a:gd name="connsiteX3334" fmla="*/ 608735 w 5718422"/>
              <a:gd name="connsiteY3334" fmla="*/ 3040218 h 5827948"/>
              <a:gd name="connsiteX3335" fmla="*/ 585101 w 5718422"/>
              <a:gd name="connsiteY3335" fmla="*/ 3128992 h 5827948"/>
              <a:gd name="connsiteX3336" fmla="*/ 608735 w 5718422"/>
              <a:gd name="connsiteY3336" fmla="*/ 3100745 h 5827948"/>
              <a:gd name="connsiteX3337" fmla="*/ 608735 w 5718422"/>
              <a:gd name="connsiteY3337" fmla="*/ 3040218 h 5827948"/>
              <a:gd name="connsiteX3338" fmla="*/ 608735 w 5718422"/>
              <a:gd name="connsiteY3338" fmla="*/ 3040218 h 5827948"/>
              <a:gd name="connsiteX3339" fmla="*/ 165442 w 5718422"/>
              <a:gd name="connsiteY3339" fmla="*/ 3203931 h 5827948"/>
              <a:gd name="connsiteX3340" fmla="*/ 165442 w 5718422"/>
              <a:gd name="connsiteY3340" fmla="*/ 3241400 h 5827948"/>
              <a:gd name="connsiteX3341" fmla="*/ 189077 w 5718422"/>
              <a:gd name="connsiteY3341" fmla="*/ 3241400 h 5827948"/>
              <a:gd name="connsiteX3342" fmla="*/ 221935 w 5718422"/>
              <a:gd name="connsiteY3342" fmla="*/ 3479476 h 5827948"/>
              <a:gd name="connsiteX3343" fmla="*/ 226546 w 5718422"/>
              <a:gd name="connsiteY3343" fmla="*/ 3470252 h 5827948"/>
              <a:gd name="connsiteX3344" fmla="*/ 245569 w 5718422"/>
              <a:gd name="connsiteY3344" fmla="*/ 3488699 h 5827948"/>
              <a:gd name="connsiteX3345" fmla="*/ 245569 w 5718422"/>
              <a:gd name="connsiteY3345" fmla="*/ 3418372 h 5827948"/>
              <a:gd name="connsiteX3346" fmla="*/ 259981 w 5718422"/>
              <a:gd name="connsiteY3346" fmla="*/ 3399925 h 5827948"/>
              <a:gd name="connsiteX3347" fmla="*/ 298027 w 5718422"/>
              <a:gd name="connsiteY3347" fmla="*/ 3404537 h 5827948"/>
              <a:gd name="connsiteX3348" fmla="*/ 307250 w 5718422"/>
              <a:gd name="connsiteY3348" fmla="*/ 3465064 h 5827948"/>
              <a:gd name="connsiteX3349" fmla="*/ 321661 w 5718422"/>
              <a:gd name="connsiteY3349" fmla="*/ 3446618 h 5827948"/>
              <a:gd name="connsiteX3350" fmla="*/ 317050 w 5718422"/>
              <a:gd name="connsiteY3350" fmla="*/ 3399925 h 5827948"/>
              <a:gd name="connsiteX3351" fmla="*/ 349908 w 5718422"/>
              <a:gd name="connsiteY3351" fmla="*/ 3395313 h 5827948"/>
              <a:gd name="connsiteX3352" fmla="*/ 354519 w 5718422"/>
              <a:gd name="connsiteY3352" fmla="*/ 3413760 h 5827948"/>
              <a:gd name="connsiteX3353" fmla="*/ 368931 w 5718422"/>
              <a:gd name="connsiteY3353" fmla="*/ 3390125 h 5827948"/>
              <a:gd name="connsiteX3354" fmla="*/ 397177 w 5718422"/>
              <a:gd name="connsiteY3354" fmla="*/ 3478899 h 5827948"/>
              <a:gd name="connsiteX3355" fmla="*/ 411588 w 5718422"/>
              <a:gd name="connsiteY3355" fmla="*/ 3371679 h 5827948"/>
              <a:gd name="connsiteX3356" fmla="*/ 397177 w 5718422"/>
              <a:gd name="connsiteY3356" fmla="*/ 3367067 h 5827948"/>
              <a:gd name="connsiteX3357" fmla="*/ 387954 w 5718422"/>
              <a:gd name="connsiteY3357" fmla="*/ 3315763 h 5827948"/>
              <a:gd name="connsiteX3358" fmla="*/ 383342 w 5718422"/>
              <a:gd name="connsiteY3358" fmla="*/ 3329598 h 5827948"/>
              <a:gd name="connsiteX3359" fmla="*/ 378730 w 5718422"/>
              <a:gd name="connsiteY3359" fmla="*/ 3320374 h 5827948"/>
              <a:gd name="connsiteX3360" fmla="*/ 369507 w 5718422"/>
              <a:gd name="connsiteY3360" fmla="*/ 3371679 h 5827948"/>
              <a:gd name="connsiteX3361" fmla="*/ 360284 w 5718422"/>
              <a:gd name="connsiteY3361" fmla="*/ 3348044 h 5827948"/>
              <a:gd name="connsiteX3362" fmla="*/ 398330 w 5718422"/>
              <a:gd name="connsiteY3362" fmla="*/ 3277717 h 5827948"/>
              <a:gd name="connsiteX3363" fmla="*/ 402941 w 5718422"/>
              <a:gd name="connsiteY3363" fmla="*/ 3286940 h 5827948"/>
              <a:gd name="connsiteX3364" fmla="*/ 398330 w 5718422"/>
              <a:gd name="connsiteY3364" fmla="*/ 3273105 h 5827948"/>
              <a:gd name="connsiteX3365" fmla="*/ 389106 w 5718422"/>
              <a:gd name="connsiteY3365" fmla="*/ 3263882 h 5827948"/>
              <a:gd name="connsiteX3366" fmla="*/ 370083 w 5718422"/>
              <a:gd name="connsiteY3366" fmla="*/ 3263882 h 5827948"/>
              <a:gd name="connsiteX3367" fmla="*/ 370083 w 5718422"/>
              <a:gd name="connsiteY3367" fmla="*/ 3282328 h 5827948"/>
              <a:gd name="connsiteX3368" fmla="*/ 337226 w 5718422"/>
              <a:gd name="connsiteY3368" fmla="*/ 3286940 h 5827948"/>
              <a:gd name="connsiteX3369" fmla="*/ 328002 w 5718422"/>
              <a:gd name="connsiteY3369" fmla="*/ 3324409 h 5827948"/>
              <a:gd name="connsiteX3370" fmla="*/ 308979 w 5718422"/>
              <a:gd name="connsiteY3370" fmla="*/ 3235636 h 5827948"/>
              <a:gd name="connsiteX3371" fmla="*/ 304368 w 5718422"/>
              <a:gd name="connsiteY3371" fmla="*/ 3104781 h 5827948"/>
              <a:gd name="connsiteX3372" fmla="*/ 299756 w 5718422"/>
              <a:gd name="connsiteY3372" fmla="*/ 3179720 h 5827948"/>
              <a:gd name="connsiteX3373" fmla="*/ 266898 w 5718422"/>
              <a:gd name="connsiteY3373" fmla="*/ 3231024 h 5827948"/>
              <a:gd name="connsiteX3374" fmla="*/ 262287 w 5718422"/>
              <a:gd name="connsiteY3374" fmla="*/ 3212578 h 5827948"/>
              <a:gd name="connsiteX3375" fmla="*/ 276698 w 5718422"/>
              <a:gd name="connsiteY3375" fmla="*/ 3207966 h 5827948"/>
              <a:gd name="connsiteX3376" fmla="*/ 224817 w 5718422"/>
              <a:gd name="connsiteY3376" fmla="*/ 3114580 h 5827948"/>
              <a:gd name="connsiteX3377" fmla="*/ 196571 w 5718422"/>
              <a:gd name="connsiteY3377" fmla="*/ 3044253 h 5827948"/>
              <a:gd name="connsiteX3378" fmla="*/ 187348 w 5718422"/>
              <a:gd name="connsiteY3378" fmla="*/ 3067887 h 5827948"/>
              <a:gd name="connsiteX3379" fmla="*/ 165442 w 5718422"/>
              <a:gd name="connsiteY3379" fmla="*/ 3203931 h 5827948"/>
              <a:gd name="connsiteX3380" fmla="*/ 165442 w 5718422"/>
              <a:gd name="connsiteY3380" fmla="*/ 3203931 h 5827948"/>
              <a:gd name="connsiteX3381" fmla="*/ 283039 w 5718422"/>
              <a:gd name="connsiteY3381" fmla="*/ 3217765 h 5827948"/>
              <a:gd name="connsiteX3382" fmla="*/ 302062 w 5718422"/>
              <a:gd name="connsiteY3382" fmla="*/ 3213154 h 5827948"/>
              <a:gd name="connsiteX3383" fmla="*/ 306673 w 5718422"/>
              <a:gd name="connsiteY3383" fmla="*/ 3246012 h 5827948"/>
              <a:gd name="connsiteX3384" fmla="*/ 297450 w 5718422"/>
              <a:gd name="connsiteY3384" fmla="*/ 3250623 h 5827948"/>
              <a:gd name="connsiteX3385" fmla="*/ 283039 w 5718422"/>
              <a:gd name="connsiteY3385" fmla="*/ 3217765 h 5827948"/>
              <a:gd name="connsiteX3386" fmla="*/ 283039 w 5718422"/>
              <a:gd name="connsiteY3386" fmla="*/ 3217765 h 5827948"/>
              <a:gd name="connsiteX3387" fmla="*/ 283039 w 5718422"/>
              <a:gd name="connsiteY3387" fmla="*/ 3348620 h 5827948"/>
              <a:gd name="connsiteX3388" fmla="*/ 264016 w 5718422"/>
              <a:gd name="connsiteY3388" fmla="*/ 3390702 h 5827948"/>
              <a:gd name="connsiteX3389" fmla="*/ 259404 w 5718422"/>
              <a:gd name="connsiteY3389" fmla="*/ 3357844 h 5827948"/>
              <a:gd name="connsiteX3390" fmla="*/ 283039 w 5718422"/>
              <a:gd name="connsiteY3390" fmla="*/ 3348620 h 5827948"/>
              <a:gd name="connsiteX3391" fmla="*/ 283039 w 5718422"/>
              <a:gd name="connsiteY3391" fmla="*/ 3348620 h 5827948"/>
              <a:gd name="connsiteX3392" fmla="*/ 4220219 w 5718422"/>
              <a:gd name="connsiteY3392" fmla="*/ 3222377 h 5827948"/>
              <a:gd name="connsiteX3393" fmla="*/ 4239242 w 5718422"/>
              <a:gd name="connsiteY3393" fmla="*/ 3231600 h 5827948"/>
              <a:gd name="connsiteX3394" fmla="*/ 4239242 w 5718422"/>
              <a:gd name="connsiteY3394" fmla="*/ 3296740 h 5827948"/>
              <a:gd name="connsiteX3395" fmla="*/ 4253654 w 5718422"/>
              <a:gd name="connsiteY3395" fmla="*/ 3250047 h 5827948"/>
              <a:gd name="connsiteX3396" fmla="*/ 4272677 w 5718422"/>
              <a:gd name="connsiteY3396" fmla="*/ 3245435 h 5827948"/>
              <a:gd name="connsiteX3397" fmla="*/ 4277288 w 5718422"/>
              <a:gd name="connsiteY3397" fmla="*/ 3292128 h 5827948"/>
              <a:gd name="connsiteX3398" fmla="*/ 4338392 w 5718422"/>
              <a:gd name="connsiteY3398" fmla="*/ 3077111 h 5827948"/>
              <a:gd name="connsiteX3399" fmla="*/ 4310146 w 5718422"/>
              <a:gd name="connsiteY3399" fmla="*/ 3090946 h 5827948"/>
              <a:gd name="connsiteX3400" fmla="*/ 4291123 w 5718422"/>
              <a:gd name="connsiteY3400" fmla="*/ 3062700 h 5827948"/>
              <a:gd name="connsiteX3401" fmla="*/ 4281900 w 5718422"/>
              <a:gd name="connsiteY3401" fmla="*/ 3081146 h 5827948"/>
              <a:gd name="connsiteX3402" fmla="*/ 4262877 w 5718422"/>
              <a:gd name="connsiteY3402" fmla="*/ 3090369 h 5827948"/>
              <a:gd name="connsiteX3403" fmla="*/ 4262877 w 5718422"/>
              <a:gd name="connsiteY3403" fmla="*/ 3076534 h 5827948"/>
              <a:gd name="connsiteX3404" fmla="*/ 4267488 w 5718422"/>
              <a:gd name="connsiteY3404" fmla="*/ 3052900 h 5827948"/>
              <a:gd name="connsiteX3405" fmla="*/ 4243854 w 5718422"/>
              <a:gd name="connsiteY3405" fmla="*/ 3164732 h 5827948"/>
              <a:gd name="connsiteX3406" fmla="*/ 4220219 w 5718422"/>
              <a:gd name="connsiteY3406" fmla="*/ 3178567 h 5827948"/>
              <a:gd name="connsiteX3407" fmla="*/ 4220219 w 5718422"/>
              <a:gd name="connsiteY3407" fmla="*/ 3222377 h 5827948"/>
              <a:gd name="connsiteX3408" fmla="*/ 4220219 w 5718422"/>
              <a:gd name="connsiteY3408" fmla="*/ 3222377 h 5827948"/>
              <a:gd name="connsiteX3409" fmla="*/ 4276712 w 5718422"/>
              <a:gd name="connsiteY3409" fmla="*/ 3152626 h 5827948"/>
              <a:gd name="connsiteX3410" fmla="*/ 4285935 w 5718422"/>
              <a:gd name="connsiteY3410" fmla="*/ 3152626 h 5827948"/>
              <a:gd name="connsiteX3411" fmla="*/ 4281323 w 5718422"/>
              <a:gd name="connsiteY3411" fmla="*/ 3180873 h 5827948"/>
              <a:gd name="connsiteX3412" fmla="*/ 4276712 w 5718422"/>
              <a:gd name="connsiteY3412" fmla="*/ 3152626 h 5827948"/>
              <a:gd name="connsiteX3413" fmla="*/ 4276712 w 5718422"/>
              <a:gd name="connsiteY3413" fmla="*/ 3152626 h 5827948"/>
              <a:gd name="connsiteX3414" fmla="*/ 3195861 w 5718422"/>
              <a:gd name="connsiteY3414" fmla="*/ 3413760 h 5827948"/>
              <a:gd name="connsiteX3415" fmla="*/ 3200472 w 5718422"/>
              <a:gd name="connsiteY3415" fmla="*/ 3422983 h 5827948"/>
              <a:gd name="connsiteX3416" fmla="*/ 3186061 w 5718422"/>
              <a:gd name="connsiteY3416" fmla="*/ 3436818 h 5827948"/>
              <a:gd name="connsiteX3417" fmla="*/ 3200472 w 5718422"/>
              <a:gd name="connsiteY3417" fmla="*/ 3436818 h 5827948"/>
              <a:gd name="connsiteX3418" fmla="*/ 3195861 w 5718422"/>
              <a:gd name="connsiteY3418" fmla="*/ 3413760 h 5827948"/>
              <a:gd name="connsiteX3419" fmla="*/ 3195861 w 5718422"/>
              <a:gd name="connsiteY3419" fmla="*/ 3413760 h 5827948"/>
              <a:gd name="connsiteX3420" fmla="*/ 3743492 w 5718422"/>
              <a:gd name="connsiteY3420" fmla="*/ 3768855 h 5827948"/>
              <a:gd name="connsiteX3421" fmla="*/ 3648953 w 5718422"/>
              <a:gd name="connsiteY3421" fmla="*/ 3880687 h 5827948"/>
              <a:gd name="connsiteX3422" fmla="*/ 3601684 w 5718422"/>
              <a:gd name="connsiteY3422" fmla="*/ 3936603 h 5827948"/>
              <a:gd name="connsiteX3423" fmla="*/ 3767126 w 5718422"/>
              <a:gd name="connsiteY3423" fmla="*/ 3778079 h 5827948"/>
              <a:gd name="connsiteX3424" fmla="*/ 3814396 w 5718422"/>
              <a:gd name="connsiteY3424" fmla="*/ 3726774 h 5827948"/>
              <a:gd name="connsiteX3425" fmla="*/ 3908934 w 5718422"/>
              <a:gd name="connsiteY3425" fmla="*/ 3638000 h 5827948"/>
              <a:gd name="connsiteX3426" fmla="*/ 3951592 w 5718422"/>
              <a:gd name="connsiteY3426" fmla="*/ 3638000 h 5827948"/>
              <a:gd name="connsiteX3427" fmla="*/ 3956203 w 5718422"/>
              <a:gd name="connsiteY3427" fmla="*/ 3666247 h 5827948"/>
              <a:gd name="connsiteX3428" fmla="*/ 3970615 w 5718422"/>
              <a:gd name="connsiteY3428" fmla="*/ 3661635 h 5827948"/>
              <a:gd name="connsiteX3429" fmla="*/ 3989637 w 5718422"/>
              <a:gd name="connsiteY3429" fmla="*/ 3605719 h 5827948"/>
              <a:gd name="connsiteX3430" fmla="*/ 3975226 w 5718422"/>
              <a:gd name="connsiteY3430" fmla="*/ 3591884 h 5827948"/>
              <a:gd name="connsiteX3431" fmla="*/ 3994249 w 5718422"/>
              <a:gd name="connsiteY3431" fmla="*/ 3591884 h 5827948"/>
              <a:gd name="connsiteX3432" fmla="*/ 3989637 w 5718422"/>
              <a:gd name="connsiteY3432" fmla="*/ 3535968 h 5827948"/>
              <a:gd name="connsiteX3433" fmla="*/ 4036907 w 5718422"/>
              <a:gd name="connsiteY3433" fmla="*/ 3503110 h 5827948"/>
              <a:gd name="connsiteX3434" fmla="*/ 3998861 w 5718422"/>
              <a:gd name="connsiteY3434" fmla="*/ 3521557 h 5827948"/>
              <a:gd name="connsiteX3435" fmla="*/ 4027107 w 5718422"/>
              <a:gd name="connsiteY3435" fmla="*/ 3470252 h 5827948"/>
              <a:gd name="connsiteX3436" fmla="*/ 3966003 w 5718422"/>
              <a:gd name="connsiteY3436" fmla="*/ 3461029 h 5827948"/>
              <a:gd name="connsiteX3437" fmla="*/ 3829383 w 5718422"/>
              <a:gd name="connsiteY3437" fmla="*/ 3614942 h 5827948"/>
              <a:gd name="connsiteX3438" fmla="*/ 3786726 w 5718422"/>
              <a:gd name="connsiteY3438" fmla="*/ 3694493 h 5827948"/>
              <a:gd name="connsiteX3439" fmla="*/ 3801137 w 5718422"/>
              <a:gd name="connsiteY3439" fmla="*/ 3685270 h 5827948"/>
              <a:gd name="connsiteX3440" fmla="*/ 3768279 w 5718422"/>
              <a:gd name="connsiteY3440" fmla="*/ 3760209 h 5827948"/>
              <a:gd name="connsiteX3441" fmla="*/ 3743492 w 5718422"/>
              <a:gd name="connsiteY3441" fmla="*/ 3768855 h 5827948"/>
              <a:gd name="connsiteX3442" fmla="*/ 3743492 w 5718422"/>
              <a:gd name="connsiteY3442" fmla="*/ 3768855 h 5827948"/>
              <a:gd name="connsiteX3443" fmla="*/ 3965427 w 5718422"/>
              <a:gd name="connsiteY3443" fmla="*/ 3605142 h 5827948"/>
              <a:gd name="connsiteX3444" fmla="*/ 3979838 w 5718422"/>
              <a:gd name="connsiteY3444" fmla="*/ 3605142 h 5827948"/>
              <a:gd name="connsiteX3445" fmla="*/ 3965427 w 5718422"/>
              <a:gd name="connsiteY3445" fmla="*/ 3618977 h 5827948"/>
              <a:gd name="connsiteX3446" fmla="*/ 3965427 w 5718422"/>
              <a:gd name="connsiteY3446" fmla="*/ 3605142 h 5827948"/>
              <a:gd name="connsiteX3447" fmla="*/ 3965427 w 5718422"/>
              <a:gd name="connsiteY3447" fmla="*/ 3605142 h 5827948"/>
              <a:gd name="connsiteX3448" fmla="*/ 3965427 w 5718422"/>
              <a:gd name="connsiteY3448" fmla="*/ 3605142 h 5827948"/>
              <a:gd name="connsiteX3449" fmla="*/ 4333204 w 5718422"/>
              <a:gd name="connsiteY3449" fmla="*/ 3577473 h 5827948"/>
              <a:gd name="connsiteX3450" fmla="*/ 4290547 w 5718422"/>
              <a:gd name="connsiteY3450" fmla="*/ 3633389 h 5827948"/>
              <a:gd name="connsiteX3451" fmla="*/ 4333204 w 5718422"/>
              <a:gd name="connsiteY3451" fmla="*/ 3577473 h 5827948"/>
              <a:gd name="connsiteX3452" fmla="*/ 4333204 w 5718422"/>
              <a:gd name="connsiteY3452" fmla="*/ 3577473 h 5827948"/>
              <a:gd name="connsiteX3453" fmla="*/ 89927 w 5718422"/>
              <a:gd name="connsiteY3453" fmla="*/ 3586696 h 5827948"/>
              <a:gd name="connsiteX3454" fmla="*/ 85315 w 5718422"/>
              <a:gd name="connsiteY3454" fmla="*/ 3591308 h 5827948"/>
              <a:gd name="connsiteX3455" fmla="*/ 80704 w 5718422"/>
              <a:gd name="connsiteY3455" fmla="*/ 3586696 h 5827948"/>
              <a:gd name="connsiteX3456" fmla="*/ 89927 w 5718422"/>
              <a:gd name="connsiteY3456" fmla="*/ 3591308 h 5827948"/>
              <a:gd name="connsiteX3457" fmla="*/ 89927 w 5718422"/>
              <a:gd name="connsiteY3457" fmla="*/ 3586696 h 5827948"/>
              <a:gd name="connsiteX3458" fmla="*/ 89927 w 5718422"/>
              <a:gd name="connsiteY3458" fmla="*/ 3586696 h 5827948"/>
              <a:gd name="connsiteX3459" fmla="*/ 495750 w 5718422"/>
              <a:gd name="connsiteY3459" fmla="*/ 3890487 h 5827948"/>
              <a:gd name="connsiteX3460" fmla="*/ 495750 w 5718422"/>
              <a:gd name="connsiteY3460" fmla="*/ 3876652 h 5827948"/>
              <a:gd name="connsiteX3461" fmla="*/ 481339 w 5718422"/>
              <a:gd name="connsiteY3461" fmla="*/ 3876652 h 5827948"/>
              <a:gd name="connsiteX3462" fmla="*/ 415047 w 5718422"/>
              <a:gd name="connsiteY3462" fmla="*/ 3731962 h 5827948"/>
              <a:gd name="connsiteX3463" fmla="*/ 415047 w 5718422"/>
              <a:gd name="connsiteY3463" fmla="*/ 3778655 h 5827948"/>
              <a:gd name="connsiteX3464" fmla="*/ 386801 w 5718422"/>
              <a:gd name="connsiteY3464" fmla="*/ 3713516 h 5827948"/>
              <a:gd name="connsiteX3465" fmla="*/ 367778 w 5718422"/>
              <a:gd name="connsiteY3465" fmla="*/ 3741762 h 5827948"/>
              <a:gd name="connsiteX3466" fmla="*/ 344143 w 5718422"/>
              <a:gd name="connsiteY3466" fmla="*/ 3727927 h 5827948"/>
              <a:gd name="connsiteX3467" fmla="*/ 344143 w 5718422"/>
              <a:gd name="connsiteY3467" fmla="*/ 3714092 h 5827948"/>
              <a:gd name="connsiteX3468" fmla="*/ 363166 w 5718422"/>
              <a:gd name="connsiteY3468" fmla="*/ 3714092 h 5827948"/>
              <a:gd name="connsiteX3469" fmla="*/ 334920 w 5718422"/>
              <a:gd name="connsiteY3469" fmla="*/ 3709481 h 5827948"/>
              <a:gd name="connsiteX3470" fmla="*/ 325696 w 5718422"/>
              <a:gd name="connsiteY3470" fmla="*/ 3746950 h 5827948"/>
              <a:gd name="connsiteX3471" fmla="*/ 316473 w 5718422"/>
              <a:gd name="connsiteY3471" fmla="*/ 3737727 h 5827948"/>
              <a:gd name="connsiteX3472" fmla="*/ 316473 w 5718422"/>
              <a:gd name="connsiteY3472" fmla="*/ 3756173 h 5827948"/>
              <a:gd name="connsiteX3473" fmla="*/ 292839 w 5718422"/>
              <a:gd name="connsiteY3473" fmla="*/ 3644341 h 5827948"/>
              <a:gd name="connsiteX3474" fmla="*/ 283615 w 5718422"/>
              <a:gd name="connsiteY3474" fmla="*/ 3681811 h 5827948"/>
              <a:gd name="connsiteX3475" fmla="*/ 255369 w 5718422"/>
              <a:gd name="connsiteY3475" fmla="*/ 3658176 h 5827948"/>
              <a:gd name="connsiteX3476" fmla="*/ 240958 w 5718422"/>
              <a:gd name="connsiteY3476" fmla="*/ 3676623 h 5827948"/>
              <a:gd name="connsiteX3477" fmla="*/ 288227 w 5718422"/>
              <a:gd name="connsiteY3477" fmla="*/ 3966003 h 5827948"/>
              <a:gd name="connsiteX3478" fmla="*/ 321085 w 5718422"/>
              <a:gd name="connsiteY3478" fmla="*/ 3947556 h 5827948"/>
              <a:gd name="connsiteX3479" fmla="*/ 302062 w 5718422"/>
              <a:gd name="connsiteY3479" fmla="*/ 3802866 h 5827948"/>
              <a:gd name="connsiteX3480" fmla="*/ 334920 w 5718422"/>
              <a:gd name="connsiteY3480" fmla="*/ 3798254 h 5827948"/>
              <a:gd name="connsiteX3481" fmla="*/ 330308 w 5718422"/>
              <a:gd name="connsiteY3481" fmla="*/ 3812090 h 5827948"/>
              <a:gd name="connsiteX3482" fmla="*/ 315897 w 5718422"/>
              <a:gd name="connsiteY3482" fmla="*/ 3807478 h 5827948"/>
              <a:gd name="connsiteX3483" fmla="*/ 325120 w 5718422"/>
              <a:gd name="connsiteY3483" fmla="*/ 3844947 h 5827948"/>
              <a:gd name="connsiteX3484" fmla="*/ 334343 w 5718422"/>
              <a:gd name="connsiteY3484" fmla="*/ 3831112 h 5827948"/>
              <a:gd name="connsiteX3485" fmla="*/ 343567 w 5718422"/>
              <a:gd name="connsiteY3485" fmla="*/ 3859359 h 5827948"/>
              <a:gd name="connsiteX3486" fmla="*/ 362590 w 5718422"/>
              <a:gd name="connsiteY3486" fmla="*/ 3812666 h 5827948"/>
              <a:gd name="connsiteX3487" fmla="*/ 386224 w 5718422"/>
              <a:gd name="connsiteY3487" fmla="*/ 3812666 h 5827948"/>
              <a:gd name="connsiteX3488" fmla="*/ 400635 w 5718422"/>
              <a:gd name="connsiteY3488" fmla="*/ 3887605 h 5827948"/>
              <a:gd name="connsiteX3489" fmla="*/ 386224 w 5718422"/>
              <a:gd name="connsiteY3489" fmla="*/ 3878382 h 5827948"/>
              <a:gd name="connsiteX3490" fmla="*/ 362590 w 5718422"/>
              <a:gd name="connsiteY3490" fmla="*/ 3911240 h 5827948"/>
              <a:gd name="connsiteX3491" fmla="*/ 343567 w 5718422"/>
              <a:gd name="connsiteY3491" fmla="*/ 3902016 h 5827948"/>
              <a:gd name="connsiteX3492" fmla="*/ 352790 w 5718422"/>
              <a:gd name="connsiteY3492" fmla="*/ 3953321 h 5827948"/>
              <a:gd name="connsiteX3493" fmla="*/ 367201 w 5718422"/>
              <a:gd name="connsiteY3493" fmla="*/ 3953321 h 5827948"/>
              <a:gd name="connsiteX3494" fmla="*/ 386224 w 5718422"/>
              <a:gd name="connsiteY3494" fmla="*/ 3929686 h 5827948"/>
              <a:gd name="connsiteX3495" fmla="*/ 409859 w 5718422"/>
              <a:gd name="connsiteY3495" fmla="*/ 3980990 h 5827948"/>
              <a:gd name="connsiteX3496" fmla="*/ 405247 w 5718422"/>
              <a:gd name="connsiteY3496" fmla="*/ 3882993 h 5827948"/>
              <a:gd name="connsiteX3497" fmla="*/ 428882 w 5718422"/>
              <a:gd name="connsiteY3497" fmla="*/ 3878382 h 5827948"/>
              <a:gd name="connsiteX3498" fmla="*/ 433493 w 5718422"/>
              <a:gd name="connsiteY3498" fmla="*/ 3980990 h 5827948"/>
              <a:gd name="connsiteX3499" fmla="*/ 457128 w 5718422"/>
              <a:gd name="connsiteY3499" fmla="*/ 3990214 h 5827948"/>
              <a:gd name="connsiteX3500" fmla="*/ 471539 w 5718422"/>
              <a:gd name="connsiteY3500" fmla="*/ 3976379 h 5827948"/>
              <a:gd name="connsiteX3501" fmla="*/ 499786 w 5718422"/>
              <a:gd name="connsiteY3501" fmla="*/ 4018460 h 5827948"/>
              <a:gd name="connsiteX3502" fmla="*/ 476151 w 5718422"/>
              <a:gd name="connsiteY3502" fmla="*/ 4027683 h 5827948"/>
              <a:gd name="connsiteX3503" fmla="*/ 504397 w 5718422"/>
              <a:gd name="connsiteY3503" fmla="*/ 4046130 h 5827948"/>
              <a:gd name="connsiteX3504" fmla="*/ 489986 w 5718422"/>
              <a:gd name="connsiteY3504" fmla="*/ 4032295 h 5827948"/>
              <a:gd name="connsiteX3505" fmla="*/ 518232 w 5718422"/>
              <a:gd name="connsiteY3505" fmla="*/ 4032295 h 5827948"/>
              <a:gd name="connsiteX3506" fmla="*/ 470963 w 5718422"/>
              <a:gd name="connsiteY3506" fmla="*/ 3929686 h 5827948"/>
              <a:gd name="connsiteX3507" fmla="*/ 489986 w 5718422"/>
              <a:gd name="connsiteY3507" fmla="*/ 3896828 h 5827948"/>
              <a:gd name="connsiteX3508" fmla="*/ 480763 w 5718422"/>
              <a:gd name="connsiteY3508" fmla="*/ 3882993 h 5827948"/>
              <a:gd name="connsiteX3509" fmla="*/ 495750 w 5718422"/>
              <a:gd name="connsiteY3509" fmla="*/ 3890487 h 5827948"/>
              <a:gd name="connsiteX3510" fmla="*/ 495750 w 5718422"/>
              <a:gd name="connsiteY3510" fmla="*/ 3890487 h 5827948"/>
              <a:gd name="connsiteX3511" fmla="*/ 273816 w 5718422"/>
              <a:gd name="connsiteY3511" fmla="*/ 3689305 h 5827948"/>
              <a:gd name="connsiteX3512" fmla="*/ 288227 w 5718422"/>
              <a:gd name="connsiteY3512" fmla="*/ 3712939 h 5827948"/>
              <a:gd name="connsiteX3513" fmla="*/ 273816 w 5718422"/>
              <a:gd name="connsiteY3513" fmla="*/ 3689305 h 5827948"/>
              <a:gd name="connsiteX3514" fmla="*/ 273816 w 5718422"/>
              <a:gd name="connsiteY3514" fmla="*/ 3689305 h 5827948"/>
              <a:gd name="connsiteX3515" fmla="*/ 382189 w 5718422"/>
              <a:gd name="connsiteY3515" fmla="*/ 3778079 h 5827948"/>
              <a:gd name="connsiteX3516" fmla="*/ 372966 w 5718422"/>
              <a:gd name="connsiteY3516" fmla="*/ 3745221 h 5827948"/>
              <a:gd name="connsiteX3517" fmla="*/ 382189 w 5718422"/>
              <a:gd name="connsiteY3517" fmla="*/ 3778079 h 5827948"/>
              <a:gd name="connsiteX3518" fmla="*/ 382189 w 5718422"/>
              <a:gd name="connsiteY3518" fmla="*/ 3778079 h 5827948"/>
              <a:gd name="connsiteX3519" fmla="*/ 386801 w 5718422"/>
              <a:gd name="connsiteY3519" fmla="*/ 3755020 h 5827948"/>
              <a:gd name="connsiteX3520" fmla="*/ 382189 w 5718422"/>
              <a:gd name="connsiteY3520" fmla="*/ 3741186 h 5827948"/>
              <a:gd name="connsiteX3521" fmla="*/ 386801 w 5718422"/>
              <a:gd name="connsiteY3521" fmla="*/ 3755020 h 5827948"/>
              <a:gd name="connsiteX3522" fmla="*/ 386801 w 5718422"/>
              <a:gd name="connsiteY3522" fmla="*/ 3755020 h 5827948"/>
              <a:gd name="connsiteX3523" fmla="*/ 391989 w 5718422"/>
              <a:gd name="connsiteY3523" fmla="*/ 3778079 h 5827948"/>
              <a:gd name="connsiteX3524" fmla="*/ 411012 w 5718422"/>
              <a:gd name="connsiteY3524" fmla="*/ 3778079 h 5827948"/>
              <a:gd name="connsiteX3525" fmla="*/ 411012 w 5718422"/>
              <a:gd name="connsiteY3525" fmla="*/ 3801713 h 5827948"/>
              <a:gd name="connsiteX3526" fmla="*/ 391989 w 5718422"/>
              <a:gd name="connsiteY3526" fmla="*/ 3778079 h 5827948"/>
              <a:gd name="connsiteX3527" fmla="*/ 391989 w 5718422"/>
              <a:gd name="connsiteY3527" fmla="*/ 3778079 h 5827948"/>
              <a:gd name="connsiteX3528" fmla="*/ 415623 w 5718422"/>
              <a:gd name="connsiteY3528" fmla="*/ 3853018 h 5827948"/>
              <a:gd name="connsiteX3529" fmla="*/ 411012 w 5718422"/>
              <a:gd name="connsiteY3529" fmla="*/ 3843794 h 5827948"/>
              <a:gd name="connsiteX3530" fmla="*/ 411012 w 5718422"/>
              <a:gd name="connsiteY3530" fmla="*/ 3843794 h 5827948"/>
              <a:gd name="connsiteX3531" fmla="*/ 411012 w 5718422"/>
              <a:gd name="connsiteY3531" fmla="*/ 3843794 h 5827948"/>
              <a:gd name="connsiteX3532" fmla="*/ 415623 w 5718422"/>
              <a:gd name="connsiteY3532" fmla="*/ 3829959 h 5827948"/>
              <a:gd name="connsiteX3533" fmla="*/ 415623 w 5718422"/>
              <a:gd name="connsiteY3533" fmla="*/ 3853018 h 5827948"/>
              <a:gd name="connsiteX3534" fmla="*/ 415623 w 5718422"/>
              <a:gd name="connsiteY3534" fmla="*/ 3853018 h 5827948"/>
              <a:gd name="connsiteX3535" fmla="*/ 415623 w 5718422"/>
              <a:gd name="connsiteY3535" fmla="*/ 3853018 h 5827948"/>
              <a:gd name="connsiteX3536" fmla="*/ 543020 w 5718422"/>
              <a:gd name="connsiteY3536" fmla="*/ 3815548 h 5827948"/>
              <a:gd name="connsiteX3537" fmla="*/ 538408 w 5718422"/>
              <a:gd name="connsiteY3537" fmla="*/ 3824772 h 5827948"/>
              <a:gd name="connsiteX3538" fmla="*/ 500362 w 5718422"/>
              <a:gd name="connsiteY3538" fmla="*/ 3745221 h 5827948"/>
              <a:gd name="connsiteX3539" fmla="*/ 528608 w 5718422"/>
              <a:gd name="connsiteY3539" fmla="*/ 3862241 h 5827948"/>
              <a:gd name="connsiteX3540" fmla="*/ 561466 w 5718422"/>
              <a:gd name="connsiteY3540" fmla="*/ 3876076 h 5827948"/>
              <a:gd name="connsiteX3541" fmla="*/ 556854 w 5718422"/>
              <a:gd name="connsiteY3541" fmla="*/ 3852441 h 5827948"/>
              <a:gd name="connsiteX3542" fmla="*/ 575877 w 5718422"/>
              <a:gd name="connsiteY3542" fmla="*/ 3838606 h 5827948"/>
              <a:gd name="connsiteX3543" fmla="*/ 613923 w 5718422"/>
              <a:gd name="connsiteY3543" fmla="*/ 3843218 h 5827948"/>
              <a:gd name="connsiteX3544" fmla="*/ 594900 w 5718422"/>
              <a:gd name="connsiteY3544" fmla="*/ 3838606 h 5827948"/>
              <a:gd name="connsiteX3545" fmla="*/ 609312 w 5718422"/>
              <a:gd name="connsiteY3545" fmla="*/ 3810360 h 5827948"/>
              <a:gd name="connsiteX3546" fmla="*/ 571266 w 5718422"/>
              <a:gd name="connsiteY3546" fmla="*/ 3703140 h 5827948"/>
              <a:gd name="connsiteX3547" fmla="*/ 580489 w 5718422"/>
              <a:gd name="connsiteY3547" fmla="*/ 3778079 h 5827948"/>
              <a:gd name="connsiteX3548" fmla="*/ 552243 w 5718422"/>
              <a:gd name="connsiteY3548" fmla="*/ 3754444 h 5827948"/>
              <a:gd name="connsiteX3549" fmla="*/ 561466 w 5718422"/>
              <a:gd name="connsiteY3549" fmla="*/ 3843218 h 5827948"/>
              <a:gd name="connsiteX3550" fmla="*/ 543020 w 5718422"/>
              <a:gd name="connsiteY3550" fmla="*/ 3815548 h 5827948"/>
              <a:gd name="connsiteX3551" fmla="*/ 543020 w 5718422"/>
              <a:gd name="connsiteY3551" fmla="*/ 3815548 h 5827948"/>
              <a:gd name="connsiteX3552" fmla="*/ 523997 w 5718422"/>
              <a:gd name="connsiteY3552" fmla="*/ 3988484 h 5827948"/>
              <a:gd name="connsiteX3553" fmla="*/ 543020 w 5718422"/>
              <a:gd name="connsiteY3553" fmla="*/ 4044400 h 5827948"/>
              <a:gd name="connsiteX3554" fmla="*/ 543020 w 5718422"/>
              <a:gd name="connsiteY3554" fmla="*/ 4006931 h 5827948"/>
              <a:gd name="connsiteX3555" fmla="*/ 552243 w 5718422"/>
              <a:gd name="connsiteY3555" fmla="*/ 4011542 h 5827948"/>
              <a:gd name="connsiteX3556" fmla="*/ 571266 w 5718422"/>
              <a:gd name="connsiteY3556" fmla="*/ 3974073 h 5827948"/>
              <a:gd name="connsiteX3557" fmla="*/ 571266 w 5718422"/>
              <a:gd name="connsiteY3557" fmla="*/ 3927380 h 5827948"/>
              <a:gd name="connsiteX3558" fmla="*/ 556854 w 5718422"/>
              <a:gd name="connsiteY3558" fmla="*/ 3941215 h 5827948"/>
              <a:gd name="connsiteX3559" fmla="*/ 528608 w 5718422"/>
              <a:gd name="connsiteY3559" fmla="*/ 3861664 h 5827948"/>
              <a:gd name="connsiteX3560" fmla="*/ 523997 w 5718422"/>
              <a:gd name="connsiteY3560" fmla="*/ 3988484 h 5827948"/>
              <a:gd name="connsiteX3561" fmla="*/ 523997 w 5718422"/>
              <a:gd name="connsiteY3561" fmla="*/ 3988484 h 5827948"/>
              <a:gd name="connsiteX3562" fmla="*/ 3526169 w 5718422"/>
              <a:gd name="connsiteY3562" fmla="*/ 3778079 h 5827948"/>
              <a:gd name="connsiteX3563" fmla="*/ 3497922 w 5718422"/>
              <a:gd name="connsiteY3563" fmla="*/ 3815548 h 5827948"/>
              <a:gd name="connsiteX3564" fmla="*/ 3535968 w 5718422"/>
              <a:gd name="connsiteY3564" fmla="*/ 3764244 h 5827948"/>
              <a:gd name="connsiteX3565" fmla="*/ 3540580 w 5718422"/>
              <a:gd name="connsiteY3565" fmla="*/ 3778079 h 5827948"/>
              <a:gd name="connsiteX3566" fmla="*/ 3526169 w 5718422"/>
              <a:gd name="connsiteY3566" fmla="*/ 3778079 h 5827948"/>
              <a:gd name="connsiteX3567" fmla="*/ 3526169 w 5718422"/>
              <a:gd name="connsiteY3567" fmla="*/ 3778079 h 5827948"/>
              <a:gd name="connsiteX3568" fmla="*/ 623147 w 5718422"/>
              <a:gd name="connsiteY3568" fmla="*/ 3810937 h 5827948"/>
              <a:gd name="connsiteX3569" fmla="*/ 613923 w 5718422"/>
              <a:gd name="connsiteY3569" fmla="*/ 3792490 h 5827948"/>
              <a:gd name="connsiteX3570" fmla="*/ 613923 w 5718422"/>
              <a:gd name="connsiteY3570" fmla="*/ 3810937 h 5827948"/>
              <a:gd name="connsiteX3571" fmla="*/ 623147 w 5718422"/>
              <a:gd name="connsiteY3571" fmla="*/ 3810937 h 5827948"/>
              <a:gd name="connsiteX3572" fmla="*/ 623147 w 5718422"/>
              <a:gd name="connsiteY3572" fmla="*/ 3810937 h 5827948"/>
              <a:gd name="connsiteX3573" fmla="*/ 3951015 w 5718422"/>
              <a:gd name="connsiteY3573" fmla="*/ 3857629 h 5827948"/>
              <a:gd name="connsiteX3574" fmla="*/ 3899134 w 5718422"/>
              <a:gd name="connsiteY3574" fmla="*/ 3881264 h 5827948"/>
              <a:gd name="connsiteX3575" fmla="*/ 3889911 w 5718422"/>
              <a:gd name="connsiteY3575" fmla="*/ 3941792 h 5827948"/>
              <a:gd name="connsiteX3576" fmla="*/ 3875500 w 5718422"/>
              <a:gd name="connsiteY3576" fmla="*/ 3941792 h 5827948"/>
              <a:gd name="connsiteX3577" fmla="*/ 3819007 w 5718422"/>
              <a:gd name="connsiteY3577" fmla="*/ 3965426 h 5827948"/>
              <a:gd name="connsiteX3578" fmla="*/ 3700834 w 5718422"/>
              <a:gd name="connsiteY3578" fmla="*/ 4105504 h 5827948"/>
              <a:gd name="connsiteX3579" fmla="*/ 3686423 w 5718422"/>
              <a:gd name="connsiteY3579" fmla="*/ 4105504 h 5827948"/>
              <a:gd name="connsiteX3580" fmla="*/ 3681811 w 5718422"/>
              <a:gd name="connsiteY3580" fmla="*/ 4133751 h 5827948"/>
              <a:gd name="connsiteX3581" fmla="*/ 3804596 w 5718422"/>
              <a:gd name="connsiteY3581" fmla="*/ 4035754 h 5827948"/>
              <a:gd name="connsiteX3582" fmla="*/ 3804596 w 5718422"/>
              <a:gd name="connsiteY3582" fmla="*/ 4007507 h 5827948"/>
              <a:gd name="connsiteX3583" fmla="*/ 3865700 w 5718422"/>
              <a:gd name="connsiteY3583" fmla="*/ 3974650 h 5827948"/>
              <a:gd name="connsiteX3584" fmla="*/ 3931992 w 5718422"/>
              <a:gd name="connsiteY3584" fmla="*/ 3923345 h 5827948"/>
              <a:gd name="connsiteX3585" fmla="*/ 3903746 w 5718422"/>
              <a:gd name="connsiteY3585" fmla="*/ 3923345 h 5827948"/>
              <a:gd name="connsiteX3586" fmla="*/ 3922769 w 5718422"/>
              <a:gd name="connsiteY3586" fmla="*/ 3881264 h 5827948"/>
              <a:gd name="connsiteX3587" fmla="*/ 3941792 w 5718422"/>
              <a:gd name="connsiteY3587" fmla="*/ 3885876 h 5827948"/>
              <a:gd name="connsiteX3588" fmla="*/ 3951015 w 5718422"/>
              <a:gd name="connsiteY3588" fmla="*/ 3857629 h 5827948"/>
              <a:gd name="connsiteX3589" fmla="*/ 3951015 w 5718422"/>
              <a:gd name="connsiteY3589" fmla="*/ 3857629 h 5827948"/>
              <a:gd name="connsiteX3590" fmla="*/ 2497198 w 5718422"/>
              <a:gd name="connsiteY3590" fmla="*/ 4006931 h 5827948"/>
              <a:gd name="connsiteX3591" fmla="*/ 2506422 w 5718422"/>
              <a:gd name="connsiteY3591" fmla="*/ 3993096 h 5827948"/>
              <a:gd name="connsiteX3592" fmla="*/ 2369802 w 5718422"/>
              <a:gd name="connsiteY3592" fmla="*/ 3941792 h 5827948"/>
              <a:gd name="connsiteX3593" fmla="*/ 2369802 w 5718422"/>
              <a:gd name="connsiteY3593" fmla="*/ 3965426 h 5827948"/>
              <a:gd name="connsiteX3594" fmla="*/ 2497198 w 5718422"/>
              <a:gd name="connsiteY3594" fmla="*/ 4006931 h 5827948"/>
              <a:gd name="connsiteX3595" fmla="*/ 2497198 w 5718422"/>
              <a:gd name="connsiteY3595" fmla="*/ 4006931 h 5827948"/>
              <a:gd name="connsiteX3596" fmla="*/ 3559027 w 5718422"/>
              <a:gd name="connsiteY3596" fmla="*/ 3969461 h 5827948"/>
              <a:gd name="connsiteX3597" fmla="*/ 3597072 w 5718422"/>
              <a:gd name="connsiteY3597" fmla="*/ 3936603 h 5827948"/>
              <a:gd name="connsiteX3598" fmla="*/ 3559027 w 5718422"/>
              <a:gd name="connsiteY3598" fmla="*/ 3950438 h 5827948"/>
              <a:gd name="connsiteX3599" fmla="*/ 3559027 w 5718422"/>
              <a:gd name="connsiteY3599" fmla="*/ 3969461 h 5827948"/>
              <a:gd name="connsiteX3600" fmla="*/ 3559027 w 5718422"/>
              <a:gd name="connsiteY3600" fmla="*/ 3969461 h 5827948"/>
              <a:gd name="connsiteX3601" fmla="*/ 2544468 w 5718422"/>
              <a:gd name="connsiteY3601" fmla="*/ 4002319 h 5827948"/>
              <a:gd name="connsiteX3602" fmla="*/ 2577326 w 5718422"/>
              <a:gd name="connsiteY3602" fmla="*/ 4020766 h 5827948"/>
              <a:gd name="connsiteX3603" fmla="*/ 2544468 w 5718422"/>
              <a:gd name="connsiteY3603" fmla="*/ 4002319 h 5827948"/>
              <a:gd name="connsiteX3604" fmla="*/ 2544468 w 5718422"/>
              <a:gd name="connsiteY3604" fmla="*/ 4002319 h 5827948"/>
              <a:gd name="connsiteX3605" fmla="*/ 2959515 w 5718422"/>
              <a:gd name="connsiteY3605" fmla="*/ 4277864 h 5827948"/>
              <a:gd name="connsiteX3606" fmla="*/ 3105934 w 5718422"/>
              <a:gd name="connsiteY3606" fmla="*/ 4245006 h 5827948"/>
              <a:gd name="connsiteX3607" fmla="*/ 3167038 w 5718422"/>
              <a:gd name="connsiteY3607" fmla="*/ 4226560 h 5827948"/>
              <a:gd name="connsiteX3608" fmla="*/ 3072499 w 5718422"/>
              <a:gd name="connsiteY3608" fmla="*/ 4240395 h 5827948"/>
              <a:gd name="connsiteX3609" fmla="*/ 3067888 w 5718422"/>
              <a:gd name="connsiteY3609" fmla="*/ 4235783 h 5827948"/>
              <a:gd name="connsiteX3610" fmla="*/ 2727780 w 5718422"/>
              <a:gd name="connsiteY3610" fmla="*/ 4184479 h 5827948"/>
              <a:gd name="connsiteX3611" fmla="*/ 2609607 w 5718422"/>
              <a:gd name="connsiteY3611" fmla="*/ 4133174 h 5827948"/>
              <a:gd name="connsiteX3612" fmla="*/ 2666099 w 5718422"/>
              <a:gd name="connsiteY3612" fmla="*/ 4137786 h 5827948"/>
              <a:gd name="connsiteX3613" fmla="*/ 2448776 w 5718422"/>
              <a:gd name="connsiteY3613" fmla="*/ 4058235 h 5827948"/>
              <a:gd name="connsiteX3614" fmla="*/ 2306969 w 5718422"/>
              <a:gd name="connsiteY3614" fmla="*/ 4016154 h 5827948"/>
              <a:gd name="connsiteX3615" fmla="*/ 2297745 w 5718422"/>
              <a:gd name="connsiteY3615" fmla="*/ 4020766 h 5827948"/>
              <a:gd name="connsiteX3616" fmla="*/ 2316768 w 5718422"/>
              <a:gd name="connsiteY3616" fmla="*/ 4049012 h 5827948"/>
              <a:gd name="connsiteX3617" fmla="*/ 2377872 w 5718422"/>
              <a:gd name="connsiteY3617" fmla="*/ 4091093 h 5827948"/>
              <a:gd name="connsiteX3618" fmla="*/ 2595196 w 5718422"/>
              <a:gd name="connsiteY3618" fmla="*/ 4161420 h 5827948"/>
              <a:gd name="connsiteX3619" fmla="*/ 2784272 w 5718422"/>
              <a:gd name="connsiteY3619" fmla="*/ 4217337 h 5827948"/>
              <a:gd name="connsiteX3620" fmla="*/ 2944527 w 5718422"/>
              <a:gd name="connsiteY3620" fmla="*/ 4250195 h 5827948"/>
              <a:gd name="connsiteX3621" fmla="*/ 2959515 w 5718422"/>
              <a:gd name="connsiteY3621" fmla="*/ 4277864 h 5827948"/>
              <a:gd name="connsiteX3622" fmla="*/ 2959515 w 5718422"/>
              <a:gd name="connsiteY3622" fmla="*/ 4277864 h 5827948"/>
              <a:gd name="connsiteX3623" fmla="*/ 3724469 w 5718422"/>
              <a:gd name="connsiteY3623" fmla="*/ 4030565 h 5827948"/>
              <a:gd name="connsiteX3624" fmla="*/ 3667976 w 5718422"/>
              <a:gd name="connsiteY3624" fmla="*/ 4095705 h 5827948"/>
              <a:gd name="connsiteX3625" fmla="*/ 3724469 w 5718422"/>
              <a:gd name="connsiteY3625" fmla="*/ 4030565 h 5827948"/>
              <a:gd name="connsiteX3626" fmla="*/ 3724469 w 5718422"/>
              <a:gd name="connsiteY3626" fmla="*/ 4030565 h 5827948"/>
              <a:gd name="connsiteX3627" fmla="*/ 3450653 w 5718422"/>
              <a:gd name="connsiteY3627" fmla="*/ 4039789 h 5827948"/>
              <a:gd name="connsiteX3628" fmla="*/ 3412607 w 5718422"/>
              <a:gd name="connsiteY3628" fmla="*/ 4058235 h 5827948"/>
              <a:gd name="connsiteX3629" fmla="*/ 3450653 w 5718422"/>
              <a:gd name="connsiteY3629" fmla="*/ 4039789 h 5827948"/>
              <a:gd name="connsiteX3630" fmla="*/ 3450653 w 5718422"/>
              <a:gd name="connsiteY3630" fmla="*/ 4039789 h 5827948"/>
              <a:gd name="connsiteX3631" fmla="*/ 212712 w 5718422"/>
              <a:gd name="connsiteY3631" fmla="*/ 4091093 h 5827948"/>
              <a:gd name="connsiteX3632" fmla="*/ 184465 w 5718422"/>
              <a:gd name="connsiteY3632" fmla="*/ 4044400 h 5827948"/>
              <a:gd name="connsiteX3633" fmla="*/ 189077 w 5718422"/>
              <a:gd name="connsiteY3633" fmla="*/ 4077258 h 5827948"/>
              <a:gd name="connsiteX3634" fmla="*/ 212712 w 5718422"/>
              <a:gd name="connsiteY3634" fmla="*/ 4091093 h 5827948"/>
              <a:gd name="connsiteX3635" fmla="*/ 212712 w 5718422"/>
              <a:gd name="connsiteY3635" fmla="*/ 4091093 h 5827948"/>
              <a:gd name="connsiteX3636" fmla="*/ 2690887 w 5718422"/>
              <a:gd name="connsiteY3636" fmla="*/ 4067459 h 5827948"/>
              <a:gd name="connsiteX3637" fmla="*/ 2757179 w 5718422"/>
              <a:gd name="connsiteY3637" fmla="*/ 4095705 h 5827948"/>
              <a:gd name="connsiteX3638" fmla="*/ 2690887 w 5718422"/>
              <a:gd name="connsiteY3638" fmla="*/ 4067459 h 5827948"/>
              <a:gd name="connsiteX3639" fmla="*/ 2690887 w 5718422"/>
              <a:gd name="connsiteY3639" fmla="*/ 4067459 h 5827948"/>
              <a:gd name="connsiteX3640" fmla="*/ 2790037 w 5718422"/>
              <a:gd name="connsiteY3640" fmla="*/ 4137786 h 5827948"/>
              <a:gd name="connsiteX3641" fmla="*/ 2799260 w 5718422"/>
              <a:gd name="connsiteY3641" fmla="*/ 4156233 h 5827948"/>
              <a:gd name="connsiteX3642" fmla="*/ 2837306 w 5718422"/>
              <a:gd name="connsiteY3642" fmla="*/ 4151621 h 5827948"/>
              <a:gd name="connsiteX3643" fmla="*/ 2879964 w 5718422"/>
              <a:gd name="connsiteY3643" fmla="*/ 4109540 h 5827948"/>
              <a:gd name="connsiteX3644" fmla="*/ 2837306 w 5718422"/>
              <a:gd name="connsiteY3644" fmla="*/ 4109540 h 5827948"/>
              <a:gd name="connsiteX3645" fmla="*/ 2818283 w 5718422"/>
              <a:gd name="connsiteY3645" fmla="*/ 4104928 h 5827948"/>
              <a:gd name="connsiteX3646" fmla="*/ 2799260 w 5718422"/>
              <a:gd name="connsiteY3646" fmla="*/ 4114151 h 5827948"/>
              <a:gd name="connsiteX3647" fmla="*/ 2790037 w 5718422"/>
              <a:gd name="connsiteY3647" fmla="*/ 4137786 h 5827948"/>
              <a:gd name="connsiteX3648" fmla="*/ 2790037 w 5718422"/>
              <a:gd name="connsiteY3648" fmla="*/ 4137786 h 5827948"/>
              <a:gd name="connsiteX3649" fmla="*/ 3847254 w 5718422"/>
              <a:gd name="connsiteY3649" fmla="*/ 4114151 h 5827948"/>
              <a:gd name="connsiteX3650" fmla="*/ 3828230 w 5718422"/>
              <a:gd name="connsiteY3650" fmla="*/ 4142398 h 5827948"/>
              <a:gd name="connsiteX3651" fmla="*/ 3842642 w 5718422"/>
              <a:gd name="connsiteY3651" fmla="*/ 4137786 h 5827948"/>
              <a:gd name="connsiteX3652" fmla="*/ 3847254 w 5718422"/>
              <a:gd name="connsiteY3652" fmla="*/ 4114151 h 5827948"/>
              <a:gd name="connsiteX3653" fmla="*/ 3847254 w 5718422"/>
              <a:gd name="connsiteY3653" fmla="*/ 4114151 h 5827948"/>
              <a:gd name="connsiteX3654" fmla="*/ 240958 w 5718422"/>
              <a:gd name="connsiteY3654" fmla="*/ 4179867 h 5827948"/>
              <a:gd name="connsiteX3655" fmla="*/ 292839 w 5718422"/>
              <a:gd name="connsiteY3655" fmla="*/ 4203502 h 5827948"/>
              <a:gd name="connsiteX3656" fmla="*/ 269204 w 5718422"/>
              <a:gd name="connsiteY3656" fmla="*/ 4166032 h 5827948"/>
              <a:gd name="connsiteX3657" fmla="*/ 278427 w 5718422"/>
              <a:gd name="connsiteY3657" fmla="*/ 4189667 h 5827948"/>
              <a:gd name="connsiteX3658" fmla="*/ 221935 w 5718422"/>
              <a:gd name="connsiteY3658" fmla="*/ 4147586 h 5827948"/>
              <a:gd name="connsiteX3659" fmla="*/ 221935 w 5718422"/>
              <a:gd name="connsiteY3659" fmla="*/ 4133751 h 5827948"/>
              <a:gd name="connsiteX3660" fmla="*/ 202912 w 5718422"/>
              <a:gd name="connsiteY3660" fmla="*/ 4142974 h 5827948"/>
              <a:gd name="connsiteX3661" fmla="*/ 231158 w 5718422"/>
              <a:gd name="connsiteY3661" fmla="*/ 4171220 h 5827948"/>
              <a:gd name="connsiteX3662" fmla="*/ 235770 w 5718422"/>
              <a:gd name="connsiteY3662" fmla="*/ 4175832 h 5827948"/>
              <a:gd name="connsiteX3663" fmla="*/ 231158 w 5718422"/>
              <a:gd name="connsiteY3663" fmla="*/ 4194278 h 5827948"/>
              <a:gd name="connsiteX3664" fmla="*/ 240958 w 5718422"/>
              <a:gd name="connsiteY3664" fmla="*/ 4179867 h 5827948"/>
              <a:gd name="connsiteX3665" fmla="*/ 240958 w 5718422"/>
              <a:gd name="connsiteY3665" fmla="*/ 4179867 h 5827948"/>
              <a:gd name="connsiteX3666" fmla="*/ 245569 w 5718422"/>
              <a:gd name="connsiteY3666" fmla="*/ 4170644 h 5827948"/>
              <a:gd name="connsiteX3667" fmla="*/ 264592 w 5718422"/>
              <a:gd name="connsiteY3667" fmla="*/ 4184479 h 5827948"/>
              <a:gd name="connsiteX3668" fmla="*/ 245569 w 5718422"/>
              <a:gd name="connsiteY3668" fmla="*/ 4170644 h 5827948"/>
              <a:gd name="connsiteX3669" fmla="*/ 245569 w 5718422"/>
              <a:gd name="connsiteY3669" fmla="*/ 4170644 h 5827948"/>
              <a:gd name="connsiteX3670" fmla="*/ 226546 w 5718422"/>
              <a:gd name="connsiteY3670" fmla="*/ 4156233 h 5827948"/>
              <a:gd name="connsiteX3671" fmla="*/ 245569 w 5718422"/>
              <a:gd name="connsiteY3671" fmla="*/ 4156233 h 5827948"/>
              <a:gd name="connsiteX3672" fmla="*/ 245569 w 5718422"/>
              <a:gd name="connsiteY3672" fmla="*/ 4174679 h 5827948"/>
              <a:gd name="connsiteX3673" fmla="*/ 226546 w 5718422"/>
              <a:gd name="connsiteY3673" fmla="*/ 4156233 h 5827948"/>
              <a:gd name="connsiteX3674" fmla="*/ 226546 w 5718422"/>
              <a:gd name="connsiteY3674" fmla="*/ 4156233 h 5827948"/>
              <a:gd name="connsiteX3675" fmla="*/ 3209695 w 5718422"/>
              <a:gd name="connsiteY3675" fmla="*/ 4207537 h 5827948"/>
              <a:gd name="connsiteX3676" fmla="*/ 3247742 w 5718422"/>
              <a:gd name="connsiteY3676" fmla="*/ 4207537 h 5827948"/>
              <a:gd name="connsiteX3677" fmla="*/ 3209695 w 5718422"/>
              <a:gd name="connsiteY3677" fmla="*/ 4207537 h 5827948"/>
              <a:gd name="connsiteX3678" fmla="*/ 3209695 w 5718422"/>
              <a:gd name="connsiteY3678" fmla="*/ 4207537 h 5827948"/>
              <a:gd name="connsiteX3679" fmla="*/ 415623 w 5718422"/>
              <a:gd name="connsiteY3679" fmla="*/ 4291699 h 5827948"/>
              <a:gd name="connsiteX3680" fmla="*/ 434646 w 5718422"/>
              <a:gd name="connsiteY3680" fmla="*/ 4273253 h 5827948"/>
              <a:gd name="connsiteX3681" fmla="*/ 382765 w 5718422"/>
              <a:gd name="connsiteY3681" fmla="*/ 4198314 h 5827948"/>
              <a:gd name="connsiteX3682" fmla="*/ 411012 w 5718422"/>
              <a:gd name="connsiteY3682" fmla="*/ 4258841 h 5827948"/>
              <a:gd name="connsiteX3683" fmla="*/ 415623 w 5718422"/>
              <a:gd name="connsiteY3683" fmla="*/ 4291699 h 5827948"/>
              <a:gd name="connsiteX3684" fmla="*/ 415623 w 5718422"/>
              <a:gd name="connsiteY3684" fmla="*/ 4291699 h 5827948"/>
              <a:gd name="connsiteX3685" fmla="*/ 4234054 w 5718422"/>
              <a:gd name="connsiteY3685" fmla="*/ 4202925 h 5827948"/>
              <a:gd name="connsiteX3686" fmla="*/ 4186785 w 5718422"/>
              <a:gd name="connsiteY3686" fmla="*/ 4231172 h 5827948"/>
              <a:gd name="connsiteX3687" fmla="*/ 4234054 w 5718422"/>
              <a:gd name="connsiteY3687" fmla="*/ 4202925 h 5827948"/>
              <a:gd name="connsiteX3688" fmla="*/ 4234054 w 5718422"/>
              <a:gd name="connsiteY3688" fmla="*/ 4202925 h 5827948"/>
              <a:gd name="connsiteX3689" fmla="*/ 4177562 w 5718422"/>
              <a:gd name="connsiteY3689" fmla="*/ 4231172 h 5827948"/>
              <a:gd name="connsiteX3690" fmla="*/ 4153927 w 5718422"/>
              <a:gd name="connsiteY3690" fmla="*/ 4259418 h 5827948"/>
              <a:gd name="connsiteX3691" fmla="*/ 4177562 w 5718422"/>
              <a:gd name="connsiteY3691" fmla="*/ 4231172 h 5827948"/>
              <a:gd name="connsiteX3692" fmla="*/ 4177562 w 5718422"/>
              <a:gd name="connsiteY3692" fmla="*/ 4231172 h 5827948"/>
              <a:gd name="connsiteX3693" fmla="*/ 311285 w 5718422"/>
              <a:gd name="connsiteY3693" fmla="*/ 4422554 h 5827948"/>
              <a:gd name="connsiteX3694" fmla="*/ 292262 w 5718422"/>
              <a:gd name="connsiteY3694" fmla="*/ 4394308 h 5827948"/>
              <a:gd name="connsiteX3695" fmla="*/ 311285 w 5718422"/>
              <a:gd name="connsiteY3695" fmla="*/ 4422554 h 5827948"/>
              <a:gd name="connsiteX3696" fmla="*/ 311285 w 5718422"/>
              <a:gd name="connsiteY3696" fmla="*/ 4422554 h 5827948"/>
              <a:gd name="connsiteX3697" fmla="*/ 854305 w 5718422"/>
              <a:gd name="connsiteY3697" fmla="*/ 4595490 h 5827948"/>
              <a:gd name="connsiteX3698" fmla="*/ 882551 w 5718422"/>
              <a:gd name="connsiteY3698" fmla="*/ 4642183 h 5827948"/>
              <a:gd name="connsiteX3699" fmla="*/ 854305 w 5718422"/>
              <a:gd name="connsiteY3699" fmla="*/ 4595490 h 5827948"/>
              <a:gd name="connsiteX3700" fmla="*/ 854305 w 5718422"/>
              <a:gd name="connsiteY3700" fmla="*/ 4595490 h 5827948"/>
              <a:gd name="connsiteX3701" fmla="*/ 953455 w 5718422"/>
              <a:gd name="connsiteY3701" fmla="*/ 4740180 h 5827948"/>
              <a:gd name="connsiteX3702" fmla="*/ 901574 w 5718422"/>
              <a:gd name="connsiteY3702" fmla="*/ 4660630 h 5827948"/>
              <a:gd name="connsiteX3703" fmla="*/ 962678 w 5718422"/>
              <a:gd name="connsiteY3703" fmla="*/ 4711934 h 5827948"/>
              <a:gd name="connsiteX3704" fmla="*/ 953455 w 5718422"/>
              <a:gd name="connsiteY3704" fmla="*/ 4740180 h 5827948"/>
              <a:gd name="connsiteX3705" fmla="*/ 953455 w 5718422"/>
              <a:gd name="connsiteY3705" fmla="*/ 4740180 h 5827948"/>
              <a:gd name="connsiteX3706" fmla="*/ 5083747 w 5718422"/>
              <a:gd name="connsiteY3706" fmla="*/ 4511328 h 5827948"/>
              <a:gd name="connsiteX3707" fmla="*/ 5074524 w 5718422"/>
              <a:gd name="connsiteY3707" fmla="*/ 4553409 h 5827948"/>
              <a:gd name="connsiteX3708" fmla="*/ 5046278 w 5718422"/>
              <a:gd name="connsiteY3708" fmla="*/ 4604714 h 5827948"/>
              <a:gd name="connsiteX3709" fmla="*/ 5055501 w 5718422"/>
              <a:gd name="connsiteY3709" fmla="*/ 4628348 h 5827948"/>
              <a:gd name="connsiteX3710" fmla="*/ 5046278 w 5718422"/>
              <a:gd name="connsiteY3710" fmla="*/ 4651983 h 5827948"/>
              <a:gd name="connsiteX3711" fmla="*/ 5065301 w 5718422"/>
              <a:gd name="connsiteY3711" fmla="*/ 4558597 h 5827948"/>
              <a:gd name="connsiteX3712" fmla="*/ 5084324 w 5718422"/>
              <a:gd name="connsiteY3712" fmla="*/ 4540151 h 5827948"/>
              <a:gd name="connsiteX3713" fmla="*/ 5083747 w 5718422"/>
              <a:gd name="connsiteY3713" fmla="*/ 4511328 h 5827948"/>
              <a:gd name="connsiteX3714" fmla="*/ 5083747 w 5718422"/>
              <a:gd name="connsiteY3714" fmla="*/ 4511328 h 5827948"/>
              <a:gd name="connsiteX3715" fmla="*/ 3120345 w 5718422"/>
              <a:gd name="connsiteY3715" fmla="*/ 4544186 h 5827948"/>
              <a:gd name="connsiteX3716" fmla="*/ 3087487 w 5718422"/>
              <a:gd name="connsiteY3716" fmla="*/ 4553409 h 5827948"/>
              <a:gd name="connsiteX3717" fmla="*/ 3092099 w 5718422"/>
              <a:gd name="connsiteY3717" fmla="*/ 4562633 h 5827948"/>
              <a:gd name="connsiteX3718" fmla="*/ 3120345 w 5718422"/>
              <a:gd name="connsiteY3718" fmla="*/ 4544186 h 5827948"/>
              <a:gd name="connsiteX3719" fmla="*/ 3120345 w 5718422"/>
              <a:gd name="connsiteY3719" fmla="*/ 4544186 h 5827948"/>
              <a:gd name="connsiteX3720" fmla="*/ 5027255 w 5718422"/>
              <a:gd name="connsiteY3720" fmla="*/ 4632960 h 5827948"/>
              <a:gd name="connsiteX3721" fmla="*/ 5027255 w 5718422"/>
              <a:gd name="connsiteY3721" fmla="*/ 4661206 h 5827948"/>
              <a:gd name="connsiteX3722" fmla="*/ 5041666 w 5718422"/>
              <a:gd name="connsiteY3722" fmla="*/ 4637572 h 5827948"/>
              <a:gd name="connsiteX3723" fmla="*/ 5027255 w 5718422"/>
              <a:gd name="connsiteY3723" fmla="*/ 4632960 h 5827948"/>
              <a:gd name="connsiteX3724" fmla="*/ 5027255 w 5718422"/>
              <a:gd name="connsiteY3724" fmla="*/ 4632960 h 5827948"/>
              <a:gd name="connsiteX3725" fmla="*/ 1166166 w 5718422"/>
              <a:gd name="connsiteY3725" fmla="*/ 4735569 h 5827948"/>
              <a:gd name="connsiteX3726" fmla="*/ 1185189 w 5718422"/>
              <a:gd name="connsiteY3726" fmla="*/ 4735569 h 5827948"/>
              <a:gd name="connsiteX3727" fmla="*/ 1170778 w 5718422"/>
              <a:gd name="connsiteY3727" fmla="*/ 4721734 h 5827948"/>
              <a:gd name="connsiteX3728" fmla="*/ 1170778 w 5718422"/>
              <a:gd name="connsiteY3728" fmla="*/ 4730957 h 5827948"/>
              <a:gd name="connsiteX3729" fmla="*/ 1166166 w 5718422"/>
              <a:gd name="connsiteY3729" fmla="*/ 4735569 h 5827948"/>
              <a:gd name="connsiteX3730" fmla="*/ 1166166 w 5718422"/>
              <a:gd name="connsiteY3730" fmla="*/ 4735569 h 5827948"/>
              <a:gd name="connsiteX3731" fmla="*/ 1533944 w 5718422"/>
              <a:gd name="connsiteY3731" fmla="*/ 4763815 h 5827948"/>
              <a:gd name="connsiteX3732" fmla="*/ 1501086 w 5718422"/>
              <a:gd name="connsiteY3732" fmla="*/ 4768426 h 5827948"/>
              <a:gd name="connsiteX3733" fmla="*/ 1439982 w 5718422"/>
              <a:gd name="connsiteY3733" fmla="*/ 4707899 h 5827948"/>
              <a:gd name="connsiteX3734" fmla="*/ 1416347 w 5718422"/>
              <a:gd name="connsiteY3734" fmla="*/ 4721734 h 5827948"/>
              <a:gd name="connsiteX3735" fmla="*/ 1439982 w 5718422"/>
              <a:gd name="connsiteY3735" fmla="*/ 4754592 h 5827948"/>
              <a:gd name="connsiteX3736" fmla="*/ 1478028 w 5718422"/>
              <a:gd name="connsiteY3736" fmla="*/ 4773038 h 5827948"/>
              <a:gd name="connsiteX3737" fmla="*/ 1487251 w 5718422"/>
              <a:gd name="connsiteY3737" fmla="*/ 4759203 h 5827948"/>
              <a:gd name="connsiteX3738" fmla="*/ 1501662 w 5718422"/>
              <a:gd name="connsiteY3738" fmla="*/ 4787450 h 5827948"/>
              <a:gd name="connsiteX3739" fmla="*/ 1596201 w 5718422"/>
              <a:gd name="connsiteY3739" fmla="*/ 4820307 h 5827948"/>
              <a:gd name="connsiteX3740" fmla="*/ 1533944 w 5718422"/>
              <a:gd name="connsiteY3740" fmla="*/ 4763815 h 5827948"/>
              <a:gd name="connsiteX3741" fmla="*/ 1533944 w 5718422"/>
              <a:gd name="connsiteY3741" fmla="*/ 4763815 h 5827948"/>
              <a:gd name="connsiteX3742" fmla="*/ 1505698 w 5718422"/>
              <a:gd name="connsiteY3742" fmla="*/ 4805320 h 5827948"/>
              <a:gd name="connsiteX3743" fmla="*/ 1482063 w 5718422"/>
              <a:gd name="connsiteY3743" fmla="*/ 4796096 h 5827948"/>
              <a:gd name="connsiteX3744" fmla="*/ 1505698 w 5718422"/>
              <a:gd name="connsiteY3744" fmla="*/ 4805320 h 5827948"/>
              <a:gd name="connsiteX3745" fmla="*/ 1505698 w 5718422"/>
              <a:gd name="connsiteY3745" fmla="*/ 4805320 h 5827948"/>
              <a:gd name="connsiteX3746" fmla="*/ 3299622 w 5718422"/>
              <a:gd name="connsiteY3746" fmla="*/ 4926951 h 5827948"/>
              <a:gd name="connsiteX3747" fmla="*/ 3318645 w 5718422"/>
              <a:gd name="connsiteY3747" fmla="*/ 4894094 h 5827948"/>
              <a:gd name="connsiteX3748" fmla="*/ 3370526 w 5718422"/>
              <a:gd name="connsiteY3748" fmla="*/ 4875647 h 5827948"/>
              <a:gd name="connsiteX3749" fmla="*/ 3247742 w 5718422"/>
              <a:gd name="connsiteY3749" fmla="*/ 4871035 h 5827948"/>
              <a:gd name="connsiteX3750" fmla="*/ 3337668 w 5718422"/>
              <a:gd name="connsiteY3750" fmla="*/ 4838178 h 5827948"/>
              <a:gd name="connsiteX3751" fmla="*/ 3295010 w 5718422"/>
              <a:gd name="connsiteY3751" fmla="*/ 4824342 h 5827948"/>
              <a:gd name="connsiteX3752" fmla="*/ 3191249 w 5718422"/>
              <a:gd name="connsiteY3752" fmla="*/ 4866424 h 5827948"/>
              <a:gd name="connsiteX3753" fmla="*/ 3163003 w 5718422"/>
              <a:gd name="connsiteY3753" fmla="*/ 4861812 h 5827948"/>
              <a:gd name="connsiteX3754" fmla="*/ 3163003 w 5718422"/>
              <a:gd name="connsiteY3754" fmla="*/ 4875647 h 5827948"/>
              <a:gd name="connsiteX3755" fmla="*/ 3172226 w 5718422"/>
              <a:gd name="connsiteY3755" fmla="*/ 4903893 h 5827948"/>
              <a:gd name="connsiteX3756" fmla="*/ 2960091 w 5718422"/>
              <a:gd name="connsiteY3756" fmla="*/ 4903893 h 5827948"/>
              <a:gd name="connsiteX3757" fmla="*/ 2964702 w 5718422"/>
              <a:gd name="connsiteY3757" fmla="*/ 4936751 h 5827948"/>
              <a:gd name="connsiteX3758" fmla="*/ 3002749 w 5718422"/>
              <a:gd name="connsiteY3758" fmla="*/ 4936751 h 5827948"/>
              <a:gd name="connsiteX3759" fmla="*/ 3002749 w 5718422"/>
              <a:gd name="connsiteY3759" fmla="*/ 4922916 h 5827948"/>
              <a:gd name="connsiteX3760" fmla="*/ 3125533 w 5718422"/>
              <a:gd name="connsiteY3760" fmla="*/ 4918304 h 5827948"/>
              <a:gd name="connsiteX3761" fmla="*/ 3134756 w 5718422"/>
              <a:gd name="connsiteY3761" fmla="*/ 4936751 h 5827948"/>
              <a:gd name="connsiteX3762" fmla="*/ 3224683 w 5718422"/>
              <a:gd name="connsiteY3762" fmla="*/ 4955198 h 5827948"/>
              <a:gd name="connsiteX3763" fmla="*/ 3224683 w 5718422"/>
              <a:gd name="connsiteY3763" fmla="*/ 4936751 h 5827948"/>
              <a:gd name="connsiteX3764" fmla="*/ 3233907 w 5718422"/>
              <a:gd name="connsiteY3764" fmla="*/ 4945974 h 5827948"/>
              <a:gd name="connsiteX3765" fmla="*/ 3299622 w 5718422"/>
              <a:gd name="connsiteY3765" fmla="*/ 4926951 h 5827948"/>
              <a:gd name="connsiteX3766" fmla="*/ 3299622 w 5718422"/>
              <a:gd name="connsiteY3766" fmla="*/ 4926951 h 5827948"/>
              <a:gd name="connsiteX3767" fmla="*/ 2308122 w 5718422"/>
              <a:gd name="connsiteY3767" fmla="*/ 5048583 h 5827948"/>
              <a:gd name="connsiteX3768" fmla="*/ 2340979 w 5718422"/>
              <a:gd name="connsiteY3768" fmla="*/ 5067030 h 5827948"/>
              <a:gd name="connsiteX3769" fmla="*/ 2308122 w 5718422"/>
              <a:gd name="connsiteY3769" fmla="*/ 5048583 h 5827948"/>
              <a:gd name="connsiteX3770" fmla="*/ 2308122 w 5718422"/>
              <a:gd name="connsiteY3770" fmla="*/ 5048583 h 5827948"/>
              <a:gd name="connsiteX3771" fmla="*/ 2440706 w 5718422"/>
              <a:gd name="connsiteY3771" fmla="*/ 5099887 h 5827948"/>
              <a:gd name="connsiteX3772" fmla="*/ 2341556 w 5718422"/>
              <a:gd name="connsiteY3772" fmla="*/ 5086053 h 5827948"/>
              <a:gd name="connsiteX3773" fmla="*/ 2440706 w 5718422"/>
              <a:gd name="connsiteY3773" fmla="*/ 5099887 h 5827948"/>
              <a:gd name="connsiteX3774" fmla="*/ 2440706 w 5718422"/>
              <a:gd name="connsiteY3774" fmla="*/ 5099887 h 5827948"/>
              <a:gd name="connsiteX3775" fmla="*/ 3884723 w 5718422"/>
              <a:gd name="connsiteY3775" fmla="*/ 5141969 h 5827948"/>
              <a:gd name="connsiteX3776" fmla="*/ 3861088 w 5718422"/>
              <a:gd name="connsiteY3776" fmla="*/ 5151192 h 5827948"/>
              <a:gd name="connsiteX3777" fmla="*/ 3884723 w 5718422"/>
              <a:gd name="connsiteY3777" fmla="*/ 5141969 h 5827948"/>
              <a:gd name="connsiteX3778" fmla="*/ 3884723 w 5718422"/>
              <a:gd name="connsiteY3778" fmla="*/ 5141969 h 5827948"/>
              <a:gd name="connsiteX3779" fmla="*/ 2799260 w 5718422"/>
              <a:gd name="connsiteY3779" fmla="*/ 5220943 h 5827948"/>
              <a:gd name="connsiteX3780" fmla="*/ 2860364 w 5718422"/>
              <a:gd name="connsiteY3780" fmla="*/ 5230166 h 5827948"/>
              <a:gd name="connsiteX3781" fmla="*/ 2799260 w 5718422"/>
              <a:gd name="connsiteY3781" fmla="*/ 5220943 h 5827948"/>
              <a:gd name="connsiteX3782" fmla="*/ 2799260 w 5718422"/>
              <a:gd name="connsiteY3782" fmla="*/ 5220943 h 5827948"/>
              <a:gd name="connsiteX3783" fmla="*/ 3861665 w 5718422"/>
              <a:gd name="connsiteY3783" fmla="*/ 5258412 h 5827948"/>
              <a:gd name="connsiteX3784" fmla="*/ 3823619 w 5718422"/>
              <a:gd name="connsiteY3784" fmla="*/ 5282047 h 5827948"/>
              <a:gd name="connsiteX3785" fmla="*/ 3658176 w 5718422"/>
              <a:gd name="connsiteY3785" fmla="*/ 5319516 h 5827948"/>
              <a:gd name="connsiteX3786" fmla="*/ 3606296 w 5718422"/>
              <a:gd name="connsiteY3786" fmla="*/ 5337963 h 5827948"/>
              <a:gd name="connsiteX3787" fmla="*/ 3856477 w 5718422"/>
              <a:gd name="connsiteY3787" fmla="*/ 5272823 h 5827948"/>
              <a:gd name="connsiteX3788" fmla="*/ 3861665 w 5718422"/>
              <a:gd name="connsiteY3788" fmla="*/ 5258412 h 5827948"/>
              <a:gd name="connsiteX3789" fmla="*/ 3861665 w 5718422"/>
              <a:gd name="connsiteY3789" fmla="*/ 5258412 h 5827948"/>
              <a:gd name="connsiteX3790" fmla="*/ 4323981 w 5718422"/>
              <a:gd name="connsiteY3790" fmla="*/ 2928386 h 5827948"/>
              <a:gd name="connsiteX3791" fmla="*/ 4323981 w 5718422"/>
              <a:gd name="connsiteY3791" fmla="*/ 2877081 h 5827948"/>
              <a:gd name="connsiteX3792" fmla="*/ 4314758 w 5718422"/>
              <a:gd name="connsiteY3792" fmla="*/ 2919162 h 5827948"/>
              <a:gd name="connsiteX3793" fmla="*/ 4323981 w 5718422"/>
              <a:gd name="connsiteY3793" fmla="*/ 2928386 h 5827948"/>
              <a:gd name="connsiteX3794" fmla="*/ 4323981 w 5718422"/>
              <a:gd name="connsiteY3794" fmla="*/ 2928386 h 5827948"/>
              <a:gd name="connsiteX3795" fmla="*/ 4304958 w 5718422"/>
              <a:gd name="connsiteY3795" fmla="*/ 3493311 h 5827948"/>
              <a:gd name="connsiteX3796" fmla="*/ 4361450 w 5718422"/>
              <a:gd name="connsiteY3796" fmla="*/ 3437395 h 5827948"/>
              <a:gd name="connsiteX3797" fmla="*/ 4394308 w 5718422"/>
              <a:gd name="connsiteY3797" fmla="*/ 3386090 h 5827948"/>
              <a:gd name="connsiteX3798" fmla="*/ 4403532 w 5718422"/>
              <a:gd name="connsiteY3798" fmla="*/ 3428171 h 5827948"/>
              <a:gd name="connsiteX3799" fmla="*/ 4422555 w 5718422"/>
              <a:gd name="connsiteY3799" fmla="*/ 3372255 h 5827948"/>
              <a:gd name="connsiteX3800" fmla="*/ 4436966 w 5718422"/>
              <a:gd name="connsiteY3800" fmla="*/ 3363032 h 5827948"/>
              <a:gd name="connsiteX3801" fmla="*/ 4465212 w 5718422"/>
              <a:gd name="connsiteY3801" fmla="*/ 3297893 h 5827948"/>
              <a:gd name="connsiteX3802" fmla="*/ 4479623 w 5718422"/>
              <a:gd name="connsiteY3802" fmla="*/ 3204507 h 5827948"/>
              <a:gd name="connsiteX3803" fmla="*/ 4494035 w 5718422"/>
              <a:gd name="connsiteY3803" fmla="*/ 3195284 h 5827948"/>
              <a:gd name="connsiteX3804" fmla="*/ 4484812 w 5718422"/>
              <a:gd name="connsiteY3804" fmla="*/ 3111121 h 5827948"/>
              <a:gd name="connsiteX3805" fmla="*/ 4404684 w 5718422"/>
              <a:gd name="connsiteY3805" fmla="*/ 3157814 h 5827948"/>
              <a:gd name="connsiteX3806" fmla="*/ 4381050 w 5718422"/>
              <a:gd name="connsiteY3806" fmla="*/ 3279446 h 5827948"/>
              <a:gd name="connsiteX3807" fmla="*/ 4362027 w 5718422"/>
              <a:gd name="connsiteY3807" fmla="*/ 3293281 h 5827948"/>
              <a:gd name="connsiteX3808" fmla="*/ 4371250 w 5718422"/>
              <a:gd name="connsiteY3808" fmla="*/ 3321527 h 5827948"/>
              <a:gd name="connsiteX3809" fmla="*/ 4366639 w 5718422"/>
              <a:gd name="connsiteY3809" fmla="*/ 3354385 h 5827948"/>
              <a:gd name="connsiteX3810" fmla="*/ 4333781 w 5718422"/>
              <a:gd name="connsiteY3810" fmla="*/ 3447771 h 5827948"/>
              <a:gd name="connsiteX3811" fmla="*/ 4304958 w 5718422"/>
              <a:gd name="connsiteY3811" fmla="*/ 3493311 h 5827948"/>
              <a:gd name="connsiteX3812" fmla="*/ 4304958 w 5718422"/>
              <a:gd name="connsiteY3812" fmla="*/ 3493311 h 5827948"/>
              <a:gd name="connsiteX3813" fmla="*/ 4399496 w 5718422"/>
              <a:gd name="connsiteY3813" fmla="*/ 3199319 h 5827948"/>
              <a:gd name="connsiteX3814" fmla="*/ 4390273 w 5718422"/>
              <a:gd name="connsiteY3814" fmla="*/ 3227565 h 5827948"/>
              <a:gd name="connsiteX3815" fmla="*/ 4399496 w 5718422"/>
              <a:gd name="connsiteY3815" fmla="*/ 3199319 h 5827948"/>
              <a:gd name="connsiteX3816" fmla="*/ 4399496 w 5718422"/>
              <a:gd name="connsiteY3816" fmla="*/ 3199319 h 5827948"/>
              <a:gd name="connsiteX3817" fmla="*/ 590289 w 5718422"/>
              <a:gd name="connsiteY3817" fmla="*/ 3885299 h 5827948"/>
              <a:gd name="connsiteX3818" fmla="*/ 594900 w 5718422"/>
              <a:gd name="connsiteY3818" fmla="*/ 3931992 h 5827948"/>
              <a:gd name="connsiteX3819" fmla="*/ 627758 w 5718422"/>
              <a:gd name="connsiteY3819" fmla="*/ 3894522 h 5827948"/>
              <a:gd name="connsiteX3820" fmla="*/ 623147 w 5718422"/>
              <a:gd name="connsiteY3820" fmla="*/ 3861664 h 5827948"/>
              <a:gd name="connsiteX3821" fmla="*/ 604124 w 5718422"/>
              <a:gd name="connsiteY3821" fmla="*/ 3861664 h 5827948"/>
              <a:gd name="connsiteX3822" fmla="*/ 590289 w 5718422"/>
              <a:gd name="connsiteY3822" fmla="*/ 3885299 h 5827948"/>
              <a:gd name="connsiteX3823" fmla="*/ 590289 w 5718422"/>
              <a:gd name="connsiteY3823" fmla="*/ 3885299 h 5827948"/>
              <a:gd name="connsiteX3824" fmla="*/ 2587125 w 5718422"/>
              <a:gd name="connsiteY3824" fmla="*/ 4030565 h 5827948"/>
              <a:gd name="connsiteX3825" fmla="*/ 2648229 w 5718422"/>
              <a:gd name="connsiteY3825" fmla="*/ 4086481 h 5827948"/>
              <a:gd name="connsiteX3826" fmla="*/ 2667252 w 5718422"/>
              <a:gd name="connsiteY3826" fmla="*/ 4062847 h 5827948"/>
              <a:gd name="connsiteX3827" fmla="*/ 2591737 w 5718422"/>
              <a:gd name="connsiteY3827" fmla="*/ 3992520 h 5827948"/>
              <a:gd name="connsiteX3828" fmla="*/ 2629783 w 5718422"/>
              <a:gd name="connsiteY3828" fmla="*/ 4043824 h 5827948"/>
              <a:gd name="connsiteX3829" fmla="*/ 2587125 w 5718422"/>
              <a:gd name="connsiteY3829" fmla="*/ 4030565 h 5827948"/>
              <a:gd name="connsiteX3830" fmla="*/ 2587125 w 5718422"/>
              <a:gd name="connsiteY3830" fmla="*/ 4030565 h 5827948"/>
              <a:gd name="connsiteX3831" fmla="*/ 3483511 w 5718422"/>
              <a:gd name="connsiteY3831" fmla="*/ 4142398 h 5827948"/>
              <a:gd name="connsiteX3832" fmla="*/ 3483511 w 5718422"/>
              <a:gd name="connsiteY3832" fmla="*/ 4175255 h 5827948"/>
              <a:gd name="connsiteX3833" fmla="*/ 3502534 w 5718422"/>
              <a:gd name="connsiteY3833" fmla="*/ 4170644 h 5827948"/>
              <a:gd name="connsiteX3834" fmla="*/ 3516945 w 5718422"/>
              <a:gd name="connsiteY3834" fmla="*/ 4194278 h 5827948"/>
              <a:gd name="connsiteX3835" fmla="*/ 3578050 w 5718422"/>
              <a:gd name="connsiteY3835" fmla="*/ 4147586 h 5827948"/>
              <a:gd name="connsiteX3836" fmla="*/ 3554415 w 5718422"/>
              <a:gd name="connsiteY3836" fmla="*/ 4114728 h 5827948"/>
              <a:gd name="connsiteX3837" fmla="*/ 3483511 w 5718422"/>
              <a:gd name="connsiteY3837" fmla="*/ 4142398 h 5827948"/>
              <a:gd name="connsiteX3838" fmla="*/ 3483511 w 5718422"/>
              <a:gd name="connsiteY3838" fmla="*/ 4142398 h 5827948"/>
              <a:gd name="connsiteX3839" fmla="*/ 642170 w 5718422"/>
              <a:gd name="connsiteY3839" fmla="*/ 4306111 h 5827948"/>
              <a:gd name="connsiteX3840" fmla="*/ 651393 w 5718422"/>
              <a:gd name="connsiteY3840" fmla="*/ 4319945 h 5827948"/>
              <a:gd name="connsiteX3841" fmla="*/ 608735 w 5718422"/>
              <a:gd name="connsiteY3841" fmla="*/ 4324557 h 5827948"/>
              <a:gd name="connsiteX3842" fmla="*/ 623147 w 5718422"/>
              <a:gd name="connsiteY3842" fmla="*/ 4352803 h 5827948"/>
              <a:gd name="connsiteX3843" fmla="*/ 717685 w 5718422"/>
              <a:gd name="connsiteY3843" fmla="*/ 4394884 h 5827948"/>
              <a:gd name="connsiteX3844" fmla="*/ 698662 w 5718422"/>
              <a:gd name="connsiteY3844" fmla="*/ 4338968 h 5827948"/>
              <a:gd name="connsiteX3845" fmla="*/ 717685 w 5718422"/>
              <a:gd name="connsiteY3845" fmla="*/ 4315334 h 5827948"/>
              <a:gd name="connsiteX3846" fmla="*/ 656581 w 5718422"/>
              <a:gd name="connsiteY3846" fmla="*/ 4277864 h 5827948"/>
              <a:gd name="connsiteX3847" fmla="*/ 656581 w 5718422"/>
              <a:gd name="connsiteY3847" fmla="*/ 4310722 h 5827948"/>
              <a:gd name="connsiteX3848" fmla="*/ 642170 w 5718422"/>
              <a:gd name="connsiteY3848" fmla="*/ 4306111 h 5827948"/>
              <a:gd name="connsiteX3849" fmla="*/ 642170 w 5718422"/>
              <a:gd name="connsiteY3849" fmla="*/ 4306111 h 5827948"/>
              <a:gd name="connsiteX3850" fmla="*/ 3011972 w 5718422"/>
              <a:gd name="connsiteY3850" fmla="*/ 4628348 h 5827948"/>
              <a:gd name="connsiteX3851" fmla="*/ 3011972 w 5718422"/>
              <a:gd name="connsiteY3851" fmla="*/ 4604714 h 5827948"/>
              <a:gd name="connsiteX3852" fmla="*/ 2922045 w 5718422"/>
              <a:gd name="connsiteY3852" fmla="*/ 4609325 h 5827948"/>
              <a:gd name="connsiteX3853" fmla="*/ 2992949 w 5718422"/>
              <a:gd name="connsiteY3853" fmla="*/ 4646795 h 5827948"/>
              <a:gd name="connsiteX3854" fmla="*/ 3011972 w 5718422"/>
              <a:gd name="connsiteY3854" fmla="*/ 4628348 h 5827948"/>
              <a:gd name="connsiteX3855" fmla="*/ 3011972 w 5718422"/>
              <a:gd name="connsiteY3855" fmla="*/ 4628348 h 5827948"/>
              <a:gd name="connsiteX3856" fmla="*/ 3186637 w 5718422"/>
              <a:gd name="connsiteY3856" fmla="*/ 4754015 h 5827948"/>
              <a:gd name="connsiteX3857" fmla="*/ 3210272 w 5718422"/>
              <a:gd name="connsiteY3857" fmla="*/ 4758627 h 5827948"/>
              <a:gd name="connsiteX3858" fmla="*/ 3195861 w 5718422"/>
              <a:gd name="connsiteY3858" fmla="*/ 4767850 h 5827948"/>
              <a:gd name="connsiteX3859" fmla="*/ 3228718 w 5718422"/>
              <a:gd name="connsiteY3859" fmla="*/ 4772462 h 5827948"/>
              <a:gd name="connsiteX3860" fmla="*/ 3247742 w 5718422"/>
              <a:gd name="connsiteY3860" fmla="*/ 4734992 h 5827948"/>
              <a:gd name="connsiteX3861" fmla="*/ 3186637 w 5718422"/>
              <a:gd name="connsiteY3861" fmla="*/ 4754015 h 5827948"/>
              <a:gd name="connsiteX3862" fmla="*/ 3186637 w 5718422"/>
              <a:gd name="connsiteY3862" fmla="*/ 4754015 h 5827948"/>
              <a:gd name="connsiteX3863" fmla="*/ 3998284 w 5718422"/>
              <a:gd name="connsiteY3863" fmla="*/ 5179438 h 5827948"/>
              <a:gd name="connsiteX3864" fmla="*/ 3941792 w 5718422"/>
              <a:gd name="connsiteY3864" fmla="*/ 5230742 h 5827948"/>
              <a:gd name="connsiteX3865" fmla="*/ 3932569 w 5718422"/>
              <a:gd name="connsiteY3865" fmla="*/ 5212296 h 5827948"/>
              <a:gd name="connsiteX3866" fmla="*/ 3932569 w 5718422"/>
              <a:gd name="connsiteY3866" fmla="*/ 5235931 h 5827948"/>
              <a:gd name="connsiteX3867" fmla="*/ 4012696 w 5718422"/>
              <a:gd name="connsiteY3867" fmla="*/ 5203073 h 5827948"/>
              <a:gd name="connsiteX3868" fmla="*/ 3998284 w 5718422"/>
              <a:gd name="connsiteY3868" fmla="*/ 5179438 h 5827948"/>
              <a:gd name="connsiteX3869" fmla="*/ 3998284 w 5718422"/>
              <a:gd name="connsiteY3869" fmla="*/ 5179438 h 582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Lst>
            <a:rect l="l" t="t" r="r" b="b"/>
            <a:pathLst>
              <a:path w="5718422" h="5827948">
                <a:moveTo>
                  <a:pt x="2714522" y="51304"/>
                </a:moveTo>
                <a:cubicBezTo>
                  <a:pt x="2705298" y="55916"/>
                  <a:pt x="2686275" y="55916"/>
                  <a:pt x="2681664" y="65139"/>
                </a:cubicBezTo>
                <a:cubicBezTo>
                  <a:pt x="2695499" y="65139"/>
                  <a:pt x="2709333" y="60528"/>
                  <a:pt x="2714522" y="51304"/>
                </a:cubicBezTo>
                <a:lnTo>
                  <a:pt x="2714522" y="51304"/>
                </a:lnTo>
                <a:close/>
                <a:moveTo>
                  <a:pt x="2298898" y="149302"/>
                </a:moveTo>
                <a:cubicBezTo>
                  <a:pt x="2303510" y="172936"/>
                  <a:pt x="2275264" y="153913"/>
                  <a:pt x="2275264" y="167748"/>
                </a:cubicBezTo>
                <a:cubicBezTo>
                  <a:pt x="2303510" y="167748"/>
                  <a:pt x="2350779" y="167748"/>
                  <a:pt x="2383637" y="153913"/>
                </a:cubicBezTo>
                <a:cubicBezTo>
                  <a:pt x="2355391" y="140078"/>
                  <a:pt x="2341556" y="153913"/>
                  <a:pt x="2298898" y="149302"/>
                </a:cubicBezTo>
                <a:lnTo>
                  <a:pt x="2298898" y="149302"/>
                </a:lnTo>
                <a:close/>
                <a:moveTo>
                  <a:pt x="2076963" y="158525"/>
                </a:moveTo>
                <a:cubicBezTo>
                  <a:pt x="2086187" y="158525"/>
                  <a:pt x="2095986" y="153913"/>
                  <a:pt x="2100598" y="149302"/>
                </a:cubicBezTo>
                <a:cubicBezTo>
                  <a:pt x="2091375" y="144690"/>
                  <a:pt x="2081575" y="149302"/>
                  <a:pt x="2076963" y="158525"/>
                </a:cubicBezTo>
                <a:lnTo>
                  <a:pt x="2076963" y="158525"/>
                </a:lnTo>
                <a:close/>
                <a:moveTo>
                  <a:pt x="2133456" y="200606"/>
                </a:moveTo>
                <a:cubicBezTo>
                  <a:pt x="2189948" y="200606"/>
                  <a:pt x="2213583" y="182159"/>
                  <a:pt x="2256241" y="167748"/>
                </a:cubicBezTo>
                <a:cubicBezTo>
                  <a:pt x="2214160" y="182159"/>
                  <a:pt x="2157091" y="172936"/>
                  <a:pt x="2133456" y="200606"/>
                </a:cubicBezTo>
                <a:lnTo>
                  <a:pt x="2133456" y="200606"/>
                </a:lnTo>
                <a:close/>
                <a:moveTo>
                  <a:pt x="1703998" y="195994"/>
                </a:moveTo>
                <a:cubicBezTo>
                  <a:pt x="1708609" y="200606"/>
                  <a:pt x="1723021" y="195994"/>
                  <a:pt x="1727632" y="182159"/>
                </a:cubicBezTo>
                <a:cubicBezTo>
                  <a:pt x="1718409" y="186771"/>
                  <a:pt x="1703998" y="186771"/>
                  <a:pt x="1703998" y="195994"/>
                </a:cubicBezTo>
                <a:lnTo>
                  <a:pt x="1703998" y="195994"/>
                </a:lnTo>
                <a:close/>
                <a:moveTo>
                  <a:pt x="2076963" y="219629"/>
                </a:moveTo>
                <a:cubicBezTo>
                  <a:pt x="2091375" y="224241"/>
                  <a:pt x="2105210" y="219629"/>
                  <a:pt x="2109821" y="205794"/>
                </a:cubicBezTo>
                <a:cubicBezTo>
                  <a:pt x="2091375" y="205218"/>
                  <a:pt x="2086187" y="205218"/>
                  <a:pt x="2076963" y="219629"/>
                </a:cubicBezTo>
                <a:lnTo>
                  <a:pt x="2076963" y="219629"/>
                </a:lnTo>
                <a:close/>
                <a:moveTo>
                  <a:pt x="2029694" y="242687"/>
                </a:moveTo>
                <a:cubicBezTo>
                  <a:pt x="2015283" y="242687"/>
                  <a:pt x="1987037" y="233464"/>
                  <a:pt x="2010671" y="219052"/>
                </a:cubicBezTo>
                <a:cubicBezTo>
                  <a:pt x="2006060" y="219052"/>
                  <a:pt x="2001448" y="219052"/>
                  <a:pt x="1996260" y="214441"/>
                </a:cubicBezTo>
                <a:cubicBezTo>
                  <a:pt x="2000872" y="238075"/>
                  <a:pt x="1981849" y="228276"/>
                  <a:pt x="1991648" y="251910"/>
                </a:cubicBezTo>
                <a:cubicBezTo>
                  <a:pt x="1987037" y="256522"/>
                  <a:pt x="1963402" y="242687"/>
                  <a:pt x="1968014" y="261134"/>
                </a:cubicBezTo>
                <a:cubicBezTo>
                  <a:pt x="1992225" y="261710"/>
                  <a:pt x="2015859" y="251910"/>
                  <a:pt x="2029694" y="242687"/>
                </a:cubicBezTo>
                <a:lnTo>
                  <a:pt x="2029694" y="242687"/>
                </a:lnTo>
                <a:close/>
                <a:moveTo>
                  <a:pt x="1623871" y="238075"/>
                </a:moveTo>
                <a:cubicBezTo>
                  <a:pt x="1638282" y="238075"/>
                  <a:pt x="1652117" y="233464"/>
                  <a:pt x="1656729" y="219629"/>
                </a:cubicBezTo>
                <a:cubicBezTo>
                  <a:pt x="1638282" y="219629"/>
                  <a:pt x="1628482" y="228852"/>
                  <a:pt x="1623871" y="238075"/>
                </a:cubicBezTo>
                <a:lnTo>
                  <a:pt x="1623871" y="238075"/>
                </a:lnTo>
                <a:close/>
                <a:moveTo>
                  <a:pt x="1647505" y="266322"/>
                </a:moveTo>
                <a:cubicBezTo>
                  <a:pt x="1666528" y="270933"/>
                  <a:pt x="1666528" y="261710"/>
                  <a:pt x="1680363" y="261710"/>
                </a:cubicBezTo>
                <a:cubicBezTo>
                  <a:pt x="1680363" y="252487"/>
                  <a:pt x="1684975" y="238075"/>
                  <a:pt x="1671140" y="243264"/>
                </a:cubicBezTo>
                <a:cubicBezTo>
                  <a:pt x="1666528" y="257098"/>
                  <a:pt x="1647505" y="251910"/>
                  <a:pt x="1647505" y="266322"/>
                </a:cubicBezTo>
                <a:lnTo>
                  <a:pt x="1647505" y="266322"/>
                </a:lnTo>
                <a:close/>
                <a:moveTo>
                  <a:pt x="1543744" y="289380"/>
                </a:moveTo>
                <a:cubicBezTo>
                  <a:pt x="1567378" y="284768"/>
                  <a:pt x="1595624" y="265745"/>
                  <a:pt x="1591013" y="247299"/>
                </a:cubicBezTo>
                <a:cubicBezTo>
                  <a:pt x="1581213" y="266322"/>
                  <a:pt x="1548355" y="261710"/>
                  <a:pt x="1543744" y="289380"/>
                </a:cubicBezTo>
                <a:lnTo>
                  <a:pt x="1543744" y="289380"/>
                </a:lnTo>
                <a:close/>
                <a:moveTo>
                  <a:pt x="1604848" y="303791"/>
                </a:moveTo>
                <a:cubicBezTo>
                  <a:pt x="1614071" y="294568"/>
                  <a:pt x="1623871" y="285345"/>
                  <a:pt x="1637706" y="280157"/>
                </a:cubicBezTo>
                <a:cubicBezTo>
                  <a:pt x="1619259" y="275545"/>
                  <a:pt x="1595624" y="289380"/>
                  <a:pt x="1604848" y="303791"/>
                </a:cubicBezTo>
                <a:lnTo>
                  <a:pt x="1604848" y="303791"/>
                </a:lnTo>
                <a:close/>
                <a:moveTo>
                  <a:pt x="1520109" y="303791"/>
                </a:moveTo>
                <a:cubicBezTo>
                  <a:pt x="1524721" y="299180"/>
                  <a:pt x="1534520" y="299180"/>
                  <a:pt x="1539132" y="289956"/>
                </a:cubicBezTo>
                <a:cubicBezTo>
                  <a:pt x="1524721" y="284768"/>
                  <a:pt x="1510309" y="299180"/>
                  <a:pt x="1520109" y="303791"/>
                </a:cubicBezTo>
                <a:lnTo>
                  <a:pt x="1520109" y="303791"/>
                </a:lnTo>
                <a:close/>
                <a:moveTo>
                  <a:pt x="4102046" y="406400"/>
                </a:moveTo>
                <a:cubicBezTo>
                  <a:pt x="4102046" y="415623"/>
                  <a:pt x="4097434" y="415623"/>
                  <a:pt x="4092823" y="424846"/>
                </a:cubicBezTo>
                <a:cubicBezTo>
                  <a:pt x="4111846" y="429458"/>
                  <a:pt x="4121069" y="438681"/>
                  <a:pt x="4135481" y="448481"/>
                </a:cubicBezTo>
                <a:cubicBezTo>
                  <a:pt x="4125681" y="429458"/>
                  <a:pt x="4125681" y="411012"/>
                  <a:pt x="4102046" y="406400"/>
                </a:cubicBezTo>
                <a:lnTo>
                  <a:pt x="4102046" y="406400"/>
                </a:lnTo>
                <a:close/>
                <a:moveTo>
                  <a:pt x="1770290" y="480763"/>
                </a:moveTo>
                <a:cubicBezTo>
                  <a:pt x="1765678" y="480763"/>
                  <a:pt x="1761067" y="471539"/>
                  <a:pt x="1755879" y="466928"/>
                </a:cubicBezTo>
                <a:cubicBezTo>
                  <a:pt x="1751267" y="462316"/>
                  <a:pt x="1746655" y="471539"/>
                  <a:pt x="1741467" y="466928"/>
                </a:cubicBezTo>
                <a:cubicBezTo>
                  <a:pt x="1737432" y="485951"/>
                  <a:pt x="1770290" y="495174"/>
                  <a:pt x="1770290" y="480763"/>
                </a:cubicBezTo>
                <a:lnTo>
                  <a:pt x="1770290" y="480763"/>
                </a:lnTo>
                <a:close/>
                <a:moveTo>
                  <a:pt x="1760490" y="495174"/>
                </a:moveTo>
                <a:cubicBezTo>
                  <a:pt x="1760490" y="499785"/>
                  <a:pt x="1746079" y="509009"/>
                  <a:pt x="1755879" y="513620"/>
                </a:cubicBezTo>
                <a:cubicBezTo>
                  <a:pt x="1755879" y="504397"/>
                  <a:pt x="1770290" y="509009"/>
                  <a:pt x="1765102" y="499785"/>
                </a:cubicBezTo>
                <a:cubicBezTo>
                  <a:pt x="1760490" y="499785"/>
                  <a:pt x="1765678" y="495174"/>
                  <a:pt x="1760490" y="495174"/>
                </a:cubicBezTo>
                <a:lnTo>
                  <a:pt x="1760490" y="495174"/>
                </a:lnTo>
                <a:close/>
                <a:moveTo>
                  <a:pt x="4645066" y="527455"/>
                </a:moveTo>
                <a:cubicBezTo>
                  <a:pt x="4640454" y="513620"/>
                  <a:pt x="4621431" y="513620"/>
                  <a:pt x="4612208" y="499209"/>
                </a:cubicBezTo>
                <a:cubicBezTo>
                  <a:pt x="4602408" y="518232"/>
                  <a:pt x="4630654" y="518232"/>
                  <a:pt x="4645066" y="527455"/>
                </a:cubicBezTo>
                <a:lnTo>
                  <a:pt x="4645066" y="527455"/>
                </a:lnTo>
                <a:close/>
                <a:moveTo>
                  <a:pt x="4257689" y="579336"/>
                </a:moveTo>
                <a:cubicBezTo>
                  <a:pt x="4285935" y="565501"/>
                  <a:pt x="4300346" y="597783"/>
                  <a:pt x="4309569" y="621417"/>
                </a:cubicBezTo>
                <a:cubicBezTo>
                  <a:pt x="4366062" y="602971"/>
                  <a:pt x="4370674" y="691745"/>
                  <a:pt x="4404108" y="649664"/>
                </a:cubicBezTo>
                <a:cubicBezTo>
                  <a:pt x="4389697" y="612194"/>
                  <a:pt x="4333204" y="612194"/>
                  <a:pt x="4314181" y="579336"/>
                </a:cubicBezTo>
                <a:cubicBezTo>
                  <a:pt x="4281323" y="588559"/>
                  <a:pt x="4253077" y="537255"/>
                  <a:pt x="4234054" y="555702"/>
                </a:cubicBezTo>
                <a:cubicBezTo>
                  <a:pt x="4239242" y="564925"/>
                  <a:pt x="4257689" y="564925"/>
                  <a:pt x="4257689" y="579336"/>
                </a:cubicBezTo>
                <a:lnTo>
                  <a:pt x="4257689" y="579336"/>
                </a:lnTo>
                <a:close/>
                <a:moveTo>
                  <a:pt x="1576601" y="583948"/>
                </a:moveTo>
                <a:cubicBezTo>
                  <a:pt x="1576601" y="574725"/>
                  <a:pt x="1595624" y="579336"/>
                  <a:pt x="1591013" y="565501"/>
                </a:cubicBezTo>
                <a:cubicBezTo>
                  <a:pt x="1581790" y="565501"/>
                  <a:pt x="1571990" y="565501"/>
                  <a:pt x="1576601" y="551666"/>
                </a:cubicBezTo>
                <a:cubicBezTo>
                  <a:pt x="1552967" y="547055"/>
                  <a:pt x="1548355" y="570113"/>
                  <a:pt x="1538555" y="579913"/>
                </a:cubicBezTo>
                <a:cubicBezTo>
                  <a:pt x="1552967" y="588559"/>
                  <a:pt x="1562767" y="555702"/>
                  <a:pt x="1576601" y="583948"/>
                </a:cubicBezTo>
                <a:lnTo>
                  <a:pt x="1576601" y="583948"/>
                </a:lnTo>
                <a:close/>
                <a:moveTo>
                  <a:pt x="4215608" y="626029"/>
                </a:moveTo>
                <a:cubicBezTo>
                  <a:pt x="4210996" y="607582"/>
                  <a:pt x="4191973" y="593171"/>
                  <a:pt x="4177562" y="597783"/>
                </a:cubicBezTo>
                <a:cubicBezTo>
                  <a:pt x="4182173" y="616229"/>
                  <a:pt x="4201196" y="616229"/>
                  <a:pt x="4215608" y="626029"/>
                </a:cubicBezTo>
                <a:lnTo>
                  <a:pt x="4215608" y="626029"/>
                </a:lnTo>
                <a:close/>
                <a:moveTo>
                  <a:pt x="1524721" y="597783"/>
                </a:moveTo>
                <a:cubicBezTo>
                  <a:pt x="1510309" y="597783"/>
                  <a:pt x="1505698" y="602394"/>
                  <a:pt x="1501086" y="611618"/>
                </a:cubicBezTo>
                <a:cubicBezTo>
                  <a:pt x="1515497" y="611618"/>
                  <a:pt x="1524721" y="611618"/>
                  <a:pt x="1524721" y="597783"/>
                </a:cubicBezTo>
                <a:lnTo>
                  <a:pt x="1524721" y="597783"/>
                </a:lnTo>
                <a:close/>
                <a:moveTo>
                  <a:pt x="1718409" y="597783"/>
                </a:moveTo>
                <a:cubicBezTo>
                  <a:pt x="1709186" y="602394"/>
                  <a:pt x="1694775" y="607006"/>
                  <a:pt x="1685551" y="611618"/>
                </a:cubicBezTo>
                <a:cubicBezTo>
                  <a:pt x="1703998" y="611618"/>
                  <a:pt x="1713797" y="611618"/>
                  <a:pt x="1718409" y="597783"/>
                </a:cubicBezTo>
                <a:lnTo>
                  <a:pt x="1718409" y="597783"/>
                </a:lnTo>
                <a:close/>
                <a:moveTo>
                  <a:pt x="1548355" y="644475"/>
                </a:moveTo>
                <a:cubicBezTo>
                  <a:pt x="1533944" y="644475"/>
                  <a:pt x="1529332" y="649087"/>
                  <a:pt x="1520109" y="658310"/>
                </a:cubicBezTo>
                <a:cubicBezTo>
                  <a:pt x="1539132" y="658310"/>
                  <a:pt x="1543744" y="649087"/>
                  <a:pt x="1548355" y="644475"/>
                </a:cubicBezTo>
                <a:lnTo>
                  <a:pt x="1548355" y="644475"/>
                </a:lnTo>
                <a:close/>
                <a:moveTo>
                  <a:pt x="4664089" y="887163"/>
                </a:moveTo>
                <a:cubicBezTo>
                  <a:pt x="4631231" y="868716"/>
                  <a:pt x="4645066" y="854305"/>
                  <a:pt x="4607596" y="840470"/>
                </a:cubicBezTo>
                <a:cubicBezTo>
                  <a:pt x="4607596" y="854305"/>
                  <a:pt x="4616820" y="849693"/>
                  <a:pt x="4607596" y="858916"/>
                </a:cubicBezTo>
                <a:cubicBezTo>
                  <a:pt x="4640454" y="854881"/>
                  <a:pt x="4635266" y="901574"/>
                  <a:pt x="4664089" y="887163"/>
                </a:cubicBezTo>
                <a:lnTo>
                  <a:pt x="4664089" y="887163"/>
                </a:lnTo>
                <a:close/>
                <a:moveTo>
                  <a:pt x="4739604" y="864104"/>
                </a:moveTo>
                <a:cubicBezTo>
                  <a:pt x="4734993" y="859493"/>
                  <a:pt x="4730381" y="850269"/>
                  <a:pt x="4730381" y="840470"/>
                </a:cubicBezTo>
                <a:cubicBezTo>
                  <a:pt x="4721158" y="845081"/>
                  <a:pt x="4702135" y="835858"/>
                  <a:pt x="4697523" y="845081"/>
                </a:cubicBezTo>
                <a:cubicBezTo>
                  <a:pt x="4711358" y="849693"/>
                  <a:pt x="4720581" y="877939"/>
                  <a:pt x="4739604" y="864104"/>
                </a:cubicBezTo>
                <a:lnTo>
                  <a:pt x="4739604" y="864104"/>
                </a:lnTo>
                <a:close/>
                <a:moveTo>
                  <a:pt x="4711358" y="896386"/>
                </a:moveTo>
                <a:cubicBezTo>
                  <a:pt x="4711358" y="891774"/>
                  <a:pt x="4715969" y="891774"/>
                  <a:pt x="4715969" y="891774"/>
                </a:cubicBezTo>
                <a:cubicBezTo>
                  <a:pt x="4715969" y="863528"/>
                  <a:pt x="4696947" y="863528"/>
                  <a:pt x="4683112" y="873328"/>
                </a:cubicBezTo>
                <a:cubicBezTo>
                  <a:pt x="4687723" y="873328"/>
                  <a:pt x="4687723" y="882551"/>
                  <a:pt x="4683112" y="887163"/>
                </a:cubicBezTo>
                <a:cubicBezTo>
                  <a:pt x="4696947" y="887163"/>
                  <a:pt x="4696947" y="901574"/>
                  <a:pt x="4711358" y="896386"/>
                </a:cubicBezTo>
                <a:lnTo>
                  <a:pt x="4711358" y="896386"/>
                </a:lnTo>
                <a:close/>
                <a:moveTo>
                  <a:pt x="4734416" y="906186"/>
                </a:moveTo>
                <a:cubicBezTo>
                  <a:pt x="4729805" y="906186"/>
                  <a:pt x="4725193" y="906186"/>
                  <a:pt x="4720005" y="901574"/>
                </a:cubicBezTo>
                <a:cubicBezTo>
                  <a:pt x="4724616" y="915409"/>
                  <a:pt x="4739028" y="920020"/>
                  <a:pt x="4748251" y="929820"/>
                </a:cubicBezTo>
                <a:cubicBezTo>
                  <a:pt x="4752863" y="920597"/>
                  <a:pt x="4748251" y="901574"/>
                  <a:pt x="4733840" y="896962"/>
                </a:cubicBezTo>
                <a:lnTo>
                  <a:pt x="4733840" y="906186"/>
                </a:lnTo>
                <a:lnTo>
                  <a:pt x="4734416" y="906186"/>
                </a:lnTo>
                <a:lnTo>
                  <a:pt x="4734416" y="906186"/>
                </a:lnTo>
                <a:close/>
                <a:moveTo>
                  <a:pt x="5150040" y="1083733"/>
                </a:moveTo>
                <a:cubicBezTo>
                  <a:pt x="5154651" y="1074510"/>
                  <a:pt x="5182897" y="1092957"/>
                  <a:pt x="5188085" y="1083733"/>
                </a:cubicBezTo>
                <a:cubicBezTo>
                  <a:pt x="5169062" y="1074510"/>
                  <a:pt x="5169062" y="1046264"/>
                  <a:pt x="5155227" y="1037041"/>
                </a:cubicBezTo>
                <a:cubicBezTo>
                  <a:pt x="5155227" y="1050875"/>
                  <a:pt x="5146004" y="1060675"/>
                  <a:pt x="5140816" y="1065287"/>
                </a:cubicBezTo>
                <a:cubicBezTo>
                  <a:pt x="5145428" y="1069322"/>
                  <a:pt x="5145428" y="1083733"/>
                  <a:pt x="5150040" y="1083733"/>
                </a:cubicBezTo>
                <a:lnTo>
                  <a:pt x="5150040" y="1083733"/>
                </a:lnTo>
                <a:close/>
                <a:moveTo>
                  <a:pt x="4956351" y="1102180"/>
                </a:moveTo>
                <a:cubicBezTo>
                  <a:pt x="4951739" y="1106791"/>
                  <a:pt x="4951739" y="1111403"/>
                  <a:pt x="4951739" y="1120626"/>
                </a:cubicBezTo>
                <a:cubicBezTo>
                  <a:pt x="4970762" y="1116015"/>
                  <a:pt x="4970762" y="1129850"/>
                  <a:pt x="4984597" y="1129850"/>
                </a:cubicBezTo>
                <a:cubicBezTo>
                  <a:pt x="4984597" y="1116015"/>
                  <a:pt x="4966151" y="1111403"/>
                  <a:pt x="4956351" y="1102180"/>
                </a:cubicBezTo>
                <a:lnTo>
                  <a:pt x="4956351" y="1102180"/>
                </a:lnTo>
                <a:close/>
                <a:moveTo>
                  <a:pt x="5268213" y="1237647"/>
                </a:moveTo>
                <a:cubicBezTo>
                  <a:pt x="5268213" y="1223812"/>
                  <a:pt x="5258989" y="1219200"/>
                  <a:pt x="5249189" y="1209400"/>
                </a:cubicBezTo>
                <a:cubicBezTo>
                  <a:pt x="5239966" y="1228423"/>
                  <a:pt x="5253801" y="1233035"/>
                  <a:pt x="5268213" y="1237647"/>
                </a:cubicBezTo>
                <a:lnTo>
                  <a:pt x="5268213" y="1237647"/>
                </a:lnTo>
                <a:close/>
                <a:moveTo>
                  <a:pt x="5357563" y="1275116"/>
                </a:moveTo>
                <a:cubicBezTo>
                  <a:pt x="5357563" y="1256669"/>
                  <a:pt x="5348339" y="1251481"/>
                  <a:pt x="5333928" y="1246870"/>
                </a:cubicBezTo>
                <a:cubicBezTo>
                  <a:pt x="5333928" y="1265893"/>
                  <a:pt x="5343728" y="1275116"/>
                  <a:pt x="5357563" y="1275116"/>
                </a:cubicBezTo>
                <a:lnTo>
                  <a:pt x="5357563" y="1275116"/>
                </a:lnTo>
                <a:close/>
                <a:moveTo>
                  <a:pt x="5381197" y="1335644"/>
                </a:moveTo>
                <a:cubicBezTo>
                  <a:pt x="5381197" y="1331032"/>
                  <a:pt x="5376586" y="1326420"/>
                  <a:pt x="5376586" y="1321809"/>
                </a:cubicBezTo>
                <a:cubicBezTo>
                  <a:pt x="5367362" y="1321809"/>
                  <a:pt x="5371974" y="1326420"/>
                  <a:pt x="5362175" y="1321809"/>
                </a:cubicBezTo>
                <a:cubicBezTo>
                  <a:pt x="5362751" y="1331032"/>
                  <a:pt x="5371974" y="1335644"/>
                  <a:pt x="5381197" y="1335644"/>
                </a:cubicBezTo>
                <a:lnTo>
                  <a:pt x="5381197" y="1335644"/>
                </a:lnTo>
                <a:close/>
                <a:moveTo>
                  <a:pt x="5442878" y="1424418"/>
                </a:moveTo>
                <a:cubicBezTo>
                  <a:pt x="5442878" y="1405971"/>
                  <a:pt x="5433655" y="1405971"/>
                  <a:pt x="5428467" y="1396171"/>
                </a:cubicBezTo>
                <a:cubicBezTo>
                  <a:pt x="5419243" y="1410583"/>
                  <a:pt x="5433078" y="1415194"/>
                  <a:pt x="5442878" y="1424418"/>
                </a:cubicBezTo>
                <a:lnTo>
                  <a:pt x="5442878" y="1424418"/>
                </a:lnTo>
                <a:close/>
                <a:moveTo>
                  <a:pt x="448481" y="2330603"/>
                </a:moveTo>
                <a:cubicBezTo>
                  <a:pt x="453093" y="2330603"/>
                  <a:pt x="457704" y="2330603"/>
                  <a:pt x="462893" y="2325991"/>
                </a:cubicBezTo>
                <a:cubicBezTo>
                  <a:pt x="462893" y="2321380"/>
                  <a:pt x="462893" y="2312157"/>
                  <a:pt x="448481" y="2312157"/>
                </a:cubicBezTo>
                <a:cubicBezTo>
                  <a:pt x="453093" y="2320803"/>
                  <a:pt x="443870" y="2320803"/>
                  <a:pt x="448481" y="2330603"/>
                </a:cubicBezTo>
                <a:lnTo>
                  <a:pt x="448481" y="2330603"/>
                </a:lnTo>
                <a:close/>
                <a:moveTo>
                  <a:pt x="434070" y="2353661"/>
                </a:moveTo>
                <a:cubicBezTo>
                  <a:pt x="429458" y="2367496"/>
                  <a:pt x="429458" y="2386519"/>
                  <a:pt x="443293" y="2391131"/>
                </a:cubicBezTo>
                <a:cubicBezTo>
                  <a:pt x="448481" y="2381907"/>
                  <a:pt x="443870" y="2362884"/>
                  <a:pt x="434070" y="2353661"/>
                </a:cubicBezTo>
                <a:lnTo>
                  <a:pt x="434070" y="2353661"/>
                </a:lnTo>
                <a:close/>
                <a:moveTo>
                  <a:pt x="613923" y="2433212"/>
                </a:moveTo>
                <a:cubicBezTo>
                  <a:pt x="613923" y="2428600"/>
                  <a:pt x="618535" y="2428600"/>
                  <a:pt x="623147" y="2433212"/>
                </a:cubicBezTo>
                <a:cubicBezTo>
                  <a:pt x="623147" y="2423989"/>
                  <a:pt x="623147" y="2414765"/>
                  <a:pt x="613923" y="2414765"/>
                </a:cubicBezTo>
                <a:cubicBezTo>
                  <a:pt x="613923" y="2419377"/>
                  <a:pt x="599512" y="2428600"/>
                  <a:pt x="613923" y="2433212"/>
                </a:cubicBezTo>
                <a:lnTo>
                  <a:pt x="613923" y="2433212"/>
                </a:lnTo>
                <a:close/>
                <a:moveTo>
                  <a:pt x="288227" y="2502963"/>
                </a:moveTo>
                <a:cubicBezTo>
                  <a:pt x="297450" y="2493739"/>
                  <a:pt x="292839" y="2474717"/>
                  <a:pt x="283615" y="2465493"/>
                </a:cubicBezTo>
                <a:cubicBezTo>
                  <a:pt x="288227" y="2475293"/>
                  <a:pt x="278427" y="2498351"/>
                  <a:pt x="288227" y="2502963"/>
                </a:cubicBezTo>
                <a:lnTo>
                  <a:pt x="288227" y="2502963"/>
                </a:lnTo>
                <a:close/>
                <a:moveTo>
                  <a:pt x="396600" y="2722592"/>
                </a:moveTo>
                <a:cubicBezTo>
                  <a:pt x="405824" y="2722592"/>
                  <a:pt x="411012" y="2717980"/>
                  <a:pt x="415623" y="2722592"/>
                </a:cubicBezTo>
                <a:cubicBezTo>
                  <a:pt x="439258" y="2652264"/>
                  <a:pt x="439258" y="2582513"/>
                  <a:pt x="462893" y="2502963"/>
                </a:cubicBezTo>
                <a:cubicBezTo>
                  <a:pt x="458281" y="2498351"/>
                  <a:pt x="462893" y="2489128"/>
                  <a:pt x="453669" y="2484516"/>
                </a:cubicBezTo>
                <a:cubicBezTo>
                  <a:pt x="444446" y="2549656"/>
                  <a:pt x="392565" y="2601536"/>
                  <a:pt x="411012" y="2657452"/>
                </a:cubicBezTo>
                <a:cubicBezTo>
                  <a:pt x="396600" y="2671287"/>
                  <a:pt x="391989" y="2704145"/>
                  <a:pt x="396600" y="2722592"/>
                </a:cubicBezTo>
                <a:lnTo>
                  <a:pt x="396600" y="2722592"/>
                </a:lnTo>
                <a:close/>
                <a:moveTo>
                  <a:pt x="552243" y="2577902"/>
                </a:moveTo>
                <a:cubicBezTo>
                  <a:pt x="552243" y="2591737"/>
                  <a:pt x="547631" y="2596348"/>
                  <a:pt x="552243" y="2615371"/>
                </a:cubicBezTo>
                <a:cubicBezTo>
                  <a:pt x="561466" y="2615371"/>
                  <a:pt x="556854" y="2577902"/>
                  <a:pt x="552243" y="2577902"/>
                </a:cubicBezTo>
                <a:lnTo>
                  <a:pt x="552243" y="2577902"/>
                </a:lnTo>
                <a:close/>
                <a:moveTo>
                  <a:pt x="4545916" y="2577902"/>
                </a:moveTo>
                <a:cubicBezTo>
                  <a:pt x="4545916" y="2606148"/>
                  <a:pt x="4550527" y="2624595"/>
                  <a:pt x="4545916" y="2643041"/>
                </a:cubicBezTo>
                <a:cubicBezTo>
                  <a:pt x="4569550" y="2638429"/>
                  <a:pt x="4564939" y="2582513"/>
                  <a:pt x="4545916" y="2577902"/>
                </a:cubicBezTo>
                <a:lnTo>
                  <a:pt x="4545916" y="2577902"/>
                </a:lnTo>
                <a:close/>
                <a:moveTo>
                  <a:pt x="552243" y="2675899"/>
                </a:moveTo>
                <a:cubicBezTo>
                  <a:pt x="547631" y="2689734"/>
                  <a:pt x="552243" y="2694345"/>
                  <a:pt x="561466" y="2699534"/>
                </a:cubicBezTo>
                <a:cubicBezTo>
                  <a:pt x="561466" y="2690310"/>
                  <a:pt x="566078" y="2681087"/>
                  <a:pt x="570689" y="2675899"/>
                </a:cubicBezTo>
                <a:cubicBezTo>
                  <a:pt x="556854" y="2671287"/>
                  <a:pt x="556854" y="2680510"/>
                  <a:pt x="552243" y="2675899"/>
                </a:cubicBezTo>
                <a:lnTo>
                  <a:pt x="552243" y="2675899"/>
                </a:lnTo>
                <a:close/>
                <a:moveTo>
                  <a:pt x="4371250" y="2797531"/>
                </a:moveTo>
                <a:cubicBezTo>
                  <a:pt x="4366639" y="2797531"/>
                  <a:pt x="4366639" y="2788307"/>
                  <a:pt x="4366639" y="2783696"/>
                </a:cubicBezTo>
                <a:cubicBezTo>
                  <a:pt x="4362027" y="2783696"/>
                  <a:pt x="4357415" y="2779084"/>
                  <a:pt x="4357415" y="2783696"/>
                </a:cubicBezTo>
                <a:cubicBezTo>
                  <a:pt x="4362027" y="2788307"/>
                  <a:pt x="4357415" y="2792919"/>
                  <a:pt x="4357415" y="2797531"/>
                </a:cubicBezTo>
                <a:cubicBezTo>
                  <a:pt x="4362027" y="2792919"/>
                  <a:pt x="4371250" y="2811365"/>
                  <a:pt x="4371250" y="2797531"/>
                </a:cubicBezTo>
                <a:lnTo>
                  <a:pt x="4371250" y="2797531"/>
                </a:lnTo>
                <a:close/>
                <a:moveTo>
                  <a:pt x="504974" y="2783119"/>
                </a:moveTo>
                <a:cubicBezTo>
                  <a:pt x="485951" y="2815977"/>
                  <a:pt x="500362" y="2900139"/>
                  <a:pt x="528608" y="2881117"/>
                </a:cubicBezTo>
                <a:cubicBezTo>
                  <a:pt x="519385" y="2848835"/>
                  <a:pt x="523997" y="2792919"/>
                  <a:pt x="504974" y="2783119"/>
                </a:cubicBezTo>
                <a:lnTo>
                  <a:pt x="504974" y="2783119"/>
                </a:lnTo>
                <a:close/>
                <a:moveTo>
                  <a:pt x="198300" y="2858058"/>
                </a:moveTo>
                <a:cubicBezTo>
                  <a:pt x="189077" y="2890916"/>
                  <a:pt x="174666" y="2960667"/>
                  <a:pt x="198300" y="2988913"/>
                </a:cubicBezTo>
                <a:cubicBezTo>
                  <a:pt x="202912" y="2942221"/>
                  <a:pt x="202912" y="2886304"/>
                  <a:pt x="198300" y="2858058"/>
                </a:cubicBezTo>
                <a:lnTo>
                  <a:pt x="198300" y="2858058"/>
                </a:lnTo>
                <a:close/>
                <a:moveTo>
                  <a:pt x="4356839" y="2890916"/>
                </a:moveTo>
                <a:cubicBezTo>
                  <a:pt x="4352227" y="2881693"/>
                  <a:pt x="4366062" y="2867282"/>
                  <a:pt x="4356839" y="2858058"/>
                </a:cubicBezTo>
                <a:cubicBezTo>
                  <a:pt x="4356839" y="2871893"/>
                  <a:pt x="4343004" y="2886304"/>
                  <a:pt x="4356839" y="2890916"/>
                </a:cubicBezTo>
                <a:lnTo>
                  <a:pt x="4356839" y="2890916"/>
                </a:lnTo>
                <a:close/>
                <a:moveTo>
                  <a:pt x="4375862" y="2862670"/>
                </a:moveTo>
                <a:cubicBezTo>
                  <a:pt x="4375862" y="2876505"/>
                  <a:pt x="4366639" y="2886304"/>
                  <a:pt x="4361450" y="2900139"/>
                </a:cubicBezTo>
                <a:cubicBezTo>
                  <a:pt x="4375862" y="2900139"/>
                  <a:pt x="4390273" y="2867282"/>
                  <a:pt x="4375862" y="2862670"/>
                </a:cubicBezTo>
                <a:lnTo>
                  <a:pt x="4375862" y="2862670"/>
                </a:lnTo>
                <a:close/>
                <a:moveTo>
                  <a:pt x="118173" y="2913974"/>
                </a:moveTo>
                <a:cubicBezTo>
                  <a:pt x="118173" y="2890340"/>
                  <a:pt x="122785" y="2885728"/>
                  <a:pt x="103762" y="2881117"/>
                </a:cubicBezTo>
                <a:cubicBezTo>
                  <a:pt x="99150" y="2885728"/>
                  <a:pt x="94538" y="2890340"/>
                  <a:pt x="80127" y="2885728"/>
                </a:cubicBezTo>
                <a:cubicBezTo>
                  <a:pt x="80127" y="2909363"/>
                  <a:pt x="89350" y="2913974"/>
                  <a:pt x="99150" y="2923198"/>
                </a:cubicBezTo>
                <a:cubicBezTo>
                  <a:pt x="99150" y="2913974"/>
                  <a:pt x="113561" y="2918586"/>
                  <a:pt x="118173" y="2913974"/>
                </a:cubicBezTo>
                <a:lnTo>
                  <a:pt x="118173" y="2913974"/>
                </a:lnTo>
                <a:close/>
                <a:moveTo>
                  <a:pt x="4356839" y="2918586"/>
                </a:moveTo>
                <a:cubicBezTo>
                  <a:pt x="4352227" y="2951444"/>
                  <a:pt x="4347616" y="2965279"/>
                  <a:pt x="4342427" y="3002748"/>
                </a:cubicBezTo>
                <a:cubicBezTo>
                  <a:pt x="4356839" y="2979690"/>
                  <a:pt x="4375862" y="2937609"/>
                  <a:pt x="4356839" y="2918586"/>
                </a:cubicBezTo>
                <a:lnTo>
                  <a:pt x="4356839" y="2918586"/>
                </a:lnTo>
                <a:close/>
                <a:moveTo>
                  <a:pt x="4130292" y="2923774"/>
                </a:moveTo>
                <a:cubicBezTo>
                  <a:pt x="4130292" y="2952020"/>
                  <a:pt x="4115881" y="2961243"/>
                  <a:pt x="4115881" y="2984302"/>
                </a:cubicBezTo>
                <a:cubicBezTo>
                  <a:pt x="4140092" y="2984302"/>
                  <a:pt x="4144704" y="2932997"/>
                  <a:pt x="4130292" y="2923774"/>
                </a:cubicBezTo>
                <a:lnTo>
                  <a:pt x="4130292" y="2923774"/>
                </a:lnTo>
                <a:close/>
                <a:moveTo>
                  <a:pt x="245569" y="2937609"/>
                </a:moveTo>
                <a:cubicBezTo>
                  <a:pt x="236346" y="2942221"/>
                  <a:pt x="240958" y="2970467"/>
                  <a:pt x="250181" y="2970467"/>
                </a:cubicBezTo>
                <a:cubicBezTo>
                  <a:pt x="250181" y="2956056"/>
                  <a:pt x="250181" y="2946832"/>
                  <a:pt x="245569" y="2937609"/>
                </a:cubicBezTo>
                <a:lnTo>
                  <a:pt x="245569" y="2937609"/>
                </a:lnTo>
                <a:close/>
                <a:moveTo>
                  <a:pt x="571266" y="2951444"/>
                </a:moveTo>
                <a:cubicBezTo>
                  <a:pt x="562043" y="2960667"/>
                  <a:pt x="562043" y="2988913"/>
                  <a:pt x="575877" y="2984302"/>
                </a:cubicBezTo>
                <a:cubicBezTo>
                  <a:pt x="575877" y="2975078"/>
                  <a:pt x="580489" y="2956056"/>
                  <a:pt x="571266" y="2951444"/>
                </a:cubicBezTo>
                <a:lnTo>
                  <a:pt x="571266" y="2951444"/>
                </a:lnTo>
                <a:close/>
                <a:moveTo>
                  <a:pt x="99150" y="3002748"/>
                </a:moveTo>
                <a:cubicBezTo>
                  <a:pt x="94538" y="2993525"/>
                  <a:pt x="99150" y="2979114"/>
                  <a:pt x="84739" y="2979114"/>
                </a:cubicBezTo>
                <a:cubicBezTo>
                  <a:pt x="84739" y="2988913"/>
                  <a:pt x="84739" y="3002748"/>
                  <a:pt x="99150" y="3002748"/>
                </a:cubicBezTo>
                <a:lnTo>
                  <a:pt x="99150" y="3002748"/>
                </a:lnTo>
                <a:close/>
                <a:moveTo>
                  <a:pt x="306673" y="3049441"/>
                </a:moveTo>
                <a:cubicBezTo>
                  <a:pt x="306673" y="3044829"/>
                  <a:pt x="311285" y="3016583"/>
                  <a:pt x="306673" y="3016583"/>
                </a:cubicBezTo>
                <a:cubicBezTo>
                  <a:pt x="302062" y="3017160"/>
                  <a:pt x="297450" y="3044829"/>
                  <a:pt x="306673" y="3049441"/>
                </a:cubicBezTo>
                <a:lnTo>
                  <a:pt x="306673" y="3049441"/>
                </a:lnTo>
                <a:close/>
                <a:moveTo>
                  <a:pt x="4503258" y="3021771"/>
                </a:moveTo>
                <a:cubicBezTo>
                  <a:pt x="4503258" y="3035606"/>
                  <a:pt x="4488847" y="3050017"/>
                  <a:pt x="4498647" y="3054629"/>
                </a:cubicBezTo>
                <a:cubicBezTo>
                  <a:pt x="4498647" y="3049441"/>
                  <a:pt x="4513058" y="3030995"/>
                  <a:pt x="4503258" y="3021771"/>
                </a:cubicBezTo>
                <a:lnTo>
                  <a:pt x="4503258" y="3021771"/>
                </a:lnTo>
                <a:close/>
                <a:moveTo>
                  <a:pt x="89927" y="3040218"/>
                </a:moveTo>
                <a:cubicBezTo>
                  <a:pt x="89927" y="3068464"/>
                  <a:pt x="85315" y="3082299"/>
                  <a:pt x="99150" y="3100745"/>
                </a:cubicBezTo>
                <a:cubicBezTo>
                  <a:pt x="89927" y="3077687"/>
                  <a:pt x="103762" y="3054053"/>
                  <a:pt x="89927" y="3040218"/>
                </a:cubicBezTo>
                <a:lnTo>
                  <a:pt x="89927" y="3040218"/>
                </a:lnTo>
                <a:close/>
                <a:moveTo>
                  <a:pt x="571266" y="3124380"/>
                </a:moveTo>
                <a:cubicBezTo>
                  <a:pt x="575877" y="3138215"/>
                  <a:pt x="556854" y="3161850"/>
                  <a:pt x="575877" y="3161850"/>
                </a:cubicBezTo>
                <a:cubicBezTo>
                  <a:pt x="566654" y="3152626"/>
                  <a:pt x="594900" y="3128992"/>
                  <a:pt x="571266" y="3124380"/>
                </a:cubicBezTo>
                <a:lnTo>
                  <a:pt x="571266" y="3124380"/>
                </a:lnTo>
                <a:close/>
                <a:moveTo>
                  <a:pt x="4343004" y="3208542"/>
                </a:moveTo>
                <a:cubicBezTo>
                  <a:pt x="4362027" y="3203931"/>
                  <a:pt x="4375862" y="3157238"/>
                  <a:pt x="4362027" y="3148015"/>
                </a:cubicBezTo>
                <a:cubicBezTo>
                  <a:pt x="4352227" y="3161850"/>
                  <a:pt x="4338392" y="3189519"/>
                  <a:pt x="4343004" y="3208542"/>
                </a:cubicBezTo>
                <a:lnTo>
                  <a:pt x="4343004" y="3208542"/>
                </a:lnTo>
                <a:close/>
                <a:moveTo>
                  <a:pt x="66292" y="3194131"/>
                </a:moveTo>
                <a:cubicBezTo>
                  <a:pt x="47269" y="3194131"/>
                  <a:pt x="61681" y="3156661"/>
                  <a:pt x="42658" y="3156661"/>
                </a:cubicBezTo>
                <a:cubicBezTo>
                  <a:pt x="42658" y="3170496"/>
                  <a:pt x="51881" y="3175108"/>
                  <a:pt x="47269" y="3189519"/>
                </a:cubicBezTo>
                <a:cubicBezTo>
                  <a:pt x="51881" y="3189519"/>
                  <a:pt x="61104" y="3203931"/>
                  <a:pt x="66292" y="3194131"/>
                </a:cubicBezTo>
                <a:lnTo>
                  <a:pt x="66292" y="3194131"/>
                </a:lnTo>
                <a:close/>
                <a:moveTo>
                  <a:pt x="349331" y="3264458"/>
                </a:moveTo>
                <a:cubicBezTo>
                  <a:pt x="377577" y="3246012"/>
                  <a:pt x="349331" y="3184908"/>
                  <a:pt x="349331" y="3171073"/>
                </a:cubicBezTo>
                <a:cubicBezTo>
                  <a:pt x="344719" y="3189519"/>
                  <a:pt x="340108" y="3208542"/>
                  <a:pt x="340108" y="3231600"/>
                </a:cubicBezTo>
                <a:cubicBezTo>
                  <a:pt x="358554" y="3226989"/>
                  <a:pt x="349331" y="3250623"/>
                  <a:pt x="349331" y="3264458"/>
                </a:cubicBezTo>
                <a:lnTo>
                  <a:pt x="349331" y="3264458"/>
                </a:lnTo>
                <a:close/>
                <a:moveTo>
                  <a:pt x="4196585" y="3213154"/>
                </a:moveTo>
                <a:cubicBezTo>
                  <a:pt x="4201196" y="3203931"/>
                  <a:pt x="4210996" y="3184908"/>
                  <a:pt x="4201196" y="3180296"/>
                </a:cubicBezTo>
                <a:cubicBezTo>
                  <a:pt x="4201196" y="3184908"/>
                  <a:pt x="4191973" y="3208542"/>
                  <a:pt x="4196585" y="3213154"/>
                </a:cubicBezTo>
                <a:lnTo>
                  <a:pt x="4196585" y="3213154"/>
                </a:lnTo>
                <a:close/>
                <a:moveTo>
                  <a:pt x="453093" y="3362456"/>
                </a:moveTo>
                <a:cubicBezTo>
                  <a:pt x="443870" y="3418372"/>
                  <a:pt x="453093" y="3460453"/>
                  <a:pt x="462316" y="3511757"/>
                </a:cubicBezTo>
                <a:cubicBezTo>
                  <a:pt x="462316" y="3507145"/>
                  <a:pt x="471539" y="3497922"/>
                  <a:pt x="471539" y="3507145"/>
                </a:cubicBezTo>
                <a:cubicBezTo>
                  <a:pt x="476151" y="3525592"/>
                  <a:pt x="457128" y="3507145"/>
                  <a:pt x="462316" y="3520980"/>
                </a:cubicBezTo>
                <a:cubicBezTo>
                  <a:pt x="466928" y="3530203"/>
                  <a:pt x="466928" y="3539427"/>
                  <a:pt x="476727" y="3544615"/>
                </a:cubicBezTo>
                <a:cubicBezTo>
                  <a:pt x="491139" y="3493311"/>
                  <a:pt x="467504" y="3446618"/>
                  <a:pt x="481339" y="3413760"/>
                </a:cubicBezTo>
                <a:cubicBezTo>
                  <a:pt x="462893" y="3409148"/>
                  <a:pt x="467504" y="3376290"/>
                  <a:pt x="453093" y="3362456"/>
                </a:cubicBezTo>
                <a:lnTo>
                  <a:pt x="453093" y="3362456"/>
                </a:lnTo>
                <a:close/>
                <a:moveTo>
                  <a:pt x="4040942" y="3409148"/>
                </a:moveTo>
                <a:cubicBezTo>
                  <a:pt x="4036330" y="3422983"/>
                  <a:pt x="4017307" y="3427595"/>
                  <a:pt x="4012696" y="3446618"/>
                </a:cubicBezTo>
                <a:cubicBezTo>
                  <a:pt x="4031719" y="3437395"/>
                  <a:pt x="4050742" y="3432783"/>
                  <a:pt x="4055353" y="3428171"/>
                </a:cubicBezTo>
                <a:cubicBezTo>
                  <a:pt x="4050165" y="3427595"/>
                  <a:pt x="4054777" y="3409148"/>
                  <a:pt x="4040942" y="3409148"/>
                </a:cubicBezTo>
                <a:lnTo>
                  <a:pt x="4040942" y="3409148"/>
                </a:lnTo>
                <a:close/>
                <a:moveTo>
                  <a:pt x="368354" y="3488699"/>
                </a:moveTo>
                <a:cubicBezTo>
                  <a:pt x="368354" y="3474864"/>
                  <a:pt x="359131" y="3442006"/>
                  <a:pt x="344719" y="3451229"/>
                </a:cubicBezTo>
                <a:cubicBezTo>
                  <a:pt x="353943" y="3460453"/>
                  <a:pt x="359131" y="3469676"/>
                  <a:pt x="363742" y="3479476"/>
                </a:cubicBezTo>
                <a:cubicBezTo>
                  <a:pt x="354519" y="3479476"/>
                  <a:pt x="344719" y="3497922"/>
                  <a:pt x="354519" y="3503110"/>
                </a:cubicBezTo>
                <a:cubicBezTo>
                  <a:pt x="349331" y="3488699"/>
                  <a:pt x="368354" y="3497922"/>
                  <a:pt x="368354" y="3488699"/>
                </a:cubicBezTo>
                <a:lnTo>
                  <a:pt x="368354" y="3488699"/>
                </a:lnTo>
                <a:close/>
                <a:moveTo>
                  <a:pt x="509585" y="3446618"/>
                </a:moveTo>
                <a:cubicBezTo>
                  <a:pt x="509585" y="3484087"/>
                  <a:pt x="518809" y="3511757"/>
                  <a:pt x="533220" y="3535392"/>
                </a:cubicBezTo>
                <a:cubicBezTo>
                  <a:pt x="533220" y="3507145"/>
                  <a:pt x="533220" y="3497922"/>
                  <a:pt x="533220" y="3470252"/>
                </a:cubicBezTo>
                <a:cubicBezTo>
                  <a:pt x="514773" y="3479476"/>
                  <a:pt x="523997" y="3455841"/>
                  <a:pt x="509585" y="3446618"/>
                </a:cubicBezTo>
                <a:lnTo>
                  <a:pt x="509585" y="3446618"/>
                </a:lnTo>
                <a:close/>
                <a:moveTo>
                  <a:pt x="23635" y="3511757"/>
                </a:moveTo>
                <a:cubicBezTo>
                  <a:pt x="19023" y="3497922"/>
                  <a:pt x="9223" y="3483511"/>
                  <a:pt x="0" y="3474287"/>
                </a:cubicBezTo>
                <a:cubicBezTo>
                  <a:pt x="0" y="3511757"/>
                  <a:pt x="0" y="3511757"/>
                  <a:pt x="0" y="3511757"/>
                </a:cubicBezTo>
                <a:cubicBezTo>
                  <a:pt x="14411" y="3507145"/>
                  <a:pt x="14411" y="3516369"/>
                  <a:pt x="23635" y="3511757"/>
                </a:cubicBezTo>
                <a:lnTo>
                  <a:pt x="23635" y="3511757"/>
                </a:lnTo>
                <a:close/>
                <a:moveTo>
                  <a:pt x="410435" y="3516369"/>
                </a:moveTo>
                <a:cubicBezTo>
                  <a:pt x="401212" y="3502534"/>
                  <a:pt x="410435" y="3492734"/>
                  <a:pt x="401212" y="3483511"/>
                </a:cubicBezTo>
                <a:cubicBezTo>
                  <a:pt x="401212" y="3488122"/>
                  <a:pt x="396600" y="3488122"/>
                  <a:pt x="386801" y="3488122"/>
                </a:cubicBezTo>
                <a:cubicBezTo>
                  <a:pt x="391412" y="3506569"/>
                  <a:pt x="382189" y="3516369"/>
                  <a:pt x="386801" y="3534815"/>
                </a:cubicBezTo>
                <a:cubicBezTo>
                  <a:pt x="391412" y="3534815"/>
                  <a:pt x="396024" y="3539427"/>
                  <a:pt x="401212" y="3544038"/>
                </a:cubicBezTo>
                <a:cubicBezTo>
                  <a:pt x="405824" y="3530203"/>
                  <a:pt x="401212" y="3525592"/>
                  <a:pt x="396600" y="3511181"/>
                </a:cubicBezTo>
                <a:cubicBezTo>
                  <a:pt x="405824" y="3507145"/>
                  <a:pt x="405824" y="3516369"/>
                  <a:pt x="410435" y="3516369"/>
                </a:cubicBezTo>
                <a:lnTo>
                  <a:pt x="410435" y="3516369"/>
                </a:lnTo>
                <a:close/>
                <a:moveTo>
                  <a:pt x="28246" y="3544615"/>
                </a:moveTo>
                <a:cubicBezTo>
                  <a:pt x="47269" y="3553838"/>
                  <a:pt x="32858" y="3502534"/>
                  <a:pt x="28246" y="3526168"/>
                </a:cubicBezTo>
                <a:cubicBezTo>
                  <a:pt x="28246" y="3521557"/>
                  <a:pt x="28246" y="3516945"/>
                  <a:pt x="23635" y="3516945"/>
                </a:cubicBezTo>
                <a:cubicBezTo>
                  <a:pt x="19023" y="3530780"/>
                  <a:pt x="28246" y="3535392"/>
                  <a:pt x="28246" y="3544615"/>
                </a:cubicBezTo>
                <a:lnTo>
                  <a:pt x="28246" y="3544615"/>
                </a:lnTo>
                <a:close/>
                <a:moveTo>
                  <a:pt x="311285" y="3521557"/>
                </a:moveTo>
                <a:cubicBezTo>
                  <a:pt x="316473" y="3600531"/>
                  <a:pt x="325696" y="3526168"/>
                  <a:pt x="311285" y="3521557"/>
                </a:cubicBezTo>
                <a:lnTo>
                  <a:pt x="311285" y="3521557"/>
                </a:lnTo>
                <a:close/>
                <a:moveTo>
                  <a:pt x="19023" y="3572861"/>
                </a:moveTo>
                <a:cubicBezTo>
                  <a:pt x="9800" y="3586696"/>
                  <a:pt x="14411" y="3601107"/>
                  <a:pt x="19023" y="3610331"/>
                </a:cubicBezTo>
                <a:cubicBezTo>
                  <a:pt x="23635" y="3605142"/>
                  <a:pt x="23635" y="3577473"/>
                  <a:pt x="19023" y="3572861"/>
                </a:cubicBezTo>
                <a:lnTo>
                  <a:pt x="19023" y="3572861"/>
                </a:lnTo>
                <a:close/>
                <a:moveTo>
                  <a:pt x="4257689" y="3628777"/>
                </a:moveTo>
                <a:cubicBezTo>
                  <a:pt x="4266912" y="3628777"/>
                  <a:pt x="4262301" y="3638000"/>
                  <a:pt x="4266912" y="3642612"/>
                </a:cubicBezTo>
                <a:cubicBezTo>
                  <a:pt x="4271524" y="3618977"/>
                  <a:pt x="4285935" y="3614366"/>
                  <a:pt x="4290547" y="3591308"/>
                </a:cubicBezTo>
                <a:cubicBezTo>
                  <a:pt x="4272100" y="3595919"/>
                  <a:pt x="4276712" y="3624165"/>
                  <a:pt x="4257689" y="3628777"/>
                </a:cubicBezTo>
                <a:lnTo>
                  <a:pt x="4257689" y="3628777"/>
                </a:lnTo>
                <a:close/>
                <a:moveTo>
                  <a:pt x="316473" y="3638000"/>
                </a:moveTo>
                <a:cubicBezTo>
                  <a:pt x="316473" y="3633389"/>
                  <a:pt x="316473" y="3628777"/>
                  <a:pt x="321085" y="3628777"/>
                </a:cubicBezTo>
                <a:cubicBezTo>
                  <a:pt x="321085" y="3633389"/>
                  <a:pt x="321085" y="3633389"/>
                  <a:pt x="325696" y="3633389"/>
                </a:cubicBezTo>
                <a:cubicBezTo>
                  <a:pt x="330308" y="3619554"/>
                  <a:pt x="325696" y="3595919"/>
                  <a:pt x="321085" y="3605142"/>
                </a:cubicBezTo>
                <a:cubicBezTo>
                  <a:pt x="321085" y="3609754"/>
                  <a:pt x="321085" y="3609754"/>
                  <a:pt x="321085" y="3609754"/>
                </a:cubicBezTo>
                <a:cubicBezTo>
                  <a:pt x="316473" y="3605142"/>
                  <a:pt x="311862" y="3609754"/>
                  <a:pt x="306673" y="3614366"/>
                </a:cubicBezTo>
                <a:cubicBezTo>
                  <a:pt x="330308" y="3614942"/>
                  <a:pt x="302062" y="3633389"/>
                  <a:pt x="316473" y="3638000"/>
                </a:cubicBezTo>
                <a:lnTo>
                  <a:pt x="316473" y="3638000"/>
                </a:lnTo>
                <a:close/>
                <a:moveTo>
                  <a:pt x="382189" y="3605142"/>
                </a:moveTo>
                <a:cubicBezTo>
                  <a:pt x="382189" y="3618977"/>
                  <a:pt x="382189" y="3638000"/>
                  <a:pt x="391412" y="3642612"/>
                </a:cubicBezTo>
                <a:cubicBezTo>
                  <a:pt x="391989" y="3624165"/>
                  <a:pt x="391989" y="3609754"/>
                  <a:pt x="382189" y="3605142"/>
                </a:cubicBezTo>
                <a:lnTo>
                  <a:pt x="382189" y="3605142"/>
                </a:lnTo>
                <a:close/>
                <a:moveTo>
                  <a:pt x="334920" y="3666247"/>
                </a:moveTo>
                <a:cubicBezTo>
                  <a:pt x="334920" y="3657023"/>
                  <a:pt x="334920" y="3652412"/>
                  <a:pt x="325696" y="3647800"/>
                </a:cubicBezTo>
                <a:cubicBezTo>
                  <a:pt x="330308" y="3657023"/>
                  <a:pt x="316473" y="3652412"/>
                  <a:pt x="316473" y="3661635"/>
                </a:cubicBezTo>
                <a:cubicBezTo>
                  <a:pt x="325696" y="3661635"/>
                  <a:pt x="325696" y="3670858"/>
                  <a:pt x="334920" y="3666247"/>
                </a:cubicBezTo>
                <a:lnTo>
                  <a:pt x="334920" y="3666247"/>
                </a:lnTo>
                <a:close/>
                <a:moveTo>
                  <a:pt x="646781" y="3806325"/>
                </a:moveTo>
                <a:cubicBezTo>
                  <a:pt x="642170" y="3745797"/>
                  <a:pt x="627758" y="3703716"/>
                  <a:pt x="599512" y="3675470"/>
                </a:cubicBezTo>
                <a:cubicBezTo>
                  <a:pt x="608735" y="3726774"/>
                  <a:pt x="627758" y="3764244"/>
                  <a:pt x="646781" y="3806325"/>
                </a:cubicBezTo>
                <a:lnTo>
                  <a:pt x="646781" y="3806325"/>
                </a:lnTo>
                <a:close/>
                <a:moveTo>
                  <a:pt x="3417795" y="3782690"/>
                </a:moveTo>
                <a:cubicBezTo>
                  <a:pt x="3427019" y="3782690"/>
                  <a:pt x="3422407" y="3796525"/>
                  <a:pt x="3427019" y="3796525"/>
                </a:cubicBezTo>
                <a:cubicBezTo>
                  <a:pt x="3446041" y="3782690"/>
                  <a:pt x="3474288" y="3754444"/>
                  <a:pt x="3469676" y="3735998"/>
                </a:cubicBezTo>
                <a:cubicBezTo>
                  <a:pt x="3450653" y="3750409"/>
                  <a:pt x="3427019" y="3759632"/>
                  <a:pt x="3417795" y="3782690"/>
                </a:cubicBezTo>
                <a:lnTo>
                  <a:pt x="3417795" y="3782690"/>
                </a:lnTo>
                <a:close/>
                <a:moveTo>
                  <a:pt x="741320" y="3810937"/>
                </a:moveTo>
                <a:cubicBezTo>
                  <a:pt x="717685" y="3810937"/>
                  <a:pt x="726908" y="3778079"/>
                  <a:pt x="708462" y="3773467"/>
                </a:cubicBezTo>
                <a:cubicBezTo>
                  <a:pt x="713073" y="3787302"/>
                  <a:pt x="713073" y="3806325"/>
                  <a:pt x="717685" y="3815548"/>
                </a:cubicBezTo>
                <a:cubicBezTo>
                  <a:pt x="717685" y="3801713"/>
                  <a:pt x="736132" y="3829383"/>
                  <a:pt x="741320" y="3810937"/>
                </a:cubicBezTo>
                <a:lnTo>
                  <a:pt x="741320" y="3810937"/>
                </a:lnTo>
                <a:close/>
                <a:moveTo>
                  <a:pt x="3998284" y="3848406"/>
                </a:moveTo>
                <a:cubicBezTo>
                  <a:pt x="4017307" y="3839183"/>
                  <a:pt x="4045554" y="3820160"/>
                  <a:pt x="4040942" y="3797102"/>
                </a:cubicBezTo>
                <a:cubicBezTo>
                  <a:pt x="4031719" y="3810937"/>
                  <a:pt x="4017307" y="3820736"/>
                  <a:pt x="3998284" y="3825348"/>
                </a:cubicBezTo>
                <a:lnTo>
                  <a:pt x="3998284" y="3848406"/>
                </a:lnTo>
                <a:lnTo>
                  <a:pt x="3998284" y="3848406"/>
                </a:lnTo>
                <a:lnTo>
                  <a:pt x="3998284" y="3848406"/>
                </a:lnTo>
                <a:close/>
                <a:moveTo>
                  <a:pt x="3908358" y="3843794"/>
                </a:moveTo>
                <a:cubicBezTo>
                  <a:pt x="3899134" y="3843794"/>
                  <a:pt x="3889335" y="3843794"/>
                  <a:pt x="3889335" y="3862241"/>
                </a:cubicBezTo>
                <a:cubicBezTo>
                  <a:pt x="3899134" y="3857629"/>
                  <a:pt x="3903746" y="3848406"/>
                  <a:pt x="3908358" y="3843794"/>
                </a:cubicBezTo>
                <a:lnTo>
                  <a:pt x="3908358" y="3843794"/>
                </a:lnTo>
                <a:close/>
                <a:moveTo>
                  <a:pt x="2959515" y="3895099"/>
                </a:moveTo>
                <a:cubicBezTo>
                  <a:pt x="2964126" y="3904322"/>
                  <a:pt x="2959515" y="3904322"/>
                  <a:pt x="2959515" y="3908934"/>
                </a:cubicBezTo>
                <a:cubicBezTo>
                  <a:pt x="2973926" y="3922769"/>
                  <a:pt x="3025807" y="3913545"/>
                  <a:pt x="3025807" y="3880687"/>
                </a:cubicBezTo>
                <a:cubicBezTo>
                  <a:pt x="3002172" y="3895099"/>
                  <a:pt x="2992949" y="3899711"/>
                  <a:pt x="2959515" y="3895099"/>
                </a:cubicBezTo>
                <a:lnTo>
                  <a:pt x="2959515" y="3895099"/>
                </a:lnTo>
                <a:close/>
                <a:moveTo>
                  <a:pt x="4158539" y="3969461"/>
                </a:moveTo>
                <a:cubicBezTo>
                  <a:pt x="4163150" y="3964850"/>
                  <a:pt x="4182173" y="3964850"/>
                  <a:pt x="4177562" y="3941215"/>
                </a:cubicBezTo>
                <a:cubicBezTo>
                  <a:pt x="4168338" y="3941215"/>
                  <a:pt x="4168338" y="3936603"/>
                  <a:pt x="4153927" y="3941215"/>
                </a:cubicBezTo>
                <a:cubicBezTo>
                  <a:pt x="4158539" y="3946403"/>
                  <a:pt x="4149315" y="3964850"/>
                  <a:pt x="4158539" y="3969461"/>
                </a:cubicBezTo>
                <a:lnTo>
                  <a:pt x="4158539" y="3969461"/>
                </a:lnTo>
                <a:close/>
                <a:moveTo>
                  <a:pt x="4097434" y="3969461"/>
                </a:moveTo>
                <a:cubicBezTo>
                  <a:pt x="4092823" y="3955626"/>
                  <a:pt x="4059389" y="3960238"/>
                  <a:pt x="4069188" y="3993096"/>
                </a:cubicBezTo>
                <a:cubicBezTo>
                  <a:pt x="4083023" y="3993096"/>
                  <a:pt x="4092823" y="3978684"/>
                  <a:pt x="4097434" y="3969461"/>
                </a:cubicBezTo>
                <a:lnTo>
                  <a:pt x="4097434" y="3969461"/>
                </a:lnTo>
                <a:close/>
                <a:moveTo>
                  <a:pt x="613923" y="3964850"/>
                </a:moveTo>
                <a:cubicBezTo>
                  <a:pt x="613923" y="3978684"/>
                  <a:pt x="618535" y="3983296"/>
                  <a:pt x="613923" y="4002319"/>
                </a:cubicBezTo>
                <a:cubicBezTo>
                  <a:pt x="632370" y="3997708"/>
                  <a:pt x="623147" y="3964850"/>
                  <a:pt x="613923" y="3964850"/>
                </a:cubicBezTo>
                <a:lnTo>
                  <a:pt x="613923" y="3964850"/>
                </a:lnTo>
                <a:close/>
                <a:moveTo>
                  <a:pt x="3228718" y="3974073"/>
                </a:moveTo>
                <a:cubicBezTo>
                  <a:pt x="3224107" y="3969461"/>
                  <a:pt x="3224107" y="3964850"/>
                  <a:pt x="3219495" y="3964850"/>
                </a:cubicBezTo>
                <a:cubicBezTo>
                  <a:pt x="3195861" y="3974073"/>
                  <a:pt x="3153203" y="3978684"/>
                  <a:pt x="3115733" y="3983296"/>
                </a:cubicBezTo>
                <a:cubicBezTo>
                  <a:pt x="3115733" y="4011542"/>
                  <a:pt x="3115733" y="4011542"/>
                  <a:pt x="3115733" y="4011542"/>
                </a:cubicBezTo>
                <a:cubicBezTo>
                  <a:pt x="3148591" y="4016154"/>
                  <a:pt x="3205084" y="4006931"/>
                  <a:pt x="3228718" y="3974073"/>
                </a:cubicBezTo>
                <a:lnTo>
                  <a:pt x="3228718" y="3974073"/>
                </a:lnTo>
                <a:close/>
                <a:moveTo>
                  <a:pt x="3455265" y="4039789"/>
                </a:moveTo>
                <a:cubicBezTo>
                  <a:pt x="3469676" y="4030565"/>
                  <a:pt x="3530780" y="3997708"/>
                  <a:pt x="3526169" y="3979261"/>
                </a:cubicBezTo>
                <a:cubicBezTo>
                  <a:pt x="3507146" y="4002319"/>
                  <a:pt x="3459877" y="4016154"/>
                  <a:pt x="3455265" y="4039789"/>
                </a:cubicBezTo>
                <a:lnTo>
                  <a:pt x="3455265" y="4039789"/>
                </a:lnTo>
                <a:close/>
                <a:moveTo>
                  <a:pt x="797812" y="3983873"/>
                </a:moveTo>
                <a:cubicBezTo>
                  <a:pt x="807035" y="3997708"/>
                  <a:pt x="802424" y="4016731"/>
                  <a:pt x="821447" y="4021342"/>
                </a:cubicBezTo>
                <a:cubicBezTo>
                  <a:pt x="816835" y="4006931"/>
                  <a:pt x="811647" y="3988484"/>
                  <a:pt x="797812" y="3983873"/>
                </a:cubicBezTo>
                <a:lnTo>
                  <a:pt x="797812" y="3983873"/>
                </a:lnTo>
                <a:close/>
                <a:moveTo>
                  <a:pt x="4002896" y="3983873"/>
                </a:moveTo>
                <a:cubicBezTo>
                  <a:pt x="3988485" y="3988484"/>
                  <a:pt x="3979261" y="3993096"/>
                  <a:pt x="3974650" y="4007507"/>
                </a:cubicBezTo>
                <a:cubicBezTo>
                  <a:pt x="3989061" y="4006931"/>
                  <a:pt x="4002896" y="4002319"/>
                  <a:pt x="4002896" y="3983873"/>
                </a:cubicBezTo>
                <a:lnTo>
                  <a:pt x="4002896" y="3983873"/>
                </a:lnTo>
                <a:close/>
                <a:moveTo>
                  <a:pt x="3105934" y="3988484"/>
                </a:moveTo>
                <a:cubicBezTo>
                  <a:pt x="3091522" y="3988484"/>
                  <a:pt x="3077688" y="3997708"/>
                  <a:pt x="3082299" y="4016731"/>
                </a:cubicBezTo>
                <a:cubicBezTo>
                  <a:pt x="3091522" y="4016731"/>
                  <a:pt x="3096711" y="4012119"/>
                  <a:pt x="3105934" y="4007507"/>
                </a:cubicBezTo>
                <a:cubicBezTo>
                  <a:pt x="3101322" y="3997708"/>
                  <a:pt x="3110545" y="3997708"/>
                  <a:pt x="3105934" y="3988484"/>
                </a:cubicBezTo>
                <a:lnTo>
                  <a:pt x="3105934" y="3988484"/>
                </a:lnTo>
                <a:close/>
                <a:moveTo>
                  <a:pt x="467504" y="4039789"/>
                </a:moveTo>
                <a:cubicBezTo>
                  <a:pt x="467504" y="4025954"/>
                  <a:pt x="467504" y="4016154"/>
                  <a:pt x="462893" y="4011542"/>
                </a:cubicBezTo>
                <a:cubicBezTo>
                  <a:pt x="448481" y="4011542"/>
                  <a:pt x="448481" y="4011542"/>
                  <a:pt x="448481" y="4011542"/>
                </a:cubicBezTo>
                <a:cubicBezTo>
                  <a:pt x="448481" y="4030565"/>
                  <a:pt x="457704" y="4030565"/>
                  <a:pt x="467504" y="4039789"/>
                </a:cubicBezTo>
                <a:lnTo>
                  <a:pt x="467504" y="4039789"/>
                </a:lnTo>
                <a:close/>
                <a:moveTo>
                  <a:pt x="3970038" y="4011542"/>
                </a:moveTo>
                <a:cubicBezTo>
                  <a:pt x="3927380" y="4058235"/>
                  <a:pt x="3861665" y="4100316"/>
                  <a:pt x="3847254" y="4165456"/>
                </a:cubicBezTo>
                <a:cubicBezTo>
                  <a:pt x="3870888" y="4141821"/>
                  <a:pt x="3889911" y="4123375"/>
                  <a:pt x="3908358" y="4100316"/>
                </a:cubicBezTo>
                <a:cubicBezTo>
                  <a:pt x="3951015" y="4091093"/>
                  <a:pt x="3964850" y="4053623"/>
                  <a:pt x="3979261" y="4016154"/>
                </a:cubicBezTo>
                <a:cubicBezTo>
                  <a:pt x="3979261" y="4016154"/>
                  <a:pt x="3974650" y="4011542"/>
                  <a:pt x="3970038" y="4011542"/>
                </a:cubicBezTo>
                <a:lnTo>
                  <a:pt x="3970038" y="4011542"/>
                </a:lnTo>
                <a:close/>
                <a:moveTo>
                  <a:pt x="306673" y="4053623"/>
                </a:moveTo>
                <a:cubicBezTo>
                  <a:pt x="306673" y="4077258"/>
                  <a:pt x="321085" y="4086481"/>
                  <a:pt x="334920" y="4100316"/>
                </a:cubicBezTo>
                <a:cubicBezTo>
                  <a:pt x="325696" y="4081870"/>
                  <a:pt x="321085" y="4062847"/>
                  <a:pt x="306673" y="4053623"/>
                </a:cubicBezTo>
                <a:lnTo>
                  <a:pt x="306673" y="4053623"/>
                </a:lnTo>
                <a:close/>
                <a:moveTo>
                  <a:pt x="3200472" y="4086481"/>
                </a:moveTo>
                <a:cubicBezTo>
                  <a:pt x="3200472" y="4077258"/>
                  <a:pt x="3195861" y="4077258"/>
                  <a:pt x="3200472" y="4072647"/>
                </a:cubicBezTo>
                <a:cubicBezTo>
                  <a:pt x="3176837" y="4068035"/>
                  <a:pt x="3181449" y="4068035"/>
                  <a:pt x="3162426" y="4072647"/>
                </a:cubicBezTo>
                <a:cubicBezTo>
                  <a:pt x="3162426" y="4091093"/>
                  <a:pt x="3162426" y="4091093"/>
                  <a:pt x="3162426" y="4091093"/>
                </a:cubicBezTo>
                <a:cubicBezTo>
                  <a:pt x="3176837" y="4081870"/>
                  <a:pt x="3176837" y="4077258"/>
                  <a:pt x="3200472" y="4086481"/>
                </a:cubicBezTo>
                <a:lnTo>
                  <a:pt x="3200472" y="4086481"/>
                </a:lnTo>
                <a:close/>
                <a:moveTo>
                  <a:pt x="2992949" y="4114151"/>
                </a:moveTo>
                <a:cubicBezTo>
                  <a:pt x="2983725" y="4076682"/>
                  <a:pt x="2931845" y="4104928"/>
                  <a:pt x="2922045" y="4114151"/>
                </a:cubicBezTo>
                <a:cubicBezTo>
                  <a:pt x="2936456" y="4114151"/>
                  <a:pt x="2954903" y="4114151"/>
                  <a:pt x="2964702" y="4109540"/>
                </a:cubicBezTo>
                <a:cubicBezTo>
                  <a:pt x="2964702" y="4119339"/>
                  <a:pt x="2983149" y="4123951"/>
                  <a:pt x="2992949" y="4114151"/>
                </a:cubicBezTo>
                <a:lnTo>
                  <a:pt x="2992949" y="4114151"/>
                </a:lnTo>
                <a:close/>
                <a:moveTo>
                  <a:pt x="514773" y="4114151"/>
                </a:moveTo>
                <a:cubicBezTo>
                  <a:pt x="505550" y="4114151"/>
                  <a:pt x="505550" y="4100316"/>
                  <a:pt x="495750" y="4100316"/>
                </a:cubicBezTo>
                <a:cubicBezTo>
                  <a:pt x="504974" y="4118763"/>
                  <a:pt x="495750" y="4151621"/>
                  <a:pt x="514773" y="4151621"/>
                </a:cubicBezTo>
                <a:cubicBezTo>
                  <a:pt x="514773" y="4137786"/>
                  <a:pt x="495750" y="4119339"/>
                  <a:pt x="514773" y="4114151"/>
                </a:cubicBezTo>
                <a:lnTo>
                  <a:pt x="514773" y="4114151"/>
                </a:lnTo>
                <a:close/>
                <a:moveTo>
                  <a:pt x="226546" y="4133174"/>
                </a:moveTo>
                <a:cubicBezTo>
                  <a:pt x="226546" y="4123951"/>
                  <a:pt x="231158" y="4123951"/>
                  <a:pt x="231158" y="4114728"/>
                </a:cubicBezTo>
                <a:cubicBezTo>
                  <a:pt x="221935" y="4119339"/>
                  <a:pt x="221935" y="4110116"/>
                  <a:pt x="212135" y="4110116"/>
                </a:cubicBezTo>
                <a:cubicBezTo>
                  <a:pt x="207523" y="4128562"/>
                  <a:pt x="226546" y="4123951"/>
                  <a:pt x="226546" y="4133174"/>
                </a:cubicBezTo>
                <a:lnTo>
                  <a:pt x="226546" y="4133174"/>
                </a:lnTo>
                <a:close/>
                <a:moveTo>
                  <a:pt x="38046" y="4166032"/>
                </a:moveTo>
                <a:cubicBezTo>
                  <a:pt x="33434" y="4152197"/>
                  <a:pt x="23635" y="4142398"/>
                  <a:pt x="33434" y="4128562"/>
                </a:cubicBezTo>
                <a:cubicBezTo>
                  <a:pt x="24211" y="4128562"/>
                  <a:pt x="24211" y="4123951"/>
                  <a:pt x="19023" y="4119339"/>
                </a:cubicBezTo>
                <a:cubicBezTo>
                  <a:pt x="23635" y="4133174"/>
                  <a:pt x="14411" y="4128562"/>
                  <a:pt x="19023" y="4142974"/>
                </a:cubicBezTo>
                <a:cubicBezTo>
                  <a:pt x="32858" y="4137786"/>
                  <a:pt x="23635" y="4166032"/>
                  <a:pt x="38046" y="4166032"/>
                </a:cubicBezTo>
                <a:lnTo>
                  <a:pt x="38046" y="4166032"/>
                </a:lnTo>
                <a:close/>
                <a:moveTo>
                  <a:pt x="3375138" y="4189090"/>
                </a:moveTo>
                <a:cubicBezTo>
                  <a:pt x="3384361" y="4189090"/>
                  <a:pt x="3384361" y="4202925"/>
                  <a:pt x="3394161" y="4202925"/>
                </a:cubicBezTo>
                <a:cubicBezTo>
                  <a:pt x="3408572" y="4189090"/>
                  <a:pt x="3436818" y="4198314"/>
                  <a:pt x="3436818" y="4174679"/>
                </a:cubicBezTo>
                <a:cubicBezTo>
                  <a:pt x="3436818" y="4165456"/>
                  <a:pt x="3422407" y="4165456"/>
                  <a:pt x="3432207" y="4156233"/>
                </a:cubicBezTo>
                <a:cubicBezTo>
                  <a:pt x="3413184" y="4156233"/>
                  <a:pt x="3399349" y="4156233"/>
                  <a:pt x="3384938" y="4160844"/>
                </a:cubicBezTo>
                <a:cubicBezTo>
                  <a:pt x="3384361" y="4170644"/>
                  <a:pt x="3379749" y="4175255"/>
                  <a:pt x="3375138" y="4189090"/>
                </a:cubicBezTo>
                <a:lnTo>
                  <a:pt x="3375138" y="4189090"/>
                </a:lnTo>
                <a:close/>
                <a:moveTo>
                  <a:pt x="3880111" y="4184479"/>
                </a:moveTo>
                <a:cubicBezTo>
                  <a:pt x="3884723" y="4179867"/>
                  <a:pt x="3889335" y="4175255"/>
                  <a:pt x="3889335" y="4166032"/>
                </a:cubicBezTo>
                <a:cubicBezTo>
                  <a:pt x="3880111" y="4160844"/>
                  <a:pt x="3870888" y="4179867"/>
                  <a:pt x="3880111" y="4184479"/>
                </a:cubicBezTo>
                <a:lnTo>
                  <a:pt x="3880111" y="4184479"/>
                </a:lnTo>
                <a:close/>
                <a:moveTo>
                  <a:pt x="4239242" y="4175255"/>
                </a:moveTo>
                <a:cubicBezTo>
                  <a:pt x="4230019" y="4179867"/>
                  <a:pt x="4215608" y="4179867"/>
                  <a:pt x="4215608" y="4189090"/>
                </a:cubicBezTo>
                <a:cubicBezTo>
                  <a:pt x="4224831" y="4189090"/>
                  <a:pt x="4239242" y="4189090"/>
                  <a:pt x="4239242" y="4175255"/>
                </a:cubicBezTo>
                <a:lnTo>
                  <a:pt x="4239242" y="4175255"/>
                </a:lnTo>
                <a:close/>
                <a:moveTo>
                  <a:pt x="3191249" y="4249618"/>
                </a:moveTo>
                <a:cubicBezTo>
                  <a:pt x="3214884" y="4245006"/>
                  <a:pt x="3238518" y="4235783"/>
                  <a:pt x="3247742" y="4216760"/>
                </a:cubicBezTo>
                <a:cubicBezTo>
                  <a:pt x="3224107" y="4207537"/>
                  <a:pt x="3195861" y="4221372"/>
                  <a:pt x="3176837" y="4225983"/>
                </a:cubicBezTo>
                <a:cubicBezTo>
                  <a:pt x="3191249" y="4226560"/>
                  <a:pt x="3186637" y="4240395"/>
                  <a:pt x="3191249" y="4249618"/>
                </a:cubicBezTo>
                <a:lnTo>
                  <a:pt x="3191249" y="4249618"/>
                </a:lnTo>
                <a:close/>
                <a:moveTo>
                  <a:pt x="925209" y="4249618"/>
                </a:moveTo>
                <a:cubicBezTo>
                  <a:pt x="925209" y="4235783"/>
                  <a:pt x="934432" y="4231172"/>
                  <a:pt x="925209" y="4216760"/>
                </a:cubicBezTo>
                <a:cubicBezTo>
                  <a:pt x="915985" y="4216760"/>
                  <a:pt x="915985" y="4216760"/>
                  <a:pt x="915985" y="4216760"/>
                </a:cubicBezTo>
                <a:cubicBezTo>
                  <a:pt x="915985" y="4235783"/>
                  <a:pt x="901574" y="4254230"/>
                  <a:pt x="925209" y="4249618"/>
                </a:cubicBezTo>
                <a:lnTo>
                  <a:pt x="925209" y="4249618"/>
                </a:lnTo>
                <a:close/>
                <a:moveTo>
                  <a:pt x="623147" y="4231172"/>
                </a:moveTo>
                <a:cubicBezTo>
                  <a:pt x="618535" y="4231172"/>
                  <a:pt x="618535" y="4226560"/>
                  <a:pt x="618535" y="4221948"/>
                </a:cubicBezTo>
                <a:cubicBezTo>
                  <a:pt x="604124" y="4221948"/>
                  <a:pt x="604124" y="4221948"/>
                  <a:pt x="604124" y="4221948"/>
                </a:cubicBezTo>
                <a:cubicBezTo>
                  <a:pt x="599512" y="4240395"/>
                  <a:pt x="623147" y="4245006"/>
                  <a:pt x="623147" y="4231172"/>
                </a:cubicBezTo>
                <a:lnTo>
                  <a:pt x="623147" y="4231172"/>
                </a:lnTo>
                <a:close/>
                <a:moveTo>
                  <a:pt x="4092823" y="4226560"/>
                </a:moveTo>
                <a:cubicBezTo>
                  <a:pt x="4083600" y="4231172"/>
                  <a:pt x="4069188" y="4235783"/>
                  <a:pt x="4064576" y="4245006"/>
                </a:cubicBezTo>
                <a:cubicBezTo>
                  <a:pt x="4078411" y="4245006"/>
                  <a:pt x="4088211" y="4240395"/>
                  <a:pt x="4092823" y="4226560"/>
                </a:cubicBezTo>
                <a:lnTo>
                  <a:pt x="4092823" y="4226560"/>
                </a:lnTo>
                <a:close/>
                <a:moveTo>
                  <a:pt x="3516945" y="4249618"/>
                </a:moveTo>
                <a:cubicBezTo>
                  <a:pt x="3535968" y="4245006"/>
                  <a:pt x="3526169" y="4245006"/>
                  <a:pt x="3526169" y="4263453"/>
                </a:cubicBezTo>
                <a:cubicBezTo>
                  <a:pt x="3545192" y="4258841"/>
                  <a:pt x="3530780" y="4245006"/>
                  <a:pt x="3545192" y="4239818"/>
                </a:cubicBezTo>
                <a:cubicBezTo>
                  <a:pt x="3530780" y="4240395"/>
                  <a:pt x="3526169" y="4235783"/>
                  <a:pt x="3516945" y="4249618"/>
                </a:cubicBezTo>
                <a:lnTo>
                  <a:pt x="3516945" y="4249618"/>
                </a:lnTo>
                <a:close/>
                <a:moveTo>
                  <a:pt x="632370" y="4259418"/>
                </a:moveTo>
                <a:cubicBezTo>
                  <a:pt x="636982" y="4245583"/>
                  <a:pt x="632370" y="4240971"/>
                  <a:pt x="617959" y="4240971"/>
                </a:cubicBezTo>
                <a:cubicBezTo>
                  <a:pt x="618535" y="4254230"/>
                  <a:pt x="627758" y="4254230"/>
                  <a:pt x="632370" y="4259418"/>
                </a:cubicBezTo>
                <a:lnTo>
                  <a:pt x="632370" y="4259418"/>
                </a:lnTo>
                <a:close/>
                <a:moveTo>
                  <a:pt x="2822895" y="4268641"/>
                </a:moveTo>
                <a:cubicBezTo>
                  <a:pt x="2818283" y="4259418"/>
                  <a:pt x="2808484" y="4254806"/>
                  <a:pt x="2799260" y="4254806"/>
                </a:cubicBezTo>
                <a:cubicBezTo>
                  <a:pt x="2799260" y="4264029"/>
                  <a:pt x="2818283" y="4277864"/>
                  <a:pt x="2822895" y="4268641"/>
                </a:cubicBezTo>
                <a:lnTo>
                  <a:pt x="2822895" y="4268641"/>
                </a:lnTo>
                <a:close/>
                <a:moveTo>
                  <a:pt x="495750" y="4329169"/>
                </a:moveTo>
                <a:cubicBezTo>
                  <a:pt x="510162" y="4329169"/>
                  <a:pt x="510162" y="4329169"/>
                  <a:pt x="510162" y="4329169"/>
                </a:cubicBezTo>
                <a:cubicBezTo>
                  <a:pt x="514773" y="4315334"/>
                  <a:pt x="500938" y="4315334"/>
                  <a:pt x="491139" y="4305534"/>
                </a:cubicBezTo>
                <a:cubicBezTo>
                  <a:pt x="485951" y="4329169"/>
                  <a:pt x="514773" y="4315334"/>
                  <a:pt x="495750" y="4329169"/>
                </a:cubicBezTo>
                <a:lnTo>
                  <a:pt x="495750" y="4329169"/>
                </a:lnTo>
                <a:close/>
                <a:moveTo>
                  <a:pt x="3592461" y="4338392"/>
                </a:moveTo>
                <a:cubicBezTo>
                  <a:pt x="3592461" y="4333780"/>
                  <a:pt x="3611484" y="4338392"/>
                  <a:pt x="3606872" y="4329169"/>
                </a:cubicBezTo>
                <a:cubicBezTo>
                  <a:pt x="3602261" y="4329169"/>
                  <a:pt x="3602261" y="4319945"/>
                  <a:pt x="3597649" y="4319945"/>
                </a:cubicBezTo>
                <a:cubicBezTo>
                  <a:pt x="3592461" y="4324557"/>
                  <a:pt x="3578050" y="4333780"/>
                  <a:pt x="3592461" y="4338392"/>
                </a:cubicBezTo>
                <a:lnTo>
                  <a:pt x="3592461" y="4338392"/>
                </a:lnTo>
                <a:close/>
                <a:moveTo>
                  <a:pt x="3497922" y="4347615"/>
                </a:moveTo>
                <a:cubicBezTo>
                  <a:pt x="3512334" y="4356839"/>
                  <a:pt x="3530780" y="4347615"/>
                  <a:pt x="3540580" y="4333780"/>
                </a:cubicBezTo>
                <a:cubicBezTo>
                  <a:pt x="3526169" y="4338392"/>
                  <a:pt x="3497922" y="4329169"/>
                  <a:pt x="3497922" y="4347615"/>
                </a:cubicBezTo>
                <a:lnTo>
                  <a:pt x="3497922" y="4347615"/>
                </a:lnTo>
                <a:close/>
                <a:moveTo>
                  <a:pt x="3431630" y="4371250"/>
                </a:moveTo>
                <a:cubicBezTo>
                  <a:pt x="3440854" y="4366638"/>
                  <a:pt x="3436242" y="4385085"/>
                  <a:pt x="3450653" y="4375861"/>
                </a:cubicBezTo>
                <a:cubicBezTo>
                  <a:pt x="3446041" y="4366638"/>
                  <a:pt x="3455265" y="4362026"/>
                  <a:pt x="3455265" y="4352227"/>
                </a:cubicBezTo>
                <a:cubicBezTo>
                  <a:pt x="3441430" y="4352803"/>
                  <a:pt x="3436818" y="4362026"/>
                  <a:pt x="3431630" y="4371250"/>
                </a:cubicBezTo>
                <a:lnTo>
                  <a:pt x="3431630" y="4371250"/>
                </a:lnTo>
                <a:close/>
                <a:moveTo>
                  <a:pt x="3238518" y="4417943"/>
                </a:moveTo>
                <a:cubicBezTo>
                  <a:pt x="3257541" y="4427166"/>
                  <a:pt x="3285787" y="4413331"/>
                  <a:pt x="3295010" y="4404108"/>
                </a:cubicBezTo>
                <a:cubicBezTo>
                  <a:pt x="3280599" y="4399496"/>
                  <a:pt x="3243130" y="4404108"/>
                  <a:pt x="3238518" y="4417943"/>
                </a:cubicBezTo>
                <a:lnTo>
                  <a:pt x="3238518" y="4417943"/>
                </a:lnTo>
                <a:close/>
                <a:moveTo>
                  <a:pt x="3068464" y="4455412"/>
                </a:moveTo>
                <a:cubicBezTo>
                  <a:pt x="3049441" y="4460024"/>
                  <a:pt x="3030418" y="4464635"/>
                  <a:pt x="3021195" y="4479047"/>
                </a:cubicBezTo>
                <a:cubicBezTo>
                  <a:pt x="3040218" y="4478470"/>
                  <a:pt x="3063853" y="4473859"/>
                  <a:pt x="3068464" y="4455412"/>
                </a:cubicBezTo>
                <a:lnTo>
                  <a:pt x="3068464" y="4455412"/>
                </a:lnTo>
                <a:close/>
                <a:moveTo>
                  <a:pt x="5102770" y="4506717"/>
                </a:moveTo>
                <a:cubicBezTo>
                  <a:pt x="5107382" y="4497493"/>
                  <a:pt x="5111993" y="4492882"/>
                  <a:pt x="5111993" y="4478470"/>
                </a:cubicBezTo>
                <a:cubicBezTo>
                  <a:pt x="5098159" y="4473859"/>
                  <a:pt x="5098159" y="4502105"/>
                  <a:pt x="5102770" y="4506717"/>
                </a:cubicBezTo>
                <a:lnTo>
                  <a:pt x="5102770" y="4506717"/>
                </a:lnTo>
                <a:close/>
                <a:moveTo>
                  <a:pt x="2983149" y="4511328"/>
                </a:moveTo>
                <a:cubicBezTo>
                  <a:pt x="3006784" y="4506717"/>
                  <a:pt x="3049441" y="4515940"/>
                  <a:pt x="3063276" y="4497493"/>
                </a:cubicBezTo>
                <a:cubicBezTo>
                  <a:pt x="3040218" y="4511328"/>
                  <a:pt x="3006784" y="4488270"/>
                  <a:pt x="2983149" y="4511328"/>
                </a:cubicBezTo>
                <a:lnTo>
                  <a:pt x="2983149" y="4511328"/>
                </a:lnTo>
                <a:close/>
                <a:moveTo>
                  <a:pt x="1085463" y="4571856"/>
                </a:moveTo>
                <a:cubicBezTo>
                  <a:pt x="1099874" y="4600102"/>
                  <a:pt x="1123509" y="4623160"/>
                  <a:pt x="1156367" y="4632383"/>
                </a:cubicBezTo>
                <a:cubicBezTo>
                  <a:pt x="1156367" y="4590879"/>
                  <a:pt x="1099874" y="4600102"/>
                  <a:pt x="1085463" y="4571856"/>
                </a:cubicBezTo>
                <a:lnTo>
                  <a:pt x="1085463" y="4571856"/>
                </a:lnTo>
                <a:close/>
                <a:moveTo>
                  <a:pt x="4999009" y="4628348"/>
                </a:moveTo>
                <a:cubicBezTo>
                  <a:pt x="4999009" y="4619125"/>
                  <a:pt x="4999009" y="4619125"/>
                  <a:pt x="4999009" y="4619125"/>
                </a:cubicBezTo>
                <a:cubicBezTo>
                  <a:pt x="4999009" y="4619125"/>
                  <a:pt x="4999009" y="4614513"/>
                  <a:pt x="4994397" y="4614513"/>
                </a:cubicBezTo>
                <a:cubicBezTo>
                  <a:pt x="4994397" y="4619125"/>
                  <a:pt x="4970762" y="4614513"/>
                  <a:pt x="4979986" y="4628348"/>
                </a:cubicBezTo>
                <a:cubicBezTo>
                  <a:pt x="4984597" y="4618548"/>
                  <a:pt x="4989785" y="4632960"/>
                  <a:pt x="4999009" y="4628348"/>
                </a:cubicBezTo>
                <a:lnTo>
                  <a:pt x="4999009" y="4628348"/>
                </a:lnTo>
                <a:close/>
                <a:moveTo>
                  <a:pt x="4975374" y="4642183"/>
                </a:moveTo>
                <a:cubicBezTo>
                  <a:pt x="4975374" y="4642183"/>
                  <a:pt x="4975374" y="4637572"/>
                  <a:pt x="4970762" y="4637572"/>
                </a:cubicBezTo>
                <a:cubicBezTo>
                  <a:pt x="4970762" y="4656018"/>
                  <a:pt x="4970762" y="4656018"/>
                  <a:pt x="4970762" y="4656018"/>
                </a:cubicBezTo>
                <a:cubicBezTo>
                  <a:pt x="4975374" y="4656018"/>
                  <a:pt x="4979986" y="4651406"/>
                  <a:pt x="4979986" y="4656018"/>
                </a:cubicBezTo>
                <a:cubicBezTo>
                  <a:pt x="4970762" y="4669853"/>
                  <a:pt x="4970762" y="4693487"/>
                  <a:pt x="4941939" y="4688876"/>
                </a:cubicBezTo>
                <a:cubicBezTo>
                  <a:pt x="4937328" y="4702711"/>
                  <a:pt x="4946551" y="4698099"/>
                  <a:pt x="4946551" y="4712511"/>
                </a:cubicBezTo>
                <a:cubicBezTo>
                  <a:pt x="4979409" y="4703287"/>
                  <a:pt x="4993820" y="4679653"/>
                  <a:pt x="4998432" y="4642183"/>
                </a:cubicBezTo>
                <a:cubicBezTo>
                  <a:pt x="4994397" y="4632960"/>
                  <a:pt x="4979986" y="4656018"/>
                  <a:pt x="4975374" y="4642183"/>
                </a:cubicBezTo>
                <a:lnTo>
                  <a:pt x="4975374" y="4642183"/>
                </a:lnTo>
                <a:close/>
                <a:moveTo>
                  <a:pt x="3124957" y="4651406"/>
                </a:moveTo>
                <a:cubicBezTo>
                  <a:pt x="3105934" y="4646795"/>
                  <a:pt x="3073076" y="4646795"/>
                  <a:pt x="3058664" y="4665241"/>
                </a:cubicBezTo>
                <a:cubicBezTo>
                  <a:pt x="3082299" y="4665241"/>
                  <a:pt x="3105934" y="4665241"/>
                  <a:pt x="3124957" y="4651406"/>
                </a:cubicBezTo>
                <a:lnTo>
                  <a:pt x="3124957" y="4651406"/>
                </a:lnTo>
                <a:close/>
                <a:moveTo>
                  <a:pt x="3814396" y="4660630"/>
                </a:moveTo>
                <a:cubicBezTo>
                  <a:pt x="3814396" y="4669853"/>
                  <a:pt x="3799984" y="4674464"/>
                  <a:pt x="3805172" y="4688876"/>
                </a:cubicBezTo>
                <a:cubicBezTo>
                  <a:pt x="3819584" y="4684264"/>
                  <a:pt x="3833419" y="4679653"/>
                  <a:pt x="3847830" y="4670429"/>
                </a:cubicBezTo>
                <a:cubicBezTo>
                  <a:pt x="3838030" y="4660630"/>
                  <a:pt x="3823619" y="4665241"/>
                  <a:pt x="3814396" y="4660630"/>
                </a:cubicBezTo>
                <a:lnTo>
                  <a:pt x="3814396" y="4660630"/>
                </a:lnTo>
                <a:close/>
                <a:moveTo>
                  <a:pt x="3436818" y="4707322"/>
                </a:moveTo>
                <a:cubicBezTo>
                  <a:pt x="3446041" y="4707322"/>
                  <a:pt x="3460453" y="4711934"/>
                  <a:pt x="3460453" y="4702711"/>
                </a:cubicBezTo>
                <a:cubicBezTo>
                  <a:pt x="3455841" y="4702711"/>
                  <a:pt x="3460453" y="4693487"/>
                  <a:pt x="3455841" y="4693487"/>
                </a:cubicBezTo>
                <a:cubicBezTo>
                  <a:pt x="3450653" y="4702711"/>
                  <a:pt x="3431630" y="4693487"/>
                  <a:pt x="3436818" y="4707322"/>
                </a:cubicBezTo>
                <a:lnTo>
                  <a:pt x="3436818" y="4707322"/>
                </a:lnTo>
                <a:close/>
                <a:moveTo>
                  <a:pt x="4828955" y="4726345"/>
                </a:moveTo>
                <a:cubicBezTo>
                  <a:pt x="4843366" y="4721734"/>
                  <a:pt x="4857201" y="4712511"/>
                  <a:pt x="4857201" y="4693487"/>
                </a:cubicBezTo>
                <a:cubicBezTo>
                  <a:pt x="4838178" y="4693487"/>
                  <a:pt x="4838178" y="4693487"/>
                  <a:pt x="4838178" y="4693487"/>
                </a:cubicBezTo>
                <a:cubicBezTo>
                  <a:pt x="4833566" y="4702711"/>
                  <a:pt x="4838754" y="4721734"/>
                  <a:pt x="4828955" y="4726345"/>
                </a:cubicBezTo>
                <a:lnTo>
                  <a:pt x="4828955" y="4726345"/>
                </a:lnTo>
                <a:close/>
                <a:moveTo>
                  <a:pt x="1548355" y="4735569"/>
                </a:moveTo>
                <a:cubicBezTo>
                  <a:pt x="1557579" y="4744792"/>
                  <a:pt x="1562767" y="4754015"/>
                  <a:pt x="1576601" y="4759203"/>
                </a:cubicBezTo>
                <a:cubicBezTo>
                  <a:pt x="1576601" y="4744792"/>
                  <a:pt x="1557579" y="4730957"/>
                  <a:pt x="1548355" y="4735569"/>
                </a:cubicBezTo>
                <a:lnTo>
                  <a:pt x="1548355" y="4735569"/>
                </a:lnTo>
                <a:close/>
                <a:moveTo>
                  <a:pt x="3715246" y="4740180"/>
                </a:moveTo>
                <a:cubicBezTo>
                  <a:pt x="3700834" y="4740180"/>
                  <a:pt x="3700834" y="4740180"/>
                  <a:pt x="3700834" y="4740180"/>
                </a:cubicBezTo>
                <a:cubicBezTo>
                  <a:pt x="3700834" y="4749403"/>
                  <a:pt x="3705446" y="4758627"/>
                  <a:pt x="3710057" y="4758627"/>
                </a:cubicBezTo>
                <a:cubicBezTo>
                  <a:pt x="3710057" y="4754015"/>
                  <a:pt x="3715246" y="4749403"/>
                  <a:pt x="3715246" y="4740180"/>
                </a:cubicBezTo>
                <a:lnTo>
                  <a:pt x="3715246" y="4740180"/>
                </a:lnTo>
                <a:close/>
                <a:moveTo>
                  <a:pt x="3191249" y="4810508"/>
                </a:moveTo>
                <a:cubicBezTo>
                  <a:pt x="3224107" y="4828954"/>
                  <a:pt x="3247742" y="4828954"/>
                  <a:pt x="3290399" y="4824342"/>
                </a:cubicBezTo>
                <a:cubicBezTo>
                  <a:pt x="3295010" y="4805896"/>
                  <a:pt x="3281176" y="4810508"/>
                  <a:pt x="3285787" y="4796096"/>
                </a:cubicBezTo>
                <a:cubicBezTo>
                  <a:pt x="3256965" y="4796096"/>
                  <a:pt x="3219495" y="4796096"/>
                  <a:pt x="3191249" y="4810508"/>
                </a:cubicBezTo>
                <a:lnTo>
                  <a:pt x="3191249" y="4810508"/>
                </a:lnTo>
                <a:close/>
                <a:moveTo>
                  <a:pt x="1458428" y="4805320"/>
                </a:moveTo>
                <a:cubicBezTo>
                  <a:pt x="1458428" y="4819155"/>
                  <a:pt x="1472840" y="4819155"/>
                  <a:pt x="1482063" y="4823766"/>
                </a:cubicBezTo>
                <a:cubicBezTo>
                  <a:pt x="1482063" y="4810508"/>
                  <a:pt x="1472840" y="4805320"/>
                  <a:pt x="1458428" y="4805320"/>
                </a:cubicBezTo>
                <a:lnTo>
                  <a:pt x="1458428" y="4805320"/>
                </a:lnTo>
                <a:close/>
                <a:moveTo>
                  <a:pt x="3601684" y="4903893"/>
                </a:moveTo>
                <a:cubicBezTo>
                  <a:pt x="3601684" y="4903893"/>
                  <a:pt x="3601684" y="4908505"/>
                  <a:pt x="3597072" y="4903893"/>
                </a:cubicBezTo>
                <a:cubicBezTo>
                  <a:pt x="3592461" y="4894670"/>
                  <a:pt x="3606296" y="4899281"/>
                  <a:pt x="3606296" y="4894670"/>
                </a:cubicBezTo>
                <a:cubicBezTo>
                  <a:pt x="3587273" y="4885447"/>
                  <a:pt x="3554415" y="4903893"/>
                  <a:pt x="3545192" y="4871035"/>
                </a:cubicBezTo>
                <a:cubicBezTo>
                  <a:pt x="3559603" y="4866424"/>
                  <a:pt x="3573438" y="4861812"/>
                  <a:pt x="3578050" y="4838178"/>
                </a:cubicBezTo>
                <a:cubicBezTo>
                  <a:pt x="3535392" y="4824342"/>
                  <a:pt x="3464488" y="4828954"/>
                  <a:pt x="3459877" y="4871035"/>
                </a:cubicBezTo>
                <a:cubicBezTo>
                  <a:pt x="3455265" y="4917728"/>
                  <a:pt x="3544615" y="4913117"/>
                  <a:pt x="3596496" y="4922340"/>
                </a:cubicBezTo>
                <a:cubicBezTo>
                  <a:pt x="3592461" y="4908505"/>
                  <a:pt x="3616095" y="4908505"/>
                  <a:pt x="3601684" y="4903893"/>
                </a:cubicBezTo>
                <a:lnTo>
                  <a:pt x="3601684" y="4903893"/>
                </a:lnTo>
                <a:close/>
                <a:moveTo>
                  <a:pt x="3082299" y="4889482"/>
                </a:moveTo>
                <a:cubicBezTo>
                  <a:pt x="3091522" y="4852012"/>
                  <a:pt x="3138792" y="4889482"/>
                  <a:pt x="3148591" y="4856624"/>
                </a:cubicBezTo>
                <a:cubicBezTo>
                  <a:pt x="3092099" y="4865847"/>
                  <a:pt x="3044830" y="4861236"/>
                  <a:pt x="3002172" y="4847401"/>
                </a:cubicBezTo>
                <a:cubicBezTo>
                  <a:pt x="3011395" y="4861236"/>
                  <a:pt x="3002172" y="4871035"/>
                  <a:pt x="2997560" y="4884870"/>
                </a:cubicBezTo>
                <a:cubicBezTo>
                  <a:pt x="3030418" y="4880259"/>
                  <a:pt x="3049441" y="4889482"/>
                  <a:pt x="3082299" y="4889482"/>
                </a:cubicBezTo>
                <a:lnTo>
                  <a:pt x="3082299" y="4889482"/>
                </a:lnTo>
                <a:close/>
                <a:moveTo>
                  <a:pt x="4616820" y="4875647"/>
                </a:moveTo>
                <a:cubicBezTo>
                  <a:pt x="4616820" y="4884870"/>
                  <a:pt x="4597796" y="4880259"/>
                  <a:pt x="4602408" y="4894094"/>
                </a:cubicBezTo>
                <a:cubicBezTo>
                  <a:pt x="4612208" y="4898705"/>
                  <a:pt x="4626043" y="4880259"/>
                  <a:pt x="4616820" y="4875647"/>
                </a:cubicBezTo>
                <a:lnTo>
                  <a:pt x="4616820" y="4875647"/>
                </a:lnTo>
                <a:close/>
                <a:moveTo>
                  <a:pt x="4559751" y="4903893"/>
                </a:moveTo>
                <a:cubicBezTo>
                  <a:pt x="4559751" y="4927528"/>
                  <a:pt x="4587997" y="4922340"/>
                  <a:pt x="4587997" y="4903893"/>
                </a:cubicBezTo>
                <a:cubicBezTo>
                  <a:pt x="4569550" y="4898705"/>
                  <a:pt x="4569550" y="4908505"/>
                  <a:pt x="4559751" y="4903893"/>
                </a:cubicBezTo>
                <a:lnTo>
                  <a:pt x="4559751" y="4903893"/>
                </a:lnTo>
                <a:close/>
                <a:moveTo>
                  <a:pt x="2846529" y="4964421"/>
                </a:moveTo>
                <a:cubicBezTo>
                  <a:pt x="2860941" y="4955198"/>
                  <a:pt x="2865553" y="4959809"/>
                  <a:pt x="2879387" y="4955198"/>
                </a:cubicBezTo>
                <a:cubicBezTo>
                  <a:pt x="2870164" y="4950586"/>
                  <a:pt x="2846529" y="4945398"/>
                  <a:pt x="2846529" y="4964421"/>
                </a:cubicBezTo>
                <a:lnTo>
                  <a:pt x="2846529" y="4964421"/>
                </a:lnTo>
                <a:close/>
                <a:moveTo>
                  <a:pt x="2818283" y="4978256"/>
                </a:moveTo>
                <a:cubicBezTo>
                  <a:pt x="2841918" y="4969033"/>
                  <a:pt x="2889187" y="5001890"/>
                  <a:pt x="2903022" y="4969033"/>
                </a:cubicBezTo>
                <a:cubicBezTo>
                  <a:pt x="2870164" y="4978256"/>
                  <a:pt x="2837306" y="4955198"/>
                  <a:pt x="2818283" y="4978256"/>
                </a:cubicBezTo>
                <a:lnTo>
                  <a:pt x="2818283" y="4978256"/>
                </a:lnTo>
                <a:close/>
                <a:moveTo>
                  <a:pt x="1912098" y="4997279"/>
                </a:moveTo>
                <a:cubicBezTo>
                  <a:pt x="1893075" y="4988056"/>
                  <a:pt x="1869440" y="4983444"/>
                  <a:pt x="1850994" y="4997279"/>
                </a:cubicBezTo>
                <a:cubicBezTo>
                  <a:pt x="1850994" y="5020913"/>
                  <a:pt x="1883851" y="5015725"/>
                  <a:pt x="1883851" y="5039360"/>
                </a:cubicBezTo>
                <a:cubicBezTo>
                  <a:pt x="1893075" y="5043972"/>
                  <a:pt x="1893075" y="5034748"/>
                  <a:pt x="1898263" y="5034748"/>
                </a:cubicBezTo>
                <a:cubicBezTo>
                  <a:pt x="1907486" y="5043972"/>
                  <a:pt x="1907486" y="5067606"/>
                  <a:pt x="1931121" y="5062995"/>
                </a:cubicBezTo>
                <a:cubicBezTo>
                  <a:pt x="1931121" y="5034748"/>
                  <a:pt x="1945532" y="5062995"/>
                  <a:pt x="1954755" y="5049159"/>
                </a:cubicBezTo>
                <a:cubicBezTo>
                  <a:pt x="1940344" y="5034172"/>
                  <a:pt x="1912098" y="5029560"/>
                  <a:pt x="1912098" y="4997279"/>
                </a:cubicBezTo>
                <a:lnTo>
                  <a:pt x="1912098" y="4997279"/>
                </a:lnTo>
                <a:close/>
                <a:moveTo>
                  <a:pt x="3705446" y="5011114"/>
                </a:moveTo>
                <a:cubicBezTo>
                  <a:pt x="3719857" y="5011114"/>
                  <a:pt x="3729081" y="5020337"/>
                  <a:pt x="3738304" y="5006502"/>
                </a:cubicBezTo>
                <a:cubicBezTo>
                  <a:pt x="3733692" y="5006502"/>
                  <a:pt x="3733692" y="5006502"/>
                  <a:pt x="3733692" y="5001890"/>
                </a:cubicBezTo>
                <a:cubicBezTo>
                  <a:pt x="3719857" y="4997279"/>
                  <a:pt x="3710057" y="5001890"/>
                  <a:pt x="3705446" y="5011114"/>
                </a:cubicBezTo>
                <a:lnTo>
                  <a:pt x="3705446" y="5011114"/>
                </a:lnTo>
                <a:close/>
                <a:moveTo>
                  <a:pt x="2988337" y="5043972"/>
                </a:moveTo>
                <a:cubicBezTo>
                  <a:pt x="2997560" y="5043972"/>
                  <a:pt x="3026383" y="5043972"/>
                  <a:pt x="3030995" y="5025525"/>
                </a:cubicBezTo>
                <a:cubicBezTo>
                  <a:pt x="3016583" y="5016302"/>
                  <a:pt x="2998137" y="5011690"/>
                  <a:pt x="2974502" y="5011690"/>
                </a:cubicBezTo>
                <a:cubicBezTo>
                  <a:pt x="2973926" y="5029560"/>
                  <a:pt x="2988337" y="5034172"/>
                  <a:pt x="2988337" y="5043972"/>
                </a:cubicBezTo>
                <a:lnTo>
                  <a:pt x="2988337" y="5043972"/>
                </a:lnTo>
                <a:close/>
                <a:moveTo>
                  <a:pt x="2883999" y="5057806"/>
                </a:moveTo>
                <a:cubicBezTo>
                  <a:pt x="2898410" y="5062418"/>
                  <a:pt x="2916857" y="5071641"/>
                  <a:pt x="2922045" y="5053195"/>
                </a:cubicBezTo>
                <a:cubicBezTo>
                  <a:pt x="2912822" y="5057806"/>
                  <a:pt x="2889187" y="5048583"/>
                  <a:pt x="2883999" y="5057806"/>
                </a:cubicBezTo>
                <a:lnTo>
                  <a:pt x="2883999" y="5057806"/>
                </a:lnTo>
                <a:close/>
                <a:moveTo>
                  <a:pt x="2034306" y="5067030"/>
                </a:moveTo>
                <a:cubicBezTo>
                  <a:pt x="2019894" y="5071641"/>
                  <a:pt x="2010671" y="5053195"/>
                  <a:pt x="2001448" y="5067030"/>
                </a:cubicBezTo>
                <a:cubicBezTo>
                  <a:pt x="2015859" y="5071641"/>
                  <a:pt x="2015859" y="5090664"/>
                  <a:pt x="2034306" y="5080864"/>
                </a:cubicBezTo>
                <a:cubicBezTo>
                  <a:pt x="2025083" y="5080864"/>
                  <a:pt x="2039494" y="5076253"/>
                  <a:pt x="2034306" y="5067030"/>
                </a:cubicBezTo>
                <a:lnTo>
                  <a:pt x="2034306" y="5067030"/>
                </a:lnTo>
                <a:close/>
                <a:moveTo>
                  <a:pt x="1411159" y="5104499"/>
                </a:moveTo>
                <a:cubicBezTo>
                  <a:pt x="1444017" y="5113722"/>
                  <a:pt x="1453817" y="5165027"/>
                  <a:pt x="1491286" y="5155803"/>
                </a:cubicBezTo>
                <a:cubicBezTo>
                  <a:pt x="1476875" y="5151192"/>
                  <a:pt x="1495898" y="5137357"/>
                  <a:pt x="1486675" y="5132169"/>
                </a:cubicBezTo>
                <a:cubicBezTo>
                  <a:pt x="1453817" y="5136781"/>
                  <a:pt x="1448629" y="5090088"/>
                  <a:pt x="1411159" y="5085476"/>
                </a:cubicBezTo>
                <a:lnTo>
                  <a:pt x="1411159" y="5104499"/>
                </a:lnTo>
                <a:lnTo>
                  <a:pt x="1411159" y="5104499"/>
                </a:lnTo>
                <a:lnTo>
                  <a:pt x="1411159" y="5104499"/>
                </a:lnTo>
                <a:close/>
                <a:moveTo>
                  <a:pt x="1987613" y="5109111"/>
                </a:moveTo>
                <a:cubicBezTo>
                  <a:pt x="1987613" y="5113722"/>
                  <a:pt x="1983001" y="5113722"/>
                  <a:pt x="1973202" y="5113722"/>
                </a:cubicBezTo>
                <a:cubicBezTo>
                  <a:pt x="1982425" y="5137357"/>
                  <a:pt x="1992225" y="5155803"/>
                  <a:pt x="2025083" y="5155803"/>
                </a:cubicBezTo>
                <a:cubicBezTo>
                  <a:pt x="2025083" y="5127557"/>
                  <a:pt x="1992225" y="5132745"/>
                  <a:pt x="1987613" y="5109111"/>
                </a:cubicBezTo>
                <a:lnTo>
                  <a:pt x="1987613" y="5109111"/>
                </a:lnTo>
                <a:close/>
                <a:moveTo>
                  <a:pt x="4144704" y="5151192"/>
                </a:moveTo>
                <a:cubicBezTo>
                  <a:pt x="4159115" y="5141969"/>
                  <a:pt x="4163727" y="5151192"/>
                  <a:pt x="4168338" y="5132745"/>
                </a:cubicBezTo>
                <a:cubicBezTo>
                  <a:pt x="4158539" y="5137357"/>
                  <a:pt x="4149315" y="5141969"/>
                  <a:pt x="4144704" y="5151192"/>
                </a:cubicBezTo>
                <a:lnTo>
                  <a:pt x="4144704" y="5151192"/>
                </a:lnTo>
                <a:close/>
                <a:moveTo>
                  <a:pt x="2115009" y="5188661"/>
                </a:moveTo>
                <a:cubicBezTo>
                  <a:pt x="2124233" y="5188661"/>
                  <a:pt x="2147867" y="5216908"/>
                  <a:pt x="2153055" y="5197884"/>
                </a:cubicBezTo>
                <a:cubicBezTo>
                  <a:pt x="2143256" y="5193273"/>
                  <a:pt x="2124233" y="5179438"/>
                  <a:pt x="2115009" y="5188661"/>
                </a:cubicBezTo>
                <a:lnTo>
                  <a:pt x="2115009" y="5188661"/>
                </a:lnTo>
                <a:close/>
                <a:moveTo>
                  <a:pt x="4031142" y="5202496"/>
                </a:moveTo>
                <a:cubicBezTo>
                  <a:pt x="4021919" y="5197884"/>
                  <a:pt x="4045554" y="5207108"/>
                  <a:pt x="4045554" y="5184050"/>
                </a:cubicBezTo>
                <a:cubicBezTo>
                  <a:pt x="4036330" y="5184050"/>
                  <a:pt x="4031142" y="5193273"/>
                  <a:pt x="4021919" y="5193273"/>
                </a:cubicBezTo>
                <a:cubicBezTo>
                  <a:pt x="4017307" y="5202496"/>
                  <a:pt x="4026531" y="5216331"/>
                  <a:pt x="4031142" y="5202496"/>
                </a:cubicBezTo>
                <a:lnTo>
                  <a:pt x="4031142" y="5202496"/>
                </a:lnTo>
                <a:close/>
                <a:moveTo>
                  <a:pt x="2185337" y="5235354"/>
                </a:moveTo>
                <a:cubicBezTo>
                  <a:pt x="2180725" y="5235354"/>
                  <a:pt x="2176114" y="5235354"/>
                  <a:pt x="2170926" y="5235354"/>
                </a:cubicBezTo>
                <a:cubicBezTo>
                  <a:pt x="2166314" y="5249189"/>
                  <a:pt x="2166314" y="5277435"/>
                  <a:pt x="2185337" y="5268212"/>
                </a:cubicBezTo>
                <a:cubicBezTo>
                  <a:pt x="2166890" y="5258412"/>
                  <a:pt x="2190525" y="5244577"/>
                  <a:pt x="2185337" y="5235354"/>
                </a:cubicBezTo>
                <a:lnTo>
                  <a:pt x="2185337" y="5235354"/>
                </a:lnTo>
                <a:close/>
                <a:moveTo>
                  <a:pt x="3927380" y="5239966"/>
                </a:moveTo>
                <a:cubicBezTo>
                  <a:pt x="3922769" y="5235354"/>
                  <a:pt x="3903746" y="5244577"/>
                  <a:pt x="3894523" y="5249189"/>
                </a:cubicBezTo>
                <a:cubicBezTo>
                  <a:pt x="3903746" y="5244577"/>
                  <a:pt x="3927380" y="5258412"/>
                  <a:pt x="3927380" y="5239966"/>
                </a:cubicBezTo>
                <a:lnTo>
                  <a:pt x="3927380" y="5239966"/>
                </a:lnTo>
                <a:close/>
                <a:moveTo>
                  <a:pt x="2973926" y="5249189"/>
                </a:moveTo>
                <a:cubicBezTo>
                  <a:pt x="2969314" y="5253801"/>
                  <a:pt x="2969314" y="5263024"/>
                  <a:pt x="2973926" y="5267636"/>
                </a:cubicBezTo>
                <a:cubicBezTo>
                  <a:pt x="2988337" y="5267636"/>
                  <a:pt x="3002172" y="5263024"/>
                  <a:pt x="3011972" y="5258412"/>
                </a:cubicBezTo>
                <a:cubicBezTo>
                  <a:pt x="2992949" y="5263024"/>
                  <a:pt x="2988337" y="5249189"/>
                  <a:pt x="2973926" y="5249189"/>
                </a:cubicBezTo>
                <a:lnTo>
                  <a:pt x="2973926" y="5249189"/>
                </a:lnTo>
                <a:close/>
                <a:moveTo>
                  <a:pt x="3913546" y="5272823"/>
                </a:moveTo>
                <a:cubicBezTo>
                  <a:pt x="3932569" y="5268212"/>
                  <a:pt x="3960815" y="5272823"/>
                  <a:pt x="3965427" y="5254377"/>
                </a:cubicBezTo>
                <a:cubicBezTo>
                  <a:pt x="3946403" y="5258412"/>
                  <a:pt x="3922769" y="5258412"/>
                  <a:pt x="3913546" y="5272823"/>
                </a:cubicBezTo>
                <a:lnTo>
                  <a:pt x="3913546" y="5272823"/>
                </a:lnTo>
                <a:close/>
                <a:moveTo>
                  <a:pt x="3677200" y="5272823"/>
                </a:moveTo>
                <a:cubicBezTo>
                  <a:pt x="3691611" y="5272823"/>
                  <a:pt x="3700834" y="5268212"/>
                  <a:pt x="3705446" y="5263600"/>
                </a:cubicBezTo>
                <a:cubicBezTo>
                  <a:pt x="3691611" y="5263024"/>
                  <a:pt x="3681811" y="5263024"/>
                  <a:pt x="3677200" y="5272823"/>
                </a:cubicBezTo>
                <a:lnTo>
                  <a:pt x="3677200" y="5272823"/>
                </a:lnTo>
                <a:close/>
                <a:moveTo>
                  <a:pt x="3332480" y="5314328"/>
                </a:moveTo>
                <a:cubicBezTo>
                  <a:pt x="3351503" y="5318940"/>
                  <a:pt x="3370526" y="5305105"/>
                  <a:pt x="3360726" y="5295882"/>
                </a:cubicBezTo>
                <a:cubicBezTo>
                  <a:pt x="3356115" y="5305105"/>
                  <a:pt x="3332480" y="5295882"/>
                  <a:pt x="3332480" y="5314328"/>
                </a:cubicBezTo>
                <a:lnTo>
                  <a:pt x="3332480" y="5314328"/>
                </a:lnTo>
                <a:close/>
                <a:moveTo>
                  <a:pt x="1463616" y="5319516"/>
                </a:moveTo>
                <a:cubicBezTo>
                  <a:pt x="1472840" y="5324128"/>
                  <a:pt x="1491863" y="5343151"/>
                  <a:pt x="1501662" y="5333351"/>
                </a:cubicBezTo>
                <a:cubicBezTo>
                  <a:pt x="1491863" y="5328740"/>
                  <a:pt x="1477451" y="5309717"/>
                  <a:pt x="1463616" y="5319516"/>
                </a:cubicBezTo>
                <a:lnTo>
                  <a:pt x="1463616" y="5319516"/>
                </a:lnTo>
                <a:close/>
                <a:moveTo>
                  <a:pt x="2412460" y="5342575"/>
                </a:moveTo>
                <a:cubicBezTo>
                  <a:pt x="2440706" y="5324128"/>
                  <a:pt x="2473564" y="5342575"/>
                  <a:pt x="2492587" y="5342575"/>
                </a:cubicBezTo>
                <a:cubicBezTo>
                  <a:pt x="2482787" y="5324128"/>
                  <a:pt x="2417071" y="5305105"/>
                  <a:pt x="2412460" y="5342575"/>
                </a:cubicBezTo>
                <a:lnTo>
                  <a:pt x="2412460" y="5342575"/>
                </a:lnTo>
                <a:close/>
                <a:moveTo>
                  <a:pt x="2549079" y="5333351"/>
                </a:moveTo>
                <a:cubicBezTo>
                  <a:pt x="2549079" y="5342575"/>
                  <a:pt x="2568102" y="5351798"/>
                  <a:pt x="2577326" y="5337963"/>
                </a:cubicBezTo>
                <a:cubicBezTo>
                  <a:pt x="2568102" y="5333351"/>
                  <a:pt x="2558302" y="5314328"/>
                  <a:pt x="2549079" y="5333351"/>
                </a:cubicBezTo>
                <a:lnTo>
                  <a:pt x="2549079" y="5333351"/>
                </a:lnTo>
                <a:close/>
                <a:moveTo>
                  <a:pt x="1619259" y="5366209"/>
                </a:moveTo>
                <a:cubicBezTo>
                  <a:pt x="1614647" y="5370821"/>
                  <a:pt x="1600236" y="5361598"/>
                  <a:pt x="1600236" y="5370821"/>
                </a:cubicBezTo>
                <a:cubicBezTo>
                  <a:pt x="1614647" y="5384656"/>
                  <a:pt x="1619259" y="5394455"/>
                  <a:pt x="1642894" y="5394455"/>
                </a:cubicBezTo>
                <a:cubicBezTo>
                  <a:pt x="1642894" y="5375433"/>
                  <a:pt x="1619259" y="5384656"/>
                  <a:pt x="1619259" y="5366209"/>
                </a:cubicBezTo>
                <a:lnTo>
                  <a:pt x="1619259" y="5366209"/>
                </a:lnTo>
                <a:close/>
                <a:moveTo>
                  <a:pt x="2780237" y="5384656"/>
                </a:moveTo>
                <a:cubicBezTo>
                  <a:pt x="2794649" y="5389267"/>
                  <a:pt x="2803872" y="5408290"/>
                  <a:pt x="2818283" y="5398491"/>
                </a:cubicBezTo>
                <a:cubicBezTo>
                  <a:pt x="2818283" y="5380044"/>
                  <a:pt x="2790037" y="5370821"/>
                  <a:pt x="2780237" y="5384656"/>
                </a:cubicBezTo>
                <a:lnTo>
                  <a:pt x="2780237" y="5384656"/>
                </a:lnTo>
                <a:close/>
                <a:moveTo>
                  <a:pt x="2525445" y="5683835"/>
                </a:moveTo>
                <a:cubicBezTo>
                  <a:pt x="2544468" y="5674612"/>
                  <a:pt x="2563491" y="5702282"/>
                  <a:pt x="2577326" y="5679223"/>
                </a:cubicBezTo>
                <a:cubicBezTo>
                  <a:pt x="2562914" y="5665389"/>
                  <a:pt x="2525445" y="5674612"/>
                  <a:pt x="2511033" y="5660777"/>
                </a:cubicBezTo>
                <a:cubicBezTo>
                  <a:pt x="2511033" y="5674036"/>
                  <a:pt x="2530056" y="5664812"/>
                  <a:pt x="2525445" y="5683835"/>
                </a:cubicBezTo>
                <a:lnTo>
                  <a:pt x="2525445" y="5683835"/>
                </a:lnTo>
                <a:close/>
                <a:moveTo>
                  <a:pt x="2898410" y="5702282"/>
                </a:moveTo>
                <a:cubicBezTo>
                  <a:pt x="2917433" y="5702282"/>
                  <a:pt x="2922045" y="5711505"/>
                  <a:pt x="2931268" y="5697670"/>
                </a:cubicBezTo>
                <a:cubicBezTo>
                  <a:pt x="2926657" y="5693058"/>
                  <a:pt x="2903022" y="5693058"/>
                  <a:pt x="2898410" y="5702282"/>
                </a:cubicBezTo>
                <a:lnTo>
                  <a:pt x="2898410" y="5702282"/>
                </a:lnTo>
                <a:close/>
                <a:moveTo>
                  <a:pt x="3252353" y="5735140"/>
                </a:moveTo>
                <a:cubicBezTo>
                  <a:pt x="3271376" y="5753586"/>
                  <a:pt x="3299622" y="5744363"/>
                  <a:pt x="3323257" y="5735140"/>
                </a:cubicBezTo>
                <a:cubicBezTo>
                  <a:pt x="3304234" y="5720729"/>
                  <a:pt x="3280599" y="5720729"/>
                  <a:pt x="3252353" y="5735140"/>
                </a:cubicBezTo>
                <a:lnTo>
                  <a:pt x="3252353" y="5735140"/>
                </a:lnTo>
                <a:close/>
                <a:moveTo>
                  <a:pt x="3403384" y="5739751"/>
                </a:moveTo>
                <a:cubicBezTo>
                  <a:pt x="3403384" y="5735140"/>
                  <a:pt x="3398772" y="5730528"/>
                  <a:pt x="3398772" y="5725916"/>
                </a:cubicBezTo>
                <a:cubicBezTo>
                  <a:pt x="3389549" y="5725916"/>
                  <a:pt x="3379749" y="5721305"/>
                  <a:pt x="3375138" y="5730528"/>
                </a:cubicBezTo>
                <a:cubicBezTo>
                  <a:pt x="3375138" y="5744363"/>
                  <a:pt x="3389549" y="5748974"/>
                  <a:pt x="3403384" y="5739751"/>
                </a:cubicBezTo>
                <a:lnTo>
                  <a:pt x="3403384" y="5739751"/>
                </a:lnTo>
                <a:close/>
                <a:moveTo>
                  <a:pt x="3474288" y="5730528"/>
                </a:moveTo>
                <a:cubicBezTo>
                  <a:pt x="3450653" y="5744363"/>
                  <a:pt x="3441430" y="5725916"/>
                  <a:pt x="3413184" y="5725916"/>
                </a:cubicBezTo>
                <a:cubicBezTo>
                  <a:pt x="3422407" y="5735140"/>
                  <a:pt x="3427595" y="5744363"/>
                  <a:pt x="3427595" y="5758774"/>
                </a:cubicBezTo>
                <a:cubicBezTo>
                  <a:pt x="3442006" y="5758774"/>
                  <a:pt x="3460453" y="5758774"/>
                  <a:pt x="3470253" y="5763386"/>
                </a:cubicBezTo>
                <a:cubicBezTo>
                  <a:pt x="3437395" y="5781833"/>
                  <a:pt x="3399349" y="5767997"/>
                  <a:pt x="3371102" y="5781833"/>
                </a:cubicBezTo>
                <a:cubicBezTo>
                  <a:pt x="3409149" y="5795668"/>
                  <a:pt x="3451230" y="5781833"/>
                  <a:pt x="3484664" y="5795668"/>
                </a:cubicBezTo>
                <a:cubicBezTo>
                  <a:pt x="3493887" y="5791056"/>
                  <a:pt x="3475441" y="5786444"/>
                  <a:pt x="3480052" y="5772032"/>
                </a:cubicBezTo>
                <a:cubicBezTo>
                  <a:pt x="3484664" y="5772032"/>
                  <a:pt x="3503687" y="5776644"/>
                  <a:pt x="3499075" y="5767421"/>
                </a:cubicBezTo>
                <a:cubicBezTo>
                  <a:pt x="3483511" y="5767421"/>
                  <a:pt x="3493311" y="5739751"/>
                  <a:pt x="3474288" y="5730528"/>
                </a:cubicBezTo>
                <a:lnTo>
                  <a:pt x="3474288" y="5730528"/>
                </a:lnTo>
                <a:close/>
                <a:moveTo>
                  <a:pt x="3639730" y="5767421"/>
                </a:moveTo>
                <a:cubicBezTo>
                  <a:pt x="3635118" y="5781256"/>
                  <a:pt x="3667976" y="5781256"/>
                  <a:pt x="3663365" y="5767421"/>
                </a:cubicBezTo>
                <a:cubicBezTo>
                  <a:pt x="3648953" y="5772032"/>
                  <a:pt x="3653565" y="5772032"/>
                  <a:pt x="3639730" y="5767421"/>
                </a:cubicBezTo>
                <a:lnTo>
                  <a:pt x="3639730" y="5767421"/>
                </a:lnTo>
                <a:close/>
                <a:moveTo>
                  <a:pt x="2341556" y="5814114"/>
                </a:moveTo>
                <a:cubicBezTo>
                  <a:pt x="2341556" y="5823337"/>
                  <a:pt x="2365190" y="5832560"/>
                  <a:pt x="2365190" y="5827949"/>
                </a:cubicBezTo>
                <a:cubicBezTo>
                  <a:pt x="2360002" y="5818726"/>
                  <a:pt x="2355391" y="5809502"/>
                  <a:pt x="2341556" y="5814114"/>
                </a:cubicBezTo>
                <a:lnTo>
                  <a:pt x="2341556" y="5814114"/>
                </a:lnTo>
                <a:close/>
                <a:moveTo>
                  <a:pt x="1812948" y="0"/>
                </a:moveTo>
                <a:cubicBezTo>
                  <a:pt x="1793925" y="13835"/>
                  <a:pt x="1756455" y="9223"/>
                  <a:pt x="1746655" y="32858"/>
                </a:cubicBezTo>
                <a:cubicBezTo>
                  <a:pt x="1770290" y="23635"/>
                  <a:pt x="1807760" y="13835"/>
                  <a:pt x="1812948" y="0"/>
                </a:cubicBezTo>
                <a:lnTo>
                  <a:pt x="1812948" y="0"/>
                </a:lnTo>
                <a:close/>
                <a:moveTo>
                  <a:pt x="1713797" y="65139"/>
                </a:moveTo>
                <a:cubicBezTo>
                  <a:pt x="1718409" y="55916"/>
                  <a:pt x="1723021" y="36893"/>
                  <a:pt x="1718409" y="36893"/>
                </a:cubicBezTo>
                <a:cubicBezTo>
                  <a:pt x="1709186" y="36893"/>
                  <a:pt x="1703998" y="46116"/>
                  <a:pt x="1690163" y="46116"/>
                </a:cubicBezTo>
                <a:cubicBezTo>
                  <a:pt x="1690163" y="60528"/>
                  <a:pt x="1699386" y="65139"/>
                  <a:pt x="1713797" y="65139"/>
                </a:cubicBezTo>
                <a:lnTo>
                  <a:pt x="1713797" y="65139"/>
                </a:lnTo>
                <a:close/>
                <a:moveTo>
                  <a:pt x="2855753" y="5043972"/>
                </a:moveTo>
                <a:cubicBezTo>
                  <a:pt x="2851141" y="5043972"/>
                  <a:pt x="2851141" y="5043972"/>
                  <a:pt x="2846529" y="5039360"/>
                </a:cubicBezTo>
                <a:cubicBezTo>
                  <a:pt x="2846529" y="5043972"/>
                  <a:pt x="2851141" y="5043972"/>
                  <a:pt x="2855753" y="5043972"/>
                </a:cubicBezTo>
                <a:lnTo>
                  <a:pt x="2855753" y="5043972"/>
                </a:lnTo>
                <a:close/>
                <a:moveTo>
                  <a:pt x="5712082" y="2554844"/>
                </a:moveTo>
                <a:cubicBezTo>
                  <a:pt x="5712082" y="2550232"/>
                  <a:pt x="5716694" y="2550232"/>
                  <a:pt x="5716694" y="2541009"/>
                </a:cubicBezTo>
                <a:cubicBezTo>
                  <a:pt x="5678647" y="2485093"/>
                  <a:pt x="5702282" y="2400930"/>
                  <a:pt x="5674036" y="2335791"/>
                </a:cubicBezTo>
                <a:cubicBezTo>
                  <a:pt x="5669424" y="2340403"/>
                  <a:pt x="5678647" y="2359426"/>
                  <a:pt x="5669424" y="2354238"/>
                </a:cubicBezTo>
                <a:cubicBezTo>
                  <a:pt x="5655013" y="2335791"/>
                  <a:pt x="5645790" y="2302933"/>
                  <a:pt x="5631379" y="2279299"/>
                </a:cubicBezTo>
                <a:cubicBezTo>
                  <a:pt x="5626767" y="2302933"/>
                  <a:pt x="5645790" y="2325991"/>
                  <a:pt x="5635990" y="2344438"/>
                </a:cubicBezTo>
                <a:cubicBezTo>
                  <a:pt x="5607744" y="2208971"/>
                  <a:pt x="5574886" y="2073505"/>
                  <a:pt x="5532228" y="1957061"/>
                </a:cubicBezTo>
                <a:cubicBezTo>
                  <a:pt x="5541452" y="2012977"/>
                  <a:pt x="5579498" y="2064281"/>
                  <a:pt x="5565086" y="2120774"/>
                </a:cubicBezTo>
                <a:cubicBezTo>
                  <a:pt x="5565086" y="2111551"/>
                  <a:pt x="5555863" y="2116162"/>
                  <a:pt x="5555863" y="2111551"/>
                </a:cubicBezTo>
                <a:cubicBezTo>
                  <a:pt x="5541452" y="2022777"/>
                  <a:pt x="5517817" y="1957637"/>
                  <a:pt x="5484959" y="1887310"/>
                </a:cubicBezTo>
                <a:cubicBezTo>
                  <a:pt x="5494182" y="1943226"/>
                  <a:pt x="5532228" y="1989919"/>
                  <a:pt x="5503982" y="2055634"/>
                </a:cubicBezTo>
                <a:cubicBezTo>
                  <a:pt x="5503982" y="2051023"/>
                  <a:pt x="5499370" y="2051023"/>
                  <a:pt x="5494759" y="2055634"/>
                </a:cubicBezTo>
                <a:cubicBezTo>
                  <a:pt x="5480348" y="1995107"/>
                  <a:pt x="5442878" y="1938614"/>
                  <a:pt x="5438266" y="1864252"/>
                </a:cubicBezTo>
                <a:cubicBezTo>
                  <a:pt x="5447490" y="1864252"/>
                  <a:pt x="5442878" y="1878087"/>
                  <a:pt x="5452678" y="1873475"/>
                </a:cubicBezTo>
                <a:cubicBezTo>
                  <a:pt x="5457289" y="1845229"/>
                  <a:pt x="5433655" y="1831394"/>
                  <a:pt x="5448066" y="1808336"/>
                </a:cubicBezTo>
                <a:cubicBezTo>
                  <a:pt x="5452678" y="1822171"/>
                  <a:pt x="5457289" y="1841194"/>
                  <a:pt x="5471701" y="1850417"/>
                </a:cubicBezTo>
                <a:cubicBezTo>
                  <a:pt x="5476312" y="1831970"/>
                  <a:pt x="5467089" y="1826782"/>
                  <a:pt x="5462477" y="1808336"/>
                </a:cubicBezTo>
                <a:cubicBezTo>
                  <a:pt x="5476889" y="1803724"/>
                  <a:pt x="5476889" y="1822171"/>
                  <a:pt x="5481501" y="1812947"/>
                </a:cubicBezTo>
                <a:cubicBezTo>
                  <a:pt x="5438843" y="1677481"/>
                  <a:pt x="5386962" y="1528179"/>
                  <a:pt x="5292423" y="1430182"/>
                </a:cubicBezTo>
                <a:cubicBezTo>
                  <a:pt x="5292423" y="1420959"/>
                  <a:pt x="5287812" y="1411735"/>
                  <a:pt x="5283200" y="1401936"/>
                </a:cubicBezTo>
                <a:cubicBezTo>
                  <a:pt x="5250342" y="1401936"/>
                  <a:pt x="5250342" y="1359855"/>
                  <a:pt x="5226708" y="1350632"/>
                </a:cubicBezTo>
                <a:cubicBezTo>
                  <a:pt x="5160416" y="1252634"/>
                  <a:pt x="5075677" y="1182307"/>
                  <a:pt x="5004773" y="1093533"/>
                </a:cubicBezTo>
                <a:cubicBezTo>
                  <a:pt x="4981138" y="1093533"/>
                  <a:pt x="4981138" y="1069898"/>
                  <a:pt x="4962115" y="1065287"/>
                </a:cubicBezTo>
                <a:cubicBezTo>
                  <a:pt x="5000162" y="1125814"/>
                  <a:pt x="5061265" y="1158672"/>
                  <a:pt x="5098735" y="1229000"/>
                </a:cubicBezTo>
                <a:cubicBezTo>
                  <a:pt x="5155227" y="1280304"/>
                  <a:pt x="5207108" y="1331608"/>
                  <a:pt x="5240543" y="1406547"/>
                </a:cubicBezTo>
                <a:cubicBezTo>
                  <a:pt x="5235931" y="1406547"/>
                  <a:pt x="5231319" y="1411159"/>
                  <a:pt x="5226131" y="1411159"/>
                </a:cubicBezTo>
                <a:cubicBezTo>
                  <a:pt x="5207108" y="1392713"/>
                  <a:pt x="5202497" y="1359855"/>
                  <a:pt x="5188085" y="1336220"/>
                </a:cubicBezTo>
                <a:cubicBezTo>
                  <a:pt x="5173674" y="1336220"/>
                  <a:pt x="5173674" y="1345443"/>
                  <a:pt x="5164451" y="1336220"/>
                </a:cubicBezTo>
                <a:cubicBezTo>
                  <a:pt x="5164451" y="1312586"/>
                  <a:pt x="5164451" y="1312586"/>
                  <a:pt x="5164451" y="1312586"/>
                </a:cubicBezTo>
                <a:cubicBezTo>
                  <a:pt x="5103347" y="1256669"/>
                  <a:pt x="5065301" y="1177119"/>
                  <a:pt x="4989785" y="1135038"/>
                </a:cubicBezTo>
                <a:cubicBezTo>
                  <a:pt x="4999009" y="1153484"/>
                  <a:pt x="5018031" y="1195565"/>
                  <a:pt x="5032443" y="1177119"/>
                </a:cubicBezTo>
                <a:cubicBezTo>
                  <a:pt x="5041666" y="1214588"/>
                  <a:pt x="5027831" y="1233035"/>
                  <a:pt x="5032443" y="1261281"/>
                </a:cubicBezTo>
                <a:cubicBezTo>
                  <a:pt x="5008808" y="1200753"/>
                  <a:pt x="4942516" y="1181730"/>
                  <a:pt x="4914270" y="1125814"/>
                </a:cubicBezTo>
                <a:cubicBezTo>
                  <a:pt x="4923493" y="1121203"/>
                  <a:pt x="4923493" y="1139649"/>
                  <a:pt x="4933293" y="1130426"/>
                </a:cubicBezTo>
                <a:cubicBezTo>
                  <a:pt x="4933293" y="1111980"/>
                  <a:pt x="4918881" y="1111980"/>
                  <a:pt x="4914270" y="1102180"/>
                </a:cubicBezTo>
                <a:cubicBezTo>
                  <a:pt x="4914270" y="1106791"/>
                  <a:pt x="4914270" y="1111403"/>
                  <a:pt x="4905047" y="1111403"/>
                </a:cubicBezTo>
                <a:cubicBezTo>
                  <a:pt x="4914270" y="1092957"/>
                  <a:pt x="4890635" y="1097568"/>
                  <a:pt x="4890635" y="1083157"/>
                </a:cubicBezTo>
                <a:cubicBezTo>
                  <a:pt x="4881412" y="1083157"/>
                  <a:pt x="4867000" y="1092380"/>
                  <a:pt x="4857777" y="1083157"/>
                </a:cubicBezTo>
                <a:cubicBezTo>
                  <a:pt x="4857777" y="1087769"/>
                  <a:pt x="4862389" y="1092380"/>
                  <a:pt x="4857777" y="1096992"/>
                </a:cubicBezTo>
                <a:cubicBezTo>
                  <a:pt x="4843366" y="1092380"/>
                  <a:pt x="4829531" y="1068746"/>
                  <a:pt x="4819731" y="1087769"/>
                </a:cubicBezTo>
                <a:cubicBezTo>
                  <a:pt x="4810508" y="1078545"/>
                  <a:pt x="4800708" y="1064134"/>
                  <a:pt x="4786874" y="1059522"/>
                </a:cubicBezTo>
                <a:cubicBezTo>
                  <a:pt x="4796097" y="1087769"/>
                  <a:pt x="4824919" y="1092380"/>
                  <a:pt x="4834143" y="1124662"/>
                </a:cubicBezTo>
                <a:cubicBezTo>
                  <a:pt x="4815120" y="1138496"/>
                  <a:pt x="4801285" y="1106215"/>
                  <a:pt x="4791485" y="1096415"/>
                </a:cubicBezTo>
                <a:cubicBezTo>
                  <a:pt x="4767850" y="1072781"/>
                  <a:pt x="4734993" y="1077969"/>
                  <a:pt x="4753439" y="1058946"/>
                </a:cubicBezTo>
                <a:cubicBezTo>
                  <a:pt x="4729805" y="1045111"/>
                  <a:pt x="4701558" y="984007"/>
                  <a:pt x="4687147" y="1012253"/>
                </a:cubicBezTo>
                <a:cubicBezTo>
                  <a:pt x="4682535" y="1003030"/>
                  <a:pt x="4677924" y="998418"/>
                  <a:pt x="4682535" y="984007"/>
                </a:cubicBezTo>
                <a:cubicBezTo>
                  <a:pt x="4673312" y="974783"/>
                  <a:pt x="4658901" y="974783"/>
                  <a:pt x="4654289" y="960372"/>
                </a:cubicBezTo>
                <a:cubicBezTo>
                  <a:pt x="4663512" y="951149"/>
                  <a:pt x="4658901" y="951149"/>
                  <a:pt x="4658901" y="932126"/>
                </a:cubicBezTo>
                <a:cubicBezTo>
                  <a:pt x="4668124" y="941349"/>
                  <a:pt x="4668124" y="927514"/>
                  <a:pt x="4673312" y="927514"/>
                </a:cubicBezTo>
                <a:cubicBezTo>
                  <a:pt x="4626043" y="909068"/>
                  <a:pt x="4593185" y="852575"/>
                  <a:pt x="4550527" y="843352"/>
                </a:cubicBezTo>
                <a:cubicBezTo>
                  <a:pt x="4545916" y="866987"/>
                  <a:pt x="4597796" y="880821"/>
                  <a:pt x="4588573" y="908491"/>
                </a:cubicBezTo>
                <a:cubicBezTo>
                  <a:pt x="4597796" y="913103"/>
                  <a:pt x="4616820" y="917715"/>
                  <a:pt x="4612208" y="941349"/>
                </a:cubicBezTo>
                <a:cubicBezTo>
                  <a:pt x="4583962" y="941349"/>
                  <a:pt x="4574162" y="932126"/>
                  <a:pt x="4569550" y="894656"/>
                </a:cubicBezTo>
                <a:cubicBezTo>
                  <a:pt x="4513058" y="903880"/>
                  <a:pt x="4489423" y="852575"/>
                  <a:pt x="4446766" y="829517"/>
                </a:cubicBezTo>
                <a:cubicBezTo>
                  <a:pt x="4461177" y="824905"/>
                  <a:pt x="4446766" y="815682"/>
                  <a:pt x="4446766" y="796659"/>
                </a:cubicBezTo>
                <a:cubicBezTo>
                  <a:pt x="4489423" y="796659"/>
                  <a:pt x="4513058" y="838740"/>
                  <a:pt x="4545916" y="843352"/>
                </a:cubicBezTo>
                <a:cubicBezTo>
                  <a:pt x="4545916" y="829517"/>
                  <a:pt x="4531504" y="829517"/>
                  <a:pt x="4526893" y="815106"/>
                </a:cubicBezTo>
                <a:cubicBezTo>
                  <a:pt x="4488847" y="824329"/>
                  <a:pt x="4503258" y="763801"/>
                  <a:pt x="4465789" y="759190"/>
                </a:cubicBezTo>
                <a:cubicBezTo>
                  <a:pt x="4461177" y="787436"/>
                  <a:pt x="4437542" y="749966"/>
                  <a:pt x="4423131" y="740743"/>
                </a:cubicBezTo>
                <a:cubicBezTo>
                  <a:pt x="4408720" y="745355"/>
                  <a:pt x="4404108" y="754578"/>
                  <a:pt x="4394885" y="740743"/>
                </a:cubicBezTo>
                <a:cubicBezTo>
                  <a:pt x="4399496" y="764378"/>
                  <a:pt x="4423131" y="764378"/>
                  <a:pt x="4432931" y="782824"/>
                </a:cubicBezTo>
                <a:cubicBezTo>
                  <a:pt x="4428319" y="782824"/>
                  <a:pt x="4432931" y="792048"/>
                  <a:pt x="4423708" y="796659"/>
                </a:cubicBezTo>
                <a:cubicBezTo>
                  <a:pt x="4395461" y="787436"/>
                  <a:pt x="4371827" y="773025"/>
                  <a:pt x="4352804" y="754578"/>
                </a:cubicBezTo>
                <a:cubicBezTo>
                  <a:pt x="4357415" y="749966"/>
                  <a:pt x="4352804" y="736132"/>
                  <a:pt x="4362027" y="736132"/>
                </a:cubicBezTo>
                <a:cubicBezTo>
                  <a:pt x="4371250" y="731520"/>
                  <a:pt x="4381050" y="740743"/>
                  <a:pt x="4394885" y="740743"/>
                </a:cubicBezTo>
                <a:cubicBezTo>
                  <a:pt x="4404108" y="726908"/>
                  <a:pt x="4371250" y="717109"/>
                  <a:pt x="4399496" y="707885"/>
                </a:cubicBezTo>
                <a:cubicBezTo>
                  <a:pt x="4375862" y="703274"/>
                  <a:pt x="4366639" y="684251"/>
                  <a:pt x="4343004" y="675027"/>
                </a:cubicBezTo>
                <a:cubicBezTo>
                  <a:pt x="4352227" y="670416"/>
                  <a:pt x="4338392" y="661193"/>
                  <a:pt x="4347616" y="661193"/>
                </a:cubicBezTo>
                <a:cubicBezTo>
                  <a:pt x="4399496" y="670416"/>
                  <a:pt x="4352227" y="651969"/>
                  <a:pt x="4338392" y="637558"/>
                </a:cubicBezTo>
                <a:cubicBezTo>
                  <a:pt x="4338392" y="646781"/>
                  <a:pt x="4333781" y="646781"/>
                  <a:pt x="4329169" y="651393"/>
                </a:cubicBezTo>
                <a:cubicBezTo>
                  <a:pt x="4319946" y="646781"/>
                  <a:pt x="4319946" y="632946"/>
                  <a:pt x="4300923" y="627758"/>
                </a:cubicBezTo>
                <a:cubicBezTo>
                  <a:pt x="4300923" y="636981"/>
                  <a:pt x="4291700" y="636981"/>
                  <a:pt x="4286511" y="646205"/>
                </a:cubicBezTo>
                <a:cubicBezTo>
                  <a:pt x="4281900" y="641593"/>
                  <a:pt x="4267488" y="646205"/>
                  <a:pt x="4262877" y="636981"/>
                </a:cubicBezTo>
                <a:cubicBezTo>
                  <a:pt x="4267488" y="623147"/>
                  <a:pt x="4291123" y="641593"/>
                  <a:pt x="4286511" y="627758"/>
                </a:cubicBezTo>
                <a:cubicBezTo>
                  <a:pt x="4281900" y="623147"/>
                  <a:pt x="4286511" y="623147"/>
                  <a:pt x="4286511" y="618535"/>
                </a:cubicBezTo>
                <a:cubicBezTo>
                  <a:pt x="4277288" y="618535"/>
                  <a:pt x="4267488" y="618535"/>
                  <a:pt x="4262877" y="613923"/>
                </a:cubicBezTo>
                <a:cubicBezTo>
                  <a:pt x="4262877" y="632370"/>
                  <a:pt x="4248465" y="637558"/>
                  <a:pt x="4239242" y="646781"/>
                </a:cubicBezTo>
                <a:cubicBezTo>
                  <a:pt x="4230019" y="646781"/>
                  <a:pt x="4220219" y="628335"/>
                  <a:pt x="4215608" y="637558"/>
                </a:cubicBezTo>
                <a:cubicBezTo>
                  <a:pt x="4220219" y="637558"/>
                  <a:pt x="4224831" y="642170"/>
                  <a:pt x="4224831" y="651393"/>
                </a:cubicBezTo>
                <a:cubicBezTo>
                  <a:pt x="4220219" y="651393"/>
                  <a:pt x="4215608" y="651393"/>
                  <a:pt x="4210420" y="646781"/>
                </a:cubicBezTo>
                <a:cubicBezTo>
                  <a:pt x="4219643" y="675027"/>
                  <a:pt x="4186785" y="660616"/>
                  <a:pt x="4177562" y="646781"/>
                </a:cubicBezTo>
                <a:cubicBezTo>
                  <a:pt x="4182173" y="637558"/>
                  <a:pt x="4191973" y="637558"/>
                  <a:pt x="4186785" y="628335"/>
                </a:cubicBezTo>
                <a:cubicBezTo>
                  <a:pt x="4177562" y="614500"/>
                  <a:pt x="4163150" y="604700"/>
                  <a:pt x="4158539" y="590865"/>
                </a:cubicBezTo>
                <a:cubicBezTo>
                  <a:pt x="4167762" y="590865"/>
                  <a:pt x="4172950" y="586254"/>
                  <a:pt x="4177562" y="581642"/>
                </a:cubicBezTo>
                <a:cubicBezTo>
                  <a:pt x="4158539" y="572419"/>
                  <a:pt x="4172950" y="544172"/>
                  <a:pt x="4153927" y="525726"/>
                </a:cubicBezTo>
                <a:cubicBezTo>
                  <a:pt x="4125681" y="525726"/>
                  <a:pt x="4111269" y="516503"/>
                  <a:pt x="4102046" y="497480"/>
                </a:cubicBezTo>
                <a:cubicBezTo>
                  <a:pt x="4111269" y="506703"/>
                  <a:pt x="4097434" y="479033"/>
                  <a:pt x="4121069" y="492868"/>
                </a:cubicBezTo>
                <a:cubicBezTo>
                  <a:pt x="4106658" y="469233"/>
                  <a:pt x="4073800" y="441564"/>
                  <a:pt x="4054777" y="460010"/>
                </a:cubicBezTo>
                <a:cubicBezTo>
                  <a:pt x="4069188" y="460010"/>
                  <a:pt x="4073800" y="478457"/>
                  <a:pt x="4078411" y="492868"/>
                </a:cubicBezTo>
                <a:cubicBezTo>
                  <a:pt x="4069188" y="492868"/>
                  <a:pt x="4069188" y="483645"/>
                  <a:pt x="4059389" y="488256"/>
                </a:cubicBezTo>
                <a:cubicBezTo>
                  <a:pt x="4059389" y="497480"/>
                  <a:pt x="4068612" y="506703"/>
                  <a:pt x="4054777" y="506703"/>
                </a:cubicBezTo>
                <a:cubicBezTo>
                  <a:pt x="4045554" y="502091"/>
                  <a:pt x="4031142" y="492868"/>
                  <a:pt x="4012119" y="497480"/>
                </a:cubicBezTo>
                <a:cubicBezTo>
                  <a:pt x="4007508" y="479033"/>
                  <a:pt x="3988485" y="464622"/>
                  <a:pt x="3997708" y="441564"/>
                </a:cubicBezTo>
                <a:cubicBezTo>
                  <a:pt x="3974073" y="413317"/>
                  <a:pt x="3941216" y="417929"/>
                  <a:pt x="3898558" y="408706"/>
                </a:cubicBezTo>
                <a:cubicBezTo>
                  <a:pt x="3893946" y="422541"/>
                  <a:pt x="3917581" y="427152"/>
                  <a:pt x="3907781" y="432340"/>
                </a:cubicBezTo>
                <a:cubicBezTo>
                  <a:pt x="3855900" y="423117"/>
                  <a:pt x="3851288" y="381036"/>
                  <a:pt x="3827654" y="343567"/>
                </a:cubicBezTo>
                <a:cubicBezTo>
                  <a:pt x="3794796" y="338955"/>
                  <a:pt x="3784996" y="315320"/>
                  <a:pt x="3752139" y="319932"/>
                </a:cubicBezTo>
                <a:cubicBezTo>
                  <a:pt x="3695646" y="259404"/>
                  <a:pt x="3601108" y="231158"/>
                  <a:pt x="3501958" y="217323"/>
                </a:cubicBezTo>
                <a:cubicBezTo>
                  <a:pt x="3398196" y="203488"/>
                  <a:pt x="3275411" y="193688"/>
                  <a:pt x="3190672" y="212711"/>
                </a:cubicBezTo>
                <a:cubicBezTo>
                  <a:pt x="3261576" y="198877"/>
                  <a:pt x="3261576" y="301485"/>
                  <a:pt x="3195284" y="287650"/>
                </a:cubicBezTo>
                <a:cubicBezTo>
                  <a:pt x="3186061" y="283039"/>
                  <a:pt x="3176261" y="278427"/>
                  <a:pt x="3171650" y="259404"/>
                </a:cubicBezTo>
                <a:cubicBezTo>
                  <a:pt x="3186061" y="254793"/>
                  <a:pt x="3199896" y="245569"/>
                  <a:pt x="3199896" y="226546"/>
                </a:cubicBezTo>
                <a:cubicBezTo>
                  <a:pt x="3176261" y="226546"/>
                  <a:pt x="3161850" y="221935"/>
                  <a:pt x="3167038" y="193688"/>
                </a:cubicBezTo>
                <a:cubicBezTo>
                  <a:pt x="3091522" y="156219"/>
                  <a:pt x="3020619" y="198300"/>
                  <a:pt x="2945103" y="207523"/>
                </a:cubicBezTo>
                <a:cubicBezTo>
                  <a:pt x="2945103" y="216747"/>
                  <a:pt x="2954326" y="216747"/>
                  <a:pt x="2949715" y="231158"/>
                </a:cubicBezTo>
                <a:cubicBezTo>
                  <a:pt x="2921468" y="244993"/>
                  <a:pt x="2878811" y="221935"/>
                  <a:pt x="2859788" y="244993"/>
                </a:cubicBezTo>
                <a:cubicBezTo>
                  <a:pt x="2892646" y="249604"/>
                  <a:pt x="2920892" y="249604"/>
                  <a:pt x="2954326" y="263439"/>
                </a:cubicBezTo>
                <a:cubicBezTo>
                  <a:pt x="2930692" y="277274"/>
                  <a:pt x="2893222" y="249604"/>
                  <a:pt x="2869588" y="263439"/>
                </a:cubicBezTo>
                <a:cubicBezTo>
                  <a:pt x="2883999" y="263439"/>
                  <a:pt x="2893222" y="272663"/>
                  <a:pt x="2907634" y="272663"/>
                </a:cubicBezTo>
                <a:cubicBezTo>
                  <a:pt x="2903022" y="291109"/>
                  <a:pt x="2916857" y="286498"/>
                  <a:pt x="2916857" y="300909"/>
                </a:cubicBezTo>
                <a:cubicBezTo>
                  <a:pt x="2883999" y="314744"/>
                  <a:pt x="2845953" y="291686"/>
                  <a:pt x="2817707" y="314744"/>
                </a:cubicBezTo>
                <a:cubicBezTo>
                  <a:pt x="2817707" y="323967"/>
                  <a:pt x="2845953" y="305521"/>
                  <a:pt x="2850565" y="323967"/>
                </a:cubicBezTo>
                <a:cubicBezTo>
                  <a:pt x="2789461" y="337802"/>
                  <a:pt x="2727780" y="323967"/>
                  <a:pt x="2671287" y="337802"/>
                </a:cubicBezTo>
                <a:cubicBezTo>
                  <a:pt x="2671287" y="351637"/>
                  <a:pt x="2671287" y="347025"/>
                  <a:pt x="2671287" y="361437"/>
                </a:cubicBezTo>
                <a:cubicBezTo>
                  <a:pt x="2699534" y="352213"/>
                  <a:pt x="2746803" y="337802"/>
                  <a:pt x="2779661" y="356825"/>
                </a:cubicBezTo>
                <a:cubicBezTo>
                  <a:pt x="2737003" y="380460"/>
                  <a:pt x="2671287" y="380460"/>
                  <a:pt x="2633241" y="403518"/>
                </a:cubicBezTo>
                <a:cubicBezTo>
                  <a:pt x="2600384" y="389683"/>
                  <a:pt x="2557726" y="389683"/>
                  <a:pt x="2529480" y="398906"/>
                </a:cubicBezTo>
                <a:cubicBezTo>
                  <a:pt x="2529480" y="394294"/>
                  <a:pt x="2534092" y="389683"/>
                  <a:pt x="2529480" y="385071"/>
                </a:cubicBezTo>
                <a:cubicBezTo>
                  <a:pt x="2482211" y="385071"/>
                  <a:pt x="2449353" y="408706"/>
                  <a:pt x="2406695" y="398906"/>
                </a:cubicBezTo>
                <a:cubicBezTo>
                  <a:pt x="2415918" y="375271"/>
                  <a:pt x="2458576" y="347602"/>
                  <a:pt x="2472987" y="361437"/>
                </a:cubicBezTo>
                <a:cubicBezTo>
                  <a:pt x="2477599" y="347602"/>
                  <a:pt x="2482211" y="342990"/>
                  <a:pt x="2496622" y="342990"/>
                </a:cubicBezTo>
                <a:cubicBezTo>
                  <a:pt x="2501234" y="342990"/>
                  <a:pt x="2501234" y="352213"/>
                  <a:pt x="2501234" y="356825"/>
                </a:cubicBezTo>
                <a:cubicBezTo>
                  <a:pt x="2515645" y="356825"/>
                  <a:pt x="2515645" y="342990"/>
                  <a:pt x="2529480" y="347602"/>
                </a:cubicBezTo>
                <a:cubicBezTo>
                  <a:pt x="2529480" y="352213"/>
                  <a:pt x="2524868" y="356825"/>
                  <a:pt x="2529480" y="361437"/>
                </a:cubicBezTo>
                <a:cubicBezTo>
                  <a:pt x="2553114" y="347602"/>
                  <a:pt x="2590584" y="379883"/>
                  <a:pt x="2590584" y="333190"/>
                </a:cubicBezTo>
                <a:cubicBezTo>
                  <a:pt x="2562338" y="328579"/>
                  <a:pt x="2519680" y="361437"/>
                  <a:pt x="2505845" y="328579"/>
                </a:cubicBezTo>
                <a:cubicBezTo>
                  <a:pt x="2491434" y="323967"/>
                  <a:pt x="2477599" y="328579"/>
                  <a:pt x="2463188" y="333190"/>
                </a:cubicBezTo>
                <a:cubicBezTo>
                  <a:pt x="2458576" y="323967"/>
                  <a:pt x="2458576" y="319355"/>
                  <a:pt x="2444165" y="309556"/>
                </a:cubicBezTo>
                <a:cubicBezTo>
                  <a:pt x="2439553" y="323391"/>
                  <a:pt x="2448776" y="323391"/>
                  <a:pt x="2439553" y="333190"/>
                </a:cubicBezTo>
                <a:cubicBezTo>
                  <a:pt x="2425142" y="328579"/>
                  <a:pt x="2415918" y="333190"/>
                  <a:pt x="2406695" y="333190"/>
                </a:cubicBezTo>
                <a:cubicBezTo>
                  <a:pt x="2383061" y="291109"/>
                  <a:pt x="2411307" y="295721"/>
                  <a:pt x="2425718" y="262863"/>
                </a:cubicBezTo>
                <a:cubicBezTo>
                  <a:pt x="2406695" y="253640"/>
                  <a:pt x="2406695" y="272086"/>
                  <a:pt x="2402084" y="276698"/>
                </a:cubicBezTo>
                <a:cubicBezTo>
                  <a:pt x="2364038" y="267475"/>
                  <a:pt x="2312157" y="234617"/>
                  <a:pt x="2279299" y="272086"/>
                </a:cubicBezTo>
                <a:cubicBezTo>
                  <a:pt x="2180149" y="300332"/>
                  <a:pt x="2080999" y="337226"/>
                  <a:pt x="2000872" y="393718"/>
                </a:cubicBezTo>
                <a:cubicBezTo>
                  <a:pt x="1986460" y="398330"/>
                  <a:pt x="1996260" y="379883"/>
                  <a:pt x="1986460" y="384495"/>
                </a:cubicBezTo>
                <a:cubicBezTo>
                  <a:pt x="1981849" y="412741"/>
                  <a:pt x="1939191" y="402941"/>
                  <a:pt x="1910945" y="402941"/>
                </a:cubicBezTo>
                <a:cubicBezTo>
                  <a:pt x="1910945" y="431187"/>
                  <a:pt x="1910945" y="431187"/>
                  <a:pt x="1910945" y="431187"/>
                </a:cubicBezTo>
                <a:cubicBezTo>
                  <a:pt x="1920168" y="435799"/>
                  <a:pt x="1929968" y="417353"/>
                  <a:pt x="1929968" y="431187"/>
                </a:cubicBezTo>
                <a:cubicBezTo>
                  <a:pt x="1929968" y="468657"/>
                  <a:pt x="1882699" y="468657"/>
                  <a:pt x="1859064" y="491715"/>
                </a:cubicBezTo>
                <a:cubicBezTo>
                  <a:pt x="1878087" y="491715"/>
                  <a:pt x="1887310" y="468081"/>
                  <a:pt x="1906333" y="482492"/>
                </a:cubicBezTo>
                <a:cubicBezTo>
                  <a:pt x="1906333" y="496327"/>
                  <a:pt x="1897110" y="496327"/>
                  <a:pt x="1891922" y="506126"/>
                </a:cubicBezTo>
                <a:cubicBezTo>
                  <a:pt x="1872899" y="492292"/>
                  <a:pt x="1853876" y="515350"/>
                  <a:pt x="1830818" y="496903"/>
                </a:cubicBezTo>
                <a:cubicBezTo>
                  <a:pt x="1830818" y="510738"/>
                  <a:pt x="1845229" y="520538"/>
                  <a:pt x="1826206" y="529761"/>
                </a:cubicBezTo>
                <a:cubicBezTo>
                  <a:pt x="1835429" y="538984"/>
                  <a:pt x="1845229" y="525149"/>
                  <a:pt x="1849841" y="529761"/>
                </a:cubicBezTo>
                <a:cubicBezTo>
                  <a:pt x="1830818" y="543596"/>
                  <a:pt x="1826206" y="567231"/>
                  <a:pt x="1793348" y="567231"/>
                </a:cubicBezTo>
                <a:cubicBezTo>
                  <a:pt x="1788736" y="595477"/>
                  <a:pt x="1778937" y="613923"/>
                  <a:pt x="1746079" y="613923"/>
                </a:cubicBezTo>
                <a:cubicBezTo>
                  <a:pt x="1750691" y="623147"/>
                  <a:pt x="1765102" y="646781"/>
                  <a:pt x="1746079" y="651393"/>
                </a:cubicBezTo>
                <a:cubicBezTo>
                  <a:pt x="1731668" y="646781"/>
                  <a:pt x="1727056" y="632946"/>
                  <a:pt x="1713221" y="627758"/>
                </a:cubicBezTo>
                <a:cubicBezTo>
                  <a:pt x="1703998" y="632370"/>
                  <a:pt x="1684975" y="651393"/>
                  <a:pt x="1665952" y="636981"/>
                </a:cubicBezTo>
                <a:cubicBezTo>
                  <a:pt x="1684975" y="581065"/>
                  <a:pt x="1760490" y="581065"/>
                  <a:pt x="1788736" y="529761"/>
                </a:cubicBezTo>
                <a:cubicBezTo>
                  <a:pt x="1746079" y="534373"/>
                  <a:pt x="1713221" y="553396"/>
                  <a:pt x="1684975" y="576454"/>
                </a:cubicBezTo>
                <a:cubicBezTo>
                  <a:pt x="1665952" y="585677"/>
                  <a:pt x="1642317" y="590289"/>
                  <a:pt x="1633094" y="618535"/>
                </a:cubicBezTo>
                <a:cubicBezTo>
                  <a:pt x="1609459" y="604700"/>
                  <a:pt x="1609459" y="646781"/>
                  <a:pt x="1571990" y="632370"/>
                </a:cubicBezTo>
                <a:cubicBezTo>
                  <a:pt x="1557579" y="665228"/>
                  <a:pt x="1524721" y="679063"/>
                  <a:pt x="1501086" y="702697"/>
                </a:cubicBezTo>
                <a:cubicBezTo>
                  <a:pt x="1510309" y="716532"/>
                  <a:pt x="1520109" y="688862"/>
                  <a:pt x="1529332" y="702697"/>
                </a:cubicBezTo>
                <a:cubicBezTo>
                  <a:pt x="1514921" y="716532"/>
                  <a:pt x="1491286" y="744778"/>
                  <a:pt x="1472840" y="730943"/>
                </a:cubicBezTo>
                <a:cubicBezTo>
                  <a:pt x="1468228" y="749390"/>
                  <a:pt x="1463616" y="759190"/>
                  <a:pt x="1453817" y="773025"/>
                </a:cubicBezTo>
                <a:cubicBezTo>
                  <a:pt x="1468228" y="773025"/>
                  <a:pt x="1468228" y="773025"/>
                  <a:pt x="1477451" y="786859"/>
                </a:cubicBezTo>
                <a:cubicBezTo>
                  <a:pt x="1496474" y="786859"/>
                  <a:pt x="1501086" y="773025"/>
                  <a:pt x="1505698" y="763225"/>
                </a:cubicBezTo>
                <a:cubicBezTo>
                  <a:pt x="1510309" y="763225"/>
                  <a:pt x="1514921" y="767837"/>
                  <a:pt x="1520109" y="772448"/>
                </a:cubicBezTo>
                <a:cubicBezTo>
                  <a:pt x="1510886" y="781671"/>
                  <a:pt x="1501086" y="786283"/>
                  <a:pt x="1491863" y="796083"/>
                </a:cubicBezTo>
                <a:cubicBezTo>
                  <a:pt x="1501086" y="814529"/>
                  <a:pt x="1520109" y="782248"/>
                  <a:pt x="1539132" y="796083"/>
                </a:cubicBezTo>
                <a:cubicBezTo>
                  <a:pt x="1539132" y="782248"/>
                  <a:pt x="1539132" y="782248"/>
                  <a:pt x="1539132" y="782248"/>
                </a:cubicBezTo>
                <a:cubicBezTo>
                  <a:pt x="1539132" y="773025"/>
                  <a:pt x="1520109" y="786859"/>
                  <a:pt x="1520109" y="773025"/>
                </a:cubicBezTo>
                <a:cubicBezTo>
                  <a:pt x="1534520" y="768413"/>
                  <a:pt x="1524721" y="749390"/>
                  <a:pt x="1539132" y="749390"/>
                </a:cubicBezTo>
                <a:cubicBezTo>
                  <a:pt x="1539132" y="758613"/>
                  <a:pt x="1539132" y="767837"/>
                  <a:pt x="1543744" y="773025"/>
                </a:cubicBezTo>
                <a:cubicBezTo>
                  <a:pt x="1581790" y="754578"/>
                  <a:pt x="1571990" y="698086"/>
                  <a:pt x="1623871" y="717109"/>
                </a:cubicBezTo>
                <a:cubicBezTo>
                  <a:pt x="1623871" y="730943"/>
                  <a:pt x="1609459" y="726332"/>
                  <a:pt x="1614647" y="735555"/>
                </a:cubicBezTo>
                <a:cubicBezTo>
                  <a:pt x="1633670" y="730943"/>
                  <a:pt x="1647505" y="717109"/>
                  <a:pt x="1666528" y="707309"/>
                </a:cubicBezTo>
                <a:cubicBezTo>
                  <a:pt x="1652117" y="711920"/>
                  <a:pt x="1657305" y="698086"/>
                  <a:pt x="1652117" y="698086"/>
                </a:cubicBezTo>
                <a:cubicBezTo>
                  <a:pt x="1661340" y="693474"/>
                  <a:pt x="1661340" y="684251"/>
                  <a:pt x="1666528" y="684251"/>
                </a:cubicBezTo>
                <a:cubicBezTo>
                  <a:pt x="1680940" y="698086"/>
                  <a:pt x="1690163" y="693474"/>
                  <a:pt x="1704574" y="688862"/>
                </a:cubicBezTo>
                <a:cubicBezTo>
                  <a:pt x="1699963" y="702697"/>
                  <a:pt x="1718986" y="688862"/>
                  <a:pt x="1718986" y="698086"/>
                </a:cubicBezTo>
                <a:cubicBezTo>
                  <a:pt x="1686128" y="711920"/>
                  <a:pt x="1680940" y="754002"/>
                  <a:pt x="1638858" y="758613"/>
                </a:cubicBezTo>
                <a:cubicBezTo>
                  <a:pt x="1638858" y="754002"/>
                  <a:pt x="1648082" y="740167"/>
                  <a:pt x="1634247" y="744778"/>
                </a:cubicBezTo>
                <a:cubicBezTo>
                  <a:pt x="1634247" y="758613"/>
                  <a:pt x="1606001" y="768413"/>
                  <a:pt x="1625024" y="777636"/>
                </a:cubicBezTo>
                <a:cubicBezTo>
                  <a:pt x="1639435" y="773025"/>
                  <a:pt x="1648658" y="759190"/>
                  <a:pt x="1667681" y="759190"/>
                </a:cubicBezTo>
                <a:cubicBezTo>
                  <a:pt x="1667681" y="768413"/>
                  <a:pt x="1667681" y="773025"/>
                  <a:pt x="1672293" y="777636"/>
                </a:cubicBezTo>
                <a:cubicBezTo>
                  <a:pt x="1587554" y="828941"/>
                  <a:pt x="1525874" y="889468"/>
                  <a:pt x="1441135" y="936161"/>
                </a:cubicBezTo>
                <a:cubicBezTo>
                  <a:pt x="1441135" y="945384"/>
                  <a:pt x="1445746" y="945384"/>
                  <a:pt x="1445746" y="954608"/>
                </a:cubicBezTo>
                <a:cubicBezTo>
                  <a:pt x="1436523" y="963831"/>
                  <a:pt x="1417500" y="963831"/>
                  <a:pt x="1407700" y="978242"/>
                </a:cubicBezTo>
                <a:cubicBezTo>
                  <a:pt x="1416924" y="987465"/>
                  <a:pt x="1435947" y="954608"/>
                  <a:pt x="1450358" y="973631"/>
                </a:cubicBezTo>
                <a:cubicBezTo>
                  <a:pt x="1441135" y="997265"/>
                  <a:pt x="1417500" y="1001877"/>
                  <a:pt x="1398477" y="1015712"/>
                </a:cubicBezTo>
                <a:cubicBezTo>
                  <a:pt x="1379454" y="1001877"/>
                  <a:pt x="1351208" y="1001877"/>
                  <a:pt x="1337373" y="992077"/>
                </a:cubicBezTo>
                <a:cubicBezTo>
                  <a:pt x="1337373" y="987465"/>
                  <a:pt x="1341985" y="987465"/>
                  <a:pt x="1341985" y="982854"/>
                </a:cubicBezTo>
                <a:cubicBezTo>
                  <a:pt x="1322962" y="982854"/>
                  <a:pt x="1309127" y="982854"/>
                  <a:pt x="1294716" y="992077"/>
                </a:cubicBezTo>
                <a:cubicBezTo>
                  <a:pt x="1290104" y="982854"/>
                  <a:pt x="1285492" y="968442"/>
                  <a:pt x="1275693" y="959219"/>
                </a:cubicBezTo>
                <a:cubicBezTo>
                  <a:pt x="1252058" y="977666"/>
                  <a:pt x="1223812" y="973054"/>
                  <a:pt x="1190954" y="1001300"/>
                </a:cubicBezTo>
                <a:cubicBezTo>
                  <a:pt x="1186342" y="992077"/>
                  <a:pt x="1200177" y="982854"/>
                  <a:pt x="1190954" y="982854"/>
                </a:cubicBezTo>
                <a:cubicBezTo>
                  <a:pt x="1186342" y="987465"/>
                  <a:pt x="1176543" y="992077"/>
                  <a:pt x="1171931" y="987465"/>
                </a:cubicBezTo>
                <a:cubicBezTo>
                  <a:pt x="1167319" y="959219"/>
                  <a:pt x="1195565" y="954608"/>
                  <a:pt x="1190954" y="940773"/>
                </a:cubicBezTo>
                <a:cubicBezTo>
                  <a:pt x="1176543" y="940773"/>
                  <a:pt x="1162708" y="926938"/>
                  <a:pt x="1152908" y="940773"/>
                </a:cubicBezTo>
                <a:cubicBezTo>
                  <a:pt x="1167319" y="936161"/>
                  <a:pt x="1167319" y="949996"/>
                  <a:pt x="1171931" y="959219"/>
                </a:cubicBezTo>
                <a:cubicBezTo>
                  <a:pt x="1157520" y="968442"/>
                  <a:pt x="1148296" y="982854"/>
                  <a:pt x="1129273" y="992077"/>
                </a:cubicBezTo>
                <a:cubicBezTo>
                  <a:pt x="1110250" y="987465"/>
                  <a:pt x="1133885" y="978242"/>
                  <a:pt x="1114862" y="978242"/>
                </a:cubicBezTo>
                <a:cubicBezTo>
                  <a:pt x="1110250" y="982854"/>
                  <a:pt x="1100451" y="982854"/>
                  <a:pt x="1100451" y="992077"/>
                </a:cubicBezTo>
                <a:cubicBezTo>
                  <a:pt x="1109674" y="992077"/>
                  <a:pt x="1119474" y="996689"/>
                  <a:pt x="1119474" y="1005912"/>
                </a:cubicBezTo>
                <a:cubicBezTo>
                  <a:pt x="1100451" y="1001300"/>
                  <a:pt x="1114862" y="1019747"/>
                  <a:pt x="1110250" y="1024359"/>
                </a:cubicBezTo>
                <a:cubicBezTo>
                  <a:pt x="1091227" y="1047993"/>
                  <a:pt x="1053758" y="1042805"/>
                  <a:pt x="1025511" y="1057216"/>
                </a:cubicBezTo>
                <a:cubicBezTo>
                  <a:pt x="982854" y="1071051"/>
                  <a:pt x="978242" y="1103909"/>
                  <a:pt x="949996" y="1122356"/>
                </a:cubicBezTo>
                <a:cubicBezTo>
                  <a:pt x="945384" y="1136191"/>
                  <a:pt x="949996" y="1155214"/>
                  <a:pt x="959219" y="1169048"/>
                </a:cubicBezTo>
                <a:cubicBezTo>
                  <a:pt x="963831" y="1145414"/>
                  <a:pt x="973631" y="1150602"/>
                  <a:pt x="992077" y="1140802"/>
                </a:cubicBezTo>
                <a:cubicBezTo>
                  <a:pt x="982854" y="1150025"/>
                  <a:pt x="987466" y="1159249"/>
                  <a:pt x="987466" y="1173660"/>
                </a:cubicBezTo>
                <a:cubicBezTo>
                  <a:pt x="963831" y="1187495"/>
                  <a:pt x="954608" y="1197295"/>
                  <a:pt x="935585" y="1173660"/>
                </a:cubicBezTo>
                <a:cubicBezTo>
                  <a:pt x="921173" y="1178272"/>
                  <a:pt x="930973" y="1211130"/>
                  <a:pt x="911950" y="1211130"/>
                </a:cubicBezTo>
                <a:cubicBezTo>
                  <a:pt x="888316" y="1206518"/>
                  <a:pt x="907338" y="1178272"/>
                  <a:pt x="888316" y="1173660"/>
                </a:cubicBezTo>
                <a:cubicBezTo>
                  <a:pt x="940196" y="1117744"/>
                  <a:pt x="973054" y="1042805"/>
                  <a:pt x="1039346" y="1005336"/>
                </a:cubicBezTo>
                <a:cubicBezTo>
                  <a:pt x="1039346" y="991501"/>
                  <a:pt x="1039346" y="991501"/>
                  <a:pt x="1039346" y="991501"/>
                </a:cubicBezTo>
                <a:cubicBezTo>
                  <a:pt x="1082004" y="986889"/>
                  <a:pt x="1062981" y="907338"/>
                  <a:pt x="1110250" y="926361"/>
                </a:cubicBezTo>
                <a:cubicBezTo>
                  <a:pt x="1114862" y="935585"/>
                  <a:pt x="1119474" y="940196"/>
                  <a:pt x="1124662" y="949996"/>
                </a:cubicBezTo>
                <a:cubicBezTo>
                  <a:pt x="1120050" y="926361"/>
                  <a:pt x="1152908" y="936161"/>
                  <a:pt x="1152908" y="903303"/>
                </a:cubicBezTo>
                <a:cubicBezTo>
                  <a:pt x="1148296" y="903303"/>
                  <a:pt x="1143685" y="903303"/>
                  <a:pt x="1143685" y="898692"/>
                </a:cubicBezTo>
                <a:cubicBezTo>
                  <a:pt x="1158096" y="880245"/>
                  <a:pt x="1167319" y="851999"/>
                  <a:pt x="1190954" y="847387"/>
                </a:cubicBezTo>
                <a:cubicBezTo>
                  <a:pt x="1190954" y="851999"/>
                  <a:pt x="1190954" y="856610"/>
                  <a:pt x="1190954" y="861222"/>
                </a:cubicBezTo>
                <a:cubicBezTo>
                  <a:pt x="1200177" y="861222"/>
                  <a:pt x="1209977" y="856610"/>
                  <a:pt x="1219200" y="856610"/>
                </a:cubicBezTo>
                <a:cubicBezTo>
                  <a:pt x="1209977" y="809918"/>
                  <a:pt x="1252058" y="814529"/>
                  <a:pt x="1261858" y="796083"/>
                </a:cubicBezTo>
                <a:cubicBezTo>
                  <a:pt x="1257246" y="796083"/>
                  <a:pt x="1252634" y="800694"/>
                  <a:pt x="1252634" y="796083"/>
                </a:cubicBezTo>
                <a:cubicBezTo>
                  <a:pt x="1267046" y="777636"/>
                  <a:pt x="1285492" y="763225"/>
                  <a:pt x="1304515" y="744778"/>
                </a:cubicBezTo>
                <a:cubicBezTo>
                  <a:pt x="1304515" y="749390"/>
                  <a:pt x="1309127" y="749390"/>
                  <a:pt x="1313738" y="749390"/>
                </a:cubicBezTo>
                <a:cubicBezTo>
                  <a:pt x="1313738" y="763225"/>
                  <a:pt x="1299327" y="758613"/>
                  <a:pt x="1309127" y="767837"/>
                </a:cubicBezTo>
                <a:cubicBezTo>
                  <a:pt x="1337373" y="805306"/>
                  <a:pt x="1280881" y="819141"/>
                  <a:pt x="1261858" y="842776"/>
                </a:cubicBezTo>
                <a:cubicBezTo>
                  <a:pt x="1252634" y="847387"/>
                  <a:pt x="1257246" y="833552"/>
                  <a:pt x="1242835" y="833552"/>
                </a:cubicBezTo>
                <a:cubicBezTo>
                  <a:pt x="1242835" y="866410"/>
                  <a:pt x="1242835" y="866410"/>
                  <a:pt x="1242835" y="866410"/>
                </a:cubicBezTo>
                <a:cubicBezTo>
                  <a:pt x="1223812" y="875633"/>
                  <a:pt x="1214588" y="894656"/>
                  <a:pt x="1200177" y="908491"/>
                </a:cubicBezTo>
                <a:cubicBezTo>
                  <a:pt x="1256670" y="936737"/>
                  <a:pt x="1271081" y="838164"/>
                  <a:pt x="1313738" y="861798"/>
                </a:cubicBezTo>
                <a:cubicBezTo>
                  <a:pt x="1318350" y="866410"/>
                  <a:pt x="1299327" y="871022"/>
                  <a:pt x="1309127" y="875633"/>
                </a:cubicBezTo>
                <a:cubicBezTo>
                  <a:pt x="1347173" y="866410"/>
                  <a:pt x="1328150" y="800694"/>
                  <a:pt x="1365619" y="810494"/>
                </a:cubicBezTo>
                <a:cubicBezTo>
                  <a:pt x="1370231" y="768413"/>
                  <a:pt x="1403665" y="759190"/>
                  <a:pt x="1422112" y="735555"/>
                </a:cubicBezTo>
                <a:cubicBezTo>
                  <a:pt x="1426723" y="726332"/>
                  <a:pt x="1417500" y="726332"/>
                  <a:pt x="1417500" y="717109"/>
                </a:cubicBezTo>
                <a:cubicBezTo>
                  <a:pt x="1389254" y="703274"/>
                  <a:pt x="1361008" y="768413"/>
                  <a:pt x="1332761" y="745355"/>
                </a:cubicBezTo>
                <a:cubicBezTo>
                  <a:pt x="1351784" y="712497"/>
                  <a:pt x="1408277" y="694050"/>
                  <a:pt x="1417500" y="661193"/>
                </a:cubicBezTo>
                <a:cubicBezTo>
                  <a:pt x="1398477" y="670416"/>
                  <a:pt x="1384642" y="679639"/>
                  <a:pt x="1370231" y="698662"/>
                </a:cubicBezTo>
                <a:cubicBezTo>
                  <a:pt x="1365619" y="642746"/>
                  <a:pt x="1441135" y="633523"/>
                  <a:pt x="1450358" y="581642"/>
                </a:cubicBezTo>
                <a:cubicBezTo>
                  <a:pt x="1435947" y="577030"/>
                  <a:pt x="1431335" y="567807"/>
                  <a:pt x="1412312" y="567807"/>
                </a:cubicBezTo>
                <a:cubicBezTo>
                  <a:pt x="1407700" y="596053"/>
                  <a:pt x="1379454" y="596053"/>
                  <a:pt x="1360431" y="605277"/>
                </a:cubicBezTo>
                <a:cubicBezTo>
                  <a:pt x="1360431" y="596053"/>
                  <a:pt x="1360431" y="581642"/>
                  <a:pt x="1369655" y="581642"/>
                </a:cubicBezTo>
                <a:cubicBezTo>
                  <a:pt x="1374266" y="581642"/>
                  <a:pt x="1378878" y="586254"/>
                  <a:pt x="1384066" y="586254"/>
                </a:cubicBezTo>
                <a:cubicBezTo>
                  <a:pt x="1393289" y="577030"/>
                  <a:pt x="1393289" y="562619"/>
                  <a:pt x="1398477" y="553396"/>
                </a:cubicBezTo>
                <a:cubicBezTo>
                  <a:pt x="1403089" y="558007"/>
                  <a:pt x="1407700" y="553396"/>
                  <a:pt x="1417500" y="562619"/>
                </a:cubicBezTo>
                <a:cubicBezTo>
                  <a:pt x="1431912" y="529761"/>
                  <a:pt x="1464769" y="497480"/>
                  <a:pt x="1502239" y="506703"/>
                </a:cubicBezTo>
                <a:cubicBezTo>
                  <a:pt x="1497627" y="534949"/>
                  <a:pt x="1464193" y="548784"/>
                  <a:pt x="1441135" y="553396"/>
                </a:cubicBezTo>
                <a:cubicBezTo>
                  <a:pt x="1445746" y="567231"/>
                  <a:pt x="1455546" y="571842"/>
                  <a:pt x="1464769" y="577030"/>
                </a:cubicBezTo>
                <a:cubicBezTo>
                  <a:pt x="1554696" y="516503"/>
                  <a:pt x="1634823" y="446175"/>
                  <a:pt x="1724174" y="381036"/>
                </a:cubicBezTo>
                <a:cubicBezTo>
                  <a:pt x="1700539" y="385648"/>
                  <a:pt x="1695928" y="409282"/>
                  <a:pt x="1667681" y="409282"/>
                </a:cubicBezTo>
                <a:cubicBezTo>
                  <a:pt x="1667681" y="404671"/>
                  <a:pt x="1663070" y="404671"/>
                  <a:pt x="1667681" y="400059"/>
                </a:cubicBezTo>
                <a:cubicBezTo>
                  <a:pt x="1682092" y="386224"/>
                  <a:pt x="1691316" y="334920"/>
                  <a:pt x="1724174" y="357978"/>
                </a:cubicBezTo>
                <a:cubicBezTo>
                  <a:pt x="1728785" y="306673"/>
                  <a:pt x="1804301" y="320508"/>
                  <a:pt x="1814101" y="273816"/>
                </a:cubicBezTo>
                <a:cubicBezTo>
                  <a:pt x="1799689" y="278427"/>
                  <a:pt x="1785854" y="292262"/>
                  <a:pt x="1785854" y="302062"/>
                </a:cubicBezTo>
                <a:cubicBezTo>
                  <a:pt x="1733973" y="302062"/>
                  <a:pt x="1695928" y="344143"/>
                  <a:pt x="1644047" y="357978"/>
                </a:cubicBezTo>
                <a:cubicBezTo>
                  <a:pt x="1629635" y="348755"/>
                  <a:pt x="1648658" y="334343"/>
                  <a:pt x="1639435" y="334343"/>
                </a:cubicBezTo>
                <a:cubicBezTo>
                  <a:pt x="1630212" y="343567"/>
                  <a:pt x="1611189" y="348178"/>
                  <a:pt x="1630212" y="352790"/>
                </a:cubicBezTo>
                <a:cubicBezTo>
                  <a:pt x="1592166" y="376424"/>
                  <a:pt x="1569108" y="417929"/>
                  <a:pt x="1521838" y="432340"/>
                </a:cubicBezTo>
                <a:cubicBezTo>
                  <a:pt x="1517227" y="423117"/>
                  <a:pt x="1517227" y="423117"/>
                  <a:pt x="1507427" y="423117"/>
                </a:cubicBezTo>
                <a:cubicBezTo>
                  <a:pt x="1446323" y="451363"/>
                  <a:pt x="1408277" y="516503"/>
                  <a:pt x="1337373" y="530338"/>
                </a:cubicBezTo>
                <a:cubicBezTo>
                  <a:pt x="1351784" y="506703"/>
                  <a:pt x="1384642" y="497480"/>
                  <a:pt x="1398477" y="465198"/>
                </a:cubicBezTo>
                <a:cubicBezTo>
                  <a:pt x="1360431" y="469810"/>
                  <a:pt x="1355820" y="516503"/>
                  <a:pt x="1313738" y="525726"/>
                </a:cubicBezTo>
                <a:cubicBezTo>
                  <a:pt x="1328150" y="553972"/>
                  <a:pt x="1275693" y="567807"/>
                  <a:pt x="1290104" y="596053"/>
                </a:cubicBezTo>
                <a:cubicBezTo>
                  <a:pt x="1266469" y="619688"/>
                  <a:pt x="1238223" y="628911"/>
                  <a:pt x="1214588" y="647358"/>
                </a:cubicBezTo>
                <a:cubicBezTo>
                  <a:pt x="1209977" y="633523"/>
                  <a:pt x="1219200" y="633523"/>
                  <a:pt x="1214588" y="619111"/>
                </a:cubicBezTo>
                <a:cubicBezTo>
                  <a:pt x="1233611" y="623723"/>
                  <a:pt x="1257246" y="590865"/>
                  <a:pt x="1252634" y="572419"/>
                </a:cubicBezTo>
                <a:cubicBezTo>
                  <a:pt x="1261858" y="572419"/>
                  <a:pt x="1267046" y="567807"/>
                  <a:pt x="1276269" y="567807"/>
                </a:cubicBezTo>
                <a:cubicBezTo>
                  <a:pt x="1276269" y="563195"/>
                  <a:pt x="1280881" y="558584"/>
                  <a:pt x="1280881" y="553972"/>
                </a:cubicBezTo>
                <a:cubicBezTo>
                  <a:pt x="1266469" y="549361"/>
                  <a:pt x="1271657" y="563195"/>
                  <a:pt x="1257246" y="563195"/>
                </a:cubicBezTo>
                <a:cubicBezTo>
                  <a:pt x="1266469" y="549361"/>
                  <a:pt x="1271657" y="534949"/>
                  <a:pt x="1280881" y="530338"/>
                </a:cubicBezTo>
                <a:cubicBezTo>
                  <a:pt x="1276269" y="525726"/>
                  <a:pt x="1266469" y="530338"/>
                  <a:pt x="1266469" y="525726"/>
                </a:cubicBezTo>
                <a:cubicBezTo>
                  <a:pt x="1337373" y="460587"/>
                  <a:pt x="1412889" y="404094"/>
                  <a:pt x="1473993" y="334343"/>
                </a:cubicBezTo>
                <a:cubicBezTo>
                  <a:pt x="1464769" y="329732"/>
                  <a:pt x="1450358" y="343567"/>
                  <a:pt x="1450358" y="334343"/>
                </a:cubicBezTo>
                <a:cubicBezTo>
                  <a:pt x="1459581" y="325120"/>
                  <a:pt x="1459581" y="306097"/>
                  <a:pt x="1469381" y="296874"/>
                </a:cubicBezTo>
                <a:cubicBezTo>
                  <a:pt x="1426723" y="301485"/>
                  <a:pt x="1403089" y="338955"/>
                  <a:pt x="1370231" y="357401"/>
                </a:cubicBezTo>
                <a:cubicBezTo>
                  <a:pt x="1361008" y="366625"/>
                  <a:pt x="1365619" y="390259"/>
                  <a:pt x="1346596" y="390259"/>
                </a:cubicBezTo>
                <a:cubicBezTo>
                  <a:pt x="1346596" y="385648"/>
                  <a:pt x="1351208" y="385648"/>
                  <a:pt x="1351208" y="376424"/>
                </a:cubicBezTo>
                <a:cubicBezTo>
                  <a:pt x="1332185" y="390259"/>
                  <a:pt x="1303939" y="413894"/>
                  <a:pt x="1299327" y="427729"/>
                </a:cubicBezTo>
                <a:lnTo>
                  <a:pt x="1313738" y="432340"/>
                </a:lnTo>
                <a:cubicBezTo>
                  <a:pt x="1290104" y="479033"/>
                  <a:pt x="1238223" y="497480"/>
                  <a:pt x="1205365" y="530338"/>
                </a:cubicBezTo>
                <a:cubicBezTo>
                  <a:pt x="1205365" y="558584"/>
                  <a:pt x="1196142" y="600665"/>
                  <a:pt x="1167319" y="595477"/>
                </a:cubicBezTo>
                <a:cubicBezTo>
                  <a:pt x="1167319" y="586254"/>
                  <a:pt x="1171931" y="581642"/>
                  <a:pt x="1171931" y="567231"/>
                </a:cubicBezTo>
                <a:cubicBezTo>
                  <a:pt x="1162708" y="562619"/>
                  <a:pt x="1162708" y="571842"/>
                  <a:pt x="1152908" y="562619"/>
                </a:cubicBezTo>
                <a:cubicBezTo>
                  <a:pt x="1157520" y="529761"/>
                  <a:pt x="1190954" y="502091"/>
                  <a:pt x="1214012" y="502091"/>
                </a:cubicBezTo>
                <a:cubicBezTo>
                  <a:pt x="1218624" y="478457"/>
                  <a:pt x="1237647" y="469233"/>
                  <a:pt x="1237647" y="446175"/>
                </a:cubicBezTo>
                <a:cubicBezTo>
                  <a:pt x="1228423" y="446175"/>
                  <a:pt x="1223235" y="436952"/>
                  <a:pt x="1223235" y="427729"/>
                </a:cubicBezTo>
                <a:cubicBezTo>
                  <a:pt x="1227847" y="413894"/>
                  <a:pt x="1237647" y="413894"/>
                  <a:pt x="1251482" y="413894"/>
                </a:cubicBezTo>
                <a:cubicBezTo>
                  <a:pt x="1265893" y="432340"/>
                  <a:pt x="1242258" y="442140"/>
                  <a:pt x="1246870" y="451363"/>
                </a:cubicBezTo>
                <a:cubicBezTo>
                  <a:pt x="1261281" y="427729"/>
                  <a:pt x="1298751" y="409282"/>
                  <a:pt x="1279728" y="381036"/>
                </a:cubicBezTo>
                <a:cubicBezTo>
                  <a:pt x="1288951" y="381036"/>
                  <a:pt x="1284339" y="371813"/>
                  <a:pt x="1294139" y="371813"/>
                </a:cubicBezTo>
                <a:cubicBezTo>
                  <a:pt x="1308550" y="371813"/>
                  <a:pt x="1303362" y="390259"/>
                  <a:pt x="1313162" y="390259"/>
                </a:cubicBezTo>
                <a:cubicBezTo>
                  <a:pt x="1317774" y="362013"/>
                  <a:pt x="1346020" y="352790"/>
                  <a:pt x="1336797" y="329732"/>
                </a:cubicBezTo>
                <a:cubicBezTo>
                  <a:pt x="1397901" y="329732"/>
                  <a:pt x="1403089" y="278427"/>
                  <a:pt x="1435947" y="250181"/>
                </a:cubicBezTo>
                <a:cubicBezTo>
                  <a:pt x="1502239" y="236346"/>
                  <a:pt x="1535097" y="147572"/>
                  <a:pt x="1610612" y="128549"/>
                </a:cubicBezTo>
                <a:cubicBezTo>
                  <a:pt x="1619836" y="123938"/>
                  <a:pt x="1619836" y="133161"/>
                  <a:pt x="1625024" y="133161"/>
                </a:cubicBezTo>
                <a:cubicBezTo>
                  <a:pt x="1625024" y="119326"/>
                  <a:pt x="1634247" y="114714"/>
                  <a:pt x="1639435" y="104915"/>
                </a:cubicBezTo>
                <a:cubicBezTo>
                  <a:pt x="1625024" y="104915"/>
                  <a:pt x="1615800" y="128549"/>
                  <a:pt x="1606577" y="114138"/>
                </a:cubicBezTo>
                <a:cubicBezTo>
                  <a:pt x="1611189" y="90503"/>
                  <a:pt x="1658458" y="104915"/>
                  <a:pt x="1644623" y="67445"/>
                </a:cubicBezTo>
                <a:cubicBezTo>
                  <a:pt x="1512615" y="118749"/>
                  <a:pt x="1427300" y="212135"/>
                  <a:pt x="1299904" y="263439"/>
                </a:cubicBezTo>
                <a:cubicBezTo>
                  <a:pt x="1276269" y="328579"/>
                  <a:pt x="1209977" y="342990"/>
                  <a:pt x="1172507" y="389683"/>
                </a:cubicBezTo>
                <a:cubicBezTo>
                  <a:pt x="1177119" y="389683"/>
                  <a:pt x="1177119" y="394294"/>
                  <a:pt x="1177119" y="398906"/>
                </a:cubicBezTo>
                <a:cubicBezTo>
                  <a:pt x="1148873" y="412741"/>
                  <a:pt x="1116015" y="403518"/>
                  <a:pt x="1101604" y="431764"/>
                </a:cubicBezTo>
                <a:cubicBezTo>
                  <a:pt x="1106215" y="436376"/>
                  <a:pt x="1110827" y="436376"/>
                  <a:pt x="1110827" y="440987"/>
                </a:cubicBezTo>
                <a:cubicBezTo>
                  <a:pt x="1072781" y="492292"/>
                  <a:pt x="1020900" y="511315"/>
                  <a:pt x="1002453" y="571842"/>
                </a:cubicBezTo>
                <a:cubicBezTo>
                  <a:pt x="983430" y="567231"/>
                  <a:pt x="983430" y="581065"/>
                  <a:pt x="969595" y="581065"/>
                </a:cubicBezTo>
                <a:cubicBezTo>
                  <a:pt x="913103" y="660616"/>
                  <a:pt x="842199" y="725755"/>
                  <a:pt x="785707" y="809918"/>
                </a:cubicBezTo>
                <a:cubicBezTo>
                  <a:pt x="800118" y="833552"/>
                  <a:pt x="738438" y="833552"/>
                  <a:pt x="738438" y="870445"/>
                </a:cubicBezTo>
                <a:cubicBezTo>
                  <a:pt x="743049" y="875057"/>
                  <a:pt x="747661" y="861222"/>
                  <a:pt x="752849" y="870445"/>
                </a:cubicBezTo>
                <a:cubicBezTo>
                  <a:pt x="743626" y="879669"/>
                  <a:pt x="748237" y="888892"/>
                  <a:pt x="743626" y="894080"/>
                </a:cubicBezTo>
                <a:cubicBezTo>
                  <a:pt x="724603" y="884857"/>
                  <a:pt x="700968" y="903303"/>
                  <a:pt x="691745" y="926938"/>
                </a:cubicBezTo>
                <a:cubicBezTo>
                  <a:pt x="706156" y="922326"/>
                  <a:pt x="710768" y="931549"/>
                  <a:pt x="710768" y="940773"/>
                </a:cubicBezTo>
                <a:cubicBezTo>
                  <a:pt x="682521" y="954608"/>
                  <a:pt x="668110" y="1005912"/>
                  <a:pt x="644476" y="1011100"/>
                </a:cubicBezTo>
                <a:cubicBezTo>
                  <a:pt x="639864" y="987465"/>
                  <a:pt x="668110" y="978242"/>
                  <a:pt x="658887" y="959796"/>
                </a:cubicBezTo>
                <a:cubicBezTo>
                  <a:pt x="635252" y="997265"/>
                  <a:pt x="607006" y="1030123"/>
                  <a:pt x="592595" y="1071628"/>
                </a:cubicBezTo>
                <a:cubicBezTo>
                  <a:pt x="616229" y="1090074"/>
                  <a:pt x="564348" y="1118320"/>
                  <a:pt x="583371" y="1146567"/>
                </a:cubicBezTo>
                <a:cubicBezTo>
                  <a:pt x="583371" y="1141955"/>
                  <a:pt x="587983" y="1137343"/>
                  <a:pt x="592595" y="1141955"/>
                </a:cubicBezTo>
                <a:cubicBezTo>
                  <a:pt x="587983" y="1146567"/>
                  <a:pt x="583371" y="1151178"/>
                  <a:pt x="573572" y="1146567"/>
                </a:cubicBezTo>
                <a:cubicBezTo>
                  <a:pt x="568960" y="1184036"/>
                  <a:pt x="521691" y="1165013"/>
                  <a:pt x="521691" y="1216894"/>
                </a:cubicBezTo>
                <a:cubicBezTo>
                  <a:pt x="536102" y="1226117"/>
                  <a:pt x="536102" y="1193259"/>
                  <a:pt x="554549" y="1193259"/>
                </a:cubicBezTo>
                <a:cubicBezTo>
                  <a:pt x="554549" y="1197871"/>
                  <a:pt x="559160" y="1197871"/>
                  <a:pt x="559160" y="1202483"/>
                </a:cubicBezTo>
                <a:cubicBezTo>
                  <a:pt x="549937" y="1239952"/>
                  <a:pt x="530914" y="1249176"/>
                  <a:pt x="511891" y="1277422"/>
                </a:cubicBezTo>
                <a:cubicBezTo>
                  <a:pt x="521114" y="1282033"/>
                  <a:pt x="530914" y="1277422"/>
                  <a:pt x="535526" y="1291257"/>
                </a:cubicBezTo>
                <a:cubicBezTo>
                  <a:pt x="521114" y="1291257"/>
                  <a:pt x="535526" y="1305092"/>
                  <a:pt x="526302" y="1319503"/>
                </a:cubicBezTo>
                <a:cubicBezTo>
                  <a:pt x="535526" y="1319503"/>
                  <a:pt x="535526" y="1319503"/>
                  <a:pt x="535526" y="1328726"/>
                </a:cubicBezTo>
                <a:cubicBezTo>
                  <a:pt x="521114" y="1380031"/>
                  <a:pt x="479033" y="1408277"/>
                  <a:pt x="492868" y="1468805"/>
                </a:cubicBezTo>
                <a:cubicBezTo>
                  <a:pt x="454822" y="1473416"/>
                  <a:pt x="469233" y="1524720"/>
                  <a:pt x="436376" y="1533944"/>
                </a:cubicBezTo>
                <a:cubicBezTo>
                  <a:pt x="445599" y="1473416"/>
                  <a:pt x="492868" y="1416924"/>
                  <a:pt x="507279" y="1351784"/>
                </a:cubicBezTo>
                <a:cubicBezTo>
                  <a:pt x="492868" y="1342561"/>
                  <a:pt x="488256" y="1333338"/>
                  <a:pt x="492868" y="1314315"/>
                </a:cubicBezTo>
                <a:cubicBezTo>
                  <a:pt x="478457" y="1305092"/>
                  <a:pt x="469233" y="1337949"/>
                  <a:pt x="464622" y="1356396"/>
                </a:cubicBezTo>
                <a:cubicBezTo>
                  <a:pt x="469233" y="1365619"/>
                  <a:pt x="479033" y="1365619"/>
                  <a:pt x="483645" y="1370231"/>
                </a:cubicBezTo>
                <a:cubicBezTo>
                  <a:pt x="469233" y="1379454"/>
                  <a:pt x="483645" y="1384066"/>
                  <a:pt x="479033" y="1398477"/>
                </a:cubicBezTo>
                <a:cubicBezTo>
                  <a:pt x="469810" y="1403089"/>
                  <a:pt x="460010" y="1407700"/>
                  <a:pt x="450787" y="1412312"/>
                </a:cubicBezTo>
                <a:cubicBezTo>
                  <a:pt x="446175" y="1403089"/>
                  <a:pt x="441564" y="1393866"/>
                  <a:pt x="431764" y="1388677"/>
                </a:cubicBezTo>
                <a:cubicBezTo>
                  <a:pt x="408129" y="1393289"/>
                  <a:pt x="379883" y="1430759"/>
                  <a:pt x="398906" y="1459005"/>
                </a:cubicBezTo>
                <a:cubicBezTo>
                  <a:pt x="384495" y="1468228"/>
                  <a:pt x="370660" y="1496474"/>
                  <a:pt x="379883" y="1524144"/>
                </a:cubicBezTo>
                <a:cubicBezTo>
                  <a:pt x="375271" y="1524144"/>
                  <a:pt x="375271" y="1528756"/>
                  <a:pt x="370660" y="1524144"/>
                </a:cubicBezTo>
                <a:cubicBezTo>
                  <a:pt x="366048" y="1566225"/>
                  <a:pt x="328002" y="1570837"/>
                  <a:pt x="337802" y="1626753"/>
                </a:cubicBezTo>
                <a:cubicBezTo>
                  <a:pt x="323391" y="1635976"/>
                  <a:pt x="314167" y="1673446"/>
                  <a:pt x="328579" y="1682669"/>
                </a:cubicBezTo>
                <a:cubicBezTo>
                  <a:pt x="333190" y="1678057"/>
                  <a:pt x="333190" y="1664222"/>
                  <a:pt x="342990" y="1664222"/>
                </a:cubicBezTo>
                <a:cubicBezTo>
                  <a:pt x="342990" y="1668834"/>
                  <a:pt x="347602" y="1668834"/>
                  <a:pt x="347602" y="1673446"/>
                </a:cubicBezTo>
                <a:cubicBezTo>
                  <a:pt x="323967" y="1673446"/>
                  <a:pt x="328579" y="1701692"/>
                  <a:pt x="319355" y="1724750"/>
                </a:cubicBezTo>
                <a:cubicBezTo>
                  <a:pt x="362013" y="1687281"/>
                  <a:pt x="371236" y="1603118"/>
                  <a:pt x="404094" y="1551814"/>
                </a:cubicBezTo>
                <a:cubicBezTo>
                  <a:pt x="408706" y="1580060"/>
                  <a:pt x="385071" y="1607730"/>
                  <a:pt x="399483" y="1649811"/>
                </a:cubicBezTo>
                <a:cubicBezTo>
                  <a:pt x="390259" y="1649811"/>
                  <a:pt x="390259" y="1663646"/>
                  <a:pt x="380460" y="1654423"/>
                </a:cubicBezTo>
                <a:cubicBezTo>
                  <a:pt x="356825" y="1691892"/>
                  <a:pt x="342414" y="1757031"/>
                  <a:pt x="304944" y="1766255"/>
                </a:cubicBezTo>
                <a:cubicBezTo>
                  <a:pt x="290533" y="1803724"/>
                  <a:pt x="257675" y="1845805"/>
                  <a:pt x="266898" y="1883275"/>
                </a:cubicBezTo>
                <a:cubicBezTo>
                  <a:pt x="219629" y="1934579"/>
                  <a:pt x="224241" y="2004907"/>
                  <a:pt x="238652" y="2079269"/>
                </a:cubicBezTo>
                <a:cubicBezTo>
                  <a:pt x="290533" y="2060823"/>
                  <a:pt x="276698" y="2158820"/>
                  <a:pt x="238652" y="2158820"/>
                </a:cubicBezTo>
                <a:cubicBezTo>
                  <a:pt x="243264" y="2191678"/>
                  <a:pt x="219629" y="2238370"/>
                  <a:pt x="229429" y="2270652"/>
                </a:cubicBezTo>
                <a:cubicBezTo>
                  <a:pt x="253063" y="2247017"/>
                  <a:pt x="253063" y="2210124"/>
                  <a:pt x="272086" y="2186490"/>
                </a:cubicBezTo>
                <a:cubicBezTo>
                  <a:pt x="276698" y="2204936"/>
                  <a:pt x="310132" y="2195713"/>
                  <a:pt x="310132" y="2223959"/>
                </a:cubicBezTo>
                <a:cubicBezTo>
                  <a:pt x="310132" y="2195713"/>
                  <a:pt x="329155" y="2219347"/>
                  <a:pt x="333767" y="2214736"/>
                </a:cubicBezTo>
                <a:cubicBezTo>
                  <a:pt x="338378" y="2196289"/>
                  <a:pt x="338378" y="2177266"/>
                  <a:pt x="352790" y="2177266"/>
                </a:cubicBezTo>
                <a:cubicBezTo>
                  <a:pt x="362013" y="2214736"/>
                  <a:pt x="371813" y="2233182"/>
                  <a:pt x="362013" y="2266040"/>
                </a:cubicBezTo>
                <a:cubicBezTo>
                  <a:pt x="362013" y="2261429"/>
                  <a:pt x="362013" y="2256817"/>
                  <a:pt x="357401" y="2252205"/>
                </a:cubicBezTo>
                <a:cubicBezTo>
                  <a:pt x="348178" y="2266040"/>
                  <a:pt x="342990" y="2308121"/>
                  <a:pt x="348178" y="2322533"/>
                </a:cubicBezTo>
                <a:cubicBezTo>
                  <a:pt x="348178" y="2317921"/>
                  <a:pt x="348178" y="2313310"/>
                  <a:pt x="352790" y="2317921"/>
                </a:cubicBezTo>
                <a:cubicBezTo>
                  <a:pt x="352790" y="2336368"/>
                  <a:pt x="371813" y="2331756"/>
                  <a:pt x="367201" y="2360002"/>
                </a:cubicBezTo>
                <a:cubicBezTo>
                  <a:pt x="390836" y="2369225"/>
                  <a:pt x="386224" y="2336368"/>
                  <a:pt x="400059" y="2331756"/>
                </a:cubicBezTo>
                <a:cubicBezTo>
                  <a:pt x="423694" y="2327144"/>
                  <a:pt x="428305" y="2336368"/>
                  <a:pt x="447328" y="2345591"/>
                </a:cubicBezTo>
                <a:cubicBezTo>
                  <a:pt x="447328" y="2336368"/>
                  <a:pt x="438105" y="2327144"/>
                  <a:pt x="447328" y="2317345"/>
                </a:cubicBezTo>
                <a:cubicBezTo>
                  <a:pt x="438105" y="2317345"/>
                  <a:pt x="423694" y="2321956"/>
                  <a:pt x="423694" y="2312733"/>
                </a:cubicBezTo>
                <a:cubicBezTo>
                  <a:pt x="423694" y="2298898"/>
                  <a:pt x="423694" y="2298898"/>
                  <a:pt x="423694" y="2298898"/>
                </a:cubicBezTo>
                <a:cubicBezTo>
                  <a:pt x="423694" y="2289675"/>
                  <a:pt x="438105" y="2294286"/>
                  <a:pt x="442717" y="2285063"/>
                </a:cubicBezTo>
                <a:cubicBezTo>
                  <a:pt x="451940" y="2285063"/>
                  <a:pt x="451940" y="2294286"/>
                  <a:pt x="461740" y="2298898"/>
                </a:cubicBezTo>
                <a:cubicBezTo>
                  <a:pt x="470963" y="2289675"/>
                  <a:pt x="461740" y="2270652"/>
                  <a:pt x="480763" y="2275264"/>
                </a:cubicBezTo>
                <a:cubicBezTo>
                  <a:pt x="480763" y="2251629"/>
                  <a:pt x="476151" y="2223959"/>
                  <a:pt x="495174" y="2219347"/>
                </a:cubicBezTo>
                <a:cubicBezTo>
                  <a:pt x="495174" y="2223959"/>
                  <a:pt x="499786" y="2219347"/>
                  <a:pt x="499786" y="2223959"/>
                </a:cubicBezTo>
                <a:cubicBezTo>
                  <a:pt x="476151" y="2279875"/>
                  <a:pt x="509009" y="2364037"/>
                  <a:pt x="485374" y="2410730"/>
                </a:cubicBezTo>
                <a:cubicBezTo>
                  <a:pt x="489986" y="2401507"/>
                  <a:pt x="499786" y="2401507"/>
                  <a:pt x="509009" y="2401507"/>
                </a:cubicBezTo>
                <a:cubicBezTo>
                  <a:pt x="509009" y="2387672"/>
                  <a:pt x="518232" y="2377872"/>
                  <a:pt x="513620" y="2354814"/>
                </a:cubicBezTo>
                <a:cubicBezTo>
                  <a:pt x="522844" y="2359426"/>
                  <a:pt x="537255" y="2345591"/>
                  <a:pt x="537255" y="2350203"/>
                </a:cubicBezTo>
                <a:cubicBezTo>
                  <a:pt x="541867" y="2387672"/>
                  <a:pt x="532643" y="2438976"/>
                  <a:pt x="556278" y="2448200"/>
                </a:cubicBezTo>
                <a:cubicBezTo>
                  <a:pt x="612771" y="2406118"/>
                  <a:pt x="560890" y="2279875"/>
                  <a:pt x="636405" y="2256817"/>
                </a:cubicBezTo>
                <a:cubicBezTo>
                  <a:pt x="621994" y="2294286"/>
                  <a:pt x="636405" y="2308121"/>
                  <a:pt x="636405" y="2350203"/>
                </a:cubicBezTo>
                <a:cubicBezTo>
                  <a:pt x="669263" y="2345591"/>
                  <a:pt x="660040" y="2383060"/>
                  <a:pt x="664651" y="2401507"/>
                </a:cubicBezTo>
                <a:cubicBezTo>
                  <a:pt x="679063" y="2401507"/>
                  <a:pt x="679063" y="2377872"/>
                  <a:pt x="688286" y="2377872"/>
                </a:cubicBezTo>
                <a:cubicBezTo>
                  <a:pt x="716532" y="2406118"/>
                  <a:pt x="692898" y="2462035"/>
                  <a:pt x="673875" y="2489704"/>
                </a:cubicBezTo>
                <a:cubicBezTo>
                  <a:pt x="664651" y="2480481"/>
                  <a:pt x="664651" y="2452235"/>
                  <a:pt x="659463" y="2443012"/>
                </a:cubicBezTo>
                <a:cubicBezTo>
                  <a:pt x="640440" y="2447623"/>
                  <a:pt x="635829" y="2447623"/>
                  <a:pt x="612194" y="2447623"/>
                </a:cubicBezTo>
                <a:cubicBezTo>
                  <a:pt x="612194" y="2471258"/>
                  <a:pt x="597783" y="2480481"/>
                  <a:pt x="597783" y="2508151"/>
                </a:cubicBezTo>
                <a:cubicBezTo>
                  <a:pt x="602394" y="2508151"/>
                  <a:pt x="616806" y="2512762"/>
                  <a:pt x="602394" y="2526597"/>
                </a:cubicBezTo>
                <a:cubicBezTo>
                  <a:pt x="611618" y="2535821"/>
                  <a:pt x="611618" y="2521986"/>
                  <a:pt x="621417" y="2521986"/>
                </a:cubicBezTo>
                <a:cubicBezTo>
                  <a:pt x="621417" y="2559455"/>
                  <a:pt x="635829" y="2648229"/>
                  <a:pt x="588559" y="2648229"/>
                </a:cubicBezTo>
                <a:cubicBezTo>
                  <a:pt x="593171" y="2666676"/>
                  <a:pt x="569537" y="2676475"/>
                  <a:pt x="583948" y="2690310"/>
                </a:cubicBezTo>
                <a:cubicBezTo>
                  <a:pt x="583948" y="2681087"/>
                  <a:pt x="598359" y="2685699"/>
                  <a:pt x="598359" y="2681087"/>
                </a:cubicBezTo>
                <a:cubicBezTo>
                  <a:pt x="593748" y="2676475"/>
                  <a:pt x="598359" y="2667252"/>
                  <a:pt x="598359" y="2662640"/>
                </a:cubicBezTo>
                <a:cubicBezTo>
                  <a:pt x="612771" y="2667252"/>
                  <a:pt x="607582" y="2653417"/>
                  <a:pt x="617382" y="2648806"/>
                </a:cubicBezTo>
                <a:cubicBezTo>
                  <a:pt x="612771" y="2672440"/>
                  <a:pt x="608159" y="2690887"/>
                  <a:pt x="593748" y="2704722"/>
                </a:cubicBezTo>
                <a:cubicBezTo>
                  <a:pt x="636405" y="2742191"/>
                  <a:pt x="608159" y="2826353"/>
                  <a:pt x="617382" y="2877658"/>
                </a:cubicBezTo>
                <a:cubicBezTo>
                  <a:pt x="626605" y="2910516"/>
                  <a:pt x="621994" y="2966432"/>
                  <a:pt x="621994" y="3003901"/>
                </a:cubicBezTo>
                <a:cubicBezTo>
                  <a:pt x="626605" y="3003901"/>
                  <a:pt x="636405" y="3003901"/>
                  <a:pt x="636405" y="3008513"/>
                </a:cubicBezTo>
                <a:cubicBezTo>
                  <a:pt x="641017" y="3055206"/>
                  <a:pt x="641017" y="3120345"/>
                  <a:pt x="650816" y="3157814"/>
                </a:cubicBezTo>
                <a:cubicBezTo>
                  <a:pt x="622570" y="3213730"/>
                  <a:pt x="683674" y="3269646"/>
                  <a:pt x="660040" y="3321527"/>
                </a:cubicBezTo>
                <a:cubicBezTo>
                  <a:pt x="650816" y="3303081"/>
                  <a:pt x="650816" y="3321527"/>
                  <a:pt x="627182" y="3316916"/>
                </a:cubicBezTo>
                <a:cubicBezTo>
                  <a:pt x="617959" y="3298469"/>
                  <a:pt x="631793" y="3256388"/>
                  <a:pt x="612771" y="3246588"/>
                </a:cubicBezTo>
                <a:cubicBezTo>
                  <a:pt x="617382" y="3284058"/>
                  <a:pt x="621994" y="3358420"/>
                  <a:pt x="612771" y="3382055"/>
                </a:cubicBezTo>
                <a:cubicBezTo>
                  <a:pt x="631793" y="3395890"/>
                  <a:pt x="627182" y="3433359"/>
                  <a:pt x="650816" y="3437971"/>
                </a:cubicBezTo>
                <a:cubicBezTo>
                  <a:pt x="650816" y="3419524"/>
                  <a:pt x="650816" y="3428748"/>
                  <a:pt x="660040" y="3433359"/>
                </a:cubicBezTo>
                <a:cubicBezTo>
                  <a:pt x="664651" y="3414913"/>
                  <a:pt x="660040" y="3395890"/>
                  <a:pt x="674451" y="3386667"/>
                </a:cubicBezTo>
                <a:cubicBezTo>
                  <a:pt x="688862" y="3470829"/>
                  <a:pt x="698086" y="3587273"/>
                  <a:pt x="707309" y="3662212"/>
                </a:cubicBezTo>
                <a:cubicBezTo>
                  <a:pt x="707309" y="3657600"/>
                  <a:pt x="702697" y="3657600"/>
                  <a:pt x="698086" y="3662212"/>
                </a:cubicBezTo>
                <a:cubicBezTo>
                  <a:pt x="707309" y="3708904"/>
                  <a:pt x="730944" y="3746374"/>
                  <a:pt x="740743" y="3797678"/>
                </a:cubicBezTo>
                <a:cubicBezTo>
                  <a:pt x="749967" y="3797678"/>
                  <a:pt x="759766" y="3797678"/>
                  <a:pt x="764378" y="3806901"/>
                </a:cubicBezTo>
                <a:cubicBezTo>
                  <a:pt x="759766" y="3844371"/>
                  <a:pt x="797236" y="3862817"/>
                  <a:pt x="783401" y="3914122"/>
                </a:cubicBezTo>
                <a:cubicBezTo>
                  <a:pt x="792624" y="3927957"/>
                  <a:pt x="807035" y="3942368"/>
                  <a:pt x="811647" y="3956203"/>
                </a:cubicBezTo>
                <a:cubicBezTo>
                  <a:pt x="807035" y="3956203"/>
                  <a:pt x="807035" y="3965426"/>
                  <a:pt x="802424" y="3970038"/>
                </a:cubicBezTo>
                <a:cubicBezTo>
                  <a:pt x="816835" y="3974650"/>
                  <a:pt x="821447" y="3970038"/>
                  <a:pt x="830670" y="3965426"/>
                </a:cubicBezTo>
                <a:cubicBezTo>
                  <a:pt x="873328" y="4016731"/>
                  <a:pt x="882551" y="4110116"/>
                  <a:pt x="910797" y="4166032"/>
                </a:cubicBezTo>
                <a:cubicBezTo>
                  <a:pt x="925209" y="4166032"/>
                  <a:pt x="901574" y="4152197"/>
                  <a:pt x="915409" y="4152197"/>
                </a:cubicBezTo>
                <a:cubicBezTo>
                  <a:pt x="929820" y="4170644"/>
                  <a:pt x="924632" y="4212725"/>
                  <a:pt x="948267" y="4222525"/>
                </a:cubicBezTo>
                <a:cubicBezTo>
                  <a:pt x="952878" y="4217913"/>
                  <a:pt x="952878" y="4208690"/>
                  <a:pt x="962678" y="4208690"/>
                </a:cubicBezTo>
                <a:cubicBezTo>
                  <a:pt x="977089" y="4232324"/>
                  <a:pt x="990924" y="4259994"/>
                  <a:pt x="1014559" y="4269217"/>
                </a:cubicBezTo>
                <a:cubicBezTo>
                  <a:pt x="1014559" y="4250771"/>
                  <a:pt x="986313" y="4236360"/>
                  <a:pt x="1005336" y="4213301"/>
                </a:cubicBezTo>
                <a:cubicBezTo>
                  <a:pt x="1009947" y="4217913"/>
                  <a:pt x="1024359" y="4213301"/>
                  <a:pt x="1028970" y="4222525"/>
                </a:cubicBezTo>
                <a:cubicBezTo>
                  <a:pt x="1019747" y="4246159"/>
                  <a:pt x="1043382" y="4259994"/>
                  <a:pt x="1047993" y="4278441"/>
                </a:cubicBezTo>
                <a:cubicBezTo>
                  <a:pt x="1047993" y="4292276"/>
                  <a:pt x="1038770" y="4287664"/>
                  <a:pt x="1033582" y="4296887"/>
                </a:cubicBezTo>
                <a:cubicBezTo>
                  <a:pt x="1057216" y="4352803"/>
                  <a:pt x="1113709" y="4394884"/>
                  <a:pt x="1151755" y="4427742"/>
                </a:cubicBezTo>
                <a:cubicBezTo>
                  <a:pt x="1151755" y="4441577"/>
                  <a:pt x="1160978" y="4446189"/>
                  <a:pt x="1156367" y="4460600"/>
                </a:cubicBezTo>
                <a:cubicBezTo>
                  <a:pt x="1170778" y="4469823"/>
                  <a:pt x="1184613" y="4469823"/>
                  <a:pt x="1194413" y="4484235"/>
                </a:cubicBezTo>
                <a:cubicBezTo>
                  <a:pt x="1199024" y="4488846"/>
                  <a:pt x="1189801" y="4493458"/>
                  <a:pt x="1194413" y="4498070"/>
                </a:cubicBezTo>
                <a:cubicBezTo>
                  <a:pt x="1199024" y="4507293"/>
                  <a:pt x="1237070" y="4526316"/>
                  <a:pt x="1218047" y="4549374"/>
                </a:cubicBezTo>
                <a:cubicBezTo>
                  <a:pt x="1203636" y="4535539"/>
                  <a:pt x="1180001" y="4507293"/>
                  <a:pt x="1161555" y="4535539"/>
                </a:cubicBezTo>
                <a:cubicBezTo>
                  <a:pt x="1185189" y="4568397"/>
                  <a:pt x="1208824" y="4600678"/>
                  <a:pt x="1241682" y="4624313"/>
                </a:cubicBezTo>
                <a:cubicBezTo>
                  <a:pt x="1256093" y="4619701"/>
                  <a:pt x="1232459" y="4619701"/>
                  <a:pt x="1237070" y="4605867"/>
                </a:cubicBezTo>
                <a:cubicBezTo>
                  <a:pt x="1256093" y="4615090"/>
                  <a:pt x="1256093" y="4601255"/>
                  <a:pt x="1269928" y="4601255"/>
                </a:cubicBezTo>
                <a:cubicBezTo>
                  <a:pt x="1298174" y="4615090"/>
                  <a:pt x="1321809" y="4638724"/>
                  <a:pt x="1340832" y="4661782"/>
                </a:cubicBezTo>
                <a:cubicBezTo>
                  <a:pt x="1340832" y="4633536"/>
                  <a:pt x="1317197" y="4624313"/>
                  <a:pt x="1317197" y="4605867"/>
                </a:cubicBezTo>
                <a:cubicBezTo>
                  <a:pt x="1307974" y="4601255"/>
                  <a:pt x="1298174" y="4601255"/>
                  <a:pt x="1288951" y="4601255"/>
                </a:cubicBezTo>
                <a:cubicBezTo>
                  <a:pt x="1293563" y="4587420"/>
                  <a:pt x="1312586" y="4587420"/>
                  <a:pt x="1321809" y="4582809"/>
                </a:cubicBezTo>
                <a:cubicBezTo>
                  <a:pt x="1331032" y="4601255"/>
                  <a:pt x="1350055" y="4611055"/>
                  <a:pt x="1359855" y="4624890"/>
                </a:cubicBezTo>
                <a:cubicBezTo>
                  <a:pt x="1388101" y="4596643"/>
                  <a:pt x="1411736" y="4634113"/>
                  <a:pt x="1435370" y="4648524"/>
                </a:cubicBezTo>
                <a:cubicBezTo>
                  <a:pt x="1435370" y="4634689"/>
                  <a:pt x="1420959" y="4630077"/>
                  <a:pt x="1420959" y="4615666"/>
                </a:cubicBezTo>
                <a:cubicBezTo>
                  <a:pt x="1430182" y="4620278"/>
                  <a:pt x="1435370" y="4620278"/>
                  <a:pt x="1444594" y="4615666"/>
                </a:cubicBezTo>
                <a:cubicBezTo>
                  <a:pt x="1472840" y="4657748"/>
                  <a:pt x="1520109" y="4671582"/>
                  <a:pt x="1552967" y="4690605"/>
                </a:cubicBezTo>
                <a:cubicBezTo>
                  <a:pt x="1543744" y="4666971"/>
                  <a:pt x="1548355" y="4666971"/>
                  <a:pt x="1543744" y="4643912"/>
                </a:cubicBezTo>
                <a:cubicBezTo>
                  <a:pt x="1524721" y="4639301"/>
                  <a:pt x="1534520" y="4620278"/>
                  <a:pt x="1524721" y="4601831"/>
                </a:cubicBezTo>
                <a:cubicBezTo>
                  <a:pt x="1529332" y="4597220"/>
                  <a:pt x="1529332" y="4592608"/>
                  <a:pt x="1533944" y="4592608"/>
                </a:cubicBezTo>
                <a:cubicBezTo>
                  <a:pt x="1543167" y="4601831"/>
                  <a:pt x="1548355" y="4625466"/>
                  <a:pt x="1543167" y="4639301"/>
                </a:cubicBezTo>
                <a:cubicBezTo>
                  <a:pt x="1552390" y="4648524"/>
                  <a:pt x="1562190" y="4657748"/>
                  <a:pt x="1571413" y="4667547"/>
                </a:cubicBezTo>
                <a:cubicBezTo>
                  <a:pt x="1557002" y="4676770"/>
                  <a:pt x="1566802" y="4685994"/>
                  <a:pt x="1562190" y="4700405"/>
                </a:cubicBezTo>
                <a:cubicBezTo>
                  <a:pt x="1600236" y="4714240"/>
                  <a:pt x="1614071" y="4733263"/>
                  <a:pt x="1646929" y="4747098"/>
                </a:cubicBezTo>
                <a:cubicBezTo>
                  <a:pt x="1656152" y="4742486"/>
                  <a:pt x="1627906" y="4733263"/>
                  <a:pt x="1642317" y="4728651"/>
                </a:cubicBezTo>
                <a:cubicBezTo>
                  <a:pt x="1661340" y="4733263"/>
                  <a:pt x="1670563" y="4742486"/>
                  <a:pt x="1684975" y="4742486"/>
                </a:cubicBezTo>
                <a:cubicBezTo>
                  <a:pt x="1675752" y="4724040"/>
                  <a:pt x="1652117" y="4714240"/>
                  <a:pt x="1633094" y="4700405"/>
                </a:cubicBezTo>
                <a:cubicBezTo>
                  <a:pt x="1633094" y="4714240"/>
                  <a:pt x="1647505" y="4718851"/>
                  <a:pt x="1637706" y="4724040"/>
                </a:cubicBezTo>
                <a:cubicBezTo>
                  <a:pt x="1614071" y="4714816"/>
                  <a:pt x="1633094" y="4677347"/>
                  <a:pt x="1585825" y="4677347"/>
                </a:cubicBezTo>
                <a:cubicBezTo>
                  <a:pt x="1566802" y="4658900"/>
                  <a:pt x="1571413" y="4644489"/>
                  <a:pt x="1562190" y="4626043"/>
                </a:cubicBezTo>
                <a:cubicBezTo>
                  <a:pt x="1585825" y="4616819"/>
                  <a:pt x="1604848" y="4635266"/>
                  <a:pt x="1623294" y="4654289"/>
                </a:cubicBezTo>
                <a:cubicBezTo>
                  <a:pt x="1623294" y="4663512"/>
                  <a:pt x="1614071" y="4663512"/>
                  <a:pt x="1614071" y="4668124"/>
                </a:cubicBezTo>
                <a:cubicBezTo>
                  <a:pt x="1637706" y="4677347"/>
                  <a:pt x="1646929" y="4696370"/>
                  <a:pt x="1661340" y="4710205"/>
                </a:cubicBezTo>
                <a:cubicBezTo>
                  <a:pt x="1703998" y="4700982"/>
                  <a:pt x="1732244" y="4719428"/>
                  <a:pt x="1741467" y="4747674"/>
                </a:cubicBezTo>
                <a:cubicBezTo>
                  <a:pt x="1741467" y="4729228"/>
                  <a:pt x="1760490" y="4743063"/>
                  <a:pt x="1769714" y="4733839"/>
                </a:cubicBezTo>
                <a:cubicBezTo>
                  <a:pt x="1774325" y="4724616"/>
                  <a:pt x="1760490" y="4715393"/>
                  <a:pt x="1769714" y="4710205"/>
                </a:cubicBezTo>
                <a:cubicBezTo>
                  <a:pt x="1812371" y="4747674"/>
                  <a:pt x="1892498" y="4738451"/>
                  <a:pt x="1920745" y="4785144"/>
                </a:cubicBezTo>
                <a:cubicBezTo>
                  <a:pt x="1911521" y="4789755"/>
                  <a:pt x="1906333" y="4771309"/>
                  <a:pt x="1906333" y="4789755"/>
                </a:cubicBezTo>
                <a:cubicBezTo>
                  <a:pt x="1944379" y="4798979"/>
                  <a:pt x="1958214" y="4827225"/>
                  <a:pt x="1991072" y="4841060"/>
                </a:cubicBezTo>
                <a:cubicBezTo>
                  <a:pt x="1991072" y="4841060"/>
                  <a:pt x="1995684" y="4831836"/>
                  <a:pt x="2000295" y="4836448"/>
                </a:cubicBezTo>
                <a:cubicBezTo>
                  <a:pt x="2028541" y="4841060"/>
                  <a:pt x="2033153" y="4887752"/>
                  <a:pt x="2061399" y="4906775"/>
                </a:cubicBezTo>
                <a:cubicBezTo>
                  <a:pt x="2042376" y="4911387"/>
                  <a:pt x="2009518" y="4902164"/>
                  <a:pt x="2004907" y="4873918"/>
                </a:cubicBezTo>
                <a:cubicBezTo>
                  <a:pt x="2000295" y="4873918"/>
                  <a:pt x="1995684" y="4878529"/>
                  <a:pt x="1990495" y="4878529"/>
                </a:cubicBezTo>
                <a:cubicBezTo>
                  <a:pt x="1985884" y="4869306"/>
                  <a:pt x="1990495" y="4864694"/>
                  <a:pt x="1985884" y="4864694"/>
                </a:cubicBezTo>
                <a:cubicBezTo>
                  <a:pt x="1962249" y="4860083"/>
                  <a:pt x="1934003" y="4850860"/>
                  <a:pt x="1914980" y="4836448"/>
                </a:cubicBezTo>
                <a:cubicBezTo>
                  <a:pt x="1905757" y="4845671"/>
                  <a:pt x="1929391" y="4850283"/>
                  <a:pt x="1914980" y="4854894"/>
                </a:cubicBezTo>
                <a:cubicBezTo>
                  <a:pt x="1882122" y="4850283"/>
                  <a:pt x="1867711" y="4822037"/>
                  <a:pt x="1825053" y="4822037"/>
                </a:cubicBezTo>
                <a:cubicBezTo>
                  <a:pt x="1825053" y="4798402"/>
                  <a:pt x="1810642" y="4793790"/>
                  <a:pt x="1787007" y="4793790"/>
                </a:cubicBezTo>
                <a:cubicBezTo>
                  <a:pt x="1777784" y="4803014"/>
                  <a:pt x="1777784" y="4807626"/>
                  <a:pt x="1772596" y="4812237"/>
                </a:cubicBezTo>
                <a:cubicBezTo>
                  <a:pt x="1744350" y="4812237"/>
                  <a:pt x="1734550" y="4798402"/>
                  <a:pt x="1720715" y="4779379"/>
                </a:cubicBezTo>
                <a:cubicBezTo>
                  <a:pt x="1720715" y="4765544"/>
                  <a:pt x="1735126" y="4770156"/>
                  <a:pt x="1729938" y="4755745"/>
                </a:cubicBezTo>
                <a:cubicBezTo>
                  <a:pt x="1725327" y="4746521"/>
                  <a:pt x="1720715" y="4741910"/>
                  <a:pt x="1706304" y="4737298"/>
                </a:cubicBezTo>
                <a:cubicBezTo>
                  <a:pt x="1715527" y="4765544"/>
                  <a:pt x="1701692" y="4741910"/>
                  <a:pt x="1687281" y="4741910"/>
                </a:cubicBezTo>
                <a:cubicBezTo>
                  <a:pt x="1678057" y="4760356"/>
                  <a:pt x="1691892" y="4765544"/>
                  <a:pt x="1701692" y="4774768"/>
                </a:cubicBezTo>
                <a:cubicBezTo>
                  <a:pt x="1687281" y="4770156"/>
                  <a:pt x="1692469" y="4788602"/>
                  <a:pt x="1687281" y="4788602"/>
                </a:cubicBezTo>
                <a:cubicBezTo>
                  <a:pt x="1672869" y="4783991"/>
                  <a:pt x="1668258" y="4788602"/>
                  <a:pt x="1663646" y="4783991"/>
                </a:cubicBezTo>
                <a:cubicBezTo>
                  <a:pt x="1659034" y="4788602"/>
                  <a:pt x="1663646" y="4797826"/>
                  <a:pt x="1654423" y="4802437"/>
                </a:cubicBezTo>
                <a:cubicBezTo>
                  <a:pt x="1635400" y="4783991"/>
                  <a:pt x="1635400" y="4816272"/>
                  <a:pt x="1630788" y="4820884"/>
                </a:cubicBezTo>
                <a:lnTo>
                  <a:pt x="1621565" y="4820884"/>
                </a:lnTo>
                <a:cubicBezTo>
                  <a:pt x="1607153" y="4858353"/>
                  <a:pt x="1654423" y="4872188"/>
                  <a:pt x="1635976" y="4886023"/>
                </a:cubicBezTo>
                <a:cubicBezTo>
                  <a:pt x="1650388" y="4886023"/>
                  <a:pt x="1654999" y="4899858"/>
                  <a:pt x="1650388" y="4914269"/>
                </a:cubicBezTo>
                <a:cubicBezTo>
                  <a:pt x="1664799" y="4918881"/>
                  <a:pt x="1669411" y="4923493"/>
                  <a:pt x="1678634" y="4928104"/>
                </a:cubicBezTo>
                <a:cubicBezTo>
                  <a:pt x="1678634" y="4909658"/>
                  <a:pt x="1678634" y="4904470"/>
                  <a:pt x="1669411" y="4890635"/>
                </a:cubicBezTo>
                <a:cubicBezTo>
                  <a:pt x="1674022" y="4890635"/>
                  <a:pt x="1674022" y="4890635"/>
                  <a:pt x="1678634" y="4895246"/>
                </a:cubicBezTo>
                <a:cubicBezTo>
                  <a:pt x="1683245" y="4867000"/>
                  <a:pt x="1674022" y="4853165"/>
                  <a:pt x="1674022" y="4843942"/>
                </a:cubicBezTo>
                <a:cubicBezTo>
                  <a:pt x="1697657" y="4834719"/>
                  <a:pt x="1712068" y="4848554"/>
                  <a:pt x="1716680" y="4872188"/>
                </a:cubicBezTo>
                <a:cubicBezTo>
                  <a:pt x="1744926" y="4881412"/>
                  <a:pt x="1763949" y="4909658"/>
                  <a:pt x="1792195" y="4914269"/>
                </a:cubicBezTo>
                <a:cubicBezTo>
                  <a:pt x="1796807" y="4914269"/>
                  <a:pt x="1801419" y="4905046"/>
                  <a:pt x="1811218" y="4914269"/>
                </a:cubicBezTo>
                <a:cubicBezTo>
                  <a:pt x="1815830" y="4895823"/>
                  <a:pt x="1787584" y="4895823"/>
                  <a:pt x="1801995" y="4886023"/>
                </a:cubicBezTo>
                <a:cubicBezTo>
                  <a:pt x="1853876" y="4899858"/>
                  <a:pt x="1891922" y="4928104"/>
                  <a:pt x="1934003" y="4951162"/>
                </a:cubicBezTo>
                <a:cubicBezTo>
                  <a:pt x="1957638" y="4927528"/>
                  <a:pt x="1985884" y="4979409"/>
                  <a:pt x="1985884" y="5007078"/>
                </a:cubicBezTo>
                <a:cubicBezTo>
                  <a:pt x="2023930" y="5016302"/>
                  <a:pt x="2056788" y="5039936"/>
                  <a:pt x="2089645" y="5049159"/>
                </a:cubicBezTo>
                <a:cubicBezTo>
                  <a:pt x="2094257" y="5049159"/>
                  <a:pt x="2104057" y="5039936"/>
                  <a:pt x="2117892" y="5044548"/>
                </a:cubicBezTo>
                <a:cubicBezTo>
                  <a:pt x="2122503" y="5049159"/>
                  <a:pt x="2127115" y="5058383"/>
                  <a:pt x="2132303" y="5058383"/>
                </a:cubicBezTo>
                <a:cubicBezTo>
                  <a:pt x="2151326" y="5053771"/>
                  <a:pt x="2151326" y="5020913"/>
                  <a:pt x="2179572" y="5039936"/>
                </a:cubicBezTo>
                <a:cubicBezTo>
                  <a:pt x="2179572" y="5021490"/>
                  <a:pt x="2165161" y="5026101"/>
                  <a:pt x="2165161" y="5007078"/>
                </a:cubicBezTo>
                <a:cubicBezTo>
                  <a:pt x="2169773" y="5007078"/>
                  <a:pt x="2169773" y="5011690"/>
                  <a:pt x="2179572" y="5011690"/>
                </a:cubicBezTo>
                <a:cubicBezTo>
                  <a:pt x="2188796" y="4983444"/>
                  <a:pt x="2170349" y="4969609"/>
                  <a:pt x="2160549" y="4936751"/>
                </a:cubicBezTo>
                <a:cubicBezTo>
                  <a:pt x="2184184" y="4941363"/>
                  <a:pt x="2165161" y="4927528"/>
                  <a:pt x="2174961" y="4927528"/>
                </a:cubicBezTo>
                <a:cubicBezTo>
                  <a:pt x="2198595" y="4932139"/>
                  <a:pt x="2207819" y="4927528"/>
                  <a:pt x="2222230" y="4945974"/>
                </a:cubicBezTo>
                <a:cubicBezTo>
                  <a:pt x="2184184" y="4988056"/>
                  <a:pt x="2264887" y="5039360"/>
                  <a:pt x="2306969" y="5039360"/>
                </a:cubicBezTo>
                <a:cubicBezTo>
                  <a:pt x="2297745" y="5039360"/>
                  <a:pt x="2287946" y="5030137"/>
                  <a:pt x="2278722" y="5025525"/>
                </a:cubicBezTo>
                <a:cubicBezTo>
                  <a:pt x="2297745" y="4992667"/>
                  <a:pt x="2316768" y="5039360"/>
                  <a:pt x="2345015" y="5039360"/>
                </a:cubicBezTo>
                <a:cubicBezTo>
                  <a:pt x="2349626" y="5025525"/>
                  <a:pt x="2345015" y="5025525"/>
                  <a:pt x="2349626" y="5015725"/>
                </a:cubicBezTo>
                <a:cubicBezTo>
                  <a:pt x="2377872" y="5015725"/>
                  <a:pt x="2406119" y="5029560"/>
                  <a:pt x="2429753" y="5024948"/>
                </a:cubicBezTo>
                <a:cubicBezTo>
                  <a:pt x="2406119" y="5015725"/>
                  <a:pt x="2387096" y="5011114"/>
                  <a:pt x="2368649" y="4996702"/>
                </a:cubicBezTo>
                <a:cubicBezTo>
                  <a:pt x="2411307" y="4996702"/>
                  <a:pt x="2448776" y="5020337"/>
                  <a:pt x="2482211" y="5010537"/>
                </a:cubicBezTo>
                <a:cubicBezTo>
                  <a:pt x="2534092" y="5048006"/>
                  <a:pt x="2604995" y="5066453"/>
                  <a:pt x="2666099" y="5080864"/>
                </a:cubicBezTo>
                <a:cubicBezTo>
                  <a:pt x="2689734" y="5067030"/>
                  <a:pt x="2713369" y="5080864"/>
                  <a:pt x="2732392" y="5076253"/>
                </a:cubicBezTo>
                <a:cubicBezTo>
                  <a:pt x="2713369" y="5071641"/>
                  <a:pt x="2685122" y="5048006"/>
                  <a:pt x="2661488" y="5062418"/>
                </a:cubicBezTo>
                <a:cubicBezTo>
                  <a:pt x="2637853" y="5086053"/>
                  <a:pt x="2609607" y="5015725"/>
                  <a:pt x="2571561" y="5043972"/>
                </a:cubicBezTo>
                <a:cubicBezTo>
                  <a:pt x="2562338" y="5043972"/>
                  <a:pt x="2552538" y="5039360"/>
                  <a:pt x="2552538" y="5030137"/>
                </a:cubicBezTo>
                <a:cubicBezTo>
                  <a:pt x="2613642" y="5025525"/>
                  <a:pt x="2684546" y="5039360"/>
                  <a:pt x="2750838" y="5058383"/>
                </a:cubicBezTo>
                <a:cubicBezTo>
                  <a:pt x="2755450" y="5044548"/>
                  <a:pt x="2731815" y="5039936"/>
                  <a:pt x="2746226" y="5030137"/>
                </a:cubicBezTo>
                <a:cubicBezTo>
                  <a:pt x="2784272" y="5034748"/>
                  <a:pt x="2821742" y="5020913"/>
                  <a:pt x="2849988" y="5034748"/>
                </a:cubicBezTo>
                <a:cubicBezTo>
                  <a:pt x="2849988" y="5034748"/>
                  <a:pt x="2849988" y="5034748"/>
                  <a:pt x="2849988" y="5030137"/>
                </a:cubicBezTo>
                <a:cubicBezTo>
                  <a:pt x="2864400" y="5025525"/>
                  <a:pt x="2892646" y="5034748"/>
                  <a:pt x="2901869" y="5025525"/>
                </a:cubicBezTo>
                <a:cubicBezTo>
                  <a:pt x="2845377" y="4988056"/>
                  <a:pt x="2746226" y="5016302"/>
                  <a:pt x="2698957" y="4992667"/>
                </a:cubicBezTo>
                <a:cubicBezTo>
                  <a:pt x="2656300" y="5016302"/>
                  <a:pt x="2599807" y="4936751"/>
                  <a:pt x="2557150" y="4974220"/>
                </a:cubicBezTo>
                <a:cubicBezTo>
                  <a:pt x="2561761" y="4988056"/>
                  <a:pt x="2571561" y="4992667"/>
                  <a:pt x="2576173" y="5002467"/>
                </a:cubicBezTo>
                <a:cubicBezTo>
                  <a:pt x="2557150" y="5011690"/>
                  <a:pt x="2547926" y="4984020"/>
                  <a:pt x="2538127" y="4964997"/>
                </a:cubicBezTo>
                <a:cubicBezTo>
                  <a:pt x="2547350" y="4946551"/>
                  <a:pt x="2576173" y="4946551"/>
                  <a:pt x="2590007" y="4932139"/>
                </a:cubicBezTo>
                <a:cubicBezTo>
                  <a:pt x="2632665" y="4969609"/>
                  <a:pt x="2698381" y="4969609"/>
                  <a:pt x="2760061" y="4964997"/>
                </a:cubicBezTo>
                <a:cubicBezTo>
                  <a:pt x="2760061" y="4941363"/>
                  <a:pt x="2736427" y="4936751"/>
                  <a:pt x="2731815" y="4913693"/>
                </a:cubicBezTo>
                <a:cubicBezTo>
                  <a:pt x="2755450" y="4876223"/>
                  <a:pt x="2802719" y="4904470"/>
                  <a:pt x="2854600" y="4899858"/>
                </a:cubicBezTo>
                <a:cubicBezTo>
                  <a:pt x="2878234" y="4928104"/>
                  <a:pt x="2930115" y="4941939"/>
                  <a:pt x="2962973" y="4918304"/>
                </a:cubicBezTo>
                <a:cubicBezTo>
                  <a:pt x="2939339" y="4913693"/>
                  <a:pt x="2958362" y="4899858"/>
                  <a:pt x="2948562" y="4885447"/>
                </a:cubicBezTo>
                <a:cubicBezTo>
                  <a:pt x="2957785" y="4885447"/>
                  <a:pt x="2962973" y="4885447"/>
                  <a:pt x="2962973" y="4880835"/>
                </a:cubicBezTo>
                <a:cubicBezTo>
                  <a:pt x="2953750" y="4857200"/>
                  <a:pt x="2967585" y="4857200"/>
                  <a:pt x="2962973" y="4829531"/>
                </a:cubicBezTo>
                <a:cubicBezTo>
                  <a:pt x="2943950" y="4829531"/>
                  <a:pt x="2962973" y="4815696"/>
                  <a:pt x="2943950" y="4811084"/>
                </a:cubicBezTo>
                <a:cubicBezTo>
                  <a:pt x="2962973" y="4811084"/>
                  <a:pt x="2972196" y="4829531"/>
                  <a:pt x="2986608" y="4811084"/>
                </a:cubicBezTo>
                <a:cubicBezTo>
                  <a:pt x="2977385" y="4811084"/>
                  <a:pt x="2972196" y="4806473"/>
                  <a:pt x="2972196" y="4801861"/>
                </a:cubicBezTo>
                <a:cubicBezTo>
                  <a:pt x="3000443" y="4815696"/>
                  <a:pt x="3010242" y="4806473"/>
                  <a:pt x="3033301" y="4820307"/>
                </a:cubicBezTo>
                <a:cubicBezTo>
                  <a:pt x="3066159" y="4801861"/>
                  <a:pt x="3099593" y="4806473"/>
                  <a:pt x="3137062" y="4796673"/>
                </a:cubicBezTo>
                <a:cubicBezTo>
                  <a:pt x="3118039" y="4796673"/>
                  <a:pt x="3122651" y="4778226"/>
                  <a:pt x="3108816" y="4773038"/>
                </a:cubicBezTo>
                <a:cubicBezTo>
                  <a:pt x="3085181" y="4768426"/>
                  <a:pt x="3052324" y="4796673"/>
                  <a:pt x="3033301" y="4768426"/>
                </a:cubicBezTo>
                <a:cubicBezTo>
                  <a:pt x="3061547" y="4754592"/>
                  <a:pt x="3080570" y="4763815"/>
                  <a:pt x="3108816" y="4768426"/>
                </a:cubicBezTo>
                <a:cubicBezTo>
                  <a:pt x="3104204" y="4749980"/>
                  <a:pt x="3123227" y="4754592"/>
                  <a:pt x="3127839" y="4744792"/>
                </a:cubicBezTo>
                <a:cubicBezTo>
                  <a:pt x="3099593" y="4740180"/>
                  <a:pt x="3071346" y="4768426"/>
                  <a:pt x="3052324" y="4744792"/>
                </a:cubicBezTo>
                <a:cubicBezTo>
                  <a:pt x="3071346" y="4707322"/>
                  <a:pt x="3113428" y="4707322"/>
                  <a:pt x="3127839" y="4688876"/>
                </a:cubicBezTo>
                <a:cubicBezTo>
                  <a:pt x="3066735" y="4693487"/>
                  <a:pt x="2972196" y="4698099"/>
                  <a:pt x="2943950" y="4642183"/>
                </a:cubicBezTo>
                <a:cubicBezTo>
                  <a:pt x="2924927" y="4651406"/>
                  <a:pt x="2892069" y="4642183"/>
                  <a:pt x="2882846" y="4656018"/>
                </a:cubicBezTo>
                <a:cubicBezTo>
                  <a:pt x="2887458" y="4656018"/>
                  <a:pt x="2897257" y="4656018"/>
                  <a:pt x="2901869" y="4665241"/>
                </a:cubicBezTo>
                <a:cubicBezTo>
                  <a:pt x="2892646" y="4665241"/>
                  <a:pt x="2869011" y="4665241"/>
                  <a:pt x="2863823" y="4656018"/>
                </a:cubicBezTo>
                <a:cubicBezTo>
                  <a:pt x="2863823" y="4651406"/>
                  <a:pt x="2868435" y="4651406"/>
                  <a:pt x="2868435" y="4642183"/>
                </a:cubicBezTo>
                <a:cubicBezTo>
                  <a:pt x="2854023" y="4646795"/>
                  <a:pt x="2849412" y="4632960"/>
                  <a:pt x="2859211" y="4623737"/>
                </a:cubicBezTo>
                <a:cubicBezTo>
                  <a:pt x="2840189" y="4619125"/>
                  <a:pt x="2840189" y="4628348"/>
                  <a:pt x="2821165" y="4628348"/>
                </a:cubicBezTo>
                <a:cubicBezTo>
                  <a:pt x="2816554" y="4642183"/>
                  <a:pt x="2844800" y="4637572"/>
                  <a:pt x="2835577" y="4646795"/>
                </a:cubicBezTo>
                <a:cubicBezTo>
                  <a:pt x="2797531" y="4642183"/>
                  <a:pt x="2760061" y="4637572"/>
                  <a:pt x="2741038" y="4613937"/>
                </a:cubicBezTo>
                <a:cubicBezTo>
                  <a:pt x="2712792" y="4623160"/>
                  <a:pt x="2674746" y="4604714"/>
                  <a:pt x="2656300" y="4585691"/>
                </a:cubicBezTo>
                <a:cubicBezTo>
                  <a:pt x="2727204" y="4576467"/>
                  <a:pt x="2746226" y="4632383"/>
                  <a:pt x="2798107" y="4623160"/>
                </a:cubicBezTo>
                <a:cubicBezTo>
                  <a:pt x="2793496" y="4609325"/>
                  <a:pt x="2779084" y="4609325"/>
                  <a:pt x="2779084" y="4599525"/>
                </a:cubicBezTo>
                <a:cubicBezTo>
                  <a:pt x="2793496" y="4599525"/>
                  <a:pt x="2783696" y="4575891"/>
                  <a:pt x="2802719" y="4581079"/>
                </a:cubicBezTo>
                <a:cubicBezTo>
                  <a:pt x="2821742" y="4613937"/>
                  <a:pt x="2869011" y="4609325"/>
                  <a:pt x="2897257" y="4599525"/>
                </a:cubicBezTo>
                <a:cubicBezTo>
                  <a:pt x="2873623" y="4599525"/>
                  <a:pt x="2849988" y="4599525"/>
                  <a:pt x="2849988" y="4571279"/>
                </a:cubicBezTo>
                <a:cubicBezTo>
                  <a:pt x="2774473" y="4557444"/>
                  <a:pt x="2684546" y="4543033"/>
                  <a:pt x="2632665" y="4496340"/>
                </a:cubicBezTo>
                <a:cubicBezTo>
                  <a:pt x="2637277" y="4491729"/>
                  <a:pt x="2632665" y="4491729"/>
                  <a:pt x="2632665" y="4482505"/>
                </a:cubicBezTo>
                <a:cubicBezTo>
                  <a:pt x="2684546" y="4477894"/>
                  <a:pt x="2746226" y="4515363"/>
                  <a:pt x="2802719" y="4510752"/>
                </a:cubicBezTo>
                <a:cubicBezTo>
                  <a:pt x="2807331" y="4519975"/>
                  <a:pt x="2798107" y="4524586"/>
                  <a:pt x="2802719" y="4534386"/>
                </a:cubicBezTo>
                <a:cubicBezTo>
                  <a:pt x="2811942" y="4529775"/>
                  <a:pt x="2826354" y="4543609"/>
                  <a:pt x="2835577" y="4534386"/>
                </a:cubicBezTo>
                <a:cubicBezTo>
                  <a:pt x="2826354" y="4534386"/>
                  <a:pt x="2826354" y="4529775"/>
                  <a:pt x="2821165" y="4525163"/>
                </a:cubicBezTo>
                <a:cubicBezTo>
                  <a:pt x="2830389" y="4525163"/>
                  <a:pt x="2830389" y="4520551"/>
                  <a:pt x="2840189" y="4520551"/>
                </a:cubicBezTo>
                <a:cubicBezTo>
                  <a:pt x="2849412" y="4525163"/>
                  <a:pt x="2849412" y="4544186"/>
                  <a:pt x="2863823" y="4544186"/>
                </a:cubicBezTo>
                <a:cubicBezTo>
                  <a:pt x="2892069" y="4520551"/>
                  <a:pt x="2930115" y="4558021"/>
                  <a:pt x="2962973" y="4530351"/>
                </a:cubicBezTo>
                <a:cubicBezTo>
                  <a:pt x="2972196" y="4534963"/>
                  <a:pt x="2986608" y="4530351"/>
                  <a:pt x="2995831" y="4539574"/>
                </a:cubicBezTo>
                <a:cubicBezTo>
                  <a:pt x="2981420" y="4544186"/>
                  <a:pt x="2976808" y="4548798"/>
                  <a:pt x="2962973" y="4548798"/>
                </a:cubicBezTo>
                <a:cubicBezTo>
                  <a:pt x="2972196" y="4558021"/>
                  <a:pt x="2986608" y="4553409"/>
                  <a:pt x="3001019" y="4553409"/>
                </a:cubicBezTo>
                <a:cubicBezTo>
                  <a:pt x="3001019" y="4558021"/>
                  <a:pt x="2996407" y="4562633"/>
                  <a:pt x="2996407" y="4567244"/>
                </a:cubicBezTo>
                <a:cubicBezTo>
                  <a:pt x="3015430" y="4562633"/>
                  <a:pt x="3034454" y="4562633"/>
                  <a:pt x="3048288" y="4558021"/>
                </a:cubicBezTo>
                <a:cubicBezTo>
                  <a:pt x="3029265" y="4553409"/>
                  <a:pt x="3020042" y="4534386"/>
                  <a:pt x="3033877" y="4525163"/>
                </a:cubicBezTo>
                <a:cubicBezTo>
                  <a:pt x="3001019" y="4520551"/>
                  <a:pt x="2953750" y="4520551"/>
                  <a:pt x="2943950" y="4501528"/>
                </a:cubicBezTo>
                <a:cubicBezTo>
                  <a:pt x="2943950" y="4492305"/>
                  <a:pt x="2962973" y="4515363"/>
                  <a:pt x="2962973" y="4501528"/>
                </a:cubicBezTo>
                <a:cubicBezTo>
                  <a:pt x="2962973" y="4496917"/>
                  <a:pt x="2958362" y="4496917"/>
                  <a:pt x="2953750" y="4492305"/>
                </a:cubicBezTo>
                <a:cubicBezTo>
                  <a:pt x="2958362" y="4483082"/>
                  <a:pt x="2977385" y="4483082"/>
                  <a:pt x="2977385" y="4468670"/>
                </a:cubicBezTo>
                <a:cubicBezTo>
                  <a:pt x="2962973" y="4468670"/>
                  <a:pt x="2962973" y="4459447"/>
                  <a:pt x="2949138" y="4459447"/>
                </a:cubicBezTo>
                <a:cubicBezTo>
                  <a:pt x="2864400" y="4496917"/>
                  <a:pt x="2798107" y="4412755"/>
                  <a:pt x="2717980" y="4398920"/>
                </a:cubicBezTo>
                <a:cubicBezTo>
                  <a:pt x="2708757" y="4394308"/>
                  <a:pt x="2722592" y="4417366"/>
                  <a:pt x="2708757" y="4408143"/>
                </a:cubicBezTo>
                <a:cubicBezTo>
                  <a:pt x="2699534" y="4408143"/>
                  <a:pt x="2685122" y="4384508"/>
                  <a:pt x="2699534" y="4379897"/>
                </a:cubicBezTo>
                <a:cubicBezTo>
                  <a:pt x="2794072" y="4417366"/>
                  <a:pt x="2883423" y="4417366"/>
                  <a:pt x="2987761" y="4403531"/>
                </a:cubicBezTo>
                <a:cubicBezTo>
                  <a:pt x="2983149" y="4427166"/>
                  <a:pt x="3025807" y="4427166"/>
                  <a:pt x="3054053" y="4427166"/>
                </a:cubicBezTo>
                <a:cubicBezTo>
                  <a:pt x="3054053" y="4398920"/>
                  <a:pt x="3021195" y="4427166"/>
                  <a:pt x="3011395" y="4408719"/>
                </a:cubicBezTo>
                <a:cubicBezTo>
                  <a:pt x="3049441" y="4385085"/>
                  <a:pt x="3105934" y="4408719"/>
                  <a:pt x="3134180" y="4375861"/>
                </a:cubicBezTo>
                <a:cubicBezTo>
                  <a:pt x="3157815" y="4404108"/>
                  <a:pt x="3205084" y="4347615"/>
                  <a:pt x="3224107" y="4385085"/>
                </a:cubicBezTo>
                <a:cubicBezTo>
                  <a:pt x="3275988" y="4389696"/>
                  <a:pt x="3285211" y="4352227"/>
                  <a:pt x="3318645" y="4333780"/>
                </a:cubicBezTo>
                <a:cubicBezTo>
                  <a:pt x="3243130" y="4343004"/>
                  <a:pt x="3153203" y="4375861"/>
                  <a:pt x="3059241" y="4389696"/>
                </a:cubicBezTo>
                <a:cubicBezTo>
                  <a:pt x="3011972" y="4394308"/>
                  <a:pt x="2856329" y="4408143"/>
                  <a:pt x="2870164" y="4352227"/>
                </a:cubicBezTo>
                <a:cubicBezTo>
                  <a:pt x="2790037" y="4343004"/>
                  <a:pt x="2723745" y="4328592"/>
                  <a:pt x="2648229" y="4305534"/>
                </a:cubicBezTo>
                <a:cubicBezTo>
                  <a:pt x="2652841" y="4291699"/>
                  <a:pt x="2639006" y="4291699"/>
                  <a:pt x="2633818" y="4281900"/>
                </a:cubicBezTo>
                <a:cubicBezTo>
                  <a:pt x="2676476" y="4286511"/>
                  <a:pt x="2709333" y="4305534"/>
                  <a:pt x="2751991" y="4286511"/>
                </a:cubicBezTo>
                <a:cubicBezTo>
                  <a:pt x="2780237" y="4300346"/>
                  <a:pt x="2832118" y="4319369"/>
                  <a:pt x="2870164" y="4304958"/>
                </a:cubicBezTo>
                <a:cubicBezTo>
                  <a:pt x="2851141" y="4295734"/>
                  <a:pt x="2827507" y="4291123"/>
                  <a:pt x="2803872" y="4281323"/>
                </a:cubicBezTo>
                <a:cubicBezTo>
                  <a:pt x="2803872" y="4290546"/>
                  <a:pt x="2818283" y="4295158"/>
                  <a:pt x="2803872" y="4299769"/>
                </a:cubicBezTo>
                <a:cubicBezTo>
                  <a:pt x="2784849" y="4304381"/>
                  <a:pt x="2784849" y="4262300"/>
                  <a:pt x="2780237" y="4285935"/>
                </a:cubicBezTo>
                <a:cubicBezTo>
                  <a:pt x="2771014" y="4257688"/>
                  <a:pt x="2723745" y="4272100"/>
                  <a:pt x="2704722" y="4253077"/>
                </a:cubicBezTo>
                <a:cubicBezTo>
                  <a:pt x="2657453" y="4257688"/>
                  <a:pt x="2596348" y="4210996"/>
                  <a:pt x="2558302" y="4197161"/>
                </a:cubicBezTo>
                <a:cubicBezTo>
                  <a:pt x="2501810" y="4173526"/>
                  <a:pt x="2416495" y="4132021"/>
                  <a:pt x="2402660" y="4108387"/>
                </a:cubicBezTo>
                <a:cubicBezTo>
                  <a:pt x="2341556" y="4089940"/>
                  <a:pt x="2303510" y="4043247"/>
                  <a:pt x="2247017" y="4019613"/>
                </a:cubicBezTo>
                <a:cubicBezTo>
                  <a:pt x="2242406" y="4028836"/>
                  <a:pt x="2256241" y="4033448"/>
                  <a:pt x="2247017" y="4038060"/>
                </a:cubicBezTo>
                <a:cubicBezTo>
                  <a:pt x="2227994" y="3982143"/>
                  <a:pt x="2185913" y="3953897"/>
                  <a:pt x="2147867" y="3916428"/>
                </a:cubicBezTo>
                <a:cubicBezTo>
                  <a:pt x="2162279" y="3916428"/>
                  <a:pt x="2138644" y="3902593"/>
                  <a:pt x="2152479" y="3902593"/>
                </a:cubicBezTo>
                <a:cubicBezTo>
                  <a:pt x="2190525" y="3930839"/>
                  <a:pt x="2213583" y="3972920"/>
                  <a:pt x="2266040" y="3991367"/>
                </a:cubicBezTo>
                <a:cubicBezTo>
                  <a:pt x="2251629" y="3967732"/>
                  <a:pt x="2237794" y="3940062"/>
                  <a:pt x="2247017" y="3916428"/>
                </a:cubicBezTo>
                <a:cubicBezTo>
                  <a:pt x="2218771" y="3911816"/>
                  <a:pt x="2180725" y="3888181"/>
                  <a:pt x="2185913" y="3860511"/>
                </a:cubicBezTo>
                <a:cubicBezTo>
                  <a:pt x="2218771" y="3888758"/>
                  <a:pt x="2280452" y="3930839"/>
                  <a:pt x="2304086" y="3944674"/>
                </a:cubicBezTo>
                <a:cubicBezTo>
                  <a:pt x="2280452" y="3916428"/>
                  <a:pt x="2237794" y="3879535"/>
                  <a:pt x="2223959" y="3855900"/>
                </a:cubicBezTo>
                <a:cubicBezTo>
                  <a:pt x="2262005" y="3884146"/>
                  <a:pt x="2294863" y="3916428"/>
                  <a:pt x="2337521" y="3935450"/>
                </a:cubicBezTo>
                <a:cubicBezTo>
                  <a:pt x="2332909" y="3911816"/>
                  <a:pt x="2361155" y="3926227"/>
                  <a:pt x="2365767" y="3930839"/>
                </a:cubicBezTo>
                <a:cubicBezTo>
                  <a:pt x="2309274" y="3888758"/>
                  <a:pt x="2275840" y="3828230"/>
                  <a:pt x="2205513" y="3804596"/>
                </a:cubicBezTo>
                <a:cubicBezTo>
                  <a:pt x="2200901" y="3837453"/>
                  <a:pt x="2162855" y="3823042"/>
                  <a:pt x="2144409" y="3809207"/>
                </a:cubicBezTo>
                <a:cubicBezTo>
                  <a:pt x="2144409" y="3804596"/>
                  <a:pt x="2158820" y="3804596"/>
                  <a:pt x="2153632" y="3795372"/>
                </a:cubicBezTo>
                <a:cubicBezTo>
                  <a:pt x="2139221" y="3786149"/>
                  <a:pt x="2110974" y="3771738"/>
                  <a:pt x="2115586" y="3753291"/>
                </a:cubicBezTo>
                <a:cubicBezTo>
                  <a:pt x="2124809" y="3757903"/>
                  <a:pt x="2129997" y="3771738"/>
                  <a:pt x="2143832" y="3771738"/>
                </a:cubicBezTo>
                <a:cubicBezTo>
                  <a:pt x="2143832" y="3753291"/>
                  <a:pt x="2143832" y="3753291"/>
                  <a:pt x="2143832" y="3753291"/>
                </a:cubicBezTo>
                <a:cubicBezTo>
                  <a:pt x="2120198" y="3744068"/>
                  <a:pt x="2101175" y="3734845"/>
                  <a:pt x="2091951" y="3706599"/>
                </a:cubicBezTo>
                <a:cubicBezTo>
                  <a:pt x="2082728" y="3706599"/>
                  <a:pt x="2063705" y="3711210"/>
                  <a:pt x="2059093" y="3701987"/>
                </a:cubicBezTo>
                <a:cubicBezTo>
                  <a:pt x="2082728" y="3673741"/>
                  <a:pt x="2035459" y="3664517"/>
                  <a:pt x="2040070" y="3636847"/>
                </a:cubicBezTo>
                <a:lnTo>
                  <a:pt x="2044682" y="3636847"/>
                </a:lnTo>
                <a:cubicBezTo>
                  <a:pt x="2044682" y="3608601"/>
                  <a:pt x="2016436" y="3603989"/>
                  <a:pt x="2002024" y="3585543"/>
                </a:cubicBezTo>
                <a:cubicBezTo>
                  <a:pt x="1983001" y="3557297"/>
                  <a:pt x="1983001" y="3515216"/>
                  <a:pt x="1959367" y="3492158"/>
                </a:cubicBezTo>
                <a:cubicBezTo>
                  <a:pt x="1983001" y="3478323"/>
                  <a:pt x="1963979" y="3450077"/>
                  <a:pt x="1959367" y="3431630"/>
                </a:cubicBezTo>
                <a:cubicBezTo>
                  <a:pt x="1968590" y="3422407"/>
                  <a:pt x="1963979" y="3407995"/>
                  <a:pt x="1983001" y="3413183"/>
                </a:cubicBezTo>
                <a:cubicBezTo>
                  <a:pt x="1983001" y="3403960"/>
                  <a:pt x="1983001" y="3389549"/>
                  <a:pt x="1992225" y="3389549"/>
                </a:cubicBezTo>
                <a:cubicBezTo>
                  <a:pt x="1996836" y="3398772"/>
                  <a:pt x="2006636" y="3407995"/>
                  <a:pt x="2020471" y="3403384"/>
                </a:cubicBezTo>
                <a:cubicBezTo>
                  <a:pt x="2020471" y="3384937"/>
                  <a:pt x="2006060" y="3361303"/>
                  <a:pt x="2020471" y="3356691"/>
                </a:cubicBezTo>
                <a:cubicBezTo>
                  <a:pt x="2039494" y="3380325"/>
                  <a:pt x="2044106" y="3412607"/>
                  <a:pt x="2063129" y="3431630"/>
                </a:cubicBezTo>
                <a:cubicBezTo>
                  <a:pt x="2067740" y="3427018"/>
                  <a:pt x="2058517" y="3407995"/>
                  <a:pt x="2067740" y="3407995"/>
                </a:cubicBezTo>
                <a:cubicBezTo>
                  <a:pt x="2076963" y="3426442"/>
                  <a:pt x="2082152" y="3450077"/>
                  <a:pt x="2105786" y="3450077"/>
                </a:cubicBezTo>
                <a:cubicBezTo>
                  <a:pt x="2115009" y="3450077"/>
                  <a:pt x="2110398" y="3440853"/>
                  <a:pt x="2115009" y="3440853"/>
                </a:cubicBezTo>
                <a:cubicBezTo>
                  <a:pt x="2124233" y="3436242"/>
                  <a:pt x="2129421" y="3464488"/>
                  <a:pt x="2138644" y="3445465"/>
                </a:cubicBezTo>
                <a:cubicBezTo>
                  <a:pt x="2134033" y="3440853"/>
                  <a:pt x="2124233" y="3440853"/>
                  <a:pt x="2124233" y="3436242"/>
                </a:cubicBezTo>
                <a:cubicBezTo>
                  <a:pt x="2143256" y="3427018"/>
                  <a:pt x="2124233" y="3398772"/>
                  <a:pt x="2143256" y="3394160"/>
                </a:cubicBezTo>
                <a:cubicBezTo>
                  <a:pt x="2157667" y="3417795"/>
                  <a:pt x="2176114" y="3417795"/>
                  <a:pt x="2185913" y="3422407"/>
                </a:cubicBezTo>
                <a:cubicBezTo>
                  <a:pt x="2195137" y="3394160"/>
                  <a:pt x="2218771" y="3403960"/>
                  <a:pt x="2233183" y="3384937"/>
                </a:cubicBezTo>
                <a:cubicBezTo>
                  <a:pt x="2242406" y="3398772"/>
                  <a:pt x="2237794" y="3417795"/>
                  <a:pt x="2266040" y="3408572"/>
                </a:cubicBezTo>
                <a:cubicBezTo>
                  <a:pt x="2270652" y="3413183"/>
                  <a:pt x="2275264" y="3441430"/>
                  <a:pt x="2285063" y="3436818"/>
                </a:cubicBezTo>
                <a:cubicBezTo>
                  <a:pt x="2280452" y="3427595"/>
                  <a:pt x="2266040" y="3408572"/>
                  <a:pt x="2275840" y="3399348"/>
                </a:cubicBezTo>
                <a:cubicBezTo>
                  <a:pt x="2294863" y="3408572"/>
                  <a:pt x="2308698" y="3408572"/>
                  <a:pt x="2327721" y="3417795"/>
                </a:cubicBezTo>
                <a:cubicBezTo>
                  <a:pt x="2332333" y="3408572"/>
                  <a:pt x="2308698" y="3375714"/>
                  <a:pt x="2327721" y="3357267"/>
                </a:cubicBezTo>
                <a:cubicBezTo>
                  <a:pt x="2332333" y="3366491"/>
                  <a:pt x="2342132" y="3371102"/>
                  <a:pt x="2355967" y="3371102"/>
                </a:cubicBezTo>
                <a:cubicBezTo>
                  <a:pt x="2351356" y="3357267"/>
                  <a:pt x="2360579" y="3357267"/>
                  <a:pt x="2365190" y="3347468"/>
                </a:cubicBezTo>
                <a:cubicBezTo>
                  <a:pt x="2355967" y="3352079"/>
                  <a:pt x="2346168" y="3329021"/>
                  <a:pt x="2350779" y="3329021"/>
                </a:cubicBezTo>
                <a:cubicBezTo>
                  <a:pt x="2374414" y="3338244"/>
                  <a:pt x="2374414" y="3366491"/>
                  <a:pt x="2383637" y="3384937"/>
                </a:cubicBezTo>
                <a:cubicBezTo>
                  <a:pt x="2383637" y="3380325"/>
                  <a:pt x="2392860" y="3380325"/>
                  <a:pt x="2398048" y="3380325"/>
                </a:cubicBezTo>
                <a:cubicBezTo>
                  <a:pt x="2398048" y="3352079"/>
                  <a:pt x="2393437" y="3347468"/>
                  <a:pt x="2412460" y="3329021"/>
                </a:cubicBezTo>
                <a:cubicBezTo>
                  <a:pt x="2417071" y="3342856"/>
                  <a:pt x="2417071" y="3366491"/>
                  <a:pt x="2436094" y="3366491"/>
                </a:cubicBezTo>
                <a:cubicBezTo>
                  <a:pt x="2445318" y="3348044"/>
                  <a:pt x="2431483" y="3305963"/>
                  <a:pt x="2450506" y="3301351"/>
                </a:cubicBezTo>
                <a:cubicBezTo>
                  <a:pt x="2455117" y="3315186"/>
                  <a:pt x="2464917" y="3301351"/>
                  <a:pt x="2474140" y="3305963"/>
                </a:cubicBezTo>
                <a:cubicBezTo>
                  <a:pt x="2469529" y="3282328"/>
                  <a:pt x="2478752" y="3296740"/>
                  <a:pt x="2493163" y="3292128"/>
                </a:cubicBezTo>
                <a:cubicBezTo>
                  <a:pt x="2493163" y="3263882"/>
                  <a:pt x="2493163" y="3263882"/>
                  <a:pt x="2493163" y="3263882"/>
                </a:cubicBezTo>
                <a:cubicBezTo>
                  <a:pt x="2502387" y="3254659"/>
                  <a:pt x="2512186" y="3268494"/>
                  <a:pt x="2516798" y="3259270"/>
                </a:cubicBezTo>
                <a:cubicBezTo>
                  <a:pt x="2521409" y="3235636"/>
                  <a:pt x="2493163" y="3231024"/>
                  <a:pt x="2512186" y="3217189"/>
                </a:cubicBezTo>
                <a:cubicBezTo>
                  <a:pt x="2516798" y="3226412"/>
                  <a:pt x="2526598" y="3226412"/>
                  <a:pt x="2535821" y="3235636"/>
                </a:cubicBezTo>
                <a:cubicBezTo>
                  <a:pt x="2535821" y="3226412"/>
                  <a:pt x="2535821" y="3212001"/>
                  <a:pt x="2535821" y="3193555"/>
                </a:cubicBezTo>
                <a:cubicBezTo>
                  <a:pt x="2540433" y="3193555"/>
                  <a:pt x="2559455" y="3184331"/>
                  <a:pt x="2559455" y="3188943"/>
                </a:cubicBezTo>
                <a:cubicBezTo>
                  <a:pt x="2564067" y="3202778"/>
                  <a:pt x="2554844" y="3202778"/>
                  <a:pt x="2554844" y="3212578"/>
                </a:cubicBezTo>
                <a:cubicBezTo>
                  <a:pt x="2583090" y="3212578"/>
                  <a:pt x="2578478" y="3250047"/>
                  <a:pt x="2564067" y="3259270"/>
                </a:cubicBezTo>
                <a:cubicBezTo>
                  <a:pt x="2583090" y="3254659"/>
                  <a:pt x="2592313" y="3259270"/>
                  <a:pt x="2602113" y="3273105"/>
                </a:cubicBezTo>
                <a:cubicBezTo>
                  <a:pt x="2602113" y="3277717"/>
                  <a:pt x="2597501" y="3277717"/>
                  <a:pt x="2597501" y="3286940"/>
                </a:cubicBezTo>
                <a:cubicBezTo>
                  <a:pt x="2588278" y="3277717"/>
                  <a:pt x="2578478" y="3291552"/>
                  <a:pt x="2569255" y="3296163"/>
                </a:cubicBezTo>
                <a:cubicBezTo>
                  <a:pt x="2588278" y="3296163"/>
                  <a:pt x="2607301" y="3300775"/>
                  <a:pt x="2616524" y="3309998"/>
                </a:cubicBezTo>
                <a:cubicBezTo>
                  <a:pt x="2597501" y="3375138"/>
                  <a:pt x="2621136" y="3394160"/>
                  <a:pt x="2630936" y="3450077"/>
                </a:cubicBezTo>
                <a:cubicBezTo>
                  <a:pt x="2611913" y="3450077"/>
                  <a:pt x="2621712" y="3436242"/>
                  <a:pt x="2607301" y="3450077"/>
                </a:cubicBezTo>
                <a:cubicBezTo>
                  <a:pt x="2598078" y="3431630"/>
                  <a:pt x="2583667" y="3407995"/>
                  <a:pt x="2598078" y="3384937"/>
                </a:cubicBezTo>
                <a:cubicBezTo>
                  <a:pt x="2593466" y="3384937"/>
                  <a:pt x="2588855" y="3384937"/>
                  <a:pt x="2588855" y="3380325"/>
                </a:cubicBezTo>
                <a:cubicBezTo>
                  <a:pt x="2588855" y="3375714"/>
                  <a:pt x="2593466" y="3371102"/>
                  <a:pt x="2598078" y="3375714"/>
                </a:cubicBezTo>
                <a:cubicBezTo>
                  <a:pt x="2588855" y="3357267"/>
                  <a:pt x="2612489" y="3305386"/>
                  <a:pt x="2579055" y="3310575"/>
                </a:cubicBezTo>
                <a:cubicBezTo>
                  <a:pt x="2574443" y="3338821"/>
                  <a:pt x="2588278" y="3324409"/>
                  <a:pt x="2593466" y="3329021"/>
                </a:cubicBezTo>
                <a:cubicBezTo>
                  <a:pt x="2584243" y="3338244"/>
                  <a:pt x="2593466" y="3352656"/>
                  <a:pt x="2593466" y="3361879"/>
                </a:cubicBezTo>
                <a:cubicBezTo>
                  <a:pt x="2579055" y="3371102"/>
                  <a:pt x="2569832" y="3361879"/>
                  <a:pt x="2565220" y="3375714"/>
                </a:cubicBezTo>
                <a:cubicBezTo>
                  <a:pt x="2569832" y="3403960"/>
                  <a:pt x="2579631" y="3450653"/>
                  <a:pt x="2560608" y="3464488"/>
                </a:cubicBezTo>
                <a:cubicBezTo>
                  <a:pt x="2555997" y="3436242"/>
                  <a:pt x="2546197" y="3464488"/>
                  <a:pt x="2536974" y="3440853"/>
                </a:cubicBezTo>
                <a:cubicBezTo>
                  <a:pt x="2532362" y="3445465"/>
                  <a:pt x="2541585" y="3464488"/>
                  <a:pt x="2532362" y="3464488"/>
                </a:cubicBezTo>
                <a:cubicBezTo>
                  <a:pt x="2517951" y="3459876"/>
                  <a:pt x="2513339" y="3446041"/>
                  <a:pt x="2504116" y="3436242"/>
                </a:cubicBezTo>
                <a:cubicBezTo>
                  <a:pt x="2508728" y="3515792"/>
                  <a:pt x="2603266" y="3534239"/>
                  <a:pt x="2598654" y="3599955"/>
                </a:cubicBezTo>
                <a:cubicBezTo>
                  <a:pt x="2589431" y="3595343"/>
                  <a:pt x="2589431" y="3586120"/>
                  <a:pt x="2579631" y="3581508"/>
                </a:cubicBezTo>
                <a:cubicBezTo>
                  <a:pt x="2588855" y="3599955"/>
                  <a:pt x="2588855" y="3628201"/>
                  <a:pt x="2607878" y="3637424"/>
                </a:cubicBezTo>
                <a:cubicBezTo>
                  <a:pt x="2612489" y="3618977"/>
                  <a:pt x="2588855" y="3613789"/>
                  <a:pt x="2603266" y="3604566"/>
                </a:cubicBezTo>
                <a:cubicBezTo>
                  <a:pt x="2622289" y="3613789"/>
                  <a:pt x="2641312" y="3642036"/>
                  <a:pt x="2617677" y="3660482"/>
                </a:cubicBezTo>
                <a:cubicBezTo>
                  <a:pt x="2632089" y="3688728"/>
                  <a:pt x="2636700" y="3674317"/>
                  <a:pt x="2655723" y="3697952"/>
                </a:cubicBezTo>
                <a:cubicBezTo>
                  <a:pt x="2651112" y="3697952"/>
                  <a:pt x="2655723" y="3711786"/>
                  <a:pt x="2646500" y="3711786"/>
                </a:cubicBezTo>
                <a:cubicBezTo>
                  <a:pt x="2599231" y="3716398"/>
                  <a:pt x="2590007" y="3693340"/>
                  <a:pt x="2556573" y="3697952"/>
                </a:cubicBezTo>
                <a:cubicBezTo>
                  <a:pt x="2551962" y="3660482"/>
                  <a:pt x="2513916" y="3655870"/>
                  <a:pt x="2504692" y="3623013"/>
                </a:cubicBezTo>
                <a:cubicBezTo>
                  <a:pt x="2490281" y="3683540"/>
                  <a:pt x="2561185" y="3734845"/>
                  <a:pt x="2575596" y="3772314"/>
                </a:cubicBezTo>
                <a:cubicBezTo>
                  <a:pt x="2561185" y="3772314"/>
                  <a:pt x="2542738" y="3753867"/>
                  <a:pt x="2537550" y="3739456"/>
                </a:cubicBezTo>
                <a:cubicBezTo>
                  <a:pt x="2485669" y="3744068"/>
                  <a:pt x="2509304" y="3655294"/>
                  <a:pt x="2452811" y="3688152"/>
                </a:cubicBezTo>
                <a:cubicBezTo>
                  <a:pt x="2467223" y="3688152"/>
                  <a:pt x="2462035" y="3706599"/>
                  <a:pt x="2462035" y="3716398"/>
                </a:cubicBezTo>
                <a:cubicBezTo>
                  <a:pt x="2457423" y="3716398"/>
                  <a:pt x="2457423" y="3711786"/>
                  <a:pt x="2452811" y="3716398"/>
                </a:cubicBezTo>
                <a:cubicBezTo>
                  <a:pt x="2462035" y="3730233"/>
                  <a:pt x="2457423" y="3740033"/>
                  <a:pt x="2452811" y="3753867"/>
                </a:cubicBezTo>
                <a:cubicBezTo>
                  <a:pt x="2457423" y="3767703"/>
                  <a:pt x="2471834" y="3777502"/>
                  <a:pt x="2485669" y="3782114"/>
                </a:cubicBezTo>
                <a:cubicBezTo>
                  <a:pt x="2513916" y="3852441"/>
                  <a:pt x="2575596" y="3870888"/>
                  <a:pt x="2603842" y="3936027"/>
                </a:cubicBezTo>
                <a:lnTo>
                  <a:pt x="2599231" y="3936027"/>
                </a:lnTo>
                <a:cubicBezTo>
                  <a:pt x="2618254" y="3954474"/>
                  <a:pt x="2641888" y="3978108"/>
                  <a:pt x="2679358" y="3978108"/>
                </a:cubicBezTo>
                <a:cubicBezTo>
                  <a:pt x="2707604" y="4029413"/>
                  <a:pt x="2778508" y="4010966"/>
                  <a:pt x="2825777" y="4038636"/>
                </a:cubicBezTo>
                <a:cubicBezTo>
                  <a:pt x="2830389" y="4034024"/>
                  <a:pt x="2835000" y="4029413"/>
                  <a:pt x="2844800" y="4034024"/>
                </a:cubicBezTo>
                <a:cubicBezTo>
                  <a:pt x="2887458" y="4062270"/>
                  <a:pt x="2962973" y="4038636"/>
                  <a:pt x="3010242" y="4005778"/>
                </a:cubicBezTo>
                <a:cubicBezTo>
                  <a:pt x="3010242" y="4001166"/>
                  <a:pt x="3010242" y="4001166"/>
                  <a:pt x="3010242" y="4001166"/>
                </a:cubicBezTo>
                <a:cubicBezTo>
                  <a:pt x="3001019" y="3991943"/>
                  <a:pt x="2967585" y="3991943"/>
                  <a:pt x="2962973" y="4005778"/>
                </a:cubicBezTo>
                <a:cubicBezTo>
                  <a:pt x="2958362" y="4001166"/>
                  <a:pt x="2948562" y="4001166"/>
                  <a:pt x="2948562" y="3987331"/>
                </a:cubicBezTo>
                <a:cubicBezTo>
                  <a:pt x="2901293" y="3996555"/>
                  <a:pt x="2910516" y="3954474"/>
                  <a:pt x="2858635" y="3954474"/>
                </a:cubicBezTo>
                <a:cubicBezTo>
                  <a:pt x="2863247" y="3940639"/>
                  <a:pt x="2844224" y="3945250"/>
                  <a:pt x="2844224" y="3936027"/>
                </a:cubicBezTo>
                <a:cubicBezTo>
                  <a:pt x="2863247" y="3936027"/>
                  <a:pt x="2896104" y="3940639"/>
                  <a:pt x="2905328" y="3936027"/>
                </a:cubicBezTo>
                <a:cubicBezTo>
                  <a:pt x="2896104" y="3931416"/>
                  <a:pt x="2881693" y="3931416"/>
                  <a:pt x="2877082" y="3922192"/>
                </a:cubicBezTo>
                <a:cubicBezTo>
                  <a:pt x="2891493" y="3922192"/>
                  <a:pt x="2909939" y="3940639"/>
                  <a:pt x="2924351" y="3931416"/>
                </a:cubicBezTo>
                <a:cubicBezTo>
                  <a:pt x="2915128" y="3922192"/>
                  <a:pt x="2957209" y="3917581"/>
                  <a:pt x="2957209" y="3903169"/>
                </a:cubicBezTo>
                <a:cubicBezTo>
                  <a:pt x="2928962" y="3874923"/>
                  <a:pt x="2862670" y="3884723"/>
                  <a:pt x="2848835" y="3842642"/>
                </a:cubicBezTo>
                <a:cubicBezTo>
                  <a:pt x="2877082" y="3838030"/>
                  <a:pt x="2896104" y="3856477"/>
                  <a:pt x="2915128" y="3847253"/>
                </a:cubicBezTo>
                <a:cubicBezTo>
                  <a:pt x="2905904" y="3847253"/>
                  <a:pt x="2905904" y="3847253"/>
                  <a:pt x="2905904" y="3847253"/>
                </a:cubicBezTo>
                <a:cubicBezTo>
                  <a:pt x="2905904" y="3828806"/>
                  <a:pt x="2905904" y="3828806"/>
                  <a:pt x="2905904" y="3828806"/>
                </a:cubicBezTo>
                <a:cubicBezTo>
                  <a:pt x="2877658" y="3814972"/>
                  <a:pt x="2858635" y="3805172"/>
                  <a:pt x="2849412" y="3782114"/>
                </a:cubicBezTo>
                <a:cubicBezTo>
                  <a:pt x="2863823" y="3782114"/>
                  <a:pt x="2868435" y="3791337"/>
                  <a:pt x="2882270" y="3782114"/>
                </a:cubicBezTo>
                <a:cubicBezTo>
                  <a:pt x="2882270" y="3768279"/>
                  <a:pt x="2873046" y="3768279"/>
                  <a:pt x="2867858" y="3758479"/>
                </a:cubicBezTo>
                <a:cubicBezTo>
                  <a:pt x="2882270" y="3740033"/>
                  <a:pt x="2891493" y="3744644"/>
                  <a:pt x="2905904" y="3730233"/>
                </a:cubicBezTo>
                <a:cubicBezTo>
                  <a:pt x="2905904" y="3744068"/>
                  <a:pt x="2905904" y="3744068"/>
                  <a:pt x="2905904" y="3744068"/>
                </a:cubicBezTo>
                <a:cubicBezTo>
                  <a:pt x="2929539" y="3739456"/>
                  <a:pt x="2953173" y="3762514"/>
                  <a:pt x="2990643" y="3744068"/>
                </a:cubicBezTo>
                <a:cubicBezTo>
                  <a:pt x="2990643" y="3715822"/>
                  <a:pt x="3014278" y="3739456"/>
                  <a:pt x="3033301" y="3744068"/>
                </a:cubicBezTo>
                <a:cubicBezTo>
                  <a:pt x="3037912" y="3730233"/>
                  <a:pt x="3018889" y="3734845"/>
                  <a:pt x="3024077" y="3720433"/>
                </a:cubicBezTo>
                <a:cubicBezTo>
                  <a:pt x="3056935" y="3701987"/>
                  <a:pt x="3123227" y="3748680"/>
                  <a:pt x="3118616" y="3687575"/>
                </a:cubicBezTo>
                <a:cubicBezTo>
                  <a:pt x="3146862" y="3678352"/>
                  <a:pt x="3151474" y="3663941"/>
                  <a:pt x="3175108" y="3659329"/>
                </a:cubicBezTo>
                <a:cubicBezTo>
                  <a:pt x="3184332" y="3668552"/>
                  <a:pt x="3160697" y="3673164"/>
                  <a:pt x="3175108" y="3682964"/>
                </a:cubicBezTo>
                <a:cubicBezTo>
                  <a:pt x="3203355" y="3682964"/>
                  <a:pt x="3198743" y="3640883"/>
                  <a:pt x="3217766" y="3627048"/>
                </a:cubicBezTo>
                <a:cubicBezTo>
                  <a:pt x="3236789" y="3622436"/>
                  <a:pt x="3246012" y="3627048"/>
                  <a:pt x="3255812" y="3636271"/>
                </a:cubicBezTo>
                <a:cubicBezTo>
                  <a:pt x="3288670" y="3617825"/>
                  <a:pt x="3307693" y="3571132"/>
                  <a:pt x="3350350" y="3575743"/>
                </a:cubicBezTo>
                <a:cubicBezTo>
                  <a:pt x="3350350" y="3566520"/>
                  <a:pt x="3350350" y="3552109"/>
                  <a:pt x="3359573" y="3547497"/>
                </a:cubicBezTo>
                <a:cubicBezTo>
                  <a:pt x="3350350" y="3565944"/>
                  <a:pt x="3373985" y="3556721"/>
                  <a:pt x="3378596" y="3565944"/>
                </a:cubicBezTo>
                <a:cubicBezTo>
                  <a:pt x="3378596" y="3552109"/>
                  <a:pt x="3383208" y="3542309"/>
                  <a:pt x="3387820" y="3533086"/>
                </a:cubicBezTo>
                <a:cubicBezTo>
                  <a:pt x="3406843" y="3533086"/>
                  <a:pt x="3406843" y="3533086"/>
                  <a:pt x="3406843" y="3533086"/>
                </a:cubicBezTo>
                <a:cubicBezTo>
                  <a:pt x="3435089" y="3565944"/>
                  <a:pt x="3397620" y="3593613"/>
                  <a:pt x="3397620" y="3612636"/>
                </a:cubicBezTo>
                <a:cubicBezTo>
                  <a:pt x="3412031" y="3608025"/>
                  <a:pt x="3406843" y="3584390"/>
                  <a:pt x="3430477" y="3584390"/>
                </a:cubicBezTo>
                <a:cubicBezTo>
                  <a:pt x="3430477" y="3612636"/>
                  <a:pt x="3397620" y="3635694"/>
                  <a:pt x="3373985" y="3649529"/>
                </a:cubicBezTo>
                <a:cubicBezTo>
                  <a:pt x="3397620" y="3658753"/>
                  <a:pt x="3406843" y="3621283"/>
                  <a:pt x="3430477" y="3621283"/>
                </a:cubicBezTo>
                <a:cubicBezTo>
                  <a:pt x="3430477" y="3630507"/>
                  <a:pt x="3425866" y="3635118"/>
                  <a:pt x="3435089" y="3639730"/>
                </a:cubicBezTo>
                <a:cubicBezTo>
                  <a:pt x="3435089" y="3621283"/>
                  <a:pt x="3444312" y="3616095"/>
                  <a:pt x="3463335" y="3611484"/>
                </a:cubicBezTo>
                <a:cubicBezTo>
                  <a:pt x="3501381" y="3653565"/>
                  <a:pt x="3501381" y="3550956"/>
                  <a:pt x="3519828" y="3536545"/>
                </a:cubicBezTo>
                <a:cubicBezTo>
                  <a:pt x="3515216" y="3550379"/>
                  <a:pt x="3534239" y="3541156"/>
                  <a:pt x="3529051" y="3554991"/>
                </a:cubicBezTo>
                <a:cubicBezTo>
                  <a:pt x="3529051" y="3573437"/>
                  <a:pt x="3510028" y="3578626"/>
                  <a:pt x="3505416" y="3592460"/>
                </a:cubicBezTo>
                <a:cubicBezTo>
                  <a:pt x="3519828" y="3610907"/>
                  <a:pt x="3524439" y="3610907"/>
                  <a:pt x="3524439" y="3634542"/>
                </a:cubicBezTo>
                <a:cubicBezTo>
                  <a:pt x="3529051" y="3634542"/>
                  <a:pt x="3538851" y="3616095"/>
                  <a:pt x="3548074" y="3625318"/>
                </a:cubicBezTo>
                <a:cubicBezTo>
                  <a:pt x="3533663" y="3634542"/>
                  <a:pt x="3519828" y="3658176"/>
                  <a:pt x="3519828" y="3667399"/>
                </a:cubicBezTo>
                <a:cubicBezTo>
                  <a:pt x="3519828" y="3662788"/>
                  <a:pt x="3529051" y="3658176"/>
                  <a:pt x="3529051" y="3667399"/>
                </a:cubicBezTo>
                <a:cubicBezTo>
                  <a:pt x="3524439" y="3681234"/>
                  <a:pt x="3514640" y="3681234"/>
                  <a:pt x="3505416" y="3672011"/>
                </a:cubicBezTo>
                <a:cubicBezTo>
                  <a:pt x="3510028" y="3690458"/>
                  <a:pt x="3510028" y="3676623"/>
                  <a:pt x="3500805" y="3685846"/>
                </a:cubicBezTo>
                <a:cubicBezTo>
                  <a:pt x="3505416" y="3685846"/>
                  <a:pt x="3500805" y="3695069"/>
                  <a:pt x="3505416" y="3704293"/>
                </a:cubicBezTo>
                <a:cubicBezTo>
                  <a:pt x="3496193" y="3704293"/>
                  <a:pt x="3486393" y="3708904"/>
                  <a:pt x="3481782" y="3718128"/>
                </a:cubicBezTo>
                <a:cubicBezTo>
                  <a:pt x="3486393" y="3718128"/>
                  <a:pt x="3481782" y="3731962"/>
                  <a:pt x="3491005" y="3731962"/>
                </a:cubicBezTo>
                <a:cubicBezTo>
                  <a:pt x="3505416" y="3699104"/>
                  <a:pt x="3533663" y="3652412"/>
                  <a:pt x="3561909" y="3671435"/>
                </a:cubicBezTo>
                <a:cubicBezTo>
                  <a:pt x="3561909" y="3657600"/>
                  <a:pt x="3576320" y="3657600"/>
                  <a:pt x="3590155" y="3657600"/>
                </a:cubicBezTo>
                <a:cubicBezTo>
                  <a:pt x="3599378" y="3699681"/>
                  <a:pt x="3580932" y="3708904"/>
                  <a:pt x="3594767" y="3746374"/>
                </a:cubicBezTo>
                <a:cubicBezTo>
                  <a:pt x="3613790" y="3718128"/>
                  <a:pt x="3651259" y="3713516"/>
                  <a:pt x="3661059" y="3676046"/>
                </a:cubicBezTo>
                <a:cubicBezTo>
                  <a:pt x="3684694" y="3680658"/>
                  <a:pt x="3693917" y="3647800"/>
                  <a:pt x="3703716" y="3652412"/>
                </a:cubicBezTo>
                <a:cubicBezTo>
                  <a:pt x="3699105" y="3670858"/>
                  <a:pt x="3665671" y="3680658"/>
                  <a:pt x="3680082" y="3703716"/>
                </a:cubicBezTo>
                <a:cubicBezTo>
                  <a:pt x="3699105" y="3708328"/>
                  <a:pt x="3699105" y="3685270"/>
                  <a:pt x="3708328" y="3680081"/>
                </a:cubicBezTo>
                <a:cubicBezTo>
                  <a:pt x="3727351" y="3684693"/>
                  <a:pt x="3722739" y="3670858"/>
                  <a:pt x="3731963" y="3670858"/>
                </a:cubicBezTo>
                <a:cubicBezTo>
                  <a:pt x="3774620" y="3595919"/>
                  <a:pt x="3840336" y="3553838"/>
                  <a:pt x="3878382" y="3474864"/>
                </a:cubicBezTo>
                <a:cubicBezTo>
                  <a:pt x="3873770" y="3474864"/>
                  <a:pt x="3873770" y="3470252"/>
                  <a:pt x="3873770" y="3465641"/>
                </a:cubicBezTo>
                <a:cubicBezTo>
                  <a:pt x="3906628" y="3432783"/>
                  <a:pt x="3916428" y="3381478"/>
                  <a:pt x="3944674" y="3348620"/>
                </a:cubicBezTo>
                <a:cubicBezTo>
                  <a:pt x="3944674" y="3330174"/>
                  <a:pt x="3953898" y="3324986"/>
                  <a:pt x="3949286" y="3306539"/>
                </a:cubicBezTo>
                <a:cubicBezTo>
                  <a:pt x="3991943" y="3264458"/>
                  <a:pt x="3987332" y="3166461"/>
                  <a:pt x="4034024" y="3133603"/>
                </a:cubicBezTo>
                <a:cubicBezTo>
                  <a:pt x="4029413" y="3115157"/>
                  <a:pt x="4038636" y="3109969"/>
                  <a:pt x="4038636" y="3096134"/>
                </a:cubicBezTo>
                <a:cubicBezTo>
                  <a:pt x="4053047" y="3077687"/>
                  <a:pt x="4062271" y="3058664"/>
                  <a:pt x="4066882" y="3030995"/>
                </a:cubicBezTo>
                <a:cubicBezTo>
                  <a:pt x="4071494" y="3030995"/>
                  <a:pt x="4076106" y="3030995"/>
                  <a:pt x="4081294" y="3026383"/>
                </a:cubicBezTo>
                <a:cubicBezTo>
                  <a:pt x="4085905" y="2988913"/>
                  <a:pt x="4081294" y="2895528"/>
                  <a:pt x="4123951" y="2877081"/>
                </a:cubicBezTo>
                <a:cubicBezTo>
                  <a:pt x="4133175" y="2881693"/>
                  <a:pt x="4138363" y="2890916"/>
                  <a:pt x="4142974" y="2900716"/>
                </a:cubicBezTo>
                <a:cubicBezTo>
                  <a:pt x="4157386" y="2891493"/>
                  <a:pt x="4142974" y="2872470"/>
                  <a:pt x="4157386" y="2872470"/>
                </a:cubicBezTo>
                <a:cubicBezTo>
                  <a:pt x="4166609" y="2877081"/>
                  <a:pt x="4148162" y="2900716"/>
                  <a:pt x="4161997" y="2909939"/>
                </a:cubicBezTo>
                <a:cubicBezTo>
                  <a:pt x="4176409" y="2886304"/>
                  <a:pt x="4171220" y="2854023"/>
                  <a:pt x="4194855" y="2839612"/>
                </a:cubicBezTo>
                <a:cubicBezTo>
                  <a:pt x="4194855" y="2848835"/>
                  <a:pt x="4199467" y="2848835"/>
                  <a:pt x="4209267" y="2848835"/>
                </a:cubicBezTo>
                <a:cubicBezTo>
                  <a:pt x="4223678" y="2830389"/>
                  <a:pt x="4242125" y="2815977"/>
                  <a:pt x="4228290" y="2778508"/>
                </a:cubicBezTo>
                <a:cubicBezTo>
                  <a:pt x="4237513" y="2783119"/>
                  <a:pt x="4251924" y="2787731"/>
                  <a:pt x="4251924" y="2773896"/>
                </a:cubicBezTo>
                <a:cubicBezTo>
                  <a:pt x="4242701" y="2760061"/>
                  <a:pt x="4228290" y="2750261"/>
                  <a:pt x="4213878" y="2741038"/>
                </a:cubicBezTo>
                <a:cubicBezTo>
                  <a:pt x="4213878" y="2708180"/>
                  <a:pt x="4218490" y="2685122"/>
                  <a:pt x="4237513" y="2675899"/>
                </a:cubicBezTo>
                <a:cubicBezTo>
                  <a:pt x="4237513" y="2638429"/>
                  <a:pt x="4237513" y="2638429"/>
                  <a:pt x="4237513" y="2638429"/>
                </a:cubicBezTo>
                <a:cubicBezTo>
                  <a:pt x="4275559" y="2629206"/>
                  <a:pt x="4242125" y="2549656"/>
                  <a:pt x="4284782" y="2545044"/>
                </a:cubicBezTo>
                <a:cubicBezTo>
                  <a:pt x="4270371" y="2545044"/>
                  <a:pt x="4275559" y="2516798"/>
                  <a:pt x="4284782" y="2512186"/>
                </a:cubicBezTo>
                <a:cubicBezTo>
                  <a:pt x="4289394" y="2516798"/>
                  <a:pt x="4289394" y="2530632"/>
                  <a:pt x="4299193" y="2530632"/>
                </a:cubicBezTo>
                <a:cubicBezTo>
                  <a:pt x="4308417" y="2521409"/>
                  <a:pt x="4289970" y="2521409"/>
                  <a:pt x="4289970" y="2506998"/>
                </a:cubicBezTo>
                <a:cubicBezTo>
                  <a:pt x="4294582" y="2506998"/>
                  <a:pt x="4304382" y="2502386"/>
                  <a:pt x="4308993" y="2506998"/>
                </a:cubicBezTo>
                <a:cubicBezTo>
                  <a:pt x="4304382" y="2525444"/>
                  <a:pt x="4328016" y="2549079"/>
                  <a:pt x="4332628" y="2535244"/>
                </a:cubicBezTo>
                <a:cubicBezTo>
                  <a:pt x="4304382" y="2493163"/>
                  <a:pt x="4271524" y="2418224"/>
                  <a:pt x="4280747" y="2366920"/>
                </a:cubicBezTo>
                <a:cubicBezTo>
                  <a:pt x="4289970" y="2376143"/>
                  <a:pt x="4299770" y="2380754"/>
                  <a:pt x="4304382" y="2395166"/>
                </a:cubicBezTo>
                <a:cubicBezTo>
                  <a:pt x="4304382" y="2399778"/>
                  <a:pt x="4295158" y="2399778"/>
                  <a:pt x="4295158" y="2409001"/>
                </a:cubicBezTo>
                <a:cubicBezTo>
                  <a:pt x="4333204" y="2469528"/>
                  <a:pt x="4347039" y="2581937"/>
                  <a:pt x="4370674" y="2670711"/>
                </a:cubicBezTo>
                <a:cubicBezTo>
                  <a:pt x="4379897" y="2642465"/>
                  <a:pt x="4356262" y="2610183"/>
                  <a:pt x="4379897" y="2600383"/>
                </a:cubicBezTo>
                <a:cubicBezTo>
                  <a:pt x="4379897" y="2618830"/>
                  <a:pt x="4379897" y="2642465"/>
                  <a:pt x="4389120" y="2656300"/>
                </a:cubicBezTo>
                <a:cubicBezTo>
                  <a:pt x="4408143" y="2623442"/>
                  <a:pt x="4365486" y="2585972"/>
                  <a:pt x="4393732" y="2553691"/>
                </a:cubicBezTo>
                <a:cubicBezTo>
                  <a:pt x="4393732" y="2539856"/>
                  <a:pt x="4389120" y="2530056"/>
                  <a:pt x="4384508" y="2516221"/>
                </a:cubicBezTo>
                <a:cubicBezTo>
                  <a:pt x="4417366" y="2413612"/>
                  <a:pt x="4337240" y="2324839"/>
                  <a:pt x="4341851" y="2222230"/>
                </a:cubicBezTo>
                <a:cubicBezTo>
                  <a:pt x="4351074" y="2226841"/>
                  <a:pt x="4360874" y="2231453"/>
                  <a:pt x="4370097" y="2226841"/>
                </a:cubicBezTo>
                <a:cubicBezTo>
                  <a:pt x="4374709" y="2250476"/>
                  <a:pt x="4379321" y="2250476"/>
                  <a:pt x="4389120" y="2264311"/>
                </a:cubicBezTo>
                <a:cubicBezTo>
                  <a:pt x="4374709" y="2282757"/>
                  <a:pt x="4403532" y="2315615"/>
                  <a:pt x="4408143" y="2343861"/>
                </a:cubicBezTo>
                <a:cubicBezTo>
                  <a:pt x="4408143" y="2339250"/>
                  <a:pt x="4412755" y="2334638"/>
                  <a:pt x="4412755" y="2330027"/>
                </a:cubicBezTo>
                <a:cubicBezTo>
                  <a:pt x="4441001" y="2353661"/>
                  <a:pt x="4431778" y="2414189"/>
                  <a:pt x="4455413" y="2441859"/>
                </a:cubicBezTo>
                <a:cubicBezTo>
                  <a:pt x="4464636" y="2432635"/>
                  <a:pt x="4455413" y="2409001"/>
                  <a:pt x="4474435" y="2409001"/>
                </a:cubicBezTo>
                <a:cubicBezTo>
                  <a:pt x="4488847" y="2446470"/>
                  <a:pt x="4474435" y="2488551"/>
                  <a:pt x="4493458" y="2520833"/>
                </a:cubicBezTo>
                <a:cubicBezTo>
                  <a:pt x="4484235" y="2520833"/>
                  <a:pt x="4484235" y="2520833"/>
                  <a:pt x="4484235" y="2520833"/>
                </a:cubicBezTo>
                <a:cubicBezTo>
                  <a:pt x="4493458" y="2576749"/>
                  <a:pt x="4507870" y="2623442"/>
                  <a:pt x="4493458" y="2674746"/>
                </a:cubicBezTo>
                <a:cubicBezTo>
                  <a:pt x="4502682" y="2679358"/>
                  <a:pt x="4512481" y="2660911"/>
                  <a:pt x="4517093" y="2674746"/>
                </a:cubicBezTo>
                <a:cubicBezTo>
                  <a:pt x="4512481" y="2730662"/>
                  <a:pt x="4502682" y="2768131"/>
                  <a:pt x="4502682" y="2824047"/>
                </a:cubicBezTo>
                <a:cubicBezTo>
                  <a:pt x="4483659" y="2828659"/>
                  <a:pt x="4483659" y="2866129"/>
                  <a:pt x="4498070" y="2884575"/>
                </a:cubicBezTo>
                <a:cubicBezTo>
                  <a:pt x="4512481" y="2833271"/>
                  <a:pt x="4521705" y="2772743"/>
                  <a:pt x="4521705" y="2702416"/>
                </a:cubicBezTo>
                <a:cubicBezTo>
                  <a:pt x="4521705" y="2609030"/>
                  <a:pt x="4507293" y="2515645"/>
                  <a:pt x="4517093" y="2436094"/>
                </a:cubicBezTo>
                <a:cubicBezTo>
                  <a:pt x="4526316" y="2468952"/>
                  <a:pt x="4526316" y="2515645"/>
                  <a:pt x="4549951" y="2538703"/>
                </a:cubicBezTo>
                <a:cubicBezTo>
                  <a:pt x="4573586" y="2463764"/>
                  <a:pt x="4545339" y="2361155"/>
                  <a:pt x="4526316" y="2291404"/>
                </a:cubicBezTo>
                <a:cubicBezTo>
                  <a:pt x="4530928" y="2286793"/>
                  <a:pt x="4530928" y="2277569"/>
                  <a:pt x="4540728" y="2277569"/>
                </a:cubicBezTo>
                <a:cubicBezTo>
                  <a:pt x="4549951" y="2305815"/>
                  <a:pt x="4545339" y="2342709"/>
                  <a:pt x="4564362" y="2361732"/>
                </a:cubicBezTo>
                <a:cubicBezTo>
                  <a:pt x="4578774" y="2352508"/>
                  <a:pt x="4555139" y="2338097"/>
                  <a:pt x="4568974" y="2333485"/>
                </a:cubicBezTo>
                <a:cubicBezTo>
                  <a:pt x="4587997" y="2357120"/>
                  <a:pt x="4578197" y="2394013"/>
                  <a:pt x="4592609" y="2417648"/>
                </a:cubicBezTo>
                <a:cubicBezTo>
                  <a:pt x="4601832" y="2384790"/>
                  <a:pt x="4583385" y="2328874"/>
                  <a:pt x="4597220" y="2310427"/>
                </a:cubicBezTo>
                <a:cubicBezTo>
                  <a:pt x="4625466" y="2366343"/>
                  <a:pt x="4635266" y="2408424"/>
                  <a:pt x="4620855" y="2478752"/>
                </a:cubicBezTo>
                <a:cubicBezTo>
                  <a:pt x="4611631" y="2487975"/>
                  <a:pt x="4597220" y="2483363"/>
                  <a:pt x="4597220" y="2492587"/>
                </a:cubicBezTo>
                <a:cubicBezTo>
                  <a:pt x="4587997" y="2478752"/>
                  <a:pt x="4616243" y="2474140"/>
                  <a:pt x="4616243" y="2459729"/>
                </a:cubicBezTo>
                <a:cubicBezTo>
                  <a:pt x="4601832" y="2450505"/>
                  <a:pt x="4592609" y="2431483"/>
                  <a:pt x="4573586" y="2431483"/>
                </a:cubicBezTo>
                <a:cubicBezTo>
                  <a:pt x="4568974" y="2459729"/>
                  <a:pt x="4582809" y="2482787"/>
                  <a:pt x="4582809" y="2506422"/>
                </a:cubicBezTo>
                <a:cubicBezTo>
                  <a:pt x="4587420" y="2534668"/>
                  <a:pt x="4578197" y="2566949"/>
                  <a:pt x="4592032" y="2566949"/>
                </a:cubicBezTo>
                <a:cubicBezTo>
                  <a:pt x="4596644" y="2566949"/>
                  <a:pt x="4592032" y="2520256"/>
                  <a:pt x="4601255" y="2506422"/>
                </a:cubicBezTo>
                <a:cubicBezTo>
                  <a:pt x="4610478" y="2524868"/>
                  <a:pt x="4601255" y="2543891"/>
                  <a:pt x="4615667" y="2548503"/>
                </a:cubicBezTo>
                <a:cubicBezTo>
                  <a:pt x="4611055" y="2530056"/>
                  <a:pt x="4615667" y="2520256"/>
                  <a:pt x="4611055" y="2506422"/>
                </a:cubicBezTo>
                <a:cubicBezTo>
                  <a:pt x="4620278" y="2506422"/>
                  <a:pt x="4620278" y="2497198"/>
                  <a:pt x="4630078" y="2497198"/>
                </a:cubicBezTo>
                <a:cubicBezTo>
                  <a:pt x="4644489" y="2501810"/>
                  <a:pt x="4649101" y="2515645"/>
                  <a:pt x="4653713" y="2530056"/>
                </a:cubicBezTo>
                <a:cubicBezTo>
                  <a:pt x="4653713" y="2525444"/>
                  <a:pt x="4658324" y="2520833"/>
                  <a:pt x="4662936" y="2520833"/>
                </a:cubicBezTo>
                <a:cubicBezTo>
                  <a:pt x="4681959" y="2637853"/>
                  <a:pt x="4710205" y="2777931"/>
                  <a:pt x="4658324" y="2880540"/>
                </a:cubicBezTo>
                <a:cubicBezTo>
                  <a:pt x="4662936" y="2875928"/>
                  <a:pt x="4667548" y="2875928"/>
                  <a:pt x="4662936" y="2866705"/>
                </a:cubicBezTo>
                <a:cubicBezTo>
                  <a:pt x="4639301" y="2866705"/>
                  <a:pt x="4667548" y="2927233"/>
                  <a:pt x="4639301" y="2922621"/>
                </a:cubicBezTo>
                <a:cubicBezTo>
                  <a:pt x="4630078" y="2833847"/>
                  <a:pt x="4658324" y="2754297"/>
                  <a:pt x="4643913" y="2679934"/>
                </a:cubicBezTo>
                <a:cubicBezTo>
                  <a:pt x="4624890" y="2679934"/>
                  <a:pt x="4639301" y="2642465"/>
                  <a:pt x="4624890" y="2637853"/>
                </a:cubicBezTo>
                <a:cubicBezTo>
                  <a:pt x="4577621" y="2651688"/>
                  <a:pt x="4605867" y="2726627"/>
                  <a:pt x="4568397" y="2759485"/>
                </a:cubicBezTo>
                <a:cubicBezTo>
                  <a:pt x="4553986" y="2741038"/>
                  <a:pt x="4568397" y="2708180"/>
                  <a:pt x="4577621" y="2679934"/>
                </a:cubicBezTo>
                <a:cubicBezTo>
                  <a:pt x="4563209" y="2675322"/>
                  <a:pt x="4568397" y="2656300"/>
                  <a:pt x="4553986" y="2647076"/>
                </a:cubicBezTo>
                <a:cubicBezTo>
                  <a:pt x="4544763" y="2707604"/>
                  <a:pt x="4577621" y="2791766"/>
                  <a:pt x="4521128" y="2791766"/>
                </a:cubicBezTo>
                <a:cubicBezTo>
                  <a:pt x="4535539" y="2856905"/>
                  <a:pt x="4530352" y="2894375"/>
                  <a:pt x="4530352" y="2960091"/>
                </a:cubicBezTo>
                <a:cubicBezTo>
                  <a:pt x="4534963" y="2950867"/>
                  <a:pt x="4530352" y="2946256"/>
                  <a:pt x="4544763" y="2950867"/>
                </a:cubicBezTo>
                <a:cubicBezTo>
                  <a:pt x="4563786" y="2899563"/>
                  <a:pt x="4573009" y="2829236"/>
                  <a:pt x="4573009" y="2782543"/>
                </a:cubicBezTo>
                <a:cubicBezTo>
                  <a:pt x="4587420" y="2791766"/>
                  <a:pt x="4615667" y="2852870"/>
                  <a:pt x="4577621" y="2847682"/>
                </a:cubicBezTo>
                <a:cubicBezTo>
                  <a:pt x="4582232" y="2875928"/>
                  <a:pt x="4592032" y="2894375"/>
                  <a:pt x="4601255" y="2908210"/>
                </a:cubicBezTo>
                <a:cubicBezTo>
                  <a:pt x="4605867" y="2926656"/>
                  <a:pt x="4586844" y="2917433"/>
                  <a:pt x="4592032" y="2931844"/>
                </a:cubicBezTo>
                <a:cubicBezTo>
                  <a:pt x="4582809" y="3020618"/>
                  <a:pt x="4553986" y="3114004"/>
                  <a:pt x="4540151" y="3188943"/>
                </a:cubicBezTo>
                <a:cubicBezTo>
                  <a:pt x="4511905" y="3198166"/>
                  <a:pt x="4511905" y="3240247"/>
                  <a:pt x="4507293" y="3273105"/>
                </a:cubicBezTo>
                <a:cubicBezTo>
                  <a:pt x="4450801" y="3319798"/>
                  <a:pt x="4427166" y="3403960"/>
                  <a:pt x="4431778" y="3497346"/>
                </a:cubicBezTo>
                <a:cubicBezTo>
                  <a:pt x="4412755" y="3506569"/>
                  <a:pt x="4408143" y="3525592"/>
                  <a:pt x="4389120" y="3534815"/>
                </a:cubicBezTo>
                <a:cubicBezTo>
                  <a:pt x="4384508" y="3525592"/>
                  <a:pt x="4374709" y="3539427"/>
                  <a:pt x="4374709" y="3534815"/>
                </a:cubicBezTo>
                <a:cubicBezTo>
                  <a:pt x="4379321" y="3492734"/>
                  <a:pt x="4402955" y="3483511"/>
                  <a:pt x="4412755" y="3441430"/>
                </a:cubicBezTo>
                <a:cubicBezTo>
                  <a:pt x="4403532" y="3436818"/>
                  <a:pt x="4398344" y="3436818"/>
                  <a:pt x="4389120" y="3436818"/>
                </a:cubicBezTo>
                <a:cubicBezTo>
                  <a:pt x="4379897" y="3474287"/>
                  <a:pt x="4360874" y="3507145"/>
                  <a:pt x="4346463" y="3539427"/>
                </a:cubicBezTo>
                <a:cubicBezTo>
                  <a:pt x="4351074" y="3544038"/>
                  <a:pt x="4360874" y="3544038"/>
                  <a:pt x="4365486" y="3553262"/>
                </a:cubicBezTo>
                <a:cubicBezTo>
                  <a:pt x="4356262" y="3581508"/>
                  <a:pt x="4341851" y="3590731"/>
                  <a:pt x="4341851" y="3628201"/>
                </a:cubicBezTo>
                <a:cubicBezTo>
                  <a:pt x="4299193" y="3632812"/>
                  <a:pt x="4303805" y="3707751"/>
                  <a:pt x="4270947" y="3707751"/>
                </a:cubicBezTo>
                <a:cubicBezTo>
                  <a:pt x="4275559" y="3693916"/>
                  <a:pt x="4280170" y="3689305"/>
                  <a:pt x="4266335" y="3679505"/>
                </a:cubicBezTo>
                <a:cubicBezTo>
                  <a:pt x="4270947" y="3674894"/>
                  <a:pt x="4270947" y="3665670"/>
                  <a:pt x="4270947" y="3651259"/>
                </a:cubicBezTo>
                <a:cubicBezTo>
                  <a:pt x="4247313" y="3651259"/>
                  <a:pt x="4242701" y="3674894"/>
                  <a:pt x="4228290" y="3688728"/>
                </a:cubicBezTo>
                <a:cubicBezTo>
                  <a:pt x="4223678" y="3670282"/>
                  <a:pt x="4213878" y="3660482"/>
                  <a:pt x="4200043" y="3655870"/>
                </a:cubicBezTo>
                <a:cubicBezTo>
                  <a:pt x="4176409" y="3697952"/>
                  <a:pt x="4152774" y="3716398"/>
                  <a:pt x="4124528" y="3744644"/>
                </a:cubicBezTo>
                <a:cubicBezTo>
                  <a:pt x="4105505" y="3740033"/>
                  <a:pt x="4081870" y="3768279"/>
                  <a:pt x="4086482" y="3791337"/>
                </a:cubicBezTo>
                <a:cubicBezTo>
                  <a:pt x="4105505" y="3791337"/>
                  <a:pt x="4114728" y="3795949"/>
                  <a:pt x="4124528" y="3800560"/>
                </a:cubicBezTo>
                <a:cubicBezTo>
                  <a:pt x="4129139" y="3838030"/>
                  <a:pt x="4100893" y="3842642"/>
                  <a:pt x="4081870" y="3856477"/>
                </a:cubicBezTo>
                <a:cubicBezTo>
                  <a:pt x="4077258" y="3832842"/>
                  <a:pt x="4086482" y="3819007"/>
                  <a:pt x="4081870" y="3805172"/>
                </a:cubicBezTo>
                <a:cubicBezTo>
                  <a:pt x="4039213" y="3838030"/>
                  <a:pt x="4001743" y="3884723"/>
                  <a:pt x="3954474" y="3884723"/>
                </a:cubicBezTo>
                <a:cubicBezTo>
                  <a:pt x="3945251" y="3908357"/>
                  <a:pt x="3959085" y="3912969"/>
                  <a:pt x="3954474" y="3926804"/>
                </a:cubicBezTo>
                <a:cubicBezTo>
                  <a:pt x="3978108" y="3917581"/>
                  <a:pt x="3982720" y="3889334"/>
                  <a:pt x="4006355" y="3880111"/>
                </a:cubicBezTo>
                <a:cubicBezTo>
                  <a:pt x="4025378" y="3903745"/>
                  <a:pt x="4025378" y="3940639"/>
                  <a:pt x="4029989" y="3968885"/>
                </a:cubicBezTo>
                <a:cubicBezTo>
                  <a:pt x="4058236" y="3926804"/>
                  <a:pt x="4086482" y="3889334"/>
                  <a:pt x="4133751" y="3870888"/>
                </a:cubicBezTo>
                <a:cubicBezTo>
                  <a:pt x="4148162" y="3889334"/>
                  <a:pt x="4138363" y="3912969"/>
                  <a:pt x="4129139" y="3931416"/>
                </a:cubicBezTo>
                <a:cubicBezTo>
                  <a:pt x="4161997" y="3917581"/>
                  <a:pt x="4161997" y="3880111"/>
                  <a:pt x="4185632" y="3856477"/>
                </a:cubicBezTo>
                <a:cubicBezTo>
                  <a:pt x="4166609" y="3851865"/>
                  <a:pt x="4161997" y="3874923"/>
                  <a:pt x="4152774" y="3865700"/>
                </a:cubicBezTo>
                <a:cubicBezTo>
                  <a:pt x="4171797" y="3847253"/>
                  <a:pt x="4157386" y="3800560"/>
                  <a:pt x="4190820" y="3805172"/>
                </a:cubicBezTo>
                <a:cubicBezTo>
                  <a:pt x="4190820" y="3823619"/>
                  <a:pt x="4176409" y="3819007"/>
                  <a:pt x="4176409" y="3833418"/>
                </a:cubicBezTo>
                <a:cubicBezTo>
                  <a:pt x="4190820" y="3838030"/>
                  <a:pt x="4185632" y="3819583"/>
                  <a:pt x="4200043" y="3824195"/>
                </a:cubicBezTo>
                <a:cubicBezTo>
                  <a:pt x="4223678" y="3847830"/>
                  <a:pt x="4256536" y="3786725"/>
                  <a:pt x="4289970" y="3800560"/>
                </a:cubicBezTo>
                <a:cubicBezTo>
                  <a:pt x="4285359" y="3819007"/>
                  <a:pt x="4261724" y="3819007"/>
                  <a:pt x="4266335" y="3851865"/>
                </a:cubicBezTo>
                <a:cubicBezTo>
                  <a:pt x="4251924" y="3851865"/>
                  <a:pt x="4251924" y="3865700"/>
                  <a:pt x="4247313" y="3875499"/>
                </a:cubicBezTo>
                <a:cubicBezTo>
                  <a:pt x="4256536" y="3880111"/>
                  <a:pt x="4251924" y="3903745"/>
                  <a:pt x="4266335" y="3908357"/>
                </a:cubicBezTo>
                <a:cubicBezTo>
                  <a:pt x="4261724" y="3912969"/>
                  <a:pt x="4251924" y="3912969"/>
                  <a:pt x="4247313" y="3922192"/>
                </a:cubicBezTo>
                <a:cubicBezTo>
                  <a:pt x="4270947" y="3931416"/>
                  <a:pt x="4285359" y="3903745"/>
                  <a:pt x="4299193" y="3893946"/>
                </a:cubicBezTo>
                <a:cubicBezTo>
                  <a:pt x="4299193" y="3898558"/>
                  <a:pt x="4303805" y="3898558"/>
                  <a:pt x="4308417" y="3898558"/>
                </a:cubicBezTo>
                <a:cubicBezTo>
                  <a:pt x="4280170" y="3931416"/>
                  <a:pt x="4232901" y="3954474"/>
                  <a:pt x="4204655" y="3996555"/>
                </a:cubicBezTo>
                <a:cubicBezTo>
                  <a:pt x="4200043" y="4010389"/>
                  <a:pt x="4213878" y="4005778"/>
                  <a:pt x="4209267" y="4020189"/>
                </a:cubicBezTo>
                <a:cubicBezTo>
                  <a:pt x="4200043" y="4024801"/>
                  <a:pt x="4204655" y="4043824"/>
                  <a:pt x="4190244" y="4038636"/>
                </a:cubicBezTo>
                <a:cubicBezTo>
                  <a:pt x="4175832" y="4038636"/>
                  <a:pt x="4171220" y="4024801"/>
                  <a:pt x="4161997" y="4010389"/>
                </a:cubicBezTo>
                <a:cubicBezTo>
                  <a:pt x="4110116" y="4010389"/>
                  <a:pt x="4129139" y="4057082"/>
                  <a:pt x="4081870" y="4061694"/>
                </a:cubicBezTo>
                <a:cubicBezTo>
                  <a:pt x="4081870" y="4080141"/>
                  <a:pt x="4067459" y="4085328"/>
                  <a:pt x="4062847" y="4099163"/>
                </a:cubicBezTo>
                <a:cubicBezTo>
                  <a:pt x="4034601" y="4080717"/>
                  <a:pt x="4020190" y="4112999"/>
                  <a:pt x="4006355" y="4122798"/>
                </a:cubicBezTo>
                <a:cubicBezTo>
                  <a:pt x="4006355" y="4136633"/>
                  <a:pt x="4006355" y="4151044"/>
                  <a:pt x="4010966" y="4164879"/>
                </a:cubicBezTo>
                <a:cubicBezTo>
                  <a:pt x="4006355" y="4169491"/>
                  <a:pt x="3978108" y="4169491"/>
                  <a:pt x="3972920" y="4164879"/>
                </a:cubicBezTo>
                <a:cubicBezTo>
                  <a:pt x="3968309" y="4151044"/>
                  <a:pt x="3977532" y="4151044"/>
                  <a:pt x="3977532" y="4141245"/>
                </a:cubicBezTo>
                <a:cubicBezTo>
                  <a:pt x="3949286" y="4159691"/>
                  <a:pt x="3930263" y="4174102"/>
                  <a:pt x="3906628" y="4187938"/>
                </a:cubicBezTo>
                <a:cubicBezTo>
                  <a:pt x="3878382" y="4201772"/>
                  <a:pt x="3854747" y="4225407"/>
                  <a:pt x="3835725" y="4230019"/>
                </a:cubicBezTo>
                <a:cubicBezTo>
                  <a:pt x="3821313" y="4234630"/>
                  <a:pt x="3807478" y="4225407"/>
                  <a:pt x="3793067" y="4230019"/>
                </a:cubicBezTo>
                <a:cubicBezTo>
                  <a:pt x="3764820" y="4234630"/>
                  <a:pt x="3750409" y="4262877"/>
                  <a:pt x="3717551" y="4262877"/>
                </a:cubicBezTo>
                <a:cubicBezTo>
                  <a:pt x="3741186" y="4244430"/>
                  <a:pt x="3769432" y="4225407"/>
                  <a:pt x="3793067" y="4211572"/>
                </a:cubicBezTo>
                <a:cubicBezTo>
                  <a:pt x="3793067" y="4193125"/>
                  <a:pt x="3793067" y="4193125"/>
                  <a:pt x="3793067" y="4193125"/>
                </a:cubicBezTo>
                <a:cubicBezTo>
                  <a:pt x="3745798" y="4206961"/>
                  <a:pt x="3741186" y="4244430"/>
                  <a:pt x="3679505" y="4244430"/>
                </a:cubicBezTo>
                <a:cubicBezTo>
                  <a:pt x="3674894" y="4272676"/>
                  <a:pt x="3641459" y="4268065"/>
                  <a:pt x="3646647" y="4304958"/>
                </a:cubicBezTo>
                <a:cubicBezTo>
                  <a:pt x="3655871" y="4318792"/>
                  <a:pt x="3665671" y="4304958"/>
                  <a:pt x="3674894" y="4318792"/>
                </a:cubicBezTo>
                <a:cubicBezTo>
                  <a:pt x="3665671" y="4347039"/>
                  <a:pt x="3632236" y="4351650"/>
                  <a:pt x="3608602" y="4370097"/>
                </a:cubicBezTo>
                <a:cubicBezTo>
                  <a:pt x="3613213" y="4370097"/>
                  <a:pt x="3623013" y="4370097"/>
                  <a:pt x="3623013" y="4374708"/>
                </a:cubicBezTo>
                <a:cubicBezTo>
                  <a:pt x="3618401" y="4383932"/>
                  <a:pt x="3594767" y="4398343"/>
                  <a:pt x="3590155" y="4383932"/>
                </a:cubicBezTo>
                <a:cubicBezTo>
                  <a:pt x="3590155" y="4374708"/>
                  <a:pt x="3604566" y="4379320"/>
                  <a:pt x="3604566" y="4370097"/>
                </a:cubicBezTo>
                <a:cubicBezTo>
                  <a:pt x="3580932" y="4370097"/>
                  <a:pt x="3576320" y="4388543"/>
                  <a:pt x="3552685" y="4388543"/>
                </a:cubicBezTo>
                <a:cubicBezTo>
                  <a:pt x="3557297" y="4397767"/>
                  <a:pt x="3557297" y="4397767"/>
                  <a:pt x="3552685" y="4412178"/>
                </a:cubicBezTo>
                <a:cubicBezTo>
                  <a:pt x="3571708" y="4412178"/>
                  <a:pt x="3580932" y="4398343"/>
                  <a:pt x="3585543" y="4393731"/>
                </a:cubicBezTo>
                <a:cubicBezTo>
                  <a:pt x="3590155" y="4398343"/>
                  <a:pt x="3594767" y="4384508"/>
                  <a:pt x="3599955" y="4398343"/>
                </a:cubicBezTo>
                <a:cubicBezTo>
                  <a:pt x="3590732" y="4407566"/>
                  <a:pt x="3580932" y="4412178"/>
                  <a:pt x="3571708" y="4421978"/>
                </a:cubicBezTo>
                <a:cubicBezTo>
                  <a:pt x="3595343" y="4412755"/>
                  <a:pt x="3609755" y="4393731"/>
                  <a:pt x="3638001" y="4393731"/>
                </a:cubicBezTo>
                <a:cubicBezTo>
                  <a:pt x="3642612" y="4402955"/>
                  <a:pt x="3638001" y="4412178"/>
                  <a:pt x="3647224" y="4421978"/>
                </a:cubicBezTo>
                <a:cubicBezTo>
                  <a:pt x="3632813" y="4421978"/>
                  <a:pt x="3614366" y="4431201"/>
                  <a:pt x="3618978" y="4440424"/>
                </a:cubicBezTo>
                <a:cubicBezTo>
                  <a:pt x="3599955" y="4445036"/>
                  <a:pt x="3623589" y="4431201"/>
                  <a:pt x="3609755" y="4431201"/>
                </a:cubicBezTo>
                <a:cubicBezTo>
                  <a:pt x="3609755" y="4435813"/>
                  <a:pt x="3605143" y="4440424"/>
                  <a:pt x="3605143" y="4445036"/>
                </a:cubicBezTo>
                <a:cubicBezTo>
                  <a:pt x="3600531" y="4435813"/>
                  <a:pt x="3586120" y="4435813"/>
                  <a:pt x="3581508" y="4445036"/>
                </a:cubicBezTo>
                <a:cubicBezTo>
                  <a:pt x="3595919" y="4449647"/>
                  <a:pt x="3576897" y="4454259"/>
                  <a:pt x="3576897" y="4458871"/>
                </a:cubicBezTo>
                <a:cubicBezTo>
                  <a:pt x="3605143" y="4463482"/>
                  <a:pt x="3647800" y="4449647"/>
                  <a:pt x="3661635" y="4430625"/>
                </a:cubicBezTo>
                <a:cubicBezTo>
                  <a:pt x="3661635" y="4435236"/>
                  <a:pt x="3670858" y="4430625"/>
                  <a:pt x="3670858" y="4439848"/>
                </a:cubicBezTo>
                <a:cubicBezTo>
                  <a:pt x="3708905" y="4421401"/>
                  <a:pt x="3731963" y="4388543"/>
                  <a:pt x="3774620" y="4374708"/>
                </a:cubicBezTo>
                <a:cubicBezTo>
                  <a:pt x="3774620" y="4383932"/>
                  <a:pt x="3774620" y="4393155"/>
                  <a:pt x="3774620" y="4398343"/>
                </a:cubicBezTo>
                <a:cubicBezTo>
                  <a:pt x="3798255" y="4421978"/>
                  <a:pt x="3850136" y="4379897"/>
                  <a:pt x="3831113" y="4351650"/>
                </a:cubicBezTo>
                <a:cubicBezTo>
                  <a:pt x="3845524" y="4351650"/>
                  <a:pt x="3835725" y="4323404"/>
                  <a:pt x="3859359" y="4328016"/>
                </a:cubicBezTo>
                <a:cubicBezTo>
                  <a:pt x="3859359" y="4341851"/>
                  <a:pt x="3859359" y="4346462"/>
                  <a:pt x="3863971" y="4351650"/>
                </a:cubicBezTo>
                <a:cubicBezTo>
                  <a:pt x="3906628" y="4328016"/>
                  <a:pt x="3934874" y="4328016"/>
                  <a:pt x="3958509" y="4276711"/>
                </a:cubicBezTo>
                <a:cubicBezTo>
                  <a:pt x="3996555" y="4272100"/>
                  <a:pt x="4029413" y="4216184"/>
                  <a:pt x="4066882" y="4216184"/>
                </a:cubicBezTo>
                <a:cubicBezTo>
                  <a:pt x="4085905" y="4216184"/>
                  <a:pt x="4071494" y="4220795"/>
                  <a:pt x="4081294" y="4211572"/>
                </a:cubicBezTo>
                <a:cubicBezTo>
                  <a:pt x="4109540" y="4183326"/>
                  <a:pt x="4161421" y="4155656"/>
                  <a:pt x="4204078" y="4132021"/>
                </a:cubicBezTo>
                <a:cubicBezTo>
                  <a:pt x="4204078" y="4136633"/>
                  <a:pt x="4194855" y="4132021"/>
                  <a:pt x="4194855" y="4141245"/>
                </a:cubicBezTo>
                <a:cubicBezTo>
                  <a:pt x="4204078" y="4150468"/>
                  <a:pt x="4218490" y="4150468"/>
                  <a:pt x="4227713" y="4145856"/>
                </a:cubicBezTo>
                <a:cubicBezTo>
                  <a:pt x="4227713" y="4127410"/>
                  <a:pt x="4232325" y="4132021"/>
                  <a:pt x="4227713" y="4117610"/>
                </a:cubicBezTo>
                <a:cubicBezTo>
                  <a:pt x="4236936" y="4117610"/>
                  <a:pt x="4236936" y="4108387"/>
                  <a:pt x="4246736" y="4112999"/>
                </a:cubicBezTo>
                <a:cubicBezTo>
                  <a:pt x="4251348" y="4089364"/>
                  <a:pt x="4255959" y="4075529"/>
                  <a:pt x="4289394" y="4075529"/>
                </a:cubicBezTo>
                <a:cubicBezTo>
                  <a:pt x="4289394" y="4099163"/>
                  <a:pt x="4341274" y="4084752"/>
                  <a:pt x="4355686" y="4075529"/>
                </a:cubicBezTo>
                <a:cubicBezTo>
                  <a:pt x="4351074" y="4089364"/>
                  <a:pt x="4360298" y="4084752"/>
                  <a:pt x="4360298" y="4099163"/>
                </a:cubicBezTo>
                <a:cubicBezTo>
                  <a:pt x="4336663" y="4108387"/>
                  <a:pt x="4308417" y="4117610"/>
                  <a:pt x="4289394" y="4132021"/>
                </a:cubicBezTo>
                <a:cubicBezTo>
                  <a:pt x="4303805" y="4155656"/>
                  <a:pt x="4261148" y="4164879"/>
                  <a:pt x="4280170" y="4169491"/>
                </a:cubicBezTo>
                <a:cubicBezTo>
                  <a:pt x="4294582" y="4178714"/>
                  <a:pt x="4313028" y="4136633"/>
                  <a:pt x="4327440" y="4151044"/>
                </a:cubicBezTo>
                <a:cubicBezTo>
                  <a:pt x="4322828" y="4155656"/>
                  <a:pt x="4322828" y="4169491"/>
                  <a:pt x="4303805" y="4164879"/>
                </a:cubicBezTo>
                <a:cubicBezTo>
                  <a:pt x="4303805" y="4188514"/>
                  <a:pt x="4289394" y="4193125"/>
                  <a:pt x="4280170" y="4202349"/>
                </a:cubicBezTo>
                <a:cubicBezTo>
                  <a:pt x="4209267" y="4202349"/>
                  <a:pt x="4185632" y="4286511"/>
                  <a:pt x="4100893" y="4286511"/>
                </a:cubicBezTo>
                <a:cubicBezTo>
                  <a:pt x="4077258" y="4337816"/>
                  <a:pt x="4020766" y="4333204"/>
                  <a:pt x="3982720" y="4370673"/>
                </a:cubicBezTo>
                <a:cubicBezTo>
                  <a:pt x="3973497" y="4356839"/>
                  <a:pt x="3982720" y="4342427"/>
                  <a:pt x="3978108" y="4337816"/>
                </a:cubicBezTo>
                <a:cubicBezTo>
                  <a:pt x="3968885" y="4342427"/>
                  <a:pt x="3954474" y="4342427"/>
                  <a:pt x="3945251" y="4351650"/>
                </a:cubicBezTo>
                <a:cubicBezTo>
                  <a:pt x="3945251" y="4342427"/>
                  <a:pt x="3945251" y="4337816"/>
                  <a:pt x="3949862" y="4333204"/>
                </a:cubicBezTo>
                <a:cubicBezTo>
                  <a:pt x="3865124" y="4366062"/>
                  <a:pt x="3803443" y="4421978"/>
                  <a:pt x="3718704" y="4454836"/>
                </a:cubicBezTo>
                <a:cubicBezTo>
                  <a:pt x="3709481" y="4478470"/>
                  <a:pt x="3690458" y="4478470"/>
                  <a:pt x="3690458" y="4519975"/>
                </a:cubicBezTo>
                <a:cubicBezTo>
                  <a:pt x="3652412" y="4533810"/>
                  <a:pt x="3643189" y="4571279"/>
                  <a:pt x="3586696" y="4566668"/>
                </a:cubicBezTo>
                <a:cubicBezTo>
                  <a:pt x="3586696" y="4562056"/>
                  <a:pt x="3591308" y="4562056"/>
                  <a:pt x="3586696" y="4557444"/>
                </a:cubicBezTo>
                <a:cubicBezTo>
                  <a:pt x="3558450" y="4562056"/>
                  <a:pt x="3534816" y="4571279"/>
                  <a:pt x="3525592" y="4594914"/>
                </a:cubicBezTo>
                <a:cubicBezTo>
                  <a:pt x="3582085" y="4604137"/>
                  <a:pt x="3624742" y="4562056"/>
                  <a:pt x="3667400" y="4576467"/>
                </a:cubicBezTo>
                <a:cubicBezTo>
                  <a:pt x="3610907" y="4609325"/>
                  <a:pt x="3525592" y="4627772"/>
                  <a:pt x="3464488" y="4641607"/>
                </a:cubicBezTo>
                <a:cubicBezTo>
                  <a:pt x="3469100" y="4679076"/>
                  <a:pt x="3507146" y="4646218"/>
                  <a:pt x="3520980" y="4674464"/>
                </a:cubicBezTo>
                <a:cubicBezTo>
                  <a:pt x="3516369" y="4688300"/>
                  <a:pt x="3501958" y="4683688"/>
                  <a:pt x="3501958" y="4692911"/>
                </a:cubicBezTo>
                <a:cubicBezTo>
                  <a:pt x="3544615" y="4697523"/>
                  <a:pt x="3572861" y="4688300"/>
                  <a:pt x="3610331" y="4669277"/>
                </a:cubicBezTo>
                <a:cubicBezTo>
                  <a:pt x="3595919" y="4664665"/>
                  <a:pt x="3563062" y="4683111"/>
                  <a:pt x="3549227" y="4678500"/>
                </a:cubicBezTo>
                <a:cubicBezTo>
                  <a:pt x="3577473" y="4654865"/>
                  <a:pt x="3624742" y="4617972"/>
                  <a:pt x="3685847" y="4627195"/>
                </a:cubicBezTo>
                <a:cubicBezTo>
                  <a:pt x="3666823" y="4650830"/>
                  <a:pt x="3633966" y="4655442"/>
                  <a:pt x="3610331" y="4669277"/>
                </a:cubicBezTo>
                <a:cubicBezTo>
                  <a:pt x="3652989" y="4673888"/>
                  <a:pt x="3685847" y="4645642"/>
                  <a:pt x="3718704" y="4660053"/>
                </a:cubicBezTo>
                <a:cubicBezTo>
                  <a:pt x="3714093" y="4664665"/>
                  <a:pt x="3699681" y="4660053"/>
                  <a:pt x="3704293" y="4673888"/>
                </a:cubicBezTo>
                <a:cubicBezTo>
                  <a:pt x="3727928" y="4687723"/>
                  <a:pt x="3751562" y="4673888"/>
                  <a:pt x="3765397" y="4660053"/>
                </a:cubicBezTo>
                <a:cubicBezTo>
                  <a:pt x="3808054" y="4669277"/>
                  <a:pt x="3836301" y="4627195"/>
                  <a:pt x="3873770" y="4622584"/>
                </a:cubicBezTo>
                <a:cubicBezTo>
                  <a:pt x="3878382" y="4627195"/>
                  <a:pt x="3854747" y="4636419"/>
                  <a:pt x="3873770" y="4636419"/>
                </a:cubicBezTo>
                <a:cubicBezTo>
                  <a:pt x="3906628" y="4612784"/>
                  <a:pt x="3958509" y="4603561"/>
                  <a:pt x="3982144" y="4566091"/>
                </a:cubicBezTo>
                <a:cubicBezTo>
                  <a:pt x="4020190" y="4575314"/>
                  <a:pt x="4048436" y="4537845"/>
                  <a:pt x="4090517" y="4533233"/>
                </a:cubicBezTo>
                <a:cubicBezTo>
                  <a:pt x="4090517" y="4509599"/>
                  <a:pt x="4109540" y="4500375"/>
                  <a:pt x="4128563" y="4509599"/>
                </a:cubicBezTo>
                <a:cubicBezTo>
                  <a:pt x="4175832" y="4476741"/>
                  <a:pt x="4213302" y="4420825"/>
                  <a:pt x="4265183" y="4430048"/>
                </a:cubicBezTo>
                <a:cubicBezTo>
                  <a:pt x="4269794" y="4420825"/>
                  <a:pt x="4260571" y="4420825"/>
                  <a:pt x="4265183" y="4406413"/>
                </a:cubicBezTo>
                <a:cubicBezTo>
                  <a:pt x="4288817" y="4401802"/>
                  <a:pt x="4312452" y="4387967"/>
                  <a:pt x="4326287" y="4364332"/>
                </a:cubicBezTo>
                <a:cubicBezTo>
                  <a:pt x="4311875" y="4350497"/>
                  <a:pt x="4330898" y="4340698"/>
                  <a:pt x="4317064" y="4331474"/>
                </a:cubicBezTo>
                <a:cubicBezTo>
                  <a:pt x="4331475" y="4322251"/>
                  <a:pt x="4355109" y="4331474"/>
                  <a:pt x="4368945" y="4326863"/>
                </a:cubicBezTo>
                <a:cubicBezTo>
                  <a:pt x="4378168" y="4313028"/>
                  <a:pt x="4387967" y="4313028"/>
                  <a:pt x="4397191" y="4322251"/>
                </a:cubicBezTo>
                <a:cubicBezTo>
                  <a:pt x="4406414" y="4317640"/>
                  <a:pt x="4397191" y="4294005"/>
                  <a:pt x="4411602" y="4294005"/>
                </a:cubicBezTo>
                <a:cubicBezTo>
                  <a:pt x="4430625" y="4312452"/>
                  <a:pt x="4468094" y="4280170"/>
                  <a:pt x="4491729" y="4294005"/>
                </a:cubicBezTo>
                <a:cubicBezTo>
                  <a:pt x="4482506" y="4303228"/>
                  <a:pt x="4491729" y="4307840"/>
                  <a:pt x="4491729" y="4322251"/>
                </a:cubicBezTo>
                <a:cubicBezTo>
                  <a:pt x="4416213" y="4387391"/>
                  <a:pt x="4331475" y="4429472"/>
                  <a:pt x="4241548" y="4495187"/>
                </a:cubicBezTo>
                <a:cubicBezTo>
                  <a:pt x="4241548" y="4499799"/>
                  <a:pt x="4241548" y="4499799"/>
                  <a:pt x="4241548" y="4504411"/>
                </a:cubicBezTo>
                <a:cubicBezTo>
                  <a:pt x="4217914" y="4537269"/>
                  <a:pt x="4175256" y="4593185"/>
                  <a:pt x="4123375" y="4607019"/>
                </a:cubicBezTo>
                <a:cubicBezTo>
                  <a:pt x="4114152" y="4602408"/>
                  <a:pt x="4114152" y="4593185"/>
                  <a:pt x="4108963" y="4588573"/>
                </a:cubicBezTo>
                <a:cubicBezTo>
                  <a:pt x="4085329" y="4588573"/>
                  <a:pt x="4066306" y="4626043"/>
                  <a:pt x="4047859" y="4621431"/>
                </a:cubicBezTo>
                <a:cubicBezTo>
                  <a:pt x="4052471" y="4607596"/>
                  <a:pt x="4047859" y="4602984"/>
                  <a:pt x="4052471" y="4593185"/>
                </a:cubicBezTo>
                <a:cubicBezTo>
                  <a:pt x="4066882" y="4588573"/>
                  <a:pt x="4090517" y="4574738"/>
                  <a:pt x="4085329" y="4560327"/>
                </a:cubicBezTo>
                <a:cubicBezTo>
                  <a:pt x="4061694" y="4583961"/>
                  <a:pt x="4024225" y="4593185"/>
                  <a:pt x="4009813" y="4625466"/>
                </a:cubicBezTo>
                <a:cubicBezTo>
                  <a:pt x="4014425" y="4625466"/>
                  <a:pt x="4019037" y="4625466"/>
                  <a:pt x="4019037" y="4630077"/>
                </a:cubicBezTo>
                <a:cubicBezTo>
                  <a:pt x="4004625" y="4648524"/>
                  <a:pt x="3976379" y="4667547"/>
                  <a:pt x="3957932" y="4648524"/>
                </a:cubicBezTo>
                <a:cubicBezTo>
                  <a:pt x="3929686" y="4672159"/>
                  <a:pt x="3925075" y="4709052"/>
                  <a:pt x="3877806" y="4718851"/>
                </a:cubicBezTo>
                <a:cubicBezTo>
                  <a:pt x="3887029" y="4700405"/>
                  <a:pt x="3868582" y="4695217"/>
                  <a:pt x="3863394" y="4681382"/>
                </a:cubicBezTo>
                <a:cubicBezTo>
                  <a:pt x="3872617" y="4667547"/>
                  <a:pt x="3887029" y="4672159"/>
                  <a:pt x="3896252" y="4657748"/>
                </a:cubicBezTo>
                <a:cubicBezTo>
                  <a:pt x="3839759" y="4676194"/>
                  <a:pt x="3787879" y="4695217"/>
                  <a:pt x="3745221" y="4722887"/>
                </a:cubicBezTo>
                <a:cubicBezTo>
                  <a:pt x="3745221" y="4727498"/>
                  <a:pt x="3749833" y="4722887"/>
                  <a:pt x="3749833" y="4727498"/>
                </a:cubicBezTo>
                <a:cubicBezTo>
                  <a:pt x="3745221" y="4736721"/>
                  <a:pt x="3735421" y="4727498"/>
                  <a:pt x="3730810" y="4736721"/>
                </a:cubicBezTo>
                <a:cubicBezTo>
                  <a:pt x="3735421" y="4745945"/>
                  <a:pt x="3745221" y="4732110"/>
                  <a:pt x="3745221" y="4741333"/>
                </a:cubicBezTo>
                <a:cubicBezTo>
                  <a:pt x="3702563" y="4774191"/>
                  <a:pt x="3627048" y="4778803"/>
                  <a:pt x="3598802" y="4825495"/>
                </a:cubicBezTo>
                <a:cubicBezTo>
                  <a:pt x="3608025" y="4834719"/>
                  <a:pt x="3636848" y="4830107"/>
                  <a:pt x="3631660" y="4853742"/>
                </a:cubicBezTo>
                <a:cubicBezTo>
                  <a:pt x="3683541" y="4849130"/>
                  <a:pt x="3726198" y="4844518"/>
                  <a:pt x="3754444" y="4820884"/>
                </a:cubicBezTo>
                <a:cubicBezTo>
                  <a:pt x="3773467" y="4820884"/>
                  <a:pt x="3778079" y="4830107"/>
                  <a:pt x="3792490" y="4830107"/>
                </a:cubicBezTo>
                <a:cubicBezTo>
                  <a:pt x="3792490" y="4816272"/>
                  <a:pt x="3801714" y="4811660"/>
                  <a:pt x="3811513" y="4806473"/>
                </a:cubicBezTo>
                <a:cubicBezTo>
                  <a:pt x="3896252" y="4773615"/>
                  <a:pt x="4009813" y="4755168"/>
                  <a:pt x="4080717" y="4722310"/>
                </a:cubicBezTo>
                <a:cubicBezTo>
                  <a:pt x="4066306" y="4736145"/>
                  <a:pt x="4076106" y="4778226"/>
                  <a:pt x="4080717" y="4792638"/>
                </a:cubicBezTo>
                <a:cubicBezTo>
                  <a:pt x="4095129" y="4792638"/>
                  <a:pt x="4108963" y="4788026"/>
                  <a:pt x="4118763" y="4797249"/>
                </a:cubicBezTo>
                <a:cubicBezTo>
                  <a:pt x="4104352" y="4848554"/>
                  <a:pt x="4043248" y="4848554"/>
                  <a:pt x="4019613" y="4886023"/>
                </a:cubicBezTo>
                <a:cubicBezTo>
                  <a:pt x="3995979" y="4876800"/>
                  <a:pt x="3986755" y="4881412"/>
                  <a:pt x="3953321" y="4881412"/>
                </a:cubicBezTo>
                <a:cubicBezTo>
                  <a:pt x="3953321" y="4890635"/>
                  <a:pt x="3944098" y="4890635"/>
                  <a:pt x="3953321" y="4899858"/>
                </a:cubicBezTo>
                <a:cubicBezTo>
                  <a:pt x="3925075" y="4909081"/>
                  <a:pt x="3910664" y="4932716"/>
                  <a:pt x="3892217" y="4946551"/>
                </a:cubicBezTo>
                <a:cubicBezTo>
                  <a:pt x="3887605" y="4941939"/>
                  <a:pt x="3887605" y="4937328"/>
                  <a:pt x="3882993" y="4932716"/>
                </a:cubicBezTo>
                <a:cubicBezTo>
                  <a:pt x="3868582" y="4941939"/>
                  <a:pt x="3850136" y="4951162"/>
                  <a:pt x="3831113" y="4956351"/>
                </a:cubicBezTo>
                <a:cubicBezTo>
                  <a:pt x="3826501" y="4951739"/>
                  <a:pt x="3816701" y="4947127"/>
                  <a:pt x="3816701" y="4937904"/>
                </a:cubicBezTo>
                <a:cubicBezTo>
                  <a:pt x="3807478" y="4947127"/>
                  <a:pt x="3778655" y="4937904"/>
                  <a:pt x="3774044" y="4956351"/>
                </a:cubicBezTo>
                <a:cubicBezTo>
                  <a:pt x="3793067" y="4960962"/>
                  <a:pt x="3812090" y="4928104"/>
                  <a:pt x="3816701" y="4956351"/>
                </a:cubicBezTo>
                <a:cubicBezTo>
                  <a:pt x="3797678" y="4965574"/>
                  <a:pt x="3764820" y="4970185"/>
                  <a:pt x="3774044" y="4989208"/>
                </a:cubicBezTo>
                <a:cubicBezTo>
                  <a:pt x="3873194" y="4951739"/>
                  <a:pt x="3963121" y="4937904"/>
                  <a:pt x="4047859" y="4928681"/>
                </a:cubicBezTo>
                <a:cubicBezTo>
                  <a:pt x="4047859" y="4942516"/>
                  <a:pt x="4028837" y="4942516"/>
                  <a:pt x="4024225" y="4952315"/>
                </a:cubicBezTo>
                <a:cubicBezTo>
                  <a:pt x="4047859" y="4947704"/>
                  <a:pt x="4062271" y="4938480"/>
                  <a:pt x="4076106" y="4924069"/>
                </a:cubicBezTo>
                <a:cubicBezTo>
                  <a:pt x="4099740" y="4937904"/>
                  <a:pt x="4137210" y="4914846"/>
                  <a:pt x="4160844" y="4895823"/>
                </a:cubicBezTo>
                <a:cubicBezTo>
                  <a:pt x="4151621" y="4900434"/>
                  <a:pt x="4146433" y="4900434"/>
                  <a:pt x="4141821" y="4891211"/>
                </a:cubicBezTo>
                <a:cubicBezTo>
                  <a:pt x="4165456" y="4886599"/>
                  <a:pt x="4179867" y="4853742"/>
                  <a:pt x="4208114" y="4872765"/>
                </a:cubicBezTo>
                <a:cubicBezTo>
                  <a:pt x="4198891" y="4891211"/>
                  <a:pt x="4208114" y="4886599"/>
                  <a:pt x="4203502" y="4914846"/>
                </a:cubicBezTo>
                <a:cubicBezTo>
                  <a:pt x="4147010" y="4924069"/>
                  <a:pt x="4089941" y="4975373"/>
                  <a:pt x="4028837" y="4975373"/>
                </a:cubicBezTo>
                <a:cubicBezTo>
                  <a:pt x="3981567" y="4975373"/>
                  <a:pt x="3962544" y="5012843"/>
                  <a:pt x="3929686" y="5017455"/>
                </a:cubicBezTo>
                <a:cubicBezTo>
                  <a:pt x="3929686" y="5017455"/>
                  <a:pt x="3925075" y="5003620"/>
                  <a:pt x="3915275" y="5003620"/>
                </a:cubicBezTo>
                <a:cubicBezTo>
                  <a:pt x="3896252" y="5003620"/>
                  <a:pt x="3887029" y="5017455"/>
                  <a:pt x="3872617" y="5012843"/>
                </a:cubicBezTo>
                <a:cubicBezTo>
                  <a:pt x="3872617" y="5026678"/>
                  <a:pt x="3863394" y="5036477"/>
                  <a:pt x="3853594" y="5036477"/>
                </a:cubicBezTo>
                <a:cubicBezTo>
                  <a:pt x="3848983" y="5054924"/>
                  <a:pt x="3848983" y="5054924"/>
                  <a:pt x="3853594" y="5073947"/>
                </a:cubicBezTo>
                <a:cubicBezTo>
                  <a:pt x="3891640" y="5083170"/>
                  <a:pt x="3933722" y="5064724"/>
                  <a:pt x="3943521" y="5027254"/>
                </a:cubicBezTo>
                <a:cubicBezTo>
                  <a:pt x="4070918" y="5045701"/>
                  <a:pt x="4179291" y="4980562"/>
                  <a:pt x="4288241" y="4938480"/>
                </a:cubicBezTo>
                <a:cubicBezTo>
                  <a:pt x="4387391" y="4933869"/>
                  <a:pt x="4439272" y="4831260"/>
                  <a:pt x="4524010" y="4803014"/>
                </a:cubicBezTo>
                <a:cubicBezTo>
                  <a:pt x="4481353" y="4858930"/>
                  <a:pt x="4410449" y="4887176"/>
                  <a:pt x="4363756" y="4938480"/>
                </a:cubicBezTo>
                <a:cubicBezTo>
                  <a:pt x="4335510" y="4933869"/>
                  <a:pt x="4288241" y="4971338"/>
                  <a:pt x="4288241" y="4989785"/>
                </a:cubicBezTo>
                <a:cubicBezTo>
                  <a:pt x="4288241" y="4989785"/>
                  <a:pt x="4292853" y="4985173"/>
                  <a:pt x="4292853" y="4989785"/>
                </a:cubicBezTo>
                <a:cubicBezTo>
                  <a:pt x="4292853" y="5003620"/>
                  <a:pt x="4288241" y="5008231"/>
                  <a:pt x="4278441" y="5008231"/>
                </a:cubicBezTo>
                <a:cubicBezTo>
                  <a:pt x="4269218" y="5003620"/>
                  <a:pt x="4254806" y="4994396"/>
                  <a:pt x="4245583" y="4999008"/>
                </a:cubicBezTo>
                <a:cubicBezTo>
                  <a:pt x="4240972" y="5008231"/>
                  <a:pt x="4236360" y="5017455"/>
                  <a:pt x="4231172" y="5027254"/>
                </a:cubicBezTo>
                <a:cubicBezTo>
                  <a:pt x="4235783" y="5027254"/>
                  <a:pt x="4240395" y="5027254"/>
                  <a:pt x="4245583" y="5031866"/>
                </a:cubicBezTo>
                <a:cubicBezTo>
                  <a:pt x="4226560" y="5045701"/>
                  <a:pt x="4198314" y="5055501"/>
                  <a:pt x="4189091" y="5078559"/>
                </a:cubicBezTo>
                <a:cubicBezTo>
                  <a:pt x="4236360" y="5116028"/>
                  <a:pt x="4307264" y="5069335"/>
                  <a:pt x="4344733" y="5036477"/>
                </a:cubicBezTo>
                <a:cubicBezTo>
                  <a:pt x="4325710" y="5031866"/>
                  <a:pt x="4311875" y="5050312"/>
                  <a:pt x="4306687" y="5036477"/>
                </a:cubicBezTo>
                <a:cubicBezTo>
                  <a:pt x="4330322" y="4980562"/>
                  <a:pt x="4367792" y="4929257"/>
                  <a:pt x="4434084" y="4914846"/>
                </a:cubicBezTo>
                <a:cubicBezTo>
                  <a:pt x="4434084" y="4938480"/>
                  <a:pt x="4457718" y="4928681"/>
                  <a:pt x="4453107" y="4947704"/>
                </a:cubicBezTo>
                <a:cubicBezTo>
                  <a:pt x="4462330" y="4947704"/>
                  <a:pt x="4467518" y="4938480"/>
                  <a:pt x="4472130" y="4933869"/>
                </a:cubicBezTo>
                <a:cubicBezTo>
                  <a:pt x="4476741" y="4947704"/>
                  <a:pt x="4486541" y="4947704"/>
                  <a:pt x="4500376" y="4947704"/>
                </a:cubicBezTo>
                <a:cubicBezTo>
                  <a:pt x="4504987" y="4887176"/>
                  <a:pt x="4580503" y="4901011"/>
                  <a:pt x="4608749" y="4858930"/>
                </a:cubicBezTo>
                <a:cubicBezTo>
                  <a:pt x="4608749" y="4854318"/>
                  <a:pt x="4604138" y="4849707"/>
                  <a:pt x="4604138" y="4845095"/>
                </a:cubicBezTo>
                <a:cubicBezTo>
                  <a:pt x="4623161" y="4831260"/>
                  <a:pt x="4646795" y="4826648"/>
                  <a:pt x="4660630" y="4816849"/>
                </a:cubicBezTo>
                <a:cubicBezTo>
                  <a:pt x="4646219" y="4816849"/>
                  <a:pt x="4660630" y="4803014"/>
                  <a:pt x="4656018" y="4803014"/>
                </a:cubicBezTo>
                <a:cubicBezTo>
                  <a:pt x="4636996" y="4821460"/>
                  <a:pt x="4613361" y="4835872"/>
                  <a:pt x="4594914" y="4849707"/>
                </a:cubicBezTo>
                <a:cubicBezTo>
                  <a:pt x="4585691" y="4849707"/>
                  <a:pt x="4585691" y="4840483"/>
                  <a:pt x="4585691" y="4831260"/>
                </a:cubicBezTo>
                <a:cubicBezTo>
                  <a:pt x="4632960" y="4812813"/>
                  <a:pt x="4661206" y="4756321"/>
                  <a:pt x="4699253" y="4733263"/>
                </a:cubicBezTo>
                <a:cubicBezTo>
                  <a:pt x="4699253" y="4756897"/>
                  <a:pt x="4694641" y="4756897"/>
                  <a:pt x="4694641" y="4770732"/>
                </a:cubicBezTo>
                <a:cubicBezTo>
                  <a:pt x="4709052" y="4779955"/>
                  <a:pt x="4722887" y="4779955"/>
                  <a:pt x="4741910" y="4770732"/>
                </a:cubicBezTo>
                <a:cubicBezTo>
                  <a:pt x="4741910" y="4775344"/>
                  <a:pt x="4737298" y="4784567"/>
                  <a:pt x="4741910" y="4784567"/>
                </a:cubicBezTo>
                <a:cubicBezTo>
                  <a:pt x="4760933" y="4770732"/>
                  <a:pt x="4774768" y="4751709"/>
                  <a:pt x="4803014" y="4751709"/>
                </a:cubicBezTo>
                <a:cubicBezTo>
                  <a:pt x="4803014" y="4737874"/>
                  <a:pt x="4798403" y="4737874"/>
                  <a:pt x="4798403" y="4723463"/>
                </a:cubicBezTo>
                <a:cubicBezTo>
                  <a:pt x="4803014" y="4718851"/>
                  <a:pt x="4831260" y="4728075"/>
                  <a:pt x="4822037" y="4718851"/>
                </a:cubicBezTo>
                <a:cubicBezTo>
                  <a:pt x="4817426" y="4718851"/>
                  <a:pt x="4817426" y="4718851"/>
                  <a:pt x="4812814" y="4723463"/>
                </a:cubicBezTo>
                <a:cubicBezTo>
                  <a:pt x="4812814" y="4714240"/>
                  <a:pt x="4812814" y="4705016"/>
                  <a:pt x="4808202" y="4699829"/>
                </a:cubicBezTo>
                <a:cubicBezTo>
                  <a:pt x="4836448" y="4690605"/>
                  <a:pt x="4850860" y="4648524"/>
                  <a:pt x="4883718" y="4657748"/>
                </a:cubicBezTo>
                <a:cubicBezTo>
                  <a:pt x="4907352" y="4611055"/>
                  <a:pt x="4935599" y="4559750"/>
                  <a:pt x="4973644" y="4526892"/>
                </a:cubicBezTo>
                <a:cubicBezTo>
                  <a:pt x="4969033" y="4559750"/>
                  <a:pt x="4954622" y="4573585"/>
                  <a:pt x="4950010" y="4606443"/>
                </a:cubicBezTo>
                <a:cubicBezTo>
                  <a:pt x="4969033" y="4601831"/>
                  <a:pt x="4973644" y="4587996"/>
                  <a:pt x="4973644" y="4606443"/>
                </a:cubicBezTo>
                <a:cubicBezTo>
                  <a:pt x="4978256" y="4601831"/>
                  <a:pt x="4978256" y="4592608"/>
                  <a:pt x="4973644" y="4587996"/>
                </a:cubicBezTo>
                <a:cubicBezTo>
                  <a:pt x="4988056" y="4583385"/>
                  <a:pt x="4988056" y="4578773"/>
                  <a:pt x="4992667" y="4578773"/>
                </a:cubicBezTo>
                <a:cubicBezTo>
                  <a:pt x="4988056" y="4564938"/>
                  <a:pt x="5007079" y="4541304"/>
                  <a:pt x="5011691" y="4527469"/>
                </a:cubicBezTo>
                <a:cubicBezTo>
                  <a:pt x="5016302" y="4527469"/>
                  <a:pt x="5026102" y="4532080"/>
                  <a:pt x="5026102" y="4541304"/>
                </a:cubicBezTo>
                <a:cubicBezTo>
                  <a:pt x="5016878" y="4541304"/>
                  <a:pt x="5021490" y="4532080"/>
                  <a:pt x="5011691" y="4527469"/>
                </a:cubicBezTo>
                <a:cubicBezTo>
                  <a:pt x="5016302" y="4551104"/>
                  <a:pt x="5007079" y="4560327"/>
                  <a:pt x="5007079" y="4574162"/>
                </a:cubicBezTo>
                <a:cubicBezTo>
                  <a:pt x="5007079" y="4569550"/>
                  <a:pt x="5011691" y="4564938"/>
                  <a:pt x="5016302" y="4560327"/>
                </a:cubicBezTo>
                <a:cubicBezTo>
                  <a:pt x="5016302" y="4569550"/>
                  <a:pt x="5025525" y="4564938"/>
                  <a:pt x="5025525" y="4569550"/>
                </a:cubicBezTo>
                <a:cubicBezTo>
                  <a:pt x="5025525" y="4593185"/>
                  <a:pt x="5006502" y="4587996"/>
                  <a:pt x="5006502" y="4611631"/>
                </a:cubicBezTo>
                <a:cubicBezTo>
                  <a:pt x="5025525" y="4607019"/>
                  <a:pt x="5025525" y="4630077"/>
                  <a:pt x="5030137" y="4611631"/>
                </a:cubicBezTo>
                <a:cubicBezTo>
                  <a:pt x="5020914" y="4611631"/>
                  <a:pt x="5039360" y="4583385"/>
                  <a:pt x="5049160" y="4574162"/>
                </a:cubicBezTo>
                <a:cubicBezTo>
                  <a:pt x="5034749" y="4541304"/>
                  <a:pt x="5091817" y="4494611"/>
                  <a:pt x="5058383" y="4462330"/>
                </a:cubicBezTo>
                <a:cubicBezTo>
                  <a:pt x="5072795" y="4462330"/>
                  <a:pt x="5077406" y="4453106"/>
                  <a:pt x="5086630" y="4448494"/>
                </a:cubicBezTo>
                <a:cubicBezTo>
                  <a:pt x="5095853" y="4462330"/>
                  <a:pt x="5072218" y="4466941"/>
                  <a:pt x="5086630" y="4476741"/>
                </a:cubicBezTo>
                <a:cubicBezTo>
                  <a:pt x="5095853" y="4462906"/>
                  <a:pt x="5124675" y="4411602"/>
                  <a:pt x="5095853" y="4420825"/>
                </a:cubicBezTo>
                <a:cubicBezTo>
                  <a:pt x="5119487" y="4378744"/>
                  <a:pt x="5166756" y="4332051"/>
                  <a:pt x="5180592" y="4280747"/>
                </a:cubicBezTo>
                <a:cubicBezTo>
                  <a:pt x="5180592" y="4271523"/>
                  <a:pt x="5166180" y="4276135"/>
                  <a:pt x="5171368" y="4262300"/>
                </a:cubicBezTo>
                <a:cubicBezTo>
                  <a:pt x="5180592" y="4257688"/>
                  <a:pt x="5180592" y="4262300"/>
                  <a:pt x="5190391" y="4266912"/>
                </a:cubicBezTo>
                <a:cubicBezTo>
                  <a:pt x="5214026" y="4229442"/>
                  <a:pt x="5223249" y="4182749"/>
                  <a:pt x="5256684" y="4145280"/>
                </a:cubicBezTo>
                <a:cubicBezTo>
                  <a:pt x="5271095" y="4126833"/>
                  <a:pt x="5294729" y="4117033"/>
                  <a:pt x="5308564" y="4098587"/>
                </a:cubicBezTo>
                <a:cubicBezTo>
                  <a:pt x="5322976" y="4074952"/>
                  <a:pt x="5327587" y="4047283"/>
                  <a:pt x="5341422" y="4019036"/>
                </a:cubicBezTo>
                <a:cubicBezTo>
                  <a:pt x="5341422" y="4005202"/>
                  <a:pt x="5336810" y="4009813"/>
                  <a:pt x="5336810" y="3990790"/>
                </a:cubicBezTo>
                <a:cubicBezTo>
                  <a:pt x="5355833" y="3962544"/>
                  <a:pt x="5351222" y="3911240"/>
                  <a:pt x="5379468" y="3897405"/>
                </a:cubicBezTo>
                <a:cubicBezTo>
                  <a:pt x="5393879" y="3902016"/>
                  <a:pt x="5398491" y="3906628"/>
                  <a:pt x="5412326" y="3911240"/>
                </a:cubicBezTo>
                <a:cubicBezTo>
                  <a:pt x="5431349" y="3897405"/>
                  <a:pt x="5435961" y="3873770"/>
                  <a:pt x="5440572" y="3840912"/>
                </a:cubicBezTo>
                <a:cubicBezTo>
                  <a:pt x="5483230" y="3822466"/>
                  <a:pt x="5501676" y="3738303"/>
                  <a:pt x="5492453" y="3691611"/>
                </a:cubicBezTo>
                <a:cubicBezTo>
                  <a:pt x="5539722" y="3527898"/>
                  <a:pt x="5624461" y="3355538"/>
                  <a:pt x="5662507" y="3182602"/>
                </a:cubicBezTo>
                <a:lnTo>
                  <a:pt x="5662507" y="3182602"/>
                </a:lnTo>
                <a:cubicBezTo>
                  <a:pt x="5648095" y="3131297"/>
                  <a:pt x="5667118" y="3075382"/>
                  <a:pt x="5667118" y="3024077"/>
                </a:cubicBezTo>
                <a:cubicBezTo>
                  <a:pt x="5695365" y="2981996"/>
                  <a:pt x="5699976" y="2912245"/>
                  <a:pt x="5705165" y="2841918"/>
                </a:cubicBezTo>
                <a:cubicBezTo>
                  <a:pt x="5702282" y="2755450"/>
                  <a:pt x="5740328" y="2619983"/>
                  <a:pt x="5712082" y="2554844"/>
                </a:cubicBezTo>
                <a:lnTo>
                  <a:pt x="5712082" y="2554844"/>
                </a:lnTo>
                <a:close/>
                <a:moveTo>
                  <a:pt x="1571990" y="668110"/>
                </a:moveTo>
                <a:cubicBezTo>
                  <a:pt x="1571990" y="654275"/>
                  <a:pt x="1571990" y="649664"/>
                  <a:pt x="1576601" y="644475"/>
                </a:cubicBezTo>
                <a:cubicBezTo>
                  <a:pt x="1581213" y="644475"/>
                  <a:pt x="1581213" y="649087"/>
                  <a:pt x="1585825" y="649087"/>
                </a:cubicBezTo>
                <a:cubicBezTo>
                  <a:pt x="1585825" y="658310"/>
                  <a:pt x="1585825" y="668110"/>
                  <a:pt x="1571990" y="668110"/>
                </a:cubicBezTo>
                <a:lnTo>
                  <a:pt x="1571990" y="668110"/>
                </a:lnTo>
                <a:close/>
                <a:moveTo>
                  <a:pt x="1595624" y="415623"/>
                </a:moveTo>
                <a:cubicBezTo>
                  <a:pt x="1586401" y="453093"/>
                  <a:pt x="1539132" y="448481"/>
                  <a:pt x="1529332" y="485951"/>
                </a:cubicBezTo>
                <a:cubicBezTo>
                  <a:pt x="1510309" y="490562"/>
                  <a:pt x="1514921" y="467504"/>
                  <a:pt x="1505698" y="462316"/>
                </a:cubicBezTo>
                <a:cubicBezTo>
                  <a:pt x="1529332" y="439258"/>
                  <a:pt x="1557579" y="424846"/>
                  <a:pt x="1595624" y="415623"/>
                </a:cubicBezTo>
                <a:lnTo>
                  <a:pt x="1595624" y="415623"/>
                </a:lnTo>
                <a:close/>
                <a:moveTo>
                  <a:pt x="1496474" y="466928"/>
                </a:moveTo>
                <a:cubicBezTo>
                  <a:pt x="1487251" y="485374"/>
                  <a:pt x="1472840" y="499785"/>
                  <a:pt x="1449205" y="499785"/>
                </a:cubicBezTo>
                <a:cubicBezTo>
                  <a:pt x="1449205" y="476151"/>
                  <a:pt x="1477451" y="476151"/>
                  <a:pt x="1496474" y="466928"/>
                </a:cubicBezTo>
                <a:lnTo>
                  <a:pt x="1496474" y="466928"/>
                </a:lnTo>
                <a:close/>
                <a:moveTo>
                  <a:pt x="1359278" y="695780"/>
                </a:moveTo>
                <a:cubicBezTo>
                  <a:pt x="1354667" y="705003"/>
                  <a:pt x="1350055" y="714226"/>
                  <a:pt x="1340255" y="724026"/>
                </a:cubicBezTo>
                <a:cubicBezTo>
                  <a:pt x="1331032" y="709615"/>
                  <a:pt x="1350055" y="695780"/>
                  <a:pt x="1359278" y="695780"/>
                </a:cubicBezTo>
                <a:lnTo>
                  <a:pt x="1359278" y="695780"/>
                </a:lnTo>
                <a:close/>
                <a:moveTo>
                  <a:pt x="1335644" y="397177"/>
                </a:moveTo>
                <a:cubicBezTo>
                  <a:pt x="1344867" y="397177"/>
                  <a:pt x="1350055" y="397177"/>
                  <a:pt x="1354667" y="401788"/>
                </a:cubicBezTo>
                <a:cubicBezTo>
                  <a:pt x="1354667" y="411012"/>
                  <a:pt x="1345443" y="415623"/>
                  <a:pt x="1335644" y="415623"/>
                </a:cubicBezTo>
                <a:cubicBezTo>
                  <a:pt x="1326421" y="406400"/>
                  <a:pt x="1335644" y="406400"/>
                  <a:pt x="1335644" y="397177"/>
                </a:cubicBezTo>
                <a:lnTo>
                  <a:pt x="1335644" y="397177"/>
                </a:lnTo>
                <a:close/>
                <a:moveTo>
                  <a:pt x="1255517" y="695780"/>
                </a:moveTo>
                <a:cubicBezTo>
                  <a:pt x="1231882" y="728638"/>
                  <a:pt x="1208247" y="756308"/>
                  <a:pt x="1170778" y="779942"/>
                </a:cubicBezTo>
                <a:cubicBezTo>
                  <a:pt x="1189801" y="742473"/>
                  <a:pt x="1218047" y="691168"/>
                  <a:pt x="1255517" y="695780"/>
                </a:cubicBezTo>
                <a:lnTo>
                  <a:pt x="1255517" y="695780"/>
                </a:lnTo>
                <a:close/>
                <a:moveTo>
                  <a:pt x="1128120" y="644475"/>
                </a:moveTo>
                <a:cubicBezTo>
                  <a:pt x="1123509" y="649087"/>
                  <a:pt x="1123509" y="658310"/>
                  <a:pt x="1109097" y="662922"/>
                </a:cubicBezTo>
                <a:cubicBezTo>
                  <a:pt x="1114285" y="649087"/>
                  <a:pt x="1118897" y="635252"/>
                  <a:pt x="1128120" y="644475"/>
                </a:cubicBezTo>
                <a:lnTo>
                  <a:pt x="1128120" y="644475"/>
                </a:lnTo>
                <a:close/>
                <a:moveTo>
                  <a:pt x="1109097" y="662922"/>
                </a:moveTo>
                <a:cubicBezTo>
                  <a:pt x="1109097" y="676757"/>
                  <a:pt x="1099874" y="676757"/>
                  <a:pt x="1085463" y="681369"/>
                </a:cubicBezTo>
                <a:cubicBezTo>
                  <a:pt x="1090651" y="668110"/>
                  <a:pt x="1095262" y="662922"/>
                  <a:pt x="1109097" y="662922"/>
                </a:cubicBezTo>
                <a:lnTo>
                  <a:pt x="1109097" y="662922"/>
                </a:lnTo>
                <a:close/>
                <a:moveTo>
                  <a:pt x="443870" y="1484945"/>
                </a:moveTo>
                <a:cubicBezTo>
                  <a:pt x="434070" y="1447476"/>
                  <a:pt x="457704" y="1438252"/>
                  <a:pt x="443870" y="1484945"/>
                </a:cubicBezTo>
                <a:lnTo>
                  <a:pt x="443870" y="1484945"/>
                </a:lnTo>
                <a:close/>
                <a:moveTo>
                  <a:pt x="283039" y="2148444"/>
                </a:moveTo>
                <a:cubicBezTo>
                  <a:pt x="268628" y="2143832"/>
                  <a:pt x="273816" y="2129997"/>
                  <a:pt x="278427" y="2120197"/>
                </a:cubicBezTo>
                <a:cubicBezTo>
                  <a:pt x="288227" y="2120197"/>
                  <a:pt x="283039" y="2138644"/>
                  <a:pt x="283039" y="2148444"/>
                </a:cubicBezTo>
                <a:lnTo>
                  <a:pt x="283039" y="2148444"/>
                </a:lnTo>
                <a:close/>
                <a:moveTo>
                  <a:pt x="391989" y="1728209"/>
                </a:moveTo>
                <a:cubicBezTo>
                  <a:pt x="349331" y="1709762"/>
                  <a:pt x="411012" y="1672293"/>
                  <a:pt x="411012" y="1644046"/>
                </a:cubicBezTo>
                <a:cubicBezTo>
                  <a:pt x="415623" y="1667105"/>
                  <a:pt x="401212" y="1709186"/>
                  <a:pt x="391989" y="1728209"/>
                </a:cubicBezTo>
                <a:lnTo>
                  <a:pt x="391989" y="1728209"/>
                </a:lnTo>
                <a:close/>
                <a:moveTo>
                  <a:pt x="618535" y="1102180"/>
                </a:moveTo>
                <a:cubicBezTo>
                  <a:pt x="618535" y="1116015"/>
                  <a:pt x="604124" y="1120626"/>
                  <a:pt x="594900" y="1130426"/>
                </a:cubicBezTo>
                <a:cubicBezTo>
                  <a:pt x="585101" y="1116015"/>
                  <a:pt x="604124" y="1102180"/>
                  <a:pt x="618535" y="1102180"/>
                </a:cubicBezTo>
                <a:lnTo>
                  <a:pt x="618535" y="1102180"/>
                </a:lnTo>
                <a:close/>
                <a:moveTo>
                  <a:pt x="651393" y="1130426"/>
                </a:moveTo>
                <a:cubicBezTo>
                  <a:pt x="660616" y="1148873"/>
                  <a:pt x="632370" y="1158672"/>
                  <a:pt x="632370" y="1181730"/>
                </a:cubicBezTo>
                <a:cubicBezTo>
                  <a:pt x="623147" y="1177119"/>
                  <a:pt x="623147" y="1186342"/>
                  <a:pt x="613347" y="1186342"/>
                </a:cubicBezTo>
                <a:cubicBezTo>
                  <a:pt x="622570" y="1214588"/>
                  <a:pt x="598936" y="1237647"/>
                  <a:pt x="580489" y="1256669"/>
                </a:cubicBezTo>
                <a:cubicBezTo>
                  <a:pt x="585101" y="1214588"/>
                  <a:pt x="594900" y="1223812"/>
                  <a:pt x="594900" y="1196142"/>
                </a:cubicBezTo>
                <a:cubicBezTo>
                  <a:pt x="585677" y="1191530"/>
                  <a:pt x="590289" y="1205365"/>
                  <a:pt x="580489" y="1205365"/>
                </a:cubicBezTo>
                <a:cubicBezTo>
                  <a:pt x="566078" y="1209977"/>
                  <a:pt x="571266" y="1196142"/>
                  <a:pt x="556854" y="1196142"/>
                </a:cubicBezTo>
                <a:cubicBezTo>
                  <a:pt x="571266" y="1144261"/>
                  <a:pt x="613923" y="1153484"/>
                  <a:pt x="651393" y="1130426"/>
                </a:cubicBezTo>
                <a:lnTo>
                  <a:pt x="651393" y="1130426"/>
                </a:lnTo>
                <a:close/>
                <a:moveTo>
                  <a:pt x="561466" y="1321809"/>
                </a:moveTo>
                <a:cubicBezTo>
                  <a:pt x="556854" y="1298174"/>
                  <a:pt x="589712" y="1279728"/>
                  <a:pt x="599512" y="1261281"/>
                </a:cubicBezTo>
                <a:cubicBezTo>
                  <a:pt x="604124" y="1279728"/>
                  <a:pt x="580489" y="1312586"/>
                  <a:pt x="561466" y="1321809"/>
                </a:cubicBezTo>
                <a:lnTo>
                  <a:pt x="561466" y="1321809"/>
                </a:lnTo>
                <a:close/>
                <a:moveTo>
                  <a:pt x="538408" y="1340255"/>
                </a:moveTo>
                <a:cubicBezTo>
                  <a:pt x="547631" y="1344867"/>
                  <a:pt x="543020" y="1368501"/>
                  <a:pt x="533796" y="1358702"/>
                </a:cubicBezTo>
                <a:cubicBezTo>
                  <a:pt x="528608" y="1349479"/>
                  <a:pt x="538408" y="1349479"/>
                  <a:pt x="538408" y="1340255"/>
                </a:cubicBezTo>
                <a:lnTo>
                  <a:pt x="538408" y="1340255"/>
                </a:lnTo>
                <a:close/>
                <a:moveTo>
                  <a:pt x="476727" y="1816406"/>
                </a:moveTo>
                <a:cubicBezTo>
                  <a:pt x="485951" y="1821018"/>
                  <a:pt x="481339" y="1844652"/>
                  <a:pt x="472116" y="1844652"/>
                </a:cubicBezTo>
                <a:cubicBezTo>
                  <a:pt x="467504" y="1830817"/>
                  <a:pt x="472116" y="1826206"/>
                  <a:pt x="476727" y="1816406"/>
                </a:cubicBezTo>
                <a:lnTo>
                  <a:pt x="476727" y="1816406"/>
                </a:lnTo>
                <a:close/>
                <a:moveTo>
                  <a:pt x="439258" y="1559884"/>
                </a:moveTo>
                <a:cubicBezTo>
                  <a:pt x="443870" y="1559884"/>
                  <a:pt x="443870" y="1564496"/>
                  <a:pt x="448481" y="1564496"/>
                </a:cubicBezTo>
                <a:cubicBezTo>
                  <a:pt x="453093" y="1578331"/>
                  <a:pt x="443870" y="1573719"/>
                  <a:pt x="443870" y="1582942"/>
                </a:cubicBezTo>
                <a:cubicBezTo>
                  <a:pt x="434070" y="1582942"/>
                  <a:pt x="434070" y="1569107"/>
                  <a:pt x="439258" y="1559884"/>
                </a:cubicBezTo>
                <a:lnTo>
                  <a:pt x="439258" y="1559884"/>
                </a:lnTo>
                <a:close/>
                <a:moveTo>
                  <a:pt x="472116" y="1947261"/>
                </a:moveTo>
                <a:cubicBezTo>
                  <a:pt x="448481" y="1928815"/>
                  <a:pt x="476727" y="1891345"/>
                  <a:pt x="491139" y="1923627"/>
                </a:cubicBezTo>
                <a:cubicBezTo>
                  <a:pt x="491139" y="1938038"/>
                  <a:pt x="476727" y="1938038"/>
                  <a:pt x="472116" y="1947261"/>
                </a:cubicBezTo>
                <a:lnTo>
                  <a:pt x="472116" y="1947261"/>
                </a:lnTo>
                <a:close/>
                <a:moveTo>
                  <a:pt x="453093" y="1933426"/>
                </a:moveTo>
                <a:cubicBezTo>
                  <a:pt x="438681" y="1928815"/>
                  <a:pt x="453093" y="1914980"/>
                  <a:pt x="448481" y="1895957"/>
                </a:cubicBezTo>
                <a:cubicBezTo>
                  <a:pt x="448481" y="1882122"/>
                  <a:pt x="429458" y="1905180"/>
                  <a:pt x="429458" y="1882122"/>
                </a:cubicBezTo>
                <a:cubicBezTo>
                  <a:pt x="453093" y="1882122"/>
                  <a:pt x="490562" y="1868287"/>
                  <a:pt x="514197" y="1858487"/>
                </a:cubicBezTo>
                <a:cubicBezTo>
                  <a:pt x="514197" y="1882122"/>
                  <a:pt x="499786" y="1886734"/>
                  <a:pt x="495174" y="1900568"/>
                </a:cubicBezTo>
                <a:cubicBezTo>
                  <a:pt x="467504" y="1891345"/>
                  <a:pt x="462893" y="1914980"/>
                  <a:pt x="453093" y="1933426"/>
                </a:cubicBezTo>
                <a:lnTo>
                  <a:pt x="453093" y="1933426"/>
                </a:lnTo>
                <a:close/>
                <a:moveTo>
                  <a:pt x="528608" y="2251052"/>
                </a:moveTo>
                <a:cubicBezTo>
                  <a:pt x="523997" y="2232606"/>
                  <a:pt x="519385" y="2208971"/>
                  <a:pt x="495750" y="2208971"/>
                </a:cubicBezTo>
                <a:cubicBezTo>
                  <a:pt x="495750" y="2195136"/>
                  <a:pt x="495750" y="2176113"/>
                  <a:pt x="510162" y="2180725"/>
                </a:cubicBezTo>
                <a:cubicBezTo>
                  <a:pt x="510162" y="2166890"/>
                  <a:pt x="510162" y="2157090"/>
                  <a:pt x="510162" y="2134032"/>
                </a:cubicBezTo>
                <a:cubicBezTo>
                  <a:pt x="524573" y="2138644"/>
                  <a:pt x="529185" y="2129421"/>
                  <a:pt x="533796" y="2120197"/>
                </a:cubicBezTo>
                <a:cubicBezTo>
                  <a:pt x="548208" y="2120197"/>
                  <a:pt x="543020" y="2143832"/>
                  <a:pt x="538408" y="2157667"/>
                </a:cubicBezTo>
                <a:cubicBezTo>
                  <a:pt x="576454" y="2166890"/>
                  <a:pt x="552819" y="2222806"/>
                  <a:pt x="547631" y="2255664"/>
                </a:cubicBezTo>
                <a:cubicBezTo>
                  <a:pt x="538408" y="2246441"/>
                  <a:pt x="538408" y="2246441"/>
                  <a:pt x="528608" y="2251052"/>
                </a:cubicBezTo>
                <a:lnTo>
                  <a:pt x="528608" y="2251052"/>
                </a:lnTo>
                <a:close/>
                <a:moveTo>
                  <a:pt x="552243" y="2297745"/>
                </a:moveTo>
                <a:cubicBezTo>
                  <a:pt x="547631" y="2293134"/>
                  <a:pt x="552243" y="2269499"/>
                  <a:pt x="566654" y="2274111"/>
                </a:cubicBezTo>
                <a:cubicBezTo>
                  <a:pt x="566654" y="2288522"/>
                  <a:pt x="556854" y="2288522"/>
                  <a:pt x="552243" y="2297745"/>
                </a:cubicBezTo>
                <a:lnTo>
                  <a:pt x="552243" y="2297745"/>
                </a:lnTo>
                <a:close/>
                <a:moveTo>
                  <a:pt x="571266" y="2260276"/>
                </a:moveTo>
                <a:cubicBezTo>
                  <a:pt x="566654" y="2227418"/>
                  <a:pt x="599512" y="2204360"/>
                  <a:pt x="604124" y="2171502"/>
                </a:cubicBezTo>
                <a:cubicBezTo>
                  <a:pt x="623147" y="2208971"/>
                  <a:pt x="585101" y="2232606"/>
                  <a:pt x="571266" y="2260276"/>
                </a:cubicBezTo>
                <a:lnTo>
                  <a:pt x="571266" y="2260276"/>
                </a:lnTo>
                <a:close/>
                <a:moveTo>
                  <a:pt x="547631" y="1993954"/>
                </a:moveTo>
                <a:cubicBezTo>
                  <a:pt x="509585" y="2017589"/>
                  <a:pt x="523997" y="2082728"/>
                  <a:pt x="491139" y="2101174"/>
                </a:cubicBezTo>
                <a:cubicBezTo>
                  <a:pt x="491139" y="2026235"/>
                  <a:pt x="519385" y="1965708"/>
                  <a:pt x="495750" y="1909792"/>
                </a:cubicBezTo>
                <a:cubicBezTo>
                  <a:pt x="510162" y="1905180"/>
                  <a:pt x="510162" y="1914403"/>
                  <a:pt x="523997" y="1914403"/>
                </a:cubicBezTo>
                <a:cubicBezTo>
                  <a:pt x="523997" y="1886157"/>
                  <a:pt x="528608" y="1839464"/>
                  <a:pt x="556854" y="1825629"/>
                </a:cubicBezTo>
                <a:cubicBezTo>
                  <a:pt x="561466" y="1821018"/>
                  <a:pt x="552243" y="1872322"/>
                  <a:pt x="537832" y="1881545"/>
                </a:cubicBezTo>
                <a:cubicBezTo>
                  <a:pt x="552243" y="1895380"/>
                  <a:pt x="556854" y="1881545"/>
                  <a:pt x="575877" y="1881545"/>
                </a:cubicBezTo>
                <a:cubicBezTo>
                  <a:pt x="585101" y="1857911"/>
                  <a:pt x="590289" y="1839464"/>
                  <a:pt x="594900" y="1816406"/>
                </a:cubicBezTo>
                <a:cubicBezTo>
                  <a:pt x="604124" y="1816406"/>
                  <a:pt x="604124" y="1811795"/>
                  <a:pt x="613923" y="1811795"/>
                </a:cubicBezTo>
                <a:cubicBezTo>
                  <a:pt x="618535" y="1816406"/>
                  <a:pt x="623147" y="1825629"/>
                  <a:pt x="613923" y="1830241"/>
                </a:cubicBezTo>
                <a:cubicBezTo>
                  <a:pt x="628335" y="1825629"/>
                  <a:pt x="632946" y="1816406"/>
                  <a:pt x="632946" y="1792772"/>
                </a:cubicBezTo>
                <a:cubicBezTo>
                  <a:pt x="647358" y="1792772"/>
                  <a:pt x="637558" y="1811218"/>
                  <a:pt x="647358" y="1821018"/>
                </a:cubicBezTo>
                <a:cubicBezTo>
                  <a:pt x="656581" y="1816406"/>
                  <a:pt x="666381" y="1797383"/>
                  <a:pt x="675604" y="1807183"/>
                </a:cubicBezTo>
                <a:cubicBezTo>
                  <a:pt x="642170" y="1882122"/>
                  <a:pt x="599512" y="1947261"/>
                  <a:pt x="547631" y="1993954"/>
                </a:cubicBezTo>
                <a:lnTo>
                  <a:pt x="547631" y="1993954"/>
                </a:lnTo>
                <a:close/>
                <a:moveTo>
                  <a:pt x="642170" y="1092957"/>
                </a:moveTo>
                <a:cubicBezTo>
                  <a:pt x="646781" y="1074510"/>
                  <a:pt x="661193" y="1074510"/>
                  <a:pt x="675028" y="1074510"/>
                </a:cubicBezTo>
                <a:cubicBezTo>
                  <a:pt x="675028" y="1088345"/>
                  <a:pt x="656005" y="1102180"/>
                  <a:pt x="642170" y="1092957"/>
                </a:cubicBezTo>
                <a:lnTo>
                  <a:pt x="642170" y="1092957"/>
                </a:lnTo>
                <a:close/>
                <a:moveTo>
                  <a:pt x="632370" y="2652841"/>
                </a:moveTo>
                <a:cubicBezTo>
                  <a:pt x="623147" y="2652841"/>
                  <a:pt x="632370" y="2629206"/>
                  <a:pt x="632370" y="2619983"/>
                </a:cubicBezTo>
                <a:cubicBezTo>
                  <a:pt x="651393" y="2619983"/>
                  <a:pt x="637558" y="2648229"/>
                  <a:pt x="632370" y="2652841"/>
                </a:cubicBezTo>
                <a:lnTo>
                  <a:pt x="632370" y="2652841"/>
                </a:lnTo>
                <a:close/>
                <a:moveTo>
                  <a:pt x="713073" y="1022629"/>
                </a:moveTo>
                <a:cubicBezTo>
                  <a:pt x="703850" y="1018018"/>
                  <a:pt x="713073" y="1013406"/>
                  <a:pt x="713073" y="1008794"/>
                </a:cubicBezTo>
                <a:cubicBezTo>
                  <a:pt x="703850" y="1004183"/>
                  <a:pt x="703850" y="994959"/>
                  <a:pt x="698662" y="994959"/>
                </a:cubicBezTo>
                <a:cubicBezTo>
                  <a:pt x="717685" y="966713"/>
                  <a:pt x="731520" y="999571"/>
                  <a:pt x="713073" y="1022629"/>
                </a:cubicBezTo>
                <a:lnTo>
                  <a:pt x="713073" y="1022629"/>
                </a:lnTo>
                <a:close/>
                <a:moveTo>
                  <a:pt x="679639" y="1050875"/>
                </a:moveTo>
                <a:cubicBezTo>
                  <a:pt x="679639" y="1037041"/>
                  <a:pt x="684251" y="1022629"/>
                  <a:pt x="698662" y="1027241"/>
                </a:cubicBezTo>
                <a:cubicBezTo>
                  <a:pt x="694051" y="1031852"/>
                  <a:pt x="694051" y="1050875"/>
                  <a:pt x="679639" y="1050875"/>
                </a:cubicBezTo>
                <a:lnTo>
                  <a:pt x="679639" y="1050875"/>
                </a:lnTo>
                <a:close/>
                <a:moveTo>
                  <a:pt x="703274" y="2251052"/>
                </a:moveTo>
                <a:cubicBezTo>
                  <a:pt x="688862" y="2227418"/>
                  <a:pt x="717685" y="2227418"/>
                  <a:pt x="717685" y="2204360"/>
                </a:cubicBezTo>
                <a:cubicBezTo>
                  <a:pt x="722297" y="2218195"/>
                  <a:pt x="731520" y="2255664"/>
                  <a:pt x="703274" y="2251052"/>
                </a:cubicBezTo>
                <a:lnTo>
                  <a:pt x="703274" y="2251052"/>
                </a:lnTo>
                <a:close/>
                <a:moveTo>
                  <a:pt x="717685" y="1102180"/>
                </a:moveTo>
                <a:cubicBezTo>
                  <a:pt x="703274" y="1102180"/>
                  <a:pt x="713073" y="1078545"/>
                  <a:pt x="726908" y="1078545"/>
                </a:cubicBezTo>
                <a:cubicBezTo>
                  <a:pt x="726908" y="1092957"/>
                  <a:pt x="717685" y="1092957"/>
                  <a:pt x="717685" y="1102180"/>
                </a:cubicBezTo>
                <a:lnTo>
                  <a:pt x="717685" y="1102180"/>
                </a:lnTo>
                <a:close/>
                <a:moveTo>
                  <a:pt x="906186" y="920020"/>
                </a:moveTo>
                <a:cubicBezTo>
                  <a:pt x="906186" y="906186"/>
                  <a:pt x="915409" y="910797"/>
                  <a:pt x="915409" y="896386"/>
                </a:cubicBezTo>
                <a:cubicBezTo>
                  <a:pt x="924632" y="896386"/>
                  <a:pt x="924632" y="896386"/>
                  <a:pt x="924632" y="896386"/>
                </a:cubicBezTo>
                <a:cubicBezTo>
                  <a:pt x="920020" y="900997"/>
                  <a:pt x="924632" y="900997"/>
                  <a:pt x="924632" y="900997"/>
                </a:cubicBezTo>
                <a:cubicBezTo>
                  <a:pt x="920597" y="910797"/>
                  <a:pt x="920597" y="924632"/>
                  <a:pt x="906186" y="920020"/>
                </a:cubicBezTo>
                <a:lnTo>
                  <a:pt x="906186" y="920020"/>
                </a:lnTo>
                <a:close/>
                <a:moveTo>
                  <a:pt x="906186" y="891774"/>
                </a:moveTo>
                <a:cubicBezTo>
                  <a:pt x="906186" y="882551"/>
                  <a:pt x="910797" y="882551"/>
                  <a:pt x="910797" y="873328"/>
                </a:cubicBezTo>
                <a:cubicBezTo>
                  <a:pt x="929820" y="873328"/>
                  <a:pt x="925209" y="882551"/>
                  <a:pt x="925209" y="896962"/>
                </a:cubicBezTo>
                <a:cubicBezTo>
                  <a:pt x="920597" y="891774"/>
                  <a:pt x="915985" y="891774"/>
                  <a:pt x="906186" y="891774"/>
                </a:cubicBezTo>
                <a:lnTo>
                  <a:pt x="906186" y="891774"/>
                </a:lnTo>
                <a:close/>
                <a:moveTo>
                  <a:pt x="1024359" y="728638"/>
                </a:moveTo>
                <a:cubicBezTo>
                  <a:pt x="1033582" y="714803"/>
                  <a:pt x="1043382" y="705003"/>
                  <a:pt x="1052605" y="700391"/>
                </a:cubicBezTo>
                <a:cubicBezTo>
                  <a:pt x="1057216" y="714226"/>
                  <a:pt x="1043382" y="733249"/>
                  <a:pt x="1052605" y="747084"/>
                </a:cubicBezTo>
                <a:cubicBezTo>
                  <a:pt x="1019747" y="747084"/>
                  <a:pt x="1028970" y="812224"/>
                  <a:pt x="991501" y="798389"/>
                </a:cubicBezTo>
                <a:cubicBezTo>
                  <a:pt x="1000724" y="774754"/>
                  <a:pt x="1019747" y="760919"/>
                  <a:pt x="1034158" y="747084"/>
                </a:cubicBezTo>
                <a:cubicBezTo>
                  <a:pt x="1038770" y="733249"/>
                  <a:pt x="1024359" y="737861"/>
                  <a:pt x="1024359" y="728638"/>
                </a:cubicBezTo>
                <a:lnTo>
                  <a:pt x="1024359" y="728638"/>
                </a:lnTo>
                <a:close/>
                <a:moveTo>
                  <a:pt x="1009947" y="635252"/>
                </a:moveTo>
                <a:cubicBezTo>
                  <a:pt x="1005336" y="649087"/>
                  <a:pt x="990924" y="663498"/>
                  <a:pt x="986313" y="658887"/>
                </a:cubicBezTo>
                <a:cubicBezTo>
                  <a:pt x="991501" y="644475"/>
                  <a:pt x="991501" y="635252"/>
                  <a:pt x="1009947" y="635252"/>
                </a:cubicBezTo>
                <a:lnTo>
                  <a:pt x="1009947" y="635252"/>
                </a:lnTo>
                <a:close/>
                <a:moveTo>
                  <a:pt x="972478" y="835858"/>
                </a:moveTo>
                <a:cubicBezTo>
                  <a:pt x="967866" y="826635"/>
                  <a:pt x="977089" y="826635"/>
                  <a:pt x="977089" y="817412"/>
                </a:cubicBezTo>
                <a:cubicBezTo>
                  <a:pt x="991501" y="812800"/>
                  <a:pt x="986313" y="845081"/>
                  <a:pt x="972478" y="835858"/>
                </a:cubicBezTo>
                <a:lnTo>
                  <a:pt x="972478" y="835858"/>
                </a:lnTo>
                <a:close/>
                <a:moveTo>
                  <a:pt x="977089" y="616229"/>
                </a:moveTo>
                <a:cubicBezTo>
                  <a:pt x="986313" y="620841"/>
                  <a:pt x="967866" y="630064"/>
                  <a:pt x="967866" y="639864"/>
                </a:cubicBezTo>
                <a:cubicBezTo>
                  <a:pt x="953455" y="635252"/>
                  <a:pt x="972478" y="621417"/>
                  <a:pt x="977089" y="616229"/>
                </a:cubicBezTo>
                <a:lnTo>
                  <a:pt x="977089" y="616229"/>
                </a:lnTo>
                <a:close/>
                <a:moveTo>
                  <a:pt x="981701" y="668110"/>
                </a:moveTo>
                <a:cubicBezTo>
                  <a:pt x="977089" y="677333"/>
                  <a:pt x="972478" y="686557"/>
                  <a:pt x="962678" y="691745"/>
                </a:cubicBezTo>
                <a:cubicBezTo>
                  <a:pt x="963255" y="672722"/>
                  <a:pt x="967866" y="668110"/>
                  <a:pt x="981701" y="668110"/>
                </a:cubicBezTo>
                <a:lnTo>
                  <a:pt x="981701" y="668110"/>
                </a:lnTo>
                <a:close/>
                <a:moveTo>
                  <a:pt x="925209" y="728638"/>
                </a:moveTo>
                <a:cubicBezTo>
                  <a:pt x="920597" y="756884"/>
                  <a:pt x="896962" y="770719"/>
                  <a:pt x="873328" y="779942"/>
                </a:cubicBezTo>
                <a:cubicBezTo>
                  <a:pt x="868716" y="775330"/>
                  <a:pt x="868716" y="770719"/>
                  <a:pt x="864104" y="766107"/>
                </a:cubicBezTo>
                <a:cubicBezTo>
                  <a:pt x="873328" y="761496"/>
                  <a:pt x="878516" y="756884"/>
                  <a:pt x="892351" y="756884"/>
                </a:cubicBezTo>
                <a:cubicBezTo>
                  <a:pt x="882551" y="737861"/>
                  <a:pt x="901574" y="733249"/>
                  <a:pt x="925209" y="728638"/>
                </a:cubicBezTo>
                <a:lnTo>
                  <a:pt x="925209" y="728638"/>
                </a:lnTo>
                <a:close/>
                <a:moveTo>
                  <a:pt x="736132" y="1050875"/>
                </a:moveTo>
                <a:cubicBezTo>
                  <a:pt x="736132" y="1037041"/>
                  <a:pt x="740743" y="1032429"/>
                  <a:pt x="755155" y="1032429"/>
                </a:cubicBezTo>
                <a:cubicBezTo>
                  <a:pt x="755155" y="1050875"/>
                  <a:pt x="745931" y="1050875"/>
                  <a:pt x="736132" y="1050875"/>
                </a:cubicBezTo>
                <a:lnTo>
                  <a:pt x="736132" y="1050875"/>
                </a:lnTo>
                <a:close/>
                <a:moveTo>
                  <a:pt x="778789" y="3670858"/>
                </a:moveTo>
                <a:cubicBezTo>
                  <a:pt x="764378" y="3666247"/>
                  <a:pt x="755155" y="3652412"/>
                  <a:pt x="764378" y="3642612"/>
                </a:cubicBezTo>
                <a:cubicBezTo>
                  <a:pt x="774178" y="3642612"/>
                  <a:pt x="778789" y="3651835"/>
                  <a:pt x="778789" y="3670858"/>
                </a:cubicBezTo>
                <a:lnTo>
                  <a:pt x="778789" y="3670858"/>
                </a:lnTo>
                <a:close/>
                <a:moveTo>
                  <a:pt x="778789" y="1181730"/>
                </a:moveTo>
                <a:cubicBezTo>
                  <a:pt x="774178" y="1172507"/>
                  <a:pt x="783401" y="1172507"/>
                  <a:pt x="778789" y="1163284"/>
                </a:cubicBezTo>
                <a:cubicBezTo>
                  <a:pt x="797812" y="1172507"/>
                  <a:pt x="802424" y="1154061"/>
                  <a:pt x="816835" y="1167896"/>
                </a:cubicBezTo>
                <a:cubicBezTo>
                  <a:pt x="816835" y="1154061"/>
                  <a:pt x="797812" y="1149449"/>
                  <a:pt x="807612" y="1135038"/>
                </a:cubicBezTo>
                <a:cubicBezTo>
                  <a:pt x="826635" y="1144261"/>
                  <a:pt x="826635" y="1148873"/>
                  <a:pt x="845658" y="1153484"/>
                </a:cubicBezTo>
                <a:cubicBezTo>
                  <a:pt x="836435" y="1171931"/>
                  <a:pt x="822023" y="1162708"/>
                  <a:pt x="812800" y="1177119"/>
                </a:cubicBezTo>
                <a:cubicBezTo>
                  <a:pt x="812800" y="1186342"/>
                  <a:pt x="822023" y="1181730"/>
                  <a:pt x="822023" y="1195565"/>
                </a:cubicBezTo>
                <a:cubicBezTo>
                  <a:pt x="807035" y="1200177"/>
                  <a:pt x="793201" y="1181730"/>
                  <a:pt x="778789" y="1181730"/>
                </a:cubicBezTo>
                <a:lnTo>
                  <a:pt x="778789" y="1181730"/>
                </a:lnTo>
                <a:close/>
                <a:moveTo>
                  <a:pt x="793201" y="1022629"/>
                </a:moveTo>
                <a:cubicBezTo>
                  <a:pt x="793201" y="1036464"/>
                  <a:pt x="783977" y="1036464"/>
                  <a:pt x="778789" y="1036464"/>
                </a:cubicBezTo>
                <a:cubicBezTo>
                  <a:pt x="778789" y="1027241"/>
                  <a:pt x="783401" y="1022629"/>
                  <a:pt x="793201" y="1022629"/>
                </a:cubicBezTo>
                <a:lnTo>
                  <a:pt x="793201" y="1022629"/>
                </a:lnTo>
                <a:close/>
                <a:moveTo>
                  <a:pt x="778789" y="975936"/>
                </a:moveTo>
                <a:cubicBezTo>
                  <a:pt x="783401" y="966713"/>
                  <a:pt x="788012" y="962102"/>
                  <a:pt x="797812" y="962102"/>
                </a:cubicBezTo>
                <a:cubicBezTo>
                  <a:pt x="797812" y="971325"/>
                  <a:pt x="793201" y="980548"/>
                  <a:pt x="778789" y="975936"/>
                </a:cubicBezTo>
                <a:lnTo>
                  <a:pt x="778789" y="975936"/>
                </a:lnTo>
                <a:close/>
                <a:moveTo>
                  <a:pt x="858916" y="1069322"/>
                </a:moveTo>
                <a:cubicBezTo>
                  <a:pt x="863528" y="1087769"/>
                  <a:pt x="858916" y="1097568"/>
                  <a:pt x="849693" y="1106791"/>
                </a:cubicBezTo>
                <a:cubicBezTo>
                  <a:pt x="830670" y="1102180"/>
                  <a:pt x="840470" y="1069322"/>
                  <a:pt x="858916" y="1069322"/>
                </a:cubicBezTo>
                <a:lnTo>
                  <a:pt x="858916" y="1069322"/>
                </a:lnTo>
                <a:close/>
                <a:moveTo>
                  <a:pt x="793201" y="3824772"/>
                </a:moveTo>
                <a:cubicBezTo>
                  <a:pt x="802424" y="3838606"/>
                  <a:pt x="807612" y="3862241"/>
                  <a:pt x="812224" y="3880687"/>
                </a:cubicBezTo>
                <a:cubicBezTo>
                  <a:pt x="783401" y="3876076"/>
                  <a:pt x="788589" y="3848406"/>
                  <a:pt x="793201" y="3824772"/>
                </a:cubicBezTo>
                <a:lnTo>
                  <a:pt x="793201" y="3824772"/>
                </a:lnTo>
                <a:close/>
                <a:moveTo>
                  <a:pt x="793201" y="1335644"/>
                </a:moveTo>
                <a:cubicBezTo>
                  <a:pt x="793201" y="1326420"/>
                  <a:pt x="783977" y="1331032"/>
                  <a:pt x="783977" y="1321809"/>
                </a:cubicBezTo>
                <a:cubicBezTo>
                  <a:pt x="812224" y="1298174"/>
                  <a:pt x="822023" y="1265893"/>
                  <a:pt x="845081" y="1242258"/>
                </a:cubicBezTo>
                <a:cubicBezTo>
                  <a:pt x="840470" y="1228423"/>
                  <a:pt x="835858" y="1228423"/>
                  <a:pt x="845081" y="1218624"/>
                </a:cubicBezTo>
                <a:cubicBezTo>
                  <a:pt x="859493" y="1227847"/>
                  <a:pt x="845081" y="1232458"/>
                  <a:pt x="864104" y="1237070"/>
                </a:cubicBezTo>
                <a:cubicBezTo>
                  <a:pt x="826058" y="1251481"/>
                  <a:pt x="849693" y="1340255"/>
                  <a:pt x="793201" y="1335644"/>
                </a:cubicBezTo>
                <a:lnTo>
                  <a:pt x="793201" y="1335644"/>
                </a:lnTo>
                <a:close/>
                <a:moveTo>
                  <a:pt x="845081" y="975936"/>
                </a:moveTo>
                <a:cubicBezTo>
                  <a:pt x="849693" y="966713"/>
                  <a:pt x="845081" y="947690"/>
                  <a:pt x="840470" y="962102"/>
                </a:cubicBezTo>
                <a:cubicBezTo>
                  <a:pt x="826058" y="952878"/>
                  <a:pt x="840470" y="933855"/>
                  <a:pt x="854881" y="938467"/>
                </a:cubicBezTo>
                <a:cubicBezTo>
                  <a:pt x="854881" y="929244"/>
                  <a:pt x="845658" y="929244"/>
                  <a:pt x="854881" y="920020"/>
                </a:cubicBezTo>
                <a:cubicBezTo>
                  <a:pt x="826635" y="910797"/>
                  <a:pt x="812224" y="920020"/>
                  <a:pt x="788589" y="915409"/>
                </a:cubicBezTo>
                <a:cubicBezTo>
                  <a:pt x="788589" y="896962"/>
                  <a:pt x="797812" y="896962"/>
                  <a:pt x="797812" y="877939"/>
                </a:cubicBezTo>
                <a:cubicBezTo>
                  <a:pt x="788589" y="873328"/>
                  <a:pt x="774178" y="896386"/>
                  <a:pt x="778789" y="877939"/>
                </a:cubicBezTo>
                <a:cubicBezTo>
                  <a:pt x="764378" y="877939"/>
                  <a:pt x="769566" y="891774"/>
                  <a:pt x="755155" y="891774"/>
                </a:cubicBezTo>
                <a:cubicBezTo>
                  <a:pt x="764378" y="858916"/>
                  <a:pt x="769566" y="835858"/>
                  <a:pt x="797812" y="831247"/>
                </a:cubicBezTo>
                <a:cubicBezTo>
                  <a:pt x="802424" y="817412"/>
                  <a:pt x="812224" y="793777"/>
                  <a:pt x="835858" y="793777"/>
                </a:cubicBezTo>
                <a:cubicBezTo>
                  <a:pt x="835858" y="803000"/>
                  <a:pt x="840470" y="803000"/>
                  <a:pt x="840470" y="817412"/>
                </a:cubicBezTo>
                <a:cubicBezTo>
                  <a:pt x="849693" y="817412"/>
                  <a:pt x="849693" y="808188"/>
                  <a:pt x="845081" y="822023"/>
                </a:cubicBezTo>
                <a:cubicBezTo>
                  <a:pt x="864104" y="817412"/>
                  <a:pt x="868716" y="798389"/>
                  <a:pt x="883127" y="789165"/>
                </a:cubicBezTo>
                <a:cubicBezTo>
                  <a:pt x="878516" y="812800"/>
                  <a:pt x="850270" y="840470"/>
                  <a:pt x="840470" y="868716"/>
                </a:cubicBezTo>
                <a:cubicBezTo>
                  <a:pt x="840470" y="877939"/>
                  <a:pt x="864104" y="887163"/>
                  <a:pt x="849693" y="896962"/>
                </a:cubicBezTo>
                <a:cubicBezTo>
                  <a:pt x="858916" y="896962"/>
                  <a:pt x="858916" y="906186"/>
                  <a:pt x="873328" y="906186"/>
                </a:cubicBezTo>
                <a:cubicBezTo>
                  <a:pt x="873328" y="915409"/>
                  <a:pt x="868716" y="920020"/>
                  <a:pt x="858916" y="924632"/>
                </a:cubicBezTo>
                <a:cubicBezTo>
                  <a:pt x="863528" y="929244"/>
                  <a:pt x="873328" y="929244"/>
                  <a:pt x="868140" y="938467"/>
                </a:cubicBezTo>
                <a:cubicBezTo>
                  <a:pt x="872751" y="938467"/>
                  <a:pt x="877363" y="933855"/>
                  <a:pt x="882551" y="933855"/>
                </a:cubicBezTo>
                <a:cubicBezTo>
                  <a:pt x="882551" y="971325"/>
                  <a:pt x="868716" y="966713"/>
                  <a:pt x="845081" y="975936"/>
                </a:cubicBezTo>
                <a:lnTo>
                  <a:pt x="845081" y="975936"/>
                </a:lnTo>
                <a:close/>
                <a:moveTo>
                  <a:pt x="929820" y="1527026"/>
                </a:moveTo>
                <a:cubicBezTo>
                  <a:pt x="906186" y="1527026"/>
                  <a:pt x="910797" y="1503392"/>
                  <a:pt x="896962" y="1494168"/>
                </a:cubicBezTo>
                <a:cubicBezTo>
                  <a:pt x="911374" y="1456699"/>
                  <a:pt x="935008" y="1429029"/>
                  <a:pt x="963255" y="1400783"/>
                </a:cubicBezTo>
                <a:cubicBezTo>
                  <a:pt x="967866" y="1442864"/>
                  <a:pt x="935008" y="1442864"/>
                  <a:pt x="935008" y="1480334"/>
                </a:cubicBezTo>
                <a:cubicBezTo>
                  <a:pt x="935008" y="1489557"/>
                  <a:pt x="939620" y="1475722"/>
                  <a:pt x="944232" y="1484945"/>
                </a:cubicBezTo>
                <a:cubicBezTo>
                  <a:pt x="967866" y="1480334"/>
                  <a:pt x="967866" y="1447476"/>
                  <a:pt x="986889" y="1442864"/>
                </a:cubicBezTo>
                <a:cubicBezTo>
                  <a:pt x="967866" y="1471110"/>
                  <a:pt x="953455" y="1503968"/>
                  <a:pt x="929820" y="1527026"/>
                </a:cubicBezTo>
                <a:lnTo>
                  <a:pt x="929820" y="1527026"/>
                </a:lnTo>
                <a:close/>
                <a:moveTo>
                  <a:pt x="1000724" y="1190954"/>
                </a:moveTo>
                <a:cubicBezTo>
                  <a:pt x="996112" y="1177119"/>
                  <a:pt x="1009947" y="1177119"/>
                  <a:pt x="1019747" y="1177119"/>
                </a:cubicBezTo>
                <a:cubicBezTo>
                  <a:pt x="1019747" y="1190954"/>
                  <a:pt x="1009947" y="1190954"/>
                  <a:pt x="1000724" y="1190954"/>
                </a:cubicBezTo>
                <a:lnTo>
                  <a:pt x="1000724" y="1190954"/>
                </a:lnTo>
                <a:close/>
                <a:moveTo>
                  <a:pt x="1128120" y="1083733"/>
                </a:moveTo>
                <a:cubicBezTo>
                  <a:pt x="1118897" y="1079122"/>
                  <a:pt x="1118897" y="1074510"/>
                  <a:pt x="1118897" y="1065287"/>
                </a:cubicBezTo>
                <a:cubicBezTo>
                  <a:pt x="1123509" y="1065287"/>
                  <a:pt x="1128120" y="1056064"/>
                  <a:pt x="1133308" y="1060675"/>
                </a:cubicBezTo>
                <a:cubicBezTo>
                  <a:pt x="1137920" y="1073934"/>
                  <a:pt x="1137920" y="1073934"/>
                  <a:pt x="1128120" y="1083733"/>
                </a:cubicBezTo>
                <a:lnTo>
                  <a:pt x="1128120" y="1083733"/>
                </a:lnTo>
                <a:close/>
                <a:moveTo>
                  <a:pt x="1180001" y="4455412"/>
                </a:moveTo>
                <a:cubicBezTo>
                  <a:pt x="1189224" y="4455412"/>
                  <a:pt x="1189224" y="4464635"/>
                  <a:pt x="1194413" y="4469247"/>
                </a:cubicBezTo>
                <a:cubicBezTo>
                  <a:pt x="1189801" y="4483082"/>
                  <a:pt x="1170778" y="4460024"/>
                  <a:pt x="1180001" y="4455412"/>
                </a:cubicBezTo>
                <a:lnTo>
                  <a:pt x="1180001" y="4455412"/>
                </a:lnTo>
                <a:close/>
                <a:moveTo>
                  <a:pt x="1189801" y="4558021"/>
                </a:moveTo>
                <a:cubicBezTo>
                  <a:pt x="1199024" y="4567244"/>
                  <a:pt x="1213436" y="4567244"/>
                  <a:pt x="1213436" y="4590879"/>
                </a:cubicBezTo>
                <a:cubicBezTo>
                  <a:pt x="1199024" y="4581656"/>
                  <a:pt x="1189801" y="4576467"/>
                  <a:pt x="1189801" y="4558021"/>
                </a:cubicBezTo>
                <a:lnTo>
                  <a:pt x="1189801" y="4558021"/>
                </a:lnTo>
                <a:close/>
                <a:moveTo>
                  <a:pt x="1312586" y="4548798"/>
                </a:moveTo>
                <a:cubicBezTo>
                  <a:pt x="1288951" y="4520551"/>
                  <a:pt x="1213436" y="4548798"/>
                  <a:pt x="1218047" y="4483658"/>
                </a:cubicBezTo>
                <a:cubicBezTo>
                  <a:pt x="1237070" y="4474435"/>
                  <a:pt x="1256093" y="4497493"/>
                  <a:pt x="1256093" y="4469823"/>
                </a:cubicBezTo>
                <a:cubicBezTo>
                  <a:pt x="1270504" y="4465212"/>
                  <a:pt x="1275116" y="4469823"/>
                  <a:pt x="1284339" y="4474435"/>
                </a:cubicBezTo>
                <a:cubicBezTo>
                  <a:pt x="1288951" y="4511904"/>
                  <a:pt x="1326997" y="4492882"/>
                  <a:pt x="1340832" y="4521128"/>
                </a:cubicBezTo>
                <a:cubicBezTo>
                  <a:pt x="1326421" y="4525163"/>
                  <a:pt x="1326421" y="4544186"/>
                  <a:pt x="1312586" y="4548798"/>
                </a:cubicBezTo>
                <a:lnTo>
                  <a:pt x="1312586" y="4548798"/>
                </a:lnTo>
                <a:close/>
                <a:moveTo>
                  <a:pt x="1350055" y="4600102"/>
                </a:moveTo>
                <a:cubicBezTo>
                  <a:pt x="1359278" y="4600102"/>
                  <a:pt x="1364466" y="4604714"/>
                  <a:pt x="1364466" y="4618548"/>
                </a:cubicBezTo>
                <a:cubicBezTo>
                  <a:pt x="1354667" y="4618548"/>
                  <a:pt x="1350055" y="4609325"/>
                  <a:pt x="1350055" y="4600102"/>
                </a:cubicBezTo>
                <a:lnTo>
                  <a:pt x="1350055" y="4600102"/>
                </a:lnTo>
                <a:close/>
                <a:moveTo>
                  <a:pt x="1369078" y="4562633"/>
                </a:moveTo>
                <a:cubicBezTo>
                  <a:pt x="1359855" y="4562633"/>
                  <a:pt x="1350055" y="4553409"/>
                  <a:pt x="1354667" y="4538998"/>
                </a:cubicBezTo>
                <a:cubicBezTo>
                  <a:pt x="1364466" y="4544186"/>
                  <a:pt x="1373690" y="4553409"/>
                  <a:pt x="1369078" y="4562633"/>
                </a:cubicBezTo>
                <a:lnTo>
                  <a:pt x="1369078" y="4562633"/>
                </a:lnTo>
                <a:close/>
                <a:moveTo>
                  <a:pt x="1628482" y="849693"/>
                </a:moveTo>
                <a:cubicBezTo>
                  <a:pt x="1628482" y="858916"/>
                  <a:pt x="1642894" y="854305"/>
                  <a:pt x="1642894" y="863528"/>
                </a:cubicBezTo>
                <a:cubicBezTo>
                  <a:pt x="1628482" y="868140"/>
                  <a:pt x="1623871" y="896386"/>
                  <a:pt x="1628482" y="914832"/>
                </a:cubicBezTo>
                <a:cubicBezTo>
                  <a:pt x="1623871" y="919444"/>
                  <a:pt x="1619259" y="924056"/>
                  <a:pt x="1609459" y="928667"/>
                </a:cubicBezTo>
                <a:cubicBezTo>
                  <a:pt x="1628482" y="970748"/>
                  <a:pt x="1557579" y="989195"/>
                  <a:pt x="1510309" y="993806"/>
                </a:cubicBezTo>
                <a:cubicBezTo>
                  <a:pt x="1519533" y="984583"/>
                  <a:pt x="1510309" y="975360"/>
                  <a:pt x="1514921" y="956337"/>
                </a:cubicBezTo>
                <a:cubicBezTo>
                  <a:pt x="1533944" y="942502"/>
                  <a:pt x="1543167" y="923479"/>
                  <a:pt x="1557579" y="905033"/>
                </a:cubicBezTo>
                <a:cubicBezTo>
                  <a:pt x="1562190" y="909644"/>
                  <a:pt x="1576601" y="900421"/>
                  <a:pt x="1576601" y="909644"/>
                </a:cubicBezTo>
                <a:cubicBezTo>
                  <a:pt x="1591013" y="891198"/>
                  <a:pt x="1604848" y="872175"/>
                  <a:pt x="1623871" y="858340"/>
                </a:cubicBezTo>
                <a:cubicBezTo>
                  <a:pt x="1604848" y="853728"/>
                  <a:pt x="1609459" y="872175"/>
                  <a:pt x="1600236" y="862951"/>
                </a:cubicBezTo>
                <a:cubicBezTo>
                  <a:pt x="1619259" y="849117"/>
                  <a:pt x="1647505" y="802424"/>
                  <a:pt x="1684975" y="807035"/>
                </a:cubicBezTo>
                <a:cubicBezTo>
                  <a:pt x="1680363" y="840470"/>
                  <a:pt x="1647505" y="835858"/>
                  <a:pt x="1628482" y="849693"/>
                </a:cubicBezTo>
                <a:lnTo>
                  <a:pt x="1628482" y="849693"/>
                </a:lnTo>
                <a:close/>
                <a:moveTo>
                  <a:pt x="1684975" y="4651406"/>
                </a:moveTo>
                <a:cubicBezTo>
                  <a:pt x="1713221" y="4675041"/>
                  <a:pt x="1736856" y="4702711"/>
                  <a:pt x="1760490" y="4716546"/>
                </a:cubicBezTo>
                <a:cubicBezTo>
                  <a:pt x="1737432" y="4711934"/>
                  <a:pt x="1680363" y="4688876"/>
                  <a:pt x="1684975" y="4651406"/>
                </a:cubicBezTo>
                <a:lnTo>
                  <a:pt x="1684975" y="4651406"/>
                </a:lnTo>
                <a:close/>
                <a:moveTo>
                  <a:pt x="1954179" y="4875647"/>
                </a:moveTo>
                <a:cubicBezTo>
                  <a:pt x="1963402" y="4875647"/>
                  <a:pt x="1968590" y="4880259"/>
                  <a:pt x="1968590" y="4889482"/>
                </a:cubicBezTo>
                <a:cubicBezTo>
                  <a:pt x="1963979" y="4894094"/>
                  <a:pt x="1949567" y="4889482"/>
                  <a:pt x="1954179" y="4875647"/>
                </a:cubicBezTo>
                <a:lnTo>
                  <a:pt x="1954179" y="4875647"/>
                </a:lnTo>
                <a:close/>
                <a:moveTo>
                  <a:pt x="2898410" y="4702711"/>
                </a:moveTo>
                <a:cubicBezTo>
                  <a:pt x="2917433" y="4707322"/>
                  <a:pt x="2922045" y="4698099"/>
                  <a:pt x="2936456" y="4702711"/>
                </a:cubicBezTo>
                <a:cubicBezTo>
                  <a:pt x="2945680" y="4721734"/>
                  <a:pt x="2898410" y="4726345"/>
                  <a:pt x="2898410" y="4702711"/>
                </a:cubicBezTo>
                <a:lnTo>
                  <a:pt x="2898410" y="4702711"/>
                </a:lnTo>
                <a:close/>
                <a:moveTo>
                  <a:pt x="2912822" y="4511328"/>
                </a:moveTo>
                <a:cubicBezTo>
                  <a:pt x="2884575" y="4525163"/>
                  <a:pt x="2856329" y="4525163"/>
                  <a:pt x="2837306" y="4511328"/>
                </a:cubicBezTo>
                <a:cubicBezTo>
                  <a:pt x="2851141" y="4497493"/>
                  <a:pt x="2903022" y="4488270"/>
                  <a:pt x="2912822" y="4511328"/>
                </a:cubicBezTo>
                <a:lnTo>
                  <a:pt x="2912822" y="4511328"/>
                </a:lnTo>
                <a:close/>
                <a:moveTo>
                  <a:pt x="2317921" y="4114151"/>
                </a:moveTo>
                <a:cubicBezTo>
                  <a:pt x="2308698" y="4114151"/>
                  <a:pt x="2308698" y="4100316"/>
                  <a:pt x="2298898" y="4100316"/>
                </a:cubicBezTo>
                <a:cubicBezTo>
                  <a:pt x="2308122" y="4086481"/>
                  <a:pt x="2317921" y="4104928"/>
                  <a:pt x="2317921" y="4114151"/>
                </a:cubicBezTo>
                <a:lnTo>
                  <a:pt x="2317921" y="4114151"/>
                </a:lnTo>
                <a:close/>
                <a:moveTo>
                  <a:pt x="2298898" y="4077258"/>
                </a:moveTo>
                <a:cubicBezTo>
                  <a:pt x="2289675" y="4077258"/>
                  <a:pt x="2279875" y="4072647"/>
                  <a:pt x="2279875" y="4063423"/>
                </a:cubicBezTo>
                <a:cubicBezTo>
                  <a:pt x="2289675" y="4053623"/>
                  <a:pt x="2298898" y="4062847"/>
                  <a:pt x="2298898" y="4077258"/>
                </a:cubicBezTo>
                <a:lnTo>
                  <a:pt x="2298898" y="4077258"/>
                </a:lnTo>
                <a:close/>
                <a:moveTo>
                  <a:pt x="2266040" y="4095705"/>
                </a:moveTo>
                <a:cubicBezTo>
                  <a:pt x="2251629" y="4091093"/>
                  <a:pt x="2237794" y="4081870"/>
                  <a:pt x="2233183" y="4067459"/>
                </a:cubicBezTo>
                <a:cubicBezTo>
                  <a:pt x="2247017" y="4072647"/>
                  <a:pt x="2279875" y="4072647"/>
                  <a:pt x="2266040" y="4095705"/>
                </a:cubicBezTo>
                <a:lnTo>
                  <a:pt x="2266040" y="4095705"/>
                </a:lnTo>
                <a:close/>
                <a:moveTo>
                  <a:pt x="2171502" y="3866853"/>
                </a:moveTo>
                <a:cubicBezTo>
                  <a:pt x="2162279" y="3876076"/>
                  <a:pt x="2147867" y="3857629"/>
                  <a:pt x="2143256" y="3843218"/>
                </a:cubicBezTo>
                <a:cubicBezTo>
                  <a:pt x="2152479" y="3853018"/>
                  <a:pt x="2162279" y="3857629"/>
                  <a:pt x="2171502" y="3866853"/>
                </a:cubicBezTo>
                <a:lnTo>
                  <a:pt x="2171502" y="3866853"/>
                </a:lnTo>
                <a:close/>
                <a:moveTo>
                  <a:pt x="2157091" y="5020337"/>
                </a:moveTo>
                <a:cubicBezTo>
                  <a:pt x="2147867" y="5015725"/>
                  <a:pt x="2133456" y="5020337"/>
                  <a:pt x="2138068" y="5006502"/>
                </a:cubicBezTo>
                <a:cubicBezTo>
                  <a:pt x="2147867" y="5006502"/>
                  <a:pt x="2157091" y="5006502"/>
                  <a:pt x="2157091" y="5020337"/>
                </a:cubicBezTo>
                <a:lnTo>
                  <a:pt x="2157091" y="5020337"/>
                </a:lnTo>
                <a:close/>
                <a:moveTo>
                  <a:pt x="2109821" y="3880687"/>
                </a:moveTo>
                <a:cubicBezTo>
                  <a:pt x="2119045" y="3889911"/>
                  <a:pt x="2133456" y="3894522"/>
                  <a:pt x="2133456" y="3913545"/>
                </a:cubicBezTo>
                <a:cubicBezTo>
                  <a:pt x="2119045" y="3908934"/>
                  <a:pt x="2114433" y="3904322"/>
                  <a:pt x="2100598" y="3904322"/>
                </a:cubicBezTo>
                <a:cubicBezTo>
                  <a:pt x="2100598" y="3895099"/>
                  <a:pt x="2109821" y="3890487"/>
                  <a:pt x="2109821" y="3880687"/>
                </a:cubicBezTo>
                <a:lnTo>
                  <a:pt x="2109821" y="3880687"/>
                </a:lnTo>
                <a:close/>
                <a:moveTo>
                  <a:pt x="2128844" y="4997279"/>
                </a:moveTo>
                <a:cubicBezTo>
                  <a:pt x="2114433" y="5006502"/>
                  <a:pt x="2090798" y="4992667"/>
                  <a:pt x="2081575" y="4978832"/>
                </a:cubicBezTo>
                <a:cubicBezTo>
                  <a:pt x="2095986" y="4973644"/>
                  <a:pt x="2109821" y="4997279"/>
                  <a:pt x="2128844" y="4997279"/>
                </a:cubicBezTo>
                <a:lnTo>
                  <a:pt x="2128844" y="4997279"/>
                </a:lnTo>
                <a:close/>
                <a:moveTo>
                  <a:pt x="1944955" y="429458"/>
                </a:moveTo>
                <a:cubicBezTo>
                  <a:pt x="1949567" y="420235"/>
                  <a:pt x="1954179" y="415623"/>
                  <a:pt x="1968590" y="415623"/>
                </a:cubicBezTo>
                <a:cubicBezTo>
                  <a:pt x="1963979" y="424846"/>
                  <a:pt x="1954179" y="429458"/>
                  <a:pt x="1944955" y="429458"/>
                </a:cubicBezTo>
                <a:lnTo>
                  <a:pt x="1944955" y="429458"/>
                </a:lnTo>
                <a:close/>
                <a:moveTo>
                  <a:pt x="2076963" y="3175684"/>
                </a:moveTo>
                <a:cubicBezTo>
                  <a:pt x="2057940" y="3175684"/>
                  <a:pt x="2062552" y="3157238"/>
                  <a:pt x="2072352" y="3147438"/>
                </a:cubicBezTo>
                <a:cubicBezTo>
                  <a:pt x="2081575" y="3157238"/>
                  <a:pt x="2081575" y="3161850"/>
                  <a:pt x="2076963" y="3175684"/>
                </a:cubicBezTo>
                <a:lnTo>
                  <a:pt x="2076963" y="3175684"/>
                </a:lnTo>
                <a:close/>
                <a:moveTo>
                  <a:pt x="2076963" y="3142826"/>
                </a:moveTo>
                <a:cubicBezTo>
                  <a:pt x="2067740" y="3133603"/>
                  <a:pt x="2067740" y="3114580"/>
                  <a:pt x="2067740" y="3100745"/>
                </a:cubicBezTo>
                <a:cubicBezTo>
                  <a:pt x="2072352" y="3105357"/>
                  <a:pt x="2076963" y="3109969"/>
                  <a:pt x="2082152" y="3114580"/>
                </a:cubicBezTo>
                <a:cubicBezTo>
                  <a:pt x="2081575" y="3124380"/>
                  <a:pt x="2076963" y="3133603"/>
                  <a:pt x="2076963" y="3142826"/>
                </a:cubicBezTo>
                <a:lnTo>
                  <a:pt x="2076963" y="3142826"/>
                </a:lnTo>
                <a:close/>
                <a:moveTo>
                  <a:pt x="2095986" y="3208542"/>
                </a:moveTo>
                <a:cubicBezTo>
                  <a:pt x="2081575" y="3194707"/>
                  <a:pt x="2086763" y="3175684"/>
                  <a:pt x="2091375" y="3157238"/>
                </a:cubicBezTo>
                <a:cubicBezTo>
                  <a:pt x="2095986" y="3157238"/>
                  <a:pt x="2095986" y="3157238"/>
                  <a:pt x="2095986" y="3157238"/>
                </a:cubicBezTo>
                <a:cubicBezTo>
                  <a:pt x="2105210" y="3166461"/>
                  <a:pt x="2110398" y="3185484"/>
                  <a:pt x="2119621" y="3194707"/>
                </a:cubicBezTo>
                <a:cubicBezTo>
                  <a:pt x="2115009" y="3203931"/>
                  <a:pt x="2109821" y="3208542"/>
                  <a:pt x="2095986" y="3208542"/>
                </a:cubicBezTo>
                <a:lnTo>
                  <a:pt x="2095986" y="3208542"/>
                </a:lnTo>
                <a:close/>
                <a:moveTo>
                  <a:pt x="2199748" y="3217765"/>
                </a:moveTo>
                <a:cubicBezTo>
                  <a:pt x="2199748" y="3199319"/>
                  <a:pt x="2199748" y="3199319"/>
                  <a:pt x="2199748" y="3199319"/>
                </a:cubicBezTo>
                <a:cubicBezTo>
                  <a:pt x="2218771" y="3199319"/>
                  <a:pt x="2218771" y="3199319"/>
                  <a:pt x="2218771" y="3199319"/>
                </a:cubicBezTo>
                <a:cubicBezTo>
                  <a:pt x="2218771" y="3213154"/>
                  <a:pt x="2214160" y="3217765"/>
                  <a:pt x="2199748" y="3217765"/>
                </a:cubicBezTo>
                <a:lnTo>
                  <a:pt x="2199748" y="3217765"/>
                </a:lnTo>
                <a:close/>
                <a:moveTo>
                  <a:pt x="3856477" y="2512762"/>
                </a:moveTo>
                <a:cubicBezTo>
                  <a:pt x="3847254" y="2508151"/>
                  <a:pt x="3837454" y="2508151"/>
                  <a:pt x="3837454" y="2494316"/>
                </a:cubicBezTo>
                <a:cubicBezTo>
                  <a:pt x="3847254" y="2484516"/>
                  <a:pt x="3861665" y="2493739"/>
                  <a:pt x="3856477" y="2512762"/>
                </a:cubicBezTo>
                <a:lnTo>
                  <a:pt x="3856477" y="2512762"/>
                </a:lnTo>
                <a:close/>
                <a:moveTo>
                  <a:pt x="3710057" y="1139649"/>
                </a:moveTo>
                <a:cubicBezTo>
                  <a:pt x="3719281" y="1139649"/>
                  <a:pt x="3733692" y="1139649"/>
                  <a:pt x="3729081" y="1153484"/>
                </a:cubicBezTo>
                <a:cubicBezTo>
                  <a:pt x="3719857" y="1153484"/>
                  <a:pt x="3710057" y="1153484"/>
                  <a:pt x="3710057" y="1139649"/>
                </a:cubicBezTo>
                <a:lnTo>
                  <a:pt x="3710057" y="1139649"/>
                </a:lnTo>
                <a:close/>
                <a:moveTo>
                  <a:pt x="3719857" y="1373113"/>
                </a:moveTo>
                <a:cubicBezTo>
                  <a:pt x="3715246" y="1377725"/>
                  <a:pt x="3691611" y="1373113"/>
                  <a:pt x="3696223" y="1359278"/>
                </a:cubicBezTo>
                <a:cubicBezTo>
                  <a:pt x="3710057" y="1354090"/>
                  <a:pt x="3710057" y="1373113"/>
                  <a:pt x="3719857" y="1373113"/>
                </a:cubicBezTo>
                <a:lnTo>
                  <a:pt x="3719857" y="1373113"/>
                </a:lnTo>
                <a:close/>
                <a:moveTo>
                  <a:pt x="3663365" y="1177119"/>
                </a:moveTo>
                <a:cubicBezTo>
                  <a:pt x="3658753" y="1181730"/>
                  <a:pt x="3658753" y="1181730"/>
                  <a:pt x="3658753" y="1190954"/>
                </a:cubicBezTo>
                <a:cubicBezTo>
                  <a:pt x="3644342" y="1190954"/>
                  <a:pt x="3644342" y="1181730"/>
                  <a:pt x="3639730" y="1172507"/>
                </a:cubicBezTo>
                <a:cubicBezTo>
                  <a:pt x="3648953" y="1171931"/>
                  <a:pt x="3658176" y="1171931"/>
                  <a:pt x="3663365" y="1177119"/>
                </a:cubicBezTo>
                <a:lnTo>
                  <a:pt x="3663365" y="1177119"/>
                </a:lnTo>
                <a:close/>
                <a:moveTo>
                  <a:pt x="3474288" y="2643041"/>
                </a:moveTo>
                <a:cubicBezTo>
                  <a:pt x="3465064" y="2652264"/>
                  <a:pt x="3450653" y="2633818"/>
                  <a:pt x="3441430" y="2624595"/>
                </a:cubicBezTo>
                <a:cubicBezTo>
                  <a:pt x="3459877" y="2619983"/>
                  <a:pt x="3474288" y="2624595"/>
                  <a:pt x="3474288" y="2643041"/>
                </a:cubicBezTo>
                <a:lnTo>
                  <a:pt x="3474288" y="2643041"/>
                </a:lnTo>
                <a:close/>
                <a:moveTo>
                  <a:pt x="3469676" y="2909363"/>
                </a:moveTo>
                <a:cubicBezTo>
                  <a:pt x="3465064" y="2909363"/>
                  <a:pt x="3465064" y="2913974"/>
                  <a:pt x="3465064" y="2918586"/>
                </a:cubicBezTo>
                <a:cubicBezTo>
                  <a:pt x="3450653" y="2923198"/>
                  <a:pt x="3450653" y="2913974"/>
                  <a:pt x="3436818" y="2918586"/>
                </a:cubicBezTo>
                <a:cubicBezTo>
                  <a:pt x="3436818" y="2900139"/>
                  <a:pt x="3465064" y="2904751"/>
                  <a:pt x="3469676" y="2909363"/>
                </a:cubicBezTo>
                <a:lnTo>
                  <a:pt x="3469676" y="2909363"/>
                </a:lnTo>
                <a:close/>
                <a:moveTo>
                  <a:pt x="3422407" y="2657452"/>
                </a:moveTo>
                <a:cubicBezTo>
                  <a:pt x="3431630" y="2671287"/>
                  <a:pt x="3431630" y="2690310"/>
                  <a:pt x="3422407" y="2708757"/>
                </a:cubicBezTo>
                <a:cubicBezTo>
                  <a:pt x="3398772" y="2708757"/>
                  <a:pt x="3398772" y="2708757"/>
                  <a:pt x="3398772" y="2708757"/>
                </a:cubicBezTo>
                <a:cubicBezTo>
                  <a:pt x="3403384" y="2680510"/>
                  <a:pt x="3389549" y="2690310"/>
                  <a:pt x="3375138" y="2685122"/>
                </a:cubicBezTo>
                <a:cubicBezTo>
                  <a:pt x="3375138" y="2675899"/>
                  <a:pt x="3384361" y="2671287"/>
                  <a:pt x="3384361" y="2661488"/>
                </a:cubicBezTo>
                <a:cubicBezTo>
                  <a:pt x="3393584" y="2661488"/>
                  <a:pt x="3388973" y="2675322"/>
                  <a:pt x="3398772" y="2670711"/>
                </a:cubicBezTo>
                <a:cubicBezTo>
                  <a:pt x="3389549" y="2662064"/>
                  <a:pt x="3413184" y="2666676"/>
                  <a:pt x="3422407" y="2657452"/>
                </a:cubicBezTo>
                <a:lnTo>
                  <a:pt x="3422407" y="2657452"/>
                </a:lnTo>
                <a:close/>
                <a:moveTo>
                  <a:pt x="3436818" y="2722592"/>
                </a:moveTo>
                <a:cubicBezTo>
                  <a:pt x="3427595" y="2731815"/>
                  <a:pt x="3389549" y="2746226"/>
                  <a:pt x="3389549" y="2722592"/>
                </a:cubicBezTo>
                <a:lnTo>
                  <a:pt x="3436818" y="2722592"/>
                </a:lnTo>
                <a:lnTo>
                  <a:pt x="3436818" y="2722592"/>
                </a:lnTo>
                <a:lnTo>
                  <a:pt x="3436818" y="2722592"/>
                </a:lnTo>
                <a:close/>
                <a:moveTo>
                  <a:pt x="3450653" y="2979690"/>
                </a:moveTo>
                <a:cubicBezTo>
                  <a:pt x="3450653" y="2988913"/>
                  <a:pt x="3422407" y="2998137"/>
                  <a:pt x="3412607" y="3017160"/>
                </a:cubicBezTo>
                <a:cubicBezTo>
                  <a:pt x="3398196" y="3012548"/>
                  <a:pt x="3379749" y="3007936"/>
                  <a:pt x="3379749" y="2984302"/>
                </a:cubicBezTo>
                <a:cubicBezTo>
                  <a:pt x="3413184" y="2975078"/>
                  <a:pt x="3422407" y="2979690"/>
                  <a:pt x="3450653" y="2979690"/>
                </a:cubicBezTo>
                <a:lnTo>
                  <a:pt x="3450653" y="2979690"/>
                </a:lnTo>
                <a:close/>
                <a:moveTo>
                  <a:pt x="3398772" y="2937609"/>
                </a:moveTo>
                <a:cubicBezTo>
                  <a:pt x="3413184" y="2913974"/>
                  <a:pt x="3446041" y="2932997"/>
                  <a:pt x="3455265" y="2932997"/>
                </a:cubicBezTo>
                <a:cubicBezTo>
                  <a:pt x="3455265" y="2937609"/>
                  <a:pt x="3450653" y="2951444"/>
                  <a:pt x="3455265" y="2951444"/>
                </a:cubicBezTo>
                <a:cubicBezTo>
                  <a:pt x="3441430" y="2946832"/>
                  <a:pt x="3417795" y="2956056"/>
                  <a:pt x="3398772" y="2937609"/>
                </a:cubicBezTo>
                <a:lnTo>
                  <a:pt x="3398772" y="2937609"/>
                </a:lnTo>
                <a:close/>
                <a:moveTo>
                  <a:pt x="3436818" y="2877081"/>
                </a:moveTo>
                <a:cubicBezTo>
                  <a:pt x="3436818" y="2895528"/>
                  <a:pt x="3408572" y="2890916"/>
                  <a:pt x="3403960" y="2895528"/>
                </a:cubicBezTo>
                <a:cubicBezTo>
                  <a:pt x="3394737" y="2881693"/>
                  <a:pt x="3413184" y="2871893"/>
                  <a:pt x="3413184" y="2858058"/>
                </a:cubicBezTo>
                <a:cubicBezTo>
                  <a:pt x="3436818" y="2858058"/>
                  <a:pt x="3436818" y="2858058"/>
                  <a:pt x="3436818" y="2858058"/>
                </a:cubicBezTo>
                <a:cubicBezTo>
                  <a:pt x="3427019" y="2867282"/>
                  <a:pt x="3427019" y="2867282"/>
                  <a:pt x="3436818" y="2877081"/>
                </a:cubicBezTo>
                <a:lnTo>
                  <a:pt x="3436818" y="2877081"/>
                </a:lnTo>
                <a:close/>
                <a:moveTo>
                  <a:pt x="3436818" y="2629206"/>
                </a:moveTo>
                <a:cubicBezTo>
                  <a:pt x="3413184" y="2652841"/>
                  <a:pt x="3394161" y="2633818"/>
                  <a:pt x="3365915" y="2638429"/>
                </a:cubicBezTo>
                <a:cubicBezTo>
                  <a:pt x="3370526" y="2615371"/>
                  <a:pt x="3422407" y="2615371"/>
                  <a:pt x="3436818" y="2629206"/>
                </a:cubicBezTo>
                <a:lnTo>
                  <a:pt x="3436818" y="2629206"/>
                </a:lnTo>
                <a:close/>
                <a:moveTo>
                  <a:pt x="3346891" y="2741615"/>
                </a:moveTo>
                <a:cubicBezTo>
                  <a:pt x="3332480" y="2741615"/>
                  <a:pt x="3337668" y="2727780"/>
                  <a:pt x="3323257" y="2727780"/>
                </a:cubicBezTo>
                <a:cubicBezTo>
                  <a:pt x="3327868" y="2713368"/>
                  <a:pt x="3360726" y="2722592"/>
                  <a:pt x="3346891" y="2741615"/>
                </a:cubicBezTo>
                <a:lnTo>
                  <a:pt x="3346891" y="2741615"/>
                </a:lnTo>
                <a:close/>
                <a:moveTo>
                  <a:pt x="3285211" y="3100745"/>
                </a:moveTo>
                <a:cubicBezTo>
                  <a:pt x="3299622" y="3100745"/>
                  <a:pt x="3299622" y="3100745"/>
                  <a:pt x="3299622" y="3100745"/>
                </a:cubicBezTo>
                <a:cubicBezTo>
                  <a:pt x="3299622" y="3114580"/>
                  <a:pt x="3295010" y="3124380"/>
                  <a:pt x="3290399" y="3133603"/>
                </a:cubicBezTo>
                <a:cubicBezTo>
                  <a:pt x="3280599" y="3133603"/>
                  <a:pt x="3285211" y="3115157"/>
                  <a:pt x="3285211" y="3100745"/>
                </a:cubicBezTo>
                <a:lnTo>
                  <a:pt x="3285211" y="3100745"/>
                </a:lnTo>
                <a:close/>
                <a:moveTo>
                  <a:pt x="3285211" y="3138215"/>
                </a:moveTo>
                <a:cubicBezTo>
                  <a:pt x="3289823" y="3138215"/>
                  <a:pt x="3294434" y="3142826"/>
                  <a:pt x="3299622" y="3142826"/>
                </a:cubicBezTo>
                <a:cubicBezTo>
                  <a:pt x="3299622" y="3166461"/>
                  <a:pt x="3280599" y="3166461"/>
                  <a:pt x="3271376" y="3184908"/>
                </a:cubicBezTo>
                <a:cubicBezTo>
                  <a:pt x="3256965" y="3180296"/>
                  <a:pt x="3280599" y="3152626"/>
                  <a:pt x="3285211" y="3138215"/>
                </a:cubicBezTo>
                <a:lnTo>
                  <a:pt x="3285211" y="3138215"/>
                </a:lnTo>
                <a:close/>
                <a:moveTo>
                  <a:pt x="3318645" y="3171073"/>
                </a:moveTo>
                <a:cubicBezTo>
                  <a:pt x="3323257" y="3189519"/>
                  <a:pt x="3304234" y="3208542"/>
                  <a:pt x="3295010" y="3222377"/>
                </a:cubicBezTo>
                <a:cubicBezTo>
                  <a:pt x="3275988" y="3208542"/>
                  <a:pt x="3295010" y="3166461"/>
                  <a:pt x="3318645" y="3171073"/>
                </a:cubicBezTo>
                <a:lnTo>
                  <a:pt x="3318645" y="3171073"/>
                </a:lnTo>
                <a:close/>
                <a:moveTo>
                  <a:pt x="3308846" y="3133603"/>
                </a:moveTo>
                <a:cubicBezTo>
                  <a:pt x="3313457" y="3109969"/>
                  <a:pt x="3304234" y="3035606"/>
                  <a:pt x="3351503" y="3049441"/>
                </a:cubicBezTo>
                <a:cubicBezTo>
                  <a:pt x="3342280" y="3086911"/>
                  <a:pt x="3327868" y="3100745"/>
                  <a:pt x="3308846" y="3133603"/>
                </a:cubicBezTo>
                <a:lnTo>
                  <a:pt x="3308846" y="3133603"/>
                </a:lnTo>
                <a:close/>
                <a:moveTo>
                  <a:pt x="3280599" y="2890916"/>
                </a:moveTo>
                <a:cubicBezTo>
                  <a:pt x="3295010" y="2886304"/>
                  <a:pt x="3299622" y="2890916"/>
                  <a:pt x="3304234" y="2872470"/>
                </a:cubicBezTo>
                <a:cubicBezTo>
                  <a:pt x="3318645" y="2881693"/>
                  <a:pt x="3308846" y="2914551"/>
                  <a:pt x="3289823" y="2923774"/>
                </a:cubicBezTo>
                <a:cubicBezTo>
                  <a:pt x="3280599" y="2923774"/>
                  <a:pt x="3280599" y="2909363"/>
                  <a:pt x="3280599" y="2890916"/>
                </a:cubicBezTo>
                <a:lnTo>
                  <a:pt x="3280599" y="2890916"/>
                </a:lnTo>
                <a:close/>
                <a:moveTo>
                  <a:pt x="3275988" y="238075"/>
                </a:moveTo>
                <a:cubicBezTo>
                  <a:pt x="3275988" y="247299"/>
                  <a:pt x="3266764" y="247299"/>
                  <a:pt x="3256965" y="247299"/>
                </a:cubicBezTo>
                <a:cubicBezTo>
                  <a:pt x="3256965" y="233464"/>
                  <a:pt x="3271376" y="233464"/>
                  <a:pt x="3275988" y="238075"/>
                </a:cubicBezTo>
                <a:lnTo>
                  <a:pt x="3275988" y="238075"/>
                </a:lnTo>
                <a:close/>
                <a:moveTo>
                  <a:pt x="3172226" y="3306539"/>
                </a:moveTo>
                <a:cubicBezTo>
                  <a:pt x="3163003" y="3306539"/>
                  <a:pt x="3153203" y="3301928"/>
                  <a:pt x="3153203" y="3288093"/>
                </a:cubicBezTo>
                <a:cubicBezTo>
                  <a:pt x="3157815" y="3283481"/>
                  <a:pt x="3162426" y="3288093"/>
                  <a:pt x="3167614" y="3278870"/>
                </a:cubicBezTo>
                <a:cubicBezTo>
                  <a:pt x="3172226" y="3287517"/>
                  <a:pt x="3172226" y="3297316"/>
                  <a:pt x="3172226" y="3306539"/>
                </a:cubicBezTo>
                <a:lnTo>
                  <a:pt x="3172226" y="3306539"/>
                </a:lnTo>
                <a:close/>
                <a:moveTo>
                  <a:pt x="3167614" y="2153055"/>
                </a:moveTo>
                <a:cubicBezTo>
                  <a:pt x="3158391" y="2176690"/>
                  <a:pt x="3143980" y="2190525"/>
                  <a:pt x="3134756" y="2208971"/>
                </a:cubicBezTo>
                <a:cubicBezTo>
                  <a:pt x="3125533" y="2195136"/>
                  <a:pt x="3115733" y="2199748"/>
                  <a:pt x="3101898" y="2204360"/>
                </a:cubicBezTo>
                <a:cubicBezTo>
                  <a:pt x="3082299" y="2162279"/>
                  <a:pt x="3139368" y="2148444"/>
                  <a:pt x="3167614" y="2153055"/>
                </a:cubicBezTo>
                <a:lnTo>
                  <a:pt x="3167614" y="2153055"/>
                </a:lnTo>
                <a:close/>
                <a:moveTo>
                  <a:pt x="3124957" y="2353661"/>
                </a:moveTo>
                <a:cubicBezTo>
                  <a:pt x="3110545" y="2344438"/>
                  <a:pt x="3096711" y="2325415"/>
                  <a:pt x="3105934" y="2306968"/>
                </a:cubicBezTo>
                <a:cubicBezTo>
                  <a:pt x="3120345" y="2302357"/>
                  <a:pt x="3101322" y="2339826"/>
                  <a:pt x="3124957" y="2325415"/>
                </a:cubicBezTo>
                <a:cubicBezTo>
                  <a:pt x="3129568" y="2339826"/>
                  <a:pt x="3120345" y="2339826"/>
                  <a:pt x="3124957" y="2353661"/>
                </a:cubicBezTo>
                <a:lnTo>
                  <a:pt x="3124957" y="2353661"/>
                </a:lnTo>
                <a:close/>
                <a:moveTo>
                  <a:pt x="3073076" y="733249"/>
                </a:moveTo>
                <a:cubicBezTo>
                  <a:pt x="3077688" y="733249"/>
                  <a:pt x="3077688" y="733249"/>
                  <a:pt x="3087487" y="733249"/>
                </a:cubicBezTo>
                <a:cubicBezTo>
                  <a:pt x="3073076" y="747084"/>
                  <a:pt x="3082876" y="751696"/>
                  <a:pt x="3078264" y="766107"/>
                </a:cubicBezTo>
                <a:cubicBezTo>
                  <a:pt x="3069041" y="766107"/>
                  <a:pt x="3069041" y="761496"/>
                  <a:pt x="3063853" y="761496"/>
                </a:cubicBezTo>
                <a:cubicBezTo>
                  <a:pt x="3068464" y="751696"/>
                  <a:pt x="3068464" y="737861"/>
                  <a:pt x="3073076" y="733249"/>
                </a:cubicBezTo>
                <a:lnTo>
                  <a:pt x="3073076" y="733249"/>
                </a:lnTo>
                <a:close/>
                <a:moveTo>
                  <a:pt x="2912822" y="747084"/>
                </a:moveTo>
                <a:cubicBezTo>
                  <a:pt x="2922045" y="742473"/>
                  <a:pt x="2917433" y="737861"/>
                  <a:pt x="2931845" y="742473"/>
                </a:cubicBezTo>
                <a:cubicBezTo>
                  <a:pt x="2931845" y="747084"/>
                  <a:pt x="2927233" y="751696"/>
                  <a:pt x="2927233" y="756308"/>
                </a:cubicBezTo>
                <a:cubicBezTo>
                  <a:pt x="2931845" y="765531"/>
                  <a:pt x="2936456" y="742473"/>
                  <a:pt x="2941644" y="756308"/>
                </a:cubicBezTo>
                <a:cubicBezTo>
                  <a:pt x="2937033" y="742473"/>
                  <a:pt x="2937033" y="737861"/>
                  <a:pt x="2941644" y="728061"/>
                </a:cubicBezTo>
                <a:cubicBezTo>
                  <a:pt x="2956056" y="728061"/>
                  <a:pt x="2960667" y="746508"/>
                  <a:pt x="2969891" y="760919"/>
                </a:cubicBezTo>
                <a:cubicBezTo>
                  <a:pt x="2960667" y="774754"/>
                  <a:pt x="2941644" y="765531"/>
                  <a:pt x="2918010" y="765531"/>
                </a:cubicBezTo>
                <a:cubicBezTo>
                  <a:pt x="2917433" y="756308"/>
                  <a:pt x="2907634" y="761496"/>
                  <a:pt x="2912822" y="747084"/>
                </a:cubicBezTo>
                <a:lnTo>
                  <a:pt x="2912822" y="747084"/>
                </a:lnTo>
                <a:close/>
                <a:moveTo>
                  <a:pt x="2950291" y="789165"/>
                </a:moveTo>
                <a:cubicBezTo>
                  <a:pt x="2950291" y="798389"/>
                  <a:pt x="2941068" y="793777"/>
                  <a:pt x="2941068" y="798389"/>
                </a:cubicBezTo>
                <a:cubicBezTo>
                  <a:pt x="2955479" y="807612"/>
                  <a:pt x="2950291" y="789165"/>
                  <a:pt x="2960091" y="793777"/>
                </a:cubicBezTo>
                <a:cubicBezTo>
                  <a:pt x="2960091" y="803000"/>
                  <a:pt x="2960091" y="803000"/>
                  <a:pt x="2960091" y="803000"/>
                </a:cubicBezTo>
                <a:cubicBezTo>
                  <a:pt x="3007360" y="803000"/>
                  <a:pt x="3073652" y="798389"/>
                  <a:pt x="3120345" y="798389"/>
                </a:cubicBezTo>
                <a:cubicBezTo>
                  <a:pt x="3111122" y="840470"/>
                  <a:pt x="3054053" y="807612"/>
                  <a:pt x="3044830" y="845081"/>
                </a:cubicBezTo>
                <a:cubicBezTo>
                  <a:pt x="3016583" y="840470"/>
                  <a:pt x="2960091" y="863528"/>
                  <a:pt x="2941068" y="840470"/>
                </a:cubicBezTo>
                <a:cubicBezTo>
                  <a:pt x="2917433" y="864104"/>
                  <a:pt x="2884575" y="845081"/>
                  <a:pt x="2865553" y="831247"/>
                </a:cubicBezTo>
                <a:cubicBezTo>
                  <a:pt x="2912822" y="849693"/>
                  <a:pt x="2898410" y="775330"/>
                  <a:pt x="2950291" y="789165"/>
                </a:cubicBezTo>
                <a:lnTo>
                  <a:pt x="2950291" y="789165"/>
                </a:lnTo>
                <a:close/>
                <a:moveTo>
                  <a:pt x="3082299" y="2362884"/>
                </a:moveTo>
                <a:cubicBezTo>
                  <a:pt x="3073076" y="2362884"/>
                  <a:pt x="3063276" y="2362884"/>
                  <a:pt x="3063276" y="2353661"/>
                </a:cubicBezTo>
                <a:cubicBezTo>
                  <a:pt x="3067888" y="2353661"/>
                  <a:pt x="3067888" y="2349050"/>
                  <a:pt x="3067888" y="2349050"/>
                </a:cubicBezTo>
                <a:cubicBezTo>
                  <a:pt x="3077688" y="2344438"/>
                  <a:pt x="3082299" y="2353661"/>
                  <a:pt x="3082299" y="2362884"/>
                </a:cubicBezTo>
                <a:lnTo>
                  <a:pt x="3082299" y="2362884"/>
                </a:lnTo>
                <a:close/>
                <a:moveTo>
                  <a:pt x="2992949" y="2325991"/>
                </a:moveTo>
                <a:cubicBezTo>
                  <a:pt x="3002172" y="2321380"/>
                  <a:pt x="3007360" y="2344438"/>
                  <a:pt x="3007360" y="2330603"/>
                </a:cubicBezTo>
                <a:cubicBezTo>
                  <a:pt x="3021195" y="2344438"/>
                  <a:pt x="2983149" y="2353661"/>
                  <a:pt x="2992949" y="2325991"/>
                </a:cubicBezTo>
                <a:lnTo>
                  <a:pt x="2992949" y="2325991"/>
                </a:lnTo>
                <a:close/>
                <a:moveTo>
                  <a:pt x="2983149" y="2288522"/>
                </a:moveTo>
                <a:cubicBezTo>
                  <a:pt x="2992372" y="2279299"/>
                  <a:pt x="3006784" y="2297745"/>
                  <a:pt x="2997560" y="2306968"/>
                </a:cubicBezTo>
                <a:cubicBezTo>
                  <a:pt x="2988337" y="2306968"/>
                  <a:pt x="2983149" y="2297745"/>
                  <a:pt x="2983149" y="2288522"/>
                </a:cubicBezTo>
                <a:lnTo>
                  <a:pt x="2983149" y="2288522"/>
                </a:lnTo>
                <a:close/>
                <a:moveTo>
                  <a:pt x="2950291" y="2251052"/>
                </a:moveTo>
                <a:cubicBezTo>
                  <a:pt x="2950291" y="2218195"/>
                  <a:pt x="2992949" y="2222806"/>
                  <a:pt x="3002172" y="2199748"/>
                </a:cubicBezTo>
                <a:cubicBezTo>
                  <a:pt x="3011395" y="2199748"/>
                  <a:pt x="3011395" y="2199748"/>
                  <a:pt x="3011395" y="2199748"/>
                </a:cubicBezTo>
                <a:cubicBezTo>
                  <a:pt x="3016007" y="2213583"/>
                  <a:pt x="3006784" y="2218195"/>
                  <a:pt x="3025807" y="2218195"/>
                </a:cubicBezTo>
                <a:cubicBezTo>
                  <a:pt x="3011972" y="2246441"/>
                  <a:pt x="2992949" y="2246441"/>
                  <a:pt x="2950291" y="2251052"/>
                </a:cubicBezTo>
                <a:lnTo>
                  <a:pt x="2950291" y="2251052"/>
                </a:lnTo>
                <a:close/>
                <a:moveTo>
                  <a:pt x="2837306" y="2671287"/>
                </a:moveTo>
                <a:cubicBezTo>
                  <a:pt x="2837306" y="2662064"/>
                  <a:pt x="2851718" y="2662064"/>
                  <a:pt x="2860941" y="2657452"/>
                </a:cubicBezTo>
                <a:cubicBezTo>
                  <a:pt x="2860941" y="2666676"/>
                  <a:pt x="2865553" y="2666676"/>
                  <a:pt x="2865553" y="2671287"/>
                </a:cubicBezTo>
                <a:cubicBezTo>
                  <a:pt x="2874776" y="2666676"/>
                  <a:pt x="2884575" y="2662064"/>
                  <a:pt x="2889187" y="2652841"/>
                </a:cubicBezTo>
                <a:cubicBezTo>
                  <a:pt x="2903598" y="2657452"/>
                  <a:pt x="2908210" y="2671287"/>
                  <a:pt x="2898410" y="2681087"/>
                </a:cubicBezTo>
                <a:cubicBezTo>
                  <a:pt x="2883999" y="2676475"/>
                  <a:pt x="2865553" y="2671864"/>
                  <a:pt x="2865553" y="2690310"/>
                </a:cubicBezTo>
                <a:cubicBezTo>
                  <a:pt x="2851141" y="2685699"/>
                  <a:pt x="2851141" y="2694922"/>
                  <a:pt x="2837306" y="2694922"/>
                </a:cubicBezTo>
                <a:cubicBezTo>
                  <a:pt x="2822895" y="2685122"/>
                  <a:pt x="2846529" y="2680510"/>
                  <a:pt x="2837306" y="2671287"/>
                </a:cubicBezTo>
                <a:lnTo>
                  <a:pt x="2837306" y="2671287"/>
                </a:lnTo>
                <a:close/>
                <a:moveTo>
                  <a:pt x="2851141" y="2610760"/>
                </a:moveTo>
                <a:cubicBezTo>
                  <a:pt x="2836730" y="2610760"/>
                  <a:pt x="2841918" y="2596925"/>
                  <a:pt x="2832118" y="2596925"/>
                </a:cubicBezTo>
                <a:cubicBezTo>
                  <a:pt x="2832118" y="2587701"/>
                  <a:pt x="2851141" y="2583090"/>
                  <a:pt x="2860364" y="2587701"/>
                </a:cubicBezTo>
                <a:cubicBezTo>
                  <a:pt x="2860364" y="2583090"/>
                  <a:pt x="2860364" y="2583090"/>
                  <a:pt x="2860364" y="2583090"/>
                </a:cubicBezTo>
                <a:cubicBezTo>
                  <a:pt x="2860364" y="2573867"/>
                  <a:pt x="2845953" y="2578478"/>
                  <a:pt x="2836730" y="2573867"/>
                </a:cubicBezTo>
                <a:cubicBezTo>
                  <a:pt x="2864976" y="2560032"/>
                  <a:pt x="2883999" y="2513339"/>
                  <a:pt x="2907634" y="2531785"/>
                </a:cubicBezTo>
                <a:cubicBezTo>
                  <a:pt x="2903022" y="2550232"/>
                  <a:pt x="2883999" y="2545620"/>
                  <a:pt x="2883999" y="2569255"/>
                </a:cubicBezTo>
                <a:cubicBezTo>
                  <a:pt x="2903022" y="2560032"/>
                  <a:pt x="2935880" y="2550808"/>
                  <a:pt x="2959515" y="2564643"/>
                </a:cubicBezTo>
                <a:cubicBezTo>
                  <a:pt x="2941068" y="2606148"/>
                  <a:pt x="2865553" y="2568678"/>
                  <a:pt x="2851141" y="2610760"/>
                </a:cubicBezTo>
                <a:lnTo>
                  <a:pt x="2851141" y="2610760"/>
                </a:lnTo>
                <a:close/>
                <a:moveTo>
                  <a:pt x="2898410" y="2208971"/>
                </a:moveTo>
                <a:cubicBezTo>
                  <a:pt x="2922045" y="2218195"/>
                  <a:pt x="2926657" y="2213583"/>
                  <a:pt x="2941068" y="2204360"/>
                </a:cubicBezTo>
                <a:cubicBezTo>
                  <a:pt x="2926657" y="2237218"/>
                  <a:pt x="2893799" y="2227994"/>
                  <a:pt x="2879964" y="2255664"/>
                </a:cubicBezTo>
                <a:cubicBezTo>
                  <a:pt x="2870741" y="2260276"/>
                  <a:pt x="2875352" y="2251052"/>
                  <a:pt x="2870741" y="2246441"/>
                </a:cubicBezTo>
                <a:cubicBezTo>
                  <a:pt x="2866129" y="2255664"/>
                  <a:pt x="2851718" y="2251052"/>
                  <a:pt x="2847106" y="2260276"/>
                </a:cubicBezTo>
                <a:cubicBezTo>
                  <a:pt x="2837306" y="2232606"/>
                  <a:pt x="2898410" y="2241829"/>
                  <a:pt x="2898410" y="2208971"/>
                </a:cubicBezTo>
                <a:lnTo>
                  <a:pt x="2898410" y="2208971"/>
                </a:lnTo>
                <a:close/>
                <a:moveTo>
                  <a:pt x="2874776" y="2078116"/>
                </a:moveTo>
                <a:cubicBezTo>
                  <a:pt x="2879387" y="2073505"/>
                  <a:pt x="2883999" y="2078116"/>
                  <a:pt x="2889187" y="2082728"/>
                </a:cubicBezTo>
                <a:cubicBezTo>
                  <a:pt x="2879964" y="2091951"/>
                  <a:pt x="2889187" y="2115586"/>
                  <a:pt x="2870164" y="2120197"/>
                </a:cubicBezTo>
                <a:cubicBezTo>
                  <a:pt x="2870164" y="2097139"/>
                  <a:pt x="2865553" y="2091951"/>
                  <a:pt x="2874776" y="2078116"/>
                </a:cubicBezTo>
                <a:lnTo>
                  <a:pt x="2874776" y="2078116"/>
                </a:lnTo>
                <a:close/>
                <a:moveTo>
                  <a:pt x="2860364" y="2349050"/>
                </a:moveTo>
                <a:cubicBezTo>
                  <a:pt x="2869588" y="2367496"/>
                  <a:pt x="2907634" y="2344438"/>
                  <a:pt x="2926657" y="2358273"/>
                </a:cubicBezTo>
                <a:cubicBezTo>
                  <a:pt x="2931268" y="2386519"/>
                  <a:pt x="2917433" y="2395742"/>
                  <a:pt x="2917433" y="2433212"/>
                </a:cubicBezTo>
                <a:cubicBezTo>
                  <a:pt x="2903022" y="2437823"/>
                  <a:pt x="2898410" y="2451658"/>
                  <a:pt x="2879387" y="2451658"/>
                </a:cubicBezTo>
                <a:cubicBezTo>
                  <a:pt x="2893799" y="2437823"/>
                  <a:pt x="2860364" y="2433212"/>
                  <a:pt x="2879387" y="2423412"/>
                </a:cubicBezTo>
                <a:cubicBezTo>
                  <a:pt x="2870164" y="2423412"/>
                  <a:pt x="2836730" y="2418800"/>
                  <a:pt x="2836730" y="2390554"/>
                </a:cubicBezTo>
                <a:cubicBezTo>
                  <a:pt x="2841341" y="2385943"/>
                  <a:pt x="2851141" y="2385943"/>
                  <a:pt x="2855753" y="2381331"/>
                </a:cubicBezTo>
                <a:cubicBezTo>
                  <a:pt x="2841341" y="2362884"/>
                  <a:pt x="2799260" y="2385943"/>
                  <a:pt x="2789461" y="2353085"/>
                </a:cubicBezTo>
                <a:cubicBezTo>
                  <a:pt x="2818283" y="2349050"/>
                  <a:pt x="2837306" y="2358273"/>
                  <a:pt x="2860364" y="2349050"/>
                </a:cubicBezTo>
                <a:lnTo>
                  <a:pt x="2860364" y="2349050"/>
                </a:lnTo>
                <a:close/>
                <a:moveTo>
                  <a:pt x="2922045" y="2648229"/>
                </a:moveTo>
                <a:cubicBezTo>
                  <a:pt x="2922045" y="2671864"/>
                  <a:pt x="2931268" y="2657452"/>
                  <a:pt x="2950291" y="2657452"/>
                </a:cubicBezTo>
                <a:cubicBezTo>
                  <a:pt x="2950291" y="2694922"/>
                  <a:pt x="2889187" y="2652841"/>
                  <a:pt x="2922045" y="2648229"/>
                </a:cubicBezTo>
                <a:lnTo>
                  <a:pt x="2922045" y="2648229"/>
                </a:lnTo>
                <a:close/>
                <a:moveTo>
                  <a:pt x="2941068" y="2685122"/>
                </a:moveTo>
                <a:cubicBezTo>
                  <a:pt x="2945680" y="2680510"/>
                  <a:pt x="2955479" y="2675899"/>
                  <a:pt x="2960091" y="2680510"/>
                </a:cubicBezTo>
                <a:cubicBezTo>
                  <a:pt x="2955479" y="2685122"/>
                  <a:pt x="2950868" y="2694345"/>
                  <a:pt x="2941068" y="2694345"/>
                </a:cubicBezTo>
                <a:lnTo>
                  <a:pt x="2941068" y="2685122"/>
                </a:lnTo>
                <a:lnTo>
                  <a:pt x="2941068" y="2685122"/>
                </a:lnTo>
                <a:lnTo>
                  <a:pt x="2941068" y="2685122"/>
                </a:lnTo>
                <a:close/>
                <a:moveTo>
                  <a:pt x="2959515" y="2559455"/>
                </a:moveTo>
                <a:cubicBezTo>
                  <a:pt x="2954903" y="2545620"/>
                  <a:pt x="2968738" y="2545620"/>
                  <a:pt x="2983149" y="2541009"/>
                </a:cubicBezTo>
                <a:cubicBezTo>
                  <a:pt x="2983149" y="2559455"/>
                  <a:pt x="2964702" y="2568678"/>
                  <a:pt x="2959515" y="2559455"/>
                </a:cubicBezTo>
                <a:lnTo>
                  <a:pt x="2959515" y="2559455"/>
                </a:lnTo>
                <a:close/>
                <a:moveTo>
                  <a:pt x="2945680" y="2204360"/>
                </a:moveTo>
                <a:cubicBezTo>
                  <a:pt x="2954903" y="2190525"/>
                  <a:pt x="2969314" y="2180725"/>
                  <a:pt x="2988337" y="2180725"/>
                </a:cubicBezTo>
                <a:cubicBezTo>
                  <a:pt x="2988337" y="2199748"/>
                  <a:pt x="2964702" y="2222806"/>
                  <a:pt x="2945680" y="2204360"/>
                </a:cubicBezTo>
                <a:lnTo>
                  <a:pt x="2945680" y="2204360"/>
                </a:lnTo>
                <a:close/>
                <a:moveTo>
                  <a:pt x="3016583" y="2171502"/>
                </a:moveTo>
                <a:cubicBezTo>
                  <a:pt x="3030995" y="2166890"/>
                  <a:pt x="3035606" y="2162279"/>
                  <a:pt x="3025807" y="2143256"/>
                </a:cubicBezTo>
                <a:cubicBezTo>
                  <a:pt x="3044830" y="2152479"/>
                  <a:pt x="3035030" y="2171502"/>
                  <a:pt x="3044830" y="2185337"/>
                </a:cubicBezTo>
                <a:cubicBezTo>
                  <a:pt x="3035606" y="2180725"/>
                  <a:pt x="3030418" y="2176113"/>
                  <a:pt x="3030418" y="2189948"/>
                </a:cubicBezTo>
                <a:cubicBezTo>
                  <a:pt x="3021195" y="2195136"/>
                  <a:pt x="3016583" y="2180725"/>
                  <a:pt x="3016583" y="2171502"/>
                </a:cubicBezTo>
                <a:lnTo>
                  <a:pt x="3016583" y="2171502"/>
                </a:lnTo>
                <a:close/>
                <a:moveTo>
                  <a:pt x="2841918" y="2055058"/>
                </a:moveTo>
                <a:cubicBezTo>
                  <a:pt x="2851141" y="2068893"/>
                  <a:pt x="2874776" y="2045835"/>
                  <a:pt x="2879964" y="2055058"/>
                </a:cubicBezTo>
                <a:cubicBezTo>
                  <a:pt x="2865553" y="2068893"/>
                  <a:pt x="2851718" y="2078693"/>
                  <a:pt x="2837306" y="2087916"/>
                </a:cubicBezTo>
                <a:cubicBezTo>
                  <a:pt x="2837306" y="2078693"/>
                  <a:pt x="2832695" y="2078693"/>
                  <a:pt x="2832695" y="2074081"/>
                </a:cubicBezTo>
                <a:cubicBezTo>
                  <a:pt x="2823471" y="2074081"/>
                  <a:pt x="2818283" y="2083304"/>
                  <a:pt x="2813672" y="2087916"/>
                </a:cubicBezTo>
                <a:cubicBezTo>
                  <a:pt x="2818283" y="2064281"/>
                  <a:pt x="2809060" y="2074081"/>
                  <a:pt x="2785425" y="2083304"/>
                </a:cubicBezTo>
                <a:cubicBezTo>
                  <a:pt x="2771014" y="2078693"/>
                  <a:pt x="2766402" y="2069469"/>
                  <a:pt x="2766402" y="2055058"/>
                </a:cubicBezTo>
                <a:cubicBezTo>
                  <a:pt x="2794649" y="2041223"/>
                  <a:pt x="2822895" y="2045835"/>
                  <a:pt x="2851141" y="2036612"/>
                </a:cubicBezTo>
                <a:cubicBezTo>
                  <a:pt x="2855753" y="2050446"/>
                  <a:pt x="2846529" y="2045258"/>
                  <a:pt x="2841918" y="2055058"/>
                </a:cubicBezTo>
                <a:lnTo>
                  <a:pt x="2841918" y="2055058"/>
                </a:lnTo>
                <a:close/>
                <a:moveTo>
                  <a:pt x="2756603" y="2260276"/>
                </a:moveTo>
                <a:cubicBezTo>
                  <a:pt x="2761214" y="2255664"/>
                  <a:pt x="2765826" y="2246441"/>
                  <a:pt x="2775626" y="2246441"/>
                </a:cubicBezTo>
                <a:cubicBezTo>
                  <a:pt x="2780237" y="2260276"/>
                  <a:pt x="2780237" y="2274687"/>
                  <a:pt x="2766402" y="2283910"/>
                </a:cubicBezTo>
                <a:cubicBezTo>
                  <a:pt x="2766402" y="2269499"/>
                  <a:pt x="2780237" y="2260276"/>
                  <a:pt x="2756603" y="2260276"/>
                </a:cubicBezTo>
                <a:lnTo>
                  <a:pt x="2756603" y="2260276"/>
                </a:lnTo>
                <a:close/>
                <a:moveTo>
                  <a:pt x="2756603" y="766107"/>
                </a:moveTo>
                <a:cubicBezTo>
                  <a:pt x="2756603" y="756884"/>
                  <a:pt x="2756603" y="756884"/>
                  <a:pt x="2756603" y="756884"/>
                </a:cubicBezTo>
                <a:cubicBezTo>
                  <a:pt x="2765826" y="756884"/>
                  <a:pt x="2771014" y="752272"/>
                  <a:pt x="2775626" y="752272"/>
                </a:cubicBezTo>
                <a:cubicBezTo>
                  <a:pt x="2780237" y="766107"/>
                  <a:pt x="2761791" y="775330"/>
                  <a:pt x="2756603" y="766107"/>
                </a:cubicBezTo>
                <a:lnTo>
                  <a:pt x="2756603" y="766107"/>
                </a:lnTo>
                <a:close/>
                <a:moveTo>
                  <a:pt x="2818283" y="766107"/>
                </a:moveTo>
                <a:cubicBezTo>
                  <a:pt x="2818283" y="770719"/>
                  <a:pt x="2803872" y="766107"/>
                  <a:pt x="2799260" y="770719"/>
                </a:cubicBezTo>
                <a:cubicBezTo>
                  <a:pt x="2794649" y="756884"/>
                  <a:pt x="2799260" y="747084"/>
                  <a:pt x="2818283" y="752272"/>
                </a:cubicBezTo>
                <a:cubicBezTo>
                  <a:pt x="2818283" y="756308"/>
                  <a:pt x="2813672" y="761496"/>
                  <a:pt x="2818283" y="766107"/>
                </a:cubicBezTo>
                <a:lnTo>
                  <a:pt x="2818283" y="766107"/>
                </a:lnTo>
                <a:close/>
                <a:moveTo>
                  <a:pt x="2558302" y="480763"/>
                </a:moveTo>
                <a:cubicBezTo>
                  <a:pt x="2572714" y="462316"/>
                  <a:pt x="2619407" y="476151"/>
                  <a:pt x="2614795" y="438681"/>
                </a:cubicBezTo>
                <a:cubicBezTo>
                  <a:pt x="2675899" y="429458"/>
                  <a:pt x="2742191" y="415047"/>
                  <a:pt x="2780237" y="447905"/>
                </a:cubicBezTo>
                <a:cubicBezTo>
                  <a:pt x="2751991" y="476151"/>
                  <a:pt x="2690311" y="452516"/>
                  <a:pt x="2652841" y="471539"/>
                </a:cubicBezTo>
                <a:cubicBezTo>
                  <a:pt x="2652841" y="485374"/>
                  <a:pt x="2671864" y="485374"/>
                  <a:pt x="2662064" y="499785"/>
                </a:cubicBezTo>
                <a:cubicBezTo>
                  <a:pt x="2643041" y="504397"/>
                  <a:pt x="2629206" y="513620"/>
                  <a:pt x="2610183" y="523420"/>
                </a:cubicBezTo>
                <a:cubicBezTo>
                  <a:pt x="2605572" y="495174"/>
                  <a:pt x="2553691" y="499785"/>
                  <a:pt x="2558302" y="480763"/>
                </a:cubicBezTo>
                <a:lnTo>
                  <a:pt x="2558302" y="480763"/>
                </a:lnTo>
                <a:close/>
                <a:moveTo>
                  <a:pt x="2732968" y="504397"/>
                </a:moveTo>
                <a:cubicBezTo>
                  <a:pt x="2713945" y="504397"/>
                  <a:pt x="2700110" y="504397"/>
                  <a:pt x="2690311" y="499785"/>
                </a:cubicBezTo>
                <a:cubicBezTo>
                  <a:pt x="2690887" y="476151"/>
                  <a:pt x="2738156" y="471539"/>
                  <a:pt x="2732968" y="504397"/>
                </a:cubicBezTo>
                <a:lnTo>
                  <a:pt x="2732968" y="504397"/>
                </a:lnTo>
                <a:close/>
                <a:moveTo>
                  <a:pt x="2478175" y="401788"/>
                </a:moveTo>
                <a:cubicBezTo>
                  <a:pt x="2492587" y="401788"/>
                  <a:pt x="2492587" y="401788"/>
                  <a:pt x="2492587" y="401788"/>
                </a:cubicBezTo>
                <a:lnTo>
                  <a:pt x="2487975" y="401788"/>
                </a:lnTo>
                <a:cubicBezTo>
                  <a:pt x="2492587" y="411012"/>
                  <a:pt x="2497198" y="415623"/>
                  <a:pt x="2506998" y="415623"/>
                </a:cubicBezTo>
                <a:cubicBezTo>
                  <a:pt x="2506998" y="434070"/>
                  <a:pt x="2506998" y="429458"/>
                  <a:pt x="2511610" y="443869"/>
                </a:cubicBezTo>
                <a:cubicBezTo>
                  <a:pt x="2492587" y="457704"/>
                  <a:pt x="2468952" y="439258"/>
                  <a:pt x="2450506" y="434646"/>
                </a:cubicBezTo>
                <a:cubicBezTo>
                  <a:pt x="2459153" y="420235"/>
                  <a:pt x="2482787" y="415623"/>
                  <a:pt x="2478175" y="401788"/>
                </a:cubicBezTo>
                <a:lnTo>
                  <a:pt x="2478175" y="401788"/>
                </a:lnTo>
                <a:close/>
                <a:moveTo>
                  <a:pt x="2534668" y="532643"/>
                </a:moveTo>
                <a:cubicBezTo>
                  <a:pt x="2553691" y="551090"/>
                  <a:pt x="2586549" y="532643"/>
                  <a:pt x="2595772" y="546478"/>
                </a:cubicBezTo>
                <a:cubicBezTo>
                  <a:pt x="2643041" y="504397"/>
                  <a:pt x="2732392" y="509009"/>
                  <a:pt x="2789461" y="528032"/>
                </a:cubicBezTo>
                <a:cubicBezTo>
                  <a:pt x="2756603" y="551666"/>
                  <a:pt x="2709333" y="537255"/>
                  <a:pt x="2671287" y="560890"/>
                </a:cubicBezTo>
                <a:cubicBezTo>
                  <a:pt x="2662064" y="542443"/>
                  <a:pt x="2624018" y="560890"/>
                  <a:pt x="2628630" y="574725"/>
                </a:cubicBezTo>
                <a:cubicBezTo>
                  <a:pt x="2562338" y="588559"/>
                  <a:pt x="2515068" y="593171"/>
                  <a:pt x="2444741" y="607582"/>
                </a:cubicBezTo>
                <a:cubicBezTo>
                  <a:pt x="2430330" y="612194"/>
                  <a:pt x="2435518" y="598359"/>
                  <a:pt x="2425718" y="598359"/>
                </a:cubicBezTo>
                <a:cubicBezTo>
                  <a:pt x="2406695" y="602971"/>
                  <a:pt x="2369226" y="621994"/>
                  <a:pt x="2354814" y="598359"/>
                </a:cubicBezTo>
                <a:cubicBezTo>
                  <a:pt x="2393437" y="546478"/>
                  <a:pt x="2482787" y="555702"/>
                  <a:pt x="2534668" y="532643"/>
                </a:cubicBezTo>
                <a:lnTo>
                  <a:pt x="2534668" y="532643"/>
                </a:lnTo>
                <a:close/>
                <a:moveTo>
                  <a:pt x="2398048" y="626029"/>
                </a:moveTo>
                <a:cubicBezTo>
                  <a:pt x="2398048" y="607582"/>
                  <a:pt x="2398048" y="607582"/>
                  <a:pt x="2398048" y="607582"/>
                </a:cubicBezTo>
                <a:cubicBezTo>
                  <a:pt x="2407272" y="607582"/>
                  <a:pt x="2407272" y="607582"/>
                  <a:pt x="2407272" y="607582"/>
                </a:cubicBezTo>
                <a:cubicBezTo>
                  <a:pt x="2412460" y="621417"/>
                  <a:pt x="2407272" y="626029"/>
                  <a:pt x="2398048" y="626029"/>
                </a:cubicBezTo>
                <a:lnTo>
                  <a:pt x="2398048" y="626029"/>
                </a:lnTo>
                <a:close/>
                <a:moveTo>
                  <a:pt x="2279875" y="2260276"/>
                </a:moveTo>
                <a:cubicBezTo>
                  <a:pt x="2303510" y="2255664"/>
                  <a:pt x="2308122" y="2269499"/>
                  <a:pt x="2322533" y="2255664"/>
                </a:cubicBezTo>
                <a:cubicBezTo>
                  <a:pt x="2336944" y="2288522"/>
                  <a:pt x="2294287" y="2274111"/>
                  <a:pt x="2279875" y="2288522"/>
                </a:cubicBezTo>
                <a:cubicBezTo>
                  <a:pt x="2270652" y="2283910"/>
                  <a:pt x="2289675" y="2274111"/>
                  <a:pt x="2279875" y="2260276"/>
                </a:cubicBezTo>
                <a:lnTo>
                  <a:pt x="2279875" y="2260276"/>
                </a:lnTo>
                <a:close/>
                <a:moveTo>
                  <a:pt x="2317921" y="2932997"/>
                </a:moveTo>
                <a:cubicBezTo>
                  <a:pt x="2336944" y="2932997"/>
                  <a:pt x="2332333" y="2965855"/>
                  <a:pt x="2327145" y="2979690"/>
                </a:cubicBezTo>
                <a:cubicBezTo>
                  <a:pt x="2322533" y="2970467"/>
                  <a:pt x="2298898" y="2979690"/>
                  <a:pt x="2303510" y="2961243"/>
                </a:cubicBezTo>
                <a:cubicBezTo>
                  <a:pt x="2308122" y="2961243"/>
                  <a:pt x="2308122" y="2970467"/>
                  <a:pt x="2312733" y="2970467"/>
                </a:cubicBezTo>
                <a:cubicBezTo>
                  <a:pt x="2322533" y="2956056"/>
                  <a:pt x="2322533" y="2951444"/>
                  <a:pt x="2317921" y="2932997"/>
                </a:cubicBezTo>
                <a:lnTo>
                  <a:pt x="2317921" y="2932997"/>
                </a:lnTo>
                <a:close/>
                <a:moveTo>
                  <a:pt x="2279875" y="2320803"/>
                </a:moveTo>
                <a:cubicBezTo>
                  <a:pt x="2275264" y="2316192"/>
                  <a:pt x="2275264" y="2306968"/>
                  <a:pt x="2275264" y="2297169"/>
                </a:cubicBezTo>
                <a:cubicBezTo>
                  <a:pt x="2279875" y="2297169"/>
                  <a:pt x="2284487" y="2297169"/>
                  <a:pt x="2284487" y="2292557"/>
                </a:cubicBezTo>
                <a:cubicBezTo>
                  <a:pt x="2289099" y="2297169"/>
                  <a:pt x="2293710" y="2301780"/>
                  <a:pt x="2293710" y="2311004"/>
                </a:cubicBezTo>
                <a:cubicBezTo>
                  <a:pt x="2284487" y="2311580"/>
                  <a:pt x="2289675" y="2320803"/>
                  <a:pt x="2279875" y="2320803"/>
                </a:cubicBezTo>
                <a:lnTo>
                  <a:pt x="2279875" y="2320803"/>
                </a:lnTo>
                <a:close/>
                <a:moveTo>
                  <a:pt x="2294287" y="3063852"/>
                </a:moveTo>
                <a:cubicBezTo>
                  <a:pt x="2289675" y="3059241"/>
                  <a:pt x="2289675" y="3054629"/>
                  <a:pt x="2279875" y="3054629"/>
                </a:cubicBezTo>
                <a:cubicBezTo>
                  <a:pt x="2289099" y="3045406"/>
                  <a:pt x="2289099" y="3021771"/>
                  <a:pt x="2294287" y="3007936"/>
                </a:cubicBezTo>
                <a:cubicBezTo>
                  <a:pt x="2298898" y="3007936"/>
                  <a:pt x="2308698" y="3007936"/>
                  <a:pt x="2313310" y="3007936"/>
                </a:cubicBezTo>
                <a:cubicBezTo>
                  <a:pt x="2303510" y="3021771"/>
                  <a:pt x="2303510" y="3049441"/>
                  <a:pt x="2294287" y="3063852"/>
                </a:cubicBezTo>
                <a:lnTo>
                  <a:pt x="2294287" y="3063852"/>
                </a:lnTo>
                <a:close/>
                <a:moveTo>
                  <a:pt x="2298898" y="2984302"/>
                </a:moveTo>
                <a:cubicBezTo>
                  <a:pt x="2298898" y="2975078"/>
                  <a:pt x="2308122" y="2979690"/>
                  <a:pt x="2317921" y="2979690"/>
                </a:cubicBezTo>
                <a:cubicBezTo>
                  <a:pt x="2317921" y="2993525"/>
                  <a:pt x="2303510" y="2993525"/>
                  <a:pt x="2298898" y="2984302"/>
                </a:cubicBezTo>
                <a:lnTo>
                  <a:pt x="2298898" y="2984302"/>
                </a:lnTo>
                <a:close/>
                <a:moveTo>
                  <a:pt x="2317921" y="3049441"/>
                </a:moveTo>
                <a:cubicBezTo>
                  <a:pt x="2313310" y="3030995"/>
                  <a:pt x="2332333" y="3016583"/>
                  <a:pt x="2341556" y="3021195"/>
                </a:cubicBezTo>
                <a:cubicBezTo>
                  <a:pt x="2336944" y="3035606"/>
                  <a:pt x="2331756" y="3044829"/>
                  <a:pt x="2317921" y="3049441"/>
                </a:cubicBezTo>
                <a:lnTo>
                  <a:pt x="2317921" y="3049441"/>
                </a:lnTo>
                <a:close/>
                <a:moveTo>
                  <a:pt x="2374414" y="3133603"/>
                </a:moveTo>
                <a:cubicBezTo>
                  <a:pt x="2379025" y="3133603"/>
                  <a:pt x="2379025" y="3138215"/>
                  <a:pt x="2383637" y="3138215"/>
                </a:cubicBezTo>
                <a:cubicBezTo>
                  <a:pt x="2388249" y="3152050"/>
                  <a:pt x="2379025" y="3147438"/>
                  <a:pt x="2383637" y="3161850"/>
                </a:cubicBezTo>
                <a:cubicBezTo>
                  <a:pt x="2369802" y="3161850"/>
                  <a:pt x="2369802" y="3138215"/>
                  <a:pt x="2374414" y="3133603"/>
                </a:cubicBezTo>
                <a:lnTo>
                  <a:pt x="2374414" y="3133603"/>
                </a:lnTo>
                <a:close/>
                <a:moveTo>
                  <a:pt x="2407272" y="3278293"/>
                </a:moveTo>
                <a:cubicBezTo>
                  <a:pt x="2402660" y="3273681"/>
                  <a:pt x="2392860" y="3264458"/>
                  <a:pt x="2402660" y="3254659"/>
                </a:cubicBezTo>
                <a:cubicBezTo>
                  <a:pt x="2412460" y="3250623"/>
                  <a:pt x="2407272" y="3269070"/>
                  <a:pt x="2407272" y="3278293"/>
                </a:cubicBezTo>
                <a:lnTo>
                  <a:pt x="2407272" y="3278293"/>
                </a:lnTo>
                <a:close/>
                <a:moveTo>
                  <a:pt x="2393437" y="3213154"/>
                </a:moveTo>
                <a:cubicBezTo>
                  <a:pt x="2402660" y="3203931"/>
                  <a:pt x="2417071" y="3217765"/>
                  <a:pt x="2417071" y="3231600"/>
                </a:cubicBezTo>
                <a:cubicBezTo>
                  <a:pt x="2402660" y="3231600"/>
                  <a:pt x="2398048" y="3222377"/>
                  <a:pt x="2393437" y="3213154"/>
                </a:cubicBezTo>
                <a:lnTo>
                  <a:pt x="2393437" y="3213154"/>
                </a:lnTo>
                <a:close/>
                <a:moveTo>
                  <a:pt x="2412460" y="3203931"/>
                </a:moveTo>
                <a:cubicBezTo>
                  <a:pt x="2398048" y="3203931"/>
                  <a:pt x="2398048" y="3190096"/>
                  <a:pt x="2379602" y="3190096"/>
                </a:cubicBezTo>
                <a:cubicBezTo>
                  <a:pt x="2379602" y="3180873"/>
                  <a:pt x="2379602" y="3176261"/>
                  <a:pt x="2384213" y="3171649"/>
                </a:cubicBezTo>
                <a:cubicBezTo>
                  <a:pt x="2388825" y="3171649"/>
                  <a:pt x="2393437" y="3176261"/>
                  <a:pt x="2393437" y="3180873"/>
                </a:cubicBezTo>
                <a:cubicBezTo>
                  <a:pt x="2393437" y="3176261"/>
                  <a:pt x="2388825" y="3162426"/>
                  <a:pt x="2398048" y="3148015"/>
                </a:cubicBezTo>
                <a:cubicBezTo>
                  <a:pt x="2417071" y="3152626"/>
                  <a:pt x="2407272" y="3134180"/>
                  <a:pt x="2426295" y="3134180"/>
                </a:cubicBezTo>
                <a:cubicBezTo>
                  <a:pt x="2435518" y="3157238"/>
                  <a:pt x="2421683" y="3184908"/>
                  <a:pt x="2412460" y="3203931"/>
                </a:cubicBezTo>
                <a:lnTo>
                  <a:pt x="2412460" y="3203931"/>
                </a:lnTo>
                <a:close/>
                <a:moveTo>
                  <a:pt x="2426295" y="3115157"/>
                </a:moveTo>
                <a:cubicBezTo>
                  <a:pt x="2411883" y="3101322"/>
                  <a:pt x="2398048" y="3077687"/>
                  <a:pt x="2411883" y="3068464"/>
                </a:cubicBezTo>
                <a:cubicBezTo>
                  <a:pt x="2421107" y="3063852"/>
                  <a:pt x="2421107" y="3073076"/>
                  <a:pt x="2430906" y="3073076"/>
                </a:cubicBezTo>
                <a:cubicBezTo>
                  <a:pt x="2426295" y="3086911"/>
                  <a:pt x="2426295" y="3100745"/>
                  <a:pt x="2426295" y="3115157"/>
                </a:cubicBezTo>
                <a:lnTo>
                  <a:pt x="2426295" y="3115157"/>
                </a:lnTo>
                <a:close/>
                <a:moveTo>
                  <a:pt x="2449929" y="2344438"/>
                </a:moveTo>
                <a:cubicBezTo>
                  <a:pt x="2449929" y="2330603"/>
                  <a:pt x="2454541" y="2325991"/>
                  <a:pt x="2459153" y="2320803"/>
                </a:cubicBezTo>
                <a:cubicBezTo>
                  <a:pt x="2468952" y="2330603"/>
                  <a:pt x="2464341" y="2344438"/>
                  <a:pt x="2449929" y="2344438"/>
                </a:cubicBezTo>
                <a:lnTo>
                  <a:pt x="2449929" y="2344438"/>
                </a:lnTo>
                <a:close/>
                <a:moveTo>
                  <a:pt x="2435518" y="2190525"/>
                </a:moveTo>
                <a:cubicBezTo>
                  <a:pt x="2435518" y="2204360"/>
                  <a:pt x="2444741" y="2190525"/>
                  <a:pt x="2444741" y="2199748"/>
                </a:cubicBezTo>
                <a:cubicBezTo>
                  <a:pt x="2449353" y="2264887"/>
                  <a:pt x="2369226" y="2246441"/>
                  <a:pt x="2340979" y="2288522"/>
                </a:cubicBezTo>
                <a:cubicBezTo>
                  <a:pt x="2355391" y="2241829"/>
                  <a:pt x="2379025" y="2199748"/>
                  <a:pt x="2421107" y="2190525"/>
                </a:cubicBezTo>
                <a:cubicBezTo>
                  <a:pt x="2440129" y="2166890"/>
                  <a:pt x="2459153" y="2148444"/>
                  <a:pt x="2487399" y="2134609"/>
                </a:cubicBezTo>
                <a:cubicBezTo>
                  <a:pt x="2478175" y="2166890"/>
                  <a:pt x="2449929" y="2166890"/>
                  <a:pt x="2435518" y="2190525"/>
                </a:cubicBezTo>
                <a:lnTo>
                  <a:pt x="2435518" y="2190525"/>
                </a:lnTo>
                <a:close/>
                <a:moveTo>
                  <a:pt x="2487975" y="3152626"/>
                </a:moveTo>
                <a:cubicBezTo>
                  <a:pt x="2492587" y="3143403"/>
                  <a:pt x="2497198" y="3138791"/>
                  <a:pt x="2506998" y="3138791"/>
                </a:cubicBezTo>
                <a:cubicBezTo>
                  <a:pt x="2511033" y="3157238"/>
                  <a:pt x="2501810" y="3166461"/>
                  <a:pt x="2487975" y="3152626"/>
                </a:cubicBezTo>
                <a:lnTo>
                  <a:pt x="2487975" y="3152626"/>
                </a:lnTo>
                <a:close/>
                <a:moveTo>
                  <a:pt x="2468952" y="2227418"/>
                </a:moveTo>
                <a:cubicBezTo>
                  <a:pt x="2468952" y="2199172"/>
                  <a:pt x="2483363" y="2180725"/>
                  <a:pt x="2501810" y="2166890"/>
                </a:cubicBezTo>
                <a:cubicBezTo>
                  <a:pt x="2506422" y="2166890"/>
                  <a:pt x="2501810" y="2171502"/>
                  <a:pt x="2501810" y="2171502"/>
                </a:cubicBezTo>
                <a:cubicBezTo>
                  <a:pt x="2506422" y="2189948"/>
                  <a:pt x="2525445" y="2195136"/>
                  <a:pt x="2525445" y="2218195"/>
                </a:cubicBezTo>
                <a:cubicBezTo>
                  <a:pt x="2501810" y="2222806"/>
                  <a:pt x="2492587" y="2241829"/>
                  <a:pt x="2468952" y="2227418"/>
                </a:cubicBezTo>
                <a:lnTo>
                  <a:pt x="2468952" y="2227418"/>
                </a:lnTo>
                <a:close/>
                <a:moveTo>
                  <a:pt x="2511033" y="3147438"/>
                </a:moveTo>
                <a:cubicBezTo>
                  <a:pt x="2525445" y="3138215"/>
                  <a:pt x="2534668" y="3156661"/>
                  <a:pt x="2530056" y="3171073"/>
                </a:cubicBezTo>
                <a:cubicBezTo>
                  <a:pt x="2525445" y="3161850"/>
                  <a:pt x="2511033" y="3166461"/>
                  <a:pt x="2511033" y="3147438"/>
                </a:cubicBezTo>
                <a:lnTo>
                  <a:pt x="2511033" y="3147438"/>
                </a:lnTo>
                <a:close/>
                <a:moveTo>
                  <a:pt x="2492587" y="2134032"/>
                </a:moveTo>
                <a:cubicBezTo>
                  <a:pt x="2483363" y="2115586"/>
                  <a:pt x="2516221" y="2073505"/>
                  <a:pt x="2530633" y="2091951"/>
                </a:cubicBezTo>
                <a:cubicBezTo>
                  <a:pt x="2520833" y="2110974"/>
                  <a:pt x="2501810" y="2115586"/>
                  <a:pt x="2492587" y="2134032"/>
                </a:cubicBezTo>
                <a:lnTo>
                  <a:pt x="2492587" y="2134032"/>
                </a:lnTo>
                <a:close/>
                <a:moveTo>
                  <a:pt x="2497198" y="2040647"/>
                </a:moveTo>
                <a:cubicBezTo>
                  <a:pt x="2501810" y="2036035"/>
                  <a:pt x="2506422" y="2036035"/>
                  <a:pt x="2516221" y="2036035"/>
                </a:cubicBezTo>
                <a:cubicBezTo>
                  <a:pt x="2520833" y="2050446"/>
                  <a:pt x="2492587" y="2055058"/>
                  <a:pt x="2497198" y="2040647"/>
                </a:cubicBezTo>
                <a:lnTo>
                  <a:pt x="2497198" y="2040647"/>
                </a:lnTo>
                <a:close/>
                <a:moveTo>
                  <a:pt x="2539856" y="2180725"/>
                </a:moveTo>
                <a:cubicBezTo>
                  <a:pt x="2539856" y="2166890"/>
                  <a:pt x="2549079" y="2166890"/>
                  <a:pt x="2563491" y="2166890"/>
                </a:cubicBezTo>
                <a:cubicBezTo>
                  <a:pt x="2568102" y="2185913"/>
                  <a:pt x="2544468" y="2190525"/>
                  <a:pt x="2539856" y="2180725"/>
                </a:cubicBezTo>
                <a:lnTo>
                  <a:pt x="2539856" y="2180725"/>
                </a:lnTo>
                <a:close/>
                <a:moveTo>
                  <a:pt x="2534668" y="2157667"/>
                </a:moveTo>
                <a:cubicBezTo>
                  <a:pt x="2549079" y="2129421"/>
                  <a:pt x="2581937" y="2120197"/>
                  <a:pt x="2610183" y="2106362"/>
                </a:cubicBezTo>
                <a:cubicBezTo>
                  <a:pt x="2596348" y="2129421"/>
                  <a:pt x="2568102" y="2148444"/>
                  <a:pt x="2534668" y="2157667"/>
                </a:cubicBezTo>
                <a:lnTo>
                  <a:pt x="2534668" y="2157667"/>
                </a:lnTo>
                <a:close/>
                <a:moveTo>
                  <a:pt x="2417071" y="812800"/>
                </a:moveTo>
                <a:cubicBezTo>
                  <a:pt x="2412460" y="817412"/>
                  <a:pt x="2412460" y="831247"/>
                  <a:pt x="2407848" y="841046"/>
                </a:cubicBezTo>
                <a:cubicBezTo>
                  <a:pt x="2365190" y="859493"/>
                  <a:pt x="2336944" y="901574"/>
                  <a:pt x="2280452" y="878516"/>
                </a:cubicBezTo>
                <a:cubicBezTo>
                  <a:pt x="2285063" y="854881"/>
                  <a:pt x="2332333" y="878516"/>
                  <a:pt x="2336944" y="850269"/>
                </a:cubicBezTo>
                <a:cubicBezTo>
                  <a:pt x="2332333" y="831823"/>
                  <a:pt x="2317921" y="831823"/>
                  <a:pt x="2298898" y="831823"/>
                </a:cubicBezTo>
                <a:cubicBezTo>
                  <a:pt x="2303510" y="827211"/>
                  <a:pt x="2303510" y="813376"/>
                  <a:pt x="2294287" y="808188"/>
                </a:cubicBezTo>
                <a:cubicBezTo>
                  <a:pt x="2313310" y="766107"/>
                  <a:pt x="2374414" y="766107"/>
                  <a:pt x="2407848" y="761496"/>
                </a:cubicBezTo>
                <a:cubicBezTo>
                  <a:pt x="2417071" y="752272"/>
                  <a:pt x="2407848" y="747661"/>
                  <a:pt x="2417071" y="737861"/>
                </a:cubicBezTo>
                <a:cubicBezTo>
                  <a:pt x="2384213" y="733249"/>
                  <a:pt x="2355967" y="766107"/>
                  <a:pt x="2336944" y="737861"/>
                </a:cubicBezTo>
                <a:cubicBezTo>
                  <a:pt x="2327721" y="747084"/>
                  <a:pt x="2317921" y="761496"/>
                  <a:pt x="2298898" y="751696"/>
                </a:cubicBezTo>
                <a:cubicBezTo>
                  <a:pt x="2298898" y="733249"/>
                  <a:pt x="2317921" y="733249"/>
                  <a:pt x="2322533" y="723450"/>
                </a:cubicBezTo>
                <a:cubicBezTo>
                  <a:pt x="2327145" y="751696"/>
                  <a:pt x="2341556" y="705003"/>
                  <a:pt x="2355391" y="728061"/>
                </a:cubicBezTo>
                <a:cubicBezTo>
                  <a:pt x="2369802" y="714226"/>
                  <a:pt x="2369802" y="690592"/>
                  <a:pt x="2369802" y="672145"/>
                </a:cubicBezTo>
                <a:cubicBezTo>
                  <a:pt x="2393437" y="639287"/>
                  <a:pt x="2468952" y="662922"/>
                  <a:pt x="2468952" y="616229"/>
                </a:cubicBezTo>
                <a:cubicBezTo>
                  <a:pt x="2478175" y="611618"/>
                  <a:pt x="2492587" y="620841"/>
                  <a:pt x="2506998" y="611618"/>
                </a:cubicBezTo>
                <a:cubicBezTo>
                  <a:pt x="2516221" y="620841"/>
                  <a:pt x="2506998" y="625452"/>
                  <a:pt x="2506998" y="630064"/>
                </a:cubicBezTo>
                <a:cubicBezTo>
                  <a:pt x="2558879" y="639287"/>
                  <a:pt x="2568102" y="606430"/>
                  <a:pt x="2615372" y="620841"/>
                </a:cubicBezTo>
                <a:cubicBezTo>
                  <a:pt x="2615372" y="630064"/>
                  <a:pt x="2624595" y="630064"/>
                  <a:pt x="2619983" y="639287"/>
                </a:cubicBezTo>
                <a:cubicBezTo>
                  <a:pt x="2605572" y="639287"/>
                  <a:pt x="2600960" y="643899"/>
                  <a:pt x="2591737" y="643899"/>
                </a:cubicBezTo>
                <a:cubicBezTo>
                  <a:pt x="2671864" y="672145"/>
                  <a:pt x="2695499" y="568960"/>
                  <a:pt x="2775626" y="573572"/>
                </a:cubicBezTo>
                <a:cubicBezTo>
                  <a:pt x="2771014" y="568960"/>
                  <a:pt x="2766402" y="568960"/>
                  <a:pt x="2766402" y="564348"/>
                </a:cubicBezTo>
                <a:cubicBezTo>
                  <a:pt x="2790037" y="540714"/>
                  <a:pt x="2837306" y="568960"/>
                  <a:pt x="2846529" y="597206"/>
                </a:cubicBezTo>
                <a:cubicBezTo>
                  <a:pt x="2822895" y="597206"/>
                  <a:pt x="2818283" y="611041"/>
                  <a:pt x="2808484" y="620841"/>
                </a:cubicBezTo>
                <a:cubicBezTo>
                  <a:pt x="2775626" y="602394"/>
                  <a:pt x="2747379" y="630064"/>
                  <a:pt x="2718557" y="625452"/>
                </a:cubicBezTo>
                <a:cubicBezTo>
                  <a:pt x="2727780" y="639287"/>
                  <a:pt x="2756603" y="630064"/>
                  <a:pt x="2761214" y="643899"/>
                </a:cubicBezTo>
                <a:cubicBezTo>
                  <a:pt x="2765826" y="657734"/>
                  <a:pt x="2742191" y="648511"/>
                  <a:pt x="2742191" y="657734"/>
                </a:cubicBezTo>
                <a:cubicBezTo>
                  <a:pt x="2784849" y="662346"/>
                  <a:pt x="2822318" y="615653"/>
                  <a:pt x="2850565" y="657734"/>
                </a:cubicBezTo>
                <a:cubicBezTo>
                  <a:pt x="2831542" y="681369"/>
                  <a:pt x="2784272" y="671569"/>
                  <a:pt x="2760638" y="676180"/>
                </a:cubicBezTo>
                <a:cubicBezTo>
                  <a:pt x="2788884" y="685404"/>
                  <a:pt x="2821742" y="680792"/>
                  <a:pt x="2850565" y="685404"/>
                </a:cubicBezTo>
                <a:cubicBezTo>
                  <a:pt x="2822318" y="703850"/>
                  <a:pt x="2756026" y="699239"/>
                  <a:pt x="2756026" y="732096"/>
                </a:cubicBezTo>
                <a:cubicBezTo>
                  <a:pt x="2652841" y="770719"/>
                  <a:pt x="2549079" y="803000"/>
                  <a:pt x="2417071" y="812800"/>
                </a:cubicBezTo>
                <a:lnTo>
                  <a:pt x="2417071" y="812800"/>
                </a:lnTo>
                <a:close/>
                <a:moveTo>
                  <a:pt x="2728356" y="775330"/>
                </a:moveTo>
                <a:cubicBezTo>
                  <a:pt x="2719133" y="775330"/>
                  <a:pt x="2723745" y="766107"/>
                  <a:pt x="2713945" y="766107"/>
                </a:cubicBezTo>
                <a:cubicBezTo>
                  <a:pt x="2718557" y="756884"/>
                  <a:pt x="2728356" y="756884"/>
                  <a:pt x="2737580" y="756884"/>
                </a:cubicBezTo>
                <a:cubicBezTo>
                  <a:pt x="2742768" y="770719"/>
                  <a:pt x="2728356" y="766107"/>
                  <a:pt x="2728356" y="775330"/>
                </a:cubicBezTo>
                <a:lnTo>
                  <a:pt x="2728356" y="775330"/>
                </a:lnTo>
                <a:close/>
                <a:moveTo>
                  <a:pt x="2681087" y="2097139"/>
                </a:moveTo>
                <a:cubicBezTo>
                  <a:pt x="2676476" y="2110974"/>
                  <a:pt x="2662064" y="2115586"/>
                  <a:pt x="2652841" y="2120774"/>
                </a:cubicBezTo>
                <a:cubicBezTo>
                  <a:pt x="2643618" y="2111551"/>
                  <a:pt x="2667252" y="2097139"/>
                  <a:pt x="2667252" y="2078693"/>
                </a:cubicBezTo>
                <a:cubicBezTo>
                  <a:pt x="2671864" y="2078693"/>
                  <a:pt x="2681664" y="2078693"/>
                  <a:pt x="2686275" y="2078693"/>
                </a:cubicBezTo>
                <a:cubicBezTo>
                  <a:pt x="2681664" y="2092528"/>
                  <a:pt x="2677052" y="2078693"/>
                  <a:pt x="2671864" y="2087916"/>
                </a:cubicBezTo>
                <a:cubicBezTo>
                  <a:pt x="2667252" y="2097139"/>
                  <a:pt x="2676476" y="2091951"/>
                  <a:pt x="2681087" y="2097139"/>
                </a:cubicBezTo>
                <a:lnTo>
                  <a:pt x="2681087" y="2097139"/>
                </a:lnTo>
                <a:close/>
                <a:moveTo>
                  <a:pt x="2652841" y="2400354"/>
                </a:moveTo>
                <a:cubicBezTo>
                  <a:pt x="2667252" y="2414189"/>
                  <a:pt x="2671864" y="2418800"/>
                  <a:pt x="2690887" y="2409577"/>
                </a:cubicBezTo>
                <a:cubicBezTo>
                  <a:pt x="2695499" y="2418800"/>
                  <a:pt x="2695499" y="2428024"/>
                  <a:pt x="2695499" y="2447047"/>
                </a:cubicBezTo>
                <a:cubicBezTo>
                  <a:pt x="2667252" y="2451658"/>
                  <a:pt x="2652841" y="2470681"/>
                  <a:pt x="2624595" y="2451658"/>
                </a:cubicBezTo>
                <a:cubicBezTo>
                  <a:pt x="2624595" y="2423989"/>
                  <a:pt x="2648229" y="2423989"/>
                  <a:pt x="2652841" y="2400354"/>
                </a:cubicBezTo>
                <a:lnTo>
                  <a:pt x="2652841" y="2400354"/>
                </a:lnTo>
                <a:close/>
                <a:moveTo>
                  <a:pt x="2704722" y="3451229"/>
                </a:moveTo>
                <a:cubicBezTo>
                  <a:pt x="2690311" y="3442006"/>
                  <a:pt x="2695499" y="3422983"/>
                  <a:pt x="2676476" y="3427595"/>
                </a:cubicBezTo>
                <a:cubicBezTo>
                  <a:pt x="2676476" y="3399348"/>
                  <a:pt x="2676476" y="3399348"/>
                  <a:pt x="2676476" y="3399348"/>
                </a:cubicBezTo>
                <a:cubicBezTo>
                  <a:pt x="2695499" y="3399348"/>
                  <a:pt x="2695499" y="3399348"/>
                  <a:pt x="2695499" y="3399348"/>
                </a:cubicBezTo>
                <a:cubicBezTo>
                  <a:pt x="2690887" y="3427595"/>
                  <a:pt x="2709333" y="3427595"/>
                  <a:pt x="2704722" y="3451229"/>
                </a:cubicBezTo>
                <a:lnTo>
                  <a:pt x="2704722" y="3451229"/>
                </a:lnTo>
                <a:close/>
                <a:moveTo>
                  <a:pt x="2610183" y="3568250"/>
                </a:moveTo>
                <a:cubicBezTo>
                  <a:pt x="2619407" y="3572861"/>
                  <a:pt x="2662064" y="3591884"/>
                  <a:pt x="2666676" y="3643189"/>
                </a:cubicBezTo>
                <a:cubicBezTo>
                  <a:pt x="2639006" y="3624165"/>
                  <a:pt x="2615372" y="3605142"/>
                  <a:pt x="2610183" y="3568250"/>
                </a:cubicBezTo>
                <a:lnTo>
                  <a:pt x="2610183" y="3568250"/>
                </a:lnTo>
                <a:close/>
                <a:moveTo>
                  <a:pt x="2690887" y="3577473"/>
                </a:moveTo>
                <a:cubicBezTo>
                  <a:pt x="2686275" y="3591308"/>
                  <a:pt x="2695499" y="3595919"/>
                  <a:pt x="2695499" y="3610331"/>
                </a:cubicBezTo>
                <a:cubicBezTo>
                  <a:pt x="2681087" y="3605719"/>
                  <a:pt x="2671864" y="3605719"/>
                  <a:pt x="2662641" y="3610331"/>
                </a:cubicBezTo>
                <a:cubicBezTo>
                  <a:pt x="2643618" y="3591884"/>
                  <a:pt x="2634394" y="3545191"/>
                  <a:pt x="2634394" y="3516945"/>
                </a:cubicBezTo>
                <a:cubicBezTo>
                  <a:pt x="2643618" y="3516945"/>
                  <a:pt x="2643618" y="3512334"/>
                  <a:pt x="2653417" y="3512334"/>
                </a:cubicBezTo>
                <a:cubicBezTo>
                  <a:pt x="2648806" y="3521557"/>
                  <a:pt x="2658029" y="3521557"/>
                  <a:pt x="2653417" y="3530780"/>
                </a:cubicBezTo>
                <a:cubicBezTo>
                  <a:pt x="2644194" y="3530780"/>
                  <a:pt x="2644194" y="3530780"/>
                  <a:pt x="2644194" y="3530780"/>
                </a:cubicBezTo>
                <a:cubicBezTo>
                  <a:pt x="2644194" y="3540003"/>
                  <a:pt x="2663217" y="3530780"/>
                  <a:pt x="2653417" y="3544615"/>
                </a:cubicBezTo>
                <a:cubicBezTo>
                  <a:pt x="2667829" y="3526168"/>
                  <a:pt x="2672440" y="3568250"/>
                  <a:pt x="2686275" y="3572861"/>
                </a:cubicBezTo>
                <a:cubicBezTo>
                  <a:pt x="2677052" y="3507722"/>
                  <a:pt x="2648229" y="3470252"/>
                  <a:pt x="2639006" y="3409148"/>
                </a:cubicBezTo>
                <a:cubicBezTo>
                  <a:pt x="2639006" y="3395313"/>
                  <a:pt x="2653417" y="3418372"/>
                  <a:pt x="2653417" y="3404537"/>
                </a:cubicBezTo>
                <a:cubicBezTo>
                  <a:pt x="2672440" y="3442006"/>
                  <a:pt x="2686275" y="3507145"/>
                  <a:pt x="2714522" y="3572861"/>
                </a:cubicBezTo>
                <a:cubicBezTo>
                  <a:pt x="2714522" y="3582084"/>
                  <a:pt x="2695499" y="3572861"/>
                  <a:pt x="2690887" y="3577473"/>
                </a:cubicBezTo>
                <a:lnTo>
                  <a:pt x="2690887" y="3577473"/>
                </a:lnTo>
                <a:close/>
                <a:moveTo>
                  <a:pt x="2633818" y="831247"/>
                </a:moveTo>
                <a:cubicBezTo>
                  <a:pt x="2666676" y="798389"/>
                  <a:pt x="2713945" y="822023"/>
                  <a:pt x="2765826" y="826635"/>
                </a:cubicBezTo>
                <a:cubicBezTo>
                  <a:pt x="2738156" y="849693"/>
                  <a:pt x="2671864" y="835858"/>
                  <a:pt x="2633818" y="831247"/>
                </a:cubicBezTo>
                <a:lnTo>
                  <a:pt x="2633818" y="831247"/>
                </a:lnTo>
                <a:close/>
                <a:moveTo>
                  <a:pt x="2732968" y="2694922"/>
                </a:moveTo>
                <a:cubicBezTo>
                  <a:pt x="2737580" y="2648229"/>
                  <a:pt x="2780237" y="2643617"/>
                  <a:pt x="2799260" y="2606148"/>
                </a:cubicBezTo>
                <a:cubicBezTo>
                  <a:pt x="2790037" y="2587701"/>
                  <a:pt x="2775626" y="2619983"/>
                  <a:pt x="2756603" y="2615371"/>
                </a:cubicBezTo>
                <a:cubicBezTo>
                  <a:pt x="2751991" y="2601536"/>
                  <a:pt x="2771014" y="2591737"/>
                  <a:pt x="2756603" y="2577902"/>
                </a:cubicBezTo>
                <a:cubicBezTo>
                  <a:pt x="2784849" y="2577902"/>
                  <a:pt x="2784849" y="2577902"/>
                  <a:pt x="2808484" y="2573290"/>
                </a:cubicBezTo>
                <a:cubicBezTo>
                  <a:pt x="2803872" y="2587125"/>
                  <a:pt x="2822895" y="2577902"/>
                  <a:pt x="2817707" y="2587125"/>
                </a:cubicBezTo>
                <a:cubicBezTo>
                  <a:pt x="2822318" y="2605571"/>
                  <a:pt x="2803295" y="2591737"/>
                  <a:pt x="2803295" y="2600960"/>
                </a:cubicBezTo>
                <a:cubicBezTo>
                  <a:pt x="2812519" y="2610183"/>
                  <a:pt x="2817707" y="2600960"/>
                  <a:pt x="2831542" y="2605571"/>
                </a:cubicBezTo>
                <a:cubicBezTo>
                  <a:pt x="2831542" y="2652264"/>
                  <a:pt x="2793496" y="2652264"/>
                  <a:pt x="2765250" y="2666099"/>
                </a:cubicBezTo>
                <a:cubicBezTo>
                  <a:pt x="2751991" y="2671287"/>
                  <a:pt x="2756603" y="2699534"/>
                  <a:pt x="2732968" y="2694922"/>
                </a:cubicBezTo>
                <a:lnTo>
                  <a:pt x="2732968" y="2694922"/>
                </a:lnTo>
                <a:close/>
                <a:moveTo>
                  <a:pt x="2803872" y="2694922"/>
                </a:moveTo>
                <a:cubicBezTo>
                  <a:pt x="2822895" y="2694922"/>
                  <a:pt x="2822895" y="2694922"/>
                  <a:pt x="2822895" y="2694922"/>
                </a:cubicBezTo>
                <a:cubicBezTo>
                  <a:pt x="2822895" y="2704145"/>
                  <a:pt x="2803872" y="2713368"/>
                  <a:pt x="2803872" y="2694922"/>
                </a:cubicBezTo>
                <a:lnTo>
                  <a:pt x="2803872" y="2694922"/>
                </a:lnTo>
                <a:close/>
                <a:moveTo>
                  <a:pt x="2818283" y="2727203"/>
                </a:moveTo>
                <a:cubicBezTo>
                  <a:pt x="2827507" y="2713368"/>
                  <a:pt x="2856329" y="2713368"/>
                  <a:pt x="2860941" y="2694345"/>
                </a:cubicBezTo>
                <a:cubicBezTo>
                  <a:pt x="2870164" y="2694345"/>
                  <a:pt x="2879964" y="2698957"/>
                  <a:pt x="2884575" y="2703569"/>
                </a:cubicBezTo>
                <a:cubicBezTo>
                  <a:pt x="2893799" y="2703569"/>
                  <a:pt x="2889187" y="2689734"/>
                  <a:pt x="2893799" y="2685122"/>
                </a:cubicBezTo>
                <a:cubicBezTo>
                  <a:pt x="2898410" y="2689734"/>
                  <a:pt x="2898410" y="2694345"/>
                  <a:pt x="2898410" y="2698957"/>
                </a:cubicBezTo>
                <a:cubicBezTo>
                  <a:pt x="2912822" y="2694345"/>
                  <a:pt x="2931268" y="2694345"/>
                  <a:pt x="2922045" y="2680510"/>
                </a:cubicBezTo>
                <a:cubicBezTo>
                  <a:pt x="2931268" y="2685122"/>
                  <a:pt x="2941068" y="2685122"/>
                  <a:pt x="2941068" y="2698957"/>
                </a:cubicBezTo>
                <a:cubicBezTo>
                  <a:pt x="2898410" y="2713368"/>
                  <a:pt x="2865553" y="2746226"/>
                  <a:pt x="2818283" y="2727203"/>
                </a:cubicBezTo>
                <a:lnTo>
                  <a:pt x="2818283" y="2727203"/>
                </a:lnTo>
                <a:close/>
                <a:moveTo>
                  <a:pt x="2935880" y="3380902"/>
                </a:moveTo>
                <a:cubicBezTo>
                  <a:pt x="2940492" y="3371679"/>
                  <a:pt x="2950291" y="3367067"/>
                  <a:pt x="2954903" y="3357267"/>
                </a:cubicBezTo>
                <a:cubicBezTo>
                  <a:pt x="2964702" y="3367067"/>
                  <a:pt x="2945680" y="3380902"/>
                  <a:pt x="2935880" y="3380902"/>
                </a:cubicBezTo>
                <a:lnTo>
                  <a:pt x="2935880" y="3380902"/>
                </a:lnTo>
                <a:close/>
                <a:moveTo>
                  <a:pt x="3105934" y="3540003"/>
                </a:moveTo>
                <a:cubicBezTo>
                  <a:pt x="3115157" y="3507145"/>
                  <a:pt x="3153203" y="3479476"/>
                  <a:pt x="3172226" y="3502534"/>
                </a:cubicBezTo>
                <a:cubicBezTo>
                  <a:pt x="3163003" y="3526168"/>
                  <a:pt x="3143980" y="3540003"/>
                  <a:pt x="3105934" y="3540003"/>
                </a:cubicBezTo>
                <a:lnTo>
                  <a:pt x="3105934" y="3540003"/>
                </a:lnTo>
                <a:close/>
                <a:moveTo>
                  <a:pt x="3417795" y="3582084"/>
                </a:moveTo>
                <a:cubicBezTo>
                  <a:pt x="3422407" y="3572861"/>
                  <a:pt x="3427019" y="3563638"/>
                  <a:pt x="3436818" y="3549226"/>
                </a:cubicBezTo>
                <a:cubicBezTo>
                  <a:pt x="3441430" y="3558450"/>
                  <a:pt x="3436818" y="3586696"/>
                  <a:pt x="3417795" y="3582084"/>
                </a:cubicBezTo>
                <a:lnTo>
                  <a:pt x="3417795" y="3582084"/>
                </a:lnTo>
                <a:close/>
                <a:moveTo>
                  <a:pt x="3465064" y="3175684"/>
                </a:moveTo>
                <a:cubicBezTo>
                  <a:pt x="3460453" y="3175684"/>
                  <a:pt x="3455841" y="3180296"/>
                  <a:pt x="3450653" y="3180296"/>
                </a:cubicBezTo>
                <a:cubicBezTo>
                  <a:pt x="3407996" y="3282905"/>
                  <a:pt x="3332480" y="3348620"/>
                  <a:pt x="3247742" y="3413760"/>
                </a:cubicBezTo>
                <a:cubicBezTo>
                  <a:pt x="3262153" y="3432206"/>
                  <a:pt x="3243130" y="3451229"/>
                  <a:pt x="3224107" y="3455841"/>
                </a:cubicBezTo>
                <a:cubicBezTo>
                  <a:pt x="3228718" y="3442006"/>
                  <a:pt x="3205084" y="3455841"/>
                  <a:pt x="3209695" y="3437395"/>
                </a:cubicBezTo>
                <a:cubicBezTo>
                  <a:pt x="3190672" y="3470252"/>
                  <a:pt x="3143403" y="3455841"/>
                  <a:pt x="3110545" y="3479476"/>
                </a:cubicBezTo>
                <a:cubicBezTo>
                  <a:pt x="3115157" y="3507722"/>
                  <a:pt x="3091522" y="3507722"/>
                  <a:pt x="3091522" y="3535392"/>
                </a:cubicBezTo>
                <a:cubicBezTo>
                  <a:pt x="3082299" y="3535392"/>
                  <a:pt x="3067888" y="3544615"/>
                  <a:pt x="3063276" y="3540003"/>
                </a:cubicBezTo>
                <a:cubicBezTo>
                  <a:pt x="3067888" y="3511757"/>
                  <a:pt x="3091522" y="3507145"/>
                  <a:pt x="3101322" y="3484087"/>
                </a:cubicBezTo>
                <a:cubicBezTo>
                  <a:pt x="3068464" y="3465641"/>
                  <a:pt x="3016583" y="3484087"/>
                  <a:pt x="2992949" y="3488699"/>
                </a:cubicBezTo>
                <a:cubicBezTo>
                  <a:pt x="2983725" y="3484087"/>
                  <a:pt x="2978538" y="3470252"/>
                  <a:pt x="2973926" y="3455841"/>
                </a:cubicBezTo>
                <a:cubicBezTo>
                  <a:pt x="2969314" y="3460453"/>
                  <a:pt x="2969314" y="3465064"/>
                  <a:pt x="2959515" y="3465064"/>
                </a:cubicBezTo>
                <a:cubicBezTo>
                  <a:pt x="2959515" y="3446618"/>
                  <a:pt x="2950291" y="3427595"/>
                  <a:pt x="2959515" y="3413760"/>
                </a:cubicBezTo>
                <a:cubicBezTo>
                  <a:pt x="2978538" y="3409148"/>
                  <a:pt x="2973926" y="3427595"/>
                  <a:pt x="2997560" y="3422983"/>
                </a:cubicBezTo>
                <a:cubicBezTo>
                  <a:pt x="3011972" y="3422983"/>
                  <a:pt x="3006784" y="3394737"/>
                  <a:pt x="3016583" y="3390125"/>
                </a:cubicBezTo>
                <a:cubicBezTo>
                  <a:pt x="3002172" y="3385514"/>
                  <a:pt x="2997560" y="3403960"/>
                  <a:pt x="2983725" y="3394737"/>
                </a:cubicBezTo>
                <a:cubicBezTo>
                  <a:pt x="2998137" y="3376290"/>
                  <a:pt x="3016583" y="3390125"/>
                  <a:pt x="3026383" y="3366491"/>
                </a:cubicBezTo>
                <a:cubicBezTo>
                  <a:pt x="3073652" y="3384937"/>
                  <a:pt x="3097287" y="3348044"/>
                  <a:pt x="3125533" y="3342856"/>
                </a:cubicBezTo>
                <a:cubicBezTo>
                  <a:pt x="3153779" y="3371102"/>
                  <a:pt x="3182026" y="3389549"/>
                  <a:pt x="3205660" y="3407995"/>
                </a:cubicBezTo>
                <a:cubicBezTo>
                  <a:pt x="3210272" y="3389549"/>
                  <a:pt x="3210272" y="3370526"/>
                  <a:pt x="3210272" y="3347468"/>
                </a:cubicBezTo>
                <a:cubicBezTo>
                  <a:pt x="3224683" y="3352079"/>
                  <a:pt x="3219495" y="3365914"/>
                  <a:pt x="3224683" y="3375714"/>
                </a:cubicBezTo>
                <a:cubicBezTo>
                  <a:pt x="3233907" y="3371102"/>
                  <a:pt x="3224683" y="3347468"/>
                  <a:pt x="3229295" y="3338244"/>
                </a:cubicBezTo>
                <a:cubicBezTo>
                  <a:pt x="3271952" y="3309998"/>
                  <a:pt x="3300199" y="3267917"/>
                  <a:pt x="3337668" y="3226412"/>
                </a:cubicBezTo>
                <a:cubicBezTo>
                  <a:pt x="3346891" y="3240247"/>
                  <a:pt x="3318645" y="3273105"/>
                  <a:pt x="3328445" y="3291552"/>
                </a:cubicBezTo>
                <a:cubicBezTo>
                  <a:pt x="3371102" y="3235636"/>
                  <a:pt x="3384938" y="3193555"/>
                  <a:pt x="3394737" y="3109392"/>
                </a:cubicBezTo>
                <a:cubicBezTo>
                  <a:pt x="3371102" y="3109392"/>
                  <a:pt x="3390125" y="3142250"/>
                  <a:pt x="3371102" y="3151473"/>
                </a:cubicBezTo>
                <a:cubicBezTo>
                  <a:pt x="3371102" y="3184331"/>
                  <a:pt x="3352080" y="3198166"/>
                  <a:pt x="3342856" y="3216613"/>
                </a:cubicBezTo>
                <a:cubicBezTo>
                  <a:pt x="3338245" y="3160697"/>
                  <a:pt x="3347468" y="3114004"/>
                  <a:pt x="3371102" y="3062700"/>
                </a:cubicBezTo>
                <a:cubicBezTo>
                  <a:pt x="3380326" y="3062700"/>
                  <a:pt x="3375714" y="3076534"/>
                  <a:pt x="3380326" y="3081146"/>
                </a:cubicBezTo>
                <a:cubicBezTo>
                  <a:pt x="3384938" y="3081146"/>
                  <a:pt x="3384938" y="3081146"/>
                  <a:pt x="3389549" y="3081146"/>
                </a:cubicBezTo>
                <a:cubicBezTo>
                  <a:pt x="3398772" y="3062700"/>
                  <a:pt x="3375138" y="3071923"/>
                  <a:pt x="3375138" y="3048288"/>
                </a:cubicBezTo>
                <a:cubicBezTo>
                  <a:pt x="3407996" y="3039065"/>
                  <a:pt x="3469676" y="3020042"/>
                  <a:pt x="3497922" y="3062123"/>
                </a:cubicBezTo>
                <a:cubicBezTo>
                  <a:pt x="3488699" y="3100745"/>
                  <a:pt x="3478899" y="3138215"/>
                  <a:pt x="3465064" y="3175684"/>
                </a:cubicBezTo>
                <a:lnTo>
                  <a:pt x="3465064" y="3175684"/>
                </a:lnTo>
                <a:close/>
                <a:moveTo>
                  <a:pt x="3483511" y="3199319"/>
                </a:moveTo>
                <a:cubicBezTo>
                  <a:pt x="3488123" y="3166461"/>
                  <a:pt x="3483511" y="3045406"/>
                  <a:pt x="3535392" y="3077687"/>
                </a:cubicBezTo>
                <a:cubicBezTo>
                  <a:pt x="3512334" y="3115157"/>
                  <a:pt x="3502534" y="3161850"/>
                  <a:pt x="3483511" y="3199319"/>
                </a:cubicBezTo>
                <a:lnTo>
                  <a:pt x="3483511" y="3199319"/>
                </a:lnTo>
                <a:close/>
                <a:moveTo>
                  <a:pt x="3521557" y="882551"/>
                </a:moveTo>
                <a:cubicBezTo>
                  <a:pt x="3535968" y="873328"/>
                  <a:pt x="3573438" y="877939"/>
                  <a:pt x="3573438" y="896386"/>
                </a:cubicBezTo>
                <a:cubicBezTo>
                  <a:pt x="3564215" y="896386"/>
                  <a:pt x="3530780" y="891774"/>
                  <a:pt x="3521557" y="882551"/>
                </a:cubicBezTo>
                <a:lnTo>
                  <a:pt x="3521557" y="882551"/>
                </a:lnTo>
                <a:close/>
                <a:moveTo>
                  <a:pt x="3549803" y="3558450"/>
                </a:moveTo>
                <a:cubicBezTo>
                  <a:pt x="3554415" y="3549226"/>
                  <a:pt x="3549803" y="3534815"/>
                  <a:pt x="3559027" y="3525592"/>
                </a:cubicBezTo>
                <a:cubicBezTo>
                  <a:pt x="3563638" y="3534815"/>
                  <a:pt x="3563638" y="3520980"/>
                  <a:pt x="3573438" y="3530203"/>
                </a:cubicBezTo>
                <a:cubicBezTo>
                  <a:pt x="3568826" y="3544615"/>
                  <a:pt x="3564215" y="3558450"/>
                  <a:pt x="3549803" y="3558450"/>
                </a:cubicBezTo>
                <a:lnTo>
                  <a:pt x="3549803" y="3558450"/>
                </a:lnTo>
                <a:close/>
                <a:moveTo>
                  <a:pt x="3559027" y="1204789"/>
                </a:moveTo>
                <a:cubicBezTo>
                  <a:pt x="3559027" y="1190954"/>
                  <a:pt x="3573438" y="1204789"/>
                  <a:pt x="3578050" y="1214012"/>
                </a:cubicBezTo>
                <a:cubicBezTo>
                  <a:pt x="3587849" y="1223812"/>
                  <a:pt x="3564215" y="1204789"/>
                  <a:pt x="3559027" y="1204789"/>
                </a:cubicBezTo>
                <a:lnTo>
                  <a:pt x="3559027" y="1204789"/>
                </a:lnTo>
                <a:close/>
                <a:moveTo>
                  <a:pt x="3582661" y="1214012"/>
                </a:moveTo>
                <a:cubicBezTo>
                  <a:pt x="3601684" y="1218624"/>
                  <a:pt x="3615519" y="1223235"/>
                  <a:pt x="3634542" y="1227847"/>
                </a:cubicBezTo>
                <a:cubicBezTo>
                  <a:pt x="3615519" y="1204212"/>
                  <a:pt x="3578050" y="1181154"/>
                  <a:pt x="3540003" y="1162708"/>
                </a:cubicBezTo>
                <a:cubicBezTo>
                  <a:pt x="3549227" y="1158096"/>
                  <a:pt x="3559027" y="1153484"/>
                  <a:pt x="3572861" y="1153484"/>
                </a:cubicBezTo>
                <a:cubicBezTo>
                  <a:pt x="3577473" y="1195565"/>
                  <a:pt x="3676623" y="1186342"/>
                  <a:pt x="3676623" y="1233035"/>
                </a:cubicBezTo>
                <a:cubicBezTo>
                  <a:pt x="3672011" y="1242258"/>
                  <a:pt x="3657600" y="1242258"/>
                  <a:pt x="3662212" y="1261281"/>
                </a:cubicBezTo>
                <a:cubicBezTo>
                  <a:pt x="3634542" y="1242258"/>
                  <a:pt x="3606296" y="1233035"/>
                  <a:pt x="3582661" y="1214012"/>
                </a:cubicBezTo>
                <a:lnTo>
                  <a:pt x="3582661" y="1214012"/>
                </a:lnTo>
                <a:close/>
                <a:moveTo>
                  <a:pt x="3700834" y="3558450"/>
                </a:moveTo>
                <a:cubicBezTo>
                  <a:pt x="3700834" y="3553838"/>
                  <a:pt x="3705446" y="3525592"/>
                  <a:pt x="3724469" y="3530203"/>
                </a:cubicBezTo>
                <a:cubicBezTo>
                  <a:pt x="3719857" y="3544615"/>
                  <a:pt x="3705446" y="3544615"/>
                  <a:pt x="3700834" y="3558450"/>
                </a:cubicBezTo>
                <a:lnTo>
                  <a:pt x="3700834" y="3558450"/>
                </a:lnTo>
                <a:close/>
                <a:moveTo>
                  <a:pt x="3738880" y="3315763"/>
                </a:moveTo>
                <a:cubicBezTo>
                  <a:pt x="3734268" y="3329598"/>
                  <a:pt x="3743492" y="3329598"/>
                  <a:pt x="3743492" y="3344009"/>
                </a:cubicBezTo>
                <a:cubicBezTo>
                  <a:pt x="3729081" y="3348620"/>
                  <a:pt x="3729081" y="3362456"/>
                  <a:pt x="3715246" y="3367643"/>
                </a:cubicBezTo>
                <a:cubicBezTo>
                  <a:pt x="3743492" y="3405113"/>
                  <a:pt x="3677200" y="3451806"/>
                  <a:pt x="3654142" y="3461029"/>
                </a:cubicBezTo>
                <a:cubicBezTo>
                  <a:pt x="3668553" y="3447194"/>
                  <a:pt x="3644918" y="3447194"/>
                  <a:pt x="3635118" y="3447194"/>
                </a:cubicBezTo>
                <a:cubicBezTo>
                  <a:pt x="3620707" y="3451806"/>
                  <a:pt x="3649530" y="3451806"/>
                  <a:pt x="3639730" y="3461029"/>
                </a:cubicBezTo>
                <a:cubicBezTo>
                  <a:pt x="3639730" y="3461029"/>
                  <a:pt x="3639730" y="3465641"/>
                  <a:pt x="3639730" y="3470252"/>
                </a:cubicBezTo>
                <a:cubicBezTo>
                  <a:pt x="3592461" y="3437395"/>
                  <a:pt x="3630507" y="3381478"/>
                  <a:pt x="3635118" y="3330174"/>
                </a:cubicBezTo>
                <a:cubicBezTo>
                  <a:pt x="3644342" y="3330174"/>
                  <a:pt x="3644342" y="3316339"/>
                  <a:pt x="3658753" y="3316339"/>
                </a:cubicBezTo>
                <a:cubicBezTo>
                  <a:pt x="3663365" y="3288093"/>
                  <a:pt x="3649530" y="3292704"/>
                  <a:pt x="3649530" y="3265035"/>
                </a:cubicBezTo>
                <a:cubicBezTo>
                  <a:pt x="3654142" y="3265035"/>
                  <a:pt x="3658753" y="3265035"/>
                  <a:pt x="3658753" y="3260423"/>
                </a:cubicBezTo>
                <a:cubicBezTo>
                  <a:pt x="3663365" y="3265035"/>
                  <a:pt x="3663365" y="3269646"/>
                  <a:pt x="3667976" y="3269646"/>
                </a:cubicBezTo>
                <a:cubicBezTo>
                  <a:pt x="3663365" y="3283481"/>
                  <a:pt x="3672588" y="3293281"/>
                  <a:pt x="3663365" y="3297893"/>
                </a:cubicBezTo>
                <a:cubicBezTo>
                  <a:pt x="3663365" y="3302504"/>
                  <a:pt x="3672588" y="3293281"/>
                  <a:pt x="3667976" y="3316339"/>
                </a:cubicBezTo>
                <a:cubicBezTo>
                  <a:pt x="3691611" y="3292704"/>
                  <a:pt x="3700834" y="3251200"/>
                  <a:pt x="3710634" y="3213730"/>
                </a:cubicBezTo>
                <a:cubicBezTo>
                  <a:pt x="3706022" y="3204507"/>
                  <a:pt x="3686999" y="3218342"/>
                  <a:pt x="3682388" y="3218342"/>
                </a:cubicBezTo>
                <a:cubicBezTo>
                  <a:pt x="3677776" y="3236789"/>
                  <a:pt x="3696799" y="3227565"/>
                  <a:pt x="3691611" y="3241977"/>
                </a:cubicBezTo>
                <a:cubicBezTo>
                  <a:pt x="3682388" y="3251200"/>
                  <a:pt x="3672588" y="3232753"/>
                  <a:pt x="3677200" y="3255812"/>
                </a:cubicBezTo>
                <a:cubicBezTo>
                  <a:pt x="3667976" y="3251200"/>
                  <a:pt x="3667976" y="3260423"/>
                  <a:pt x="3658176" y="3255812"/>
                </a:cubicBezTo>
                <a:cubicBezTo>
                  <a:pt x="3658176" y="3222954"/>
                  <a:pt x="3677200" y="3222954"/>
                  <a:pt x="3667400" y="3180873"/>
                </a:cubicBezTo>
                <a:cubicBezTo>
                  <a:pt x="3681811" y="3171649"/>
                  <a:pt x="3676623" y="3157238"/>
                  <a:pt x="3681811" y="3148015"/>
                </a:cubicBezTo>
                <a:cubicBezTo>
                  <a:pt x="3681811" y="3148015"/>
                  <a:pt x="3686423" y="3152626"/>
                  <a:pt x="3686423" y="3157238"/>
                </a:cubicBezTo>
                <a:cubicBezTo>
                  <a:pt x="3695646" y="3152626"/>
                  <a:pt x="3695646" y="3143403"/>
                  <a:pt x="3700834" y="3138791"/>
                </a:cubicBezTo>
                <a:cubicBezTo>
                  <a:pt x="3705446" y="3134180"/>
                  <a:pt x="3691611" y="3171649"/>
                  <a:pt x="3696223" y="3185484"/>
                </a:cubicBezTo>
                <a:cubicBezTo>
                  <a:pt x="3705446" y="3180873"/>
                  <a:pt x="3700834" y="3152626"/>
                  <a:pt x="3715246" y="3167038"/>
                </a:cubicBezTo>
                <a:cubicBezTo>
                  <a:pt x="3710634" y="3148591"/>
                  <a:pt x="3715246" y="3143403"/>
                  <a:pt x="3710634" y="3129568"/>
                </a:cubicBezTo>
                <a:cubicBezTo>
                  <a:pt x="3734268" y="3111121"/>
                  <a:pt x="3757903" y="3124956"/>
                  <a:pt x="3786149" y="3115733"/>
                </a:cubicBezTo>
                <a:cubicBezTo>
                  <a:pt x="3771738" y="3106510"/>
                  <a:pt x="3753291" y="3101898"/>
                  <a:pt x="3738880" y="3092099"/>
                </a:cubicBezTo>
                <a:cubicBezTo>
                  <a:pt x="3734268" y="3059241"/>
                  <a:pt x="3748103" y="3045406"/>
                  <a:pt x="3748103" y="3017160"/>
                </a:cubicBezTo>
                <a:cubicBezTo>
                  <a:pt x="3780961" y="3012548"/>
                  <a:pt x="3799984" y="3007936"/>
                  <a:pt x="3828230" y="3017160"/>
                </a:cubicBezTo>
                <a:cubicBezTo>
                  <a:pt x="3828230" y="2975078"/>
                  <a:pt x="3785573" y="2979690"/>
                  <a:pt x="3767126" y="2956632"/>
                </a:cubicBezTo>
                <a:cubicBezTo>
                  <a:pt x="3799984" y="2942797"/>
                  <a:pt x="3851865" y="2984878"/>
                  <a:pt x="3875500" y="2965855"/>
                </a:cubicBezTo>
                <a:cubicBezTo>
                  <a:pt x="3847254" y="2947409"/>
                  <a:pt x="3819007" y="2928386"/>
                  <a:pt x="3785573" y="2923774"/>
                </a:cubicBezTo>
                <a:cubicBezTo>
                  <a:pt x="3780961" y="2905328"/>
                  <a:pt x="3785573" y="2890916"/>
                  <a:pt x="3799984" y="2877081"/>
                </a:cubicBezTo>
                <a:cubicBezTo>
                  <a:pt x="3823619" y="2886304"/>
                  <a:pt x="3842642" y="2877081"/>
                  <a:pt x="3861088" y="2881693"/>
                </a:cubicBezTo>
                <a:cubicBezTo>
                  <a:pt x="3823042" y="2844223"/>
                  <a:pt x="3738304" y="2872470"/>
                  <a:pt x="3771162" y="2788307"/>
                </a:cubicBezTo>
                <a:cubicBezTo>
                  <a:pt x="3775773" y="2783696"/>
                  <a:pt x="3790185" y="2783696"/>
                  <a:pt x="3790185" y="2774473"/>
                </a:cubicBezTo>
                <a:cubicBezTo>
                  <a:pt x="3799408" y="2750838"/>
                  <a:pt x="3780961" y="2699534"/>
                  <a:pt x="3809207" y="2690310"/>
                </a:cubicBezTo>
                <a:cubicBezTo>
                  <a:pt x="3818431" y="2708757"/>
                  <a:pt x="3804596" y="2723168"/>
                  <a:pt x="3818431" y="2737003"/>
                </a:cubicBezTo>
                <a:cubicBezTo>
                  <a:pt x="3804020" y="2737003"/>
                  <a:pt x="3804020" y="2737003"/>
                  <a:pt x="3804020" y="2737003"/>
                </a:cubicBezTo>
                <a:cubicBezTo>
                  <a:pt x="3808631" y="2750838"/>
                  <a:pt x="3818431" y="2755450"/>
                  <a:pt x="3813243" y="2779084"/>
                </a:cubicBezTo>
                <a:cubicBezTo>
                  <a:pt x="3817854" y="2783696"/>
                  <a:pt x="3822466" y="2783696"/>
                  <a:pt x="3827654" y="2783696"/>
                </a:cubicBezTo>
                <a:cubicBezTo>
                  <a:pt x="3836877" y="2779084"/>
                  <a:pt x="3823042" y="2769861"/>
                  <a:pt x="3827654" y="2760061"/>
                </a:cubicBezTo>
                <a:cubicBezTo>
                  <a:pt x="3836877" y="2755450"/>
                  <a:pt x="3860512" y="2760061"/>
                  <a:pt x="3860512" y="2783696"/>
                </a:cubicBezTo>
                <a:cubicBezTo>
                  <a:pt x="3869735" y="2765249"/>
                  <a:pt x="3874923" y="2737003"/>
                  <a:pt x="3888758" y="2718556"/>
                </a:cubicBezTo>
                <a:cubicBezTo>
                  <a:pt x="3897981" y="2732392"/>
                  <a:pt x="3897981" y="2751414"/>
                  <a:pt x="3888758" y="2765249"/>
                </a:cubicBezTo>
                <a:cubicBezTo>
                  <a:pt x="3907781" y="2756026"/>
                  <a:pt x="3897981" y="2718556"/>
                  <a:pt x="3912393" y="2704722"/>
                </a:cubicBezTo>
                <a:cubicBezTo>
                  <a:pt x="3931416" y="2709333"/>
                  <a:pt x="3917004" y="2737579"/>
                  <a:pt x="3917004" y="2751414"/>
                </a:cubicBezTo>
                <a:cubicBezTo>
                  <a:pt x="3912393" y="2751414"/>
                  <a:pt x="3912393" y="2746803"/>
                  <a:pt x="3907781" y="2746803"/>
                </a:cubicBezTo>
                <a:cubicBezTo>
                  <a:pt x="3907781" y="2760638"/>
                  <a:pt x="3907781" y="2793495"/>
                  <a:pt x="3898558" y="2811942"/>
                </a:cubicBezTo>
                <a:cubicBezTo>
                  <a:pt x="3893946" y="2807331"/>
                  <a:pt x="3889335" y="2802719"/>
                  <a:pt x="3889335" y="2793495"/>
                </a:cubicBezTo>
                <a:cubicBezTo>
                  <a:pt x="3884723" y="2807331"/>
                  <a:pt x="3884723" y="2821742"/>
                  <a:pt x="3889335" y="2830965"/>
                </a:cubicBezTo>
                <a:cubicBezTo>
                  <a:pt x="3889335" y="2830965"/>
                  <a:pt x="3889335" y="2826353"/>
                  <a:pt x="3884723" y="2826353"/>
                </a:cubicBezTo>
                <a:cubicBezTo>
                  <a:pt x="3884723" y="2844800"/>
                  <a:pt x="3884723" y="2844800"/>
                  <a:pt x="3884723" y="2844800"/>
                </a:cubicBezTo>
                <a:cubicBezTo>
                  <a:pt x="3884723" y="2858635"/>
                  <a:pt x="3893946" y="2835577"/>
                  <a:pt x="3893946" y="2849412"/>
                </a:cubicBezTo>
                <a:cubicBezTo>
                  <a:pt x="3893946" y="2863246"/>
                  <a:pt x="3893946" y="2849412"/>
                  <a:pt x="3884723" y="2849412"/>
                </a:cubicBezTo>
                <a:cubicBezTo>
                  <a:pt x="3884723" y="2863246"/>
                  <a:pt x="3889335" y="2863246"/>
                  <a:pt x="3889335" y="2877658"/>
                </a:cubicBezTo>
                <a:cubicBezTo>
                  <a:pt x="3898558" y="2877658"/>
                  <a:pt x="3884723" y="2859211"/>
                  <a:pt x="3893946" y="2859211"/>
                </a:cubicBezTo>
                <a:cubicBezTo>
                  <a:pt x="3931992" y="2901292"/>
                  <a:pt x="3922193" y="2990066"/>
                  <a:pt x="3889335" y="3022924"/>
                </a:cubicBezTo>
                <a:cubicBezTo>
                  <a:pt x="3893946" y="3032148"/>
                  <a:pt x="3889335" y="3046559"/>
                  <a:pt x="3889335" y="3055782"/>
                </a:cubicBezTo>
                <a:cubicBezTo>
                  <a:pt x="3870312" y="3069617"/>
                  <a:pt x="3861088" y="3130721"/>
                  <a:pt x="3865700" y="3149168"/>
                </a:cubicBezTo>
                <a:cubicBezTo>
                  <a:pt x="3842065" y="3200472"/>
                  <a:pt x="3794796" y="3260999"/>
                  <a:pt x="3761938" y="3317492"/>
                </a:cubicBezTo>
                <a:cubicBezTo>
                  <a:pt x="3748103" y="3320374"/>
                  <a:pt x="3748103" y="3311151"/>
                  <a:pt x="3738880" y="3315763"/>
                </a:cubicBezTo>
                <a:lnTo>
                  <a:pt x="3738880" y="3315763"/>
                </a:lnTo>
                <a:close/>
                <a:moveTo>
                  <a:pt x="3757327" y="3479476"/>
                </a:moveTo>
                <a:cubicBezTo>
                  <a:pt x="3757327" y="3465641"/>
                  <a:pt x="3757327" y="3461029"/>
                  <a:pt x="3766550" y="3461029"/>
                </a:cubicBezTo>
                <a:cubicBezTo>
                  <a:pt x="3771738" y="3469676"/>
                  <a:pt x="3767126" y="3479476"/>
                  <a:pt x="3757327" y="3479476"/>
                </a:cubicBezTo>
                <a:lnTo>
                  <a:pt x="3757327" y="3479476"/>
                </a:lnTo>
                <a:close/>
                <a:moveTo>
                  <a:pt x="4031142" y="2802142"/>
                </a:moveTo>
                <a:cubicBezTo>
                  <a:pt x="4035754" y="2815977"/>
                  <a:pt x="4031142" y="2825777"/>
                  <a:pt x="4026531" y="2835000"/>
                </a:cubicBezTo>
                <a:cubicBezTo>
                  <a:pt x="4045554" y="2839612"/>
                  <a:pt x="4026531" y="2825777"/>
                  <a:pt x="4040942" y="2825777"/>
                </a:cubicBezTo>
                <a:cubicBezTo>
                  <a:pt x="4055353" y="2863246"/>
                  <a:pt x="4031719" y="2947409"/>
                  <a:pt x="4012696" y="2984302"/>
                </a:cubicBezTo>
                <a:cubicBezTo>
                  <a:pt x="4017307" y="3073076"/>
                  <a:pt x="3970038" y="3157238"/>
                  <a:pt x="3956203" y="3222377"/>
                </a:cubicBezTo>
                <a:cubicBezTo>
                  <a:pt x="3946980" y="3222377"/>
                  <a:pt x="3946980" y="3226989"/>
                  <a:pt x="3941792" y="3226989"/>
                </a:cubicBezTo>
                <a:cubicBezTo>
                  <a:pt x="3913546" y="3306539"/>
                  <a:pt x="3861665" y="3344009"/>
                  <a:pt x="3823619" y="3399925"/>
                </a:cubicBezTo>
                <a:cubicBezTo>
                  <a:pt x="3809207" y="3339397"/>
                  <a:pt x="3861665" y="3301928"/>
                  <a:pt x="3851865" y="3246012"/>
                </a:cubicBezTo>
                <a:cubicBezTo>
                  <a:pt x="3861088" y="3236789"/>
                  <a:pt x="3866277" y="3222377"/>
                  <a:pt x="3884723" y="3227565"/>
                </a:cubicBezTo>
                <a:cubicBezTo>
                  <a:pt x="3889335" y="3213730"/>
                  <a:pt x="3893946" y="3199319"/>
                  <a:pt x="3912969" y="3199319"/>
                </a:cubicBezTo>
                <a:cubicBezTo>
                  <a:pt x="3927380" y="3115157"/>
                  <a:pt x="4002896" y="3035606"/>
                  <a:pt x="3974073" y="2919162"/>
                </a:cubicBezTo>
                <a:cubicBezTo>
                  <a:pt x="3993096" y="2919162"/>
                  <a:pt x="3993096" y="2919162"/>
                  <a:pt x="3993096" y="2919162"/>
                </a:cubicBezTo>
                <a:cubicBezTo>
                  <a:pt x="3983873" y="2909939"/>
                  <a:pt x="3978685" y="2900716"/>
                  <a:pt x="3983873" y="2881693"/>
                </a:cubicBezTo>
                <a:cubicBezTo>
                  <a:pt x="3988485" y="2886304"/>
                  <a:pt x="3993096" y="2895528"/>
                  <a:pt x="3993096" y="2905328"/>
                </a:cubicBezTo>
                <a:cubicBezTo>
                  <a:pt x="4007508" y="2891493"/>
                  <a:pt x="3997708" y="2867858"/>
                  <a:pt x="3997708" y="2849412"/>
                </a:cubicBezTo>
                <a:cubicBezTo>
                  <a:pt x="4006931" y="2854023"/>
                  <a:pt x="4016731" y="2858635"/>
                  <a:pt x="4025954" y="2863246"/>
                </a:cubicBezTo>
                <a:cubicBezTo>
                  <a:pt x="4035177" y="2854023"/>
                  <a:pt x="4016731" y="2844800"/>
                  <a:pt x="4011543" y="2835000"/>
                </a:cubicBezTo>
                <a:cubicBezTo>
                  <a:pt x="4011543" y="2821165"/>
                  <a:pt x="4016155" y="2811365"/>
                  <a:pt x="4006931" y="2792919"/>
                </a:cubicBezTo>
                <a:cubicBezTo>
                  <a:pt x="3992520" y="2779084"/>
                  <a:pt x="4002319" y="2755450"/>
                  <a:pt x="3987908" y="2732392"/>
                </a:cubicBezTo>
                <a:cubicBezTo>
                  <a:pt x="3992520" y="2713945"/>
                  <a:pt x="4025954" y="2765249"/>
                  <a:pt x="4006931" y="2769861"/>
                </a:cubicBezTo>
                <a:cubicBezTo>
                  <a:pt x="4011543" y="2774473"/>
                  <a:pt x="4021342" y="2779084"/>
                  <a:pt x="4030566" y="2783696"/>
                </a:cubicBezTo>
                <a:cubicBezTo>
                  <a:pt x="4030566" y="2783696"/>
                  <a:pt x="4035177" y="2779084"/>
                  <a:pt x="4035177" y="2774473"/>
                </a:cubicBezTo>
                <a:cubicBezTo>
                  <a:pt x="4035177" y="2788307"/>
                  <a:pt x="4035177" y="2788307"/>
                  <a:pt x="4049589" y="2798107"/>
                </a:cubicBezTo>
                <a:cubicBezTo>
                  <a:pt x="4036330" y="2797531"/>
                  <a:pt x="4045554" y="2811365"/>
                  <a:pt x="4031142" y="2802142"/>
                </a:cubicBezTo>
                <a:lnTo>
                  <a:pt x="4031142" y="2802142"/>
                </a:lnTo>
                <a:close/>
                <a:moveTo>
                  <a:pt x="4437542" y="887163"/>
                </a:moveTo>
                <a:cubicBezTo>
                  <a:pt x="4442154" y="891774"/>
                  <a:pt x="4451954" y="900997"/>
                  <a:pt x="4446766" y="905609"/>
                </a:cubicBezTo>
                <a:cubicBezTo>
                  <a:pt x="4437542" y="906186"/>
                  <a:pt x="4427743" y="896386"/>
                  <a:pt x="4437542" y="887163"/>
                </a:cubicBezTo>
                <a:lnTo>
                  <a:pt x="4437542" y="887163"/>
                </a:lnTo>
                <a:close/>
                <a:moveTo>
                  <a:pt x="4352227" y="700391"/>
                </a:moveTo>
                <a:cubicBezTo>
                  <a:pt x="4347616" y="695780"/>
                  <a:pt x="4347616" y="700391"/>
                  <a:pt x="4343004" y="700391"/>
                </a:cubicBezTo>
                <a:cubicBezTo>
                  <a:pt x="4338392" y="695780"/>
                  <a:pt x="4328593" y="691168"/>
                  <a:pt x="4328593" y="676757"/>
                </a:cubicBezTo>
                <a:cubicBezTo>
                  <a:pt x="4343004" y="677333"/>
                  <a:pt x="4347616" y="686557"/>
                  <a:pt x="4352227" y="700391"/>
                </a:cubicBezTo>
                <a:lnTo>
                  <a:pt x="4352227" y="700391"/>
                </a:lnTo>
                <a:close/>
                <a:moveTo>
                  <a:pt x="4272100" y="840470"/>
                </a:moveTo>
                <a:cubicBezTo>
                  <a:pt x="4276712" y="849693"/>
                  <a:pt x="4295735" y="840470"/>
                  <a:pt x="4291123" y="858916"/>
                </a:cubicBezTo>
                <a:cubicBezTo>
                  <a:pt x="4281900" y="863528"/>
                  <a:pt x="4281900" y="854305"/>
                  <a:pt x="4272100" y="858916"/>
                </a:cubicBezTo>
                <a:lnTo>
                  <a:pt x="4272100" y="840470"/>
                </a:lnTo>
                <a:lnTo>
                  <a:pt x="4272100" y="840470"/>
                </a:lnTo>
                <a:lnTo>
                  <a:pt x="4272100" y="840470"/>
                </a:lnTo>
                <a:close/>
                <a:moveTo>
                  <a:pt x="4239242" y="1993954"/>
                </a:moveTo>
                <a:cubicBezTo>
                  <a:pt x="4224831" y="2003177"/>
                  <a:pt x="4220219" y="1984731"/>
                  <a:pt x="4215608" y="1975507"/>
                </a:cubicBezTo>
                <a:cubicBezTo>
                  <a:pt x="4224831" y="1980119"/>
                  <a:pt x="4234054" y="1984731"/>
                  <a:pt x="4239242" y="1993954"/>
                </a:cubicBezTo>
                <a:lnTo>
                  <a:pt x="4239242" y="1993954"/>
                </a:lnTo>
                <a:close/>
                <a:moveTo>
                  <a:pt x="4224831" y="1177119"/>
                </a:moveTo>
                <a:cubicBezTo>
                  <a:pt x="4186785" y="1177119"/>
                  <a:pt x="4153927" y="1172507"/>
                  <a:pt x="4153927" y="1135038"/>
                </a:cubicBezTo>
                <a:cubicBezTo>
                  <a:pt x="4182173" y="1153484"/>
                  <a:pt x="4220219" y="1135038"/>
                  <a:pt x="4224831" y="1177119"/>
                </a:cubicBezTo>
                <a:lnTo>
                  <a:pt x="4224831" y="1177119"/>
                </a:lnTo>
                <a:close/>
                <a:moveTo>
                  <a:pt x="4153927" y="564925"/>
                </a:moveTo>
                <a:cubicBezTo>
                  <a:pt x="4139515" y="555702"/>
                  <a:pt x="4130292" y="555702"/>
                  <a:pt x="4125681" y="541290"/>
                </a:cubicBezTo>
                <a:cubicBezTo>
                  <a:pt x="4134904" y="555702"/>
                  <a:pt x="4153927" y="537255"/>
                  <a:pt x="4153927" y="564925"/>
                </a:cubicBezTo>
                <a:lnTo>
                  <a:pt x="4153927" y="564925"/>
                </a:lnTo>
                <a:close/>
                <a:moveTo>
                  <a:pt x="4059389" y="1270504"/>
                </a:moveTo>
                <a:cubicBezTo>
                  <a:pt x="4073800" y="1275116"/>
                  <a:pt x="4083023" y="1275116"/>
                  <a:pt x="4087635" y="1284339"/>
                </a:cubicBezTo>
                <a:cubicBezTo>
                  <a:pt x="4083023" y="1307397"/>
                  <a:pt x="4054777" y="1293562"/>
                  <a:pt x="4059389" y="1270504"/>
                </a:cubicBezTo>
                <a:lnTo>
                  <a:pt x="4059389" y="1270504"/>
                </a:lnTo>
                <a:close/>
                <a:moveTo>
                  <a:pt x="4088211" y="518232"/>
                </a:moveTo>
                <a:cubicBezTo>
                  <a:pt x="4097434" y="494597"/>
                  <a:pt x="4116457" y="522844"/>
                  <a:pt x="4116457" y="532067"/>
                </a:cubicBezTo>
                <a:cubicBezTo>
                  <a:pt x="4111846" y="541867"/>
                  <a:pt x="4092823" y="522844"/>
                  <a:pt x="4088211" y="518232"/>
                </a:cubicBezTo>
                <a:lnTo>
                  <a:pt x="4088211" y="518232"/>
                </a:lnTo>
                <a:close/>
                <a:moveTo>
                  <a:pt x="4106658" y="1293562"/>
                </a:moveTo>
                <a:cubicBezTo>
                  <a:pt x="4134904" y="1298174"/>
                  <a:pt x="4149315" y="1317197"/>
                  <a:pt x="4158539" y="1344867"/>
                </a:cubicBezTo>
                <a:cubicBezTo>
                  <a:pt x="4134904" y="1335644"/>
                  <a:pt x="4121069" y="1312586"/>
                  <a:pt x="4106658" y="1293562"/>
                </a:cubicBezTo>
                <a:lnTo>
                  <a:pt x="4106658" y="1293562"/>
                </a:lnTo>
                <a:close/>
                <a:moveTo>
                  <a:pt x="4201196" y="1242258"/>
                </a:moveTo>
                <a:cubicBezTo>
                  <a:pt x="4177562" y="1218624"/>
                  <a:pt x="4149315" y="1237647"/>
                  <a:pt x="4125681" y="1209400"/>
                </a:cubicBezTo>
                <a:cubicBezTo>
                  <a:pt x="4130292" y="1204789"/>
                  <a:pt x="4144704" y="1204789"/>
                  <a:pt x="4134904" y="1195565"/>
                </a:cubicBezTo>
                <a:cubicBezTo>
                  <a:pt x="4139515" y="1195565"/>
                  <a:pt x="4196008" y="1209400"/>
                  <a:pt x="4215031" y="1228423"/>
                </a:cubicBezTo>
                <a:cubicBezTo>
                  <a:pt x="4215608" y="1242258"/>
                  <a:pt x="4196585" y="1228423"/>
                  <a:pt x="4201196" y="1242258"/>
                </a:cubicBezTo>
                <a:lnTo>
                  <a:pt x="4201196" y="1242258"/>
                </a:lnTo>
                <a:close/>
                <a:moveTo>
                  <a:pt x="4239242" y="2045258"/>
                </a:moveTo>
                <a:cubicBezTo>
                  <a:pt x="4220219" y="2040647"/>
                  <a:pt x="4220219" y="2017012"/>
                  <a:pt x="4215608" y="1998566"/>
                </a:cubicBezTo>
                <a:cubicBezTo>
                  <a:pt x="4229443" y="2008365"/>
                  <a:pt x="4248465" y="2026812"/>
                  <a:pt x="4239242" y="2045258"/>
                </a:cubicBezTo>
                <a:lnTo>
                  <a:pt x="4239242" y="2045258"/>
                </a:lnTo>
                <a:close/>
                <a:moveTo>
                  <a:pt x="4257689" y="2073505"/>
                </a:moveTo>
                <a:cubicBezTo>
                  <a:pt x="4262301" y="2073505"/>
                  <a:pt x="4266912" y="2073505"/>
                  <a:pt x="4266912" y="2068893"/>
                </a:cubicBezTo>
                <a:cubicBezTo>
                  <a:pt x="4276135" y="2073505"/>
                  <a:pt x="4271524" y="2092528"/>
                  <a:pt x="4285935" y="2087339"/>
                </a:cubicBezTo>
                <a:cubicBezTo>
                  <a:pt x="4271524" y="2101174"/>
                  <a:pt x="4290547" y="2115586"/>
                  <a:pt x="4300346" y="2129421"/>
                </a:cubicBezTo>
                <a:cubicBezTo>
                  <a:pt x="4276712" y="2134032"/>
                  <a:pt x="4267488" y="2091951"/>
                  <a:pt x="4257689" y="2073505"/>
                </a:cubicBezTo>
                <a:lnTo>
                  <a:pt x="4257689" y="2073505"/>
                </a:lnTo>
                <a:close/>
                <a:moveTo>
                  <a:pt x="4267488" y="1405971"/>
                </a:moveTo>
                <a:cubicBezTo>
                  <a:pt x="4276712" y="1410583"/>
                  <a:pt x="4281900" y="1410583"/>
                  <a:pt x="4286511" y="1419806"/>
                </a:cubicBezTo>
                <a:cubicBezTo>
                  <a:pt x="4281323" y="1429029"/>
                  <a:pt x="4262877" y="1419806"/>
                  <a:pt x="4267488" y="1405971"/>
                </a:cubicBezTo>
                <a:lnTo>
                  <a:pt x="4267488" y="1405971"/>
                </a:lnTo>
                <a:close/>
                <a:moveTo>
                  <a:pt x="4328593" y="1597354"/>
                </a:moveTo>
                <a:cubicBezTo>
                  <a:pt x="4343004" y="1588130"/>
                  <a:pt x="4361450" y="1611189"/>
                  <a:pt x="4361450" y="1588130"/>
                </a:cubicBezTo>
                <a:cubicBezTo>
                  <a:pt x="4380474" y="1588130"/>
                  <a:pt x="4394308" y="1588130"/>
                  <a:pt x="4404108" y="1597354"/>
                </a:cubicBezTo>
                <a:cubicBezTo>
                  <a:pt x="4394885" y="1620988"/>
                  <a:pt x="4413331" y="1620988"/>
                  <a:pt x="4413331" y="1639435"/>
                </a:cubicBezTo>
                <a:cubicBezTo>
                  <a:pt x="4390273" y="1620412"/>
                  <a:pt x="4338392" y="1629635"/>
                  <a:pt x="4328593" y="1597354"/>
                </a:cubicBezTo>
                <a:lnTo>
                  <a:pt x="4328593" y="1597354"/>
                </a:lnTo>
                <a:close/>
                <a:moveTo>
                  <a:pt x="4347616" y="1158096"/>
                </a:moveTo>
                <a:cubicBezTo>
                  <a:pt x="4347616" y="1148873"/>
                  <a:pt x="4347616" y="1148873"/>
                  <a:pt x="4347616" y="1148873"/>
                </a:cubicBezTo>
                <a:cubicBezTo>
                  <a:pt x="4366639" y="1148873"/>
                  <a:pt x="4366639" y="1167319"/>
                  <a:pt x="4375862" y="1177119"/>
                </a:cubicBezTo>
                <a:cubicBezTo>
                  <a:pt x="4362027" y="1167319"/>
                  <a:pt x="4362027" y="1158096"/>
                  <a:pt x="4347616" y="1158096"/>
                </a:cubicBezTo>
                <a:lnTo>
                  <a:pt x="4347616" y="1158096"/>
                </a:lnTo>
                <a:close/>
                <a:moveTo>
                  <a:pt x="4380474" y="1177119"/>
                </a:moveTo>
                <a:cubicBezTo>
                  <a:pt x="4394885" y="1177119"/>
                  <a:pt x="4399496" y="1181730"/>
                  <a:pt x="4399496" y="1195565"/>
                </a:cubicBezTo>
                <a:cubicBezTo>
                  <a:pt x="4390273" y="1190954"/>
                  <a:pt x="4380474" y="1190954"/>
                  <a:pt x="4380474" y="1177119"/>
                </a:cubicBezTo>
                <a:lnTo>
                  <a:pt x="4380474" y="1177119"/>
                </a:lnTo>
                <a:close/>
                <a:moveTo>
                  <a:pt x="4418519" y="1181730"/>
                </a:moveTo>
                <a:cubicBezTo>
                  <a:pt x="4371250" y="1116591"/>
                  <a:pt x="4286511" y="1111403"/>
                  <a:pt x="4239242" y="1046264"/>
                </a:cubicBezTo>
                <a:cubicBezTo>
                  <a:pt x="4272100" y="1055487"/>
                  <a:pt x="4291123" y="1064710"/>
                  <a:pt x="4329169" y="1074510"/>
                </a:cubicBezTo>
                <a:cubicBezTo>
                  <a:pt x="4324557" y="1088345"/>
                  <a:pt x="4357415" y="1107368"/>
                  <a:pt x="4367215" y="1102756"/>
                </a:cubicBezTo>
                <a:cubicBezTo>
                  <a:pt x="4386238" y="1154061"/>
                  <a:pt x="4447342" y="1149449"/>
                  <a:pt x="4466365" y="1196142"/>
                </a:cubicBezTo>
                <a:cubicBezTo>
                  <a:pt x="4446766" y="1195565"/>
                  <a:pt x="4437542" y="1171931"/>
                  <a:pt x="4418519" y="1181730"/>
                </a:cubicBezTo>
                <a:lnTo>
                  <a:pt x="4418519" y="1181730"/>
                </a:lnTo>
                <a:close/>
                <a:moveTo>
                  <a:pt x="4494035" y="1060099"/>
                </a:moveTo>
                <a:cubicBezTo>
                  <a:pt x="4489423" y="1064710"/>
                  <a:pt x="4508446" y="1078545"/>
                  <a:pt x="4508446" y="1092957"/>
                </a:cubicBezTo>
                <a:cubicBezTo>
                  <a:pt x="4489423" y="1092957"/>
                  <a:pt x="4480200" y="1074510"/>
                  <a:pt x="4465789" y="1064710"/>
                </a:cubicBezTo>
                <a:cubicBezTo>
                  <a:pt x="4465789" y="1073934"/>
                  <a:pt x="4451377" y="1083157"/>
                  <a:pt x="4446766" y="1073934"/>
                </a:cubicBezTo>
                <a:cubicBezTo>
                  <a:pt x="4442154" y="1083157"/>
                  <a:pt x="4446766" y="1083157"/>
                  <a:pt x="4451377" y="1087769"/>
                </a:cubicBezTo>
                <a:cubicBezTo>
                  <a:pt x="4442154" y="1096992"/>
                  <a:pt x="4432354" y="1069322"/>
                  <a:pt x="4423131" y="1087769"/>
                </a:cubicBezTo>
                <a:cubicBezTo>
                  <a:pt x="4408720" y="1050299"/>
                  <a:pt x="4362027" y="1027241"/>
                  <a:pt x="4343004" y="985160"/>
                </a:cubicBezTo>
                <a:cubicBezTo>
                  <a:pt x="4357415" y="985160"/>
                  <a:pt x="4357415" y="985160"/>
                  <a:pt x="4357415" y="985160"/>
                </a:cubicBezTo>
                <a:cubicBezTo>
                  <a:pt x="4352804" y="971325"/>
                  <a:pt x="4338392" y="971325"/>
                  <a:pt x="4338392" y="956913"/>
                </a:cubicBezTo>
                <a:cubicBezTo>
                  <a:pt x="4366639" y="975360"/>
                  <a:pt x="4404684" y="980548"/>
                  <a:pt x="4428319" y="998995"/>
                </a:cubicBezTo>
                <a:cubicBezTo>
                  <a:pt x="4428319" y="1022629"/>
                  <a:pt x="4437542" y="1027241"/>
                  <a:pt x="4456565" y="1027241"/>
                </a:cubicBezTo>
                <a:cubicBezTo>
                  <a:pt x="4451954" y="1022629"/>
                  <a:pt x="4437542" y="1027241"/>
                  <a:pt x="4442154" y="1013406"/>
                </a:cubicBezTo>
                <a:cubicBezTo>
                  <a:pt x="4446766" y="1013406"/>
                  <a:pt x="4451377" y="1013406"/>
                  <a:pt x="4451377" y="1008794"/>
                </a:cubicBezTo>
                <a:cubicBezTo>
                  <a:pt x="4451377" y="999571"/>
                  <a:pt x="4446766" y="994959"/>
                  <a:pt x="4436966" y="994959"/>
                </a:cubicBezTo>
                <a:cubicBezTo>
                  <a:pt x="4498070" y="962102"/>
                  <a:pt x="4507870" y="1055487"/>
                  <a:pt x="4545339" y="1069898"/>
                </a:cubicBezTo>
                <a:cubicBezTo>
                  <a:pt x="4545339" y="1083733"/>
                  <a:pt x="4549951" y="1083733"/>
                  <a:pt x="4549951" y="1098145"/>
                </a:cubicBezTo>
                <a:cubicBezTo>
                  <a:pt x="4526893" y="1092957"/>
                  <a:pt x="4517670" y="1069322"/>
                  <a:pt x="4494035" y="1060099"/>
                </a:cubicBezTo>
                <a:lnTo>
                  <a:pt x="4494035" y="1060099"/>
                </a:lnTo>
                <a:close/>
                <a:moveTo>
                  <a:pt x="4559751" y="1195565"/>
                </a:moveTo>
                <a:cubicBezTo>
                  <a:pt x="4555139" y="1200177"/>
                  <a:pt x="4540728" y="1186342"/>
                  <a:pt x="4545339" y="1167319"/>
                </a:cubicBezTo>
                <a:cubicBezTo>
                  <a:pt x="4554562" y="1171931"/>
                  <a:pt x="4559751" y="1176542"/>
                  <a:pt x="4564362" y="1190954"/>
                </a:cubicBezTo>
                <a:cubicBezTo>
                  <a:pt x="4555139" y="1186342"/>
                  <a:pt x="4555139" y="1195565"/>
                  <a:pt x="4559751" y="1195565"/>
                </a:cubicBezTo>
                <a:lnTo>
                  <a:pt x="4559751" y="1195565"/>
                </a:lnTo>
                <a:close/>
                <a:moveTo>
                  <a:pt x="4559751" y="929244"/>
                </a:moveTo>
                <a:cubicBezTo>
                  <a:pt x="4578774" y="929244"/>
                  <a:pt x="4587997" y="943079"/>
                  <a:pt x="4602408" y="952878"/>
                </a:cubicBezTo>
                <a:cubicBezTo>
                  <a:pt x="4588573" y="971325"/>
                  <a:pt x="4564939" y="943655"/>
                  <a:pt x="4559751" y="929244"/>
                </a:cubicBezTo>
                <a:lnTo>
                  <a:pt x="4559751" y="929244"/>
                </a:lnTo>
                <a:close/>
                <a:moveTo>
                  <a:pt x="4153927" y="3768855"/>
                </a:moveTo>
                <a:cubicBezTo>
                  <a:pt x="4153927" y="3745221"/>
                  <a:pt x="4163150" y="3735998"/>
                  <a:pt x="4172950" y="3726774"/>
                </a:cubicBezTo>
                <a:cubicBezTo>
                  <a:pt x="4182173" y="3745221"/>
                  <a:pt x="4168338" y="3764244"/>
                  <a:pt x="4153927" y="3768855"/>
                </a:cubicBezTo>
                <a:lnTo>
                  <a:pt x="4153927" y="3768855"/>
                </a:lnTo>
                <a:close/>
                <a:moveTo>
                  <a:pt x="4201196" y="3759632"/>
                </a:moveTo>
                <a:cubicBezTo>
                  <a:pt x="4205808" y="3741186"/>
                  <a:pt x="4210420" y="3745797"/>
                  <a:pt x="4229443" y="3745797"/>
                </a:cubicBezTo>
                <a:cubicBezTo>
                  <a:pt x="4229443" y="3759632"/>
                  <a:pt x="4215608" y="3768855"/>
                  <a:pt x="4201196" y="3759632"/>
                </a:cubicBezTo>
                <a:lnTo>
                  <a:pt x="4201196" y="3759632"/>
                </a:lnTo>
                <a:close/>
                <a:moveTo>
                  <a:pt x="4031142" y="4221948"/>
                </a:moveTo>
                <a:cubicBezTo>
                  <a:pt x="4007508" y="4231172"/>
                  <a:pt x="3983873" y="4259418"/>
                  <a:pt x="3955627" y="4250195"/>
                </a:cubicBezTo>
                <a:cubicBezTo>
                  <a:pt x="3979261" y="4217337"/>
                  <a:pt x="4002896" y="4170644"/>
                  <a:pt x="4054777" y="4185055"/>
                </a:cubicBezTo>
                <a:cubicBezTo>
                  <a:pt x="4045554" y="4198314"/>
                  <a:pt x="4036330" y="4193702"/>
                  <a:pt x="4031142" y="4221948"/>
                </a:cubicBezTo>
                <a:lnTo>
                  <a:pt x="4031142" y="4221948"/>
                </a:lnTo>
                <a:close/>
                <a:moveTo>
                  <a:pt x="4121069" y="4095705"/>
                </a:moveTo>
                <a:cubicBezTo>
                  <a:pt x="4106658" y="4095705"/>
                  <a:pt x="4106658" y="4109540"/>
                  <a:pt x="4088211" y="4109540"/>
                </a:cubicBezTo>
                <a:cubicBezTo>
                  <a:pt x="4092823" y="4085905"/>
                  <a:pt x="4102623" y="4072070"/>
                  <a:pt x="4126257" y="4072070"/>
                </a:cubicBezTo>
                <a:cubicBezTo>
                  <a:pt x="4125681" y="4081870"/>
                  <a:pt x="4121069" y="4081870"/>
                  <a:pt x="4121069" y="4095705"/>
                </a:cubicBezTo>
                <a:lnTo>
                  <a:pt x="4121069" y="4095705"/>
                </a:lnTo>
                <a:close/>
                <a:moveTo>
                  <a:pt x="4323981" y="3885299"/>
                </a:moveTo>
                <a:cubicBezTo>
                  <a:pt x="4309569" y="3894522"/>
                  <a:pt x="4300346" y="3885299"/>
                  <a:pt x="4295735" y="3876076"/>
                </a:cubicBezTo>
                <a:cubicBezTo>
                  <a:pt x="4300346" y="3843794"/>
                  <a:pt x="4343004" y="3848406"/>
                  <a:pt x="4323981" y="3885299"/>
                </a:cubicBezTo>
                <a:lnTo>
                  <a:pt x="4323981" y="3885299"/>
                </a:lnTo>
                <a:close/>
                <a:moveTo>
                  <a:pt x="4177562" y="4441577"/>
                </a:moveTo>
                <a:cubicBezTo>
                  <a:pt x="4191973" y="4432354"/>
                  <a:pt x="4196585" y="4413331"/>
                  <a:pt x="4215608" y="4408719"/>
                </a:cubicBezTo>
                <a:cubicBezTo>
                  <a:pt x="4205808" y="4422554"/>
                  <a:pt x="4191973" y="4446189"/>
                  <a:pt x="4177562" y="4441577"/>
                </a:cubicBezTo>
                <a:lnTo>
                  <a:pt x="4177562" y="4441577"/>
                </a:lnTo>
                <a:close/>
                <a:moveTo>
                  <a:pt x="4210420" y="4273253"/>
                </a:moveTo>
                <a:cubicBezTo>
                  <a:pt x="4177562" y="4296887"/>
                  <a:pt x="4149315" y="4324557"/>
                  <a:pt x="4106658" y="4333780"/>
                </a:cubicBezTo>
                <a:cubicBezTo>
                  <a:pt x="4106658" y="4315334"/>
                  <a:pt x="4121069" y="4310146"/>
                  <a:pt x="4134904" y="4305534"/>
                </a:cubicBezTo>
                <a:cubicBezTo>
                  <a:pt x="4172950" y="4287087"/>
                  <a:pt x="4201196" y="4249618"/>
                  <a:pt x="4248465" y="4240395"/>
                </a:cubicBezTo>
                <a:cubicBezTo>
                  <a:pt x="4253077" y="4259418"/>
                  <a:pt x="4234054" y="4282476"/>
                  <a:pt x="4210420" y="4273253"/>
                </a:cubicBezTo>
                <a:lnTo>
                  <a:pt x="4210420" y="4273253"/>
                </a:lnTo>
                <a:close/>
                <a:moveTo>
                  <a:pt x="4243854" y="4389696"/>
                </a:moveTo>
                <a:cubicBezTo>
                  <a:pt x="4258265" y="4333780"/>
                  <a:pt x="4310146" y="4314757"/>
                  <a:pt x="4347616" y="4282476"/>
                </a:cubicBezTo>
                <a:cubicBezTo>
                  <a:pt x="4338392" y="4333780"/>
                  <a:pt x="4272100" y="4352803"/>
                  <a:pt x="4243854" y="4389696"/>
                </a:cubicBezTo>
                <a:lnTo>
                  <a:pt x="4243854" y="4389696"/>
                </a:lnTo>
                <a:close/>
                <a:moveTo>
                  <a:pt x="4362027" y="4142398"/>
                </a:moveTo>
                <a:cubicBezTo>
                  <a:pt x="4343004" y="4137786"/>
                  <a:pt x="4343004" y="4156233"/>
                  <a:pt x="4323981" y="4151621"/>
                </a:cubicBezTo>
                <a:cubicBezTo>
                  <a:pt x="4333204" y="4137786"/>
                  <a:pt x="4343004" y="4123375"/>
                  <a:pt x="4362027" y="4123375"/>
                </a:cubicBezTo>
                <a:lnTo>
                  <a:pt x="4362027" y="4142398"/>
                </a:lnTo>
                <a:lnTo>
                  <a:pt x="4362027" y="4142398"/>
                </a:lnTo>
                <a:lnTo>
                  <a:pt x="4362027" y="4142398"/>
                </a:lnTo>
                <a:close/>
                <a:moveTo>
                  <a:pt x="4455989" y="3521557"/>
                </a:moveTo>
                <a:cubicBezTo>
                  <a:pt x="4441578" y="3512334"/>
                  <a:pt x="4465212" y="3503110"/>
                  <a:pt x="4465212" y="3493311"/>
                </a:cubicBezTo>
                <a:cubicBezTo>
                  <a:pt x="4475012" y="3502534"/>
                  <a:pt x="4451377" y="3507145"/>
                  <a:pt x="4455989" y="3521557"/>
                </a:cubicBezTo>
                <a:lnTo>
                  <a:pt x="4455989" y="3521557"/>
                </a:lnTo>
                <a:close/>
                <a:moveTo>
                  <a:pt x="4465789" y="3488699"/>
                </a:moveTo>
                <a:cubicBezTo>
                  <a:pt x="4461177" y="3479476"/>
                  <a:pt x="4456565" y="3451229"/>
                  <a:pt x="4470400" y="3437395"/>
                </a:cubicBezTo>
                <a:cubicBezTo>
                  <a:pt x="4479623" y="3455841"/>
                  <a:pt x="4484235" y="3479476"/>
                  <a:pt x="4465789" y="3488699"/>
                </a:cubicBezTo>
                <a:lnTo>
                  <a:pt x="4465789" y="3488699"/>
                </a:lnTo>
                <a:close/>
                <a:moveTo>
                  <a:pt x="3819007" y="4740180"/>
                </a:moveTo>
                <a:cubicBezTo>
                  <a:pt x="3814396" y="4721734"/>
                  <a:pt x="3842642" y="4721734"/>
                  <a:pt x="3842642" y="4735569"/>
                </a:cubicBezTo>
                <a:cubicBezTo>
                  <a:pt x="3832842" y="4735569"/>
                  <a:pt x="3828230" y="4744792"/>
                  <a:pt x="3819007" y="4740180"/>
                </a:cubicBezTo>
                <a:lnTo>
                  <a:pt x="3819007" y="4740180"/>
                </a:lnTo>
                <a:close/>
                <a:moveTo>
                  <a:pt x="4078411" y="4684264"/>
                </a:moveTo>
                <a:cubicBezTo>
                  <a:pt x="4073800" y="4670429"/>
                  <a:pt x="4092823" y="4646795"/>
                  <a:pt x="4116457" y="4646795"/>
                </a:cubicBezTo>
                <a:cubicBezTo>
                  <a:pt x="4106658" y="4665241"/>
                  <a:pt x="4088211" y="4669853"/>
                  <a:pt x="4078411" y="4684264"/>
                </a:cubicBezTo>
                <a:lnTo>
                  <a:pt x="4078411" y="4684264"/>
                </a:lnTo>
                <a:close/>
                <a:moveTo>
                  <a:pt x="4054777" y="4917728"/>
                </a:moveTo>
                <a:cubicBezTo>
                  <a:pt x="4073800" y="4894094"/>
                  <a:pt x="4102046" y="4889482"/>
                  <a:pt x="4130292" y="4880259"/>
                </a:cubicBezTo>
                <a:cubicBezTo>
                  <a:pt x="4121069" y="4903893"/>
                  <a:pt x="4083023" y="4917728"/>
                  <a:pt x="4054777" y="4917728"/>
                </a:cubicBezTo>
                <a:lnTo>
                  <a:pt x="4054777" y="4917728"/>
                </a:lnTo>
                <a:close/>
                <a:moveTo>
                  <a:pt x="4276712" y="4581656"/>
                </a:moveTo>
                <a:cubicBezTo>
                  <a:pt x="4262301" y="4581656"/>
                  <a:pt x="4267488" y="4572432"/>
                  <a:pt x="4257689" y="4572432"/>
                </a:cubicBezTo>
                <a:cubicBezTo>
                  <a:pt x="4253077" y="4558597"/>
                  <a:pt x="4262301" y="4558597"/>
                  <a:pt x="4262301" y="4544186"/>
                </a:cubicBezTo>
                <a:cubicBezTo>
                  <a:pt x="4276712" y="4544186"/>
                  <a:pt x="4276712" y="4544186"/>
                  <a:pt x="4276712" y="4544186"/>
                </a:cubicBezTo>
                <a:cubicBezTo>
                  <a:pt x="4272100" y="4562633"/>
                  <a:pt x="4281323" y="4571856"/>
                  <a:pt x="4276712" y="4581656"/>
                </a:cubicBezTo>
                <a:lnTo>
                  <a:pt x="4276712" y="4581656"/>
                </a:lnTo>
                <a:close/>
                <a:moveTo>
                  <a:pt x="4281323" y="4917728"/>
                </a:moveTo>
                <a:cubicBezTo>
                  <a:pt x="4285935" y="4903893"/>
                  <a:pt x="4295735" y="4903893"/>
                  <a:pt x="4309569" y="4903893"/>
                </a:cubicBezTo>
                <a:cubicBezTo>
                  <a:pt x="4309569" y="4917728"/>
                  <a:pt x="4295735" y="4917728"/>
                  <a:pt x="4281323" y="4917728"/>
                </a:cubicBezTo>
                <a:lnTo>
                  <a:pt x="4281323" y="4917728"/>
                </a:lnTo>
                <a:close/>
                <a:moveTo>
                  <a:pt x="4338392" y="4455412"/>
                </a:moveTo>
                <a:cubicBezTo>
                  <a:pt x="4343004" y="4441577"/>
                  <a:pt x="4357415" y="4431778"/>
                  <a:pt x="4376438" y="4427166"/>
                </a:cubicBezTo>
                <a:cubicBezTo>
                  <a:pt x="4366639" y="4446189"/>
                  <a:pt x="4352227" y="4455412"/>
                  <a:pt x="4338392" y="4455412"/>
                </a:cubicBezTo>
                <a:lnTo>
                  <a:pt x="4338392" y="4455412"/>
                </a:lnTo>
                <a:close/>
                <a:moveTo>
                  <a:pt x="4536692" y="4866424"/>
                </a:moveTo>
                <a:cubicBezTo>
                  <a:pt x="4536692" y="4852589"/>
                  <a:pt x="4536692" y="4852589"/>
                  <a:pt x="4536692" y="4852589"/>
                </a:cubicBezTo>
                <a:cubicBezTo>
                  <a:pt x="4555715" y="4857200"/>
                  <a:pt x="4551104" y="4834142"/>
                  <a:pt x="4569550" y="4838754"/>
                </a:cubicBezTo>
                <a:cubicBezTo>
                  <a:pt x="4564939" y="4857200"/>
                  <a:pt x="4545916" y="4871035"/>
                  <a:pt x="4536692" y="4866424"/>
                </a:cubicBezTo>
                <a:lnTo>
                  <a:pt x="4536692" y="4866424"/>
                </a:lnTo>
                <a:close/>
                <a:moveTo>
                  <a:pt x="4569550" y="4805320"/>
                </a:moveTo>
                <a:cubicBezTo>
                  <a:pt x="4574162" y="4791485"/>
                  <a:pt x="4583962" y="4796096"/>
                  <a:pt x="4588573" y="4786873"/>
                </a:cubicBezTo>
                <a:cubicBezTo>
                  <a:pt x="4597796" y="4791485"/>
                  <a:pt x="4583385" y="4805320"/>
                  <a:pt x="4569550" y="4805320"/>
                </a:cubicBezTo>
                <a:lnTo>
                  <a:pt x="4569550" y="4805320"/>
                </a:lnTo>
                <a:close/>
                <a:moveTo>
                  <a:pt x="4588573" y="4721734"/>
                </a:moveTo>
                <a:cubicBezTo>
                  <a:pt x="4583962" y="4684264"/>
                  <a:pt x="4612208" y="4675041"/>
                  <a:pt x="4640454" y="4670429"/>
                </a:cubicBezTo>
                <a:cubicBezTo>
                  <a:pt x="4626043" y="4693487"/>
                  <a:pt x="4612208" y="4711934"/>
                  <a:pt x="4588573" y="4721734"/>
                </a:cubicBezTo>
                <a:lnTo>
                  <a:pt x="4588573" y="4721734"/>
                </a:lnTo>
                <a:close/>
                <a:moveTo>
                  <a:pt x="4673312" y="4744792"/>
                </a:moveTo>
                <a:cubicBezTo>
                  <a:pt x="4654289" y="4740180"/>
                  <a:pt x="4635266" y="4758627"/>
                  <a:pt x="4635266" y="4730957"/>
                </a:cubicBezTo>
                <a:cubicBezTo>
                  <a:pt x="4658901" y="4735569"/>
                  <a:pt x="4663512" y="4712511"/>
                  <a:pt x="4682535" y="4721734"/>
                </a:cubicBezTo>
                <a:cubicBezTo>
                  <a:pt x="4682535" y="4735569"/>
                  <a:pt x="4673312" y="4735569"/>
                  <a:pt x="4673312" y="4744792"/>
                </a:cubicBezTo>
                <a:lnTo>
                  <a:pt x="4673312" y="4744792"/>
                </a:lnTo>
                <a:close/>
                <a:moveTo>
                  <a:pt x="4819731" y="2404966"/>
                </a:moveTo>
                <a:cubicBezTo>
                  <a:pt x="4852589" y="2414189"/>
                  <a:pt x="4828955" y="2451658"/>
                  <a:pt x="4834143" y="2460882"/>
                </a:cubicBezTo>
                <a:cubicBezTo>
                  <a:pt x="4824919" y="2465493"/>
                  <a:pt x="4819731" y="2489128"/>
                  <a:pt x="4805896" y="2479328"/>
                </a:cubicBezTo>
                <a:cubicBezTo>
                  <a:pt x="4796673" y="2483940"/>
                  <a:pt x="4801285" y="2512186"/>
                  <a:pt x="4786874" y="2516798"/>
                </a:cubicBezTo>
                <a:cubicBezTo>
                  <a:pt x="4777074" y="2470681"/>
                  <a:pt x="4786874" y="2419377"/>
                  <a:pt x="4819731" y="2404966"/>
                </a:cubicBezTo>
                <a:lnTo>
                  <a:pt x="4819731" y="2404966"/>
                </a:lnTo>
                <a:close/>
                <a:moveTo>
                  <a:pt x="4758051" y="2835000"/>
                </a:moveTo>
                <a:cubicBezTo>
                  <a:pt x="4753439" y="2830389"/>
                  <a:pt x="4748827" y="2825777"/>
                  <a:pt x="4748827" y="2816554"/>
                </a:cubicBezTo>
                <a:cubicBezTo>
                  <a:pt x="4753439" y="2811942"/>
                  <a:pt x="4763239" y="2811942"/>
                  <a:pt x="4763239" y="2802719"/>
                </a:cubicBezTo>
                <a:cubicBezTo>
                  <a:pt x="4772462" y="2811365"/>
                  <a:pt x="4763239" y="2825200"/>
                  <a:pt x="4758051" y="2835000"/>
                </a:cubicBezTo>
                <a:lnTo>
                  <a:pt x="4758051" y="2835000"/>
                </a:lnTo>
                <a:close/>
                <a:moveTo>
                  <a:pt x="4777074" y="4506717"/>
                </a:moveTo>
                <a:cubicBezTo>
                  <a:pt x="4786297" y="4502105"/>
                  <a:pt x="4791485" y="4506717"/>
                  <a:pt x="4800708" y="4506717"/>
                </a:cubicBezTo>
                <a:cubicBezTo>
                  <a:pt x="4805320" y="4520551"/>
                  <a:pt x="4796097" y="4520551"/>
                  <a:pt x="4796097" y="4530351"/>
                </a:cubicBezTo>
                <a:cubicBezTo>
                  <a:pt x="4786874" y="4525163"/>
                  <a:pt x="4777074" y="4520551"/>
                  <a:pt x="4777074" y="4506717"/>
                </a:cubicBezTo>
                <a:lnTo>
                  <a:pt x="4777074" y="4506717"/>
                </a:lnTo>
                <a:close/>
                <a:moveTo>
                  <a:pt x="4786874" y="4693487"/>
                </a:moveTo>
                <a:cubicBezTo>
                  <a:pt x="4791485" y="4675041"/>
                  <a:pt x="4805896" y="4665241"/>
                  <a:pt x="4824919" y="4660630"/>
                </a:cubicBezTo>
                <a:cubicBezTo>
                  <a:pt x="4819731" y="4679653"/>
                  <a:pt x="4805320" y="4688876"/>
                  <a:pt x="4786874" y="4693487"/>
                </a:cubicBezTo>
                <a:lnTo>
                  <a:pt x="4786874" y="4693487"/>
                </a:lnTo>
                <a:close/>
                <a:moveTo>
                  <a:pt x="4824343" y="4656018"/>
                </a:moveTo>
                <a:cubicBezTo>
                  <a:pt x="4824343" y="4651406"/>
                  <a:pt x="4833566" y="4656018"/>
                  <a:pt x="4833566" y="4646795"/>
                </a:cubicBezTo>
                <a:cubicBezTo>
                  <a:pt x="4842789" y="4651406"/>
                  <a:pt x="4842789" y="4656018"/>
                  <a:pt x="4847978" y="4656018"/>
                </a:cubicBezTo>
                <a:cubicBezTo>
                  <a:pt x="4843366" y="4669853"/>
                  <a:pt x="4828955" y="4660630"/>
                  <a:pt x="4824343" y="4656018"/>
                </a:cubicBezTo>
                <a:lnTo>
                  <a:pt x="4824343" y="4656018"/>
                </a:lnTo>
                <a:close/>
                <a:moveTo>
                  <a:pt x="4914270" y="1153484"/>
                </a:moveTo>
                <a:cubicBezTo>
                  <a:pt x="4923493" y="1153484"/>
                  <a:pt x="4923493" y="1153484"/>
                  <a:pt x="4923493" y="1153484"/>
                </a:cubicBezTo>
                <a:cubicBezTo>
                  <a:pt x="4918881" y="1186342"/>
                  <a:pt x="4947128" y="1186342"/>
                  <a:pt x="4947128" y="1214012"/>
                </a:cubicBezTo>
                <a:cubicBezTo>
                  <a:pt x="4909082" y="1228423"/>
                  <a:pt x="4890635" y="1186342"/>
                  <a:pt x="4914270" y="1153484"/>
                </a:cubicBezTo>
                <a:lnTo>
                  <a:pt x="4914270" y="1153484"/>
                </a:lnTo>
                <a:close/>
                <a:moveTo>
                  <a:pt x="5013420" y="4567244"/>
                </a:moveTo>
                <a:cubicBezTo>
                  <a:pt x="5018031" y="4567244"/>
                  <a:pt x="5018031" y="4571856"/>
                  <a:pt x="5022643" y="4571856"/>
                </a:cubicBezTo>
                <a:cubicBezTo>
                  <a:pt x="5022643" y="4548221"/>
                  <a:pt x="5018031" y="4543609"/>
                  <a:pt x="5022643" y="4529775"/>
                </a:cubicBezTo>
                <a:cubicBezTo>
                  <a:pt x="5050889" y="4529775"/>
                  <a:pt x="5022643" y="4590879"/>
                  <a:pt x="5013420" y="4567244"/>
                </a:cubicBezTo>
                <a:lnTo>
                  <a:pt x="5013420" y="4567244"/>
                </a:lnTo>
                <a:close/>
                <a:moveTo>
                  <a:pt x="5093547" y="1293562"/>
                </a:moveTo>
                <a:cubicBezTo>
                  <a:pt x="5088935" y="1307397"/>
                  <a:pt x="5107958" y="1321809"/>
                  <a:pt x="5098159" y="1340255"/>
                </a:cubicBezTo>
                <a:cubicBezTo>
                  <a:pt x="5083747" y="1335644"/>
                  <a:pt x="5050889" y="1307397"/>
                  <a:pt x="5079135" y="1302786"/>
                </a:cubicBezTo>
                <a:cubicBezTo>
                  <a:pt x="5079135" y="1293562"/>
                  <a:pt x="5060113" y="1302786"/>
                  <a:pt x="5055501" y="1298174"/>
                </a:cubicBezTo>
                <a:cubicBezTo>
                  <a:pt x="5050889" y="1284339"/>
                  <a:pt x="5046278" y="1279728"/>
                  <a:pt x="5036478" y="1269928"/>
                </a:cubicBezTo>
                <a:cubicBezTo>
                  <a:pt x="5036478" y="1265316"/>
                  <a:pt x="5041090" y="1265316"/>
                  <a:pt x="5041090" y="1260705"/>
                </a:cubicBezTo>
                <a:cubicBezTo>
                  <a:pt x="5050313" y="1260705"/>
                  <a:pt x="5060113" y="1265316"/>
                  <a:pt x="5060113" y="1246870"/>
                </a:cubicBezTo>
                <a:cubicBezTo>
                  <a:pt x="5079135" y="1260705"/>
                  <a:pt x="5092970" y="1275116"/>
                  <a:pt x="5107382" y="1293562"/>
                </a:cubicBezTo>
                <a:cubicBezTo>
                  <a:pt x="5111993" y="1293562"/>
                  <a:pt x="5111993" y="1288951"/>
                  <a:pt x="5111993" y="1284339"/>
                </a:cubicBezTo>
                <a:cubicBezTo>
                  <a:pt x="5131016" y="1288951"/>
                  <a:pt x="5121217" y="1307974"/>
                  <a:pt x="5126405" y="1326420"/>
                </a:cubicBezTo>
                <a:cubicBezTo>
                  <a:pt x="5107382" y="1321809"/>
                  <a:pt x="5107382" y="1302786"/>
                  <a:pt x="5093547" y="1293562"/>
                </a:cubicBezTo>
                <a:lnTo>
                  <a:pt x="5093547" y="1293562"/>
                </a:lnTo>
                <a:close/>
                <a:moveTo>
                  <a:pt x="5145428" y="1349479"/>
                </a:moveTo>
                <a:cubicBezTo>
                  <a:pt x="5173674" y="1354090"/>
                  <a:pt x="5183474" y="1386948"/>
                  <a:pt x="5188085" y="1419806"/>
                </a:cubicBezTo>
                <a:cubicBezTo>
                  <a:pt x="5159263" y="1400783"/>
                  <a:pt x="5164451" y="1373113"/>
                  <a:pt x="5145428" y="1349479"/>
                </a:cubicBezTo>
                <a:lnTo>
                  <a:pt x="5145428" y="1349479"/>
                </a:lnTo>
                <a:close/>
                <a:moveTo>
                  <a:pt x="5192697" y="4221948"/>
                </a:moveTo>
                <a:cubicBezTo>
                  <a:pt x="5183474" y="4221948"/>
                  <a:pt x="5183474" y="4217337"/>
                  <a:pt x="5173674" y="4212725"/>
                </a:cubicBezTo>
                <a:cubicBezTo>
                  <a:pt x="5178286" y="4179867"/>
                  <a:pt x="5197308" y="4166032"/>
                  <a:pt x="5216332" y="4147586"/>
                </a:cubicBezTo>
                <a:cubicBezTo>
                  <a:pt x="5220943" y="4152197"/>
                  <a:pt x="5220943" y="4152197"/>
                  <a:pt x="5225555" y="4156809"/>
                </a:cubicBezTo>
                <a:cubicBezTo>
                  <a:pt x="5220943" y="4184479"/>
                  <a:pt x="5197308" y="4193702"/>
                  <a:pt x="5192697" y="4221948"/>
                </a:cubicBezTo>
                <a:lnTo>
                  <a:pt x="5192697" y="4221948"/>
                </a:lnTo>
                <a:close/>
                <a:moveTo>
                  <a:pt x="5532228" y="2153055"/>
                </a:moveTo>
                <a:cubicBezTo>
                  <a:pt x="5517817" y="2148444"/>
                  <a:pt x="5517817" y="2110974"/>
                  <a:pt x="5517817" y="2097139"/>
                </a:cubicBezTo>
                <a:cubicBezTo>
                  <a:pt x="5532228" y="2110974"/>
                  <a:pt x="5532228" y="2129421"/>
                  <a:pt x="5532228" y="2153055"/>
                </a:cubicBezTo>
                <a:lnTo>
                  <a:pt x="5532228" y="2153055"/>
                </a:lnTo>
                <a:close/>
                <a:moveTo>
                  <a:pt x="5655013" y="3194131"/>
                </a:moveTo>
                <a:cubicBezTo>
                  <a:pt x="5655013" y="3189519"/>
                  <a:pt x="5655013" y="3189519"/>
                  <a:pt x="5659625" y="3184908"/>
                </a:cubicBezTo>
                <a:cubicBezTo>
                  <a:pt x="5655013" y="3189519"/>
                  <a:pt x="5655013" y="3189519"/>
                  <a:pt x="5655013" y="3194131"/>
                </a:cubicBezTo>
                <a:lnTo>
                  <a:pt x="5655013" y="3194131"/>
                </a:lnTo>
                <a:close/>
                <a:moveTo>
                  <a:pt x="1293563" y="434070"/>
                </a:moveTo>
                <a:cubicBezTo>
                  <a:pt x="1293563" y="429458"/>
                  <a:pt x="1298174" y="429458"/>
                  <a:pt x="1298174" y="429458"/>
                </a:cubicBezTo>
                <a:cubicBezTo>
                  <a:pt x="1293563" y="429458"/>
                  <a:pt x="1293563" y="429458"/>
                  <a:pt x="1293563" y="434070"/>
                </a:cubicBezTo>
                <a:lnTo>
                  <a:pt x="1293563" y="434070"/>
                </a:lnTo>
                <a:close/>
                <a:moveTo>
                  <a:pt x="1406548" y="462316"/>
                </a:moveTo>
                <a:cubicBezTo>
                  <a:pt x="1420959" y="462316"/>
                  <a:pt x="1439405" y="438681"/>
                  <a:pt x="1444594" y="434070"/>
                </a:cubicBezTo>
                <a:cubicBezTo>
                  <a:pt x="1425571" y="439258"/>
                  <a:pt x="1416347" y="448481"/>
                  <a:pt x="1406548" y="462316"/>
                </a:cubicBezTo>
                <a:lnTo>
                  <a:pt x="1406548" y="462316"/>
                </a:lnTo>
                <a:close/>
                <a:moveTo>
                  <a:pt x="1444594" y="434070"/>
                </a:moveTo>
                <a:lnTo>
                  <a:pt x="1444594" y="434070"/>
                </a:lnTo>
                <a:cubicBezTo>
                  <a:pt x="1444594" y="429458"/>
                  <a:pt x="1444594" y="429458"/>
                  <a:pt x="1444594" y="434070"/>
                </a:cubicBezTo>
                <a:lnTo>
                  <a:pt x="1444594" y="434070"/>
                </a:lnTo>
                <a:close/>
                <a:moveTo>
                  <a:pt x="4517670" y="453093"/>
                </a:moveTo>
                <a:cubicBezTo>
                  <a:pt x="4560327" y="457704"/>
                  <a:pt x="4545916" y="443869"/>
                  <a:pt x="4508446" y="434646"/>
                </a:cubicBezTo>
                <a:cubicBezTo>
                  <a:pt x="4498647" y="443869"/>
                  <a:pt x="4517670" y="443869"/>
                  <a:pt x="4517670" y="453093"/>
                </a:cubicBezTo>
                <a:lnTo>
                  <a:pt x="4517670" y="453093"/>
                </a:lnTo>
                <a:close/>
                <a:moveTo>
                  <a:pt x="1449205" y="635252"/>
                </a:moveTo>
                <a:cubicBezTo>
                  <a:pt x="1463616" y="621417"/>
                  <a:pt x="1487251" y="611618"/>
                  <a:pt x="1501086" y="593171"/>
                </a:cubicBezTo>
                <a:cubicBezTo>
                  <a:pt x="1468228" y="593171"/>
                  <a:pt x="1463616" y="616229"/>
                  <a:pt x="1449205" y="635252"/>
                </a:cubicBezTo>
                <a:lnTo>
                  <a:pt x="1449205" y="635252"/>
                </a:lnTo>
                <a:close/>
                <a:moveTo>
                  <a:pt x="4833566" y="709615"/>
                </a:moveTo>
                <a:cubicBezTo>
                  <a:pt x="4847978" y="709615"/>
                  <a:pt x="4857201" y="705003"/>
                  <a:pt x="4861813" y="700391"/>
                </a:cubicBezTo>
                <a:cubicBezTo>
                  <a:pt x="4861813" y="700391"/>
                  <a:pt x="4866424" y="705003"/>
                  <a:pt x="4871036" y="700391"/>
                </a:cubicBezTo>
                <a:cubicBezTo>
                  <a:pt x="4871036" y="681945"/>
                  <a:pt x="4856624" y="700391"/>
                  <a:pt x="4852013" y="700391"/>
                </a:cubicBezTo>
                <a:cubicBezTo>
                  <a:pt x="4852013" y="695780"/>
                  <a:pt x="4832990" y="681945"/>
                  <a:pt x="4823766" y="667534"/>
                </a:cubicBezTo>
                <a:cubicBezTo>
                  <a:pt x="4823766" y="676757"/>
                  <a:pt x="4819155" y="676757"/>
                  <a:pt x="4814543" y="681369"/>
                </a:cubicBezTo>
                <a:cubicBezTo>
                  <a:pt x="4838754" y="681945"/>
                  <a:pt x="4833566" y="700391"/>
                  <a:pt x="4833566" y="709615"/>
                </a:cubicBezTo>
                <a:lnTo>
                  <a:pt x="4833566" y="709615"/>
                </a:lnTo>
                <a:close/>
                <a:moveTo>
                  <a:pt x="4442154" y="709615"/>
                </a:moveTo>
                <a:cubicBezTo>
                  <a:pt x="4437542" y="691168"/>
                  <a:pt x="4451377" y="709615"/>
                  <a:pt x="4461177" y="705003"/>
                </a:cubicBezTo>
                <a:cubicBezTo>
                  <a:pt x="4461177" y="700391"/>
                  <a:pt x="4456565" y="695780"/>
                  <a:pt x="4461177" y="695780"/>
                </a:cubicBezTo>
                <a:cubicBezTo>
                  <a:pt x="4503835" y="691168"/>
                  <a:pt x="4508446" y="756308"/>
                  <a:pt x="4545916" y="747084"/>
                </a:cubicBezTo>
                <a:cubicBezTo>
                  <a:pt x="4517670" y="718838"/>
                  <a:pt x="4484812" y="676757"/>
                  <a:pt x="4442154" y="676757"/>
                </a:cubicBezTo>
                <a:cubicBezTo>
                  <a:pt x="4432931" y="681369"/>
                  <a:pt x="4446766" y="685980"/>
                  <a:pt x="4437542" y="690592"/>
                </a:cubicBezTo>
                <a:cubicBezTo>
                  <a:pt x="4423131" y="695203"/>
                  <a:pt x="4423131" y="666957"/>
                  <a:pt x="4413908" y="676757"/>
                </a:cubicBezTo>
                <a:cubicBezTo>
                  <a:pt x="4418519" y="691168"/>
                  <a:pt x="4427743" y="705003"/>
                  <a:pt x="4442154" y="709615"/>
                </a:cubicBezTo>
                <a:lnTo>
                  <a:pt x="4442154" y="709615"/>
                </a:lnTo>
                <a:close/>
                <a:moveTo>
                  <a:pt x="4526893" y="751696"/>
                </a:moveTo>
                <a:cubicBezTo>
                  <a:pt x="4526893" y="765531"/>
                  <a:pt x="4512481" y="775330"/>
                  <a:pt x="4526893" y="779942"/>
                </a:cubicBezTo>
                <a:cubicBezTo>
                  <a:pt x="4526893" y="761496"/>
                  <a:pt x="4559751" y="779942"/>
                  <a:pt x="4555139" y="770719"/>
                </a:cubicBezTo>
                <a:cubicBezTo>
                  <a:pt x="4541304" y="766107"/>
                  <a:pt x="4545916" y="747084"/>
                  <a:pt x="4526893" y="751696"/>
                </a:cubicBezTo>
                <a:lnTo>
                  <a:pt x="4526893" y="751696"/>
                </a:lnTo>
                <a:close/>
                <a:moveTo>
                  <a:pt x="1477451" y="822023"/>
                </a:moveTo>
                <a:cubicBezTo>
                  <a:pt x="1468228" y="812800"/>
                  <a:pt x="1453817" y="817412"/>
                  <a:pt x="1444594" y="812800"/>
                </a:cubicBezTo>
                <a:cubicBezTo>
                  <a:pt x="1444594" y="803577"/>
                  <a:pt x="1453817" y="798965"/>
                  <a:pt x="1444594" y="794353"/>
                </a:cubicBezTo>
                <a:cubicBezTo>
                  <a:pt x="1435370" y="789742"/>
                  <a:pt x="1435370" y="798965"/>
                  <a:pt x="1420959" y="798965"/>
                </a:cubicBezTo>
                <a:cubicBezTo>
                  <a:pt x="1420959" y="789742"/>
                  <a:pt x="1439982" y="785130"/>
                  <a:pt x="1425571" y="780519"/>
                </a:cubicBezTo>
                <a:cubicBezTo>
                  <a:pt x="1420959" y="789742"/>
                  <a:pt x="1406548" y="785130"/>
                  <a:pt x="1397324" y="794353"/>
                </a:cubicBezTo>
                <a:cubicBezTo>
                  <a:pt x="1416347" y="831823"/>
                  <a:pt x="1364466" y="831823"/>
                  <a:pt x="1378301" y="864681"/>
                </a:cubicBezTo>
                <a:cubicBezTo>
                  <a:pt x="1363890" y="860069"/>
                  <a:pt x="1369078" y="878516"/>
                  <a:pt x="1354667" y="873904"/>
                </a:cubicBezTo>
                <a:cubicBezTo>
                  <a:pt x="1345443" y="873904"/>
                  <a:pt x="1345443" y="864681"/>
                  <a:pt x="1335644" y="864681"/>
                </a:cubicBezTo>
                <a:cubicBezTo>
                  <a:pt x="1331032" y="878516"/>
                  <a:pt x="1326421" y="878516"/>
                  <a:pt x="1331032" y="897539"/>
                </a:cubicBezTo>
                <a:cubicBezTo>
                  <a:pt x="1316621" y="892927"/>
                  <a:pt x="1312009" y="902150"/>
                  <a:pt x="1312009" y="906762"/>
                </a:cubicBezTo>
                <a:cubicBezTo>
                  <a:pt x="1326421" y="911374"/>
                  <a:pt x="1312009" y="925208"/>
                  <a:pt x="1321232" y="930397"/>
                </a:cubicBezTo>
                <a:cubicBezTo>
                  <a:pt x="1316621" y="939620"/>
                  <a:pt x="1302209" y="935008"/>
                  <a:pt x="1306821" y="948843"/>
                </a:cubicBezTo>
                <a:cubicBezTo>
                  <a:pt x="1325844" y="953455"/>
                  <a:pt x="1325844" y="935008"/>
                  <a:pt x="1339679" y="935008"/>
                </a:cubicBezTo>
                <a:cubicBezTo>
                  <a:pt x="1344291" y="944231"/>
                  <a:pt x="1325268" y="958643"/>
                  <a:pt x="1335067" y="948843"/>
                </a:cubicBezTo>
                <a:cubicBezTo>
                  <a:pt x="1339679" y="944231"/>
                  <a:pt x="1354090" y="939620"/>
                  <a:pt x="1354090" y="953455"/>
                </a:cubicBezTo>
                <a:cubicBezTo>
                  <a:pt x="1401360" y="939620"/>
                  <a:pt x="1420382" y="892927"/>
                  <a:pt x="1481487" y="892927"/>
                </a:cubicBezTo>
                <a:cubicBezTo>
                  <a:pt x="1486098" y="879092"/>
                  <a:pt x="1500509" y="879092"/>
                  <a:pt x="1505121" y="869292"/>
                </a:cubicBezTo>
                <a:cubicBezTo>
                  <a:pt x="1509733" y="855458"/>
                  <a:pt x="1495898" y="855458"/>
                  <a:pt x="1500509" y="841046"/>
                </a:cubicBezTo>
                <a:cubicBezTo>
                  <a:pt x="1481487" y="836435"/>
                  <a:pt x="1472263" y="854881"/>
                  <a:pt x="1467652" y="836435"/>
                </a:cubicBezTo>
                <a:cubicBezTo>
                  <a:pt x="1468228" y="831247"/>
                  <a:pt x="1477451" y="831247"/>
                  <a:pt x="1477451" y="822023"/>
                </a:cubicBezTo>
                <a:lnTo>
                  <a:pt x="1477451" y="822023"/>
                </a:lnTo>
                <a:close/>
                <a:moveTo>
                  <a:pt x="1354667" y="938467"/>
                </a:moveTo>
                <a:cubicBezTo>
                  <a:pt x="1363890" y="929244"/>
                  <a:pt x="1369078" y="914832"/>
                  <a:pt x="1392713" y="914832"/>
                </a:cubicBezTo>
                <a:cubicBezTo>
                  <a:pt x="1378301" y="924632"/>
                  <a:pt x="1373690" y="938467"/>
                  <a:pt x="1354667" y="938467"/>
                </a:cubicBezTo>
                <a:lnTo>
                  <a:pt x="1354667" y="938467"/>
                </a:lnTo>
                <a:close/>
                <a:moveTo>
                  <a:pt x="1397324" y="864104"/>
                </a:moveTo>
                <a:cubicBezTo>
                  <a:pt x="1401936" y="854881"/>
                  <a:pt x="1406548" y="845658"/>
                  <a:pt x="1420959" y="845658"/>
                </a:cubicBezTo>
                <a:cubicBezTo>
                  <a:pt x="1416347" y="854881"/>
                  <a:pt x="1411159" y="864104"/>
                  <a:pt x="1397324" y="864104"/>
                </a:cubicBezTo>
                <a:lnTo>
                  <a:pt x="1397324" y="864104"/>
                </a:lnTo>
                <a:close/>
                <a:moveTo>
                  <a:pt x="4696947" y="948267"/>
                </a:moveTo>
                <a:cubicBezTo>
                  <a:pt x="4682535" y="957490"/>
                  <a:pt x="4715969" y="976513"/>
                  <a:pt x="4706170" y="966713"/>
                </a:cubicBezTo>
                <a:cubicBezTo>
                  <a:pt x="4696947" y="962102"/>
                  <a:pt x="4711358" y="952878"/>
                  <a:pt x="4696947" y="948267"/>
                </a:cubicBezTo>
                <a:lnTo>
                  <a:pt x="4696947" y="948267"/>
                </a:lnTo>
                <a:close/>
                <a:moveTo>
                  <a:pt x="4942516" y="1046264"/>
                </a:moveTo>
                <a:cubicBezTo>
                  <a:pt x="4923493" y="1032429"/>
                  <a:pt x="4904470" y="994959"/>
                  <a:pt x="4886023" y="994959"/>
                </a:cubicBezTo>
                <a:cubicBezTo>
                  <a:pt x="4904470" y="1008794"/>
                  <a:pt x="4928105" y="1041652"/>
                  <a:pt x="4942516" y="1046264"/>
                </a:cubicBezTo>
                <a:lnTo>
                  <a:pt x="4942516" y="1046264"/>
                </a:lnTo>
                <a:close/>
                <a:moveTo>
                  <a:pt x="4904470" y="1060099"/>
                </a:moveTo>
                <a:cubicBezTo>
                  <a:pt x="4913693" y="1064710"/>
                  <a:pt x="4937328" y="1083733"/>
                  <a:pt x="4918881" y="1097568"/>
                </a:cubicBezTo>
                <a:cubicBezTo>
                  <a:pt x="4928105" y="1102180"/>
                  <a:pt x="4942516" y="1097568"/>
                  <a:pt x="4951739" y="1097568"/>
                </a:cubicBezTo>
                <a:cubicBezTo>
                  <a:pt x="4942516" y="1083733"/>
                  <a:pt x="4918881" y="1060099"/>
                  <a:pt x="4904470" y="1060099"/>
                </a:cubicBezTo>
                <a:lnTo>
                  <a:pt x="4904470" y="1060099"/>
                </a:lnTo>
                <a:close/>
                <a:moveTo>
                  <a:pt x="4961539" y="1158096"/>
                </a:moveTo>
                <a:cubicBezTo>
                  <a:pt x="4961539" y="1144261"/>
                  <a:pt x="4952316" y="1134461"/>
                  <a:pt x="4942516" y="1129850"/>
                </a:cubicBezTo>
                <a:cubicBezTo>
                  <a:pt x="4942516" y="1134461"/>
                  <a:pt x="4937904" y="1129850"/>
                  <a:pt x="4937904" y="1129850"/>
                </a:cubicBezTo>
                <a:cubicBezTo>
                  <a:pt x="4933293" y="1143685"/>
                  <a:pt x="4956927" y="1129850"/>
                  <a:pt x="4952316" y="1153484"/>
                </a:cubicBezTo>
                <a:cubicBezTo>
                  <a:pt x="4956351" y="1153484"/>
                  <a:pt x="4961539" y="1153484"/>
                  <a:pt x="4961539" y="1158096"/>
                </a:cubicBezTo>
                <a:lnTo>
                  <a:pt x="4961539" y="1158096"/>
                </a:lnTo>
                <a:close/>
                <a:moveTo>
                  <a:pt x="28246" y="2755450"/>
                </a:moveTo>
                <a:cubicBezTo>
                  <a:pt x="47269" y="2750838"/>
                  <a:pt x="47269" y="2773896"/>
                  <a:pt x="61104" y="2783696"/>
                </a:cubicBezTo>
                <a:cubicBezTo>
                  <a:pt x="61104" y="2788307"/>
                  <a:pt x="56492" y="2816554"/>
                  <a:pt x="61104" y="2825777"/>
                </a:cubicBezTo>
                <a:cubicBezTo>
                  <a:pt x="70327" y="2821165"/>
                  <a:pt x="89350" y="2844223"/>
                  <a:pt x="99150" y="2825777"/>
                </a:cubicBezTo>
                <a:cubicBezTo>
                  <a:pt x="94538" y="2854023"/>
                  <a:pt x="118173" y="2854023"/>
                  <a:pt x="122785" y="2872470"/>
                </a:cubicBezTo>
                <a:cubicBezTo>
                  <a:pt x="122785" y="2848835"/>
                  <a:pt x="141808" y="2844223"/>
                  <a:pt x="165442" y="2848835"/>
                </a:cubicBezTo>
                <a:cubicBezTo>
                  <a:pt x="160831" y="2815977"/>
                  <a:pt x="179854" y="2820589"/>
                  <a:pt x="193689" y="2811365"/>
                </a:cubicBezTo>
                <a:cubicBezTo>
                  <a:pt x="202912" y="2815977"/>
                  <a:pt x="193689" y="2844223"/>
                  <a:pt x="202912" y="2848835"/>
                </a:cubicBezTo>
                <a:cubicBezTo>
                  <a:pt x="207523" y="2835000"/>
                  <a:pt x="198300" y="2806754"/>
                  <a:pt x="212135" y="2806754"/>
                </a:cubicBezTo>
                <a:cubicBezTo>
                  <a:pt x="216747" y="2815977"/>
                  <a:pt x="221358" y="2835000"/>
                  <a:pt x="235770" y="2835000"/>
                </a:cubicBezTo>
                <a:cubicBezTo>
                  <a:pt x="226546" y="2863246"/>
                  <a:pt x="259404" y="2886304"/>
                  <a:pt x="244993" y="2919162"/>
                </a:cubicBezTo>
                <a:cubicBezTo>
                  <a:pt x="264016" y="2923774"/>
                  <a:pt x="259404" y="2895528"/>
                  <a:pt x="273239" y="2890916"/>
                </a:cubicBezTo>
                <a:cubicBezTo>
                  <a:pt x="273239" y="2919162"/>
                  <a:pt x="287651" y="2932997"/>
                  <a:pt x="287651" y="2951444"/>
                </a:cubicBezTo>
                <a:cubicBezTo>
                  <a:pt x="296874" y="2942221"/>
                  <a:pt x="278427" y="2918586"/>
                  <a:pt x="306673" y="2918586"/>
                </a:cubicBezTo>
                <a:cubicBezTo>
                  <a:pt x="306673" y="2932421"/>
                  <a:pt x="325696" y="2909363"/>
                  <a:pt x="321085" y="2937033"/>
                </a:cubicBezTo>
                <a:cubicBezTo>
                  <a:pt x="340108" y="2937033"/>
                  <a:pt x="340108" y="2937033"/>
                  <a:pt x="340108" y="2937033"/>
                </a:cubicBezTo>
                <a:cubicBezTo>
                  <a:pt x="335496" y="2932421"/>
                  <a:pt x="307250" y="2899563"/>
                  <a:pt x="325696" y="2876505"/>
                </a:cubicBezTo>
                <a:cubicBezTo>
                  <a:pt x="340108" y="2876505"/>
                  <a:pt x="334920" y="2881117"/>
                  <a:pt x="344719" y="2876505"/>
                </a:cubicBezTo>
                <a:cubicBezTo>
                  <a:pt x="344719" y="2862670"/>
                  <a:pt x="330308" y="2843647"/>
                  <a:pt x="344719" y="2834424"/>
                </a:cubicBezTo>
                <a:cubicBezTo>
                  <a:pt x="353943" y="2834424"/>
                  <a:pt x="363742" y="2839035"/>
                  <a:pt x="368354" y="2848259"/>
                </a:cubicBezTo>
                <a:cubicBezTo>
                  <a:pt x="349331" y="2862094"/>
                  <a:pt x="387377" y="2913398"/>
                  <a:pt x="349331" y="2908786"/>
                </a:cubicBezTo>
                <a:cubicBezTo>
                  <a:pt x="358554" y="2932421"/>
                  <a:pt x="340108" y="2964702"/>
                  <a:pt x="368354" y="2973925"/>
                </a:cubicBezTo>
                <a:cubicBezTo>
                  <a:pt x="368354" y="2955479"/>
                  <a:pt x="382765" y="2950291"/>
                  <a:pt x="391989" y="2945679"/>
                </a:cubicBezTo>
                <a:cubicBezTo>
                  <a:pt x="406400" y="2912822"/>
                  <a:pt x="363742" y="2833847"/>
                  <a:pt x="411012" y="2824047"/>
                </a:cubicBezTo>
                <a:cubicBezTo>
                  <a:pt x="411012" y="2856905"/>
                  <a:pt x="411012" y="2870740"/>
                  <a:pt x="420235" y="2898986"/>
                </a:cubicBezTo>
                <a:cubicBezTo>
                  <a:pt x="420235" y="2889763"/>
                  <a:pt x="443870" y="2885152"/>
                  <a:pt x="448481" y="2889763"/>
                </a:cubicBezTo>
                <a:cubicBezTo>
                  <a:pt x="439258" y="2843070"/>
                  <a:pt x="448481" y="2819436"/>
                  <a:pt x="434070" y="2787155"/>
                </a:cubicBezTo>
                <a:cubicBezTo>
                  <a:pt x="429458" y="2796378"/>
                  <a:pt x="429458" y="2824624"/>
                  <a:pt x="434070" y="2833847"/>
                </a:cubicBezTo>
                <a:cubicBezTo>
                  <a:pt x="424847" y="2829236"/>
                  <a:pt x="429458" y="2847682"/>
                  <a:pt x="419658" y="2847682"/>
                </a:cubicBezTo>
                <a:cubicBezTo>
                  <a:pt x="415047" y="2833847"/>
                  <a:pt x="424270" y="2810213"/>
                  <a:pt x="419658" y="2810213"/>
                </a:cubicBezTo>
                <a:cubicBezTo>
                  <a:pt x="415047" y="2814824"/>
                  <a:pt x="419658" y="2824047"/>
                  <a:pt x="410435" y="2819436"/>
                </a:cubicBezTo>
                <a:cubicBezTo>
                  <a:pt x="391412" y="2814824"/>
                  <a:pt x="405824" y="2777355"/>
                  <a:pt x="419658" y="2795801"/>
                </a:cubicBezTo>
                <a:cubicBezTo>
                  <a:pt x="415047" y="2781966"/>
                  <a:pt x="424270" y="2786578"/>
                  <a:pt x="424270" y="2772167"/>
                </a:cubicBezTo>
                <a:cubicBezTo>
                  <a:pt x="405247" y="2762944"/>
                  <a:pt x="396024" y="2758332"/>
                  <a:pt x="405247" y="2730086"/>
                </a:cubicBezTo>
                <a:cubicBezTo>
                  <a:pt x="390836" y="2720862"/>
                  <a:pt x="390836" y="2748532"/>
                  <a:pt x="372389" y="2743921"/>
                </a:cubicBezTo>
                <a:cubicBezTo>
                  <a:pt x="377001" y="2668981"/>
                  <a:pt x="400635" y="2590007"/>
                  <a:pt x="405247" y="2515068"/>
                </a:cubicBezTo>
                <a:cubicBezTo>
                  <a:pt x="390836" y="2486822"/>
                  <a:pt x="362590" y="2477599"/>
                  <a:pt x="348755" y="2454541"/>
                </a:cubicBezTo>
                <a:cubicBezTo>
                  <a:pt x="353366" y="2472987"/>
                  <a:pt x="329732" y="2496622"/>
                  <a:pt x="339531" y="2482787"/>
                </a:cubicBezTo>
                <a:cubicBezTo>
                  <a:pt x="320508" y="2501233"/>
                  <a:pt x="320508" y="2547926"/>
                  <a:pt x="301485" y="2571561"/>
                </a:cubicBezTo>
                <a:cubicBezTo>
                  <a:pt x="282462" y="2562337"/>
                  <a:pt x="301485" y="2538703"/>
                  <a:pt x="282462" y="2529480"/>
                </a:cubicBezTo>
                <a:cubicBezTo>
                  <a:pt x="282462" y="2543315"/>
                  <a:pt x="277851" y="2553114"/>
                  <a:pt x="273239" y="2557726"/>
                </a:cubicBezTo>
                <a:cubicBezTo>
                  <a:pt x="230582" y="2534091"/>
                  <a:pt x="254216" y="2473564"/>
                  <a:pt x="254216" y="2417648"/>
                </a:cubicBezTo>
                <a:cubicBezTo>
                  <a:pt x="239805" y="2417648"/>
                  <a:pt x="239805" y="2403813"/>
                  <a:pt x="230582" y="2408424"/>
                </a:cubicBezTo>
                <a:cubicBezTo>
                  <a:pt x="235193" y="2389978"/>
                  <a:pt x="249605" y="2347897"/>
                  <a:pt x="221358" y="2343285"/>
                </a:cubicBezTo>
                <a:cubicBezTo>
                  <a:pt x="216747" y="2357120"/>
                  <a:pt x="230582" y="2366920"/>
                  <a:pt x="212135" y="2371531"/>
                </a:cubicBezTo>
                <a:cubicBezTo>
                  <a:pt x="216747" y="2357696"/>
                  <a:pt x="216747" y="2338673"/>
                  <a:pt x="226546" y="2324839"/>
                </a:cubicBezTo>
                <a:cubicBezTo>
                  <a:pt x="188500" y="2338673"/>
                  <a:pt x="198300" y="2389978"/>
                  <a:pt x="174666" y="2413612"/>
                </a:cubicBezTo>
                <a:cubicBezTo>
                  <a:pt x="179277" y="2409001"/>
                  <a:pt x="179277" y="2385366"/>
                  <a:pt x="170054" y="2385366"/>
                </a:cubicBezTo>
                <a:cubicBezTo>
                  <a:pt x="160831" y="2450505"/>
                  <a:pt x="122785" y="2469528"/>
                  <a:pt x="80127" y="2516221"/>
                </a:cubicBezTo>
                <a:cubicBezTo>
                  <a:pt x="84739" y="2492587"/>
                  <a:pt x="65716" y="2516221"/>
                  <a:pt x="61104" y="2502386"/>
                </a:cubicBezTo>
                <a:cubicBezTo>
                  <a:pt x="80127" y="2488551"/>
                  <a:pt x="75515" y="2464917"/>
                  <a:pt x="70327" y="2446470"/>
                </a:cubicBezTo>
                <a:cubicBezTo>
                  <a:pt x="70327" y="2479328"/>
                  <a:pt x="32281" y="2493163"/>
                  <a:pt x="37470" y="2516798"/>
                </a:cubicBezTo>
                <a:cubicBezTo>
                  <a:pt x="46693" y="2512186"/>
                  <a:pt x="75515" y="2526021"/>
                  <a:pt x="80127" y="2521409"/>
                </a:cubicBezTo>
                <a:cubicBezTo>
                  <a:pt x="70904" y="2545044"/>
                  <a:pt x="65716" y="2568102"/>
                  <a:pt x="75515" y="2586549"/>
                </a:cubicBezTo>
                <a:cubicBezTo>
                  <a:pt x="70904" y="2586549"/>
                  <a:pt x="66292" y="2591160"/>
                  <a:pt x="61104" y="2591160"/>
                </a:cubicBezTo>
                <a:cubicBezTo>
                  <a:pt x="70327" y="2609607"/>
                  <a:pt x="51881" y="2637853"/>
                  <a:pt x="61104" y="2666099"/>
                </a:cubicBezTo>
                <a:cubicBezTo>
                  <a:pt x="75515" y="2675322"/>
                  <a:pt x="80127" y="2661488"/>
                  <a:pt x="84739" y="2675322"/>
                </a:cubicBezTo>
                <a:cubicBezTo>
                  <a:pt x="70327" y="2689157"/>
                  <a:pt x="84739" y="2712792"/>
                  <a:pt x="65716" y="2717404"/>
                </a:cubicBezTo>
                <a:cubicBezTo>
                  <a:pt x="65716" y="2698957"/>
                  <a:pt x="65716" y="2689157"/>
                  <a:pt x="56492" y="2684546"/>
                </a:cubicBezTo>
                <a:cubicBezTo>
                  <a:pt x="51881" y="2689734"/>
                  <a:pt x="51881" y="2689734"/>
                  <a:pt x="47269" y="2685122"/>
                </a:cubicBezTo>
                <a:cubicBezTo>
                  <a:pt x="42658" y="2694345"/>
                  <a:pt x="42658" y="2708757"/>
                  <a:pt x="38046" y="2713368"/>
                </a:cubicBezTo>
                <a:cubicBezTo>
                  <a:pt x="33434" y="2708757"/>
                  <a:pt x="38046" y="2699534"/>
                  <a:pt x="33434" y="2699534"/>
                </a:cubicBezTo>
                <a:cubicBezTo>
                  <a:pt x="19023" y="2713368"/>
                  <a:pt x="38046" y="2731815"/>
                  <a:pt x="28246" y="2755450"/>
                </a:cubicBezTo>
                <a:lnTo>
                  <a:pt x="28246" y="2755450"/>
                </a:lnTo>
                <a:close/>
                <a:moveTo>
                  <a:pt x="235770" y="2419377"/>
                </a:moveTo>
                <a:cubicBezTo>
                  <a:pt x="244993" y="2423989"/>
                  <a:pt x="254793" y="2447623"/>
                  <a:pt x="235770" y="2447623"/>
                </a:cubicBezTo>
                <a:cubicBezTo>
                  <a:pt x="231158" y="2433212"/>
                  <a:pt x="235770" y="2437823"/>
                  <a:pt x="235770" y="2419377"/>
                </a:cubicBezTo>
                <a:lnTo>
                  <a:pt x="235770" y="2419377"/>
                </a:lnTo>
                <a:close/>
                <a:moveTo>
                  <a:pt x="221935" y="2755450"/>
                </a:moveTo>
                <a:cubicBezTo>
                  <a:pt x="231158" y="2764673"/>
                  <a:pt x="231158" y="2764673"/>
                  <a:pt x="245569" y="2760061"/>
                </a:cubicBezTo>
                <a:cubicBezTo>
                  <a:pt x="245569" y="2783696"/>
                  <a:pt x="236346" y="2802142"/>
                  <a:pt x="231158" y="2815977"/>
                </a:cubicBezTo>
                <a:cubicBezTo>
                  <a:pt x="221935" y="2811365"/>
                  <a:pt x="221935" y="2773896"/>
                  <a:pt x="221935" y="2755450"/>
                </a:cubicBezTo>
                <a:lnTo>
                  <a:pt x="221935" y="2755450"/>
                </a:lnTo>
                <a:close/>
                <a:moveTo>
                  <a:pt x="160254" y="2722592"/>
                </a:moveTo>
                <a:cubicBezTo>
                  <a:pt x="174666" y="2722592"/>
                  <a:pt x="174666" y="2722592"/>
                  <a:pt x="174666" y="2722592"/>
                </a:cubicBezTo>
                <a:cubicBezTo>
                  <a:pt x="174666" y="2736426"/>
                  <a:pt x="174666" y="2746226"/>
                  <a:pt x="160254" y="2746226"/>
                </a:cubicBezTo>
                <a:cubicBezTo>
                  <a:pt x="170054" y="2736426"/>
                  <a:pt x="165442" y="2731815"/>
                  <a:pt x="160254" y="2722592"/>
                </a:cubicBezTo>
                <a:lnTo>
                  <a:pt x="160254" y="2722592"/>
                </a:lnTo>
                <a:close/>
                <a:moveTo>
                  <a:pt x="155643" y="2778508"/>
                </a:moveTo>
                <a:cubicBezTo>
                  <a:pt x="164866" y="2778508"/>
                  <a:pt x="170054" y="2792343"/>
                  <a:pt x="160254" y="2802142"/>
                </a:cubicBezTo>
                <a:cubicBezTo>
                  <a:pt x="151031" y="2797531"/>
                  <a:pt x="151031" y="2788307"/>
                  <a:pt x="155643" y="2778508"/>
                </a:cubicBezTo>
                <a:lnTo>
                  <a:pt x="155643" y="2778508"/>
                </a:lnTo>
                <a:close/>
                <a:moveTo>
                  <a:pt x="47269" y="2722592"/>
                </a:moveTo>
                <a:cubicBezTo>
                  <a:pt x="51881" y="2717980"/>
                  <a:pt x="66292" y="2722592"/>
                  <a:pt x="70904" y="2727203"/>
                </a:cubicBezTo>
                <a:cubicBezTo>
                  <a:pt x="70904" y="2741038"/>
                  <a:pt x="56492" y="2736426"/>
                  <a:pt x="47269" y="2741038"/>
                </a:cubicBezTo>
                <a:lnTo>
                  <a:pt x="47269" y="2722592"/>
                </a:lnTo>
                <a:lnTo>
                  <a:pt x="47269" y="2722592"/>
                </a:lnTo>
                <a:lnTo>
                  <a:pt x="47269" y="2722592"/>
                </a:lnTo>
                <a:close/>
                <a:moveTo>
                  <a:pt x="61104" y="2437823"/>
                </a:moveTo>
                <a:cubicBezTo>
                  <a:pt x="70327" y="2423989"/>
                  <a:pt x="75515" y="2428600"/>
                  <a:pt x="70327" y="2404966"/>
                </a:cubicBezTo>
                <a:cubicBezTo>
                  <a:pt x="74939" y="2395742"/>
                  <a:pt x="74939" y="2404966"/>
                  <a:pt x="89350" y="2404966"/>
                </a:cubicBezTo>
                <a:cubicBezTo>
                  <a:pt x="89350" y="2391131"/>
                  <a:pt x="84739" y="2381331"/>
                  <a:pt x="80127" y="2381331"/>
                </a:cubicBezTo>
                <a:cubicBezTo>
                  <a:pt x="65716" y="2404966"/>
                  <a:pt x="65716" y="2399778"/>
                  <a:pt x="51881" y="2418800"/>
                </a:cubicBezTo>
                <a:cubicBezTo>
                  <a:pt x="80127" y="2419377"/>
                  <a:pt x="51881" y="2428600"/>
                  <a:pt x="61104" y="2437823"/>
                </a:cubicBezTo>
                <a:lnTo>
                  <a:pt x="61104" y="2437823"/>
                </a:lnTo>
                <a:close/>
                <a:moveTo>
                  <a:pt x="4239242" y="2848835"/>
                </a:moveTo>
                <a:cubicBezTo>
                  <a:pt x="4239242" y="2844223"/>
                  <a:pt x="4243854" y="2839612"/>
                  <a:pt x="4243854" y="2830389"/>
                </a:cubicBezTo>
                <a:cubicBezTo>
                  <a:pt x="4243854" y="2825777"/>
                  <a:pt x="4239242" y="2811942"/>
                  <a:pt x="4234630" y="2821165"/>
                </a:cubicBezTo>
                <a:cubicBezTo>
                  <a:pt x="4253077" y="2830389"/>
                  <a:pt x="4229443" y="2844223"/>
                  <a:pt x="4239242" y="2848835"/>
                </a:cubicBezTo>
                <a:lnTo>
                  <a:pt x="4239242" y="2848835"/>
                </a:lnTo>
                <a:close/>
                <a:moveTo>
                  <a:pt x="4106658" y="3315763"/>
                </a:moveTo>
                <a:cubicBezTo>
                  <a:pt x="4102046" y="3287517"/>
                  <a:pt x="4125681" y="3282905"/>
                  <a:pt x="4130292" y="3264458"/>
                </a:cubicBezTo>
                <a:cubicBezTo>
                  <a:pt x="4130292" y="3255235"/>
                  <a:pt x="4125681" y="3236212"/>
                  <a:pt x="4130292" y="3226989"/>
                </a:cubicBezTo>
                <a:cubicBezTo>
                  <a:pt x="4139515" y="3198742"/>
                  <a:pt x="4168338" y="3180296"/>
                  <a:pt x="4177562" y="3156661"/>
                </a:cubicBezTo>
                <a:cubicBezTo>
                  <a:pt x="4182173" y="3152050"/>
                  <a:pt x="4172950" y="3142826"/>
                  <a:pt x="4177562" y="3142826"/>
                </a:cubicBezTo>
                <a:cubicBezTo>
                  <a:pt x="4177562" y="3133603"/>
                  <a:pt x="4186785" y="3133603"/>
                  <a:pt x="4186785" y="3128992"/>
                </a:cubicBezTo>
                <a:cubicBezTo>
                  <a:pt x="4186785" y="3119768"/>
                  <a:pt x="4163150" y="3110545"/>
                  <a:pt x="4182173" y="3096134"/>
                </a:cubicBezTo>
                <a:cubicBezTo>
                  <a:pt x="4177562" y="3109969"/>
                  <a:pt x="4196585" y="3114580"/>
                  <a:pt x="4186785" y="3109969"/>
                </a:cubicBezTo>
                <a:cubicBezTo>
                  <a:pt x="4191396" y="3081722"/>
                  <a:pt x="4182173" y="3067887"/>
                  <a:pt x="4191396" y="3054053"/>
                </a:cubicBezTo>
                <a:cubicBezTo>
                  <a:pt x="4191396" y="3058664"/>
                  <a:pt x="4191396" y="3063276"/>
                  <a:pt x="4196008" y="3063276"/>
                </a:cubicBezTo>
                <a:cubicBezTo>
                  <a:pt x="4200620" y="3025806"/>
                  <a:pt x="4210420" y="3025806"/>
                  <a:pt x="4205231" y="2992948"/>
                </a:cubicBezTo>
                <a:cubicBezTo>
                  <a:pt x="4196008" y="2988337"/>
                  <a:pt x="4186208" y="3002172"/>
                  <a:pt x="4196008" y="3002172"/>
                </a:cubicBezTo>
                <a:cubicBezTo>
                  <a:pt x="4196008" y="2992948"/>
                  <a:pt x="4205231" y="3002172"/>
                  <a:pt x="4200620" y="3011395"/>
                </a:cubicBezTo>
                <a:cubicBezTo>
                  <a:pt x="4186208" y="3006783"/>
                  <a:pt x="4186208" y="3020618"/>
                  <a:pt x="4191396" y="3029842"/>
                </a:cubicBezTo>
                <a:cubicBezTo>
                  <a:pt x="4163150" y="3029842"/>
                  <a:pt x="4186785" y="3076534"/>
                  <a:pt x="4153350" y="3094981"/>
                </a:cubicBezTo>
                <a:cubicBezTo>
                  <a:pt x="4148739" y="3081146"/>
                  <a:pt x="4167762" y="3076534"/>
                  <a:pt x="4157962" y="3071346"/>
                </a:cubicBezTo>
                <a:cubicBezTo>
                  <a:pt x="4148739" y="3075958"/>
                  <a:pt x="4162574" y="3085181"/>
                  <a:pt x="4143551" y="3080569"/>
                </a:cubicBezTo>
                <a:cubicBezTo>
                  <a:pt x="4143551" y="3089793"/>
                  <a:pt x="4148162" y="3089793"/>
                  <a:pt x="4148162" y="3099016"/>
                </a:cubicBezTo>
                <a:cubicBezTo>
                  <a:pt x="4143551" y="3099016"/>
                  <a:pt x="4138939" y="3094404"/>
                  <a:pt x="4133751" y="3099016"/>
                </a:cubicBezTo>
                <a:cubicBezTo>
                  <a:pt x="4110116" y="3159544"/>
                  <a:pt x="4129139" y="3252929"/>
                  <a:pt x="4091094" y="3304233"/>
                </a:cubicBezTo>
                <a:cubicBezTo>
                  <a:pt x="4106658" y="3297316"/>
                  <a:pt x="4097434" y="3320374"/>
                  <a:pt x="4106658" y="3315763"/>
                </a:cubicBezTo>
                <a:lnTo>
                  <a:pt x="4106658" y="3315763"/>
                </a:lnTo>
                <a:close/>
                <a:moveTo>
                  <a:pt x="4088211" y="3040218"/>
                </a:moveTo>
                <a:cubicBezTo>
                  <a:pt x="4092823" y="3040218"/>
                  <a:pt x="4092823" y="3049441"/>
                  <a:pt x="4092823" y="3054053"/>
                </a:cubicBezTo>
                <a:cubicBezTo>
                  <a:pt x="4102046" y="3058664"/>
                  <a:pt x="4102046" y="3044829"/>
                  <a:pt x="4102046" y="3040218"/>
                </a:cubicBezTo>
                <a:cubicBezTo>
                  <a:pt x="4097434" y="3035606"/>
                  <a:pt x="4092823" y="3035606"/>
                  <a:pt x="4088211" y="3040218"/>
                </a:cubicBezTo>
                <a:lnTo>
                  <a:pt x="4088211" y="3040218"/>
                </a:lnTo>
                <a:close/>
                <a:moveTo>
                  <a:pt x="608735" y="3040218"/>
                </a:moveTo>
                <a:cubicBezTo>
                  <a:pt x="608735" y="3082299"/>
                  <a:pt x="589712" y="3096134"/>
                  <a:pt x="585101" y="3128992"/>
                </a:cubicBezTo>
                <a:cubicBezTo>
                  <a:pt x="599512" y="3128992"/>
                  <a:pt x="589712" y="3077687"/>
                  <a:pt x="608735" y="3100745"/>
                </a:cubicBezTo>
                <a:cubicBezTo>
                  <a:pt x="608735" y="3086911"/>
                  <a:pt x="618535" y="3058664"/>
                  <a:pt x="608735" y="3040218"/>
                </a:cubicBezTo>
                <a:lnTo>
                  <a:pt x="608735" y="3040218"/>
                </a:lnTo>
                <a:close/>
                <a:moveTo>
                  <a:pt x="165442" y="3203931"/>
                </a:moveTo>
                <a:cubicBezTo>
                  <a:pt x="165442" y="3213154"/>
                  <a:pt x="156219" y="3232177"/>
                  <a:pt x="165442" y="3241400"/>
                </a:cubicBezTo>
                <a:cubicBezTo>
                  <a:pt x="170054" y="3227565"/>
                  <a:pt x="179854" y="3246012"/>
                  <a:pt x="189077" y="3241400"/>
                </a:cubicBezTo>
                <a:cubicBezTo>
                  <a:pt x="198300" y="3320951"/>
                  <a:pt x="193689" y="3399925"/>
                  <a:pt x="221935" y="3479476"/>
                </a:cubicBezTo>
                <a:cubicBezTo>
                  <a:pt x="221935" y="3474864"/>
                  <a:pt x="221935" y="3465641"/>
                  <a:pt x="226546" y="3470252"/>
                </a:cubicBezTo>
                <a:cubicBezTo>
                  <a:pt x="240958" y="3470252"/>
                  <a:pt x="221935" y="3488699"/>
                  <a:pt x="245569" y="3488699"/>
                </a:cubicBezTo>
                <a:cubicBezTo>
                  <a:pt x="236346" y="3465064"/>
                  <a:pt x="240958" y="3446618"/>
                  <a:pt x="245569" y="3418372"/>
                </a:cubicBezTo>
                <a:cubicBezTo>
                  <a:pt x="264592" y="3422983"/>
                  <a:pt x="269204" y="3409148"/>
                  <a:pt x="259981" y="3399925"/>
                </a:cubicBezTo>
                <a:cubicBezTo>
                  <a:pt x="274392" y="3404537"/>
                  <a:pt x="279004" y="3409148"/>
                  <a:pt x="298027" y="3404537"/>
                </a:cubicBezTo>
                <a:cubicBezTo>
                  <a:pt x="312438" y="3418372"/>
                  <a:pt x="288803" y="3451229"/>
                  <a:pt x="307250" y="3465064"/>
                </a:cubicBezTo>
                <a:cubicBezTo>
                  <a:pt x="307250" y="3455841"/>
                  <a:pt x="316473" y="3455841"/>
                  <a:pt x="321661" y="3446618"/>
                </a:cubicBezTo>
                <a:cubicBezTo>
                  <a:pt x="312438" y="3437395"/>
                  <a:pt x="302638" y="3404537"/>
                  <a:pt x="317050" y="3399925"/>
                </a:cubicBezTo>
                <a:cubicBezTo>
                  <a:pt x="326273" y="3418372"/>
                  <a:pt x="345296" y="3409148"/>
                  <a:pt x="349908" y="3395313"/>
                </a:cubicBezTo>
                <a:cubicBezTo>
                  <a:pt x="354519" y="3404537"/>
                  <a:pt x="340684" y="3413760"/>
                  <a:pt x="354519" y="3413760"/>
                </a:cubicBezTo>
                <a:cubicBezTo>
                  <a:pt x="363742" y="3409148"/>
                  <a:pt x="354519" y="3390125"/>
                  <a:pt x="368931" y="3390125"/>
                </a:cubicBezTo>
                <a:cubicBezTo>
                  <a:pt x="416200" y="3385514"/>
                  <a:pt x="373542" y="3455264"/>
                  <a:pt x="397177" y="3478899"/>
                </a:cubicBezTo>
                <a:cubicBezTo>
                  <a:pt x="397177" y="3436818"/>
                  <a:pt x="416200" y="3399348"/>
                  <a:pt x="411588" y="3371679"/>
                </a:cubicBezTo>
                <a:cubicBezTo>
                  <a:pt x="406976" y="3367067"/>
                  <a:pt x="397177" y="3367067"/>
                  <a:pt x="397177" y="3367067"/>
                </a:cubicBezTo>
                <a:cubicBezTo>
                  <a:pt x="387954" y="3348620"/>
                  <a:pt x="392565" y="3329598"/>
                  <a:pt x="387954" y="3315763"/>
                </a:cubicBezTo>
                <a:cubicBezTo>
                  <a:pt x="387954" y="3320374"/>
                  <a:pt x="387954" y="3324986"/>
                  <a:pt x="383342" y="3329598"/>
                </a:cubicBezTo>
                <a:cubicBezTo>
                  <a:pt x="383342" y="3324986"/>
                  <a:pt x="383342" y="3320374"/>
                  <a:pt x="378730" y="3320374"/>
                </a:cubicBezTo>
                <a:cubicBezTo>
                  <a:pt x="378730" y="3344009"/>
                  <a:pt x="374119" y="3362456"/>
                  <a:pt x="369507" y="3371679"/>
                </a:cubicBezTo>
                <a:cubicBezTo>
                  <a:pt x="364895" y="3367067"/>
                  <a:pt x="364895" y="3357844"/>
                  <a:pt x="360284" y="3348044"/>
                </a:cubicBezTo>
                <a:cubicBezTo>
                  <a:pt x="383918" y="3329598"/>
                  <a:pt x="360284" y="3282905"/>
                  <a:pt x="398330" y="3277717"/>
                </a:cubicBezTo>
                <a:cubicBezTo>
                  <a:pt x="398330" y="3286940"/>
                  <a:pt x="393718" y="3286940"/>
                  <a:pt x="402941" y="3286940"/>
                </a:cubicBezTo>
                <a:cubicBezTo>
                  <a:pt x="402941" y="3282328"/>
                  <a:pt x="402941" y="3273105"/>
                  <a:pt x="398330" y="3273105"/>
                </a:cubicBezTo>
                <a:cubicBezTo>
                  <a:pt x="398330" y="3282328"/>
                  <a:pt x="389106" y="3273105"/>
                  <a:pt x="389106" y="3263882"/>
                </a:cubicBezTo>
                <a:cubicBezTo>
                  <a:pt x="384495" y="3263882"/>
                  <a:pt x="374695" y="3273105"/>
                  <a:pt x="370083" y="3263882"/>
                </a:cubicBezTo>
                <a:cubicBezTo>
                  <a:pt x="365472" y="3273105"/>
                  <a:pt x="374695" y="3273105"/>
                  <a:pt x="370083" y="3282328"/>
                </a:cubicBezTo>
                <a:cubicBezTo>
                  <a:pt x="351060" y="3273105"/>
                  <a:pt x="355672" y="3310575"/>
                  <a:pt x="337226" y="3286940"/>
                </a:cubicBezTo>
                <a:cubicBezTo>
                  <a:pt x="341837" y="3296163"/>
                  <a:pt x="346449" y="3324409"/>
                  <a:pt x="328002" y="3324409"/>
                </a:cubicBezTo>
                <a:cubicBezTo>
                  <a:pt x="323391" y="3296163"/>
                  <a:pt x="323391" y="3259270"/>
                  <a:pt x="308979" y="3235636"/>
                </a:cubicBezTo>
                <a:cubicBezTo>
                  <a:pt x="328002" y="3217189"/>
                  <a:pt x="318203" y="3137639"/>
                  <a:pt x="304368" y="3104781"/>
                </a:cubicBezTo>
                <a:cubicBezTo>
                  <a:pt x="299756" y="3123227"/>
                  <a:pt x="285345" y="3175108"/>
                  <a:pt x="299756" y="3179720"/>
                </a:cubicBezTo>
                <a:cubicBezTo>
                  <a:pt x="285345" y="3188943"/>
                  <a:pt x="295144" y="3231024"/>
                  <a:pt x="266898" y="3231024"/>
                </a:cubicBezTo>
                <a:cubicBezTo>
                  <a:pt x="276121" y="3217189"/>
                  <a:pt x="266898" y="3221801"/>
                  <a:pt x="262287" y="3212578"/>
                </a:cubicBezTo>
                <a:cubicBezTo>
                  <a:pt x="271510" y="3212578"/>
                  <a:pt x="271510" y="3217189"/>
                  <a:pt x="276698" y="3207966"/>
                </a:cubicBezTo>
                <a:cubicBezTo>
                  <a:pt x="243840" y="3194131"/>
                  <a:pt x="238652" y="3147438"/>
                  <a:pt x="224817" y="3114580"/>
                </a:cubicBezTo>
                <a:cubicBezTo>
                  <a:pt x="182159" y="3128415"/>
                  <a:pt x="220205" y="3067887"/>
                  <a:pt x="196571" y="3044253"/>
                </a:cubicBezTo>
                <a:cubicBezTo>
                  <a:pt x="196571" y="3053476"/>
                  <a:pt x="196571" y="3067887"/>
                  <a:pt x="187348" y="3067887"/>
                </a:cubicBezTo>
                <a:cubicBezTo>
                  <a:pt x="183889" y="3124380"/>
                  <a:pt x="136620" y="3147438"/>
                  <a:pt x="165442" y="3203931"/>
                </a:cubicBezTo>
                <a:lnTo>
                  <a:pt x="165442" y="3203931"/>
                </a:lnTo>
                <a:close/>
                <a:moveTo>
                  <a:pt x="283039" y="3217765"/>
                </a:moveTo>
                <a:cubicBezTo>
                  <a:pt x="292262" y="3217765"/>
                  <a:pt x="292262" y="3213154"/>
                  <a:pt x="302062" y="3213154"/>
                </a:cubicBezTo>
                <a:cubicBezTo>
                  <a:pt x="287651" y="3231600"/>
                  <a:pt x="302062" y="3226989"/>
                  <a:pt x="306673" y="3246012"/>
                </a:cubicBezTo>
                <a:cubicBezTo>
                  <a:pt x="302062" y="3246012"/>
                  <a:pt x="297450" y="3246012"/>
                  <a:pt x="297450" y="3250623"/>
                </a:cubicBezTo>
                <a:cubicBezTo>
                  <a:pt x="283039" y="3250623"/>
                  <a:pt x="283039" y="3236212"/>
                  <a:pt x="283039" y="3217765"/>
                </a:cubicBezTo>
                <a:lnTo>
                  <a:pt x="283039" y="3217765"/>
                </a:lnTo>
                <a:close/>
                <a:moveTo>
                  <a:pt x="283039" y="3348620"/>
                </a:moveTo>
                <a:cubicBezTo>
                  <a:pt x="287651" y="3372255"/>
                  <a:pt x="273816" y="3376867"/>
                  <a:pt x="264016" y="3390702"/>
                </a:cubicBezTo>
                <a:cubicBezTo>
                  <a:pt x="259404" y="3386090"/>
                  <a:pt x="259404" y="3372255"/>
                  <a:pt x="259404" y="3357844"/>
                </a:cubicBezTo>
                <a:cubicBezTo>
                  <a:pt x="269204" y="3353232"/>
                  <a:pt x="273816" y="3348620"/>
                  <a:pt x="283039" y="3348620"/>
                </a:cubicBezTo>
                <a:lnTo>
                  <a:pt x="283039" y="3348620"/>
                </a:lnTo>
                <a:close/>
                <a:moveTo>
                  <a:pt x="4220219" y="3222377"/>
                </a:moveTo>
                <a:cubicBezTo>
                  <a:pt x="4220219" y="3217765"/>
                  <a:pt x="4234630" y="3226989"/>
                  <a:pt x="4239242" y="3231600"/>
                </a:cubicBezTo>
                <a:cubicBezTo>
                  <a:pt x="4234630" y="3259847"/>
                  <a:pt x="4243854" y="3273681"/>
                  <a:pt x="4239242" y="3296740"/>
                </a:cubicBezTo>
                <a:cubicBezTo>
                  <a:pt x="4253654" y="3296740"/>
                  <a:pt x="4248465" y="3268494"/>
                  <a:pt x="4253654" y="3250047"/>
                </a:cubicBezTo>
                <a:cubicBezTo>
                  <a:pt x="4262877" y="3254659"/>
                  <a:pt x="4268065" y="3250047"/>
                  <a:pt x="4272677" y="3245435"/>
                </a:cubicBezTo>
                <a:cubicBezTo>
                  <a:pt x="4287088" y="3254659"/>
                  <a:pt x="4263453" y="3282905"/>
                  <a:pt x="4277288" y="3292128"/>
                </a:cubicBezTo>
                <a:cubicBezTo>
                  <a:pt x="4291700" y="3212578"/>
                  <a:pt x="4324557" y="3156661"/>
                  <a:pt x="4338392" y="3077111"/>
                </a:cubicBezTo>
                <a:cubicBezTo>
                  <a:pt x="4323981" y="3077111"/>
                  <a:pt x="4319369" y="3077111"/>
                  <a:pt x="4310146" y="3090946"/>
                </a:cubicBezTo>
                <a:cubicBezTo>
                  <a:pt x="4295735" y="3090946"/>
                  <a:pt x="4295735" y="3067311"/>
                  <a:pt x="4291123" y="3062700"/>
                </a:cubicBezTo>
                <a:cubicBezTo>
                  <a:pt x="4286511" y="3067311"/>
                  <a:pt x="4291123" y="3081146"/>
                  <a:pt x="4281900" y="3081146"/>
                </a:cubicBezTo>
                <a:cubicBezTo>
                  <a:pt x="4272677" y="3071923"/>
                  <a:pt x="4277288" y="3090369"/>
                  <a:pt x="4262877" y="3090369"/>
                </a:cubicBezTo>
                <a:cubicBezTo>
                  <a:pt x="4272100" y="3076534"/>
                  <a:pt x="4272100" y="3076534"/>
                  <a:pt x="4262877" y="3076534"/>
                </a:cubicBezTo>
                <a:cubicBezTo>
                  <a:pt x="4272100" y="3071923"/>
                  <a:pt x="4272100" y="3058088"/>
                  <a:pt x="4267488" y="3052900"/>
                </a:cubicBezTo>
                <a:cubicBezTo>
                  <a:pt x="4262877" y="3085758"/>
                  <a:pt x="4229443" y="3123227"/>
                  <a:pt x="4243854" y="3164732"/>
                </a:cubicBezTo>
                <a:cubicBezTo>
                  <a:pt x="4234630" y="3164732"/>
                  <a:pt x="4229443" y="3178567"/>
                  <a:pt x="4220219" y="3178567"/>
                </a:cubicBezTo>
                <a:cubicBezTo>
                  <a:pt x="4224831" y="3208542"/>
                  <a:pt x="4215608" y="3203931"/>
                  <a:pt x="4220219" y="3222377"/>
                </a:cubicBezTo>
                <a:lnTo>
                  <a:pt x="4220219" y="3222377"/>
                </a:lnTo>
                <a:close/>
                <a:moveTo>
                  <a:pt x="4276712" y="3152626"/>
                </a:moveTo>
                <a:cubicBezTo>
                  <a:pt x="4285935" y="3152626"/>
                  <a:pt x="4285935" y="3152626"/>
                  <a:pt x="4285935" y="3152626"/>
                </a:cubicBezTo>
                <a:cubicBezTo>
                  <a:pt x="4281323" y="3161850"/>
                  <a:pt x="4290547" y="3176261"/>
                  <a:pt x="4281323" y="3180873"/>
                </a:cubicBezTo>
                <a:cubicBezTo>
                  <a:pt x="4272100" y="3180296"/>
                  <a:pt x="4276712" y="3161850"/>
                  <a:pt x="4276712" y="3152626"/>
                </a:cubicBezTo>
                <a:lnTo>
                  <a:pt x="4276712" y="3152626"/>
                </a:lnTo>
                <a:close/>
                <a:moveTo>
                  <a:pt x="3195861" y="3413760"/>
                </a:moveTo>
                <a:cubicBezTo>
                  <a:pt x="3195861" y="3418372"/>
                  <a:pt x="3195861" y="3418372"/>
                  <a:pt x="3200472" y="3422983"/>
                </a:cubicBezTo>
                <a:cubicBezTo>
                  <a:pt x="3191249" y="3422983"/>
                  <a:pt x="3186061" y="3432206"/>
                  <a:pt x="3186061" y="3436818"/>
                </a:cubicBezTo>
                <a:cubicBezTo>
                  <a:pt x="3186061" y="3436818"/>
                  <a:pt x="3200472" y="3446041"/>
                  <a:pt x="3200472" y="3436818"/>
                </a:cubicBezTo>
                <a:cubicBezTo>
                  <a:pt x="3191249" y="3432783"/>
                  <a:pt x="3214884" y="3413760"/>
                  <a:pt x="3195861" y="3413760"/>
                </a:cubicBezTo>
                <a:lnTo>
                  <a:pt x="3195861" y="3413760"/>
                </a:lnTo>
                <a:close/>
                <a:moveTo>
                  <a:pt x="3743492" y="3768855"/>
                </a:moveTo>
                <a:cubicBezTo>
                  <a:pt x="3719857" y="3810937"/>
                  <a:pt x="3686999" y="3848406"/>
                  <a:pt x="3648953" y="3880687"/>
                </a:cubicBezTo>
                <a:cubicBezTo>
                  <a:pt x="3634542" y="3894522"/>
                  <a:pt x="3597072" y="3904322"/>
                  <a:pt x="3601684" y="3936603"/>
                </a:cubicBezTo>
                <a:cubicBezTo>
                  <a:pt x="3658176" y="3880687"/>
                  <a:pt x="3715246" y="3829383"/>
                  <a:pt x="3767126" y="3778079"/>
                </a:cubicBezTo>
                <a:cubicBezTo>
                  <a:pt x="3795373" y="3768855"/>
                  <a:pt x="3809784" y="3754444"/>
                  <a:pt x="3814396" y="3726774"/>
                </a:cubicBezTo>
                <a:cubicBezTo>
                  <a:pt x="3838030" y="3712939"/>
                  <a:pt x="3875500" y="3656447"/>
                  <a:pt x="3908934" y="3638000"/>
                </a:cubicBezTo>
                <a:cubicBezTo>
                  <a:pt x="3923345" y="3628777"/>
                  <a:pt x="3951592" y="3614366"/>
                  <a:pt x="3951592" y="3638000"/>
                </a:cubicBezTo>
                <a:cubicBezTo>
                  <a:pt x="3942368" y="3651835"/>
                  <a:pt x="3960815" y="3647224"/>
                  <a:pt x="3956203" y="3666247"/>
                </a:cubicBezTo>
                <a:cubicBezTo>
                  <a:pt x="3956203" y="3661635"/>
                  <a:pt x="3960815" y="3661635"/>
                  <a:pt x="3970615" y="3661635"/>
                </a:cubicBezTo>
                <a:cubicBezTo>
                  <a:pt x="3961391" y="3638000"/>
                  <a:pt x="3985026" y="3628777"/>
                  <a:pt x="3989637" y="3605719"/>
                </a:cubicBezTo>
                <a:cubicBezTo>
                  <a:pt x="3980414" y="3605719"/>
                  <a:pt x="3975226" y="3601107"/>
                  <a:pt x="3975226" y="3591884"/>
                </a:cubicBezTo>
                <a:cubicBezTo>
                  <a:pt x="3984450" y="3578049"/>
                  <a:pt x="3989637" y="3601107"/>
                  <a:pt x="3994249" y="3591884"/>
                </a:cubicBezTo>
                <a:cubicBezTo>
                  <a:pt x="3989637" y="3582661"/>
                  <a:pt x="4003472" y="3549803"/>
                  <a:pt x="3989637" y="3535968"/>
                </a:cubicBezTo>
                <a:cubicBezTo>
                  <a:pt x="4017884" y="3535968"/>
                  <a:pt x="4027684" y="3517521"/>
                  <a:pt x="4036907" y="3503110"/>
                </a:cubicBezTo>
                <a:cubicBezTo>
                  <a:pt x="4017884" y="3503110"/>
                  <a:pt x="4022495" y="3526745"/>
                  <a:pt x="3998861" y="3521557"/>
                </a:cubicBezTo>
                <a:cubicBezTo>
                  <a:pt x="3989637" y="3497922"/>
                  <a:pt x="4013272" y="3484087"/>
                  <a:pt x="4027107" y="3470252"/>
                </a:cubicBezTo>
                <a:cubicBezTo>
                  <a:pt x="4003472" y="3465641"/>
                  <a:pt x="3979838" y="3442006"/>
                  <a:pt x="3966003" y="3461029"/>
                </a:cubicBezTo>
                <a:cubicBezTo>
                  <a:pt x="3937757" y="3516945"/>
                  <a:pt x="3871464" y="3568250"/>
                  <a:pt x="3829383" y="3614942"/>
                </a:cubicBezTo>
                <a:cubicBezTo>
                  <a:pt x="3833995" y="3661635"/>
                  <a:pt x="3777502" y="3661635"/>
                  <a:pt x="3786726" y="3694493"/>
                </a:cubicBezTo>
                <a:cubicBezTo>
                  <a:pt x="3786726" y="3689881"/>
                  <a:pt x="3795949" y="3676046"/>
                  <a:pt x="3801137" y="3685270"/>
                </a:cubicBezTo>
                <a:cubicBezTo>
                  <a:pt x="3796525" y="3718128"/>
                  <a:pt x="3758480" y="3727351"/>
                  <a:pt x="3768279" y="3760209"/>
                </a:cubicBezTo>
                <a:cubicBezTo>
                  <a:pt x="3757327" y="3759632"/>
                  <a:pt x="3752715" y="3764244"/>
                  <a:pt x="3743492" y="3768855"/>
                </a:cubicBezTo>
                <a:lnTo>
                  <a:pt x="3743492" y="3768855"/>
                </a:lnTo>
                <a:close/>
                <a:moveTo>
                  <a:pt x="3965427" y="3605142"/>
                </a:moveTo>
                <a:cubicBezTo>
                  <a:pt x="3979838" y="3605142"/>
                  <a:pt x="3979838" y="3605142"/>
                  <a:pt x="3979838" y="3605142"/>
                </a:cubicBezTo>
                <a:cubicBezTo>
                  <a:pt x="3979838" y="3614366"/>
                  <a:pt x="3975226" y="3618977"/>
                  <a:pt x="3965427" y="3618977"/>
                </a:cubicBezTo>
                <a:lnTo>
                  <a:pt x="3965427" y="3605142"/>
                </a:lnTo>
                <a:lnTo>
                  <a:pt x="3965427" y="3605142"/>
                </a:lnTo>
                <a:lnTo>
                  <a:pt x="3965427" y="3605142"/>
                </a:lnTo>
                <a:close/>
                <a:moveTo>
                  <a:pt x="4333204" y="3577473"/>
                </a:moveTo>
                <a:cubicBezTo>
                  <a:pt x="4309569" y="3572861"/>
                  <a:pt x="4290547" y="3628777"/>
                  <a:pt x="4290547" y="3633389"/>
                </a:cubicBezTo>
                <a:cubicBezTo>
                  <a:pt x="4304958" y="3614942"/>
                  <a:pt x="4323981" y="3600531"/>
                  <a:pt x="4333204" y="3577473"/>
                </a:cubicBezTo>
                <a:lnTo>
                  <a:pt x="4333204" y="3577473"/>
                </a:lnTo>
                <a:close/>
                <a:moveTo>
                  <a:pt x="89927" y="3586696"/>
                </a:moveTo>
                <a:cubicBezTo>
                  <a:pt x="89927" y="3591308"/>
                  <a:pt x="89927" y="3591308"/>
                  <a:pt x="85315" y="3591308"/>
                </a:cubicBezTo>
                <a:cubicBezTo>
                  <a:pt x="85315" y="3591308"/>
                  <a:pt x="85315" y="3586696"/>
                  <a:pt x="80704" y="3586696"/>
                </a:cubicBezTo>
                <a:cubicBezTo>
                  <a:pt x="85315" y="3628777"/>
                  <a:pt x="95115" y="3657023"/>
                  <a:pt x="89927" y="3591308"/>
                </a:cubicBezTo>
                <a:cubicBezTo>
                  <a:pt x="89927" y="3591308"/>
                  <a:pt x="94538" y="3586696"/>
                  <a:pt x="89927" y="3586696"/>
                </a:cubicBezTo>
                <a:lnTo>
                  <a:pt x="89927" y="3586696"/>
                </a:lnTo>
                <a:close/>
                <a:moveTo>
                  <a:pt x="495750" y="3890487"/>
                </a:moveTo>
                <a:cubicBezTo>
                  <a:pt x="495750" y="3876652"/>
                  <a:pt x="495750" y="3876652"/>
                  <a:pt x="495750" y="3876652"/>
                </a:cubicBezTo>
                <a:cubicBezTo>
                  <a:pt x="491139" y="3872041"/>
                  <a:pt x="486527" y="3881264"/>
                  <a:pt x="481339" y="3876652"/>
                </a:cubicBezTo>
                <a:cubicBezTo>
                  <a:pt x="453093" y="3834571"/>
                  <a:pt x="457704" y="3759632"/>
                  <a:pt x="415047" y="3731962"/>
                </a:cubicBezTo>
                <a:cubicBezTo>
                  <a:pt x="410435" y="3750409"/>
                  <a:pt x="429458" y="3764820"/>
                  <a:pt x="415047" y="3778655"/>
                </a:cubicBezTo>
                <a:cubicBezTo>
                  <a:pt x="391412" y="3760209"/>
                  <a:pt x="410435" y="3731962"/>
                  <a:pt x="386801" y="3713516"/>
                </a:cubicBezTo>
                <a:cubicBezTo>
                  <a:pt x="386801" y="3741762"/>
                  <a:pt x="372389" y="3722739"/>
                  <a:pt x="367778" y="3741762"/>
                </a:cubicBezTo>
                <a:cubicBezTo>
                  <a:pt x="363166" y="3732539"/>
                  <a:pt x="344143" y="3737151"/>
                  <a:pt x="344143" y="3727927"/>
                </a:cubicBezTo>
                <a:cubicBezTo>
                  <a:pt x="348755" y="3727927"/>
                  <a:pt x="348755" y="3723315"/>
                  <a:pt x="344143" y="3714092"/>
                </a:cubicBezTo>
                <a:cubicBezTo>
                  <a:pt x="353366" y="3714092"/>
                  <a:pt x="358554" y="3718704"/>
                  <a:pt x="363166" y="3714092"/>
                </a:cubicBezTo>
                <a:cubicBezTo>
                  <a:pt x="348755" y="3714092"/>
                  <a:pt x="348755" y="3704869"/>
                  <a:pt x="334920" y="3709481"/>
                </a:cubicBezTo>
                <a:cubicBezTo>
                  <a:pt x="334920" y="3723315"/>
                  <a:pt x="339531" y="3742338"/>
                  <a:pt x="325696" y="3746950"/>
                </a:cubicBezTo>
                <a:cubicBezTo>
                  <a:pt x="325696" y="3746950"/>
                  <a:pt x="321085" y="3742338"/>
                  <a:pt x="316473" y="3737727"/>
                </a:cubicBezTo>
                <a:cubicBezTo>
                  <a:pt x="311862" y="3746950"/>
                  <a:pt x="325696" y="3751562"/>
                  <a:pt x="316473" y="3756173"/>
                </a:cubicBezTo>
                <a:cubicBezTo>
                  <a:pt x="302062" y="3718704"/>
                  <a:pt x="283615" y="3672011"/>
                  <a:pt x="292839" y="3644341"/>
                </a:cubicBezTo>
                <a:cubicBezTo>
                  <a:pt x="269204" y="3648953"/>
                  <a:pt x="292839" y="3667976"/>
                  <a:pt x="283615" y="3681811"/>
                </a:cubicBezTo>
                <a:cubicBezTo>
                  <a:pt x="264592" y="3686423"/>
                  <a:pt x="274392" y="3658176"/>
                  <a:pt x="255369" y="3658176"/>
                </a:cubicBezTo>
                <a:cubicBezTo>
                  <a:pt x="250757" y="3667399"/>
                  <a:pt x="250757" y="3691034"/>
                  <a:pt x="240958" y="3676623"/>
                </a:cubicBezTo>
                <a:cubicBezTo>
                  <a:pt x="259981" y="3779232"/>
                  <a:pt x="259981" y="3891640"/>
                  <a:pt x="288227" y="3966003"/>
                </a:cubicBezTo>
                <a:cubicBezTo>
                  <a:pt x="292839" y="3937756"/>
                  <a:pt x="307250" y="3952168"/>
                  <a:pt x="321085" y="3947556"/>
                </a:cubicBezTo>
                <a:cubicBezTo>
                  <a:pt x="311862" y="3914698"/>
                  <a:pt x="311862" y="3858782"/>
                  <a:pt x="302062" y="3802866"/>
                </a:cubicBezTo>
                <a:cubicBezTo>
                  <a:pt x="311285" y="3798254"/>
                  <a:pt x="325696" y="3779232"/>
                  <a:pt x="334920" y="3798254"/>
                </a:cubicBezTo>
                <a:cubicBezTo>
                  <a:pt x="334920" y="3802866"/>
                  <a:pt x="330308" y="3807478"/>
                  <a:pt x="330308" y="3812090"/>
                </a:cubicBezTo>
                <a:cubicBezTo>
                  <a:pt x="325696" y="3812090"/>
                  <a:pt x="325696" y="3802866"/>
                  <a:pt x="315897" y="3807478"/>
                </a:cubicBezTo>
                <a:cubicBezTo>
                  <a:pt x="315897" y="3821313"/>
                  <a:pt x="315897" y="3835724"/>
                  <a:pt x="325120" y="3844947"/>
                </a:cubicBezTo>
                <a:cubicBezTo>
                  <a:pt x="320508" y="3835724"/>
                  <a:pt x="325120" y="3831112"/>
                  <a:pt x="334343" y="3831112"/>
                </a:cubicBezTo>
                <a:cubicBezTo>
                  <a:pt x="338955" y="3840336"/>
                  <a:pt x="334343" y="3859359"/>
                  <a:pt x="343567" y="3859359"/>
                </a:cubicBezTo>
                <a:cubicBezTo>
                  <a:pt x="348178" y="3840912"/>
                  <a:pt x="371813" y="3835724"/>
                  <a:pt x="362590" y="3812666"/>
                </a:cubicBezTo>
                <a:cubicBezTo>
                  <a:pt x="371813" y="3821889"/>
                  <a:pt x="377001" y="3812666"/>
                  <a:pt x="386224" y="3812666"/>
                </a:cubicBezTo>
                <a:cubicBezTo>
                  <a:pt x="390836" y="3845524"/>
                  <a:pt x="409859" y="3859359"/>
                  <a:pt x="400635" y="3887605"/>
                </a:cubicBezTo>
                <a:cubicBezTo>
                  <a:pt x="391412" y="3887605"/>
                  <a:pt x="391412" y="3878382"/>
                  <a:pt x="386224" y="3878382"/>
                </a:cubicBezTo>
                <a:cubicBezTo>
                  <a:pt x="377001" y="3896828"/>
                  <a:pt x="371813" y="3902016"/>
                  <a:pt x="362590" y="3911240"/>
                </a:cubicBezTo>
                <a:cubicBezTo>
                  <a:pt x="353366" y="3915851"/>
                  <a:pt x="357978" y="3897405"/>
                  <a:pt x="343567" y="3902016"/>
                </a:cubicBezTo>
                <a:cubicBezTo>
                  <a:pt x="343567" y="3920463"/>
                  <a:pt x="348178" y="3939486"/>
                  <a:pt x="352790" y="3953321"/>
                </a:cubicBezTo>
                <a:cubicBezTo>
                  <a:pt x="352790" y="3929686"/>
                  <a:pt x="362013" y="3948709"/>
                  <a:pt x="367201" y="3953321"/>
                </a:cubicBezTo>
                <a:cubicBezTo>
                  <a:pt x="367201" y="3944097"/>
                  <a:pt x="376424" y="3939486"/>
                  <a:pt x="386224" y="3929686"/>
                </a:cubicBezTo>
                <a:cubicBezTo>
                  <a:pt x="377001" y="3962544"/>
                  <a:pt x="409859" y="3957932"/>
                  <a:pt x="409859" y="3980990"/>
                </a:cubicBezTo>
                <a:cubicBezTo>
                  <a:pt x="409859" y="3948132"/>
                  <a:pt x="419082" y="3920463"/>
                  <a:pt x="405247" y="3882993"/>
                </a:cubicBezTo>
                <a:cubicBezTo>
                  <a:pt x="414470" y="3882993"/>
                  <a:pt x="414470" y="3878382"/>
                  <a:pt x="428882" y="3878382"/>
                </a:cubicBezTo>
                <a:cubicBezTo>
                  <a:pt x="428882" y="3925074"/>
                  <a:pt x="433493" y="3943521"/>
                  <a:pt x="433493" y="3980990"/>
                </a:cubicBezTo>
                <a:cubicBezTo>
                  <a:pt x="442717" y="3985602"/>
                  <a:pt x="447905" y="3990214"/>
                  <a:pt x="457128" y="3990214"/>
                </a:cubicBezTo>
                <a:cubicBezTo>
                  <a:pt x="457128" y="3980990"/>
                  <a:pt x="457128" y="3971767"/>
                  <a:pt x="471539" y="3976379"/>
                </a:cubicBezTo>
                <a:cubicBezTo>
                  <a:pt x="490562" y="3976379"/>
                  <a:pt x="480763" y="4013848"/>
                  <a:pt x="499786" y="4018460"/>
                </a:cubicBezTo>
                <a:cubicBezTo>
                  <a:pt x="485374" y="4018460"/>
                  <a:pt x="480763" y="4013848"/>
                  <a:pt x="476151" y="4027683"/>
                </a:cubicBezTo>
                <a:cubicBezTo>
                  <a:pt x="490562" y="4027683"/>
                  <a:pt x="490562" y="4060541"/>
                  <a:pt x="504397" y="4046130"/>
                </a:cubicBezTo>
                <a:cubicBezTo>
                  <a:pt x="495174" y="4046130"/>
                  <a:pt x="489986" y="4041518"/>
                  <a:pt x="489986" y="4032295"/>
                </a:cubicBezTo>
                <a:cubicBezTo>
                  <a:pt x="504397" y="4032295"/>
                  <a:pt x="509009" y="4036907"/>
                  <a:pt x="518232" y="4032295"/>
                </a:cubicBezTo>
                <a:cubicBezTo>
                  <a:pt x="485374" y="4008660"/>
                  <a:pt x="494597" y="3952744"/>
                  <a:pt x="470963" y="3929686"/>
                </a:cubicBezTo>
                <a:cubicBezTo>
                  <a:pt x="485374" y="3925074"/>
                  <a:pt x="480186" y="3901440"/>
                  <a:pt x="489986" y="3896828"/>
                </a:cubicBezTo>
                <a:cubicBezTo>
                  <a:pt x="480763" y="3896828"/>
                  <a:pt x="475574" y="3896828"/>
                  <a:pt x="480763" y="3882993"/>
                </a:cubicBezTo>
                <a:cubicBezTo>
                  <a:pt x="495750" y="3876076"/>
                  <a:pt x="485951" y="3895099"/>
                  <a:pt x="495750" y="3890487"/>
                </a:cubicBezTo>
                <a:lnTo>
                  <a:pt x="495750" y="3890487"/>
                </a:lnTo>
                <a:close/>
                <a:moveTo>
                  <a:pt x="273816" y="3689305"/>
                </a:moveTo>
                <a:cubicBezTo>
                  <a:pt x="283039" y="3675470"/>
                  <a:pt x="283039" y="3707751"/>
                  <a:pt x="288227" y="3712939"/>
                </a:cubicBezTo>
                <a:cubicBezTo>
                  <a:pt x="278427" y="3731386"/>
                  <a:pt x="278427" y="3693916"/>
                  <a:pt x="273816" y="3689305"/>
                </a:cubicBezTo>
                <a:lnTo>
                  <a:pt x="273816" y="3689305"/>
                </a:lnTo>
                <a:close/>
                <a:moveTo>
                  <a:pt x="382189" y="3778079"/>
                </a:moveTo>
                <a:cubicBezTo>
                  <a:pt x="372966" y="3773467"/>
                  <a:pt x="367778" y="3754444"/>
                  <a:pt x="372966" y="3745221"/>
                </a:cubicBezTo>
                <a:cubicBezTo>
                  <a:pt x="377577" y="3759632"/>
                  <a:pt x="386801" y="3764244"/>
                  <a:pt x="382189" y="3778079"/>
                </a:cubicBezTo>
                <a:lnTo>
                  <a:pt x="382189" y="3778079"/>
                </a:lnTo>
                <a:close/>
                <a:moveTo>
                  <a:pt x="386801" y="3755020"/>
                </a:moveTo>
                <a:cubicBezTo>
                  <a:pt x="386801" y="3750409"/>
                  <a:pt x="386801" y="3741186"/>
                  <a:pt x="382189" y="3741186"/>
                </a:cubicBezTo>
                <a:cubicBezTo>
                  <a:pt x="386801" y="3726774"/>
                  <a:pt x="405824" y="3759632"/>
                  <a:pt x="386801" y="3755020"/>
                </a:cubicBezTo>
                <a:lnTo>
                  <a:pt x="386801" y="3755020"/>
                </a:lnTo>
                <a:close/>
                <a:moveTo>
                  <a:pt x="391989" y="3778079"/>
                </a:moveTo>
                <a:cubicBezTo>
                  <a:pt x="391989" y="3764244"/>
                  <a:pt x="401212" y="3782690"/>
                  <a:pt x="411012" y="3778079"/>
                </a:cubicBezTo>
                <a:cubicBezTo>
                  <a:pt x="411012" y="3801713"/>
                  <a:pt x="411012" y="3801713"/>
                  <a:pt x="411012" y="3801713"/>
                </a:cubicBezTo>
                <a:cubicBezTo>
                  <a:pt x="391989" y="3801713"/>
                  <a:pt x="396600" y="3778079"/>
                  <a:pt x="391989" y="3778079"/>
                </a:cubicBezTo>
                <a:lnTo>
                  <a:pt x="391989" y="3778079"/>
                </a:lnTo>
                <a:close/>
                <a:moveTo>
                  <a:pt x="415623" y="3853018"/>
                </a:moveTo>
                <a:cubicBezTo>
                  <a:pt x="411012" y="3853018"/>
                  <a:pt x="411012" y="3848406"/>
                  <a:pt x="411012" y="3843794"/>
                </a:cubicBezTo>
                <a:cubicBezTo>
                  <a:pt x="411012" y="3839183"/>
                  <a:pt x="411012" y="3843794"/>
                  <a:pt x="411012" y="3843794"/>
                </a:cubicBezTo>
                <a:cubicBezTo>
                  <a:pt x="406400" y="3843794"/>
                  <a:pt x="406400" y="3843794"/>
                  <a:pt x="411012" y="3843794"/>
                </a:cubicBezTo>
                <a:cubicBezTo>
                  <a:pt x="396600" y="3834571"/>
                  <a:pt x="406400" y="3829959"/>
                  <a:pt x="415623" y="3829959"/>
                </a:cubicBezTo>
                <a:lnTo>
                  <a:pt x="415623" y="3853018"/>
                </a:lnTo>
                <a:lnTo>
                  <a:pt x="415623" y="3853018"/>
                </a:lnTo>
                <a:lnTo>
                  <a:pt x="415623" y="3853018"/>
                </a:lnTo>
                <a:close/>
                <a:moveTo>
                  <a:pt x="543020" y="3815548"/>
                </a:moveTo>
                <a:cubicBezTo>
                  <a:pt x="543020" y="3820160"/>
                  <a:pt x="543020" y="3824772"/>
                  <a:pt x="538408" y="3824772"/>
                </a:cubicBezTo>
                <a:cubicBezTo>
                  <a:pt x="519385" y="3796525"/>
                  <a:pt x="523997" y="3768855"/>
                  <a:pt x="500362" y="3745221"/>
                </a:cubicBezTo>
                <a:cubicBezTo>
                  <a:pt x="509585" y="3782690"/>
                  <a:pt x="495750" y="3843218"/>
                  <a:pt x="528608" y="3862241"/>
                </a:cubicBezTo>
                <a:cubicBezTo>
                  <a:pt x="543020" y="3848406"/>
                  <a:pt x="547631" y="3871464"/>
                  <a:pt x="561466" y="3876076"/>
                </a:cubicBezTo>
                <a:cubicBezTo>
                  <a:pt x="561466" y="3866853"/>
                  <a:pt x="561466" y="3857629"/>
                  <a:pt x="556854" y="3852441"/>
                </a:cubicBezTo>
                <a:cubicBezTo>
                  <a:pt x="575877" y="3852441"/>
                  <a:pt x="566078" y="3843218"/>
                  <a:pt x="575877" y="3838606"/>
                </a:cubicBezTo>
                <a:cubicBezTo>
                  <a:pt x="580489" y="3847830"/>
                  <a:pt x="604124" y="3857053"/>
                  <a:pt x="613923" y="3843218"/>
                </a:cubicBezTo>
                <a:cubicBezTo>
                  <a:pt x="609312" y="3843218"/>
                  <a:pt x="599512" y="3843218"/>
                  <a:pt x="594900" y="3838606"/>
                </a:cubicBezTo>
                <a:cubicBezTo>
                  <a:pt x="604124" y="3829383"/>
                  <a:pt x="604124" y="3820160"/>
                  <a:pt x="609312" y="3810360"/>
                </a:cubicBezTo>
                <a:cubicBezTo>
                  <a:pt x="585677" y="3786725"/>
                  <a:pt x="594900" y="3730809"/>
                  <a:pt x="571266" y="3703140"/>
                </a:cubicBezTo>
                <a:cubicBezTo>
                  <a:pt x="562043" y="3740609"/>
                  <a:pt x="590289" y="3740609"/>
                  <a:pt x="580489" y="3778079"/>
                </a:cubicBezTo>
                <a:cubicBezTo>
                  <a:pt x="561466" y="3778079"/>
                  <a:pt x="566078" y="3759632"/>
                  <a:pt x="552243" y="3754444"/>
                </a:cubicBezTo>
                <a:cubicBezTo>
                  <a:pt x="552243" y="3796525"/>
                  <a:pt x="590289" y="3819583"/>
                  <a:pt x="561466" y="3843218"/>
                </a:cubicBezTo>
                <a:cubicBezTo>
                  <a:pt x="543020" y="3843794"/>
                  <a:pt x="552243" y="3820160"/>
                  <a:pt x="543020" y="3815548"/>
                </a:cubicBezTo>
                <a:lnTo>
                  <a:pt x="543020" y="3815548"/>
                </a:lnTo>
                <a:close/>
                <a:moveTo>
                  <a:pt x="523997" y="3988484"/>
                </a:moveTo>
                <a:cubicBezTo>
                  <a:pt x="538408" y="3988484"/>
                  <a:pt x="519385" y="4044400"/>
                  <a:pt x="543020" y="4044400"/>
                </a:cubicBezTo>
                <a:cubicBezTo>
                  <a:pt x="533796" y="4035177"/>
                  <a:pt x="543020" y="4020766"/>
                  <a:pt x="543020" y="4006931"/>
                </a:cubicBezTo>
                <a:cubicBezTo>
                  <a:pt x="547631" y="4011542"/>
                  <a:pt x="547631" y="4016154"/>
                  <a:pt x="552243" y="4011542"/>
                </a:cubicBezTo>
                <a:cubicBezTo>
                  <a:pt x="556854" y="3987908"/>
                  <a:pt x="556854" y="3969461"/>
                  <a:pt x="571266" y="3974073"/>
                </a:cubicBezTo>
                <a:cubicBezTo>
                  <a:pt x="566654" y="3950438"/>
                  <a:pt x="590289" y="3936603"/>
                  <a:pt x="571266" y="3927380"/>
                </a:cubicBezTo>
                <a:cubicBezTo>
                  <a:pt x="575877" y="3941215"/>
                  <a:pt x="562043" y="3931992"/>
                  <a:pt x="556854" y="3941215"/>
                </a:cubicBezTo>
                <a:cubicBezTo>
                  <a:pt x="537832" y="3922769"/>
                  <a:pt x="542443" y="3880687"/>
                  <a:pt x="528608" y="3861664"/>
                </a:cubicBezTo>
                <a:cubicBezTo>
                  <a:pt x="519385" y="3913545"/>
                  <a:pt x="580489" y="3974073"/>
                  <a:pt x="523997" y="3988484"/>
                </a:cubicBezTo>
                <a:lnTo>
                  <a:pt x="523997" y="3988484"/>
                </a:lnTo>
                <a:close/>
                <a:moveTo>
                  <a:pt x="3526169" y="3778079"/>
                </a:moveTo>
                <a:cubicBezTo>
                  <a:pt x="3516945" y="3787302"/>
                  <a:pt x="3511757" y="3806325"/>
                  <a:pt x="3497922" y="3815548"/>
                </a:cubicBezTo>
                <a:cubicBezTo>
                  <a:pt x="3516945" y="3810937"/>
                  <a:pt x="3564215" y="3778079"/>
                  <a:pt x="3535968" y="3764244"/>
                </a:cubicBezTo>
                <a:cubicBezTo>
                  <a:pt x="3531357" y="3773467"/>
                  <a:pt x="3540580" y="3773467"/>
                  <a:pt x="3540580" y="3778079"/>
                </a:cubicBezTo>
                <a:cubicBezTo>
                  <a:pt x="3535392" y="3782690"/>
                  <a:pt x="3530780" y="3782690"/>
                  <a:pt x="3526169" y="3778079"/>
                </a:cubicBezTo>
                <a:lnTo>
                  <a:pt x="3526169" y="3778079"/>
                </a:lnTo>
                <a:close/>
                <a:moveTo>
                  <a:pt x="623147" y="3810937"/>
                </a:moveTo>
                <a:cubicBezTo>
                  <a:pt x="627758" y="3810937"/>
                  <a:pt x="623147" y="3792490"/>
                  <a:pt x="613923" y="3792490"/>
                </a:cubicBezTo>
                <a:cubicBezTo>
                  <a:pt x="609312" y="3801713"/>
                  <a:pt x="618535" y="3797102"/>
                  <a:pt x="613923" y="3810937"/>
                </a:cubicBezTo>
                <a:cubicBezTo>
                  <a:pt x="632370" y="3801713"/>
                  <a:pt x="613923" y="3824772"/>
                  <a:pt x="623147" y="3810937"/>
                </a:cubicBezTo>
                <a:lnTo>
                  <a:pt x="623147" y="3810937"/>
                </a:lnTo>
                <a:close/>
                <a:moveTo>
                  <a:pt x="3951015" y="3857629"/>
                </a:moveTo>
                <a:cubicBezTo>
                  <a:pt x="3927380" y="3862241"/>
                  <a:pt x="3927380" y="3885876"/>
                  <a:pt x="3899134" y="3881264"/>
                </a:cubicBezTo>
                <a:cubicBezTo>
                  <a:pt x="3903746" y="3899711"/>
                  <a:pt x="3875500" y="3927957"/>
                  <a:pt x="3889911" y="3941792"/>
                </a:cubicBezTo>
                <a:cubicBezTo>
                  <a:pt x="3885299" y="3946403"/>
                  <a:pt x="3885299" y="3937180"/>
                  <a:pt x="3875500" y="3941792"/>
                </a:cubicBezTo>
                <a:cubicBezTo>
                  <a:pt x="3870888" y="3960238"/>
                  <a:pt x="3842642" y="3970038"/>
                  <a:pt x="3819007" y="3965426"/>
                </a:cubicBezTo>
                <a:cubicBezTo>
                  <a:pt x="3757903" y="3989061"/>
                  <a:pt x="3743492" y="4063423"/>
                  <a:pt x="3700834" y="4105504"/>
                </a:cubicBezTo>
                <a:cubicBezTo>
                  <a:pt x="3691611" y="4105504"/>
                  <a:pt x="3691611" y="4096281"/>
                  <a:pt x="3686423" y="4105504"/>
                </a:cubicBezTo>
                <a:cubicBezTo>
                  <a:pt x="3695646" y="4105504"/>
                  <a:pt x="3672011" y="4129139"/>
                  <a:pt x="3681811" y="4133751"/>
                </a:cubicBezTo>
                <a:cubicBezTo>
                  <a:pt x="3729081" y="4110116"/>
                  <a:pt x="3766550" y="4068611"/>
                  <a:pt x="3804596" y="4035754"/>
                </a:cubicBezTo>
                <a:cubicBezTo>
                  <a:pt x="3809207" y="4017307"/>
                  <a:pt x="3809207" y="4021919"/>
                  <a:pt x="3804596" y="4007507"/>
                </a:cubicBezTo>
                <a:cubicBezTo>
                  <a:pt x="3828230" y="3989061"/>
                  <a:pt x="3842642" y="3960815"/>
                  <a:pt x="3865700" y="3974650"/>
                </a:cubicBezTo>
                <a:cubicBezTo>
                  <a:pt x="3865700" y="3946403"/>
                  <a:pt x="3917581" y="3941792"/>
                  <a:pt x="3931992" y="3923345"/>
                </a:cubicBezTo>
                <a:cubicBezTo>
                  <a:pt x="3922769" y="3923345"/>
                  <a:pt x="3908358" y="3937180"/>
                  <a:pt x="3903746" y="3923345"/>
                </a:cubicBezTo>
                <a:cubicBezTo>
                  <a:pt x="3912969" y="3909510"/>
                  <a:pt x="3922769" y="3899711"/>
                  <a:pt x="3922769" y="3881264"/>
                </a:cubicBezTo>
                <a:cubicBezTo>
                  <a:pt x="3931992" y="3881264"/>
                  <a:pt x="3931992" y="3890487"/>
                  <a:pt x="3941792" y="3885876"/>
                </a:cubicBezTo>
                <a:cubicBezTo>
                  <a:pt x="3946403" y="3880687"/>
                  <a:pt x="3951015" y="3871464"/>
                  <a:pt x="3951015" y="3857629"/>
                </a:cubicBezTo>
                <a:lnTo>
                  <a:pt x="3951015" y="3857629"/>
                </a:lnTo>
                <a:close/>
                <a:moveTo>
                  <a:pt x="2497198" y="4006931"/>
                </a:moveTo>
                <a:cubicBezTo>
                  <a:pt x="2482787" y="4006931"/>
                  <a:pt x="2492587" y="3997708"/>
                  <a:pt x="2506422" y="3993096"/>
                </a:cubicBezTo>
                <a:cubicBezTo>
                  <a:pt x="2459153" y="3969461"/>
                  <a:pt x="2416495" y="3946403"/>
                  <a:pt x="2369802" y="3941792"/>
                </a:cubicBezTo>
                <a:cubicBezTo>
                  <a:pt x="2384213" y="3946403"/>
                  <a:pt x="2374414" y="3955626"/>
                  <a:pt x="2369802" y="3965426"/>
                </a:cubicBezTo>
                <a:cubicBezTo>
                  <a:pt x="2402660" y="3988484"/>
                  <a:pt x="2449929" y="4039789"/>
                  <a:pt x="2497198" y="4006931"/>
                </a:cubicBezTo>
                <a:lnTo>
                  <a:pt x="2497198" y="4006931"/>
                </a:lnTo>
                <a:close/>
                <a:moveTo>
                  <a:pt x="3559027" y="3969461"/>
                </a:moveTo>
                <a:cubicBezTo>
                  <a:pt x="3568250" y="3951015"/>
                  <a:pt x="3587273" y="3951015"/>
                  <a:pt x="3597072" y="3936603"/>
                </a:cubicBezTo>
                <a:cubicBezTo>
                  <a:pt x="3582661" y="3941215"/>
                  <a:pt x="3568826" y="3945827"/>
                  <a:pt x="3559027" y="3950438"/>
                </a:cubicBezTo>
                <a:cubicBezTo>
                  <a:pt x="3568826" y="3960238"/>
                  <a:pt x="3549803" y="3969461"/>
                  <a:pt x="3559027" y="3969461"/>
                </a:cubicBezTo>
                <a:lnTo>
                  <a:pt x="3559027" y="3969461"/>
                </a:lnTo>
                <a:close/>
                <a:moveTo>
                  <a:pt x="2544468" y="4002319"/>
                </a:moveTo>
                <a:cubicBezTo>
                  <a:pt x="2553691" y="4006931"/>
                  <a:pt x="2568102" y="4030565"/>
                  <a:pt x="2577326" y="4020766"/>
                </a:cubicBezTo>
                <a:cubicBezTo>
                  <a:pt x="2563491" y="4020766"/>
                  <a:pt x="2553691" y="3993096"/>
                  <a:pt x="2544468" y="4002319"/>
                </a:cubicBezTo>
                <a:lnTo>
                  <a:pt x="2544468" y="4002319"/>
                </a:lnTo>
                <a:close/>
                <a:moveTo>
                  <a:pt x="2959515" y="4277864"/>
                </a:moveTo>
                <a:cubicBezTo>
                  <a:pt x="3006784" y="4240395"/>
                  <a:pt x="3067888" y="4296311"/>
                  <a:pt x="3105934" y="4245006"/>
                </a:cubicBezTo>
                <a:cubicBezTo>
                  <a:pt x="3124957" y="4254230"/>
                  <a:pt x="3148591" y="4231172"/>
                  <a:pt x="3167038" y="4226560"/>
                </a:cubicBezTo>
                <a:cubicBezTo>
                  <a:pt x="3128992" y="4231172"/>
                  <a:pt x="3100746" y="4226560"/>
                  <a:pt x="3072499" y="4240395"/>
                </a:cubicBezTo>
                <a:cubicBezTo>
                  <a:pt x="3072499" y="4235783"/>
                  <a:pt x="3077111" y="4235783"/>
                  <a:pt x="3067888" y="4235783"/>
                </a:cubicBezTo>
                <a:cubicBezTo>
                  <a:pt x="2973349" y="4268641"/>
                  <a:pt x="2826930" y="4226560"/>
                  <a:pt x="2727780" y="4184479"/>
                </a:cubicBezTo>
                <a:cubicBezTo>
                  <a:pt x="2694922" y="4189090"/>
                  <a:pt x="2633241" y="4166032"/>
                  <a:pt x="2609607" y="4133174"/>
                </a:cubicBezTo>
                <a:cubicBezTo>
                  <a:pt x="2624018" y="4142398"/>
                  <a:pt x="2642465" y="4147009"/>
                  <a:pt x="2666099" y="4137786"/>
                </a:cubicBezTo>
                <a:cubicBezTo>
                  <a:pt x="2595196" y="4109540"/>
                  <a:pt x="2519680" y="4086481"/>
                  <a:pt x="2448776" y="4058235"/>
                </a:cubicBezTo>
                <a:cubicBezTo>
                  <a:pt x="2401507" y="4095705"/>
                  <a:pt x="2345015" y="4025377"/>
                  <a:pt x="2306969" y="4016154"/>
                </a:cubicBezTo>
                <a:cubicBezTo>
                  <a:pt x="2321380" y="4025377"/>
                  <a:pt x="2292557" y="4011542"/>
                  <a:pt x="2297745" y="4020766"/>
                </a:cubicBezTo>
                <a:cubicBezTo>
                  <a:pt x="2312157" y="4020766"/>
                  <a:pt x="2312157" y="4039212"/>
                  <a:pt x="2316768" y="4049012"/>
                </a:cubicBezTo>
                <a:cubicBezTo>
                  <a:pt x="2340403" y="4058235"/>
                  <a:pt x="2364038" y="4067459"/>
                  <a:pt x="2377872" y="4091093"/>
                </a:cubicBezTo>
                <a:cubicBezTo>
                  <a:pt x="2472411" y="4104928"/>
                  <a:pt x="2496046" y="4161420"/>
                  <a:pt x="2595196" y="4161420"/>
                </a:cubicBezTo>
                <a:cubicBezTo>
                  <a:pt x="2656300" y="4179867"/>
                  <a:pt x="2722592" y="4212725"/>
                  <a:pt x="2784272" y="4217337"/>
                </a:cubicBezTo>
                <a:cubicBezTo>
                  <a:pt x="2831542" y="4250195"/>
                  <a:pt x="2897834" y="4245583"/>
                  <a:pt x="2944527" y="4250195"/>
                </a:cubicBezTo>
                <a:cubicBezTo>
                  <a:pt x="2945680" y="4264029"/>
                  <a:pt x="2954903" y="4273253"/>
                  <a:pt x="2959515" y="4277864"/>
                </a:cubicBezTo>
                <a:lnTo>
                  <a:pt x="2959515" y="4277864"/>
                </a:lnTo>
                <a:close/>
                <a:moveTo>
                  <a:pt x="3724469" y="4030565"/>
                </a:moveTo>
                <a:cubicBezTo>
                  <a:pt x="3691611" y="4035177"/>
                  <a:pt x="3677200" y="4077258"/>
                  <a:pt x="3667976" y="4095705"/>
                </a:cubicBezTo>
                <a:cubicBezTo>
                  <a:pt x="3696223" y="4086481"/>
                  <a:pt x="3705446" y="4053623"/>
                  <a:pt x="3724469" y="4030565"/>
                </a:cubicBezTo>
                <a:lnTo>
                  <a:pt x="3724469" y="4030565"/>
                </a:lnTo>
                <a:close/>
                <a:moveTo>
                  <a:pt x="3450653" y="4039789"/>
                </a:moveTo>
                <a:cubicBezTo>
                  <a:pt x="3431630" y="4039789"/>
                  <a:pt x="3422407" y="4049012"/>
                  <a:pt x="3412607" y="4058235"/>
                </a:cubicBezTo>
                <a:cubicBezTo>
                  <a:pt x="3422407" y="4049012"/>
                  <a:pt x="3441430" y="4049012"/>
                  <a:pt x="3450653" y="4039789"/>
                </a:cubicBezTo>
                <a:lnTo>
                  <a:pt x="3450653" y="4039789"/>
                </a:lnTo>
                <a:close/>
                <a:moveTo>
                  <a:pt x="212712" y="4091093"/>
                </a:moveTo>
                <a:cubicBezTo>
                  <a:pt x="217323" y="4081870"/>
                  <a:pt x="193689" y="4044400"/>
                  <a:pt x="184465" y="4044400"/>
                </a:cubicBezTo>
                <a:cubicBezTo>
                  <a:pt x="189077" y="4049012"/>
                  <a:pt x="189077" y="4062847"/>
                  <a:pt x="189077" y="4077258"/>
                </a:cubicBezTo>
                <a:cubicBezTo>
                  <a:pt x="202912" y="4081870"/>
                  <a:pt x="198300" y="4081870"/>
                  <a:pt x="212712" y="4091093"/>
                </a:cubicBezTo>
                <a:lnTo>
                  <a:pt x="212712" y="4091093"/>
                </a:lnTo>
                <a:close/>
                <a:moveTo>
                  <a:pt x="2690887" y="4067459"/>
                </a:moveTo>
                <a:cubicBezTo>
                  <a:pt x="2719133" y="4072070"/>
                  <a:pt x="2733545" y="4091093"/>
                  <a:pt x="2757179" y="4095705"/>
                </a:cubicBezTo>
                <a:cubicBezTo>
                  <a:pt x="2742768" y="4081870"/>
                  <a:pt x="2714522" y="4058235"/>
                  <a:pt x="2690887" y="4067459"/>
                </a:cubicBezTo>
                <a:lnTo>
                  <a:pt x="2690887" y="4067459"/>
                </a:lnTo>
                <a:close/>
                <a:moveTo>
                  <a:pt x="2790037" y="4137786"/>
                </a:moveTo>
                <a:cubicBezTo>
                  <a:pt x="2790037" y="4147009"/>
                  <a:pt x="2794649" y="4147009"/>
                  <a:pt x="2799260" y="4156233"/>
                </a:cubicBezTo>
                <a:cubicBezTo>
                  <a:pt x="2813672" y="4160844"/>
                  <a:pt x="2822895" y="4151621"/>
                  <a:pt x="2837306" y="4151621"/>
                </a:cubicBezTo>
                <a:cubicBezTo>
                  <a:pt x="2846529" y="4133174"/>
                  <a:pt x="2870164" y="4127986"/>
                  <a:pt x="2879964" y="4109540"/>
                </a:cubicBezTo>
                <a:cubicBezTo>
                  <a:pt x="2856329" y="4118763"/>
                  <a:pt x="2832695" y="4081294"/>
                  <a:pt x="2837306" y="4109540"/>
                </a:cubicBezTo>
                <a:cubicBezTo>
                  <a:pt x="2822895" y="4118763"/>
                  <a:pt x="2832695" y="4100316"/>
                  <a:pt x="2818283" y="4104928"/>
                </a:cubicBezTo>
                <a:cubicBezTo>
                  <a:pt x="2818283" y="4114151"/>
                  <a:pt x="2813672" y="4109540"/>
                  <a:pt x="2799260" y="4114151"/>
                </a:cubicBezTo>
                <a:cubicBezTo>
                  <a:pt x="2803872" y="4133174"/>
                  <a:pt x="2803872" y="4133174"/>
                  <a:pt x="2790037" y="4137786"/>
                </a:cubicBezTo>
                <a:lnTo>
                  <a:pt x="2790037" y="4137786"/>
                </a:lnTo>
                <a:close/>
                <a:moveTo>
                  <a:pt x="3847254" y="4114151"/>
                </a:moveTo>
                <a:cubicBezTo>
                  <a:pt x="3842642" y="4127986"/>
                  <a:pt x="3819007" y="4132598"/>
                  <a:pt x="3828230" y="4142398"/>
                </a:cubicBezTo>
                <a:cubicBezTo>
                  <a:pt x="3828230" y="4133174"/>
                  <a:pt x="3832842" y="4137786"/>
                  <a:pt x="3842642" y="4137786"/>
                </a:cubicBezTo>
                <a:cubicBezTo>
                  <a:pt x="3838030" y="4128562"/>
                  <a:pt x="3856477" y="4119339"/>
                  <a:pt x="3847254" y="4114151"/>
                </a:cubicBezTo>
                <a:lnTo>
                  <a:pt x="3847254" y="4114151"/>
                </a:lnTo>
                <a:close/>
                <a:moveTo>
                  <a:pt x="240958" y="4179867"/>
                </a:moveTo>
                <a:cubicBezTo>
                  <a:pt x="255369" y="4198314"/>
                  <a:pt x="273816" y="4208114"/>
                  <a:pt x="292839" y="4203502"/>
                </a:cubicBezTo>
                <a:cubicBezTo>
                  <a:pt x="288227" y="4185055"/>
                  <a:pt x="278427" y="4175255"/>
                  <a:pt x="269204" y="4166032"/>
                </a:cubicBezTo>
                <a:cubicBezTo>
                  <a:pt x="264592" y="4179867"/>
                  <a:pt x="278427" y="4175255"/>
                  <a:pt x="278427" y="4189667"/>
                </a:cubicBezTo>
                <a:cubicBezTo>
                  <a:pt x="259404" y="4180443"/>
                  <a:pt x="245569" y="4114728"/>
                  <a:pt x="221935" y="4147586"/>
                </a:cubicBezTo>
                <a:cubicBezTo>
                  <a:pt x="221935" y="4133751"/>
                  <a:pt x="221935" y="4133751"/>
                  <a:pt x="221935" y="4133751"/>
                </a:cubicBezTo>
                <a:cubicBezTo>
                  <a:pt x="212712" y="4124528"/>
                  <a:pt x="193689" y="4138362"/>
                  <a:pt x="202912" y="4142974"/>
                </a:cubicBezTo>
                <a:cubicBezTo>
                  <a:pt x="221935" y="4124528"/>
                  <a:pt x="217323" y="4185055"/>
                  <a:pt x="231158" y="4171220"/>
                </a:cubicBezTo>
                <a:cubicBezTo>
                  <a:pt x="231158" y="4175832"/>
                  <a:pt x="235770" y="4175832"/>
                  <a:pt x="235770" y="4175832"/>
                </a:cubicBezTo>
                <a:cubicBezTo>
                  <a:pt x="235770" y="4185055"/>
                  <a:pt x="231158" y="4185055"/>
                  <a:pt x="231158" y="4194278"/>
                </a:cubicBezTo>
                <a:cubicBezTo>
                  <a:pt x="250181" y="4198314"/>
                  <a:pt x="226546" y="4184479"/>
                  <a:pt x="240958" y="4179867"/>
                </a:cubicBezTo>
                <a:lnTo>
                  <a:pt x="240958" y="4179867"/>
                </a:lnTo>
                <a:close/>
                <a:moveTo>
                  <a:pt x="245569" y="4170644"/>
                </a:moveTo>
                <a:cubicBezTo>
                  <a:pt x="259981" y="4166032"/>
                  <a:pt x="264592" y="4175255"/>
                  <a:pt x="264592" y="4184479"/>
                </a:cubicBezTo>
                <a:cubicBezTo>
                  <a:pt x="259404" y="4179867"/>
                  <a:pt x="245569" y="4184479"/>
                  <a:pt x="245569" y="4170644"/>
                </a:cubicBezTo>
                <a:lnTo>
                  <a:pt x="245569" y="4170644"/>
                </a:lnTo>
                <a:close/>
                <a:moveTo>
                  <a:pt x="226546" y="4156233"/>
                </a:moveTo>
                <a:cubicBezTo>
                  <a:pt x="231158" y="4151621"/>
                  <a:pt x="235770" y="4151621"/>
                  <a:pt x="245569" y="4156233"/>
                </a:cubicBezTo>
                <a:cubicBezTo>
                  <a:pt x="240958" y="4170067"/>
                  <a:pt x="240958" y="4165456"/>
                  <a:pt x="245569" y="4174679"/>
                </a:cubicBezTo>
                <a:cubicBezTo>
                  <a:pt x="235770" y="4170644"/>
                  <a:pt x="235770" y="4160844"/>
                  <a:pt x="226546" y="4156233"/>
                </a:cubicBezTo>
                <a:lnTo>
                  <a:pt x="226546" y="4156233"/>
                </a:lnTo>
                <a:close/>
                <a:moveTo>
                  <a:pt x="3209695" y="4207537"/>
                </a:moveTo>
                <a:cubicBezTo>
                  <a:pt x="3209695" y="4221372"/>
                  <a:pt x="3228718" y="4198314"/>
                  <a:pt x="3247742" y="4207537"/>
                </a:cubicBezTo>
                <a:cubicBezTo>
                  <a:pt x="3243130" y="4179867"/>
                  <a:pt x="3224107" y="4207537"/>
                  <a:pt x="3209695" y="4207537"/>
                </a:cubicBezTo>
                <a:lnTo>
                  <a:pt x="3209695" y="4207537"/>
                </a:lnTo>
                <a:close/>
                <a:moveTo>
                  <a:pt x="415623" y="4291699"/>
                </a:moveTo>
                <a:cubicBezTo>
                  <a:pt x="420235" y="4282476"/>
                  <a:pt x="430035" y="4282476"/>
                  <a:pt x="434646" y="4273253"/>
                </a:cubicBezTo>
                <a:cubicBezTo>
                  <a:pt x="411012" y="4254806"/>
                  <a:pt x="391989" y="4217337"/>
                  <a:pt x="382765" y="4198314"/>
                </a:cubicBezTo>
                <a:cubicBezTo>
                  <a:pt x="368354" y="4226560"/>
                  <a:pt x="406400" y="4231172"/>
                  <a:pt x="411012" y="4258841"/>
                </a:cubicBezTo>
                <a:cubicBezTo>
                  <a:pt x="391989" y="4264029"/>
                  <a:pt x="401212" y="4291699"/>
                  <a:pt x="415623" y="4291699"/>
                </a:cubicBezTo>
                <a:lnTo>
                  <a:pt x="415623" y="4291699"/>
                </a:lnTo>
                <a:close/>
                <a:moveTo>
                  <a:pt x="4234054" y="4202925"/>
                </a:moveTo>
                <a:cubicBezTo>
                  <a:pt x="4219643" y="4212148"/>
                  <a:pt x="4196008" y="4216760"/>
                  <a:pt x="4186785" y="4231172"/>
                </a:cubicBezTo>
                <a:cubicBezTo>
                  <a:pt x="4205808" y="4226560"/>
                  <a:pt x="4234054" y="4212725"/>
                  <a:pt x="4234054" y="4202925"/>
                </a:cubicBezTo>
                <a:lnTo>
                  <a:pt x="4234054" y="4202925"/>
                </a:lnTo>
                <a:close/>
                <a:moveTo>
                  <a:pt x="4177562" y="4231172"/>
                </a:moveTo>
                <a:cubicBezTo>
                  <a:pt x="4177562" y="4245006"/>
                  <a:pt x="4144704" y="4245006"/>
                  <a:pt x="4153927" y="4259418"/>
                </a:cubicBezTo>
                <a:cubicBezTo>
                  <a:pt x="4158539" y="4249618"/>
                  <a:pt x="4187361" y="4240395"/>
                  <a:pt x="4177562" y="4231172"/>
                </a:cubicBezTo>
                <a:lnTo>
                  <a:pt x="4177562" y="4231172"/>
                </a:lnTo>
                <a:close/>
                <a:moveTo>
                  <a:pt x="311285" y="4422554"/>
                </a:moveTo>
                <a:cubicBezTo>
                  <a:pt x="296874" y="4422554"/>
                  <a:pt x="296874" y="4404108"/>
                  <a:pt x="292262" y="4394308"/>
                </a:cubicBezTo>
                <a:cubicBezTo>
                  <a:pt x="302062" y="4404108"/>
                  <a:pt x="316473" y="4404108"/>
                  <a:pt x="311285" y="4422554"/>
                </a:cubicBezTo>
                <a:lnTo>
                  <a:pt x="311285" y="4422554"/>
                </a:lnTo>
                <a:close/>
                <a:moveTo>
                  <a:pt x="854305" y="4595490"/>
                </a:moveTo>
                <a:cubicBezTo>
                  <a:pt x="868716" y="4604714"/>
                  <a:pt x="887163" y="4623737"/>
                  <a:pt x="882551" y="4642183"/>
                </a:cubicBezTo>
                <a:cubicBezTo>
                  <a:pt x="858916" y="4637572"/>
                  <a:pt x="858916" y="4613937"/>
                  <a:pt x="854305" y="4595490"/>
                </a:cubicBezTo>
                <a:lnTo>
                  <a:pt x="854305" y="4595490"/>
                </a:lnTo>
                <a:close/>
                <a:moveTo>
                  <a:pt x="953455" y="4740180"/>
                </a:moveTo>
                <a:cubicBezTo>
                  <a:pt x="939043" y="4711934"/>
                  <a:pt x="901574" y="4688876"/>
                  <a:pt x="901574" y="4660630"/>
                </a:cubicBezTo>
                <a:cubicBezTo>
                  <a:pt x="920597" y="4674464"/>
                  <a:pt x="939620" y="4693487"/>
                  <a:pt x="962678" y="4711934"/>
                </a:cubicBezTo>
                <a:cubicBezTo>
                  <a:pt x="958066" y="4721734"/>
                  <a:pt x="958066" y="4735569"/>
                  <a:pt x="953455" y="4740180"/>
                </a:cubicBezTo>
                <a:lnTo>
                  <a:pt x="953455" y="4740180"/>
                </a:lnTo>
                <a:close/>
                <a:moveTo>
                  <a:pt x="5083747" y="4511328"/>
                </a:moveTo>
                <a:cubicBezTo>
                  <a:pt x="5064724" y="4520551"/>
                  <a:pt x="5074524" y="4534963"/>
                  <a:pt x="5074524" y="4553409"/>
                </a:cubicBezTo>
                <a:cubicBezTo>
                  <a:pt x="5060113" y="4548798"/>
                  <a:pt x="5050889" y="4595490"/>
                  <a:pt x="5046278" y="4604714"/>
                </a:cubicBezTo>
                <a:cubicBezTo>
                  <a:pt x="5055501" y="4590879"/>
                  <a:pt x="5037054" y="4628348"/>
                  <a:pt x="5055501" y="4628348"/>
                </a:cubicBezTo>
                <a:cubicBezTo>
                  <a:pt x="5046278" y="4623737"/>
                  <a:pt x="5041090" y="4646795"/>
                  <a:pt x="5046278" y="4651983"/>
                </a:cubicBezTo>
                <a:cubicBezTo>
                  <a:pt x="5065301" y="4623737"/>
                  <a:pt x="5065301" y="4586843"/>
                  <a:pt x="5065301" y="4558597"/>
                </a:cubicBezTo>
                <a:cubicBezTo>
                  <a:pt x="5079712" y="4558597"/>
                  <a:pt x="5084324" y="4549374"/>
                  <a:pt x="5084324" y="4540151"/>
                </a:cubicBezTo>
                <a:cubicBezTo>
                  <a:pt x="5074524" y="4529775"/>
                  <a:pt x="5079135" y="4525163"/>
                  <a:pt x="5083747" y="4511328"/>
                </a:cubicBezTo>
                <a:lnTo>
                  <a:pt x="5083747" y="4511328"/>
                </a:lnTo>
                <a:close/>
                <a:moveTo>
                  <a:pt x="3120345" y="4544186"/>
                </a:moveTo>
                <a:cubicBezTo>
                  <a:pt x="3115733" y="4558021"/>
                  <a:pt x="3087487" y="4539574"/>
                  <a:pt x="3087487" y="4553409"/>
                </a:cubicBezTo>
                <a:cubicBezTo>
                  <a:pt x="3092099" y="4553409"/>
                  <a:pt x="3092099" y="4553409"/>
                  <a:pt x="3092099" y="4562633"/>
                </a:cubicBezTo>
                <a:cubicBezTo>
                  <a:pt x="3105934" y="4562633"/>
                  <a:pt x="3124957" y="4553409"/>
                  <a:pt x="3120345" y="4544186"/>
                </a:cubicBezTo>
                <a:lnTo>
                  <a:pt x="3120345" y="4544186"/>
                </a:lnTo>
                <a:close/>
                <a:moveTo>
                  <a:pt x="5027255" y="4632960"/>
                </a:moveTo>
                <a:cubicBezTo>
                  <a:pt x="5031866" y="4642183"/>
                  <a:pt x="5018031" y="4656595"/>
                  <a:pt x="5027255" y="4661206"/>
                </a:cubicBezTo>
                <a:cubicBezTo>
                  <a:pt x="5027255" y="4647371"/>
                  <a:pt x="5036478" y="4647371"/>
                  <a:pt x="5041666" y="4637572"/>
                </a:cubicBezTo>
                <a:cubicBezTo>
                  <a:pt x="5031866" y="4637572"/>
                  <a:pt x="5037054" y="4628348"/>
                  <a:pt x="5027255" y="4632960"/>
                </a:cubicBezTo>
                <a:lnTo>
                  <a:pt x="5027255" y="4632960"/>
                </a:lnTo>
                <a:close/>
                <a:moveTo>
                  <a:pt x="1166166" y="4735569"/>
                </a:moveTo>
                <a:cubicBezTo>
                  <a:pt x="1175390" y="4730957"/>
                  <a:pt x="1175390" y="4749403"/>
                  <a:pt x="1185189" y="4735569"/>
                </a:cubicBezTo>
                <a:cubicBezTo>
                  <a:pt x="1185189" y="4726345"/>
                  <a:pt x="1156943" y="4711934"/>
                  <a:pt x="1170778" y="4721734"/>
                </a:cubicBezTo>
                <a:cubicBezTo>
                  <a:pt x="1170778" y="4726345"/>
                  <a:pt x="1170778" y="4726345"/>
                  <a:pt x="1170778" y="4730957"/>
                </a:cubicBezTo>
                <a:cubicBezTo>
                  <a:pt x="1170778" y="4730957"/>
                  <a:pt x="1166166" y="4730957"/>
                  <a:pt x="1166166" y="4735569"/>
                </a:cubicBezTo>
                <a:lnTo>
                  <a:pt x="1166166" y="4735569"/>
                </a:lnTo>
                <a:close/>
                <a:moveTo>
                  <a:pt x="1533944" y="4763815"/>
                </a:moveTo>
                <a:cubicBezTo>
                  <a:pt x="1519533" y="4759203"/>
                  <a:pt x="1514921" y="4768426"/>
                  <a:pt x="1501086" y="4768426"/>
                </a:cubicBezTo>
                <a:cubicBezTo>
                  <a:pt x="1477451" y="4749980"/>
                  <a:pt x="1468228" y="4717122"/>
                  <a:pt x="1439982" y="4707899"/>
                </a:cubicBezTo>
                <a:cubicBezTo>
                  <a:pt x="1439982" y="4721734"/>
                  <a:pt x="1425571" y="4721734"/>
                  <a:pt x="1416347" y="4721734"/>
                </a:cubicBezTo>
                <a:cubicBezTo>
                  <a:pt x="1420959" y="4735569"/>
                  <a:pt x="1430759" y="4745368"/>
                  <a:pt x="1439982" y="4754592"/>
                </a:cubicBezTo>
                <a:cubicBezTo>
                  <a:pt x="1459005" y="4740757"/>
                  <a:pt x="1459005" y="4773038"/>
                  <a:pt x="1478028" y="4773038"/>
                </a:cubicBezTo>
                <a:cubicBezTo>
                  <a:pt x="1482640" y="4768426"/>
                  <a:pt x="1482640" y="4759203"/>
                  <a:pt x="1487251" y="4759203"/>
                </a:cubicBezTo>
                <a:cubicBezTo>
                  <a:pt x="1496474" y="4763815"/>
                  <a:pt x="1496474" y="4777650"/>
                  <a:pt x="1501662" y="4787450"/>
                </a:cubicBezTo>
                <a:cubicBezTo>
                  <a:pt x="1525297" y="4778226"/>
                  <a:pt x="1567955" y="4857777"/>
                  <a:pt x="1596201" y="4820307"/>
                </a:cubicBezTo>
                <a:cubicBezTo>
                  <a:pt x="1571990" y="4800708"/>
                  <a:pt x="1539132" y="4796096"/>
                  <a:pt x="1533944" y="4763815"/>
                </a:cubicBezTo>
                <a:lnTo>
                  <a:pt x="1533944" y="4763815"/>
                </a:lnTo>
                <a:close/>
                <a:moveTo>
                  <a:pt x="1505698" y="4805320"/>
                </a:moveTo>
                <a:cubicBezTo>
                  <a:pt x="1501086" y="4805320"/>
                  <a:pt x="1477451" y="4781685"/>
                  <a:pt x="1482063" y="4796096"/>
                </a:cubicBezTo>
                <a:cubicBezTo>
                  <a:pt x="1487251" y="4800708"/>
                  <a:pt x="1496474" y="4824342"/>
                  <a:pt x="1505698" y="4805320"/>
                </a:cubicBezTo>
                <a:lnTo>
                  <a:pt x="1505698" y="4805320"/>
                </a:lnTo>
                <a:close/>
                <a:moveTo>
                  <a:pt x="3299622" y="4926951"/>
                </a:moveTo>
                <a:cubicBezTo>
                  <a:pt x="3290399" y="4913117"/>
                  <a:pt x="3318645" y="4908505"/>
                  <a:pt x="3318645" y="4894094"/>
                </a:cubicBezTo>
                <a:cubicBezTo>
                  <a:pt x="3342280" y="4884870"/>
                  <a:pt x="3356691" y="4894094"/>
                  <a:pt x="3370526" y="4875647"/>
                </a:cubicBezTo>
                <a:cubicBezTo>
                  <a:pt x="3323257" y="4857200"/>
                  <a:pt x="3256965" y="4913117"/>
                  <a:pt x="3247742" y="4871035"/>
                </a:cubicBezTo>
                <a:cubicBezTo>
                  <a:pt x="3275988" y="4847401"/>
                  <a:pt x="3314034" y="4857200"/>
                  <a:pt x="3337668" y="4838178"/>
                </a:cubicBezTo>
                <a:cubicBezTo>
                  <a:pt x="3318645" y="4838178"/>
                  <a:pt x="3318645" y="4819731"/>
                  <a:pt x="3295010" y="4824342"/>
                </a:cubicBezTo>
                <a:cubicBezTo>
                  <a:pt x="3285787" y="4861812"/>
                  <a:pt x="3191249" y="4828954"/>
                  <a:pt x="3191249" y="4866424"/>
                </a:cubicBezTo>
                <a:cubicBezTo>
                  <a:pt x="3176837" y="4871035"/>
                  <a:pt x="3172226" y="4847977"/>
                  <a:pt x="3163003" y="4861812"/>
                </a:cubicBezTo>
                <a:cubicBezTo>
                  <a:pt x="3182026" y="4861812"/>
                  <a:pt x="3167614" y="4871035"/>
                  <a:pt x="3163003" y="4875647"/>
                </a:cubicBezTo>
                <a:cubicBezTo>
                  <a:pt x="3177414" y="4875647"/>
                  <a:pt x="3172226" y="4889482"/>
                  <a:pt x="3172226" y="4903893"/>
                </a:cubicBezTo>
                <a:cubicBezTo>
                  <a:pt x="3101322" y="4936751"/>
                  <a:pt x="3025807" y="4890058"/>
                  <a:pt x="2960091" y="4903893"/>
                </a:cubicBezTo>
                <a:cubicBezTo>
                  <a:pt x="2964702" y="4913117"/>
                  <a:pt x="2964702" y="4922340"/>
                  <a:pt x="2964702" y="4936751"/>
                </a:cubicBezTo>
                <a:cubicBezTo>
                  <a:pt x="2979114" y="4932139"/>
                  <a:pt x="2988337" y="4927528"/>
                  <a:pt x="3002749" y="4936751"/>
                </a:cubicBezTo>
                <a:cubicBezTo>
                  <a:pt x="3002749" y="4932139"/>
                  <a:pt x="2998137" y="4922916"/>
                  <a:pt x="3002749" y="4922916"/>
                </a:cubicBezTo>
                <a:cubicBezTo>
                  <a:pt x="3045406" y="4922916"/>
                  <a:pt x="3106510" y="4946551"/>
                  <a:pt x="3125533" y="4918304"/>
                </a:cubicBezTo>
                <a:cubicBezTo>
                  <a:pt x="3134756" y="4918304"/>
                  <a:pt x="3144556" y="4927528"/>
                  <a:pt x="3134756" y="4936751"/>
                </a:cubicBezTo>
                <a:cubicBezTo>
                  <a:pt x="3167614" y="4936751"/>
                  <a:pt x="3195861" y="4945974"/>
                  <a:pt x="3224683" y="4955198"/>
                </a:cubicBezTo>
                <a:cubicBezTo>
                  <a:pt x="3229295" y="4945974"/>
                  <a:pt x="3215460" y="4941363"/>
                  <a:pt x="3224683" y="4936751"/>
                </a:cubicBezTo>
                <a:cubicBezTo>
                  <a:pt x="3224683" y="4945974"/>
                  <a:pt x="3233907" y="4941363"/>
                  <a:pt x="3233907" y="4945974"/>
                </a:cubicBezTo>
                <a:cubicBezTo>
                  <a:pt x="3238518" y="4917728"/>
                  <a:pt x="3290399" y="4926951"/>
                  <a:pt x="3299622" y="4926951"/>
                </a:cubicBezTo>
                <a:lnTo>
                  <a:pt x="3299622" y="4926951"/>
                </a:lnTo>
                <a:close/>
                <a:moveTo>
                  <a:pt x="2308122" y="5048583"/>
                </a:moveTo>
                <a:cubicBezTo>
                  <a:pt x="2312733" y="5067030"/>
                  <a:pt x="2331756" y="5072218"/>
                  <a:pt x="2340979" y="5067030"/>
                </a:cubicBezTo>
                <a:cubicBezTo>
                  <a:pt x="2322533" y="5067030"/>
                  <a:pt x="2331756" y="5043972"/>
                  <a:pt x="2308122" y="5048583"/>
                </a:cubicBezTo>
                <a:lnTo>
                  <a:pt x="2308122" y="5048583"/>
                </a:lnTo>
                <a:close/>
                <a:moveTo>
                  <a:pt x="2440706" y="5099887"/>
                </a:moveTo>
                <a:cubicBezTo>
                  <a:pt x="2407848" y="5099887"/>
                  <a:pt x="2369802" y="5076253"/>
                  <a:pt x="2341556" y="5086053"/>
                </a:cubicBezTo>
                <a:cubicBezTo>
                  <a:pt x="2379025" y="5090664"/>
                  <a:pt x="2402660" y="5109111"/>
                  <a:pt x="2440706" y="5099887"/>
                </a:cubicBezTo>
                <a:lnTo>
                  <a:pt x="2440706" y="5099887"/>
                </a:lnTo>
                <a:close/>
                <a:moveTo>
                  <a:pt x="3884723" y="5141969"/>
                </a:moveTo>
                <a:cubicBezTo>
                  <a:pt x="3884723" y="5155803"/>
                  <a:pt x="3861088" y="5141969"/>
                  <a:pt x="3861088" y="5151192"/>
                </a:cubicBezTo>
                <a:cubicBezTo>
                  <a:pt x="3866277" y="5160415"/>
                  <a:pt x="3894523" y="5151192"/>
                  <a:pt x="3884723" y="5141969"/>
                </a:cubicBezTo>
                <a:lnTo>
                  <a:pt x="3884723" y="5141969"/>
                </a:lnTo>
                <a:close/>
                <a:moveTo>
                  <a:pt x="2799260" y="5220943"/>
                </a:moveTo>
                <a:cubicBezTo>
                  <a:pt x="2818283" y="5220943"/>
                  <a:pt x="2846529" y="5249189"/>
                  <a:pt x="2860364" y="5230166"/>
                </a:cubicBezTo>
                <a:cubicBezTo>
                  <a:pt x="2846529" y="5220943"/>
                  <a:pt x="2794649" y="5216331"/>
                  <a:pt x="2799260" y="5220943"/>
                </a:cubicBezTo>
                <a:lnTo>
                  <a:pt x="2799260" y="5220943"/>
                </a:lnTo>
                <a:close/>
                <a:moveTo>
                  <a:pt x="3861665" y="5258412"/>
                </a:moveTo>
                <a:cubicBezTo>
                  <a:pt x="3842642" y="5263024"/>
                  <a:pt x="3805172" y="5258412"/>
                  <a:pt x="3823619" y="5282047"/>
                </a:cubicBezTo>
                <a:cubicBezTo>
                  <a:pt x="3757327" y="5295882"/>
                  <a:pt x="3700834" y="5291270"/>
                  <a:pt x="3658176" y="5319516"/>
                </a:cubicBezTo>
                <a:cubicBezTo>
                  <a:pt x="3639154" y="5295882"/>
                  <a:pt x="3620131" y="5328740"/>
                  <a:pt x="3606296" y="5337963"/>
                </a:cubicBezTo>
                <a:cubicBezTo>
                  <a:pt x="3686423" y="5328740"/>
                  <a:pt x="3780961" y="5309717"/>
                  <a:pt x="3856477" y="5272823"/>
                </a:cubicBezTo>
                <a:cubicBezTo>
                  <a:pt x="3847254" y="5272823"/>
                  <a:pt x="3842642" y="5263024"/>
                  <a:pt x="3861665" y="5258412"/>
                </a:cubicBezTo>
                <a:lnTo>
                  <a:pt x="3861665" y="5258412"/>
                </a:lnTo>
                <a:close/>
                <a:moveTo>
                  <a:pt x="4323981" y="2928386"/>
                </a:moveTo>
                <a:cubicBezTo>
                  <a:pt x="4328593" y="2909939"/>
                  <a:pt x="4328593" y="2886304"/>
                  <a:pt x="4323981" y="2877081"/>
                </a:cubicBezTo>
                <a:cubicBezTo>
                  <a:pt x="4319369" y="2890916"/>
                  <a:pt x="4314758" y="2900716"/>
                  <a:pt x="4314758" y="2919162"/>
                </a:cubicBezTo>
                <a:cubicBezTo>
                  <a:pt x="4328593" y="2909363"/>
                  <a:pt x="4314758" y="2928386"/>
                  <a:pt x="4323981" y="2928386"/>
                </a:cubicBezTo>
                <a:lnTo>
                  <a:pt x="4323981" y="2928386"/>
                </a:lnTo>
                <a:close/>
                <a:moveTo>
                  <a:pt x="4304958" y="3493311"/>
                </a:moveTo>
                <a:cubicBezTo>
                  <a:pt x="4343004" y="3493311"/>
                  <a:pt x="4333204" y="3432783"/>
                  <a:pt x="4361450" y="3437395"/>
                </a:cubicBezTo>
                <a:cubicBezTo>
                  <a:pt x="4370674" y="3418948"/>
                  <a:pt x="4375862" y="3395313"/>
                  <a:pt x="4394308" y="3386090"/>
                </a:cubicBezTo>
                <a:cubicBezTo>
                  <a:pt x="4394308" y="3418948"/>
                  <a:pt x="4417943" y="3395313"/>
                  <a:pt x="4403532" y="3428171"/>
                </a:cubicBezTo>
                <a:cubicBezTo>
                  <a:pt x="4427166" y="3428171"/>
                  <a:pt x="4417943" y="3390702"/>
                  <a:pt x="4422555" y="3372255"/>
                </a:cubicBezTo>
                <a:cubicBezTo>
                  <a:pt x="4427166" y="3367643"/>
                  <a:pt x="4436966" y="3367643"/>
                  <a:pt x="4436966" y="3363032"/>
                </a:cubicBezTo>
                <a:cubicBezTo>
                  <a:pt x="4451377" y="3334786"/>
                  <a:pt x="4446189" y="3269646"/>
                  <a:pt x="4465212" y="3297893"/>
                </a:cubicBezTo>
                <a:cubicBezTo>
                  <a:pt x="4465212" y="3260423"/>
                  <a:pt x="4498070" y="3227565"/>
                  <a:pt x="4479623" y="3204507"/>
                </a:cubicBezTo>
                <a:cubicBezTo>
                  <a:pt x="4484235" y="3199895"/>
                  <a:pt x="4484235" y="3190672"/>
                  <a:pt x="4494035" y="3195284"/>
                </a:cubicBezTo>
                <a:cubicBezTo>
                  <a:pt x="4479623" y="3162426"/>
                  <a:pt x="4498647" y="3143979"/>
                  <a:pt x="4484812" y="3111121"/>
                </a:cubicBezTo>
                <a:cubicBezTo>
                  <a:pt x="4446766" y="3111121"/>
                  <a:pt x="4428319" y="3186060"/>
                  <a:pt x="4404684" y="3157814"/>
                </a:cubicBezTo>
                <a:cubicBezTo>
                  <a:pt x="4395461" y="3199895"/>
                  <a:pt x="4371827" y="3222954"/>
                  <a:pt x="4381050" y="3279446"/>
                </a:cubicBezTo>
                <a:cubicBezTo>
                  <a:pt x="4371827" y="3279446"/>
                  <a:pt x="4366639" y="3288669"/>
                  <a:pt x="4362027" y="3293281"/>
                </a:cubicBezTo>
                <a:cubicBezTo>
                  <a:pt x="4362027" y="3307116"/>
                  <a:pt x="4371250" y="3307116"/>
                  <a:pt x="4371250" y="3321527"/>
                </a:cubicBezTo>
                <a:cubicBezTo>
                  <a:pt x="4356839" y="3312304"/>
                  <a:pt x="4371250" y="3339974"/>
                  <a:pt x="4366639" y="3354385"/>
                </a:cubicBezTo>
                <a:cubicBezTo>
                  <a:pt x="4352227" y="3387243"/>
                  <a:pt x="4333781" y="3405690"/>
                  <a:pt x="4333781" y="3447771"/>
                </a:cubicBezTo>
                <a:cubicBezTo>
                  <a:pt x="4323981" y="3460453"/>
                  <a:pt x="4304958" y="3465064"/>
                  <a:pt x="4304958" y="3493311"/>
                </a:cubicBezTo>
                <a:lnTo>
                  <a:pt x="4304958" y="3493311"/>
                </a:lnTo>
                <a:close/>
                <a:moveTo>
                  <a:pt x="4399496" y="3199319"/>
                </a:moveTo>
                <a:cubicBezTo>
                  <a:pt x="4413908" y="3199319"/>
                  <a:pt x="4399496" y="3227565"/>
                  <a:pt x="4390273" y="3227565"/>
                </a:cubicBezTo>
                <a:cubicBezTo>
                  <a:pt x="4390273" y="3213154"/>
                  <a:pt x="4394885" y="3208542"/>
                  <a:pt x="4399496" y="3199319"/>
                </a:cubicBezTo>
                <a:lnTo>
                  <a:pt x="4399496" y="3199319"/>
                </a:lnTo>
                <a:close/>
                <a:moveTo>
                  <a:pt x="590289" y="3885299"/>
                </a:moveTo>
                <a:cubicBezTo>
                  <a:pt x="594900" y="3908934"/>
                  <a:pt x="594900" y="3903745"/>
                  <a:pt x="594900" y="3931992"/>
                </a:cubicBezTo>
                <a:cubicBezTo>
                  <a:pt x="618535" y="3931992"/>
                  <a:pt x="609312" y="3894522"/>
                  <a:pt x="627758" y="3894522"/>
                </a:cubicBezTo>
                <a:cubicBezTo>
                  <a:pt x="623147" y="3880687"/>
                  <a:pt x="627758" y="3866276"/>
                  <a:pt x="623147" y="3861664"/>
                </a:cubicBezTo>
                <a:cubicBezTo>
                  <a:pt x="618535" y="3875499"/>
                  <a:pt x="608735" y="3843218"/>
                  <a:pt x="604124" y="3861664"/>
                </a:cubicBezTo>
                <a:cubicBezTo>
                  <a:pt x="608735" y="3862241"/>
                  <a:pt x="608735" y="3895099"/>
                  <a:pt x="590289" y="3885299"/>
                </a:cubicBezTo>
                <a:lnTo>
                  <a:pt x="590289" y="3885299"/>
                </a:lnTo>
                <a:close/>
                <a:moveTo>
                  <a:pt x="2587125" y="4030565"/>
                </a:moveTo>
                <a:cubicBezTo>
                  <a:pt x="2601537" y="4054200"/>
                  <a:pt x="2629783" y="4068035"/>
                  <a:pt x="2648229" y="4086481"/>
                </a:cubicBezTo>
                <a:cubicBezTo>
                  <a:pt x="2639006" y="4062847"/>
                  <a:pt x="2667252" y="4077258"/>
                  <a:pt x="2667252" y="4062847"/>
                </a:cubicBezTo>
                <a:cubicBezTo>
                  <a:pt x="2648229" y="4034601"/>
                  <a:pt x="2615372" y="4016154"/>
                  <a:pt x="2591737" y="3992520"/>
                </a:cubicBezTo>
                <a:cubicBezTo>
                  <a:pt x="2582514" y="4025377"/>
                  <a:pt x="2624595" y="4016154"/>
                  <a:pt x="2629783" y="4043824"/>
                </a:cubicBezTo>
                <a:cubicBezTo>
                  <a:pt x="2605572" y="4049012"/>
                  <a:pt x="2600960" y="4035177"/>
                  <a:pt x="2587125" y="4030565"/>
                </a:cubicBezTo>
                <a:lnTo>
                  <a:pt x="2587125" y="4030565"/>
                </a:lnTo>
                <a:close/>
                <a:moveTo>
                  <a:pt x="3483511" y="4142398"/>
                </a:moveTo>
                <a:cubicBezTo>
                  <a:pt x="3488123" y="4156233"/>
                  <a:pt x="3488123" y="4160844"/>
                  <a:pt x="3483511" y="4175255"/>
                </a:cubicBezTo>
                <a:cubicBezTo>
                  <a:pt x="3492734" y="4175255"/>
                  <a:pt x="3497922" y="4170644"/>
                  <a:pt x="3502534" y="4170644"/>
                </a:cubicBezTo>
                <a:cubicBezTo>
                  <a:pt x="3507146" y="4179867"/>
                  <a:pt x="3502534" y="4184479"/>
                  <a:pt x="3516945" y="4194278"/>
                </a:cubicBezTo>
                <a:cubicBezTo>
                  <a:pt x="3531357" y="4170644"/>
                  <a:pt x="3559603" y="4166032"/>
                  <a:pt x="3578050" y="4147586"/>
                </a:cubicBezTo>
                <a:cubicBezTo>
                  <a:pt x="3573438" y="4133751"/>
                  <a:pt x="3568826" y="4119339"/>
                  <a:pt x="3554415" y="4114728"/>
                </a:cubicBezTo>
                <a:cubicBezTo>
                  <a:pt x="3540580" y="4133174"/>
                  <a:pt x="3507146" y="4133174"/>
                  <a:pt x="3483511" y="4142398"/>
                </a:cubicBezTo>
                <a:lnTo>
                  <a:pt x="3483511" y="4142398"/>
                </a:lnTo>
                <a:close/>
                <a:moveTo>
                  <a:pt x="642170" y="4306111"/>
                </a:moveTo>
                <a:cubicBezTo>
                  <a:pt x="646781" y="4306111"/>
                  <a:pt x="651393" y="4310722"/>
                  <a:pt x="651393" y="4319945"/>
                </a:cubicBezTo>
                <a:cubicBezTo>
                  <a:pt x="632370" y="4324557"/>
                  <a:pt x="618535" y="4310722"/>
                  <a:pt x="608735" y="4324557"/>
                </a:cubicBezTo>
                <a:cubicBezTo>
                  <a:pt x="613347" y="4333780"/>
                  <a:pt x="623147" y="4338392"/>
                  <a:pt x="623147" y="4352803"/>
                </a:cubicBezTo>
                <a:cubicBezTo>
                  <a:pt x="670416" y="4352803"/>
                  <a:pt x="679639" y="4390273"/>
                  <a:pt x="717685" y="4394884"/>
                </a:cubicBezTo>
                <a:cubicBezTo>
                  <a:pt x="713073" y="4371250"/>
                  <a:pt x="708462" y="4357415"/>
                  <a:pt x="698662" y="4338968"/>
                </a:cubicBezTo>
                <a:cubicBezTo>
                  <a:pt x="713073" y="4334357"/>
                  <a:pt x="698662" y="4315334"/>
                  <a:pt x="717685" y="4315334"/>
                </a:cubicBezTo>
                <a:cubicBezTo>
                  <a:pt x="708462" y="4291699"/>
                  <a:pt x="670416" y="4296887"/>
                  <a:pt x="656581" y="4277864"/>
                </a:cubicBezTo>
                <a:cubicBezTo>
                  <a:pt x="651969" y="4296311"/>
                  <a:pt x="665804" y="4301499"/>
                  <a:pt x="656581" y="4310722"/>
                </a:cubicBezTo>
                <a:cubicBezTo>
                  <a:pt x="651393" y="4310722"/>
                  <a:pt x="646781" y="4291699"/>
                  <a:pt x="642170" y="4306111"/>
                </a:cubicBezTo>
                <a:lnTo>
                  <a:pt x="642170" y="4306111"/>
                </a:lnTo>
                <a:close/>
                <a:moveTo>
                  <a:pt x="3011972" y="4628348"/>
                </a:moveTo>
                <a:cubicBezTo>
                  <a:pt x="3016583" y="4614513"/>
                  <a:pt x="3007360" y="4614513"/>
                  <a:pt x="3011972" y="4604714"/>
                </a:cubicBezTo>
                <a:cubicBezTo>
                  <a:pt x="2979114" y="4586267"/>
                  <a:pt x="2964702" y="4613937"/>
                  <a:pt x="2922045" y="4609325"/>
                </a:cubicBezTo>
                <a:cubicBezTo>
                  <a:pt x="2926657" y="4642183"/>
                  <a:pt x="2978538" y="4623160"/>
                  <a:pt x="2992949" y="4646795"/>
                </a:cubicBezTo>
                <a:cubicBezTo>
                  <a:pt x="2988337" y="4632960"/>
                  <a:pt x="2997560" y="4628348"/>
                  <a:pt x="3011972" y="4628348"/>
                </a:cubicBezTo>
                <a:lnTo>
                  <a:pt x="3011972" y="4628348"/>
                </a:lnTo>
                <a:close/>
                <a:moveTo>
                  <a:pt x="3186637" y="4754015"/>
                </a:moveTo>
                <a:cubicBezTo>
                  <a:pt x="3195861" y="4754015"/>
                  <a:pt x="3210272" y="4749403"/>
                  <a:pt x="3210272" y="4758627"/>
                </a:cubicBezTo>
                <a:cubicBezTo>
                  <a:pt x="3205660" y="4758627"/>
                  <a:pt x="3191249" y="4754015"/>
                  <a:pt x="3195861" y="4767850"/>
                </a:cubicBezTo>
                <a:cubicBezTo>
                  <a:pt x="3195861" y="4781685"/>
                  <a:pt x="3219495" y="4763239"/>
                  <a:pt x="3228718" y="4772462"/>
                </a:cubicBezTo>
                <a:cubicBezTo>
                  <a:pt x="3233330" y="4748827"/>
                  <a:pt x="3233330" y="4744216"/>
                  <a:pt x="3247742" y="4734992"/>
                </a:cubicBezTo>
                <a:cubicBezTo>
                  <a:pt x="3219495" y="4730957"/>
                  <a:pt x="3195861" y="4730957"/>
                  <a:pt x="3186637" y="4754015"/>
                </a:cubicBezTo>
                <a:lnTo>
                  <a:pt x="3186637" y="4754015"/>
                </a:lnTo>
                <a:close/>
                <a:moveTo>
                  <a:pt x="3998284" y="5179438"/>
                </a:moveTo>
                <a:cubicBezTo>
                  <a:pt x="3970038" y="5193273"/>
                  <a:pt x="3946403" y="5207684"/>
                  <a:pt x="3941792" y="5230742"/>
                </a:cubicBezTo>
                <a:cubicBezTo>
                  <a:pt x="3932569" y="5221519"/>
                  <a:pt x="3951015" y="5212296"/>
                  <a:pt x="3932569" y="5212296"/>
                </a:cubicBezTo>
                <a:cubicBezTo>
                  <a:pt x="3932569" y="5235931"/>
                  <a:pt x="3932569" y="5235931"/>
                  <a:pt x="3932569" y="5235931"/>
                </a:cubicBezTo>
                <a:cubicBezTo>
                  <a:pt x="3965427" y="5240542"/>
                  <a:pt x="3998861" y="5226707"/>
                  <a:pt x="4012696" y="5203073"/>
                </a:cubicBezTo>
                <a:cubicBezTo>
                  <a:pt x="4007508" y="5197884"/>
                  <a:pt x="3998284" y="5193273"/>
                  <a:pt x="3998284" y="5179438"/>
                </a:cubicBezTo>
                <a:lnTo>
                  <a:pt x="3998284" y="5179438"/>
                </a:lnTo>
                <a:close/>
              </a:path>
            </a:pathLst>
          </a:custGeom>
          <a:solidFill>
            <a:srgbClr val="000000"/>
          </a:solidFill>
          <a:ln w="5765"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xmlns="" id="{1EEE4BA1-7CAB-4BFC-A8AF-138B0F8D833D}"/>
              </a:ext>
            </a:extLst>
          </p:cNvPr>
          <p:cNvSpPr/>
          <p:nvPr/>
        </p:nvSpPr>
        <p:spPr>
          <a:xfrm>
            <a:off x="8593632" y="927792"/>
            <a:ext cx="2313723" cy="2049298"/>
          </a:xfrm>
          <a:custGeom>
            <a:avLst/>
            <a:gdLst>
              <a:gd name="connsiteX0" fmla="*/ 5988780 w 6254524"/>
              <a:gd name="connsiteY0" fmla="*/ 2002229 h 5539721"/>
              <a:gd name="connsiteX1" fmla="*/ 6026249 w 6254524"/>
              <a:gd name="connsiteY1" fmla="*/ 1973982 h 5539721"/>
              <a:gd name="connsiteX2" fmla="*/ 5988780 w 6254524"/>
              <a:gd name="connsiteY2" fmla="*/ 2002229 h 5539721"/>
              <a:gd name="connsiteX3" fmla="*/ 5988780 w 6254524"/>
              <a:gd name="connsiteY3" fmla="*/ 2002229 h 5539721"/>
              <a:gd name="connsiteX4" fmla="*/ 6149034 w 6254524"/>
              <a:gd name="connsiteY4" fmla="*/ 2025287 h 5539721"/>
              <a:gd name="connsiteX5" fmla="*/ 6139811 w 6254524"/>
              <a:gd name="connsiteY5" fmla="*/ 2011452 h 5539721"/>
              <a:gd name="connsiteX6" fmla="*/ 6125399 w 6254524"/>
              <a:gd name="connsiteY6" fmla="*/ 2020675 h 5539721"/>
              <a:gd name="connsiteX7" fmla="*/ 6149034 w 6254524"/>
              <a:gd name="connsiteY7" fmla="*/ 2025287 h 5539721"/>
              <a:gd name="connsiteX8" fmla="*/ 6149034 w 6254524"/>
              <a:gd name="connsiteY8" fmla="*/ 2025287 h 5539721"/>
              <a:gd name="connsiteX9" fmla="*/ 6049883 w 6254524"/>
              <a:gd name="connsiteY9" fmla="*/ 2277197 h 5539721"/>
              <a:gd name="connsiteX10" fmla="*/ 6030861 w 6254524"/>
              <a:gd name="connsiteY10" fmla="*/ 2305443 h 5539721"/>
              <a:gd name="connsiteX11" fmla="*/ 6049883 w 6254524"/>
              <a:gd name="connsiteY11" fmla="*/ 2277197 h 5539721"/>
              <a:gd name="connsiteX12" fmla="*/ 6049883 w 6254524"/>
              <a:gd name="connsiteY12" fmla="*/ 2277197 h 5539721"/>
              <a:gd name="connsiteX13" fmla="*/ 6063719 w 6254524"/>
              <a:gd name="connsiteY13" fmla="*/ 2323890 h 5539721"/>
              <a:gd name="connsiteX14" fmla="*/ 6134623 w 6254524"/>
              <a:gd name="connsiteY14" fmla="*/ 2314667 h 5539721"/>
              <a:gd name="connsiteX15" fmla="*/ 6149034 w 6254524"/>
              <a:gd name="connsiteY15" fmla="*/ 2291609 h 5539721"/>
              <a:gd name="connsiteX16" fmla="*/ 6063719 w 6254524"/>
              <a:gd name="connsiteY16" fmla="*/ 2323890 h 5539721"/>
              <a:gd name="connsiteX17" fmla="*/ 6063719 w 6254524"/>
              <a:gd name="connsiteY17" fmla="*/ 2323890 h 5539721"/>
              <a:gd name="connsiteX18" fmla="*/ 6257407 w 6254524"/>
              <a:gd name="connsiteY18" fmla="*/ 1922678 h 5539721"/>
              <a:gd name="connsiteX19" fmla="*/ 6248184 w 6254524"/>
              <a:gd name="connsiteY19" fmla="*/ 1950924 h 5539721"/>
              <a:gd name="connsiteX20" fmla="*/ 6257407 w 6254524"/>
              <a:gd name="connsiteY20" fmla="*/ 1922678 h 5539721"/>
              <a:gd name="connsiteX21" fmla="*/ 6257407 w 6254524"/>
              <a:gd name="connsiteY21" fmla="*/ 1922678 h 5539721"/>
              <a:gd name="connsiteX22" fmla="*/ 5733987 w 6254524"/>
              <a:gd name="connsiteY22" fmla="*/ 83790 h 5539721"/>
              <a:gd name="connsiteX23" fmla="*/ 5696517 w 6254524"/>
              <a:gd name="connsiteY23" fmla="*/ 106848 h 5539721"/>
              <a:gd name="connsiteX24" fmla="*/ 5733987 w 6254524"/>
              <a:gd name="connsiteY24" fmla="*/ 83790 h 5539721"/>
              <a:gd name="connsiteX25" fmla="*/ 5733987 w 6254524"/>
              <a:gd name="connsiteY25" fmla="*/ 83790 h 5539721"/>
              <a:gd name="connsiteX26" fmla="*/ 4630654 w 6254524"/>
              <a:gd name="connsiteY26" fmla="*/ 344924 h 5539721"/>
              <a:gd name="connsiteX27" fmla="*/ 4587997 w 6254524"/>
              <a:gd name="connsiteY27" fmla="*/ 382393 h 5539721"/>
              <a:gd name="connsiteX28" fmla="*/ 4630654 w 6254524"/>
              <a:gd name="connsiteY28" fmla="*/ 344924 h 5539721"/>
              <a:gd name="connsiteX29" fmla="*/ 4630654 w 6254524"/>
              <a:gd name="connsiteY29" fmla="*/ 344924 h 5539721"/>
              <a:gd name="connsiteX30" fmla="*/ 3447194 w 6254524"/>
              <a:gd name="connsiteY30" fmla="*/ 400840 h 5539721"/>
              <a:gd name="connsiteX31" fmla="*/ 3423560 w 6254524"/>
              <a:gd name="connsiteY31" fmla="*/ 410063 h 5539721"/>
              <a:gd name="connsiteX32" fmla="*/ 3447194 w 6254524"/>
              <a:gd name="connsiteY32" fmla="*/ 400840 h 5539721"/>
              <a:gd name="connsiteX33" fmla="*/ 3447194 w 6254524"/>
              <a:gd name="connsiteY33" fmla="*/ 400840 h 5539721"/>
              <a:gd name="connsiteX34" fmla="*/ 3899711 w 6254524"/>
              <a:gd name="connsiteY34" fmla="*/ 485002 h 5539721"/>
              <a:gd name="connsiteX35" fmla="*/ 3880688 w 6254524"/>
              <a:gd name="connsiteY35" fmla="*/ 498837 h 5539721"/>
              <a:gd name="connsiteX36" fmla="*/ 3913546 w 6254524"/>
              <a:gd name="connsiteY36" fmla="*/ 465979 h 5539721"/>
              <a:gd name="connsiteX37" fmla="*/ 3866276 w 6254524"/>
              <a:gd name="connsiteY37" fmla="*/ 484426 h 5539721"/>
              <a:gd name="connsiteX38" fmla="*/ 3899711 w 6254524"/>
              <a:gd name="connsiteY38" fmla="*/ 485002 h 5539721"/>
              <a:gd name="connsiteX39" fmla="*/ 3899711 w 6254524"/>
              <a:gd name="connsiteY39" fmla="*/ 485002 h 5539721"/>
              <a:gd name="connsiteX40" fmla="*/ 4809932 w 6254524"/>
              <a:gd name="connsiteY40" fmla="*/ 471167 h 5539721"/>
              <a:gd name="connsiteX41" fmla="*/ 4790908 w 6254524"/>
              <a:gd name="connsiteY41" fmla="*/ 489614 h 5539721"/>
              <a:gd name="connsiteX42" fmla="*/ 4809932 w 6254524"/>
              <a:gd name="connsiteY42" fmla="*/ 471167 h 5539721"/>
              <a:gd name="connsiteX43" fmla="*/ 4809932 w 6254524"/>
              <a:gd name="connsiteY43" fmla="*/ 471167 h 5539721"/>
              <a:gd name="connsiteX44" fmla="*/ 2603266 w 6254524"/>
              <a:gd name="connsiteY44" fmla="*/ 606634 h 5539721"/>
              <a:gd name="connsiteX45" fmla="*/ 2631512 w 6254524"/>
              <a:gd name="connsiteY45" fmla="*/ 559941 h 5539721"/>
              <a:gd name="connsiteX46" fmla="*/ 2603266 w 6254524"/>
              <a:gd name="connsiteY46" fmla="*/ 606634 h 5539721"/>
              <a:gd name="connsiteX47" fmla="*/ 2603266 w 6254524"/>
              <a:gd name="connsiteY47" fmla="*/ 606634 h 5539721"/>
              <a:gd name="connsiteX48" fmla="*/ 1617530 w 6254524"/>
              <a:gd name="connsiteY48" fmla="*/ 592223 h 5539721"/>
              <a:gd name="connsiteX49" fmla="*/ 1580060 w 6254524"/>
              <a:gd name="connsiteY49" fmla="*/ 615281 h 5539721"/>
              <a:gd name="connsiteX50" fmla="*/ 1617530 w 6254524"/>
              <a:gd name="connsiteY50" fmla="*/ 592223 h 5539721"/>
              <a:gd name="connsiteX51" fmla="*/ 1617530 w 6254524"/>
              <a:gd name="connsiteY51" fmla="*/ 592223 h 5539721"/>
              <a:gd name="connsiteX52" fmla="*/ 5842361 w 6254524"/>
              <a:gd name="connsiteY52" fmla="*/ 634304 h 5539721"/>
              <a:gd name="connsiteX53" fmla="*/ 5785868 w 6254524"/>
              <a:gd name="connsiteY53" fmla="*/ 671773 h 5539721"/>
              <a:gd name="connsiteX54" fmla="*/ 5837749 w 6254524"/>
              <a:gd name="connsiteY54" fmla="*/ 653327 h 5539721"/>
              <a:gd name="connsiteX55" fmla="*/ 5842361 w 6254524"/>
              <a:gd name="connsiteY55" fmla="*/ 634304 h 5539721"/>
              <a:gd name="connsiteX56" fmla="*/ 5842361 w 6254524"/>
              <a:gd name="connsiteY56" fmla="*/ 634304 h 5539721"/>
              <a:gd name="connsiteX57" fmla="*/ 5507441 w 6254524"/>
              <a:gd name="connsiteY57" fmla="*/ 713854 h 5539721"/>
              <a:gd name="connsiteX58" fmla="*/ 5460171 w 6254524"/>
              <a:gd name="connsiteY58" fmla="*/ 727689 h 5539721"/>
              <a:gd name="connsiteX59" fmla="*/ 5507441 w 6254524"/>
              <a:gd name="connsiteY59" fmla="*/ 713854 h 5539721"/>
              <a:gd name="connsiteX60" fmla="*/ 5507441 w 6254524"/>
              <a:gd name="connsiteY60" fmla="*/ 713854 h 5539721"/>
              <a:gd name="connsiteX61" fmla="*/ 4739028 w 6254524"/>
              <a:gd name="connsiteY61" fmla="*/ 741524 h 5539721"/>
              <a:gd name="connsiteX62" fmla="*/ 4781685 w 6254524"/>
              <a:gd name="connsiteY62" fmla="*/ 723078 h 5539721"/>
              <a:gd name="connsiteX63" fmla="*/ 4739028 w 6254524"/>
              <a:gd name="connsiteY63" fmla="*/ 741524 h 5539721"/>
              <a:gd name="connsiteX64" fmla="*/ 4739028 w 6254524"/>
              <a:gd name="connsiteY64" fmla="*/ 741524 h 5539721"/>
              <a:gd name="connsiteX65" fmla="*/ 2881116 w 6254524"/>
              <a:gd name="connsiteY65" fmla="*/ 727689 h 5539721"/>
              <a:gd name="connsiteX66" fmla="*/ 2843647 w 6254524"/>
              <a:gd name="connsiteY66" fmla="*/ 736913 h 5539721"/>
              <a:gd name="connsiteX67" fmla="*/ 2848259 w 6254524"/>
              <a:gd name="connsiteY67" fmla="*/ 759971 h 5539721"/>
              <a:gd name="connsiteX68" fmla="*/ 2881116 w 6254524"/>
              <a:gd name="connsiteY68" fmla="*/ 727689 h 5539721"/>
              <a:gd name="connsiteX69" fmla="*/ 2881116 w 6254524"/>
              <a:gd name="connsiteY69" fmla="*/ 727689 h 5539721"/>
              <a:gd name="connsiteX70" fmla="*/ 5493606 w 6254524"/>
              <a:gd name="connsiteY70" fmla="*/ 802628 h 5539721"/>
              <a:gd name="connsiteX71" fmla="*/ 5521852 w 6254524"/>
              <a:gd name="connsiteY71" fmla="*/ 765159 h 5539721"/>
              <a:gd name="connsiteX72" fmla="*/ 5517240 w 6254524"/>
              <a:gd name="connsiteY72" fmla="*/ 727689 h 5539721"/>
              <a:gd name="connsiteX73" fmla="*/ 5456136 w 6254524"/>
              <a:gd name="connsiteY73" fmla="*/ 792829 h 5539721"/>
              <a:gd name="connsiteX74" fmla="*/ 5493606 w 6254524"/>
              <a:gd name="connsiteY74" fmla="*/ 802628 h 5539721"/>
              <a:gd name="connsiteX75" fmla="*/ 5493606 w 6254524"/>
              <a:gd name="connsiteY75" fmla="*/ 802628 h 5539721"/>
              <a:gd name="connsiteX76" fmla="*/ 5045701 w 6254524"/>
              <a:gd name="connsiteY76" fmla="*/ 863156 h 5539721"/>
              <a:gd name="connsiteX77" fmla="*/ 5116605 w 6254524"/>
              <a:gd name="connsiteY77" fmla="*/ 844709 h 5539721"/>
              <a:gd name="connsiteX78" fmla="*/ 5125828 w 6254524"/>
              <a:gd name="connsiteY78" fmla="*/ 811852 h 5539721"/>
              <a:gd name="connsiteX79" fmla="*/ 5088359 w 6254524"/>
              <a:gd name="connsiteY79" fmla="*/ 811852 h 5539721"/>
              <a:gd name="connsiteX80" fmla="*/ 5097582 w 6254524"/>
              <a:gd name="connsiteY80" fmla="*/ 793405 h 5539721"/>
              <a:gd name="connsiteX81" fmla="*/ 5045701 w 6254524"/>
              <a:gd name="connsiteY81" fmla="*/ 863156 h 5539721"/>
              <a:gd name="connsiteX82" fmla="*/ 5045701 w 6254524"/>
              <a:gd name="connsiteY82" fmla="*/ 863156 h 5539721"/>
              <a:gd name="connsiteX83" fmla="*/ 1235917 w 6254524"/>
              <a:gd name="connsiteY83" fmla="*/ 783605 h 5539721"/>
              <a:gd name="connsiteX84" fmla="*/ 1212282 w 6254524"/>
              <a:gd name="connsiteY84" fmla="*/ 811852 h 5539721"/>
              <a:gd name="connsiteX85" fmla="*/ 1235917 w 6254524"/>
              <a:gd name="connsiteY85" fmla="*/ 783605 h 5539721"/>
              <a:gd name="connsiteX86" fmla="*/ 1235917 w 6254524"/>
              <a:gd name="connsiteY86" fmla="*/ 783605 h 5539721"/>
              <a:gd name="connsiteX87" fmla="*/ 4979409 w 6254524"/>
              <a:gd name="connsiteY87" fmla="*/ 872379 h 5539721"/>
              <a:gd name="connsiteX88" fmla="*/ 4964997 w 6254524"/>
              <a:gd name="connsiteY88" fmla="*/ 853933 h 5539721"/>
              <a:gd name="connsiteX89" fmla="*/ 4917728 w 6254524"/>
              <a:gd name="connsiteY89" fmla="*/ 882179 h 5539721"/>
              <a:gd name="connsiteX90" fmla="*/ 4979409 w 6254524"/>
              <a:gd name="connsiteY90" fmla="*/ 872379 h 5539721"/>
              <a:gd name="connsiteX91" fmla="*/ 4979409 w 6254524"/>
              <a:gd name="connsiteY91" fmla="*/ 872379 h 5539721"/>
              <a:gd name="connsiteX92" fmla="*/ 4908505 w 6254524"/>
              <a:gd name="connsiteY92" fmla="*/ 881602 h 5539721"/>
              <a:gd name="connsiteX93" fmla="*/ 4889482 w 6254524"/>
              <a:gd name="connsiteY93" fmla="*/ 914460 h 5539721"/>
              <a:gd name="connsiteX94" fmla="*/ 4908505 w 6254524"/>
              <a:gd name="connsiteY94" fmla="*/ 881602 h 5539721"/>
              <a:gd name="connsiteX95" fmla="*/ 4908505 w 6254524"/>
              <a:gd name="connsiteY95" fmla="*/ 881602 h 5539721"/>
              <a:gd name="connsiteX96" fmla="*/ 5215178 w 6254524"/>
              <a:gd name="connsiteY96" fmla="*/ 905237 h 5539721"/>
              <a:gd name="connsiteX97" fmla="*/ 5229590 w 6254524"/>
              <a:gd name="connsiteY97" fmla="*/ 928295 h 5539721"/>
              <a:gd name="connsiteX98" fmla="*/ 5229590 w 6254524"/>
              <a:gd name="connsiteY98" fmla="*/ 900049 h 5539721"/>
              <a:gd name="connsiteX99" fmla="*/ 5215178 w 6254524"/>
              <a:gd name="connsiteY99" fmla="*/ 905237 h 5539721"/>
              <a:gd name="connsiteX100" fmla="*/ 5215178 w 6254524"/>
              <a:gd name="connsiteY100" fmla="*/ 905237 h 5539721"/>
              <a:gd name="connsiteX101" fmla="*/ 4823766 w 6254524"/>
              <a:gd name="connsiteY101" fmla="*/ 919072 h 5539721"/>
              <a:gd name="connsiteX102" fmla="*/ 4800132 w 6254524"/>
              <a:gd name="connsiteY102" fmla="*/ 942130 h 5539721"/>
              <a:gd name="connsiteX103" fmla="*/ 4814543 w 6254524"/>
              <a:gd name="connsiteY103" fmla="*/ 946742 h 5539721"/>
              <a:gd name="connsiteX104" fmla="*/ 4823766 w 6254524"/>
              <a:gd name="connsiteY104" fmla="*/ 919072 h 5539721"/>
              <a:gd name="connsiteX105" fmla="*/ 4823766 w 6254524"/>
              <a:gd name="connsiteY105" fmla="*/ 919072 h 5539721"/>
              <a:gd name="connsiteX106" fmla="*/ 4720004 w 6254524"/>
              <a:gd name="connsiteY106" fmla="*/ 1003234 h 5539721"/>
              <a:gd name="connsiteX107" fmla="*/ 4776497 w 6254524"/>
              <a:gd name="connsiteY107" fmla="*/ 974988 h 5539721"/>
              <a:gd name="connsiteX108" fmla="*/ 4720004 w 6254524"/>
              <a:gd name="connsiteY108" fmla="*/ 1003234 h 5539721"/>
              <a:gd name="connsiteX109" fmla="*/ 4720004 w 6254524"/>
              <a:gd name="connsiteY109" fmla="*/ 1003234 h 5539721"/>
              <a:gd name="connsiteX110" fmla="*/ 4644489 w 6254524"/>
              <a:gd name="connsiteY110" fmla="*/ 998623 h 5539721"/>
              <a:gd name="connsiteX111" fmla="*/ 4607020 w 6254524"/>
              <a:gd name="connsiteY111" fmla="*/ 1017069 h 5539721"/>
              <a:gd name="connsiteX112" fmla="*/ 4644489 w 6254524"/>
              <a:gd name="connsiteY112" fmla="*/ 998623 h 5539721"/>
              <a:gd name="connsiteX113" fmla="*/ 4644489 w 6254524"/>
              <a:gd name="connsiteY113" fmla="*/ 998623 h 5539721"/>
              <a:gd name="connsiteX114" fmla="*/ 5290694 w 6254524"/>
              <a:gd name="connsiteY114" fmla="*/ 1087397 h 5539721"/>
              <a:gd name="connsiteX115" fmla="*/ 5309717 w 6254524"/>
              <a:gd name="connsiteY115" fmla="*/ 1105843 h 5539721"/>
              <a:gd name="connsiteX116" fmla="*/ 5324128 w 6254524"/>
              <a:gd name="connsiteY116" fmla="*/ 1101231 h 5539721"/>
              <a:gd name="connsiteX117" fmla="*/ 5319516 w 6254524"/>
              <a:gd name="connsiteY117" fmla="*/ 1082785 h 5539721"/>
              <a:gd name="connsiteX118" fmla="*/ 5310293 w 6254524"/>
              <a:gd name="connsiteY118" fmla="*/ 1068950 h 5539721"/>
              <a:gd name="connsiteX119" fmla="*/ 5314905 w 6254524"/>
              <a:gd name="connsiteY119" fmla="*/ 1059727 h 5539721"/>
              <a:gd name="connsiteX120" fmla="*/ 5300494 w 6254524"/>
              <a:gd name="connsiteY120" fmla="*/ 1078173 h 5539721"/>
              <a:gd name="connsiteX121" fmla="*/ 5290694 w 6254524"/>
              <a:gd name="connsiteY121" fmla="*/ 1087397 h 5539721"/>
              <a:gd name="connsiteX122" fmla="*/ 5290694 w 6254524"/>
              <a:gd name="connsiteY122" fmla="*/ 1087397 h 5539721"/>
              <a:gd name="connsiteX123" fmla="*/ 5399067 w 6254524"/>
              <a:gd name="connsiteY123" fmla="*/ 1170982 h 5539721"/>
              <a:gd name="connsiteX124" fmla="*/ 5366210 w 6254524"/>
              <a:gd name="connsiteY124" fmla="*/ 1161759 h 5539721"/>
              <a:gd name="connsiteX125" fmla="*/ 5361598 w 6254524"/>
              <a:gd name="connsiteY125" fmla="*/ 1175594 h 5539721"/>
              <a:gd name="connsiteX126" fmla="*/ 5399067 w 6254524"/>
              <a:gd name="connsiteY126" fmla="*/ 1170982 h 5539721"/>
              <a:gd name="connsiteX127" fmla="*/ 5399067 w 6254524"/>
              <a:gd name="connsiteY127" fmla="*/ 1170982 h 5539721"/>
              <a:gd name="connsiteX128" fmla="*/ 5375433 w 6254524"/>
              <a:gd name="connsiteY128" fmla="*/ 1488608 h 5539721"/>
              <a:gd name="connsiteX129" fmla="*/ 5356410 w 6254524"/>
              <a:gd name="connsiteY129" fmla="*/ 1474773 h 5539721"/>
              <a:gd name="connsiteX130" fmla="*/ 5375433 w 6254524"/>
              <a:gd name="connsiteY130" fmla="*/ 1488608 h 5539721"/>
              <a:gd name="connsiteX131" fmla="*/ 5375433 w 6254524"/>
              <a:gd name="connsiteY131" fmla="*/ 1488608 h 5539721"/>
              <a:gd name="connsiteX132" fmla="*/ 5427314 w 6254524"/>
              <a:gd name="connsiteY132" fmla="*/ 1558359 h 5539721"/>
              <a:gd name="connsiteX133" fmla="*/ 5479195 w 6254524"/>
              <a:gd name="connsiteY133" fmla="*/ 1493220 h 5539721"/>
              <a:gd name="connsiteX134" fmla="*/ 5427314 w 6254524"/>
              <a:gd name="connsiteY134" fmla="*/ 1558359 h 5539721"/>
              <a:gd name="connsiteX135" fmla="*/ 5427314 w 6254524"/>
              <a:gd name="connsiteY135" fmla="*/ 1558359 h 5539721"/>
              <a:gd name="connsiteX136" fmla="*/ 561466 w 6254524"/>
              <a:gd name="connsiteY136" fmla="*/ 1502443 h 5539721"/>
              <a:gd name="connsiteX137" fmla="*/ 523997 w 6254524"/>
              <a:gd name="connsiteY137" fmla="*/ 1520890 h 5539721"/>
              <a:gd name="connsiteX138" fmla="*/ 561466 w 6254524"/>
              <a:gd name="connsiteY138" fmla="*/ 1502443 h 5539721"/>
              <a:gd name="connsiteX139" fmla="*/ 561466 w 6254524"/>
              <a:gd name="connsiteY139" fmla="*/ 1502443 h 5539721"/>
              <a:gd name="connsiteX140" fmla="*/ 5333351 w 6254524"/>
              <a:gd name="connsiteY140" fmla="*/ 1562971 h 5539721"/>
              <a:gd name="connsiteX141" fmla="*/ 5356986 w 6254524"/>
              <a:gd name="connsiteY141" fmla="*/ 1525501 h 5539721"/>
              <a:gd name="connsiteX142" fmla="*/ 5314329 w 6254524"/>
              <a:gd name="connsiteY142" fmla="*/ 1539336 h 5539721"/>
              <a:gd name="connsiteX143" fmla="*/ 5333351 w 6254524"/>
              <a:gd name="connsiteY143" fmla="*/ 1562971 h 5539721"/>
              <a:gd name="connsiteX144" fmla="*/ 5333351 w 6254524"/>
              <a:gd name="connsiteY144" fmla="*/ 1562971 h 5539721"/>
              <a:gd name="connsiteX145" fmla="*/ 5356410 w 6254524"/>
              <a:gd name="connsiteY145" fmla="*/ 1568159 h 5539721"/>
              <a:gd name="connsiteX146" fmla="*/ 5318940 w 6254524"/>
              <a:gd name="connsiteY146" fmla="*/ 1586606 h 5539721"/>
              <a:gd name="connsiteX147" fmla="*/ 5356410 w 6254524"/>
              <a:gd name="connsiteY147" fmla="*/ 1568159 h 5539721"/>
              <a:gd name="connsiteX148" fmla="*/ 5356410 w 6254524"/>
              <a:gd name="connsiteY148" fmla="*/ 1568159 h 5539721"/>
              <a:gd name="connsiteX149" fmla="*/ 5695941 w 6254524"/>
              <a:gd name="connsiteY149" fmla="*/ 1586606 h 5539721"/>
              <a:gd name="connsiteX150" fmla="*/ 5700553 w 6254524"/>
              <a:gd name="connsiteY150" fmla="*/ 1568159 h 5539721"/>
              <a:gd name="connsiteX151" fmla="*/ 5620426 w 6254524"/>
              <a:gd name="connsiteY151" fmla="*/ 1605628 h 5539721"/>
              <a:gd name="connsiteX152" fmla="*/ 5695941 w 6254524"/>
              <a:gd name="connsiteY152" fmla="*/ 1586606 h 5539721"/>
              <a:gd name="connsiteX153" fmla="*/ 5695941 w 6254524"/>
              <a:gd name="connsiteY153" fmla="*/ 1586606 h 5539721"/>
              <a:gd name="connsiteX154" fmla="*/ 5615814 w 6254524"/>
              <a:gd name="connsiteY154" fmla="*/ 1722072 h 5539721"/>
              <a:gd name="connsiteX155" fmla="*/ 5728799 w 6254524"/>
              <a:gd name="connsiteY155" fmla="*/ 1642521 h 5539721"/>
              <a:gd name="connsiteX156" fmla="*/ 5615814 w 6254524"/>
              <a:gd name="connsiteY156" fmla="*/ 1679991 h 5539721"/>
              <a:gd name="connsiteX157" fmla="*/ 5615814 w 6254524"/>
              <a:gd name="connsiteY157" fmla="*/ 1722072 h 5539721"/>
              <a:gd name="connsiteX158" fmla="*/ 5615814 w 6254524"/>
              <a:gd name="connsiteY158" fmla="*/ 1722072 h 5539721"/>
              <a:gd name="connsiteX159" fmla="*/ 5714964 w 6254524"/>
              <a:gd name="connsiteY159" fmla="*/ 1801046 h 5539721"/>
              <a:gd name="connsiteX160" fmla="*/ 5672307 w 6254524"/>
              <a:gd name="connsiteY160" fmla="*/ 1833904 h 5539721"/>
              <a:gd name="connsiteX161" fmla="*/ 5714964 w 6254524"/>
              <a:gd name="connsiteY161" fmla="*/ 1824681 h 5539721"/>
              <a:gd name="connsiteX162" fmla="*/ 5714964 w 6254524"/>
              <a:gd name="connsiteY162" fmla="*/ 1838516 h 5539721"/>
              <a:gd name="connsiteX163" fmla="*/ 5714964 w 6254524"/>
              <a:gd name="connsiteY163" fmla="*/ 1801046 h 5539721"/>
              <a:gd name="connsiteX164" fmla="*/ 5714964 w 6254524"/>
              <a:gd name="connsiteY164" fmla="*/ 1801046 h 5539721"/>
              <a:gd name="connsiteX165" fmla="*/ 5224402 w 6254524"/>
              <a:gd name="connsiteY165" fmla="*/ 1871374 h 5539721"/>
              <a:gd name="connsiteX166" fmla="*/ 5233625 w 6254524"/>
              <a:gd name="connsiteY166" fmla="*/ 1871374 h 5539721"/>
              <a:gd name="connsiteX167" fmla="*/ 5238237 w 6254524"/>
              <a:gd name="connsiteY167" fmla="*/ 1894432 h 5539721"/>
              <a:gd name="connsiteX168" fmla="*/ 5238237 w 6254524"/>
              <a:gd name="connsiteY168" fmla="*/ 1866186 h 5539721"/>
              <a:gd name="connsiteX169" fmla="*/ 5224402 w 6254524"/>
              <a:gd name="connsiteY169" fmla="*/ 1871374 h 5539721"/>
              <a:gd name="connsiteX170" fmla="*/ 5224402 w 6254524"/>
              <a:gd name="connsiteY170" fmla="*/ 1871374 h 5539721"/>
              <a:gd name="connsiteX171" fmla="*/ 5408290 w 6254524"/>
              <a:gd name="connsiteY171" fmla="*/ 1913455 h 5539721"/>
              <a:gd name="connsiteX172" fmla="*/ 5445760 w 6254524"/>
              <a:gd name="connsiteY172" fmla="*/ 1899620 h 5539721"/>
              <a:gd name="connsiteX173" fmla="*/ 5431349 w 6254524"/>
              <a:gd name="connsiteY173" fmla="*/ 1885785 h 5539721"/>
              <a:gd name="connsiteX174" fmla="*/ 5440572 w 6254524"/>
              <a:gd name="connsiteY174" fmla="*/ 1881173 h 5539721"/>
              <a:gd name="connsiteX175" fmla="*/ 5407714 w 6254524"/>
              <a:gd name="connsiteY175" fmla="*/ 1890397 h 5539721"/>
              <a:gd name="connsiteX176" fmla="*/ 5408290 w 6254524"/>
              <a:gd name="connsiteY176" fmla="*/ 1913455 h 5539721"/>
              <a:gd name="connsiteX177" fmla="*/ 5408290 w 6254524"/>
              <a:gd name="connsiteY177" fmla="*/ 1913455 h 5539721"/>
              <a:gd name="connsiteX178" fmla="*/ 5559322 w 6254524"/>
              <a:gd name="connsiteY178" fmla="*/ 1978594 h 5539721"/>
              <a:gd name="connsiteX179" fmla="*/ 5625614 w 6254524"/>
              <a:gd name="connsiteY179" fmla="*/ 1950348 h 5539721"/>
              <a:gd name="connsiteX180" fmla="*/ 5630225 w 6254524"/>
              <a:gd name="connsiteY180" fmla="*/ 1968794 h 5539721"/>
              <a:gd name="connsiteX181" fmla="*/ 5658472 w 6254524"/>
              <a:gd name="connsiteY181" fmla="*/ 1968794 h 5539721"/>
              <a:gd name="connsiteX182" fmla="*/ 5701129 w 6254524"/>
              <a:gd name="connsiteY182" fmla="*/ 1922102 h 5539721"/>
              <a:gd name="connsiteX183" fmla="*/ 5701129 w 6254524"/>
              <a:gd name="connsiteY183" fmla="*/ 1908267 h 5539721"/>
              <a:gd name="connsiteX184" fmla="*/ 5616390 w 6254524"/>
              <a:gd name="connsiteY184" fmla="*/ 1908267 h 5539721"/>
              <a:gd name="connsiteX185" fmla="*/ 5559322 w 6254524"/>
              <a:gd name="connsiteY185" fmla="*/ 1978594 h 5539721"/>
              <a:gd name="connsiteX186" fmla="*/ 5559322 w 6254524"/>
              <a:gd name="connsiteY186" fmla="*/ 1978594 h 5539721"/>
              <a:gd name="connsiteX187" fmla="*/ 5059536 w 6254524"/>
              <a:gd name="connsiteY187" fmla="*/ 1950348 h 5539721"/>
              <a:gd name="connsiteX188" fmla="*/ 5078559 w 6254524"/>
              <a:gd name="connsiteY188" fmla="*/ 1954960 h 5539721"/>
              <a:gd name="connsiteX189" fmla="*/ 5102194 w 6254524"/>
              <a:gd name="connsiteY189" fmla="*/ 1908267 h 5539721"/>
              <a:gd name="connsiteX190" fmla="*/ 5087782 w 6254524"/>
              <a:gd name="connsiteY190" fmla="*/ 1908267 h 5539721"/>
              <a:gd name="connsiteX191" fmla="*/ 5064148 w 6254524"/>
              <a:gd name="connsiteY191" fmla="*/ 1926713 h 5539721"/>
              <a:gd name="connsiteX192" fmla="*/ 5059536 w 6254524"/>
              <a:gd name="connsiteY192" fmla="*/ 1950348 h 5539721"/>
              <a:gd name="connsiteX193" fmla="*/ 5059536 w 6254524"/>
              <a:gd name="connsiteY193" fmla="*/ 1950348 h 5539721"/>
              <a:gd name="connsiteX194" fmla="*/ 5431925 w 6254524"/>
              <a:gd name="connsiteY194" fmla="*/ 1950348 h 5539721"/>
              <a:gd name="connsiteX195" fmla="*/ 5460171 w 6254524"/>
              <a:gd name="connsiteY195" fmla="*/ 1945736 h 5539721"/>
              <a:gd name="connsiteX196" fmla="*/ 5455560 w 6254524"/>
              <a:gd name="connsiteY196" fmla="*/ 1912878 h 5539721"/>
              <a:gd name="connsiteX197" fmla="*/ 5418091 w 6254524"/>
              <a:gd name="connsiteY197" fmla="*/ 1931325 h 5539721"/>
              <a:gd name="connsiteX198" fmla="*/ 5441725 w 6254524"/>
              <a:gd name="connsiteY198" fmla="*/ 1931325 h 5539721"/>
              <a:gd name="connsiteX199" fmla="*/ 5431925 w 6254524"/>
              <a:gd name="connsiteY199" fmla="*/ 1950348 h 5539721"/>
              <a:gd name="connsiteX200" fmla="*/ 5431925 w 6254524"/>
              <a:gd name="connsiteY200" fmla="*/ 1950348 h 5539721"/>
              <a:gd name="connsiteX201" fmla="*/ 5205955 w 6254524"/>
              <a:gd name="connsiteY201" fmla="*/ 1945736 h 5539721"/>
              <a:gd name="connsiteX202" fmla="*/ 5229590 w 6254524"/>
              <a:gd name="connsiteY202" fmla="*/ 1917490 h 5539721"/>
              <a:gd name="connsiteX203" fmla="*/ 5205955 w 6254524"/>
              <a:gd name="connsiteY203" fmla="*/ 1945736 h 5539721"/>
              <a:gd name="connsiteX204" fmla="*/ 5205955 w 6254524"/>
              <a:gd name="connsiteY204" fmla="*/ 1945736 h 5539721"/>
              <a:gd name="connsiteX205" fmla="*/ 321085 w 6254524"/>
              <a:gd name="connsiteY205" fmla="*/ 1983206 h 5539721"/>
              <a:gd name="connsiteX206" fmla="*/ 321085 w 6254524"/>
              <a:gd name="connsiteY206" fmla="*/ 1969371 h 5539721"/>
              <a:gd name="connsiteX207" fmla="*/ 306673 w 6254524"/>
              <a:gd name="connsiteY207" fmla="*/ 1969371 h 5539721"/>
              <a:gd name="connsiteX208" fmla="*/ 321085 w 6254524"/>
              <a:gd name="connsiteY208" fmla="*/ 1983206 h 5539721"/>
              <a:gd name="connsiteX209" fmla="*/ 321085 w 6254524"/>
              <a:gd name="connsiteY209" fmla="*/ 1983206 h 5539721"/>
              <a:gd name="connsiteX210" fmla="*/ 5587567 w 6254524"/>
              <a:gd name="connsiteY210" fmla="*/ 2002229 h 5539721"/>
              <a:gd name="connsiteX211" fmla="*/ 5634837 w 6254524"/>
              <a:gd name="connsiteY211" fmla="*/ 1979171 h 5539721"/>
              <a:gd name="connsiteX212" fmla="*/ 5587567 w 6254524"/>
              <a:gd name="connsiteY212" fmla="*/ 2002229 h 5539721"/>
              <a:gd name="connsiteX213" fmla="*/ 5587567 w 6254524"/>
              <a:gd name="connsiteY213" fmla="*/ 2002229 h 5539721"/>
              <a:gd name="connsiteX214" fmla="*/ 5465360 w 6254524"/>
              <a:gd name="connsiteY214" fmla="*/ 1983206 h 5539721"/>
              <a:gd name="connsiteX215" fmla="*/ 5437113 w 6254524"/>
              <a:gd name="connsiteY215" fmla="*/ 2025287 h 5539721"/>
              <a:gd name="connsiteX216" fmla="*/ 5488994 w 6254524"/>
              <a:gd name="connsiteY216" fmla="*/ 1997041 h 5539721"/>
              <a:gd name="connsiteX217" fmla="*/ 5465360 w 6254524"/>
              <a:gd name="connsiteY217" fmla="*/ 1983206 h 5539721"/>
              <a:gd name="connsiteX218" fmla="*/ 5465360 w 6254524"/>
              <a:gd name="connsiteY218" fmla="*/ 1983206 h 5539721"/>
              <a:gd name="connsiteX219" fmla="*/ 5663084 w 6254524"/>
              <a:gd name="connsiteY219" fmla="*/ 2006840 h 5539721"/>
              <a:gd name="connsiteX220" fmla="*/ 5653860 w 6254524"/>
              <a:gd name="connsiteY220" fmla="*/ 2006840 h 5539721"/>
              <a:gd name="connsiteX221" fmla="*/ 5616390 w 6254524"/>
              <a:gd name="connsiteY221" fmla="*/ 2044310 h 5539721"/>
              <a:gd name="connsiteX222" fmla="*/ 5663084 w 6254524"/>
              <a:gd name="connsiteY222" fmla="*/ 2006840 h 5539721"/>
              <a:gd name="connsiteX223" fmla="*/ 5663084 w 6254524"/>
              <a:gd name="connsiteY223" fmla="*/ 2006840 h 5539721"/>
              <a:gd name="connsiteX224" fmla="*/ 5846972 w 6254524"/>
              <a:gd name="connsiteY224" fmla="*/ 2034510 h 5539721"/>
              <a:gd name="connsiteX225" fmla="*/ 5851584 w 6254524"/>
              <a:gd name="connsiteY225" fmla="*/ 2006264 h 5539721"/>
              <a:gd name="connsiteX226" fmla="*/ 5780680 w 6254524"/>
              <a:gd name="connsiteY226" fmla="*/ 2052957 h 5539721"/>
              <a:gd name="connsiteX227" fmla="*/ 5846972 w 6254524"/>
              <a:gd name="connsiteY227" fmla="*/ 2034510 h 5539721"/>
              <a:gd name="connsiteX228" fmla="*/ 5846972 w 6254524"/>
              <a:gd name="connsiteY228" fmla="*/ 2034510 h 5539721"/>
              <a:gd name="connsiteX229" fmla="*/ 4993820 w 6254524"/>
              <a:gd name="connsiteY229" fmla="*/ 2016064 h 5539721"/>
              <a:gd name="connsiteX230" fmla="*/ 4941939 w 6254524"/>
              <a:gd name="connsiteY230" fmla="*/ 2067368 h 5539721"/>
              <a:gd name="connsiteX231" fmla="*/ 4866424 w 6254524"/>
              <a:gd name="connsiteY231" fmla="*/ 2109449 h 5539721"/>
              <a:gd name="connsiteX232" fmla="*/ 4880835 w 6254524"/>
              <a:gd name="connsiteY232" fmla="*/ 2142307 h 5539721"/>
              <a:gd name="connsiteX233" fmla="*/ 4941939 w 6254524"/>
              <a:gd name="connsiteY233" fmla="*/ 2119249 h 5539721"/>
              <a:gd name="connsiteX234" fmla="*/ 4932716 w 6254524"/>
              <a:gd name="connsiteY234" fmla="*/ 2100802 h 5539721"/>
              <a:gd name="connsiteX235" fmla="*/ 4989209 w 6254524"/>
              <a:gd name="connsiteY235" fmla="*/ 2072556 h 5539721"/>
              <a:gd name="connsiteX236" fmla="*/ 4960962 w 6254524"/>
              <a:gd name="connsiteY236" fmla="*/ 2077168 h 5539721"/>
              <a:gd name="connsiteX237" fmla="*/ 4951739 w 6254524"/>
              <a:gd name="connsiteY237" fmla="*/ 2063333 h 5539721"/>
              <a:gd name="connsiteX238" fmla="*/ 4993820 w 6254524"/>
              <a:gd name="connsiteY238" fmla="*/ 2016064 h 5539721"/>
              <a:gd name="connsiteX239" fmla="*/ 4993820 w 6254524"/>
              <a:gd name="connsiteY239" fmla="*/ 2016064 h 5539721"/>
              <a:gd name="connsiteX240" fmla="*/ 4856624 w 6254524"/>
              <a:gd name="connsiteY240" fmla="*/ 2071980 h 5539721"/>
              <a:gd name="connsiteX241" fmla="*/ 4889482 w 6254524"/>
              <a:gd name="connsiteY241" fmla="*/ 2071980 h 5539721"/>
              <a:gd name="connsiteX242" fmla="*/ 4884871 w 6254524"/>
              <a:gd name="connsiteY242" fmla="*/ 2048921 h 5539721"/>
              <a:gd name="connsiteX243" fmla="*/ 4856624 w 6254524"/>
              <a:gd name="connsiteY243" fmla="*/ 2071980 h 5539721"/>
              <a:gd name="connsiteX244" fmla="*/ 4856624 w 6254524"/>
              <a:gd name="connsiteY244" fmla="*/ 2071980 h 5539721"/>
              <a:gd name="connsiteX245" fmla="*/ 5630225 w 6254524"/>
              <a:gd name="connsiteY245" fmla="*/ 2058145 h 5539721"/>
              <a:gd name="connsiteX246" fmla="*/ 5625614 w 6254524"/>
              <a:gd name="connsiteY246" fmla="*/ 2081203 h 5539721"/>
              <a:gd name="connsiteX247" fmla="*/ 5653860 w 6254524"/>
              <a:gd name="connsiteY247" fmla="*/ 2062756 h 5539721"/>
              <a:gd name="connsiteX248" fmla="*/ 5630225 w 6254524"/>
              <a:gd name="connsiteY248" fmla="*/ 2058145 h 5539721"/>
              <a:gd name="connsiteX249" fmla="*/ 5630225 w 6254524"/>
              <a:gd name="connsiteY249" fmla="*/ 2058145 h 5539721"/>
              <a:gd name="connsiteX250" fmla="*/ 5870607 w 6254524"/>
              <a:gd name="connsiteY250" fmla="*/ 2062756 h 5539721"/>
              <a:gd name="connsiteX251" fmla="*/ 5851584 w 6254524"/>
              <a:gd name="connsiteY251" fmla="*/ 2067368 h 5539721"/>
              <a:gd name="connsiteX252" fmla="*/ 5842361 w 6254524"/>
              <a:gd name="connsiteY252" fmla="*/ 2058145 h 5539721"/>
              <a:gd name="connsiteX253" fmla="*/ 5837749 w 6254524"/>
              <a:gd name="connsiteY253" fmla="*/ 2091003 h 5539721"/>
              <a:gd name="connsiteX254" fmla="*/ 5870607 w 6254524"/>
              <a:gd name="connsiteY254" fmla="*/ 2062756 h 5539721"/>
              <a:gd name="connsiteX255" fmla="*/ 5870607 w 6254524"/>
              <a:gd name="connsiteY255" fmla="*/ 2062756 h 5539721"/>
              <a:gd name="connsiteX256" fmla="*/ 5714964 w 6254524"/>
              <a:gd name="connsiteY256" fmla="*/ 2095038 h 5539721"/>
              <a:gd name="connsiteX257" fmla="*/ 5700553 w 6254524"/>
              <a:gd name="connsiteY257" fmla="*/ 2076591 h 5539721"/>
              <a:gd name="connsiteX258" fmla="*/ 5672307 w 6254524"/>
              <a:gd name="connsiteY258" fmla="*/ 2081203 h 5539721"/>
              <a:gd name="connsiteX259" fmla="*/ 5587567 w 6254524"/>
              <a:gd name="connsiteY259" fmla="*/ 2141731 h 5539721"/>
              <a:gd name="connsiteX260" fmla="*/ 5464783 w 6254524"/>
              <a:gd name="connsiteY260" fmla="*/ 2193035 h 5539721"/>
              <a:gd name="connsiteX261" fmla="*/ 5450372 w 6254524"/>
              <a:gd name="connsiteY261" fmla="*/ 2225893 h 5539721"/>
              <a:gd name="connsiteX262" fmla="*/ 5634261 w 6254524"/>
              <a:gd name="connsiteY262" fmla="*/ 2150954 h 5539721"/>
              <a:gd name="connsiteX263" fmla="*/ 5714964 w 6254524"/>
              <a:gd name="connsiteY263" fmla="*/ 2095038 h 5539721"/>
              <a:gd name="connsiteX264" fmla="*/ 5714964 w 6254524"/>
              <a:gd name="connsiteY264" fmla="*/ 2095038 h 5539721"/>
              <a:gd name="connsiteX265" fmla="*/ 4974797 w 6254524"/>
              <a:gd name="connsiteY265" fmla="*/ 2090426 h 5539721"/>
              <a:gd name="connsiteX266" fmla="*/ 4955774 w 6254524"/>
              <a:gd name="connsiteY266" fmla="*/ 2104261 h 5539721"/>
              <a:gd name="connsiteX267" fmla="*/ 4970186 w 6254524"/>
              <a:gd name="connsiteY267" fmla="*/ 2118096 h 5539721"/>
              <a:gd name="connsiteX268" fmla="*/ 4974797 w 6254524"/>
              <a:gd name="connsiteY268" fmla="*/ 2090426 h 5539721"/>
              <a:gd name="connsiteX269" fmla="*/ 4974797 w 6254524"/>
              <a:gd name="connsiteY269" fmla="*/ 2090426 h 5539721"/>
              <a:gd name="connsiteX270" fmla="*/ 604123 w 6254524"/>
              <a:gd name="connsiteY270" fmla="*/ 2300832 h 5539721"/>
              <a:gd name="connsiteX271" fmla="*/ 632370 w 6254524"/>
              <a:gd name="connsiteY271" fmla="*/ 2286997 h 5539721"/>
              <a:gd name="connsiteX272" fmla="*/ 604123 w 6254524"/>
              <a:gd name="connsiteY272" fmla="*/ 2300832 h 5539721"/>
              <a:gd name="connsiteX273" fmla="*/ 604123 w 6254524"/>
              <a:gd name="connsiteY273" fmla="*/ 2300832 h 5539721"/>
              <a:gd name="connsiteX274" fmla="*/ 580489 w 6254524"/>
              <a:gd name="connsiteY274" fmla="*/ 2445522 h 5539721"/>
              <a:gd name="connsiteX275" fmla="*/ 646781 w 6254524"/>
              <a:gd name="connsiteY275" fmla="*/ 2431687 h 5539721"/>
              <a:gd name="connsiteX276" fmla="*/ 679639 w 6254524"/>
              <a:gd name="connsiteY276" fmla="*/ 2352136 h 5539721"/>
              <a:gd name="connsiteX277" fmla="*/ 613347 w 6254524"/>
              <a:gd name="connsiteY277" fmla="*/ 2356748 h 5539721"/>
              <a:gd name="connsiteX278" fmla="*/ 627758 w 6254524"/>
              <a:gd name="connsiteY278" fmla="*/ 2398829 h 5539721"/>
              <a:gd name="connsiteX279" fmla="*/ 580489 w 6254524"/>
              <a:gd name="connsiteY279" fmla="*/ 2445522 h 5539721"/>
              <a:gd name="connsiteX280" fmla="*/ 580489 w 6254524"/>
              <a:gd name="connsiteY280" fmla="*/ 2445522 h 5539721"/>
              <a:gd name="connsiteX281" fmla="*/ 5903465 w 6254524"/>
              <a:gd name="connsiteY281" fmla="*/ 2398829 h 5539721"/>
              <a:gd name="connsiteX282" fmla="*/ 5940934 w 6254524"/>
              <a:gd name="connsiteY282" fmla="*/ 2380382 h 5539721"/>
              <a:gd name="connsiteX283" fmla="*/ 5903465 w 6254524"/>
              <a:gd name="connsiteY283" fmla="*/ 2398829 h 5539721"/>
              <a:gd name="connsiteX284" fmla="*/ 5903465 w 6254524"/>
              <a:gd name="connsiteY284" fmla="*/ 2398829 h 5539721"/>
              <a:gd name="connsiteX285" fmla="*/ 768990 w 6254524"/>
              <a:gd name="connsiteY285" fmla="*/ 2412664 h 5539721"/>
              <a:gd name="connsiteX286" fmla="*/ 726332 w 6254524"/>
              <a:gd name="connsiteY286" fmla="*/ 2454745 h 5539721"/>
              <a:gd name="connsiteX287" fmla="*/ 754578 w 6254524"/>
              <a:gd name="connsiteY287" fmla="*/ 2454745 h 5539721"/>
              <a:gd name="connsiteX288" fmla="*/ 768990 w 6254524"/>
              <a:gd name="connsiteY288" fmla="*/ 2412664 h 5539721"/>
              <a:gd name="connsiteX289" fmla="*/ 768990 w 6254524"/>
              <a:gd name="connsiteY289" fmla="*/ 2412664 h 5539721"/>
              <a:gd name="connsiteX290" fmla="*/ 674451 w 6254524"/>
              <a:gd name="connsiteY290" fmla="*/ 2538907 h 5539721"/>
              <a:gd name="connsiteX291" fmla="*/ 665228 w 6254524"/>
              <a:gd name="connsiteY291" fmla="*/ 2525072 h 5539721"/>
              <a:gd name="connsiteX292" fmla="*/ 650817 w 6254524"/>
              <a:gd name="connsiteY292" fmla="*/ 2529684 h 5539721"/>
              <a:gd name="connsiteX293" fmla="*/ 674451 w 6254524"/>
              <a:gd name="connsiteY293" fmla="*/ 2538907 h 5539721"/>
              <a:gd name="connsiteX294" fmla="*/ 674451 w 6254524"/>
              <a:gd name="connsiteY294" fmla="*/ 2538907 h 5539721"/>
              <a:gd name="connsiteX295" fmla="*/ 627181 w 6254524"/>
              <a:gd name="connsiteY295" fmla="*/ 2655351 h 5539721"/>
              <a:gd name="connsiteX296" fmla="*/ 603547 w 6254524"/>
              <a:gd name="connsiteY296" fmla="*/ 2683597 h 5539721"/>
              <a:gd name="connsiteX297" fmla="*/ 627181 w 6254524"/>
              <a:gd name="connsiteY297" fmla="*/ 2655351 h 5539721"/>
              <a:gd name="connsiteX298" fmla="*/ 627181 w 6254524"/>
              <a:gd name="connsiteY298" fmla="*/ 2655351 h 5539721"/>
              <a:gd name="connsiteX299" fmla="*/ 656004 w 6254524"/>
              <a:gd name="connsiteY299" fmla="*/ 2706655 h 5539721"/>
              <a:gd name="connsiteX300" fmla="*/ 722296 w 6254524"/>
              <a:gd name="connsiteY300" fmla="*/ 2655351 h 5539721"/>
              <a:gd name="connsiteX301" fmla="*/ 656004 w 6254524"/>
              <a:gd name="connsiteY301" fmla="*/ 2706655 h 5539721"/>
              <a:gd name="connsiteX302" fmla="*/ 656004 w 6254524"/>
              <a:gd name="connsiteY302" fmla="*/ 2706655 h 5539721"/>
              <a:gd name="connsiteX303" fmla="*/ 608735 w 6254524"/>
              <a:gd name="connsiteY303" fmla="*/ 2753348 h 5539721"/>
              <a:gd name="connsiteX304" fmla="*/ 641593 w 6254524"/>
              <a:gd name="connsiteY304" fmla="*/ 2753348 h 5539721"/>
              <a:gd name="connsiteX305" fmla="*/ 608735 w 6254524"/>
              <a:gd name="connsiteY305" fmla="*/ 2753348 h 5539721"/>
              <a:gd name="connsiteX306" fmla="*/ 608735 w 6254524"/>
              <a:gd name="connsiteY306" fmla="*/ 2753348 h 5539721"/>
              <a:gd name="connsiteX307" fmla="*/ 5465360 w 6254524"/>
              <a:gd name="connsiteY307" fmla="*/ 2771795 h 5539721"/>
              <a:gd name="connsiteX308" fmla="*/ 5408867 w 6254524"/>
              <a:gd name="connsiteY308" fmla="*/ 2818487 h 5539721"/>
              <a:gd name="connsiteX309" fmla="*/ 5465360 w 6254524"/>
              <a:gd name="connsiteY309" fmla="*/ 2771795 h 5539721"/>
              <a:gd name="connsiteX310" fmla="*/ 5465360 w 6254524"/>
              <a:gd name="connsiteY310" fmla="*/ 2771795 h 5539721"/>
              <a:gd name="connsiteX311" fmla="*/ 448481 w 6254524"/>
              <a:gd name="connsiteY311" fmla="*/ 2846734 h 5539721"/>
              <a:gd name="connsiteX312" fmla="*/ 495750 w 6254524"/>
              <a:gd name="connsiteY312" fmla="*/ 2800041 h 5539721"/>
              <a:gd name="connsiteX313" fmla="*/ 448481 w 6254524"/>
              <a:gd name="connsiteY313" fmla="*/ 2846734 h 5539721"/>
              <a:gd name="connsiteX314" fmla="*/ 448481 w 6254524"/>
              <a:gd name="connsiteY314" fmla="*/ 2846734 h 5539721"/>
              <a:gd name="connsiteX315" fmla="*/ 5582956 w 6254524"/>
              <a:gd name="connsiteY315" fmla="*/ 2809264 h 5539721"/>
              <a:gd name="connsiteX316" fmla="*/ 5550098 w 6254524"/>
              <a:gd name="connsiteY316" fmla="*/ 2823099 h 5539721"/>
              <a:gd name="connsiteX317" fmla="*/ 5559322 w 6254524"/>
              <a:gd name="connsiteY317" fmla="*/ 2855957 h 5539721"/>
              <a:gd name="connsiteX318" fmla="*/ 5582956 w 6254524"/>
              <a:gd name="connsiteY318" fmla="*/ 2809264 h 5539721"/>
              <a:gd name="connsiteX319" fmla="*/ 5582956 w 6254524"/>
              <a:gd name="connsiteY319" fmla="*/ 2809264 h 5539721"/>
              <a:gd name="connsiteX320" fmla="*/ 5517240 w 6254524"/>
              <a:gd name="connsiteY320" fmla="*/ 2865180 h 5539721"/>
              <a:gd name="connsiteX321" fmla="*/ 5540875 w 6254524"/>
              <a:gd name="connsiteY321" fmla="*/ 2860569 h 5539721"/>
              <a:gd name="connsiteX322" fmla="*/ 5526464 w 6254524"/>
              <a:gd name="connsiteY322" fmla="*/ 2842122 h 5539721"/>
              <a:gd name="connsiteX323" fmla="*/ 5517240 w 6254524"/>
              <a:gd name="connsiteY323" fmla="*/ 2865180 h 5539721"/>
              <a:gd name="connsiteX324" fmla="*/ 5517240 w 6254524"/>
              <a:gd name="connsiteY324" fmla="*/ 2865180 h 5539721"/>
              <a:gd name="connsiteX325" fmla="*/ 1080275 w 6254524"/>
              <a:gd name="connsiteY325" fmla="*/ 2851345 h 5539721"/>
              <a:gd name="connsiteX326" fmla="*/ 981124 w 6254524"/>
              <a:gd name="connsiteY326" fmla="*/ 2846734 h 5539721"/>
              <a:gd name="connsiteX327" fmla="*/ 1013983 w 6254524"/>
              <a:gd name="connsiteY327" fmla="*/ 2888815 h 5539721"/>
              <a:gd name="connsiteX328" fmla="*/ 1080275 w 6254524"/>
              <a:gd name="connsiteY328" fmla="*/ 2851345 h 5539721"/>
              <a:gd name="connsiteX329" fmla="*/ 1080275 w 6254524"/>
              <a:gd name="connsiteY329" fmla="*/ 2851345 h 5539721"/>
              <a:gd name="connsiteX330" fmla="*/ 617958 w 6254524"/>
              <a:gd name="connsiteY330" fmla="*/ 2851345 h 5539721"/>
              <a:gd name="connsiteX331" fmla="*/ 608735 w 6254524"/>
              <a:gd name="connsiteY331" fmla="*/ 2869792 h 5539721"/>
              <a:gd name="connsiteX332" fmla="*/ 636982 w 6254524"/>
              <a:gd name="connsiteY332" fmla="*/ 2860569 h 5539721"/>
              <a:gd name="connsiteX333" fmla="*/ 617958 w 6254524"/>
              <a:gd name="connsiteY333" fmla="*/ 2851345 h 5539721"/>
              <a:gd name="connsiteX334" fmla="*/ 617958 w 6254524"/>
              <a:gd name="connsiteY334" fmla="*/ 2851345 h 5539721"/>
              <a:gd name="connsiteX335" fmla="*/ 561466 w 6254524"/>
              <a:gd name="connsiteY335" fmla="*/ 2940119 h 5539721"/>
              <a:gd name="connsiteX336" fmla="*/ 556854 w 6254524"/>
              <a:gd name="connsiteY336" fmla="*/ 2888815 h 5539721"/>
              <a:gd name="connsiteX337" fmla="*/ 523997 w 6254524"/>
              <a:gd name="connsiteY337" fmla="*/ 2884203 h 5539721"/>
              <a:gd name="connsiteX338" fmla="*/ 538408 w 6254524"/>
              <a:gd name="connsiteY338" fmla="*/ 2902650 h 5539721"/>
              <a:gd name="connsiteX339" fmla="*/ 514773 w 6254524"/>
              <a:gd name="connsiteY339" fmla="*/ 2921096 h 5539721"/>
              <a:gd name="connsiteX340" fmla="*/ 495750 w 6254524"/>
              <a:gd name="connsiteY340" fmla="*/ 2977012 h 5539721"/>
              <a:gd name="connsiteX341" fmla="*/ 561466 w 6254524"/>
              <a:gd name="connsiteY341" fmla="*/ 2940119 h 5539721"/>
              <a:gd name="connsiteX342" fmla="*/ 561466 w 6254524"/>
              <a:gd name="connsiteY342" fmla="*/ 2940119 h 5539721"/>
              <a:gd name="connsiteX343" fmla="*/ 594324 w 6254524"/>
              <a:gd name="connsiteY343" fmla="*/ 2921673 h 5539721"/>
              <a:gd name="connsiteX344" fmla="*/ 603547 w 6254524"/>
              <a:gd name="connsiteY344" fmla="*/ 2903226 h 5539721"/>
              <a:gd name="connsiteX345" fmla="*/ 570689 w 6254524"/>
              <a:gd name="connsiteY345" fmla="*/ 2907838 h 5539721"/>
              <a:gd name="connsiteX346" fmla="*/ 594324 w 6254524"/>
              <a:gd name="connsiteY346" fmla="*/ 2921673 h 5539721"/>
              <a:gd name="connsiteX347" fmla="*/ 594324 w 6254524"/>
              <a:gd name="connsiteY347" fmla="*/ 2921673 h 5539721"/>
              <a:gd name="connsiteX348" fmla="*/ 401212 w 6254524"/>
              <a:gd name="connsiteY348" fmla="*/ 3028893 h 5539721"/>
              <a:gd name="connsiteX349" fmla="*/ 476727 w 6254524"/>
              <a:gd name="connsiteY349" fmla="*/ 2982200 h 5539721"/>
              <a:gd name="connsiteX350" fmla="*/ 448481 w 6254524"/>
              <a:gd name="connsiteY350" fmla="*/ 2972977 h 5539721"/>
              <a:gd name="connsiteX351" fmla="*/ 439258 w 6254524"/>
              <a:gd name="connsiteY351" fmla="*/ 3005835 h 5539721"/>
              <a:gd name="connsiteX352" fmla="*/ 401212 w 6254524"/>
              <a:gd name="connsiteY352" fmla="*/ 3028893 h 5539721"/>
              <a:gd name="connsiteX353" fmla="*/ 401212 w 6254524"/>
              <a:gd name="connsiteY353" fmla="*/ 3028893 h 5539721"/>
              <a:gd name="connsiteX354" fmla="*/ 5422702 w 6254524"/>
              <a:gd name="connsiteY354" fmla="*/ 3005258 h 5539721"/>
              <a:gd name="connsiteX355" fmla="*/ 5399067 w 6254524"/>
              <a:gd name="connsiteY355" fmla="*/ 3005258 h 5539721"/>
              <a:gd name="connsiteX356" fmla="*/ 5413479 w 6254524"/>
              <a:gd name="connsiteY356" fmla="*/ 3019093 h 5539721"/>
              <a:gd name="connsiteX357" fmla="*/ 5422702 w 6254524"/>
              <a:gd name="connsiteY357" fmla="*/ 3005258 h 5539721"/>
              <a:gd name="connsiteX358" fmla="*/ 5422702 w 6254524"/>
              <a:gd name="connsiteY358" fmla="*/ 3005258 h 5539721"/>
              <a:gd name="connsiteX359" fmla="*/ 5488418 w 6254524"/>
              <a:gd name="connsiteY359" fmla="*/ 3033505 h 5539721"/>
              <a:gd name="connsiteX360" fmla="*/ 5479195 w 6254524"/>
              <a:gd name="connsiteY360" fmla="*/ 3005258 h 5539721"/>
              <a:gd name="connsiteX361" fmla="*/ 5488418 w 6254524"/>
              <a:gd name="connsiteY361" fmla="*/ 3033505 h 5539721"/>
              <a:gd name="connsiteX362" fmla="*/ 5488418 w 6254524"/>
              <a:gd name="connsiteY362" fmla="*/ 3033505 h 5539721"/>
              <a:gd name="connsiteX363" fmla="*/ 5634837 w 6254524"/>
              <a:gd name="connsiteY363" fmla="*/ 3056563 h 5539721"/>
              <a:gd name="connsiteX364" fmla="*/ 5620426 w 6254524"/>
              <a:gd name="connsiteY364" fmla="*/ 3033505 h 5539721"/>
              <a:gd name="connsiteX365" fmla="*/ 5596791 w 6254524"/>
              <a:gd name="connsiteY365" fmla="*/ 3051951 h 5539721"/>
              <a:gd name="connsiteX366" fmla="*/ 5601403 w 6254524"/>
              <a:gd name="connsiteY366" fmla="*/ 3084809 h 5539721"/>
              <a:gd name="connsiteX367" fmla="*/ 5634837 w 6254524"/>
              <a:gd name="connsiteY367" fmla="*/ 3056563 h 5539721"/>
              <a:gd name="connsiteX368" fmla="*/ 5634837 w 6254524"/>
              <a:gd name="connsiteY368" fmla="*/ 3056563 h 5539721"/>
              <a:gd name="connsiteX369" fmla="*/ 5639448 w 6254524"/>
              <a:gd name="connsiteY369" fmla="*/ 3098644 h 5539721"/>
              <a:gd name="connsiteX370" fmla="*/ 5630225 w 6254524"/>
              <a:gd name="connsiteY370" fmla="*/ 3098644 h 5539721"/>
              <a:gd name="connsiteX371" fmla="*/ 5601979 w 6254524"/>
              <a:gd name="connsiteY371" fmla="*/ 3117091 h 5539721"/>
              <a:gd name="connsiteX372" fmla="*/ 5597368 w 6254524"/>
              <a:gd name="connsiteY372" fmla="*/ 3130925 h 5539721"/>
              <a:gd name="connsiteX373" fmla="*/ 5640025 w 6254524"/>
              <a:gd name="connsiteY373" fmla="*/ 3121702 h 5539721"/>
              <a:gd name="connsiteX374" fmla="*/ 5639448 w 6254524"/>
              <a:gd name="connsiteY374" fmla="*/ 3098644 h 5539721"/>
              <a:gd name="connsiteX375" fmla="*/ 5639448 w 6254524"/>
              <a:gd name="connsiteY375" fmla="*/ 3098644 h 5539721"/>
              <a:gd name="connsiteX376" fmla="*/ 5474583 w 6254524"/>
              <a:gd name="connsiteY376" fmla="*/ 3187418 h 5539721"/>
              <a:gd name="connsiteX377" fmla="*/ 5474583 w 6254524"/>
              <a:gd name="connsiteY377" fmla="*/ 3187418 h 5539721"/>
              <a:gd name="connsiteX378" fmla="*/ 5474583 w 6254524"/>
              <a:gd name="connsiteY378" fmla="*/ 3187418 h 5539721"/>
              <a:gd name="connsiteX379" fmla="*/ 5719576 w 6254524"/>
              <a:gd name="connsiteY379" fmla="*/ 3364966 h 5539721"/>
              <a:gd name="connsiteX380" fmla="*/ 5691329 w 6254524"/>
              <a:gd name="connsiteY380" fmla="*/ 3388024 h 5539721"/>
              <a:gd name="connsiteX381" fmla="*/ 5710352 w 6254524"/>
              <a:gd name="connsiteY381" fmla="*/ 3406471 h 5539721"/>
              <a:gd name="connsiteX382" fmla="*/ 5719576 w 6254524"/>
              <a:gd name="connsiteY382" fmla="*/ 3392635 h 5539721"/>
              <a:gd name="connsiteX383" fmla="*/ 5719576 w 6254524"/>
              <a:gd name="connsiteY383" fmla="*/ 3364966 h 5539721"/>
              <a:gd name="connsiteX384" fmla="*/ 5719576 w 6254524"/>
              <a:gd name="connsiteY384" fmla="*/ 3364966 h 5539721"/>
              <a:gd name="connsiteX385" fmla="*/ 5431925 w 6254524"/>
              <a:gd name="connsiteY385" fmla="*/ 3374189 h 5539721"/>
              <a:gd name="connsiteX386" fmla="*/ 5417514 w 6254524"/>
              <a:gd name="connsiteY386" fmla="*/ 3397247 h 5539721"/>
              <a:gd name="connsiteX387" fmla="*/ 5431925 w 6254524"/>
              <a:gd name="connsiteY387" fmla="*/ 3374189 h 5539721"/>
              <a:gd name="connsiteX388" fmla="*/ 5431925 w 6254524"/>
              <a:gd name="connsiteY388" fmla="*/ 3374189 h 5539721"/>
              <a:gd name="connsiteX389" fmla="*/ 5139663 w 6254524"/>
              <a:gd name="connsiteY389" fmla="*/ 3570183 h 5539721"/>
              <a:gd name="connsiteX390" fmla="*/ 5154074 w 6254524"/>
              <a:gd name="connsiteY390" fmla="*/ 3551737 h 5539721"/>
              <a:gd name="connsiteX391" fmla="*/ 5144851 w 6254524"/>
              <a:gd name="connsiteY391" fmla="*/ 3547125 h 5539721"/>
              <a:gd name="connsiteX392" fmla="*/ 5139663 w 6254524"/>
              <a:gd name="connsiteY392" fmla="*/ 3570183 h 5539721"/>
              <a:gd name="connsiteX393" fmla="*/ 5139663 w 6254524"/>
              <a:gd name="connsiteY393" fmla="*/ 3570183 h 5539721"/>
              <a:gd name="connsiteX394" fmla="*/ 830094 w 6254524"/>
              <a:gd name="connsiteY394" fmla="*/ 3607653 h 5539721"/>
              <a:gd name="connsiteX395" fmla="*/ 778213 w 6254524"/>
              <a:gd name="connsiteY395" fmla="*/ 3616876 h 5539721"/>
              <a:gd name="connsiteX396" fmla="*/ 830094 w 6254524"/>
              <a:gd name="connsiteY396" fmla="*/ 3607653 h 5539721"/>
              <a:gd name="connsiteX397" fmla="*/ 830094 w 6254524"/>
              <a:gd name="connsiteY397" fmla="*/ 3607653 h 5539721"/>
              <a:gd name="connsiteX398" fmla="*/ 4809932 w 6254524"/>
              <a:gd name="connsiteY398" fmla="*/ 3691239 h 5539721"/>
              <a:gd name="connsiteX399" fmla="*/ 4824343 w 6254524"/>
              <a:gd name="connsiteY399" fmla="*/ 3662992 h 5539721"/>
              <a:gd name="connsiteX400" fmla="*/ 4805320 w 6254524"/>
              <a:gd name="connsiteY400" fmla="*/ 3653769 h 5539721"/>
              <a:gd name="connsiteX401" fmla="*/ 4809932 w 6254524"/>
              <a:gd name="connsiteY401" fmla="*/ 3691239 h 5539721"/>
              <a:gd name="connsiteX402" fmla="*/ 4809932 w 6254524"/>
              <a:gd name="connsiteY402" fmla="*/ 3691239 h 5539721"/>
              <a:gd name="connsiteX403" fmla="*/ 5615814 w 6254524"/>
              <a:gd name="connsiteY403" fmla="*/ 3756954 h 5539721"/>
              <a:gd name="connsiteX404" fmla="*/ 5615814 w 6254524"/>
              <a:gd name="connsiteY404" fmla="*/ 3747731 h 5539721"/>
              <a:gd name="connsiteX405" fmla="*/ 5620426 w 6254524"/>
              <a:gd name="connsiteY405" fmla="*/ 3780589 h 5539721"/>
              <a:gd name="connsiteX406" fmla="*/ 5657895 w 6254524"/>
              <a:gd name="connsiteY406" fmla="*/ 3762142 h 5539721"/>
              <a:gd name="connsiteX407" fmla="*/ 5648672 w 6254524"/>
              <a:gd name="connsiteY407" fmla="*/ 3775977 h 5539721"/>
              <a:gd name="connsiteX408" fmla="*/ 5663084 w 6254524"/>
              <a:gd name="connsiteY408" fmla="*/ 3780589 h 5539721"/>
              <a:gd name="connsiteX409" fmla="*/ 5677495 w 6254524"/>
              <a:gd name="connsiteY409" fmla="*/ 3743119 h 5539721"/>
              <a:gd name="connsiteX410" fmla="*/ 5696517 w 6254524"/>
              <a:gd name="connsiteY410" fmla="*/ 3761566 h 5539721"/>
              <a:gd name="connsiteX411" fmla="*/ 5743787 w 6254524"/>
              <a:gd name="connsiteY411" fmla="*/ 3738508 h 5539721"/>
              <a:gd name="connsiteX412" fmla="*/ 5753010 w 6254524"/>
              <a:gd name="connsiteY412" fmla="*/ 3691815 h 5539721"/>
              <a:gd name="connsiteX413" fmla="*/ 5615814 w 6254524"/>
              <a:gd name="connsiteY413" fmla="*/ 3756954 h 5539721"/>
              <a:gd name="connsiteX414" fmla="*/ 5615814 w 6254524"/>
              <a:gd name="connsiteY414" fmla="*/ 3756954 h 5539721"/>
              <a:gd name="connsiteX415" fmla="*/ 5455560 w 6254524"/>
              <a:gd name="connsiteY415" fmla="*/ 3770789 h 5539721"/>
              <a:gd name="connsiteX416" fmla="*/ 5469971 w 6254524"/>
              <a:gd name="connsiteY416" fmla="*/ 3775401 h 5539721"/>
              <a:gd name="connsiteX417" fmla="*/ 5488994 w 6254524"/>
              <a:gd name="connsiteY417" fmla="*/ 3747155 h 5539721"/>
              <a:gd name="connsiteX418" fmla="*/ 5474583 w 6254524"/>
              <a:gd name="connsiteY418" fmla="*/ 3742543 h 5539721"/>
              <a:gd name="connsiteX419" fmla="*/ 5455560 w 6254524"/>
              <a:gd name="connsiteY419" fmla="*/ 3770789 h 5539721"/>
              <a:gd name="connsiteX420" fmla="*/ 5455560 w 6254524"/>
              <a:gd name="connsiteY420" fmla="*/ 3770789 h 5539721"/>
              <a:gd name="connsiteX421" fmla="*/ 4540727 w 6254524"/>
              <a:gd name="connsiteY421" fmla="*/ 3808259 h 5539721"/>
              <a:gd name="connsiteX422" fmla="*/ 4531504 w 6254524"/>
              <a:gd name="connsiteY422" fmla="*/ 3817482 h 5539721"/>
              <a:gd name="connsiteX423" fmla="*/ 4536116 w 6254524"/>
              <a:gd name="connsiteY423" fmla="*/ 3845728 h 5539721"/>
              <a:gd name="connsiteX424" fmla="*/ 4559751 w 6254524"/>
              <a:gd name="connsiteY424" fmla="*/ 3831893 h 5539721"/>
              <a:gd name="connsiteX425" fmla="*/ 4540727 w 6254524"/>
              <a:gd name="connsiteY425" fmla="*/ 3808259 h 5539721"/>
              <a:gd name="connsiteX426" fmla="*/ 4540727 w 6254524"/>
              <a:gd name="connsiteY426" fmla="*/ 3808259 h 5539721"/>
              <a:gd name="connsiteX427" fmla="*/ 4375862 w 6254524"/>
              <a:gd name="connsiteY427" fmla="*/ 3845728 h 5539721"/>
              <a:gd name="connsiteX428" fmla="*/ 4371250 w 6254524"/>
              <a:gd name="connsiteY428" fmla="*/ 3887809 h 5539721"/>
              <a:gd name="connsiteX429" fmla="*/ 4375862 w 6254524"/>
              <a:gd name="connsiteY429" fmla="*/ 3845728 h 5539721"/>
              <a:gd name="connsiteX430" fmla="*/ 4375862 w 6254524"/>
              <a:gd name="connsiteY430" fmla="*/ 3845728 h 5539721"/>
              <a:gd name="connsiteX431" fmla="*/ 4672735 w 6254524"/>
              <a:gd name="connsiteY431" fmla="*/ 3845728 h 5539721"/>
              <a:gd name="connsiteX432" fmla="*/ 4663512 w 6254524"/>
              <a:gd name="connsiteY432" fmla="*/ 3859563 h 5539721"/>
              <a:gd name="connsiteX433" fmla="*/ 4677924 w 6254524"/>
              <a:gd name="connsiteY433" fmla="*/ 3868786 h 5539721"/>
              <a:gd name="connsiteX434" fmla="*/ 4672735 w 6254524"/>
              <a:gd name="connsiteY434" fmla="*/ 3845728 h 5539721"/>
              <a:gd name="connsiteX435" fmla="*/ 4672735 w 6254524"/>
              <a:gd name="connsiteY435" fmla="*/ 3845728 h 5539721"/>
              <a:gd name="connsiteX436" fmla="*/ 4790908 w 6254524"/>
              <a:gd name="connsiteY436" fmla="*/ 3854952 h 5539721"/>
              <a:gd name="connsiteX437" fmla="*/ 4762662 w 6254524"/>
              <a:gd name="connsiteY437" fmla="*/ 3873398 h 5539721"/>
              <a:gd name="connsiteX438" fmla="*/ 4790908 w 6254524"/>
              <a:gd name="connsiteY438" fmla="*/ 3854952 h 5539721"/>
              <a:gd name="connsiteX439" fmla="*/ 4790908 w 6254524"/>
              <a:gd name="connsiteY439" fmla="*/ 3854952 h 5539721"/>
              <a:gd name="connsiteX440" fmla="*/ 5167909 w 6254524"/>
              <a:gd name="connsiteY440" fmla="*/ 3854952 h 5539721"/>
              <a:gd name="connsiteX441" fmla="*/ 5167909 w 6254524"/>
              <a:gd name="connsiteY441" fmla="*/ 3859563 h 5539721"/>
              <a:gd name="connsiteX442" fmla="*/ 5148886 w 6254524"/>
              <a:gd name="connsiteY442" fmla="*/ 3864175 h 5539721"/>
              <a:gd name="connsiteX443" fmla="*/ 5167909 w 6254524"/>
              <a:gd name="connsiteY443" fmla="*/ 3868786 h 5539721"/>
              <a:gd name="connsiteX444" fmla="*/ 5167909 w 6254524"/>
              <a:gd name="connsiteY444" fmla="*/ 3854952 h 5539721"/>
              <a:gd name="connsiteX445" fmla="*/ 5167909 w 6254524"/>
              <a:gd name="connsiteY445" fmla="*/ 3854952 h 5539721"/>
              <a:gd name="connsiteX446" fmla="*/ 4771885 w 6254524"/>
              <a:gd name="connsiteY446" fmla="*/ 3910868 h 5539721"/>
              <a:gd name="connsiteX447" fmla="*/ 4804744 w 6254524"/>
              <a:gd name="connsiteY447" fmla="*/ 3887809 h 5539721"/>
              <a:gd name="connsiteX448" fmla="*/ 4804744 w 6254524"/>
              <a:gd name="connsiteY448" fmla="*/ 3869363 h 5539721"/>
              <a:gd name="connsiteX449" fmla="*/ 4771885 w 6254524"/>
              <a:gd name="connsiteY449" fmla="*/ 3910868 h 5539721"/>
              <a:gd name="connsiteX450" fmla="*/ 4771885 w 6254524"/>
              <a:gd name="connsiteY450" fmla="*/ 3910868 h 5539721"/>
              <a:gd name="connsiteX451" fmla="*/ 523997 w 6254524"/>
              <a:gd name="connsiteY451" fmla="*/ 3957560 h 5539721"/>
              <a:gd name="connsiteX452" fmla="*/ 495750 w 6254524"/>
              <a:gd name="connsiteY452" fmla="*/ 3980618 h 5539721"/>
              <a:gd name="connsiteX453" fmla="*/ 523997 w 6254524"/>
              <a:gd name="connsiteY453" fmla="*/ 3957560 h 5539721"/>
              <a:gd name="connsiteX454" fmla="*/ 523997 w 6254524"/>
              <a:gd name="connsiteY454" fmla="*/ 3957560 h 5539721"/>
              <a:gd name="connsiteX455" fmla="*/ 4559751 w 6254524"/>
              <a:gd name="connsiteY455" fmla="*/ 3957560 h 5539721"/>
              <a:gd name="connsiteX456" fmla="*/ 4536116 w 6254524"/>
              <a:gd name="connsiteY456" fmla="*/ 3966783 h 5539721"/>
              <a:gd name="connsiteX457" fmla="*/ 4545339 w 6254524"/>
              <a:gd name="connsiteY457" fmla="*/ 3985230 h 5539721"/>
              <a:gd name="connsiteX458" fmla="*/ 4573586 w 6254524"/>
              <a:gd name="connsiteY458" fmla="*/ 3966783 h 5539721"/>
              <a:gd name="connsiteX459" fmla="*/ 4559751 w 6254524"/>
              <a:gd name="connsiteY459" fmla="*/ 3957560 h 5539721"/>
              <a:gd name="connsiteX460" fmla="*/ 4559751 w 6254524"/>
              <a:gd name="connsiteY460" fmla="*/ 3957560 h 5539721"/>
              <a:gd name="connsiteX461" fmla="*/ 472116 w 6254524"/>
              <a:gd name="connsiteY461" fmla="*/ 4027311 h 5539721"/>
              <a:gd name="connsiteX462" fmla="*/ 495750 w 6254524"/>
              <a:gd name="connsiteY462" fmla="*/ 4008865 h 5539721"/>
              <a:gd name="connsiteX463" fmla="*/ 481339 w 6254524"/>
              <a:gd name="connsiteY463" fmla="*/ 4008865 h 5539721"/>
              <a:gd name="connsiteX464" fmla="*/ 472116 w 6254524"/>
              <a:gd name="connsiteY464" fmla="*/ 4027311 h 5539721"/>
              <a:gd name="connsiteX465" fmla="*/ 472116 w 6254524"/>
              <a:gd name="connsiteY465" fmla="*/ 4027311 h 5539721"/>
              <a:gd name="connsiteX466" fmla="*/ 834705 w 6254524"/>
              <a:gd name="connsiteY466" fmla="*/ 4069392 h 5539721"/>
              <a:gd name="connsiteX467" fmla="*/ 759190 w 6254524"/>
              <a:gd name="connsiteY467" fmla="*/ 4097638 h 5539721"/>
              <a:gd name="connsiteX468" fmla="*/ 834705 w 6254524"/>
              <a:gd name="connsiteY468" fmla="*/ 4069392 h 5539721"/>
              <a:gd name="connsiteX469" fmla="*/ 834705 w 6254524"/>
              <a:gd name="connsiteY469" fmla="*/ 4069392 h 5539721"/>
              <a:gd name="connsiteX470" fmla="*/ 5238813 w 6254524"/>
              <a:gd name="connsiteY470" fmla="*/ 4097638 h 5539721"/>
              <a:gd name="connsiteX471" fmla="*/ 5205955 w 6254524"/>
              <a:gd name="connsiteY471" fmla="*/ 4130496 h 5539721"/>
              <a:gd name="connsiteX472" fmla="*/ 5243425 w 6254524"/>
              <a:gd name="connsiteY472" fmla="*/ 4210047 h 5539721"/>
              <a:gd name="connsiteX473" fmla="*/ 5280894 w 6254524"/>
              <a:gd name="connsiteY473" fmla="*/ 4163354 h 5539721"/>
              <a:gd name="connsiteX474" fmla="*/ 5238813 w 6254524"/>
              <a:gd name="connsiteY474" fmla="*/ 4097638 h 5539721"/>
              <a:gd name="connsiteX475" fmla="*/ 5238813 w 6254524"/>
              <a:gd name="connsiteY475" fmla="*/ 4097638 h 5539721"/>
              <a:gd name="connsiteX476" fmla="*/ 688862 w 6254524"/>
              <a:gd name="connsiteY476" fmla="*/ 4106862 h 5539721"/>
              <a:gd name="connsiteX477" fmla="*/ 622570 w 6254524"/>
              <a:gd name="connsiteY477" fmla="*/ 4158166 h 5539721"/>
              <a:gd name="connsiteX478" fmla="*/ 683674 w 6254524"/>
              <a:gd name="connsiteY478" fmla="*/ 4106862 h 5539721"/>
              <a:gd name="connsiteX479" fmla="*/ 688862 w 6254524"/>
              <a:gd name="connsiteY479" fmla="*/ 4106862 h 5539721"/>
              <a:gd name="connsiteX480" fmla="*/ 688862 w 6254524"/>
              <a:gd name="connsiteY480" fmla="*/ 4106862 h 5539721"/>
              <a:gd name="connsiteX481" fmla="*/ 717109 w 6254524"/>
              <a:gd name="connsiteY481" fmla="*/ 4139720 h 5539721"/>
              <a:gd name="connsiteX482" fmla="*/ 731520 w 6254524"/>
              <a:gd name="connsiteY482" fmla="*/ 4139720 h 5539721"/>
              <a:gd name="connsiteX483" fmla="*/ 717109 w 6254524"/>
              <a:gd name="connsiteY483" fmla="*/ 4121273 h 5539721"/>
              <a:gd name="connsiteX484" fmla="*/ 717109 w 6254524"/>
              <a:gd name="connsiteY484" fmla="*/ 4139720 h 5539721"/>
              <a:gd name="connsiteX485" fmla="*/ 717109 w 6254524"/>
              <a:gd name="connsiteY485" fmla="*/ 4139720 h 5539721"/>
              <a:gd name="connsiteX486" fmla="*/ 5653860 w 6254524"/>
              <a:gd name="connsiteY486" fmla="*/ 4125308 h 5539721"/>
              <a:gd name="connsiteX487" fmla="*/ 5621002 w 6254524"/>
              <a:gd name="connsiteY487" fmla="*/ 4167390 h 5539721"/>
              <a:gd name="connsiteX488" fmla="*/ 5663660 w 6254524"/>
              <a:gd name="connsiteY488" fmla="*/ 4148943 h 5539721"/>
              <a:gd name="connsiteX489" fmla="*/ 5653860 w 6254524"/>
              <a:gd name="connsiteY489" fmla="*/ 4125308 h 5539721"/>
              <a:gd name="connsiteX490" fmla="*/ 5653860 w 6254524"/>
              <a:gd name="connsiteY490" fmla="*/ 4125308 h 5539721"/>
              <a:gd name="connsiteX491" fmla="*/ 5342575 w 6254524"/>
              <a:gd name="connsiteY491" fmla="*/ 4228494 h 5539721"/>
              <a:gd name="connsiteX492" fmla="*/ 5380044 w 6254524"/>
              <a:gd name="connsiteY492" fmla="*/ 4237717 h 5539721"/>
              <a:gd name="connsiteX493" fmla="*/ 5408290 w 6254524"/>
              <a:gd name="connsiteY493" fmla="*/ 4195636 h 5539721"/>
              <a:gd name="connsiteX494" fmla="*/ 5342575 w 6254524"/>
              <a:gd name="connsiteY494" fmla="*/ 4228494 h 5539721"/>
              <a:gd name="connsiteX495" fmla="*/ 5342575 w 6254524"/>
              <a:gd name="connsiteY495" fmla="*/ 4228494 h 5539721"/>
              <a:gd name="connsiteX496" fmla="*/ 556854 w 6254524"/>
              <a:gd name="connsiteY496" fmla="*/ 4200247 h 5539721"/>
              <a:gd name="connsiteX497" fmla="*/ 523997 w 6254524"/>
              <a:gd name="connsiteY497" fmla="*/ 4228494 h 5539721"/>
              <a:gd name="connsiteX498" fmla="*/ 566654 w 6254524"/>
              <a:gd name="connsiteY498" fmla="*/ 4228494 h 5539721"/>
              <a:gd name="connsiteX499" fmla="*/ 556854 w 6254524"/>
              <a:gd name="connsiteY499" fmla="*/ 4200247 h 5539721"/>
              <a:gd name="connsiteX500" fmla="*/ 556854 w 6254524"/>
              <a:gd name="connsiteY500" fmla="*/ 4200247 h 5539721"/>
              <a:gd name="connsiteX501" fmla="*/ 5290694 w 6254524"/>
              <a:gd name="connsiteY501" fmla="*/ 4214082 h 5539721"/>
              <a:gd name="connsiteX502" fmla="*/ 5286083 w 6254524"/>
              <a:gd name="connsiteY502" fmla="*/ 4200247 h 5539721"/>
              <a:gd name="connsiteX503" fmla="*/ 5271671 w 6254524"/>
              <a:gd name="connsiteY503" fmla="*/ 4200247 h 5539721"/>
              <a:gd name="connsiteX504" fmla="*/ 5267059 w 6254524"/>
              <a:gd name="connsiteY504" fmla="*/ 4218694 h 5539721"/>
              <a:gd name="connsiteX505" fmla="*/ 5290694 w 6254524"/>
              <a:gd name="connsiteY505" fmla="*/ 4214082 h 5539721"/>
              <a:gd name="connsiteX506" fmla="*/ 5290694 w 6254524"/>
              <a:gd name="connsiteY506" fmla="*/ 4214082 h 5539721"/>
              <a:gd name="connsiteX507" fmla="*/ 221935 w 6254524"/>
              <a:gd name="connsiteY507" fmla="*/ 4214082 h 5539721"/>
              <a:gd name="connsiteX508" fmla="*/ 193688 w 6254524"/>
              <a:gd name="connsiteY508" fmla="*/ 4232529 h 5539721"/>
              <a:gd name="connsiteX509" fmla="*/ 221935 w 6254524"/>
              <a:gd name="connsiteY509" fmla="*/ 4214082 h 5539721"/>
              <a:gd name="connsiteX510" fmla="*/ 221935 w 6254524"/>
              <a:gd name="connsiteY510" fmla="*/ 4214082 h 5539721"/>
              <a:gd name="connsiteX511" fmla="*/ 5502829 w 6254524"/>
              <a:gd name="connsiteY511" fmla="*/ 4228494 h 5539721"/>
              <a:gd name="connsiteX512" fmla="*/ 5517240 w 6254524"/>
              <a:gd name="connsiteY512" fmla="*/ 4233105 h 5539721"/>
              <a:gd name="connsiteX513" fmla="*/ 5521852 w 6254524"/>
              <a:gd name="connsiteY513" fmla="*/ 4210047 h 5539721"/>
              <a:gd name="connsiteX514" fmla="*/ 5502829 w 6254524"/>
              <a:gd name="connsiteY514" fmla="*/ 4228494 h 5539721"/>
              <a:gd name="connsiteX515" fmla="*/ 5502829 w 6254524"/>
              <a:gd name="connsiteY515" fmla="*/ 4228494 h 5539721"/>
              <a:gd name="connsiteX516" fmla="*/ 5460171 w 6254524"/>
              <a:gd name="connsiteY516" fmla="*/ 4218694 h 5539721"/>
              <a:gd name="connsiteX517" fmla="*/ 5427314 w 6254524"/>
              <a:gd name="connsiteY517" fmla="*/ 4227917 h 5539721"/>
              <a:gd name="connsiteX518" fmla="*/ 5403679 w 6254524"/>
              <a:gd name="connsiteY518" fmla="*/ 4246364 h 5539721"/>
              <a:gd name="connsiteX519" fmla="*/ 5403679 w 6254524"/>
              <a:gd name="connsiteY519" fmla="*/ 4288445 h 5539721"/>
              <a:gd name="connsiteX520" fmla="*/ 5446336 w 6254524"/>
              <a:gd name="connsiteY520" fmla="*/ 4283833 h 5539721"/>
              <a:gd name="connsiteX521" fmla="*/ 5437113 w 6254524"/>
              <a:gd name="connsiteY521" fmla="*/ 4297668 h 5539721"/>
              <a:gd name="connsiteX522" fmla="*/ 5460748 w 6254524"/>
              <a:gd name="connsiteY522" fmla="*/ 4264810 h 5539721"/>
              <a:gd name="connsiteX523" fmla="*/ 5475159 w 6254524"/>
              <a:gd name="connsiteY523" fmla="*/ 4264810 h 5539721"/>
              <a:gd name="connsiteX524" fmla="*/ 5479771 w 6254524"/>
              <a:gd name="connsiteY524" fmla="*/ 4287868 h 5539721"/>
              <a:gd name="connsiteX525" fmla="*/ 5494182 w 6254524"/>
              <a:gd name="connsiteY525" fmla="*/ 4231952 h 5539721"/>
              <a:gd name="connsiteX526" fmla="*/ 5460171 w 6254524"/>
              <a:gd name="connsiteY526" fmla="*/ 4218694 h 5539721"/>
              <a:gd name="connsiteX527" fmla="*/ 5460171 w 6254524"/>
              <a:gd name="connsiteY527" fmla="*/ 4218694 h 5539721"/>
              <a:gd name="connsiteX528" fmla="*/ 5408290 w 6254524"/>
              <a:gd name="connsiteY528" fmla="*/ 4275186 h 5539721"/>
              <a:gd name="connsiteX529" fmla="*/ 5412902 w 6254524"/>
              <a:gd name="connsiteY529" fmla="*/ 4246940 h 5539721"/>
              <a:gd name="connsiteX530" fmla="*/ 5427314 w 6254524"/>
              <a:gd name="connsiteY530" fmla="*/ 4251552 h 5539721"/>
              <a:gd name="connsiteX531" fmla="*/ 5408290 w 6254524"/>
              <a:gd name="connsiteY531" fmla="*/ 4275186 h 5539721"/>
              <a:gd name="connsiteX532" fmla="*/ 5408290 w 6254524"/>
              <a:gd name="connsiteY532" fmla="*/ 4275186 h 5539721"/>
              <a:gd name="connsiteX533" fmla="*/ 415047 w 6254524"/>
              <a:gd name="connsiteY533" fmla="*/ 4289021 h 5539721"/>
              <a:gd name="connsiteX534" fmla="*/ 476151 w 6254524"/>
              <a:gd name="connsiteY534" fmla="*/ 4242329 h 5539721"/>
              <a:gd name="connsiteX535" fmla="*/ 409859 w 6254524"/>
              <a:gd name="connsiteY535" fmla="*/ 4275186 h 5539721"/>
              <a:gd name="connsiteX536" fmla="*/ 415047 w 6254524"/>
              <a:gd name="connsiteY536" fmla="*/ 4289021 h 5539721"/>
              <a:gd name="connsiteX537" fmla="*/ 415047 w 6254524"/>
              <a:gd name="connsiteY537" fmla="*/ 4289021 h 5539721"/>
              <a:gd name="connsiteX538" fmla="*/ 4687147 w 6254524"/>
              <a:gd name="connsiteY538" fmla="*/ 4340326 h 5539721"/>
              <a:gd name="connsiteX539" fmla="*/ 4771885 w 6254524"/>
              <a:gd name="connsiteY539" fmla="*/ 4312080 h 5539721"/>
              <a:gd name="connsiteX540" fmla="*/ 4771885 w 6254524"/>
              <a:gd name="connsiteY540" fmla="*/ 4269998 h 5539721"/>
              <a:gd name="connsiteX541" fmla="*/ 4696370 w 6254524"/>
              <a:gd name="connsiteY541" fmla="*/ 4312080 h 5539721"/>
              <a:gd name="connsiteX542" fmla="*/ 4739028 w 6254524"/>
              <a:gd name="connsiteY542" fmla="*/ 4279222 h 5539721"/>
              <a:gd name="connsiteX543" fmla="*/ 4687147 w 6254524"/>
              <a:gd name="connsiteY543" fmla="*/ 4283833 h 5539721"/>
              <a:gd name="connsiteX544" fmla="*/ 4687147 w 6254524"/>
              <a:gd name="connsiteY544" fmla="*/ 4340326 h 5539721"/>
              <a:gd name="connsiteX545" fmla="*/ 4687147 w 6254524"/>
              <a:gd name="connsiteY545" fmla="*/ 4340326 h 5539721"/>
              <a:gd name="connsiteX546" fmla="*/ 839893 w 6254524"/>
              <a:gd name="connsiteY546" fmla="*/ 4312080 h 5539721"/>
              <a:gd name="connsiteX547" fmla="*/ 820871 w 6254524"/>
              <a:gd name="connsiteY547" fmla="*/ 4330526 h 5539721"/>
              <a:gd name="connsiteX548" fmla="*/ 839893 w 6254524"/>
              <a:gd name="connsiteY548" fmla="*/ 4312080 h 5539721"/>
              <a:gd name="connsiteX549" fmla="*/ 839893 w 6254524"/>
              <a:gd name="connsiteY549" fmla="*/ 4312080 h 5539721"/>
              <a:gd name="connsiteX550" fmla="*/ 5582956 w 6254524"/>
              <a:gd name="connsiteY550" fmla="*/ 4391630 h 5539721"/>
              <a:gd name="connsiteX551" fmla="*/ 5606591 w 6254524"/>
              <a:gd name="connsiteY551" fmla="*/ 4349549 h 5539721"/>
              <a:gd name="connsiteX552" fmla="*/ 5582956 w 6254524"/>
              <a:gd name="connsiteY552" fmla="*/ 4331102 h 5539721"/>
              <a:gd name="connsiteX553" fmla="*/ 5469971 w 6254524"/>
              <a:gd name="connsiteY553" fmla="*/ 4429100 h 5539721"/>
              <a:gd name="connsiteX554" fmla="*/ 5460748 w 6254524"/>
              <a:gd name="connsiteY554" fmla="*/ 4424488 h 5539721"/>
              <a:gd name="connsiteX555" fmla="*/ 5460748 w 6254524"/>
              <a:gd name="connsiteY555" fmla="*/ 4410653 h 5539721"/>
              <a:gd name="connsiteX556" fmla="*/ 5441725 w 6254524"/>
              <a:gd name="connsiteY556" fmla="*/ 4438899 h 5539721"/>
              <a:gd name="connsiteX557" fmla="*/ 5418091 w 6254524"/>
              <a:gd name="connsiteY557" fmla="*/ 4425064 h 5539721"/>
              <a:gd name="connsiteX558" fmla="*/ 5351798 w 6254524"/>
              <a:gd name="connsiteY558" fmla="*/ 4467146 h 5539721"/>
              <a:gd name="connsiteX559" fmla="*/ 5267059 w 6254524"/>
              <a:gd name="connsiteY559" fmla="*/ 4542085 h 5539721"/>
              <a:gd name="connsiteX560" fmla="*/ 5290694 w 6254524"/>
              <a:gd name="connsiteY560" fmla="*/ 4490780 h 5539721"/>
              <a:gd name="connsiteX561" fmla="*/ 5290694 w 6254524"/>
              <a:gd name="connsiteY561" fmla="*/ 4472334 h 5539721"/>
              <a:gd name="connsiteX562" fmla="*/ 5271671 w 6254524"/>
              <a:gd name="connsiteY562" fmla="*/ 4472334 h 5539721"/>
              <a:gd name="connsiteX563" fmla="*/ 5252648 w 6254524"/>
              <a:gd name="connsiteY563" fmla="*/ 4505192 h 5539721"/>
              <a:gd name="connsiteX564" fmla="*/ 5215178 w 6254524"/>
              <a:gd name="connsiteY564" fmla="*/ 4528250 h 5539721"/>
              <a:gd name="connsiteX565" fmla="*/ 5252648 w 6254524"/>
              <a:gd name="connsiteY565" fmla="*/ 4514415 h 5539721"/>
              <a:gd name="connsiteX566" fmla="*/ 5219790 w 6254524"/>
              <a:gd name="connsiteY566" fmla="*/ 4574942 h 5539721"/>
              <a:gd name="connsiteX567" fmla="*/ 5314329 w 6254524"/>
              <a:gd name="connsiteY567" fmla="*/ 4532861 h 5539721"/>
              <a:gd name="connsiteX568" fmla="*/ 5328740 w 6254524"/>
              <a:gd name="connsiteY568" fmla="*/ 4561108 h 5539721"/>
              <a:gd name="connsiteX569" fmla="*/ 5389844 w 6254524"/>
              <a:gd name="connsiteY569" fmla="*/ 4509803 h 5539721"/>
              <a:gd name="connsiteX570" fmla="*/ 5460748 w 6254524"/>
              <a:gd name="connsiteY570" fmla="*/ 4440052 h 5539721"/>
              <a:gd name="connsiteX571" fmla="*/ 5488994 w 6254524"/>
              <a:gd name="connsiteY571" fmla="*/ 4449275 h 5539721"/>
              <a:gd name="connsiteX572" fmla="*/ 5582956 w 6254524"/>
              <a:gd name="connsiteY572" fmla="*/ 4391630 h 5539721"/>
              <a:gd name="connsiteX573" fmla="*/ 5582956 w 6254524"/>
              <a:gd name="connsiteY573" fmla="*/ 4391630 h 5539721"/>
              <a:gd name="connsiteX574" fmla="*/ 1013983 w 6254524"/>
              <a:gd name="connsiteY574" fmla="*/ 4354161 h 5539721"/>
              <a:gd name="connsiteX575" fmla="*/ 1028394 w 6254524"/>
              <a:gd name="connsiteY575" fmla="*/ 4363384 h 5539721"/>
              <a:gd name="connsiteX576" fmla="*/ 1042805 w 6254524"/>
              <a:gd name="connsiteY576" fmla="*/ 4354161 h 5539721"/>
              <a:gd name="connsiteX577" fmla="*/ 1038193 w 6254524"/>
              <a:gd name="connsiteY577" fmla="*/ 4349549 h 5539721"/>
              <a:gd name="connsiteX578" fmla="*/ 1013983 w 6254524"/>
              <a:gd name="connsiteY578" fmla="*/ 4354161 h 5539721"/>
              <a:gd name="connsiteX579" fmla="*/ 1013983 w 6254524"/>
              <a:gd name="connsiteY579" fmla="*/ 4354161 h 5539721"/>
              <a:gd name="connsiteX580" fmla="*/ 5017455 w 6254524"/>
              <a:gd name="connsiteY580" fmla="*/ 4367996 h 5539721"/>
              <a:gd name="connsiteX581" fmla="*/ 5008231 w 6254524"/>
              <a:gd name="connsiteY581" fmla="*/ 4391054 h 5539721"/>
              <a:gd name="connsiteX582" fmla="*/ 5036478 w 6254524"/>
              <a:gd name="connsiteY582" fmla="*/ 4400277 h 5539721"/>
              <a:gd name="connsiteX583" fmla="*/ 5055501 w 6254524"/>
              <a:gd name="connsiteY583" fmla="*/ 4372031 h 5539721"/>
              <a:gd name="connsiteX584" fmla="*/ 5041090 w 6254524"/>
              <a:gd name="connsiteY584" fmla="*/ 4376642 h 5539721"/>
              <a:gd name="connsiteX585" fmla="*/ 5045701 w 6254524"/>
              <a:gd name="connsiteY585" fmla="*/ 4362807 h 5539721"/>
              <a:gd name="connsiteX586" fmla="*/ 5017455 w 6254524"/>
              <a:gd name="connsiteY586" fmla="*/ 4348973 h 5539721"/>
              <a:gd name="connsiteX587" fmla="*/ 4989209 w 6254524"/>
              <a:gd name="connsiteY587" fmla="*/ 4391054 h 5539721"/>
              <a:gd name="connsiteX588" fmla="*/ 5017455 w 6254524"/>
              <a:gd name="connsiteY588" fmla="*/ 4367996 h 5539721"/>
              <a:gd name="connsiteX589" fmla="*/ 5017455 w 6254524"/>
              <a:gd name="connsiteY589" fmla="*/ 4367996 h 5539721"/>
              <a:gd name="connsiteX590" fmla="*/ 4442154 w 6254524"/>
              <a:gd name="connsiteY590" fmla="*/ 4391630 h 5539721"/>
              <a:gd name="connsiteX591" fmla="*/ 4442154 w 6254524"/>
              <a:gd name="connsiteY591" fmla="*/ 4373183 h 5539721"/>
              <a:gd name="connsiteX592" fmla="*/ 4442154 w 6254524"/>
              <a:gd name="connsiteY592" fmla="*/ 4391630 h 5539721"/>
              <a:gd name="connsiteX593" fmla="*/ 4442154 w 6254524"/>
              <a:gd name="connsiteY593" fmla="*/ 4391630 h 5539721"/>
              <a:gd name="connsiteX594" fmla="*/ 5521852 w 6254524"/>
              <a:gd name="connsiteY594" fmla="*/ 4452158 h 5539721"/>
              <a:gd name="connsiteX595" fmla="*/ 5488994 w 6254524"/>
              <a:gd name="connsiteY595" fmla="*/ 4494239 h 5539721"/>
              <a:gd name="connsiteX596" fmla="*/ 5635413 w 6254524"/>
              <a:gd name="connsiteY596" fmla="*/ 4400854 h 5539721"/>
              <a:gd name="connsiteX597" fmla="*/ 5521852 w 6254524"/>
              <a:gd name="connsiteY597" fmla="*/ 4452158 h 5539721"/>
              <a:gd name="connsiteX598" fmla="*/ 5521852 w 6254524"/>
              <a:gd name="connsiteY598" fmla="*/ 4452158 h 5539721"/>
              <a:gd name="connsiteX599" fmla="*/ 938467 w 6254524"/>
              <a:gd name="connsiteY599" fmla="*/ 4400854 h 5539721"/>
              <a:gd name="connsiteX600" fmla="*/ 919444 w 6254524"/>
              <a:gd name="connsiteY600" fmla="*/ 4410077 h 5539721"/>
              <a:gd name="connsiteX601" fmla="*/ 938467 w 6254524"/>
              <a:gd name="connsiteY601" fmla="*/ 4400854 h 5539721"/>
              <a:gd name="connsiteX602" fmla="*/ 938467 w 6254524"/>
              <a:gd name="connsiteY602" fmla="*/ 4400854 h 5539721"/>
              <a:gd name="connsiteX603" fmla="*/ 340108 w 6254524"/>
              <a:gd name="connsiteY603" fmla="*/ 4410077 h 5539721"/>
              <a:gd name="connsiteX604" fmla="*/ 302638 w 6254524"/>
              <a:gd name="connsiteY604" fmla="*/ 4419300 h 5539721"/>
              <a:gd name="connsiteX605" fmla="*/ 340108 w 6254524"/>
              <a:gd name="connsiteY605" fmla="*/ 4410077 h 5539721"/>
              <a:gd name="connsiteX606" fmla="*/ 340108 w 6254524"/>
              <a:gd name="connsiteY606" fmla="*/ 4410077 h 5539721"/>
              <a:gd name="connsiteX607" fmla="*/ 5356410 w 6254524"/>
              <a:gd name="connsiteY607" fmla="*/ 4419876 h 5539721"/>
              <a:gd name="connsiteX608" fmla="*/ 5375433 w 6254524"/>
              <a:gd name="connsiteY608" fmla="*/ 4406041 h 5539721"/>
              <a:gd name="connsiteX609" fmla="*/ 5361022 w 6254524"/>
              <a:gd name="connsiteY609" fmla="*/ 4406041 h 5539721"/>
              <a:gd name="connsiteX610" fmla="*/ 5356410 w 6254524"/>
              <a:gd name="connsiteY610" fmla="*/ 4419876 h 5539721"/>
              <a:gd name="connsiteX611" fmla="*/ 5356410 w 6254524"/>
              <a:gd name="connsiteY611" fmla="*/ 4419876 h 5539721"/>
              <a:gd name="connsiteX612" fmla="*/ 424846 w 6254524"/>
              <a:gd name="connsiteY612" fmla="*/ 4438323 h 5539721"/>
              <a:gd name="connsiteX613" fmla="*/ 410435 w 6254524"/>
              <a:gd name="connsiteY613" fmla="*/ 4456769 h 5539721"/>
              <a:gd name="connsiteX614" fmla="*/ 429458 w 6254524"/>
              <a:gd name="connsiteY614" fmla="*/ 4456769 h 5539721"/>
              <a:gd name="connsiteX615" fmla="*/ 424846 w 6254524"/>
              <a:gd name="connsiteY615" fmla="*/ 4438323 h 5539721"/>
              <a:gd name="connsiteX616" fmla="*/ 424846 w 6254524"/>
              <a:gd name="connsiteY616" fmla="*/ 4438323 h 5539721"/>
              <a:gd name="connsiteX617" fmla="*/ 613347 w 6254524"/>
              <a:gd name="connsiteY617" fmla="*/ 4465993 h 5539721"/>
              <a:gd name="connsiteX618" fmla="*/ 627758 w 6254524"/>
              <a:gd name="connsiteY618" fmla="*/ 4437746 h 5539721"/>
              <a:gd name="connsiteX619" fmla="*/ 613347 w 6254524"/>
              <a:gd name="connsiteY619" fmla="*/ 4465993 h 5539721"/>
              <a:gd name="connsiteX620" fmla="*/ 613347 w 6254524"/>
              <a:gd name="connsiteY620" fmla="*/ 4465993 h 5539721"/>
              <a:gd name="connsiteX621" fmla="*/ 1113132 w 6254524"/>
              <a:gd name="connsiteY621" fmla="*/ 4471181 h 5539721"/>
              <a:gd name="connsiteX622" fmla="*/ 1117744 w 6254524"/>
              <a:gd name="connsiteY622" fmla="*/ 4489627 h 5539721"/>
              <a:gd name="connsiteX623" fmla="*/ 1169625 w 6254524"/>
              <a:gd name="connsiteY623" fmla="*/ 4517874 h 5539721"/>
              <a:gd name="connsiteX624" fmla="*/ 1165013 w 6254524"/>
              <a:gd name="connsiteY624" fmla="*/ 4448122 h 5539721"/>
              <a:gd name="connsiteX625" fmla="*/ 1113132 w 6254524"/>
              <a:gd name="connsiteY625" fmla="*/ 4471181 h 5539721"/>
              <a:gd name="connsiteX626" fmla="*/ 1113132 w 6254524"/>
              <a:gd name="connsiteY626" fmla="*/ 4471181 h 5539721"/>
              <a:gd name="connsiteX627" fmla="*/ 806459 w 6254524"/>
              <a:gd name="connsiteY627" fmla="*/ 4471181 h 5539721"/>
              <a:gd name="connsiteX628" fmla="*/ 773601 w 6254524"/>
              <a:gd name="connsiteY628" fmla="*/ 4489627 h 5539721"/>
              <a:gd name="connsiteX629" fmla="*/ 806459 w 6254524"/>
              <a:gd name="connsiteY629" fmla="*/ 4471181 h 5539721"/>
              <a:gd name="connsiteX630" fmla="*/ 806459 w 6254524"/>
              <a:gd name="connsiteY630" fmla="*/ 4471181 h 5539721"/>
              <a:gd name="connsiteX631" fmla="*/ 4998432 w 6254524"/>
              <a:gd name="connsiteY631" fmla="*/ 4494239 h 5539721"/>
              <a:gd name="connsiteX632" fmla="*/ 5031289 w 6254524"/>
              <a:gd name="connsiteY632" fmla="*/ 4475793 h 5539721"/>
              <a:gd name="connsiteX633" fmla="*/ 4998432 w 6254524"/>
              <a:gd name="connsiteY633" fmla="*/ 4494239 h 5539721"/>
              <a:gd name="connsiteX634" fmla="*/ 4998432 w 6254524"/>
              <a:gd name="connsiteY634" fmla="*/ 4494239 h 5539721"/>
              <a:gd name="connsiteX635" fmla="*/ 881974 w 6254524"/>
              <a:gd name="connsiteY635" fmla="*/ 4527097 h 5539721"/>
              <a:gd name="connsiteX636" fmla="*/ 877363 w 6254524"/>
              <a:gd name="connsiteY636" fmla="*/ 4545543 h 5539721"/>
              <a:gd name="connsiteX637" fmla="*/ 830094 w 6254524"/>
              <a:gd name="connsiteY637" fmla="*/ 4563990 h 5539721"/>
              <a:gd name="connsiteX638" fmla="*/ 811070 w 6254524"/>
              <a:gd name="connsiteY638" fmla="*/ 4554766 h 5539721"/>
              <a:gd name="connsiteX639" fmla="*/ 759190 w 6254524"/>
              <a:gd name="connsiteY639" fmla="*/ 4596848 h 5539721"/>
              <a:gd name="connsiteX640" fmla="*/ 683674 w 6254524"/>
              <a:gd name="connsiteY640" fmla="*/ 4638929 h 5539721"/>
              <a:gd name="connsiteX641" fmla="*/ 843929 w 6254524"/>
              <a:gd name="connsiteY641" fmla="*/ 4563990 h 5539721"/>
              <a:gd name="connsiteX642" fmla="*/ 961525 w 6254524"/>
              <a:gd name="connsiteY642" fmla="*/ 4503462 h 5539721"/>
              <a:gd name="connsiteX643" fmla="*/ 881974 w 6254524"/>
              <a:gd name="connsiteY643" fmla="*/ 4527097 h 5539721"/>
              <a:gd name="connsiteX644" fmla="*/ 881974 w 6254524"/>
              <a:gd name="connsiteY644" fmla="*/ 4527097 h 5539721"/>
              <a:gd name="connsiteX645" fmla="*/ 5535687 w 6254524"/>
              <a:gd name="connsiteY645" fmla="*/ 4503462 h 5539721"/>
              <a:gd name="connsiteX646" fmla="*/ 5526464 w 6254524"/>
              <a:gd name="connsiteY646" fmla="*/ 4526520 h 5539721"/>
              <a:gd name="connsiteX647" fmla="*/ 5535687 w 6254524"/>
              <a:gd name="connsiteY647" fmla="*/ 4503462 h 5539721"/>
              <a:gd name="connsiteX648" fmla="*/ 5535687 w 6254524"/>
              <a:gd name="connsiteY648" fmla="*/ 4503462 h 5539721"/>
              <a:gd name="connsiteX649" fmla="*/ 5611203 w 6254524"/>
              <a:gd name="connsiteY649" fmla="*/ 4522485 h 5539721"/>
              <a:gd name="connsiteX650" fmla="*/ 5550098 w 6254524"/>
              <a:gd name="connsiteY650" fmla="*/ 4540932 h 5539721"/>
              <a:gd name="connsiteX651" fmla="*/ 5611203 w 6254524"/>
              <a:gd name="connsiteY651" fmla="*/ 4540932 h 5539721"/>
              <a:gd name="connsiteX652" fmla="*/ 5611203 w 6254524"/>
              <a:gd name="connsiteY652" fmla="*/ 4522485 h 5539721"/>
              <a:gd name="connsiteX653" fmla="*/ 5611203 w 6254524"/>
              <a:gd name="connsiteY653" fmla="*/ 4522485 h 5539721"/>
              <a:gd name="connsiteX654" fmla="*/ 4663512 w 6254524"/>
              <a:gd name="connsiteY654" fmla="*/ 4564566 h 5539721"/>
              <a:gd name="connsiteX655" fmla="*/ 4672735 w 6254524"/>
              <a:gd name="connsiteY655" fmla="*/ 4578401 h 5539721"/>
              <a:gd name="connsiteX656" fmla="*/ 4710205 w 6254524"/>
              <a:gd name="connsiteY656" fmla="*/ 4536320 h 5539721"/>
              <a:gd name="connsiteX657" fmla="*/ 4663512 w 6254524"/>
              <a:gd name="connsiteY657" fmla="*/ 4564566 h 5539721"/>
              <a:gd name="connsiteX658" fmla="*/ 4663512 w 6254524"/>
              <a:gd name="connsiteY658" fmla="*/ 4564566 h 5539721"/>
              <a:gd name="connsiteX659" fmla="*/ 976513 w 6254524"/>
              <a:gd name="connsiteY659" fmla="*/ 4550155 h 5539721"/>
              <a:gd name="connsiteX660" fmla="*/ 1033005 w 6254524"/>
              <a:gd name="connsiteY660" fmla="*/ 4550155 h 5539721"/>
              <a:gd name="connsiteX661" fmla="*/ 976513 w 6254524"/>
              <a:gd name="connsiteY661" fmla="*/ 4550155 h 5539721"/>
              <a:gd name="connsiteX662" fmla="*/ 976513 w 6254524"/>
              <a:gd name="connsiteY662" fmla="*/ 4550155 h 5539721"/>
              <a:gd name="connsiteX663" fmla="*/ 19023 w 6254524"/>
              <a:gd name="connsiteY663" fmla="*/ 4550155 h 5539721"/>
              <a:gd name="connsiteX664" fmla="*/ 0 w 6254524"/>
              <a:gd name="connsiteY664" fmla="*/ 4578401 h 5539721"/>
              <a:gd name="connsiteX665" fmla="*/ 42658 w 6254524"/>
              <a:gd name="connsiteY665" fmla="*/ 4592236 h 5539721"/>
              <a:gd name="connsiteX666" fmla="*/ 66292 w 6254524"/>
              <a:gd name="connsiteY666" fmla="*/ 4563990 h 5539721"/>
              <a:gd name="connsiteX667" fmla="*/ 19023 w 6254524"/>
              <a:gd name="connsiteY667" fmla="*/ 4550155 h 5539721"/>
              <a:gd name="connsiteX668" fmla="*/ 19023 w 6254524"/>
              <a:gd name="connsiteY668" fmla="*/ 4550155 h 5539721"/>
              <a:gd name="connsiteX669" fmla="*/ 5130440 w 6254524"/>
              <a:gd name="connsiteY669" fmla="*/ 4592236 h 5539721"/>
              <a:gd name="connsiteX670" fmla="*/ 5182321 w 6254524"/>
              <a:gd name="connsiteY670" fmla="*/ 4569178 h 5539721"/>
              <a:gd name="connsiteX671" fmla="*/ 5130440 w 6254524"/>
              <a:gd name="connsiteY671" fmla="*/ 4592236 h 5539721"/>
              <a:gd name="connsiteX672" fmla="*/ 5130440 w 6254524"/>
              <a:gd name="connsiteY672" fmla="*/ 4592236 h 5539721"/>
              <a:gd name="connsiteX673" fmla="*/ 5356410 w 6254524"/>
              <a:gd name="connsiteY673" fmla="*/ 4569178 h 5539721"/>
              <a:gd name="connsiteX674" fmla="*/ 5370821 w 6254524"/>
              <a:gd name="connsiteY674" fmla="*/ 4578401 h 5539721"/>
              <a:gd name="connsiteX675" fmla="*/ 5380044 w 6254524"/>
              <a:gd name="connsiteY675" fmla="*/ 4559955 h 5539721"/>
              <a:gd name="connsiteX676" fmla="*/ 5356410 w 6254524"/>
              <a:gd name="connsiteY676" fmla="*/ 4569178 h 5539721"/>
              <a:gd name="connsiteX677" fmla="*/ 5356410 w 6254524"/>
              <a:gd name="connsiteY677" fmla="*/ 4569178 h 5539721"/>
              <a:gd name="connsiteX678" fmla="*/ 5427314 w 6254524"/>
              <a:gd name="connsiteY678" fmla="*/ 4587624 h 5539721"/>
              <a:gd name="connsiteX679" fmla="*/ 5441725 w 6254524"/>
              <a:gd name="connsiteY679" fmla="*/ 4592236 h 5539721"/>
              <a:gd name="connsiteX680" fmla="*/ 5404256 w 6254524"/>
              <a:gd name="connsiteY680" fmla="*/ 4610683 h 5539721"/>
              <a:gd name="connsiteX681" fmla="*/ 5441725 w 6254524"/>
              <a:gd name="connsiteY681" fmla="*/ 4633741 h 5539721"/>
              <a:gd name="connsiteX682" fmla="*/ 5456136 w 6254524"/>
              <a:gd name="connsiteY682" fmla="*/ 4596271 h 5539721"/>
              <a:gd name="connsiteX683" fmla="*/ 5446913 w 6254524"/>
              <a:gd name="connsiteY683" fmla="*/ 4577825 h 5539721"/>
              <a:gd name="connsiteX684" fmla="*/ 5427314 w 6254524"/>
              <a:gd name="connsiteY684" fmla="*/ 4587624 h 5539721"/>
              <a:gd name="connsiteX685" fmla="*/ 5427314 w 6254524"/>
              <a:gd name="connsiteY685" fmla="*/ 4587624 h 5539721"/>
              <a:gd name="connsiteX686" fmla="*/ 3984449 w 6254524"/>
              <a:gd name="connsiteY686" fmla="*/ 4592236 h 5539721"/>
              <a:gd name="connsiteX687" fmla="*/ 3941791 w 6254524"/>
              <a:gd name="connsiteY687" fmla="*/ 4625094 h 5539721"/>
              <a:gd name="connsiteX688" fmla="*/ 3984449 w 6254524"/>
              <a:gd name="connsiteY688" fmla="*/ 4592236 h 5539721"/>
              <a:gd name="connsiteX689" fmla="*/ 3984449 w 6254524"/>
              <a:gd name="connsiteY689" fmla="*/ 4592236 h 5539721"/>
              <a:gd name="connsiteX690" fmla="*/ 4696370 w 6254524"/>
              <a:gd name="connsiteY690" fmla="*/ 4596848 h 5539721"/>
              <a:gd name="connsiteX691" fmla="*/ 4672735 w 6254524"/>
              <a:gd name="connsiteY691" fmla="*/ 4610683 h 5539721"/>
              <a:gd name="connsiteX692" fmla="*/ 4696370 w 6254524"/>
              <a:gd name="connsiteY692" fmla="*/ 4596848 h 5539721"/>
              <a:gd name="connsiteX693" fmla="*/ 4696370 w 6254524"/>
              <a:gd name="connsiteY693" fmla="*/ 4596848 h 5539721"/>
              <a:gd name="connsiteX694" fmla="*/ 4861813 w 6254524"/>
              <a:gd name="connsiteY694" fmla="*/ 4620482 h 5539721"/>
              <a:gd name="connsiteX695" fmla="*/ 4880835 w 6254524"/>
              <a:gd name="connsiteY695" fmla="*/ 4606647 h 5539721"/>
              <a:gd name="connsiteX696" fmla="*/ 4861813 w 6254524"/>
              <a:gd name="connsiteY696" fmla="*/ 4620482 h 5539721"/>
              <a:gd name="connsiteX697" fmla="*/ 4861813 w 6254524"/>
              <a:gd name="connsiteY697" fmla="*/ 4620482 h 5539721"/>
              <a:gd name="connsiteX698" fmla="*/ 4036330 w 6254524"/>
              <a:gd name="connsiteY698" fmla="*/ 4643540 h 5539721"/>
              <a:gd name="connsiteX699" fmla="*/ 4097434 w 6254524"/>
              <a:gd name="connsiteY699" fmla="*/ 4610683 h 5539721"/>
              <a:gd name="connsiteX700" fmla="*/ 4026531 w 6254524"/>
              <a:gd name="connsiteY700" fmla="*/ 4633741 h 5539721"/>
              <a:gd name="connsiteX701" fmla="*/ 4050165 w 6254524"/>
              <a:gd name="connsiteY701" fmla="*/ 4629129 h 5539721"/>
              <a:gd name="connsiteX702" fmla="*/ 4036330 w 6254524"/>
              <a:gd name="connsiteY702" fmla="*/ 4643540 h 5539721"/>
              <a:gd name="connsiteX703" fmla="*/ 4036330 w 6254524"/>
              <a:gd name="connsiteY703" fmla="*/ 4643540 h 5539721"/>
              <a:gd name="connsiteX704" fmla="*/ 4159115 w 6254524"/>
              <a:gd name="connsiteY704" fmla="*/ 4606071 h 5539721"/>
              <a:gd name="connsiteX705" fmla="*/ 4130869 w 6254524"/>
              <a:gd name="connsiteY705" fmla="*/ 4638929 h 5539721"/>
              <a:gd name="connsiteX706" fmla="*/ 4159115 w 6254524"/>
              <a:gd name="connsiteY706" fmla="*/ 4606071 h 5539721"/>
              <a:gd name="connsiteX707" fmla="*/ 4159115 w 6254524"/>
              <a:gd name="connsiteY707" fmla="*/ 4606071 h 5539721"/>
              <a:gd name="connsiteX708" fmla="*/ 1542014 w 6254524"/>
              <a:gd name="connsiteY708" fmla="*/ 4657376 h 5539721"/>
              <a:gd name="connsiteX709" fmla="*/ 1561037 w 6254524"/>
              <a:gd name="connsiteY709" fmla="*/ 4643540 h 5539721"/>
              <a:gd name="connsiteX710" fmla="*/ 1542014 w 6254524"/>
              <a:gd name="connsiteY710" fmla="*/ 4657376 h 5539721"/>
              <a:gd name="connsiteX711" fmla="*/ 1542014 w 6254524"/>
              <a:gd name="connsiteY711" fmla="*/ 4657376 h 5539721"/>
              <a:gd name="connsiteX712" fmla="*/ 594324 w 6254524"/>
              <a:gd name="connsiteY712" fmla="*/ 4713868 h 5539721"/>
              <a:gd name="connsiteX713" fmla="*/ 674451 w 6254524"/>
              <a:gd name="connsiteY713" fmla="*/ 4662563 h 5539721"/>
              <a:gd name="connsiteX714" fmla="*/ 594324 w 6254524"/>
              <a:gd name="connsiteY714" fmla="*/ 4713868 h 5539721"/>
              <a:gd name="connsiteX715" fmla="*/ 594324 w 6254524"/>
              <a:gd name="connsiteY715" fmla="*/ 4713868 h 5539721"/>
              <a:gd name="connsiteX716" fmla="*/ 3890488 w 6254524"/>
              <a:gd name="connsiteY716" fmla="*/ 4746149 h 5539721"/>
              <a:gd name="connsiteX717" fmla="*/ 4017884 w 6254524"/>
              <a:gd name="connsiteY717" fmla="*/ 4657376 h 5539721"/>
              <a:gd name="connsiteX718" fmla="*/ 3890488 w 6254524"/>
              <a:gd name="connsiteY718" fmla="*/ 4717903 h 5539721"/>
              <a:gd name="connsiteX719" fmla="*/ 3890488 w 6254524"/>
              <a:gd name="connsiteY719" fmla="*/ 4746149 h 5539721"/>
              <a:gd name="connsiteX720" fmla="*/ 3890488 w 6254524"/>
              <a:gd name="connsiteY720" fmla="*/ 4746149 h 5539721"/>
              <a:gd name="connsiteX721" fmla="*/ 3932568 w 6254524"/>
              <a:gd name="connsiteY721" fmla="*/ 4681010 h 5539721"/>
              <a:gd name="connsiteX722" fmla="*/ 3960815 w 6254524"/>
              <a:gd name="connsiteY722" fmla="*/ 4662563 h 5539721"/>
              <a:gd name="connsiteX723" fmla="*/ 3932568 w 6254524"/>
              <a:gd name="connsiteY723" fmla="*/ 4681010 h 5539721"/>
              <a:gd name="connsiteX724" fmla="*/ 3932568 w 6254524"/>
              <a:gd name="connsiteY724" fmla="*/ 4681010 h 5539721"/>
              <a:gd name="connsiteX725" fmla="*/ 3904322 w 6254524"/>
              <a:gd name="connsiteY725" fmla="*/ 4662563 h 5539721"/>
              <a:gd name="connsiteX726" fmla="*/ 3885299 w 6254524"/>
              <a:gd name="connsiteY726" fmla="*/ 4685622 h 5539721"/>
              <a:gd name="connsiteX727" fmla="*/ 3922769 w 6254524"/>
              <a:gd name="connsiteY727" fmla="*/ 4685622 h 5539721"/>
              <a:gd name="connsiteX728" fmla="*/ 3904322 w 6254524"/>
              <a:gd name="connsiteY728" fmla="*/ 4662563 h 5539721"/>
              <a:gd name="connsiteX729" fmla="*/ 3904322 w 6254524"/>
              <a:gd name="connsiteY729" fmla="*/ 4662563 h 5539721"/>
              <a:gd name="connsiteX730" fmla="*/ 4644489 w 6254524"/>
              <a:gd name="connsiteY730" fmla="*/ 4676398 h 5539721"/>
              <a:gd name="connsiteX731" fmla="*/ 4559751 w 6254524"/>
              <a:gd name="connsiteY731" fmla="*/ 4723091 h 5539721"/>
              <a:gd name="connsiteX732" fmla="*/ 4644489 w 6254524"/>
              <a:gd name="connsiteY732" fmla="*/ 4676398 h 5539721"/>
              <a:gd name="connsiteX733" fmla="*/ 4644489 w 6254524"/>
              <a:gd name="connsiteY733" fmla="*/ 4676398 h 5539721"/>
              <a:gd name="connsiteX734" fmla="*/ 5333351 w 6254524"/>
              <a:gd name="connsiteY734" fmla="*/ 4690233 h 5539721"/>
              <a:gd name="connsiteX735" fmla="*/ 5356986 w 6254524"/>
              <a:gd name="connsiteY735" fmla="*/ 4676398 h 5539721"/>
              <a:gd name="connsiteX736" fmla="*/ 5333351 w 6254524"/>
              <a:gd name="connsiteY736" fmla="*/ 4690233 h 5539721"/>
              <a:gd name="connsiteX737" fmla="*/ 5333351 w 6254524"/>
              <a:gd name="connsiteY737" fmla="*/ 4690233 h 5539721"/>
              <a:gd name="connsiteX738" fmla="*/ 3847830 w 6254524"/>
              <a:gd name="connsiteY738" fmla="*/ 4694845 h 5539721"/>
              <a:gd name="connsiteX739" fmla="*/ 3810360 w 6254524"/>
              <a:gd name="connsiteY739" fmla="*/ 4708680 h 5539721"/>
              <a:gd name="connsiteX740" fmla="*/ 3847830 w 6254524"/>
              <a:gd name="connsiteY740" fmla="*/ 4694845 h 5539721"/>
              <a:gd name="connsiteX741" fmla="*/ 3847830 w 6254524"/>
              <a:gd name="connsiteY741" fmla="*/ 4694845 h 5539721"/>
              <a:gd name="connsiteX742" fmla="*/ 4418519 w 6254524"/>
              <a:gd name="connsiteY742" fmla="*/ 4755373 h 5539721"/>
              <a:gd name="connsiteX743" fmla="*/ 4470400 w 6254524"/>
              <a:gd name="connsiteY743" fmla="*/ 4732315 h 5539721"/>
              <a:gd name="connsiteX744" fmla="*/ 4461177 w 6254524"/>
              <a:gd name="connsiteY744" fmla="*/ 4713868 h 5539721"/>
              <a:gd name="connsiteX745" fmla="*/ 4446766 w 6254524"/>
              <a:gd name="connsiteY745" fmla="*/ 4709256 h 5539721"/>
              <a:gd name="connsiteX746" fmla="*/ 4418519 w 6254524"/>
              <a:gd name="connsiteY746" fmla="*/ 4755373 h 5539721"/>
              <a:gd name="connsiteX747" fmla="*/ 4418519 w 6254524"/>
              <a:gd name="connsiteY747" fmla="*/ 4755373 h 5539721"/>
              <a:gd name="connsiteX748" fmla="*/ 1127544 w 6254524"/>
              <a:gd name="connsiteY748" fmla="*/ 4746149 h 5539721"/>
              <a:gd name="connsiteX749" fmla="*/ 1136767 w 6254524"/>
              <a:gd name="connsiteY749" fmla="*/ 4723091 h 5539721"/>
              <a:gd name="connsiteX750" fmla="*/ 1127544 w 6254524"/>
              <a:gd name="connsiteY750" fmla="*/ 4746149 h 5539721"/>
              <a:gd name="connsiteX751" fmla="*/ 1127544 w 6254524"/>
              <a:gd name="connsiteY751" fmla="*/ 4746149 h 5539721"/>
              <a:gd name="connsiteX752" fmla="*/ 4602408 w 6254524"/>
              <a:gd name="connsiteY752" fmla="*/ 4797454 h 5539721"/>
              <a:gd name="connsiteX753" fmla="*/ 4635266 w 6254524"/>
              <a:gd name="connsiteY753" fmla="*/ 4774396 h 5539721"/>
              <a:gd name="connsiteX754" fmla="*/ 4507870 w 6254524"/>
              <a:gd name="connsiteY754" fmla="*/ 4839535 h 5539721"/>
              <a:gd name="connsiteX755" fmla="*/ 4602408 w 6254524"/>
              <a:gd name="connsiteY755" fmla="*/ 4797454 h 5539721"/>
              <a:gd name="connsiteX756" fmla="*/ 4602408 w 6254524"/>
              <a:gd name="connsiteY756" fmla="*/ 4797454 h 5539721"/>
              <a:gd name="connsiteX757" fmla="*/ 4611631 w 6254524"/>
              <a:gd name="connsiteY757" fmla="*/ 4834923 h 5539721"/>
              <a:gd name="connsiteX758" fmla="*/ 4583385 w 6254524"/>
              <a:gd name="connsiteY758" fmla="*/ 4848758 h 5539721"/>
              <a:gd name="connsiteX759" fmla="*/ 4611631 w 6254524"/>
              <a:gd name="connsiteY759" fmla="*/ 4834923 h 5539721"/>
              <a:gd name="connsiteX760" fmla="*/ 4611631 w 6254524"/>
              <a:gd name="connsiteY760" fmla="*/ 4834923 h 5539721"/>
              <a:gd name="connsiteX761" fmla="*/ 1155790 w 6254524"/>
              <a:gd name="connsiteY761" fmla="*/ 4863169 h 5539721"/>
              <a:gd name="connsiteX762" fmla="*/ 1132156 w 6254524"/>
              <a:gd name="connsiteY762" fmla="*/ 4923697 h 5539721"/>
              <a:gd name="connsiteX763" fmla="*/ 1216894 w 6254524"/>
              <a:gd name="connsiteY763" fmla="*/ 4858558 h 5539721"/>
              <a:gd name="connsiteX764" fmla="*/ 1155790 w 6254524"/>
              <a:gd name="connsiteY764" fmla="*/ 4863169 h 5539721"/>
              <a:gd name="connsiteX765" fmla="*/ 1155790 w 6254524"/>
              <a:gd name="connsiteY765" fmla="*/ 4863169 h 5539721"/>
              <a:gd name="connsiteX766" fmla="*/ 4343004 w 6254524"/>
              <a:gd name="connsiteY766" fmla="*/ 4886227 h 5539721"/>
              <a:gd name="connsiteX767" fmla="*/ 4399496 w 6254524"/>
              <a:gd name="connsiteY767" fmla="*/ 4857981 h 5539721"/>
              <a:gd name="connsiteX768" fmla="*/ 4343004 w 6254524"/>
              <a:gd name="connsiteY768" fmla="*/ 4886227 h 5539721"/>
              <a:gd name="connsiteX769" fmla="*/ 4343004 w 6254524"/>
              <a:gd name="connsiteY769" fmla="*/ 4886227 h 5539721"/>
              <a:gd name="connsiteX770" fmla="*/ 4366639 w 6254524"/>
              <a:gd name="connsiteY770" fmla="*/ 4923697 h 5539721"/>
              <a:gd name="connsiteX771" fmla="*/ 4423131 w 6254524"/>
              <a:gd name="connsiteY771" fmla="*/ 4886227 h 5539721"/>
              <a:gd name="connsiteX772" fmla="*/ 4343004 w 6254524"/>
              <a:gd name="connsiteY772" fmla="*/ 4914474 h 5539721"/>
              <a:gd name="connsiteX773" fmla="*/ 4366639 w 6254524"/>
              <a:gd name="connsiteY773" fmla="*/ 4923697 h 5539721"/>
              <a:gd name="connsiteX774" fmla="*/ 4366639 w 6254524"/>
              <a:gd name="connsiteY774" fmla="*/ 4923697 h 5539721"/>
              <a:gd name="connsiteX775" fmla="*/ 3621283 w 6254524"/>
              <a:gd name="connsiteY775" fmla="*/ 4900062 h 5539721"/>
              <a:gd name="connsiteX776" fmla="*/ 3560179 w 6254524"/>
              <a:gd name="connsiteY776" fmla="*/ 4913897 h 5539721"/>
              <a:gd name="connsiteX777" fmla="*/ 3574591 w 6254524"/>
              <a:gd name="connsiteY777" fmla="*/ 4932344 h 5539721"/>
              <a:gd name="connsiteX778" fmla="*/ 3621283 w 6254524"/>
              <a:gd name="connsiteY778" fmla="*/ 4900062 h 5539721"/>
              <a:gd name="connsiteX779" fmla="*/ 3621283 w 6254524"/>
              <a:gd name="connsiteY779" fmla="*/ 4900062 h 5539721"/>
              <a:gd name="connsiteX780" fmla="*/ 3385513 w 6254524"/>
              <a:gd name="connsiteY780" fmla="*/ 4909862 h 5539721"/>
              <a:gd name="connsiteX781" fmla="*/ 3357268 w 6254524"/>
              <a:gd name="connsiteY781" fmla="*/ 4923697 h 5539721"/>
              <a:gd name="connsiteX782" fmla="*/ 3357268 w 6254524"/>
              <a:gd name="connsiteY782" fmla="*/ 4932920 h 5539721"/>
              <a:gd name="connsiteX783" fmla="*/ 3385513 w 6254524"/>
              <a:gd name="connsiteY783" fmla="*/ 4909862 h 5539721"/>
              <a:gd name="connsiteX784" fmla="*/ 3385513 w 6254524"/>
              <a:gd name="connsiteY784" fmla="*/ 4909862 h 5539721"/>
              <a:gd name="connsiteX785" fmla="*/ 4272100 w 6254524"/>
              <a:gd name="connsiteY785" fmla="*/ 4961166 h 5539721"/>
              <a:gd name="connsiteX786" fmla="*/ 4333204 w 6254524"/>
              <a:gd name="connsiteY786" fmla="*/ 4932920 h 5539721"/>
              <a:gd name="connsiteX787" fmla="*/ 4328593 w 6254524"/>
              <a:gd name="connsiteY787" fmla="*/ 4923697 h 5539721"/>
              <a:gd name="connsiteX788" fmla="*/ 4272100 w 6254524"/>
              <a:gd name="connsiteY788" fmla="*/ 4961166 h 5539721"/>
              <a:gd name="connsiteX789" fmla="*/ 4272100 w 6254524"/>
              <a:gd name="connsiteY789" fmla="*/ 4961166 h 5539721"/>
              <a:gd name="connsiteX790" fmla="*/ 2471258 w 6254524"/>
              <a:gd name="connsiteY790" fmla="*/ 4956555 h 5539721"/>
              <a:gd name="connsiteX791" fmla="*/ 2480481 w 6254524"/>
              <a:gd name="connsiteY791" fmla="*/ 4928309 h 5539721"/>
              <a:gd name="connsiteX792" fmla="*/ 2461458 w 6254524"/>
              <a:gd name="connsiteY792" fmla="*/ 4928309 h 5539721"/>
              <a:gd name="connsiteX793" fmla="*/ 2428600 w 6254524"/>
              <a:gd name="connsiteY793" fmla="*/ 4951367 h 5539721"/>
              <a:gd name="connsiteX794" fmla="*/ 2471258 w 6254524"/>
              <a:gd name="connsiteY794" fmla="*/ 4956555 h 5539721"/>
              <a:gd name="connsiteX795" fmla="*/ 2471258 w 6254524"/>
              <a:gd name="connsiteY795" fmla="*/ 4956555 h 5539721"/>
              <a:gd name="connsiteX796" fmla="*/ 3197013 w 6254524"/>
              <a:gd name="connsiteY796" fmla="*/ 4979613 h 5539721"/>
              <a:gd name="connsiteX797" fmla="*/ 3348044 w 6254524"/>
              <a:gd name="connsiteY797" fmla="*/ 4928309 h 5539721"/>
              <a:gd name="connsiteX798" fmla="*/ 3216037 w 6254524"/>
              <a:gd name="connsiteY798" fmla="*/ 4975001 h 5539721"/>
              <a:gd name="connsiteX799" fmla="*/ 3211425 w 6254524"/>
              <a:gd name="connsiteY799" fmla="*/ 4961166 h 5539721"/>
              <a:gd name="connsiteX800" fmla="*/ 3197013 w 6254524"/>
              <a:gd name="connsiteY800" fmla="*/ 4979613 h 5539721"/>
              <a:gd name="connsiteX801" fmla="*/ 3197013 w 6254524"/>
              <a:gd name="connsiteY801" fmla="*/ 4979613 h 5539721"/>
              <a:gd name="connsiteX802" fmla="*/ 3522710 w 6254524"/>
              <a:gd name="connsiteY802" fmla="*/ 4942144 h 5539721"/>
              <a:gd name="connsiteX803" fmla="*/ 3376290 w 6254524"/>
              <a:gd name="connsiteY803" fmla="*/ 4998060 h 5539721"/>
              <a:gd name="connsiteX804" fmla="*/ 3508298 w 6254524"/>
              <a:gd name="connsiteY804" fmla="*/ 4960590 h 5539721"/>
              <a:gd name="connsiteX805" fmla="*/ 3522710 w 6254524"/>
              <a:gd name="connsiteY805" fmla="*/ 4942144 h 5539721"/>
              <a:gd name="connsiteX806" fmla="*/ 3522710 w 6254524"/>
              <a:gd name="connsiteY806" fmla="*/ 4942144 h 5539721"/>
              <a:gd name="connsiteX807" fmla="*/ 4852012 w 6254524"/>
              <a:gd name="connsiteY807" fmla="*/ 5044752 h 5539721"/>
              <a:gd name="connsiteX808" fmla="*/ 4941363 w 6254524"/>
              <a:gd name="connsiteY808" fmla="*/ 4984225 h 5539721"/>
              <a:gd name="connsiteX809" fmla="*/ 4852012 w 6254524"/>
              <a:gd name="connsiteY809" fmla="*/ 5044752 h 5539721"/>
              <a:gd name="connsiteX810" fmla="*/ 4852012 w 6254524"/>
              <a:gd name="connsiteY810" fmla="*/ 5044752 h 5539721"/>
              <a:gd name="connsiteX811" fmla="*/ 1895957 w 6254524"/>
              <a:gd name="connsiteY811" fmla="*/ 5026306 h 5539721"/>
              <a:gd name="connsiteX812" fmla="*/ 1881546 w 6254524"/>
              <a:gd name="connsiteY812" fmla="*/ 5035529 h 5539721"/>
              <a:gd name="connsiteX813" fmla="*/ 1895957 w 6254524"/>
              <a:gd name="connsiteY813" fmla="*/ 5049364 h 5539721"/>
              <a:gd name="connsiteX814" fmla="*/ 1895957 w 6254524"/>
              <a:gd name="connsiteY814" fmla="*/ 5026306 h 5539721"/>
              <a:gd name="connsiteX815" fmla="*/ 1895957 w 6254524"/>
              <a:gd name="connsiteY815" fmla="*/ 5026306 h 5539721"/>
              <a:gd name="connsiteX816" fmla="*/ 3348044 w 6254524"/>
              <a:gd name="connsiteY816" fmla="*/ 5044752 h 5539721"/>
              <a:gd name="connsiteX817" fmla="*/ 3310574 w 6254524"/>
              <a:gd name="connsiteY817" fmla="*/ 5067810 h 5539721"/>
              <a:gd name="connsiteX818" fmla="*/ 3353232 w 6254524"/>
              <a:gd name="connsiteY818" fmla="*/ 5072422 h 5539721"/>
              <a:gd name="connsiteX819" fmla="*/ 3348044 w 6254524"/>
              <a:gd name="connsiteY819" fmla="*/ 5044752 h 5539721"/>
              <a:gd name="connsiteX820" fmla="*/ 3348044 w 6254524"/>
              <a:gd name="connsiteY820" fmla="*/ 5044752 h 5539721"/>
              <a:gd name="connsiteX821" fmla="*/ 3348044 w 6254524"/>
              <a:gd name="connsiteY821" fmla="*/ 5086834 h 5539721"/>
              <a:gd name="connsiteX822" fmla="*/ 3367067 w 6254524"/>
              <a:gd name="connsiteY822" fmla="*/ 5096057 h 5539721"/>
              <a:gd name="connsiteX823" fmla="*/ 3343433 w 6254524"/>
              <a:gd name="connsiteY823" fmla="*/ 5124303 h 5539721"/>
              <a:gd name="connsiteX824" fmla="*/ 3367067 w 6254524"/>
              <a:gd name="connsiteY824" fmla="*/ 5133526 h 5539721"/>
              <a:gd name="connsiteX825" fmla="*/ 3348044 w 6254524"/>
              <a:gd name="connsiteY825" fmla="*/ 5142749 h 5539721"/>
              <a:gd name="connsiteX826" fmla="*/ 3399925 w 6254524"/>
              <a:gd name="connsiteY826" fmla="*/ 5119691 h 5539721"/>
              <a:gd name="connsiteX827" fmla="*/ 3367067 w 6254524"/>
              <a:gd name="connsiteY827" fmla="*/ 5119691 h 5539721"/>
              <a:gd name="connsiteX828" fmla="*/ 3418948 w 6254524"/>
              <a:gd name="connsiteY828" fmla="*/ 5105857 h 5539721"/>
              <a:gd name="connsiteX829" fmla="*/ 3404537 w 6254524"/>
              <a:gd name="connsiteY829" fmla="*/ 5119691 h 5539721"/>
              <a:gd name="connsiteX830" fmla="*/ 3447194 w 6254524"/>
              <a:gd name="connsiteY830" fmla="*/ 5110468 h 5539721"/>
              <a:gd name="connsiteX831" fmla="*/ 3432783 w 6254524"/>
              <a:gd name="connsiteY831" fmla="*/ 5087410 h 5539721"/>
              <a:gd name="connsiteX832" fmla="*/ 3413760 w 6254524"/>
              <a:gd name="connsiteY832" fmla="*/ 5082798 h 5539721"/>
              <a:gd name="connsiteX833" fmla="*/ 3428171 w 6254524"/>
              <a:gd name="connsiteY833" fmla="*/ 5073575 h 5539721"/>
              <a:gd name="connsiteX834" fmla="*/ 3399925 w 6254524"/>
              <a:gd name="connsiteY834" fmla="*/ 5050517 h 5539721"/>
              <a:gd name="connsiteX835" fmla="*/ 3348044 w 6254524"/>
              <a:gd name="connsiteY835" fmla="*/ 5086834 h 5539721"/>
              <a:gd name="connsiteX836" fmla="*/ 3348044 w 6254524"/>
              <a:gd name="connsiteY836" fmla="*/ 5086834 h 5539721"/>
              <a:gd name="connsiteX837" fmla="*/ 4427743 w 6254524"/>
              <a:gd name="connsiteY837" fmla="*/ 5110468 h 5539721"/>
              <a:gd name="connsiteX838" fmla="*/ 4323981 w 6254524"/>
              <a:gd name="connsiteY838" fmla="*/ 5161773 h 5539721"/>
              <a:gd name="connsiteX839" fmla="*/ 4432354 w 6254524"/>
              <a:gd name="connsiteY839" fmla="*/ 5124303 h 5539721"/>
              <a:gd name="connsiteX840" fmla="*/ 4427743 w 6254524"/>
              <a:gd name="connsiteY840" fmla="*/ 5110468 h 5539721"/>
              <a:gd name="connsiteX841" fmla="*/ 4427743 w 6254524"/>
              <a:gd name="connsiteY841" fmla="*/ 5110468 h 5539721"/>
              <a:gd name="connsiteX842" fmla="*/ 2947408 w 6254524"/>
              <a:gd name="connsiteY842" fmla="*/ 5138138 h 5539721"/>
              <a:gd name="connsiteX843" fmla="*/ 2994678 w 6254524"/>
              <a:gd name="connsiteY843" fmla="*/ 5119691 h 5539721"/>
              <a:gd name="connsiteX844" fmla="*/ 2947408 w 6254524"/>
              <a:gd name="connsiteY844" fmla="*/ 5138138 h 5539721"/>
              <a:gd name="connsiteX845" fmla="*/ 2947408 w 6254524"/>
              <a:gd name="connsiteY845" fmla="*/ 5138138 h 5539721"/>
              <a:gd name="connsiteX846" fmla="*/ 3216037 w 6254524"/>
              <a:gd name="connsiteY846" fmla="*/ 5180219 h 5539721"/>
              <a:gd name="connsiteX847" fmla="*/ 3286940 w 6254524"/>
              <a:gd name="connsiteY847" fmla="*/ 5161773 h 5539721"/>
              <a:gd name="connsiteX848" fmla="*/ 3244282 w 6254524"/>
              <a:gd name="connsiteY848" fmla="*/ 5161773 h 5539721"/>
              <a:gd name="connsiteX849" fmla="*/ 3248894 w 6254524"/>
              <a:gd name="connsiteY849" fmla="*/ 5138714 h 5539721"/>
              <a:gd name="connsiteX850" fmla="*/ 3216037 w 6254524"/>
              <a:gd name="connsiteY850" fmla="*/ 5161773 h 5539721"/>
              <a:gd name="connsiteX851" fmla="*/ 3216037 w 6254524"/>
              <a:gd name="connsiteY851" fmla="*/ 5180219 h 5539721"/>
              <a:gd name="connsiteX852" fmla="*/ 3216037 w 6254524"/>
              <a:gd name="connsiteY852" fmla="*/ 5180219 h 5539721"/>
              <a:gd name="connsiteX853" fmla="*/ 2645347 w 6254524"/>
              <a:gd name="connsiteY853" fmla="*/ 5147938 h 5539721"/>
              <a:gd name="connsiteX854" fmla="*/ 2579055 w 6254524"/>
              <a:gd name="connsiteY854" fmla="*/ 5157161 h 5539721"/>
              <a:gd name="connsiteX855" fmla="*/ 2645347 w 6254524"/>
              <a:gd name="connsiteY855" fmla="*/ 5147938 h 5539721"/>
              <a:gd name="connsiteX856" fmla="*/ 2645347 w 6254524"/>
              <a:gd name="connsiteY856" fmla="*/ 5147938 h 5539721"/>
              <a:gd name="connsiteX857" fmla="*/ 4102622 w 6254524"/>
              <a:gd name="connsiteY857" fmla="*/ 5161773 h 5539721"/>
              <a:gd name="connsiteX858" fmla="*/ 4069765 w 6254524"/>
              <a:gd name="connsiteY858" fmla="*/ 5170996 h 5539721"/>
              <a:gd name="connsiteX859" fmla="*/ 4065153 w 6254524"/>
              <a:gd name="connsiteY859" fmla="*/ 5203854 h 5539721"/>
              <a:gd name="connsiteX860" fmla="*/ 4102622 w 6254524"/>
              <a:gd name="connsiteY860" fmla="*/ 5161773 h 5539721"/>
              <a:gd name="connsiteX861" fmla="*/ 4102622 w 6254524"/>
              <a:gd name="connsiteY861" fmla="*/ 5161773 h 5539721"/>
              <a:gd name="connsiteX862" fmla="*/ 3814972 w 6254524"/>
              <a:gd name="connsiteY862" fmla="*/ 5199242 h 5539721"/>
              <a:gd name="connsiteX863" fmla="*/ 3777502 w 6254524"/>
              <a:gd name="connsiteY863" fmla="*/ 5208465 h 5539721"/>
              <a:gd name="connsiteX864" fmla="*/ 3814972 w 6254524"/>
              <a:gd name="connsiteY864" fmla="*/ 5199242 h 5539721"/>
              <a:gd name="connsiteX865" fmla="*/ 3814972 w 6254524"/>
              <a:gd name="connsiteY865" fmla="*/ 5199242 h 5539721"/>
              <a:gd name="connsiteX866" fmla="*/ 3499075 w 6254524"/>
              <a:gd name="connsiteY866" fmla="*/ 5311074 h 5539721"/>
              <a:gd name="connsiteX867" fmla="*/ 3531933 w 6254524"/>
              <a:gd name="connsiteY867" fmla="*/ 5273604 h 5539721"/>
              <a:gd name="connsiteX868" fmla="*/ 3499075 w 6254524"/>
              <a:gd name="connsiteY868" fmla="*/ 5311074 h 5539721"/>
              <a:gd name="connsiteX869" fmla="*/ 3499075 w 6254524"/>
              <a:gd name="connsiteY869" fmla="*/ 5311074 h 5539721"/>
              <a:gd name="connsiteX870" fmla="*/ 2692616 w 6254524"/>
              <a:gd name="connsiteY870" fmla="*/ 5278216 h 5539721"/>
              <a:gd name="connsiteX871" fmla="*/ 2636123 w 6254524"/>
              <a:gd name="connsiteY871" fmla="*/ 5311074 h 5539721"/>
              <a:gd name="connsiteX872" fmla="*/ 2692616 w 6254524"/>
              <a:gd name="connsiteY872" fmla="*/ 5278216 h 5539721"/>
              <a:gd name="connsiteX873" fmla="*/ 2692616 w 6254524"/>
              <a:gd name="connsiteY873" fmla="*/ 5278216 h 5539721"/>
              <a:gd name="connsiteX874" fmla="*/ 2881116 w 6254524"/>
              <a:gd name="connsiteY874" fmla="*/ 5320297 h 5539721"/>
              <a:gd name="connsiteX875" fmla="*/ 2838459 w 6254524"/>
              <a:gd name="connsiteY875" fmla="*/ 5324909 h 5539721"/>
              <a:gd name="connsiteX876" fmla="*/ 2881116 w 6254524"/>
              <a:gd name="connsiteY876" fmla="*/ 5320297 h 5539721"/>
              <a:gd name="connsiteX877" fmla="*/ 2881116 w 6254524"/>
              <a:gd name="connsiteY877" fmla="*/ 5320297 h 5539721"/>
              <a:gd name="connsiteX878" fmla="*/ 2989490 w 6254524"/>
              <a:gd name="connsiteY878" fmla="*/ 5343932 h 5539721"/>
              <a:gd name="connsiteX879" fmla="*/ 3060394 w 6254524"/>
              <a:gd name="connsiteY879" fmla="*/ 5325485 h 5539721"/>
              <a:gd name="connsiteX880" fmla="*/ 2989490 w 6254524"/>
              <a:gd name="connsiteY880" fmla="*/ 5343932 h 5539721"/>
              <a:gd name="connsiteX881" fmla="*/ 2989490 w 6254524"/>
              <a:gd name="connsiteY881" fmla="*/ 5343932 h 5539721"/>
              <a:gd name="connsiteX882" fmla="*/ 3277141 w 6254524"/>
              <a:gd name="connsiteY882" fmla="*/ 5362379 h 5539721"/>
              <a:gd name="connsiteX883" fmla="*/ 3210848 w 6254524"/>
              <a:gd name="connsiteY883" fmla="*/ 5385437 h 5539721"/>
              <a:gd name="connsiteX884" fmla="*/ 3196437 w 6254524"/>
              <a:gd name="connsiteY884" fmla="*/ 5380825 h 5539721"/>
              <a:gd name="connsiteX885" fmla="*/ 3120922 w 6254524"/>
              <a:gd name="connsiteY885" fmla="*/ 5403883 h 5539721"/>
              <a:gd name="connsiteX886" fmla="*/ 3233907 w 6254524"/>
              <a:gd name="connsiteY886" fmla="*/ 5390048 h 5539721"/>
              <a:gd name="connsiteX887" fmla="*/ 3337668 w 6254524"/>
              <a:gd name="connsiteY887" fmla="*/ 5366990 h 5539721"/>
              <a:gd name="connsiteX888" fmla="*/ 3277141 w 6254524"/>
              <a:gd name="connsiteY888" fmla="*/ 5362379 h 5539721"/>
              <a:gd name="connsiteX889" fmla="*/ 3277141 w 6254524"/>
              <a:gd name="connsiteY889" fmla="*/ 5362379 h 5539721"/>
              <a:gd name="connsiteX890" fmla="*/ 2626900 w 6254524"/>
              <a:gd name="connsiteY890" fmla="*/ 5409071 h 5539721"/>
              <a:gd name="connsiteX891" fmla="*/ 2636123 w 6254524"/>
              <a:gd name="connsiteY891" fmla="*/ 5446541 h 5539721"/>
              <a:gd name="connsiteX892" fmla="*/ 2744497 w 6254524"/>
              <a:gd name="connsiteY892" fmla="*/ 5381401 h 5539721"/>
              <a:gd name="connsiteX893" fmla="*/ 2626900 w 6254524"/>
              <a:gd name="connsiteY893" fmla="*/ 5409071 h 5539721"/>
              <a:gd name="connsiteX894" fmla="*/ 2626900 w 6254524"/>
              <a:gd name="connsiteY894" fmla="*/ 5409071 h 5539721"/>
              <a:gd name="connsiteX895" fmla="*/ 2852871 w 6254524"/>
              <a:gd name="connsiteY895" fmla="*/ 5385437 h 5539721"/>
              <a:gd name="connsiteX896" fmla="*/ 2900140 w 6254524"/>
              <a:gd name="connsiteY896" fmla="*/ 5380825 h 5539721"/>
              <a:gd name="connsiteX897" fmla="*/ 2852871 w 6254524"/>
              <a:gd name="connsiteY897" fmla="*/ 5385437 h 5539721"/>
              <a:gd name="connsiteX898" fmla="*/ 2852871 w 6254524"/>
              <a:gd name="connsiteY898" fmla="*/ 5385437 h 5539721"/>
              <a:gd name="connsiteX899" fmla="*/ 2857482 w 6254524"/>
              <a:gd name="connsiteY899" fmla="*/ 5427518 h 5539721"/>
              <a:gd name="connsiteX900" fmla="*/ 2852871 w 6254524"/>
              <a:gd name="connsiteY900" fmla="*/ 5399271 h 5539721"/>
              <a:gd name="connsiteX901" fmla="*/ 2824624 w 6254524"/>
              <a:gd name="connsiteY901" fmla="*/ 5390048 h 5539721"/>
              <a:gd name="connsiteX902" fmla="*/ 2824624 w 6254524"/>
              <a:gd name="connsiteY902" fmla="*/ 5399271 h 5539721"/>
              <a:gd name="connsiteX903" fmla="*/ 2820012 w 6254524"/>
              <a:gd name="connsiteY903" fmla="*/ 5403883 h 5539721"/>
              <a:gd name="connsiteX904" fmla="*/ 2848259 w 6254524"/>
              <a:gd name="connsiteY904" fmla="*/ 5417718 h 5539721"/>
              <a:gd name="connsiteX905" fmla="*/ 2805601 w 6254524"/>
              <a:gd name="connsiteY905" fmla="*/ 5431553 h 5539721"/>
              <a:gd name="connsiteX906" fmla="*/ 2857482 w 6254524"/>
              <a:gd name="connsiteY906" fmla="*/ 5427518 h 5539721"/>
              <a:gd name="connsiteX907" fmla="*/ 2857482 w 6254524"/>
              <a:gd name="connsiteY907" fmla="*/ 5427518 h 5539721"/>
              <a:gd name="connsiteX908" fmla="*/ 3824195 w 6254524"/>
              <a:gd name="connsiteY908" fmla="*/ 5539926 h 5539721"/>
              <a:gd name="connsiteX909" fmla="*/ 3993672 w 6254524"/>
              <a:gd name="connsiteY909" fmla="*/ 5470175 h 5539721"/>
              <a:gd name="connsiteX910" fmla="*/ 3876076 w 6254524"/>
              <a:gd name="connsiteY910" fmla="*/ 5512257 h 5539721"/>
              <a:gd name="connsiteX911" fmla="*/ 3824195 w 6254524"/>
              <a:gd name="connsiteY911" fmla="*/ 5539926 h 5539721"/>
              <a:gd name="connsiteX912" fmla="*/ 3824195 w 6254524"/>
              <a:gd name="connsiteY912" fmla="*/ 5539926 h 5539721"/>
              <a:gd name="connsiteX913" fmla="*/ 2683393 w 6254524"/>
              <a:gd name="connsiteY913" fmla="*/ 5478822 h 5539721"/>
              <a:gd name="connsiteX914" fmla="*/ 2655147 w 6254524"/>
              <a:gd name="connsiteY914" fmla="*/ 5497268 h 5539721"/>
              <a:gd name="connsiteX915" fmla="*/ 2721439 w 6254524"/>
              <a:gd name="connsiteY915" fmla="*/ 5492657 h 5539721"/>
              <a:gd name="connsiteX916" fmla="*/ 2683393 w 6254524"/>
              <a:gd name="connsiteY916" fmla="*/ 5478822 h 5539721"/>
              <a:gd name="connsiteX917" fmla="*/ 2683393 w 6254524"/>
              <a:gd name="connsiteY917" fmla="*/ 5478822 h 5539721"/>
              <a:gd name="connsiteX918" fmla="*/ 2810789 w 6254524"/>
              <a:gd name="connsiteY918" fmla="*/ 5511680 h 5539721"/>
              <a:gd name="connsiteX919" fmla="*/ 2825201 w 6254524"/>
              <a:gd name="connsiteY919" fmla="*/ 5525515 h 5539721"/>
              <a:gd name="connsiteX920" fmla="*/ 2886305 w 6254524"/>
              <a:gd name="connsiteY920" fmla="*/ 5511680 h 5539721"/>
              <a:gd name="connsiteX921" fmla="*/ 2810789 w 6254524"/>
              <a:gd name="connsiteY921" fmla="*/ 5511680 h 5539721"/>
              <a:gd name="connsiteX922" fmla="*/ 2810789 w 6254524"/>
              <a:gd name="connsiteY922" fmla="*/ 5511680 h 5539721"/>
              <a:gd name="connsiteX923" fmla="*/ 4984021 w 6254524"/>
              <a:gd name="connsiteY923" fmla="*/ 578388 h 5539721"/>
              <a:gd name="connsiteX924" fmla="*/ 5101617 w 6254524"/>
              <a:gd name="connsiteY924" fmla="*/ 517860 h 5539721"/>
              <a:gd name="connsiteX925" fmla="*/ 5097005 w 6254524"/>
              <a:gd name="connsiteY925" fmla="*/ 569164 h 5539721"/>
              <a:gd name="connsiteX926" fmla="*/ 5196156 w 6254524"/>
              <a:gd name="connsiteY926" fmla="*/ 508637 h 5539721"/>
              <a:gd name="connsiteX927" fmla="*/ 5200767 w 6254524"/>
              <a:gd name="connsiteY927" fmla="*/ 517860 h 5539721"/>
              <a:gd name="connsiteX928" fmla="*/ 5116029 w 6254524"/>
              <a:gd name="connsiteY928" fmla="*/ 597411 h 5539721"/>
              <a:gd name="connsiteX929" fmla="*/ 5135051 w 6254524"/>
              <a:gd name="connsiteY929" fmla="*/ 615857 h 5539721"/>
              <a:gd name="connsiteX930" fmla="*/ 5304529 w 6254524"/>
              <a:gd name="connsiteY930" fmla="*/ 578388 h 5539721"/>
              <a:gd name="connsiteX931" fmla="*/ 5209990 w 6254524"/>
              <a:gd name="connsiteY931" fmla="*/ 694831 h 5539721"/>
              <a:gd name="connsiteX932" fmla="*/ 5238237 w 6254524"/>
              <a:gd name="connsiteY932" fmla="*/ 699443 h 5539721"/>
              <a:gd name="connsiteX933" fmla="*/ 5238237 w 6254524"/>
              <a:gd name="connsiteY933" fmla="*/ 722501 h 5539721"/>
              <a:gd name="connsiteX934" fmla="*/ 5186356 w 6254524"/>
              <a:gd name="connsiteY934" fmla="*/ 755359 h 5539721"/>
              <a:gd name="connsiteX935" fmla="*/ 5257260 w 6254524"/>
              <a:gd name="connsiteY935" fmla="*/ 736913 h 5539721"/>
              <a:gd name="connsiteX936" fmla="*/ 5271671 w 6254524"/>
              <a:gd name="connsiteY936" fmla="*/ 704055 h 5539721"/>
              <a:gd name="connsiteX937" fmla="*/ 5257260 w 6254524"/>
              <a:gd name="connsiteY937" fmla="*/ 685608 h 5539721"/>
              <a:gd name="connsiteX938" fmla="*/ 5294729 w 6254524"/>
              <a:gd name="connsiteY938" fmla="*/ 648139 h 5539721"/>
              <a:gd name="connsiteX939" fmla="*/ 5322976 w 6254524"/>
              <a:gd name="connsiteY939" fmla="*/ 685608 h 5539721"/>
              <a:gd name="connsiteX940" fmla="*/ 5563357 w 6254524"/>
              <a:gd name="connsiteY940" fmla="*/ 634304 h 5539721"/>
              <a:gd name="connsiteX941" fmla="*/ 5582380 w 6254524"/>
              <a:gd name="connsiteY941" fmla="*/ 648139 h 5539721"/>
              <a:gd name="connsiteX942" fmla="*/ 5586991 w 6254524"/>
              <a:gd name="connsiteY942" fmla="*/ 727689 h 5539721"/>
              <a:gd name="connsiteX943" fmla="*/ 5558745 w 6254524"/>
              <a:gd name="connsiteY943" fmla="*/ 746136 h 5539721"/>
              <a:gd name="connsiteX944" fmla="*/ 5502253 w 6254524"/>
              <a:gd name="connsiteY944" fmla="*/ 886214 h 5539721"/>
              <a:gd name="connsiteX945" fmla="*/ 5634261 w 6254524"/>
              <a:gd name="connsiteY945" fmla="*/ 853356 h 5539721"/>
              <a:gd name="connsiteX946" fmla="*/ 5662506 w 6254524"/>
              <a:gd name="connsiteY946" fmla="*/ 788217 h 5539721"/>
              <a:gd name="connsiteX947" fmla="*/ 5662506 w 6254524"/>
              <a:gd name="connsiteY947" fmla="*/ 806663 h 5539721"/>
              <a:gd name="connsiteX948" fmla="*/ 5718999 w 6254524"/>
              <a:gd name="connsiteY948" fmla="*/ 783605 h 5539721"/>
              <a:gd name="connsiteX949" fmla="*/ 5723611 w 6254524"/>
              <a:gd name="connsiteY949" fmla="*/ 760547 h 5539721"/>
              <a:gd name="connsiteX950" fmla="*/ 5732834 w 6254524"/>
              <a:gd name="connsiteY950" fmla="*/ 778994 h 5539721"/>
              <a:gd name="connsiteX951" fmla="*/ 5756469 w 6254524"/>
              <a:gd name="connsiteY951" fmla="*/ 750747 h 5539721"/>
              <a:gd name="connsiteX952" fmla="*/ 5713811 w 6254524"/>
              <a:gd name="connsiteY952" fmla="*/ 732301 h 5539721"/>
              <a:gd name="connsiteX953" fmla="*/ 5751281 w 6254524"/>
              <a:gd name="connsiteY953" fmla="*/ 718466 h 5539721"/>
              <a:gd name="connsiteX954" fmla="*/ 5765692 w 6254524"/>
              <a:gd name="connsiteY954" fmla="*/ 611246 h 5539721"/>
              <a:gd name="connsiteX955" fmla="*/ 5826796 w 6254524"/>
              <a:gd name="connsiteY955" fmla="*/ 536307 h 5539721"/>
              <a:gd name="connsiteX956" fmla="*/ 5694788 w 6254524"/>
              <a:gd name="connsiteY956" fmla="*/ 564553 h 5539721"/>
              <a:gd name="connsiteX957" fmla="*/ 5798550 w 6254524"/>
              <a:gd name="connsiteY957" fmla="*/ 419863 h 5539721"/>
              <a:gd name="connsiteX958" fmla="*/ 5723034 w 6254524"/>
              <a:gd name="connsiteY958" fmla="*/ 442921 h 5539721"/>
              <a:gd name="connsiteX959" fmla="*/ 5704012 w 6254524"/>
              <a:gd name="connsiteY959" fmla="*/ 382393 h 5539721"/>
              <a:gd name="connsiteX960" fmla="*/ 5746669 w 6254524"/>
              <a:gd name="connsiteY960" fmla="*/ 331089 h 5539721"/>
              <a:gd name="connsiteX961" fmla="*/ 5572004 w 6254524"/>
              <a:gd name="connsiteY961" fmla="*/ 382393 h 5539721"/>
              <a:gd name="connsiteX962" fmla="*/ 5591027 w 6254524"/>
              <a:gd name="connsiteY962" fmla="*/ 363947 h 5539721"/>
              <a:gd name="connsiteX963" fmla="*/ 5610049 w 6254524"/>
              <a:gd name="connsiteY963" fmla="*/ 373170 h 5539721"/>
              <a:gd name="connsiteX964" fmla="*/ 5624461 w 6254524"/>
              <a:gd name="connsiteY964" fmla="*/ 350112 h 5539721"/>
              <a:gd name="connsiteX965" fmla="*/ 5667118 w 6254524"/>
              <a:gd name="connsiteY965" fmla="*/ 321866 h 5539721"/>
              <a:gd name="connsiteX966" fmla="*/ 5718999 w 6254524"/>
              <a:gd name="connsiteY966" fmla="*/ 270561 h 5539721"/>
              <a:gd name="connsiteX967" fmla="*/ 5695365 w 6254524"/>
              <a:gd name="connsiteY967" fmla="*/ 270561 h 5539721"/>
              <a:gd name="connsiteX968" fmla="*/ 5690753 w 6254524"/>
              <a:gd name="connsiteY968" fmla="*/ 252115 h 5539721"/>
              <a:gd name="connsiteX969" fmla="*/ 5751857 w 6254524"/>
              <a:gd name="connsiteY969" fmla="*/ 196199 h 5539721"/>
              <a:gd name="connsiteX970" fmla="*/ 5643484 w 6254524"/>
              <a:gd name="connsiteY970" fmla="*/ 214645 h 5539721"/>
              <a:gd name="connsiteX971" fmla="*/ 5709776 w 6254524"/>
              <a:gd name="connsiteY971" fmla="*/ 139706 h 5539721"/>
              <a:gd name="connsiteX972" fmla="*/ 5615238 w 6254524"/>
              <a:gd name="connsiteY972" fmla="*/ 153541 h 5539721"/>
              <a:gd name="connsiteX973" fmla="*/ 5634261 w 6254524"/>
              <a:gd name="connsiteY973" fmla="*/ 93014 h 5539721"/>
              <a:gd name="connsiteX974" fmla="*/ 5615238 w 6254524"/>
              <a:gd name="connsiteY974" fmla="*/ 93014 h 5539721"/>
              <a:gd name="connsiteX975" fmla="*/ 5624461 w 6254524"/>
              <a:gd name="connsiteY975" fmla="*/ 64767 h 5539721"/>
              <a:gd name="connsiteX976" fmla="*/ 5586991 w 6254524"/>
              <a:gd name="connsiteY976" fmla="*/ 46321 h 5539721"/>
              <a:gd name="connsiteX977" fmla="*/ 5615238 w 6254524"/>
              <a:gd name="connsiteY977" fmla="*/ 8851 h 5539721"/>
              <a:gd name="connsiteX978" fmla="*/ 5365056 w 6254524"/>
              <a:gd name="connsiteY978" fmla="*/ 88402 h 5539721"/>
              <a:gd name="connsiteX979" fmla="*/ 5350645 w 6254524"/>
              <a:gd name="connsiteY979" fmla="*/ 139706 h 5539721"/>
              <a:gd name="connsiteX980" fmla="*/ 5402526 w 6254524"/>
              <a:gd name="connsiteY980" fmla="*/ 135095 h 5539721"/>
              <a:gd name="connsiteX981" fmla="*/ 5152345 w 6254524"/>
              <a:gd name="connsiteY981" fmla="*/ 261338 h 5539721"/>
              <a:gd name="connsiteX982" fmla="*/ 5156957 w 6254524"/>
              <a:gd name="connsiteY982" fmla="*/ 270561 h 5539721"/>
              <a:gd name="connsiteX983" fmla="*/ 5199614 w 6254524"/>
              <a:gd name="connsiteY983" fmla="*/ 293619 h 5539721"/>
              <a:gd name="connsiteX984" fmla="*/ 5190391 w 6254524"/>
              <a:gd name="connsiteY984" fmla="*/ 331089 h 5539721"/>
              <a:gd name="connsiteX985" fmla="*/ 5157533 w 6254524"/>
              <a:gd name="connsiteY985" fmla="*/ 489614 h 5539721"/>
              <a:gd name="connsiteX986" fmla="*/ 5086630 w 6254524"/>
              <a:gd name="connsiteY986" fmla="*/ 475779 h 5539721"/>
              <a:gd name="connsiteX987" fmla="*/ 5110264 w 6254524"/>
              <a:gd name="connsiteY987" fmla="*/ 452721 h 5539721"/>
              <a:gd name="connsiteX988" fmla="*/ 5114875 w 6254524"/>
              <a:gd name="connsiteY988" fmla="*/ 471167 h 5539721"/>
              <a:gd name="connsiteX989" fmla="*/ 5175980 w 6254524"/>
              <a:gd name="connsiteY989" fmla="*/ 368558 h 5539721"/>
              <a:gd name="connsiteX990" fmla="*/ 5152345 w 6254524"/>
              <a:gd name="connsiteY990" fmla="*/ 368558 h 5539721"/>
              <a:gd name="connsiteX991" fmla="*/ 5152345 w 6254524"/>
              <a:gd name="connsiteY991" fmla="*/ 335701 h 5539721"/>
              <a:gd name="connsiteX992" fmla="*/ 5062994 w 6254524"/>
              <a:gd name="connsiteY992" fmla="*/ 387005 h 5539721"/>
              <a:gd name="connsiteX993" fmla="*/ 5062994 w 6254524"/>
              <a:gd name="connsiteY993" fmla="*/ 471167 h 5539721"/>
              <a:gd name="connsiteX994" fmla="*/ 4973644 w 6254524"/>
              <a:gd name="connsiteY994" fmla="*/ 559941 h 5539721"/>
              <a:gd name="connsiteX995" fmla="*/ 4984021 w 6254524"/>
              <a:gd name="connsiteY995" fmla="*/ 578388 h 5539721"/>
              <a:gd name="connsiteX996" fmla="*/ 4984021 w 6254524"/>
              <a:gd name="connsiteY996" fmla="*/ 578388 h 5539721"/>
              <a:gd name="connsiteX997" fmla="*/ 5743210 w 6254524"/>
              <a:gd name="connsiteY997" fmla="*/ 60156 h 5539721"/>
              <a:gd name="connsiteX998" fmla="*/ 5663084 w 6254524"/>
              <a:gd name="connsiteY998" fmla="*/ 88402 h 5539721"/>
              <a:gd name="connsiteX999" fmla="*/ 5743210 w 6254524"/>
              <a:gd name="connsiteY999" fmla="*/ 60156 h 5539721"/>
              <a:gd name="connsiteX1000" fmla="*/ 5743210 w 6254524"/>
              <a:gd name="connsiteY1000" fmla="*/ 60156 h 5539721"/>
              <a:gd name="connsiteX1001" fmla="*/ 5842361 w 6254524"/>
              <a:gd name="connsiteY1001" fmla="*/ 167953 h 5539721"/>
              <a:gd name="connsiteX1002" fmla="*/ 5827949 w 6254524"/>
              <a:gd name="connsiteY1002" fmla="*/ 167953 h 5539721"/>
              <a:gd name="connsiteX1003" fmla="*/ 5842361 w 6254524"/>
              <a:gd name="connsiteY1003" fmla="*/ 154118 h 5539721"/>
              <a:gd name="connsiteX1004" fmla="*/ 5827949 w 6254524"/>
              <a:gd name="connsiteY1004" fmla="*/ 140283 h 5539721"/>
              <a:gd name="connsiteX1005" fmla="*/ 5846972 w 6254524"/>
              <a:gd name="connsiteY1005" fmla="*/ 117225 h 5539721"/>
              <a:gd name="connsiteX1006" fmla="*/ 5818726 w 6254524"/>
              <a:gd name="connsiteY1006" fmla="*/ 140283 h 5539721"/>
              <a:gd name="connsiteX1007" fmla="*/ 5757621 w 6254524"/>
              <a:gd name="connsiteY1007" fmla="*/ 200810 h 5539721"/>
              <a:gd name="connsiteX1008" fmla="*/ 5842361 w 6254524"/>
              <a:gd name="connsiteY1008" fmla="*/ 167953 h 5539721"/>
              <a:gd name="connsiteX1009" fmla="*/ 5842361 w 6254524"/>
              <a:gd name="connsiteY1009" fmla="*/ 167953 h 5539721"/>
              <a:gd name="connsiteX1010" fmla="*/ 5677495 w 6254524"/>
              <a:gd name="connsiteY1010" fmla="*/ 186399 h 5539721"/>
              <a:gd name="connsiteX1011" fmla="*/ 5724764 w 6254524"/>
              <a:gd name="connsiteY1011" fmla="*/ 167953 h 5539721"/>
              <a:gd name="connsiteX1012" fmla="*/ 5677495 w 6254524"/>
              <a:gd name="connsiteY1012" fmla="*/ 186399 h 5539721"/>
              <a:gd name="connsiteX1013" fmla="*/ 5677495 w 6254524"/>
              <a:gd name="connsiteY1013" fmla="*/ 186399 h 5539721"/>
              <a:gd name="connsiteX1014" fmla="*/ 5267059 w 6254524"/>
              <a:gd name="connsiteY1014" fmla="*/ 2212058 h 5539721"/>
              <a:gd name="connsiteX1015" fmla="*/ 5276282 w 6254524"/>
              <a:gd name="connsiteY1015" fmla="*/ 2212058 h 5539721"/>
              <a:gd name="connsiteX1016" fmla="*/ 5267059 w 6254524"/>
              <a:gd name="connsiteY1016" fmla="*/ 2212058 h 5539721"/>
              <a:gd name="connsiteX1017" fmla="*/ 5267059 w 6254524"/>
              <a:gd name="connsiteY1017" fmla="*/ 2212058 h 5539721"/>
              <a:gd name="connsiteX1018" fmla="*/ 6054495 w 6254524"/>
              <a:gd name="connsiteY1018" fmla="*/ 2198223 h 5539721"/>
              <a:gd name="connsiteX1019" fmla="*/ 6007226 w 6254524"/>
              <a:gd name="connsiteY1019" fmla="*/ 2212058 h 5539721"/>
              <a:gd name="connsiteX1020" fmla="*/ 6021638 w 6254524"/>
              <a:gd name="connsiteY1020" fmla="*/ 2189000 h 5539721"/>
              <a:gd name="connsiteX1021" fmla="*/ 5833137 w 6254524"/>
              <a:gd name="connsiteY1021" fmla="*/ 2231081 h 5539721"/>
              <a:gd name="connsiteX1022" fmla="*/ 5795668 w 6254524"/>
              <a:gd name="connsiteY1022" fmla="*/ 2240304 h 5539721"/>
              <a:gd name="connsiteX1023" fmla="*/ 5842937 w 6254524"/>
              <a:gd name="connsiteY1023" fmla="*/ 2207446 h 5539721"/>
              <a:gd name="connsiteX1024" fmla="*/ 5800279 w 6254524"/>
              <a:gd name="connsiteY1024" fmla="*/ 2221281 h 5539721"/>
              <a:gd name="connsiteX1025" fmla="*/ 5847549 w 6254524"/>
              <a:gd name="connsiteY1025" fmla="*/ 2183812 h 5539721"/>
              <a:gd name="connsiteX1026" fmla="*/ 5838325 w 6254524"/>
              <a:gd name="connsiteY1026" fmla="*/ 2165365 h 5539721"/>
              <a:gd name="connsiteX1027" fmla="*/ 5857348 w 6254524"/>
              <a:gd name="connsiteY1027" fmla="*/ 2156142 h 5539721"/>
              <a:gd name="connsiteX1028" fmla="*/ 5970334 w 6254524"/>
              <a:gd name="connsiteY1028" fmla="*/ 2127896 h 5539721"/>
              <a:gd name="connsiteX1029" fmla="*/ 5970334 w 6254524"/>
              <a:gd name="connsiteY1029" fmla="*/ 2146342 h 5539721"/>
              <a:gd name="connsiteX1030" fmla="*/ 5989356 w 6254524"/>
              <a:gd name="connsiteY1030" fmla="*/ 2123284 h 5539721"/>
              <a:gd name="connsiteX1031" fmla="*/ 5974944 w 6254524"/>
              <a:gd name="connsiteY1031" fmla="*/ 2123284 h 5539721"/>
              <a:gd name="connsiteX1032" fmla="*/ 6041236 w 6254524"/>
              <a:gd name="connsiteY1032" fmla="*/ 2071980 h 5539721"/>
              <a:gd name="connsiteX1033" fmla="*/ 5956498 w 6254524"/>
              <a:gd name="connsiteY1033" fmla="*/ 2100226 h 5539721"/>
              <a:gd name="connsiteX1034" fmla="*/ 5923640 w 6254524"/>
              <a:gd name="connsiteY1034" fmla="*/ 2137695 h 5539721"/>
              <a:gd name="connsiteX1035" fmla="*/ 5867148 w 6254524"/>
              <a:gd name="connsiteY1035" fmla="*/ 2137695 h 5539721"/>
              <a:gd name="connsiteX1036" fmla="*/ 5857925 w 6254524"/>
              <a:gd name="connsiteY1036" fmla="*/ 2151530 h 5539721"/>
              <a:gd name="connsiteX1037" fmla="*/ 5702282 w 6254524"/>
              <a:gd name="connsiteY1037" fmla="*/ 2231081 h 5539721"/>
              <a:gd name="connsiteX1038" fmla="*/ 5697671 w 6254524"/>
              <a:gd name="connsiteY1038" fmla="*/ 2282385 h 5539721"/>
              <a:gd name="connsiteX1039" fmla="*/ 5660201 w 6254524"/>
              <a:gd name="connsiteY1039" fmla="*/ 2296220 h 5539721"/>
              <a:gd name="connsiteX1040" fmla="*/ 5674613 w 6254524"/>
              <a:gd name="connsiteY1040" fmla="*/ 2347525 h 5539721"/>
              <a:gd name="connsiteX1041" fmla="*/ 5622732 w 6254524"/>
              <a:gd name="connsiteY1041" fmla="*/ 2338301 h 5539721"/>
              <a:gd name="connsiteX1042" fmla="*/ 5585262 w 6254524"/>
              <a:gd name="connsiteY1042" fmla="*/ 2347525 h 5539721"/>
              <a:gd name="connsiteX1043" fmla="*/ 5585262 w 6254524"/>
              <a:gd name="connsiteY1043" fmla="*/ 2319278 h 5539721"/>
              <a:gd name="connsiteX1044" fmla="*/ 5679800 w 6254524"/>
              <a:gd name="connsiteY1044" fmla="*/ 2258751 h 5539721"/>
              <a:gd name="connsiteX1045" fmla="*/ 5632531 w 6254524"/>
              <a:gd name="connsiteY1045" fmla="*/ 2272586 h 5539721"/>
              <a:gd name="connsiteX1046" fmla="*/ 5627919 w 6254524"/>
              <a:gd name="connsiteY1046" fmla="*/ 2263362 h 5539721"/>
              <a:gd name="connsiteX1047" fmla="*/ 5595062 w 6254524"/>
              <a:gd name="connsiteY1047" fmla="*/ 2277197 h 5539721"/>
              <a:gd name="connsiteX1048" fmla="*/ 5576038 w 6254524"/>
              <a:gd name="connsiteY1048" fmla="*/ 2254139 h 5539721"/>
              <a:gd name="connsiteX1049" fmla="*/ 5557016 w 6254524"/>
              <a:gd name="connsiteY1049" fmla="*/ 2282385 h 5539721"/>
              <a:gd name="connsiteX1050" fmla="*/ 5561627 w 6254524"/>
              <a:gd name="connsiteY1050" fmla="*/ 2305443 h 5539721"/>
              <a:gd name="connsiteX1051" fmla="*/ 5533381 w 6254524"/>
              <a:gd name="connsiteY1051" fmla="*/ 2338301 h 5539721"/>
              <a:gd name="connsiteX1052" fmla="*/ 5580650 w 6254524"/>
              <a:gd name="connsiteY1052" fmla="*/ 2319855 h 5539721"/>
              <a:gd name="connsiteX1053" fmla="*/ 5533381 w 6254524"/>
              <a:gd name="connsiteY1053" fmla="*/ 2366548 h 5539721"/>
              <a:gd name="connsiteX1054" fmla="*/ 5509746 w 6254524"/>
              <a:gd name="connsiteY1054" fmla="*/ 2375771 h 5539721"/>
              <a:gd name="connsiteX1055" fmla="*/ 5505135 w 6254524"/>
              <a:gd name="connsiteY1055" fmla="*/ 2338301 h 5539721"/>
              <a:gd name="connsiteX1056" fmla="*/ 5453254 w 6254524"/>
              <a:gd name="connsiteY1056" fmla="*/ 2273162 h 5539721"/>
              <a:gd name="connsiteX1057" fmla="*/ 5425008 w 6254524"/>
              <a:gd name="connsiteY1057" fmla="*/ 2277774 h 5539721"/>
              <a:gd name="connsiteX1058" fmla="*/ 5410596 w 6254524"/>
              <a:gd name="connsiteY1058" fmla="*/ 2263939 h 5539721"/>
              <a:gd name="connsiteX1059" fmla="*/ 5410596 w 6254524"/>
              <a:gd name="connsiteY1059" fmla="*/ 2231081 h 5539721"/>
              <a:gd name="connsiteX1060" fmla="*/ 5377739 w 6254524"/>
              <a:gd name="connsiteY1060" fmla="*/ 2226469 h 5539721"/>
              <a:gd name="connsiteX1061" fmla="*/ 5396761 w 6254524"/>
              <a:gd name="connsiteY1061" fmla="*/ 2189000 h 5539721"/>
              <a:gd name="connsiteX1062" fmla="*/ 5349492 w 6254524"/>
              <a:gd name="connsiteY1062" fmla="*/ 2193611 h 5539721"/>
              <a:gd name="connsiteX1063" fmla="*/ 5401373 w 6254524"/>
              <a:gd name="connsiteY1063" fmla="*/ 2146919 h 5539721"/>
              <a:gd name="connsiteX1064" fmla="*/ 5316634 w 6254524"/>
              <a:gd name="connsiteY1064" fmla="*/ 2212058 h 5539721"/>
              <a:gd name="connsiteX1065" fmla="*/ 5316634 w 6254524"/>
              <a:gd name="connsiteY1065" fmla="*/ 2193611 h 5539721"/>
              <a:gd name="connsiteX1066" fmla="*/ 5279165 w 6254524"/>
              <a:gd name="connsiteY1066" fmla="*/ 2212058 h 5539721"/>
              <a:gd name="connsiteX1067" fmla="*/ 5274553 w 6254524"/>
              <a:gd name="connsiteY1067" fmla="*/ 2221281 h 5539721"/>
              <a:gd name="connsiteX1068" fmla="*/ 5298188 w 6254524"/>
              <a:gd name="connsiteY1068" fmla="*/ 2216670 h 5539721"/>
              <a:gd name="connsiteX1069" fmla="*/ 5293576 w 6254524"/>
              <a:gd name="connsiteY1069" fmla="*/ 2239728 h 5539721"/>
              <a:gd name="connsiteX1070" fmla="*/ 5317211 w 6254524"/>
              <a:gd name="connsiteY1070" fmla="*/ 2253563 h 5539721"/>
              <a:gd name="connsiteX1071" fmla="*/ 5293576 w 6254524"/>
              <a:gd name="connsiteY1071" fmla="*/ 2272009 h 5539721"/>
              <a:gd name="connsiteX1072" fmla="*/ 5293576 w 6254524"/>
              <a:gd name="connsiteY1072" fmla="*/ 2262786 h 5539721"/>
              <a:gd name="connsiteX1073" fmla="*/ 5256106 w 6254524"/>
              <a:gd name="connsiteY1073" fmla="*/ 2276621 h 5539721"/>
              <a:gd name="connsiteX1074" fmla="*/ 5265330 w 6254524"/>
              <a:gd name="connsiteY1074" fmla="*/ 2262786 h 5539721"/>
              <a:gd name="connsiteX1075" fmla="*/ 5227861 w 6254524"/>
              <a:gd name="connsiteY1075" fmla="*/ 2267398 h 5539721"/>
              <a:gd name="connsiteX1076" fmla="*/ 5246883 w 6254524"/>
              <a:gd name="connsiteY1076" fmla="*/ 2295644 h 5539721"/>
              <a:gd name="connsiteX1077" fmla="*/ 5162145 w 6254524"/>
              <a:gd name="connsiteY1077" fmla="*/ 2323890 h 5539721"/>
              <a:gd name="connsiteX1078" fmla="*/ 5157533 w 6254524"/>
              <a:gd name="connsiteY1078" fmla="*/ 2310055 h 5539721"/>
              <a:gd name="connsiteX1079" fmla="*/ 5124675 w 6254524"/>
              <a:gd name="connsiteY1079" fmla="*/ 2338301 h 5539721"/>
              <a:gd name="connsiteX1080" fmla="*/ 5120064 w 6254524"/>
              <a:gd name="connsiteY1080" fmla="*/ 2333690 h 5539721"/>
              <a:gd name="connsiteX1081" fmla="*/ 5209414 w 6254524"/>
              <a:gd name="connsiteY1081" fmla="*/ 2273162 h 5539721"/>
              <a:gd name="connsiteX1082" fmla="*/ 5242272 w 6254524"/>
              <a:gd name="connsiteY1082" fmla="*/ 2244916 h 5539721"/>
              <a:gd name="connsiteX1083" fmla="*/ 5110264 w 6254524"/>
              <a:gd name="connsiteY1083" fmla="*/ 2296220 h 5539721"/>
              <a:gd name="connsiteX1084" fmla="*/ 5095853 w 6254524"/>
              <a:gd name="connsiteY1084" fmla="*/ 2282385 h 5539721"/>
              <a:gd name="connsiteX1085" fmla="*/ 5072218 w 6254524"/>
              <a:gd name="connsiteY1085" fmla="*/ 2291609 h 5539721"/>
              <a:gd name="connsiteX1086" fmla="*/ 5048583 w 6254524"/>
              <a:gd name="connsiteY1086" fmla="*/ 2319855 h 5539721"/>
              <a:gd name="connsiteX1087" fmla="*/ 5057807 w 6254524"/>
              <a:gd name="connsiteY1087" fmla="*/ 2329078 h 5539721"/>
              <a:gd name="connsiteX1088" fmla="*/ 5029561 w 6254524"/>
              <a:gd name="connsiteY1088" fmla="*/ 2352136 h 5539721"/>
              <a:gd name="connsiteX1089" fmla="*/ 4888329 w 6254524"/>
              <a:gd name="connsiteY1089" fmla="*/ 2398829 h 5539721"/>
              <a:gd name="connsiteX1090" fmla="*/ 5114875 w 6254524"/>
              <a:gd name="connsiteY1090" fmla="*/ 2267974 h 5539721"/>
              <a:gd name="connsiteX1091" fmla="*/ 5204226 w 6254524"/>
              <a:gd name="connsiteY1091" fmla="*/ 2239728 h 5539721"/>
              <a:gd name="connsiteX1092" fmla="*/ 5166756 w 6254524"/>
              <a:gd name="connsiteY1092" fmla="*/ 2230504 h 5539721"/>
              <a:gd name="connsiteX1093" fmla="*/ 5171368 w 6254524"/>
              <a:gd name="connsiteY1093" fmla="*/ 2193035 h 5539721"/>
              <a:gd name="connsiteX1094" fmla="*/ 5138510 w 6254524"/>
              <a:gd name="connsiteY1094" fmla="*/ 2202258 h 5539721"/>
              <a:gd name="connsiteX1095" fmla="*/ 5195003 w 6254524"/>
              <a:gd name="connsiteY1095" fmla="*/ 2127319 h 5539721"/>
              <a:gd name="connsiteX1096" fmla="*/ 5100464 w 6254524"/>
              <a:gd name="connsiteY1096" fmla="*/ 2155565 h 5539721"/>
              <a:gd name="connsiteX1097" fmla="*/ 5109688 w 6254524"/>
              <a:gd name="connsiteY1097" fmla="*/ 2220705 h 5539721"/>
              <a:gd name="connsiteX1098" fmla="*/ 5029561 w 6254524"/>
              <a:gd name="connsiteY1098" fmla="*/ 2248951 h 5539721"/>
              <a:gd name="connsiteX1099" fmla="*/ 5034172 w 6254524"/>
              <a:gd name="connsiteY1099" fmla="*/ 2206870 h 5539721"/>
              <a:gd name="connsiteX1100" fmla="*/ 4949433 w 6254524"/>
              <a:gd name="connsiteY1100" fmla="*/ 2248951 h 5539721"/>
              <a:gd name="connsiteX1101" fmla="*/ 5034172 w 6254524"/>
              <a:gd name="connsiteY1101" fmla="*/ 2146342 h 5539721"/>
              <a:gd name="connsiteX1102" fmla="*/ 4967880 w 6254524"/>
              <a:gd name="connsiteY1102" fmla="*/ 2164789 h 5539721"/>
              <a:gd name="connsiteX1103" fmla="*/ 4986903 w 6254524"/>
              <a:gd name="connsiteY1103" fmla="*/ 2146342 h 5539721"/>
              <a:gd name="connsiteX1104" fmla="*/ 4915999 w 6254524"/>
              <a:gd name="connsiteY1104" fmla="*/ 2164789 h 5539721"/>
              <a:gd name="connsiteX1105" fmla="*/ 4925223 w 6254524"/>
              <a:gd name="connsiteY1105" fmla="*/ 2141731 h 5539721"/>
              <a:gd name="connsiteX1106" fmla="*/ 4887753 w 6254524"/>
              <a:gd name="connsiteY1106" fmla="*/ 2164789 h 5539721"/>
              <a:gd name="connsiteX1107" fmla="*/ 4887753 w 6254524"/>
              <a:gd name="connsiteY1107" fmla="*/ 2193035 h 5539721"/>
              <a:gd name="connsiteX1108" fmla="*/ 4821461 w 6254524"/>
              <a:gd name="connsiteY1108" fmla="*/ 2221281 h 5539721"/>
              <a:gd name="connsiteX1109" fmla="*/ 4694064 w 6254524"/>
              <a:gd name="connsiteY1109" fmla="*/ 2267974 h 5539721"/>
              <a:gd name="connsiteX1110" fmla="*/ 4684841 w 6254524"/>
              <a:gd name="connsiteY1110" fmla="*/ 2267974 h 5539721"/>
              <a:gd name="connsiteX1111" fmla="*/ 4694064 w 6254524"/>
              <a:gd name="connsiteY1111" fmla="*/ 2267974 h 5539721"/>
              <a:gd name="connsiteX1112" fmla="*/ 4689453 w 6254524"/>
              <a:gd name="connsiteY1112" fmla="*/ 2254139 h 5539721"/>
              <a:gd name="connsiteX1113" fmla="*/ 4713087 w 6254524"/>
              <a:gd name="connsiteY1113" fmla="*/ 2198223 h 5539721"/>
              <a:gd name="connsiteX1114" fmla="*/ 4651983 w 6254524"/>
              <a:gd name="connsiteY1114" fmla="*/ 2221281 h 5539721"/>
              <a:gd name="connsiteX1115" fmla="*/ 4609325 w 6254524"/>
              <a:gd name="connsiteY1115" fmla="*/ 2272586 h 5539721"/>
              <a:gd name="connsiteX1116" fmla="*/ 4623737 w 6254524"/>
              <a:gd name="connsiteY1116" fmla="*/ 2310055 h 5539721"/>
              <a:gd name="connsiteX1117" fmla="*/ 4567244 w 6254524"/>
              <a:gd name="connsiteY1117" fmla="*/ 2323890 h 5539721"/>
              <a:gd name="connsiteX1118" fmla="*/ 4619125 w 6254524"/>
              <a:gd name="connsiteY1118" fmla="*/ 2216670 h 5539721"/>
              <a:gd name="connsiteX1119" fmla="*/ 4633536 w 6254524"/>
              <a:gd name="connsiteY1119" fmla="*/ 2221281 h 5539721"/>
              <a:gd name="connsiteX1120" fmla="*/ 4741910 w 6254524"/>
              <a:gd name="connsiteY1120" fmla="*/ 2146342 h 5539721"/>
              <a:gd name="connsiteX1121" fmla="*/ 4699252 w 6254524"/>
              <a:gd name="connsiteY1121" fmla="*/ 2150954 h 5539721"/>
              <a:gd name="connsiteX1122" fmla="*/ 4703864 w 6254524"/>
              <a:gd name="connsiteY1122" fmla="*/ 2127896 h 5539721"/>
              <a:gd name="connsiteX1123" fmla="*/ 4647371 w 6254524"/>
              <a:gd name="connsiteY1123" fmla="*/ 2188423 h 5539721"/>
              <a:gd name="connsiteX1124" fmla="*/ 4623737 w 6254524"/>
              <a:gd name="connsiteY1124" fmla="*/ 2179200 h 5539721"/>
              <a:gd name="connsiteX1125" fmla="*/ 4623737 w 6254524"/>
              <a:gd name="connsiteY1125" fmla="*/ 2160754 h 5539721"/>
              <a:gd name="connsiteX1126" fmla="*/ 4600102 w 6254524"/>
              <a:gd name="connsiteY1126" fmla="*/ 2160754 h 5539721"/>
              <a:gd name="connsiteX1127" fmla="*/ 4661206 w 6254524"/>
              <a:gd name="connsiteY1127" fmla="*/ 2100226 h 5539721"/>
              <a:gd name="connsiteX1128" fmla="*/ 4684841 w 6254524"/>
              <a:gd name="connsiteY1128" fmla="*/ 2071980 h 5539721"/>
              <a:gd name="connsiteX1129" fmla="*/ 4873342 w 6254524"/>
              <a:gd name="connsiteY1129" fmla="*/ 1987817 h 5539721"/>
              <a:gd name="connsiteX1130" fmla="*/ 4868730 w 6254524"/>
              <a:gd name="connsiteY1130" fmla="*/ 2006264 h 5539721"/>
              <a:gd name="connsiteX1131" fmla="*/ 5061842 w 6254524"/>
              <a:gd name="connsiteY1131" fmla="*/ 1912878 h 5539721"/>
              <a:gd name="connsiteX1132" fmla="*/ 5151192 w 6254524"/>
              <a:gd name="connsiteY1132" fmla="*/ 1866186 h 5539721"/>
              <a:gd name="connsiteX1133" fmla="*/ 5217484 w 6254524"/>
              <a:gd name="connsiteY1133" fmla="*/ 1824104 h 5539721"/>
              <a:gd name="connsiteX1134" fmla="*/ 5165604 w 6254524"/>
              <a:gd name="connsiteY1134" fmla="*/ 1861574 h 5539721"/>
              <a:gd name="connsiteX1135" fmla="*/ 5180015 w 6254524"/>
              <a:gd name="connsiteY1135" fmla="*/ 1884632 h 5539721"/>
              <a:gd name="connsiteX1136" fmla="*/ 5231896 w 6254524"/>
              <a:gd name="connsiteY1136" fmla="*/ 1842551 h 5539721"/>
              <a:gd name="connsiteX1137" fmla="*/ 5236508 w 6254524"/>
              <a:gd name="connsiteY1137" fmla="*/ 1856386 h 5539721"/>
              <a:gd name="connsiteX1138" fmla="*/ 5273977 w 6254524"/>
              <a:gd name="connsiteY1138" fmla="*/ 1851774 h 5539721"/>
              <a:gd name="connsiteX1139" fmla="*/ 5306835 w 6254524"/>
              <a:gd name="connsiteY1139" fmla="*/ 1795858 h 5539721"/>
              <a:gd name="connsiteX1140" fmla="*/ 5269365 w 6254524"/>
              <a:gd name="connsiteY1140" fmla="*/ 1805082 h 5539721"/>
              <a:gd name="connsiteX1141" fmla="*/ 5264753 w 6254524"/>
              <a:gd name="connsiteY1141" fmla="*/ 1795858 h 5539721"/>
              <a:gd name="connsiteX1142" fmla="*/ 5359292 w 6254524"/>
              <a:gd name="connsiteY1142" fmla="*/ 1749165 h 5539721"/>
              <a:gd name="connsiteX1143" fmla="*/ 5363904 w 6254524"/>
              <a:gd name="connsiteY1143" fmla="*/ 1782023 h 5539721"/>
              <a:gd name="connsiteX1144" fmla="*/ 5359292 w 6254524"/>
              <a:gd name="connsiteY1144" fmla="*/ 1782023 h 5539721"/>
              <a:gd name="connsiteX1145" fmla="*/ 5363904 w 6254524"/>
              <a:gd name="connsiteY1145" fmla="*/ 1786635 h 5539721"/>
              <a:gd name="connsiteX1146" fmla="*/ 5340269 w 6254524"/>
              <a:gd name="connsiteY1146" fmla="*/ 1833328 h 5539721"/>
              <a:gd name="connsiteX1147" fmla="*/ 5359292 w 6254524"/>
              <a:gd name="connsiteY1147" fmla="*/ 1833328 h 5539721"/>
              <a:gd name="connsiteX1148" fmla="*/ 5340269 w 6254524"/>
              <a:gd name="connsiteY1148" fmla="*/ 1856386 h 5539721"/>
              <a:gd name="connsiteX1149" fmla="*/ 5359292 w 6254524"/>
              <a:gd name="connsiteY1149" fmla="*/ 1851774 h 5539721"/>
              <a:gd name="connsiteX1150" fmla="*/ 5354681 w 6254524"/>
              <a:gd name="connsiteY1150" fmla="*/ 1880021 h 5539721"/>
              <a:gd name="connsiteX1151" fmla="*/ 5406562 w 6254524"/>
              <a:gd name="connsiteY1151" fmla="*/ 1847163 h 5539721"/>
              <a:gd name="connsiteX1152" fmla="*/ 5363904 w 6254524"/>
              <a:gd name="connsiteY1152" fmla="*/ 1847163 h 5539721"/>
              <a:gd name="connsiteX1153" fmla="*/ 5463054 w 6254524"/>
              <a:gd name="connsiteY1153" fmla="*/ 1772224 h 5539721"/>
              <a:gd name="connsiteX1154" fmla="*/ 5444031 w 6254524"/>
              <a:gd name="connsiteY1154" fmla="*/ 1767612 h 5539721"/>
              <a:gd name="connsiteX1155" fmla="*/ 5481501 w 6254524"/>
              <a:gd name="connsiteY1155" fmla="*/ 1711696 h 5539721"/>
              <a:gd name="connsiteX1156" fmla="*/ 5457865 w 6254524"/>
              <a:gd name="connsiteY1156" fmla="*/ 1707084 h 5539721"/>
              <a:gd name="connsiteX1157" fmla="*/ 5495335 w 6254524"/>
              <a:gd name="connsiteY1157" fmla="*/ 1665003 h 5539721"/>
              <a:gd name="connsiteX1158" fmla="*/ 5438843 w 6254524"/>
              <a:gd name="connsiteY1158" fmla="*/ 1693250 h 5539721"/>
              <a:gd name="connsiteX1159" fmla="*/ 5419820 w 6254524"/>
              <a:gd name="connsiteY1159" fmla="*/ 1684026 h 5539721"/>
              <a:gd name="connsiteX1160" fmla="*/ 5377162 w 6254524"/>
              <a:gd name="connsiteY1160" fmla="*/ 1707084 h 5539721"/>
              <a:gd name="connsiteX1161" fmla="*/ 5372551 w 6254524"/>
              <a:gd name="connsiteY1161" fmla="*/ 1674226 h 5539721"/>
              <a:gd name="connsiteX1162" fmla="*/ 5240543 w 6254524"/>
              <a:gd name="connsiteY1162" fmla="*/ 1725531 h 5539721"/>
              <a:gd name="connsiteX1163" fmla="*/ 5108534 w 6254524"/>
              <a:gd name="connsiteY1163" fmla="*/ 1786058 h 5539721"/>
              <a:gd name="connsiteX1164" fmla="*/ 5013996 w 6254524"/>
              <a:gd name="connsiteY1164" fmla="*/ 1846586 h 5539721"/>
              <a:gd name="connsiteX1165" fmla="*/ 5004773 w 6254524"/>
              <a:gd name="connsiteY1165" fmla="*/ 1818340 h 5539721"/>
              <a:gd name="connsiteX1166" fmla="*/ 5146004 w 6254524"/>
              <a:gd name="connsiteY1166" fmla="*/ 1753201 h 5539721"/>
              <a:gd name="connsiteX1167" fmla="*/ 5178862 w 6254524"/>
              <a:gd name="connsiteY1167" fmla="*/ 1730143 h 5539721"/>
              <a:gd name="connsiteX1168" fmla="*/ 5169638 w 6254524"/>
              <a:gd name="connsiteY1168" fmla="*/ 1716308 h 5539721"/>
              <a:gd name="connsiteX1169" fmla="*/ 5178862 w 6254524"/>
              <a:gd name="connsiteY1169" fmla="*/ 1693250 h 5539721"/>
              <a:gd name="connsiteX1170" fmla="*/ 5230743 w 6254524"/>
              <a:gd name="connsiteY1170" fmla="*/ 1670191 h 5539721"/>
              <a:gd name="connsiteX1171" fmla="*/ 5254378 w 6254524"/>
              <a:gd name="connsiteY1171" fmla="*/ 1688638 h 5539721"/>
              <a:gd name="connsiteX1172" fmla="*/ 5310870 w 6254524"/>
              <a:gd name="connsiteY1172" fmla="*/ 1632722 h 5539721"/>
              <a:gd name="connsiteX1173" fmla="*/ 5291847 w 6254524"/>
              <a:gd name="connsiteY1173" fmla="*/ 1599864 h 5539721"/>
              <a:gd name="connsiteX1174" fmla="*/ 5239966 w 6254524"/>
              <a:gd name="connsiteY1174" fmla="*/ 1576806 h 5539721"/>
              <a:gd name="connsiteX1175" fmla="*/ 5235354 w 6254524"/>
              <a:gd name="connsiteY1175" fmla="*/ 1548560 h 5539721"/>
              <a:gd name="connsiteX1176" fmla="*/ 5310870 w 6254524"/>
              <a:gd name="connsiteY1176" fmla="*/ 1506478 h 5539721"/>
              <a:gd name="connsiteX1177" fmla="*/ 5395609 w 6254524"/>
              <a:gd name="connsiteY1177" fmla="*/ 1450562 h 5539721"/>
              <a:gd name="connsiteX1178" fmla="*/ 5367362 w 6254524"/>
              <a:gd name="connsiteY1178" fmla="*/ 1469009 h 5539721"/>
              <a:gd name="connsiteX1179" fmla="*/ 5461901 w 6254524"/>
              <a:gd name="connsiteY1179" fmla="*/ 1436151 h 5539721"/>
              <a:gd name="connsiteX1180" fmla="*/ 5504559 w 6254524"/>
              <a:gd name="connsiteY1180" fmla="*/ 1384847 h 5539721"/>
              <a:gd name="connsiteX1181" fmla="*/ 5410020 w 6254524"/>
              <a:gd name="connsiteY1181" fmla="*/ 1403293 h 5539721"/>
              <a:gd name="connsiteX1182" fmla="*/ 5372551 w 6254524"/>
              <a:gd name="connsiteY1182" fmla="*/ 1440763 h 5539721"/>
              <a:gd name="connsiteX1183" fmla="*/ 5264177 w 6254524"/>
              <a:gd name="connsiteY1183" fmla="*/ 1417704 h 5539721"/>
              <a:gd name="connsiteX1184" fmla="*/ 5235931 w 6254524"/>
              <a:gd name="connsiteY1184" fmla="*/ 1440763 h 5539721"/>
              <a:gd name="connsiteX1185" fmla="*/ 5198461 w 6254524"/>
              <a:gd name="connsiteY1185" fmla="*/ 1463821 h 5539721"/>
              <a:gd name="connsiteX1186" fmla="*/ 5099311 w 6254524"/>
              <a:gd name="connsiteY1186" fmla="*/ 1492067 h 5539721"/>
              <a:gd name="connsiteX1187" fmla="*/ 5047430 w 6254524"/>
              <a:gd name="connsiteY1187" fmla="*/ 1478232 h 5539721"/>
              <a:gd name="connsiteX1188" fmla="*/ 5118335 w 6254524"/>
              <a:gd name="connsiteY1188" fmla="*/ 1417704 h 5539721"/>
              <a:gd name="connsiteX1189" fmla="*/ 5137357 w 6254524"/>
              <a:gd name="connsiteY1189" fmla="*/ 1436151 h 5539721"/>
              <a:gd name="connsiteX1190" fmla="*/ 5141969 w 6254524"/>
              <a:gd name="connsiteY1190" fmla="*/ 1407905 h 5539721"/>
              <a:gd name="connsiteX1191" fmla="*/ 5226707 w 6254524"/>
              <a:gd name="connsiteY1191" fmla="*/ 1342765 h 5539721"/>
              <a:gd name="connsiteX1192" fmla="*/ 5198461 w 6254524"/>
              <a:gd name="connsiteY1192" fmla="*/ 1342765 h 5539721"/>
              <a:gd name="connsiteX1193" fmla="*/ 5287811 w 6254524"/>
              <a:gd name="connsiteY1193" fmla="*/ 1296073 h 5539721"/>
              <a:gd name="connsiteX1194" fmla="*/ 5311447 w 6254524"/>
              <a:gd name="connsiteY1194" fmla="*/ 1305296 h 5539721"/>
              <a:gd name="connsiteX1195" fmla="*/ 5306835 w 6254524"/>
              <a:gd name="connsiteY1195" fmla="*/ 1282238 h 5539721"/>
              <a:gd name="connsiteX1196" fmla="*/ 5287811 w 6254524"/>
              <a:gd name="connsiteY1196" fmla="*/ 1282238 h 5539721"/>
              <a:gd name="connsiteX1197" fmla="*/ 5283200 w 6254524"/>
              <a:gd name="connsiteY1197" fmla="*/ 1273015 h 5539721"/>
              <a:gd name="connsiteX1198" fmla="*/ 5330469 w 6254524"/>
              <a:gd name="connsiteY1198" fmla="*/ 1212487 h 5539721"/>
              <a:gd name="connsiteX1199" fmla="*/ 5293000 w 6254524"/>
              <a:gd name="connsiteY1199" fmla="*/ 1189429 h 5539721"/>
              <a:gd name="connsiteX1200" fmla="*/ 5354104 w 6254524"/>
              <a:gd name="connsiteY1200" fmla="*/ 1114490 h 5539721"/>
              <a:gd name="connsiteX1201" fmla="*/ 5179439 w 6254524"/>
              <a:gd name="connsiteY1201" fmla="*/ 1128325 h 5539721"/>
              <a:gd name="connsiteX1202" fmla="*/ 5193850 w 6254524"/>
              <a:gd name="connsiteY1202" fmla="*/ 1151383 h 5539721"/>
              <a:gd name="connsiteX1203" fmla="*/ 5104500 w 6254524"/>
              <a:gd name="connsiteY1203" fmla="*/ 1174441 h 5539721"/>
              <a:gd name="connsiteX1204" fmla="*/ 5132746 w 6254524"/>
              <a:gd name="connsiteY1204" fmla="*/ 1123137 h 5539721"/>
              <a:gd name="connsiteX1205" fmla="*/ 5184627 w 6254524"/>
              <a:gd name="connsiteY1205" fmla="*/ 1011304 h 5539721"/>
              <a:gd name="connsiteX1206" fmla="*/ 5123522 w 6254524"/>
              <a:gd name="connsiteY1206" fmla="*/ 1006693 h 5539721"/>
              <a:gd name="connsiteX1207" fmla="*/ 5109111 w 6254524"/>
              <a:gd name="connsiteY1207" fmla="*/ 973835 h 5539721"/>
              <a:gd name="connsiteX1208" fmla="*/ 5132746 w 6254524"/>
              <a:gd name="connsiteY1208" fmla="*/ 955388 h 5539721"/>
              <a:gd name="connsiteX1209" fmla="*/ 5005349 w 6254524"/>
              <a:gd name="connsiteY1209" fmla="*/ 1006693 h 5539721"/>
              <a:gd name="connsiteX1210" fmla="*/ 5033595 w 6254524"/>
              <a:gd name="connsiteY1210" fmla="*/ 1053386 h 5539721"/>
              <a:gd name="connsiteX1211" fmla="*/ 4939057 w 6254524"/>
              <a:gd name="connsiteY1211" fmla="*/ 1062609 h 5539721"/>
              <a:gd name="connsiteX1212" fmla="*/ 4962692 w 6254524"/>
              <a:gd name="connsiteY1212" fmla="*/ 1029751 h 5539721"/>
              <a:gd name="connsiteX1213" fmla="*/ 4934446 w 6254524"/>
              <a:gd name="connsiteY1213" fmla="*/ 1052809 h 5539721"/>
              <a:gd name="connsiteX1214" fmla="*/ 4915422 w 6254524"/>
              <a:gd name="connsiteY1214" fmla="*/ 1034363 h 5539721"/>
              <a:gd name="connsiteX1215" fmla="*/ 4958080 w 6254524"/>
              <a:gd name="connsiteY1215" fmla="*/ 950200 h 5539721"/>
              <a:gd name="connsiteX1216" fmla="*/ 4882565 w 6254524"/>
              <a:gd name="connsiteY1216" fmla="*/ 950200 h 5539721"/>
              <a:gd name="connsiteX1217" fmla="*/ 4891788 w 6254524"/>
              <a:gd name="connsiteY1217" fmla="*/ 936365 h 5539721"/>
              <a:gd name="connsiteX1218" fmla="*/ 4807049 w 6254524"/>
              <a:gd name="connsiteY1218" fmla="*/ 1001505 h 5539721"/>
              <a:gd name="connsiteX1219" fmla="*/ 4703288 w 6254524"/>
              <a:gd name="connsiteY1219" fmla="*/ 1034363 h 5539721"/>
              <a:gd name="connsiteX1220" fmla="*/ 4703288 w 6254524"/>
              <a:gd name="connsiteY1220" fmla="*/ 1011304 h 5539721"/>
              <a:gd name="connsiteX1221" fmla="*/ 4590302 w 6254524"/>
              <a:gd name="connsiteY1221" fmla="*/ 1053386 h 5539721"/>
              <a:gd name="connsiteX1222" fmla="*/ 4590302 w 6254524"/>
              <a:gd name="connsiteY1222" fmla="*/ 1020528 h 5539721"/>
              <a:gd name="connsiteX1223" fmla="*/ 4552833 w 6254524"/>
              <a:gd name="connsiteY1223" fmla="*/ 1034363 h 5539721"/>
              <a:gd name="connsiteX1224" fmla="*/ 4548222 w 6254524"/>
              <a:gd name="connsiteY1224" fmla="*/ 1025139 h 5539721"/>
              <a:gd name="connsiteX1225" fmla="*/ 4585691 w 6254524"/>
              <a:gd name="connsiteY1225" fmla="*/ 992282 h 5539721"/>
              <a:gd name="connsiteX1226" fmla="*/ 4576468 w 6254524"/>
              <a:gd name="connsiteY1226" fmla="*/ 964035 h 5539721"/>
              <a:gd name="connsiteX1227" fmla="*/ 4628349 w 6254524"/>
              <a:gd name="connsiteY1227" fmla="*/ 945589 h 5539721"/>
              <a:gd name="connsiteX1228" fmla="*/ 4689453 w 6254524"/>
              <a:gd name="connsiteY1228" fmla="*/ 898896 h 5539721"/>
              <a:gd name="connsiteX1229" fmla="*/ 4694064 w 6254524"/>
              <a:gd name="connsiteY1229" fmla="*/ 921954 h 5539721"/>
              <a:gd name="connsiteX1230" fmla="*/ 4750557 w 6254524"/>
              <a:gd name="connsiteY1230" fmla="*/ 908119 h 5539721"/>
              <a:gd name="connsiteX1231" fmla="*/ 4741334 w 6254524"/>
              <a:gd name="connsiteY1231" fmla="*/ 931177 h 5539721"/>
              <a:gd name="connsiteX1232" fmla="*/ 4774191 w 6254524"/>
              <a:gd name="connsiteY1232" fmla="*/ 945012 h 5539721"/>
              <a:gd name="connsiteX1233" fmla="*/ 4774191 w 6254524"/>
              <a:gd name="connsiteY1233" fmla="*/ 931177 h 5539721"/>
              <a:gd name="connsiteX1234" fmla="*/ 4759780 w 6254524"/>
              <a:gd name="connsiteY1234" fmla="*/ 921954 h 5539721"/>
              <a:gd name="connsiteX1235" fmla="*/ 4764392 w 6254524"/>
              <a:gd name="connsiteY1235" fmla="*/ 898896 h 5539721"/>
              <a:gd name="connsiteX1236" fmla="*/ 4891788 w 6254524"/>
              <a:gd name="connsiteY1236" fmla="*/ 787064 h 5539721"/>
              <a:gd name="connsiteX1237" fmla="*/ 4707899 w 6254524"/>
              <a:gd name="connsiteY1237" fmla="*/ 885061 h 5539721"/>
              <a:gd name="connsiteX1238" fmla="*/ 4736145 w 6254524"/>
              <a:gd name="connsiteY1238" fmla="*/ 862003 h 5539721"/>
              <a:gd name="connsiteX1239" fmla="*/ 4552256 w 6254524"/>
              <a:gd name="connsiteY1239" fmla="*/ 941554 h 5539721"/>
              <a:gd name="connsiteX1240" fmla="*/ 4500376 w 6254524"/>
              <a:gd name="connsiteY1240" fmla="*/ 899472 h 5539721"/>
              <a:gd name="connsiteX1241" fmla="*/ 4571280 w 6254524"/>
              <a:gd name="connsiteY1241" fmla="*/ 829722 h 5539721"/>
              <a:gd name="connsiteX1242" fmla="*/ 4434660 w 6254524"/>
              <a:gd name="connsiteY1242" fmla="*/ 881026 h 5539721"/>
              <a:gd name="connsiteX1243" fmla="*/ 4477317 w 6254524"/>
              <a:gd name="connsiteY1243" fmla="*/ 843556 h 5539721"/>
              <a:gd name="connsiteX1244" fmla="*/ 4430048 w 6254524"/>
              <a:gd name="connsiteY1244" fmla="*/ 843556 h 5539721"/>
              <a:gd name="connsiteX1245" fmla="*/ 4585691 w 6254524"/>
              <a:gd name="connsiteY1245" fmla="*/ 750171 h 5539721"/>
              <a:gd name="connsiteX1246" fmla="*/ 4670429 w 6254524"/>
              <a:gd name="connsiteY1246" fmla="*/ 721925 h 5539721"/>
              <a:gd name="connsiteX1247" fmla="*/ 4759780 w 6254524"/>
              <a:gd name="connsiteY1247" fmla="*/ 614704 h 5539721"/>
              <a:gd name="connsiteX1248" fmla="*/ 4726922 w 6254524"/>
              <a:gd name="connsiteY1248" fmla="*/ 675232 h 5539721"/>
              <a:gd name="connsiteX1249" fmla="*/ 4736145 w 6254524"/>
              <a:gd name="connsiteY1249" fmla="*/ 712701 h 5539721"/>
              <a:gd name="connsiteX1250" fmla="*/ 4816273 w 6254524"/>
              <a:gd name="connsiteY1250" fmla="*/ 689643 h 5539721"/>
              <a:gd name="connsiteX1251" fmla="*/ 4797249 w 6254524"/>
              <a:gd name="connsiteY1251" fmla="*/ 703478 h 5539721"/>
              <a:gd name="connsiteX1252" fmla="*/ 4896400 w 6254524"/>
              <a:gd name="connsiteY1252" fmla="*/ 633727 h 5539721"/>
              <a:gd name="connsiteX1253" fmla="*/ 4910811 w 6254524"/>
              <a:gd name="connsiteY1253" fmla="*/ 573200 h 5539721"/>
              <a:gd name="connsiteX1254" fmla="*/ 4821461 w 6254524"/>
              <a:gd name="connsiteY1254" fmla="*/ 563976 h 5539721"/>
              <a:gd name="connsiteX1255" fmla="*/ 4845095 w 6254524"/>
              <a:gd name="connsiteY1255" fmla="*/ 545530 h 5539721"/>
              <a:gd name="connsiteX1256" fmla="*/ 4793214 w 6254524"/>
              <a:gd name="connsiteY1256" fmla="*/ 536307 h 5539721"/>
              <a:gd name="connsiteX1257" fmla="*/ 4797826 w 6254524"/>
              <a:gd name="connsiteY1257" fmla="*/ 522472 h 5539721"/>
              <a:gd name="connsiteX1258" fmla="*/ 4750557 w 6254524"/>
              <a:gd name="connsiteY1258" fmla="*/ 531695 h 5539721"/>
              <a:gd name="connsiteX1259" fmla="*/ 4703288 w 6254524"/>
              <a:gd name="connsiteY1259" fmla="*/ 578388 h 5539721"/>
              <a:gd name="connsiteX1260" fmla="*/ 4717699 w 6254524"/>
              <a:gd name="connsiteY1260" fmla="*/ 559941 h 5539721"/>
              <a:gd name="connsiteX1261" fmla="*/ 4680230 w 6254524"/>
              <a:gd name="connsiteY1261" fmla="*/ 555330 h 5539721"/>
              <a:gd name="connsiteX1262" fmla="*/ 4675618 w 6254524"/>
              <a:gd name="connsiteY1262" fmla="*/ 522472 h 5539721"/>
              <a:gd name="connsiteX1263" fmla="*/ 4529198 w 6254524"/>
              <a:gd name="connsiteY1263" fmla="*/ 550718 h 5539721"/>
              <a:gd name="connsiteX1264" fmla="*/ 4623737 w 6254524"/>
              <a:gd name="connsiteY1264" fmla="*/ 494802 h 5539721"/>
              <a:gd name="connsiteX1265" fmla="*/ 4614514 w 6254524"/>
              <a:gd name="connsiteY1265" fmla="*/ 476355 h 5539721"/>
              <a:gd name="connsiteX1266" fmla="*/ 4548222 w 6254524"/>
              <a:gd name="connsiteY1266" fmla="*/ 471744 h 5539721"/>
              <a:gd name="connsiteX1267" fmla="*/ 4581079 w 6254524"/>
              <a:gd name="connsiteY1267" fmla="*/ 448686 h 5539721"/>
              <a:gd name="connsiteX1268" fmla="*/ 4477317 w 6254524"/>
              <a:gd name="connsiteY1268" fmla="*/ 471744 h 5539721"/>
              <a:gd name="connsiteX1269" fmla="*/ 4444460 w 6254524"/>
              <a:gd name="connsiteY1269" fmla="*/ 438886 h 5539721"/>
              <a:gd name="connsiteX1270" fmla="*/ 4481929 w 6254524"/>
              <a:gd name="connsiteY1270" fmla="*/ 420439 h 5539721"/>
              <a:gd name="connsiteX1271" fmla="*/ 4477317 w 6254524"/>
              <a:gd name="connsiteY1271" fmla="*/ 434274 h 5539721"/>
              <a:gd name="connsiteX1272" fmla="*/ 4500952 w 6254524"/>
              <a:gd name="connsiteY1272" fmla="*/ 420439 h 5539721"/>
              <a:gd name="connsiteX1273" fmla="*/ 4468094 w 6254524"/>
              <a:gd name="connsiteY1273" fmla="*/ 392193 h 5539721"/>
              <a:gd name="connsiteX1274" fmla="*/ 4378744 w 6254524"/>
              <a:gd name="connsiteY1274" fmla="*/ 476355 h 5539721"/>
              <a:gd name="connsiteX1275" fmla="*/ 4341274 w 6254524"/>
              <a:gd name="connsiteY1275" fmla="*/ 457909 h 5539721"/>
              <a:gd name="connsiteX1276" fmla="*/ 4350498 w 6254524"/>
              <a:gd name="connsiteY1276" fmla="*/ 415828 h 5539721"/>
              <a:gd name="connsiteX1277" fmla="*/ 4341274 w 6254524"/>
              <a:gd name="connsiteY1277" fmla="*/ 434274 h 5539721"/>
              <a:gd name="connsiteX1278" fmla="*/ 4326863 w 6254524"/>
              <a:gd name="connsiteY1278" fmla="*/ 438886 h 5539721"/>
              <a:gd name="connsiteX1279" fmla="*/ 4307840 w 6254524"/>
              <a:gd name="connsiteY1279" fmla="*/ 410640 h 5539721"/>
              <a:gd name="connsiteX1280" fmla="*/ 4175832 w 6254524"/>
              <a:gd name="connsiteY1280" fmla="*/ 448109 h 5539721"/>
              <a:gd name="connsiteX1281" fmla="*/ 4194855 w 6254524"/>
              <a:gd name="connsiteY1281" fmla="*/ 410640 h 5539721"/>
              <a:gd name="connsiteX1282" fmla="*/ 4161997 w 6254524"/>
              <a:gd name="connsiteY1282" fmla="*/ 377782 h 5539721"/>
              <a:gd name="connsiteX1283" fmla="*/ 4176409 w 6254524"/>
              <a:gd name="connsiteY1283" fmla="*/ 363947 h 5539721"/>
              <a:gd name="connsiteX1284" fmla="*/ 4133751 w 6254524"/>
              <a:gd name="connsiteY1284" fmla="*/ 363947 h 5539721"/>
              <a:gd name="connsiteX1285" fmla="*/ 4001743 w 6254524"/>
              <a:gd name="connsiteY1285" fmla="*/ 555330 h 5539721"/>
              <a:gd name="connsiteX1286" fmla="*/ 4001743 w 6254524"/>
              <a:gd name="connsiteY1286" fmla="*/ 583576 h 5539721"/>
              <a:gd name="connsiteX1287" fmla="*/ 3917004 w 6254524"/>
              <a:gd name="connsiteY1287" fmla="*/ 569741 h 5539721"/>
              <a:gd name="connsiteX1288" fmla="*/ 3865124 w 6254524"/>
              <a:gd name="connsiteY1288" fmla="*/ 565129 h 5539721"/>
              <a:gd name="connsiteX1289" fmla="*/ 3865124 w 6254524"/>
              <a:gd name="connsiteY1289" fmla="*/ 542071 h 5539721"/>
              <a:gd name="connsiteX1290" fmla="*/ 3841489 w 6254524"/>
              <a:gd name="connsiteY1290" fmla="*/ 537459 h 5539721"/>
              <a:gd name="connsiteX1291" fmla="*/ 3841489 w 6254524"/>
              <a:gd name="connsiteY1291" fmla="*/ 495378 h 5539721"/>
              <a:gd name="connsiteX1292" fmla="*/ 3695070 w 6254524"/>
              <a:gd name="connsiteY1292" fmla="*/ 565129 h 5539721"/>
              <a:gd name="connsiteX1293" fmla="*/ 3671435 w 6254524"/>
              <a:gd name="connsiteY1293" fmla="*/ 574353 h 5539721"/>
              <a:gd name="connsiteX1294" fmla="*/ 3798831 w 6254524"/>
              <a:gd name="connsiteY1294" fmla="*/ 532271 h 5539721"/>
              <a:gd name="connsiteX1295" fmla="*/ 3817854 w 6254524"/>
              <a:gd name="connsiteY1295" fmla="*/ 550718 h 5539721"/>
              <a:gd name="connsiteX1296" fmla="*/ 3803443 w 6254524"/>
              <a:gd name="connsiteY1296" fmla="*/ 564553 h 5539721"/>
              <a:gd name="connsiteX1297" fmla="*/ 3827078 w 6254524"/>
              <a:gd name="connsiteY1297" fmla="*/ 564553 h 5539721"/>
              <a:gd name="connsiteX1298" fmla="*/ 3812666 w 6254524"/>
              <a:gd name="connsiteY1298" fmla="*/ 606634 h 5539721"/>
              <a:gd name="connsiteX1299" fmla="*/ 3746374 w 6254524"/>
              <a:gd name="connsiteY1299" fmla="*/ 606634 h 5539721"/>
              <a:gd name="connsiteX1300" fmla="*/ 3737150 w 6254524"/>
              <a:gd name="connsiteY1300" fmla="*/ 625080 h 5539721"/>
              <a:gd name="connsiteX1301" fmla="*/ 3628777 w 6254524"/>
              <a:gd name="connsiteY1301" fmla="*/ 680996 h 5539721"/>
              <a:gd name="connsiteX1302" fmla="*/ 3539427 w 6254524"/>
              <a:gd name="connsiteY1302" fmla="*/ 699443 h 5539721"/>
              <a:gd name="connsiteX1303" fmla="*/ 3553838 w 6254524"/>
              <a:gd name="connsiteY1303" fmla="*/ 736913 h 5539721"/>
              <a:gd name="connsiteX1304" fmla="*/ 3596496 w 6254524"/>
              <a:gd name="connsiteY1304" fmla="*/ 704055 h 5539721"/>
              <a:gd name="connsiteX1305" fmla="*/ 3633966 w 6254524"/>
              <a:gd name="connsiteY1305" fmla="*/ 722501 h 5539721"/>
              <a:gd name="connsiteX1306" fmla="*/ 3450077 w 6254524"/>
              <a:gd name="connsiteY1306" fmla="*/ 802052 h 5539721"/>
              <a:gd name="connsiteX1307" fmla="*/ 3407419 w 6254524"/>
              <a:gd name="connsiteY1307" fmla="*/ 694831 h 5539721"/>
              <a:gd name="connsiteX1308" fmla="*/ 3379173 w 6254524"/>
              <a:gd name="connsiteY1308" fmla="*/ 610669 h 5539721"/>
              <a:gd name="connsiteX1309" fmla="*/ 3468523 w 6254524"/>
              <a:gd name="connsiteY1309" fmla="*/ 503449 h 5539721"/>
              <a:gd name="connsiteX1310" fmla="*/ 3440277 w 6254524"/>
              <a:gd name="connsiteY1310" fmla="*/ 503449 h 5539721"/>
              <a:gd name="connsiteX1311" fmla="*/ 3373984 w 6254524"/>
              <a:gd name="connsiteY1311" fmla="*/ 405452 h 5539721"/>
              <a:gd name="connsiteX1312" fmla="*/ 3336515 w 6254524"/>
              <a:gd name="connsiteY1312" fmla="*/ 400840 h 5539721"/>
              <a:gd name="connsiteX1313" fmla="*/ 3402807 w 6254524"/>
              <a:gd name="connsiteY1313" fmla="*/ 293619 h 5539721"/>
              <a:gd name="connsiteX1314" fmla="*/ 3199896 w 6254524"/>
              <a:gd name="connsiteY1314" fmla="*/ 321866 h 5539721"/>
              <a:gd name="connsiteX1315" fmla="*/ 3218919 w 6254524"/>
              <a:gd name="connsiteY1315" fmla="*/ 303419 h 5539721"/>
              <a:gd name="connsiteX1316" fmla="*/ 3171649 w 6254524"/>
              <a:gd name="connsiteY1316" fmla="*/ 317254 h 5539721"/>
              <a:gd name="connsiteX1317" fmla="*/ 3176261 w 6254524"/>
              <a:gd name="connsiteY1317" fmla="*/ 340312 h 5539721"/>
              <a:gd name="connsiteX1318" fmla="*/ 3091522 w 6254524"/>
              <a:gd name="connsiteY1318" fmla="*/ 373170 h 5539721"/>
              <a:gd name="connsiteX1319" fmla="*/ 3020619 w 6254524"/>
              <a:gd name="connsiteY1319" fmla="*/ 424474 h 5539721"/>
              <a:gd name="connsiteX1320" fmla="*/ 3016007 w 6254524"/>
              <a:gd name="connsiteY1320" fmla="*/ 410640 h 5539721"/>
              <a:gd name="connsiteX1321" fmla="*/ 2883999 w 6254524"/>
              <a:gd name="connsiteY1321" fmla="*/ 541495 h 5539721"/>
              <a:gd name="connsiteX1322" fmla="*/ 2888610 w 6254524"/>
              <a:gd name="connsiteY1322" fmla="*/ 564553 h 5539721"/>
              <a:gd name="connsiteX1323" fmla="*/ 2907634 w 6254524"/>
              <a:gd name="connsiteY1323" fmla="*/ 564553 h 5539721"/>
              <a:gd name="connsiteX1324" fmla="*/ 2822895 w 6254524"/>
              <a:gd name="connsiteY1324" fmla="*/ 602022 h 5539721"/>
              <a:gd name="connsiteX1325" fmla="*/ 2671864 w 6254524"/>
              <a:gd name="connsiteY1325" fmla="*/ 606634 h 5539721"/>
              <a:gd name="connsiteX1326" fmla="*/ 2318497 w 6254524"/>
              <a:gd name="connsiteY1326" fmla="*/ 760547 h 5539721"/>
              <a:gd name="connsiteX1327" fmla="*/ 2285640 w 6254524"/>
              <a:gd name="connsiteY1327" fmla="*/ 742101 h 5539721"/>
              <a:gd name="connsiteX1328" fmla="*/ 2285640 w 6254524"/>
              <a:gd name="connsiteY1328" fmla="*/ 695408 h 5539721"/>
              <a:gd name="connsiteX1329" fmla="*/ 2252782 w 6254524"/>
              <a:gd name="connsiteY1329" fmla="*/ 709243 h 5539721"/>
              <a:gd name="connsiteX1330" fmla="*/ 2267193 w 6254524"/>
              <a:gd name="connsiteY1330" fmla="*/ 667162 h 5539721"/>
              <a:gd name="connsiteX1331" fmla="*/ 1960520 w 6254524"/>
              <a:gd name="connsiteY1331" fmla="*/ 746712 h 5539721"/>
              <a:gd name="connsiteX1332" fmla="*/ 2068893 w 6254524"/>
              <a:gd name="connsiteY1332" fmla="*/ 657938 h 5539721"/>
              <a:gd name="connsiteX1333" fmla="*/ 2064281 w 6254524"/>
              <a:gd name="connsiteY1333" fmla="*/ 634880 h 5539721"/>
              <a:gd name="connsiteX1334" fmla="*/ 2087916 w 6254524"/>
              <a:gd name="connsiteY1334" fmla="*/ 630269 h 5539721"/>
              <a:gd name="connsiteX1335" fmla="*/ 2177266 w 6254524"/>
              <a:gd name="connsiteY1335" fmla="*/ 541495 h 5539721"/>
              <a:gd name="connsiteX1336" fmla="*/ 2149020 w 6254524"/>
              <a:gd name="connsiteY1336" fmla="*/ 518436 h 5539721"/>
              <a:gd name="connsiteX1337" fmla="*/ 2153632 w 6254524"/>
              <a:gd name="connsiteY1337" fmla="*/ 471744 h 5539721"/>
              <a:gd name="connsiteX1338" fmla="*/ 2082728 w 6254524"/>
              <a:gd name="connsiteY1338" fmla="*/ 462520 h 5539721"/>
              <a:gd name="connsiteX1339" fmla="*/ 1917862 w 6254524"/>
              <a:gd name="connsiteY1339" fmla="*/ 504602 h 5539721"/>
              <a:gd name="connsiteX1340" fmla="*/ 1846959 w 6254524"/>
              <a:gd name="connsiteY1340" fmla="*/ 542071 h 5539721"/>
              <a:gd name="connsiteX1341" fmla="*/ 1795078 w 6254524"/>
              <a:gd name="connsiteY1341" fmla="*/ 551294 h 5539721"/>
              <a:gd name="connsiteX1342" fmla="*/ 1290680 w 6254524"/>
              <a:gd name="connsiteY1342" fmla="*/ 793981 h 5539721"/>
              <a:gd name="connsiteX1343" fmla="*/ 1286069 w 6254524"/>
              <a:gd name="connsiteY1343" fmla="*/ 784758 h 5539721"/>
              <a:gd name="connsiteX1344" fmla="*/ 1276845 w 6254524"/>
              <a:gd name="connsiteY1344" fmla="*/ 803205 h 5539721"/>
              <a:gd name="connsiteX1345" fmla="*/ 1041076 w 6254524"/>
              <a:gd name="connsiteY1345" fmla="*/ 947895 h 5539721"/>
              <a:gd name="connsiteX1346" fmla="*/ 928091 w 6254524"/>
              <a:gd name="connsiteY1346" fmla="*/ 1074138 h 5539721"/>
              <a:gd name="connsiteX1347" fmla="*/ 960948 w 6254524"/>
              <a:gd name="connsiteY1347" fmla="*/ 1074138 h 5539721"/>
              <a:gd name="connsiteX1348" fmla="*/ 899844 w 6254524"/>
              <a:gd name="connsiteY1348" fmla="*/ 1116219 h 5539721"/>
              <a:gd name="connsiteX1349" fmla="*/ 1069322 w 6254524"/>
              <a:gd name="connsiteY1349" fmla="*/ 1093161 h 5539721"/>
              <a:gd name="connsiteX1350" fmla="*/ 1036464 w 6254524"/>
              <a:gd name="connsiteY1350" fmla="*/ 1130631 h 5539721"/>
              <a:gd name="connsiteX1351" fmla="*/ 1125814 w 6254524"/>
              <a:gd name="connsiteY1351" fmla="*/ 1116796 h 5539721"/>
              <a:gd name="connsiteX1352" fmla="*/ 1130426 w 6254524"/>
              <a:gd name="connsiteY1352" fmla="*/ 1098349 h 5539721"/>
              <a:gd name="connsiteX1353" fmla="*/ 1219776 w 6254524"/>
              <a:gd name="connsiteY1353" fmla="*/ 1065491 h 5539721"/>
              <a:gd name="connsiteX1354" fmla="*/ 1262434 w 6254524"/>
              <a:gd name="connsiteY1354" fmla="*/ 1130631 h 5539721"/>
              <a:gd name="connsiteX1355" fmla="*/ 1333338 w 6254524"/>
              <a:gd name="connsiteY1355" fmla="*/ 1144465 h 5539721"/>
              <a:gd name="connsiteX1356" fmla="*/ 1408854 w 6254524"/>
              <a:gd name="connsiteY1356" fmla="*/ 1167524 h 5539721"/>
              <a:gd name="connsiteX1357" fmla="*/ 1404242 w 6254524"/>
              <a:gd name="connsiteY1357" fmla="*/ 1181358 h 5539721"/>
              <a:gd name="connsiteX1358" fmla="*/ 1456122 w 6254524"/>
              <a:gd name="connsiteY1358" fmla="*/ 1185970 h 5539721"/>
              <a:gd name="connsiteX1359" fmla="*/ 937314 w 6254524"/>
              <a:gd name="connsiteY1359" fmla="*/ 1503596 h 5539721"/>
              <a:gd name="connsiteX1360" fmla="*/ 913679 w 6254524"/>
              <a:gd name="connsiteY1360" fmla="*/ 1498985 h 5539721"/>
              <a:gd name="connsiteX1361" fmla="*/ 913679 w 6254524"/>
              <a:gd name="connsiteY1361" fmla="*/ 1522043 h 5539721"/>
              <a:gd name="connsiteX1362" fmla="*/ 758037 w 6254524"/>
              <a:gd name="connsiteY1362" fmla="*/ 1568735 h 5539721"/>
              <a:gd name="connsiteX1363" fmla="*/ 758037 w 6254524"/>
              <a:gd name="connsiteY1363" fmla="*/ 1596982 h 5539721"/>
              <a:gd name="connsiteX1364" fmla="*/ 720567 w 6254524"/>
              <a:gd name="connsiteY1364" fmla="*/ 1620040 h 5539721"/>
              <a:gd name="connsiteX1365" fmla="*/ 616806 w 6254524"/>
              <a:gd name="connsiteY1365" fmla="*/ 1638486 h 5539721"/>
              <a:gd name="connsiteX1366" fmla="*/ 494021 w 6254524"/>
              <a:gd name="connsiteY1366" fmla="*/ 1741095 h 5539721"/>
              <a:gd name="connsiteX1367" fmla="*/ 461163 w 6254524"/>
              <a:gd name="connsiteY1367" fmla="*/ 1778565 h 5539721"/>
              <a:gd name="connsiteX1368" fmla="*/ 376424 w 6254524"/>
              <a:gd name="connsiteY1368" fmla="*/ 1783176 h 5539721"/>
              <a:gd name="connsiteX1369" fmla="*/ 310132 w 6254524"/>
              <a:gd name="connsiteY1369" fmla="*/ 1806234 h 5539721"/>
              <a:gd name="connsiteX1370" fmla="*/ 300909 w 6254524"/>
              <a:gd name="connsiteY1370" fmla="*/ 1852927 h 5539721"/>
              <a:gd name="connsiteX1371" fmla="*/ 315320 w 6254524"/>
              <a:gd name="connsiteY1371" fmla="*/ 1843704 h 5539721"/>
              <a:gd name="connsiteX1372" fmla="*/ 230582 w 6254524"/>
              <a:gd name="connsiteY1372" fmla="*/ 1946313 h 5539721"/>
              <a:gd name="connsiteX1373" fmla="*/ 287074 w 6254524"/>
              <a:gd name="connsiteY1373" fmla="*/ 1937089 h 5539721"/>
              <a:gd name="connsiteX1374" fmla="*/ 268051 w 6254524"/>
              <a:gd name="connsiteY1374" fmla="*/ 1960148 h 5539721"/>
              <a:gd name="connsiteX1375" fmla="*/ 371813 w 6254524"/>
              <a:gd name="connsiteY1375" fmla="*/ 1969371 h 5539721"/>
              <a:gd name="connsiteX1376" fmla="*/ 362590 w 6254524"/>
              <a:gd name="connsiteY1376" fmla="*/ 1997617 h 5539721"/>
              <a:gd name="connsiteX1377" fmla="*/ 461739 w 6254524"/>
              <a:gd name="connsiteY1377" fmla="*/ 1993006 h 5539721"/>
              <a:gd name="connsiteX1378" fmla="*/ 466351 w 6254524"/>
              <a:gd name="connsiteY1378" fmla="*/ 2002229 h 5539721"/>
              <a:gd name="connsiteX1379" fmla="*/ 457128 w 6254524"/>
              <a:gd name="connsiteY1379" fmla="*/ 2030475 h 5539721"/>
              <a:gd name="connsiteX1380" fmla="*/ 560889 w 6254524"/>
              <a:gd name="connsiteY1380" fmla="*/ 2095614 h 5539721"/>
              <a:gd name="connsiteX1381" fmla="*/ 876786 w 6254524"/>
              <a:gd name="connsiteY1381" fmla="*/ 1937089 h 5539721"/>
              <a:gd name="connsiteX1382" fmla="*/ 834129 w 6254524"/>
              <a:gd name="connsiteY1382" fmla="*/ 2021252 h 5539721"/>
              <a:gd name="connsiteX1383" fmla="*/ 857763 w 6254524"/>
              <a:gd name="connsiteY1383" fmla="*/ 2025863 h 5539721"/>
              <a:gd name="connsiteX1384" fmla="*/ 805882 w 6254524"/>
              <a:gd name="connsiteY1384" fmla="*/ 2072556 h 5539721"/>
              <a:gd name="connsiteX1385" fmla="*/ 754001 w 6254524"/>
              <a:gd name="connsiteY1385" fmla="*/ 2110026 h 5539721"/>
              <a:gd name="connsiteX1386" fmla="*/ 692897 w 6254524"/>
              <a:gd name="connsiteY1386" fmla="*/ 2245492 h 5539721"/>
              <a:gd name="connsiteX1387" fmla="*/ 669263 w 6254524"/>
              <a:gd name="connsiteY1387" fmla="*/ 2263939 h 5539721"/>
              <a:gd name="connsiteX1388" fmla="*/ 740167 w 6254524"/>
              <a:gd name="connsiteY1388" fmla="*/ 2273162 h 5539721"/>
              <a:gd name="connsiteX1389" fmla="*/ 721144 w 6254524"/>
              <a:gd name="connsiteY1389" fmla="*/ 2301408 h 5539721"/>
              <a:gd name="connsiteX1390" fmla="*/ 792048 w 6254524"/>
              <a:gd name="connsiteY1390" fmla="*/ 2315243 h 5539721"/>
              <a:gd name="connsiteX1391" fmla="*/ 711921 w 6254524"/>
              <a:gd name="connsiteY1391" fmla="*/ 2366548 h 5539721"/>
              <a:gd name="connsiteX1392" fmla="*/ 839317 w 6254524"/>
              <a:gd name="connsiteY1392" fmla="*/ 2371159 h 5539721"/>
              <a:gd name="connsiteX1393" fmla="*/ 928667 w 6254524"/>
              <a:gd name="connsiteY1393" fmla="*/ 2357324 h 5539721"/>
              <a:gd name="connsiteX1394" fmla="*/ 924055 w 6254524"/>
              <a:gd name="connsiteY1394" fmla="*/ 2375771 h 5539721"/>
              <a:gd name="connsiteX1395" fmla="*/ 943078 w 6254524"/>
              <a:gd name="connsiteY1395" fmla="*/ 2389606 h 5539721"/>
              <a:gd name="connsiteX1396" fmla="*/ 876786 w 6254524"/>
              <a:gd name="connsiteY1396" fmla="*/ 2520461 h 5539721"/>
              <a:gd name="connsiteX1397" fmla="*/ 857763 w 6254524"/>
              <a:gd name="connsiteY1397" fmla="*/ 2482991 h 5539721"/>
              <a:gd name="connsiteX1398" fmla="*/ 834129 w 6254524"/>
              <a:gd name="connsiteY1398" fmla="*/ 2478380 h 5539721"/>
              <a:gd name="connsiteX1399" fmla="*/ 866987 w 6254524"/>
              <a:gd name="connsiteY1399" fmla="*/ 2459933 h 5539721"/>
              <a:gd name="connsiteX1400" fmla="*/ 871598 w 6254524"/>
              <a:gd name="connsiteY1400" fmla="*/ 2431687 h 5539721"/>
              <a:gd name="connsiteX1401" fmla="*/ 720567 w 6254524"/>
              <a:gd name="connsiteY1401" fmla="*/ 2487603 h 5539721"/>
              <a:gd name="connsiteX1402" fmla="*/ 729791 w 6254524"/>
              <a:gd name="connsiteY1402" fmla="*/ 2585600 h 5539721"/>
              <a:gd name="connsiteX1403" fmla="*/ 819141 w 6254524"/>
              <a:gd name="connsiteY1403" fmla="*/ 2580989 h 5539721"/>
              <a:gd name="connsiteX1404" fmla="*/ 795506 w 6254524"/>
              <a:gd name="connsiteY1404" fmla="*/ 2623070 h 5539721"/>
              <a:gd name="connsiteX1405" fmla="*/ 871022 w 6254524"/>
              <a:gd name="connsiteY1405" fmla="*/ 2594823 h 5539721"/>
              <a:gd name="connsiteX1406" fmla="*/ 823753 w 6254524"/>
              <a:gd name="connsiteY1406" fmla="*/ 2590212 h 5539721"/>
              <a:gd name="connsiteX1407" fmla="*/ 884857 w 6254524"/>
              <a:gd name="connsiteY1407" fmla="*/ 2576377 h 5539721"/>
              <a:gd name="connsiteX1408" fmla="*/ 988618 w 6254524"/>
              <a:gd name="connsiteY1408" fmla="*/ 2487603 h 5539721"/>
              <a:gd name="connsiteX1409" fmla="*/ 979395 w 6254524"/>
              <a:gd name="connsiteY1409" fmla="*/ 2506050 h 5539721"/>
              <a:gd name="connsiteX1410" fmla="*/ 988618 w 6254524"/>
              <a:gd name="connsiteY1410" fmla="*/ 2515273 h 5539721"/>
              <a:gd name="connsiteX1411" fmla="*/ 974207 w 6254524"/>
              <a:gd name="connsiteY1411" fmla="*/ 2533719 h 5539721"/>
              <a:gd name="connsiteX1412" fmla="*/ 1035311 w 6254524"/>
              <a:gd name="connsiteY1412" fmla="*/ 2510661 h 5539721"/>
              <a:gd name="connsiteX1413" fmla="*/ 1063558 w 6254524"/>
              <a:gd name="connsiteY1413" fmla="*/ 2519884 h 5539721"/>
              <a:gd name="connsiteX1414" fmla="*/ 1110826 w 6254524"/>
              <a:gd name="connsiteY1414" fmla="*/ 2463968 h 5539721"/>
              <a:gd name="connsiteX1415" fmla="*/ 1148296 w 6254524"/>
              <a:gd name="connsiteY1415" fmla="*/ 2435722 h 5539721"/>
              <a:gd name="connsiteX1416" fmla="*/ 1148296 w 6254524"/>
              <a:gd name="connsiteY1416" fmla="*/ 2449557 h 5539721"/>
              <a:gd name="connsiteX1417" fmla="*/ 1237646 w 6254524"/>
              <a:gd name="connsiteY1417" fmla="*/ 2454169 h 5539721"/>
              <a:gd name="connsiteX1418" fmla="*/ 1223235 w 6254524"/>
              <a:gd name="connsiteY1418" fmla="*/ 2496250 h 5539721"/>
              <a:gd name="connsiteX1419" fmla="*/ 1237646 w 6254524"/>
              <a:gd name="connsiteY1419" fmla="*/ 2519308 h 5539721"/>
              <a:gd name="connsiteX1420" fmla="*/ 1218624 w 6254524"/>
              <a:gd name="connsiteY1420" fmla="*/ 2547554 h 5539721"/>
              <a:gd name="connsiteX1421" fmla="*/ 1119473 w 6254524"/>
              <a:gd name="connsiteY1421" fmla="*/ 2608082 h 5539721"/>
              <a:gd name="connsiteX1422" fmla="*/ 1082004 w 6254524"/>
              <a:gd name="connsiteY1422" fmla="*/ 2640940 h 5539721"/>
              <a:gd name="connsiteX1423" fmla="*/ 1091227 w 6254524"/>
              <a:gd name="connsiteY1423" fmla="*/ 2645551 h 5539721"/>
              <a:gd name="connsiteX1424" fmla="*/ 1043958 w 6254524"/>
              <a:gd name="connsiteY1424" fmla="*/ 2729714 h 5539721"/>
              <a:gd name="connsiteX1425" fmla="*/ 1015712 w 6254524"/>
              <a:gd name="connsiteY1425" fmla="*/ 2781018 h 5539721"/>
              <a:gd name="connsiteX1426" fmla="*/ 1011100 w 6254524"/>
              <a:gd name="connsiteY1426" fmla="*/ 2818487 h 5539721"/>
              <a:gd name="connsiteX1427" fmla="*/ 1100451 w 6254524"/>
              <a:gd name="connsiteY1427" fmla="*/ 2846734 h 5539721"/>
              <a:gd name="connsiteX1428" fmla="*/ 1223235 w 6254524"/>
              <a:gd name="connsiteY1428" fmla="*/ 2837511 h 5539721"/>
              <a:gd name="connsiteX1429" fmla="*/ 1326997 w 6254524"/>
              <a:gd name="connsiteY1429" fmla="*/ 2855957 h 5539721"/>
              <a:gd name="connsiteX1430" fmla="*/ 1204212 w 6254524"/>
              <a:gd name="connsiteY1430" fmla="*/ 2925708 h 5539721"/>
              <a:gd name="connsiteX1431" fmla="*/ 925785 w 6254524"/>
              <a:gd name="connsiteY1431" fmla="*/ 2907261 h 5539721"/>
              <a:gd name="connsiteX1432" fmla="*/ 963254 w 6254524"/>
              <a:gd name="connsiteY1432" fmla="*/ 2977012 h 5539721"/>
              <a:gd name="connsiteX1433" fmla="*/ 1029547 w 6254524"/>
              <a:gd name="connsiteY1433" fmla="*/ 3000071 h 5539721"/>
              <a:gd name="connsiteX1434" fmla="*/ 973054 w 6254524"/>
              <a:gd name="connsiteY1434" fmla="*/ 3037540 h 5539721"/>
              <a:gd name="connsiteX1435" fmla="*/ 1034158 w 6254524"/>
              <a:gd name="connsiteY1435" fmla="*/ 2990847 h 5539721"/>
              <a:gd name="connsiteX1436" fmla="*/ 1048570 w 6254524"/>
              <a:gd name="connsiteY1436" fmla="*/ 3009294 h 5539721"/>
              <a:gd name="connsiteX1437" fmla="*/ 1062981 w 6254524"/>
              <a:gd name="connsiteY1437" fmla="*/ 3004682 h 5539721"/>
              <a:gd name="connsiteX1438" fmla="*/ 1209400 w 6254524"/>
              <a:gd name="connsiteY1438" fmla="*/ 3037540 h 5539721"/>
              <a:gd name="connsiteX1439" fmla="*/ 1105638 w 6254524"/>
              <a:gd name="connsiteY1439" fmla="*/ 3182230 h 5539721"/>
              <a:gd name="connsiteX1440" fmla="*/ 1082004 w 6254524"/>
              <a:gd name="connsiteY1440" fmla="*/ 3191453 h 5539721"/>
              <a:gd name="connsiteX1441" fmla="*/ 1086616 w 6254524"/>
              <a:gd name="connsiteY1441" fmla="*/ 3238146 h 5539721"/>
              <a:gd name="connsiteX1442" fmla="*/ 949996 w 6254524"/>
              <a:gd name="connsiteY1442" fmla="*/ 3322308 h 5539721"/>
              <a:gd name="connsiteX1443" fmla="*/ 926361 w 6254524"/>
              <a:gd name="connsiteY1443" fmla="*/ 3397247 h 5539721"/>
              <a:gd name="connsiteX1444" fmla="*/ 837011 w 6254524"/>
              <a:gd name="connsiteY1444" fmla="*/ 3537325 h 5539721"/>
              <a:gd name="connsiteX1445" fmla="*/ 865257 w 6254524"/>
              <a:gd name="connsiteY1445" fmla="*/ 3541937 h 5539721"/>
              <a:gd name="connsiteX1446" fmla="*/ 865257 w 6254524"/>
              <a:gd name="connsiteY1446" fmla="*/ 3555772 h 5539721"/>
              <a:gd name="connsiteX1447" fmla="*/ 837011 w 6254524"/>
              <a:gd name="connsiteY1447" fmla="*/ 3564995 h 5539721"/>
              <a:gd name="connsiteX1448" fmla="*/ 879669 w 6254524"/>
              <a:gd name="connsiteY1448" fmla="*/ 3578830 h 5539721"/>
              <a:gd name="connsiteX1449" fmla="*/ 846811 w 6254524"/>
              <a:gd name="connsiteY1449" fmla="*/ 3601888 h 5539721"/>
              <a:gd name="connsiteX1450" fmla="*/ 903303 w 6254524"/>
              <a:gd name="connsiteY1450" fmla="*/ 3578830 h 5539721"/>
              <a:gd name="connsiteX1451" fmla="*/ 931549 w 6254524"/>
              <a:gd name="connsiteY1451" fmla="*/ 3597277 h 5539721"/>
              <a:gd name="connsiteX1452" fmla="*/ 917138 w 6254524"/>
              <a:gd name="connsiteY1452" fmla="*/ 3620335 h 5539721"/>
              <a:gd name="connsiteX1453" fmla="*/ 992653 w 6254524"/>
              <a:gd name="connsiteY1453" fmla="*/ 3611112 h 5539721"/>
              <a:gd name="connsiteX1454" fmla="*/ 907915 w 6254524"/>
              <a:gd name="connsiteY1454" fmla="*/ 3690662 h 5539721"/>
              <a:gd name="connsiteX1455" fmla="*/ 870445 w 6254524"/>
              <a:gd name="connsiteY1455" fmla="*/ 3699885 h 5539721"/>
              <a:gd name="connsiteX1456" fmla="*/ 743049 w 6254524"/>
              <a:gd name="connsiteY1456" fmla="*/ 3797882 h 5539721"/>
              <a:gd name="connsiteX1457" fmla="*/ 766684 w 6254524"/>
              <a:gd name="connsiteY1457" fmla="*/ 3797882 h 5539721"/>
              <a:gd name="connsiteX1458" fmla="*/ 762072 w 6254524"/>
              <a:gd name="connsiteY1458" fmla="*/ 3826129 h 5539721"/>
              <a:gd name="connsiteX1459" fmla="*/ 785706 w 6254524"/>
              <a:gd name="connsiteY1459" fmla="*/ 3835352 h 5539721"/>
              <a:gd name="connsiteX1460" fmla="*/ 776483 w 6254524"/>
              <a:gd name="connsiteY1460" fmla="*/ 3863598 h 5539721"/>
              <a:gd name="connsiteX1461" fmla="*/ 804730 w 6254524"/>
              <a:gd name="connsiteY1461" fmla="*/ 3858987 h 5539721"/>
              <a:gd name="connsiteX1462" fmla="*/ 809341 w 6254524"/>
              <a:gd name="connsiteY1462" fmla="*/ 3887233 h 5539721"/>
              <a:gd name="connsiteX1463" fmla="*/ 837587 w 6254524"/>
              <a:gd name="connsiteY1463" fmla="*/ 3873398 h 5539721"/>
              <a:gd name="connsiteX1464" fmla="*/ 781095 w 6254524"/>
              <a:gd name="connsiteY1464" fmla="*/ 3929314 h 5539721"/>
              <a:gd name="connsiteX1465" fmla="*/ 856610 w 6254524"/>
              <a:gd name="connsiteY1465" fmla="*/ 3906256 h 5539721"/>
              <a:gd name="connsiteX1466" fmla="*/ 922903 w 6254524"/>
              <a:gd name="connsiteY1466" fmla="*/ 3868786 h 5539721"/>
              <a:gd name="connsiteX1467" fmla="*/ 922903 w 6254524"/>
              <a:gd name="connsiteY1467" fmla="*/ 3831317 h 5539721"/>
              <a:gd name="connsiteX1468" fmla="*/ 951149 w 6254524"/>
              <a:gd name="connsiteY1468" fmla="*/ 3831317 h 5539721"/>
              <a:gd name="connsiteX1469" fmla="*/ 955760 w 6254524"/>
              <a:gd name="connsiteY1469" fmla="*/ 3849763 h 5539721"/>
              <a:gd name="connsiteX1470" fmla="*/ 1003030 w 6254524"/>
              <a:gd name="connsiteY1470" fmla="*/ 3826705 h 5539721"/>
              <a:gd name="connsiteX1471" fmla="*/ 1012253 w 6254524"/>
              <a:gd name="connsiteY1471" fmla="*/ 3835929 h 5539721"/>
              <a:gd name="connsiteX1472" fmla="*/ 1012253 w 6254524"/>
              <a:gd name="connsiteY1472" fmla="*/ 3858987 h 5539721"/>
              <a:gd name="connsiteX1473" fmla="*/ 951149 w 6254524"/>
              <a:gd name="connsiteY1473" fmla="*/ 3905679 h 5539721"/>
              <a:gd name="connsiteX1474" fmla="*/ 1026664 w 6254524"/>
              <a:gd name="connsiteY1474" fmla="*/ 3901068 h 5539721"/>
              <a:gd name="connsiteX1475" fmla="*/ 1012253 w 6254524"/>
              <a:gd name="connsiteY1475" fmla="*/ 3919514 h 5539721"/>
              <a:gd name="connsiteX1476" fmla="*/ 1031276 w 6254524"/>
              <a:gd name="connsiteY1476" fmla="*/ 3928738 h 5539721"/>
              <a:gd name="connsiteX1477" fmla="*/ 984007 w 6254524"/>
              <a:gd name="connsiteY1477" fmla="*/ 3980042 h 5539721"/>
              <a:gd name="connsiteX1478" fmla="*/ 993230 w 6254524"/>
              <a:gd name="connsiteY1478" fmla="*/ 4003100 h 5539721"/>
              <a:gd name="connsiteX1479" fmla="*/ 800118 w 6254524"/>
              <a:gd name="connsiteY1479" fmla="*/ 4157013 h 5539721"/>
              <a:gd name="connsiteX1480" fmla="*/ 795506 w 6254524"/>
              <a:gd name="connsiteY1480" fmla="*/ 4147790 h 5539721"/>
              <a:gd name="connsiteX1481" fmla="*/ 814529 w 6254524"/>
              <a:gd name="connsiteY1481" fmla="*/ 4110321 h 5539721"/>
              <a:gd name="connsiteX1482" fmla="*/ 729791 w 6254524"/>
              <a:gd name="connsiteY1482" fmla="*/ 4166237 h 5539721"/>
              <a:gd name="connsiteX1483" fmla="*/ 720567 w 6254524"/>
              <a:gd name="connsiteY1483" fmla="*/ 4203706 h 5539721"/>
              <a:gd name="connsiteX1484" fmla="*/ 683098 w 6254524"/>
              <a:gd name="connsiteY1484" fmla="*/ 4208318 h 5539721"/>
              <a:gd name="connsiteX1485" fmla="*/ 565501 w 6254524"/>
              <a:gd name="connsiteY1485" fmla="*/ 4310927 h 5539721"/>
              <a:gd name="connsiteX1486" fmla="*/ 513620 w 6254524"/>
              <a:gd name="connsiteY1486" fmla="*/ 4348396 h 5539721"/>
              <a:gd name="connsiteX1487" fmla="*/ 593748 w 6254524"/>
              <a:gd name="connsiteY1487" fmla="*/ 4306315 h 5539721"/>
              <a:gd name="connsiteX1488" fmla="*/ 584524 w 6254524"/>
              <a:gd name="connsiteY1488" fmla="*/ 4292480 h 5539721"/>
              <a:gd name="connsiteX1489" fmla="*/ 805882 w 6254524"/>
              <a:gd name="connsiteY1489" fmla="*/ 4170848 h 5539721"/>
              <a:gd name="connsiteX1490" fmla="*/ 815106 w 6254524"/>
              <a:gd name="connsiteY1490" fmla="*/ 4180071 h 5539721"/>
              <a:gd name="connsiteX1491" fmla="*/ 876210 w 6254524"/>
              <a:gd name="connsiteY1491" fmla="*/ 4128767 h 5539721"/>
              <a:gd name="connsiteX1492" fmla="*/ 885433 w 6254524"/>
              <a:gd name="connsiteY1492" fmla="*/ 4105709 h 5539721"/>
              <a:gd name="connsiteX1493" fmla="*/ 913679 w 6254524"/>
              <a:gd name="connsiteY1493" fmla="*/ 4110321 h 5539721"/>
              <a:gd name="connsiteX1494" fmla="*/ 885433 w 6254524"/>
              <a:gd name="connsiteY1494" fmla="*/ 4133379 h 5539721"/>
              <a:gd name="connsiteX1495" fmla="*/ 833552 w 6254524"/>
              <a:gd name="connsiteY1495" fmla="*/ 4203130 h 5539721"/>
              <a:gd name="connsiteX1496" fmla="*/ 861799 w 6254524"/>
              <a:gd name="connsiteY1496" fmla="*/ 4198518 h 5539721"/>
              <a:gd name="connsiteX1497" fmla="*/ 777059 w 6254524"/>
              <a:gd name="connsiteY1497" fmla="*/ 4282681 h 5539721"/>
              <a:gd name="connsiteX1498" fmla="*/ 941926 w 6254524"/>
              <a:gd name="connsiteY1498" fmla="*/ 4231376 h 5539721"/>
              <a:gd name="connsiteX1499" fmla="*/ 965560 w 6254524"/>
              <a:gd name="connsiteY1499" fmla="*/ 4217541 h 5539721"/>
              <a:gd name="connsiteX1500" fmla="*/ 941926 w 6254524"/>
              <a:gd name="connsiteY1500" fmla="*/ 4235988 h 5539721"/>
              <a:gd name="connsiteX1501" fmla="*/ 960948 w 6254524"/>
              <a:gd name="connsiteY1501" fmla="*/ 4249823 h 5539721"/>
              <a:gd name="connsiteX1502" fmla="*/ 781671 w 6254524"/>
              <a:gd name="connsiteY1502" fmla="*/ 4385289 h 5539721"/>
              <a:gd name="connsiteX1503" fmla="*/ 824329 w 6254524"/>
              <a:gd name="connsiteY1503" fmla="*/ 4366843 h 5539721"/>
              <a:gd name="connsiteX1504" fmla="*/ 941926 w 6254524"/>
              <a:gd name="connsiteY1504" fmla="*/ 4301703 h 5539721"/>
              <a:gd name="connsiteX1505" fmla="*/ 1092957 w 6254524"/>
              <a:gd name="connsiteY1505" fmla="*/ 4236564 h 5539721"/>
              <a:gd name="connsiteX1506" fmla="*/ 1116591 w 6254524"/>
              <a:gd name="connsiteY1506" fmla="*/ 4245787 h 5539721"/>
              <a:gd name="connsiteX1507" fmla="*/ 1144837 w 6254524"/>
              <a:gd name="connsiteY1507" fmla="*/ 4236564 h 5539721"/>
              <a:gd name="connsiteX1508" fmla="*/ 1125814 w 6254524"/>
              <a:gd name="connsiteY1508" fmla="*/ 4259622 h 5539721"/>
              <a:gd name="connsiteX1509" fmla="*/ 1168472 w 6254524"/>
              <a:gd name="connsiteY1509" fmla="*/ 4264234 h 5539721"/>
              <a:gd name="connsiteX1510" fmla="*/ 1125814 w 6254524"/>
              <a:gd name="connsiteY1510" fmla="*/ 4306315 h 5539721"/>
              <a:gd name="connsiteX1511" fmla="*/ 1097568 w 6254524"/>
              <a:gd name="connsiteY1511" fmla="*/ 4292480 h 5539721"/>
              <a:gd name="connsiteX1512" fmla="*/ 1064710 w 6254524"/>
              <a:gd name="connsiteY1512" fmla="*/ 4315538 h 5539721"/>
              <a:gd name="connsiteX1513" fmla="*/ 1069322 w 6254524"/>
              <a:gd name="connsiteY1513" fmla="*/ 4348396 h 5539721"/>
              <a:gd name="connsiteX1514" fmla="*/ 1186919 w 6254524"/>
              <a:gd name="connsiteY1514" fmla="*/ 4301703 h 5539721"/>
              <a:gd name="connsiteX1515" fmla="*/ 1186919 w 6254524"/>
              <a:gd name="connsiteY1515" fmla="*/ 4334561 h 5539721"/>
              <a:gd name="connsiteX1516" fmla="*/ 1182307 w 6254524"/>
              <a:gd name="connsiteY1516" fmla="*/ 4339173 h 5539721"/>
              <a:gd name="connsiteX1517" fmla="*/ 1135038 w 6254524"/>
              <a:gd name="connsiteY1517" fmla="*/ 4334561 h 5539721"/>
              <a:gd name="connsiteX1518" fmla="*/ 1045688 w 6254524"/>
              <a:gd name="connsiteY1518" fmla="*/ 4427947 h 5539721"/>
              <a:gd name="connsiteX1519" fmla="*/ 979395 w 6254524"/>
              <a:gd name="connsiteY1519" fmla="*/ 4474640 h 5539721"/>
              <a:gd name="connsiteX1520" fmla="*/ 970172 w 6254524"/>
              <a:gd name="connsiteY1520" fmla="*/ 4479251 h 5539721"/>
              <a:gd name="connsiteX1521" fmla="*/ 1041076 w 6254524"/>
              <a:gd name="connsiteY1521" fmla="*/ 4465416 h 5539721"/>
              <a:gd name="connsiteX1522" fmla="*/ 1092957 w 6254524"/>
              <a:gd name="connsiteY1522" fmla="*/ 4427947 h 5539721"/>
              <a:gd name="connsiteX1523" fmla="*/ 1107368 w 6254524"/>
              <a:gd name="connsiteY1523" fmla="*/ 4451005 h 5539721"/>
              <a:gd name="connsiteX1524" fmla="*/ 1121779 w 6254524"/>
              <a:gd name="connsiteY1524" fmla="*/ 4441782 h 5539721"/>
              <a:gd name="connsiteX1525" fmla="*/ 1107368 w 6254524"/>
              <a:gd name="connsiteY1525" fmla="*/ 4423335 h 5539721"/>
              <a:gd name="connsiteX1526" fmla="*/ 1135614 w 6254524"/>
              <a:gd name="connsiteY1526" fmla="*/ 4409500 h 5539721"/>
              <a:gd name="connsiteX1527" fmla="*/ 1126391 w 6254524"/>
              <a:gd name="connsiteY1527" fmla="*/ 4432559 h 5539721"/>
              <a:gd name="connsiteX1528" fmla="*/ 1163861 w 6254524"/>
              <a:gd name="connsiteY1528" fmla="*/ 4423335 h 5539721"/>
              <a:gd name="connsiteX1529" fmla="*/ 1192106 w 6254524"/>
              <a:gd name="connsiteY1529" fmla="*/ 4409500 h 5539721"/>
              <a:gd name="connsiteX1530" fmla="*/ 1196718 w 6254524"/>
              <a:gd name="connsiteY1530" fmla="*/ 4381254 h 5539721"/>
              <a:gd name="connsiteX1531" fmla="*/ 1173084 w 6254524"/>
              <a:gd name="connsiteY1531" fmla="*/ 4385866 h 5539721"/>
              <a:gd name="connsiteX1532" fmla="*/ 1187495 w 6254524"/>
              <a:gd name="connsiteY1532" fmla="*/ 4372031 h 5539721"/>
              <a:gd name="connsiteX1533" fmla="*/ 1258399 w 6254524"/>
              <a:gd name="connsiteY1533" fmla="*/ 4334561 h 5539721"/>
              <a:gd name="connsiteX1534" fmla="*/ 1249175 w 6254524"/>
              <a:gd name="connsiteY1534" fmla="*/ 4362807 h 5539721"/>
              <a:gd name="connsiteX1535" fmla="*/ 1211706 w 6254524"/>
              <a:gd name="connsiteY1535" fmla="*/ 4391054 h 5539721"/>
              <a:gd name="connsiteX1536" fmla="*/ 1202483 w 6254524"/>
              <a:gd name="connsiteY1536" fmla="*/ 4433135 h 5539721"/>
              <a:gd name="connsiteX1537" fmla="*/ 1287221 w 6254524"/>
              <a:gd name="connsiteY1537" fmla="*/ 4461381 h 5539721"/>
              <a:gd name="connsiteX1538" fmla="*/ 1239952 w 6254524"/>
              <a:gd name="connsiteY1538" fmla="*/ 4503462 h 5539721"/>
              <a:gd name="connsiteX1539" fmla="*/ 1315468 w 6254524"/>
              <a:gd name="connsiteY1539" fmla="*/ 4447546 h 5539721"/>
              <a:gd name="connsiteX1540" fmla="*/ 1291833 w 6254524"/>
              <a:gd name="connsiteY1540" fmla="*/ 4442935 h 5539721"/>
              <a:gd name="connsiteX1541" fmla="*/ 1306244 w 6254524"/>
              <a:gd name="connsiteY1541" fmla="*/ 4424488 h 5539721"/>
              <a:gd name="connsiteX1542" fmla="*/ 1287221 w 6254524"/>
              <a:gd name="connsiteY1542" fmla="*/ 4410653 h 5539721"/>
              <a:gd name="connsiteX1543" fmla="*/ 1367348 w 6254524"/>
              <a:gd name="connsiteY1543" fmla="*/ 4359349 h 5539721"/>
              <a:gd name="connsiteX1544" fmla="*/ 1371960 w 6254524"/>
              <a:gd name="connsiteY1544" fmla="*/ 4396818 h 5539721"/>
              <a:gd name="connsiteX1545" fmla="*/ 1324691 w 6254524"/>
              <a:gd name="connsiteY1545" fmla="*/ 4448122 h 5539721"/>
              <a:gd name="connsiteX1546" fmla="*/ 1333915 w 6254524"/>
              <a:gd name="connsiteY1546" fmla="*/ 4471181 h 5539721"/>
              <a:gd name="connsiteX1547" fmla="*/ 1244564 w 6254524"/>
              <a:gd name="connsiteY1547" fmla="*/ 4531708 h 5539721"/>
              <a:gd name="connsiteX1548" fmla="*/ 1216318 w 6254524"/>
              <a:gd name="connsiteY1548" fmla="*/ 4554766 h 5539721"/>
              <a:gd name="connsiteX1549" fmla="*/ 1400207 w 6254524"/>
              <a:gd name="connsiteY1549" fmla="*/ 4485016 h 5539721"/>
              <a:gd name="connsiteX1550" fmla="*/ 1419229 w 6254524"/>
              <a:gd name="connsiteY1550" fmla="*/ 4531708 h 5539721"/>
              <a:gd name="connsiteX1551" fmla="*/ 1291833 w 6254524"/>
              <a:gd name="connsiteY1551" fmla="*/ 4638929 h 5539721"/>
              <a:gd name="connsiteX1552" fmla="*/ 1320079 w 6254524"/>
              <a:gd name="connsiteY1552" fmla="*/ 4643540 h 5539721"/>
              <a:gd name="connsiteX1553" fmla="*/ 1296445 w 6254524"/>
              <a:gd name="connsiteY1553" fmla="*/ 4685622 h 5539721"/>
              <a:gd name="connsiteX1554" fmla="*/ 1324691 w 6254524"/>
              <a:gd name="connsiteY1554" fmla="*/ 4694845 h 5539721"/>
              <a:gd name="connsiteX1555" fmla="*/ 1253787 w 6254524"/>
              <a:gd name="connsiteY1555" fmla="*/ 4704068 h 5539721"/>
              <a:gd name="connsiteX1556" fmla="*/ 1107368 w 6254524"/>
              <a:gd name="connsiteY1556" fmla="*/ 4802065 h 5539721"/>
              <a:gd name="connsiteX1557" fmla="*/ 1135614 w 6254524"/>
              <a:gd name="connsiteY1557" fmla="*/ 4834923 h 5539721"/>
              <a:gd name="connsiteX1558" fmla="*/ 1187495 w 6254524"/>
              <a:gd name="connsiteY1558" fmla="*/ 4816477 h 5539721"/>
              <a:gd name="connsiteX1559" fmla="*/ 1173084 w 6254524"/>
              <a:gd name="connsiteY1559" fmla="*/ 4839535 h 5539721"/>
              <a:gd name="connsiteX1560" fmla="*/ 1324114 w 6254524"/>
              <a:gd name="connsiteY1560" fmla="*/ 4792842 h 5539721"/>
              <a:gd name="connsiteX1561" fmla="*/ 1305092 w 6254524"/>
              <a:gd name="connsiteY1561" fmla="*/ 4779007 h 5539721"/>
              <a:gd name="connsiteX1562" fmla="*/ 1371384 w 6254524"/>
              <a:gd name="connsiteY1562" fmla="*/ 4704068 h 5539721"/>
              <a:gd name="connsiteX1563" fmla="*/ 1470534 w 6254524"/>
              <a:gd name="connsiteY1563" fmla="*/ 4704068 h 5539721"/>
              <a:gd name="connsiteX1564" fmla="*/ 1546049 w 6254524"/>
              <a:gd name="connsiteY1564" fmla="*/ 4610683 h 5539721"/>
              <a:gd name="connsiteX1565" fmla="*/ 1550661 w 6254524"/>
              <a:gd name="connsiteY1565" fmla="*/ 4568601 h 5539721"/>
              <a:gd name="connsiteX1566" fmla="*/ 1536250 w 6254524"/>
              <a:gd name="connsiteY1566" fmla="*/ 4540355 h 5539721"/>
              <a:gd name="connsiteX1567" fmla="*/ 1597354 w 6254524"/>
              <a:gd name="connsiteY1567" fmla="*/ 4563413 h 5539721"/>
              <a:gd name="connsiteX1568" fmla="*/ 1649235 w 6254524"/>
              <a:gd name="connsiteY1568" fmla="*/ 4596271 h 5539721"/>
              <a:gd name="connsiteX1569" fmla="*/ 1640011 w 6254524"/>
              <a:gd name="connsiteY1569" fmla="*/ 4629129 h 5539721"/>
              <a:gd name="connsiteX1570" fmla="*/ 1649235 w 6254524"/>
              <a:gd name="connsiteY1570" fmla="*/ 4657376 h 5539721"/>
              <a:gd name="connsiteX1571" fmla="*/ 1720139 w 6254524"/>
              <a:gd name="connsiteY1571" fmla="*/ 4685622 h 5539721"/>
              <a:gd name="connsiteX1572" fmla="*/ 1786431 w 6254524"/>
              <a:gd name="connsiteY1572" fmla="*/ 4704068 h 5539721"/>
              <a:gd name="connsiteX1573" fmla="*/ 1777207 w 6254524"/>
              <a:gd name="connsiteY1573" fmla="*/ 4717903 h 5539721"/>
              <a:gd name="connsiteX1574" fmla="*/ 1800842 w 6254524"/>
              <a:gd name="connsiteY1574" fmla="*/ 4722515 h 5539721"/>
              <a:gd name="connsiteX1575" fmla="*/ 1786431 w 6254524"/>
              <a:gd name="connsiteY1575" fmla="*/ 4736349 h 5539721"/>
              <a:gd name="connsiteX1576" fmla="*/ 1829088 w 6254524"/>
              <a:gd name="connsiteY1576" fmla="*/ 4727126 h 5539721"/>
              <a:gd name="connsiteX1577" fmla="*/ 1843499 w 6254524"/>
              <a:gd name="connsiteY1577" fmla="*/ 4759984 h 5539721"/>
              <a:gd name="connsiteX1578" fmla="*/ 1880969 w 6254524"/>
              <a:gd name="connsiteY1578" fmla="*/ 4788230 h 5539721"/>
              <a:gd name="connsiteX1579" fmla="*/ 1786431 w 6254524"/>
              <a:gd name="connsiteY1579" fmla="*/ 4946755 h 5539721"/>
              <a:gd name="connsiteX1580" fmla="*/ 1899416 w 6254524"/>
              <a:gd name="connsiteY1580" fmla="*/ 5007283 h 5539721"/>
              <a:gd name="connsiteX1581" fmla="*/ 1970319 w 6254524"/>
              <a:gd name="connsiteY1581" fmla="*/ 5063199 h 5539721"/>
              <a:gd name="connsiteX1582" fmla="*/ 1965708 w 6254524"/>
              <a:gd name="connsiteY1582" fmla="*/ 5114503 h 5539721"/>
              <a:gd name="connsiteX1583" fmla="*/ 2022200 w 6254524"/>
              <a:gd name="connsiteY1583" fmla="*/ 5128338 h 5539721"/>
              <a:gd name="connsiteX1584" fmla="*/ 2078693 w 6254524"/>
              <a:gd name="connsiteY1584" fmla="*/ 5081645 h 5539721"/>
              <a:gd name="connsiteX1585" fmla="*/ 2295439 w 6254524"/>
              <a:gd name="connsiteY1585" fmla="*/ 4941567 h 5539721"/>
              <a:gd name="connsiteX1586" fmla="*/ 2380178 w 6254524"/>
              <a:gd name="connsiteY1586" fmla="*/ 4885651 h 5539721"/>
              <a:gd name="connsiteX1587" fmla="*/ 2417648 w 6254524"/>
              <a:gd name="connsiteY1587" fmla="*/ 4894874 h 5539721"/>
              <a:gd name="connsiteX1588" fmla="*/ 2474140 w 6254524"/>
              <a:gd name="connsiteY1588" fmla="*/ 4871816 h 5539721"/>
              <a:gd name="connsiteX1589" fmla="*/ 2502386 w 6254524"/>
              <a:gd name="connsiteY1589" fmla="*/ 4829735 h 5539721"/>
              <a:gd name="connsiteX1590" fmla="*/ 2554267 w 6254524"/>
              <a:gd name="connsiteY1590" fmla="*/ 4909286 h 5539721"/>
              <a:gd name="connsiteX1591" fmla="*/ 2516798 w 6254524"/>
              <a:gd name="connsiteY1591" fmla="*/ 4909286 h 5539721"/>
              <a:gd name="connsiteX1592" fmla="*/ 2516798 w 6254524"/>
              <a:gd name="connsiteY1592" fmla="*/ 4974425 h 5539721"/>
              <a:gd name="connsiteX1593" fmla="*/ 2554267 w 6254524"/>
              <a:gd name="connsiteY1593" fmla="*/ 4997483 h 5539721"/>
              <a:gd name="connsiteX1594" fmla="*/ 2573290 w 6254524"/>
              <a:gd name="connsiteY1594" fmla="*/ 4969237 h 5539721"/>
              <a:gd name="connsiteX1595" fmla="*/ 2573290 w 6254524"/>
              <a:gd name="connsiteY1595" fmla="*/ 4992295 h 5539721"/>
              <a:gd name="connsiteX1596" fmla="*/ 2577902 w 6254524"/>
              <a:gd name="connsiteY1596" fmla="*/ 4973848 h 5539721"/>
              <a:gd name="connsiteX1597" fmla="*/ 2610760 w 6254524"/>
              <a:gd name="connsiteY1597" fmla="*/ 4996907 h 5539721"/>
              <a:gd name="connsiteX1598" fmla="*/ 2587125 w 6254524"/>
              <a:gd name="connsiteY1598" fmla="*/ 4992295 h 5539721"/>
              <a:gd name="connsiteX1599" fmla="*/ 2572713 w 6254524"/>
              <a:gd name="connsiteY1599" fmla="*/ 5029765 h 5539721"/>
              <a:gd name="connsiteX1600" fmla="*/ 2553691 w 6254524"/>
              <a:gd name="connsiteY1600" fmla="*/ 5015930 h 5539721"/>
              <a:gd name="connsiteX1601" fmla="*/ 2553691 w 6254524"/>
              <a:gd name="connsiteY1601" fmla="*/ 4997483 h 5539721"/>
              <a:gd name="connsiteX1602" fmla="*/ 2539280 w 6254524"/>
              <a:gd name="connsiteY1602" fmla="*/ 5015930 h 5539721"/>
              <a:gd name="connsiteX1603" fmla="*/ 2511033 w 6254524"/>
              <a:gd name="connsiteY1603" fmla="*/ 4997483 h 5539721"/>
              <a:gd name="connsiteX1604" fmla="*/ 2496622 w 6254524"/>
              <a:gd name="connsiteY1604" fmla="*/ 5030341 h 5539721"/>
              <a:gd name="connsiteX1605" fmla="*/ 2515645 w 6254524"/>
              <a:gd name="connsiteY1605" fmla="*/ 5053399 h 5539721"/>
              <a:gd name="connsiteX1606" fmla="*/ 2539280 w 6254524"/>
              <a:gd name="connsiteY1606" fmla="*/ 5058011 h 5539721"/>
              <a:gd name="connsiteX1607" fmla="*/ 2398048 w 6254524"/>
              <a:gd name="connsiteY1607" fmla="*/ 5104704 h 5539721"/>
              <a:gd name="connsiteX1608" fmla="*/ 2544468 w 6254524"/>
              <a:gd name="connsiteY1608" fmla="*/ 5086257 h 5539721"/>
              <a:gd name="connsiteX1609" fmla="*/ 2506998 w 6254524"/>
              <a:gd name="connsiteY1609" fmla="*/ 5104704 h 5539721"/>
              <a:gd name="connsiteX1610" fmla="*/ 2554267 w 6254524"/>
              <a:gd name="connsiteY1610" fmla="*/ 5127762 h 5539721"/>
              <a:gd name="connsiteX1611" fmla="*/ 2535244 w 6254524"/>
              <a:gd name="connsiteY1611" fmla="*/ 5146208 h 5539721"/>
              <a:gd name="connsiteX1612" fmla="*/ 2606148 w 6254524"/>
              <a:gd name="connsiteY1612" fmla="*/ 5090292 h 5539721"/>
              <a:gd name="connsiteX1613" fmla="*/ 2837306 w 6254524"/>
              <a:gd name="connsiteY1613" fmla="*/ 5020541 h 5539721"/>
              <a:gd name="connsiteX1614" fmla="*/ 2960091 w 6254524"/>
              <a:gd name="connsiteY1614" fmla="*/ 5043600 h 5539721"/>
              <a:gd name="connsiteX1615" fmla="*/ 3073076 w 6254524"/>
              <a:gd name="connsiteY1615" fmla="*/ 4978460 h 5539721"/>
              <a:gd name="connsiteX1616" fmla="*/ 3068464 w 6254524"/>
              <a:gd name="connsiteY1616" fmla="*/ 5001518 h 5539721"/>
              <a:gd name="connsiteX1617" fmla="*/ 3247742 w 6254524"/>
              <a:gd name="connsiteY1617" fmla="*/ 4931767 h 5539721"/>
              <a:gd name="connsiteX1618" fmla="*/ 3308846 w 6254524"/>
              <a:gd name="connsiteY1618" fmla="*/ 4908709 h 5539721"/>
              <a:gd name="connsiteX1619" fmla="*/ 3172226 w 6254524"/>
              <a:gd name="connsiteY1619" fmla="*/ 4913321 h 5539721"/>
              <a:gd name="connsiteX1620" fmla="*/ 3351503 w 6254524"/>
              <a:gd name="connsiteY1620" fmla="*/ 4838382 h 5539721"/>
              <a:gd name="connsiteX1621" fmla="*/ 3370526 w 6254524"/>
              <a:gd name="connsiteY1621" fmla="*/ 4810136 h 5539721"/>
              <a:gd name="connsiteX1622" fmla="*/ 3469676 w 6254524"/>
              <a:gd name="connsiteY1622" fmla="*/ 4777278 h 5539721"/>
              <a:gd name="connsiteX1623" fmla="*/ 3469676 w 6254524"/>
              <a:gd name="connsiteY1623" fmla="*/ 4810136 h 5539721"/>
              <a:gd name="connsiteX1624" fmla="*/ 3502534 w 6254524"/>
              <a:gd name="connsiteY1624" fmla="*/ 4810136 h 5539721"/>
              <a:gd name="connsiteX1625" fmla="*/ 3502534 w 6254524"/>
              <a:gd name="connsiteY1625" fmla="*/ 4823970 h 5539721"/>
              <a:gd name="connsiteX1626" fmla="*/ 3695646 w 6254524"/>
              <a:gd name="connsiteY1626" fmla="*/ 4730585 h 5539721"/>
              <a:gd name="connsiteX1627" fmla="*/ 3761938 w 6254524"/>
              <a:gd name="connsiteY1627" fmla="*/ 4725973 h 5539721"/>
              <a:gd name="connsiteX1628" fmla="*/ 3776349 w 6254524"/>
              <a:gd name="connsiteY1628" fmla="*/ 4749031 h 5539721"/>
              <a:gd name="connsiteX1629" fmla="*/ 3667976 w 6254524"/>
              <a:gd name="connsiteY1629" fmla="*/ 4818783 h 5539721"/>
              <a:gd name="connsiteX1630" fmla="*/ 3314610 w 6254524"/>
              <a:gd name="connsiteY1630" fmla="*/ 4977307 h 5539721"/>
              <a:gd name="connsiteX1631" fmla="*/ 3300199 w 6254524"/>
              <a:gd name="connsiteY1631" fmla="*/ 4972695 h 5539721"/>
              <a:gd name="connsiteX1632" fmla="*/ 3045406 w 6254524"/>
              <a:gd name="connsiteY1632" fmla="*/ 5070693 h 5539721"/>
              <a:gd name="connsiteX1633" fmla="*/ 3177414 w 6254524"/>
              <a:gd name="connsiteY1633" fmla="*/ 5037835 h 5539721"/>
              <a:gd name="connsiteX1634" fmla="*/ 3101898 w 6254524"/>
              <a:gd name="connsiteY1634" fmla="*/ 5075305 h 5539721"/>
              <a:gd name="connsiteX1635" fmla="*/ 3111122 w 6254524"/>
              <a:gd name="connsiteY1635" fmla="*/ 5084528 h 5539721"/>
              <a:gd name="connsiteX1636" fmla="*/ 3026383 w 6254524"/>
              <a:gd name="connsiteY1636" fmla="*/ 5117386 h 5539721"/>
              <a:gd name="connsiteX1637" fmla="*/ 3210272 w 6254524"/>
              <a:gd name="connsiteY1637" fmla="*/ 5084528 h 5539721"/>
              <a:gd name="connsiteX1638" fmla="*/ 3210272 w 6254524"/>
              <a:gd name="connsiteY1638" fmla="*/ 5102974 h 5539721"/>
              <a:gd name="connsiteX1639" fmla="*/ 3238518 w 6254524"/>
              <a:gd name="connsiteY1639" fmla="*/ 5102974 h 5539721"/>
              <a:gd name="connsiteX1640" fmla="*/ 3247742 w 6254524"/>
              <a:gd name="connsiteY1640" fmla="*/ 5070116 h 5539721"/>
              <a:gd name="connsiteX1641" fmla="*/ 3308846 w 6254524"/>
              <a:gd name="connsiteY1641" fmla="*/ 5041870 h 5539721"/>
              <a:gd name="connsiteX1642" fmla="*/ 3313457 w 6254524"/>
              <a:gd name="connsiteY1642" fmla="*/ 5032647 h 5539721"/>
              <a:gd name="connsiteX1643" fmla="*/ 3308846 w 6254524"/>
              <a:gd name="connsiteY1643" fmla="*/ 5032647 h 5539721"/>
              <a:gd name="connsiteX1644" fmla="*/ 3294434 w 6254524"/>
              <a:gd name="connsiteY1644" fmla="*/ 5018812 h 5539721"/>
              <a:gd name="connsiteX1645" fmla="*/ 3346315 w 6254524"/>
              <a:gd name="connsiteY1645" fmla="*/ 4967508 h 5539721"/>
              <a:gd name="connsiteX1646" fmla="*/ 3685847 w 6254524"/>
              <a:gd name="connsiteY1646" fmla="*/ 4855675 h 5539721"/>
              <a:gd name="connsiteX1647" fmla="*/ 3676623 w 6254524"/>
              <a:gd name="connsiteY1647" fmla="*/ 4925427 h 5539721"/>
              <a:gd name="connsiteX1648" fmla="*/ 3719280 w 6254524"/>
              <a:gd name="connsiteY1648" fmla="*/ 4920815 h 5539721"/>
              <a:gd name="connsiteX1649" fmla="*/ 3813819 w 6254524"/>
              <a:gd name="connsiteY1649" fmla="*/ 4864899 h 5539721"/>
              <a:gd name="connsiteX1650" fmla="*/ 3865700 w 6254524"/>
              <a:gd name="connsiteY1650" fmla="*/ 4841841 h 5539721"/>
              <a:gd name="connsiteX1651" fmla="*/ 3785573 w 6254524"/>
              <a:gd name="connsiteY1651" fmla="*/ 4832617 h 5539721"/>
              <a:gd name="connsiteX1652" fmla="*/ 3785573 w 6254524"/>
              <a:gd name="connsiteY1652" fmla="*/ 4799759 h 5539721"/>
              <a:gd name="connsiteX1653" fmla="*/ 3842065 w 6254524"/>
              <a:gd name="connsiteY1653" fmla="*/ 4757678 h 5539721"/>
              <a:gd name="connsiteX1654" fmla="*/ 3832842 w 6254524"/>
              <a:gd name="connsiteY1654" fmla="*/ 4743844 h 5539721"/>
              <a:gd name="connsiteX1655" fmla="*/ 3785573 w 6254524"/>
              <a:gd name="connsiteY1655" fmla="*/ 4766902 h 5539721"/>
              <a:gd name="connsiteX1656" fmla="*/ 3761938 w 6254524"/>
              <a:gd name="connsiteY1656" fmla="*/ 4701762 h 5539721"/>
              <a:gd name="connsiteX1657" fmla="*/ 3874923 w 6254524"/>
              <a:gd name="connsiteY1657" fmla="*/ 4641235 h 5539721"/>
              <a:gd name="connsiteX1658" fmla="*/ 3794796 w 6254524"/>
              <a:gd name="connsiteY1658" fmla="*/ 4678704 h 5539721"/>
              <a:gd name="connsiteX1659" fmla="*/ 3775773 w 6254524"/>
              <a:gd name="connsiteY1659" fmla="*/ 4669481 h 5539721"/>
              <a:gd name="connsiteX1660" fmla="*/ 3530780 w 6254524"/>
              <a:gd name="connsiteY1660" fmla="*/ 4781313 h 5539721"/>
              <a:gd name="connsiteX1661" fmla="*/ 3502534 w 6254524"/>
              <a:gd name="connsiteY1661" fmla="*/ 4772090 h 5539721"/>
              <a:gd name="connsiteX1662" fmla="*/ 3474288 w 6254524"/>
              <a:gd name="connsiteY1662" fmla="*/ 4795148 h 5539721"/>
              <a:gd name="connsiteX1663" fmla="*/ 3474288 w 6254524"/>
              <a:gd name="connsiteY1663" fmla="*/ 4776701 h 5539721"/>
              <a:gd name="connsiteX1664" fmla="*/ 3568826 w 6254524"/>
              <a:gd name="connsiteY1664" fmla="*/ 4734620 h 5539721"/>
              <a:gd name="connsiteX1665" fmla="*/ 3568826 w 6254524"/>
              <a:gd name="connsiteY1665" fmla="*/ 4716174 h 5539721"/>
              <a:gd name="connsiteX1666" fmla="*/ 3516945 w 6254524"/>
              <a:gd name="connsiteY1666" fmla="*/ 4749031 h 5539721"/>
              <a:gd name="connsiteX1667" fmla="*/ 3469676 w 6254524"/>
              <a:gd name="connsiteY1667" fmla="*/ 4735197 h 5539721"/>
              <a:gd name="connsiteX1668" fmla="*/ 3597072 w 6254524"/>
              <a:gd name="connsiteY1668" fmla="*/ 4679281 h 5539721"/>
              <a:gd name="connsiteX1669" fmla="*/ 3658176 w 6254524"/>
              <a:gd name="connsiteY1669" fmla="*/ 4702339 h 5539721"/>
              <a:gd name="connsiteX1670" fmla="*/ 3710057 w 6254524"/>
              <a:gd name="connsiteY1670" fmla="*/ 4655646 h 5539721"/>
              <a:gd name="connsiteX1671" fmla="*/ 3705445 w 6254524"/>
              <a:gd name="connsiteY1671" fmla="*/ 4678704 h 5539721"/>
              <a:gd name="connsiteX1672" fmla="*/ 3780961 w 6254524"/>
              <a:gd name="connsiteY1672" fmla="*/ 4627400 h 5539721"/>
              <a:gd name="connsiteX1673" fmla="*/ 3795373 w 6254524"/>
              <a:gd name="connsiteY1673" fmla="*/ 4655646 h 5539721"/>
              <a:gd name="connsiteX1674" fmla="*/ 3870888 w 6254524"/>
              <a:gd name="connsiteY1674" fmla="*/ 4622788 h 5539721"/>
              <a:gd name="connsiteX1675" fmla="*/ 3828230 w 6254524"/>
              <a:gd name="connsiteY1675" fmla="*/ 4641235 h 5539721"/>
              <a:gd name="connsiteX1676" fmla="*/ 3832842 w 6254524"/>
              <a:gd name="connsiteY1676" fmla="*/ 4599153 h 5539721"/>
              <a:gd name="connsiteX1677" fmla="*/ 3969462 w 6254524"/>
              <a:gd name="connsiteY1677" fmla="*/ 4534014 h 5539721"/>
              <a:gd name="connsiteX1678" fmla="*/ 3993096 w 6254524"/>
              <a:gd name="connsiteY1678" fmla="*/ 4529403 h 5539721"/>
              <a:gd name="connsiteX1679" fmla="*/ 4054200 w 6254524"/>
              <a:gd name="connsiteY1679" fmla="*/ 4510956 h 5539721"/>
              <a:gd name="connsiteX1680" fmla="*/ 4096858 w 6254524"/>
              <a:gd name="connsiteY1680" fmla="*/ 4482710 h 5539721"/>
              <a:gd name="connsiteX1681" fmla="*/ 4082446 w 6254524"/>
              <a:gd name="connsiteY1681" fmla="*/ 4496545 h 5539721"/>
              <a:gd name="connsiteX1682" fmla="*/ 4181597 w 6254524"/>
              <a:gd name="connsiteY1682" fmla="*/ 4449852 h 5539721"/>
              <a:gd name="connsiteX1683" fmla="*/ 4196008 w 6254524"/>
              <a:gd name="connsiteY1683" fmla="*/ 4468298 h 5539721"/>
              <a:gd name="connsiteX1684" fmla="*/ 4271524 w 6254524"/>
              <a:gd name="connsiteY1684" fmla="*/ 4426217 h 5539721"/>
              <a:gd name="connsiteX1685" fmla="*/ 4271524 w 6254524"/>
              <a:gd name="connsiteY1685" fmla="*/ 4407771 h 5539721"/>
              <a:gd name="connsiteX1686" fmla="*/ 4299770 w 6254524"/>
              <a:gd name="connsiteY1686" fmla="*/ 4416994 h 5539721"/>
              <a:gd name="connsiteX1687" fmla="*/ 4290546 w 6254524"/>
              <a:gd name="connsiteY1687" fmla="*/ 4430829 h 5539721"/>
              <a:gd name="connsiteX1688" fmla="*/ 4304958 w 6254524"/>
              <a:gd name="connsiteY1688" fmla="*/ 4426217 h 5539721"/>
              <a:gd name="connsiteX1689" fmla="*/ 4319369 w 6254524"/>
              <a:gd name="connsiteY1689" fmla="*/ 4384136 h 5539721"/>
              <a:gd name="connsiteX1690" fmla="*/ 4338392 w 6254524"/>
              <a:gd name="connsiteY1690" fmla="*/ 4397971 h 5539721"/>
              <a:gd name="connsiteX1691" fmla="*/ 4329169 w 6254524"/>
              <a:gd name="connsiteY1691" fmla="*/ 4411806 h 5539721"/>
              <a:gd name="connsiteX1692" fmla="*/ 4381050 w 6254524"/>
              <a:gd name="connsiteY1692" fmla="*/ 4378948 h 5539721"/>
              <a:gd name="connsiteX1693" fmla="*/ 4456565 w 6254524"/>
              <a:gd name="connsiteY1693" fmla="*/ 4327644 h 5539721"/>
              <a:gd name="connsiteX1694" fmla="*/ 4517669 w 6254524"/>
              <a:gd name="connsiteY1694" fmla="*/ 4336867 h 5539721"/>
              <a:gd name="connsiteX1695" fmla="*/ 4513058 w 6254524"/>
              <a:gd name="connsiteY1695" fmla="*/ 4308621 h 5539721"/>
              <a:gd name="connsiteX1696" fmla="*/ 4555715 w 6254524"/>
              <a:gd name="connsiteY1696" fmla="*/ 4285563 h 5539721"/>
              <a:gd name="connsiteX1697" fmla="*/ 4588573 w 6254524"/>
              <a:gd name="connsiteY1697" fmla="*/ 4290174 h 5539721"/>
              <a:gd name="connsiteX1698" fmla="*/ 4640454 w 6254524"/>
              <a:gd name="connsiteY1698" fmla="*/ 4173730 h 5539721"/>
              <a:gd name="connsiteX1699" fmla="*/ 4673312 w 6254524"/>
              <a:gd name="connsiteY1699" fmla="*/ 4192177 h 5539721"/>
              <a:gd name="connsiteX1700" fmla="*/ 4664089 w 6254524"/>
              <a:gd name="connsiteY1700" fmla="*/ 4206012 h 5539721"/>
              <a:gd name="connsiteX1701" fmla="*/ 4720581 w 6254524"/>
              <a:gd name="connsiteY1701" fmla="*/ 4206012 h 5539721"/>
              <a:gd name="connsiteX1702" fmla="*/ 4701558 w 6254524"/>
              <a:gd name="connsiteY1702" fmla="*/ 4219847 h 5539721"/>
              <a:gd name="connsiteX1703" fmla="*/ 4725193 w 6254524"/>
              <a:gd name="connsiteY1703" fmla="*/ 4224458 h 5539721"/>
              <a:gd name="connsiteX1704" fmla="*/ 4715969 w 6254524"/>
              <a:gd name="connsiteY1704" fmla="*/ 4257316 h 5539721"/>
              <a:gd name="connsiteX1705" fmla="*/ 4758627 w 6254524"/>
              <a:gd name="connsiteY1705" fmla="*/ 4210624 h 5539721"/>
              <a:gd name="connsiteX1706" fmla="*/ 4721158 w 6254524"/>
              <a:gd name="connsiteY1706" fmla="*/ 4192177 h 5539721"/>
              <a:gd name="connsiteX1707" fmla="*/ 4768427 w 6254524"/>
              <a:gd name="connsiteY1707" fmla="*/ 4163931 h 5539721"/>
              <a:gd name="connsiteX1708" fmla="*/ 4777650 w 6254524"/>
              <a:gd name="connsiteY1708" fmla="*/ 4135685 h 5539721"/>
              <a:gd name="connsiteX1709" fmla="*/ 4768427 w 6254524"/>
              <a:gd name="connsiteY1709" fmla="*/ 4088992 h 5539721"/>
              <a:gd name="connsiteX1710" fmla="*/ 4881411 w 6254524"/>
              <a:gd name="connsiteY1710" fmla="*/ 4014053 h 5539721"/>
              <a:gd name="connsiteX1711" fmla="*/ 4848554 w 6254524"/>
              <a:gd name="connsiteY1711" fmla="*/ 4056134 h 5539721"/>
              <a:gd name="connsiteX1712" fmla="*/ 4862965 w 6254524"/>
              <a:gd name="connsiteY1712" fmla="*/ 4093603 h 5539721"/>
              <a:gd name="connsiteX1713" fmla="*/ 4848554 w 6254524"/>
              <a:gd name="connsiteY1713" fmla="*/ 4102827 h 5539721"/>
              <a:gd name="connsiteX1714" fmla="*/ 4867577 w 6254524"/>
              <a:gd name="connsiteY1714" fmla="*/ 4131073 h 5539721"/>
              <a:gd name="connsiteX1715" fmla="*/ 4848554 w 6254524"/>
              <a:gd name="connsiteY1715" fmla="*/ 4144908 h 5539721"/>
              <a:gd name="connsiteX1716" fmla="*/ 4881411 w 6254524"/>
              <a:gd name="connsiteY1716" fmla="*/ 4167966 h 5539721"/>
              <a:gd name="connsiteX1717" fmla="*/ 4905047 w 6254524"/>
              <a:gd name="connsiteY1717" fmla="*/ 4158743 h 5539721"/>
              <a:gd name="connsiteX1718" fmla="*/ 4905047 w 6254524"/>
              <a:gd name="connsiteY1718" fmla="*/ 4191600 h 5539721"/>
              <a:gd name="connsiteX1719" fmla="*/ 4914270 w 6254524"/>
              <a:gd name="connsiteY1719" fmla="*/ 4168542 h 5539721"/>
              <a:gd name="connsiteX1720" fmla="*/ 4928681 w 6254524"/>
              <a:gd name="connsiteY1720" fmla="*/ 4177766 h 5539721"/>
              <a:gd name="connsiteX1721" fmla="*/ 4914270 w 6254524"/>
              <a:gd name="connsiteY1721" fmla="*/ 4206012 h 5539721"/>
              <a:gd name="connsiteX1722" fmla="*/ 4956927 w 6254524"/>
              <a:gd name="connsiteY1722" fmla="*/ 4210624 h 5539721"/>
              <a:gd name="connsiteX1723" fmla="*/ 4947704 w 6254524"/>
              <a:gd name="connsiteY1723" fmla="*/ 4192177 h 5539721"/>
              <a:gd name="connsiteX1724" fmla="*/ 4985173 w 6254524"/>
              <a:gd name="connsiteY1724" fmla="*/ 4187565 h 5539721"/>
              <a:gd name="connsiteX1725" fmla="*/ 4980562 w 6254524"/>
              <a:gd name="connsiteY1725" fmla="*/ 4164507 h 5539721"/>
              <a:gd name="connsiteX1726" fmla="*/ 4937904 w 6254524"/>
              <a:gd name="connsiteY1726" fmla="*/ 4182954 h 5539721"/>
              <a:gd name="connsiteX1727" fmla="*/ 4928681 w 6254524"/>
              <a:gd name="connsiteY1727" fmla="*/ 4136261 h 5539721"/>
              <a:gd name="connsiteX1728" fmla="*/ 4909658 w 6254524"/>
              <a:gd name="connsiteY1728" fmla="*/ 4131649 h 5539721"/>
              <a:gd name="connsiteX1729" fmla="*/ 4942516 w 6254524"/>
              <a:gd name="connsiteY1729" fmla="*/ 4075733 h 5539721"/>
              <a:gd name="connsiteX1730" fmla="*/ 4886023 w 6254524"/>
              <a:gd name="connsiteY1730" fmla="*/ 4131649 h 5539721"/>
              <a:gd name="connsiteX1731" fmla="*/ 4881411 w 6254524"/>
              <a:gd name="connsiteY1731" fmla="*/ 4071122 h 5539721"/>
              <a:gd name="connsiteX1732" fmla="*/ 4895823 w 6254524"/>
              <a:gd name="connsiteY1732" fmla="*/ 4066510 h 5539721"/>
              <a:gd name="connsiteX1733" fmla="*/ 4900435 w 6254524"/>
              <a:gd name="connsiteY1733" fmla="*/ 4089568 h 5539721"/>
              <a:gd name="connsiteX1734" fmla="*/ 4900435 w 6254524"/>
              <a:gd name="connsiteY1734" fmla="*/ 4052099 h 5539721"/>
              <a:gd name="connsiteX1735" fmla="*/ 4943092 w 6254524"/>
              <a:gd name="connsiteY1735" fmla="*/ 4038264 h 5539721"/>
              <a:gd name="connsiteX1736" fmla="*/ 4938481 w 6254524"/>
              <a:gd name="connsiteY1736" fmla="*/ 4019817 h 5539721"/>
              <a:gd name="connsiteX1737" fmla="*/ 5079712 w 6254524"/>
              <a:gd name="connsiteY1737" fmla="*/ 3954678 h 5539721"/>
              <a:gd name="connsiteX1738" fmla="*/ 5084324 w 6254524"/>
              <a:gd name="connsiteY1738" fmla="*/ 3921820 h 5539721"/>
              <a:gd name="connsiteX1739" fmla="*/ 5056077 w 6254524"/>
              <a:gd name="connsiteY1739" fmla="*/ 3921820 h 5539721"/>
              <a:gd name="connsiteX1740" fmla="*/ 5027831 w 6254524"/>
              <a:gd name="connsiteY1740" fmla="*/ 3954678 h 5539721"/>
              <a:gd name="connsiteX1741" fmla="*/ 5060689 w 6254524"/>
              <a:gd name="connsiteY1741" fmla="*/ 3889539 h 5539721"/>
              <a:gd name="connsiteX1742" fmla="*/ 5032443 w 6254524"/>
              <a:gd name="connsiteY1742" fmla="*/ 3875704 h 5539721"/>
              <a:gd name="connsiteX1743" fmla="*/ 5013420 w 6254524"/>
              <a:gd name="connsiteY1743" fmla="*/ 3894150 h 5539721"/>
              <a:gd name="connsiteX1744" fmla="*/ 4999008 w 6254524"/>
              <a:gd name="connsiteY1744" fmla="*/ 3861292 h 5539721"/>
              <a:gd name="connsiteX1745" fmla="*/ 5083747 w 6254524"/>
              <a:gd name="connsiteY1745" fmla="*/ 3847458 h 5539721"/>
              <a:gd name="connsiteX1746" fmla="*/ 5079135 w 6254524"/>
              <a:gd name="connsiteY1746" fmla="*/ 3880315 h 5539721"/>
              <a:gd name="connsiteX1747" fmla="*/ 5088359 w 6254524"/>
              <a:gd name="connsiteY1747" fmla="*/ 3866481 h 5539721"/>
              <a:gd name="connsiteX1748" fmla="*/ 5088359 w 6254524"/>
              <a:gd name="connsiteY1748" fmla="*/ 3889539 h 5539721"/>
              <a:gd name="connsiteX1749" fmla="*/ 5121217 w 6254524"/>
              <a:gd name="connsiteY1749" fmla="*/ 3847458 h 5539721"/>
              <a:gd name="connsiteX1750" fmla="*/ 5149463 w 6254524"/>
              <a:gd name="connsiteY1750" fmla="*/ 3809988 h 5539721"/>
              <a:gd name="connsiteX1751" fmla="*/ 5154074 w 6254524"/>
              <a:gd name="connsiteY1751" fmla="*/ 3819211 h 5539721"/>
              <a:gd name="connsiteX1752" fmla="*/ 5144851 w 6254524"/>
              <a:gd name="connsiteY1752" fmla="*/ 3842270 h 5539721"/>
              <a:gd name="connsiteX1753" fmla="*/ 5159263 w 6254524"/>
              <a:gd name="connsiteY1753" fmla="*/ 3851493 h 5539721"/>
              <a:gd name="connsiteX1754" fmla="*/ 5173674 w 6254524"/>
              <a:gd name="connsiteY1754" fmla="*/ 3823247 h 5539721"/>
              <a:gd name="connsiteX1755" fmla="*/ 5206532 w 6254524"/>
              <a:gd name="connsiteY1755" fmla="*/ 3860716 h 5539721"/>
              <a:gd name="connsiteX1756" fmla="*/ 5267636 w 6254524"/>
              <a:gd name="connsiteY1756" fmla="*/ 3804800 h 5539721"/>
              <a:gd name="connsiteX1757" fmla="*/ 5230166 w 6254524"/>
              <a:gd name="connsiteY1757" fmla="*/ 3781742 h 5539721"/>
              <a:gd name="connsiteX1758" fmla="*/ 5258412 w 6254524"/>
              <a:gd name="connsiteY1758" fmla="*/ 3795577 h 5539721"/>
              <a:gd name="connsiteX1759" fmla="*/ 5314905 w 6254524"/>
              <a:gd name="connsiteY1759" fmla="*/ 3739661 h 5539721"/>
              <a:gd name="connsiteX1760" fmla="*/ 5347763 w 6254524"/>
              <a:gd name="connsiteY1760" fmla="*/ 3772519 h 5539721"/>
              <a:gd name="connsiteX1761" fmla="*/ 5333351 w 6254524"/>
              <a:gd name="connsiteY1761" fmla="*/ 3800765 h 5539721"/>
              <a:gd name="connsiteX1762" fmla="*/ 5389844 w 6254524"/>
              <a:gd name="connsiteY1762" fmla="*/ 3791542 h 5539721"/>
              <a:gd name="connsiteX1763" fmla="*/ 5380621 w 6254524"/>
              <a:gd name="connsiteY1763" fmla="*/ 3809988 h 5539721"/>
              <a:gd name="connsiteX1764" fmla="*/ 5418091 w 6254524"/>
              <a:gd name="connsiteY1764" fmla="*/ 3796153 h 5539721"/>
              <a:gd name="connsiteX1765" fmla="*/ 5408867 w 6254524"/>
              <a:gd name="connsiteY1765" fmla="*/ 3829011 h 5539721"/>
              <a:gd name="connsiteX1766" fmla="*/ 5427890 w 6254524"/>
              <a:gd name="connsiteY1766" fmla="*/ 3861869 h 5539721"/>
              <a:gd name="connsiteX1767" fmla="*/ 5413479 w 6254524"/>
              <a:gd name="connsiteY1767" fmla="*/ 3884927 h 5539721"/>
              <a:gd name="connsiteX1768" fmla="*/ 5380621 w 6254524"/>
              <a:gd name="connsiteY1768" fmla="*/ 3884927 h 5539721"/>
              <a:gd name="connsiteX1769" fmla="*/ 5361598 w 6254524"/>
              <a:gd name="connsiteY1769" fmla="*/ 3922397 h 5539721"/>
              <a:gd name="connsiteX1770" fmla="*/ 5356986 w 6254524"/>
              <a:gd name="connsiteY1770" fmla="*/ 3917785 h 5539721"/>
              <a:gd name="connsiteX1771" fmla="*/ 5319516 w 6254524"/>
              <a:gd name="connsiteY1771" fmla="*/ 3931620 h 5539721"/>
              <a:gd name="connsiteX1772" fmla="*/ 5352375 w 6254524"/>
              <a:gd name="connsiteY1772" fmla="*/ 3945455 h 5539721"/>
              <a:gd name="connsiteX1773" fmla="*/ 5333351 w 6254524"/>
              <a:gd name="connsiteY1773" fmla="*/ 3978312 h 5539721"/>
              <a:gd name="connsiteX1774" fmla="*/ 5356986 w 6254524"/>
              <a:gd name="connsiteY1774" fmla="*/ 3969089 h 5539721"/>
              <a:gd name="connsiteX1775" fmla="*/ 5366210 w 6254524"/>
              <a:gd name="connsiteY1775" fmla="*/ 3978312 h 5539721"/>
              <a:gd name="connsiteX1776" fmla="*/ 5446336 w 6254524"/>
              <a:gd name="connsiteY1776" fmla="*/ 3913173 h 5539721"/>
              <a:gd name="connsiteX1777" fmla="*/ 5446336 w 6254524"/>
              <a:gd name="connsiteY1777" fmla="*/ 3936231 h 5539721"/>
              <a:gd name="connsiteX1778" fmla="*/ 5418091 w 6254524"/>
              <a:gd name="connsiteY1778" fmla="*/ 3959290 h 5539721"/>
              <a:gd name="connsiteX1779" fmla="*/ 5432502 w 6254524"/>
              <a:gd name="connsiteY1779" fmla="*/ 3996759 h 5539721"/>
              <a:gd name="connsiteX1780" fmla="*/ 5413479 w 6254524"/>
              <a:gd name="connsiteY1780" fmla="*/ 4001371 h 5539721"/>
              <a:gd name="connsiteX1781" fmla="*/ 5404256 w 6254524"/>
              <a:gd name="connsiteY1781" fmla="*/ 3982924 h 5539721"/>
              <a:gd name="connsiteX1782" fmla="*/ 5404256 w 6254524"/>
              <a:gd name="connsiteY1782" fmla="*/ 4034229 h 5539721"/>
              <a:gd name="connsiteX1783" fmla="*/ 5319516 w 6254524"/>
              <a:gd name="connsiteY1783" fmla="*/ 4094756 h 5539721"/>
              <a:gd name="connsiteX1784" fmla="*/ 5352375 w 6254524"/>
              <a:gd name="connsiteY1784" fmla="*/ 4108591 h 5539721"/>
              <a:gd name="connsiteX1785" fmla="*/ 5333351 w 6254524"/>
              <a:gd name="connsiteY1785" fmla="*/ 4146061 h 5539721"/>
              <a:gd name="connsiteX1786" fmla="*/ 5376009 w 6254524"/>
              <a:gd name="connsiteY1786" fmla="*/ 4076310 h 5539721"/>
              <a:gd name="connsiteX1787" fmla="*/ 5451525 w 6254524"/>
              <a:gd name="connsiteY1787" fmla="*/ 4048064 h 5539721"/>
              <a:gd name="connsiteX1788" fmla="*/ 5423278 w 6254524"/>
              <a:gd name="connsiteY1788" fmla="*/ 4076310 h 5539721"/>
              <a:gd name="connsiteX1789" fmla="*/ 5465936 w 6254524"/>
              <a:gd name="connsiteY1789" fmla="*/ 4071698 h 5539721"/>
              <a:gd name="connsiteX1790" fmla="*/ 5532228 w 6254524"/>
              <a:gd name="connsiteY1790" fmla="*/ 4015782 h 5539721"/>
              <a:gd name="connsiteX1791" fmla="*/ 5560474 w 6254524"/>
              <a:gd name="connsiteY1791" fmla="*/ 4011170 h 5539721"/>
              <a:gd name="connsiteX1792" fmla="*/ 5593332 w 6254524"/>
              <a:gd name="connsiteY1792" fmla="*/ 3988112 h 5539721"/>
              <a:gd name="connsiteX1793" fmla="*/ 5597944 w 6254524"/>
              <a:gd name="connsiteY1793" fmla="*/ 4006559 h 5539721"/>
              <a:gd name="connsiteX1794" fmla="*/ 5659048 w 6254524"/>
              <a:gd name="connsiteY1794" fmla="*/ 3950643 h 5539721"/>
              <a:gd name="connsiteX1795" fmla="*/ 5663660 w 6254524"/>
              <a:gd name="connsiteY1795" fmla="*/ 3969089 h 5539721"/>
              <a:gd name="connsiteX1796" fmla="*/ 5678071 w 6254524"/>
              <a:gd name="connsiteY1796" fmla="*/ 3959866 h 5539721"/>
              <a:gd name="connsiteX1797" fmla="*/ 5673459 w 6254524"/>
              <a:gd name="connsiteY1797" fmla="*/ 3988112 h 5539721"/>
              <a:gd name="connsiteX1798" fmla="*/ 5706318 w 6254524"/>
              <a:gd name="connsiteY1798" fmla="*/ 3997336 h 5539721"/>
              <a:gd name="connsiteX1799" fmla="*/ 5616967 w 6254524"/>
              <a:gd name="connsiteY1799" fmla="*/ 4118967 h 5539721"/>
              <a:gd name="connsiteX1800" fmla="*/ 5716117 w 6254524"/>
              <a:gd name="connsiteY1800" fmla="*/ 4090721 h 5539721"/>
              <a:gd name="connsiteX1801" fmla="*/ 5735140 w 6254524"/>
              <a:gd name="connsiteY1801" fmla="*/ 4076886 h 5539721"/>
              <a:gd name="connsiteX1802" fmla="*/ 5824491 w 6254524"/>
              <a:gd name="connsiteY1802" fmla="*/ 4001947 h 5539721"/>
              <a:gd name="connsiteX1803" fmla="*/ 5824491 w 6254524"/>
              <a:gd name="connsiteY1803" fmla="*/ 4015782 h 5539721"/>
              <a:gd name="connsiteX1804" fmla="*/ 5852736 w 6254524"/>
              <a:gd name="connsiteY1804" fmla="*/ 3964478 h 5539721"/>
              <a:gd name="connsiteX1805" fmla="*/ 5748975 w 6254524"/>
              <a:gd name="connsiteY1805" fmla="*/ 4001947 h 5539721"/>
              <a:gd name="connsiteX1806" fmla="*/ 5734563 w 6254524"/>
              <a:gd name="connsiteY1806" fmla="*/ 3988112 h 5539721"/>
              <a:gd name="connsiteX1807" fmla="*/ 5710929 w 6254524"/>
              <a:gd name="connsiteY1807" fmla="*/ 3992724 h 5539721"/>
              <a:gd name="connsiteX1808" fmla="*/ 5781833 w 6254524"/>
              <a:gd name="connsiteY1808" fmla="*/ 3922973 h 5539721"/>
              <a:gd name="connsiteX1809" fmla="*/ 5682682 w 6254524"/>
              <a:gd name="connsiteY1809" fmla="*/ 3965054 h 5539721"/>
              <a:gd name="connsiteX1810" fmla="*/ 5710929 w 6254524"/>
              <a:gd name="connsiteY1810" fmla="*/ 3913750 h 5539721"/>
              <a:gd name="connsiteX1811" fmla="*/ 5682682 w 6254524"/>
              <a:gd name="connsiteY1811" fmla="*/ 3918361 h 5539721"/>
              <a:gd name="connsiteX1812" fmla="*/ 5758198 w 6254524"/>
              <a:gd name="connsiteY1812" fmla="*/ 3867057 h 5539721"/>
              <a:gd name="connsiteX1813" fmla="*/ 5777221 w 6254524"/>
              <a:gd name="connsiteY1813" fmla="*/ 3834199 h 5539721"/>
              <a:gd name="connsiteX1814" fmla="*/ 5772610 w 6254524"/>
              <a:gd name="connsiteY1814" fmla="*/ 3805953 h 5539721"/>
              <a:gd name="connsiteX1815" fmla="*/ 5810079 w 6254524"/>
              <a:gd name="connsiteY1815" fmla="*/ 3787506 h 5539721"/>
              <a:gd name="connsiteX1816" fmla="*/ 5819302 w 6254524"/>
              <a:gd name="connsiteY1816" fmla="*/ 3754648 h 5539721"/>
              <a:gd name="connsiteX1817" fmla="*/ 5842937 w 6254524"/>
              <a:gd name="connsiteY1817" fmla="*/ 3759260 h 5539721"/>
              <a:gd name="connsiteX1818" fmla="*/ 5871183 w 6254524"/>
              <a:gd name="connsiteY1818" fmla="*/ 3726402 h 5539721"/>
              <a:gd name="connsiteX1819" fmla="*/ 5852160 w 6254524"/>
              <a:gd name="connsiteY1819" fmla="*/ 3712567 h 5539721"/>
              <a:gd name="connsiteX1820" fmla="*/ 5762810 w 6254524"/>
              <a:gd name="connsiteY1820" fmla="*/ 3768483 h 5539721"/>
              <a:gd name="connsiteX1821" fmla="*/ 5767422 w 6254524"/>
              <a:gd name="connsiteY1821" fmla="*/ 3754648 h 5539721"/>
              <a:gd name="connsiteX1822" fmla="*/ 5691906 w 6254524"/>
              <a:gd name="connsiteY1822" fmla="*/ 3773095 h 5539721"/>
              <a:gd name="connsiteX1823" fmla="*/ 5701129 w 6254524"/>
              <a:gd name="connsiteY1823" fmla="*/ 3796153 h 5539721"/>
              <a:gd name="connsiteX1824" fmla="*/ 5668271 w 6254524"/>
              <a:gd name="connsiteY1824" fmla="*/ 3809988 h 5539721"/>
              <a:gd name="connsiteX1825" fmla="*/ 5663660 w 6254524"/>
              <a:gd name="connsiteY1825" fmla="*/ 3842846 h 5539721"/>
              <a:gd name="connsiteX1826" fmla="*/ 5672883 w 6254524"/>
              <a:gd name="connsiteY1826" fmla="*/ 3842846 h 5539721"/>
              <a:gd name="connsiteX1827" fmla="*/ 5668271 w 6254524"/>
              <a:gd name="connsiteY1827" fmla="*/ 3856681 h 5539721"/>
              <a:gd name="connsiteX1828" fmla="*/ 5682682 w 6254524"/>
              <a:gd name="connsiteY1828" fmla="*/ 3879739 h 5539721"/>
              <a:gd name="connsiteX1829" fmla="*/ 5531652 w 6254524"/>
              <a:gd name="connsiteY1829" fmla="*/ 3977736 h 5539721"/>
              <a:gd name="connsiteX1830" fmla="*/ 5508017 w 6254524"/>
              <a:gd name="connsiteY1830" fmla="*/ 3954678 h 5539721"/>
              <a:gd name="connsiteX1831" fmla="*/ 5522429 w 6254524"/>
              <a:gd name="connsiteY1831" fmla="*/ 3936231 h 5539721"/>
              <a:gd name="connsiteX1832" fmla="*/ 5546063 w 6254524"/>
              <a:gd name="connsiteY1832" fmla="*/ 3945455 h 5539721"/>
              <a:gd name="connsiteX1833" fmla="*/ 5578921 w 6254524"/>
              <a:gd name="connsiteY1833" fmla="*/ 3903373 h 5539721"/>
              <a:gd name="connsiteX1834" fmla="*/ 5555286 w 6254524"/>
              <a:gd name="connsiteY1834" fmla="*/ 3921820 h 5539721"/>
              <a:gd name="connsiteX1835" fmla="*/ 5621578 w 6254524"/>
              <a:gd name="connsiteY1835" fmla="*/ 3865904 h 5539721"/>
              <a:gd name="connsiteX1836" fmla="*/ 5588721 w 6254524"/>
              <a:gd name="connsiteY1836" fmla="*/ 3907985 h 5539721"/>
              <a:gd name="connsiteX1837" fmla="*/ 5645213 w 6254524"/>
              <a:gd name="connsiteY1837" fmla="*/ 3875127 h 5539721"/>
              <a:gd name="connsiteX1838" fmla="*/ 5621578 w 6254524"/>
              <a:gd name="connsiteY1838" fmla="*/ 3870516 h 5539721"/>
              <a:gd name="connsiteX1839" fmla="*/ 5621578 w 6254524"/>
              <a:gd name="connsiteY1839" fmla="*/ 3847458 h 5539721"/>
              <a:gd name="connsiteX1840" fmla="*/ 5546063 w 6254524"/>
              <a:gd name="connsiteY1840" fmla="*/ 3861292 h 5539721"/>
              <a:gd name="connsiteX1841" fmla="*/ 5470548 w 6254524"/>
              <a:gd name="connsiteY1841" fmla="*/ 3912597 h 5539721"/>
              <a:gd name="connsiteX1842" fmla="*/ 5451525 w 6254524"/>
              <a:gd name="connsiteY1842" fmla="*/ 3889539 h 5539721"/>
              <a:gd name="connsiteX1843" fmla="*/ 5465936 w 6254524"/>
              <a:gd name="connsiteY1843" fmla="*/ 3880315 h 5539721"/>
              <a:gd name="connsiteX1844" fmla="*/ 5480347 w 6254524"/>
              <a:gd name="connsiteY1844" fmla="*/ 3889539 h 5539721"/>
              <a:gd name="connsiteX1845" fmla="*/ 5508594 w 6254524"/>
              <a:gd name="connsiteY1845" fmla="*/ 3861292 h 5539721"/>
              <a:gd name="connsiteX1846" fmla="*/ 5508594 w 6254524"/>
              <a:gd name="connsiteY1846" fmla="*/ 3833046 h 5539721"/>
              <a:gd name="connsiteX1847" fmla="*/ 5546063 w 6254524"/>
              <a:gd name="connsiteY1847" fmla="*/ 3804800 h 5539721"/>
              <a:gd name="connsiteX1848" fmla="*/ 5465936 w 6254524"/>
              <a:gd name="connsiteY1848" fmla="*/ 3837658 h 5539721"/>
              <a:gd name="connsiteX1849" fmla="*/ 5456713 w 6254524"/>
              <a:gd name="connsiteY1849" fmla="*/ 3819211 h 5539721"/>
              <a:gd name="connsiteX1850" fmla="*/ 5461325 w 6254524"/>
              <a:gd name="connsiteY1850" fmla="*/ 3796153 h 5539721"/>
              <a:gd name="connsiteX1851" fmla="*/ 5437689 w 6254524"/>
              <a:gd name="connsiteY1851" fmla="*/ 3791542 h 5539721"/>
              <a:gd name="connsiteX1852" fmla="*/ 5446913 w 6254524"/>
              <a:gd name="connsiteY1852" fmla="*/ 3768483 h 5539721"/>
              <a:gd name="connsiteX1853" fmla="*/ 5404256 w 6254524"/>
              <a:gd name="connsiteY1853" fmla="*/ 3791542 h 5539721"/>
              <a:gd name="connsiteX1854" fmla="*/ 5385232 w 6254524"/>
              <a:gd name="connsiteY1854" fmla="*/ 3754072 h 5539721"/>
              <a:gd name="connsiteX1855" fmla="*/ 5399644 w 6254524"/>
              <a:gd name="connsiteY1855" fmla="*/ 3767907 h 5539721"/>
              <a:gd name="connsiteX1856" fmla="*/ 5414055 w 6254524"/>
              <a:gd name="connsiteY1856" fmla="*/ 3739661 h 5539721"/>
              <a:gd name="connsiteX1857" fmla="*/ 5433078 w 6254524"/>
              <a:gd name="connsiteY1857" fmla="*/ 3748884 h 5539721"/>
              <a:gd name="connsiteX1858" fmla="*/ 5494182 w 6254524"/>
              <a:gd name="connsiteY1858" fmla="*/ 3720638 h 5539721"/>
              <a:gd name="connsiteX1859" fmla="*/ 5522429 w 6254524"/>
              <a:gd name="connsiteY1859" fmla="*/ 3660110 h 5539721"/>
              <a:gd name="connsiteX1860" fmla="*/ 5513205 w 6254524"/>
              <a:gd name="connsiteY1860" fmla="*/ 3641664 h 5539721"/>
              <a:gd name="connsiteX1861" fmla="*/ 5527617 w 6254524"/>
              <a:gd name="connsiteY1861" fmla="*/ 3608806 h 5539721"/>
              <a:gd name="connsiteX1862" fmla="*/ 5551251 w 6254524"/>
              <a:gd name="connsiteY1862" fmla="*/ 3599583 h 5539721"/>
              <a:gd name="connsiteX1863" fmla="*/ 5565663 w 6254524"/>
              <a:gd name="connsiteY1863" fmla="*/ 3618029 h 5539721"/>
              <a:gd name="connsiteX1864" fmla="*/ 5551251 w 6254524"/>
              <a:gd name="connsiteY1864" fmla="*/ 3641087 h 5539721"/>
              <a:gd name="connsiteX1865" fmla="*/ 5574886 w 6254524"/>
              <a:gd name="connsiteY1865" fmla="*/ 3664145 h 5539721"/>
              <a:gd name="connsiteX1866" fmla="*/ 5702282 w 6254524"/>
              <a:gd name="connsiteY1866" fmla="*/ 3584595 h 5539721"/>
              <a:gd name="connsiteX1867" fmla="*/ 5791632 w 6254524"/>
              <a:gd name="connsiteY1867" fmla="*/ 3528678 h 5539721"/>
              <a:gd name="connsiteX1868" fmla="*/ 5725340 w 6254524"/>
              <a:gd name="connsiteY1868" fmla="*/ 3551737 h 5539721"/>
              <a:gd name="connsiteX1869" fmla="*/ 5748975 w 6254524"/>
              <a:gd name="connsiteY1869" fmla="*/ 3537902 h 5539721"/>
              <a:gd name="connsiteX1870" fmla="*/ 5744363 w 6254524"/>
              <a:gd name="connsiteY1870" fmla="*/ 3514844 h 5539721"/>
              <a:gd name="connsiteX1871" fmla="*/ 5781833 w 6254524"/>
              <a:gd name="connsiteY1871" fmla="*/ 3481986 h 5539721"/>
              <a:gd name="connsiteX1872" fmla="*/ 5720729 w 6254524"/>
              <a:gd name="connsiteY1872" fmla="*/ 3510232 h 5539721"/>
              <a:gd name="connsiteX1873" fmla="*/ 5711505 w 6254524"/>
              <a:gd name="connsiteY1873" fmla="*/ 3528678 h 5539721"/>
              <a:gd name="connsiteX1874" fmla="*/ 5664236 w 6254524"/>
              <a:gd name="connsiteY1874" fmla="*/ 3566148 h 5539721"/>
              <a:gd name="connsiteX1875" fmla="*/ 5649825 w 6254524"/>
              <a:gd name="connsiteY1875" fmla="*/ 3543090 h 5539721"/>
              <a:gd name="connsiteX1876" fmla="*/ 5701706 w 6254524"/>
              <a:gd name="connsiteY1876" fmla="*/ 3514844 h 5539721"/>
              <a:gd name="connsiteX1877" fmla="*/ 5716117 w 6254524"/>
              <a:gd name="connsiteY1877" fmla="*/ 3477374 h 5539721"/>
              <a:gd name="connsiteX1878" fmla="*/ 5753586 w 6254524"/>
              <a:gd name="connsiteY1878" fmla="*/ 3491209 h 5539721"/>
              <a:gd name="connsiteX1879" fmla="*/ 5762810 w 6254524"/>
              <a:gd name="connsiteY1879" fmla="*/ 3449128 h 5539721"/>
              <a:gd name="connsiteX1880" fmla="*/ 5630802 w 6254524"/>
              <a:gd name="connsiteY1880" fmla="*/ 3505044 h 5539721"/>
              <a:gd name="connsiteX1881" fmla="*/ 5682682 w 6254524"/>
              <a:gd name="connsiteY1881" fmla="*/ 3472186 h 5539721"/>
              <a:gd name="connsiteX1882" fmla="*/ 5814690 w 6254524"/>
              <a:gd name="connsiteY1882" fmla="*/ 3374189 h 5539721"/>
              <a:gd name="connsiteX1883" fmla="*/ 5649825 w 6254524"/>
              <a:gd name="connsiteY1883" fmla="*/ 3453739 h 5539721"/>
              <a:gd name="connsiteX1884" fmla="*/ 5635413 w 6254524"/>
              <a:gd name="connsiteY1884" fmla="*/ 3439905 h 5539721"/>
              <a:gd name="connsiteX1885" fmla="*/ 5644637 w 6254524"/>
              <a:gd name="connsiteY1885" fmla="*/ 3421458 h 5539721"/>
              <a:gd name="connsiteX1886" fmla="*/ 5592756 w 6254524"/>
              <a:gd name="connsiteY1886" fmla="*/ 3430681 h 5539721"/>
              <a:gd name="connsiteX1887" fmla="*/ 5569121 w 6254524"/>
              <a:gd name="connsiteY1887" fmla="*/ 3416847 h 5539721"/>
              <a:gd name="connsiteX1888" fmla="*/ 5601979 w 6254524"/>
              <a:gd name="connsiteY1888" fmla="*/ 3374766 h 5539721"/>
              <a:gd name="connsiteX1889" fmla="*/ 5564509 w 6254524"/>
              <a:gd name="connsiteY1889" fmla="*/ 3379377 h 5539721"/>
              <a:gd name="connsiteX1890" fmla="*/ 5573733 w 6254524"/>
              <a:gd name="connsiteY1890" fmla="*/ 3360931 h 5539721"/>
              <a:gd name="connsiteX1891" fmla="*/ 5559322 w 6254524"/>
              <a:gd name="connsiteY1891" fmla="*/ 3351707 h 5539721"/>
              <a:gd name="connsiteX1892" fmla="*/ 5578344 w 6254524"/>
              <a:gd name="connsiteY1892" fmla="*/ 3295791 h 5539721"/>
              <a:gd name="connsiteX1893" fmla="*/ 5554710 w 6254524"/>
              <a:gd name="connsiteY1893" fmla="*/ 3286568 h 5539721"/>
              <a:gd name="connsiteX1894" fmla="*/ 5582956 w 6254524"/>
              <a:gd name="connsiteY1894" fmla="*/ 3239875 h 5539721"/>
              <a:gd name="connsiteX1895" fmla="*/ 5540299 w 6254524"/>
              <a:gd name="connsiteY1895" fmla="*/ 3295791 h 5539721"/>
              <a:gd name="connsiteX1896" fmla="*/ 5516664 w 6254524"/>
              <a:gd name="connsiteY1896" fmla="*/ 3300403 h 5539721"/>
              <a:gd name="connsiteX1897" fmla="*/ 5516664 w 6254524"/>
              <a:gd name="connsiteY1897" fmla="*/ 3375342 h 5539721"/>
              <a:gd name="connsiteX1898" fmla="*/ 5563933 w 6254524"/>
              <a:gd name="connsiteY1898" fmla="*/ 3366119 h 5539721"/>
              <a:gd name="connsiteX1899" fmla="*/ 5474583 w 6254524"/>
              <a:gd name="connsiteY1899" fmla="*/ 3431258 h 5539721"/>
              <a:gd name="connsiteX1900" fmla="*/ 5413479 w 6254524"/>
              <a:gd name="connsiteY1900" fmla="*/ 3449705 h 5539721"/>
              <a:gd name="connsiteX1901" fmla="*/ 5399067 w 6254524"/>
              <a:gd name="connsiteY1901" fmla="*/ 3454316 h 5539721"/>
              <a:gd name="connsiteX1902" fmla="*/ 5375433 w 6254524"/>
              <a:gd name="connsiteY1902" fmla="*/ 3435870 h 5539721"/>
              <a:gd name="connsiteX1903" fmla="*/ 5370821 w 6254524"/>
              <a:gd name="connsiteY1903" fmla="*/ 3407623 h 5539721"/>
              <a:gd name="connsiteX1904" fmla="*/ 5389844 w 6254524"/>
              <a:gd name="connsiteY1904" fmla="*/ 3398400 h 5539721"/>
              <a:gd name="connsiteX1905" fmla="*/ 5361598 w 6254524"/>
              <a:gd name="connsiteY1905" fmla="*/ 3407623 h 5539721"/>
              <a:gd name="connsiteX1906" fmla="*/ 5347186 w 6254524"/>
              <a:gd name="connsiteY1906" fmla="*/ 3374766 h 5539721"/>
              <a:gd name="connsiteX1907" fmla="*/ 5436537 w 6254524"/>
              <a:gd name="connsiteY1907" fmla="*/ 3281380 h 5539721"/>
              <a:gd name="connsiteX1908" fmla="*/ 5304529 w 6254524"/>
              <a:gd name="connsiteY1908" fmla="*/ 3356319 h 5539721"/>
              <a:gd name="connsiteX1909" fmla="*/ 5295306 w 6254524"/>
              <a:gd name="connsiteY1909" fmla="*/ 3342484 h 5539721"/>
              <a:gd name="connsiteX1910" fmla="*/ 5380044 w 6254524"/>
              <a:gd name="connsiteY1910" fmla="*/ 3291180 h 5539721"/>
              <a:gd name="connsiteX1911" fmla="*/ 5412902 w 6254524"/>
              <a:gd name="connsiteY1911" fmla="*/ 3249098 h 5539721"/>
              <a:gd name="connsiteX1912" fmla="*/ 5408290 w 6254524"/>
              <a:gd name="connsiteY1912" fmla="*/ 3220852 h 5539721"/>
              <a:gd name="connsiteX1913" fmla="*/ 5479195 w 6254524"/>
              <a:gd name="connsiteY1913" fmla="*/ 3141302 h 5539721"/>
              <a:gd name="connsiteX1914" fmla="*/ 5455560 w 6254524"/>
              <a:gd name="connsiteY1914" fmla="*/ 3099220 h 5539721"/>
              <a:gd name="connsiteX1915" fmla="*/ 5483806 w 6254524"/>
              <a:gd name="connsiteY1915" fmla="*/ 3070974 h 5539721"/>
              <a:gd name="connsiteX1916" fmla="*/ 5550098 w 6254524"/>
              <a:gd name="connsiteY1916" fmla="*/ 3005835 h 5539721"/>
              <a:gd name="connsiteX1917" fmla="*/ 5469971 w 6254524"/>
              <a:gd name="connsiteY1917" fmla="*/ 3061751 h 5539721"/>
              <a:gd name="connsiteX1918" fmla="*/ 5450948 w 6254524"/>
              <a:gd name="connsiteY1918" fmla="*/ 3033505 h 5539721"/>
              <a:gd name="connsiteX1919" fmla="*/ 5455560 w 6254524"/>
              <a:gd name="connsiteY1919" fmla="*/ 3075586 h 5539721"/>
              <a:gd name="connsiteX1920" fmla="*/ 5403679 w 6254524"/>
              <a:gd name="connsiteY1920" fmla="*/ 3047339 h 5539721"/>
              <a:gd name="connsiteX1921" fmla="*/ 5412902 w 6254524"/>
              <a:gd name="connsiteY1921" fmla="*/ 3024281 h 5539721"/>
              <a:gd name="connsiteX1922" fmla="*/ 5389268 w 6254524"/>
              <a:gd name="connsiteY1922" fmla="*/ 3052528 h 5539721"/>
              <a:gd name="connsiteX1923" fmla="*/ 5398491 w 6254524"/>
              <a:gd name="connsiteY1923" fmla="*/ 3029470 h 5539721"/>
              <a:gd name="connsiteX1924" fmla="*/ 5361022 w 6254524"/>
              <a:gd name="connsiteY1924" fmla="*/ 3062328 h 5539721"/>
              <a:gd name="connsiteX1925" fmla="*/ 5384656 w 6254524"/>
              <a:gd name="connsiteY1925" fmla="*/ 3057716 h 5539721"/>
              <a:gd name="connsiteX1926" fmla="*/ 5323552 w 6254524"/>
              <a:gd name="connsiteY1926" fmla="*/ 3127467 h 5539721"/>
              <a:gd name="connsiteX1927" fmla="*/ 5356410 w 6254524"/>
              <a:gd name="connsiteY1927" fmla="*/ 3118244 h 5539721"/>
              <a:gd name="connsiteX1928" fmla="*/ 5361022 w 6254524"/>
              <a:gd name="connsiteY1928" fmla="*/ 3127467 h 5539721"/>
              <a:gd name="connsiteX1929" fmla="*/ 5328163 w 6254524"/>
              <a:gd name="connsiteY1929" fmla="*/ 3136690 h 5539721"/>
              <a:gd name="connsiteX1930" fmla="*/ 5248037 w 6254524"/>
              <a:gd name="connsiteY1930" fmla="*/ 3183383 h 5539721"/>
              <a:gd name="connsiteX1931" fmla="*/ 5276282 w 6254524"/>
              <a:gd name="connsiteY1931" fmla="*/ 3141302 h 5539721"/>
              <a:gd name="connsiteX1932" fmla="*/ 5261871 w 6254524"/>
              <a:gd name="connsiteY1932" fmla="*/ 3089997 h 5539721"/>
              <a:gd name="connsiteX1933" fmla="*/ 5229013 w 6254524"/>
              <a:gd name="connsiteY1933" fmla="*/ 3103832 h 5539721"/>
              <a:gd name="connsiteX1934" fmla="*/ 5238237 w 6254524"/>
              <a:gd name="connsiteY1934" fmla="*/ 3126890 h 5539721"/>
              <a:gd name="connsiteX1935" fmla="*/ 5223825 w 6254524"/>
              <a:gd name="connsiteY1935" fmla="*/ 3164360 h 5539721"/>
              <a:gd name="connsiteX1936" fmla="*/ 5152922 w 6254524"/>
              <a:gd name="connsiteY1936" fmla="*/ 3173583 h 5539721"/>
              <a:gd name="connsiteX1937" fmla="*/ 5096429 w 6254524"/>
              <a:gd name="connsiteY1937" fmla="*/ 3299827 h 5539721"/>
              <a:gd name="connsiteX1938" fmla="*/ 5087206 w 6254524"/>
              <a:gd name="connsiteY1938" fmla="*/ 3281380 h 5539721"/>
              <a:gd name="connsiteX1939" fmla="*/ 5110840 w 6254524"/>
              <a:gd name="connsiteY1939" fmla="*/ 3285992 h 5539721"/>
              <a:gd name="connsiteX1940" fmla="*/ 5134475 w 6254524"/>
              <a:gd name="connsiteY1940" fmla="*/ 3248522 h 5539721"/>
              <a:gd name="connsiteX1941" fmla="*/ 5035325 w 6254524"/>
              <a:gd name="connsiteY1941" fmla="*/ 3276768 h 5539721"/>
              <a:gd name="connsiteX1942" fmla="*/ 5058960 w 6254524"/>
              <a:gd name="connsiteY1942" fmla="*/ 3220852 h 5539721"/>
              <a:gd name="connsiteX1943" fmla="*/ 5016302 w 6254524"/>
              <a:gd name="connsiteY1943" fmla="*/ 3253710 h 5539721"/>
              <a:gd name="connsiteX1944" fmla="*/ 5025525 w 6254524"/>
              <a:gd name="connsiteY1944" fmla="*/ 3235264 h 5539721"/>
              <a:gd name="connsiteX1945" fmla="*/ 4959233 w 6254524"/>
              <a:gd name="connsiteY1945" fmla="*/ 3249098 h 5539721"/>
              <a:gd name="connsiteX1946" fmla="*/ 4987479 w 6254524"/>
              <a:gd name="connsiteY1946" fmla="*/ 3216241 h 5539721"/>
              <a:gd name="connsiteX1947" fmla="*/ 4963845 w 6254524"/>
              <a:gd name="connsiteY1947" fmla="*/ 3216241 h 5539721"/>
              <a:gd name="connsiteX1948" fmla="*/ 4996702 w 6254524"/>
              <a:gd name="connsiteY1948" fmla="*/ 3174159 h 5539721"/>
              <a:gd name="connsiteX1949" fmla="*/ 5015725 w 6254524"/>
              <a:gd name="connsiteY1949" fmla="*/ 3192606 h 5539721"/>
              <a:gd name="connsiteX1950" fmla="*/ 5058383 w 6254524"/>
              <a:gd name="connsiteY1950" fmla="*/ 3174159 h 5539721"/>
              <a:gd name="connsiteX1951" fmla="*/ 5091241 w 6254524"/>
              <a:gd name="connsiteY1951" fmla="*/ 3127467 h 5539721"/>
              <a:gd name="connsiteX1952" fmla="*/ 5067606 w 6254524"/>
              <a:gd name="connsiteY1952" fmla="*/ 3132078 h 5539721"/>
              <a:gd name="connsiteX1953" fmla="*/ 5053195 w 6254524"/>
              <a:gd name="connsiteY1953" fmla="*/ 3103832 h 5539721"/>
              <a:gd name="connsiteX1954" fmla="*/ 5109688 w 6254524"/>
              <a:gd name="connsiteY1954" fmla="*/ 3057139 h 5539721"/>
              <a:gd name="connsiteX1955" fmla="*/ 5128710 w 6254524"/>
              <a:gd name="connsiteY1955" fmla="*/ 3117667 h 5539721"/>
              <a:gd name="connsiteX1956" fmla="*/ 5152345 w 6254524"/>
              <a:gd name="connsiteY1956" fmla="*/ 3117667 h 5539721"/>
              <a:gd name="connsiteX1957" fmla="*/ 5171368 w 6254524"/>
              <a:gd name="connsiteY1957" fmla="*/ 3075586 h 5539721"/>
              <a:gd name="connsiteX1958" fmla="*/ 5223249 w 6254524"/>
              <a:gd name="connsiteY1958" fmla="*/ 3047339 h 5539721"/>
              <a:gd name="connsiteX1959" fmla="*/ 5237660 w 6254524"/>
              <a:gd name="connsiteY1959" fmla="*/ 3009870 h 5539721"/>
              <a:gd name="connsiteX1960" fmla="*/ 5214026 w 6254524"/>
              <a:gd name="connsiteY1960" fmla="*/ 3000647 h 5539721"/>
              <a:gd name="connsiteX1961" fmla="*/ 5256684 w 6254524"/>
              <a:gd name="connsiteY1961" fmla="*/ 2967789 h 5539721"/>
              <a:gd name="connsiteX1962" fmla="*/ 5256684 w 6254524"/>
              <a:gd name="connsiteY1962" fmla="*/ 2939543 h 5539721"/>
              <a:gd name="connsiteX1963" fmla="*/ 5294153 w 6254524"/>
              <a:gd name="connsiteY1963" fmla="*/ 2972400 h 5539721"/>
              <a:gd name="connsiteX1964" fmla="*/ 5402526 w 6254524"/>
              <a:gd name="connsiteY1964" fmla="*/ 2897462 h 5539721"/>
              <a:gd name="connsiteX1965" fmla="*/ 5402526 w 6254524"/>
              <a:gd name="connsiteY1965" fmla="*/ 2855380 h 5539721"/>
              <a:gd name="connsiteX1966" fmla="*/ 5359868 w 6254524"/>
              <a:gd name="connsiteY1966" fmla="*/ 2873827 h 5539721"/>
              <a:gd name="connsiteX1967" fmla="*/ 5355257 w 6254524"/>
              <a:gd name="connsiteY1967" fmla="*/ 2859992 h 5539721"/>
              <a:gd name="connsiteX1968" fmla="*/ 5374280 w 6254524"/>
              <a:gd name="connsiteY1968" fmla="*/ 2831746 h 5539721"/>
              <a:gd name="connsiteX1969" fmla="*/ 5341422 w 6254524"/>
              <a:gd name="connsiteY1969" fmla="*/ 2831746 h 5539721"/>
              <a:gd name="connsiteX1970" fmla="*/ 5350645 w 6254524"/>
              <a:gd name="connsiteY1970" fmla="*/ 2780441 h 5539721"/>
              <a:gd name="connsiteX1971" fmla="*/ 5369668 w 6254524"/>
              <a:gd name="connsiteY1971" fmla="*/ 2775830 h 5539721"/>
              <a:gd name="connsiteX1972" fmla="*/ 5416937 w 6254524"/>
              <a:gd name="connsiteY1972" fmla="*/ 2733749 h 5539721"/>
              <a:gd name="connsiteX1973" fmla="*/ 5483229 w 6254524"/>
              <a:gd name="connsiteY1973" fmla="*/ 2682444 h 5539721"/>
              <a:gd name="connsiteX1974" fmla="*/ 5582380 w 6254524"/>
              <a:gd name="connsiteY1974" fmla="*/ 2649587 h 5539721"/>
              <a:gd name="connsiteX1975" fmla="*/ 5667118 w 6254524"/>
              <a:gd name="connsiteY1975" fmla="*/ 2574648 h 5539721"/>
              <a:gd name="connsiteX1976" fmla="*/ 5615238 w 6254524"/>
              <a:gd name="connsiteY1976" fmla="*/ 2593094 h 5539721"/>
              <a:gd name="connsiteX1977" fmla="*/ 5619849 w 6254524"/>
              <a:gd name="connsiteY1977" fmla="*/ 2570036 h 5539721"/>
              <a:gd name="connsiteX1978" fmla="*/ 5582380 w 6254524"/>
              <a:gd name="connsiteY1978" fmla="*/ 2546978 h 5539721"/>
              <a:gd name="connsiteX1979" fmla="*/ 5606014 w 6254524"/>
              <a:gd name="connsiteY1979" fmla="*/ 2514120 h 5539721"/>
              <a:gd name="connsiteX1980" fmla="*/ 5573156 w 6254524"/>
              <a:gd name="connsiteY1980" fmla="*/ 2527955 h 5539721"/>
              <a:gd name="connsiteX1981" fmla="*/ 5549522 w 6254524"/>
              <a:gd name="connsiteY1981" fmla="*/ 2514120 h 5539721"/>
              <a:gd name="connsiteX1982" fmla="*/ 5544910 w 6254524"/>
              <a:gd name="connsiteY1982" fmla="*/ 2453592 h 5539721"/>
              <a:gd name="connsiteX1983" fmla="*/ 5620426 w 6254524"/>
              <a:gd name="connsiteY1983" fmla="*/ 2458204 h 5539721"/>
              <a:gd name="connsiteX1984" fmla="*/ 5709776 w 6254524"/>
              <a:gd name="connsiteY1984" fmla="*/ 2393065 h 5539721"/>
              <a:gd name="connsiteX1985" fmla="*/ 5733411 w 6254524"/>
              <a:gd name="connsiteY1985" fmla="*/ 2393065 h 5539721"/>
              <a:gd name="connsiteX1986" fmla="*/ 5818149 w 6254524"/>
              <a:gd name="connsiteY1986" fmla="*/ 2346372 h 5539721"/>
              <a:gd name="connsiteX1987" fmla="*/ 5837172 w 6254524"/>
              <a:gd name="connsiteY1987" fmla="*/ 2332537 h 5539721"/>
              <a:gd name="connsiteX1988" fmla="*/ 5964569 w 6254524"/>
              <a:gd name="connsiteY1988" fmla="*/ 2272009 h 5539721"/>
              <a:gd name="connsiteX1989" fmla="*/ 5992815 w 6254524"/>
              <a:gd name="connsiteY1989" fmla="*/ 2258174 h 5539721"/>
              <a:gd name="connsiteX1990" fmla="*/ 6054495 w 6254524"/>
              <a:gd name="connsiteY1990" fmla="*/ 2198223 h 5539721"/>
              <a:gd name="connsiteX1991" fmla="*/ 6054495 w 6254524"/>
              <a:gd name="connsiteY1991" fmla="*/ 2198223 h 5539721"/>
              <a:gd name="connsiteX1992" fmla="*/ 4937328 w 6254524"/>
              <a:gd name="connsiteY1992" fmla="*/ 2286421 h 5539721"/>
              <a:gd name="connsiteX1993" fmla="*/ 4965574 w 6254524"/>
              <a:gd name="connsiteY1993" fmla="*/ 2286421 h 5539721"/>
              <a:gd name="connsiteX1994" fmla="*/ 4941939 w 6254524"/>
              <a:gd name="connsiteY1994" fmla="*/ 2304867 h 5539721"/>
              <a:gd name="connsiteX1995" fmla="*/ 4937328 w 6254524"/>
              <a:gd name="connsiteY1995" fmla="*/ 2286421 h 5539721"/>
              <a:gd name="connsiteX1996" fmla="*/ 4937328 w 6254524"/>
              <a:gd name="connsiteY1996" fmla="*/ 2286421 h 5539721"/>
              <a:gd name="connsiteX1997" fmla="*/ 5408290 w 6254524"/>
              <a:gd name="connsiteY1997" fmla="*/ 1712849 h 5539721"/>
              <a:gd name="connsiteX1998" fmla="*/ 5389268 w 6254524"/>
              <a:gd name="connsiteY1998" fmla="*/ 1726684 h 5539721"/>
              <a:gd name="connsiteX1999" fmla="*/ 5408290 w 6254524"/>
              <a:gd name="connsiteY1999" fmla="*/ 1712849 h 5539721"/>
              <a:gd name="connsiteX2000" fmla="*/ 5408290 w 6254524"/>
              <a:gd name="connsiteY2000" fmla="*/ 1712849 h 5539721"/>
              <a:gd name="connsiteX2001" fmla="*/ 5031289 w 6254524"/>
              <a:gd name="connsiteY2001" fmla="*/ 1479385 h 5539721"/>
              <a:gd name="connsiteX2002" fmla="*/ 5016878 w 6254524"/>
              <a:gd name="connsiteY2002" fmla="*/ 1497832 h 5539721"/>
              <a:gd name="connsiteX2003" fmla="*/ 5031289 w 6254524"/>
              <a:gd name="connsiteY2003" fmla="*/ 1479385 h 5539721"/>
              <a:gd name="connsiteX2004" fmla="*/ 5031289 w 6254524"/>
              <a:gd name="connsiteY2004" fmla="*/ 1479385 h 5539721"/>
              <a:gd name="connsiteX2005" fmla="*/ 5003044 w 6254524"/>
              <a:gd name="connsiteY2005" fmla="*/ 1077597 h 5539721"/>
              <a:gd name="connsiteX2006" fmla="*/ 4993820 w 6254524"/>
              <a:gd name="connsiteY2006" fmla="*/ 1091432 h 5539721"/>
              <a:gd name="connsiteX2007" fmla="*/ 5003044 w 6254524"/>
              <a:gd name="connsiteY2007" fmla="*/ 1077597 h 5539721"/>
              <a:gd name="connsiteX2008" fmla="*/ 5003044 w 6254524"/>
              <a:gd name="connsiteY2008" fmla="*/ 1077597 h 5539721"/>
              <a:gd name="connsiteX2009" fmla="*/ 4970186 w 6254524"/>
              <a:gd name="connsiteY2009" fmla="*/ 1805658 h 5539721"/>
              <a:gd name="connsiteX2010" fmla="*/ 4941939 w 6254524"/>
              <a:gd name="connsiteY2010" fmla="*/ 1810270 h 5539721"/>
              <a:gd name="connsiteX2011" fmla="*/ 4970186 w 6254524"/>
              <a:gd name="connsiteY2011" fmla="*/ 1805658 h 5539721"/>
              <a:gd name="connsiteX2012" fmla="*/ 4970186 w 6254524"/>
              <a:gd name="connsiteY2012" fmla="*/ 1805658 h 5539721"/>
              <a:gd name="connsiteX2013" fmla="*/ 4852012 w 6254524"/>
              <a:gd name="connsiteY2013" fmla="*/ 1558359 h 5539721"/>
              <a:gd name="connsiteX2014" fmla="*/ 4776497 w 6254524"/>
              <a:gd name="connsiteY2014" fmla="*/ 1586606 h 5539721"/>
              <a:gd name="connsiteX2015" fmla="*/ 4852012 w 6254524"/>
              <a:gd name="connsiteY2015" fmla="*/ 1558359 h 5539721"/>
              <a:gd name="connsiteX2016" fmla="*/ 4852012 w 6254524"/>
              <a:gd name="connsiteY2016" fmla="*/ 1558359 h 5539721"/>
              <a:gd name="connsiteX2017" fmla="*/ 966713 w 6254524"/>
              <a:gd name="connsiteY2017" fmla="*/ 1068374 h 5539721"/>
              <a:gd name="connsiteX2018" fmla="*/ 999571 w 6254524"/>
              <a:gd name="connsiteY2018" fmla="*/ 1045315 h 5539721"/>
              <a:gd name="connsiteX2019" fmla="*/ 966713 w 6254524"/>
              <a:gd name="connsiteY2019" fmla="*/ 1068374 h 5539721"/>
              <a:gd name="connsiteX2020" fmla="*/ 966713 w 6254524"/>
              <a:gd name="connsiteY2020" fmla="*/ 1068374 h 5539721"/>
              <a:gd name="connsiteX2021" fmla="*/ 730943 w 6254524"/>
              <a:gd name="connsiteY2021" fmla="*/ 2216670 h 5539721"/>
              <a:gd name="connsiteX2022" fmla="*/ 749966 w 6254524"/>
              <a:gd name="connsiteY2022" fmla="*/ 2123284 h 5539721"/>
              <a:gd name="connsiteX2023" fmla="*/ 782824 w 6254524"/>
              <a:gd name="connsiteY2023" fmla="*/ 2127896 h 5539721"/>
              <a:gd name="connsiteX2024" fmla="*/ 730943 w 6254524"/>
              <a:gd name="connsiteY2024" fmla="*/ 2216670 h 5539721"/>
              <a:gd name="connsiteX2025" fmla="*/ 730943 w 6254524"/>
              <a:gd name="connsiteY2025" fmla="*/ 2216670 h 5539721"/>
              <a:gd name="connsiteX2026" fmla="*/ 1084886 w 6254524"/>
              <a:gd name="connsiteY2026" fmla="*/ 2370583 h 5539721"/>
              <a:gd name="connsiteX2027" fmla="*/ 1056640 w 6254524"/>
              <a:gd name="connsiteY2027" fmla="*/ 2352136 h 5539721"/>
              <a:gd name="connsiteX2028" fmla="*/ 1136767 w 6254524"/>
              <a:gd name="connsiteY2028" fmla="*/ 2272586 h 5539721"/>
              <a:gd name="connsiteX2029" fmla="*/ 1084886 w 6254524"/>
              <a:gd name="connsiteY2029" fmla="*/ 2370583 h 5539721"/>
              <a:gd name="connsiteX2030" fmla="*/ 1084886 w 6254524"/>
              <a:gd name="connsiteY2030" fmla="*/ 2370583 h 5539721"/>
              <a:gd name="connsiteX2031" fmla="*/ 1136767 w 6254524"/>
              <a:gd name="connsiteY2031" fmla="*/ 2417276 h 5539721"/>
              <a:gd name="connsiteX2032" fmla="*/ 1155790 w 6254524"/>
              <a:gd name="connsiteY2032" fmla="*/ 2403441 h 5539721"/>
              <a:gd name="connsiteX2033" fmla="*/ 1136767 w 6254524"/>
              <a:gd name="connsiteY2033" fmla="*/ 2417276 h 5539721"/>
              <a:gd name="connsiteX2034" fmla="*/ 1136767 w 6254524"/>
              <a:gd name="connsiteY2034" fmla="*/ 2417276 h 5539721"/>
              <a:gd name="connsiteX2035" fmla="*/ 1165013 w 6254524"/>
              <a:gd name="connsiteY2035" fmla="*/ 2394217 h 5539721"/>
              <a:gd name="connsiteX2036" fmla="*/ 1160401 w 6254524"/>
              <a:gd name="connsiteY2036" fmla="*/ 2375771 h 5539721"/>
              <a:gd name="connsiteX2037" fmla="*/ 1184037 w 6254524"/>
              <a:gd name="connsiteY2037" fmla="*/ 2371159 h 5539721"/>
              <a:gd name="connsiteX2038" fmla="*/ 1165013 w 6254524"/>
              <a:gd name="connsiteY2038" fmla="*/ 2394217 h 5539721"/>
              <a:gd name="connsiteX2039" fmla="*/ 1165013 w 6254524"/>
              <a:gd name="connsiteY2039" fmla="*/ 2394217 h 5539721"/>
              <a:gd name="connsiteX2040" fmla="*/ 896386 w 6254524"/>
              <a:gd name="connsiteY2040" fmla="*/ 3546549 h 5539721"/>
              <a:gd name="connsiteX2041" fmla="*/ 924632 w 6254524"/>
              <a:gd name="connsiteY2041" fmla="*/ 3523491 h 5539721"/>
              <a:gd name="connsiteX2042" fmla="*/ 896386 w 6254524"/>
              <a:gd name="connsiteY2042" fmla="*/ 3546549 h 5539721"/>
              <a:gd name="connsiteX2043" fmla="*/ 896386 w 6254524"/>
              <a:gd name="connsiteY2043" fmla="*/ 3546549 h 5539721"/>
              <a:gd name="connsiteX2044" fmla="*/ 806459 w 6254524"/>
              <a:gd name="connsiteY2044" fmla="*/ 3761566 h 5539721"/>
              <a:gd name="connsiteX2045" fmla="*/ 806459 w 6254524"/>
              <a:gd name="connsiteY2045" fmla="*/ 3784624 h 5539721"/>
              <a:gd name="connsiteX2046" fmla="*/ 792048 w 6254524"/>
              <a:gd name="connsiteY2046" fmla="*/ 3780013 h 5539721"/>
              <a:gd name="connsiteX2047" fmla="*/ 806459 w 6254524"/>
              <a:gd name="connsiteY2047" fmla="*/ 3761566 h 5539721"/>
              <a:gd name="connsiteX2048" fmla="*/ 806459 w 6254524"/>
              <a:gd name="connsiteY2048" fmla="*/ 3761566 h 5539721"/>
              <a:gd name="connsiteX2049" fmla="*/ 797235 w 6254524"/>
              <a:gd name="connsiteY2049" fmla="*/ 3826705 h 5539721"/>
              <a:gd name="connsiteX2050" fmla="*/ 792624 w 6254524"/>
              <a:gd name="connsiteY2050" fmla="*/ 3798459 h 5539721"/>
              <a:gd name="connsiteX2051" fmla="*/ 887163 w 6254524"/>
              <a:gd name="connsiteY2051" fmla="*/ 3770213 h 5539721"/>
              <a:gd name="connsiteX2052" fmla="*/ 797235 w 6254524"/>
              <a:gd name="connsiteY2052" fmla="*/ 3826705 h 5539721"/>
              <a:gd name="connsiteX2053" fmla="*/ 797235 w 6254524"/>
              <a:gd name="connsiteY2053" fmla="*/ 3826705 h 5539721"/>
              <a:gd name="connsiteX2054" fmla="*/ 924632 w 6254524"/>
              <a:gd name="connsiteY2054" fmla="*/ 3822094 h 5539721"/>
              <a:gd name="connsiteX2055" fmla="*/ 910221 w 6254524"/>
              <a:gd name="connsiteY2055" fmla="*/ 3799035 h 5539721"/>
              <a:gd name="connsiteX2056" fmla="*/ 900997 w 6254524"/>
              <a:gd name="connsiteY2056" fmla="*/ 3799035 h 5539721"/>
              <a:gd name="connsiteX2057" fmla="*/ 943655 w 6254524"/>
              <a:gd name="connsiteY2057" fmla="*/ 3803647 h 5539721"/>
              <a:gd name="connsiteX2058" fmla="*/ 924632 w 6254524"/>
              <a:gd name="connsiteY2058" fmla="*/ 3822094 h 5539721"/>
              <a:gd name="connsiteX2059" fmla="*/ 924632 w 6254524"/>
              <a:gd name="connsiteY2059" fmla="*/ 3822094 h 5539721"/>
              <a:gd name="connsiteX2060" fmla="*/ 1141379 w 6254524"/>
              <a:gd name="connsiteY2060" fmla="*/ 3835929 h 5539721"/>
              <a:gd name="connsiteX2061" fmla="*/ 1080275 w 6254524"/>
              <a:gd name="connsiteY2061" fmla="*/ 3891844 h 5539721"/>
              <a:gd name="connsiteX2062" fmla="*/ 1141379 w 6254524"/>
              <a:gd name="connsiteY2062" fmla="*/ 3835929 h 5539721"/>
              <a:gd name="connsiteX2063" fmla="*/ 1141379 w 6254524"/>
              <a:gd name="connsiteY2063" fmla="*/ 3835929 h 5539721"/>
              <a:gd name="connsiteX2064" fmla="*/ 905609 w 6254524"/>
              <a:gd name="connsiteY2064" fmla="*/ 4097638 h 5539721"/>
              <a:gd name="connsiteX2065" fmla="*/ 929243 w 6254524"/>
              <a:gd name="connsiteY2065" fmla="*/ 4069392 h 5539721"/>
              <a:gd name="connsiteX2066" fmla="*/ 905609 w 6254524"/>
              <a:gd name="connsiteY2066" fmla="*/ 4097638 h 5539721"/>
              <a:gd name="connsiteX2067" fmla="*/ 905609 w 6254524"/>
              <a:gd name="connsiteY2067" fmla="*/ 4097638 h 5539721"/>
              <a:gd name="connsiteX2068" fmla="*/ 900997 w 6254524"/>
              <a:gd name="connsiteY2068" fmla="*/ 4167390 h 5539721"/>
              <a:gd name="connsiteX2069" fmla="*/ 929243 w 6254524"/>
              <a:gd name="connsiteY2069" fmla="*/ 4153555 h 5539721"/>
              <a:gd name="connsiteX2070" fmla="*/ 900997 w 6254524"/>
              <a:gd name="connsiteY2070" fmla="*/ 4167390 h 5539721"/>
              <a:gd name="connsiteX2071" fmla="*/ 900997 w 6254524"/>
              <a:gd name="connsiteY2071" fmla="*/ 4167390 h 5539721"/>
              <a:gd name="connsiteX2072" fmla="*/ 929243 w 6254524"/>
              <a:gd name="connsiteY2072" fmla="*/ 4106862 h 5539721"/>
              <a:gd name="connsiteX2073" fmla="*/ 924632 w 6254524"/>
              <a:gd name="connsiteY2073" fmla="*/ 4102250 h 5539721"/>
              <a:gd name="connsiteX2074" fmla="*/ 981124 w 6254524"/>
              <a:gd name="connsiteY2074" fmla="*/ 4064781 h 5539721"/>
              <a:gd name="connsiteX2075" fmla="*/ 929243 w 6254524"/>
              <a:gd name="connsiteY2075" fmla="*/ 4106862 h 5539721"/>
              <a:gd name="connsiteX2076" fmla="*/ 929243 w 6254524"/>
              <a:gd name="connsiteY2076" fmla="*/ 4106862 h 5539721"/>
              <a:gd name="connsiteX2077" fmla="*/ 985736 w 6254524"/>
              <a:gd name="connsiteY2077" fmla="*/ 4228494 h 5539721"/>
              <a:gd name="connsiteX2078" fmla="*/ 1009371 w 6254524"/>
              <a:gd name="connsiteY2078" fmla="*/ 4214659 h 5539721"/>
              <a:gd name="connsiteX2079" fmla="*/ 985736 w 6254524"/>
              <a:gd name="connsiteY2079" fmla="*/ 4228494 h 5539721"/>
              <a:gd name="connsiteX2080" fmla="*/ 985736 w 6254524"/>
              <a:gd name="connsiteY2080" fmla="*/ 4228494 h 5539721"/>
              <a:gd name="connsiteX2081" fmla="*/ 948267 w 6254524"/>
              <a:gd name="connsiteY2081" fmla="*/ 4162778 h 5539721"/>
              <a:gd name="connsiteX2082" fmla="*/ 939044 w 6254524"/>
              <a:gd name="connsiteY2082" fmla="*/ 4148943 h 5539721"/>
              <a:gd name="connsiteX2083" fmla="*/ 990924 w 6254524"/>
              <a:gd name="connsiteY2083" fmla="*/ 4106862 h 5539721"/>
              <a:gd name="connsiteX2084" fmla="*/ 1033581 w 6254524"/>
              <a:gd name="connsiteY2084" fmla="*/ 4088415 h 5539721"/>
              <a:gd name="connsiteX2085" fmla="*/ 948267 w 6254524"/>
              <a:gd name="connsiteY2085" fmla="*/ 4162778 h 5539721"/>
              <a:gd name="connsiteX2086" fmla="*/ 948267 w 6254524"/>
              <a:gd name="connsiteY2086" fmla="*/ 4162778 h 5539721"/>
              <a:gd name="connsiteX2087" fmla="*/ 1013983 w 6254524"/>
              <a:gd name="connsiteY2087" fmla="*/ 4046334 h 5539721"/>
              <a:gd name="connsiteX2088" fmla="*/ 994959 w 6254524"/>
              <a:gd name="connsiteY2088" fmla="*/ 4064781 h 5539721"/>
              <a:gd name="connsiteX2089" fmla="*/ 1013983 w 6254524"/>
              <a:gd name="connsiteY2089" fmla="*/ 4046334 h 5539721"/>
              <a:gd name="connsiteX2090" fmla="*/ 1013983 w 6254524"/>
              <a:gd name="connsiteY2090" fmla="*/ 4046334 h 5539721"/>
              <a:gd name="connsiteX2091" fmla="*/ 948267 w 6254524"/>
              <a:gd name="connsiteY2091" fmla="*/ 4055557 h 5539721"/>
              <a:gd name="connsiteX2092" fmla="*/ 1033005 w 6254524"/>
              <a:gd name="connsiteY2092" fmla="*/ 3990418 h 5539721"/>
              <a:gd name="connsiteX2093" fmla="*/ 948267 w 6254524"/>
              <a:gd name="connsiteY2093" fmla="*/ 4055557 h 5539721"/>
              <a:gd name="connsiteX2094" fmla="*/ 948267 w 6254524"/>
              <a:gd name="connsiteY2094" fmla="*/ 4055557 h 5539721"/>
              <a:gd name="connsiteX2095" fmla="*/ 1052028 w 6254524"/>
              <a:gd name="connsiteY2095" fmla="*/ 3845728 h 5539721"/>
              <a:gd name="connsiteX2096" fmla="*/ 1127544 w 6254524"/>
              <a:gd name="connsiteY2096" fmla="*/ 3827282 h 5539721"/>
              <a:gd name="connsiteX2097" fmla="*/ 1066440 w 6254524"/>
              <a:gd name="connsiteY2097" fmla="*/ 3860139 h 5539721"/>
              <a:gd name="connsiteX2098" fmla="*/ 1052028 w 6254524"/>
              <a:gd name="connsiteY2098" fmla="*/ 3845728 h 5539721"/>
              <a:gd name="connsiteX2099" fmla="*/ 1052028 w 6254524"/>
              <a:gd name="connsiteY2099" fmla="*/ 3845728 h 5539721"/>
              <a:gd name="connsiteX2100" fmla="*/ 1122356 w 6254524"/>
              <a:gd name="connsiteY2100" fmla="*/ 3943725 h 5539721"/>
              <a:gd name="connsiteX2101" fmla="*/ 1075087 w 6254524"/>
              <a:gd name="connsiteY2101" fmla="*/ 3948337 h 5539721"/>
              <a:gd name="connsiteX2102" fmla="*/ 1150602 w 6254524"/>
              <a:gd name="connsiteY2102" fmla="*/ 3901644 h 5539721"/>
              <a:gd name="connsiteX2103" fmla="*/ 1122356 w 6254524"/>
              <a:gd name="connsiteY2103" fmla="*/ 3943725 h 5539721"/>
              <a:gd name="connsiteX2104" fmla="*/ 1122356 w 6254524"/>
              <a:gd name="connsiteY2104" fmla="*/ 3943725 h 5539721"/>
              <a:gd name="connsiteX2105" fmla="*/ 1145990 w 6254524"/>
              <a:gd name="connsiteY2105" fmla="*/ 4400854 h 5539721"/>
              <a:gd name="connsiteX2106" fmla="*/ 1155214 w 6254524"/>
              <a:gd name="connsiteY2106" fmla="*/ 4387019 h 5539721"/>
              <a:gd name="connsiteX2107" fmla="*/ 1169625 w 6254524"/>
              <a:gd name="connsiteY2107" fmla="*/ 4405465 h 5539721"/>
              <a:gd name="connsiteX2108" fmla="*/ 1145990 w 6254524"/>
              <a:gd name="connsiteY2108" fmla="*/ 4400854 h 5539721"/>
              <a:gd name="connsiteX2109" fmla="*/ 1145990 w 6254524"/>
              <a:gd name="connsiteY2109" fmla="*/ 4400854 h 5539721"/>
              <a:gd name="connsiteX2110" fmla="*/ 1273387 w 6254524"/>
              <a:gd name="connsiteY2110" fmla="*/ 4363384 h 5539721"/>
              <a:gd name="connsiteX2111" fmla="*/ 1264163 w 6254524"/>
              <a:gd name="connsiteY2111" fmla="*/ 4349549 h 5539721"/>
              <a:gd name="connsiteX2112" fmla="*/ 1292409 w 6254524"/>
              <a:gd name="connsiteY2112" fmla="*/ 4349549 h 5539721"/>
              <a:gd name="connsiteX2113" fmla="*/ 1273387 w 6254524"/>
              <a:gd name="connsiteY2113" fmla="*/ 4363384 h 5539721"/>
              <a:gd name="connsiteX2114" fmla="*/ 1273387 w 6254524"/>
              <a:gd name="connsiteY2114" fmla="*/ 4363384 h 5539721"/>
              <a:gd name="connsiteX2115" fmla="*/ 1348902 w 6254524"/>
              <a:gd name="connsiteY2115" fmla="*/ 4316691 h 5539721"/>
              <a:gd name="connsiteX2116" fmla="*/ 1334491 w 6254524"/>
              <a:gd name="connsiteY2116" fmla="*/ 4302856 h 5539721"/>
              <a:gd name="connsiteX2117" fmla="*/ 1353513 w 6254524"/>
              <a:gd name="connsiteY2117" fmla="*/ 4307468 h 5539721"/>
              <a:gd name="connsiteX2118" fmla="*/ 1348902 w 6254524"/>
              <a:gd name="connsiteY2118" fmla="*/ 4316691 h 5539721"/>
              <a:gd name="connsiteX2119" fmla="*/ 1348902 w 6254524"/>
              <a:gd name="connsiteY2119" fmla="*/ 4316691 h 5539721"/>
              <a:gd name="connsiteX2120" fmla="*/ 1221506 w 6254524"/>
              <a:gd name="connsiteY2120" fmla="*/ 4779007 h 5539721"/>
              <a:gd name="connsiteX2121" fmla="*/ 1212282 w 6254524"/>
              <a:gd name="connsiteY2121" fmla="*/ 4769784 h 5539721"/>
              <a:gd name="connsiteX2122" fmla="*/ 1235917 w 6254524"/>
              <a:gd name="connsiteY2122" fmla="*/ 4751337 h 5539721"/>
              <a:gd name="connsiteX2123" fmla="*/ 1221506 w 6254524"/>
              <a:gd name="connsiteY2123" fmla="*/ 4779007 h 5539721"/>
              <a:gd name="connsiteX2124" fmla="*/ 1221506 w 6254524"/>
              <a:gd name="connsiteY2124" fmla="*/ 4779007 h 5539721"/>
              <a:gd name="connsiteX2125" fmla="*/ 1546625 w 6254524"/>
              <a:gd name="connsiteY2125" fmla="*/ 4186413 h 5539721"/>
              <a:gd name="connsiteX2126" fmla="*/ 1518380 w 6254524"/>
              <a:gd name="connsiteY2126" fmla="*/ 4204859 h 5539721"/>
              <a:gd name="connsiteX2127" fmla="*/ 1503968 w 6254524"/>
              <a:gd name="connsiteY2127" fmla="*/ 4191024 h 5539721"/>
              <a:gd name="connsiteX2128" fmla="*/ 1546625 w 6254524"/>
              <a:gd name="connsiteY2128" fmla="*/ 4186413 h 5539721"/>
              <a:gd name="connsiteX2129" fmla="*/ 1546625 w 6254524"/>
              <a:gd name="connsiteY2129" fmla="*/ 4186413 h 5539721"/>
              <a:gd name="connsiteX2130" fmla="*/ 1396171 w 6254524"/>
              <a:gd name="connsiteY2130" fmla="*/ 4275186 h 5539721"/>
              <a:gd name="connsiteX2131" fmla="*/ 1386948 w 6254524"/>
              <a:gd name="connsiteY2131" fmla="*/ 4293633 h 5539721"/>
              <a:gd name="connsiteX2132" fmla="*/ 1363314 w 6254524"/>
              <a:gd name="connsiteY2132" fmla="*/ 4289021 h 5539721"/>
              <a:gd name="connsiteX2133" fmla="*/ 1400783 w 6254524"/>
              <a:gd name="connsiteY2133" fmla="*/ 4275186 h 5539721"/>
              <a:gd name="connsiteX2134" fmla="*/ 1396171 w 6254524"/>
              <a:gd name="connsiteY2134" fmla="*/ 4275186 h 5539721"/>
              <a:gd name="connsiteX2135" fmla="*/ 1396171 w 6254524"/>
              <a:gd name="connsiteY2135" fmla="*/ 4275186 h 5539721"/>
              <a:gd name="connsiteX2136" fmla="*/ 1438253 w 6254524"/>
              <a:gd name="connsiteY2136" fmla="*/ 4265387 h 5539721"/>
              <a:gd name="connsiteX2137" fmla="*/ 1419229 w 6254524"/>
              <a:gd name="connsiteY2137" fmla="*/ 4265387 h 5539721"/>
              <a:gd name="connsiteX2138" fmla="*/ 1395595 w 6254524"/>
              <a:gd name="connsiteY2138" fmla="*/ 4227917 h 5539721"/>
              <a:gd name="connsiteX2139" fmla="*/ 1419229 w 6254524"/>
              <a:gd name="connsiteY2139" fmla="*/ 4223305 h 5539721"/>
              <a:gd name="connsiteX2140" fmla="*/ 1423841 w 6254524"/>
              <a:gd name="connsiteY2140" fmla="*/ 4227917 h 5539721"/>
              <a:gd name="connsiteX2141" fmla="*/ 1452088 w 6254524"/>
              <a:gd name="connsiteY2141" fmla="*/ 4232529 h 5539721"/>
              <a:gd name="connsiteX2142" fmla="*/ 1438253 w 6254524"/>
              <a:gd name="connsiteY2142" fmla="*/ 4265387 h 5539721"/>
              <a:gd name="connsiteX2143" fmla="*/ 1438253 w 6254524"/>
              <a:gd name="connsiteY2143" fmla="*/ 4265387 h 5539721"/>
              <a:gd name="connsiteX2144" fmla="*/ 1457275 w 6254524"/>
              <a:gd name="connsiteY2144" fmla="*/ 4204859 h 5539721"/>
              <a:gd name="connsiteX2145" fmla="*/ 1452664 w 6254524"/>
              <a:gd name="connsiteY2145" fmla="*/ 4214082 h 5539721"/>
              <a:gd name="connsiteX2146" fmla="*/ 1452664 w 6254524"/>
              <a:gd name="connsiteY2146" fmla="*/ 4200247 h 5539721"/>
              <a:gd name="connsiteX2147" fmla="*/ 1490133 w 6254524"/>
              <a:gd name="connsiteY2147" fmla="*/ 4228494 h 5539721"/>
              <a:gd name="connsiteX2148" fmla="*/ 1471110 w 6254524"/>
              <a:gd name="connsiteY2148" fmla="*/ 4237717 h 5539721"/>
              <a:gd name="connsiteX2149" fmla="*/ 1457275 w 6254524"/>
              <a:gd name="connsiteY2149" fmla="*/ 4204859 h 5539721"/>
              <a:gd name="connsiteX2150" fmla="*/ 1457275 w 6254524"/>
              <a:gd name="connsiteY2150" fmla="*/ 4204859 h 5539721"/>
              <a:gd name="connsiteX2151" fmla="*/ 1495322 w 6254524"/>
              <a:gd name="connsiteY2151" fmla="*/ 4480404 h 5539721"/>
              <a:gd name="connsiteX2152" fmla="*/ 1495322 w 6254524"/>
              <a:gd name="connsiteY2152" fmla="*/ 4461958 h 5539721"/>
              <a:gd name="connsiteX2153" fmla="*/ 1476298 w 6254524"/>
              <a:gd name="connsiteY2153" fmla="*/ 4457346 h 5539721"/>
              <a:gd name="connsiteX2154" fmla="*/ 1532791 w 6254524"/>
              <a:gd name="connsiteY2154" fmla="*/ 4443511 h 5539721"/>
              <a:gd name="connsiteX2155" fmla="*/ 1551814 w 6254524"/>
              <a:gd name="connsiteY2155" fmla="*/ 4443511 h 5539721"/>
              <a:gd name="connsiteX2156" fmla="*/ 1556426 w 6254524"/>
              <a:gd name="connsiteY2156" fmla="*/ 4457346 h 5539721"/>
              <a:gd name="connsiteX2157" fmla="*/ 1495322 w 6254524"/>
              <a:gd name="connsiteY2157" fmla="*/ 4480404 h 5539721"/>
              <a:gd name="connsiteX2158" fmla="*/ 1495322 w 6254524"/>
              <a:gd name="connsiteY2158" fmla="*/ 4480404 h 5539721"/>
              <a:gd name="connsiteX2159" fmla="*/ 2253935 w 6254524"/>
              <a:gd name="connsiteY2159" fmla="*/ 736913 h 5539721"/>
              <a:gd name="connsiteX2160" fmla="*/ 2230300 w 6254524"/>
              <a:gd name="connsiteY2160" fmla="*/ 732301 h 5539721"/>
              <a:gd name="connsiteX2161" fmla="*/ 2253935 w 6254524"/>
              <a:gd name="connsiteY2161" fmla="*/ 736913 h 5539721"/>
              <a:gd name="connsiteX2162" fmla="*/ 2253935 w 6254524"/>
              <a:gd name="connsiteY2162" fmla="*/ 736913 h 5539721"/>
              <a:gd name="connsiteX2163" fmla="*/ 2216465 w 6254524"/>
              <a:gd name="connsiteY2163" fmla="*/ 4914474 h 5539721"/>
              <a:gd name="connsiteX2164" fmla="*/ 2395742 w 6254524"/>
              <a:gd name="connsiteY2164" fmla="*/ 4802642 h 5539721"/>
              <a:gd name="connsiteX2165" fmla="*/ 2410154 w 6254524"/>
              <a:gd name="connsiteY2165" fmla="*/ 4807254 h 5539721"/>
              <a:gd name="connsiteX2166" fmla="*/ 2216465 w 6254524"/>
              <a:gd name="connsiteY2166" fmla="*/ 4914474 h 5539721"/>
              <a:gd name="connsiteX2167" fmla="*/ 2216465 w 6254524"/>
              <a:gd name="connsiteY2167" fmla="*/ 4914474 h 5539721"/>
              <a:gd name="connsiteX2168" fmla="*/ 2419377 w 6254524"/>
              <a:gd name="connsiteY2168" fmla="*/ 4545543 h 5539721"/>
              <a:gd name="connsiteX2169" fmla="*/ 2419377 w 6254524"/>
              <a:gd name="connsiteY2169" fmla="*/ 4531708 h 5539721"/>
              <a:gd name="connsiteX2170" fmla="*/ 2447623 w 6254524"/>
              <a:gd name="connsiteY2170" fmla="*/ 4536320 h 5539721"/>
              <a:gd name="connsiteX2171" fmla="*/ 2419377 w 6254524"/>
              <a:gd name="connsiteY2171" fmla="*/ 4545543 h 5539721"/>
              <a:gd name="connsiteX2172" fmla="*/ 2419377 w 6254524"/>
              <a:gd name="connsiteY2172" fmla="*/ 4545543 h 5539721"/>
              <a:gd name="connsiteX2173" fmla="*/ 2541586 w 6254524"/>
              <a:gd name="connsiteY2173" fmla="*/ 938095 h 5539721"/>
              <a:gd name="connsiteX2174" fmla="*/ 2800990 w 6254524"/>
              <a:gd name="connsiteY2174" fmla="*/ 746712 h 5539721"/>
              <a:gd name="connsiteX2175" fmla="*/ 2913975 w 6254524"/>
              <a:gd name="connsiteY2175" fmla="*/ 695408 h 5539721"/>
              <a:gd name="connsiteX2176" fmla="*/ 2932997 w 6254524"/>
              <a:gd name="connsiteY2176" fmla="*/ 723654 h 5539721"/>
              <a:gd name="connsiteX2177" fmla="*/ 2749109 w 6254524"/>
              <a:gd name="connsiteY2177" fmla="*/ 891402 h 5539721"/>
              <a:gd name="connsiteX2178" fmla="*/ 2541586 w 6254524"/>
              <a:gd name="connsiteY2178" fmla="*/ 938095 h 5539721"/>
              <a:gd name="connsiteX2179" fmla="*/ 2541586 w 6254524"/>
              <a:gd name="connsiteY2179" fmla="*/ 938095 h 5539721"/>
              <a:gd name="connsiteX2180" fmla="*/ 2626900 w 6254524"/>
              <a:gd name="connsiteY2180" fmla="*/ 4853370 h 5539721"/>
              <a:gd name="connsiteX2181" fmla="*/ 2655147 w 6254524"/>
              <a:gd name="connsiteY2181" fmla="*/ 4848758 h 5539721"/>
              <a:gd name="connsiteX2182" fmla="*/ 2626900 w 6254524"/>
              <a:gd name="connsiteY2182" fmla="*/ 4853370 h 5539721"/>
              <a:gd name="connsiteX2183" fmla="*/ 2626900 w 6254524"/>
              <a:gd name="connsiteY2183" fmla="*/ 4853370 h 5539721"/>
              <a:gd name="connsiteX2184" fmla="*/ 3140521 w 6254524"/>
              <a:gd name="connsiteY2184" fmla="*/ 4615871 h 5539721"/>
              <a:gd name="connsiteX2185" fmla="*/ 3140521 w 6254524"/>
              <a:gd name="connsiteY2185" fmla="*/ 4638929 h 5539721"/>
              <a:gd name="connsiteX2186" fmla="*/ 3003901 w 6254524"/>
              <a:gd name="connsiteY2186" fmla="*/ 4676398 h 5539721"/>
              <a:gd name="connsiteX2187" fmla="*/ 2989490 w 6254524"/>
              <a:gd name="connsiteY2187" fmla="*/ 4657952 h 5539721"/>
              <a:gd name="connsiteX2188" fmla="*/ 2909363 w 6254524"/>
              <a:gd name="connsiteY2188" fmla="*/ 4681010 h 5539721"/>
              <a:gd name="connsiteX2189" fmla="*/ 2900140 w 6254524"/>
              <a:gd name="connsiteY2189" fmla="*/ 4709256 h 5539721"/>
              <a:gd name="connsiteX2190" fmla="*/ 2928386 w 6254524"/>
              <a:gd name="connsiteY2190" fmla="*/ 4704644 h 5539721"/>
              <a:gd name="connsiteX2191" fmla="*/ 2913975 w 6254524"/>
              <a:gd name="connsiteY2191" fmla="*/ 4713868 h 5539721"/>
              <a:gd name="connsiteX2192" fmla="*/ 3026959 w 6254524"/>
              <a:gd name="connsiteY2192" fmla="*/ 4695421 h 5539721"/>
              <a:gd name="connsiteX2193" fmla="*/ 3022348 w 6254524"/>
              <a:gd name="connsiteY2193" fmla="*/ 4713868 h 5539721"/>
              <a:gd name="connsiteX2194" fmla="*/ 2909363 w 6254524"/>
              <a:gd name="connsiteY2194" fmla="*/ 4751337 h 5539721"/>
              <a:gd name="connsiteX2195" fmla="*/ 2744497 w 6254524"/>
              <a:gd name="connsiteY2195" fmla="*/ 4769784 h 5539721"/>
              <a:gd name="connsiteX2196" fmla="*/ 2763520 w 6254524"/>
              <a:gd name="connsiteY2196" fmla="*/ 4774396 h 5539721"/>
              <a:gd name="connsiteX2197" fmla="*/ 2678781 w 6254524"/>
              <a:gd name="connsiteY2197" fmla="*/ 4811865 h 5539721"/>
              <a:gd name="connsiteX2198" fmla="*/ 2702416 w 6254524"/>
              <a:gd name="connsiteY2198" fmla="*/ 4769784 h 5539721"/>
              <a:gd name="connsiteX2199" fmla="*/ 2678781 w 6254524"/>
              <a:gd name="connsiteY2199" fmla="*/ 4760561 h 5539721"/>
              <a:gd name="connsiteX2200" fmla="*/ 2777932 w 6254524"/>
              <a:gd name="connsiteY2200" fmla="*/ 4742114 h 5539721"/>
              <a:gd name="connsiteX2201" fmla="*/ 2881693 w 6254524"/>
              <a:gd name="connsiteY2201" fmla="*/ 4713868 h 5539721"/>
              <a:gd name="connsiteX2202" fmla="*/ 2877081 w 6254524"/>
              <a:gd name="connsiteY2202" fmla="*/ 4695421 h 5539721"/>
              <a:gd name="connsiteX2203" fmla="*/ 2735850 w 6254524"/>
              <a:gd name="connsiteY2203" fmla="*/ 4728279 h 5539721"/>
              <a:gd name="connsiteX2204" fmla="*/ 2928962 w 6254524"/>
              <a:gd name="connsiteY2204" fmla="*/ 4667752 h 5539721"/>
              <a:gd name="connsiteX2205" fmla="*/ 2919739 w 6254524"/>
              <a:gd name="connsiteY2205" fmla="*/ 4658528 h 5539721"/>
              <a:gd name="connsiteX2206" fmla="*/ 2882270 w 6254524"/>
              <a:gd name="connsiteY2206" fmla="*/ 4667752 h 5539721"/>
              <a:gd name="connsiteX2207" fmla="*/ 3099016 w 6254524"/>
              <a:gd name="connsiteY2207" fmla="*/ 4560531 h 5539721"/>
              <a:gd name="connsiteX2208" fmla="*/ 3240247 w 6254524"/>
              <a:gd name="connsiteY2208" fmla="*/ 4532285 h 5539721"/>
              <a:gd name="connsiteX2209" fmla="*/ 3292128 w 6254524"/>
              <a:gd name="connsiteY2209" fmla="*/ 4494815 h 5539721"/>
              <a:gd name="connsiteX2210" fmla="*/ 3273105 w 6254524"/>
              <a:gd name="connsiteY2210" fmla="*/ 4536897 h 5539721"/>
              <a:gd name="connsiteX2211" fmla="*/ 3362455 w 6254524"/>
              <a:gd name="connsiteY2211" fmla="*/ 4527673 h 5539721"/>
              <a:gd name="connsiteX2212" fmla="*/ 3140521 w 6254524"/>
              <a:gd name="connsiteY2212" fmla="*/ 4615871 h 5539721"/>
              <a:gd name="connsiteX2213" fmla="*/ 3140521 w 6254524"/>
              <a:gd name="connsiteY2213" fmla="*/ 4615871 h 5539721"/>
              <a:gd name="connsiteX2214" fmla="*/ 3220648 w 6254524"/>
              <a:gd name="connsiteY2214" fmla="*/ 5030918 h 5539721"/>
              <a:gd name="connsiteX2215" fmla="*/ 3258117 w 6254524"/>
              <a:gd name="connsiteY2215" fmla="*/ 5017083 h 5539721"/>
              <a:gd name="connsiteX2216" fmla="*/ 3220648 w 6254524"/>
              <a:gd name="connsiteY2216" fmla="*/ 5030918 h 5539721"/>
              <a:gd name="connsiteX2217" fmla="*/ 3220648 w 6254524"/>
              <a:gd name="connsiteY2217" fmla="*/ 5030918 h 5539721"/>
              <a:gd name="connsiteX2218" fmla="*/ 3418948 w 6254524"/>
              <a:gd name="connsiteY2218" fmla="*/ 4354161 h 5539721"/>
              <a:gd name="connsiteX2219" fmla="*/ 3451806 w 6254524"/>
              <a:gd name="connsiteY2219" fmla="*/ 4354161 h 5539721"/>
              <a:gd name="connsiteX2220" fmla="*/ 3451806 w 6254524"/>
              <a:gd name="connsiteY2220" fmla="*/ 4372607 h 5539721"/>
              <a:gd name="connsiteX2221" fmla="*/ 3423560 w 6254524"/>
              <a:gd name="connsiteY2221" fmla="*/ 4386442 h 5539721"/>
              <a:gd name="connsiteX2222" fmla="*/ 3418948 w 6254524"/>
              <a:gd name="connsiteY2222" fmla="*/ 4354161 h 5539721"/>
              <a:gd name="connsiteX2223" fmla="*/ 3418948 w 6254524"/>
              <a:gd name="connsiteY2223" fmla="*/ 4354161 h 5539721"/>
              <a:gd name="connsiteX2224" fmla="*/ 3470829 w 6254524"/>
              <a:gd name="connsiteY2224" fmla="*/ 4387019 h 5539721"/>
              <a:gd name="connsiteX2225" fmla="*/ 3428171 w 6254524"/>
              <a:gd name="connsiteY2225" fmla="*/ 4410077 h 5539721"/>
              <a:gd name="connsiteX2226" fmla="*/ 3470829 w 6254524"/>
              <a:gd name="connsiteY2226" fmla="*/ 4387019 h 5539721"/>
              <a:gd name="connsiteX2227" fmla="*/ 3470829 w 6254524"/>
              <a:gd name="connsiteY2227" fmla="*/ 4387019 h 5539721"/>
              <a:gd name="connsiteX2228" fmla="*/ 3428171 w 6254524"/>
              <a:gd name="connsiteY2228" fmla="*/ 4774396 h 5539721"/>
              <a:gd name="connsiteX2229" fmla="*/ 3395314 w 6254524"/>
              <a:gd name="connsiteY2229" fmla="*/ 4779007 h 5539721"/>
              <a:gd name="connsiteX2230" fmla="*/ 3432783 w 6254524"/>
              <a:gd name="connsiteY2230" fmla="*/ 4760561 h 5539721"/>
              <a:gd name="connsiteX2231" fmla="*/ 3428171 w 6254524"/>
              <a:gd name="connsiteY2231" fmla="*/ 4774396 h 5539721"/>
              <a:gd name="connsiteX2232" fmla="*/ 3428171 w 6254524"/>
              <a:gd name="connsiteY2232" fmla="*/ 4774396 h 5539721"/>
              <a:gd name="connsiteX2233" fmla="*/ 3579203 w 6254524"/>
              <a:gd name="connsiteY2233" fmla="*/ 4424488 h 5539721"/>
              <a:gd name="connsiteX2234" fmla="*/ 3555567 w 6254524"/>
              <a:gd name="connsiteY2234" fmla="*/ 4424488 h 5539721"/>
              <a:gd name="connsiteX2235" fmla="*/ 3555567 w 6254524"/>
              <a:gd name="connsiteY2235" fmla="*/ 4447546 h 5539721"/>
              <a:gd name="connsiteX2236" fmla="*/ 3475441 w 6254524"/>
              <a:gd name="connsiteY2236" fmla="*/ 4447546 h 5539721"/>
              <a:gd name="connsiteX2237" fmla="*/ 3470829 w 6254524"/>
              <a:gd name="connsiteY2237" fmla="*/ 4470604 h 5539721"/>
              <a:gd name="connsiteX2238" fmla="*/ 3390702 w 6254524"/>
              <a:gd name="connsiteY2238" fmla="*/ 4470604 h 5539721"/>
              <a:gd name="connsiteX2239" fmla="*/ 3423560 w 6254524"/>
              <a:gd name="connsiteY2239" fmla="*/ 4428523 h 5539721"/>
              <a:gd name="connsiteX2240" fmla="*/ 3461029 w 6254524"/>
              <a:gd name="connsiteY2240" fmla="*/ 4414688 h 5539721"/>
              <a:gd name="connsiteX2241" fmla="*/ 3470253 w 6254524"/>
              <a:gd name="connsiteY2241" fmla="*/ 4437746 h 5539721"/>
              <a:gd name="connsiteX2242" fmla="*/ 3587849 w 6254524"/>
              <a:gd name="connsiteY2242" fmla="*/ 4404888 h 5539721"/>
              <a:gd name="connsiteX2243" fmla="*/ 3579203 w 6254524"/>
              <a:gd name="connsiteY2243" fmla="*/ 4424488 h 5539721"/>
              <a:gd name="connsiteX2244" fmla="*/ 3579203 w 6254524"/>
              <a:gd name="connsiteY2244" fmla="*/ 4424488 h 5539721"/>
              <a:gd name="connsiteX2245" fmla="*/ 3602837 w 6254524"/>
              <a:gd name="connsiteY2245" fmla="*/ 4410077 h 5539721"/>
              <a:gd name="connsiteX2246" fmla="*/ 3626471 w 6254524"/>
              <a:gd name="connsiteY2246" fmla="*/ 4391630 h 5539721"/>
              <a:gd name="connsiteX2247" fmla="*/ 3602837 w 6254524"/>
              <a:gd name="connsiteY2247" fmla="*/ 4410077 h 5539721"/>
              <a:gd name="connsiteX2248" fmla="*/ 3602837 w 6254524"/>
              <a:gd name="connsiteY2248" fmla="*/ 4410077 h 5539721"/>
              <a:gd name="connsiteX2249" fmla="*/ 3631083 w 6254524"/>
              <a:gd name="connsiteY2249" fmla="*/ 4391630 h 5539721"/>
              <a:gd name="connsiteX2250" fmla="*/ 3668553 w 6254524"/>
              <a:gd name="connsiteY2250" fmla="*/ 4368572 h 5539721"/>
              <a:gd name="connsiteX2251" fmla="*/ 3631083 w 6254524"/>
              <a:gd name="connsiteY2251" fmla="*/ 4391630 h 5539721"/>
              <a:gd name="connsiteX2252" fmla="*/ 3631083 w 6254524"/>
              <a:gd name="connsiteY2252" fmla="*/ 4391630 h 5539721"/>
              <a:gd name="connsiteX2253" fmla="*/ 3734845 w 6254524"/>
              <a:gd name="connsiteY2253" fmla="*/ 704631 h 5539721"/>
              <a:gd name="connsiteX2254" fmla="*/ 3663941 w 6254524"/>
              <a:gd name="connsiteY2254" fmla="*/ 704631 h 5539721"/>
              <a:gd name="connsiteX2255" fmla="*/ 3734845 w 6254524"/>
              <a:gd name="connsiteY2255" fmla="*/ 653327 h 5539721"/>
              <a:gd name="connsiteX2256" fmla="*/ 3734845 w 6254524"/>
              <a:gd name="connsiteY2256" fmla="*/ 704631 h 5539721"/>
              <a:gd name="connsiteX2257" fmla="*/ 3734845 w 6254524"/>
              <a:gd name="connsiteY2257" fmla="*/ 704631 h 5539721"/>
              <a:gd name="connsiteX2258" fmla="*/ 3805172 w 6254524"/>
              <a:gd name="connsiteY2258" fmla="*/ 3799035 h 5539721"/>
              <a:gd name="connsiteX2259" fmla="*/ 3772315 w 6254524"/>
              <a:gd name="connsiteY2259" fmla="*/ 3789812 h 5539721"/>
              <a:gd name="connsiteX2260" fmla="*/ 3776926 w 6254524"/>
              <a:gd name="connsiteY2260" fmla="*/ 3789812 h 5539721"/>
              <a:gd name="connsiteX2261" fmla="*/ 3800560 w 6254524"/>
              <a:gd name="connsiteY2261" fmla="*/ 3775977 h 5539721"/>
              <a:gd name="connsiteX2262" fmla="*/ 3795949 w 6254524"/>
              <a:gd name="connsiteY2262" fmla="*/ 3747731 h 5539721"/>
              <a:gd name="connsiteX2263" fmla="*/ 3814972 w 6254524"/>
              <a:gd name="connsiteY2263" fmla="*/ 3719485 h 5539721"/>
              <a:gd name="connsiteX2264" fmla="*/ 3852441 w 6254524"/>
              <a:gd name="connsiteY2264" fmla="*/ 3701038 h 5539721"/>
              <a:gd name="connsiteX2265" fmla="*/ 3847830 w 6254524"/>
              <a:gd name="connsiteY2265" fmla="*/ 3677980 h 5539721"/>
              <a:gd name="connsiteX2266" fmla="*/ 3862241 w 6254524"/>
              <a:gd name="connsiteY2266" fmla="*/ 3691815 h 5539721"/>
              <a:gd name="connsiteX2267" fmla="*/ 3876653 w 6254524"/>
              <a:gd name="connsiteY2267" fmla="*/ 3682592 h 5539721"/>
              <a:gd name="connsiteX2268" fmla="*/ 3872041 w 6254524"/>
              <a:gd name="connsiteY2268" fmla="*/ 3649734 h 5539721"/>
              <a:gd name="connsiteX2269" fmla="*/ 3919310 w 6254524"/>
              <a:gd name="connsiteY2269" fmla="*/ 3658957 h 5539721"/>
              <a:gd name="connsiteX2270" fmla="*/ 3891064 w 6254524"/>
              <a:gd name="connsiteY2270" fmla="*/ 3701038 h 5539721"/>
              <a:gd name="connsiteX2271" fmla="*/ 3900287 w 6254524"/>
              <a:gd name="connsiteY2271" fmla="*/ 3719485 h 5539721"/>
              <a:gd name="connsiteX2272" fmla="*/ 3933145 w 6254524"/>
              <a:gd name="connsiteY2272" fmla="*/ 3691239 h 5539721"/>
              <a:gd name="connsiteX2273" fmla="*/ 3805172 w 6254524"/>
              <a:gd name="connsiteY2273" fmla="*/ 3799035 h 5539721"/>
              <a:gd name="connsiteX2274" fmla="*/ 3805172 w 6254524"/>
              <a:gd name="connsiteY2274" fmla="*/ 3799035 h 5539721"/>
              <a:gd name="connsiteX2275" fmla="*/ 3927957 w 6254524"/>
              <a:gd name="connsiteY2275" fmla="*/ 4312080 h 5539721"/>
              <a:gd name="connsiteX2276" fmla="*/ 3942368 w 6254524"/>
              <a:gd name="connsiteY2276" fmla="*/ 4293633 h 5539721"/>
              <a:gd name="connsiteX2277" fmla="*/ 3956780 w 6254524"/>
              <a:gd name="connsiteY2277" fmla="*/ 4298244 h 5539721"/>
              <a:gd name="connsiteX2278" fmla="*/ 3927957 w 6254524"/>
              <a:gd name="connsiteY2278" fmla="*/ 4312080 h 5539721"/>
              <a:gd name="connsiteX2279" fmla="*/ 3927957 w 6254524"/>
              <a:gd name="connsiteY2279" fmla="*/ 4312080 h 5539721"/>
              <a:gd name="connsiteX2280" fmla="*/ 3890488 w 6254524"/>
              <a:gd name="connsiteY2280" fmla="*/ 4246940 h 5539721"/>
              <a:gd name="connsiteX2281" fmla="*/ 3956780 w 6254524"/>
              <a:gd name="connsiteY2281" fmla="*/ 4223882 h 5539721"/>
              <a:gd name="connsiteX2282" fmla="*/ 3890488 w 6254524"/>
              <a:gd name="connsiteY2282" fmla="*/ 4246940 h 5539721"/>
              <a:gd name="connsiteX2283" fmla="*/ 3890488 w 6254524"/>
              <a:gd name="connsiteY2283" fmla="*/ 4246940 h 5539721"/>
              <a:gd name="connsiteX2284" fmla="*/ 3970614 w 6254524"/>
              <a:gd name="connsiteY2284" fmla="*/ 4293633 h 5539721"/>
              <a:gd name="connsiteX2285" fmla="*/ 3975226 w 6254524"/>
              <a:gd name="connsiteY2285" fmla="*/ 4275186 h 5539721"/>
              <a:gd name="connsiteX2286" fmla="*/ 3970614 w 6254524"/>
              <a:gd name="connsiteY2286" fmla="*/ 4293633 h 5539721"/>
              <a:gd name="connsiteX2287" fmla="*/ 3970614 w 6254524"/>
              <a:gd name="connsiteY2287" fmla="*/ 4293633 h 5539721"/>
              <a:gd name="connsiteX2288" fmla="*/ 5714964 w 6254524"/>
              <a:gd name="connsiteY2288" fmla="*/ 3873398 h 5539721"/>
              <a:gd name="connsiteX2289" fmla="*/ 5667695 w 6254524"/>
              <a:gd name="connsiteY2289" fmla="*/ 3906256 h 5539721"/>
              <a:gd name="connsiteX2290" fmla="*/ 5714964 w 6254524"/>
              <a:gd name="connsiteY2290" fmla="*/ 3873398 h 5539721"/>
              <a:gd name="connsiteX2291" fmla="*/ 5714964 w 6254524"/>
              <a:gd name="connsiteY2291" fmla="*/ 3873398 h 5539721"/>
              <a:gd name="connsiteX2292" fmla="*/ 5507441 w 6254524"/>
              <a:gd name="connsiteY2292" fmla="*/ 3976007 h 5539721"/>
              <a:gd name="connsiteX2293" fmla="*/ 5469971 w 6254524"/>
              <a:gd name="connsiteY2293" fmla="*/ 3994453 h 5539721"/>
              <a:gd name="connsiteX2294" fmla="*/ 5507441 w 6254524"/>
              <a:gd name="connsiteY2294" fmla="*/ 3976007 h 5539721"/>
              <a:gd name="connsiteX2295" fmla="*/ 5507441 w 6254524"/>
              <a:gd name="connsiteY2295" fmla="*/ 3976007 h 5539721"/>
              <a:gd name="connsiteX2296" fmla="*/ 5450948 w 6254524"/>
              <a:gd name="connsiteY2296" fmla="*/ 3831317 h 5539721"/>
              <a:gd name="connsiteX2297" fmla="*/ 5455560 w 6254524"/>
              <a:gd name="connsiteY2297" fmla="*/ 3854375 h 5539721"/>
              <a:gd name="connsiteX2298" fmla="*/ 5450948 w 6254524"/>
              <a:gd name="connsiteY2298" fmla="*/ 3831317 h 5539721"/>
              <a:gd name="connsiteX2299" fmla="*/ 5450948 w 6254524"/>
              <a:gd name="connsiteY2299" fmla="*/ 3831317 h 5539721"/>
              <a:gd name="connsiteX2300" fmla="*/ 5606591 w 6254524"/>
              <a:gd name="connsiteY2300" fmla="*/ 3509656 h 5539721"/>
              <a:gd name="connsiteX2301" fmla="*/ 5621002 w 6254524"/>
              <a:gd name="connsiteY2301" fmla="*/ 3509656 h 5539721"/>
              <a:gd name="connsiteX2302" fmla="*/ 5606591 w 6254524"/>
              <a:gd name="connsiteY2302" fmla="*/ 3509656 h 5539721"/>
              <a:gd name="connsiteX2303" fmla="*/ 5606591 w 6254524"/>
              <a:gd name="connsiteY2303" fmla="*/ 3509656 h 5539721"/>
              <a:gd name="connsiteX2304" fmla="*/ 5625614 w 6254524"/>
              <a:gd name="connsiteY2304" fmla="*/ 3584018 h 5539721"/>
              <a:gd name="connsiteX2305" fmla="*/ 5621002 w 6254524"/>
              <a:gd name="connsiteY2305" fmla="*/ 3602465 h 5539721"/>
              <a:gd name="connsiteX2306" fmla="*/ 5597368 w 6254524"/>
              <a:gd name="connsiteY2306" fmla="*/ 3602465 h 5539721"/>
              <a:gd name="connsiteX2307" fmla="*/ 5625614 w 6254524"/>
              <a:gd name="connsiteY2307" fmla="*/ 3584018 h 5539721"/>
              <a:gd name="connsiteX2308" fmla="*/ 5625614 w 6254524"/>
              <a:gd name="connsiteY2308" fmla="*/ 3584018 h 5539721"/>
              <a:gd name="connsiteX2309" fmla="*/ 5446336 w 6254524"/>
              <a:gd name="connsiteY2309" fmla="*/ 3626099 h 5539721"/>
              <a:gd name="connsiteX2310" fmla="*/ 5479195 w 6254524"/>
              <a:gd name="connsiteY2310" fmla="*/ 3574795 h 5539721"/>
              <a:gd name="connsiteX2311" fmla="*/ 5446336 w 6254524"/>
              <a:gd name="connsiteY2311" fmla="*/ 3626099 h 5539721"/>
              <a:gd name="connsiteX2312" fmla="*/ 5446336 w 6254524"/>
              <a:gd name="connsiteY2312" fmla="*/ 3626099 h 5539721"/>
              <a:gd name="connsiteX2313" fmla="*/ 5493606 w 6254524"/>
              <a:gd name="connsiteY2313" fmla="*/ 3486021 h 5539721"/>
              <a:gd name="connsiteX2314" fmla="*/ 5540875 w 6254524"/>
              <a:gd name="connsiteY2314" fmla="*/ 3467574 h 5539721"/>
              <a:gd name="connsiteX2315" fmla="*/ 5545487 w 6254524"/>
              <a:gd name="connsiteY2315" fmla="*/ 3481410 h 5539721"/>
              <a:gd name="connsiteX2316" fmla="*/ 5474583 w 6254524"/>
              <a:gd name="connsiteY2316" fmla="*/ 3523491 h 5539721"/>
              <a:gd name="connsiteX2317" fmla="*/ 5479195 w 6254524"/>
              <a:gd name="connsiteY2317" fmla="*/ 3541937 h 5539721"/>
              <a:gd name="connsiteX2318" fmla="*/ 5408290 w 6254524"/>
              <a:gd name="connsiteY2318" fmla="*/ 3570183 h 5539721"/>
              <a:gd name="connsiteX2319" fmla="*/ 5399067 w 6254524"/>
              <a:gd name="connsiteY2319" fmla="*/ 3518879 h 5539721"/>
              <a:gd name="connsiteX2320" fmla="*/ 5493606 w 6254524"/>
              <a:gd name="connsiteY2320" fmla="*/ 3486021 h 5539721"/>
              <a:gd name="connsiteX2321" fmla="*/ 5493606 w 6254524"/>
              <a:gd name="connsiteY2321" fmla="*/ 3486021 h 5539721"/>
              <a:gd name="connsiteX2322" fmla="*/ 5399067 w 6254524"/>
              <a:gd name="connsiteY2322" fmla="*/ 3084809 h 5539721"/>
              <a:gd name="connsiteX2323" fmla="*/ 5375433 w 6254524"/>
              <a:gd name="connsiteY2323" fmla="*/ 3126890 h 5539721"/>
              <a:gd name="connsiteX2324" fmla="*/ 5370821 w 6254524"/>
              <a:gd name="connsiteY2324" fmla="*/ 3094032 h 5539721"/>
              <a:gd name="connsiteX2325" fmla="*/ 5399067 w 6254524"/>
              <a:gd name="connsiteY2325" fmla="*/ 3084809 h 5539721"/>
              <a:gd name="connsiteX2326" fmla="*/ 5399067 w 6254524"/>
              <a:gd name="connsiteY2326" fmla="*/ 3084809 h 5539721"/>
              <a:gd name="connsiteX2327" fmla="*/ 4885447 w 6254524"/>
              <a:gd name="connsiteY2327" fmla="*/ 2254139 h 5539721"/>
              <a:gd name="connsiteX2328" fmla="*/ 4904470 w 6254524"/>
              <a:gd name="connsiteY2328" fmla="*/ 2263362 h 5539721"/>
              <a:gd name="connsiteX2329" fmla="*/ 4880835 w 6254524"/>
              <a:gd name="connsiteY2329" fmla="*/ 2277197 h 5539721"/>
              <a:gd name="connsiteX2330" fmla="*/ 4885447 w 6254524"/>
              <a:gd name="connsiteY2330" fmla="*/ 2254139 h 5539721"/>
              <a:gd name="connsiteX2331" fmla="*/ 4885447 w 6254524"/>
              <a:gd name="connsiteY2331" fmla="*/ 2254139 h 5539721"/>
              <a:gd name="connsiteX2332" fmla="*/ 4819155 w 6254524"/>
              <a:gd name="connsiteY2332" fmla="*/ 2249528 h 5539721"/>
              <a:gd name="connsiteX2333" fmla="*/ 4861813 w 6254524"/>
              <a:gd name="connsiteY2333" fmla="*/ 2267974 h 5539721"/>
              <a:gd name="connsiteX2334" fmla="*/ 4852589 w 6254524"/>
              <a:gd name="connsiteY2334" fmla="*/ 2305443 h 5539721"/>
              <a:gd name="connsiteX2335" fmla="*/ 4819731 w 6254524"/>
              <a:gd name="connsiteY2335" fmla="*/ 2296220 h 5539721"/>
              <a:gd name="connsiteX2336" fmla="*/ 4786874 w 6254524"/>
              <a:gd name="connsiteY2336" fmla="*/ 2324467 h 5539721"/>
              <a:gd name="connsiteX2337" fmla="*/ 4782262 w 6254524"/>
              <a:gd name="connsiteY2337" fmla="*/ 2301408 h 5539721"/>
              <a:gd name="connsiteX2338" fmla="*/ 4819155 w 6254524"/>
              <a:gd name="connsiteY2338" fmla="*/ 2249528 h 5539721"/>
              <a:gd name="connsiteX2339" fmla="*/ 4819155 w 6254524"/>
              <a:gd name="connsiteY2339" fmla="*/ 2249528 h 5539721"/>
              <a:gd name="connsiteX2340" fmla="*/ 4804744 w 6254524"/>
              <a:gd name="connsiteY2340" fmla="*/ 2590212 h 5539721"/>
              <a:gd name="connsiteX2341" fmla="*/ 4781109 w 6254524"/>
              <a:gd name="connsiteY2341" fmla="*/ 2613270 h 5539721"/>
              <a:gd name="connsiteX2342" fmla="*/ 4752863 w 6254524"/>
              <a:gd name="connsiteY2342" fmla="*/ 2622493 h 5539721"/>
              <a:gd name="connsiteX2343" fmla="*/ 4804744 w 6254524"/>
              <a:gd name="connsiteY2343" fmla="*/ 2590212 h 5539721"/>
              <a:gd name="connsiteX2344" fmla="*/ 4804744 w 6254524"/>
              <a:gd name="connsiteY2344" fmla="*/ 2590212 h 5539721"/>
              <a:gd name="connsiteX2345" fmla="*/ 4767274 w 6254524"/>
              <a:gd name="connsiteY2345" fmla="*/ 3374189 h 5539721"/>
              <a:gd name="connsiteX2346" fmla="*/ 4823766 w 6254524"/>
              <a:gd name="connsiteY2346" fmla="*/ 3364966 h 5539721"/>
              <a:gd name="connsiteX2347" fmla="*/ 4823766 w 6254524"/>
              <a:gd name="connsiteY2347" fmla="*/ 3388024 h 5539721"/>
              <a:gd name="connsiteX2348" fmla="*/ 4771885 w 6254524"/>
              <a:gd name="connsiteY2348" fmla="*/ 3420882 h 5539721"/>
              <a:gd name="connsiteX2349" fmla="*/ 4781109 w 6254524"/>
              <a:gd name="connsiteY2349" fmla="*/ 3416270 h 5539721"/>
              <a:gd name="connsiteX2350" fmla="*/ 4767274 w 6254524"/>
              <a:gd name="connsiteY2350" fmla="*/ 3374189 h 5539721"/>
              <a:gd name="connsiteX2351" fmla="*/ 4767274 w 6254524"/>
              <a:gd name="connsiteY2351" fmla="*/ 3374189 h 5539721"/>
              <a:gd name="connsiteX2352" fmla="*/ 4701558 w 6254524"/>
              <a:gd name="connsiteY2352" fmla="*/ 3309050 h 5539721"/>
              <a:gd name="connsiteX2353" fmla="*/ 4739028 w 6254524"/>
              <a:gd name="connsiteY2353" fmla="*/ 3299827 h 5539721"/>
              <a:gd name="connsiteX2354" fmla="*/ 4776497 w 6254524"/>
              <a:gd name="connsiteY2354" fmla="*/ 3328073 h 5539721"/>
              <a:gd name="connsiteX2355" fmla="*/ 4752863 w 6254524"/>
              <a:gd name="connsiteY2355" fmla="*/ 3351131 h 5539721"/>
              <a:gd name="connsiteX2356" fmla="*/ 4743640 w 6254524"/>
              <a:gd name="connsiteY2356" fmla="*/ 3332684 h 5539721"/>
              <a:gd name="connsiteX2357" fmla="*/ 4706170 w 6254524"/>
              <a:gd name="connsiteY2357" fmla="*/ 3360931 h 5539721"/>
              <a:gd name="connsiteX2358" fmla="*/ 4720581 w 6254524"/>
              <a:gd name="connsiteY2358" fmla="*/ 3328073 h 5539721"/>
              <a:gd name="connsiteX2359" fmla="*/ 4715969 w 6254524"/>
              <a:gd name="connsiteY2359" fmla="*/ 3341908 h 5539721"/>
              <a:gd name="connsiteX2360" fmla="*/ 4701558 w 6254524"/>
              <a:gd name="connsiteY2360" fmla="*/ 3309050 h 5539721"/>
              <a:gd name="connsiteX2361" fmla="*/ 4701558 w 6254524"/>
              <a:gd name="connsiteY2361" fmla="*/ 3309050 h 5539721"/>
              <a:gd name="connsiteX2362" fmla="*/ 4715393 w 6254524"/>
              <a:gd name="connsiteY2362" fmla="*/ 3472186 h 5539721"/>
              <a:gd name="connsiteX2363" fmla="*/ 4696370 w 6254524"/>
              <a:gd name="connsiteY2363" fmla="*/ 3443940 h 5539721"/>
              <a:gd name="connsiteX2364" fmla="*/ 4715393 w 6254524"/>
              <a:gd name="connsiteY2364" fmla="*/ 3472186 h 5539721"/>
              <a:gd name="connsiteX2365" fmla="*/ 4715393 w 6254524"/>
              <a:gd name="connsiteY2365" fmla="*/ 3472186 h 5539721"/>
              <a:gd name="connsiteX2366" fmla="*/ 4701558 w 6254524"/>
              <a:gd name="connsiteY2366" fmla="*/ 3701038 h 5539721"/>
              <a:gd name="connsiteX2367" fmla="*/ 4701558 w 6254524"/>
              <a:gd name="connsiteY2367" fmla="*/ 3710261 h 5539721"/>
              <a:gd name="connsiteX2368" fmla="*/ 4687147 w 6254524"/>
              <a:gd name="connsiteY2368" fmla="*/ 3710261 h 5539721"/>
              <a:gd name="connsiteX2369" fmla="*/ 4687147 w 6254524"/>
              <a:gd name="connsiteY2369" fmla="*/ 3701038 h 5539721"/>
              <a:gd name="connsiteX2370" fmla="*/ 4701558 w 6254524"/>
              <a:gd name="connsiteY2370" fmla="*/ 3701038 h 5539721"/>
              <a:gd name="connsiteX2371" fmla="*/ 4701558 w 6254524"/>
              <a:gd name="connsiteY2371" fmla="*/ 3701038 h 5539721"/>
              <a:gd name="connsiteX2372" fmla="*/ 4687147 w 6254524"/>
              <a:gd name="connsiteY2372" fmla="*/ 3434717 h 5539721"/>
              <a:gd name="connsiteX2373" fmla="*/ 4654289 w 6254524"/>
              <a:gd name="connsiteY2373" fmla="*/ 3457775 h 5539721"/>
              <a:gd name="connsiteX2374" fmla="*/ 4687147 w 6254524"/>
              <a:gd name="connsiteY2374" fmla="*/ 3434717 h 5539721"/>
              <a:gd name="connsiteX2375" fmla="*/ 4687147 w 6254524"/>
              <a:gd name="connsiteY2375" fmla="*/ 3434717 h 5539721"/>
              <a:gd name="connsiteX2376" fmla="*/ 4672735 w 6254524"/>
              <a:gd name="connsiteY2376" fmla="*/ 2272586 h 5539721"/>
              <a:gd name="connsiteX2377" fmla="*/ 4644489 w 6254524"/>
              <a:gd name="connsiteY2377" fmla="*/ 2291032 h 5539721"/>
              <a:gd name="connsiteX2378" fmla="*/ 4672735 w 6254524"/>
              <a:gd name="connsiteY2378" fmla="*/ 2272586 h 5539721"/>
              <a:gd name="connsiteX2379" fmla="*/ 4672735 w 6254524"/>
              <a:gd name="connsiteY2379" fmla="*/ 2272586 h 5539721"/>
              <a:gd name="connsiteX2380" fmla="*/ 4668124 w 6254524"/>
              <a:gd name="connsiteY2380" fmla="*/ 2459357 h 5539721"/>
              <a:gd name="connsiteX2381" fmla="*/ 4635266 w 6254524"/>
              <a:gd name="connsiteY2381" fmla="*/ 2487603 h 5539721"/>
              <a:gd name="connsiteX2382" fmla="*/ 4626043 w 6254524"/>
              <a:gd name="connsiteY2382" fmla="*/ 2478380 h 5539721"/>
              <a:gd name="connsiteX2383" fmla="*/ 4668124 w 6254524"/>
              <a:gd name="connsiteY2383" fmla="*/ 2459357 h 5539721"/>
              <a:gd name="connsiteX2384" fmla="*/ 4668124 w 6254524"/>
              <a:gd name="connsiteY2384" fmla="*/ 2459357 h 5539721"/>
              <a:gd name="connsiteX2385" fmla="*/ 4578773 w 6254524"/>
              <a:gd name="connsiteY2385" fmla="*/ 3584018 h 5539721"/>
              <a:gd name="connsiteX2386" fmla="*/ 4555139 w 6254524"/>
              <a:gd name="connsiteY2386" fmla="*/ 3593241 h 5539721"/>
              <a:gd name="connsiteX2387" fmla="*/ 4578773 w 6254524"/>
              <a:gd name="connsiteY2387" fmla="*/ 3584018 h 5539721"/>
              <a:gd name="connsiteX2388" fmla="*/ 4578773 w 6254524"/>
              <a:gd name="connsiteY2388" fmla="*/ 3584018 h 5539721"/>
              <a:gd name="connsiteX2389" fmla="*/ 4569550 w 6254524"/>
              <a:gd name="connsiteY2389" fmla="*/ 3345943 h 5539721"/>
              <a:gd name="connsiteX2390" fmla="*/ 4550527 w 6254524"/>
              <a:gd name="connsiteY2390" fmla="*/ 3397247 h 5539721"/>
              <a:gd name="connsiteX2391" fmla="*/ 4503258 w 6254524"/>
              <a:gd name="connsiteY2391" fmla="*/ 3425493 h 5539721"/>
              <a:gd name="connsiteX2392" fmla="*/ 4526892 w 6254524"/>
              <a:gd name="connsiteY2392" fmla="*/ 3388024 h 5539721"/>
              <a:gd name="connsiteX2393" fmla="*/ 4507870 w 6254524"/>
              <a:gd name="connsiteY2393" fmla="*/ 3374189 h 5539721"/>
              <a:gd name="connsiteX2394" fmla="*/ 4569550 w 6254524"/>
              <a:gd name="connsiteY2394" fmla="*/ 3345943 h 5539721"/>
              <a:gd name="connsiteX2395" fmla="*/ 4569550 w 6254524"/>
              <a:gd name="connsiteY2395" fmla="*/ 3345943 h 5539721"/>
              <a:gd name="connsiteX2396" fmla="*/ 4531504 w 6254524"/>
              <a:gd name="connsiteY2396" fmla="*/ 3472186 h 5539721"/>
              <a:gd name="connsiteX2397" fmla="*/ 4507870 w 6254524"/>
              <a:gd name="connsiteY2397" fmla="*/ 3467574 h 5539721"/>
              <a:gd name="connsiteX2398" fmla="*/ 4545339 w 6254524"/>
              <a:gd name="connsiteY2398" fmla="*/ 3444516 h 5539721"/>
              <a:gd name="connsiteX2399" fmla="*/ 4531504 w 6254524"/>
              <a:gd name="connsiteY2399" fmla="*/ 3472186 h 5539721"/>
              <a:gd name="connsiteX2400" fmla="*/ 4531504 w 6254524"/>
              <a:gd name="connsiteY2400" fmla="*/ 3472186 h 5539721"/>
              <a:gd name="connsiteX2401" fmla="*/ 4394885 w 6254524"/>
              <a:gd name="connsiteY2401" fmla="*/ 3626099 h 5539721"/>
              <a:gd name="connsiteX2402" fmla="*/ 4390273 w 6254524"/>
              <a:gd name="connsiteY2402" fmla="*/ 3584018 h 5539721"/>
              <a:gd name="connsiteX2403" fmla="*/ 4423131 w 6254524"/>
              <a:gd name="connsiteY2403" fmla="*/ 3560960 h 5539721"/>
              <a:gd name="connsiteX2404" fmla="*/ 4413907 w 6254524"/>
              <a:gd name="connsiteY2404" fmla="*/ 3579407 h 5539721"/>
              <a:gd name="connsiteX2405" fmla="*/ 4451377 w 6254524"/>
              <a:gd name="connsiteY2405" fmla="*/ 3616876 h 5539721"/>
              <a:gd name="connsiteX2406" fmla="*/ 4494035 w 6254524"/>
              <a:gd name="connsiteY2406" fmla="*/ 3607653 h 5539721"/>
              <a:gd name="connsiteX2407" fmla="*/ 4427743 w 6254524"/>
              <a:gd name="connsiteY2407" fmla="*/ 3658957 h 5539721"/>
              <a:gd name="connsiteX2408" fmla="*/ 4399496 w 6254524"/>
              <a:gd name="connsiteY2408" fmla="*/ 3649734 h 5539721"/>
              <a:gd name="connsiteX2409" fmla="*/ 4423131 w 6254524"/>
              <a:gd name="connsiteY2409" fmla="*/ 3626676 h 5539721"/>
              <a:gd name="connsiteX2410" fmla="*/ 4394885 w 6254524"/>
              <a:gd name="connsiteY2410" fmla="*/ 3626099 h 5539721"/>
              <a:gd name="connsiteX2411" fmla="*/ 4394885 w 6254524"/>
              <a:gd name="connsiteY2411" fmla="*/ 3626099 h 5539721"/>
              <a:gd name="connsiteX2412" fmla="*/ 4394885 w 6254524"/>
              <a:gd name="connsiteY2412" fmla="*/ 3430105 h 5539721"/>
              <a:gd name="connsiteX2413" fmla="*/ 4399496 w 6254524"/>
              <a:gd name="connsiteY2413" fmla="*/ 3453163 h 5539721"/>
              <a:gd name="connsiteX2414" fmla="*/ 4394885 w 6254524"/>
              <a:gd name="connsiteY2414" fmla="*/ 3430105 h 5539721"/>
              <a:gd name="connsiteX2415" fmla="*/ 4394885 w 6254524"/>
              <a:gd name="connsiteY2415" fmla="*/ 3430105 h 5539721"/>
              <a:gd name="connsiteX2416" fmla="*/ 4479623 w 6254524"/>
              <a:gd name="connsiteY2416" fmla="*/ 2389606 h 5539721"/>
              <a:gd name="connsiteX2417" fmla="*/ 4470400 w 6254524"/>
              <a:gd name="connsiteY2417" fmla="*/ 2389606 h 5539721"/>
              <a:gd name="connsiteX2418" fmla="*/ 4475011 w 6254524"/>
              <a:gd name="connsiteY2418" fmla="*/ 2394217 h 5539721"/>
              <a:gd name="connsiteX2419" fmla="*/ 4455989 w 6254524"/>
              <a:gd name="connsiteY2419" fmla="*/ 2380382 h 5539721"/>
              <a:gd name="connsiteX2420" fmla="*/ 4479623 w 6254524"/>
              <a:gd name="connsiteY2420" fmla="*/ 2389606 h 5539721"/>
              <a:gd name="connsiteX2421" fmla="*/ 4479623 w 6254524"/>
              <a:gd name="connsiteY2421" fmla="*/ 2389606 h 5539721"/>
              <a:gd name="connsiteX2422" fmla="*/ 4488846 w 6254524"/>
              <a:gd name="connsiteY2422" fmla="*/ 2534296 h 5539721"/>
              <a:gd name="connsiteX2423" fmla="*/ 4469824 w 6254524"/>
              <a:gd name="connsiteY2423" fmla="*/ 2534296 h 5539721"/>
              <a:gd name="connsiteX2424" fmla="*/ 4488846 w 6254524"/>
              <a:gd name="connsiteY2424" fmla="*/ 2534296 h 5539721"/>
              <a:gd name="connsiteX2425" fmla="*/ 4488846 w 6254524"/>
              <a:gd name="connsiteY2425" fmla="*/ 2534296 h 5539721"/>
              <a:gd name="connsiteX2426" fmla="*/ 4475011 w 6254524"/>
              <a:gd name="connsiteY2426" fmla="*/ 3383412 h 5539721"/>
              <a:gd name="connsiteX2427" fmla="*/ 4479623 w 6254524"/>
              <a:gd name="connsiteY2427" fmla="*/ 3369577 h 5539721"/>
              <a:gd name="connsiteX2428" fmla="*/ 4494035 w 6254524"/>
              <a:gd name="connsiteY2428" fmla="*/ 3383412 h 5539721"/>
              <a:gd name="connsiteX2429" fmla="*/ 4475011 w 6254524"/>
              <a:gd name="connsiteY2429" fmla="*/ 3383412 h 5539721"/>
              <a:gd name="connsiteX2430" fmla="*/ 4475011 w 6254524"/>
              <a:gd name="connsiteY2430" fmla="*/ 3383412 h 5539721"/>
              <a:gd name="connsiteX2431" fmla="*/ 4475011 w 6254524"/>
              <a:gd name="connsiteY2431" fmla="*/ 3383412 h 5539721"/>
              <a:gd name="connsiteX2432" fmla="*/ 4475011 w 6254524"/>
              <a:gd name="connsiteY2432" fmla="*/ 3276192 h 5539721"/>
              <a:gd name="connsiteX2433" fmla="*/ 4470400 w 6254524"/>
              <a:gd name="connsiteY2433" fmla="*/ 3266969 h 5539721"/>
              <a:gd name="connsiteX2434" fmla="*/ 4526892 w 6254524"/>
              <a:gd name="connsiteY2434" fmla="*/ 3253134 h 5539721"/>
              <a:gd name="connsiteX2435" fmla="*/ 4475011 w 6254524"/>
              <a:gd name="connsiteY2435" fmla="*/ 3276192 h 5539721"/>
              <a:gd name="connsiteX2436" fmla="*/ 4475011 w 6254524"/>
              <a:gd name="connsiteY2436" fmla="*/ 3276192 h 5539721"/>
              <a:gd name="connsiteX2437" fmla="*/ 4460600 w 6254524"/>
              <a:gd name="connsiteY2437" fmla="*/ 2169977 h 5539721"/>
              <a:gd name="connsiteX2438" fmla="*/ 4531504 w 6254524"/>
              <a:gd name="connsiteY2438" fmla="*/ 2132507 h 5539721"/>
              <a:gd name="connsiteX2439" fmla="*/ 4555139 w 6254524"/>
              <a:gd name="connsiteY2439" fmla="*/ 2155565 h 5539721"/>
              <a:gd name="connsiteX2440" fmla="*/ 4531504 w 6254524"/>
              <a:gd name="connsiteY2440" fmla="*/ 2183812 h 5539721"/>
              <a:gd name="connsiteX2441" fmla="*/ 4555139 w 6254524"/>
              <a:gd name="connsiteY2441" fmla="*/ 2197647 h 5539721"/>
              <a:gd name="connsiteX2442" fmla="*/ 4583385 w 6254524"/>
              <a:gd name="connsiteY2442" fmla="*/ 2188423 h 5539721"/>
              <a:gd name="connsiteX2443" fmla="*/ 4587997 w 6254524"/>
              <a:gd name="connsiteY2443" fmla="*/ 2197647 h 5539721"/>
              <a:gd name="connsiteX2444" fmla="*/ 4545339 w 6254524"/>
              <a:gd name="connsiteY2444" fmla="*/ 2248951 h 5539721"/>
              <a:gd name="connsiteX2445" fmla="*/ 4484235 w 6254524"/>
              <a:gd name="connsiteY2445" fmla="*/ 2309479 h 5539721"/>
              <a:gd name="connsiteX2446" fmla="*/ 4488846 w 6254524"/>
              <a:gd name="connsiteY2446" fmla="*/ 2327925 h 5539721"/>
              <a:gd name="connsiteX2447" fmla="*/ 4573586 w 6254524"/>
              <a:gd name="connsiteY2447" fmla="*/ 2290456 h 5539721"/>
              <a:gd name="connsiteX2448" fmla="*/ 4549950 w 6254524"/>
              <a:gd name="connsiteY2448" fmla="*/ 2332537 h 5539721"/>
              <a:gd name="connsiteX2449" fmla="*/ 4540727 w 6254524"/>
              <a:gd name="connsiteY2449" fmla="*/ 2323314 h 5539721"/>
              <a:gd name="connsiteX2450" fmla="*/ 4503258 w 6254524"/>
              <a:gd name="connsiteY2450" fmla="*/ 2374618 h 5539721"/>
              <a:gd name="connsiteX2451" fmla="*/ 4488846 w 6254524"/>
              <a:gd name="connsiteY2451" fmla="*/ 2341760 h 5539721"/>
              <a:gd name="connsiteX2452" fmla="*/ 4474435 w 6254524"/>
              <a:gd name="connsiteY2452" fmla="*/ 2350983 h 5539721"/>
              <a:gd name="connsiteX2453" fmla="*/ 4479047 w 6254524"/>
              <a:gd name="connsiteY2453" fmla="*/ 2318126 h 5539721"/>
              <a:gd name="connsiteX2454" fmla="*/ 4436389 w 6254524"/>
              <a:gd name="connsiteY2454" fmla="*/ 2271433 h 5539721"/>
              <a:gd name="connsiteX2455" fmla="*/ 4460024 w 6254524"/>
              <a:gd name="connsiteY2455" fmla="*/ 2271433 h 5539721"/>
              <a:gd name="connsiteX2456" fmla="*/ 4436389 w 6254524"/>
              <a:gd name="connsiteY2456" fmla="*/ 2262209 h 5539721"/>
              <a:gd name="connsiteX2457" fmla="*/ 4427166 w 6254524"/>
              <a:gd name="connsiteY2457" fmla="*/ 2224740 h 5539721"/>
              <a:gd name="connsiteX2458" fmla="*/ 4460600 w 6254524"/>
              <a:gd name="connsiteY2458" fmla="*/ 2169977 h 5539721"/>
              <a:gd name="connsiteX2459" fmla="*/ 4460600 w 6254524"/>
              <a:gd name="connsiteY2459" fmla="*/ 2169977 h 5539721"/>
              <a:gd name="connsiteX2460" fmla="*/ 4399496 w 6254524"/>
              <a:gd name="connsiteY2460" fmla="*/ 676385 h 5539721"/>
              <a:gd name="connsiteX2461" fmla="*/ 4522281 w 6254524"/>
              <a:gd name="connsiteY2461" fmla="*/ 643527 h 5539721"/>
              <a:gd name="connsiteX2462" fmla="*/ 4526892 w 6254524"/>
              <a:gd name="connsiteY2462" fmla="*/ 671773 h 5539721"/>
              <a:gd name="connsiteX2463" fmla="*/ 4394885 w 6254524"/>
              <a:gd name="connsiteY2463" fmla="*/ 709243 h 5539721"/>
              <a:gd name="connsiteX2464" fmla="*/ 4399496 w 6254524"/>
              <a:gd name="connsiteY2464" fmla="*/ 676385 h 5539721"/>
              <a:gd name="connsiteX2465" fmla="*/ 4399496 w 6254524"/>
              <a:gd name="connsiteY2465" fmla="*/ 676385 h 5539721"/>
              <a:gd name="connsiteX2466" fmla="*/ 4423131 w 6254524"/>
              <a:gd name="connsiteY2466" fmla="*/ 849321 h 5539721"/>
              <a:gd name="connsiteX2467" fmla="*/ 4314758 w 6254524"/>
              <a:gd name="connsiteY2467" fmla="*/ 900625 h 5539721"/>
              <a:gd name="connsiteX2468" fmla="*/ 4423131 w 6254524"/>
              <a:gd name="connsiteY2468" fmla="*/ 849321 h 5539721"/>
              <a:gd name="connsiteX2469" fmla="*/ 4423131 w 6254524"/>
              <a:gd name="connsiteY2469" fmla="*/ 849321 h 5539721"/>
              <a:gd name="connsiteX2470" fmla="*/ 4295734 w 6254524"/>
              <a:gd name="connsiteY2470" fmla="*/ 3523491 h 5539721"/>
              <a:gd name="connsiteX2471" fmla="*/ 4323981 w 6254524"/>
              <a:gd name="connsiteY2471" fmla="*/ 3481410 h 5539721"/>
              <a:gd name="connsiteX2472" fmla="*/ 4371250 w 6254524"/>
              <a:gd name="connsiteY2472" fmla="*/ 3481410 h 5539721"/>
              <a:gd name="connsiteX2473" fmla="*/ 4310146 w 6254524"/>
              <a:gd name="connsiteY2473" fmla="*/ 3518879 h 5539721"/>
              <a:gd name="connsiteX2474" fmla="*/ 4295734 w 6254524"/>
              <a:gd name="connsiteY2474" fmla="*/ 3523491 h 5539721"/>
              <a:gd name="connsiteX2475" fmla="*/ 4295734 w 6254524"/>
              <a:gd name="connsiteY2475" fmla="*/ 3523491 h 5539721"/>
              <a:gd name="connsiteX2476" fmla="*/ 4375862 w 6254524"/>
              <a:gd name="connsiteY2476" fmla="*/ 3537325 h 5539721"/>
              <a:gd name="connsiteX2477" fmla="*/ 4356838 w 6254524"/>
              <a:gd name="connsiteY2477" fmla="*/ 3537325 h 5539721"/>
              <a:gd name="connsiteX2478" fmla="*/ 4371250 w 6254524"/>
              <a:gd name="connsiteY2478" fmla="*/ 3518879 h 5539721"/>
              <a:gd name="connsiteX2479" fmla="*/ 4375862 w 6254524"/>
              <a:gd name="connsiteY2479" fmla="*/ 3537325 h 5539721"/>
              <a:gd name="connsiteX2480" fmla="*/ 4375862 w 6254524"/>
              <a:gd name="connsiteY2480" fmla="*/ 3537325 h 5539721"/>
              <a:gd name="connsiteX2481" fmla="*/ 4390273 w 6254524"/>
              <a:gd name="connsiteY2481" fmla="*/ 3658957 h 5539721"/>
              <a:gd name="connsiteX2482" fmla="*/ 4343004 w 6254524"/>
              <a:gd name="connsiteY2482" fmla="*/ 3682015 h 5539721"/>
              <a:gd name="connsiteX2483" fmla="*/ 4390273 w 6254524"/>
              <a:gd name="connsiteY2483" fmla="*/ 3658957 h 5539721"/>
              <a:gd name="connsiteX2484" fmla="*/ 4390273 w 6254524"/>
              <a:gd name="connsiteY2484" fmla="*/ 3658957 h 5539721"/>
              <a:gd name="connsiteX2485" fmla="*/ 4314758 w 6254524"/>
              <a:gd name="connsiteY2485" fmla="*/ 3374189 h 5539721"/>
              <a:gd name="connsiteX2486" fmla="*/ 4305535 w 6254524"/>
              <a:gd name="connsiteY2486" fmla="*/ 3397247 h 5539721"/>
              <a:gd name="connsiteX2487" fmla="*/ 4296311 w 6254524"/>
              <a:gd name="connsiteY2487" fmla="*/ 3378800 h 5539721"/>
              <a:gd name="connsiteX2488" fmla="*/ 4314758 w 6254524"/>
              <a:gd name="connsiteY2488" fmla="*/ 3374189 h 5539721"/>
              <a:gd name="connsiteX2489" fmla="*/ 4314758 w 6254524"/>
              <a:gd name="connsiteY2489" fmla="*/ 3374189 h 5539721"/>
              <a:gd name="connsiteX2490" fmla="*/ 4281899 w 6254524"/>
              <a:gd name="connsiteY2490" fmla="*/ 3448552 h 5539721"/>
              <a:gd name="connsiteX2491" fmla="*/ 4300923 w 6254524"/>
              <a:gd name="connsiteY2491" fmla="*/ 3420305 h 5539721"/>
              <a:gd name="connsiteX2492" fmla="*/ 4315334 w 6254524"/>
              <a:gd name="connsiteY2492" fmla="*/ 3415694 h 5539721"/>
              <a:gd name="connsiteX2493" fmla="*/ 4296311 w 6254524"/>
              <a:gd name="connsiteY2493" fmla="*/ 3438752 h 5539721"/>
              <a:gd name="connsiteX2494" fmla="*/ 4296311 w 6254524"/>
              <a:gd name="connsiteY2494" fmla="*/ 3480833 h 5539721"/>
              <a:gd name="connsiteX2495" fmla="*/ 4272676 w 6254524"/>
              <a:gd name="connsiteY2495" fmla="*/ 3490056 h 5539721"/>
              <a:gd name="connsiteX2496" fmla="*/ 4239819 w 6254524"/>
              <a:gd name="connsiteY2496" fmla="*/ 3461810 h 5539721"/>
              <a:gd name="connsiteX2497" fmla="*/ 4281899 w 6254524"/>
              <a:gd name="connsiteY2497" fmla="*/ 3448552 h 5539721"/>
              <a:gd name="connsiteX2498" fmla="*/ 4281899 w 6254524"/>
              <a:gd name="connsiteY2498" fmla="*/ 3448552 h 5539721"/>
              <a:gd name="connsiteX2499" fmla="*/ 4234630 w 6254524"/>
              <a:gd name="connsiteY2499" fmla="*/ 3980618 h 5539721"/>
              <a:gd name="connsiteX2500" fmla="*/ 4234630 w 6254524"/>
              <a:gd name="connsiteY2500" fmla="*/ 4003677 h 5539721"/>
              <a:gd name="connsiteX2501" fmla="*/ 4234630 w 6254524"/>
              <a:gd name="connsiteY2501" fmla="*/ 3980618 h 5539721"/>
              <a:gd name="connsiteX2502" fmla="*/ 4234630 w 6254524"/>
              <a:gd name="connsiteY2502" fmla="*/ 3980618 h 5539721"/>
              <a:gd name="connsiteX2503" fmla="*/ 4243854 w 6254524"/>
              <a:gd name="connsiteY2503" fmla="*/ 4037111 h 5539721"/>
              <a:gd name="connsiteX2504" fmla="*/ 4253077 w 6254524"/>
              <a:gd name="connsiteY2504" fmla="*/ 4055557 h 5539721"/>
              <a:gd name="connsiteX2505" fmla="*/ 4205808 w 6254524"/>
              <a:gd name="connsiteY2505" fmla="*/ 4093027 h 5539721"/>
              <a:gd name="connsiteX2506" fmla="*/ 4196585 w 6254524"/>
              <a:gd name="connsiteY2506" fmla="*/ 4088415 h 5539721"/>
              <a:gd name="connsiteX2507" fmla="*/ 4220219 w 6254524"/>
              <a:gd name="connsiteY2507" fmla="*/ 4046334 h 5539721"/>
              <a:gd name="connsiteX2508" fmla="*/ 4243854 w 6254524"/>
              <a:gd name="connsiteY2508" fmla="*/ 4037111 h 5539721"/>
              <a:gd name="connsiteX2509" fmla="*/ 4243854 w 6254524"/>
              <a:gd name="connsiteY2509" fmla="*/ 4037111 h 5539721"/>
              <a:gd name="connsiteX2510" fmla="*/ 4248465 w 6254524"/>
              <a:gd name="connsiteY2510" fmla="*/ 3892421 h 5539721"/>
              <a:gd name="connsiteX2511" fmla="*/ 4253077 w 6254524"/>
              <a:gd name="connsiteY2511" fmla="*/ 3878586 h 5539721"/>
              <a:gd name="connsiteX2512" fmla="*/ 4272100 w 6254524"/>
              <a:gd name="connsiteY2512" fmla="*/ 3878586 h 5539721"/>
              <a:gd name="connsiteX2513" fmla="*/ 4248465 w 6254524"/>
              <a:gd name="connsiteY2513" fmla="*/ 3892421 h 5539721"/>
              <a:gd name="connsiteX2514" fmla="*/ 4248465 w 6254524"/>
              <a:gd name="connsiteY2514" fmla="*/ 3892421 h 5539721"/>
              <a:gd name="connsiteX2515" fmla="*/ 4234630 w 6254524"/>
              <a:gd name="connsiteY2515" fmla="*/ 475779 h 5539721"/>
              <a:gd name="connsiteX2516" fmla="*/ 4173526 w 6254524"/>
              <a:gd name="connsiteY2516" fmla="*/ 498837 h 5539721"/>
              <a:gd name="connsiteX2517" fmla="*/ 4234630 w 6254524"/>
              <a:gd name="connsiteY2517" fmla="*/ 475779 h 5539721"/>
              <a:gd name="connsiteX2518" fmla="*/ 4234630 w 6254524"/>
              <a:gd name="connsiteY2518" fmla="*/ 475779 h 5539721"/>
              <a:gd name="connsiteX2519" fmla="*/ 4220219 w 6254524"/>
              <a:gd name="connsiteY2519" fmla="*/ 3616876 h 5539721"/>
              <a:gd name="connsiteX2520" fmla="*/ 4210996 w 6254524"/>
              <a:gd name="connsiteY2520" fmla="*/ 3598430 h 5539721"/>
              <a:gd name="connsiteX2521" fmla="*/ 4225407 w 6254524"/>
              <a:gd name="connsiteY2521" fmla="*/ 3593818 h 5539721"/>
              <a:gd name="connsiteX2522" fmla="*/ 4220219 w 6254524"/>
              <a:gd name="connsiteY2522" fmla="*/ 3616876 h 5539721"/>
              <a:gd name="connsiteX2523" fmla="*/ 4220219 w 6254524"/>
              <a:gd name="connsiteY2523" fmla="*/ 3616876 h 5539721"/>
              <a:gd name="connsiteX2524" fmla="*/ 4206384 w 6254524"/>
              <a:gd name="connsiteY2524" fmla="*/ 3626099 h 5539721"/>
              <a:gd name="connsiteX2525" fmla="*/ 4191973 w 6254524"/>
              <a:gd name="connsiteY2525" fmla="*/ 3644546 h 5539721"/>
              <a:gd name="connsiteX2526" fmla="*/ 4206384 w 6254524"/>
              <a:gd name="connsiteY2526" fmla="*/ 3626099 h 5539721"/>
              <a:gd name="connsiteX2527" fmla="*/ 4206384 w 6254524"/>
              <a:gd name="connsiteY2527" fmla="*/ 3626099 h 5539721"/>
              <a:gd name="connsiteX2528" fmla="*/ 4172950 w 6254524"/>
              <a:gd name="connsiteY2528" fmla="*/ 3626099 h 5539721"/>
              <a:gd name="connsiteX2529" fmla="*/ 4196585 w 6254524"/>
              <a:gd name="connsiteY2529" fmla="*/ 3612264 h 5539721"/>
              <a:gd name="connsiteX2530" fmla="*/ 4172950 w 6254524"/>
              <a:gd name="connsiteY2530" fmla="*/ 3626099 h 5539721"/>
              <a:gd name="connsiteX2531" fmla="*/ 4172950 w 6254524"/>
              <a:gd name="connsiteY2531" fmla="*/ 3626099 h 5539721"/>
              <a:gd name="connsiteX2532" fmla="*/ 4149892 w 6254524"/>
              <a:gd name="connsiteY2532" fmla="*/ 4172001 h 5539721"/>
              <a:gd name="connsiteX2533" fmla="*/ 4126257 w 6254524"/>
              <a:gd name="connsiteY2533" fmla="*/ 4167390 h 5539721"/>
              <a:gd name="connsiteX2534" fmla="*/ 4135481 w 6254524"/>
              <a:gd name="connsiteY2534" fmla="*/ 4200247 h 5539721"/>
              <a:gd name="connsiteX2535" fmla="*/ 4059965 w 6254524"/>
              <a:gd name="connsiteY2535" fmla="*/ 4237717 h 5539721"/>
              <a:gd name="connsiteX2536" fmla="*/ 4078988 w 6254524"/>
              <a:gd name="connsiteY2536" fmla="*/ 4223882 h 5539721"/>
              <a:gd name="connsiteX2537" fmla="*/ 4074376 w 6254524"/>
              <a:gd name="connsiteY2537" fmla="*/ 4205436 h 5539721"/>
              <a:gd name="connsiteX2538" fmla="*/ 4059965 w 6254524"/>
              <a:gd name="connsiteY2538" fmla="*/ 4214659 h 5539721"/>
              <a:gd name="connsiteX2539" fmla="*/ 4050741 w 6254524"/>
              <a:gd name="connsiteY2539" fmla="*/ 4186413 h 5539721"/>
              <a:gd name="connsiteX2540" fmla="*/ 4074376 w 6254524"/>
              <a:gd name="connsiteY2540" fmla="*/ 4167966 h 5539721"/>
              <a:gd name="connsiteX2541" fmla="*/ 4059965 w 6254524"/>
              <a:gd name="connsiteY2541" fmla="*/ 4158743 h 5539721"/>
              <a:gd name="connsiteX2542" fmla="*/ 4092823 w 6254524"/>
              <a:gd name="connsiteY2542" fmla="*/ 4144908 h 5539721"/>
              <a:gd name="connsiteX2543" fmla="*/ 4102046 w 6254524"/>
              <a:gd name="connsiteY2543" fmla="*/ 4167966 h 5539721"/>
              <a:gd name="connsiteX2544" fmla="*/ 4149315 w 6254524"/>
              <a:gd name="connsiteY2544" fmla="*/ 4135108 h 5539721"/>
              <a:gd name="connsiteX2545" fmla="*/ 4149892 w 6254524"/>
              <a:gd name="connsiteY2545" fmla="*/ 4172001 h 5539721"/>
              <a:gd name="connsiteX2546" fmla="*/ 4149892 w 6254524"/>
              <a:gd name="connsiteY2546" fmla="*/ 4172001 h 5539721"/>
              <a:gd name="connsiteX2547" fmla="*/ 4078988 w 6254524"/>
              <a:gd name="connsiteY2547" fmla="*/ 4018088 h 5539721"/>
              <a:gd name="connsiteX2548" fmla="*/ 4116457 w 6254524"/>
              <a:gd name="connsiteY2548" fmla="*/ 3995030 h 5539721"/>
              <a:gd name="connsiteX2549" fmla="*/ 4078988 w 6254524"/>
              <a:gd name="connsiteY2549" fmla="*/ 4018088 h 5539721"/>
              <a:gd name="connsiteX2550" fmla="*/ 4078988 w 6254524"/>
              <a:gd name="connsiteY2550" fmla="*/ 4018088 h 5539721"/>
              <a:gd name="connsiteX2551" fmla="*/ 4098011 w 6254524"/>
              <a:gd name="connsiteY2551" fmla="*/ 3649734 h 5539721"/>
              <a:gd name="connsiteX2552" fmla="*/ 4102622 w 6254524"/>
              <a:gd name="connsiteY2552" fmla="*/ 3616876 h 5539721"/>
              <a:gd name="connsiteX2553" fmla="*/ 4074376 w 6254524"/>
              <a:gd name="connsiteY2553" fmla="*/ 3626099 h 5539721"/>
              <a:gd name="connsiteX2554" fmla="*/ 4065153 w 6254524"/>
              <a:gd name="connsiteY2554" fmla="*/ 3588630 h 5539721"/>
              <a:gd name="connsiteX2555" fmla="*/ 4093399 w 6254524"/>
              <a:gd name="connsiteY2555" fmla="*/ 3611688 h 5539721"/>
              <a:gd name="connsiteX2556" fmla="*/ 4088787 w 6254524"/>
              <a:gd name="connsiteY2556" fmla="*/ 3564995 h 5539721"/>
              <a:gd name="connsiteX2557" fmla="*/ 4197161 w 6254524"/>
              <a:gd name="connsiteY2557" fmla="*/ 3546549 h 5539721"/>
              <a:gd name="connsiteX2558" fmla="*/ 4187938 w 6254524"/>
              <a:gd name="connsiteY2558" fmla="*/ 3564995 h 5539721"/>
              <a:gd name="connsiteX2559" fmla="*/ 4098011 w 6254524"/>
              <a:gd name="connsiteY2559" fmla="*/ 3649734 h 5539721"/>
              <a:gd name="connsiteX2560" fmla="*/ 4098011 w 6254524"/>
              <a:gd name="connsiteY2560" fmla="*/ 3649734 h 5539721"/>
              <a:gd name="connsiteX2561" fmla="*/ 4172950 w 6254524"/>
              <a:gd name="connsiteY2561" fmla="*/ 3980618 h 5539721"/>
              <a:gd name="connsiteX2562" fmla="*/ 4177561 w 6254524"/>
              <a:gd name="connsiteY2562" fmla="*/ 3947760 h 5539721"/>
              <a:gd name="connsiteX2563" fmla="*/ 4182173 w 6254524"/>
              <a:gd name="connsiteY2563" fmla="*/ 3961596 h 5539721"/>
              <a:gd name="connsiteX2564" fmla="*/ 4215031 w 6254524"/>
              <a:gd name="connsiteY2564" fmla="*/ 3943149 h 5539721"/>
              <a:gd name="connsiteX2565" fmla="*/ 4219643 w 6254524"/>
              <a:gd name="connsiteY2565" fmla="*/ 3905679 h 5539721"/>
              <a:gd name="connsiteX2566" fmla="*/ 4238665 w 6254524"/>
              <a:gd name="connsiteY2566" fmla="*/ 3901068 h 5539721"/>
              <a:gd name="connsiteX2567" fmla="*/ 4238665 w 6254524"/>
              <a:gd name="connsiteY2567" fmla="*/ 3947760 h 5539721"/>
              <a:gd name="connsiteX2568" fmla="*/ 4186784 w 6254524"/>
              <a:gd name="connsiteY2568" fmla="*/ 3994453 h 5539721"/>
              <a:gd name="connsiteX2569" fmla="*/ 4172950 w 6254524"/>
              <a:gd name="connsiteY2569" fmla="*/ 3980618 h 5539721"/>
              <a:gd name="connsiteX2570" fmla="*/ 4172950 w 6254524"/>
              <a:gd name="connsiteY2570" fmla="*/ 3980618 h 5539721"/>
              <a:gd name="connsiteX2571" fmla="*/ 4597796 w 6254524"/>
              <a:gd name="connsiteY2571" fmla="*/ 4176613 h 5539721"/>
              <a:gd name="connsiteX2572" fmla="*/ 4649677 w 6254524"/>
              <a:gd name="connsiteY2572" fmla="*/ 4111474 h 5539721"/>
              <a:gd name="connsiteX2573" fmla="*/ 4673312 w 6254524"/>
              <a:gd name="connsiteY2573" fmla="*/ 4120697 h 5539721"/>
              <a:gd name="connsiteX2574" fmla="*/ 4597796 w 6254524"/>
              <a:gd name="connsiteY2574" fmla="*/ 4176613 h 5539721"/>
              <a:gd name="connsiteX2575" fmla="*/ 4597796 w 6254524"/>
              <a:gd name="connsiteY2575" fmla="*/ 4176613 h 5539721"/>
              <a:gd name="connsiteX2576" fmla="*/ 4819155 w 6254524"/>
              <a:gd name="connsiteY2576" fmla="*/ 4032499 h 5539721"/>
              <a:gd name="connsiteX2577" fmla="*/ 4800132 w 6254524"/>
              <a:gd name="connsiteY2577" fmla="*/ 4004253 h 5539721"/>
              <a:gd name="connsiteX2578" fmla="*/ 4828378 w 6254524"/>
              <a:gd name="connsiteY2578" fmla="*/ 3995030 h 5539721"/>
              <a:gd name="connsiteX2579" fmla="*/ 4819155 w 6254524"/>
              <a:gd name="connsiteY2579" fmla="*/ 4032499 h 5539721"/>
              <a:gd name="connsiteX2580" fmla="*/ 4819155 w 6254524"/>
              <a:gd name="connsiteY2580" fmla="*/ 4032499 h 5539721"/>
              <a:gd name="connsiteX2581" fmla="*/ 4894670 w 6254524"/>
              <a:gd name="connsiteY2581" fmla="*/ 3831317 h 5539721"/>
              <a:gd name="connsiteX2582" fmla="*/ 4903893 w 6254524"/>
              <a:gd name="connsiteY2582" fmla="*/ 3835929 h 5539721"/>
              <a:gd name="connsiteX2583" fmla="*/ 4894670 w 6254524"/>
              <a:gd name="connsiteY2583" fmla="*/ 3854375 h 5539721"/>
              <a:gd name="connsiteX2584" fmla="*/ 4894670 w 6254524"/>
              <a:gd name="connsiteY2584" fmla="*/ 3831317 h 5539721"/>
              <a:gd name="connsiteX2585" fmla="*/ 4894670 w 6254524"/>
              <a:gd name="connsiteY2585" fmla="*/ 3831317 h 5539721"/>
              <a:gd name="connsiteX2586" fmla="*/ 4875647 w 6254524"/>
              <a:gd name="connsiteY2586" fmla="*/ 3822094 h 5539721"/>
              <a:gd name="connsiteX2587" fmla="*/ 4922917 w 6254524"/>
              <a:gd name="connsiteY2587" fmla="*/ 3799035 h 5539721"/>
              <a:gd name="connsiteX2588" fmla="*/ 4875647 w 6254524"/>
              <a:gd name="connsiteY2588" fmla="*/ 3822094 h 5539721"/>
              <a:gd name="connsiteX2589" fmla="*/ 4875647 w 6254524"/>
              <a:gd name="connsiteY2589" fmla="*/ 3822094 h 5539721"/>
              <a:gd name="connsiteX2590" fmla="*/ 4913693 w 6254524"/>
              <a:gd name="connsiteY2590" fmla="*/ 3990418 h 5539721"/>
              <a:gd name="connsiteX2591" fmla="*/ 4937328 w 6254524"/>
              <a:gd name="connsiteY2591" fmla="*/ 3948337 h 5539721"/>
              <a:gd name="connsiteX2592" fmla="*/ 4946551 w 6254524"/>
              <a:gd name="connsiteY2592" fmla="*/ 3999641 h 5539721"/>
              <a:gd name="connsiteX2593" fmla="*/ 4913693 w 6254524"/>
              <a:gd name="connsiteY2593" fmla="*/ 3990418 h 5539721"/>
              <a:gd name="connsiteX2594" fmla="*/ 4913693 w 6254524"/>
              <a:gd name="connsiteY2594" fmla="*/ 3990418 h 5539721"/>
              <a:gd name="connsiteX2595" fmla="*/ 4984021 w 6254524"/>
              <a:gd name="connsiteY2595" fmla="*/ 3933926 h 5539721"/>
              <a:gd name="connsiteX2596" fmla="*/ 4993244 w 6254524"/>
              <a:gd name="connsiteY2596" fmla="*/ 3915479 h 5539721"/>
              <a:gd name="connsiteX2597" fmla="*/ 4984021 w 6254524"/>
              <a:gd name="connsiteY2597" fmla="*/ 3933926 h 5539721"/>
              <a:gd name="connsiteX2598" fmla="*/ 4984021 w 6254524"/>
              <a:gd name="connsiteY2598" fmla="*/ 3933926 h 5539721"/>
              <a:gd name="connsiteX2599" fmla="*/ 4908505 w 6254524"/>
              <a:gd name="connsiteY2599" fmla="*/ 3677404 h 5539721"/>
              <a:gd name="connsiteX2600" fmla="*/ 4894094 w 6254524"/>
              <a:gd name="connsiteY2600" fmla="*/ 3714873 h 5539721"/>
              <a:gd name="connsiteX2601" fmla="*/ 4785720 w 6254524"/>
              <a:gd name="connsiteY2601" fmla="*/ 3752343 h 5539721"/>
              <a:gd name="connsiteX2602" fmla="*/ 4790332 w 6254524"/>
              <a:gd name="connsiteY2602" fmla="*/ 3719485 h 5539721"/>
              <a:gd name="connsiteX2603" fmla="*/ 4775921 w 6254524"/>
              <a:gd name="connsiteY2603" fmla="*/ 3756954 h 5539721"/>
              <a:gd name="connsiteX2604" fmla="*/ 4761509 w 6254524"/>
              <a:gd name="connsiteY2604" fmla="*/ 3738508 h 5539721"/>
              <a:gd name="connsiteX2605" fmla="*/ 4724040 w 6254524"/>
              <a:gd name="connsiteY2605" fmla="*/ 3752343 h 5539721"/>
              <a:gd name="connsiteX2606" fmla="*/ 4691182 w 6254524"/>
              <a:gd name="connsiteY2606" fmla="*/ 3803647 h 5539721"/>
              <a:gd name="connsiteX2607" fmla="*/ 4695794 w 6254524"/>
              <a:gd name="connsiteY2607" fmla="*/ 3826705 h 5539721"/>
              <a:gd name="connsiteX2608" fmla="*/ 4733263 w 6254524"/>
              <a:gd name="connsiteY2608" fmla="*/ 3854952 h 5539721"/>
              <a:gd name="connsiteX2609" fmla="*/ 4789756 w 6254524"/>
              <a:gd name="connsiteY2609" fmla="*/ 3785200 h 5539721"/>
              <a:gd name="connsiteX2610" fmla="*/ 4936175 w 6254524"/>
              <a:gd name="connsiteY2610" fmla="*/ 3710261 h 5539721"/>
              <a:gd name="connsiteX2611" fmla="*/ 4988055 w 6254524"/>
              <a:gd name="connsiteY2611" fmla="*/ 3756954 h 5539721"/>
              <a:gd name="connsiteX2612" fmla="*/ 4945398 w 6254524"/>
              <a:gd name="connsiteY2612" fmla="*/ 3803647 h 5539721"/>
              <a:gd name="connsiteX2613" fmla="*/ 4936175 w 6254524"/>
              <a:gd name="connsiteY2613" fmla="*/ 3799035 h 5539721"/>
              <a:gd name="connsiteX2614" fmla="*/ 4921763 w 6254524"/>
              <a:gd name="connsiteY2614" fmla="*/ 3780589 h 5539721"/>
              <a:gd name="connsiteX2615" fmla="*/ 4841637 w 6254524"/>
              <a:gd name="connsiteY2615" fmla="*/ 3813447 h 5539721"/>
              <a:gd name="connsiteX2616" fmla="*/ 4869882 w 6254524"/>
              <a:gd name="connsiteY2616" fmla="*/ 3827282 h 5539721"/>
              <a:gd name="connsiteX2617" fmla="*/ 4869882 w 6254524"/>
              <a:gd name="connsiteY2617" fmla="*/ 3860139 h 5539721"/>
              <a:gd name="connsiteX2618" fmla="*/ 4902741 w 6254524"/>
              <a:gd name="connsiteY2618" fmla="*/ 3864751 h 5539721"/>
              <a:gd name="connsiteX2619" fmla="*/ 4907352 w 6254524"/>
              <a:gd name="connsiteY2619" fmla="*/ 3864751 h 5539721"/>
              <a:gd name="connsiteX2620" fmla="*/ 4860083 w 6254524"/>
              <a:gd name="connsiteY2620" fmla="*/ 3897609 h 5539721"/>
              <a:gd name="connsiteX2621" fmla="*/ 4845672 w 6254524"/>
              <a:gd name="connsiteY2621" fmla="*/ 3860139 h 5539721"/>
              <a:gd name="connsiteX2622" fmla="*/ 4836448 w 6254524"/>
              <a:gd name="connsiteY2622" fmla="*/ 3888386 h 5539721"/>
              <a:gd name="connsiteX2623" fmla="*/ 4855471 w 6254524"/>
              <a:gd name="connsiteY2623" fmla="*/ 3897609 h 5539721"/>
              <a:gd name="connsiteX2624" fmla="*/ 4836448 w 6254524"/>
              <a:gd name="connsiteY2624" fmla="*/ 3935078 h 5539721"/>
              <a:gd name="connsiteX2625" fmla="*/ 4803590 w 6254524"/>
              <a:gd name="connsiteY2625" fmla="*/ 3921244 h 5539721"/>
              <a:gd name="connsiteX2626" fmla="*/ 4798979 w 6254524"/>
              <a:gd name="connsiteY2626" fmla="*/ 3963325 h 5539721"/>
              <a:gd name="connsiteX2627" fmla="*/ 4841637 w 6254524"/>
              <a:gd name="connsiteY2627" fmla="*/ 3944878 h 5539721"/>
              <a:gd name="connsiteX2628" fmla="*/ 4813390 w 6254524"/>
              <a:gd name="connsiteY2628" fmla="*/ 3996183 h 5539721"/>
              <a:gd name="connsiteX2629" fmla="*/ 4752286 w 6254524"/>
              <a:gd name="connsiteY2629" fmla="*/ 4094180 h 5539721"/>
              <a:gd name="connsiteX2630" fmla="*/ 4771309 w 6254524"/>
              <a:gd name="connsiteY2630" fmla="*/ 4042875 h 5539721"/>
              <a:gd name="connsiteX2631" fmla="*/ 4775921 w 6254524"/>
              <a:gd name="connsiteY2631" fmla="*/ 4019817 h 5539721"/>
              <a:gd name="connsiteX2632" fmla="*/ 4747674 w 6254524"/>
              <a:gd name="connsiteY2632" fmla="*/ 4029041 h 5539721"/>
              <a:gd name="connsiteX2633" fmla="*/ 4738451 w 6254524"/>
              <a:gd name="connsiteY2633" fmla="*/ 3991571 h 5539721"/>
              <a:gd name="connsiteX2634" fmla="*/ 4766698 w 6254524"/>
              <a:gd name="connsiteY2634" fmla="*/ 3996183 h 5539721"/>
              <a:gd name="connsiteX2635" fmla="*/ 4785720 w 6254524"/>
              <a:gd name="connsiteY2635" fmla="*/ 3982348 h 5539721"/>
              <a:gd name="connsiteX2636" fmla="*/ 4781109 w 6254524"/>
              <a:gd name="connsiteY2636" fmla="*/ 3959290 h 5539721"/>
              <a:gd name="connsiteX2637" fmla="*/ 4668124 w 6254524"/>
              <a:gd name="connsiteY2637" fmla="*/ 4015206 h 5539721"/>
              <a:gd name="connsiteX2638" fmla="*/ 4663512 w 6254524"/>
              <a:gd name="connsiteY2638" fmla="*/ 3992148 h 5539721"/>
              <a:gd name="connsiteX2639" fmla="*/ 4630654 w 6254524"/>
              <a:gd name="connsiteY2639" fmla="*/ 4010594 h 5539721"/>
              <a:gd name="connsiteX2640" fmla="*/ 4626043 w 6254524"/>
              <a:gd name="connsiteY2640" fmla="*/ 3987536 h 5539721"/>
              <a:gd name="connsiteX2641" fmla="*/ 4635266 w 6254524"/>
              <a:gd name="connsiteY2641" fmla="*/ 3973701 h 5539721"/>
              <a:gd name="connsiteX2642" fmla="*/ 4564362 w 6254524"/>
              <a:gd name="connsiteY2642" fmla="*/ 4011170 h 5539721"/>
              <a:gd name="connsiteX2643" fmla="*/ 4564362 w 6254524"/>
              <a:gd name="connsiteY2643" fmla="*/ 3992724 h 5539721"/>
              <a:gd name="connsiteX2644" fmla="*/ 4531504 w 6254524"/>
              <a:gd name="connsiteY2644" fmla="*/ 4006559 h 5539721"/>
              <a:gd name="connsiteX2645" fmla="*/ 4526892 w 6254524"/>
              <a:gd name="connsiteY2645" fmla="*/ 3992724 h 5539721"/>
              <a:gd name="connsiteX2646" fmla="*/ 4517669 w 6254524"/>
              <a:gd name="connsiteY2646" fmla="*/ 4011170 h 5539721"/>
              <a:gd name="connsiteX2647" fmla="*/ 4494035 w 6254524"/>
              <a:gd name="connsiteY2647" fmla="*/ 3988112 h 5539721"/>
              <a:gd name="connsiteX2648" fmla="*/ 4470400 w 6254524"/>
              <a:gd name="connsiteY2648" fmla="*/ 4006559 h 5539721"/>
              <a:gd name="connsiteX2649" fmla="*/ 4479623 w 6254524"/>
              <a:gd name="connsiteY2649" fmla="*/ 4053251 h 5539721"/>
              <a:gd name="connsiteX2650" fmla="*/ 4451377 w 6254524"/>
              <a:gd name="connsiteY2650" fmla="*/ 4086109 h 5539721"/>
              <a:gd name="connsiteX2651" fmla="*/ 4408719 w 6254524"/>
              <a:gd name="connsiteY2651" fmla="*/ 4086109 h 5539721"/>
              <a:gd name="connsiteX2652" fmla="*/ 4432354 w 6254524"/>
              <a:gd name="connsiteY2652" fmla="*/ 4034805 h 5539721"/>
              <a:gd name="connsiteX2653" fmla="*/ 4451377 w 6254524"/>
              <a:gd name="connsiteY2653" fmla="*/ 4034805 h 5539721"/>
              <a:gd name="connsiteX2654" fmla="*/ 4460600 w 6254524"/>
              <a:gd name="connsiteY2654" fmla="*/ 4006559 h 5539721"/>
              <a:gd name="connsiteX2655" fmla="*/ 4380474 w 6254524"/>
              <a:gd name="connsiteY2655" fmla="*/ 4071698 h 5539721"/>
              <a:gd name="connsiteX2656" fmla="*/ 4371250 w 6254524"/>
              <a:gd name="connsiteY2656" fmla="*/ 4048640 h 5539721"/>
              <a:gd name="connsiteX2657" fmla="*/ 4333780 w 6254524"/>
              <a:gd name="connsiteY2657" fmla="*/ 4128190 h 5539721"/>
              <a:gd name="connsiteX2658" fmla="*/ 4300923 w 6254524"/>
              <a:gd name="connsiteY2658" fmla="*/ 4123579 h 5539721"/>
              <a:gd name="connsiteX2659" fmla="*/ 4253654 w 6254524"/>
              <a:gd name="connsiteY2659" fmla="*/ 4193330 h 5539721"/>
              <a:gd name="connsiteX2660" fmla="*/ 4182749 w 6254524"/>
              <a:gd name="connsiteY2660" fmla="*/ 4165084 h 5539721"/>
              <a:gd name="connsiteX2661" fmla="*/ 4310146 w 6254524"/>
              <a:gd name="connsiteY2661" fmla="*/ 4057863 h 5539721"/>
              <a:gd name="connsiteX2662" fmla="*/ 4319369 w 6254524"/>
              <a:gd name="connsiteY2662" fmla="*/ 4071698 h 5539721"/>
              <a:gd name="connsiteX2663" fmla="*/ 4442154 w 6254524"/>
              <a:gd name="connsiteY2663" fmla="*/ 3955254 h 5539721"/>
              <a:gd name="connsiteX2664" fmla="*/ 4489423 w 6254524"/>
              <a:gd name="connsiteY2664" fmla="*/ 3955254 h 5539721"/>
              <a:gd name="connsiteX2665" fmla="*/ 4513058 w 6254524"/>
              <a:gd name="connsiteY2665" fmla="*/ 3917785 h 5539721"/>
              <a:gd name="connsiteX2666" fmla="*/ 4527469 w 6254524"/>
              <a:gd name="connsiteY2666" fmla="*/ 3927008 h 5539721"/>
              <a:gd name="connsiteX2667" fmla="*/ 4532081 w 6254524"/>
              <a:gd name="connsiteY2667" fmla="*/ 3903950 h 5539721"/>
              <a:gd name="connsiteX2668" fmla="*/ 4579350 w 6254524"/>
              <a:gd name="connsiteY2668" fmla="*/ 3866481 h 5539721"/>
              <a:gd name="connsiteX2669" fmla="*/ 4564939 w 6254524"/>
              <a:gd name="connsiteY2669" fmla="*/ 3871092 h 5539721"/>
              <a:gd name="connsiteX2670" fmla="*/ 4564939 w 6254524"/>
              <a:gd name="connsiteY2670" fmla="*/ 3852646 h 5539721"/>
              <a:gd name="connsiteX2671" fmla="*/ 4480200 w 6254524"/>
              <a:gd name="connsiteY2671" fmla="*/ 3908562 h 5539721"/>
              <a:gd name="connsiteX2672" fmla="*/ 4484812 w 6254524"/>
              <a:gd name="connsiteY2672" fmla="*/ 3894727 h 5539721"/>
              <a:gd name="connsiteX2673" fmla="*/ 4456565 w 6254524"/>
              <a:gd name="connsiteY2673" fmla="*/ 3927585 h 5539721"/>
              <a:gd name="connsiteX2674" fmla="*/ 4432931 w 6254524"/>
              <a:gd name="connsiteY2674" fmla="*/ 3913750 h 5539721"/>
              <a:gd name="connsiteX2675" fmla="*/ 4395461 w 6254524"/>
              <a:gd name="connsiteY2675" fmla="*/ 3946608 h 5539721"/>
              <a:gd name="connsiteX2676" fmla="*/ 4395461 w 6254524"/>
              <a:gd name="connsiteY2676" fmla="*/ 3890692 h 5539721"/>
              <a:gd name="connsiteX2677" fmla="*/ 4352804 w 6254524"/>
              <a:gd name="connsiteY2677" fmla="*/ 3918938 h 5539721"/>
              <a:gd name="connsiteX2678" fmla="*/ 4348192 w 6254524"/>
              <a:gd name="connsiteY2678" fmla="*/ 3886080 h 5539721"/>
              <a:gd name="connsiteX2679" fmla="*/ 4319946 w 6254524"/>
              <a:gd name="connsiteY2679" fmla="*/ 3928161 h 5539721"/>
              <a:gd name="connsiteX2680" fmla="*/ 4300923 w 6254524"/>
              <a:gd name="connsiteY2680" fmla="*/ 3923549 h 5539721"/>
              <a:gd name="connsiteX2681" fmla="*/ 4286511 w 6254524"/>
              <a:gd name="connsiteY2681" fmla="*/ 3932773 h 5539721"/>
              <a:gd name="connsiteX2682" fmla="*/ 4319369 w 6254524"/>
              <a:gd name="connsiteY2682" fmla="*/ 3937384 h 5539721"/>
              <a:gd name="connsiteX2683" fmla="*/ 4291123 w 6254524"/>
              <a:gd name="connsiteY2683" fmla="*/ 3965631 h 5539721"/>
              <a:gd name="connsiteX2684" fmla="*/ 4286511 w 6254524"/>
              <a:gd name="connsiteY2684" fmla="*/ 3998488 h 5539721"/>
              <a:gd name="connsiteX2685" fmla="*/ 4277288 w 6254524"/>
              <a:gd name="connsiteY2685" fmla="*/ 3961019 h 5539721"/>
              <a:gd name="connsiteX2686" fmla="*/ 4268065 w 6254524"/>
              <a:gd name="connsiteY2686" fmla="*/ 3970242 h 5539721"/>
              <a:gd name="connsiteX2687" fmla="*/ 4272676 w 6254524"/>
              <a:gd name="connsiteY2687" fmla="*/ 3923549 h 5539721"/>
              <a:gd name="connsiteX2688" fmla="*/ 4324557 w 6254524"/>
              <a:gd name="connsiteY2688" fmla="*/ 3881468 h 5539721"/>
              <a:gd name="connsiteX2689" fmla="*/ 4319946 w 6254524"/>
              <a:gd name="connsiteY2689" fmla="*/ 3895303 h 5539721"/>
              <a:gd name="connsiteX2690" fmla="*/ 4348192 w 6254524"/>
              <a:gd name="connsiteY2690" fmla="*/ 3862445 h 5539721"/>
              <a:gd name="connsiteX2691" fmla="*/ 4333780 w 6254524"/>
              <a:gd name="connsiteY2691" fmla="*/ 3862445 h 5539721"/>
              <a:gd name="connsiteX2692" fmla="*/ 4446766 w 6254524"/>
              <a:gd name="connsiteY2692" fmla="*/ 3792695 h 5539721"/>
              <a:gd name="connsiteX2693" fmla="*/ 4455989 w 6254524"/>
              <a:gd name="connsiteY2693" fmla="*/ 3811141 h 5539721"/>
              <a:gd name="connsiteX2694" fmla="*/ 4475011 w 6254524"/>
              <a:gd name="connsiteY2694" fmla="*/ 3773671 h 5539721"/>
              <a:gd name="connsiteX2695" fmla="*/ 4442154 w 6254524"/>
              <a:gd name="connsiteY2695" fmla="*/ 3862445 h 5539721"/>
              <a:gd name="connsiteX2696" fmla="*/ 4465788 w 6254524"/>
              <a:gd name="connsiteY2696" fmla="*/ 3899915 h 5539721"/>
              <a:gd name="connsiteX2697" fmla="*/ 4470400 w 6254524"/>
              <a:gd name="connsiteY2697" fmla="*/ 3867057 h 5539721"/>
              <a:gd name="connsiteX2698" fmla="*/ 4522281 w 6254524"/>
              <a:gd name="connsiteY2698" fmla="*/ 3811141 h 5539721"/>
              <a:gd name="connsiteX2699" fmla="*/ 4503258 w 6254524"/>
              <a:gd name="connsiteY2699" fmla="*/ 3782895 h 5539721"/>
              <a:gd name="connsiteX2700" fmla="*/ 4559751 w 6254524"/>
              <a:gd name="connsiteY2700" fmla="*/ 3740814 h 5539721"/>
              <a:gd name="connsiteX2701" fmla="*/ 4583385 w 6254524"/>
              <a:gd name="connsiteY2701" fmla="*/ 3726979 h 5539721"/>
              <a:gd name="connsiteX2702" fmla="*/ 4578773 w 6254524"/>
              <a:gd name="connsiteY2702" fmla="*/ 3740814 h 5539721"/>
              <a:gd name="connsiteX2703" fmla="*/ 4593185 w 6254524"/>
              <a:gd name="connsiteY2703" fmla="*/ 3731590 h 5539721"/>
              <a:gd name="connsiteX2704" fmla="*/ 4626043 w 6254524"/>
              <a:gd name="connsiteY2704" fmla="*/ 3726979 h 5539721"/>
              <a:gd name="connsiteX2705" fmla="*/ 4607020 w 6254524"/>
              <a:gd name="connsiteY2705" fmla="*/ 3769060 h 5539721"/>
              <a:gd name="connsiteX2706" fmla="*/ 4597796 w 6254524"/>
              <a:gd name="connsiteY2706" fmla="*/ 3759837 h 5539721"/>
              <a:gd name="connsiteX2707" fmla="*/ 4597796 w 6254524"/>
              <a:gd name="connsiteY2707" fmla="*/ 3811141 h 5539721"/>
              <a:gd name="connsiteX2708" fmla="*/ 4588573 w 6254524"/>
              <a:gd name="connsiteY2708" fmla="*/ 3843999 h 5539721"/>
              <a:gd name="connsiteX2709" fmla="*/ 4621431 w 6254524"/>
              <a:gd name="connsiteY2709" fmla="*/ 3839387 h 5539721"/>
              <a:gd name="connsiteX2710" fmla="*/ 4602408 w 6254524"/>
              <a:gd name="connsiteY2710" fmla="*/ 3825552 h 5539721"/>
              <a:gd name="connsiteX2711" fmla="*/ 4607020 w 6254524"/>
              <a:gd name="connsiteY2711" fmla="*/ 3788083 h 5539721"/>
              <a:gd name="connsiteX2712" fmla="*/ 4635266 w 6254524"/>
              <a:gd name="connsiteY2712" fmla="*/ 3792695 h 5539721"/>
              <a:gd name="connsiteX2713" fmla="*/ 4682535 w 6254524"/>
              <a:gd name="connsiteY2713" fmla="*/ 3769636 h 5539721"/>
              <a:gd name="connsiteX2714" fmla="*/ 4739028 w 6254524"/>
              <a:gd name="connsiteY2714" fmla="*/ 3699885 h 5539721"/>
              <a:gd name="connsiteX2715" fmla="*/ 4734416 w 6254524"/>
              <a:gd name="connsiteY2715" fmla="*/ 3667027 h 5539721"/>
              <a:gd name="connsiteX2716" fmla="*/ 4762662 w 6254524"/>
              <a:gd name="connsiteY2716" fmla="*/ 3657804 h 5539721"/>
              <a:gd name="connsiteX2717" fmla="*/ 4762662 w 6254524"/>
              <a:gd name="connsiteY2717" fmla="*/ 3671639 h 5539721"/>
              <a:gd name="connsiteX2718" fmla="*/ 4790908 w 6254524"/>
              <a:gd name="connsiteY2718" fmla="*/ 3629558 h 5539721"/>
              <a:gd name="connsiteX2719" fmla="*/ 4833566 w 6254524"/>
              <a:gd name="connsiteY2719" fmla="*/ 3596700 h 5539721"/>
              <a:gd name="connsiteX2720" fmla="*/ 4857201 w 6254524"/>
              <a:gd name="connsiteY2720" fmla="*/ 3601312 h 5539721"/>
              <a:gd name="connsiteX2721" fmla="*/ 4857201 w 6254524"/>
              <a:gd name="connsiteY2721" fmla="*/ 3634170 h 5539721"/>
              <a:gd name="connsiteX2722" fmla="*/ 4838177 w 6254524"/>
              <a:gd name="connsiteY2722" fmla="*/ 3629558 h 5539721"/>
              <a:gd name="connsiteX2723" fmla="*/ 4795520 w 6254524"/>
              <a:gd name="connsiteY2723" fmla="*/ 3713720 h 5539721"/>
              <a:gd name="connsiteX2724" fmla="*/ 4804744 w 6254524"/>
              <a:gd name="connsiteY2724" fmla="*/ 3736779 h 5539721"/>
              <a:gd name="connsiteX2725" fmla="*/ 4823766 w 6254524"/>
              <a:gd name="connsiteY2725" fmla="*/ 3736779 h 5539721"/>
              <a:gd name="connsiteX2726" fmla="*/ 4819155 w 6254524"/>
              <a:gd name="connsiteY2726" fmla="*/ 3718332 h 5539721"/>
              <a:gd name="connsiteX2727" fmla="*/ 4866424 w 6254524"/>
              <a:gd name="connsiteY2727" fmla="*/ 3704497 h 5539721"/>
              <a:gd name="connsiteX2728" fmla="*/ 4875647 w 6254524"/>
              <a:gd name="connsiteY2728" fmla="*/ 3686051 h 5539721"/>
              <a:gd name="connsiteX2729" fmla="*/ 4861236 w 6254524"/>
              <a:gd name="connsiteY2729" fmla="*/ 3634746 h 5539721"/>
              <a:gd name="connsiteX2730" fmla="*/ 4997856 w 6254524"/>
              <a:gd name="connsiteY2730" fmla="*/ 3545972 h 5539721"/>
              <a:gd name="connsiteX2731" fmla="*/ 5002467 w 6254524"/>
              <a:gd name="connsiteY2731" fmla="*/ 3564419 h 5539721"/>
              <a:gd name="connsiteX2732" fmla="*/ 4955198 w 6254524"/>
              <a:gd name="connsiteY2732" fmla="*/ 3615723 h 5539721"/>
              <a:gd name="connsiteX2733" fmla="*/ 5011691 w 6254524"/>
              <a:gd name="connsiteY2733" fmla="*/ 3611112 h 5539721"/>
              <a:gd name="connsiteX2734" fmla="*/ 5011691 w 6254524"/>
              <a:gd name="connsiteY2734" fmla="*/ 3620335 h 5539721"/>
              <a:gd name="connsiteX2735" fmla="*/ 4908505 w 6254524"/>
              <a:gd name="connsiteY2735" fmla="*/ 3677404 h 5539721"/>
              <a:gd name="connsiteX2736" fmla="*/ 4908505 w 6254524"/>
              <a:gd name="connsiteY2736" fmla="*/ 3677404 h 5539721"/>
              <a:gd name="connsiteX2737" fmla="*/ 4380474 w 6254524"/>
              <a:gd name="connsiteY2737" fmla="*/ 3990418 h 5539721"/>
              <a:gd name="connsiteX2738" fmla="*/ 4356838 w 6254524"/>
              <a:gd name="connsiteY2738" fmla="*/ 4013476 h 5539721"/>
              <a:gd name="connsiteX2739" fmla="*/ 4375862 w 6254524"/>
              <a:gd name="connsiteY2739" fmla="*/ 3971395 h 5539721"/>
              <a:gd name="connsiteX2740" fmla="*/ 4380474 w 6254524"/>
              <a:gd name="connsiteY2740" fmla="*/ 3990418 h 5539721"/>
              <a:gd name="connsiteX2741" fmla="*/ 4380474 w 6254524"/>
              <a:gd name="connsiteY2741" fmla="*/ 3990418 h 5539721"/>
              <a:gd name="connsiteX2742" fmla="*/ 4937328 w 6254524"/>
              <a:gd name="connsiteY2742" fmla="*/ 3472186 h 5539721"/>
              <a:gd name="connsiteX2743" fmla="*/ 4894670 w 6254524"/>
              <a:gd name="connsiteY2743" fmla="*/ 3439328 h 5539721"/>
              <a:gd name="connsiteX2744" fmla="*/ 4918305 w 6254524"/>
              <a:gd name="connsiteY2744" fmla="*/ 3434717 h 5539721"/>
              <a:gd name="connsiteX2745" fmla="*/ 4913693 w 6254524"/>
              <a:gd name="connsiteY2745" fmla="*/ 3448552 h 5539721"/>
              <a:gd name="connsiteX2746" fmla="*/ 4937328 w 6254524"/>
              <a:gd name="connsiteY2746" fmla="*/ 3472186 h 5539721"/>
              <a:gd name="connsiteX2747" fmla="*/ 4937328 w 6254524"/>
              <a:gd name="connsiteY2747" fmla="*/ 3472186 h 5539721"/>
              <a:gd name="connsiteX2748" fmla="*/ 4894670 w 6254524"/>
              <a:gd name="connsiteY2748" fmla="*/ 3551737 h 5539721"/>
              <a:gd name="connsiteX2749" fmla="*/ 4927528 w 6254524"/>
              <a:gd name="connsiteY2749" fmla="*/ 3528678 h 5539721"/>
              <a:gd name="connsiteX2750" fmla="*/ 4894670 w 6254524"/>
              <a:gd name="connsiteY2750" fmla="*/ 3556925 h 5539721"/>
              <a:gd name="connsiteX2751" fmla="*/ 4899282 w 6254524"/>
              <a:gd name="connsiteY2751" fmla="*/ 3556925 h 5539721"/>
              <a:gd name="connsiteX2752" fmla="*/ 4894670 w 6254524"/>
              <a:gd name="connsiteY2752" fmla="*/ 3551737 h 5539721"/>
              <a:gd name="connsiteX2753" fmla="*/ 4894670 w 6254524"/>
              <a:gd name="connsiteY2753" fmla="*/ 3551737 h 5539721"/>
              <a:gd name="connsiteX2754" fmla="*/ 4903893 w 6254524"/>
              <a:gd name="connsiteY2754" fmla="*/ 3318273 h 5539721"/>
              <a:gd name="connsiteX2755" fmla="*/ 4875647 w 6254524"/>
              <a:gd name="connsiteY2755" fmla="*/ 3313661 h 5539721"/>
              <a:gd name="connsiteX2756" fmla="*/ 4927528 w 6254524"/>
              <a:gd name="connsiteY2756" fmla="*/ 3253134 h 5539721"/>
              <a:gd name="connsiteX2757" fmla="*/ 4951163 w 6254524"/>
              <a:gd name="connsiteY2757" fmla="*/ 3266969 h 5539721"/>
              <a:gd name="connsiteX2758" fmla="*/ 4903893 w 6254524"/>
              <a:gd name="connsiteY2758" fmla="*/ 3318273 h 5539721"/>
              <a:gd name="connsiteX2759" fmla="*/ 4903893 w 6254524"/>
              <a:gd name="connsiteY2759" fmla="*/ 3318273 h 5539721"/>
              <a:gd name="connsiteX2760" fmla="*/ 4913693 w 6254524"/>
              <a:gd name="connsiteY2760" fmla="*/ 3327496 h 5539721"/>
              <a:gd name="connsiteX2761" fmla="*/ 4909082 w 6254524"/>
              <a:gd name="connsiteY2761" fmla="*/ 3355742 h 5539721"/>
              <a:gd name="connsiteX2762" fmla="*/ 4871612 w 6254524"/>
              <a:gd name="connsiteY2762" fmla="*/ 3364966 h 5539721"/>
              <a:gd name="connsiteX2763" fmla="*/ 4913693 w 6254524"/>
              <a:gd name="connsiteY2763" fmla="*/ 3327496 h 5539721"/>
              <a:gd name="connsiteX2764" fmla="*/ 4913693 w 6254524"/>
              <a:gd name="connsiteY2764" fmla="*/ 3327496 h 5539721"/>
              <a:gd name="connsiteX2765" fmla="*/ 4955774 w 6254524"/>
              <a:gd name="connsiteY2765" fmla="*/ 3514267 h 5539721"/>
              <a:gd name="connsiteX2766" fmla="*/ 4970186 w 6254524"/>
              <a:gd name="connsiteY2766" fmla="*/ 3491209 h 5539721"/>
              <a:gd name="connsiteX2767" fmla="*/ 5045701 w 6254524"/>
              <a:gd name="connsiteY2767" fmla="*/ 3468151 h 5539721"/>
              <a:gd name="connsiteX2768" fmla="*/ 4955774 w 6254524"/>
              <a:gd name="connsiteY2768" fmla="*/ 3514267 h 5539721"/>
              <a:gd name="connsiteX2769" fmla="*/ 4955774 w 6254524"/>
              <a:gd name="connsiteY2769" fmla="*/ 3514267 h 5539721"/>
              <a:gd name="connsiteX2770" fmla="*/ 5022066 w 6254524"/>
              <a:gd name="connsiteY2770" fmla="*/ 3537325 h 5539721"/>
              <a:gd name="connsiteX2771" fmla="*/ 5017455 w 6254524"/>
              <a:gd name="connsiteY2771" fmla="*/ 3555772 h 5539721"/>
              <a:gd name="connsiteX2772" fmla="*/ 5008231 w 6254524"/>
              <a:gd name="connsiteY2772" fmla="*/ 3532714 h 5539721"/>
              <a:gd name="connsiteX2773" fmla="*/ 5022066 w 6254524"/>
              <a:gd name="connsiteY2773" fmla="*/ 3537325 h 5539721"/>
              <a:gd name="connsiteX2774" fmla="*/ 5022066 w 6254524"/>
              <a:gd name="connsiteY2774" fmla="*/ 3537325 h 5539721"/>
              <a:gd name="connsiteX2775" fmla="*/ 5026678 w 6254524"/>
              <a:gd name="connsiteY2775" fmla="*/ 3845728 h 5539721"/>
              <a:gd name="connsiteX2776" fmla="*/ 5012267 w 6254524"/>
              <a:gd name="connsiteY2776" fmla="*/ 3841117 h 5539721"/>
              <a:gd name="connsiteX2777" fmla="*/ 5031289 w 6254524"/>
              <a:gd name="connsiteY2777" fmla="*/ 3827282 h 5539721"/>
              <a:gd name="connsiteX2778" fmla="*/ 5026678 w 6254524"/>
              <a:gd name="connsiteY2778" fmla="*/ 3845728 h 5539721"/>
              <a:gd name="connsiteX2779" fmla="*/ 5026678 w 6254524"/>
              <a:gd name="connsiteY2779" fmla="*/ 3845728 h 5539721"/>
              <a:gd name="connsiteX2780" fmla="*/ 5017455 w 6254524"/>
              <a:gd name="connsiteY2780" fmla="*/ 3593241 h 5539721"/>
              <a:gd name="connsiteX2781" fmla="*/ 5017455 w 6254524"/>
              <a:gd name="connsiteY2781" fmla="*/ 3574795 h 5539721"/>
              <a:gd name="connsiteX2782" fmla="*/ 5036478 w 6254524"/>
              <a:gd name="connsiteY2782" fmla="*/ 3588630 h 5539721"/>
              <a:gd name="connsiteX2783" fmla="*/ 5017455 w 6254524"/>
              <a:gd name="connsiteY2783" fmla="*/ 3593241 h 5539721"/>
              <a:gd name="connsiteX2784" fmla="*/ 5017455 w 6254524"/>
              <a:gd name="connsiteY2784" fmla="*/ 3593241 h 5539721"/>
              <a:gd name="connsiteX2785" fmla="*/ 5238813 w 6254524"/>
              <a:gd name="connsiteY2785" fmla="*/ 3799035 h 5539721"/>
              <a:gd name="connsiteX2786" fmla="*/ 5219790 w 6254524"/>
              <a:gd name="connsiteY2786" fmla="*/ 3827282 h 5539721"/>
              <a:gd name="connsiteX2787" fmla="*/ 5196156 w 6254524"/>
              <a:gd name="connsiteY2787" fmla="*/ 3818058 h 5539721"/>
              <a:gd name="connsiteX2788" fmla="*/ 5238813 w 6254524"/>
              <a:gd name="connsiteY2788" fmla="*/ 3799035 h 5539721"/>
              <a:gd name="connsiteX2789" fmla="*/ 5238813 w 6254524"/>
              <a:gd name="connsiteY2789" fmla="*/ 3799035 h 5539721"/>
              <a:gd name="connsiteX2790" fmla="*/ 5281471 w 6254524"/>
              <a:gd name="connsiteY2790" fmla="*/ 3639934 h 5539721"/>
              <a:gd name="connsiteX2791" fmla="*/ 5305105 w 6254524"/>
              <a:gd name="connsiteY2791" fmla="*/ 3626099 h 5539721"/>
              <a:gd name="connsiteX2792" fmla="*/ 5281471 w 6254524"/>
              <a:gd name="connsiteY2792" fmla="*/ 3639934 h 5539721"/>
              <a:gd name="connsiteX2793" fmla="*/ 5281471 w 6254524"/>
              <a:gd name="connsiteY2793" fmla="*/ 3639934 h 5539721"/>
              <a:gd name="connsiteX2794" fmla="*/ 5305105 w 6254524"/>
              <a:gd name="connsiteY2794" fmla="*/ 3518879 h 5539721"/>
              <a:gd name="connsiteX2795" fmla="*/ 5286083 w 6254524"/>
              <a:gd name="connsiteY2795" fmla="*/ 3547125 h 5539721"/>
              <a:gd name="connsiteX2796" fmla="*/ 5305105 w 6254524"/>
              <a:gd name="connsiteY2796" fmla="*/ 3518879 h 5539721"/>
              <a:gd name="connsiteX2797" fmla="*/ 5305105 w 6254524"/>
              <a:gd name="connsiteY2797" fmla="*/ 3518879 h 5539721"/>
              <a:gd name="connsiteX2798" fmla="*/ 5290694 w 6254524"/>
              <a:gd name="connsiteY2798" fmla="*/ 3574795 h 5539721"/>
              <a:gd name="connsiteX2799" fmla="*/ 5286083 w 6254524"/>
              <a:gd name="connsiteY2799" fmla="*/ 3556349 h 5539721"/>
              <a:gd name="connsiteX2800" fmla="*/ 5333351 w 6254524"/>
              <a:gd name="connsiteY2800" fmla="*/ 3565572 h 5539721"/>
              <a:gd name="connsiteX2801" fmla="*/ 5290694 w 6254524"/>
              <a:gd name="connsiteY2801" fmla="*/ 3574795 h 5539721"/>
              <a:gd name="connsiteX2802" fmla="*/ 5290694 w 6254524"/>
              <a:gd name="connsiteY2802" fmla="*/ 3574795 h 5539721"/>
              <a:gd name="connsiteX2803" fmla="*/ 5351798 w 6254524"/>
              <a:gd name="connsiteY2803" fmla="*/ 3737931 h 5539721"/>
              <a:gd name="connsiteX2804" fmla="*/ 5337387 w 6254524"/>
              <a:gd name="connsiteY2804" fmla="*/ 3747155 h 5539721"/>
              <a:gd name="connsiteX2805" fmla="*/ 5341998 w 6254524"/>
              <a:gd name="connsiteY2805" fmla="*/ 3760990 h 5539721"/>
              <a:gd name="connsiteX2806" fmla="*/ 5327587 w 6254524"/>
              <a:gd name="connsiteY2806" fmla="*/ 3760990 h 5539721"/>
              <a:gd name="connsiteX2807" fmla="*/ 5322976 w 6254524"/>
              <a:gd name="connsiteY2807" fmla="*/ 3747155 h 5539721"/>
              <a:gd name="connsiteX2808" fmla="*/ 5327587 w 6254524"/>
              <a:gd name="connsiteY2808" fmla="*/ 3747155 h 5539721"/>
              <a:gd name="connsiteX2809" fmla="*/ 5332199 w 6254524"/>
              <a:gd name="connsiteY2809" fmla="*/ 3737931 h 5539721"/>
              <a:gd name="connsiteX2810" fmla="*/ 5351798 w 6254524"/>
              <a:gd name="connsiteY2810" fmla="*/ 3737931 h 5539721"/>
              <a:gd name="connsiteX2811" fmla="*/ 5351798 w 6254524"/>
              <a:gd name="connsiteY2811" fmla="*/ 3737931 h 5539721"/>
              <a:gd name="connsiteX2812" fmla="*/ 5351798 w 6254524"/>
              <a:gd name="connsiteY2812" fmla="*/ 3737931 h 5539721"/>
              <a:gd name="connsiteX2813" fmla="*/ 5318940 w 6254524"/>
              <a:gd name="connsiteY2813" fmla="*/ 3467574 h 5539721"/>
              <a:gd name="connsiteX2814" fmla="*/ 5333351 w 6254524"/>
              <a:gd name="connsiteY2814" fmla="*/ 3467574 h 5539721"/>
              <a:gd name="connsiteX2815" fmla="*/ 5337963 w 6254524"/>
              <a:gd name="connsiteY2815" fmla="*/ 3481410 h 5539721"/>
              <a:gd name="connsiteX2816" fmla="*/ 5328740 w 6254524"/>
              <a:gd name="connsiteY2816" fmla="*/ 3486021 h 5539721"/>
              <a:gd name="connsiteX2817" fmla="*/ 5324128 w 6254524"/>
              <a:gd name="connsiteY2817" fmla="*/ 3476798 h 5539721"/>
              <a:gd name="connsiteX2818" fmla="*/ 5319516 w 6254524"/>
              <a:gd name="connsiteY2818" fmla="*/ 3481410 h 5539721"/>
              <a:gd name="connsiteX2819" fmla="*/ 5314905 w 6254524"/>
              <a:gd name="connsiteY2819" fmla="*/ 3472186 h 5539721"/>
              <a:gd name="connsiteX2820" fmla="*/ 5318940 w 6254524"/>
              <a:gd name="connsiteY2820" fmla="*/ 3467574 h 5539721"/>
              <a:gd name="connsiteX2821" fmla="*/ 5318940 w 6254524"/>
              <a:gd name="connsiteY2821" fmla="*/ 3467574 h 5539721"/>
              <a:gd name="connsiteX2822" fmla="*/ 5309717 w 6254524"/>
              <a:gd name="connsiteY2822" fmla="*/ 3495244 h 5539721"/>
              <a:gd name="connsiteX2823" fmla="*/ 5272247 w 6254524"/>
              <a:gd name="connsiteY2823" fmla="*/ 3523491 h 5539721"/>
              <a:gd name="connsiteX2824" fmla="*/ 5257836 w 6254524"/>
              <a:gd name="connsiteY2824" fmla="*/ 3490633 h 5539721"/>
              <a:gd name="connsiteX2825" fmla="*/ 5276859 w 6254524"/>
              <a:gd name="connsiteY2825" fmla="*/ 3486021 h 5539721"/>
              <a:gd name="connsiteX2826" fmla="*/ 5309717 w 6254524"/>
              <a:gd name="connsiteY2826" fmla="*/ 3495244 h 5539721"/>
              <a:gd name="connsiteX2827" fmla="*/ 5309717 w 6254524"/>
              <a:gd name="connsiteY2827" fmla="*/ 3495244 h 5539721"/>
              <a:gd name="connsiteX2828" fmla="*/ 5286083 w 6254524"/>
              <a:gd name="connsiteY2828" fmla="*/ 3378800 h 5539721"/>
              <a:gd name="connsiteX2829" fmla="*/ 5276859 w 6254524"/>
              <a:gd name="connsiteY2829" fmla="*/ 3397247 h 5539721"/>
              <a:gd name="connsiteX2830" fmla="*/ 5286083 w 6254524"/>
              <a:gd name="connsiteY2830" fmla="*/ 3378800 h 5539721"/>
              <a:gd name="connsiteX2831" fmla="*/ 5286083 w 6254524"/>
              <a:gd name="connsiteY2831" fmla="*/ 3378800 h 5539721"/>
              <a:gd name="connsiteX2832" fmla="*/ 5201343 w 6254524"/>
              <a:gd name="connsiteY2832" fmla="*/ 3196641 h 5539721"/>
              <a:gd name="connsiteX2833" fmla="*/ 5210567 w 6254524"/>
              <a:gd name="connsiteY2833" fmla="*/ 3205864 h 5539721"/>
              <a:gd name="connsiteX2834" fmla="*/ 5186932 w 6254524"/>
              <a:gd name="connsiteY2834" fmla="*/ 3234111 h 5539721"/>
              <a:gd name="connsiteX2835" fmla="*/ 5201343 w 6254524"/>
              <a:gd name="connsiteY2835" fmla="*/ 3196641 h 5539721"/>
              <a:gd name="connsiteX2836" fmla="*/ 5201343 w 6254524"/>
              <a:gd name="connsiteY2836" fmla="*/ 3196641 h 5539721"/>
              <a:gd name="connsiteX2837" fmla="*/ 5144275 w 6254524"/>
              <a:gd name="connsiteY2837" fmla="*/ 3476798 h 5539721"/>
              <a:gd name="connsiteX2838" fmla="*/ 5158686 w 6254524"/>
              <a:gd name="connsiteY2838" fmla="*/ 3481410 h 5539721"/>
              <a:gd name="connsiteX2839" fmla="*/ 5290694 w 6254524"/>
              <a:gd name="connsiteY2839" fmla="*/ 3401859 h 5539721"/>
              <a:gd name="connsiteX2840" fmla="*/ 5276282 w 6254524"/>
              <a:gd name="connsiteY2840" fmla="*/ 3434717 h 5539721"/>
              <a:gd name="connsiteX2841" fmla="*/ 5252648 w 6254524"/>
              <a:gd name="connsiteY2841" fmla="*/ 3434717 h 5539721"/>
              <a:gd name="connsiteX2842" fmla="*/ 5261871 w 6254524"/>
              <a:gd name="connsiteY2842" fmla="*/ 3448552 h 5539721"/>
              <a:gd name="connsiteX2843" fmla="*/ 5294729 w 6254524"/>
              <a:gd name="connsiteY2843" fmla="*/ 3434717 h 5539721"/>
              <a:gd name="connsiteX2844" fmla="*/ 5247460 w 6254524"/>
              <a:gd name="connsiteY2844" fmla="*/ 3486021 h 5539721"/>
              <a:gd name="connsiteX2845" fmla="*/ 5233048 w 6254524"/>
              <a:gd name="connsiteY2845" fmla="*/ 3499856 h 5539721"/>
              <a:gd name="connsiteX2846" fmla="*/ 5247460 w 6254524"/>
              <a:gd name="connsiteY2846" fmla="*/ 3499856 h 5539721"/>
              <a:gd name="connsiteX2847" fmla="*/ 5256684 w 6254524"/>
              <a:gd name="connsiteY2847" fmla="*/ 3541937 h 5539721"/>
              <a:gd name="connsiteX2848" fmla="*/ 5247460 w 6254524"/>
              <a:gd name="connsiteY2848" fmla="*/ 3570183 h 5539721"/>
              <a:gd name="connsiteX2849" fmla="*/ 5238237 w 6254524"/>
              <a:gd name="connsiteY2849" fmla="*/ 3537325 h 5539721"/>
              <a:gd name="connsiteX2850" fmla="*/ 5167333 w 6254524"/>
              <a:gd name="connsiteY2850" fmla="*/ 3574795 h 5539721"/>
              <a:gd name="connsiteX2851" fmla="*/ 5167333 w 6254524"/>
              <a:gd name="connsiteY2851" fmla="*/ 3565572 h 5539721"/>
              <a:gd name="connsiteX2852" fmla="*/ 5110840 w 6254524"/>
              <a:gd name="connsiteY2852" fmla="*/ 3598430 h 5539721"/>
              <a:gd name="connsiteX2853" fmla="*/ 5125252 w 6254524"/>
              <a:gd name="connsiteY2853" fmla="*/ 3575371 h 5539721"/>
              <a:gd name="connsiteX2854" fmla="*/ 5120640 w 6254524"/>
              <a:gd name="connsiteY2854" fmla="*/ 3510232 h 5539721"/>
              <a:gd name="connsiteX2855" fmla="*/ 5101617 w 6254524"/>
              <a:gd name="connsiteY2855" fmla="*/ 3496397 h 5539721"/>
              <a:gd name="connsiteX2856" fmla="*/ 5144275 w 6254524"/>
              <a:gd name="connsiteY2856" fmla="*/ 3476798 h 5539721"/>
              <a:gd name="connsiteX2857" fmla="*/ 5144275 w 6254524"/>
              <a:gd name="connsiteY2857" fmla="*/ 3476798 h 5539721"/>
              <a:gd name="connsiteX2858" fmla="*/ 5106805 w 6254524"/>
              <a:gd name="connsiteY2858" fmla="*/ 3458351 h 5539721"/>
              <a:gd name="connsiteX2859" fmla="*/ 5073947 w 6254524"/>
              <a:gd name="connsiteY2859" fmla="*/ 3462963 h 5539721"/>
              <a:gd name="connsiteX2860" fmla="*/ 5106805 w 6254524"/>
              <a:gd name="connsiteY2860" fmla="*/ 3458351 h 5539721"/>
              <a:gd name="connsiteX2861" fmla="*/ 5106805 w 6254524"/>
              <a:gd name="connsiteY2861" fmla="*/ 3458351 h 5539721"/>
              <a:gd name="connsiteX2862" fmla="*/ 5073947 w 6254524"/>
              <a:gd name="connsiteY2862" fmla="*/ 3733320 h 5539721"/>
              <a:gd name="connsiteX2863" fmla="*/ 5059536 w 6254524"/>
              <a:gd name="connsiteY2863" fmla="*/ 3691239 h 5539721"/>
              <a:gd name="connsiteX2864" fmla="*/ 5097005 w 6254524"/>
              <a:gd name="connsiteY2864" fmla="*/ 3686627 h 5539721"/>
              <a:gd name="connsiteX2865" fmla="*/ 5097005 w 6254524"/>
              <a:gd name="connsiteY2865" fmla="*/ 3668180 h 5539721"/>
              <a:gd name="connsiteX2866" fmla="*/ 5144275 w 6254524"/>
              <a:gd name="connsiteY2866" fmla="*/ 3649734 h 5539721"/>
              <a:gd name="connsiteX2867" fmla="*/ 5135051 w 6254524"/>
              <a:gd name="connsiteY2867" fmla="*/ 3631288 h 5539721"/>
              <a:gd name="connsiteX2868" fmla="*/ 5167909 w 6254524"/>
              <a:gd name="connsiteY2868" fmla="*/ 3617452 h 5539721"/>
              <a:gd name="connsiteX2869" fmla="*/ 5167909 w 6254524"/>
              <a:gd name="connsiteY2869" fmla="*/ 3579983 h 5539721"/>
              <a:gd name="connsiteX2870" fmla="*/ 5182321 w 6254524"/>
              <a:gd name="connsiteY2870" fmla="*/ 3579983 h 5539721"/>
              <a:gd name="connsiteX2871" fmla="*/ 5182321 w 6254524"/>
              <a:gd name="connsiteY2871" fmla="*/ 3612841 h 5539721"/>
              <a:gd name="connsiteX2872" fmla="*/ 5201343 w 6254524"/>
              <a:gd name="connsiteY2872" fmla="*/ 3579983 h 5539721"/>
              <a:gd name="connsiteX2873" fmla="*/ 5244001 w 6254524"/>
              <a:gd name="connsiteY2873" fmla="*/ 3579983 h 5539721"/>
              <a:gd name="connsiteX2874" fmla="*/ 5248613 w 6254524"/>
              <a:gd name="connsiteY2874" fmla="*/ 3617452 h 5539721"/>
              <a:gd name="connsiteX2875" fmla="*/ 5149463 w 6254524"/>
              <a:gd name="connsiteY2875" fmla="*/ 3701615 h 5539721"/>
              <a:gd name="connsiteX2876" fmla="*/ 5130440 w 6254524"/>
              <a:gd name="connsiteY2876" fmla="*/ 3687780 h 5539721"/>
              <a:gd name="connsiteX2877" fmla="*/ 5045701 w 6254524"/>
              <a:gd name="connsiteY2877" fmla="*/ 3776554 h 5539721"/>
              <a:gd name="connsiteX2878" fmla="*/ 5073947 w 6254524"/>
              <a:gd name="connsiteY2878" fmla="*/ 3733320 h 5539721"/>
              <a:gd name="connsiteX2879" fmla="*/ 5073947 w 6254524"/>
              <a:gd name="connsiteY2879" fmla="*/ 3733320 h 5539721"/>
              <a:gd name="connsiteX2880" fmla="*/ 5026678 w 6254524"/>
              <a:gd name="connsiteY2880" fmla="*/ 3290027 h 5539721"/>
              <a:gd name="connsiteX2881" fmla="*/ 5041090 w 6254524"/>
              <a:gd name="connsiteY2881" fmla="*/ 3322885 h 5539721"/>
              <a:gd name="connsiteX2882" fmla="*/ 4993820 w 6254524"/>
              <a:gd name="connsiteY2882" fmla="*/ 3345943 h 5539721"/>
              <a:gd name="connsiteX2883" fmla="*/ 4974797 w 6254524"/>
              <a:gd name="connsiteY2883" fmla="*/ 3322885 h 5539721"/>
              <a:gd name="connsiteX2884" fmla="*/ 5026678 w 6254524"/>
              <a:gd name="connsiteY2884" fmla="*/ 3290027 h 5539721"/>
              <a:gd name="connsiteX2885" fmla="*/ 5026678 w 6254524"/>
              <a:gd name="connsiteY2885" fmla="*/ 3290027 h 5539721"/>
              <a:gd name="connsiteX2886" fmla="*/ 4970186 w 6254524"/>
              <a:gd name="connsiteY2886" fmla="*/ 3401859 h 5539721"/>
              <a:gd name="connsiteX2887" fmla="*/ 4970186 w 6254524"/>
              <a:gd name="connsiteY2887" fmla="*/ 3420305 h 5539721"/>
              <a:gd name="connsiteX2888" fmla="*/ 4993820 w 6254524"/>
              <a:gd name="connsiteY2888" fmla="*/ 3420305 h 5539721"/>
              <a:gd name="connsiteX2889" fmla="*/ 4984597 w 6254524"/>
              <a:gd name="connsiteY2889" fmla="*/ 3392059 h 5539721"/>
              <a:gd name="connsiteX2890" fmla="*/ 5012843 w 6254524"/>
              <a:gd name="connsiteY2890" fmla="*/ 3354590 h 5539721"/>
              <a:gd name="connsiteX2891" fmla="*/ 5045701 w 6254524"/>
              <a:gd name="connsiteY2891" fmla="*/ 3354590 h 5539721"/>
              <a:gd name="connsiteX2892" fmla="*/ 5036478 w 6254524"/>
              <a:gd name="connsiteY2892" fmla="*/ 3392059 h 5539721"/>
              <a:gd name="connsiteX2893" fmla="*/ 5008231 w 6254524"/>
              <a:gd name="connsiteY2893" fmla="*/ 3387447 h 5539721"/>
              <a:gd name="connsiteX2894" fmla="*/ 5022643 w 6254524"/>
              <a:gd name="connsiteY2894" fmla="*/ 3405894 h 5539721"/>
              <a:gd name="connsiteX2895" fmla="*/ 5008231 w 6254524"/>
              <a:gd name="connsiteY2895" fmla="*/ 3428952 h 5539721"/>
              <a:gd name="connsiteX2896" fmla="*/ 5003620 w 6254524"/>
              <a:gd name="connsiteY2896" fmla="*/ 3415117 h 5539721"/>
              <a:gd name="connsiteX2897" fmla="*/ 4994397 w 6254524"/>
              <a:gd name="connsiteY2897" fmla="*/ 3443363 h 5539721"/>
              <a:gd name="connsiteX2898" fmla="*/ 4951739 w 6254524"/>
              <a:gd name="connsiteY2898" fmla="*/ 3466422 h 5539721"/>
              <a:gd name="connsiteX2899" fmla="*/ 4960962 w 6254524"/>
              <a:gd name="connsiteY2899" fmla="*/ 3447975 h 5539721"/>
              <a:gd name="connsiteX2900" fmla="*/ 4937328 w 6254524"/>
              <a:gd name="connsiteY2900" fmla="*/ 3452587 h 5539721"/>
              <a:gd name="connsiteX2901" fmla="*/ 4970186 w 6254524"/>
              <a:gd name="connsiteY2901" fmla="*/ 3401859 h 5539721"/>
              <a:gd name="connsiteX2902" fmla="*/ 4970186 w 6254524"/>
              <a:gd name="connsiteY2902" fmla="*/ 3401859 h 5539721"/>
              <a:gd name="connsiteX2903" fmla="*/ 4951163 w 6254524"/>
              <a:gd name="connsiteY2903" fmla="*/ 3252557 h 5539721"/>
              <a:gd name="connsiteX2904" fmla="*/ 4922917 w 6254524"/>
              <a:gd name="connsiteY2904" fmla="*/ 3252557 h 5539721"/>
              <a:gd name="connsiteX2905" fmla="*/ 4937328 w 6254524"/>
              <a:gd name="connsiteY2905" fmla="*/ 3224311 h 5539721"/>
              <a:gd name="connsiteX2906" fmla="*/ 4861813 w 6254524"/>
              <a:gd name="connsiteY2906" fmla="*/ 3308473 h 5539721"/>
              <a:gd name="connsiteX2907" fmla="*/ 4857201 w 6254524"/>
              <a:gd name="connsiteY2907" fmla="*/ 3280227 h 5539721"/>
              <a:gd name="connsiteX2908" fmla="*/ 4790908 w 6254524"/>
              <a:gd name="connsiteY2908" fmla="*/ 3331532 h 5539721"/>
              <a:gd name="connsiteX2909" fmla="*/ 4786297 w 6254524"/>
              <a:gd name="connsiteY2909" fmla="*/ 3313085 h 5539721"/>
              <a:gd name="connsiteX2910" fmla="*/ 4809932 w 6254524"/>
              <a:gd name="connsiteY2910" fmla="*/ 3280227 h 5539721"/>
              <a:gd name="connsiteX2911" fmla="*/ 4790908 w 6254524"/>
              <a:gd name="connsiteY2911" fmla="*/ 3280227 h 5539721"/>
              <a:gd name="connsiteX2912" fmla="*/ 4805320 w 6254524"/>
              <a:gd name="connsiteY2912" fmla="*/ 3219699 h 5539721"/>
              <a:gd name="connsiteX2913" fmla="*/ 4824343 w 6254524"/>
              <a:gd name="connsiteY2913" fmla="*/ 3215088 h 5539721"/>
              <a:gd name="connsiteX2914" fmla="*/ 4824343 w 6254524"/>
              <a:gd name="connsiteY2914" fmla="*/ 3238146 h 5539721"/>
              <a:gd name="connsiteX2915" fmla="*/ 4857201 w 6254524"/>
              <a:gd name="connsiteY2915" fmla="*/ 3233534 h 5539721"/>
              <a:gd name="connsiteX2916" fmla="*/ 4956350 w 6254524"/>
              <a:gd name="connsiteY2916" fmla="*/ 3196065 h 5539721"/>
              <a:gd name="connsiteX2917" fmla="*/ 4951163 w 6254524"/>
              <a:gd name="connsiteY2917" fmla="*/ 3252557 h 5539721"/>
              <a:gd name="connsiteX2918" fmla="*/ 4951163 w 6254524"/>
              <a:gd name="connsiteY2918" fmla="*/ 3252557 h 5539721"/>
              <a:gd name="connsiteX2919" fmla="*/ 5031289 w 6254524"/>
              <a:gd name="connsiteY2919" fmla="*/ 3131502 h 5539721"/>
              <a:gd name="connsiteX2920" fmla="*/ 5016878 w 6254524"/>
              <a:gd name="connsiteY2920" fmla="*/ 3131502 h 5539721"/>
              <a:gd name="connsiteX2921" fmla="*/ 5035901 w 6254524"/>
              <a:gd name="connsiteY2921" fmla="*/ 3117667 h 5539721"/>
              <a:gd name="connsiteX2922" fmla="*/ 5031289 w 6254524"/>
              <a:gd name="connsiteY2922" fmla="*/ 3131502 h 5539721"/>
              <a:gd name="connsiteX2923" fmla="*/ 5031289 w 6254524"/>
              <a:gd name="connsiteY2923" fmla="*/ 3131502 h 5539721"/>
              <a:gd name="connsiteX2924" fmla="*/ 5031289 w 6254524"/>
              <a:gd name="connsiteY2924" fmla="*/ 2394217 h 5539721"/>
              <a:gd name="connsiteX2925" fmla="*/ 5054925 w 6254524"/>
              <a:gd name="connsiteY2925" fmla="*/ 2380382 h 5539721"/>
              <a:gd name="connsiteX2926" fmla="*/ 5031289 w 6254524"/>
              <a:gd name="connsiteY2926" fmla="*/ 2394217 h 5539721"/>
              <a:gd name="connsiteX2927" fmla="*/ 5031289 w 6254524"/>
              <a:gd name="connsiteY2927" fmla="*/ 2394217 h 5539721"/>
              <a:gd name="connsiteX2928" fmla="*/ 5186932 w 6254524"/>
              <a:gd name="connsiteY2928" fmla="*/ 2646128 h 5539721"/>
              <a:gd name="connsiteX2929" fmla="*/ 5163298 w 6254524"/>
              <a:gd name="connsiteY2929" fmla="*/ 2664574 h 5539721"/>
              <a:gd name="connsiteX2930" fmla="*/ 5186932 w 6254524"/>
              <a:gd name="connsiteY2930" fmla="*/ 2646128 h 5539721"/>
              <a:gd name="connsiteX2931" fmla="*/ 5186932 w 6254524"/>
              <a:gd name="connsiteY2931" fmla="*/ 2646128 h 5539721"/>
              <a:gd name="connsiteX2932" fmla="*/ 5177709 w 6254524"/>
              <a:gd name="connsiteY2932" fmla="*/ 3042728 h 5539721"/>
              <a:gd name="connsiteX2933" fmla="*/ 5182321 w 6254524"/>
              <a:gd name="connsiteY2933" fmla="*/ 3009870 h 5539721"/>
              <a:gd name="connsiteX2934" fmla="*/ 5205955 w 6254524"/>
              <a:gd name="connsiteY2934" fmla="*/ 3014482 h 5539721"/>
              <a:gd name="connsiteX2935" fmla="*/ 5177709 w 6254524"/>
              <a:gd name="connsiteY2935" fmla="*/ 3042728 h 5539721"/>
              <a:gd name="connsiteX2936" fmla="*/ 5177709 w 6254524"/>
              <a:gd name="connsiteY2936" fmla="*/ 3042728 h 5539721"/>
              <a:gd name="connsiteX2937" fmla="*/ 5139663 w 6254524"/>
              <a:gd name="connsiteY2937" fmla="*/ 2753348 h 5539721"/>
              <a:gd name="connsiteX2938" fmla="*/ 5215178 w 6254524"/>
              <a:gd name="connsiteY2938" fmla="*/ 2697432 h 5539721"/>
              <a:gd name="connsiteX2939" fmla="*/ 5139663 w 6254524"/>
              <a:gd name="connsiteY2939" fmla="*/ 2753348 h 5539721"/>
              <a:gd name="connsiteX2940" fmla="*/ 5139663 w 6254524"/>
              <a:gd name="connsiteY2940" fmla="*/ 2753348 h 5539721"/>
              <a:gd name="connsiteX2941" fmla="*/ 5305105 w 6254524"/>
              <a:gd name="connsiteY2941" fmla="*/ 2328502 h 5539721"/>
              <a:gd name="connsiteX2942" fmla="*/ 5281471 w 6254524"/>
              <a:gd name="connsiteY2942" fmla="*/ 2361360 h 5539721"/>
              <a:gd name="connsiteX2943" fmla="*/ 5305105 w 6254524"/>
              <a:gd name="connsiteY2943" fmla="*/ 2328502 h 5539721"/>
              <a:gd name="connsiteX2944" fmla="*/ 5305105 w 6254524"/>
              <a:gd name="connsiteY2944" fmla="*/ 2328502 h 5539721"/>
              <a:gd name="connsiteX2945" fmla="*/ 5314329 w 6254524"/>
              <a:gd name="connsiteY2945" fmla="*/ 2426499 h 5539721"/>
              <a:gd name="connsiteX2946" fmla="*/ 5267059 w 6254524"/>
              <a:gd name="connsiteY2946" fmla="*/ 2477803 h 5539721"/>
              <a:gd name="connsiteX2947" fmla="*/ 5257836 w 6254524"/>
              <a:gd name="connsiteY2947" fmla="*/ 2444945 h 5539721"/>
              <a:gd name="connsiteX2948" fmla="*/ 5314329 w 6254524"/>
              <a:gd name="connsiteY2948" fmla="*/ 2426499 h 5539721"/>
              <a:gd name="connsiteX2949" fmla="*/ 5314329 w 6254524"/>
              <a:gd name="connsiteY2949" fmla="*/ 2426499 h 5539721"/>
              <a:gd name="connsiteX2950" fmla="*/ 5427314 w 6254524"/>
              <a:gd name="connsiteY2950" fmla="*/ 2702044 h 5539721"/>
              <a:gd name="connsiteX2951" fmla="*/ 5446336 w 6254524"/>
              <a:gd name="connsiteY2951" fmla="*/ 2673797 h 5539721"/>
              <a:gd name="connsiteX2952" fmla="*/ 5427314 w 6254524"/>
              <a:gd name="connsiteY2952" fmla="*/ 2702044 h 5539721"/>
              <a:gd name="connsiteX2953" fmla="*/ 5427314 w 6254524"/>
              <a:gd name="connsiteY2953" fmla="*/ 2702044 h 5539721"/>
              <a:gd name="connsiteX2954" fmla="*/ 5427314 w 6254524"/>
              <a:gd name="connsiteY2954" fmla="*/ 2585600 h 5539721"/>
              <a:gd name="connsiteX2955" fmla="*/ 5276282 w 6254524"/>
              <a:gd name="connsiteY2955" fmla="*/ 2697432 h 5539721"/>
              <a:gd name="connsiteX2956" fmla="*/ 5276282 w 6254524"/>
              <a:gd name="connsiteY2956" fmla="*/ 2664574 h 5539721"/>
              <a:gd name="connsiteX2957" fmla="*/ 5238813 w 6254524"/>
              <a:gd name="connsiteY2957" fmla="*/ 2673797 h 5539721"/>
              <a:gd name="connsiteX2958" fmla="*/ 5286083 w 6254524"/>
              <a:gd name="connsiteY2958" fmla="*/ 2613270 h 5539721"/>
              <a:gd name="connsiteX2959" fmla="*/ 5323552 w 6254524"/>
              <a:gd name="connsiteY2959" fmla="*/ 2590212 h 5539721"/>
              <a:gd name="connsiteX2960" fmla="*/ 5342575 w 6254524"/>
              <a:gd name="connsiteY2960" fmla="*/ 2604047 h 5539721"/>
              <a:gd name="connsiteX2961" fmla="*/ 5455560 w 6254524"/>
              <a:gd name="connsiteY2961" fmla="*/ 2561965 h 5539721"/>
              <a:gd name="connsiteX2962" fmla="*/ 5427314 w 6254524"/>
              <a:gd name="connsiteY2962" fmla="*/ 2585600 h 5539721"/>
              <a:gd name="connsiteX2963" fmla="*/ 5427314 w 6254524"/>
              <a:gd name="connsiteY2963" fmla="*/ 2585600 h 5539721"/>
              <a:gd name="connsiteX2964" fmla="*/ 5460171 w 6254524"/>
              <a:gd name="connsiteY2964" fmla="*/ 2561965 h 5539721"/>
              <a:gd name="connsiteX2965" fmla="*/ 5474583 w 6254524"/>
              <a:gd name="connsiteY2965" fmla="*/ 2519884 h 5539721"/>
              <a:gd name="connsiteX2966" fmla="*/ 5493606 w 6254524"/>
              <a:gd name="connsiteY2966" fmla="*/ 2519884 h 5539721"/>
              <a:gd name="connsiteX2967" fmla="*/ 5460171 w 6254524"/>
              <a:gd name="connsiteY2967" fmla="*/ 2561965 h 5539721"/>
              <a:gd name="connsiteX2968" fmla="*/ 5460171 w 6254524"/>
              <a:gd name="connsiteY2968" fmla="*/ 2561965 h 5539721"/>
              <a:gd name="connsiteX2969" fmla="*/ 5559322 w 6254524"/>
              <a:gd name="connsiteY2969" fmla="*/ 2524496 h 5539721"/>
              <a:gd name="connsiteX2970" fmla="*/ 5540299 w 6254524"/>
              <a:gd name="connsiteY2970" fmla="*/ 2542943 h 5539721"/>
              <a:gd name="connsiteX2971" fmla="*/ 5559322 w 6254524"/>
              <a:gd name="connsiteY2971" fmla="*/ 2524496 h 5539721"/>
              <a:gd name="connsiteX2972" fmla="*/ 5559322 w 6254524"/>
              <a:gd name="connsiteY2972" fmla="*/ 2524496 h 5539721"/>
              <a:gd name="connsiteX2973" fmla="*/ 5550098 w 6254524"/>
              <a:gd name="connsiteY2973" fmla="*/ 2365971 h 5539721"/>
              <a:gd name="connsiteX2974" fmla="*/ 5554710 w 6254524"/>
              <a:gd name="connsiteY2974" fmla="*/ 2342913 h 5539721"/>
              <a:gd name="connsiteX2975" fmla="*/ 5573733 w 6254524"/>
              <a:gd name="connsiteY2975" fmla="*/ 2347525 h 5539721"/>
              <a:gd name="connsiteX2976" fmla="*/ 5550098 w 6254524"/>
              <a:gd name="connsiteY2976" fmla="*/ 2365971 h 5539721"/>
              <a:gd name="connsiteX2977" fmla="*/ 5550098 w 6254524"/>
              <a:gd name="connsiteY2977" fmla="*/ 2365971 h 5539721"/>
              <a:gd name="connsiteX2978" fmla="*/ 5243425 w 6254524"/>
              <a:gd name="connsiteY2978" fmla="*/ 3453739 h 5539721"/>
              <a:gd name="connsiteX2979" fmla="*/ 5248037 w 6254524"/>
              <a:gd name="connsiteY2979" fmla="*/ 3486597 h 5539721"/>
              <a:gd name="connsiteX2980" fmla="*/ 5252648 w 6254524"/>
              <a:gd name="connsiteY2980" fmla="*/ 3468151 h 5539721"/>
              <a:gd name="connsiteX2981" fmla="*/ 5243425 w 6254524"/>
              <a:gd name="connsiteY2981" fmla="*/ 3453739 h 5539721"/>
              <a:gd name="connsiteX2982" fmla="*/ 5243425 w 6254524"/>
              <a:gd name="connsiteY2982" fmla="*/ 3453739 h 5539721"/>
              <a:gd name="connsiteX2983" fmla="*/ 3300775 w 6254524"/>
              <a:gd name="connsiteY2983" fmla="*/ 5017083 h 5539721"/>
              <a:gd name="connsiteX2984" fmla="*/ 3309998 w 6254524"/>
              <a:gd name="connsiteY2984" fmla="*/ 5030918 h 5539721"/>
              <a:gd name="connsiteX2985" fmla="*/ 3371102 w 6254524"/>
              <a:gd name="connsiteY2985" fmla="*/ 5012471 h 5539721"/>
              <a:gd name="connsiteX2986" fmla="*/ 3300775 w 6254524"/>
              <a:gd name="connsiteY2986" fmla="*/ 5017083 h 5539721"/>
              <a:gd name="connsiteX2987" fmla="*/ 3300775 w 6254524"/>
              <a:gd name="connsiteY2987" fmla="*/ 5017083 h 5539721"/>
              <a:gd name="connsiteX2988" fmla="*/ 4371250 w 6254524"/>
              <a:gd name="connsiteY2988" fmla="*/ 410640 h 5539721"/>
              <a:gd name="connsiteX2989" fmla="*/ 4371250 w 6254524"/>
              <a:gd name="connsiteY2989" fmla="*/ 410640 h 5539721"/>
              <a:gd name="connsiteX2990" fmla="*/ 4371250 w 6254524"/>
              <a:gd name="connsiteY2990" fmla="*/ 410640 h 5539721"/>
              <a:gd name="connsiteX2991" fmla="*/ 5408290 w 6254524"/>
              <a:gd name="connsiteY2991" fmla="*/ 741524 h 5539721"/>
              <a:gd name="connsiteX2992" fmla="*/ 5380044 w 6254524"/>
              <a:gd name="connsiteY2992" fmla="*/ 778994 h 5539721"/>
              <a:gd name="connsiteX2993" fmla="*/ 5408290 w 6254524"/>
              <a:gd name="connsiteY2993" fmla="*/ 746136 h 5539721"/>
              <a:gd name="connsiteX2994" fmla="*/ 5408290 w 6254524"/>
              <a:gd name="connsiteY2994" fmla="*/ 741524 h 5539721"/>
              <a:gd name="connsiteX2995" fmla="*/ 5408290 w 6254524"/>
              <a:gd name="connsiteY2995" fmla="*/ 741524 h 5539721"/>
              <a:gd name="connsiteX2996" fmla="*/ 4522281 w 6254524"/>
              <a:gd name="connsiteY2996" fmla="*/ 844709 h 5539721"/>
              <a:gd name="connsiteX2997" fmla="*/ 4602408 w 6254524"/>
              <a:gd name="connsiteY2997" fmla="*/ 811852 h 5539721"/>
              <a:gd name="connsiteX2998" fmla="*/ 4687147 w 6254524"/>
              <a:gd name="connsiteY2998" fmla="*/ 746712 h 5539721"/>
              <a:gd name="connsiteX2999" fmla="*/ 4512481 w 6254524"/>
              <a:gd name="connsiteY2999" fmla="*/ 821651 h 5539721"/>
              <a:gd name="connsiteX3000" fmla="*/ 4522281 w 6254524"/>
              <a:gd name="connsiteY3000" fmla="*/ 844709 h 5539721"/>
              <a:gd name="connsiteX3001" fmla="*/ 4522281 w 6254524"/>
              <a:gd name="connsiteY3001" fmla="*/ 844709 h 5539721"/>
              <a:gd name="connsiteX3002" fmla="*/ 5431925 w 6254524"/>
              <a:gd name="connsiteY3002" fmla="*/ 1175594 h 5539721"/>
              <a:gd name="connsiteX3003" fmla="*/ 5455560 w 6254524"/>
              <a:gd name="connsiteY3003" fmla="*/ 1147348 h 5539721"/>
              <a:gd name="connsiteX3004" fmla="*/ 5408290 w 6254524"/>
              <a:gd name="connsiteY3004" fmla="*/ 1128901 h 5539721"/>
              <a:gd name="connsiteX3005" fmla="*/ 5436537 w 6254524"/>
              <a:gd name="connsiteY3005" fmla="*/ 1157147 h 5539721"/>
              <a:gd name="connsiteX3006" fmla="*/ 5431925 w 6254524"/>
              <a:gd name="connsiteY3006" fmla="*/ 1175594 h 5539721"/>
              <a:gd name="connsiteX3007" fmla="*/ 5431925 w 6254524"/>
              <a:gd name="connsiteY3007" fmla="*/ 1175594 h 5539721"/>
              <a:gd name="connsiteX3008" fmla="*/ 5621002 w 6254524"/>
              <a:gd name="connsiteY3008" fmla="*/ 1544524 h 5539721"/>
              <a:gd name="connsiteX3009" fmla="*/ 5672883 w 6254524"/>
              <a:gd name="connsiteY3009" fmla="*/ 1511667 h 5539721"/>
              <a:gd name="connsiteX3010" fmla="*/ 5621002 w 6254524"/>
              <a:gd name="connsiteY3010" fmla="*/ 1544524 h 5539721"/>
              <a:gd name="connsiteX3011" fmla="*/ 5621002 w 6254524"/>
              <a:gd name="connsiteY3011" fmla="*/ 1544524 h 5539721"/>
              <a:gd name="connsiteX3012" fmla="*/ 5747822 w 6254524"/>
              <a:gd name="connsiteY3012" fmla="*/ 1749742 h 5539721"/>
              <a:gd name="connsiteX3013" fmla="*/ 5804315 w 6254524"/>
              <a:gd name="connsiteY3013" fmla="*/ 1731295 h 5539721"/>
              <a:gd name="connsiteX3014" fmla="*/ 5776068 w 6254524"/>
              <a:gd name="connsiteY3014" fmla="*/ 1731295 h 5539721"/>
              <a:gd name="connsiteX3015" fmla="*/ 5808926 w 6254524"/>
              <a:gd name="connsiteY3015" fmla="*/ 1712849 h 5539721"/>
              <a:gd name="connsiteX3016" fmla="*/ 5766268 w 6254524"/>
              <a:gd name="connsiteY3016" fmla="*/ 1708237 h 5539721"/>
              <a:gd name="connsiteX3017" fmla="*/ 5747822 w 6254524"/>
              <a:gd name="connsiteY3017" fmla="*/ 1749742 h 5539721"/>
              <a:gd name="connsiteX3018" fmla="*/ 5747822 w 6254524"/>
              <a:gd name="connsiteY3018" fmla="*/ 1749742 h 5539721"/>
              <a:gd name="connsiteX3019" fmla="*/ 5479195 w 6254524"/>
              <a:gd name="connsiteY3019" fmla="*/ 1764153 h 5539721"/>
              <a:gd name="connsiteX3020" fmla="*/ 5559322 w 6254524"/>
              <a:gd name="connsiteY3020" fmla="*/ 1731295 h 5539721"/>
              <a:gd name="connsiteX3021" fmla="*/ 5479195 w 6254524"/>
              <a:gd name="connsiteY3021" fmla="*/ 1764153 h 5539721"/>
              <a:gd name="connsiteX3022" fmla="*/ 5479195 w 6254524"/>
              <a:gd name="connsiteY3022" fmla="*/ 1764153 h 5539721"/>
              <a:gd name="connsiteX3023" fmla="*/ 5729376 w 6254524"/>
              <a:gd name="connsiteY3023" fmla="*/ 1745130 h 5539721"/>
              <a:gd name="connsiteX3024" fmla="*/ 5663084 w 6254524"/>
              <a:gd name="connsiteY3024" fmla="*/ 1773377 h 5539721"/>
              <a:gd name="connsiteX3025" fmla="*/ 5695941 w 6254524"/>
              <a:gd name="connsiteY3025" fmla="*/ 1787211 h 5539721"/>
              <a:gd name="connsiteX3026" fmla="*/ 5653283 w 6254524"/>
              <a:gd name="connsiteY3026" fmla="*/ 1805658 h 5539721"/>
              <a:gd name="connsiteX3027" fmla="*/ 5695941 w 6254524"/>
              <a:gd name="connsiteY3027" fmla="*/ 1787211 h 5539721"/>
              <a:gd name="connsiteX3028" fmla="*/ 5719576 w 6254524"/>
              <a:gd name="connsiteY3028" fmla="*/ 1777988 h 5539721"/>
              <a:gd name="connsiteX3029" fmla="*/ 5700553 w 6254524"/>
              <a:gd name="connsiteY3029" fmla="*/ 1773377 h 5539721"/>
              <a:gd name="connsiteX3030" fmla="*/ 5729376 w 6254524"/>
              <a:gd name="connsiteY3030" fmla="*/ 1745130 h 5539721"/>
              <a:gd name="connsiteX3031" fmla="*/ 5729376 w 6254524"/>
              <a:gd name="connsiteY3031" fmla="*/ 1745130 h 5539721"/>
              <a:gd name="connsiteX3032" fmla="*/ 5974369 w 6254524"/>
              <a:gd name="connsiteY3032" fmla="*/ 1875985 h 5539721"/>
              <a:gd name="connsiteX3033" fmla="*/ 6045273 w 6254524"/>
              <a:gd name="connsiteY3033" fmla="*/ 1824681 h 5539721"/>
              <a:gd name="connsiteX3034" fmla="*/ 6068906 w 6254524"/>
              <a:gd name="connsiteY3034" fmla="*/ 1801623 h 5539721"/>
              <a:gd name="connsiteX3035" fmla="*/ 5917876 w 6254524"/>
              <a:gd name="connsiteY3035" fmla="*/ 1852927 h 5539721"/>
              <a:gd name="connsiteX3036" fmla="*/ 5927100 w 6254524"/>
              <a:gd name="connsiteY3036" fmla="*/ 1866762 h 5539721"/>
              <a:gd name="connsiteX3037" fmla="*/ 5898853 w 6254524"/>
              <a:gd name="connsiteY3037" fmla="*/ 1889820 h 5539721"/>
              <a:gd name="connsiteX3038" fmla="*/ 5974369 w 6254524"/>
              <a:gd name="connsiteY3038" fmla="*/ 1875985 h 5539721"/>
              <a:gd name="connsiteX3039" fmla="*/ 5974369 w 6254524"/>
              <a:gd name="connsiteY3039" fmla="*/ 1875985 h 5539721"/>
              <a:gd name="connsiteX3040" fmla="*/ 5799703 w 6254524"/>
              <a:gd name="connsiteY3040" fmla="*/ 1866762 h 5539721"/>
              <a:gd name="connsiteX3041" fmla="*/ 5780680 w 6254524"/>
              <a:gd name="connsiteY3041" fmla="*/ 1862150 h 5539721"/>
              <a:gd name="connsiteX3042" fmla="*/ 5799703 w 6254524"/>
              <a:gd name="connsiteY3042" fmla="*/ 1848316 h 5539721"/>
              <a:gd name="connsiteX3043" fmla="*/ 5795091 w 6254524"/>
              <a:gd name="connsiteY3043" fmla="*/ 1834481 h 5539721"/>
              <a:gd name="connsiteX3044" fmla="*/ 5766845 w 6254524"/>
              <a:gd name="connsiteY3044" fmla="*/ 1829869 h 5539721"/>
              <a:gd name="connsiteX3045" fmla="*/ 5743210 w 6254524"/>
              <a:gd name="connsiteY3045" fmla="*/ 1852927 h 5539721"/>
              <a:gd name="connsiteX3046" fmla="*/ 5724187 w 6254524"/>
              <a:gd name="connsiteY3046" fmla="*/ 1871374 h 5539721"/>
              <a:gd name="connsiteX3047" fmla="*/ 5738599 w 6254524"/>
              <a:gd name="connsiteY3047" fmla="*/ 1871374 h 5539721"/>
              <a:gd name="connsiteX3048" fmla="*/ 5724187 w 6254524"/>
              <a:gd name="connsiteY3048" fmla="*/ 1904232 h 5539721"/>
              <a:gd name="connsiteX3049" fmla="*/ 5799703 w 6254524"/>
              <a:gd name="connsiteY3049" fmla="*/ 1866762 h 5539721"/>
              <a:gd name="connsiteX3050" fmla="*/ 5799703 w 6254524"/>
              <a:gd name="connsiteY3050" fmla="*/ 1866762 h 5539721"/>
              <a:gd name="connsiteX3051" fmla="*/ 5799703 w 6254524"/>
              <a:gd name="connsiteY3051" fmla="*/ 1862150 h 5539721"/>
              <a:gd name="connsiteX3052" fmla="*/ 5799703 w 6254524"/>
              <a:gd name="connsiteY3052" fmla="*/ 1866762 h 5539721"/>
              <a:gd name="connsiteX3053" fmla="*/ 5799703 w 6254524"/>
              <a:gd name="connsiteY3053" fmla="*/ 1862150 h 5539721"/>
              <a:gd name="connsiteX3054" fmla="*/ 5799703 w 6254524"/>
              <a:gd name="connsiteY3054" fmla="*/ 1862150 h 5539721"/>
              <a:gd name="connsiteX3055" fmla="*/ 5870607 w 6254524"/>
              <a:gd name="connsiteY3055" fmla="*/ 1918067 h 5539721"/>
              <a:gd name="connsiteX3056" fmla="*/ 5875219 w 6254524"/>
              <a:gd name="connsiteY3056" fmla="*/ 1899620 h 5539721"/>
              <a:gd name="connsiteX3057" fmla="*/ 5884441 w 6254524"/>
              <a:gd name="connsiteY3057" fmla="*/ 1895008 h 5539721"/>
              <a:gd name="connsiteX3058" fmla="*/ 5818149 w 6254524"/>
              <a:gd name="connsiteY3058" fmla="*/ 1923255 h 5539721"/>
              <a:gd name="connsiteX3059" fmla="*/ 5870607 w 6254524"/>
              <a:gd name="connsiteY3059" fmla="*/ 1918067 h 5539721"/>
              <a:gd name="connsiteX3060" fmla="*/ 5870607 w 6254524"/>
              <a:gd name="connsiteY3060" fmla="*/ 1918067 h 5539721"/>
              <a:gd name="connsiteX3061" fmla="*/ 5502829 w 6254524"/>
              <a:gd name="connsiteY3061" fmla="*/ 1950348 h 5539721"/>
              <a:gd name="connsiteX3062" fmla="*/ 5554710 w 6254524"/>
              <a:gd name="connsiteY3062" fmla="*/ 1917490 h 5539721"/>
              <a:gd name="connsiteX3063" fmla="*/ 5502829 w 6254524"/>
              <a:gd name="connsiteY3063" fmla="*/ 1950348 h 5539721"/>
              <a:gd name="connsiteX3064" fmla="*/ 5502829 w 6254524"/>
              <a:gd name="connsiteY3064" fmla="*/ 1950348 h 5539721"/>
              <a:gd name="connsiteX3065" fmla="*/ 5356410 w 6254524"/>
              <a:gd name="connsiteY3065" fmla="*/ 1969371 h 5539721"/>
              <a:gd name="connsiteX3066" fmla="*/ 5295306 w 6254524"/>
              <a:gd name="connsiteY3066" fmla="*/ 1983206 h 5539721"/>
              <a:gd name="connsiteX3067" fmla="*/ 5318940 w 6254524"/>
              <a:gd name="connsiteY3067" fmla="*/ 1960148 h 5539721"/>
              <a:gd name="connsiteX3068" fmla="*/ 5224402 w 6254524"/>
              <a:gd name="connsiteY3068" fmla="*/ 1993006 h 5539721"/>
              <a:gd name="connsiteX3069" fmla="*/ 5252648 w 6254524"/>
              <a:gd name="connsiteY3069" fmla="*/ 2025863 h 5539721"/>
              <a:gd name="connsiteX3070" fmla="*/ 5285506 w 6254524"/>
              <a:gd name="connsiteY3070" fmla="*/ 2021252 h 5539721"/>
              <a:gd name="connsiteX3071" fmla="*/ 5271095 w 6254524"/>
              <a:gd name="connsiteY3071" fmla="*/ 2035087 h 5539721"/>
              <a:gd name="connsiteX3072" fmla="*/ 5204803 w 6254524"/>
              <a:gd name="connsiteY3072" fmla="*/ 2077168 h 5539721"/>
              <a:gd name="connsiteX3073" fmla="*/ 5228437 w 6254524"/>
              <a:gd name="connsiteY3073" fmla="*/ 2091003 h 5539721"/>
              <a:gd name="connsiteX3074" fmla="*/ 5200191 w 6254524"/>
              <a:gd name="connsiteY3074" fmla="*/ 2091003 h 5539721"/>
              <a:gd name="connsiteX3075" fmla="*/ 5209414 w 6254524"/>
              <a:gd name="connsiteY3075" fmla="*/ 2123861 h 5539721"/>
              <a:gd name="connsiteX3076" fmla="*/ 5280318 w 6254524"/>
              <a:gd name="connsiteY3076" fmla="*/ 2067945 h 5539721"/>
              <a:gd name="connsiteX3077" fmla="*/ 5299341 w 6254524"/>
              <a:gd name="connsiteY3077" fmla="*/ 2044886 h 5539721"/>
              <a:gd name="connsiteX3078" fmla="*/ 5266483 w 6254524"/>
              <a:gd name="connsiteY3078" fmla="*/ 2067945 h 5539721"/>
              <a:gd name="connsiteX3079" fmla="*/ 5261871 w 6254524"/>
              <a:gd name="connsiteY3079" fmla="*/ 2058721 h 5539721"/>
              <a:gd name="connsiteX3080" fmla="*/ 5271095 w 6254524"/>
              <a:gd name="connsiteY3080" fmla="*/ 2044886 h 5539721"/>
              <a:gd name="connsiteX3081" fmla="*/ 5299341 w 6254524"/>
              <a:gd name="connsiteY3081" fmla="*/ 2044886 h 5539721"/>
              <a:gd name="connsiteX3082" fmla="*/ 5308564 w 6254524"/>
              <a:gd name="connsiteY3082" fmla="*/ 2016640 h 5539721"/>
              <a:gd name="connsiteX3083" fmla="*/ 5289541 w 6254524"/>
              <a:gd name="connsiteY3083" fmla="*/ 2012028 h 5539721"/>
              <a:gd name="connsiteX3084" fmla="*/ 5356410 w 6254524"/>
              <a:gd name="connsiteY3084" fmla="*/ 1969371 h 5539721"/>
              <a:gd name="connsiteX3085" fmla="*/ 5356410 w 6254524"/>
              <a:gd name="connsiteY3085" fmla="*/ 1969371 h 5539721"/>
              <a:gd name="connsiteX3086" fmla="*/ 5158686 w 6254524"/>
              <a:gd name="connsiteY3086" fmla="*/ 2029899 h 5539721"/>
              <a:gd name="connsiteX3087" fmla="*/ 5092394 w 6254524"/>
              <a:gd name="connsiteY3087" fmla="*/ 2058145 h 5539721"/>
              <a:gd name="connsiteX3088" fmla="*/ 5158686 w 6254524"/>
              <a:gd name="connsiteY3088" fmla="*/ 2029899 h 5539721"/>
              <a:gd name="connsiteX3089" fmla="*/ 5158686 w 6254524"/>
              <a:gd name="connsiteY3089" fmla="*/ 2029899 h 5539721"/>
              <a:gd name="connsiteX3090" fmla="*/ 4724616 w 6254524"/>
              <a:gd name="connsiteY3090" fmla="*/ 2090426 h 5539721"/>
              <a:gd name="connsiteX3091" fmla="*/ 4691759 w 6254524"/>
              <a:gd name="connsiteY3091" fmla="*/ 2113484 h 5539721"/>
              <a:gd name="connsiteX3092" fmla="*/ 4724616 w 6254524"/>
              <a:gd name="connsiteY3092" fmla="*/ 2090426 h 5539721"/>
              <a:gd name="connsiteX3093" fmla="*/ 4724616 w 6254524"/>
              <a:gd name="connsiteY3093" fmla="*/ 2090426 h 5539721"/>
              <a:gd name="connsiteX3094" fmla="*/ 5309717 w 6254524"/>
              <a:gd name="connsiteY3094" fmla="*/ 2132507 h 5539721"/>
              <a:gd name="connsiteX3095" fmla="*/ 5333351 w 6254524"/>
              <a:gd name="connsiteY3095" fmla="*/ 2123284 h 5539721"/>
              <a:gd name="connsiteX3096" fmla="*/ 5305105 w 6254524"/>
              <a:gd name="connsiteY3096" fmla="*/ 2123284 h 5539721"/>
              <a:gd name="connsiteX3097" fmla="*/ 5309717 w 6254524"/>
              <a:gd name="connsiteY3097" fmla="*/ 2132507 h 5539721"/>
              <a:gd name="connsiteX3098" fmla="*/ 5309717 w 6254524"/>
              <a:gd name="connsiteY3098" fmla="*/ 2132507 h 5539721"/>
              <a:gd name="connsiteX3099" fmla="*/ 5818726 w 6254524"/>
              <a:gd name="connsiteY3099" fmla="*/ 2398829 h 5539721"/>
              <a:gd name="connsiteX3100" fmla="*/ 5743210 w 6254524"/>
              <a:gd name="connsiteY3100" fmla="*/ 2445522 h 5539721"/>
              <a:gd name="connsiteX3101" fmla="*/ 5620426 w 6254524"/>
              <a:gd name="connsiteY3101" fmla="*/ 2515273 h 5539721"/>
              <a:gd name="connsiteX3102" fmla="*/ 5714964 w 6254524"/>
              <a:gd name="connsiteY3102" fmla="*/ 2468580 h 5539721"/>
              <a:gd name="connsiteX3103" fmla="*/ 5818726 w 6254524"/>
              <a:gd name="connsiteY3103" fmla="*/ 2398829 h 5539721"/>
              <a:gd name="connsiteX3104" fmla="*/ 5818726 w 6254524"/>
              <a:gd name="connsiteY3104" fmla="*/ 2398829 h 5539721"/>
              <a:gd name="connsiteX3105" fmla="*/ 764378 w 6254524"/>
              <a:gd name="connsiteY3105" fmla="*/ 2730290 h 5539721"/>
              <a:gd name="connsiteX3106" fmla="*/ 665228 w 6254524"/>
              <a:gd name="connsiteY3106" fmla="*/ 2790818 h 5539721"/>
              <a:gd name="connsiteX3107" fmla="*/ 693474 w 6254524"/>
              <a:gd name="connsiteY3107" fmla="*/ 2800041 h 5539721"/>
              <a:gd name="connsiteX3108" fmla="*/ 684251 w 6254524"/>
              <a:gd name="connsiteY3108" fmla="*/ 2823099 h 5539721"/>
              <a:gd name="connsiteX3109" fmla="*/ 717109 w 6254524"/>
              <a:gd name="connsiteY3109" fmla="*/ 2804653 h 5539721"/>
              <a:gd name="connsiteX3110" fmla="*/ 712497 w 6254524"/>
              <a:gd name="connsiteY3110" fmla="*/ 2762572 h 5539721"/>
              <a:gd name="connsiteX3111" fmla="*/ 721720 w 6254524"/>
              <a:gd name="connsiteY3111" fmla="*/ 2757960 h 5539721"/>
              <a:gd name="connsiteX3112" fmla="*/ 764378 w 6254524"/>
              <a:gd name="connsiteY3112" fmla="*/ 2730290 h 5539721"/>
              <a:gd name="connsiteX3113" fmla="*/ 764378 w 6254524"/>
              <a:gd name="connsiteY3113" fmla="*/ 2730290 h 5539721"/>
              <a:gd name="connsiteX3114" fmla="*/ 952878 w 6254524"/>
              <a:gd name="connsiteY3114" fmla="*/ 3047339 h 5539721"/>
              <a:gd name="connsiteX3115" fmla="*/ 929243 w 6254524"/>
              <a:gd name="connsiteY3115" fmla="*/ 3038116 h 5539721"/>
              <a:gd name="connsiteX3116" fmla="*/ 924632 w 6254524"/>
              <a:gd name="connsiteY3116" fmla="*/ 3061175 h 5539721"/>
              <a:gd name="connsiteX3117" fmla="*/ 952878 w 6254524"/>
              <a:gd name="connsiteY3117" fmla="*/ 3047339 h 5539721"/>
              <a:gd name="connsiteX3118" fmla="*/ 952878 w 6254524"/>
              <a:gd name="connsiteY3118" fmla="*/ 3047339 h 5539721"/>
              <a:gd name="connsiteX3119" fmla="*/ 5592179 w 6254524"/>
              <a:gd name="connsiteY3119" fmla="*/ 3103256 h 5539721"/>
              <a:gd name="connsiteX3120" fmla="*/ 5554710 w 6254524"/>
              <a:gd name="connsiteY3120" fmla="*/ 3126314 h 5539721"/>
              <a:gd name="connsiteX3121" fmla="*/ 5550098 w 6254524"/>
              <a:gd name="connsiteY3121" fmla="*/ 3117091 h 5539721"/>
              <a:gd name="connsiteX3122" fmla="*/ 5554710 w 6254524"/>
              <a:gd name="connsiteY3122" fmla="*/ 3075010 h 5539721"/>
              <a:gd name="connsiteX3123" fmla="*/ 5488418 w 6254524"/>
              <a:gd name="connsiteY3123" fmla="*/ 3121702 h 5539721"/>
              <a:gd name="connsiteX3124" fmla="*/ 5531075 w 6254524"/>
              <a:gd name="connsiteY3124" fmla="*/ 3130925 h 5539721"/>
              <a:gd name="connsiteX3125" fmla="*/ 5531075 w 6254524"/>
              <a:gd name="connsiteY3125" fmla="*/ 3153983 h 5539721"/>
              <a:gd name="connsiteX3126" fmla="*/ 5592179 w 6254524"/>
              <a:gd name="connsiteY3126" fmla="*/ 3103256 h 5539721"/>
              <a:gd name="connsiteX3127" fmla="*/ 5592179 w 6254524"/>
              <a:gd name="connsiteY3127" fmla="*/ 3103256 h 5539721"/>
              <a:gd name="connsiteX3128" fmla="*/ 5512052 w 6254524"/>
              <a:gd name="connsiteY3128" fmla="*/ 3117667 h 5539721"/>
              <a:gd name="connsiteX3129" fmla="*/ 5544910 w 6254524"/>
              <a:gd name="connsiteY3129" fmla="*/ 3094609 h 5539721"/>
              <a:gd name="connsiteX3130" fmla="*/ 5540299 w 6254524"/>
              <a:gd name="connsiteY3130" fmla="*/ 3122855 h 5539721"/>
              <a:gd name="connsiteX3131" fmla="*/ 5512052 w 6254524"/>
              <a:gd name="connsiteY3131" fmla="*/ 3117667 h 5539721"/>
              <a:gd name="connsiteX3132" fmla="*/ 5512052 w 6254524"/>
              <a:gd name="connsiteY3132" fmla="*/ 3117667 h 5539721"/>
              <a:gd name="connsiteX3133" fmla="*/ 4927528 w 6254524"/>
              <a:gd name="connsiteY3133" fmla="*/ 3621488 h 5539721"/>
              <a:gd name="connsiteX3134" fmla="*/ 4894670 w 6254524"/>
              <a:gd name="connsiteY3134" fmla="*/ 3639934 h 5539721"/>
              <a:gd name="connsiteX3135" fmla="*/ 4875647 w 6254524"/>
              <a:gd name="connsiteY3135" fmla="*/ 3662992 h 5539721"/>
              <a:gd name="connsiteX3136" fmla="*/ 4890058 w 6254524"/>
              <a:gd name="connsiteY3136" fmla="*/ 3676827 h 5539721"/>
              <a:gd name="connsiteX3137" fmla="*/ 4913693 w 6254524"/>
              <a:gd name="connsiteY3137" fmla="*/ 3667604 h 5539721"/>
              <a:gd name="connsiteX3138" fmla="*/ 4941939 w 6254524"/>
              <a:gd name="connsiteY3138" fmla="*/ 3634746 h 5539721"/>
              <a:gd name="connsiteX3139" fmla="*/ 4946551 w 6254524"/>
              <a:gd name="connsiteY3139" fmla="*/ 3620911 h 5539721"/>
              <a:gd name="connsiteX3140" fmla="*/ 4927528 w 6254524"/>
              <a:gd name="connsiteY3140" fmla="*/ 3621488 h 5539721"/>
              <a:gd name="connsiteX3141" fmla="*/ 4927528 w 6254524"/>
              <a:gd name="connsiteY3141" fmla="*/ 3621488 h 5539721"/>
              <a:gd name="connsiteX3142" fmla="*/ 5621002 w 6254524"/>
              <a:gd name="connsiteY3142" fmla="*/ 3705650 h 5539721"/>
              <a:gd name="connsiteX3143" fmla="*/ 5640025 w 6254524"/>
              <a:gd name="connsiteY3143" fmla="*/ 3672792 h 5539721"/>
              <a:gd name="connsiteX3144" fmla="*/ 5611779 w 6254524"/>
              <a:gd name="connsiteY3144" fmla="*/ 3682015 h 5539721"/>
              <a:gd name="connsiteX3145" fmla="*/ 5611779 w 6254524"/>
              <a:gd name="connsiteY3145" fmla="*/ 3695850 h 5539721"/>
              <a:gd name="connsiteX3146" fmla="*/ 5621002 w 6254524"/>
              <a:gd name="connsiteY3146" fmla="*/ 3705650 h 5539721"/>
              <a:gd name="connsiteX3147" fmla="*/ 5621002 w 6254524"/>
              <a:gd name="connsiteY3147" fmla="*/ 3705650 h 5539721"/>
              <a:gd name="connsiteX3148" fmla="*/ 5615814 w 6254524"/>
              <a:gd name="connsiteY3148" fmla="*/ 3710261 h 5539721"/>
              <a:gd name="connsiteX3149" fmla="*/ 5620426 w 6254524"/>
              <a:gd name="connsiteY3149" fmla="*/ 3705650 h 5539721"/>
              <a:gd name="connsiteX3150" fmla="*/ 5615814 w 6254524"/>
              <a:gd name="connsiteY3150" fmla="*/ 3710261 h 5539721"/>
              <a:gd name="connsiteX3151" fmla="*/ 5615814 w 6254524"/>
              <a:gd name="connsiteY3151" fmla="*/ 3710261 h 5539721"/>
              <a:gd name="connsiteX3152" fmla="*/ 5621002 w 6254524"/>
              <a:gd name="connsiteY3152" fmla="*/ 3705650 h 5539721"/>
              <a:gd name="connsiteX3153" fmla="*/ 5621002 w 6254524"/>
              <a:gd name="connsiteY3153" fmla="*/ 3705650 h 5539721"/>
              <a:gd name="connsiteX3154" fmla="*/ 5621002 w 6254524"/>
              <a:gd name="connsiteY3154" fmla="*/ 3705650 h 5539721"/>
              <a:gd name="connsiteX3155" fmla="*/ 5621002 w 6254524"/>
              <a:gd name="connsiteY3155" fmla="*/ 3705650 h 5539721"/>
              <a:gd name="connsiteX3156" fmla="*/ 5621002 w 6254524"/>
              <a:gd name="connsiteY3156" fmla="*/ 3705650 h 5539721"/>
              <a:gd name="connsiteX3157" fmla="*/ 5267059 w 6254524"/>
              <a:gd name="connsiteY3157" fmla="*/ 3924702 h 5539721"/>
              <a:gd name="connsiteX3158" fmla="*/ 5271671 w 6254524"/>
              <a:gd name="connsiteY3158" fmla="*/ 3915479 h 5539721"/>
              <a:gd name="connsiteX3159" fmla="*/ 5267059 w 6254524"/>
              <a:gd name="connsiteY3159" fmla="*/ 3915479 h 5539721"/>
              <a:gd name="connsiteX3160" fmla="*/ 5267059 w 6254524"/>
              <a:gd name="connsiteY3160" fmla="*/ 3924702 h 5539721"/>
              <a:gd name="connsiteX3161" fmla="*/ 5267059 w 6254524"/>
              <a:gd name="connsiteY3161" fmla="*/ 3924702 h 5539721"/>
              <a:gd name="connsiteX3162" fmla="*/ 5267059 w 6254524"/>
              <a:gd name="connsiteY3162" fmla="*/ 3924702 h 5539721"/>
              <a:gd name="connsiteX3163" fmla="*/ 5366210 w 6254524"/>
              <a:gd name="connsiteY3163" fmla="*/ 3854952 h 5539721"/>
              <a:gd name="connsiteX3164" fmla="*/ 5356986 w 6254524"/>
              <a:gd name="connsiteY3164" fmla="*/ 3845728 h 5539721"/>
              <a:gd name="connsiteX3165" fmla="*/ 5272247 w 6254524"/>
              <a:gd name="connsiteY3165" fmla="*/ 3915479 h 5539721"/>
              <a:gd name="connsiteX3166" fmla="*/ 5300494 w 6254524"/>
              <a:gd name="connsiteY3166" fmla="*/ 3915479 h 5539721"/>
              <a:gd name="connsiteX3167" fmla="*/ 5356986 w 6254524"/>
              <a:gd name="connsiteY3167" fmla="*/ 3878010 h 5539721"/>
              <a:gd name="connsiteX3168" fmla="*/ 5366210 w 6254524"/>
              <a:gd name="connsiteY3168" fmla="*/ 3854952 h 5539721"/>
              <a:gd name="connsiteX3169" fmla="*/ 5366210 w 6254524"/>
              <a:gd name="connsiteY3169" fmla="*/ 3854952 h 5539721"/>
              <a:gd name="connsiteX3170" fmla="*/ 552242 w 6254524"/>
              <a:gd name="connsiteY3170" fmla="*/ 3920091 h 5539721"/>
              <a:gd name="connsiteX3171" fmla="*/ 509585 w 6254524"/>
              <a:gd name="connsiteY3171" fmla="*/ 3938537 h 5539721"/>
              <a:gd name="connsiteX3172" fmla="*/ 570689 w 6254524"/>
              <a:gd name="connsiteY3172" fmla="*/ 3915479 h 5539721"/>
              <a:gd name="connsiteX3173" fmla="*/ 631793 w 6254524"/>
              <a:gd name="connsiteY3173" fmla="*/ 3868786 h 5539721"/>
              <a:gd name="connsiteX3174" fmla="*/ 641016 w 6254524"/>
              <a:gd name="connsiteY3174" fmla="*/ 3864175 h 5539721"/>
              <a:gd name="connsiteX3175" fmla="*/ 617382 w 6254524"/>
              <a:gd name="connsiteY3175" fmla="*/ 3859563 h 5539721"/>
              <a:gd name="connsiteX3176" fmla="*/ 552242 w 6254524"/>
              <a:gd name="connsiteY3176" fmla="*/ 3920091 h 5539721"/>
              <a:gd name="connsiteX3177" fmla="*/ 552242 w 6254524"/>
              <a:gd name="connsiteY3177" fmla="*/ 3920091 h 5539721"/>
              <a:gd name="connsiteX3178" fmla="*/ 788012 w 6254524"/>
              <a:gd name="connsiteY3178" fmla="*/ 3887809 h 5539721"/>
              <a:gd name="connsiteX3179" fmla="*/ 755155 w 6254524"/>
              <a:gd name="connsiteY3179" fmla="*/ 3910868 h 5539721"/>
              <a:gd name="connsiteX3180" fmla="*/ 778789 w 6254524"/>
              <a:gd name="connsiteY3180" fmla="*/ 3910868 h 5539721"/>
              <a:gd name="connsiteX3181" fmla="*/ 788012 w 6254524"/>
              <a:gd name="connsiteY3181" fmla="*/ 3887809 h 5539721"/>
              <a:gd name="connsiteX3182" fmla="*/ 788012 w 6254524"/>
              <a:gd name="connsiteY3182" fmla="*/ 3887809 h 5539721"/>
              <a:gd name="connsiteX3183" fmla="*/ 702697 w 6254524"/>
              <a:gd name="connsiteY3183" fmla="*/ 3910868 h 5539721"/>
              <a:gd name="connsiteX3184" fmla="*/ 608159 w 6254524"/>
              <a:gd name="connsiteY3184" fmla="*/ 3971395 h 5539721"/>
              <a:gd name="connsiteX3185" fmla="*/ 579913 w 6254524"/>
              <a:gd name="connsiteY3185" fmla="*/ 3966783 h 5539721"/>
              <a:gd name="connsiteX3186" fmla="*/ 438681 w 6254524"/>
              <a:gd name="connsiteY3186" fmla="*/ 4083227 h 5539721"/>
              <a:gd name="connsiteX3187" fmla="*/ 627181 w 6254524"/>
              <a:gd name="connsiteY3187" fmla="*/ 3980618 h 5539721"/>
              <a:gd name="connsiteX3188" fmla="*/ 612770 w 6254524"/>
              <a:gd name="connsiteY3188" fmla="*/ 3971395 h 5539721"/>
              <a:gd name="connsiteX3189" fmla="*/ 702697 w 6254524"/>
              <a:gd name="connsiteY3189" fmla="*/ 3910868 h 5539721"/>
              <a:gd name="connsiteX3190" fmla="*/ 702697 w 6254524"/>
              <a:gd name="connsiteY3190" fmla="*/ 3910868 h 5539721"/>
              <a:gd name="connsiteX3191" fmla="*/ 4955774 w 6254524"/>
              <a:gd name="connsiteY3191" fmla="*/ 4349549 h 5539721"/>
              <a:gd name="connsiteX3192" fmla="*/ 4988632 w 6254524"/>
              <a:gd name="connsiteY3192" fmla="*/ 4326491 h 5539721"/>
              <a:gd name="connsiteX3193" fmla="*/ 5007655 w 6254524"/>
              <a:gd name="connsiteY3193" fmla="*/ 4349549 h 5539721"/>
              <a:gd name="connsiteX3194" fmla="*/ 5035901 w 6254524"/>
              <a:gd name="connsiteY3194" fmla="*/ 4349549 h 5539721"/>
              <a:gd name="connsiteX3195" fmla="*/ 5045125 w 6254524"/>
              <a:gd name="connsiteY3195" fmla="*/ 4316691 h 5539721"/>
              <a:gd name="connsiteX3196" fmla="*/ 5101617 w 6254524"/>
              <a:gd name="connsiteY3196" fmla="*/ 4241752 h 5539721"/>
              <a:gd name="connsiteX3197" fmla="*/ 5073371 w 6254524"/>
              <a:gd name="connsiteY3197" fmla="*/ 4306891 h 5539721"/>
              <a:gd name="connsiteX3198" fmla="*/ 5172521 w 6254524"/>
              <a:gd name="connsiteY3198" fmla="*/ 4227341 h 5539721"/>
              <a:gd name="connsiteX3199" fmla="*/ 5158109 w 6254524"/>
              <a:gd name="connsiteY3199" fmla="*/ 4213506 h 5539721"/>
              <a:gd name="connsiteX3200" fmla="*/ 5172521 w 6254524"/>
              <a:gd name="connsiteY3200" fmla="*/ 4190448 h 5539721"/>
              <a:gd name="connsiteX3201" fmla="*/ 5167909 w 6254524"/>
              <a:gd name="connsiteY3201" fmla="*/ 4167390 h 5539721"/>
              <a:gd name="connsiteX3202" fmla="*/ 5148886 w 6254524"/>
              <a:gd name="connsiteY3202" fmla="*/ 4153555 h 5539721"/>
              <a:gd name="connsiteX3203" fmla="*/ 5111417 w 6254524"/>
              <a:gd name="connsiteY3203" fmla="*/ 4214082 h 5539721"/>
              <a:gd name="connsiteX3204" fmla="*/ 5083170 w 6254524"/>
              <a:gd name="connsiteY3204" fmla="*/ 4223305 h 5539721"/>
              <a:gd name="connsiteX3205" fmla="*/ 5078559 w 6254524"/>
              <a:gd name="connsiteY3205" fmla="*/ 4200247 h 5539721"/>
              <a:gd name="connsiteX3206" fmla="*/ 5351798 w 6254524"/>
              <a:gd name="connsiteY3206" fmla="*/ 4027311 h 5539721"/>
              <a:gd name="connsiteX3207" fmla="*/ 5351798 w 6254524"/>
              <a:gd name="connsiteY3207" fmla="*/ 4004253 h 5539721"/>
              <a:gd name="connsiteX3208" fmla="*/ 5337387 w 6254524"/>
              <a:gd name="connsiteY3208" fmla="*/ 3999641 h 5539721"/>
              <a:gd name="connsiteX3209" fmla="*/ 5285506 w 6254524"/>
              <a:gd name="connsiteY3209" fmla="*/ 4013476 h 5539721"/>
              <a:gd name="connsiteX3210" fmla="*/ 5294729 w 6254524"/>
              <a:gd name="connsiteY3210" fmla="*/ 3995030 h 5539721"/>
              <a:gd name="connsiteX3211" fmla="*/ 5252072 w 6254524"/>
              <a:gd name="connsiteY3211" fmla="*/ 3985807 h 5539721"/>
              <a:gd name="connsiteX3212" fmla="*/ 5271095 w 6254524"/>
              <a:gd name="connsiteY3212" fmla="*/ 3995030 h 5539721"/>
              <a:gd name="connsiteX3213" fmla="*/ 5266483 w 6254524"/>
              <a:gd name="connsiteY3213" fmla="*/ 3981195 h 5539721"/>
              <a:gd name="connsiteX3214" fmla="*/ 5242848 w 6254524"/>
              <a:gd name="connsiteY3214" fmla="*/ 3981195 h 5539721"/>
              <a:gd name="connsiteX3215" fmla="*/ 5228437 w 6254524"/>
              <a:gd name="connsiteY3215" fmla="*/ 3958137 h 5539721"/>
              <a:gd name="connsiteX3216" fmla="*/ 5252072 w 6254524"/>
              <a:gd name="connsiteY3216" fmla="*/ 3925279 h 5539721"/>
              <a:gd name="connsiteX3217" fmla="*/ 5167333 w 6254524"/>
              <a:gd name="connsiteY3217" fmla="*/ 3939114 h 5539721"/>
              <a:gd name="connsiteX3218" fmla="*/ 5171944 w 6254524"/>
              <a:gd name="connsiteY3218" fmla="*/ 3967360 h 5539721"/>
              <a:gd name="connsiteX3219" fmla="*/ 5110840 w 6254524"/>
              <a:gd name="connsiteY3219" fmla="*/ 4009441 h 5539721"/>
              <a:gd name="connsiteX3220" fmla="*/ 5125252 w 6254524"/>
              <a:gd name="connsiteY3220" fmla="*/ 4037687 h 5539721"/>
              <a:gd name="connsiteX3221" fmla="*/ 5148886 w 6254524"/>
              <a:gd name="connsiteY3221" fmla="*/ 4046911 h 5539721"/>
              <a:gd name="connsiteX3222" fmla="*/ 5163298 w 6254524"/>
              <a:gd name="connsiteY3222" fmla="*/ 4056134 h 5539721"/>
              <a:gd name="connsiteX3223" fmla="*/ 5111417 w 6254524"/>
              <a:gd name="connsiteY3223" fmla="*/ 4088992 h 5539721"/>
              <a:gd name="connsiteX3224" fmla="*/ 5097005 w 6254524"/>
              <a:gd name="connsiteY3224" fmla="*/ 4046911 h 5539721"/>
              <a:gd name="connsiteX3225" fmla="*/ 5087782 w 6254524"/>
              <a:gd name="connsiteY3225" fmla="*/ 4056134 h 5539721"/>
              <a:gd name="connsiteX3226" fmla="*/ 5031289 w 6254524"/>
              <a:gd name="connsiteY3226" fmla="*/ 4140296 h 5539721"/>
              <a:gd name="connsiteX3227" fmla="*/ 5022066 w 6254524"/>
              <a:gd name="connsiteY3227" fmla="*/ 4107438 h 5539721"/>
              <a:gd name="connsiteX3228" fmla="*/ 5026678 w 6254524"/>
              <a:gd name="connsiteY3228" fmla="*/ 4149519 h 5539721"/>
              <a:gd name="connsiteX3229" fmla="*/ 4989209 w 6254524"/>
              <a:gd name="connsiteY3229" fmla="*/ 4177766 h 5539721"/>
              <a:gd name="connsiteX3230" fmla="*/ 5003620 w 6254524"/>
              <a:gd name="connsiteY3230" fmla="*/ 4186989 h 5539721"/>
              <a:gd name="connsiteX3231" fmla="*/ 4979986 w 6254524"/>
              <a:gd name="connsiteY3231" fmla="*/ 4229070 h 5539721"/>
              <a:gd name="connsiteX3232" fmla="*/ 5017455 w 6254524"/>
              <a:gd name="connsiteY3232" fmla="*/ 4266540 h 5539721"/>
              <a:gd name="connsiteX3233" fmla="*/ 4955774 w 6254524"/>
              <a:gd name="connsiteY3233" fmla="*/ 4349549 h 5539721"/>
              <a:gd name="connsiteX3234" fmla="*/ 4955774 w 6254524"/>
              <a:gd name="connsiteY3234" fmla="*/ 4349549 h 5539721"/>
              <a:gd name="connsiteX3235" fmla="*/ 5201343 w 6254524"/>
              <a:gd name="connsiteY3235" fmla="*/ 4074004 h 5539721"/>
              <a:gd name="connsiteX3236" fmla="*/ 5224979 w 6254524"/>
              <a:gd name="connsiteY3236" fmla="*/ 4045758 h 5539721"/>
              <a:gd name="connsiteX3237" fmla="*/ 5201343 w 6254524"/>
              <a:gd name="connsiteY3237" fmla="*/ 4074004 h 5539721"/>
              <a:gd name="connsiteX3238" fmla="*/ 5201343 w 6254524"/>
              <a:gd name="connsiteY3238" fmla="*/ 4074004 h 5539721"/>
              <a:gd name="connsiteX3239" fmla="*/ 5149463 w 6254524"/>
              <a:gd name="connsiteY3239" fmla="*/ 4018088 h 5539721"/>
              <a:gd name="connsiteX3240" fmla="*/ 5144851 w 6254524"/>
              <a:gd name="connsiteY3240" fmla="*/ 3995030 h 5539721"/>
              <a:gd name="connsiteX3241" fmla="*/ 5168486 w 6254524"/>
              <a:gd name="connsiteY3241" fmla="*/ 4004253 h 5539721"/>
              <a:gd name="connsiteX3242" fmla="*/ 5192120 w 6254524"/>
              <a:gd name="connsiteY3242" fmla="*/ 3981195 h 5539721"/>
              <a:gd name="connsiteX3243" fmla="*/ 5177709 w 6254524"/>
              <a:gd name="connsiteY3243" fmla="*/ 3995030 h 5539721"/>
              <a:gd name="connsiteX3244" fmla="*/ 5196732 w 6254524"/>
              <a:gd name="connsiteY3244" fmla="*/ 3981195 h 5539721"/>
              <a:gd name="connsiteX3245" fmla="*/ 5220367 w 6254524"/>
              <a:gd name="connsiteY3245" fmla="*/ 3952949 h 5539721"/>
              <a:gd name="connsiteX3246" fmla="*/ 5201343 w 6254524"/>
              <a:gd name="connsiteY3246" fmla="*/ 3981195 h 5539721"/>
              <a:gd name="connsiteX3247" fmla="*/ 5238813 w 6254524"/>
              <a:gd name="connsiteY3247" fmla="*/ 3981195 h 5539721"/>
              <a:gd name="connsiteX3248" fmla="*/ 5243425 w 6254524"/>
              <a:gd name="connsiteY3248" fmla="*/ 4014053 h 5539721"/>
              <a:gd name="connsiteX3249" fmla="*/ 5177133 w 6254524"/>
              <a:gd name="connsiteY3249" fmla="*/ 4046911 h 5539721"/>
              <a:gd name="connsiteX3250" fmla="*/ 5149463 w 6254524"/>
              <a:gd name="connsiteY3250" fmla="*/ 4018088 h 5539721"/>
              <a:gd name="connsiteX3251" fmla="*/ 5149463 w 6254524"/>
              <a:gd name="connsiteY3251" fmla="*/ 4018088 h 5539721"/>
              <a:gd name="connsiteX3252" fmla="*/ 5196156 w 6254524"/>
              <a:gd name="connsiteY3252" fmla="*/ 4064781 h 5539721"/>
              <a:gd name="connsiteX3253" fmla="*/ 5181745 w 6254524"/>
              <a:gd name="connsiteY3253" fmla="*/ 4093027 h 5539721"/>
              <a:gd name="connsiteX3254" fmla="*/ 5148886 w 6254524"/>
              <a:gd name="connsiteY3254" fmla="*/ 4093027 h 5539721"/>
              <a:gd name="connsiteX3255" fmla="*/ 5106228 w 6254524"/>
              <a:gd name="connsiteY3255" fmla="*/ 4135108 h 5539721"/>
              <a:gd name="connsiteX3256" fmla="*/ 5196156 w 6254524"/>
              <a:gd name="connsiteY3256" fmla="*/ 4064781 h 5539721"/>
              <a:gd name="connsiteX3257" fmla="*/ 5196156 w 6254524"/>
              <a:gd name="connsiteY3257" fmla="*/ 4064781 h 5539721"/>
              <a:gd name="connsiteX3258" fmla="*/ 5045701 w 6254524"/>
              <a:gd name="connsiteY3258" fmla="*/ 4153555 h 5539721"/>
              <a:gd name="connsiteX3259" fmla="*/ 5026678 w 6254524"/>
              <a:gd name="connsiteY3259" fmla="*/ 4176613 h 5539721"/>
              <a:gd name="connsiteX3260" fmla="*/ 5045701 w 6254524"/>
              <a:gd name="connsiteY3260" fmla="*/ 4153555 h 5539721"/>
              <a:gd name="connsiteX3261" fmla="*/ 5045701 w 6254524"/>
              <a:gd name="connsiteY3261" fmla="*/ 4153555 h 5539721"/>
              <a:gd name="connsiteX3262" fmla="*/ 839893 w 6254524"/>
              <a:gd name="connsiteY3262" fmla="*/ 4004253 h 5539721"/>
              <a:gd name="connsiteX3263" fmla="*/ 896386 w 6254524"/>
              <a:gd name="connsiteY3263" fmla="*/ 3990418 h 5539721"/>
              <a:gd name="connsiteX3264" fmla="*/ 844505 w 6254524"/>
              <a:gd name="connsiteY3264" fmla="*/ 3971972 h 5539721"/>
              <a:gd name="connsiteX3265" fmla="*/ 839893 w 6254524"/>
              <a:gd name="connsiteY3265" fmla="*/ 4004253 h 5539721"/>
              <a:gd name="connsiteX3266" fmla="*/ 839893 w 6254524"/>
              <a:gd name="connsiteY3266" fmla="*/ 4004253 h 5539721"/>
              <a:gd name="connsiteX3267" fmla="*/ 5253224 w 6254524"/>
              <a:gd name="connsiteY3267" fmla="*/ 4410077 h 5539721"/>
              <a:gd name="connsiteX3268" fmla="*/ 5272247 w 6254524"/>
              <a:gd name="connsiteY3268" fmla="*/ 4358772 h 5539721"/>
              <a:gd name="connsiteX3269" fmla="*/ 5291271 w 6254524"/>
              <a:gd name="connsiteY3269" fmla="*/ 4349549 h 5539721"/>
              <a:gd name="connsiteX3270" fmla="*/ 5343152 w 6254524"/>
              <a:gd name="connsiteY3270" fmla="*/ 4326491 h 5539721"/>
              <a:gd name="connsiteX3271" fmla="*/ 5385809 w 6254524"/>
              <a:gd name="connsiteY3271" fmla="*/ 4265963 h 5539721"/>
              <a:gd name="connsiteX3272" fmla="*/ 5324705 w 6254524"/>
              <a:gd name="connsiteY3272" fmla="*/ 4289021 h 5539721"/>
              <a:gd name="connsiteX3273" fmla="*/ 5258412 w 6254524"/>
              <a:gd name="connsiteY3273" fmla="*/ 4344937 h 5539721"/>
              <a:gd name="connsiteX3274" fmla="*/ 5253801 w 6254524"/>
              <a:gd name="connsiteY3274" fmla="*/ 4335714 h 5539721"/>
              <a:gd name="connsiteX3275" fmla="*/ 5258412 w 6254524"/>
              <a:gd name="connsiteY3275" fmla="*/ 4284410 h 5539721"/>
              <a:gd name="connsiteX3276" fmla="*/ 5239390 w 6254524"/>
              <a:gd name="connsiteY3276" fmla="*/ 4279798 h 5539721"/>
              <a:gd name="connsiteX3277" fmla="*/ 5224979 w 6254524"/>
              <a:gd name="connsiteY3277" fmla="*/ 4242329 h 5539721"/>
              <a:gd name="connsiteX3278" fmla="*/ 5253224 w 6254524"/>
              <a:gd name="connsiteY3278" fmla="*/ 4228494 h 5539721"/>
              <a:gd name="connsiteX3279" fmla="*/ 5205955 w 6254524"/>
              <a:gd name="connsiteY3279" fmla="*/ 4270575 h 5539721"/>
              <a:gd name="connsiteX3280" fmla="*/ 5234202 w 6254524"/>
              <a:gd name="connsiteY3280" fmla="*/ 4289021 h 5539721"/>
              <a:gd name="connsiteX3281" fmla="*/ 5210567 w 6254524"/>
              <a:gd name="connsiteY3281" fmla="*/ 4349549 h 5539721"/>
              <a:gd name="connsiteX3282" fmla="*/ 5224979 w 6254524"/>
              <a:gd name="connsiteY3282" fmla="*/ 4349549 h 5539721"/>
              <a:gd name="connsiteX3283" fmla="*/ 5239390 w 6254524"/>
              <a:gd name="connsiteY3283" fmla="*/ 4400854 h 5539721"/>
              <a:gd name="connsiteX3284" fmla="*/ 5239390 w 6254524"/>
              <a:gd name="connsiteY3284" fmla="*/ 4410077 h 5539721"/>
              <a:gd name="connsiteX3285" fmla="*/ 5201920 w 6254524"/>
              <a:gd name="connsiteY3285" fmla="*/ 4423912 h 5539721"/>
              <a:gd name="connsiteX3286" fmla="*/ 5197308 w 6254524"/>
              <a:gd name="connsiteY3286" fmla="*/ 4400854 h 5539721"/>
              <a:gd name="connsiteX3287" fmla="*/ 5164451 w 6254524"/>
              <a:gd name="connsiteY3287" fmla="*/ 4429100 h 5539721"/>
              <a:gd name="connsiteX3288" fmla="*/ 5201920 w 6254524"/>
              <a:gd name="connsiteY3288" fmla="*/ 4415265 h 5539721"/>
              <a:gd name="connsiteX3289" fmla="*/ 5197308 w 6254524"/>
              <a:gd name="connsiteY3289" fmla="*/ 4438323 h 5539721"/>
              <a:gd name="connsiteX3290" fmla="*/ 5216332 w 6254524"/>
              <a:gd name="connsiteY3290" fmla="*/ 4438323 h 5539721"/>
              <a:gd name="connsiteX3291" fmla="*/ 5253224 w 6254524"/>
              <a:gd name="connsiteY3291" fmla="*/ 4410077 h 5539721"/>
              <a:gd name="connsiteX3292" fmla="*/ 5253224 w 6254524"/>
              <a:gd name="connsiteY3292" fmla="*/ 4410077 h 5539721"/>
              <a:gd name="connsiteX3293" fmla="*/ 4804744 w 6254524"/>
              <a:gd name="connsiteY3293" fmla="*/ 4293633 h 5539721"/>
              <a:gd name="connsiteX3294" fmla="*/ 4861236 w 6254524"/>
              <a:gd name="connsiteY3294" fmla="*/ 4265387 h 5539721"/>
              <a:gd name="connsiteX3295" fmla="*/ 4852012 w 6254524"/>
              <a:gd name="connsiteY3295" fmla="*/ 4242329 h 5539721"/>
              <a:gd name="connsiteX3296" fmla="*/ 4804744 w 6254524"/>
              <a:gd name="connsiteY3296" fmla="*/ 4293633 h 5539721"/>
              <a:gd name="connsiteX3297" fmla="*/ 4804744 w 6254524"/>
              <a:gd name="connsiteY3297" fmla="*/ 4293633 h 5539721"/>
              <a:gd name="connsiteX3298" fmla="*/ 740743 w 6254524"/>
              <a:gd name="connsiteY3298" fmla="*/ 4256163 h 5539721"/>
              <a:gd name="connsiteX3299" fmla="*/ 674451 w 6254524"/>
              <a:gd name="connsiteY3299" fmla="*/ 4298244 h 5539721"/>
              <a:gd name="connsiteX3300" fmla="*/ 740743 w 6254524"/>
              <a:gd name="connsiteY3300" fmla="*/ 4256163 h 5539721"/>
              <a:gd name="connsiteX3301" fmla="*/ 740743 w 6254524"/>
              <a:gd name="connsiteY3301" fmla="*/ 4256163 h 5539721"/>
              <a:gd name="connsiteX3302" fmla="*/ 4649677 w 6254524"/>
              <a:gd name="connsiteY3302" fmla="*/ 4265387 h 5539721"/>
              <a:gd name="connsiteX3303" fmla="*/ 4630654 w 6254524"/>
              <a:gd name="connsiteY3303" fmla="*/ 4274610 h 5539721"/>
              <a:gd name="connsiteX3304" fmla="*/ 4649677 w 6254524"/>
              <a:gd name="connsiteY3304" fmla="*/ 4279222 h 5539721"/>
              <a:gd name="connsiteX3305" fmla="*/ 4649677 w 6254524"/>
              <a:gd name="connsiteY3305" fmla="*/ 4265387 h 5539721"/>
              <a:gd name="connsiteX3306" fmla="*/ 4649677 w 6254524"/>
              <a:gd name="connsiteY3306" fmla="*/ 4265387 h 5539721"/>
              <a:gd name="connsiteX3307" fmla="*/ 3706599 w 6254524"/>
              <a:gd name="connsiteY3307" fmla="*/ 5194630 h 5539721"/>
              <a:gd name="connsiteX3308" fmla="*/ 3706599 w 6254524"/>
              <a:gd name="connsiteY3308" fmla="*/ 5180796 h 5539721"/>
              <a:gd name="connsiteX3309" fmla="*/ 3853018 w 6254524"/>
              <a:gd name="connsiteY3309" fmla="*/ 5143326 h 5539721"/>
              <a:gd name="connsiteX3310" fmla="*/ 3933145 w 6254524"/>
              <a:gd name="connsiteY3310" fmla="*/ 5092022 h 5539721"/>
              <a:gd name="connsiteX3311" fmla="*/ 3928533 w 6254524"/>
              <a:gd name="connsiteY3311" fmla="*/ 5054552 h 5539721"/>
              <a:gd name="connsiteX3312" fmla="*/ 4023072 w 6254524"/>
              <a:gd name="connsiteY3312" fmla="*/ 5021694 h 5539721"/>
              <a:gd name="connsiteX3313" fmla="*/ 4018460 w 6254524"/>
              <a:gd name="connsiteY3313" fmla="*/ 5049940 h 5539721"/>
              <a:gd name="connsiteX3314" fmla="*/ 4051318 w 6254524"/>
              <a:gd name="connsiteY3314" fmla="*/ 5063775 h 5539721"/>
              <a:gd name="connsiteX3315" fmla="*/ 3971191 w 6254524"/>
              <a:gd name="connsiteY3315" fmla="*/ 5119691 h 5539721"/>
              <a:gd name="connsiteX3316" fmla="*/ 3876653 w 6254524"/>
              <a:gd name="connsiteY3316" fmla="*/ 5166384 h 5539721"/>
              <a:gd name="connsiteX3317" fmla="*/ 4046130 w 6254524"/>
              <a:gd name="connsiteY3317" fmla="*/ 5110468 h 5539721"/>
              <a:gd name="connsiteX3318" fmla="*/ 4088787 w 6254524"/>
              <a:gd name="connsiteY3318" fmla="*/ 5026306 h 5539721"/>
              <a:gd name="connsiteX3319" fmla="*/ 4060542 w 6254524"/>
              <a:gd name="connsiteY3319" fmla="*/ 5026306 h 5539721"/>
              <a:gd name="connsiteX3320" fmla="*/ 4244430 w 6254524"/>
              <a:gd name="connsiteY3320" fmla="*/ 4928309 h 5539721"/>
              <a:gd name="connsiteX3321" fmla="*/ 4201773 w 6254524"/>
              <a:gd name="connsiteY3321" fmla="*/ 4919085 h 5539721"/>
              <a:gd name="connsiteX3322" fmla="*/ 4324557 w 6254524"/>
              <a:gd name="connsiteY3322" fmla="*/ 4849335 h 5539721"/>
              <a:gd name="connsiteX3323" fmla="*/ 4324557 w 6254524"/>
              <a:gd name="connsiteY3323" fmla="*/ 4821088 h 5539721"/>
              <a:gd name="connsiteX3324" fmla="*/ 4258265 w 6254524"/>
              <a:gd name="connsiteY3324" fmla="*/ 4844146 h 5539721"/>
              <a:gd name="connsiteX3325" fmla="*/ 4347615 w 6254524"/>
              <a:gd name="connsiteY3325" fmla="*/ 4783619 h 5539721"/>
              <a:gd name="connsiteX3326" fmla="*/ 4347615 w 6254524"/>
              <a:gd name="connsiteY3326" fmla="*/ 4765172 h 5539721"/>
              <a:gd name="connsiteX3327" fmla="*/ 4295734 w 6254524"/>
              <a:gd name="connsiteY3327" fmla="*/ 4802642 h 5539721"/>
              <a:gd name="connsiteX3328" fmla="*/ 4295734 w 6254524"/>
              <a:gd name="connsiteY3328" fmla="*/ 4784195 h 5539721"/>
              <a:gd name="connsiteX3329" fmla="*/ 4220219 w 6254524"/>
              <a:gd name="connsiteY3329" fmla="*/ 4840111 h 5539721"/>
              <a:gd name="connsiteX3330" fmla="*/ 4220219 w 6254524"/>
              <a:gd name="connsiteY3330" fmla="*/ 4811865 h 5539721"/>
              <a:gd name="connsiteX3331" fmla="*/ 4172950 w 6254524"/>
              <a:gd name="connsiteY3331" fmla="*/ 4844723 h 5539721"/>
              <a:gd name="connsiteX3332" fmla="*/ 4125680 w 6254524"/>
              <a:gd name="connsiteY3332" fmla="*/ 4840111 h 5539721"/>
              <a:gd name="connsiteX3333" fmla="*/ 4356838 w 6254524"/>
              <a:gd name="connsiteY3333" fmla="*/ 4704644 h 5539721"/>
              <a:gd name="connsiteX3334" fmla="*/ 4243854 w 6254524"/>
              <a:gd name="connsiteY3334" fmla="*/ 4765172 h 5539721"/>
              <a:gd name="connsiteX3335" fmla="*/ 4229442 w 6254524"/>
              <a:gd name="connsiteY3335" fmla="*/ 4751337 h 5539721"/>
              <a:gd name="connsiteX3336" fmla="*/ 4517093 w 6254524"/>
              <a:gd name="connsiteY3336" fmla="*/ 4588201 h 5539721"/>
              <a:gd name="connsiteX3337" fmla="*/ 4498070 w 6254524"/>
              <a:gd name="connsiteY3337" fmla="*/ 4583589 h 5539721"/>
              <a:gd name="connsiteX3338" fmla="*/ 4540727 w 6254524"/>
              <a:gd name="connsiteY3338" fmla="*/ 4536897 h 5539721"/>
              <a:gd name="connsiteX3339" fmla="*/ 4540727 w 6254524"/>
              <a:gd name="connsiteY3339" fmla="*/ 4555343 h 5539721"/>
              <a:gd name="connsiteX3340" fmla="*/ 4691759 w 6254524"/>
              <a:gd name="connsiteY3340" fmla="*/ 4490204 h 5539721"/>
              <a:gd name="connsiteX3341" fmla="*/ 4795520 w 6254524"/>
              <a:gd name="connsiteY3341" fmla="*/ 4448122 h 5539721"/>
              <a:gd name="connsiteX3342" fmla="*/ 4809932 w 6254524"/>
              <a:gd name="connsiteY3342" fmla="*/ 4466569 h 5539721"/>
              <a:gd name="connsiteX3343" fmla="*/ 4819155 w 6254524"/>
              <a:gd name="connsiteY3343" fmla="*/ 4452734 h 5539721"/>
              <a:gd name="connsiteX3344" fmla="*/ 4918305 w 6254524"/>
              <a:gd name="connsiteY3344" fmla="*/ 4382983 h 5539721"/>
              <a:gd name="connsiteX3345" fmla="*/ 4903893 w 6254524"/>
              <a:gd name="connsiteY3345" fmla="*/ 4369149 h 5539721"/>
              <a:gd name="connsiteX3346" fmla="*/ 4941363 w 6254524"/>
              <a:gd name="connsiteY3346" fmla="*/ 4364537 h 5539721"/>
              <a:gd name="connsiteX3347" fmla="*/ 4936752 w 6254524"/>
              <a:gd name="connsiteY3347" fmla="*/ 4346090 h 5539721"/>
              <a:gd name="connsiteX3348" fmla="*/ 4913116 w 6254524"/>
              <a:gd name="connsiteY3348" fmla="*/ 4350702 h 5539721"/>
              <a:gd name="connsiteX3349" fmla="*/ 4936752 w 6254524"/>
              <a:gd name="connsiteY3349" fmla="*/ 4332255 h 5539721"/>
              <a:gd name="connsiteX3350" fmla="*/ 4847401 w 6254524"/>
              <a:gd name="connsiteY3350" fmla="*/ 4374336 h 5539721"/>
              <a:gd name="connsiteX3351" fmla="*/ 4903893 w 6254524"/>
              <a:gd name="connsiteY3351" fmla="*/ 4276339 h 5539721"/>
              <a:gd name="connsiteX3352" fmla="*/ 4814543 w 6254524"/>
              <a:gd name="connsiteY3352" fmla="*/ 4355890 h 5539721"/>
              <a:gd name="connsiteX3353" fmla="*/ 4753439 w 6254524"/>
              <a:gd name="connsiteY3353" fmla="*/ 4393359 h 5539721"/>
              <a:gd name="connsiteX3354" fmla="*/ 4739028 w 6254524"/>
              <a:gd name="connsiteY3354" fmla="*/ 4370301 h 5539721"/>
              <a:gd name="connsiteX3355" fmla="*/ 4710781 w 6254524"/>
              <a:gd name="connsiteY3355" fmla="*/ 4412383 h 5539721"/>
              <a:gd name="connsiteX3356" fmla="*/ 4720004 w 6254524"/>
              <a:gd name="connsiteY3356" fmla="*/ 4389324 h 5539721"/>
              <a:gd name="connsiteX3357" fmla="*/ 4644489 w 6254524"/>
              <a:gd name="connsiteY3357" fmla="*/ 4422182 h 5539721"/>
              <a:gd name="connsiteX3358" fmla="*/ 4564362 w 6254524"/>
              <a:gd name="connsiteY3358" fmla="*/ 4491933 h 5539721"/>
              <a:gd name="connsiteX3359" fmla="*/ 4559751 w 6254524"/>
              <a:gd name="connsiteY3359" fmla="*/ 4473487 h 5539721"/>
              <a:gd name="connsiteX3360" fmla="*/ 4475011 w 6254524"/>
              <a:gd name="connsiteY3360" fmla="*/ 4501733 h 5539721"/>
              <a:gd name="connsiteX3361" fmla="*/ 4531504 w 6254524"/>
              <a:gd name="connsiteY3361" fmla="*/ 4450428 h 5539721"/>
              <a:gd name="connsiteX3362" fmla="*/ 4507870 w 6254524"/>
              <a:gd name="connsiteY3362" fmla="*/ 4417571 h 5539721"/>
              <a:gd name="connsiteX3363" fmla="*/ 4531504 w 6254524"/>
              <a:gd name="connsiteY3363" fmla="*/ 4412959 h 5539721"/>
              <a:gd name="connsiteX3364" fmla="*/ 4526892 w 6254524"/>
              <a:gd name="connsiteY3364" fmla="*/ 4426794 h 5539721"/>
              <a:gd name="connsiteX3365" fmla="*/ 4673312 w 6254524"/>
              <a:gd name="connsiteY3365" fmla="*/ 4357043 h 5539721"/>
              <a:gd name="connsiteX3366" fmla="*/ 4664089 w 6254524"/>
              <a:gd name="connsiteY3366" fmla="*/ 4314962 h 5539721"/>
              <a:gd name="connsiteX3367" fmla="*/ 4645065 w 6254524"/>
              <a:gd name="connsiteY3367" fmla="*/ 4347820 h 5539721"/>
              <a:gd name="connsiteX3368" fmla="*/ 4607596 w 6254524"/>
              <a:gd name="connsiteY3368" fmla="*/ 4376066 h 5539721"/>
              <a:gd name="connsiteX3369" fmla="*/ 4622007 w 6254524"/>
              <a:gd name="connsiteY3369" fmla="*/ 4362231 h 5539721"/>
              <a:gd name="connsiteX3370" fmla="*/ 4598373 w 6254524"/>
              <a:gd name="connsiteY3370" fmla="*/ 4357620 h 5539721"/>
              <a:gd name="connsiteX3371" fmla="*/ 4622007 w 6254524"/>
              <a:gd name="connsiteY3371" fmla="*/ 4353008 h 5539721"/>
              <a:gd name="connsiteX3372" fmla="*/ 4617396 w 6254524"/>
              <a:gd name="connsiteY3372" fmla="*/ 4310927 h 5539721"/>
              <a:gd name="connsiteX3373" fmla="*/ 4579926 w 6254524"/>
              <a:gd name="connsiteY3373" fmla="*/ 4310927 h 5539721"/>
              <a:gd name="connsiteX3374" fmla="*/ 4410449 w 6254524"/>
              <a:gd name="connsiteY3374" fmla="*/ 4432559 h 5539721"/>
              <a:gd name="connsiteX3375" fmla="*/ 4377591 w 6254524"/>
              <a:gd name="connsiteY3375" fmla="*/ 4427947 h 5539721"/>
              <a:gd name="connsiteX3376" fmla="*/ 4358568 w 6254524"/>
              <a:gd name="connsiteY3376" fmla="*/ 4460805 h 5539721"/>
              <a:gd name="connsiteX3377" fmla="*/ 4377591 w 6254524"/>
              <a:gd name="connsiteY3377" fmla="*/ 4470028 h 5539721"/>
              <a:gd name="connsiteX3378" fmla="*/ 4231172 w 6254524"/>
              <a:gd name="connsiteY3378" fmla="*/ 4507498 h 5539721"/>
              <a:gd name="connsiteX3379" fmla="*/ 4193702 w 6254524"/>
              <a:gd name="connsiteY3379" fmla="*/ 4535744 h 5539721"/>
              <a:gd name="connsiteX3380" fmla="*/ 4231172 w 6254524"/>
              <a:gd name="connsiteY3380" fmla="*/ 4535744 h 5539721"/>
              <a:gd name="connsiteX3381" fmla="*/ 4250194 w 6254524"/>
              <a:gd name="connsiteY3381" fmla="*/ 4558802 h 5539721"/>
              <a:gd name="connsiteX3382" fmla="*/ 4217337 w 6254524"/>
              <a:gd name="connsiteY3382" fmla="*/ 4596271 h 5539721"/>
              <a:gd name="connsiteX3383" fmla="*/ 4245583 w 6254524"/>
              <a:gd name="connsiteY3383" fmla="*/ 4582437 h 5539721"/>
              <a:gd name="connsiteX3384" fmla="*/ 4254806 w 6254524"/>
              <a:gd name="connsiteY3384" fmla="*/ 4596271 h 5539721"/>
              <a:gd name="connsiteX3385" fmla="*/ 4250194 w 6254524"/>
              <a:gd name="connsiteY3385" fmla="*/ 4619329 h 5539721"/>
              <a:gd name="connsiteX3386" fmla="*/ 4198314 w 6254524"/>
              <a:gd name="connsiteY3386" fmla="*/ 4679857 h 5539721"/>
              <a:gd name="connsiteX3387" fmla="*/ 4174679 w 6254524"/>
              <a:gd name="connsiteY3387" fmla="*/ 4675245 h 5539721"/>
              <a:gd name="connsiteX3388" fmla="*/ 4118187 w 6254524"/>
              <a:gd name="connsiteY3388" fmla="*/ 4717327 h 5539721"/>
              <a:gd name="connsiteX3389" fmla="*/ 4009813 w 6254524"/>
              <a:gd name="connsiteY3389" fmla="*/ 4777854 h 5539721"/>
              <a:gd name="connsiteX3390" fmla="*/ 4076106 w 6254524"/>
              <a:gd name="connsiteY3390" fmla="*/ 4749608 h 5539721"/>
              <a:gd name="connsiteX3391" fmla="*/ 4222525 w 6254524"/>
              <a:gd name="connsiteY3391" fmla="*/ 4689080 h 5539721"/>
              <a:gd name="connsiteX3392" fmla="*/ 4151621 w 6254524"/>
              <a:gd name="connsiteY3392" fmla="*/ 4749608 h 5539721"/>
              <a:gd name="connsiteX3393" fmla="*/ 4142398 w 6254524"/>
              <a:gd name="connsiteY3393" fmla="*/ 4731162 h 5539721"/>
              <a:gd name="connsiteX3394" fmla="*/ 4005778 w 6254524"/>
              <a:gd name="connsiteY3394" fmla="*/ 4819935 h 5539721"/>
              <a:gd name="connsiteX3395" fmla="*/ 3836301 w 6254524"/>
              <a:gd name="connsiteY3395" fmla="*/ 4880463 h 5539721"/>
              <a:gd name="connsiteX3396" fmla="*/ 3831689 w 6254524"/>
              <a:gd name="connsiteY3396" fmla="*/ 4898909 h 5539721"/>
              <a:gd name="connsiteX3397" fmla="*/ 3737150 w 6254524"/>
              <a:gd name="connsiteY3397" fmla="*/ 4921968 h 5539721"/>
              <a:gd name="connsiteX3398" fmla="*/ 3751562 w 6254524"/>
              <a:gd name="connsiteY3398" fmla="*/ 4945026 h 5539721"/>
              <a:gd name="connsiteX3399" fmla="*/ 3732539 w 6254524"/>
              <a:gd name="connsiteY3399" fmla="*/ 4963472 h 5539721"/>
              <a:gd name="connsiteX3400" fmla="*/ 3944674 w 6254524"/>
              <a:gd name="connsiteY3400" fmla="*/ 4883922 h 5539721"/>
              <a:gd name="connsiteX3401" fmla="*/ 4034024 w 6254524"/>
              <a:gd name="connsiteY3401" fmla="*/ 4837229 h 5539721"/>
              <a:gd name="connsiteX3402" fmla="*/ 4024801 w 6254524"/>
              <a:gd name="connsiteY3402" fmla="*/ 4855675 h 5539721"/>
              <a:gd name="connsiteX3403" fmla="*/ 4039212 w 6254524"/>
              <a:gd name="connsiteY3403" fmla="*/ 4874122 h 5539721"/>
              <a:gd name="connsiteX3404" fmla="*/ 4123951 w 6254524"/>
              <a:gd name="connsiteY3404" fmla="*/ 4855675 h 5539721"/>
              <a:gd name="connsiteX3405" fmla="*/ 4024801 w 6254524"/>
              <a:gd name="connsiteY3405" fmla="*/ 4906980 h 5539721"/>
              <a:gd name="connsiteX3406" fmla="*/ 4062270 w 6254524"/>
              <a:gd name="connsiteY3406" fmla="*/ 4920815 h 5539721"/>
              <a:gd name="connsiteX3407" fmla="*/ 4047859 w 6254524"/>
              <a:gd name="connsiteY3407" fmla="*/ 4930038 h 5539721"/>
              <a:gd name="connsiteX3408" fmla="*/ 3981567 w 6254524"/>
              <a:gd name="connsiteY3408" fmla="*/ 4930038 h 5539721"/>
              <a:gd name="connsiteX3409" fmla="*/ 4005201 w 6254524"/>
              <a:gd name="connsiteY3409" fmla="*/ 4911592 h 5539721"/>
              <a:gd name="connsiteX3410" fmla="*/ 3967732 w 6254524"/>
              <a:gd name="connsiteY3410" fmla="*/ 4916203 h 5539721"/>
              <a:gd name="connsiteX3411" fmla="*/ 3963121 w 6254524"/>
              <a:gd name="connsiteY3411" fmla="*/ 4897756 h 5539721"/>
              <a:gd name="connsiteX3412" fmla="*/ 3826501 w 6254524"/>
              <a:gd name="connsiteY3412" fmla="*/ 4962896 h 5539721"/>
              <a:gd name="connsiteX3413" fmla="*/ 3831113 w 6254524"/>
              <a:gd name="connsiteY3413" fmla="*/ 4976731 h 5539721"/>
              <a:gd name="connsiteX3414" fmla="*/ 3798255 w 6254524"/>
              <a:gd name="connsiteY3414" fmla="*/ 4990566 h 5539721"/>
              <a:gd name="connsiteX3415" fmla="*/ 3807478 w 6254524"/>
              <a:gd name="connsiteY3415" fmla="*/ 4976731 h 5539721"/>
              <a:gd name="connsiteX3416" fmla="*/ 3760208 w 6254524"/>
              <a:gd name="connsiteY3416" fmla="*/ 4995177 h 5539721"/>
              <a:gd name="connsiteX3417" fmla="*/ 3793067 w 6254524"/>
              <a:gd name="connsiteY3417" fmla="*/ 4995177 h 5539721"/>
              <a:gd name="connsiteX3418" fmla="*/ 3689305 w 6254524"/>
              <a:gd name="connsiteY3418" fmla="*/ 5018235 h 5539721"/>
              <a:gd name="connsiteX3419" fmla="*/ 3623013 w 6254524"/>
              <a:gd name="connsiteY3419" fmla="*/ 5046482 h 5539721"/>
              <a:gd name="connsiteX3420" fmla="*/ 3651259 w 6254524"/>
              <a:gd name="connsiteY3420" fmla="*/ 5055705 h 5539721"/>
              <a:gd name="connsiteX3421" fmla="*/ 3575743 w 6254524"/>
              <a:gd name="connsiteY3421" fmla="*/ 5083951 h 5539721"/>
              <a:gd name="connsiteX3422" fmla="*/ 3552109 w 6254524"/>
              <a:gd name="connsiteY3422" fmla="*/ 5079339 h 5539721"/>
              <a:gd name="connsiteX3423" fmla="*/ 3519251 w 6254524"/>
              <a:gd name="connsiteY3423" fmla="*/ 5107586 h 5539721"/>
              <a:gd name="connsiteX3424" fmla="*/ 3533663 w 6254524"/>
              <a:gd name="connsiteY3424" fmla="*/ 5121421 h 5539721"/>
              <a:gd name="connsiteX3425" fmla="*/ 3548074 w 6254524"/>
              <a:gd name="connsiteY3425" fmla="*/ 5112197 h 5539721"/>
              <a:gd name="connsiteX3426" fmla="*/ 3557297 w 6254524"/>
              <a:gd name="connsiteY3426" fmla="*/ 5140444 h 5539721"/>
              <a:gd name="connsiteX3427" fmla="*/ 3538274 w 6254524"/>
              <a:gd name="connsiteY3427" fmla="*/ 5158890 h 5539721"/>
              <a:gd name="connsiteX3428" fmla="*/ 3481782 w 6254524"/>
              <a:gd name="connsiteY3428" fmla="*/ 5145055 h 5539721"/>
              <a:gd name="connsiteX3429" fmla="*/ 3434512 w 6254524"/>
              <a:gd name="connsiteY3429" fmla="*/ 5173302 h 5539721"/>
              <a:gd name="connsiteX3430" fmla="*/ 3443736 w 6254524"/>
              <a:gd name="connsiteY3430" fmla="*/ 5159467 h 5539721"/>
              <a:gd name="connsiteX3431" fmla="*/ 3226989 w 6254524"/>
              <a:gd name="connsiteY3431" fmla="*/ 5206159 h 5539721"/>
              <a:gd name="connsiteX3432" fmla="*/ 3099592 w 6254524"/>
              <a:gd name="connsiteY3432" fmla="*/ 5271299 h 5539721"/>
              <a:gd name="connsiteX3433" fmla="*/ 3142250 w 6254524"/>
              <a:gd name="connsiteY3433" fmla="*/ 5280522 h 5539721"/>
              <a:gd name="connsiteX3434" fmla="*/ 3133027 w 6254524"/>
              <a:gd name="connsiteY3434" fmla="*/ 5308768 h 5539721"/>
              <a:gd name="connsiteX3435" fmla="*/ 3147438 w 6254524"/>
              <a:gd name="connsiteY3435" fmla="*/ 5290322 h 5539721"/>
              <a:gd name="connsiteX3436" fmla="*/ 3331327 w 6254524"/>
              <a:gd name="connsiteY3436" fmla="*/ 5257464 h 5539721"/>
              <a:gd name="connsiteX3437" fmla="*/ 3430477 w 6254524"/>
              <a:gd name="connsiteY3437" fmla="*/ 5206159 h 5539721"/>
              <a:gd name="connsiteX3438" fmla="*/ 3416066 w 6254524"/>
              <a:gd name="connsiteY3438" fmla="*/ 5206159 h 5539721"/>
              <a:gd name="connsiteX3439" fmla="*/ 3472559 w 6254524"/>
              <a:gd name="connsiteY3439" fmla="*/ 5196936 h 5539721"/>
              <a:gd name="connsiteX3440" fmla="*/ 3472559 w 6254524"/>
              <a:gd name="connsiteY3440" fmla="*/ 5206159 h 5539721"/>
              <a:gd name="connsiteX3441" fmla="*/ 3693916 w 6254524"/>
              <a:gd name="connsiteY3441" fmla="*/ 5145632 h 5539721"/>
              <a:gd name="connsiteX3442" fmla="*/ 3623013 w 6254524"/>
              <a:gd name="connsiteY3442" fmla="*/ 5187713 h 5539721"/>
              <a:gd name="connsiteX3443" fmla="*/ 3552109 w 6254524"/>
              <a:gd name="connsiteY3443" fmla="*/ 5220571 h 5539721"/>
              <a:gd name="connsiteX3444" fmla="*/ 3434512 w 6254524"/>
              <a:gd name="connsiteY3444" fmla="*/ 5285710 h 5539721"/>
              <a:gd name="connsiteX3445" fmla="*/ 3391855 w 6254524"/>
              <a:gd name="connsiteY3445" fmla="*/ 5285710 h 5539721"/>
              <a:gd name="connsiteX3446" fmla="*/ 3396466 w 6254524"/>
              <a:gd name="connsiteY3446" fmla="*/ 5304156 h 5539721"/>
              <a:gd name="connsiteX3447" fmla="*/ 3372832 w 6254524"/>
              <a:gd name="connsiteY3447" fmla="*/ 5322603 h 5539721"/>
              <a:gd name="connsiteX3448" fmla="*/ 3533086 w 6254524"/>
              <a:gd name="connsiteY3448" fmla="*/ 5271299 h 5539721"/>
              <a:gd name="connsiteX3449" fmla="*/ 3542309 w 6254524"/>
              <a:gd name="connsiteY3449" fmla="*/ 5262075 h 5539721"/>
              <a:gd name="connsiteX3450" fmla="*/ 3561332 w 6254524"/>
              <a:gd name="connsiteY3450" fmla="*/ 5262075 h 5539721"/>
              <a:gd name="connsiteX3451" fmla="*/ 3556721 w 6254524"/>
              <a:gd name="connsiteY3451" fmla="*/ 5271299 h 5539721"/>
              <a:gd name="connsiteX3452" fmla="*/ 3706599 w 6254524"/>
              <a:gd name="connsiteY3452" fmla="*/ 5194630 h 5539721"/>
              <a:gd name="connsiteX3453" fmla="*/ 3706599 w 6254524"/>
              <a:gd name="connsiteY3453" fmla="*/ 5194630 h 5539721"/>
              <a:gd name="connsiteX3454" fmla="*/ 4852012 w 6254524"/>
              <a:gd name="connsiteY3454" fmla="*/ 4377795 h 5539721"/>
              <a:gd name="connsiteX3455" fmla="*/ 4880259 w 6254524"/>
              <a:gd name="connsiteY3455" fmla="*/ 4373183 h 5539721"/>
              <a:gd name="connsiteX3456" fmla="*/ 4884871 w 6254524"/>
              <a:gd name="connsiteY3456" fmla="*/ 4377795 h 5539721"/>
              <a:gd name="connsiteX3457" fmla="*/ 4856624 w 6254524"/>
              <a:gd name="connsiteY3457" fmla="*/ 4419876 h 5539721"/>
              <a:gd name="connsiteX3458" fmla="*/ 4852012 w 6254524"/>
              <a:gd name="connsiteY3458" fmla="*/ 4377795 h 5539721"/>
              <a:gd name="connsiteX3459" fmla="*/ 4852012 w 6254524"/>
              <a:gd name="connsiteY3459" fmla="*/ 4377795 h 5539721"/>
              <a:gd name="connsiteX3460" fmla="*/ 4578773 w 6254524"/>
              <a:gd name="connsiteY3460" fmla="*/ 4373183 h 5539721"/>
              <a:gd name="connsiteX3461" fmla="*/ 4541304 w 6254524"/>
              <a:gd name="connsiteY3461" fmla="*/ 4401430 h 5539721"/>
              <a:gd name="connsiteX3462" fmla="*/ 4578773 w 6254524"/>
              <a:gd name="connsiteY3462" fmla="*/ 4373183 h 5539721"/>
              <a:gd name="connsiteX3463" fmla="*/ 4578773 w 6254524"/>
              <a:gd name="connsiteY3463" fmla="*/ 4373183 h 5539721"/>
              <a:gd name="connsiteX3464" fmla="*/ 4385661 w 6254524"/>
              <a:gd name="connsiteY3464" fmla="*/ 4601459 h 5539721"/>
              <a:gd name="connsiteX3465" fmla="*/ 4385661 w 6254524"/>
              <a:gd name="connsiteY3465" fmla="*/ 4578401 h 5539721"/>
              <a:gd name="connsiteX3466" fmla="*/ 4475011 w 6254524"/>
              <a:gd name="connsiteY3466" fmla="*/ 4555343 h 5539721"/>
              <a:gd name="connsiteX3467" fmla="*/ 4385661 w 6254524"/>
              <a:gd name="connsiteY3467" fmla="*/ 4601459 h 5539721"/>
              <a:gd name="connsiteX3468" fmla="*/ 4385661 w 6254524"/>
              <a:gd name="connsiteY3468" fmla="*/ 4601459 h 5539721"/>
              <a:gd name="connsiteX3469" fmla="*/ 4455989 w 6254524"/>
              <a:gd name="connsiteY3469" fmla="*/ 4433711 h 5539721"/>
              <a:gd name="connsiteX3470" fmla="*/ 4436966 w 6254524"/>
              <a:gd name="connsiteY3470" fmla="*/ 4466569 h 5539721"/>
              <a:gd name="connsiteX3471" fmla="*/ 4455989 w 6254524"/>
              <a:gd name="connsiteY3471" fmla="*/ 4433711 h 5539721"/>
              <a:gd name="connsiteX3472" fmla="*/ 4455989 w 6254524"/>
              <a:gd name="connsiteY3472" fmla="*/ 4433711 h 5539721"/>
              <a:gd name="connsiteX3473" fmla="*/ 4362027 w 6254524"/>
              <a:gd name="connsiteY3473" fmla="*/ 4498851 h 5539721"/>
              <a:gd name="connsiteX3474" fmla="*/ 4366639 w 6254524"/>
              <a:gd name="connsiteY3474" fmla="*/ 4512685 h 5539721"/>
              <a:gd name="connsiteX3475" fmla="*/ 4375862 w 6254524"/>
              <a:gd name="connsiteY3475" fmla="*/ 4508074 h 5539721"/>
              <a:gd name="connsiteX3476" fmla="*/ 4427743 w 6254524"/>
              <a:gd name="connsiteY3476" fmla="*/ 4456769 h 5539721"/>
              <a:gd name="connsiteX3477" fmla="*/ 4394885 w 6254524"/>
              <a:gd name="connsiteY3477" fmla="*/ 4489627 h 5539721"/>
              <a:gd name="connsiteX3478" fmla="*/ 4423131 w 6254524"/>
              <a:gd name="connsiteY3478" fmla="*/ 4489627 h 5539721"/>
              <a:gd name="connsiteX3479" fmla="*/ 4404108 w 6254524"/>
              <a:gd name="connsiteY3479" fmla="*/ 4517874 h 5539721"/>
              <a:gd name="connsiteX3480" fmla="*/ 4361450 w 6254524"/>
              <a:gd name="connsiteY3480" fmla="*/ 4522485 h 5539721"/>
              <a:gd name="connsiteX3481" fmla="*/ 4362027 w 6254524"/>
              <a:gd name="connsiteY3481" fmla="*/ 4498851 h 5539721"/>
              <a:gd name="connsiteX3482" fmla="*/ 4362027 w 6254524"/>
              <a:gd name="connsiteY3482" fmla="*/ 4498851 h 5539721"/>
              <a:gd name="connsiteX3483" fmla="*/ 4304958 w 6254524"/>
              <a:gd name="connsiteY3483" fmla="*/ 4652764 h 5539721"/>
              <a:gd name="connsiteX3484" fmla="*/ 4356838 w 6254524"/>
              <a:gd name="connsiteY3484" fmla="*/ 4615294 h 5539721"/>
              <a:gd name="connsiteX3485" fmla="*/ 4304958 w 6254524"/>
              <a:gd name="connsiteY3485" fmla="*/ 4652764 h 5539721"/>
              <a:gd name="connsiteX3486" fmla="*/ 4304958 w 6254524"/>
              <a:gd name="connsiteY3486" fmla="*/ 4652764 h 5539721"/>
              <a:gd name="connsiteX3487" fmla="*/ 4328593 w 6254524"/>
              <a:gd name="connsiteY3487" fmla="*/ 4522485 h 5539721"/>
              <a:gd name="connsiteX3488" fmla="*/ 4272100 w 6254524"/>
              <a:gd name="connsiteY3488" fmla="*/ 4573790 h 5539721"/>
              <a:gd name="connsiteX3489" fmla="*/ 4328593 w 6254524"/>
              <a:gd name="connsiteY3489" fmla="*/ 4522485 h 5539721"/>
              <a:gd name="connsiteX3490" fmla="*/ 4328593 w 6254524"/>
              <a:gd name="connsiteY3490" fmla="*/ 4522485 h 5539721"/>
              <a:gd name="connsiteX3491" fmla="*/ 4310146 w 6254524"/>
              <a:gd name="connsiteY3491" fmla="*/ 4569178 h 5539721"/>
              <a:gd name="connsiteX3492" fmla="*/ 4262877 w 6254524"/>
              <a:gd name="connsiteY3492" fmla="*/ 4597424 h 5539721"/>
              <a:gd name="connsiteX3493" fmla="*/ 4310146 w 6254524"/>
              <a:gd name="connsiteY3493" fmla="*/ 4569178 h 5539721"/>
              <a:gd name="connsiteX3494" fmla="*/ 4310146 w 6254524"/>
              <a:gd name="connsiteY3494" fmla="*/ 4569178 h 5539721"/>
              <a:gd name="connsiteX3495" fmla="*/ 4172950 w 6254524"/>
              <a:gd name="connsiteY3495" fmla="*/ 4760561 h 5539721"/>
              <a:gd name="connsiteX3496" fmla="*/ 4220219 w 6254524"/>
              <a:gd name="connsiteY3496" fmla="*/ 4760561 h 5539721"/>
              <a:gd name="connsiteX3497" fmla="*/ 4153927 w 6254524"/>
              <a:gd name="connsiteY3497" fmla="*/ 4802642 h 5539721"/>
              <a:gd name="connsiteX3498" fmla="*/ 4172950 w 6254524"/>
              <a:gd name="connsiteY3498" fmla="*/ 4760561 h 5539721"/>
              <a:gd name="connsiteX3499" fmla="*/ 4172950 w 6254524"/>
              <a:gd name="connsiteY3499" fmla="*/ 4760561 h 5539721"/>
              <a:gd name="connsiteX3500" fmla="*/ 4078988 w 6254524"/>
              <a:gd name="connsiteY3500" fmla="*/ 4844146 h 5539721"/>
              <a:gd name="connsiteX3501" fmla="*/ 4102622 w 6254524"/>
              <a:gd name="connsiteY3501" fmla="*/ 4825700 h 5539721"/>
              <a:gd name="connsiteX3502" fmla="*/ 4078988 w 6254524"/>
              <a:gd name="connsiteY3502" fmla="*/ 4844146 h 5539721"/>
              <a:gd name="connsiteX3503" fmla="*/ 4078988 w 6254524"/>
              <a:gd name="connsiteY3503" fmla="*/ 4844146 h 5539721"/>
              <a:gd name="connsiteX3504" fmla="*/ 3946980 w 6254524"/>
              <a:gd name="connsiteY3504" fmla="*/ 4946755 h 5539721"/>
              <a:gd name="connsiteX3505" fmla="*/ 3918733 w 6254524"/>
              <a:gd name="connsiteY3505" fmla="*/ 4965202 h 5539721"/>
              <a:gd name="connsiteX3506" fmla="*/ 3946980 w 6254524"/>
              <a:gd name="connsiteY3506" fmla="*/ 4946755 h 5539721"/>
              <a:gd name="connsiteX3507" fmla="*/ 3946980 w 6254524"/>
              <a:gd name="connsiteY3507" fmla="*/ 4946755 h 5539721"/>
              <a:gd name="connsiteX3508" fmla="*/ 3871464 w 6254524"/>
              <a:gd name="connsiteY3508" fmla="*/ 5068387 h 5539721"/>
              <a:gd name="connsiteX3509" fmla="*/ 3899711 w 6254524"/>
              <a:gd name="connsiteY3509" fmla="*/ 5063775 h 5539721"/>
              <a:gd name="connsiteX3510" fmla="*/ 3880688 w 6254524"/>
              <a:gd name="connsiteY3510" fmla="*/ 5082222 h 5539721"/>
              <a:gd name="connsiteX3511" fmla="*/ 3871464 w 6254524"/>
              <a:gd name="connsiteY3511" fmla="*/ 5068387 h 5539721"/>
              <a:gd name="connsiteX3512" fmla="*/ 3871464 w 6254524"/>
              <a:gd name="connsiteY3512" fmla="*/ 5068387 h 5539721"/>
              <a:gd name="connsiteX3513" fmla="*/ 3701410 w 6254524"/>
              <a:gd name="connsiteY3513" fmla="*/ 5161773 h 5539721"/>
              <a:gd name="connsiteX3514" fmla="*/ 3762514 w 6254524"/>
              <a:gd name="connsiteY3514" fmla="*/ 5143326 h 5539721"/>
              <a:gd name="connsiteX3515" fmla="*/ 3701410 w 6254524"/>
              <a:gd name="connsiteY3515" fmla="*/ 5161773 h 5539721"/>
              <a:gd name="connsiteX3516" fmla="*/ 3701410 w 6254524"/>
              <a:gd name="connsiteY3516" fmla="*/ 5161773 h 5539721"/>
              <a:gd name="connsiteX3517" fmla="*/ 3843218 w 6254524"/>
              <a:gd name="connsiteY3517" fmla="*/ 4984225 h 5539721"/>
              <a:gd name="connsiteX3518" fmla="*/ 3843218 w 6254524"/>
              <a:gd name="connsiteY3518" fmla="*/ 5002671 h 5539721"/>
              <a:gd name="connsiteX3519" fmla="*/ 3795949 w 6254524"/>
              <a:gd name="connsiteY3519" fmla="*/ 5016506 h 5539721"/>
              <a:gd name="connsiteX3520" fmla="*/ 3843218 w 6254524"/>
              <a:gd name="connsiteY3520" fmla="*/ 4984225 h 5539721"/>
              <a:gd name="connsiteX3521" fmla="*/ 3843218 w 6254524"/>
              <a:gd name="connsiteY3521" fmla="*/ 4984225 h 5539721"/>
              <a:gd name="connsiteX3522" fmla="*/ 3772315 w 6254524"/>
              <a:gd name="connsiteY3522" fmla="*/ 5049940 h 5539721"/>
              <a:gd name="connsiteX3523" fmla="*/ 3838607 w 6254524"/>
              <a:gd name="connsiteY3523" fmla="*/ 5021694 h 5539721"/>
              <a:gd name="connsiteX3524" fmla="*/ 3697376 w 6254524"/>
              <a:gd name="connsiteY3524" fmla="*/ 5072999 h 5539721"/>
              <a:gd name="connsiteX3525" fmla="*/ 3772315 w 6254524"/>
              <a:gd name="connsiteY3525" fmla="*/ 5049940 h 5539721"/>
              <a:gd name="connsiteX3526" fmla="*/ 3772315 w 6254524"/>
              <a:gd name="connsiteY3526" fmla="*/ 5049940 h 5539721"/>
              <a:gd name="connsiteX3527" fmla="*/ 189076 w 6254524"/>
              <a:gd name="connsiteY3527" fmla="*/ 4316691 h 5539721"/>
              <a:gd name="connsiteX3528" fmla="*/ 193688 w 6254524"/>
              <a:gd name="connsiteY3528" fmla="*/ 4316691 h 5539721"/>
              <a:gd name="connsiteX3529" fmla="*/ 202911 w 6254524"/>
              <a:gd name="connsiteY3529" fmla="*/ 4330526 h 5539721"/>
              <a:gd name="connsiteX3530" fmla="*/ 240381 w 6254524"/>
              <a:gd name="connsiteY3530" fmla="*/ 4283833 h 5539721"/>
              <a:gd name="connsiteX3531" fmla="*/ 189076 w 6254524"/>
              <a:gd name="connsiteY3531" fmla="*/ 4316691 h 5539721"/>
              <a:gd name="connsiteX3532" fmla="*/ 189076 w 6254524"/>
              <a:gd name="connsiteY3532" fmla="*/ 4316691 h 5539721"/>
              <a:gd name="connsiteX3533" fmla="*/ 1070475 w 6254524"/>
              <a:gd name="connsiteY3533" fmla="*/ 4298244 h 5539721"/>
              <a:gd name="connsiteX3534" fmla="*/ 1089498 w 6254524"/>
              <a:gd name="connsiteY3534" fmla="*/ 4293633 h 5539721"/>
              <a:gd name="connsiteX3535" fmla="*/ 1089498 w 6254524"/>
              <a:gd name="connsiteY3535" fmla="*/ 4284410 h 5539721"/>
              <a:gd name="connsiteX3536" fmla="*/ 1070475 w 6254524"/>
              <a:gd name="connsiteY3536" fmla="*/ 4289021 h 5539721"/>
              <a:gd name="connsiteX3537" fmla="*/ 1070475 w 6254524"/>
              <a:gd name="connsiteY3537" fmla="*/ 4298244 h 5539721"/>
              <a:gd name="connsiteX3538" fmla="*/ 1070475 w 6254524"/>
              <a:gd name="connsiteY3538" fmla="*/ 4298244 h 5539721"/>
              <a:gd name="connsiteX3539" fmla="*/ 5460171 w 6254524"/>
              <a:gd name="connsiteY3539" fmla="*/ 4349549 h 5539721"/>
              <a:gd name="connsiteX3540" fmla="*/ 5431925 w 6254524"/>
              <a:gd name="connsiteY3540" fmla="*/ 4344937 h 5539721"/>
              <a:gd name="connsiteX3541" fmla="*/ 5436537 w 6254524"/>
              <a:gd name="connsiteY3541" fmla="*/ 4387019 h 5539721"/>
              <a:gd name="connsiteX3542" fmla="*/ 5544910 w 6254524"/>
              <a:gd name="connsiteY3542" fmla="*/ 4321879 h 5539721"/>
              <a:gd name="connsiteX3543" fmla="*/ 5507441 w 6254524"/>
              <a:gd name="connsiteY3543" fmla="*/ 4303433 h 5539721"/>
              <a:gd name="connsiteX3544" fmla="*/ 5512052 w 6254524"/>
              <a:gd name="connsiteY3544" fmla="*/ 4289598 h 5539721"/>
              <a:gd name="connsiteX3545" fmla="*/ 5460171 w 6254524"/>
              <a:gd name="connsiteY3545" fmla="*/ 4349549 h 5539721"/>
              <a:gd name="connsiteX3546" fmla="*/ 5460171 w 6254524"/>
              <a:gd name="connsiteY3546" fmla="*/ 4349549 h 5539721"/>
              <a:gd name="connsiteX3547" fmla="*/ 1009371 w 6254524"/>
              <a:gd name="connsiteY3547" fmla="*/ 4326491 h 5539721"/>
              <a:gd name="connsiteX3548" fmla="*/ 976513 w 6254524"/>
              <a:gd name="connsiteY3548" fmla="*/ 4349549 h 5539721"/>
              <a:gd name="connsiteX3549" fmla="*/ 1009371 w 6254524"/>
              <a:gd name="connsiteY3549" fmla="*/ 4326491 h 5539721"/>
              <a:gd name="connsiteX3550" fmla="*/ 1009371 w 6254524"/>
              <a:gd name="connsiteY3550" fmla="*/ 4326491 h 5539721"/>
              <a:gd name="connsiteX3551" fmla="*/ 613347 w 6254524"/>
              <a:gd name="connsiteY3551" fmla="*/ 4344937 h 5539721"/>
              <a:gd name="connsiteX3552" fmla="*/ 632370 w 6254524"/>
              <a:gd name="connsiteY3552" fmla="*/ 4326491 h 5539721"/>
              <a:gd name="connsiteX3553" fmla="*/ 514773 w 6254524"/>
              <a:gd name="connsiteY3553" fmla="*/ 4396242 h 5539721"/>
              <a:gd name="connsiteX3554" fmla="*/ 590289 w 6254524"/>
              <a:gd name="connsiteY3554" fmla="*/ 4363384 h 5539721"/>
              <a:gd name="connsiteX3555" fmla="*/ 594900 w 6254524"/>
              <a:gd name="connsiteY3555" fmla="*/ 4381830 h 5539721"/>
              <a:gd name="connsiteX3556" fmla="*/ 613347 w 6254524"/>
              <a:gd name="connsiteY3556" fmla="*/ 4344937 h 5539721"/>
              <a:gd name="connsiteX3557" fmla="*/ 613347 w 6254524"/>
              <a:gd name="connsiteY3557" fmla="*/ 4344937 h 5539721"/>
              <a:gd name="connsiteX3558" fmla="*/ 5149463 w 6254524"/>
              <a:gd name="connsiteY3558" fmla="*/ 4419876 h 5539721"/>
              <a:gd name="connsiteX3559" fmla="*/ 5121217 w 6254524"/>
              <a:gd name="connsiteY3559" fmla="*/ 4438323 h 5539721"/>
              <a:gd name="connsiteX3560" fmla="*/ 5135628 w 6254524"/>
              <a:gd name="connsiteY3560" fmla="*/ 4456769 h 5539721"/>
              <a:gd name="connsiteX3561" fmla="*/ 5149463 w 6254524"/>
              <a:gd name="connsiteY3561" fmla="*/ 4419876 h 5539721"/>
              <a:gd name="connsiteX3562" fmla="*/ 5149463 w 6254524"/>
              <a:gd name="connsiteY3562" fmla="*/ 4419876 h 5539721"/>
              <a:gd name="connsiteX3563" fmla="*/ 4583385 w 6254524"/>
              <a:gd name="connsiteY3563" fmla="*/ 4456769 h 5539721"/>
              <a:gd name="connsiteX3564" fmla="*/ 4597796 w 6254524"/>
              <a:gd name="connsiteY3564" fmla="*/ 4452158 h 5539721"/>
              <a:gd name="connsiteX3565" fmla="*/ 4597796 w 6254524"/>
              <a:gd name="connsiteY3565" fmla="*/ 4438323 h 5539721"/>
              <a:gd name="connsiteX3566" fmla="*/ 4583385 w 6254524"/>
              <a:gd name="connsiteY3566" fmla="*/ 4456769 h 5539721"/>
              <a:gd name="connsiteX3567" fmla="*/ 4583385 w 6254524"/>
              <a:gd name="connsiteY3567" fmla="*/ 4456769 h 5539721"/>
              <a:gd name="connsiteX3568" fmla="*/ 5054925 w 6254524"/>
              <a:gd name="connsiteY3568" fmla="*/ 4447546 h 5539721"/>
              <a:gd name="connsiteX3569" fmla="*/ 5073947 w 6254524"/>
              <a:gd name="connsiteY3569" fmla="*/ 4442935 h 5539721"/>
              <a:gd name="connsiteX3570" fmla="*/ 5073947 w 6254524"/>
              <a:gd name="connsiteY3570" fmla="*/ 4438323 h 5539721"/>
              <a:gd name="connsiteX3571" fmla="*/ 5054925 w 6254524"/>
              <a:gd name="connsiteY3571" fmla="*/ 4447546 h 5539721"/>
              <a:gd name="connsiteX3572" fmla="*/ 5054925 w 6254524"/>
              <a:gd name="connsiteY3572" fmla="*/ 4447546 h 5539721"/>
              <a:gd name="connsiteX3573" fmla="*/ 5253224 w 6254524"/>
              <a:gd name="connsiteY3573" fmla="*/ 4461381 h 5539721"/>
              <a:gd name="connsiteX3574" fmla="*/ 5220367 w 6254524"/>
              <a:gd name="connsiteY3574" fmla="*/ 4461381 h 5539721"/>
              <a:gd name="connsiteX3575" fmla="*/ 5220367 w 6254524"/>
              <a:gd name="connsiteY3575" fmla="*/ 4470604 h 5539721"/>
              <a:gd name="connsiteX3576" fmla="*/ 5253224 w 6254524"/>
              <a:gd name="connsiteY3576" fmla="*/ 4461381 h 5539721"/>
              <a:gd name="connsiteX3577" fmla="*/ 5253224 w 6254524"/>
              <a:gd name="connsiteY3577" fmla="*/ 4461381 h 5539721"/>
              <a:gd name="connsiteX3578" fmla="*/ 122784 w 6254524"/>
              <a:gd name="connsiteY3578" fmla="*/ 4517874 h 5539721"/>
              <a:gd name="connsiteX3579" fmla="*/ 160254 w 6254524"/>
              <a:gd name="connsiteY3579" fmla="*/ 4517874 h 5539721"/>
              <a:gd name="connsiteX3580" fmla="*/ 179277 w 6254524"/>
              <a:gd name="connsiteY3580" fmla="*/ 4466569 h 5539721"/>
              <a:gd name="connsiteX3581" fmla="*/ 122784 w 6254524"/>
              <a:gd name="connsiteY3581" fmla="*/ 4517874 h 5539721"/>
              <a:gd name="connsiteX3582" fmla="*/ 122784 w 6254524"/>
              <a:gd name="connsiteY3582" fmla="*/ 4517874 h 5539721"/>
              <a:gd name="connsiteX3583" fmla="*/ 4903893 w 6254524"/>
              <a:gd name="connsiteY3583" fmla="*/ 4536320 h 5539721"/>
              <a:gd name="connsiteX3584" fmla="*/ 4894670 w 6254524"/>
              <a:gd name="connsiteY3584" fmla="*/ 4531708 h 5539721"/>
              <a:gd name="connsiteX3585" fmla="*/ 4758051 w 6254524"/>
              <a:gd name="connsiteY3585" fmla="*/ 4620482 h 5539721"/>
              <a:gd name="connsiteX3586" fmla="*/ 4654289 w 6254524"/>
              <a:gd name="connsiteY3586" fmla="*/ 4667175 h 5539721"/>
              <a:gd name="connsiteX3587" fmla="*/ 4658900 w 6254524"/>
              <a:gd name="connsiteY3587" fmla="*/ 4676398 h 5539721"/>
              <a:gd name="connsiteX3588" fmla="*/ 4781685 w 6254524"/>
              <a:gd name="connsiteY3588" fmla="*/ 4625094 h 5539721"/>
              <a:gd name="connsiteX3589" fmla="*/ 4842789 w 6254524"/>
              <a:gd name="connsiteY3589" fmla="*/ 4569178 h 5539721"/>
              <a:gd name="connsiteX3590" fmla="*/ 4871036 w 6254524"/>
              <a:gd name="connsiteY3590" fmla="*/ 4569178 h 5539721"/>
              <a:gd name="connsiteX3591" fmla="*/ 4903893 w 6254524"/>
              <a:gd name="connsiteY3591" fmla="*/ 4536320 h 5539721"/>
              <a:gd name="connsiteX3592" fmla="*/ 4903893 w 6254524"/>
              <a:gd name="connsiteY3592" fmla="*/ 4536320 h 5539721"/>
              <a:gd name="connsiteX3593" fmla="*/ 4375862 w 6254524"/>
              <a:gd name="connsiteY3593" fmla="*/ 4694845 h 5539721"/>
              <a:gd name="connsiteX3594" fmla="*/ 4408719 w 6254524"/>
              <a:gd name="connsiteY3594" fmla="*/ 4699457 h 5539721"/>
              <a:gd name="connsiteX3595" fmla="*/ 4479623 w 6254524"/>
              <a:gd name="connsiteY3595" fmla="*/ 4629705 h 5539721"/>
              <a:gd name="connsiteX3596" fmla="*/ 4375862 w 6254524"/>
              <a:gd name="connsiteY3596" fmla="*/ 4694845 h 5539721"/>
              <a:gd name="connsiteX3597" fmla="*/ 4375862 w 6254524"/>
              <a:gd name="connsiteY3597" fmla="*/ 4694845 h 5539721"/>
              <a:gd name="connsiteX3598" fmla="*/ 1098721 w 6254524"/>
              <a:gd name="connsiteY3598" fmla="*/ 4746149 h 5539721"/>
              <a:gd name="connsiteX3599" fmla="*/ 1061252 w 6254524"/>
              <a:gd name="connsiteY3599" fmla="*/ 4774396 h 5539721"/>
              <a:gd name="connsiteX3600" fmla="*/ 1098721 w 6254524"/>
              <a:gd name="connsiteY3600" fmla="*/ 4746149 h 5539721"/>
              <a:gd name="connsiteX3601" fmla="*/ 1098721 w 6254524"/>
              <a:gd name="connsiteY3601" fmla="*/ 4746149 h 5539721"/>
              <a:gd name="connsiteX3602" fmla="*/ 420235 w 6254524"/>
              <a:gd name="connsiteY3602" fmla="*/ 4825700 h 5539721"/>
              <a:gd name="connsiteX3603" fmla="*/ 396600 w 6254524"/>
              <a:gd name="connsiteY3603" fmla="*/ 4821088 h 5539721"/>
              <a:gd name="connsiteX3604" fmla="*/ 273816 w 6254524"/>
              <a:gd name="connsiteY3604" fmla="*/ 4890839 h 5539721"/>
              <a:gd name="connsiteX3605" fmla="*/ 297450 w 6254524"/>
              <a:gd name="connsiteY3605" fmla="*/ 4900062 h 5539721"/>
              <a:gd name="connsiteX3606" fmla="*/ 396600 w 6254524"/>
              <a:gd name="connsiteY3606" fmla="*/ 4839535 h 5539721"/>
              <a:gd name="connsiteX3607" fmla="*/ 415623 w 6254524"/>
              <a:gd name="connsiteY3607" fmla="*/ 4844146 h 5539721"/>
              <a:gd name="connsiteX3608" fmla="*/ 420235 w 6254524"/>
              <a:gd name="connsiteY3608" fmla="*/ 4825700 h 5539721"/>
              <a:gd name="connsiteX3609" fmla="*/ 420235 w 6254524"/>
              <a:gd name="connsiteY3609" fmla="*/ 4825700 h 5539721"/>
              <a:gd name="connsiteX3610" fmla="*/ 1056640 w 6254524"/>
              <a:gd name="connsiteY3610" fmla="*/ 4881616 h 5539721"/>
              <a:gd name="connsiteX3611" fmla="*/ 1042228 w 6254524"/>
              <a:gd name="connsiteY3611" fmla="*/ 4844146 h 5539721"/>
              <a:gd name="connsiteX3612" fmla="*/ 1056640 w 6254524"/>
              <a:gd name="connsiteY3612" fmla="*/ 4821088 h 5539721"/>
              <a:gd name="connsiteX3613" fmla="*/ 1013983 w 6254524"/>
              <a:gd name="connsiteY3613" fmla="*/ 4844146 h 5539721"/>
              <a:gd name="connsiteX3614" fmla="*/ 966713 w 6254524"/>
              <a:gd name="connsiteY3614" fmla="*/ 4895451 h 5539721"/>
              <a:gd name="connsiteX3615" fmla="*/ 990347 w 6254524"/>
              <a:gd name="connsiteY3615" fmla="*/ 4900062 h 5539721"/>
              <a:gd name="connsiteX3616" fmla="*/ 905609 w 6254524"/>
              <a:gd name="connsiteY3616" fmla="*/ 4993448 h 5539721"/>
              <a:gd name="connsiteX3617" fmla="*/ 920020 w 6254524"/>
              <a:gd name="connsiteY3617" fmla="*/ 4979613 h 5539721"/>
              <a:gd name="connsiteX3618" fmla="*/ 943655 w 6254524"/>
              <a:gd name="connsiteY3618" fmla="*/ 5002671 h 5539721"/>
              <a:gd name="connsiteX3619" fmla="*/ 981124 w 6254524"/>
              <a:gd name="connsiteY3619" fmla="*/ 4974425 h 5539721"/>
              <a:gd name="connsiteX3620" fmla="*/ 990347 w 6254524"/>
              <a:gd name="connsiteY3620" fmla="*/ 4988260 h 5539721"/>
              <a:gd name="connsiteX3621" fmla="*/ 975936 w 6254524"/>
              <a:gd name="connsiteY3621" fmla="*/ 5025729 h 5539721"/>
              <a:gd name="connsiteX3622" fmla="*/ 1004182 w 6254524"/>
              <a:gd name="connsiteY3622" fmla="*/ 4992871 h 5539721"/>
              <a:gd name="connsiteX3623" fmla="*/ 1037041 w 6254524"/>
              <a:gd name="connsiteY3623" fmla="*/ 4974425 h 5539721"/>
              <a:gd name="connsiteX3624" fmla="*/ 1022629 w 6254524"/>
              <a:gd name="connsiteY3624" fmla="*/ 4960590 h 5539721"/>
              <a:gd name="connsiteX3625" fmla="*/ 1117167 w 6254524"/>
              <a:gd name="connsiteY3625" fmla="*/ 4923121 h 5539721"/>
              <a:gd name="connsiteX3626" fmla="*/ 1093533 w 6254524"/>
              <a:gd name="connsiteY3626" fmla="*/ 4876428 h 5539721"/>
              <a:gd name="connsiteX3627" fmla="*/ 1056640 w 6254524"/>
              <a:gd name="connsiteY3627" fmla="*/ 4881616 h 5539721"/>
              <a:gd name="connsiteX3628" fmla="*/ 1056640 w 6254524"/>
              <a:gd name="connsiteY3628" fmla="*/ 4881616 h 5539721"/>
              <a:gd name="connsiteX3629" fmla="*/ 4475011 w 6254524"/>
              <a:gd name="connsiteY3629" fmla="*/ 4863169 h 5539721"/>
              <a:gd name="connsiteX3630" fmla="*/ 4432354 w 6254524"/>
              <a:gd name="connsiteY3630" fmla="*/ 4881616 h 5539721"/>
              <a:gd name="connsiteX3631" fmla="*/ 4475011 w 6254524"/>
              <a:gd name="connsiteY3631" fmla="*/ 4863169 h 5539721"/>
              <a:gd name="connsiteX3632" fmla="*/ 4475011 w 6254524"/>
              <a:gd name="connsiteY3632" fmla="*/ 4863169 h 5539721"/>
              <a:gd name="connsiteX3633" fmla="*/ 485950 w 6254524"/>
              <a:gd name="connsiteY3633" fmla="*/ 4905251 h 5539721"/>
              <a:gd name="connsiteX3634" fmla="*/ 466928 w 6254524"/>
              <a:gd name="connsiteY3634" fmla="*/ 4928309 h 5539721"/>
              <a:gd name="connsiteX3635" fmla="*/ 485950 w 6254524"/>
              <a:gd name="connsiteY3635" fmla="*/ 4928309 h 5539721"/>
              <a:gd name="connsiteX3636" fmla="*/ 485950 w 6254524"/>
              <a:gd name="connsiteY3636" fmla="*/ 4905251 h 5539721"/>
              <a:gd name="connsiteX3637" fmla="*/ 485950 w 6254524"/>
              <a:gd name="connsiteY3637" fmla="*/ 4905251 h 5539721"/>
              <a:gd name="connsiteX3638" fmla="*/ 4729805 w 6254524"/>
              <a:gd name="connsiteY3638" fmla="*/ 5054552 h 5539721"/>
              <a:gd name="connsiteX3639" fmla="*/ 4800708 w 6254524"/>
              <a:gd name="connsiteY3639" fmla="*/ 5031494 h 5539721"/>
              <a:gd name="connsiteX3640" fmla="*/ 4758051 w 6254524"/>
              <a:gd name="connsiteY3640" fmla="*/ 5064352 h 5539721"/>
              <a:gd name="connsiteX3641" fmla="*/ 4875647 w 6254524"/>
              <a:gd name="connsiteY3641" fmla="*/ 5003824 h 5539721"/>
              <a:gd name="connsiteX3642" fmla="*/ 4880259 w 6254524"/>
              <a:gd name="connsiteY3642" fmla="*/ 4989989 h 5539721"/>
              <a:gd name="connsiteX3643" fmla="*/ 4993244 w 6254524"/>
              <a:gd name="connsiteY3643" fmla="*/ 4915050 h 5539721"/>
              <a:gd name="connsiteX3644" fmla="*/ 4729805 w 6254524"/>
              <a:gd name="connsiteY3644" fmla="*/ 5054552 h 5539721"/>
              <a:gd name="connsiteX3645" fmla="*/ 4729805 w 6254524"/>
              <a:gd name="connsiteY3645" fmla="*/ 5054552 h 5539721"/>
              <a:gd name="connsiteX3646" fmla="*/ 4423131 w 6254524"/>
              <a:gd name="connsiteY3646" fmla="*/ 4928309 h 5539721"/>
              <a:gd name="connsiteX3647" fmla="*/ 4356838 w 6254524"/>
              <a:gd name="connsiteY3647" fmla="*/ 4961166 h 5539721"/>
              <a:gd name="connsiteX3648" fmla="*/ 4423131 w 6254524"/>
              <a:gd name="connsiteY3648" fmla="*/ 4928309 h 5539721"/>
              <a:gd name="connsiteX3649" fmla="*/ 4423131 w 6254524"/>
              <a:gd name="connsiteY3649" fmla="*/ 4928309 h 5539721"/>
              <a:gd name="connsiteX3650" fmla="*/ 4300346 w 6254524"/>
              <a:gd name="connsiteY3650" fmla="*/ 4961166 h 5539721"/>
              <a:gd name="connsiteX3651" fmla="*/ 4220219 w 6254524"/>
              <a:gd name="connsiteY3651" fmla="*/ 4961166 h 5539721"/>
              <a:gd name="connsiteX3652" fmla="*/ 4102622 w 6254524"/>
              <a:gd name="connsiteY3652" fmla="*/ 5036105 h 5539721"/>
              <a:gd name="connsiteX3653" fmla="*/ 4107234 w 6254524"/>
              <a:gd name="connsiteY3653" fmla="*/ 5064352 h 5539721"/>
              <a:gd name="connsiteX3654" fmla="*/ 4178138 w 6254524"/>
              <a:gd name="connsiteY3654" fmla="*/ 5026882 h 5539721"/>
              <a:gd name="connsiteX3655" fmla="*/ 4140668 w 6254524"/>
              <a:gd name="connsiteY3655" fmla="*/ 5031494 h 5539721"/>
              <a:gd name="connsiteX3656" fmla="*/ 4211572 w 6254524"/>
              <a:gd name="connsiteY3656" fmla="*/ 5003248 h 5539721"/>
              <a:gd name="connsiteX3657" fmla="*/ 4206960 w 6254524"/>
              <a:gd name="connsiteY3657" fmla="*/ 5021694 h 5539721"/>
              <a:gd name="connsiteX3658" fmla="*/ 4324557 w 6254524"/>
              <a:gd name="connsiteY3658" fmla="*/ 4970390 h 5539721"/>
              <a:gd name="connsiteX3659" fmla="*/ 4300346 w 6254524"/>
              <a:gd name="connsiteY3659" fmla="*/ 4961166 h 5539721"/>
              <a:gd name="connsiteX3660" fmla="*/ 4300346 w 6254524"/>
              <a:gd name="connsiteY3660" fmla="*/ 4961166 h 5539721"/>
              <a:gd name="connsiteX3661" fmla="*/ 3395314 w 6254524"/>
              <a:gd name="connsiteY3661" fmla="*/ 5044752 h 5539721"/>
              <a:gd name="connsiteX3662" fmla="*/ 3418948 w 6254524"/>
              <a:gd name="connsiteY3662" fmla="*/ 5026306 h 5539721"/>
              <a:gd name="connsiteX3663" fmla="*/ 3395314 w 6254524"/>
              <a:gd name="connsiteY3663" fmla="*/ 5044752 h 5539721"/>
              <a:gd name="connsiteX3664" fmla="*/ 3395314 w 6254524"/>
              <a:gd name="connsiteY3664" fmla="*/ 5044752 h 5539721"/>
              <a:gd name="connsiteX3665" fmla="*/ 4526892 w 6254524"/>
              <a:gd name="connsiteY3665" fmla="*/ 5101245 h 5539721"/>
              <a:gd name="connsiteX3666" fmla="*/ 4578773 w 6254524"/>
              <a:gd name="connsiteY3666" fmla="*/ 5082798 h 5539721"/>
              <a:gd name="connsiteX3667" fmla="*/ 4578773 w 6254524"/>
              <a:gd name="connsiteY3667" fmla="*/ 5064352 h 5539721"/>
              <a:gd name="connsiteX3668" fmla="*/ 4555139 w 6254524"/>
              <a:gd name="connsiteY3668" fmla="*/ 5073575 h 5539721"/>
              <a:gd name="connsiteX3669" fmla="*/ 4574162 w 6254524"/>
              <a:gd name="connsiteY3669" fmla="*/ 5082798 h 5539721"/>
              <a:gd name="connsiteX3670" fmla="*/ 4526892 w 6254524"/>
              <a:gd name="connsiteY3670" fmla="*/ 5101245 h 5539721"/>
              <a:gd name="connsiteX3671" fmla="*/ 4526892 w 6254524"/>
              <a:gd name="connsiteY3671" fmla="*/ 5101245 h 5539721"/>
              <a:gd name="connsiteX3672" fmla="*/ 4314758 w 6254524"/>
              <a:gd name="connsiteY3672" fmla="*/ 5115080 h 5539721"/>
              <a:gd name="connsiteX3673" fmla="*/ 4409296 w 6254524"/>
              <a:gd name="connsiteY3673" fmla="*/ 5072999 h 5539721"/>
              <a:gd name="connsiteX3674" fmla="*/ 4314758 w 6254524"/>
              <a:gd name="connsiteY3674" fmla="*/ 5115080 h 5539721"/>
              <a:gd name="connsiteX3675" fmla="*/ 4314758 w 6254524"/>
              <a:gd name="connsiteY3675" fmla="*/ 5115080 h 5539721"/>
              <a:gd name="connsiteX3676" fmla="*/ 4258265 w 6254524"/>
              <a:gd name="connsiteY3676" fmla="*/ 5077610 h 5539721"/>
              <a:gd name="connsiteX3677" fmla="*/ 4230019 w 6254524"/>
              <a:gd name="connsiteY3677" fmla="*/ 5077610 h 5539721"/>
              <a:gd name="connsiteX3678" fmla="*/ 4210996 w 6254524"/>
              <a:gd name="connsiteY3678" fmla="*/ 5096057 h 5539721"/>
              <a:gd name="connsiteX3679" fmla="*/ 4258265 w 6254524"/>
              <a:gd name="connsiteY3679" fmla="*/ 5077610 h 5539721"/>
              <a:gd name="connsiteX3680" fmla="*/ 4258265 w 6254524"/>
              <a:gd name="connsiteY3680" fmla="*/ 5077610 h 5539721"/>
              <a:gd name="connsiteX3681" fmla="*/ 4592608 w 6254524"/>
              <a:gd name="connsiteY3681" fmla="*/ 5096633 h 5539721"/>
              <a:gd name="connsiteX3682" fmla="*/ 4545339 w 6254524"/>
              <a:gd name="connsiteY3682" fmla="*/ 5119691 h 5539721"/>
              <a:gd name="connsiteX3683" fmla="*/ 4592608 w 6254524"/>
              <a:gd name="connsiteY3683" fmla="*/ 5096633 h 5539721"/>
              <a:gd name="connsiteX3684" fmla="*/ 4592608 w 6254524"/>
              <a:gd name="connsiteY3684" fmla="*/ 5096633 h 5539721"/>
              <a:gd name="connsiteX3685" fmla="*/ 4140092 w 6254524"/>
              <a:gd name="connsiteY3685" fmla="*/ 5175607 h 5539721"/>
              <a:gd name="connsiteX3686" fmla="*/ 4295734 w 6254524"/>
              <a:gd name="connsiteY3686" fmla="*/ 5115080 h 5539721"/>
              <a:gd name="connsiteX3687" fmla="*/ 4258265 w 6254524"/>
              <a:gd name="connsiteY3687" fmla="*/ 5119691 h 5539721"/>
              <a:gd name="connsiteX3688" fmla="*/ 4262877 w 6254524"/>
              <a:gd name="connsiteY3688" fmla="*/ 5101245 h 5539721"/>
              <a:gd name="connsiteX3689" fmla="*/ 4116457 w 6254524"/>
              <a:gd name="connsiteY3689" fmla="*/ 5161773 h 5539721"/>
              <a:gd name="connsiteX3690" fmla="*/ 4140092 w 6254524"/>
              <a:gd name="connsiteY3690" fmla="*/ 5175607 h 5539721"/>
              <a:gd name="connsiteX3691" fmla="*/ 4140092 w 6254524"/>
              <a:gd name="connsiteY3691" fmla="*/ 5175607 h 5539721"/>
              <a:gd name="connsiteX3692" fmla="*/ 3828807 w 6254524"/>
              <a:gd name="connsiteY3692" fmla="*/ 5180219 h 5539721"/>
              <a:gd name="connsiteX3693" fmla="*/ 3866276 w 6254524"/>
              <a:gd name="connsiteY3693" fmla="*/ 5175607 h 5539721"/>
              <a:gd name="connsiteX3694" fmla="*/ 3828807 w 6254524"/>
              <a:gd name="connsiteY3694" fmla="*/ 5180219 h 5539721"/>
              <a:gd name="connsiteX3695" fmla="*/ 3828807 w 6254524"/>
              <a:gd name="connsiteY3695" fmla="*/ 5180219 h 5539721"/>
              <a:gd name="connsiteX3696" fmla="*/ 4362027 w 6254524"/>
              <a:gd name="connsiteY3696" fmla="*/ 5297239 h 5539721"/>
              <a:gd name="connsiteX3697" fmla="*/ 4295734 w 6254524"/>
              <a:gd name="connsiteY3697" fmla="*/ 5330097 h 5539721"/>
              <a:gd name="connsiteX3698" fmla="*/ 4362027 w 6254524"/>
              <a:gd name="connsiteY3698" fmla="*/ 5297239 h 5539721"/>
              <a:gd name="connsiteX3699" fmla="*/ 4362027 w 6254524"/>
              <a:gd name="connsiteY3699" fmla="*/ 5297239 h 5539721"/>
              <a:gd name="connsiteX3700" fmla="*/ 3362455 w 6254524"/>
              <a:gd name="connsiteY3700" fmla="*/ 5357767 h 5539721"/>
              <a:gd name="connsiteX3701" fmla="*/ 3414336 w 6254524"/>
              <a:gd name="connsiteY3701" fmla="*/ 5329521 h 5539721"/>
              <a:gd name="connsiteX3702" fmla="*/ 3362455 w 6254524"/>
              <a:gd name="connsiteY3702" fmla="*/ 5357767 h 5539721"/>
              <a:gd name="connsiteX3703" fmla="*/ 3362455 w 6254524"/>
              <a:gd name="connsiteY3703" fmla="*/ 5357767 h 5539721"/>
              <a:gd name="connsiteX3704" fmla="*/ 4111845 w 6254524"/>
              <a:gd name="connsiteY3704" fmla="*/ 5418295 h 5539721"/>
              <a:gd name="connsiteX3705" fmla="*/ 4196585 w 6254524"/>
              <a:gd name="connsiteY3705" fmla="*/ 5376213 h 5539721"/>
              <a:gd name="connsiteX3706" fmla="*/ 4285935 w 6254524"/>
              <a:gd name="connsiteY3706" fmla="*/ 5329521 h 5539721"/>
              <a:gd name="connsiteX3707" fmla="*/ 4172950 w 6254524"/>
              <a:gd name="connsiteY3707" fmla="*/ 5371602 h 5539721"/>
              <a:gd name="connsiteX3708" fmla="*/ 4111845 w 6254524"/>
              <a:gd name="connsiteY3708" fmla="*/ 5418295 h 5539721"/>
              <a:gd name="connsiteX3709" fmla="*/ 4111845 w 6254524"/>
              <a:gd name="connsiteY3709" fmla="*/ 5418295 h 5539721"/>
              <a:gd name="connsiteX3710" fmla="*/ 5366210 w 6254524"/>
              <a:gd name="connsiteY3710" fmla="*/ 938095 h 5539721"/>
              <a:gd name="connsiteX3711" fmla="*/ 5295306 w 6254524"/>
              <a:gd name="connsiteY3711" fmla="*/ 1007846 h 5539721"/>
              <a:gd name="connsiteX3712" fmla="*/ 5323552 w 6254524"/>
              <a:gd name="connsiteY3712" fmla="*/ 1017069 h 5539721"/>
              <a:gd name="connsiteX3713" fmla="*/ 5337963 w 6254524"/>
              <a:gd name="connsiteY3713" fmla="*/ 988823 h 5539721"/>
              <a:gd name="connsiteX3714" fmla="*/ 5337963 w 6254524"/>
              <a:gd name="connsiteY3714" fmla="*/ 998046 h 5539721"/>
              <a:gd name="connsiteX3715" fmla="*/ 5366210 w 6254524"/>
              <a:gd name="connsiteY3715" fmla="*/ 938095 h 5539721"/>
              <a:gd name="connsiteX3716" fmla="*/ 5366210 w 6254524"/>
              <a:gd name="connsiteY3716" fmla="*/ 938095 h 5539721"/>
              <a:gd name="connsiteX3717" fmla="*/ 5172521 w 6254524"/>
              <a:gd name="connsiteY3717" fmla="*/ 4312080 h 5539721"/>
              <a:gd name="connsiteX3718" fmla="*/ 5181745 w 6254524"/>
              <a:gd name="connsiteY3718" fmla="*/ 4274610 h 5539721"/>
              <a:gd name="connsiteX3719" fmla="*/ 5162721 w 6254524"/>
              <a:gd name="connsiteY3719" fmla="*/ 4260775 h 5539721"/>
              <a:gd name="connsiteX3720" fmla="*/ 5115452 w 6254524"/>
              <a:gd name="connsiteY3720" fmla="*/ 4335714 h 5539721"/>
              <a:gd name="connsiteX3721" fmla="*/ 5172521 w 6254524"/>
              <a:gd name="connsiteY3721" fmla="*/ 4312080 h 5539721"/>
              <a:gd name="connsiteX3722" fmla="*/ 5172521 w 6254524"/>
              <a:gd name="connsiteY3722" fmla="*/ 4312080 h 5539721"/>
              <a:gd name="connsiteX3723" fmla="*/ 5431925 w 6254524"/>
              <a:gd name="connsiteY3723" fmla="*/ 4498851 h 5539721"/>
              <a:gd name="connsiteX3724" fmla="*/ 5427314 w 6254524"/>
              <a:gd name="connsiteY3724" fmla="*/ 4545543 h 5539721"/>
              <a:gd name="connsiteX3725" fmla="*/ 5469971 w 6254524"/>
              <a:gd name="connsiteY3725" fmla="*/ 4503462 h 5539721"/>
              <a:gd name="connsiteX3726" fmla="*/ 5431925 w 6254524"/>
              <a:gd name="connsiteY3726" fmla="*/ 4498851 h 5539721"/>
              <a:gd name="connsiteX3727" fmla="*/ 5431925 w 6254524"/>
              <a:gd name="connsiteY3727" fmla="*/ 4498851 h 5539721"/>
              <a:gd name="connsiteX3728" fmla="*/ 5040513 w 6254524"/>
              <a:gd name="connsiteY3728" fmla="*/ 4512685 h 5539721"/>
              <a:gd name="connsiteX3729" fmla="*/ 5021490 w 6254524"/>
              <a:gd name="connsiteY3729" fmla="*/ 4535744 h 5539721"/>
              <a:gd name="connsiteX3730" fmla="*/ 4997856 w 6254524"/>
              <a:gd name="connsiteY3730" fmla="*/ 4526520 h 5539721"/>
              <a:gd name="connsiteX3731" fmla="*/ 5077983 w 6254524"/>
              <a:gd name="connsiteY3731" fmla="*/ 4526520 h 5539721"/>
              <a:gd name="connsiteX3732" fmla="*/ 5040513 w 6254524"/>
              <a:gd name="connsiteY3732" fmla="*/ 4512685 h 5539721"/>
              <a:gd name="connsiteX3733" fmla="*/ 5040513 w 6254524"/>
              <a:gd name="connsiteY3733" fmla="*/ 4512685 h 5539721"/>
              <a:gd name="connsiteX3734" fmla="*/ 4786297 w 6254524"/>
              <a:gd name="connsiteY3734" fmla="*/ 4723091 h 5539721"/>
              <a:gd name="connsiteX3735" fmla="*/ 4777073 w 6254524"/>
              <a:gd name="connsiteY3735" fmla="*/ 4746149 h 5539721"/>
              <a:gd name="connsiteX3736" fmla="*/ 4814543 w 6254524"/>
              <a:gd name="connsiteY3736" fmla="*/ 4727703 h 5539721"/>
              <a:gd name="connsiteX3737" fmla="*/ 4790908 w 6254524"/>
              <a:gd name="connsiteY3737" fmla="*/ 4699457 h 5539721"/>
              <a:gd name="connsiteX3738" fmla="*/ 4842789 w 6254524"/>
              <a:gd name="connsiteY3738" fmla="*/ 4657376 h 5539721"/>
              <a:gd name="connsiteX3739" fmla="*/ 4828378 w 6254524"/>
              <a:gd name="connsiteY3739" fmla="*/ 4629129 h 5539721"/>
              <a:gd name="connsiteX3740" fmla="*/ 4771885 w 6254524"/>
              <a:gd name="connsiteY3740" fmla="*/ 4689657 h 5539721"/>
              <a:gd name="connsiteX3741" fmla="*/ 4757474 w 6254524"/>
              <a:gd name="connsiteY3741" fmla="*/ 4671210 h 5539721"/>
              <a:gd name="connsiteX3742" fmla="*/ 4639878 w 6254524"/>
              <a:gd name="connsiteY3742" fmla="*/ 4773819 h 5539721"/>
              <a:gd name="connsiteX3743" fmla="*/ 4663512 w 6254524"/>
              <a:gd name="connsiteY3743" fmla="*/ 4759984 h 5539721"/>
              <a:gd name="connsiteX3744" fmla="*/ 4786297 w 6254524"/>
              <a:gd name="connsiteY3744" fmla="*/ 4723091 h 5539721"/>
              <a:gd name="connsiteX3745" fmla="*/ 4786297 w 6254524"/>
              <a:gd name="connsiteY3745" fmla="*/ 4723091 h 5539721"/>
              <a:gd name="connsiteX3746" fmla="*/ 4291123 w 6254524"/>
              <a:gd name="connsiteY3746" fmla="*/ 5166384 h 5539721"/>
              <a:gd name="connsiteX3747" fmla="*/ 4069765 w 6254524"/>
              <a:gd name="connsiteY3747" fmla="*/ 5250546 h 5539721"/>
              <a:gd name="connsiteX3748" fmla="*/ 3966003 w 6254524"/>
              <a:gd name="connsiteY3748" fmla="*/ 5283404 h 5539721"/>
              <a:gd name="connsiteX3749" fmla="*/ 3942368 w 6254524"/>
              <a:gd name="connsiteY3749" fmla="*/ 5260346 h 5539721"/>
              <a:gd name="connsiteX3750" fmla="*/ 3998861 w 6254524"/>
              <a:gd name="connsiteY3750" fmla="*/ 5222877 h 5539721"/>
              <a:gd name="connsiteX3751" fmla="*/ 3918733 w 6254524"/>
              <a:gd name="connsiteY3751" fmla="*/ 5274181 h 5539721"/>
              <a:gd name="connsiteX3752" fmla="*/ 3899711 w 6254524"/>
              <a:gd name="connsiteY3752" fmla="*/ 5278793 h 5539721"/>
              <a:gd name="connsiteX3753" fmla="*/ 3914122 w 6254524"/>
              <a:gd name="connsiteY3753" fmla="*/ 5311651 h 5539721"/>
              <a:gd name="connsiteX3754" fmla="*/ 3876653 w 6254524"/>
              <a:gd name="connsiteY3754" fmla="*/ 5325485 h 5539721"/>
              <a:gd name="connsiteX3755" fmla="*/ 3904899 w 6254524"/>
              <a:gd name="connsiteY3755" fmla="*/ 5339320 h 5539721"/>
              <a:gd name="connsiteX3756" fmla="*/ 3833995 w 6254524"/>
              <a:gd name="connsiteY3756" fmla="*/ 5418871 h 5539721"/>
              <a:gd name="connsiteX3757" fmla="*/ 3862241 w 6254524"/>
              <a:gd name="connsiteY3757" fmla="*/ 5423482 h 5539721"/>
              <a:gd name="connsiteX3758" fmla="*/ 3763091 w 6254524"/>
              <a:gd name="connsiteY3758" fmla="*/ 5456340 h 5539721"/>
              <a:gd name="connsiteX3759" fmla="*/ 3819584 w 6254524"/>
              <a:gd name="connsiteY3759" fmla="*/ 5391201 h 5539721"/>
              <a:gd name="connsiteX3760" fmla="*/ 3814972 w 6254524"/>
              <a:gd name="connsiteY3760" fmla="*/ 5349120 h 5539721"/>
              <a:gd name="connsiteX3761" fmla="*/ 3697376 w 6254524"/>
              <a:gd name="connsiteY3761" fmla="*/ 5386590 h 5539721"/>
              <a:gd name="connsiteX3762" fmla="*/ 3645495 w 6254524"/>
              <a:gd name="connsiteY3762" fmla="*/ 5493810 h 5539721"/>
              <a:gd name="connsiteX3763" fmla="*/ 3716398 w 6254524"/>
              <a:gd name="connsiteY3763" fmla="*/ 5540503 h 5539721"/>
              <a:gd name="connsiteX3764" fmla="*/ 3872041 w 6254524"/>
              <a:gd name="connsiteY3764" fmla="*/ 5456340 h 5539721"/>
              <a:gd name="connsiteX3765" fmla="*/ 3938333 w 6254524"/>
              <a:gd name="connsiteY3765" fmla="*/ 5376790 h 5539721"/>
              <a:gd name="connsiteX3766" fmla="*/ 4084752 w 6254524"/>
              <a:gd name="connsiteY3766" fmla="*/ 5301851 h 5539721"/>
              <a:gd name="connsiteX3767" fmla="*/ 4065729 w 6254524"/>
              <a:gd name="connsiteY3767" fmla="*/ 5283404 h 5539721"/>
              <a:gd name="connsiteX3768" fmla="*/ 4178715 w 6254524"/>
              <a:gd name="connsiteY3768" fmla="*/ 5264958 h 5539721"/>
              <a:gd name="connsiteX3769" fmla="*/ 4386238 w 6254524"/>
              <a:gd name="connsiteY3769" fmla="*/ 5199818 h 5539721"/>
              <a:gd name="connsiteX3770" fmla="*/ 4395461 w 6254524"/>
              <a:gd name="connsiteY3770" fmla="*/ 5176760 h 5539721"/>
              <a:gd name="connsiteX3771" fmla="*/ 4291700 w 6254524"/>
              <a:gd name="connsiteY3771" fmla="*/ 5205007 h 5539721"/>
              <a:gd name="connsiteX3772" fmla="*/ 4291123 w 6254524"/>
              <a:gd name="connsiteY3772" fmla="*/ 5166384 h 5539721"/>
              <a:gd name="connsiteX3773" fmla="*/ 4291123 w 6254524"/>
              <a:gd name="connsiteY3773" fmla="*/ 5166384 h 5539721"/>
              <a:gd name="connsiteX3774" fmla="*/ 4036330 w 6254524"/>
              <a:gd name="connsiteY3774" fmla="*/ 5315686 h 5539721"/>
              <a:gd name="connsiteX3775" fmla="*/ 3960815 w 6254524"/>
              <a:gd name="connsiteY3775" fmla="*/ 5324909 h 5539721"/>
              <a:gd name="connsiteX3776" fmla="*/ 4040942 w 6254524"/>
              <a:gd name="connsiteY3776" fmla="*/ 5292051 h 5539721"/>
              <a:gd name="connsiteX3777" fmla="*/ 4036330 w 6254524"/>
              <a:gd name="connsiteY3777" fmla="*/ 5315686 h 5539721"/>
              <a:gd name="connsiteX3778" fmla="*/ 4036330 w 6254524"/>
              <a:gd name="connsiteY3778" fmla="*/ 5315686 h 5539721"/>
              <a:gd name="connsiteX3779" fmla="*/ 3041371 w 6254524"/>
              <a:gd name="connsiteY3779" fmla="*/ 5231523 h 5539721"/>
              <a:gd name="connsiteX3780" fmla="*/ 2890340 w 6254524"/>
              <a:gd name="connsiteY3780" fmla="*/ 5278216 h 5539721"/>
              <a:gd name="connsiteX3781" fmla="*/ 2904751 w 6254524"/>
              <a:gd name="connsiteY3781" fmla="*/ 5301274 h 5539721"/>
              <a:gd name="connsiteX3782" fmla="*/ 2913975 w 6254524"/>
              <a:gd name="connsiteY3782" fmla="*/ 5315109 h 5539721"/>
              <a:gd name="connsiteX3783" fmla="*/ 3022348 w 6254524"/>
              <a:gd name="connsiteY3783" fmla="*/ 5268417 h 5539721"/>
              <a:gd name="connsiteX3784" fmla="*/ 3041371 w 6254524"/>
              <a:gd name="connsiteY3784" fmla="*/ 5231523 h 5539721"/>
              <a:gd name="connsiteX3785" fmla="*/ 3041371 w 6254524"/>
              <a:gd name="connsiteY3785" fmla="*/ 5231523 h 5539721"/>
              <a:gd name="connsiteX3786" fmla="*/ 2919163 w 6254524"/>
              <a:gd name="connsiteY3786" fmla="*/ 5292627 h 5539721"/>
              <a:gd name="connsiteX3787" fmla="*/ 2956632 w 6254524"/>
              <a:gd name="connsiteY3787" fmla="*/ 5274181 h 5539721"/>
              <a:gd name="connsiteX3788" fmla="*/ 2919163 w 6254524"/>
              <a:gd name="connsiteY3788" fmla="*/ 5292627 h 5539721"/>
              <a:gd name="connsiteX3789" fmla="*/ 2919163 w 6254524"/>
              <a:gd name="connsiteY3789" fmla="*/ 5292627 h 553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Lst>
            <a:rect l="l" t="t" r="r" b="b"/>
            <a:pathLst>
              <a:path w="6254524" h="5539721">
                <a:moveTo>
                  <a:pt x="5988780" y="2002229"/>
                </a:moveTo>
                <a:cubicBezTo>
                  <a:pt x="6003191" y="1997617"/>
                  <a:pt x="6031437" y="1988394"/>
                  <a:pt x="6026249" y="1973982"/>
                </a:cubicBezTo>
                <a:cubicBezTo>
                  <a:pt x="6011838" y="1983206"/>
                  <a:pt x="5993392" y="1987817"/>
                  <a:pt x="5988780" y="2002229"/>
                </a:cubicBezTo>
                <a:lnTo>
                  <a:pt x="5988780" y="2002229"/>
                </a:lnTo>
                <a:close/>
                <a:moveTo>
                  <a:pt x="6149034" y="2025287"/>
                </a:moveTo>
                <a:cubicBezTo>
                  <a:pt x="6149034" y="2016064"/>
                  <a:pt x="6144423" y="2011452"/>
                  <a:pt x="6139811" y="2011452"/>
                </a:cubicBezTo>
                <a:cubicBezTo>
                  <a:pt x="6139811" y="2016064"/>
                  <a:pt x="6130587" y="2020675"/>
                  <a:pt x="6125399" y="2020675"/>
                </a:cubicBezTo>
                <a:cubicBezTo>
                  <a:pt x="6120787" y="2039122"/>
                  <a:pt x="6139234" y="2029899"/>
                  <a:pt x="6149034" y="2025287"/>
                </a:cubicBezTo>
                <a:lnTo>
                  <a:pt x="6149034" y="2025287"/>
                </a:lnTo>
                <a:close/>
                <a:moveTo>
                  <a:pt x="6049883" y="2277197"/>
                </a:moveTo>
                <a:cubicBezTo>
                  <a:pt x="6049883" y="2291032"/>
                  <a:pt x="6017026" y="2291032"/>
                  <a:pt x="6030861" y="2305443"/>
                </a:cubicBezTo>
                <a:cubicBezTo>
                  <a:pt x="6035472" y="2296220"/>
                  <a:pt x="6063719" y="2291609"/>
                  <a:pt x="6049883" y="2277197"/>
                </a:cubicBezTo>
                <a:lnTo>
                  <a:pt x="6049883" y="2277197"/>
                </a:lnTo>
                <a:close/>
                <a:moveTo>
                  <a:pt x="6063719" y="2323890"/>
                </a:moveTo>
                <a:cubicBezTo>
                  <a:pt x="6087353" y="2300832"/>
                  <a:pt x="6096577" y="2310055"/>
                  <a:pt x="6134623" y="2314667"/>
                </a:cubicBezTo>
                <a:cubicBezTo>
                  <a:pt x="6139234" y="2305443"/>
                  <a:pt x="6153645" y="2305443"/>
                  <a:pt x="6149034" y="2291609"/>
                </a:cubicBezTo>
                <a:cubicBezTo>
                  <a:pt x="6110988" y="2277197"/>
                  <a:pt x="6073518" y="2291609"/>
                  <a:pt x="6063719" y="2323890"/>
                </a:cubicBezTo>
                <a:lnTo>
                  <a:pt x="6063719" y="2323890"/>
                </a:lnTo>
                <a:close/>
                <a:moveTo>
                  <a:pt x="6257407" y="1922678"/>
                </a:moveTo>
                <a:cubicBezTo>
                  <a:pt x="6252796" y="1927290"/>
                  <a:pt x="6233773" y="1941125"/>
                  <a:pt x="6248184" y="1950924"/>
                </a:cubicBezTo>
                <a:cubicBezTo>
                  <a:pt x="6247607" y="1941125"/>
                  <a:pt x="6266630" y="1927290"/>
                  <a:pt x="6257407" y="1922678"/>
                </a:cubicBezTo>
                <a:lnTo>
                  <a:pt x="6257407" y="1922678"/>
                </a:lnTo>
                <a:close/>
                <a:moveTo>
                  <a:pt x="5733987" y="83790"/>
                </a:moveTo>
                <a:cubicBezTo>
                  <a:pt x="5710352" y="83790"/>
                  <a:pt x="5701129" y="93014"/>
                  <a:pt x="5696517" y="106848"/>
                </a:cubicBezTo>
                <a:cubicBezTo>
                  <a:pt x="5714964" y="106848"/>
                  <a:pt x="5738599" y="106848"/>
                  <a:pt x="5733987" y="83790"/>
                </a:cubicBezTo>
                <a:lnTo>
                  <a:pt x="5733987" y="83790"/>
                </a:lnTo>
                <a:close/>
                <a:moveTo>
                  <a:pt x="4630654" y="344924"/>
                </a:moveTo>
                <a:cubicBezTo>
                  <a:pt x="4602408" y="340312"/>
                  <a:pt x="4583385" y="363370"/>
                  <a:pt x="4587997" y="382393"/>
                </a:cubicBezTo>
                <a:cubicBezTo>
                  <a:pt x="4602408" y="368558"/>
                  <a:pt x="4620855" y="359335"/>
                  <a:pt x="4630654" y="344924"/>
                </a:cubicBezTo>
                <a:lnTo>
                  <a:pt x="4630654" y="344924"/>
                </a:lnTo>
                <a:close/>
                <a:moveTo>
                  <a:pt x="3447194" y="400840"/>
                </a:moveTo>
                <a:cubicBezTo>
                  <a:pt x="3432783" y="400840"/>
                  <a:pt x="3423560" y="400840"/>
                  <a:pt x="3423560" y="410063"/>
                </a:cubicBezTo>
                <a:cubicBezTo>
                  <a:pt x="3428171" y="419863"/>
                  <a:pt x="3447194" y="415251"/>
                  <a:pt x="3447194" y="400840"/>
                </a:cubicBezTo>
                <a:lnTo>
                  <a:pt x="3447194" y="400840"/>
                </a:lnTo>
                <a:close/>
                <a:moveTo>
                  <a:pt x="3899711" y="485002"/>
                </a:moveTo>
                <a:cubicBezTo>
                  <a:pt x="3895099" y="489614"/>
                  <a:pt x="3880688" y="489614"/>
                  <a:pt x="3880688" y="498837"/>
                </a:cubicBezTo>
                <a:cubicBezTo>
                  <a:pt x="3899711" y="494225"/>
                  <a:pt x="3908934" y="480391"/>
                  <a:pt x="3913546" y="465979"/>
                </a:cubicBezTo>
                <a:cubicBezTo>
                  <a:pt x="3899134" y="470591"/>
                  <a:pt x="3870888" y="465979"/>
                  <a:pt x="3866276" y="484426"/>
                </a:cubicBezTo>
                <a:cubicBezTo>
                  <a:pt x="3876076" y="485002"/>
                  <a:pt x="3895099" y="471167"/>
                  <a:pt x="3899711" y="485002"/>
                </a:cubicBezTo>
                <a:lnTo>
                  <a:pt x="3899711" y="485002"/>
                </a:lnTo>
                <a:close/>
                <a:moveTo>
                  <a:pt x="4809932" y="471167"/>
                </a:moveTo>
                <a:cubicBezTo>
                  <a:pt x="4795520" y="471167"/>
                  <a:pt x="4795520" y="480391"/>
                  <a:pt x="4790908" y="489614"/>
                </a:cubicBezTo>
                <a:cubicBezTo>
                  <a:pt x="4804744" y="494225"/>
                  <a:pt x="4804744" y="480391"/>
                  <a:pt x="4809932" y="471167"/>
                </a:cubicBezTo>
                <a:lnTo>
                  <a:pt x="4809932" y="471167"/>
                </a:lnTo>
                <a:close/>
                <a:moveTo>
                  <a:pt x="2603266" y="606634"/>
                </a:moveTo>
                <a:cubicBezTo>
                  <a:pt x="2607878" y="588187"/>
                  <a:pt x="2636123" y="588187"/>
                  <a:pt x="2631512" y="559941"/>
                </a:cubicBezTo>
                <a:cubicBezTo>
                  <a:pt x="2607878" y="536307"/>
                  <a:pt x="2569831" y="592223"/>
                  <a:pt x="2603266" y="606634"/>
                </a:cubicBezTo>
                <a:lnTo>
                  <a:pt x="2603266" y="606634"/>
                </a:lnTo>
                <a:close/>
                <a:moveTo>
                  <a:pt x="1617530" y="592223"/>
                </a:moveTo>
                <a:cubicBezTo>
                  <a:pt x="1593895" y="592223"/>
                  <a:pt x="1584672" y="601446"/>
                  <a:pt x="1580060" y="615281"/>
                </a:cubicBezTo>
                <a:cubicBezTo>
                  <a:pt x="1603695" y="620469"/>
                  <a:pt x="1612918" y="606634"/>
                  <a:pt x="1617530" y="592223"/>
                </a:cubicBezTo>
                <a:lnTo>
                  <a:pt x="1617530" y="592223"/>
                </a:lnTo>
                <a:close/>
                <a:moveTo>
                  <a:pt x="5842361" y="634304"/>
                </a:moveTo>
                <a:cubicBezTo>
                  <a:pt x="5823337" y="648139"/>
                  <a:pt x="5799703" y="652750"/>
                  <a:pt x="5785868" y="671773"/>
                </a:cubicBezTo>
                <a:cubicBezTo>
                  <a:pt x="5814114" y="667162"/>
                  <a:pt x="5809502" y="657938"/>
                  <a:pt x="5837749" y="653327"/>
                </a:cubicBezTo>
                <a:cubicBezTo>
                  <a:pt x="5837749" y="643527"/>
                  <a:pt x="5842361" y="643527"/>
                  <a:pt x="5842361" y="634304"/>
                </a:cubicBezTo>
                <a:lnTo>
                  <a:pt x="5842361" y="634304"/>
                </a:lnTo>
                <a:close/>
                <a:moveTo>
                  <a:pt x="5507441" y="713854"/>
                </a:moveTo>
                <a:cubicBezTo>
                  <a:pt x="5493030" y="700019"/>
                  <a:pt x="5460171" y="709243"/>
                  <a:pt x="5460171" y="727689"/>
                </a:cubicBezTo>
                <a:cubicBezTo>
                  <a:pt x="5469971" y="741524"/>
                  <a:pt x="5498217" y="727689"/>
                  <a:pt x="5507441" y="713854"/>
                </a:cubicBezTo>
                <a:lnTo>
                  <a:pt x="5507441" y="713854"/>
                </a:lnTo>
                <a:close/>
                <a:moveTo>
                  <a:pt x="4739028" y="741524"/>
                </a:moveTo>
                <a:cubicBezTo>
                  <a:pt x="4758051" y="746136"/>
                  <a:pt x="4771885" y="732301"/>
                  <a:pt x="4781685" y="723078"/>
                </a:cubicBezTo>
                <a:cubicBezTo>
                  <a:pt x="4767274" y="713854"/>
                  <a:pt x="4743640" y="723078"/>
                  <a:pt x="4739028" y="741524"/>
                </a:cubicBezTo>
                <a:lnTo>
                  <a:pt x="4739028" y="741524"/>
                </a:lnTo>
                <a:close/>
                <a:moveTo>
                  <a:pt x="2881116" y="727689"/>
                </a:moveTo>
                <a:cubicBezTo>
                  <a:pt x="2866705" y="732301"/>
                  <a:pt x="2852871" y="727689"/>
                  <a:pt x="2843647" y="736913"/>
                </a:cubicBezTo>
                <a:cubicBezTo>
                  <a:pt x="2843647" y="746136"/>
                  <a:pt x="2843647" y="755359"/>
                  <a:pt x="2848259" y="759971"/>
                </a:cubicBezTo>
                <a:cubicBezTo>
                  <a:pt x="2862670" y="755936"/>
                  <a:pt x="2876505" y="746712"/>
                  <a:pt x="2881116" y="727689"/>
                </a:cubicBezTo>
                <a:lnTo>
                  <a:pt x="2881116" y="727689"/>
                </a:lnTo>
                <a:close/>
                <a:moveTo>
                  <a:pt x="5493606" y="802628"/>
                </a:moveTo>
                <a:cubicBezTo>
                  <a:pt x="5508017" y="793405"/>
                  <a:pt x="5508017" y="774382"/>
                  <a:pt x="5521852" y="765159"/>
                </a:cubicBezTo>
                <a:cubicBezTo>
                  <a:pt x="5493606" y="760547"/>
                  <a:pt x="5521852" y="746712"/>
                  <a:pt x="5517240" y="727689"/>
                </a:cubicBezTo>
                <a:cubicBezTo>
                  <a:pt x="5484383" y="736913"/>
                  <a:pt x="5465360" y="760547"/>
                  <a:pt x="5456136" y="792829"/>
                </a:cubicBezTo>
                <a:cubicBezTo>
                  <a:pt x="5469971" y="788217"/>
                  <a:pt x="5469971" y="807240"/>
                  <a:pt x="5493606" y="802628"/>
                </a:cubicBezTo>
                <a:lnTo>
                  <a:pt x="5493606" y="802628"/>
                </a:lnTo>
                <a:close/>
                <a:moveTo>
                  <a:pt x="5045701" y="863156"/>
                </a:moveTo>
                <a:cubicBezTo>
                  <a:pt x="5069336" y="863156"/>
                  <a:pt x="5083170" y="849321"/>
                  <a:pt x="5116605" y="844709"/>
                </a:cubicBezTo>
                <a:cubicBezTo>
                  <a:pt x="5121217" y="835486"/>
                  <a:pt x="5131016" y="830875"/>
                  <a:pt x="5125828" y="811852"/>
                </a:cubicBezTo>
                <a:cubicBezTo>
                  <a:pt x="5106805" y="811852"/>
                  <a:pt x="5092970" y="825686"/>
                  <a:pt x="5088359" y="811852"/>
                </a:cubicBezTo>
                <a:cubicBezTo>
                  <a:pt x="5088359" y="802628"/>
                  <a:pt x="5092970" y="798017"/>
                  <a:pt x="5097582" y="793405"/>
                </a:cubicBezTo>
                <a:cubicBezTo>
                  <a:pt x="5054925" y="746712"/>
                  <a:pt x="4993820" y="830298"/>
                  <a:pt x="5045701" y="863156"/>
                </a:cubicBezTo>
                <a:lnTo>
                  <a:pt x="5045701" y="863156"/>
                </a:lnTo>
                <a:close/>
                <a:moveTo>
                  <a:pt x="1235917" y="783605"/>
                </a:moveTo>
                <a:cubicBezTo>
                  <a:pt x="1221506" y="783605"/>
                  <a:pt x="1221506" y="802052"/>
                  <a:pt x="1212282" y="811852"/>
                </a:cubicBezTo>
                <a:cubicBezTo>
                  <a:pt x="1226117" y="807240"/>
                  <a:pt x="1240529" y="802628"/>
                  <a:pt x="1235917" y="783605"/>
                </a:cubicBezTo>
                <a:lnTo>
                  <a:pt x="1235917" y="783605"/>
                </a:lnTo>
                <a:close/>
                <a:moveTo>
                  <a:pt x="4979409" y="872379"/>
                </a:moveTo>
                <a:cubicBezTo>
                  <a:pt x="4979409" y="858544"/>
                  <a:pt x="4970186" y="858544"/>
                  <a:pt x="4964997" y="853933"/>
                </a:cubicBezTo>
                <a:cubicBezTo>
                  <a:pt x="4955774" y="867768"/>
                  <a:pt x="4922340" y="863156"/>
                  <a:pt x="4917728" y="882179"/>
                </a:cubicBezTo>
                <a:cubicBezTo>
                  <a:pt x="4946551" y="886214"/>
                  <a:pt x="4955774" y="872379"/>
                  <a:pt x="4979409" y="872379"/>
                </a:cubicBezTo>
                <a:lnTo>
                  <a:pt x="4979409" y="872379"/>
                </a:lnTo>
                <a:close/>
                <a:moveTo>
                  <a:pt x="4908505" y="881602"/>
                </a:moveTo>
                <a:cubicBezTo>
                  <a:pt x="4884871" y="886214"/>
                  <a:pt x="4894094" y="900049"/>
                  <a:pt x="4889482" y="914460"/>
                </a:cubicBezTo>
                <a:cubicBezTo>
                  <a:pt x="4908505" y="909849"/>
                  <a:pt x="4903893" y="896014"/>
                  <a:pt x="4908505" y="881602"/>
                </a:cubicBezTo>
                <a:lnTo>
                  <a:pt x="4908505" y="881602"/>
                </a:lnTo>
                <a:close/>
                <a:moveTo>
                  <a:pt x="5215178" y="905237"/>
                </a:moveTo>
                <a:cubicBezTo>
                  <a:pt x="5215178" y="919072"/>
                  <a:pt x="5215178" y="928295"/>
                  <a:pt x="5229590" y="928295"/>
                </a:cubicBezTo>
                <a:cubicBezTo>
                  <a:pt x="5229590" y="914460"/>
                  <a:pt x="5248613" y="905237"/>
                  <a:pt x="5229590" y="900049"/>
                </a:cubicBezTo>
                <a:cubicBezTo>
                  <a:pt x="5229590" y="905237"/>
                  <a:pt x="5224402" y="905237"/>
                  <a:pt x="5215178" y="905237"/>
                </a:cubicBezTo>
                <a:lnTo>
                  <a:pt x="5215178" y="905237"/>
                </a:lnTo>
                <a:close/>
                <a:moveTo>
                  <a:pt x="4823766" y="919072"/>
                </a:moveTo>
                <a:cubicBezTo>
                  <a:pt x="4814543" y="928295"/>
                  <a:pt x="4800132" y="928295"/>
                  <a:pt x="4800132" y="942130"/>
                </a:cubicBezTo>
                <a:cubicBezTo>
                  <a:pt x="4809355" y="942130"/>
                  <a:pt x="4809355" y="946742"/>
                  <a:pt x="4814543" y="946742"/>
                </a:cubicBezTo>
                <a:cubicBezTo>
                  <a:pt x="4809932" y="932907"/>
                  <a:pt x="4838177" y="932907"/>
                  <a:pt x="4823766" y="919072"/>
                </a:cubicBezTo>
                <a:lnTo>
                  <a:pt x="4823766" y="919072"/>
                </a:lnTo>
                <a:close/>
                <a:moveTo>
                  <a:pt x="4720004" y="1003234"/>
                </a:moveTo>
                <a:cubicBezTo>
                  <a:pt x="4734416" y="1007846"/>
                  <a:pt x="4767274" y="994011"/>
                  <a:pt x="4776497" y="974988"/>
                </a:cubicBezTo>
                <a:cubicBezTo>
                  <a:pt x="4753439" y="979600"/>
                  <a:pt x="4724616" y="979600"/>
                  <a:pt x="4720004" y="1003234"/>
                </a:cubicBezTo>
                <a:lnTo>
                  <a:pt x="4720004" y="1003234"/>
                </a:lnTo>
                <a:close/>
                <a:moveTo>
                  <a:pt x="4644489" y="998623"/>
                </a:moveTo>
                <a:cubicBezTo>
                  <a:pt x="4625466" y="998623"/>
                  <a:pt x="4616243" y="1007846"/>
                  <a:pt x="4607020" y="1017069"/>
                </a:cubicBezTo>
                <a:cubicBezTo>
                  <a:pt x="4620855" y="1012457"/>
                  <a:pt x="4644489" y="1021681"/>
                  <a:pt x="4644489" y="998623"/>
                </a:cubicBezTo>
                <a:lnTo>
                  <a:pt x="4644489" y="998623"/>
                </a:lnTo>
                <a:close/>
                <a:moveTo>
                  <a:pt x="5290694" y="1087397"/>
                </a:moveTo>
                <a:cubicBezTo>
                  <a:pt x="5299918" y="1087397"/>
                  <a:pt x="5299918" y="1101231"/>
                  <a:pt x="5309717" y="1105843"/>
                </a:cubicBezTo>
                <a:cubicBezTo>
                  <a:pt x="5314329" y="1101231"/>
                  <a:pt x="5318940" y="1101231"/>
                  <a:pt x="5324128" y="1101231"/>
                </a:cubicBezTo>
                <a:cubicBezTo>
                  <a:pt x="5324128" y="1092008"/>
                  <a:pt x="5324128" y="1082785"/>
                  <a:pt x="5319516" y="1082785"/>
                </a:cubicBezTo>
                <a:cubicBezTo>
                  <a:pt x="5319516" y="1092008"/>
                  <a:pt x="5310293" y="1073562"/>
                  <a:pt x="5310293" y="1068950"/>
                </a:cubicBezTo>
                <a:cubicBezTo>
                  <a:pt x="5319516" y="1073562"/>
                  <a:pt x="5324705" y="1064338"/>
                  <a:pt x="5314905" y="1059727"/>
                </a:cubicBezTo>
                <a:cubicBezTo>
                  <a:pt x="5310293" y="1068950"/>
                  <a:pt x="5300494" y="1068950"/>
                  <a:pt x="5300494" y="1078173"/>
                </a:cubicBezTo>
                <a:cubicBezTo>
                  <a:pt x="5314329" y="1092008"/>
                  <a:pt x="5290694" y="1077597"/>
                  <a:pt x="5290694" y="1087397"/>
                </a:cubicBezTo>
                <a:lnTo>
                  <a:pt x="5290694" y="1087397"/>
                </a:lnTo>
                <a:close/>
                <a:moveTo>
                  <a:pt x="5399067" y="1170982"/>
                </a:moveTo>
                <a:cubicBezTo>
                  <a:pt x="5380044" y="1175594"/>
                  <a:pt x="5380044" y="1161759"/>
                  <a:pt x="5366210" y="1161759"/>
                </a:cubicBezTo>
                <a:cubicBezTo>
                  <a:pt x="5366210" y="1166371"/>
                  <a:pt x="5366210" y="1175594"/>
                  <a:pt x="5361598" y="1175594"/>
                </a:cubicBezTo>
                <a:cubicBezTo>
                  <a:pt x="5380044" y="1180782"/>
                  <a:pt x="5389844" y="1175594"/>
                  <a:pt x="5399067" y="1170982"/>
                </a:cubicBezTo>
                <a:lnTo>
                  <a:pt x="5399067" y="1170982"/>
                </a:lnTo>
                <a:close/>
                <a:moveTo>
                  <a:pt x="5375433" y="1488608"/>
                </a:moveTo>
                <a:cubicBezTo>
                  <a:pt x="5356410" y="1497832"/>
                  <a:pt x="5375433" y="1465550"/>
                  <a:pt x="5356410" y="1474773"/>
                </a:cubicBezTo>
                <a:cubicBezTo>
                  <a:pt x="5356410" y="1488608"/>
                  <a:pt x="5370821" y="1507055"/>
                  <a:pt x="5375433" y="1488608"/>
                </a:cubicBezTo>
                <a:lnTo>
                  <a:pt x="5375433" y="1488608"/>
                </a:lnTo>
                <a:close/>
                <a:moveTo>
                  <a:pt x="5427314" y="1558359"/>
                </a:moveTo>
                <a:cubicBezTo>
                  <a:pt x="5460171" y="1558359"/>
                  <a:pt x="5488418" y="1525501"/>
                  <a:pt x="5479195" y="1493220"/>
                </a:cubicBezTo>
                <a:cubicBezTo>
                  <a:pt x="5437113" y="1488608"/>
                  <a:pt x="5413479" y="1535301"/>
                  <a:pt x="5427314" y="1558359"/>
                </a:cubicBezTo>
                <a:lnTo>
                  <a:pt x="5427314" y="1558359"/>
                </a:lnTo>
                <a:close/>
                <a:moveTo>
                  <a:pt x="561466" y="1502443"/>
                </a:moveTo>
                <a:cubicBezTo>
                  <a:pt x="542443" y="1502443"/>
                  <a:pt x="533220" y="1507055"/>
                  <a:pt x="523997" y="1520890"/>
                </a:cubicBezTo>
                <a:cubicBezTo>
                  <a:pt x="547055" y="1526078"/>
                  <a:pt x="547055" y="1511667"/>
                  <a:pt x="561466" y="1502443"/>
                </a:cubicBezTo>
                <a:lnTo>
                  <a:pt x="561466" y="1502443"/>
                </a:lnTo>
                <a:close/>
                <a:moveTo>
                  <a:pt x="5333351" y="1562971"/>
                </a:moveTo>
                <a:cubicBezTo>
                  <a:pt x="5337963" y="1544524"/>
                  <a:pt x="5347763" y="1534725"/>
                  <a:pt x="5356986" y="1525501"/>
                </a:cubicBezTo>
                <a:cubicBezTo>
                  <a:pt x="5333351" y="1530113"/>
                  <a:pt x="5324128" y="1530113"/>
                  <a:pt x="5314329" y="1539336"/>
                </a:cubicBezTo>
                <a:cubicBezTo>
                  <a:pt x="5333351" y="1535301"/>
                  <a:pt x="5309717" y="1562971"/>
                  <a:pt x="5333351" y="1562971"/>
                </a:cubicBezTo>
                <a:lnTo>
                  <a:pt x="5333351" y="1562971"/>
                </a:lnTo>
                <a:close/>
                <a:moveTo>
                  <a:pt x="5356410" y="1568159"/>
                </a:moveTo>
                <a:cubicBezTo>
                  <a:pt x="5337387" y="1568159"/>
                  <a:pt x="5318940" y="1558936"/>
                  <a:pt x="5318940" y="1586606"/>
                </a:cubicBezTo>
                <a:cubicBezTo>
                  <a:pt x="5333351" y="1595829"/>
                  <a:pt x="5356410" y="1581994"/>
                  <a:pt x="5356410" y="1568159"/>
                </a:cubicBezTo>
                <a:lnTo>
                  <a:pt x="5356410" y="1568159"/>
                </a:lnTo>
                <a:close/>
                <a:moveTo>
                  <a:pt x="5695941" y="1586606"/>
                </a:moveTo>
                <a:cubicBezTo>
                  <a:pt x="5695941" y="1577382"/>
                  <a:pt x="5695941" y="1572771"/>
                  <a:pt x="5700553" y="1568159"/>
                </a:cubicBezTo>
                <a:cubicBezTo>
                  <a:pt x="5667695" y="1577382"/>
                  <a:pt x="5634261" y="1581994"/>
                  <a:pt x="5620426" y="1605628"/>
                </a:cubicBezTo>
                <a:cubicBezTo>
                  <a:pt x="5653860" y="1605052"/>
                  <a:pt x="5667695" y="1577382"/>
                  <a:pt x="5695941" y="1586606"/>
                </a:cubicBezTo>
                <a:lnTo>
                  <a:pt x="5695941" y="1586606"/>
                </a:lnTo>
                <a:close/>
                <a:moveTo>
                  <a:pt x="5615814" y="1722072"/>
                </a:moveTo>
                <a:cubicBezTo>
                  <a:pt x="5676918" y="1712849"/>
                  <a:pt x="5695941" y="1675379"/>
                  <a:pt x="5728799" y="1642521"/>
                </a:cubicBezTo>
                <a:cubicBezTo>
                  <a:pt x="5676918" y="1637910"/>
                  <a:pt x="5657895" y="1670768"/>
                  <a:pt x="5615814" y="1679991"/>
                </a:cubicBezTo>
                <a:cubicBezTo>
                  <a:pt x="5621002" y="1698438"/>
                  <a:pt x="5625614" y="1712849"/>
                  <a:pt x="5615814" y="1722072"/>
                </a:cubicBezTo>
                <a:lnTo>
                  <a:pt x="5615814" y="1722072"/>
                </a:lnTo>
                <a:close/>
                <a:moveTo>
                  <a:pt x="5714964" y="1801046"/>
                </a:moveTo>
                <a:cubicBezTo>
                  <a:pt x="5710352" y="1829293"/>
                  <a:pt x="5691329" y="1805658"/>
                  <a:pt x="5672307" y="1833904"/>
                </a:cubicBezTo>
                <a:cubicBezTo>
                  <a:pt x="5695941" y="1833904"/>
                  <a:pt x="5700553" y="1824681"/>
                  <a:pt x="5714964" y="1824681"/>
                </a:cubicBezTo>
                <a:cubicBezTo>
                  <a:pt x="5719576" y="1829293"/>
                  <a:pt x="5714964" y="1833904"/>
                  <a:pt x="5714964" y="1838516"/>
                </a:cubicBezTo>
                <a:cubicBezTo>
                  <a:pt x="5743210" y="1838516"/>
                  <a:pt x="5733987" y="1810846"/>
                  <a:pt x="5714964" y="1801046"/>
                </a:cubicBezTo>
                <a:lnTo>
                  <a:pt x="5714964" y="1801046"/>
                </a:lnTo>
                <a:close/>
                <a:moveTo>
                  <a:pt x="5224402" y="1871374"/>
                </a:moveTo>
                <a:cubicBezTo>
                  <a:pt x="5233625" y="1871374"/>
                  <a:pt x="5233625" y="1871374"/>
                  <a:pt x="5233625" y="1871374"/>
                </a:cubicBezTo>
                <a:cubicBezTo>
                  <a:pt x="5233625" y="1875985"/>
                  <a:pt x="5229013" y="1894432"/>
                  <a:pt x="5238237" y="1894432"/>
                </a:cubicBezTo>
                <a:cubicBezTo>
                  <a:pt x="5247460" y="1885209"/>
                  <a:pt x="5233625" y="1880597"/>
                  <a:pt x="5238237" y="1866186"/>
                </a:cubicBezTo>
                <a:cubicBezTo>
                  <a:pt x="5234202" y="1866762"/>
                  <a:pt x="5224402" y="1866762"/>
                  <a:pt x="5224402" y="1871374"/>
                </a:cubicBezTo>
                <a:lnTo>
                  <a:pt x="5224402" y="1871374"/>
                </a:lnTo>
                <a:close/>
                <a:moveTo>
                  <a:pt x="5408290" y="1913455"/>
                </a:moveTo>
                <a:cubicBezTo>
                  <a:pt x="5422702" y="1908843"/>
                  <a:pt x="5431925" y="1899620"/>
                  <a:pt x="5445760" y="1899620"/>
                </a:cubicBezTo>
                <a:cubicBezTo>
                  <a:pt x="5450372" y="1881173"/>
                  <a:pt x="5431349" y="1895008"/>
                  <a:pt x="5431349" y="1885785"/>
                </a:cubicBezTo>
                <a:cubicBezTo>
                  <a:pt x="5435961" y="1885785"/>
                  <a:pt x="5440572" y="1885785"/>
                  <a:pt x="5440572" y="1881173"/>
                </a:cubicBezTo>
                <a:cubicBezTo>
                  <a:pt x="5421549" y="1876562"/>
                  <a:pt x="5416937" y="1885785"/>
                  <a:pt x="5407714" y="1890397"/>
                </a:cubicBezTo>
                <a:cubicBezTo>
                  <a:pt x="5408290" y="1894432"/>
                  <a:pt x="5399067" y="1913455"/>
                  <a:pt x="5408290" y="1913455"/>
                </a:cubicBezTo>
                <a:lnTo>
                  <a:pt x="5408290" y="1913455"/>
                </a:lnTo>
                <a:close/>
                <a:moveTo>
                  <a:pt x="5559322" y="1978594"/>
                </a:moveTo>
                <a:cubicBezTo>
                  <a:pt x="5578344" y="1969371"/>
                  <a:pt x="5601979" y="1960148"/>
                  <a:pt x="5625614" y="1950348"/>
                </a:cubicBezTo>
                <a:cubicBezTo>
                  <a:pt x="5634837" y="1954960"/>
                  <a:pt x="5621002" y="1964183"/>
                  <a:pt x="5630225" y="1968794"/>
                </a:cubicBezTo>
                <a:cubicBezTo>
                  <a:pt x="5658472" y="1968794"/>
                  <a:pt x="5658472" y="1968794"/>
                  <a:pt x="5658472" y="1968794"/>
                </a:cubicBezTo>
                <a:cubicBezTo>
                  <a:pt x="5667695" y="1954960"/>
                  <a:pt x="5677495" y="1931325"/>
                  <a:pt x="5701129" y="1922102"/>
                </a:cubicBezTo>
                <a:cubicBezTo>
                  <a:pt x="5705741" y="1917490"/>
                  <a:pt x="5686718" y="1908267"/>
                  <a:pt x="5701129" y="1908267"/>
                </a:cubicBezTo>
                <a:cubicBezTo>
                  <a:pt x="5705741" y="1885209"/>
                  <a:pt x="5644637" y="1894432"/>
                  <a:pt x="5616390" y="1908267"/>
                </a:cubicBezTo>
                <a:cubicBezTo>
                  <a:pt x="5615814" y="1931901"/>
                  <a:pt x="5559322" y="1960148"/>
                  <a:pt x="5559322" y="1978594"/>
                </a:cubicBezTo>
                <a:lnTo>
                  <a:pt x="5559322" y="1978594"/>
                </a:lnTo>
                <a:close/>
                <a:moveTo>
                  <a:pt x="5059536" y="1950348"/>
                </a:moveTo>
                <a:cubicBezTo>
                  <a:pt x="5068759" y="1950348"/>
                  <a:pt x="5068759" y="1954960"/>
                  <a:pt x="5078559" y="1954960"/>
                </a:cubicBezTo>
                <a:cubicBezTo>
                  <a:pt x="5073947" y="1926713"/>
                  <a:pt x="5106805" y="1936513"/>
                  <a:pt x="5102194" y="1908267"/>
                </a:cubicBezTo>
                <a:cubicBezTo>
                  <a:pt x="5087782" y="1908267"/>
                  <a:pt x="5087782" y="1908267"/>
                  <a:pt x="5087782" y="1908267"/>
                </a:cubicBezTo>
                <a:cubicBezTo>
                  <a:pt x="5092394" y="1926713"/>
                  <a:pt x="5068759" y="1917490"/>
                  <a:pt x="5064148" y="1926713"/>
                </a:cubicBezTo>
                <a:cubicBezTo>
                  <a:pt x="5078559" y="1936513"/>
                  <a:pt x="5054925" y="1936513"/>
                  <a:pt x="5059536" y="1950348"/>
                </a:cubicBezTo>
                <a:lnTo>
                  <a:pt x="5059536" y="1950348"/>
                </a:lnTo>
                <a:close/>
                <a:moveTo>
                  <a:pt x="5431925" y="1950348"/>
                </a:moveTo>
                <a:cubicBezTo>
                  <a:pt x="5441149" y="1950348"/>
                  <a:pt x="5455560" y="1950348"/>
                  <a:pt x="5460171" y="1945736"/>
                </a:cubicBezTo>
                <a:cubicBezTo>
                  <a:pt x="5469394" y="1912878"/>
                  <a:pt x="5431925" y="1936513"/>
                  <a:pt x="5455560" y="1912878"/>
                </a:cubicBezTo>
                <a:cubicBezTo>
                  <a:pt x="5441149" y="1917490"/>
                  <a:pt x="5422702" y="1917490"/>
                  <a:pt x="5418091" y="1931325"/>
                </a:cubicBezTo>
                <a:cubicBezTo>
                  <a:pt x="5432502" y="1935936"/>
                  <a:pt x="5441725" y="1922102"/>
                  <a:pt x="5441725" y="1931325"/>
                </a:cubicBezTo>
                <a:cubicBezTo>
                  <a:pt x="5431925" y="1931901"/>
                  <a:pt x="5431925" y="1941125"/>
                  <a:pt x="5431925" y="1950348"/>
                </a:cubicBezTo>
                <a:lnTo>
                  <a:pt x="5431925" y="1950348"/>
                </a:lnTo>
                <a:close/>
                <a:moveTo>
                  <a:pt x="5205955" y="1945736"/>
                </a:moveTo>
                <a:cubicBezTo>
                  <a:pt x="5220367" y="1941125"/>
                  <a:pt x="5234202" y="1927290"/>
                  <a:pt x="5229590" y="1917490"/>
                </a:cubicBezTo>
                <a:cubicBezTo>
                  <a:pt x="5224402" y="1927290"/>
                  <a:pt x="5205955" y="1927290"/>
                  <a:pt x="5205955" y="1945736"/>
                </a:cubicBezTo>
                <a:lnTo>
                  <a:pt x="5205955" y="1945736"/>
                </a:lnTo>
                <a:close/>
                <a:moveTo>
                  <a:pt x="321085" y="1983206"/>
                </a:moveTo>
                <a:cubicBezTo>
                  <a:pt x="321085" y="1969371"/>
                  <a:pt x="321085" y="1969371"/>
                  <a:pt x="321085" y="1969371"/>
                </a:cubicBezTo>
                <a:cubicBezTo>
                  <a:pt x="316473" y="1969371"/>
                  <a:pt x="306673" y="1964759"/>
                  <a:pt x="306673" y="1969371"/>
                </a:cubicBezTo>
                <a:cubicBezTo>
                  <a:pt x="311285" y="1973982"/>
                  <a:pt x="306673" y="1987817"/>
                  <a:pt x="321085" y="1983206"/>
                </a:cubicBezTo>
                <a:lnTo>
                  <a:pt x="321085" y="1983206"/>
                </a:lnTo>
                <a:close/>
                <a:moveTo>
                  <a:pt x="5587567" y="2002229"/>
                </a:moveTo>
                <a:cubicBezTo>
                  <a:pt x="5611203" y="2002229"/>
                  <a:pt x="5625037" y="1993006"/>
                  <a:pt x="5634837" y="1979171"/>
                </a:cubicBezTo>
                <a:cubicBezTo>
                  <a:pt x="5621002" y="1973982"/>
                  <a:pt x="5597368" y="1992429"/>
                  <a:pt x="5587567" y="2002229"/>
                </a:cubicBezTo>
                <a:lnTo>
                  <a:pt x="5587567" y="2002229"/>
                </a:lnTo>
                <a:close/>
                <a:moveTo>
                  <a:pt x="5465360" y="1983206"/>
                </a:moveTo>
                <a:cubicBezTo>
                  <a:pt x="5460748" y="2001652"/>
                  <a:pt x="5441725" y="2006264"/>
                  <a:pt x="5437113" y="2025287"/>
                </a:cubicBezTo>
                <a:cubicBezTo>
                  <a:pt x="5460748" y="2020675"/>
                  <a:pt x="5474583" y="2011452"/>
                  <a:pt x="5488994" y="1997041"/>
                </a:cubicBezTo>
                <a:cubicBezTo>
                  <a:pt x="5474583" y="1997041"/>
                  <a:pt x="5479195" y="1983206"/>
                  <a:pt x="5465360" y="1983206"/>
                </a:cubicBezTo>
                <a:lnTo>
                  <a:pt x="5465360" y="1983206"/>
                </a:lnTo>
                <a:close/>
                <a:moveTo>
                  <a:pt x="5663084" y="2006840"/>
                </a:moveTo>
                <a:cubicBezTo>
                  <a:pt x="5653860" y="2006840"/>
                  <a:pt x="5653860" y="2006840"/>
                  <a:pt x="5653860" y="2006840"/>
                </a:cubicBezTo>
                <a:cubicBezTo>
                  <a:pt x="5649248" y="2029899"/>
                  <a:pt x="5621002" y="2025287"/>
                  <a:pt x="5616390" y="2044310"/>
                </a:cubicBezTo>
                <a:cubicBezTo>
                  <a:pt x="5630225" y="2029899"/>
                  <a:pt x="5663084" y="2034510"/>
                  <a:pt x="5663084" y="2006840"/>
                </a:cubicBezTo>
                <a:lnTo>
                  <a:pt x="5663084" y="2006840"/>
                </a:lnTo>
                <a:close/>
                <a:moveTo>
                  <a:pt x="5846972" y="2034510"/>
                </a:moveTo>
                <a:cubicBezTo>
                  <a:pt x="5842361" y="2020675"/>
                  <a:pt x="5851584" y="2016064"/>
                  <a:pt x="5851584" y="2006264"/>
                </a:cubicBezTo>
                <a:cubicBezTo>
                  <a:pt x="5818726" y="2010875"/>
                  <a:pt x="5790480" y="2024711"/>
                  <a:pt x="5780680" y="2052957"/>
                </a:cubicBezTo>
                <a:cubicBezTo>
                  <a:pt x="5814114" y="2058145"/>
                  <a:pt x="5818726" y="2034510"/>
                  <a:pt x="5846972" y="2034510"/>
                </a:cubicBezTo>
                <a:lnTo>
                  <a:pt x="5846972" y="2034510"/>
                </a:lnTo>
                <a:close/>
                <a:moveTo>
                  <a:pt x="4993820" y="2016064"/>
                </a:moveTo>
                <a:cubicBezTo>
                  <a:pt x="4956350" y="2011452"/>
                  <a:pt x="4941939" y="2034510"/>
                  <a:pt x="4941939" y="2067368"/>
                </a:cubicBezTo>
                <a:cubicBezTo>
                  <a:pt x="4918305" y="2081203"/>
                  <a:pt x="4890058" y="2095614"/>
                  <a:pt x="4866424" y="2109449"/>
                </a:cubicBezTo>
                <a:cubicBezTo>
                  <a:pt x="4861813" y="2127896"/>
                  <a:pt x="4871036" y="2132507"/>
                  <a:pt x="4880835" y="2142307"/>
                </a:cubicBezTo>
                <a:cubicBezTo>
                  <a:pt x="4899858" y="2133084"/>
                  <a:pt x="4913693" y="2119249"/>
                  <a:pt x="4941939" y="2119249"/>
                </a:cubicBezTo>
                <a:cubicBezTo>
                  <a:pt x="4946551" y="2105414"/>
                  <a:pt x="4927528" y="2114637"/>
                  <a:pt x="4932716" y="2100802"/>
                </a:cubicBezTo>
                <a:cubicBezTo>
                  <a:pt x="4956350" y="2096191"/>
                  <a:pt x="4975374" y="2086967"/>
                  <a:pt x="4989209" y="2072556"/>
                </a:cubicBezTo>
                <a:cubicBezTo>
                  <a:pt x="4974797" y="2067945"/>
                  <a:pt x="4970186" y="2077168"/>
                  <a:pt x="4960962" y="2077168"/>
                </a:cubicBezTo>
                <a:cubicBezTo>
                  <a:pt x="4975374" y="2063333"/>
                  <a:pt x="4951739" y="2067945"/>
                  <a:pt x="4951739" y="2063333"/>
                </a:cubicBezTo>
                <a:cubicBezTo>
                  <a:pt x="4955774" y="2039122"/>
                  <a:pt x="4984021" y="2039122"/>
                  <a:pt x="4993820" y="2016064"/>
                </a:cubicBezTo>
                <a:lnTo>
                  <a:pt x="4993820" y="2016064"/>
                </a:lnTo>
                <a:close/>
                <a:moveTo>
                  <a:pt x="4856624" y="2071980"/>
                </a:moveTo>
                <a:cubicBezTo>
                  <a:pt x="4865847" y="2081203"/>
                  <a:pt x="4875647" y="2071980"/>
                  <a:pt x="4889482" y="2071980"/>
                </a:cubicBezTo>
                <a:cubicBezTo>
                  <a:pt x="4889482" y="2058145"/>
                  <a:pt x="4880259" y="2058145"/>
                  <a:pt x="4884871" y="2048921"/>
                </a:cubicBezTo>
                <a:cubicBezTo>
                  <a:pt x="4866424" y="2048345"/>
                  <a:pt x="4861813" y="2058145"/>
                  <a:pt x="4856624" y="2071980"/>
                </a:cubicBezTo>
                <a:lnTo>
                  <a:pt x="4856624" y="2071980"/>
                </a:lnTo>
                <a:close/>
                <a:moveTo>
                  <a:pt x="5630225" y="2058145"/>
                </a:moveTo>
                <a:cubicBezTo>
                  <a:pt x="5625614" y="2062756"/>
                  <a:pt x="5625614" y="2071980"/>
                  <a:pt x="5625614" y="2081203"/>
                </a:cubicBezTo>
                <a:cubicBezTo>
                  <a:pt x="5640025" y="2076591"/>
                  <a:pt x="5649248" y="2071980"/>
                  <a:pt x="5653860" y="2062756"/>
                </a:cubicBezTo>
                <a:cubicBezTo>
                  <a:pt x="5644060" y="2062756"/>
                  <a:pt x="5644060" y="2053533"/>
                  <a:pt x="5630225" y="2058145"/>
                </a:cubicBezTo>
                <a:lnTo>
                  <a:pt x="5630225" y="2058145"/>
                </a:lnTo>
                <a:close/>
                <a:moveTo>
                  <a:pt x="5870607" y="2062756"/>
                </a:moveTo>
                <a:cubicBezTo>
                  <a:pt x="5861383" y="2062756"/>
                  <a:pt x="5861383" y="2067368"/>
                  <a:pt x="5851584" y="2067368"/>
                </a:cubicBezTo>
                <a:cubicBezTo>
                  <a:pt x="5851584" y="2062756"/>
                  <a:pt x="5846972" y="2058145"/>
                  <a:pt x="5842361" y="2058145"/>
                </a:cubicBezTo>
                <a:cubicBezTo>
                  <a:pt x="5842361" y="2067368"/>
                  <a:pt x="5833137" y="2076591"/>
                  <a:pt x="5837749" y="2091003"/>
                </a:cubicBezTo>
                <a:cubicBezTo>
                  <a:pt x="5851584" y="2085814"/>
                  <a:pt x="5856196" y="2071980"/>
                  <a:pt x="5870607" y="2062756"/>
                </a:cubicBezTo>
                <a:lnTo>
                  <a:pt x="5870607" y="2062756"/>
                </a:lnTo>
                <a:close/>
                <a:moveTo>
                  <a:pt x="5714964" y="2095038"/>
                </a:moveTo>
                <a:cubicBezTo>
                  <a:pt x="5719576" y="2099650"/>
                  <a:pt x="5710352" y="2076591"/>
                  <a:pt x="5700553" y="2076591"/>
                </a:cubicBezTo>
                <a:cubicBezTo>
                  <a:pt x="5691329" y="2090426"/>
                  <a:pt x="5681530" y="2076591"/>
                  <a:pt x="5672307" y="2081203"/>
                </a:cubicBezTo>
                <a:cubicBezTo>
                  <a:pt x="5634837" y="2085814"/>
                  <a:pt x="5620426" y="2123284"/>
                  <a:pt x="5587567" y="2141731"/>
                </a:cubicBezTo>
                <a:cubicBezTo>
                  <a:pt x="5550098" y="2160177"/>
                  <a:pt x="5507441" y="2174589"/>
                  <a:pt x="5464783" y="2193035"/>
                </a:cubicBezTo>
                <a:cubicBezTo>
                  <a:pt x="5464783" y="2206870"/>
                  <a:pt x="5450372" y="2211482"/>
                  <a:pt x="5450372" y="2225893"/>
                </a:cubicBezTo>
                <a:cubicBezTo>
                  <a:pt x="5506864" y="2225893"/>
                  <a:pt x="5554134" y="2160754"/>
                  <a:pt x="5634261" y="2150954"/>
                </a:cubicBezTo>
                <a:cubicBezTo>
                  <a:pt x="5658472" y="2127896"/>
                  <a:pt x="5691329" y="2114061"/>
                  <a:pt x="5714964" y="2095038"/>
                </a:cubicBezTo>
                <a:lnTo>
                  <a:pt x="5714964" y="2095038"/>
                </a:lnTo>
                <a:close/>
                <a:moveTo>
                  <a:pt x="4974797" y="2090426"/>
                </a:moveTo>
                <a:cubicBezTo>
                  <a:pt x="4974797" y="2099650"/>
                  <a:pt x="4955774" y="2095038"/>
                  <a:pt x="4955774" y="2104261"/>
                </a:cubicBezTo>
                <a:cubicBezTo>
                  <a:pt x="4964997" y="2104261"/>
                  <a:pt x="4960386" y="2118096"/>
                  <a:pt x="4970186" y="2118096"/>
                </a:cubicBezTo>
                <a:cubicBezTo>
                  <a:pt x="4965574" y="2109449"/>
                  <a:pt x="4988632" y="2100226"/>
                  <a:pt x="4974797" y="2090426"/>
                </a:cubicBezTo>
                <a:lnTo>
                  <a:pt x="4974797" y="2090426"/>
                </a:lnTo>
                <a:close/>
                <a:moveTo>
                  <a:pt x="604123" y="2300832"/>
                </a:moveTo>
                <a:cubicBezTo>
                  <a:pt x="618535" y="2300832"/>
                  <a:pt x="627758" y="2296220"/>
                  <a:pt x="632370" y="2286997"/>
                </a:cubicBezTo>
                <a:cubicBezTo>
                  <a:pt x="622570" y="2277197"/>
                  <a:pt x="608735" y="2291609"/>
                  <a:pt x="604123" y="2300832"/>
                </a:cubicBezTo>
                <a:lnTo>
                  <a:pt x="604123" y="2300832"/>
                </a:lnTo>
                <a:close/>
                <a:moveTo>
                  <a:pt x="580489" y="2445522"/>
                </a:moveTo>
                <a:cubicBezTo>
                  <a:pt x="599512" y="2436299"/>
                  <a:pt x="617958" y="2427075"/>
                  <a:pt x="646781" y="2431687"/>
                </a:cubicBezTo>
                <a:cubicBezTo>
                  <a:pt x="665804" y="2413240"/>
                  <a:pt x="656004" y="2366548"/>
                  <a:pt x="679639" y="2352136"/>
                </a:cubicBezTo>
                <a:cubicBezTo>
                  <a:pt x="665228" y="2333690"/>
                  <a:pt x="632370" y="2342913"/>
                  <a:pt x="613347" y="2356748"/>
                </a:cubicBezTo>
                <a:cubicBezTo>
                  <a:pt x="632370" y="2375194"/>
                  <a:pt x="617958" y="2389606"/>
                  <a:pt x="627758" y="2398829"/>
                </a:cubicBezTo>
                <a:cubicBezTo>
                  <a:pt x="617958" y="2421887"/>
                  <a:pt x="594324" y="2426499"/>
                  <a:pt x="580489" y="2445522"/>
                </a:cubicBezTo>
                <a:lnTo>
                  <a:pt x="580489" y="2445522"/>
                </a:lnTo>
                <a:close/>
                <a:moveTo>
                  <a:pt x="5903465" y="2398829"/>
                </a:moveTo>
                <a:cubicBezTo>
                  <a:pt x="5917876" y="2394217"/>
                  <a:pt x="5936322" y="2394217"/>
                  <a:pt x="5940934" y="2380382"/>
                </a:cubicBezTo>
                <a:cubicBezTo>
                  <a:pt x="5922488" y="2379806"/>
                  <a:pt x="5908076" y="2384418"/>
                  <a:pt x="5903465" y="2398829"/>
                </a:cubicBezTo>
                <a:lnTo>
                  <a:pt x="5903465" y="2398829"/>
                </a:lnTo>
                <a:close/>
                <a:moveTo>
                  <a:pt x="768990" y="2412664"/>
                </a:moveTo>
                <a:cubicBezTo>
                  <a:pt x="764378" y="2431111"/>
                  <a:pt x="740743" y="2435722"/>
                  <a:pt x="726332" y="2454745"/>
                </a:cubicBezTo>
                <a:cubicBezTo>
                  <a:pt x="754578" y="2454745"/>
                  <a:pt x="754578" y="2454745"/>
                  <a:pt x="754578" y="2454745"/>
                </a:cubicBezTo>
                <a:cubicBezTo>
                  <a:pt x="754578" y="2440910"/>
                  <a:pt x="782824" y="2426499"/>
                  <a:pt x="768990" y="2412664"/>
                </a:cubicBezTo>
                <a:lnTo>
                  <a:pt x="768990" y="2412664"/>
                </a:lnTo>
                <a:close/>
                <a:moveTo>
                  <a:pt x="674451" y="2538907"/>
                </a:moveTo>
                <a:cubicBezTo>
                  <a:pt x="669839" y="2538907"/>
                  <a:pt x="674451" y="2525072"/>
                  <a:pt x="665228" y="2525072"/>
                </a:cubicBezTo>
                <a:cubicBezTo>
                  <a:pt x="660616" y="2529684"/>
                  <a:pt x="656004" y="2529684"/>
                  <a:pt x="650817" y="2529684"/>
                </a:cubicBezTo>
                <a:cubicBezTo>
                  <a:pt x="641593" y="2552742"/>
                  <a:pt x="674451" y="2552742"/>
                  <a:pt x="674451" y="2538907"/>
                </a:cubicBezTo>
                <a:lnTo>
                  <a:pt x="674451" y="2538907"/>
                </a:lnTo>
                <a:close/>
                <a:moveTo>
                  <a:pt x="627181" y="2655351"/>
                </a:moveTo>
                <a:cubicBezTo>
                  <a:pt x="612770" y="2655351"/>
                  <a:pt x="594324" y="2673797"/>
                  <a:pt x="603547" y="2683597"/>
                </a:cubicBezTo>
                <a:cubicBezTo>
                  <a:pt x="608735" y="2673797"/>
                  <a:pt x="622570" y="2669186"/>
                  <a:pt x="627181" y="2655351"/>
                </a:cubicBezTo>
                <a:lnTo>
                  <a:pt x="627181" y="2655351"/>
                </a:lnTo>
                <a:close/>
                <a:moveTo>
                  <a:pt x="656004" y="2706655"/>
                </a:moveTo>
                <a:cubicBezTo>
                  <a:pt x="684251" y="2697432"/>
                  <a:pt x="717109" y="2688209"/>
                  <a:pt x="722296" y="2655351"/>
                </a:cubicBezTo>
                <a:cubicBezTo>
                  <a:pt x="684251" y="2655351"/>
                  <a:pt x="684251" y="2697432"/>
                  <a:pt x="656004" y="2706655"/>
                </a:cubicBezTo>
                <a:lnTo>
                  <a:pt x="656004" y="2706655"/>
                </a:lnTo>
                <a:close/>
                <a:moveTo>
                  <a:pt x="608735" y="2753348"/>
                </a:moveTo>
                <a:cubicBezTo>
                  <a:pt x="604123" y="2767183"/>
                  <a:pt x="636982" y="2753348"/>
                  <a:pt x="641593" y="2753348"/>
                </a:cubicBezTo>
                <a:cubicBezTo>
                  <a:pt x="632370" y="2744125"/>
                  <a:pt x="617958" y="2748736"/>
                  <a:pt x="608735" y="2753348"/>
                </a:cubicBezTo>
                <a:lnTo>
                  <a:pt x="608735" y="2753348"/>
                </a:lnTo>
                <a:close/>
                <a:moveTo>
                  <a:pt x="5465360" y="2771795"/>
                </a:moveTo>
                <a:cubicBezTo>
                  <a:pt x="5441725" y="2785630"/>
                  <a:pt x="5408867" y="2785630"/>
                  <a:pt x="5408867" y="2818487"/>
                </a:cubicBezTo>
                <a:cubicBezTo>
                  <a:pt x="5431925" y="2813876"/>
                  <a:pt x="5483806" y="2790818"/>
                  <a:pt x="5465360" y="2771795"/>
                </a:cubicBezTo>
                <a:lnTo>
                  <a:pt x="5465360" y="2771795"/>
                </a:lnTo>
                <a:close/>
                <a:moveTo>
                  <a:pt x="448481" y="2846734"/>
                </a:moveTo>
                <a:cubicBezTo>
                  <a:pt x="472116" y="2842122"/>
                  <a:pt x="485950" y="2818487"/>
                  <a:pt x="495750" y="2800041"/>
                </a:cubicBezTo>
                <a:cubicBezTo>
                  <a:pt x="466928" y="2800041"/>
                  <a:pt x="453093" y="2823675"/>
                  <a:pt x="448481" y="2846734"/>
                </a:cubicBezTo>
                <a:lnTo>
                  <a:pt x="448481" y="2846734"/>
                </a:lnTo>
                <a:close/>
                <a:moveTo>
                  <a:pt x="5582956" y="2809264"/>
                </a:moveTo>
                <a:cubicBezTo>
                  <a:pt x="5573733" y="2813876"/>
                  <a:pt x="5559322" y="2818487"/>
                  <a:pt x="5550098" y="2823099"/>
                </a:cubicBezTo>
                <a:cubicBezTo>
                  <a:pt x="5545487" y="2832322"/>
                  <a:pt x="5550098" y="2846157"/>
                  <a:pt x="5559322" y="2855957"/>
                </a:cubicBezTo>
                <a:cubicBezTo>
                  <a:pt x="5569121" y="2842122"/>
                  <a:pt x="5582956" y="2828287"/>
                  <a:pt x="5582956" y="2809264"/>
                </a:cubicBezTo>
                <a:lnTo>
                  <a:pt x="5582956" y="2809264"/>
                </a:lnTo>
                <a:close/>
                <a:moveTo>
                  <a:pt x="5517240" y="2865180"/>
                </a:moveTo>
                <a:cubicBezTo>
                  <a:pt x="5526464" y="2874404"/>
                  <a:pt x="5531652" y="2860569"/>
                  <a:pt x="5540875" y="2860569"/>
                </a:cubicBezTo>
                <a:cubicBezTo>
                  <a:pt x="5540875" y="2851345"/>
                  <a:pt x="5540875" y="2842122"/>
                  <a:pt x="5526464" y="2842122"/>
                </a:cubicBezTo>
                <a:cubicBezTo>
                  <a:pt x="5526464" y="2851345"/>
                  <a:pt x="5521852" y="2855957"/>
                  <a:pt x="5517240" y="2865180"/>
                </a:cubicBezTo>
                <a:lnTo>
                  <a:pt x="5517240" y="2865180"/>
                </a:lnTo>
                <a:close/>
                <a:moveTo>
                  <a:pt x="1080275" y="2851345"/>
                </a:moveTo>
                <a:cubicBezTo>
                  <a:pt x="1047416" y="2860569"/>
                  <a:pt x="1028394" y="2842122"/>
                  <a:pt x="981124" y="2846734"/>
                </a:cubicBezTo>
                <a:cubicBezTo>
                  <a:pt x="985736" y="2865180"/>
                  <a:pt x="1000148" y="2879592"/>
                  <a:pt x="1013983" y="2888815"/>
                </a:cubicBezTo>
                <a:cubicBezTo>
                  <a:pt x="1052028" y="2893426"/>
                  <a:pt x="1070475" y="2874980"/>
                  <a:pt x="1080275" y="2851345"/>
                </a:cubicBezTo>
                <a:lnTo>
                  <a:pt x="1080275" y="2851345"/>
                </a:lnTo>
                <a:close/>
                <a:moveTo>
                  <a:pt x="617958" y="2851345"/>
                </a:moveTo>
                <a:cubicBezTo>
                  <a:pt x="617958" y="2860569"/>
                  <a:pt x="608735" y="2860569"/>
                  <a:pt x="608735" y="2869792"/>
                </a:cubicBezTo>
                <a:cubicBezTo>
                  <a:pt x="617958" y="2869792"/>
                  <a:pt x="636982" y="2874404"/>
                  <a:pt x="636982" y="2860569"/>
                </a:cubicBezTo>
                <a:cubicBezTo>
                  <a:pt x="622570" y="2865180"/>
                  <a:pt x="632370" y="2846734"/>
                  <a:pt x="617958" y="2851345"/>
                </a:cubicBezTo>
                <a:lnTo>
                  <a:pt x="617958" y="2851345"/>
                </a:lnTo>
                <a:close/>
                <a:moveTo>
                  <a:pt x="561466" y="2940119"/>
                </a:moveTo>
                <a:cubicBezTo>
                  <a:pt x="537831" y="2926284"/>
                  <a:pt x="580489" y="2907261"/>
                  <a:pt x="556854" y="2888815"/>
                </a:cubicBezTo>
                <a:cubicBezTo>
                  <a:pt x="547631" y="2907261"/>
                  <a:pt x="533220" y="2870368"/>
                  <a:pt x="523997" y="2884203"/>
                </a:cubicBezTo>
                <a:cubicBezTo>
                  <a:pt x="533220" y="2888815"/>
                  <a:pt x="538408" y="2893426"/>
                  <a:pt x="538408" y="2902650"/>
                </a:cubicBezTo>
                <a:cubicBezTo>
                  <a:pt x="533796" y="2911873"/>
                  <a:pt x="514773" y="2907261"/>
                  <a:pt x="514773" y="2921096"/>
                </a:cubicBezTo>
                <a:cubicBezTo>
                  <a:pt x="519385" y="2934931"/>
                  <a:pt x="500362" y="2958566"/>
                  <a:pt x="495750" y="2977012"/>
                </a:cubicBezTo>
                <a:cubicBezTo>
                  <a:pt x="514197" y="2963177"/>
                  <a:pt x="547055" y="2958566"/>
                  <a:pt x="561466" y="2940119"/>
                </a:cubicBezTo>
                <a:lnTo>
                  <a:pt x="561466" y="2940119"/>
                </a:lnTo>
                <a:close/>
                <a:moveTo>
                  <a:pt x="594324" y="2921673"/>
                </a:moveTo>
                <a:cubicBezTo>
                  <a:pt x="598936" y="2917061"/>
                  <a:pt x="603547" y="2912450"/>
                  <a:pt x="603547" y="2903226"/>
                </a:cubicBezTo>
                <a:cubicBezTo>
                  <a:pt x="589136" y="2898614"/>
                  <a:pt x="579913" y="2898614"/>
                  <a:pt x="570689" y="2907838"/>
                </a:cubicBezTo>
                <a:cubicBezTo>
                  <a:pt x="585101" y="2907261"/>
                  <a:pt x="580489" y="2921673"/>
                  <a:pt x="594324" y="2921673"/>
                </a:cubicBezTo>
                <a:lnTo>
                  <a:pt x="594324" y="2921673"/>
                </a:lnTo>
                <a:close/>
                <a:moveTo>
                  <a:pt x="401212" y="3028893"/>
                </a:moveTo>
                <a:cubicBezTo>
                  <a:pt x="424846" y="3015058"/>
                  <a:pt x="467504" y="3028893"/>
                  <a:pt x="476727" y="2982200"/>
                </a:cubicBezTo>
                <a:cubicBezTo>
                  <a:pt x="462316" y="2986812"/>
                  <a:pt x="453093" y="2977589"/>
                  <a:pt x="448481" y="2972977"/>
                </a:cubicBezTo>
                <a:cubicBezTo>
                  <a:pt x="443870" y="2982200"/>
                  <a:pt x="434069" y="2991424"/>
                  <a:pt x="439258" y="3005835"/>
                </a:cubicBezTo>
                <a:cubicBezTo>
                  <a:pt x="424846" y="3014482"/>
                  <a:pt x="405824" y="3014482"/>
                  <a:pt x="401212" y="3028893"/>
                </a:cubicBezTo>
                <a:lnTo>
                  <a:pt x="401212" y="3028893"/>
                </a:lnTo>
                <a:close/>
                <a:moveTo>
                  <a:pt x="5422702" y="3005258"/>
                </a:moveTo>
                <a:cubicBezTo>
                  <a:pt x="5418091" y="2996035"/>
                  <a:pt x="5399067" y="3000647"/>
                  <a:pt x="5399067" y="3005258"/>
                </a:cubicBezTo>
                <a:cubicBezTo>
                  <a:pt x="5403679" y="3009870"/>
                  <a:pt x="5399067" y="3023705"/>
                  <a:pt x="5413479" y="3019093"/>
                </a:cubicBezTo>
                <a:cubicBezTo>
                  <a:pt x="5413479" y="3009870"/>
                  <a:pt x="5422702" y="3009870"/>
                  <a:pt x="5422702" y="3005258"/>
                </a:cubicBezTo>
                <a:lnTo>
                  <a:pt x="5422702" y="3005258"/>
                </a:lnTo>
                <a:close/>
                <a:moveTo>
                  <a:pt x="5488418" y="3033505"/>
                </a:moveTo>
                <a:cubicBezTo>
                  <a:pt x="5493030" y="3019670"/>
                  <a:pt x="5493030" y="3010447"/>
                  <a:pt x="5479195" y="3005258"/>
                </a:cubicBezTo>
                <a:cubicBezTo>
                  <a:pt x="5469971" y="3014482"/>
                  <a:pt x="5479195" y="3028893"/>
                  <a:pt x="5488418" y="3033505"/>
                </a:cubicBezTo>
                <a:lnTo>
                  <a:pt x="5488418" y="3033505"/>
                </a:lnTo>
                <a:close/>
                <a:moveTo>
                  <a:pt x="5634837" y="3056563"/>
                </a:moveTo>
                <a:cubicBezTo>
                  <a:pt x="5634837" y="3042728"/>
                  <a:pt x="5625614" y="3038116"/>
                  <a:pt x="5620426" y="3033505"/>
                </a:cubicBezTo>
                <a:cubicBezTo>
                  <a:pt x="5615814" y="3042728"/>
                  <a:pt x="5606014" y="3047339"/>
                  <a:pt x="5596791" y="3051951"/>
                </a:cubicBezTo>
                <a:cubicBezTo>
                  <a:pt x="5592179" y="3065786"/>
                  <a:pt x="5601403" y="3070398"/>
                  <a:pt x="5601403" y="3084809"/>
                </a:cubicBezTo>
                <a:cubicBezTo>
                  <a:pt x="5625614" y="3089421"/>
                  <a:pt x="5611203" y="3051951"/>
                  <a:pt x="5634837" y="3056563"/>
                </a:cubicBezTo>
                <a:lnTo>
                  <a:pt x="5634837" y="3056563"/>
                </a:lnTo>
                <a:close/>
                <a:moveTo>
                  <a:pt x="5639448" y="3098644"/>
                </a:moveTo>
                <a:cubicBezTo>
                  <a:pt x="5639448" y="3103256"/>
                  <a:pt x="5634837" y="3103256"/>
                  <a:pt x="5630225" y="3098644"/>
                </a:cubicBezTo>
                <a:cubicBezTo>
                  <a:pt x="5630225" y="3112479"/>
                  <a:pt x="5615814" y="3117091"/>
                  <a:pt x="5601979" y="3117091"/>
                </a:cubicBezTo>
                <a:cubicBezTo>
                  <a:pt x="5601979" y="3121702"/>
                  <a:pt x="5597368" y="3126314"/>
                  <a:pt x="5597368" y="3130925"/>
                </a:cubicBezTo>
                <a:cubicBezTo>
                  <a:pt x="5621002" y="3140149"/>
                  <a:pt x="5621002" y="3117091"/>
                  <a:pt x="5640025" y="3121702"/>
                </a:cubicBezTo>
                <a:cubicBezTo>
                  <a:pt x="5634837" y="3107867"/>
                  <a:pt x="5653860" y="3103256"/>
                  <a:pt x="5639448" y="3098644"/>
                </a:cubicBezTo>
                <a:lnTo>
                  <a:pt x="5639448" y="3098644"/>
                </a:lnTo>
                <a:close/>
                <a:moveTo>
                  <a:pt x="5474583" y="3187418"/>
                </a:moveTo>
                <a:cubicBezTo>
                  <a:pt x="5521852" y="3187418"/>
                  <a:pt x="5498217" y="3164360"/>
                  <a:pt x="5474583" y="3187418"/>
                </a:cubicBezTo>
                <a:lnTo>
                  <a:pt x="5474583" y="3187418"/>
                </a:lnTo>
                <a:close/>
                <a:moveTo>
                  <a:pt x="5719576" y="3364966"/>
                </a:moveTo>
                <a:cubicBezTo>
                  <a:pt x="5705164" y="3364966"/>
                  <a:pt x="5695941" y="3374189"/>
                  <a:pt x="5691329" y="3388024"/>
                </a:cubicBezTo>
                <a:cubicBezTo>
                  <a:pt x="5695941" y="3397247"/>
                  <a:pt x="5700553" y="3401859"/>
                  <a:pt x="5710352" y="3406471"/>
                </a:cubicBezTo>
                <a:cubicBezTo>
                  <a:pt x="5705741" y="3397247"/>
                  <a:pt x="5719576" y="3401859"/>
                  <a:pt x="5719576" y="3392635"/>
                </a:cubicBezTo>
                <a:cubicBezTo>
                  <a:pt x="5710352" y="3388024"/>
                  <a:pt x="5724187" y="3374189"/>
                  <a:pt x="5719576" y="3364966"/>
                </a:cubicBezTo>
                <a:lnTo>
                  <a:pt x="5719576" y="3364966"/>
                </a:lnTo>
                <a:close/>
                <a:moveTo>
                  <a:pt x="5431925" y="3374189"/>
                </a:moveTo>
                <a:cubicBezTo>
                  <a:pt x="5417514" y="3378800"/>
                  <a:pt x="5399067" y="3392635"/>
                  <a:pt x="5417514" y="3397247"/>
                </a:cubicBezTo>
                <a:cubicBezTo>
                  <a:pt x="5418091" y="3383412"/>
                  <a:pt x="5431925" y="3388024"/>
                  <a:pt x="5431925" y="3374189"/>
                </a:cubicBezTo>
                <a:lnTo>
                  <a:pt x="5431925" y="3374189"/>
                </a:lnTo>
                <a:close/>
                <a:moveTo>
                  <a:pt x="5139663" y="3570183"/>
                </a:moveTo>
                <a:cubicBezTo>
                  <a:pt x="5139663" y="3560960"/>
                  <a:pt x="5158686" y="3565572"/>
                  <a:pt x="5154074" y="3551737"/>
                </a:cubicBezTo>
                <a:cubicBezTo>
                  <a:pt x="5149463" y="3551737"/>
                  <a:pt x="5149463" y="3542513"/>
                  <a:pt x="5144851" y="3547125"/>
                </a:cubicBezTo>
                <a:cubicBezTo>
                  <a:pt x="5139663" y="3551737"/>
                  <a:pt x="5125828" y="3565572"/>
                  <a:pt x="5139663" y="3570183"/>
                </a:cubicBezTo>
                <a:lnTo>
                  <a:pt x="5139663" y="3570183"/>
                </a:lnTo>
                <a:close/>
                <a:moveTo>
                  <a:pt x="830094" y="3607653"/>
                </a:moveTo>
                <a:cubicBezTo>
                  <a:pt x="815682" y="3603041"/>
                  <a:pt x="787436" y="3598430"/>
                  <a:pt x="778213" y="3616876"/>
                </a:cubicBezTo>
                <a:cubicBezTo>
                  <a:pt x="801847" y="3621488"/>
                  <a:pt x="825482" y="3621488"/>
                  <a:pt x="830094" y="3607653"/>
                </a:cubicBezTo>
                <a:lnTo>
                  <a:pt x="830094" y="3607653"/>
                </a:lnTo>
                <a:close/>
                <a:moveTo>
                  <a:pt x="4809932" y="3691239"/>
                </a:moveTo>
                <a:cubicBezTo>
                  <a:pt x="4809932" y="3677404"/>
                  <a:pt x="4819155" y="3672792"/>
                  <a:pt x="4824343" y="3662992"/>
                </a:cubicBezTo>
                <a:cubicBezTo>
                  <a:pt x="4815119" y="3662992"/>
                  <a:pt x="4819731" y="3649157"/>
                  <a:pt x="4805320" y="3653769"/>
                </a:cubicBezTo>
                <a:cubicBezTo>
                  <a:pt x="4819155" y="3672792"/>
                  <a:pt x="4790908" y="3682015"/>
                  <a:pt x="4809932" y="3691239"/>
                </a:cubicBezTo>
                <a:lnTo>
                  <a:pt x="4809932" y="3691239"/>
                </a:lnTo>
                <a:close/>
                <a:moveTo>
                  <a:pt x="5615814" y="3756954"/>
                </a:moveTo>
                <a:cubicBezTo>
                  <a:pt x="5615814" y="3752343"/>
                  <a:pt x="5615814" y="3747731"/>
                  <a:pt x="5615814" y="3747731"/>
                </a:cubicBezTo>
                <a:cubicBezTo>
                  <a:pt x="5615814" y="3766178"/>
                  <a:pt x="5611203" y="3770789"/>
                  <a:pt x="5620426" y="3780589"/>
                </a:cubicBezTo>
                <a:cubicBezTo>
                  <a:pt x="5625037" y="3771366"/>
                  <a:pt x="5648672" y="3752343"/>
                  <a:pt x="5657895" y="3762142"/>
                </a:cubicBezTo>
                <a:cubicBezTo>
                  <a:pt x="5657895" y="3780589"/>
                  <a:pt x="5643484" y="3757531"/>
                  <a:pt x="5648672" y="3775977"/>
                </a:cubicBezTo>
                <a:cubicBezTo>
                  <a:pt x="5653283" y="3775977"/>
                  <a:pt x="5657895" y="3775977"/>
                  <a:pt x="5663084" y="3780589"/>
                </a:cubicBezTo>
                <a:cubicBezTo>
                  <a:pt x="5663084" y="3762142"/>
                  <a:pt x="5682106" y="3752343"/>
                  <a:pt x="5677495" y="3743119"/>
                </a:cubicBezTo>
                <a:cubicBezTo>
                  <a:pt x="5691906" y="3743119"/>
                  <a:pt x="5691906" y="3756954"/>
                  <a:pt x="5696517" y="3761566"/>
                </a:cubicBezTo>
                <a:cubicBezTo>
                  <a:pt x="5715541" y="3756954"/>
                  <a:pt x="5720152" y="3738508"/>
                  <a:pt x="5743787" y="3738508"/>
                </a:cubicBezTo>
                <a:cubicBezTo>
                  <a:pt x="5739175" y="3715450"/>
                  <a:pt x="5743787" y="3710261"/>
                  <a:pt x="5753010" y="3691815"/>
                </a:cubicBezTo>
                <a:cubicBezTo>
                  <a:pt x="5695941" y="3705650"/>
                  <a:pt x="5682106" y="3752343"/>
                  <a:pt x="5615814" y="3756954"/>
                </a:cubicBezTo>
                <a:lnTo>
                  <a:pt x="5615814" y="3756954"/>
                </a:lnTo>
                <a:close/>
                <a:moveTo>
                  <a:pt x="5455560" y="3770789"/>
                </a:moveTo>
                <a:cubicBezTo>
                  <a:pt x="5460171" y="3770789"/>
                  <a:pt x="5464783" y="3775401"/>
                  <a:pt x="5469971" y="3775401"/>
                </a:cubicBezTo>
                <a:cubicBezTo>
                  <a:pt x="5474583" y="3761566"/>
                  <a:pt x="5488994" y="3761566"/>
                  <a:pt x="5488994" y="3747155"/>
                </a:cubicBezTo>
                <a:cubicBezTo>
                  <a:pt x="5484383" y="3747155"/>
                  <a:pt x="5479771" y="3747155"/>
                  <a:pt x="5474583" y="3742543"/>
                </a:cubicBezTo>
                <a:cubicBezTo>
                  <a:pt x="5469971" y="3756954"/>
                  <a:pt x="5455560" y="3756954"/>
                  <a:pt x="5455560" y="3770789"/>
                </a:cubicBezTo>
                <a:lnTo>
                  <a:pt x="5455560" y="3770789"/>
                </a:lnTo>
                <a:close/>
                <a:moveTo>
                  <a:pt x="4540727" y="3808259"/>
                </a:moveTo>
                <a:cubicBezTo>
                  <a:pt x="4540727" y="3817482"/>
                  <a:pt x="4531504" y="3812870"/>
                  <a:pt x="4531504" y="3817482"/>
                </a:cubicBezTo>
                <a:cubicBezTo>
                  <a:pt x="4531504" y="3826705"/>
                  <a:pt x="4531504" y="3840540"/>
                  <a:pt x="4536116" y="3845728"/>
                </a:cubicBezTo>
                <a:cubicBezTo>
                  <a:pt x="4540727" y="3836505"/>
                  <a:pt x="4555139" y="3836505"/>
                  <a:pt x="4559751" y="3831893"/>
                </a:cubicBezTo>
                <a:cubicBezTo>
                  <a:pt x="4555139" y="3822094"/>
                  <a:pt x="4555139" y="3812870"/>
                  <a:pt x="4540727" y="3808259"/>
                </a:cubicBezTo>
                <a:lnTo>
                  <a:pt x="4540727" y="3808259"/>
                </a:lnTo>
                <a:close/>
                <a:moveTo>
                  <a:pt x="4375862" y="3845728"/>
                </a:moveTo>
                <a:cubicBezTo>
                  <a:pt x="4375862" y="3859563"/>
                  <a:pt x="4347615" y="3878586"/>
                  <a:pt x="4371250" y="3887809"/>
                </a:cubicBezTo>
                <a:cubicBezTo>
                  <a:pt x="4371250" y="3878010"/>
                  <a:pt x="4390273" y="3854952"/>
                  <a:pt x="4375862" y="3845728"/>
                </a:cubicBezTo>
                <a:lnTo>
                  <a:pt x="4375862" y="3845728"/>
                </a:lnTo>
                <a:close/>
                <a:moveTo>
                  <a:pt x="4672735" y="3845728"/>
                </a:moveTo>
                <a:cubicBezTo>
                  <a:pt x="4672735" y="3854952"/>
                  <a:pt x="4658324" y="3850340"/>
                  <a:pt x="4663512" y="3859563"/>
                </a:cubicBezTo>
                <a:cubicBezTo>
                  <a:pt x="4672735" y="3859563"/>
                  <a:pt x="4672735" y="3868786"/>
                  <a:pt x="4677924" y="3868786"/>
                </a:cubicBezTo>
                <a:cubicBezTo>
                  <a:pt x="4672735" y="3864175"/>
                  <a:pt x="4682535" y="3845728"/>
                  <a:pt x="4672735" y="3845728"/>
                </a:cubicBezTo>
                <a:lnTo>
                  <a:pt x="4672735" y="3845728"/>
                </a:lnTo>
                <a:close/>
                <a:moveTo>
                  <a:pt x="4790908" y="3854952"/>
                </a:moveTo>
                <a:cubicBezTo>
                  <a:pt x="4776497" y="3841117"/>
                  <a:pt x="4762662" y="3859563"/>
                  <a:pt x="4762662" y="3873398"/>
                </a:cubicBezTo>
                <a:cubicBezTo>
                  <a:pt x="4776497" y="3873398"/>
                  <a:pt x="4790908" y="3873398"/>
                  <a:pt x="4790908" y="3854952"/>
                </a:cubicBezTo>
                <a:lnTo>
                  <a:pt x="4790908" y="3854952"/>
                </a:lnTo>
                <a:close/>
                <a:moveTo>
                  <a:pt x="5167909" y="3854952"/>
                </a:moveTo>
                <a:cubicBezTo>
                  <a:pt x="5167909" y="3859563"/>
                  <a:pt x="5167909" y="3859563"/>
                  <a:pt x="5167909" y="3859563"/>
                </a:cubicBezTo>
                <a:cubicBezTo>
                  <a:pt x="5163298" y="3864175"/>
                  <a:pt x="5153498" y="3859563"/>
                  <a:pt x="5148886" y="3864175"/>
                </a:cubicBezTo>
                <a:cubicBezTo>
                  <a:pt x="5158109" y="3868786"/>
                  <a:pt x="5158109" y="3873398"/>
                  <a:pt x="5167909" y="3868786"/>
                </a:cubicBezTo>
                <a:cubicBezTo>
                  <a:pt x="5167909" y="3868786"/>
                  <a:pt x="5177709" y="3854952"/>
                  <a:pt x="5167909" y="3854952"/>
                </a:cubicBezTo>
                <a:lnTo>
                  <a:pt x="5167909" y="3854952"/>
                </a:lnTo>
                <a:close/>
                <a:moveTo>
                  <a:pt x="4771885" y="3910868"/>
                </a:moveTo>
                <a:cubicBezTo>
                  <a:pt x="4771885" y="3887809"/>
                  <a:pt x="4795520" y="3915479"/>
                  <a:pt x="4804744" y="3887809"/>
                </a:cubicBezTo>
                <a:cubicBezTo>
                  <a:pt x="4785720" y="3892421"/>
                  <a:pt x="4804744" y="3878586"/>
                  <a:pt x="4804744" y="3869363"/>
                </a:cubicBezTo>
                <a:cubicBezTo>
                  <a:pt x="4790908" y="3878010"/>
                  <a:pt x="4758051" y="3887809"/>
                  <a:pt x="4771885" y="3910868"/>
                </a:cubicBezTo>
                <a:lnTo>
                  <a:pt x="4771885" y="3910868"/>
                </a:lnTo>
                <a:close/>
                <a:moveTo>
                  <a:pt x="523997" y="3957560"/>
                </a:moveTo>
                <a:cubicBezTo>
                  <a:pt x="509585" y="3962172"/>
                  <a:pt x="504973" y="3971395"/>
                  <a:pt x="495750" y="3980618"/>
                </a:cubicBezTo>
                <a:cubicBezTo>
                  <a:pt x="509585" y="3985807"/>
                  <a:pt x="533220" y="3966783"/>
                  <a:pt x="523997" y="3957560"/>
                </a:cubicBezTo>
                <a:lnTo>
                  <a:pt x="523997" y="3957560"/>
                </a:lnTo>
                <a:close/>
                <a:moveTo>
                  <a:pt x="4559751" y="3957560"/>
                </a:moveTo>
                <a:cubicBezTo>
                  <a:pt x="4564362" y="3980618"/>
                  <a:pt x="4550527" y="3962172"/>
                  <a:pt x="4536116" y="3966783"/>
                </a:cubicBezTo>
                <a:cubicBezTo>
                  <a:pt x="4536116" y="3976007"/>
                  <a:pt x="4540727" y="3985230"/>
                  <a:pt x="4545339" y="3985230"/>
                </a:cubicBezTo>
                <a:cubicBezTo>
                  <a:pt x="4549950" y="3976007"/>
                  <a:pt x="4568974" y="3980618"/>
                  <a:pt x="4573586" y="3966783"/>
                </a:cubicBezTo>
                <a:cubicBezTo>
                  <a:pt x="4564362" y="3966783"/>
                  <a:pt x="4569550" y="3952949"/>
                  <a:pt x="4559751" y="3957560"/>
                </a:cubicBezTo>
                <a:lnTo>
                  <a:pt x="4559751" y="3957560"/>
                </a:lnTo>
                <a:close/>
                <a:moveTo>
                  <a:pt x="472116" y="4027311"/>
                </a:moveTo>
                <a:cubicBezTo>
                  <a:pt x="481339" y="4022699"/>
                  <a:pt x="495750" y="4022699"/>
                  <a:pt x="495750" y="4008865"/>
                </a:cubicBezTo>
                <a:cubicBezTo>
                  <a:pt x="481339" y="4008865"/>
                  <a:pt x="481339" y="4008865"/>
                  <a:pt x="481339" y="4008865"/>
                </a:cubicBezTo>
                <a:cubicBezTo>
                  <a:pt x="485950" y="4022699"/>
                  <a:pt x="472116" y="4018088"/>
                  <a:pt x="472116" y="4027311"/>
                </a:cubicBezTo>
                <a:lnTo>
                  <a:pt x="472116" y="4027311"/>
                </a:lnTo>
                <a:close/>
                <a:moveTo>
                  <a:pt x="834705" y="4069392"/>
                </a:moveTo>
                <a:cubicBezTo>
                  <a:pt x="811070" y="4041146"/>
                  <a:pt x="773601" y="4074004"/>
                  <a:pt x="759190" y="4097638"/>
                </a:cubicBezTo>
                <a:cubicBezTo>
                  <a:pt x="782824" y="4111474"/>
                  <a:pt x="820871" y="4093027"/>
                  <a:pt x="834705" y="4069392"/>
                </a:cubicBezTo>
                <a:lnTo>
                  <a:pt x="834705" y="4069392"/>
                </a:lnTo>
                <a:close/>
                <a:moveTo>
                  <a:pt x="5238813" y="4097638"/>
                </a:moveTo>
                <a:cubicBezTo>
                  <a:pt x="5229590" y="4111474"/>
                  <a:pt x="5210567" y="4111474"/>
                  <a:pt x="5205955" y="4130496"/>
                </a:cubicBezTo>
                <a:cubicBezTo>
                  <a:pt x="5243425" y="4158743"/>
                  <a:pt x="5238813" y="4167966"/>
                  <a:pt x="5243425" y="4210047"/>
                </a:cubicBezTo>
                <a:cubicBezTo>
                  <a:pt x="5262448" y="4200824"/>
                  <a:pt x="5271671" y="4186989"/>
                  <a:pt x="5280894" y="4163354"/>
                </a:cubicBezTo>
                <a:cubicBezTo>
                  <a:pt x="5253224" y="4162778"/>
                  <a:pt x="5248037" y="4116085"/>
                  <a:pt x="5238813" y="4097638"/>
                </a:cubicBezTo>
                <a:lnTo>
                  <a:pt x="5238813" y="4097638"/>
                </a:lnTo>
                <a:close/>
                <a:moveTo>
                  <a:pt x="688862" y="4106862"/>
                </a:moveTo>
                <a:cubicBezTo>
                  <a:pt x="656004" y="4111474"/>
                  <a:pt x="632370" y="4129920"/>
                  <a:pt x="622570" y="4158166"/>
                </a:cubicBezTo>
                <a:cubicBezTo>
                  <a:pt x="646205" y="4144331"/>
                  <a:pt x="717109" y="4120697"/>
                  <a:pt x="683674" y="4106862"/>
                </a:cubicBezTo>
                <a:cubicBezTo>
                  <a:pt x="688862" y="4106862"/>
                  <a:pt x="688862" y="4106862"/>
                  <a:pt x="688862" y="4106862"/>
                </a:cubicBezTo>
                <a:lnTo>
                  <a:pt x="688862" y="4106862"/>
                </a:lnTo>
                <a:close/>
                <a:moveTo>
                  <a:pt x="717109" y="4139720"/>
                </a:moveTo>
                <a:cubicBezTo>
                  <a:pt x="731520" y="4139720"/>
                  <a:pt x="731520" y="4139720"/>
                  <a:pt x="731520" y="4139720"/>
                </a:cubicBezTo>
                <a:cubicBezTo>
                  <a:pt x="736131" y="4125885"/>
                  <a:pt x="726908" y="4125885"/>
                  <a:pt x="717109" y="4121273"/>
                </a:cubicBezTo>
                <a:cubicBezTo>
                  <a:pt x="717109" y="4125308"/>
                  <a:pt x="712497" y="4130496"/>
                  <a:pt x="717109" y="4139720"/>
                </a:cubicBezTo>
                <a:lnTo>
                  <a:pt x="717109" y="4139720"/>
                </a:lnTo>
                <a:close/>
                <a:moveTo>
                  <a:pt x="5653860" y="4125308"/>
                </a:moveTo>
                <a:cubicBezTo>
                  <a:pt x="5634837" y="4139143"/>
                  <a:pt x="5625614" y="4139143"/>
                  <a:pt x="5621002" y="4167390"/>
                </a:cubicBezTo>
                <a:cubicBezTo>
                  <a:pt x="5635413" y="4158166"/>
                  <a:pt x="5653860" y="4162778"/>
                  <a:pt x="5663660" y="4148943"/>
                </a:cubicBezTo>
                <a:cubicBezTo>
                  <a:pt x="5649248" y="4144331"/>
                  <a:pt x="5672307" y="4125308"/>
                  <a:pt x="5653860" y="4125308"/>
                </a:cubicBezTo>
                <a:lnTo>
                  <a:pt x="5653860" y="4125308"/>
                </a:lnTo>
                <a:close/>
                <a:moveTo>
                  <a:pt x="5342575" y="4228494"/>
                </a:moveTo>
                <a:cubicBezTo>
                  <a:pt x="5347186" y="4242329"/>
                  <a:pt x="5385232" y="4210047"/>
                  <a:pt x="5380044" y="4237717"/>
                </a:cubicBezTo>
                <a:cubicBezTo>
                  <a:pt x="5417514" y="4237717"/>
                  <a:pt x="5394455" y="4214659"/>
                  <a:pt x="5408290" y="4195636"/>
                </a:cubicBezTo>
                <a:cubicBezTo>
                  <a:pt x="5380044" y="4191024"/>
                  <a:pt x="5356410" y="4209471"/>
                  <a:pt x="5342575" y="4228494"/>
                </a:cubicBezTo>
                <a:lnTo>
                  <a:pt x="5342575" y="4228494"/>
                </a:lnTo>
                <a:close/>
                <a:moveTo>
                  <a:pt x="556854" y="4200247"/>
                </a:moveTo>
                <a:cubicBezTo>
                  <a:pt x="552242" y="4218694"/>
                  <a:pt x="533220" y="4214082"/>
                  <a:pt x="523997" y="4228494"/>
                </a:cubicBezTo>
                <a:cubicBezTo>
                  <a:pt x="547631" y="4237717"/>
                  <a:pt x="547631" y="4223882"/>
                  <a:pt x="566654" y="4228494"/>
                </a:cubicBezTo>
                <a:cubicBezTo>
                  <a:pt x="566077" y="4214082"/>
                  <a:pt x="570689" y="4195636"/>
                  <a:pt x="556854" y="4200247"/>
                </a:cubicBezTo>
                <a:lnTo>
                  <a:pt x="556854" y="4200247"/>
                </a:lnTo>
                <a:close/>
                <a:moveTo>
                  <a:pt x="5290694" y="4214082"/>
                </a:moveTo>
                <a:cubicBezTo>
                  <a:pt x="5286083" y="4214082"/>
                  <a:pt x="5286083" y="4204859"/>
                  <a:pt x="5286083" y="4200247"/>
                </a:cubicBezTo>
                <a:cubicBezTo>
                  <a:pt x="5271671" y="4200247"/>
                  <a:pt x="5271671" y="4200247"/>
                  <a:pt x="5271671" y="4200247"/>
                </a:cubicBezTo>
                <a:cubicBezTo>
                  <a:pt x="5271671" y="4209471"/>
                  <a:pt x="5267059" y="4209471"/>
                  <a:pt x="5267059" y="4218694"/>
                </a:cubicBezTo>
                <a:cubicBezTo>
                  <a:pt x="5276282" y="4214082"/>
                  <a:pt x="5290694" y="4223305"/>
                  <a:pt x="5290694" y="4214082"/>
                </a:cubicBezTo>
                <a:lnTo>
                  <a:pt x="5290694" y="4214082"/>
                </a:lnTo>
                <a:close/>
                <a:moveTo>
                  <a:pt x="221935" y="4214082"/>
                </a:moveTo>
                <a:cubicBezTo>
                  <a:pt x="207523" y="4200247"/>
                  <a:pt x="179277" y="4223305"/>
                  <a:pt x="193688" y="4232529"/>
                </a:cubicBezTo>
                <a:cubicBezTo>
                  <a:pt x="198300" y="4223305"/>
                  <a:pt x="217323" y="4228494"/>
                  <a:pt x="221935" y="4214082"/>
                </a:cubicBezTo>
                <a:lnTo>
                  <a:pt x="221935" y="4214082"/>
                </a:lnTo>
                <a:close/>
                <a:moveTo>
                  <a:pt x="5502829" y="4228494"/>
                </a:moveTo>
                <a:cubicBezTo>
                  <a:pt x="5507441" y="4233105"/>
                  <a:pt x="5507441" y="4237717"/>
                  <a:pt x="5517240" y="4233105"/>
                </a:cubicBezTo>
                <a:cubicBezTo>
                  <a:pt x="5517240" y="4223882"/>
                  <a:pt x="5521852" y="4219271"/>
                  <a:pt x="5521852" y="4210047"/>
                </a:cubicBezTo>
                <a:cubicBezTo>
                  <a:pt x="5512052" y="4209471"/>
                  <a:pt x="5502829" y="4218694"/>
                  <a:pt x="5502829" y="4228494"/>
                </a:cubicBezTo>
                <a:lnTo>
                  <a:pt x="5502829" y="4228494"/>
                </a:lnTo>
                <a:close/>
                <a:moveTo>
                  <a:pt x="5460171" y="4218694"/>
                </a:moveTo>
                <a:cubicBezTo>
                  <a:pt x="5455560" y="4232529"/>
                  <a:pt x="5436537" y="4227917"/>
                  <a:pt x="5427314" y="4227917"/>
                </a:cubicBezTo>
                <a:cubicBezTo>
                  <a:pt x="5427314" y="4237141"/>
                  <a:pt x="5412902" y="4241752"/>
                  <a:pt x="5403679" y="4246364"/>
                </a:cubicBezTo>
                <a:cubicBezTo>
                  <a:pt x="5399067" y="4269422"/>
                  <a:pt x="5399067" y="4269422"/>
                  <a:pt x="5403679" y="4288445"/>
                </a:cubicBezTo>
                <a:cubicBezTo>
                  <a:pt x="5418091" y="4288445"/>
                  <a:pt x="5431925" y="4274610"/>
                  <a:pt x="5446336" y="4283833"/>
                </a:cubicBezTo>
                <a:cubicBezTo>
                  <a:pt x="5441725" y="4288445"/>
                  <a:pt x="5437113" y="4293057"/>
                  <a:pt x="5437113" y="4297668"/>
                </a:cubicBezTo>
                <a:cubicBezTo>
                  <a:pt x="5456136" y="4288445"/>
                  <a:pt x="5474583" y="4283833"/>
                  <a:pt x="5460748" y="4264810"/>
                </a:cubicBezTo>
                <a:cubicBezTo>
                  <a:pt x="5475159" y="4264810"/>
                  <a:pt x="5475159" y="4264810"/>
                  <a:pt x="5475159" y="4264810"/>
                </a:cubicBezTo>
                <a:cubicBezTo>
                  <a:pt x="5475159" y="4274034"/>
                  <a:pt x="5470548" y="4278645"/>
                  <a:pt x="5479771" y="4287868"/>
                </a:cubicBezTo>
                <a:cubicBezTo>
                  <a:pt x="5484383" y="4264810"/>
                  <a:pt x="5498794" y="4255010"/>
                  <a:pt x="5494182" y="4231952"/>
                </a:cubicBezTo>
                <a:cubicBezTo>
                  <a:pt x="5465360" y="4242329"/>
                  <a:pt x="5469971" y="4218694"/>
                  <a:pt x="5460171" y="4218694"/>
                </a:cubicBezTo>
                <a:lnTo>
                  <a:pt x="5460171" y="4218694"/>
                </a:lnTo>
                <a:close/>
                <a:moveTo>
                  <a:pt x="5408290" y="4275186"/>
                </a:moveTo>
                <a:cubicBezTo>
                  <a:pt x="5403679" y="4261352"/>
                  <a:pt x="5417514" y="4265963"/>
                  <a:pt x="5412902" y="4246940"/>
                </a:cubicBezTo>
                <a:cubicBezTo>
                  <a:pt x="5417514" y="4251552"/>
                  <a:pt x="5422125" y="4251552"/>
                  <a:pt x="5427314" y="4251552"/>
                </a:cubicBezTo>
                <a:cubicBezTo>
                  <a:pt x="5427314" y="4265387"/>
                  <a:pt x="5422702" y="4275186"/>
                  <a:pt x="5408290" y="4275186"/>
                </a:cubicBezTo>
                <a:lnTo>
                  <a:pt x="5408290" y="4275186"/>
                </a:lnTo>
                <a:close/>
                <a:moveTo>
                  <a:pt x="415047" y="4289021"/>
                </a:moveTo>
                <a:cubicBezTo>
                  <a:pt x="434069" y="4270575"/>
                  <a:pt x="457705" y="4260775"/>
                  <a:pt x="476151" y="4242329"/>
                </a:cubicBezTo>
                <a:cubicBezTo>
                  <a:pt x="447904" y="4219271"/>
                  <a:pt x="428882" y="4260775"/>
                  <a:pt x="409859" y="4275186"/>
                </a:cubicBezTo>
                <a:cubicBezTo>
                  <a:pt x="415047" y="4275186"/>
                  <a:pt x="410435" y="4284410"/>
                  <a:pt x="415047" y="4289021"/>
                </a:cubicBezTo>
                <a:lnTo>
                  <a:pt x="415047" y="4289021"/>
                </a:lnTo>
                <a:close/>
                <a:moveTo>
                  <a:pt x="4687147" y="4340326"/>
                </a:moveTo>
                <a:cubicBezTo>
                  <a:pt x="4720004" y="4340326"/>
                  <a:pt x="4743640" y="4307468"/>
                  <a:pt x="4771885" y="4312080"/>
                </a:cubicBezTo>
                <a:cubicBezTo>
                  <a:pt x="4776497" y="4293633"/>
                  <a:pt x="4771885" y="4293633"/>
                  <a:pt x="4771885" y="4269998"/>
                </a:cubicBezTo>
                <a:cubicBezTo>
                  <a:pt x="4724616" y="4260775"/>
                  <a:pt x="4734416" y="4321303"/>
                  <a:pt x="4696370" y="4312080"/>
                </a:cubicBezTo>
                <a:cubicBezTo>
                  <a:pt x="4705593" y="4293633"/>
                  <a:pt x="4720004" y="4289021"/>
                  <a:pt x="4739028" y="4279222"/>
                </a:cubicBezTo>
                <a:cubicBezTo>
                  <a:pt x="4720004" y="4274610"/>
                  <a:pt x="4701558" y="4269998"/>
                  <a:pt x="4687147" y="4283833"/>
                </a:cubicBezTo>
                <a:cubicBezTo>
                  <a:pt x="4701558" y="4307468"/>
                  <a:pt x="4682535" y="4312080"/>
                  <a:pt x="4687147" y="4340326"/>
                </a:cubicBezTo>
                <a:lnTo>
                  <a:pt x="4687147" y="4340326"/>
                </a:lnTo>
                <a:close/>
                <a:moveTo>
                  <a:pt x="839893" y="4312080"/>
                </a:moveTo>
                <a:cubicBezTo>
                  <a:pt x="825482" y="4312080"/>
                  <a:pt x="830670" y="4321303"/>
                  <a:pt x="820871" y="4330526"/>
                </a:cubicBezTo>
                <a:cubicBezTo>
                  <a:pt x="839893" y="4331102"/>
                  <a:pt x="839893" y="4321303"/>
                  <a:pt x="839893" y="4312080"/>
                </a:cubicBezTo>
                <a:lnTo>
                  <a:pt x="839893" y="4312080"/>
                </a:lnTo>
                <a:close/>
                <a:moveTo>
                  <a:pt x="5582956" y="4391630"/>
                </a:moveTo>
                <a:cubicBezTo>
                  <a:pt x="5592179" y="4377795"/>
                  <a:pt x="5601979" y="4363384"/>
                  <a:pt x="5606591" y="4349549"/>
                </a:cubicBezTo>
                <a:cubicBezTo>
                  <a:pt x="5582956" y="4358772"/>
                  <a:pt x="5601979" y="4326491"/>
                  <a:pt x="5582956" y="4331102"/>
                </a:cubicBezTo>
                <a:cubicBezTo>
                  <a:pt x="5550098" y="4377795"/>
                  <a:pt x="5469971" y="4363960"/>
                  <a:pt x="5469971" y="4429100"/>
                </a:cubicBezTo>
                <a:cubicBezTo>
                  <a:pt x="5465360" y="4419876"/>
                  <a:pt x="5460748" y="4433711"/>
                  <a:pt x="5460748" y="4424488"/>
                </a:cubicBezTo>
                <a:cubicBezTo>
                  <a:pt x="5460748" y="4419876"/>
                  <a:pt x="5465360" y="4415265"/>
                  <a:pt x="5460748" y="4410653"/>
                </a:cubicBezTo>
                <a:cubicBezTo>
                  <a:pt x="5451525" y="4419876"/>
                  <a:pt x="5446336" y="4429100"/>
                  <a:pt x="5441725" y="4438899"/>
                </a:cubicBezTo>
                <a:cubicBezTo>
                  <a:pt x="5418091" y="4443511"/>
                  <a:pt x="5437113" y="4429676"/>
                  <a:pt x="5418091" y="4425064"/>
                </a:cubicBezTo>
                <a:cubicBezTo>
                  <a:pt x="5422702" y="4462534"/>
                  <a:pt x="5389844" y="4467146"/>
                  <a:pt x="5351798" y="4467146"/>
                </a:cubicBezTo>
                <a:cubicBezTo>
                  <a:pt x="5337387" y="4509227"/>
                  <a:pt x="5304529" y="4527673"/>
                  <a:pt x="5267059" y="4542085"/>
                </a:cubicBezTo>
                <a:cubicBezTo>
                  <a:pt x="5252648" y="4519027"/>
                  <a:pt x="5281471" y="4504615"/>
                  <a:pt x="5290694" y="4490780"/>
                </a:cubicBezTo>
                <a:cubicBezTo>
                  <a:pt x="5267059" y="4490780"/>
                  <a:pt x="5309717" y="4481557"/>
                  <a:pt x="5290694" y="4472334"/>
                </a:cubicBezTo>
                <a:cubicBezTo>
                  <a:pt x="5286083" y="4486169"/>
                  <a:pt x="5276282" y="4472334"/>
                  <a:pt x="5271671" y="4472334"/>
                </a:cubicBezTo>
                <a:cubicBezTo>
                  <a:pt x="5262448" y="4476945"/>
                  <a:pt x="5257260" y="4490780"/>
                  <a:pt x="5252648" y="4505192"/>
                </a:cubicBezTo>
                <a:cubicBezTo>
                  <a:pt x="5229013" y="4500580"/>
                  <a:pt x="5224402" y="4514415"/>
                  <a:pt x="5215178" y="4528250"/>
                </a:cubicBezTo>
                <a:cubicBezTo>
                  <a:pt x="5234202" y="4523638"/>
                  <a:pt x="5234202" y="4509803"/>
                  <a:pt x="5252648" y="4514415"/>
                </a:cubicBezTo>
                <a:cubicBezTo>
                  <a:pt x="5271671" y="4551884"/>
                  <a:pt x="5233625" y="4551884"/>
                  <a:pt x="5219790" y="4574942"/>
                </a:cubicBezTo>
                <a:cubicBezTo>
                  <a:pt x="5257260" y="4570331"/>
                  <a:pt x="5276282" y="4542085"/>
                  <a:pt x="5314329" y="4532861"/>
                </a:cubicBezTo>
                <a:cubicBezTo>
                  <a:pt x="5318940" y="4546696"/>
                  <a:pt x="5323552" y="4555919"/>
                  <a:pt x="5328740" y="4561108"/>
                </a:cubicBezTo>
                <a:cubicBezTo>
                  <a:pt x="5347763" y="4547273"/>
                  <a:pt x="5376009" y="4532861"/>
                  <a:pt x="5389844" y="4509803"/>
                </a:cubicBezTo>
                <a:cubicBezTo>
                  <a:pt x="5437113" y="4528250"/>
                  <a:pt x="5427314" y="4449275"/>
                  <a:pt x="5460748" y="4440052"/>
                </a:cubicBezTo>
                <a:cubicBezTo>
                  <a:pt x="5475159" y="4440052"/>
                  <a:pt x="5475159" y="4453887"/>
                  <a:pt x="5488994" y="4449275"/>
                </a:cubicBezTo>
                <a:cubicBezTo>
                  <a:pt x="5521852" y="4433711"/>
                  <a:pt x="5535687" y="4382407"/>
                  <a:pt x="5582956" y="4391630"/>
                </a:cubicBezTo>
                <a:lnTo>
                  <a:pt x="5582956" y="4391630"/>
                </a:lnTo>
                <a:close/>
                <a:moveTo>
                  <a:pt x="1013983" y="4354161"/>
                </a:moveTo>
                <a:cubicBezTo>
                  <a:pt x="1018594" y="4354161"/>
                  <a:pt x="1028394" y="4354161"/>
                  <a:pt x="1028394" y="4363384"/>
                </a:cubicBezTo>
                <a:cubicBezTo>
                  <a:pt x="1033005" y="4363384"/>
                  <a:pt x="1042805" y="4363384"/>
                  <a:pt x="1042805" y="4354161"/>
                </a:cubicBezTo>
                <a:cubicBezTo>
                  <a:pt x="1038193" y="4354161"/>
                  <a:pt x="1038193" y="4354161"/>
                  <a:pt x="1038193" y="4349549"/>
                </a:cubicBezTo>
                <a:cubicBezTo>
                  <a:pt x="1028394" y="4349549"/>
                  <a:pt x="1013983" y="4344937"/>
                  <a:pt x="1013983" y="4354161"/>
                </a:cubicBezTo>
                <a:lnTo>
                  <a:pt x="1013983" y="4354161"/>
                </a:lnTo>
                <a:close/>
                <a:moveTo>
                  <a:pt x="5017455" y="4367996"/>
                </a:moveTo>
                <a:cubicBezTo>
                  <a:pt x="5022066" y="4381830"/>
                  <a:pt x="5012843" y="4381830"/>
                  <a:pt x="5008231" y="4391054"/>
                </a:cubicBezTo>
                <a:cubicBezTo>
                  <a:pt x="5027255" y="4386442"/>
                  <a:pt x="5022643" y="4400277"/>
                  <a:pt x="5036478" y="4400277"/>
                </a:cubicBezTo>
                <a:cubicBezTo>
                  <a:pt x="5041090" y="4391054"/>
                  <a:pt x="5060112" y="4391054"/>
                  <a:pt x="5055501" y="4372031"/>
                </a:cubicBezTo>
                <a:cubicBezTo>
                  <a:pt x="5046278" y="4367419"/>
                  <a:pt x="5041090" y="4390477"/>
                  <a:pt x="5041090" y="4376642"/>
                </a:cubicBezTo>
                <a:cubicBezTo>
                  <a:pt x="5041090" y="4372031"/>
                  <a:pt x="5045701" y="4367419"/>
                  <a:pt x="5045701" y="4362807"/>
                </a:cubicBezTo>
                <a:cubicBezTo>
                  <a:pt x="5036478" y="4362807"/>
                  <a:pt x="5031289" y="4353584"/>
                  <a:pt x="5017455" y="4348973"/>
                </a:cubicBezTo>
                <a:cubicBezTo>
                  <a:pt x="5012843" y="4372031"/>
                  <a:pt x="4984597" y="4362807"/>
                  <a:pt x="4989209" y="4391054"/>
                </a:cubicBezTo>
                <a:cubicBezTo>
                  <a:pt x="5012267" y="4396242"/>
                  <a:pt x="5003044" y="4373183"/>
                  <a:pt x="5017455" y="4367996"/>
                </a:cubicBezTo>
                <a:lnTo>
                  <a:pt x="5017455" y="4367996"/>
                </a:lnTo>
                <a:close/>
                <a:moveTo>
                  <a:pt x="4442154" y="4391630"/>
                </a:moveTo>
                <a:cubicBezTo>
                  <a:pt x="4442154" y="4373183"/>
                  <a:pt x="4442154" y="4373183"/>
                  <a:pt x="4442154" y="4373183"/>
                </a:cubicBezTo>
                <a:cubicBezTo>
                  <a:pt x="4427743" y="4367996"/>
                  <a:pt x="4427743" y="4396242"/>
                  <a:pt x="4442154" y="4391630"/>
                </a:cubicBezTo>
                <a:lnTo>
                  <a:pt x="4442154" y="4391630"/>
                </a:lnTo>
                <a:close/>
                <a:moveTo>
                  <a:pt x="5521852" y="4452158"/>
                </a:moveTo>
                <a:cubicBezTo>
                  <a:pt x="5521852" y="4475216"/>
                  <a:pt x="5488994" y="4470604"/>
                  <a:pt x="5488994" y="4494239"/>
                </a:cubicBezTo>
                <a:cubicBezTo>
                  <a:pt x="5545487" y="4461381"/>
                  <a:pt x="5592756" y="4447546"/>
                  <a:pt x="5635413" y="4400854"/>
                </a:cubicBezTo>
                <a:cubicBezTo>
                  <a:pt x="5587567" y="4377795"/>
                  <a:pt x="5569121" y="4447546"/>
                  <a:pt x="5521852" y="4452158"/>
                </a:cubicBezTo>
                <a:lnTo>
                  <a:pt x="5521852" y="4452158"/>
                </a:lnTo>
                <a:close/>
                <a:moveTo>
                  <a:pt x="938467" y="4400854"/>
                </a:moveTo>
                <a:cubicBezTo>
                  <a:pt x="929243" y="4400854"/>
                  <a:pt x="914832" y="4400854"/>
                  <a:pt x="919444" y="4410077"/>
                </a:cubicBezTo>
                <a:cubicBezTo>
                  <a:pt x="929243" y="4410077"/>
                  <a:pt x="938467" y="4410077"/>
                  <a:pt x="938467" y="4400854"/>
                </a:cubicBezTo>
                <a:lnTo>
                  <a:pt x="938467" y="4400854"/>
                </a:lnTo>
                <a:close/>
                <a:moveTo>
                  <a:pt x="340108" y="4410077"/>
                </a:moveTo>
                <a:cubicBezTo>
                  <a:pt x="330885" y="4396242"/>
                  <a:pt x="307250" y="4405465"/>
                  <a:pt x="302638" y="4419300"/>
                </a:cubicBezTo>
                <a:cubicBezTo>
                  <a:pt x="316473" y="4419876"/>
                  <a:pt x="334920" y="4424488"/>
                  <a:pt x="340108" y="4410077"/>
                </a:cubicBezTo>
                <a:lnTo>
                  <a:pt x="340108" y="4410077"/>
                </a:lnTo>
                <a:close/>
                <a:moveTo>
                  <a:pt x="5356410" y="4419876"/>
                </a:moveTo>
                <a:cubicBezTo>
                  <a:pt x="5370821" y="4424488"/>
                  <a:pt x="5380044" y="4419876"/>
                  <a:pt x="5375433" y="4406041"/>
                </a:cubicBezTo>
                <a:cubicBezTo>
                  <a:pt x="5361022" y="4406041"/>
                  <a:pt x="5361022" y="4406041"/>
                  <a:pt x="5361022" y="4406041"/>
                </a:cubicBezTo>
                <a:cubicBezTo>
                  <a:pt x="5366210" y="4410077"/>
                  <a:pt x="5356410" y="4414688"/>
                  <a:pt x="5356410" y="4419876"/>
                </a:cubicBezTo>
                <a:lnTo>
                  <a:pt x="5356410" y="4419876"/>
                </a:lnTo>
                <a:close/>
                <a:moveTo>
                  <a:pt x="424846" y="4438323"/>
                </a:moveTo>
                <a:cubicBezTo>
                  <a:pt x="420235" y="4447546"/>
                  <a:pt x="410435" y="4447546"/>
                  <a:pt x="410435" y="4456769"/>
                </a:cubicBezTo>
                <a:cubicBezTo>
                  <a:pt x="429458" y="4456769"/>
                  <a:pt x="429458" y="4456769"/>
                  <a:pt x="429458" y="4456769"/>
                </a:cubicBezTo>
                <a:cubicBezTo>
                  <a:pt x="429458" y="4447546"/>
                  <a:pt x="429458" y="4438323"/>
                  <a:pt x="424846" y="4438323"/>
                </a:cubicBezTo>
                <a:lnTo>
                  <a:pt x="424846" y="4438323"/>
                </a:lnTo>
                <a:close/>
                <a:moveTo>
                  <a:pt x="613347" y="4465993"/>
                </a:moveTo>
                <a:cubicBezTo>
                  <a:pt x="632370" y="4470604"/>
                  <a:pt x="636982" y="4442935"/>
                  <a:pt x="627758" y="4437746"/>
                </a:cubicBezTo>
                <a:cubicBezTo>
                  <a:pt x="622570" y="4442935"/>
                  <a:pt x="604123" y="4452158"/>
                  <a:pt x="613347" y="4465993"/>
                </a:cubicBezTo>
                <a:lnTo>
                  <a:pt x="613347" y="4465993"/>
                </a:lnTo>
                <a:close/>
                <a:moveTo>
                  <a:pt x="1113132" y="4471181"/>
                </a:moveTo>
                <a:cubicBezTo>
                  <a:pt x="1113132" y="4480404"/>
                  <a:pt x="1113132" y="4485016"/>
                  <a:pt x="1117744" y="4489627"/>
                </a:cubicBezTo>
                <a:cubicBezTo>
                  <a:pt x="1145990" y="4480404"/>
                  <a:pt x="1165013" y="4498851"/>
                  <a:pt x="1169625" y="4517874"/>
                </a:cubicBezTo>
                <a:cubicBezTo>
                  <a:pt x="1169625" y="4480404"/>
                  <a:pt x="1165013" y="4480404"/>
                  <a:pt x="1165013" y="4448122"/>
                </a:cubicBezTo>
                <a:cubicBezTo>
                  <a:pt x="1141379" y="4447546"/>
                  <a:pt x="1132156" y="4461381"/>
                  <a:pt x="1113132" y="4471181"/>
                </a:cubicBezTo>
                <a:lnTo>
                  <a:pt x="1113132" y="4471181"/>
                </a:lnTo>
                <a:close/>
                <a:moveTo>
                  <a:pt x="806459" y="4471181"/>
                </a:moveTo>
                <a:cubicBezTo>
                  <a:pt x="787436" y="4471181"/>
                  <a:pt x="787436" y="4485016"/>
                  <a:pt x="773601" y="4489627"/>
                </a:cubicBezTo>
                <a:cubicBezTo>
                  <a:pt x="792624" y="4489627"/>
                  <a:pt x="801847" y="4485016"/>
                  <a:pt x="806459" y="4471181"/>
                </a:cubicBezTo>
                <a:lnTo>
                  <a:pt x="806459" y="4471181"/>
                </a:lnTo>
                <a:close/>
                <a:moveTo>
                  <a:pt x="4998432" y="4494239"/>
                </a:moveTo>
                <a:cubicBezTo>
                  <a:pt x="5017455" y="4494239"/>
                  <a:pt x="5026678" y="4489627"/>
                  <a:pt x="5031289" y="4475793"/>
                </a:cubicBezTo>
                <a:cubicBezTo>
                  <a:pt x="5017455" y="4480404"/>
                  <a:pt x="5003044" y="4480404"/>
                  <a:pt x="4998432" y="4494239"/>
                </a:cubicBezTo>
                <a:lnTo>
                  <a:pt x="4998432" y="4494239"/>
                </a:lnTo>
                <a:close/>
                <a:moveTo>
                  <a:pt x="881974" y="4527097"/>
                </a:moveTo>
                <a:cubicBezTo>
                  <a:pt x="881974" y="4531708"/>
                  <a:pt x="886586" y="4545543"/>
                  <a:pt x="877363" y="4545543"/>
                </a:cubicBezTo>
                <a:cubicBezTo>
                  <a:pt x="858340" y="4545543"/>
                  <a:pt x="839893" y="4550155"/>
                  <a:pt x="830094" y="4563990"/>
                </a:cubicBezTo>
                <a:cubicBezTo>
                  <a:pt x="815682" y="4568601"/>
                  <a:pt x="825482" y="4550155"/>
                  <a:pt x="811070" y="4554766"/>
                </a:cubicBezTo>
                <a:cubicBezTo>
                  <a:pt x="782824" y="4563990"/>
                  <a:pt x="773601" y="4583013"/>
                  <a:pt x="759190" y="4596848"/>
                </a:cubicBezTo>
                <a:cubicBezTo>
                  <a:pt x="735555" y="4619906"/>
                  <a:pt x="702697" y="4629705"/>
                  <a:pt x="683674" y="4638929"/>
                </a:cubicBezTo>
                <a:cubicBezTo>
                  <a:pt x="749966" y="4657376"/>
                  <a:pt x="815682" y="4596848"/>
                  <a:pt x="843929" y="4563990"/>
                </a:cubicBezTo>
                <a:cubicBezTo>
                  <a:pt x="900421" y="4559378"/>
                  <a:pt x="924055" y="4526520"/>
                  <a:pt x="961525" y="4503462"/>
                </a:cubicBezTo>
                <a:cubicBezTo>
                  <a:pt x="924632" y="4498851"/>
                  <a:pt x="910221" y="4517874"/>
                  <a:pt x="881974" y="4527097"/>
                </a:cubicBezTo>
                <a:lnTo>
                  <a:pt x="881974" y="4527097"/>
                </a:lnTo>
                <a:close/>
                <a:moveTo>
                  <a:pt x="5535687" y="4503462"/>
                </a:moveTo>
                <a:cubicBezTo>
                  <a:pt x="5540299" y="4517297"/>
                  <a:pt x="5521275" y="4512685"/>
                  <a:pt x="5526464" y="4526520"/>
                </a:cubicBezTo>
                <a:cubicBezTo>
                  <a:pt x="5540299" y="4527097"/>
                  <a:pt x="5550098" y="4508074"/>
                  <a:pt x="5535687" y="4503462"/>
                </a:cubicBezTo>
                <a:lnTo>
                  <a:pt x="5535687" y="4503462"/>
                </a:lnTo>
                <a:close/>
                <a:moveTo>
                  <a:pt x="5611203" y="4522485"/>
                </a:moveTo>
                <a:cubicBezTo>
                  <a:pt x="5587567" y="4527097"/>
                  <a:pt x="5554710" y="4517874"/>
                  <a:pt x="5550098" y="4540932"/>
                </a:cubicBezTo>
                <a:cubicBezTo>
                  <a:pt x="5578344" y="4527097"/>
                  <a:pt x="5597368" y="4559378"/>
                  <a:pt x="5611203" y="4540932"/>
                </a:cubicBezTo>
                <a:cubicBezTo>
                  <a:pt x="5587567" y="4540932"/>
                  <a:pt x="5601979" y="4527097"/>
                  <a:pt x="5611203" y="4522485"/>
                </a:cubicBezTo>
                <a:lnTo>
                  <a:pt x="5611203" y="4522485"/>
                </a:lnTo>
                <a:close/>
                <a:moveTo>
                  <a:pt x="4663512" y="4564566"/>
                </a:moveTo>
                <a:cubicBezTo>
                  <a:pt x="4672735" y="4564566"/>
                  <a:pt x="4672735" y="4569178"/>
                  <a:pt x="4672735" y="4578401"/>
                </a:cubicBezTo>
                <a:cubicBezTo>
                  <a:pt x="4691759" y="4569178"/>
                  <a:pt x="4700982" y="4555343"/>
                  <a:pt x="4710205" y="4536320"/>
                </a:cubicBezTo>
                <a:cubicBezTo>
                  <a:pt x="4687147" y="4540932"/>
                  <a:pt x="4672735" y="4550155"/>
                  <a:pt x="4663512" y="4564566"/>
                </a:cubicBezTo>
                <a:lnTo>
                  <a:pt x="4663512" y="4564566"/>
                </a:lnTo>
                <a:close/>
                <a:moveTo>
                  <a:pt x="976513" y="4550155"/>
                </a:moveTo>
                <a:cubicBezTo>
                  <a:pt x="990924" y="4563990"/>
                  <a:pt x="1019170" y="4554766"/>
                  <a:pt x="1033005" y="4550155"/>
                </a:cubicBezTo>
                <a:cubicBezTo>
                  <a:pt x="1023782" y="4545543"/>
                  <a:pt x="994959" y="4536320"/>
                  <a:pt x="976513" y="4550155"/>
                </a:cubicBezTo>
                <a:lnTo>
                  <a:pt x="976513" y="4550155"/>
                </a:lnTo>
                <a:close/>
                <a:moveTo>
                  <a:pt x="19023" y="4550155"/>
                </a:moveTo>
                <a:cubicBezTo>
                  <a:pt x="9799" y="4554766"/>
                  <a:pt x="4611" y="4563990"/>
                  <a:pt x="0" y="4578401"/>
                </a:cubicBezTo>
                <a:cubicBezTo>
                  <a:pt x="19023" y="4573790"/>
                  <a:pt x="28246" y="4587624"/>
                  <a:pt x="42658" y="4592236"/>
                </a:cubicBezTo>
                <a:cubicBezTo>
                  <a:pt x="42658" y="4573790"/>
                  <a:pt x="70903" y="4583013"/>
                  <a:pt x="66292" y="4563990"/>
                </a:cubicBezTo>
                <a:cubicBezTo>
                  <a:pt x="42658" y="4573790"/>
                  <a:pt x="38046" y="4559378"/>
                  <a:pt x="19023" y="4550155"/>
                </a:cubicBezTo>
                <a:lnTo>
                  <a:pt x="19023" y="4550155"/>
                </a:lnTo>
                <a:close/>
                <a:moveTo>
                  <a:pt x="5130440" y="4592236"/>
                </a:moveTo>
                <a:cubicBezTo>
                  <a:pt x="5139663" y="4573790"/>
                  <a:pt x="5163298" y="4569178"/>
                  <a:pt x="5182321" y="4569178"/>
                </a:cubicBezTo>
                <a:cubicBezTo>
                  <a:pt x="5177709" y="4527097"/>
                  <a:pt x="5121217" y="4578401"/>
                  <a:pt x="5130440" y="4592236"/>
                </a:cubicBezTo>
                <a:lnTo>
                  <a:pt x="5130440" y="4592236"/>
                </a:lnTo>
                <a:close/>
                <a:moveTo>
                  <a:pt x="5356410" y="4569178"/>
                </a:moveTo>
                <a:cubicBezTo>
                  <a:pt x="5365633" y="4569178"/>
                  <a:pt x="5365633" y="4573790"/>
                  <a:pt x="5370821" y="4578401"/>
                </a:cubicBezTo>
                <a:cubicBezTo>
                  <a:pt x="5366210" y="4564566"/>
                  <a:pt x="5385232" y="4573790"/>
                  <a:pt x="5380044" y="4559955"/>
                </a:cubicBezTo>
                <a:cubicBezTo>
                  <a:pt x="5370821" y="4559378"/>
                  <a:pt x="5361598" y="4564566"/>
                  <a:pt x="5356410" y="4569178"/>
                </a:cubicBezTo>
                <a:lnTo>
                  <a:pt x="5356410" y="4569178"/>
                </a:lnTo>
                <a:close/>
                <a:moveTo>
                  <a:pt x="5427314" y="4587624"/>
                </a:moveTo>
                <a:cubicBezTo>
                  <a:pt x="5431925" y="4587624"/>
                  <a:pt x="5436537" y="4592236"/>
                  <a:pt x="5441725" y="4592236"/>
                </a:cubicBezTo>
                <a:cubicBezTo>
                  <a:pt x="5437113" y="4625094"/>
                  <a:pt x="5408867" y="4596848"/>
                  <a:pt x="5404256" y="4610683"/>
                </a:cubicBezTo>
                <a:cubicBezTo>
                  <a:pt x="5423278" y="4615294"/>
                  <a:pt x="5427890" y="4629129"/>
                  <a:pt x="5441725" y="4633741"/>
                </a:cubicBezTo>
                <a:cubicBezTo>
                  <a:pt x="5432502" y="4619906"/>
                  <a:pt x="5437113" y="4600883"/>
                  <a:pt x="5456136" y="4596271"/>
                </a:cubicBezTo>
                <a:cubicBezTo>
                  <a:pt x="5451525" y="4591660"/>
                  <a:pt x="5451525" y="4582437"/>
                  <a:pt x="5446913" y="4577825"/>
                </a:cubicBezTo>
                <a:cubicBezTo>
                  <a:pt x="5446336" y="4587624"/>
                  <a:pt x="5422702" y="4573790"/>
                  <a:pt x="5427314" y="4587624"/>
                </a:cubicBezTo>
                <a:lnTo>
                  <a:pt x="5427314" y="4587624"/>
                </a:lnTo>
                <a:close/>
                <a:moveTo>
                  <a:pt x="3984449" y="4592236"/>
                </a:moveTo>
                <a:cubicBezTo>
                  <a:pt x="3970038" y="4601459"/>
                  <a:pt x="3932568" y="4606071"/>
                  <a:pt x="3941791" y="4625094"/>
                </a:cubicBezTo>
                <a:cubicBezTo>
                  <a:pt x="3956203" y="4615871"/>
                  <a:pt x="3975226" y="4610683"/>
                  <a:pt x="3984449" y="4592236"/>
                </a:cubicBezTo>
                <a:lnTo>
                  <a:pt x="3984449" y="4592236"/>
                </a:lnTo>
                <a:close/>
                <a:moveTo>
                  <a:pt x="4696370" y="4596848"/>
                </a:moveTo>
                <a:cubicBezTo>
                  <a:pt x="4687147" y="4601459"/>
                  <a:pt x="4677347" y="4606071"/>
                  <a:pt x="4672735" y="4610683"/>
                </a:cubicBezTo>
                <a:cubicBezTo>
                  <a:pt x="4687147" y="4610683"/>
                  <a:pt x="4696370" y="4610683"/>
                  <a:pt x="4696370" y="4596848"/>
                </a:cubicBezTo>
                <a:lnTo>
                  <a:pt x="4696370" y="4596848"/>
                </a:lnTo>
                <a:close/>
                <a:moveTo>
                  <a:pt x="4861813" y="4620482"/>
                </a:moveTo>
                <a:cubicBezTo>
                  <a:pt x="4861813" y="4611259"/>
                  <a:pt x="4876224" y="4615871"/>
                  <a:pt x="4880835" y="4606647"/>
                </a:cubicBezTo>
                <a:cubicBezTo>
                  <a:pt x="4871036" y="4596848"/>
                  <a:pt x="4847401" y="4615871"/>
                  <a:pt x="4861813" y="4620482"/>
                </a:cubicBezTo>
                <a:lnTo>
                  <a:pt x="4861813" y="4620482"/>
                </a:lnTo>
                <a:close/>
                <a:moveTo>
                  <a:pt x="4036330" y="4643540"/>
                </a:moveTo>
                <a:cubicBezTo>
                  <a:pt x="4059965" y="4652764"/>
                  <a:pt x="4078988" y="4620482"/>
                  <a:pt x="4097434" y="4610683"/>
                </a:cubicBezTo>
                <a:cubicBezTo>
                  <a:pt x="4078411" y="4624518"/>
                  <a:pt x="4045553" y="4606071"/>
                  <a:pt x="4026531" y="4633741"/>
                </a:cubicBezTo>
                <a:cubicBezTo>
                  <a:pt x="4035754" y="4638352"/>
                  <a:pt x="4045553" y="4619906"/>
                  <a:pt x="4050165" y="4629129"/>
                </a:cubicBezTo>
                <a:cubicBezTo>
                  <a:pt x="4046130" y="4629705"/>
                  <a:pt x="4040942" y="4634317"/>
                  <a:pt x="4036330" y="4643540"/>
                </a:cubicBezTo>
                <a:lnTo>
                  <a:pt x="4036330" y="4643540"/>
                </a:lnTo>
                <a:close/>
                <a:moveTo>
                  <a:pt x="4159115" y="4606071"/>
                </a:moveTo>
                <a:cubicBezTo>
                  <a:pt x="4149892" y="4615294"/>
                  <a:pt x="4116457" y="4619906"/>
                  <a:pt x="4130869" y="4638929"/>
                </a:cubicBezTo>
                <a:cubicBezTo>
                  <a:pt x="4149892" y="4638929"/>
                  <a:pt x="4168338" y="4620482"/>
                  <a:pt x="4159115" y="4606071"/>
                </a:cubicBezTo>
                <a:lnTo>
                  <a:pt x="4159115" y="4606071"/>
                </a:lnTo>
                <a:close/>
                <a:moveTo>
                  <a:pt x="1542014" y="4657376"/>
                </a:moveTo>
                <a:cubicBezTo>
                  <a:pt x="1546625" y="4652764"/>
                  <a:pt x="1565649" y="4657376"/>
                  <a:pt x="1561037" y="4643540"/>
                </a:cubicBezTo>
                <a:cubicBezTo>
                  <a:pt x="1551814" y="4643540"/>
                  <a:pt x="1532791" y="4652764"/>
                  <a:pt x="1542014" y="4657376"/>
                </a:cubicBezTo>
                <a:lnTo>
                  <a:pt x="1542014" y="4657376"/>
                </a:lnTo>
                <a:close/>
                <a:moveTo>
                  <a:pt x="594324" y="4713868"/>
                </a:moveTo>
                <a:cubicBezTo>
                  <a:pt x="627181" y="4704644"/>
                  <a:pt x="665228" y="4695421"/>
                  <a:pt x="674451" y="4662563"/>
                </a:cubicBezTo>
                <a:cubicBezTo>
                  <a:pt x="641593" y="4634317"/>
                  <a:pt x="598936" y="4671787"/>
                  <a:pt x="594324" y="4713868"/>
                </a:cubicBezTo>
                <a:lnTo>
                  <a:pt x="594324" y="4713868"/>
                </a:lnTo>
                <a:close/>
                <a:moveTo>
                  <a:pt x="3890488" y="4746149"/>
                </a:moveTo>
                <a:cubicBezTo>
                  <a:pt x="3946980" y="4732315"/>
                  <a:pt x="3985026" y="4694845"/>
                  <a:pt x="4017884" y="4657376"/>
                </a:cubicBezTo>
                <a:cubicBezTo>
                  <a:pt x="3961391" y="4661987"/>
                  <a:pt x="3933145" y="4713291"/>
                  <a:pt x="3890488" y="4717903"/>
                </a:cubicBezTo>
                <a:cubicBezTo>
                  <a:pt x="3899711" y="4732315"/>
                  <a:pt x="3876076" y="4736926"/>
                  <a:pt x="3890488" y="4746149"/>
                </a:cubicBezTo>
                <a:lnTo>
                  <a:pt x="3890488" y="4746149"/>
                </a:lnTo>
                <a:close/>
                <a:moveTo>
                  <a:pt x="3932568" y="4681010"/>
                </a:moveTo>
                <a:cubicBezTo>
                  <a:pt x="3941791" y="4667175"/>
                  <a:pt x="3960815" y="4676398"/>
                  <a:pt x="3960815" y="4662563"/>
                </a:cubicBezTo>
                <a:cubicBezTo>
                  <a:pt x="3951592" y="4652764"/>
                  <a:pt x="3914122" y="4667175"/>
                  <a:pt x="3932568" y="4681010"/>
                </a:cubicBezTo>
                <a:lnTo>
                  <a:pt x="3932568" y="4681010"/>
                </a:lnTo>
                <a:close/>
                <a:moveTo>
                  <a:pt x="3904322" y="4662563"/>
                </a:moveTo>
                <a:cubicBezTo>
                  <a:pt x="3904322" y="4676398"/>
                  <a:pt x="3885299" y="4671787"/>
                  <a:pt x="3885299" y="4685622"/>
                </a:cubicBezTo>
                <a:cubicBezTo>
                  <a:pt x="3899711" y="4690233"/>
                  <a:pt x="3913546" y="4690233"/>
                  <a:pt x="3922769" y="4685622"/>
                </a:cubicBezTo>
                <a:cubicBezTo>
                  <a:pt x="3918733" y="4676398"/>
                  <a:pt x="3914122" y="4667175"/>
                  <a:pt x="3904322" y="4662563"/>
                </a:cubicBezTo>
                <a:lnTo>
                  <a:pt x="3904322" y="4662563"/>
                </a:lnTo>
                <a:close/>
                <a:moveTo>
                  <a:pt x="4644489" y="4676398"/>
                </a:moveTo>
                <a:cubicBezTo>
                  <a:pt x="4607020" y="4681010"/>
                  <a:pt x="4583385" y="4704644"/>
                  <a:pt x="4559751" y="4723091"/>
                </a:cubicBezTo>
                <a:cubicBezTo>
                  <a:pt x="4602408" y="4723091"/>
                  <a:pt x="4630654" y="4704068"/>
                  <a:pt x="4644489" y="4676398"/>
                </a:cubicBezTo>
                <a:lnTo>
                  <a:pt x="4644489" y="4676398"/>
                </a:lnTo>
                <a:close/>
                <a:moveTo>
                  <a:pt x="5333351" y="4690233"/>
                </a:moveTo>
                <a:cubicBezTo>
                  <a:pt x="5342575" y="4690233"/>
                  <a:pt x="5352375" y="4685622"/>
                  <a:pt x="5356986" y="4676398"/>
                </a:cubicBezTo>
                <a:cubicBezTo>
                  <a:pt x="5342575" y="4676398"/>
                  <a:pt x="5333351" y="4676398"/>
                  <a:pt x="5333351" y="4690233"/>
                </a:cubicBezTo>
                <a:lnTo>
                  <a:pt x="5333351" y="4690233"/>
                </a:lnTo>
                <a:close/>
                <a:moveTo>
                  <a:pt x="3847830" y="4694845"/>
                </a:moveTo>
                <a:cubicBezTo>
                  <a:pt x="3833419" y="4694845"/>
                  <a:pt x="3819584" y="4699457"/>
                  <a:pt x="3810360" y="4708680"/>
                </a:cubicBezTo>
                <a:cubicBezTo>
                  <a:pt x="3824195" y="4704068"/>
                  <a:pt x="3843218" y="4704068"/>
                  <a:pt x="3847830" y="4694845"/>
                </a:cubicBezTo>
                <a:lnTo>
                  <a:pt x="3847830" y="4694845"/>
                </a:lnTo>
                <a:close/>
                <a:moveTo>
                  <a:pt x="4418519" y="4755373"/>
                </a:moveTo>
                <a:cubicBezTo>
                  <a:pt x="4442154" y="4755373"/>
                  <a:pt x="4455989" y="4746149"/>
                  <a:pt x="4470400" y="4732315"/>
                </a:cubicBezTo>
                <a:cubicBezTo>
                  <a:pt x="4465788" y="4727703"/>
                  <a:pt x="4465788" y="4713868"/>
                  <a:pt x="4461177" y="4713868"/>
                </a:cubicBezTo>
                <a:cubicBezTo>
                  <a:pt x="4456565" y="4718479"/>
                  <a:pt x="4442154" y="4723091"/>
                  <a:pt x="4446766" y="4709256"/>
                </a:cubicBezTo>
                <a:cubicBezTo>
                  <a:pt x="4423131" y="4718479"/>
                  <a:pt x="4432354" y="4736926"/>
                  <a:pt x="4418519" y="4755373"/>
                </a:cubicBezTo>
                <a:lnTo>
                  <a:pt x="4418519" y="4755373"/>
                </a:lnTo>
                <a:close/>
                <a:moveTo>
                  <a:pt x="1127544" y="4746149"/>
                </a:moveTo>
                <a:cubicBezTo>
                  <a:pt x="1127544" y="4741538"/>
                  <a:pt x="1151178" y="4732315"/>
                  <a:pt x="1136767" y="4723091"/>
                </a:cubicBezTo>
                <a:cubicBezTo>
                  <a:pt x="1136767" y="4732315"/>
                  <a:pt x="1108520" y="4736926"/>
                  <a:pt x="1127544" y="4746149"/>
                </a:cubicBezTo>
                <a:lnTo>
                  <a:pt x="1127544" y="4746149"/>
                </a:lnTo>
                <a:close/>
                <a:moveTo>
                  <a:pt x="4602408" y="4797454"/>
                </a:moveTo>
                <a:cubicBezTo>
                  <a:pt x="4607020" y="4802065"/>
                  <a:pt x="4635266" y="4792842"/>
                  <a:pt x="4635266" y="4774396"/>
                </a:cubicBezTo>
                <a:cubicBezTo>
                  <a:pt x="4602408" y="4792842"/>
                  <a:pt x="4536116" y="4811865"/>
                  <a:pt x="4507870" y="4839535"/>
                </a:cubicBezTo>
                <a:cubicBezTo>
                  <a:pt x="4550527" y="4839535"/>
                  <a:pt x="4574162" y="4816477"/>
                  <a:pt x="4602408" y="4797454"/>
                </a:cubicBezTo>
                <a:lnTo>
                  <a:pt x="4602408" y="4797454"/>
                </a:lnTo>
                <a:close/>
                <a:moveTo>
                  <a:pt x="4611631" y="4834923"/>
                </a:moveTo>
                <a:cubicBezTo>
                  <a:pt x="4597220" y="4834923"/>
                  <a:pt x="4587997" y="4844146"/>
                  <a:pt x="4583385" y="4848758"/>
                </a:cubicBezTo>
                <a:cubicBezTo>
                  <a:pt x="4592608" y="4848758"/>
                  <a:pt x="4611631" y="4848758"/>
                  <a:pt x="4611631" y="4834923"/>
                </a:cubicBezTo>
                <a:lnTo>
                  <a:pt x="4611631" y="4834923"/>
                </a:lnTo>
                <a:close/>
                <a:moveTo>
                  <a:pt x="1155790" y="4863169"/>
                </a:moveTo>
                <a:cubicBezTo>
                  <a:pt x="1146567" y="4881616"/>
                  <a:pt x="1141379" y="4909862"/>
                  <a:pt x="1132156" y="4923697"/>
                </a:cubicBezTo>
                <a:cubicBezTo>
                  <a:pt x="1169625" y="4914474"/>
                  <a:pt x="1203059" y="4895451"/>
                  <a:pt x="1216894" y="4858558"/>
                </a:cubicBezTo>
                <a:cubicBezTo>
                  <a:pt x="1197871" y="4872393"/>
                  <a:pt x="1178848" y="4867781"/>
                  <a:pt x="1155790" y="4863169"/>
                </a:cubicBezTo>
                <a:lnTo>
                  <a:pt x="1155790" y="4863169"/>
                </a:lnTo>
                <a:close/>
                <a:moveTo>
                  <a:pt x="4343004" y="4886227"/>
                </a:moveTo>
                <a:cubicBezTo>
                  <a:pt x="4352227" y="4881616"/>
                  <a:pt x="4394885" y="4877004"/>
                  <a:pt x="4399496" y="4857981"/>
                </a:cubicBezTo>
                <a:cubicBezTo>
                  <a:pt x="4385661" y="4867781"/>
                  <a:pt x="4352227" y="4867781"/>
                  <a:pt x="4343004" y="4886227"/>
                </a:cubicBezTo>
                <a:lnTo>
                  <a:pt x="4343004" y="4886227"/>
                </a:lnTo>
                <a:close/>
                <a:moveTo>
                  <a:pt x="4366639" y="4923697"/>
                </a:moveTo>
                <a:cubicBezTo>
                  <a:pt x="4375862" y="4900639"/>
                  <a:pt x="4404108" y="4900639"/>
                  <a:pt x="4423131" y="4886227"/>
                </a:cubicBezTo>
                <a:cubicBezTo>
                  <a:pt x="4390273" y="4886227"/>
                  <a:pt x="4362027" y="4900062"/>
                  <a:pt x="4343004" y="4914474"/>
                </a:cubicBezTo>
                <a:cubicBezTo>
                  <a:pt x="4347615" y="4919085"/>
                  <a:pt x="4362027" y="4919085"/>
                  <a:pt x="4366639" y="4923697"/>
                </a:cubicBezTo>
                <a:lnTo>
                  <a:pt x="4366639" y="4923697"/>
                </a:lnTo>
                <a:close/>
                <a:moveTo>
                  <a:pt x="3621283" y="4900062"/>
                </a:moveTo>
                <a:cubicBezTo>
                  <a:pt x="3593037" y="4886227"/>
                  <a:pt x="3583814" y="4923121"/>
                  <a:pt x="3560179" y="4913897"/>
                </a:cubicBezTo>
                <a:cubicBezTo>
                  <a:pt x="3560179" y="4927732"/>
                  <a:pt x="3569402" y="4927732"/>
                  <a:pt x="3574591" y="4932344"/>
                </a:cubicBezTo>
                <a:cubicBezTo>
                  <a:pt x="3588426" y="4914474"/>
                  <a:pt x="3612060" y="4919085"/>
                  <a:pt x="3621283" y="4900062"/>
                </a:cubicBezTo>
                <a:lnTo>
                  <a:pt x="3621283" y="4900062"/>
                </a:lnTo>
                <a:close/>
                <a:moveTo>
                  <a:pt x="3385513" y="4909862"/>
                </a:moveTo>
                <a:cubicBezTo>
                  <a:pt x="3371102" y="4909862"/>
                  <a:pt x="3361879" y="4914474"/>
                  <a:pt x="3357268" y="4923697"/>
                </a:cubicBezTo>
                <a:cubicBezTo>
                  <a:pt x="3361879" y="4923697"/>
                  <a:pt x="3361879" y="4928309"/>
                  <a:pt x="3357268" y="4932920"/>
                </a:cubicBezTo>
                <a:cubicBezTo>
                  <a:pt x="3371679" y="4928309"/>
                  <a:pt x="3385513" y="4923697"/>
                  <a:pt x="3385513" y="4909862"/>
                </a:cubicBezTo>
                <a:lnTo>
                  <a:pt x="3385513" y="4909862"/>
                </a:lnTo>
                <a:close/>
                <a:moveTo>
                  <a:pt x="4272100" y="4961166"/>
                </a:moveTo>
                <a:cubicBezTo>
                  <a:pt x="4295734" y="4956555"/>
                  <a:pt x="4314758" y="4947332"/>
                  <a:pt x="4333204" y="4932920"/>
                </a:cubicBezTo>
                <a:cubicBezTo>
                  <a:pt x="4333204" y="4932920"/>
                  <a:pt x="4328593" y="4928309"/>
                  <a:pt x="4328593" y="4923697"/>
                </a:cubicBezTo>
                <a:cubicBezTo>
                  <a:pt x="4310146" y="4937532"/>
                  <a:pt x="4272100" y="4932920"/>
                  <a:pt x="4272100" y="4961166"/>
                </a:cubicBezTo>
                <a:lnTo>
                  <a:pt x="4272100" y="4961166"/>
                </a:lnTo>
                <a:close/>
                <a:moveTo>
                  <a:pt x="2471258" y="4956555"/>
                </a:moveTo>
                <a:cubicBezTo>
                  <a:pt x="2471258" y="4942720"/>
                  <a:pt x="2480481" y="4942720"/>
                  <a:pt x="2480481" y="4928309"/>
                </a:cubicBezTo>
                <a:cubicBezTo>
                  <a:pt x="2466069" y="4923697"/>
                  <a:pt x="2466069" y="4937532"/>
                  <a:pt x="2461458" y="4928309"/>
                </a:cubicBezTo>
                <a:cubicBezTo>
                  <a:pt x="2461458" y="4956555"/>
                  <a:pt x="2428600" y="4932920"/>
                  <a:pt x="2428600" y="4951367"/>
                </a:cubicBezTo>
                <a:cubicBezTo>
                  <a:pt x="2433212" y="4961166"/>
                  <a:pt x="2456846" y="4951943"/>
                  <a:pt x="2471258" y="4956555"/>
                </a:cubicBezTo>
                <a:lnTo>
                  <a:pt x="2471258" y="4956555"/>
                </a:lnTo>
                <a:close/>
                <a:moveTo>
                  <a:pt x="3197013" y="4979613"/>
                </a:moveTo>
                <a:cubicBezTo>
                  <a:pt x="3258117" y="4993448"/>
                  <a:pt x="3309998" y="4956555"/>
                  <a:pt x="3348044" y="4928309"/>
                </a:cubicBezTo>
                <a:cubicBezTo>
                  <a:pt x="3296163" y="4937532"/>
                  <a:pt x="3244282" y="4946755"/>
                  <a:pt x="3216037" y="4975001"/>
                </a:cubicBezTo>
                <a:cubicBezTo>
                  <a:pt x="3216037" y="4970390"/>
                  <a:pt x="3216037" y="4965778"/>
                  <a:pt x="3211425" y="4961166"/>
                </a:cubicBezTo>
                <a:cubicBezTo>
                  <a:pt x="3216037" y="4979613"/>
                  <a:pt x="3192401" y="4965778"/>
                  <a:pt x="3197013" y="4979613"/>
                </a:cubicBezTo>
                <a:lnTo>
                  <a:pt x="3197013" y="4979613"/>
                </a:lnTo>
                <a:close/>
                <a:moveTo>
                  <a:pt x="3522710" y="4942144"/>
                </a:moveTo>
                <a:cubicBezTo>
                  <a:pt x="3470829" y="4946755"/>
                  <a:pt x="3414336" y="4975001"/>
                  <a:pt x="3376290" y="4998060"/>
                </a:cubicBezTo>
                <a:cubicBezTo>
                  <a:pt x="3428171" y="5007283"/>
                  <a:pt x="3456418" y="4960590"/>
                  <a:pt x="3508298" y="4960590"/>
                </a:cubicBezTo>
                <a:cubicBezTo>
                  <a:pt x="3503687" y="4946755"/>
                  <a:pt x="3517522" y="4946755"/>
                  <a:pt x="3522710" y="4942144"/>
                </a:cubicBezTo>
                <a:lnTo>
                  <a:pt x="3522710" y="4942144"/>
                </a:lnTo>
                <a:close/>
                <a:moveTo>
                  <a:pt x="4852012" y="5044752"/>
                </a:moveTo>
                <a:cubicBezTo>
                  <a:pt x="4880259" y="5044752"/>
                  <a:pt x="4955774" y="5011895"/>
                  <a:pt x="4941363" y="4984225"/>
                </a:cubicBezTo>
                <a:cubicBezTo>
                  <a:pt x="4918305" y="5007859"/>
                  <a:pt x="4875647" y="5021694"/>
                  <a:pt x="4852012" y="5044752"/>
                </a:cubicBezTo>
                <a:lnTo>
                  <a:pt x="4852012" y="5044752"/>
                </a:lnTo>
                <a:close/>
                <a:moveTo>
                  <a:pt x="1895957" y="5026306"/>
                </a:moveTo>
                <a:cubicBezTo>
                  <a:pt x="1895957" y="5035529"/>
                  <a:pt x="1881546" y="5030918"/>
                  <a:pt x="1881546" y="5035529"/>
                </a:cubicBezTo>
                <a:cubicBezTo>
                  <a:pt x="1895957" y="5030918"/>
                  <a:pt x="1881546" y="5049364"/>
                  <a:pt x="1895957" y="5049364"/>
                </a:cubicBezTo>
                <a:cubicBezTo>
                  <a:pt x="1900568" y="5044752"/>
                  <a:pt x="1909791" y="5030918"/>
                  <a:pt x="1895957" y="5026306"/>
                </a:cubicBezTo>
                <a:lnTo>
                  <a:pt x="1895957" y="5026306"/>
                </a:lnTo>
                <a:close/>
                <a:moveTo>
                  <a:pt x="3348044" y="5044752"/>
                </a:moveTo>
                <a:cubicBezTo>
                  <a:pt x="3338821" y="5053976"/>
                  <a:pt x="3310574" y="5049364"/>
                  <a:pt x="3310574" y="5067810"/>
                </a:cubicBezTo>
                <a:cubicBezTo>
                  <a:pt x="3319798" y="5072422"/>
                  <a:pt x="3334210" y="5072422"/>
                  <a:pt x="3353232" y="5072422"/>
                </a:cubicBezTo>
                <a:cubicBezTo>
                  <a:pt x="3357268" y="5063775"/>
                  <a:pt x="3362455" y="5049940"/>
                  <a:pt x="3348044" y="5044752"/>
                </a:cubicBezTo>
                <a:lnTo>
                  <a:pt x="3348044" y="5044752"/>
                </a:lnTo>
                <a:close/>
                <a:moveTo>
                  <a:pt x="3348044" y="5086834"/>
                </a:moveTo>
                <a:cubicBezTo>
                  <a:pt x="3357268" y="5091445"/>
                  <a:pt x="3371679" y="5082222"/>
                  <a:pt x="3367067" y="5096057"/>
                </a:cubicBezTo>
                <a:cubicBezTo>
                  <a:pt x="3343433" y="5100668"/>
                  <a:pt x="3343433" y="5105280"/>
                  <a:pt x="3343433" y="5124303"/>
                </a:cubicBezTo>
                <a:cubicBezTo>
                  <a:pt x="3352656" y="5124303"/>
                  <a:pt x="3362455" y="5124303"/>
                  <a:pt x="3367067" y="5133526"/>
                </a:cubicBezTo>
                <a:cubicBezTo>
                  <a:pt x="3352656" y="5138138"/>
                  <a:pt x="3348044" y="5133526"/>
                  <a:pt x="3348044" y="5142749"/>
                </a:cubicBezTo>
                <a:cubicBezTo>
                  <a:pt x="3371679" y="5142749"/>
                  <a:pt x="3385513" y="5128915"/>
                  <a:pt x="3399925" y="5119691"/>
                </a:cubicBezTo>
                <a:cubicBezTo>
                  <a:pt x="3385513" y="5115080"/>
                  <a:pt x="3376290" y="5133526"/>
                  <a:pt x="3367067" y="5119691"/>
                </a:cubicBezTo>
                <a:cubicBezTo>
                  <a:pt x="3381479" y="5115080"/>
                  <a:pt x="3404537" y="5096633"/>
                  <a:pt x="3418948" y="5105857"/>
                </a:cubicBezTo>
                <a:cubicBezTo>
                  <a:pt x="3418948" y="5115080"/>
                  <a:pt x="3404537" y="5110468"/>
                  <a:pt x="3404537" y="5119691"/>
                </a:cubicBezTo>
                <a:cubicBezTo>
                  <a:pt x="3418948" y="5128915"/>
                  <a:pt x="3437394" y="5119691"/>
                  <a:pt x="3447194" y="5110468"/>
                </a:cubicBezTo>
                <a:cubicBezTo>
                  <a:pt x="3432783" y="5110468"/>
                  <a:pt x="3423560" y="5096633"/>
                  <a:pt x="3432783" y="5087410"/>
                </a:cubicBezTo>
                <a:cubicBezTo>
                  <a:pt x="3423560" y="5087410"/>
                  <a:pt x="3413760" y="5092022"/>
                  <a:pt x="3413760" y="5082798"/>
                </a:cubicBezTo>
                <a:cubicBezTo>
                  <a:pt x="3413760" y="5073575"/>
                  <a:pt x="3428171" y="5078187"/>
                  <a:pt x="3428171" y="5073575"/>
                </a:cubicBezTo>
                <a:cubicBezTo>
                  <a:pt x="3418948" y="5064352"/>
                  <a:pt x="3409149" y="5055129"/>
                  <a:pt x="3399925" y="5050517"/>
                </a:cubicBezTo>
                <a:cubicBezTo>
                  <a:pt x="3395314" y="5077610"/>
                  <a:pt x="3357268" y="5063775"/>
                  <a:pt x="3348044" y="5086834"/>
                </a:cubicBezTo>
                <a:lnTo>
                  <a:pt x="3348044" y="5086834"/>
                </a:lnTo>
                <a:close/>
                <a:moveTo>
                  <a:pt x="4427743" y="5110468"/>
                </a:moveTo>
                <a:cubicBezTo>
                  <a:pt x="4394885" y="5128915"/>
                  <a:pt x="4356838" y="5143326"/>
                  <a:pt x="4323981" y="5161773"/>
                </a:cubicBezTo>
                <a:cubicBezTo>
                  <a:pt x="4375862" y="5161773"/>
                  <a:pt x="4399496" y="5124303"/>
                  <a:pt x="4432354" y="5124303"/>
                </a:cubicBezTo>
                <a:cubicBezTo>
                  <a:pt x="4432354" y="5119691"/>
                  <a:pt x="4436966" y="5110468"/>
                  <a:pt x="4427743" y="5110468"/>
                </a:cubicBezTo>
                <a:lnTo>
                  <a:pt x="4427743" y="5110468"/>
                </a:lnTo>
                <a:close/>
                <a:moveTo>
                  <a:pt x="2947408" y="5138138"/>
                </a:moveTo>
                <a:cubicBezTo>
                  <a:pt x="2966432" y="5133526"/>
                  <a:pt x="2990066" y="5133526"/>
                  <a:pt x="2994678" y="5119691"/>
                </a:cubicBezTo>
                <a:cubicBezTo>
                  <a:pt x="2975655" y="5124303"/>
                  <a:pt x="2961244" y="5124303"/>
                  <a:pt x="2947408" y="5138138"/>
                </a:cubicBezTo>
                <a:lnTo>
                  <a:pt x="2947408" y="5138138"/>
                </a:lnTo>
                <a:close/>
                <a:moveTo>
                  <a:pt x="3216037" y="5180219"/>
                </a:moveTo>
                <a:cubicBezTo>
                  <a:pt x="3230448" y="5180219"/>
                  <a:pt x="3277141" y="5180219"/>
                  <a:pt x="3286940" y="5161773"/>
                </a:cubicBezTo>
                <a:cubicBezTo>
                  <a:pt x="3267917" y="5157161"/>
                  <a:pt x="3263306" y="5161773"/>
                  <a:pt x="3244282" y="5161773"/>
                </a:cubicBezTo>
                <a:cubicBezTo>
                  <a:pt x="3225260" y="5147938"/>
                  <a:pt x="3248894" y="5147938"/>
                  <a:pt x="3248894" y="5138714"/>
                </a:cubicBezTo>
                <a:cubicBezTo>
                  <a:pt x="3216037" y="5138714"/>
                  <a:pt x="3239671" y="5152549"/>
                  <a:pt x="3216037" y="5161773"/>
                </a:cubicBezTo>
                <a:cubicBezTo>
                  <a:pt x="3235059" y="5170996"/>
                  <a:pt x="3220648" y="5170996"/>
                  <a:pt x="3216037" y="5180219"/>
                </a:cubicBezTo>
                <a:lnTo>
                  <a:pt x="3216037" y="5180219"/>
                </a:lnTo>
                <a:close/>
                <a:moveTo>
                  <a:pt x="2645347" y="5147938"/>
                </a:moveTo>
                <a:cubicBezTo>
                  <a:pt x="2630936" y="5157161"/>
                  <a:pt x="2593466" y="5138714"/>
                  <a:pt x="2579055" y="5157161"/>
                </a:cubicBezTo>
                <a:cubicBezTo>
                  <a:pt x="2598078" y="5166384"/>
                  <a:pt x="2640735" y="5166384"/>
                  <a:pt x="2645347" y="5147938"/>
                </a:cubicBezTo>
                <a:lnTo>
                  <a:pt x="2645347" y="5147938"/>
                </a:lnTo>
                <a:close/>
                <a:moveTo>
                  <a:pt x="4102622" y="5161773"/>
                </a:moveTo>
                <a:cubicBezTo>
                  <a:pt x="4088211" y="5161773"/>
                  <a:pt x="4083600" y="5170996"/>
                  <a:pt x="4069765" y="5170996"/>
                </a:cubicBezTo>
                <a:cubicBezTo>
                  <a:pt x="4078988" y="5189442"/>
                  <a:pt x="4069765" y="5194054"/>
                  <a:pt x="4065153" y="5203854"/>
                </a:cubicBezTo>
                <a:cubicBezTo>
                  <a:pt x="4107234" y="5203854"/>
                  <a:pt x="4098011" y="5194630"/>
                  <a:pt x="4102622" y="5161773"/>
                </a:cubicBezTo>
                <a:lnTo>
                  <a:pt x="4102622" y="5161773"/>
                </a:lnTo>
                <a:close/>
                <a:moveTo>
                  <a:pt x="3814972" y="5199242"/>
                </a:moveTo>
                <a:cubicBezTo>
                  <a:pt x="3800560" y="5199242"/>
                  <a:pt x="3782114" y="5194630"/>
                  <a:pt x="3777502" y="5208465"/>
                </a:cubicBezTo>
                <a:cubicBezTo>
                  <a:pt x="3791337" y="5208465"/>
                  <a:pt x="3805172" y="5203854"/>
                  <a:pt x="3814972" y="5199242"/>
                </a:cubicBezTo>
                <a:lnTo>
                  <a:pt x="3814972" y="5199242"/>
                </a:lnTo>
                <a:close/>
                <a:moveTo>
                  <a:pt x="3499075" y="5311074"/>
                </a:moveTo>
                <a:cubicBezTo>
                  <a:pt x="3518098" y="5306462"/>
                  <a:pt x="3527322" y="5292627"/>
                  <a:pt x="3531933" y="5273604"/>
                </a:cubicBezTo>
                <a:cubicBezTo>
                  <a:pt x="3512910" y="5287440"/>
                  <a:pt x="3503687" y="5287440"/>
                  <a:pt x="3499075" y="5311074"/>
                </a:cubicBezTo>
                <a:lnTo>
                  <a:pt x="3499075" y="5311074"/>
                </a:lnTo>
                <a:close/>
                <a:moveTo>
                  <a:pt x="2692616" y="5278216"/>
                </a:moveTo>
                <a:cubicBezTo>
                  <a:pt x="2678205" y="5292051"/>
                  <a:pt x="2649958" y="5296663"/>
                  <a:pt x="2636123" y="5311074"/>
                </a:cubicBezTo>
                <a:cubicBezTo>
                  <a:pt x="2659759" y="5320297"/>
                  <a:pt x="2683393" y="5297239"/>
                  <a:pt x="2692616" y="5278216"/>
                </a:cubicBezTo>
                <a:lnTo>
                  <a:pt x="2692616" y="5278216"/>
                </a:lnTo>
                <a:close/>
                <a:moveTo>
                  <a:pt x="2881116" y="5320297"/>
                </a:moveTo>
                <a:cubicBezTo>
                  <a:pt x="2871893" y="5301851"/>
                  <a:pt x="2843647" y="5315686"/>
                  <a:pt x="2838459" y="5324909"/>
                </a:cubicBezTo>
                <a:cubicBezTo>
                  <a:pt x="2857482" y="5324909"/>
                  <a:pt x="2876505" y="5329521"/>
                  <a:pt x="2881116" y="5320297"/>
                </a:cubicBezTo>
                <a:lnTo>
                  <a:pt x="2881116" y="5320297"/>
                </a:lnTo>
                <a:close/>
                <a:moveTo>
                  <a:pt x="2989490" y="5343932"/>
                </a:moveTo>
                <a:cubicBezTo>
                  <a:pt x="3008513" y="5348543"/>
                  <a:pt x="3036759" y="5330097"/>
                  <a:pt x="3060394" y="5325485"/>
                </a:cubicBezTo>
                <a:cubicBezTo>
                  <a:pt x="3036759" y="5324909"/>
                  <a:pt x="3003901" y="5324909"/>
                  <a:pt x="2989490" y="5343932"/>
                </a:cubicBezTo>
                <a:lnTo>
                  <a:pt x="2989490" y="5343932"/>
                </a:lnTo>
                <a:close/>
                <a:moveTo>
                  <a:pt x="3277141" y="5362379"/>
                </a:moveTo>
                <a:cubicBezTo>
                  <a:pt x="3248894" y="5353155"/>
                  <a:pt x="3234483" y="5380825"/>
                  <a:pt x="3210848" y="5385437"/>
                </a:cubicBezTo>
                <a:cubicBezTo>
                  <a:pt x="3210848" y="5385437"/>
                  <a:pt x="3206236" y="5376213"/>
                  <a:pt x="3196437" y="5380825"/>
                </a:cubicBezTo>
                <a:cubicBezTo>
                  <a:pt x="3177414" y="5380825"/>
                  <a:pt x="3153779" y="5409071"/>
                  <a:pt x="3120922" y="5403883"/>
                </a:cubicBezTo>
                <a:cubicBezTo>
                  <a:pt x="3144556" y="5432129"/>
                  <a:pt x="3191825" y="5403883"/>
                  <a:pt x="3233907" y="5390048"/>
                </a:cubicBezTo>
                <a:cubicBezTo>
                  <a:pt x="3266764" y="5380825"/>
                  <a:pt x="3304810" y="5376213"/>
                  <a:pt x="3337668" y="5366990"/>
                </a:cubicBezTo>
                <a:cubicBezTo>
                  <a:pt x="3329021" y="5339320"/>
                  <a:pt x="3286940" y="5339320"/>
                  <a:pt x="3277141" y="5362379"/>
                </a:cubicBezTo>
                <a:lnTo>
                  <a:pt x="3277141" y="5362379"/>
                </a:lnTo>
                <a:close/>
                <a:moveTo>
                  <a:pt x="2626900" y="5409071"/>
                </a:moveTo>
                <a:cubicBezTo>
                  <a:pt x="2626900" y="5427518"/>
                  <a:pt x="2631512" y="5432129"/>
                  <a:pt x="2636123" y="5446541"/>
                </a:cubicBezTo>
                <a:cubicBezTo>
                  <a:pt x="2692616" y="5441929"/>
                  <a:pt x="2720863" y="5428094"/>
                  <a:pt x="2744497" y="5381401"/>
                </a:cubicBezTo>
                <a:cubicBezTo>
                  <a:pt x="2697228" y="5362379"/>
                  <a:pt x="2668982" y="5404460"/>
                  <a:pt x="2626900" y="5409071"/>
                </a:cubicBezTo>
                <a:lnTo>
                  <a:pt x="2626900" y="5409071"/>
                </a:lnTo>
                <a:close/>
                <a:moveTo>
                  <a:pt x="2852871" y="5385437"/>
                </a:moveTo>
                <a:cubicBezTo>
                  <a:pt x="2862094" y="5394660"/>
                  <a:pt x="2895528" y="5390048"/>
                  <a:pt x="2900140" y="5380825"/>
                </a:cubicBezTo>
                <a:cubicBezTo>
                  <a:pt x="2885728" y="5385437"/>
                  <a:pt x="2852871" y="5371602"/>
                  <a:pt x="2852871" y="5385437"/>
                </a:cubicBezTo>
                <a:lnTo>
                  <a:pt x="2852871" y="5385437"/>
                </a:lnTo>
                <a:close/>
                <a:moveTo>
                  <a:pt x="2857482" y="5427518"/>
                </a:moveTo>
                <a:cubicBezTo>
                  <a:pt x="2857482" y="5418295"/>
                  <a:pt x="2848259" y="5413683"/>
                  <a:pt x="2852871" y="5399271"/>
                </a:cubicBezTo>
                <a:cubicBezTo>
                  <a:pt x="2833847" y="5403883"/>
                  <a:pt x="2838459" y="5390048"/>
                  <a:pt x="2824624" y="5390048"/>
                </a:cubicBezTo>
                <a:cubicBezTo>
                  <a:pt x="2824624" y="5399271"/>
                  <a:pt x="2824624" y="5399271"/>
                  <a:pt x="2824624" y="5399271"/>
                </a:cubicBezTo>
                <a:cubicBezTo>
                  <a:pt x="2820012" y="5399271"/>
                  <a:pt x="2820012" y="5399271"/>
                  <a:pt x="2820012" y="5403883"/>
                </a:cubicBezTo>
                <a:cubicBezTo>
                  <a:pt x="2834424" y="5403883"/>
                  <a:pt x="2848259" y="5403883"/>
                  <a:pt x="2848259" y="5417718"/>
                </a:cubicBezTo>
                <a:cubicBezTo>
                  <a:pt x="2833847" y="5417718"/>
                  <a:pt x="2820012" y="5422329"/>
                  <a:pt x="2805601" y="5431553"/>
                </a:cubicBezTo>
                <a:cubicBezTo>
                  <a:pt x="2824624" y="5446541"/>
                  <a:pt x="2839036" y="5427518"/>
                  <a:pt x="2857482" y="5427518"/>
                </a:cubicBezTo>
                <a:lnTo>
                  <a:pt x="2857482" y="5427518"/>
                </a:lnTo>
                <a:close/>
                <a:moveTo>
                  <a:pt x="3824195" y="5539926"/>
                </a:moveTo>
                <a:cubicBezTo>
                  <a:pt x="3871464" y="5526091"/>
                  <a:pt x="3946980" y="5497845"/>
                  <a:pt x="3993672" y="5470175"/>
                </a:cubicBezTo>
                <a:cubicBezTo>
                  <a:pt x="3951015" y="5474787"/>
                  <a:pt x="3913546" y="5498421"/>
                  <a:pt x="3876076" y="5512257"/>
                </a:cubicBezTo>
                <a:cubicBezTo>
                  <a:pt x="3862241" y="5516292"/>
                  <a:pt x="3824195" y="5511680"/>
                  <a:pt x="3824195" y="5539926"/>
                </a:cubicBezTo>
                <a:lnTo>
                  <a:pt x="3824195" y="5539926"/>
                </a:lnTo>
                <a:close/>
                <a:moveTo>
                  <a:pt x="2683393" y="5478822"/>
                </a:moveTo>
                <a:cubicBezTo>
                  <a:pt x="2674170" y="5483434"/>
                  <a:pt x="2655147" y="5483434"/>
                  <a:pt x="2655147" y="5497268"/>
                </a:cubicBezTo>
                <a:cubicBezTo>
                  <a:pt x="2669558" y="5492657"/>
                  <a:pt x="2707028" y="5506492"/>
                  <a:pt x="2721439" y="5492657"/>
                </a:cubicBezTo>
                <a:cubicBezTo>
                  <a:pt x="2707028" y="5488622"/>
                  <a:pt x="2678781" y="5502457"/>
                  <a:pt x="2683393" y="5478822"/>
                </a:cubicBezTo>
                <a:lnTo>
                  <a:pt x="2683393" y="5478822"/>
                </a:lnTo>
                <a:close/>
                <a:moveTo>
                  <a:pt x="2810789" y="5511680"/>
                </a:moveTo>
                <a:cubicBezTo>
                  <a:pt x="2820012" y="5511680"/>
                  <a:pt x="2825201" y="5516292"/>
                  <a:pt x="2825201" y="5525515"/>
                </a:cubicBezTo>
                <a:cubicBezTo>
                  <a:pt x="2848835" y="5525515"/>
                  <a:pt x="2872469" y="5525515"/>
                  <a:pt x="2886305" y="5511680"/>
                </a:cubicBezTo>
                <a:cubicBezTo>
                  <a:pt x="2857482" y="5511680"/>
                  <a:pt x="2839036" y="5507068"/>
                  <a:pt x="2810789" y="5511680"/>
                </a:cubicBezTo>
                <a:lnTo>
                  <a:pt x="2810789" y="5511680"/>
                </a:lnTo>
                <a:close/>
                <a:moveTo>
                  <a:pt x="4984021" y="578388"/>
                </a:moveTo>
                <a:cubicBezTo>
                  <a:pt x="5031289" y="559941"/>
                  <a:pt x="5054925" y="540918"/>
                  <a:pt x="5101617" y="517860"/>
                </a:cubicBezTo>
                <a:cubicBezTo>
                  <a:pt x="5106228" y="540918"/>
                  <a:pt x="5077983" y="564553"/>
                  <a:pt x="5097005" y="569164"/>
                </a:cubicBezTo>
                <a:cubicBezTo>
                  <a:pt x="5120640" y="546106"/>
                  <a:pt x="5163298" y="540918"/>
                  <a:pt x="5196156" y="508637"/>
                </a:cubicBezTo>
                <a:cubicBezTo>
                  <a:pt x="5196156" y="517860"/>
                  <a:pt x="5200767" y="513248"/>
                  <a:pt x="5200767" y="517860"/>
                </a:cubicBezTo>
                <a:cubicBezTo>
                  <a:pt x="5205379" y="573776"/>
                  <a:pt x="5129864" y="555330"/>
                  <a:pt x="5116029" y="597411"/>
                </a:cubicBezTo>
                <a:cubicBezTo>
                  <a:pt x="5120640" y="602022"/>
                  <a:pt x="5135051" y="602022"/>
                  <a:pt x="5135051" y="615857"/>
                </a:cubicBezTo>
                <a:cubicBezTo>
                  <a:pt x="5201343" y="602022"/>
                  <a:pt x="5243425" y="597411"/>
                  <a:pt x="5304529" y="578388"/>
                </a:cubicBezTo>
                <a:cubicBezTo>
                  <a:pt x="5351798" y="662550"/>
                  <a:pt x="5186932" y="625080"/>
                  <a:pt x="5209990" y="694831"/>
                </a:cubicBezTo>
                <a:cubicBezTo>
                  <a:pt x="5224402" y="704055"/>
                  <a:pt x="5229013" y="690220"/>
                  <a:pt x="5238237" y="699443"/>
                </a:cubicBezTo>
                <a:cubicBezTo>
                  <a:pt x="5214602" y="699443"/>
                  <a:pt x="5229013" y="717890"/>
                  <a:pt x="5238237" y="722501"/>
                </a:cubicBezTo>
                <a:cubicBezTo>
                  <a:pt x="5223825" y="736336"/>
                  <a:pt x="5181745" y="740948"/>
                  <a:pt x="5186356" y="755359"/>
                </a:cubicBezTo>
                <a:cubicBezTo>
                  <a:pt x="5205379" y="746136"/>
                  <a:pt x="5233625" y="732301"/>
                  <a:pt x="5257260" y="736913"/>
                </a:cubicBezTo>
                <a:cubicBezTo>
                  <a:pt x="5257260" y="718466"/>
                  <a:pt x="5271671" y="718466"/>
                  <a:pt x="5271671" y="704055"/>
                </a:cubicBezTo>
                <a:cubicBezTo>
                  <a:pt x="5262448" y="704055"/>
                  <a:pt x="5257260" y="699443"/>
                  <a:pt x="5257260" y="685608"/>
                </a:cubicBezTo>
                <a:cubicBezTo>
                  <a:pt x="5271671" y="676385"/>
                  <a:pt x="5276282" y="657362"/>
                  <a:pt x="5294729" y="648139"/>
                </a:cubicBezTo>
                <a:cubicBezTo>
                  <a:pt x="5313752" y="648139"/>
                  <a:pt x="5322976" y="666585"/>
                  <a:pt x="5322976" y="685608"/>
                </a:cubicBezTo>
                <a:cubicBezTo>
                  <a:pt x="5389268" y="699443"/>
                  <a:pt x="5530499" y="699443"/>
                  <a:pt x="5563357" y="634304"/>
                </a:cubicBezTo>
                <a:cubicBezTo>
                  <a:pt x="5572580" y="638915"/>
                  <a:pt x="5582380" y="638915"/>
                  <a:pt x="5582380" y="648139"/>
                </a:cubicBezTo>
                <a:cubicBezTo>
                  <a:pt x="5582380" y="685608"/>
                  <a:pt x="5554134" y="708666"/>
                  <a:pt x="5586991" y="727689"/>
                </a:cubicBezTo>
                <a:cubicBezTo>
                  <a:pt x="5582380" y="741524"/>
                  <a:pt x="5567969" y="741524"/>
                  <a:pt x="5558745" y="746136"/>
                </a:cubicBezTo>
                <a:cubicBezTo>
                  <a:pt x="5606014" y="811275"/>
                  <a:pt x="5525887" y="848745"/>
                  <a:pt x="5502253" y="886214"/>
                </a:cubicBezTo>
                <a:cubicBezTo>
                  <a:pt x="5554134" y="886214"/>
                  <a:pt x="5606014" y="872379"/>
                  <a:pt x="5634261" y="853356"/>
                </a:cubicBezTo>
                <a:cubicBezTo>
                  <a:pt x="5615238" y="830298"/>
                  <a:pt x="5638872" y="792829"/>
                  <a:pt x="5662506" y="788217"/>
                </a:cubicBezTo>
                <a:cubicBezTo>
                  <a:pt x="5662506" y="792829"/>
                  <a:pt x="5667118" y="797440"/>
                  <a:pt x="5662506" y="806663"/>
                </a:cubicBezTo>
                <a:cubicBezTo>
                  <a:pt x="5681530" y="797440"/>
                  <a:pt x="5695365" y="783605"/>
                  <a:pt x="5718999" y="783605"/>
                </a:cubicBezTo>
                <a:cubicBezTo>
                  <a:pt x="5718999" y="774382"/>
                  <a:pt x="5714387" y="769770"/>
                  <a:pt x="5723611" y="760547"/>
                </a:cubicBezTo>
                <a:cubicBezTo>
                  <a:pt x="5738023" y="760547"/>
                  <a:pt x="5723611" y="783605"/>
                  <a:pt x="5732834" y="778994"/>
                </a:cubicBezTo>
                <a:cubicBezTo>
                  <a:pt x="5742057" y="769770"/>
                  <a:pt x="5756469" y="769770"/>
                  <a:pt x="5756469" y="750747"/>
                </a:cubicBezTo>
                <a:cubicBezTo>
                  <a:pt x="5732834" y="764582"/>
                  <a:pt x="5723611" y="746136"/>
                  <a:pt x="5713811" y="732301"/>
                </a:cubicBezTo>
                <a:cubicBezTo>
                  <a:pt x="5723034" y="723078"/>
                  <a:pt x="5742057" y="727689"/>
                  <a:pt x="5751281" y="718466"/>
                </a:cubicBezTo>
                <a:cubicBezTo>
                  <a:pt x="5736869" y="680996"/>
                  <a:pt x="5765692" y="643527"/>
                  <a:pt x="5765692" y="611246"/>
                </a:cubicBezTo>
                <a:cubicBezTo>
                  <a:pt x="5793938" y="597411"/>
                  <a:pt x="5812962" y="564553"/>
                  <a:pt x="5826796" y="536307"/>
                </a:cubicBezTo>
                <a:cubicBezTo>
                  <a:pt x="5789326" y="550141"/>
                  <a:pt x="5732258" y="620469"/>
                  <a:pt x="5694788" y="564553"/>
                </a:cubicBezTo>
                <a:cubicBezTo>
                  <a:pt x="5709200" y="508637"/>
                  <a:pt x="5779527" y="471167"/>
                  <a:pt x="5798550" y="419863"/>
                </a:cubicBezTo>
                <a:cubicBezTo>
                  <a:pt x="5774915" y="429086"/>
                  <a:pt x="5755892" y="448109"/>
                  <a:pt x="5723034" y="442921"/>
                </a:cubicBezTo>
                <a:cubicBezTo>
                  <a:pt x="5727646" y="424474"/>
                  <a:pt x="5708623" y="405452"/>
                  <a:pt x="5704012" y="382393"/>
                </a:cubicBezTo>
                <a:cubicBezTo>
                  <a:pt x="5708623" y="359335"/>
                  <a:pt x="5727646" y="344924"/>
                  <a:pt x="5746669" y="331089"/>
                </a:cubicBezTo>
                <a:cubicBezTo>
                  <a:pt x="5685565" y="349535"/>
                  <a:pt x="5638296" y="391617"/>
                  <a:pt x="5572004" y="382393"/>
                </a:cubicBezTo>
                <a:cubicBezTo>
                  <a:pt x="5572004" y="368558"/>
                  <a:pt x="5581227" y="363947"/>
                  <a:pt x="5591027" y="363947"/>
                </a:cubicBezTo>
                <a:cubicBezTo>
                  <a:pt x="5595638" y="363947"/>
                  <a:pt x="5595638" y="377782"/>
                  <a:pt x="5610049" y="373170"/>
                </a:cubicBezTo>
                <a:cubicBezTo>
                  <a:pt x="5619272" y="368558"/>
                  <a:pt x="5614661" y="354724"/>
                  <a:pt x="5624461" y="350112"/>
                </a:cubicBezTo>
                <a:cubicBezTo>
                  <a:pt x="5643484" y="350112"/>
                  <a:pt x="5652707" y="336277"/>
                  <a:pt x="5667118" y="321866"/>
                </a:cubicBezTo>
                <a:cubicBezTo>
                  <a:pt x="5695365" y="312642"/>
                  <a:pt x="5723611" y="308031"/>
                  <a:pt x="5718999" y="270561"/>
                </a:cubicBezTo>
                <a:cubicBezTo>
                  <a:pt x="5709776" y="261338"/>
                  <a:pt x="5709776" y="275173"/>
                  <a:pt x="5695365" y="270561"/>
                </a:cubicBezTo>
                <a:cubicBezTo>
                  <a:pt x="5699976" y="261338"/>
                  <a:pt x="5690753" y="261338"/>
                  <a:pt x="5690753" y="252115"/>
                </a:cubicBezTo>
                <a:cubicBezTo>
                  <a:pt x="5709776" y="233668"/>
                  <a:pt x="5733411" y="214645"/>
                  <a:pt x="5751857" y="196199"/>
                </a:cubicBezTo>
                <a:cubicBezTo>
                  <a:pt x="5709200" y="196199"/>
                  <a:pt x="5690753" y="219257"/>
                  <a:pt x="5643484" y="214645"/>
                </a:cubicBezTo>
                <a:cubicBezTo>
                  <a:pt x="5662506" y="186399"/>
                  <a:pt x="5690753" y="167953"/>
                  <a:pt x="5709776" y="139706"/>
                </a:cubicBezTo>
                <a:cubicBezTo>
                  <a:pt x="5676918" y="139706"/>
                  <a:pt x="5643484" y="177176"/>
                  <a:pt x="5615238" y="153541"/>
                </a:cubicBezTo>
                <a:cubicBezTo>
                  <a:pt x="5596214" y="120683"/>
                  <a:pt x="5638872" y="106848"/>
                  <a:pt x="5634261" y="93014"/>
                </a:cubicBezTo>
                <a:cubicBezTo>
                  <a:pt x="5634261" y="102237"/>
                  <a:pt x="5610626" y="102237"/>
                  <a:pt x="5615238" y="93014"/>
                </a:cubicBezTo>
                <a:cubicBezTo>
                  <a:pt x="5615238" y="79179"/>
                  <a:pt x="5615238" y="79179"/>
                  <a:pt x="5624461" y="64767"/>
                </a:cubicBezTo>
                <a:cubicBezTo>
                  <a:pt x="5600826" y="69379"/>
                  <a:pt x="5596214" y="55544"/>
                  <a:pt x="5586991" y="46321"/>
                </a:cubicBezTo>
                <a:cubicBezTo>
                  <a:pt x="5591603" y="27874"/>
                  <a:pt x="5619849" y="32486"/>
                  <a:pt x="5615238" y="8851"/>
                </a:cubicBezTo>
                <a:cubicBezTo>
                  <a:pt x="5511476" y="-33230"/>
                  <a:pt x="5459595" y="88402"/>
                  <a:pt x="5365056" y="88402"/>
                </a:cubicBezTo>
                <a:cubicBezTo>
                  <a:pt x="5365056" y="106848"/>
                  <a:pt x="5360445" y="121260"/>
                  <a:pt x="5350645" y="139706"/>
                </a:cubicBezTo>
                <a:cubicBezTo>
                  <a:pt x="5369668" y="139706"/>
                  <a:pt x="5393303" y="111460"/>
                  <a:pt x="5402526" y="135095"/>
                </a:cubicBezTo>
                <a:cubicBezTo>
                  <a:pt x="5346034" y="204846"/>
                  <a:pt x="5227861" y="204846"/>
                  <a:pt x="5152345" y="261338"/>
                </a:cubicBezTo>
                <a:cubicBezTo>
                  <a:pt x="5166756" y="256726"/>
                  <a:pt x="5161569" y="265950"/>
                  <a:pt x="5156957" y="270561"/>
                </a:cubicBezTo>
                <a:cubicBezTo>
                  <a:pt x="5175980" y="275173"/>
                  <a:pt x="5189814" y="284396"/>
                  <a:pt x="5199614" y="293619"/>
                </a:cubicBezTo>
                <a:cubicBezTo>
                  <a:pt x="5204226" y="312066"/>
                  <a:pt x="5185203" y="312066"/>
                  <a:pt x="5190391" y="331089"/>
                </a:cubicBezTo>
                <a:cubicBezTo>
                  <a:pt x="5223249" y="387005"/>
                  <a:pt x="5218637" y="461944"/>
                  <a:pt x="5157533" y="489614"/>
                </a:cubicBezTo>
                <a:cubicBezTo>
                  <a:pt x="5138510" y="471167"/>
                  <a:pt x="5101041" y="489614"/>
                  <a:pt x="5086630" y="475779"/>
                </a:cubicBezTo>
                <a:cubicBezTo>
                  <a:pt x="5091241" y="461944"/>
                  <a:pt x="5101041" y="457332"/>
                  <a:pt x="5110264" y="452721"/>
                </a:cubicBezTo>
                <a:cubicBezTo>
                  <a:pt x="5114875" y="461944"/>
                  <a:pt x="5119487" y="461944"/>
                  <a:pt x="5114875" y="471167"/>
                </a:cubicBezTo>
                <a:cubicBezTo>
                  <a:pt x="5157533" y="461944"/>
                  <a:pt x="5181167" y="410640"/>
                  <a:pt x="5175980" y="368558"/>
                </a:cubicBezTo>
                <a:cubicBezTo>
                  <a:pt x="5166756" y="363947"/>
                  <a:pt x="5156957" y="377782"/>
                  <a:pt x="5152345" y="368558"/>
                </a:cubicBezTo>
                <a:cubicBezTo>
                  <a:pt x="5161569" y="354724"/>
                  <a:pt x="5156957" y="354724"/>
                  <a:pt x="5152345" y="335701"/>
                </a:cubicBezTo>
                <a:cubicBezTo>
                  <a:pt x="5105076" y="335701"/>
                  <a:pt x="5091241" y="368558"/>
                  <a:pt x="5062994" y="387005"/>
                </a:cubicBezTo>
                <a:cubicBezTo>
                  <a:pt x="5072218" y="415251"/>
                  <a:pt x="5082018" y="447533"/>
                  <a:pt x="5062994" y="471167"/>
                </a:cubicBezTo>
                <a:cubicBezTo>
                  <a:pt x="5020337" y="485002"/>
                  <a:pt x="5001890" y="527083"/>
                  <a:pt x="4973644" y="559941"/>
                </a:cubicBezTo>
                <a:cubicBezTo>
                  <a:pt x="4984021" y="559941"/>
                  <a:pt x="4974797" y="578388"/>
                  <a:pt x="4984021" y="578388"/>
                </a:cubicBezTo>
                <a:lnTo>
                  <a:pt x="4984021" y="578388"/>
                </a:lnTo>
                <a:close/>
                <a:moveTo>
                  <a:pt x="5743210" y="60156"/>
                </a:moveTo>
                <a:cubicBezTo>
                  <a:pt x="5714964" y="64767"/>
                  <a:pt x="5672307" y="78602"/>
                  <a:pt x="5663084" y="88402"/>
                </a:cubicBezTo>
                <a:cubicBezTo>
                  <a:pt x="5695941" y="83790"/>
                  <a:pt x="5724187" y="83790"/>
                  <a:pt x="5743210" y="60156"/>
                </a:cubicBezTo>
                <a:lnTo>
                  <a:pt x="5743210" y="60156"/>
                </a:lnTo>
                <a:close/>
                <a:moveTo>
                  <a:pt x="5842361" y="167953"/>
                </a:moveTo>
                <a:cubicBezTo>
                  <a:pt x="5842361" y="172564"/>
                  <a:pt x="5833137" y="172564"/>
                  <a:pt x="5827949" y="167953"/>
                </a:cubicBezTo>
                <a:cubicBezTo>
                  <a:pt x="5827949" y="158729"/>
                  <a:pt x="5842361" y="163341"/>
                  <a:pt x="5842361" y="154118"/>
                </a:cubicBezTo>
                <a:cubicBezTo>
                  <a:pt x="5833137" y="158729"/>
                  <a:pt x="5833137" y="144894"/>
                  <a:pt x="5827949" y="140283"/>
                </a:cubicBezTo>
                <a:cubicBezTo>
                  <a:pt x="5837172" y="135671"/>
                  <a:pt x="5837172" y="121836"/>
                  <a:pt x="5846972" y="117225"/>
                </a:cubicBezTo>
                <a:cubicBezTo>
                  <a:pt x="5832560" y="117225"/>
                  <a:pt x="5827949" y="131059"/>
                  <a:pt x="5818726" y="140283"/>
                </a:cubicBezTo>
                <a:cubicBezTo>
                  <a:pt x="5837749" y="163341"/>
                  <a:pt x="5766845" y="173141"/>
                  <a:pt x="5757621" y="200810"/>
                </a:cubicBezTo>
                <a:cubicBezTo>
                  <a:pt x="5790480" y="200234"/>
                  <a:pt x="5842361" y="191011"/>
                  <a:pt x="5842361" y="167953"/>
                </a:cubicBezTo>
                <a:lnTo>
                  <a:pt x="5842361" y="167953"/>
                </a:lnTo>
                <a:close/>
                <a:moveTo>
                  <a:pt x="5677495" y="186399"/>
                </a:moveTo>
                <a:cubicBezTo>
                  <a:pt x="5705741" y="191011"/>
                  <a:pt x="5714964" y="177176"/>
                  <a:pt x="5724764" y="167953"/>
                </a:cubicBezTo>
                <a:cubicBezTo>
                  <a:pt x="5710352" y="177176"/>
                  <a:pt x="5686718" y="163341"/>
                  <a:pt x="5677495" y="186399"/>
                </a:cubicBezTo>
                <a:lnTo>
                  <a:pt x="5677495" y="186399"/>
                </a:lnTo>
                <a:close/>
                <a:moveTo>
                  <a:pt x="5267059" y="2212058"/>
                </a:moveTo>
                <a:cubicBezTo>
                  <a:pt x="5271671" y="2212058"/>
                  <a:pt x="5271671" y="2212058"/>
                  <a:pt x="5276282" y="2212058"/>
                </a:cubicBezTo>
                <a:cubicBezTo>
                  <a:pt x="5271671" y="2212058"/>
                  <a:pt x="5271671" y="2212058"/>
                  <a:pt x="5267059" y="2212058"/>
                </a:cubicBezTo>
                <a:lnTo>
                  <a:pt x="5267059" y="2212058"/>
                </a:lnTo>
                <a:close/>
                <a:moveTo>
                  <a:pt x="6054495" y="2198223"/>
                </a:moveTo>
                <a:cubicBezTo>
                  <a:pt x="6035472" y="2198223"/>
                  <a:pt x="6017026" y="2221281"/>
                  <a:pt x="6007226" y="2212058"/>
                </a:cubicBezTo>
                <a:cubicBezTo>
                  <a:pt x="6007226" y="2202835"/>
                  <a:pt x="6021638" y="2202835"/>
                  <a:pt x="6021638" y="2189000"/>
                </a:cubicBezTo>
                <a:cubicBezTo>
                  <a:pt x="5955345" y="2189000"/>
                  <a:pt x="5927100" y="2254139"/>
                  <a:pt x="5833137" y="2231081"/>
                </a:cubicBezTo>
                <a:cubicBezTo>
                  <a:pt x="5828525" y="2235693"/>
                  <a:pt x="5809502" y="2254139"/>
                  <a:pt x="5795668" y="2240304"/>
                </a:cubicBezTo>
                <a:cubicBezTo>
                  <a:pt x="5814690" y="2231081"/>
                  <a:pt x="5828525" y="2221858"/>
                  <a:pt x="5842937" y="2207446"/>
                </a:cubicBezTo>
                <a:cubicBezTo>
                  <a:pt x="5828525" y="2207446"/>
                  <a:pt x="5810079" y="2230504"/>
                  <a:pt x="5800279" y="2221281"/>
                </a:cubicBezTo>
                <a:cubicBezTo>
                  <a:pt x="5814690" y="2207446"/>
                  <a:pt x="5833137" y="2202835"/>
                  <a:pt x="5847549" y="2183812"/>
                </a:cubicBezTo>
                <a:cubicBezTo>
                  <a:pt x="5842937" y="2179200"/>
                  <a:pt x="5838325" y="2174589"/>
                  <a:pt x="5838325" y="2165365"/>
                </a:cubicBezTo>
                <a:cubicBezTo>
                  <a:pt x="5842937" y="2165365"/>
                  <a:pt x="5847549" y="2160754"/>
                  <a:pt x="5857348" y="2156142"/>
                </a:cubicBezTo>
                <a:cubicBezTo>
                  <a:pt x="5894818" y="2202835"/>
                  <a:pt x="5923640" y="2137695"/>
                  <a:pt x="5970334" y="2127896"/>
                </a:cubicBezTo>
                <a:cubicBezTo>
                  <a:pt x="5970334" y="2146342"/>
                  <a:pt x="5970334" y="2146342"/>
                  <a:pt x="5970334" y="2146342"/>
                </a:cubicBezTo>
                <a:cubicBezTo>
                  <a:pt x="5984745" y="2150954"/>
                  <a:pt x="5998579" y="2127896"/>
                  <a:pt x="5989356" y="2123284"/>
                </a:cubicBezTo>
                <a:cubicBezTo>
                  <a:pt x="5989356" y="2127896"/>
                  <a:pt x="5980133" y="2127896"/>
                  <a:pt x="5974944" y="2123284"/>
                </a:cubicBezTo>
                <a:cubicBezTo>
                  <a:pt x="5989356" y="2100226"/>
                  <a:pt x="6045848" y="2095038"/>
                  <a:pt x="6041236" y="2071980"/>
                </a:cubicBezTo>
                <a:cubicBezTo>
                  <a:pt x="6022215" y="2095038"/>
                  <a:pt x="5984745" y="2095038"/>
                  <a:pt x="5956498" y="2100226"/>
                </a:cubicBezTo>
                <a:cubicBezTo>
                  <a:pt x="5965722" y="2123284"/>
                  <a:pt x="5937475" y="2133084"/>
                  <a:pt x="5923640" y="2137695"/>
                </a:cubicBezTo>
                <a:cubicBezTo>
                  <a:pt x="5909229" y="2119249"/>
                  <a:pt x="5880983" y="2142307"/>
                  <a:pt x="5867148" y="2137695"/>
                </a:cubicBezTo>
                <a:cubicBezTo>
                  <a:pt x="5867148" y="2146919"/>
                  <a:pt x="5862536" y="2151530"/>
                  <a:pt x="5857925" y="2151530"/>
                </a:cubicBezTo>
                <a:cubicBezTo>
                  <a:pt x="5801432" y="2156142"/>
                  <a:pt x="5749552" y="2202835"/>
                  <a:pt x="5702282" y="2231081"/>
                </a:cubicBezTo>
                <a:cubicBezTo>
                  <a:pt x="5716693" y="2240304"/>
                  <a:pt x="5706894" y="2273162"/>
                  <a:pt x="5697671" y="2282385"/>
                </a:cubicBezTo>
                <a:cubicBezTo>
                  <a:pt x="5683259" y="2286997"/>
                  <a:pt x="5669424" y="2291609"/>
                  <a:pt x="5660201" y="2296220"/>
                </a:cubicBezTo>
                <a:cubicBezTo>
                  <a:pt x="5660201" y="2319278"/>
                  <a:pt x="5679224" y="2324467"/>
                  <a:pt x="5674613" y="2347525"/>
                </a:cubicBezTo>
                <a:cubicBezTo>
                  <a:pt x="5655589" y="2352136"/>
                  <a:pt x="5637143" y="2361360"/>
                  <a:pt x="5622732" y="2338301"/>
                </a:cubicBezTo>
                <a:cubicBezTo>
                  <a:pt x="5603708" y="2333690"/>
                  <a:pt x="5603708" y="2347525"/>
                  <a:pt x="5585262" y="2347525"/>
                </a:cubicBezTo>
                <a:cubicBezTo>
                  <a:pt x="5585262" y="2319278"/>
                  <a:pt x="5585262" y="2319278"/>
                  <a:pt x="5585262" y="2319278"/>
                </a:cubicBezTo>
                <a:cubicBezTo>
                  <a:pt x="5622732" y="2305443"/>
                  <a:pt x="5656166" y="2286421"/>
                  <a:pt x="5679800" y="2258751"/>
                </a:cubicBezTo>
                <a:cubicBezTo>
                  <a:pt x="5660778" y="2258751"/>
                  <a:pt x="5656166" y="2277197"/>
                  <a:pt x="5632531" y="2272586"/>
                </a:cubicBezTo>
                <a:cubicBezTo>
                  <a:pt x="5632531" y="2267974"/>
                  <a:pt x="5632531" y="2263362"/>
                  <a:pt x="5627919" y="2263362"/>
                </a:cubicBezTo>
                <a:cubicBezTo>
                  <a:pt x="5618696" y="2267974"/>
                  <a:pt x="5608897" y="2277197"/>
                  <a:pt x="5595062" y="2277197"/>
                </a:cubicBezTo>
                <a:cubicBezTo>
                  <a:pt x="5585839" y="2272586"/>
                  <a:pt x="5590450" y="2258751"/>
                  <a:pt x="5576038" y="2254139"/>
                </a:cubicBezTo>
                <a:cubicBezTo>
                  <a:pt x="5571427" y="2263362"/>
                  <a:pt x="5571427" y="2282385"/>
                  <a:pt x="5557016" y="2282385"/>
                </a:cubicBezTo>
                <a:cubicBezTo>
                  <a:pt x="5566239" y="2282385"/>
                  <a:pt x="5566239" y="2296220"/>
                  <a:pt x="5561627" y="2305443"/>
                </a:cubicBezTo>
                <a:cubicBezTo>
                  <a:pt x="5561627" y="2319278"/>
                  <a:pt x="5528769" y="2323890"/>
                  <a:pt x="5533381" y="2338301"/>
                </a:cubicBezTo>
                <a:cubicBezTo>
                  <a:pt x="5552404" y="2333690"/>
                  <a:pt x="5561627" y="2305443"/>
                  <a:pt x="5580650" y="2319855"/>
                </a:cubicBezTo>
                <a:cubicBezTo>
                  <a:pt x="5561627" y="2329078"/>
                  <a:pt x="5543181" y="2342913"/>
                  <a:pt x="5533381" y="2366548"/>
                </a:cubicBezTo>
                <a:cubicBezTo>
                  <a:pt x="5518970" y="2361936"/>
                  <a:pt x="5518970" y="2375771"/>
                  <a:pt x="5509746" y="2375771"/>
                </a:cubicBezTo>
                <a:cubicBezTo>
                  <a:pt x="5500523" y="2357324"/>
                  <a:pt x="5500523" y="2357324"/>
                  <a:pt x="5505135" y="2338301"/>
                </a:cubicBezTo>
                <a:cubicBezTo>
                  <a:pt x="5467665" y="2338301"/>
                  <a:pt x="5472277" y="2291609"/>
                  <a:pt x="5453254" y="2273162"/>
                </a:cubicBezTo>
                <a:cubicBezTo>
                  <a:pt x="5434231" y="2268550"/>
                  <a:pt x="5438843" y="2282385"/>
                  <a:pt x="5425008" y="2277774"/>
                </a:cubicBezTo>
                <a:cubicBezTo>
                  <a:pt x="5425008" y="2268550"/>
                  <a:pt x="5410596" y="2268550"/>
                  <a:pt x="5410596" y="2263939"/>
                </a:cubicBezTo>
                <a:cubicBezTo>
                  <a:pt x="5410596" y="2254716"/>
                  <a:pt x="5419820" y="2235693"/>
                  <a:pt x="5410596" y="2231081"/>
                </a:cubicBezTo>
                <a:cubicBezTo>
                  <a:pt x="5405985" y="2240304"/>
                  <a:pt x="5382350" y="2231081"/>
                  <a:pt x="5377739" y="2226469"/>
                </a:cubicBezTo>
                <a:cubicBezTo>
                  <a:pt x="5377739" y="2212634"/>
                  <a:pt x="5377739" y="2198223"/>
                  <a:pt x="5396761" y="2189000"/>
                </a:cubicBezTo>
                <a:cubicBezTo>
                  <a:pt x="5373127" y="2184388"/>
                  <a:pt x="5368515" y="2189000"/>
                  <a:pt x="5349492" y="2193611"/>
                </a:cubicBezTo>
                <a:cubicBezTo>
                  <a:pt x="5344881" y="2160754"/>
                  <a:pt x="5401373" y="2165365"/>
                  <a:pt x="5401373" y="2146919"/>
                </a:cubicBezTo>
                <a:cubicBezTo>
                  <a:pt x="5354104" y="2142307"/>
                  <a:pt x="5340269" y="2193611"/>
                  <a:pt x="5316634" y="2212058"/>
                </a:cubicBezTo>
                <a:cubicBezTo>
                  <a:pt x="5316634" y="2193611"/>
                  <a:pt x="5316634" y="2193611"/>
                  <a:pt x="5316634" y="2193611"/>
                </a:cubicBezTo>
                <a:cubicBezTo>
                  <a:pt x="5297612" y="2198223"/>
                  <a:pt x="5293000" y="2207446"/>
                  <a:pt x="5279165" y="2212058"/>
                </a:cubicBezTo>
                <a:cubicBezTo>
                  <a:pt x="5283777" y="2212058"/>
                  <a:pt x="5274553" y="2216670"/>
                  <a:pt x="5274553" y="2221281"/>
                </a:cubicBezTo>
                <a:cubicBezTo>
                  <a:pt x="5283777" y="2225893"/>
                  <a:pt x="5288965" y="2202835"/>
                  <a:pt x="5298188" y="2216670"/>
                </a:cubicBezTo>
                <a:cubicBezTo>
                  <a:pt x="5293576" y="2221281"/>
                  <a:pt x="5288965" y="2230504"/>
                  <a:pt x="5293576" y="2239728"/>
                </a:cubicBezTo>
                <a:cubicBezTo>
                  <a:pt x="5298188" y="2248951"/>
                  <a:pt x="5312599" y="2244339"/>
                  <a:pt x="5317211" y="2253563"/>
                </a:cubicBezTo>
                <a:cubicBezTo>
                  <a:pt x="5312599" y="2262786"/>
                  <a:pt x="5307987" y="2272009"/>
                  <a:pt x="5293576" y="2272009"/>
                </a:cubicBezTo>
                <a:cubicBezTo>
                  <a:pt x="5293576" y="2267398"/>
                  <a:pt x="5298188" y="2262786"/>
                  <a:pt x="5293576" y="2262786"/>
                </a:cubicBezTo>
                <a:cubicBezTo>
                  <a:pt x="5288965" y="2281233"/>
                  <a:pt x="5269942" y="2262786"/>
                  <a:pt x="5256106" y="2276621"/>
                </a:cubicBezTo>
                <a:cubicBezTo>
                  <a:pt x="5260718" y="2272009"/>
                  <a:pt x="5265330" y="2267398"/>
                  <a:pt x="5265330" y="2262786"/>
                </a:cubicBezTo>
                <a:cubicBezTo>
                  <a:pt x="5250919" y="2258174"/>
                  <a:pt x="5246307" y="2267398"/>
                  <a:pt x="5227861" y="2267398"/>
                </a:cubicBezTo>
                <a:cubicBezTo>
                  <a:pt x="5223249" y="2285844"/>
                  <a:pt x="5237084" y="2290456"/>
                  <a:pt x="5246883" y="2295644"/>
                </a:cubicBezTo>
                <a:cubicBezTo>
                  <a:pt x="5218637" y="2323890"/>
                  <a:pt x="5195003" y="2304867"/>
                  <a:pt x="5162145" y="2323890"/>
                </a:cubicBezTo>
                <a:cubicBezTo>
                  <a:pt x="5162145" y="2319278"/>
                  <a:pt x="5162145" y="2310055"/>
                  <a:pt x="5157533" y="2310055"/>
                </a:cubicBezTo>
                <a:cubicBezTo>
                  <a:pt x="5152922" y="2323890"/>
                  <a:pt x="5143122" y="2338301"/>
                  <a:pt x="5124675" y="2338301"/>
                </a:cubicBezTo>
                <a:lnTo>
                  <a:pt x="5120064" y="2333690"/>
                </a:lnTo>
                <a:cubicBezTo>
                  <a:pt x="5139087" y="2300832"/>
                  <a:pt x="5171944" y="2286997"/>
                  <a:pt x="5209414" y="2273162"/>
                </a:cubicBezTo>
                <a:cubicBezTo>
                  <a:pt x="5209414" y="2254716"/>
                  <a:pt x="5233048" y="2259327"/>
                  <a:pt x="5242272" y="2244916"/>
                </a:cubicBezTo>
                <a:cubicBezTo>
                  <a:pt x="5190391" y="2263362"/>
                  <a:pt x="5157533" y="2291609"/>
                  <a:pt x="5110264" y="2296220"/>
                </a:cubicBezTo>
                <a:cubicBezTo>
                  <a:pt x="5110264" y="2291609"/>
                  <a:pt x="5105652" y="2282385"/>
                  <a:pt x="5095853" y="2282385"/>
                </a:cubicBezTo>
                <a:cubicBezTo>
                  <a:pt x="5095853" y="2300832"/>
                  <a:pt x="5081441" y="2305443"/>
                  <a:pt x="5072218" y="2291609"/>
                </a:cubicBezTo>
                <a:cubicBezTo>
                  <a:pt x="5072218" y="2310055"/>
                  <a:pt x="5048583" y="2300832"/>
                  <a:pt x="5048583" y="2319855"/>
                </a:cubicBezTo>
                <a:cubicBezTo>
                  <a:pt x="5053195" y="2319855"/>
                  <a:pt x="5057807" y="2324467"/>
                  <a:pt x="5057807" y="2329078"/>
                </a:cubicBezTo>
                <a:cubicBezTo>
                  <a:pt x="5038784" y="2329078"/>
                  <a:pt x="5038784" y="2347525"/>
                  <a:pt x="5029561" y="2352136"/>
                </a:cubicBezTo>
                <a:cubicBezTo>
                  <a:pt x="4973068" y="2342913"/>
                  <a:pt x="4940210" y="2440910"/>
                  <a:pt x="4888329" y="2398829"/>
                </a:cubicBezTo>
                <a:cubicBezTo>
                  <a:pt x="4944821" y="2323890"/>
                  <a:pt x="5020337" y="2296220"/>
                  <a:pt x="5114875" y="2267974"/>
                </a:cubicBezTo>
                <a:cubicBezTo>
                  <a:pt x="5133899" y="2277197"/>
                  <a:pt x="5195003" y="2263362"/>
                  <a:pt x="5204226" y="2239728"/>
                </a:cubicBezTo>
                <a:cubicBezTo>
                  <a:pt x="5195003" y="2225893"/>
                  <a:pt x="5175980" y="2239728"/>
                  <a:pt x="5166756" y="2230504"/>
                </a:cubicBezTo>
                <a:cubicBezTo>
                  <a:pt x="5181167" y="2216670"/>
                  <a:pt x="5175980" y="2207446"/>
                  <a:pt x="5171368" y="2193035"/>
                </a:cubicBezTo>
                <a:cubicBezTo>
                  <a:pt x="5171368" y="2202258"/>
                  <a:pt x="5143122" y="2206870"/>
                  <a:pt x="5138510" y="2202258"/>
                </a:cubicBezTo>
                <a:cubicBezTo>
                  <a:pt x="5157533" y="2183812"/>
                  <a:pt x="5185779" y="2146342"/>
                  <a:pt x="5195003" y="2127319"/>
                </a:cubicBezTo>
                <a:cubicBezTo>
                  <a:pt x="5162145" y="2141154"/>
                  <a:pt x="5128710" y="2178624"/>
                  <a:pt x="5100464" y="2155565"/>
                </a:cubicBezTo>
                <a:cubicBezTo>
                  <a:pt x="5105076" y="2193035"/>
                  <a:pt x="5114875" y="2183812"/>
                  <a:pt x="5109688" y="2220705"/>
                </a:cubicBezTo>
                <a:cubicBezTo>
                  <a:pt x="5086053" y="2229928"/>
                  <a:pt x="5062418" y="2262786"/>
                  <a:pt x="5029561" y="2248951"/>
                </a:cubicBezTo>
                <a:cubicBezTo>
                  <a:pt x="5067030" y="2239728"/>
                  <a:pt x="5005926" y="2216093"/>
                  <a:pt x="5034172" y="2206870"/>
                </a:cubicBezTo>
                <a:cubicBezTo>
                  <a:pt x="4991515" y="2193035"/>
                  <a:pt x="4982291" y="2239728"/>
                  <a:pt x="4949433" y="2248951"/>
                </a:cubicBezTo>
                <a:cubicBezTo>
                  <a:pt x="4925799" y="2193035"/>
                  <a:pt x="5001314" y="2179200"/>
                  <a:pt x="5034172" y="2146342"/>
                </a:cubicBezTo>
                <a:cubicBezTo>
                  <a:pt x="5005926" y="2141731"/>
                  <a:pt x="4996702" y="2164789"/>
                  <a:pt x="4967880" y="2164789"/>
                </a:cubicBezTo>
                <a:cubicBezTo>
                  <a:pt x="4967880" y="2155565"/>
                  <a:pt x="4996126" y="2150954"/>
                  <a:pt x="4986903" y="2146342"/>
                </a:cubicBezTo>
                <a:cubicBezTo>
                  <a:pt x="4967880" y="2155565"/>
                  <a:pt x="4939634" y="2169400"/>
                  <a:pt x="4915999" y="2164789"/>
                </a:cubicBezTo>
                <a:cubicBezTo>
                  <a:pt x="4906776" y="2150954"/>
                  <a:pt x="4939634" y="2150954"/>
                  <a:pt x="4925223" y="2141731"/>
                </a:cubicBezTo>
                <a:cubicBezTo>
                  <a:pt x="4915999" y="2155565"/>
                  <a:pt x="4901587" y="2160177"/>
                  <a:pt x="4887753" y="2164789"/>
                </a:cubicBezTo>
                <a:cubicBezTo>
                  <a:pt x="4883141" y="2178624"/>
                  <a:pt x="4887753" y="2174012"/>
                  <a:pt x="4887753" y="2193035"/>
                </a:cubicBezTo>
                <a:cubicBezTo>
                  <a:pt x="4864118" y="2202258"/>
                  <a:pt x="4850284" y="2221281"/>
                  <a:pt x="4821461" y="2221281"/>
                </a:cubicBezTo>
                <a:cubicBezTo>
                  <a:pt x="4774191" y="2188423"/>
                  <a:pt x="4736722" y="2263362"/>
                  <a:pt x="4694064" y="2267974"/>
                </a:cubicBezTo>
                <a:cubicBezTo>
                  <a:pt x="4694064" y="2267974"/>
                  <a:pt x="4694064" y="2272586"/>
                  <a:pt x="4684841" y="2267974"/>
                </a:cubicBezTo>
                <a:cubicBezTo>
                  <a:pt x="4684841" y="2267974"/>
                  <a:pt x="4689453" y="2267974"/>
                  <a:pt x="4694064" y="2267974"/>
                </a:cubicBezTo>
                <a:cubicBezTo>
                  <a:pt x="4689453" y="2263362"/>
                  <a:pt x="4684841" y="2254139"/>
                  <a:pt x="4689453" y="2254139"/>
                </a:cubicBezTo>
                <a:cubicBezTo>
                  <a:pt x="4698676" y="2235693"/>
                  <a:pt x="4736722" y="2221281"/>
                  <a:pt x="4713087" y="2198223"/>
                </a:cubicBezTo>
                <a:cubicBezTo>
                  <a:pt x="4694064" y="2212058"/>
                  <a:pt x="4670429" y="2207446"/>
                  <a:pt x="4651983" y="2221281"/>
                </a:cubicBezTo>
                <a:cubicBezTo>
                  <a:pt x="4651983" y="2254139"/>
                  <a:pt x="4632960" y="2267974"/>
                  <a:pt x="4609325" y="2272586"/>
                </a:cubicBezTo>
                <a:cubicBezTo>
                  <a:pt x="4609325" y="2291032"/>
                  <a:pt x="4623737" y="2291032"/>
                  <a:pt x="4623737" y="2310055"/>
                </a:cubicBezTo>
                <a:cubicBezTo>
                  <a:pt x="4609325" y="2319278"/>
                  <a:pt x="4581079" y="2342913"/>
                  <a:pt x="4567244" y="2323890"/>
                </a:cubicBezTo>
                <a:cubicBezTo>
                  <a:pt x="4600102" y="2305443"/>
                  <a:pt x="4604714" y="2244339"/>
                  <a:pt x="4619125" y="2216670"/>
                </a:cubicBezTo>
                <a:cubicBezTo>
                  <a:pt x="4623737" y="2216670"/>
                  <a:pt x="4628349" y="2221281"/>
                  <a:pt x="4633536" y="2221281"/>
                </a:cubicBezTo>
                <a:cubicBezTo>
                  <a:pt x="4657171" y="2183812"/>
                  <a:pt x="4718275" y="2188423"/>
                  <a:pt x="4741910" y="2146342"/>
                </a:cubicBezTo>
                <a:cubicBezTo>
                  <a:pt x="4718275" y="2137119"/>
                  <a:pt x="4713664" y="2164789"/>
                  <a:pt x="4699252" y="2150954"/>
                </a:cubicBezTo>
                <a:cubicBezTo>
                  <a:pt x="4708475" y="2141731"/>
                  <a:pt x="4708475" y="2132507"/>
                  <a:pt x="4703864" y="2127896"/>
                </a:cubicBezTo>
                <a:cubicBezTo>
                  <a:pt x="4684841" y="2150954"/>
                  <a:pt x="4680230" y="2188423"/>
                  <a:pt x="4647371" y="2188423"/>
                </a:cubicBezTo>
                <a:cubicBezTo>
                  <a:pt x="4632960" y="2188423"/>
                  <a:pt x="4638148" y="2169977"/>
                  <a:pt x="4623737" y="2179200"/>
                </a:cubicBezTo>
                <a:cubicBezTo>
                  <a:pt x="4623737" y="2160754"/>
                  <a:pt x="4623737" y="2160754"/>
                  <a:pt x="4623737" y="2160754"/>
                </a:cubicBezTo>
                <a:cubicBezTo>
                  <a:pt x="4614514" y="2160754"/>
                  <a:pt x="4604714" y="2174589"/>
                  <a:pt x="4600102" y="2160754"/>
                </a:cubicBezTo>
                <a:cubicBezTo>
                  <a:pt x="4623737" y="2151530"/>
                  <a:pt x="4632960" y="2081203"/>
                  <a:pt x="4661206" y="2100226"/>
                </a:cubicBezTo>
                <a:cubicBezTo>
                  <a:pt x="4661206" y="2091003"/>
                  <a:pt x="4670429" y="2081779"/>
                  <a:pt x="4684841" y="2071980"/>
                </a:cubicBezTo>
                <a:cubicBezTo>
                  <a:pt x="4751133" y="2048921"/>
                  <a:pt x="4802438" y="2016064"/>
                  <a:pt x="4873342" y="1987817"/>
                </a:cubicBezTo>
                <a:cubicBezTo>
                  <a:pt x="4882565" y="1997041"/>
                  <a:pt x="4873342" y="1997041"/>
                  <a:pt x="4868730" y="2006264"/>
                </a:cubicBezTo>
                <a:cubicBezTo>
                  <a:pt x="4920611" y="1964183"/>
                  <a:pt x="4986326" y="1922102"/>
                  <a:pt x="5061842" y="1912878"/>
                </a:cubicBezTo>
                <a:cubicBezTo>
                  <a:pt x="5090088" y="1903655"/>
                  <a:pt x="5113723" y="1861574"/>
                  <a:pt x="5151192" y="1866186"/>
                </a:cubicBezTo>
                <a:cubicBezTo>
                  <a:pt x="5160415" y="1837939"/>
                  <a:pt x="5188662" y="1833328"/>
                  <a:pt x="5217484" y="1824104"/>
                </a:cubicBezTo>
                <a:cubicBezTo>
                  <a:pt x="5212872" y="1852351"/>
                  <a:pt x="5184627" y="1837939"/>
                  <a:pt x="5165604" y="1861574"/>
                </a:cubicBezTo>
                <a:cubicBezTo>
                  <a:pt x="5174827" y="1866186"/>
                  <a:pt x="5170215" y="1880021"/>
                  <a:pt x="5180015" y="1884632"/>
                </a:cubicBezTo>
                <a:cubicBezTo>
                  <a:pt x="5203649" y="1875409"/>
                  <a:pt x="5212872" y="1851774"/>
                  <a:pt x="5231896" y="1842551"/>
                </a:cubicBezTo>
                <a:cubicBezTo>
                  <a:pt x="5236508" y="1847163"/>
                  <a:pt x="5241119" y="1851774"/>
                  <a:pt x="5236508" y="1856386"/>
                </a:cubicBezTo>
                <a:cubicBezTo>
                  <a:pt x="5250919" y="1856386"/>
                  <a:pt x="5255530" y="1851774"/>
                  <a:pt x="5273977" y="1851774"/>
                </a:cubicBezTo>
                <a:cubicBezTo>
                  <a:pt x="5269365" y="1818916"/>
                  <a:pt x="5288388" y="1809693"/>
                  <a:pt x="5306835" y="1795858"/>
                </a:cubicBezTo>
                <a:cubicBezTo>
                  <a:pt x="5292423" y="1795858"/>
                  <a:pt x="5283200" y="1805082"/>
                  <a:pt x="5269365" y="1805082"/>
                </a:cubicBezTo>
                <a:cubicBezTo>
                  <a:pt x="5269365" y="1800470"/>
                  <a:pt x="5264753" y="1800470"/>
                  <a:pt x="5264753" y="1795858"/>
                </a:cubicBezTo>
                <a:cubicBezTo>
                  <a:pt x="5288388" y="1772800"/>
                  <a:pt x="5321246" y="1753777"/>
                  <a:pt x="5359292" y="1749165"/>
                </a:cubicBezTo>
                <a:cubicBezTo>
                  <a:pt x="5350069" y="1758389"/>
                  <a:pt x="5387538" y="1763000"/>
                  <a:pt x="5363904" y="1782023"/>
                </a:cubicBezTo>
                <a:cubicBezTo>
                  <a:pt x="5368515" y="1768189"/>
                  <a:pt x="5349492" y="1768189"/>
                  <a:pt x="5359292" y="1782023"/>
                </a:cubicBezTo>
                <a:cubicBezTo>
                  <a:pt x="5344881" y="1786635"/>
                  <a:pt x="5368515" y="1772800"/>
                  <a:pt x="5363904" y="1786635"/>
                </a:cubicBezTo>
                <a:cubicBezTo>
                  <a:pt x="5359292" y="1805082"/>
                  <a:pt x="5335657" y="1819493"/>
                  <a:pt x="5340269" y="1833328"/>
                </a:cubicBezTo>
                <a:cubicBezTo>
                  <a:pt x="5340269" y="1819493"/>
                  <a:pt x="5354681" y="1824104"/>
                  <a:pt x="5359292" y="1833328"/>
                </a:cubicBezTo>
                <a:cubicBezTo>
                  <a:pt x="5354681" y="1842551"/>
                  <a:pt x="5335657" y="1842551"/>
                  <a:pt x="5340269" y="1856386"/>
                </a:cubicBezTo>
                <a:cubicBezTo>
                  <a:pt x="5354681" y="1865609"/>
                  <a:pt x="5359292" y="1842551"/>
                  <a:pt x="5359292" y="1851774"/>
                </a:cubicBezTo>
                <a:cubicBezTo>
                  <a:pt x="5363904" y="1865609"/>
                  <a:pt x="5350069" y="1865609"/>
                  <a:pt x="5354681" y="1880021"/>
                </a:cubicBezTo>
                <a:cubicBezTo>
                  <a:pt x="5369092" y="1884632"/>
                  <a:pt x="5392150" y="1856962"/>
                  <a:pt x="5406562" y="1847163"/>
                </a:cubicBezTo>
                <a:cubicBezTo>
                  <a:pt x="5397338" y="1833328"/>
                  <a:pt x="5373703" y="1856386"/>
                  <a:pt x="5363904" y="1847163"/>
                </a:cubicBezTo>
                <a:cubicBezTo>
                  <a:pt x="5411173" y="1837939"/>
                  <a:pt x="5425008" y="1795858"/>
                  <a:pt x="5463054" y="1772224"/>
                </a:cubicBezTo>
                <a:cubicBezTo>
                  <a:pt x="5453830" y="1772224"/>
                  <a:pt x="5444031" y="1772224"/>
                  <a:pt x="5444031" y="1767612"/>
                </a:cubicBezTo>
                <a:cubicBezTo>
                  <a:pt x="5472277" y="1749165"/>
                  <a:pt x="5448642" y="1730143"/>
                  <a:pt x="5481501" y="1711696"/>
                </a:cubicBezTo>
                <a:cubicBezTo>
                  <a:pt x="5467089" y="1707084"/>
                  <a:pt x="5457865" y="1720919"/>
                  <a:pt x="5457865" y="1707084"/>
                </a:cubicBezTo>
                <a:cubicBezTo>
                  <a:pt x="5467089" y="1693250"/>
                  <a:pt x="5500523" y="1674226"/>
                  <a:pt x="5495335" y="1665003"/>
                </a:cubicBezTo>
                <a:cubicBezTo>
                  <a:pt x="5490724" y="1660392"/>
                  <a:pt x="5448066" y="1674226"/>
                  <a:pt x="5438843" y="1693250"/>
                </a:cubicBezTo>
                <a:cubicBezTo>
                  <a:pt x="5434231" y="1693250"/>
                  <a:pt x="5429620" y="1688638"/>
                  <a:pt x="5419820" y="1684026"/>
                </a:cubicBezTo>
                <a:cubicBezTo>
                  <a:pt x="5405408" y="1693250"/>
                  <a:pt x="5400797" y="1707084"/>
                  <a:pt x="5377162" y="1707084"/>
                </a:cubicBezTo>
                <a:cubicBezTo>
                  <a:pt x="5377162" y="1697861"/>
                  <a:pt x="5381774" y="1678838"/>
                  <a:pt x="5372551" y="1674226"/>
                </a:cubicBezTo>
                <a:cubicBezTo>
                  <a:pt x="5325281" y="1688061"/>
                  <a:pt x="5283200" y="1743977"/>
                  <a:pt x="5240543" y="1725531"/>
                </a:cubicBezTo>
                <a:cubicBezTo>
                  <a:pt x="5207685" y="1772224"/>
                  <a:pt x="5155804" y="1767612"/>
                  <a:pt x="5108534" y="1786058"/>
                </a:cubicBezTo>
                <a:cubicBezTo>
                  <a:pt x="5108534" y="1832751"/>
                  <a:pt x="5042242" y="1818916"/>
                  <a:pt x="5013996" y="1846586"/>
                </a:cubicBezTo>
                <a:cubicBezTo>
                  <a:pt x="5004773" y="1832751"/>
                  <a:pt x="5023220" y="1823528"/>
                  <a:pt x="5004773" y="1818340"/>
                </a:cubicBezTo>
                <a:cubicBezTo>
                  <a:pt x="5042242" y="1785482"/>
                  <a:pt x="5075677" y="1720343"/>
                  <a:pt x="5146004" y="1753201"/>
                </a:cubicBezTo>
                <a:cubicBezTo>
                  <a:pt x="5155227" y="1743977"/>
                  <a:pt x="5160415" y="1734754"/>
                  <a:pt x="5178862" y="1730143"/>
                </a:cubicBezTo>
                <a:cubicBezTo>
                  <a:pt x="5183473" y="1716308"/>
                  <a:pt x="5174250" y="1720919"/>
                  <a:pt x="5169638" y="1716308"/>
                </a:cubicBezTo>
                <a:cubicBezTo>
                  <a:pt x="5184050" y="1707084"/>
                  <a:pt x="5184050" y="1707084"/>
                  <a:pt x="5178862" y="1693250"/>
                </a:cubicBezTo>
                <a:cubicBezTo>
                  <a:pt x="5197885" y="1688638"/>
                  <a:pt x="5207108" y="1674803"/>
                  <a:pt x="5230743" y="1670191"/>
                </a:cubicBezTo>
                <a:cubicBezTo>
                  <a:pt x="5245154" y="1670191"/>
                  <a:pt x="5239966" y="1688638"/>
                  <a:pt x="5254378" y="1688638"/>
                </a:cubicBezTo>
                <a:cubicBezTo>
                  <a:pt x="5282624" y="1679415"/>
                  <a:pt x="5301646" y="1660392"/>
                  <a:pt x="5310870" y="1632722"/>
                </a:cubicBezTo>
                <a:cubicBezTo>
                  <a:pt x="5287235" y="1628110"/>
                  <a:pt x="5291847" y="1614275"/>
                  <a:pt x="5291847" y="1599864"/>
                </a:cubicBezTo>
                <a:cubicBezTo>
                  <a:pt x="5268213" y="1595252"/>
                  <a:pt x="5268213" y="1571618"/>
                  <a:pt x="5239966" y="1576806"/>
                </a:cubicBezTo>
                <a:cubicBezTo>
                  <a:pt x="5239966" y="1562971"/>
                  <a:pt x="5230743" y="1562971"/>
                  <a:pt x="5235354" y="1548560"/>
                </a:cubicBezTo>
                <a:cubicBezTo>
                  <a:pt x="5258989" y="1534725"/>
                  <a:pt x="5282624" y="1520313"/>
                  <a:pt x="5310870" y="1506478"/>
                </a:cubicBezTo>
                <a:cubicBezTo>
                  <a:pt x="5306258" y="1473621"/>
                  <a:pt x="5371974" y="1436727"/>
                  <a:pt x="5395609" y="1450562"/>
                </a:cubicBezTo>
                <a:cubicBezTo>
                  <a:pt x="5390997" y="1459786"/>
                  <a:pt x="5371974" y="1459786"/>
                  <a:pt x="5367362" y="1469009"/>
                </a:cubicBezTo>
                <a:cubicBezTo>
                  <a:pt x="5410020" y="1469009"/>
                  <a:pt x="5433655" y="1455174"/>
                  <a:pt x="5461901" y="1436151"/>
                </a:cubicBezTo>
                <a:cubicBezTo>
                  <a:pt x="5452678" y="1384847"/>
                  <a:pt x="5504559" y="1417704"/>
                  <a:pt x="5504559" y="1384847"/>
                </a:cubicBezTo>
                <a:cubicBezTo>
                  <a:pt x="5467089" y="1398682"/>
                  <a:pt x="5443454" y="1384847"/>
                  <a:pt x="5410020" y="1403293"/>
                </a:cubicBezTo>
                <a:cubicBezTo>
                  <a:pt x="5395609" y="1407905"/>
                  <a:pt x="5386386" y="1436151"/>
                  <a:pt x="5372551" y="1440763"/>
                </a:cubicBezTo>
                <a:cubicBezTo>
                  <a:pt x="5372551" y="1440763"/>
                  <a:pt x="5273400" y="1417704"/>
                  <a:pt x="5264177" y="1417704"/>
                </a:cubicBezTo>
                <a:cubicBezTo>
                  <a:pt x="5259566" y="1422316"/>
                  <a:pt x="5245154" y="1440763"/>
                  <a:pt x="5235931" y="1440763"/>
                </a:cubicBezTo>
                <a:cubicBezTo>
                  <a:pt x="5221519" y="1445374"/>
                  <a:pt x="5207685" y="1445374"/>
                  <a:pt x="5198461" y="1463821"/>
                </a:cubicBezTo>
                <a:cubicBezTo>
                  <a:pt x="5165604" y="1430963"/>
                  <a:pt x="5132169" y="1486879"/>
                  <a:pt x="5099311" y="1492067"/>
                </a:cubicBezTo>
                <a:cubicBezTo>
                  <a:pt x="5075677" y="1487455"/>
                  <a:pt x="5061842" y="1487455"/>
                  <a:pt x="5047430" y="1478232"/>
                </a:cubicBezTo>
                <a:cubicBezTo>
                  <a:pt x="5061842" y="1449986"/>
                  <a:pt x="5084900" y="1431539"/>
                  <a:pt x="5118335" y="1417704"/>
                </a:cubicBezTo>
                <a:cubicBezTo>
                  <a:pt x="5127558" y="1422316"/>
                  <a:pt x="5127558" y="1431539"/>
                  <a:pt x="5137357" y="1436151"/>
                </a:cubicBezTo>
                <a:cubicBezTo>
                  <a:pt x="5137357" y="1417704"/>
                  <a:pt x="5137357" y="1422316"/>
                  <a:pt x="5141969" y="1407905"/>
                </a:cubicBezTo>
                <a:cubicBezTo>
                  <a:pt x="5179439" y="1398682"/>
                  <a:pt x="5198461" y="1365824"/>
                  <a:pt x="5226707" y="1342765"/>
                </a:cubicBezTo>
                <a:cubicBezTo>
                  <a:pt x="5207685" y="1342765"/>
                  <a:pt x="5207685" y="1351989"/>
                  <a:pt x="5198461" y="1342765"/>
                </a:cubicBezTo>
                <a:cubicBezTo>
                  <a:pt x="5222096" y="1324319"/>
                  <a:pt x="5250342" y="1305296"/>
                  <a:pt x="5287811" y="1296073"/>
                </a:cubicBezTo>
                <a:cubicBezTo>
                  <a:pt x="5287811" y="1314519"/>
                  <a:pt x="5302223" y="1309908"/>
                  <a:pt x="5311447" y="1305296"/>
                </a:cubicBezTo>
                <a:cubicBezTo>
                  <a:pt x="5311447" y="1300684"/>
                  <a:pt x="5311447" y="1286849"/>
                  <a:pt x="5306835" y="1282238"/>
                </a:cubicBezTo>
                <a:cubicBezTo>
                  <a:pt x="5306835" y="1286849"/>
                  <a:pt x="5283200" y="1286849"/>
                  <a:pt x="5287811" y="1282238"/>
                </a:cubicBezTo>
                <a:cubicBezTo>
                  <a:pt x="5287811" y="1277626"/>
                  <a:pt x="5283200" y="1277626"/>
                  <a:pt x="5283200" y="1273015"/>
                </a:cubicBezTo>
                <a:cubicBezTo>
                  <a:pt x="5311447" y="1254568"/>
                  <a:pt x="5330469" y="1240157"/>
                  <a:pt x="5330469" y="1212487"/>
                </a:cubicBezTo>
                <a:cubicBezTo>
                  <a:pt x="5311447" y="1212487"/>
                  <a:pt x="5311447" y="1189429"/>
                  <a:pt x="5293000" y="1189429"/>
                </a:cubicBezTo>
                <a:cubicBezTo>
                  <a:pt x="5307411" y="1161183"/>
                  <a:pt x="5340269" y="1147348"/>
                  <a:pt x="5354104" y="1114490"/>
                </a:cubicBezTo>
                <a:cubicBezTo>
                  <a:pt x="5297612" y="1128325"/>
                  <a:pt x="5222096" y="1081632"/>
                  <a:pt x="5179439" y="1128325"/>
                </a:cubicBezTo>
                <a:cubicBezTo>
                  <a:pt x="5188662" y="1128325"/>
                  <a:pt x="5184050" y="1146771"/>
                  <a:pt x="5193850" y="1151383"/>
                </a:cubicBezTo>
                <a:cubicBezTo>
                  <a:pt x="5170215" y="1160606"/>
                  <a:pt x="5127558" y="1188852"/>
                  <a:pt x="5104500" y="1174441"/>
                </a:cubicBezTo>
                <a:cubicBezTo>
                  <a:pt x="5104500" y="1146195"/>
                  <a:pt x="5109111" y="1127748"/>
                  <a:pt x="5132746" y="1123137"/>
                </a:cubicBezTo>
                <a:cubicBezTo>
                  <a:pt x="5156380" y="1090279"/>
                  <a:pt x="5175403" y="1048198"/>
                  <a:pt x="5184627" y="1011304"/>
                </a:cubicBezTo>
                <a:cubicBezTo>
                  <a:pt x="5160992" y="1006693"/>
                  <a:pt x="5151768" y="1002081"/>
                  <a:pt x="5123522" y="1006693"/>
                </a:cubicBezTo>
                <a:cubicBezTo>
                  <a:pt x="5118911" y="997470"/>
                  <a:pt x="5114299" y="988246"/>
                  <a:pt x="5109111" y="973835"/>
                </a:cubicBezTo>
                <a:cubicBezTo>
                  <a:pt x="5118335" y="969223"/>
                  <a:pt x="5128134" y="964612"/>
                  <a:pt x="5132746" y="955388"/>
                </a:cubicBezTo>
                <a:cubicBezTo>
                  <a:pt x="5080865" y="960000"/>
                  <a:pt x="5024372" y="960000"/>
                  <a:pt x="5005349" y="1006693"/>
                </a:cubicBezTo>
                <a:cubicBezTo>
                  <a:pt x="5014573" y="1025139"/>
                  <a:pt x="5028984" y="1029751"/>
                  <a:pt x="5033595" y="1053386"/>
                </a:cubicBezTo>
                <a:cubicBezTo>
                  <a:pt x="5009961" y="1062609"/>
                  <a:pt x="4967303" y="1076444"/>
                  <a:pt x="4939057" y="1062609"/>
                </a:cubicBezTo>
                <a:cubicBezTo>
                  <a:pt x="4943669" y="1053386"/>
                  <a:pt x="4953468" y="1039551"/>
                  <a:pt x="4962692" y="1029751"/>
                </a:cubicBezTo>
                <a:cubicBezTo>
                  <a:pt x="4948281" y="1029751"/>
                  <a:pt x="4948281" y="1048198"/>
                  <a:pt x="4934446" y="1052809"/>
                </a:cubicBezTo>
                <a:cubicBezTo>
                  <a:pt x="4934446" y="1038974"/>
                  <a:pt x="4920034" y="1038974"/>
                  <a:pt x="4915422" y="1034363"/>
                </a:cubicBezTo>
                <a:cubicBezTo>
                  <a:pt x="4939057" y="987670"/>
                  <a:pt x="4948281" y="1001505"/>
                  <a:pt x="4958080" y="950200"/>
                </a:cubicBezTo>
                <a:cubicBezTo>
                  <a:pt x="4939057" y="940977"/>
                  <a:pt x="4896976" y="973259"/>
                  <a:pt x="4882565" y="950200"/>
                </a:cubicBezTo>
                <a:cubicBezTo>
                  <a:pt x="4882565" y="945589"/>
                  <a:pt x="4887176" y="945589"/>
                  <a:pt x="4891788" y="936365"/>
                </a:cubicBezTo>
                <a:cubicBezTo>
                  <a:pt x="4844519" y="940977"/>
                  <a:pt x="4835295" y="983058"/>
                  <a:pt x="4807049" y="1001505"/>
                </a:cubicBezTo>
                <a:cubicBezTo>
                  <a:pt x="4783414" y="1024563"/>
                  <a:pt x="4745945" y="1029751"/>
                  <a:pt x="4703288" y="1034363"/>
                </a:cubicBezTo>
                <a:cubicBezTo>
                  <a:pt x="4703288" y="1025139"/>
                  <a:pt x="4712511" y="1020528"/>
                  <a:pt x="4703288" y="1011304"/>
                </a:cubicBezTo>
                <a:cubicBezTo>
                  <a:pt x="4660630" y="1011304"/>
                  <a:pt x="4642183" y="1048774"/>
                  <a:pt x="4590302" y="1053386"/>
                </a:cubicBezTo>
                <a:cubicBezTo>
                  <a:pt x="4590302" y="1034939"/>
                  <a:pt x="4599526" y="1034939"/>
                  <a:pt x="4590302" y="1020528"/>
                </a:cubicBezTo>
                <a:cubicBezTo>
                  <a:pt x="4571280" y="1015916"/>
                  <a:pt x="4575891" y="1038974"/>
                  <a:pt x="4552833" y="1034363"/>
                </a:cubicBezTo>
                <a:cubicBezTo>
                  <a:pt x="4552833" y="1029751"/>
                  <a:pt x="4548222" y="1029751"/>
                  <a:pt x="4548222" y="1025139"/>
                </a:cubicBezTo>
                <a:cubicBezTo>
                  <a:pt x="4562633" y="1011304"/>
                  <a:pt x="4567244" y="992282"/>
                  <a:pt x="4585691" y="992282"/>
                </a:cubicBezTo>
                <a:cubicBezTo>
                  <a:pt x="4585691" y="978447"/>
                  <a:pt x="4581079" y="969223"/>
                  <a:pt x="4576468" y="964035"/>
                </a:cubicBezTo>
                <a:cubicBezTo>
                  <a:pt x="4585691" y="945589"/>
                  <a:pt x="4604714" y="935789"/>
                  <a:pt x="4628349" y="945589"/>
                </a:cubicBezTo>
                <a:cubicBezTo>
                  <a:pt x="4632960" y="912731"/>
                  <a:pt x="4675618" y="922531"/>
                  <a:pt x="4689453" y="898896"/>
                </a:cubicBezTo>
                <a:cubicBezTo>
                  <a:pt x="4698676" y="908119"/>
                  <a:pt x="4684841" y="912731"/>
                  <a:pt x="4694064" y="921954"/>
                </a:cubicBezTo>
                <a:cubicBezTo>
                  <a:pt x="4717699" y="921954"/>
                  <a:pt x="4731533" y="889096"/>
                  <a:pt x="4750557" y="908119"/>
                </a:cubicBezTo>
                <a:cubicBezTo>
                  <a:pt x="4745945" y="912731"/>
                  <a:pt x="4750557" y="926566"/>
                  <a:pt x="4741334" y="931177"/>
                </a:cubicBezTo>
                <a:cubicBezTo>
                  <a:pt x="4755745" y="935789"/>
                  <a:pt x="4755745" y="949624"/>
                  <a:pt x="4774191" y="945012"/>
                </a:cubicBezTo>
                <a:cubicBezTo>
                  <a:pt x="4774191" y="931177"/>
                  <a:pt x="4774191" y="931177"/>
                  <a:pt x="4774191" y="931177"/>
                </a:cubicBezTo>
                <a:cubicBezTo>
                  <a:pt x="4774191" y="921954"/>
                  <a:pt x="4759780" y="926566"/>
                  <a:pt x="4759780" y="921954"/>
                </a:cubicBezTo>
                <a:cubicBezTo>
                  <a:pt x="4764392" y="908119"/>
                  <a:pt x="4769003" y="912731"/>
                  <a:pt x="4764392" y="898896"/>
                </a:cubicBezTo>
                <a:cubicBezTo>
                  <a:pt x="4820884" y="875838"/>
                  <a:pt x="4858930" y="833757"/>
                  <a:pt x="4891788" y="787064"/>
                </a:cubicBezTo>
                <a:cubicBezTo>
                  <a:pt x="4816273" y="805510"/>
                  <a:pt x="4774191" y="871226"/>
                  <a:pt x="4707899" y="885061"/>
                </a:cubicBezTo>
                <a:cubicBezTo>
                  <a:pt x="4717122" y="875838"/>
                  <a:pt x="4726922" y="871226"/>
                  <a:pt x="4736145" y="862003"/>
                </a:cubicBezTo>
                <a:cubicBezTo>
                  <a:pt x="4679653" y="890249"/>
                  <a:pt x="4599526" y="899472"/>
                  <a:pt x="4552256" y="941554"/>
                </a:cubicBezTo>
                <a:cubicBezTo>
                  <a:pt x="4524010" y="936942"/>
                  <a:pt x="4509599" y="923107"/>
                  <a:pt x="4500376" y="899472"/>
                </a:cubicBezTo>
                <a:cubicBezTo>
                  <a:pt x="4509599" y="862003"/>
                  <a:pt x="4556868" y="862003"/>
                  <a:pt x="4571280" y="829722"/>
                </a:cubicBezTo>
                <a:cubicBezTo>
                  <a:pt x="4533810" y="852780"/>
                  <a:pt x="4486541" y="885638"/>
                  <a:pt x="4434660" y="881026"/>
                </a:cubicBezTo>
                <a:cubicBezTo>
                  <a:pt x="4434660" y="852780"/>
                  <a:pt x="4462906" y="857968"/>
                  <a:pt x="4477317" y="843556"/>
                </a:cubicBezTo>
                <a:cubicBezTo>
                  <a:pt x="4458295" y="838945"/>
                  <a:pt x="4439848" y="852780"/>
                  <a:pt x="4430048" y="843556"/>
                </a:cubicBezTo>
                <a:cubicBezTo>
                  <a:pt x="4505564" y="829722"/>
                  <a:pt x="4505564" y="745559"/>
                  <a:pt x="4585691" y="750171"/>
                </a:cubicBezTo>
                <a:cubicBezTo>
                  <a:pt x="4590302" y="717313"/>
                  <a:pt x="4637572" y="694255"/>
                  <a:pt x="4670429" y="721925"/>
                </a:cubicBezTo>
                <a:cubicBezTo>
                  <a:pt x="4717699" y="703478"/>
                  <a:pt x="4684841" y="595681"/>
                  <a:pt x="4759780" y="614704"/>
                </a:cubicBezTo>
                <a:cubicBezTo>
                  <a:pt x="4745368" y="633151"/>
                  <a:pt x="4736145" y="652174"/>
                  <a:pt x="4726922" y="675232"/>
                </a:cubicBezTo>
                <a:cubicBezTo>
                  <a:pt x="4726922" y="689067"/>
                  <a:pt x="4750557" y="698290"/>
                  <a:pt x="4736145" y="712701"/>
                </a:cubicBezTo>
                <a:cubicBezTo>
                  <a:pt x="4764392" y="712701"/>
                  <a:pt x="4783414" y="675232"/>
                  <a:pt x="4816273" y="689643"/>
                </a:cubicBezTo>
                <a:cubicBezTo>
                  <a:pt x="4816273" y="703478"/>
                  <a:pt x="4801861" y="694255"/>
                  <a:pt x="4797249" y="703478"/>
                </a:cubicBezTo>
                <a:cubicBezTo>
                  <a:pt x="4853742" y="703478"/>
                  <a:pt x="4872765" y="666009"/>
                  <a:pt x="4896400" y="633727"/>
                </a:cubicBezTo>
                <a:cubicBezTo>
                  <a:pt x="4877377" y="605481"/>
                  <a:pt x="4901011" y="587035"/>
                  <a:pt x="4910811" y="573200"/>
                </a:cubicBezTo>
                <a:cubicBezTo>
                  <a:pt x="4877953" y="582423"/>
                  <a:pt x="4835295" y="591646"/>
                  <a:pt x="4821461" y="563976"/>
                </a:cubicBezTo>
                <a:cubicBezTo>
                  <a:pt x="4830684" y="554753"/>
                  <a:pt x="4835872" y="550141"/>
                  <a:pt x="4845095" y="545530"/>
                </a:cubicBezTo>
                <a:cubicBezTo>
                  <a:pt x="4830684" y="540918"/>
                  <a:pt x="4816849" y="531695"/>
                  <a:pt x="4793214" y="536307"/>
                </a:cubicBezTo>
                <a:cubicBezTo>
                  <a:pt x="4793214" y="531695"/>
                  <a:pt x="4797826" y="527083"/>
                  <a:pt x="4797826" y="522472"/>
                </a:cubicBezTo>
                <a:cubicBezTo>
                  <a:pt x="4783414" y="517860"/>
                  <a:pt x="4764968" y="522472"/>
                  <a:pt x="4750557" y="531695"/>
                </a:cubicBezTo>
                <a:cubicBezTo>
                  <a:pt x="4769580" y="564553"/>
                  <a:pt x="4726922" y="569164"/>
                  <a:pt x="4703288" y="578388"/>
                </a:cubicBezTo>
                <a:cubicBezTo>
                  <a:pt x="4703288" y="564553"/>
                  <a:pt x="4717699" y="569164"/>
                  <a:pt x="4717699" y="559941"/>
                </a:cubicBezTo>
                <a:cubicBezTo>
                  <a:pt x="4703288" y="555330"/>
                  <a:pt x="4684841" y="564553"/>
                  <a:pt x="4680230" y="555330"/>
                </a:cubicBezTo>
                <a:cubicBezTo>
                  <a:pt x="4671006" y="546106"/>
                  <a:pt x="4684841" y="532271"/>
                  <a:pt x="4675618" y="522472"/>
                </a:cubicBezTo>
                <a:cubicBezTo>
                  <a:pt x="4619125" y="522472"/>
                  <a:pt x="4581079" y="564553"/>
                  <a:pt x="4529198" y="550718"/>
                </a:cubicBezTo>
                <a:cubicBezTo>
                  <a:pt x="4538421" y="513248"/>
                  <a:pt x="4613937" y="536883"/>
                  <a:pt x="4623737" y="494802"/>
                </a:cubicBezTo>
                <a:cubicBezTo>
                  <a:pt x="4604714" y="485579"/>
                  <a:pt x="4604714" y="490190"/>
                  <a:pt x="4614514" y="476355"/>
                </a:cubicBezTo>
                <a:cubicBezTo>
                  <a:pt x="4605291" y="467132"/>
                  <a:pt x="4562633" y="494802"/>
                  <a:pt x="4548222" y="471744"/>
                </a:cubicBezTo>
                <a:cubicBezTo>
                  <a:pt x="4557445" y="467132"/>
                  <a:pt x="4590879" y="443497"/>
                  <a:pt x="4581079" y="448686"/>
                </a:cubicBezTo>
                <a:cubicBezTo>
                  <a:pt x="4543610" y="457909"/>
                  <a:pt x="4510176" y="467132"/>
                  <a:pt x="4477317" y="471744"/>
                </a:cubicBezTo>
                <a:cubicBezTo>
                  <a:pt x="4462906" y="462520"/>
                  <a:pt x="4453683" y="453297"/>
                  <a:pt x="4444460" y="438886"/>
                </a:cubicBezTo>
                <a:cubicBezTo>
                  <a:pt x="4449071" y="425051"/>
                  <a:pt x="4463482" y="420439"/>
                  <a:pt x="4481929" y="420439"/>
                </a:cubicBezTo>
                <a:cubicBezTo>
                  <a:pt x="4477317" y="425051"/>
                  <a:pt x="4472706" y="425051"/>
                  <a:pt x="4477317" y="434274"/>
                </a:cubicBezTo>
                <a:cubicBezTo>
                  <a:pt x="4486541" y="429663"/>
                  <a:pt x="4500952" y="429663"/>
                  <a:pt x="4500952" y="420439"/>
                </a:cubicBezTo>
                <a:cubicBezTo>
                  <a:pt x="4491729" y="411216"/>
                  <a:pt x="4477317" y="401993"/>
                  <a:pt x="4468094" y="392193"/>
                </a:cubicBezTo>
                <a:cubicBezTo>
                  <a:pt x="4420825" y="406028"/>
                  <a:pt x="4392579" y="434274"/>
                  <a:pt x="4378744" y="476355"/>
                </a:cubicBezTo>
                <a:cubicBezTo>
                  <a:pt x="4364333" y="471744"/>
                  <a:pt x="4355109" y="462520"/>
                  <a:pt x="4341274" y="457909"/>
                </a:cubicBezTo>
                <a:cubicBezTo>
                  <a:pt x="4360298" y="453297"/>
                  <a:pt x="4355686" y="425051"/>
                  <a:pt x="4350498" y="415828"/>
                </a:cubicBezTo>
                <a:cubicBezTo>
                  <a:pt x="4345886" y="420439"/>
                  <a:pt x="4350498" y="434274"/>
                  <a:pt x="4341274" y="434274"/>
                </a:cubicBezTo>
                <a:cubicBezTo>
                  <a:pt x="4336663" y="434274"/>
                  <a:pt x="4326863" y="434274"/>
                  <a:pt x="4326863" y="438886"/>
                </a:cubicBezTo>
                <a:cubicBezTo>
                  <a:pt x="4336086" y="425051"/>
                  <a:pt x="4312452" y="420439"/>
                  <a:pt x="4307840" y="410640"/>
                </a:cubicBezTo>
                <a:cubicBezTo>
                  <a:pt x="4255959" y="419863"/>
                  <a:pt x="4232325" y="457332"/>
                  <a:pt x="4175832" y="448109"/>
                </a:cubicBezTo>
                <a:cubicBezTo>
                  <a:pt x="4166608" y="434274"/>
                  <a:pt x="4194855" y="425051"/>
                  <a:pt x="4194855" y="410640"/>
                </a:cubicBezTo>
                <a:cubicBezTo>
                  <a:pt x="4180444" y="406028"/>
                  <a:pt x="4175832" y="382393"/>
                  <a:pt x="4161997" y="377782"/>
                </a:cubicBezTo>
                <a:cubicBezTo>
                  <a:pt x="4161997" y="373170"/>
                  <a:pt x="4190244" y="368558"/>
                  <a:pt x="4176409" y="363947"/>
                </a:cubicBezTo>
                <a:cubicBezTo>
                  <a:pt x="4157385" y="377782"/>
                  <a:pt x="4152774" y="350112"/>
                  <a:pt x="4133751" y="363947"/>
                </a:cubicBezTo>
                <a:cubicBezTo>
                  <a:pt x="4077258" y="415251"/>
                  <a:pt x="4053624" y="499413"/>
                  <a:pt x="4001743" y="555330"/>
                </a:cubicBezTo>
                <a:cubicBezTo>
                  <a:pt x="4001743" y="583576"/>
                  <a:pt x="4001743" y="583576"/>
                  <a:pt x="4001743" y="583576"/>
                </a:cubicBezTo>
                <a:cubicBezTo>
                  <a:pt x="3978108" y="592799"/>
                  <a:pt x="3921616" y="621045"/>
                  <a:pt x="3917004" y="569741"/>
                </a:cubicBezTo>
                <a:cubicBezTo>
                  <a:pt x="3902593" y="578964"/>
                  <a:pt x="3888758" y="565129"/>
                  <a:pt x="3865124" y="565129"/>
                </a:cubicBezTo>
                <a:cubicBezTo>
                  <a:pt x="3855900" y="560518"/>
                  <a:pt x="3869735" y="546683"/>
                  <a:pt x="3865124" y="542071"/>
                </a:cubicBezTo>
                <a:cubicBezTo>
                  <a:pt x="3850712" y="542071"/>
                  <a:pt x="3846100" y="551294"/>
                  <a:pt x="3841489" y="537459"/>
                </a:cubicBezTo>
                <a:cubicBezTo>
                  <a:pt x="3850712" y="514401"/>
                  <a:pt x="3836877" y="504602"/>
                  <a:pt x="3841489" y="495378"/>
                </a:cubicBezTo>
                <a:cubicBezTo>
                  <a:pt x="3789608" y="513825"/>
                  <a:pt x="3718704" y="513825"/>
                  <a:pt x="3695070" y="565129"/>
                </a:cubicBezTo>
                <a:cubicBezTo>
                  <a:pt x="3680658" y="560518"/>
                  <a:pt x="3662211" y="569741"/>
                  <a:pt x="3671435" y="574353"/>
                </a:cubicBezTo>
                <a:cubicBezTo>
                  <a:pt x="3714092" y="555906"/>
                  <a:pt x="3760786" y="560518"/>
                  <a:pt x="3798831" y="532271"/>
                </a:cubicBezTo>
                <a:cubicBezTo>
                  <a:pt x="3803443" y="536883"/>
                  <a:pt x="3817854" y="541495"/>
                  <a:pt x="3817854" y="550718"/>
                </a:cubicBezTo>
                <a:cubicBezTo>
                  <a:pt x="3808631" y="550718"/>
                  <a:pt x="3803443" y="559941"/>
                  <a:pt x="3803443" y="564553"/>
                </a:cubicBezTo>
                <a:cubicBezTo>
                  <a:pt x="3812666" y="573776"/>
                  <a:pt x="3827078" y="559941"/>
                  <a:pt x="3827078" y="564553"/>
                </a:cubicBezTo>
                <a:cubicBezTo>
                  <a:pt x="3812666" y="573776"/>
                  <a:pt x="3808054" y="587611"/>
                  <a:pt x="3812666" y="606634"/>
                </a:cubicBezTo>
                <a:cubicBezTo>
                  <a:pt x="3793643" y="611246"/>
                  <a:pt x="3765397" y="611246"/>
                  <a:pt x="3746374" y="606634"/>
                </a:cubicBezTo>
                <a:cubicBezTo>
                  <a:pt x="3737150" y="606634"/>
                  <a:pt x="3746374" y="625080"/>
                  <a:pt x="3737150" y="625080"/>
                </a:cubicBezTo>
                <a:cubicBezTo>
                  <a:pt x="3685269" y="629692"/>
                  <a:pt x="3657024" y="653327"/>
                  <a:pt x="3628777" y="680996"/>
                </a:cubicBezTo>
                <a:cubicBezTo>
                  <a:pt x="3591308" y="667162"/>
                  <a:pt x="3567673" y="690220"/>
                  <a:pt x="3539427" y="699443"/>
                </a:cubicBezTo>
                <a:cubicBezTo>
                  <a:pt x="3539427" y="717890"/>
                  <a:pt x="3553838" y="717890"/>
                  <a:pt x="3553838" y="736913"/>
                </a:cubicBezTo>
                <a:cubicBezTo>
                  <a:pt x="3572861" y="732301"/>
                  <a:pt x="3582085" y="713854"/>
                  <a:pt x="3596496" y="704055"/>
                </a:cubicBezTo>
                <a:cubicBezTo>
                  <a:pt x="3605719" y="713278"/>
                  <a:pt x="3624742" y="713278"/>
                  <a:pt x="3633966" y="722501"/>
                </a:cubicBezTo>
                <a:cubicBezTo>
                  <a:pt x="3582085" y="759971"/>
                  <a:pt x="3534815" y="825110"/>
                  <a:pt x="3450077" y="802052"/>
                </a:cubicBezTo>
                <a:cubicBezTo>
                  <a:pt x="3431053" y="769194"/>
                  <a:pt x="3412607" y="741524"/>
                  <a:pt x="3407419" y="694831"/>
                </a:cubicBezTo>
                <a:cubicBezTo>
                  <a:pt x="3369949" y="694831"/>
                  <a:pt x="3369949" y="629692"/>
                  <a:pt x="3379173" y="610669"/>
                </a:cubicBezTo>
                <a:cubicBezTo>
                  <a:pt x="3393584" y="568588"/>
                  <a:pt x="3496769" y="563976"/>
                  <a:pt x="3468523" y="503449"/>
                </a:cubicBezTo>
                <a:cubicBezTo>
                  <a:pt x="3463912" y="498837"/>
                  <a:pt x="3449500" y="503449"/>
                  <a:pt x="3440277" y="503449"/>
                </a:cubicBezTo>
                <a:cubicBezTo>
                  <a:pt x="3412031" y="475202"/>
                  <a:pt x="3412031" y="414675"/>
                  <a:pt x="3373984" y="405452"/>
                </a:cubicBezTo>
                <a:cubicBezTo>
                  <a:pt x="3359573" y="400840"/>
                  <a:pt x="3345739" y="423898"/>
                  <a:pt x="3336515" y="400840"/>
                </a:cubicBezTo>
                <a:cubicBezTo>
                  <a:pt x="3369373" y="377782"/>
                  <a:pt x="3379173" y="325901"/>
                  <a:pt x="3402807" y="293619"/>
                </a:cubicBezTo>
                <a:cubicBezTo>
                  <a:pt x="3341703" y="302843"/>
                  <a:pt x="3261576" y="298231"/>
                  <a:pt x="3199896" y="321866"/>
                </a:cubicBezTo>
                <a:cubicBezTo>
                  <a:pt x="3204507" y="312642"/>
                  <a:pt x="3218919" y="312642"/>
                  <a:pt x="3218919" y="303419"/>
                </a:cubicBezTo>
                <a:cubicBezTo>
                  <a:pt x="3199896" y="312642"/>
                  <a:pt x="3190672" y="312642"/>
                  <a:pt x="3171649" y="317254"/>
                </a:cubicBezTo>
                <a:cubicBezTo>
                  <a:pt x="3171649" y="326477"/>
                  <a:pt x="3171649" y="335701"/>
                  <a:pt x="3176261" y="340312"/>
                </a:cubicBezTo>
                <a:cubicBezTo>
                  <a:pt x="3152627" y="354147"/>
                  <a:pt x="3119768" y="391617"/>
                  <a:pt x="3091522" y="373170"/>
                </a:cubicBezTo>
                <a:cubicBezTo>
                  <a:pt x="3058664" y="382393"/>
                  <a:pt x="3058664" y="419863"/>
                  <a:pt x="3020619" y="424474"/>
                </a:cubicBezTo>
                <a:cubicBezTo>
                  <a:pt x="3011395" y="415251"/>
                  <a:pt x="3025230" y="415251"/>
                  <a:pt x="3016007" y="410640"/>
                </a:cubicBezTo>
                <a:cubicBezTo>
                  <a:pt x="2992372" y="471167"/>
                  <a:pt x="2926656" y="494802"/>
                  <a:pt x="2883999" y="541495"/>
                </a:cubicBezTo>
                <a:cubicBezTo>
                  <a:pt x="2903022" y="541495"/>
                  <a:pt x="2874775" y="559941"/>
                  <a:pt x="2888610" y="564553"/>
                </a:cubicBezTo>
                <a:cubicBezTo>
                  <a:pt x="2893222" y="550718"/>
                  <a:pt x="2907634" y="559941"/>
                  <a:pt x="2907634" y="564553"/>
                </a:cubicBezTo>
                <a:cubicBezTo>
                  <a:pt x="2888610" y="587611"/>
                  <a:pt x="2851141" y="587611"/>
                  <a:pt x="2822895" y="602022"/>
                </a:cubicBezTo>
                <a:cubicBezTo>
                  <a:pt x="2790037" y="564553"/>
                  <a:pt x="2700110" y="578964"/>
                  <a:pt x="2671864" y="606634"/>
                </a:cubicBezTo>
                <a:cubicBezTo>
                  <a:pt x="2535244" y="639492"/>
                  <a:pt x="2445317" y="713854"/>
                  <a:pt x="2318497" y="760547"/>
                </a:cubicBezTo>
                <a:cubicBezTo>
                  <a:pt x="2309274" y="751324"/>
                  <a:pt x="2294863" y="746712"/>
                  <a:pt x="2285640" y="742101"/>
                </a:cubicBezTo>
                <a:cubicBezTo>
                  <a:pt x="2294863" y="732877"/>
                  <a:pt x="2294863" y="704631"/>
                  <a:pt x="2285640" y="695408"/>
                </a:cubicBezTo>
                <a:cubicBezTo>
                  <a:pt x="2266617" y="695408"/>
                  <a:pt x="2266617" y="709243"/>
                  <a:pt x="2252782" y="709243"/>
                </a:cubicBezTo>
                <a:cubicBezTo>
                  <a:pt x="2252782" y="690796"/>
                  <a:pt x="2267193" y="680996"/>
                  <a:pt x="2267193" y="667162"/>
                </a:cubicBezTo>
                <a:cubicBezTo>
                  <a:pt x="2144409" y="638915"/>
                  <a:pt x="2045835" y="727689"/>
                  <a:pt x="1960520" y="746712"/>
                </a:cubicBezTo>
                <a:cubicBezTo>
                  <a:pt x="2003177" y="718466"/>
                  <a:pt x="2031424" y="681573"/>
                  <a:pt x="2068893" y="657938"/>
                </a:cubicBezTo>
                <a:cubicBezTo>
                  <a:pt x="2073504" y="644103"/>
                  <a:pt x="2064281" y="648715"/>
                  <a:pt x="2064281" y="634880"/>
                </a:cubicBezTo>
                <a:cubicBezTo>
                  <a:pt x="2068893" y="634880"/>
                  <a:pt x="2078693" y="630269"/>
                  <a:pt x="2087916" y="630269"/>
                </a:cubicBezTo>
                <a:cubicBezTo>
                  <a:pt x="2087916" y="574353"/>
                  <a:pt x="2168043" y="588187"/>
                  <a:pt x="2177266" y="541495"/>
                </a:cubicBezTo>
                <a:cubicBezTo>
                  <a:pt x="2177266" y="527660"/>
                  <a:pt x="2153632" y="532271"/>
                  <a:pt x="2149020" y="518436"/>
                </a:cubicBezTo>
                <a:cubicBezTo>
                  <a:pt x="2144409" y="499990"/>
                  <a:pt x="2153632" y="490190"/>
                  <a:pt x="2153632" y="471744"/>
                </a:cubicBezTo>
                <a:cubicBezTo>
                  <a:pt x="2129997" y="448686"/>
                  <a:pt x="2106363" y="457909"/>
                  <a:pt x="2082728" y="462520"/>
                </a:cubicBezTo>
                <a:cubicBezTo>
                  <a:pt x="2011824" y="476355"/>
                  <a:pt x="1969743" y="480967"/>
                  <a:pt x="1917862" y="504602"/>
                </a:cubicBezTo>
                <a:cubicBezTo>
                  <a:pt x="1894227" y="513825"/>
                  <a:pt x="1875204" y="532848"/>
                  <a:pt x="1846959" y="542071"/>
                </a:cubicBezTo>
                <a:cubicBezTo>
                  <a:pt x="1827935" y="546683"/>
                  <a:pt x="1809489" y="546683"/>
                  <a:pt x="1795078" y="551294"/>
                </a:cubicBezTo>
                <a:cubicBezTo>
                  <a:pt x="1606577" y="602599"/>
                  <a:pt x="1436523" y="728842"/>
                  <a:pt x="1290680" y="793981"/>
                </a:cubicBezTo>
                <a:cubicBezTo>
                  <a:pt x="1290680" y="789370"/>
                  <a:pt x="1290680" y="784758"/>
                  <a:pt x="1286069" y="784758"/>
                </a:cubicBezTo>
                <a:cubicBezTo>
                  <a:pt x="1281457" y="793981"/>
                  <a:pt x="1281457" y="798593"/>
                  <a:pt x="1276845" y="803205"/>
                </a:cubicBezTo>
                <a:cubicBezTo>
                  <a:pt x="1192106" y="845286"/>
                  <a:pt x="1107368" y="887367"/>
                  <a:pt x="1041076" y="947895"/>
                </a:cubicBezTo>
                <a:cubicBezTo>
                  <a:pt x="1064710" y="1013034"/>
                  <a:pt x="941926" y="1027445"/>
                  <a:pt x="928091" y="1074138"/>
                </a:cubicBezTo>
                <a:cubicBezTo>
                  <a:pt x="937314" y="1074138"/>
                  <a:pt x="951725" y="1069526"/>
                  <a:pt x="960948" y="1074138"/>
                </a:cubicBezTo>
                <a:cubicBezTo>
                  <a:pt x="932702" y="1083361"/>
                  <a:pt x="918291" y="1102384"/>
                  <a:pt x="899844" y="1116219"/>
                </a:cubicBezTo>
                <a:cubicBezTo>
                  <a:pt x="956337" y="1097773"/>
                  <a:pt x="1022629" y="1069526"/>
                  <a:pt x="1069322" y="1093161"/>
                </a:cubicBezTo>
                <a:cubicBezTo>
                  <a:pt x="1060099" y="1106996"/>
                  <a:pt x="1036464" y="1106996"/>
                  <a:pt x="1036464" y="1130631"/>
                </a:cubicBezTo>
                <a:cubicBezTo>
                  <a:pt x="1073933" y="1121407"/>
                  <a:pt x="1083733" y="1121407"/>
                  <a:pt x="1125814" y="1116796"/>
                </a:cubicBezTo>
                <a:cubicBezTo>
                  <a:pt x="1125814" y="1107572"/>
                  <a:pt x="1121203" y="1098349"/>
                  <a:pt x="1130426" y="1098349"/>
                </a:cubicBezTo>
                <a:cubicBezTo>
                  <a:pt x="1167896" y="1116796"/>
                  <a:pt x="1186919" y="1070103"/>
                  <a:pt x="1219776" y="1065491"/>
                </a:cubicBezTo>
                <a:cubicBezTo>
                  <a:pt x="1234188" y="1088549"/>
                  <a:pt x="1271657" y="1098349"/>
                  <a:pt x="1262434" y="1130631"/>
                </a:cubicBezTo>
                <a:cubicBezTo>
                  <a:pt x="1286069" y="1149077"/>
                  <a:pt x="1333338" y="1097773"/>
                  <a:pt x="1333338" y="1144465"/>
                </a:cubicBezTo>
                <a:cubicBezTo>
                  <a:pt x="1366196" y="1139854"/>
                  <a:pt x="1385218" y="1158300"/>
                  <a:pt x="1408854" y="1167524"/>
                </a:cubicBezTo>
                <a:cubicBezTo>
                  <a:pt x="1408854" y="1172135"/>
                  <a:pt x="1404242" y="1176747"/>
                  <a:pt x="1404242" y="1181358"/>
                </a:cubicBezTo>
                <a:cubicBezTo>
                  <a:pt x="1418653" y="1181358"/>
                  <a:pt x="1456122" y="1162912"/>
                  <a:pt x="1456122" y="1185970"/>
                </a:cubicBezTo>
                <a:cubicBezTo>
                  <a:pt x="1314891" y="1321437"/>
                  <a:pt x="1111980" y="1400411"/>
                  <a:pt x="937314" y="1503596"/>
                </a:cubicBezTo>
                <a:cubicBezTo>
                  <a:pt x="937314" y="1489761"/>
                  <a:pt x="922903" y="1498985"/>
                  <a:pt x="913679" y="1498985"/>
                </a:cubicBezTo>
                <a:cubicBezTo>
                  <a:pt x="913679" y="1522043"/>
                  <a:pt x="913679" y="1522043"/>
                  <a:pt x="913679" y="1522043"/>
                </a:cubicBezTo>
                <a:cubicBezTo>
                  <a:pt x="866410" y="1550289"/>
                  <a:pt x="814529" y="1573347"/>
                  <a:pt x="758037" y="1568735"/>
                </a:cubicBezTo>
                <a:cubicBezTo>
                  <a:pt x="753425" y="1582570"/>
                  <a:pt x="758037" y="1577959"/>
                  <a:pt x="758037" y="1596982"/>
                </a:cubicBezTo>
                <a:cubicBezTo>
                  <a:pt x="743626" y="1601593"/>
                  <a:pt x="734402" y="1615428"/>
                  <a:pt x="720567" y="1620040"/>
                </a:cubicBezTo>
                <a:cubicBezTo>
                  <a:pt x="677910" y="1591794"/>
                  <a:pt x="654275" y="1652898"/>
                  <a:pt x="616806" y="1638486"/>
                </a:cubicBezTo>
                <a:cubicBezTo>
                  <a:pt x="602394" y="1708237"/>
                  <a:pt x="532067" y="1699014"/>
                  <a:pt x="494021" y="1741095"/>
                </a:cubicBezTo>
                <a:cubicBezTo>
                  <a:pt x="474998" y="1727260"/>
                  <a:pt x="451363" y="1750318"/>
                  <a:pt x="461163" y="1778565"/>
                </a:cubicBezTo>
                <a:cubicBezTo>
                  <a:pt x="428305" y="1792399"/>
                  <a:pt x="409282" y="1792399"/>
                  <a:pt x="376424" y="1783176"/>
                </a:cubicBezTo>
                <a:cubicBezTo>
                  <a:pt x="362013" y="1801623"/>
                  <a:pt x="343566" y="1816034"/>
                  <a:pt x="310132" y="1806234"/>
                </a:cubicBezTo>
                <a:cubicBezTo>
                  <a:pt x="305521" y="1820069"/>
                  <a:pt x="291109" y="1834481"/>
                  <a:pt x="300909" y="1852927"/>
                </a:cubicBezTo>
                <a:cubicBezTo>
                  <a:pt x="296297" y="1843704"/>
                  <a:pt x="305521" y="1839092"/>
                  <a:pt x="315320" y="1843704"/>
                </a:cubicBezTo>
                <a:cubicBezTo>
                  <a:pt x="300909" y="1885785"/>
                  <a:pt x="244417" y="1913455"/>
                  <a:pt x="230582" y="1946313"/>
                </a:cubicBezTo>
                <a:cubicBezTo>
                  <a:pt x="249604" y="1946313"/>
                  <a:pt x="273239" y="1927866"/>
                  <a:pt x="287074" y="1937089"/>
                </a:cubicBezTo>
                <a:cubicBezTo>
                  <a:pt x="287074" y="1950924"/>
                  <a:pt x="268051" y="1946313"/>
                  <a:pt x="268051" y="1960148"/>
                </a:cubicBezTo>
                <a:cubicBezTo>
                  <a:pt x="296297" y="1964759"/>
                  <a:pt x="352790" y="1937089"/>
                  <a:pt x="371813" y="1969371"/>
                </a:cubicBezTo>
                <a:cubicBezTo>
                  <a:pt x="367201" y="1973982"/>
                  <a:pt x="362590" y="1983206"/>
                  <a:pt x="362590" y="1997617"/>
                </a:cubicBezTo>
                <a:cubicBezTo>
                  <a:pt x="386224" y="2025863"/>
                  <a:pt x="438105" y="2002229"/>
                  <a:pt x="461739" y="1993006"/>
                </a:cubicBezTo>
                <a:cubicBezTo>
                  <a:pt x="461739" y="1997617"/>
                  <a:pt x="461739" y="1997617"/>
                  <a:pt x="466351" y="2002229"/>
                </a:cubicBezTo>
                <a:cubicBezTo>
                  <a:pt x="470963" y="2020675"/>
                  <a:pt x="457128" y="2020675"/>
                  <a:pt x="457128" y="2030475"/>
                </a:cubicBezTo>
                <a:cubicBezTo>
                  <a:pt x="494597" y="2048921"/>
                  <a:pt x="560889" y="2039698"/>
                  <a:pt x="560889" y="2095614"/>
                </a:cubicBezTo>
                <a:cubicBezTo>
                  <a:pt x="669263" y="2058145"/>
                  <a:pt x="763801" y="1983782"/>
                  <a:pt x="876786" y="1937089"/>
                </a:cubicBezTo>
                <a:cubicBezTo>
                  <a:pt x="876786" y="1974559"/>
                  <a:pt x="857763" y="2002229"/>
                  <a:pt x="834129" y="2021252"/>
                </a:cubicBezTo>
                <a:cubicBezTo>
                  <a:pt x="843352" y="2021252"/>
                  <a:pt x="857763" y="2016640"/>
                  <a:pt x="857763" y="2025863"/>
                </a:cubicBezTo>
                <a:cubicBezTo>
                  <a:pt x="843352" y="2044310"/>
                  <a:pt x="829517" y="2063333"/>
                  <a:pt x="805882" y="2072556"/>
                </a:cubicBezTo>
                <a:cubicBezTo>
                  <a:pt x="801271" y="2095614"/>
                  <a:pt x="777636" y="2119249"/>
                  <a:pt x="754001" y="2110026"/>
                </a:cubicBezTo>
                <a:cubicBezTo>
                  <a:pt x="725756" y="2142884"/>
                  <a:pt x="739590" y="2217246"/>
                  <a:pt x="692897" y="2245492"/>
                </a:cubicBezTo>
                <a:cubicBezTo>
                  <a:pt x="678486" y="2236269"/>
                  <a:pt x="678486" y="2259327"/>
                  <a:pt x="669263" y="2263939"/>
                </a:cubicBezTo>
                <a:cubicBezTo>
                  <a:pt x="688286" y="2268550"/>
                  <a:pt x="725756" y="2240881"/>
                  <a:pt x="740167" y="2273162"/>
                </a:cubicBezTo>
                <a:cubicBezTo>
                  <a:pt x="744778" y="2291609"/>
                  <a:pt x="721144" y="2282385"/>
                  <a:pt x="721144" y="2301408"/>
                </a:cubicBezTo>
                <a:cubicBezTo>
                  <a:pt x="749390" y="2301408"/>
                  <a:pt x="787436" y="2287573"/>
                  <a:pt x="792048" y="2315243"/>
                </a:cubicBezTo>
                <a:cubicBezTo>
                  <a:pt x="773025" y="2338301"/>
                  <a:pt x="730943" y="2343489"/>
                  <a:pt x="711921" y="2366548"/>
                </a:cubicBezTo>
                <a:cubicBezTo>
                  <a:pt x="749390" y="2352713"/>
                  <a:pt x="853152" y="2273162"/>
                  <a:pt x="839317" y="2371159"/>
                </a:cubicBezTo>
                <a:cubicBezTo>
                  <a:pt x="872174" y="2389606"/>
                  <a:pt x="905609" y="2333690"/>
                  <a:pt x="928667" y="2357324"/>
                </a:cubicBezTo>
                <a:cubicBezTo>
                  <a:pt x="928667" y="2366548"/>
                  <a:pt x="919444" y="2361936"/>
                  <a:pt x="924055" y="2375771"/>
                </a:cubicBezTo>
                <a:cubicBezTo>
                  <a:pt x="933279" y="2375771"/>
                  <a:pt x="938467" y="2384994"/>
                  <a:pt x="943078" y="2389606"/>
                </a:cubicBezTo>
                <a:cubicBezTo>
                  <a:pt x="957490" y="2445522"/>
                  <a:pt x="947690" y="2511238"/>
                  <a:pt x="876786" y="2520461"/>
                </a:cubicBezTo>
                <a:cubicBezTo>
                  <a:pt x="867563" y="2511238"/>
                  <a:pt x="853152" y="2506626"/>
                  <a:pt x="857763" y="2482991"/>
                </a:cubicBezTo>
                <a:cubicBezTo>
                  <a:pt x="853152" y="2482991"/>
                  <a:pt x="834129" y="2487603"/>
                  <a:pt x="834129" y="2478380"/>
                </a:cubicBezTo>
                <a:cubicBezTo>
                  <a:pt x="824905" y="2459933"/>
                  <a:pt x="848540" y="2455321"/>
                  <a:pt x="866987" y="2459933"/>
                </a:cubicBezTo>
                <a:cubicBezTo>
                  <a:pt x="862375" y="2446098"/>
                  <a:pt x="866987" y="2441487"/>
                  <a:pt x="871598" y="2431687"/>
                </a:cubicBezTo>
                <a:cubicBezTo>
                  <a:pt x="805306" y="2436299"/>
                  <a:pt x="767836" y="2464545"/>
                  <a:pt x="720567" y="2487603"/>
                </a:cubicBezTo>
                <a:cubicBezTo>
                  <a:pt x="744202" y="2506050"/>
                  <a:pt x="734979" y="2562542"/>
                  <a:pt x="729791" y="2585600"/>
                </a:cubicBezTo>
                <a:cubicBezTo>
                  <a:pt x="753425" y="2576377"/>
                  <a:pt x="786283" y="2585600"/>
                  <a:pt x="819141" y="2580989"/>
                </a:cubicBezTo>
                <a:cubicBezTo>
                  <a:pt x="814529" y="2599435"/>
                  <a:pt x="795506" y="2599435"/>
                  <a:pt x="795506" y="2623070"/>
                </a:cubicBezTo>
                <a:cubicBezTo>
                  <a:pt x="819141" y="2627681"/>
                  <a:pt x="866410" y="2627681"/>
                  <a:pt x="871022" y="2594823"/>
                </a:cubicBezTo>
                <a:cubicBezTo>
                  <a:pt x="856610" y="2594823"/>
                  <a:pt x="828364" y="2608658"/>
                  <a:pt x="823753" y="2590212"/>
                </a:cubicBezTo>
                <a:cubicBezTo>
                  <a:pt x="842775" y="2571765"/>
                  <a:pt x="856610" y="2580989"/>
                  <a:pt x="884857" y="2576377"/>
                </a:cubicBezTo>
                <a:cubicBezTo>
                  <a:pt x="889468" y="2515849"/>
                  <a:pt x="955760" y="2501438"/>
                  <a:pt x="988618" y="2487603"/>
                </a:cubicBezTo>
                <a:cubicBezTo>
                  <a:pt x="988618" y="2496826"/>
                  <a:pt x="979395" y="2496826"/>
                  <a:pt x="979395" y="2506050"/>
                </a:cubicBezTo>
                <a:cubicBezTo>
                  <a:pt x="984007" y="2506050"/>
                  <a:pt x="988618" y="2506050"/>
                  <a:pt x="988618" y="2515273"/>
                </a:cubicBezTo>
                <a:cubicBezTo>
                  <a:pt x="984007" y="2519884"/>
                  <a:pt x="979395" y="2529108"/>
                  <a:pt x="974207" y="2533719"/>
                </a:cubicBezTo>
                <a:cubicBezTo>
                  <a:pt x="1002454" y="2533719"/>
                  <a:pt x="1016865" y="2519884"/>
                  <a:pt x="1035311" y="2510661"/>
                </a:cubicBezTo>
                <a:cubicBezTo>
                  <a:pt x="1044534" y="2519884"/>
                  <a:pt x="1054334" y="2510661"/>
                  <a:pt x="1063558" y="2519884"/>
                </a:cubicBezTo>
                <a:cubicBezTo>
                  <a:pt x="1068169" y="2487026"/>
                  <a:pt x="1077969" y="2468580"/>
                  <a:pt x="1110826" y="2463968"/>
                </a:cubicBezTo>
                <a:cubicBezTo>
                  <a:pt x="1110826" y="2450133"/>
                  <a:pt x="1125238" y="2440910"/>
                  <a:pt x="1148296" y="2435722"/>
                </a:cubicBezTo>
                <a:cubicBezTo>
                  <a:pt x="1148296" y="2440334"/>
                  <a:pt x="1143685" y="2444945"/>
                  <a:pt x="1148296" y="2449557"/>
                </a:cubicBezTo>
                <a:cubicBezTo>
                  <a:pt x="1167319" y="2449557"/>
                  <a:pt x="1214588" y="2431111"/>
                  <a:pt x="1237646" y="2454169"/>
                </a:cubicBezTo>
                <a:cubicBezTo>
                  <a:pt x="1242258" y="2472615"/>
                  <a:pt x="1233035" y="2482415"/>
                  <a:pt x="1223235" y="2496250"/>
                </a:cubicBezTo>
                <a:cubicBezTo>
                  <a:pt x="1237646" y="2491638"/>
                  <a:pt x="1237646" y="2510085"/>
                  <a:pt x="1237646" y="2519308"/>
                </a:cubicBezTo>
                <a:cubicBezTo>
                  <a:pt x="1233035" y="2528531"/>
                  <a:pt x="1228423" y="2542366"/>
                  <a:pt x="1218624" y="2547554"/>
                </a:cubicBezTo>
                <a:cubicBezTo>
                  <a:pt x="1152332" y="2533719"/>
                  <a:pt x="1147720" y="2589635"/>
                  <a:pt x="1119473" y="2608082"/>
                </a:cubicBezTo>
                <a:cubicBezTo>
                  <a:pt x="1100451" y="2617305"/>
                  <a:pt x="1086616" y="2617305"/>
                  <a:pt x="1082004" y="2640940"/>
                </a:cubicBezTo>
                <a:cubicBezTo>
                  <a:pt x="1086616" y="2640940"/>
                  <a:pt x="1096415" y="2636328"/>
                  <a:pt x="1091227" y="2645551"/>
                </a:cubicBezTo>
                <a:cubicBezTo>
                  <a:pt x="1072204" y="2673797"/>
                  <a:pt x="1043958" y="2687633"/>
                  <a:pt x="1043958" y="2729714"/>
                </a:cubicBezTo>
                <a:cubicBezTo>
                  <a:pt x="1062981" y="2748160"/>
                  <a:pt x="1039346" y="2785630"/>
                  <a:pt x="1015712" y="2781018"/>
                </a:cubicBezTo>
                <a:cubicBezTo>
                  <a:pt x="1024935" y="2799465"/>
                  <a:pt x="1015712" y="2804076"/>
                  <a:pt x="1011100" y="2818487"/>
                </a:cubicBezTo>
                <a:cubicBezTo>
                  <a:pt x="1043958" y="2823099"/>
                  <a:pt x="1072204" y="2841546"/>
                  <a:pt x="1100451" y="2846734"/>
                </a:cubicBezTo>
                <a:cubicBezTo>
                  <a:pt x="1137920" y="2855957"/>
                  <a:pt x="1189801" y="2837511"/>
                  <a:pt x="1223235" y="2837511"/>
                </a:cubicBezTo>
                <a:cubicBezTo>
                  <a:pt x="1251481" y="2837511"/>
                  <a:pt x="1289527" y="2870368"/>
                  <a:pt x="1326997" y="2855957"/>
                </a:cubicBezTo>
                <a:cubicBezTo>
                  <a:pt x="1270505" y="2865180"/>
                  <a:pt x="1242258" y="2898038"/>
                  <a:pt x="1204212" y="2925708"/>
                </a:cubicBezTo>
                <a:cubicBezTo>
                  <a:pt x="1095839" y="2934931"/>
                  <a:pt x="1001300" y="2879015"/>
                  <a:pt x="925785" y="2907261"/>
                </a:cubicBezTo>
                <a:cubicBezTo>
                  <a:pt x="906762" y="2958566"/>
                  <a:pt x="986889" y="2944731"/>
                  <a:pt x="963254" y="2977012"/>
                </a:cubicBezTo>
                <a:cubicBezTo>
                  <a:pt x="982278" y="2963177"/>
                  <a:pt x="1024358" y="2972400"/>
                  <a:pt x="1029547" y="3000071"/>
                </a:cubicBezTo>
                <a:cubicBezTo>
                  <a:pt x="992077" y="2995459"/>
                  <a:pt x="986889" y="3023129"/>
                  <a:pt x="973054" y="3037540"/>
                </a:cubicBezTo>
                <a:cubicBezTo>
                  <a:pt x="996689" y="3023705"/>
                  <a:pt x="1029547" y="3023705"/>
                  <a:pt x="1034158" y="2990847"/>
                </a:cubicBezTo>
                <a:cubicBezTo>
                  <a:pt x="1053181" y="2995459"/>
                  <a:pt x="1043382" y="3004682"/>
                  <a:pt x="1048570" y="3009294"/>
                </a:cubicBezTo>
                <a:cubicBezTo>
                  <a:pt x="1048570" y="3004682"/>
                  <a:pt x="1057793" y="3004682"/>
                  <a:pt x="1062981" y="3004682"/>
                </a:cubicBezTo>
                <a:cubicBezTo>
                  <a:pt x="1105638" y="3032928"/>
                  <a:pt x="1175966" y="3004682"/>
                  <a:pt x="1209400" y="3037540"/>
                </a:cubicBezTo>
                <a:cubicBezTo>
                  <a:pt x="1190377" y="3098068"/>
                  <a:pt x="1120050" y="3112479"/>
                  <a:pt x="1105638" y="3182230"/>
                </a:cubicBezTo>
                <a:cubicBezTo>
                  <a:pt x="1091227" y="3177618"/>
                  <a:pt x="1091227" y="3186841"/>
                  <a:pt x="1082004" y="3191453"/>
                </a:cubicBezTo>
                <a:cubicBezTo>
                  <a:pt x="1086616" y="3205288"/>
                  <a:pt x="1091227" y="3219699"/>
                  <a:pt x="1086616" y="3238146"/>
                </a:cubicBezTo>
                <a:cubicBezTo>
                  <a:pt x="1030123" y="3251981"/>
                  <a:pt x="1015712" y="3313085"/>
                  <a:pt x="949996" y="3322308"/>
                </a:cubicBezTo>
                <a:cubicBezTo>
                  <a:pt x="935584" y="3350554"/>
                  <a:pt x="926361" y="3364389"/>
                  <a:pt x="926361" y="3397247"/>
                </a:cubicBezTo>
                <a:cubicBezTo>
                  <a:pt x="879092" y="3430105"/>
                  <a:pt x="837011" y="3476798"/>
                  <a:pt x="837011" y="3537325"/>
                </a:cubicBezTo>
                <a:cubicBezTo>
                  <a:pt x="841623" y="3546549"/>
                  <a:pt x="865257" y="3532714"/>
                  <a:pt x="865257" y="3541937"/>
                </a:cubicBezTo>
                <a:cubicBezTo>
                  <a:pt x="856034" y="3541937"/>
                  <a:pt x="860645" y="3551160"/>
                  <a:pt x="865257" y="3555772"/>
                </a:cubicBezTo>
                <a:cubicBezTo>
                  <a:pt x="850846" y="3555772"/>
                  <a:pt x="846234" y="3560383"/>
                  <a:pt x="837011" y="3564995"/>
                </a:cubicBezTo>
                <a:cubicBezTo>
                  <a:pt x="851422" y="3574218"/>
                  <a:pt x="869869" y="3569607"/>
                  <a:pt x="879669" y="3578830"/>
                </a:cubicBezTo>
                <a:cubicBezTo>
                  <a:pt x="875057" y="3588053"/>
                  <a:pt x="851422" y="3588053"/>
                  <a:pt x="846811" y="3601888"/>
                </a:cubicBezTo>
                <a:cubicBezTo>
                  <a:pt x="875057" y="3601888"/>
                  <a:pt x="898692" y="3601888"/>
                  <a:pt x="903303" y="3578830"/>
                </a:cubicBezTo>
                <a:cubicBezTo>
                  <a:pt x="917714" y="3583442"/>
                  <a:pt x="922326" y="3588053"/>
                  <a:pt x="931549" y="3597277"/>
                </a:cubicBezTo>
                <a:cubicBezTo>
                  <a:pt x="931549" y="3606500"/>
                  <a:pt x="922326" y="3611112"/>
                  <a:pt x="917138" y="3620335"/>
                </a:cubicBezTo>
                <a:cubicBezTo>
                  <a:pt x="940773" y="3606500"/>
                  <a:pt x="969019" y="3592088"/>
                  <a:pt x="992653" y="3611112"/>
                </a:cubicBezTo>
                <a:cubicBezTo>
                  <a:pt x="959796" y="3629558"/>
                  <a:pt x="940773" y="3667027"/>
                  <a:pt x="907915" y="3690662"/>
                </a:cubicBezTo>
                <a:cubicBezTo>
                  <a:pt x="888892" y="3686051"/>
                  <a:pt x="884280" y="3699885"/>
                  <a:pt x="870445" y="3699885"/>
                </a:cubicBezTo>
                <a:cubicBezTo>
                  <a:pt x="842199" y="3751190"/>
                  <a:pt x="775907" y="3760413"/>
                  <a:pt x="743049" y="3797882"/>
                </a:cubicBezTo>
                <a:cubicBezTo>
                  <a:pt x="752272" y="3802494"/>
                  <a:pt x="762072" y="3788659"/>
                  <a:pt x="766684" y="3797882"/>
                </a:cubicBezTo>
                <a:cubicBezTo>
                  <a:pt x="766684" y="3811718"/>
                  <a:pt x="762072" y="3816329"/>
                  <a:pt x="762072" y="3826129"/>
                </a:cubicBezTo>
                <a:cubicBezTo>
                  <a:pt x="771295" y="3826129"/>
                  <a:pt x="781095" y="3830740"/>
                  <a:pt x="785706" y="3835352"/>
                </a:cubicBezTo>
                <a:cubicBezTo>
                  <a:pt x="785706" y="3844575"/>
                  <a:pt x="781095" y="3858410"/>
                  <a:pt x="776483" y="3863598"/>
                </a:cubicBezTo>
                <a:cubicBezTo>
                  <a:pt x="790895" y="3868210"/>
                  <a:pt x="790895" y="3858987"/>
                  <a:pt x="804730" y="3858987"/>
                </a:cubicBezTo>
                <a:cubicBezTo>
                  <a:pt x="819141" y="3868210"/>
                  <a:pt x="795506" y="3882045"/>
                  <a:pt x="809341" y="3887233"/>
                </a:cubicBezTo>
                <a:cubicBezTo>
                  <a:pt x="813953" y="3882621"/>
                  <a:pt x="823753" y="3873398"/>
                  <a:pt x="837587" y="3873398"/>
                </a:cubicBezTo>
                <a:cubicBezTo>
                  <a:pt x="823176" y="3901644"/>
                  <a:pt x="785706" y="3896456"/>
                  <a:pt x="781095" y="3929314"/>
                </a:cubicBezTo>
                <a:cubicBezTo>
                  <a:pt x="809341" y="3947760"/>
                  <a:pt x="837587" y="3924702"/>
                  <a:pt x="856610" y="3906256"/>
                </a:cubicBezTo>
                <a:cubicBezTo>
                  <a:pt x="889468" y="3906256"/>
                  <a:pt x="899268" y="3883198"/>
                  <a:pt x="922903" y="3868786"/>
                </a:cubicBezTo>
                <a:cubicBezTo>
                  <a:pt x="918291" y="3859563"/>
                  <a:pt x="908491" y="3835929"/>
                  <a:pt x="922903" y="3831317"/>
                </a:cubicBezTo>
                <a:cubicBezTo>
                  <a:pt x="937314" y="3835929"/>
                  <a:pt x="937314" y="3831317"/>
                  <a:pt x="951149" y="3831317"/>
                </a:cubicBezTo>
                <a:cubicBezTo>
                  <a:pt x="951149" y="3835929"/>
                  <a:pt x="951149" y="3845152"/>
                  <a:pt x="955760" y="3849763"/>
                </a:cubicBezTo>
                <a:cubicBezTo>
                  <a:pt x="964984" y="3835929"/>
                  <a:pt x="988618" y="3835929"/>
                  <a:pt x="1003030" y="3826705"/>
                </a:cubicBezTo>
                <a:cubicBezTo>
                  <a:pt x="1003030" y="3831317"/>
                  <a:pt x="1012253" y="3831317"/>
                  <a:pt x="1012253" y="3835929"/>
                </a:cubicBezTo>
                <a:cubicBezTo>
                  <a:pt x="1012253" y="3858987"/>
                  <a:pt x="1012253" y="3858987"/>
                  <a:pt x="1012253" y="3858987"/>
                </a:cubicBezTo>
                <a:cubicBezTo>
                  <a:pt x="979395" y="3858987"/>
                  <a:pt x="974783" y="3891844"/>
                  <a:pt x="951149" y="3905679"/>
                </a:cubicBezTo>
                <a:cubicBezTo>
                  <a:pt x="979395" y="3891844"/>
                  <a:pt x="988618" y="3896456"/>
                  <a:pt x="1026664" y="3901068"/>
                </a:cubicBezTo>
                <a:cubicBezTo>
                  <a:pt x="1022052" y="3910291"/>
                  <a:pt x="1012253" y="3910291"/>
                  <a:pt x="1012253" y="3919514"/>
                </a:cubicBezTo>
                <a:cubicBezTo>
                  <a:pt x="1016865" y="3924126"/>
                  <a:pt x="1026664" y="3924126"/>
                  <a:pt x="1031276" y="3928738"/>
                </a:cubicBezTo>
                <a:cubicBezTo>
                  <a:pt x="1022052" y="3947184"/>
                  <a:pt x="1007641" y="3980042"/>
                  <a:pt x="984007" y="3980042"/>
                </a:cubicBezTo>
                <a:cubicBezTo>
                  <a:pt x="984007" y="3993877"/>
                  <a:pt x="998418" y="3989265"/>
                  <a:pt x="993230" y="4003100"/>
                </a:cubicBezTo>
                <a:cubicBezTo>
                  <a:pt x="932126" y="4054404"/>
                  <a:pt x="875634" y="4114932"/>
                  <a:pt x="800118" y="4157013"/>
                </a:cubicBezTo>
                <a:cubicBezTo>
                  <a:pt x="800118" y="4152402"/>
                  <a:pt x="795506" y="4152402"/>
                  <a:pt x="795506" y="4147790"/>
                </a:cubicBezTo>
                <a:cubicBezTo>
                  <a:pt x="790895" y="4129343"/>
                  <a:pt x="819141" y="4119544"/>
                  <a:pt x="814529" y="4110321"/>
                </a:cubicBezTo>
                <a:cubicBezTo>
                  <a:pt x="781671" y="4124156"/>
                  <a:pt x="767260" y="4157013"/>
                  <a:pt x="729791" y="4166237"/>
                </a:cubicBezTo>
                <a:cubicBezTo>
                  <a:pt x="725179" y="4180071"/>
                  <a:pt x="739014" y="4194483"/>
                  <a:pt x="720567" y="4203706"/>
                </a:cubicBezTo>
                <a:cubicBezTo>
                  <a:pt x="706156" y="4203706"/>
                  <a:pt x="696933" y="4203706"/>
                  <a:pt x="683098" y="4208318"/>
                </a:cubicBezTo>
                <a:cubicBezTo>
                  <a:pt x="668687" y="4264234"/>
                  <a:pt x="588559" y="4273457"/>
                  <a:pt x="565501" y="4310927"/>
                </a:cubicBezTo>
                <a:cubicBezTo>
                  <a:pt x="556278" y="4310927"/>
                  <a:pt x="509008" y="4333985"/>
                  <a:pt x="513620" y="4348396"/>
                </a:cubicBezTo>
                <a:cubicBezTo>
                  <a:pt x="541867" y="4329949"/>
                  <a:pt x="556278" y="4315538"/>
                  <a:pt x="593748" y="4306315"/>
                </a:cubicBezTo>
                <a:cubicBezTo>
                  <a:pt x="589136" y="4306315"/>
                  <a:pt x="584524" y="4301703"/>
                  <a:pt x="584524" y="4292480"/>
                </a:cubicBezTo>
                <a:cubicBezTo>
                  <a:pt x="660040" y="4255010"/>
                  <a:pt x="744778" y="4212929"/>
                  <a:pt x="805882" y="4170848"/>
                </a:cubicBezTo>
                <a:cubicBezTo>
                  <a:pt x="805882" y="4180071"/>
                  <a:pt x="805882" y="4184683"/>
                  <a:pt x="815106" y="4180071"/>
                </a:cubicBezTo>
                <a:cubicBezTo>
                  <a:pt x="824329" y="4151825"/>
                  <a:pt x="847964" y="4137990"/>
                  <a:pt x="876210" y="4128767"/>
                </a:cubicBezTo>
                <a:cubicBezTo>
                  <a:pt x="885433" y="4124156"/>
                  <a:pt x="871598" y="4110321"/>
                  <a:pt x="885433" y="4105709"/>
                </a:cubicBezTo>
                <a:cubicBezTo>
                  <a:pt x="894656" y="4119544"/>
                  <a:pt x="909068" y="4101097"/>
                  <a:pt x="913679" y="4110321"/>
                </a:cubicBezTo>
                <a:cubicBezTo>
                  <a:pt x="913679" y="4128767"/>
                  <a:pt x="899268" y="4143178"/>
                  <a:pt x="885433" y="4133379"/>
                </a:cubicBezTo>
                <a:cubicBezTo>
                  <a:pt x="866410" y="4156437"/>
                  <a:pt x="852575" y="4180071"/>
                  <a:pt x="833552" y="4203130"/>
                </a:cubicBezTo>
                <a:cubicBezTo>
                  <a:pt x="842775" y="4203130"/>
                  <a:pt x="857187" y="4189295"/>
                  <a:pt x="861799" y="4198518"/>
                </a:cubicBezTo>
                <a:cubicBezTo>
                  <a:pt x="866410" y="4254434"/>
                  <a:pt x="786283" y="4249823"/>
                  <a:pt x="777059" y="4282681"/>
                </a:cubicBezTo>
                <a:cubicBezTo>
                  <a:pt x="828940" y="4264234"/>
                  <a:pt x="890045" y="4235988"/>
                  <a:pt x="941926" y="4231376"/>
                </a:cubicBezTo>
                <a:cubicBezTo>
                  <a:pt x="946537" y="4222153"/>
                  <a:pt x="951149" y="4217541"/>
                  <a:pt x="965560" y="4217541"/>
                </a:cubicBezTo>
                <a:cubicBezTo>
                  <a:pt x="965560" y="4231376"/>
                  <a:pt x="951149" y="4231376"/>
                  <a:pt x="941926" y="4235988"/>
                </a:cubicBezTo>
                <a:cubicBezTo>
                  <a:pt x="956337" y="4235988"/>
                  <a:pt x="960948" y="4240599"/>
                  <a:pt x="960948" y="4249823"/>
                </a:cubicBezTo>
                <a:cubicBezTo>
                  <a:pt x="928091" y="4319573"/>
                  <a:pt x="833552" y="4329373"/>
                  <a:pt x="781671" y="4385289"/>
                </a:cubicBezTo>
                <a:cubicBezTo>
                  <a:pt x="805306" y="4389901"/>
                  <a:pt x="814529" y="4376066"/>
                  <a:pt x="824329" y="4366843"/>
                </a:cubicBezTo>
                <a:cubicBezTo>
                  <a:pt x="876210" y="4371454"/>
                  <a:pt x="904456" y="4324762"/>
                  <a:pt x="941926" y="4301703"/>
                </a:cubicBezTo>
                <a:cubicBezTo>
                  <a:pt x="989195" y="4278645"/>
                  <a:pt x="1050299" y="4264234"/>
                  <a:pt x="1092957" y="4236564"/>
                </a:cubicBezTo>
                <a:cubicBezTo>
                  <a:pt x="1097568" y="4245787"/>
                  <a:pt x="1107368" y="4245787"/>
                  <a:pt x="1116591" y="4245787"/>
                </a:cubicBezTo>
                <a:cubicBezTo>
                  <a:pt x="1125814" y="4241176"/>
                  <a:pt x="1131002" y="4236564"/>
                  <a:pt x="1144837" y="4236564"/>
                </a:cubicBezTo>
                <a:cubicBezTo>
                  <a:pt x="1144837" y="4250399"/>
                  <a:pt x="1125814" y="4250399"/>
                  <a:pt x="1125814" y="4259622"/>
                </a:cubicBezTo>
                <a:cubicBezTo>
                  <a:pt x="1135038" y="4273457"/>
                  <a:pt x="1158672" y="4259622"/>
                  <a:pt x="1168472" y="4264234"/>
                </a:cubicBezTo>
                <a:cubicBezTo>
                  <a:pt x="1140225" y="4273457"/>
                  <a:pt x="1144837" y="4292480"/>
                  <a:pt x="1125814" y="4306315"/>
                </a:cubicBezTo>
                <a:cubicBezTo>
                  <a:pt x="1121203" y="4297092"/>
                  <a:pt x="1106792" y="4297092"/>
                  <a:pt x="1097568" y="4292480"/>
                </a:cubicBezTo>
                <a:cubicBezTo>
                  <a:pt x="1092957" y="4306315"/>
                  <a:pt x="1078545" y="4310927"/>
                  <a:pt x="1064710" y="4315538"/>
                </a:cubicBezTo>
                <a:cubicBezTo>
                  <a:pt x="1064710" y="4324762"/>
                  <a:pt x="1060099" y="4343784"/>
                  <a:pt x="1069322" y="4348396"/>
                </a:cubicBezTo>
                <a:cubicBezTo>
                  <a:pt x="1102180" y="4315538"/>
                  <a:pt x="1130426" y="4306315"/>
                  <a:pt x="1186919" y="4301703"/>
                </a:cubicBezTo>
                <a:cubicBezTo>
                  <a:pt x="1182307" y="4315538"/>
                  <a:pt x="1191530" y="4320150"/>
                  <a:pt x="1186919" y="4334561"/>
                </a:cubicBezTo>
                <a:lnTo>
                  <a:pt x="1182307" y="4339173"/>
                </a:lnTo>
                <a:cubicBezTo>
                  <a:pt x="1167896" y="4334561"/>
                  <a:pt x="1149449" y="4334561"/>
                  <a:pt x="1135038" y="4334561"/>
                </a:cubicBezTo>
                <a:cubicBezTo>
                  <a:pt x="1106792" y="4367419"/>
                  <a:pt x="1073933" y="4395089"/>
                  <a:pt x="1045688" y="4427947"/>
                </a:cubicBezTo>
                <a:cubicBezTo>
                  <a:pt x="1012829" y="4432559"/>
                  <a:pt x="998418" y="4456193"/>
                  <a:pt x="979395" y="4474640"/>
                </a:cubicBezTo>
                <a:cubicBezTo>
                  <a:pt x="974783" y="4474640"/>
                  <a:pt x="955760" y="4479251"/>
                  <a:pt x="970172" y="4479251"/>
                </a:cubicBezTo>
                <a:cubicBezTo>
                  <a:pt x="1003030" y="4483863"/>
                  <a:pt x="1003030" y="4451005"/>
                  <a:pt x="1041076" y="4465416"/>
                </a:cubicBezTo>
                <a:cubicBezTo>
                  <a:pt x="1045688" y="4437170"/>
                  <a:pt x="1083733" y="4446970"/>
                  <a:pt x="1092957" y="4427947"/>
                </a:cubicBezTo>
                <a:cubicBezTo>
                  <a:pt x="1107368" y="4437170"/>
                  <a:pt x="1102180" y="4441782"/>
                  <a:pt x="1107368" y="4451005"/>
                </a:cubicBezTo>
                <a:cubicBezTo>
                  <a:pt x="1107368" y="4437170"/>
                  <a:pt x="1126391" y="4460228"/>
                  <a:pt x="1121779" y="4441782"/>
                </a:cubicBezTo>
                <a:cubicBezTo>
                  <a:pt x="1117167" y="4437170"/>
                  <a:pt x="1102756" y="4446393"/>
                  <a:pt x="1107368" y="4423335"/>
                </a:cubicBezTo>
                <a:cubicBezTo>
                  <a:pt x="1116591" y="4418723"/>
                  <a:pt x="1126391" y="4400277"/>
                  <a:pt x="1135614" y="4409500"/>
                </a:cubicBezTo>
                <a:cubicBezTo>
                  <a:pt x="1140225" y="4427947"/>
                  <a:pt x="1111980" y="4418723"/>
                  <a:pt x="1126391" y="4432559"/>
                </a:cubicBezTo>
                <a:cubicBezTo>
                  <a:pt x="1135614" y="4427947"/>
                  <a:pt x="1150026" y="4427947"/>
                  <a:pt x="1163861" y="4423335"/>
                </a:cubicBezTo>
                <a:cubicBezTo>
                  <a:pt x="1144837" y="4400277"/>
                  <a:pt x="1187495" y="4418723"/>
                  <a:pt x="1192106" y="4409500"/>
                </a:cubicBezTo>
                <a:cubicBezTo>
                  <a:pt x="1173084" y="4400277"/>
                  <a:pt x="1196718" y="4391054"/>
                  <a:pt x="1196718" y="4381254"/>
                </a:cubicBezTo>
                <a:cubicBezTo>
                  <a:pt x="1177695" y="4372031"/>
                  <a:pt x="1182307" y="4395089"/>
                  <a:pt x="1173084" y="4385866"/>
                </a:cubicBezTo>
                <a:cubicBezTo>
                  <a:pt x="1173084" y="4381254"/>
                  <a:pt x="1177695" y="4376642"/>
                  <a:pt x="1187495" y="4372031"/>
                </a:cubicBezTo>
                <a:cubicBezTo>
                  <a:pt x="1220353" y="4381254"/>
                  <a:pt x="1234764" y="4325338"/>
                  <a:pt x="1258399" y="4334561"/>
                </a:cubicBezTo>
                <a:cubicBezTo>
                  <a:pt x="1243987" y="4343784"/>
                  <a:pt x="1253787" y="4348396"/>
                  <a:pt x="1249175" y="4362807"/>
                </a:cubicBezTo>
                <a:cubicBezTo>
                  <a:pt x="1234764" y="4353584"/>
                  <a:pt x="1230153" y="4385866"/>
                  <a:pt x="1211706" y="4391054"/>
                </a:cubicBezTo>
                <a:cubicBezTo>
                  <a:pt x="1220929" y="4395665"/>
                  <a:pt x="1216318" y="4423912"/>
                  <a:pt x="1202483" y="4433135"/>
                </a:cubicBezTo>
                <a:cubicBezTo>
                  <a:pt x="1239952" y="4428523"/>
                  <a:pt x="1282610" y="4414688"/>
                  <a:pt x="1287221" y="4461381"/>
                </a:cubicBezTo>
                <a:cubicBezTo>
                  <a:pt x="1272810" y="4475216"/>
                  <a:pt x="1226117" y="4479827"/>
                  <a:pt x="1239952" y="4503462"/>
                </a:cubicBezTo>
                <a:cubicBezTo>
                  <a:pt x="1258976" y="4480404"/>
                  <a:pt x="1291833" y="4465993"/>
                  <a:pt x="1315468" y="4447546"/>
                </a:cubicBezTo>
                <a:cubicBezTo>
                  <a:pt x="1310856" y="4442935"/>
                  <a:pt x="1291833" y="4452158"/>
                  <a:pt x="1291833" y="4442935"/>
                </a:cubicBezTo>
                <a:cubicBezTo>
                  <a:pt x="1306244" y="4442935"/>
                  <a:pt x="1315468" y="4433711"/>
                  <a:pt x="1306244" y="4424488"/>
                </a:cubicBezTo>
                <a:cubicBezTo>
                  <a:pt x="1306244" y="4415265"/>
                  <a:pt x="1287221" y="4424488"/>
                  <a:pt x="1287221" y="4410653"/>
                </a:cubicBezTo>
                <a:cubicBezTo>
                  <a:pt x="1310856" y="4392207"/>
                  <a:pt x="1339102" y="4377795"/>
                  <a:pt x="1367348" y="4359349"/>
                </a:cubicBezTo>
                <a:cubicBezTo>
                  <a:pt x="1381760" y="4373183"/>
                  <a:pt x="1352937" y="4387595"/>
                  <a:pt x="1371960" y="4396818"/>
                </a:cubicBezTo>
                <a:cubicBezTo>
                  <a:pt x="1357549" y="4415265"/>
                  <a:pt x="1339102" y="4429676"/>
                  <a:pt x="1324691" y="4448122"/>
                </a:cubicBezTo>
                <a:cubicBezTo>
                  <a:pt x="1339102" y="4443511"/>
                  <a:pt x="1329303" y="4461958"/>
                  <a:pt x="1333915" y="4471181"/>
                </a:cubicBezTo>
                <a:cubicBezTo>
                  <a:pt x="1301056" y="4485016"/>
                  <a:pt x="1291257" y="4527097"/>
                  <a:pt x="1244564" y="4531708"/>
                </a:cubicBezTo>
                <a:cubicBezTo>
                  <a:pt x="1258976" y="4554766"/>
                  <a:pt x="1216318" y="4536320"/>
                  <a:pt x="1216318" y="4554766"/>
                </a:cubicBezTo>
                <a:cubicBezTo>
                  <a:pt x="1282610" y="4554766"/>
                  <a:pt x="1315468" y="4479827"/>
                  <a:pt x="1400207" y="4485016"/>
                </a:cubicBezTo>
                <a:cubicBezTo>
                  <a:pt x="1409430" y="4508074"/>
                  <a:pt x="1404818" y="4517874"/>
                  <a:pt x="1419229" y="4531708"/>
                </a:cubicBezTo>
                <a:cubicBezTo>
                  <a:pt x="1404818" y="4596848"/>
                  <a:pt x="1324691" y="4592236"/>
                  <a:pt x="1291833" y="4638929"/>
                </a:cubicBezTo>
                <a:cubicBezTo>
                  <a:pt x="1306244" y="4638929"/>
                  <a:pt x="1315468" y="4625094"/>
                  <a:pt x="1320079" y="4643540"/>
                </a:cubicBezTo>
                <a:cubicBezTo>
                  <a:pt x="1320079" y="4661987"/>
                  <a:pt x="1301056" y="4666599"/>
                  <a:pt x="1296445" y="4685622"/>
                </a:cubicBezTo>
                <a:cubicBezTo>
                  <a:pt x="1310856" y="4685622"/>
                  <a:pt x="1324691" y="4681010"/>
                  <a:pt x="1324691" y="4694845"/>
                </a:cubicBezTo>
                <a:cubicBezTo>
                  <a:pt x="1315468" y="4713291"/>
                  <a:pt x="1272810" y="4727703"/>
                  <a:pt x="1253787" y="4704068"/>
                </a:cubicBezTo>
                <a:cubicBezTo>
                  <a:pt x="1211130" y="4741538"/>
                  <a:pt x="1145414" y="4755373"/>
                  <a:pt x="1107368" y="4802065"/>
                </a:cubicBezTo>
                <a:cubicBezTo>
                  <a:pt x="1135614" y="4802065"/>
                  <a:pt x="1121779" y="4825123"/>
                  <a:pt x="1135614" y="4834923"/>
                </a:cubicBezTo>
                <a:cubicBezTo>
                  <a:pt x="1150026" y="4825700"/>
                  <a:pt x="1163861" y="4821088"/>
                  <a:pt x="1187495" y="4816477"/>
                </a:cubicBezTo>
                <a:cubicBezTo>
                  <a:pt x="1187495" y="4830312"/>
                  <a:pt x="1168472" y="4825700"/>
                  <a:pt x="1173084" y="4839535"/>
                </a:cubicBezTo>
                <a:cubicBezTo>
                  <a:pt x="1220353" y="4825700"/>
                  <a:pt x="1290680" y="4844146"/>
                  <a:pt x="1324114" y="4792842"/>
                </a:cubicBezTo>
                <a:cubicBezTo>
                  <a:pt x="1309703" y="4792842"/>
                  <a:pt x="1305092" y="4792842"/>
                  <a:pt x="1305092" y="4779007"/>
                </a:cubicBezTo>
                <a:cubicBezTo>
                  <a:pt x="1314315" y="4741538"/>
                  <a:pt x="1347749" y="4727703"/>
                  <a:pt x="1371384" y="4704068"/>
                </a:cubicBezTo>
                <a:cubicBezTo>
                  <a:pt x="1399630" y="4704068"/>
                  <a:pt x="1437676" y="4704068"/>
                  <a:pt x="1470534" y="4704068"/>
                </a:cubicBezTo>
                <a:cubicBezTo>
                  <a:pt x="1484945" y="4661987"/>
                  <a:pt x="1527027" y="4648152"/>
                  <a:pt x="1546049" y="4610683"/>
                </a:cubicBezTo>
                <a:cubicBezTo>
                  <a:pt x="1541438" y="4592236"/>
                  <a:pt x="1546049" y="4582437"/>
                  <a:pt x="1550661" y="4568601"/>
                </a:cubicBezTo>
                <a:cubicBezTo>
                  <a:pt x="1541438" y="4563990"/>
                  <a:pt x="1541438" y="4550155"/>
                  <a:pt x="1536250" y="4540355"/>
                </a:cubicBezTo>
                <a:cubicBezTo>
                  <a:pt x="1550661" y="4507498"/>
                  <a:pt x="1611765" y="4498274"/>
                  <a:pt x="1597354" y="4563413"/>
                </a:cubicBezTo>
                <a:cubicBezTo>
                  <a:pt x="1616377" y="4568025"/>
                  <a:pt x="1630211" y="4586471"/>
                  <a:pt x="1649235" y="4596271"/>
                </a:cubicBezTo>
                <a:cubicBezTo>
                  <a:pt x="1653846" y="4614718"/>
                  <a:pt x="1640011" y="4614718"/>
                  <a:pt x="1640011" y="4629129"/>
                </a:cubicBezTo>
                <a:cubicBezTo>
                  <a:pt x="1649235" y="4629129"/>
                  <a:pt x="1659034" y="4647576"/>
                  <a:pt x="1649235" y="4657376"/>
                </a:cubicBezTo>
                <a:cubicBezTo>
                  <a:pt x="1682092" y="4661987"/>
                  <a:pt x="1715527" y="4666599"/>
                  <a:pt x="1720139" y="4685622"/>
                </a:cubicBezTo>
                <a:cubicBezTo>
                  <a:pt x="1743773" y="4671787"/>
                  <a:pt x="1772019" y="4685622"/>
                  <a:pt x="1786431" y="4704068"/>
                </a:cubicBezTo>
                <a:cubicBezTo>
                  <a:pt x="1786431" y="4713291"/>
                  <a:pt x="1772019" y="4708680"/>
                  <a:pt x="1777207" y="4717903"/>
                </a:cubicBezTo>
                <a:cubicBezTo>
                  <a:pt x="1791618" y="4722515"/>
                  <a:pt x="1796230" y="4708680"/>
                  <a:pt x="1800842" y="4722515"/>
                </a:cubicBezTo>
                <a:cubicBezTo>
                  <a:pt x="1800842" y="4731738"/>
                  <a:pt x="1786431" y="4727126"/>
                  <a:pt x="1786431" y="4736349"/>
                </a:cubicBezTo>
                <a:cubicBezTo>
                  <a:pt x="1805453" y="4736349"/>
                  <a:pt x="1810065" y="4727126"/>
                  <a:pt x="1829088" y="4727126"/>
                </a:cubicBezTo>
                <a:cubicBezTo>
                  <a:pt x="1838312" y="4740961"/>
                  <a:pt x="1833700" y="4745573"/>
                  <a:pt x="1843499" y="4759984"/>
                </a:cubicBezTo>
                <a:cubicBezTo>
                  <a:pt x="1862522" y="4750761"/>
                  <a:pt x="1871746" y="4773819"/>
                  <a:pt x="1880969" y="4788230"/>
                </a:cubicBezTo>
                <a:cubicBezTo>
                  <a:pt x="1819865" y="4825700"/>
                  <a:pt x="1810065" y="4881616"/>
                  <a:pt x="1786431" y="4946755"/>
                </a:cubicBezTo>
                <a:cubicBezTo>
                  <a:pt x="1829088" y="4960590"/>
                  <a:pt x="1894804" y="4951367"/>
                  <a:pt x="1899416" y="5007283"/>
                </a:cubicBezTo>
                <a:cubicBezTo>
                  <a:pt x="1923050" y="5025729"/>
                  <a:pt x="1942073" y="5049364"/>
                  <a:pt x="1970319" y="5063199"/>
                </a:cubicBezTo>
                <a:cubicBezTo>
                  <a:pt x="1961096" y="5081645"/>
                  <a:pt x="1974931" y="5100668"/>
                  <a:pt x="1965708" y="5114503"/>
                </a:cubicBezTo>
                <a:cubicBezTo>
                  <a:pt x="1984730" y="5119115"/>
                  <a:pt x="2003177" y="5123726"/>
                  <a:pt x="2022200" y="5128338"/>
                </a:cubicBezTo>
                <a:cubicBezTo>
                  <a:pt x="2045835" y="5119115"/>
                  <a:pt x="2055058" y="5095480"/>
                  <a:pt x="2078693" y="5081645"/>
                </a:cubicBezTo>
                <a:cubicBezTo>
                  <a:pt x="2130574" y="5016506"/>
                  <a:pt x="2225112" y="4988260"/>
                  <a:pt x="2295439" y="4941567"/>
                </a:cubicBezTo>
                <a:cubicBezTo>
                  <a:pt x="2328298" y="4960014"/>
                  <a:pt x="2356543" y="4904098"/>
                  <a:pt x="2380178" y="4885651"/>
                </a:cubicBezTo>
                <a:cubicBezTo>
                  <a:pt x="2394590" y="4885651"/>
                  <a:pt x="2399201" y="4899486"/>
                  <a:pt x="2417648" y="4894874"/>
                </a:cubicBezTo>
                <a:cubicBezTo>
                  <a:pt x="2417648" y="4862017"/>
                  <a:pt x="2464917" y="4866628"/>
                  <a:pt x="2474140" y="4871816"/>
                </a:cubicBezTo>
                <a:cubicBezTo>
                  <a:pt x="2455117" y="4862593"/>
                  <a:pt x="2488551" y="4834347"/>
                  <a:pt x="2502386" y="4829735"/>
                </a:cubicBezTo>
                <a:cubicBezTo>
                  <a:pt x="2502386" y="4857981"/>
                  <a:pt x="2549655" y="4871816"/>
                  <a:pt x="2554267" y="4909286"/>
                </a:cubicBezTo>
                <a:cubicBezTo>
                  <a:pt x="2539856" y="4904674"/>
                  <a:pt x="2535244" y="4923121"/>
                  <a:pt x="2516798" y="4909286"/>
                </a:cubicBezTo>
                <a:cubicBezTo>
                  <a:pt x="2512186" y="4937532"/>
                  <a:pt x="2516798" y="4946755"/>
                  <a:pt x="2516798" y="4974425"/>
                </a:cubicBezTo>
                <a:cubicBezTo>
                  <a:pt x="2535821" y="4974425"/>
                  <a:pt x="2535821" y="4997483"/>
                  <a:pt x="2554267" y="4997483"/>
                </a:cubicBezTo>
                <a:cubicBezTo>
                  <a:pt x="2558879" y="4979037"/>
                  <a:pt x="2549655" y="4969237"/>
                  <a:pt x="2573290" y="4969237"/>
                </a:cubicBezTo>
                <a:cubicBezTo>
                  <a:pt x="2573290" y="4983072"/>
                  <a:pt x="2549655" y="4992295"/>
                  <a:pt x="2573290" y="4992295"/>
                </a:cubicBezTo>
                <a:cubicBezTo>
                  <a:pt x="2582514" y="4996907"/>
                  <a:pt x="2568679" y="4973848"/>
                  <a:pt x="2577902" y="4973848"/>
                </a:cubicBezTo>
                <a:cubicBezTo>
                  <a:pt x="2592313" y="4978460"/>
                  <a:pt x="2610760" y="4978460"/>
                  <a:pt x="2610760" y="4996907"/>
                </a:cubicBezTo>
                <a:cubicBezTo>
                  <a:pt x="2601536" y="4996907"/>
                  <a:pt x="2601536" y="4987684"/>
                  <a:pt x="2587125" y="4992295"/>
                </a:cubicBezTo>
                <a:cubicBezTo>
                  <a:pt x="2587125" y="5010742"/>
                  <a:pt x="2587125" y="5029765"/>
                  <a:pt x="2572713" y="5029765"/>
                </a:cubicBezTo>
                <a:cubicBezTo>
                  <a:pt x="2577325" y="5006706"/>
                  <a:pt x="2553691" y="5034376"/>
                  <a:pt x="2553691" y="5015930"/>
                </a:cubicBezTo>
                <a:cubicBezTo>
                  <a:pt x="2558302" y="5006706"/>
                  <a:pt x="2568102" y="5002095"/>
                  <a:pt x="2553691" y="4997483"/>
                </a:cubicBezTo>
                <a:cubicBezTo>
                  <a:pt x="2544468" y="5002095"/>
                  <a:pt x="2553691" y="5015930"/>
                  <a:pt x="2539280" y="5015930"/>
                </a:cubicBezTo>
                <a:cubicBezTo>
                  <a:pt x="2553691" y="5002095"/>
                  <a:pt x="2515645" y="5015930"/>
                  <a:pt x="2511033" y="4997483"/>
                </a:cubicBezTo>
                <a:cubicBezTo>
                  <a:pt x="2506421" y="5006706"/>
                  <a:pt x="2501810" y="5015930"/>
                  <a:pt x="2496622" y="5030341"/>
                </a:cubicBezTo>
                <a:cubicBezTo>
                  <a:pt x="2515645" y="5030341"/>
                  <a:pt x="2529479" y="5044176"/>
                  <a:pt x="2515645" y="5053399"/>
                </a:cubicBezTo>
                <a:cubicBezTo>
                  <a:pt x="2520256" y="5058011"/>
                  <a:pt x="2539280" y="5048787"/>
                  <a:pt x="2539280" y="5058011"/>
                </a:cubicBezTo>
                <a:cubicBezTo>
                  <a:pt x="2496622" y="5076457"/>
                  <a:pt x="2421683" y="5067234"/>
                  <a:pt x="2398048" y="5104704"/>
                </a:cubicBezTo>
                <a:cubicBezTo>
                  <a:pt x="2445317" y="5104704"/>
                  <a:pt x="2501810" y="5067234"/>
                  <a:pt x="2544468" y="5086257"/>
                </a:cubicBezTo>
                <a:cubicBezTo>
                  <a:pt x="2539856" y="5114503"/>
                  <a:pt x="2511609" y="5086257"/>
                  <a:pt x="2506998" y="5104704"/>
                </a:cubicBezTo>
                <a:cubicBezTo>
                  <a:pt x="2516221" y="5118539"/>
                  <a:pt x="2554267" y="5104704"/>
                  <a:pt x="2554267" y="5127762"/>
                </a:cubicBezTo>
                <a:cubicBezTo>
                  <a:pt x="2554267" y="5136985"/>
                  <a:pt x="2535244" y="5132373"/>
                  <a:pt x="2535244" y="5146208"/>
                </a:cubicBezTo>
                <a:cubicBezTo>
                  <a:pt x="2568102" y="5141597"/>
                  <a:pt x="2606148" y="5117962"/>
                  <a:pt x="2606148" y="5090292"/>
                </a:cubicBezTo>
                <a:cubicBezTo>
                  <a:pt x="2690887" y="5062046"/>
                  <a:pt x="2738156" y="5020541"/>
                  <a:pt x="2837306" y="5020541"/>
                </a:cubicBezTo>
                <a:cubicBezTo>
                  <a:pt x="2870164" y="5002095"/>
                  <a:pt x="2931845" y="5020541"/>
                  <a:pt x="2960091" y="5043600"/>
                </a:cubicBezTo>
                <a:cubicBezTo>
                  <a:pt x="3016583" y="5043600"/>
                  <a:pt x="3011972" y="4978460"/>
                  <a:pt x="3073076" y="4978460"/>
                </a:cubicBezTo>
                <a:cubicBezTo>
                  <a:pt x="3077688" y="4992295"/>
                  <a:pt x="3068464" y="4992295"/>
                  <a:pt x="3068464" y="5001518"/>
                </a:cubicBezTo>
                <a:cubicBezTo>
                  <a:pt x="3139368" y="4987684"/>
                  <a:pt x="3195861" y="4959437"/>
                  <a:pt x="3247742" y="4931767"/>
                </a:cubicBezTo>
                <a:cubicBezTo>
                  <a:pt x="3275987" y="4931767"/>
                  <a:pt x="3299622" y="4927156"/>
                  <a:pt x="3308846" y="4908709"/>
                </a:cubicBezTo>
                <a:cubicBezTo>
                  <a:pt x="3271376" y="4899486"/>
                  <a:pt x="3219495" y="4946179"/>
                  <a:pt x="3172226" y="4913321"/>
                </a:cubicBezTo>
                <a:cubicBezTo>
                  <a:pt x="3224106" y="4880463"/>
                  <a:pt x="3280599" y="4857405"/>
                  <a:pt x="3351503" y="4838382"/>
                </a:cubicBezTo>
                <a:cubicBezTo>
                  <a:pt x="3360726" y="4829159"/>
                  <a:pt x="3360726" y="4815324"/>
                  <a:pt x="3370526" y="4810136"/>
                </a:cubicBezTo>
                <a:cubicBezTo>
                  <a:pt x="3407995" y="4819359"/>
                  <a:pt x="3441430" y="4796301"/>
                  <a:pt x="3469676" y="4777278"/>
                </a:cubicBezTo>
                <a:cubicBezTo>
                  <a:pt x="3474288" y="4795724"/>
                  <a:pt x="3460452" y="4800336"/>
                  <a:pt x="3469676" y="4810136"/>
                </a:cubicBezTo>
                <a:cubicBezTo>
                  <a:pt x="3478899" y="4819359"/>
                  <a:pt x="3488699" y="4810136"/>
                  <a:pt x="3502534" y="4810136"/>
                </a:cubicBezTo>
                <a:cubicBezTo>
                  <a:pt x="3502534" y="4819359"/>
                  <a:pt x="3493311" y="4819359"/>
                  <a:pt x="3502534" y="4823970"/>
                </a:cubicBezTo>
                <a:cubicBezTo>
                  <a:pt x="3563638" y="4791113"/>
                  <a:pt x="3643765" y="4777278"/>
                  <a:pt x="3695646" y="4730585"/>
                </a:cubicBezTo>
                <a:cubicBezTo>
                  <a:pt x="3719280" y="4725973"/>
                  <a:pt x="3742915" y="4739808"/>
                  <a:pt x="3761938" y="4725973"/>
                </a:cubicBezTo>
                <a:cubicBezTo>
                  <a:pt x="3757326" y="4744420"/>
                  <a:pt x="3776349" y="4739808"/>
                  <a:pt x="3776349" y="4749031"/>
                </a:cubicBezTo>
                <a:cubicBezTo>
                  <a:pt x="3743492" y="4781889"/>
                  <a:pt x="3681811" y="4762866"/>
                  <a:pt x="3667976" y="4818783"/>
                </a:cubicBezTo>
                <a:cubicBezTo>
                  <a:pt x="3554991" y="4874698"/>
                  <a:pt x="3417795" y="4912168"/>
                  <a:pt x="3314610" y="4977307"/>
                </a:cubicBezTo>
                <a:cubicBezTo>
                  <a:pt x="3305387" y="4977307"/>
                  <a:pt x="3305387" y="4972695"/>
                  <a:pt x="3300199" y="4972695"/>
                </a:cubicBezTo>
                <a:cubicBezTo>
                  <a:pt x="3210848" y="5005553"/>
                  <a:pt x="3120922" y="5028612"/>
                  <a:pt x="3045406" y="5070693"/>
                </a:cubicBezTo>
                <a:cubicBezTo>
                  <a:pt x="3097287" y="5061470"/>
                  <a:pt x="3139944" y="5037835"/>
                  <a:pt x="3177414" y="5037835"/>
                </a:cubicBezTo>
                <a:cubicBezTo>
                  <a:pt x="3168191" y="5070693"/>
                  <a:pt x="3130145" y="5084528"/>
                  <a:pt x="3101898" y="5075305"/>
                </a:cubicBezTo>
                <a:cubicBezTo>
                  <a:pt x="3101898" y="5079916"/>
                  <a:pt x="3111122" y="5079916"/>
                  <a:pt x="3111122" y="5084528"/>
                </a:cubicBezTo>
                <a:cubicBezTo>
                  <a:pt x="3082875" y="5098363"/>
                  <a:pt x="3050018" y="5102974"/>
                  <a:pt x="3026383" y="5117386"/>
                </a:cubicBezTo>
                <a:cubicBezTo>
                  <a:pt x="3111122" y="5131220"/>
                  <a:pt x="3143980" y="5052246"/>
                  <a:pt x="3210272" y="5084528"/>
                </a:cubicBezTo>
                <a:cubicBezTo>
                  <a:pt x="3210272" y="5089139"/>
                  <a:pt x="3201048" y="5102974"/>
                  <a:pt x="3210272" y="5102974"/>
                </a:cubicBezTo>
                <a:cubicBezTo>
                  <a:pt x="3214883" y="5093751"/>
                  <a:pt x="3229295" y="5102974"/>
                  <a:pt x="3238518" y="5102974"/>
                </a:cubicBezTo>
                <a:cubicBezTo>
                  <a:pt x="3243130" y="5093751"/>
                  <a:pt x="3247742" y="5084528"/>
                  <a:pt x="3247742" y="5070116"/>
                </a:cubicBezTo>
                <a:cubicBezTo>
                  <a:pt x="3275987" y="5070116"/>
                  <a:pt x="3280599" y="5032647"/>
                  <a:pt x="3308846" y="5041870"/>
                </a:cubicBezTo>
                <a:cubicBezTo>
                  <a:pt x="3308846" y="5037258"/>
                  <a:pt x="3308846" y="5032647"/>
                  <a:pt x="3313457" y="5032647"/>
                </a:cubicBezTo>
                <a:lnTo>
                  <a:pt x="3308846" y="5032647"/>
                </a:lnTo>
                <a:cubicBezTo>
                  <a:pt x="3299622" y="5032647"/>
                  <a:pt x="3294434" y="5028035"/>
                  <a:pt x="3294434" y="5018812"/>
                </a:cubicBezTo>
                <a:cubicBezTo>
                  <a:pt x="3308846" y="5000366"/>
                  <a:pt x="3331904" y="4990566"/>
                  <a:pt x="3346315" y="4967508"/>
                </a:cubicBezTo>
                <a:cubicBezTo>
                  <a:pt x="3473711" y="4949061"/>
                  <a:pt x="3563062" y="4869510"/>
                  <a:pt x="3685847" y="4855675"/>
                </a:cubicBezTo>
                <a:cubicBezTo>
                  <a:pt x="3676623" y="4883922"/>
                  <a:pt x="3671435" y="4906980"/>
                  <a:pt x="3676623" y="4925427"/>
                </a:cubicBezTo>
                <a:cubicBezTo>
                  <a:pt x="3695646" y="4930038"/>
                  <a:pt x="3704869" y="4925427"/>
                  <a:pt x="3719280" y="4920815"/>
                </a:cubicBezTo>
                <a:cubicBezTo>
                  <a:pt x="3738304" y="4878734"/>
                  <a:pt x="3785573" y="4883345"/>
                  <a:pt x="3813819" y="4864899"/>
                </a:cubicBezTo>
                <a:cubicBezTo>
                  <a:pt x="3804596" y="4818206"/>
                  <a:pt x="3832842" y="4855675"/>
                  <a:pt x="3865700" y="4841841"/>
                </a:cubicBezTo>
                <a:cubicBezTo>
                  <a:pt x="3856477" y="4799759"/>
                  <a:pt x="3804596" y="4846452"/>
                  <a:pt x="3785573" y="4832617"/>
                </a:cubicBezTo>
                <a:cubicBezTo>
                  <a:pt x="3790185" y="4818783"/>
                  <a:pt x="3799984" y="4804371"/>
                  <a:pt x="3785573" y="4799759"/>
                </a:cubicBezTo>
                <a:cubicBezTo>
                  <a:pt x="3809207" y="4790536"/>
                  <a:pt x="3828230" y="4776701"/>
                  <a:pt x="3842065" y="4757678"/>
                </a:cubicBezTo>
                <a:cubicBezTo>
                  <a:pt x="3837453" y="4753067"/>
                  <a:pt x="3832842" y="4753067"/>
                  <a:pt x="3832842" y="4743844"/>
                </a:cubicBezTo>
                <a:cubicBezTo>
                  <a:pt x="3813819" y="4748455"/>
                  <a:pt x="3795373" y="4753067"/>
                  <a:pt x="3785573" y="4766902"/>
                </a:cubicBezTo>
                <a:cubicBezTo>
                  <a:pt x="3785573" y="4734044"/>
                  <a:pt x="3766550" y="4724820"/>
                  <a:pt x="3761938" y="4701762"/>
                </a:cubicBezTo>
                <a:cubicBezTo>
                  <a:pt x="3809207" y="4692539"/>
                  <a:pt x="3861088" y="4683316"/>
                  <a:pt x="3874923" y="4641235"/>
                </a:cubicBezTo>
                <a:cubicBezTo>
                  <a:pt x="3846677" y="4650458"/>
                  <a:pt x="3823042" y="4664293"/>
                  <a:pt x="3794796" y="4678704"/>
                </a:cubicBezTo>
                <a:cubicBezTo>
                  <a:pt x="3790185" y="4678704"/>
                  <a:pt x="3785573" y="4674092"/>
                  <a:pt x="3775773" y="4669481"/>
                </a:cubicBezTo>
                <a:cubicBezTo>
                  <a:pt x="3691034" y="4706950"/>
                  <a:pt x="3610907" y="4744420"/>
                  <a:pt x="3530780" y="4781313"/>
                </a:cubicBezTo>
                <a:cubicBezTo>
                  <a:pt x="3521557" y="4781313"/>
                  <a:pt x="3516369" y="4776701"/>
                  <a:pt x="3502534" y="4772090"/>
                </a:cubicBezTo>
                <a:cubicBezTo>
                  <a:pt x="3507146" y="4790536"/>
                  <a:pt x="3493311" y="4795148"/>
                  <a:pt x="3474288" y="4795148"/>
                </a:cubicBezTo>
                <a:cubicBezTo>
                  <a:pt x="3474288" y="4776701"/>
                  <a:pt x="3474288" y="4776701"/>
                  <a:pt x="3474288" y="4776701"/>
                </a:cubicBezTo>
                <a:cubicBezTo>
                  <a:pt x="3511757" y="4772090"/>
                  <a:pt x="3535391" y="4748455"/>
                  <a:pt x="3568826" y="4734620"/>
                </a:cubicBezTo>
                <a:cubicBezTo>
                  <a:pt x="3559603" y="4734620"/>
                  <a:pt x="3573438" y="4730009"/>
                  <a:pt x="3568826" y="4716174"/>
                </a:cubicBezTo>
                <a:cubicBezTo>
                  <a:pt x="3549803" y="4725397"/>
                  <a:pt x="3516945" y="4734620"/>
                  <a:pt x="3516945" y="4749031"/>
                </a:cubicBezTo>
                <a:cubicBezTo>
                  <a:pt x="3507722" y="4720785"/>
                  <a:pt x="3484088" y="4758255"/>
                  <a:pt x="3469676" y="4735197"/>
                </a:cubicBezTo>
                <a:cubicBezTo>
                  <a:pt x="3512333" y="4721362"/>
                  <a:pt x="3549803" y="4693115"/>
                  <a:pt x="3597072" y="4679281"/>
                </a:cubicBezTo>
                <a:cubicBezTo>
                  <a:pt x="3601684" y="4707527"/>
                  <a:pt x="3648953" y="4683892"/>
                  <a:pt x="3658176" y="4702339"/>
                </a:cubicBezTo>
                <a:cubicBezTo>
                  <a:pt x="3681811" y="4688504"/>
                  <a:pt x="3681811" y="4660258"/>
                  <a:pt x="3710057" y="4655646"/>
                </a:cubicBezTo>
                <a:cubicBezTo>
                  <a:pt x="3714669" y="4664869"/>
                  <a:pt x="3691034" y="4674092"/>
                  <a:pt x="3705445" y="4678704"/>
                </a:cubicBezTo>
                <a:cubicBezTo>
                  <a:pt x="3724469" y="4655646"/>
                  <a:pt x="3742915" y="4632011"/>
                  <a:pt x="3780961" y="4627400"/>
                </a:cubicBezTo>
                <a:cubicBezTo>
                  <a:pt x="3776349" y="4655646"/>
                  <a:pt x="3818431" y="4632011"/>
                  <a:pt x="3795373" y="4655646"/>
                </a:cubicBezTo>
                <a:cubicBezTo>
                  <a:pt x="3832842" y="4651034"/>
                  <a:pt x="3866276" y="4641811"/>
                  <a:pt x="3870888" y="4622788"/>
                </a:cubicBezTo>
                <a:cubicBezTo>
                  <a:pt x="3856477" y="4627400"/>
                  <a:pt x="3842642" y="4632011"/>
                  <a:pt x="3828230" y="4641235"/>
                </a:cubicBezTo>
                <a:cubicBezTo>
                  <a:pt x="3828230" y="4627400"/>
                  <a:pt x="3828230" y="4608377"/>
                  <a:pt x="3832842" y="4599153"/>
                </a:cubicBezTo>
                <a:cubicBezTo>
                  <a:pt x="3875499" y="4608377"/>
                  <a:pt x="3950438" y="4576095"/>
                  <a:pt x="3969462" y="4534014"/>
                </a:cubicBezTo>
                <a:cubicBezTo>
                  <a:pt x="3978685" y="4534014"/>
                  <a:pt x="3983873" y="4529403"/>
                  <a:pt x="3993096" y="4529403"/>
                </a:cubicBezTo>
                <a:cubicBezTo>
                  <a:pt x="3983873" y="4506345"/>
                  <a:pt x="4021342" y="4510956"/>
                  <a:pt x="4054200" y="4510956"/>
                </a:cubicBezTo>
                <a:cubicBezTo>
                  <a:pt x="4054200" y="4487898"/>
                  <a:pt x="4082446" y="4478098"/>
                  <a:pt x="4096858" y="4482710"/>
                </a:cubicBezTo>
                <a:cubicBezTo>
                  <a:pt x="4096858" y="4501156"/>
                  <a:pt x="4082446" y="4478098"/>
                  <a:pt x="4082446" y="4496545"/>
                </a:cubicBezTo>
                <a:cubicBezTo>
                  <a:pt x="4115305" y="4496545"/>
                  <a:pt x="4181597" y="4487322"/>
                  <a:pt x="4181597" y="4449852"/>
                </a:cubicBezTo>
                <a:cubicBezTo>
                  <a:pt x="4196008" y="4445240"/>
                  <a:pt x="4196008" y="4459075"/>
                  <a:pt x="4196008" y="4468298"/>
                </a:cubicBezTo>
                <a:cubicBezTo>
                  <a:pt x="4224254" y="4459075"/>
                  <a:pt x="4233478" y="4430829"/>
                  <a:pt x="4271524" y="4426217"/>
                </a:cubicBezTo>
                <a:cubicBezTo>
                  <a:pt x="4276135" y="4416994"/>
                  <a:pt x="4257112" y="4412383"/>
                  <a:pt x="4271524" y="4407771"/>
                </a:cubicBezTo>
                <a:cubicBezTo>
                  <a:pt x="4280747" y="4398548"/>
                  <a:pt x="4290546" y="4416994"/>
                  <a:pt x="4299770" y="4416994"/>
                </a:cubicBezTo>
                <a:cubicBezTo>
                  <a:pt x="4295158" y="4421606"/>
                  <a:pt x="4276135" y="4426217"/>
                  <a:pt x="4290546" y="4430829"/>
                </a:cubicBezTo>
                <a:cubicBezTo>
                  <a:pt x="4290546" y="4426217"/>
                  <a:pt x="4299770" y="4426217"/>
                  <a:pt x="4304958" y="4426217"/>
                </a:cubicBezTo>
                <a:cubicBezTo>
                  <a:pt x="4304958" y="4407771"/>
                  <a:pt x="4304958" y="4388748"/>
                  <a:pt x="4319369" y="4384136"/>
                </a:cubicBezTo>
                <a:cubicBezTo>
                  <a:pt x="4333780" y="4379525"/>
                  <a:pt x="4333780" y="4388748"/>
                  <a:pt x="4338392" y="4397971"/>
                </a:cubicBezTo>
                <a:cubicBezTo>
                  <a:pt x="4338392" y="4407194"/>
                  <a:pt x="4329169" y="4402583"/>
                  <a:pt x="4329169" y="4411806"/>
                </a:cubicBezTo>
                <a:cubicBezTo>
                  <a:pt x="4357415" y="4425641"/>
                  <a:pt x="4366639" y="4393359"/>
                  <a:pt x="4381050" y="4378948"/>
                </a:cubicBezTo>
                <a:cubicBezTo>
                  <a:pt x="4413907" y="4374336"/>
                  <a:pt x="4432931" y="4346090"/>
                  <a:pt x="4456565" y="4327644"/>
                </a:cubicBezTo>
                <a:cubicBezTo>
                  <a:pt x="4480200" y="4332255"/>
                  <a:pt x="4494035" y="4318420"/>
                  <a:pt x="4517669" y="4336867"/>
                </a:cubicBezTo>
                <a:cubicBezTo>
                  <a:pt x="4522281" y="4323032"/>
                  <a:pt x="4508446" y="4323032"/>
                  <a:pt x="4513058" y="4308621"/>
                </a:cubicBezTo>
                <a:cubicBezTo>
                  <a:pt x="4532081" y="4304009"/>
                  <a:pt x="4536692" y="4290174"/>
                  <a:pt x="4555715" y="4285563"/>
                </a:cubicBezTo>
                <a:cubicBezTo>
                  <a:pt x="4570126" y="4280951"/>
                  <a:pt x="4574738" y="4308621"/>
                  <a:pt x="4588573" y="4290174"/>
                </a:cubicBezTo>
                <a:cubicBezTo>
                  <a:pt x="4564939" y="4243481"/>
                  <a:pt x="4635842" y="4220423"/>
                  <a:pt x="4640454" y="4173730"/>
                </a:cubicBezTo>
                <a:cubicBezTo>
                  <a:pt x="4659477" y="4169119"/>
                  <a:pt x="4664089" y="4187565"/>
                  <a:pt x="4673312" y="4192177"/>
                </a:cubicBezTo>
                <a:cubicBezTo>
                  <a:pt x="4673312" y="4196789"/>
                  <a:pt x="4664089" y="4201400"/>
                  <a:pt x="4664089" y="4206012"/>
                </a:cubicBezTo>
                <a:cubicBezTo>
                  <a:pt x="4683112" y="4215235"/>
                  <a:pt x="4701558" y="4215235"/>
                  <a:pt x="4720581" y="4206012"/>
                </a:cubicBezTo>
                <a:cubicBezTo>
                  <a:pt x="4720581" y="4215235"/>
                  <a:pt x="4706170" y="4210624"/>
                  <a:pt x="4701558" y="4219847"/>
                </a:cubicBezTo>
                <a:cubicBezTo>
                  <a:pt x="4710781" y="4219847"/>
                  <a:pt x="4720581" y="4219847"/>
                  <a:pt x="4725193" y="4224458"/>
                </a:cubicBezTo>
                <a:cubicBezTo>
                  <a:pt x="4725193" y="4242905"/>
                  <a:pt x="4706170" y="4247517"/>
                  <a:pt x="4715969" y="4257316"/>
                </a:cubicBezTo>
                <a:cubicBezTo>
                  <a:pt x="4744216" y="4252705"/>
                  <a:pt x="4763238" y="4234258"/>
                  <a:pt x="4758627" y="4210624"/>
                </a:cubicBezTo>
                <a:cubicBezTo>
                  <a:pt x="4739604" y="4215235"/>
                  <a:pt x="4725769" y="4210624"/>
                  <a:pt x="4721158" y="4192177"/>
                </a:cubicBezTo>
                <a:cubicBezTo>
                  <a:pt x="4740180" y="4187565"/>
                  <a:pt x="4740180" y="4163931"/>
                  <a:pt x="4768427" y="4163931"/>
                </a:cubicBezTo>
                <a:cubicBezTo>
                  <a:pt x="4763815" y="4150096"/>
                  <a:pt x="4777650" y="4150096"/>
                  <a:pt x="4777650" y="4135685"/>
                </a:cubicBezTo>
                <a:cubicBezTo>
                  <a:pt x="4763238" y="4126461"/>
                  <a:pt x="4768427" y="4107438"/>
                  <a:pt x="4768427" y="4088992"/>
                </a:cubicBezTo>
                <a:cubicBezTo>
                  <a:pt x="4811084" y="4084380"/>
                  <a:pt x="4824919" y="4004830"/>
                  <a:pt x="4881411" y="4014053"/>
                </a:cubicBezTo>
                <a:cubicBezTo>
                  <a:pt x="4886023" y="4042299"/>
                  <a:pt x="4857777" y="4042299"/>
                  <a:pt x="4848554" y="4056134"/>
                </a:cubicBezTo>
                <a:cubicBezTo>
                  <a:pt x="4848554" y="4074580"/>
                  <a:pt x="4867577" y="4074580"/>
                  <a:pt x="4862965" y="4093603"/>
                </a:cubicBezTo>
                <a:cubicBezTo>
                  <a:pt x="4858353" y="4093603"/>
                  <a:pt x="4843942" y="4088992"/>
                  <a:pt x="4848554" y="4102827"/>
                </a:cubicBezTo>
                <a:cubicBezTo>
                  <a:pt x="4867577" y="4102827"/>
                  <a:pt x="4853166" y="4116661"/>
                  <a:pt x="4867577" y="4131073"/>
                </a:cubicBezTo>
                <a:cubicBezTo>
                  <a:pt x="4853166" y="4126461"/>
                  <a:pt x="4848554" y="4135685"/>
                  <a:pt x="4848554" y="4144908"/>
                </a:cubicBezTo>
                <a:cubicBezTo>
                  <a:pt x="4872188" y="4140296"/>
                  <a:pt x="4881411" y="4163354"/>
                  <a:pt x="4881411" y="4167966"/>
                </a:cubicBezTo>
                <a:cubicBezTo>
                  <a:pt x="4881411" y="4158743"/>
                  <a:pt x="4895823" y="4158743"/>
                  <a:pt x="4905047" y="4158743"/>
                </a:cubicBezTo>
                <a:cubicBezTo>
                  <a:pt x="4909658" y="4172577"/>
                  <a:pt x="4895823" y="4181801"/>
                  <a:pt x="4905047" y="4191600"/>
                </a:cubicBezTo>
                <a:cubicBezTo>
                  <a:pt x="4909658" y="4182377"/>
                  <a:pt x="4909658" y="4173154"/>
                  <a:pt x="4914270" y="4168542"/>
                </a:cubicBezTo>
                <a:cubicBezTo>
                  <a:pt x="4914270" y="4177766"/>
                  <a:pt x="4928681" y="4173154"/>
                  <a:pt x="4928681" y="4177766"/>
                </a:cubicBezTo>
                <a:cubicBezTo>
                  <a:pt x="4919458" y="4200824"/>
                  <a:pt x="4919458" y="4182377"/>
                  <a:pt x="4914270" y="4206012"/>
                </a:cubicBezTo>
                <a:cubicBezTo>
                  <a:pt x="4928681" y="4206012"/>
                  <a:pt x="4942516" y="4219847"/>
                  <a:pt x="4956927" y="4210624"/>
                </a:cubicBezTo>
                <a:cubicBezTo>
                  <a:pt x="4952316" y="4206012"/>
                  <a:pt x="4952316" y="4201400"/>
                  <a:pt x="4947704" y="4192177"/>
                </a:cubicBezTo>
                <a:cubicBezTo>
                  <a:pt x="4962115" y="4178342"/>
                  <a:pt x="4966727" y="4178342"/>
                  <a:pt x="4985173" y="4187565"/>
                </a:cubicBezTo>
                <a:cubicBezTo>
                  <a:pt x="4985173" y="4178342"/>
                  <a:pt x="4975950" y="4173730"/>
                  <a:pt x="4980562" y="4164507"/>
                </a:cubicBezTo>
                <a:cubicBezTo>
                  <a:pt x="4956927" y="4150672"/>
                  <a:pt x="4952316" y="4178342"/>
                  <a:pt x="4937904" y="4182954"/>
                </a:cubicBezTo>
                <a:cubicBezTo>
                  <a:pt x="4933292" y="4164507"/>
                  <a:pt x="4928681" y="4150096"/>
                  <a:pt x="4928681" y="4136261"/>
                </a:cubicBezTo>
                <a:cubicBezTo>
                  <a:pt x="4928681" y="4145484"/>
                  <a:pt x="4909658" y="4140873"/>
                  <a:pt x="4909658" y="4131649"/>
                </a:cubicBezTo>
                <a:cubicBezTo>
                  <a:pt x="4937904" y="4122426"/>
                  <a:pt x="4942516" y="4103403"/>
                  <a:pt x="4942516" y="4075733"/>
                </a:cubicBezTo>
                <a:cubicBezTo>
                  <a:pt x="4914270" y="4084956"/>
                  <a:pt x="4918881" y="4127038"/>
                  <a:pt x="4886023" y="4131649"/>
                </a:cubicBezTo>
                <a:cubicBezTo>
                  <a:pt x="4876800" y="4103403"/>
                  <a:pt x="4862389" y="4089568"/>
                  <a:pt x="4881411" y="4071122"/>
                </a:cubicBezTo>
                <a:cubicBezTo>
                  <a:pt x="4886023" y="4071122"/>
                  <a:pt x="4890635" y="4071122"/>
                  <a:pt x="4895823" y="4066510"/>
                </a:cubicBezTo>
                <a:cubicBezTo>
                  <a:pt x="4895823" y="4075733"/>
                  <a:pt x="4895823" y="4084956"/>
                  <a:pt x="4900435" y="4089568"/>
                </a:cubicBezTo>
                <a:cubicBezTo>
                  <a:pt x="4905047" y="4075733"/>
                  <a:pt x="4905047" y="4066510"/>
                  <a:pt x="4900435" y="4052099"/>
                </a:cubicBezTo>
                <a:cubicBezTo>
                  <a:pt x="4914846" y="4065934"/>
                  <a:pt x="4919458" y="4033652"/>
                  <a:pt x="4943092" y="4038264"/>
                </a:cubicBezTo>
                <a:cubicBezTo>
                  <a:pt x="4943092" y="4029041"/>
                  <a:pt x="4938481" y="4029041"/>
                  <a:pt x="4938481" y="4019817"/>
                </a:cubicBezTo>
                <a:cubicBezTo>
                  <a:pt x="4981138" y="3982348"/>
                  <a:pt x="5023220" y="3959290"/>
                  <a:pt x="5079712" y="3954678"/>
                </a:cubicBezTo>
                <a:cubicBezTo>
                  <a:pt x="5060689" y="3940843"/>
                  <a:pt x="5088935" y="3926432"/>
                  <a:pt x="5084324" y="3921820"/>
                </a:cubicBezTo>
                <a:cubicBezTo>
                  <a:pt x="5079712" y="3935655"/>
                  <a:pt x="5056077" y="3912597"/>
                  <a:pt x="5056077" y="3921820"/>
                </a:cubicBezTo>
                <a:cubicBezTo>
                  <a:pt x="5070489" y="3935655"/>
                  <a:pt x="5037054" y="3959290"/>
                  <a:pt x="5027831" y="3954678"/>
                </a:cubicBezTo>
                <a:cubicBezTo>
                  <a:pt x="5032443" y="3926432"/>
                  <a:pt x="5065300" y="3907985"/>
                  <a:pt x="5060689" y="3889539"/>
                </a:cubicBezTo>
                <a:cubicBezTo>
                  <a:pt x="5056077" y="3884927"/>
                  <a:pt x="5037054" y="3894150"/>
                  <a:pt x="5032443" y="3875704"/>
                </a:cubicBezTo>
                <a:cubicBezTo>
                  <a:pt x="5027831" y="3884927"/>
                  <a:pt x="5027831" y="3894150"/>
                  <a:pt x="5013420" y="3894150"/>
                </a:cubicBezTo>
                <a:cubicBezTo>
                  <a:pt x="5013420" y="3880315"/>
                  <a:pt x="5004196" y="3875704"/>
                  <a:pt x="4999008" y="3861292"/>
                </a:cubicBezTo>
                <a:cubicBezTo>
                  <a:pt x="5022643" y="3852069"/>
                  <a:pt x="5069912" y="3819211"/>
                  <a:pt x="5083747" y="3847458"/>
                </a:cubicBezTo>
                <a:cubicBezTo>
                  <a:pt x="5083747" y="3856681"/>
                  <a:pt x="5064724" y="3870516"/>
                  <a:pt x="5079135" y="3880315"/>
                </a:cubicBezTo>
                <a:cubicBezTo>
                  <a:pt x="5079135" y="3875704"/>
                  <a:pt x="5083747" y="3871092"/>
                  <a:pt x="5088359" y="3866481"/>
                </a:cubicBezTo>
                <a:cubicBezTo>
                  <a:pt x="5102770" y="3875704"/>
                  <a:pt x="5079135" y="3884927"/>
                  <a:pt x="5088359" y="3889539"/>
                </a:cubicBezTo>
                <a:cubicBezTo>
                  <a:pt x="5102770" y="3880315"/>
                  <a:pt x="5102770" y="3852069"/>
                  <a:pt x="5121217" y="3847458"/>
                </a:cubicBezTo>
                <a:cubicBezTo>
                  <a:pt x="5111993" y="3824400"/>
                  <a:pt x="5125828" y="3809988"/>
                  <a:pt x="5149463" y="3809988"/>
                </a:cubicBezTo>
                <a:cubicBezTo>
                  <a:pt x="5149463" y="3814600"/>
                  <a:pt x="5149463" y="3814600"/>
                  <a:pt x="5154074" y="3819211"/>
                </a:cubicBezTo>
                <a:cubicBezTo>
                  <a:pt x="5154074" y="3833046"/>
                  <a:pt x="5139663" y="3828434"/>
                  <a:pt x="5144851" y="3842270"/>
                </a:cubicBezTo>
                <a:cubicBezTo>
                  <a:pt x="5154074" y="3846881"/>
                  <a:pt x="5154074" y="3837658"/>
                  <a:pt x="5159263" y="3851493"/>
                </a:cubicBezTo>
                <a:cubicBezTo>
                  <a:pt x="5178285" y="3842270"/>
                  <a:pt x="5154651" y="3828434"/>
                  <a:pt x="5173674" y="3823247"/>
                </a:cubicBezTo>
                <a:cubicBezTo>
                  <a:pt x="5178285" y="3837081"/>
                  <a:pt x="5197308" y="3846305"/>
                  <a:pt x="5206532" y="3860716"/>
                </a:cubicBezTo>
                <a:cubicBezTo>
                  <a:pt x="5220943" y="3837658"/>
                  <a:pt x="5277436" y="3832470"/>
                  <a:pt x="5267636" y="3804800"/>
                </a:cubicBezTo>
                <a:cubicBezTo>
                  <a:pt x="5253224" y="3818635"/>
                  <a:pt x="5244001" y="3786353"/>
                  <a:pt x="5230166" y="3781742"/>
                </a:cubicBezTo>
                <a:cubicBezTo>
                  <a:pt x="5244577" y="3767907"/>
                  <a:pt x="5249189" y="3790965"/>
                  <a:pt x="5258412" y="3795577"/>
                </a:cubicBezTo>
                <a:cubicBezTo>
                  <a:pt x="5267636" y="3772519"/>
                  <a:pt x="5282047" y="3748884"/>
                  <a:pt x="5314905" y="3739661"/>
                </a:cubicBezTo>
                <a:cubicBezTo>
                  <a:pt x="5324128" y="3767907"/>
                  <a:pt x="5329317" y="3777130"/>
                  <a:pt x="5347763" y="3772519"/>
                </a:cubicBezTo>
                <a:cubicBezTo>
                  <a:pt x="5343152" y="3781742"/>
                  <a:pt x="5324128" y="3790965"/>
                  <a:pt x="5333351" y="3800765"/>
                </a:cubicBezTo>
                <a:cubicBezTo>
                  <a:pt x="5352375" y="3791542"/>
                  <a:pt x="5366210" y="3782318"/>
                  <a:pt x="5389844" y="3791542"/>
                </a:cubicBezTo>
                <a:cubicBezTo>
                  <a:pt x="5389844" y="3796153"/>
                  <a:pt x="5380621" y="3800765"/>
                  <a:pt x="5380621" y="3809988"/>
                </a:cubicBezTo>
                <a:cubicBezTo>
                  <a:pt x="5399644" y="3809988"/>
                  <a:pt x="5404256" y="3796153"/>
                  <a:pt x="5418091" y="3796153"/>
                </a:cubicBezTo>
                <a:cubicBezTo>
                  <a:pt x="5422702" y="3814600"/>
                  <a:pt x="5403679" y="3809988"/>
                  <a:pt x="5408867" y="3829011"/>
                </a:cubicBezTo>
                <a:cubicBezTo>
                  <a:pt x="5413479" y="3842846"/>
                  <a:pt x="5427890" y="3842846"/>
                  <a:pt x="5427890" y="3861869"/>
                </a:cubicBezTo>
                <a:cubicBezTo>
                  <a:pt x="5408867" y="3861869"/>
                  <a:pt x="5418667" y="3871092"/>
                  <a:pt x="5413479" y="3884927"/>
                </a:cubicBezTo>
                <a:cubicBezTo>
                  <a:pt x="5404256" y="3866481"/>
                  <a:pt x="5394455" y="3898762"/>
                  <a:pt x="5380621" y="3884927"/>
                </a:cubicBezTo>
                <a:cubicBezTo>
                  <a:pt x="5380621" y="3903373"/>
                  <a:pt x="5376009" y="3917785"/>
                  <a:pt x="5361598" y="3922397"/>
                </a:cubicBezTo>
                <a:cubicBezTo>
                  <a:pt x="5366210" y="3899339"/>
                  <a:pt x="5342575" y="3927008"/>
                  <a:pt x="5356986" y="3917785"/>
                </a:cubicBezTo>
                <a:cubicBezTo>
                  <a:pt x="5371397" y="3936231"/>
                  <a:pt x="5324128" y="3931620"/>
                  <a:pt x="5319516" y="3931620"/>
                </a:cubicBezTo>
                <a:cubicBezTo>
                  <a:pt x="5324128" y="3945455"/>
                  <a:pt x="5347763" y="3945455"/>
                  <a:pt x="5352375" y="3945455"/>
                </a:cubicBezTo>
                <a:cubicBezTo>
                  <a:pt x="5361598" y="3973701"/>
                  <a:pt x="5328740" y="3973701"/>
                  <a:pt x="5333351" y="3978312"/>
                </a:cubicBezTo>
                <a:cubicBezTo>
                  <a:pt x="5347763" y="3978312"/>
                  <a:pt x="5352375" y="3973701"/>
                  <a:pt x="5356986" y="3969089"/>
                </a:cubicBezTo>
                <a:cubicBezTo>
                  <a:pt x="5356986" y="3973701"/>
                  <a:pt x="5366210" y="3992148"/>
                  <a:pt x="5366210" y="3978312"/>
                </a:cubicBezTo>
                <a:cubicBezTo>
                  <a:pt x="5380621" y="3959866"/>
                  <a:pt x="5413479" y="3927008"/>
                  <a:pt x="5446336" y="3913173"/>
                </a:cubicBezTo>
                <a:cubicBezTo>
                  <a:pt x="5446336" y="3936231"/>
                  <a:pt x="5446336" y="3936231"/>
                  <a:pt x="5446336" y="3936231"/>
                </a:cubicBezTo>
                <a:cubicBezTo>
                  <a:pt x="5427314" y="3936231"/>
                  <a:pt x="5431925" y="3954678"/>
                  <a:pt x="5418091" y="3959290"/>
                </a:cubicBezTo>
                <a:cubicBezTo>
                  <a:pt x="5422702" y="3973125"/>
                  <a:pt x="5437113" y="3973125"/>
                  <a:pt x="5432502" y="3996759"/>
                </a:cubicBezTo>
                <a:cubicBezTo>
                  <a:pt x="5423278" y="3996759"/>
                  <a:pt x="5423278" y="4005983"/>
                  <a:pt x="5413479" y="4001371"/>
                </a:cubicBezTo>
                <a:cubicBezTo>
                  <a:pt x="5413479" y="3992148"/>
                  <a:pt x="5408867" y="3987536"/>
                  <a:pt x="5404256" y="3982924"/>
                </a:cubicBezTo>
                <a:cubicBezTo>
                  <a:pt x="5395032" y="4005983"/>
                  <a:pt x="5404256" y="4011170"/>
                  <a:pt x="5404256" y="4034229"/>
                </a:cubicBezTo>
                <a:cubicBezTo>
                  <a:pt x="5376009" y="4052675"/>
                  <a:pt x="5337963" y="4062475"/>
                  <a:pt x="5319516" y="4094756"/>
                </a:cubicBezTo>
                <a:cubicBezTo>
                  <a:pt x="5328740" y="4094756"/>
                  <a:pt x="5347763" y="4090145"/>
                  <a:pt x="5352375" y="4108591"/>
                </a:cubicBezTo>
                <a:cubicBezTo>
                  <a:pt x="5343152" y="4122426"/>
                  <a:pt x="5324128" y="4127038"/>
                  <a:pt x="5333351" y="4146061"/>
                </a:cubicBezTo>
                <a:cubicBezTo>
                  <a:pt x="5356986" y="4127614"/>
                  <a:pt x="5394455" y="4123003"/>
                  <a:pt x="5376009" y="4076310"/>
                </a:cubicBezTo>
                <a:cubicBezTo>
                  <a:pt x="5390421" y="4053251"/>
                  <a:pt x="5432502" y="4025005"/>
                  <a:pt x="5451525" y="4048064"/>
                </a:cubicBezTo>
                <a:cubicBezTo>
                  <a:pt x="5442301" y="4057287"/>
                  <a:pt x="5423278" y="4057287"/>
                  <a:pt x="5423278" y="4076310"/>
                </a:cubicBezTo>
                <a:cubicBezTo>
                  <a:pt x="5442301" y="4076310"/>
                  <a:pt x="5451525" y="4062475"/>
                  <a:pt x="5465936" y="4071698"/>
                </a:cubicBezTo>
                <a:cubicBezTo>
                  <a:pt x="5480347" y="4043452"/>
                  <a:pt x="5517817" y="4038840"/>
                  <a:pt x="5532228" y="4015782"/>
                </a:cubicBezTo>
                <a:cubicBezTo>
                  <a:pt x="5546639" y="4020394"/>
                  <a:pt x="5551251" y="4011170"/>
                  <a:pt x="5560474" y="4011170"/>
                </a:cubicBezTo>
                <a:cubicBezTo>
                  <a:pt x="5555863" y="3988112"/>
                  <a:pt x="5579498" y="3992724"/>
                  <a:pt x="5593332" y="3988112"/>
                </a:cubicBezTo>
                <a:cubicBezTo>
                  <a:pt x="5593332" y="3997336"/>
                  <a:pt x="5593332" y="4001947"/>
                  <a:pt x="5597944" y="4006559"/>
                </a:cubicBezTo>
                <a:cubicBezTo>
                  <a:pt x="5626190" y="3997336"/>
                  <a:pt x="5626190" y="3959866"/>
                  <a:pt x="5659048" y="3950643"/>
                </a:cubicBezTo>
                <a:cubicBezTo>
                  <a:pt x="5668271" y="3955254"/>
                  <a:pt x="5654437" y="3964478"/>
                  <a:pt x="5663660" y="3969089"/>
                </a:cubicBezTo>
                <a:cubicBezTo>
                  <a:pt x="5663660" y="3959866"/>
                  <a:pt x="5668271" y="3959866"/>
                  <a:pt x="5678071" y="3959866"/>
                </a:cubicBezTo>
                <a:cubicBezTo>
                  <a:pt x="5682682" y="3973701"/>
                  <a:pt x="5678071" y="3978312"/>
                  <a:pt x="5673459" y="3988112"/>
                </a:cubicBezTo>
                <a:cubicBezTo>
                  <a:pt x="5678071" y="3997336"/>
                  <a:pt x="5701706" y="3988112"/>
                  <a:pt x="5706318" y="3997336"/>
                </a:cubicBezTo>
                <a:cubicBezTo>
                  <a:pt x="5682682" y="4044028"/>
                  <a:pt x="5640025" y="4076886"/>
                  <a:pt x="5616967" y="4118967"/>
                </a:cubicBezTo>
                <a:cubicBezTo>
                  <a:pt x="5654437" y="4118967"/>
                  <a:pt x="5687871" y="4058440"/>
                  <a:pt x="5716117" y="4090721"/>
                </a:cubicBezTo>
                <a:cubicBezTo>
                  <a:pt x="5716117" y="4072275"/>
                  <a:pt x="5730528" y="4081498"/>
                  <a:pt x="5735140" y="4076886"/>
                </a:cubicBezTo>
                <a:cubicBezTo>
                  <a:pt x="5763386" y="4053828"/>
                  <a:pt x="5772610" y="4001947"/>
                  <a:pt x="5824491" y="4001947"/>
                </a:cubicBezTo>
                <a:cubicBezTo>
                  <a:pt x="5824491" y="4015782"/>
                  <a:pt x="5824491" y="4015782"/>
                  <a:pt x="5824491" y="4015782"/>
                </a:cubicBezTo>
                <a:cubicBezTo>
                  <a:pt x="5843513" y="4011170"/>
                  <a:pt x="5861960" y="3978312"/>
                  <a:pt x="5852736" y="3964478"/>
                </a:cubicBezTo>
                <a:cubicBezTo>
                  <a:pt x="5805467" y="3959866"/>
                  <a:pt x="5781833" y="3982924"/>
                  <a:pt x="5748975" y="4001947"/>
                </a:cubicBezTo>
                <a:cubicBezTo>
                  <a:pt x="5739751" y="4001947"/>
                  <a:pt x="5744363" y="3988112"/>
                  <a:pt x="5734563" y="3988112"/>
                </a:cubicBezTo>
                <a:cubicBezTo>
                  <a:pt x="5729952" y="4001947"/>
                  <a:pt x="5720152" y="3997336"/>
                  <a:pt x="5710929" y="3992724"/>
                </a:cubicBezTo>
                <a:cubicBezTo>
                  <a:pt x="5720152" y="3959866"/>
                  <a:pt x="5777221" y="3950643"/>
                  <a:pt x="5781833" y="3922973"/>
                </a:cubicBezTo>
                <a:cubicBezTo>
                  <a:pt x="5758198" y="3936808"/>
                  <a:pt x="5715541" y="3946031"/>
                  <a:pt x="5682682" y="3965054"/>
                </a:cubicBezTo>
                <a:cubicBezTo>
                  <a:pt x="5682682" y="3936808"/>
                  <a:pt x="5706318" y="3932196"/>
                  <a:pt x="5710929" y="3913750"/>
                </a:cubicBezTo>
                <a:cubicBezTo>
                  <a:pt x="5696517" y="3909138"/>
                  <a:pt x="5691906" y="3918361"/>
                  <a:pt x="5682682" y="3918361"/>
                </a:cubicBezTo>
                <a:cubicBezTo>
                  <a:pt x="5701706" y="3890115"/>
                  <a:pt x="5734563" y="3895303"/>
                  <a:pt x="5758198" y="3867057"/>
                </a:cubicBezTo>
                <a:cubicBezTo>
                  <a:pt x="5743787" y="3853222"/>
                  <a:pt x="5772610" y="3843999"/>
                  <a:pt x="5777221" y="3834199"/>
                </a:cubicBezTo>
                <a:cubicBezTo>
                  <a:pt x="5781833" y="3820364"/>
                  <a:pt x="5772610" y="3815753"/>
                  <a:pt x="5772610" y="3805953"/>
                </a:cubicBezTo>
                <a:cubicBezTo>
                  <a:pt x="5781833" y="3801341"/>
                  <a:pt x="5796244" y="3792118"/>
                  <a:pt x="5810079" y="3787506"/>
                </a:cubicBezTo>
                <a:cubicBezTo>
                  <a:pt x="5810079" y="3773671"/>
                  <a:pt x="5805467" y="3754648"/>
                  <a:pt x="5819302" y="3754648"/>
                </a:cubicBezTo>
                <a:cubicBezTo>
                  <a:pt x="5828525" y="3754648"/>
                  <a:pt x="5828525" y="3763872"/>
                  <a:pt x="5842937" y="3759260"/>
                </a:cubicBezTo>
                <a:cubicBezTo>
                  <a:pt x="5842937" y="3740814"/>
                  <a:pt x="5875794" y="3736202"/>
                  <a:pt x="5871183" y="3726402"/>
                </a:cubicBezTo>
                <a:cubicBezTo>
                  <a:pt x="5856772" y="3735626"/>
                  <a:pt x="5833714" y="3721791"/>
                  <a:pt x="5852160" y="3712567"/>
                </a:cubicBezTo>
                <a:cubicBezTo>
                  <a:pt x="5814690" y="3721791"/>
                  <a:pt x="5814690" y="3773095"/>
                  <a:pt x="5762810" y="3768483"/>
                </a:cubicBezTo>
                <a:cubicBezTo>
                  <a:pt x="5762810" y="3763872"/>
                  <a:pt x="5767422" y="3763872"/>
                  <a:pt x="5767422" y="3754648"/>
                </a:cubicBezTo>
                <a:cubicBezTo>
                  <a:pt x="5743787" y="3768483"/>
                  <a:pt x="5715541" y="3773095"/>
                  <a:pt x="5691906" y="3773095"/>
                </a:cubicBezTo>
                <a:cubicBezTo>
                  <a:pt x="5687294" y="3786930"/>
                  <a:pt x="5696517" y="3786930"/>
                  <a:pt x="5701129" y="3796153"/>
                </a:cubicBezTo>
                <a:cubicBezTo>
                  <a:pt x="5682106" y="3791542"/>
                  <a:pt x="5682106" y="3809988"/>
                  <a:pt x="5668271" y="3809988"/>
                </a:cubicBezTo>
                <a:cubicBezTo>
                  <a:pt x="5668271" y="3823823"/>
                  <a:pt x="5668271" y="3838234"/>
                  <a:pt x="5663660" y="3842846"/>
                </a:cubicBezTo>
                <a:cubicBezTo>
                  <a:pt x="5668271" y="3842846"/>
                  <a:pt x="5672883" y="3833623"/>
                  <a:pt x="5672883" y="3842846"/>
                </a:cubicBezTo>
                <a:cubicBezTo>
                  <a:pt x="5672883" y="3847458"/>
                  <a:pt x="5668271" y="3852069"/>
                  <a:pt x="5668271" y="3856681"/>
                </a:cubicBezTo>
                <a:cubicBezTo>
                  <a:pt x="5672883" y="3865904"/>
                  <a:pt x="5687294" y="3865904"/>
                  <a:pt x="5682682" y="3879739"/>
                </a:cubicBezTo>
                <a:cubicBezTo>
                  <a:pt x="5611779" y="3893574"/>
                  <a:pt x="5583533" y="3949490"/>
                  <a:pt x="5531652" y="3977736"/>
                </a:cubicBezTo>
                <a:cubicBezTo>
                  <a:pt x="5517240" y="3968513"/>
                  <a:pt x="5522429" y="3959290"/>
                  <a:pt x="5508017" y="3954678"/>
                </a:cubicBezTo>
                <a:cubicBezTo>
                  <a:pt x="5508017" y="3945455"/>
                  <a:pt x="5512628" y="3936231"/>
                  <a:pt x="5522429" y="3936231"/>
                </a:cubicBezTo>
                <a:cubicBezTo>
                  <a:pt x="5536840" y="3931620"/>
                  <a:pt x="5536840" y="3945455"/>
                  <a:pt x="5546063" y="3945455"/>
                </a:cubicBezTo>
                <a:cubicBezTo>
                  <a:pt x="5555286" y="3931620"/>
                  <a:pt x="5593332" y="3922397"/>
                  <a:pt x="5578921" y="3903373"/>
                </a:cubicBezTo>
                <a:cubicBezTo>
                  <a:pt x="5578921" y="3912597"/>
                  <a:pt x="5559898" y="3926432"/>
                  <a:pt x="5555286" y="3921820"/>
                </a:cubicBezTo>
                <a:cubicBezTo>
                  <a:pt x="5569698" y="3898762"/>
                  <a:pt x="5592756" y="3861292"/>
                  <a:pt x="5621578" y="3865904"/>
                </a:cubicBezTo>
                <a:cubicBezTo>
                  <a:pt x="5602556" y="3875127"/>
                  <a:pt x="5593332" y="3884351"/>
                  <a:pt x="5588721" y="3907985"/>
                </a:cubicBezTo>
                <a:cubicBezTo>
                  <a:pt x="5616967" y="3903373"/>
                  <a:pt x="5626190" y="3889539"/>
                  <a:pt x="5645213" y="3875127"/>
                </a:cubicBezTo>
                <a:cubicBezTo>
                  <a:pt x="5630802" y="3870516"/>
                  <a:pt x="5626190" y="3879739"/>
                  <a:pt x="5621578" y="3870516"/>
                </a:cubicBezTo>
                <a:cubicBezTo>
                  <a:pt x="5630802" y="3870516"/>
                  <a:pt x="5621578" y="3852069"/>
                  <a:pt x="5621578" y="3847458"/>
                </a:cubicBezTo>
                <a:cubicBezTo>
                  <a:pt x="5584109" y="3842846"/>
                  <a:pt x="5574309" y="3884927"/>
                  <a:pt x="5546063" y="3861292"/>
                </a:cubicBezTo>
                <a:cubicBezTo>
                  <a:pt x="5531652" y="3903373"/>
                  <a:pt x="5489570" y="3889539"/>
                  <a:pt x="5470548" y="3912597"/>
                </a:cubicBezTo>
                <a:cubicBezTo>
                  <a:pt x="5465936" y="3903373"/>
                  <a:pt x="5461325" y="3894150"/>
                  <a:pt x="5451525" y="3889539"/>
                </a:cubicBezTo>
                <a:cubicBezTo>
                  <a:pt x="5460748" y="3889539"/>
                  <a:pt x="5460748" y="3884927"/>
                  <a:pt x="5465936" y="3880315"/>
                </a:cubicBezTo>
                <a:cubicBezTo>
                  <a:pt x="5470548" y="3880315"/>
                  <a:pt x="5470548" y="3894150"/>
                  <a:pt x="5480347" y="3889539"/>
                </a:cubicBezTo>
                <a:cubicBezTo>
                  <a:pt x="5480347" y="3871092"/>
                  <a:pt x="5494759" y="3871092"/>
                  <a:pt x="5508594" y="3861292"/>
                </a:cubicBezTo>
                <a:cubicBezTo>
                  <a:pt x="5503982" y="3847458"/>
                  <a:pt x="5513205" y="3847458"/>
                  <a:pt x="5508594" y="3833046"/>
                </a:cubicBezTo>
                <a:cubicBezTo>
                  <a:pt x="5517817" y="3819211"/>
                  <a:pt x="5536840" y="3819211"/>
                  <a:pt x="5546063" y="3804800"/>
                </a:cubicBezTo>
                <a:cubicBezTo>
                  <a:pt x="5527040" y="3804800"/>
                  <a:pt x="5503405" y="3842270"/>
                  <a:pt x="5465936" y="3837658"/>
                </a:cubicBezTo>
                <a:cubicBezTo>
                  <a:pt x="5475159" y="3809412"/>
                  <a:pt x="5465936" y="3828434"/>
                  <a:pt x="5456713" y="3819211"/>
                </a:cubicBezTo>
                <a:cubicBezTo>
                  <a:pt x="5461325" y="3809988"/>
                  <a:pt x="5456713" y="3809988"/>
                  <a:pt x="5461325" y="3796153"/>
                </a:cubicBezTo>
                <a:cubicBezTo>
                  <a:pt x="5446913" y="3800765"/>
                  <a:pt x="5437689" y="3800765"/>
                  <a:pt x="5437689" y="3791542"/>
                </a:cubicBezTo>
                <a:cubicBezTo>
                  <a:pt x="5446913" y="3786930"/>
                  <a:pt x="5446913" y="3777707"/>
                  <a:pt x="5446913" y="3768483"/>
                </a:cubicBezTo>
                <a:cubicBezTo>
                  <a:pt x="5432502" y="3773095"/>
                  <a:pt x="5418667" y="3782318"/>
                  <a:pt x="5404256" y="3791542"/>
                </a:cubicBezTo>
                <a:cubicBezTo>
                  <a:pt x="5389844" y="3777707"/>
                  <a:pt x="5366786" y="3773095"/>
                  <a:pt x="5385232" y="3754072"/>
                </a:cubicBezTo>
                <a:cubicBezTo>
                  <a:pt x="5394455" y="3754072"/>
                  <a:pt x="5389844" y="3767907"/>
                  <a:pt x="5399644" y="3767907"/>
                </a:cubicBezTo>
                <a:cubicBezTo>
                  <a:pt x="5399644" y="3754072"/>
                  <a:pt x="5404256" y="3744849"/>
                  <a:pt x="5414055" y="3739661"/>
                </a:cubicBezTo>
                <a:cubicBezTo>
                  <a:pt x="5423278" y="3739661"/>
                  <a:pt x="5418667" y="3753495"/>
                  <a:pt x="5433078" y="3748884"/>
                </a:cubicBezTo>
                <a:cubicBezTo>
                  <a:pt x="5437689" y="3720638"/>
                  <a:pt x="5470548" y="3725826"/>
                  <a:pt x="5494182" y="3720638"/>
                </a:cubicBezTo>
                <a:cubicBezTo>
                  <a:pt x="5461325" y="3692391"/>
                  <a:pt x="5508594" y="3678556"/>
                  <a:pt x="5522429" y="3660110"/>
                </a:cubicBezTo>
                <a:cubicBezTo>
                  <a:pt x="5513205" y="3660110"/>
                  <a:pt x="5513205" y="3650887"/>
                  <a:pt x="5513205" y="3641664"/>
                </a:cubicBezTo>
                <a:cubicBezTo>
                  <a:pt x="5536840" y="3632440"/>
                  <a:pt x="5527617" y="3627829"/>
                  <a:pt x="5527617" y="3608806"/>
                </a:cubicBezTo>
                <a:cubicBezTo>
                  <a:pt x="5542028" y="3608806"/>
                  <a:pt x="5542028" y="3599583"/>
                  <a:pt x="5551251" y="3599583"/>
                </a:cubicBezTo>
                <a:cubicBezTo>
                  <a:pt x="5555863" y="3604194"/>
                  <a:pt x="5555863" y="3618029"/>
                  <a:pt x="5565663" y="3618029"/>
                </a:cubicBezTo>
                <a:cubicBezTo>
                  <a:pt x="5561051" y="3627252"/>
                  <a:pt x="5551251" y="3631864"/>
                  <a:pt x="5551251" y="3641087"/>
                </a:cubicBezTo>
                <a:cubicBezTo>
                  <a:pt x="5565663" y="3641087"/>
                  <a:pt x="5565663" y="3650310"/>
                  <a:pt x="5574886" y="3664145"/>
                </a:cubicBezTo>
                <a:cubicBezTo>
                  <a:pt x="5631379" y="3659534"/>
                  <a:pt x="5659624" y="3612841"/>
                  <a:pt x="5702282" y="3584595"/>
                </a:cubicBezTo>
                <a:cubicBezTo>
                  <a:pt x="5730528" y="3566148"/>
                  <a:pt x="5782409" y="3566148"/>
                  <a:pt x="5791632" y="3528678"/>
                </a:cubicBezTo>
                <a:cubicBezTo>
                  <a:pt x="5777221" y="3542513"/>
                  <a:pt x="5744363" y="3547125"/>
                  <a:pt x="5725340" y="3551737"/>
                </a:cubicBezTo>
                <a:cubicBezTo>
                  <a:pt x="5729952" y="3542513"/>
                  <a:pt x="5744363" y="3542513"/>
                  <a:pt x="5748975" y="3537902"/>
                </a:cubicBezTo>
                <a:cubicBezTo>
                  <a:pt x="5744363" y="3524067"/>
                  <a:pt x="5748975" y="3524067"/>
                  <a:pt x="5744363" y="3514844"/>
                </a:cubicBezTo>
                <a:cubicBezTo>
                  <a:pt x="5763386" y="3505620"/>
                  <a:pt x="5777221" y="3496397"/>
                  <a:pt x="5781833" y="3481986"/>
                </a:cubicBezTo>
                <a:cubicBezTo>
                  <a:pt x="5748975" y="3477374"/>
                  <a:pt x="5758198" y="3528678"/>
                  <a:pt x="5720729" y="3510232"/>
                </a:cubicBezTo>
                <a:cubicBezTo>
                  <a:pt x="5720729" y="3514844"/>
                  <a:pt x="5716117" y="3524067"/>
                  <a:pt x="5711505" y="3528678"/>
                </a:cubicBezTo>
                <a:cubicBezTo>
                  <a:pt x="5730528" y="3561536"/>
                  <a:pt x="5706894" y="3584595"/>
                  <a:pt x="5664236" y="3566148"/>
                </a:cubicBezTo>
                <a:cubicBezTo>
                  <a:pt x="5678647" y="3552313"/>
                  <a:pt x="5659624" y="3552313"/>
                  <a:pt x="5649825" y="3543090"/>
                </a:cubicBezTo>
                <a:cubicBezTo>
                  <a:pt x="5668848" y="3533867"/>
                  <a:pt x="5673459" y="3501009"/>
                  <a:pt x="5701706" y="3514844"/>
                </a:cubicBezTo>
                <a:cubicBezTo>
                  <a:pt x="5716117" y="3510232"/>
                  <a:pt x="5706318" y="3481986"/>
                  <a:pt x="5716117" y="3477374"/>
                </a:cubicBezTo>
                <a:cubicBezTo>
                  <a:pt x="5735140" y="3472763"/>
                  <a:pt x="5735140" y="3491209"/>
                  <a:pt x="5753586" y="3491209"/>
                </a:cubicBezTo>
                <a:cubicBezTo>
                  <a:pt x="5758198" y="3472763"/>
                  <a:pt x="5758198" y="3468151"/>
                  <a:pt x="5762810" y="3449128"/>
                </a:cubicBezTo>
                <a:cubicBezTo>
                  <a:pt x="5715541" y="3462963"/>
                  <a:pt x="5673459" y="3486597"/>
                  <a:pt x="5630802" y="3505044"/>
                </a:cubicBezTo>
                <a:cubicBezTo>
                  <a:pt x="5645213" y="3491209"/>
                  <a:pt x="5654437" y="3472186"/>
                  <a:pt x="5682682" y="3472186"/>
                </a:cubicBezTo>
                <a:cubicBezTo>
                  <a:pt x="5710929" y="3425493"/>
                  <a:pt x="5777221" y="3411658"/>
                  <a:pt x="5814690" y="3374189"/>
                </a:cubicBezTo>
                <a:cubicBezTo>
                  <a:pt x="5758198" y="3392635"/>
                  <a:pt x="5706318" y="3430105"/>
                  <a:pt x="5649825" y="3453739"/>
                </a:cubicBezTo>
                <a:cubicBezTo>
                  <a:pt x="5649825" y="3444516"/>
                  <a:pt x="5635413" y="3449128"/>
                  <a:pt x="5635413" y="3439905"/>
                </a:cubicBezTo>
                <a:cubicBezTo>
                  <a:pt x="5640025" y="3435293"/>
                  <a:pt x="5640025" y="3426070"/>
                  <a:pt x="5644637" y="3421458"/>
                </a:cubicBezTo>
                <a:cubicBezTo>
                  <a:pt x="5621002" y="3421458"/>
                  <a:pt x="5616390" y="3444516"/>
                  <a:pt x="5592756" y="3430681"/>
                </a:cubicBezTo>
                <a:cubicBezTo>
                  <a:pt x="5601979" y="3407623"/>
                  <a:pt x="5573733" y="3421458"/>
                  <a:pt x="5569121" y="3416847"/>
                </a:cubicBezTo>
                <a:cubicBezTo>
                  <a:pt x="5573733" y="3393788"/>
                  <a:pt x="5601979" y="3403012"/>
                  <a:pt x="5601979" y="3374766"/>
                </a:cubicBezTo>
                <a:cubicBezTo>
                  <a:pt x="5587567" y="3379377"/>
                  <a:pt x="5573733" y="3388600"/>
                  <a:pt x="5564509" y="3379377"/>
                </a:cubicBezTo>
                <a:cubicBezTo>
                  <a:pt x="5569121" y="3374766"/>
                  <a:pt x="5569121" y="3365542"/>
                  <a:pt x="5573733" y="3360931"/>
                </a:cubicBezTo>
                <a:cubicBezTo>
                  <a:pt x="5564509" y="3360931"/>
                  <a:pt x="5559322" y="3356319"/>
                  <a:pt x="5559322" y="3351707"/>
                </a:cubicBezTo>
                <a:cubicBezTo>
                  <a:pt x="5568545" y="3337872"/>
                  <a:pt x="5573733" y="3314238"/>
                  <a:pt x="5578344" y="3295791"/>
                </a:cubicBezTo>
                <a:cubicBezTo>
                  <a:pt x="5563933" y="3295791"/>
                  <a:pt x="5554710" y="3305014"/>
                  <a:pt x="5554710" y="3286568"/>
                </a:cubicBezTo>
                <a:cubicBezTo>
                  <a:pt x="5569121" y="3272733"/>
                  <a:pt x="5578344" y="3258322"/>
                  <a:pt x="5582956" y="3239875"/>
                </a:cubicBezTo>
                <a:cubicBezTo>
                  <a:pt x="5559322" y="3249098"/>
                  <a:pt x="5521852" y="3268122"/>
                  <a:pt x="5540299" y="3295791"/>
                </a:cubicBezTo>
                <a:cubicBezTo>
                  <a:pt x="5531075" y="3305014"/>
                  <a:pt x="5525887" y="3291180"/>
                  <a:pt x="5516664" y="3300403"/>
                </a:cubicBezTo>
                <a:cubicBezTo>
                  <a:pt x="5525887" y="3318849"/>
                  <a:pt x="5516664" y="3356319"/>
                  <a:pt x="5516664" y="3375342"/>
                </a:cubicBezTo>
                <a:cubicBezTo>
                  <a:pt x="5531075" y="3370730"/>
                  <a:pt x="5544910" y="3366119"/>
                  <a:pt x="5563933" y="3366119"/>
                </a:cubicBezTo>
                <a:cubicBezTo>
                  <a:pt x="5554710" y="3408200"/>
                  <a:pt x="5512052" y="3431258"/>
                  <a:pt x="5474583" y="3431258"/>
                </a:cubicBezTo>
                <a:cubicBezTo>
                  <a:pt x="5469971" y="3459504"/>
                  <a:pt x="5413479" y="3482562"/>
                  <a:pt x="5413479" y="3449705"/>
                </a:cubicBezTo>
                <a:cubicBezTo>
                  <a:pt x="5413479" y="3454316"/>
                  <a:pt x="5399067" y="3463539"/>
                  <a:pt x="5399067" y="3454316"/>
                </a:cubicBezTo>
                <a:cubicBezTo>
                  <a:pt x="5431925" y="3407623"/>
                  <a:pt x="5399067" y="3454316"/>
                  <a:pt x="5375433" y="3435870"/>
                </a:cubicBezTo>
                <a:cubicBezTo>
                  <a:pt x="5375433" y="3435870"/>
                  <a:pt x="5370821" y="3412811"/>
                  <a:pt x="5370821" y="3407623"/>
                </a:cubicBezTo>
                <a:cubicBezTo>
                  <a:pt x="5375433" y="3403012"/>
                  <a:pt x="5394455" y="3412235"/>
                  <a:pt x="5389844" y="3398400"/>
                </a:cubicBezTo>
                <a:cubicBezTo>
                  <a:pt x="5370821" y="3393788"/>
                  <a:pt x="5370821" y="3407623"/>
                  <a:pt x="5361598" y="3407623"/>
                </a:cubicBezTo>
                <a:cubicBezTo>
                  <a:pt x="5361598" y="3384565"/>
                  <a:pt x="5356986" y="3374766"/>
                  <a:pt x="5347186" y="3374766"/>
                </a:cubicBezTo>
                <a:cubicBezTo>
                  <a:pt x="5347186" y="3318849"/>
                  <a:pt x="5441725" y="3332684"/>
                  <a:pt x="5436537" y="3281380"/>
                </a:cubicBezTo>
                <a:cubicBezTo>
                  <a:pt x="5393879" y="3309626"/>
                  <a:pt x="5351798" y="3337296"/>
                  <a:pt x="5304529" y="3356319"/>
                </a:cubicBezTo>
                <a:cubicBezTo>
                  <a:pt x="5299918" y="3347095"/>
                  <a:pt x="5295306" y="3347095"/>
                  <a:pt x="5295306" y="3342484"/>
                </a:cubicBezTo>
                <a:cubicBezTo>
                  <a:pt x="5309717" y="3314238"/>
                  <a:pt x="5351798" y="3305014"/>
                  <a:pt x="5380044" y="3291180"/>
                </a:cubicBezTo>
                <a:cubicBezTo>
                  <a:pt x="5370821" y="3253710"/>
                  <a:pt x="5394455" y="3249098"/>
                  <a:pt x="5412902" y="3249098"/>
                </a:cubicBezTo>
                <a:cubicBezTo>
                  <a:pt x="5422125" y="3230652"/>
                  <a:pt x="5403679" y="3235264"/>
                  <a:pt x="5408290" y="3220852"/>
                </a:cubicBezTo>
                <a:cubicBezTo>
                  <a:pt x="5427314" y="3187994"/>
                  <a:pt x="5455560" y="3155713"/>
                  <a:pt x="5479195" y="3141302"/>
                </a:cubicBezTo>
                <a:cubicBezTo>
                  <a:pt x="5469971" y="3127467"/>
                  <a:pt x="5479195" y="3103832"/>
                  <a:pt x="5455560" y="3099220"/>
                </a:cubicBezTo>
                <a:cubicBezTo>
                  <a:pt x="5455560" y="3080774"/>
                  <a:pt x="5464783" y="3070974"/>
                  <a:pt x="5483806" y="3070974"/>
                </a:cubicBezTo>
                <a:cubicBezTo>
                  <a:pt x="5483806" y="3024281"/>
                  <a:pt x="5582956" y="3061751"/>
                  <a:pt x="5550098" y="3005835"/>
                </a:cubicBezTo>
                <a:cubicBezTo>
                  <a:pt x="5517240" y="3019670"/>
                  <a:pt x="5493606" y="3043305"/>
                  <a:pt x="5469971" y="3061751"/>
                </a:cubicBezTo>
                <a:cubicBezTo>
                  <a:pt x="5455560" y="3061751"/>
                  <a:pt x="5460748" y="3043305"/>
                  <a:pt x="5450948" y="3033505"/>
                </a:cubicBezTo>
                <a:cubicBezTo>
                  <a:pt x="5436537" y="3051951"/>
                  <a:pt x="5450948" y="3061751"/>
                  <a:pt x="5455560" y="3075586"/>
                </a:cubicBezTo>
                <a:cubicBezTo>
                  <a:pt x="5427314" y="3098644"/>
                  <a:pt x="5412902" y="3066363"/>
                  <a:pt x="5403679" y="3047339"/>
                </a:cubicBezTo>
                <a:cubicBezTo>
                  <a:pt x="5403679" y="3042728"/>
                  <a:pt x="5422702" y="3028893"/>
                  <a:pt x="5412902" y="3024281"/>
                </a:cubicBezTo>
                <a:cubicBezTo>
                  <a:pt x="5408290" y="3038116"/>
                  <a:pt x="5398491" y="3047339"/>
                  <a:pt x="5389268" y="3052528"/>
                </a:cubicBezTo>
                <a:cubicBezTo>
                  <a:pt x="5384656" y="3038693"/>
                  <a:pt x="5398491" y="3043305"/>
                  <a:pt x="5398491" y="3029470"/>
                </a:cubicBezTo>
                <a:cubicBezTo>
                  <a:pt x="5379468" y="3034081"/>
                  <a:pt x="5374857" y="3052528"/>
                  <a:pt x="5361022" y="3062328"/>
                </a:cubicBezTo>
                <a:cubicBezTo>
                  <a:pt x="5370245" y="3076162"/>
                  <a:pt x="5380044" y="3043881"/>
                  <a:pt x="5384656" y="3057716"/>
                </a:cubicBezTo>
                <a:cubicBezTo>
                  <a:pt x="5370245" y="3085962"/>
                  <a:pt x="5332775" y="3095185"/>
                  <a:pt x="5323552" y="3127467"/>
                </a:cubicBezTo>
                <a:cubicBezTo>
                  <a:pt x="5337963" y="3127467"/>
                  <a:pt x="5337963" y="3118244"/>
                  <a:pt x="5356410" y="3118244"/>
                </a:cubicBezTo>
                <a:cubicBezTo>
                  <a:pt x="5356410" y="3122855"/>
                  <a:pt x="5361022" y="3122855"/>
                  <a:pt x="5361022" y="3127467"/>
                </a:cubicBezTo>
                <a:cubicBezTo>
                  <a:pt x="5346610" y="3136690"/>
                  <a:pt x="5341998" y="3145913"/>
                  <a:pt x="5328163" y="3136690"/>
                </a:cubicBezTo>
                <a:cubicBezTo>
                  <a:pt x="5318940" y="3159748"/>
                  <a:pt x="5276282" y="3183383"/>
                  <a:pt x="5248037" y="3183383"/>
                </a:cubicBezTo>
                <a:cubicBezTo>
                  <a:pt x="5257260" y="3169548"/>
                  <a:pt x="5267059" y="3155136"/>
                  <a:pt x="5276282" y="3141302"/>
                </a:cubicBezTo>
                <a:cubicBezTo>
                  <a:pt x="5267059" y="3122855"/>
                  <a:pt x="5257260" y="3103832"/>
                  <a:pt x="5261871" y="3089997"/>
                </a:cubicBezTo>
                <a:cubicBezTo>
                  <a:pt x="5257260" y="3118244"/>
                  <a:pt x="5238237" y="3085386"/>
                  <a:pt x="5229013" y="3103832"/>
                </a:cubicBezTo>
                <a:cubicBezTo>
                  <a:pt x="5224402" y="3117667"/>
                  <a:pt x="5233625" y="3117667"/>
                  <a:pt x="5238237" y="3126890"/>
                </a:cubicBezTo>
                <a:cubicBezTo>
                  <a:pt x="5219214" y="3131502"/>
                  <a:pt x="5219214" y="3140725"/>
                  <a:pt x="5223825" y="3164360"/>
                </a:cubicBezTo>
                <a:cubicBezTo>
                  <a:pt x="5190968" y="3178195"/>
                  <a:pt x="5181167" y="3164360"/>
                  <a:pt x="5152922" y="3173583"/>
                </a:cubicBezTo>
                <a:cubicBezTo>
                  <a:pt x="5209414" y="3220276"/>
                  <a:pt x="5148310" y="3285415"/>
                  <a:pt x="5096429" y="3299827"/>
                </a:cubicBezTo>
                <a:cubicBezTo>
                  <a:pt x="5101041" y="3285992"/>
                  <a:pt x="5082018" y="3295215"/>
                  <a:pt x="5087206" y="3281380"/>
                </a:cubicBezTo>
                <a:cubicBezTo>
                  <a:pt x="5096429" y="3276768"/>
                  <a:pt x="5106228" y="3272156"/>
                  <a:pt x="5110840" y="3285992"/>
                </a:cubicBezTo>
                <a:cubicBezTo>
                  <a:pt x="5115452" y="3267545"/>
                  <a:pt x="5134475" y="3267545"/>
                  <a:pt x="5134475" y="3248522"/>
                </a:cubicBezTo>
                <a:cubicBezTo>
                  <a:pt x="5091817" y="3225464"/>
                  <a:pt x="5073371" y="3323461"/>
                  <a:pt x="5035325" y="3276768"/>
                </a:cubicBezTo>
                <a:cubicBezTo>
                  <a:pt x="5044548" y="3262933"/>
                  <a:pt x="5058960" y="3243910"/>
                  <a:pt x="5058960" y="3220852"/>
                </a:cubicBezTo>
                <a:cubicBezTo>
                  <a:pt x="5039936" y="3225464"/>
                  <a:pt x="5039936" y="3253710"/>
                  <a:pt x="5016302" y="3253710"/>
                </a:cubicBezTo>
                <a:cubicBezTo>
                  <a:pt x="5011691" y="3239875"/>
                  <a:pt x="5030713" y="3249098"/>
                  <a:pt x="5025525" y="3235264"/>
                </a:cubicBezTo>
                <a:cubicBezTo>
                  <a:pt x="5001890" y="3253710"/>
                  <a:pt x="4988055" y="3244487"/>
                  <a:pt x="4959233" y="3249098"/>
                </a:cubicBezTo>
                <a:cubicBezTo>
                  <a:pt x="4968457" y="3235264"/>
                  <a:pt x="4978256" y="3226040"/>
                  <a:pt x="4987479" y="3216241"/>
                </a:cubicBezTo>
                <a:cubicBezTo>
                  <a:pt x="4978256" y="3202406"/>
                  <a:pt x="4968457" y="3225464"/>
                  <a:pt x="4963845" y="3216241"/>
                </a:cubicBezTo>
                <a:cubicBezTo>
                  <a:pt x="4973068" y="3197794"/>
                  <a:pt x="4968457" y="3174159"/>
                  <a:pt x="4996702" y="3174159"/>
                </a:cubicBezTo>
                <a:cubicBezTo>
                  <a:pt x="5005926" y="3178771"/>
                  <a:pt x="5001314" y="3197217"/>
                  <a:pt x="5015725" y="3192606"/>
                </a:cubicBezTo>
                <a:cubicBezTo>
                  <a:pt x="5030137" y="3178771"/>
                  <a:pt x="5039360" y="3169548"/>
                  <a:pt x="5058383" y="3174159"/>
                </a:cubicBezTo>
                <a:cubicBezTo>
                  <a:pt x="5058383" y="3145913"/>
                  <a:pt x="5086630" y="3145913"/>
                  <a:pt x="5091241" y="3127467"/>
                </a:cubicBezTo>
                <a:cubicBezTo>
                  <a:pt x="5076829" y="3122855"/>
                  <a:pt x="5082018" y="3136690"/>
                  <a:pt x="5067606" y="3132078"/>
                </a:cubicBezTo>
                <a:cubicBezTo>
                  <a:pt x="5067606" y="3122855"/>
                  <a:pt x="5058383" y="3113632"/>
                  <a:pt x="5053195" y="3103832"/>
                </a:cubicBezTo>
                <a:cubicBezTo>
                  <a:pt x="5076829" y="3089997"/>
                  <a:pt x="5076829" y="3066363"/>
                  <a:pt x="5109688" y="3057139"/>
                </a:cubicBezTo>
                <a:cubicBezTo>
                  <a:pt x="5109688" y="3080197"/>
                  <a:pt x="5109688" y="3108444"/>
                  <a:pt x="5128710" y="3117667"/>
                </a:cubicBezTo>
                <a:cubicBezTo>
                  <a:pt x="5128710" y="3103832"/>
                  <a:pt x="5147734" y="3113055"/>
                  <a:pt x="5152345" y="3117667"/>
                </a:cubicBezTo>
                <a:cubicBezTo>
                  <a:pt x="5156957" y="3103832"/>
                  <a:pt x="5166756" y="3089421"/>
                  <a:pt x="5171368" y="3075586"/>
                </a:cubicBezTo>
                <a:cubicBezTo>
                  <a:pt x="5204226" y="3075586"/>
                  <a:pt x="5214026" y="3057139"/>
                  <a:pt x="5223249" y="3047339"/>
                </a:cubicBezTo>
                <a:cubicBezTo>
                  <a:pt x="5199614" y="3038116"/>
                  <a:pt x="5232472" y="3033505"/>
                  <a:pt x="5237660" y="3009870"/>
                </a:cubicBezTo>
                <a:cubicBezTo>
                  <a:pt x="5228437" y="3005258"/>
                  <a:pt x="5218637" y="3019093"/>
                  <a:pt x="5214026" y="3000647"/>
                </a:cubicBezTo>
                <a:cubicBezTo>
                  <a:pt x="5218637" y="2982200"/>
                  <a:pt x="5233048" y="2972400"/>
                  <a:pt x="5256684" y="2967789"/>
                </a:cubicBezTo>
                <a:cubicBezTo>
                  <a:pt x="5261295" y="2963177"/>
                  <a:pt x="5247460" y="2949343"/>
                  <a:pt x="5256684" y="2939543"/>
                </a:cubicBezTo>
                <a:cubicBezTo>
                  <a:pt x="5271095" y="2948766"/>
                  <a:pt x="5308564" y="2944154"/>
                  <a:pt x="5294153" y="2972400"/>
                </a:cubicBezTo>
                <a:cubicBezTo>
                  <a:pt x="5336810" y="2953954"/>
                  <a:pt x="5365056" y="2921096"/>
                  <a:pt x="5402526" y="2897462"/>
                </a:cubicBezTo>
                <a:cubicBezTo>
                  <a:pt x="5397915" y="2879015"/>
                  <a:pt x="5397915" y="2874404"/>
                  <a:pt x="5402526" y="2855380"/>
                </a:cubicBezTo>
                <a:cubicBezTo>
                  <a:pt x="5383503" y="2855380"/>
                  <a:pt x="5378891" y="2873827"/>
                  <a:pt x="5359868" y="2873827"/>
                </a:cubicBezTo>
                <a:cubicBezTo>
                  <a:pt x="5355257" y="2864604"/>
                  <a:pt x="5350645" y="2864604"/>
                  <a:pt x="5355257" y="2859992"/>
                </a:cubicBezTo>
                <a:cubicBezTo>
                  <a:pt x="5355257" y="2846157"/>
                  <a:pt x="5388115" y="2846157"/>
                  <a:pt x="5374280" y="2831746"/>
                </a:cubicBezTo>
                <a:cubicBezTo>
                  <a:pt x="5374280" y="2850192"/>
                  <a:pt x="5346034" y="2836358"/>
                  <a:pt x="5341422" y="2831746"/>
                </a:cubicBezTo>
                <a:cubicBezTo>
                  <a:pt x="5332199" y="2817911"/>
                  <a:pt x="5355833" y="2808688"/>
                  <a:pt x="5350645" y="2780441"/>
                </a:cubicBezTo>
                <a:cubicBezTo>
                  <a:pt x="5359868" y="2771218"/>
                  <a:pt x="5365056" y="2785053"/>
                  <a:pt x="5369668" y="2775830"/>
                </a:cubicBezTo>
                <a:cubicBezTo>
                  <a:pt x="5378891" y="2757383"/>
                  <a:pt x="5388691" y="2719914"/>
                  <a:pt x="5416937" y="2733749"/>
                </a:cubicBezTo>
                <a:cubicBezTo>
                  <a:pt x="5426160" y="2710691"/>
                  <a:pt x="5459595" y="2687056"/>
                  <a:pt x="5483229" y="2682444"/>
                </a:cubicBezTo>
                <a:cubicBezTo>
                  <a:pt x="5530499" y="2668609"/>
                  <a:pt x="5577768" y="2626528"/>
                  <a:pt x="5582380" y="2649587"/>
                </a:cubicBezTo>
                <a:cubicBezTo>
                  <a:pt x="5601403" y="2616729"/>
                  <a:pt x="5643484" y="2607505"/>
                  <a:pt x="5667118" y="2574648"/>
                </a:cubicBezTo>
                <a:cubicBezTo>
                  <a:pt x="5634261" y="2570036"/>
                  <a:pt x="5643484" y="2597706"/>
                  <a:pt x="5615238" y="2593094"/>
                </a:cubicBezTo>
                <a:cubicBezTo>
                  <a:pt x="5606014" y="2574648"/>
                  <a:pt x="5624461" y="2579259"/>
                  <a:pt x="5619849" y="2570036"/>
                </a:cubicBezTo>
                <a:cubicBezTo>
                  <a:pt x="5610626" y="2574648"/>
                  <a:pt x="5596214" y="2560813"/>
                  <a:pt x="5582380" y="2546978"/>
                </a:cubicBezTo>
                <a:cubicBezTo>
                  <a:pt x="5586991" y="2533143"/>
                  <a:pt x="5606014" y="2533143"/>
                  <a:pt x="5606014" y="2514120"/>
                </a:cubicBezTo>
                <a:cubicBezTo>
                  <a:pt x="5591603" y="2514120"/>
                  <a:pt x="5591603" y="2527955"/>
                  <a:pt x="5573156" y="2527955"/>
                </a:cubicBezTo>
                <a:cubicBezTo>
                  <a:pt x="5577768" y="2509508"/>
                  <a:pt x="5554134" y="2523343"/>
                  <a:pt x="5549522" y="2514120"/>
                </a:cubicBezTo>
                <a:cubicBezTo>
                  <a:pt x="5549522" y="2491062"/>
                  <a:pt x="5563933" y="2472039"/>
                  <a:pt x="5544910" y="2453592"/>
                </a:cubicBezTo>
                <a:cubicBezTo>
                  <a:pt x="5549522" y="2420734"/>
                  <a:pt x="5625037" y="2448980"/>
                  <a:pt x="5620426" y="2458204"/>
                </a:cubicBezTo>
                <a:cubicBezTo>
                  <a:pt x="5663084" y="2453592"/>
                  <a:pt x="5667695" y="2406899"/>
                  <a:pt x="5709776" y="2393065"/>
                </a:cubicBezTo>
                <a:cubicBezTo>
                  <a:pt x="5714387" y="2411511"/>
                  <a:pt x="5724187" y="2393065"/>
                  <a:pt x="5733411" y="2393065"/>
                </a:cubicBezTo>
                <a:cubicBezTo>
                  <a:pt x="5728799" y="2360207"/>
                  <a:pt x="5785291" y="2341760"/>
                  <a:pt x="5818149" y="2346372"/>
                </a:cubicBezTo>
                <a:cubicBezTo>
                  <a:pt x="5818149" y="2332537"/>
                  <a:pt x="5822761" y="2327925"/>
                  <a:pt x="5837172" y="2332537"/>
                </a:cubicBezTo>
                <a:cubicBezTo>
                  <a:pt x="5870030" y="2304291"/>
                  <a:pt x="5912688" y="2267398"/>
                  <a:pt x="5964569" y="2272009"/>
                </a:cubicBezTo>
                <a:cubicBezTo>
                  <a:pt x="5973792" y="2267398"/>
                  <a:pt x="5973792" y="2253563"/>
                  <a:pt x="5992815" y="2258174"/>
                </a:cubicBezTo>
                <a:cubicBezTo>
                  <a:pt x="5988780" y="2216670"/>
                  <a:pt x="6045273" y="2230504"/>
                  <a:pt x="6054495" y="2198223"/>
                </a:cubicBezTo>
                <a:lnTo>
                  <a:pt x="6054495" y="2198223"/>
                </a:lnTo>
                <a:close/>
                <a:moveTo>
                  <a:pt x="4937328" y="2286421"/>
                </a:moveTo>
                <a:cubicBezTo>
                  <a:pt x="4946551" y="2277197"/>
                  <a:pt x="4951739" y="2291032"/>
                  <a:pt x="4965574" y="2286421"/>
                </a:cubicBezTo>
                <a:cubicBezTo>
                  <a:pt x="4965574" y="2300255"/>
                  <a:pt x="4956350" y="2300255"/>
                  <a:pt x="4941939" y="2304867"/>
                </a:cubicBezTo>
                <a:cubicBezTo>
                  <a:pt x="4941939" y="2296220"/>
                  <a:pt x="4932140" y="2300832"/>
                  <a:pt x="4937328" y="2286421"/>
                </a:cubicBezTo>
                <a:lnTo>
                  <a:pt x="4937328" y="2286421"/>
                </a:lnTo>
                <a:close/>
                <a:moveTo>
                  <a:pt x="5408290" y="1712849"/>
                </a:moveTo>
                <a:cubicBezTo>
                  <a:pt x="5408290" y="1722072"/>
                  <a:pt x="5403679" y="1731295"/>
                  <a:pt x="5389268" y="1726684"/>
                </a:cubicBezTo>
                <a:cubicBezTo>
                  <a:pt x="5389844" y="1717460"/>
                  <a:pt x="5394455" y="1707661"/>
                  <a:pt x="5408290" y="1712849"/>
                </a:cubicBezTo>
                <a:lnTo>
                  <a:pt x="5408290" y="1712849"/>
                </a:lnTo>
                <a:close/>
                <a:moveTo>
                  <a:pt x="5031289" y="1479385"/>
                </a:moveTo>
                <a:cubicBezTo>
                  <a:pt x="5045701" y="1488608"/>
                  <a:pt x="5026678" y="1502443"/>
                  <a:pt x="5016878" y="1497832"/>
                </a:cubicBezTo>
                <a:cubicBezTo>
                  <a:pt x="5012267" y="1483997"/>
                  <a:pt x="5026678" y="1488608"/>
                  <a:pt x="5031289" y="1479385"/>
                </a:cubicBezTo>
                <a:lnTo>
                  <a:pt x="5031289" y="1479385"/>
                </a:lnTo>
                <a:close/>
                <a:moveTo>
                  <a:pt x="5003044" y="1077597"/>
                </a:moveTo>
                <a:cubicBezTo>
                  <a:pt x="5022066" y="1082208"/>
                  <a:pt x="5007655" y="1105843"/>
                  <a:pt x="4993820" y="1091432"/>
                </a:cubicBezTo>
                <a:cubicBezTo>
                  <a:pt x="4998432" y="1087397"/>
                  <a:pt x="5003044" y="1082785"/>
                  <a:pt x="5003044" y="1077597"/>
                </a:cubicBezTo>
                <a:lnTo>
                  <a:pt x="5003044" y="1077597"/>
                </a:lnTo>
                <a:close/>
                <a:moveTo>
                  <a:pt x="4970186" y="1805658"/>
                </a:moveTo>
                <a:cubicBezTo>
                  <a:pt x="4970186" y="1824104"/>
                  <a:pt x="4941939" y="1828716"/>
                  <a:pt x="4941939" y="1810270"/>
                </a:cubicBezTo>
                <a:cubicBezTo>
                  <a:pt x="4955774" y="1815458"/>
                  <a:pt x="4955774" y="1805658"/>
                  <a:pt x="4970186" y="1805658"/>
                </a:cubicBezTo>
                <a:lnTo>
                  <a:pt x="4970186" y="1805658"/>
                </a:lnTo>
                <a:close/>
                <a:moveTo>
                  <a:pt x="4852012" y="1558359"/>
                </a:moveTo>
                <a:cubicBezTo>
                  <a:pt x="4837601" y="1586606"/>
                  <a:pt x="4804744" y="1572194"/>
                  <a:pt x="4776497" y="1586606"/>
                </a:cubicBezTo>
                <a:cubicBezTo>
                  <a:pt x="4781685" y="1558359"/>
                  <a:pt x="4823766" y="1539913"/>
                  <a:pt x="4852012" y="1558359"/>
                </a:cubicBezTo>
                <a:lnTo>
                  <a:pt x="4852012" y="1558359"/>
                </a:lnTo>
                <a:close/>
                <a:moveTo>
                  <a:pt x="966713" y="1068374"/>
                </a:moveTo>
                <a:cubicBezTo>
                  <a:pt x="962102" y="1063762"/>
                  <a:pt x="985736" y="1049927"/>
                  <a:pt x="999571" y="1045315"/>
                </a:cubicBezTo>
                <a:cubicBezTo>
                  <a:pt x="994959" y="1059150"/>
                  <a:pt x="976513" y="1059150"/>
                  <a:pt x="966713" y="1068374"/>
                </a:cubicBezTo>
                <a:lnTo>
                  <a:pt x="966713" y="1068374"/>
                </a:lnTo>
                <a:close/>
                <a:moveTo>
                  <a:pt x="730943" y="2216670"/>
                </a:moveTo>
                <a:cubicBezTo>
                  <a:pt x="726332" y="2174589"/>
                  <a:pt x="745355" y="2160754"/>
                  <a:pt x="749966" y="2123284"/>
                </a:cubicBezTo>
                <a:cubicBezTo>
                  <a:pt x="764378" y="2114061"/>
                  <a:pt x="764378" y="2127896"/>
                  <a:pt x="782824" y="2127896"/>
                </a:cubicBezTo>
                <a:cubicBezTo>
                  <a:pt x="778213" y="2165365"/>
                  <a:pt x="759766" y="2198223"/>
                  <a:pt x="730943" y="2216670"/>
                </a:cubicBezTo>
                <a:lnTo>
                  <a:pt x="730943" y="2216670"/>
                </a:lnTo>
                <a:close/>
                <a:moveTo>
                  <a:pt x="1084886" y="2370583"/>
                </a:moveTo>
                <a:cubicBezTo>
                  <a:pt x="1070475" y="2370583"/>
                  <a:pt x="1070475" y="2356748"/>
                  <a:pt x="1056640" y="2352136"/>
                </a:cubicBezTo>
                <a:cubicBezTo>
                  <a:pt x="1042228" y="2291609"/>
                  <a:pt x="1084886" y="2282385"/>
                  <a:pt x="1136767" y="2272586"/>
                </a:cubicBezTo>
                <a:cubicBezTo>
                  <a:pt x="1141379" y="2310055"/>
                  <a:pt x="1122356" y="2361360"/>
                  <a:pt x="1084886" y="2370583"/>
                </a:cubicBezTo>
                <a:lnTo>
                  <a:pt x="1084886" y="2370583"/>
                </a:lnTo>
                <a:close/>
                <a:moveTo>
                  <a:pt x="1136767" y="2417276"/>
                </a:moveTo>
                <a:cubicBezTo>
                  <a:pt x="1136767" y="2408052"/>
                  <a:pt x="1145990" y="2403441"/>
                  <a:pt x="1155790" y="2403441"/>
                </a:cubicBezTo>
                <a:cubicBezTo>
                  <a:pt x="1155790" y="2417276"/>
                  <a:pt x="1150602" y="2417276"/>
                  <a:pt x="1136767" y="2417276"/>
                </a:cubicBezTo>
                <a:lnTo>
                  <a:pt x="1136767" y="2417276"/>
                </a:lnTo>
                <a:close/>
                <a:moveTo>
                  <a:pt x="1165013" y="2394217"/>
                </a:moveTo>
                <a:cubicBezTo>
                  <a:pt x="1165013" y="2384994"/>
                  <a:pt x="1160401" y="2384994"/>
                  <a:pt x="1160401" y="2375771"/>
                </a:cubicBezTo>
                <a:cubicBezTo>
                  <a:pt x="1174813" y="2380382"/>
                  <a:pt x="1174813" y="2371159"/>
                  <a:pt x="1184037" y="2371159"/>
                </a:cubicBezTo>
                <a:cubicBezTo>
                  <a:pt x="1188648" y="2384418"/>
                  <a:pt x="1174236" y="2389606"/>
                  <a:pt x="1165013" y="2394217"/>
                </a:cubicBezTo>
                <a:lnTo>
                  <a:pt x="1165013" y="2394217"/>
                </a:lnTo>
                <a:close/>
                <a:moveTo>
                  <a:pt x="896386" y="3546549"/>
                </a:moveTo>
                <a:cubicBezTo>
                  <a:pt x="896386" y="3528102"/>
                  <a:pt x="910797" y="3528102"/>
                  <a:pt x="924632" y="3523491"/>
                </a:cubicBezTo>
                <a:cubicBezTo>
                  <a:pt x="924632" y="3541937"/>
                  <a:pt x="910221" y="3541937"/>
                  <a:pt x="896386" y="3546549"/>
                </a:cubicBezTo>
                <a:lnTo>
                  <a:pt x="896386" y="3546549"/>
                </a:lnTo>
                <a:close/>
                <a:moveTo>
                  <a:pt x="806459" y="3761566"/>
                </a:moveTo>
                <a:cubicBezTo>
                  <a:pt x="815682" y="3761566"/>
                  <a:pt x="806459" y="3780013"/>
                  <a:pt x="806459" y="3784624"/>
                </a:cubicBezTo>
                <a:cubicBezTo>
                  <a:pt x="797235" y="3784624"/>
                  <a:pt x="797235" y="3780013"/>
                  <a:pt x="792048" y="3780013"/>
                </a:cubicBezTo>
                <a:cubicBezTo>
                  <a:pt x="792624" y="3770789"/>
                  <a:pt x="801847" y="3766178"/>
                  <a:pt x="806459" y="3761566"/>
                </a:cubicBezTo>
                <a:lnTo>
                  <a:pt x="806459" y="3761566"/>
                </a:lnTo>
                <a:close/>
                <a:moveTo>
                  <a:pt x="797235" y="3826705"/>
                </a:moveTo>
                <a:cubicBezTo>
                  <a:pt x="792624" y="3817482"/>
                  <a:pt x="801847" y="3812870"/>
                  <a:pt x="792624" y="3798459"/>
                </a:cubicBezTo>
                <a:cubicBezTo>
                  <a:pt x="816259" y="3780013"/>
                  <a:pt x="849116" y="3756378"/>
                  <a:pt x="887163" y="3770213"/>
                </a:cubicBezTo>
                <a:cubicBezTo>
                  <a:pt x="853728" y="3784624"/>
                  <a:pt x="820871" y="3799035"/>
                  <a:pt x="797235" y="3826705"/>
                </a:cubicBezTo>
                <a:lnTo>
                  <a:pt x="797235" y="3826705"/>
                </a:lnTo>
                <a:close/>
                <a:moveTo>
                  <a:pt x="924632" y="3822094"/>
                </a:moveTo>
                <a:cubicBezTo>
                  <a:pt x="920020" y="3812870"/>
                  <a:pt x="905609" y="3817482"/>
                  <a:pt x="910221" y="3799035"/>
                </a:cubicBezTo>
                <a:cubicBezTo>
                  <a:pt x="900997" y="3799035"/>
                  <a:pt x="900997" y="3799035"/>
                  <a:pt x="900997" y="3799035"/>
                </a:cubicBezTo>
                <a:cubicBezTo>
                  <a:pt x="920020" y="3766178"/>
                  <a:pt x="924632" y="3822094"/>
                  <a:pt x="943655" y="3803647"/>
                </a:cubicBezTo>
                <a:cubicBezTo>
                  <a:pt x="938467" y="3812870"/>
                  <a:pt x="933855" y="3822094"/>
                  <a:pt x="924632" y="3822094"/>
                </a:cubicBezTo>
                <a:lnTo>
                  <a:pt x="924632" y="3822094"/>
                </a:lnTo>
                <a:close/>
                <a:moveTo>
                  <a:pt x="1141379" y="3835929"/>
                </a:moveTo>
                <a:cubicBezTo>
                  <a:pt x="1136767" y="3868786"/>
                  <a:pt x="1108520" y="3905679"/>
                  <a:pt x="1080275" y="3891844"/>
                </a:cubicBezTo>
                <a:cubicBezTo>
                  <a:pt x="1113132" y="3887809"/>
                  <a:pt x="1113132" y="3845728"/>
                  <a:pt x="1141379" y="3835929"/>
                </a:cubicBezTo>
                <a:lnTo>
                  <a:pt x="1141379" y="3835929"/>
                </a:lnTo>
                <a:close/>
                <a:moveTo>
                  <a:pt x="905609" y="4097638"/>
                </a:moveTo>
                <a:cubicBezTo>
                  <a:pt x="896386" y="4088415"/>
                  <a:pt x="920020" y="4074580"/>
                  <a:pt x="929243" y="4069392"/>
                </a:cubicBezTo>
                <a:cubicBezTo>
                  <a:pt x="924632" y="4083804"/>
                  <a:pt x="914832" y="4088415"/>
                  <a:pt x="905609" y="4097638"/>
                </a:cubicBezTo>
                <a:lnTo>
                  <a:pt x="905609" y="4097638"/>
                </a:lnTo>
                <a:close/>
                <a:moveTo>
                  <a:pt x="900997" y="4167390"/>
                </a:moveTo>
                <a:cubicBezTo>
                  <a:pt x="900997" y="4153555"/>
                  <a:pt x="920020" y="4158166"/>
                  <a:pt x="929243" y="4153555"/>
                </a:cubicBezTo>
                <a:cubicBezTo>
                  <a:pt x="929243" y="4167390"/>
                  <a:pt x="914832" y="4167390"/>
                  <a:pt x="900997" y="4167390"/>
                </a:cubicBezTo>
                <a:lnTo>
                  <a:pt x="900997" y="4167390"/>
                </a:lnTo>
                <a:close/>
                <a:moveTo>
                  <a:pt x="929243" y="4106862"/>
                </a:moveTo>
                <a:cubicBezTo>
                  <a:pt x="924632" y="4106862"/>
                  <a:pt x="929243" y="4102250"/>
                  <a:pt x="924632" y="4102250"/>
                </a:cubicBezTo>
                <a:cubicBezTo>
                  <a:pt x="943655" y="4088415"/>
                  <a:pt x="957490" y="4079192"/>
                  <a:pt x="981124" y="4064781"/>
                </a:cubicBezTo>
                <a:cubicBezTo>
                  <a:pt x="971901" y="4088415"/>
                  <a:pt x="948267" y="4093027"/>
                  <a:pt x="929243" y="4106862"/>
                </a:cubicBezTo>
                <a:lnTo>
                  <a:pt x="929243" y="4106862"/>
                </a:lnTo>
                <a:close/>
                <a:moveTo>
                  <a:pt x="985736" y="4228494"/>
                </a:moveTo>
                <a:cubicBezTo>
                  <a:pt x="985736" y="4219271"/>
                  <a:pt x="1000148" y="4214659"/>
                  <a:pt x="1009371" y="4214659"/>
                </a:cubicBezTo>
                <a:cubicBezTo>
                  <a:pt x="1009371" y="4223305"/>
                  <a:pt x="1000148" y="4233105"/>
                  <a:pt x="985736" y="4228494"/>
                </a:cubicBezTo>
                <a:lnTo>
                  <a:pt x="985736" y="4228494"/>
                </a:lnTo>
                <a:close/>
                <a:moveTo>
                  <a:pt x="948267" y="4162778"/>
                </a:moveTo>
                <a:cubicBezTo>
                  <a:pt x="943655" y="4158166"/>
                  <a:pt x="943655" y="4148943"/>
                  <a:pt x="939044" y="4148943"/>
                </a:cubicBezTo>
                <a:cubicBezTo>
                  <a:pt x="948267" y="4125885"/>
                  <a:pt x="971901" y="4116085"/>
                  <a:pt x="990924" y="4106862"/>
                </a:cubicBezTo>
                <a:cubicBezTo>
                  <a:pt x="962678" y="4106862"/>
                  <a:pt x="1019170" y="4078616"/>
                  <a:pt x="1033581" y="4088415"/>
                </a:cubicBezTo>
                <a:cubicBezTo>
                  <a:pt x="1004759" y="4111474"/>
                  <a:pt x="994959" y="4153555"/>
                  <a:pt x="948267" y="4162778"/>
                </a:cubicBezTo>
                <a:lnTo>
                  <a:pt x="948267" y="4162778"/>
                </a:lnTo>
                <a:close/>
                <a:moveTo>
                  <a:pt x="1013983" y="4046334"/>
                </a:moveTo>
                <a:cubicBezTo>
                  <a:pt x="1013983" y="4060169"/>
                  <a:pt x="1009371" y="4064781"/>
                  <a:pt x="994959" y="4064781"/>
                </a:cubicBezTo>
                <a:cubicBezTo>
                  <a:pt x="985736" y="4055557"/>
                  <a:pt x="1000148" y="4041722"/>
                  <a:pt x="1013983" y="4046334"/>
                </a:cubicBezTo>
                <a:lnTo>
                  <a:pt x="1013983" y="4046334"/>
                </a:lnTo>
                <a:close/>
                <a:moveTo>
                  <a:pt x="948267" y="4055557"/>
                </a:moveTo>
                <a:cubicBezTo>
                  <a:pt x="976513" y="4037111"/>
                  <a:pt x="990924" y="3999641"/>
                  <a:pt x="1033005" y="3990418"/>
                </a:cubicBezTo>
                <a:cubicBezTo>
                  <a:pt x="1018594" y="4022699"/>
                  <a:pt x="981124" y="4037111"/>
                  <a:pt x="948267" y="4055557"/>
                </a:cubicBezTo>
                <a:lnTo>
                  <a:pt x="948267" y="4055557"/>
                </a:lnTo>
                <a:close/>
                <a:moveTo>
                  <a:pt x="1052028" y="3845728"/>
                </a:moveTo>
                <a:cubicBezTo>
                  <a:pt x="1071051" y="3831893"/>
                  <a:pt x="1103909" y="3817482"/>
                  <a:pt x="1127544" y="3827282"/>
                </a:cubicBezTo>
                <a:cubicBezTo>
                  <a:pt x="1132156" y="3845728"/>
                  <a:pt x="1084886" y="3855528"/>
                  <a:pt x="1066440" y="3860139"/>
                </a:cubicBezTo>
                <a:cubicBezTo>
                  <a:pt x="1065863" y="3850340"/>
                  <a:pt x="1046840" y="3859563"/>
                  <a:pt x="1052028" y="3845728"/>
                </a:cubicBezTo>
                <a:lnTo>
                  <a:pt x="1052028" y="3845728"/>
                </a:lnTo>
                <a:close/>
                <a:moveTo>
                  <a:pt x="1122356" y="3943725"/>
                </a:moveTo>
                <a:cubicBezTo>
                  <a:pt x="1107944" y="3948337"/>
                  <a:pt x="1089498" y="3962172"/>
                  <a:pt x="1075087" y="3948337"/>
                </a:cubicBezTo>
                <a:cubicBezTo>
                  <a:pt x="1094109" y="3925279"/>
                  <a:pt x="1103333" y="3897033"/>
                  <a:pt x="1150602" y="3901644"/>
                </a:cubicBezTo>
                <a:cubicBezTo>
                  <a:pt x="1141379" y="3915479"/>
                  <a:pt x="1117744" y="3920091"/>
                  <a:pt x="1122356" y="3943725"/>
                </a:cubicBezTo>
                <a:lnTo>
                  <a:pt x="1122356" y="3943725"/>
                </a:lnTo>
                <a:close/>
                <a:moveTo>
                  <a:pt x="1145990" y="4400854"/>
                </a:moveTo>
                <a:cubicBezTo>
                  <a:pt x="1150602" y="4391630"/>
                  <a:pt x="1155214" y="4391630"/>
                  <a:pt x="1155214" y="4387019"/>
                </a:cubicBezTo>
                <a:cubicBezTo>
                  <a:pt x="1164437" y="4387019"/>
                  <a:pt x="1164437" y="4396242"/>
                  <a:pt x="1169625" y="4405465"/>
                </a:cubicBezTo>
                <a:cubicBezTo>
                  <a:pt x="1155790" y="4405465"/>
                  <a:pt x="1155790" y="4396242"/>
                  <a:pt x="1145990" y="4400854"/>
                </a:cubicBezTo>
                <a:lnTo>
                  <a:pt x="1145990" y="4400854"/>
                </a:lnTo>
                <a:close/>
                <a:moveTo>
                  <a:pt x="1273387" y="4363384"/>
                </a:moveTo>
                <a:cubicBezTo>
                  <a:pt x="1273387" y="4358772"/>
                  <a:pt x="1268775" y="4354161"/>
                  <a:pt x="1264163" y="4349549"/>
                </a:cubicBezTo>
                <a:cubicBezTo>
                  <a:pt x="1268775" y="4349549"/>
                  <a:pt x="1283186" y="4349549"/>
                  <a:pt x="1292409" y="4349549"/>
                </a:cubicBezTo>
                <a:cubicBezTo>
                  <a:pt x="1297021" y="4363384"/>
                  <a:pt x="1282610" y="4358772"/>
                  <a:pt x="1273387" y="4363384"/>
                </a:cubicBezTo>
                <a:lnTo>
                  <a:pt x="1273387" y="4363384"/>
                </a:lnTo>
                <a:close/>
                <a:moveTo>
                  <a:pt x="1348902" y="4316691"/>
                </a:moveTo>
                <a:cubicBezTo>
                  <a:pt x="1344290" y="4330526"/>
                  <a:pt x="1334491" y="4316691"/>
                  <a:pt x="1334491" y="4302856"/>
                </a:cubicBezTo>
                <a:cubicBezTo>
                  <a:pt x="1343714" y="4302856"/>
                  <a:pt x="1343714" y="4307468"/>
                  <a:pt x="1353513" y="4307468"/>
                </a:cubicBezTo>
                <a:cubicBezTo>
                  <a:pt x="1353513" y="4312080"/>
                  <a:pt x="1344290" y="4316691"/>
                  <a:pt x="1348902" y="4316691"/>
                </a:cubicBezTo>
                <a:lnTo>
                  <a:pt x="1348902" y="4316691"/>
                </a:lnTo>
                <a:close/>
                <a:moveTo>
                  <a:pt x="1221506" y="4779007"/>
                </a:moveTo>
                <a:cubicBezTo>
                  <a:pt x="1216894" y="4779007"/>
                  <a:pt x="1216894" y="4769784"/>
                  <a:pt x="1212282" y="4769784"/>
                </a:cubicBezTo>
                <a:cubicBezTo>
                  <a:pt x="1216894" y="4760561"/>
                  <a:pt x="1226694" y="4751337"/>
                  <a:pt x="1235917" y="4751337"/>
                </a:cubicBezTo>
                <a:cubicBezTo>
                  <a:pt x="1245140" y="4765172"/>
                  <a:pt x="1240529" y="4779007"/>
                  <a:pt x="1221506" y="4779007"/>
                </a:cubicBezTo>
                <a:lnTo>
                  <a:pt x="1221506" y="4779007"/>
                </a:lnTo>
                <a:close/>
                <a:moveTo>
                  <a:pt x="1546625" y="4186413"/>
                </a:moveTo>
                <a:cubicBezTo>
                  <a:pt x="1542014" y="4195636"/>
                  <a:pt x="1522991" y="4195636"/>
                  <a:pt x="1518380" y="4204859"/>
                </a:cubicBezTo>
                <a:cubicBezTo>
                  <a:pt x="1509156" y="4204859"/>
                  <a:pt x="1513768" y="4191024"/>
                  <a:pt x="1503968" y="4191024"/>
                </a:cubicBezTo>
                <a:cubicBezTo>
                  <a:pt x="1513768" y="4186413"/>
                  <a:pt x="1537402" y="4176613"/>
                  <a:pt x="1546625" y="4186413"/>
                </a:cubicBezTo>
                <a:lnTo>
                  <a:pt x="1546625" y="4186413"/>
                </a:lnTo>
                <a:close/>
                <a:moveTo>
                  <a:pt x="1396171" y="4275186"/>
                </a:moveTo>
                <a:cubicBezTo>
                  <a:pt x="1381760" y="4275186"/>
                  <a:pt x="1396171" y="4284410"/>
                  <a:pt x="1386948" y="4293633"/>
                </a:cubicBezTo>
                <a:cubicBezTo>
                  <a:pt x="1372537" y="4293633"/>
                  <a:pt x="1372537" y="4293633"/>
                  <a:pt x="1363314" y="4289021"/>
                </a:cubicBezTo>
                <a:cubicBezTo>
                  <a:pt x="1363314" y="4270575"/>
                  <a:pt x="1386948" y="4260775"/>
                  <a:pt x="1400783" y="4275186"/>
                </a:cubicBezTo>
                <a:cubicBezTo>
                  <a:pt x="1400783" y="4279798"/>
                  <a:pt x="1396171" y="4275186"/>
                  <a:pt x="1396171" y="4275186"/>
                </a:cubicBezTo>
                <a:lnTo>
                  <a:pt x="1396171" y="4275186"/>
                </a:lnTo>
                <a:close/>
                <a:moveTo>
                  <a:pt x="1438253" y="4265387"/>
                </a:moveTo>
                <a:cubicBezTo>
                  <a:pt x="1419229" y="4265387"/>
                  <a:pt x="1419229" y="4265387"/>
                  <a:pt x="1419229" y="4265387"/>
                </a:cubicBezTo>
                <a:cubicBezTo>
                  <a:pt x="1423841" y="4237141"/>
                  <a:pt x="1400207" y="4246940"/>
                  <a:pt x="1395595" y="4227917"/>
                </a:cubicBezTo>
                <a:cubicBezTo>
                  <a:pt x="1404818" y="4232529"/>
                  <a:pt x="1419229" y="4237141"/>
                  <a:pt x="1419229" y="4223305"/>
                </a:cubicBezTo>
                <a:cubicBezTo>
                  <a:pt x="1423841" y="4218694"/>
                  <a:pt x="1423841" y="4223305"/>
                  <a:pt x="1423841" y="4227917"/>
                </a:cubicBezTo>
                <a:cubicBezTo>
                  <a:pt x="1423841" y="4237141"/>
                  <a:pt x="1447476" y="4223305"/>
                  <a:pt x="1452088" y="4232529"/>
                </a:cubicBezTo>
                <a:cubicBezTo>
                  <a:pt x="1452664" y="4251552"/>
                  <a:pt x="1443441" y="4251552"/>
                  <a:pt x="1438253" y="4265387"/>
                </a:cubicBezTo>
                <a:lnTo>
                  <a:pt x="1438253" y="4265387"/>
                </a:lnTo>
                <a:close/>
                <a:moveTo>
                  <a:pt x="1457275" y="4204859"/>
                </a:moveTo>
                <a:cubicBezTo>
                  <a:pt x="1452664" y="4204859"/>
                  <a:pt x="1452664" y="4209471"/>
                  <a:pt x="1452664" y="4214082"/>
                </a:cubicBezTo>
                <a:cubicBezTo>
                  <a:pt x="1448052" y="4209471"/>
                  <a:pt x="1452664" y="4204859"/>
                  <a:pt x="1452664" y="4200247"/>
                </a:cubicBezTo>
                <a:cubicBezTo>
                  <a:pt x="1471686" y="4200247"/>
                  <a:pt x="1480910" y="4214082"/>
                  <a:pt x="1490133" y="4228494"/>
                </a:cubicBezTo>
                <a:cubicBezTo>
                  <a:pt x="1485521" y="4233105"/>
                  <a:pt x="1475722" y="4223882"/>
                  <a:pt x="1471110" y="4237717"/>
                </a:cubicBezTo>
                <a:cubicBezTo>
                  <a:pt x="1471686" y="4223305"/>
                  <a:pt x="1457275" y="4223305"/>
                  <a:pt x="1457275" y="4204859"/>
                </a:cubicBezTo>
                <a:lnTo>
                  <a:pt x="1457275" y="4204859"/>
                </a:lnTo>
                <a:close/>
                <a:moveTo>
                  <a:pt x="1495322" y="4480404"/>
                </a:moveTo>
                <a:cubicBezTo>
                  <a:pt x="1486098" y="4480404"/>
                  <a:pt x="1499933" y="4466569"/>
                  <a:pt x="1495322" y="4461958"/>
                </a:cubicBezTo>
                <a:cubicBezTo>
                  <a:pt x="1495322" y="4452734"/>
                  <a:pt x="1480910" y="4466569"/>
                  <a:pt x="1476298" y="4457346"/>
                </a:cubicBezTo>
                <a:cubicBezTo>
                  <a:pt x="1467075" y="4406041"/>
                  <a:pt x="1537402" y="4401430"/>
                  <a:pt x="1532791" y="4443511"/>
                </a:cubicBezTo>
                <a:cubicBezTo>
                  <a:pt x="1551814" y="4443511"/>
                  <a:pt x="1551814" y="4443511"/>
                  <a:pt x="1551814" y="4443511"/>
                </a:cubicBezTo>
                <a:cubicBezTo>
                  <a:pt x="1556426" y="4452734"/>
                  <a:pt x="1542591" y="4457346"/>
                  <a:pt x="1556426" y="4457346"/>
                </a:cubicBezTo>
                <a:cubicBezTo>
                  <a:pt x="1542014" y="4471181"/>
                  <a:pt x="1518380" y="4480404"/>
                  <a:pt x="1495322" y="4480404"/>
                </a:cubicBezTo>
                <a:lnTo>
                  <a:pt x="1495322" y="4480404"/>
                </a:lnTo>
                <a:close/>
                <a:moveTo>
                  <a:pt x="2253935" y="736913"/>
                </a:moveTo>
                <a:cubicBezTo>
                  <a:pt x="2244712" y="736913"/>
                  <a:pt x="2234912" y="736913"/>
                  <a:pt x="2230300" y="732301"/>
                </a:cubicBezTo>
                <a:cubicBezTo>
                  <a:pt x="2230300" y="709243"/>
                  <a:pt x="2259123" y="709243"/>
                  <a:pt x="2253935" y="736913"/>
                </a:cubicBezTo>
                <a:lnTo>
                  <a:pt x="2253935" y="736913"/>
                </a:lnTo>
                <a:close/>
                <a:moveTo>
                  <a:pt x="2216465" y="4914474"/>
                </a:moveTo>
                <a:cubicBezTo>
                  <a:pt x="2272957" y="4872393"/>
                  <a:pt x="2339250" y="4844723"/>
                  <a:pt x="2395742" y="4802642"/>
                </a:cubicBezTo>
                <a:cubicBezTo>
                  <a:pt x="2400354" y="4802642"/>
                  <a:pt x="2404966" y="4807254"/>
                  <a:pt x="2410154" y="4807254"/>
                </a:cubicBezTo>
                <a:cubicBezTo>
                  <a:pt x="2357697" y="4858558"/>
                  <a:pt x="2291981" y="4881616"/>
                  <a:pt x="2216465" y="4914474"/>
                </a:cubicBezTo>
                <a:lnTo>
                  <a:pt x="2216465" y="4914474"/>
                </a:lnTo>
                <a:close/>
                <a:moveTo>
                  <a:pt x="2419377" y="4545543"/>
                </a:moveTo>
                <a:cubicBezTo>
                  <a:pt x="2419377" y="4531708"/>
                  <a:pt x="2419377" y="4531708"/>
                  <a:pt x="2419377" y="4531708"/>
                </a:cubicBezTo>
                <a:cubicBezTo>
                  <a:pt x="2428600" y="4527097"/>
                  <a:pt x="2443011" y="4531708"/>
                  <a:pt x="2447623" y="4536320"/>
                </a:cubicBezTo>
                <a:cubicBezTo>
                  <a:pt x="2447623" y="4559378"/>
                  <a:pt x="2433212" y="4545543"/>
                  <a:pt x="2419377" y="4545543"/>
                </a:cubicBezTo>
                <a:lnTo>
                  <a:pt x="2419377" y="4545543"/>
                </a:lnTo>
                <a:close/>
                <a:moveTo>
                  <a:pt x="2541586" y="938095"/>
                </a:moveTo>
                <a:cubicBezTo>
                  <a:pt x="2579055" y="849321"/>
                  <a:pt x="2720863" y="811852"/>
                  <a:pt x="2800990" y="746712"/>
                </a:cubicBezTo>
                <a:cubicBezTo>
                  <a:pt x="2838459" y="718466"/>
                  <a:pt x="2857482" y="671773"/>
                  <a:pt x="2913975" y="695408"/>
                </a:cubicBezTo>
                <a:cubicBezTo>
                  <a:pt x="2913975" y="709243"/>
                  <a:pt x="2918586" y="718466"/>
                  <a:pt x="2932997" y="723654"/>
                </a:cubicBezTo>
                <a:cubicBezTo>
                  <a:pt x="2876505" y="788793"/>
                  <a:pt x="2824624" y="854509"/>
                  <a:pt x="2749109" y="891402"/>
                </a:cubicBezTo>
                <a:cubicBezTo>
                  <a:pt x="2683393" y="914460"/>
                  <a:pt x="2607878" y="928295"/>
                  <a:pt x="2541586" y="938095"/>
                </a:cubicBezTo>
                <a:lnTo>
                  <a:pt x="2541586" y="938095"/>
                </a:lnTo>
                <a:close/>
                <a:moveTo>
                  <a:pt x="2626900" y="4853370"/>
                </a:moveTo>
                <a:cubicBezTo>
                  <a:pt x="2622289" y="4839535"/>
                  <a:pt x="2655147" y="4825123"/>
                  <a:pt x="2655147" y="4848758"/>
                </a:cubicBezTo>
                <a:cubicBezTo>
                  <a:pt x="2645347" y="4853370"/>
                  <a:pt x="2631512" y="4863169"/>
                  <a:pt x="2626900" y="4853370"/>
                </a:cubicBezTo>
                <a:lnTo>
                  <a:pt x="2626900" y="4853370"/>
                </a:lnTo>
                <a:close/>
                <a:moveTo>
                  <a:pt x="3140521" y="4615871"/>
                </a:moveTo>
                <a:cubicBezTo>
                  <a:pt x="3145132" y="4625094"/>
                  <a:pt x="3149744" y="4629705"/>
                  <a:pt x="3140521" y="4638929"/>
                </a:cubicBezTo>
                <a:cubicBezTo>
                  <a:pt x="3079417" y="4643540"/>
                  <a:pt x="3041371" y="4634317"/>
                  <a:pt x="3003901" y="4676398"/>
                </a:cubicBezTo>
                <a:cubicBezTo>
                  <a:pt x="3008513" y="4657952"/>
                  <a:pt x="2989490" y="4667175"/>
                  <a:pt x="2989490" y="4657952"/>
                </a:cubicBezTo>
                <a:cubicBezTo>
                  <a:pt x="2965855" y="4667175"/>
                  <a:pt x="2942221" y="4676398"/>
                  <a:pt x="2909363" y="4681010"/>
                </a:cubicBezTo>
                <a:cubicBezTo>
                  <a:pt x="2923774" y="4699457"/>
                  <a:pt x="2909363" y="4690233"/>
                  <a:pt x="2900140" y="4709256"/>
                </a:cubicBezTo>
                <a:cubicBezTo>
                  <a:pt x="2914551" y="4709256"/>
                  <a:pt x="2914551" y="4700033"/>
                  <a:pt x="2928386" y="4704644"/>
                </a:cubicBezTo>
                <a:cubicBezTo>
                  <a:pt x="2928386" y="4713868"/>
                  <a:pt x="2913975" y="4709256"/>
                  <a:pt x="2913975" y="4713868"/>
                </a:cubicBezTo>
                <a:cubicBezTo>
                  <a:pt x="2937609" y="4727703"/>
                  <a:pt x="2989490" y="4700033"/>
                  <a:pt x="3026959" y="4695421"/>
                </a:cubicBezTo>
                <a:cubicBezTo>
                  <a:pt x="3026959" y="4704644"/>
                  <a:pt x="3022348" y="4704644"/>
                  <a:pt x="3022348" y="4713868"/>
                </a:cubicBezTo>
                <a:cubicBezTo>
                  <a:pt x="2989490" y="4700033"/>
                  <a:pt x="2946832" y="4736926"/>
                  <a:pt x="2909363" y="4751337"/>
                </a:cubicBezTo>
                <a:cubicBezTo>
                  <a:pt x="2852871" y="4723091"/>
                  <a:pt x="2796378" y="4784195"/>
                  <a:pt x="2744497" y="4769784"/>
                </a:cubicBezTo>
                <a:cubicBezTo>
                  <a:pt x="2744497" y="4774396"/>
                  <a:pt x="2753720" y="4769784"/>
                  <a:pt x="2763520" y="4774396"/>
                </a:cubicBezTo>
                <a:cubicBezTo>
                  <a:pt x="2749109" y="4802642"/>
                  <a:pt x="2688004" y="4788230"/>
                  <a:pt x="2678781" y="4811865"/>
                </a:cubicBezTo>
                <a:cubicBezTo>
                  <a:pt x="2674170" y="4788807"/>
                  <a:pt x="2688004" y="4779007"/>
                  <a:pt x="2702416" y="4769784"/>
                </a:cubicBezTo>
                <a:cubicBezTo>
                  <a:pt x="2697804" y="4760561"/>
                  <a:pt x="2688004" y="4760561"/>
                  <a:pt x="2678781" y="4760561"/>
                </a:cubicBezTo>
                <a:cubicBezTo>
                  <a:pt x="2697804" y="4737502"/>
                  <a:pt x="2730662" y="4737502"/>
                  <a:pt x="2777932" y="4742114"/>
                </a:cubicBezTo>
                <a:cubicBezTo>
                  <a:pt x="2796954" y="4719056"/>
                  <a:pt x="2858058" y="4719056"/>
                  <a:pt x="2881693" y="4713868"/>
                </a:cubicBezTo>
                <a:cubicBezTo>
                  <a:pt x="2877081" y="4709256"/>
                  <a:pt x="2872469" y="4704644"/>
                  <a:pt x="2877081" y="4695421"/>
                </a:cubicBezTo>
                <a:cubicBezTo>
                  <a:pt x="2825201" y="4709256"/>
                  <a:pt x="2782543" y="4723668"/>
                  <a:pt x="2735850" y="4728279"/>
                </a:cubicBezTo>
                <a:cubicBezTo>
                  <a:pt x="2787731" y="4695421"/>
                  <a:pt x="2844224" y="4672363"/>
                  <a:pt x="2928962" y="4667752"/>
                </a:cubicBezTo>
                <a:cubicBezTo>
                  <a:pt x="2924350" y="4663140"/>
                  <a:pt x="2919739" y="4663140"/>
                  <a:pt x="2919739" y="4658528"/>
                </a:cubicBezTo>
                <a:cubicBezTo>
                  <a:pt x="2900716" y="4653917"/>
                  <a:pt x="2896105" y="4667752"/>
                  <a:pt x="2882270" y="4667752"/>
                </a:cubicBezTo>
                <a:cubicBezTo>
                  <a:pt x="2957785" y="4630282"/>
                  <a:pt x="3028689" y="4598000"/>
                  <a:pt x="3099016" y="4560531"/>
                </a:cubicBezTo>
                <a:cubicBezTo>
                  <a:pt x="3146285" y="4583589"/>
                  <a:pt x="3198166" y="4527673"/>
                  <a:pt x="3240247" y="4532285"/>
                </a:cubicBezTo>
                <a:cubicBezTo>
                  <a:pt x="3244859" y="4509227"/>
                  <a:pt x="3259271" y="4494815"/>
                  <a:pt x="3292128" y="4494815"/>
                </a:cubicBezTo>
                <a:cubicBezTo>
                  <a:pt x="3282905" y="4517874"/>
                  <a:pt x="3292128" y="4532285"/>
                  <a:pt x="3273105" y="4536897"/>
                </a:cubicBezTo>
                <a:cubicBezTo>
                  <a:pt x="3292128" y="4555343"/>
                  <a:pt x="3329598" y="4523061"/>
                  <a:pt x="3362455" y="4527673"/>
                </a:cubicBezTo>
                <a:cubicBezTo>
                  <a:pt x="3291552" y="4578401"/>
                  <a:pt x="3201625" y="4592236"/>
                  <a:pt x="3140521" y="4615871"/>
                </a:cubicBezTo>
                <a:lnTo>
                  <a:pt x="3140521" y="4615871"/>
                </a:lnTo>
                <a:close/>
                <a:moveTo>
                  <a:pt x="3220648" y="5030918"/>
                </a:moveTo>
                <a:cubicBezTo>
                  <a:pt x="3216037" y="5026306"/>
                  <a:pt x="3239671" y="5007859"/>
                  <a:pt x="3258117" y="5017083"/>
                </a:cubicBezTo>
                <a:cubicBezTo>
                  <a:pt x="3253506" y="5040141"/>
                  <a:pt x="3230448" y="5030918"/>
                  <a:pt x="3220648" y="5030918"/>
                </a:cubicBezTo>
                <a:lnTo>
                  <a:pt x="3220648" y="5030918"/>
                </a:lnTo>
                <a:close/>
                <a:moveTo>
                  <a:pt x="3418948" y="4354161"/>
                </a:moveTo>
                <a:cubicBezTo>
                  <a:pt x="3433359" y="4354161"/>
                  <a:pt x="3437971" y="4349549"/>
                  <a:pt x="3451806" y="4354161"/>
                </a:cubicBezTo>
                <a:cubicBezTo>
                  <a:pt x="3451806" y="4372607"/>
                  <a:pt x="3451806" y="4372607"/>
                  <a:pt x="3451806" y="4372607"/>
                </a:cubicBezTo>
                <a:cubicBezTo>
                  <a:pt x="3442583" y="4386442"/>
                  <a:pt x="3423560" y="4363384"/>
                  <a:pt x="3423560" y="4386442"/>
                </a:cubicBezTo>
                <a:cubicBezTo>
                  <a:pt x="3414336" y="4387019"/>
                  <a:pt x="3423560" y="4363384"/>
                  <a:pt x="3418948" y="4354161"/>
                </a:cubicBezTo>
                <a:lnTo>
                  <a:pt x="3418948" y="4354161"/>
                </a:lnTo>
                <a:close/>
                <a:moveTo>
                  <a:pt x="3470829" y="4387019"/>
                </a:moveTo>
                <a:cubicBezTo>
                  <a:pt x="3475441" y="4410077"/>
                  <a:pt x="3442583" y="4400854"/>
                  <a:pt x="3428171" y="4410077"/>
                </a:cubicBezTo>
                <a:cubicBezTo>
                  <a:pt x="3432783" y="4396242"/>
                  <a:pt x="3447194" y="4387019"/>
                  <a:pt x="3470829" y="4387019"/>
                </a:cubicBezTo>
                <a:lnTo>
                  <a:pt x="3470829" y="4387019"/>
                </a:lnTo>
                <a:close/>
                <a:moveTo>
                  <a:pt x="3428171" y="4774396"/>
                </a:moveTo>
                <a:cubicBezTo>
                  <a:pt x="3413760" y="4760561"/>
                  <a:pt x="3413760" y="4783619"/>
                  <a:pt x="3395314" y="4779007"/>
                </a:cubicBezTo>
                <a:cubicBezTo>
                  <a:pt x="3404537" y="4769784"/>
                  <a:pt x="3414336" y="4760561"/>
                  <a:pt x="3432783" y="4760561"/>
                </a:cubicBezTo>
                <a:cubicBezTo>
                  <a:pt x="3428171" y="4765172"/>
                  <a:pt x="3428171" y="4765172"/>
                  <a:pt x="3428171" y="4774396"/>
                </a:cubicBezTo>
                <a:lnTo>
                  <a:pt x="3428171" y="4774396"/>
                </a:lnTo>
                <a:close/>
                <a:moveTo>
                  <a:pt x="3579203" y="4424488"/>
                </a:moveTo>
                <a:cubicBezTo>
                  <a:pt x="3564791" y="4424488"/>
                  <a:pt x="3564791" y="4433711"/>
                  <a:pt x="3555567" y="4424488"/>
                </a:cubicBezTo>
                <a:cubicBezTo>
                  <a:pt x="3550956" y="4433711"/>
                  <a:pt x="3560179" y="4433711"/>
                  <a:pt x="3555567" y="4447546"/>
                </a:cubicBezTo>
                <a:cubicBezTo>
                  <a:pt x="3522710" y="4447546"/>
                  <a:pt x="3484664" y="4470604"/>
                  <a:pt x="3475441" y="4447546"/>
                </a:cubicBezTo>
                <a:cubicBezTo>
                  <a:pt x="3461029" y="4452158"/>
                  <a:pt x="3475441" y="4456769"/>
                  <a:pt x="3470829" y="4470604"/>
                </a:cubicBezTo>
                <a:cubicBezTo>
                  <a:pt x="3442583" y="4498851"/>
                  <a:pt x="3414336" y="4479827"/>
                  <a:pt x="3390702" y="4470604"/>
                </a:cubicBezTo>
                <a:cubicBezTo>
                  <a:pt x="3395314" y="4452158"/>
                  <a:pt x="3428171" y="4456769"/>
                  <a:pt x="3423560" y="4428523"/>
                </a:cubicBezTo>
                <a:cubicBezTo>
                  <a:pt x="3437971" y="4428523"/>
                  <a:pt x="3447194" y="4419300"/>
                  <a:pt x="3461029" y="4414688"/>
                </a:cubicBezTo>
                <a:cubicBezTo>
                  <a:pt x="3451806" y="4433135"/>
                  <a:pt x="3470253" y="4423912"/>
                  <a:pt x="3470253" y="4437746"/>
                </a:cubicBezTo>
                <a:cubicBezTo>
                  <a:pt x="3503110" y="4419300"/>
                  <a:pt x="3531357" y="4400277"/>
                  <a:pt x="3587849" y="4404888"/>
                </a:cubicBezTo>
                <a:cubicBezTo>
                  <a:pt x="3583814" y="4410077"/>
                  <a:pt x="3574591" y="4410077"/>
                  <a:pt x="3579203" y="4424488"/>
                </a:cubicBezTo>
                <a:lnTo>
                  <a:pt x="3579203" y="4424488"/>
                </a:lnTo>
                <a:close/>
                <a:moveTo>
                  <a:pt x="3602837" y="4410077"/>
                </a:moveTo>
                <a:cubicBezTo>
                  <a:pt x="3607448" y="4400854"/>
                  <a:pt x="3607448" y="4387019"/>
                  <a:pt x="3626471" y="4391630"/>
                </a:cubicBezTo>
                <a:cubicBezTo>
                  <a:pt x="3626471" y="4405465"/>
                  <a:pt x="3616672" y="4410077"/>
                  <a:pt x="3602837" y="4410077"/>
                </a:cubicBezTo>
                <a:lnTo>
                  <a:pt x="3602837" y="4410077"/>
                </a:lnTo>
                <a:close/>
                <a:moveTo>
                  <a:pt x="3631083" y="4391630"/>
                </a:moveTo>
                <a:cubicBezTo>
                  <a:pt x="3631083" y="4363384"/>
                  <a:pt x="3673740" y="4387019"/>
                  <a:pt x="3668553" y="4368572"/>
                </a:cubicBezTo>
                <a:cubicBezTo>
                  <a:pt x="3687575" y="4377795"/>
                  <a:pt x="3650106" y="4391630"/>
                  <a:pt x="3631083" y="4391630"/>
                </a:cubicBezTo>
                <a:lnTo>
                  <a:pt x="3631083" y="4391630"/>
                </a:lnTo>
                <a:close/>
                <a:moveTo>
                  <a:pt x="3734845" y="704631"/>
                </a:moveTo>
                <a:cubicBezTo>
                  <a:pt x="3711210" y="718466"/>
                  <a:pt x="3687575" y="695408"/>
                  <a:pt x="3663941" y="704631"/>
                </a:cubicBezTo>
                <a:cubicBezTo>
                  <a:pt x="3682964" y="700019"/>
                  <a:pt x="3696799" y="653327"/>
                  <a:pt x="3734845" y="653327"/>
                </a:cubicBezTo>
                <a:cubicBezTo>
                  <a:pt x="3748679" y="662550"/>
                  <a:pt x="3739456" y="690220"/>
                  <a:pt x="3734845" y="704631"/>
                </a:cubicBezTo>
                <a:lnTo>
                  <a:pt x="3734845" y="704631"/>
                </a:lnTo>
                <a:close/>
                <a:moveTo>
                  <a:pt x="3805172" y="3799035"/>
                </a:moveTo>
                <a:cubicBezTo>
                  <a:pt x="3786149" y="3799035"/>
                  <a:pt x="3781538" y="3794424"/>
                  <a:pt x="3772315" y="3789812"/>
                </a:cubicBezTo>
                <a:cubicBezTo>
                  <a:pt x="3772315" y="3785200"/>
                  <a:pt x="3776926" y="3785200"/>
                  <a:pt x="3776926" y="3789812"/>
                </a:cubicBezTo>
                <a:cubicBezTo>
                  <a:pt x="3791337" y="3789812"/>
                  <a:pt x="3786149" y="3775977"/>
                  <a:pt x="3800560" y="3775977"/>
                </a:cubicBezTo>
                <a:cubicBezTo>
                  <a:pt x="3800560" y="3762142"/>
                  <a:pt x="3795949" y="3762142"/>
                  <a:pt x="3795949" y="3747731"/>
                </a:cubicBezTo>
                <a:cubicBezTo>
                  <a:pt x="3810360" y="3743119"/>
                  <a:pt x="3824195" y="3738508"/>
                  <a:pt x="3814972" y="3719485"/>
                </a:cubicBezTo>
                <a:cubicBezTo>
                  <a:pt x="3829383" y="3710261"/>
                  <a:pt x="3843218" y="3710261"/>
                  <a:pt x="3852441" y="3701038"/>
                </a:cubicBezTo>
                <a:cubicBezTo>
                  <a:pt x="3847830" y="3696427"/>
                  <a:pt x="3843218" y="3691815"/>
                  <a:pt x="3847830" y="3677980"/>
                </a:cubicBezTo>
                <a:cubicBezTo>
                  <a:pt x="3857053" y="3677980"/>
                  <a:pt x="3862241" y="3682592"/>
                  <a:pt x="3862241" y="3691815"/>
                </a:cubicBezTo>
                <a:cubicBezTo>
                  <a:pt x="3866852" y="3691815"/>
                  <a:pt x="3866852" y="3682592"/>
                  <a:pt x="3876653" y="3682592"/>
                </a:cubicBezTo>
                <a:cubicBezTo>
                  <a:pt x="3872041" y="3673369"/>
                  <a:pt x="3867429" y="3664145"/>
                  <a:pt x="3872041" y="3649734"/>
                </a:cubicBezTo>
                <a:cubicBezTo>
                  <a:pt x="3900287" y="3649734"/>
                  <a:pt x="3904899" y="3645122"/>
                  <a:pt x="3919310" y="3658957"/>
                </a:cubicBezTo>
                <a:cubicBezTo>
                  <a:pt x="3914698" y="3677404"/>
                  <a:pt x="3900287" y="3687203"/>
                  <a:pt x="3891064" y="3701038"/>
                </a:cubicBezTo>
                <a:cubicBezTo>
                  <a:pt x="3891064" y="3710261"/>
                  <a:pt x="3905475" y="3705650"/>
                  <a:pt x="3900287" y="3719485"/>
                </a:cubicBezTo>
                <a:cubicBezTo>
                  <a:pt x="3914698" y="3714873"/>
                  <a:pt x="3914698" y="3691239"/>
                  <a:pt x="3933145" y="3691239"/>
                </a:cubicBezTo>
                <a:cubicBezTo>
                  <a:pt x="3904322" y="3743119"/>
                  <a:pt x="3843218" y="3756954"/>
                  <a:pt x="3805172" y="3799035"/>
                </a:cubicBezTo>
                <a:lnTo>
                  <a:pt x="3805172" y="3799035"/>
                </a:lnTo>
                <a:close/>
                <a:moveTo>
                  <a:pt x="3927957" y="4312080"/>
                </a:moveTo>
                <a:cubicBezTo>
                  <a:pt x="3932568" y="4307468"/>
                  <a:pt x="3942368" y="4302856"/>
                  <a:pt x="3942368" y="4293633"/>
                </a:cubicBezTo>
                <a:cubicBezTo>
                  <a:pt x="3946980" y="4293633"/>
                  <a:pt x="3951592" y="4298244"/>
                  <a:pt x="3956780" y="4298244"/>
                </a:cubicBezTo>
                <a:cubicBezTo>
                  <a:pt x="3956203" y="4312080"/>
                  <a:pt x="3937180" y="4321303"/>
                  <a:pt x="3927957" y="4312080"/>
                </a:cubicBezTo>
                <a:lnTo>
                  <a:pt x="3927957" y="4312080"/>
                </a:lnTo>
                <a:close/>
                <a:moveTo>
                  <a:pt x="3890488" y="4246940"/>
                </a:moveTo>
                <a:cubicBezTo>
                  <a:pt x="3899711" y="4228494"/>
                  <a:pt x="3918733" y="4218694"/>
                  <a:pt x="3956780" y="4223882"/>
                </a:cubicBezTo>
                <a:cubicBezTo>
                  <a:pt x="3946980" y="4251552"/>
                  <a:pt x="3914122" y="4251552"/>
                  <a:pt x="3890488" y="4246940"/>
                </a:cubicBezTo>
                <a:lnTo>
                  <a:pt x="3890488" y="4246940"/>
                </a:lnTo>
                <a:close/>
                <a:moveTo>
                  <a:pt x="3970614" y="4293633"/>
                </a:moveTo>
                <a:cubicBezTo>
                  <a:pt x="3970614" y="4284410"/>
                  <a:pt x="3975226" y="4279798"/>
                  <a:pt x="3975226" y="4275186"/>
                </a:cubicBezTo>
                <a:cubicBezTo>
                  <a:pt x="3994249" y="4275186"/>
                  <a:pt x="3989061" y="4298244"/>
                  <a:pt x="3970614" y="4293633"/>
                </a:cubicBezTo>
                <a:lnTo>
                  <a:pt x="3970614" y="4293633"/>
                </a:lnTo>
                <a:close/>
                <a:moveTo>
                  <a:pt x="5714964" y="3873398"/>
                </a:moveTo>
                <a:cubicBezTo>
                  <a:pt x="5700553" y="3887233"/>
                  <a:pt x="5691329" y="3906256"/>
                  <a:pt x="5667695" y="3906256"/>
                </a:cubicBezTo>
                <a:cubicBezTo>
                  <a:pt x="5686718" y="3897033"/>
                  <a:pt x="5691329" y="3878010"/>
                  <a:pt x="5714964" y="3873398"/>
                </a:cubicBezTo>
                <a:lnTo>
                  <a:pt x="5714964" y="3873398"/>
                </a:lnTo>
                <a:close/>
                <a:moveTo>
                  <a:pt x="5507441" y="3976007"/>
                </a:moveTo>
                <a:cubicBezTo>
                  <a:pt x="5507441" y="3994453"/>
                  <a:pt x="5483806" y="3989842"/>
                  <a:pt x="5469971" y="3994453"/>
                </a:cubicBezTo>
                <a:cubicBezTo>
                  <a:pt x="5479195" y="3985807"/>
                  <a:pt x="5488418" y="3976007"/>
                  <a:pt x="5507441" y="3976007"/>
                </a:cubicBezTo>
                <a:lnTo>
                  <a:pt x="5507441" y="3976007"/>
                </a:lnTo>
                <a:close/>
                <a:moveTo>
                  <a:pt x="5450948" y="3831317"/>
                </a:moveTo>
                <a:cubicBezTo>
                  <a:pt x="5460171" y="3831317"/>
                  <a:pt x="5460171" y="3845152"/>
                  <a:pt x="5455560" y="3854375"/>
                </a:cubicBezTo>
                <a:cubicBezTo>
                  <a:pt x="5441725" y="3854952"/>
                  <a:pt x="5441725" y="3835929"/>
                  <a:pt x="5450948" y="3831317"/>
                </a:cubicBezTo>
                <a:lnTo>
                  <a:pt x="5450948" y="3831317"/>
                </a:lnTo>
                <a:close/>
                <a:moveTo>
                  <a:pt x="5606591" y="3509656"/>
                </a:moveTo>
                <a:cubicBezTo>
                  <a:pt x="5621002" y="3509656"/>
                  <a:pt x="5621002" y="3509656"/>
                  <a:pt x="5621002" y="3509656"/>
                </a:cubicBezTo>
                <a:cubicBezTo>
                  <a:pt x="5625614" y="3532714"/>
                  <a:pt x="5597368" y="3532714"/>
                  <a:pt x="5606591" y="3509656"/>
                </a:cubicBezTo>
                <a:lnTo>
                  <a:pt x="5606591" y="3509656"/>
                </a:lnTo>
                <a:close/>
                <a:moveTo>
                  <a:pt x="5625614" y="3584018"/>
                </a:moveTo>
                <a:cubicBezTo>
                  <a:pt x="5625614" y="3588630"/>
                  <a:pt x="5621002" y="3593241"/>
                  <a:pt x="5621002" y="3602465"/>
                </a:cubicBezTo>
                <a:cubicBezTo>
                  <a:pt x="5606591" y="3597853"/>
                  <a:pt x="5606591" y="3611688"/>
                  <a:pt x="5597368" y="3602465"/>
                </a:cubicBezTo>
                <a:cubicBezTo>
                  <a:pt x="5592179" y="3584018"/>
                  <a:pt x="5615814" y="3588630"/>
                  <a:pt x="5625614" y="3584018"/>
                </a:cubicBezTo>
                <a:lnTo>
                  <a:pt x="5625614" y="3584018"/>
                </a:lnTo>
                <a:close/>
                <a:moveTo>
                  <a:pt x="5446336" y="3626099"/>
                </a:moveTo>
                <a:cubicBezTo>
                  <a:pt x="5437113" y="3607653"/>
                  <a:pt x="5450948" y="3574795"/>
                  <a:pt x="5479195" y="3574795"/>
                </a:cubicBezTo>
                <a:cubicBezTo>
                  <a:pt x="5465360" y="3593241"/>
                  <a:pt x="5465360" y="3621488"/>
                  <a:pt x="5446336" y="3626099"/>
                </a:cubicBezTo>
                <a:lnTo>
                  <a:pt x="5446336" y="3626099"/>
                </a:lnTo>
                <a:close/>
                <a:moveTo>
                  <a:pt x="5493606" y="3486021"/>
                </a:moveTo>
                <a:cubicBezTo>
                  <a:pt x="5502829" y="3476798"/>
                  <a:pt x="5521852" y="3467574"/>
                  <a:pt x="5540875" y="3467574"/>
                </a:cubicBezTo>
                <a:cubicBezTo>
                  <a:pt x="5540875" y="3472186"/>
                  <a:pt x="5540875" y="3481410"/>
                  <a:pt x="5545487" y="3481410"/>
                </a:cubicBezTo>
                <a:cubicBezTo>
                  <a:pt x="5526464" y="3499856"/>
                  <a:pt x="5502829" y="3514267"/>
                  <a:pt x="5474583" y="3523491"/>
                </a:cubicBezTo>
                <a:cubicBezTo>
                  <a:pt x="5474583" y="3532714"/>
                  <a:pt x="5479195" y="3532714"/>
                  <a:pt x="5479195" y="3541937"/>
                </a:cubicBezTo>
                <a:cubicBezTo>
                  <a:pt x="5460171" y="3551160"/>
                  <a:pt x="5441725" y="3570183"/>
                  <a:pt x="5408290" y="3570183"/>
                </a:cubicBezTo>
                <a:cubicBezTo>
                  <a:pt x="5403679" y="3547125"/>
                  <a:pt x="5403679" y="3537325"/>
                  <a:pt x="5399067" y="3518879"/>
                </a:cubicBezTo>
                <a:cubicBezTo>
                  <a:pt x="5413479" y="3495244"/>
                  <a:pt x="5469971" y="3425493"/>
                  <a:pt x="5493606" y="3486021"/>
                </a:cubicBezTo>
                <a:lnTo>
                  <a:pt x="5493606" y="3486021"/>
                </a:lnTo>
                <a:close/>
                <a:moveTo>
                  <a:pt x="5399067" y="3084809"/>
                </a:moveTo>
                <a:cubicBezTo>
                  <a:pt x="5399067" y="3089421"/>
                  <a:pt x="5394455" y="3122278"/>
                  <a:pt x="5375433" y="3126890"/>
                </a:cubicBezTo>
                <a:cubicBezTo>
                  <a:pt x="5380044" y="3113055"/>
                  <a:pt x="5370821" y="3103832"/>
                  <a:pt x="5370821" y="3094032"/>
                </a:cubicBezTo>
                <a:cubicBezTo>
                  <a:pt x="5380044" y="3084809"/>
                  <a:pt x="5389844" y="3094032"/>
                  <a:pt x="5399067" y="3084809"/>
                </a:cubicBezTo>
                <a:lnTo>
                  <a:pt x="5399067" y="3084809"/>
                </a:lnTo>
                <a:close/>
                <a:moveTo>
                  <a:pt x="4885447" y="2254139"/>
                </a:moveTo>
                <a:cubicBezTo>
                  <a:pt x="4894670" y="2249528"/>
                  <a:pt x="4890058" y="2267974"/>
                  <a:pt x="4904470" y="2263362"/>
                </a:cubicBezTo>
                <a:cubicBezTo>
                  <a:pt x="4904470" y="2277197"/>
                  <a:pt x="4895246" y="2277197"/>
                  <a:pt x="4880835" y="2277197"/>
                </a:cubicBezTo>
                <a:cubicBezTo>
                  <a:pt x="4880259" y="2267974"/>
                  <a:pt x="4880259" y="2258751"/>
                  <a:pt x="4885447" y="2254139"/>
                </a:cubicBezTo>
                <a:lnTo>
                  <a:pt x="4885447" y="2254139"/>
                </a:lnTo>
                <a:close/>
                <a:moveTo>
                  <a:pt x="4819155" y="2249528"/>
                </a:moveTo>
                <a:cubicBezTo>
                  <a:pt x="4838177" y="2249528"/>
                  <a:pt x="4842789" y="2267974"/>
                  <a:pt x="4861813" y="2267974"/>
                </a:cubicBezTo>
                <a:cubicBezTo>
                  <a:pt x="4847401" y="2286421"/>
                  <a:pt x="4866424" y="2286421"/>
                  <a:pt x="4852589" y="2305443"/>
                </a:cubicBezTo>
                <a:cubicBezTo>
                  <a:pt x="4838177" y="2305443"/>
                  <a:pt x="4819731" y="2310055"/>
                  <a:pt x="4819731" y="2296220"/>
                </a:cubicBezTo>
                <a:cubicBezTo>
                  <a:pt x="4819731" y="2305443"/>
                  <a:pt x="4800708" y="2319278"/>
                  <a:pt x="4786874" y="2324467"/>
                </a:cubicBezTo>
                <a:cubicBezTo>
                  <a:pt x="4786874" y="2315243"/>
                  <a:pt x="4796097" y="2306020"/>
                  <a:pt x="4782262" y="2301408"/>
                </a:cubicBezTo>
                <a:cubicBezTo>
                  <a:pt x="4786297" y="2277197"/>
                  <a:pt x="4814543" y="2277197"/>
                  <a:pt x="4819155" y="2249528"/>
                </a:cubicBezTo>
                <a:lnTo>
                  <a:pt x="4819155" y="2249528"/>
                </a:lnTo>
                <a:close/>
                <a:moveTo>
                  <a:pt x="4804744" y="2590212"/>
                </a:moveTo>
                <a:cubicBezTo>
                  <a:pt x="4809355" y="2608658"/>
                  <a:pt x="4767274" y="2604047"/>
                  <a:pt x="4781109" y="2613270"/>
                </a:cubicBezTo>
                <a:cubicBezTo>
                  <a:pt x="4776497" y="2617882"/>
                  <a:pt x="4762086" y="2617882"/>
                  <a:pt x="4752863" y="2622493"/>
                </a:cubicBezTo>
                <a:cubicBezTo>
                  <a:pt x="4762662" y="2599435"/>
                  <a:pt x="4790908" y="2604047"/>
                  <a:pt x="4804744" y="2590212"/>
                </a:cubicBezTo>
                <a:lnTo>
                  <a:pt x="4804744" y="2590212"/>
                </a:lnTo>
                <a:close/>
                <a:moveTo>
                  <a:pt x="4767274" y="3374189"/>
                </a:moveTo>
                <a:cubicBezTo>
                  <a:pt x="4795520" y="3383412"/>
                  <a:pt x="4804744" y="3364966"/>
                  <a:pt x="4823766" y="3364966"/>
                </a:cubicBezTo>
                <a:cubicBezTo>
                  <a:pt x="4823766" y="3388024"/>
                  <a:pt x="4823766" y="3388024"/>
                  <a:pt x="4823766" y="3388024"/>
                </a:cubicBezTo>
                <a:cubicBezTo>
                  <a:pt x="4804744" y="3401859"/>
                  <a:pt x="4790908" y="3411082"/>
                  <a:pt x="4771885" y="3420882"/>
                </a:cubicBezTo>
                <a:cubicBezTo>
                  <a:pt x="4762662" y="3416270"/>
                  <a:pt x="4771885" y="3416270"/>
                  <a:pt x="4781109" y="3416270"/>
                </a:cubicBezTo>
                <a:cubicBezTo>
                  <a:pt x="4767274" y="3401859"/>
                  <a:pt x="4767274" y="3397247"/>
                  <a:pt x="4767274" y="3374189"/>
                </a:cubicBezTo>
                <a:lnTo>
                  <a:pt x="4767274" y="3374189"/>
                </a:lnTo>
                <a:close/>
                <a:moveTo>
                  <a:pt x="4701558" y="3309050"/>
                </a:moveTo>
                <a:cubicBezTo>
                  <a:pt x="4720581" y="3309050"/>
                  <a:pt x="4725193" y="3295215"/>
                  <a:pt x="4739028" y="3299827"/>
                </a:cubicBezTo>
                <a:cubicBezTo>
                  <a:pt x="4739028" y="3322885"/>
                  <a:pt x="4762662" y="3318273"/>
                  <a:pt x="4776497" y="3328073"/>
                </a:cubicBezTo>
                <a:cubicBezTo>
                  <a:pt x="4776497" y="3346519"/>
                  <a:pt x="4762086" y="3341908"/>
                  <a:pt x="4752863" y="3351131"/>
                </a:cubicBezTo>
                <a:cubicBezTo>
                  <a:pt x="4748251" y="3351131"/>
                  <a:pt x="4743640" y="3341908"/>
                  <a:pt x="4743640" y="3332684"/>
                </a:cubicBezTo>
                <a:cubicBezTo>
                  <a:pt x="4729228" y="3341908"/>
                  <a:pt x="4724616" y="3355742"/>
                  <a:pt x="4706170" y="3360931"/>
                </a:cubicBezTo>
                <a:cubicBezTo>
                  <a:pt x="4706170" y="3347095"/>
                  <a:pt x="4729805" y="3342484"/>
                  <a:pt x="4720581" y="3328073"/>
                </a:cubicBezTo>
                <a:cubicBezTo>
                  <a:pt x="4715969" y="3328073"/>
                  <a:pt x="4715969" y="3337296"/>
                  <a:pt x="4715969" y="3341908"/>
                </a:cubicBezTo>
                <a:cubicBezTo>
                  <a:pt x="4691759" y="3336719"/>
                  <a:pt x="4701558" y="3327496"/>
                  <a:pt x="4701558" y="3309050"/>
                </a:cubicBezTo>
                <a:lnTo>
                  <a:pt x="4701558" y="3309050"/>
                </a:lnTo>
                <a:close/>
                <a:moveTo>
                  <a:pt x="4715393" y="3472186"/>
                </a:moveTo>
                <a:cubicBezTo>
                  <a:pt x="4706170" y="3467574"/>
                  <a:pt x="4706170" y="3453739"/>
                  <a:pt x="4696370" y="3443940"/>
                </a:cubicBezTo>
                <a:cubicBezTo>
                  <a:pt x="4710781" y="3434717"/>
                  <a:pt x="4729805" y="3458351"/>
                  <a:pt x="4715393" y="3472186"/>
                </a:cubicBezTo>
                <a:lnTo>
                  <a:pt x="4715393" y="3472186"/>
                </a:lnTo>
                <a:close/>
                <a:moveTo>
                  <a:pt x="4701558" y="3701038"/>
                </a:moveTo>
                <a:cubicBezTo>
                  <a:pt x="4701558" y="3710261"/>
                  <a:pt x="4701558" y="3710261"/>
                  <a:pt x="4701558" y="3710261"/>
                </a:cubicBezTo>
                <a:cubicBezTo>
                  <a:pt x="4692335" y="3710261"/>
                  <a:pt x="4692335" y="3719485"/>
                  <a:pt x="4687147" y="3710261"/>
                </a:cubicBezTo>
                <a:cubicBezTo>
                  <a:pt x="4687147" y="3701038"/>
                  <a:pt x="4687147" y="3701038"/>
                  <a:pt x="4687147" y="3701038"/>
                </a:cubicBezTo>
                <a:cubicBezTo>
                  <a:pt x="4691759" y="3696427"/>
                  <a:pt x="4691759" y="3701038"/>
                  <a:pt x="4701558" y="3701038"/>
                </a:cubicBezTo>
                <a:lnTo>
                  <a:pt x="4701558" y="3701038"/>
                </a:lnTo>
                <a:close/>
                <a:moveTo>
                  <a:pt x="4687147" y="3434717"/>
                </a:moveTo>
                <a:cubicBezTo>
                  <a:pt x="4687147" y="3453163"/>
                  <a:pt x="4668124" y="3453163"/>
                  <a:pt x="4654289" y="3457775"/>
                </a:cubicBezTo>
                <a:cubicBezTo>
                  <a:pt x="4658900" y="3434717"/>
                  <a:pt x="4672735" y="3439328"/>
                  <a:pt x="4687147" y="3434717"/>
                </a:cubicBezTo>
                <a:lnTo>
                  <a:pt x="4687147" y="3434717"/>
                </a:lnTo>
                <a:close/>
                <a:moveTo>
                  <a:pt x="4672735" y="2272586"/>
                </a:moveTo>
                <a:cubicBezTo>
                  <a:pt x="4663512" y="2281809"/>
                  <a:pt x="4663512" y="2295644"/>
                  <a:pt x="4644489" y="2291032"/>
                </a:cubicBezTo>
                <a:cubicBezTo>
                  <a:pt x="4654289" y="2281809"/>
                  <a:pt x="4654289" y="2272586"/>
                  <a:pt x="4672735" y="2272586"/>
                </a:cubicBezTo>
                <a:lnTo>
                  <a:pt x="4672735" y="2272586"/>
                </a:lnTo>
                <a:close/>
                <a:moveTo>
                  <a:pt x="4668124" y="2459357"/>
                </a:moveTo>
                <a:cubicBezTo>
                  <a:pt x="4663512" y="2477803"/>
                  <a:pt x="4649101" y="2482415"/>
                  <a:pt x="4635266" y="2487603"/>
                </a:cubicBezTo>
                <a:cubicBezTo>
                  <a:pt x="4635266" y="2482991"/>
                  <a:pt x="4630654" y="2478380"/>
                  <a:pt x="4626043" y="2478380"/>
                </a:cubicBezTo>
                <a:cubicBezTo>
                  <a:pt x="4630654" y="2468580"/>
                  <a:pt x="4654289" y="2454745"/>
                  <a:pt x="4668124" y="2459357"/>
                </a:cubicBezTo>
                <a:lnTo>
                  <a:pt x="4668124" y="2459357"/>
                </a:lnTo>
                <a:close/>
                <a:moveTo>
                  <a:pt x="4578773" y="3584018"/>
                </a:moveTo>
                <a:cubicBezTo>
                  <a:pt x="4574162" y="3597853"/>
                  <a:pt x="4564362" y="3593241"/>
                  <a:pt x="4555139" y="3593241"/>
                </a:cubicBezTo>
                <a:cubicBezTo>
                  <a:pt x="4555139" y="3584018"/>
                  <a:pt x="4564362" y="3584018"/>
                  <a:pt x="4578773" y="3584018"/>
                </a:cubicBezTo>
                <a:lnTo>
                  <a:pt x="4578773" y="3584018"/>
                </a:lnTo>
                <a:close/>
                <a:moveTo>
                  <a:pt x="4569550" y="3345943"/>
                </a:moveTo>
                <a:cubicBezTo>
                  <a:pt x="4560327" y="3359778"/>
                  <a:pt x="4541304" y="3378800"/>
                  <a:pt x="4550527" y="3397247"/>
                </a:cubicBezTo>
                <a:cubicBezTo>
                  <a:pt x="4541304" y="3397247"/>
                  <a:pt x="4526892" y="3425493"/>
                  <a:pt x="4503258" y="3425493"/>
                </a:cubicBezTo>
                <a:cubicBezTo>
                  <a:pt x="4503258" y="3416270"/>
                  <a:pt x="4507870" y="3397247"/>
                  <a:pt x="4526892" y="3388024"/>
                </a:cubicBezTo>
                <a:cubicBezTo>
                  <a:pt x="4526892" y="3378800"/>
                  <a:pt x="4517669" y="3378800"/>
                  <a:pt x="4507870" y="3374189"/>
                </a:cubicBezTo>
                <a:cubicBezTo>
                  <a:pt x="4512481" y="3341331"/>
                  <a:pt x="4545916" y="3345943"/>
                  <a:pt x="4569550" y="3345943"/>
                </a:cubicBezTo>
                <a:lnTo>
                  <a:pt x="4569550" y="3345943"/>
                </a:lnTo>
                <a:close/>
                <a:moveTo>
                  <a:pt x="4531504" y="3472186"/>
                </a:moveTo>
                <a:cubicBezTo>
                  <a:pt x="4522281" y="3472186"/>
                  <a:pt x="4522281" y="3462963"/>
                  <a:pt x="4507870" y="3467574"/>
                </a:cubicBezTo>
                <a:cubicBezTo>
                  <a:pt x="4512481" y="3453739"/>
                  <a:pt x="4531504" y="3449128"/>
                  <a:pt x="4545339" y="3444516"/>
                </a:cubicBezTo>
                <a:cubicBezTo>
                  <a:pt x="4550527" y="3462963"/>
                  <a:pt x="4536116" y="3462963"/>
                  <a:pt x="4531504" y="3472186"/>
                </a:cubicBezTo>
                <a:lnTo>
                  <a:pt x="4531504" y="3472186"/>
                </a:lnTo>
                <a:close/>
                <a:moveTo>
                  <a:pt x="4394885" y="3626099"/>
                </a:moveTo>
                <a:cubicBezTo>
                  <a:pt x="4399496" y="3616876"/>
                  <a:pt x="4404108" y="3588630"/>
                  <a:pt x="4390273" y="3584018"/>
                </a:cubicBezTo>
                <a:cubicBezTo>
                  <a:pt x="4399496" y="3574795"/>
                  <a:pt x="4404684" y="3565572"/>
                  <a:pt x="4423131" y="3560960"/>
                </a:cubicBezTo>
                <a:cubicBezTo>
                  <a:pt x="4423131" y="3574795"/>
                  <a:pt x="4418519" y="3579407"/>
                  <a:pt x="4413907" y="3579407"/>
                </a:cubicBezTo>
                <a:cubicBezTo>
                  <a:pt x="4423131" y="3593241"/>
                  <a:pt x="4446766" y="3597853"/>
                  <a:pt x="4451377" y="3616876"/>
                </a:cubicBezTo>
                <a:cubicBezTo>
                  <a:pt x="4460600" y="3607653"/>
                  <a:pt x="4479623" y="3593818"/>
                  <a:pt x="4494035" y="3607653"/>
                </a:cubicBezTo>
                <a:cubicBezTo>
                  <a:pt x="4489423" y="3645122"/>
                  <a:pt x="4446766" y="3640511"/>
                  <a:pt x="4427743" y="3658957"/>
                </a:cubicBezTo>
                <a:cubicBezTo>
                  <a:pt x="4413331" y="3658957"/>
                  <a:pt x="4404108" y="3654346"/>
                  <a:pt x="4399496" y="3649734"/>
                </a:cubicBezTo>
                <a:cubicBezTo>
                  <a:pt x="4399496" y="3635899"/>
                  <a:pt x="4423131" y="3640511"/>
                  <a:pt x="4423131" y="3626676"/>
                </a:cubicBezTo>
                <a:cubicBezTo>
                  <a:pt x="4418519" y="3616876"/>
                  <a:pt x="4408719" y="3635322"/>
                  <a:pt x="4394885" y="3626099"/>
                </a:cubicBezTo>
                <a:lnTo>
                  <a:pt x="4394885" y="3626099"/>
                </a:lnTo>
                <a:close/>
                <a:moveTo>
                  <a:pt x="4394885" y="3430105"/>
                </a:moveTo>
                <a:cubicBezTo>
                  <a:pt x="4413907" y="3425493"/>
                  <a:pt x="4404108" y="3453163"/>
                  <a:pt x="4399496" y="3453163"/>
                </a:cubicBezTo>
                <a:cubicBezTo>
                  <a:pt x="4390273" y="3453739"/>
                  <a:pt x="4399496" y="3434717"/>
                  <a:pt x="4394885" y="3430105"/>
                </a:cubicBezTo>
                <a:lnTo>
                  <a:pt x="4394885" y="3430105"/>
                </a:lnTo>
                <a:close/>
                <a:moveTo>
                  <a:pt x="4479623" y="2389606"/>
                </a:moveTo>
                <a:cubicBezTo>
                  <a:pt x="4470400" y="2389606"/>
                  <a:pt x="4470400" y="2389606"/>
                  <a:pt x="4470400" y="2389606"/>
                </a:cubicBezTo>
                <a:cubicBezTo>
                  <a:pt x="4470400" y="2389606"/>
                  <a:pt x="4470400" y="2394217"/>
                  <a:pt x="4475011" y="2394217"/>
                </a:cubicBezTo>
                <a:cubicBezTo>
                  <a:pt x="4470400" y="2403441"/>
                  <a:pt x="4455989" y="2384994"/>
                  <a:pt x="4455989" y="2380382"/>
                </a:cubicBezTo>
                <a:cubicBezTo>
                  <a:pt x="4460600" y="2370583"/>
                  <a:pt x="4484235" y="2370583"/>
                  <a:pt x="4479623" y="2389606"/>
                </a:cubicBezTo>
                <a:lnTo>
                  <a:pt x="4479623" y="2389606"/>
                </a:lnTo>
                <a:close/>
                <a:moveTo>
                  <a:pt x="4488846" y="2534296"/>
                </a:moveTo>
                <a:cubicBezTo>
                  <a:pt x="4498070" y="2548131"/>
                  <a:pt x="4460600" y="2548131"/>
                  <a:pt x="4469824" y="2534296"/>
                </a:cubicBezTo>
                <a:cubicBezTo>
                  <a:pt x="4470400" y="2534296"/>
                  <a:pt x="4488846" y="2524496"/>
                  <a:pt x="4488846" y="2534296"/>
                </a:cubicBezTo>
                <a:lnTo>
                  <a:pt x="4488846" y="2534296"/>
                </a:lnTo>
                <a:close/>
                <a:moveTo>
                  <a:pt x="4475011" y="3383412"/>
                </a:moveTo>
                <a:cubicBezTo>
                  <a:pt x="4475011" y="3378800"/>
                  <a:pt x="4479623" y="3374189"/>
                  <a:pt x="4479623" y="3369577"/>
                </a:cubicBezTo>
                <a:cubicBezTo>
                  <a:pt x="4494035" y="3364966"/>
                  <a:pt x="4494035" y="3374189"/>
                  <a:pt x="4494035" y="3383412"/>
                </a:cubicBezTo>
                <a:lnTo>
                  <a:pt x="4475011" y="3383412"/>
                </a:lnTo>
                <a:lnTo>
                  <a:pt x="4475011" y="3383412"/>
                </a:lnTo>
                <a:lnTo>
                  <a:pt x="4475011" y="3383412"/>
                </a:lnTo>
                <a:close/>
                <a:moveTo>
                  <a:pt x="4475011" y="3276192"/>
                </a:moveTo>
                <a:cubicBezTo>
                  <a:pt x="4475011" y="3266969"/>
                  <a:pt x="4470400" y="3262357"/>
                  <a:pt x="4470400" y="3266969"/>
                </a:cubicBezTo>
                <a:cubicBezTo>
                  <a:pt x="4461177" y="3248522"/>
                  <a:pt x="4513058" y="3243910"/>
                  <a:pt x="4526892" y="3253134"/>
                </a:cubicBezTo>
                <a:cubicBezTo>
                  <a:pt x="4512481" y="3266969"/>
                  <a:pt x="4498647" y="3276192"/>
                  <a:pt x="4475011" y="3276192"/>
                </a:cubicBezTo>
                <a:lnTo>
                  <a:pt x="4475011" y="3276192"/>
                </a:lnTo>
                <a:close/>
                <a:moveTo>
                  <a:pt x="4460600" y="2169977"/>
                </a:moveTo>
                <a:cubicBezTo>
                  <a:pt x="4484235" y="2156142"/>
                  <a:pt x="4507870" y="2141731"/>
                  <a:pt x="4531504" y="2132507"/>
                </a:cubicBezTo>
                <a:cubicBezTo>
                  <a:pt x="4536116" y="2141731"/>
                  <a:pt x="4545916" y="2155565"/>
                  <a:pt x="4555139" y="2155565"/>
                </a:cubicBezTo>
                <a:cubicBezTo>
                  <a:pt x="4555139" y="2169400"/>
                  <a:pt x="4540727" y="2174012"/>
                  <a:pt x="4531504" y="2183812"/>
                </a:cubicBezTo>
                <a:cubicBezTo>
                  <a:pt x="4536116" y="2193035"/>
                  <a:pt x="4559751" y="2174589"/>
                  <a:pt x="4555139" y="2197647"/>
                </a:cubicBezTo>
                <a:cubicBezTo>
                  <a:pt x="4574162" y="2193035"/>
                  <a:pt x="4569550" y="2188423"/>
                  <a:pt x="4583385" y="2188423"/>
                </a:cubicBezTo>
                <a:cubicBezTo>
                  <a:pt x="4583385" y="2193035"/>
                  <a:pt x="4587997" y="2197647"/>
                  <a:pt x="4587997" y="2197647"/>
                </a:cubicBezTo>
                <a:cubicBezTo>
                  <a:pt x="4573586" y="2211482"/>
                  <a:pt x="4550527" y="2220705"/>
                  <a:pt x="4545339" y="2248951"/>
                </a:cubicBezTo>
                <a:cubicBezTo>
                  <a:pt x="4502682" y="2244339"/>
                  <a:pt x="4517093" y="2300255"/>
                  <a:pt x="4484235" y="2309479"/>
                </a:cubicBezTo>
                <a:cubicBezTo>
                  <a:pt x="4488846" y="2314090"/>
                  <a:pt x="4488846" y="2318702"/>
                  <a:pt x="4488846" y="2327925"/>
                </a:cubicBezTo>
                <a:cubicBezTo>
                  <a:pt x="4517093" y="2318702"/>
                  <a:pt x="4545339" y="2285844"/>
                  <a:pt x="4573586" y="2290456"/>
                </a:cubicBezTo>
                <a:cubicBezTo>
                  <a:pt x="4573586" y="2323314"/>
                  <a:pt x="4549950" y="2304291"/>
                  <a:pt x="4549950" y="2332537"/>
                </a:cubicBezTo>
                <a:cubicBezTo>
                  <a:pt x="4545339" y="2327925"/>
                  <a:pt x="4549950" y="2323314"/>
                  <a:pt x="4540727" y="2323314"/>
                </a:cubicBezTo>
                <a:cubicBezTo>
                  <a:pt x="4521705" y="2332537"/>
                  <a:pt x="4540727" y="2374618"/>
                  <a:pt x="4503258" y="2374618"/>
                </a:cubicBezTo>
                <a:cubicBezTo>
                  <a:pt x="4503258" y="2346372"/>
                  <a:pt x="4498647" y="2365395"/>
                  <a:pt x="4488846" y="2341760"/>
                </a:cubicBezTo>
                <a:cubicBezTo>
                  <a:pt x="4479623" y="2341760"/>
                  <a:pt x="4484235" y="2355595"/>
                  <a:pt x="4474435" y="2350983"/>
                </a:cubicBezTo>
                <a:cubicBezTo>
                  <a:pt x="4469824" y="2332537"/>
                  <a:pt x="4493458" y="2327925"/>
                  <a:pt x="4479047" y="2318126"/>
                </a:cubicBezTo>
                <a:cubicBezTo>
                  <a:pt x="4469824" y="2313514"/>
                  <a:pt x="4417943" y="2308902"/>
                  <a:pt x="4436389" y="2271433"/>
                </a:cubicBezTo>
                <a:cubicBezTo>
                  <a:pt x="4445612" y="2266821"/>
                  <a:pt x="4450801" y="2280656"/>
                  <a:pt x="4460024" y="2271433"/>
                </a:cubicBezTo>
                <a:cubicBezTo>
                  <a:pt x="4460024" y="2262209"/>
                  <a:pt x="4450801" y="2262209"/>
                  <a:pt x="4436389" y="2262209"/>
                </a:cubicBezTo>
                <a:cubicBezTo>
                  <a:pt x="4445612" y="2243763"/>
                  <a:pt x="4450801" y="2229352"/>
                  <a:pt x="4427166" y="2224740"/>
                </a:cubicBezTo>
                <a:cubicBezTo>
                  <a:pt x="4432354" y="2198223"/>
                  <a:pt x="4455989" y="2198223"/>
                  <a:pt x="4460600" y="2169977"/>
                </a:cubicBezTo>
                <a:lnTo>
                  <a:pt x="4460600" y="2169977"/>
                </a:lnTo>
                <a:close/>
                <a:moveTo>
                  <a:pt x="4399496" y="676385"/>
                </a:moveTo>
                <a:cubicBezTo>
                  <a:pt x="4436966" y="657938"/>
                  <a:pt x="4465788" y="629692"/>
                  <a:pt x="4522281" y="643527"/>
                </a:cubicBezTo>
                <a:cubicBezTo>
                  <a:pt x="4517669" y="657362"/>
                  <a:pt x="4526892" y="661974"/>
                  <a:pt x="4526892" y="671773"/>
                </a:cubicBezTo>
                <a:cubicBezTo>
                  <a:pt x="4484235" y="694831"/>
                  <a:pt x="4432354" y="680996"/>
                  <a:pt x="4394885" y="709243"/>
                </a:cubicBezTo>
                <a:cubicBezTo>
                  <a:pt x="4399496" y="690220"/>
                  <a:pt x="4413907" y="695408"/>
                  <a:pt x="4399496" y="676385"/>
                </a:cubicBezTo>
                <a:lnTo>
                  <a:pt x="4399496" y="676385"/>
                </a:lnTo>
                <a:close/>
                <a:moveTo>
                  <a:pt x="4423131" y="849321"/>
                </a:moveTo>
                <a:cubicBezTo>
                  <a:pt x="4380474" y="853933"/>
                  <a:pt x="4356838" y="886791"/>
                  <a:pt x="4314758" y="900625"/>
                </a:cubicBezTo>
                <a:cubicBezTo>
                  <a:pt x="4338392" y="872379"/>
                  <a:pt x="4375862" y="840098"/>
                  <a:pt x="4423131" y="849321"/>
                </a:cubicBezTo>
                <a:lnTo>
                  <a:pt x="4423131" y="849321"/>
                </a:lnTo>
                <a:close/>
                <a:moveTo>
                  <a:pt x="4295734" y="3523491"/>
                </a:moveTo>
                <a:cubicBezTo>
                  <a:pt x="4295734" y="3490633"/>
                  <a:pt x="4323981" y="3514267"/>
                  <a:pt x="4323981" y="3481410"/>
                </a:cubicBezTo>
                <a:cubicBezTo>
                  <a:pt x="4338392" y="3495244"/>
                  <a:pt x="4347615" y="3462963"/>
                  <a:pt x="4371250" y="3481410"/>
                </a:cubicBezTo>
                <a:cubicBezTo>
                  <a:pt x="4366639" y="3509656"/>
                  <a:pt x="4338392" y="3528102"/>
                  <a:pt x="4310146" y="3518879"/>
                </a:cubicBezTo>
                <a:cubicBezTo>
                  <a:pt x="4323981" y="3528102"/>
                  <a:pt x="4304958" y="3537325"/>
                  <a:pt x="4295734" y="3523491"/>
                </a:cubicBezTo>
                <a:lnTo>
                  <a:pt x="4295734" y="3523491"/>
                </a:lnTo>
                <a:close/>
                <a:moveTo>
                  <a:pt x="4375862" y="3537325"/>
                </a:moveTo>
                <a:cubicBezTo>
                  <a:pt x="4356838" y="3537325"/>
                  <a:pt x="4356838" y="3537325"/>
                  <a:pt x="4356838" y="3537325"/>
                </a:cubicBezTo>
                <a:cubicBezTo>
                  <a:pt x="4352227" y="3523491"/>
                  <a:pt x="4366062" y="3528102"/>
                  <a:pt x="4371250" y="3518879"/>
                </a:cubicBezTo>
                <a:cubicBezTo>
                  <a:pt x="4375862" y="3518879"/>
                  <a:pt x="4371250" y="3528102"/>
                  <a:pt x="4375862" y="3537325"/>
                </a:cubicBezTo>
                <a:lnTo>
                  <a:pt x="4375862" y="3537325"/>
                </a:lnTo>
                <a:close/>
                <a:moveTo>
                  <a:pt x="4390273" y="3658957"/>
                </a:moveTo>
                <a:cubicBezTo>
                  <a:pt x="4385661" y="3677404"/>
                  <a:pt x="4366639" y="3682015"/>
                  <a:pt x="4343004" y="3682015"/>
                </a:cubicBezTo>
                <a:cubicBezTo>
                  <a:pt x="4347615" y="3663569"/>
                  <a:pt x="4371250" y="3663569"/>
                  <a:pt x="4390273" y="3658957"/>
                </a:cubicBezTo>
                <a:lnTo>
                  <a:pt x="4390273" y="3658957"/>
                </a:lnTo>
                <a:close/>
                <a:moveTo>
                  <a:pt x="4314758" y="3374189"/>
                </a:moveTo>
                <a:cubicBezTo>
                  <a:pt x="4319369" y="3388024"/>
                  <a:pt x="4305535" y="3388024"/>
                  <a:pt x="4305535" y="3397247"/>
                </a:cubicBezTo>
                <a:cubicBezTo>
                  <a:pt x="4300923" y="3392635"/>
                  <a:pt x="4296311" y="3388024"/>
                  <a:pt x="4296311" y="3378800"/>
                </a:cubicBezTo>
                <a:cubicBezTo>
                  <a:pt x="4300346" y="3378800"/>
                  <a:pt x="4304958" y="3374189"/>
                  <a:pt x="4314758" y="3374189"/>
                </a:cubicBezTo>
                <a:lnTo>
                  <a:pt x="4314758" y="3374189"/>
                </a:lnTo>
                <a:close/>
                <a:moveTo>
                  <a:pt x="4281899" y="3448552"/>
                </a:moveTo>
                <a:cubicBezTo>
                  <a:pt x="4286511" y="3434717"/>
                  <a:pt x="4300923" y="3434717"/>
                  <a:pt x="4300923" y="3420305"/>
                </a:cubicBezTo>
                <a:cubicBezTo>
                  <a:pt x="4305535" y="3420305"/>
                  <a:pt x="4315334" y="3420305"/>
                  <a:pt x="4315334" y="3415694"/>
                </a:cubicBezTo>
                <a:cubicBezTo>
                  <a:pt x="4324557" y="3424917"/>
                  <a:pt x="4300923" y="3434140"/>
                  <a:pt x="4296311" y="3438752"/>
                </a:cubicBezTo>
                <a:cubicBezTo>
                  <a:pt x="4305535" y="3457198"/>
                  <a:pt x="4305535" y="3461810"/>
                  <a:pt x="4296311" y="3480833"/>
                </a:cubicBezTo>
                <a:cubicBezTo>
                  <a:pt x="4281899" y="3480833"/>
                  <a:pt x="4272676" y="3480833"/>
                  <a:pt x="4272676" y="3490056"/>
                </a:cubicBezTo>
                <a:cubicBezTo>
                  <a:pt x="4263453" y="3480833"/>
                  <a:pt x="4253654" y="3466998"/>
                  <a:pt x="4239819" y="3461810"/>
                </a:cubicBezTo>
                <a:cubicBezTo>
                  <a:pt x="4239242" y="3443940"/>
                  <a:pt x="4267488" y="3439328"/>
                  <a:pt x="4281899" y="3448552"/>
                </a:cubicBezTo>
                <a:lnTo>
                  <a:pt x="4281899" y="3448552"/>
                </a:lnTo>
                <a:close/>
                <a:moveTo>
                  <a:pt x="4234630" y="3980618"/>
                </a:moveTo>
                <a:cubicBezTo>
                  <a:pt x="4253654" y="3980618"/>
                  <a:pt x="4253654" y="4003677"/>
                  <a:pt x="4234630" y="4003677"/>
                </a:cubicBezTo>
                <a:cubicBezTo>
                  <a:pt x="4239242" y="3990418"/>
                  <a:pt x="4239242" y="3995030"/>
                  <a:pt x="4234630" y="3980618"/>
                </a:cubicBezTo>
                <a:lnTo>
                  <a:pt x="4234630" y="3980618"/>
                </a:lnTo>
                <a:close/>
                <a:moveTo>
                  <a:pt x="4243854" y="4037111"/>
                </a:moveTo>
                <a:cubicBezTo>
                  <a:pt x="4248465" y="4037111"/>
                  <a:pt x="4248465" y="4050946"/>
                  <a:pt x="4253077" y="4055557"/>
                </a:cubicBezTo>
                <a:cubicBezTo>
                  <a:pt x="4238665" y="4069392"/>
                  <a:pt x="4224831" y="4088415"/>
                  <a:pt x="4205808" y="4093027"/>
                </a:cubicBezTo>
                <a:cubicBezTo>
                  <a:pt x="4205808" y="4088415"/>
                  <a:pt x="4201196" y="4088415"/>
                  <a:pt x="4196585" y="4088415"/>
                </a:cubicBezTo>
                <a:cubicBezTo>
                  <a:pt x="4205808" y="4069969"/>
                  <a:pt x="4215607" y="4060169"/>
                  <a:pt x="4220219" y="4046334"/>
                </a:cubicBezTo>
                <a:cubicBezTo>
                  <a:pt x="4234630" y="4046334"/>
                  <a:pt x="4243854" y="4046334"/>
                  <a:pt x="4243854" y="4037111"/>
                </a:cubicBezTo>
                <a:lnTo>
                  <a:pt x="4243854" y="4037111"/>
                </a:lnTo>
                <a:close/>
                <a:moveTo>
                  <a:pt x="4248465" y="3892421"/>
                </a:moveTo>
                <a:cubicBezTo>
                  <a:pt x="4248465" y="3887809"/>
                  <a:pt x="4253077" y="3883198"/>
                  <a:pt x="4253077" y="3878586"/>
                </a:cubicBezTo>
                <a:cubicBezTo>
                  <a:pt x="4272100" y="3878586"/>
                  <a:pt x="4272100" y="3878586"/>
                  <a:pt x="4272100" y="3878586"/>
                </a:cubicBezTo>
                <a:cubicBezTo>
                  <a:pt x="4272100" y="3892421"/>
                  <a:pt x="4262877" y="3892421"/>
                  <a:pt x="4248465" y="3892421"/>
                </a:cubicBezTo>
                <a:lnTo>
                  <a:pt x="4248465" y="3892421"/>
                </a:lnTo>
                <a:close/>
                <a:moveTo>
                  <a:pt x="4234630" y="475779"/>
                </a:moveTo>
                <a:cubicBezTo>
                  <a:pt x="4215607" y="485002"/>
                  <a:pt x="4191973" y="489614"/>
                  <a:pt x="4173526" y="498837"/>
                </a:cubicBezTo>
                <a:cubicBezTo>
                  <a:pt x="4178138" y="475779"/>
                  <a:pt x="4210996" y="466556"/>
                  <a:pt x="4234630" y="475779"/>
                </a:cubicBezTo>
                <a:lnTo>
                  <a:pt x="4234630" y="475779"/>
                </a:lnTo>
                <a:close/>
                <a:moveTo>
                  <a:pt x="4220219" y="3616876"/>
                </a:moveTo>
                <a:cubicBezTo>
                  <a:pt x="4210996" y="3616876"/>
                  <a:pt x="4210996" y="3607653"/>
                  <a:pt x="4210996" y="3598430"/>
                </a:cubicBezTo>
                <a:cubicBezTo>
                  <a:pt x="4215607" y="3598430"/>
                  <a:pt x="4225407" y="3598430"/>
                  <a:pt x="4225407" y="3593818"/>
                </a:cubicBezTo>
                <a:cubicBezTo>
                  <a:pt x="4239242" y="3598430"/>
                  <a:pt x="4220219" y="3603041"/>
                  <a:pt x="4220219" y="3616876"/>
                </a:cubicBezTo>
                <a:lnTo>
                  <a:pt x="4220219" y="3616876"/>
                </a:lnTo>
                <a:close/>
                <a:moveTo>
                  <a:pt x="4206384" y="3626099"/>
                </a:moveTo>
                <a:cubicBezTo>
                  <a:pt x="4206384" y="3639934"/>
                  <a:pt x="4201773" y="3644546"/>
                  <a:pt x="4191973" y="3644546"/>
                </a:cubicBezTo>
                <a:cubicBezTo>
                  <a:pt x="4182749" y="3635322"/>
                  <a:pt x="4191973" y="3626099"/>
                  <a:pt x="4206384" y="3626099"/>
                </a:cubicBezTo>
                <a:lnTo>
                  <a:pt x="4206384" y="3626099"/>
                </a:lnTo>
                <a:close/>
                <a:moveTo>
                  <a:pt x="4172950" y="3626099"/>
                </a:moveTo>
                <a:cubicBezTo>
                  <a:pt x="4172950" y="3612264"/>
                  <a:pt x="4187361" y="3612264"/>
                  <a:pt x="4196585" y="3612264"/>
                </a:cubicBezTo>
                <a:cubicBezTo>
                  <a:pt x="4191973" y="3621488"/>
                  <a:pt x="4187361" y="3626099"/>
                  <a:pt x="4172950" y="3626099"/>
                </a:cubicBezTo>
                <a:lnTo>
                  <a:pt x="4172950" y="3626099"/>
                </a:lnTo>
                <a:close/>
                <a:moveTo>
                  <a:pt x="4149892" y="4172001"/>
                </a:moveTo>
                <a:cubicBezTo>
                  <a:pt x="4140668" y="4176613"/>
                  <a:pt x="4135481" y="4167390"/>
                  <a:pt x="4126257" y="4167390"/>
                </a:cubicBezTo>
                <a:cubicBezTo>
                  <a:pt x="4130869" y="4176613"/>
                  <a:pt x="4140668" y="4181224"/>
                  <a:pt x="4135481" y="4200247"/>
                </a:cubicBezTo>
                <a:cubicBezTo>
                  <a:pt x="4111845" y="4214082"/>
                  <a:pt x="4088211" y="4246940"/>
                  <a:pt x="4059965" y="4237717"/>
                </a:cubicBezTo>
                <a:cubicBezTo>
                  <a:pt x="4059965" y="4228494"/>
                  <a:pt x="4069188" y="4223882"/>
                  <a:pt x="4078988" y="4223882"/>
                </a:cubicBezTo>
                <a:cubicBezTo>
                  <a:pt x="4078988" y="4219271"/>
                  <a:pt x="4074376" y="4210047"/>
                  <a:pt x="4074376" y="4205436"/>
                </a:cubicBezTo>
                <a:cubicBezTo>
                  <a:pt x="4069765" y="4205436"/>
                  <a:pt x="4059965" y="4205436"/>
                  <a:pt x="4059965" y="4214659"/>
                </a:cubicBezTo>
                <a:cubicBezTo>
                  <a:pt x="4045553" y="4214659"/>
                  <a:pt x="4059965" y="4186413"/>
                  <a:pt x="4050741" y="4186413"/>
                </a:cubicBezTo>
                <a:cubicBezTo>
                  <a:pt x="4059965" y="4181801"/>
                  <a:pt x="4069765" y="4177189"/>
                  <a:pt x="4074376" y="4167966"/>
                </a:cubicBezTo>
                <a:cubicBezTo>
                  <a:pt x="4074376" y="4163354"/>
                  <a:pt x="4065153" y="4163354"/>
                  <a:pt x="4059965" y="4158743"/>
                </a:cubicBezTo>
                <a:cubicBezTo>
                  <a:pt x="4059965" y="4144908"/>
                  <a:pt x="4074376" y="4144908"/>
                  <a:pt x="4092823" y="4144908"/>
                </a:cubicBezTo>
                <a:cubicBezTo>
                  <a:pt x="4092823" y="4154131"/>
                  <a:pt x="4092823" y="4163354"/>
                  <a:pt x="4102046" y="4167966"/>
                </a:cubicBezTo>
                <a:cubicBezTo>
                  <a:pt x="4116457" y="4144908"/>
                  <a:pt x="4134904" y="4158743"/>
                  <a:pt x="4149315" y="4135108"/>
                </a:cubicBezTo>
                <a:cubicBezTo>
                  <a:pt x="4168338" y="4139720"/>
                  <a:pt x="4144704" y="4158166"/>
                  <a:pt x="4149892" y="4172001"/>
                </a:cubicBezTo>
                <a:lnTo>
                  <a:pt x="4149892" y="4172001"/>
                </a:lnTo>
                <a:close/>
                <a:moveTo>
                  <a:pt x="4078988" y="4018088"/>
                </a:moveTo>
                <a:cubicBezTo>
                  <a:pt x="4088211" y="4008865"/>
                  <a:pt x="4093399" y="3995030"/>
                  <a:pt x="4116457" y="3995030"/>
                </a:cubicBezTo>
                <a:cubicBezTo>
                  <a:pt x="4111845" y="4008865"/>
                  <a:pt x="4098011" y="4027311"/>
                  <a:pt x="4078988" y="4018088"/>
                </a:cubicBezTo>
                <a:lnTo>
                  <a:pt x="4078988" y="4018088"/>
                </a:lnTo>
                <a:close/>
                <a:moveTo>
                  <a:pt x="4098011" y="3649734"/>
                </a:moveTo>
                <a:cubicBezTo>
                  <a:pt x="4088787" y="3640511"/>
                  <a:pt x="4098011" y="3631288"/>
                  <a:pt x="4102622" y="3616876"/>
                </a:cubicBezTo>
                <a:cubicBezTo>
                  <a:pt x="4088211" y="3616876"/>
                  <a:pt x="4088211" y="3630711"/>
                  <a:pt x="4074376" y="3626099"/>
                </a:cubicBezTo>
                <a:cubicBezTo>
                  <a:pt x="4069765" y="3616876"/>
                  <a:pt x="4050741" y="3607653"/>
                  <a:pt x="4065153" y="3588630"/>
                </a:cubicBezTo>
                <a:cubicBezTo>
                  <a:pt x="4079564" y="3588630"/>
                  <a:pt x="4079564" y="3607076"/>
                  <a:pt x="4093399" y="3611688"/>
                </a:cubicBezTo>
                <a:cubicBezTo>
                  <a:pt x="4112422" y="3602465"/>
                  <a:pt x="4084176" y="3588630"/>
                  <a:pt x="4088787" y="3564995"/>
                </a:cubicBezTo>
                <a:cubicBezTo>
                  <a:pt x="4103199" y="3527526"/>
                  <a:pt x="4173526" y="3485444"/>
                  <a:pt x="4197161" y="3546549"/>
                </a:cubicBezTo>
                <a:cubicBezTo>
                  <a:pt x="4197161" y="3555772"/>
                  <a:pt x="4168914" y="3560383"/>
                  <a:pt x="4187938" y="3564995"/>
                </a:cubicBezTo>
                <a:cubicBezTo>
                  <a:pt x="4159115" y="3593241"/>
                  <a:pt x="4135481" y="3626099"/>
                  <a:pt x="4098011" y="3649734"/>
                </a:cubicBezTo>
                <a:lnTo>
                  <a:pt x="4098011" y="3649734"/>
                </a:lnTo>
                <a:close/>
                <a:moveTo>
                  <a:pt x="4172950" y="3980618"/>
                </a:moveTo>
                <a:cubicBezTo>
                  <a:pt x="4196585" y="3976007"/>
                  <a:pt x="4168338" y="3957560"/>
                  <a:pt x="4177561" y="3947760"/>
                </a:cubicBezTo>
                <a:cubicBezTo>
                  <a:pt x="4196585" y="3947760"/>
                  <a:pt x="4182173" y="3952372"/>
                  <a:pt x="4182173" y="3961596"/>
                </a:cubicBezTo>
                <a:cubicBezTo>
                  <a:pt x="4191396" y="3952372"/>
                  <a:pt x="4201196" y="3943149"/>
                  <a:pt x="4215031" y="3943149"/>
                </a:cubicBezTo>
                <a:cubicBezTo>
                  <a:pt x="4210420" y="3929314"/>
                  <a:pt x="4219643" y="3924702"/>
                  <a:pt x="4219643" y="3905679"/>
                </a:cubicBezTo>
                <a:cubicBezTo>
                  <a:pt x="4228866" y="3910291"/>
                  <a:pt x="4228866" y="3896456"/>
                  <a:pt x="4238665" y="3901068"/>
                </a:cubicBezTo>
                <a:cubicBezTo>
                  <a:pt x="4234054" y="3919514"/>
                  <a:pt x="4238665" y="3924126"/>
                  <a:pt x="4238665" y="3947760"/>
                </a:cubicBezTo>
                <a:cubicBezTo>
                  <a:pt x="4229442" y="3970819"/>
                  <a:pt x="4191396" y="3966207"/>
                  <a:pt x="4186784" y="3994453"/>
                </a:cubicBezTo>
                <a:cubicBezTo>
                  <a:pt x="4178138" y="3995030"/>
                  <a:pt x="4182749" y="3980618"/>
                  <a:pt x="4172950" y="3980618"/>
                </a:cubicBezTo>
                <a:lnTo>
                  <a:pt x="4172950" y="3980618"/>
                </a:lnTo>
                <a:close/>
                <a:moveTo>
                  <a:pt x="4597796" y="4176613"/>
                </a:moveTo>
                <a:cubicBezTo>
                  <a:pt x="4597796" y="4139143"/>
                  <a:pt x="4645065" y="4148366"/>
                  <a:pt x="4649677" y="4111474"/>
                </a:cubicBezTo>
                <a:cubicBezTo>
                  <a:pt x="4664089" y="4111474"/>
                  <a:pt x="4664089" y="4120697"/>
                  <a:pt x="4673312" y="4120697"/>
                </a:cubicBezTo>
                <a:cubicBezTo>
                  <a:pt x="4658900" y="4153555"/>
                  <a:pt x="4635266" y="4172001"/>
                  <a:pt x="4597796" y="4176613"/>
                </a:cubicBezTo>
                <a:lnTo>
                  <a:pt x="4597796" y="4176613"/>
                </a:lnTo>
                <a:close/>
                <a:moveTo>
                  <a:pt x="4819155" y="4032499"/>
                </a:moveTo>
                <a:cubicBezTo>
                  <a:pt x="4809932" y="4027888"/>
                  <a:pt x="4804744" y="4018664"/>
                  <a:pt x="4800132" y="4004253"/>
                </a:cubicBezTo>
                <a:cubicBezTo>
                  <a:pt x="4819155" y="4008865"/>
                  <a:pt x="4809355" y="3990418"/>
                  <a:pt x="4828378" y="3995030"/>
                </a:cubicBezTo>
                <a:cubicBezTo>
                  <a:pt x="4828378" y="4013476"/>
                  <a:pt x="4823766" y="4022699"/>
                  <a:pt x="4819155" y="4032499"/>
                </a:cubicBezTo>
                <a:lnTo>
                  <a:pt x="4819155" y="4032499"/>
                </a:lnTo>
                <a:close/>
                <a:moveTo>
                  <a:pt x="4894670" y="3831317"/>
                </a:moveTo>
                <a:cubicBezTo>
                  <a:pt x="4899282" y="3831317"/>
                  <a:pt x="4899282" y="3835929"/>
                  <a:pt x="4903893" y="3835929"/>
                </a:cubicBezTo>
                <a:cubicBezTo>
                  <a:pt x="4908505" y="3845152"/>
                  <a:pt x="4894670" y="3845152"/>
                  <a:pt x="4894670" y="3854375"/>
                </a:cubicBezTo>
                <a:cubicBezTo>
                  <a:pt x="4885447" y="3854952"/>
                  <a:pt x="4894670" y="3835929"/>
                  <a:pt x="4894670" y="3831317"/>
                </a:cubicBezTo>
                <a:lnTo>
                  <a:pt x="4894670" y="3831317"/>
                </a:lnTo>
                <a:close/>
                <a:moveTo>
                  <a:pt x="4875647" y="3822094"/>
                </a:moveTo>
                <a:cubicBezTo>
                  <a:pt x="4875647" y="3799035"/>
                  <a:pt x="4903893" y="3784624"/>
                  <a:pt x="4922917" y="3799035"/>
                </a:cubicBezTo>
                <a:cubicBezTo>
                  <a:pt x="4913693" y="3812870"/>
                  <a:pt x="4903893" y="3826705"/>
                  <a:pt x="4875647" y="3822094"/>
                </a:cubicBezTo>
                <a:lnTo>
                  <a:pt x="4875647" y="3822094"/>
                </a:lnTo>
                <a:close/>
                <a:moveTo>
                  <a:pt x="4913693" y="3990418"/>
                </a:moveTo>
                <a:cubicBezTo>
                  <a:pt x="4922917" y="3971972"/>
                  <a:pt x="4922917" y="3967360"/>
                  <a:pt x="4937328" y="3948337"/>
                </a:cubicBezTo>
                <a:cubicBezTo>
                  <a:pt x="4941939" y="3957560"/>
                  <a:pt x="4941939" y="3976583"/>
                  <a:pt x="4946551" y="3999641"/>
                </a:cubicBezTo>
                <a:cubicBezTo>
                  <a:pt x="4932140" y="3999641"/>
                  <a:pt x="4932140" y="3990418"/>
                  <a:pt x="4913693" y="3990418"/>
                </a:cubicBezTo>
                <a:lnTo>
                  <a:pt x="4913693" y="3990418"/>
                </a:lnTo>
                <a:close/>
                <a:moveTo>
                  <a:pt x="4984021" y="3933926"/>
                </a:moveTo>
                <a:cubicBezTo>
                  <a:pt x="4964997" y="3924702"/>
                  <a:pt x="4993244" y="3924702"/>
                  <a:pt x="4993244" y="3915479"/>
                </a:cubicBezTo>
                <a:cubicBezTo>
                  <a:pt x="5012267" y="3915479"/>
                  <a:pt x="4988632" y="3933926"/>
                  <a:pt x="4984021" y="3933926"/>
                </a:cubicBezTo>
                <a:lnTo>
                  <a:pt x="4984021" y="3933926"/>
                </a:lnTo>
                <a:close/>
                <a:moveTo>
                  <a:pt x="4908505" y="3677404"/>
                </a:moveTo>
                <a:cubicBezTo>
                  <a:pt x="4903893" y="3686627"/>
                  <a:pt x="4903893" y="3705650"/>
                  <a:pt x="4894094" y="3714873"/>
                </a:cubicBezTo>
                <a:cubicBezTo>
                  <a:pt x="4846824" y="3714873"/>
                  <a:pt x="4827802" y="3747731"/>
                  <a:pt x="4785720" y="3752343"/>
                </a:cubicBezTo>
                <a:cubicBezTo>
                  <a:pt x="4794943" y="3738508"/>
                  <a:pt x="4790332" y="3738508"/>
                  <a:pt x="4790332" y="3719485"/>
                </a:cubicBezTo>
                <a:cubicBezTo>
                  <a:pt x="4766698" y="3724096"/>
                  <a:pt x="4785720" y="3742543"/>
                  <a:pt x="4775921" y="3756954"/>
                </a:cubicBezTo>
                <a:cubicBezTo>
                  <a:pt x="4761509" y="3756954"/>
                  <a:pt x="4752286" y="3743119"/>
                  <a:pt x="4761509" y="3738508"/>
                </a:cubicBezTo>
                <a:cubicBezTo>
                  <a:pt x="4742486" y="3738508"/>
                  <a:pt x="4742486" y="3752343"/>
                  <a:pt x="4724040" y="3752343"/>
                </a:cubicBezTo>
                <a:cubicBezTo>
                  <a:pt x="4733263" y="3780589"/>
                  <a:pt x="4700405" y="3785200"/>
                  <a:pt x="4691182" y="3803647"/>
                </a:cubicBezTo>
                <a:cubicBezTo>
                  <a:pt x="4700405" y="3808259"/>
                  <a:pt x="4705593" y="3817482"/>
                  <a:pt x="4695794" y="3826705"/>
                </a:cubicBezTo>
                <a:cubicBezTo>
                  <a:pt x="4714817" y="3831317"/>
                  <a:pt x="4719428" y="3835929"/>
                  <a:pt x="4733263" y="3854952"/>
                </a:cubicBezTo>
                <a:cubicBezTo>
                  <a:pt x="4756898" y="3831893"/>
                  <a:pt x="4780532" y="3817482"/>
                  <a:pt x="4789756" y="3785200"/>
                </a:cubicBezTo>
                <a:cubicBezTo>
                  <a:pt x="4850860" y="3771366"/>
                  <a:pt x="4884294" y="3729285"/>
                  <a:pt x="4936175" y="3710261"/>
                </a:cubicBezTo>
                <a:cubicBezTo>
                  <a:pt x="4959810" y="3714873"/>
                  <a:pt x="4955198" y="3756954"/>
                  <a:pt x="4988055" y="3756954"/>
                </a:cubicBezTo>
                <a:cubicBezTo>
                  <a:pt x="4969033" y="3770789"/>
                  <a:pt x="4969033" y="3799035"/>
                  <a:pt x="4945398" y="3803647"/>
                </a:cubicBezTo>
                <a:cubicBezTo>
                  <a:pt x="4950010" y="3789812"/>
                  <a:pt x="4936175" y="3794424"/>
                  <a:pt x="4936175" y="3799035"/>
                </a:cubicBezTo>
                <a:cubicBezTo>
                  <a:pt x="4921763" y="3799035"/>
                  <a:pt x="4926951" y="3785200"/>
                  <a:pt x="4921763" y="3780589"/>
                </a:cubicBezTo>
                <a:cubicBezTo>
                  <a:pt x="4888906" y="3785200"/>
                  <a:pt x="4860659" y="3794424"/>
                  <a:pt x="4841637" y="3813447"/>
                </a:cubicBezTo>
                <a:cubicBezTo>
                  <a:pt x="4850860" y="3818058"/>
                  <a:pt x="4860659" y="3827282"/>
                  <a:pt x="4869882" y="3827282"/>
                </a:cubicBezTo>
                <a:cubicBezTo>
                  <a:pt x="4860659" y="3841117"/>
                  <a:pt x="4869882" y="3845728"/>
                  <a:pt x="4869882" y="3860139"/>
                </a:cubicBezTo>
                <a:cubicBezTo>
                  <a:pt x="4888906" y="3860139"/>
                  <a:pt x="4888906" y="3860139"/>
                  <a:pt x="4902741" y="3864751"/>
                </a:cubicBezTo>
                <a:cubicBezTo>
                  <a:pt x="4907352" y="3869363"/>
                  <a:pt x="4907352" y="3864751"/>
                  <a:pt x="4907352" y="3864751"/>
                </a:cubicBezTo>
                <a:cubicBezTo>
                  <a:pt x="4902741" y="3878586"/>
                  <a:pt x="4879106" y="3897609"/>
                  <a:pt x="4860083" y="3897609"/>
                </a:cubicBezTo>
                <a:cubicBezTo>
                  <a:pt x="4850860" y="3883774"/>
                  <a:pt x="4855471" y="3879163"/>
                  <a:pt x="4845672" y="3860139"/>
                </a:cubicBezTo>
                <a:cubicBezTo>
                  <a:pt x="4826648" y="3860139"/>
                  <a:pt x="4841060" y="3883198"/>
                  <a:pt x="4836448" y="3888386"/>
                </a:cubicBezTo>
                <a:cubicBezTo>
                  <a:pt x="4836448" y="3897609"/>
                  <a:pt x="4845672" y="3897609"/>
                  <a:pt x="4855471" y="3897609"/>
                </a:cubicBezTo>
                <a:cubicBezTo>
                  <a:pt x="4850860" y="3911444"/>
                  <a:pt x="4836448" y="3920667"/>
                  <a:pt x="4836448" y="3935078"/>
                </a:cubicBezTo>
                <a:cubicBezTo>
                  <a:pt x="4822037" y="3930467"/>
                  <a:pt x="4808202" y="3930467"/>
                  <a:pt x="4803590" y="3921244"/>
                </a:cubicBezTo>
                <a:cubicBezTo>
                  <a:pt x="4794367" y="3925855"/>
                  <a:pt x="4803590" y="3949490"/>
                  <a:pt x="4798979" y="3963325"/>
                </a:cubicBezTo>
                <a:cubicBezTo>
                  <a:pt x="4813390" y="3958713"/>
                  <a:pt x="4813390" y="3940267"/>
                  <a:pt x="4841637" y="3944878"/>
                </a:cubicBezTo>
                <a:cubicBezTo>
                  <a:pt x="4822613" y="3958713"/>
                  <a:pt x="4818002" y="3982348"/>
                  <a:pt x="4813390" y="3996183"/>
                </a:cubicBezTo>
                <a:cubicBezTo>
                  <a:pt x="4761509" y="3991571"/>
                  <a:pt x="4808778" y="4080345"/>
                  <a:pt x="4752286" y="4094180"/>
                </a:cubicBezTo>
                <a:cubicBezTo>
                  <a:pt x="4747674" y="4071122"/>
                  <a:pt x="4733263" y="4038264"/>
                  <a:pt x="4771309" y="4042875"/>
                </a:cubicBezTo>
                <a:cubicBezTo>
                  <a:pt x="4771309" y="4029041"/>
                  <a:pt x="4771309" y="4024429"/>
                  <a:pt x="4775921" y="4019817"/>
                </a:cubicBezTo>
                <a:cubicBezTo>
                  <a:pt x="4761509" y="4015206"/>
                  <a:pt x="4766698" y="4033652"/>
                  <a:pt x="4747674" y="4029041"/>
                </a:cubicBezTo>
                <a:cubicBezTo>
                  <a:pt x="4743063" y="4019817"/>
                  <a:pt x="4733263" y="4010594"/>
                  <a:pt x="4738451" y="3991571"/>
                </a:cubicBezTo>
                <a:cubicBezTo>
                  <a:pt x="4747674" y="3991571"/>
                  <a:pt x="4752863" y="4000794"/>
                  <a:pt x="4766698" y="3996183"/>
                </a:cubicBezTo>
                <a:cubicBezTo>
                  <a:pt x="4775921" y="3991571"/>
                  <a:pt x="4771309" y="3982348"/>
                  <a:pt x="4785720" y="3982348"/>
                </a:cubicBezTo>
                <a:cubicBezTo>
                  <a:pt x="4785720" y="3968513"/>
                  <a:pt x="4766698" y="3968513"/>
                  <a:pt x="4781109" y="3959290"/>
                </a:cubicBezTo>
                <a:cubicBezTo>
                  <a:pt x="4738451" y="3940843"/>
                  <a:pt x="4710205" y="4005983"/>
                  <a:pt x="4668124" y="4015206"/>
                </a:cubicBezTo>
                <a:cubicBezTo>
                  <a:pt x="4663512" y="4010594"/>
                  <a:pt x="4663512" y="4005983"/>
                  <a:pt x="4663512" y="3992148"/>
                </a:cubicBezTo>
                <a:cubicBezTo>
                  <a:pt x="4649101" y="3996759"/>
                  <a:pt x="4649101" y="4015206"/>
                  <a:pt x="4630654" y="4010594"/>
                </a:cubicBezTo>
                <a:cubicBezTo>
                  <a:pt x="4630654" y="3996759"/>
                  <a:pt x="4621431" y="4001371"/>
                  <a:pt x="4626043" y="3987536"/>
                </a:cubicBezTo>
                <a:cubicBezTo>
                  <a:pt x="4621431" y="3973701"/>
                  <a:pt x="4635266" y="3982924"/>
                  <a:pt x="4635266" y="3973701"/>
                </a:cubicBezTo>
                <a:cubicBezTo>
                  <a:pt x="4616243" y="3973701"/>
                  <a:pt x="4592608" y="4001947"/>
                  <a:pt x="4564362" y="4011170"/>
                </a:cubicBezTo>
                <a:cubicBezTo>
                  <a:pt x="4564362" y="3992724"/>
                  <a:pt x="4564362" y="3992724"/>
                  <a:pt x="4564362" y="3992724"/>
                </a:cubicBezTo>
                <a:cubicBezTo>
                  <a:pt x="4545339" y="3988112"/>
                  <a:pt x="4549950" y="4011170"/>
                  <a:pt x="4531504" y="4006559"/>
                </a:cubicBezTo>
                <a:cubicBezTo>
                  <a:pt x="4531504" y="4001947"/>
                  <a:pt x="4531504" y="3997336"/>
                  <a:pt x="4526892" y="3992724"/>
                </a:cubicBezTo>
                <a:cubicBezTo>
                  <a:pt x="4517669" y="3997336"/>
                  <a:pt x="4517669" y="4001947"/>
                  <a:pt x="4517669" y="4011170"/>
                </a:cubicBezTo>
                <a:cubicBezTo>
                  <a:pt x="4513058" y="3992724"/>
                  <a:pt x="4484812" y="4011170"/>
                  <a:pt x="4494035" y="3988112"/>
                </a:cubicBezTo>
                <a:cubicBezTo>
                  <a:pt x="4479623" y="3988112"/>
                  <a:pt x="4489423" y="4016359"/>
                  <a:pt x="4470400" y="4006559"/>
                </a:cubicBezTo>
                <a:cubicBezTo>
                  <a:pt x="4479623" y="4015782"/>
                  <a:pt x="4484812" y="4029617"/>
                  <a:pt x="4479623" y="4053251"/>
                </a:cubicBezTo>
                <a:cubicBezTo>
                  <a:pt x="4475011" y="4067087"/>
                  <a:pt x="4446766" y="4062475"/>
                  <a:pt x="4451377" y="4086109"/>
                </a:cubicBezTo>
                <a:cubicBezTo>
                  <a:pt x="4432354" y="4086109"/>
                  <a:pt x="4427743" y="4090721"/>
                  <a:pt x="4408719" y="4086109"/>
                </a:cubicBezTo>
                <a:cubicBezTo>
                  <a:pt x="4413331" y="4067663"/>
                  <a:pt x="4423131" y="4048640"/>
                  <a:pt x="4432354" y="4034805"/>
                </a:cubicBezTo>
                <a:cubicBezTo>
                  <a:pt x="4446766" y="4034805"/>
                  <a:pt x="4441578" y="4025582"/>
                  <a:pt x="4451377" y="4034805"/>
                </a:cubicBezTo>
                <a:cubicBezTo>
                  <a:pt x="4460600" y="4030193"/>
                  <a:pt x="4465788" y="4011747"/>
                  <a:pt x="4460600" y="4006559"/>
                </a:cubicBezTo>
                <a:cubicBezTo>
                  <a:pt x="4413331" y="4001947"/>
                  <a:pt x="4404108" y="4039417"/>
                  <a:pt x="4380474" y="4071698"/>
                </a:cubicBezTo>
                <a:cubicBezTo>
                  <a:pt x="4371250" y="4067087"/>
                  <a:pt x="4371250" y="4057863"/>
                  <a:pt x="4371250" y="4048640"/>
                </a:cubicBezTo>
                <a:cubicBezTo>
                  <a:pt x="4323981" y="4062475"/>
                  <a:pt x="4356838" y="4099944"/>
                  <a:pt x="4333780" y="4128190"/>
                </a:cubicBezTo>
                <a:cubicBezTo>
                  <a:pt x="4314758" y="4132802"/>
                  <a:pt x="4319369" y="4128190"/>
                  <a:pt x="4300923" y="4123579"/>
                </a:cubicBezTo>
                <a:cubicBezTo>
                  <a:pt x="4286511" y="4151825"/>
                  <a:pt x="4281899" y="4184107"/>
                  <a:pt x="4253654" y="4193330"/>
                </a:cubicBezTo>
                <a:cubicBezTo>
                  <a:pt x="4225407" y="4184107"/>
                  <a:pt x="4197161" y="4193330"/>
                  <a:pt x="4182749" y="4165084"/>
                </a:cubicBezTo>
                <a:cubicBezTo>
                  <a:pt x="4191973" y="4095333"/>
                  <a:pt x="4281899" y="4109168"/>
                  <a:pt x="4310146" y="4057863"/>
                </a:cubicBezTo>
                <a:cubicBezTo>
                  <a:pt x="4324557" y="4057863"/>
                  <a:pt x="4310146" y="4067087"/>
                  <a:pt x="4319369" y="4071698"/>
                </a:cubicBezTo>
                <a:cubicBezTo>
                  <a:pt x="4352227" y="4025005"/>
                  <a:pt x="4427743" y="4020394"/>
                  <a:pt x="4442154" y="3955254"/>
                </a:cubicBezTo>
                <a:cubicBezTo>
                  <a:pt x="4489423" y="3955254"/>
                  <a:pt x="4489423" y="3955254"/>
                  <a:pt x="4489423" y="3955254"/>
                </a:cubicBezTo>
                <a:cubicBezTo>
                  <a:pt x="4498647" y="3941420"/>
                  <a:pt x="4503834" y="3927008"/>
                  <a:pt x="4513058" y="3917785"/>
                </a:cubicBezTo>
                <a:cubicBezTo>
                  <a:pt x="4522281" y="3913173"/>
                  <a:pt x="4517669" y="3922397"/>
                  <a:pt x="4527469" y="3927008"/>
                </a:cubicBezTo>
                <a:cubicBezTo>
                  <a:pt x="4536692" y="3922397"/>
                  <a:pt x="4527469" y="3903950"/>
                  <a:pt x="4532081" y="3903950"/>
                </a:cubicBezTo>
                <a:cubicBezTo>
                  <a:pt x="4555715" y="3913173"/>
                  <a:pt x="4569550" y="3885504"/>
                  <a:pt x="4579350" y="3866481"/>
                </a:cubicBezTo>
                <a:cubicBezTo>
                  <a:pt x="4574738" y="3852646"/>
                  <a:pt x="4574738" y="3880315"/>
                  <a:pt x="4564939" y="3871092"/>
                </a:cubicBezTo>
                <a:cubicBezTo>
                  <a:pt x="4569550" y="3861869"/>
                  <a:pt x="4564939" y="3857257"/>
                  <a:pt x="4564939" y="3852646"/>
                </a:cubicBezTo>
                <a:cubicBezTo>
                  <a:pt x="4555715" y="3866481"/>
                  <a:pt x="4508446" y="3917785"/>
                  <a:pt x="4480200" y="3908562"/>
                </a:cubicBezTo>
                <a:cubicBezTo>
                  <a:pt x="4480200" y="3903950"/>
                  <a:pt x="4489423" y="3894727"/>
                  <a:pt x="4484812" y="3894727"/>
                </a:cubicBezTo>
                <a:cubicBezTo>
                  <a:pt x="4470400" y="3899339"/>
                  <a:pt x="4470400" y="3917785"/>
                  <a:pt x="4456565" y="3927585"/>
                </a:cubicBezTo>
                <a:cubicBezTo>
                  <a:pt x="4442154" y="3927585"/>
                  <a:pt x="4437542" y="3922973"/>
                  <a:pt x="4432931" y="3913750"/>
                </a:cubicBezTo>
                <a:cubicBezTo>
                  <a:pt x="4418519" y="3918361"/>
                  <a:pt x="4423708" y="3946608"/>
                  <a:pt x="4395461" y="3946608"/>
                </a:cubicBezTo>
                <a:cubicBezTo>
                  <a:pt x="4419096" y="3937384"/>
                  <a:pt x="4400072" y="3909138"/>
                  <a:pt x="4395461" y="3890692"/>
                </a:cubicBezTo>
                <a:cubicBezTo>
                  <a:pt x="4381050" y="3899915"/>
                  <a:pt x="4376438" y="3918938"/>
                  <a:pt x="4352804" y="3918938"/>
                </a:cubicBezTo>
                <a:cubicBezTo>
                  <a:pt x="4348192" y="3909715"/>
                  <a:pt x="4348192" y="3900491"/>
                  <a:pt x="4348192" y="3886080"/>
                </a:cubicBezTo>
                <a:cubicBezTo>
                  <a:pt x="4324557" y="3886080"/>
                  <a:pt x="4324557" y="3909138"/>
                  <a:pt x="4319946" y="3928161"/>
                </a:cubicBezTo>
                <a:cubicBezTo>
                  <a:pt x="4310722" y="3928161"/>
                  <a:pt x="4305535" y="3923549"/>
                  <a:pt x="4300923" y="3923549"/>
                </a:cubicBezTo>
                <a:cubicBezTo>
                  <a:pt x="4291700" y="3923549"/>
                  <a:pt x="4296311" y="3937384"/>
                  <a:pt x="4286511" y="3932773"/>
                </a:cubicBezTo>
                <a:cubicBezTo>
                  <a:pt x="4291123" y="3941996"/>
                  <a:pt x="4305535" y="3928161"/>
                  <a:pt x="4319369" y="3937384"/>
                </a:cubicBezTo>
                <a:cubicBezTo>
                  <a:pt x="4314758" y="3951219"/>
                  <a:pt x="4310146" y="3965631"/>
                  <a:pt x="4291123" y="3965631"/>
                </a:cubicBezTo>
                <a:cubicBezTo>
                  <a:pt x="4300346" y="3984077"/>
                  <a:pt x="4300346" y="3988689"/>
                  <a:pt x="4286511" y="3998488"/>
                </a:cubicBezTo>
                <a:cubicBezTo>
                  <a:pt x="4272100" y="3998488"/>
                  <a:pt x="4281899" y="3975430"/>
                  <a:pt x="4277288" y="3961019"/>
                </a:cubicBezTo>
                <a:cubicBezTo>
                  <a:pt x="4272676" y="3961019"/>
                  <a:pt x="4268065" y="3965631"/>
                  <a:pt x="4268065" y="3970242"/>
                </a:cubicBezTo>
                <a:cubicBezTo>
                  <a:pt x="4258841" y="3951796"/>
                  <a:pt x="4282476" y="3947184"/>
                  <a:pt x="4272676" y="3923549"/>
                </a:cubicBezTo>
                <a:cubicBezTo>
                  <a:pt x="4296311" y="3914326"/>
                  <a:pt x="4300923" y="3890692"/>
                  <a:pt x="4324557" y="3881468"/>
                </a:cubicBezTo>
                <a:cubicBezTo>
                  <a:pt x="4333780" y="3886080"/>
                  <a:pt x="4315334" y="3890692"/>
                  <a:pt x="4319946" y="3895303"/>
                </a:cubicBezTo>
                <a:cubicBezTo>
                  <a:pt x="4324557" y="3899915"/>
                  <a:pt x="4343580" y="3876857"/>
                  <a:pt x="4348192" y="3862445"/>
                </a:cubicBezTo>
                <a:cubicBezTo>
                  <a:pt x="4348192" y="3857834"/>
                  <a:pt x="4338968" y="3862445"/>
                  <a:pt x="4333780" y="3862445"/>
                </a:cubicBezTo>
                <a:cubicBezTo>
                  <a:pt x="4366639" y="3829587"/>
                  <a:pt x="4404684" y="3806529"/>
                  <a:pt x="4446766" y="3792695"/>
                </a:cubicBezTo>
                <a:cubicBezTo>
                  <a:pt x="4442154" y="3806529"/>
                  <a:pt x="4461177" y="3797306"/>
                  <a:pt x="4455989" y="3811141"/>
                </a:cubicBezTo>
                <a:cubicBezTo>
                  <a:pt x="4470400" y="3806529"/>
                  <a:pt x="4455989" y="3782895"/>
                  <a:pt x="4475011" y="3773671"/>
                </a:cubicBezTo>
                <a:cubicBezTo>
                  <a:pt x="4526892" y="3796730"/>
                  <a:pt x="4460600" y="3838811"/>
                  <a:pt x="4442154" y="3862445"/>
                </a:cubicBezTo>
                <a:cubicBezTo>
                  <a:pt x="4461177" y="3871669"/>
                  <a:pt x="4465788" y="3876280"/>
                  <a:pt x="4465788" y="3899915"/>
                </a:cubicBezTo>
                <a:cubicBezTo>
                  <a:pt x="4475011" y="3890692"/>
                  <a:pt x="4470400" y="3886080"/>
                  <a:pt x="4470400" y="3867057"/>
                </a:cubicBezTo>
                <a:cubicBezTo>
                  <a:pt x="4494035" y="3857834"/>
                  <a:pt x="4498647" y="3824976"/>
                  <a:pt x="4522281" y="3811141"/>
                </a:cubicBezTo>
                <a:cubicBezTo>
                  <a:pt x="4513058" y="3806529"/>
                  <a:pt x="4503258" y="3797306"/>
                  <a:pt x="4503258" y="3782895"/>
                </a:cubicBezTo>
                <a:cubicBezTo>
                  <a:pt x="4526892" y="3782895"/>
                  <a:pt x="4569550" y="3778283"/>
                  <a:pt x="4559751" y="3740814"/>
                </a:cubicBezTo>
                <a:cubicBezTo>
                  <a:pt x="4568974" y="3736202"/>
                  <a:pt x="4578773" y="3736202"/>
                  <a:pt x="4583385" y="3726979"/>
                </a:cubicBezTo>
                <a:cubicBezTo>
                  <a:pt x="4592608" y="3731590"/>
                  <a:pt x="4574162" y="3736202"/>
                  <a:pt x="4578773" y="3740814"/>
                </a:cubicBezTo>
                <a:cubicBezTo>
                  <a:pt x="4587997" y="3736202"/>
                  <a:pt x="4597796" y="3750037"/>
                  <a:pt x="4593185" y="3731590"/>
                </a:cubicBezTo>
                <a:cubicBezTo>
                  <a:pt x="4607596" y="3740814"/>
                  <a:pt x="4612208" y="3726979"/>
                  <a:pt x="4626043" y="3726979"/>
                </a:cubicBezTo>
                <a:cubicBezTo>
                  <a:pt x="4630654" y="3736202"/>
                  <a:pt x="4611631" y="3755225"/>
                  <a:pt x="4607020" y="3769060"/>
                </a:cubicBezTo>
                <a:cubicBezTo>
                  <a:pt x="4602408" y="3769060"/>
                  <a:pt x="4602408" y="3759837"/>
                  <a:pt x="4597796" y="3759837"/>
                </a:cubicBezTo>
                <a:cubicBezTo>
                  <a:pt x="4602408" y="3773671"/>
                  <a:pt x="4569550" y="3806529"/>
                  <a:pt x="4597796" y="3811141"/>
                </a:cubicBezTo>
                <a:cubicBezTo>
                  <a:pt x="4597796" y="3824976"/>
                  <a:pt x="4593185" y="3829587"/>
                  <a:pt x="4588573" y="3843999"/>
                </a:cubicBezTo>
                <a:cubicBezTo>
                  <a:pt x="4593185" y="3848610"/>
                  <a:pt x="4612208" y="3839387"/>
                  <a:pt x="4621431" y="3839387"/>
                </a:cubicBezTo>
                <a:cubicBezTo>
                  <a:pt x="4616820" y="3825552"/>
                  <a:pt x="4616820" y="3820941"/>
                  <a:pt x="4602408" y="3825552"/>
                </a:cubicBezTo>
                <a:cubicBezTo>
                  <a:pt x="4602408" y="3811718"/>
                  <a:pt x="4611631" y="3802494"/>
                  <a:pt x="4607020" y="3788083"/>
                </a:cubicBezTo>
                <a:cubicBezTo>
                  <a:pt x="4621431" y="3783471"/>
                  <a:pt x="4621431" y="3788083"/>
                  <a:pt x="4635266" y="3792695"/>
                </a:cubicBezTo>
                <a:cubicBezTo>
                  <a:pt x="4649677" y="3788083"/>
                  <a:pt x="4658900" y="3746002"/>
                  <a:pt x="4682535" y="3769636"/>
                </a:cubicBezTo>
                <a:cubicBezTo>
                  <a:pt x="4706170" y="3751190"/>
                  <a:pt x="4701558" y="3709109"/>
                  <a:pt x="4739028" y="3699885"/>
                </a:cubicBezTo>
                <a:cubicBezTo>
                  <a:pt x="4734416" y="3690662"/>
                  <a:pt x="4729805" y="3681439"/>
                  <a:pt x="4734416" y="3667027"/>
                </a:cubicBezTo>
                <a:cubicBezTo>
                  <a:pt x="4743640" y="3662416"/>
                  <a:pt x="4748827" y="3653193"/>
                  <a:pt x="4762662" y="3657804"/>
                </a:cubicBezTo>
                <a:cubicBezTo>
                  <a:pt x="4762662" y="3671639"/>
                  <a:pt x="4762662" y="3671639"/>
                  <a:pt x="4762662" y="3671639"/>
                </a:cubicBezTo>
                <a:cubicBezTo>
                  <a:pt x="4781685" y="3667027"/>
                  <a:pt x="4786297" y="3648581"/>
                  <a:pt x="4790908" y="3629558"/>
                </a:cubicBezTo>
                <a:cubicBezTo>
                  <a:pt x="4819155" y="3638781"/>
                  <a:pt x="4814543" y="3606500"/>
                  <a:pt x="4833566" y="3596700"/>
                </a:cubicBezTo>
                <a:cubicBezTo>
                  <a:pt x="4838177" y="3601312"/>
                  <a:pt x="4847978" y="3601312"/>
                  <a:pt x="4857201" y="3601312"/>
                </a:cubicBezTo>
                <a:cubicBezTo>
                  <a:pt x="4857201" y="3619758"/>
                  <a:pt x="4852589" y="3615147"/>
                  <a:pt x="4857201" y="3634170"/>
                </a:cubicBezTo>
                <a:cubicBezTo>
                  <a:pt x="4847978" y="3638781"/>
                  <a:pt x="4847978" y="3629558"/>
                  <a:pt x="4838177" y="3629558"/>
                </a:cubicBezTo>
                <a:cubicBezTo>
                  <a:pt x="4866424" y="3667027"/>
                  <a:pt x="4833566" y="3704497"/>
                  <a:pt x="4795520" y="3713720"/>
                </a:cubicBezTo>
                <a:cubicBezTo>
                  <a:pt x="4800132" y="3718332"/>
                  <a:pt x="4809932" y="3722943"/>
                  <a:pt x="4804744" y="3736779"/>
                </a:cubicBezTo>
                <a:cubicBezTo>
                  <a:pt x="4823766" y="3736779"/>
                  <a:pt x="4823766" y="3736779"/>
                  <a:pt x="4823766" y="3736779"/>
                </a:cubicBezTo>
                <a:cubicBezTo>
                  <a:pt x="4838177" y="3732167"/>
                  <a:pt x="4814543" y="3727555"/>
                  <a:pt x="4819155" y="3718332"/>
                </a:cubicBezTo>
                <a:cubicBezTo>
                  <a:pt x="4833566" y="3709109"/>
                  <a:pt x="4852012" y="3713720"/>
                  <a:pt x="4866424" y="3704497"/>
                </a:cubicBezTo>
                <a:cubicBezTo>
                  <a:pt x="4866424" y="3695274"/>
                  <a:pt x="4857201" y="3686051"/>
                  <a:pt x="4875647" y="3686051"/>
                </a:cubicBezTo>
                <a:cubicBezTo>
                  <a:pt x="4861236" y="3676827"/>
                  <a:pt x="4866424" y="3653193"/>
                  <a:pt x="4861236" y="3634746"/>
                </a:cubicBezTo>
                <a:cubicBezTo>
                  <a:pt x="4903893" y="3601888"/>
                  <a:pt x="4950586" y="3569607"/>
                  <a:pt x="4997856" y="3545972"/>
                </a:cubicBezTo>
                <a:cubicBezTo>
                  <a:pt x="4997856" y="3555196"/>
                  <a:pt x="5007079" y="3555196"/>
                  <a:pt x="5002467" y="3564419"/>
                </a:cubicBezTo>
                <a:cubicBezTo>
                  <a:pt x="4978832" y="3569030"/>
                  <a:pt x="4974221" y="3601888"/>
                  <a:pt x="4955198" y="3615723"/>
                </a:cubicBezTo>
                <a:cubicBezTo>
                  <a:pt x="4964421" y="3634170"/>
                  <a:pt x="4997856" y="3597277"/>
                  <a:pt x="5011691" y="3611112"/>
                </a:cubicBezTo>
                <a:cubicBezTo>
                  <a:pt x="5011691" y="3615723"/>
                  <a:pt x="5007079" y="3615723"/>
                  <a:pt x="5011691" y="3620335"/>
                </a:cubicBezTo>
                <a:cubicBezTo>
                  <a:pt x="4970186" y="3635322"/>
                  <a:pt x="4965574" y="3705650"/>
                  <a:pt x="4908505" y="3677404"/>
                </a:cubicBezTo>
                <a:lnTo>
                  <a:pt x="4908505" y="3677404"/>
                </a:lnTo>
                <a:close/>
                <a:moveTo>
                  <a:pt x="4380474" y="3990418"/>
                </a:moveTo>
                <a:cubicBezTo>
                  <a:pt x="4385085" y="4008865"/>
                  <a:pt x="4375862" y="4013476"/>
                  <a:pt x="4356838" y="4013476"/>
                </a:cubicBezTo>
                <a:cubicBezTo>
                  <a:pt x="4342427" y="3995030"/>
                  <a:pt x="4352227" y="3976007"/>
                  <a:pt x="4375862" y="3971395"/>
                </a:cubicBezTo>
                <a:cubicBezTo>
                  <a:pt x="4385661" y="3985807"/>
                  <a:pt x="4356838" y="3995030"/>
                  <a:pt x="4380474" y="3990418"/>
                </a:cubicBezTo>
                <a:lnTo>
                  <a:pt x="4380474" y="3990418"/>
                </a:lnTo>
                <a:close/>
                <a:moveTo>
                  <a:pt x="4937328" y="3472186"/>
                </a:moveTo>
                <a:cubicBezTo>
                  <a:pt x="4922917" y="3500432"/>
                  <a:pt x="4876224" y="3481410"/>
                  <a:pt x="4894670" y="3439328"/>
                </a:cubicBezTo>
                <a:cubicBezTo>
                  <a:pt x="4899282" y="3434717"/>
                  <a:pt x="4913693" y="3448552"/>
                  <a:pt x="4918305" y="3434717"/>
                </a:cubicBezTo>
                <a:cubicBezTo>
                  <a:pt x="4927528" y="3434717"/>
                  <a:pt x="4918305" y="3448552"/>
                  <a:pt x="4913693" y="3448552"/>
                </a:cubicBezTo>
                <a:cubicBezTo>
                  <a:pt x="4927528" y="3443940"/>
                  <a:pt x="4922917" y="3462963"/>
                  <a:pt x="4937328" y="3472186"/>
                </a:cubicBezTo>
                <a:lnTo>
                  <a:pt x="4937328" y="3472186"/>
                </a:lnTo>
                <a:close/>
                <a:moveTo>
                  <a:pt x="4894670" y="3551737"/>
                </a:moveTo>
                <a:cubicBezTo>
                  <a:pt x="4894670" y="3547125"/>
                  <a:pt x="4909082" y="3523491"/>
                  <a:pt x="4927528" y="3528678"/>
                </a:cubicBezTo>
                <a:cubicBezTo>
                  <a:pt x="4927528" y="3542513"/>
                  <a:pt x="4918305" y="3556925"/>
                  <a:pt x="4894670" y="3556925"/>
                </a:cubicBezTo>
                <a:cubicBezTo>
                  <a:pt x="4890058" y="3556925"/>
                  <a:pt x="4894670" y="3552313"/>
                  <a:pt x="4899282" y="3556925"/>
                </a:cubicBezTo>
                <a:cubicBezTo>
                  <a:pt x="4903893" y="3546549"/>
                  <a:pt x="4894670" y="3546549"/>
                  <a:pt x="4894670" y="3551737"/>
                </a:cubicBezTo>
                <a:lnTo>
                  <a:pt x="4894670" y="3551737"/>
                </a:lnTo>
                <a:close/>
                <a:moveTo>
                  <a:pt x="4903893" y="3318273"/>
                </a:moveTo>
                <a:cubicBezTo>
                  <a:pt x="4889482" y="3318273"/>
                  <a:pt x="4889482" y="3309050"/>
                  <a:pt x="4875647" y="3313661"/>
                </a:cubicBezTo>
                <a:cubicBezTo>
                  <a:pt x="4890058" y="3295215"/>
                  <a:pt x="4918305" y="3285415"/>
                  <a:pt x="4927528" y="3253134"/>
                </a:cubicBezTo>
                <a:cubicBezTo>
                  <a:pt x="4941939" y="3253134"/>
                  <a:pt x="4932140" y="3276192"/>
                  <a:pt x="4951163" y="3266969"/>
                </a:cubicBezTo>
                <a:cubicBezTo>
                  <a:pt x="4946551" y="3294638"/>
                  <a:pt x="4913693" y="3294638"/>
                  <a:pt x="4903893" y="3318273"/>
                </a:cubicBezTo>
                <a:lnTo>
                  <a:pt x="4903893" y="3318273"/>
                </a:lnTo>
                <a:close/>
                <a:moveTo>
                  <a:pt x="4913693" y="3327496"/>
                </a:moveTo>
                <a:cubicBezTo>
                  <a:pt x="4909082" y="3345943"/>
                  <a:pt x="4913693" y="3341331"/>
                  <a:pt x="4909082" y="3355742"/>
                </a:cubicBezTo>
                <a:cubicBezTo>
                  <a:pt x="4890058" y="3351131"/>
                  <a:pt x="4885447" y="3374189"/>
                  <a:pt x="4871612" y="3364966"/>
                </a:cubicBezTo>
                <a:cubicBezTo>
                  <a:pt x="4885447" y="3350554"/>
                  <a:pt x="4885447" y="3327496"/>
                  <a:pt x="4913693" y="3327496"/>
                </a:cubicBezTo>
                <a:lnTo>
                  <a:pt x="4913693" y="3327496"/>
                </a:lnTo>
                <a:close/>
                <a:moveTo>
                  <a:pt x="4955774" y="3514267"/>
                </a:moveTo>
                <a:cubicBezTo>
                  <a:pt x="4951163" y="3500432"/>
                  <a:pt x="4964997" y="3500432"/>
                  <a:pt x="4970186" y="3491209"/>
                </a:cubicBezTo>
                <a:cubicBezTo>
                  <a:pt x="4989209" y="3505044"/>
                  <a:pt x="5007655" y="3458351"/>
                  <a:pt x="5045701" y="3468151"/>
                </a:cubicBezTo>
                <a:cubicBezTo>
                  <a:pt x="5017455" y="3495244"/>
                  <a:pt x="4993820" y="3509656"/>
                  <a:pt x="4955774" y="3514267"/>
                </a:cubicBezTo>
                <a:lnTo>
                  <a:pt x="4955774" y="3514267"/>
                </a:lnTo>
                <a:close/>
                <a:moveTo>
                  <a:pt x="5022066" y="3537325"/>
                </a:moveTo>
                <a:cubicBezTo>
                  <a:pt x="5022066" y="3541937"/>
                  <a:pt x="5017455" y="3546549"/>
                  <a:pt x="5017455" y="3555772"/>
                </a:cubicBezTo>
                <a:cubicBezTo>
                  <a:pt x="5003044" y="3555772"/>
                  <a:pt x="5003044" y="3537325"/>
                  <a:pt x="5008231" y="3532714"/>
                </a:cubicBezTo>
                <a:cubicBezTo>
                  <a:pt x="5017455" y="3532714"/>
                  <a:pt x="5017455" y="3537325"/>
                  <a:pt x="5022066" y="3537325"/>
                </a:cubicBezTo>
                <a:lnTo>
                  <a:pt x="5022066" y="3537325"/>
                </a:lnTo>
                <a:close/>
                <a:moveTo>
                  <a:pt x="5026678" y="3845728"/>
                </a:moveTo>
                <a:cubicBezTo>
                  <a:pt x="5022066" y="3841117"/>
                  <a:pt x="5017455" y="3841117"/>
                  <a:pt x="5012267" y="3841117"/>
                </a:cubicBezTo>
                <a:cubicBezTo>
                  <a:pt x="5016878" y="3831893"/>
                  <a:pt x="5021490" y="3827282"/>
                  <a:pt x="5031289" y="3827282"/>
                </a:cubicBezTo>
                <a:cubicBezTo>
                  <a:pt x="5031289" y="3835929"/>
                  <a:pt x="5026678" y="3841117"/>
                  <a:pt x="5026678" y="3845728"/>
                </a:cubicBezTo>
                <a:lnTo>
                  <a:pt x="5026678" y="3845728"/>
                </a:lnTo>
                <a:close/>
                <a:moveTo>
                  <a:pt x="5017455" y="3593241"/>
                </a:moveTo>
                <a:cubicBezTo>
                  <a:pt x="5017455" y="3574795"/>
                  <a:pt x="5017455" y="3574795"/>
                  <a:pt x="5017455" y="3574795"/>
                </a:cubicBezTo>
                <a:cubicBezTo>
                  <a:pt x="5026678" y="3574795"/>
                  <a:pt x="5036478" y="3579407"/>
                  <a:pt x="5036478" y="3588630"/>
                </a:cubicBezTo>
                <a:cubicBezTo>
                  <a:pt x="5031289" y="3593241"/>
                  <a:pt x="5026678" y="3593241"/>
                  <a:pt x="5017455" y="3593241"/>
                </a:cubicBezTo>
                <a:lnTo>
                  <a:pt x="5017455" y="3593241"/>
                </a:lnTo>
                <a:close/>
                <a:moveTo>
                  <a:pt x="5238813" y="3799035"/>
                </a:moveTo>
                <a:cubicBezTo>
                  <a:pt x="5238813" y="3812870"/>
                  <a:pt x="5219790" y="3808259"/>
                  <a:pt x="5219790" y="3827282"/>
                </a:cubicBezTo>
                <a:cubicBezTo>
                  <a:pt x="5210567" y="3827282"/>
                  <a:pt x="5210567" y="3813447"/>
                  <a:pt x="5196156" y="3818058"/>
                </a:cubicBezTo>
                <a:cubicBezTo>
                  <a:pt x="5210567" y="3812870"/>
                  <a:pt x="5215178" y="3799035"/>
                  <a:pt x="5238813" y="3799035"/>
                </a:cubicBezTo>
                <a:lnTo>
                  <a:pt x="5238813" y="3799035"/>
                </a:lnTo>
                <a:close/>
                <a:moveTo>
                  <a:pt x="5281471" y="3639934"/>
                </a:moveTo>
                <a:cubicBezTo>
                  <a:pt x="5281471" y="3626099"/>
                  <a:pt x="5295882" y="3626099"/>
                  <a:pt x="5305105" y="3626099"/>
                </a:cubicBezTo>
                <a:cubicBezTo>
                  <a:pt x="5305105" y="3635322"/>
                  <a:pt x="5295306" y="3639934"/>
                  <a:pt x="5281471" y="3639934"/>
                </a:cubicBezTo>
                <a:lnTo>
                  <a:pt x="5281471" y="3639934"/>
                </a:lnTo>
                <a:close/>
                <a:moveTo>
                  <a:pt x="5305105" y="3518879"/>
                </a:moveTo>
                <a:cubicBezTo>
                  <a:pt x="5300494" y="3532714"/>
                  <a:pt x="5305105" y="3547125"/>
                  <a:pt x="5286083" y="3547125"/>
                </a:cubicBezTo>
                <a:cubicBezTo>
                  <a:pt x="5276282" y="3532714"/>
                  <a:pt x="5290694" y="3518879"/>
                  <a:pt x="5305105" y="3518879"/>
                </a:cubicBezTo>
                <a:lnTo>
                  <a:pt x="5305105" y="3518879"/>
                </a:lnTo>
                <a:close/>
                <a:moveTo>
                  <a:pt x="5290694" y="3574795"/>
                </a:moveTo>
                <a:cubicBezTo>
                  <a:pt x="5295306" y="3565572"/>
                  <a:pt x="5281471" y="3565572"/>
                  <a:pt x="5286083" y="3556349"/>
                </a:cubicBezTo>
                <a:cubicBezTo>
                  <a:pt x="5309717" y="3556349"/>
                  <a:pt x="5333351" y="3528102"/>
                  <a:pt x="5333351" y="3565572"/>
                </a:cubicBezTo>
                <a:cubicBezTo>
                  <a:pt x="5318940" y="3565572"/>
                  <a:pt x="5314329" y="3570183"/>
                  <a:pt x="5290694" y="3574795"/>
                </a:cubicBezTo>
                <a:lnTo>
                  <a:pt x="5290694" y="3574795"/>
                </a:lnTo>
                <a:close/>
                <a:moveTo>
                  <a:pt x="5351798" y="3737931"/>
                </a:moveTo>
                <a:cubicBezTo>
                  <a:pt x="5351798" y="3747155"/>
                  <a:pt x="5347186" y="3751766"/>
                  <a:pt x="5337387" y="3747155"/>
                </a:cubicBezTo>
                <a:cubicBezTo>
                  <a:pt x="5337387" y="3751766"/>
                  <a:pt x="5341998" y="3756378"/>
                  <a:pt x="5341998" y="3760990"/>
                </a:cubicBezTo>
                <a:cubicBezTo>
                  <a:pt x="5327587" y="3760990"/>
                  <a:pt x="5327587" y="3760990"/>
                  <a:pt x="5327587" y="3760990"/>
                </a:cubicBezTo>
                <a:cubicBezTo>
                  <a:pt x="5327587" y="3756378"/>
                  <a:pt x="5327587" y="3747155"/>
                  <a:pt x="5322976" y="3747155"/>
                </a:cubicBezTo>
                <a:cubicBezTo>
                  <a:pt x="5322976" y="3742543"/>
                  <a:pt x="5327587" y="3747155"/>
                  <a:pt x="5327587" y="3747155"/>
                </a:cubicBezTo>
                <a:cubicBezTo>
                  <a:pt x="5332199" y="3747155"/>
                  <a:pt x="5332199" y="3742543"/>
                  <a:pt x="5332199" y="3737931"/>
                </a:cubicBezTo>
                <a:lnTo>
                  <a:pt x="5351798" y="3737931"/>
                </a:lnTo>
                <a:lnTo>
                  <a:pt x="5351798" y="3737931"/>
                </a:lnTo>
                <a:lnTo>
                  <a:pt x="5351798" y="3737931"/>
                </a:lnTo>
                <a:close/>
                <a:moveTo>
                  <a:pt x="5318940" y="3467574"/>
                </a:moveTo>
                <a:cubicBezTo>
                  <a:pt x="5333351" y="3462963"/>
                  <a:pt x="5333351" y="3486021"/>
                  <a:pt x="5333351" y="3467574"/>
                </a:cubicBezTo>
                <a:cubicBezTo>
                  <a:pt x="5337963" y="3467574"/>
                  <a:pt x="5337963" y="3476798"/>
                  <a:pt x="5337963" y="3481410"/>
                </a:cubicBezTo>
                <a:cubicBezTo>
                  <a:pt x="5333351" y="3481410"/>
                  <a:pt x="5328740" y="3481410"/>
                  <a:pt x="5328740" y="3486021"/>
                </a:cubicBezTo>
                <a:cubicBezTo>
                  <a:pt x="5324128" y="3486021"/>
                  <a:pt x="5324128" y="3481410"/>
                  <a:pt x="5324128" y="3476798"/>
                </a:cubicBezTo>
                <a:cubicBezTo>
                  <a:pt x="5319516" y="3476798"/>
                  <a:pt x="5319516" y="3476798"/>
                  <a:pt x="5319516" y="3481410"/>
                </a:cubicBezTo>
                <a:cubicBezTo>
                  <a:pt x="5314905" y="3481410"/>
                  <a:pt x="5314905" y="3476798"/>
                  <a:pt x="5314905" y="3472186"/>
                </a:cubicBezTo>
                <a:cubicBezTo>
                  <a:pt x="5318940" y="3472186"/>
                  <a:pt x="5318940" y="3472186"/>
                  <a:pt x="5318940" y="3467574"/>
                </a:cubicBezTo>
                <a:lnTo>
                  <a:pt x="5318940" y="3467574"/>
                </a:lnTo>
                <a:close/>
                <a:moveTo>
                  <a:pt x="5309717" y="3495244"/>
                </a:moveTo>
                <a:cubicBezTo>
                  <a:pt x="5305105" y="3509079"/>
                  <a:pt x="5290694" y="3518302"/>
                  <a:pt x="5272247" y="3523491"/>
                </a:cubicBezTo>
                <a:cubicBezTo>
                  <a:pt x="5281471" y="3505044"/>
                  <a:pt x="5257836" y="3509656"/>
                  <a:pt x="5257836" y="3490633"/>
                </a:cubicBezTo>
                <a:cubicBezTo>
                  <a:pt x="5267059" y="3490633"/>
                  <a:pt x="5276859" y="3490633"/>
                  <a:pt x="5276859" y="3486021"/>
                </a:cubicBezTo>
                <a:cubicBezTo>
                  <a:pt x="5290694" y="3486021"/>
                  <a:pt x="5286083" y="3505044"/>
                  <a:pt x="5309717" y="3495244"/>
                </a:cubicBezTo>
                <a:lnTo>
                  <a:pt x="5309717" y="3495244"/>
                </a:lnTo>
                <a:close/>
                <a:moveTo>
                  <a:pt x="5286083" y="3378800"/>
                </a:moveTo>
                <a:cubicBezTo>
                  <a:pt x="5281471" y="3388024"/>
                  <a:pt x="5281471" y="3392635"/>
                  <a:pt x="5276859" y="3397247"/>
                </a:cubicBezTo>
                <a:cubicBezTo>
                  <a:pt x="5262448" y="3397247"/>
                  <a:pt x="5267059" y="3374189"/>
                  <a:pt x="5286083" y="3378800"/>
                </a:cubicBezTo>
                <a:lnTo>
                  <a:pt x="5286083" y="3378800"/>
                </a:lnTo>
                <a:close/>
                <a:moveTo>
                  <a:pt x="5201343" y="3196641"/>
                </a:moveTo>
                <a:cubicBezTo>
                  <a:pt x="5205955" y="3201253"/>
                  <a:pt x="5205955" y="3205864"/>
                  <a:pt x="5210567" y="3205864"/>
                </a:cubicBezTo>
                <a:cubicBezTo>
                  <a:pt x="5210567" y="3219699"/>
                  <a:pt x="5201343" y="3228922"/>
                  <a:pt x="5186932" y="3234111"/>
                </a:cubicBezTo>
                <a:cubicBezTo>
                  <a:pt x="5177709" y="3224888"/>
                  <a:pt x="5191544" y="3205864"/>
                  <a:pt x="5201343" y="3196641"/>
                </a:cubicBezTo>
                <a:lnTo>
                  <a:pt x="5201343" y="3196641"/>
                </a:lnTo>
                <a:close/>
                <a:moveTo>
                  <a:pt x="5144275" y="3476798"/>
                </a:moveTo>
                <a:cubicBezTo>
                  <a:pt x="5153498" y="3472186"/>
                  <a:pt x="5153498" y="3476798"/>
                  <a:pt x="5158686" y="3481410"/>
                </a:cubicBezTo>
                <a:cubicBezTo>
                  <a:pt x="5186932" y="3439328"/>
                  <a:pt x="5248037" y="3430105"/>
                  <a:pt x="5290694" y="3401859"/>
                </a:cubicBezTo>
                <a:cubicBezTo>
                  <a:pt x="5286083" y="3415694"/>
                  <a:pt x="5281471" y="3424917"/>
                  <a:pt x="5276282" y="3434717"/>
                </a:cubicBezTo>
                <a:cubicBezTo>
                  <a:pt x="5261871" y="3439328"/>
                  <a:pt x="5267059" y="3430105"/>
                  <a:pt x="5252648" y="3434717"/>
                </a:cubicBezTo>
                <a:cubicBezTo>
                  <a:pt x="5252648" y="3443940"/>
                  <a:pt x="5257260" y="3448552"/>
                  <a:pt x="5261871" y="3448552"/>
                </a:cubicBezTo>
                <a:cubicBezTo>
                  <a:pt x="5280894" y="3453163"/>
                  <a:pt x="5276282" y="3430105"/>
                  <a:pt x="5294729" y="3434717"/>
                </a:cubicBezTo>
                <a:cubicBezTo>
                  <a:pt x="5290117" y="3467574"/>
                  <a:pt x="5275706" y="3481410"/>
                  <a:pt x="5247460" y="3486021"/>
                </a:cubicBezTo>
                <a:cubicBezTo>
                  <a:pt x="5242848" y="3490633"/>
                  <a:pt x="5238237" y="3495244"/>
                  <a:pt x="5233048" y="3499856"/>
                </a:cubicBezTo>
                <a:cubicBezTo>
                  <a:pt x="5233048" y="3509079"/>
                  <a:pt x="5237660" y="3499856"/>
                  <a:pt x="5247460" y="3499856"/>
                </a:cubicBezTo>
                <a:cubicBezTo>
                  <a:pt x="5238237" y="3518302"/>
                  <a:pt x="5242848" y="3537325"/>
                  <a:pt x="5256684" y="3541937"/>
                </a:cubicBezTo>
                <a:cubicBezTo>
                  <a:pt x="5261295" y="3555772"/>
                  <a:pt x="5252072" y="3560383"/>
                  <a:pt x="5247460" y="3570183"/>
                </a:cubicBezTo>
                <a:cubicBezTo>
                  <a:pt x="5233048" y="3565572"/>
                  <a:pt x="5223825" y="3547125"/>
                  <a:pt x="5238237" y="3537325"/>
                </a:cubicBezTo>
                <a:cubicBezTo>
                  <a:pt x="5209990" y="3546549"/>
                  <a:pt x="5195579" y="3570183"/>
                  <a:pt x="5167333" y="3574795"/>
                </a:cubicBezTo>
                <a:cubicBezTo>
                  <a:pt x="5162721" y="3574795"/>
                  <a:pt x="5167333" y="3570183"/>
                  <a:pt x="5167333" y="3565572"/>
                </a:cubicBezTo>
                <a:cubicBezTo>
                  <a:pt x="5143698" y="3574795"/>
                  <a:pt x="5129864" y="3584018"/>
                  <a:pt x="5110840" y="3598430"/>
                </a:cubicBezTo>
                <a:cubicBezTo>
                  <a:pt x="5096429" y="3589206"/>
                  <a:pt x="5120064" y="3579983"/>
                  <a:pt x="5125252" y="3575371"/>
                </a:cubicBezTo>
                <a:cubicBezTo>
                  <a:pt x="5106228" y="3556925"/>
                  <a:pt x="5139663" y="3537902"/>
                  <a:pt x="5120640" y="3510232"/>
                </a:cubicBezTo>
                <a:cubicBezTo>
                  <a:pt x="5120640" y="3505620"/>
                  <a:pt x="5101617" y="3519455"/>
                  <a:pt x="5101617" y="3496397"/>
                </a:cubicBezTo>
                <a:cubicBezTo>
                  <a:pt x="5121217" y="3505044"/>
                  <a:pt x="5144275" y="3500432"/>
                  <a:pt x="5144275" y="3476798"/>
                </a:cubicBezTo>
                <a:lnTo>
                  <a:pt x="5144275" y="3476798"/>
                </a:lnTo>
                <a:close/>
                <a:moveTo>
                  <a:pt x="5106805" y="3458351"/>
                </a:moveTo>
                <a:cubicBezTo>
                  <a:pt x="5097582" y="3467574"/>
                  <a:pt x="5083170" y="3458351"/>
                  <a:pt x="5073947" y="3462963"/>
                </a:cubicBezTo>
                <a:cubicBezTo>
                  <a:pt x="5073947" y="3453739"/>
                  <a:pt x="5106805" y="3434717"/>
                  <a:pt x="5106805" y="3458351"/>
                </a:cubicBezTo>
                <a:lnTo>
                  <a:pt x="5106805" y="3458351"/>
                </a:lnTo>
                <a:close/>
                <a:moveTo>
                  <a:pt x="5073947" y="3733320"/>
                </a:moveTo>
                <a:cubicBezTo>
                  <a:pt x="5073947" y="3714873"/>
                  <a:pt x="5054925" y="3714873"/>
                  <a:pt x="5059536" y="3691239"/>
                </a:cubicBezTo>
                <a:cubicBezTo>
                  <a:pt x="5064148" y="3682015"/>
                  <a:pt x="5087782" y="3677404"/>
                  <a:pt x="5097005" y="3686627"/>
                </a:cubicBezTo>
                <a:cubicBezTo>
                  <a:pt x="5111417" y="3686627"/>
                  <a:pt x="5092394" y="3677404"/>
                  <a:pt x="5097005" y="3668180"/>
                </a:cubicBezTo>
                <a:cubicBezTo>
                  <a:pt x="5120640" y="3668180"/>
                  <a:pt x="5125252" y="3654346"/>
                  <a:pt x="5144275" y="3649734"/>
                </a:cubicBezTo>
                <a:cubicBezTo>
                  <a:pt x="5148886" y="3635899"/>
                  <a:pt x="5129864" y="3645122"/>
                  <a:pt x="5135051" y="3631288"/>
                </a:cubicBezTo>
                <a:cubicBezTo>
                  <a:pt x="5139663" y="3622064"/>
                  <a:pt x="5154074" y="3617452"/>
                  <a:pt x="5167909" y="3617452"/>
                </a:cubicBezTo>
                <a:cubicBezTo>
                  <a:pt x="5163298" y="3603617"/>
                  <a:pt x="5163298" y="3594394"/>
                  <a:pt x="5167909" y="3579983"/>
                </a:cubicBezTo>
                <a:cubicBezTo>
                  <a:pt x="5182321" y="3579983"/>
                  <a:pt x="5182321" y="3579983"/>
                  <a:pt x="5182321" y="3579983"/>
                </a:cubicBezTo>
                <a:cubicBezTo>
                  <a:pt x="5182321" y="3593818"/>
                  <a:pt x="5191544" y="3603041"/>
                  <a:pt x="5182321" y="3612841"/>
                </a:cubicBezTo>
                <a:cubicBezTo>
                  <a:pt x="5201343" y="3612841"/>
                  <a:pt x="5201343" y="3594394"/>
                  <a:pt x="5201343" y="3579983"/>
                </a:cubicBezTo>
                <a:cubicBezTo>
                  <a:pt x="5224979" y="3589206"/>
                  <a:pt x="5215755" y="3584595"/>
                  <a:pt x="5244001" y="3579983"/>
                </a:cubicBezTo>
                <a:cubicBezTo>
                  <a:pt x="5244001" y="3593818"/>
                  <a:pt x="5253224" y="3603041"/>
                  <a:pt x="5248613" y="3617452"/>
                </a:cubicBezTo>
                <a:cubicBezTo>
                  <a:pt x="5201343" y="3635899"/>
                  <a:pt x="5196732" y="3687203"/>
                  <a:pt x="5149463" y="3701615"/>
                </a:cubicBezTo>
                <a:cubicBezTo>
                  <a:pt x="5140239" y="3701615"/>
                  <a:pt x="5140239" y="3692391"/>
                  <a:pt x="5130440" y="3687780"/>
                </a:cubicBezTo>
                <a:cubicBezTo>
                  <a:pt x="5111417" y="3725249"/>
                  <a:pt x="5097582" y="3771942"/>
                  <a:pt x="5045701" y="3776554"/>
                </a:cubicBezTo>
                <a:cubicBezTo>
                  <a:pt x="5050313" y="3756954"/>
                  <a:pt x="5073947" y="3756954"/>
                  <a:pt x="5073947" y="3733320"/>
                </a:cubicBezTo>
                <a:lnTo>
                  <a:pt x="5073947" y="3733320"/>
                </a:lnTo>
                <a:close/>
                <a:moveTo>
                  <a:pt x="5026678" y="3290027"/>
                </a:moveTo>
                <a:cubicBezTo>
                  <a:pt x="5041090" y="3299250"/>
                  <a:pt x="5026678" y="3313085"/>
                  <a:pt x="5041090" y="3322885"/>
                </a:cubicBezTo>
                <a:cubicBezTo>
                  <a:pt x="5031866" y="3341331"/>
                  <a:pt x="5012843" y="3345943"/>
                  <a:pt x="4993820" y="3345943"/>
                </a:cubicBezTo>
                <a:cubicBezTo>
                  <a:pt x="4998432" y="3327496"/>
                  <a:pt x="4984597" y="3327496"/>
                  <a:pt x="4974797" y="3322885"/>
                </a:cubicBezTo>
                <a:cubicBezTo>
                  <a:pt x="4979409" y="3303861"/>
                  <a:pt x="4998432" y="3290027"/>
                  <a:pt x="5026678" y="3290027"/>
                </a:cubicBezTo>
                <a:lnTo>
                  <a:pt x="5026678" y="3290027"/>
                </a:lnTo>
                <a:close/>
                <a:moveTo>
                  <a:pt x="4970186" y="3401859"/>
                </a:moveTo>
                <a:cubicBezTo>
                  <a:pt x="4970186" y="3406471"/>
                  <a:pt x="4979409" y="3420305"/>
                  <a:pt x="4970186" y="3420305"/>
                </a:cubicBezTo>
                <a:cubicBezTo>
                  <a:pt x="4970186" y="3429529"/>
                  <a:pt x="4979409" y="3415694"/>
                  <a:pt x="4993820" y="3420305"/>
                </a:cubicBezTo>
                <a:cubicBezTo>
                  <a:pt x="4993820" y="3406471"/>
                  <a:pt x="4984597" y="3406471"/>
                  <a:pt x="4984597" y="3392059"/>
                </a:cubicBezTo>
                <a:cubicBezTo>
                  <a:pt x="4993820" y="3382836"/>
                  <a:pt x="5012843" y="3378224"/>
                  <a:pt x="5012843" y="3354590"/>
                </a:cubicBezTo>
                <a:cubicBezTo>
                  <a:pt x="5031866" y="3354590"/>
                  <a:pt x="5031866" y="3349978"/>
                  <a:pt x="5045701" y="3354590"/>
                </a:cubicBezTo>
                <a:cubicBezTo>
                  <a:pt x="5045701" y="3377648"/>
                  <a:pt x="5036478" y="3377648"/>
                  <a:pt x="5036478" y="3392059"/>
                </a:cubicBezTo>
                <a:cubicBezTo>
                  <a:pt x="5027255" y="3392059"/>
                  <a:pt x="5022066" y="3387447"/>
                  <a:pt x="5008231" y="3387447"/>
                </a:cubicBezTo>
                <a:cubicBezTo>
                  <a:pt x="5008231" y="3401282"/>
                  <a:pt x="5012843" y="3405894"/>
                  <a:pt x="5022643" y="3405894"/>
                </a:cubicBezTo>
                <a:cubicBezTo>
                  <a:pt x="5022643" y="3419729"/>
                  <a:pt x="5013420" y="3419729"/>
                  <a:pt x="5008231" y="3428952"/>
                </a:cubicBezTo>
                <a:cubicBezTo>
                  <a:pt x="5003620" y="3424340"/>
                  <a:pt x="5003620" y="3419729"/>
                  <a:pt x="5003620" y="3415117"/>
                </a:cubicBezTo>
                <a:cubicBezTo>
                  <a:pt x="4989209" y="3419729"/>
                  <a:pt x="4994397" y="3428952"/>
                  <a:pt x="4994397" y="3443363"/>
                </a:cubicBezTo>
                <a:cubicBezTo>
                  <a:pt x="4979986" y="3452587"/>
                  <a:pt x="4979986" y="3480833"/>
                  <a:pt x="4951739" y="3466422"/>
                </a:cubicBezTo>
                <a:cubicBezTo>
                  <a:pt x="4956350" y="3461810"/>
                  <a:pt x="4960962" y="3457198"/>
                  <a:pt x="4960962" y="3447975"/>
                </a:cubicBezTo>
                <a:cubicBezTo>
                  <a:pt x="4951739" y="3438752"/>
                  <a:pt x="4946551" y="3452587"/>
                  <a:pt x="4937328" y="3452587"/>
                </a:cubicBezTo>
                <a:cubicBezTo>
                  <a:pt x="4913693" y="3430105"/>
                  <a:pt x="4946551" y="3407047"/>
                  <a:pt x="4970186" y="3401859"/>
                </a:cubicBezTo>
                <a:lnTo>
                  <a:pt x="4970186" y="3401859"/>
                </a:lnTo>
                <a:close/>
                <a:moveTo>
                  <a:pt x="4951163" y="3252557"/>
                </a:moveTo>
                <a:cubicBezTo>
                  <a:pt x="4936752" y="3257169"/>
                  <a:pt x="4936752" y="3247946"/>
                  <a:pt x="4922917" y="3252557"/>
                </a:cubicBezTo>
                <a:cubicBezTo>
                  <a:pt x="4918305" y="3234111"/>
                  <a:pt x="4937328" y="3238722"/>
                  <a:pt x="4937328" y="3224311"/>
                </a:cubicBezTo>
                <a:cubicBezTo>
                  <a:pt x="4899858" y="3242757"/>
                  <a:pt x="4904470" y="3299250"/>
                  <a:pt x="4861813" y="3308473"/>
                </a:cubicBezTo>
                <a:cubicBezTo>
                  <a:pt x="4847401" y="3299250"/>
                  <a:pt x="4871036" y="3285415"/>
                  <a:pt x="4857201" y="3280227"/>
                </a:cubicBezTo>
                <a:cubicBezTo>
                  <a:pt x="4819731" y="3280227"/>
                  <a:pt x="4828954" y="3331532"/>
                  <a:pt x="4790908" y="3331532"/>
                </a:cubicBezTo>
                <a:cubicBezTo>
                  <a:pt x="4786297" y="3313085"/>
                  <a:pt x="4809932" y="3303285"/>
                  <a:pt x="4786297" y="3313085"/>
                </a:cubicBezTo>
                <a:cubicBezTo>
                  <a:pt x="4781685" y="3284839"/>
                  <a:pt x="4800708" y="3290027"/>
                  <a:pt x="4809932" y="3280227"/>
                </a:cubicBezTo>
                <a:cubicBezTo>
                  <a:pt x="4805320" y="3266392"/>
                  <a:pt x="4800708" y="3284839"/>
                  <a:pt x="4790908" y="3280227"/>
                </a:cubicBezTo>
                <a:cubicBezTo>
                  <a:pt x="4795520" y="3257169"/>
                  <a:pt x="4828378" y="3251981"/>
                  <a:pt x="4805320" y="3219699"/>
                </a:cubicBezTo>
                <a:cubicBezTo>
                  <a:pt x="4814543" y="3219699"/>
                  <a:pt x="4824343" y="3219699"/>
                  <a:pt x="4824343" y="3215088"/>
                </a:cubicBezTo>
                <a:cubicBezTo>
                  <a:pt x="4838754" y="3219699"/>
                  <a:pt x="4824343" y="3228922"/>
                  <a:pt x="4824343" y="3238146"/>
                </a:cubicBezTo>
                <a:cubicBezTo>
                  <a:pt x="4838754" y="3247369"/>
                  <a:pt x="4838754" y="3233534"/>
                  <a:pt x="4857201" y="3233534"/>
                </a:cubicBezTo>
                <a:cubicBezTo>
                  <a:pt x="4894670" y="3256593"/>
                  <a:pt x="4918305" y="3200676"/>
                  <a:pt x="4956350" y="3196065"/>
                </a:cubicBezTo>
                <a:cubicBezTo>
                  <a:pt x="4941939" y="3220276"/>
                  <a:pt x="4965574" y="3229499"/>
                  <a:pt x="4951163" y="3252557"/>
                </a:cubicBezTo>
                <a:lnTo>
                  <a:pt x="4951163" y="3252557"/>
                </a:lnTo>
                <a:close/>
                <a:moveTo>
                  <a:pt x="5031289" y="3131502"/>
                </a:moveTo>
                <a:cubicBezTo>
                  <a:pt x="5022066" y="3136114"/>
                  <a:pt x="5022066" y="3131502"/>
                  <a:pt x="5016878" y="3131502"/>
                </a:cubicBezTo>
                <a:cubicBezTo>
                  <a:pt x="5016878" y="3117667"/>
                  <a:pt x="5021490" y="3113055"/>
                  <a:pt x="5035901" y="3117667"/>
                </a:cubicBezTo>
                <a:cubicBezTo>
                  <a:pt x="5035901" y="3126890"/>
                  <a:pt x="5031289" y="3126890"/>
                  <a:pt x="5031289" y="3131502"/>
                </a:cubicBezTo>
                <a:lnTo>
                  <a:pt x="5031289" y="3131502"/>
                </a:lnTo>
                <a:close/>
                <a:moveTo>
                  <a:pt x="5031289" y="2394217"/>
                </a:moveTo>
                <a:cubicBezTo>
                  <a:pt x="5035901" y="2384994"/>
                  <a:pt x="5040513" y="2375771"/>
                  <a:pt x="5054925" y="2380382"/>
                </a:cubicBezTo>
                <a:cubicBezTo>
                  <a:pt x="5054925" y="2389606"/>
                  <a:pt x="5035901" y="2398829"/>
                  <a:pt x="5031289" y="2394217"/>
                </a:cubicBezTo>
                <a:lnTo>
                  <a:pt x="5031289" y="2394217"/>
                </a:lnTo>
                <a:close/>
                <a:moveTo>
                  <a:pt x="5186932" y="2646128"/>
                </a:moveTo>
                <a:cubicBezTo>
                  <a:pt x="5186932" y="2659963"/>
                  <a:pt x="5177709" y="2664574"/>
                  <a:pt x="5163298" y="2664574"/>
                </a:cubicBezTo>
                <a:cubicBezTo>
                  <a:pt x="5167909" y="2659963"/>
                  <a:pt x="5172521" y="2646128"/>
                  <a:pt x="5186932" y="2646128"/>
                </a:cubicBezTo>
                <a:lnTo>
                  <a:pt x="5186932" y="2646128"/>
                </a:lnTo>
                <a:close/>
                <a:moveTo>
                  <a:pt x="5177709" y="3042728"/>
                </a:moveTo>
                <a:cubicBezTo>
                  <a:pt x="5177709" y="3028893"/>
                  <a:pt x="5177709" y="3019670"/>
                  <a:pt x="5182321" y="3009870"/>
                </a:cubicBezTo>
                <a:cubicBezTo>
                  <a:pt x="5196732" y="3009870"/>
                  <a:pt x="5196732" y="3019093"/>
                  <a:pt x="5205955" y="3014482"/>
                </a:cubicBezTo>
                <a:cubicBezTo>
                  <a:pt x="5205955" y="3033505"/>
                  <a:pt x="5191544" y="3038116"/>
                  <a:pt x="5177709" y="3042728"/>
                </a:cubicBezTo>
                <a:lnTo>
                  <a:pt x="5177709" y="3042728"/>
                </a:lnTo>
                <a:close/>
                <a:moveTo>
                  <a:pt x="5139663" y="2753348"/>
                </a:moveTo>
                <a:cubicBezTo>
                  <a:pt x="5139663" y="2711267"/>
                  <a:pt x="5182321" y="2692821"/>
                  <a:pt x="5215178" y="2697432"/>
                </a:cubicBezTo>
                <a:cubicBezTo>
                  <a:pt x="5201343" y="2725102"/>
                  <a:pt x="5172521" y="2744125"/>
                  <a:pt x="5139663" y="2753348"/>
                </a:cubicBezTo>
                <a:lnTo>
                  <a:pt x="5139663" y="2753348"/>
                </a:lnTo>
                <a:close/>
                <a:moveTo>
                  <a:pt x="5305105" y="2328502"/>
                </a:moveTo>
                <a:cubicBezTo>
                  <a:pt x="5305105" y="2342337"/>
                  <a:pt x="5300494" y="2361360"/>
                  <a:pt x="5281471" y="2361360"/>
                </a:cubicBezTo>
                <a:cubicBezTo>
                  <a:pt x="5276282" y="2337725"/>
                  <a:pt x="5286083" y="2323890"/>
                  <a:pt x="5305105" y="2328502"/>
                </a:cubicBezTo>
                <a:lnTo>
                  <a:pt x="5305105" y="2328502"/>
                </a:lnTo>
                <a:close/>
                <a:moveTo>
                  <a:pt x="5314329" y="2426499"/>
                </a:moveTo>
                <a:cubicBezTo>
                  <a:pt x="5314329" y="2459357"/>
                  <a:pt x="5286083" y="2463968"/>
                  <a:pt x="5267059" y="2477803"/>
                </a:cubicBezTo>
                <a:cubicBezTo>
                  <a:pt x="5262448" y="2468580"/>
                  <a:pt x="5257836" y="2459357"/>
                  <a:pt x="5257836" y="2444945"/>
                </a:cubicBezTo>
                <a:cubicBezTo>
                  <a:pt x="5290694" y="2450133"/>
                  <a:pt x="5290694" y="2412664"/>
                  <a:pt x="5314329" y="2426499"/>
                </a:cubicBezTo>
                <a:lnTo>
                  <a:pt x="5314329" y="2426499"/>
                </a:lnTo>
                <a:close/>
                <a:moveTo>
                  <a:pt x="5427314" y="2702044"/>
                </a:moveTo>
                <a:cubicBezTo>
                  <a:pt x="5412902" y="2697432"/>
                  <a:pt x="5427314" y="2669186"/>
                  <a:pt x="5446336" y="2673797"/>
                </a:cubicBezTo>
                <a:cubicBezTo>
                  <a:pt x="5446336" y="2688209"/>
                  <a:pt x="5431925" y="2692821"/>
                  <a:pt x="5427314" y="2702044"/>
                </a:cubicBezTo>
                <a:lnTo>
                  <a:pt x="5427314" y="2702044"/>
                </a:lnTo>
                <a:close/>
                <a:moveTo>
                  <a:pt x="5427314" y="2585600"/>
                </a:moveTo>
                <a:cubicBezTo>
                  <a:pt x="5427314" y="2669762"/>
                  <a:pt x="5337963" y="2688209"/>
                  <a:pt x="5276282" y="2697432"/>
                </a:cubicBezTo>
                <a:cubicBezTo>
                  <a:pt x="5276282" y="2683597"/>
                  <a:pt x="5267059" y="2674374"/>
                  <a:pt x="5276282" y="2664574"/>
                </a:cubicBezTo>
                <a:cubicBezTo>
                  <a:pt x="5261871" y="2664574"/>
                  <a:pt x="5252648" y="2687633"/>
                  <a:pt x="5238813" y="2673797"/>
                </a:cubicBezTo>
                <a:cubicBezTo>
                  <a:pt x="5257836" y="2655351"/>
                  <a:pt x="5281471" y="2645551"/>
                  <a:pt x="5286083" y="2613270"/>
                </a:cubicBezTo>
                <a:cubicBezTo>
                  <a:pt x="5309717" y="2617882"/>
                  <a:pt x="5305105" y="2594823"/>
                  <a:pt x="5323552" y="2590212"/>
                </a:cubicBezTo>
                <a:cubicBezTo>
                  <a:pt x="5337963" y="2585600"/>
                  <a:pt x="5328163" y="2604047"/>
                  <a:pt x="5342575" y="2604047"/>
                </a:cubicBezTo>
                <a:cubicBezTo>
                  <a:pt x="5370821" y="2571189"/>
                  <a:pt x="5418091" y="2538907"/>
                  <a:pt x="5455560" y="2561965"/>
                </a:cubicBezTo>
                <a:cubicBezTo>
                  <a:pt x="5446336" y="2566577"/>
                  <a:pt x="5441725" y="2585600"/>
                  <a:pt x="5427314" y="2585600"/>
                </a:cubicBezTo>
                <a:lnTo>
                  <a:pt x="5427314" y="2585600"/>
                </a:lnTo>
                <a:close/>
                <a:moveTo>
                  <a:pt x="5460171" y="2561965"/>
                </a:moveTo>
                <a:cubicBezTo>
                  <a:pt x="5455560" y="2538907"/>
                  <a:pt x="5483806" y="2548131"/>
                  <a:pt x="5474583" y="2519884"/>
                </a:cubicBezTo>
                <a:cubicBezTo>
                  <a:pt x="5493606" y="2519884"/>
                  <a:pt x="5493606" y="2519884"/>
                  <a:pt x="5493606" y="2519884"/>
                </a:cubicBezTo>
                <a:cubicBezTo>
                  <a:pt x="5493606" y="2543519"/>
                  <a:pt x="5474583" y="2552742"/>
                  <a:pt x="5460171" y="2561965"/>
                </a:cubicBezTo>
                <a:lnTo>
                  <a:pt x="5460171" y="2561965"/>
                </a:lnTo>
                <a:close/>
                <a:moveTo>
                  <a:pt x="5559322" y="2524496"/>
                </a:moveTo>
                <a:cubicBezTo>
                  <a:pt x="5554710" y="2538331"/>
                  <a:pt x="5550098" y="2542943"/>
                  <a:pt x="5540299" y="2542943"/>
                </a:cubicBezTo>
                <a:cubicBezTo>
                  <a:pt x="5540299" y="2534296"/>
                  <a:pt x="5545487" y="2524496"/>
                  <a:pt x="5559322" y="2524496"/>
                </a:cubicBezTo>
                <a:lnTo>
                  <a:pt x="5559322" y="2524496"/>
                </a:lnTo>
                <a:close/>
                <a:moveTo>
                  <a:pt x="5550098" y="2365971"/>
                </a:moveTo>
                <a:cubicBezTo>
                  <a:pt x="5545487" y="2356748"/>
                  <a:pt x="5550098" y="2347525"/>
                  <a:pt x="5554710" y="2342913"/>
                </a:cubicBezTo>
                <a:cubicBezTo>
                  <a:pt x="5563933" y="2342913"/>
                  <a:pt x="5563933" y="2352136"/>
                  <a:pt x="5573733" y="2347525"/>
                </a:cubicBezTo>
                <a:cubicBezTo>
                  <a:pt x="5573733" y="2361360"/>
                  <a:pt x="5563933" y="2365971"/>
                  <a:pt x="5550098" y="2365971"/>
                </a:cubicBezTo>
                <a:lnTo>
                  <a:pt x="5550098" y="2365971"/>
                </a:lnTo>
                <a:close/>
                <a:moveTo>
                  <a:pt x="5243425" y="3453739"/>
                </a:moveTo>
                <a:cubicBezTo>
                  <a:pt x="5224402" y="3458351"/>
                  <a:pt x="5238813" y="3476798"/>
                  <a:pt x="5248037" y="3486597"/>
                </a:cubicBezTo>
                <a:cubicBezTo>
                  <a:pt x="5248037" y="3477374"/>
                  <a:pt x="5252648" y="3477374"/>
                  <a:pt x="5252648" y="3468151"/>
                </a:cubicBezTo>
                <a:cubicBezTo>
                  <a:pt x="5248037" y="3462963"/>
                  <a:pt x="5243425" y="3462963"/>
                  <a:pt x="5243425" y="3453739"/>
                </a:cubicBezTo>
                <a:lnTo>
                  <a:pt x="5243425" y="3453739"/>
                </a:lnTo>
                <a:close/>
                <a:moveTo>
                  <a:pt x="3300775" y="5017083"/>
                </a:moveTo>
                <a:cubicBezTo>
                  <a:pt x="3296163" y="5030918"/>
                  <a:pt x="3309998" y="5026306"/>
                  <a:pt x="3309998" y="5030918"/>
                </a:cubicBezTo>
                <a:cubicBezTo>
                  <a:pt x="3319221" y="5017083"/>
                  <a:pt x="3357268" y="5021694"/>
                  <a:pt x="3371102" y="5012471"/>
                </a:cubicBezTo>
                <a:cubicBezTo>
                  <a:pt x="3348044" y="4984225"/>
                  <a:pt x="3333633" y="5012471"/>
                  <a:pt x="3300775" y="5017083"/>
                </a:cubicBezTo>
                <a:lnTo>
                  <a:pt x="3300775" y="5017083"/>
                </a:lnTo>
                <a:close/>
                <a:moveTo>
                  <a:pt x="4371250" y="410640"/>
                </a:moveTo>
                <a:cubicBezTo>
                  <a:pt x="4418519" y="406028"/>
                  <a:pt x="4394885" y="387005"/>
                  <a:pt x="4371250" y="410640"/>
                </a:cubicBezTo>
                <a:lnTo>
                  <a:pt x="4371250" y="410640"/>
                </a:lnTo>
                <a:close/>
                <a:moveTo>
                  <a:pt x="5408290" y="741524"/>
                </a:moveTo>
                <a:cubicBezTo>
                  <a:pt x="5389268" y="736913"/>
                  <a:pt x="5356410" y="764582"/>
                  <a:pt x="5380044" y="778994"/>
                </a:cubicBezTo>
                <a:cubicBezTo>
                  <a:pt x="5389268" y="769770"/>
                  <a:pt x="5384656" y="746136"/>
                  <a:pt x="5408290" y="746136"/>
                </a:cubicBezTo>
                <a:cubicBezTo>
                  <a:pt x="5408290" y="746712"/>
                  <a:pt x="5413479" y="741524"/>
                  <a:pt x="5408290" y="741524"/>
                </a:cubicBezTo>
                <a:lnTo>
                  <a:pt x="5408290" y="741524"/>
                </a:lnTo>
                <a:close/>
                <a:moveTo>
                  <a:pt x="4522281" y="844709"/>
                </a:moveTo>
                <a:cubicBezTo>
                  <a:pt x="4531504" y="816463"/>
                  <a:pt x="4578773" y="793405"/>
                  <a:pt x="4602408" y="811852"/>
                </a:cubicBezTo>
                <a:cubicBezTo>
                  <a:pt x="4626043" y="788793"/>
                  <a:pt x="4682535" y="774382"/>
                  <a:pt x="4687147" y="746712"/>
                </a:cubicBezTo>
                <a:cubicBezTo>
                  <a:pt x="4616243" y="751324"/>
                  <a:pt x="4578773" y="802628"/>
                  <a:pt x="4512481" y="821651"/>
                </a:cubicBezTo>
                <a:cubicBezTo>
                  <a:pt x="4512481" y="830298"/>
                  <a:pt x="4512481" y="840098"/>
                  <a:pt x="4522281" y="844709"/>
                </a:cubicBezTo>
                <a:lnTo>
                  <a:pt x="4522281" y="844709"/>
                </a:lnTo>
                <a:close/>
                <a:moveTo>
                  <a:pt x="5431925" y="1175594"/>
                </a:moveTo>
                <a:cubicBezTo>
                  <a:pt x="5431925" y="1161759"/>
                  <a:pt x="5446336" y="1157147"/>
                  <a:pt x="5455560" y="1147348"/>
                </a:cubicBezTo>
                <a:cubicBezTo>
                  <a:pt x="5441149" y="1138124"/>
                  <a:pt x="5427314" y="1128901"/>
                  <a:pt x="5408290" y="1128901"/>
                </a:cubicBezTo>
                <a:cubicBezTo>
                  <a:pt x="5412902" y="1151959"/>
                  <a:pt x="5427314" y="1161759"/>
                  <a:pt x="5436537" y="1157147"/>
                </a:cubicBezTo>
                <a:cubicBezTo>
                  <a:pt x="5431925" y="1166371"/>
                  <a:pt x="5413479" y="1170982"/>
                  <a:pt x="5431925" y="1175594"/>
                </a:cubicBezTo>
                <a:lnTo>
                  <a:pt x="5431925" y="1175594"/>
                </a:lnTo>
                <a:close/>
                <a:moveTo>
                  <a:pt x="5621002" y="1544524"/>
                </a:moveTo>
                <a:cubicBezTo>
                  <a:pt x="5644637" y="1535301"/>
                  <a:pt x="5658472" y="1526078"/>
                  <a:pt x="5672883" y="1511667"/>
                </a:cubicBezTo>
                <a:cubicBezTo>
                  <a:pt x="5658472" y="1521466"/>
                  <a:pt x="5615814" y="1526078"/>
                  <a:pt x="5621002" y="1544524"/>
                </a:cubicBezTo>
                <a:lnTo>
                  <a:pt x="5621002" y="1544524"/>
                </a:lnTo>
                <a:close/>
                <a:moveTo>
                  <a:pt x="5747822" y="1749742"/>
                </a:moveTo>
                <a:cubicBezTo>
                  <a:pt x="5766845" y="1749742"/>
                  <a:pt x="5790480" y="1758965"/>
                  <a:pt x="5804315" y="1731295"/>
                </a:cubicBezTo>
                <a:cubicBezTo>
                  <a:pt x="5789903" y="1726684"/>
                  <a:pt x="5780680" y="1745130"/>
                  <a:pt x="5776068" y="1731295"/>
                </a:cubicBezTo>
                <a:cubicBezTo>
                  <a:pt x="5790480" y="1726684"/>
                  <a:pt x="5799703" y="1717460"/>
                  <a:pt x="5808926" y="1712849"/>
                </a:cubicBezTo>
                <a:cubicBezTo>
                  <a:pt x="5794515" y="1717460"/>
                  <a:pt x="5780680" y="1717460"/>
                  <a:pt x="5766268" y="1708237"/>
                </a:cubicBezTo>
                <a:cubicBezTo>
                  <a:pt x="5766845" y="1726684"/>
                  <a:pt x="5747822" y="1731295"/>
                  <a:pt x="5747822" y="1749742"/>
                </a:cubicBezTo>
                <a:lnTo>
                  <a:pt x="5747822" y="1749742"/>
                </a:lnTo>
                <a:close/>
                <a:moveTo>
                  <a:pt x="5479195" y="1764153"/>
                </a:moveTo>
                <a:cubicBezTo>
                  <a:pt x="5516664" y="1764153"/>
                  <a:pt x="5526464" y="1722072"/>
                  <a:pt x="5559322" y="1731295"/>
                </a:cubicBezTo>
                <a:cubicBezTo>
                  <a:pt x="5540299" y="1707661"/>
                  <a:pt x="5498217" y="1749742"/>
                  <a:pt x="5479195" y="1764153"/>
                </a:cubicBezTo>
                <a:lnTo>
                  <a:pt x="5479195" y="1764153"/>
                </a:lnTo>
                <a:close/>
                <a:moveTo>
                  <a:pt x="5729376" y="1745130"/>
                </a:moveTo>
                <a:cubicBezTo>
                  <a:pt x="5720152" y="1745130"/>
                  <a:pt x="5668271" y="1735907"/>
                  <a:pt x="5663084" y="1773377"/>
                </a:cubicBezTo>
                <a:cubicBezTo>
                  <a:pt x="5677495" y="1773377"/>
                  <a:pt x="5691329" y="1773377"/>
                  <a:pt x="5695941" y="1787211"/>
                </a:cubicBezTo>
                <a:cubicBezTo>
                  <a:pt x="5676918" y="1791823"/>
                  <a:pt x="5672307" y="1805658"/>
                  <a:pt x="5653283" y="1805658"/>
                </a:cubicBezTo>
                <a:cubicBezTo>
                  <a:pt x="5662506" y="1814881"/>
                  <a:pt x="5681530" y="1796435"/>
                  <a:pt x="5695941" y="1787211"/>
                </a:cubicBezTo>
                <a:cubicBezTo>
                  <a:pt x="5710352" y="1787211"/>
                  <a:pt x="5719576" y="1787211"/>
                  <a:pt x="5719576" y="1777988"/>
                </a:cubicBezTo>
                <a:cubicBezTo>
                  <a:pt x="5714964" y="1773377"/>
                  <a:pt x="5700553" y="1782600"/>
                  <a:pt x="5700553" y="1773377"/>
                </a:cubicBezTo>
                <a:cubicBezTo>
                  <a:pt x="5701129" y="1754354"/>
                  <a:pt x="5724187" y="1759542"/>
                  <a:pt x="5729376" y="1745130"/>
                </a:cubicBezTo>
                <a:lnTo>
                  <a:pt x="5729376" y="1745130"/>
                </a:lnTo>
                <a:close/>
                <a:moveTo>
                  <a:pt x="5974369" y="1875985"/>
                </a:moveTo>
                <a:cubicBezTo>
                  <a:pt x="5983591" y="1847739"/>
                  <a:pt x="6007226" y="1824681"/>
                  <a:pt x="6045273" y="1824681"/>
                </a:cubicBezTo>
                <a:cubicBezTo>
                  <a:pt x="6059684" y="1806234"/>
                  <a:pt x="6087930" y="1796435"/>
                  <a:pt x="6068906" y="1801623"/>
                </a:cubicBezTo>
                <a:cubicBezTo>
                  <a:pt x="6045273" y="1806234"/>
                  <a:pt x="5951310" y="1862150"/>
                  <a:pt x="5917876" y="1852927"/>
                </a:cubicBezTo>
                <a:cubicBezTo>
                  <a:pt x="5917876" y="1857539"/>
                  <a:pt x="5932287" y="1857539"/>
                  <a:pt x="5927100" y="1866762"/>
                </a:cubicBezTo>
                <a:cubicBezTo>
                  <a:pt x="5908076" y="1866762"/>
                  <a:pt x="5908076" y="1880597"/>
                  <a:pt x="5898853" y="1889820"/>
                </a:cubicBezTo>
                <a:cubicBezTo>
                  <a:pt x="5922488" y="1899043"/>
                  <a:pt x="5936899" y="1866762"/>
                  <a:pt x="5974369" y="1875985"/>
                </a:cubicBezTo>
                <a:lnTo>
                  <a:pt x="5974369" y="1875985"/>
                </a:lnTo>
                <a:close/>
                <a:moveTo>
                  <a:pt x="5799703" y="1866762"/>
                </a:moveTo>
                <a:cubicBezTo>
                  <a:pt x="5795091" y="1871374"/>
                  <a:pt x="5780680" y="1871374"/>
                  <a:pt x="5780680" y="1862150"/>
                </a:cubicBezTo>
                <a:cubicBezTo>
                  <a:pt x="5780680" y="1852927"/>
                  <a:pt x="5799703" y="1857539"/>
                  <a:pt x="5799703" y="1848316"/>
                </a:cubicBezTo>
                <a:cubicBezTo>
                  <a:pt x="5795091" y="1848316"/>
                  <a:pt x="5795091" y="1839092"/>
                  <a:pt x="5795091" y="1834481"/>
                </a:cubicBezTo>
                <a:cubicBezTo>
                  <a:pt x="5780680" y="1839092"/>
                  <a:pt x="5771456" y="1839092"/>
                  <a:pt x="5766845" y="1829869"/>
                </a:cubicBezTo>
                <a:cubicBezTo>
                  <a:pt x="5752434" y="1843704"/>
                  <a:pt x="5705741" y="1852927"/>
                  <a:pt x="5743210" y="1852927"/>
                </a:cubicBezTo>
                <a:cubicBezTo>
                  <a:pt x="5733987" y="1857539"/>
                  <a:pt x="5724187" y="1857539"/>
                  <a:pt x="5724187" y="1871374"/>
                </a:cubicBezTo>
                <a:cubicBezTo>
                  <a:pt x="5733411" y="1871374"/>
                  <a:pt x="5738599" y="1866762"/>
                  <a:pt x="5738599" y="1871374"/>
                </a:cubicBezTo>
                <a:cubicBezTo>
                  <a:pt x="5738599" y="1885209"/>
                  <a:pt x="5724187" y="1889820"/>
                  <a:pt x="5724187" y="1904232"/>
                </a:cubicBezTo>
                <a:cubicBezTo>
                  <a:pt x="5747822" y="1908843"/>
                  <a:pt x="5795091" y="1904232"/>
                  <a:pt x="5799703" y="1866762"/>
                </a:cubicBezTo>
                <a:lnTo>
                  <a:pt x="5799703" y="1866762"/>
                </a:lnTo>
                <a:close/>
                <a:moveTo>
                  <a:pt x="5799703" y="1862150"/>
                </a:moveTo>
                <a:lnTo>
                  <a:pt x="5799703" y="1866762"/>
                </a:lnTo>
                <a:lnTo>
                  <a:pt x="5799703" y="1862150"/>
                </a:lnTo>
                <a:lnTo>
                  <a:pt x="5799703" y="1862150"/>
                </a:lnTo>
                <a:close/>
                <a:moveTo>
                  <a:pt x="5870607" y="1918067"/>
                </a:moveTo>
                <a:cubicBezTo>
                  <a:pt x="5865995" y="1908843"/>
                  <a:pt x="5870607" y="1899620"/>
                  <a:pt x="5875219" y="1899620"/>
                </a:cubicBezTo>
                <a:cubicBezTo>
                  <a:pt x="5889630" y="1904232"/>
                  <a:pt x="5894241" y="1881173"/>
                  <a:pt x="5884441" y="1895008"/>
                </a:cubicBezTo>
                <a:cubicBezTo>
                  <a:pt x="5860807" y="1899620"/>
                  <a:pt x="5841784" y="1913455"/>
                  <a:pt x="5818149" y="1923255"/>
                </a:cubicBezTo>
                <a:cubicBezTo>
                  <a:pt x="5837749" y="1936513"/>
                  <a:pt x="5851584" y="1904232"/>
                  <a:pt x="5870607" y="1918067"/>
                </a:cubicBezTo>
                <a:lnTo>
                  <a:pt x="5870607" y="1918067"/>
                </a:lnTo>
                <a:close/>
                <a:moveTo>
                  <a:pt x="5502829" y="1950348"/>
                </a:moveTo>
                <a:cubicBezTo>
                  <a:pt x="5521852" y="1941125"/>
                  <a:pt x="5540299" y="1931901"/>
                  <a:pt x="5554710" y="1917490"/>
                </a:cubicBezTo>
                <a:cubicBezTo>
                  <a:pt x="5535687" y="1927290"/>
                  <a:pt x="5512052" y="1931901"/>
                  <a:pt x="5502829" y="1950348"/>
                </a:cubicBezTo>
                <a:lnTo>
                  <a:pt x="5502829" y="1950348"/>
                </a:lnTo>
                <a:close/>
                <a:moveTo>
                  <a:pt x="5356410" y="1969371"/>
                </a:moveTo>
                <a:cubicBezTo>
                  <a:pt x="5328163" y="1964759"/>
                  <a:pt x="5313752" y="1997617"/>
                  <a:pt x="5295306" y="1983206"/>
                </a:cubicBezTo>
                <a:cubicBezTo>
                  <a:pt x="5295306" y="1969371"/>
                  <a:pt x="5318940" y="1973982"/>
                  <a:pt x="5318940" y="1960148"/>
                </a:cubicBezTo>
                <a:cubicBezTo>
                  <a:pt x="5295306" y="1950924"/>
                  <a:pt x="5234202" y="1960148"/>
                  <a:pt x="5224402" y="1993006"/>
                </a:cubicBezTo>
                <a:cubicBezTo>
                  <a:pt x="5238813" y="1997617"/>
                  <a:pt x="5261871" y="2011452"/>
                  <a:pt x="5252648" y="2025863"/>
                </a:cubicBezTo>
                <a:cubicBezTo>
                  <a:pt x="5267059" y="2030475"/>
                  <a:pt x="5280894" y="2012028"/>
                  <a:pt x="5285506" y="2021252"/>
                </a:cubicBezTo>
                <a:cubicBezTo>
                  <a:pt x="5280894" y="2025863"/>
                  <a:pt x="5276282" y="2030475"/>
                  <a:pt x="5271095" y="2035087"/>
                </a:cubicBezTo>
                <a:cubicBezTo>
                  <a:pt x="5252072" y="2021252"/>
                  <a:pt x="5223825" y="2063333"/>
                  <a:pt x="5204803" y="2077168"/>
                </a:cubicBezTo>
                <a:cubicBezTo>
                  <a:pt x="5219214" y="2077168"/>
                  <a:pt x="5233048" y="2072556"/>
                  <a:pt x="5228437" y="2091003"/>
                </a:cubicBezTo>
                <a:cubicBezTo>
                  <a:pt x="5214026" y="2091003"/>
                  <a:pt x="5209414" y="2077168"/>
                  <a:pt x="5200191" y="2091003"/>
                </a:cubicBezTo>
                <a:cubicBezTo>
                  <a:pt x="5200191" y="2104838"/>
                  <a:pt x="5200191" y="2114061"/>
                  <a:pt x="5209414" y="2123861"/>
                </a:cubicBezTo>
                <a:cubicBezTo>
                  <a:pt x="5233048" y="2100802"/>
                  <a:pt x="5270518" y="2100802"/>
                  <a:pt x="5280318" y="2067945"/>
                </a:cubicBezTo>
                <a:cubicBezTo>
                  <a:pt x="5294729" y="2067945"/>
                  <a:pt x="5313176" y="2049498"/>
                  <a:pt x="5299341" y="2044886"/>
                </a:cubicBezTo>
                <a:cubicBezTo>
                  <a:pt x="5290117" y="2054110"/>
                  <a:pt x="5280318" y="2063333"/>
                  <a:pt x="5266483" y="2067945"/>
                </a:cubicBezTo>
                <a:cubicBezTo>
                  <a:pt x="5266483" y="2063333"/>
                  <a:pt x="5261871" y="2063333"/>
                  <a:pt x="5261871" y="2058721"/>
                </a:cubicBezTo>
                <a:cubicBezTo>
                  <a:pt x="5266483" y="2054110"/>
                  <a:pt x="5266483" y="2049498"/>
                  <a:pt x="5271095" y="2044886"/>
                </a:cubicBezTo>
                <a:cubicBezTo>
                  <a:pt x="5275706" y="2058721"/>
                  <a:pt x="5285506" y="2040275"/>
                  <a:pt x="5299341" y="2044886"/>
                </a:cubicBezTo>
                <a:cubicBezTo>
                  <a:pt x="5299341" y="2031051"/>
                  <a:pt x="5299341" y="2031051"/>
                  <a:pt x="5308564" y="2016640"/>
                </a:cubicBezTo>
                <a:cubicBezTo>
                  <a:pt x="5299341" y="2007417"/>
                  <a:pt x="5289541" y="2016640"/>
                  <a:pt x="5289541" y="2012028"/>
                </a:cubicBezTo>
                <a:cubicBezTo>
                  <a:pt x="5305105" y="1987817"/>
                  <a:pt x="5337963" y="1987817"/>
                  <a:pt x="5356410" y="1969371"/>
                </a:cubicBezTo>
                <a:lnTo>
                  <a:pt x="5356410" y="1969371"/>
                </a:lnTo>
                <a:close/>
                <a:moveTo>
                  <a:pt x="5158686" y="2029899"/>
                </a:moveTo>
                <a:cubicBezTo>
                  <a:pt x="5139663" y="2039122"/>
                  <a:pt x="5087782" y="2039122"/>
                  <a:pt x="5092394" y="2058145"/>
                </a:cubicBezTo>
                <a:cubicBezTo>
                  <a:pt x="5116029" y="2053533"/>
                  <a:pt x="5163298" y="2029899"/>
                  <a:pt x="5158686" y="2029899"/>
                </a:cubicBezTo>
                <a:lnTo>
                  <a:pt x="5158686" y="2029899"/>
                </a:lnTo>
                <a:close/>
                <a:moveTo>
                  <a:pt x="4724616" y="2090426"/>
                </a:moveTo>
                <a:cubicBezTo>
                  <a:pt x="4710205" y="2095038"/>
                  <a:pt x="4691759" y="2095038"/>
                  <a:pt x="4691759" y="2113484"/>
                </a:cubicBezTo>
                <a:cubicBezTo>
                  <a:pt x="4710781" y="2114061"/>
                  <a:pt x="4710781" y="2095038"/>
                  <a:pt x="4724616" y="2090426"/>
                </a:cubicBezTo>
                <a:lnTo>
                  <a:pt x="4724616" y="2090426"/>
                </a:lnTo>
                <a:close/>
                <a:moveTo>
                  <a:pt x="5309717" y="2132507"/>
                </a:moveTo>
                <a:cubicBezTo>
                  <a:pt x="5314329" y="2123284"/>
                  <a:pt x="5324128" y="2123284"/>
                  <a:pt x="5333351" y="2123284"/>
                </a:cubicBezTo>
                <a:cubicBezTo>
                  <a:pt x="5333351" y="2100226"/>
                  <a:pt x="5309717" y="2114061"/>
                  <a:pt x="5305105" y="2123284"/>
                </a:cubicBezTo>
                <a:cubicBezTo>
                  <a:pt x="5314329" y="2123284"/>
                  <a:pt x="5305105" y="2132507"/>
                  <a:pt x="5309717" y="2132507"/>
                </a:cubicBezTo>
                <a:lnTo>
                  <a:pt x="5309717" y="2132507"/>
                </a:lnTo>
                <a:close/>
                <a:moveTo>
                  <a:pt x="5818726" y="2398829"/>
                </a:moveTo>
                <a:cubicBezTo>
                  <a:pt x="5799703" y="2417276"/>
                  <a:pt x="5747822" y="2427075"/>
                  <a:pt x="5743210" y="2445522"/>
                </a:cubicBezTo>
                <a:cubicBezTo>
                  <a:pt x="5733987" y="2459357"/>
                  <a:pt x="5644060" y="2463968"/>
                  <a:pt x="5620426" y="2515273"/>
                </a:cubicBezTo>
                <a:cubicBezTo>
                  <a:pt x="5653283" y="2510661"/>
                  <a:pt x="5681530" y="2487026"/>
                  <a:pt x="5714964" y="2468580"/>
                </a:cubicBezTo>
                <a:cubicBezTo>
                  <a:pt x="5753010" y="2450133"/>
                  <a:pt x="5809502" y="2436299"/>
                  <a:pt x="5818726" y="2398829"/>
                </a:cubicBezTo>
                <a:lnTo>
                  <a:pt x="5818726" y="2398829"/>
                </a:lnTo>
                <a:close/>
                <a:moveTo>
                  <a:pt x="764378" y="2730290"/>
                </a:moveTo>
                <a:cubicBezTo>
                  <a:pt x="721720" y="2739513"/>
                  <a:pt x="688862" y="2763148"/>
                  <a:pt x="665228" y="2790818"/>
                </a:cubicBezTo>
                <a:cubicBezTo>
                  <a:pt x="679639" y="2790818"/>
                  <a:pt x="684251" y="2786206"/>
                  <a:pt x="693474" y="2800041"/>
                </a:cubicBezTo>
                <a:cubicBezTo>
                  <a:pt x="693474" y="2809264"/>
                  <a:pt x="674451" y="2818487"/>
                  <a:pt x="684251" y="2823099"/>
                </a:cubicBezTo>
                <a:cubicBezTo>
                  <a:pt x="688862" y="2809264"/>
                  <a:pt x="707885" y="2809264"/>
                  <a:pt x="717109" y="2804653"/>
                </a:cubicBezTo>
                <a:cubicBezTo>
                  <a:pt x="717109" y="2790818"/>
                  <a:pt x="707885" y="2781594"/>
                  <a:pt x="712497" y="2762572"/>
                </a:cubicBezTo>
                <a:cubicBezTo>
                  <a:pt x="717109" y="2762572"/>
                  <a:pt x="717109" y="2757960"/>
                  <a:pt x="721720" y="2757960"/>
                </a:cubicBezTo>
                <a:cubicBezTo>
                  <a:pt x="740743" y="2767183"/>
                  <a:pt x="764378" y="2748736"/>
                  <a:pt x="764378" y="2730290"/>
                </a:cubicBezTo>
                <a:lnTo>
                  <a:pt x="764378" y="2730290"/>
                </a:lnTo>
                <a:close/>
                <a:moveTo>
                  <a:pt x="952878" y="3047339"/>
                </a:moveTo>
                <a:cubicBezTo>
                  <a:pt x="943655" y="3042728"/>
                  <a:pt x="943655" y="3033505"/>
                  <a:pt x="929243" y="3038116"/>
                </a:cubicBezTo>
                <a:cubicBezTo>
                  <a:pt x="929243" y="3042728"/>
                  <a:pt x="920020" y="3061175"/>
                  <a:pt x="924632" y="3061175"/>
                </a:cubicBezTo>
                <a:cubicBezTo>
                  <a:pt x="924632" y="3042728"/>
                  <a:pt x="948267" y="3056563"/>
                  <a:pt x="952878" y="3047339"/>
                </a:cubicBezTo>
                <a:lnTo>
                  <a:pt x="952878" y="3047339"/>
                </a:lnTo>
                <a:close/>
                <a:moveTo>
                  <a:pt x="5592179" y="3103256"/>
                </a:moveTo>
                <a:cubicBezTo>
                  <a:pt x="5582956" y="3117091"/>
                  <a:pt x="5573156" y="3121702"/>
                  <a:pt x="5554710" y="3126314"/>
                </a:cubicBezTo>
                <a:cubicBezTo>
                  <a:pt x="5554710" y="3121702"/>
                  <a:pt x="5550098" y="3117091"/>
                  <a:pt x="5550098" y="3117091"/>
                </a:cubicBezTo>
                <a:cubicBezTo>
                  <a:pt x="5554710" y="3103256"/>
                  <a:pt x="5554710" y="3094032"/>
                  <a:pt x="5554710" y="3075010"/>
                </a:cubicBezTo>
                <a:cubicBezTo>
                  <a:pt x="5526464" y="3084233"/>
                  <a:pt x="5507441" y="3103256"/>
                  <a:pt x="5488418" y="3121702"/>
                </a:cubicBezTo>
                <a:cubicBezTo>
                  <a:pt x="5493030" y="3135537"/>
                  <a:pt x="5521275" y="3126314"/>
                  <a:pt x="5531075" y="3130925"/>
                </a:cubicBezTo>
                <a:cubicBezTo>
                  <a:pt x="5531075" y="3153983"/>
                  <a:pt x="5531075" y="3153983"/>
                  <a:pt x="5531075" y="3153983"/>
                </a:cubicBezTo>
                <a:cubicBezTo>
                  <a:pt x="5559322" y="3145337"/>
                  <a:pt x="5592179" y="3122278"/>
                  <a:pt x="5592179" y="3103256"/>
                </a:cubicBezTo>
                <a:lnTo>
                  <a:pt x="5592179" y="3103256"/>
                </a:lnTo>
                <a:close/>
                <a:moveTo>
                  <a:pt x="5512052" y="3117667"/>
                </a:moveTo>
                <a:cubicBezTo>
                  <a:pt x="5512052" y="3099220"/>
                  <a:pt x="5531075" y="3099220"/>
                  <a:pt x="5544910" y="3094609"/>
                </a:cubicBezTo>
                <a:cubicBezTo>
                  <a:pt x="5544910" y="3108444"/>
                  <a:pt x="5540299" y="3108444"/>
                  <a:pt x="5540299" y="3122855"/>
                </a:cubicBezTo>
                <a:cubicBezTo>
                  <a:pt x="5531075" y="3122278"/>
                  <a:pt x="5521852" y="3122278"/>
                  <a:pt x="5512052" y="3117667"/>
                </a:cubicBezTo>
                <a:lnTo>
                  <a:pt x="5512052" y="3117667"/>
                </a:lnTo>
                <a:close/>
                <a:moveTo>
                  <a:pt x="4927528" y="3621488"/>
                </a:moveTo>
                <a:cubicBezTo>
                  <a:pt x="4927528" y="3635322"/>
                  <a:pt x="4903893" y="3663569"/>
                  <a:pt x="4894670" y="3639934"/>
                </a:cubicBezTo>
                <a:cubicBezTo>
                  <a:pt x="4880259" y="3639934"/>
                  <a:pt x="4880259" y="3653769"/>
                  <a:pt x="4875647" y="3662992"/>
                </a:cubicBezTo>
                <a:cubicBezTo>
                  <a:pt x="4890058" y="3653769"/>
                  <a:pt x="4875647" y="3676827"/>
                  <a:pt x="4890058" y="3676827"/>
                </a:cubicBezTo>
                <a:cubicBezTo>
                  <a:pt x="4890058" y="3662992"/>
                  <a:pt x="4904470" y="3667604"/>
                  <a:pt x="4913693" y="3667604"/>
                </a:cubicBezTo>
                <a:cubicBezTo>
                  <a:pt x="4904470" y="3644546"/>
                  <a:pt x="4918305" y="3634746"/>
                  <a:pt x="4941939" y="3634746"/>
                </a:cubicBezTo>
                <a:cubicBezTo>
                  <a:pt x="4941939" y="3630135"/>
                  <a:pt x="4946551" y="3625523"/>
                  <a:pt x="4946551" y="3620911"/>
                </a:cubicBezTo>
                <a:cubicBezTo>
                  <a:pt x="4937328" y="3626099"/>
                  <a:pt x="4941939" y="3626099"/>
                  <a:pt x="4927528" y="3621488"/>
                </a:cubicBezTo>
                <a:lnTo>
                  <a:pt x="4927528" y="3621488"/>
                </a:lnTo>
                <a:close/>
                <a:moveTo>
                  <a:pt x="5621002" y="3705650"/>
                </a:moveTo>
                <a:cubicBezTo>
                  <a:pt x="5625614" y="3696427"/>
                  <a:pt x="5616390" y="3677404"/>
                  <a:pt x="5640025" y="3672792"/>
                </a:cubicBezTo>
                <a:cubicBezTo>
                  <a:pt x="5630802" y="3663569"/>
                  <a:pt x="5616390" y="3677404"/>
                  <a:pt x="5611779" y="3682015"/>
                </a:cubicBezTo>
                <a:cubicBezTo>
                  <a:pt x="5616390" y="3686627"/>
                  <a:pt x="5607167" y="3691239"/>
                  <a:pt x="5611779" y="3695850"/>
                </a:cubicBezTo>
                <a:cubicBezTo>
                  <a:pt x="5615814" y="3701038"/>
                  <a:pt x="5621002" y="3701038"/>
                  <a:pt x="5621002" y="3705650"/>
                </a:cubicBezTo>
                <a:lnTo>
                  <a:pt x="5621002" y="3705650"/>
                </a:lnTo>
                <a:close/>
                <a:moveTo>
                  <a:pt x="5615814" y="3710261"/>
                </a:moveTo>
                <a:cubicBezTo>
                  <a:pt x="5620426" y="3710261"/>
                  <a:pt x="5620426" y="3705650"/>
                  <a:pt x="5620426" y="3705650"/>
                </a:cubicBezTo>
                <a:cubicBezTo>
                  <a:pt x="5620426" y="3705650"/>
                  <a:pt x="5615814" y="3705650"/>
                  <a:pt x="5615814" y="3710261"/>
                </a:cubicBezTo>
                <a:lnTo>
                  <a:pt x="5615814" y="3710261"/>
                </a:lnTo>
                <a:close/>
                <a:moveTo>
                  <a:pt x="5621002" y="3705650"/>
                </a:moveTo>
                <a:lnTo>
                  <a:pt x="5621002" y="3705650"/>
                </a:lnTo>
                <a:lnTo>
                  <a:pt x="5621002" y="3705650"/>
                </a:lnTo>
                <a:lnTo>
                  <a:pt x="5621002" y="3705650"/>
                </a:lnTo>
                <a:lnTo>
                  <a:pt x="5621002" y="3705650"/>
                </a:lnTo>
                <a:close/>
                <a:moveTo>
                  <a:pt x="5267059" y="3924702"/>
                </a:moveTo>
                <a:cubicBezTo>
                  <a:pt x="5267059" y="3920091"/>
                  <a:pt x="5267059" y="3915479"/>
                  <a:pt x="5271671" y="3915479"/>
                </a:cubicBezTo>
                <a:cubicBezTo>
                  <a:pt x="5267059" y="3915479"/>
                  <a:pt x="5267059" y="3915479"/>
                  <a:pt x="5267059" y="3915479"/>
                </a:cubicBezTo>
                <a:lnTo>
                  <a:pt x="5267059" y="3924702"/>
                </a:lnTo>
                <a:lnTo>
                  <a:pt x="5267059" y="3924702"/>
                </a:lnTo>
                <a:lnTo>
                  <a:pt x="5267059" y="3924702"/>
                </a:lnTo>
                <a:close/>
                <a:moveTo>
                  <a:pt x="5366210" y="3854952"/>
                </a:moveTo>
                <a:cubicBezTo>
                  <a:pt x="5356986" y="3854952"/>
                  <a:pt x="5356986" y="3845728"/>
                  <a:pt x="5356986" y="3845728"/>
                </a:cubicBezTo>
                <a:cubicBezTo>
                  <a:pt x="5342575" y="3878586"/>
                  <a:pt x="5286083" y="3887809"/>
                  <a:pt x="5272247" y="3915479"/>
                </a:cubicBezTo>
                <a:cubicBezTo>
                  <a:pt x="5300494" y="3915479"/>
                  <a:pt x="5300494" y="3915479"/>
                  <a:pt x="5300494" y="3915479"/>
                </a:cubicBezTo>
                <a:cubicBezTo>
                  <a:pt x="5314905" y="3901644"/>
                  <a:pt x="5333351" y="3859563"/>
                  <a:pt x="5356986" y="3878010"/>
                </a:cubicBezTo>
                <a:cubicBezTo>
                  <a:pt x="5351798" y="3864175"/>
                  <a:pt x="5370821" y="3868786"/>
                  <a:pt x="5366210" y="3854952"/>
                </a:cubicBezTo>
                <a:lnTo>
                  <a:pt x="5366210" y="3854952"/>
                </a:lnTo>
                <a:close/>
                <a:moveTo>
                  <a:pt x="552242" y="3920091"/>
                </a:moveTo>
                <a:cubicBezTo>
                  <a:pt x="533220" y="3910868"/>
                  <a:pt x="514773" y="3924702"/>
                  <a:pt x="509585" y="3938537"/>
                </a:cubicBezTo>
                <a:cubicBezTo>
                  <a:pt x="533220" y="3929314"/>
                  <a:pt x="552242" y="3920091"/>
                  <a:pt x="570689" y="3915479"/>
                </a:cubicBezTo>
                <a:cubicBezTo>
                  <a:pt x="613347" y="3906256"/>
                  <a:pt x="608159" y="3910868"/>
                  <a:pt x="631793" y="3868786"/>
                </a:cubicBezTo>
                <a:cubicBezTo>
                  <a:pt x="631793" y="3868786"/>
                  <a:pt x="641016" y="3873398"/>
                  <a:pt x="641016" y="3864175"/>
                </a:cubicBezTo>
                <a:cubicBezTo>
                  <a:pt x="626605" y="3873398"/>
                  <a:pt x="631793" y="3854952"/>
                  <a:pt x="617382" y="3859563"/>
                </a:cubicBezTo>
                <a:cubicBezTo>
                  <a:pt x="594324" y="3873398"/>
                  <a:pt x="570689" y="3892421"/>
                  <a:pt x="552242" y="3920091"/>
                </a:cubicBezTo>
                <a:lnTo>
                  <a:pt x="552242" y="3920091"/>
                </a:lnTo>
                <a:close/>
                <a:moveTo>
                  <a:pt x="788012" y="3887809"/>
                </a:moveTo>
                <a:cubicBezTo>
                  <a:pt x="788012" y="3906256"/>
                  <a:pt x="755155" y="3892421"/>
                  <a:pt x="755155" y="3910868"/>
                </a:cubicBezTo>
                <a:cubicBezTo>
                  <a:pt x="769566" y="3910868"/>
                  <a:pt x="769566" y="3901644"/>
                  <a:pt x="778789" y="3910868"/>
                </a:cubicBezTo>
                <a:cubicBezTo>
                  <a:pt x="773601" y="3897033"/>
                  <a:pt x="801847" y="3897033"/>
                  <a:pt x="788012" y="3887809"/>
                </a:cubicBezTo>
                <a:lnTo>
                  <a:pt x="788012" y="3887809"/>
                </a:lnTo>
                <a:close/>
                <a:moveTo>
                  <a:pt x="702697" y="3910868"/>
                </a:moveTo>
                <a:cubicBezTo>
                  <a:pt x="669839" y="3910868"/>
                  <a:pt x="622570" y="3939114"/>
                  <a:pt x="608159" y="3971395"/>
                </a:cubicBezTo>
                <a:cubicBezTo>
                  <a:pt x="593748" y="3971395"/>
                  <a:pt x="589136" y="3966783"/>
                  <a:pt x="579913" y="3966783"/>
                </a:cubicBezTo>
                <a:cubicBezTo>
                  <a:pt x="537255" y="4008865"/>
                  <a:pt x="485374" y="4041722"/>
                  <a:pt x="438681" y="4083227"/>
                </a:cubicBezTo>
                <a:cubicBezTo>
                  <a:pt x="495174" y="4036535"/>
                  <a:pt x="575301" y="4031923"/>
                  <a:pt x="627181" y="3980618"/>
                </a:cubicBezTo>
                <a:cubicBezTo>
                  <a:pt x="622570" y="3980618"/>
                  <a:pt x="612770" y="3980618"/>
                  <a:pt x="612770" y="3971395"/>
                </a:cubicBezTo>
                <a:cubicBezTo>
                  <a:pt x="636982" y="3943725"/>
                  <a:pt x="684251" y="3939114"/>
                  <a:pt x="702697" y="3910868"/>
                </a:cubicBezTo>
                <a:lnTo>
                  <a:pt x="702697" y="3910868"/>
                </a:lnTo>
                <a:close/>
                <a:moveTo>
                  <a:pt x="4955774" y="4349549"/>
                </a:moveTo>
                <a:cubicBezTo>
                  <a:pt x="4970186" y="4344937"/>
                  <a:pt x="4979409" y="4335714"/>
                  <a:pt x="4988632" y="4326491"/>
                </a:cubicBezTo>
                <a:cubicBezTo>
                  <a:pt x="5007655" y="4326491"/>
                  <a:pt x="5007655" y="4340326"/>
                  <a:pt x="5007655" y="4349549"/>
                </a:cubicBezTo>
                <a:cubicBezTo>
                  <a:pt x="5012267" y="4335714"/>
                  <a:pt x="5026678" y="4344937"/>
                  <a:pt x="5035901" y="4349549"/>
                </a:cubicBezTo>
                <a:cubicBezTo>
                  <a:pt x="5035901" y="4335714"/>
                  <a:pt x="5045125" y="4331102"/>
                  <a:pt x="5045125" y="4316691"/>
                </a:cubicBezTo>
                <a:cubicBezTo>
                  <a:pt x="5026102" y="4293633"/>
                  <a:pt x="5068759" y="4214082"/>
                  <a:pt x="5101617" y="4241752"/>
                </a:cubicBezTo>
                <a:cubicBezTo>
                  <a:pt x="5101617" y="4269998"/>
                  <a:pt x="5054348" y="4288445"/>
                  <a:pt x="5073371" y="4306891"/>
                </a:cubicBezTo>
                <a:cubicBezTo>
                  <a:pt x="5097005" y="4283833"/>
                  <a:pt x="5172521" y="4269422"/>
                  <a:pt x="5172521" y="4227341"/>
                </a:cubicBezTo>
                <a:cubicBezTo>
                  <a:pt x="5163298" y="4231952"/>
                  <a:pt x="5172521" y="4213506"/>
                  <a:pt x="5158109" y="4213506"/>
                </a:cubicBezTo>
                <a:cubicBezTo>
                  <a:pt x="5167333" y="4199671"/>
                  <a:pt x="5153498" y="4195059"/>
                  <a:pt x="5172521" y="4190448"/>
                </a:cubicBezTo>
                <a:cubicBezTo>
                  <a:pt x="5172521" y="4181224"/>
                  <a:pt x="5163298" y="4176613"/>
                  <a:pt x="5167909" y="4167390"/>
                </a:cubicBezTo>
                <a:cubicBezTo>
                  <a:pt x="5153498" y="4172001"/>
                  <a:pt x="5158686" y="4153555"/>
                  <a:pt x="5148886" y="4153555"/>
                </a:cubicBezTo>
                <a:cubicBezTo>
                  <a:pt x="5144275" y="4176613"/>
                  <a:pt x="5129864" y="4191024"/>
                  <a:pt x="5111417" y="4214082"/>
                </a:cubicBezTo>
                <a:cubicBezTo>
                  <a:pt x="5102194" y="4200247"/>
                  <a:pt x="5097005" y="4223305"/>
                  <a:pt x="5083170" y="4223305"/>
                </a:cubicBezTo>
                <a:cubicBezTo>
                  <a:pt x="5083170" y="4209471"/>
                  <a:pt x="5083170" y="4204859"/>
                  <a:pt x="5078559" y="4200247"/>
                </a:cubicBezTo>
                <a:cubicBezTo>
                  <a:pt x="5158686" y="4130496"/>
                  <a:pt x="5248037" y="4069392"/>
                  <a:pt x="5351798" y="4027311"/>
                </a:cubicBezTo>
                <a:cubicBezTo>
                  <a:pt x="5342575" y="4013476"/>
                  <a:pt x="5361022" y="4008865"/>
                  <a:pt x="5351798" y="4004253"/>
                </a:cubicBezTo>
                <a:cubicBezTo>
                  <a:pt x="5351798" y="4013476"/>
                  <a:pt x="5328163" y="4013476"/>
                  <a:pt x="5337387" y="3999641"/>
                </a:cubicBezTo>
                <a:cubicBezTo>
                  <a:pt x="5322976" y="4004253"/>
                  <a:pt x="5304529" y="4027888"/>
                  <a:pt x="5285506" y="4013476"/>
                </a:cubicBezTo>
                <a:cubicBezTo>
                  <a:pt x="5280894" y="3999641"/>
                  <a:pt x="5290117" y="4004253"/>
                  <a:pt x="5294729" y="3995030"/>
                </a:cubicBezTo>
                <a:cubicBezTo>
                  <a:pt x="5275706" y="3995030"/>
                  <a:pt x="5257260" y="4018088"/>
                  <a:pt x="5252072" y="3985807"/>
                </a:cubicBezTo>
                <a:cubicBezTo>
                  <a:pt x="5261295" y="3990418"/>
                  <a:pt x="5256684" y="3999641"/>
                  <a:pt x="5271095" y="3995030"/>
                </a:cubicBezTo>
                <a:cubicBezTo>
                  <a:pt x="5271095" y="3990418"/>
                  <a:pt x="5266483" y="3985807"/>
                  <a:pt x="5266483" y="3981195"/>
                </a:cubicBezTo>
                <a:cubicBezTo>
                  <a:pt x="5257260" y="3976583"/>
                  <a:pt x="5247460" y="3976583"/>
                  <a:pt x="5242848" y="3981195"/>
                </a:cubicBezTo>
                <a:cubicBezTo>
                  <a:pt x="5238237" y="3971972"/>
                  <a:pt x="5228437" y="3967360"/>
                  <a:pt x="5228437" y="3958137"/>
                </a:cubicBezTo>
                <a:cubicBezTo>
                  <a:pt x="5237660" y="3948913"/>
                  <a:pt x="5237660" y="3929891"/>
                  <a:pt x="5252072" y="3925279"/>
                </a:cubicBezTo>
                <a:cubicBezTo>
                  <a:pt x="5219214" y="3911444"/>
                  <a:pt x="5190968" y="3971972"/>
                  <a:pt x="5167333" y="3939114"/>
                </a:cubicBezTo>
                <a:cubicBezTo>
                  <a:pt x="5162721" y="3952949"/>
                  <a:pt x="5176556" y="3952949"/>
                  <a:pt x="5171944" y="3967360"/>
                </a:cubicBezTo>
                <a:cubicBezTo>
                  <a:pt x="5152922" y="3981195"/>
                  <a:pt x="5120064" y="3971972"/>
                  <a:pt x="5110840" y="4009441"/>
                </a:cubicBezTo>
                <a:cubicBezTo>
                  <a:pt x="5129864" y="4000218"/>
                  <a:pt x="5125252" y="4018664"/>
                  <a:pt x="5125252" y="4037687"/>
                </a:cubicBezTo>
                <a:cubicBezTo>
                  <a:pt x="5148886" y="4028464"/>
                  <a:pt x="5144275" y="4037687"/>
                  <a:pt x="5148886" y="4046911"/>
                </a:cubicBezTo>
                <a:cubicBezTo>
                  <a:pt x="5153498" y="4033076"/>
                  <a:pt x="5163298" y="4046911"/>
                  <a:pt x="5163298" y="4056134"/>
                </a:cubicBezTo>
                <a:cubicBezTo>
                  <a:pt x="5148886" y="4074580"/>
                  <a:pt x="5135051" y="4088992"/>
                  <a:pt x="5111417" y="4088992"/>
                </a:cubicBezTo>
                <a:cubicBezTo>
                  <a:pt x="5116029" y="4070545"/>
                  <a:pt x="5111417" y="4056134"/>
                  <a:pt x="5097005" y="4046911"/>
                </a:cubicBezTo>
                <a:cubicBezTo>
                  <a:pt x="5097005" y="4056134"/>
                  <a:pt x="5087782" y="4051522"/>
                  <a:pt x="5087782" y="4056134"/>
                </a:cubicBezTo>
                <a:cubicBezTo>
                  <a:pt x="5102194" y="4084380"/>
                  <a:pt x="5068759" y="4140296"/>
                  <a:pt x="5031289" y="4140296"/>
                </a:cubicBezTo>
                <a:cubicBezTo>
                  <a:pt x="5031289" y="4126461"/>
                  <a:pt x="5026678" y="4117238"/>
                  <a:pt x="5022066" y="4107438"/>
                </a:cubicBezTo>
                <a:cubicBezTo>
                  <a:pt x="5012843" y="4125885"/>
                  <a:pt x="5031289" y="4125885"/>
                  <a:pt x="5026678" y="4149519"/>
                </a:cubicBezTo>
                <a:cubicBezTo>
                  <a:pt x="5012267" y="4158743"/>
                  <a:pt x="4989209" y="4158743"/>
                  <a:pt x="4989209" y="4177766"/>
                </a:cubicBezTo>
                <a:cubicBezTo>
                  <a:pt x="4989209" y="4186989"/>
                  <a:pt x="5003620" y="4177766"/>
                  <a:pt x="5003620" y="4186989"/>
                </a:cubicBezTo>
                <a:cubicBezTo>
                  <a:pt x="4989209" y="4196212"/>
                  <a:pt x="4989209" y="4215235"/>
                  <a:pt x="4979986" y="4229070"/>
                </a:cubicBezTo>
                <a:cubicBezTo>
                  <a:pt x="5003620" y="4229070"/>
                  <a:pt x="5012843" y="4247517"/>
                  <a:pt x="5017455" y="4266540"/>
                </a:cubicBezTo>
                <a:cubicBezTo>
                  <a:pt x="4993820" y="4298244"/>
                  <a:pt x="4946551" y="4302856"/>
                  <a:pt x="4955774" y="4349549"/>
                </a:cubicBezTo>
                <a:lnTo>
                  <a:pt x="4955774" y="4349549"/>
                </a:lnTo>
                <a:close/>
                <a:moveTo>
                  <a:pt x="5201343" y="4074004"/>
                </a:moveTo>
                <a:cubicBezTo>
                  <a:pt x="5201343" y="4055557"/>
                  <a:pt x="5215755" y="4055557"/>
                  <a:pt x="5224979" y="4045758"/>
                </a:cubicBezTo>
                <a:cubicBezTo>
                  <a:pt x="5238813" y="4060169"/>
                  <a:pt x="5215178" y="4074004"/>
                  <a:pt x="5201343" y="4074004"/>
                </a:cubicBezTo>
                <a:lnTo>
                  <a:pt x="5201343" y="4074004"/>
                </a:lnTo>
                <a:close/>
                <a:moveTo>
                  <a:pt x="5149463" y="4018088"/>
                </a:moveTo>
                <a:cubicBezTo>
                  <a:pt x="5149463" y="4004253"/>
                  <a:pt x="5140239" y="4008865"/>
                  <a:pt x="5144851" y="3995030"/>
                </a:cubicBezTo>
                <a:cubicBezTo>
                  <a:pt x="5154074" y="4008865"/>
                  <a:pt x="5168486" y="3985807"/>
                  <a:pt x="5168486" y="4004253"/>
                </a:cubicBezTo>
                <a:cubicBezTo>
                  <a:pt x="5182897" y="4004253"/>
                  <a:pt x="5187509" y="3995030"/>
                  <a:pt x="5192120" y="3981195"/>
                </a:cubicBezTo>
                <a:cubicBezTo>
                  <a:pt x="5187509" y="3985807"/>
                  <a:pt x="5182897" y="3990418"/>
                  <a:pt x="5177709" y="3995030"/>
                </a:cubicBezTo>
                <a:cubicBezTo>
                  <a:pt x="5163298" y="3990418"/>
                  <a:pt x="5196732" y="3962172"/>
                  <a:pt x="5196732" y="3981195"/>
                </a:cubicBezTo>
                <a:cubicBezTo>
                  <a:pt x="5205955" y="3971972"/>
                  <a:pt x="5201343" y="3962748"/>
                  <a:pt x="5220367" y="3952949"/>
                </a:cubicBezTo>
                <a:cubicBezTo>
                  <a:pt x="5234778" y="3966783"/>
                  <a:pt x="5211144" y="3971395"/>
                  <a:pt x="5201343" y="3981195"/>
                </a:cubicBezTo>
                <a:cubicBezTo>
                  <a:pt x="5205955" y="3995030"/>
                  <a:pt x="5224979" y="3981195"/>
                  <a:pt x="5238813" y="3981195"/>
                </a:cubicBezTo>
                <a:cubicBezTo>
                  <a:pt x="5234202" y="3995030"/>
                  <a:pt x="5243425" y="3999641"/>
                  <a:pt x="5243425" y="4014053"/>
                </a:cubicBezTo>
                <a:cubicBezTo>
                  <a:pt x="5210567" y="4037111"/>
                  <a:pt x="5200767" y="4032499"/>
                  <a:pt x="5177133" y="4046911"/>
                </a:cubicBezTo>
                <a:cubicBezTo>
                  <a:pt x="5186932" y="4022699"/>
                  <a:pt x="5167909" y="4022699"/>
                  <a:pt x="5149463" y="4018088"/>
                </a:cubicBezTo>
                <a:lnTo>
                  <a:pt x="5149463" y="4018088"/>
                </a:lnTo>
                <a:close/>
                <a:moveTo>
                  <a:pt x="5196156" y="4064781"/>
                </a:moveTo>
                <a:cubicBezTo>
                  <a:pt x="5196156" y="4078616"/>
                  <a:pt x="5186932" y="4083227"/>
                  <a:pt x="5181745" y="4093027"/>
                </a:cubicBezTo>
                <a:cubicBezTo>
                  <a:pt x="5162721" y="4088415"/>
                  <a:pt x="5167333" y="4088415"/>
                  <a:pt x="5148886" y="4093027"/>
                </a:cubicBezTo>
                <a:cubicBezTo>
                  <a:pt x="5158109" y="4116085"/>
                  <a:pt x="5129864" y="4130496"/>
                  <a:pt x="5106228" y="4135108"/>
                </a:cubicBezTo>
                <a:cubicBezTo>
                  <a:pt x="5111417" y="4088415"/>
                  <a:pt x="5154074" y="4074004"/>
                  <a:pt x="5196156" y="4064781"/>
                </a:cubicBezTo>
                <a:lnTo>
                  <a:pt x="5196156" y="4064781"/>
                </a:lnTo>
                <a:close/>
                <a:moveTo>
                  <a:pt x="5045701" y="4153555"/>
                </a:moveTo>
                <a:cubicBezTo>
                  <a:pt x="5045701" y="4167390"/>
                  <a:pt x="5041090" y="4176613"/>
                  <a:pt x="5026678" y="4176613"/>
                </a:cubicBezTo>
                <a:cubicBezTo>
                  <a:pt x="5022066" y="4158166"/>
                  <a:pt x="5035901" y="4153555"/>
                  <a:pt x="5045701" y="4153555"/>
                </a:cubicBezTo>
                <a:lnTo>
                  <a:pt x="5045701" y="4153555"/>
                </a:lnTo>
                <a:close/>
                <a:moveTo>
                  <a:pt x="839893" y="4004253"/>
                </a:moveTo>
                <a:cubicBezTo>
                  <a:pt x="863528" y="4004253"/>
                  <a:pt x="872751" y="3999641"/>
                  <a:pt x="896386" y="3990418"/>
                </a:cubicBezTo>
                <a:cubicBezTo>
                  <a:pt x="887163" y="3976583"/>
                  <a:pt x="868139" y="3957560"/>
                  <a:pt x="844505" y="3971972"/>
                </a:cubicBezTo>
                <a:cubicBezTo>
                  <a:pt x="849116" y="3985807"/>
                  <a:pt x="834705" y="4013476"/>
                  <a:pt x="839893" y="4004253"/>
                </a:cubicBezTo>
                <a:lnTo>
                  <a:pt x="839893" y="4004253"/>
                </a:lnTo>
                <a:close/>
                <a:moveTo>
                  <a:pt x="5253224" y="4410077"/>
                </a:moveTo>
                <a:cubicBezTo>
                  <a:pt x="5257836" y="4391630"/>
                  <a:pt x="5276859" y="4387019"/>
                  <a:pt x="5272247" y="4358772"/>
                </a:cubicBezTo>
                <a:cubicBezTo>
                  <a:pt x="5286659" y="4363384"/>
                  <a:pt x="5281471" y="4354161"/>
                  <a:pt x="5291271" y="4349549"/>
                </a:cubicBezTo>
                <a:cubicBezTo>
                  <a:pt x="5314905" y="4363384"/>
                  <a:pt x="5324128" y="4335714"/>
                  <a:pt x="5343152" y="4326491"/>
                </a:cubicBezTo>
                <a:cubicBezTo>
                  <a:pt x="5328740" y="4298244"/>
                  <a:pt x="5404256" y="4298244"/>
                  <a:pt x="5385809" y="4265963"/>
                </a:cubicBezTo>
                <a:cubicBezTo>
                  <a:pt x="5357563" y="4275186"/>
                  <a:pt x="5348339" y="4298821"/>
                  <a:pt x="5324705" y="4289021"/>
                </a:cubicBezTo>
                <a:cubicBezTo>
                  <a:pt x="5315482" y="4321879"/>
                  <a:pt x="5287235" y="4331102"/>
                  <a:pt x="5258412" y="4344937"/>
                </a:cubicBezTo>
                <a:cubicBezTo>
                  <a:pt x="5258412" y="4340326"/>
                  <a:pt x="5258412" y="4340326"/>
                  <a:pt x="5253801" y="4335714"/>
                </a:cubicBezTo>
                <a:cubicBezTo>
                  <a:pt x="5268213" y="4321879"/>
                  <a:pt x="5263024" y="4302856"/>
                  <a:pt x="5258412" y="4284410"/>
                </a:cubicBezTo>
                <a:cubicBezTo>
                  <a:pt x="5253801" y="4279798"/>
                  <a:pt x="5239390" y="4289021"/>
                  <a:pt x="5239390" y="4279798"/>
                </a:cubicBezTo>
                <a:cubicBezTo>
                  <a:pt x="5253801" y="4256740"/>
                  <a:pt x="5220367" y="4265963"/>
                  <a:pt x="5224979" y="4242329"/>
                </a:cubicBezTo>
                <a:cubicBezTo>
                  <a:pt x="5234202" y="4256163"/>
                  <a:pt x="5248613" y="4242329"/>
                  <a:pt x="5253224" y="4228494"/>
                </a:cubicBezTo>
                <a:cubicBezTo>
                  <a:pt x="5229590" y="4233105"/>
                  <a:pt x="5205955" y="4246940"/>
                  <a:pt x="5205955" y="4270575"/>
                </a:cubicBezTo>
                <a:cubicBezTo>
                  <a:pt x="5234202" y="4256740"/>
                  <a:pt x="5215178" y="4293633"/>
                  <a:pt x="5234202" y="4289021"/>
                </a:cubicBezTo>
                <a:cubicBezTo>
                  <a:pt x="5219790" y="4307468"/>
                  <a:pt x="5219790" y="4321879"/>
                  <a:pt x="5210567" y="4349549"/>
                </a:cubicBezTo>
                <a:cubicBezTo>
                  <a:pt x="5219790" y="4354161"/>
                  <a:pt x="5224979" y="4344937"/>
                  <a:pt x="5224979" y="4349549"/>
                </a:cubicBezTo>
                <a:cubicBezTo>
                  <a:pt x="5210567" y="4363384"/>
                  <a:pt x="5229590" y="4400854"/>
                  <a:pt x="5239390" y="4400854"/>
                </a:cubicBezTo>
                <a:cubicBezTo>
                  <a:pt x="5239390" y="4410077"/>
                  <a:pt x="5239390" y="4410077"/>
                  <a:pt x="5239390" y="4410077"/>
                </a:cubicBezTo>
                <a:cubicBezTo>
                  <a:pt x="5211144" y="4396242"/>
                  <a:pt x="5220367" y="4419300"/>
                  <a:pt x="5201920" y="4423912"/>
                </a:cubicBezTo>
                <a:cubicBezTo>
                  <a:pt x="5201920" y="4414688"/>
                  <a:pt x="5206532" y="4400854"/>
                  <a:pt x="5197308" y="4400854"/>
                </a:cubicBezTo>
                <a:cubicBezTo>
                  <a:pt x="5188085" y="4410077"/>
                  <a:pt x="5169062" y="4410077"/>
                  <a:pt x="5164451" y="4429100"/>
                </a:cubicBezTo>
                <a:cubicBezTo>
                  <a:pt x="5183473" y="4429100"/>
                  <a:pt x="5183473" y="4415265"/>
                  <a:pt x="5201920" y="4415265"/>
                </a:cubicBezTo>
                <a:cubicBezTo>
                  <a:pt x="5201920" y="4429100"/>
                  <a:pt x="5192697" y="4429100"/>
                  <a:pt x="5197308" y="4438323"/>
                </a:cubicBezTo>
                <a:cubicBezTo>
                  <a:pt x="5201920" y="4447546"/>
                  <a:pt x="5201920" y="4438323"/>
                  <a:pt x="5216332" y="4438323"/>
                </a:cubicBezTo>
                <a:cubicBezTo>
                  <a:pt x="5215178" y="4414688"/>
                  <a:pt x="5238813" y="4410077"/>
                  <a:pt x="5253224" y="4410077"/>
                </a:cubicBezTo>
                <a:lnTo>
                  <a:pt x="5253224" y="4410077"/>
                </a:lnTo>
                <a:close/>
                <a:moveTo>
                  <a:pt x="4804744" y="4293633"/>
                </a:moveTo>
                <a:cubicBezTo>
                  <a:pt x="4819155" y="4279798"/>
                  <a:pt x="4832990" y="4265387"/>
                  <a:pt x="4861236" y="4265387"/>
                </a:cubicBezTo>
                <a:cubicBezTo>
                  <a:pt x="4865847" y="4246940"/>
                  <a:pt x="4852012" y="4256163"/>
                  <a:pt x="4852012" y="4242329"/>
                </a:cubicBezTo>
                <a:cubicBezTo>
                  <a:pt x="4833566" y="4251552"/>
                  <a:pt x="4804744" y="4279798"/>
                  <a:pt x="4804744" y="4293633"/>
                </a:cubicBezTo>
                <a:lnTo>
                  <a:pt x="4804744" y="4293633"/>
                </a:lnTo>
                <a:close/>
                <a:moveTo>
                  <a:pt x="740743" y="4256163"/>
                </a:moveTo>
                <a:cubicBezTo>
                  <a:pt x="703274" y="4251552"/>
                  <a:pt x="693474" y="4284410"/>
                  <a:pt x="674451" y="4298244"/>
                </a:cubicBezTo>
                <a:cubicBezTo>
                  <a:pt x="702697" y="4289021"/>
                  <a:pt x="726332" y="4279798"/>
                  <a:pt x="740743" y="4256163"/>
                </a:cubicBezTo>
                <a:lnTo>
                  <a:pt x="740743" y="4256163"/>
                </a:lnTo>
                <a:close/>
                <a:moveTo>
                  <a:pt x="4649677" y="4265387"/>
                </a:moveTo>
                <a:cubicBezTo>
                  <a:pt x="4645065" y="4274610"/>
                  <a:pt x="4630654" y="4256163"/>
                  <a:pt x="4630654" y="4274610"/>
                </a:cubicBezTo>
                <a:cubicBezTo>
                  <a:pt x="4639878" y="4269998"/>
                  <a:pt x="4639878" y="4279222"/>
                  <a:pt x="4649677" y="4279222"/>
                </a:cubicBezTo>
                <a:cubicBezTo>
                  <a:pt x="4649677" y="4269998"/>
                  <a:pt x="4658900" y="4265387"/>
                  <a:pt x="4649677" y="4265387"/>
                </a:cubicBezTo>
                <a:lnTo>
                  <a:pt x="4649677" y="4265387"/>
                </a:lnTo>
                <a:close/>
                <a:moveTo>
                  <a:pt x="3706599" y="5194630"/>
                </a:moveTo>
                <a:cubicBezTo>
                  <a:pt x="3711210" y="5185407"/>
                  <a:pt x="3701987" y="5180796"/>
                  <a:pt x="3706599" y="5180796"/>
                </a:cubicBezTo>
                <a:cubicBezTo>
                  <a:pt x="3753868" y="5171572"/>
                  <a:pt x="3805748" y="5143326"/>
                  <a:pt x="3853018" y="5143326"/>
                </a:cubicBezTo>
                <a:cubicBezTo>
                  <a:pt x="3872041" y="5115080"/>
                  <a:pt x="3919310" y="5129491"/>
                  <a:pt x="3933145" y="5092022"/>
                </a:cubicBezTo>
                <a:cubicBezTo>
                  <a:pt x="3937757" y="5082798"/>
                  <a:pt x="3918733" y="5073575"/>
                  <a:pt x="3928533" y="5054552"/>
                </a:cubicBezTo>
                <a:cubicBezTo>
                  <a:pt x="3956780" y="5036105"/>
                  <a:pt x="3999437" y="5026306"/>
                  <a:pt x="4023072" y="5021694"/>
                </a:cubicBezTo>
                <a:cubicBezTo>
                  <a:pt x="4018460" y="5030918"/>
                  <a:pt x="4018460" y="5040141"/>
                  <a:pt x="4018460" y="5049940"/>
                </a:cubicBezTo>
                <a:cubicBezTo>
                  <a:pt x="4037483" y="5049940"/>
                  <a:pt x="4046707" y="5054552"/>
                  <a:pt x="4051318" y="5063775"/>
                </a:cubicBezTo>
                <a:cubicBezTo>
                  <a:pt x="4027683" y="5082222"/>
                  <a:pt x="3994826" y="5096633"/>
                  <a:pt x="3971191" y="5119691"/>
                </a:cubicBezTo>
                <a:cubicBezTo>
                  <a:pt x="3942945" y="5101245"/>
                  <a:pt x="3895675" y="5142749"/>
                  <a:pt x="3876653" y="5166384"/>
                </a:cubicBezTo>
                <a:cubicBezTo>
                  <a:pt x="3937757" y="5152549"/>
                  <a:pt x="3989637" y="5128915"/>
                  <a:pt x="4046130" y="5110468"/>
                </a:cubicBezTo>
                <a:cubicBezTo>
                  <a:pt x="4041518" y="5072999"/>
                  <a:pt x="4065153" y="5049940"/>
                  <a:pt x="4088787" y="5026306"/>
                </a:cubicBezTo>
                <a:cubicBezTo>
                  <a:pt x="4079564" y="5026306"/>
                  <a:pt x="4065153" y="5040141"/>
                  <a:pt x="4060542" y="5026306"/>
                </a:cubicBezTo>
                <a:cubicBezTo>
                  <a:pt x="4103199" y="4979613"/>
                  <a:pt x="4192549" y="4970390"/>
                  <a:pt x="4244430" y="4928309"/>
                </a:cubicBezTo>
                <a:cubicBezTo>
                  <a:pt x="4235207" y="4919085"/>
                  <a:pt x="4211572" y="4932920"/>
                  <a:pt x="4201773" y="4919085"/>
                </a:cubicBezTo>
                <a:cubicBezTo>
                  <a:pt x="4220795" y="4877004"/>
                  <a:pt x="4281899" y="4872393"/>
                  <a:pt x="4324557" y="4849335"/>
                </a:cubicBezTo>
                <a:cubicBezTo>
                  <a:pt x="4315334" y="4840111"/>
                  <a:pt x="4319946" y="4830888"/>
                  <a:pt x="4324557" y="4821088"/>
                </a:cubicBezTo>
                <a:cubicBezTo>
                  <a:pt x="4300923" y="4825700"/>
                  <a:pt x="4281899" y="4839535"/>
                  <a:pt x="4258265" y="4844146"/>
                </a:cubicBezTo>
                <a:cubicBezTo>
                  <a:pt x="4272676" y="4811288"/>
                  <a:pt x="4324557" y="4811288"/>
                  <a:pt x="4347615" y="4783619"/>
                </a:cubicBezTo>
                <a:cubicBezTo>
                  <a:pt x="4333204" y="4783619"/>
                  <a:pt x="4352227" y="4769784"/>
                  <a:pt x="4347615" y="4765172"/>
                </a:cubicBezTo>
                <a:cubicBezTo>
                  <a:pt x="4319369" y="4765172"/>
                  <a:pt x="4328593" y="4802642"/>
                  <a:pt x="4295734" y="4802642"/>
                </a:cubicBezTo>
                <a:cubicBezTo>
                  <a:pt x="4295734" y="4784195"/>
                  <a:pt x="4295734" y="4784195"/>
                  <a:pt x="4295734" y="4784195"/>
                </a:cubicBezTo>
                <a:cubicBezTo>
                  <a:pt x="4262877" y="4793418"/>
                  <a:pt x="4258265" y="4830888"/>
                  <a:pt x="4220219" y="4840111"/>
                </a:cubicBezTo>
                <a:cubicBezTo>
                  <a:pt x="4224831" y="4826276"/>
                  <a:pt x="4229442" y="4821665"/>
                  <a:pt x="4220219" y="4811865"/>
                </a:cubicBezTo>
                <a:cubicBezTo>
                  <a:pt x="4201196" y="4816477"/>
                  <a:pt x="4187361" y="4830312"/>
                  <a:pt x="4172950" y="4844723"/>
                </a:cubicBezTo>
                <a:cubicBezTo>
                  <a:pt x="4158539" y="4826276"/>
                  <a:pt x="4140092" y="4853946"/>
                  <a:pt x="4125680" y="4840111"/>
                </a:cubicBezTo>
                <a:cubicBezTo>
                  <a:pt x="4186784" y="4779583"/>
                  <a:pt x="4304958" y="4774972"/>
                  <a:pt x="4356838" y="4704644"/>
                </a:cubicBezTo>
                <a:cubicBezTo>
                  <a:pt x="4314181" y="4718479"/>
                  <a:pt x="4285935" y="4746726"/>
                  <a:pt x="4243854" y="4765172"/>
                </a:cubicBezTo>
                <a:cubicBezTo>
                  <a:pt x="4243854" y="4755949"/>
                  <a:pt x="4229442" y="4760561"/>
                  <a:pt x="4229442" y="4751337"/>
                </a:cubicBezTo>
                <a:cubicBezTo>
                  <a:pt x="4323981" y="4690810"/>
                  <a:pt x="4432354" y="4653340"/>
                  <a:pt x="4517093" y="4588201"/>
                </a:cubicBezTo>
                <a:cubicBezTo>
                  <a:pt x="4507870" y="4583589"/>
                  <a:pt x="4498070" y="4588201"/>
                  <a:pt x="4498070" y="4583589"/>
                </a:cubicBezTo>
                <a:cubicBezTo>
                  <a:pt x="4498070" y="4550732"/>
                  <a:pt x="4517093" y="4541508"/>
                  <a:pt x="4540727" y="4536897"/>
                </a:cubicBezTo>
                <a:cubicBezTo>
                  <a:pt x="4536116" y="4546120"/>
                  <a:pt x="4536116" y="4550732"/>
                  <a:pt x="4540727" y="4555343"/>
                </a:cubicBezTo>
                <a:cubicBezTo>
                  <a:pt x="4601831" y="4550732"/>
                  <a:pt x="4687147" y="4522485"/>
                  <a:pt x="4691759" y="4490204"/>
                </a:cubicBezTo>
                <a:cubicBezTo>
                  <a:pt x="4739028" y="4494815"/>
                  <a:pt x="4762662" y="4452734"/>
                  <a:pt x="4795520" y="4448122"/>
                </a:cubicBezTo>
                <a:cubicBezTo>
                  <a:pt x="4795520" y="4461958"/>
                  <a:pt x="4804744" y="4461958"/>
                  <a:pt x="4809932" y="4466569"/>
                </a:cubicBezTo>
                <a:cubicBezTo>
                  <a:pt x="4814543" y="4461958"/>
                  <a:pt x="4814543" y="4457346"/>
                  <a:pt x="4819155" y="4452734"/>
                </a:cubicBezTo>
                <a:cubicBezTo>
                  <a:pt x="4847401" y="4457346"/>
                  <a:pt x="4899282" y="4415265"/>
                  <a:pt x="4918305" y="4382983"/>
                </a:cubicBezTo>
                <a:cubicBezTo>
                  <a:pt x="4909082" y="4382983"/>
                  <a:pt x="4903893" y="4378372"/>
                  <a:pt x="4903893" y="4369149"/>
                </a:cubicBezTo>
                <a:cubicBezTo>
                  <a:pt x="4918305" y="4364537"/>
                  <a:pt x="4922917" y="4373760"/>
                  <a:pt x="4941363" y="4364537"/>
                </a:cubicBezTo>
                <a:cubicBezTo>
                  <a:pt x="4941363" y="4355314"/>
                  <a:pt x="4950586" y="4346090"/>
                  <a:pt x="4936752" y="4346090"/>
                </a:cubicBezTo>
                <a:cubicBezTo>
                  <a:pt x="4941363" y="4355314"/>
                  <a:pt x="4917728" y="4364537"/>
                  <a:pt x="4913116" y="4350702"/>
                </a:cubicBezTo>
                <a:cubicBezTo>
                  <a:pt x="4908505" y="4336867"/>
                  <a:pt x="4936752" y="4350702"/>
                  <a:pt x="4936752" y="4332255"/>
                </a:cubicBezTo>
                <a:cubicBezTo>
                  <a:pt x="4908505" y="4318420"/>
                  <a:pt x="4880259" y="4369725"/>
                  <a:pt x="4847401" y="4374336"/>
                </a:cubicBezTo>
                <a:cubicBezTo>
                  <a:pt x="4838177" y="4332255"/>
                  <a:pt x="4884871" y="4309197"/>
                  <a:pt x="4903893" y="4276339"/>
                </a:cubicBezTo>
                <a:cubicBezTo>
                  <a:pt x="4861236" y="4285563"/>
                  <a:pt x="4790908" y="4309197"/>
                  <a:pt x="4814543" y="4355890"/>
                </a:cubicBezTo>
                <a:cubicBezTo>
                  <a:pt x="4786297" y="4360502"/>
                  <a:pt x="4777073" y="4384136"/>
                  <a:pt x="4753439" y="4393359"/>
                </a:cubicBezTo>
                <a:cubicBezTo>
                  <a:pt x="4748827" y="4384136"/>
                  <a:pt x="4762662" y="4370301"/>
                  <a:pt x="4739028" y="4370301"/>
                </a:cubicBezTo>
                <a:cubicBezTo>
                  <a:pt x="4743640" y="4403159"/>
                  <a:pt x="4729805" y="4407771"/>
                  <a:pt x="4710781" y="4412383"/>
                </a:cubicBezTo>
                <a:cubicBezTo>
                  <a:pt x="4706170" y="4398548"/>
                  <a:pt x="4715393" y="4398548"/>
                  <a:pt x="4720004" y="4389324"/>
                </a:cubicBezTo>
                <a:cubicBezTo>
                  <a:pt x="4682535" y="4398548"/>
                  <a:pt x="4687147" y="4431406"/>
                  <a:pt x="4644489" y="4422182"/>
                </a:cubicBezTo>
                <a:cubicBezTo>
                  <a:pt x="4616243" y="4445240"/>
                  <a:pt x="4592608" y="4473487"/>
                  <a:pt x="4564362" y="4491933"/>
                </a:cubicBezTo>
                <a:cubicBezTo>
                  <a:pt x="4559751" y="4487322"/>
                  <a:pt x="4559751" y="4482710"/>
                  <a:pt x="4559751" y="4473487"/>
                </a:cubicBezTo>
                <a:cubicBezTo>
                  <a:pt x="4536116" y="4482710"/>
                  <a:pt x="4503258" y="4510956"/>
                  <a:pt x="4475011" y="4501733"/>
                </a:cubicBezTo>
                <a:cubicBezTo>
                  <a:pt x="4489423" y="4483286"/>
                  <a:pt x="4507870" y="4464263"/>
                  <a:pt x="4531504" y="4450428"/>
                </a:cubicBezTo>
                <a:cubicBezTo>
                  <a:pt x="4522281" y="4436593"/>
                  <a:pt x="4517093" y="4427370"/>
                  <a:pt x="4507870" y="4417571"/>
                </a:cubicBezTo>
                <a:cubicBezTo>
                  <a:pt x="4522281" y="4422182"/>
                  <a:pt x="4517093" y="4408347"/>
                  <a:pt x="4531504" y="4412959"/>
                </a:cubicBezTo>
                <a:cubicBezTo>
                  <a:pt x="4526892" y="4417571"/>
                  <a:pt x="4522281" y="4417571"/>
                  <a:pt x="4526892" y="4426794"/>
                </a:cubicBezTo>
                <a:cubicBezTo>
                  <a:pt x="4607020" y="4449852"/>
                  <a:pt x="4616243" y="4375489"/>
                  <a:pt x="4673312" y="4357043"/>
                </a:cubicBezTo>
                <a:cubicBezTo>
                  <a:pt x="4673312" y="4343208"/>
                  <a:pt x="4658900" y="4338596"/>
                  <a:pt x="4664089" y="4314962"/>
                </a:cubicBezTo>
                <a:cubicBezTo>
                  <a:pt x="4649677" y="4319573"/>
                  <a:pt x="4645065" y="4328797"/>
                  <a:pt x="4645065" y="4347820"/>
                </a:cubicBezTo>
                <a:cubicBezTo>
                  <a:pt x="4668701" y="4361654"/>
                  <a:pt x="4621431" y="4385289"/>
                  <a:pt x="4607596" y="4376066"/>
                </a:cubicBezTo>
                <a:cubicBezTo>
                  <a:pt x="4607596" y="4366843"/>
                  <a:pt x="4622007" y="4371454"/>
                  <a:pt x="4622007" y="4362231"/>
                </a:cubicBezTo>
                <a:cubicBezTo>
                  <a:pt x="4612784" y="4362231"/>
                  <a:pt x="4598373" y="4366843"/>
                  <a:pt x="4598373" y="4357620"/>
                </a:cubicBezTo>
                <a:cubicBezTo>
                  <a:pt x="4602985" y="4353008"/>
                  <a:pt x="4607596" y="4348396"/>
                  <a:pt x="4622007" y="4353008"/>
                </a:cubicBezTo>
                <a:cubicBezTo>
                  <a:pt x="4617396" y="4334561"/>
                  <a:pt x="4612784" y="4329949"/>
                  <a:pt x="4617396" y="4310927"/>
                </a:cubicBezTo>
                <a:cubicBezTo>
                  <a:pt x="4598373" y="4315538"/>
                  <a:pt x="4589150" y="4324762"/>
                  <a:pt x="4579926" y="4310927"/>
                </a:cubicBezTo>
                <a:cubicBezTo>
                  <a:pt x="4537269" y="4366843"/>
                  <a:pt x="4466942" y="4395089"/>
                  <a:pt x="4410449" y="4432559"/>
                </a:cubicBezTo>
                <a:cubicBezTo>
                  <a:pt x="4401226" y="4432559"/>
                  <a:pt x="4391426" y="4427947"/>
                  <a:pt x="4377591" y="4427947"/>
                </a:cubicBezTo>
                <a:cubicBezTo>
                  <a:pt x="4368367" y="4437170"/>
                  <a:pt x="4358568" y="4441782"/>
                  <a:pt x="4358568" y="4460805"/>
                </a:cubicBezTo>
                <a:cubicBezTo>
                  <a:pt x="4367791" y="4460805"/>
                  <a:pt x="4377591" y="4460805"/>
                  <a:pt x="4377591" y="4470028"/>
                </a:cubicBezTo>
                <a:cubicBezTo>
                  <a:pt x="4344733" y="4507498"/>
                  <a:pt x="4297464" y="4539779"/>
                  <a:pt x="4231172" y="4507498"/>
                </a:cubicBezTo>
                <a:cubicBezTo>
                  <a:pt x="4226560" y="4521332"/>
                  <a:pt x="4202925" y="4525944"/>
                  <a:pt x="4193702" y="4535744"/>
                </a:cubicBezTo>
                <a:cubicBezTo>
                  <a:pt x="4212725" y="4540355"/>
                  <a:pt x="4217337" y="4535744"/>
                  <a:pt x="4231172" y="4535744"/>
                </a:cubicBezTo>
                <a:cubicBezTo>
                  <a:pt x="4216761" y="4558802"/>
                  <a:pt x="4245583" y="4540355"/>
                  <a:pt x="4250194" y="4558802"/>
                </a:cubicBezTo>
                <a:cubicBezTo>
                  <a:pt x="4231172" y="4563413"/>
                  <a:pt x="4207537" y="4581860"/>
                  <a:pt x="4217337" y="4596271"/>
                </a:cubicBezTo>
                <a:cubicBezTo>
                  <a:pt x="4221949" y="4577825"/>
                  <a:pt x="4240971" y="4596271"/>
                  <a:pt x="4245583" y="4582437"/>
                </a:cubicBezTo>
                <a:cubicBezTo>
                  <a:pt x="4245583" y="4587048"/>
                  <a:pt x="4254806" y="4587048"/>
                  <a:pt x="4254806" y="4596271"/>
                </a:cubicBezTo>
                <a:cubicBezTo>
                  <a:pt x="4240395" y="4605495"/>
                  <a:pt x="4245583" y="4605495"/>
                  <a:pt x="4250194" y="4619329"/>
                </a:cubicBezTo>
                <a:cubicBezTo>
                  <a:pt x="4221949" y="4628553"/>
                  <a:pt x="4217337" y="4661410"/>
                  <a:pt x="4198314" y="4679857"/>
                </a:cubicBezTo>
                <a:cubicBezTo>
                  <a:pt x="4183902" y="4684469"/>
                  <a:pt x="4183902" y="4675245"/>
                  <a:pt x="4174679" y="4675245"/>
                </a:cubicBezTo>
                <a:cubicBezTo>
                  <a:pt x="4146433" y="4689080"/>
                  <a:pt x="4137209" y="4708103"/>
                  <a:pt x="4118187" y="4717327"/>
                </a:cubicBezTo>
                <a:cubicBezTo>
                  <a:pt x="4080717" y="4745573"/>
                  <a:pt x="4033448" y="4740385"/>
                  <a:pt x="4009813" y="4777854"/>
                </a:cubicBezTo>
                <a:cubicBezTo>
                  <a:pt x="4047283" y="4787078"/>
                  <a:pt x="4052471" y="4768631"/>
                  <a:pt x="4076106" y="4749608"/>
                </a:cubicBezTo>
                <a:cubicBezTo>
                  <a:pt x="4118763" y="4721362"/>
                  <a:pt x="4189090" y="4702915"/>
                  <a:pt x="4222525" y="4689080"/>
                </a:cubicBezTo>
                <a:cubicBezTo>
                  <a:pt x="4208114" y="4717327"/>
                  <a:pt x="4179867" y="4731162"/>
                  <a:pt x="4151621" y="4749608"/>
                </a:cubicBezTo>
                <a:cubicBezTo>
                  <a:pt x="4147010" y="4744996"/>
                  <a:pt x="4151621" y="4731162"/>
                  <a:pt x="4142398" y="4731162"/>
                </a:cubicBezTo>
                <a:cubicBezTo>
                  <a:pt x="4114151" y="4773243"/>
                  <a:pt x="4057659" y="4791689"/>
                  <a:pt x="4005778" y="4819935"/>
                </a:cubicBezTo>
                <a:cubicBezTo>
                  <a:pt x="3953898" y="4842993"/>
                  <a:pt x="3878382" y="4885075"/>
                  <a:pt x="3836301" y="4880463"/>
                </a:cubicBezTo>
                <a:cubicBezTo>
                  <a:pt x="3836301" y="4885075"/>
                  <a:pt x="3836301" y="4894298"/>
                  <a:pt x="3831689" y="4898909"/>
                </a:cubicBezTo>
                <a:cubicBezTo>
                  <a:pt x="3794219" y="4889686"/>
                  <a:pt x="3775197" y="4912745"/>
                  <a:pt x="3737150" y="4921968"/>
                </a:cubicBezTo>
                <a:cubicBezTo>
                  <a:pt x="3737150" y="4935803"/>
                  <a:pt x="3746374" y="4935803"/>
                  <a:pt x="3751562" y="4945026"/>
                </a:cubicBezTo>
                <a:cubicBezTo>
                  <a:pt x="3737150" y="4945026"/>
                  <a:pt x="3727927" y="4958861"/>
                  <a:pt x="3732539" y="4963472"/>
                </a:cubicBezTo>
                <a:cubicBezTo>
                  <a:pt x="3789031" y="4945026"/>
                  <a:pt x="3869158" y="4921391"/>
                  <a:pt x="3944674" y="4883922"/>
                </a:cubicBezTo>
                <a:cubicBezTo>
                  <a:pt x="3953898" y="4841841"/>
                  <a:pt x="4005778" y="4851064"/>
                  <a:pt x="4034024" y="4837229"/>
                </a:cubicBezTo>
                <a:cubicBezTo>
                  <a:pt x="4038636" y="4846452"/>
                  <a:pt x="4024801" y="4841841"/>
                  <a:pt x="4024801" y="4855675"/>
                </a:cubicBezTo>
                <a:cubicBezTo>
                  <a:pt x="4039212" y="4855675"/>
                  <a:pt x="4048435" y="4864899"/>
                  <a:pt x="4039212" y="4874122"/>
                </a:cubicBezTo>
                <a:cubicBezTo>
                  <a:pt x="4072071" y="4878734"/>
                  <a:pt x="4105505" y="4822817"/>
                  <a:pt x="4123951" y="4855675"/>
                </a:cubicBezTo>
                <a:cubicBezTo>
                  <a:pt x="4091093" y="4860287"/>
                  <a:pt x="4048435" y="4878734"/>
                  <a:pt x="4024801" y="4906980"/>
                </a:cubicBezTo>
                <a:cubicBezTo>
                  <a:pt x="4043824" y="4902368"/>
                  <a:pt x="4057659" y="4906980"/>
                  <a:pt x="4062270" y="4920815"/>
                </a:cubicBezTo>
                <a:cubicBezTo>
                  <a:pt x="4053047" y="4920815"/>
                  <a:pt x="4053047" y="4930038"/>
                  <a:pt x="4047859" y="4930038"/>
                </a:cubicBezTo>
                <a:cubicBezTo>
                  <a:pt x="4028837" y="4906980"/>
                  <a:pt x="3995978" y="4934650"/>
                  <a:pt x="3981567" y="4930038"/>
                </a:cubicBezTo>
                <a:cubicBezTo>
                  <a:pt x="3976956" y="4911592"/>
                  <a:pt x="4005201" y="4930038"/>
                  <a:pt x="4005201" y="4911592"/>
                </a:cubicBezTo>
                <a:cubicBezTo>
                  <a:pt x="3990790" y="4897756"/>
                  <a:pt x="3986179" y="4920815"/>
                  <a:pt x="3967732" y="4916203"/>
                </a:cubicBezTo>
                <a:cubicBezTo>
                  <a:pt x="3972344" y="4906980"/>
                  <a:pt x="3972344" y="4897756"/>
                  <a:pt x="3963121" y="4897756"/>
                </a:cubicBezTo>
                <a:cubicBezTo>
                  <a:pt x="3915851" y="4920815"/>
                  <a:pt x="3882993" y="4958284"/>
                  <a:pt x="3826501" y="4962896"/>
                </a:cubicBezTo>
                <a:cubicBezTo>
                  <a:pt x="3826501" y="4967508"/>
                  <a:pt x="3831113" y="4972119"/>
                  <a:pt x="3831113" y="4976731"/>
                </a:cubicBezTo>
                <a:cubicBezTo>
                  <a:pt x="3821889" y="4981342"/>
                  <a:pt x="3812089" y="4990566"/>
                  <a:pt x="3798255" y="4990566"/>
                </a:cubicBezTo>
                <a:cubicBezTo>
                  <a:pt x="3798255" y="4985954"/>
                  <a:pt x="3802866" y="4981342"/>
                  <a:pt x="3807478" y="4976731"/>
                </a:cubicBezTo>
                <a:cubicBezTo>
                  <a:pt x="3788455" y="4976731"/>
                  <a:pt x="3770009" y="4981342"/>
                  <a:pt x="3760208" y="4995177"/>
                </a:cubicBezTo>
                <a:cubicBezTo>
                  <a:pt x="3774620" y="4999789"/>
                  <a:pt x="3783844" y="4981342"/>
                  <a:pt x="3793067" y="4995177"/>
                </a:cubicBezTo>
                <a:cubicBezTo>
                  <a:pt x="3764820" y="5004400"/>
                  <a:pt x="3712940" y="5046482"/>
                  <a:pt x="3689305" y="5018235"/>
                </a:cubicBezTo>
                <a:cubicBezTo>
                  <a:pt x="3665671" y="5022847"/>
                  <a:pt x="3642035" y="5032071"/>
                  <a:pt x="3623013" y="5046482"/>
                </a:cubicBezTo>
                <a:cubicBezTo>
                  <a:pt x="3637424" y="5046482"/>
                  <a:pt x="3646647" y="5046482"/>
                  <a:pt x="3651259" y="5055705"/>
                </a:cubicBezTo>
                <a:cubicBezTo>
                  <a:pt x="3618401" y="5060317"/>
                  <a:pt x="3590155" y="5064928"/>
                  <a:pt x="3575743" y="5083951"/>
                </a:cubicBezTo>
                <a:cubicBezTo>
                  <a:pt x="3571132" y="5079339"/>
                  <a:pt x="3561332" y="5074728"/>
                  <a:pt x="3552109" y="5079339"/>
                </a:cubicBezTo>
                <a:cubicBezTo>
                  <a:pt x="3542886" y="5093174"/>
                  <a:pt x="3523862" y="5093174"/>
                  <a:pt x="3519251" y="5107586"/>
                </a:cubicBezTo>
                <a:cubicBezTo>
                  <a:pt x="3533663" y="5102974"/>
                  <a:pt x="3523862" y="5121421"/>
                  <a:pt x="3533663" y="5121421"/>
                </a:cubicBezTo>
                <a:cubicBezTo>
                  <a:pt x="3533663" y="5116809"/>
                  <a:pt x="3542886" y="5116809"/>
                  <a:pt x="3548074" y="5112197"/>
                </a:cubicBezTo>
                <a:cubicBezTo>
                  <a:pt x="3543462" y="5126032"/>
                  <a:pt x="3562485" y="5121421"/>
                  <a:pt x="3557297" y="5140444"/>
                </a:cubicBezTo>
                <a:cubicBezTo>
                  <a:pt x="3538274" y="5131220"/>
                  <a:pt x="3548074" y="5158890"/>
                  <a:pt x="3538274" y="5158890"/>
                </a:cubicBezTo>
                <a:cubicBezTo>
                  <a:pt x="3514639" y="5172725"/>
                  <a:pt x="3505416" y="5145055"/>
                  <a:pt x="3481782" y="5145055"/>
                </a:cubicBezTo>
                <a:cubicBezTo>
                  <a:pt x="3477170" y="5163502"/>
                  <a:pt x="3453535" y="5182525"/>
                  <a:pt x="3434512" y="5173302"/>
                </a:cubicBezTo>
                <a:cubicBezTo>
                  <a:pt x="3434512" y="5168690"/>
                  <a:pt x="3443736" y="5168690"/>
                  <a:pt x="3443736" y="5159467"/>
                </a:cubicBezTo>
                <a:cubicBezTo>
                  <a:pt x="3354386" y="5164078"/>
                  <a:pt x="3302505" y="5229217"/>
                  <a:pt x="3226989" y="5206159"/>
                </a:cubicBezTo>
                <a:cubicBezTo>
                  <a:pt x="3212577" y="5257464"/>
                  <a:pt x="3123227" y="5229217"/>
                  <a:pt x="3099592" y="5271299"/>
                </a:cubicBezTo>
                <a:cubicBezTo>
                  <a:pt x="3114004" y="5280522"/>
                  <a:pt x="3132451" y="5275910"/>
                  <a:pt x="3142250" y="5280522"/>
                </a:cubicBezTo>
                <a:cubicBezTo>
                  <a:pt x="3142250" y="5294357"/>
                  <a:pt x="3127839" y="5289745"/>
                  <a:pt x="3133027" y="5308768"/>
                </a:cubicBezTo>
                <a:cubicBezTo>
                  <a:pt x="3147438" y="5313380"/>
                  <a:pt x="3137638" y="5294933"/>
                  <a:pt x="3147438" y="5290322"/>
                </a:cubicBezTo>
                <a:cubicBezTo>
                  <a:pt x="3222954" y="5290322"/>
                  <a:pt x="3274835" y="5271875"/>
                  <a:pt x="3331327" y="5257464"/>
                </a:cubicBezTo>
                <a:cubicBezTo>
                  <a:pt x="3368797" y="5243629"/>
                  <a:pt x="3425865" y="5248241"/>
                  <a:pt x="3430477" y="5206159"/>
                </a:cubicBezTo>
                <a:cubicBezTo>
                  <a:pt x="3425865" y="5206159"/>
                  <a:pt x="3416066" y="5210771"/>
                  <a:pt x="3416066" y="5206159"/>
                </a:cubicBezTo>
                <a:cubicBezTo>
                  <a:pt x="3430477" y="5196936"/>
                  <a:pt x="3448923" y="5192325"/>
                  <a:pt x="3472559" y="5196936"/>
                </a:cubicBezTo>
                <a:cubicBezTo>
                  <a:pt x="3472559" y="5206159"/>
                  <a:pt x="3472559" y="5206159"/>
                  <a:pt x="3472559" y="5206159"/>
                </a:cubicBezTo>
                <a:cubicBezTo>
                  <a:pt x="3548074" y="5187713"/>
                  <a:pt x="3618977" y="5154855"/>
                  <a:pt x="3693916" y="5145632"/>
                </a:cubicBezTo>
                <a:cubicBezTo>
                  <a:pt x="3656447" y="5150244"/>
                  <a:pt x="3651259" y="5178490"/>
                  <a:pt x="3623013" y="5187713"/>
                </a:cubicBezTo>
                <a:cubicBezTo>
                  <a:pt x="3590155" y="5196936"/>
                  <a:pt x="3585543" y="5234406"/>
                  <a:pt x="3552109" y="5220571"/>
                </a:cubicBezTo>
                <a:cubicBezTo>
                  <a:pt x="3523862" y="5253429"/>
                  <a:pt x="3457570" y="5248817"/>
                  <a:pt x="3434512" y="5285710"/>
                </a:cubicBezTo>
                <a:cubicBezTo>
                  <a:pt x="3420101" y="5271875"/>
                  <a:pt x="3406266" y="5281098"/>
                  <a:pt x="3391855" y="5285710"/>
                </a:cubicBezTo>
                <a:cubicBezTo>
                  <a:pt x="3382631" y="5294933"/>
                  <a:pt x="3391855" y="5294933"/>
                  <a:pt x="3396466" y="5304156"/>
                </a:cubicBezTo>
                <a:cubicBezTo>
                  <a:pt x="3382055" y="5304156"/>
                  <a:pt x="3372832" y="5308768"/>
                  <a:pt x="3372832" y="5322603"/>
                </a:cubicBezTo>
                <a:cubicBezTo>
                  <a:pt x="3448347" y="5327215"/>
                  <a:pt x="3462182" y="5271299"/>
                  <a:pt x="3533086" y="5271299"/>
                </a:cubicBezTo>
                <a:cubicBezTo>
                  <a:pt x="3542309" y="5266687"/>
                  <a:pt x="3533086" y="5266687"/>
                  <a:pt x="3542309" y="5262075"/>
                </a:cubicBezTo>
                <a:cubicBezTo>
                  <a:pt x="3546921" y="5266687"/>
                  <a:pt x="3546921" y="5257464"/>
                  <a:pt x="3561332" y="5262075"/>
                </a:cubicBezTo>
                <a:cubicBezTo>
                  <a:pt x="3561332" y="5266687"/>
                  <a:pt x="3561332" y="5271299"/>
                  <a:pt x="3556721" y="5271299"/>
                </a:cubicBezTo>
                <a:cubicBezTo>
                  <a:pt x="3626471" y="5264381"/>
                  <a:pt x="3650106" y="5213077"/>
                  <a:pt x="3706599" y="5194630"/>
                </a:cubicBezTo>
                <a:lnTo>
                  <a:pt x="3706599" y="5194630"/>
                </a:lnTo>
                <a:close/>
                <a:moveTo>
                  <a:pt x="4852012" y="4377795"/>
                </a:moveTo>
                <a:cubicBezTo>
                  <a:pt x="4866424" y="4382407"/>
                  <a:pt x="4866424" y="4368572"/>
                  <a:pt x="4880259" y="4373183"/>
                </a:cubicBezTo>
                <a:cubicBezTo>
                  <a:pt x="4875647" y="4382407"/>
                  <a:pt x="4884871" y="4382407"/>
                  <a:pt x="4884871" y="4377795"/>
                </a:cubicBezTo>
                <a:cubicBezTo>
                  <a:pt x="4889482" y="4373183"/>
                  <a:pt x="4875647" y="4419876"/>
                  <a:pt x="4856624" y="4419876"/>
                </a:cubicBezTo>
                <a:cubicBezTo>
                  <a:pt x="4856624" y="4405465"/>
                  <a:pt x="4852012" y="4396242"/>
                  <a:pt x="4852012" y="4377795"/>
                </a:cubicBezTo>
                <a:lnTo>
                  <a:pt x="4852012" y="4377795"/>
                </a:lnTo>
                <a:close/>
                <a:moveTo>
                  <a:pt x="4578773" y="4373183"/>
                </a:moveTo>
                <a:cubicBezTo>
                  <a:pt x="4569550" y="4382407"/>
                  <a:pt x="4559751" y="4410653"/>
                  <a:pt x="4541304" y="4401430"/>
                </a:cubicBezTo>
                <a:cubicBezTo>
                  <a:pt x="4555139" y="4391630"/>
                  <a:pt x="4559751" y="4377795"/>
                  <a:pt x="4578773" y="4373183"/>
                </a:cubicBezTo>
                <a:lnTo>
                  <a:pt x="4578773" y="4373183"/>
                </a:lnTo>
                <a:close/>
                <a:moveTo>
                  <a:pt x="4385661" y="4601459"/>
                </a:moveTo>
                <a:cubicBezTo>
                  <a:pt x="4394885" y="4592236"/>
                  <a:pt x="4376438" y="4592236"/>
                  <a:pt x="4385661" y="4578401"/>
                </a:cubicBezTo>
                <a:cubicBezTo>
                  <a:pt x="4423131" y="4573790"/>
                  <a:pt x="4442154" y="4559955"/>
                  <a:pt x="4475011" y="4555343"/>
                </a:cubicBezTo>
                <a:cubicBezTo>
                  <a:pt x="4451377" y="4578401"/>
                  <a:pt x="4427743" y="4601459"/>
                  <a:pt x="4385661" y="4601459"/>
                </a:cubicBezTo>
                <a:lnTo>
                  <a:pt x="4385661" y="4601459"/>
                </a:lnTo>
                <a:close/>
                <a:moveTo>
                  <a:pt x="4455989" y="4433711"/>
                </a:moveTo>
                <a:cubicBezTo>
                  <a:pt x="4475011" y="4442935"/>
                  <a:pt x="4455989" y="4466569"/>
                  <a:pt x="4436966" y="4466569"/>
                </a:cubicBezTo>
                <a:cubicBezTo>
                  <a:pt x="4451377" y="4452158"/>
                  <a:pt x="4451377" y="4452158"/>
                  <a:pt x="4455989" y="4433711"/>
                </a:cubicBezTo>
                <a:lnTo>
                  <a:pt x="4455989" y="4433711"/>
                </a:lnTo>
                <a:close/>
                <a:moveTo>
                  <a:pt x="4362027" y="4498851"/>
                </a:moveTo>
                <a:cubicBezTo>
                  <a:pt x="4366639" y="4498851"/>
                  <a:pt x="4366639" y="4508074"/>
                  <a:pt x="4366639" y="4512685"/>
                </a:cubicBezTo>
                <a:cubicBezTo>
                  <a:pt x="4366639" y="4508074"/>
                  <a:pt x="4371250" y="4508074"/>
                  <a:pt x="4375862" y="4508074"/>
                </a:cubicBezTo>
                <a:cubicBezTo>
                  <a:pt x="4366639" y="4475216"/>
                  <a:pt x="4418519" y="4470604"/>
                  <a:pt x="4427743" y="4456769"/>
                </a:cubicBezTo>
                <a:cubicBezTo>
                  <a:pt x="4442154" y="4461381"/>
                  <a:pt x="4408719" y="4489627"/>
                  <a:pt x="4394885" y="4489627"/>
                </a:cubicBezTo>
                <a:cubicBezTo>
                  <a:pt x="4404108" y="4503462"/>
                  <a:pt x="4413907" y="4475793"/>
                  <a:pt x="4423131" y="4489627"/>
                </a:cubicBezTo>
                <a:cubicBezTo>
                  <a:pt x="4418519" y="4498851"/>
                  <a:pt x="4413907" y="4508074"/>
                  <a:pt x="4404108" y="4517874"/>
                </a:cubicBezTo>
                <a:cubicBezTo>
                  <a:pt x="4389697" y="4499427"/>
                  <a:pt x="4380474" y="4517874"/>
                  <a:pt x="4361450" y="4522485"/>
                </a:cubicBezTo>
                <a:cubicBezTo>
                  <a:pt x="4362027" y="4508074"/>
                  <a:pt x="4352227" y="4508074"/>
                  <a:pt x="4362027" y="4498851"/>
                </a:cubicBezTo>
                <a:lnTo>
                  <a:pt x="4362027" y="4498851"/>
                </a:lnTo>
                <a:close/>
                <a:moveTo>
                  <a:pt x="4304958" y="4652764"/>
                </a:moveTo>
                <a:cubicBezTo>
                  <a:pt x="4295734" y="4629705"/>
                  <a:pt x="4328593" y="4615294"/>
                  <a:pt x="4356838" y="4615294"/>
                </a:cubicBezTo>
                <a:cubicBezTo>
                  <a:pt x="4347615" y="4638929"/>
                  <a:pt x="4319369" y="4634317"/>
                  <a:pt x="4304958" y="4652764"/>
                </a:cubicBezTo>
                <a:lnTo>
                  <a:pt x="4304958" y="4652764"/>
                </a:lnTo>
                <a:close/>
                <a:moveTo>
                  <a:pt x="4328593" y="4522485"/>
                </a:moveTo>
                <a:cubicBezTo>
                  <a:pt x="4347615" y="4545543"/>
                  <a:pt x="4295734" y="4555343"/>
                  <a:pt x="4272100" y="4573790"/>
                </a:cubicBezTo>
                <a:cubicBezTo>
                  <a:pt x="4281899" y="4536320"/>
                  <a:pt x="4319369" y="4545543"/>
                  <a:pt x="4328593" y="4522485"/>
                </a:cubicBezTo>
                <a:lnTo>
                  <a:pt x="4328593" y="4522485"/>
                </a:lnTo>
                <a:close/>
                <a:moveTo>
                  <a:pt x="4310146" y="4569178"/>
                </a:moveTo>
                <a:cubicBezTo>
                  <a:pt x="4329169" y="4583013"/>
                  <a:pt x="4286511" y="4602036"/>
                  <a:pt x="4262877" y="4597424"/>
                </a:cubicBezTo>
                <a:cubicBezTo>
                  <a:pt x="4272100" y="4583013"/>
                  <a:pt x="4295734" y="4583013"/>
                  <a:pt x="4310146" y="4569178"/>
                </a:cubicBezTo>
                <a:lnTo>
                  <a:pt x="4310146" y="4569178"/>
                </a:lnTo>
                <a:close/>
                <a:moveTo>
                  <a:pt x="4172950" y="4760561"/>
                </a:moveTo>
                <a:cubicBezTo>
                  <a:pt x="4187361" y="4774396"/>
                  <a:pt x="4201196" y="4765172"/>
                  <a:pt x="4220219" y="4760561"/>
                </a:cubicBezTo>
                <a:cubicBezTo>
                  <a:pt x="4210996" y="4788807"/>
                  <a:pt x="4182749" y="4798030"/>
                  <a:pt x="4153927" y="4802642"/>
                </a:cubicBezTo>
                <a:cubicBezTo>
                  <a:pt x="4159115" y="4783619"/>
                  <a:pt x="4178138" y="4783619"/>
                  <a:pt x="4172950" y="4760561"/>
                </a:cubicBezTo>
                <a:lnTo>
                  <a:pt x="4172950" y="4760561"/>
                </a:lnTo>
                <a:close/>
                <a:moveTo>
                  <a:pt x="4078988" y="4844146"/>
                </a:moveTo>
                <a:cubicBezTo>
                  <a:pt x="4074376" y="4857981"/>
                  <a:pt x="4088211" y="4821088"/>
                  <a:pt x="4102622" y="4825700"/>
                </a:cubicBezTo>
                <a:cubicBezTo>
                  <a:pt x="4107234" y="4844146"/>
                  <a:pt x="4088211" y="4839535"/>
                  <a:pt x="4078988" y="4844146"/>
                </a:cubicBezTo>
                <a:lnTo>
                  <a:pt x="4078988" y="4844146"/>
                </a:lnTo>
                <a:close/>
                <a:moveTo>
                  <a:pt x="3946980" y="4946755"/>
                </a:moveTo>
                <a:cubicBezTo>
                  <a:pt x="3946980" y="4960590"/>
                  <a:pt x="3932568" y="4965202"/>
                  <a:pt x="3918733" y="4965202"/>
                </a:cubicBezTo>
                <a:cubicBezTo>
                  <a:pt x="3914122" y="4956555"/>
                  <a:pt x="3923345" y="4942144"/>
                  <a:pt x="3946980" y="4946755"/>
                </a:cubicBezTo>
                <a:lnTo>
                  <a:pt x="3946980" y="4946755"/>
                </a:lnTo>
                <a:close/>
                <a:moveTo>
                  <a:pt x="3871464" y="5068387"/>
                </a:moveTo>
                <a:cubicBezTo>
                  <a:pt x="3876076" y="5063775"/>
                  <a:pt x="3890488" y="5063775"/>
                  <a:pt x="3899711" y="5063775"/>
                </a:cubicBezTo>
                <a:cubicBezTo>
                  <a:pt x="3895099" y="5072999"/>
                  <a:pt x="3890488" y="5077610"/>
                  <a:pt x="3880688" y="5082222"/>
                </a:cubicBezTo>
                <a:cubicBezTo>
                  <a:pt x="3871464" y="5082222"/>
                  <a:pt x="3871464" y="5077610"/>
                  <a:pt x="3871464" y="5068387"/>
                </a:cubicBezTo>
                <a:lnTo>
                  <a:pt x="3871464" y="5068387"/>
                </a:lnTo>
                <a:close/>
                <a:moveTo>
                  <a:pt x="3701410" y="5161773"/>
                </a:moveTo>
                <a:cubicBezTo>
                  <a:pt x="3706022" y="5147938"/>
                  <a:pt x="3744068" y="5138714"/>
                  <a:pt x="3762514" y="5143326"/>
                </a:cubicBezTo>
                <a:cubicBezTo>
                  <a:pt x="3748679" y="5152549"/>
                  <a:pt x="3725045" y="5157161"/>
                  <a:pt x="3701410" y="5161773"/>
                </a:cubicBezTo>
                <a:lnTo>
                  <a:pt x="3701410" y="5161773"/>
                </a:lnTo>
                <a:close/>
                <a:moveTo>
                  <a:pt x="3843218" y="4984225"/>
                </a:moveTo>
                <a:cubicBezTo>
                  <a:pt x="3843218" y="5002671"/>
                  <a:pt x="3843218" y="5002671"/>
                  <a:pt x="3843218" y="5002671"/>
                </a:cubicBezTo>
                <a:cubicBezTo>
                  <a:pt x="3819584" y="5011895"/>
                  <a:pt x="3800560" y="4993448"/>
                  <a:pt x="3795949" y="5016506"/>
                </a:cubicBezTo>
                <a:cubicBezTo>
                  <a:pt x="3782114" y="4993448"/>
                  <a:pt x="3819584" y="4984225"/>
                  <a:pt x="3843218" y="4984225"/>
                </a:cubicBezTo>
                <a:lnTo>
                  <a:pt x="3843218" y="4984225"/>
                </a:lnTo>
                <a:close/>
                <a:moveTo>
                  <a:pt x="3772315" y="5049940"/>
                </a:moveTo>
                <a:cubicBezTo>
                  <a:pt x="3772315" y="5007859"/>
                  <a:pt x="3814972" y="5026882"/>
                  <a:pt x="3838607" y="5021694"/>
                </a:cubicBezTo>
                <a:cubicBezTo>
                  <a:pt x="3819584" y="5063775"/>
                  <a:pt x="3725621" y="5110468"/>
                  <a:pt x="3697376" y="5072999"/>
                </a:cubicBezTo>
                <a:cubicBezTo>
                  <a:pt x="3706599" y="5049940"/>
                  <a:pt x="3748679" y="5059164"/>
                  <a:pt x="3772315" y="5049940"/>
                </a:cubicBezTo>
                <a:lnTo>
                  <a:pt x="3772315" y="5049940"/>
                </a:lnTo>
                <a:close/>
                <a:moveTo>
                  <a:pt x="189076" y="4316691"/>
                </a:moveTo>
                <a:cubicBezTo>
                  <a:pt x="189076" y="4316691"/>
                  <a:pt x="189076" y="4316691"/>
                  <a:pt x="193688" y="4316691"/>
                </a:cubicBezTo>
                <a:cubicBezTo>
                  <a:pt x="198300" y="4316691"/>
                  <a:pt x="193688" y="4330526"/>
                  <a:pt x="202911" y="4330526"/>
                </a:cubicBezTo>
                <a:cubicBezTo>
                  <a:pt x="207523" y="4307468"/>
                  <a:pt x="240381" y="4307468"/>
                  <a:pt x="240381" y="4283833"/>
                </a:cubicBezTo>
                <a:cubicBezTo>
                  <a:pt x="226546" y="4298244"/>
                  <a:pt x="193688" y="4307468"/>
                  <a:pt x="189076" y="4316691"/>
                </a:cubicBezTo>
                <a:lnTo>
                  <a:pt x="189076" y="4316691"/>
                </a:lnTo>
                <a:close/>
                <a:moveTo>
                  <a:pt x="1070475" y="4298244"/>
                </a:moveTo>
                <a:cubicBezTo>
                  <a:pt x="1075087" y="4289021"/>
                  <a:pt x="1079698" y="4293633"/>
                  <a:pt x="1089498" y="4293633"/>
                </a:cubicBezTo>
                <a:cubicBezTo>
                  <a:pt x="1089498" y="4284410"/>
                  <a:pt x="1089498" y="4284410"/>
                  <a:pt x="1089498" y="4284410"/>
                </a:cubicBezTo>
                <a:cubicBezTo>
                  <a:pt x="1080275" y="4279798"/>
                  <a:pt x="1080275" y="4289021"/>
                  <a:pt x="1070475" y="4289021"/>
                </a:cubicBezTo>
                <a:cubicBezTo>
                  <a:pt x="1070475" y="4293633"/>
                  <a:pt x="1061252" y="4298244"/>
                  <a:pt x="1070475" y="4298244"/>
                </a:cubicBezTo>
                <a:lnTo>
                  <a:pt x="1070475" y="4298244"/>
                </a:lnTo>
                <a:close/>
                <a:moveTo>
                  <a:pt x="5460171" y="4349549"/>
                </a:moveTo>
                <a:cubicBezTo>
                  <a:pt x="5445760" y="4358772"/>
                  <a:pt x="5441149" y="4344937"/>
                  <a:pt x="5431925" y="4344937"/>
                </a:cubicBezTo>
                <a:cubicBezTo>
                  <a:pt x="5446336" y="4358772"/>
                  <a:pt x="5422702" y="4377795"/>
                  <a:pt x="5436537" y="4387019"/>
                </a:cubicBezTo>
                <a:cubicBezTo>
                  <a:pt x="5479195" y="4387019"/>
                  <a:pt x="5516664" y="4349549"/>
                  <a:pt x="5544910" y="4321879"/>
                </a:cubicBezTo>
                <a:cubicBezTo>
                  <a:pt x="5525887" y="4317268"/>
                  <a:pt x="5507441" y="4321879"/>
                  <a:pt x="5507441" y="4303433"/>
                </a:cubicBezTo>
                <a:cubicBezTo>
                  <a:pt x="5498217" y="4294210"/>
                  <a:pt x="5526464" y="4294210"/>
                  <a:pt x="5512052" y="4289598"/>
                </a:cubicBezTo>
                <a:cubicBezTo>
                  <a:pt x="5479195" y="4293633"/>
                  <a:pt x="5479195" y="4331102"/>
                  <a:pt x="5460171" y="4349549"/>
                </a:cubicBezTo>
                <a:lnTo>
                  <a:pt x="5460171" y="4349549"/>
                </a:lnTo>
                <a:close/>
                <a:moveTo>
                  <a:pt x="1009371" y="4326491"/>
                </a:moveTo>
                <a:cubicBezTo>
                  <a:pt x="1000148" y="4331102"/>
                  <a:pt x="966713" y="4340326"/>
                  <a:pt x="976513" y="4349549"/>
                </a:cubicBezTo>
                <a:cubicBezTo>
                  <a:pt x="985736" y="4344937"/>
                  <a:pt x="1018594" y="4335714"/>
                  <a:pt x="1009371" y="4326491"/>
                </a:cubicBezTo>
                <a:lnTo>
                  <a:pt x="1009371" y="4326491"/>
                </a:lnTo>
                <a:close/>
                <a:moveTo>
                  <a:pt x="613347" y="4344937"/>
                </a:moveTo>
                <a:cubicBezTo>
                  <a:pt x="627758" y="4344937"/>
                  <a:pt x="632370" y="4335714"/>
                  <a:pt x="632370" y="4326491"/>
                </a:cubicBezTo>
                <a:cubicBezTo>
                  <a:pt x="580489" y="4308044"/>
                  <a:pt x="552242" y="4373183"/>
                  <a:pt x="514773" y="4396242"/>
                </a:cubicBezTo>
                <a:cubicBezTo>
                  <a:pt x="538408" y="4382407"/>
                  <a:pt x="562043" y="4373183"/>
                  <a:pt x="590289" y="4363384"/>
                </a:cubicBezTo>
                <a:cubicBezTo>
                  <a:pt x="590289" y="4372607"/>
                  <a:pt x="590289" y="4381830"/>
                  <a:pt x="594900" y="4381830"/>
                </a:cubicBezTo>
                <a:cubicBezTo>
                  <a:pt x="608735" y="4382407"/>
                  <a:pt x="632370" y="4358772"/>
                  <a:pt x="613347" y="4344937"/>
                </a:cubicBezTo>
                <a:lnTo>
                  <a:pt x="613347" y="4344937"/>
                </a:lnTo>
                <a:close/>
                <a:moveTo>
                  <a:pt x="5149463" y="4419876"/>
                </a:moveTo>
                <a:cubicBezTo>
                  <a:pt x="5135051" y="4438323"/>
                  <a:pt x="5130440" y="4429100"/>
                  <a:pt x="5121217" y="4438323"/>
                </a:cubicBezTo>
                <a:cubicBezTo>
                  <a:pt x="5140239" y="4438323"/>
                  <a:pt x="5116605" y="4456769"/>
                  <a:pt x="5135628" y="4456769"/>
                </a:cubicBezTo>
                <a:cubicBezTo>
                  <a:pt x="5144275" y="4442935"/>
                  <a:pt x="5144275" y="4433711"/>
                  <a:pt x="5149463" y="4419876"/>
                </a:cubicBezTo>
                <a:lnTo>
                  <a:pt x="5149463" y="4419876"/>
                </a:lnTo>
                <a:close/>
                <a:moveTo>
                  <a:pt x="4583385" y="4456769"/>
                </a:moveTo>
                <a:cubicBezTo>
                  <a:pt x="4583385" y="4442935"/>
                  <a:pt x="4592608" y="4461381"/>
                  <a:pt x="4597796" y="4452158"/>
                </a:cubicBezTo>
                <a:cubicBezTo>
                  <a:pt x="4597796" y="4438323"/>
                  <a:pt x="4597796" y="4438323"/>
                  <a:pt x="4597796" y="4438323"/>
                </a:cubicBezTo>
                <a:cubicBezTo>
                  <a:pt x="4587997" y="4438323"/>
                  <a:pt x="4574162" y="4452158"/>
                  <a:pt x="4583385" y="4456769"/>
                </a:cubicBezTo>
                <a:lnTo>
                  <a:pt x="4583385" y="4456769"/>
                </a:lnTo>
                <a:close/>
                <a:moveTo>
                  <a:pt x="5054925" y="4447546"/>
                </a:moveTo>
                <a:cubicBezTo>
                  <a:pt x="5073947" y="4452158"/>
                  <a:pt x="5078559" y="4475793"/>
                  <a:pt x="5073947" y="4442935"/>
                </a:cubicBezTo>
                <a:cubicBezTo>
                  <a:pt x="5073947" y="4442935"/>
                  <a:pt x="5078559" y="4438323"/>
                  <a:pt x="5073947" y="4438323"/>
                </a:cubicBezTo>
                <a:cubicBezTo>
                  <a:pt x="5078559" y="4452158"/>
                  <a:pt x="5054925" y="4433711"/>
                  <a:pt x="5054925" y="4447546"/>
                </a:cubicBezTo>
                <a:lnTo>
                  <a:pt x="5054925" y="4447546"/>
                </a:lnTo>
                <a:close/>
                <a:moveTo>
                  <a:pt x="5253224" y="4461381"/>
                </a:moveTo>
                <a:cubicBezTo>
                  <a:pt x="5244001" y="4452158"/>
                  <a:pt x="5224979" y="4461381"/>
                  <a:pt x="5220367" y="4461381"/>
                </a:cubicBezTo>
                <a:cubicBezTo>
                  <a:pt x="5224979" y="4461381"/>
                  <a:pt x="5224979" y="4465993"/>
                  <a:pt x="5220367" y="4470604"/>
                </a:cubicBezTo>
                <a:cubicBezTo>
                  <a:pt x="5234202" y="4456769"/>
                  <a:pt x="5248037" y="4475793"/>
                  <a:pt x="5253224" y="4461381"/>
                </a:cubicBezTo>
                <a:lnTo>
                  <a:pt x="5253224" y="4461381"/>
                </a:lnTo>
                <a:close/>
                <a:moveTo>
                  <a:pt x="122784" y="4517874"/>
                </a:moveTo>
                <a:cubicBezTo>
                  <a:pt x="132008" y="4499427"/>
                  <a:pt x="137196" y="4522485"/>
                  <a:pt x="160254" y="4517874"/>
                </a:cubicBezTo>
                <a:cubicBezTo>
                  <a:pt x="174665" y="4499427"/>
                  <a:pt x="169478" y="4485016"/>
                  <a:pt x="179277" y="4466569"/>
                </a:cubicBezTo>
                <a:cubicBezTo>
                  <a:pt x="151031" y="4471181"/>
                  <a:pt x="127396" y="4503462"/>
                  <a:pt x="122784" y="4517874"/>
                </a:cubicBezTo>
                <a:lnTo>
                  <a:pt x="122784" y="4517874"/>
                </a:lnTo>
                <a:close/>
                <a:moveTo>
                  <a:pt x="4903893" y="4536320"/>
                </a:moveTo>
                <a:cubicBezTo>
                  <a:pt x="4899282" y="4536320"/>
                  <a:pt x="4894670" y="4531708"/>
                  <a:pt x="4894670" y="4531708"/>
                </a:cubicBezTo>
                <a:cubicBezTo>
                  <a:pt x="4847401" y="4559955"/>
                  <a:pt x="4795520" y="4583013"/>
                  <a:pt x="4758051" y="4620482"/>
                </a:cubicBezTo>
                <a:cubicBezTo>
                  <a:pt x="4715393" y="4611259"/>
                  <a:pt x="4677924" y="4643540"/>
                  <a:pt x="4654289" y="4667175"/>
                </a:cubicBezTo>
                <a:cubicBezTo>
                  <a:pt x="4663512" y="4667175"/>
                  <a:pt x="4663512" y="4671787"/>
                  <a:pt x="4658900" y="4676398"/>
                </a:cubicBezTo>
                <a:cubicBezTo>
                  <a:pt x="4715393" y="4676398"/>
                  <a:pt x="4734416" y="4620482"/>
                  <a:pt x="4781685" y="4625094"/>
                </a:cubicBezTo>
                <a:cubicBezTo>
                  <a:pt x="4800708" y="4606647"/>
                  <a:pt x="4828954" y="4592236"/>
                  <a:pt x="4842789" y="4569178"/>
                </a:cubicBezTo>
                <a:cubicBezTo>
                  <a:pt x="4871036" y="4569178"/>
                  <a:pt x="4871036" y="4569178"/>
                  <a:pt x="4871036" y="4569178"/>
                </a:cubicBezTo>
                <a:cubicBezTo>
                  <a:pt x="4861813" y="4531708"/>
                  <a:pt x="4899282" y="4554766"/>
                  <a:pt x="4903893" y="4536320"/>
                </a:cubicBezTo>
                <a:lnTo>
                  <a:pt x="4903893" y="4536320"/>
                </a:lnTo>
                <a:close/>
                <a:moveTo>
                  <a:pt x="4375862" y="4694845"/>
                </a:moveTo>
                <a:cubicBezTo>
                  <a:pt x="4385085" y="4681010"/>
                  <a:pt x="4399496" y="4699457"/>
                  <a:pt x="4408719" y="4699457"/>
                </a:cubicBezTo>
                <a:cubicBezTo>
                  <a:pt x="4423131" y="4666599"/>
                  <a:pt x="4465212" y="4661987"/>
                  <a:pt x="4479623" y="4629705"/>
                </a:cubicBezTo>
                <a:cubicBezTo>
                  <a:pt x="4442154" y="4648152"/>
                  <a:pt x="4394885" y="4671787"/>
                  <a:pt x="4375862" y="4694845"/>
                </a:cubicBezTo>
                <a:lnTo>
                  <a:pt x="4375862" y="4694845"/>
                </a:lnTo>
                <a:close/>
                <a:moveTo>
                  <a:pt x="1098721" y="4746149"/>
                </a:moveTo>
                <a:cubicBezTo>
                  <a:pt x="1089498" y="4759984"/>
                  <a:pt x="1070475" y="4759984"/>
                  <a:pt x="1061252" y="4774396"/>
                </a:cubicBezTo>
                <a:cubicBezTo>
                  <a:pt x="1080275" y="4774396"/>
                  <a:pt x="1103909" y="4755373"/>
                  <a:pt x="1098721" y="4746149"/>
                </a:cubicBezTo>
                <a:lnTo>
                  <a:pt x="1098721" y="4746149"/>
                </a:lnTo>
                <a:close/>
                <a:moveTo>
                  <a:pt x="420235" y="4825700"/>
                </a:moveTo>
                <a:cubicBezTo>
                  <a:pt x="405824" y="4839535"/>
                  <a:pt x="401212" y="4821088"/>
                  <a:pt x="396600" y="4821088"/>
                </a:cubicBezTo>
                <a:cubicBezTo>
                  <a:pt x="359130" y="4849335"/>
                  <a:pt x="311861" y="4853946"/>
                  <a:pt x="273816" y="4890839"/>
                </a:cubicBezTo>
                <a:cubicBezTo>
                  <a:pt x="278427" y="4895451"/>
                  <a:pt x="288227" y="4895451"/>
                  <a:pt x="297450" y="4900062"/>
                </a:cubicBezTo>
                <a:cubicBezTo>
                  <a:pt x="311861" y="4853370"/>
                  <a:pt x="372965" y="4871816"/>
                  <a:pt x="396600" y="4839535"/>
                </a:cubicBezTo>
                <a:cubicBezTo>
                  <a:pt x="405824" y="4839535"/>
                  <a:pt x="411011" y="4844146"/>
                  <a:pt x="415623" y="4844146"/>
                </a:cubicBezTo>
                <a:cubicBezTo>
                  <a:pt x="410435" y="4830312"/>
                  <a:pt x="434069" y="4830312"/>
                  <a:pt x="420235" y="4825700"/>
                </a:cubicBezTo>
                <a:lnTo>
                  <a:pt x="420235" y="4825700"/>
                </a:lnTo>
                <a:close/>
                <a:moveTo>
                  <a:pt x="1056640" y="4881616"/>
                </a:moveTo>
                <a:cubicBezTo>
                  <a:pt x="1061252" y="4858558"/>
                  <a:pt x="1047416" y="4858558"/>
                  <a:pt x="1042228" y="4844146"/>
                </a:cubicBezTo>
                <a:cubicBezTo>
                  <a:pt x="1046840" y="4834923"/>
                  <a:pt x="1061252" y="4834923"/>
                  <a:pt x="1056640" y="4821088"/>
                </a:cubicBezTo>
                <a:cubicBezTo>
                  <a:pt x="1028394" y="4816477"/>
                  <a:pt x="1052028" y="4853946"/>
                  <a:pt x="1013983" y="4844146"/>
                </a:cubicBezTo>
                <a:cubicBezTo>
                  <a:pt x="1009371" y="4872393"/>
                  <a:pt x="971325" y="4867205"/>
                  <a:pt x="966713" y="4895451"/>
                </a:cubicBezTo>
                <a:cubicBezTo>
                  <a:pt x="971325" y="4895451"/>
                  <a:pt x="985736" y="4895451"/>
                  <a:pt x="990347" y="4900062"/>
                </a:cubicBezTo>
                <a:cubicBezTo>
                  <a:pt x="1027817" y="4979613"/>
                  <a:pt x="914832" y="4937532"/>
                  <a:pt x="905609" y="4993448"/>
                </a:cubicBezTo>
                <a:cubicBezTo>
                  <a:pt x="920020" y="4998060"/>
                  <a:pt x="905609" y="4979613"/>
                  <a:pt x="920020" y="4979613"/>
                </a:cubicBezTo>
                <a:cubicBezTo>
                  <a:pt x="920020" y="4993448"/>
                  <a:pt x="939044" y="4988836"/>
                  <a:pt x="943655" y="5002671"/>
                </a:cubicBezTo>
                <a:cubicBezTo>
                  <a:pt x="924632" y="5040141"/>
                  <a:pt x="971901" y="4984225"/>
                  <a:pt x="981124" y="4974425"/>
                </a:cubicBezTo>
                <a:cubicBezTo>
                  <a:pt x="990347" y="4979037"/>
                  <a:pt x="990347" y="4979037"/>
                  <a:pt x="990347" y="4988260"/>
                </a:cubicBezTo>
                <a:cubicBezTo>
                  <a:pt x="985736" y="5006706"/>
                  <a:pt x="966713" y="5011318"/>
                  <a:pt x="975936" y="5025729"/>
                </a:cubicBezTo>
                <a:cubicBezTo>
                  <a:pt x="985160" y="5011895"/>
                  <a:pt x="1008794" y="5016506"/>
                  <a:pt x="1004182" y="4992871"/>
                </a:cubicBezTo>
                <a:cubicBezTo>
                  <a:pt x="1023206" y="4992871"/>
                  <a:pt x="1037041" y="4992871"/>
                  <a:pt x="1037041" y="4974425"/>
                </a:cubicBezTo>
                <a:cubicBezTo>
                  <a:pt x="1037041" y="4965202"/>
                  <a:pt x="1018017" y="4974425"/>
                  <a:pt x="1022629" y="4960590"/>
                </a:cubicBezTo>
                <a:cubicBezTo>
                  <a:pt x="1037041" y="4909286"/>
                  <a:pt x="1083733" y="4932344"/>
                  <a:pt x="1117167" y="4923121"/>
                </a:cubicBezTo>
                <a:cubicBezTo>
                  <a:pt x="1107944" y="4909286"/>
                  <a:pt x="1098145" y="4900062"/>
                  <a:pt x="1093533" y="4876428"/>
                </a:cubicBezTo>
                <a:cubicBezTo>
                  <a:pt x="1084886" y="4881616"/>
                  <a:pt x="1070475" y="4881616"/>
                  <a:pt x="1056640" y="4881616"/>
                </a:cubicBezTo>
                <a:lnTo>
                  <a:pt x="1056640" y="4881616"/>
                </a:lnTo>
                <a:close/>
                <a:moveTo>
                  <a:pt x="4475011" y="4863169"/>
                </a:moveTo>
                <a:cubicBezTo>
                  <a:pt x="4465788" y="4872393"/>
                  <a:pt x="4432354" y="4858558"/>
                  <a:pt x="4432354" y="4881616"/>
                </a:cubicBezTo>
                <a:cubicBezTo>
                  <a:pt x="4446766" y="4877004"/>
                  <a:pt x="4484235" y="4863169"/>
                  <a:pt x="4475011" y="4863169"/>
                </a:cubicBezTo>
                <a:lnTo>
                  <a:pt x="4475011" y="4863169"/>
                </a:lnTo>
                <a:close/>
                <a:moveTo>
                  <a:pt x="485950" y="4905251"/>
                </a:moveTo>
                <a:cubicBezTo>
                  <a:pt x="490562" y="4923697"/>
                  <a:pt x="466928" y="4914474"/>
                  <a:pt x="466928" y="4928309"/>
                </a:cubicBezTo>
                <a:cubicBezTo>
                  <a:pt x="485950" y="4928309"/>
                  <a:pt x="485950" y="4928309"/>
                  <a:pt x="485950" y="4928309"/>
                </a:cubicBezTo>
                <a:cubicBezTo>
                  <a:pt x="476727" y="4914474"/>
                  <a:pt x="504973" y="4909862"/>
                  <a:pt x="485950" y="4905251"/>
                </a:cubicBezTo>
                <a:lnTo>
                  <a:pt x="485950" y="4905251"/>
                </a:lnTo>
                <a:close/>
                <a:moveTo>
                  <a:pt x="4729805" y="5054552"/>
                </a:moveTo>
                <a:cubicBezTo>
                  <a:pt x="4758051" y="5049940"/>
                  <a:pt x="4767274" y="5031494"/>
                  <a:pt x="4800708" y="5031494"/>
                </a:cubicBezTo>
                <a:cubicBezTo>
                  <a:pt x="4796097" y="5054552"/>
                  <a:pt x="4767850" y="5045329"/>
                  <a:pt x="4758051" y="5064352"/>
                </a:cubicBezTo>
                <a:cubicBezTo>
                  <a:pt x="4814543" y="5059740"/>
                  <a:pt x="4809932" y="4999213"/>
                  <a:pt x="4875647" y="5003824"/>
                </a:cubicBezTo>
                <a:cubicBezTo>
                  <a:pt x="4884871" y="4994601"/>
                  <a:pt x="4871036" y="4994601"/>
                  <a:pt x="4880259" y="4989989"/>
                </a:cubicBezTo>
                <a:cubicBezTo>
                  <a:pt x="4927528" y="4976154"/>
                  <a:pt x="4997856" y="4943296"/>
                  <a:pt x="4993244" y="4915050"/>
                </a:cubicBezTo>
                <a:cubicBezTo>
                  <a:pt x="4913693" y="4961166"/>
                  <a:pt x="4800132" y="4993448"/>
                  <a:pt x="4729805" y="5054552"/>
                </a:cubicBezTo>
                <a:lnTo>
                  <a:pt x="4729805" y="5054552"/>
                </a:lnTo>
                <a:close/>
                <a:moveTo>
                  <a:pt x="4423131" y="4928309"/>
                </a:moveTo>
                <a:cubicBezTo>
                  <a:pt x="4399496" y="4923697"/>
                  <a:pt x="4362027" y="4951367"/>
                  <a:pt x="4356838" y="4961166"/>
                </a:cubicBezTo>
                <a:cubicBezTo>
                  <a:pt x="4371250" y="4942144"/>
                  <a:pt x="4408719" y="4946755"/>
                  <a:pt x="4423131" y="4928309"/>
                </a:cubicBezTo>
                <a:lnTo>
                  <a:pt x="4423131" y="4928309"/>
                </a:lnTo>
                <a:close/>
                <a:moveTo>
                  <a:pt x="4300346" y="4961166"/>
                </a:moveTo>
                <a:cubicBezTo>
                  <a:pt x="4276712" y="4984225"/>
                  <a:pt x="4248465" y="4984225"/>
                  <a:pt x="4220219" y="4961166"/>
                </a:cubicBezTo>
                <a:cubicBezTo>
                  <a:pt x="4187361" y="4998636"/>
                  <a:pt x="4125680" y="4994024"/>
                  <a:pt x="4102622" y="5036105"/>
                </a:cubicBezTo>
                <a:cubicBezTo>
                  <a:pt x="4107234" y="5049940"/>
                  <a:pt x="4111845" y="5045329"/>
                  <a:pt x="4107234" y="5064352"/>
                </a:cubicBezTo>
                <a:cubicBezTo>
                  <a:pt x="4149892" y="5068963"/>
                  <a:pt x="4154503" y="5041294"/>
                  <a:pt x="4178138" y="5026882"/>
                </a:cubicBezTo>
                <a:cubicBezTo>
                  <a:pt x="4163726" y="5026882"/>
                  <a:pt x="4149892" y="5040717"/>
                  <a:pt x="4140668" y="5031494"/>
                </a:cubicBezTo>
                <a:cubicBezTo>
                  <a:pt x="4173526" y="5031494"/>
                  <a:pt x="4173526" y="4998636"/>
                  <a:pt x="4211572" y="5003248"/>
                </a:cubicBezTo>
                <a:cubicBezTo>
                  <a:pt x="4211572" y="5012471"/>
                  <a:pt x="4206960" y="5012471"/>
                  <a:pt x="4206960" y="5021694"/>
                </a:cubicBezTo>
                <a:cubicBezTo>
                  <a:pt x="4249618" y="5012471"/>
                  <a:pt x="4296311" y="4998636"/>
                  <a:pt x="4324557" y="4970390"/>
                </a:cubicBezTo>
                <a:cubicBezTo>
                  <a:pt x="4310146" y="4970390"/>
                  <a:pt x="4286511" y="4975001"/>
                  <a:pt x="4300346" y="4961166"/>
                </a:cubicBezTo>
                <a:lnTo>
                  <a:pt x="4300346" y="4961166"/>
                </a:lnTo>
                <a:close/>
                <a:moveTo>
                  <a:pt x="3395314" y="5044752"/>
                </a:moveTo>
                <a:cubicBezTo>
                  <a:pt x="3395314" y="5044752"/>
                  <a:pt x="3423560" y="5030918"/>
                  <a:pt x="3418948" y="5026306"/>
                </a:cubicBezTo>
                <a:cubicBezTo>
                  <a:pt x="3409149" y="5030918"/>
                  <a:pt x="3380902" y="5035529"/>
                  <a:pt x="3395314" y="5044752"/>
                </a:cubicBezTo>
                <a:lnTo>
                  <a:pt x="3395314" y="5044752"/>
                </a:lnTo>
                <a:close/>
                <a:moveTo>
                  <a:pt x="4526892" y="5101245"/>
                </a:moveTo>
                <a:cubicBezTo>
                  <a:pt x="4545916" y="5101245"/>
                  <a:pt x="4559751" y="5092022"/>
                  <a:pt x="4578773" y="5082798"/>
                </a:cubicBezTo>
                <a:cubicBezTo>
                  <a:pt x="4578773" y="5073575"/>
                  <a:pt x="4569550" y="5073575"/>
                  <a:pt x="4578773" y="5064352"/>
                </a:cubicBezTo>
                <a:cubicBezTo>
                  <a:pt x="4564362" y="5073575"/>
                  <a:pt x="4555139" y="5055129"/>
                  <a:pt x="4555139" y="5073575"/>
                </a:cubicBezTo>
                <a:cubicBezTo>
                  <a:pt x="4550527" y="5082798"/>
                  <a:pt x="4574162" y="5068963"/>
                  <a:pt x="4574162" y="5082798"/>
                </a:cubicBezTo>
                <a:cubicBezTo>
                  <a:pt x="4555139" y="5086834"/>
                  <a:pt x="4540727" y="5091445"/>
                  <a:pt x="4526892" y="5101245"/>
                </a:cubicBezTo>
                <a:lnTo>
                  <a:pt x="4526892" y="5101245"/>
                </a:lnTo>
                <a:close/>
                <a:moveTo>
                  <a:pt x="4314758" y="5115080"/>
                </a:moveTo>
                <a:cubicBezTo>
                  <a:pt x="4347615" y="5101245"/>
                  <a:pt x="4381050" y="5092022"/>
                  <a:pt x="4409296" y="5072999"/>
                </a:cubicBezTo>
                <a:cubicBezTo>
                  <a:pt x="4371250" y="5077610"/>
                  <a:pt x="4328593" y="5101245"/>
                  <a:pt x="4314758" y="5115080"/>
                </a:cubicBezTo>
                <a:lnTo>
                  <a:pt x="4314758" y="5115080"/>
                </a:lnTo>
                <a:close/>
                <a:moveTo>
                  <a:pt x="4258265" y="5077610"/>
                </a:moveTo>
                <a:cubicBezTo>
                  <a:pt x="4243854" y="5072999"/>
                  <a:pt x="4239242" y="5082222"/>
                  <a:pt x="4230019" y="5077610"/>
                </a:cubicBezTo>
                <a:cubicBezTo>
                  <a:pt x="4230019" y="5096057"/>
                  <a:pt x="4201773" y="5082222"/>
                  <a:pt x="4210996" y="5096057"/>
                </a:cubicBezTo>
                <a:cubicBezTo>
                  <a:pt x="4220219" y="5086834"/>
                  <a:pt x="4248465" y="5091445"/>
                  <a:pt x="4258265" y="5077610"/>
                </a:cubicBezTo>
                <a:lnTo>
                  <a:pt x="4258265" y="5077610"/>
                </a:lnTo>
                <a:close/>
                <a:moveTo>
                  <a:pt x="4592608" y="5096633"/>
                </a:moveTo>
                <a:cubicBezTo>
                  <a:pt x="4573586" y="5101245"/>
                  <a:pt x="4559751" y="5110468"/>
                  <a:pt x="4545339" y="5119691"/>
                </a:cubicBezTo>
                <a:cubicBezTo>
                  <a:pt x="4569550" y="5119691"/>
                  <a:pt x="4583385" y="5105857"/>
                  <a:pt x="4592608" y="5096633"/>
                </a:cubicBezTo>
                <a:lnTo>
                  <a:pt x="4592608" y="5096633"/>
                </a:lnTo>
                <a:close/>
                <a:moveTo>
                  <a:pt x="4140092" y="5175607"/>
                </a:moveTo>
                <a:cubicBezTo>
                  <a:pt x="4182749" y="5147361"/>
                  <a:pt x="4272100" y="5142749"/>
                  <a:pt x="4295734" y="5115080"/>
                </a:cubicBezTo>
                <a:cubicBezTo>
                  <a:pt x="4291123" y="5119691"/>
                  <a:pt x="4258265" y="5124303"/>
                  <a:pt x="4258265" y="5119691"/>
                </a:cubicBezTo>
                <a:cubicBezTo>
                  <a:pt x="4262877" y="5115080"/>
                  <a:pt x="4277288" y="5105857"/>
                  <a:pt x="4262877" y="5101245"/>
                </a:cubicBezTo>
                <a:cubicBezTo>
                  <a:pt x="4210996" y="5124303"/>
                  <a:pt x="4163726" y="5138714"/>
                  <a:pt x="4116457" y="5161773"/>
                </a:cubicBezTo>
                <a:cubicBezTo>
                  <a:pt x="4130869" y="5161773"/>
                  <a:pt x="4126257" y="5175607"/>
                  <a:pt x="4140092" y="5175607"/>
                </a:cubicBezTo>
                <a:lnTo>
                  <a:pt x="4140092" y="5175607"/>
                </a:lnTo>
                <a:close/>
                <a:moveTo>
                  <a:pt x="3828807" y="5180219"/>
                </a:moveTo>
                <a:cubicBezTo>
                  <a:pt x="3838030" y="5166384"/>
                  <a:pt x="3866276" y="5198665"/>
                  <a:pt x="3866276" y="5175607"/>
                </a:cubicBezTo>
                <a:cubicBezTo>
                  <a:pt x="3862241" y="5166384"/>
                  <a:pt x="3819584" y="5170996"/>
                  <a:pt x="3828807" y="5180219"/>
                </a:cubicBezTo>
                <a:lnTo>
                  <a:pt x="3828807" y="5180219"/>
                </a:lnTo>
                <a:close/>
                <a:moveTo>
                  <a:pt x="4362027" y="5297239"/>
                </a:moveTo>
                <a:cubicBezTo>
                  <a:pt x="4338392" y="5306462"/>
                  <a:pt x="4319369" y="5320297"/>
                  <a:pt x="4295734" y="5330097"/>
                </a:cubicBezTo>
                <a:cubicBezTo>
                  <a:pt x="4323981" y="5324909"/>
                  <a:pt x="4343004" y="5315686"/>
                  <a:pt x="4362027" y="5297239"/>
                </a:cubicBezTo>
                <a:lnTo>
                  <a:pt x="4362027" y="5297239"/>
                </a:lnTo>
                <a:close/>
                <a:moveTo>
                  <a:pt x="3362455" y="5357767"/>
                </a:moveTo>
                <a:cubicBezTo>
                  <a:pt x="3381479" y="5348543"/>
                  <a:pt x="3399925" y="5343932"/>
                  <a:pt x="3414336" y="5329521"/>
                </a:cubicBezTo>
                <a:cubicBezTo>
                  <a:pt x="3399925" y="5339320"/>
                  <a:pt x="3357268" y="5343932"/>
                  <a:pt x="3362455" y="5357767"/>
                </a:cubicBezTo>
                <a:lnTo>
                  <a:pt x="3362455" y="5357767"/>
                </a:lnTo>
                <a:close/>
                <a:moveTo>
                  <a:pt x="4111845" y="5418295"/>
                </a:moveTo>
                <a:cubicBezTo>
                  <a:pt x="4149315" y="5413683"/>
                  <a:pt x="4172950" y="5395236"/>
                  <a:pt x="4196585" y="5376213"/>
                </a:cubicBezTo>
                <a:cubicBezTo>
                  <a:pt x="4229442" y="5366990"/>
                  <a:pt x="4281323" y="5353155"/>
                  <a:pt x="4285935" y="5329521"/>
                </a:cubicBezTo>
                <a:cubicBezTo>
                  <a:pt x="4253077" y="5343356"/>
                  <a:pt x="4210420" y="5366990"/>
                  <a:pt x="4172950" y="5371602"/>
                </a:cubicBezTo>
                <a:cubicBezTo>
                  <a:pt x="4178138" y="5395236"/>
                  <a:pt x="4121069" y="5395236"/>
                  <a:pt x="4111845" y="5418295"/>
                </a:cubicBezTo>
                <a:lnTo>
                  <a:pt x="4111845" y="5418295"/>
                </a:lnTo>
                <a:close/>
                <a:moveTo>
                  <a:pt x="5366210" y="938095"/>
                </a:moveTo>
                <a:cubicBezTo>
                  <a:pt x="5323552" y="947318"/>
                  <a:pt x="5295306" y="966341"/>
                  <a:pt x="5295306" y="1007846"/>
                </a:cubicBezTo>
                <a:cubicBezTo>
                  <a:pt x="5299918" y="1012457"/>
                  <a:pt x="5309717" y="1021681"/>
                  <a:pt x="5323552" y="1017069"/>
                </a:cubicBezTo>
                <a:cubicBezTo>
                  <a:pt x="5332775" y="1007846"/>
                  <a:pt x="5318940" y="994011"/>
                  <a:pt x="5337963" y="988823"/>
                </a:cubicBezTo>
                <a:cubicBezTo>
                  <a:pt x="5337963" y="998046"/>
                  <a:pt x="5337963" y="998046"/>
                  <a:pt x="5337963" y="998046"/>
                </a:cubicBezTo>
                <a:cubicBezTo>
                  <a:pt x="5356410" y="989399"/>
                  <a:pt x="5370821" y="961153"/>
                  <a:pt x="5366210" y="938095"/>
                </a:cubicBezTo>
                <a:lnTo>
                  <a:pt x="5366210" y="938095"/>
                </a:lnTo>
                <a:close/>
                <a:moveTo>
                  <a:pt x="5172521" y="4312080"/>
                </a:moveTo>
                <a:cubicBezTo>
                  <a:pt x="5177133" y="4302856"/>
                  <a:pt x="5167909" y="4283833"/>
                  <a:pt x="5181745" y="4274610"/>
                </a:cubicBezTo>
                <a:cubicBezTo>
                  <a:pt x="5172521" y="4269998"/>
                  <a:pt x="5167333" y="4265387"/>
                  <a:pt x="5162721" y="4260775"/>
                </a:cubicBezTo>
                <a:cubicBezTo>
                  <a:pt x="5153498" y="4289021"/>
                  <a:pt x="5101617" y="4298244"/>
                  <a:pt x="5115452" y="4335714"/>
                </a:cubicBezTo>
                <a:cubicBezTo>
                  <a:pt x="5125828" y="4312080"/>
                  <a:pt x="5144275" y="4298244"/>
                  <a:pt x="5172521" y="4312080"/>
                </a:cubicBezTo>
                <a:lnTo>
                  <a:pt x="5172521" y="4312080"/>
                </a:lnTo>
                <a:close/>
                <a:moveTo>
                  <a:pt x="5431925" y="4498851"/>
                </a:moveTo>
                <a:cubicBezTo>
                  <a:pt x="5450948" y="4521909"/>
                  <a:pt x="5422702" y="4531708"/>
                  <a:pt x="5427314" y="4545543"/>
                </a:cubicBezTo>
                <a:cubicBezTo>
                  <a:pt x="5441725" y="4531708"/>
                  <a:pt x="5474583" y="4536320"/>
                  <a:pt x="5469971" y="4503462"/>
                </a:cubicBezTo>
                <a:cubicBezTo>
                  <a:pt x="5455560" y="4498851"/>
                  <a:pt x="5441725" y="4498851"/>
                  <a:pt x="5431925" y="4498851"/>
                </a:cubicBezTo>
                <a:lnTo>
                  <a:pt x="5431925" y="4498851"/>
                </a:lnTo>
                <a:close/>
                <a:moveTo>
                  <a:pt x="5040513" y="4512685"/>
                </a:moveTo>
                <a:cubicBezTo>
                  <a:pt x="5031289" y="4517297"/>
                  <a:pt x="5026102" y="4526520"/>
                  <a:pt x="5021490" y="4535744"/>
                </a:cubicBezTo>
                <a:cubicBezTo>
                  <a:pt x="5016878" y="4531132"/>
                  <a:pt x="5012267" y="4526520"/>
                  <a:pt x="4997856" y="4526520"/>
                </a:cubicBezTo>
                <a:cubicBezTo>
                  <a:pt x="5007079" y="4563990"/>
                  <a:pt x="5058960" y="4549579"/>
                  <a:pt x="5077983" y="4526520"/>
                </a:cubicBezTo>
                <a:cubicBezTo>
                  <a:pt x="5059536" y="4536320"/>
                  <a:pt x="5059536" y="4512685"/>
                  <a:pt x="5040513" y="4512685"/>
                </a:cubicBezTo>
                <a:lnTo>
                  <a:pt x="5040513" y="4512685"/>
                </a:lnTo>
                <a:close/>
                <a:moveTo>
                  <a:pt x="4786297" y="4723091"/>
                </a:moveTo>
                <a:cubicBezTo>
                  <a:pt x="4786297" y="4732315"/>
                  <a:pt x="4762662" y="4741538"/>
                  <a:pt x="4777073" y="4746149"/>
                </a:cubicBezTo>
                <a:cubicBezTo>
                  <a:pt x="4781685" y="4732315"/>
                  <a:pt x="4805320" y="4736926"/>
                  <a:pt x="4814543" y="4727703"/>
                </a:cubicBezTo>
                <a:cubicBezTo>
                  <a:pt x="4819155" y="4709256"/>
                  <a:pt x="4786297" y="4718479"/>
                  <a:pt x="4790908" y="4699457"/>
                </a:cubicBezTo>
                <a:cubicBezTo>
                  <a:pt x="4823766" y="4694845"/>
                  <a:pt x="4814543" y="4657376"/>
                  <a:pt x="4842789" y="4657376"/>
                </a:cubicBezTo>
                <a:cubicBezTo>
                  <a:pt x="4847401" y="4638929"/>
                  <a:pt x="4838177" y="4634317"/>
                  <a:pt x="4828378" y="4629129"/>
                </a:cubicBezTo>
                <a:cubicBezTo>
                  <a:pt x="4809355" y="4647576"/>
                  <a:pt x="4790908" y="4666599"/>
                  <a:pt x="4771885" y="4689657"/>
                </a:cubicBezTo>
                <a:cubicBezTo>
                  <a:pt x="4762662" y="4689657"/>
                  <a:pt x="4767274" y="4671210"/>
                  <a:pt x="4757474" y="4671210"/>
                </a:cubicBezTo>
                <a:cubicBezTo>
                  <a:pt x="4733839" y="4713291"/>
                  <a:pt x="4668124" y="4727126"/>
                  <a:pt x="4639878" y="4773819"/>
                </a:cubicBezTo>
                <a:cubicBezTo>
                  <a:pt x="4658900" y="4783042"/>
                  <a:pt x="4654289" y="4759984"/>
                  <a:pt x="4663512" y="4759984"/>
                </a:cubicBezTo>
                <a:cubicBezTo>
                  <a:pt x="4706170" y="4765172"/>
                  <a:pt x="4739028" y="4699457"/>
                  <a:pt x="4786297" y="4723091"/>
                </a:cubicBezTo>
                <a:lnTo>
                  <a:pt x="4786297" y="4723091"/>
                </a:lnTo>
                <a:close/>
                <a:moveTo>
                  <a:pt x="4291123" y="5166384"/>
                </a:moveTo>
                <a:cubicBezTo>
                  <a:pt x="4230019" y="5213077"/>
                  <a:pt x="4130869" y="5203854"/>
                  <a:pt x="4069765" y="5250546"/>
                </a:cubicBezTo>
                <a:cubicBezTo>
                  <a:pt x="4041518" y="5236712"/>
                  <a:pt x="3975226" y="5255158"/>
                  <a:pt x="3966003" y="5283404"/>
                </a:cubicBezTo>
                <a:cubicBezTo>
                  <a:pt x="3956780" y="5278793"/>
                  <a:pt x="3942368" y="5274181"/>
                  <a:pt x="3942368" y="5260346"/>
                </a:cubicBezTo>
                <a:cubicBezTo>
                  <a:pt x="3951592" y="5237288"/>
                  <a:pt x="4003472" y="5260346"/>
                  <a:pt x="3998861" y="5222877"/>
                </a:cubicBezTo>
                <a:cubicBezTo>
                  <a:pt x="3966003" y="5232100"/>
                  <a:pt x="3909510" y="5245935"/>
                  <a:pt x="3918733" y="5274181"/>
                </a:cubicBezTo>
                <a:cubicBezTo>
                  <a:pt x="3909510" y="5274181"/>
                  <a:pt x="3909510" y="5283404"/>
                  <a:pt x="3899711" y="5278793"/>
                </a:cubicBezTo>
                <a:cubicBezTo>
                  <a:pt x="3899711" y="5297239"/>
                  <a:pt x="3918733" y="5292627"/>
                  <a:pt x="3914122" y="5311651"/>
                </a:cubicBezTo>
                <a:cubicBezTo>
                  <a:pt x="3904899" y="5316262"/>
                  <a:pt x="3890488" y="5320874"/>
                  <a:pt x="3876653" y="5325485"/>
                </a:cubicBezTo>
                <a:cubicBezTo>
                  <a:pt x="3872041" y="5343932"/>
                  <a:pt x="3900287" y="5330097"/>
                  <a:pt x="3904899" y="5339320"/>
                </a:cubicBezTo>
                <a:cubicBezTo>
                  <a:pt x="3885876" y="5367566"/>
                  <a:pt x="3876653" y="5409071"/>
                  <a:pt x="3833995" y="5418871"/>
                </a:cubicBezTo>
                <a:cubicBezTo>
                  <a:pt x="3843218" y="5432706"/>
                  <a:pt x="3862241" y="5414259"/>
                  <a:pt x="3862241" y="5423482"/>
                </a:cubicBezTo>
                <a:cubicBezTo>
                  <a:pt x="3838607" y="5437318"/>
                  <a:pt x="3805748" y="5484010"/>
                  <a:pt x="3763091" y="5456340"/>
                </a:cubicBezTo>
                <a:cubicBezTo>
                  <a:pt x="3772315" y="5428094"/>
                  <a:pt x="3791337" y="5405036"/>
                  <a:pt x="3819584" y="5391201"/>
                </a:cubicBezTo>
                <a:cubicBezTo>
                  <a:pt x="3805172" y="5381978"/>
                  <a:pt x="3824195" y="5362955"/>
                  <a:pt x="3814972" y="5349120"/>
                </a:cubicBezTo>
                <a:cubicBezTo>
                  <a:pt x="3782114" y="5344508"/>
                  <a:pt x="3725621" y="5362955"/>
                  <a:pt x="3697376" y="5386590"/>
                </a:cubicBezTo>
                <a:cubicBezTo>
                  <a:pt x="3631083" y="5358343"/>
                  <a:pt x="3636271" y="5456340"/>
                  <a:pt x="3645495" y="5493810"/>
                </a:cubicBezTo>
                <a:cubicBezTo>
                  <a:pt x="3669129" y="5465564"/>
                  <a:pt x="3692764" y="5526668"/>
                  <a:pt x="3716398" y="5540503"/>
                </a:cubicBezTo>
                <a:cubicBezTo>
                  <a:pt x="3759056" y="5498421"/>
                  <a:pt x="3815549" y="5479975"/>
                  <a:pt x="3872041" y="5456340"/>
                </a:cubicBezTo>
                <a:cubicBezTo>
                  <a:pt x="3881264" y="5414259"/>
                  <a:pt x="3938333" y="5423482"/>
                  <a:pt x="3938333" y="5376790"/>
                </a:cubicBezTo>
                <a:cubicBezTo>
                  <a:pt x="3990214" y="5353732"/>
                  <a:pt x="4042095" y="5334709"/>
                  <a:pt x="4084752" y="5301851"/>
                </a:cubicBezTo>
                <a:cubicBezTo>
                  <a:pt x="4084752" y="5292627"/>
                  <a:pt x="4061118" y="5301851"/>
                  <a:pt x="4065729" y="5283404"/>
                </a:cubicBezTo>
                <a:cubicBezTo>
                  <a:pt x="4098587" y="5264958"/>
                  <a:pt x="4145856" y="5274181"/>
                  <a:pt x="4178715" y="5264958"/>
                </a:cubicBezTo>
                <a:cubicBezTo>
                  <a:pt x="4239819" y="5222877"/>
                  <a:pt x="4310722" y="5227488"/>
                  <a:pt x="4386238" y="5199818"/>
                </a:cubicBezTo>
                <a:cubicBezTo>
                  <a:pt x="4386238" y="5185983"/>
                  <a:pt x="4395461" y="5185983"/>
                  <a:pt x="4395461" y="5176760"/>
                </a:cubicBezTo>
                <a:cubicBezTo>
                  <a:pt x="4362603" y="5190595"/>
                  <a:pt x="4338968" y="5195207"/>
                  <a:pt x="4291700" y="5205007"/>
                </a:cubicBezTo>
                <a:cubicBezTo>
                  <a:pt x="4295734" y="5194630"/>
                  <a:pt x="4304958" y="5170996"/>
                  <a:pt x="4291123" y="5166384"/>
                </a:cubicBezTo>
                <a:lnTo>
                  <a:pt x="4291123" y="5166384"/>
                </a:lnTo>
                <a:close/>
                <a:moveTo>
                  <a:pt x="4036330" y="5315686"/>
                </a:moveTo>
                <a:cubicBezTo>
                  <a:pt x="4012696" y="5320297"/>
                  <a:pt x="3989061" y="5329521"/>
                  <a:pt x="3960815" y="5324909"/>
                </a:cubicBezTo>
                <a:cubicBezTo>
                  <a:pt x="3984449" y="5315686"/>
                  <a:pt x="4012696" y="5287440"/>
                  <a:pt x="4040942" y="5292051"/>
                </a:cubicBezTo>
                <a:cubicBezTo>
                  <a:pt x="4040942" y="5301851"/>
                  <a:pt x="4031719" y="5301851"/>
                  <a:pt x="4036330" y="5315686"/>
                </a:cubicBezTo>
                <a:lnTo>
                  <a:pt x="4036330" y="5315686"/>
                </a:lnTo>
                <a:close/>
                <a:moveTo>
                  <a:pt x="3041371" y="5231523"/>
                </a:moveTo>
                <a:cubicBezTo>
                  <a:pt x="2984878" y="5240747"/>
                  <a:pt x="2937609" y="5259770"/>
                  <a:pt x="2890340" y="5278216"/>
                </a:cubicBezTo>
                <a:cubicBezTo>
                  <a:pt x="2909363" y="5287440"/>
                  <a:pt x="2918586" y="5287440"/>
                  <a:pt x="2904751" y="5301274"/>
                </a:cubicBezTo>
                <a:cubicBezTo>
                  <a:pt x="2904751" y="5305886"/>
                  <a:pt x="2913975" y="5305886"/>
                  <a:pt x="2913975" y="5315109"/>
                </a:cubicBezTo>
                <a:cubicBezTo>
                  <a:pt x="2956632" y="5301274"/>
                  <a:pt x="2984878" y="5282251"/>
                  <a:pt x="3022348" y="5268417"/>
                </a:cubicBezTo>
                <a:cubicBezTo>
                  <a:pt x="3022925" y="5255158"/>
                  <a:pt x="3027536" y="5240747"/>
                  <a:pt x="3041371" y="5231523"/>
                </a:cubicBezTo>
                <a:lnTo>
                  <a:pt x="3041371" y="5231523"/>
                </a:lnTo>
                <a:close/>
                <a:moveTo>
                  <a:pt x="2919163" y="5292627"/>
                </a:moveTo>
                <a:cubicBezTo>
                  <a:pt x="2919163" y="5274181"/>
                  <a:pt x="2947408" y="5283404"/>
                  <a:pt x="2956632" y="5274181"/>
                </a:cubicBezTo>
                <a:cubicBezTo>
                  <a:pt x="2952020" y="5292627"/>
                  <a:pt x="2932997" y="5287440"/>
                  <a:pt x="2919163" y="5292627"/>
                </a:cubicBezTo>
                <a:lnTo>
                  <a:pt x="2919163" y="5292627"/>
                </a:lnTo>
                <a:close/>
              </a:path>
            </a:pathLst>
          </a:custGeom>
          <a:solidFill>
            <a:srgbClr val="000000"/>
          </a:solidFill>
          <a:ln w="5765"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xmlns="" id="{8F4A6226-2A21-4E2B-9767-8E9C5296CC49}"/>
              </a:ext>
            </a:extLst>
          </p:cNvPr>
          <p:cNvSpPr/>
          <p:nvPr/>
        </p:nvSpPr>
        <p:spPr>
          <a:xfrm>
            <a:off x="4675019" y="3429000"/>
            <a:ext cx="2841962" cy="2508678"/>
          </a:xfrm>
          <a:custGeom>
            <a:avLst/>
            <a:gdLst>
              <a:gd name="connsiteX0" fmla="*/ 1516858 w 7308555"/>
              <a:gd name="connsiteY0" fmla="*/ 37872 h 6451461"/>
              <a:gd name="connsiteX1" fmla="*/ 1490945 w 7308555"/>
              <a:gd name="connsiteY1" fmla="*/ 0 h 6451461"/>
              <a:gd name="connsiteX2" fmla="*/ 1478322 w 7308555"/>
              <a:gd name="connsiteY2" fmla="*/ 25248 h 6451461"/>
              <a:gd name="connsiteX3" fmla="*/ 1516858 w 7308555"/>
              <a:gd name="connsiteY3" fmla="*/ 37872 h 6451461"/>
              <a:gd name="connsiteX4" fmla="*/ 1516858 w 7308555"/>
              <a:gd name="connsiteY4" fmla="*/ 37872 h 6451461"/>
              <a:gd name="connsiteX5" fmla="*/ 925529 w 7308555"/>
              <a:gd name="connsiteY5" fmla="*/ 63784 h 6451461"/>
              <a:gd name="connsiteX6" fmla="*/ 1028513 w 7308555"/>
              <a:gd name="connsiteY6" fmla="*/ 152815 h 6451461"/>
              <a:gd name="connsiteX7" fmla="*/ 951441 w 7308555"/>
              <a:gd name="connsiteY7" fmla="*/ 51160 h 6451461"/>
              <a:gd name="connsiteX8" fmla="*/ 886993 w 7308555"/>
              <a:gd name="connsiteY8" fmla="*/ 0 h 6451461"/>
              <a:gd name="connsiteX9" fmla="*/ 925529 w 7308555"/>
              <a:gd name="connsiteY9" fmla="*/ 63784 h 6451461"/>
              <a:gd name="connsiteX10" fmla="*/ 925529 w 7308555"/>
              <a:gd name="connsiteY10" fmla="*/ 63784 h 6451461"/>
              <a:gd name="connsiteX11" fmla="*/ 4357893 w 7308555"/>
              <a:gd name="connsiteY11" fmla="*/ 37872 h 6451461"/>
              <a:gd name="connsiteX12" fmla="*/ 4331981 w 7308555"/>
              <a:gd name="connsiteY12" fmla="*/ 63119 h 6451461"/>
              <a:gd name="connsiteX13" fmla="*/ 4357893 w 7308555"/>
              <a:gd name="connsiteY13" fmla="*/ 37872 h 6451461"/>
              <a:gd name="connsiteX14" fmla="*/ 4357893 w 7308555"/>
              <a:gd name="connsiteY14" fmla="*/ 37872 h 6451461"/>
              <a:gd name="connsiteX15" fmla="*/ 4640269 w 7308555"/>
              <a:gd name="connsiteY15" fmla="*/ 76408 h 6451461"/>
              <a:gd name="connsiteX16" fmla="*/ 4678805 w 7308555"/>
              <a:gd name="connsiteY16" fmla="*/ 76408 h 6451461"/>
              <a:gd name="connsiteX17" fmla="*/ 4678805 w 7308555"/>
              <a:gd name="connsiteY17" fmla="*/ 38536 h 6451461"/>
              <a:gd name="connsiteX18" fmla="*/ 4640269 w 7308555"/>
              <a:gd name="connsiteY18" fmla="*/ 51160 h 6451461"/>
              <a:gd name="connsiteX19" fmla="*/ 4640269 w 7308555"/>
              <a:gd name="connsiteY19" fmla="*/ 76408 h 6451461"/>
              <a:gd name="connsiteX20" fmla="*/ 4640269 w 7308555"/>
              <a:gd name="connsiteY20" fmla="*/ 76408 h 6451461"/>
              <a:gd name="connsiteX21" fmla="*/ 3509436 w 7308555"/>
              <a:gd name="connsiteY21" fmla="*/ 114279 h 6451461"/>
              <a:gd name="connsiteX22" fmla="*/ 3496812 w 7308555"/>
              <a:gd name="connsiteY22" fmla="*/ 89032 h 6451461"/>
              <a:gd name="connsiteX23" fmla="*/ 3509436 w 7308555"/>
              <a:gd name="connsiteY23" fmla="*/ 114279 h 6451461"/>
              <a:gd name="connsiteX24" fmla="*/ 3509436 w 7308555"/>
              <a:gd name="connsiteY24" fmla="*/ 114279 h 6451461"/>
              <a:gd name="connsiteX25" fmla="*/ 4177836 w 7308555"/>
              <a:gd name="connsiteY25" fmla="*/ 101655 h 6451461"/>
              <a:gd name="connsiteX26" fmla="*/ 4151924 w 7308555"/>
              <a:gd name="connsiteY26" fmla="*/ 114279 h 6451461"/>
              <a:gd name="connsiteX27" fmla="*/ 4164548 w 7308555"/>
              <a:gd name="connsiteY27" fmla="*/ 152151 h 6451461"/>
              <a:gd name="connsiteX28" fmla="*/ 4177836 w 7308555"/>
              <a:gd name="connsiteY28" fmla="*/ 101655 h 6451461"/>
              <a:gd name="connsiteX29" fmla="*/ 4177836 w 7308555"/>
              <a:gd name="connsiteY29" fmla="*/ 101655 h 6451461"/>
              <a:gd name="connsiteX30" fmla="*/ 5115989 w 7308555"/>
              <a:gd name="connsiteY30" fmla="*/ 203975 h 6451461"/>
              <a:gd name="connsiteX31" fmla="*/ 5090077 w 7308555"/>
              <a:gd name="connsiteY31" fmla="*/ 229223 h 6451461"/>
              <a:gd name="connsiteX32" fmla="*/ 5115989 w 7308555"/>
              <a:gd name="connsiteY32" fmla="*/ 203975 h 6451461"/>
              <a:gd name="connsiteX33" fmla="*/ 5115989 w 7308555"/>
              <a:gd name="connsiteY33" fmla="*/ 203975 h 6451461"/>
              <a:gd name="connsiteX34" fmla="*/ 3611755 w 7308555"/>
              <a:gd name="connsiteY34" fmla="*/ 267095 h 6451461"/>
              <a:gd name="connsiteX35" fmla="*/ 3637668 w 7308555"/>
              <a:gd name="connsiteY35" fmla="*/ 254471 h 6451461"/>
              <a:gd name="connsiteX36" fmla="*/ 3611755 w 7308555"/>
              <a:gd name="connsiteY36" fmla="*/ 267095 h 6451461"/>
              <a:gd name="connsiteX37" fmla="*/ 3611755 w 7308555"/>
              <a:gd name="connsiteY37" fmla="*/ 267095 h 6451461"/>
              <a:gd name="connsiteX38" fmla="*/ 1105585 w 7308555"/>
              <a:gd name="connsiteY38" fmla="*/ 229223 h 6451461"/>
              <a:gd name="connsiteX39" fmla="*/ 1105585 w 7308555"/>
              <a:gd name="connsiteY39" fmla="*/ 254471 h 6451461"/>
              <a:gd name="connsiteX40" fmla="*/ 1105585 w 7308555"/>
              <a:gd name="connsiteY40" fmla="*/ 229223 h 6451461"/>
              <a:gd name="connsiteX41" fmla="*/ 1105585 w 7308555"/>
              <a:gd name="connsiteY41" fmla="*/ 229223 h 6451461"/>
              <a:gd name="connsiteX42" fmla="*/ 1324178 w 7308555"/>
              <a:gd name="connsiteY42" fmla="*/ 267095 h 6451461"/>
              <a:gd name="connsiteX43" fmla="*/ 1298265 w 7308555"/>
              <a:gd name="connsiteY43" fmla="*/ 254471 h 6451461"/>
              <a:gd name="connsiteX44" fmla="*/ 1298265 w 7308555"/>
              <a:gd name="connsiteY44" fmla="*/ 254471 h 6451461"/>
              <a:gd name="connsiteX45" fmla="*/ 1324178 w 7308555"/>
              <a:gd name="connsiteY45" fmla="*/ 267095 h 6451461"/>
              <a:gd name="connsiteX46" fmla="*/ 1324178 w 7308555"/>
              <a:gd name="connsiteY46" fmla="*/ 267095 h 6451461"/>
              <a:gd name="connsiteX47" fmla="*/ 4396429 w 7308555"/>
              <a:gd name="connsiteY47" fmla="*/ 267095 h 6451461"/>
              <a:gd name="connsiteX48" fmla="*/ 4370517 w 7308555"/>
              <a:gd name="connsiteY48" fmla="*/ 292342 h 6451461"/>
              <a:gd name="connsiteX49" fmla="*/ 4396429 w 7308555"/>
              <a:gd name="connsiteY49" fmla="*/ 267095 h 6451461"/>
              <a:gd name="connsiteX50" fmla="*/ 4396429 w 7308555"/>
              <a:gd name="connsiteY50" fmla="*/ 267095 h 6451461"/>
              <a:gd name="connsiteX51" fmla="*/ 4319357 w 7308555"/>
              <a:gd name="connsiteY51" fmla="*/ 293007 h 6451461"/>
              <a:gd name="connsiteX52" fmla="*/ 4319357 w 7308555"/>
              <a:gd name="connsiteY52" fmla="*/ 318254 h 6451461"/>
              <a:gd name="connsiteX53" fmla="*/ 4319357 w 7308555"/>
              <a:gd name="connsiteY53" fmla="*/ 293007 h 6451461"/>
              <a:gd name="connsiteX54" fmla="*/ 4319357 w 7308555"/>
              <a:gd name="connsiteY54" fmla="*/ 293007 h 6451461"/>
              <a:gd name="connsiteX55" fmla="*/ 2197882 w 7308555"/>
              <a:gd name="connsiteY55" fmla="*/ 394662 h 6451461"/>
              <a:gd name="connsiteX56" fmla="*/ 2133434 w 7308555"/>
              <a:gd name="connsiteY56" fmla="*/ 305631 h 6451461"/>
              <a:gd name="connsiteX57" fmla="*/ 2133434 w 7308555"/>
              <a:gd name="connsiteY57" fmla="*/ 369414 h 6451461"/>
              <a:gd name="connsiteX58" fmla="*/ 2197882 w 7308555"/>
              <a:gd name="connsiteY58" fmla="*/ 394662 h 6451461"/>
              <a:gd name="connsiteX59" fmla="*/ 2197882 w 7308555"/>
              <a:gd name="connsiteY59" fmla="*/ 394662 h 6451461"/>
              <a:gd name="connsiteX60" fmla="*/ 3997780 w 7308555"/>
              <a:gd name="connsiteY60" fmla="*/ 318254 h 6451461"/>
              <a:gd name="connsiteX61" fmla="*/ 3985156 w 7308555"/>
              <a:gd name="connsiteY61" fmla="*/ 330878 h 6451461"/>
              <a:gd name="connsiteX62" fmla="*/ 3997780 w 7308555"/>
              <a:gd name="connsiteY62" fmla="*/ 318254 h 6451461"/>
              <a:gd name="connsiteX63" fmla="*/ 3997780 w 7308555"/>
              <a:gd name="connsiteY63" fmla="*/ 318254 h 6451461"/>
              <a:gd name="connsiteX64" fmla="*/ 3843636 w 7308555"/>
              <a:gd name="connsiteY64" fmla="*/ 356790 h 6451461"/>
              <a:gd name="connsiteX65" fmla="*/ 3843636 w 7308555"/>
              <a:gd name="connsiteY65" fmla="*/ 331543 h 6451461"/>
              <a:gd name="connsiteX66" fmla="*/ 3843636 w 7308555"/>
              <a:gd name="connsiteY66" fmla="*/ 356790 h 6451461"/>
              <a:gd name="connsiteX67" fmla="*/ 3843636 w 7308555"/>
              <a:gd name="connsiteY67" fmla="*/ 356790 h 6451461"/>
              <a:gd name="connsiteX68" fmla="*/ 4961845 w 7308555"/>
              <a:gd name="connsiteY68" fmla="*/ 343502 h 6451461"/>
              <a:gd name="connsiteX69" fmla="*/ 4884773 w 7308555"/>
              <a:gd name="connsiteY69" fmla="*/ 381374 h 6451461"/>
              <a:gd name="connsiteX70" fmla="*/ 4961845 w 7308555"/>
              <a:gd name="connsiteY70" fmla="*/ 343502 h 6451461"/>
              <a:gd name="connsiteX71" fmla="*/ 4961845 w 7308555"/>
              <a:gd name="connsiteY71" fmla="*/ 343502 h 6451461"/>
              <a:gd name="connsiteX72" fmla="*/ 1131497 w 7308555"/>
              <a:gd name="connsiteY72" fmla="*/ 407286 h 6451461"/>
              <a:gd name="connsiteX73" fmla="*/ 1170033 w 7308555"/>
              <a:gd name="connsiteY73" fmla="*/ 407286 h 6451461"/>
              <a:gd name="connsiteX74" fmla="*/ 1131497 w 7308555"/>
              <a:gd name="connsiteY74" fmla="*/ 356126 h 6451461"/>
              <a:gd name="connsiteX75" fmla="*/ 1131497 w 7308555"/>
              <a:gd name="connsiteY75" fmla="*/ 407286 h 6451461"/>
              <a:gd name="connsiteX76" fmla="*/ 1131497 w 7308555"/>
              <a:gd name="connsiteY76" fmla="*/ 407286 h 6451461"/>
              <a:gd name="connsiteX77" fmla="*/ 3059627 w 7308555"/>
              <a:gd name="connsiteY77" fmla="*/ 356790 h 6451461"/>
              <a:gd name="connsiteX78" fmla="*/ 3047004 w 7308555"/>
              <a:gd name="connsiteY78" fmla="*/ 356790 h 6451461"/>
              <a:gd name="connsiteX79" fmla="*/ 3059627 w 7308555"/>
              <a:gd name="connsiteY79" fmla="*/ 356790 h 6451461"/>
              <a:gd name="connsiteX80" fmla="*/ 3059627 w 7308555"/>
              <a:gd name="connsiteY80" fmla="*/ 356790 h 6451461"/>
              <a:gd name="connsiteX81" fmla="*/ 5128613 w 7308555"/>
              <a:gd name="connsiteY81" fmla="*/ 356790 h 6451461"/>
              <a:gd name="connsiteX82" fmla="*/ 5077453 w 7308555"/>
              <a:gd name="connsiteY82" fmla="*/ 356790 h 6451461"/>
              <a:gd name="connsiteX83" fmla="*/ 5090077 w 7308555"/>
              <a:gd name="connsiteY83" fmla="*/ 394662 h 6451461"/>
              <a:gd name="connsiteX84" fmla="*/ 5128613 w 7308555"/>
              <a:gd name="connsiteY84" fmla="*/ 356790 h 6451461"/>
              <a:gd name="connsiteX85" fmla="*/ 5128613 w 7308555"/>
              <a:gd name="connsiteY85" fmla="*/ 356790 h 6451461"/>
              <a:gd name="connsiteX86" fmla="*/ 5154525 w 7308555"/>
              <a:gd name="connsiteY86" fmla="*/ 483694 h 6451461"/>
              <a:gd name="connsiteX87" fmla="*/ 5167149 w 7308555"/>
              <a:gd name="connsiteY87" fmla="*/ 458446 h 6451461"/>
              <a:gd name="connsiteX88" fmla="*/ 5013005 w 7308555"/>
              <a:gd name="connsiteY88" fmla="*/ 522230 h 6451461"/>
              <a:gd name="connsiteX89" fmla="*/ 5154525 w 7308555"/>
              <a:gd name="connsiteY89" fmla="*/ 483694 h 6451461"/>
              <a:gd name="connsiteX90" fmla="*/ 5154525 w 7308555"/>
              <a:gd name="connsiteY90" fmla="*/ 483694 h 6451461"/>
              <a:gd name="connsiteX91" fmla="*/ 2069650 w 7308555"/>
              <a:gd name="connsiteY91" fmla="*/ 522230 h 6451461"/>
              <a:gd name="connsiteX92" fmla="*/ 2095562 w 7308555"/>
              <a:gd name="connsiteY92" fmla="*/ 484358 h 6451461"/>
              <a:gd name="connsiteX93" fmla="*/ 2044403 w 7308555"/>
              <a:gd name="connsiteY93" fmla="*/ 484358 h 6451461"/>
              <a:gd name="connsiteX94" fmla="*/ 2069650 w 7308555"/>
              <a:gd name="connsiteY94" fmla="*/ 522230 h 6451461"/>
              <a:gd name="connsiteX95" fmla="*/ 2069650 w 7308555"/>
              <a:gd name="connsiteY95" fmla="*/ 522230 h 6451461"/>
              <a:gd name="connsiteX96" fmla="*/ 2365315 w 7308555"/>
              <a:gd name="connsiteY96" fmla="*/ 496317 h 6451461"/>
              <a:gd name="connsiteX97" fmla="*/ 2352691 w 7308555"/>
              <a:gd name="connsiteY97" fmla="*/ 483694 h 6451461"/>
              <a:gd name="connsiteX98" fmla="*/ 2352691 w 7308555"/>
              <a:gd name="connsiteY98" fmla="*/ 547477 h 6451461"/>
              <a:gd name="connsiteX99" fmla="*/ 2365315 w 7308555"/>
              <a:gd name="connsiteY99" fmla="*/ 496317 h 6451461"/>
              <a:gd name="connsiteX100" fmla="*/ 2365315 w 7308555"/>
              <a:gd name="connsiteY100" fmla="*/ 496317 h 6451461"/>
              <a:gd name="connsiteX101" fmla="*/ 1079673 w 7308555"/>
              <a:gd name="connsiteY101" fmla="*/ 534853 h 6451461"/>
              <a:gd name="connsiteX102" fmla="*/ 1092297 w 7308555"/>
              <a:gd name="connsiteY102" fmla="*/ 509606 h 6451461"/>
              <a:gd name="connsiteX103" fmla="*/ 1066385 w 7308555"/>
              <a:gd name="connsiteY103" fmla="*/ 522230 h 6451461"/>
              <a:gd name="connsiteX104" fmla="*/ 1079673 w 7308555"/>
              <a:gd name="connsiteY104" fmla="*/ 534853 h 6451461"/>
              <a:gd name="connsiteX105" fmla="*/ 1079673 w 7308555"/>
              <a:gd name="connsiteY105" fmla="*/ 534853 h 6451461"/>
              <a:gd name="connsiteX106" fmla="*/ 5013005 w 7308555"/>
              <a:gd name="connsiteY106" fmla="*/ 509606 h 6451461"/>
              <a:gd name="connsiteX107" fmla="*/ 4897397 w 7308555"/>
              <a:gd name="connsiteY107" fmla="*/ 534853 h 6451461"/>
              <a:gd name="connsiteX108" fmla="*/ 5013005 w 7308555"/>
              <a:gd name="connsiteY108" fmla="*/ 509606 h 6451461"/>
              <a:gd name="connsiteX109" fmla="*/ 5013005 w 7308555"/>
              <a:gd name="connsiteY109" fmla="*/ 509606 h 6451461"/>
              <a:gd name="connsiteX110" fmla="*/ 1992578 w 7308555"/>
              <a:gd name="connsiteY110" fmla="*/ 764076 h 6451461"/>
              <a:gd name="connsiteX111" fmla="*/ 2031114 w 7308555"/>
              <a:gd name="connsiteY111" fmla="*/ 700293 h 6451461"/>
              <a:gd name="connsiteX112" fmla="*/ 2018490 w 7308555"/>
              <a:gd name="connsiteY112" fmla="*/ 662421 h 6451461"/>
              <a:gd name="connsiteX113" fmla="*/ 2031114 w 7308555"/>
              <a:gd name="connsiteY113" fmla="*/ 598637 h 6451461"/>
              <a:gd name="connsiteX114" fmla="*/ 2018490 w 7308555"/>
              <a:gd name="connsiteY114" fmla="*/ 598637 h 6451461"/>
              <a:gd name="connsiteX115" fmla="*/ 1954042 w 7308555"/>
              <a:gd name="connsiteY115" fmla="*/ 509606 h 6451461"/>
              <a:gd name="connsiteX116" fmla="*/ 1915506 w 7308555"/>
              <a:gd name="connsiteY116" fmla="*/ 560766 h 6451461"/>
              <a:gd name="connsiteX117" fmla="*/ 1954042 w 7308555"/>
              <a:gd name="connsiteY117" fmla="*/ 637173 h 6451461"/>
              <a:gd name="connsiteX118" fmla="*/ 1992578 w 7308555"/>
              <a:gd name="connsiteY118" fmla="*/ 764076 h 6451461"/>
              <a:gd name="connsiteX119" fmla="*/ 1992578 w 7308555"/>
              <a:gd name="connsiteY119" fmla="*/ 764076 h 6451461"/>
              <a:gd name="connsiteX120" fmla="*/ 2596531 w 7308555"/>
              <a:gd name="connsiteY120" fmla="*/ 534853 h 6451461"/>
              <a:gd name="connsiteX121" fmla="*/ 2596531 w 7308555"/>
              <a:gd name="connsiteY121" fmla="*/ 522230 h 6451461"/>
              <a:gd name="connsiteX122" fmla="*/ 2596531 w 7308555"/>
              <a:gd name="connsiteY122" fmla="*/ 534853 h 6451461"/>
              <a:gd name="connsiteX123" fmla="*/ 2596531 w 7308555"/>
              <a:gd name="connsiteY123" fmla="*/ 534853 h 6451461"/>
              <a:gd name="connsiteX124" fmla="*/ 4781789 w 7308555"/>
              <a:gd name="connsiteY124" fmla="*/ 623885 h 6451461"/>
              <a:gd name="connsiteX125" fmla="*/ 4781789 w 7308555"/>
              <a:gd name="connsiteY125" fmla="*/ 649133 h 6451461"/>
              <a:gd name="connsiteX126" fmla="*/ 4832949 w 7308555"/>
              <a:gd name="connsiteY126" fmla="*/ 649133 h 6451461"/>
              <a:gd name="connsiteX127" fmla="*/ 4820325 w 7308555"/>
              <a:gd name="connsiteY127" fmla="*/ 611261 h 6451461"/>
              <a:gd name="connsiteX128" fmla="*/ 4807701 w 7308555"/>
              <a:gd name="connsiteY128" fmla="*/ 611261 h 6451461"/>
              <a:gd name="connsiteX129" fmla="*/ 4781789 w 7308555"/>
              <a:gd name="connsiteY129" fmla="*/ 623885 h 6451461"/>
              <a:gd name="connsiteX130" fmla="*/ 4781789 w 7308555"/>
              <a:gd name="connsiteY130" fmla="*/ 623885 h 6451461"/>
              <a:gd name="connsiteX131" fmla="*/ 4370517 w 7308555"/>
              <a:gd name="connsiteY131" fmla="*/ 662421 h 6451461"/>
              <a:gd name="connsiteX132" fmla="*/ 4344605 w 7308555"/>
              <a:gd name="connsiteY132" fmla="*/ 649797 h 6451461"/>
              <a:gd name="connsiteX133" fmla="*/ 4344605 w 7308555"/>
              <a:gd name="connsiteY133" fmla="*/ 624549 h 6451461"/>
              <a:gd name="connsiteX134" fmla="*/ 4331981 w 7308555"/>
              <a:gd name="connsiteY134" fmla="*/ 675709 h 6451461"/>
              <a:gd name="connsiteX135" fmla="*/ 4370517 w 7308555"/>
              <a:gd name="connsiteY135" fmla="*/ 662421 h 6451461"/>
              <a:gd name="connsiteX136" fmla="*/ 4370517 w 7308555"/>
              <a:gd name="connsiteY136" fmla="*/ 662421 h 6451461"/>
              <a:gd name="connsiteX137" fmla="*/ 2262330 w 7308555"/>
              <a:gd name="connsiteY137" fmla="*/ 662421 h 6451461"/>
              <a:gd name="connsiteX138" fmla="*/ 2236418 w 7308555"/>
              <a:gd name="connsiteY138" fmla="*/ 637173 h 6451461"/>
              <a:gd name="connsiteX139" fmla="*/ 2262330 w 7308555"/>
              <a:gd name="connsiteY139" fmla="*/ 662421 h 6451461"/>
              <a:gd name="connsiteX140" fmla="*/ 2262330 w 7308555"/>
              <a:gd name="connsiteY140" fmla="*/ 662421 h 6451461"/>
              <a:gd name="connsiteX141" fmla="*/ 835833 w 7308555"/>
              <a:gd name="connsiteY141" fmla="*/ 662421 h 6451461"/>
              <a:gd name="connsiteX142" fmla="*/ 848457 w 7308555"/>
              <a:gd name="connsiteY142" fmla="*/ 649797 h 6451461"/>
              <a:gd name="connsiteX143" fmla="*/ 822545 w 7308555"/>
              <a:gd name="connsiteY143" fmla="*/ 637173 h 6451461"/>
              <a:gd name="connsiteX144" fmla="*/ 835833 w 7308555"/>
              <a:gd name="connsiteY144" fmla="*/ 662421 h 6451461"/>
              <a:gd name="connsiteX145" fmla="*/ 835833 w 7308555"/>
              <a:gd name="connsiteY145" fmla="*/ 662421 h 6451461"/>
              <a:gd name="connsiteX146" fmla="*/ 1851058 w 7308555"/>
              <a:gd name="connsiteY146" fmla="*/ 675045 h 6451461"/>
              <a:gd name="connsiteX147" fmla="*/ 1825146 w 7308555"/>
              <a:gd name="connsiteY147" fmla="*/ 637173 h 6451461"/>
              <a:gd name="connsiteX148" fmla="*/ 1851058 w 7308555"/>
              <a:gd name="connsiteY148" fmla="*/ 675045 h 6451461"/>
              <a:gd name="connsiteX149" fmla="*/ 1851058 w 7308555"/>
              <a:gd name="connsiteY149" fmla="*/ 675045 h 6451461"/>
              <a:gd name="connsiteX150" fmla="*/ 3740652 w 7308555"/>
              <a:gd name="connsiteY150" fmla="*/ 687669 h 6451461"/>
              <a:gd name="connsiteX151" fmla="*/ 3740652 w 7308555"/>
              <a:gd name="connsiteY151" fmla="*/ 700293 h 6451461"/>
              <a:gd name="connsiteX152" fmla="*/ 3753276 w 7308555"/>
              <a:gd name="connsiteY152" fmla="*/ 700293 h 6451461"/>
              <a:gd name="connsiteX153" fmla="*/ 3740652 w 7308555"/>
              <a:gd name="connsiteY153" fmla="*/ 687669 h 6451461"/>
              <a:gd name="connsiteX154" fmla="*/ 3740652 w 7308555"/>
              <a:gd name="connsiteY154" fmla="*/ 687669 h 6451461"/>
              <a:gd name="connsiteX155" fmla="*/ 2120810 w 7308555"/>
              <a:gd name="connsiteY155" fmla="*/ 700293 h 6451461"/>
              <a:gd name="connsiteX156" fmla="*/ 2108186 w 7308555"/>
              <a:gd name="connsiteY156" fmla="*/ 700293 h 6451461"/>
              <a:gd name="connsiteX157" fmla="*/ 2108186 w 7308555"/>
              <a:gd name="connsiteY157" fmla="*/ 725540 h 6451461"/>
              <a:gd name="connsiteX158" fmla="*/ 2120810 w 7308555"/>
              <a:gd name="connsiteY158" fmla="*/ 700293 h 6451461"/>
              <a:gd name="connsiteX159" fmla="*/ 2120810 w 7308555"/>
              <a:gd name="connsiteY159" fmla="*/ 700293 h 6451461"/>
              <a:gd name="connsiteX160" fmla="*/ 1825146 w 7308555"/>
              <a:gd name="connsiteY160" fmla="*/ 738829 h 6451461"/>
              <a:gd name="connsiteX161" fmla="*/ 1812522 w 7308555"/>
              <a:gd name="connsiteY161" fmla="*/ 700957 h 6451461"/>
              <a:gd name="connsiteX162" fmla="*/ 1825146 w 7308555"/>
              <a:gd name="connsiteY162" fmla="*/ 738829 h 6451461"/>
              <a:gd name="connsiteX163" fmla="*/ 1825146 w 7308555"/>
              <a:gd name="connsiteY163" fmla="*/ 738829 h 6451461"/>
              <a:gd name="connsiteX164" fmla="*/ 4409053 w 7308555"/>
              <a:gd name="connsiteY164" fmla="*/ 814572 h 6451461"/>
              <a:gd name="connsiteX165" fmla="*/ 4434965 w 7308555"/>
              <a:gd name="connsiteY165" fmla="*/ 763412 h 6451461"/>
              <a:gd name="connsiteX166" fmla="*/ 4409053 w 7308555"/>
              <a:gd name="connsiteY166" fmla="*/ 750788 h 6451461"/>
              <a:gd name="connsiteX167" fmla="*/ 4396429 w 7308555"/>
              <a:gd name="connsiteY167" fmla="*/ 814572 h 6451461"/>
              <a:gd name="connsiteX168" fmla="*/ 4409053 w 7308555"/>
              <a:gd name="connsiteY168" fmla="*/ 814572 h 6451461"/>
              <a:gd name="connsiteX169" fmla="*/ 4409053 w 7308555"/>
              <a:gd name="connsiteY169" fmla="*/ 814572 h 6451461"/>
              <a:gd name="connsiteX170" fmla="*/ 4409053 w 7308555"/>
              <a:gd name="connsiteY170" fmla="*/ 814572 h 6451461"/>
              <a:gd name="connsiteX171" fmla="*/ 2429763 w 7308555"/>
              <a:gd name="connsiteY171" fmla="*/ 827860 h 6451461"/>
              <a:gd name="connsiteX172" fmla="*/ 2391227 w 7308555"/>
              <a:gd name="connsiteY172" fmla="*/ 764076 h 6451461"/>
              <a:gd name="connsiteX173" fmla="*/ 2429763 w 7308555"/>
              <a:gd name="connsiteY173" fmla="*/ 827860 h 6451461"/>
              <a:gd name="connsiteX174" fmla="*/ 2429763 w 7308555"/>
              <a:gd name="connsiteY174" fmla="*/ 827860 h 6451461"/>
              <a:gd name="connsiteX175" fmla="*/ 5141902 w 7308555"/>
              <a:gd name="connsiteY175" fmla="*/ 776700 h 6451461"/>
              <a:gd name="connsiteX176" fmla="*/ 5141902 w 7308555"/>
              <a:gd name="connsiteY176" fmla="*/ 801948 h 6451461"/>
              <a:gd name="connsiteX177" fmla="*/ 5154525 w 7308555"/>
              <a:gd name="connsiteY177" fmla="*/ 789324 h 6451461"/>
              <a:gd name="connsiteX178" fmla="*/ 5141902 w 7308555"/>
              <a:gd name="connsiteY178" fmla="*/ 776700 h 6451461"/>
              <a:gd name="connsiteX179" fmla="*/ 5141902 w 7308555"/>
              <a:gd name="connsiteY179" fmla="*/ 776700 h 6451461"/>
              <a:gd name="connsiteX180" fmla="*/ 1170033 w 7308555"/>
              <a:gd name="connsiteY180" fmla="*/ 814572 h 6451461"/>
              <a:gd name="connsiteX181" fmla="*/ 1157410 w 7308555"/>
              <a:gd name="connsiteY181" fmla="*/ 789324 h 6451461"/>
              <a:gd name="connsiteX182" fmla="*/ 1170033 w 7308555"/>
              <a:gd name="connsiteY182" fmla="*/ 814572 h 6451461"/>
              <a:gd name="connsiteX183" fmla="*/ 1170033 w 7308555"/>
              <a:gd name="connsiteY183" fmla="*/ 814572 h 6451461"/>
              <a:gd name="connsiteX184" fmla="*/ 1118209 w 7308555"/>
              <a:gd name="connsiteY184" fmla="*/ 840484 h 6451461"/>
              <a:gd name="connsiteX185" fmla="*/ 1105585 w 7308555"/>
              <a:gd name="connsiteY185" fmla="*/ 878356 h 6451461"/>
              <a:gd name="connsiteX186" fmla="*/ 1144121 w 7308555"/>
              <a:gd name="connsiteY186" fmla="*/ 827196 h 6451461"/>
              <a:gd name="connsiteX187" fmla="*/ 1118209 w 7308555"/>
              <a:gd name="connsiteY187" fmla="*/ 840484 h 6451461"/>
              <a:gd name="connsiteX188" fmla="*/ 1118209 w 7308555"/>
              <a:gd name="connsiteY188" fmla="*/ 840484 h 6451461"/>
              <a:gd name="connsiteX189" fmla="*/ 3560596 w 7308555"/>
              <a:gd name="connsiteY189" fmla="*/ 827860 h 6451461"/>
              <a:gd name="connsiteX190" fmla="*/ 3560596 w 7308555"/>
              <a:gd name="connsiteY190" fmla="*/ 853108 h 6451461"/>
              <a:gd name="connsiteX191" fmla="*/ 3560596 w 7308555"/>
              <a:gd name="connsiteY191" fmla="*/ 827860 h 6451461"/>
              <a:gd name="connsiteX192" fmla="*/ 3560596 w 7308555"/>
              <a:gd name="connsiteY192" fmla="*/ 827860 h 6451461"/>
              <a:gd name="connsiteX193" fmla="*/ 3882172 w 7308555"/>
              <a:gd name="connsiteY193" fmla="*/ 916892 h 6451461"/>
              <a:gd name="connsiteX194" fmla="*/ 3946620 w 7308555"/>
              <a:gd name="connsiteY194" fmla="*/ 891644 h 6451461"/>
              <a:gd name="connsiteX195" fmla="*/ 3882172 w 7308555"/>
              <a:gd name="connsiteY195" fmla="*/ 916892 h 6451461"/>
              <a:gd name="connsiteX196" fmla="*/ 3882172 w 7308555"/>
              <a:gd name="connsiteY196" fmla="*/ 916892 h 6451461"/>
              <a:gd name="connsiteX197" fmla="*/ 3650292 w 7308555"/>
              <a:gd name="connsiteY197" fmla="*/ 890980 h 6451461"/>
              <a:gd name="connsiteX198" fmla="*/ 3662915 w 7308555"/>
              <a:gd name="connsiteY198" fmla="*/ 890980 h 6451461"/>
              <a:gd name="connsiteX199" fmla="*/ 3650292 w 7308555"/>
              <a:gd name="connsiteY199" fmla="*/ 890980 h 6451461"/>
              <a:gd name="connsiteX200" fmla="*/ 3650292 w 7308555"/>
              <a:gd name="connsiteY200" fmla="*/ 890980 h 6451461"/>
              <a:gd name="connsiteX201" fmla="*/ 398649 w 7308555"/>
              <a:gd name="connsiteY201" fmla="*/ 890980 h 6451461"/>
              <a:gd name="connsiteX202" fmla="*/ 372736 w 7308555"/>
              <a:gd name="connsiteY202" fmla="*/ 916227 h 6451461"/>
              <a:gd name="connsiteX203" fmla="*/ 398649 w 7308555"/>
              <a:gd name="connsiteY203" fmla="*/ 890980 h 6451461"/>
              <a:gd name="connsiteX204" fmla="*/ 398649 w 7308555"/>
              <a:gd name="connsiteY204" fmla="*/ 890980 h 6451461"/>
              <a:gd name="connsiteX205" fmla="*/ 758097 w 7308555"/>
              <a:gd name="connsiteY205" fmla="*/ 904268 h 6451461"/>
              <a:gd name="connsiteX206" fmla="*/ 770720 w 7308555"/>
              <a:gd name="connsiteY206" fmla="*/ 916892 h 6451461"/>
              <a:gd name="connsiteX207" fmla="*/ 758097 w 7308555"/>
              <a:gd name="connsiteY207" fmla="*/ 891644 h 6451461"/>
              <a:gd name="connsiteX208" fmla="*/ 758097 w 7308555"/>
              <a:gd name="connsiteY208" fmla="*/ 904268 h 6451461"/>
              <a:gd name="connsiteX209" fmla="*/ 758097 w 7308555"/>
              <a:gd name="connsiteY209" fmla="*/ 904268 h 6451461"/>
              <a:gd name="connsiteX210" fmla="*/ 3843636 w 7308555"/>
              <a:gd name="connsiteY210" fmla="*/ 942139 h 6451461"/>
              <a:gd name="connsiteX211" fmla="*/ 3831012 w 7308555"/>
              <a:gd name="connsiteY211" fmla="*/ 954763 h 6451461"/>
              <a:gd name="connsiteX212" fmla="*/ 3843636 w 7308555"/>
              <a:gd name="connsiteY212" fmla="*/ 942139 h 6451461"/>
              <a:gd name="connsiteX213" fmla="*/ 3843636 w 7308555"/>
              <a:gd name="connsiteY213" fmla="*/ 942139 h 6451461"/>
              <a:gd name="connsiteX214" fmla="*/ 565416 w 7308555"/>
              <a:gd name="connsiteY214" fmla="*/ 1005923 h 6451461"/>
              <a:gd name="connsiteX215" fmla="*/ 539504 w 7308555"/>
              <a:gd name="connsiteY215" fmla="*/ 1005923 h 6451461"/>
              <a:gd name="connsiteX216" fmla="*/ 565416 w 7308555"/>
              <a:gd name="connsiteY216" fmla="*/ 1005923 h 6451461"/>
              <a:gd name="connsiteX217" fmla="*/ 565416 w 7308555"/>
              <a:gd name="connsiteY217" fmla="*/ 1005923 h 6451461"/>
              <a:gd name="connsiteX218" fmla="*/ 5385741 w 7308555"/>
              <a:gd name="connsiteY218" fmla="*/ 1043795 h 6451461"/>
              <a:gd name="connsiteX219" fmla="*/ 5398365 w 7308555"/>
              <a:gd name="connsiteY219" fmla="*/ 1043795 h 6451461"/>
              <a:gd name="connsiteX220" fmla="*/ 5385741 w 7308555"/>
              <a:gd name="connsiteY220" fmla="*/ 1043795 h 6451461"/>
              <a:gd name="connsiteX221" fmla="*/ 5385741 w 7308555"/>
              <a:gd name="connsiteY221" fmla="*/ 1043795 h 6451461"/>
              <a:gd name="connsiteX222" fmla="*/ 1581306 w 7308555"/>
              <a:gd name="connsiteY222" fmla="*/ 1094955 h 6451461"/>
              <a:gd name="connsiteX223" fmla="*/ 1530146 w 7308555"/>
              <a:gd name="connsiteY223" fmla="*/ 1082331 h 6451461"/>
              <a:gd name="connsiteX224" fmla="*/ 1633130 w 7308555"/>
              <a:gd name="connsiteY224" fmla="*/ 1171362 h 6451461"/>
              <a:gd name="connsiteX225" fmla="*/ 1607218 w 7308555"/>
              <a:gd name="connsiteY225" fmla="*/ 1120202 h 6451461"/>
              <a:gd name="connsiteX226" fmla="*/ 1581306 w 7308555"/>
              <a:gd name="connsiteY226" fmla="*/ 1094955 h 6451461"/>
              <a:gd name="connsiteX227" fmla="*/ 1581306 w 7308555"/>
              <a:gd name="connsiteY227" fmla="*/ 1094955 h 6451461"/>
              <a:gd name="connsiteX228" fmla="*/ 4717341 w 7308555"/>
              <a:gd name="connsiteY228" fmla="*/ 1171362 h 6451461"/>
              <a:gd name="connsiteX229" fmla="*/ 4717341 w 7308555"/>
              <a:gd name="connsiteY229" fmla="*/ 1146115 h 6451461"/>
              <a:gd name="connsiteX230" fmla="*/ 4717341 w 7308555"/>
              <a:gd name="connsiteY230" fmla="*/ 1171362 h 6451461"/>
              <a:gd name="connsiteX231" fmla="*/ 4717341 w 7308555"/>
              <a:gd name="connsiteY231" fmla="*/ 1171362 h 6451461"/>
              <a:gd name="connsiteX232" fmla="*/ 629865 w 7308555"/>
              <a:gd name="connsiteY232" fmla="*/ 1286306 h 6451461"/>
              <a:gd name="connsiteX233" fmla="*/ 617241 w 7308555"/>
              <a:gd name="connsiteY233" fmla="*/ 1261058 h 6451461"/>
              <a:gd name="connsiteX234" fmla="*/ 617241 w 7308555"/>
              <a:gd name="connsiteY234" fmla="*/ 1261058 h 6451461"/>
              <a:gd name="connsiteX235" fmla="*/ 604617 w 7308555"/>
              <a:gd name="connsiteY235" fmla="*/ 1261058 h 6451461"/>
              <a:gd name="connsiteX236" fmla="*/ 604617 w 7308555"/>
              <a:gd name="connsiteY236" fmla="*/ 1286306 h 6451461"/>
              <a:gd name="connsiteX237" fmla="*/ 629865 w 7308555"/>
              <a:gd name="connsiteY237" fmla="*/ 1286306 h 6451461"/>
              <a:gd name="connsiteX238" fmla="*/ 629865 w 7308555"/>
              <a:gd name="connsiteY238" fmla="*/ 1286306 h 6451461"/>
              <a:gd name="connsiteX239" fmla="*/ 629865 w 7308555"/>
              <a:gd name="connsiteY239" fmla="*/ 1298930 h 6451461"/>
              <a:gd name="connsiteX240" fmla="*/ 655777 w 7308555"/>
              <a:gd name="connsiteY240" fmla="*/ 1273682 h 6451461"/>
              <a:gd name="connsiteX241" fmla="*/ 629865 w 7308555"/>
              <a:gd name="connsiteY241" fmla="*/ 1298930 h 6451461"/>
              <a:gd name="connsiteX242" fmla="*/ 629865 w 7308555"/>
              <a:gd name="connsiteY242" fmla="*/ 1298930 h 6451461"/>
              <a:gd name="connsiteX243" fmla="*/ 835833 w 7308555"/>
              <a:gd name="connsiteY243" fmla="*/ 1400585 h 6451461"/>
              <a:gd name="connsiteX244" fmla="*/ 797297 w 7308555"/>
              <a:gd name="connsiteY244" fmla="*/ 1413209 h 6451461"/>
              <a:gd name="connsiteX245" fmla="*/ 835833 w 7308555"/>
              <a:gd name="connsiteY245" fmla="*/ 1425833 h 6451461"/>
              <a:gd name="connsiteX246" fmla="*/ 835833 w 7308555"/>
              <a:gd name="connsiteY246" fmla="*/ 1400585 h 6451461"/>
              <a:gd name="connsiteX247" fmla="*/ 835833 w 7308555"/>
              <a:gd name="connsiteY247" fmla="*/ 1400585 h 6451461"/>
              <a:gd name="connsiteX248" fmla="*/ 617241 w 7308555"/>
              <a:gd name="connsiteY248" fmla="*/ 1413209 h 6451461"/>
              <a:gd name="connsiteX249" fmla="*/ 604617 w 7308555"/>
              <a:gd name="connsiteY249" fmla="*/ 1438457 h 6451461"/>
              <a:gd name="connsiteX250" fmla="*/ 617241 w 7308555"/>
              <a:gd name="connsiteY250" fmla="*/ 1438457 h 6451461"/>
              <a:gd name="connsiteX251" fmla="*/ 617241 w 7308555"/>
              <a:gd name="connsiteY251" fmla="*/ 1413209 h 6451461"/>
              <a:gd name="connsiteX252" fmla="*/ 617241 w 7308555"/>
              <a:gd name="connsiteY252" fmla="*/ 1413209 h 6451461"/>
              <a:gd name="connsiteX253" fmla="*/ 4190460 w 7308555"/>
              <a:gd name="connsiteY253" fmla="*/ 1439121 h 6451461"/>
              <a:gd name="connsiteX254" fmla="*/ 4216372 w 7308555"/>
              <a:gd name="connsiteY254" fmla="*/ 1439121 h 6451461"/>
              <a:gd name="connsiteX255" fmla="*/ 4190460 w 7308555"/>
              <a:gd name="connsiteY255" fmla="*/ 1439121 h 6451461"/>
              <a:gd name="connsiteX256" fmla="*/ 4190460 w 7308555"/>
              <a:gd name="connsiteY256" fmla="*/ 1439121 h 6451461"/>
              <a:gd name="connsiteX257" fmla="*/ 4563197 w 7308555"/>
              <a:gd name="connsiteY257" fmla="*/ 1451745 h 6451461"/>
              <a:gd name="connsiteX258" fmla="*/ 4589109 w 7308555"/>
              <a:gd name="connsiteY258" fmla="*/ 1451745 h 6451461"/>
              <a:gd name="connsiteX259" fmla="*/ 4576485 w 7308555"/>
              <a:gd name="connsiteY259" fmla="*/ 1439121 h 6451461"/>
              <a:gd name="connsiteX260" fmla="*/ 4563197 w 7308555"/>
              <a:gd name="connsiteY260" fmla="*/ 1451745 h 6451461"/>
              <a:gd name="connsiteX261" fmla="*/ 4563197 w 7308555"/>
              <a:gd name="connsiteY261" fmla="*/ 1451745 h 6451461"/>
              <a:gd name="connsiteX262" fmla="*/ 4961845 w 7308555"/>
              <a:gd name="connsiteY262" fmla="*/ 1476993 h 6451461"/>
              <a:gd name="connsiteX263" fmla="*/ 4949222 w 7308555"/>
              <a:gd name="connsiteY263" fmla="*/ 1451745 h 6451461"/>
              <a:gd name="connsiteX264" fmla="*/ 4961845 w 7308555"/>
              <a:gd name="connsiteY264" fmla="*/ 1476993 h 6451461"/>
              <a:gd name="connsiteX265" fmla="*/ 4961845 w 7308555"/>
              <a:gd name="connsiteY265" fmla="*/ 1476993 h 6451461"/>
              <a:gd name="connsiteX266" fmla="*/ 796633 w 7308555"/>
              <a:gd name="connsiteY266" fmla="*/ 1502241 h 6451461"/>
              <a:gd name="connsiteX267" fmla="*/ 784009 w 7308555"/>
              <a:gd name="connsiteY267" fmla="*/ 1514864 h 6451461"/>
              <a:gd name="connsiteX268" fmla="*/ 796633 w 7308555"/>
              <a:gd name="connsiteY268" fmla="*/ 1502241 h 6451461"/>
              <a:gd name="connsiteX269" fmla="*/ 796633 w 7308555"/>
              <a:gd name="connsiteY269" fmla="*/ 1502241 h 6451461"/>
              <a:gd name="connsiteX270" fmla="*/ 4820325 w 7308555"/>
              <a:gd name="connsiteY270" fmla="*/ 1528153 h 6451461"/>
              <a:gd name="connsiteX271" fmla="*/ 4781789 w 7308555"/>
              <a:gd name="connsiteY271" fmla="*/ 1528153 h 6451461"/>
              <a:gd name="connsiteX272" fmla="*/ 4820325 w 7308555"/>
              <a:gd name="connsiteY272" fmla="*/ 1528153 h 6451461"/>
              <a:gd name="connsiteX273" fmla="*/ 4820325 w 7308555"/>
              <a:gd name="connsiteY273" fmla="*/ 1528153 h 6451461"/>
              <a:gd name="connsiteX274" fmla="*/ 5450190 w 7308555"/>
              <a:gd name="connsiteY274" fmla="*/ 1578648 h 6451461"/>
              <a:gd name="connsiteX275" fmla="*/ 5437566 w 7308555"/>
              <a:gd name="connsiteY275" fmla="*/ 1553400 h 6451461"/>
              <a:gd name="connsiteX276" fmla="*/ 5424942 w 7308555"/>
              <a:gd name="connsiteY276" fmla="*/ 1566024 h 6451461"/>
              <a:gd name="connsiteX277" fmla="*/ 5450190 w 7308555"/>
              <a:gd name="connsiteY277" fmla="*/ 1578648 h 6451461"/>
              <a:gd name="connsiteX278" fmla="*/ 5450190 w 7308555"/>
              <a:gd name="connsiteY278" fmla="*/ 1578648 h 6451461"/>
              <a:gd name="connsiteX279" fmla="*/ 7185639 w 7308555"/>
              <a:gd name="connsiteY279" fmla="*/ 1591937 h 6451461"/>
              <a:gd name="connsiteX280" fmla="*/ 7159727 w 7308555"/>
              <a:gd name="connsiteY280" fmla="*/ 1566689 h 6451461"/>
              <a:gd name="connsiteX281" fmla="*/ 7159727 w 7308555"/>
              <a:gd name="connsiteY281" fmla="*/ 1579313 h 6451461"/>
              <a:gd name="connsiteX282" fmla="*/ 7185639 w 7308555"/>
              <a:gd name="connsiteY282" fmla="*/ 1591937 h 6451461"/>
              <a:gd name="connsiteX283" fmla="*/ 7185639 w 7308555"/>
              <a:gd name="connsiteY283" fmla="*/ 1591937 h 6451461"/>
              <a:gd name="connsiteX284" fmla="*/ 1079673 w 7308555"/>
              <a:gd name="connsiteY284" fmla="*/ 1604560 h 6451461"/>
              <a:gd name="connsiteX285" fmla="*/ 1067049 w 7308555"/>
              <a:gd name="connsiteY285" fmla="*/ 1579313 h 6451461"/>
              <a:gd name="connsiteX286" fmla="*/ 1067049 w 7308555"/>
              <a:gd name="connsiteY286" fmla="*/ 1579313 h 6451461"/>
              <a:gd name="connsiteX287" fmla="*/ 1079673 w 7308555"/>
              <a:gd name="connsiteY287" fmla="*/ 1604560 h 6451461"/>
              <a:gd name="connsiteX288" fmla="*/ 1079673 w 7308555"/>
              <a:gd name="connsiteY288" fmla="*/ 1604560 h 6451461"/>
              <a:gd name="connsiteX289" fmla="*/ 1131497 w 7308555"/>
              <a:gd name="connsiteY289" fmla="*/ 1591937 h 6451461"/>
              <a:gd name="connsiteX290" fmla="*/ 1105585 w 7308555"/>
              <a:gd name="connsiteY290" fmla="*/ 1604560 h 6451461"/>
              <a:gd name="connsiteX291" fmla="*/ 1131497 w 7308555"/>
              <a:gd name="connsiteY291" fmla="*/ 1604560 h 6451461"/>
              <a:gd name="connsiteX292" fmla="*/ 1131497 w 7308555"/>
              <a:gd name="connsiteY292" fmla="*/ 1591937 h 6451461"/>
              <a:gd name="connsiteX293" fmla="*/ 1131497 w 7308555"/>
              <a:gd name="connsiteY293" fmla="*/ 1591937 h 6451461"/>
              <a:gd name="connsiteX294" fmla="*/ 1131497 w 7308555"/>
              <a:gd name="connsiteY294" fmla="*/ 1591937 h 6451461"/>
              <a:gd name="connsiteX295" fmla="*/ 6169750 w 7308555"/>
              <a:gd name="connsiteY295" fmla="*/ 1655056 h 6451461"/>
              <a:gd name="connsiteX296" fmla="*/ 6182374 w 7308555"/>
              <a:gd name="connsiteY296" fmla="*/ 1629808 h 6451461"/>
              <a:gd name="connsiteX297" fmla="*/ 6156462 w 7308555"/>
              <a:gd name="connsiteY297" fmla="*/ 1617184 h 6451461"/>
              <a:gd name="connsiteX298" fmla="*/ 6169750 w 7308555"/>
              <a:gd name="connsiteY298" fmla="*/ 1655056 h 6451461"/>
              <a:gd name="connsiteX299" fmla="*/ 6169750 w 7308555"/>
              <a:gd name="connsiteY299" fmla="*/ 1655056 h 6451461"/>
              <a:gd name="connsiteX300" fmla="*/ 7147103 w 7308555"/>
              <a:gd name="connsiteY300" fmla="*/ 1629808 h 6451461"/>
              <a:gd name="connsiteX301" fmla="*/ 7121192 w 7308555"/>
              <a:gd name="connsiteY301" fmla="*/ 1617184 h 6451461"/>
              <a:gd name="connsiteX302" fmla="*/ 7147103 w 7308555"/>
              <a:gd name="connsiteY302" fmla="*/ 1629808 h 6451461"/>
              <a:gd name="connsiteX303" fmla="*/ 7147103 w 7308555"/>
              <a:gd name="connsiteY303" fmla="*/ 1629808 h 6451461"/>
              <a:gd name="connsiteX304" fmla="*/ 1568018 w 7308555"/>
              <a:gd name="connsiteY304" fmla="*/ 1642432 h 6451461"/>
              <a:gd name="connsiteX305" fmla="*/ 1580641 w 7308555"/>
              <a:gd name="connsiteY305" fmla="*/ 1667680 h 6451461"/>
              <a:gd name="connsiteX306" fmla="*/ 1568018 w 7308555"/>
              <a:gd name="connsiteY306" fmla="*/ 1642432 h 6451461"/>
              <a:gd name="connsiteX307" fmla="*/ 1568018 w 7308555"/>
              <a:gd name="connsiteY307" fmla="*/ 1642432 h 6451461"/>
              <a:gd name="connsiteX308" fmla="*/ 7159727 w 7308555"/>
              <a:gd name="connsiteY308" fmla="*/ 1667680 h 6451461"/>
              <a:gd name="connsiteX309" fmla="*/ 7147103 w 7308555"/>
              <a:gd name="connsiteY309" fmla="*/ 1655056 h 6451461"/>
              <a:gd name="connsiteX310" fmla="*/ 7159727 w 7308555"/>
              <a:gd name="connsiteY310" fmla="*/ 1667680 h 6451461"/>
              <a:gd name="connsiteX311" fmla="*/ 7159727 w 7308555"/>
              <a:gd name="connsiteY311" fmla="*/ 1667680 h 6451461"/>
              <a:gd name="connsiteX312" fmla="*/ 283040 w 7308555"/>
              <a:gd name="connsiteY312" fmla="*/ 1655056 h 6451461"/>
              <a:gd name="connsiteX313" fmla="*/ 295664 w 7308555"/>
              <a:gd name="connsiteY313" fmla="*/ 1667680 h 6451461"/>
              <a:gd name="connsiteX314" fmla="*/ 283040 w 7308555"/>
              <a:gd name="connsiteY314" fmla="*/ 1655056 h 6451461"/>
              <a:gd name="connsiteX315" fmla="*/ 283040 w 7308555"/>
              <a:gd name="connsiteY315" fmla="*/ 1655056 h 6451461"/>
              <a:gd name="connsiteX316" fmla="*/ 848457 w 7308555"/>
              <a:gd name="connsiteY316" fmla="*/ 1693592 h 6451461"/>
              <a:gd name="connsiteX317" fmla="*/ 861081 w 7308555"/>
              <a:gd name="connsiteY317" fmla="*/ 1718840 h 6451461"/>
              <a:gd name="connsiteX318" fmla="*/ 848457 w 7308555"/>
              <a:gd name="connsiteY318" fmla="*/ 1693592 h 6451461"/>
              <a:gd name="connsiteX319" fmla="*/ 848457 w 7308555"/>
              <a:gd name="connsiteY319" fmla="*/ 1693592 h 6451461"/>
              <a:gd name="connsiteX320" fmla="*/ 964065 w 7308555"/>
              <a:gd name="connsiteY320" fmla="*/ 1782623 h 6451461"/>
              <a:gd name="connsiteX321" fmla="*/ 989977 w 7308555"/>
              <a:gd name="connsiteY321" fmla="*/ 1757376 h 6451461"/>
              <a:gd name="connsiteX322" fmla="*/ 1015889 w 7308555"/>
              <a:gd name="connsiteY322" fmla="*/ 1769999 h 6451461"/>
              <a:gd name="connsiteX323" fmla="*/ 1028513 w 7308555"/>
              <a:gd name="connsiteY323" fmla="*/ 1706216 h 6451461"/>
              <a:gd name="connsiteX324" fmla="*/ 1015889 w 7308555"/>
              <a:gd name="connsiteY324" fmla="*/ 1718840 h 6451461"/>
              <a:gd name="connsiteX325" fmla="*/ 977353 w 7308555"/>
              <a:gd name="connsiteY325" fmla="*/ 1718840 h 6451461"/>
              <a:gd name="connsiteX326" fmla="*/ 951441 w 7308555"/>
              <a:gd name="connsiteY326" fmla="*/ 1693592 h 6451461"/>
              <a:gd name="connsiteX327" fmla="*/ 912905 w 7308555"/>
              <a:gd name="connsiteY327" fmla="*/ 1744752 h 6451461"/>
              <a:gd name="connsiteX328" fmla="*/ 964065 w 7308555"/>
              <a:gd name="connsiteY328" fmla="*/ 1757376 h 6451461"/>
              <a:gd name="connsiteX329" fmla="*/ 964065 w 7308555"/>
              <a:gd name="connsiteY329" fmla="*/ 1782623 h 6451461"/>
              <a:gd name="connsiteX330" fmla="*/ 964065 w 7308555"/>
              <a:gd name="connsiteY330" fmla="*/ 1782623 h 6451461"/>
              <a:gd name="connsiteX331" fmla="*/ 1516858 w 7308555"/>
              <a:gd name="connsiteY331" fmla="*/ 1706216 h 6451461"/>
              <a:gd name="connsiteX332" fmla="*/ 1542770 w 7308555"/>
              <a:gd name="connsiteY332" fmla="*/ 1718840 h 6451461"/>
              <a:gd name="connsiteX333" fmla="*/ 1516858 w 7308555"/>
              <a:gd name="connsiteY333" fmla="*/ 1693592 h 6451461"/>
              <a:gd name="connsiteX334" fmla="*/ 1516858 w 7308555"/>
              <a:gd name="connsiteY334" fmla="*/ 1706216 h 6451461"/>
              <a:gd name="connsiteX335" fmla="*/ 1516858 w 7308555"/>
              <a:gd name="connsiteY335" fmla="*/ 1706216 h 6451461"/>
              <a:gd name="connsiteX336" fmla="*/ 1516858 w 7308555"/>
              <a:gd name="connsiteY336" fmla="*/ 1706216 h 6451461"/>
              <a:gd name="connsiteX337" fmla="*/ 1079673 w 7308555"/>
              <a:gd name="connsiteY337" fmla="*/ 1718840 h 6451461"/>
              <a:gd name="connsiteX338" fmla="*/ 1079673 w 7308555"/>
              <a:gd name="connsiteY338" fmla="*/ 1706216 h 6451461"/>
              <a:gd name="connsiteX339" fmla="*/ 1053761 w 7308555"/>
              <a:gd name="connsiteY339" fmla="*/ 1706216 h 6451461"/>
              <a:gd name="connsiteX340" fmla="*/ 1079673 w 7308555"/>
              <a:gd name="connsiteY340" fmla="*/ 1718840 h 6451461"/>
              <a:gd name="connsiteX341" fmla="*/ 1079673 w 7308555"/>
              <a:gd name="connsiteY341" fmla="*/ 1718840 h 6451461"/>
              <a:gd name="connsiteX342" fmla="*/ 6452791 w 7308555"/>
              <a:gd name="connsiteY342" fmla="*/ 1706216 h 6451461"/>
              <a:gd name="connsiteX343" fmla="*/ 6414255 w 7308555"/>
              <a:gd name="connsiteY343" fmla="*/ 1706216 h 6451461"/>
              <a:gd name="connsiteX344" fmla="*/ 6452791 w 7308555"/>
              <a:gd name="connsiteY344" fmla="*/ 1706216 h 6451461"/>
              <a:gd name="connsiteX345" fmla="*/ 6452791 w 7308555"/>
              <a:gd name="connsiteY345" fmla="*/ 1706216 h 6451461"/>
              <a:gd name="connsiteX346" fmla="*/ 5835550 w 7308555"/>
              <a:gd name="connsiteY346" fmla="*/ 1731464 h 6451461"/>
              <a:gd name="connsiteX347" fmla="*/ 5822926 w 7308555"/>
              <a:gd name="connsiteY347" fmla="*/ 1731464 h 6451461"/>
              <a:gd name="connsiteX348" fmla="*/ 5835550 w 7308555"/>
              <a:gd name="connsiteY348" fmla="*/ 1731464 h 6451461"/>
              <a:gd name="connsiteX349" fmla="*/ 5835550 w 7308555"/>
              <a:gd name="connsiteY349" fmla="*/ 1731464 h 6451461"/>
              <a:gd name="connsiteX350" fmla="*/ 1825146 w 7308555"/>
              <a:gd name="connsiteY350" fmla="*/ 1757376 h 6451461"/>
              <a:gd name="connsiteX351" fmla="*/ 1851058 w 7308555"/>
              <a:gd name="connsiteY351" fmla="*/ 1769999 h 6451461"/>
              <a:gd name="connsiteX352" fmla="*/ 1825146 w 7308555"/>
              <a:gd name="connsiteY352" fmla="*/ 1757376 h 6451461"/>
              <a:gd name="connsiteX353" fmla="*/ 1825146 w 7308555"/>
              <a:gd name="connsiteY353" fmla="*/ 1757376 h 6451461"/>
              <a:gd name="connsiteX354" fmla="*/ 1387961 w 7308555"/>
              <a:gd name="connsiteY354" fmla="*/ 1807871 h 6451461"/>
              <a:gd name="connsiteX355" fmla="*/ 1413873 w 7308555"/>
              <a:gd name="connsiteY355" fmla="*/ 1820495 h 6451461"/>
              <a:gd name="connsiteX356" fmla="*/ 1439786 w 7308555"/>
              <a:gd name="connsiteY356" fmla="*/ 1820495 h 6451461"/>
              <a:gd name="connsiteX357" fmla="*/ 1439786 w 7308555"/>
              <a:gd name="connsiteY357" fmla="*/ 1782623 h 6451461"/>
              <a:gd name="connsiteX358" fmla="*/ 1427162 w 7308555"/>
              <a:gd name="connsiteY358" fmla="*/ 1769999 h 6451461"/>
              <a:gd name="connsiteX359" fmla="*/ 1387961 w 7308555"/>
              <a:gd name="connsiteY359" fmla="*/ 1807871 h 6451461"/>
              <a:gd name="connsiteX360" fmla="*/ 1387961 w 7308555"/>
              <a:gd name="connsiteY360" fmla="*/ 1807871 h 6451461"/>
              <a:gd name="connsiteX361" fmla="*/ 1735450 w 7308555"/>
              <a:gd name="connsiteY361" fmla="*/ 1795247 h 6451461"/>
              <a:gd name="connsiteX362" fmla="*/ 1722826 w 7308555"/>
              <a:gd name="connsiteY362" fmla="*/ 1782623 h 6451461"/>
              <a:gd name="connsiteX363" fmla="*/ 1735450 w 7308555"/>
              <a:gd name="connsiteY363" fmla="*/ 1795247 h 6451461"/>
              <a:gd name="connsiteX364" fmla="*/ 1735450 w 7308555"/>
              <a:gd name="connsiteY364" fmla="*/ 1795247 h 6451461"/>
              <a:gd name="connsiteX365" fmla="*/ 1092297 w 7308555"/>
              <a:gd name="connsiteY365" fmla="*/ 1795247 h 6451461"/>
              <a:gd name="connsiteX366" fmla="*/ 1041137 w 7308555"/>
              <a:gd name="connsiteY366" fmla="*/ 1795247 h 6451461"/>
              <a:gd name="connsiteX367" fmla="*/ 1092297 w 7308555"/>
              <a:gd name="connsiteY367" fmla="*/ 1795247 h 6451461"/>
              <a:gd name="connsiteX368" fmla="*/ 1092297 w 7308555"/>
              <a:gd name="connsiteY368" fmla="*/ 1795247 h 6451461"/>
              <a:gd name="connsiteX369" fmla="*/ 4627645 w 7308555"/>
              <a:gd name="connsiteY369" fmla="*/ 1820495 h 6451461"/>
              <a:gd name="connsiteX370" fmla="*/ 4627645 w 7308555"/>
              <a:gd name="connsiteY370" fmla="*/ 1807871 h 6451461"/>
              <a:gd name="connsiteX371" fmla="*/ 4627645 w 7308555"/>
              <a:gd name="connsiteY371" fmla="*/ 1807871 h 6451461"/>
              <a:gd name="connsiteX372" fmla="*/ 4627645 w 7308555"/>
              <a:gd name="connsiteY372" fmla="*/ 1820495 h 6451461"/>
              <a:gd name="connsiteX373" fmla="*/ 4627645 w 7308555"/>
              <a:gd name="connsiteY373" fmla="*/ 1820495 h 6451461"/>
              <a:gd name="connsiteX374" fmla="*/ 205968 w 7308555"/>
              <a:gd name="connsiteY374" fmla="*/ 1820495 h 6451461"/>
              <a:gd name="connsiteX375" fmla="*/ 193345 w 7308555"/>
              <a:gd name="connsiteY375" fmla="*/ 1833119 h 6451461"/>
              <a:gd name="connsiteX376" fmla="*/ 219257 w 7308555"/>
              <a:gd name="connsiteY376" fmla="*/ 1845743 h 6451461"/>
              <a:gd name="connsiteX377" fmla="*/ 205968 w 7308555"/>
              <a:gd name="connsiteY377" fmla="*/ 1820495 h 6451461"/>
              <a:gd name="connsiteX378" fmla="*/ 205968 w 7308555"/>
              <a:gd name="connsiteY378" fmla="*/ 1820495 h 6451461"/>
              <a:gd name="connsiteX379" fmla="*/ 1310889 w 7308555"/>
              <a:gd name="connsiteY379" fmla="*/ 1871655 h 6451461"/>
              <a:gd name="connsiteX380" fmla="*/ 1336801 w 7308555"/>
              <a:gd name="connsiteY380" fmla="*/ 1859031 h 6451461"/>
              <a:gd name="connsiteX381" fmla="*/ 1324178 w 7308555"/>
              <a:gd name="connsiteY381" fmla="*/ 1846407 h 6451461"/>
              <a:gd name="connsiteX382" fmla="*/ 1310889 w 7308555"/>
              <a:gd name="connsiteY382" fmla="*/ 1871655 h 6451461"/>
              <a:gd name="connsiteX383" fmla="*/ 1310889 w 7308555"/>
              <a:gd name="connsiteY383" fmla="*/ 1871655 h 6451461"/>
              <a:gd name="connsiteX384" fmla="*/ 6992959 w 7308555"/>
              <a:gd name="connsiteY384" fmla="*/ 1871655 h 6451461"/>
              <a:gd name="connsiteX385" fmla="*/ 6967047 w 7308555"/>
              <a:gd name="connsiteY385" fmla="*/ 1871655 h 6451461"/>
              <a:gd name="connsiteX386" fmla="*/ 6954423 w 7308555"/>
              <a:gd name="connsiteY386" fmla="*/ 1909526 h 6451461"/>
              <a:gd name="connsiteX387" fmla="*/ 6992959 w 7308555"/>
              <a:gd name="connsiteY387" fmla="*/ 1909526 h 6451461"/>
              <a:gd name="connsiteX388" fmla="*/ 6992959 w 7308555"/>
              <a:gd name="connsiteY388" fmla="*/ 1909526 h 6451461"/>
              <a:gd name="connsiteX389" fmla="*/ 7005583 w 7308555"/>
              <a:gd name="connsiteY389" fmla="*/ 1896903 h 6451461"/>
              <a:gd name="connsiteX390" fmla="*/ 6992959 w 7308555"/>
              <a:gd name="connsiteY390" fmla="*/ 1871655 h 6451461"/>
              <a:gd name="connsiteX391" fmla="*/ 6992959 w 7308555"/>
              <a:gd name="connsiteY391" fmla="*/ 1871655 h 6451461"/>
              <a:gd name="connsiteX392" fmla="*/ 1375337 w 7308555"/>
              <a:gd name="connsiteY392" fmla="*/ 1922815 h 6451461"/>
              <a:gd name="connsiteX393" fmla="*/ 1529481 w 7308555"/>
              <a:gd name="connsiteY393" fmla="*/ 1922815 h 6451461"/>
              <a:gd name="connsiteX394" fmla="*/ 1580641 w 7308555"/>
              <a:gd name="connsiteY394" fmla="*/ 1897567 h 6451461"/>
              <a:gd name="connsiteX395" fmla="*/ 1554729 w 7308555"/>
              <a:gd name="connsiteY395" fmla="*/ 1872319 h 6451461"/>
              <a:gd name="connsiteX396" fmla="*/ 1542105 w 7308555"/>
              <a:gd name="connsiteY396" fmla="*/ 1897567 h 6451461"/>
              <a:gd name="connsiteX397" fmla="*/ 1477657 w 7308555"/>
              <a:gd name="connsiteY397" fmla="*/ 1897567 h 6451461"/>
              <a:gd name="connsiteX398" fmla="*/ 1413209 w 7308555"/>
              <a:gd name="connsiteY398" fmla="*/ 1884943 h 6451461"/>
              <a:gd name="connsiteX399" fmla="*/ 1375337 w 7308555"/>
              <a:gd name="connsiteY399" fmla="*/ 1922815 h 6451461"/>
              <a:gd name="connsiteX400" fmla="*/ 1375337 w 7308555"/>
              <a:gd name="connsiteY400" fmla="*/ 1922815 h 6451461"/>
              <a:gd name="connsiteX401" fmla="*/ 308288 w 7308555"/>
              <a:gd name="connsiteY401" fmla="*/ 1896903 h 6451461"/>
              <a:gd name="connsiteX402" fmla="*/ 295664 w 7308555"/>
              <a:gd name="connsiteY402" fmla="*/ 1909526 h 6451461"/>
              <a:gd name="connsiteX403" fmla="*/ 295664 w 7308555"/>
              <a:gd name="connsiteY403" fmla="*/ 1922150 h 6451461"/>
              <a:gd name="connsiteX404" fmla="*/ 346824 w 7308555"/>
              <a:gd name="connsiteY404" fmla="*/ 1934774 h 6451461"/>
              <a:gd name="connsiteX405" fmla="*/ 372736 w 7308555"/>
              <a:gd name="connsiteY405" fmla="*/ 1909526 h 6451461"/>
              <a:gd name="connsiteX406" fmla="*/ 308288 w 7308555"/>
              <a:gd name="connsiteY406" fmla="*/ 1896903 h 6451461"/>
              <a:gd name="connsiteX407" fmla="*/ 308288 w 7308555"/>
              <a:gd name="connsiteY407" fmla="*/ 1896903 h 6451461"/>
              <a:gd name="connsiteX408" fmla="*/ 1285641 w 7308555"/>
              <a:gd name="connsiteY408" fmla="*/ 1896903 h 6451461"/>
              <a:gd name="connsiteX409" fmla="*/ 1234482 w 7308555"/>
              <a:gd name="connsiteY409" fmla="*/ 1922150 h 6451461"/>
              <a:gd name="connsiteX410" fmla="*/ 1260394 w 7308555"/>
              <a:gd name="connsiteY410" fmla="*/ 1934774 h 6451461"/>
              <a:gd name="connsiteX411" fmla="*/ 1273018 w 7308555"/>
              <a:gd name="connsiteY411" fmla="*/ 1922150 h 6451461"/>
              <a:gd name="connsiteX412" fmla="*/ 1285641 w 7308555"/>
              <a:gd name="connsiteY412" fmla="*/ 1934774 h 6451461"/>
              <a:gd name="connsiteX413" fmla="*/ 1273018 w 7308555"/>
              <a:gd name="connsiteY413" fmla="*/ 1947398 h 6451461"/>
              <a:gd name="connsiteX414" fmla="*/ 1311554 w 7308555"/>
              <a:gd name="connsiteY414" fmla="*/ 1909526 h 6451461"/>
              <a:gd name="connsiteX415" fmla="*/ 1285641 w 7308555"/>
              <a:gd name="connsiteY415" fmla="*/ 1896903 h 6451461"/>
              <a:gd name="connsiteX416" fmla="*/ 1285641 w 7308555"/>
              <a:gd name="connsiteY416" fmla="*/ 1896903 h 6451461"/>
              <a:gd name="connsiteX417" fmla="*/ 308288 w 7308555"/>
              <a:gd name="connsiteY417" fmla="*/ 1960686 h 6451461"/>
              <a:gd name="connsiteX418" fmla="*/ 346824 w 7308555"/>
              <a:gd name="connsiteY418" fmla="*/ 1948063 h 6451461"/>
              <a:gd name="connsiteX419" fmla="*/ 308288 w 7308555"/>
              <a:gd name="connsiteY419" fmla="*/ 1960686 h 6451461"/>
              <a:gd name="connsiteX420" fmla="*/ 308288 w 7308555"/>
              <a:gd name="connsiteY420" fmla="*/ 1960686 h 6451461"/>
              <a:gd name="connsiteX421" fmla="*/ 1645090 w 7308555"/>
              <a:gd name="connsiteY421" fmla="*/ 1935439 h 6451461"/>
              <a:gd name="connsiteX422" fmla="*/ 1632466 w 7308555"/>
              <a:gd name="connsiteY422" fmla="*/ 1935439 h 6451461"/>
              <a:gd name="connsiteX423" fmla="*/ 1645090 w 7308555"/>
              <a:gd name="connsiteY423" fmla="*/ 1948063 h 6451461"/>
              <a:gd name="connsiteX424" fmla="*/ 1645090 w 7308555"/>
              <a:gd name="connsiteY424" fmla="*/ 1935439 h 6451461"/>
              <a:gd name="connsiteX425" fmla="*/ 1645090 w 7308555"/>
              <a:gd name="connsiteY425" fmla="*/ 1935439 h 6451461"/>
              <a:gd name="connsiteX426" fmla="*/ 6671383 w 7308555"/>
              <a:gd name="connsiteY426" fmla="*/ 1986599 h 6451461"/>
              <a:gd name="connsiteX427" fmla="*/ 6594311 w 7308555"/>
              <a:gd name="connsiteY427" fmla="*/ 2011846 h 6451461"/>
              <a:gd name="connsiteX428" fmla="*/ 6709919 w 7308555"/>
              <a:gd name="connsiteY428" fmla="*/ 2011846 h 6451461"/>
              <a:gd name="connsiteX429" fmla="*/ 6697295 w 7308555"/>
              <a:gd name="connsiteY429" fmla="*/ 1986599 h 6451461"/>
              <a:gd name="connsiteX430" fmla="*/ 6671383 w 7308555"/>
              <a:gd name="connsiteY430" fmla="*/ 1986599 h 6451461"/>
              <a:gd name="connsiteX431" fmla="*/ 6671383 w 7308555"/>
              <a:gd name="connsiteY431" fmla="*/ 1986599 h 6451461"/>
              <a:gd name="connsiteX432" fmla="*/ 1221193 w 7308555"/>
              <a:gd name="connsiteY432" fmla="*/ 2024470 h 6451461"/>
              <a:gd name="connsiteX433" fmla="*/ 1221193 w 7308555"/>
              <a:gd name="connsiteY433" fmla="*/ 1999222 h 6451461"/>
              <a:gd name="connsiteX434" fmla="*/ 1208569 w 7308555"/>
              <a:gd name="connsiteY434" fmla="*/ 2024470 h 6451461"/>
              <a:gd name="connsiteX435" fmla="*/ 1221193 w 7308555"/>
              <a:gd name="connsiteY435" fmla="*/ 2024470 h 6451461"/>
              <a:gd name="connsiteX436" fmla="*/ 1221193 w 7308555"/>
              <a:gd name="connsiteY436" fmla="*/ 2024470 h 6451461"/>
              <a:gd name="connsiteX437" fmla="*/ 1529481 w 7308555"/>
              <a:gd name="connsiteY437" fmla="*/ 2024470 h 6451461"/>
              <a:gd name="connsiteX438" fmla="*/ 1542105 w 7308555"/>
              <a:gd name="connsiteY438" fmla="*/ 2037094 h 6451461"/>
              <a:gd name="connsiteX439" fmla="*/ 1542105 w 7308555"/>
              <a:gd name="connsiteY439" fmla="*/ 2011846 h 6451461"/>
              <a:gd name="connsiteX440" fmla="*/ 1529481 w 7308555"/>
              <a:gd name="connsiteY440" fmla="*/ 2024470 h 6451461"/>
              <a:gd name="connsiteX441" fmla="*/ 1529481 w 7308555"/>
              <a:gd name="connsiteY441" fmla="*/ 2024470 h 6451461"/>
              <a:gd name="connsiteX442" fmla="*/ 6620223 w 7308555"/>
              <a:gd name="connsiteY442" fmla="*/ 2037094 h 6451461"/>
              <a:gd name="connsiteX443" fmla="*/ 6607599 w 7308555"/>
              <a:gd name="connsiteY443" fmla="*/ 2037094 h 6451461"/>
              <a:gd name="connsiteX444" fmla="*/ 6607599 w 7308555"/>
              <a:gd name="connsiteY444" fmla="*/ 2074966 h 6451461"/>
              <a:gd name="connsiteX445" fmla="*/ 6633511 w 7308555"/>
              <a:gd name="connsiteY445" fmla="*/ 2049718 h 6451461"/>
              <a:gd name="connsiteX446" fmla="*/ 6620223 w 7308555"/>
              <a:gd name="connsiteY446" fmla="*/ 2037094 h 6451461"/>
              <a:gd name="connsiteX447" fmla="*/ 6620223 w 7308555"/>
              <a:gd name="connsiteY447" fmla="*/ 2037094 h 6451461"/>
              <a:gd name="connsiteX448" fmla="*/ 514257 w 7308555"/>
              <a:gd name="connsiteY448" fmla="*/ 2126126 h 6451461"/>
              <a:gd name="connsiteX449" fmla="*/ 526880 w 7308555"/>
              <a:gd name="connsiteY449" fmla="*/ 2138749 h 6451461"/>
              <a:gd name="connsiteX450" fmla="*/ 514257 w 7308555"/>
              <a:gd name="connsiteY450" fmla="*/ 2126126 h 6451461"/>
              <a:gd name="connsiteX451" fmla="*/ 514257 w 7308555"/>
              <a:gd name="connsiteY451" fmla="*/ 2126126 h 6451461"/>
              <a:gd name="connsiteX452" fmla="*/ 1324178 w 7308555"/>
              <a:gd name="connsiteY452" fmla="*/ 2164661 h 6451461"/>
              <a:gd name="connsiteX453" fmla="*/ 1311554 w 7308555"/>
              <a:gd name="connsiteY453" fmla="*/ 2164661 h 6451461"/>
              <a:gd name="connsiteX454" fmla="*/ 1324178 w 7308555"/>
              <a:gd name="connsiteY454" fmla="*/ 2164661 h 6451461"/>
              <a:gd name="connsiteX455" fmla="*/ 1324178 w 7308555"/>
              <a:gd name="connsiteY455" fmla="*/ 2164661 h 6451461"/>
              <a:gd name="connsiteX456" fmla="*/ 1170033 w 7308555"/>
              <a:gd name="connsiteY456" fmla="*/ 2215821 h 6451461"/>
              <a:gd name="connsiteX457" fmla="*/ 1182657 w 7308555"/>
              <a:gd name="connsiteY457" fmla="*/ 2215821 h 6451461"/>
              <a:gd name="connsiteX458" fmla="*/ 1170033 w 7308555"/>
              <a:gd name="connsiteY458" fmla="*/ 2215821 h 6451461"/>
              <a:gd name="connsiteX459" fmla="*/ 1170033 w 7308555"/>
              <a:gd name="connsiteY459" fmla="*/ 2215821 h 6451461"/>
              <a:gd name="connsiteX460" fmla="*/ 7095279 w 7308555"/>
              <a:gd name="connsiteY460" fmla="*/ 2266317 h 6451461"/>
              <a:gd name="connsiteX461" fmla="*/ 7095279 w 7308555"/>
              <a:gd name="connsiteY461" fmla="*/ 2228445 h 6451461"/>
              <a:gd name="connsiteX462" fmla="*/ 7095279 w 7308555"/>
              <a:gd name="connsiteY462" fmla="*/ 2266317 h 6451461"/>
              <a:gd name="connsiteX463" fmla="*/ 7095279 w 7308555"/>
              <a:gd name="connsiteY463" fmla="*/ 2266317 h 6451461"/>
              <a:gd name="connsiteX464" fmla="*/ 629865 w 7308555"/>
              <a:gd name="connsiteY464" fmla="*/ 2228445 h 6451461"/>
              <a:gd name="connsiteX465" fmla="*/ 629865 w 7308555"/>
              <a:gd name="connsiteY465" fmla="*/ 2266317 h 6451461"/>
              <a:gd name="connsiteX466" fmla="*/ 642489 w 7308555"/>
              <a:gd name="connsiteY466" fmla="*/ 2266317 h 6451461"/>
              <a:gd name="connsiteX467" fmla="*/ 655112 w 7308555"/>
              <a:gd name="connsiteY467" fmla="*/ 2253693 h 6451461"/>
              <a:gd name="connsiteX468" fmla="*/ 629865 w 7308555"/>
              <a:gd name="connsiteY468" fmla="*/ 2228445 h 6451461"/>
              <a:gd name="connsiteX469" fmla="*/ 629865 w 7308555"/>
              <a:gd name="connsiteY469" fmla="*/ 2228445 h 6451461"/>
              <a:gd name="connsiteX470" fmla="*/ 1247105 w 7308555"/>
              <a:gd name="connsiteY470" fmla="*/ 2355348 h 6451461"/>
              <a:gd name="connsiteX471" fmla="*/ 1259729 w 7308555"/>
              <a:gd name="connsiteY471" fmla="*/ 2342725 h 6451461"/>
              <a:gd name="connsiteX472" fmla="*/ 1247105 w 7308555"/>
              <a:gd name="connsiteY472" fmla="*/ 2355348 h 6451461"/>
              <a:gd name="connsiteX473" fmla="*/ 1247105 w 7308555"/>
              <a:gd name="connsiteY473" fmla="*/ 2355348 h 6451461"/>
              <a:gd name="connsiteX474" fmla="*/ 1156745 w 7308555"/>
              <a:gd name="connsiteY474" fmla="*/ 2381261 h 6451461"/>
              <a:gd name="connsiteX475" fmla="*/ 1156745 w 7308555"/>
              <a:gd name="connsiteY475" fmla="*/ 2419132 h 6451461"/>
              <a:gd name="connsiteX476" fmla="*/ 1195281 w 7308555"/>
              <a:gd name="connsiteY476" fmla="*/ 2406508 h 6451461"/>
              <a:gd name="connsiteX477" fmla="*/ 1156745 w 7308555"/>
              <a:gd name="connsiteY477" fmla="*/ 2381261 h 6451461"/>
              <a:gd name="connsiteX478" fmla="*/ 1156745 w 7308555"/>
              <a:gd name="connsiteY478" fmla="*/ 2381261 h 6451461"/>
              <a:gd name="connsiteX479" fmla="*/ 5424278 w 7308555"/>
              <a:gd name="connsiteY479" fmla="*/ 2419132 h 6451461"/>
              <a:gd name="connsiteX480" fmla="*/ 5424278 w 7308555"/>
              <a:gd name="connsiteY480" fmla="*/ 2444380 h 6451461"/>
              <a:gd name="connsiteX481" fmla="*/ 5450190 w 7308555"/>
              <a:gd name="connsiteY481" fmla="*/ 2431756 h 6451461"/>
              <a:gd name="connsiteX482" fmla="*/ 5424278 w 7308555"/>
              <a:gd name="connsiteY482" fmla="*/ 2419132 h 6451461"/>
              <a:gd name="connsiteX483" fmla="*/ 5424278 w 7308555"/>
              <a:gd name="connsiteY483" fmla="*/ 2419132 h 6451461"/>
              <a:gd name="connsiteX484" fmla="*/ 1170033 w 7308555"/>
              <a:gd name="connsiteY484" fmla="*/ 2444380 h 6451461"/>
              <a:gd name="connsiteX485" fmla="*/ 1131497 w 7308555"/>
              <a:gd name="connsiteY485" fmla="*/ 2457004 h 6451461"/>
              <a:gd name="connsiteX486" fmla="*/ 1170033 w 7308555"/>
              <a:gd name="connsiteY486" fmla="*/ 2444380 h 6451461"/>
              <a:gd name="connsiteX487" fmla="*/ 1170033 w 7308555"/>
              <a:gd name="connsiteY487" fmla="*/ 2444380 h 6451461"/>
              <a:gd name="connsiteX488" fmla="*/ 1067049 w 7308555"/>
              <a:gd name="connsiteY488" fmla="*/ 2508164 h 6451461"/>
              <a:gd name="connsiteX489" fmla="*/ 1118209 w 7308555"/>
              <a:gd name="connsiteY489" fmla="*/ 2482916 h 6451461"/>
              <a:gd name="connsiteX490" fmla="*/ 1067049 w 7308555"/>
              <a:gd name="connsiteY490" fmla="*/ 2508164 h 6451461"/>
              <a:gd name="connsiteX491" fmla="*/ 1067049 w 7308555"/>
              <a:gd name="connsiteY491" fmla="*/ 2508164 h 6451461"/>
              <a:gd name="connsiteX492" fmla="*/ 5296045 w 7308555"/>
              <a:gd name="connsiteY492" fmla="*/ 2534076 h 6451461"/>
              <a:gd name="connsiteX493" fmla="*/ 5206350 w 7308555"/>
              <a:gd name="connsiteY493" fmla="*/ 2559324 h 6451461"/>
              <a:gd name="connsiteX494" fmla="*/ 5155190 w 7308555"/>
              <a:gd name="connsiteY494" fmla="*/ 2673603 h 6451461"/>
              <a:gd name="connsiteX495" fmla="*/ 5219638 w 7308555"/>
              <a:gd name="connsiteY495" fmla="*/ 2660979 h 6451461"/>
              <a:gd name="connsiteX496" fmla="*/ 5232262 w 7308555"/>
              <a:gd name="connsiteY496" fmla="*/ 2648355 h 6451461"/>
              <a:gd name="connsiteX497" fmla="*/ 5296710 w 7308555"/>
              <a:gd name="connsiteY497" fmla="*/ 2584571 h 6451461"/>
              <a:gd name="connsiteX498" fmla="*/ 5335246 w 7308555"/>
              <a:gd name="connsiteY498" fmla="*/ 2571948 h 6451461"/>
              <a:gd name="connsiteX499" fmla="*/ 5347870 w 7308555"/>
              <a:gd name="connsiteY499" fmla="*/ 2534076 h 6451461"/>
              <a:gd name="connsiteX500" fmla="*/ 5296045 w 7308555"/>
              <a:gd name="connsiteY500" fmla="*/ 2534076 h 6451461"/>
              <a:gd name="connsiteX501" fmla="*/ 5296045 w 7308555"/>
              <a:gd name="connsiteY501" fmla="*/ 2534076 h 6451461"/>
              <a:gd name="connsiteX502" fmla="*/ 1015225 w 7308555"/>
              <a:gd name="connsiteY502" fmla="*/ 2571948 h 6451461"/>
              <a:gd name="connsiteX503" fmla="*/ 1104921 w 7308555"/>
              <a:gd name="connsiteY503" fmla="*/ 2546700 h 6451461"/>
              <a:gd name="connsiteX504" fmla="*/ 1053761 w 7308555"/>
              <a:gd name="connsiteY504" fmla="*/ 2534076 h 6451461"/>
              <a:gd name="connsiteX505" fmla="*/ 1015225 w 7308555"/>
              <a:gd name="connsiteY505" fmla="*/ 2571948 h 6451461"/>
              <a:gd name="connsiteX506" fmla="*/ 1015225 w 7308555"/>
              <a:gd name="connsiteY506" fmla="*/ 2571948 h 6451461"/>
              <a:gd name="connsiteX507" fmla="*/ 1298265 w 7308555"/>
              <a:gd name="connsiteY507" fmla="*/ 2597195 h 6451461"/>
              <a:gd name="connsiteX508" fmla="*/ 1285641 w 7308555"/>
              <a:gd name="connsiteY508" fmla="*/ 2635067 h 6451461"/>
              <a:gd name="connsiteX509" fmla="*/ 1298265 w 7308555"/>
              <a:gd name="connsiteY509" fmla="*/ 2597195 h 6451461"/>
              <a:gd name="connsiteX510" fmla="*/ 1298265 w 7308555"/>
              <a:gd name="connsiteY510" fmla="*/ 2597195 h 6451461"/>
              <a:gd name="connsiteX511" fmla="*/ 6157126 w 7308555"/>
              <a:gd name="connsiteY511" fmla="*/ 2750010 h 6451461"/>
              <a:gd name="connsiteX512" fmla="*/ 6144502 w 7308555"/>
              <a:gd name="connsiteY512" fmla="*/ 2724763 h 6451461"/>
              <a:gd name="connsiteX513" fmla="*/ 6131879 w 7308555"/>
              <a:gd name="connsiteY513" fmla="*/ 2750010 h 6451461"/>
              <a:gd name="connsiteX514" fmla="*/ 6157126 w 7308555"/>
              <a:gd name="connsiteY514" fmla="*/ 2750010 h 6451461"/>
              <a:gd name="connsiteX515" fmla="*/ 6157126 w 7308555"/>
              <a:gd name="connsiteY515" fmla="*/ 2750010 h 6451461"/>
              <a:gd name="connsiteX516" fmla="*/ 5719942 w 7308555"/>
              <a:gd name="connsiteY516" fmla="*/ 2916114 h 6451461"/>
              <a:gd name="connsiteX517" fmla="*/ 5732566 w 7308555"/>
              <a:gd name="connsiteY517" fmla="*/ 2928738 h 6451461"/>
              <a:gd name="connsiteX518" fmla="*/ 5719942 w 7308555"/>
              <a:gd name="connsiteY518" fmla="*/ 2903490 h 6451461"/>
              <a:gd name="connsiteX519" fmla="*/ 5719942 w 7308555"/>
              <a:gd name="connsiteY519" fmla="*/ 2916114 h 6451461"/>
              <a:gd name="connsiteX520" fmla="*/ 5719942 w 7308555"/>
              <a:gd name="connsiteY520" fmla="*/ 2916114 h 6451461"/>
              <a:gd name="connsiteX521" fmla="*/ 5951822 w 7308555"/>
              <a:gd name="connsiteY521" fmla="*/ 2941362 h 6451461"/>
              <a:gd name="connsiteX522" fmla="*/ 5964446 w 7308555"/>
              <a:gd name="connsiteY522" fmla="*/ 2953986 h 6451461"/>
              <a:gd name="connsiteX523" fmla="*/ 5951822 w 7308555"/>
              <a:gd name="connsiteY523" fmla="*/ 2941362 h 6451461"/>
              <a:gd name="connsiteX524" fmla="*/ 5951822 w 7308555"/>
              <a:gd name="connsiteY524" fmla="*/ 2941362 h 6451461"/>
              <a:gd name="connsiteX525" fmla="*/ 257128 w 7308555"/>
              <a:gd name="connsiteY525" fmla="*/ 2966610 h 6451461"/>
              <a:gd name="connsiteX526" fmla="*/ 257128 w 7308555"/>
              <a:gd name="connsiteY526" fmla="*/ 2953986 h 6451461"/>
              <a:gd name="connsiteX527" fmla="*/ 257128 w 7308555"/>
              <a:gd name="connsiteY527" fmla="*/ 2966610 h 6451461"/>
              <a:gd name="connsiteX528" fmla="*/ 257128 w 7308555"/>
              <a:gd name="connsiteY528" fmla="*/ 2966610 h 6451461"/>
              <a:gd name="connsiteX529" fmla="*/ 1992578 w 7308555"/>
              <a:gd name="connsiteY529" fmla="*/ 3005145 h 6451461"/>
              <a:gd name="connsiteX530" fmla="*/ 2005202 w 7308555"/>
              <a:gd name="connsiteY530" fmla="*/ 2979898 h 6451461"/>
              <a:gd name="connsiteX531" fmla="*/ 1992578 w 7308555"/>
              <a:gd name="connsiteY531" fmla="*/ 3005145 h 6451461"/>
              <a:gd name="connsiteX532" fmla="*/ 1992578 w 7308555"/>
              <a:gd name="connsiteY532" fmla="*/ 3005145 h 6451461"/>
              <a:gd name="connsiteX533" fmla="*/ 475721 w 7308555"/>
              <a:gd name="connsiteY533" fmla="*/ 3055641 h 6451461"/>
              <a:gd name="connsiteX534" fmla="*/ 475721 w 7308555"/>
              <a:gd name="connsiteY534" fmla="*/ 3068265 h 6451461"/>
              <a:gd name="connsiteX535" fmla="*/ 475721 w 7308555"/>
              <a:gd name="connsiteY535" fmla="*/ 3055641 h 6451461"/>
              <a:gd name="connsiteX536" fmla="*/ 475721 w 7308555"/>
              <a:gd name="connsiteY536" fmla="*/ 3055641 h 6451461"/>
              <a:gd name="connsiteX537" fmla="*/ 231216 w 7308555"/>
              <a:gd name="connsiteY537" fmla="*/ 3183209 h 6451461"/>
              <a:gd name="connsiteX538" fmla="*/ 218592 w 7308555"/>
              <a:gd name="connsiteY538" fmla="*/ 3183209 h 6451461"/>
              <a:gd name="connsiteX539" fmla="*/ 231216 w 7308555"/>
              <a:gd name="connsiteY539" fmla="*/ 3195832 h 6451461"/>
              <a:gd name="connsiteX540" fmla="*/ 231216 w 7308555"/>
              <a:gd name="connsiteY540" fmla="*/ 3183209 h 6451461"/>
              <a:gd name="connsiteX541" fmla="*/ 231216 w 7308555"/>
              <a:gd name="connsiteY541" fmla="*/ 3183209 h 6451461"/>
              <a:gd name="connsiteX542" fmla="*/ 1696914 w 7308555"/>
              <a:gd name="connsiteY542" fmla="*/ 3399808 h 6451461"/>
              <a:gd name="connsiteX543" fmla="*/ 1735450 w 7308555"/>
              <a:gd name="connsiteY543" fmla="*/ 3323400 h 6451461"/>
              <a:gd name="connsiteX544" fmla="*/ 1722826 w 7308555"/>
              <a:gd name="connsiteY544" fmla="*/ 3323400 h 6451461"/>
              <a:gd name="connsiteX545" fmla="*/ 1696914 w 7308555"/>
              <a:gd name="connsiteY545" fmla="*/ 3399808 h 6451461"/>
              <a:gd name="connsiteX546" fmla="*/ 1696914 w 7308555"/>
              <a:gd name="connsiteY546" fmla="*/ 3399808 h 6451461"/>
              <a:gd name="connsiteX547" fmla="*/ 2738051 w 7308555"/>
              <a:gd name="connsiteY547" fmla="*/ 3361272 h 6451461"/>
              <a:gd name="connsiteX548" fmla="*/ 2763963 w 7308555"/>
              <a:gd name="connsiteY548" fmla="*/ 3373895 h 6451461"/>
              <a:gd name="connsiteX549" fmla="*/ 2751339 w 7308555"/>
              <a:gd name="connsiteY549" fmla="*/ 3336024 h 6451461"/>
              <a:gd name="connsiteX550" fmla="*/ 2738051 w 7308555"/>
              <a:gd name="connsiteY550" fmla="*/ 3361272 h 6451461"/>
              <a:gd name="connsiteX551" fmla="*/ 2738051 w 7308555"/>
              <a:gd name="connsiteY551" fmla="*/ 3361272 h 6451461"/>
              <a:gd name="connsiteX552" fmla="*/ 2557995 w 7308555"/>
              <a:gd name="connsiteY552" fmla="*/ 3348648 h 6451461"/>
              <a:gd name="connsiteX553" fmla="*/ 2570619 w 7308555"/>
              <a:gd name="connsiteY553" fmla="*/ 3373895 h 6451461"/>
              <a:gd name="connsiteX554" fmla="*/ 2557995 w 7308555"/>
              <a:gd name="connsiteY554" fmla="*/ 3348648 h 6451461"/>
              <a:gd name="connsiteX555" fmla="*/ 2557995 w 7308555"/>
              <a:gd name="connsiteY555" fmla="*/ 3348648 h 6451461"/>
              <a:gd name="connsiteX556" fmla="*/ 1298265 w 7308555"/>
              <a:gd name="connsiteY556" fmla="*/ 3373895 h 6451461"/>
              <a:gd name="connsiteX557" fmla="*/ 1324178 w 7308555"/>
              <a:gd name="connsiteY557" fmla="*/ 3373895 h 6451461"/>
              <a:gd name="connsiteX558" fmla="*/ 1298265 w 7308555"/>
              <a:gd name="connsiteY558" fmla="*/ 3373895 h 6451461"/>
              <a:gd name="connsiteX559" fmla="*/ 1298265 w 7308555"/>
              <a:gd name="connsiteY559" fmla="*/ 3373895 h 6451461"/>
              <a:gd name="connsiteX560" fmla="*/ 1581306 w 7308555"/>
              <a:gd name="connsiteY560" fmla="*/ 3361272 h 6451461"/>
              <a:gd name="connsiteX561" fmla="*/ 1581306 w 7308555"/>
              <a:gd name="connsiteY561" fmla="*/ 3386519 h 6451461"/>
              <a:gd name="connsiteX562" fmla="*/ 1581306 w 7308555"/>
              <a:gd name="connsiteY562" fmla="*/ 3361272 h 6451461"/>
              <a:gd name="connsiteX563" fmla="*/ 1581306 w 7308555"/>
              <a:gd name="connsiteY563" fmla="*/ 3361272 h 6451461"/>
              <a:gd name="connsiteX564" fmla="*/ 1208569 w 7308555"/>
              <a:gd name="connsiteY564" fmla="*/ 3437679 h 6451461"/>
              <a:gd name="connsiteX565" fmla="*/ 1208569 w 7308555"/>
              <a:gd name="connsiteY565" fmla="*/ 3450303 h 6451461"/>
              <a:gd name="connsiteX566" fmla="*/ 1221193 w 7308555"/>
              <a:gd name="connsiteY566" fmla="*/ 3450303 h 6451461"/>
              <a:gd name="connsiteX567" fmla="*/ 1208569 w 7308555"/>
              <a:gd name="connsiteY567" fmla="*/ 3437679 h 6451461"/>
              <a:gd name="connsiteX568" fmla="*/ 1208569 w 7308555"/>
              <a:gd name="connsiteY568" fmla="*/ 3437679 h 6451461"/>
              <a:gd name="connsiteX569" fmla="*/ 2031114 w 7308555"/>
              <a:gd name="connsiteY569" fmla="*/ 3450303 h 6451461"/>
              <a:gd name="connsiteX570" fmla="*/ 2031114 w 7308555"/>
              <a:gd name="connsiteY570" fmla="*/ 3475551 h 6451461"/>
              <a:gd name="connsiteX571" fmla="*/ 2031114 w 7308555"/>
              <a:gd name="connsiteY571" fmla="*/ 3450303 h 6451461"/>
              <a:gd name="connsiteX572" fmla="*/ 2031114 w 7308555"/>
              <a:gd name="connsiteY572" fmla="*/ 3450303 h 6451461"/>
              <a:gd name="connsiteX573" fmla="*/ 5553174 w 7308555"/>
              <a:gd name="connsiteY573" fmla="*/ 3463591 h 6451461"/>
              <a:gd name="connsiteX574" fmla="*/ 5553174 w 7308555"/>
              <a:gd name="connsiteY574" fmla="*/ 3488839 h 6451461"/>
              <a:gd name="connsiteX575" fmla="*/ 5553174 w 7308555"/>
              <a:gd name="connsiteY575" fmla="*/ 3463591 h 6451461"/>
              <a:gd name="connsiteX576" fmla="*/ 5553174 w 7308555"/>
              <a:gd name="connsiteY576" fmla="*/ 3463591 h 6451461"/>
              <a:gd name="connsiteX577" fmla="*/ 1940754 w 7308555"/>
              <a:gd name="connsiteY577" fmla="*/ 3501463 h 6451461"/>
              <a:gd name="connsiteX578" fmla="*/ 1940754 w 7308555"/>
              <a:gd name="connsiteY578" fmla="*/ 3514087 h 6451461"/>
              <a:gd name="connsiteX579" fmla="*/ 1940754 w 7308555"/>
              <a:gd name="connsiteY579" fmla="*/ 3501463 h 6451461"/>
              <a:gd name="connsiteX580" fmla="*/ 1940754 w 7308555"/>
              <a:gd name="connsiteY580" fmla="*/ 3501463 h 6451461"/>
              <a:gd name="connsiteX581" fmla="*/ 488344 w 7308555"/>
              <a:gd name="connsiteY581" fmla="*/ 3501463 h 6451461"/>
              <a:gd name="connsiteX582" fmla="*/ 500968 w 7308555"/>
              <a:gd name="connsiteY582" fmla="*/ 3539335 h 6451461"/>
              <a:gd name="connsiteX583" fmla="*/ 526880 w 7308555"/>
              <a:gd name="connsiteY583" fmla="*/ 3501463 h 6451461"/>
              <a:gd name="connsiteX584" fmla="*/ 488344 w 7308555"/>
              <a:gd name="connsiteY584" fmla="*/ 3501463 h 6451461"/>
              <a:gd name="connsiteX585" fmla="*/ 488344 w 7308555"/>
              <a:gd name="connsiteY585" fmla="*/ 3501463 h 6451461"/>
              <a:gd name="connsiteX586" fmla="*/ 3046339 w 7308555"/>
              <a:gd name="connsiteY586" fmla="*/ 3501463 h 6451461"/>
              <a:gd name="connsiteX587" fmla="*/ 3058963 w 7308555"/>
              <a:gd name="connsiteY587" fmla="*/ 3539335 h 6451461"/>
              <a:gd name="connsiteX588" fmla="*/ 3046339 w 7308555"/>
              <a:gd name="connsiteY588" fmla="*/ 3501463 h 6451461"/>
              <a:gd name="connsiteX589" fmla="*/ 3046339 w 7308555"/>
              <a:gd name="connsiteY589" fmla="*/ 3501463 h 6451461"/>
              <a:gd name="connsiteX590" fmla="*/ 2660979 w 7308555"/>
              <a:gd name="connsiteY590" fmla="*/ 3514087 h 6451461"/>
              <a:gd name="connsiteX591" fmla="*/ 2648355 w 7308555"/>
              <a:gd name="connsiteY591" fmla="*/ 3539335 h 6451461"/>
              <a:gd name="connsiteX592" fmla="*/ 2660979 w 7308555"/>
              <a:gd name="connsiteY592" fmla="*/ 3514087 h 6451461"/>
              <a:gd name="connsiteX593" fmla="*/ 2660979 w 7308555"/>
              <a:gd name="connsiteY593" fmla="*/ 3514087 h 6451461"/>
              <a:gd name="connsiteX594" fmla="*/ 1671002 w 7308555"/>
              <a:gd name="connsiteY594" fmla="*/ 3565247 h 6451461"/>
              <a:gd name="connsiteX595" fmla="*/ 1696914 w 7308555"/>
              <a:gd name="connsiteY595" fmla="*/ 3527375 h 6451461"/>
              <a:gd name="connsiteX596" fmla="*/ 1671002 w 7308555"/>
              <a:gd name="connsiteY596" fmla="*/ 3565247 h 6451461"/>
              <a:gd name="connsiteX597" fmla="*/ 1671002 w 7308555"/>
              <a:gd name="connsiteY597" fmla="*/ 3565247 h 6451461"/>
              <a:gd name="connsiteX598" fmla="*/ 1992578 w 7308555"/>
              <a:gd name="connsiteY598" fmla="*/ 3565247 h 6451461"/>
              <a:gd name="connsiteX599" fmla="*/ 2005202 w 7308555"/>
              <a:gd name="connsiteY599" fmla="*/ 3552623 h 6451461"/>
              <a:gd name="connsiteX600" fmla="*/ 1992578 w 7308555"/>
              <a:gd name="connsiteY600" fmla="*/ 3565247 h 6451461"/>
              <a:gd name="connsiteX601" fmla="*/ 1992578 w 7308555"/>
              <a:gd name="connsiteY601" fmla="*/ 3565247 h 6451461"/>
              <a:gd name="connsiteX602" fmla="*/ 2995179 w 7308555"/>
              <a:gd name="connsiteY602" fmla="*/ 3577871 h 6451461"/>
              <a:gd name="connsiteX603" fmla="*/ 2982555 w 7308555"/>
              <a:gd name="connsiteY603" fmla="*/ 3603118 h 6451461"/>
              <a:gd name="connsiteX604" fmla="*/ 2995179 w 7308555"/>
              <a:gd name="connsiteY604" fmla="*/ 3603118 h 6451461"/>
              <a:gd name="connsiteX605" fmla="*/ 3007803 w 7308555"/>
              <a:gd name="connsiteY605" fmla="*/ 3590495 h 6451461"/>
              <a:gd name="connsiteX606" fmla="*/ 2995179 w 7308555"/>
              <a:gd name="connsiteY606" fmla="*/ 3577871 h 6451461"/>
              <a:gd name="connsiteX607" fmla="*/ 2995179 w 7308555"/>
              <a:gd name="connsiteY607" fmla="*/ 3577871 h 6451461"/>
              <a:gd name="connsiteX608" fmla="*/ 346824 w 7308555"/>
              <a:gd name="connsiteY608" fmla="*/ 3590495 h 6451461"/>
              <a:gd name="connsiteX609" fmla="*/ 359448 w 7308555"/>
              <a:gd name="connsiteY609" fmla="*/ 3603118 h 6451461"/>
              <a:gd name="connsiteX610" fmla="*/ 359448 w 7308555"/>
              <a:gd name="connsiteY610" fmla="*/ 3577871 h 6451461"/>
              <a:gd name="connsiteX611" fmla="*/ 346824 w 7308555"/>
              <a:gd name="connsiteY611" fmla="*/ 3590495 h 6451461"/>
              <a:gd name="connsiteX612" fmla="*/ 346824 w 7308555"/>
              <a:gd name="connsiteY612" fmla="*/ 3590495 h 6451461"/>
              <a:gd name="connsiteX613" fmla="*/ 4434965 w 7308555"/>
              <a:gd name="connsiteY613" fmla="*/ 3616407 h 6451461"/>
              <a:gd name="connsiteX614" fmla="*/ 4434965 w 7308555"/>
              <a:gd name="connsiteY614" fmla="*/ 3591159 h 6451461"/>
              <a:gd name="connsiteX615" fmla="*/ 4422341 w 7308555"/>
              <a:gd name="connsiteY615" fmla="*/ 3591159 h 6451461"/>
              <a:gd name="connsiteX616" fmla="*/ 4434965 w 7308555"/>
              <a:gd name="connsiteY616" fmla="*/ 3616407 h 6451461"/>
              <a:gd name="connsiteX617" fmla="*/ 4434965 w 7308555"/>
              <a:gd name="connsiteY617" fmla="*/ 3616407 h 6451461"/>
              <a:gd name="connsiteX618" fmla="*/ 2455010 w 7308555"/>
              <a:gd name="connsiteY618" fmla="*/ 3590495 h 6451461"/>
              <a:gd name="connsiteX619" fmla="*/ 2429098 w 7308555"/>
              <a:gd name="connsiteY619" fmla="*/ 3641654 h 6451461"/>
              <a:gd name="connsiteX620" fmla="*/ 2455010 w 7308555"/>
              <a:gd name="connsiteY620" fmla="*/ 3590495 h 6451461"/>
              <a:gd name="connsiteX621" fmla="*/ 2455010 w 7308555"/>
              <a:gd name="connsiteY621" fmla="*/ 3590495 h 6451461"/>
              <a:gd name="connsiteX622" fmla="*/ 2660979 w 7308555"/>
              <a:gd name="connsiteY622" fmla="*/ 3603118 h 6451461"/>
              <a:gd name="connsiteX623" fmla="*/ 2648355 w 7308555"/>
              <a:gd name="connsiteY623" fmla="*/ 3640990 h 6451461"/>
              <a:gd name="connsiteX624" fmla="*/ 2660979 w 7308555"/>
              <a:gd name="connsiteY624" fmla="*/ 3603118 h 6451461"/>
              <a:gd name="connsiteX625" fmla="*/ 2660979 w 7308555"/>
              <a:gd name="connsiteY625" fmla="*/ 3603118 h 6451461"/>
              <a:gd name="connsiteX626" fmla="*/ 4280156 w 7308555"/>
              <a:gd name="connsiteY626" fmla="*/ 3629031 h 6451461"/>
              <a:gd name="connsiteX627" fmla="*/ 4267532 w 7308555"/>
              <a:gd name="connsiteY627" fmla="*/ 3629031 h 6451461"/>
              <a:gd name="connsiteX628" fmla="*/ 4293445 w 7308555"/>
              <a:gd name="connsiteY628" fmla="*/ 3641654 h 6451461"/>
              <a:gd name="connsiteX629" fmla="*/ 4293445 w 7308555"/>
              <a:gd name="connsiteY629" fmla="*/ 3616407 h 6451461"/>
              <a:gd name="connsiteX630" fmla="*/ 4280821 w 7308555"/>
              <a:gd name="connsiteY630" fmla="*/ 3616407 h 6451461"/>
              <a:gd name="connsiteX631" fmla="*/ 4280156 w 7308555"/>
              <a:gd name="connsiteY631" fmla="*/ 3629031 h 6451461"/>
              <a:gd name="connsiteX632" fmla="*/ 4280156 w 7308555"/>
              <a:gd name="connsiteY632" fmla="*/ 3629031 h 6451461"/>
              <a:gd name="connsiteX633" fmla="*/ 3432364 w 7308555"/>
              <a:gd name="connsiteY633" fmla="*/ 3629031 h 6451461"/>
              <a:gd name="connsiteX634" fmla="*/ 3419740 w 7308555"/>
              <a:gd name="connsiteY634" fmla="*/ 3629031 h 6451461"/>
              <a:gd name="connsiteX635" fmla="*/ 3432364 w 7308555"/>
              <a:gd name="connsiteY635" fmla="*/ 3641654 h 6451461"/>
              <a:gd name="connsiteX636" fmla="*/ 3432364 w 7308555"/>
              <a:gd name="connsiteY636" fmla="*/ 3629031 h 6451461"/>
              <a:gd name="connsiteX637" fmla="*/ 3432364 w 7308555"/>
              <a:gd name="connsiteY637" fmla="*/ 3629031 h 6451461"/>
              <a:gd name="connsiteX638" fmla="*/ 6709919 w 7308555"/>
              <a:gd name="connsiteY638" fmla="*/ 3654278 h 6451461"/>
              <a:gd name="connsiteX639" fmla="*/ 6735831 w 7308555"/>
              <a:gd name="connsiteY639" fmla="*/ 3629031 h 6451461"/>
              <a:gd name="connsiteX640" fmla="*/ 6709919 w 7308555"/>
              <a:gd name="connsiteY640" fmla="*/ 3654278 h 6451461"/>
              <a:gd name="connsiteX641" fmla="*/ 6709919 w 7308555"/>
              <a:gd name="connsiteY641" fmla="*/ 3654278 h 6451461"/>
              <a:gd name="connsiteX642" fmla="*/ 2647691 w 7308555"/>
              <a:gd name="connsiteY642" fmla="*/ 3641654 h 6451461"/>
              <a:gd name="connsiteX643" fmla="*/ 2660314 w 7308555"/>
              <a:gd name="connsiteY643" fmla="*/ 3718062 h 6451461"/>
              <a:gd name="connsiteX644" fmla="*/ 2660314 w 7308555"/>
              <a:gd name="connsiteY644" fmla="*/ 3641654 h 6451461"/>
              <a:gd name="connsiteX645" fmla="*/ 2647691 w 7308555"/>
              <a:gd name="connsiteY645" fmla="*/ 3641654 h 6451461"/>
              <a:gd name="connsiteX646" fmla="*/ 2647691 w 7308555"/>
              <a:gd name="connsiteY646" fmla="*/ 3641654 h 6451461"/>
              <a:gd name="connsiteX647" fmla="*/ 4498748 w 7308555"/>
              <a:gd name="connsiteY647" fmla="*/ 3654278 h 6451461"/>
              <a:gd name="connsiteX648" fmla="*/ 4460212 w 7308555"/>
              <a:gd name="connsiteY648" fmla="*/ 3654278 h 6451461"/>
              <a:gd name="connsiteX649" fmla="*/ 4498748 w 7308555"/>
              <a:gd name="connsiteY649" fmla="*/ 3654278 h 6451461"/>
              <a:gd name="connsiteX650" fmla="*/ 4498748 w 7308555"/>
              <a:gd name="connsiteY650" fmla="*/ 3654278 h 6451461"/>
              <a:gd name="connsiteX651" fmla="*/ 1439786 w 7308555"/>
              <a:gd name="connsiteY651" fmla="*/ 3641654 h 6451461"/>
              <a:gd name="connsiteX652" fmla="*/ 1439786 w 7308555"/>
              <a:gd name="connsiteY652" fmla="*/ 3679526 h 6451461"/>
              <a:gd name="connsiteX653" fmla="*/ 1439786 w 7308555"/>
              <a:gd name="connsiteY653" fmla="*/ 3641654 h 6451461"/>
              <a:gd name="connsiteX654" fmla="*/ 1439786 w 7308555"/>
              <a:gd name="connsiteY654" fmla="*/ 3641654 h 6451461"/>
              <a:gd name="connsiteX655" fmla="*/ 2403851 w 7308555"/>
              <a:gd name="connsiteY655" fmla="*/ 3666902 h 6451461"/>
              <a:gd name="connsiteX656" fmla="*/ 2403851 w 7308555"/>
              <a:gd name="connsiteY656" fmla="*/ 3704774 h 6451461"/>
              <a:gd name="connsiteX657" fmla="*/ 2403851 w 7308555"/>
              <a:gd name="connsiteY657" fmla="*/ 3666902 h 6451461"/>
              <a:gd name="connsiteX658" fmla="*/ 2403851 w 7308555"/>
              <a:gd name="connsiteY658" fmla="*/ 3666902 h 6451461"/>
              <a:gd name="connsiteX659" fmla="*/ 1696914 w 7308555"/>
              <a:gd name="connsiteY659" fmla="*/ 3807093 h 6451461"/>
              <a:gd name="connsiteX660" fmla="*/ 1722826 w 7308555"/>
              <a:gd name="connsiteY660" fmla="*/ 3679526 h 6451461"/>
              <a:gd name="connsiteX661" fmla="*/ 1710202 w 7308555"/>
              <a:gd name="connsiteY661" fmla="*/ 3679526 h 6451461"/>
              <a:gd name="connsiteX662" fmla="*/ 1684290 w 7308555"/>
              <a:gd name="connsiteY662" fmla="*/ 3781181 h 6451461"/>
              <a:gd name="connsiteX663" fmla="*/ 1645754 w 7308555"/>
              <a:gd name="connsiteY663" fmla="*/ 3882837 h 6451461"/>
              <a:gd name="connsiteX664" fmla="*/ 1696914 w 7308555"/>
              <a:gd name="connsiteY664" fmla="*/ 3807093 h 6451461"/>
              <a:gd name="connsiteX665" fmla="*/ 1696914 w 7308555"/>
              <a:gd name="connsiteY665" fmla="*/ 3807093 h 6451461"/>
              <a:gd name="connsiteX666" fmla="*/ 2930731 w 7308555"/>
              <a:gd name="connsiteY666" fmla="*/ 3718062 h 6451461"/>
              <a:gd name="connsiteX667" fmla="*/ 2943355 w 7308555"/>
              <a:gd name="connsiteY667" fmla="*/ 3730686 h 6451461"/>
              <a:gd name="connsiteX668" fmla="*/ 2955979 w 7308555"/>
              <a:gd name="connsiteY668" fmla="*/ 3692814 h 6451461"/>
              <a:gd name="connsiteX669" fmla="*/ 2917443 w 7308555"/>
              <a:gd name="connsiteY669" fmla="*/ 3680191 h 6451461"/>
              <a:gd name="connsiteX670" fmla="*/ 2930731 w 7308555"/>
              <a:gd name="connsiteY670" fmla="*/ 3718062 h 6451461"/>
              <a:gd name="connsiteX671" fmla="*/ 2930731 w 7308555"/>
              <a:gd name="connsiteY671" fmla="*/ 3718062 h 6451461"/>
              <a:gd name="connsiteX672" fmla="*/ 3714740 w 7308555"/>
              <a:gd name="connsiteY672" fmla="*/ 3705438 h 6451461"/>
              <a:gd name="connsiteX673" fmla="*/ 3740652 w 7308555"/>
              <a:gd name="connsiteY673" fmla="*/ 3692814 h 6451461"/>
              <a:gd name="connsiteX674" fmla="*/ 3714740 w 7308555"/>
              <a:gd name="connsiteY674" fmla="*/ 3705438 h 6451461"/>
              <a:gd name="connsiteX675" fmla="*/ 3714740 w 7308555"/>
              <a:gd name="connsiteY675" fmla="*/ 3705438 h 6451461"/>
              <a:gd name="connsiteX676" fmla="*/ 4537285 w 7308555"/>
              <a:gd name="connsiteY676" fmla="*/ 3705438 h 6451461"/>
              <a:gd name="connsiteX677" fmla="*/ 4537285 w 7308555"/>
              <a:gd name="connsiteY677" fmla="*/ 3730686 h 6451461"/>
              <a:gd name="connsiteX678" fmla="*/ 4537285 w 7308555"/>
              <a:gd name="connsiteY678" fmla="*/ 3705438 h 6451461"/>
              <a:gd name="connsiteX679" fmla="*/ 4537285 w 7308555"/>
              <a:gd name="connsiteY679" fmla="*/ 3705438 h 6451461"/>
              <a:gd name="connsiteX680" fmla="*/ 3136699 w 7308555"/>
              <a:gd name="connsiteY680" fmla="*/ 3718062 h 6451461"/>
              <a:gd name="connsiteX681" fmla="*/ 3124076 w 7308555"/>
              <a:gd name="connsiteY681" fmla="*/ 3730686 h 6451461"/>
              <a:gd name="connsiteX682" fmla="*/ 3124076 w 7308555"/>
              <a:gd name="connsiteY682" fmla="*/ 3755934 h 6451461"/>
              <a:gd name="connsiteX683" fmla="*/ 3085539 w 7308555"/>
              <a:gd name="connsiteY683" fmla="*/ 3793805 h 6451461"/>
              <a:gd name="connsiteX684" fmla="*/ 3124076 w 7308555"/>
              <a:gd name="connsiteY684" fmla="*/ 3755934 h 6451461"/>
              <a:gd name="connsiteX685" fmla="*/ 3149988 w 7308555"/>
              <a:gd name="connsiteY685" fmla="*/ 3743310 h 6451461"/>
              <a:gd name="connsiteX686" fmla="*/ 3149988 w 7308555"/>
              <a:gd name="connsiteY686" fmla="*/ 3718062 h 6451461"/>
              <a:gd name="connsiteX687" fmla="*/ 3136699 w 7308555"/>
              <a:gd name="connsiteY687" fmla="*/ 3718062 h 6451461"/>
              <a:gd name="connsiteX688" fmla="*/ 3136699 w 7308555"/>
              <a:gd name="connsiteY688" fmla="*/ 3718062 h 6451461"/>
              <a:gd name="connsiteX689" fmla="*/ 2827747 w 7308555"/>
              <a:gd name="connsiteY689" fmla="*/ 3730686 h 6451461"/>
              <a:gd name="connsiteX690" fmla="*/ 2840371 w 7308555"/>
              <a:gd name="connsiteY690" fmla="*/ 3781846 h 6451461"/>
              <a:gd name="connsiteX691" fmla="*/ 2840371 w 7308555"/>
              <a:gd name="connsiteY691" fmla="*/ 3756598 h 6451461"/>
              <a:gd name="connsiteX692" fmla="*/ 2827747 w 7308555"/>
              <a:gd name="connsiteY692" fmla="*/ 3730686 h 6451461"/>
              <a:gd name="connsiteX693" fmla="*/ 2827747 w 7308555"/>
              <a:gd name="connsiteY693" fmla="*/ 3730686 h 6451461"/>
              <a:gd name="connsiteX694" fmla="*/ 3419075 w 7308555"/>
              <a:gd name="connsiteY694" fmla="*/ 3743310 h 6451461"/>
              <a:gd name="connsiteX695" fmla="*/ 3431699 w 7308555"/>
              <a:gd name="connsiteY695" fmla="*/ 3730686 h 6451461"/>
              <a:gd name="connsiteX696" fmla="*/ 3419075 w 7308555"/>
              <a:gd name="connsiteY696" fmla="*/ 3730686 h 6451461"/>
              <a:gd name="connsiteX697" fmla="*/ 3419075 w 7308555"/>
              <a:gd name="connsiteY697" fmla="*/ 3743310 h 6451461"/>
              <a:gd name="connsiteX698" fmla="*/ 3419075 w 7308555"/>
              <a:gd name="connsiteY698" fmla="*/ 3743310 h 6451461"/>
              <a:gd name="connsiteX699" fmla="*/ 2660979 w 7308555"/>
              <a:gd name="connsiteY699" fmla="*/ 3769222 h 6451461"/>
              <a:gd name="connsiteX700" fmla="*/ 2673603 w 7308555"/>
              <a:gd name="connsiteY700" fmla="*/ 3807093 h 6451461"/>
              <a:gd name="connsiteX701" fmla="*/ 2660979 w 7308555"/>
              <a:gd name="connsiteY701" fmla="*/ 3769222 h 6451461"/>
              <a:gd name="connsiteX702" fmla="*/ 2660979 w 7308555"/>
              <a:gd name="connsiteY702" fmla="*/ 3769222 h 6451461"/>
              <a:gd name="connsiteX703" fmla="*/ 4370517 w 7308555"/>
              <a:gd name="connsiteY703" fmla="*/ 3781846 h 6451461"/>
              <a:gd name="connsiteX704" fmla="*/ 4344605 w 7308555"/>
              <a:gd name="connsiteY704" fmla="*/ 3794469 h 6451461"/>
              <a:gd name="connsiteX705" fmla="*/ 4370517 w 7308555"/>
              <a:gd name="connsiteY705" fmla="*/ 3781846 h 6451461"/>
              <a:gd name="connsiteX706" fmla="*/ 4370517 w 7308555"/>
              <a:gd name="connsiteY706" fmla="*/ 3781846 h 6451461"/>
              <a:gd name="connsiteX707" fmla="*/ 3033715 w 7308555"/>
              <a:gd name="connsiteY707" fmla="*/ 3781846 h 6451461"/>
              <a:gd name="connsiteX708" fmla="*/ 3033715 w 7308555"/>
              <a:gd name="connsiteY708" fmla="*/ 3807093 h 6451461"/>
              <a:gd name="connsiteX709" fmla="*/ 3046339 w 7308555"/>
              <a:gd name="connsiteY709" fmla="*/ 3819718 h 6451461"/>
              <a:gd name="connsiteX710" fmla="*/ 3046339 w 7308555"/>
              <a:gd name="connsiteY710" fmla="*/ 3807093 h 6451461"/>
              <a:gd name="connsiteX711" fmla="*/ 3033715 w 7308555"/>
              <a:gd name="connsiteY711" fmla="*/ 3781846 h 6451461"/>
              <a:gd name="connsiteX712" fmla="*/ 3033715 w 7308555"/>
              <a:gd name="connsiteY712" fmla="*/ 3781846 h 6451461"/>
              <a:gd name="connsiteX713" fmla="*/ 2493546 w 7308555"/>
              <a:gd name="connsiteY713" fmla="*/ 3794469 h 6451461"/>
              <a:gd name="connsiteX714" fmla="*/ 2493546 w 7308555"/>
              <a:gd name="connsiteY714" fmla="*/ 3819718 h 6451461"/>
              <a:gd name="connsiteX715" fmla="*/ 2493546 w 7308555"/>
              <a:gd name="connsiteY715" fmla="*/ 3794469 h 6451461"/>
              <a:gd name="connsiteX716" fmla="*/ 2493546 w 7308555"/>
              <a:gd name="connsiteY716" fmla="*/ 3794469 h 6451461"/>
              <a:gd name="connsiteX717" fmla="*/ 2596531 w 7308555"/>
              <a:gd name="connsiteY717" fmla="*/ 3845629 h 6451461"/>
              <a:gd name="connsiteX718" fmla="*/ 2609155 w 7308555"/>
              <a:gd name="connsiteY718" fmla="*/ 3794469 h 6451461"/>
              <a:gd name="connsiteX719" fmla="*/ 2596531 w 7308555"/>
              <a:gd name="connsiteY719" fmla="*/ 3845629 h 6451461"/>
              <a:gd name="connsiteX720" fmla="*/ 2596531 w 7308555"/>
              <a:gd name="connsiteY720" fmla="*/ 3845629 h 6451461"/>
              <a:gd name="connsiteX721" fmla="*/ 1773986 w 7308555"/>
              <a:gd name="connsiteY721" fmla="*/ 3807093 h 6451461"/>
              <a:gd name="connsiteX722" fmla="*/ 1761362 w 7308555"/>
              <a:gd name="connsiteY722" fmla="*/ 3794469 h 6451461"/>
              <a:gd name="connsiteX723" fmla="*/ 1773986 w 7308555"/>
              <a:gd name="connsiteY723" fmla="*/ 3807093 h 6451461"/>
              <a:gd name="connsiteX724" fmla="*/ 1773986 w 7308555"/>
              <a:gd name="connsiteY724" fmla="*/ 3807093 h 6451461"/>
              <a:gd name="connsiteX725" fmla="*/ 2647691 w 7308555"/>
              <a:gd name="connsiteY725" fmla="*/ 3819718 h 6451461"/>
              <a:gd name="connsiteX726" fmla="*/ 2660314 w 7308555"/>
              <a:gd name="connsiteY726" fmla="*/ 3844965 h 6451461"/>
              <a:gd name="connsiteX727" fmla="*/ 2647691 w 7308555"/>
              <a:gd name="connsiteY727" fmla="*/ 3819718 h 6451461"/>
              <a:gd name="connsiteX728" fmla="*/ 2647691 w 7308555"/>
              <a:gd name="connsiteY728" fmla="*/ 3819718 h 6451461"/>
              <a:gd name="connsiteX729" fmla="*/ 205968 w 7308555"/>
              <a:gd name="connsiteY729" fmla="*/ 3832341 h 6451461"/>
              <a:gd name="connsiteX730" fmla="*/ 205968 w 7308555"/>
              <a:gd name="connsiteY730" fmla="*/ 3844965 h 6451461"/>
              <a:gd name="connsiteX731" fmla="*/ 231881 w 7308555"/>
              <a:gd name="connsiteY731" fmla="*/ 3832341 h 6451461"/>
              <a:gd name="connsiteX732" fmla="*/ 219257 w 7308555"/>
              <a:gd name="connsiteY732" fmla="*/ 3819718 h 6451461"/>
              <a:gd name="connsiteX733" fmla="*/ 205968 w 7308555"/>
              <a:gd name="connsiteY733" fmla="*/ 3832341 h 6451461"/>
              <a:gd name="connsiteX734" fmla="*/ 205968 w 7308555"/>
              <a:gd name="connsiteY734" fmla="*/ 3832341 h 6451461"/>
              <a:gd name="connsiteX735" fmla="*/ 488344 w 7308555"/>
              <a:gd name="connsiteY735" fmla="*/ 3832341 h 6451461"/>
              <a:gd name="connsiteX736" fmla="*/ 488344 w 7308555"/>
              <a:gd name="connsiteY736" fmla="*/ 3844965 h 6451461"/>
              <a:gd name="connsiteX737" fmla="*/ 500968 w 7308555"/>
              <a:gd name="connsiteY737" fmla="*/ 3832341 h 6451461"/>
              <a:gd name="connsiteX738" fmla="*/ 488344 w 7308555"/>
              <a:gd name="connsiteY738" fmla="*/ 3832341 h 6451461"/>
              <a:gd name="connsiteX739" fmla="*/ 488344 w 7308555"/>
              <a:gd name="connsiteY739" fmla="*/ 3832341 h 6451461"/>
              <a:gd name="connsiteX740" fmla="*/ 488344 w 7308555"/>
              <a:gd name="connsiteY740" fmla="*/ 3832341 h 6451461"/>
              <a:gd name="connsiteX741" fmla="*/ 2455010 w 7308555"/>
              <a:gd name="connsiteY741" fmla="*/ 3845629 h 6451461"/>
              <a:gd name="connsiteX742" fmla="*/ 2467634 w 7308555"/>
              <a:gd name="connsiteY742" fmla="*/ 3870877 h 6451461"/>
              <a:gd name="connsiteX743" fmla="*/ 2455010 w 7308555"/>
              <a:gd name="connsiteY743" fmla="*/ 3845629 h 6451461"/>
              <a:gd name="connsiteX744" fmla="*/ 2455010 w 7308555"/>
              <a:gd name="connsiteY744" fmla="*/ 3845629 h 6451461"/>
              <a:gd name="connsiteX745" fmla="*/ 976689 w 7308555"/>
              <a:gd name="connsiteY745" fmla="*/ 3896125 h 6451461"/>
              <a:gd name="connsiteX746" fmla="*/ 964065 w 7308555"/>
              <a:gd name="connsiteY746" fmla="*/ 3908749 h 6451461"/>
              <a:gd name="connsiteX747" fmla="*/ 989977 w 7308555"/>
              <a:gd name="connsiteY747" fmla="*/ 3921373 h 6451461"/>
              <a:gd name="connsiteX748" fmla="*/ 976689 w 7308555"/>
              <a:gd name="connsiteY748" fmla="*/ 3896125 h 6451461"/>
              <a:gd name="connsiteX749" fmla="*/ 976689 w 7308555"/>
              <a:gd name="connsiteY749" fmla="*/ 3896125 h 6451461"/>
              <a:gd name="connsiteX750" fmla="*/ 4653557 w 7308555"/>
              <a:gd name="connsiteY750" fmla="*/ 3908749 h 6451461"/>
              <a:gd name="connsiteX751" fmla="*/ 4666181 w 7308555"/>
              <a:gd name="connsiteY751" fmla="*/ 3908749 h 6451461"/>
              <a:gd name="connsiteX752" fmla="*/ 4653557 w 7308555"/>
              <a:gd name="connsiteY752" fmla="*/ 3908749 h 6451461"/>
              <a:gd name="connsiteX753" fmla="*/ 4653557 w 7308555"/>
              <a:gd name="connsiteY753" fmla="*/ 3908749 h 6451461"/>
              <a:gd name="connsiteX754" fmla="*/ 4678805 w 7308555"/>
              <a:gd name="connsiteY754" fmla="*/ 3934661 h 6451461"/>
              <a:gd name="connsiteX755" fmla="*/ 4691429 w 7308555"/>
              <a:gd name="connsiteY755" fmla="*/ 3922037 h 6451461"/>
              <a:gd name="connsiteX756" fmla="*/ 4678805 w 7308555"/>
              <a:gd name="connsiteY756" fmla="*/ 3909413 h 6451461"/>
              <a:gd name="connsiteX757" fmla="*/ 4666181 w 7308555"/>
              <a:gd name="connsiteY757" fmla="*/ 3922037 h 6451461"/>
              <a:gd name="connsiteX758" fmla="*/ 4678805 w 7308555"/>
              <a:gd name="connsiteY758" fmla="*/ 3934661 h 6451461"/>
              <a:gd name="connsiteX759" fmla="*/ 4678805 w 7308555"/>
              <a:gd name="connsiteY759" fmla="*/ 3934661 h 6451461"/>
              <a:gd name="connsiteX760" fmla="*/ 5013005 w 7308555"/>
              <a:gd name="connsiteY760" fmla="*/ 3922037 h 6451461"/>
              <a:gd name="connsiteX761" fmla="*/ 5000381 w 7308555"/>
              <a:gd name="connsiteY761" fmla="*/ 3947285 h 6451461"/>
              <a:gd name="connsiteX762" fmla="*/ 5013005 w 7308555"/>
              <a:gd name="connsiteY762" fmla="*/ 3922037 h 6451461"/>
              <a:gd name="connsiteX763" fmla="*/ 5013005 w 7308555"/>
              <a:gd name="connsiteY763" fmla="*/ 3922037 h 6451461"/>
              <a:gd name="connsiteX764" fmla="*/ 3084875 w 7308555"/>
              <a:gd name="connsiteY764" fmla="*/ 3922037 h 6451461"/>
              <a:gd name="connsiteX765" fmla="*/ 3072251 w 7308555"/>
              <a:gd name="connsiteY765" fmla="*/ 3934661 h 6451461"/>
              <a:gd name="connsiteX766" fmla="*/ 3059627 w 7308555"/>
              <a:gd name="connsiteY766" fmla="*/ 3959909 h 6451461"/>
              <a:gd name="connsiteX767" fmla="*/ 3098163 w 7308555"/>
              <a:gd name="connsiteY767" fmla="*/ 3947285 h 6451461"/>
              <a:gd name="connsiteX768" fmla="*/ 3084875 w 7308555"/>
              <a:gd name="connsiteY768" fmla="*/ 3922037 h 6451461"/>
              <a:gd name="connsiteX769" fmla="*/ 3084875 w 7308555"/>
              <a:gd name="connsiteY769" fmla="*/ 3922037 h 6451461"/>
              <a:gd name="connsiteX770" fmla="*/ 180056 w 7308555"/>
              <a:gd name="connsiteY770" fmla="*/ 3947285 h 6451461"/>
              <a:gd name="connsiteX771" fmla="*/ 192680 w 7308555"/>
              <a:gd name="connsiteY771" fmla="*/ 3934661 h 6451461"/>
              <a:gd name="connsiteX772" fmla="*/ 180056 w 7308555"/>
              <a:gd name="connsiteY772" fmla="*/ 3947285 h 6451461"/>
              <a:gd name="connsiteX773" fmla="*/ 180056 w 7308555"/>
              <a:gd name="connsiteY773" fmla="*/ 3947285 h 6451461"/>
              <a:gd name="connsiteX774" fmla="*/ 655777 w 7308555"/>
              <a:gd name="connsiteY774" fmla="*/ 3972533 h 6451461"/>
              <a:gd name="connsiteX775" fmla="*/ 655777 w 7308555"/>
              <a:gd name="connsiteY775" fmla="*/ 3985156 h 6451461"/>
              <a:gd name="connsiteX776" fmla="*/ 655777 w 7308555"/>
              <a:gd name="connsiteY776" fmla="*/ 3972533 h 6451461"/>
              <a:gd name="connsiteX777" fmla="*/ 655777 w 7308555"/>
              <a:gd name="connsiteY777" fmla="*/ 3972533 h 6451461"/>
              <a:gd name="connsiteX778" fmla="*/ 6581687 w 7308555"/>
              <a:gd name="connsiteY778" fmla="*/ 3985156 h 6451461"/>
              <a:gd name="connsiteX779" fmla="*/ 6581687 w 7308555"/>
              <a:gd name="connsiteY779" fmla="*/ 3972533 h 6451461"/>
              <a:gd name="connsiteX780" fmla="*/ 6581687 w 7308555"/>
              <a:gd name="connsiteY780" fmla="*/ 3985156 h 6451461"/>
              <a:gd name="connsiteX781" fmla="*/ 6581687 w 7308555"/>
              <a:gd name="connsiteY781" fmla="*/ 3985156 h 6451461"/>
              <a:gd name="connsiteX782" fmla="*/ 540169 w 7308555"/>
              <a:gd name="connsiteY782" fmla="*/ 3985156 h 6451461"/>
              <a:gd name="connsiteX783" fmla="*/ 540169 w 7308555"/>
              <a:gd name="connsiteY783" fmla="*/ 3972533 h 6451461"/>
              <a:gd name="connsiteX784" fmla="*/ 540169 w 7308555"/>
              <a:gd name="connsiteY784" fmla="*/ 3985156 h 6451461"/>
              <a:gd name="connsiteX785" fmla="*/ 540169 w 7308555"/>
              <a:gd name="connsiteY785" fmla="*/ 3985156 h 6451461"/>
              <a:gd name="connsiteX786" fmla="*/ 4190460 w 7308555"/>
              <a:gd name="connsiteY786" fmla="*/ 4176508 h 6451461"/>
              <a:gd name="connsiteX787" fmla="*/ 4228996 w 7308555"/>
              <a:gd name="connsiteY787" fmla="*/ 4189132 h 6451461"/>
              <a:gd name="connsiteX788" fmla="*/ 4254909 w 7308555"/>
              <a:gd name="connsiteY788" fmla="*/ 4163884 h 6451461"/>
              <a:gd name="connsiteX789" fmla="*/ 4280821 w 7308555"/>
              <a:gd name="connsiteY789" fmla="*/ 3973197 h 6451461"/>
              <a:gd name="connsiteX790" fmla="*/ 4254909 w 7308555"/>
              <a:gd name="connsiteY790" fmla="*/ 3973197 h 6451461"/>
              <a:gd name="connsiteX791" fmla="*/ 4254909 w 7308555"/>
              <a:gd name="connsiteY791" fmla="*/ 4024357 h 6451461"/>
              <a:gd name="connsiteX792" fmla="*/ 4190460 w 7308555"/>
              <a:gd name="connsiteY792" fmla="*/ 4176508 h 6451461"/>
              <a:gd name="connsiteX793" fmla="*/ 4190460 w 7308555"/>
              <a:gd name="connsiteY793" fmla="*/ 4176508 h 6451461"/>
              <a:gd name="connsiteX794" fmla="*/ 5193061 w 7308555"/>
              <a:gd name="connsiteY794" fmla="*/ 3985156 h 6451461"/>
              <a:gd name="connsiteX795" fmla="*/ 5193061 w 7308555"/>
              <a:gd name="connsiteY795" fmla="*/ 4010404 h 6451461"/>
              <a:gd name="connsiteX796" fmla="*/ 5193061 w 7308555"/>
              <a:gd name="connsiteY796" fmla="*/ 3985156 h 6451461"/>
              <a:gd name="connsiteX797" fmla="*/ 5193061 w 7308555"/>
              <a:gd name="connsiteY797" fmla="*/ 3985156 h 6451461"/>
              <a:gd name="connsiteX798" fmla="*/ 1863682 w 7308555"/>
              <a:gd name="connsiteY798" fmla="*/ 3998445 h 6451461"/>
              <a:gd name="connsiteX799" fmla="*/ 1851058 w 7308555"/>
              <a:gd name="connsiteY799" fmla="*/ 4036316 h 6451461"/>
              <a:gd name="connsiteX800" fmla="*/ 1863682 w 7308555"/>
              <a:gd name="connsiteY800" fmla="*/ 3998445 h 6451461"/>
              <a:gd name="connsiteX801" fmla="*/ 1863682 w 7308555"/>
              <a:gd name="connsiteY801" fmla="*/ 3998445 h 6451461"/>
              <a:gd name="connsiteX802" fmla="*/ 2095562 w 7308555"/>
              <a:gd name="connsiteY802" fmla="*/ 3998445 h 6451461"/>
              <a:gd name="connsiteX803" fmla="*/ 2108186 w 7308555"/>
              <a:gd name="connsiteY803" fmla="*/ 4023692 h 6451461"/>
              <a:gd name="connsiteX804" fmla="*/ 2095562 w 7308555"/>
              <a:gd name="connsiteY804" fmla="*/ 3998445 h 6451461"/>
              <a:gd name="connsiteX805" fmla="*/ 2095562 w 7308555"/>
              <a:gd name="connsiteY805" fmla="*/ 3998445 h 6451461"/>
              <a:gd name="connsiteX806" fmla="*/ 5077453 w 7308555"/>
              <a:gd name="connsiteY806" fmla="*/ 4036316 h 6451461"/>
              <a:gd name="connsiteX807" fmla="*/ 5103365 w 7308555"/>
              <a:gd name="connsiteY807" fmla="*/ 4036316 h 6451461"/>
              <a:gd name="connsiteX808" fmla="*/ 5077453 w 7308555"/>
              <a:gd name="connsiteY808" fmla="*/ 4036316 h 6451461"/>
              <a:gd name="connsiteX809" fmla="*/ 5077453 w 7308555"/>
              <a:gd name="connsiteY809" fmla="*/ 4036316 h 6451461"/>
              <a:gd name="connsiteX810" fmla="*/ 4062229 w 7308555"/>
              <a:gd name="connsiteY810" fmla="*/ 4087476 h 6451461"/>
              <a:gd name="connsiteX811" fmla="*/ 4062229 w 7308555"/>
              <a:gd name="connsiteY811" fmla="*/ 4112724 h 6451461"/>
              <a:gd name="connsiteX812" fmla="*/ 4074852 w 7308555"/>
              <a:gd name="connsiteY812" fmla="*/ 4087476 h 6451461"/>
              <a:gd name="connsiteX813" fmla="*/ 4062229 w 7308555"/>
              <a:gd name="connsiteY813" fmla="*/ 4087476 h 6451461"/>
              <a:gd name="connsiteX814" fmla="*/ 4062229 w 7308555"/>
              <a:gd name="connsiteY814" fmla="*/ 4087476 h 6451461"/>
              <a:gd name="connsiteX815" fmla="*/ 4910021 w 7308555"/>
              <a:gd name="connsiteY815" fmla="*/ 4137972 h 6451461"/>
              <a:gd name="connsiteX816" fmla="*/ 4935933 w 7308555"/>
              <a:gd name="connsiteY816" fmla="*/ 4150596 h 6451461"/>
              <a:gd name="connsiteX817" fmla="*/ 4910021 w 7308555"/>
              <a:gd name="connsiteY817" fmla="*/ 4137972 h 6451461"/>
              <a:gd name="connsiteX818" fmla="*/ 4910021 w 7308555"/>
              <a:gd name="connsiteY818" fmla="*/ 4137972 h 6451461"/>
              <a:gd name="connsiteX819" fmla="*/ 3933332 w 7308555"/>
              <a:gd name="connsiteY819" fmla="*/ 4125348 h 6451461"/>
              <a:gd name="connsiteX820" fmla="*/ 3882172 w 7308555"/>
              <a:gd name="connsiteY820" fmla="*/ 4137972 h 6451461"/>
              <a:gd name="connsiteX821" fmla="*/ 3908084 w 7308555"/>
              <a:gd name="connsiteY821" fmla="*/ 4163219 h 6451461"/>
              <a:gd name="connsiteX822" fmla="*/ 3933332 w 7308555"/>
              <a:gd name="connsiteY822" fmla="*/ 4125348 h 6451461"/>
              <a:gd name="connsiteX823" fmla="*/ 3933332 w 7308555"/>
              <a:gd name="connsiteY823" fmla="*/ 4125348 h 6451461"/>
              <a:gd name="connsiteX824" fmla="*/ 6542487 w 7308555"/>
              <a:gd name="connsiteY824" fmla="*/ 4150596 h 6451461"/>
              <a:gd name="connsiteX825" fmla="*/ 6555110 w 7308555"/>
              <a:gd name="connsiteY825" fmla="*/ 4125348 h 6451461"/>
              <a:gd name="connsiteX826" fmla="*/ 6542487 w 7308555"/>
              <a:gd name="connsiteY826" fmla="*/ 4150596 h 6451461"/>
              <a:gd name="connsiteX827" fmla="*/ 6542487 w 7308555"/>
              <a:gd name="connsiteY827" fmla="*/ 4150596 h 6451461"/>
              <a:gd name="connsiteX828" fmla="*/ 4884773 w 7308555"/>
              <a:gd name="connsiteY828" fmla="*/ 4163884 h 6451461"/>
              <a:gd name="connsiteX829" fmla="*/ 4858861 w 7308555"/>
              <a:gd name="connsiteY829" fmla="*/ 4151260 h 6451461"/>
              <a:gd name="connsiteX830" fmla="*/ 4858861 w 7308555"/>
              <a:gd name="connsiteY830" fmla="*/ 4176508 h 6451461"/>
              <a:gd name="connsiteX831" fmla="*/ 4884773 w 7308555"/>
              <a:gd name="connsiteY831" fmla="*/ 4163884 h 6451461"/>
              <a:gd name="connsiteX832" fmla="*/ 4884773 w 7308555"/>
              <a:gd name="connsiteY832" fmla="*/ 4163884 h 6451461"/>
              <a:gd name="connsiteX833" fmla="*/ 2339402 w 7308555"/>
              <a:gd name="connsiteY833" fmla="*/ 4201756 h 6451461"/>
              <a:gd name="connsiteX834" fmla="*/ 2352026 w 7308555"/>
              <a:gd name="connsiteY834" fmla="*/ 4201756 h 6451461"/>
              <a:gd name="connsiteX835" fmla="*/ 2339402 w 7308555"/>
              <a:gd name="connsiteY835" fmla="*/ 4201756 h 6451461"/>
              <a:gd name="connsiteX836" fmla="*/ 2339402 w 7308555"/>
              <a:gd name="connsiteY836" fmla="*/ 4201756 h 6451461"/>
              <a:gd name="connsiteX837" fmla="*/ 1889594 w 7308555"/>
              <a:gd name="connsiteY837" fmla="*/ 4201756 h 6451461"/>
              <a:gd name="connsiteX838" fmla="*/ 1889594 w 7308555"/>
              <a:gd name="connsiteY838" fmla="*/ 4214379 h 6451461"/>
              <a:gd name="connsiteX839" fmla="*/ 1889594 w 7308555"/>
              <a:gd name="connsiteY839" fmla="*/ 4201756 h 6451461"/>
              <a:gd name="connsiteX840" fmla="*/ 1889594 w 7308555"/>
              <a:gd name="connsiteY840" fmla="*/ 4201756 h 6451461"/>
              <a:gd name="connsiteX841" fmla="*/ 1568018 w 7308555"/>
              <a:gd name="connsiteY841" fmla="*/ 4201756 h 6451461"/>
              <a:gd name="connsiteX842" fmla="*/ 1568018 w 7308555"/>
              <a:gd name="connsiteY842" fmla="*/ 4227003 h 6451461"/>
              <a:gd name="connsiteX843" fmla="*/ 1593930 w 7308555"/>
              <a:gd name="connsiteY843" fmla="*/ 4227003 h 6451461"/>
              <a:gd name="connsiteX844" fmla="*/ 1568018 w 7308555"/>
              <a:gd name="connsiteY844" fmla="*/ 4201756 h 6451461"/>
              <a:gd name="connsiteX845" fmla="*/ 1568018 w 7308555"/>
              <a:gd name="connsiteY845" fmla="*/ 4201756 h 6451461"/>
              <a:gd name="connsiteX846" fmla="*/ 4987757 w 7308555"/>
              <a:gd name="connsiteY846" fmla="*/ 4214379 h 6451461"/>
              <a:gd name="connsiteX847" fmla="*/ 4975133 w 7308555"/>
              <a:gd name="connsiteY847" fmla="*/ 4252251 h 6451461"/>
              <a:gd name="connsiteX848" fmla="*/ 4987757 w 7308555"/>
              <a:gd name="connsiteY848" fmla="*/ 4214379 h 6451461"/>
              <a:gd name="connsiteX849" fmla="*/ 4987757 w 7308555"/>
              <a:gd name="connsiteY849" fmla="*/ 4214379 h 6451461"/>
              <a:gd name="connsiteX850" fmla="*/ 244504 w 7308555"/>
              <a:gd name="connsiteY850" fmla="*/ 4240292 h 6451461"/>
              <a:gd name="connsiteX851" fmla="*/ 257128 w 7308555"/>
              <a:gd name="connsiteY851" fmla="*/ 4252915 h 6451461"/>
              <a:gd name="connsiteX852" fmla="*/ 244504 w 7308555"/>
              <a:gd name="connsiteY852" fmla="*/ 4240292 h 6451461"/>
              <a:gd name="connsiteX853" fmla="*/ 244504 w 7308555"/>
              <a:gd name="connsiteY853" fmla="*/ 4240292 h 6451461"/>
              <a:gd name="connsiteX854" fmla="*/ 3509436 w 7308555"/>
              <a:gd name="connsiteY854" fmla="*/ 4240292 h 6451461"/>
              <a:gd name="connsiteX855" fmla="*/ 3496812 w 7308555"/>
              <a:gd name="connsiteY855" fmla="*/ 4240292 h 6451461"/>
              <a:gd name="connsiteX856" fmla="*/ 3496812 w 7308555"/>
              <a:gd name="connsiteY856" fmla="*/ 4265539 h 6451461"/>
              <a:gd name="connsiteX857" fmla="*/ 3509436 w 7308555"/>
              <a:gd name="connsiteY857" fmla="*/ 4240292 h 6451461"/>
              <a:gd name="connsiteX858" fmla="*/ 3509436 w 7308555"/>
              <a:gd name="connsiteY858" fmla="*/ 4240292 h 6451461"/>
              <a:gd name="connsiteX859" fmla="*/ 3483524 w 7308555"/>
              <a:gd name="connsiteY859" fmla="*/ 4265539 h 6451461"/>
              <a:gd name="connsiteX860" fmla="*/ 3444988 w 7308555"/>
              <a:gd name="connsiteY860" fmla="*/ 4278163 h 6451461"/>
              <a:gd name="connsiteX861" fmla="*/ 3470900 w 7308555"/>
              <a:gd name="connsiteY861" fmla="*/ 4265539 h 6451461"/>
              <a:gd name="connsiteX862" fmla="*/ 3470900 w 7308555"/>
              <a:gd name="connsiteY862" fmla="*/ 4265539 h 6451461"/>
              <a:gd name="connsiteX863" fmla="*/ 3483524 w 7308555"/>
              <a:gd name="connsiteY863" fmla="*/ 4265539 h 6451461"/>
              <a:gd name="connsiteX864" fmla="*/ 3483524 w 7308555"/>
              <a:gd name="connsiteY864" fmla="*/ 4265539 h 6451461"/>
              <a:gd name="connsiteX865" fmla="*/ 1889594 w 7308555"/>
              <a:gd name="connsiteY865" fmla="*/ 4303411 h 6451461"/>
              <a:gd name="connsiteX866" fmla="*/ 1889594 w 7308555"/>
              <a:gd name="connsiteY866" fmla="*/ 4265539 h 6451461"/>
              <a:gd name="connsiteX867" fmla="*/ 1889594 w 7308555"/>
              <a:gd name="connsiteY867" fmla="*/ 4303411 h 6451461"/>
              <a:gd name="connsiteX868" fmla="*/ 1889594 w 7308555"/>
              <a:gd name="connsiteY868" fmla="*/ 4303411 h 6451461"/>
              <a:gd name="connsiteX869" fmla="*/ 4935933 w 7308555"/>
              <a:gd name="connsiteY869" fmla="*/ 4290787 h 6451461"/>
              <a:gd name="connsiteX870" fmla="*/ 4910021 w 7308555"/>
              <a:gd name="connsiteY870" fmla="*/ 4303411 h 6451461"/>
              <a:gd name="connsiteX871" fmla="*/ 4897397 w 7308555"/>
              <a:gd name="connsiteY871" fmla="*/ 4341283 h 6451461"/>
              <a:gd name="connsiteX872" fmla="*/ 4935933 w 7308555"/>
              <a:gd name="connsiteY872" fmla="*/ 4290787 h 6451461"/>
              <a:gd name="connsiteX873" fmla="*/ 4935933 w 7308555"/>
              <a:gd name="connsiteY873" fmla="*/ 4290787 h 6451461"/>
              <a:gd name="connsiteX874" fmla="*/ 5026293 w 7308555"/>
              <a:gd name="connsiteY874" fmla="*/ 4290787 h 6451461"/>
              <a:gd name="connsiteX875" fmla="*/ 5000381 w 7308555"/>
              <a:gd name="connsiteY875" fmla="*/ 4316035 h 6451461"/>
              <a:gd name="connsiteX876" fmla="*/ 5026293 w 7308555"/>
              <a:gd name="connsiteY876" fmla="*/ 4290787 h 6451461"/>
              <a:gd name="connsiteX877" fmla="*/ 5026293 w 7308555"/>
              <a:gd name="connsiteY877" fmla="*/ 4290787 h 6451461"/>
              <a:gd name="connsiteX878" fmla="*/ 2918107 w 7308555"/>
              <a:gd name="connsiteY878" fmla="*/ 4316699 h 6451461"/>
              <a:gd name="connsiteX879" fmla="*/ 2918107 w 7308555"/>
              <a:gd name="connsiteY879" fmla="*/ 4354571 h 6451461"/>
              <a:gd name="connsiteX880" fmla="*/ 2930731 w 7308555"/>
              <a:gd name="connsiteY880" fmla="*/ 4354571 h 6451461"/>
              <a:gd name="connsiteX881" fmla="*/ 2918107 w 7308555"/>
              <a:gd name="connsiteY881" fmla="*/ 4316699 h 6451461"/>
              <a:gd name="connsiteX882" fmla="*/ 2918107 w 7308555"/>
              <a:gd name="connsiteY882" fmla="*/ 4316699 h 6451461"/>
              <a:gd name="connsiteX883" fmla="*/ 1928130 w 7308555"/>
              <a:gd name="connsiteY883" fmla="*/ 4329323 h 6451461"/>
              <a:gd name="connsiteX884" fmla="*/ 1928130 w 7308555"/>
              <a:gd name="connsiteY884" fmla="*/ 4341947 h 6451461"/>
              <a:gd name="connsiteX885" fmla="*/ 1940754 w 7308555"/>
              <a:gd name="connsiteY885" fmla="*/ 4329323 h 6451461"/>
              <a:gd name="connsiteX886" fmla="*/ 1928130 w 7308555"/>
              <a:gd name="connsiteY886" fmla="*/ 4329323 h 6451461"/>
              <a:gd name="connsiteX887" fmla="*/ 1928130 w 7308555"/>
              <a:gd name="connsiteY887" fmla="*/ 4329323 h 6451461"/>
              <a:gd name="connsiteX888" fmla="*/ 1786610 w 7308555"/>
              <a:gd name="connsiteY888" fmla="*/ 4405731 h 6451461"/>
              <a:gd name="connsiteX889" fmla="*/ 1773986 w 7308555"/>
              <a:gd name="connsiteY889" fmla="*/ 4380483 h 6451461"/>
              <a:gd name="connsiteX890" fmla="*/ 1761362 w 7308555"/>
              <a:gd name="connsiteY890" fmla="*/ 4393107 h 6451461"/>
              <a:gd name="connsiteX891" fmla="*/ 1786610 w 7308555"/>
              <a:gd name="connsiteY891" fmla="*/ 4405731 h 6451461"/>
              <a:gd name="connsiteX892" fmla="*/ 1786610 w 7308555"/>
              <a:gd name="connsiteY892" fmla="*/ 4405731 h 6451461"/>
              <a:gd name="connsiteX893" fmla="*/ 295664 w 7308555"/>
              <a:gd name="connsiteY893" fmla="*/ 4418355 h 6451461"/>
              <a:gd name="connsiteX894" fmla="*/ 308288 w 7308555"/>
              <a:gd name="connsiteY894" fmla="*/ 4430979 h 6451461"/>
              <a:gd name="connsiteX895" fmla="*/ 308288 w 7308555"/>
              <a:gd name="connsiteY895" fmla="*/ 4418355 h 6451461"/>
              <a:gd name="connsiteX896" fmla="*/ 295664 w 7308555"/>
              <a:gd name="connsiteY896" fmla="*/ 4418355 h 6451461"/>
              <a:gd name="connsiteX897" fmla="*/ 295664 w 7308555"/>
              <a:gd name="connsiteY897" fmla="*/ 4418355 h 6451461"/>
              <a:gd name="connsiteX898" fmla="*/ 5539886 w 7308555"/>
              <a:gd name="connsiteY898" fmla="*/ 4418355 h 6451461"/>
              <a:gd name="connsiteX899" fmla="*/ 5552510 w 7308555"/>
              <a:gd name="connsiteY899" fmla="*/ 4456226 h 6451461"/>
              <a:gd name="connsiteX900" fmla="*/ 5565133 w 7308555"/>
              <a:gd name="connsiteY900" fmla="*/ 4430979 h 6451461"/>
              <a:gd name="connsiteX901" fmla="*/ 5539886 w 7308555"/>
              <a:gd name="connsiteY901" fmla="*/ 4418355 h 6451461"/>
              <a:gd name="connsiteX902" fmla="*/ 5539886 w 7308555"/>
              <a:gd name="connsiteY902" fmla="*/ 4418355 h 6451461"/>
              <a:gd name="connsiteX903" fmla="*/ 4794413 w 7308555"/>
              <a:gd name="connsiteY903" fmla="*/ 4456226 h 6451461"/>
              <a:gd name="connsiteX904" fmla="*/ 4794413 w 7308555"/>
              <a:gd name="connsiteY904" fmla="*/ 4443602 h 6451461"/>
              <a:gd name="connsiteX905" fmla="*/ 4781789 w 7308555"/>
              <a:gd name="connsiteY905" fmla="*/ 4456226 h 6451461"/>
              <a:gd name="connsiteX906" fmla="*/ 4794413 w 7308555"/>
              <a:gd name="connsiteY906" fmla="*/ 4456226 h 6451461"/>
              <a:gd name="connsiteX907" fmla="*/ 4794413 w 7308555"/>
              <a:gd name="connsiteY907" fmla="*/ 4456226 h 6451461"/>
              <a:gd name="connsiteX908" fmla="*/ 1696914 w 7308555"/>
              <a:gd name="connsiteY908" fmla="*/ 4507386 h 6451461"/>
              <a:gd name="connsiteX909" fmla="*/ 1696914 w 7308555"/>
              <a:gd name="connsiteY909" fmla="*/ 4507386 h 6451461"/>
              <a:gd name="connsiteX910" fmla="*/ 1696914 w 7308555"/>
              <a:gd name="connsiteY910" fmla="*/ 4558546 h 6451461"/>
              <a:gd name="connsiteX911" fmla="*/ 1735450 w 7308555"/>
              <a:gd name="connsiteY911" fmla="*/ 4469515 h 6451461"/>
              <a:gd name="connsiteX912" fmla="*/ 1696914 w 7308555"/>
              <a:gd name="connsiteY912" fmla="*/ 4507386 h 6451461"/>
              <a:gd name="connsiteX913" fmla="*/ 1696914 w 7308555"/>
              <a:gd name="connsiteY913" fmla="*/ 4507386 h 6451461"/>
              <a:gd name="connsiteX914" fmla="*/ 1555394 w 7308555"/>
              <a:gd name="connsiteY914" fmla="*/ 4469515 h 6451461"/>
              <a:gd name="connsiteX915" fmla="*/ 1542770 w 7308555"/>
              <a:gd name="connsiteY915" fmla="*/ 4482138 h 6451461"/>
              <a:gd name="connsiteX916" fmla="*/ 1530146 w 7308555"/>
              <a:gd name="connsiteY916" fmla="*/ 4520010 h 6451461"/>
              <a:gd name="connsiteX917" fmla="*/ 1542770 w 7308555"/>
              <a:gd name="connsiteY917" fmla="*/ 4520010 h 6451461"/>
              <a:gd name="connsiteX918" fmla="*/ 1555394 w 7308555"/>
              <a:gd name="connsiteY918" fmla="*/ 4469515 h 6451461"/>
              <a:gd name="connsiteX919" fmla="*/ 1555394 w 7308555"/>
              <a:gd name="connsiteY919" fmla="*/ 4469515 h 6451461"/>
              <a:gd name="connsiteX920" fmla="*/ 437185 w 7308555"/>
              <a:gd name="connsiteY920" fmla="*/ 4507386 h 6451461"/>
              <a:gd name="connsiteX921" fmla="*/ 437185 w 7308555"/>
              <a:gd name="connsiteY921" fmla="*/ 4494762 h 6451461"/>
              <a:gd name="connsiteX922" fmla="*/ 437185 w 7308555"/>
              <a:gd name="connsiteY922" fmla="*/ 4507386 h 6451461"/>
              <a:gd name="connsiteX923" fmla="*/ 437185 w 7308555"/>
              <a:gd name="connsiteY923" fmla="*/ 4507386 h 6451461"/>
              <a:gd name="connsiteX924" fmla="*/ 2403851 w 7308555"/>
              <a:gd name="connsiteY924" fmla="*/ 4571170 h 6451461"/>
              <a:gd name="connsiteX925" fmla="*/ 2416475 w 7308555"/>
              <a:gd name="connsiteY925" fmla="*/ 4520010 h 6451461"/>
              <a:gd name="connsiteX926" fmla="*/ 2403851 w 7308555"/>
              <a:gd name="connsiteY926" fmla="*/ 4571170 h 6451461"/>
              <a:gd name="connsiteX927" fmla="*/ 2403851 w 7308555"/>
              <a:gd name="connsiteY927" fmla="*/ 4571170 h 6451461"/>
              <a:gd name="connsiteX928" fmla="*/ 732849 w 7308555"/>
              <a:gd name="connsiteY928" fmla="*/ 4545922 h 6451461"/>
              <a:gd name="connsiteX929" fmla="*/ 732849 w 7308555"/>
              <a:gd name="connsiteY929" fmla="*/ 4558546 h 6451461"/>
              <a:gd name="connsiteX930" fmla="*/ 745473 w 7308555"/>
              <a:gd name="connsiteY930" fmla="*/ 4558546 h 6451461"/>
              <a:gd name="connsiteX931" fmla="*/ 732849 w 7308555"/>
              <a:gd name="connsiteY931" fmla="*/ 4545922 h 6451461"/>
              <a:gd name="connsiteX932" fmla="*/ 732849 w 7308555"/>
              <a:gd name="connsiteY932" fmla="*/ 4545922 h 6451461"/>
              <a:gd name="connsiteX933" fmla="*/ 5745854 w 7308555"/>
              <a:gd name="connsiteY933" fmla="*/ 4698738 h 6451461"/>
              <a:gd name="connsiteX934" fmla="*/ 5707318 w 7308555"/>
              <a:gd name="connsiteY934" fmla="*/ 4647578 h 6451461"/>
              <a:gd name="connsiteX935" fmla="*/ 5604334 w 7308555"/>
              <a:gd name="connsiteY935" fmla="*/ 4558546 h 6451461"/>
              <a:gd name="connsiteX936" fmla="*/ 5604334 w 7308555"/>
              <a:gd name="connsiteY936" fmla="*/ 4571170 h 6451461"/>
              <a:gd name="connsiteX937" fmla="*/ 5642870 w 7308555"/>
              <a:gd name="connsiteY937" fmla="*/ 4634954 h 6451461"/>
              <a:gd name="connsiteX938" fmla="*/ 5745854 w 7308555"/>
              <a:gd name="connsiteY938" fmla="*/ 4698738 h 6451461"/>
              <a:gd name="connsiteX939" fmla="*/ 5745854 w 7308555"/>
              <a:gd name="connsiteY939" fmla="*/ 4698738 h 6451461"/>
              <a:gd name="connsiteX940" fmla="*/ 2390562 w 7308555"/>
              <a:gd name="connsiteY940" fmla="*/ 4583794 h 6451461"/>
              <a:gd name="connsiteX941" fmla="*/ 2390562 w 7308555"/>
              <a:gd name="connsiteY941" fmla="*/ 4621665 h 6451461"/>
              <a:gd name="connsiteX942" fmla="*/ 2390562 w 7308555"/>
              <a:gd name="connsiteY942" fmla="*/ 4583794 h 6451461"/>
              <a:gd name="connsiteX943" fmla="*/ 2390562 w 7308555"/>
              <a:gd name="connsiteY943" fmla="*/ 4583794 h 6451461"/>
              <a:gd name="connsiteX944" fmla="*/ 5476102 w 7308555"/>
              <a:gd name="connsiteY944" fmla="*/ 4596418 h 6451461"/>
              <a:gd name="connsiteX945" fmla="*/ 5488726 w 7308555"/>
              <a:gd name="connsiteY945" fmla="*/ 4609042 h 6451461"/>
              <a:gd name="connsiteX946" fmla="*/ 5476102 w 7308555"/>
              <a:gd name="connsiteY946" fmla="*/ 4596418 h 6451461"/>
              <a:gd name="connsiteX947" fmla="*/ 5476102 w 7308555"/>
              <a:gd name="connsiteY947" fmla="*/ 4596418 h 6451461"/>
              <a:gd name="connsiteX948" fmla="*/ 1170033 w 7308555"/>
              <a:gd name="connsiteY948" fmla="*/ 4622330 h 6451461"/>
              <a:gd name="connsiteX949" fmla="*/ 1157410 w 7308555"/>
              <a:gd name="connsiteY949" fmla="*/ 4634954 h 6451461"/>
              <a:gd name="connsiteX950" fmla="*/ 1170033 w 7308555"/>
              <a:gd name="connsiteY950" fmla="*/ 4634954 h 6451461"/>
              <a:gd name="connsiteX951" fmla="*/ 1170033 w 7308555"/>
              <a:gd name="connsiteY951" fmla="*/ 4622330 h 6451461"/>
              <a:gd name="connsiteX952" fmla="*/ 1170033 w 7308555"/>
              <a:gd name="connsiteY952" fmla="*/ 4622330 h 6451461"/>
              <a:gd name="connsiteX953" fmla="*/ 1504234 w 7308555"/>
              <a:gd name="connsiteY953" fmla="*/ 4685449 h 6451461"/>
              <a:gd name="connsiteX954" fmla="*/ 1516858 w 7308555"/>
              <a:gd name="connsiteY954" fmla="*/ 4672825 h 6451461"/>
              <a:gd name="connsiteX955" fmla="*/ 1504234 w 7308555"/>
              <a:gd name="connsiteY955" fmla="*/ 4672825 h 6451461"/>
              <a:gd name="connsiteX956" fmla="*/ 1504234 w 7308555"/>
              <a:gd name="connsiteY956" fmla="*/ 4685449 h 6451461"/>
              <a:gd name="connsiteX957" fmla="*/ 1504234 w 7308555"/>
              <a:gd name="connsiteY957" fmla="*/ 4685449 h 6451461"/>
              <a:gd name="connsiteX958" fmla="*/ 5604334 w 7308555"/>
              <a:gd name="connsiteY958" fmla="*/ 4723985 h 6451461"/>
              <a:gd name="connsiteX959" fmla="*/ 5642870 w 7308555"/>
              <a:gd name="connsiteY959" fmla="*/ 4761857 h 6451461"/>
              <a:gd name="connsiteX960" fmla="*/ 5655494 w 7308555"/>
              <a:gd name="connsiteY960" fmla="*/ 4749233 h 6451461"/>
              <a:gd name="connsiteX961" fmla="*/ 5681406 w 7308555"/>
              <a:gd name="connsiteY961" fmla="*/ 4787105 h 6451461"/>
              <a:gd name="connsiteX962" fmla="*/ 5668782 w 7308555"/>
              <a:gd name="connsiteY962" fmla="*/ 4749233 h 6451461"/>
              <a:gd name="connsiteX963" fmla="*/ 5642870 w 7308555"/>
              <a:gd name="connsiteY963" fmla="*/ 4736609 h 6451461"/>
              <a:gd name="connsiteX964" fmla="*/ 5642870 w 7308555"/>
              <a:gd name="connsiteY964" fmla="*/ 4749233 h 6451461"/>
              <a:gd name="connsiteX965" fmla="*/ 5616958 w 7308555"/>
              <a:gd name="connsiteY965" fmla="*/ 4698073 h 6451461"/>
              <a:gd name="connsiteX966" fmla="*/ 5604334 w 7308555"/>
              <a:gd name="connsiteY966" fmla="*/ 4698073 h 6451461"/>
              <a:gd name="connsiteX967" fmla="*/ 5604334 w 7308555"/>
              <a:gd name="connsiteY967" fmla="*/ 4723985 h 6451461"/>
              <a:gd name="connsiteX968" fmla="*/ 5604334 w 7308555"/>
              <a:gd name="connsiteY968" fmla="*/ 4723985 h 6451461"/>
              <a:gd name="connsiteX969" fmla="*/ 1606554 w 7308555"/>
              <a:gd name="connsiteY969" fmla="*/ 4787769 h 6451461"/>
              <a:gd name="connsiteX970" fmla="*/ 1632466 w 7308555"/>
              <a:gd name="connsiteY970" fmla="*/ 4787769 h 6451461"/>
              <a:gd name="connsiteX971" fmla="*/ 1658378 w 7308555"/>
              <a:gd name="connsiteY971" fmla="*/ 4711361 h 6451461"/>
              <a:gd name="connsiteX972" fmla="*/ 1606554 w 7308555"/>
              <a:gd name="connsiteY972" fmla="*/ 4787769 h 6451461"/>
              <a:gd name="connsiteX973" fmla="*/ 1606554 w 7308555"/>
              <a:gd name="connsiteY973" fmla="*/ 4787769 h 6451461"/>
              <a:gd name="connsiteX974" fmla="*/ 4190460 w 7308555"/>
              <a:gd name="connsiteY974" fmla="*/ 4775145 h 6451461"/>
              <a:gd name="connsiteX975" fmla="*/ 4228996 w 7308555"/>
              <a:gd name="connsiteY975" fmla="*/ 4762521 h 6451461"/>
              <a:gd name="connsiteX976" fmla="*/ 4203084 w 7308555"/>
              <a:gd name="connsiteY976" fmla="*/ 4749898 h 6451461"/>
              <a:gd name="connsiteX977" fmla="*/ 4215708 w 7308555"/>
              <a:gd name="connsiteY977" fmla="*/ 4724649 h 6451461"/>
              <a:gd name="connsiteX978" fmla="*/ 4189796 w 7308555"/>
              <a:gd name="connsiteY978" fmla="*/ 4712026 h 6451461"/>
              <a:gd name="connsiteX979" fmla="*/ 4189796 w 7308555"/>
              <a:gd name="connsiteY979" fmla="*/ 4763186 h 6451461"/>
              <a:gd name="connsiteX980" fmla="*/ 4189796 w 7308555"/>
              <a:gd name="connsiteY980" fmla="*/ 4775145 h 6451461"/>
              <a:gd name="connsiteX981" fmla="*/ 4190460 w 7308555"/>
              <a:gd name="connsiteY981" fmla="*/ 4775145 h 6451461"/>
              <a:gd name="connsiteX982" fmla="*/ 771385 w 7308555"/>
              <a:gd name="connsiteY982" fmla="*/ 4736609 h 6451461"/>
              <a:gd name="connsiteX983" fmla="*/ 797297 w 7308555"/>
              <a:gd name="connsiteY983" fmla="*/ 4761857 h 6451461"/>
              <a:gd name="connsiteX984" fmla="*/ 797297 w 7308555"/>
              <a:gd name="connsiteY984" fmla="*/ 4736609 h 6451461"/>
              <a:gd name="connsiteX985" fmla="*/ 771385 w 7308555"/>
              <a:gd name="connsiteY985" fmla="*/ 4736609 h 6451461"/>
              <a:gd name="connsiteX986" fmla="*/ 771385 w 7308555"/>
              <a:gd name="connsiteY986" fmla="*/ 4736609 h 6451461"/>
              <a:gd name="connsiteX987" fmla="*/ 4228996 w 7308555"/>
              <a:gd name="connsiteY987" fmla="*/ 4761857 h 6451461"/>
              <a:gd name="connsiteX988" fmla="*/ 4241620 w 7308555"/>
              <a:gd name="connsiteY988" fmla="*/ 4761857 h 6451461"/>
              <a:gd name="connsiteX989" fmla="*/ 4228996 w 7308555"/>
              <a:gd name="connsiteY989" fmla="*/ 4749233 h 6451461"/>
              <a:gd name="connsiteX990" fmla="*/ 4228996 w 7308555"/>
              <a:gd name="connsiteY990" fmla="*/ 4761857 h 6451461"/>
              <a:gd name="connsiteX991" fmla="*/ 4228996 w 7308555"/>
              <a:gd name="connsiteY991" fmla="*/ 4761857 h 6451461"/>
              <a:gd name="connsiteX992" fmla="*/ 5090077 w 7308555"/>
              <a:gd name="connsiteY992" fmla="*/ 4775145 h 6451461"/>
              <a:gd name="connsiteX993" fmla="*/ 5077453 w 7308555"/>
              <a:gd name="connsiteY993" fmla="*/ 4762521 h 6451461"/>
              <a:gd name="connsiteX994" fmla="*/ 5090077 w 7308555"/>
              <a:gd name="connsiteY994" fmla="*/ 4775145 h 6451461"/>
              <a:gd name="connsiteX995" fmla="*/ 5090077 w 7308555"/>
              <a:gd name="connsiteY995" fmla="*/ 4775145 h 6451461"/>
              <a:gd name="connsiteX996" fmla="*/ 437185 w 7308555"/>
              <a:gd name="connsiteY996" fmla="*/ 4775145 h 6451461"/>
              <a:gd name="connsiteX997" fmla="*/ 449808 w 7308555"/>
              <a:gd name="connsiteY997" fmla="*/ 4762521 h 6451461"/>
              <a:gd name="connsiteX998" fmla="*/ 437185 w 7308555"/>
              <a:gd name="connsiteY998" fmla="*/ 4762521 h 6451461"/>
              <a:gd name="connsiteX999" fmla="*/ 437185 w 7308555"/>
              <a:gd name="connsiteY999" fmla="*/ 4775145 h 6451461"/>
              <a:gd name="connsiteX1000" fmla="*/ 437185 w 7308555"/>
              <a:gd name="connsiteY1000" fmla="*/ 4775145 h 6451461"/>
              <a:gd name="connsiteX1001" fmla="*/ 4241620 w 7308555"/>
              <a:gd name="connsiteY1001" fmla="*/ 4775145 h 6451461"/>
              <a:gd name="connsiteX1002" fmla="*/ 4228996 w 7308555"/>
              <a:gd name="connsiteY1002" fmla="*/ 4800393 h 6451461"/>
              <a:gd name="connsiteX1003" fmla="*/ 4241620 w 7308555"/>
              <a:gd name="connsiteY1003" fmla="*/ 4813017 h 6451461"/>
              <a:gd name="connsiteX1004" fmla="*/ 4254244 w 7308555"/>
              <a:gd name="connsiteY1004" fmla="*/ 4800393 h 6451461"/>
              <a:gd name="connsiteX1005" fmla="*/ 4241620 w 7308555"/>
              <a:gd name="connsiteY1005" fmla="*/ 4775145 h 6451461"/>
              <a:gd name="connsiteX1006" fmla="*/ 4241620 w 7308555"/>
              <a:gd name="connsiteY1006" fmla="*/ 4775145 h 6451461"/>
              <a:gd name="connsiteX1007" fmla="*/ 5694694 w 7308555"/>
              <a:gd name="connsiteY1007" fmla="*/ 4775145 h 6451461"/>
              <a:gd name="connsiteX1008" fmla="*/ 5771766 w 7308555"/>
              <a:gd name="connsiteY1008" fmla="*/ 4889424 h 6451461"/>
              <a:gd name="connsiteX1009" fmla="*/ 5822926 w 7308555"/>
              <a:gd name="connsiteY1009" fmla="*/ 4940584 h 6451461"/>
              <a:gd name="connsiteX1010" fmla="*/ 5861462 w 7308555"/>
              <a:gd name="connsiteY1010" fmla="*/ 4965832 h 6451461"/>
              <a:gd name="connsiteX1011" fmla="*/ 5694694 w 7308555"/>
              <a:gd name="connsiteY1011" fmla="*/ 4775145 h 6451461"/>
              <a:gd name="connsiteX1012" fmla="*/ 5694694 w 7308555"/>
              <a:gd name="connsiteY1012" fmla="*/ 4775145 h 6451461"/>
              <a:gd name="connsiteX1013" fmla="*/ 1863682 w 7308555"/>
              <a:gd name="connsiteY1013" fmla="*/ 4800393 h 6451461"/>
              <a:gd name="connsiteX1014" fmla="*/ 1863682 w 7308555"/>
              <a:gd name="connsiteY1014" fmla="*/ 4813017 h 6451461"/>
              <a:gd name="connsiteX1015" fmla="*/ 1876306 w 7308555"/>
              <a:gd name="connsiteY1015" fmla="*/ 4813017 h 6451461"/>
              <a:gd name="connsiteX1016" fmla="*/ 1863682 w 7308555"/>
              <a:gd name="connsiteY1016" fmla="*/ 4800393 h 6451461"/>
              <a:gd name="connsiteX1017" fmla="*/ 1863682 w 7308555"/>
              <a:gd name="connsiteY1017" fmla="*/ 4800393 h 6451461"/>
              <a:gd name="connsiteX1018" fmla="*/ 5642870 w 7308555"/>
              <a:gd name="connsiteY1018" fmla="*/ 4850888 h 6451461"/>
              <a:gd name="connsiteX1019" fmla="*/ 5630246 w 7308555"/>
              <a:gd name="connsiteY1019" fmla="*/ 4850888 h 6451461"/>
              <a:gd name="connsiteX1020" fmla="*/ 5630246 w 7308555"/>
              <a:gd name="connsiteY1020" fmla="*/ 4825640 h 6451461"/>
              <a:gd name="connsiteX1021" fmla="*/ 5604334 w 7308555"/>
              <a:gd name="connsiteY1021" fmla="*/ 4825640 h 6451461"/>
              <a:gd name="connsiteX1022" fmla="*/ 5655494 w 7308555"/>
              <a:gd name="connsiteY1022" fmla="*/ 4889424 h 6451461"/>
              <a:gd name="connsiteX1023" fmla="*/ 5642870 w 7308555"/>
              <a:gd name="connsiteY1023" fmla="*/ 4850888 h 6451461"/>
              <a:gd name="connsiteX1024" fmla="*/ 5642870 w 7308555"/>
              <a:gd name="connsiteY1024" fmla="*/ 4850888 h 6451461"/>
              <a:gd name="connsiteX1025" fmla="*/ 4293445 w 7308555"/>
              <a:gd name="connsiteY1025" fmla="*/ 4850888 h 6451461"/>
              <a:gd name="connsiteX1026" fmla="*/ 4293445 w 7308555"/>
              <a:gd name="connsiteY1026" fmla="*/ 4825640 h 6451461"/>
              <a:gd name="connsiteX1027" fmla="*/ 4254909 w 7308555"/>
              <a:gd name="connsiteY1027" fmla="*/ 4825640 h 6451461"/>
              <a:gd name="connsiteX1028" fmla="*/ 4293445 w 7308555"/>
              <a:gd name="connsiteY1028" fmla="*/ 4850888 h 6451461"/>
              <a:gd name="connsiteX1029" fmla="*/ 4293445 w 7308555"/>
              <a:gd name="connsiteY1029" fmla="*/ 4850888 h 6451461"/>
              <a:gd name="connsiteX1030" fmla="*/ 4280156 w 7308555"/>
              <a:gd name="connsiteY1030" fmla="*/ 4864176 h 6451461"/>
              <a:gd name="connsiteX1031" fmla="*/ 4306068 w 7308555"/>
              <a:gd name="connsiteY1031" fmla="*/ 4876800 h 6451461"/>
              <a:gd name="connsiteX1032" fmla="*/ 4306068 w 7308555"/>
              <a:gd name="connsiteY1032" fmla="*/ 4851553 h 6451461"/>
              <a:gd name="connsiteX1033" fmla="*/ 4293445 w 7308555"/>
              <a:gd name="connsiteY1033" fmla="*/ 4851553 h 6451461"/>
              <a:gd name="connsiteX1034" fmla="*/ 4280156 w 7308555"/>
              <a:gd name="connsiteY1034" fmla="*/ 4864176 h 6451461"/>
              <a:gd name="connsiteX1035" fmla="*/ 4280156 w 7308555"/>
              <a:gd name="connsiteY1035" fmla="*/ 4864176 h 6451461"/>
              <a:gd name="connsiteX1036" fmla="*/ 835833 w 7308555"/>
              <a:gd name="connsiteY1036" fmla="*/ 4876800 h 6451461"/>
              <a:gd name="connsiteX1037" fmla="*/ 848457 w 7308555"/>
              <a:gd name="connsiteY1037" fmla="*/ 4876800 h 6451461"/>
              <a:gd name="connsiteX1038" fmla="*/ 848457 w 7308555"/>
              <a:gd name="connsiteY1038" fmla="*/ 4864176 h 6451461"/>
              <a:gd name="connsiteX1039" fmla="*/ 835833 w 7308555"/>
              <a:gd name="connsiteY1039" fmla="*/ 4876800 h 6451461"/>
              <a:gd name="connsiteX1040" fmla="*/ 835833 w 7308555"/>
              <a:gd name="connsiteY1040" fmla="*/ 4876800 h 6451461"/>
              <a:gd name="connsiteX1041" fmla="*/ 5938534 w 7308555"/>
              <a:gd name="connsiteY1041" fmla="*/ 4914672 h 6451461"/>
              <a:gd name="connsiteX1042" fmla="*/ 5951158 w 7308555"/>
              <a:gd name="connsiteY1042" fmla="*/ 4939920 h 6451461"/>
              <a:gd name="connsiteX1043" fmla="*/ 5938534 w 7308555"/>
              <a:gd name="connsiteY1043" fmla="*/ 4914672 h 6451461"/>
              <a:gd name="connsiteX1044" fmla="*/ 5938534 w 7308555"/>
              <a:gd name="connsiteY1044" fmla="*/ 4914672 h 6451461"/>
              <a:gd name="connsiteX1045" fmla="*/ 1542770 w 7308555"/>
              <a:gd name="connsiteY1045" fmla="*/ 4927296 h 6451461"/>
              <a:gd name="connsiteX1046" fmla="*/ 1568682 w 7308555"/>
              <a:gd name="connsiteY1046" fmla="*/ 4914672 h 6451461"/>
              <a:gd name="connsiteX1047" fmla="*/ 1556058 w 7308555"/>
              <a:gd name="connsiteY1047" fmla="*/ 4914672 h 6451461"/>
              <a:gd name="connsiteX1048" fmla="*/ 1542770 w 7308555"/>
              <a:gd name="connsiteY1048" fmla="*/ 4927296 h 6451461"/>
              <a:gd name="connsiteX1049" fmla="*/ 1542770 w 7308555"/>
              <a:gd name="connsiteY1049" fmla="*/ 4927296 h 6451461"/>
              <a:gd name="connsiteX1050" fmla="*/ 4319357 w 7308555"/>
              <a:gd name="connsiteY1050" fmla="*/ 4940584 h 6451461"/>
              <a:gd name="connsiteX1051" fmla="*/ 4345269 w 7308555"/>
              <a:gd name="connsiteY1051" fmla="*/ 4953208 h 6451461"/>
              <a:gd name="connsiteX1052" fmla="*/ 4345269 w 7308555"/>
              <a:gd name="connsiteY1052" fmla="*/ 4927960 h 6451461"/>
              <a:gd name="connsiteX1053" fmla="*/ 4319357 w 7308555"/>
              <a:gd name="connsiteY1053" fmla="*/ 4940584 h 6451461"/>
              <a:gd name="connsiteX1054" fmla="*/ 4319357 w 7308555"/>
              <a:gd name="connsiteY1054" fmla="*/ 4940584 h 6451461"/>
              <a:gd name="connsiteX1055" fmla="*/ 5231598 w 7308555"/>
              <a:gd name="connsiteY1055" fmla="*/ 5029616 h 6451461"/>
              <a:gd name="connsiteX1056" fmla="*/ 5270134 w 7308555"/>
              <a:gd name="connsiteY1056" fmla="*/ 5042240 h 6451461"/>
              <a:gd name="connsiteX1057" fmla="*/ 5270134 w 7308555"/>
              <a:gd name="connsiteY1057" fmla="*/ 4953208 h 6451461"/>
              <a:gd name="connsiteX1058" fmla="*/ 5231598 w 7308555"/>
              <a:gd name="connsiteY1058" fmla="*/ 5029616 h 6451461"/>
              <a:gd name="connsiteX1059" fmla="*/ 5231598 w 7308555"/>
              <a:gd name="connsiteY1059" fmla="*/ 5029616 h 6451461"/>
              <a:gd name="connsiteX1060" fmla="*/ 5257509 w 7308555"/>
              <a:gd name="connsiteY1060" fmla="*/ 4978456 h 6451461"/>
              <a:gd name="connsiteX1061" fmla="*/ 5257509 w 7308555"/>
              <a:gd name="connsiteY1061" fmla="*/ 5016327 h 6451461"/>
              <a:gd name="connsiteX1062" fmla="*/ 5244886 w 7308555"/>
              <a:gd name="connsiteY1062" fmla="*/ 5016327 h 6451461"/>
              <a:gd name="connsiteX1063" fmla="*/ 5257509 w 7308555"/>
              <a:gd name="connsiteY1063" fmla="*/ 4978456 h 6451461"/>
              <a:gd name="connsiteX1064" fmla="*/ 5257509 w 7308555"/>
              <a:gd name="connsiteY1064" fmla="*/ 4978456 h 6451461"/>
              <a:gd name="connsiteX1065" fmla="*/ 5257509 w 7308555"/>
              <a:gd name="connsiteY1065" fmla="*/ 4978456 h 6451461"/>
              <a:gd name="connsiteX1066" fmla="*/ 4203084 w 7308555"/>
              <a:gd name="connsiteY1066" fmla="*/ 5029616 h 6451461"/>
              <a:gd name="connsiteX1067" fmla="*/ 4241620 w 7308555"/>
              <a:gd name="connsiteY1067" fmla="*/ 5016992 h 6451461"/>
              <a:gd name="connsiteX1068" fmla="*/ 4203084 w 7308555"/>
              <a:gd name="connsiteY1068" fmla="*/ 5029616 h 6451461"/>
              <a:gd name="connsiteX1069" fmla="*/ 4203084 w 7308555"/>
              <a:gd name="connsiteY1069" fmla="*/ 5029616 h 6451461"/>
              <a:gd name="connsiteX1070" fmla="*/ 5745854 w 7308555"/>
              <a:gd name="connsiteY1070" fmla="*/ 4991080 h 6451461"/>
              <a:gd name="connsiteX1071" fmla="*/ 5758478 w 7308555"/>
              <a:gd name="connsiteY1071" fmla="*/ 5003703 h 6451461"/>
              <a:gd name="connsiteX1072" fmla="*/ 5771102 w 7308555"/>
              <a:gd name="connsiteY1072" fmla="*/ 5003703 h 6451461"/>
              <a:gd name="connsiteX1073" fmla="*/ 5758478 w 7308555"/>
              <a:gd name="connsiteY1073" fmla="*/ 4991080 h 6451461"/>
              <a:gd name="connsiteX1074" fmla="*/ 5745854 w 7308555"/>
              <a:gd name="connsiteY1074" fmla="*/ 4991080 h 6451461"/>
              <a:gd name="connsiteX1075" fmla="*/ 5745854 w 7308555"/>
              <a:gd name="connsiteY1075" fmla="*/ 4991080 h 6451461"/>
              <a:gd name="connsiteX1076" fmla="*/ 218592 w 7308555"/>
              <a:gd name="connsiteY1076" fmla="*/ 5029616 h 6451461"/>
              <a:gd name="connsiteX1077" fmla="*/ 205968 w 7308555"/>
              <a:gd name="connsiteY1077" fmla="*/ 4991744 h 6451461"/>
              <a:gd name="connsiteX1078" fmla="*/ 193345 w 7308555"/>
              <a:gd name="connsiteY1078" fmla="*/ 5016992 h 6451461"/>
              <a:gd name="connsiteX1079" fmla="*/ 218592 w 7308555"/>
              <a:gd name="connsiteY1079" fmla="*/ 5029616 h 6451461"/>
              <a:gd name="connsiteX1080" fmla="*/ 218592 w 7308555"/>
              <a:gd name="connsiteY1080" fmla="*/ 5029616 h 6451461"/>
              <a:gd name="connsiteX1081" fmla="*/ 4190460 w 7308555"/>
              <a:gd name="connsiteY1081" fmla="*/ 5029616 h 6451461"/>
              <a:gd name="connsiteX1082" fmla="*/ 4151924 w 7308555"/>
              <a:gd name="connsiteY1082" fmla="*/ 5080776 h 6451461"/>
              <a:gd name="connsiteX1083" fmla="*/ 4228996 w 7308555"/>
              <a:gd name="connsiteY1083" fmla="*/ 5068152 h 6451461"/>
              <a:gd name="connsiteX1084" fmla="*/ 4190460 w 7308555"/>
              <a:gd name="connsiteY1084" fmla="*/ 5029616 h 6451461"/>
              <a:gd name="connsiteX1085" fmla="*/ 4190460 w 7308555"/>
              <a:gd name="connsiteY1085" fmla="*/ 5029616 h 6451461"/>
              <a:gd name="connsiteX1086" fmla="*/ 4846237 w 7308555"/>
              <a:gd name="connsiteY1086" fmla="*/ 5067487 h 6451461"/>
              <a:gd name="connsiteX1087" fmla="*/ 4833613 w 7308555"/>
              <a:gd name="connsiteY1087" fmla="*/ 5042240 h 6451461"/>
              <a:gd name="connsiteX1088" fmla="*/ 4833613 w 7308555"/>
              <a:gd name="connsiteY1088" fmla="*/ 5054863 h 6451461"/>
              <a:gd name="connsiteX1089" fmla="*/ 4833613 w 7308555"/>
              <a:gd name="connsiteY1089" fmla="*/ 5067487 h 6451461"/>
              <a:gd name="connsiteX1090" fmla="*/ 4846237 w 7308555"/>
              <a:gd name="connsiteY1090" fmla="*/ 5067487 h 6451461"/>
              <a:gd name="connsiteX1091" fmla="*/ 4846237 w 7308555"/>
              <a:gd name="connsiteY1091" fmla="*/ 5067487 h 6451461"/>
              <a:gd name="connsiteX1092" fmla="*/ 1439786 w 7308555"/>
              <a:gd name="connsiteY1092" fmla="*/ 5156519 h 6451461"/>
              <a:gd name="connsiteX1093" fmla="*/ 1439786 w 7308555"/>
              <a:gd name="connsiteY1093" fmla="*/ 5169143 h 6451461"/>
              <a:gd name="connsiteX1094" fmla="*/ 1452409 w 7308555"/>
              <a:gd name="connsiteY1094" fmla="*/ 5156519 h 6451461"/>
              <a:gd name="connsiteX1095" fmla="*/ 1452409 w 7308555"/>
              <a:gd name="connsiteY1095" fmla="*/ 5156519 h 6451461"/>
              <a:gd name="connsiteX1096" fmla="*/ 1452409 w 7308555"/>
              <a:gd name="connsiteY1096" fmla="*/ 5156519 h 6451461"/>
              <a:gd name="connsiteX1097" fmla="*/ 1439786 w 7308555"/>
              <a:gd name="connsiteY1097" fmla="*/ 5156519 h 6451461"/>
              <a:gd name="connsiteX1098" fmla="*/ 1439786 w 7308555"/>
              <a:gd name="connsiteY1098" fmla="*/ 5156519 h 6451461"/>
              <a:gd name="connsiteX1099" fmla="*/ 1439786 w 7308555"/>
              <a:gd name="connsiteY1099" fmla="*/ 5156519 h 6451461"/>
              <a:gd name="connsiteX1100" fmla="*/ 4974469 w 7308555"/>
              <a:gd name="connsiteY1100" fmla="*/ 5169807 h 6451461"/>
              <a:gd name="connsiteX1101" fmla="*/ 4961845 w 7308555"/>
              <a:gd name="connsiteY1101" fmla="*/ 5195055 h 6451461"/>
              <a:gd name="connsiteX1102" fmla="*/ 4961845 w 7308555"/>
              <a:gd name="connsiteY1102" fmla="*/ 5182431 h 6451461"/>
              <a:gd name="connsiteX1103" fmla="*/ 4974469 w 7308555"/>
              <a:gd name="connsiteY1103" fmla="*/ 5169807 h 6451461"/>
              <a:gd name="connsiteX1104" fmla="*/ 4974469 w 7308555"/>
              <a:gd name="connsiteY1104" fmla="*/ 5169807 h 6451461"/>
              <a:gd name="connsiteX1105" fmla="*/ 4589109 w 7308555"/>
              <a:gd name="connsiteY1105" fmla="*/ 5195055 h 6451461"/>
              <a:gd name="connsiteX1106" fmla="*/ 4601733 w 7308555"/>
              <a:gd name="connsiteY1106" fmla="*/ 5220303 h 6451461"/>
              <a:gd name="connsiteX1107" fmla="*/ 4601733 w 7308555"/>
              <a:gd name="connsiteY1107" fmla="*/ 5195055 h 6451461"/>
              <a:gd name="connsiteX1108" fmla="*/ 4589109 w 7308555"/>
              <a:gd name="connsiteY1108" fmla="*/ 5195055 h 6451461"/>
              <a:gd name="connsiteX1109" fmla="*/ 4589109 w 7308555"/>
              <a:gd name="connsiteY1109" fmla="*/ 5195055 h 6451461"/>
              <a:gd name="connsiteX1110" fmla="*/ 4948557 w 7308555"/>
              <a:gd name="connsiteY1110" fmla="*/ 5220303 h 6451461"/>
              <a:gd name="connsiteX1111" fmla="*/ 4948557 w 7308555"/>
              <a:gd name="connsiteY1111" fmla="*/ 5195055 h 6451461"/>
              <a:gd name="connsiteX1112" fmla="*/ 4935933 w 7308555"/>
              <a:gd name="connsiteY1112" fmla="*/ 5207679 h 6451461"/>
              <a:gd name="connsiteX1113" fmla="*/ 4948557 w 7308555"/>
              <a:gd name="connsiteY1113" fmla="*/ 5232926 h 6451461"/>
              <a:gd name="connsiteX1114" fmla="*/ 4948557 w 7308555"/>
              <a:gd name="connsiteY1114" fmla="*/ 5220303 h 6451461"/>
              <a:gd name="connsiteX1115" fmla="*/ 4948557 w 7308555"/>
              <a:gd name="connsiteY1115" fmla="*/ 5220303 h 6451461"/>
              <a:gd name="connsiteX1116" fmla="*/ 6169750 w 7308555"/>
              <a:gd name="connsiteY1116" fmla="*/ 5195055 h 6451461"/>
              <a:gd name="connsiteX1117" fmla="*/ 6220910 w 7308555"/>
              <a:gd name="connsiteY1117" fmla="*/ 5258839 h 6451461"/>
              <a:gd name="connsiteX1118" fmla="*/ 6169750 w 7308555"/>
              <a:gd name="connsiteY1118" fmla="*/ 5195055 h 6451461"/>
              <a:gd name="connsiteX1119" fmla="*/ 6169750 w 7308555"/>
              <a:gd name="connsiteY1119" fmla="*/ 5195055 h 6451461"/>
              <a:gd name="connsiteX1120" fmla="*/ 5167149 w 7308555"/>
              <a:gd name="connsiteY1120" fmla="*/ 5220303 h 6451461"/>
              <a:gd name="connsiteX1121" fmla="*/ 5154525 w 7308555"/>
              <a:gd name="connsiteY1121" fmla="*/ 5232926 h 6451461"/>
              <a:gd name="connsiteX1122" fmla="*/ 5167149 w 7308555"/>
              <a:gd name="connsiteY1122" fmla="*/ 5207679 h 6451461"/>
              <a:gd name="connsiteX1123" fmla="*/ 5167149 w 7308555"/>
              <a:gd name="connsiteY1123" fmla="*/ 5220303 h 6451461"/>
              <a:gd name="connsiteX1124" fmla="*/ 5167149 w 7308555"/>
              <a:gd name="connsiteY1124" fmla="*/ 5220303 h 6451461"/>
              <a:gd name="connsiteX1125" fmla="*/ 6491327 w 7308555"/>
              <a:gd name="connsiteY1125" fmla="*/ 5232926 h 6451461"/>
              <a:gd name="connsiteX1126" fmla="*/ 6503951 w 7308555"/>
              <a:gd name="connsiteY1126" fmla="*/ 5245550 h 6451461"/>
              <a:gd name="connsiteX1127" fmla="*/ 6516574 w 7308555"/>
              <a:gd name="connsiteY1127" fmla="*/ 5232926 h 6451461"/>
              <a:gd name="connsiteX1128" fmla="*/ 6491327 w 7308555"/>
              <a:gd name="connsiteY1128" fmla="*/ 5232926 h 6451461"/>
              <a:gd name="connsiteX1129" fmla="*/ 6491327 w 7308555"/>
              <a:gd name="connsiteY1129" fmla="*/ 5232926 h 6451461"/>
              <a:gd name="connsiteX1130" fmla="*/ 5154525 w 7308555"/>
              <a:gd name="connsiteY1130" fmla="*/ 5258839 h 6451461"/>
              <a:gd name="connsiteX1131" fmla="*/ 5154525 w 7308555"/>
              <a:gd name="connsiteY1131" fmla="*/ 5246215 h 6451461"/>
              <a:gd name="connsiteX1132" fmla="*/ 5154525 w 7308555"/>
              <a:gd name="connsiteY1132" fmla="*/ 5284086 h 6451461"/>
              <a:gd name="connsiteX1133" fmla="*/ 5167149 w 7308555"/>
              <a:gd name="connsiteY1133" fmla="*/ 5258839 h 6451461"/>
              <a:gd name="connsiteX1134" fmla="*/ 5154525 w 7308555"/>
              <a:gd name="connsiteY1134" fmla="*/ 5258839 h 6451461"/>
              <a:gd name="connsiteX1135" fmla="*/ 5154525 w 7308555"/>
              <a:gd name="connsiteY1135" fmla="*/ 5258839 h 6451461"/>
              <a:gd name="connsiteX1136" fmla="*/ 1336801 w 7308555"/>
              <a:gd name="connsiteY1136" fmla="*/ 5284086 h 6451461"/>
              <a:gd name="connsiteX1137" fmla="*/ 1349425 w 7308555"/>
              <a:gd name="connsiteY1137" fmla="*/ 5258839 h 6451461"/>
              <a:gd name="connsiteX1138" fmla="*/ 1336801 w 7308555"/>
              <a:gd name="connsiteY1138" fmla="*/ 5284086 h 6451461"/>
              <a:gd name="connsiteX1139" fmla="*/ 1336801 w 7308555"/>
              <a:gd name="connsiteY1139" fmla="*/ 5284086 h 6451461"/>
              <a:gd name="connsiteX1140" fmla="*/ 4948557 w 7308555"/>
              <a:gd name="connsiteY1140" fmla="*/ 5271463 h 6451461"/>
              <a:gd name="connsiteX1141" fmla="*/ 4948557 w 7308555"/>
              <a:gd name="connsiteY1141" fmla="*/ 5258839 h 6451461"/>
              <a:gd name="connsiteX1142" fmla="*/ 4948557 w 7308555"/>
              <a:gd name="connsiteY1142" fmla="*/ 5271463 h 6451461"/>
              <a:gd name="connsiteX1143" fmla="*/ 4948557 w 7308555"/>
              <a:gd name="connsiteY1143" fmla="*/ 5271463 h 6451461"/>
              <a:gd name="connsiteX1144" fmla="*/ 218592 w 7308555"/>
              <a:gd name="connsiteY1144" fmla="*/ 5284086 h 6451461"/>
              <a:gd name="connsiteX1145" fmla="*/ 244504 w 7308555"/>
              <a:gd name="connsiteY1145" fmla="*/ 5271463 h 6451461"/>
              <a:gd name="connsiteX1146" fmla="*/ 218592 w 7308555"/>
              <a:gd name="connsiteY1146" fmla="*/ 5271463 h 6451461"/>
              <a:gd name="connsiteX1147" fmla="*/ 218592 w 7308555"/>
              <a:gd name="connsiteY1147" fmla="*/ 5284086 h 6451461"/>
              <a:gd name="connsiteX1148" fmla="*/ 218592 w 7308555"/>
              <a:gd name="connsiteY1148" fmla="*/ 5284086 h 6451461"/>
              <a:gd name="connsiteX1149" fmla="*/ 1324178 w 7308555"/>
              <a:gd name="connsiteY1149" fmla="*/ 5296710 h 6451461"/>
              <a:gd name="connsiteX1150" fmla="*/ 1311554 w 7308555"/>
              <a:gd name="connsiteY1150" fmla="*/ 5321958 h 6451461"/>
              <a:gd name="connsiteX1151" fmla="*/ 1324178 w 7308555"/>
              <a:gd name="connsiteY1151" fmla="*/ 5321958 h 6451461"/>
              <a:gd name="connsiteX1152" fmla="*/ 1324178 w 7308555"/>
              <a:gd name="connsiteY1152" fmla="*/ 5296710 h 6451461"/>
              <a:gd name="connsiteX1153" fmla="*/ 1324178 w 7308555"/>
              <a:gd name="connsiteY1153" fmla="*/ 5296710 h 6451461"/>
              <a:gd name="connsiteX1154" fmla="*/ 5308669 w 7308555"/>
              <a:gd name="connsiteY1154" fmla="*/ 5322622 h 6451461"/>
              <a:gd name="connsiteX1155" fmla="*/ 5308669 w 7308555"/>
              <a:gd name="connsiteY1155" fmla="*/ 5309999 h 6451461"/>
              <a:gd name="connsiteX1156" fmla="*/ 5308669 w 7308555"/>
              <a:gd name="connsiteY1156" fmla="*/ 5322622 h 6451461"/>
              <a:gd name="connsiteX1157" fmla="*/ 5308669 w 7308555"/>
              <a:gd name="connsiteY1157" fmla="*/ 5322622 h 6451461"/>
              <a:gd name="connsiteX1158" fmla="*/ 1387961 w 7308555"/>
              <a:gd name="connsiteY1158" fmla="*/ 5475437 h 6451461"/>
              <a:gd name="connsiteX1159" fmla="*/ 1400585 w 7308555"/>
              <a:gd name="connsiteY1159" fmla="*/ 5488062 h 6451461"/>
              <a:gd name="connsiteX1160" fmla="*/ 1426497 w 7308555"/>
              <a:gd name="connsiteY1160" fmla="*/ 5436902 h 6451461"/>
              <a:gd name="connsiteX1161" fmla="*/ 1465033 w 7308555"/>
              <a:gd name="connsiteY1161" fmla="*/ 5322622 h 6451461"/>
              <a:gd name="connsiteX1162" fmla="*/ 1387961 w 7308555"/>
              <a:gd name="connsiteY1162" fmla="*/ 5475437 h 6451461"/>
              <a:gd name="connsiteX1163" fmla="*/ 1387961 w 7308555"/>
              <a:gd name="connsiteY1163" fmla="*/ 5475437 h 6451461"/>
              <a:gd name="connsiteX1164" fmla="*/ 6645471 w 7308555"/>
              <a:gd name="connsiteY1164" fmla="*/ 5373118 h 6451461"/>
              <a:gd name="connsiteX1165" fmla="*/ 6645471 w 7308555"/>
              <a:gd name="connsiteY1165" fmla="*/ 5360494 h 6451461"/>
              <a:gd name="connsiteX1166" fmla="*/ 6619559 w 7308555"/>
              <a:gd name="connsiteY1166" fmla="*/ 5347870 h 6451461"/>
              <a:gd name="connsiteX1167" fmla="*/ 6645471 w 7308555"/>
              <a:gd name="connsiteY1167" fmla="*/ 5373118 h 6451461"/>
              <a:gd name="connsiteX1168" fmla="*/ 6645471 w 7308555"/>
              <a:gd name="connsiteY1168" fmla="*/ 5373118 h 6451461"/>
              <a:gd name="connsiteX1169" fmla="*/ 5283422 w 7308555"/>
              <a:gd name="connsiteY1169" fmla="*/ 5411654 h 6451461"/>
              <a:gd name="connsiteX1170" fmla="*/ 5296045 w 7308555"/>
              <a:gd name="connsiteY1170" fmla="*/ 5399030 h 6451461"/>
              <a:gd name="connsiteX1171" fmla="*/ 5296045 w 7308555"/>
              <a:gd name="connsiteY1171" fmla="*/ 5386406 h 6451461"/>
              <a:gd name="connsiteX1172" fmla="*/ 5283422 w 7308555"/>
              <a:gd name="connsiteY1172" fmla="*/ 5411654 h 6451461"/>
              <a:gd name="connsiteX1173" fmla="*/ 5283422 w 7308555"/>
              <a:gd name="connsiteY1173" fmla="*/ 5411654 h 6451461"/>
              <a:gd name="connsiteX1174" fmla="*/ 4704717 w 7308555"/>
              <a:gd name="connsiteY1174" fmla="*/ 5399030 h 6451461"/>
              <a:gd name="connsiteX1175" fmla="*/ 4717341 w 7308555"/>
              <a:gd name="connsiteY1175" fmla="*/ 5411654 h 6451461"/>
              <a:gd name="connsiteX1176" fmla="*/ 4717341 w 7308555"/>
              <a:gd name="connsiteY1176" fmla="*/ 5411654 h 6451461"/>
              <a:gd name="connsiteX1177" fmla="*/ 4729965 w 7308555"/>
              <a:gd name="connsiteY1177" fmla="*/ 5399030 h 6451461"/>
              <a:gd name="connsiteX1178" fmla="*/ 4704717 w 7308555"/>
              <a:gd name="connsiteY1178" fmla="*/ 5399030 h 6451461"/>
              <a:gd name="connsiteX1179" fmla="*/ 4704717 w 7308555"/>
              <a:gd name="connsiteY1179" fmla="*/ 5399030 h 6451461"/>
              <a:gd name="connsiteX1180" fmla="*/ 4498748 w 7308555"/>
              <a:gd name="connsiteY1180" fmla="*/ 5475437 h 6451461"/>
              <a:gd name="connsiteX1181" fmla="*/ 4537285 w 7308555"/>
              <a:gd name="connsiteY1181" fmla="*/ 5500686 h 6451461"/>
              <a:gd name="connsiteX1182" fmla="*/ 4537285 w 7308555"/>
              <a:gd name="connsiteY1182" fmla="*/ 5449526 h 6451461"/>
              <a:gd name="connsiteX1183" fmla="*/ 4498748 w 7308555"/>
              <a:gd name="connsiteY1183" fmla="*/ 5475437 h 6451461"/>
              <a:gd name="connsiteX1184" fmla="*/ 4498748 w 7308555"/>
              <a:gd name="connsiteY1184" fmla="*/ 5475437 h 6451461"/>
              <a:gd name="connsiteX1185" fmla="*/ 6363095 w 7308555"/>
              <a:gd name="connsiteY1185" fmla="*/ 5513309 h 6451461"/>
              <a:gd name="connsiteX1186" fmla="*/ 6363095 w 7308555"/>
              <a:gd name="connsiteY1186" fmla="*/ 5513309 h 6451461"/>
              <a:gd name="connsiteX1187" fmla="*/ 6337183 w 7308555"/>
              <a:gd name="connsiteY1187" fmla="*/ 5500686 h 6451461"/>
              <a:gd name="connsiteX1188" fmla="*/ 6349807 w 7308555"/>
              <a:gd name="connsiteY1188" fmla="*/ 5500686 h 6451461"/>
              <a:gd name="connsiteX1189" fmla="*/ 6363095 w 7308555"/>
              <a:gd name="connsiteY1189" fmla="*/ 5513309 h 6451461"/>
              <a:gd name="connsiteX1190" fmla="*/ 6363095 w 7308555"/>
              <a:gd name="connsiteY1190" fmla="*/ 5513309 h 6451461"/>
              <a:gd name="connsiteX1191" fmla="*/ 6452791 w 7308555"/>
              <a:gd name="connsiteY1191" fmla="*/ 5538557 h 6451461"/>
              <a:gd name="connsiteX1192" fmla="*/ 6426878 w 7308555"/>
              <a:gd name="connsiteY1192" fmla="*/ 5525933 h 6451461"/>
              <a:gd name="connsiteX1193" fmla="*/ 6452791 w 7308555"/>
              <a:gd name="connsiteY1193" fmla="*/ 5538557 h 6451461"/>
              <a:gd name="connsiteX1194" fmla="*/ 6452791 w 7308555"/>
              <a:gd name="connsiteY1194" fmla="*/ 5538557 h 6451461"/>
              <a:gd name="connsiteX1195" fmla="*/ 5077453 w 7308555"/>
              <a:gd name="connsiteY1195" fmla="*/ 5653501 h 6451461"/>
              <a:gd name="connsiteX1196" fmla="*/ 5077453 w 7308555"/>
              <a:gd name="connsiteY1196" fmla="*/ 5653501 h 6451461"/>
              <a:gd name="connsiteX1197" fmla="*/ 5077453 w 7308555"/>
              <a:gd name="connsiteY1197" fmla="*/ 5653501 h 6451461"/>
              <a:gd name="connsiteX1198" fmla="*/ 5090077 w 7308555"/>
              <a:gd name="connsiteY1198" fmla="*/ 5666124 h 6451461"/>
              <a:gd name="connsiteX1199" fmla="*/ 5102701 w 7308555"/>
              <a:gd name="connsiteY1199" fmla="*/ 5640877 h 6451461"/>
              <a:gd name="connsiteX1200" fmla="*/ 5077453 w 7308555"/>
              <a:gd name="connsiteY1200" fmla="*/ 5653501 h 6451461"/>
              <a:gd name="connsiteX1201" fmla="*/ 5077453 w 7308555"/>
              <a:gd name="connsiteY1201" fmla="*/ 5653501 h 6451461"/>
              <a:gd name="connsiteX1202" fmla="*/ 7031496 w 7308555"/>
              <a:gd name="connsiteY1202" fmla="*/ 5780404 h 6451461"/>
              <a:gd name="connsiteX1203" fmla="*/ 7044119 w 7308555"/>
              <a:gd name="connsiteY1203" fmla="*/ 5780404 h 6451461"/>
              <a:gd name="connsiteX1204" fmla="*/ 7044119 w 7308555"/>
              <a:gd name="connsiteY1204" fmla="*/ 5755156 h 6451461"/>
              <a:gd name="connsiteX1205" fmla="*/ 7031496 w 7308555"/>
              <a:gd name="connsiteY1205" fmla="*/ 5780404 h 6451461"/>
              <a:gd name="connsiteX1206" fmla="*/ 7031496 w 7308555"/>
              <a:gd name="connsiteY1206" fmla="*/ 5780404 h 6451461"/>
              <a:gd name="connsiteX1207" fmla="*/ 218592 w 7308555"/>
              <a:gd name="connsiteY1207" fmla="*/ 6290010 h 6451461"/>
              <a:gd name="connsiteX1208" fmla="*/ 231216 w 7308555"/>
              <a:gd name="connsiteY1208" fmla="*/ 6252138 h 6451461"/>
              <a:gd name="connsiteX1209" fmla="*/ 218592 w 7308555"/>
              <a:gd name="connsiteY1209" fmla="*/ 6290010 h 6451461"/>
              <a:gd name="connsiteX1210" fmla="*/ 218592 w 7308555"/>
              <a:gd name="connsiteY1210" fmla="*/ 6290010 h 6451461"/>
              <a:gd name="connsiteX1211" fmla="*/ 321576 w 7308555"/>
              <a:gd name="connsiteY1211" fmla="*/ 6455448 h 6451461"/>
              <a:gd name="connsiteX1212" fmla="*/ 334200 w 7308555"/>
              <a:gd name="connsiteY1212" fmla="*/ 6455448 h 6451461"/>
              <a:gd name="connsiteX1213" fmla="*/ 334200 w 7308555"/>
              <a:gd name="connsiteY1213" fmla="*/ 6442825 h 6451461"/>
              <a:gd name="connsiteX1214" fmla="*/ 321576 w 7308555"/>
              <a:gd name="connsiteY1214" fmla="*/ 6455448 h 6451461"/>
              <a:gd name="connsiteX1215" fmla="*/ 321576 w 7308555"/>
              <a:gd name="connsiteY1215" fmla="*/ 6455448 h 6451461"/>
              <a:gd name="connsiteX1216" fmla="*/ 1542770 w 7308555"/>
              <a:gd name="connsiteY1216" fmla="*/ 318254 h 6451461"/>
              <a:gd name="connsiteX1217" fmla="*/ 1632466 w 7308555"/>
              <a:gd name="connsiteY1217" fmla="*/ 369414 h 6451461"/>
              <a:gd name="connsiteX1218" fmla="*/ 1632466 w 7308555"/>
              <a:gd name="connsiteY1218" fmla="*/ 382038 h 6451461"/>
              <a:gd name="connsiteX1219" fmla="*/ 1722162 w 7308555"/>
              <a:gd name="connsiteY1219" fmla="*/ 280383 h 6451461"/>
              <a:gd name="connsiteX1220" fmla="*/ 1760698 w 7308555"/>
              <a:gd name="connsiteY1220" fmla="*/ 255135 h 6451461"/>
              <a:gd name="connsiteX1221" fmla="*/ 1722162 w 7308555"/>
              <a:gd name="connsiteY1221" fmla="*/ 166104 h 6451461"/>
              <a:gd name="connsiteX1222" fmla="*/ 1632466 w 7308555"/>
              <a:gd name="connsiteY1222" fmla="*/ 217263 h 6451461"/>
              <a:gd name="connsiteX1223" fmla="*/ 1619842 w 7308555"/>
              <a:gd name="connsiteY1223" fmla="*/ 229887 h 6451461"/>
              <a:gd name="connsiteX1224" fmla="*/ 1555394 w 7308555"/>
              <a:gd name="connsiteY1224" fmla="*/ 140856 h 6451461"/>
              <a:gd name="connsiteX1225" fmla="*/ 1568018 w 7308555"/>
              <a:gd name="connsiteY1225" fmla="*/ 268423 h 6451461"/>
              <a:gd name="connsiteX1226" fmla="*/ 1542105 w 7308555"/>
              <a:gd name="connsiteY1226" fmla="*/ 268423 h 6451461"/>
              <a:gd name="connsiteX1227" fmla="*/ 1542770 w 7308555"/>
              <a:gd name="connsiteY1227" fmla="*/ 318254 h 6451461"/>
              <a:gd name="connsiteX1228" fmla="*/ 1542770 w 7308555"/>
              <a:gd name="connsiteY1228" fmla="*/ 318254 h 6451461"/>
              <a:gd name="connsiteX1229" fmla="*/ 3226395 w 7308555"/>
              <a:gd name="connsiteY1229" fmla="*/ 3399808 h 6451461"/>
              <a:gd name="connsiteX1230" fmla="*/ 3226395 w 7308555"/>
              <a:gd name="connsiteY1230" fmla="*/ 3399808 h 6451461"/>
              <a:gd name="connsiteX1231" fmla="*/ 3226395 w 7308555"/>
              <a:gd name="connsiteY1231" fmla="*/ 3399808 h 6451461"/>
              <a:gd name="connsiteX1232" fmla="*/ 3226395 w 7308555"/>
              <a:gd name="connsiteY1232" fmla="*/ 3399808 h 6451461"/>
              <a:gd name="connsiteX1233" fmla="*/ 5437566 w 7308555"/>
              <a:gd name="connsiteY1233" fmla="*/ 407286 h 6451461"/>
              <a:gd name="connsiteX1234" fmla="*/ 5463478 w 7308555"/>
              <a:gd name="connsiteY1234" fmla="*/ 369414 h 6451461"/>
              <a:gd name="connsiteX1235" fmla="*/ 5450854 w 7308555"/>
              <a:gd name="connsiteY1235" fmla="*/ 356790 h 6451461"/>
              <a:gd name="connsiteX1236" fmla="*/ 5399694 w 7308555"/>
              <a:gd name="connsiteY1236" fmla="*/ 344167 h 6451461"/>
              <a:gd name="connsiteX1237" fmla="*/ 5348534 w 7308555"/>
              <a:gd name="connsiteY1237" fmla="*/ 369414 h 6451461"/>
              <a:gd name="connsiteX1238" fmla="*/ 5297374 w 7308555"/>
              <a:gd name="connsiteY1238" fmla="*/ 394662 h 6451461"/>
              <a:gd name="connsiteX1239" fmla="*/ 5258838 w 7308555"/>
              <a:gd name="connsiteY1239" fmla="*/ 458446 h 6451461"/>
              <a:gd name="connsiteX1240" fmla="*/ 5091406 w 7308555"/>
              <a:gd name="connsiteY1240" fmla="*/ 598637 h 6451461"/>
              <a:gd name="connsiteX1241" fmla="*/ 5091406 w 7308555"/>
              <a:gd name="connsiteY1241" fmla="*/ 611261 h 6451461"/>
              <a:gd name="connsiteX1242" fmla="*/ 4911350 w 7308555"/>
              <a:gd name="connsiteY1242" fmla="*/ 776700 h 6451461"/>
              <a:gd name="connsiteX1243" fmla="*/ 4885438 w 7308555"/>
              <a:gd name="connsiteY1243" fmla="*/ 827860 h 6451461"/>
              <a:gd name="connsiteX1244" fmla="*/ 4846902 w 7308555"/>
              <a:gd name="connsiteY1244" fmla="*/ 853108 h 6451461"/>
              <a:gd name="connsiteX1245" fmla="*/ 4757206 w 7308555"/>
              <a:gd name="connsiteY1245" fmla="*/ 967387 h 6451461"/>
              <a:gd name="connsiteX1246" fmla="*/ 4628974 w 7308555"/>
              <a:gd name="connsiteY1246" fmla="*/ 1069042 h 6451461"/>
              <a:gd name="connsiteX1247" fmla="*/ 4616350 w 7308555"/>
              <a:gd name="connsiteY1247" fmla="*/ 1043795 h 6451461"/>
              <a:gd name="connsiteX1248" fmla="*/ 4539278 w 7308555"/>
              <a:gd name="connsiteY1248" fmla="*/ 1018547 h 6451461"/>
              <a:gd name="connsiteX1249" fmla="*/ 4642262 w 7308555"/>
              <a:gd name="connsiteY1249" fmla="*/ 993299 h 6451461"/>
              <a:gd name="connsiteX1250" fmla="*/ 4654886 w 7308555"/>
              <a:gd name="connsiteY1250" fmla="*/ 993299 h 6451461"/>
              <a:gd name="connsiteX1251" fmla="*/ 4642262 w 7308555"/>
              <a:gd name="connsiteY1251" fmla="*/ 942139 h 6451461"/>
              <a:gd name="connsiteX1252" fmla="*/ 4616350 w 7308555"/>
              <a:gd name="connsiteY1252" fmla="*/ 890980 h 6451461"/>
              <a:gd name="connsiteX1253" fmla="*/ 4565190 w 7308555"/>
              <a:gd name="connsiteY1253" fmla="*/ 725540 h 6451461"/>
              <a:gd name="connsiteX1254" fmla="*/ 4526654 w 7308555"/>
              <a:gd name="connsiteY1254" fmla="*/ 661757 h 6451461"/>
              <a:gd name="connsiteX1255" fmla="*/ 4899390 w 7308555"/>
              <a:gd name="connsiteY1255" fmla="*/ 534189 h 6451461"/>
              <a:gd name="connsiteX1256" fmla="*/ 4693422 w 7308555"/>
              <a:gd name="connsiteY1256" fmla="*/ 572061 h 6451461"/>
              <a:gd name="connsiteX1257" fmla="*/ 4654886 w 7308555"/>
              <a:gd name="connsiteY1257" fmla="*/ 584685 h 6451461"/>
              <a:gd name="connsiteX1258" fmla="*/ 4616350 w 7308555"/>
              <a:gd name="connsiteY1258" fmla="*/ 597308 h 6451461"/>
              <a:gd name="connsiteX1259" fmla="*/ 4500742 w 7308555"/>
              <a:gd name="connsiteY1259" fmla="*/ 661092 h 6451461"/>
              <a:gd name="connsiteX1260" fmla="*/ 4449582 w 7308555"/>
              <a:gd name="connsiteY1260" fmla="*/ 597308 h 6451461"/>
              <a:gd name="connsiteX1261" fmla="*/ 4423670 w 7308555"/>
              <a:gd name="connsiteY1261" fmla="*/ 609932 h 6451461"/>
              <a:gd name="connsiteX1262" fmla="*/ 4192454 w 7308555"/>
              <a:gd name="connsiteY1262" fmla="*/ 495653 h 6451461"/>
              <a:gd name="connsiteX1263" fmla="*/ 4192454 w 7308555"/>
              <a:gd name="connsiteY1263" fmla="*/ 483029 h 6451461"/>
              <a:gd name="connsiteX1264" fmla="*/ 4166541 w 7308555"/>
              <a:gd name="connsiteY1264" fmla="*/ 483029 h 6451461"/>
              <a:gd name="connsiteX1265" fmla="*/ 3999109 w 7308555"/>
              <a:gd name="connsiteY1265" fmla="*/ 520901 h 6451461"/>
              <a:gd name="connsiteX1266" fmla="*/ 3999109 w 7308555"/>
              <a:gd name="connsiteY1266" fmla="*/ 508277 h 6451461"/>
              <a:gd name="connsiteX1267" fmla="*/ 4153253 w 7308555"/>
              <a:gd name="connsiteY1267" fmla="*/ 317590 h 6451461"/>
              <a:gd name="connsiteX1268" fmla="*/ 3934661 w 7308555"/>
              <a:gd name="connsiteY1268" fmla="*/ 559437 h 6451461"/>
              <a:gd name="connsiteX1269" fmla="*/ 3870213 w 7308555"/>
              <a:gd name="connsiteY1269" fmla="*/ 584685 h 6451461"/>
              <a:gd name="connsiteX1270" fmla="*/ 3690157 w 7308555"/>
              <a:gd name="connsiteY1270" fmla="*/ 673716 h 6451461"/>
              <a:gd name="connsiteX1271" fmla="*/ 3690157 w 7308555"/>
              <a:gd name="connsiteY1271" fmla="*/ 661092 h 6451461"/>
              <a:gd name="connsiteX1272" fmla="*/ 3677533 w 7308555"/>
              <a:gd name="connsiteY1272" fmla="*/ 686340 h 6451461"/>
              <a:gd name="connsiteX1273" fmla="*/ 3549301 w 7308555"/>
              <a:gd name="connsiteY1273" fmla="*/ 698964 h 6451461"/>
              <a:gd name="connsiteX1274" fmla="*/ 3510765 w 7308555"/>
              <a:gd name="connsiteY1274" fmla="*/ 698964 h 6451461"/>
              <a:gd name="connsiteX1275" fmla="*/ 3292172 w 7308555"/>
              <a:gd name="connsiteY1275" fmla="*/ 711588 h 6451461"/>
              <a:gd name="connsiteX1276" fmla="*/ 3304796 w 7308555"/>
              <a:gd name="connsiteY1276" fmla="*/ 673716 h 6451461"/>
              <a:gd name="connsiteX1277" fmla="*/ 3278884 w 7308555"/>
              <a:gd name="connsiteY1277" fmla="*/ 673716 h 6451461"/>
              <a:gd name="connsiteX1278" fmla="*/ 3278884 w 7308555"/>
              <a:gd name="connsiteY1278" fmla="*/ 698964 h 6451461"/>
              <a:gd name="connsiteX1279" fmla="*/ 3189188 w 7308555"/>
              <a:gd name="connsiteY1279" fmla="*/ 482365 h 6451461"/>
              <a:gd name="connsiteX1280" fmla="*/ 3138028 w 7308555"/>
              <a:gd name="connsiteY1280" fmla="*/ 494989 h 6451461"/>
              <a:gd name="connsiteX1281" fmla="*/ 3138028 w 7308555"/>
              <a:gd name="connsiteY1281" fmla="*/ 546148 h 6451461"/>
              <a:gd name="connsiteX1282" fmla="*/ 3099492 w 7308555"/>
              <a:gd name="connsiteY1282" fmla="*/ 673716 h 6451461"/>
              <a:gd name="connsiteX1283" fmla="*/ 3022420 w 7308555"/>
              <a:gd name="connsiteY1283" fmla="*/ 762748 h 6451461"/>
              <a:gd name="connsiteX1284" fmla="*/ 3009796 w 7308555"/>
              <a:gd name="connsiteY1284" fmla="*/ 775371 h 6451461"/>
              <a:gd name="connsiteX1285" fmla="*/ 2983884 w 7308555"/>
              <a:gd name="connsiteY1285" fmla="*/ 750124 h 6451461"/>
              <a:gd name="connsiteX1286" fmla="*/ 2971260 w 7308555"/>
              <a:gd name="connsiteY1286" fmla="*/ 750124 h 6451461"/>
              <a:gd name="connsiteX1287" fmla="*/ 2945348 w 7308555"/>
              <a:gd name="connsiteY1287" fmla="*/ 750124 h 6451461"/>
              <a:gd name="connsiteX1288" fmla="*/ 2932724 w 7308555"/>
              <a:gd name="connsiteY1288" fmla="*/ 724876 h 6451461"/>
              <a:gd name="connsiteX1289" fmla="*/ 2906812 w 7308555"/>
              <a:gd name="connsiteY1289" fmla="*/ 584685 h 6451461"/>
              <a:gd name="connsiteX1290" fmla="*/ 2855652 w 7308555"/>
              <a:gd name="connsiteY1290" fmla="*/ 368085 h 6451461"/>
              <a:gd name="connsiteX1291" fmla="*/ 2791204 w 7308555"/>
              <a:gd name="connsiteY1291" fmla="*/ 190022 h 6451461"/>
              <a:gd name="connsiteX1292" fmla="*/ 2765292 w 7308555"/>
              <a:gd name="connsiteY1292" fmla="*/ 190022 h 6451461"/>
              <a:gd name="connsiteX1293" fmla="*/ 2777916 w 7308555"/>
              <a:gd name="connsiteY1293" fmla="*/ 419245 h 6451461"/>
              <a:gd name="connsiteX1294" fmla="*/ 2765292 w 7308555"/>
              <a:gd name="connsiteY1294" fmla="*/ 457117 h 6451461"/>
              <a:gd name="connsiteX1295" fmla="*/ 2777916 w 7308555"/>
              <a:gd name="connsiteY1295" fmla="*/ 558772 h 6451461"/>
              <a:gd name="connsiteX1296" fmla="*/ 2777916 w 7308555"/>
              <a:gd name="connsiteY1296" fmla="*/ 571396 h 6451461"/>
              <a:gd name="connsiteX1297" fmla="*/ 2777916 w 7308555"/>
              <a:gd name="connsiteY1297" fmla="*/ 571396 h 6451461"/>
              <a:gd name="connsiteX1298" fmla="*/ 2790540 w 7308555"/>
              <a:gd name="connsiteY1298" fmla="*/ 787995 h 6451461"/>
              <a:gd name="connsiteX1299" fmla="*/ 2777916 w 7308555"/>
              <a:gd name="connsiteY1299" fmla="*/ 775371 h 6451461"/>
              <a:gd name="connsiteX1300" fmla="*/ 2739380 w 7308555"/>
              <a:gd name="connsiteY1300" fmla="*/ 877027 h 6451461"/>
              <a:gd name="connsiteX1301" fmla="*/ 2726756 w 7308555"/>
              <a:gd name="connsiteY1301" fmla="*/ 877027 h 6451461"/>
              <a:gd name="connsiteX1302" fmla="*/ 2675596 w 7308555"/>
              <a:gd name="connsiteY1302" fmla="*/ 749459 h 6451461"/>
              <a:gd name="connsiteX1303" fmla="*/ 2637060 w 7308555"/>
              <a:gd name="connsiteY1303" fmla="*/ 762083 h 6451461"/>
              <a:gd name="connsiteX1304" fmla="*/ 2611148 w 7308555"/>
              <a:gd name="connsiteY1304" fmla="*/ 736835 h 6451461"/>
              <a:gd name="connsiteX1305" fmla="*/ 2598524 w 7308555"/>
              <a:gd name="connsiteY1305" fmla="*/ 762083 h 6451461"/>
              <a:gd name="connsiteX1306" fmla="*/ 2559988 w 7308555"/>
              <a:gd name="connsiteY1306" fmla="*/ 762083 h 6451461"/>
              <a:gd name="connsiteX1307" fmla="*/ 2572612 w 7308555"/>
              <a:gd name="connsiteY1307" fmla="*/ 876362 h 6451461"/>
              <a:gd name="connsiteX1308" fmla="*/ 2585236 w 7308555"/>
              <a:gd name="connsiteY1308" fmla="*/ 876362 h 6451461"/>
              <a:gd name="connsiteX1309" fmla="*/ 2534076 w 7308555"/>
              <a:gd name="connsiteY1309" fmla="*/ 952770 h 6451461"/>
              <a:gd name="connsiteX1310" fmla="*/ 2444380 w 7308555"/>
              <a:gd name="connsiteY1310" fmla="*/ 876362 h 6451461"/>
              <a:gd name="connsiteX1311" fmla="*/ 2393220 w 7308555"/>
              <a:gd name="connsiteY1311" fmla="*/ 851115 h 6451461"/>
              <a:gd name="connsiteX1312" fmla="*/ 2393220 w 7308555"/>
              <a:gd name="connsiteY1312" fmla="*/ 940146 h 6451461"/>
              <a:gd name="connsiteX1313" fmla="*/ 2419132 w 7308555"/>
              <a:gd name="connsiteY1313" fmla="*/ 1003930 h 6451461"/>
              <a:gd name="connsiteX1314" fmla="*/ 2226452 w 7308555"/>
              <a:gd name="connsiteY1314" fmla="*/ 940146 h 6451461"/>
              <a:gd name="connsiteX1315" fmla="*/ 2226452 w 7308555"/>
              <a:gd name="connsiteY1315" fmla="*/ 927522 h 6451461"/>
              <a:gd name="connsiteX1316" fmla="*/ 2200540 w 7308555"/>
              <a:gd name="connsiteY1316" fmla="*/ 940146 h 6451461"/>
              <a:gd name="connsiteX1317" fmla="*/ 2200540 w 7308555"/>
              <a:gd name="connsiteY1317" fmla="*/ 888986 h 6451461"/>
              <a:gd name="connsiteX1318" fmla="*/ 2174628 w 7308555"/>
              <a:gd name="connsiteY1318" fmla="*/ 914234 h 6451461"/>
              <a:gd name="connsiteX1319" fmla="*/ 2148716 w 7308555"/>
              <a:gd name="connsiteY1319" fmla="*/ 914234 h 6451461"/>
              <a:gd name="connsiteX1320" fmla="*/ 2148716 w 7308555"/>
              <a:gd name="connsiteY1320" fmla="*/ 965394 h 6451461"/>
              <a:gd name="connsiteX1321" fmla="*/ 2187252 w 7308555"/>
              <a:gd name="connsiteY1321" fmla="*/ 1016554 h 6451461"/>
              <a:gd name="connsiteX1322" fmla="*/ 2122803 w 7308555"/>
              <a:gd name="connsiteY1322" fmla="*/ 978682 h 6451461"/>
              <a:gd name="connsiteX1323" fmla="*/ 2058355 w 7308555"/>
              <a:gd name="connsiteY1323" fmla="*/ 914898 h 6451461"/>
              <a:gd name="connsiteX1324" fmla="*/ 2084267 w 7308555"/>
              <a:gd name="connsiteY1324" fmla="*/ 902275 h 6451461"/>
              <a:gd name="connsiteX1325" fmla="*/ 2096891 w 7308555"/>
              <a:gd name="connsiteY1325" fmla="*/ 927522 h 6451461"/>
              <a:gd name="connsiteX1326" fmla="*/ 2084267 w 7308555"/>
              <a:gd name="connsiteY1326" fmla="*/ 940146 h 6451461"/>
              <a:gd name="connsiteX1327" fmla="*/ 2122803 w 7308555"/>
              <a:gd name="connsiteY1327" fmla="*/ 952770 h 6451461"/>
              <a:gd name="connsiteX1328" fmla="*/ 2122803 w 7308555"/>
              <a:gd name="connsiteY1328" fmla="*/ 914898 h 6451461"/>
              <a:gd name="connsiteX1329" fmla="*/ 2135427 w 7308555"/>
              <a:gd name="connsiteY1329" fmla="*/ 914898 h 6451461"/>
              <a:gd name="connsiteX1330" fmla="*/ 2122803 w 7308555"/>
              <a:gd name="connsiteY1330" fmla="*/ 851115 h 6451461"/>
              <a:gd name="connsiteX1331" fmla="*/ 2084267 w 7308555"/>
              <a:gd name="connsiteY1331" fmla="*/ 799955 h 6451461"/>
              <a:gd name="connsiteX1332" fmla="*/ 2033107 w 7308555"/>
              <a:gd name="connsiteY1332" fmla="*/ 863738 h 6451461"/>
              <a:gd name="connsiteX1333" fmla="*/ 2045731 w 7308555"/>
              <a:gd name="connsiteY1333" fmla="*/ 914898 h 6451461"/>
              <a:gd name="connsiteX1334" fmla="*/ 1981283 w 7308555"/>
              <a:gd name="connsiteY1334" fmla="*/ 863738 h 6451461"/>
              <a:gd name="connsiteX1335" fmla="*/ 1853051 w 7308555"/>
              <a:gd name="connsiteY1335" fmla="*/ 774707 h 6451461"/>
              <a:gd name="connsiteX1336" fmla="*/ 1853051 w 7308555"/>
              <a:gd name="connsiteY1336" fmla="*/ 787331 h 6451461"/>
              <a:gd name="connsiteX1337" fmla="*/ 1827139 w 7308555"/>
              <a:gd name="connsiteY1337" fmla="*/ 774707 h 6451461"/>
              <a:gd name="connsiteX1338" fmla="*/ 1737443 w 7308555"/>
              <a:gd name="connsiteY1338" fmla="*/ 787331 h 6451461"/>
              <a:gd name="connsiteX1339" fmla="*/ 1763355 w 7308555"/>
              <a:gd name="connsiteY1339" fmla="*/ 825202 h 6451461"/>
              <a:gd name="connsiteX1340" fmla="*/ 1827803 w 7308555"/>
              <a:gd name="connsiteY1340" fmla="*/ 888986 h 6451461"/>
              <a:gd name="connsiteX1341" fmla="*/ 1878963 w 7308555"/>
              <a:gd name="connsiteY1341" fmla="*/ 952770 h 6451461"/>
              <a:gd name="connsiteX1342" fmla="*/ 1814515 w 7308555"/>
              <a:gd name="connsiteY1342" fmla="*/ 888986 h 6451461"/>
              <a:gd name="connsiteX1343" fmla="*/ 1801891 w 7308555"/>
              <a:gd name="connsiteY1343" fmla="*/ 901610 h 6451461"/>
              <a:gd name="connsiteX1344" fmla="*/ 1673659 w 7308555"/>
              <a:gd name="connsiteY1344" fmla="*/ 787331 h 6451461"/>
              <a:gd name="connsiteX1345" fmla="*/ 1647747 w 7308555"/>
              <a:gd name="connsiteY1345" fmla="*/ 762083 h 6451461"/>
              <a:gd name="connsiteX1346" fmla="*/ 1596587 w 7308555"/>
              <a:gd name="connsiteY1346" fmla="*/ 710923 h 6451461"/>
              <a:gd name="connsiteX1347" fmla="*/ 1583963 w 7308555"/>
              <a:gd name="connsiteY1347" fmla="*/ 710923 h 6451461"/>
              <a:gd name="connsiteX1348" fmla="*/ 1558051 w 7308555"/>
              <a:gd name="connsiteY1348" fmla="*/ 685675 h 6451461"/>
              <a:gd name="connsiteX1349" fmla="*/ 1480979 w 7308555"/>
              <a:gd name="connsiteY1349" fmla="*/ 584020 h 6451461"/>
              <a:gd name="connsiteX1350" fmla="*/ 1377995 w 7308555"/>
              <a:gd name="connsiteY1350" fmla="*/ 469741 h 6451461"/>
              <a:gd name="connsiteX1351" fmla="*/ 1377995 w 7308555"/>
              <a:gd name="connsiteY1351" fmla="*/ 469741 h 6451461"/>
              <a:gd name="connsiteX1352" fmla="*/ 1352083 w 7308555"/>
              <a:gd name="connsiteY1352" fmla="*/ 469741 h 6451461"/>
              <a:gd name="connsiteX1353" fmla="*/ 1326171 w 7308555"/>
              <a:gd name="connsiteY1353" fmla="*/ 444493 h 6451461"/>
              <a:gd name="connsiteX1354" fmla="*/ 1261723 w 7308555"/>
              <a:gd name="connsiteY1354" fmla="*/ 368085 h 6451461"/>
              <a:gd name="connsiteX1355" fmla="*/ 1235810 w 7308555"/>
              <a:gd name="connsiteY1355" fmla="*/ 368085 h 6451461"/>
              <a:gd name="connsiteX1356" fmla="*/ 1223187 w 7308555"/>
              <a:gd name="connsiteY1356" fmla="*/ 342838 h 6451461"/>
              <a:gd name="connsiteX1357" fmla="*/ 1287635 w 7308555"/>
              <a:gd name="connsiteY1357" fmla="*/ 444493 h 6451461"/>
              <a:gd name="connsiteX1358" fmla="*/ 1326171 w 7308555"/>
              <a:gd name="connsiteY1358" fmla="*/ 482365 h 6451461"/>
              <a:gd name="connsiteX1359" fmla="*/ 1352083 w 7308555"/>
              <a:gd name="connsiteY1359" fmla="*/ 533525 h 6451461"/>
              <a:gd name="connsiteX1360" fmla="*/ 1364707 w 7308555"/>
              <a:gd name="connsiteY1360" fmla="*/ 533525 h 6451461"/>
              <a:gd name="connsiteX1361" fmla="*/ 1429155 w 7308555"/>
              <a:gd name="connsiteY1361" fmla="*/ 609932 h 6451461"/>
              <a:gd name="connsiteX1362" fmla="*/ 1570675 w 7308555"/>
              <a:gd name="connsiteY1362" fmla="*/ 775371 h 6451461"/>
              <a:gd name="connsiteX1363" fmla="*/ 1609211 w 7308555"/>
              <a:gd name="connsiteY1363" fmla="*/ 787995 h 6451461"/>
              <a:gd name="connsiteX1364" fmla="*/ 1750731 w 7308555"/>
              <a:gd name="connsiteY1364" fmla="*/ 940811 h 6451461"/>
              <a:gd name="connsiteX1365" fmla="*/ 1801891 w 7308555"/>
              <a:gd name="connsiteY1365" fmla="*/ 966058 h 6451461"/>
              <a:gd name="connsiteX1366" fmla="*/ 1917499 w 7308555"/>
              <a:gd name="connsiteY1366" fmla="*/ 1156745 h 6451461"/>
              <a:gd name="connsiteX1367" fmla="*/ 1930123 w 7308555"/>
              <a:gd name="connsiteY1367" fmla="*/ 1169369 h 6451461"/>
              <a:gd name="connsiteX1368" fmla="*/ 1904211 w 7308555"/>
              <a:gd name="connsiteY1368" fmla="*/ 1067714 h 6451461"/>
              <a:gd name="connsiteX1369" fmla="*/ 1891587 w 7308555"/>
              <a:gd name="connsiteY1369" fmla="*/ 1055090 h 6451461"/>
              <a:gd name="connsiteX1370" fmla="*/ 1981283 w 7308555"/>
              <a:gd name="connsiteY1370" fmla="*/ 1131497 h 6451461"/>
              <a:gd name="connsiteX1371" fmla="*/ 1955371 w 7308555"/>
              <a:gd name="connsiteY1371" fmla="*/ 1080338 h 6451461"/>
              <a:gd name="connsiteX1372" fmla="*/ 2006531 w 7308555"/>
              <a:gd name="connsiteY1372" fmla="*/ 1144121 h 6451461"/>
              <a:gd name="connsiteX1373" fmla="*/ 2019155 w 7308555"/>
              <a:gd name="connsiteY1373" fmla="*/ 1220529 h 6451461"/>
              <a:gd name="connsiteX1374" fmla="*/ 1993243 w 7308555"/>
              <a:gd name="connsiteY1374" fmla="*/ 1233153 h 6451461"/>
              <a:gd name="connsiteX1375" fmla="*/ 1980619 w 7308555"/>
              <a:gd name="connsiteY1375" fmla="*/ 1220529 h 6451461"/>
              <a:gd name="connsiteX1376" fmla="*/ 1980619 w 7308555"/>
              <a:gd name="connsiteY1376" fmla="*/ 1182657 h 6451461"/>
              <a:gd name="connsiteX1377" fmla="*/ 1929459 w 7308555"/>
              <a:gd name="connsiteY1377" fmla="*/ 1170034 h 6451461"/>
              <a:gd name="connsiteX1378" fmla="*/ 1916835 w 7308555"/>
              <a:gd name="connsiteY1378" fmla="*/ 1348096 h 6451461"/>
              <a:gd name="connsiteX1379" fmla="*/ 1865675 w 7308555"/>
              <a:gd name="connsiteY1379" fmla="*/ 1322849 h 6451461"/>
              <a:gd name="connsiteX1380" fmla="*/ 1878299 w 7308555"/>
              <a:gd name="connsiteY1380" fmla="*/ 1374009 h 6451461"/>
              <a:gd name="connsiteX1381" fmla="*/ 1736779 w 7308555"/>
              <a:gd name="connsiteY1381" fmla="*/ 1399256 h 6451461"/>
              <a:gd name="connsiteX1382" fmla="*/ 1839763 w 7308555"/>
              <a:gd name="connsiteY1382" fmla="*/ 1411880 h 6451461"/>
              <a:gd name="connsiteX1383" fmla="*/ 1890923 w 7308555"/>
              <a:gd name="connsiteY1383" fmla="*/ 1424504 h 6451461"/>
              <a:gd name="connsiteX1384" fmla="*/ 1878299 w 7308555"/>
              <a:gd name="connsiteY1384" fmla="*/ 1449752 h 6451461"/>
              <a:gd name="connsiteX1385" fmla="*/ 1916835 w 7308555"/>
              <a:gd name="connsiteY1385" fmla="*/ 1487623 h 6451461"/>
              <a:gd name="connsiteX1386" fmla="*/ 1904211 w 7308555"/>
              <a:gd name="connsiteY1386" fmla="*/ 1525495 h 6451461"/>
              <a:gd name="connsiteX1387" fmla="*/ 1891587 w 7308555"/>
              <a:gd name="connsiteY1387" fmla="*/ 1512871 h 6451461"/>
              <a:gd name="connsiteX1388" fmla="*/ 1840427 w 7308555"/>
              <a:gd name="connsiteY1388" fmla="*/ 1512871 h 6451461"/>
              <a:gd name="connsiteX1389" fmla="*/ 1814515 w 7308555"/>
              <a:gd name="connsiteY1389" fmla="*/ 1525495 h 6451461"/>
              <a:gd name="connsiteX1390" fmla="*/ 1788603 w 7308555"/>
              <a:gd name="connsiteY1390" fmla="*/ 1563367 h 6451461"/>
              <a:gd name="connsiteX1391" fmla="*/ 1762691 w 7308555"/>
              <a:gd name="connsiteY1391" fmla="*/ 1588614 h 6451461"/>
              <a:gd name="connsiteX1392" fmla="*/ 1724155 w 7308555"/>
              <a:gd name="connsiteY1392" fmla="*/ 1575991 h 6451461"/>
              <a:gd name="connsiteX1393" fmla="*/ 1711531 w 7308555"/>
              <a:gd name="connsiteY1393" fmla="*/ 1563367 h 6451461"/>
              <a:gd name="connsiteX1394" fmla="*/ 1621835 w 7308555"/>
              <a:gd name="connsiteY1394" fmla="*/ 1499583 h 6451461"/>
              <a:gd name="connsiteX1395" fmla="*/ 1750067 w 7308555"/>
              <a:gd name="connsiteY1395" fmla="*/ 1601238 h 6451461"/>
              <a:gd name="connsiteX1396" fmla="*/ 1582635 w 7308555"/>
              <a:gd name="connsiteY1396" fmla="*/ 1639110 h 6451461"/>
              <a:gd name="connsiteX1397" fmla="*/ 1608547 w 7308555"/>
              <a:gd name="connsiteY1397" fmla="*/ 1639110 h 6451461"/>
              <a:gd name="connsiteX1398" fmla="*/ 1608547 w 7308555"/>
              <a:gd name="connsiteY1398" fmla="*/ 1664358 h 6451461"/>
              <a:gd name="connsiteX1399" fmla="*/ 1634459 w 7308555"/>
              <a:gd name="connsiteY1399" fmla="*/ 1651734 h 6451461"/>
              <a:gd name="connsiteX1400" fmla="*/ 1634459 w 7308555"/>
              <a:gd name="connsiteY1400" fmla="*/ 1676981 h 6451461"/>
              <a:gd name="connsiteX1401" fmla="*/ 1570011 w 7308555"/>
              <a:gd name="connsiteY1401" fmla="*/ 1689605 h 6451461"/>
              <a:gd name="connsiteX1402" fmla="*/ 1672995 w 7308555"/>
              <a:gd name="connsiteY1402" fmla="*/ 1727477 h 6451461"/>
              <a:gd name="connsiteX1403" fmla="*/ 1698907 w 7308555"/>
              <a:gd name="connsiteY1403" fmla="*/ 1702229 h 6451461"/>
              <a:gd name="connsiteX1404" fmla="*/ 1827139 w 7308555"/>
              <a:gd name="connsiteY1404" fmla="*/ 1714853 h 6451461"/>
              <a:gd name="connsiteX1405" fmla="*/ 1891587 w 7308555"/>
              <a:gd name="connsiteY1405" fmla="*/ 1714853 h 6451461"/>
              <a:gd name="connsiteX1406" fmla="*/ 1827139 w 7308555"/>
              <a:gd name="connsiteY1406" fmla="*/ 1778637 h 6451461"/>
              <a:gd name="connsiteX1407" fmla="*/ 1814515 w 7308555"/>
              <a:gd name="connsiteY1407" fmla="*/ 1778637 h 6451461"/>
              <a:gd name="connsiteX1408" fmla="*/ 1711531 w 7308555"/>
              <a:gd name="connsiteY1408" fmla="*/ 1803885 h 6451461"/>
              <a:gd name="connsiteX1409" fmla="*/ 1737443 w 7308555"/>
              <a:gd name="connsiteY1409" fmla="*/ 1816508 h 6451461"/>
              <a:gd name="connsiteX1410" fmla="*/ 1660371 w 7308555"/>
              <a:gd name="connsiteY1410" fmla="*/ 1880292 h 6451461"/>
              <a:gd name="connsiteX1411" fmla="*/ 1788603 w 7308555"/>
              <a:gd name="connsiteY1411" fmla="*/ 1892916 h 6451461"/>
              <a:gd name="connsiteX1412" fmla="*/ 1827139 w 7308555"/>
              <a:gd name="connsiteY1412" fmla="*/ 1930788 h 6451461"/>
              <a:gd name="connsiteX1413" fmla="*/ 1801227 w 7308555"/>
              <a:gd name="connsiteY1413" fmla="*/ 1930788 h 6451461"/>
              <a:gd name="connsiteX1414" fmla="*/ 1801227 w 7308555"/>
              <a:gd name="connsiteY1414" fmla="*/ 1943412 h 6451461"/>
              <a:gd name="connsiteX1415" fmla="*/ 1788603 w 7308555"/>
              <a:gd name="connsiteY1415" fmla="*/ 1943412 h 6451461"/>
              <a:gd name="connsiteX1416" fmla="*/ 1788603 w 7308555"/>
              <a:gd name="connsiteY1416" fmla="*/ 1943412 h 6451461"/>
              <a:gd name="connsiteX1417" fmla="*/ 1762691 w 7308555"/>
              <a:gd name="connsiteY1417" fmla="*/ 1943412 h 6451461"/>
              <a:gd name="connsiteX1418" fmla="*/ 1736779 w 7308555"/>
              <a:gd name="connsiteY1418" fmla="*/ 1918164 h 6451461"/>
              <a:gd name="connsiteX1419" fmla="*/ 1647083 w 7308555"/>
              <a:gd name="connsiteY1419" fmla="*/ 1905540 h 6451461"/>
              <a:gd name="connsiteX1420" fmla="*/ 1647083 w 7308555"/>
              <a:gd name="connsiteY1420" fmla="*/ 1930788 h 6451461"/>
              <a:gd name="connsiteX1421" fmla="*/ 1762691 w 7308555"/>
              <a:gd name="connsiteY1421" fmla="*/ 1968659 h 6451461"/>
              <a:gd name="connsiteX1422" fmla="*/ 1724155 w 7308555"/>
              <a:gd name="connsiteY1422" fmla="*/ 1981283 h 6451461"/>
              <a:gd name="connsiteX1423" fmla="*/ 1724155 w 7308555"/>
              <a:gd name="connsiteY1423" fmla="*/ 2006531 h 6451461"/>
              <a:gd name="connsiteX1424" fmla="*/ 1711531 w 7308555"/>
              <a:gd name="connsiteY1424" fmla="*/ 2006531 h 6451461"/>
              <a:gd name="connsiteX1425" fmla="*/ 1621835 w 7308555"/>
              <a:gd name="connsiteY1425" fmla="*/ 2057691 h 6451461"/>
              <a:gd name="connsiteX1426" fmla="*/ 1634459 w 7308555"/>
              <a:gd name="connsiteY1426" fmla="*/ 2070315 h 6451461"/>
              <a:gd name="connsiteX1427" fmla="*/ 1583299 w 7308555"/>
              <a:gd name="connsiteY1427" fmla="*/ 2070315 h 6451461"/>
              <a:gd name="connsiteX1428" fmla="*/ 1557387 w 7308555"/>
              <a:gd name="connsiteY1428" fmla="*/ 2108186 h 6451461"/>
              <a:gd name="connsiteX1429" fmla="*/ 1492939 w 7308555"/>
              <a:gd name="connsiteY1429" fmla="*/ 2133434 h 6451461"/>
              <a:gd name="connsiteX1430" fmla="*/ 1454403 w 7308555"/>
              <a:gd name="connsiteY1430" fmla="*/ 2184594 h 6451461"/>
              <a:gd name="connsiteX1431" fmla="*/ 1557387 w 7308555"/>
              <a:gd name="connsiteY1431" fmla="*/ 2209842 h 6451461"/>
              <a:gd name="connsiteX1432" fmla="*/ 1557387 w 7308555"/>
              <a:gd name="connsiteY1432" fmla="*/ 2197218 h 6451461"/>
              <a:gd name="connsiteX1433" fmla="*/ 1583299 w 7308555"/>
              <a:gd name="connsiteY1433" fmla="*/ 2197218 h 6451461"/>
              <a:gd name="connsiteX1434" fmla="*/ 1583299 w 7308555"/>
              <a:gd name="connsiteY1434" fmla="*/ 2209842 h 6451461"/>
              <a:gd name="connsiteX1435" fmla="*/ 1467691 w 7308555"/>
              <a:gd name="connsiteY1435" fmla="*/ 2286249 h 6451461"/>
              <a:gd name="connsiteX1436" fmla="*/ 1416531 w 7308555"/>
              <a:gd name="connsiteY1436" fmla="*/ 2235089 h 6451461"/>
              <a:gd name="connsiteX1437" fmla="*/ 1390619 w 7308555"/>
              <a:gd name="connsiteY1437" fmla="*/ 2247713 h 6451461"/>
              <a:gd name="connsiteX1438" fmla="*/ 1377995 w 7308555"/>
              <a:gd name="connsiteY1438" fmla="*/ 2285585 h 6451461"/>
              <a:gd name="connsiteX1439" fmla="*/ 1390619 w 7308555"/>
              <a:gd name="connsiteY1439" fmla="*/ 2298209 h 6451461"/>
              <a:gd name="connsiteX1440" fmla="*/ 1416531 w 7308555"/>
              <a:gd name="connsiteY1440" fmla="*/ 2298209 h 6451461"/>
              <a:gd name="connsiteX1441" fmla="*/ 1416531 w 7308555"/>
              <a:gd name="connsiteY1441" fmla="*/ 2298209 h 6451461"/>
              <a:gd name="connsiteX1442" fmla="*/ 1403907 w 7308555"/>
              <a:gd name="connsiteY1442" fmla="*/ 2310833 h 6451461"/>
              <a:gd name="connsiteX1443" fmla="*/ 1391283 w 7308555"/>
              <a:gd name="connsiteY1443" fmla="*/ 2310833 h 6451461"/>
              <a:gd name="connsiteX1444" fmla="*/ 1378659 w 7308555"/>
              <a:gd name="connsiteY1444" fmla="*/ 2323457 h 6451461"/>
              <a:gd name="connsiteX1445" fmla="*/ 1340123 w 7308555"/>
              <a:gd name="connsiteY1445" fmla="*/ 2310833 h 6451461"/>
              <a:gd name="connsiteX1446" fmla="*/ 1301587 w 7308555"/>
              <a:gd name="connsiteY1446" fmla="*/ 2336080 h 6451461"/>
              <a:gd name="connsiteX1447" fmla="*/ 1327500 w 7308555"/>
              <a:gd name="connsiteY1447" fmla="*/ 2361328 h 6451461"/>
              <a:gd name="connsiteX1448" fmla="*/ 1327500 w 7308555"/>
              <a:gd name="connsiteY1448" fmla="*/ 2336080 h 6451461"/>
              <a:gd name="connsiteX1449" fmla="*/ 1353412 w 7308555"/>
              <a:gd name="connsiteY1449" fmla="*/ 2336080 h 6451461"/>
              <a:gd name="connsiteX1450" fmla="*/ 1340788 w 7308555"/>
              <a:gd name="connsiteY1450" fmla="*/ 2361328 h 6451461"/>
              <a:gd name="connsiteX1451" fmla="*/ 1391948 w 7308555"/>
              <a:gd name="connsiteY1451" fmla="*/ 2348704 h 6451461"/>
              <a:gd name="connsiteX1452" fmla="*/ 1391948 w 7308555"/>
              <a:gd name="connsiteY1452" fmla="*/ 2373952 h 6451461"/>
              <a:gd name="connsiteX1453" fmla="*/ 1353412 w 7308555"/>
              <a:gd name="connsiteY1453" fmla="*/ 2411824 h 6451461"/>
              <a:gd name="connsiteX1454" fmla="*/ 1327500 w 7308555"/>
              <a:gd name="connsiteY1454" fmla="*/ 2399200 h 6451461"/>
              <a:gd name="connsiteX1455" fmla="*/ 1327500 w 7308555"/>
              <a:gd name="connsiteY1455" fmla="*/ 2411824 h 6451461"/>
              <a:gd name="connsiteX1456" fmla="*/ 1301587 w 7308555"/>
              <a:gd name="connsiteY1456" fmla="*/ 2399200 h 6451461"/>
              <a:gd name="connsiteX1457" fmla="*/ 1263051 w 7308555"/>
              <a:gd name="connsiteY1457" fmla="*/ 2437071 h 6451461"/>
              <a:gd name="connsiteX1458" fmla="*/ 1263051 w 7308555"/>
              <a:gd name="connsiteY1458" fmla="*/ 2449695 h 6451461"/>
              <a:gd name="connsiteX1459" fmla="*/ 1301587 w 7308555"/>
              <a:gd name="connsiteY1459" fmla="*/ 2437071 h 6451461"/>
              <a:gd name="connsiteX1460" fmla="*/ 1391283 w 7308555"/>
              <a:gd name="connsiteY1460" fmla="*/ 2488231 h 6451461"/>
              <a:gd name="connsiteX1461" fmla="*/ 1391283 w 7308555"/>
              <a:gd name="connsiteY1461" fmla="*/ 2564639 h 6451461"/>
              <a:gd name="connsiteX1462" fmla="*/ 1378659 w 7308555"/>
              <a:gd name="connsiteY1462" fmla="*/ 2539391 h 6451461"/>
              <a:gd name="connsiteX1463" fmla="*/ 1378659 w 7308555"/>
              <a:gd name="connsiteY1463" fmla="*/ 2552015 h 6451461"/>
              <a:gd name="connsiteX1464" fmla="*/ 1352747 w 7308555"/>
              <a:gd name="connsiteY1464" fmla="*/ 2539391 h 6451461"/>
              <a:gd name="connsiteX1465" fmla="*/ 1365371 w 7308555"/>
              <a:gd name="connsiteY1465" fmla="*/ 2590551 h 6451461"/>
              <a:gd name="connsiteX1466" fmla="*/ 1352747 w 7308555"/>
              <a:gd name="connsiteY1466" fmla="*/ 2603175 h 6451461"/>
              <a:gd name="connsiteX1467" fmla="*/ 1340123 w 7308555"/>
              <a:gd name="connsiteY1467" fmla="*/ 2590551 h 6451461"/>
              <a:gd name="connsiteX1468" fmla="*/ 1327500 w 7308555"/>
              <a:gd name="connsiteY1468" fmla="*/ 2641711 h 6451461"/>
              <a:gd name="connsiteX1469" fmla="*/ 1301587 w 7308555"/>
              <a:gd name="connsiteY1469" fmla="*/ 2654335 h 6451461"/>
              <a:gd name="connsiteX1470" fmla="*/ 1301587 w 7308555"/>
              <a:gd name="connsiteY1470" fmla="*/ 2679583 h 6451461"/>
              <a:gd name="connsiteX1471" fmla="*/ 1263051 w 7308555"/>
              <a:gd name="connsiteY1471" fmla="*/ 2679583 h 6451461"/>
              <a:gd name="connsiteX1472" fmla="*/ 1250428 w 7308555"/>
              <a:gd name="connsiteY1472" fmla="*/ 2666959 h 6451461"/>
              <a:gd name="connsiteX1473" fmla="*/ 1250428 w 7308555"/>
              <a:gd name="connsiteY1473" fmla="*/ 2692207 h 6451461"/>
              <a:gd name="connsiteX1474" fmla="*/ 1211891 w 7308555"/>
              <a:gd name="connsiteY1474" fmla="*/ 2793862 h 6451461"/>
              <a:gd name="connsiteX1475" fmla="*/ 1199268 w 7308555"/>
              <a:gd name="connsiteY1475" fmla="*/ 2806486 h 6451461"/>
              <a:gd name="connsiteX1476" fmla="*/ 1173356 w 7308555"/>
              <a:gd name="connsiteY1476" fmla="*/ 2844357 h 6451461"/>
              <a:gd name="connsiteX1477" fmla="*/ 1160732 w 7308555"/>
              <a:gd name="connsiteY1477" fmla="*/ 2882229 h 6451461"/>
              <a:gd name="connsiteX1478" fmla="*/ 1250428 w 7308555"/>
              <a:gd name="connsiteY1478" fmla="*/ 2742038 h 6451461"/>
              <a:gd name="connsiteX1479" fmla="*/ 1327500 w 7308555"/>
              <a:gd name="connsiteY1479" fmla="*/ 2690878 h 6451461"/>
              <a:gd name="connsiteX1480" fmla="*/ 1391948 w 7308555"/>
              <a:gd name="connsiteY1480" fmla="*/ 2665630 h 6451461"/>
              <a:gd name="connsiteX1481" fmla="*/ 1417860 w 7308555"/>
              <a:gd name="connsiteY1481" fmla="*/ 2678254 h 6451461"/>
              <a:gd name="connsiteX1482" fmla="*/ 1417860 w 7308555"/>
              <a:gd name="connsiteY1482" fmla="*/ 2627094 h 6451461"/>
              <a:gd name="connsiteX1483" fmla="*/ 1482308 w 7308555"/>
              <a:gd name="connsiteY1483" fmla="*/ 2639718 h 6451461"/>
              <a:gd name="connsiteX1484" fmla="*/ 1469684 w 7308555"/>
              <a:gd name="connsiteY1484" fmla="*/ 2627094 h 6451461"/>
              <a:gd name="connsiteX1485" fmla="*/ 1520844 w 7308555"/>
              <a:gd name="connsiteY1485" fmla="*/ 2639718 h 6451461"/>
              <a:gd name="connsiteX1486" fmla="*/ 1533468 w 7308555"/>
              <a:gd name="connsiteY1486" fmla="*/ 2627094 h 6451461"/>
              <a:gd name="connsiteX1487" fmla="*/ 1546092 w 7308555"/>
              <a:gd name="connsiteY1487" fmla="*/ 2652342 h 6451461"/>
              <a:gd name="connsiteX1488" fmla="*/ 1572004 w 7308555"/>
              <a:gd name="connsiteY1488" fmla="*/ 2601182 h 6451461"/>
              <a:gd name="connsiteX1489" fmla="*/ 1584628 w 7308555"/>
              <a:gd name="connsiteY1489" fmla="*/ 2626429 h 6451461"/>
              <a:gd name="connsiteX1490" fmla="*/ 1584628 w 7308555"/>
              <a:gd name="connsiteY1490" fmla="*/ 2651677 h 6451461"/>
              <a:gd name="connsiteX1491" fmla="*/ 1597252 w 7308555"/>
              <a:gd name="connsiteY1491" fmla="*/ 2639053 h 6451461"/>
              <a:gd name="connsiteX1492" fmla="*/ 1623164 w 7308555"/>
              <a:gd name="connsiteY1492" fmla="*/ 2651677 h 6451461"/>
              <a:gd name="connsiteX1493" fmla="*/ 1649076 w 7308555"/>
              <a:gd name="connsiteY1493" fmla="*/ 2676925 h 6451461"/>
              <a:gd name="connsiteX1494" fmla="*/ 1649076 w 7308555"/>
              <a:gd name="connsiteY1494" fmla="*/ 2639053 h 6451461"/>
              <a:gd name="connsiteX1495" fmla="*/ 1674988 w 7308555"/>
              <a:gd name="connsiteY1495" fmla="*/ 2613806 h 6451461"/>
              <a:gd name="connsiteX1496" fmla="*/ 1726148 w 7308555"/>
              <a:gd name="connsiteY1496" fmla="*/ 2626429 h 6451461"/>
              <a:gd name="connsiteX1497" fmla="*/ 1700236 w 7308555"/>
              <a:gd name="connsiteY1497" fmla="*/ 2651677 h 6451461"/>
              <a:gd name="connsiteX1498" fmla="*/ 1712860 w 7308555"/>
              <a:gd name="connsiteY1498" fmla="*/ 2664301 h 6451461"/>
              <a:gd name="connsiteX1499" fmla="*/ 1738772 w 7308555"/>
              <a:gd name="connsiteY1499" fmla="*/ 2728085 h 6451461"/>
              <a:gd name="connsiteX1500" fmla="*/ 1751396 w 7308555"/>
              <a:gd name="connsiteY1500" fmla="*/ 2715461 h 6451461"/>
              <a:gd name="connsiteX1501" fmla="*/ 1764020 w 7308555"/>
              <a:gd name="connsiteY1501" fmla="*/ 2728085 h 6451461"/>
              <a:gd name="connsiteX1502" fmla="*/ 1764020 w 7308555"/>
              <a:gd name="connsiteY1502" fmla="*/ 2753333 h 6451461"/>
              <a:gd name="connsiteX1503" fmla="*/ 1776644 w 7308555"/>
              <a:gd name="connsiteY1503" fmla="*/ 2728085 h 6451461"/>
              <a:gd name="connsiteX1504" fmla="*/ 1853716 w 7308555"/>
              <a:gd name="connsiteY1504" fmla="*/ 2868276 h 6451461"/>
              <a:gd name="connsiteX1505" fmla="*/ 1802556 w 7308555"/>
              <a:gd name="connsiteY1505" fmla="*/ 3033715 h 6451461"/>
              <a:gd name="connsiteX1506" fmla="*/ 1789932 w 7308555"/>
              <a:gd name="connsiteY1506" fmla="*/ 3021092 h 6451461"/>
              <a:gd name="connsiteX1507" fmla="*/ 1751396 w 7308555"/>
              <a:gd name="connsiteY1507" fmla="*/ 3186531 h 6451461"/>
              <a:gd name="connsiteX1508" fmla="*/ 1815844 w 7308555"/>
              <a:gd name="connsiteY1508" fmla="*/ 3097499 h 6451461"/>
              <a:gd name="connsiteX1509" fmla="*/ 1815844 w 7308555"/>
              <a:gd name="connsiteY1509" fmla="*/ 3046339 h 6451461"/>
              <a:gd name="connsiteX1510" fmla="*/ 1828468 w 7308555"/>
              <a:gd name="connsiteY1510" fmla="*/ 2982555 h 6451461"/>
              <a:gd name="connsiteX1511" fmla="*/ 1841092 w 7308555"/>
              <a:gd name="connsiteY1511" fmla="*/ 2969932 h 6451461"/>
              <a:gd name="connsiteX1512" fmla="*/ 1841092 w 7308555"/>
              <a:gd name="connsiteY1512" fmla="*/ 2957308 h 6451461"/>
              <a:gd name="connsiteX1513" fmla="*/ 1867004 w 7308555"/>
              <a:gd name="connsiteY1513" fmla="*/ 2880900 h 6451461"/>
              <a:gd name="connsiteX1514" fmla="*/ 1918164 w 7308555"/>
              <a:gd name="connsiteY1514" fmla="*/ 2932060 h 6451461"/>
              <a:gd name="connsiteX1515" fmla="*/ 1905540 w 7308555"/>
              <a:gd name="connsiteY1515" fmla="*/ 2880900 h 6451461"/>
              <a:gd name="connsiteX1516" fmla="*/ 1931452 w 7308555"/>
              <a:gd name="connsiteY1516" fmla="*/ 2880900 h 6451461"/>
              <a:gd name="connsiteX1517" fmla="*/ 1957364 w 7308555"/>
              <a:gd name="connsiteY1517" fmla="*/ 2944684 h 6451461"/>
              <a:gd name="connsiteX1518" fmla="*/ 1983276 w 7308555"/>
              <a:gd name="connsiteY1518" fmla="*/ 2944684 h 6451461"/>
              <a:gd name="connsiteX1519" fmla="*/ 1957364 w 7308555"/>
              <a:gd name="connsiteY1519" fmla="*/ 2957308 h 6451461"/>
              <a:gd name="connsiteX1520" fmla="*/ 1983276 w 7308555"/>
              <a:gd name="connsiteY1520" fmla="*/ 2982555 h 6451461"/>
              <a:gd name="connsiteX1521" fmla="*/ 2009188 w 7308555"/>
              <a:gd name="connsiteY1521" fmla="*/ 2957308 h 6451461"/>
              <a:gd name="connsiteX1522" fmla="*/ 2021812 w 7308555"/>
              <a:gd name="connsiteY1522" fmla="*/ 2957308 h 6451461"/>
              <a:gd name="connsiteX1523" fmla="*/ 2047725 w 7308555"/>
              <a:gd name="connsiteY1523" fmla="*/ 2995179 h 6451461"/>
              <a:gd name="connsiteX1524" fmla="*/ 2035101 w 7308555"/>
              <a:gd name="connsiteY1524" fmla="*/ 3033051 h 6451461"/>
              <a:gd name="connsiteX1525" fmla="*/ 2099549 w 7308555"/>
              <a:gd name="connsiteY1525" fmla="*/ 3109459 h 6451461"/>
              <a:gd name="connsiteX1526" fmla="*/ 2112173 w 7308555"/>
              <a:gd name="connsiteY1526" fmla="*/ 3084211 h 6451461"/>
              <a:gd name="connsiteX1527" fmla="*/ 2176621 w 7308555"/>
              <a:gd name="connsiteY1527" fmla="*/ 3147995 h 6451461"/>
              <a:gd name="connsiteX1528" fmla="*/ 2176621 w 7308555"/>
              <a:gd name="connsiteY1528" fmla="*/ 3160619 h 6451461"/>
              <a:gd name="connsiteX1529" fmla="*/ 2202533 w 7308555"/>
              <a:gd name="connsiteY1529" fmla="*/ 3185866 h 6451461"/>
              <a:gd name="connsiteX1530" fmla="*/ 2176621 w 7308555"/>
              <a:gd name="connsiteY1530" fmla="*/ 3237026 h 6451461"/>
              <a:gd name="connsiteX1531" fmla="*/ 2163997 w 7308555"/>
              <a:gd name="connsiteY1531" fmla="*/ 3211778 h 6451461"/>
              <a:gd name="connsiteX1532" fmla="*/ 2151373 w 7308555"/>
              <a:gd name="connsiteY1532" fmla="*/ 3224402 h 6451461"/>
              <a:gd name="connsiteX1533" fmla="*/ 2151373 w 7308555"/>
              <a:gd name="connsiteY1533" fmla="*/ 3211778 h 6451461"/>
              <a:gd name="connsiteX1534" fmla="*/ 2100213 w 7308555"/>
              <a:gd name="connsiteY1534" fmla="*/ 3389841 h 6451461"/>
              <a:gd name="connsiteX1535" fmla="*/ 2087589 w 7308555"/>
              <a:gd name="connsiteY1535" fmla="*/ 3415089 h 6451461"/>
              <a:gd name="connsiteX1536" fmla="*/ 2061677 w 7308555"/>
              <a:gd name="connsiteY1536" fmla="*/ 3427713 h 6451461"/>
              <a:gd name="connsiteX1537" fmla="*/ 2035765 w 7308555"/>
              <a:gd name="connsiteY1537" fmla="*/ 3478873 h 6451461"/>
              <a:gd name="connsiteX1538" fmla="*/ 2009853 w 7308555"/>
              <a:gd name="connsiteY1538" fmla="*/ 3580528 h 6451461"/>
              <a:gd name="connsiteX1539" fmla="*/ 1983941 w 7308555"/>
              <a:gd name="connsiteY1539" fmla="*/ 3605776 h 6451461"/>
              <a:gd name="connsiteX1540" fmla="*/ 1958029 w 7308555"/>
              <a:gd name="connsiteY1540" fmla="*/ 3643648 h 6451461"/>
              <a:gd name="connsiteX1541" fmla="*/ 1919493 w 7308555"/>
              <a:gd name="connsiteY1541" fmla="*/ 3783839 h 6451461"/>
              <a:gd name="connsiteX1542" fmla="*/ 1893580 w 7308555"/>
              <a:gd name="connsiteY1542" fmla="*/ 3783839 h 6451461"/>
              <a:gd name="connsiteX1543" fmla="*/ 1867668 w 7308555"/>
              <a:gd name="connsiteY1543" fmla="*/ 3860247 h 6451461"/>
              <a:gd name="connsiteX1544" fmla="*/ 1841756 w 7308555"/>
              <a:gd name="connsiteY1544" fmla="*/ 3911407 h 6451461"/>
              <a:gd name="connsiteX1545" fmla="*/ 1764684 w 7308555"/>
              <a:gd name="connsiteY1545" fmla="*/ 4076845 h 6451461"/>
              <a:gd name="connsiteX1546" fmla="*/ 1764684 w 7308555"/>
              <a:gd name="connsiteY1546" fmla="*/ 4064222 h 6451461"/>
              <a:gd name="connsiteX1547" fmla="*/ 1700236 w 7308555"/>
              <a:gd name="connsiteY1547" fmla="*/ 4229661 h 6451461"/>
              <a:gd name="connsiteX1548" fmla="*/ 1712860 w 7308555"/>
              <a:gd name="connsiteY1548" fmla="*/ 4229661 h 6451461"/>
              <a:gd name="connsiteX1549" fmla="*/ 1712860 w 7308555"/>
              <a:gd name="connsiteY1549" fmla="*/ 4217037 h 6451461"/>
              <a:gd name="connsiteX1550" fmla="*/ 1777308 w 7308555"/>
              <a:gd name="connsiteY1550" fmla="*/ 4128005 h 6451461"/>
              <a:gd name="connsiteX1551" fmla="*/ 1803220 w 7308555"/>
              <a:gd name="connsiteY1551" fmla="*/ 4076845 h 6451461"/>
              <a:gd name="connsiteX1552" fmla="*/ 1854380 w 7308555"/>
              <a:gd name="connsiteY1552" fmla="*/ 3924030 h 6451461"/>
              <a:gd name="connsiteX1553" fmla="*/ 1918828 w 7308555"/>
              <a:gd name="connsiteY1553" fmla="*/ 3809751 h 6451461"/>
              <a:gd name="connsiteX1554" fmla="*/ 1957364 w 7308555"/>
              <a:gd name="connsiteY1554" fmla="*/ 3695472 h 6451461"/>
              <a:gd name="connsiteX1555" fmla="*/ 2008524 w 7308555"/>
              <a:gd name="connsiteY1555" fmla="*/ 3631688 h 6451461"/>
              <a:gd name="connsiteX1556" fmla="*/ 2034436 w 7308555"/>
              <a:gd name="connsiteY1556" fmla="*/ 3644312 h 6451461"/>
              <a:gd name="connsiteX1557" fmla="*/ 2034436 w 7308555"/>
              <a:gd name="connsiteY1557" fmla="*/ 3695472 h 6451461"/>
              <a:gd name="connsiteX1558" fmla="*/ 2021812 w 7308555"/>
              <a:gd name="connsiteY1558" fmla="*/ 3695472 h 6451461"/>
              <a:gd name="connsiteX1559" fmla="*/ 2009188 w 7308555"/>
              <a:gd name="connsiteY1559" fmla="*/ 3746632 h 6451461"/>
              <a:gd name="connsiteX1560" fmla="*/ 1996565 w 7308555"/>
              <a:gd name="connsiteY1560" fmla="*/ 3784503 h 6451461"/>
              <a:gd name="connsiteX1561" fmla="*/ 1945405 w 7308555"/>
              <a:gd name="connsiteY1561" fmla="*/ 3873535 h 6451461"/>
              <a:gd name="connsiteX1562" fmla="*/ 1958029 w 7308555"/>
              <a:gd name="connsiteY1562" fmla="*/ 3886159 h 6451461"/>
              <a:gd name="connsiteX1563" fmla="*/ 1868333 w 7308555"/>
              <a:gd name="connsiteY1563" fmla="*/ 4115382 h 6451461"/>
              <a:gd name="connsiteX1564" fmla="*/ 1829797 w 7308555"/>
              <a:gd name="connsiteY1564" fmla="*/ 4255573 h 6451461"/>
              <a:gd name="connsiteX1565" fmla="*/ 1829797 w 7308555"/>
              <a:gd name="connsiteY1565" fmla="*/ 4255573 h 6451461"/>
              <a:gd name="connsiteX1566" fmla="*/ 1842420 w 7308555"/>
              <a:gd name="connsiteY1566" fmla="*/ 4230326 h 6451461"/>
              <a:gd name="connsiteX1567" fmla="*/ 1868333 w 7308555"/>
              <a:gd name="connsiteY1567" fmla="*/ 4230326 h 6451461"/>
              <a:gd name="connsiteX1568" fmla="*/ 1894245 w 7308555"/>
              <a:gd name="connsiteY1568" fmla="*/ 4153918 h 6451461"/>
              <a:gd name="connsiteX1569" fmla="*/ 1881621 w 7308555"/>
              <a:gd name="connsiteY1569" fmla="*/ 4166541 h 6451461"/>
              <a:gd name="connsiteX1570" fmla="*/ 1932781 w 7308555"/>
              <a:gd name="connsiteY1570" fmla="*/ 4052262 h 6451461"/>
              <a:gd name="connsiteX1571" fmla="*/ 1920157 w 7308555"/>
              <a:gd name="connsiteY1571" fmla="*/ 4077510 h 6451461"/>
              <a:gd name="connsiteX1572" fmla="*/ 1971317 w 7308555"/>
              <a:gd name="connsiteY1572" fmla="*/ 3988478 h 6451461"/>
              <a:gd name="connsiteX1573" fmla="*/ 1958693 w 7308555"/>
              <a:gd name="connsiteY1573" fmla="*/ 4102758 h 6451461"/>
              <a:gd name="connsiteX1574" fmla="*/ 1946069 w 7308555"/>
              <a:gd name="connsiteY1574" fmla="*/ 4115382 h 6451461"/>
              <a:gd name="connsiteX1575" fmla="*/ 1933445 w 7308555"/>
              <a:gd name="connsiteY1575" fmla="*/ 4102758 h 6451461"/>
              <a:gd name="connsiteX1576" fmla="*/ 1907533 w 7308555"/>
              <a:gd name="connsiteY1576" fmla="*/ 4166541 h 6451461"/>
              <a:gd name="connsiteX1577" fmla="*/ 1907533 w 7308555"/>
              <a:gd name="connsiteY1577" fmla="*/ 4255573 h 6451461"/>
              <a:gd name="connsiteX1578" fmla="*/ 1997229 w 7308555"/>
              <a:gd name="connsiteY1578" fmla="*/ 4064886 h 6451461"/>
              <a:gd name="connsiteX1579" fmla="*/ 2023141 w 7308555"/>
              <a:gd name="connsiteY1579" fmla="*/ 4027014 h 6451461"/>
              <a:gd name="connsiteX1580" fmla="*/ 2010517 w 7308555"/>
              <a:gd name="connsiteY1580" fmla="*/ 4052262 h 6451461"/>
              <a:gd name="connsiteX1581" fmla="*/ 2010517 w 7308555"/>
              <a:gd name="connsiteY1581" fmla="*/ 4103422 h 6451461"/>
              <a:gd name="connsiteX1582" fmla="*/ 2087589 w 7308555"/>
              <a:gd name="connsiteY1582" fmla="*/ 3963231 h 6451461"/>
              <a:gd name="connsiteX1583" fmla="*/ 2113502 w 7308555"/>
              <a:gd name="connsiteY1583" fmla="*/ 3912071 h 6451461"/>
              <a:gd name="connsiteX1584" fmla="*/ 2203198 w 7308555"/>
              <a:gd name="connsiteY1584" fmla="*/ 3682848 h 6451461"/>
              <a:gd name="connsiteX1585" fmla="*/ 2215821 w 7308555"/>
              <a:gd name="connsiteY1585" fmla="*/ 3682848 h 6451461"/>
              <a:gd name="connsiteX1586" fmla="*/ 2241733 w 7308555"/>
              <a:gd name="connsiteY1586" fmla="*/ 3606440 h 6451461"/>
              <a:gd name="connsiteX1587" fmla="*/ 2357342 w 7308555"/>
              <a:gd name="connsiteY1587" fmla="*/ 3504785 h 6451461"/>
              <a:gd name="connsiteX1588" fmla="*/ 2357342 w 7308555"/>
              <a:gd name="connsiteY1588" fmla="*/ 3530033 h 6451461"/>
              <a:gd name="connsiteX1589" fmla="*/ 2344718 w 7308555"/>
              <a:gd name="connsiteY1589" fmla="*/ 3555280 h 6451461"/>
              <a:gd name="connsiteX1590" fmla="*/ 2409166 w 7308555"/>
              <a:gd name="connsiteY1590" fmla="*/ 3504121 h 6451461"/>
              <a:gd name="connsiteX1591" fmla="*/ 2409166 w 7308555"/>
              <a:gd name="connsiteY1591" fmla="*/ 3529368 h 6451461"/>
              <a:gd name="connsiteX1592" fmla="*/ 2435078 w 7308555"/>
              <a:gd name="connsiteY1592" fmla="*/ 3529368 h 6451461"/>
              <a:gd name="connsiteX1593" fmla="*/ 2435078 w 7308555"/>
              <a:gd name="connsiteY1593" fmla="*/ 3516744 h 6451461"/>
              <a:gd name="connsiteX1594" fmla="*/ 2396542 w 7308555"/>
              <a:gd name="connsiteY1594" fmla="*/ 3465584 h 6451461"/>
              <a:gd name="connsiteX1595" fmla="*/ 2422454 w 7308555"/>
              <a:gd name="connsiteY1595" fmla="*/ 3401801 h 6451461"/>
              <a:gd name="connsiteX1596" fmla="*/ 2435078 w 7308555"/>
              <a:gd name="connsiteY1596" fmla="*/ 3427048 h 6451461"/>
              <a:gd name="connsiteX1597" fmla="*/ 2499526 w 7308555"/>
              <a:gd name="connsiteY1597" fmla="*/ 3299481 h 6451461"/>
              <a:gd name="connsiteX1598" fmla="*/ 2525438 w 7308555"/>
              <a:gd name="connsiteY1598" fmla="*/ 3312105 h 6451461"/>
              <a:gd name="connsiteX1599" fmla="*/ 2512815 w 7308555"/>
              <a:gd name="connsiteY1599" fmla="*/ 3375889 h 6451461"/>
              <a:gd name="connsiteX1600" fmla="*/ 2500191 w 7308555"/>
              <a:gd name="connsiteY1600" fmla="*/ 3375889 h 6451461"/>
              <a:gd name="connsiteX1601" fmla="*/ 2487567 w 7308555"/>
              <a:gd name="connsiteY1601" fmla="*/ 3439673 h 6451461"/>
              <a:gd name="connsiteX1602" fmla="*/ 2436407 w 7308555"/>
              <a:gd name="connsiteY1602" fmla="*/ 3503456 h 6451461"/>
              <a:gd name="connsiteX1603" fmla="*/ 2462319 w 7308555"/>
              <a:gd name="connsiteY1603" fmla="*/ 3528704 h 6451461"/>
              <a:gd name="connsiteX1604" fmla="*/ 2411159 w 7308555"/>
              <a:gd name="connsiteY1604" fmla="*/ 3617735 h 6451461"/>
              <a:gd name="connsiteX1605" fmla="*/ 2437071 w 7308555"/>
              <a:gd name="connsiteY1605" fmla="*/ 3617735 h 6451461"/>
              <a:gd name="connsiteX1606" fmla="*/ 2462984 w 7308555"/>
              <a:gd name="connsiteY1606" fmla="*/ 3566575 h 6451461"/>
              <a:gd name="connsiteX1607" fmla="*/ 2488896 w 7308555"/>
              <a:gd name="connsiteY1607" fmla="*/ 3566575 h 6451461"/>
              <a:gd name="connsiteX1608" fmla="*/ 2450359 w 7308555"/>
              <a:gd name="connsiteY1608" fmla="*/ 3783175 h 6451461"/>
              <a:gd name="connsiteX1609" fmla="*/ 2462984 w 7308555"/>
              <a:gd name="connsiteY1609" fmla="*/ 3770551 h 6451461"/>
              <a:gd name="connsiteX1610" fmla="*/ 2475607 w 7308555"/>
              <a:gd name="connsiteY1610" fmla="*/ 3795798 h 6451461"/>
              <a:gd name="connsiteX1611" fmla="*/ 2514143 w 7308555"/>
              <a:gd name="connsiteY1611" fmla="*/ 3617735 h 6451461"/>
              <a:gd name="connsiteX1612" fmla="*/ 2540055 w 7308555"/>
              <a:gd name="connsiteY1612" fmla="*/ 3592488 h 6451461"/>
              <a:gd name="connsiteX1613" fmla="*/ 2540055 w 7308555"/>
              <a:gd name="connsiteY1613" fmla="*/ 3630359 h 6451461"/>
              <a:gd name="connsiteX1614" fmla="*/ 2527432 w 7308555"/>
              <a:gd name="connsiteY1614" fmla="*/ 3630359 h 6451461"/>
              <a:gd name="connsiteX1615" fmla="*/ 2501519 w 7308555"/>
              <a:gd name="connsiteY1615" fmla="*/ 3770551 h 6451461"/>
              <a:gd name="connsiteX1616" fmla="*/ 2540055 w 7308555"/>
              <a:gd name="connsiteY1616" fmla="*/ 3656271 h 6451461"/>
              <a:gd name="connsiteX1617" fmla="*/ 2527432 w 7308555"/>
              <a:gd name="connsiteY1617" fmla="*/ 3694143 h 6451461"/>
              <a:gd name="connsiteX1618" fmla="*/ 2553344 w 7308555"/>
              <a:gd name="connsiteY1618" fmla="*/ 3605111 h 6451461"/>
              <a:gd name="connsiteX1619" fmla="*/ 2553344 w 7308555"/>
              <a:gd name="connsiteY1619" fmla="*/ 3605111 h 6451461"/>
              <a:gd name="connsiteX1620" fmla="*/ 2553344 w 7308555"/>
              <a:gd name="connsiteY1620" fmla="*/ 3579864 h 6451461"/>
              <a:gd name="connsiteX1621" fmla="*/ 2553344 w 7308555"/>
              <a:gd name="connsiteY1621" fmla="*/ 3579864 h 6451461"/>
              <a:gd name="connsiteX1622" fmla="*/ 2565968 w 7308555"/>
              <a:gd name="connsiteY1622" fmla="*/ 3567240 h 6451461"/>
              <a:gd name="connsiteX1623" fmla="*/ 2565968 w 7308555"/>
              <a:gd name="connsiteY1623" fmla="*/ 3478208 h 6451461"/>
              <a:gd name="connsiteX1624" fmla="*/ 2540055 w 7308555"/>
              <a:gd name="connsiteY1624" fmla="*/ 3490832 h 6451461"/>
              <a:gd name="connsiteX1625" fmla="*/ 2540055 w 7308555"/>
              <a:gd name="connsiteY1625" fmla="*/ 3528704 h 6451461"/>
              <a:gd name="connsiteX1626" fmla="*/ 2527432 w 7308555"/>
              <a:gd name="connsiteY1626" fmla="*/ 3528704 h 6451461"/>
              <a:gd name="connsiteX1627" fmla="*/ 2527432 w 7308555"/>
              <a:gd name="connsiteY1627" fmla="*/ 3553952 h 6451461"/>
              <a:gd name="connsiteX1628" fmla="*/ 2501519 w 7308555"/>
              <a:gd name="connsiteY1628" fmla="*/ 3528704 h 6451461"/>
              <a:gd name="connsiteX1629" fmla="*/ 2501519 w 7308555"/>
              <a:gd name="connsiteY1629" fmla="*/ 3516080 h 6451461"/>
              <a:gd name="connsiteX1630" fmla="*/ 2514143 w 7308555"/>
              <a:gd name="connsiteY1630" fmla="*/ 3427048 h 6451461"/>
              <a:gd name="connsiteX1631" fmla="*/ 2526767 w 7308555"/>
              <a:gd name="connsiteY1631" fmla="*/ 3299481 h 6451461"/>
              <a:gd name="connsiteX1632" fmla="*/ 2500855 w 7308555"/>
              <a:gd name="connsiteY1632" fmla="*/ 3299481 h 6451461"/>
              <a:gd name="connsiteX1633" fmla="*/ 2526767 w 7308555"/>
              <a:gd name="connsiteY1633" fmla="*/ 3286857 h 6451461"/>
              <a:gd name="connsiteX1634" fmla="*/ 2565303 w 7308555"/>
              <a:gd name="connsiteY1634" fmla="*/ 3324729 h 6451461"/>
              <a:gd name="connsiteX1635" fmla="*/ 2591215 w 7308555"/>
              <a:gd name="connsiteY1635" fmla="*/ 3337353 h 6451461"/>
              <a:gd name="connsiteX1636" fmla="*/ 2578592 w 7308555"/>
              <a:gd name="connsiteY1636" fmla="*/ 3299481 h 6451461"/>
              <a:gd name="connsiteX1637" fmla="*/ 2629751 w 7308555"/>
              <a:gd name="connsiteY1637" fmla="*/ 3337353 h 6451461"/>
              <a:gd name="connsiteX1638" fmla="*/ 2617127 w 7308555"/>
              <a:gd name="connsiteY1638" fmla="*/ 3349977 h 6451461"/>
              <a:gd name="connsiteX1639" fmla="*/ 2681576 w 7308555"/>
              <a:gd name="connsiteY1639" fmla="*/ 3401136 h 6451461"/>
              <a:gd name="connsiteX1640" fmla="*/ 2707488 w 7308555"/>
              <a:gd name="connsiteY1640" fmla="*/ 3337353 h 6451461"/>
              <a:gd name="connsiteX1641" fmla="*/ 2720112 w 7308555"/>
              <a:gd name="connsiteY1641" fmla="*/ 3349977 h 6451461"/>
              <a:gd name="connsiteX1642" fmla="*/ 2732736 w 7308555"/>
              <a:gd name="connsiteY1642" fmla="*/ 3349977 h 6451461"/>
              <a:gd name="connsiteX1643" fmla="*/ 2720112 w 7308555"/>
              <a:gd name="connsiteY1643" fmla="*/ 3362600 h 6451461"/>
              <a:gd name="connsiteX1644" fmla="*/ 2707488 w 7308555"/>
              <a:gd name="connsiteY1644" fmla="*/ 3464256 h 6451461"/>
              <a:gd name="connsiteX1645" fmla="*/ 2707488 w 7308555"/>
              <a:gd name="connsiteY1645" fmla="*/ 3489504 h 6451461"/>
              <a:gd name="connsiteX1646" fmla="*/ 2733400 w 7308555"/>
              <a:gd name="connsiteY1646" fmla="*/ 3464256 h 6451461"/>
              <a:gd name="connsiteX1647" fmla="*/ 2746024 w 7308555"/>
              <a:gd name="connsiteY1647" fmla="*/ 3528040 h 6451461"/>
              <a:gd name="connsiteX1648" fmla="*/ 2784560 w 7308555"/>
              <a:gd name="connsiteY1648" fmla="*/ 3617071 h 6451461"/>
              <a:gd name="connsiteX1649" fmla="*/ 2784560 w 7308555"/>
              <a:gd name="connsiteY1649" fmla="*/ 3553287 h 6451461"/>
              <a:gd name="connsiteX1650" fmla="*/ 2810472 w 7308555"/>
              <a:gd name="connsiteY1650" fmla="*/ 3629695 h 6451461"/>
              <a:gd name="connsiteX1651" fmla="*/ 2759312 w 7308555"/>
              <a:gd name="connsiteY1651" fmla="*/ 3451632 h 6451461"/>
              <a:gd name="connsiteX1652" fmla="*/ 2785224 w 7308555"/>
              <a:gd name="connsiteY1652" fmla="*/ 3413760 h 6451461"/>
              <a:gd name="connsiteX1653" fmla="*/ 2797848 w 7308555"/>
              <a:gd name="connsiteY1653" fmla="*/ 3426384 h 6451461"/>
              <a:gd name="connsiteX1654" fmla="*/ 2823760 w 7308555"/>
              <a:gd name="connsiteY1654" fmla="*/ 3439008 h 6451461"/>
              <a:gd name="connsiteX1655" fmla="*/ 2811137 w 7308555"/>
              <a:gd name="connsiteY1655" fmla="*/ 3387848 h 6451461"/>
              <a:gd name="connsiteX1656" fmla="*/ 2837049 w 7308555"/>
              <a:gd name="connsiteY1656" fmla="*/ 3375224 h 6451461"/>
              <a:gd name="connsiteX1657" fmla="*/ 2875585 w 7308555"/>
              <a:gd name="connsiteY1657" fmla="*/ 3337353 h 6451461"/>
              <a:gd name="connsiteX1658" fmla="*/ 2901497 w 7308555"/>
              <a:gd name="connsiteY1658" fmla="*/ 3413760 h 6451461"/>
              <a:gd name="connsiteX1659" fmla="*/ 2901497 w 7308555"/>
              <a:gd name="connsiteY1659" fmla="*/ 3375889 h 6451461"/>
              <a:gd name="connsiteX1660" fmla="*/ 2965945 w 7308555"/>
              <a:gd name="connsiteY1660" fmla="*/ 3439673 h 6451461"/>
              <a:gd name="connsiteX1661" fmla="*/ 2991857 w 7308555"/>
              <a:gd name="connsiteY1661" fmla="*/ 3401801 h 6451461"/>
              <a:gd name="connsiteX1662" fmla="*/ 2991857 w 7308555"/>
              <a:gd name="connsiteY1662" fmla="*/ 3439673 h 6451461"/>
              <a:gd name="connsiteX1663" fmla="*/ 3004481 w 7308555"/>
              <a:gd name="connsiteY1663" fmla="*/ 3439673 h 6451461"/>
              <a:gd name="connsiteX1664" fmla="*/ 3004481 w 7308555"/>
              <a:gd name="connsiteY1664" fmla="*/ 3464920 h 6451461"/>
              <a:gd name="connsiteX1665" fmla="*/ 3030393 w 7308555"/>
              <a:gd name="connsiteY1665" fmla="*/ 3502792 h 6451461"/>
              <a:gd name="connsiteX1666" fmla="*/ 3043017 w 7308555"/>
              <a:gd name="connsiteY1666" fmla="*/ 3528040 h 6451461"/>
              <a:gd name="connsiteX1667" fmla="*/ 3068929 w 7308555"/>
              <a:gd name="connsiteY1667" fmla="*/ 3565911 h 6451461"/>
              <a:gd name="connsiteX1668" fmla="*/ 3081553 w 7308555"/>
              <a:gd name="connsiteY1668" fmla="*/ 3578535 h 6451461"/>
              <a:gd name="connsiteX1669" fmla="*/ 3030393 w 7308555"/>
              <a:gd name="connsiteY1669" fmla="*/ 3476880 h 6451461"/>
              <a:gd name="connsiteX1670" fmla="*/ 3056305 w 7308555"/>
              <a:gd name="connsiteY1670" fmla="*/ 3476880 h 6451461"/>
              <a:gd name="connsiteX1671" fmla="*/ 3043681 w 7308555"/>
              <a:gd name="connsiteY1671" fmla="*/ 3451632 h 6451461"/>
              <a:gd name="connsiteX1672" fmla="*/ 3082217 w 7308555"/>
              <a:gd name="connsiteY1672" fmla="*/ 3540664 h 6451461"/>
              <a:gd name="connsiteX1673" fmla="*/ 3069594 w 7308555"/>
              <a:gd name="connsiteY1673" fmla="*/ 3540664 h 6451461"/>
              <a:gd name="connsiteX1674" fmla="*/ 3095506 w 7308555"/>
              <a:gd name="connsiteY1674" fmla="*/ 3565911 h 6451461"/>
              <a:gd name="connsiteX1675" fmla="*/ 3082882 w 7308555"/>
              <a:gd name="connsiteY1675" fmla="*/ 3591159 h 6451461"/>
              <a:gd name="connsiteX1676" fmla="*/ 3108794 w 7308555"/>
              <a:gd name="connsiteY1676" fmla="*/ 3578535 h 6451461"/>
              <a:gd name="connsiteX1677" fmla="*/ 3121418 w 7308555"/>
              <a:gd name="connsiteY1677" fmla="*/ 3603783 h 6451461"/>
              <a:gd name="connsiteX1678" fmla="*/ 3134042 w 7308555"/>
              <a:gd name="connsiteY1678" fmla="*/ 3578535 h 6451461"/>
              <a:gd name="connsiteX1679" fmla="*/ 3134042 w 7308555"/>
              <a:gd name="connsiteY1679" fmla="*/ 3553287 h 6451461"/>
              <a:gd name="connsiteX1680" fmla="*/ 3172578 w 7308555"/>
              <a:gd name="connsiteY1680" fmla="*/ 3617071 h 6451461"/>
              <a:gd name="connsiteX1681" fmla="*/ 3172578 w 7308555"/>
              <a:gd name="connsiteY1681" fmla="*/ 3642319 h 6451461"/>
              <a:gd name="connsiteX1682" fmla="*/ 3159954 w 7308555"/>
              <a:gd name="connsiteY1682" fmla="*/ 3680191 h 6451461"/>
              <a:gd name="connsiteX1683" fmla="*/ 3185866 w 7308555"/>
              <a:gd name="connsiteY1683" fmla="*/ 3667566 h 6451461"/>
              <a:gd name="connsiteX1684" fmla="*/ 3185866 w 7308555"/>
              <a:gd name="connsiteY1684" fmla="*/ 3629695 h 6451461"/>
              <a:gd name="connsiteX1685" fmla="*/ 3224402 w 7308555"/>
              <a:gd name="connsiteY1685" fmla="*/ 3667566 h 6451461"/>
              <a:gd name="connsiteX1686" fmla="*/ 3250314 w 7308555"/>
              <a:gd name="connsiteY1686" fmla="*/ 3667566 h 6451461"/>
              <a:gd name="connsiteX1687" fmla="*/ 3224402 w 7308555"/>
              <a:gd name="connsiteY1687" fmla="*/ 3565911 h 6451461"/>
              <a:gd name="connsiteX1688" fmla="*/ 3262938 w 7308555"/>
              <a:gd name="connsiteY1688" fmla="*/ 3578535 h 6451461"/>
              <a:gd name="connsiteX1689" fmla="*/ 3314098 w 7308555"/>
              <a:gd name="connsiteY1689" fmla="*/ 3616407 h 6451461"/>
              <a:gd name="connsiteX1690" fmla="*/ 3262938 w 7308555"/>
              <a:gd name="connsiteY1690" fmla="*/ 3527375 h 6451461"/>
              <a:gd name="connsiteX1691" fmla="*/ 3224402 w 7308555"/>
              <a:gd name="connsiteY1691" fmla="*/ 3502127 h 6451461"/>
              <a:gd name="connsiteX1692" fmla="*/ 3224402 w 7308555"/>
              <a:gd name="connsiteY1692" fmla="*/ 3464256 h 6451461"/>
              <a:gd name="connsiteX1693" fmla="*/ 3198490 w 7308555"/>
              <a:gd name="connsiteY1693" fmla="*/ 3489504 h 6451461"/>
              <a:gd name="connsiteX1694" fmla="*/ 3172578 w 7308555"/>
              <a:gd name="connsiteY1694" fmla="*/ 3451632 h 6451461"/>
              <a:gd name="connsiteX1695" fmla="*/ 3146666 w 7308555"/>
              <a:gd name="connsiteY1695" fmla="*/ 3464256 h 6451461"/>
              <a:gd name="connsiteX1696" fmla="*/ 3159289 w 7308555"/>
              <a:gd name="connsiteY1696" fmla="*/ 3426384 h 6451461"/>
              <a:gd name="connsiteX1697" fmla="*/ 3248985 w 7308555"/>
              <a:gd name="connsiteY1697" fmla="*/ 3515415 h 6451461"/>
              <a:gd name="connsiteX1698" fmla="*/ 3287521 w 7308555"/>
              <a:gd name="connsiteY1698" fmla="*/ 3502792 h 6451461"/>
              <a:gd name="connsiteX1699" fmla="*/ 3236362 w 7308555"/>
              <a:gd name="connsiteY1699" fmla="*/ 3388513 h 6451461"/>
              <a:gd name="connsiteX1700" fmla="*/ 3236362 w 7308555"/>
              <a:gd name="connsiteY1700" fmla="*/ 3363265 h 6451461"/>
              <a:gd name="connsiteX1701" fmla="*/ 3262274 w 7308555"/>
              <a:gd name="connsiteY1701" fmla="*/ 3388513 h 6451461"/>
              <a:gd name="connsiteX1702" fmla="*/ 3274898 w 7308555"/>
              <a:gd name="connsiteY1702" fmla="*/ 3401136 h 6451461"/>
              <a:gd name="connsiteX1703" fmla="*/ 3287521 w 7308555"/>
              <a:gd name="connsiteY1703" fmla="*/ 3337353 h 6451461"/>
              <a:gd name="connsiteX1704" fmla="*/ 3326057 w 7308555"/>
              <a:gd name="connsiteY1704" fmla="*/ 3426384 h 6451461"/>
              <a:gd name="connsiteX1705" fmla="*/ 3338681 w 7308555"/>
              <a:gd name="connsiteY1705" fmla="*/ 3426384 h 6451461"/>
              <a:gd name="connsiteX1706" fmla="*/ 3326057 w 7308555"/>
              <a:gd name="connsiteY1706" fmla="*/ 3451632 h 6451461"/>
              <a:gd name="connsiteX1707" fmla="*/ 3300145 w 7308555"/>
              <a:gd name="connsiteY1707" fmla="*/ 3426384 h 6451461"/>
              <a:gd name="connsiteX1708" fmla="*/ 3287521 w 7308555"/>
              <a:gd name="connsiteY1708" fmla="*/ 3426384 h 6451461"/>
              <a:gd name="connsiteX1709" fmla="*/ 3313434 w 7308555"/>
              <a:gd name="connsiteY1709" fmla="*/ 3490168 h 6451461"/>
              <a:gd name="connsiteX1710" fmla="*/ 3313434 w 7308555"/>
              <a:gd name="connsiteY1710" fmla="*/ 3515415 h 6451461"/>
              <a:gd name="connsiteX1711" fmla="*/ 3339346 w 7308555"/>
              <a:gd name="connsiteY1711" fmla="*/ 3502792 h 6451461"/>
              <a:gd name="connsiteX1712" fmla="*/ 3326722 w 7308555"/>
              <a:gd name="connsiteY1712" fmla="*/ 3477544 h 6451461"/>
              <a:gd name="connsiteX1713" fmla="*/ 3352634 w 7308555"/>
              <a:gd name="connsiteY1713" fmla="*/ 3452296 h 6451461"/>
              <a:gd name="connsiteX1714" fmla="*/ 3365258 w 7308555"/>
              <a:gd name="connsiteY1714" fmla="*/ 3464920 h 6451461"/>
              <a:gd name="connsiteX1715" fmla="*/ 3365258 w 7308555"/>
              <a:gd name="connsiteY1715" fmla="*/ 3502792 h 6451461"/>
              <a:gd name="connsiteX1716" fmla="*/ 3377882 w 7308555"/>
              <a:gd name="connsiteY1716" fmla="*/ 3490168 h 6451461"/>
              <a:gd name="connsiteX1717" fmla="*/ 3416418 w 7308555"/>
              <a:gd name="connsiteY1717" fmla="*/ 3553952 h 6451461"/>
              <a:gd name="connsiteX1718" fmla="*/ 3480866 w 7308555"/>
              <a:gd name="connsiteY1718" fmla="*/ 3630359 h 6451461"/>
              <a:gd name="connsiteX1719" fmla="*/ 3468242 w 7308555"/>
              <a:gd name="connsiteY1719" fmla="*/ 3579199 h 6451461"/>
              <a:gd name="connsiteX1720" fmla="*/ 3442330 w 7308555"/>
              <a:gd name="connsiteY1720" fmla="*/ 3541328 h 6451461"/>
              <a:gd name="connsiteX1721" fmla="*/ 3506778 w 7308555"/>
              <a:gd name="connsiteY1721" fmla="*/ 3617735 h 6451461"/>
              <a:gd name="connsiteX1722" fmla="*/ 3506778 w 7308555"/>
              <a:gd name="connsiteY1722" fmla="*/ 3592488 h 6451461"/>
              <a:gd name="connsiteX1723" fmla="*/ 3532690 w 7308555"/>
              <a:gd name="connsiteY1723" fmla="*/ 3592488 h 6451461"/>
              <a:gd name="connsiteX1724" fmla="*/ 3532690 w 7308555"/>
              <a:gd name="connsiteY1724" fmla="*/ 3528704 h 6451461"/>
              <a:gd name="connsiteX1725" fmla="*/ 3494154 w 7308555"/>
              <a:gd name="connsiteY1725" fmla="*/ 3490832 h 6451461"/>
              <a:gd name="connsiteX1726" fmla="*/ 3506778 w 7308555"/>
              <a:gd name="connsiteY1726" fmla="*/ 3478208 h 6451461"/>
              <a:gd name="connsiteX1727" fmla="*/ 3545314 w 7308555"/>
              <a:gd name="connsiteY1727" fmla="*/ 3541992 h 6451461"/>
              <a:gd name="connsiteX1728" fmla="*/ 3545314 w 7308555"/>
              <a:gd name="connsiteY1728" fmla="*/ 3554616 h 6451461"/>
              <a:gd name="connsiteX1729" fmla="*/ 3557938 w 7308555"/>
              <a:gd name="connsiteY1729" fmla="*/ 3529368 h 6451461"/>
              <a:gd name="connsiteX1730" fmla="*/ 3609098 w 7308555"/>
              <a:gd name="connsiteY1730" fmla="*/ 3618400 h 6451461"/>
              <a:gd name="connsiteX1731" fmla="*/ 3544650 w 7308555"/>
              <a:gd name="connsiteY1731" fmla="*/ 3631024 h 6451461"/>
              <a:gd name="connsiteX1732" fmla="*/ 3532026 w 7308555"/>
              <a:gd name="connsiteY1732" fmla="*/ 3682184 h 6451461"/>
              <a:gd name="connsiteX1733" fmla="*/ 3544650 w 7308555"/>
              <a:gd name="connsiteY1733" fmla="*/ 3733344 h 6451461"/>
              <a:gd name="connsiteX1734" fmla="*/ 3454954 w 7308555"/>
              <a:gd name="connsiteY1734" fmla="*/ 3847623 h 6451461"/>
              <a:gd name="connsiteX1735" fmla="*/ 3365258 w 7308555"/>
              <a:gd name="connsiteY1735" fmla="*/ 3809751 h 6451461"/>
              <a:gd name="connsiteX1736" fmla="*/ 3365258 w 7308555"/>
              <a:gd name="connsiteY1736" fmla="*/ 3911407 h 6451461"/>
              <a:gd name="connsiteX1737" fmla="*/ 3377882 w 7308555"/>
              <a:gd name="connsiteY1737" fmla="*/ 3898783 h 6451461"/>
              <a:gd name="connsiteX1738" fmla="*/ 3377882 w 7308555"/>
              <a:gd name="connsiteY1738" fmla="*/ 3911407 h 6451461"/>
              <a:gd name="connsiteX1739" fmla="*/ 3313434 w 7308555"/>
              <a:gd name="connsiteY1739" fmla="*/ 3949278 h 6451461"/>
              <a:gd name="connsiteX1740" fmla="*/ 3248985 w 7308555"/>
              <a:gd name="connsiteY1740" fmla="*/ 4025686 h 6451461"/>
              <a:gd name="connsiteX1741" fmla="*/ 3313434 w 7308555"/>
              <a:gd name="connsiteY1741" fmla="*/ 4038310 h 6451461"/>
              <a:gd name="connsiteX1742" fmla="*/ 3416418 w 7308555"/>
              <a:gd name="connsiteY1742" fmla="*/ 3898118 h 6451461"/>
              <a:gd name="connsiteX1743" fmla="*/ 3570562 w 7308555"/>
              <a:gd name="connsiteY1743" fmla="*/ 3898118 h 6451461"/>
              <a:gd name="connsiteX1744" fmla="*/ 3570562 w 7308555"/>
              <a:gd name="connsiteY1744" fmla="*/ 3872871 h 6451461"/>
              <a:gd name="connsiteX1745" fmla="*/ 3583186 w 7308555"/>
              <a:gd name="connsiteY1745" fmla="*/ 3885494 h 6451461"/>
              <a:gd name="connsiteX1746" fmla="*/ 3583186 w 7308555"/>
              <a:gd name="connsiteY1746" fmla="*/ 3860247 h 6451461"/>
              <a:gd name="connsiteX1747" fmla="*/ 3595810 w 7308555"/>
              <a:gd name="connsiteY1747" fmla="*/ 3872871 h 6451461"/>
              <a:gd name="connsiteX1748" fmla="*/ 3608433 w 7308555"/>
              <a:gd name="connsiteY1748" fmla="*/ 3809087 h 6451461"/>
              <a:gd name="connsiteX1749" fmla="*/ 3621057 w 7308555"/>
              <a:gd name="connsiteY1749" fmla="*/ 3745303 h 6451461"/>
              <a:gd name="connsiteX1750" fmla="*/ 3621057 w 7308555"/>
              <a:gd name="connsiteY1750" fmla="*/ 3631024 h 6451461"/>
              <a:gd name="connsiteX1751" fmla="*/ 3633681 w 7308555"/>
              <a:gd name="connsiteY1751" fmla="*/ 3694807 h 6451461"/>
              <a:gd name="connsiteX1752" fmla="*/ 3672217 w 7308555"/>
              <a:gd name="connsiteY1752" fmla="*/ 3809087 h 6451461"/>
              <a:gd name="connsiteX1753" fmla="*/ 3646305 w 7308555"/>
              <a:gd name="connsiteY1753" fmla="*/ 3796463 h 6451461"/>
              <a:gd name="connsiteX1754" fmla="*/ 3710753 w 7308555"/>
              <a:gd name="connsiteY1754" fmla="*/ 3885494 h 6451461"/>
              <a:gd name="connsiteX1755" fmla="*/ 3710753 w 7308555"/>
              <a:gd name="connsiteY1755" fmla="*/ 3885494 h 6451461"/>
              <a:gd name="connsiteX1756" fmla="*/ 3749289 w 7308555"/>
              <a:gd name="connsiteY1756" fmla="*/ 3872871 h 6451461"/>
              <a:gd name="connsiteX1757" fmla="*/ 3749289 w 7308555"/>
              <a:gd name="connsiteY1757" fmla="*/ 3885494 h 6451461"/>
              <a:gd name="connsiteX1758" fmla="*/ 3761913 w 7308555"/>
              <a:gd name="connsiteY1758" fmla="*/ 3872871 h 6451461"/>
              <a:gd name="connsiteX1759" fmla="*/ 3761913 w 7308555"/>
              <a:gd name="connsiteY1759" fmla="*/ 3872871 h 6451461"/>
              <a:gd name="connsiteX1760" fmla="*/ 3774537 w 7308555"/>
              <a:gd name="connsiteY1760" fmla="*/ 3860247 h 6451461"/>
              <a:gd name="connsiteX1761" fmla="*/ 3851609 w 7308555"/>
              <a:gd name="connsiteY1761" fmla="*/ 3872871 h 6451461"/>
              <a:gd name="connsiteX1762" fmla="*/ 3851609 w 7308555"/>
              <a:gd name="connsiteY1762" fmla="*/ 3885494 h 6451461"/>
              <a:gd name="connsiteX1763" fmla="*/ 3993129 w 7308555"/>
              <a:gd name="connsiteY1763" fmla="*/ 3961902 h 6451461"/>
              <a:gd name="connsiteX1764" fmla="*/ 4031665 w 7308555"/>
              <a:gd name="connsiteY1764" fmla="*/ 3924030 h 6451461"/>
              <a:gd name="connsiteX1765" fmla="*/ 4031665 w 7308555"/>
              <a:gd name="connsiteY1765" fmla="*/ 3936654 h 6451461"/>
              <a:gd name="connsiteX1766" fmla="*/ 4005753 w 7308555"/>
              <a:gd name="connsiteY1766" fmla="*/ 3847623 h 6451461"/>
              <a:gd name="connsiteX1767" fmla="*/ 4250258 w 7308555"/>
              <a:gd name="connsiteY1767" fmla="*/ 3936654 h 6451461"/>
              <a:gd name="connsiteX1768" fmla="*/ 4224345 w 7308555"/>
              <a:gd name="connsiteY1768" fmla="*/ 3961902 h 6451461"/>
              <a:gd name="connsiteX1769" fmla="*/ 4262881 w 7308555"/>
              <a:gd name="connsiteY1769" fmla="*/ 3936654 h 6451461"/>
              <a:gd name="connsiteX1770" fmla="*/ 4288794 w 7308555"/>
              <a:gd name="connsiteY1770" fmla="*/ 3911407 h 6451461"/>
              <a:gd name="connsiteX1771" fmla="*/ 4327330 w 7308555"/>
              <a:gd name="connsiteY1771" fmla="*/ 3860247 h 6451461"/>
              <a:gd name="connsiteX1772" fmla="*/ 4327330 w 7308555"/>
              <a:gd name="connsiteY1772" fmla="*/ 3847623 h 6451461"/>
              <a:gd name="connsiteX1773" fmla="*/ 4327330 w 7308555"/>
              <a:gd name="connsiteY1773" fmla="*/ 3872871 h 6451461"/>
              <a:gd name="connsiteX1774" fmla="*/ 4327330 w 7308555"/>
              <a:gd name="connsiteY1774" fmla="*/ 3834999 h 6451461"/>
              <a:gd name="connsiteX1775" fmla="*/ 4327330 w 7308555"/>
              <a:gd name="connsiteY1775" fmla="*/ 3822375 h 6451461"/>
              <a:gd name="connsiteX1776" fmla="*/ 4365866 w 7308555"/>
              <a:gd name="connsiteY1776" fmla="*/ 3784503 h 6451461"/>
              <a:gd name="connsiteX1777" fmla="*/ 4339954 w 7308555"/>
              <a:gd name="connsiteY1777" fmla="*/ 3720720 h 6451461"/>
              <a:gd name="connsiteX1778" fmla="*/ 4339954 w 7308555"/>
              <a:gd name="connsiteY1778" fmla="*/ 3708096 h 6451461"/>
              <a:gd name="connsiteX1779" fmla="*/ 4365866 w 7308555"/>
              <a:gd name="connsiteY1779" fmla="*/ 3708096 h 6451461"/>
              <a:gd name="connsiteX1780" fmla="*/ 4378490 w 7308555"/>
              <a:gd name="connsiteY1780" fmla="*/ 3720720 h 6451461"/>
              <a:gd name="connsiteX1781" fmla="*/ 4417026 w 7308555"/>
              <a:gd name="connsiteY1781" fmla="*/ 3682848 h 6451461"/>
              <a:gd name="connsiteX1782" fmla="*/ 4417026 w 7308555"/>
              <a:gd name="connsiteY1782" fmla="*/ 3695472 h 6451461"/>
              <a:gd name="connsiteX1783" fmla="*/ 4417026 w 7308555"/>
              <a:gd name="connsiteY1783" fmla="*/ 3682848 h 6451461"/>
              <a:gd name="connsiteX1784" fmla="*/ 4455562 w 7308555"/>
              <a:gd name="connsiteY1784" fmla="*/ 3644976 h 6451461"/>
              <a:gd name="connsiteX1785" fmla="*/ 4404402 w 7308555"/>
              <a:gd name="connsiteY1785" fmla="*/ 3682848 h 6451461"/>
              <a:gd name="connsiteX1786" fmla="*/ 4365866 w 7308555"/>
              <a:gd name="connsiteY1786" fmla="*/ 3695472 h 6451461"/>
              <a:gd name="connsiteX1787" fmla="*/ 4404402 w 7308555"/>
              <a:gd name="connsiteY1787" fmla="*/ 3631688 h 6451461"/>
              <a:gd name="connsiteX1788" fmla="*/ 4391778 w 7308555"/>
              <a:gd name="connsiteY1788" fmla="*/ 3644312 h 6451461"/>
              <a:gd name="connsiteX1789" fmla="*/ 4379154 w 7308555"/>
              <a:gd name="connsiteY1789" fmla="*/ 3619064 h 6451461"/>
              <a:gd name="connsiteX1790" fmla="*/ 4379154 w 7308555"/>
              <a:gd name="connsiteY1790" fmla="*/ 3656936 h 6451461"/>
              <a:gd name="connsiteX1791" fmla="*/ 4327994 w 7308555"/>
              <a:gd name="connsiteY1791" fmla="*/ 3694807 h 6451461"/>
              <a:gd name="connsiteX1792" fmla="*/ 4302082 w 7308555"/>
              <a:gd name="connsiteY1792" fmla="*/ 3682184 h 6451461"/>
              <a:gd name="connsiteX1793" fmla="*/ 4289458 w 7308555"/>
              <a:gd name="connsiteY1793" fmla="*/ 3682184 h 6451461"/>
              <a:gd name="connsiteX1794" fmla="*/ 4263546 w 7308555"/>
              <a:gd name="connsiteY1794" fmla="*/ 3567904 h 6451461"/>
              <a:gd name="connsiteX1795" fmla="*/ 4314706 w 7308555"/>
              <a:gd name="connsiteY1795" fmla="*/ 3580528 h 6451461"/>
              <a:gd name="connsiteX1796" fmla="*/ 4430314 w 7308555"/>
              <a:gd name="connsiteY1796" fmla="*/ 3567904 h 6451461"/>
              <a:gd name="connsiteX1797" fmla="*/ 4481474 w 7308555"/>
              <a:gd name="connsiteY1797" fmla="*/ 3580528 h 6451461"/>
              <a:gd name="connsiteX1798" fmla="*/ 4455562 w 7308555"/>
              <a:gd name="connsiteY1798" fmla="*/ 3618400 h 6451461"/>
              <a:gd name="connsiteX1799" fmla="*/ 4468186 w 7308555"/>
              <a:gd name="connsiteY1799" fmla="*/ 3631024 h 6451461"/>
              <a:gd name="connsiteX1800" fmla="*/ 4506721 w 7308555"/>
              <a:gd name="connsiteY1800" fmla="*/ 3605776 h 6451461"/>
              <a:gd name="connsiteX1801" fmla="*/ 4480810 w 7308555"/>
              <a:gd name="connsiteY1801" fmla="*/ 3580528 h 6451461"/>
              <a:gd name="connsiteX1802" fmla="*/ 4506721 w 7308555"/>
              <a:gd name="connsiteY1802" fmla="*/ 3567904 h 6451461"/>
              <a:gd name="connsiteX1803" fmla="*/ 4519346 w 7308555"/>
              <a:gd name="connsiteY1803" fmla="*/ 3593152 h 6451461"/>
              <a:gd name="connsiteX1804" fmla="*/ 4570505 w 7308555"/>
              <a:gd name="connsiteY1804" fmla="*/ 3618400 h 6451461"/>
              <a:gd name="connsiteX1805" fmla="*/ 4634953 w 7308555"/>
              <a:gd name="connsiteY1805" fmla="*/ 3682184 h 6451461"/>
              <a:gd name="connsiteX1806" fmla="*/ 4634953 w 7308555"/>
              <a:gd name="connsiteY1806" fmla="*/ 3694807 h 6451461"/>
              <a:gd name="connsiteX1807" fmla="*/ 4583794 w 7308555"/>
              <a:gd name="connsiteY1807" fmla="*/ 3694807 h 6451461"/>
              <a:gd name="connsiteX1808" fmla="*/ 4583794 w 7308555"/>
              <a:gd name="connsiteY1808" fmla="*/ 3732679 h 6451461"/>
              <a:gd name="connsiteX1809" fmla="*/ 4571170 w 7308555"/>
              <a:gd name="connsiteY1809" fmla="*/ 3745303 h 6451461"/>
              <a:gd name="connsiteX1810" fmla="*/ 4558546 w 7308555"/>
              <a:gd name="connsiteY1810" fmla="*/ 3745303 h 6451461"/>
              <a:gd name="connsiteX1811" fmla="*/ 4507386 w 7308555"/>
              <a:gd name="connsiteY1811" fmla="*/ 3770551 h 6451461"/>
              <a:gd name="connsiteX1812" fmla="*/ 4494762 w 7308555"/>
              <a:gd name="connsiteY1812" fmla="*/ 3783175 h 6451461"/>
              <a:gd name="connsiteX1813" fmla="*/ 4520674 w 7308555"/>
              <a:gd name="connsiteY1813" fmla="*/ 3770551 h 6451461"/>
              <a:gd name="connsiteX1814" fmla="*/ 4533298 w 7308555"/>
              <a:gd name="connsiteY1814" fmla="*/ 3770551 h 6451461"/>
              <a:gd name="connsiteX1815" fmla="*/ 4661530 w 7308555"/>
              <a:gd name="connsiteY1815" fmla="*/ 3706767 h 6451461"/>
              <a:gd name="connsiteX1816" fmla="*/ 4635618 w 7308555"/>
              <a:gd name="connsiteY1816" fmla="*/ 3694143 h 6451461"/>
              <a:gd name="connsiteX1817" fmla="*/ 4725314 w 7308555"/>
              <a:gd name="connsiteY1817" fmla="*/ 3706767 h 6451461"/>
              <a:gd name="connsiteX1818" fmla="*/ 4725314 w 7308555"/>
              <a:gd name="connsiteY1818" fmla="*/ 3706767 h 6451461"/>
              <a:gd name="connsiteX1819" fmla="*/ 4866834 w 7308555"/>
              <a:gd name="connsiteY1819" fmla="*/ 3642983 h 6451461"/>
              <a:gd name="connsiteX1820" fmla="*/ 4879458 w 7308555"/>
              <a:gd name="connsiteY1820" fmla="*/ 3668231 h 6451461"/>
              <a:gd name="connsiteX1821" fmla="*/ 4930618 w 7308555"/>
              <a:gd name="connsiteY1821" fmla="*/ 3744638 h 6451461"/>
              <a:gd name="connsiteX1822" fmla="*/ 4943242 w 7308555"/>
              <a:gd name="connsiteY1822" fmla="*/ 3744638 h 6451461"/>
              <a:gd name="connsiteX1823" fmla="*/ 5032938 w 7308555"/>
              <a:gd name="connsiteY1823" fmla="*/ 3821046 h 6451461"/>
              <a:gd name="connsiteX1824" fmla="*/ 5020314 w 7308555"/>
              <a:gd name="connsiteY1824" fmla="*/ 3846294 h 6451461"/>
              <a:gd name="connsiteX1825" fmla="*/ 5032938 w 7308555"/>
              <a:gd name="connsiteY1825" fmla="*/ 3833670 h 6451461"/>
              <a:gd name="connsiteX1826" fmla="*/ 5020314 w 7308555"/>
              <a:gd name="connsiteY1826" fmla="*/ 3846294 h 6451461"/>
              <a:gd name="connsiteX1827" fmla="*/ 5046226 w 7308555"/>
              <a:gd name="connsiteY1827" fmla="*/ 3846294 h 6451461"/>
              <a:gd name="connsiteX1828" fmla="*/ 5007690 w 7308555"/>
              <a:gd name="connsiteY1828" fmla="*/ 3846294 h 6451461"/>
              <a:gd name="connsiteX1829" fmla="*/ 5007690 w 7308555"/>
              <a:gd name="connsiteY1829" fmla="*/ 3884165 h 6451461"/>
              <a:gd name="connsiteX1830" fmla="*/ 5046226 w 7308555"/>
              <a:gd name="connsiteY1830" fmla="*/ 3884165 h 6451461"/>
              <a:gd name="connsiteX1831" fmla="*/ 5033602 w 7308555"/>
              <a:gd name="connsiteY1831" fmla="*/ 3896789 h 6451461"/>
              <a:gd name="connsiteX1832" fmla="*/ 5033602 w 7308555"/>
              <a:gd name="connsiteY1832" fmla="*/ 3884165 h 6451461"/>
              <a:gd name="connsiteX1833" fmla="*/ 4995066 w 7308555"/>
              <a:gd name="connsiteY1833" fmla="*/ 3909413 h 6451461"/>
              <a:gd name="connsiteX1834" fmla="*/ 5033602 w 7308555"/>
              <a:gd name="connsiteY1834" fmla="*/ 3909413 h 6451461"/>
              <a:gd name="connsiteX1835" fmla="*/ 5046226 w 7308555"/>
              <a:gd name="connsiteY1835" fmla="*/ 3896789 h 6451461"/>
              <a:gd name="connsiteX1836" fmla="*/ 5033602 w 7308555"/>
              <a:gd name="connsiteY1836" fmla="*/ 3934661 h 6451461"/>
              <a:gd name="connsiteX1837" fmla="*/ 5046226 w 7308555"/>
              <a:gd name="connsiteY1837" fmla="*/ 3947285 h 6451461"/>
              <a:gd name="connsiteX1838" fmla="*/ 5058850 w 7308555"/>
              <a:gd name="connsiteY1838" fmla="*/ 3909413 h 6451461"/>
              <a:gd name="connsiteX1839" fmla="*/ 5071474 w 7308555"/>
              <a:gd name="connsiteY1839" fmla="*/ 3934661 h 6451461"/>
              <a:gd name="connsiteX1840" fmla="*/ 5058850 w 7308555"/>
              <a:gd name="connsiteY1840" fmla="*/ 3947285 h 6451461"/>
              <a:gd name="connsiteX1841" fmla="*/ 5097386 w 7308555"/>
              <a:gd name="connsiteY1841" fmla="*/ 3934661 h 6451461"/>
              <a:gd name="connsiteX1842" fmla="*/ 5110009 w 7308555"/>
              <a:gd name="connsiteY1842" fmla="*/ 3959909 h 6451461"/>
              <a:gd name="connsiteX1843" fmla="*/ 5135922 w 7308555"/>
              <a:gd name="connsiteY1843" fmla="*/ 3959909 h 6451461"/>
              <a:gd name="connsiteX1844" fmla="*/ 5115989 w 7308555"/>
              <a:gd name="connsiteY1844" fmla="*/ 3959909 h 6451461"/>
              <a:gd name="connsiteX1845" fmla="*/ 5103365 w 7308555"/>
              <a:gd name="connsiteY1845" fmla="*/ 3959909 h 6451461"/>
              <a:gd name="connsiteX1846" fmla="*/ 5077453 w 7308555"/>
              <a:gd name="connsiteY1846" fmla="*/ 3985156 h 6451461"/>
              <a:gd name="connsiteX1847" fmla="*/ 5115989 w 7308555"/>
              <a:gd name="connsiteY1847" fmla="*/ 3972533 h 6451461"/>
              <a:gd name="connsiteX1848" fmla="*/ 5103365 w 7308555"/>
              <a:gd name="connsiteY1848" fmla="*/ 3972533 h 6451461"/>
              <a:gd name="connsiteX1849" fmla="*/ 5129278 w 7308555"/>
              <a:gd name="connsiteY1849" fmla="*/ 3985156 h 6451461"/>
              <a:gd name="connsiteX1850" fmla="*/ 5129278 w 7308555"/>
              <a:gd name="connsiteY1850" fmla="*/ 3959909 h 6451461"/>
              <a:gd name="connsiteX1851" fmla="*/ 5180438 w 7308555"/>
              <a:gd name="connsiteY1851" fmla="*/ 3934661 h 6451461"/>
              <a:gd name="connsiteX1852" fmla="*/ 5206350 w 7308555"/>
              <a:gd name="connsiteY1852" fmla="*/ 3781846 h 6451461"/>
              <a:gd name="connsiteX1853" fmla="*/ 5167814 w 7308555"/>
              <a:gd name="connsiteY1853" fmla="*/ 3743974 h 6451461"/>
              <a:gd name="connsiteX1854" fmla="*/ 5064829 w 7308555"/>
              <a:gd name="connsiteY1854" fmla="*/ 3769222 h 6451461"/>
              <a:gd name="connsiteX1855" fmla="*/ 5052206 w 7308555"/>
              <a:gd name="connsiteY1855" fmla="*/ 3794469 h 6451461"/>
              <a:gd name="connsiteX1856" fmla="*/ 5039582 w 7308555"/>
              <a:gd name="connsiteY1856" fmla="*/ 3794469 h 6451461"/>
              <a:gd name="connsiteX1857" fmla="*/ 5039582 w 7308555"/>
              <a:gd name="connsiteY1857" fmla="*/ 3819718 h 6451461"/>
              <a:gd name="connsiteX1858" fmla="*/ 5001046 w 7308555"/>
              <a:gd name="connsiteY1858" fmla="*/ 3794469 h 6451461"/>
              <a:gd name="connsiteX1859" fmla="*/ 4988422 w 7308555"/>
              <a:gd name="connsiteY1859" fmla="*/ 3769222 h 6451461"/>
              <a:gd name="connsiteX1860" fmla="*/ 4975798 w 7308555"/>
              <a:gd name="connsiteY1860" fmla="*/ 3769222 h 6451461"/>
              <a:gd name="connsiteX1861" fmla="*/ 4886102 w 7308555"/>
              <a:gd name="connsiteY1861" fmla="*/ 3654942 h 6451461"/>
              <a:gd name="connsiteX1862" fmla="*/ 4847566 w 7308555"/>
              <a:gd name="connsiteY1862" fmla="*/ 3553287 h 6451461"/>
              <a:gd name="connsiteX1863" fmla="*/ 4873478 w 7308555"/>
              <a:gd name="connsiteY1863" fmla="*/ 3425720 h 6451461"/>
              <a:gd name="connsiteX1864" fmla="*/ 4886102 w 7308555"/>
              <a:gd name="connsiteY1864" fmla="*/ 3413096 h 6451461"/>
              <a:gd name="connsiteX1865" fmla="*/ 4873478 w 7308555"/>
              <a:gd name="connsiteY1865" fmla="*/ 3235033 h 6451461"/>
              <a:gd name="connsiteX1866" fmla="*/ 4924638 w 7308555"/>
              <a:gd name="connsiteY1866" fmla="*/ 2980562 h 6451461"/>
              <a:gd name="connsiteX1867" fmla="*/ 4898726 w 7308555"/>
              <a:gd name="connsiteY1867" fmla="*/ 2942691 h 6451461"/>
              <a:gd name="connsiteX1868" fmla="*/ 4847566 w 7308555"/>
              <a:gd name="connsiteY1868" fmla="*/ 2955314 h 6451461"/>
              <a:gd name="connsiteX1869" fmla="*/ 4796406 w 7308555"/>
              <a:gd name="connsiteY1869" fmla="*/ 3006474 h 6451461"/>
              <a:gd name="connsiteX1870" fmla="*/ 4847566 w 7308555"/>
              <a:gd name="connsiteY1870" fmla="*/ 2917443 h 6451461"/>
              <a:gd name="connsiteX1871" fmla="*/ 4821654 w 7308555"/>
              <a:gd name="connsiteY1871" fmla="*/ 2917443 h 6451461"/>
              <a:gd name="connsiteX1872" fmla="*/ 4757206 w 7308555"/>
              <a:gd name="connsiteY1872" fmla="*/ 3006474 h 6451461"/>
              <a:gd name="connsiteX1873" fmla="*/ 4757206 w 7308555"/>
              <a:gd name="connsiteY1873" fmla="*/ 2892195 h 6451461"/>
              <a:gd name="connsiteX1874" fmla="*/ 4706046 w 7308555"/>
              <a:gd name="connsiteY1874" fmla="*/ 2879571 h 6451461"/>
              <a:gd name="connsiteX1875" fmla="*/ 4628974 w 7308555"/>
              <a:gd name="connsiteY1875" fmla="*/ 2917443 h 6451461"/>
              <a:gd name="connsiteX1876" fmla="*/ 4628974 w 7308555"/>
              <a:gd name="connsiteY1876" fmla="*/ 2930067 h 6451461"/>
              <a:gd name="connsiteX1877" fmla="*/ 4693422 w 7308555"/>
              <a:gd name="connsiteY1877" fmla="*/ 2675596 h 6451461"/>
              <a:gd name="connsiteX1878" fmla="*/ 4706046 w 7308555"/>
              <a:gd name="connsiteY1878" fmla="*/ 2458997 h 6451461"/>
              <a:gd name="connsiteX1879" fmla="*/ 4937262 w 7308555"/>
              <a:gd name="connsiteY1879" fmla="*/ 2522781 h 6451461"/>
              <a:gd name="connsiteX1880" fmla="*/ 5026958 w 7308555"/>
              <a:gd name="connsiteY1880" fmla="*/ 2497533 h 6451461"/>
              <a:gd name="connsiteX1881" fmla="*/ 5039582 w 7308555"/>
              <a:gd name="connsiteY1881" fmla="*/ 2497533 h 6451461"/>
              <a:gd name="connsiteX1882" fmla="*/ 5078118 w 7308555"/>
              <a:gd name="connsiteY1882" fmla="*/ 2433749 h 6451461"/>
              <a:gd name="connsiteX1883" fmla="*/ 5078118 w 7308555"/>
              <a:gd name="connsiteY1883" fmla="*/ 2332094 h 6451461"/>
              <a:gd name="connsiteX1884" fmla="*/ 5001046 w 7308555"/>
              <a:gd name="connsiteY1884" fmla="*/ 2255686 h 6451461"/>
              <a:gd name="connsiteX1885" fmla="*/ 5001046 w 7308555"/>
              <a:gd name="connsiteY1885" fmla="*/ 2230439 h 6451461"/>
              <a:gd name="connsiteX1886" fmla="*/ 4975133 w 7308555"/>
              <a:gd name="connsiteY1886" fmla="*/ 2230439 h 6451461"/>
              <a:gd name="connsiteX1887" fmla="*/ 4936598 w 7308555"/>
              <a:gd name="connsiteY1887" fmla="*/ 2154031 h 6451461"/>
              <a:gd name="connsiteX1888" fmla="*/ 4923973 w 7308555"/>
              <a:gd name="connsiteY1888" fmla="*/ 2166655 h 6451461"/>
              <a:gd name="connsiteX1889" fmla="*/ 4911350 w 7308555"/>
              <a:gd name="connsiteY1889" fmla="*/ 2128783 h 6451461"/>
              <a:gd name="connsiteX1890" fmla="*/ 4885438 w 7308555"/>
              <a:gd name="connsiteY1890" fmla="*/ 2128783 h 6451461"/>
              <a:gd name="connsiteX1891" fmla="*/ 4859526 w 7308555"/>
              <a:gd name="connsiteY1891" fmla="*/ 2090912 h 6451461"/>
              <a:gd name="connsiteX1892" fmla="*/ 4859526 w 7308555"/>
              <a:gd name="connsiteY1892" fmla="*/ 2053040 h 6451461"/>
              <a:gd name="connsiteX1893" fmla="*/ 4820989 w 7308555"/>
              <a:gd name="connsiteY1893" fmla="*/ 2078288 h 6451461"/>
              <a:gd name="connsiteX1894" fmla="*/ 4833613 w 7308555"/>
              <a:gd name="connsiteY1894" fmla="*/ 2027128 h 6451461"/>
              <a:gd name="connsiteX1895" fmla="*/ 4730629 w 7308555"/>
              <a:gd name="connsiteY1895" fmla="*/ 1963344 h 6451461"/>
              <a:gd name="connsiteX1896" fmla="*/ 4718005 w 7308555"/>
              <a:gd name="connsiteY1896" fmla="*/ 1938096 h 6451461"/>
              <a:gd name="connsiteX1897" fmla="*/ 4692093 w 7308555"/>
              <a:gd name="connsiteY1897" fmla="*/ 1938096 h 6451461"/>
              <a:gd name="connsiteX1898" fmla="*/ 4653557 w 7308555"/>
              <a:gd name="connsiteY1898" fmla="*/ 1886936 h 6451461"/>
              <a:gd name="connsiteX1899" fmla="*/ 4627645 w 7308555"/>
              <a:gd name="connsiteY1899" fmla="*/ 1899560 h 6451461"/>
              <a:gd name="connsiteX1900" fmla="*/ 4627645 w 7308555"/>
              <a:gd name="connsiteY1900" fmla="*/ 1899560 h 6451461"/>
              <a:gd name="connsiteX1901" fmla="*/ 4601733 w 7308555"/>
              <a:gd name="connsiteY1901" fmla="*/ 1912184 h 6451461"/>
              <a:gd name="connsiteX1902" fmla="*/ 4601733 w 7308555"/>
              <a:gd name="connsiteY1902" fmla="*/ 1848400 h 6451461"/>
              <a:gd name="connsiteX1903" fmla="*/ 4563197 w 7308555"/>
              <a:gd name="connsiteY1903" fmla="*/ 1835776 h 6451461"/>
              <a:gd name="connsiteX1904" fmla="*/ 4537285 w 7308555"/>
              <a:gd name="connsiteY1904" fmla="*/ 1797905 h 6451461"/>
              <a:gd name="connsiteX1905" fmla="*/ 4524661 w 7308555"/>
              <a:gd name="connsiteY1905" fmla="*/ 1797905 h 6451461"/>
              <a:gd name="connsiteX1906" fmla="*/ 4473501 w 7308555"/>
              <a:gd name="connsiteY1906" fmla="*/ 1696250 h 6451461"/>
              <a:gd name="connsiteX1907" fmla="*/ 4447589 w 7308555"/>
              <a:gd name="connsiteY1907" fmla="*/ 1696250 h 6451461"/>
              <a:gd name="connsiteX1908" fmla="*/ 4203084 w 7308555"/>
              <a:gd name="connsiteY1908" fmla="*/ 1505563 h 6451461"/>
              <a:gd name="connsiteX1909" fmla="*/ 4177172 w 7308555"/>
              <a:gd name="connsiteY1909" fmla="*/ 1505563 h 6451461"/>
              <a:gd name="connsiteX1910" fmla="*/ 4126012 w 7308555"/>
              <a:gd name="connsiteY1910" fmla="*/ 1441779 h 6451461"/>
              <a:gd name="connsiteX1911" fmla="*/ 4306068 w 7308555"/>
              <a:gd name="connsiteY1911" fmla="*/ 1314211 h 6451461"/>
              <a:gd name="connsiteX1912" fmla="*/ 4318692 w 7308555"/>
              <a:gd name="connsiteY1912" fmla="*/ 1314211 h 6451461"/>
              <a:gd name="connsiteX1913" fmla="*/ 4369852 w 7308555"/>
              <a:gd name="connsiteY1913" fmla="*/ 1276340 h 6451461"/>
              <a:gd name="connsiteX1914" fmla="*/ 4459548 w 7308555"/>
              <a:gd name="connsiteY1914" fmla="*/ 1301587 h 6451461"/>
              <a:gd name="connsiteX1915" fmla="*/ 4446924 w 7308555"/>
              <a:gd name="connsiteY1915" fmla="*/ 1314211 h 6451461"/>
              <a:gd name="connsiteX1916" fmla="*/ 4498084 w 7308555"/>
              <a:gd name="connsiteY1916" fmla="*/ 1326835 h 6451461"/>
              <a:gd name="connsiteX1917" fmla="*/ 4498084 w 7308555"/>
              <a:gd name="connsiteY1917" fmla="*/ 1314211 h 6451461"/>
              <a:gd name="connsiteX1918" fmla="*/ 4575156 w 7308555"/>
              <a:gd name="connsiteY1918" fmla="*/ 1288964 h 6451461"/>
              <a:gd name="connsiteX1919" fmla="*/ 4601068 w 7308555"/>
              <a:gd name="connsiteY1919" fmla="*/ 1212556 h 6451461"/>
              <a:gd name="connsiteX1920" fmla="*/ 4511372 w 7308555"/>
              <a:gd name="connsiteY1920" fmla="*/ 1225180 h 6451461"/>
              <a:gd name="connsiteX1921" fmla="*/ 4511372 w 7308555"/>
              <a:gd name="connsiteY1921" fmla="*/ 1199932 h 6451461"/>
              <a:gd name="connsiteX1922" fmla="*/ 4678805 w 7308555"/>
              <a:gd name="connsiteY1922" fmla="*/ 1098277 h 6451461"/>
              <a:gd name="connsiteX1923" fmla="*/ 4691429 w 7308555"/>
              <a:gd name="connsiteY1923" fmla="*/ 1098277 h 6451461"/>
              <a:gd name="connsiteX1924" fmla="*/ 4845573 w 7308555"/>
              <a:gd name="connsiteY1924" fmla="*/ 1034493 h 6451461"/>
              <a:gd name="connsiteX1925" fmla="*/ 4910021 w 7308555"/>
              <a:gd name="connsiteY1925" fmla="*/ 1009245 h 6451461"/>
              <a:gd name="connsiteX1926" fmla="*/ 4987093 w 7308555"/>
              <a:gd name="connsiteY1926" fmla="*/ 971374 h 6451461"/>
              <a:gd name="connsiteX1927" fmla="*/ 5076789 w 7308555"/>
              <a:gd name="connsiteY1927" fmla="*/ 933502 h 6451461"/>
              <a:gd name="connsiteX1928" fmla="*/ 5064165 w 7308555"/>
              <a:gd name="connsiteY1928" fmla="*/ 920878 h 6451461"/>
              <a:gd name="connsiteX1929" fmla="*/ 5321293 w 7308555"/>
              <a:gd name="connsiteY1929" fmla="*/ 793311 h 6451461"/>
              <a:gd name="connsiteX1930" fmla="*/ 5321293 w 7308555"/>
              <a:gd name="connsiteY1930" fmla="*/ 780687 h 6451461"/>
              <a:gd name="connsiteX1931" fmla="*/ 5282757 w 7308555"/>
              <a:gd name="connsiteY1931" fmla="*/ 780687 h 6451461"/>
              <a:gd name="connsiteX1932" fmla="*/ 5205685 w 7308555"/>
              <a:gd name="connsiteY1932" fmla="*/ 793311 h 6451461"/>
              <a:gd name="connsiteX1933" fmla="*/ 5077453 w 7308555"/>
              <a:gd name="connsiteY1933" fmla="*/ 818558 h 6451461"/>
              <a:gd name="connsiteX1934" fmla="*/ 5064829 w 7308555"/>
              <a:gd name="connsiteY1934" fmla="*/ 767398 h 6451461"/>
              <a:gd name="connsiteX1935" fmla="*/ 5052206 w 7308555"/>
              <a:gd name="connsiteY1935" fmla="*/ 780022 h 6451461"/>
              <a:gd name="connsiteX1936" fmla="*/ 5064829 w 7308555"/>
              <a:gd name="connsiteY1936" fmla="*/ 780022 h 6451461"/>
              <a:gd name="connsiteX1937" fmla="*/ 4975133 w 7308555"/>
              <a:gd name="connsiteY1937" fmla="*/ 843806 h 6451461"/>
              <a:gd name="connsiteX1938" fmla="*/ 4898062 w 7308555"/>
              <a:gd name="connsiteY1938" fmla="*/ 881678 h 6451461"/>
              <a:gd name="connsiteX1939" fmla="*/ 4923973 w 7308555"/>
              <a:gd name="connsiteY1939" fmla="*/ 869054 h 6451461"/>
              <a:gd name="connsiteX1940" fmla="*/ 4923973 w 7308555"/>
              <a:gd name="connsiteY1940" fmla="*/ 831182 h 6451461"/>
              <a:gd name="connsiteX1941" fmla="*/ 4923973 w 7308555"/>
              <a:gd name="connsiteY1941" fmla="*/ 818558 h 6451461"/>
              <a:gd name="connsiteX1942" fmla="*/ 5065494 w 7308555"/>
              <a:gd name="connsiteY1942" fmla="*/ 653119 h 6451461"/>
              <a:gd name="connsiteX1943" fmla="*/ 5207014 w 7308555"/>
              <a:gd name="connsiteY1943" fmla="*/ 525552 h 6451461"/>
              <a:gd name="connsiteX1944" fmla="*/ 5207014 w 7308555"/>
              <a:gd name="connsiteY1944" fmla="*/ 512928 h 6451461"/>
              <a:gd name="connsiteX1945" fmla="*/ 5412983 w 7308555"/>
              <a:gd name="connsiteY1945" fmla="*/ 411272 h 6451461"/>
              <a:gd name="connsiteX1946" fmla="*/ 5437566 w 7308555"/>
              <a:gd name="connsiteY1946" fmla="*/ 407286 h 6451461"/>
              <a:gd name="connsiteX1947" fmla="*/ 5437566 w 7308555"/>
              <a:gd name="connsiteY1947" fmla="*/ 407286 h 6451461"/>
              <a:gd name="connsiteX1948" fmla="*/ 1928130 w 7308555"/>
              <a:gd name="connsiteY1948" fmla="*/ 980675 h 6451461"/>
              <a:gd name="connsiteX1949" fmla="*/ 1954042 w 7308555"/>
              <a:gd name="connsiteY1949" fmla="*/ 1005923 h 6451461"/>
              <a:gd name="connsiteX1950" fmla="*/ 1928130 w 7308555"/>
              <a:gd name="connsiteY1950" fmla="*/ 980675 h 6451461"/>
              <a:gd name="connsiteX1951" fmla="*/ 1928130 w 7308555"/>
              <a:gd name="connsiteY1951" fmla="*/ 980675 h 6451461"/>
              <a:gd name="connsiteX1952" fmla="*/ 1401250 w 7308555"/>
              <a:gd name="connsiteY1952" fmla="*/ 2660979 h 6451461"/>
              <a:gd name="connsiteX1953" fmla="*/ 1413873 w 7308555"/>
              <a:gd name="connsiteY1953" fmla="*/ 2648355 h 6451461"/>
              <a:gd name="connsiteX1954" fmla="*/ 1401250 w 7308555"/>
              <a:gd name="connsiteY1954" fmla="*/ 2660979 h 6451461"/>
              <a:gd name="connsiteX1955" fmla="*/ 1401250 w 7308555"/>
              <a:gd name="connsiteY1955" fmla="*/ 2660979 h 6451461"/>
              <a:gd name="connsiteX1956" fmla="*/ 1786610 w 7308555"/>
              <a:gd name="connsiteY1956" fmla="*/ 2686891 h 6451461"/>
              <a:gd name="connsiteX1957" fmla="*/ 1786610 w 7308555"/>
              <a:gd name="connsiteY1957" fmla="*/ 2661643 h 6451461"/>
              <a:gd name="connsiteX1958" fmla="*/ 1786610 w 7308555"/>
              <a:gd name="connsiteY1958" fmla="*/ 2686891 h 6451461"/>
              <a:gd name="connsiteX1959" fmla="*/ 1786610 w 7308555"/>
              <a:gd name="connsiteY1959" fmla="*/ 2686891 h 6451461"/>
              <a:gd name="connsiteX1960" fmla="*/ 1838434 w 7308555"/>
              <a:gd name="connsiteY1960" fmla="*/ 2724763 h 6451461"/>
              <a:gd name="connsiteX1961" fmla="*/ 1838434 w 7308555"/>
              <a:gd name="connsiteY1961" fmla="*/ 2724763 h 6451461"/>
              <a:gd name="connsiteX1962" fmla="*/ 1838434 w 7308555"/>
              <a:gd name="connsiteY1962" fmla="*/ 2724763 h 6451461"/>
              <a:gd name="connsiteX1963" fmla="*/ 1799898 w 7308555"/>
              <a:gd name="connsiteY1963" fmla="*/ 2724763 h 6451461"/>
              <a:gd name="connsiteX1964" fmla="*/ 1799898 w 7308555"/>
              <a:gd name="connsiteY1964" fmla="*/ 2686891 h 6451461"/>
              <a:gd name="connsiteX1965" fmla="*/ 1799898 w 7308555"/>
              <a:gd name="connsiteY1965" fmla="*/ 2686891 h 6451461"/>
              <a:gd name="connsiteX1966" fmla="*/ 1851058 w 7308555"/>
              <a:gd name="connsiteY1966" fmla="*/ 2699515 h 6451461"/>
              <a:gd name="connsiteX1967" fmla="*/ 1838434 w 7308555"/>
              <a:gd name="connsiteY1967" fmla="*/ 2724763 h 6451461"/>
              <a:gd name="connsiteX1968" fmla="*/ 1838434 w 7308555"/>
              <a:gd name="connsiteY1968" fmla="*/ 2724763 h 6451461"/>
              <a:gd name="connsiteX1969" fmla="*/ 1864346 w 7308555"/>
              <a:gd name="connsiteY1969" fmla="*/ 2724763 h 6451461"/>
              <a:gd name="connsiteX1970" fmla="*/ 1838434 w 7308555"/>
              <a:gd name="connsiteY1970" fmla="*/ 2724763 h 6451461"/>
              <a:gd name="connsiteX1971" fmla="*/ 1838434 w 7308555"/>
              <a:gd name="connsiteY1971" fmla="*/ 2724763 h 6451461"/>
              <a:gd name="connsiteX1972" fmla="*/ 1851058 w 7308555"/>
              <a:gd name="connsiteY1972" fmla="*/ 2763299 h 6451461"/>
              <a:gd name="connsiteX1973" fmla="*/ 1851058 w 7308555"/>
              <a:gd name="connsiteY1973" fmla="*/ 2750675 h 6451461"/>
              <a:gd name="connsiteX1974" fmla="*/ 1863682 w 7308555"/>
              <a:gd name="connsiteY1974" fmla="*/ 2763299 h 6451461"/>
              <a:gd name="connsiteX1975" fmla="*/ 1851058 w 7308555"/>
              <a:gd name="connsiteY1975" fmla="*/ 2763299 h 6451461"/>
              <a:gd name="connsiteX1976" fmla="*/ 1851058 w 7308555"/>
              <a:gd name="connsiteY1976" fmla="*/ 2763299 h 6451461"/>
              <a:gd name="connsiteX1977" fmla="*/ 1851058 w 7308555"/>
              <a:gd name="connsiteY1977" fmla="*/ 2763299 h 6451461"/>
              <a:gd name="connsiteX1978" fmla="*/ 1889594 w 7308555"/>
              <a:gd name="connsiteY1978" fmla="*/ 1706216 h 6451461"/>
              <a:gd name="connsiteX1979" fmla="*/ 1735450 w 7308555"/>
              <a:gd name="connsiteY1979" fmla="*/ 1693592 h 6451461"/>
              <a:gd name="connsiteX1980" fmla="*/ 1761362 w 7308555"/>
              <a:gd name="connsiteY1980" fmla="*/ 1680968 h 6451461"/>
              <a:gd name="connsiteX1981" fmla="*/ 1710202 w 7308555"/>
              <a:gd name="connsiteY1981" fmla="*/ 1680968 h 6451461"/>
              <a:gd name="connsiteX1982" fmla="*/ 1697578 w 7308555"/>
              <a:gd name="connsiteY1982" fmla="*/ 1629808 h 6451461"/>
              <a:gd name="connsiteX1983" fmla="*/ 1710202 w 7308555"/>
              <a:gd name="connsiteY1983" fmla="*/ 1617184 h 6451461"/>
              <a:gd name="connsiteX1984" fmla="*/ 1761362 w 7308555"/>
              <a:gd name="connsiteY1984" fmla="*/ 1629808 h 6451461"/>
              <a:gd name="connsiteX1985" fmla="*/ 1787274 w 7308555"/>
              <a:gd name="connsiteY1985" fmla="*/ 1617184 h 6451461"/>
              <a:gd name="connsiteX1986" fmla="*/ 1890258 w 7308555"/>
              <a:gd name="connsiteY1986" fmla="*/ 1668344 h 6451461"/>
              <a:gd name="connsiteX1987" fmla="*/ 1889594 w 7308555"/>
              <a:gd name="connsiteY1987" fmla="*/ 1706216 h 6451461"/>
              <a:gd name="connsiteX1988" fmla="*/ 1889594 w 7308555"/>
              <a:gd name="connsiteY1988" fmla="*/ 1706216 h 6451461"/>
              <a:gd name="connsiteX1989" fmla="*/ 1889594 w 7308555"/>
              <a:gd name="connsiteY1989" fmla="*/ 1642432 h 6451461"/>
              <a:gd name="connsiteX1990" fmla="*/ 1825146 w 7308555"/>
              <a:gd name="connsiteY1990" fmla="*/ 1629808 h 6451461"/>
              <a:gd name="connsiteX1991" fmla="*/ 1825146 w 7308555"/>
              <a:gd name="connsiteY1991" fmla="*/ 1617184 h 6451461"/>
              <a:gd name="connsiteX1992" fmla="*/ 1876306 w 7308555"/>
              <a:gd name="connsiteY1992" fmla="*/ 1617184 h 6451461"/>
              <a:gd name="connsiteX1993" fmla="*/ 1902218 w 7308555"/>
              <a:gd name="connsiteY1993" fmla="*/ 1604560 h 6451461"/>
              <a:gd name="connsiteX1994" fmla="*/ 1889594 w 7308555"/>
              <a:gd name="connsiteY1994" fmla="*/ 1642432 h 6451461"/>
              <a:gd name="connsiteX1995" fmla="*/ 1889594 w 7308555"/>
              <a:gd name="connsiteY1995" fmla="*/ 1642432 h 6451461"/>
              <a:gd name="connsiteX1996" fmla="*/ 1902218 w 7308555"/>
              <a:gd name="connsiteY1996" fmla="*/ 1566024 h 6451461"/>
              <a:gd name="connsiteX1997" fmla="*/ 1889594 w 7308555"/>
              <a:gd name="connsiteY1997" fmla="*/ 1603896 h 6451461"/>
              <a:gd name="connsiteX1998" fmla="*/ 1876970 w 7308555"/>
              <a:gd name="connsiteY1998" fmla="*/ 1591272 h 6451461"/>
              <a:gd name="connsiteX1999" fmla="*/ 1812522 w 7308555"/>
              <a:gd name="connsiteY1999" fmla="*/ 1603896 h 6451461"/>
              <a:gd name="connsiteX2000" fmla="*/ 1851058 w 7308555"/>
              <a:gd name="connsiteY2000" fmla="*/ 1591272 h 6451461"/>
              <a:gd name="connsiteX2001" fmla="*/ 1876970 w 7308555"/>
              <a:gd name="connsiteY2001" fmla="*/ 1566024 h 6451461"/>
              <a:gd name="connsiteX2002" fmla="*/ 1889594 w 7308555"/>
              <a:gd name="connsiteY2002" fmla="*/ 1566024 h 6451461"/>
              <a:gd name="connsiteX2003" fmla="*/ 1889594 w 7308555"/>
              <a:gd name="connsiteY2003" fmla="*/ 1553400 h 6451461"/>
              <a:gd name="connsiteX2004" fmla="*/ 1915506 w 7308555"/>
              <a:gd name="connsiteY2004" fmla="*/ 1540777 h 6451461"/>
              <a:gd name="connsiteX2005" fmla="*/ 1915506 w 7308555"/>
              <a:gd name="connsiteY2005" fmla="*/ 1540777 h 6451461"/>
              <a:gd name="connsiteX2006" fmla="*/ 1915506 w 7308555"/>
              <a:gd name="connsiteY2006" fmla="*/ 1553400 h 6451461"/>
              <a:gd name="connsiteX2007" fmla="*/ 1902882 w 7308555"/>
              <a:gd name="connsiteY2007" fmla="*/ 1553400 h 6451461"/>
              <a:gd name="connsiteX2008" fmla="*/ 1902218 w 7308555"/>
              <a:gd name="connsiteY2008" fmla="*/ 1566024 h 6451461"/>
              <a:gd name="connsiteX2009" fmla="*/ 1902218 w 7308555"/>
              <a:gd name="connsiteY2009" fmla="*/ 1566024 h 6451461"/>
              <a:gd name="connsiteX2010" fmla="*/ 1915506 w 7308555"/>
              <a:gd name="connsiteY2010" fmla="*/ 2699515 h 6451461"/>
              <a:gd name="connsiteX2011" fmla="*/ 1941418 w 7308555"/>
              <a:gd name="connsiteY2011" fmla="*/ 2699515 h 6451461"/>
              <a:gd name="connsiteX2012" fmla="*/ 1992578 w 7308555"/>
              <a:gd name="connsiteY2012" fmla="*/ 2712139 h 6451461"/>
              <a:gd name="connsiteX2013" fmla="*/ 2005202 w 7308555"/>
              <a:gd name="connsiteY2013" fmla="*/ 2763299 h 6451461"/>
              <a:gd name="connsiteX2014" fmla="*/ 1966666 w 7308555"/>
              <a:gd name="connsiteY2014" fmla="*/ 2763299 h 6451461"/>
              <a:gd name="connsiteX2015" fmla="*/ 1954042 w 7308555"/>
              <a:gd name="connsiteY2015" fmla="*/ 2738051 h 6451461"/>
              <a:gd name="connsiteX2016" fmla="*/ 1941418 w 7308555"/>
              <a:gd name="connsiteY2016" fmla="*/ 2775923 h 6451461"/>
              <a:gd name="connsiteX2017" fmla="*/ 1915506 w 7308555"/>
              <a:gd name="connsiteY2017" fmla="*/ 2699515 h 6451461"/>
              <a:gd name="connsiteX2018" fmla="*/ 1915506 w 7308555"/>
              <a:gd name="connsiteY2018" fmla="*/ 2699515 h 6451461"/>
              <a:gd name="connsiteX2019" fmla="*/ 1954042 w 7308555"/>
              <a:gd name="connsiteY2019" fmla="*/ 2916114 h 6451461"/>
              <a:gd name="connsiteX2020" fmla="*/ 1954042 w 7308555"/>
              <a:gd name="connsiteY2020" fmla="*/ 2903490 h 6451461"/>
              <a:gd name="connsiteX2021" fmla="*/ 1954042 w 7308555"/>
              <a:gd name="connsiteY2021" fmla="*/ 2903490 h 6451461"/>
              <a:gd name="connsiteX2022" fmla="*/ 1966666 w 7308555"/>
              <a:gd name="connsiteY2022" fmla="*/ 2903490 h 6451461"/>
              <a:gd name="connsiteX2023" fmla="*/ 1954042 w 7308555"/>
              <a:gd name="connsiteY2023" fmla="*/ 2916114 h 6451461"/>
              <a:gd name="connsiteX2024" fmla="*/ 1954042 w 7308555"/>
              <a:gd name="connsiteY2024" fmla="*/ 2916114 h 6451461"/>
              <a:gd name="connsiteX2025" fmla="*/ 1954042 w 7308555"/>
              <a:gd name="connsiteY2025" fmla="*/ 2852330 h 6451461"/>
              <a:gd name="connsiteX2026" fmla="*/ 1928130 w 7308555"/>
              <a:gd name="connsiteY2026" fmla="*/ 2814459 h 6451461"/>
              <a:gd name="connsiteX2027" fmla="*/ 1940754 w 7308555"/>
              <a:gd name="connsiteY2027" fmla="*/ 2814459 h 6451461"/>
              <a:gd name="connsiteX2028" fmla="*/ 1928130 w 7308555"/>
              <a:gd name="connsiteY2028" fmla="*/ 2801835 h 6451461"/>
              <a:gd name="connsiteX2029" fmla="*/ 1940754 w 7308555"/>
              <a:gd name="connsiteY2029" fmla="*/ 2789211 h 6451461"/>
              <a:gd name="connsiteX2030" fmla="*/ 1953378 w 7308555"/>
              <a:gd name="connsiteY2030" fmla="*/ 2776587 h 6451461"/>
              <a:gd name="connsiteX2031" fmla="*/ 1966002 w 7308555"/>
              <a:gd name="connsiteY2031" fmla="*/ 2789211 h 6451461"/>
              <a:gd name="connsiteX2032" fmla="*/ 1953378 w 7308555"/>
              <a:gd name="connsiteY2032" fmla="*/ 2789211 h 6451461"/>
              <a:gd name="connsiteX2033" fmla="*/ 1979290 w 7308555"/>
              <a:gd name="connsiteY2033" fmla="*/ 2852995 h 6451461"/>
              <a:gd name="connsiteX2034" fmla="*/ 1954042 w 7308555"/>
              <a:gd name="connsiteY2034" fmla="*/ 2852330 h 6451461"/>
              <a:gd name="connsiteX2035" fmla="*/ 1954042 w 7308555"/>
              <a:gd name="connsiteY2035" fmla="*/ 2852330 h 6451461"/>
              <a:gd name="connsiteX2036" fmla="*/ 2031114 w 7308555"/>
              <a:gd name="connsiteY2036" fmla="*/ 2801170 h 6451461"/>
              <a:gd name="connsiteX2037" fmla="*/ 2031114 w 7308555"/>
              <a:gd name="connsiteY2037" fmla="*/ 2788547 h 6451461"/>
              <a:gd name="connsiteX2038" fmla="*/ 2005202 w 7308555"/>
              <a:gd name="connsiteY2038" fmla="*/ 2801170 h 6451461"/>
              <a:gd name="connsiteX2039" fmla="*/ 1979290 w 7308555"/>
              <a:gd name="connsiteY2039" fmla="*/ 2775923 h 6451461"/>
              <a:gd name="connsiteX2040" fmla="*/ 2017826 w 7308555"/>
              <a:gd name="connsiteY2040" fmla="*/ 2750675 h 6451461"/>
              <a:gd name="connsiteX2041" fmla="*/ 2017826 w 7308555"/>
              <a:gd name="connsiteY2041" fmla="*/ 2763299 h 6451461"/>
              <a:gd name="connsiteX2042" fmla="*/ 2030450 w 7308555"/>
              <a:gd name="connsiteY2042" fmla="*/ 2763299 h 6451461"/>
              <a:gd name="connsiteX2043" fmla="*/ 2030450 w 7308555"/>
              <a:gd name="connsiteY2043" fmla="*/ 2788547 h 6451461"/>
              <a:gd name="connsiteX2044" fmla="*/ 2030450 w 7308555"/>
              <a:gd name="connsiteY2044" fmla="*/ 2801170 h 6451461"/>
              <a:gd name="connsiteX2045" fmla="*/ 2031114 w 7308555"/>
              <a:gd name="connsiteY2045" fmla="*/ 2801170 h 6451461"/>
              <a:gd name="connsiteX2046" fmla="*/ 2031114 w 7308555"/>
              <a:gd name="connsiteY2046" fmla="*/ 2801170 h 6451461"/>
              <a:gd name="connsiteX2047" fmla="*/ 2249707 w 7308555"/>
              <a:gd name="connsiteY2047" fmla="*/ 3208456 h 6451461"/>
              <a:gd name="connsiteX2048" fmla="*/ 2249707 w 7308555"/>
              <a:gd name="connsiteY2048" fmla="*/ 3233704 h 6451461"/>
              <a:gd name="connsiteX2049" fmla="*/ 2249707 w 7308555"/>
              <a:gd name="connsiteY2049" fmla="*/ 3208456 h 6451461"/>
              <a:gd name="connsiteX2050" fmla="*/ 2249707 w 7308555"/>
              <a:gd name="connsiteY2050" fmla="*/ 3208456 h 6451461"/>
              <a:gd name="connsiteX2051" fmla="*/ 2197882 w 7308555"/>
              <a:gd name="connsiteY2051" fmla="*/ 3157961 h 6451461"/>
              <a:gd name="connsiteX2052" fmla="*/ 2185258 w 7308555"/>
              <a:gd name="connsiteY2052" fmla="*/ 3094177 h 6451461"/>
              <a:gd name="connsiteX2053" fmla="*/ 2211170 w 7308555"/>
              <a:gd name="connsiteY2053" fmla="*/ 3119425 h 6451461"/>
              <a:gd name="connsiteX2054" fmla="*/ 2197882 w 7308555"/>
              <a:gd name="connsiteY2054" fmla="*/ 3157961 h 6451461"/>
              <a:gd name="connsiteX2055" fmla="*/ 2197882 w 7308555"/>
              <a:gd name="connsiteY2055" fmla="*/ 3157961 h 6451461"/>
              <a:gd name="connsiteX2056" fmla="*/ 2146722 w 7308555"/>
              <a:gd name="connsiteY2056" fmla="*/ 3246992 h 6451461"/>
              <a:gd name="connsiteX2057" fmla="*/ 2172634 w 7308555"/>
              <a:gd name="connsiteY2057" fmla="*/ 3246992 h 6451461"/>
              <a:gd name="connsiteX2058" fmla="*/ 2172634 w 7308555"/>
              <a:gd name="connsiteY2058" fmla="*/ 3259616 h 6451461"/>
              <a:gd name="connsiteX2059" fmla="*/ 2146722 w 7308555"/>
              <a:gd name="connsiteY2059" fmla="*/ 3259616 h 6451461"/>
              <a:gd name="connsiteX2060" fmla="*/ 2146722 w 7308555"/>
              <a:gd name="connsiteY2060" fmla="*/ 3246992 h 6451461"/>
              <a:gd name="connsiteX2061" fmla="*/ 2146722 w 7308555"/>
              <a:gd name="connsiteY2061" fmla="*/ 3246992 h 6451461"/>
              <a:gd name="connsiteX2062" fmla="*/ 2120810 w 7308555"/>
              <a:gd name="connsiteY2062" fmla="*/ 3565247 h 6451461"/>
              <a:gd name="connsiteX2063" fmla="*/ 2146722 w 7308555"/>
              <a:gd name="connsiteY2063" fmla="*/ 3476215 h 6451461"/>
              <a:gd name="connsiteX2064" fmla="*/ 2197882 w 7308555"/>
              <a:gd name="connsiteY2064" fmla="*/ 3463591 h 6451461"/>
              <a:gd name="connsiteX2065" fmla="*/ 2146722 w 7308555"/>
              <a:gd name="connsiteY2065" fmla="*/ 3565247 h 6451461"/>
              <a:gd name="connsiteX2066" fmla="*/ 2185258 w 7308555"/>
              <a:gd name="connsiteY2066" fmla="*/ 3514087 h 6451461"/>
              <a:gd name="connsiteX2067" fmla="*/ 2172634 w 7308555"/>
              <a:gd name="connsiteY2067" fmla="*/ 3603118 h 6451461"/>
              <a:gd name="connsiteX2068" fmla="*/ 2146722 w 7308555"/>
              <a:gd name="connsiteY2068" fmla="*/ 3603118 h 6451461"/>
              <a:gd name="connsiteX2069" fmla="*/ 2146722 w 7308555"/>
              <a:gd name="connsiteY2069" fmla="*/ 3577871 h 6451461"/>
              <a:gd name="connsiteX2070" fmla="*/ 2108186 w 7308555"/>
              <a:gd name="connsiteY2070" fmla="*/ 3654278 h 6451461"/>
              <a:gd name="connsiteX2071" fmla="*/ 2120810 w 7308555"/>
              <a:gd name="connsiteY2071" fmla="*/ 3565247 h 6451461"/>
              <a:gd name="connsiteX2072" fmla="*/ 2120810 w 7308555"/>
              <a:gd name="connsiteY2072" fmla="*/ 3565247 h 6451461"/>
              <a:gd name="connsiteX2073" fmla="*/ 2095562 w 7308555"/>
              <a:gd name="connsiteY2073" fmla="*/ 3654278 h 6451461"/>
              <a:gd name="connsiteX2074" fmla="*/ 2095562 w 7308555"/>
              <a:gd name="connsiteY2074" fmla="*/ 3666902 h 6451461"/>
              <a:gd name="connsiteX2075" fmla="*/ 2095562 w 7308555"/>
              <a:gd name="connsiteY2075" fmla="*/ 3654278 h 6451461"/>
              <a:gd name="connsiteX2076" fmla="*/ 2095562 w 7308555"/>
              <a:gd name="connsiteY2076" fmla="*/ 3654278 h 6451461"/>
              <a:gd name="connsiteX2077" fmla="*/ 2069650 w 7308555"/>
              <a:gd name="connsiteY2077" fmla="*/ 3666902 h 6451461"/>
              <a:gd name="connsiteX2078" fmla="*/ 2095562 w 7308555"/>
              <a:gd name="connsiteY2078" fmla="*/ 3679526 h 6451461"/>
              <a:gd name="connsiteX2079" fmla="*/ 2069650 w 7308555"/>
              <a:gd name="connsiteY2079" fmla="*/ 3692150 h 6451461"/>
              <a:gd name="connsiteX2080" fmla="*/ 2069650 w 7308555"/>
              <a:gd name="connsiteY2080" fmla="*/ 3666902 h 6451461"/>
              <a:gd name="connsiteX2081" fmla="*/ 2069650 w 7308555"/>
              <a:gd name="connsiteY2081" fmla="*/ 3666902 h 6451461"/>
              <a:gd name="connsiteX2082" fmla="*/ 2069650 w 7308555"/>
              <a:gd name="connsiteY2082" fmla="*/ 3781846 h 6451461"/>
              <a:gd name="connsiteX2083" fmla="*/ 2082274 w 7308555"/>
              <a:gd name="connsiteY2083" fmla="*/ 3781846 h 6451461"/>
              <a:gd name="connsiteX2084" fmla="*/ 2069650 w 7308555"/>
              <a:gd name="connsiteY2084" fmla="*/ 3807093 h 6451461"/>
              <a:gd name="connsiteX2085" fmla="*/ 2069650 w 7308555"/>
              <a:gd name="connsiteY2085" fmla="*/ 3781846 h 6451461"/>
              <a:gd name="connsiteX2086" fmla="*/ 2069650 w 7308555"/>
              <a:gd name="connsiteY2086" fmla="*/ 3781846 h 6451461"/>
              <a:gd name="connsiteX2087" fmla="*/ 2005202 w 7308555"/>
              <a:gd name="connsiteY2087" fmla="*/ 3896125 h 6451461"/>
              <a:gd name="connsiteX2088" fmla="*/ 2017826 w 7308555"/>
              <a:gd name="connsiteY2088" fmla="*/ 3908749 h 6451461"/>
              <a:gd name="connsiteX2089" fmla="*/ 2005202 w 7308555"/>
              <a:gd name="connsiteY2089" fmla="*/ 3946620 h 6451461"/>
              <a:gd name="connsiteX2090" fmla="*/ 1979290 w 7308555"/>
              <a:gd name="connsiteY2090" fmla="*/ 3933996 h 6451461"/>
              <a:gd name="connsiteX2091" fmla="*/ 2005202 w 7308555"/>
              <a:gd name="connsiteY2091" fmla="*/ 3896125 h 6451461"/>
              <a:gd name="connsiteX2092" fmla="*/ 2005202 w 7308555"/>
              <a:gd name="connsiteY2092" fmla="*/ 3896125 h 6451461"/>
              <a:gd name="connsiteX2093" fmla="*/ 2056362 w 7308555"/>
              <a:gd name="connsiteY2093" fmla="*/ 3947285 h 6451461"/>
              <a:gd name="connsiteX2094" fmla="*/ 2017826 w 7308555"/>
              <a:gd name="connsiteY2094" fmla="*/ 3985156 h 6451461"/>
              <a:gd name="connsiteX2095" fmla="*/ 2017826 w 7308555"/>
              <a:gd name="connsiteY2095" fmla="*/ 3972533 h 6451461"/>
              <a:gd name="connsiteX2096" fmla="*/ 1966666 w 7308555"/>
              <a:gd name="connsiteY2096" fmla="*/ 4061564 h 6451461"/>
              <a:gd name="connsiteX2097" fmla="*/ 1979290 w 7308555"/>
              <a:gd name="connsiteY2097" fmla="*/ 4010404 h 6451461"/>
              <a:gd name="connsiteX2098" fmla="*/ 2005202 w 7308555"/>
              <a:gd name="connsiteY2098" fmla="*/ 3946620 h 6451461"/>
              <a:gd name="connsiteX2099" fmla="*/ 2043738 w 7308555"/>
              <a:gd name="connsiteY2099" fmla="*/ 3933996 h 6451461"/>
              <a:gd name="connsiteX2100" fmla="*/ 2056362 w 7308555"/>
              <a:gd name="connsiteY2100" fmla="*/ 3947285 h 6451461"/>
              <a:gd name="connsiteX2101" fmla="*/ 2056362 w 7308555"/>
              <a:gd name="connsiteY2101" fmla="*/ 3947285 h 6451461"/>
              <a:gd name="connsiteX2102" fmla="*/ 2197882 w 7308555"/>
              <a:gd name="connsiteY2102" fmla="*/ 3666902 h 6451461"/>
              <a:gd name="connsiteX2103" fmla="*/ 2185258 w 7308555"/>
              <a:gd name="connsiteY2103" fmla="*/ 3679526 h 6451461"/>
              <a:gd name="connsiteX2104" fmla="*/ 2185258 w 7308555"/>
              <a:gd name="connsiteY2104" fmla="*/ 3666902 h 6451461"/>
              <a:gd name="connsiteX2105" fmla="*/ 2185258 w 7308555"/>
              <a:gd name="connsiteY2105" fmla="*/ 3692150 h 6451461"/>
              <a:gd name="connsiteX2106" fmla="*/ 2108186 w 7308555"/>
              <a:gd name="connsiteY2106" fmla="*/ 3832341 h 6451461"/>
              <a:gd name="connsiteX2107" fmla="*/ 2082274 w 7308555"/>
              <a:gd name="connsiteY2107" fmla="*/ 3857589 h 6451461"/>
              <a:gd name="connsiteX2108" fmla="*/ 2082274 w 7308555"/>
              <a:gd name="connsiteY2108" fmla="*/ 3832341 h 6451461"/>
              <a:gd name="connsiteX2109" fmla="*/ 2069650 w 7308555"/>
              <a:gd name="connsiteY2109" fmla="*/ 3819718 h 6451461"/>
              <a:gd name="connsiteX2110" fmla="*/ 2082274 w 7308555"/>
              <a:gd name="connsiteY2110" fmla="*/ 3819718 h 6451461"/>
              <a:gd name="connsiteX2111" fmla="*/ 2082274 w 7308555"/>
              <a:gd name="connsiteY2111" fmla="*/ 3692150 h 6451461"/>
              <a:gd name="connsiteX2112" fmla="*/ 2133434 w 7308555"/>
              <a:gd name="connsiteY2112" fmla="*/ 3628366 h 6451461"/>
              <a:gd name="connsiteX2113" fmla="*/ 2133434 w 7308555"/>
              <a:gd name="connsiteY2113" fmla="*/ 3640990 h 6451461"/>
              <a:gd name="connsiteX2114" fmla="*/ 2184594 w 7308555"/>
              <a:gd name="connsiteY2114" fmla="*/ 3628366 h 6451461"/>
              <a:gd name="connsiteX2115" fmla="*/ 2249042 w 7308555"/>
              <a:gd name="connsiteY2115" fmla="*/ 3475551 h 6451461"/>
              <a:gd name="connsiteX2116" fmla="*/ 2197882 w 7308555"/>
              <a:gd name="connsiteY2116" fmla="*/ 3666902 h 6451461"/>
              <a:gd name="connsiteX2117" fmla="*/ 2197882 w 7308555"/>
              <a:gd name="connsiteY2117" fmla="*/ 3666902 h 6451461"/>
              <a:gd name="connsiteX2118" fmla="*/ 2197882 w 7308555"/>
              <a:gd name="connsiteY2118" fmla="*/ 3463591 h 6451461"/>
              <a:gd name="connsiteX2119" fmla="*/ 2223794 w 7308555"/>
              <a:gd name="connsiteY2119" fmla="*/ 3450968 h 6451461"/>
              <a:gd name="connsiteX2120" fmla="*/ 2197882 w 7308555"/>
              <a:gd name="connsiteY2120" fmla="*/ 3488839 h 6451461"/>
              <a:gd name="connsiteX2121" fmla="*/ 2197882 w 7308555"/>
              <a:gd name="connsiteY2121" fmla="*/ 3463591 h 6451461"/>
              <a:gd name="connsiteX2122" fmla="*/ 2197882 w 7308555"/>
              <a:gd name="connsiteY2122" fmla="*/ 3463591 h 6451461"/>
              <a:gd name="connsiteX2123" fmla="*/ 2249707 w 7308555"/>
              <a:gd name="connsiteY2123" fmla="*/ 3476215 h 6451461"/>
              <a:gd name="connsiteX2124" fmla="*/ 2262330 w 7308555"/>
              <a:gd name="connsiteY2124" fmla="*/ 3438344 h 6451461"/>
              <a:gd name="connsiteX2125" fmla="*/ 2249707 w 7308555"/>
              <a:gd name="connsiteY2125" fmla="*/ 3476215 h 6451461"/>
              <a:gd name="connsiteX2126" fmla="*/ 2249707 w 7308555"/>
              <a:gd name="connsiteY2126" fmla="*/ 3476215 h 6451461"/>
              <a:gd name="connsiteX2127" fmla="*/ 2223794 w 7308555"/>
              <a:gd name="connsiteY2127" fmla="*/ 3348648 h 6451461"/>
              <a:gd name="connsiteX2128" fmla="*/ 2236418 w 7308555"/>
              <a:gd name="connsiteY2128" fmla="*/ 3361272 h 6451461"/>
              <a:gd name="connsiteX2129" fmla="*/ 2223794 w 7308555"/>
              <a:gd name="connsiteY2129" fmla="*/ 3373895 h 6451461"/>
              <a:gd name="connsiteX2130" fmla="*/ 2211170 w 7308555"/>
              <a:gd name="connsiteY2130" fmla="*/ 3361272 h 6451461"/>
              <a:gd name="connsiteX2131" fmla="*/ 2223794 w 7308555"/>
              <a:gd name="connsiteY2131" fmla="*/ 3310112 h 6451461"/>
              <a:gd name="connsiteX2132" fmla="*/ 2211170 w 7308555"/>
              <a:gd name="connsiteY2132" fmla="*/ 3347983 h 6451461"/>
              <a:gd name="connsiteX2133" fmla="*/ 2185258 w 7308555"/>
              <a:gd name="connsiteY2133" fmla="*/ 3335359 h 6451461"/>
              <a:gd name="connsiteX2134" fmla="*/ 2223794 w 7308555"/>
              <a:gd name="connsiteY2134" fmla="*/ 3399143 h 6451461"/>
              <a:gd name="connsiteX2135" fmla="*/ 2159346 w 7308555"/>
              <a:gd name="connsiteY2135" fmla="*/ 3462927 h 6451461"/>
              <a:gd name="connsiteX2136" fmla="*/ 2185258 w 7308555"/>
              <a:gd name="connsiteY2136" fmla="*/ 3386519 h 6451461"/>
              <a:gd name="connsiteX2137" fmla="*/ 2159346 w 7308555"/>
              <a:gd name="connsiteY2137" fmla="*/ 3424391 h 6451461"/>
              <a:gd name="connsiteX2138" fmla="*/ 2120810 w 7308555"/>
              <a:gd name="connsiteY2138" fmla="*/ 3437015 h 6451461"/>
              <a:gd name="connsiteX2139" fmla="*/ 2120810 w 7308555"/>
              <a:gd name="connsiteY2139" fmla="*/ 3347983 h 6451461"/>
              <a:gd name="connsiteX2140" fmla="*/ 2133434 w 7308555"/>
              <a:gd name="connsiteY2140" fmla="*/ 3335359 h 6451461"/>
              <a:gd name="connsiteX2141" fmla="*/ 2146058 w 7308555"/>
              <a:gd name="connsiteY2141" fmla="*/ 3271576 h 6451461"/>
              <a:gd name="connsiteX2142" fmla="*/ 2184594 w 7308555"/>
              <a:gd name="connsiteY2142" fmla="*/ 3258952 h 6451461"/>
              <a:gd name="connsiteX2143" fmla="*/ 2210506 w 7308555"/>
              <a:gd name="connsiteY2143" fmla="*/ 3258952 h 6451461"/>
              <a:gd name="connsiteX2144" fmla="*/ 2210506 w 7308555"/>
              <a:gd name="connsiteY2144" fmla="*/ 3195168 h 6451461"/>
              <a:gd name="connsiteX2145" fmla="*/ 2223130 w 7308555"/>
              <a:gd name="connsiteY2145" fmla="*/ 3258952 h 6451461"/>
              <a:gd name="connsiteX2146" fmla="*/ 2249042 w 7308555"/>
              <a:gd name="connsiteY2146" fmla="*/ 3258952 h 6451461"/>
              <a:gd name="connsiteX2147" fmla="*/ 2261666 w 7308555"/>
              <a:gd name="connsiteY2147" fmla="*/ 3221080 h 6451461"/>
              <a:gd name="connsiteX2148" fmla="*/ 2223794 w 7308555"/>
              <a:gd name="connsiteY2148" fmla="*/ 3348648 h 6451461"/>
              <a:gd name="connsiteX2149" fmla="*/ 2223794 w 7308555"/>
              <a:gd name="connsiteY2149" fmla="*/ 3348648 h 6451461"/>
              <a:gd name="connsiteX2150" fmla="*/ 2429763 w 7308555"/>
              <a:gd name="connsiteY2150" fmla="*/ 3323400 h 6451461"/>
              <a:gd name="connsiteX2151" fmla="*/ 2417139 w 7308555"/>
              <a:gd name="connsiteY2151" fmla="*/ 3323400 h 6451461"/>
              <a:gd name="connsiteX2152" fmla="*/ 2391227 w 7308555"/>
              <a:gd name="connsiteY2152" fmla="*/ 3437679 h 6451461"/>
              <a:gd name="connsiteX2153" fmla="*/ 2365315 w 7308555"/>
              <a:gd name="connsiteY2153" fmla="*/ 3425055 h 6451461"/>
              <a:gd name="connsiteX2154" fmla="*/ 2326779 w 7308555"/>
              <a:gd name="connsiteY2154" fmla="*/ 3514087 h 6451461"/>
              <a:gd name="connsiteX2155" fmla="*/ 2300866 w 7308555"/>
              <a:gd name="connsiteY2155" fmla="*/ 3514087 h 6451461"/>
              <a:gd name="connsiteX2156" fmla="*/ 2300866 w 7308555"/>
              <a:gd name="connsiteY2156" fmla="*/ 3501463 h 6451461"/>
              <a:gd name="connsiteX2157" fmla="*/ 2288242 w 7308555"/>
              <a:gd name="connsiteY2157" fmla="*/ 3501463 h 6451461"/>
              <a:gd name="connsiteX2158" fmla="*/ 2288242 w 7308555"/>
              <a:gd name="connsiteY2158" fmla="*/ 3514087 h 6451461"/>
              <a:gd name="connsiteX2159" fmla="*/ 2300866 w 7308555"/>
              <a:gd name="connsiteY2159" fmla="*/ 3412431 h 6451461"/>
              <a:gd name="connsiteX2160" fmla="*/ 2313490 w 7308555"/>
              <a:gd name="connsiteY2160" fmla="*/ 3412431 h 6451461"/>
              <a:gd name="connsiteX2161" fmla="*/ 2313490 w 7308555"/>
              <a:gd name="connsiteY2161" fmla="*/ 3348648 h 6451461"/>
              <a:gd name="connsiteX2162" fmla="*/ 2274954 w 7308555"/>
              <a:gd name="connsiteY2162" fmla="*/ 3386519 h 6451461"/>
              <a:gd name="connsiteX2163" fmla="*/ 2300866 w 7308555"/>
              <a:gd name="connsiteY2163" fmla="*/ 3272240 h 6451461"/>
              <a:gd name="connsiteX2164" fmla="*/ 2352026 w 7308555"/>
              <a:gd name="connsiteY2164" fmla="*/ 3310112 h 6451461"/>
              <a:gd name="connsiteX2165" fmla="*/ 2364650 w 7308555"/>
              <a:gd name="connsiteY2165" fmla="*/ 3297488 h 6451461"/>
              <a:gd name="connsiteX2166" fmla="*/ 2364650 w 7308555"/>
              <a:gd name="connsiteY2166" fmla="*/ 3310112 h 6451461"/>
              <a:gd name="connsiteX2167" fmla="*/ 2415810 w 7308555"/>
              <a:gd name="connsiteY2167" fmla="*/ 3272240 h 6451461"/>
              <a:gd name="connsiteX2168" fmla="*/ 2429763 w 7308555"/>
              <a:gd name="connsiteY2168" fmla="*/ 3323400 h 6451461"/>
              <a:gd name="connsiteX2169" fmla="*/ 2429763 w 7308555"/>
              <a:gd name="connsiteY2169" fmla="*/ 3323400 h 6451461"/>
              <a:gd name="connsiteX2170" fmla="*/ 2429763 w 7308555"/>
              <a:gd name="connsiteY2170" fmla="*/ 3246992 h 6451461"/>
              <a:gd name="connsiteX2171" fmla="*/ 2442387 w 7308555"/>
              <a:gd name="connsiteY2171" fmla="*/ 3234368 h 6451461"/>
              <a:gd name="connsiteX2172" fmla="*/ 2480923 w 7308555"/>
              <a:gd name="connsiteY2172" fmla="*/ 3259616 h 6451461"/>
              <a:gd name="connsiteX2173" fmla="*/ 2429763 w 7308555"/>
              <a:gd name="connsiteY2173" fmla="*/ 3246992 h 6451461"/>
              <a:gd name="connsiteX2174" fmla="*/ 2429763 w 7308555"/>
              <a:gd name="connsiteY2174" fmla="*/ 3246992 h 6451461"/>
              <a:gd name="connsiteX2175" fmla="*/ 2699515 w 7308555"/>
              <a:gd name="connsiteY2175" fmla="*/ 980675 h 6451461"/>
              <a:gd name="connsiteX2176" fmla="*/ 2712139 w 7308555"/>
              <a:gd name="connsiteY2176" fmla="*/ 1018547 h 6451461"/>
              <a:gd name="connsiteX2177" fmla="*/ 2699515 w 7308555"/>
              <a:gd name="connsiteY2177" fmla="*/ 980675 h 6451461"/>
              <a:gd name="connsiteX2178" fmla="*/ 2699515 w 7308555"/>
              <a:gd name="connsiteY2178" fmla="*/ 980675 h 6451461"/>
              <a:gd name="connsiteX2179" fmla="*/ 2802499 w 7308555"/>
              <a:gd name="connsiteY2179" fmla="*/ 3361272 h 6451461"/>
              <a:gd name="connsiteX2180" fmla="*/ 2738051 w 7308555"/>
              <a:gd name="connsiteY2180" fmla="*/ 3412431 h 6451461"/>
              <a:gd name="connsiteX2181" fmla="*/ 2738051 w 7308555"/>
              <a:gd name="connsiteY2181" fmla="*/ 3387184 h 6451461"/>
              <a:gd name="connsiteX2182" fmla="*/ 2725427 w 7308555"/>
              <a:gd name="connsiteY2182" fmla="*/ 3387184 h 6451461"/>
              <a:gd name="connsiteX2183" fmla="*/ 2725427 w 7308555"/>
              <a:gd name="connsiteY2183" fmla="*/ 3336024 h 6451461"/>
              <a:gd name="connsiteX2184" fmla="*/ 2763963 w 7308555"/>
              <a:gd name="connsiteY2184" fmla="*/ 3323400 h 6451461"/>
              <a:gd name="connsiteX2185" fmla="*/ 2789875 w 7308555"/>
              <a:gd name="connsiteY2185" fmla="*/ 3336024 h 6451461"/>
              <a:gd name="connsiteX2186" fmla="*/ 2789875 w 7308555"/>
              <a:gd name="connsiteY2186" fmla="*/ 3323400 h 6451461"/>
              <a:gd name="connsiteX2187" fmla="*/ 2802499 w 7308555"/>
              <a:gd name="connsiteY2187" fmla="*/ 3323400 h 6451461"/>
              <a:gd name="connsiteX2188" fmla="*/ 2802499 w 7308555"/>
              <a:gd name="connsiteY2188" fmla="*/ 3361272 h 6451461"/>
              <a:gd name="connsiteX2189" fmla="*/ 2802499 w 7308555"/>
              <a:gd name="connsiteY2189" fmla="*/ 3361272 h 6451461"/>
              <a:gd name="connsiteX2190" fmla="*/ 2815123 w 7308555"/>
              <a:gd name="connsiteY2190" fmla="*/ 3348648 h 6451461"/>
              <a:gd name="connsiteX2191" fmla="*/ 2827747 w 7308555"/>
              <a:gd name="connsiteY2191" fmla="*/ 3323400 h 6451461"/>
              <a:gd name="connsiteX2192" fmla="*/ 2815123 w 7308555"/>
              <a:gd name="connsiteY2192" fmla="*/ 3348648 h 6451461"/>
              <a:gd name="connsiteX2193" fmla="*/ 2815123 w 7308555"/>
              <a:gd name="connsiteY2193" fmla="*/ 3348648 h 6451461"/>
              <a:gd name="connsiteX2194" fmla="*/ 3059627 w 7308555"/>
              <a:gd name="connsiteY2194" fmla="*/ 878356 h 6451461"/>
              <a:gd name="connsiteX2195" fmla="*/ 3085539 w 7308555"/>
              <a:gd name="connsiteY2195" fmla="*/ 827196 h 6451461"/>
              <a:gd name="connsiteX2196" fmla="*/ 3059627 w 7308555"/>
              <a:gd name="connsiteY2196" fmla="*/ 878356 h 6451461"/>
              <a:gd name="connsiteX2197" fmla="*/ 3059627 w 7308555"/>
              <a:gd name="connsiteY2197" fmla="*/ 878356 h 6451461"/>
              <a:gd name="connsiteX2198" fmla="*/ 5167149 w 7308555"/>
              <a:gd name="connsiteY2198" fmla="*/ 3807093 h 6451461"/>
              <a:gd name="connsiteX2199" fmla="*/ 5193061 w 7308555"/>
              <a:gd name="connsiteY2199" fmla="*/ 3807093 h 6451461"/>
              <a:gd name="connsiteX2200" fmla="*/ 5193061 w 7308555"/>
              <a:gd name="connsiteY2200" fmla="*/ 3807093 h 6451461"/>
              <a:gd name="connsiteX2201" fmla="*/ 5167149 w 7308555"/>
              <a:gd name="connsiteY2201" fmla="*/ 3819718 h 6451461"/>
              <a:gd name="connsiteX2202" fmla="*/ 5167149 w 7308555"/>
              <a:gd name="connsiteY2202" fmla="*/ 3807093 h 6451461"/>
              <a:gd name="connsiteX2203" fmla="*/ 5167149 w 7308555"/>
              <a:gd name="connsiteY2203" fmla="*/ 3807093 h 6451461"/>
              <a:gd name="connsiteX2204" fmla="*/ 4730629 w 7308555"/>
              <a:gd name="connsiteY2204" fmla="*/ 3081553 h 6451461"/>
              <a:gd name="connsiteX2205" fmla="*/ 4743253 w 7308555"/>
              <a:gd name="connsiteY2205" fmla="*/ 3068929 h 6451461"/>
              <a:gd name="connsiteX2206" fmla="*/ 4743253 w 7308555"/>
              <a:gd name="connsiteY2206" fmla="*/ 3081553 h 6451461"/>
              <a:gd name="connsiteX2207" fmla="*/ 4730629 w 7308555"/>
              <a:gd name="connsiteY2207" fmla="*/ 3081553 h 6451461"/>
              <a:gd name="connsiteX2208" fmla="*/ 4730629 w 7308555"/>
              <a:gd name="connsiteY2208" fmla="*/ 3081553 h 6451461"/>
              <a:gd name="connsiteX2209" fmla="*/ 4730629 w 7308555"/>
              <a:gd name="connsiteY2209" fmla="*/ 3081553 h 6451461"/>
              <a:gd name="connsiteX2210" fmla="*/ 3084875 w 7308555"/>
              <a:gd name="connsiteY2210" fmla="*/ 3514087 h 6451461"/>
              <a:gd name="connsiteX2211" fmla="*/ 3110787 w 7308555"/>
              <a:gd name="connsiteY2211" fmla="*/ 3551958 h 6451461"/>
              <a:gd name="connsiteX2212" fmla="*/ 3084875 w 7308555"/>
              <a:gd name="connsiteY2212" fmla="*/ 3514087 h 6451461"/>
              <a:gd name="connsiteX2213" fmla="*/ 3084875 w 7308555"/>
              <a:gd name="connsiteY2213" fmla="*/ 3514087 h 6451461"/>
              <a:gd name="connsiteX2214" fmla="*/ 3213772 w 7308555"/>
              <a:gd name="connsiteY2214" fmla="*/ 929515 h 6451461"/>
              <a:gd name="connsiteX2215" fmla="*/ 3201148 w 7308555"/>
              <a:gd name="connsiteY2215" fmla="*/ 980675 h 6451461"/>
              <a:gd name="connsiteX2216" fmla="*/ 3201148 w 7308555"/>
              <a:gd name="connsiteY2216" fmla="*/ 955428 h 6451461"/>
              <a:gd name="connsiteX2217" fmla="*/ 3175235 w 7308555"/>
              <a:gd name="connsiteY2217" fmla="*/ 980675 h 6451461"/>
              <a:gd name="connsiteX2218" fmla="*/ 3175235 w 7308555"/>
              <a:gd name="connsiteY2218" fmla="*/ 968051 h 6451461"/>
              <a:gd name="connsiteX2219" fmla="*/ 3162612 w 7308555"/>
              <a:gd name="connsiteY2219" fmla="*/ 955428 h 6451461"/>
              <a:gd name="connsiteX2220" fmla="*/ 3188524 w 7308555"/>
              <a:gd name="connsiteY2220" fmla="*/ 942804 h 6451461"/>
              <a:gd name="connsiteX2221" fmla="*/ 3188524 w 7308555"/>
              <a:gd name="connsiteY2221" fmla="*/ 904932 h 6451461"/>
              <a:gd name="connsiteX2222" fmla="*/ 3175900 w 7308555"/>
              <a:gd name="connsiteY2222" fmla="*/ 917556 h 6451461"/>
              <a:gd name="connsiteX2223" fmla="*/ 3163276 w 7308555"/>
              <a:gd name="connsiteY2223" fmla="*/ 904932 h 6451461"/>
              <a:gd name="connsiteX2224" fmla="*/ 3163276 w 7308555"/>
              <a:gd name="connsiteY2224" fmla="*/ 867061 h 6451461"/>
              <a:gd name="connsiteX2225" fmla="*/ 3150652 w 7308555"/>
              <a:gd name="connsiteY2225" fmla="*/ 892308 h 6451461"/>
              <a:gd name="connsiteX2226" fmla="*/ 3138028 w 7308555"/>
              <a:gd name="connsiteY2226" fmla="*/ 879684 h 6451461"/>
              <a:gd name="connsiteX2227" fmla="*/ 3138028 w 7308555"/>
              <a:gd name="connsiteY2227" fmla="*/ 841813 h 6451461"/>
              <a:gd name="connsiteX2228" fmla="*/ 3112116 w 7308555"/>
              <a:gd name="connsiteY2228" fmla="*/ 841813 h 6451461"/>
              <a:gd name="connsiteX2229" fmla="*/ 3112116 w 7308555"/>
              <a:gd name="connsiteY2229" fmla="*/ 867061 h 6451461"/>
              <a:gd name="connsiteX2230" fmla="*/ 3099492 w 7308555"/>
              <a:gd name="connsiteY2230" fmla="*/ 841813 h 6451461"/>
              <a:gd name="connsiteX2231" fmla="*/ 3150652 w 7308555"/>
              <a:gd name="connsiteY2231" fmla="*/ 727534 h 6451461"/>
              <a:gd name="connsiteX2232" fmla="*/ 3163276 w 7308555"/>
              <a:gd name="connsiteY2232" fmla="*/ 638502 h 6451461"/>
              <a:gd name="connsiteX2233" fmla="*/ 3175900 w 7308555"/>
              <a:gd name="connsiteY2233" fmla="*/ 676374 h 6451461"/>
              <a:gd name="connsiteX2234" fmla="*/ 3175900 w 7308555"/>
              <a:gd name="connsiteY2234" fmla="*/ 701621 h 6451461"/>
              <a:gd name="connsiteX2235" fmla="*/ 3188524 w 7308555"/>
              <a:gd name="connsiteY2235" fmla="*/ 688998 h 6451461"/>
              <a:gd name="connsiteX2236" fmla="*/ 3188524 w 7308555"/>
              <a:gd name="connsiteY2236" fmla="*/ 726869 h 6451461"/>
              <a:gd name="connsiteX2237" fmla="*/ 3175900 w 7308555"/>
              <a:gd name="connsiteY2237" fmla="*/ 726869 h 6451461"/>
              <a:gd name="connsiteX2238" fmla="*/ 3201812 w 7308555"/>
              <a:gd name="connsiteY2238" fmla="*/ 790653 h 6451461"/>
              <a:gd name="connsiteX2239" fmla="*/ 3214436 w 7308555"/>
              <a:gd name="connsiteY2239" fmla="*/ 778029 h 6451461"/>
              <a:gd name="connsiteX2240" fmla="*/ 3227060 w 7308555"/>
              <a:gd name="connsiteY2240" fmla="*/ 790653 h 6451461"/>
              <a:gd name="connsiteX2241" fmla="*/ 3214436 w 7308555"/>
              <a:gd name="connsiteY2241" fmla="*/ 803277 h 6451461"/>
              <a:gd name="connsiteX2242" fmla="*/ 3252972 w 7308555"/>
              <a:gd name="connsiteY2242" fmla="*/ 854437 h 6451461"/>
              <a:gd name="connsiteX2243" fmla="*/ 3252972 w 7308555"/>
              <a:gd name="connsiteY2243" fmla="*/ 854437 h 6451461"/>
              <a:gd name="connsiteX2244" fmla="*/ 3291508 w 7308555"/>
              <a:gd name="connsiteY2244" fmla="*/ 867061 h 6451461"/>
              <a:gd name="connsiteX2245" fmla="*/ 3291508 w 7308555"/>
              <a:gd name="connsiteY2245" fmla="*/ 904932 h 6451461"/>
              <a:gd name="connsiteX2246" fmla="*/ 3265596 w 7308555"/>
              <a:gd name="connsiteY2246" fmla="*/ 892308 h 6451461"/>
              <a:gd name="connsiteX2247" fmla="*/ 3265596 w 7308555"/>
              <a:gd name="connsiteY2247" fmla="*/ 956092 h 6451461"/>
              <a:gd name="connsiteX2248" fmla="*/ 3252972 w 7308555"/>
              <a:gd name="connsiteY2248" fmla="*/ 968716 h 6451461"/>
              <a:gd name="connsiteX2249" fmla="*/ 3240348 w 7308555"/>
              <a:gd name="connsiteY2249" fmla="*/ 892308 h 6451461"/>
              <a:gd name="connsiteX2250" fmla="*/ 3227724 w 7308555"/>
              <a:gd name="connsiteY2250" fmla="*/ 930180 h 6451461"/>
              <a:gd name="connsiteX2251" fmla="*/ 3213772 w 7308555"/>
              <a:gd name="connsiteY2251" fmla="*/ 930180 h 6451461"/>
              <a:gd name="connsiteX2252" fmla="*/ 3213772 w 7308555"/>
              <a:gd name="connsiteY2252" fmla="*/ 929515 h 6451461"/>
              <a:gd name="connsiteX2253" fmla="*/ 3367916 w 7308555"/>
              <a:gd name="connsiteY2253" fmla="*/ 3284864 h 6451461"/>
              <a:gd name="connsiteX2254" fmla="*/ 3367916 w 7308555"/>
              <a:gd name="connsiteY2254" fmla="*/ 3284864 h 6451461"/>
              <a:gd name="connsiteX2255" fmla="*/ 3342003 w 7308555"/>
              <a:gd name="connsiteY2255" fmla="*/ 3297488 h 6451461"/>
              <a:gd name="connsiteX2256" fmla="*/ 3316091 w 7308555"/>
              <a:gd name="connsiteY2256" fmla="*/ 3246328 h 6451461"/>
              <a:gd name="connsiteX2257" fmla="*/ 3316091 w 7308555"/>
              <a:gd name="connsiteY2257" fmla="*/ 3233704 h 6451461"/>
              <a:gd name="connsiteX2258" fmla="*/ 3342003 w 7308555"/>
              <a:gd name="connsiteY2258" fmla="*/ 3208456 h 6451461"/>
              <a:gd name="connsiteX2259" fmla="*/ 3354627 w 7308555"/>
              <a:gd name="connsiteY2259" fmla="*/ 3208456 h 6451461"/>
              <a:gd name="connsiteX2260" fmla="*/ 3354627 w 7308555"/>
              <a:gd name="connsiteY2260" fmla="*/ 3233704 h 6451461"/>
              <a:gd name="connsiteX2261" fmla="*/ 3342003 w 7308555"/>
              <a:gd name="connsiteY2261" fmla="*/ 3258952 h 6451461"/>
              <a:gd name="connsiteX2262" fmla="*/ 3367916 w 7308555"/>
              <a:gd name="connsiteY2262" fmla="*/ 3271576 h 6451461"/>
              <a:gd name="connsiteX2263" fmla="*/ 3367916 w 7308555"/>
              <a:gd name="connsiteY2263" fmla="*/ 3284864 h 6451461"/>
              <a:gd name="connsiteX2264" fmla="*/ 3367916 w 7308555"/>
              <a:gd name="connsiteY2264" fmla="*/ 3284864 h 6451461"/>
              <a:gd name="connsiteX2265" fmla="*/ 3367916 w 7308555"/>
              <a:gd name="connsiteY2265" fmla="*/ 3284864 h 6451461"/>
              <a:gd name="connsiteX2266" fmla="*/ 3380539 w 7308555"/>
              <a:gd name="connsiteY2266" fmla="*/ 1082331 h 6451461"/>
              <a:gd name="connsiteX2267" fmla="*/ 3342003 w 7308555"/>
              <a:gd name="connsiteY2267" fmla="*/ 1107579 h 6451461"/>
              <a:gd name="connsiteX2268" fmla="*/ 3329380 w 7308555"/>
              <a:gd name="connsiteY2268" fmla="*/ 1082331 h 6451461"/>
              <a:gd name="connsiteX2269" fmla="*/ 3342003 w 7308555"/>
              <a:gd name="connsiteY2269" fmla="*/ 1057083 h 6451461"/>
              <a:gd name="connsiteX2270" fmla="*/ 3380539 w 7308555"/>
              <a:gd name="connsiteY2270" fmla="*/ 1044459 h 6451461"/>
              <a:gd name="connsiteX2271" fmla="*/ 3380539 w 7308555"/>
              <a:gd name="connsiteY2271" fmla="*/ 1082331 h 6451461"/>
              <a:gd name="connsiteX2272" fmla="*/ 3380539 w 7308555"/>
              <a:gd name="connsiteY2272" fmla="*/ 1082331 h 6451461"/>
              <a:gd name="connsiteX2273" fmla="*/ 3393828 w 7308555"/>
              <a:gd name="connsiteY2273" fmla="*/ 3348648 h 6451461"/>
              <a:gd name="connsiteX2274" fmla="*/ 3419740 w 7308555"/>
              <a:gd name="connsiteY2274" fmla="*/ 3310776 h 6451461"/>
              <a:gd name="connsiteX2275" fmla="*/ 3407116 w 7308555"/>
              <a:gd name="connsiteY2275" fmla="*/ 3348648 h 6451461"/>
              <a:gd name="connsiteX2276" fmla="*/ 3407116 w 7308555"/>
              <a:gd name="connsiteY2276" fmla="*/ 3323400 h 6451461"/>
              <a:gd name="connsiteX2277" fmla="*/ 3393828 w 7308555"/>
              <a:gd name="connsiteY2277" fmla="*/ 3348648 h 6451461"/>
              <a:gd name="connsiteX2278" fmla="*/ 3393828 w 7308555"/>
              <a:gd name="connsiteY2278" fmla="*/ 3348648 h 6451461"/>
              <a:gd name="connsiteX2279" fmla="*/ 3419075 w 7308555"/>
              <a:gd name="connsiteY2279" fmla="*/ 3272240 h 6451461"/>
              <a:gd name="connsiteX2280" fmla="*/ 3444988 w 7308555"/>
              <a:gd name="connsiteY2280" fmla="*/ 3259616 h 6451461"/>
              <a:gd name="connsiteX2281" fmla="*/ 3483524 w 7308555"/>
              <a:gd name="connsiteY2281" fmla="*/ 3272240 h 6451461"/>
              <a:gd name="connsiteX2282" fmla="*/ 3457612 w 7308555"/>
              <a:gd name="connsiteY2282" fmla="*/ 3323400 h 6451461"/>
              <a:gd name="connsiteX2283" fmla="*/ 3419075 w 7308555"/>
              <a:gd name="connsiteY2283" fmla="*/ 3272240 h 6451461"/>
              <a:gd name="connsiteX2284" fmla="*/ 3419075 w 7308555"/>
              <a:gd name="connsiteY2284" fmla="*/ 3272240 h 6451461"/>
              <a:gd name="connsiteX2285" fmla="*/ 3432364 w 7308555"/>
              <a:gd name="connsiteY2285" fmla="*/ 3539999 h 6451461"/>
              <a:gd name="connsiteX2286" fmla="*/ 3406452 w 7308555"/>
              <a:gd name="connsiteY2286" fmla="*/ 3502127 h 6451461"/>
              <a:gd name="connsiteX2287" fmla="*/ 3432364 w 7308555"/>
              <a:gd name="connsiteY2287" fmla="*/ 3539999 h 6451461"/>
              <a:gd name="connsiteX2288" fmla="*/ 3432364 w 7308555"/>
              <a:gd name="connsiteY2288" fmla="*/ 3539999 h 6451461"/>
              <a:gd name="connsiteX2289" fmla="*/ 3419075 w 7308555"/>
              <a:gd name="connsiteY2289" fmla="*/ 3361272 h 6451461"/>
              <a:gd name="connsiteX2290" fmla="*/ 3444988 w 7308555"/>
              <a:gd name="connsiteY2290" fmla="*/ 3399143 h 6451461"/>
              <a:gd name="connsiteX2291" fmla="*/ 3419075 w 7308555"/>
              <a:gd name="connsiteY2291" fmla="*/ 3361272 h 6451461"/>
              <a:gd name="connsiteX2292" fmla="*/ 3419075 w 7308555"/>
              <a:gd name="connsiteY2292" fmla="*/ 3361272 h 6451461"/>
              <a:gd name="connsiteX2293" fmla="*/ 3457612 w 7308555"/>
              <a:gd name="connsiteY2293" fmla="*/ 3514087 h 6451461"/>
              <a:gd name="connsiteX2294" fmla="*/ 3444988 w 7308555"/>
              <a:gd name="connsiteY2294" fmla="*/ 3488839 h 6451461"/>
              <a:gd name="connsiteX2295" fmla="*/ 3444988 w 7308555"/>
              <a:gd name="connsiteY2295" fmla="*/ 3501463 h 6451461"/>
              <a:gd name="connsiteX2296" fmla="*/ 3457612 w 7308555"/>
              <a:gd name="connsiteY2296" fmla="*/ 3488839 h 6451461"/>
              <a:gd name="connsiteX2297" fmla="*/ 3457612 w 7308555"/>
              <a:gd name="connsiteY2297" fmla="*/ 3514087 h 6451461"/>
              <a:gd name="connsiteX2298" fmla="*/ 3457612 w 7308555"/>
              <a:gd name="connsiteY2298" fmla="*/ 3514087 h 6451461"/>
              <a:gd name="connsiteX2299" fmla="*/ 3483524 w 7308555"/>
              <a:gd name="connsiteY2299" fmla="*/ 3450303 h 6451461"/>
              <a:gd name="connsiteX2300" fmla="*/ 3483524 w 7308555"/>
              <a:gd name="connsiteY2300" fmla="*/ 3437679 h 6451461"/>
              <a:gd name="connsiteX2301" fmla="*/ 3457612 w 7308555"/>
              <a:gd name="connsiteY2301" fmla="*/ 3425055 h 6451461"/>
              <a:gd name="connsiteX2302" fmla="*/ 3457612 w 7308555"/>
              <a:gd name="connsiteY2302" fmla="*/ 3450303 h 6451461"/>
              <a:gd name="connsiteX2303" fmla="*/ 3470235 w 7308555"/>
              <a:gd name="connsiteY2303" fmla="*/ 3488175 h 6451461"/>
              <a:gd name="connsiteX2304" fmla="*/ 3457612 w 7308555"/>
              <a:gd name="connsiteY2304" fmla="*/ 3488175 h 6451461"/>
              <a:gd name="connsiteX2305" fmla="*/ 3470235 w 7308555"/>
              <a:gd name="connsiteY2305" fmla="*/ 3399143 h 6451461"/>
              <a:gd name="connsiteX2306" fmla="*/ 3457612 w 7308555"/>
              <a:gd name="connsiteY2306" fmla="*/ 3411767 h 6451461"/>
              <a:gd name="connsiteX2307" fmla="*/ 3470235 w 7308555"/>
              <a:gd name="connsiteY2307" fmla="*/ 3411767 h 6451461"/>
              <a:gd name="connsiteX2308" fmla="*/ 3483524 w 7308555"/>
              <a:gd name="connsiteY2308" fmla="*/ 3450303 h 6451461"/>
              <a:gd name="connsiteX2309" fmla="*/ 3483524 w 7308555"/>
              <a:gd name="connsiteY2309" fmla="*/ 3450303 h 6451461"/>
              <a:gd name="connsiteX2310" fmla="*/ 3496148 w 7308555"/>
              <a:gd name="connsiteY2310" fmla="*/ 3373895 h 6451461"/>
              <a:gd name="connsiteX2311" fmla="*/ 3470235 w 7308555"/>
              <a:gd name="connsiteY2311" fmla="*/ 3322736 h 6451461"/>
              <a:gd name="connsiteX2312" fmla="*/ 3496148 w 7308555"/>
              <a:gd name="connsiteY2312" fmla="*/ 3335359 h 6451461"/>
              <a:gd name="connsiteX2313" fmla="*/ 3522059 w 7308555"/>
              <a:gd name="connsiteY2313" fmla="*/ 3360607 h 6451461"/>
              <a:gd name="connsiteX2314" fmla="*/ 3496148 w 7308555"/>
              <a:gd name="connsiteY2314" fmla="*/ 3373895 h 6451461"/>
              <a:gd name="connsiteX2315" fmla="*/ 3496148 w 7308555"/>
              <a:gd name="connsiteY2315" fmla="*/ 3373895 h 6451461"/>
              <a:gd name="connsiteX2316" fmla="*/ 3522059 w 7308555"/>
              <a:gd name="connsiteY2316" fmla="*/ 3323400 h 6451461"/>
              <a:gd name="connsiteX2317" fmla="*/ 3509436 w 7308555"/>
              <a:gd name="connsiteY2317" fmla="*/ 3348648 h 6451461"/>
              <a:gd name="connsiteX2318" fmla="*/ 3496812 w 7308555"/>
              <a:gd name="connsiteY2318" fmla="*/ 3323400 h 6451461"/>
              <a:gd name="connsiteX2319" fmla="*/ 3509436 w 7308555"/>
              <a:gd name="connsiteY2319" fmla="*/ 3323400 h 6451461"/>
              <a:gd name="connsiteX2320" fmla="*/ 3509436 w 7308555"/>
              <a:gd name="connsiteY2320" fmla="*/ 3323400 h 6451461"/>
              <a:gd name="connsiteX2321" fmla="*/ 3522059 w 7308555"/>
              <a:gd name="connsiteY2321" fmla="*/ 3323400 h 6451461"/>
              <a:gd name="connsiteX2322" fmla="*/ 3522059 w 7308555"/>
              <a:gd name="connsiteY2322" fmla="*/ 3323400 h 6451461"/>
              <a:gd name="connsiteX2323" fmla="*/ 3560596 w 7308555"/>
              <a:gd name="connsiteY2323" fmla="*/ 3412431 h 6451461"/>
              <a:gd name="connsiteX2324" fmla="*/ 3560596 w 7308555"/>
              <a:gd name="connsiteY2324" fmla="*/ 3387184 h 6451461"/>
              <a:gd name="connsiteX2325" fmla="*/ 3547972 w 7308555"/>
              <a:gd name="connsiteY2325" fmla="*/ 3399808 h 6451461"/>
              <a:gd name="connsiteX2326" fmla="*/ 3535348 w 7308555"/>
              <a:gd name="connsiteY2326" fmla="*/ 3450968 h 6451461"/>
              <a:gd name="connsiteX2327" fmla="*/ 3535348 w 7308555"/>
              <a:gd name="connsiteY2327" fmla="*/ 3438344 h 6451461"/>
              <a:gd name="connsiteX2328" fmla="*/ 3535348 w 7308555"/>
              <a:gd name="connsiteY2328" fmla="*/ 3438344 h 6451461"/>
              <a:gd name="connsiteX2329" fmla="*/ 3547972 w 7308555"/>
              <a:gd name="connsiteY2329" fmla="*/ 3387184 h 6451461"/>
              <a:gd name="connsiteX2330" fmla="*/ 3535348 w 7308555"/>
              <a:gd name="connsiteY2330" fmla="*/ 3412431 h 6451461"/>
              <a:gd name="connsiteX2331" fmla="*/ 3522724 w 7308555"/>
              <a:gd name="connsiteY2331" fmla="*/ 3412431 h 6451461"/>
              <a:gd name="connsiteX2332" fmla="*/ 3510100 w 7308555"/>
              <a:gd name="connsiteY2332" fmla="*/ 3387184 h 6451461"/>
              <a:gd name="connsiteX2333" fmla="*/ 3522724 w 7308555"/>
              <a:gd name="connsiteY2333" fmla="*/ 3349312 h 6451461"/>
              <a:gd name="connsiteX2334" fmla="*/ 3573884 w 7308555"/>
              <a:gd name="connsiteY2334" fmla="*/ 3387184 h 6451461"/>
              <a:gd name="connsiteX2335" fmla="*/ 3560596 w 7308555"/>
              <a:gd name="connsiteY2335" fmla="*/ 3412431 h 6451461"/>
              <a:gd name="connsiteX2336" fmla="*/ 3560596 w 7308555"/>
              <a:gd name="connsiteY2336" fmla="*/ 3412431 h 6451461"/>
              <a:gd name="connsiteX2337" fmla="*/ 3689492 w 7308555"/>
              <a:gd name="connsiteY2337" fmla="*/ 3794469 h 6451461"/>
              <a:gd name="connsiteX2338" fmla="*/ 3663580 w 7308555"/>
              <a:gd name="connsiteY2338" fmla="*/ 3730686 h 6451461"/>
              <a:gd name="connsiteX2339" fmla="*/ 3740652 w 7308555"/>
              <a:gd name="connsiteY2339" fmla="*/ 3768558 h 6451461"/>
              <a:gd name="connsiteX2340" fmla="*/ 3689492 w 7308555"/>
              <a:gd name="connsiteY2340" fmla="*/ 3794469 h 6451461"/>
              <a:gd name="connsiteX2341" fmla="*/ 3689492 w 7308555"/>
              <a:gd name="connsiteY2341" fmla="*/ 3794469 h 6451461"/>
              <a:gd name="connsiteX2342" fmla="*/ 3791812 w 7308555"/>
              <a:gd name="connsiteY2342" fmla="*/ 3705438 h 6451461"/>
              <a:gd name="connsiteX2343" fmla="*/ 3740652 w 7308555"/>
              <a:gd name="connsiteY2343" fmla="*/ 3705438 h 6451461"/>
              <a:gd name="connsiteX2344" fmla="*/ 3791812 w 7308555"/>
              <a:gd name="connsiteY2344" fmla="*/ 3718062 h 6451461"/>
              <a:gd name="connsiteX2345" fmla="*/ 3753276 w 7308555"/>
              <a:gd name="connsiteY2345" fmla="*/ 3755934 h 6451461"/>
              <a:gd name="connsiteX2346" fmla="*/ 3663580 w 7308555"/>
              <a:gd name="connsiteY2346" fmla="*/ 3718062 h 6451461"/>
              <a:gd name="connsiteX2347" fmla="*/ 3612420 w 7308555"/>
              <a:gd name="connsiteY2347" fmla="*/ 3629031 h 6451461"/>
              <a:gd name="connsiteX2348" fmla="*/ 3676868 w 7308555"/>
              <a:gd name="connsiteY2348" fmla="*/ 3629031 h 6451461"/>
              <a:gd name="connsiteX2349" fmla="*/ 3664244 w 7308555"/>
              <a:gd name="connsiteY2349" fmla="*/ 3654278 h 6451461"/>
              <a:gd name="connsiteX2350" fmla="*/ 3651620 w 7308555"/>
              <a:gd name="connsiteY2350" fmla="*/ 3641654 h 6451461"/>
              <a:gd name="connsiteX2351" fmla="*/ 3716068 w 7308555"/>
              <a:gd name="connsiteY2351" fmla="*/ 3692814 h 6451461"/>
              <a:gd name="connsiteX2352" fmla="*/ 3703445 w 7308555"/>
              <a:gd name="connsiteY2352" fmla="*/ 3680191 h 6451461"/>
              <a:gd name="connsiteX2353" fmla="*/ 3729357 w 7308555"/>
              <a:gd name="connsiteY2353" fmla="*/ 3654942 h 6451461"/>
              <a:gd name="connsiteX2354" fmla="*/ 3741981 w 7308555"/>
              <a:gd name="connsiteY2354" fmla="*/ 3667566 h 6451461"/>
              <a:gd name="connsiteX2355" fmla="*/ 3741981 w 7308555"/>
              <a:gd name="connsiteY2355" fmla="*/ 3629695 h 6451461"/>
              <a:gd name="connsiteX2356" fmla="*/ 3793141 w 7308555"/>
              <a:gd name="connsiteY2356" fmla="*/ 3667566 h 6451461"/>
              <a:gd name="connsiteX2357" fmla="*/ 3805764 w 7308555"/>
              <a:gd name="connsiteY2357" fmla="*/ 3667566 h 6451461"/>
              <a:gd name="connsiteX2358" fmla="*/ 3805764 w 7308555"/>
              <a:gd name="connsiteY2358" fmla="*/ 3692814 h 6451461"/>
              <a:gd name="connsiteX2359" fmla="*/ 3791812 w 7308555"/>
              <a:gd name="connsiteY2359" fmla="*/ 3705438 h 6451461"/>
              <a:gd name="connsiteX2360" fmla="*/ 3791812 w 7308555"/>
              <a:gd name="connsiteY2360" fmla="*/ 3705438 h 6451461"/>
              <a:gd name="connsiteX2361" fmla="*/ 4010404 w 7308555"/>
              <a:gd name="connsiteY2361" fmla="*/ 3845629 h 6451461"/>
              <a:gd name="connsiteX2362" fmla="*/ 4010404 w 7308555"/>
              <a:gd name="connsiteY2362" fmla="*/ 3820382 h 6451461"/>
              <a:gd name="connsiteX2363" fmla="*/ 4010404 w 7308555"/>
              <a:gd name="connsiteY2363" fmla="*/ 3845629 h 6451461"/>
              <a:gd name="connsiteX2364" fmla="*/ 4010404 w 7308555"/>
              <a:gd name="connsiteY2364" fmla="*/ 3845629 h 6451461"/>
              <a:gd name="connsiteX2365" fmla="*/ 4062229 w 7308555"/>
              <a:gd name="connsiteY2365" fmla="*/ 3565247 h 6451461"/>
              <a:gd name="connsiteX2366" fmla="*/ 4036316 w 7308555"/>
              <a:gd name="connsiteY2366" fmla="*/ 3552623 h 6451461"/>
              <a:gd name="connsiteX2367" fmla="*/ 3985156 w 7308555"/>
              <a:gd name="connsiteY2367" fmla="*/ 3590495 h 6451461"/>
              <a:gd name="connsiteX2368" fmla="*/ 3933996 w 7308555"/>
              <a:gd name="connsiteY2368" fmla="*/ 3565247 h 6451461"/>
              <a:gd name="connsiteX2369" fmla="*/ 3933996 w 7308555"/>
              <a:gd name="connsiteY2369" fmla="*/ 3577871 h 6451461"/>
              <a:gd name="connsiteX2370" fmla="*/ 3972533 w 7308555"/>
              <a:gd name="connsiteY2370" fmla="*/ 3590495 h 6451461"/>
              <a:gd name="connsiteX2371" fmla="*/ 4036980 w 7308555"/>
              <a:gd name="connsiteY2371" fmla="*/ 3730686 h 6451461"/>
              <a:gd name="connsiteX2372" fmla="*/ 4049604 w 7308555"/>
              <a:gd name="connsiteY2372" fmla="*/ 3743310 h 6451461"/>
              <a:gd name="connsiteX2373" fmla="*/ 3985156 w 7308555"/>
              <a:gd name="connsiteY2373" fmla="*/ 3768558 h 6451461"/>
              <a:gd name="connsiteX2374" fmla="*/ 3946620 w 7308555"/>
              <a:gd name="connsiteY2374" fmla="*/ 3692150 h 6451461"/>
              <a:gd name="connsiteX2375" fmla="*/ 3920708 w 7308555"/>
              <a:gd name="connsiteY2375" fmla="*/ 3654278 h 6451461"/>
              <a:gd name="connsiteX2376" fmla="*/ 3920708 w 7308555"/>
              <a:gd name="connsiteY2376" fmla="*/ 3514087 h 6451461"/>
              <a:gd name="connsiteX2377" fmla="*/ 3946620 w 7308555"/>
              <a:gd name="connsiteY2377" fmla="*/ 3539335 h 6451461"/>
              <a:gd name="connsiteX2378" fmla="*/ 3959244 w 7308555"/>
              <a:gd name="connsiteY2378" fmla="*/ 3526711 h 6451461"/>
              <a:gd name="connsiteX2379" fmla="*/ 3985156 w 7308555"/>
              <a:gd name="connsiteY2379" fmla="*/ 3539335 h 6451461"/>
              <a:gd name="connsiteX2380" fmla="*/ 3997780 w 7308555"/>
              <a:gd name="connsiteY2380" fmla="*/ 3526711 h 6451461"/>
              <a:gd name="connsiteX2381" fmla="*/ 4023692 w 7308555"/>
              <a:gd name="connsiteY2381" fmla="*/ 3551958 h 6451461"/>
              <a:gd name="connsiteX2382" fmla="*/ 4049604 w 7308555"/>
              <a:gd name="connsiteY2382" fmla="*/ 3526711 h 6451461"/>
              <a:gd name="connsiteX2383" fmla="*/ 4075517 w 7308555"/>
              <a:gd name="connsiteY2383" fmla="*/ 3551958 h 6451461"/>
              <a:gd name="connsiteX2384" fmla="*/ 4062229 w 7308555"/>
              <a:gd name="connsiteY2384" fmla="*/ 3565247 h 6451461"/>
              <a:gd name="connsiteX2385" fmla="*/ 4062229 w 7308555"/>
              <a:gd name="connsiteY2385" fmla="*/ 3565247 h 6451461"/>
              <a:gd name="connsiteX2386" fmla="*/ 4164548 w 7308555"/>
              <a:gd name="connsiteY2386" fmla="*/ 3463591 h 6451461"/>
              <a:gd name="connsiteX2387" fmla="*/ 4164548 w 7308555"/>
              <a:gd name="connsiteY2387" fmla="*/ 3488839 h 6451461"/>
              <a:gd name="connsiteX2388" fmla="*/ 4151924 w 7308555"/>
              <a:gd name="connsiteY2388" fmla="*/ 3501463 h 6451461"/>
              <a:gd name="connsiteX2389" fmla="*/ 4126012 w 7308555"/>
              <a:gd name="connsiteY2389" fmla="*/ 3476215 h 6451461"/>
              <a:gd name="connsiteX2390" fmla="*/ 4164548 w 7308555"/>
              <a:gd name="connsiteY2390" fmla="*/ 3463591 h 6451461"/>
              <a:gd name="connsiteX2391" fmla="*/ 4164548 w 7308555"/>
              <a:gd name="connsiteY2391" fmla="*/ 3463591 h 6451461"/>
              <a:gd name="connsiteX2392" fmla="*/ 4241620 w 7308555"/>
              <a:gd name="connsiteY2392" fmla="*/ 1069707 h 6451461"/>
              <a:gd name="connsiteX2393" fmla="*/ 4228996 w 7308555"/>
              <a:gd name="connsiteY2393" fmla="*/ 1069707 h 6451461"/>
              <a:gd name="connsiteX2394" fmla="*/ 4151924 w 7308555"/>
              <a:gd name="connsiteY2394" fmla="*/ 1082331 h 6451461"/>
              <a:gd name="connsiteX2395" fmla="*/ 4087476 w 7308555"/>
              <a:gd name="connsiteY2395" fmla="*/ 1094955 h 6451461"/>
              <a:gd name="connsiteX2396" fmla="*/ 4023028 w 7308555"/>
              <a:gd name="connsiteY2396" fmla="*/ 1069707 h 6451461"/>
              <a:gd name="connsiteX2397" fmla="*/ 3881508 w 7308555"/>
              <a:gd name="connsiteY2397" fmla="*/ 1044459 h 6451461"/>
              <a:gd name="connsiteX2398" fmla="*/ 3804435 w 7308555"/>
              <a:gd name="connsiteY2398" fmla="*/ 916892 h 6451461"/>
              <a:gd name="connsiteX2399" fmla="*/ 3753276 w 7308555"/>
              <a:gd name="connsiteY2399" fmla="*/ 904268 h 6451461"/>
              <a:gd name="connsiteX2400" fmla="*/ 3740652 w 7308555"/>
              <a:gd name="connsiteY2400" fmla="*/ 929515 h 6451461"/>
              <a:gd name="connsiteX2401" fmla="*/ 3689492 w 7308555"/>
              <a:gd name="connsiteY2401" fmla="*/ 954763 h 6451461"/>
              <a:gd name="connsiteX2402" fmla="*/ 3676868 w 7308555"/>
              <a:gd name="connsiteY2402" fmla="*/ 942139 h 6451461"/>
              <a:gd name="connsiteX2403" fmla="*/ 3638332 w 7308555"/>
              <a:gd name="connsiteY2403" fmla="*/ 1018547 h 6451461"/>
              <a:gd name="connsiteX2404" fmla="*/ 3625708 w 7308555"/>
              <a:gd name="connsiteY2404" fmla="*/ 1005923 h 6451461"/>
              <a:gd name="connsiteX2405" fmla="*/ 3497476 w 7308555"/>
              <a:gd name="connsiteY2405" fmla="*/ 1031171 h 6451461"/>
              <a:gd name="connsiteX2406" fmla="*/ 3458940 w 7308555"/>
              <a:gd name="connsiteY2406" fmla="*/ 1018547 h 6451461"/>
              <a:gd name="connsiteX2407" fmla="*/ 3433028 w 7308555"/>
              <a:gd name="connsiteY2407" fmla="*/ 1031171 h 6451461"/>
              <a:gd name="connsiteX2408" fmla="*/ 3445652 w 7308555"/>
              <a:gd name="connsiteY2408" fmla="*/ 1031171 h 6451461"/>
              <a:gd name="connsiteX2409" fmla="*/ 3419740 w 7308555"/>
              <a:gd name="connsiteY2409" fmla="*/ 1056419 h 6451461"/>
              <a:gd name="connsiteX2410" fmla="*/ 3432364 w 7308555"/>
              <a:gd name="connsiteY2410" fmla="*/ 1043795 h 6451461"/>
              <a:gd name="connsiteX2411" fmla="*/ 3393828 w 7308555"/>
              <a:gd name="connsiteY2411" fmla="*/ 1043795 h 6451461"/>
              <a:gd name="connsiteX2412" fmla="*/ 3393828 w 7308555"/>
              <a:gd name="connsiteY2412" fmla="*/ 1069042 h 6451461"/>
              <a:gd name="connsiteX2413" fmla="*/ 3393828 w 7308555"/>
              <a:gd name="connsiteY2413" fmla="*/ 1043795 h 6451461"/>
              <a:gd name="connsiteX2414" fmla="*/ 3329380 w 7308555"/>
              <a:gd name="connsiteY2414" fmla="*/ 1031171 h 6451461"/>
              <a:gd name="connsiteX2415" fmla="*/ 3316756 w 7308555"/>
              <a:gd name="connsiteY2415" fmla="*/ 1031171 h 6451461"/>
              <a:gd name="connsiteX2416" fmla="*/ 3329380 w 7308555"/>
              <a:gd name="connsiteY2416" fmla="*/ 1018547 h 6451461"/>
              <a:gd name="connsiteX2417" fmla="*/ 3303467 w 7308555"/>
              <a:gd name="connsiteY2417" fmla="*/ 1031171 h 6451461"/>
              <a:gd name="connsiteX2418" fmla="*/ 3277555 w 7308555"/>
              <a:gd name="connsiteY2418" fmla="*/ 1018547 h 6451461"/>
              <a:gd name="connsiteX2419" fmla="*/ 3277555 w 7308555"/>
              <a:gd name="connsiteY2419" fmla="*/ 980675 h 6451461"/>
              <a:gd name="connsiteX2420" fmla="*/ 3277555 w 7308555"/>
              <a:gd name="connsiteY2420" fmla="*/ 968051 h 6451461"/>
              <a:gd name="connsiteX2421" fmla="*/ 3226395 w 7308555"/>
              <a:gd name="connsiteY2421" fmla="*/ 1005923 h 6451461"/>
              <a:gd name="connsiteX2422" fmla="*/ 3252307 w 7308555"/>
              <a:gd name="connsiteY2422" fmla="*/ 968051 h 6451461"/>
              <a:gd name="connsiteX2423" fmla="*/ 3290843 w 7308555"/>
              <a:gd name="connsiteY2423" fmla="*/ 955428 h 6451461"/>
              <a:gd name="connsiteX2424" fmla="*/ 3329380 w 7308555"/>
              <a:gd name="connsiteY2424" fmla="*/ 866396 h 6451461"/>
              <a:gd name="connsiteX2425" fmla="*/ 3393828 w 7308555"/>
              <a:gd name="connsiteY2425" fmla="*/ 853772 h 6451461"/>
              <a:gd name="connsiteX2426" fmla="*/ 3381204 w 7308555"/>
              <a:gd name="connsiteY2426" fmla="*/ 841148 h 6451461"/>
              <a:gd name="connsiteX2427" fmla="*/ 3445652 w 7308555"/>
              <a:gd name="connsiteY2427" fmla="*/ 803277 h 6451461"/>
              <a:gd name="connsiteX2428" fmla="*/ 3445652 w 7308555"/>
              <a:gd name="connsiteY2428" fmla="*/ 790653 h 6451461"/>
              <a:gd name="connsiteX2429" fmla="*/ 3471564 w 7308555"/>
              <a:gd name="connsiteY2429" fmla="*/ 790653 h 6451461"/>
              <a:gd name="connsiteX2430" fmla="*/ 3458940 w 7308555"/>
              <a:gd name="connsiteY2430" fmla="*/ 828525 h 6451461"/>
              <a:gd name="connsiteX2431" fmla="*/ 3471564 w 7308555"/>
              <a:gd name="connsiteY2431" fmla="*/ 790653 h 6451461"/>
              <a:gd name="connsiteX2432" fmla="*/ 3728693 w 7308555"/>
              <a:gd name="connsiteY2432" fmla="*/ 726869 h 6451461"/>
              <a:gd name="connsiteX2433" fmla="*/ 3728693 w 7308555"/>
              <a:gd name="connsiteY2433" fmla="*/ 714245 h 6451461"/>
              <a:gd name="connsiteX2434" fmla="*/ 3690157 w 7308555"/>
              <a:gd name="connsiteY2434" fmla="*/ 714245 h 6451461"/>
              <a:gd name="connsiteX2435" fmla="*/ 3793141 w 7308555"/>
              <a:gd name="connsiteY2435" fmla="*/ 663085 h 6451461"/>
              <a:gd name="connsiteX2436" fmla="*/ 3805764 w 7308555"/>
              <a:gd name="connsiteY2436" fmla="*/ 637838 h 6451461"/>
              <a:gd name="connsiteX2437" fmla="*/ 3998445 w 7308555"/>
              <a:gd name="connsiteY2437" fmla="*/ 561430 h 6451461"/>
              <a:gd name="connsiteX2438" fmla="*/ 4114053 w 7308555"/>
              <a:gd name="connsiteY2438" fmla="*/ 599302 h 6451461"/>
              <a:gd name="connsiteX2439" fmla="*/ 4114053 w 7308555"/>
              <a:gd name="connsiteY2439" fmla="*/ 535518 h 6451461"/>
              <a:gd name="connsiteX2440" fmla="*/ 4088140 w 7308555"/>
              <a:gd name="connsiteY2440" fmla="*/ 535518 h 6451461"/>
              <a:gd name="connsiteX2441" fmla="*/ 4088140 w 7308555"/>
              <a:gd name="connsiteY2441" fmla="*/ 535518 h 6451461"/>
              <a:gd name="connsiteX2442" fmla="*/ 4139300 w 7308555"/>
              <a:gd name="connsiteY2442" fmla="*/ 510270 h 6451461"/>
              <a:gd name="connsiteX2443" fmla="*/ 4216372 w 7308555"/>
              <a:gd name="connsiteY2443" fmla="*/ 574054 h 6451461"/>
              <a:gd name="connsiteX2444" fmla="*/ 4151924 w 7308555"/>
              <a:gd name="connsiteY2444" fmla="*/ 611925 h 6451461"/>
              <a:gd name="connsiteX2445" fmla="*/ 4164548 w 7308555"/>
              <a:gd name="connsiteY2445" fmla="*/ 637173 h 6451461"/>
              <a:gd name="connsiteX2446" fmla="*/ 4228996 w 7308555"/>
              <a:gd name="connsiteY2446" fmla="*/ 573390 h 6451461"/>
              <a:gd name="connsiteX2447" fmla="*/ 4293445 w 7308555"/>
              <a:gd name="connsiteY2447" fmla="*/ 598637 h 6451461"/>
              <a:gd name="connsiteX2448" fmla="*/ 4306068 w 7308555"/>
              <a:gd name="connsiteY2448" fmla="*/ 598637 h 6451461"/>
              <a:gd name="connsiteX2449" fmla="*/ 4409053 w 7308555"/>
              <a:gd name="connsiteY2449" fmla="*/ 712916 h 6451461"/>
              <a:gd name="connsiteX2450" fmla="*/ 4486125 w 7308555"/>
              <a:gd name="connsiteY2450" fmla="*/ 738164 h 6451461"/>
              <a:gd name="connsiteX2451" fmla="*/ 4537285 w 7308555"/>
              <a:gd name="connsiteY2451" fmla="*/ 865732 h 6451461"/>
              <a:gd name="connsiteX2452" fmla="*/ 4563197 w 7308555"/>
              <a:gd name="connsiteY2452" fmla="*/ 942139 h 6451461"/>
              <a:gd name="connsiteX2453" fmla="*/ 4473501 w 7308555"/>
              <a:gd name="connsiteY2453" fmla="*/ 980011 h 6451461"/>
              <a:gd name="connsiteX2454" fmla="*/ 4422341 w 7308555"/>
              <a:gd name="connsiteY2454" fmla="*/ 1017883 h 6451461"/>
              <a:gd name="connsiteX2455" fmla="*/ 4345269 w 7308555"/>
              <a:gd name="connsiteY2455" fmla="*/ 1043130 h 6451461"/>
              <a:gd name="connsiteX2456" fmla="*/ 4255573 w 7308555"/>
              <a:gd name="connsiteY2456" fmla="*/ 1068378 h 6451461"/>
              <a:gd name="connsiteX2457" fmla="*/ 4241620 w 7308555"/>
              <a:gd name="connsiteY2457" fmla="*/ 1068378 h 6451461"/>
              <a:gd name="connsiteX2458" fmla="*/ 4241620 w 7308555"/>
              <a:gd name="connsiteY2458" fmla="*/ 1069707 h 6451461"/>
              <a:gd name="connsiteX2459" fmla="*/ 4486125 w 7308555"/>
              <a:gd name="connsiteY2459" fmla="*/ 1146115 h 6451461"/>
              <a:gd name="connsiteX2460" fmla="*/ 4267532 w 7308555"/>
              <a:gd name="connsiteY2460" fmla="*/ 1120867 h 6451461"/>
              <a:gd name="connsiteX2461" fmla="*/ 4409053 w 7308555"/>
              <a:gd name="connsiteY2461" fmla="*/ 1057083 h 6451461"/>
              <a:gd name="connsiteX2462" fmla="*/ 4409053 w 7308555"/>
              <a:gd name="connsiteY2462" fmla="*/ 1069707 h 6451461"/>
              <a:gd name="connsiteX2463" fmla="*/ 4434965 w 7308555"/>
              <a:gd name="connsiteY2463" fmla="*/ 1044459 h 6451461"/>
              <a:gd name="connsiteX2464" fmla="*/ 4563197 w 7308555"/>
              <a:gd name="connsiteY2464" fmla="*/ 1108243 h 6451461"/>
              <a:gd name="connsiteX2465" fmla="*/ 4486125 w 7308555"/>
              <a:gd name="connsiteY2465" fmla="*/ 1146115 h 6451461"/>
              <a:gd name="connsiteX2466" fmla="*/ 4486125 w 7308555"/>
              <a:gd name="connsiteY2466" fmla="*/ 1146115 h 6451461"/>
              <a:gd name="connsiteX2467" fmla="*/ 4203084 w 7308555"/>
              <a:gd name="connsiteY2467" fmla="*/ 280383 h 6451461"/>
              <a:gd name="connsiteX2468" fmla="*/ 4203084 w 7308555"/>
              <a:gd name="connsiteY2468" fmla="*/ 255135 h 6451461"/>
              <a:gd name="connsiteX2469" fmla="*/ 4151924 w 7308555"/>
              <a:gd name="connsiteY2469" fmla="*/ 318919 h 6451461"/>
              <a:gd name="connsiteX2470" fmla="*/ 4203084 w 7308555"/>
              <a:gd name="connsiteY2470" fmla="*/ 280383 h 6451461"/>
              <a:gd name="connsiteX2471" fmla="*/ 4203084 w 7308555"/>
              <a:gd name="connsiteY2471" fmla="*/ 280383 h 6451461"/>
              <a:gd name="connsiteX2472" fmla="*/ 4216372 w 7308555"/>
              <a:gd name="connsiteY2472" fmla="*/ 254471 h 6451461"/>
              <a:gd name="connsiteX2473" fmla="*/ 4203749 w 7308555"/>
              <a:gd name="connsiteY2473" fmla="*/ 254471 h 6451461"/>
              <a:gd name="connsiteX2474" fmla="*/ 4216372 w 7308555"/>
              <a:gd name="connsiteY2474" fmla="*/ 254471 h 6451461"/>
              <a:gd name="connsiteX2475" fmla="*/ 4216372 w 7308555"/>
              <a:gd name="connsiteY2475" fmla="*/ 254471 h 6451461"/>
              <a:gd name="connsiteX2476" fmla="*/ 4216372 w 7308555"/>
              <a:gd name="connsiteY2476" fmla="*/ 254471 h 6451461"/>
              <a:gd name="connsiteX2477" fmla="*/ 4267532 w 7308555"/>
              <a:gd name="connsiteY2477" fmla="*/ 190687 h 6451461"/>
              <a:gd name="connsiteX2478" fmla="*/ 4216372 w 7308555"/>
              <a:gd name="connsiteY2478" fmla="*/ 254471 h 6451461"/>
              <a:gd name="connsiteX2479" fmla="*/ 4267532 w 7308555"/>
              <a:gd name="connsiteY2479" fmla="*/ 190687 h 6451461"/>
              <a:gd name="connsiteX2480" fmla="*/ 4267532 w 7308555"/>
              <a:gd name="connsiteY2480" fmla="*/ 190687 h 6451461"/>
              <a:gd name="connsiteX2481" fmla="*/ 5385741 w 7308555"/>
              <a:gd name="connsiteY2481" fmla="*/ 241847 h 6451461"/>
              <a:gd name="connsiteX2482" fmla="*/ 5385741 w 7308555"/>
              <a:gd name="connsiteY2482" fmla="*/ 267095 h 6451461"/>
              <a:gd name="connsiteX2483" fmla="*/ 5411654 w 7308555"/>
              <a:gd name="connsiteY2483" fmla="*/ 254471 h 6451461"/>
              <a:gd name="connsiteX2484" fmla="*/ 5399030 w 7308555"/>
              <a:gd name="connsiteY2484" fmla="*/ 203311 h 6451461"/>
              <a:gd name="connsiteX2485" fmla="*/ 5334582 w 7308555"/>
              <a:gd name="connsiteY2485" fmla="*/ 254471 h 6451461"/>
              <a:gd name="connsiteX2486" fmla="*/ 5347205 w 7308555"/>
              <a:gd name="connsiteY2486" fmla="*/ 267095 h 6451461"/>
              <a:gd name="connsiteX2487" fmla="*/ 5385741 w 7308555"/>
              <a:gd name="connsiteY2487" fmla="*/ 241847 h 6451461"/>
              <a:gd name="connsiteX2488" fmla="*/ 5385741 w 7308555"/>
              <a:gd name="connsiteY2488" fmla="*/ 241847 h 6451461"/>
              <a:gd name="connsiteX2489" fmla="*/ 5334582 w 7308555"/>
              <a:gd name="connsiteY2489" fmla="*/ 267095 h 6451461"/>
              <a:gd name="connsiteX2490" fmla="*/ 5334582 w 7308555"/>
              <a:gd name="connsiteY2490" fmla="*/ 254471 h 6451461"/>
              <a:gd name="connsiteX2491" fmla="*/ 5334582 w 7308555"/>
              <a:gd name="connsiteY2491" fmla="*/ 267095 h 6451461"/>
              <a:gd name="connsiteX2492" fmla="*/ 5334582 w 7308555"/>
              <a:gd name="connsiteY2492" fmla="*/ 267095 h 6451461"/>
              <a:gd name="connsiteX2493" fmla="*/ 3522059 w 7308555"/>
              <a:gd name="connsiteY2493" fmla="*/ 942139 h 6451461"/>
              <a:gd name="connsiteX2494" fmla="*/ 3496148 w 7308555"/>
              <a:gd name="connsiteY2494" fmla="*/ 942139 h 6451461"/>
              <a:gd name="connsiteX2495" fmla="*/ 3496148 w 7308555"/>
              <a:gd name="connsiteY2495" fmla="*/ 916892 h 6451461"/>
              <a:gd name="connsiteX2496" fmla="*/ 3508771 w 7308555"/>
              <a:gd name="connsiteY2496" fmla="*/ 904268 h 6451461"/>
              <a:gd name="connsiteX2497" fmla="*/ 3482859 w 7308555"/>
              <a:gd name="connsiteY2497" fmla="*/ 916892 h 6451461"/>
              <a:gd name="connsiteX2498" fmla="*/ 3482859 w 7308555"/>
              <a:gd name="connsiteY2498" fmla="*/ 929515 h 6451461"/>
              <a:gd name="connsiteX2499" fmla="*/ 3456947 w 7308555"/>
              <a:gd name="connsiteY2499" fmla="*/ 942139 h 6451461"/>
              <a:gd name="connsiteX2500" fmla="*/ 3522059 w 7308555"/>
              <a:gd name="connsiteY2500" fmla="*/ 942139 h 6451461"/>
              <a:gd name="connsiteX2501" fmla="*/ 3509436 w 7308555"/>
              <a:gd name="connsiteY2501" fmla="*/ 954763 h 6451461"/>
              <a:gd name="connsiteX2502" fmla="*/ 3535348 w 7308555"/>
              <a:gd name="connsiteY2502" fmla="*/ 954763 h 6451461"/>
              <a:gd name="connsiteX2503" fmla="*/ 3522059 w 7308555"/>
              <a:gd name="connsiteY2503" fmla="*/ 942139 h 6451461"/>
              <a:gd name="connsiteX2504" fmla="*/ 3522059 w 7308555"/>
              <a:gd name="connsiteY2504" fmla="*/ 942139 h 6451461"/>
              <a:gd name="connsiteX2505" fmla="*/ 7236799 w 7308555"/>
              <a:gd name="connsiteY2505" fmla="*/ 1629808 h 6451461"/>
              <a:gd name="connsiteX2506" fmla="*/ 7236799 w 7308555"/>
              <a:gd name="connsiteY2506" fmla="*/ 1629808 h 6451461"/>
              <a:gd name="connsiteX2507" fmla="*/ 7236799 w 7308555"/>
              <a:gd name="connsiteY2507" fmla="*/ 1629808 h 6451461"/>
              <a:gd name="connsiteX2508" fmla="*/ 7236799 w 7308555"/>
              <a:gd name="connsiteY2508" fmla="*/ 1629808 h 6451461"/>
              <a:gd name="connsiteX2509" fmla="*/ 7236799 w 7308555"/>
              <a:gd name="connsiteY2509" fmla="*/ 1629808 h 6451461"/>
              <a:gd name="connsiteX2510" fmla="*/ 7236799 w 7308555"/>
              <a:gd name="connsiteY2510" fmla="*/ 1604560 h 6451461"/>
              <a:gd name="connsiteX2511" fmla="*/ 7236799 w 7308555"/>
              <a:gd name="connsiteY2511" fmla="*/ 1604560 h 6451461"/>
              <a:gd name="connsiteX2512" fmla="*/ 7236799 w 7308555"/>
              <a:gd name="connsiteY2512" fmla="*/ 1629808 h 6451461"/>
              <a:gd name="connsiteX2513" fmla="*/ 7236799 w 7308555"/>
              <a:gd name="connsiteY2513" fmla="*/ 1604560 h 6451461"/>
              <a:gd name="connsiteX2514" fmla="*/ 7236799 w 7308555"/>
              <a:gd name="connsiteY2514" fmla="*/ 1604560 h 6451461"/>
              <a:gd name="connsiteX2515" fmla="*/ 7288624 w 7308555"/>
              <a:gd name="connsiteY2515" fmla="*/ 1642432 h 6451461"/>
              <a:gd name="connsiteX2516" fmla="*/ 7301248 w 7308555"/>
              <a:gd name="connsiteY2516" fmla="*/ 1655056 h 6451461"/>
              <a:gd name="connsiteX2517" fmla="*/ 7288624 w 7308555"/>
              <a:gd name="connsiteY2517" fmla="*/ 1667680 h 6451461"/>
              <a:gd name="connsiteX2518" fmla="*/ 7262711 w 7308555"/>
              <a:gd name="connsiteY2518" fmla="*/ 1603896 h 6451461"/>
              <a:gd name="connsiteX2519" fmla="*/ 7236799 w 7308555"/>
              <a:gd name="connsiteY2519" fmla="*/ 1629144 h 6451461"/>
              <a:gd name="connsiteX2520" fmla="*/ 7249423 w 7308555"/>
              <a:gd name="connsiteY2520" fmla="*/ 1641768 h 6451461"/>
              <a:gd name="connsiteX2521" fmla="*/ 7236799 w 7308555"/>
              <a:gd name="connsiteY2521" fmla="*/ 1654391 h 6451461"/>
              <a:gd name="connsiteX2522" fmla="*/ 7224176 w 7308555"/>
              <a:gd name="connsiteY2522" fmla="*/ 1629144 h 6451461"/>
              <a:gd name="connsiteX2523" fmla="*/ 7198264 w 7308555"/>
              <a:gd name="connsiteY2523" fmla="*/ 1641768 h 6451461"/>
              <a:gd name="connsiteX2524" fmla="*/ 7185639 w 7308555"/>
              <a:gd name="connsiteY2524" fmla="*/ 1718175 h 6451461"/>
              <a:gd name="connsiteX2525" fmla="*/ 7198264 w 7308555"/>
              <a:gd name="connsiteY2525" fmla="*/ 1730799 h 6451461"/>
              <a:gd name="connsiteX2526" fmla="*/ 7210888 w 7308555"/>
              <a:gd name="connsiteY2526" fmla="*/ 1718175 h 6451461"/>
              <a:gd name="connsiteX2527" fmla="*/ 7236799 w 7308555"/>
              <a:gd name="connsiteY2527" fmla="*/ 1743423 h 6451461"/>
              <a:gd name="connsiteX2528" fmla="*/ 7249423 w 7308555"/>
              <a:gd name="connsiteY2528" fmla="*/ 1730799 h 6451461"/>
              <a:gd name="connsiteX2529" fmla="*/ 7249423 w 7308555"/>
              <a:gd name="connsiteY2529" fmla="*/ 1743423 h 6451461"/>
              <a:gd name="connsiteX2530" fmla="*/ 7262047 w 7308555"/>
              <a:gd name="connsiteY2530" fmla="*/ 1718175 h 6451461"/>
              <a:gd name="connsiteX2531" fmla="*/ 7274671 w 7308555"/>
              <a:gd name="connsiteY2531" fmla="*/ 1743423 h 6451461"/>
              <a:gd name="connsiteX2532" fmla="*/ 7274671 w 7308555"/>
              <a:gd name="connsiteY2532" fmla="*/ 1718175 h 6451461"/>
              <a:gd name="connsiteX2533" fmla="*/ 7274671 w 7308555"/>
              <a:gd name="connsiteY2533" fmla="*/ 1718175 h 6451461"/>
              <a:gd name="connsiteX2534" fmla="*/ 7300583 w 7308555"/>
              <a:gd name="connsiteY2534" fmla="*/ 1705551 h 6451461"/>
              <a:gd name="connsiteX2535" fmla="*/ 7313207 w 7308555"/>
              <a:gd name="connsiteY2535" fmla="*/ 1654391 h 6451461"/>
              <a:gd name="connsiteX2536" fmla="*/ 7288624 w 7308555"/>
              <a:gd name="connsiteY2536" fmla="*/ 1642432 h 6451461"/>
              <a:gd name="connsiteX2537" fmla="*/ 7288624 w 7308555"/>
              <a:gd name="connsiteY2537" fmla="*/ 1642432 h 6451461"/>
              <a:gd name="connsiteX2538" fmla="*/ 7288624 w 7308555"/>
              <a:gd name="connsiteY2538" fmla="*/ 1706216 h 6451461"/>
              <a:gd name="connsiteX2539" fmla="*/ 7276000 w 7308555"/>
              <a:gd name="connsiteY2539" fmla="*/ 1706216 h 6451461"/>
              <a:gd name="connsiteX2540" fmla="*/ 7288624 w 7308555"/>
              <a:gd name="connsiteY2540" fmla="*/ 1680968 h 6451461"/>
              <a:gd name="connsiteX2541" fmla="*/ 7288624 w 7308555"/>
              <a:gd name="connsiteY2541" fmla="*/ 1706216 h 6451461"/>
              <a:gd name="connsiteX2542" fmla="*/ 7288624 w 7308555"/>
              <a:gd name="connsiteY2542" fmla="*/ 1706216 h 6451461"/>
              <a:gd name="connsiteX2543" fmla="*/ 7108568 w 7308555"/>
              <a:gd name="connsiteY2543" fmla="*/ 1731464 h 6451461"/>
              <a:gd name="connsiteX2544" fmla="*/ 7121192 w 7308555"/>
              <a:gd name="connsiteY2544" fmla="*/ 1706216 h 6451461"/>
              <a:gd name="connsiteX2545" fmla="*/ 7095279 w 7308555"/>
              <a:gd name="connsiteY2545" fmla="*/ 1693592 h 6451461"/>
              <a:gd name="connsiteX2546" fmla="*/ 7056743 w 7308555"/>
              <a:gd name="connsiteY2546" fmla="*/ 1668344 h 6451461"/>
              <a:gd name="connsiteX2547" fmla="*/ 7056743 w 7308555"/>
              <a:gd name="connsiteY2547" fmla="*/ 1643096 h 6451461"/>
              <a:gd name="connsiteX2548" fmla="*/ 7030831 w 7308555"/>
              <a:gd name="connsiteY2548" fmla="*/ 1668344 h 6451461"/>
              <a:gd name="connsiteX2549" fmla="*/ 7030831 w 7308555"/>
              <a:gd name="connsiteY2549" fmla="*/ 1706216 h 6451461"/>
              <a:gd name="connsiteX2550" fmla="*/ 7030831 w 7308555"/>
              <a:gd name="connsiteY2550" fmla="*/ 1718840 h 6451461"/>
              <a:gd name="connsiteX2551" fmla="*/ 7081991 w 7308555"/>
              <a:gd name="connsiteY2551" fmla="*/ 1718840 h 6451461"/>
              <a:gd name="connsiteX2552" fmla="*/ 7108568 w 7308555"/>
              <a:gd name="connsiteY2552" fmla="*/ 1731464 h 6451461"/>
              <a:gd name="connsiteX2553" fmla="*/ 7108568 w 7308555"/>
              <a:gd name="connsiteY2553" fmla="*/ 1731464 h 6451461"/>
              <a:gd name="connsiteX2554" fmla="*/ 257128 w 7308555"/>
              <a:gd name="connsiteY2554" fmla="*/ 1769999 h 6451461"/>
              <a:gd name="connsiteX2555" fmla="*/ 244504 w 7308555"/>
              <a:gd name="connsiteY2555" fmla="*/ 1757376 h 6451461"/>
              <a:gd name="connsiteX2556" fmla="*/ 180056 w 7308555"/>
              <a:gd name="connsiteY2556" fmla="*/ 1757376 h 6451461"/>
              <a:gd name="connsiteX2557" fmla="*/ 180056 w 7308555"/>
              <a:gd name="connsiteY2557" fmla="*/ 1732128 h 6451461"/>
              <a:gd name="connsiteX2558" fmla="*/ 167432 w 7308555"/>
              <a:gd name="connsiteY2558" fmla="*/ 1757376 h 6451461"/>
              <a:gd name="connsiteX2559" fmla="*/ 167432 w 7308555"/>
              <a:gd name="connsiteY2559" fmla="*/ 1744752 h 6451461"/>
              <a:gd name="connsiteX2560" fmla="*/ 0 w 7308555"/>
              <a:gd name="connsiteY2560" fmla="*/ 1757376 h 6451461"/>
              <a:gd name="connsiteX2561" fmla="*/ 0 w 7308555"/>
              <a:gd name="connsiteY2561" fmla="*/ 1782623 h 6451461"/>
              <a:gd name="connsiteX2562" fmla="*/ 64448 w 7308555"/>
              <a:gd name="connsiteY2562" fmla="*/ 1795247 h 6451461"/>
              <a:gd name="connsiteX2563" fmla="*/ 154144 w 7308555"/>
              <a:gd name="connsiteY2563" fmla="*/ 1782623 h 6451461"/>
              <a:gd name="connsiteX2564" fmla="*/ 141520 w 7308555"/>
              <a:gd name="connsiteY2564" fmla="*/ 1795247 h 6451461"/>
              <a:gd name="connsiteX2565" fmla="*/ 154144 w 7308555"/>
              <a:gd name="connsiteY2565" fmla="*/ 1795247 h 6451461"/>
              <a:gd name="connsiteX2566" fmla="*/ 166768 w 7308555"/>
              <a:gd name="connsiteY2566" fmla="*/ 1782623 h 6451461"/>
              <a:gd name="connsiteX2567" fmla="*/ 192680 w 7308555"/>
              <a:gd name="connsiteY2567" fmla="*/ 1769999 h 6451461"/>
              <a:gd name="connsiteX2568" fmla="*/ 218592 w 7308555"/>
              <a:gd name="connsiteY2568" fmla="*/ 1782623 h 6451461"/>
              <a:gd name="connsiteX2569" fmla="*/ 257128 w 7308555"/>
              <a:gd name="connsiteY2569" fmla="*/ 1769999 h 6451461"/>
              <a:gd name="connsiteX2570" fmla="*/ 257128 w 7308555"/>
              <a:gd name="connsiteY2570" fmla="*/ 1769999 h 6451461"/>
              <a:gd name="connsiteX2571" fmla="*/ 7147103 w 7308555"/>
              <a:gd name="connsiteY2571" fmla="*/ 1757376 h 6451461"/>
              <a:gd name="connsiteX2572" fmla="*/ 7121192 w 7308555"/>
              <a:gd name="connsiteY2572" fmla="*/ 1782623 h 6451461"/>
              <a:gd name="connsiteX2573" fmla="*/ 7108568 w 7308555"/>
              <a:gd name="connsiteY2573" fmla="*/ 1807871 h 6451461"/>
              <a:gd name="connsiteX2574" fmla="*/ 7095944 w 7308555"/>
              <a:gd name="connsiteY2574" fmla="*/ 1795247 h 6451461"/>
              <a:gd name="connsiteX2575" fmla="*/ 7121856 w 7308555"/>
              <a:gd name="connsiteY2575" fmla="*/ 1833119 h 6451461"/>
              <a:gd name="connsiteX2576" fmla="*/ 7121856 w 7308555"/>
              <a:gd name="connsiteY2576" fmla="*/ 1820495 h 6451461"/>
              <a:gd name="connsiteX2577" fmla="*/ 7147768 w 7308555"/>
              <a:gd name="connsiteY2577" fmla="*/ 1871655 h 6451461"/>
              <a:gd name="connsiteX2578" fmla="*/ 7160391 w 7308555"/>
              <a:gd name="connsiteY2578" fmla="*/ 1859031 h 6451461"/>
              <a:gd name="connsiteX2579" fmla="*/ 7186304 w 7308555"/>
              <a:gd name="connsiteY2579" fmla="*/ 1884279 h 6451461"/>
              <a:gd name="connsiteX2580" fmla="*/ 7160391 w 7308555"/>
              <a:gd name="connsiteY2580" fmla="*/ 1756711 h 6451461"/>
              <a:gd name="connsiteX2581" fmla="*/ 7147103 w 7308555"/>
              <a:gd name="connsiteY2581" fmla="*/ 1756711 h 6451461"/>
              <a:gd name="connsiteX2582" fmla="*/ 7147103 w 7308555"/>
              <a:gd name="connsiteY2582" fmla="*/ 1757376 h 6451461"/>
              <a:gd name="connsiteX2583" fmla="*/ 7133815 w 7308555"/>
              <a:gd name="connsiteY2583" fmla="*/ 1795247 h 6451461"/>
              <a:gd name="connsiteX2584" fmla="*/ 7159727 w 7308555"/>
              <a:gd name="connsiteY2584" fmla="*/ 1807871 h 6451461"/>
              <a:gd name="connsiteX2585" fmla="*/ 7159727 w 7308555"/>
              <a:gd name="connsiteY2585" fmla="*/ 1807871 h 6451461"/>
              <a:gd name="connsiteX2586" fmla="*/ 7133815 w 7308555"/>
              <a:gd name="connsiteY2586" fmla="*/ 1795247 h 6451461"/>
              <a:gd name="connsiteX2587" fmla="*/ 7133815 w 7308555"/>
              <a:gd name="connsiteY2587" fmla="*/ 1795247 h 6451461"/>
              <a:gd name="connsiteX2588" fmla="*/ 7172351 w 7308555"/>
              <a:gd name="connsiteY2588" fmla="*/ 1846407 h 6451461"/>
              <a:gd name="connsiteX2589" fmla="*/ 7159727 w 7308555"/>
              <a:gd name="connsiteY2589" fmla="*/ 1859031 h 6451461"/>
              <a:gd name="connsiteX2590" fmla="*/ 7147103 w 7308555"/>
              <a:gd name="connsiteY2590" fmla="*/ 1833783 h 6451461"/>
              <a:gd name="connsiteX2591" fmla="*/ 7159727 w 7308555"/>
              <a:gd name="connsiteY2591" fmla="*/ 1821159 h 6451461"/>
              <a:gd name="connsiteX2592" fmla="*/ 7172351 w 7308555"/>
              <a:gd name="connsiteY2592" fmla="*/ 1846407 h 6451461"/>
              <a:gd name="connsiteX2593" fmla="*/ 7172351 w 7308555"/>
              <a:gd name="connsiteY2593" fmla="*/ 1846407 h 6451461"/>
              <a:gd name="connsiteX2594" fmla="*/ 1683626 w 7308555"/>
              <a:gd name="connsiteY2594" fmla="*/ 1795247 h 6451461"/>
              <a:gd name="connsiteX2595" fmla="*/ 1696249 w 7308555"/>
              <a:gd name="connsiteY2595" fmla="*/ 1820495 h 6451461"/>
              <a:gd name="connsiteX2596" fmla="*/ 1683626 w 7308555"/>
              <a:gd name="connsiteY2596" fmla="*/ 1795247 h 6451461"/>
              <a:gd name="connsiteX2597" fmla="*/ 1683626 w 7308555"/>
              <a:gd name="connsiteY2597" fmla="*/ 1795247 h 6451461"/>
              <a:gd name="connsiteX2598" fmla="*/ 1156745 w 7308555"/>
              <a:gd name="connsiteY2598" fmla="*/ 2890202 h 6451461"/>
              <a:gd name="connsiteX2599" fmla="*/ 1130833 w 7308555"/>
              <a:gd name="connsiteY2599" fmla="*/ 2953986 h 6451461"/>
              <a:gd name="connsiteX2600" fmla="*/ 1156745 w 7308555"/>
              <a:gd name="connsiteY2600" fmla="*/ 2890202 h 6451461"/>
              <a:gd name="connsiteX2601" fmla="*/ 1156745 w 7308555"/>
              <a:gd name="connsiteY2601" fmla="*/ 2890202 h 6451461"/>
              <a:gd name="connsiteX2602" fmla="*/ 6298647 w 7308555"/>
              <a:gd name="connsiteY2602" fmla="*/ 3616407 h 6451461"/>
              <a:gd name="connsiteX2603" fmla="*/ 6337183 w 7308555"/>
              <a:gd name="connsiteY2603" fmla="*/ 3680191 h 6451461"/>
              <a:gd name="connsiteX2604" fmla="*/ 6414255 w 7308555"/>
              <a:gd name="connsiteY2604" fmla="*/ 3781846 h 6451461"/>
              <a:gd name="connsiteX2605" fmla="*/ 6414255 w 7308555"/>
              <a:gd name="connsiteY2605" fmla="*/ 3781846 h 6451461"/>
              <a:gd name="connsiteX2606" fmla="*/ 6440167 w 7308555"/>
              <a:gd name="connsiteY2606" fmla="*/ 3833006 h 6451461"/>
              <a:gd name="connsiteX2607" fmla="*/ 6517239 w 7308555"/>
              <a:gd name="connsiteY2607" fmla="*/ 3922037 h 6451461"/>
              <a:gd name="connsiteX2608" fmla="*/ 6517239 w 7308555"/>
              <a:gd name="connsiteY2608" fmla="*/ 3909413 h 6451461"/>
              <a:gd name="connsiteX2609" fmla="*/ 6555775 w 7308555"/>
              <a:gd name="connsiteY2609" fmla="*/ 3934661 h 6451461"/>
              <a:gd name="connsiteX2610" fmla="*/ 6466079 w 7308555"/>
              <a:gd name="connsiteY2610" fmla="*/ 3756598 h 6451461"/>
              <a:gd name="connsiteX2611" fmla="*/ 6401631 w 7308555"/>
              <a:gd name="connsiteY2611" fmla="*/ 3667566 h 6451461"/>
              <a:gd name="connsiteX2612" fmla="*/ 6389007 w 7308555"/>
              <a:gd name="connsiteY2612" fmla="*/ 3667566 h 6451461"/>
              <a:gd name="connsiteX2613" fmla="*/ 6208951 w 7308555"/>
              <a:gd name="connsiteY2613" fmla="*/ 3400472 h 6451461"/>
              <a:gd name="connsiteX2614" fmla="*/ 6208951 w 7308555"/>
              <a:gd name="connsiteY2614" fmla="*/ 3375224 h 6451461"/>
              <a:gd name="connsiteX2615" fmla="*/ 6196327 w 7308555"/>
              <a:gd name="connsiteY2615" fmla="*/ 3387848 h 6451461"/>
              <a:gd name="connsiteX2616" fmla="*/ 6145167 w 7308555"/>
              <a:gd name="connsiteY2616" fmla="*/ 3311440 h 6451461"/>
              <a:gd name="connsiteX2617" fmla="*/ 6094007 w 7308555"/>
              <a:gd name="connsiteY2617" fmla="*/ 3260281 h 6451461"/>
              <a:gd name="connsiteX2618" fmla="*/ 6081383 w 7308555"/>
              <a:gd name="connsiteY2618" fmla="*/ 3298152 h 6451461"/>
              <a:gd name="connsiteX2619" fmla="*/ 6119919 w 7308555"/>
              <a:gd name="connsiteY2619" fmla="*/ 3349312 h 6451461"/>
              <a:gd name="connsiteX2620" fmla="*/ 6119919 w 7308555"/>
              <a:gd name="connsiteY2620" fmla="*/ 3336688 h 6451461"/>
              <a:gd name="connsiteX2621" fmla="*/ 6312599 w 7308555"/>
              <a:gd name="connsiteY2621" fmla="*/ 3603783 h 6451461"/>
              <a:gd name="connsiteX2622" fmla="*/ 6298647 w 7308555"/>
              <a:gd name="connsiteY2622" fmla="*/ 3616407 h 6451461"/>
              <a:gd name="connsiteX2623" fmla="*/ 6298647 w 7308555"/>
              <a:gd name="connsiteY2623" fmla="*/ 3616407 h 6451461"/>
              <a:gd name="connsiteX2624" fmla="*/ 2981891 w 7308555"/>
              <a:gd name="connsiteY2624" fmla="*/ 3476215 h 6451461"/>
              <a:gd name="connsiteX2625" fmla="*/ 2969267 w 7308555"/>
              <a:gd name="connsiteY2625" fmla="*/ 3463591 h 6451461"/>
              <a:gd name="connsiteX2626" fmla="*/ 2995179 w 7308555"/>
              <a:gd name="connsiteY2626" fmla="*/ 3501463 h 6451461"/>
              <a:gd name="connsiteX2627" fmla="*/ 2981891 w 7308555"/>
              <a:gd name="connsiteY2627" fmla="*/ 3476215 h 6451461"/>
              <a:gd name="connsiteX2628" fmla="*/ 2981891 w 7308555"/>
              <a:gd name="connsiteY2628" fmla="*/ 3476215 h 6451461"/>
              <a:gd name="connsiteX2629" fmla="*/ 2017826 w 7308555"/>
              <a:gd name="connsiteY2629" fmla="*/ 3488839 h 6451461"/>
              <a:gd name="connsiteX2630" fmla="*/ 2005202 w 7308555"/>
              <a:gd name="connsiteY2630" fmla="*/ 3552623 h 6451461"/>
              <a:gd name="connsiteX2631" fmla="*/ 2017826 w 7308555"/>
              <a:gd name="connsiteY2631" fmla="*/ 3488839 h 6451461"/>
              <a:gd name="connsiteX2632" fmla="*/ 2017826 w 7308555"/>
              <a:gd name="connsiteY2632" fmla="*/ 3488839 h 6451461"/>
              <a:gd name="connsiteX2633" fmla="*/ 2583907 w 7308555"/>
              <a:gd name="connsiteY2633" fmla="*/ 3769222 h 6451461"/>
              <a:gd name="connsiteX2634" fmla="*/ 2609819 w 7308555"/>
              <a:gd name="connsiteY2634" fmla="*/ 3667566 h 6451461"/>
              <a:gd name="connsiteX2635" fmla="*/ 2597195 w 7308555"/>
              <a:gd name="connsiteY2635" fmla="*/ 3654942 h 6451461"/>
              <a:gd name="connsiteX2636" fmla="*/ 2609819 w 7308555"/>
              <a:gd name="connsiteY2636" fmla="*/ 3629695 h 6451461"/>
              <a:gd name="connsiteX2637" fmla="*/ 2609819 w 7308555"/>
              <a:gd name="connsiteY2637" fmla="*/ 3553287 h 6451461"/>
              <a:gd name="connsiteX2638" fmla="*/ 2583907 w 7308555"/>
              <a:gd name="connsiteY2638" fmla="*/ 3591159 h 6451461"/>
              <a:gd name="connsiteX2639" fmla="*/ 2596531 w 7308555"/>
              <a:gd name="connsiteY2639" fmla="*/ 3629031 h 6451461"/>
              <a:gd name="connsiteX2640" fmla="*/ 2583907 w 7308555"/>
              <a:gd name="connsiteY2640" fmla="*/ 3629031 h 6451461"/>
              <a:gd name="connsiteX2641" fmla="*/ 2583907 w 7308555"/>
              <a:gd name="connsiteY2641" fmla="*/ 3654278 h 6451461"/>
              <a:gd name="connsiteX2642" fmla="*/ 2571283 w 7308555"/>
              <a:gd name="connsiteY2642" fmla="*/ 3654278 h 6451461"/>
              <a:gd name="connsiteX2643" fmla="*/ 2571283 w 7308555"/>
              <a:gd name="connsiteY2643" fmla="*/ 3705438 h 6451461"/>
              <a:gd name="connsiteX2644" fmla="*/ 2545371 w 7308555"/>
              <a:gd name="connsiteY2644" fmla="*/ 3909413 h 6451461"/>
              <a:gd name="connsiteX2645" fmla="*/ 2519459 w 7308555"/>
              <a:gd name="connsiteY2645" fmla="*/ 3884165 h 6451461"/>
              <a:gd name="connsiteX2646" fmla="*/ 2519459 w 7308555"/>
              <a:gd name="connsiteY2646" fmla="*/ 3884165 h 6451461"/>
              <a:gd name="connsiteX2647" fmla="*/ 2532083 w 7308555"/>
              <a:gd name="connsiteY2647" fmla="*/ 3884165 h 6451461"/>
              <a:gd name="connsiteX2648" fmla="*/ 2544706 w 7308555"/>
              <a:gd name="connsiteY2648" fmla="*/ 3731350 h 6451461"/>
              <a:gd name="connsiteX2649" fmla="*/ 2544706 w 7308555"/>
              <a:gd name="connsiteY2649" fmla="*/ 3756598 h 6451461"/>
              <a:gd name="connsiteX2650" fmla="*/ 2518794 w 7308555"/>
              <a:gd name="connsiteY2650" fmla="*/ 3781846 h 6451461"/>
              <a:gd name="connsiteX2651" fmla="*/ 2518794 w 7308555"/>
              <a:gd name="connsiteY2651" fmla="*/ 3794469 h 6451461"/>
              <a:gd name="connsiteX2652" fmla="*/ 2518794 w 7308555"/>
              <a:gd name="connsiteY2652" fmla="*/ 3819718 h 6451461"/>
              <a:gd name="connsiteX2653" fmla="*/ 2518794 w 7308555"/>
              <a:gd name="connsiteY2653" fmla="*/ 3807093 h 6451461"/>
              <a:gd name="connsiteX2654" fmla="*/ 2506170 w 7308555"/>
              <a:gd name="connsiteY2654" fmla="*/ 3947285 h 6451461"/>
              <a:gd name="connsiteX2655" fmla="*/ 2518794 w 7308555"/>
              <a:gd name="connsiteY2655" fmla="*/ 3922037 h 6451461"/>
              <a:gd name="connsiteX2656" fmla="*/ 2531418 w 7308555"/>
              <a:gd name="connsiteY2656" fmla="*/ 3922037 h 6451461"/>
              <a:gd name="connsiteX2657" fmla="*/ 2518794 w 7308555"/>
              <a:gd name="connsiteY2657" fmla="*/ 4062229 h 6451461"/>
              <a:gd name="connsiteX2658" fmla="*/ 2557330 w 7308555"/>
              <a:gd name="connsiteY2658" fmla="*/ 3858253 h 6451461"/>
              <a:gd name="connsiteX2659" fmla="*/ 2557330 w 7308555"/>
              <a:gd name="connsiteY2659" fmla="*/ 3858253 h 6451461"/>
              <a:gd name="connsiteX2660" fmla="*/ 2557330 w 7308555"/>
              <a:gd name="connsiteY2660" fmla="*/ 3820382 h 6451461"/>
              <a:gd name="connsiteX2661" fmla="*/ 2569954 w 7308555"/>
              <a:gd name="connsiteY2661" fmla="*/ 3820382 h 6451461"/>
              <a:gd name="connsiteX2662" fmla="*/ 2557330 w 7308555"/>
              <a:gd name="connsiteY2662" fmla="*/ 3807758 h 6451461"/>
              <a:gd name="connsiteX2663" fmla="*/ 2583907 w 7308555"/>
              <a:gd name="connsiteY2663" fmla="*/ 3769222 h 6451461"/>
              <a:gd name="connsiteX2664" fmla="*/ 2583907 w 7308555"/>
              <a:gd name="connsiteY2664" fmla="*/ 3769222 h 6451461"/>
              <a:gd name="connsiteX2665" fmla="*/ 2288242 w 7308555"/>
              <a:gd name="connsiteY2665" fmla="*/ 3629031 h 6451461"/>
              <a:gd name="connsiteX2666" fmla="*/ 2314155 w 7308555"/>
              <a:gd name="connsiteY2666" fmla="*/ 3603783 h 6451461"/>
              <a:gd name="connsiteX2667" fmla="*/ 2301531 w 7308555"/>
              <a:gd name="connsiteY2667" fmla="*/ 3603783 h 6451461"/>
              <a:gd name="connsiteX2668" fmla="*/ 2288242 w 7308555"/>
              <a:gd name="connsiteY2668" fmla="*/ 3629031 h 6451461"/>
              <a:gd name="connsiteX2669" fmla="*/ 2288242 w 7308555"/>
              <a:gd name="connsiteY2669" fmla="*/ 3629031 h 6451461"/>
              <a:gd name="connsiteX2670" fmla="*/ 2365315 w 7308555"/>
              <a:gd name="connsiteY2670" fmla="*/ 3679526 h 6451461"/>
              <a:gd name="connsiteX2671" fmla="*/ 2377938 w 7308555"/>
              <a:gd name="connsiteY2671" fmla="*/ 3654278 h 6451461"/>
              <a:gd name="connsiteX2672" fmla="*/ 2365315 w 7308555"/>
              <a:gd name="connsiteY2672" fmla="*/ 3679526 h 6451461"/>
              <a:gd name="connsiteX2673" fmla="*/ 2365315 w 7308555"/>
              <a:gd name="connsiteY2673" fmla="*/ 3679526 h 6451461"/>
              <a:gd name="connsiteX2674" fmla="*/ 2545371 w 7308555"/>
              <a:gd name="connsiteY2674" fmla="*/ 3730686 h 6451461"/>
              <a:gd name="connsiteX2675" fmla="*/ 2557995 w 7308555"/>
              <a:gd name="connsiteY2675" fmla="*/ 3718062 h 6451461"/>
              <a:gd name="connsiteX2676" fmla="*/ 2545371 w 7308555"/>
              <a:gd name="connsiteY2676" fmla="*/ 3705438 h 6451461"/>
              <a:gd name="connsiteX2677" fmla="*/ 2545371 w 7308555"/>
              <a:gd name="connsiteY2677" fmla="*/ 3730686 h 6451461"/>
              <a:gd name="connsiteX2678" fmla="*/ 2545371 w 7308555"/>
              <a:gd name="connsiteY2678" fmla="*/ 3730686 h 6451461"/>
              <a:gd name="connsiteX2679" fmla="*/ 4832949 w 7308555"/>
              <a:gd name="connsiteY2679" fmla="*/ 3858253 h 6451461"/>
              <a:gd name="connsiteX2680" fmla="*/ 4820325 w 7308555"/>
              <a:gd name="connsiteY2680" fmla="*/ 3922037 h 6451461"/>
              <a:gd name="connsiteX2681" fmla="*/ 4846237 w 7308555"/>
              <a:gd name="connsiteY2681" fmla="*/ 3922037 h 6451461"/>
              <a:gd name="connsiteX2682" fmla="*/ 4820325 w 7308555"/>
              <a:gd name="connsiteY2682" fmla="*/ 3922037 h 6451461"/>
              <a:gd name="connsiteX2683" fmla="*/ 4923309 w 7308555"/>
              <a:gd name="connsiteY2683" fmla="*/ 3947285 h 6451461"/>
              <a:gd name="connsiteX2684" fmla="*/ 4910021 w 7308555"/>
              <a:gd name="connsiteY2684" fmla="*/ 3947285 h 6451461"/>
              <a:gd name="connsiteX2685" fmla="*/ 4961181 w 7308555"/>
              <a:gd name="connsiteY2685" fmla="*/ 3883501 h 6451461"/>
              <a:gd name="connsiteX2686" fmla="*/ 4948557 w 7308555"/>
              <a:gd name="connsiteY2686" fmla="*/ 3870877 h 6451461"/>
              <a:gd name="connsiteX2687" fmla="*/ 4961181 w 7308555"/>
              <a:gd name="connsiteY2687" fmla="*/ 3870877 h 6451461"/>
              <a:gd name="connsiteX2688" fmla="*/ 4948557 w 7308555"/>
              <a:gd name="connsiteY2688" fmla="*/ 3794469 h 6451461"/>
              <a:gd name="connsiteX2689" fmla="*/ 4897397 w 7308555"/>
              <a:gd name="connsiteY2689" fmla="*/ 3718062 h 6451461"/>
              <a:gd name="connsiteX2690" fmla="*/ 4846237 w 7308555"/>
              <a:gd name="connsiteY2690" fmla="*/ 3755934 h 6451461"/>
              <a:gd name="connsiteX2691" fmla="*/ 4833613 w 7308555"/>
              <a:gd name="connsiteY2691" fmla="*/ 3730686 h 6451461"/>
              <a:gd name="connsiteX2692" fmla="*/ 4833613 w 7308555"/>
              <a:gd name="connsiteY2692" fmla="*/ 3755934 h 6451461"/>
              <a:gd name="connsiteX2693" fmla="*/ 4832949 w 7308555"/>
              <a:gd name="connsiteY2693" fmla="*/ 3858253 h 6451461"/>
              <a:gd name="connsiteX2694" fmla="*/ 4832949 w 7308555"/>
              <a:gd name="connsiteY2694" fmla="*/ 3858253 h 6451461"/>
              <a:gd name="connsiteX2695" fmla="*/ 4935933 w 7308555"/>
              <a:gd name="connsiteY2695" fmla="*/ 3870877 h 6451461"/>
              <a:gd name="connsiteX2696" fmla="*/ 4948557 w 7308555"/>
              <a:gd name="connsiteY2696" fmla="*/ 3870877 h 6451461"/>
              <a:gd name="connsiteX2697" fmla="*/ 4922645 w 7308555"/>
              <a:gd name="connsiteY2697" fmla="*/ 3883501 h 6451461"/>
              <a:gd name="connsiteX2698" fmla="*/ 4935933 w 7308555"/>
              <a:gd name="connsiteY2698" fmla="*/ 3870877 h 6451461"/>
              <a:gd name="connsiteX2699" fmla="*/ 4935933 w 7308555"/>
              <a:gd name="connsiteY2699" fmla="*/ 3870877 h 6451461"/>
              <a:gd name="connsiteX2700" fmla="*/ 2519459 w 7308555"/>
              <a:gd name="connsiteY2700" fmla="*/ 3769222 h 6451461"/>
              <a:gd name="connsiteX2701" fmla="*/ 2519459 w 7308555"/>
              <a:gd name="connsiteY2701" fmla="*/ 3769222 h 6451461"/>
              <a:gd name="connsiteX2702" fmla="*/ 2519459 w 7308555"/>
              <a:gd name="connsiteY2702" fmla="*/ 3731350 h 6451461"/>
              <a:gd name="connsiteX2703" fmla="*/ 2519459 w 7308555"/>
              <a:gd name="connsiteY2703" fmla="*/ 3731350 h 6451461"/>
              <a:gd name="connsiteX2704" fmla="*/ 2519459 w 7308555"/>
              <a:gd name="connsiteY2704" fmla="*/ 3756598 h 6451461"/>
              <a:gd name="connsiteX2705" fmla="*/ 2519459 w 7308555"/>
              <a:gd name="connsiteY2705" fmla="*/ 3769222 h 6451461"/>
              <a:gd name="connsiteX2706" fmla="*/ 2519459 w 7308555"/>
              <a:gd name="connsiteY2706" fmla="*/ 3769222 h 6451461"/>
              <a:gd name="connsiteX2707" fmla="*/ 4781789 w 7308555"/>
              <a:gd name="connsiteY2707" fmla="*/ 3743310 h 6451461"/>
              <a:gd name="connsiteX2708" fmla="*/ 4820325 w 7308555"/>
              <a:gd name="connsiteY2708" fmla="*/ 3768558 h 6451461"/>
              <a:gd name="connsiteX2709" fmla="*/ 4794413 w 7308555"/>
              <a:gd name="connsiteY2709" fmla="*/ 3755934 h 6451461"/>
              <a:gd name="connsiteX2710" fmla="*/ 4781789 w 7308555"/>
              <a:gd name="connsiteY2710" fmla="*/ 3743310 h 6451461"/>
              <a:gd name="connsiteX2711" fmla="*/ 4781789 w 7308555"/>
              <a:gd name="connsiteY2711" fmla="*/ 3743310 h 6451461"/>
              <a:gd name="connsiteX2712" fmla="*/ 1928130 w 7308555"/>
              <a:gd name="connsiteY2712" fmla="*/ 3832341 h 6451461"/>
              <a:gd name="connsiteX2713" fmla="*/ 1915506 w 7308555"/>
              <a:gd name="connsiteY2713" fmla="*/ 3883501 h 6451461"/>
              <a:gd name="connsiteX2714" fmla="*/ 1928130 w 7308555"/>
              <a:gd name="connsiteY2714" fmla="*/ 3832341 h 6451461"/>
              <a:gd name="connsiteX2715" fmla="*/ 1928130 w 7308555"/>
              <a:gd name="connsiteY2715" fmla="*/ 3832341 h 6451461"/>
              <a:gd name="connsiteX2716" fmla="*/ 4614357 w 7308555"/>
              <a:gd name="connsiteY2716" fmla="*/ 3883501 h 6451461"/>
              <a:gd name="connsiteX2717" fmla="*/ 4652893 w 7308555"/>
              <a:gd name="connsiteY2717" fmla="*/ 3896125 h 6451461"/>
              <a:gd name="connsiteX2718" fmla="*/ 4652893 w 7308555"/>
              <a:gd name="connsiteY2718" fmla="*/ 3883501 h 6451461"/>
              <a:gd name="connsiteX2719" fmla="*/ 4601733 w 7308555"/>
              <a:gd name="connsiteY2719" fmla="*/ 3870877 h 6451461"/>
              <a:gd name="connsiteX2720" fmla="*/ 4601733 w 7308555"/>
              <a:gd name="connsiteY2720" fmla="*/ 3896125 h 6451461"/>
              <a:gd name="connsiteX2721" fmla="*/ 4614357 w 7308555"/>
              <a:gd name="connsiteY2721" fmla="*/ 3883501 h 6451461"/>
              <a:gd name="connsiteX2722" fmla="*/ 4614357 w 7308555"/>
              <a:gd name="connsiteY2722" fmla="*/ 3883501 h 6451461"/>
              <a:gd name="connsiteX2723" fmla="*/ 1735450 w 7308555"/>
              <a:gd name="connsiteY2723" fmla="*/ 4011069 h 6451461"/>
              <a:gd name="connsiteX2724" fmla="*/ 1761362 w 7308555"/>
              <a:gd name="connsiteY2724" fmla="*/ 4011069 h 6451461"/>
              <a:gd name="connsiteX2725" fmla="*/ 1735450 w 7308555"/>
              <a:gd name="connsiteY2725" fmla="*/ 3998445 h 6451461"/>
              <a:gd name="connsiteX2726" fmla="*/ 1735450 w 7308555"/>
              <a:gd name="connsiteY2726" fmla="*/ 4011069 h 6451461"/>
              <a:gd name="connsiteX2727" fmla="*/ 1735450 w 7308555"/>
              <a:gd name="connsiteY2727" fmla="*/ 4011069 h 6451461"/>
              <a:gd name="connsiteX2728" fmla="*/ 3997780 w 7308555"/>
              <a:gd name="connsiteY2728" fmla="*/ 3998445 h 6451461"/>
              <a:gd name="connsiteX2729" fmla="*/ 3997780 w 7308555"/>
              <a:gd name="connsiteY2729" fmla="*/ 3998445 h 6451461"/>
              <a:gd name="connsiteX2730" fmla="*/ 3997780 w 7308555"/>
              <a:gd name="connsiteY2730" fmla="*/ 3998445 h 6451461"/>
              <a:gd name="connsiteX2731" fmla="*/ 5090077 w 7308555"/>
              <a:gd name="connsiteY2731" fmla="*/ 4011069 h 6451461"/>
              <a:gd name="connsiteX2732" fmla="*/ 5090077 w 7308555"/>
              <a:gd name="connsiteY2732" fmla="*/ 4023692 h 6451461"/>
              <a:gd name="connsiteX2733" fmla="*/ 5115989 w 7308555"/>
              <a:gd name="connsiteY2733" fmla="*/ 4036316 h 6451461"/>
              <a:gd name="connsiteX2734" fmla="*/ 5090077 w 7308555"/>
              <a:gd name="connsiteY2734" fmla="*/ 4011069 h 6451461"/>
              <a:gd name="connsiteX2735" fmla="*/ 5090077 w 7308555"/>
              <a:gd name="connsiteY2735" fmla="*/ 4011069 h 6451461"/>
              <a:gd name="connsiteX2736" fmla="*/ 5154525 w 7308555"/>
              <a:gd name="connsiteY2736" fmla="*/ 4023692 h 6451461"/>
              <a:gd name="connsiteX2737" fmla="*/ 5141902 w 7308555"/>
              <a:gd name="connsiteY2737" fmla="*/ 4023692 h 6451461"/>
              <a:gd name="connsiteX2738" fmla="*/ 5154525 w 7308555"/>
              <a:gd name="connsiteY2738" fmla="*/ 4036316 h 6451461"/>
              <a:gd name="connsiteX2739" fmla="*/ 5167149 w 7308555"/>
              <a:gd name="connsiteY2739" fmla="*/ 4011069 h 6451461"/>
              <a:gd name="connsiteX2740" fmla="*/ 5154525 w 7308555"/>
              <a:gd name="connsiteY2740" fmla="*/ 4023692 h 6451461"/>
              <a:gd name="connsiteX2741" fmla="*/ 5154525 w 7308555"/>
              <a:gd name="connsiteY2741" fmla="*/ 4023692 h 6451461"/>
              <a:gd name="connsiteX2742" fmla="*/ 5141902 w 7308555"/>
              <a:gd name="connsiteY2742" fmla="*/ 4036316 h 6451461"/>
              <a:gd name="connsiteX2743" fmla="*/ 5115989 w 7308555"/>
              <a:gd name="connsiteY2743" fmla="*/ 4036316 h 6451461"/>
              <a:gd name="connsiteX2744" fmla="*/ 5115989 w 7308555"/>
              <a:gd name="connsiteY2744" fmla="*/ 4061564 h 6451461"/>
              <a:gd name="connsiteX2745" fmla="*/ 5128613 w 7308555"/>
              <a:gd name="connsiteY2745" fmla="*/ 4061564 h 6451461"/>
              <a:gd name="connsiteX2746" fmla="*/ 5141237 w 7308555"/>
              <a:gd name="connsiteY2746" fmla="*/ 4061564 h 6451461"/>
              <a:gd name="connsiteX2747" fmla="*/ 5141902 w 7308555"/>
              <a:gd name="connsiteY2747" fmla="*/ 4036316 h 6451461"/>
              <a:gd name="connsiteX2748" fmla="*/ 5141902 w 7308555"/>
              <a:gd name="connsiteY2748" fmla="*/ 4036316 h 6451461"/>
              <a:gd name="connsiteX2749" fmla="*/ 5128613 w 7308555"/>
              <a:gd name="connsiteY2749" fmla="*/ 4074188 h 6451461"/>
              <a:gd name="connsiteX2750" fmla="*/ 5141237 w 7308555"/>
              <a:gd name="connsiteY2750" fmla="*/ 4074188 h 6451461"/>
              <a:gd name="connsiteX2751" fmla="*/ 5128613 w 7308555"/>
              <a:gd name="connsiteY2751" fmla="*/ 4061564 h 6451461"/>
              <a:gd name="connsiteX2752" fmla="*/ 5128613 w 7308555"/>
              <a:gd name="connsiteY2752" fmla="*/ 4074188 h 6451461"/>
              <a:gd name="connsiteX2753" fmla="*/ 5128613 w 7308555"/>
              <a:gd name="connsiteY2753" fmla="*/ 4074188 h 6451461"/>
              <a:gd name="connsiteX2754" fmla="*/ 1812522 w 7308555"/>
              <a:gd name="connsiteY2754" fmla="*/ 4189132 h 6451461"/>
              <a:gd name="connsiteX2755" fmla="*/ 1812522 w 7308555"/>
              <a:gd name="connsiteY2755" fmla="*/ 4201756 h 6451461"/>
              <a:gd name="connsiteX2756" fmla="*/ 1825146 w 7308555"/>
              <a:gd name="connsiteY2756" fmla="*/ 4201756 h 6451461"/>
              <a:gd name="connsiteX2757" fmla="*/ 1825146 w 7308555"/>
              <a:gd name="connsiteY2757" fmla="*/ 4214379 h 6451461"/>
              <a:gd name="connsiteX2758" fmla="*/ 1837770 w 7308555"/>
              <a:gd name="connsiteY2758" fmla="*/ 4163219 h 6451461"/>
              <a:gd name="connsiteX2759" fmla="*/ 1850394 w 7308555"/>
              <a:gd name="connsiteY2759" fmla="*/ 4112060 h 6451461"/>
              <a:gd name="connsiteX2760" fmla="*/ 1811858 w 7308555"/>
              <a:gd name="connsiteY2760" fmla="*/ 4175843 h 6451461"/>
              <a:gd name="connsiteX2761" fmla="*/ 1812522 w 7308555"/>
              <a:gd name="connsiteY2761" fmla="*/ 4189132 h 6451461"/>
              <a:gd name="connsiteX2762" fmla="*/ 1825146 w 7308555"/>
              <a:gd name="connsiteY2762" fmla="*/ 4189132 h 6451461"/>
              <a:gd name="connsiteX2763" fmla="*/ 1812522 w 7308555"/>
              <a:gd name="connsiteY2763" fmla="*/ 4189132 h 6451461"/>
              <a:gd name="connsiteX2764" fmla="*/ 1812522 w 7308555"/>
              <a:gd name="connsiteY2764" fmla="*/ 4189132 h 6451461"/>
              <a:gd name="connsiteX2765" fmla="*/ 4769165 w 7308555"/>
              <a:gd name="connsiteY2765" fmla="*/ 4137972 h 6451461"/>
              <a:gd name="connsiteX2766" fmla="*/ 4781789 w 7308555"/>
              <a:gd name="connsiteY2766" fmla="*/ 4163219 h 6451461"/>
              <a:gd name="connsiteX2767" fmla="*/ 4781789 w 7308555"/>
              <a:gd name="connsiteY2767" fmla="*/ 4175843 h 6451461"/>
              <a:gd name="connsiteX2768" fmla="*/ 4794413 w 7308555"/>
              <a:gd name="connsiteY2768" fmla="*/ 4188467 h 6451461"/>
              <a:gd name="connsiteX2769" fmla="*/ 4794413 w 7308555"/>
              <a:gd name="connsiteY2769" fmla="*/ 4188467 h 6451461"/>
              <a:gd name="connsiteX2770" fmla="*/ 4781789 w 7308555"/>
              <a:gd name="connsiteY2770" fmla="*/ 4137307 h 6451461"/>
              <a:gd name="connsiteX2771" fmla="*/ 4794413 w 7308555"/>
              <a:gd name="connsiteY2771" fmla="*/ 4137307 h 6451461"/>
              <a:gd name="connsiteX2772" fmla="*/ 4781789 w 7308555"/>
              <a:gd name="connsiteY2772" fmla="*/ 4137307 h 6451461"/>
              <a:gd name="connsiteX2773" fmla="*/ 4781789 w 7308555"/>
              <a:gd name="connsiteY2773" fmla="*/ 4149931 h 6451461"/>
              <a:gd name="connsiteX2774" fmla="*/ 4781789 w 7308555"/>
              <a:gd name="connsiteY2774" fmla="*/ 4162555 h 6451461"/>
              <a:gd name="connsiteX2775" fmla="*/ 4769165 w 7308555"/>
              <a:gd name="connsiteY2775" fmla="*/ 4137972 h 6451461"/>
              <a:gd name="connsiteX2776" fmla="*/ 4769165 w 7308555"/>
              <a:gd name="connsiteY2776" fmla="*/ 4137972 h 6451461"/>
              <a:gd name="connsiteX2777" fmla="*/ 1696914 w 7308555"/>
              <a:gd name="connsiteY2777" fmla="*/ 4252915 h 6451461"/>
              <a:gd name="connsiteX2778" fmla="*/ 1696914 w 7308555"/>
              <a:gd name="connsiteY2778" fmla="*/ 4240292 h 6451461"/>
              <a:gd name="connsiteX2779" fmla="*/ 1684290 w 7308555"/>
              <a:gd name="connsiteY2779" fmla="*/ 4265539 h 6451461"/>
              <a:gd name="connsiteX2780" fmla="*/ 1696914 w 7308555"/>
              <a:gd name="connsiteY2780" fmla="*/ 4252915 h 6451461"/>
              <a:gd name="connsiteX2781" fmla="*/ 1696914 w 7308555"/>
              <a:gd name="connsiteY2781" fmla="*/ 4252915 h 6451461"/>
              <a:gd name="connsiteX2782" fmla="*/ 2416475 w 7308555"/>
              <a:gd name="connsiteY2782" fmla="*/ 4329323 h 6451461"/>
              <a:gd name="connsiteX2783" fmla="*/ 2429098 w 7308555"/>
              <a:gd name="connsiteY2783" fmla="*/ 4265539 h 6451461"/>
              <a:gd name="connsiteX2784" fmla="*/ 2416475 w 7308555"/>
              <a:gd name="connsiteY2784" fmla="*/ 4329323 h 6451461"/>
              <a:gd name="connsiteX2785" fmla="*/ 2416475 w 7308555"/>
              <a:gd name="connsiteY2785" fmla="*/ 4329323 h 6451461"/>
              <a:gd name="connsiteX2786" fmla="*/ 1645090 w 7308555"/>
              <a:gd name="connsiteY2786" fmla="*/ 4303411 h 6451461"/>
              <a:gd name="connsiteX2787" fmla="*/ 1632466 w 7308555"/>
              <a:gd name="connsiteY2787" fmla="*/ 4341283 h 6451461"/>
              <a:gd name="connsiteX2788" fmla="*/ 1671002 w 7308555"/>
              <a:gd name="connsiteY2788" fmla="*/ 4277499 h 6451461"/>
              <a:gd name="connsiteX2789" fmla="*/ 1645090 w 7308555"/>
              <a:gd name="connsiteY2789" fmla="*/ 4303411 h 6451461"/>
              <a:gd name="connsiteX2790" fmla="*/ 1645090 w 7308555"/>
              <a:gd name="connsiteY2790" fmla="*/ 4303411 h 6451461"/>
              <a:gd name="connsiteX2791" fmla="*/ 1761362 w 7308555"/>
              <a:gd name="connsiteY2791" fmla="*/ 4545922 h 6451461"/>
              <a:gd name="connsiteX2792" fmla="*/ 1825810 w 7308555"/>
              <a:gd name="connsiteY2792" fmla="*/ 4444267 h 6451461"/>
              <a:gd name="connsiteX2793" fmla="*/ 1876970 w 7308555"/>
              <a:gd name="connsiteY2793" fmla="*/ 4316699 h 6451461"/>
              <a:gd name="connsiteX2794" fmla="*/ 1761362 w 7308555"/>
              <a:gd name="connsiteY2794" fmla="*/ 4545922 h 6451461"/>
              <a:gd name="connsiteX2795" fmla="*/ 1761362 w 7308555"/>
              <a:gd name="connsiteY2795" fmla="*/ 4545922 h 6451461"/>
              <a:gd name="connsiteX2796" fmla="*/ 2416475 w 7308555"/>
              <a:gd name="connsiteY2796" fmla="*/ 4367195 h 6451461"/>
              <a:gd name="connsiteX2797" fmla="*/ 2416475 w 7308555"/>
              <a:gd name="connsiteY2797" fmla="*/ 4341947 h 6451461"/>
              <a:gd name="connsiteX2798" fmla="*/ 2416475 w 7308555"/>
              <a:gd name="connsiteY2798" fmla="*/ 4367195 h 6451461"/>
              <a:gd name="connsiteX2799" fmla="*/ 2416475 w 7308555"/>
              <a:gd name="connsiteY2799" fmla="*/ 4367195 h 6451461"/>
              <a:gd name="connsiteX2800" fmla="*/ 4627645 w 7308555"/>
              <a:gd name="connsiteY2800" fmla="*/ 4864176 h 6451461"/>
              <a:gd name="connsiteX2801" fmla="*/ 4640269 w 7308555"/>
              <a:gd name="connsiteY2801" fmla="*/ 4826305 h 6451461"/>
              <a:gd name="connsiteX2802" fmla="*/ 4627645 w 7308555"/>
              <a:gd name="connsiteY2802" fmla="*/ 4826305 h 6451461"/>
              <a:gd name="connsiteX2803" fmla="*/ 4704717 w 7308555"/>
              <a:gd name="connsiteY2803" fmla="*/ 4724649 h 6451461"/>
              <a:gd name="connsiteX2804" fmla="*/ 4704717 w 7308555"/>
              <a:gd name="connsiteY2804" fmla="*/ 4724649 h 6451461"/>
              <a:gd name="connsiteX2805" fmla="*/ 4704717 w 7308555"/>
              <a:gd name="connsiteY2805" fmla="*/ 4673490 h 6451461"/>
              <a:gd name="connsiteX2806" fmla="*/ 4666181 w 7308555"/>
              <a:gd name="connsiteY2806" fmla="*/ 4584458 h 6451461"/>
              <a:gd name="connsiteX2807" fmla="*/ 4743253 w 7308555"/>
              <a:gd name="connsiteY2807" fmla="*/ 4533298 h 6451461"/>
              <a:gd name="connsiteX2808" fmla="*/ 4781789 w 7308555"/>
              <a:gd name="connsiteY2808" fmla="*/ 4469515 h 6451461"/>
              <a:gd name="connsiteX2809" fmla="*/ 4743253 w 7308555"/>
              <a:gd name="connsiteY2809" fmla="*/ 4507386 h 6451461"/>
              <a:gd name="connsiteX2810" fmla="*/ 4730629 w 7308555"/>
              <a:gd name="connsiteY2810" fmla="*/ 4482138 h 6451461"/>
              <a:gd name="connsiteX2811" fmla="*/ 4718005 w 7308555"/>
              <a:gd name="connsiteY2811" fmla="*/ 4533298 h 6451461"/>
              <a:gd name="connsiteX2812" fmla="*/ 4589773 w 7308555"/>
              <a:gd name="connsiteY2812" fmla="*/ 4558546 h 6451461"/>
              <a:gd name="connsiteX2813" fmla="*/ 4602397 w 7308555"/>
              <a:gd name="connsiteY2813" fmla="*/ 4533298 h 6451461"/>
              <a:gd name="connsiteX2814" fmla="*/ 4615021 w 7308555"/>
              <a:gd name="connsiteY2814" fmla="*/ 4342611 h 6451461"/>
              <a:gd name="connsiteX2815" fmla="*/ 4576485 w 7308555"/>
              <a:gd name="connsiteY2815" fmla="*/ 4520675 h 6451461"/>
              <a:gd name="connsiteX2816" fmla="*/ 4525325 w 7308555"/>
              <a:gd name="connsiteY2816" fmla="*/ 4584458 h 6451461"/>
              <a:gd name="connsiteX2817" fmla="*/ 4486789 w 7308555"/>
              <a:gd name="connsiteY2817" fmla="*/ 4660866 h 6451461"/>
              <a:gd name="connsiteX2818" fmla="*/ 4474165 w 7308555"/>
              <a:gd name="connsiteY2818" fmla="*/ 4648242 h 6451461"/>
              <a:gd name="connsiteX2819" fmla="*/ 4474165 w 7308555"/>
              <a:gd name="connsiteY2819" fmla="*/ 4712026 h 6451461"/>
              <a:gd name="connsiteX2820" fmla="*/ 4486789 w 7308555"/>
              <a:gd name="connsiteY2820" fmla="*/ 4712026 h 6451461"/>
              <a:gd name="connsiteX2821" fmla="*/ 4460877 w 7308555"/>
              <a:gd name="connsiteY2821" fmla="*/ 4749898 h 6451461"/>
              <a:gd name="connsiteX2822" fmla="*/ 4473501 w 7308555"/>
              <a:gd name="connsiteY2822" fmla="*/ 4762521 h 6451461"/>
              <a:gd name="connsiteX2823" fmla="*/ 4473501 w 7308555"/>
              <a:gd name="connsiteY2823" fmla="*/ 4762521 h 6451461"/>
              <a:gd name="connsiteX2824" fmla="*/ 4486125 w 7308555"/>
              <a:gd name="connsiteY2824" fmla="*/ 4787769 h 6451461"/>
              <a:gd name="connsiteX2825" fmla="*/ 4486125 w 7308555"/>
              <a:gd name="connsiteY2825" fmla="*/ 4813017 h 6451461"/>
              <a:gd name="connsiteX2826" fmla="*/ 4460212 w 7308555"/>
              <a:gd name="connsiteY2826" fmla="*/ 4800393 h 6451461"/>
              <a:gd name="connsiteX2827" fmla="*/ 4447589 w 7308555"/>
              <a:gd name="connsiteY2827" fmla="*/ 4775145 h 6451461"/>
              <a:gd name="connsiteX2828" fmla="*/ 4447589 w 7308555"/>
              <a:gd name="connsiteY2828" fmla="*/ 4787769 h 6451461"/>
              <a:gd name="connsiteX2829" fmla="*/ 4434965 w 7308555"/>
              <a:gd name="connsiteY2829" fmla="*/ 4762521 h 6451461"/>
              <a:gd name="connsiteX2830" fmla="*/ 4447589 w 7308555"/>
              <a:gd name="connsiteY2830" fmla="*/ 4762521 h 6451461"/>
              <a:gd name="connsiteX2831" fmla="*/ 4447589 w 7308555"/>
              <a:gd name="connsiteY2831" fmla="*/ 4749898 h 6451461"/>
              <a:gd name="connsiteX2832" fmla="*/ 4421677 w 7308555"/>
              <a:gd name="connsiteY2832" fmla="*/ 4762521 h 6451461"/>
              <a:gd name="connsiteX2833" fmla="*/ 4421677 w 7308555"/>
              <a:gd name="connsiteY2833" fmla="*/ 4749898 h 6451461"/>
              <a:gd name="connsiteX2834" fmla="*/ 4395764 w 7308555"/>
              <a:gd name="connsiteY2834" fmla="*/ 4749898 h 6451461"/>
              <a:gd name="connsiteX2835" fmla="*/ 4383141 w 7308555"/>
              <a:gd name="connsiteY2835" fmla="*/ 4775145 h 6451461"/>
              <a:gd name="connsiteX2836" fmla="*/ 4434301 w 7308555"/>
              <a:gd name="connsiteY2836" fmla="*/ 4826305 h 6451461"/>
              <a:gd name="connsiteX2837" fmla="*/ 4408388 w 7308555"/>
              <a:gd name="connsiteY2837" fmla="*/ 4940584 h 6451461"/>
              <a:gd name="connsiteX2838" fmla="*/ 4421012 w 7308555"/>
              <a:gd name="connsiteY2838" fmla="*/ 4940584 h 6451461"/>
              <a:gd name="connsiteX2839" fmla="*/ 4421012 w 7308555"/>
              <a:gd name="connsiteY2839" fmla="*/ 4965832 h 6451461"/>
              <a:gd name="connsiteX2840" fmla="*/ 4433636 w 7308555"/>
              <a:gd name="connsiteY2840" fmla="*/ 4953208 h 6451461"/>
              <a:gd name="connsiteX2841" fmla="*/ 4433636 w 7308555"/>
              <a:gd name="connsiteY2841" fmla="*/ 4965832 h 6451461"/>
              <a:gd name="connsiteX2842" fmla="*/ 4472172 w 7308555"/>
              <a:gd name="connsiteY2842" fmla="*/ 4978456 h 6451461"/>
              <a:gd name="connsiteX2843" fmla="*/ 4446260 w 7308555"/>
              <a:gd name="connsiteY2843" fmla="*/ 4978456 h 6451461"/>
              <a:gd name="connsiteX2844" fmla="*/ 4446260 w 7308555"/>
              <a:gd name="connsiteY2844" fmla="*/ 5003703 h 6451461"/>
              <a:gd name="connsiteX2845" fmla="*/ 4472172 w 7308555"/>
              <a:gd name="connsiteY2845" fmla="*/ 4991080 h 6451461"/>
              <a:gd name="connsiteX2846" fmla="*/ 4472172 w 7308555"/>
              <a:gd name="connsiteY2846" fmla="*/ 5003703 h 6451461"/>
              <a:gd name="connsiteX2847" fmla="*/ 4484796 w 7308555"/>
              <a:gd name="connsiteY2847" fmla="*/ 4991080 h 6451461"/>
              <a:gd name="connsiteX2848" fmla="*/ 4510708 w 7308555"/>
              <a:gd name="connsiteY2848" fmla="*/ 5003703 h 6451461"/>
              <a:gd name="connsiteX2849" fmla="*/ 4523332 w 7308555"/>
              <a:gd name="connsiteY2849" fmla="*/ 5016327 h 6451461"/>
              <a:gd name="connsiteX2850" fmla="*/ 4523332 w 7308555"/>
              <a:gd name="connsiteY2850" fmla="*/ 5003703 h 6451461"/>
              <a:gd name="connsiteX2851" fmla="*/ 4574492 w 7308555"/>
              <a:gd name="connsiteY2851" fmla="*/ 4978456 h 6451461"/>
              <a:gd name="connsiteX2852" fmla="*/ 4600404 w 7308555"/>
              <a:gd name="connsiteY2852" fmla="*/ 5003703 h 6451461"/>
              <a:gd name="connsiteX2853" fmla="*/ 4626316 w 7308555"/>
              <a:gd name="connsiteY2853" fmla="*/ 4939920 h 6451461"/>
              <a:gd name="connsiteX2854" fmla="*/ 4626316 w 7308555"/>
              <a:gd name="connsiteY2854" fmla="*/ 4902048 h 6451461"/>
              <a:gd name="connsiteX2855" fmla="*/ 4600404 w 7308555"/>
              <a:gd name="connsiteY2855" fmla="*/ 4914672 h 6451461"/>
              <a:gd name="connsiteX2856" fmla="*/ 4600404 w 7308555"/>
              <a:gd name="connsiteY2856" fmla="*/ 4850888 h 6451461"/>
              <a:gd name="connsiteX2857" fmla="*/ 4627645 w 7308555"/>
              <a:gd name="connsiteY2857" fmla="*/ 4864176 h 6451461"/>
              <a:gd name="connsiteX2858" fmla="*/ 4627645 w 7308555"/>
              <a:gd name="connsiteY2858" fmla="*/ 4864176 h 6451461"/>
              <a:gd name="connsiteX2859" fmla="*/ 4589109 w 7308555"/>
              <a:gd name="connsiteY2859" fmla="*/ 4902048 h 6451461"/>
              <a:gd name="connsiteX2860" fmla="*/ 4589109 w 7308555"/>
              <a:gd name="connsiteY2860" fmla="*/ 4902048 h 6451461"/>
              <a:gd name="connsiteX2861" fmla="*/ 4576485 w 7308555"/>
              <a:gd name="connsiteY2861" fmla="*/ 4876800 h 6451461"/>
              <a:gd name="connsiteX2862" fmla="*/ 4576485 w 7308555"/>
              <a:gd name="connsiteY2862" fmla="*/ 4876800 h 6451461"/>
              <a:gd name="connsiteX2863" fmla="*/ 4589109 w 7308555"/>
              <a:gd name="connsiteY2863" fmla="*/ 4889424 h 6451461"/>
              <a:gd name="connsiteX2864" fmla="*/ 4589109 w 7308555"/>
              <a:gd name="connsiteY2864" fmla="*/ 4902048 h 6451461"/>
              <a:gd name="connsiteX2865" fmla="*/ 4589109 w 7308555"/>
              <a:gd name="connsiteY2865" fmla="*/ 4902048 h 6451461"/>
              <a:gd name="connsiteX2866" fmla="*/ 4897397 w 7308555"/>
              <a:gd name="connsiteY2866" fmla="*/ 4341947 h 6451461"/>
              <a:gd name="connsiteX2867" fmla="*/ 4884773 w 7308555"/>
              <a:gd name="connsiteY2867" fmla="*/ 4354571 h 6451461"/>
              <a:gd name="connsiteX2868" fmla="*/ 4897397 w 7308555"/>
              <a:gd name="connsiteY2868" fmla="*/ 4341947 h 6451461"/>
              <a:gd name="connsiteX2869" fmla="*/ 4897397 w 7308555"/>
              <a:gd name="connsiteY2869" fmla="*/ 4341947 h 6451461"/>
              <a:gd name="connsiteX2870" fmla="*/ 1632466 w 7308555"/>
              <a:gd name="connsiteY2870" fmla="*/ 4354571 h 6451461"/>
              <a:gd name="connsiteX2871" fmla="*/ 1581306 w 7308555"/>
              <a:gd name="connsiteY2871" fmla="*/ 4418355 h 6451461"/>
              <a:gd name="connsiteX2872" fmla="*/ 1632466 w 7308555"/>
              <a:gd name="connsiteY2872" fmla="*/ 4354571 h 6451461"/>
              <a:gd name="connsiteX2873" fmla="*/ 1632466 w 7308555"/>
              <a:gd name="connsiteY2873" fmla="*/ 4354571 h 6451461"/>
              <a:gd name="connsiteX2874" fmla="*/ 4832949 w 7308555"/>
              <a:gd name="connsiteY2874" fmla="*/ 4405731 h 6451461"/>
              <a:gd name="connsiteX2875" fmla="*/ 4807037 w 7308555"/>
              <a:gd name="connsiteY2875" fmla="*/ 4443602 h 6451461"/>
              <a:gd name="connsiteX2876" fmla="*/ 4832949 w 7308555"/>
              <a:gd name="connsiteY2876" fmla="*/ 4405731 h 6451461"/>
              <a:gd name="connsiteX2877" fmla="*/ 4832949 w 7308555"/>
              <a:gd name="connsiteY2877" fmla="*/ 4405731 h 6451461"/>
              <a:gd name="connsiteX2878" fmla="*/ 4434965 w 7308555"/>
              <a:gd name="connsiteY2878" fmla="*/ 4749233 h 6451461"/>
              <a:gd name="connsiteX2879" fmla="*/ 4460877 w 7308555"/>
              <a:gd name="connsiteY2879" fmla="*/ 4736609 h 6451461"/>
              <a:gd name="connsiteX2880" fmla="*/ 4448253 w 7308555"/>
              <a:gd name="connsiteY2880" fmla="*/ 4711361 h 6451461"/>
              <a:gd name="connsiteX2881" fmla="*/ 4383805 w 7308555"/>
              <a:gd name="connsiteY2881" fmla="*/ 4686114 h 6451461"/>
              <a:gd name="connsiteX2882" fmla="*/ 4383805 w 7308555"/>
              <a:gd name="connsiteY2882" fmla="*/ 4673490 h 6451461"/>
              <a:gd name="connsiteX2883" fmla="*/ 4357893 w 7308555"/>
              <a:gd name="connsiteY2883" fmla="*/ 4648242 h 6451461"/>
              <a:gd name="connsiteX2884" fmla="*/ 4331981 w 7308555"/>
              <a:gd name="connsiteY2884" fmla="*/ 4622994 h 6451461"/>
              <a:gd name="connsiteX2885" fmla="*/ 4306068 w 7308555"/>
              <a:gd name="connsiteY2885" fmla="*/ 4610371 h 6451461"/>
              <a:gd name="connsiteX2886" fmla="*/ 4306068 w 7308555"/>
              <a:gd name="connsiteY2886" fmla="*/ 4622994 h 6451461"/>
              <a:gd name="connsiteX2887" fmla="*/ 4280156 w 7308555"/>
              <a:gd name="connsiteY2887" fmla="*/ 4610371 h 6451461"/>
              <a:gd name="connsiteX2888" fmla="*/ 4267532 w 7308555"/>
              <a:gd name="connsiteY2888" fmla="*/ 4610371 h 6451461"/>
              <a:gd name="connsiteX2889" fmla="*/ 4254909 w 7308555"/>
              <a:gd name="connsiteY2889" fmla="*/ 4622994 h 6451461"/>
              <a:gd name="connsiteX2890" fmla="*/ 4267532 w 7308555"/>
              <a:gd name="connsiteY2890" fmla="*/ 4660866 h 6451461"/>
              <a:gd name="connsiteX2891" fmla="*/ 4280156 w 7308555"/>
              <a:gd name="connsiteY2891" fmla="*/ 4660866 h 6451461"/>
              <a:gd name="connsiteX2892" fmla="*/ 4292780 w 7308555"/>
              <a:gd name="connsiteY2892" fmla="*/ 4660866 h 6451461"/>
              <a:gd name="connsiteX2893" fmla="*/ 4318692 w 7308555"/>
              <a:gd name="connsiteY2893" fmla="*/ 4673490 h 6451461"/>
              <a:gd name="connsiteX2894" fmla="*/ 4318692 w 7308555"/>
              <a:gd name="connsiteY2894" fmla="*/ 4698738 h 6451461"/>
              <a:gd name="connsiteX2895" fmla="*/ 4369852 w 7308555"/>
              <a:gd name="connsiteY2895" fmla="*/ 4698738 h 6451461"/>
              <a:gd name="connsiteX2896" fmla="*/ 4434965 w 7308555"/>
              <a:gd name="connsiteY2896" fmla="*/ 4749233 h 6451461"/>
              <a:gd name="connsiteX2897" fmla="*/ 4434965 w 7308555"/>
              <a:gd name="connsiteY2897" fmla="*/ 4749233 h 6451461"/>
              <a:gd name="connsiteX2898" fmla="*/ 5514638 w 7308555"/>
              <a:gd name="connsiteY2898" fmla="*/ 4609042 h 6451461"/>
              <a:gd name="connsiteX2899" fmla="*/ 5514638 w 7308555"/>
              <a:gd name="connsiteY2899" fmla="*/ 4609042 h 6451461"/>
              <a:gd name="connsiteX2900" fmla="*/ 5488726 w 7308555"/>
              <a:gd name="connsiteY2900" fmla="*/ 4609042 h 6451461"/>
              <a:gd name="connsiteX2901" fmla="*/ 5514638 w 7308555"/>
              <a:gd name="connsiteY2901" fmla="*/ 4609042 h 6451461"/>
              <a:gd name="connsiteX2902" fmla="*/ 5514638 w 7308555"/>
              <a:gd name="connsiteY2902" fmla="*/ 4609042 h 6451461"/>
              <a:gd name="connsiteX2903" fmla="*/ 5527262 w 7308555"/>
              <a:gd name="connsiteY2903" fmla="*/ 4634954 h 6451461"/>
              <a:gd name="connsiteX2904" fmla="*/ 5527262 w 7308555"/>
              <a:gd name="connsiteY2904" fmla="*/ 4622330 h 6451461"/>
              <a:gd name="connsiteX2905" fmla="*/ 5514638 w 7308555"/>
              <a:gd name="connsiteY2905" fmla="*/ 4622330 h 6451461"/>
              <a:gd name="connsiteX2906" fmla="*/ 5514638 w 7308555"/>
              <a:gd name="connsiteY2906" fmla="*/ 4634954 h 6451461"/>
              <a:gd name="connsiteX2907" fmla="*/ 5527262 w 7308555"/>
              <a:gd name="connsiteY2907" fmla="*/ 4634954 h 6451461"/>
              <a:gd name="connsiteX2908" fmla="*/ 5527262 w 7308555"/>
              <a:gd name="connsiteY2908" fmla="*/ 4634954 h 6451461"/>
              <a:gd name="connsiteX2909" fmla="*/ 5527262 w 7308555"/>
              <a:gd name="connsiteY2909" fmla="*/ 4634954 h 6451461"/>
              <a:gd name="connsiteX2910" fmla="*/ 1696914 w 7308555"/>
              <a:gd name="connsiteY2910" fmla="*/ 4660202 h 6451461"/>
              <a:gd name="connsiteX2911" fmla="*/ 1709538 w 7308555"/>
              <a:gd name="connsiteY2911" fmla="*/ 4622330 h 6451461"/>
              <a:gd name="connsiteX2912" fmla="*/ 1696914 w 7308555"/>
              <a:gd name="connsiteY2912" fmla="*/ 4660202 h 6451461"/>
              <a:gd name="connsiteX2913" fmla="*/ 1696914 w 7308555"/>
              <a:gd name="connsiteY2913" fmla="*/ 4660202 h 6451461"/>
              <a:gd name="connsiteX2914" fmla="*/ 4832949 w 7308555"/>
              <a:gd name="connsiteY2914" fmla="*/ 4761857 h 6451461"/>
              <a:gd name="connsiteX2915" fmla="*/ 4832949 w 7308555"/>
              <a:gd name="connsiteY2915" fmla="*/ 4723985 h 6451461"/>
              <a:gd name="connsiteX2916" fmla="*/ 4832949 w 7308555"/>
              <a:gd name="connsiteY2916" fmla="*/ 4761857 h 6451461"/>
              <a:gd name="connsiteX2917" fmla="*/ 4832949 w 7308555"/>
              <a:gd name="connsiteY2917" fmla="*/ 4761857 h 6451461"/>
              <a:gd name="connsiteX2918" fmla="*/ 4832949 w 7308555"/>
              <a:gd name="connsiteY2918" fmla="*/ 4761857 h 6451461"/>
              <a:gd name="connsiteX2919" fmla="*/ 4704717 w 7308555"/>
              <a:gd name="connsiteY2919" fmla="*/ 5067487 h 6451461"/>
              <a:gd name="connsiteX2920" fmla="*/ 4717341 w 7308555"/>
              <a:gd name="connsiteY2920" fmla="*/ 5054863 h 6451461"/>
              <a:gd name="connsiteX2921" fmla="*/ 4755877 w 7308555"/>
              <a:gd name="connsiteY2921" fmla="*/ 5080111 h 6451461"/>
              <a:gd name="connsiteX2922" fmla="*/ 4768501 w 7308555"/>
              <a:gd name="connsiteY2922" fmla="*/ 5067487 h 6451461"/>
              <a:gd name="connsiteX2923" fmla="*/ 4768501 w 7308555"/>
              <a:gd name="connsiteY2923" fmla="*/ 5067487 h 6451461"/>
              <a:gd name="connsiteX2924" fmla="*/ 4781124 w 7308555"/>
              <a:gd name="connsiteY2924" fmla="*/ 5067487 h 6451461"/>
              <a:gd name="connsiteX2925" fmla="*/ 4819661 w 7308555"/>
              <a:gd name="connsiteY2925" fmla="*/ 5054863 h 6451461"/>
              <a:gd name="connsiteX2926" fmla="*/ 4819661 w 7308555"/>
              <a:gd name="connsiteY2926" fmla="*/ 5054863 h 6451461"/>
              <a:gd name="connsiteX2927" fmla="*/ 4793748 w 7308555"/>
              <a:gd name="connsiteY2927" fmla="*/ 5042240 h 6451461"/>
              <a:gd name="connsiteX2928" fmla="*/ 4819661 w 7308555"/>
              <a:gd name="connsiteY2928" fmla="*/ 5042240 h 6451461"/>
              <a:gd name="connsiteX2929" fmla="*/ 4819661 w 7308555"/>
              <a:gd name="connsiteY2929" fmla="*/ 5029616 h 6451461"/>
              <a:gd name="connsiteX2930" fmla="*/ 4807037 w 7308555"/>
              <a:gd name="connsiteY2930" fmla="*/ 5042240 h 6451461"/>
              <a:gd name="connsiteX2931" fmla="*/ 4781124 w 7308555"/>
              <a:gd name="connsiteY2931" fmla="*/ 5029616 h 6451461"/>
              <a:gd name="connsiteX2932" fmla="*/ 4793748 w 7308555"/>
              <a:gd name="connsiteY2932" fmla="*/ 4978456 h 6451461"/>
              <a:gd name="connsiteX2933" fmla="*/ 4781124 w 7308555"/>
              <a:gd name="connsiteY2933" fmla="*/ 4965832 h 6451461"/>
              <a:gd name="connsiteX2934" fmla="*/ 4793748 w 7308555"/>
              <a:gd name="connsiteY2934" fmla="*/ 4965832 h 6451461"/>
              <a:gd name="connsiteX2935" fmla="*/ 4793748 w 7308555"/>
              <a:gd name="connsiteY2935" fmla="*/ 4978456 h 6451461"/>
              <a:gd name="connsiteX2936" fmla="*/ 4793748 w 7308555"/>
              <a:gd name="connsiteY2936" fmla="*/ 4953208 h 6451461"/>
              <a:gd name="connsiteX2937" fmla="*/ 4781124 w 7308555"/>
              <a:gd name="connsiteY2937" fmla="*/ 4965832 h 6451461"/>
              <a:gd name="connsiteX2938" fmla="*/ 4781124 w 7308555"/>
              <a:gd name="connsiteY2938" fmla="*/ 4940584 h 6451461"/>
              <a:gd name="connsiteX2939" fmla="*/ 4781124 w 7308555"/>
              <a:gd name="connsiteY2939" fmla="*/ 4927960 h 6451461"/>
              <a:gd name="connsiteX2940" fmla="*/ 4755213 w 7308555"/>
              <a:gd name="connsiteY2940" fmla="*/ 4940584 h 6451461"/>
              <a:gd name="connsiteX2941" fmla="*/ 4755213 w 7308555"/>
              <a:gd name="connsiteY2941" fmla="*/ 4915336 h 6451461"/>
              <a:gd name="connsiteX2942" fmla="*/ 4767836 w 7308555"/>
              <a:gd name="connsiteY2942" fmla="*/ 4915336 h 6451461"/>
              <a:gd name="connsiteX2943" fmla="*/ 4767836 w 7308555"/>
              <a:gd name="connsiteY2943" fmla="*/ 4902713 h 6451461"/>
              <a:gd name="connsiteX2944" fmla="*/ 4755213 w 7308555"/>
              <a:gd name="connsiteY2944" fmla="*/ 4902713 h 6451461"/>
              <a:gd name="connsiteX2945" fmla="*/ 4755213 w 7308555"/>
              <a:gd name="connsiteY2945" fmla="*/ 4890089 h 6451461"/>
              <a:gd name="connsiteX2946" fmla="*/ 4781124 w 7308555"/>
              <a:gd name="connsiteY2946" fmla="*/ 4890089 h 6451461"/>
              <a:gd name="connsiteX2947" fmla="*/ 4742589 w 7308555"/>
              <a:gd name="connsiteY2947" fmla="*/ 4890089 h 6451461"/>
              <a:gd name="connsiteX2948" fmla="*/ 4729965 w 7308555"/>
              <a:gd name="connsiteY2948" fmla="*/ 4864841 h 6451461"/>
              <a:gd name="connsiteX2949" fmla="*/ 4729965 w 7308555"/>
              <a:gd name="connsiteY2949" fmla="*/ 4864841 h 6451461"/>
              <a:gd name="connsiteX2950" fmla="*/ 4652893 w 7308555"/>
              <a:gd name="connsiteY2950" fmla="*/ 4890089 h 6451461"/>
              <a:gd name="connsiteX2951" fmla="*/ 4665517 w 7308555"/>
              <a:gd name="connsiteY2951" fmla="*/ 4902713 h 6451461"/>
              <a:gd name="connsiteX2952" fmla="*/ 4652893 w 7308555"/>
              <a:gd name="connsiteY2952" fmla="*/ 4915336 h 6451461"/>
              <a:gd name="connsiteX2953" fmla="*/ 4652893 w 7308555"/>
              <a:gd name="connsiteY2953" fmla="*/ 4915336 h 6451461"/>
              <a:gd name="connsiteX2954" fmla="*/ 4652893 w 7308555"/>
              <a:gd name="connsiteY2954" fmla="*/ 4940584 h 6451461"/>
              <a:gd name="connsiteX2955" fmla="*/ 4640269 w 7308555"/>
              <a:gd name="connsiteY2955" fmla="*/ 4953208 h 6451461"/>
              <a:gd name="connsiteX2956" fmla="*/ 4652893 w 7308555"/>
              <a:gd name="connsiteY2956" fmla="*/ 5004368 h 6451461"/>
              <a:gd name="connsiteX2957" fmla="*/ 4665517 w 7308555"/>
              <a:gd name="connsiteY2957" fmla="*/ 4979120 h 6451461"/>
              <a:gd name="connsiteX2958" fmla="*/ 4665517 w 7308555"/>
              <a:gd name="connsiteY2958" fmla="*/ 4979120 h 6451461"/>
              <a:gd name="connsiteX2959" fmla="*/ 4665517 w 7308555"/>
              <a:gd name="connsiteY2959" fmla="*/ 5004368 h 6451461"/>
              <a:gd name="connsiteX2960" fmla="*/ 4678140 w 7308555"/>
              <a:gd name="connsiteY2960" fmla="*/ 5029616 h 6451461"/>
              <a:gd name="connsiteX2961" fmla="*/ 4665517 w 7308555"/>
              <a:gd name="connsiteY2961" fmla="*/ 5042240 h 6451461"/>
              <a:gd name="connsiteX2962" fmla="*/ 4691429 w 7308555"/>
              <a:gd name="connsiteY2962" fmla="*/ 5042240 h 6451461"/>
              <a:gd name="connsiteX2963" fmla="*/ 4691429 w 7308555"/>
              <a:gd name="connsiteY2963" fmla="*/ 5004368 h 6451461"/>
              <a:gd name="connsiteX2964" fmla="*/ 4691429 w 7308555"/>
              <a:gd name="connsiteY2964" fmla="*/ 5016992 h 6451461"/>
              <a:gd name="connsiteX2965" fmla="*/ 4717341 w 7308555"/>
              <a:gd name="connsiteY2965" fmla="*/ 5004368 h 6451461"/>
              <a:gd name="connsiteX2966" fmla="*/ 4717341 w 7308555"/>
              <a:gd name="connsiteY2966" fmla="*/ 5029616 h 6451461"/>
              <a:gd name="connsiteX2967" fmla="*/ 4704717 w 7308555"/>
              <a:gd name="connsiteY2967" fmla="*/ 5016992 h 6451461"/>
              <a:gd name="connsiteX2968" fmla="*/ 4692093 w 7308555"/>
              <a:gd name="connsiteY2968" fmla="*/ 5016992 h 6451461"/>
              <a:gd name="connsiteX2969" fmla="*/ 4692093 w 7308555"/>
              <a:gd name="connsiteY2969" fmla="*/ 5054863 h 6451461"/>
              <a:gd name="connsiteX2970" fmla="*/ 4704717 w 7308555"/>
              <a:gd name="connsiteY2970" fmla="*/ 5067487 h 6451461"/>
              <a:gd name="connsiteX2971" fmla="*/ 4704717 w 7308555"/>
              <a:gd name="connsiteY2971" fmla="*/ 5067487 h 6451461"/>
              <a:gd name="connsiteX2972" fmla="*/ 4755877 w 7308555"/>
              <a:gd name="connsiteY2972" fmla="*/ 5003703 h 6451461"/>
              <a:gd name="connsiteX2973" fmla="*/ 4755877 w 7308555"/>
              <a:gd name="connsiteY2973" fmla="*/ 4978456 h 6451461"/>
              <a:gd name="connsiteX2974" fmla="*/ 4768501 w 7308555"/>
              <a:gd name="connsiteY2974" fmla="*/ 4991080 h 6451461"/>
              <a:gd name="connsiteX2975" fmla="*/ 4781124 w 7308555"/>
              <a:gd name="connsiteY2975" fmla="*/ 5003703 h 6451461"/>
              <a:gd name="connsiteX2976" fmla="*/ 4755213 w 7308555"/>
              <a:gd name="connsiteY2976" fmla="*/ 5016327 h 6451461"/>
              <a:gd name="connsiteX2977" fmla="*/ 4742589 w 7308555"/>
              <a:gd name="connsiteY2977" fmla="*/ 5003703 h 6451461"/>
              <a:gd name="connsiteX2978" fmla="*/ 4742589 w 7308555"/>
              <a:gd name="connsiteY2978" fmla="*/ 4991080 h 6451461"/>
              <a:gd name="connsiteX2979" fmla="*/ 4755877 w 7308555"/>
              <a:gd name="connsiteY2979" fmla="*/ 5003703 h 6451461"/>
              <a:gd name="connsiteX2980" fmla="*/ 4755877 w 7308555"/>
              <a:gd name="connsiteY2980" fmla="*/ 5003703 h 6451461"/>
              <a:gd name="connsiteX2981" fmla="*/ 4743253 w 7308555"/>
              <a:gd name="connsiteY2981" fmla="*/ 4940584 h 6451461"/>
              <a:gd name="connsiteX2982" fmla="*/ 4743253 w 7308555"/>
              <a:gd name="connsiteY2982" fmla="*/ 4940584 h 6451461"/>
              <a:gd name="connsiteX2983" fmla="*/ 4743253 w 7308555"/>
              <a:gd name="connsiteY2983" fmla="*/ 4940584 h 6451461"/>
              <a:gd name="connsiteX2984" fmla="*/ 4730629 w 7308555"/>
              <a:gd name="connsiteY2984" fmla="*/ 4902048 h 6451461"/>
              <a:gd name="connsiteX2985" fmla="*/ 4743253 w 7308555"/>
              <a:gd name="connsiteY2985" fmla="*/ 4902048 h 6451461"/>
              <a:gd name="connsiteX2986" fmla="*/ 4743253 w 7308555"/>
              <a:gd name="connsiteY2986" fmla="*/ 4914672 h 6451461"/>
              <a:gd name="connsiteX2987" fmla="*/ 4730629 w 7308555"/>
              <a:gd name="connsiteY2987" fmla="*/ 4927296 h 6451461"/>
              <a:gd name="connsiteX2988" fmla="*/ 4730629 w 7308555"/>
              <a:gd name="connsiteY2988" fmla="*/ 4902048 h 6451461"/>
              <a:gd name="connsiteX2989" fmla="*/ 4730629 w 7308555"/>
              <a:gd name="connsiteY2989" fmla="*/ 4902048 h 6451461"/>
              <a:gd name="connsiteX2990" fmla="*/ 4743253 w 7308555"/>
              <a:gd name="connsiteY2990" fmla="*/ 5029616 h 6451461"/>
              <a:gd name="connsiteX2991" fmla="*/ 4769165 w 7308555"/>
              <a:gd name="connsiteY2991" fmla="*/ 5016992 h 6451461"/>
              <a:gd name="connsiteX2992" fmla="*/ 4769165 w 7308555"/>
              <a:gd name="connsiteY2992" fmla="*/ 5042240 h 6451461"/>
              <a:gd name="connsiteX2993" fmla="*/ 4781789 w 7308555"/>
              <a:gd name="connsiteY2993" fmla="*/ 5029616 h 6451461"/>
              <a:gd name="connsiteX2994" fmla="*/ 4794413 w 7308555"/>
              <a:gd name="connsiteY2994" fmla="*/ 5042240 h 6451461"/>
              <a:gd name="connsiteX2995" fmla="*/ 4743253 w 7308555"/>
              <a:gd name="connsiteY2995" fmla="*/ 5042240 h 6451461"/>
              <a:gd name="connsiteX2996" fmla="*/ 4755877 w 7308555"/>
              <a:gd name="connsiteY2996" fmla="*/ 5029616 h 6451461"/>
              <a:gd name="connsiteX2997" fmla="*/ 4717341 w 7308555"/>
              <a:gd name="connsiteY2997" fmla="*/ 5029616 h 6451461"/>
              <a:gd name="connsiteX2998" fmla="*/ 4743253 w 7308555"/>
              <a:gd name="connsiteY2998" fmla="*/ 5029616 h 6451461"/>
              <a:gd name="connsiteX2999" fmla="*/ 4743253 w 7308555"/>
              <a:gd name="connsiteY2999" fmla="*/ 5029616 h 6451461"/>
              <a:gd name="connsiteX3000" fmla="*/ 4692093 w 7308555"/>
              <a:gd name="connsiteY3000" fmla="*/ 5003703 h 6451461"/>
              <a:gd name="connsiteX3001" fmla="*/ 4679469 w 7308555"/>
              <a:gd name="connsiteY3001" fmla="*/ 5003703 h 6451461"/>
              <a:gd name="connsiteX3002" fmla="*/ 4679469 w 7308555"/>
              <a:gd name="connsiteY3002" fmla="*/ 4978456 h 6451461"/>
              <a:gd name="connsiteX3003" fmla="*/ 4679469 w 7308555"/>
              <a:gd name="connsiteY3003" fmla="*/ 4991080 h 6451461"/>
              <a:gd name="connsiteX3004" fmla="*/ 4692093 w 7308555"/>
              <a:gd name="connsiteY3004" fmla="*/ 4965832 h 6451461"/>
              <a:gd name="connsiteX3005" fmla="*/ 4666181 w 7308555"/>
              <a:gd name="connsiteY3005" fmla="*/ 4965832 h 6451461"/>
              <a:gd name="connsiteX3006" fmla="*/ 4666181 w 7308555"/>
              <a:gd name="connsiteY3006" fmla="*/ 4914672 h 6451461"/>
              <a:gd name="connsiteX3007" fmla="*/ 4678805 w 7308555"/>
              <a:gd name="connsiteY3007" fmla="*/ 4939920 h 6451461"/>
              <a:gd name="connsiteX3008" fmla="*/ 4704717 w 7308555"/>
              <a:gd name="connsiteY3008" fmla="*/ 4927296 h 6451461"/>
              <a:gd name="connsiteX3009" fmla="*/ 4704717 w 7308555"/>
              <a:gd name="connsiteY3009" fmla="*/ 4939920 h 6451461"/>
              <a:gd name="connsiteX3010" fmla="*/ 4692093 w 7308555"/>
              <a:gd name="connsiteY3010" fmla="*/ 5003703 h 6451461"/>
              <a:gd name="connsiteX3011" fmla="*/ 4692093 w 7308555"/>
              <a:gd name="connsiteY3011" fmla="*/ 5003703 h 6451461"/>
              <a:gd name="connsiteX3012" fmla="*/ 4717341 w 7308555"/>
              <a:gd name="connsiteY3012" fmla="*/ 4978456 h 6451461"/>
              <a:gd name="connsiteX3013" fmla="*/ 4704717 w 7308555"/>
              <a:gd name="connsiteY3013" fmla="*/ 4965832 h 6451461"/>
              <a:gd name="connsiteX3014" fmla="*/ 4717341 w 7308555"/>
              <a:gd name="connsiteY3014" fmla="*/ 4965832 h 6451461"/>
              <a:gd name="connsiteX3015" fmla="*/ 4717341 w 7308555"/>
              <a:gd name="connsiteY3015" fmla="*/ 4978456 h 6451461"/>
              <a:gd name="connsiteX3016" fmla="*/ 4717341 w 7308555"/>
              <a:gd name="connsiteY3016" fmla="*/ 4978456 h 6451461"/>
              <a:gd name="connsiteX3017" fmla="*/ 5308669 w 7308555"/>
              <a:gd name="connsiteY3017" fmla="*/ 5003703 h 6451461"/>
              <a:gd name="connsiteX3018" fmla="*/ 5334582 w 7308555"/>
              <a:gd name="connsiteY3018" fmla="*/ 5003703 h 6451461"/>
              <a:gd name="connsiteX3019" fmla="*/ 5321958 w 7308555"/>
              <a:gd name="connsiteY3019" fmla="*/ 4952544 h 6451461"/>
              <a:gd name="connsiteX3020" fmla="*/ 5308669 w 7308555"/>
              <a:gd name="connsiteY3020" fmla="*/ 5003703 h 6451461"/>
              <a:gd name="connsiteX3021" fmla="*/ 5308669 w 7308555"/>
              <a:gd name="connsiteY3021" fmla="*/ 5003703 h 6451461"/>
              <a:gd name="connsiteX3022" fmla="*/ 5321958 w 7308555"/>
              <a:gd name="connsiteY3022" fmla="*/ 4991080 h 6451461"/>
              <a:gd name="connsiteX3023" fmla="*/ 5321958 w 7308555"/>
              <a:gd name="connsiteY3023" fmla="*/ 4991080 h 6451461"/>
              <a:gd name="connsiteX3024" fmla="*/ 5321958 w 7308555"/>
              <a:gd name="connsiteY3024" fmla="*/ 4991080 h 6451461"/>
              <a:gd name="connsiteX3025" fmla="*/ 5321958 w 7308555"/>
              <a:gd name="connsiteY3025" fmla="*/ 4965832 h 6451461"/>
              <a:gd name="connsiteX3026" fmla="*/ 5321958 w 7308555"/>
              <a:gd name="connsiteY3026" fmla="*/ 4991080 h 6451461"/>
              <a:gd name="connsiteX3027" fmla="*/ 5321958 w 7308555"/>
              <a:gd name="connsiteY3027" fmla="*/ 4991080 h 6451461"/>
              <a:gd name="connsiteX3028" fmla="*/ 5733230 w 7308555"/>
              <a:gd name="connsiteY3028" fmla="*/ 4965832 h 6451461"/>
              <a:gd name="connsiteX3029" fmla="*/ 5759142 w 7308555"/>
              <a:gd name="connsiteY3029" fmla="*/ 4978456 h 6451461"/>
              <a:gd name="connsiteX3030" fmla="*/ 5733230 w 7308555"/>
              <a:gd name="connsiteY3030" fmla="*/ 4965832 h 6451461"/>
              <a:gd name="connsiteX3031" fmla="*/ 5733230 w 7308555"/>
              <a:gd name="connsiteY3031" fmla="*/ 4965832 h 6451461"/>
              <a:gd name="connsiteX3032" fmla="*/ 4910021 w 7308555"/>
              <a:gd name="connsiteY3032" fmla="*/ 5284086 h 6451461"/>
              <a:gd name="connsiteX3033" fmla="*/ 4948557 w 7308555"/>
              <a:gd name="connsiteY3033" fmla="*/ 5296710 h 6451461"/>
              <a:gd name="connsiteX3034" fmla="*/ 4922645 w 7308555"/>
              <a:gd name="connsiteY3034" fmla="*/ 5245550 h 6451461"/>
              <a:gd name="connsiteX3035" fmla="*/ 4922645 w 7308555"/>
              <a:gd name="connsiteY3035" fmla="*/ 5258174 h 6451461"/>
              <a:gd name="connsiteX3036" fmla="*/ 4910021 w 7308555"/>
              <a:gd name="connsiteY3036" fmla="*/ 5245550 h 6451461"/>
              <a:gd name="connsiteX3037" fmla="*/ 4922645 w 7308555"/>
              <a:gd name="connsiteY3037" fmla="*/ 5232926 h 6451461"/>
              <a:gd name="connsiteX3038" fmla="*/ 4922645 w 7308555"/>
              <a:gd name="connsiteY3038" fmla="*/ 5220303 h 6451461"/>
              <a:gd name="connsiteX3039" fmla="*/ 4910021 w 7308555"/>
              <a:gd name="connsiteY3039" fmla="*/ 5220303 h 6451461"/>
              <a:gd name="connsiteX3040" fmla="*/ 4897397 w 7308555"/>
              <a:gd name="connsiteY3040" fmla="*/ 5232926 h 6451461"/>
              <a:gd name="connsiteX3041" fmla="*/ 4884773 w 7308555"/>
              <a:gd name="connsiteY3041" fmla="*/ 5207679 h 6451461"/>
              <a:gd name="connsiteX3042" fmla="*/ 4897397 w 7308555"/>
              <a:gd name="connsiteY3042" fmla="*/ 5207679 h 6451461"/>
              <a:gd name="connsiteX3043" fmla="*/ 4910021 w 7308555"/>
              <a:gd name="connsiteY3043" fmla="*/ 5207679 h 6451461"/>
              <a:gd name="connsiteX3044" fmla="*/ 4910021 w 7308555"/>
              <a:gd name="connsiteY3044" fmla="*/ 5195055 h 6451461"/>
              <a:gd name="connsiteX3045" fmla="*/ 4922645 w 7308555"/>
              <a:gd name="connsiteY3045" fmla="*/ 5182431 h 6451461"/>
              <a:gd name="connsiteX3046" fmla="*/ 4896733 w 7308555"/>
              <a:gd name="connsiteY3046" fmla="*/ 5144559 h 6451461"/>
              <a:gd name="connsiteX3047" fmla="*/ 4896733 w 7308555"/>
              <a:gd name="connsiteY3047" fmla="*/ 5157183 h 6451461"/>
              <a:gd name="connsiteX3048" fmla="*/ 4858197 w 7308555"/>
              <a:gd name="connsiteY3048" fmla="*/ 5131936 h 6451461"/>
              <a:gd name="connsiteX3049" fmla="*/ 4870820 w 7308555"/>
              <a:gd name="connsiteY3049" fmla="*/ 5094064 h 6451461"/>
              <a:gd name="connsiteX3050" fmla="*/ 4844908 w 7308555"/>
              <a:gd name="connsiteY3050" fmla="*/ 5119312 h 6451461"/>
              <a:gd name="connsiteX3051" fmla="*/ 4818996 w 7308555"/>
              <a:gd name="connsiteY3051" fmla="*/ 5081440 h 6451461"/>
              <a:gd name="connsiteX3052" fmla="*/ 4780460 w 7308555"/>
              <a:gd name="connsiteY3052" fmla="*/ 5094064 h 6451461"/>
              <a:gd name="connsiteX3053" fmla="*/ 4780460 w 7308555"/>
              <a:gd name="connsiteY3053" fmla="*/ 5106688 h 6451461"/>
              <a:gd name="connsiteX3054" fmla="*/ 4793084 w 7308555"/>
              <a:gd name="connsiteY3054" fmla="*/ 5106688 h 6451461"/>
              <a:gd name="connsiteX3055" fmla="*/ 4741924 w 7308555"/>
              <a:gd name="connsiteY3055" fmla="*/ 5094064 h 6451461"/>
              <a:gd name="connsiteX3056" fmla="*/ 4754548 w 7308555"/>
              <a:gd name="connsiteY3056" fmla="*/ 5119312 h 6451461"/>
              <a:gd name="connsiteX3057" fmla="*/ 4728636 w 7308555"/>
              <a:gd name="connsiteY3057" fmla="*/ 5119312 h 6451461"/>
              <a:gd name="connsiteX3058" fmla="*/ 4690100 w 7308555"/>
              <a:gd name="connsiteY3058" fmla="*/ 5157183 h 6451461"/>
              <a:gd name="connsiteX3059" fmla="*/ 4690100 w 7308555"/>
              <a:gd name="connsiteY3059" fmla="*/ 5195055 h 6451461"/>
              <a:gd name="connsiteX3060" fmla="*/ 4702724 w 7308555"/>
              <a:gd name="connsiteY3060" fmla="*/ 5195055 h 6451461"/>
              <a:gd name="connsiteX3061" fmla="*/ 4728636 w 7308555"/>
              <a:gd name="connsiteY3061" fmla="*/ 5232926 h 6451461"/>
              <a:gd name="connsiteX3062" fmla="*/ 4728636 w 7308555"/>
              <a:gd name="connsiteY3062" fmla="*/ 5258174 h 6451461"/>
              <a:gd name="connsiteX3063" fmla="*/ 4741260 w 7308555"/>
              <a:gd name="connsiteY3063" fmla="*/ 5258174 h 6451461"/>
              <a:gd name="connsiteX3064" fmla="*/ 4741260 w 7308555"/>
              <a:gd name="connsiteY3064" fmla="*/ 5245550 h 6451461"/>
              <a:gd name="connsiteX3065" fmla="*/ 4753884 w 7308555"/>
              <a:gd name="connsiteY3065" fmla="*/ 5258174 h 6451461"/>
              <a:gd name="connsiteX3066" fmla="*/ 4766508 w 7308555"/>
              <a:gd name="connsiteY3066" fmla="*/ 5258174 h 6451461"/>
              <a:gd name="connsiteX3067" fmla="*/ 4766508 w 7308555"/>
              <a:gd name="connsiteY3067" fmla="*/ 5232926 h 6451461"/>
              <a:gd name="connsiteX3068" fmla="*/ 4779131 w 7308555"/>
              <a:gd name="connsiteY3068" fmla="*/ 5270798 h 6451461"/>
              <a:gd name="connsiteX3069" fmla="*/ 4791755 w 7308555"/>
              <a:gd name="connsiteY3069" fmla="*/ 5270798 h 6451461"/>
              <a:gd name="connsiteX3070" fmla="*/ 4779131 w 7308555"/>
              <a:gd name="connsiteY3070" fmla="*/ 5321958 h 6451461"/>
              <a:gd name="connsiteX3071" fmla="*/ 4779131 w 7308555"/>
              <a:gd name="connsiteY3071" fmla="*/ 5309334 h 6451461"/>
              <a:gd name="connsiteX3072" fmla="*/ 4791755 w 7308555"/>
              <a:gd name="connsiteY3072" fmla="*/ 5309334 h 6451461"/>
              <a:gd name="connsiteX3073" fmla="*/ 4765843 w 7308555"/>
              <a:gd name="connsiteY3073" fmla="*/ 5334582 h 6451461"/>
              <a:gd name="connsiteX3074" fmla="*/ 4765843 w 7308555"/>
              <a:gd name="connsiteY3074" fmla="*/ 5347206 h 6451461"/>
              <a:gd name="connsiteX3075" fmla="*/ 4778467 w 7308555"/>
              <a:gd name="connsiteY3075" fmla="*/ 5359830 h 6451461"/>
              <a:gd name="connsiteX3076" fmla="*/ 4791091 w 7308555"/>
              <a:gd name="connsiteY3076" fmla="*/ 5385077 h 6451461"/>
              <a:gd name="connsiteX3077" fmla="*/ 4778467 w 7308555"/>
              <a:gd name="connsiteY3077" fmla="*/ 5347206 h 6451461"/>
              <a:gd name="connsiteX3078" fmla="*/ 4817003 w 7308555"/>
              <a:gd name="connsiteY3078" fmla="*/ 5334582 h 6451461"/>
              <a:gd name="connsiteX3079" fmla="*/ 4817003 w 7308555"/>
              <a:gd name="connsiteY3079" fmla="*/ 5359830 h 6451461"/>
              <a:gd name="connsiteX3080" fmla="*/ 4791091 w 7308555"/>
              <a:gd name="connsiteY3080" fmla="*/ 5359830 h 6451461"/>
              <a:gd name="connsiteX3081" fmla="*/ 4778467 w 7308555"/>
              <a:gd name="connsiteY3081" fmla="*/ 5423613 h 6451461"/>
              <a:gd name="connsiteX3082" fmla="*/ 4791091 w 7308555"/>
              <a:gd name="connsiteY3082" fmla="*/ 5436237 h 6451461"/>
              <a:gd name="connsiteX3083" fmla="*/ 4803715 w 7308555"/>
              <a:gd name="connsiteY3083" fmla="*/ 5436237 h 6451461"/>
              <a:gd name="connsiteX3084" fmla="*/ 4816339 w 7308555"/>
              <a:gd name="connsiteY3084" fmla="*/ 5398366 h 6451461"/>
              <a:gd name="connsiteX3085" fmla="*/ 4816339 w 7308555"/>
              <a:gd name="connsiteY3085" fmla="*/ 5410990 h 6451461"/>
              <a:gd name="connsiteX3086" fmla="*/ 4816339 w 7308555"/>
              <a:gd name="connsiteY3086" fmla="*/ 5385742 h 6451461"/>
              <a:gd name="connsiteX3087" fmla="*/ 4803715 w 7308555"/>
              <a:gd name="connsiteY3087" fmla="*/ 5385742 h 6451461"/>
              <a:gd name="connsiteX3088" fmla="*/ 4854875 w 7308555"/>
              <a:gd name="connsiteY3088" fmla="*/ 5398366 h 6451461"/>
              <a:gd name="connsiteX3089" fmla="*/ 4880787 w 7308555"/>
              <a:gd name="connsiteY3089" fmla="*/ 5334582 h 6451461"/>
              <a:gd name="connsiteX3090" fmla="*/ 4880787 w 7308555"/>
              <a:gd name="connsiteY3090" fmla="*/ 5334582 h 6451461"/>
              <a:gd name="connsiteX3091" fmla="*/ 4854875 w 7308555"/>
              <a:gd name="connsiteY3091" fmla="*/ 5321958 h 6451461"/>
              <a:gd name="connsiteX3092" fmla="*/ 4880787 w 7308555"/>
              <a:gd name="connsiteY3092" fmla="*/ 5296710 h 6451461"/>
              <a:gd name="connsiteX3093" fmla="*/ 4893411 w 7308555"/>
              <a:gd name="connsiteY3093" fmla="*/ 5321958 h 6451461"/>
              <a:gd name="connsiteX3094" fmla="*/ 4906035 w 7308555"/>
              <a:gd name="connsiteY3094" fmla="*/ 5309334 h 6451461"/>
              <a:gd name="connsiteX3095" fmla="*/ 4910021 w 7308555"/>
              <a:gd name="connsiteY3095" fmla="*/ 5284086 h 6451461"/>
              <a:gd name="connsiteX3096" fmla="*/ 4922645 w 7308555"/>
              <a:gd name="connsiteY3096" fmla="*/ 5284086 h 6451461"/>
              <a:gd name="connsiteX3097" fmla="*/ 4910021 w 7308555"/>
              <a:gd name="connsiteY3097" fmla="*/ 5284086 h 6451461"/>
              <a:gd name="connsiteX3098" fmla="*/ 4910021 w 7308555"/>
              <a:gd name="connsiteY3098" fmla="*/ 5284086 h 6451461"/>
              <a:gd name="connsiteX3099" fmla="*/ 4769165 w 7308555"/>
              <a:gd name="connsiteY3099" fmla="*/ 5207679 h 6451461"/>
              <a:gd name="connsiteX3100" fmla="*/ 4756541 w 7308555"/>
              <a:gd name="connsiteY3100" fmla="*/ 5207679 h 6451461"/>
              <a:gd name="connsiteX3101" fmla="*/ 4756541 w 7308555"/>
              <a:gd name="connsiteY3101" fmla="*/ 5207679 h 6451461"/>
              <a:gd name="connsiteX3102" fmla="*/ 4743917 w 7308555"/>
              <a:gd name="connsiteY3102" fmla="*/ 5195055 h 6451461"/>
              <a:gd name="connsiteX3103" fmla="*/ 4769830 w 7308555"/>
              <a:gd name="connsiteY3103" fmla="*/ 5195055 h 6451461"/>
              <a:gd name="connsiteX3104" fmla="*/ 4769830 w 7308555"/>
              <a:gd name="connsiteY3104" fmla="*/ 5207679 h 6451461"/>
              <a:gd name="connsiteX3105" fmla="*/ 4769165 w 7308555"/>
              <a:gd name="connsiteY3105" fmla="*/ 5207679 h 6451461"/>
              <a:gd name="connsiteX3106" fmla="*/ 4871485 w 7308555"/>
              <a:gd name="connsiteY3106" fmla="*/ 5182431 h 6451461"/>
              <a:gd name="connsiteX3107" fmla="*/ 4884109 w 7308555"/>
              <a:gd name="connsiteY3107" fmla="*/ 5169807 h 6451461"/>
              <a:gd name="connsiteX3108" fmla="*/ 4910021 w 7308555"/>
              <a:gd name="connsiteY3108" fmla="*/ 5195055 h 6451461"/>
              <a:gd name="connsiteX3109" fmla="*/ 4897397 w 7308555"/>
              <a:gd name="connsiteY3109" fmla="*/ 5195055 h 6451461"/>
              <a:gd name="connsiteX3110" fmla="*/ 4897397 w 7308555"/>
              <a:gd name="connsiteY3110" fmla="*/ 5182431 h 6451461"/>
              <a:gd name="connsiteX3111" fmla="*/ 4884773 w 7308555"/>
              <a:gd name="connsiteY3111" fmla="*/ 5195055 h 6451461"/>
              <a:gd name="connsiteX3112" fmla="*/ 4872149 w 7308555"/>
              <a:gd name="connsiteY3112" fmla="*/ 5195055 h 6451461"/>
              <a:gd name="connsiteX3113" fmla="*/ 4872149 w 7308555"/>
              <a:gd name="connsiteY3113" fmla="*/ 5182431 h 6451461"/>
              <a:gd name="connsiteX3114" fmla="*/ 4871485 w 7308555"/>
              <a:gd name="connsiteY3114" fmla="*/ 5182431 h 6451461"/>
              <a:gd name="connsiteX3115" fmla="*/ 4871485 w 7308555"/>
              <a:gd name="connsiteY3115" fmla="*/ 5182431 h 6451461"/>
              <a:gd name="connsiteX3116" fmla="*/ 4807701 w 7308555"/>
              <a:gd name="connsiteY3116" fmla="*/ 5106023 h 6451461"/>
              <a:gd name="connsiteX3117" fmla="*/ 4820325 w 7308555"/>
              <a:gd name="connsiteY3117" fmla="*/ 5106023 h 6451461"/>
              <a:gd name="connsiteX3118" fmla="*/ 4807701 w 7308555"/>
              <a:gd name="connsiteY3118" fmla="*/ 5118647 h 6451461"/>
              <a:gd name="connsiteX3119" fmla="*/ 4807701 w 7308555"/>
              <a:gd name="connsiteY3119" fmla="*/ 5106023 h 6451461"/>
              <a:gd name="connsiteX3120" fmla="*/ 4807701 w 7308555"/>
              <a:gd name="connsiteY3120" fmla="*/ 5106023 h 6451461"/>
              <a:gd name="connsiteX3121" fmla="*/ 4807701 w 7308555"/>
              <a:gd name="connsiteY3121" fmla="*/ 5106023 h 6451461"/>
              <a:gd name="connsiteX3122" fmla="*/ 4832949 w 7308555"/>
              <a:gd name="connsiteY3122" fmla="*/ 5143895 h 6451461"/>
              <a:gd name="connsiteX3123" fmla="*/ 4832949 w 7308555"/>
              <a:gd name="connsiteY3123" fmla="*/ 5156519 h 6451461"/>
              <a:gd name="connsiteX3124" fmla="*/ 4820325 w 7308555"/>
              <a:gd name="connsiteY3124" fmla="*/ 5156519 h 6451461"/>
              <a:gd name="connsiteX3125" fmla="*/ 4807701 w 7308555"/>
              <a:gd name="connsiteY3125" fmla="*/ 5143895 h 6451461"/>
              <a:gd name="connsiteX3126" fmla="*/ 4832949 w 7308555"/>
              <a:gd name="connsiteY3126" fmla="*/ 5143895 h 6451461"/>
              <a:gd name="connsiteX3127" fmla="*/ 4832949 w 7308555"/>
              <a:gd name="connsiteY3127" fmla="*/ 5143895 h 6451461"/>
              <a:gd name="connsiteX3128" fmla="*/ 4832949 w 7308555"/>
              <a:gd name="connsiteY3128" fmla="*/ 5143895 h 6451461"/>
              <a:gd name="connsiteX3129" fmla="*/ 4794413 w 7308555"/>
              <a:gd name="connsiteY3129" fmla="*/ 5232926 h 6451461"/>
              <a:gd name="connsiteX3130" fmla="*/ 4781789 w 7308555"/>
              <a:gd name="connsiteY3130" fmla="*/ 5181767 h 6451461"/>
              <a:gd name="connsiteX3131" fmla="*/ 4794413 w 7308555"/>
              <a:gd name="connsiteY3131" fmla="*/ 5207014 h 6451461"/>
              <a:gd name="connsiteX3132" fmla="*/ 4794413 w 7308555"/>
              <a:gd name="connsiteY3132" fmla="*/ 5232926 h 6451461"/>
              <a:gd name="connsiteX3133" fmla="*/ 4794413 w 7308555"/>
              <a:gd name="connsiteY3133" fmla="*/ 5232926 h 6451461"/>
              <a:gd name="connsiteX3134" fmla="*/ 4794413 w 7308555"/>
              <a:gd name="connsiteY3134" fmla="*/ 5296710 h 6451461"/>
              <a:gd name="connsiteX3135" fmla="*/ 4807037 w 7308555"/>
              <a:gd name="connsiteY3135" fmla="*/ 5258839 h 6451461"/>
              <a:gd name="connsiteX3136" fmla="*/ 4819661 w 7308555"/>
              <a:gd name="connsiteY3136" fmla="*/ 5258839 h 6451461"/>
              <a:gd name="connsiteX3137" fmla="*/ 4794413 w 7308555"/>
              <a:gd name="connsiteY3137" fmla="*/ 5296710 h 6451461"/>
              <a:gd name="connsiteX3138" fmla="*/ 4794413 w 7308555"/>
              <a:gd name="connsiteY3138" fmla="*/ 5296710 h 6451461"/>
              <a:gd name="connsiteX3139" fmla="*/ 4832949 w 7308555"/>
              <a:gd name="connsiteY3139" fmla="*/ 5296710 h 6451461"/>
              <a:gd name="connsiteX3140" fmla="*/ 4807037 w 7308555"/>
              <a:gd name="connsiteY3140" fmla="*/ 5296710 h 6451461"/>
              <a:gd name="connsiteX3141" fmla="*/ 4807037 w 7308555"/>
              <a:gd name="connsiteY3141" fmla="*/ 5284086 h 6451461"/>
              <a:gd name="connsiteX3142" fmla="*/ 4832949 w 7308555"/>
              <a:gd name="connsiteY3142" fmla="*/ 5284086 h 6451461"/>
              <a:gd name="connsiteX3143" fmla="*/ 4832949 w 7308555"/>
              <a:gd name="connsiteY3143" fmla="*/ 5296710 h 6451461"/>
              <a:gd name="connsiteX3144" fmla="*/ 4832949 w 7308555"/>
              <a:gd name="connsiteY3144" fmla="*/ 5296710 h 6451461"/>
              <a:gd name="connsiteX3145" fmla="*/ 4832949 w 7308555"/>
              <a:gd name="connsiteY3145" fmla="*/ 5335246 h 6451461"/>
              <a:gd name="connsiteX3146" fmla="*/ 4832949 w 7308555"/>
              <a:gd name="connsiteY3146" fmla="*/ 5335246 h 6451461"/>
              <a:gd name="connsiteX3147" fmla="*/ 4820325 w 7308555"/>
              <a:gd name="connsiteY3147" fmla="*/ 5335246 h 6451461"/>
              <a:gd name="connsiteX3148" fmla="*/ 4794413 w 7308555"/>
              <a:gd name="connsiteY3148" fmla="*/ 5309999 h 6451461"/>
              <a:gd name="connsiteX3149" fmla="*/ 4820325 w 7308555"/>
              <a:gd name="connsiteY3149" fmla="*/ 5309999 h 6451461"/>
              <a:gd name="connsiteX3150" fmla="*/ 4832949 w 7308555"/>
              <a:gd name="connsiteY3150" fmla="*/ 5335246 h 6451461"/>
              <a:gd name="connsiteX3151" fmla="*/ 4832949 w 7308555"/>
              <a:gd name="connsiteY3151" fmla="*/ 5335246 h 6451461"/>
              <a:gd name="connsiteX3152" fmla="*/ 4832949 w 7308555"/>
              <a:gd name="connsiteY3152" fmla="*/ 5335246 h 6451461"/>
              <a:gd name="connsiteX3153" fmla="*/ 4832949 w 7308555"/>
              <a:gd name="connsiteY3153" fmla="*/ 5284086 h 6451461"/>
              <a:gd name="connsiteX3154" fmla="*/ 4820325 w 7308555"/>
              <a:gd name="connsiteY3154" fmla="*/ 5258839 h 6451461"/>
              <a:gd name="connsiteX3155" fmla="*/ 4832949 w 7308555"/>
              <a:gd name="connsiteY3155" fmla="*/ 5271463 h 6451461"/>
              <a:gd name="connsiteX3156" fmla="*/ 4832949 w 7308555"/>
              <a:gd name="connsiteY3156" fmla="*/ 5284086 h 6451461"/>
              <a:gd name="connsiteX3157" fmla="*/ 4832949 w 7308555"/>
              <a:gd name="connsiteY3157" fmla="*/ 5284086 h 6451461"/>
              <a:gd name="connsiteX3158" fmla="*/ 4858861 w 7308555"/>
              <a:gd name="connsiteY3158" fmla="*/ 5232926 h 6451461"/>
              <a:gd name="connsiteX3159" fmla="*/ 4858861 w 7308555"/>
              <a:gd name="connsiteY3159" fmla="*/ 5258174 h 6451461"/>
              <a:gd name="connsiteX3160" fmla="*/ 4846237 w 7308555"/>
              <a:gd name="connsiteY3160" fmla="*/ 5258174 h 6451461"/>
              <a:gd name="connsiteX3161" fmla="*/ 4846237 w 7308555"/>
              <a:gd name="connsiteY3161" fmla="*/ 5258174 h 6451461"/>
              <a:gd name="connsiteX3162" fmla="*/ 4833613 w 7308555"/>
              <a:gd name="connsiteY3162" fmla="*/ 5258174 h 6451461"/>
              <a:gd name="connsiteX3163" fmla="*/ 4833613 w 7308555"/>
              <a:gd name="connsiteY3163" fmla="*/ 5258174 h 6451461"/>
              <a:gd name="connsiteX3164" fmla="*/ 4820989 w 7308555"/>
              <a:gd name="connsiteY3164" fmla="*/ 5258174 h 6451461"/>
              <a:gd name="connsiteX3165" fmla="*/ 4846902 w 7308555"/>
              <a:gd name="connsiteY3165" fmla="*/ 5220303 h 6451461"/>
              <a:gd name="connsiteX3166" fmla="*/ 4859526 w 7308555"/>
              <a:gd name="connsiteY3166" fmla="*/ 5220303 h 6451461"/>
              <a:gd name="connsiteX3167" fmla="*/ 4872149 w 7308555"/>
              <a:gd name="connsiteY3167" fmla="*/ 5220303 h 6451461"/>
              <a:gd name="connsiteX3168" fmla="*/ 4884773 w 7308555"/>
              <a:gd name="connsiteY3168" fmla="*/ 5245550 h 6451461"/>
              <a:gd name="connsiteX3169" fmla="*/ 4858861 w 7308555"/>
              <a:gd name="connsiteY3169" fmla="*/ 5232926 h 6451461"/>
              <a:gd name="connsiteX3170" fmla="*/ 4858861 w 7308555"/>
              <a:gd name="connsiteY3170" fmla="*/ 5232926 h 6451461"/>
              <a:gd name="connsiteX3171" fmla="*/ 1426497 w 7308555"/>
              <a:gd name="connsiteY3171" fmla="*/ 5093399 h 6451461"/>
              <a:gd name="connsiteX3172" fmla="*/ 1349425 w 7308555"/>
              <a:gd name="connsiteY3172" fmla="*/ 5246215 h 6451461"/>
              <a:gd name="connsiteX3173" fmla="*/ 1400585 w 7308555"/>
              <a:gd name="connsiteY3173" fmla="*/ 5169807 h 6451461"/>
              <a:gd name="connsiteX3174" fmla="*/ 1387961 w 7308555"/>
              <a:gd name="connsiteY3174" fmla="*/ 5169807 h 6451461"/>
              <a:gd name="connsiteX3175" fmla="*/ 1426497 w 7308555"/>
              <a:gd name="connsiteY3175" fmla="*/ 5093399 h 6451461"/>
              <a:gd name="connsiteX3176" fmla="*/ 1426497 w 7308555"/>
              <a:gd name="connsiteY3176" fmla="*/ 5093399 h 6451461"/>
              <a:gd name="connsiteX3177" fmla="*/ 1452409 w 7308555"/>
              <a:gd name="connsiteY3177" fmla="*/ 5182431 h 6451461"/>
              <a:gd name="connsiteX3178" fmla="*/ 1465033 w 7308555"/>
              <a:gd name="connsiteY3178" fmla="*/ 5157183 h 6451461"/>
              <a:gd name="connsiteX3179" fmla="*/ 1452409 w 7308555"/>
              <a:gd name="connsiteY3179" fmla="*/ 5182431 h 6451461"/>
              <a:gd name="connsiteX3180" fmla="*/ 1452409 w 7308555"/>
              <a:gd name="connsiteY3180" fmla="*/ 5182431 h 6451461"/>
              <a:gd name="connsiteX3181" fmla="*/ 6324559 w 7308555"/>
              <a:gd name="connsiteY3181" fmla="*/ 5207679 h 6451461"/>
              <a:gd name="connsiteX3182" fmla="*/ 6311935 w 7308555"/>
              <a:gd name="connsiteY3182" fmla="*/ 5182431 h 6451461"/>
              <a:gd name="connsiteX3183" fmla="*/ 6324559 w 7308555"/>
              <a:gd name="connsiteY3183" fmla="*/ 5207679 h 6451461"/>
              <a:gd name="connsiteX3184" fmla="*/ 6324559 w 7308555"/>
              <a:gd name="connsiteY3184" fmla="*/ 5207679 h 6451461"/>
              <a:gd name="connsiteX3185" fmla="*/ 4254909 w 7308555"/>
              <a:gd name="connsiteY3185" fmla="*/ 5271463 h 6451461"/>
              <a:gd name="connsiteX3186" fmla="*/ 4280821 w 7308555"/>
              <a:gd name="connsiteY3186" fmla="*/ 5233591 h 6451461"/>
              <a:gd name="connsiteX3187" fmla="*/ 4254909 w 7308555"/>
              <a:gd name="connsiteY3187" fmla="*/ 5271463 h 6451461"/>
              <a:gd name="connsiteX3188" fmla="*/ 4254909 w 7308555"/>
              <a:gd name="connsiteY3188" fmla="*/ 5271463 h 6451461"/>
              <a:gd name="connsiteX3189" fmla="*/ 6555775 w 7308555"/>
              <a:gd name="connsiteY3189" fmla="*/ 5284086 h 6451461"/>
              <a:gd name="connsiteX3190" fmla="*/ 6581687 w 7308555"/>
              <a:gd name="connsiteY3190" fmla="*/ 5309334 h 6451461"/>
              <a:gd name="connsiteX3191" fmla="*/ 6581687 w 7308555"/>
              <a:gd name="connsiteY3191" fmla="*/ 5296710 h 6451461"/>
              <a:gd name="connsiteX3192" fmla="*/ 6555775 w 7308555"/>
              <a:gd name="connsiteY3192" fmla="*/ 5284086 h 6451461"/>
              <a:gd name="connsiteX3193" fmla="*/ 6555775 w 7308555"/>
              <a:gd name="connsiteY3193" fmla="*/ 5284086 h 6451461"/>
              <a:gd name="connsiteX3194" fmla="*/ 5205685 w 7308555"/>
              <a:gd name="connsiteY3194" fmla="*/ 5284086 h 6451461"/>
              <a:gd name="connsiteX3195" fmla="*/ 5193061 w 7308555"/>
              <a:gd name="connsiteY3195" fmla="*/ 5309334 h 6451461"/>
              <a:gd name="connsiteX3196" fmla="*/ 5193061 w 7308555"/>
              <a:gd name="connsiteY3196" fmla="*/ 5309334 h 6451461"/>
              <a:gd name="connsiteX3197" fmla="*/ 5193061 w 7308555"/>
              <a:gd name="connsiteY3197" fmla="*/ 5296710 h 6451461"/>
              <a:gd name="connsiteX3198" fmla="*/ 5205685 w 7308555"/>
              <a:gd name="connsiteY3198" fmla="*/ 5284086 h 6451461"/>
              <a:gd name="connsiteX3199" fmla="*/ 5205685 w 7308555"/>
              <a:gd name="connsiteY3199" fmla="*/ 5284086 h 6451461"/>
              <a:gd name="connsiteX3200" fmla="*/ 6234198 w 7308555"/>
              <a:gd name="connsiteY3200" fmla="*/ 5322622 h 6451461"/>
              <a:gd name="connsiteX3201" fmla="*/ 6221575 w 7308555"/>
              <a:gd name="connsiteY3201" fmla="*/ 5309999 h 6451461"/>
              <a:gd name="connsiteX3202" fmla="*/ 6272734 w 7308555"/>
              <a:gd name="connsiteY3202" fmla="*/ 5361159 h 6451461"/>
              <a:gd name="connsiteX3203" fmla="*/ 6246822 w 7308555"/>
              <a:gd name="connsiteY3203" fmla="*/ 5309999 h 6451461"/>
              <a:gd name="connsiteX3204" fmla="*/ 6234198 w 7308555"/>
              <a:gd name="connsiteY3204" fmla="*/ 5322622 h 6451461"/>
              <a:gd name="connsiteX3205" fmla="*/ 6234198 w 7308555"/>
              <a:gd name="connsiteY3205" fmla="*/ 5322622 h 6451461"/>
              <a:gd name="connsiteX3206" fmla="*/ 5193061 w 7308555"/>
              <a:gd name="connsiteY3206" fmla="*/ 5322622 h 6451461"/>
              <a:gd name="connsiteX3207" fmla="*/ 5103365 w 7308555"/>
              <a:gd name="connsiteY3207" fmla="*/ 5360494 h 6451461"/>
              <a:gd name="connsiteX3208" fmla="*/ 5038917 w 7308555"/>
              <a:gd name="connsiteY3208" fmla="*/ 5347870 h 6451461"/>
              <a:gd name="connsiteX3209" fmla="*/ 5000381 w 7308555"/>
              <a:gd name="connsiteY3209" fmla="*/ 5373118 h 6451461"/>
              <a:gd name="connsiteX3210" fmla="*/ 5000381 w 7308555"/>
              <a:gd name="connsiteY3210" fmla="*/ 5385742 h 6451461"/>
              <a:gd name="connsiteX3211" fmla="*/ 4949222 w 7308555"/>
              <a:gd name="connsiteY3211" fmla="*/ 5385742 h 6451461"/>
              <a:gd name="connsiteX3212" fmla="*/ 4949222 w 7308555"/>
              <a:gd name="connsiteY3212" fmla="*/ 5423613 h 6451461"/>
              <a:gd name="connsiteX3213" fmla="*/ 4936598 w 7308555"/>
              <a:gd name="connsiteY3213" fmla="*/ 5474773 h 6451461"/>
              <a:gd name="connsiteX3214" fmla="*/ 4949222 w 7308555"/>
              <a:gd name="connsiteY3214" fmla="*/ 5474773 h 6451461"/>
              <a:gd name="connsiteX3215" fmla="*/ 4936598 w 7308555"/>
              <a:gd name="connsiteY3215" fmla="*/ 5474773 h 6451461"/>
              <a:gd name="connsiteX3216" fmla="*/ 5001046 w 7308555"/>
              <a:gd name="connsiteY3216" fmla="*/ 5538557 h 6451461"/>
              <a:gd name="connsiteX3217" fmla="*/ 5001046 w 7308555"/>
              <a:gd name="connsiteY3217" fmla="*/ 5563805 h 6451461"/>
              <a:gd name="connsiteX3218" fmla="*/ 5013669 w 7308555"/>
              <a:gd name="connsiteY3218" fmla="*/ 5563805 h 6451461"/>
              <a:gd name="connsiteX3219" fmla="*/ 5026293 w 7308555"/>
              <a:gd name="connsiteY3219" fmla="*/ 5538557 h 6451461"/>
              <a:gd name="connsiteX3220" fmla="*/ 5052206 w 7308555"/>
              <a:gd name="connsiteY3220" fmla="*/ 5551181 h 6451461"/>
              <a:gd name="connsiteX3221" fmla="*/ 5064829 w 7308555"/>
              <a:gd name="connsiteY3221" fmla="*/ 5525933 h 6451461"/>
              <a:gd name="connsiteX3222" fmla="*/ 5064829 w 7308555"/>
              <a:gd name="connsiteY3222" fmla="*/ 5474773 h 6451461"/>
              <a:gd name="connsiteX3223" fmla="*/ 5077453 w 7308555"/>
              <a:gd name="connsiteY3223" fmla="*/ 5474773 h 6451461"/>
              <a:gd name="connsiteX3224" fmla="*/ 5077453 w 7308555"/>
              <a:gd name="connsiteY3224" fmla="*/ 5436902 h 6451461"/>
              <a:gd name="connsiteX3225" fmla="*/ 5090077 w 7308555"/>
              <a:gd name="connsiteY3225" fmla="*/ 5436902 h 6451461"/>
              <a:gd name="connsiteX3226" fmla="*/ 5090077 w 7308555"/>
              <a:gd name="connsiteY3226" fmla="*/ 5449526 h 6451461"/>
              <a:gd name="connsiteX3227" fmla="*/ 5102701 w 7308555"/>
              <a:gd name="connsiteY3227" fmla="*/ 5436902 h 6451461"/>
              <a:gd name="connsiteX3228" fmla="*/ 5115325 w 7308555"/>
              <a:gd name="connsiteY3228" fmla="*/ 5449526 h 6451461"/>
              <a:gd name="connsiteX3229" fmla="*/ 5102701 w 7308555"/>
              <a:gd name="connsiteY3229" fmla="*/ 5474773 h 6451461"/>
              <a:gd name="connsiteX3230" fmla="*/ 5115325 w 7308555"/>
              <a:gd name="connsiteY3230" fmla="*/ 5474773 h 6451461"/>
              <a:gd name="connsiteX3231" fmla="*/ 5127949 w 7308555"/>
              <a:gd name="connsiteY3231" fmla="*/ 5436902 h 6451461"/>
              <a:gd name="connsiteX3232" fmla="*/ 5140573 w 7308555"/>
              <a:gd name="connsiteY3232" fmla="*/ 5411654 h 6451461"/>
              <a:gd name="connsiteX3233" fmla="*/ 5114660 w 7308555"/>
              <a:gd name="connsiteY3233" fmla="*/ 5399030 h 6451461"/>
              <a:gd name="connsiteX3234" fmla="*/ 5140573 w 7308555"/>
              <a:gd name="connsiteY3234" fmla="*/ 5399030 h 6451461"/>
              <a:gd name="connsiteX3235" fmla="*/ 5127949 w 7308555"/>
              <a:gd name="connsiteY3235" fmla="*/ 5411654 h 6451461"/>
              <a:gd name="connsiteX3236" fmla="*/ 5153861 w 7308555"/>
              <a:gd name="connsiteY3236" fmla="*/ 5399030 h 6451461"/>
              <a:gd name="connsiteX3237" fmla="*/ 5141237 w 7308555"/>
              <a:gd name="connsiteY3237" fmla="*/ 5386406 h 6451461"/>
              <a:gd name="connsiteX3238" fmla="*/ 5153861 w 7308555"/>
              <a:gd name="connsiteY3238" fmla="*/ 5386406 h 6451461"/>
              <a:gd name="connsiteX3239" fmla="*/ 5166485 w 7308555"/>
              <a:gd name="connsiteY3239" fmla="*/ 5361159 h 6451461"/>
              <a:gd name="connsiteX3240" fmla="*/ 5153861 w 7308555"/>
              <a:gd name="connsiteY3240" fmla="*/ 5348535 h 6451461"/>
              <a:gd name="connsiteX3241" fmla="*/ 5179773 w 7308555"/>
              <a:gd name="connsiteY3241" fmla="*/ 5335911 h 6451461"/>
              <a:gd name="connsiteX3242" fmla="*/ 5167149 w 7308555"/>
              <a:gd name="connsiteY3242" fmla="*/ 5323287 h 6451461"/>
              <a:gd name="connsiteX3243" fmla="*/ 5167149 w 7308555"/>
              <a:gd name="connsiteY3243" fmla="*/ 5323287 h 6451461"/>
              <a:gd name="connsiteX3244" fmla="*/ 5179773 w 7308555"/>
              <a:gd name="connsiteY3244" fmla="*/ 5335911 h 6451461"/>
              <a:gd name="connsiteX3245" fmla="*/ 5193061 w 7308555"/>
              <a:gd name="connsiteY3245" fmla="*/ 5322622 h 6451461"/>
              <a:gd name="connsiteX3246" fmla="*/ 5193061 w 7308555"/>
              <a:gd name="connsiteY3246" fmla="*/ 5322622 h 6451461"/>
              <a:gd name="connsiteX3247" fmla="*/ 4961845 w 7308555"/>
              <a:gd name="connsiteY3247" fmla="*/ 5462149 h 6451461"/>
              <a:gd name="connsiteX3248" fmla="*/ 4974469 w 7308555"/>
              <a:gd name="connsiteY3248" fmla="*/ 5462149 h 6451461"/>
              <a:gd name="connsiteX3249" fmla="*/ 4974469 w 7308555"/>
              <a:gd name="connsiteY3249" fmla="*/ 5487397 h 6451461"/>
              <a:gd name="connsiteX3250" fmla="*/ 4961845 w 7308555"/>
              <a:gd name="connsiteY3250" fmla="*/ 5462149 h 6451461"/>
              <a:gd name="connsiteX3251" fmla="*/ 4961845 w 7308555"/>
              <a:gd name="connsiteY3251" fmla="*/ 5462149 h 6451461"/>
              <a:gd name="connsiteX3252" fmla="*/ 5077453 w 7308555"/>
              <a:gd name="connsiteY3252" fmla="*/ 5424278 h 6451461"/>
              <a:gd name="connsiteX3253" fmla="*/ 5077453 w 7308555"/>
              <a:gd name="connsiteY3253" fmla="*/ 5411654 h 6451461"/>
              <a:gd name="connsiteX3254" fmla="*/ 5090077 w 7308555"/>
              <a:gd name="connsiteY3254" fmla="*/ 5411654 h 6451461"/>
              <a:gd name="connsiteX3255" fmla="*/ 5102701 w 7308555"/>
              <a:gd name="connsiteY3255" fmla="*/ 5411654 h 6451461"/>
              <a:gd name="connsiteX3256" fmla="*/ 5077453 w 7308555"/>
              <a:gd name="connsiteY3256" fmla="*/ 5424278 h 6451461"/>
              <a:gd name="connsiteX3257" fmla="*/ 5077453 w 7308555"/>
              <a:gd name="connsiteY3257" fmla="*/ 5424278 h 6451461"/>
              <a:gd name="connsiteX3258" fmla="*/ 5257509 w 7308555"/>
              <a:gd name="connsiteY3258" fmla="*/ 5411654 h 6451461"/>
              <a:gd name="connsiteX3259" fmla="*/ 5257509 w 7308555"/>
              <a:gd name="connsiteY3259" fmla="*/ 5386406 h 6451461"/>
              <a:gd name="connsiteX3260" fmla="*/ 5270134 w 7308555"/>
              <a:gd name="connsiteY3260" fmla="*/ 5399030 h 6451461"/>
              <a:gd name="connsiteX3261" fmla="*/ 5270134 w 7308555"/>
              <a:gd name="connsiteY3261" fmla="*/ 5399030 h 6451461"/>
              <a:gd name="connsiteX3262" fmla="*/ 5296045 w 7308555"/>
              <a:gd name="connsiteY3262" fmla="*/ 5335246 h 6451461"/>
              <a:gd name="connsiteX3263" fmla="*/ 5283422 w 7308555"/>
              <a:gd name="connsiteY3263" fmla="*/ 5335246 h 6451461"/>
              <a:gd name="connsiteX3264" fmla="*/ 5296045 w 7308555"/>
              <a:gd name="connsiteY3264" fmla="*/ 5347870 h 6451461"/>
              <a:gd name="connsiteX3265" fmla="*/ 5283422 w 7308555"/>
              <a:gd name="connsiteY3265" fmla="*/ 5360494 h 6451461"/>
              <a:gd name="connsiteX3266" fmla="*/ 5283422 w 7308555"/>
              <a:gd name="connsiteY3266" fmla="*/ 5373118 h 6451461"/>
              <a:gd name="connsiteX3267" fmla="*/ 5257509 w 7308555"/>
              <a:gd name="connsiteY3267" fmla="*/ 5411654 h 6451461"/>
              <a:gd name="connsiteX3268" fmla="*/ 5257509 w 7308555"/>
              <a:gd name="connsiteY3268" fmla="*/ 5411654 h 6451461"/>
              <a:gd name="connsiteX3269" fmla="*/ 6375718 w 7308555"/>
              <a:gd name="connsiteY3269" fmla="*/ 5411654 h 6451461"/>
              <a:gd name="connsiteX3270" fmla="*/ 6426878 w 7308555"/>
              <a:gd name="connsiteY3270" fmla="*/ 5475437 h 6451461"/>
              <a:gd name="connsiteX3271" fmla="*/ 6375718 w 7308555"/>
              <a:gd name="connsiteY3271" fmla="*/ 5411654 h 6451461"/>
              <a:gd name="connsiteX3272" fmla="*/ 6375718 w 7308555"/>
              <a:gd name="connsiteY3272" fmla="*/ 5411654 h 6451461"/>
              <a:gd name="connsiteX3273" fmla="*/ 5231598 w 7308555"/>
              <a:gd name="connsiteY3273" fmla="*/ 5462149 h 6451461"/>
              <a:gd name="connsiteX3274" fmla="*/ 5218974 w 7308555"/>
              <a:gd name="connsiteY3274" fmla="*/ 5474773 h 6451461"/>
              <a:gd name="connsiteX3275" fmla="*/ 5218974 w 7308555"/>
              <a:gd name="connsiteY3275" fmla="*/ 5487397 h 6451461"/>
              <a:gd name="connsiteX3276" fmla="*/ 5231598 w 7308555"/>
              <a:gd name="connsiteY3276" fmla="*/ 5500021 h 6451461"/>
              <a:gd name="connsiteX3277" fmla="*/ 5257509 w 7308555"/>
              <a:gd name="connsiteY3277" fmla="*/ 5487397 h 6451461"/>
              <a:gd name="connsiteX3278" fmla="*/ 5270134 w 7308555"/>
              <a:gd name="connsiteY3278" fmla="*/ 5462149 h 6451461"/>
              <a:gd name="connsiteX3279" fmla="*/ 5270134 w 7308555"/>
              <a:gd name="connsiteY3279" fmla="*/ 5436902 h 6451461"/>
              <a:gd name="connsiteX3280" fmla="*/ 5270134 w 7308555"/>
              <a:gd name="connsiteY3280" fmla="*/ 5436902 h 6451461"/>
              <a:gd name="connsiteX3281" fmla="*/ 5282757 w 7308555"/>
              <a:gd name="connsiteY3281" fmla="*/ 5411654 h 6451461"/>
              <a:gd name="connsiteX3282" fmla="*/ 5256845 w 7308555"/>
              <a:gd name="connsiteY3282" fmla="*/ 5411654 h 6451461"/>
              <a:gd name="connsiteX3283" fmla="*/ 5244221 w 7308555"/>
              <a:gd name="connsiteY3283" fmla="*/ 5436902 h 6451461"/>
              <a:gd name="connsiteX3284" fmla="*/ 5256845 w 7308555"/>
              <a:gd name="connsiteY3284" fmla="*/ 5436902 h 6451461"/>
              <a:gd name="connsiteX3285" fmla="*/ 5256845 w 7308555"/>
              <a:gd name="connsiteY3285" fmla="*/ 5449526 h 6451461"/>
              <a:gd name="connsiteX3286" fmla="*/ 5230933 w 7308555"/>
              <a:gd name="connsiteY3286" fmla="*/ 5449526 h 6451461"/>
              <a:gd name="connsiteX3287" fmla="*/ 5243557 w 7308555"/>
              <a:gd name="connsiteY3287" fmla="*/ 5474773 h 6451461"/>
              <a:gd name="connsiteX3288" fmla="*/ 5230933 w 7308555"/>
              <a:gd name="connsiteY3288" fmla="*/ 5474773 h 6451461"/>
              <a:gd name="connsiteX3289" fmla="*/ 5231598 w 7308555"/>
              <a:gd name="connsiteY3289" fmla="*/ 5462149 h 6451461"/>
              <a:gd name="connsiteX3290" fmla="*/ 5231598 w 7308555"/>
              <a:gd name="connsiteY3290" fmla="*/ 5462149 h 6451461"/>
              <a:gd name="connsiteX3291" fmla="*/ 6517239 w 7308555"/>
              <a:gd name="connsiteY3291" fmla="*/ 5436902 h 6451461"/>
              <a:gd name="connsiteX3292" fmla="*/ 6606935 w 7308555"/>
              <a:gd name="connsiteY3292" fmla="*/ 5525933 h 6451461"/>
              <a:gd name="connsiteX3293" fmla="*/ 6517239 w 7308555"/>
              <a:gd name="connsiteY3293" fmla="*/ 5436902 h 6451461"/>
              <a:gd name="connsiteX3294" fmla="*/ 6517239 w 7308555"/>
              <a:gd name="connsiteY3294" fmla="*/ 5436902 h 6451461"/>
              <a:gd name="connsiteX3295" fmla="*/ 5257509 w 7308555"/>
              <a:gd name="connsiteY3295" fmla="*/ 5513309 h 6451461"/>
              <a:gd name="connsiteX3296" fmla="*/ 5257509 w 7308555"/>
              <a:gd name="connsiteY3296" fmla="*/ 5525933 h 6451461"/>
              <a:gd name="connsiteX3297" fmla="*/ 5270134 w 7308555"/>
              <a:gd name="connsiteY3297" fmla="*/ 5525933 h 6451461"/>
              <a:gd name="connsiteX3298" fmla="*/ 5270134 w 7308555"/>
              <a:gd name="connsiteY3298" fmla="*/ 5538557 h 6451461"/>
              <a:gd name="connsiteX3299" fmla="*/ 5244221 w 7308555"/>
              <a:gd name="connsiteY3299" fmla="*/ 5538557 h 6451461"/>
              <a:gd name="connsiteX3300" fmla="*/ 5218309 w 7308555"/>
              <a:gd name="connsiteY3300" fmla="*/ 5589717 h 6451461"/>
              <a:gd name="connsiteX3301" fmla="*/ 5230933 w 7308555"/>
              <a:gd name="connsiteY3301" fmla="*/ 5589717 h 6451461"/>
              <a:gd name="connsiteX3302" fmla="*/ 5230933 w 7308555"/>
              <a:gd name="connsiteY3302" fmla="*/ 5602341 h 6451461"/>
              <a:gd name="connsiteX3303" fmla="*/ 5230933 w 7308555"/>
              <a:gd name="connsiteY3303" fmla="*/ 5602341 h 6451461"/>
              <a:gd name="connsiteX3304" fmla="*/ 5269469 w 7308555"/>
              <a:gd name="connsiteY3304" fmla="*/ 5627589 h 6451461"/>
              <a:gd name="connsiteX3305" fmla="*/ 5295381 w 7308555"/>
              <a:gd name="connsiteY3305" fmla="*/ 5538557 h 6451461"/>
              <a:gd name="connsiteX3306" fmla="*/ 5295381 w 7308555"/>
              <a:gd name="connsiteY3306" fmla="*/ 5538557 h 6451461"/>
              <a:gd name="connsiteX3307" fmla="*/ 5295381 w 7308555"/>
              <a:gd name="connsiteY3307" fmla="*/ 5525933 h 6451461"/>
              <a:gd name="connsiteX3308" fmla="*/ 5321293 w 7308555"/>
              <a:gd name="connsiteY3308" fmla="*/ 5436902 h 6451461"/>
              <a:gd name="connsiteX3309" fmla="*/ 5257509 w 7308555"/>
              <a:gd name="connsiteY3309" fmla="*/ 5513309 h 6451461"/>
              <a:gd name="connsiteX3310" fmla="*/ 5257509 w 7308555"/>
              <a:gd name="connsiteY3310" fmla="*/ 5513309 h 6451461"/>
              <a:gd name="connsiteX3311" fmla="*/ 5128613 w 7308555"/>
              <a:gd name="connsiteY3311" fmla="*/ 5475437 h 6451461"/>
              <a:gd name="connsiteX3312" fmla="*/ 5102701 w 7308555"/>
              <a:gd name="connsiteY3312" fmla="*/ 5488062 h 6451461"/>
              <a:gd name="connsiteX3313" fmla="*/ 5128613 w 7308555"/>
              <a:gd name="connsiteY3313" fmla="*/ 5500686 h 6451461"/>
              <a:gd name="connsiteX3314" fmla="*/ 5115989 w 7308555"/>
              <a:gd name="connsiteY3314" fmla="*/ 5488062 h 6451461"/>
              <a:gd name="connsiteX3315" fmla="*/ 5128613 w 7308555"/>
              <a:gd name="connsiteY3315" fmla="*/ 5475437 h 6451461"/>
              <a:gd name="connsiteX3316" fmla="*/ 5128613 w 7308555"/>
              <a:gd name="connsiteY3316" fmla="*/ 5475437 h 6451461"/>
              <a:gd name="connsiteX3317" fmla="*/ 6542487 w 7308555"/>
              <a:gd name="connsiteY3317" fmla="*/ 5589717 h 6451461"/>
              <a:gd name="connsiteX3318" fmla="*/ 6452791 w 7308555"/>
              <a:gd name="connsiteY3318" fmla="*/ 5488062 h 6451461"/>
              <a:gd name="connsiteX3319" fmla="*/ 6452791 w 7308555"/>
              <a:gd name="connsiteY3319" fmla="*/ 5500686 h 6451461"/>
              <a:gd name="connsiteX3320" fmla="*/ 6503951 w 7308555"/>
              <a:gd name="connsiteY3320" fmla="*/ 5564469 h 6451461"/>
              <a:gd name="connsiteX3321" fmla="*/ 6555110 w 7308555"/>
              <a:gd name="connsiteY3321" fmla="*/ 5628253 h 6451461"/>
              <a:gd name="connsiteX3322" fmla="*/ 6542487 w 7308555"/>
              <a:gd name="connsiteY3322" fmla="*/ 5589717 h 6451461"/>
              <a:gd name="connsiteX3323" fmla="*/ 6542487 w 7308555"/>
              <a:gd name="connsiteY3323" fmla="*/ 5589717 h 6451461"/>
              <a:gd name="connsiteX3324" fmla="*/ 5103365 w 7308555"/>
              <a:gd name="connsiteY3324" fmla="*/ 5525933 h 6451461"/>
              <a:gd name="connsiteX3325" fmla="*/ 5129278 w 7308555"/>
              <a:gd name="connsiteY3325" fmla="*/ 5525933 h 6451461"/>
              <a:gd name="connsiteX3326" fmla="*/ 5103365 w 7308555"/>
              <a:gd name="connsiteY3326" fmla="*/ 5500686 h 6451461"/>
              <a:gd name="connsiteX3327" fmla="*/ 5115989 w 7308555"/>
              <a:gd name="connsiteY3327" fmla="*/ 5525933 h 6451461"/>
              <a:gd name="connsiteX3328" fmla="*/ 5103365 w 7308555"/>
              <a:gd name="connsiteY3328" fmla="*/ 5525933 h 6451461"/>
              <a:gd name="connsiteX3329" fmla="*/ 5103365 w 7308555"/>
              <a:gd name="connsiteY3329" fmla="*/ 5525933 h 6451461"/>
              <a:gd name="connsiteX3330" fmla="*/ 6658759 w 7308555"/>
              <a:gd name="connsiteY3330" fmla="*/ 5513309 h 6451461"/>
              <a:gd name="connsiteX3331" fmla="*/ 6632847 w 7308555"/>
              <a:gd name="connsiteY3331" fmla="*/ 5500686 h 6451461"/>
              <a:gd name="connsiteX3332" fmla="*/ 6658759 w 7308555"/>
              <a:gd name="connsiteY3332" fmla="*/ 5513309 h 6451461"/>
              <a:gd name="connsiteX3333" fmla="*/ 6658759 w 7308555"/>
              <a:gd name="connsiteY3333" fmla="*/ 5513309 h 6451461"/>
              <a:gd name="connsiteX3334" fmla="*/ 6349807 w 7308555"/>
              <a:gd name="connsiteY3334" fmla="*/ 5564469 h 6451461"/>
              <a:gd name="connsiteX3335" fmla="*/ 6349807 w 7308555"/>
              <a:gd name="connsiteY3335" fmla="*/ 5551845 h 6451461"/>
              <a:gd name="connsiteX3336" fmla="*/ 6323894 w 7308555"/>
              <a:gd name="connsiteY3336" fmla="*/ 5539221 h 6451461"/>
              <a:gd name="connsiteX3337" fmla="*/ 6336518 w 7308555"/>
              <a:gd name="connsiteY3337" fmla="*/ 5564469 h 6451461"/>
              <a:gd name="connsiteX3338" fmla="*/ 6375054 w 7308555"/>
              <a:gd name="connsiteY3338" fmla="*/ 5602341 h 6451461"/>
              <a:gd name="connsiteX3339" fmla="*/ 6349807 w 7308555"/>
              <a:gd name="connsiteY3339" fmla="*/ 5564469 h 6451461"/>
              <a:gd name="connsiteX3340" fmla="*/ 6349807 w 7308555"/>
              <a:gd name="connsiteY3340" fmla="*/ 5564469 h 6451461"/>
              <a:gd name="connsiteX3341" fmla="*/ 5115989 w 7308555"/>
              <a:gd name="connsiteY3341" fmla="*/ 5564469 h 6451461"/>
              <a:gd name="connsiteX3342" fmla="*/ 5077453 w 7308555"/>
              <a:gd name="connsiteY3342" fmla="*/ 5602341 h 6451461"/>
              <a:gd name="connsiteX3343" fmla="*/ 5077453 w 7308555"/>
              <a:gd name="connsiteY3343" fmla="*/ 5627589 h 6451461"/>
              <a:gd name="connsiteX3344" fmla="*/ 5064829 w 7308555"/>
              <a:gd name="connsiteY3344" fmla="*/ 5652836 h 6451461"/>
              <a:gd name="connsiteX3345" fmla="*/ 5052206 w 7308555"/>
              <a:gd name="connsiteY3345" fmla="*/ 5652836 h 6451461"/>
              <a:gd name="connsiteX3346" fmla="*/ 5039582 w 7308555"/>
              <a:gd name="connsiteY3346" fmla="*/ 5640213 h 6451461"/>
              <a:gd name="connsiteX3347" fmla="*/ 5026958 w 7308555"/>
              <a:gd name="connsiteY3347" fmla="*/ 5652836 h 6451461"/>
              <a:gd name="connsiteX3348" fmla="*/ 4988422 w 7308555"/>
              <a:gd name="connsiteY3348" fmla="*/ 5703996 h 6451461"/>
              <a:gd name="connsiteX3349" fmla="*/ 5001046 w 7308555"/>
              <a:gd name="connsiteY3349" fmla="*/ 5755156 h 6451461"/>
              <a:gd name="connsiteX3350" fmla="*/ 5013669 w 7308555"/>
              <a:gd name="connsiteY3350" fmla="*/ 5742532 h 6451461"/>
              <a:gd name="connsiteX3351" fmla="*/ 5013669 w 7308555"/>
              <a:gd name="connsiteY3351" fmla="*/ 5755156 h 6451461"/>
              <a:gd name="connsiteX3352" fmla="*/ 5039582 w 7308555"/>
              <a:gd name="connsiteY3352" fmla="*/ 5767780 h 6451461"/>
              <a:gd name="connsiteX3353" fmla="*/ 5039582 w 7308555"/>
              <a:gd name="connsiteY3353" fmla="*/ 5755156 h 6451461"/>
              <a:gd name="connsiteX3354" fmla="*/ 5039582 w 7308555"/>
              <a:gd name="connsiteY3354" fmla="*/ 5742532 h 6451461"/>
              <a:gd name="connsiteX3355" fmla="*/ 5052206 w 7308555"/>
              <a:gd name="connsiteY3355" fmla="*/ 5729908 h 6451461"/>
              <a:gd name="connsiteX3356" fmla="*/ 5052206 w 7308555"/>
              <a:gd name="connsiteY3356" fmla="*/ 5742532 h 6451461"/>
              <a:gd name="connsiteX3357" fmla="*/ 5078118 w 7308555"/>
              <a:gd name="connsiteY3357" fmla="*/ 5691372 h 6451461"/>
              <a:gd name="connsiteX3358" fmla="*/ 5052206 w 7308555"/>
              <a:gd name="connsiteY3358" fmla="*/ 5703996 h 6451461"/>
              <a:gd name="connsiteX3359" fmla="*/ 5078118 w 7308555"/>
              <a:gd name="connsiteY3359" fmla="*/ 5691372 h 6451461"/>
              <a:gd name="connsiteX3360" fmla="*/ 5065494 w 7308555"/>
              <a:gd name="connsiteY3360" fmla="*/ 5640213 h 6451461"/>
              <a:gd name="connsiteX3361" fmla="*/ 5065494 w 7308555"/>
              <a:gd name="connsiteY3361" fmla="*/ 5627589 h 6451461"/>
              <a:gd name="connsiteX3362" fmla="*/ 5091406 w 7308555"/>
              <a:gd name="connsiteY3362" fmla="*/ 5640213 h 6451461"/>
              <a:gd name="connsiteX3363" fmla="*/ 5104030 w 7308555"/>
              <a:gd name="connsiteY3363" fmla="*/ 5640213 h 6451461"/>
              <a:gd name="connsiteX3364" fmla="*/ 5129942 w 7308555"/>
              <a:gd name="connsiteY3364" fmla="*/ 5589053 h 6451461"/>
              <a:gd name="connsiteX3365" fmla="*/ 5115989 w 7308555"/>
              <a:gd name="connsiteY3365" fmla="*/ 5564469 h 6451461"/>
              <a:gd name="connsiteX3366" fmla="*/ 5115989 w 7308555"/>
              <a:gd name="connsiteY3366" fmla="*/ 5564469 h 6451461"/>
              <a:gd name="connsiteX3367" fmla="*/ 1349425 w 7308555"/>
              <a:gd name="connsiteY3367" fmla="*/ 5691372 h 6451461"/>
              <a:gd name="connsiteX3368" fmla="*/ 1310889 w 7308555"/>
              <a:gd name="connsiteY3368" fmla="*/ 5742532 h 6451461"/>
              <a:gd name="connsiteX3369" fmla="*/ 1259729 w 7308555"/>
              <a:gd name="connsiteY3369" fmla="*/ 5831564 h 6451461"/>
              <a:gd name="connsiteX3370" fmla="*/ 1247105 w 7308555"/>
              <a:gd name="connsiteY3370" fmla="*/ 5869435 h 6451461"/>
              <a:gd name="connsiteX3371" fmla="*/ 1234482 w 7308555"/>
              <a:gd name="connsiteY3371" fmla="*/ 5907307 h 6451461"/>
              <a:gd name="connsiteX3372" fmla="*/ 1157410 w 7308555"/>
              <a:gd name="connsiteY3372" fmla="*/ 6072746 h 6451461"/>
              <a:gd name="connsiteX3373" fmla="*/ 1118873 w 7308555"/>
              <a:gd name="connsiteY3373" fmla="*/ 6149154 h 6451461"/>
              <a:gd name="connsiteX3374" fmla="*/ 1144786 w 7308555"/>
              <a:gd name="connsiteY3374" fmla="*/ 6097994 h 6451461"/>
              <a:gd name="connsiteX3375" fmla="*/ 1337466 w 7308555"/>
              <a:gd name="connsiteY3375" fmla="*/ 5741203 h 6451461"/>
              <a:gd name="connsiteX3376" fmla="*/ 1349425 w 7308555"/>
              <a:gd name="connsiteY3376" fmla="*/ 5691372 h 6451461"/>
              <a:gd name="connsiteX3377" fmla="*/ 1349425 w 7308555"/>
              <a:gd name="connsiteY3377" fmla="*/ 5691372 h 6451461"/>
              <a:gd name="connsiteX3378" fmla="*/ 6620223 w 7308555"/>
              <a:gd name="connsiteY3378" fmla="*/ 5755156 h 6451461"/>
              <a:gd name="connsiteX3379" fmla="*/ 6671383 w 7308555"/>
              <a:gd name="connsiteY3379" fmla="*/ 5806316 h 6451461"/>
              <a:gd name="connsiteX3380" fmla="*/ 6620223 w 7308555"/>
              <a:gd name="connsiteY3380" fmla="*/ 5755156 h 6451461"/>
              <a:gd name="connsiteX3381" fmla="*/ 6620223 w 7308555"/>
              <a:gd name="connsiteY3381" fmla="*/ 5755156 h 6451461"/>
              <a:gd name="connsiteX3382" fmla="*/ 6105966 w 7308555"/>
              <a:gd name="connsiteY3382" fmla="*/ 5920595 h 6451461"/>
              <a:gd name="connsiteX3383" fmla="*/ 6080054 w 7308555"/>
              <a:gd name="connsiteY3383" fmla="*/ 5971755 h 6451461"/>
              <a:gd name="connsiteX3384" fmla="*/ 6092678 w 7308555"/>
              <a:gd name="connsiteY3384" fmla="*/ 5984379 h 6451461"/>
              <a:gd name="connsiteX3385" fmla="*/ 6092678 w 7308555"/>
              <a:gd name="connsiteY3385" fmla="*/ 5971755 h 6451461"/>
              <a:gd name="connsiteX3386" fmla="*/ 6182374 w 7308555"/>
              <a:gd name="connsiteY3386" fmla="*/ 5920595 h 6451461"/>
              <a:gd name="connsiteX3387" fmla="*/ 6220910 w 7308555"/>
              <a:gd name="connsiteY3387" fmla="*/ 5907971 h 6451461"/>
              <a:gd name="connsiteX3388" fmla="*/ 6220910 w 7308555"/>
              <a:gd name="connsiteY3388" fmla="*/ 5882724 h 6451461"/>
              <a:gd name="connsiteX3389" fmla="*/ 6105966 w 7308555"/>
              <a:gd name="connsiteY3389" fmla="*/ 5920595 h 6451461"/>
              <a:gd name="connsiteX3390" fmla="*/ 6105966 w 7308555"/>
              <a:gd name="connsiteY3390" fmla="*/ 5920595 h 6451461"/>
              <a:gd name="connsiteX3391" fmla="*/ 6105966 w 7308555"/>
              <a:gd name="connsiteY3391" fmla="*/ 5959131 h 6451461"/>
              <a:gd name="connsiteX3392" fmla="*/ 6105966 w 7308555"/>
              <a:gd name="connsiteY3392" fmla="*/ 5946507 h 6451461"/>
              <a:gd name="connsiteX3393" fmla="*/ 6131879 w 7308555"/>
              <a:gd name="connsiteY3393" fmla="*/ 5946507 h 6451461"/>
              <a:gd name="connsiteX3394" fmla="*/ 6105966 w 7308555"/>
              <a:gd name="connsiteY3394" fmla="*/ 5959131 h 6451461"/>
              <a:gd name="connsiteX3395" fmla="*/ 6105966 w 7308555"/>
              <a:gd name="connsiteY3395" fmla="*/ 5959131 h 6451461"/>
              <a:gd name="connsiteX3396" fmla="*/ 7031496 w 7308555"/>
              <a:gd name="connsiteY3396" fmla="*/ 1782623 h 6451461"/>
              <a:gd name="connsiteX3397" fmla="*/ 7044119 w 7308555"/>
              <a:gd name="connsiteY3397" fmla="*/ 1795247 h 6451461"/>
              <a:gd name="connsiteX3398" fmla="*/ 7056743 w 7308555"/>
              <a:gd name="connsiteY3398" fmla="*/ 1757376 h 6451461"/>
              <a:gd name="connsiteX3399" fmla="*/ 7018207 w 7308555"/>
              <a:gd name="connsiteY3399" fmla="*/ 1732128 h 6451461"/>
              <a:gd name="connsiteX3400" fmla="*/ 7005583 w 7308555"/>
              <a:gd name="connsiteY3400" fmla="*/ 1732128 h 6451461"/>
              <a:gd name="connsiteX3401" fmla="*/ 7031496 w 7308555"/>
              <a:gd name="connsiteY3401" fmla="*/ 1795912 h 6451461"/>
              <a:gd name="connsiteX3402" fmla="*/ 7031496 w 7308555"/>
              <a:gd name="connsiteY3402" fmla="*/ 1782623 h 6451461"/>
              <a:gd name="connsiteX3403" fmla="*/ 7031496 w 7308555"/>
              <a:gd name="connsiteY3403" fmla="*/ 1782623 h 6451461"/>
              <a:gd name="connsiteX3404" fmla="*/ 3702116 w 7308555"/>
              <a:gd name="connsiteY3404" fmla="*/ 4125348 h 6451461"/>
              <a:gd name="connsiteX3405" fmla="*/ 3650956 w 7308555"/>
              <a:gd name="connsiteY3405" fmla="*/ 4125348 h 6451461"/>
              <a:gd name="connsiteX3406" fmla="*/ 3663580 w 7308555"/>
              <a:gd name="connsiteY3406" fmla="*/ 4125348 h 6451461"/>
              <a:gd name="connsiteX3407" fmla="*/ 3702116 w 7308555"/>
              <a:gd name="connsiteY3407" fmla="*/ 4125348 h 6451461"/>
              <a:gd name="connsiteX3408" fmla="*/ 3702116 w 7308555"/>
              <a:gd name="connsiteY3408" fmla="*/ 4125348 h 6451461"/>
              <a:gd name="connsiteX3409" fmla="*/ 4113388 w 7308555"/>
              <a:gd name="connsiteY3409" fmla="*/ 4711361 h 6451461"/>
              <a:gd name="connsiteX3410" fmla="*/ 4074852 w 7308555"/>
              <a:gd name="connsiteY3410" fmla="*/ 4711361 h 6451461"/>
              <a:gd name="connsiteX3411" fmla="*/ 3959244 w 7308555"/>
              <a:gd name="connsiteY3411" fmla="*/ 4723985 h 6451461"/>
              <a:gd name="connsiteX3412" fmla="*/ 3946620 w 7308555"/>
              <a:gd name="connsiteY3412" fmla="*/ 4711361 h 6451461"/>
              <a:gd name="connsiteX3413" fmla="*/ 3997780 w 7308555"/>
              <a:gd name="connsiteY3413" fmla="*/ 4686114 h 6451461"/>
              <a:gd name="connsiteX3414" fmla="*/ 3971868 w 7308555"/>
              <a:gd name="connsiteY3414" fmla="*/ 4634954 h 6451461"/>
              <a:gd name="connsiteX3415" fmla="*/ 3945956 w 7308555"/>
              <a:gd name="connsiteY3415" fmla="*/ 4622330 h 6451461"/>
              <a:gd name="connsiteX3416" fmla="*/ 3920044 w 7308555"/>
              <a:gd name="connsiteY3416" fmla="*/ 4508051 h 6451461"/>
              <a:gd name="connsiteX3417" fmla="*/ 3984492 w 7308555"/>
              <a:gd name="connsiteY3417" fmla="*/ 4393771 h 6451461"/>
              <a:gd name="connsiteX3418" fmla="*/ 4010404 w 7308555"/>
              <a:gd name="connsiteY3418" fmla="*/ 4393771 h 6451461"/>
              <a:gd name="connsiteX3419" fmla="*/ 4023028 w 7308555"/>
              <a:gd name="connsiteY3419" fmla="*/ 4381148 h 6451461"/>
              <a:gd name="connsiteX3420" fmla="*/ 3984492 w 7308555"/>
              <a:gd name="connsiteY3420" fmla="*/ 4304740 h 6451461"/>
              <a:gd name="connsiteX3421" fmla="*/ 3868884 w 7308555"/>
              <a:gd name="connsiteY3421" fmla="*/ 4279492 h 6451461"/>
              <a:gd name="connsiteX3422" fmla="*/ 3881508 w 7308555"/>
              <a:gd name="connsiteY3422" fmla="*/ 4228332 h 6451461"/>
              <a:gd name="connsiteX3423" fmla="*/ 3804435 w 7308555"/>
              <a:gd name="connsiteY3423" fmla="*/ 4177172 h 6451461"/>
              <a:gd name="connsiteX3424" fmla="*/ 3753276 w 7308555"/>
              <a:gd name="connsiteY3424" fmla="*/ 4164548 h 6451461"/>
              <a:gd name="connsiteX3425" fmla="*/ 3740652 w 7308555"/>
              <a:gd name="connsiteY3425" fmla="*/ 4189796 h 6451461"/>
              <a:gd name="connsiteX3426" fmla="*/ 3689492 w 7308555"/>
              <a:gd name="connsiteY3426" fmla="*/ 4138636 h 6451461"/>
              <a:gd name="connsiteX3427" fmla="*/ 3650956 w 7308555"/>
              <a:gd name="connsiteY3427" fmla="*/ 4176508 h 6451461"/>
              <a:gd name="connsiteX3428" fmla="*/ 3676868 w 7308555"/>
              <a:gd name="connsiteY3428" fmla="*/ 4189132 h 6451461"/>
              <a:gd name="connsiteX3429" fmla="*/ 3587172 w 7308555"/>
              <a:gd name="connsiteY3429" fmla="*/ 4290787 h 6451461"/>
              <a:gd name="connsiteX3430" fmla="*/ 3510100 w 7308555"/>
              <a:gd name="connsiteY3430" fmla="*/ 4341947 h 6451461"/>
              <a:gd name="connsiteX3431" fmla="*/ 3484188 w 7308555"/>
              <a:gd name="connsiteY3431" fmla="*/ 4379819 h 6451461"/>
              <a:gd name="connsiteX3432" fmla="*/ 3433028 w 7308555"/>
              <a:gd name="connsiteY3432" fmla="*/ 4354571 h 6451461"/>
              <a:gd name="connsiteX3433" fmla="*/ 3471564 w 7308555"/>
              <a:gd name="connsiteY3433" fmla="*/ 4443602 h 6451461"/>
              <a:gd name="connsiteX3434" fmla="*/ 3458940 w 7308555"/>
              <a:gd name="connsiteY3434" fmla="*/ 4507386 h 6451461"/>
              <a:gd name="connsiteX3435" fmla="*/ 3420404 w 7308555"/>
              <a:gd name="connsiteY3435" fmla="*/ 4660202 h 6451461"/>
              <a:gd name="connsiteX3436" fmla="*/ 3458940 w 7308555"/>
              <a:gd name="connsiteY3436" fmla="*/ 4800393 h 6451461"/>
              <a:gd name="connsiteX3437" fmla="*/ 3471564 w 7308555"/>
              <a:gd name="connsiteY3437" fmla="*/ 4800393 h 6451461"/>
              <a:gd name="connsiteX3438" fmla="*/ 3484188 w 7308555"/>
              <a:gd name="connsiteY3438" fmla="*/ 4851553 h 6451461"/>
              <a:gd name="connsiteX3439" fmla="*/ 3522724 w 7308555"/>
              <a:gd name="connsiteY3439" fmla="*/ 4953208 h 6451461"/>
              <a:gd name="connsiteX3440" fmla="*/ 3638332 w 7308555"/>
              <a:gd name="connsiteY3440" fmla="*/ 5067487 h 6451461"/>
              <a:gd name="connsiteX3441" fmla="*/ 3625708 w 7308555"/>
              <a:gd name="connsiteY3441" fmla="*/ 5067487 h 6451461"/>
              <a:gd name="connsiteX3442" fmla="*/ 3844300 w 7308555"/>
              <a:gd name="connsiteY3442" fmla="*/ 5181767 h 6451461"/>
              <a:gd name="connsiteX3443" fmla="*/ 3870213 w 7308555"/>
              <a:gd name="connsiteY3443" fmla="*/ 5156519 h 6451461"/>
              <a:gd name="connsiteX3444" fmla="*/ 3973197 w 7308555"/>
              <a:gd name="connsiteY3444" fmla="*/ 5118647 h 6451461"/>
              <a:gd name="connsiteX3445" fmla="*/ 3999109 w 7308555"/>
              <a:gd name="connsiteY3445" fmla="*/ 5067487 h 6451461"/>
              <a:gd name="connsiteX3446" fmla="*/ 4025021 w 7308555"/>
              <a:gd name="connsiteY3446" fmla="*/ 5003703 h 6451461"/>
              <a:gd name="connsiteX3447" fmla="*/ 4012397 w 7308555"/>
              <a:gd name="connsiteY3447" fmla="*/ 4965832 h 6451461"/>
              <a:gd name="connsiteX3448" fmla="*/ 3999773 w 7308555"/>
              <a:gd name="connsiteY3448" fmla="*/ 4876800 h 6451461"/>
              <a:gd name="connsiteX3449" fmla="*/ 3948613 w 7308555"/>
              <a:gd name="connsiteY3449" fmla="*/ 4762521 h 6451461"/>
              <a:gd name="connsiteX3450" fmla="*/ 4076845 w 7308555"/>
              <a:gd name="connsiteY3450" fmla="*/ 4737273 h 6451461"/>
              <a:gd name="connsiteX3451" fmla="*/ 4025686 w 7308555"/>
              <a:gd name="connsiteY3451" fmla="*/ 4838929 h 6451461"/>
              <a:gd name="connsiteX3452" fmla="*/ 4076845 w 7308555"/>
              <a:gd name="connsiteY3452" fmla="*/ 4876800 h 6451461"/>
              <a:gd name="connsiteX3453" fmla="*/ 4141294 w 7308555"/>
              <a:gd name="connsiteY3453" fmla="*/ 4787769 h 6451461"/>
              <a:gd name="connsiteX3454" fmla="*/ 4113388 w 7308555"/>
              <a:gd name="connsiteY3454" fmla="*/ 4711361 h 6451461"/>
              <a:gd name="connsiteX3455" fmla="*/ 4113388 w 7308555"/>
              <a:gd name="connsiteY3455" fmla="*/ 4711361 h 6451461"/>
              <a:gd name="connsiteX3456" fmla="*/ 3702116 w 7308555"/>
              <a:gd name="connsiteY3456" fmla="*/ 4176508 h 6451461"/>
              <a:gd name="connsiteX3457" fmla="*/ 3689492 w 7308555"/>
              <a:gd name="connsiteY3457" fmla="*/ 4176508 h 6451461"/>
              <a:gd name="connsiteX3458" fmla="*/ 3702116 w 7308555"/>
              <a:gd name="connsiteY3458" fmla="*/ 4163884 h 6451461"/>
              <a:gd name="connsiteX3459" fmla="*/ 3702116 w 7308555"/>
              <a:gd name="connsiteY3459" fmla="*/ 4176508 h 6451461"/>
              <a:gd name="connsiteX3460" fmla="*/ 3702116 w 7308555"/>
              <a:gd name="connsiteY3460" fmla="*/ 4176508 h 6451461"/>
              <a:gd name="connsiteX3461" fmla="*/ 3419075 w 7308555"/>
              <a:gd name="connsiteY3461" fmla="*/ 4278163 h 6451461"/>
              <a:gd name="connsiteX3462" fmla="*/ 3342003 w 7308555"/>
              <a:gd name="connsiteY3462" fmla="*/ 4303411 h 6451461"/>
              <a:gd name="connsiteX3463" fmla="*/ 3329380 w 7308555"/>
              <a:gd name="connsiteY3463" fmla="*/ 4354571 h 6451461"/>
              <a:gd name="connsiteX3464" fmla="*/ 3406452 w 7308555"/>
              <a:gd name="connsiteY3464" fmla="*/ 4316699 h 6451461"/>
              <a:gd name="connsiteX3465" fmla="*/ 3419075 w 7308555"/>
              <a:gd name="connsiteY3465" fmla="*/ 4278163 h 6451461"/>
              <a:gd name="connsiteX3466" fmla="*/ 3419075 w 7308555"/>
              <a:gd name="connsiteY3466" fmla="*/ 4278163 h 6451461"/>
              <a:gd name="connsiteX3467" fmla="*/ 4820325 w 7308555"/>
              <a:gd name="connsiteY3467" fmla="*/ 4520010 h 6451461"/>
              <a:gd name="connsiteX3468" fmla="*/ 4755877 w 7308555"/>
              <a:gd name="connsiteY3468" fmla="*/ 4557882 h 6451461"/>
              <a:gd name="connsiteX3469" fmla="*/ 4755877 w 7308555"/>
              <a:gd name="connsiteY3469" fmla="*/ 4570506 h 6451461"/>
              <a:gd name="connsiteX3470" fmla="*/ 4755877 w 7308555"/>
              <a:gd name="connsiteY3470" fmla="*/ 4570506 h 6451461"/>
              <a:gd name="connsiteX3471" fmla="*/ 4743253 w 7308555"/>
              <a:gd name="connsiteY3471" fmla="*/ 4570506 h 6451461"/>
              <a:gd name="connsiteX3472" fmla="*/ 4755877 w 7308555"/>
              <a:gd name="connsiteY3472" fmla="*/ 4608377 h 6451461"/>
              <a:gd name="connsiteX3473" fmla="*/ 4743253 w 7308555"/>
              <a:gd name="connsiteY3473" fmla="*/ 4595753 h 6451461"/>
              <a:gd name="connsiteX3474" fmla="*/ 4730629 w 7308555"/>
              <a:gd name="connsiteY3474" fmla="*/ 4583129 h 6451461"/>
              <a:gd name="connsiteX3475" fmla="*/ 4730629 w 7308555"/>
              <a:gd name="connsiteY3475" fmla="*/ 4570506 h 6451461"/>
              <a:gd name="connsiteX3476" fmla="*/ 4730629 w 7308555"/>
              <a:gd name="connsiteY3476" fmla="*/ 4595753 h 6451461"/>
              <a:gd name="connsiteX3477" fmla="*/ 4743253 w 7308555"/>
              <a:gd name="connsiteY3477" fmla="*/ 4608377 h 6451461"/>
              <a:gd name="connsiteX3478" fmla="*/ 4730629 w 7308555"/>
              <a:gd name="connsiteY3478" fmla="*/ 4621001 h 6451461"/>
              <a:gd name="connsiteX3479" fmla="*/ 4718005 w 7308555"/>
              <a:gd name="connsiteY3479" fmla="*/ 4608377 h 6451461"/>
              <a:gd name="connsiteX3480" fmla="*/ 4705381 w 7308555"/>
              <a:gd name="connsiteY3480" fmla="*/ 4633625 h 6451461"/>
              <a:gd name="connsiteX3481" fmla="*/ 4782453 w 7308555"/>
              <a:gd name="connsiteY3481" fmla="*/ 4697409 h 6451461"/>
              <a:gd name="connsiteX3482" fmla="*/ 4795077 w 7308555"/>
              <a:gd name="connsiteY3482" fmla="*/ 4697409 h 6451461"/>
              <a:gd name="connsiteX3483" fmla="*/ 4795077 w 7308555"/>
              <a:gd name="connsiteY3483" fmla="*/ 4684785 h 6451461"/>
              <a:gd name="connsiteX3484" fmla="*/ 4820989 w 7308555"/>
              <a:gd name="connsiteY3484" fmla="*/ 4684785 h 6451461"/>
              <a:gd name="connsiteX3485" fmla="*/ 4859526 w 7308555"/>
              <a:gd name="connsiteY3485" fmla="*/ 4595753 h 6451461"/>
              <a:gd name="connsiteX3486" fmla="*/ 4820325 w 7308555"/>
              <a:gd name="connsiteY3486" fmla="*/ 4520010 h 6451461"/>
              <a:gd name="connsiteX3487" fmla="*/ 4820325 w 7308555"/>
              <a:gd name="connsiteY3487" fmla="*/ 4520010 h 6451461"/>
              <a:gd name="connsiteX3488" fmla="*/ 5694694 w 7308555"/>
              <a:gd name="connsiteY3488" fmla="*/ 4902048 h 6451461"/>
              <a:gd name="connsiteX3489" fmla="*/ 5668782 w 7308555"/>
              <a:gd name="connsiteY3489" fmla="*/ 4889424 h 6451461"/>
              <a:gd name="connsiteX3490" fmla="*/ 5733230 w 7308555"/>
              <a:gd name="connsiteY3490" fmla="*/ 4965832 h 6451461"/>
              <a:gd name="connsiteX3491" fmla="*/ 5694694 w 7308555"/>
              <a:gd name="connsiteY3491" fmla="*/ 4902048 h 6451461"/>
              <a:gd name="connsiteX3492" fmla="*/ 5694694 w 7308555"/>
              <a:gd name="connsiteY3492" fmla="*/ 4902048 h 6451461"/>
              <a:gd name="connsiteX3493" fmla="*/ 1979290 w 7308555"/>
              <a:gd name="connsiteY3493" fmla="*/ 5156519 h 6451461"/>
              <a:gd name="connsiteX3494" fmla="*/ 1979290 w 7308555"/>
              <a:gd name="connsiteY3494" fmla="*/ 5181767 h 6451461"/>
              <a:gd name="connsiteX3495" fmla="*/ 2017826 w 7308555"/>
              <a:gd name="connsiteY3495" fmla="*/ 5169143 h 6451461"/>
              <a:gd name="connsiteX3496" fmla="*/ 1979290 w 7308555"/>
              <a:gd name="connsiteY3496" fmla="*/ 5156519 h 6451461"/>
              <a:gd name="connsiteX3497" fmla="*/ 1979290 w 7308555"/>
              <a:gd name="connsiteY3497" fmla="*/ 5156519 h 6451461"/>
              <a:gd name="connsiteX3498" fmla="*/ 5462814 w 7308555"/>
              <a:gd name="connsiteY3498" fmla="*/ 5182431 h 6451461"/>
              <a:gd name="connsiteX3499" fmla="*/ 5475437 w 7308555"/>
              <a:gd name="connsiteY3499" fmla="*/ 5195055 h 6451461"/>
              <a:gd name="connsiteX3500" fmla="*/ 5462814 w 7308555"/>
              <a:gd name="connsiteY3500" fmla="*/ 5195055 h 6451461"/>
              <a:gd name="connsiteX3501" fmla="*/ 5475437 w 7308555"/>
              <a:gd name="connsiteY3501" fmla="*/ 5182431 h 6451461"/>
              <a:gd name="connsiteX3502" fmla="*/ 5449525 w 7308555"/>
              <a:gd name="connsiteY3502" fmla="*/ 5182431 h 6451461"/>
              <a:gd name="connsiteX3503" fmla="*/ 5449525 w 7308555"/>
              <a:gd name="connsiteY3503" fmla="*/ 5220303 h 6451461"/>
              <a:gd name="connsiteX3504" fmla="*/ 5475437 w 7308555"/>
              <a:gd name="connsiteY3504" fmla="*/ 5220303 h 6451461"/>
              <a:gd name="connsiteX3505" fmla="*/ 5475437 w 7308555"/>
              <a:gd name="connsiteY3505" fmla="*/ 5182431 h 6451461"/>
              <a:gd name="connsiteX3506" fmla="*/ 5462814 w 7308555"/>
              <a:gd name="connsiteY3506" fmla="*/ 5182431 h 6451461"/>
              <a:gd name="connsiteX3507" fmla="*/ 5462814 w 7308555"/>
              <a:gd name="connsiteY3507" fmla="*/ 5182431 h 645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Lst>
            <a:rect l="l" t="t" r="r" b="b"/>
            <a:pathLst>
              <a:path w="7308555" h="6451461">
                <a:moveTo>
                  <a:pt x="1516858" y="37872"/>
                </a:moveTo>
                <a:cubicBezTo>
                  <a:pt x="1516858" y="12624"/>
                  <a:pt x="1516858" y="0"/>
                  <a:pt x="1490945" y="0"/>
                </a:cubicBezTo>
                <a:cubicBezTo>
                  <a:pt x="1478322" y="0"/>
                  <a:pt x="1478322" y="12624"/>
                  <a:pt x="1478322" y="25248"/>
                </a:cubicBezTo>
                <a:cubicBezTo>
                  <a:pt x="1490945" y="37872"/>
                  <a:pt x="1490945" y="37872"/>
                  <a:pt x="1516858" y="37872"/>
                </a:cubicBezTo>
                <a:lnTo>
                  <a:pt x="1516858" y="37872"/>
                </a:lnTo>
                <a:close/>
                <a:moveTo>
                  <a:pt x="925529" y="63784"/>
                </a:moveTo>
                <a:cubicBezTo>
                  <a:pt x="964065" y="89032"/>
                  <a:pt x="976689" y="140191"/>
                  <a:pt x="1028513" y="152815"/>
                </a:cubicBezTo>
                <a:cubicBezTo>
                  <a:pt x="1028513" y="101655"/>
                  <a:pt x="964065" y="89032"/>
                  <a:pt x="951441" y="51160"/>
                </a:cubicBezTo>
                <a:cubicBezTo>
                  <a:pt x="912905" y="51160"/>
                  <a:pt x="912905" y="13288"/>
                  <a:pt x="886993" y="0"/>
                </a:cubicBezTo>
                <a:cubicBezTo>
                  <a:pt x="861081" y="37872"/>
                  <a:pt x="925529" y="25248"/>
                  <a:pt x="925529" y="63784"/>
                </a:cubicBezTo>
                <a:lnTo>
                  <a:pt x="925529" y="63784"/>
                </a:lnTo>
                <a:close/>
                <a:moveTo>
                  <a:pt x="4357893" y="37872"/>
                </a:moveTo>
                <a:cubicBezTo>
                  <a:pt x="4345269" y="37872"/>
                  <a:pt x="4331981" y="37872"/>
                  <a:pt x="4331981" y="63119"/>
                </a:cubicBezTo>
                <a:cubicBezTo>
                  <a:pt x="4344605" y="51160"/>
                  <a:pt x="4357893" y="51160"/>
                  <a:pt x="4357893" y="37872"/>
                </a:cubicBezTo>
                <a:lnTo>
                  <a:pt x="4357893" y="37872"/>
                </a:lnTo>
                <a:close/>
                <a:moveTo>
                  <a:pt x="4640269" y="76408"/>
                </a:moveTo>
                <a:cubicBezTo>
                  <a:pt x="4652893" y="76408"/>
                  <a:pt x="4678805" y="76408"/>
                  <a:pt x="4678805" y="76408"/>
                </a:cubicBezTo>
                <a:cubicBezTo>
                  <a:pt x="4678805" y="63784"/>
                  <a:pt x="4678805" y="51160"/>
                  <a:pt x="4678805" y="38536"/>
                </a:cubicBezTo>
                <a:cubicBezTo>
                  <a:pt x="4652893" y="38536"/>
                  <a:pt x="4652893" y="51160"/>
                  <a:pt x="4640269" y="51160"/>
                </a:cubicBezTo>
                <a:cubicBezTo>
                  <a:pt x="4640269" y="63784"/>
                  <a:pt x="4627645" y="76408"/>
                  <a:pt x="4640269" y="76408"/>
                </a:cubicBezTo>
                <a:lnTo>
                  <a:pt x="4640269" y="76408"/>
                </a:lnTo>
                <a:close/>
                <a:moveTo>
                  <a:pt x="3509436" y="114279"/>
                </a:moveTo>
                <a:cubicBezTo>
                  <a:pt x="3496812" y="101655"/>
                  <a:pt x="3522059" y="89032"/>
                  <a:pt x="3496812" y="89032"/>
                </a:cubicBezTo>
                <a:cubicBezTo>
                  <a:pt x="3483524" y="89032"/>
                  <a:pt x="3496148" y="127568"/>
                  <a:pt x="3509436" y="114279"/>
                </a:cubicBezTo>
                <a:lnTo>
                  <a:pt x="3509436" y="114279"/>
                </a:lnTo>
                <a:close/>
                <a:moveTo>
                  <a:pt x="4177836" y="101655"/>
                </a:moveTo>
                <a:cubicBezTo>
                  <a:pt x="4165213" y="89032"/>
                  <a:pt x="4165213" y="101655"/>
                  <a:pt x="4151924" y="114279"/>
                </a:cubicBezTo>
                <a:cubicBezTo>
                  <a:pt x="4164548" y="126903"/>
                  <a:pt x="4151924" y="139527"/>
                  <a:pt x="4164548" y="152151"/>
                </a:cubicBezTo>
                <a:cubicBezTo>
                  <a:pt x="4177836" y="140191"/>
                  <a:pt x="4190460" y="127568"/>
                  <a:pt x="4177836" y="101655"/>
                </a:cubicBezTo>
                <a:lnTo>
                  <a:pt x="4177836" y="101655"/>
                </a:lnTo>
                <a:close/>
                <a:moveTo>
                  <a:pt x="5115989" y="203975"/>
                </a:moveTo>
                <a:cubicBezTo>
                  <a:pt x="5103365" y="191351"/>
                  <a:pt x="5077453" y="216599"/>
                  <a:pt x="5090077" y="229223"/>
                </a:cubicBezTo>
                <a:cubicBezTo>
                  <a:pt x="5103365" y="229223"/>
                  <a:pt x="5115989" y="216599"/>
                  <a:pt x="5115989" y="203975"/>
                </a:cubicBezTo>
                <a:lnTo>
                  <a:pt x="5115989" y="203975"/>
                </a:lnTo>
                <a:close/>
                <a:moveTo>
                  <a:pt x="3611755" y="267095"/>
                </a:moveTo>
                <a:cubicBezTo>
                  <a:pt x="3624379" y="267095"/>
                  <a:pt x="3624379" y="254471"/>
                  <a:pt x="3637668" y="254471"/>
                </a:cubicBezTo>
                <a:cubicBezTo>
                  <a:pt x="3637668" y="165439"/>
                  <a:pt x="3560596" y="267095"/>
                  <a:pt x="3611755" y="267095"/>
                </a:cubicBezTo>
                <a:lnTo>
                  <a:pt x="3611755" y="267095"/>
                </a:lnTo>
                <a:close/>
                <a:moveTo>
                  <a:pt x="1105585" y="229223"/>
                </a:moveTo>
                <a:cubicBezTo>
                  <a:pt x="1105585" y="241847"/>
                  <a:pt x="1092961" y="241847"/>
                  <a:pt x="1105585" y="254471"/>
                </a:cubicBezTo>
                <a:cubicBezTo>
                  <a:pt x="1118209" y="254471"/>
                  <a:pt x="1118209" y="229223"/>
                  <a:pt x="1105585" y="229223"/>
                </a:cubicBezTo>
                <a:lnTo>
                  <a:pt x="1105585" y="229223"/>
                </a:lnTo>
                <a:close/>
                <a:moveTo>
                  <a:pt x="1324178" y="267095"/>
                </a:moveTo>
                <a:cubicBezTo>
                  <a:pt x="1311554" y="267095"/>
                  <a:pt x="1311554" y="254471"/>
                  <a:pt x="1298265" y="254471"/>
                </a:cubicBezTo>
                <a:lnTo>
                  <a:pt x="1298265" y="254471"/>
                </a:lnTo>
                <a:cubicBezTo>
                  <a:pt x="1298265" y="267095"/>
                  <a:pt x="1310889" y="267095"/>
                  <a:pt x="1324178" y="267095"/>
                </a:cubicBezTo>
                <a:lnTo>
                  <a:pt x="1324178" y="267095"/>
                </a:lnTo>
                <a:close/>
                <a:moveTo>
                  <a:pt x="4396429" y="267095"/>
                </a:moveTo>
                <a:cubicBezTo>
                  <a:pt x="4383805" y="267095"/>
                  <a:pt x="4370517" y="279718"/>
                  <a:pt x="4370517" y="292342"/>
                </a:cubicBezTo>
                <a:cubicBezTo>
                  <a:pt x="4383141" y="293007"/>
                  <a:pt x="4396429" y="280383"/>
                  <a:pt x="4396429" y="267095"/>
                </a:cubicBezTo>
                <a:lnTo>
                  <a:pt x="4396429" y="267095"/>
                </a:lnTo>
                <a:close/>
                <a:moveTo>
                  <a:pt x="4319357" y="293007"/>
                </a:moveTo>
                <a:cubicBezTo>
                  <a:pt x="4319357" y="293007"/>
                  <a:pt x="4319357" y="305631"/>
                  <a:pt x="4319357" y="318254"/>
                </a:cubicBezTo>
                <a:cubicBezTo>
                  <a:pt x="4319357" y="318254"/>
                  <a:pt x="4331981" y="305631"/>
                  <a:pt x="4319357" y="293007"/>
                </a:cubicBezTo>
                <a:lnTo>
                  <a:pt x="4319357" y="293007"/>
                </a:lnTo>
                <a:close/>
                <a:moveTo>
                  <a:pt x="2197882" y="394662"/>
                </a:moveTo>
                <a:cubicBezTo>
                  <a:pt x="2197882" y="356790"/>
                  <a:pt x="2185258" y="305631"/>
                  <a:pt x="2133434" y="305631"/>
                </a:cubicBezTo>
                <a:cubicBezTo>
                  <a:pt x="2120810" y="330878"/>
                  <a:pt x="2133434" y="330878"/>
                  <a:pt x="2133434" y="369414"/>
                </a:cubicBezTo>
                <a:cubicBezTo>
                  <a:pt x="2159346" y="369414"/>
                  <a:pt x="2172634" y="407286"/>
                  <a:pt x="2197882" y="394662"/>
                </a:cubicBezTo>
                <a:lnTo>
                  <a:pt x="2197882" y="394662"/>
                </a:lnTo>
                <a:close/>
                <a:moveTo>
                  <a:pt x="3997780" y="318254"/>
                </a:moveTo>
                <a:cubicBezTo>
                  <a:pt x="3985156" y="305631"/>
                  <a:pt x="3971868" y="318254"/>
                  <a:pt x="3985156" y="330878"/>
                </a:cubicBezTo>
                <a:cubicBezTo>
                  <a:pt x="3997780" y="330878"/>
                  <a:pt x="3997780" y="330878"/>
                  <a:pt x="3997780" y="318254"/>
                </a:cubicBezTo>
                <a:lnTo>
                  <a:pt x="3997780" y="318254"/>
                </a:lnTo>
                <a:close/>
                <a:moveTo>
                  <a:pt x="3843636" y="356790"/>
                </a:moveTo>
                <a:cubicBezTo>
                  <a:pt x="3843636" y="344167"/>
                  <a:pt x="3856260" y="331543"/>
                  <a:pt x="3843636" y="331543"/>
                </a:cubicBezTo>
                <a:cubicBezTo>
                  <a:pt x="3843636" y="343502"/>
                  <a:pt x="3830348" y="343502"/>
                  <a:pt x="3843636" y="356790"/>
                </a:cubicBezTo>
                <a:lnTo>
                  <a:pt x="3843636" y="356790"/>
                </a:lnTo>
                <a:close/>
                <a:moveTo>
                  <a:pt x="4961845" y="343502"/>
                </a:moveTo>
                <a:cubicBezTo>
                  <a:pt x="4935933" y="356126"/>
                  <a:pt x="4897397" y="356126"/>
                  <a:pt x="4884773" y="381374"/>
                </a:cubicBezTo>
                <a:cubicBezTo>
                  <a:pt x="4897397" y="458446"/>
                  <a:pt x="5013005" y="369414"/>
                  <a:pt x="4961845" y="343502"/>
                </a:cubicBezTo>
                <a:lnTo>
                  <a:pt x="4961845" y="343502"/>
                </a:lnTo>
                <a:close/>
                <a:moveTo>
                  <a:pt x="1131497" y="407286"/>
                </a:moveTo>
                <a:cubicBezTo>
                  <a:pt x="1144121" y="394662"/>
                  <a:pt x="1144121" y="407286"/>
                  <a:pt x="1170033" y="407286"/>
                </a:cubicBezTo>
                <a:cubicBezTo>
                  <a:pt x="1170033" y="382038"/>
                  <a:pt x="1144121" y="369414"/>
                  <a:pt x="1131497" y="356126"/>
                </a:cubicBezTo>
                <a:cubicBezTo>
                  <a:pt x="1118209" y="369414"/>
                  <a:pt x="1131497" y="394662"/>
                  <a:pt x="1131497" y="407286"/>
                </a:cubicBezTo>
                <a:lnTo>
                  <a:pt x="1131497" y="407286"/>
                </a:lnTo>
                <a:close/>
                <a:moveTo>
                  <a:pt x="3059627" y="356790"/>
                </a:moveTo>
                <a:cubicBezTo>
                  <a:pt x="3047004" y="356790"/>
                  <a:pt x="3047004" y="356790"/>
                  <a:pt x="3047004" y="356790"/>
                </a:cubicBezTo>
                <a:cubicBezTo>
                  <a:pt x="3033715" y="369414"/>
                  <a:pt x="3059627" y="369414"/>
                  <a:pt x="3059627" y="356790"/>
                </a:cubicBezTo>
                <a:lnTo>
                  <a:pt x="3059627" y="356790"/>
                </a:lnTo>
                <a:close/>
                <a:moveTo>
                  <a:pt x="5128613" y="356790"/>
                </a:moveTo>
                <a:cubicBezTo>
                  <a:pt x="5115989" y="356790"/>
                  <a:pt x="5090077" y="344167"/>
                  <a:pt x="5077453" y="356790"/>
                </a:cubicBezTo>
                <a:cubicBezTo>
                  <a:pt x="5077453" y="382038"/>
                  <a:pt x="5090077" y="382038"/>
                  <a:pt x="5090077" y="394662"/>
                </a:cubicBezTo>
                <a:cubicBezTo>
                  <a:pt x="5115989" y="394662"/>
                  <a:pt x="5128613" y="369414"/>
                  <a:pt x="5128613" y="356790"/>
                </a:cubicBezTo>
                <a:lnTo>
                  <a:pt x="5128613" y="356790"/>
                </a:lnTo>
                <a:close/>
                <a:moveTo>
                  <a:pt x="5154525" y="483694"/>
                </a:moveTo>
                <a:cubicBezTo>
                  <a:pt x="5154525" y="471070"/>
                  <a:pt x="5180438" y="483694"/>
                  <a:pt x="5167149" y="458446"/>
                </a:cubicBezTo>
                <a:cubicBezTo>
                  <a:pt x="5115989" y="458446"/>
                  <a:pt x="5064165" y="496317"/>
                  <a:pt x="5013005" y="522230"/>
                </a:cubicBezTo>
                <a:cubicBezTo>
                  <a:pt x="5064829" y="522230"/>
                  <a:pt x="5115989" y="483694"/>
                  <a:pt x="5154525" y="483694"/>
                </a:cubicBezTo>
                <a:lnTo>
                  <a:pt x="5154525" y="483694"/>
                </a:lnTo>
                <a:close/>
                <a:moveTo>
                  <a:pt x="2069650" y="522230"/>
                </a:moveTo>
                <a:cubicBezTo>
                  <a:pt x="2082274" y="509606"/>
                  <a:pt x="2095562" y="496982"/>
                  <a:pt x="2095562" y="484358"/>
                </a:cubicBezTo>
                <a:cubicBezTo>
                  <a:pt x="2082938" y="471734"/>
                  <a:pt x="2069650" y="484358"/>
                  <a:pt x="2044403" y="484358"/>
                </a:cubicBezTo>
                <a:cubicBezTo>
                  <a:pt x="2056362" y="509606"/>
                  <a:pt x="2056362" y="522230"/>
                  <a:pt x="2069650" y="522230"/>
                </a:cubicBezTo>
                <a:lnTo>
                  <a:pt x="2069650" y="522230"/>
                </a:lnTo>
                <a:close/>
                <a:moveTo>
                  <a:pt x="2365315" y="496317"/>
                </a:moveTo>
                <a:cubicBezTo>
                  <a:pt x="2352691" y="496317"/>
                  <a:pt x="2352691" y="496317"/>
                  <a:pt x="2352691" y="483694"/>
                </a:cubicBezTo>
                <a:cubicBezTo>
                  <a:pt x="2340067" y="508941"/>
                  <a:pt x="2340067" y="534853"/>
                  <a:pt x="2352691" y="547477"/>
                </a:cubicBezTo>
                <a:cubicBezTo>
                  <a:pt x="2365315" y="522230"/>
                  <a:pt x="2352026" y="509606"/>
                  <a:pt x="2365315" y="496317"/>
                </a:cubicBezTo>
                <a:lnTo>
                  <a:pt x="2365315" y="496317"/>
                </a:lnTo>
                <a:close/>
                <a:moveTo>
                  <a:pt x="1079673" y="534853"/>
                </a:moveTo>
                <a:cubicBezTo>
                  <a:pt x="1092297" y="534853"/>
                  <a:pt x="1092297" y="522230"/>
                  <a:pt x="1092297" y="509606"/>
                </a:cubicBezTo>
                <a:cubicBezTo>
                  <a:pt x="1079673" y="509606"/>
                  <a:pt x="1066385" y="509606"/>
                  <a:pt x="1066385" y="522230"/>
                </a:cubicBezTo>
                <a:cubicBezTo>
                  <a:pt x="1067049" y="534853"/>
                  <a:pt x="1067049" y="534853"/>
                  <a:pt x="1079673" y="534853"/>
                </a:cubicBezTo>
                <a:lnTo>
                  <a:pt x="1079673" y="534853"/>
                </a:lnTo>
                <a:close/>
                <a:moveTo>
                  <a:pt x="5013005" y="509606"/>
                </a:moveTo>
                <a:cubicBezTo>
                  <a:pt x="4974469" y="522230"/>
                  <a:pt x="4935933" y="522230"/>
                  <a:pt x="4897397" y="534853"/>
                </a:cubicBezTo>
                <a:cubicBezTo>
                  <a:pt x="4935933" y="534853"/>
                  <a:pt x="4987757" y="534853"/>
                  <a:pt x="5013005" y="509606"/>
                </a:cubicBezTo>
                <a:lnTo>
                  <a:pt x="5013005" y="509606"/>
                </a:lnTo>
                <a:close/>
                <a:moveTo>
                  <a:pt x="1992578" y="764076"/>
                </a:moveTo>
                <a:cubicBezTo>
                  <a:pt x="2018490" y="751452"/>
                  <a:pt x="2031114" y="726205"/>
                  <a:pt x="2031114" y="700293"/>
                </a:cubicBezTo>
                <a:cubicBezTo>
                  <a:pt x="2031114" y="687669"/>
                  <a:pt x="2018490" y="675045"/>
                  <a:pt x="2018490" y="662421"/>
                </a:cubicBezTo>
                <a:cubicBezTo>
                  <a:pt x="2031114" y="637173"/>
                  <a:pt x="2031114" y="611261"/>
                  <a:pt x="2031114" y="598637"/>
                </a:cubicBezTo>
                <a:lnTo>
                  <a:pt x="2018490" y="598637"/>
                </a:lnTo>
                <a:cubicBezTo>
                  <a:pt x="2018490" y="534853"/>
                  <a:pt x="1979954" y="534853"/>
                  <a:pt x="1954042" y="509606"/>
                </a:cubicBezTo>
                <a:cubicBezTo>
                  <a:pt x="1941418" y="534853"/>
                  <a:pt x="1928130" y="534853"/>
                  <a:pt x="1915506" y="560766"/>
                </a:cubicBezTo>
                <a:cubicBezTo>
                  <a:pt x="1915506" y="586013"/>
                  <a:pt x="1941418" y="624549"/>
                  <a:pt x="1954042" y="637173"/>
                </a:cubicBezTo>
                <a:cubicBezTo>
                  <a:pt x="1915506" y="687669"/>
                  <a:pt x="1915506" y="764076"/>
                  <a:pt x="1992578" y="764076"/>
                </a:cubicBezTo>
                <a:lnTo>
                  <a:pt x="1992578" y="764076"/>
                </a:lnTo>
                <a:close/>
                <a:moveTo>
                  <a:pt x="2596531" y="534853"/>
                </a:moveTo>
                <a:lnTo>
                  <a:pt x="2596531" y="522230"/>
                </a:lnTo>
                <a:cubicBezTo>
                  <a:pt x="2596531" y="534853"/>
                  <a:pt x="2583907" y="534853"/>
                  <a:pt x="2596531" y="534853"/>
                </a:cubicBezTo>
                <a:lnTo>
                  <a:pt x="2596531" y="534853"/>
                </a:lnTo>
                <a:close/>
                <a:moveTo>
                  <a:pt x="4781789" y="623885"/>
                </a:moveTo>
                <a:cubicBezTo>
                  <a:pt x="4781789" y="636509"/>
                  <a:pt x="4781789" y="636509"/>
                  <a:pt x="4781789" y="649133"/>
                </a:cubicBezTo>
                <a:cubicBezTo>
                  <a:pt x="4807701" y="661757"/>
                  <a:pt x="4807701" y="649133"/>
                  <a:pt x="4832949" y="649133"/>
                </a:cubicBezTo>
                <a:cubicBezTo>
                  <a:pt x="4832949" y="636509"/>
                  <a:pt x="4820325" y="623885"/>
                  <a:pt x="4820325" y="611261"/>
                </a:cubicBezTo>
                <a:lnTo>
                  <a:pt x="4807701" y="611261"/>
                </a:lnTo>
                <a:cubicBezTo>
                  <a:pt x="4807701" y="623885"/>
                  <a:pt x="4794413" y="623885"/>
                  <a:pt x="4781789" y="623885"/>
                </a:cubicBezTo>
                <a:lnTo>
                  <a:pt x="4781789" y="623885"/>
                </a:lnTo>
                <a:close/>
                <a:moveTo>
                  <a:pt x="4370517" y="662421"/>
                </a:moveTo>
                <a:cubicBezTo>
                  <a:pt x="4370517" y="649797"/>
                  <a:pt x="4344605" y="649797"/>
                  <a:pt x="4344605" y="649797"/>
                </a:cubicBezTo>
                <a:cubicBezTo>
                  <a:pt x="4357228" y="637173"/>
                  <a:pt x="4357228" y="637173"/>
                  <a:pt x="4344605" y="624549"/>
                </a:cubicBezTo>
                <a:cubicBezTo>
                  <a:pt x="4306068" y="599302"/>
                  <a:pt x="4254909" y="675709"/>
                  <a:pt x="4331981" y="675709"/>
                </a:cubicBezTo>
                <a:cubicBezTo>
                  <a:pt x="4331981" y="649133"/>
                  <a:pt x="4357893" y="675045"/>
                  <a:pt x="4370517" y="662421"/>
                </a:cubicBezTo>
                <a:lnTo>
                  <a:pt x="4370517" y="662421"/>
                </a:lnTo>
                <a:close/>
                <a:moveTo>
                  <a:pt x="2262330" y="662421"/>
                </a:moveTo>
                <a:cubicBezTo>
                  <a:pt x="2262330" y="649797"/>
                  <a:pt x="2249707" y="637173"/>
                  <a:pt x="2236418" y="637173"/>
                </a:cubicBezTo>
                <a:cubicBezTo>
                  <a:pt x="2211170" y="662421"/>
                  <a:pt x="2249707" y="712916"/>
                  <a:pt x="2262330" y="662421"/>
                </a:cubicBezTo>
                <a:lnTo>
                  <a:pt x="2262330" y="662421"/>
                </a:lnTo>
                <a:close/>
                <a:moveTo>
                  <a:pt x="835833" y="662421"/>
                </a:moveTo>
                <a:cubicBezTo>
                  <a:pt x="848457" y="662421"/>
                  <a:pt x="848457" y="662421"/>
                  <a:pt x="848457" y="649797"/>
                </a:cubicBezTo>
                <a:cubicBezTo>
                  <a:pt x="835833" y="649797"/>
                  <a:pt x="835833" y="624549"/>
                  <a:pt x="822545" y="637173"/>
                </a:cubicBezTo>
                <a:cubicBezTo>
                  <a:pt x="809921" y="649133"/>
                  <a:pt x="809921" y="662421"/>
                  <a:pt x="835833" y="662421"/>
                </a:cubicBezTo>
                <a:lnTo>
                  <a:pt x="835833" y="662421"/>
                </a:lnTo>
                <a:close/>
                <a:moveTo>
                  <a:pt x="1851058" y="675045"/>
                </a:moveTo>
                <a:cubicBezTo>
                  <a:pt x="1838434" y="662421"/>
                  <a:pt x="1838434" y="637173"/>
                  <a:pt x="1825146" y="637173"/>
                </a:cubicBezTo>
                <a:cubicBezTo>
                  <a:pt x="1812522" y="649133"/>
                  <a:pt x="1838434" y="675045"/>
                  <a:pt x="1851058" y="675045"/>
                </a:cubicBezTo>
                <a:lnTo>
                  <a:pt x="1851058" y="675045"/>
                </a:lnTo>
                <a:close/>
                <a:moveTo>
                  <a:pt x="3740652" y="687669"/>
                </a:moveTo>
                <a:cubicBezTo>
                  <a:pt x="3740652" y="700293"/>
                  <a:pt x="3740652" y="700293"/>
                  <a:pt x="3740652" y="700293"/>
                </a:cubicBezTo>
                <a:cubicBezTo>
                  <a:pt x="3753276" y="712916"/>
                  <a:pt x="3753276" y="700293"/>
                  <a:pt x="3753276" y="700293"/>
                </a:cubicBezTo>
                <a:cubicBezTo>
                  <a:pt x="3753276" y="700293"/>
                  <a:pt x="3753276" y="687669"/>
                  <a:pt x="3740652" y="687669"/>
                </a:cubicBezTo>
                <a:lnTo>
                  <a:pt x="3740652" y="687669"/>
                </a:lnTo>
                <a:close/>
                <a:moveTo>
                  <a:pt x="2120810" y="700293"/>
                </a:moveTo>
                <a:cubicBezTo>
                  <a:pt x="2108186" y="700293"/>
                  <a:pt x="2108186" y="700293"/>
                  <a:pt x="2108186" y="700293"/>
                </a:cubicBezTo>
                <a:cubicBezTo>
                  <a:pt x="2108186" y="725540"/>
                  <a:pt x="2108186" y="725540"/>
                  <a:pt x="2108186" y="725540"/>
                </a:cubicBezTo>
                <a:cubicBezTo>
                  <a:pt x="2120810" y="725540"/>
                  <a:pt x="2120810" y="712916"/>
                  <a:pt x="2120810" y="700293"/>
                </a:cubicBezTo>
                <a:lnTo>
                  <a:pt x="2120810" y="700293"/>
                </a:lnTo>
                <a:close/>
                <a:moveTo>
                  <a:pt x="1825146" y="738829"/>
                </a:moveTo>
                <a:cubicBezTo>
                  <a:pt x="1837770" y="726205"/>
                  <a:pt x="1825146" y="700957"/>
                  <a:pt x="1812522" y="700957"/>
                </a:cubicBezTo>
                <a:cubicBezTo>
                  <a:pt x="1799898" y="712916"/>
                  <a:pt x="1812522" y="738829"/>
                  <a:pt x="1825146" y="738829"/>
                </a:cubicBezTo>
                <a:lnTo>
                  <a:pt x="1825146" y="738829"/>
                </a:lnTo>
                <a:close/>
                <a:moveTo>
                  <a:pt x="4409053" y="814572"/>
                </a:moveTo>
                <a:cubicBezTo>
                  <a:pt x="4409053" y="789324"/>
                  <a:pt x="4421677" y="776700"/>
                  <a:pt x="4434965" y="763412"/>
                </a:cubicBezTo>
                <a:cubicBezTo>
                  <a:pt x="4434965" y="763412"/>
                  <a:pt x="4422341" y="750788"/>
                  <a:pt x="4409053" y="750788"/>
                </a:cubicBezTo>
                <a:cubicBezTo>
                  <a:pt x="4396429" y="776036"/>
                  <a:pt x="4383141" y="788660"/>
                  <a:pt x="4396429" y="814572"/>
                </a:cubicBezTo>
                <a:lnTo>
                  <a:pt x="4409053" y="814572"/>
                </a:lnTo>
                <a:lnTo>
                  <a:pt x="4409053" y="814572"/>
                </a:lnTo>
                <a:lnTo>
                  <a:pt x="4409053" y="814572"/>
                </a:lnTo>
                <a:close/>
                <a:moveTo>
                  <a:pt x="2429763" y="827860"/>
                </a:moveTo>
                <a:cubicBezTo>
                  <a:pt x="2417139" y="789989"/>
                  <a:pt x="2403851" y="776700"/>
                  <a:pt x="2391227" y="764076"/>
                </a:cubicBezTo>
                <a:cubicBezTo>
                  <a:pt x="2390562" y="789324"/>
                  <a:pt x="2403851" y="814572"/>
                  <a:pt x="2429763" y="827860"/>
                </a:cubicBezTo>
                <a:lnTo>
                  <a:pt x="2429763" y="827860"/>
                </a:lnTo>
                <a:close/>
                <a:moveTo>
                  <a:pt x="5141902" y="776700"/>
                </a:moveTo>
                <a:cubicBezTo>
                  <a:pt x="5141902" y="776700"/>
                  <a:pt x="5129278" y="789324"/>
                  <a:pt x="5141902" y="801948"/>
                </a:cubicBezTo>
                <a:cubicBezTo>
                  <a:pt x="5141902" y="789324"/>
                  <a:pt x="5154525" y="801948"/>
                  <a:pt x="5154525" y="789324"/>
                </a:cubicBezTo>
                <a:cubicBezTo>
                  <a:pt x="5154525" y="789324"/>
                  <a:pt x="5154525" y="776700"/>
                  <a:pt x="5141902" y="776700"/>
                </a:cubicBezTo>
                <a:lnTo>
                  <a:pt x="5141902" y="776700"/>
                </a:lnTo>
                <a:close/>
                <a:moveTo>
                  <a:pt x="1170033" y="814572"/>
                </a:moveTo>
                <a:cubicBezTo>
                  <a:pt x="1170033" y="801948"/>
                  <a:pt x="1170033" y="789324"/>
                  <a:pt x="1157410" y="789324"/>
                </a:cubicBezTo>
                <a:cubicBezTo>
                  <a:pt x="1144121" y="814572"/>
                  <a:pt x="1156745" y="814572"/>
                  <a:pt x="1170033" y="814572"/>
                </a:cubicBezTo>
                <a:lnTo>
                  <a:pt x="1170033" y="814572"/>
                </a:lnTo>
                <a:close/>
                <a:moveTo>
                  <a:pt x="1118209" y="840484"/>
                </a:moveTo>
                <a:cubicBezTo>
                  <a:pt x="1118209" y="853108"/>
                  <a:pt x="1118209" y="853108"/>
                  <a:pt x="1105585" y="878356"/>
                </a:cubicBezTo>
                <a:cubicBezTo>
                  <a:pt x="1144121" y="903603"/>
                  <a:pt x="1156745" y="853108"/>
                  <a:pt x="1144121" y="827196"/>
                </a:cubicBezTo>
                <a:cubicBezTo>
                  <a:pt x="1131497" y="827860"/>
                  <a:pt x="1131497" y="840484"/>
                  <a:pt x="1118209" y="840484"/>
                </a:cubicBezTo>
                <a:lnTo>
                  <a:pt x="1118209" y="840484"/>
                </a:lnTo>
                <a:close/>
                <a:moveTo>
                  <a:pt x="3560596" y="827860"/>
                </a:moveTo>
                <a:cubicBezTo>
                  <a:pt x="3560596" y="827860"/>
                  <a:pt x="3547972" y="853108"/>
                  <a:pt x="3560596" y="853108"/>
                </a:cubicBezTo>
                <a:cubicBezTo>
                  <a:pt x="3573219" y="853108"/>
                  <a:pt x="3573219" y="827860"/>
                  <a:pt x="3560596" y="827860"/>
                </a:cubicBezTo>
                <a:lnTo>
                  <a:pt x="3560596" y="827860"/>
                </a:lnTo>
                <a:close/>
                <a:moveTo>
                  <a:pt x="3882172" y="916892"/>
                </a:moveTo>
                <a:cubicBezTo>
                  <a:pt x="3920708" y="929515"/>
                  <a:pt x="3933332" y="904268"/>
                  <a:pt x="3946620" y="891644"/>
                </a:cubicBezTo>
                <a:cubicBezTo>
                  <a:pt x="3933332" y="878356"/>
                  <a:pt x="3894796" y="890980"/>
                  <a:pt x="3882172" y="916892"/>
                </a:cubicBezTo>
                <a:lnTo>
                  <a:pt x="3882172" y="916892"/>
                </a:lnTo>
                <a:close/>
                <a:moveTo>
                  <a:pt x="3650292" y="890980"/>
                </a:moveTo>
                <a:cubicBezTo>
                  <a:pt x="3650292" y="903603"/>
                  <a:pt x="3650292" y="903603"/>
                  <a:pt x="3662915" y="890980"/>
                </a:cubicBezTo>
                <a:cubicBezTo>
                  <a:pt x="3663580" y="890980"/>
                  <a:pt x="3663580" y="890980"/>
                  <a:pt x="3650292" y="890980"/>
                </a:cubicBezTo>
                <a:lnTo>
                  <a:pt x="3650292" y="890980"/>
                </a:lnTo>
                <a:close/>
                <a:moveTo>
                  <a:pt x="398649" y="890980"/>
                </a:moveTo>
                <a:cubicBezTo>
                  <a:pt x="386025" y="903603"/>
                  <a:pt x="386025" y="903603"/>
                  <a:pt x="372736" y="916227"/>
                </a:cubicBezTo>
                <a:cubicBezTo>
                  <a:pt x="398649" y="942139"/>
                  <a:pt x="423896" y="904268"/>
                  <a:pt x="398649" y="890980"/>
                </a:cubicBezTo>
                <a:lnTo>
                  <a:pt x="398649" y="890980"/>
                </a:lnTo>
                <a:close/>
                <a:moveTo>
                  <a:pt x="758097" y="904268"/>
                </a:moveTo>
                <a:cubicBezTo>
                  <a:pt x="758097" y="916892"/>
                  <a:pt x="758097" y="916892"/>
                  <a:pt x="770720" y="916892"/>
                </a:cubicBezTo>
                <a:cubicBezTo>
                  <a:pt x="770720" y="904268"/>
                  <a:pt x="770720" y="904268"/>
                  <a:pt x="758097" y="891644"/>
                </a:cubicBezTo>
                <a:cubicBezTo>
                  <a:pt x="758097" y="904268"/>
                  <a:pt x="758097" y="904268"/>
                  <a:pt x="758097" y="904268"/>
                </a:cubicBezTo>
                <a:lnTo>
                  <a:pt x="758097" y="904268"/>
                </a:lnTo>
                <a:close/>
                <a:moveTo>
                  <a:pt x="3843636" y="942139"/>
                </a:moveTo>
                <a:cubicBezTo>
                  <a:pt x="3831012" y="942139"/>
                  <a:pt x="3831012" y="942139"/>
                  <a:pt x="3831012" y="954763"/>
                </a:cubicBezTo>
                <a:cubicBezTo>
                  <a:pt x="3843636" y="967387"/>
                  <a:pt x="3856260" y="942139"/>
                  <a:pt x="3843636" y="942139"/>
                </a:cubicBezTo>
                <a:lnTo>
                  <a:pt x="3843636" y="942139"/>
                </a:lnTo>
                <a:close/>
                <a:moveTo>
                  <a:pt x="565416" y="1005923"/>
                </a:moveTo>
                <a:cubicBezTo>
                  <a:pt x="552793" y="1005923"/>
                  <a:pt x="552793" y="1005923"/>
                  <a:pt x="539504" y="1005923"/>
                </a:cubicBezTo>
                <a:cubicBezTo>
                  <a:pt x="540169" y="1018547"/>
                  <a:pt x="565416" y="1031171"/>
                  <a:pt x="565416" y="1005923"/>
                </a:cubicBezTo>
                <a:lnTo>
                  <a:pt x="565416" y="1005923"/>
                </a:lnTo>
                <a:close/>
                <a:moveTo>
                  <a:pt x="5385741" y="1043795"/>
                </a:moveTo>
                <a:cubicBezTo>
                  <a:pt x="5385741" y="1056419"/>
                  <a:pt x="5385741" y="1056419"/>
                  <a:pt x="5398365" y="1043795"/>
                </a:cubicBezTo>
                <a:cubicBezTo>
                  <a:pt x="5399030" y="1043795"/>
                  <a:pt x="5399030" y="1043795"/>
                  <a:pt x="5385741" y="1043795"/>
                </a:cubicBezTo>
                <a:lnTo>
                  <a:pt x="5385741" y="1043795"/>
                </a:lnTo>
                <a:close/>
                <a:moveTo>
                  <a:pt x="1581306" y="1094955"/>
                </a:moveTo>
                <a:cubicBezTo>
                  <a:pt x="1555394" y="1094955"/>
                  <a:pt x="1555394" y="1082331"/>
                  <a:pt x="1530146" y="1082331"/>
                </a:cubicBezTo>
                <a:cubicBezTo>
                  <a:pt x="1517522" y="1146115"/>
                  <a:pt x="1581306" y="1209898"/>
                  <a:pt x="1633130" y="1171362"/>
                </a:cubicBezTo>
                <a:cubicBezTo>
                  <a:pt x="1620506" y="1158738"/>
                  <a:pt x="1607218" y="1146115"/>
                  <a:pt x="1607218" y="1120202"/>
                </a:cubicBezTo>
                <a:cubicBezTo>
                  <a:pt x="1593930" y="1120202"/>
                  <a:pt x="1593930" y="1107579"/>
                  <a:pt x="1581306" y="1094955"/>
                </a:cubicBezTo>
                <a:lnTo>
                  <a:pt x="1581306" y="1094955"/>
                </a:lnTo>
                <a:close/>
                <a:moveTo>
                  <a:pt x="4717341" y="1171362"/>
                </a:moveTo>
                <a:cubicBezTo>
                  <a:pt x="4729965" y="1158738"/>
                  <a:pt x="4729965" y="1158738"/>
                  <a:pt x="4717341" y="1146115"/>
                </a:cubicBezTo>
                <a:cubicBezTo>
                  <a:pt x="4704717" y="1158738"/>
                  <a:pt x="4704717" y="1171362"/>
                  <a:pt x="4717341" y="1171362"/>
                </a:cubicBezTo>
                <a:lnTo>
                  <a:pt x="4717341" y="1171362"/>
                </a:lnTo>
                <a:close/>
                <a:moveTo>
                  <a:pt x="629865" y="1286306"/>
                </a:moveTo>
                <a:cubicBezTo>
                  <a:pt x="617241" y="1273682"/>
                  <a:pt x="629865" y="1261058"/>
                  <a:pt x="617241" y="1261058"/>
                </a:cubicBezTo>
                <a:cubicBezTo>
                  <a:pt x="617241" y="1261058"/>
                  <a:pt x="617241" y="1273682"/>
                  <a:pt x="617241" y="1261058"/>
                </a:cubicBezTo>
                <a:cubicBezTo>
                  <a:pt x="617241" y="1261058"/>
                  <a:pt x="617241" y="1261058"/>
                  <a:pt x="604617" y="1261058"/>
                </a:cubicBezTo>
                <a:cubicBezTo>
                  <a:pt x="604617" y="1273682"/>
                  <a:pt x="604617" y="1273682"/>
                  <a:pt x="604617" y="1286306"/>
                </a:cubicBezTo>
                <a:cubicBezTo>
                  <a:pt x="617241" y="1286306"/>
                  <a:pt x="617241" y="1273018"/>
                  <a:pt x="629865" y="1286306"/>
                </a:cubicBezTo>
                <a:lnTo>
                  <a:pt x="629865" y="1286306"/>
                </a:lnTo>
                <a:close/>
                <a:moveTo>
                  <a:pt x="629865" y="1298930"/>
                </a:moveTo>
                <a:cubicBezTo>
                  <a:pt x="655777" y="1298930"/>
                  <a:pt x="655777" y="1286306"/>
                  <a:pt x="655777" y="1273682"/>
                </a:cubicBezTo>
                <a:cubicBezTo>
                  <a:pt x="642489" y="1273018"/>
                  <a:pt x="629865" y="1273018"/>
                  <a:pt x="629865" y="1298930"/>
                </a:cubicBezTo>
                <a:lnTo>
                  <a:pt x="629865" y="1298930"/>
                </a:lnTo>
                <a:close/>
                <a:moveTo>
                  <a:pt x="835833" y="1400585"/>
                </a:moveTo>
                <a:cubicBezTo>
                  <a:pt x="823209" y="1400585"/>
                  <a:pt x="809921" y="1400585"/>
                  <a:pt x="797297" y="1413209"/>
                </a:cubicBezTo>
                <a:cubicBezTo>
                  <a:pt x="809921" y="1425833"/>
                  <a:pt x="823209" y="1438457"/>
                  <a:pt x="835833" y="1425833"/>
                </a:cubicBezTo>
                <a:cubicBezTo>
                  <a:pt x="835833" y="1413209"/>
                  <a:pt x="835833" y="1413209"/>
                  <a:pt x="835833" y="1400585"/>
                </a:cubicBezTo>
                <a:lnTo>
                  <a:pt x="835833" y="1400585"/>
                </a:lnTo>
                <a:close/>
                <a:moveTo>
                  <a:pt x="617241" y="1413209"/>
                </a:moveTo>
                <a:cubicBezTo>
                  <a:pt x="604617" y="1425833"/>
                  <a:pt x="604617" y="1425833"/>
                  <a:pt x="604617" y="1438457"/>
                </a:cubicBezTo>
                <a:cubicBezTo>
                  <a:pt x="617241" y="1438457"/>
                  <a:pt x="617241" y="1438457"/>
                  <a:pt x="617241" y="1438457"/>
                </a:cubicBezTo>
                <a:cubicBezTo>
                  <a:pt x="617241" y="1425833"/>
                  <a:pt x="617241" y="1413209"/>
                  <a:pt x="617241" y="1413209"/>
                </a:cubicBezTo>
                <a:lnTo>
                  <a:pt x="617241" y="1413209"/>
                </a:lnTo>
                <a:close/>
                <a:moveTo>
                  <a:pt x="4190460" y="1439121"/>
                </a:moveTo>
                <a:cubicBezTo>
                  <a:pt x="4190460" y="1451745"/>
                  <a:pt x="4203084" y="1439121"/>
                  <a:pt x="4216372" y="1439121"/>
                </a:cubicBezTo>
                <a:cubicBezTo>
                  <a:pt x="4203084" y="1425833"/>
                  <a:pt x="4190460" y="1425833"/>
                  <a:pt x="4190460" y="1439121"/>
                </a:cubicBezTo>
                <a:lnTo>
                  <a:pt x="4190460" y="1439121"/>
                </a:lnTo>
                <a:close/>
                <a:moveTo>
                  <a:pt x="4563197" y="1451745"/>
                </a:moveTo>
                <a:cubicBezTo>
                  <a:pt x="4575821" y="1464369"/>
                  <a:pt x="4589109" y="1464369"/>
                  <a:pt x="4589109" y="1451745"/>
                </a:cubicBezTo>
                <a:cubicBezTo>
                  <a:pt x="4589109" y="1451745"/>
                  <a:pt x="4576485" y="1451745"/>
                  <a:pt x="4576485" y="1439121"/>
                </a:cubicBezTo>
                <a:lnTo>
                  <a:pt x="4563197" y="1451745"/>
                </a:lnTo>
                <a:lnTo>
                  <a:pt x="4563197" y="1451745"/>
                </a:lnTo>
                <a:close/>
                <a:moveTo>
                  <a:pt x="4961845" y="1476993"/>
                </a:moveTo>
                <a:cubicBezTo>
                  <a:pt x="4974469" y="1464369"/>
                  <a:pt x="4961845" y="1439121"/>
                  <a:pt x="4949222" y="1451745"/>
                </a:cubicBezTo>
                <a:cubicBezTo>
                  <a:pt x="4948557" y="1451745"/>
                  <a:pt x="4948557" y="1476993"/>
                  <a:pt x="4961845" y="1476993"/>
                </a:cubicBezTo>
                <a:lnTo>
                  <a:pt x="4961845" y="1476993"/>
                </a:lnTo>
                <a:close/>
                <a:moveTo>
                  <a:pt x="796633" y="1502241"/>
                </a:moveTo>
                <a:cubicBezTo>
                  <a:pt x="784009" y="1502241"/>
                  <a:pt x="784009" y="1502241"/>
                  <a:pt x="784009" y="1514864"/>
                </a:cubicBezTo>
                <a:cubicBezTo>
                  <a:pt x="796633" y="1528153"/>
                  <a:pt x="784009" y="1502241"/>
                  <a:pt x="796633" y="1502241"/>
                </a:cubicBezTo>
                <a:lnTo>
                  <a:pt x="796633" y="1502241"/>
                </a:lnTo>
                <a:close/>
                <a:moveTo>
                  <a:pt x="4820325" y="1528153"/>
                </a:moveTo>
                <a:cubicBezTo>
                  <a:pt x="4807701" y="1515529"/>
                  <a:pt x="4794413" y="1528153"/>
                  <a:pt x="4781789" y="1528153"/>
                </a:cubicBezTo>
                <a:cubicBezTo>
                  <a:pt x="4781789" y="1540777"/>
                  <a:pt x="4807701" y="1540777"/>
                  <a:pt x="4820325" y="1528153"/>
                </a:cubicBezTo>
                <a:lnTo>
                  <a:pt x="4820325" y="1528153"/>
                </a:lnTo>
                <a:close/>
                <a:moveTo>
                  <a:pt x="5450190" y="1578648"/>
                </a:moveTo>
                <a:cubicBezTo>
                  <a:pt x="5437566" y="1566024"/>
                  <a:pt x="5450190" y="1540777"/>
                  <a:pt x="5437566" y="1553400"/>
                </a:cubicBezTo>
                <a:cubicBezTo>
                  <a:pt x="5437566" y="1566024"/>
                  <a:pt x="5411654" y="1553400"/>
                  <a:pt x="5424942" y="1566024"/>
                </a:cubicBezTo>
                <a:cubicBezTo>
                  <a:pt x="5424278" y="1578648"/>
                  <a:pt x="5437566" y="1578648"/>
                  <a:pt x="5450190" y="1578648"/>
                </a:cubicBezTo>
                <a:lnTo>
                  <a:pt x="5450190" y="1578648"/>
                </a:lnTo>
                <a:close/>
                <a:moveTo>
                  <a:pt x="7185639" y="1591937"/>
                </a:moveTo>
                <a:cubicBezTo>
                  <a:pt x="7173015" y="1579313"/>
                  <a:pt x="7173015" y="1566689"/>
                  <a:pt x="7159727" y="1566689"/>
                </a:cubicBezTo>
                <a:cubicBezTo>
                  <a:pt x="7159727" y="1566689"/>
                  <a:pt x="7159727" y="1566689"/>
                  <a:pt x="7159727" y="1579313"/>
                </a:cubicBezTo>
                <a:cubicBezTo>
                  <a:pt x="7172351" y="1578648"/>
                  <a:pt x="7172351" y="1591937"/>
                  <a:pt x="7185639" y="1591937"/>
                </a:cubicBezTo>
                <a:lnTo>
                  <a:pt x="7185639" y="1591937"/>
                </a:lnTo>
                <a:close/>
                <a:moveTo>
                  <a:pt x="1079673" y="1604560"/>
                </a:moveTo>
                <a:cubicBezTo>
                  <a:pt x="1079673" y="1591937"/>
                  <a:pt x="1079673" y="1591937"/>
                  <a:pt x="1067049" y="1579313"/>
                </a:cubicBezTo>
                <a:cubicBezTo>
                  <a:pt x="1067049" y="1579313"/>
                  <a:pt x="1067049" y="1591937"/>
                  <a:pt x="1067049" y="1579313"/>
                </a:cubicBezTo>
                <a:cubicBezTo>
                  <a:pt x="1067049" y="1591937"/>
                  <a:pt x="1067049" y="1591937"/>
                  <a:pt x="1079673" y="1604560"/>
                </a:cubicBezTo>
                <a:lnTo>
                  <a:pt x="1079673" y="1604560"/>
                </a:lnTo>
                <a:close/>
                <a:moveTo>
                  <a:pt x="1131497" y="1591937"/>
                </a:moveTo>
                <a:cubicBezTo>
                  <a:pt x="1118873" y="1591937"/>
                  <a:pt x="1118873" y="1591937"/>
                  <a:pt x="1105585" y="1604560"/>
                </a:cubicBezTo>
                <a:cubicBezTo>
                  <a:pt x="1118209" y="1604560"/>
                  <a:pt x="1118209" y="1604560"/>
                  <a:pt x="1131497" y="1604560"/>
                </a:cubicBezTo>
                <a:lnTo>
                  <a:pt x="1131497" y="1591937"/>
                </a:lnTo>
                <a:lnTo>
                  <a:pt x="1131497" y="1591937"/>
                </a:lnTo>
                <a:lnTo>
                  <a:pt x="1131497" y="1591937"/>
                </a:lnTo>
                <a:close/>
                <a:moveTo>
                  <a:pt x="6169750" y="1655056"/>
                </a:moveTo>
                <a:cubicBezTo>
                  <a:pt x="6182374" y="1642432"/>
                  <a:pt x="6182374" y="1642432"/>
                  <a:pt x="6182374" y="1629808"/>
                </a:cubicBezTo>
                <a:cubicBezTo>
                  <a:pt x="6182374" y="1617184"/>
                  <a:pt x="6169750" y="1617184"/>
                  <a:pt x="6156462" y="1617184"/>
                </a:cubicBezTo>
                <a:cubicBezTo>
                  <a:pt x="6144502" y="1629808"/>
                  <a:pt x="6144502" y="1655056"/>
                  <a:pt x="6169750" y="1655056"/>
                </a:cubicBezTo>
                <a:lnTo>
                  <a:pt x="6169750" y="1655056"/>
                </a:lnTo>
                <a:close/>
                <a:moveTo>
                  <a:pt x="7147103" y="1629808"/>
                </a:moveTo>
                <a:cubicBezTo>
                  <a:pt x="7134480" y="1617184"/>
                  <a:pt x="7134480" y="1617184"/>
                  <a:pt x="7121192" y="1617184"/>
                </a:cubicBezTo>
                <a:lnTo>
                  <a:pt x="7147103" y="1629808"/>
                </a:lnTo>
                <a:lnTo>
                  <a:pt x="7147103" y="1629808"/>
                </a:lnTo>
                <a:close/>
                <a:moveTo>
                  <a:pt x="1568018" y="1642432"/>
                </a:moveTo>
                <a:cubicBezTo>
                  <a:pt x="1568018" y="1655056"/>
                  <a:pt x="1568018" y="1667680"/>
                  <a:pt x="1580641" y="1667680"/>
                </a:cubicBezTo>
                <a:cubicBezTo>
                  <a:pt x="1581306" y="1655056"/>
                  <a:pt x="1581306" y="1642432"/>
                  <a:pt x="1568018" y="1642432"/>
                </a:cubicBezTo>
                <a:lnTo>
                  <a:pt x="1568018" y="1642432"/>
                </a:lnTo>
                <a:close/>
                <a:moveTo>
                  <a:pt x="7159727" y="1667680"/>
                </a:moveTo>
                <a:cubicBezTo>
                  <a:pt x="7172351" y="1655056"/>
                  <a:pt x="7159727" y="1642432"/>
                  <a:pt x="7147103" y="1655056"/>
                </a:cubicBezTo>
                <a:cubicBezTo>
                  <a:pt x="7159727" y="1655056"/>
                  <a:pt x="7159727" y="1667680"/>
                  <a:pt x="7159727" y="1667680"/>
                </a:cubicBezTo>
                <a:lnTo>
                  <a:pt x="7159727" y="1667680"/>
                </a:lnTo>
                <a:close/>
                <a:moveTo>
                  <a:pt x="283040" y="1655056"/>
                </a:moveTo>
                <a:cubicBezTo>
                  <a:pt x="283040" y="1667680"/>
                  <a:pt x="283040" y="1680304"/>
                  <a:pt x="295664" y="1667680"/>
                </a:cubicBezTo>
                <a:cubicBezTo>
                  <a:pt x="295664" y="1655056"/>
                  <a:pt x="295664" y="1667680"/>
                  <a:pt x="283040" y="1655056"/>
                </a:cubicBezTo>
                <a:lnTo>
                  <a:pt x="283040" y="1655056"/>
                </a:lnTo>
                <a:close/>
                <a:moveTo>
                  <a:pt x="848457" y="1693592"/>
                </a:moveTo>
                <a:cubicBezTo>
                  <a:pt x="848457" y="1706216"/>
                  <a:pt x="848457" y="1718840"/>
                  <a:pt x="861081" y="1718840"/>
                </a:cubicBezTo>
                <a:cubicBezTo>
                  <a:pt x="861081" y="1706216"/>
                  <a:pt x="861081" y="1693592"/>
                  <a:pt x="848457" y="1693592"/>
                </a:cubicBezTo>
                <a:lnTo>
                  <a:pt x="848457" y="1693592"/>
                </a:lnTo>
                <a:close/>
                <a:moveTo>
                  <a:pt x="964065" y="1782623"/>
                </a:moveTo>
                <a:cubicBezTo>
                  <a:pt x="976689" y="1782623"/>
                  <a:pt x="976689" y="1744752"/>
                  <a:pt x="989977" y="1757376"/>
                </a:cubicBezTo>
                <a:cubicBezTo>
                  <a:pt x="989977" y="1769999"/>
                  <a:pt x="1002601" y="1757376"/>
                  <a:pt x="1015889" y="1769999"/>
                </a:cubicBezTo>
                <a:cubicBezTo>
                  <a:pt x="1003265" y="1744752"/>
                  <a:pt x="1028513" y="1718840"/>
                  <a:pt x="1028513" y="1706216"/>
                </a:cubicBezTo>
                <a:cubicBezTo>
                  <a:pt x="1015889" y="1693592"/>
                  <a:pt x="1015889" y="1706216"/>
                  <a:pt x="1015889" y="1718840"/>
                </a:cubicBezTo>
                <a:cubicBezTo>
                  <a:pt x="989977" y="1706216"/>
                  <a:pt x="989977" y="1706216"/>
                  <a:pt x="977353" y="1718840"/>
                </a:cubicBezTo>
                <a:cubicBezTo>
                  <a:pt x="964729" y="1706216"/>
                  <a:pt x="964729" y="1693592"/>
                  <a:pt x="951441" y="1693592"/>
                </a:cubicBezTo>
                <a:cubicBezTo>
                  <a:pt x="951441" y="1718840"/>
                  <a:pt x="912905" y="1706216"/>
                  <a:pt x="912905" y="1744752"/>
                </a:cubicBezTo>
                <a:cubicBezTo>
                  <a:pt x="938817" y="1757376"/>
                  <a:pt x="951441" y="1757376"/>
                  <a:pt x="964065" y="1757376"/>
                </a:cubicBezTo>
                <a:cubicBezTo>
                  <a:pt x="951441" y="1757376"/>
                  <a:pt x="964065" y="1769999"/>
                  <a:pt x="964065" y="1782623"/>
                </a:cubicBezTo>
                <a:lnTo>
                  <a:pt x="964065" y="1782623"/>
                </a:lnTo>
                <a:close/>
                <a:moveTo>
                  <a:pt x="1516858" y="1706216"/>
                </a:moveTo>
                <a:cubicBezTo>
                  <a:pt x="1529481" y="1706216"/>
                  <a:pt x="1542770" y="1706216"/>
                  <a:pt x="1542770" y="1718840"/>
                </a:cubicBezTo>
                <a:cubicBezTo>
                  <a:pt x="1555394" y="1693592"/>
                  <a:pt x="1542770" y="1693592"/>
                  <a:pt x="1516858" y="1693592"/>
                </a:cubicBezTo>
                <a:lnTo>
                  <a:pt x="1516858" y="1706216"/>
                </a:lnTo>
                <a:lnTo>
                  <a:pt x="1516858" y="1706216"/>
                </a:lnTo>
                <a:lnTo>
                  <a:pt x="1516858" y="1706216"/>
                </a:lnTo>
                <a:close/>
                <a:moveTo>
                  <a:pt x="1079673" y="1718840"/>
                </a:moveTo>
                <a:cubicBezTo>
                  <a:pt x="1079673" y="1706216"/>
                  <a:pt x="1079673" y="1706216"/>
                  <a:pt x="1079673" y="1706216"/>
                </a:cubicBezTo>
                <a:cubicBezTo>
                  <a:pt x="1067049" y="1706216"/>
                  <a:pt x="1067049" y="1706216"/>
                  <a:pt x="1053761" y="1706216"/>
                </a:cubicBezTo>
                <a:cubicBezTo>
                  <a:pt x="1053761" y="1718840"/>
                  <a:pt x="1067049" y="1731464"/>
                  <a:pt x="1079673" y="1718840"/>
                </a:cubicBezTo>
                <a:lnTo>
                  <a:pt x="1079673" y="1718840"/>
                </a:lnTo>
                <a:close/>
                <a:moveTo>
                  <a:pt x="6452791" y="1706216"/>
                </a:moveTo>
                <a:cubicBezTo>
                  <a:pt x="6440167" y="1706216"/>
                  <a:pt x="6426878" y="1718840"/>
                  <a:pt x="6414255" y="1706216"/>
                </a:cubicBezTo>
                <a:cubicBezTo>
                  <a:pt x="6414255" y="1718840"/>
                  <a:pt x="6452791" y="1718840"/>
                  <a:pt x="6452791" y="1706216"/>
                </a:cubicBezTo>
                <a:lnTo>
                  <a:pt x="6452791" y="1706216"/>
                </a:lnTo>
                <a:close/>
                <a:moveTo>
                  <a:pt x="5835550" y="1731464"/>
                </a:moveTo>
                <a:cubicBezTo>
                  <a:pt x="5822926" y="1718840"/>
                  <a:pt x="5835550" y="1731464"/>
                  <a:pt x="5822926" y="1731464"/>
                </a:cubicBezTo>
                <a:cubicBezTo>
                  <a:pt x="5822926" y="1744087"/>
                  <a:pt x="5835550" y="1744087"/>
                  <a:pt x="5835550" y="1731464"/>
                </a:cubicBezTo>
                <a:lnTo>
                  <a:pt x="5835550" y="1731464"/>
                </a:lnTo>
                <a:close/>
                <a:moveTo>
                  <a:pt x="1825146" y="1757376"/>
                </a:moveTo>
                <a:cubicBezTo>
                  <a:pt x="1825146" y="1769999"/>
                  <a:pt x="1837770" y="1769999"/>
                  <a:pt x="1851058" y="1769999"/>
                </a:cubicBezTo>
                <a:cubicBezTo>
                  <a:pt x="1851058" y="1757376"/>
                  <a:pt x="1838434" y="1744087"/>
                  <a:pt x="1825146" y="1757376"/>
                </a:cubicBezTo>
                <a:lnTo>
                  <a:pt x="1825146" y="1757376"/>
                </a:lnTo>
                <a:close/>
                <a:moveTo>
                  <a:pt x="1387961" y="1807871"/>
                </a:moveTo>
                <a:cubicBezTo>
                  <a:pt x="1400585" y="1807871"/>
                  <a:pt x="1400585" y="1833119"/>
                  <a:pt x="1413873" y="1820495"/>
                </a:cubicBezTo>
                <a:cubicBezTo>
                  <a:pt x="1426497" y="1820495"/>
                  <a:pt x="1426497" y="1820495"/>
                  <a:pt x="1439786" y="1820495"/>
                </a:cubicBezTo>
                <a:cubicBezTo>
                  <a:pt x="1427162" y="1795247"/>
                  <a:pt x="1439786" y="1795247"/>
                  <a:pt x="1439786" y="1782623"/>
                </a:cubicBezTo>
                <a:cubicBezTo>
                  <a:pt x="1439786" y="1782623"/>
                  <a:pt x="1439786" y="1757376"/>
                  <a:pt x="1427162" y="1769999"/>
                </a:cubicBezTo>
                <a:cubicBezTo>
                  <a:pt x="1439786" y="1782623"/>
                  <a:pt x="1375337" y="1769999"/>
                  <a:pt x="1387961" y="1807871"/>
                </a:cubicBezTo>
                <a:lnTo>
                  <a:pt x="1387961" y="1807871"/>
                </a:lnTo>
                <a:close/>
                <a:moveTo>
                  <a:pt x="1735450" y="1795247"/>
                </a:moveTo>
                <a:cubicBezTo>
                  <a:pt x="1735450" y="1782623"/>
                  <a:pt x="1722826" y="1782623"/>
                  <a:pt x="1722826" y="1782623"/>
                </a:cubicBezTo>
                <a:cubicBezTo>
                  <a:pt x="1722826" y="1782623"/>
                  <a:pt x="1722162" y="1795247"/>
                  <a:pt x="1735450" y="1795247"/>
                </a:cubicBezTo>
                <a:lnTo>
                  <a:pt x="1735450" y="1795247"/>
                </a:lnTo>
                <a:close/>
                <a:moveTo>
                  <a:pt x="1092297" y="1795247"/>
                </a:moveTo>
                <a:cubicBezTo>
                  <a:pt x="1079673" y="1782623"/>
                  <a:pt x="1041137" y="1769999"/>
                  <a:pt x="1041137" y="1795247"/>
                </a:cubicBezTo>
                <a:cubicBezTo>
                  <a:pt x="1041137" y="1807871"/>
                  <a:pt x="1092297" y="1807871"/>
                  <a:pt x="1092297" y="1795247"/>
                </a:cubicBezTo>
                <a:lnTo>
                  <a:pt x="1092297" y="1795247"/>
                </a:lnTo>
                <a:close/>
                <a:moveTo>
                  <a:pt x="4627645" y="1820495"/>
                </a:moveTo>
                <a:cubicBezTo>
                  <a:pt x="4627645" y="1807871"/>
                  <a:pt x="4627645" y="1807871"/>
                  <a:pt x="4627645" y="1807871"/>
                </a:cubicBezTo>
                <a:lnTo>
                  <a:pt x="4627645" y="1807871"/>
                </a:lnTo>
                <a:lnTo>
                  <a:pt x="4627645" y="1820495"/>
                </a:lnTo>
                <a:lnTo>
                  <a:pt x="4627645" y="1820495"/>
                </a:lnTo>
                <a:close/>
                <a:moveTo>
                  <a:pt x="205968" y="1820495"/>
                </a:moveTo>
                <a:cubicBezTo>
                  <a:pt x="205968" y="1820495"/>
                  <a:pt x="193345" y="1820495"/>
                  <a:pt x="193345" y="1833119"/>
                </a:cubicBezTo>
                <a:cubicBezTo>
                  <a:pt x="205968" y="1833119"/>
                  <a:pt x="205968" y="1845743"/>
                  <a:pt x="219257" y="1845743"/>
                </a:cubicBezTo>
                <a:cubicBezTo>
                  <a:pt x="218592" y="1833783"/>
                  <a:pt x="218592" y="1820495"/>
                  <a:pt x="205968" y="1820495"/>
                </a:cubicBezTo>
                <a:lnTo>
                  <a:pt x="205968" y="1820495"/>
                </a:lnTo>
                <a:close/>
                <a:moveTo>
                  <a:pt x="1310889" y="1871655"/>
                </a:moveTo>
                <a:cubicBezTo>
                  <a:pt x="1323513" y="1871655"/>
                  <a:pt x="1336801" y="1871655"/>
                  <a:pt x="1336801" y="1859031"/>
                </a:cubicBezTo>
                <a:lnTo>
                  <a:pt x="1324178" y="1846407"/>
                </a:lnTo>
                <a:cubicBezTo>
                  <a:pt x="1324178" y="1859031"/>
                  <a:pt x="1310889" y="1859031"/>
                  <a:pt x="1310889" y="1871655"/>
                </a:cubicBezTo>
                <a:lnTo>
                  <a:pt x="1310889" y="1871655"/>
                </a:lnTo>
                <a:close/>
                <a:moveTo>
                  <a:pt x="6992959" y="1871655"/>
                </a:moveTo>
                <a:cubicBezTo>
                  <a:pt x="6980335" y="1871655"/>
                  <a:pt x="6980335" y="1884279"/>
                  <a:pt x="6967047" y="1871655"/>
                </a:cubicBezTo>
                <a:cubicBezTo>
                  <a:pt x="6954423" y="1884279"/>
                  <a:pt x="6954423" y="1884279"/>
                  <a:pt x="6954423" y="1909526"/>
                </a:cubicBezTo>
                <a:cubicBezTo>
                  <a:pt x="6967047" y="1909526"/>
                  <a:pt x="6980335" y="1884279"/>
                  <a:pt x="6992959" y="1909526"/>
                </a:cubicBezTo>
                <a:cubicBezTo>
                  <a:pt x="6992959" y="1896903"/>
                  <a:pt x="6992959" y="1909526"/>
                  <a:pt x="6992959" y="1909526"/>
                </a:cubicBezTo>
                <a:cubicBezTo>
                  <a:pt x="6992959" y="1884279"/>
                  <a:pt x="7005583" y="1896903"/>
                  <a:pt x="7005583" y="1896903"/>
                </a:cubicBezTo>
                <a:cubicBezTo>
                  <a:pt x="6992959" y="1896903"/>
                  <a:pt x="7005583" y="1871655"/>
                  <a:pt x="6992959" y="1871655"/>
                </a:cubicBezTo>
                <a:lnTo>
                  <a:pt x="6992959" y="1871655"/>
                </a:lnTo>
                <a:close/>
                <a:moveTo>
                  <a:pt x="1375337" y="1922815"/>
                </a:moveTo>
                <a:cubicBezTo>
                  <a:pt x="1426497" y="1935439"/>
                  <a:pt x="1478322" y="1897567"/>
                  <a:pt x="1529481" y="1922815"/>
                </a:cubicBezTo>
                <a:cubicBezTo>
                  <a:pt x="1542105" y="1910191"/>
                  <a:pt x="1555394" y="1910191"/>
                  <a:pt x="1580641" y="1897567"/>
                </a:cubicBezTo>
                <a:cubicBezTo>
                  <a:pt x="1580641" y="1884943"/>
                  <a:pt x="1568018" y="1872319"/>
                  <a:pt x="1554729" y="1872319"/>
                </a:cubicBezTo>
                <a:cubicBezTo>
                  <a:pt x="1554729" y="1884943"/>
                  <a:pt x="1542105" y="1884943"/>
                  <a:pt x="1542105" y="1897567"/>
                </a:cubicBezTo>
                <a:cubicBezTo>
                  <a:pt x="1516193" y="1872319"/>
                  <a:pt x="1490945" y="1910191"/>
                  <a:pt x="1477657" y="1897567"/>
                </a:cubicBezTo>
                <a:cubicBezTo>
                  <a:pt x="1451745" y="1910191"/>
                  <a:pt x="1426497" y="1910191"/>
                  <a:pt x="1413209" y="1884943"/>
                </a:cubicBezTo>
                <a:cubicBezTo>
                  <a:pt x="1387961" y="1884279"/>
                  <a:pt x="1375337" y="1896903"/>
                  <a:pt x="1375337" y="1922815"/>
                </a:cubicBezTo>
                <a:lnTo>
                  <a:pt x="1375337" y="1922815"/>
                </a:lnTo>
                <a:close/>
                <a:moveTo>
                  <a:pt x="308288" y="1896903"/>
                </a:moveTo>
                <a:cubicBezTo>
                  <a:pt x="308288" y="1909526"/>
                  <a:pt x="295664" y="1896903"/>
                  <a:pt x="295664" y="1909526"/>
                </a:cubicBezTo>
                <a:cubicBezTo>
                  <a:pt x="295664" y="1922150"/>
                  <a:pt x="295664" y="1922150"/>
                  <a:pt x="295664" y="1922150"/>
                </a:cubicBezTo>
                <a:cubicBezTo>
                  <a:pt x="321576" y="1922150"/>
                  <a:pt x="321576" y="1934774"/>
                  <a:pt x="346824" y="1934774"/>
                </a:cubicBezTo>
                <a:cubicBezTo>
                  <a:pt x="346824" y="1922150"/>
                  <a:pt x="359448" y="1909526"/>
                  <a:pt x="372736" y="1909526"/>
                </a:cubicBezTo>
                <a:cubicBezTo>
                  <a:pt x="360113" y="1884279"/>
                  <a:pt x="334200" y="1910191"/>
                  <a:pt x="308288" y="1896903"/>
                </a:cubicBezTo>
                <a:lnTo>
                  <a:pt x="308288" y="1896903"/>
                </a:lnTo>
                <a:close/>
                <a:moveTo>
                  <a:pt x="1285641" y="1896903"/>
                </a:moveTo>
                <a:cubicBezTo>
                  <a:pt x="1273018" y="1909526"/>
                  <a:pt x="1247105" y="1909526"/>
                  <a:pt x="1234482" y="1922150"/>
                </a:cubicBezTo>
                <a:cubicBezTo>
                  <a:pt x="1247105" y="1934774"/>
                  <a:pt x="1247105" y="1934774"/>
                  <a:pt x="1260394" y="1934774"/>
                </a:cubicBezTo>
                <a:cubicBezTo>
                  <a:pt x="1260394" y="1934774"/>
                  <a:pt x="1273018" y="1934774"/>
                  <a:pt x="1273018" y="1922150"/>
                </a:cubicBezTo>
                <a:cubicBezTo>
                  <a:pt x="1273018" y="1934774"/>
                  <a:pt x="1273018" y="1934774"/>
                  <a:pt x="1285641" y="1934774"/>
                </a:cubicBezTo>
                <a:cubicBezTo>
                  <a:pt x="1273018" y="1934774"/>
                  <a:pt x="1273018" y="1934774"/>
                  <a:pt x="1273018" y="1947398"/>
                </a:cubicBezTo>
                <a:cubicBezTo>
                  <a:pt x="1285641" y="1934774"/>
                  <a:pt x="1311554" y="1922150"/>
                  <a:pt x="1311554" y="1909526"/>
                </a:cubicBezTo>
                <a:cubicBezTo>
                  <a:pt x="1298265" y="1910191"/>
                  <a:pt x="1298265" y="1896903"/>
                  <a:pt x="1285641" y="1896903"/>
                </a:cubicBezTo>
                <a:lnTo>
                  <a:pt x="1285641" y="1896903"/>
                </a:lnTo>
                <a:close/>
                <a:moveTo>
                  <a:pt x="308288" y="1960686"/>
                </a:moveTo>
                <a:cubicBezTo>
                  <a:pt x="320912" y="1960686"/>
                  <a:pt x="334200" y="1960686"/>
                  <a:pt x="346824" y="1948063"/>
                </a:cubicBezTo>
                <a:cubicBezTo>
                  <a:pt x="346824" y="1935439"/>
                  <a:pt x="308288" y="1935439"/>
                  <a:pt x="308288" y="1960686"/>
                </a:cubicBezTo>
                <a:lnTo>
                  <a:pt x="308288" y="1960686"/>
                </a:lnTo>
                <a:close/>
                <a:moveTo>
                  <a:pt x="1645090" y="1935439"/>
                </a:moveTo>
                <a:cubicBezTo>
                  <a:pt x="1645090" y="1948063"/>
                  <a:pt x="1632466" y="1935439"/>
                  <a:pt x="1632466" y="1935439"/>
                </a:cubicBezTo>
                <a:cubicBezTo>
                  <a:pt x="1619842" y="1948063"/>
                  <a:pt x="1645090" y="1948063"/>
                  <a:pt x="1645090" y="1948063"/>
                </a:cubicBezTo>
                <a:cubicBezTo>
                  <a:pt x="1645090" y="1948063"/>
                  <a:pt x="1645090" y="1948063"/>
                  <a:pt x="1645090" y="1935439"/>
                </a:cubicBezTo>
                <a:lnTo>
                  <a:pt x="1645090" y="1935439"/>
                </a:lnTo>
                <a:close/>
                <a:moveTo>
                  <a:pt x="6671383" y="1986599"/>
                </a:moveTo>
                <a:cubicBezTo>
                  <a:pt x="6632847" y="1999222"/>
                  <a:pt x="6606935" y="1986599"/>
                  <a:pt x="6594311" y="2011846"/>
                </a:cubicBezTo>
                <a:cubicBezTo>
                  <a:pt x="6632847" y="2024470"/>
                  <a:pt x="6671383" y="2037094"/>
                  <a:pt x="6709919" y="2011846"/>
                </a:cubicBezTo>
                <a:cubicBezTo>
                  <a:pt x="6709919" y="1999222"/>
                  <a:pt x="6709919" y="1999222"/>
                  <a:pt x="6697295" y="1986599"/>
                </a:cubicBezTo>
                <a:cubicBezTo>
                  <a:pt x="6684007" y="1999222"/>
                  <a:pt x="6684007" y="1986599"/>
                  <a:pt x="6671383" y="1986599"/>
                </a:cubicBezTo>
                <a:lnTo>
                  <a:pt x="6671383" y="1986599"/>
                </a:lnTo>
                <a:close/>
                <a:moveTo>
                  <a:pt x="1221193" y="2024470"/>
                </a:moveTo>
                <a:cubicBezTo>
                  <a:pt x="1221193" y="2011846"/>
                  <a:pt x="1221193" y="1999222"/>
                  <a:pt x="1221193" y="1999222"/>
                </a:cubicBezTo>
                <a:cubicBezTo>
                  <a:pt x="1208569" y="1999222"/>
                  <a:pt x="1208569" y="2011846"/>
                  <a:pt x="1208569" y="2024470"/>
                </a:cubicBezTo>
                <a:cubicBezTo>
                  <a:pt x="1221193" y="2024470"/>
                  <a:pt x="1221193" y="2024470"/>
                  <a:pt x="1221193" y="2024470"/>
                </a:cubicBezTo>
                <a:lnTo>
                  <a:pt x="1221193" y="2024470"/>
                </a:lnTo>
                <a:close/>
                <a:moveTo>
                  <a:pt x="1529481" y="2024470"/>
                </a:moveTo>
                <a:cubicBezTo>
                  <a:pt x="1529481" y="2037094"/>
                  <a:pt x="1542105" y="2037094"/>
                  <a:pt x="1542105" y="2037094"/>
                </a:cubicBezTo>
                <a:cubicBezTo>
                  <a:pt x="1542105" y="2024470"/>
                  <a:pt x="1542105" y="2024470"/>
                  <a:pt x="1542105" y="2011846"/>
                </a:cubicBezTo>
                <a:cubicBezTo>
                  <a:pt x="1542770" y="2011846"/>
                  <a:pt x="1529481" y="2011846"/>
                  <a:pt x="1529481" y="2024470"/>
                </a:cubicBezTo>
                <a:lnTo>
                  <a:pt x="1529481" y="2024470"/>
                </a:lnTo>
                <a:close/>
                <a:moveTo>
                  <a:pt x="6620223" y="2037094"/>
                </a:moveTo>
                <a:lnTo>
                  <a:pt x="6607599" y="2037094"/>
                </a:lnTo>
                <a:cubicBezTo>
                  <a:pt x="6607599" y="2049718"/>
                  <a:pt x="6607599" y="2062342"/>
                  <a:pt x="6607599" y="2074966"/>
                </a:cubicBezTo>
                <a:cubicBezTo>
                  <a:pt x="6620223" y="2062342"/>
                  <a:pt x="6633511" y="2062342"/>
                  <a:pt x="6633511" y="2049718"/>
                </a:cubicBezTo>
                <a:cubicBezTo>
                  <a:pt x="6620223" y="2049718"/>
                  <a:pt x="6632847" y="2037094"/>
                  <a:pt x="6620223" y="2037094"/>
                </a:cubicBezTo>
                <a:lnTo>
                  <a:pt x="6620223" y="2037094"/>
                </a:lnTo>
                <a:close/>
                <a:moveTo>
                  <a:pt x="514257" y="2126126"/>
                </a:moveTo>
                <a:cubicBezTo>
                  <a:pt x="514257" y="2138749"/>
                  <a:pt x="526880" y="2138749"/>
                  <a:pt x="526880" y="2138749"/>
                </a:cubicBezTo>
                <a:cubicBezTo>
                  <a:pt x="540169" y="2126126"/>
                  <a:pt x="526880" y="2126126"/>
                  <a:pt x="514257" y="2126126"/>
                </a:cubicBezTo>
                <a:lnTo>
                  <a:pt x="514257" y="2126126"/>
                </a:lnTo>
                <a:close/>
                <a:moveTo>
                  <a:pt x="1324178" y="2164661"/>
                </a:moveTo>
                <a:cubicBezTo>
                  <a:pt x="1324178" y="2164661"/>
                  <a:pt x="1324178" y="2164661"/>
                  <a:pt x="1311554" y="2164661"/>
                </a:cubicBezTo>
                <a:lnTo>
                  <a:pt x="1324178" y="2164661"/>
                </a:lnTo>
                <a:lnTo>
                  <a:pt x="1324178" y="2164661"/>
                </a:lnTo>
                <a:close/>
                <a:moveTo>
                  <a:pt x="1170033" y="2215821"/>
                </a:moveTo>
                <a:cubicBezTo>
                  <a:pt x="1182657" y="2215821"/>
                  <a:pt x="1182657" y="2215821"/>
                  <a:pt x="1182657" y="2215821"/>
                </a:cubicBezTo>
                <a:cubicBezTo>
                  <a:pt x="1182657" y="2202533"/>
                  <a:pt x="1170033" y="2202533"/>
                  <a:pt x="1170033" y="2215821"/>
                </a:cubicBezTo>
                <a:lnTo>
                  <a:pt x="1170033" y="2215821"/>
                </a:lnTo>
                <a:close/>
                <a:moveTo>
                  <a:pt x="7095279" y="2266317"/>
                </a:moveTo>
                <a:cubicBezTo>
                  <a:pt x="7095279" y="2253693"/>
                  <a:pt x="7107903" y="2228445"/>
                  <a:pt x="7095279" y="2228445"/>
                </a:cubicBezTo>
                <a:cubicBezTo>
                  <a:pt x="7070031" y="2228445"/>
                  <a:pt x="7082655" y="2253693"/>
                  <a:pt x="7095279" y="2266317"/>
                </a:cubicBezTo>
                <a:lnTo>
                  <a:pt x="7095279" y="2266317"/>
                </a:lnTo>
                <a:close/>
                <a:moveTo>
                  <a:pt x="629865" y="2228445"/>
                </a:moveTo>
                <a:cubicBezTo>
                  <a:pt x="629865" y="2241069"/>
                  <a:pt x="629865" y="2253693"/>
                  <a:pt x="629865" y="2266317"/>
                </a:cubicBezTo>
                <a:cubicBezTo>
                  <a:pt x="629865" y="2253693"/>
                  <a:pt x="629865" y="2266317"/>
                  <a:pt x="642489" y="2266317"/>
                </a:cubicBezTo>
                <a:cubicBezTo>
                  <a:pt x="642489" y="2253693"/>
                  <a:pt x="655112" y="2253693"/>
                  <a:pt x="655112" y="2253693"/>
                </a:cubicBezTo>
                <a:cubicBezTo>
                  <a:pt x="629865" y="2253693"/>
                  <a:pt x="655777" y="2228445"/>
                  <a:pt x="629865" y="2228445"/>
                </a:cubicBezTo>
                <a:lnTo>
                  <a:pt x="629865" y="2228445"/>
                </a:lnTo>
                <a:close/>
                <a:moveTo>
                  <a:pt x="1247105" y="2355348"/>
                </a:moveTo>
                <a:cubicBezTo>
                  <a:pt x="1247105" y="2367972"/>
                  <a:pt x="1273018" y="2355348"/>
                  <a:pt x="1259729" y="2342725"/>
                </a:cubicBezTo>
                <a:cubicBezTo>
                  <a:pt x="1259729" y="2355348"/>
                  <a:pt x="1247105" y="2355348"/>
                  <a:pt x="1247105" y="2355348"/>
                </a:cubicBezTo>
                <a:lnTo>
                  <a:pt x="1247105" y="2355348"/>
                </a:lnTo>
                <a:close/>
                <a:moveTo>
                  <a:pt x="1156745" y="2381261"/>
                </a:moveTo>
                <a:cubicBezTo>
                  <a:pt x="1144121" y="2393884"/>
                  <a:pt x="1130833" y="2406508"/>
                  <a:pt x="1156745" y="2419132"/>
                </a:cubicBezTo>
                <a:cubicBezTo>
                  <a:pt x="1169369" y="2406508"/>
                  <a:pt x="1182657" y="2406508"/>
                  <a:pt x="1195281" y="2406508"/>
                </a:cubicBezTo>
                <a:cubicBezTo>
                  <a:pt x="1195281" y="2368637"/>
                  <a:pt x="1170033" y="2393884"/>
                  <a:pt x="1156745" y="2381261"/>
                </a:cubicBezTo>
                <a:lnTo>
                  <a:pt x="1156745" y="2381261"/>
                </a:lnTo>
                <a:close/>
                <a:moveTo>
                  <a:pt x="5424278" y="2419132"/>
                </a:moveTo>
                <a:lnTo>
                  <a:pt x="5424278" y="2444380"/>
                </a:lnTo>
                <a:cubicBezTo>
                  <a:pt x="5450190" y="2444380"/>
                  <a:pt x="5450190" y="2431756"/>
                  <a:pt x="5450190" y="2431756"/>
                </a:cubicBezTo>
                <a:cubicBezTo>
                  <a:pt x="5450190" y="2419132"/>
                  <a:pt x="5450190" y="2419132"/>
                  <a:pt x="5424278" y="2419132"/>
                </a:cubicBezTo>
                <a:lnTo>
                  <a:pt x="5424278" y="2419132"/>
                </a:lnTo>
                <a:close/>
                <a:moveTo>
                  <a:pt x="1170033" y="2444380"/>
                </a:moveTo>
                <a:cubicBezTo>
                  <a:pt x="1144121" y="2431756"/>
                  <a:pt x="1131497" y="2431756"/>
                  <a:pt x="1131497" y="2457004"/>
                </a:cubicBezTo>
                <a:cubicBezTo>
                  <a:pt x="1144121" y="2457668"/>
                  <a:pt x="1170033" y="2457668"/>
                  <a:pt x="1170033" y="2444380"/>
                </a:cubicBezTo>
                <a:lnTo>
                  <a:pt x="1170033" y="2444380"/>
                </a:lnTo>
                <a:close/>
                <a:moveTo>
                  <a:pt x="1067049" y="2508164"/>
                </a:moveTo>
                <a:cubicBezTo>
                  <a:pt x="1079673" y="2520788"/>
                  <a:pt x="1118209" y="2508164"/>
                  <a:pt x="1118209" y="2482916"/>
                </a:cubicBezTo>
                <a:cubicBezTo>
                  <a:pt x="1092297" y="2470292"/>
                  <a:pt x="1067049" y="2482916"/>
                  <a:pt x="1067049" y="2508164"/>
                </a:cubicBezTo>
                <a:lnTo>
                  <a:pt x="1067049" y="2508164"/>
                </a:lnTo>
                <a:close/>
                <a:moveTo>
                  <a:pt x="5296045" y="2534076"/>
                </a:moveTo>
                <a:cubicBezTo>
                  <a:pt x="5270134" y="2559324"/>
                  <a:pt x="5244886" y="2546700"/>
                  <a:pt x="5206350" y="2559324"/>
                </a:cubicBezTo>
                <a:cubicBezTo>
                  <a:pt x="5180438" y="2584571"/>
                  <a:pt x="5155190" y="2623107"/>
                  <a:pt x="5155190" y="2673603"/>
                </a:cubicBezTo>
                <a:cubicBezTo>
                  <a:pt x="5181102" y="2698851"/>
                  <a:pt x="5193726" y="2660979"/>
                  <a:pt x="5219638" y="2660979"/>
                </a:cubicBezTo>
                <a:cubicBezTo>
                  <a:pt x="5219638" y="2648355"/>
                  <a:pt x="5232262" y="2648355"/>
                  <a:pt x="5232262" y="2648355"/>
                </a:cubicBezTo>
                <a:cubicBezTo>
                  <a:pt x="5270798" y="2635731"/>
                  <a:pt x="5270798" y="2610483"/>
                  <a:pt x="5296710" y="2584571"/>
                </a:cubicBezTo>
                <a:cubicBezTo>
                  <a:pt x="5309334" y="2571948"/>
                  <a:pt x="5322622" y="2571948"/>
                  <a:pt x="5335246" y="2571948"/>
                </a:cubicBezTo>
                <a:cubicBezTo>
                  <a:pt x="5335246" y="2546700"/>
                  <a:pt x="5347870" y="2546700"/>
                  <a:pt x="5347870" y="2534076"/>
                </a:cubicBezTo>
                <a:cubicBezTo>
                  <a:pt x="5321958" y="2520788"/>
                  <a:pt x="5308669" y="2546700"/>
                  <a:pt x="5296045" y="2534076"/>
                </a:cubicBezTo>
                <a:lnTo>
                  <a:pt x="5296045" y="2534076"/>
                </a:lnTo>
                <a:close/>
                <a:moveTo>
                  <a:pt x="1015225" y="2571948"/>
                </a:moveTo>
                <a:cubicBezTo>
                  <a:pt x="1041137" y="2584571"/>
                  <a:pt x="1104921" y="2584571"/>
                  <a:pt x="1104921" y="2546700"/>
                </a:cubicBezTo>
                <a:cubicBezTo>
                  <a:pt x="1092297" y="2534076"/>
                  <a:pt x="1079009" y="2534076"/>
                  <a:pt x="1053761" y="2534076"/>
                </a:cubicBezTo>
                <a:cubicBezTo>
                  <a:pt x="1053761" y="2559324"/>
                  <a:pt x="1015225" y="2546700"/>
                  <a:pt x="1015225" y="2571948"/>
                </a:cubicBezTo>
                <a:lnTo>
                  <a:pt x="1015225" y="2571948"/>
                </a:lnTo>
                <a:close/>
                <a:moveTo>
                  <a:pt x="1298265" y="2597195"/>
                </a:moveTo>
                <a:cubicBezTo>
                  <a:pt x="1259729" y="2584571"/>
                  <a:pt x="1259729" y="2622443"/>
                  <a:pt x="1285641" y="2635067"/>
                </a:cubicBezTo>
                <a:cubicBezTo>
                  <a:pt x="1272353" y="2623107"/>
                  <a:pt x="1298265" y="2623107"/>
                  <a:pt x="1298265" y="2597195"/>
                </a:cubicBezTo>
                <a:lnTo>
                  <a:pt x="1298265" y="2597195"/>
                </a:lnTo>
                <a:close/>
                <a:moveTo>
                  <a:pt x="6157126" y="2750010"/>
                </a:moveTo>
                <a:cubicBezTo>
                  <a:pt x="6157126" y="2737387"/>
                  <a:pt x="6144502" y="2724763"/>
                  <a:pt x="6144502" y="2724763"/>
                </a:cubicBezTo>
                <a:cubicBezTo>
                  <a:pt x="6131879" y="2737387"/>
                  <a:pt x="6118590" y="2737387"/>
                  <a:pt x="6131879" y="2750010"/>
                </a:cubicBezTo>
                <a:cubicBezTo>
                  <a:pt x="6144502" y="2750010"/>
                  <a:pt x="6144502" y="2750010"/>
                  <a:pt x="6157126" y="2750010"/>
                </a:cubicBezTo>
                <a:lnTo>
                  <a:pt x="6157126" y="2750010"/>
                </a:lnTo>
                <a:close/>
                <a:moveTo>
                  <a:pt x="5719942" y="2916114"/>
                </a:moveTo>
                <a:cubicBezTo>
                  <a:pt x="5719942" y="2916114"/>
                  <a:pt x="5719942" y="2928738"/>
                  <a:pt x="5732566" y="2928738"/>
                </a:cubicBezTo>
                <a:cubicBezTo>
                  <a:pt x="5732566" y="2916114"/>
                  <a:pt x="5732566" y="2903490"/>
                  <a:pt x="5719942" y="2903490"/>
                </a:cubicBezTo>
                <a:cubicBezTo>
                  <a:pt x="5719942" y="2902826"/>
                  <a:pt x="5707318" y="2916114"/>
                  <a:pt x="5719942" y="2916114"/>
                </a:cubicBezTo>
                <a:lnTo>
                  <a:pt x="5719942" y="2916114"/>
                </a:lnTo>
                <a:close/>
                <a:moveTo>
                  <a:pt x="5951822" y="2941362"/>
                </a:moveTo>
                <a:cubicBezTo>
                  <a:pt x="5951822" y="2953986"/>
                  <a:pt x="5951822" y="2953986"/>
                  <a:pt x="5964446" y="2953986"/>
                </a:cubicBezTo>
                <a:cubicBezTo>
                  <a:pt x="5977070" y="2953986"/>
                  <a:pt x="5951822" y="2928738"/>
                  <a:pt x="5951822" y="2941362"/>
                </a:cubicBezTo>
                <a:lnTo>
                  <a:pt x="5951822" y="2941362"/>
                </a:lnTo>
                <a:close/>
                <a:moveTo>
                  <a:pt x="257128" y="2966610"/>
                </a:moveTo>
                <a:cubicBezTo>
                  <a:pt x="257128" y="2966610"/>
                  <a:pt x="269752" y="2966610"/>
                  <a:pt x="257128" y="2953986"/>
                </a:cubicBezTo>
                <a:cubicBezTo>
                  <a:pt x="257128" y="2953986"/>
                  <a:pt x="257128" y="2953986"/>
                  <a:pt x="257128" y="2966610"/>
                </a:cubicBezTo>
                <a:lnTo>
                  <a:pt x="257128" y="2966610"/>
                </a:lnTo>
                <a:close/>
                <a:moveTo>
                  <a:pt x="1992578" y="3005145"/>
                </a:moveTo>
                <a:cubicBezTo>
                  <a:pt x="2005202" y="2992522"/>
                  <a:pt x="2005202" y="2992522"/>
                  <a:pt x="2005202" y="2979898"/>
                </a:cubicBezTo>
                <a:cubicBezTo>
                  <a:pt x="1992578" y="2979233"/>
                  <a:pt x="1992578" y="2992522"/>
                  <a:pt x="1992578" y="3005145"/>
                </a:cubicBezTo>
                <a:lnTo>
                  <a:pt x="1992578" y="3005145"/>
                </a:lnTo>
                <a:close/>
                <a:moveTo>
                  <a:pt x="475721" y="3055641"/>
                </a:moveTo>
                <a:lnTo>
                  <a:pt x="475721" y="3068265"/>
                </a:lnTo>
                <a:cubicBezTo>
                  <a:pt x="488344" y="3081553"/>
                  <a:pt x="488344" y="3055641"/>
                  <a:pt x="475721" y="3055641"/>
                </a:cubicBezTo>
                <a:lnTo>
                  <a:pt x="475721" y="3055641"/>
                </a:lnTo>
                <a:close/>
                <a:moveTo>
                  <a:pt x="231216" y="3183209"/>
                </a:moveTo>
                <a:cubicBezTo>
                  <a:pt x="218592" y="3183209"/>
                  <a:pt x="218592" y="3183209"/>
                  <a:pt x="218592" y="3183209"/>
                </a:cubicBezTo>
                <a:cubicBezTo>
                  <a:pt x="218592" y="3183209"/>
                  <a:pt x="218592" y="3195832"/>
                  <a:pt x="231216" y="3195832"/>
                </a:cubicBezTo>
                <a:cubicBezTo>
                  <a:pt x="244504" y="3195832"/>
                  <a:pt x="231216" y="3183209"/>
                  <a:pt x="231216" y="3183209"/>
                </a:cubicBezTo>
                <a:lnTo>
                  <a:pt x="231216" y="3183209"/>
                </a:lnTo>
                <a:close/>
                <a:moveTo>
                  <a:pt x="1696914" y="3399808"/>
                </a:moveTo>
                <a:cubicBezTo>
                  <a:pt x="1709538" y="3387184"/>
                  <a:pt x="1722826" y="3361936"/>
                  <a:pt x="1735450" y="3323400"/>
                </a:cubicBezTo>
                <a:cubicBezTo>
                  <a:pt x="1722826" y="3323400"/>
                  <a:pt x="1722826" y="3323400"/>
                  <a:pt x="1722826" y="3323400"/>
                </a:cubicBezTo>
                <a:cubicBezTo>
                  <a:pt x="1709538" y="3348648"/>
                  <a:pt x="1696914" y="3387184"/>
                  <a:pt x="1696914" y="3399808"/>
                </a:cubicBezTo>
                <a:lnTo>
                  <a:pt x="1696914" y="3399808"/>
                </a:lnTo>
                <a:close/>
                <a:moveTo>
                  <a:pt x="2738051" y="3361272"/>
                </a:moveTo>
                <a:cubicBezTo>
                  <a:pt x="2750675" y="3361272"/>
                  <a:pt x="2750675" y="3373895"/>
                  <a:pt x="2763963" y="3373895"/>
                </a:cubicBezTo>
                <a:cubicBezTo>
                  <a:pt x="2763963" y="3361272"/>
                  <a:pt x="2751339" y="3348648"/>
                  <a:pt x="2751339" y="3336024"/>
                </a:cubicBezTo>
                <a:cubicBezTo>
                  <a:pt x="2750675" y="3348648"/>
                  <a:pt x="2738051" y="3348648"/>
                  <a:pt x="2738051" y="3361272"/>
                </a:cubicBezTo>
                <a:lnTo>
                  <a:pt x="2738051" y="3361272"/>
                </a:lnTo>
                <a:close/>
                <a:moveTo>
                  <a:pt x="2557995" y="3348648"/>
                </a:moveTo>
                <a:cubicBezTo>
                  <a:pt x="2557995" y="3361272"/>
                  <a:pt x="2557995" y="3373895"/>
                  <a:pt x="2570619" y="3373895"/>
                </a:cubicBezTo>
                <a:cubicBezTo>
                  <a:pt x="2570619" y="3361272"/>
                  <a:pt x="2570619" y="3348648"/>
                  <a:pt x="2557995" y="3348648"/>
                </a:cubicBezTo>
                <a:lnTo>
                  <a:pt x="2557995" y="3348648"/>
                </a:lnTo>
                <a:close/>
                <a:moveTo>
                  <a:pt x="1298265" y="3373895"/>
                </a:moveTo>
                <a:cubicBezTo>
                  <a:pt x="1310889" y="3373895"/>
                  <a:pt x="1324178" y="3386519"/>
                  <a:pt x="1324178" y="3373895"/>
                </a:cubicBezTo>
                <a:cubicBezTo>
                  <a:pt x="1336801" y="3361272"/>
                  <a:pt x="1298265" y="3361272"/>
                  <a:pt x="1298265" y="3373895"/>
                </a:cubicBezTo>
                <a:lnTo>
                  <a:pt x="1298265" y="3373895"/>
                </a:lnTo>
                <a:close/>
                <a:moveTo>
                  <a:pt x="1581306" y="3361272"/>
                </a:moveTo>
                <a:cubicBezTo>
                  <a:pt x="1568682" y="3373895"/>
                  <a:pt x="1568682" y="3386519"/>
                  <a:pt x="1581306" y="3386519"/>
                </a:cubicBezTo>
                <a:cubicBezTo>
                  <a:pt x="1581306" y="3387184"/>
                  <a:pt x="1593930" y="3361272"/>
                  <a:pt x="1581306" y="3361272"/>
                </a:cubicBezTo>
                <a:lnTo>
                  <a:pt x="1581306" y="3361272"/>
                </a:lnTo>
                <a:close/>
                <a:moveTo>
                  <a:pt x="1208569" y="3437679"/>
                </a:moveTo>
                <a:lnTo>
                  <a:pt x="1208569" y="3450303"/>
                </a:lnTo>
                <a:cubicBezTo>
                  <a:pt x="1221193" y="3450303"/>
                  <a:pt x="1221193" y="3450303"/>
                  <a:pt x="1221193" y="3450303"/>
                </a:cubicBezTo>
                <a:cubicBezTo>
                  <a:pt x="1221193" y="3450303"/>
                  <a:pt x="1221193" y="3437679"/>
                  <a:pt x="1208569" y="3437679"/>
                </a:cubicBezTo>
                <a:lnTo>
                  <a:pt x="1208569" y="3437679"/>
                </a:lnTo>
                <a:close/>
                <a:moveTo>
                  <a:pt x="2031114" y="3450303"/>
                </a:moveTo>
                <a:cubicBezTo>
                  <a:pt x="2031114" y="3462927"/>
                  <a:pt x="2018490" y="3462927"/>
                  <a:pt x="2031114" y="3475551"/>
                </a:cubicBezTo>
                <a:cubicBezTo>
                  <a:pt x="2031114" y="3463591"/>
                  <a:pt x="2043738" y="3450303"/>
                  <a:pt x="2031114" y="3450303"/>
                </a:cubicBezTo>
                <a:lnTo>
                  <a:pt x="2031114" y="3450303"/>
                </a:lnTo>
                <a:close/>
                <a:moveTo>
                  <a:pt x="5553174" y="3463591"/>
                </a:moveTo>
                <a:cubicBezTo>
                  <a:pt x="5553174" y="3463591"/>
                  <a:pt x="5553174" y="3476215"/>
                  <a:pt x="5553174" y="3488839"/>
                </a:cubicBezTo>
                <a:cubicBezTo>
                  <a:pt x="5565798" y="3488839"/>
                  <a:pt x="5565798" y="3463591"/>
                  <a:pt x="5553174" y="3463591"/>
                </a:cubicBezTo>
                <a:lnTo>
                  <a:pt x="5553174" y="3463591"/>
                </a:lnTo>
                <a:close/>
                <a:moveTo>
                  <a:pt x="1940754" y="3501463"/>
                </a:moveTo>
                <a:lnTo>
                  <a:pt x="1940754" y="3514087"/>
                </a:lnTo>
                <a:cubicBezTo>
                  <a:pt x="1966666" y="3526711"/>
                  <a:pt x="1954042" y="3488839"/>
                  <a:pt x="1940754" y="3501463"/>
                </a:cubicBezTo>
                <a:lnTo>
                  <a:pt x="1940754" y="3501463"/>
                </a:lnTo>
                <a:close/>
                <a:moveTo>
                  <a:pt x="488344" y="3501463"/>
                </a:moveTo>
                <a:cubicBezTo>
                  <a:pt x="488344" y="3514087"/>
                  <a:pt x="488344" y="3526711"/>
                  <a:pt x="500968" y="3539335"/>
                </a:cubicBezTo>
                <a:cubicBezTo>
                  <a:pt x="513592" y="3539335"/>
                  <a:pt x="513592" y="3514087"/>
                  <a:pt x="526880" y="3501463"/>
                </a:cubicBezTo>
                <a:cubicBezTo>
                  <a:pt x="514257" y="3501463"/>
                  <a:pt x="501633" y="3501463"/>
                  <a:pt x="488344" y="3501463"/>
                </a:cubicBezTo>
                <a:lnTo>
                  <a:pt x="488344" y="3501463"/>
                </a:lnTo>
                <a:close/>
                <a:moveTo>
                  <a:pt x="3046339" y="3501463"/>
                </a:moveTo>
                <a:cubicBezTo>
                  <a:pt x="3046339" y="3514087"/>
                  <a:pt x="3046339" y="3539335"/>
                  <a:pt x="3058963" y="3539335"/>
                </a:cubicBezTo>
                <a:cubicBezTo>
                  <a:pt x="3072251" y="3526711"/>
                  <a:pt x="3059627" y="3514087"/>
                  <a:pt x="3046339" y="3501463"/>
                </a:cubicBezTo>
                <a:lnTo>
                  <a:pt x="3046339" y="3501463"/>
                </a:lnTo>
                <a:close/>
                <a:moveTo>
                  <a:pt x="2660979" y="3514087"/>
                </a:moveTo>
                <a:cubicBezTo>
                  <a:pt x="2648355" y="3514087"/>
                  <a:pt x="2648355" y="3539335"/>
                  <a:pt x="2648355" y="3539335"/>
                </a:cubicBezTo>
                <a:cubicBezTo>
                  <a:pt x="2660979" y="3539999"/>
                  <a:pt x="2660979" y="3526711"/>
                  <a:pt x="2660979" y="3514087"/>
                </a:cubicBezTo>
                <a:lnTo>
                  <a:pt x="2660979" y="3514087"/>
                </a:lnTo>
                <a:close/>
                <a:moveTo>
                  <a:pt x="1671002" y="3565247"/>
                </a:moveTo>
                <a:cubicBezTo>
                  <a:pt x="1683626" y="3565247"/>
                  <a:pt x="1696914" y="3539999"/>
                  <a:pt x="1696914" y="3527375"/>
                </a:cubicBezTo>
                <a:cubicBezTo>
                  <a:pt x="1683626" y="3539999"/>
                  <a:pt x="1683626" y="3552623"/>
                  <a:pt x="1671002" y="3565247"/>
                </a:cubicBezTo>
                <a:lnTo>
                  <a:pt x="1671002" y="3565247"/>
                </a:lnTo>
                <a:close/>
                <a:moveTo>
                  <a:pt x="1992578" y="3565247"/>
                </a:moveTo>
                <a:cubicBezTo>
                  <a:pt x="2005202" y="3577871"/>
                  <a:pt x="1992578" y="3552623"/>
                  <a:pt x="2005202" y="3552623"/>
                </a:cubicBezTo>
                <a:cubicBezTo>
                  <a:pt x="1992578" y="3552623"/>
                  <a:pt x="1992578" y="3565247"/>
                  <a:pt x="1992578" y="3565247"/>
                </a:cubicBezTo>
                <a:lnTo>
                  <a:pt x="1992578" y="3565247"/>
                </a:lnTo>
                <a:close/>
                <a:moveTo>
                  <a:pt x="2995179" y="3577871"/>
                </a:moveTo>
                <a:cubicBezTo>
                  <a:pt x="2982555" y="3590495"/>
                  <a:pt x="2982555" y="3590495"/>
                  <a:pt x="2982555" y="3603118"/>
                </a:cubicBezTo>
                <a:cubicBezTo>
                  <a:pt x="2995179" y="3590495"/>
                  <a:pt x="2982555" y="3615742"/>
                  <a:pt x="2995179" y="3603118"/>
                </a:cubicBezTo>
                <a:cubicBezTo>
                  <a:pt x="2995179" y="3603118"/>
                  <a:pt x="3007803" y="3603118"/>
                  <a:pt x="3007803" y="3590495"/>
                </a:cubicBezTo>
                <a:cubicBezTo>
                  <a:pt x="2995179" y="3590495"/>
                  <a:pt x="2995179" y="3577871"/>
                  <a:pt x="2995179" y="3577871"/>
                </a:cubicBezTo>
                <a:lnTo>
                  <a:pt x="2995179" y="3577871"/>
                </a:lnTo>
                <a:close/>
                <a:moveTo>
                  <a:pt x="346824" y="3590495"/>
                </a:moveTo>
                <a:cubicBezTo>
                  <a:pt x="346824" y="3603118"/>
                  <a:pt x="346824" y="3603118"/>
                  <a:pt x="359448" y="3603118"/>
                </a:cubicBezTo>
                <a:cubicBezTo>
                  <a:pt x="359448" y="3577871"/>
                  <a:pt x="359448" y="3577871"/>
                  <a:pt x="359448" y="3577871"/>
                </a:cubicBezTo>
                <a:cubicBezTo>
                  <a:pt x="359448" y="3577871"/>
                  <a:pt x="360113" y="3590495"/>
                  <a:pt x="346824" y="3590495"/>
                </a:cubicBezTo>
                <a:lnTo>
                  <a:pt x="346824" y="3590495"/>
                </a:lnTo>
                <a:close/>
                <a:moveTo>
                  <a:pt x="4434965" y="3616407"/>
                </a:moveTo>
                <a:cubicBezTo>
                  <a:pt x="4434965" y="3603783"/>
                  <a:pt x="4434965" y="3603783"/>
                  <a:pt x="4434965" y="3591159"/>
                </a:cubicBezTo>
                <a:cubicBezTo>
                  <a:pt x="4422341" y="3591159"/>
                  <a:pt x="4422341" y="3591159"/>
                  <a:pt x="4422341" y="3591159"/>
                </a:cubicBezTo>
                <a:cubicBezTo>
                  <a:pt x="4422341" y="3591159"/>
                  <a:pt x="4409053" y="3616407"/>
                  <a:pt x="4434965" y="3616407"/>
                </a:cubicBezTo>
                <a:lnTo>
                  <a:pt x="4434965" y="3616407"/>
                </a:lnTo>
                <a:close/>
                <a:moveTo>
                  <a:pt x="2455010" y="3590495"/>
                </a:moveTo>
                <a:cubicBezTo>
                  <a:pt x="2442387" y="3615742"/>
                  <a:pt x="2442387" y="3628366"/>
                  <a:pt x="2429098" y="3641654"/>
                </a:cubicBezTo>
                <a:cubicBezTo>
                  <a:pt x="2442387" y="3641654"/>
                  <a:pt x="2468299" y="3603118"/>
                  <a:pt x="2455010" y="3590495"/>
                </a:cubicBezTo>
                <a:lnTo>
                  <a:pt x="2455010" y="3590495"/>
                </a:lnTo>
                <a:close/>
                <a:moveTo>
                  <a:pt x="2660979" y="3603118"/>
                </a:moveTo>
                <a:cubicBezTo>
                  <a:pt x="2648355" y="3603118"/>
                  <a:pt x="2635067" y="3628366"/>
                  <a:pt x="2648355" y="3640990"/>
                </a:cubicBezTo>
                <a:cubicBezTo>
                  <a:pt x="2647691" y="3629031"/>
                  <a:pt x="2660979" y="3629031"/>
                  <a:pt x="2660979" y="3603118"/>
                </a:cubicBezTo>
                <a:lnTo>
                  <a:pt x="2660979" y="3603118"/>
                </a:lnTo>
                <a:close/>
                <a:moveTo>
                  <a:pt x="4280156" y="3629031"/>
                </a:moveTo>
                <a:lnTo>
                  <a:pt x="4267532" y="3629031"/>
                </a:lnTo>
                <a:cubicBezTo>
                  <a:pt x="4280156" y="3641654"/>
                  <a:pt x="4280156" y="3641654"/>
                  <a:pt x="4293445" y="3641654"/>
                </a:cubicBezTo>
                <a:cubicBezTo>
                  <a:pt x="4293445" y="3629031"/>
                  <a:pt x="4293445" y="3629031"/>
                  <a:pt x="4293445" y="3616407"/>
                </a:cubicBezTo>
                <a:cubicBezTo>
                  <a:pt x="4280821" y="3616407"/>
                  <a:pt x="4280821" y="3616407"/>
                  <a:pt x="4280821" y="3616407"/>
                </a:cubicBezTo>
                <a:cubicBezTo>
                  <a:pt x="4280156" y="3629031"/>
                  <a:pt x="4280156" y="3629031"/>
                  <a:pt x="4280156" y="3629031"/>
                </a:cubicBezTo>
                <a:lnTo>
                  <a:pt x="4280156" y="3629031"/>
                </a:lnTo>
                <a:close/>
                <a:moveTo>
                  <a:pt x="3432364" y="3629031"/>
                </a:moveTo>
                <a:cubicBezTo>
                  <a:pt x="3432364" y="3629031"/>
                  <a:pt x="3432364" y="3629031"/>
                  <a:pt x="3419740" y="3629031"/>
                </a:cubicBezTo>
                <a:cubicBezTo>
                  <a:pt x="3419740" y="3629031"/>
                  <a:pt x="3419740" y="3641654"/>
                  <a:pt x="3432364" y="3641654"/>
                </a:cubicBezTo>
                <a:cubicBezTo>
                  <a:pt x="3432364" y="3629031"/>
                  <a:pt x="3432364" y="3629031"/>
                  <a:pt x="3432364" y="3629031"/>
                </a:cubicBezTo>
                <a:lnTo>
                  <a:pt x="3432364" y="3629031"/>
                </a:lnTo>
                <a:close/>
                <a:moveTo>
                  <a:pt x="6709919" y="3654278"/>
                </a:moveTo>
                <a:cubicBezTo>
                  <a:pt x="6735831" y="3654278"/>
                  <a:pt x="6735831" y="3641654"/>
                  <a:pt x="6735831" y="3629031"/>
                </a:cubicBezTo>
                <a:cubicBezTo>
                  <a:pt x="6709919" y="3629031"/>
                  <a:pt x="6709919" y="3641654"/>
                  <a:pt x="6709919" y="3654278"/>
                </a:cubicBezTo>
                <a:lnTo>
                  <a:pt x="6709919" y="3654278"/>
                </a:lnTo>
                <a:close/>
                <a:moveTo>
                  <a:pt x="2647691" y="3641654"/>
                </a:moveTo>
                <a:cubicBezTo>
                  <a:pt x="2660314" y="3666902"/>
                  <a:pt x="2660314" y="3692814"/>
                  <a:pt x="2660314" y="3718062"/>
                </a:cubicBezTo>
                <a:cubicBezTo>
                  <a:pt x="2660314" y="3692814"/>
                  <a:pt x="2672938" y="3666902"/>
                  <a:pt x="2660314" y="3641654"/>
                </a:cubicBezTo>
                <a:cubicBezTo>
                  <a:pt x="2660979" y="3641654"/>
                  <a:pt x="2660979" y="3641654"/>
                  <a:pt x="2647691" y="3641654"/>
                </a:cubicBezTo>
                <a:lnTo>
                  <a:pt x="2647691" y="3641654"/>
                </a:lnTo>
                <a:close/>
                <a:moveTo>
                  <a:pt x="4498748" y="3654278"/>
                </a:moveTo>
                <a:cubicBezTo>
                  <a:pt x="4486125" y="3641654"/>
                  <a:pt x="4460212" y="3641654"/>
                  <a:pt x="4460212" y="3654278"/>
                </a:cubicBezTo>
                <a:cubicBezTo>
                  <a:pt x="4473501" y="3654278"/>
                  <a:pt x="4486125" y="3654278"/>
                  <a:pt x="4498748" y="3654278"/>
                </a:cubicBezTo>
                <a:lnTo>
                  <a:pt x="4498748" y="3654278"/>
                </a:lnTo>
                <a:close/>
                <a:moveTo>
                  <a:pt x="1439786" y="3641654"/>
                </a:moveTo>
                <a:cubicBezTo>
                  <a:pt x="1427162" y="3654278"/>
                  <a:pt x="1427162" y="3666902"/>
                  <a:pt x="1439786" y="3679526"/>
                </a:cubicBezTo>
                <a:cubicBezTo>
                  <a:pt x="1452409" y="3679526"/>
                  <a:pt x="1452409" y="3654278"/>
                  <a:pt x="1439786" y="3641654"/>
                </a:cubicBezTo>
                <a:lnTo>
                  <a:pt x="1439786" y="3641654"/>
                </a:lnTo>
                <a:close/>
                <a:moveTo>
                  <a:pt x="2403851" y="3666902"/>
                </a:moveTo>
                <a:cubicBezTo>
                  <a:pt x="2403851" y="3679526"/>
                  <a:pt x="2391227" y="3692150"/>
                  <a:pt x="2403851" y="3704774"/>
                </a:cubicBezTo>
                <a:cubicBezTo>
                  <a:pt x="2403851" y="3692814"/>
                  <a:pt x="2416475" y="3679526"/>
                  <a:pt x="2403851" y="3666902"/>
                </a:cubicBezTo>
                <a:lnTo>
                  <a:pt x="2403851" y="3666902"/>
                </a:lnTo>
                <a:close/>
                <a:moveTo>
                  <a:pt x="1696914" y="3807093"/>
                </a:moveTo>
                <a:cubicBezTo>
                  <a:pt x="1696914" y="3755934"/>
                  <a:pt x="1722826" y="3743310"/>
                  <a:pt x="1722826" y="3679526"/>
                </a:cubicBezTo>
                <a:cubicBezTo>
                  <a:pt x="1722826" y="3679526"/>
                  <a:pt x="1710202" y="3704774"/>
                  <a:pt x="1710202" y="3679526"/>
                </a:cubicBezTo>
                <a:cubicBezTo>
                  <a:pt x="1697578" y="3704774"/>
                  <a:pt x="1671666" y="3755934"/>
                  <a:pt x="1684290" y="3781181"/>
                </a:cubicBezTo>
                <a:cubicBezTo>
                  <a:pt x="1658378" y="3819053"/>
                  <a:pt x="1658378" y="3857589"/>
                  <a:pt x="1645754" y="3882837"/>
                </a:cubicBezTo>
                <a:cubicBezTo>
                  <a:pt x="1671002" y="3870877"/>
                  <a:pt x="1658378" y="3819718"/>
                  <a:pt x="1696914" y="3807093"/>
                </a:cubicBezTo>
                <a:lnTo>
                  <a:pt x="1696914" y="3807093"/>
                </a:lnTo>
                <a:close/>
                <a:moveTo>
                  <a:pt x="2930731" y="3718062"/>
                </a:moveTo>
                <a:cubicBezTo>
                  <a:pt x="2930731" y="3718062"/>
                  <a:pt x="2930731" y="3730686"/>
                  <a:pt x="2943355" y="3730686"/>
                </a:cubicBezTo>
                <a:cubicBezTo>
                  <a:pt x="2943355" y="3718062"/>
                  <a:pt x="2955979" y="3705438"/>
                  <a:pt x="2955979" y="3692814"/>
                </a:cubicBezTo>
                <a:cubicBezTo>
                  <a:pt x="2943355" y="3692814"/>
                  <a:pt x="2930067" y="3680191"/>
                  <a:pt x="2917443" y="3680191"/>
                </a:cubicBezTo>
                <a:cubicBezTo>
                  <a:pt x="2918107" y="3692814"/>
                  <a:pt x="2918107" y="3718062"/>
                  <a:pt x="2930731" y="3718062"/>
                </a:cubicBezTo>
                <a:lnTo>
                  <a:pt x="2930731" y="3718062"/>
                </a:lnTo>
                <a:close/>
                <a:moveTo>
                  <a:pt x="3714740" y="3705438"/>
                </a:moveTo>
                <a:cubicBezTo>
                  <a:pt x="3727364" y="3705438"/>
                  <a:pt x="3753276" y="3705438"/>
                  <a:pt x="3740652" y="3692814"/>
                </a:cubicBezTo>
                <a:cubicBezTo>
                  <a:pt x="3740652" y="3705438"/>
                  <a:pt x="3714740" y="3692814"/>
                  <a:pt x="3714740" y="3705438"/>
                </a:cubicBezTo>
                <a:lnTo>
                  <a:pt x="3714740" y="3705438"/>
                </a:lnTo>
                <a:close/>
                <a:moveTo>
                  <a:pt x="4537285" y="3705438"/>
                </a:moveTo>
                <a:cubicBezTo>
                  <a:pt x="4524661" y="3718062"/>
                  <a:pt x="4524661" y="3730686"/>
                  <a:pt x="4537285" y="3730686"/>
                </a:cubicBezTo>
                <a:cubicBezTo>
                  <a:pt x="4537285" y="3718062"/>
                  <a:pt x="4550573" y="3705438"/>
                  <a:pt x="4537285" y="3705438"/>
                </a:cubicBezTo>
                <a:lnTo>
                  <a:pt x="4537285" y="3705438"/>
                </a:lnTo>
                <a:close/>
                <a:moveTo>
                  <a:pt x="3136699" y="3718062"/>
                </a:moveTo>
                <a:cubicBezTo>
                  <a:pt x="3136699" y="3730686"/>
                  <a:pt x="3124076" y="3718062"/>
                  <a:pt x="3124076" y="3730686"/>
                </a:cubicBezTo>
                <a:cubicBezTo>
                  <a:pt x="3124076" y="3743310"/>
                  <a:pt x="3124076" y="3743310"/>
                  <a:pt x="3124076" y="3755934"/>
                </a:cubicBezTo>
                <a:cubicBezTo>
                  <a:pt x="3124076" y="3781181"/>
                  <a:pt x="3085539" y="3755934"/>
                  <a:pt x="3085539" y="3793805"/>
                </a:cubicBezTo>
                <a:cubicBezTo>
                  <a:pt x="3111452" y="3806429"/>
                  <a:pt x="3136699" y="3781181"/>
                  <a:pt x="3124076" y="3755934"/>
                </a:cubicBezTo>
                <a:cubicBezTo>
                  <a:pt x="3136699" y="3755934"/>
                  <a:pt x="3136699" y="3755934"/>
                  <a:pt x="3149988" y="3743310"/>
                </a:cubicBezTo>
                <a:cubicBezTo>
                  <a:pt x="3149988" y="3718062"/>
                  <a:pt x="3149988" y="3718062"/>
                  <a:pt x="3149988" y="3718062"/>
                </a:cubicBezTo>
                <a:cubicBezTo>
                  <a:pt x="3136699" y="3718062"/>
                  <a:pt x="3149323" y="3705438"/>
                  <a:pt x="3136699" y="3718062"/>
                </a:cubicBezTo>
                <a:lnTo>
                  <a:pt x="3136699" y="3718062"/>
                </a:lnTo>
                <a:close/>
                <a:moveTo>
                  <a:pt x="2827747" y="3730686"/>
                </a:moveTo>
                <a:cubicBezTo>
                  <a:pt x="2815123" y="3755934"/>
                  <a:pt x="2827747" y="3755934"/>
                  <a:pt x="2840371" y="3781846"/>
                </a:cubicBezTo>
                <a:cubicBezTo>
                  <a:pt x="2827747" y="3769222"/>
                  <a:pt x="2840371" y="3769222"/>
                  <a:pt x="2840371" y="3756598"/>
                </a:cubicBezTo>
                <a:cubicBezTo>
                  <a:pt x="2827747" y="3755934"/>
                  <a:pt x="2841035" y="3730686"/>
                  <a:pt x="2827747" y="3730686"/>
                </a:cubicBezTo>
                <a:lnTo>
                  <a:pt x="2827747" y="3730686"/>
                </a:lnTo>
                <a:close/>
                <a:moveTo>
                  <a:pt x="3419075" y="3743310"/>
                </a:moveTo>
                <a:cubicBezTo>
                  <a:pt x="3431699" y="3743310"/>
                  <a:pt x="3431699" y="3743310"/>
                  <a:pt x="3431699" y="3730686"/>
                </a:cubicBezTo>
                <a:cubicBezTo>
                  <a:pt x="3419075" y="3730686"/>
                  <a:pt x="3419075" y="3730686"/>
                  <a:pt x="3419075" y="3730686"/>
                </a:cubicBezTo>
                <a:cubicBezTo>
                  <a:pt x="3419075" y="3743310"/>
                  <a:pt x="3419075" y="3743310"/>
                  <a:pt x="3419075" y="3743310"/>
                </a:cubicBezTo>
                <a:lnTo>
                  <a:pt x="3419075" y="3743310"/>
                </a:lnTo>
                <a:close/>
                <a:moveTo>
                  <a:pt x="2660979" y="3769222"/>
                </a:moveTo>
                <a:cubicBezTo>
                  <a:pt x="2660979" y="3781846"/>
                  <a:pt x="2660979" y="3807093"/>
                  <a:pt x="2673603" y="3807093"/>
                </a:cubicBezTo>
                <a:cubicBezTo>
                  <a:pt x="2660979" y="3794469"/>
                  <a:pt x="2686227" y="3781846"/>
                  <a:pt x="2660979" y="3769222"/>
                </a:cubicBezTo>
                <a:lnTo>
                  <a:pt x="2660979" y="3769222"/>
                </a:lnTo>
                <a:close/>
                <a:moveTo>
                  <a:pt x="4370517" y="3781846"/>
                </a:moveTo>
                <a:cubicBezTo>
                  <a:pt x="4357893" y="3781846"/>
                  <a:pt x="4344605" y="3781846"/>
                  <a:pt x="4344605" y="3794469"/>
                </a:cubicBezTo>
                <a:cubicBezTo>
                  <a:pt x="4344605" y="3794469"/>
                  <a:pt x="4370517" y="3794469"/>
                  <a:pt x="4370517" y="3781846"/>
                </a:cubicBezTo>
                <a:lnTo>
                  <a:pt x="4370517" y="3781846"/>
                </a:lnTo>
                <a:close/>
                <a:moveTo>
                  <a:pt x="3033715" y="3781846"/>
                </a:moveTo>
                <a:lnTo>
                  <a:pt x="3033715" y="3807093"/>
                </a:lnTo>
                <a:cubicBezTo>
                  <a:pt x="3033715" y="3807093"/>
                  <a:pt x="3033715" y="3819718"/>
                  <a:pt x="3046339" y="3819718"/>
                </a:cubicBezTo>
                <a:cubicBezTo>
                  <a:pt x="3046339" y="3819718"/>
                  <a:pt x="3046339" y="3819718"/>
                  <a:pt x="3046339" y="3807093"/>
                </a:cubicBezTo>
                <a:cubicBezTo>
                  <a:pt x="3046339" y="3807093"/>
                  <a:pt x="3059627" y="3794469"/>
                  <a:pt x="3033715" y="3781846"/>
                </a:cubicBezTo>
                <a:lnTo>
                  <a:pt x="3033715" y="3781846"/>
                </a:lnTo>
                <a:close/>
                <a:moveTo>
                  <a:pt x="2493546" y="3794469"/>
                </a:moveTo>
                <a:cubicBezTo>
                  <a:pt x="2493546" y="3794469"/>
                  <a:pt x="2493546" y="3832341"/>
                  <a:pt x="2493546" y="3819718"/>
                </a:cubicBezTo>
                <a:cubicBezTo>
                  <a:pt x="2493546" y="3819718"/>
                  <a:pt x="2506835" y="3794469"/>
                  <a:pt x="2493546" y="3794469"/>
                </a:cubicBezTo>
                <a:lnTo>
                  <a:pt x="2493546" y="3794469"/>
                </a:lnTo>
                <a:close/>
                <a:moveTo>
                  <a:pt x="2596531" y="3845629"/>
                </a:moveTo>
                <a:cubicBezTo>
                  <a:pt x="2622443" y="3845629"/>
                  <a:pt x="2622443" y="3807758"/>
                  <a:pt x="2609155" y="3794469"/>
                </a:cubicBezTo>
                <a:cubicBezTo>
                  <a:pt x="2583907" y="3794469"/>
                  <a:pt x="2583907" y="3832341"/>
                  <a:pt x="2596531" y="3845629"/>
                </a:cubicBezTo>
                <a:lnTo>
                  <a:pt x="2596531" y="3845629"/>
                </a:lnTo>
                <a:close/>
                <a:moveTo>
                  <a:pt x="1773986" y="3807093"/>
                </a:moveTo>
                <a:cubicBezTo>
                  <a:pt x="1773986" y="3794469"/>
                  <a:pt x="1773986" y="3794469"/>
                  <a:pt x="1761362" y="3794469"/>
                </a:cubicBezTo>
                <a:cubicBezTo>
                  <a:pt x="1761362" y="3807093"/>
                  <a:pt x="1773986" y="3819718"/>
                  <a:pt x="1773986" y="3807093"/>
                </a:cubicBezTo>
                <a:lnTo>
                  <a:pt x="1773986" y="3807093"/>
                </a:lnTo>
                <a:close/>
                <a:moveTo>
                  <a:pt x="2647691" y="3819718"/>
                </a:moveTo>
                <a:cubicBezTo>
                  <a:pt x="2647691" y="3819718"/>
                  <a:pt x="2647691" y="3844965"/>
                  <a:pt x="2660314" y="3844965"/>
                </a:cubicBezTo>
                <a:cubicBezTo>
                  <a:pt x="2660979" y="3832341"/>
                  <a:pt x="2673603" y="3819718"/>
                  <a:pt x="2647691" y="3819718"/>
                </a:cubicBezTo>
                <a:lnTo>
                  <a:pt x="2647691" y="3819718"/>
                </a:lnTo>
                <a:close/>
                <a:moveTo>
                  <a:pt x="205968" y="3832341"/>
                </a:moveTo>
                <a:cubicBezTo>
                  <a:pt x="218592" y="3844965"/>
                  <a:pt x="218592" y="3832341"/>
                  <a:pt x="205968" y="3844965"/>
                </a:cubicBezTo>
                <a:cubicBezTo>
                  <a:pt x="218592" y="3844965"/>
                  <a:pt x="231881" y="3844965"/>
                  <a:pt x="231881" y="3832341"/>
                </a:cubicBezTo>
                <a:cubicBezTo>
                  <a:pt x="231881" y="3832341"/>
                  <a:pt x="231881" y="3819718"/>
                  <a:pt x="219257" y="3819718"/>
                </a:cubicBezTo>
                <a:cubicBezTo>
                  <a:pt x="218592" y="3832341"/>
                  <a:pt x="218592" y="3832341"/>
                  <a:pt x="205968" y="3832341"/>
                </a:cubicBezTo>
                <a:lnTo>
                  <a:pt x="205968" y="3832341"/>
                </a:lnTo>
                <a:close/>
                <a:moveTo>
                  <a:pt x="488344" y="3832341"/>
                </a:moveTo>
                <a:cubicBezTo>
                  <a:pt x="488344" y="3844965"/>
                  <a:pt x="488344" y="3844965"/>
                  <a:pt x="488344" y="3844965"/>
                </a:cubicBezTo>
                <a:cubicBezTo>
                  <a:pt x="500968" y="3844965"/>
                  <a:pt x="514257" y="3844965"/>
                  <a:pt x="500968" y="3832341"/>
                </a:cubicBezTo>
                <a:lnTo>
                  <a:pt x="488344" y="3832341"/>
                </a:lnTo>
                <a:lnTo>
                  <a:pt x="488344" y="3832341"/>
                </a:lnTo>
                <a:lnTo>
                  <a:pt x="488344" y="3832341"/>
                </a:lnTo>
                <a:close/>
                <a:moveTo>
                  <a:pt x="2455010" y="3845629"/>
                </a:moveTo>
                <a:cubicBezTo>
                  <a:pt x="2467634" y="3858253"/>
                  <a:pt x="2467634" y="3870877"/>
                  <a:pt x="2467634" y="3870877"/>
                </a:cubicBezTo>
                <a:cubicBezTo>
                  <a:pt x="2468299" y="3858253"/>
                  <a:pt x="2468299" y="3845629"/>
                  <a:pt x="2455010" y="3845629"/>
                </a:cubicBezTo>
                <a:lnTo>
                  <a:pt x="2455010" y="3845629"/>
                </a:lnTo>
                <a:close/>
                <a:moveTo>
                  <a:pt x="976689" y="3896125"/>
                </a:moveTo>
                <a:cubicBezTo>
                  <a:pt x="976689" y="3908749"/>
                  <a:pt x="964065" y="3908749"/>
                  <a:pt x="964065" y="3908749"/>
                </a:cubicBezTo>
                <a:cubicBezTo>
                  <a:pt x="964065" y="3921373"/>
                  <a:pt x="989977" y="3933996"/>
                  <a:pt x="989977" y="3921373"/>
                </a:cubicBezTo>
                <a:cubicBezTo>
                  <a:pt x="989977" y="3908749"/>
                  <a:pt x="989977" y="3896125"/>
                  <a:pt x="976689" y="3896125"/>
                </a:cubicBezTo>
                <a:lnTo>
                  <a:pt x="976689" y="3896125"/>
                </a:lnTo>
                <a:close/>
                <a:moveTo>
                  <a:pt x="4653557" y="3908749"/>
                </a:moveTo>
                <a:cubicBezTo>
                  <a:pt x="4653557" y="3908749"/>
                  <a:pt x="4666181" y="3921373"/>
                  <a:pt x="4666181" y="3908749"/>
                </a:cubicBezTo>
                <a:cubicBezTo>
                  <a:pt x="4666181" y="3896125"/>
                  <a:pt x="4653557" y="3896125"/>
                  <a:pt x="4653557" y="3908749"/>
                </a:cubicBezTo>
                <a:lnTo>
                  <a:pt x="4653557" y="3908749"/>
                </a:lnTo>
                <a:close/>
                <a:moveTo>
                  <a:pt x="4678805" y="3934661"/>
                </a:moveTo>
                <a:cubicBezTo>
                  <a:pt x="4678805" y="3934661"/>
                  <a:pt x="4678805" y="3922037"/>
                  <a:pt x="4691429" y="3922037"/>
                </a:cubicBezTo>
                <a:cubicBezTo>
                  <a:pt x="4691429" y="3922037"/>
                  <a:pt x="4678805" y="3922037"/>
                  <a:pt x="4678805" y="3909413"/>
                </a:cubicBezTo>
                <a:cubicBezTo>
                  <a:pt x="4678805" y="3922037"/>
                  <a:pt x="4666181" y="3922037"/>
                  <a:pt x="4666181" y="3922037"/>
                </a:cubicBezTo>
                <a:cubicBezTo>
                  <a:pt x="4666181" y="3934661"/>
                  <a:pt x="4666181" y="3934661"/>
                  <a:pt x="4678805" y="3934661"/>
                </a:cubicBezTo>
                <a:lnTo>
                  <a:pt x="4678805" y="3934661"/>
                </a:lnTo>
                <a:close/>
                <a:moveTo>
                  <a:pt x="5013005" y="3922037"/>
                </a:moveTo>
                <a:cubicBezTo>
                  <a:pt x="5000381" y="3934661"/>
                  <a:pt x="4987093" y="3934661"/>
                  <a:pt x="5000381" y="3947285"/>
                </a:cubicBezTo>
                <a:cubicBezTo>
                  <a:pt x="5013005" y="3947285"/>
                  <a:pt x="5013005" y="3922037"/>
                  <a:pt x="5013005" y="3922037"/>
                </a:cubicBezTo>
                <a:lnTo>
                  <a:pt x="5013005" y="3922037"/>
                </a:lnTo>
                <a:close/>
                <a:moveTo>
                  <a:pt x="3084875" y="3922037"/>
                </a:moveTo>
                <a:cubicBezTo>
                  <a:pt x="3084875" y="3934661"/>
                  <a:pt x="3072251" y="3934661"/>
                  <a:pt x="3072251" y="3934661"/>
                </a:cubicBezTo>
                <a:cubicBezTo>
                  <a:pt x="3072251" y="3947285"/>
                  <a:pt x="3059627" y="3947285"/>
                  <a:pt x="3059627" y="3959909"/>
                </a:cubicBezTo>
                <a:cubicBezTo>
                  <a:pt x="3072251" y="3972533"/>
                  <a:pt x="3098163" y="3959909"/>
                  <a:pt x="3098163" y="3947285"/>
                </a:cubicBezTo>
                <a:cubicBezTo>
                  <a:pt x="3084875" y="3947285"/>
                  <a:pt x="3098163" y="3922037"/>
                  <a:pt x="3084875" y="3922037"/>
                </a:cubicBezTo>
                <a:lnTo>
                  <a:pt x="3084875" y="3922037"/>
                </a:lnTo>
                <a:close/>
                <a:moveTo>
                  <a:pt x="180056" y="3947285"/>
                </a:moveTo>
                <a:cubicBezTo>
                  <a:pt x="192680" y="3947285"/>
                  <a:pt x="192680" y="3947285"/>
                  <a:pt x="192680" y="3934661"/>
                </a:cubicBezTo>
                <a:cubicBezTo>
                  <a:pt x="180056" y="3934661"/>
                  <a:pt x="180056" y="3934661"/>
                  <a:pt x="180056" y="3947285"/>
                </a:cubicBezTo>
                <a:lnTo>
                  <a:pt x="180056" y="3947285"/>
                </a:lnTo>
                <a:close/>
                <a:moveTo>
                  <a:pt x="655777" y="3972533"/>
                </a:moveTo>
                <a:cubicBezTo>
                  <a:pt x="655777" y="3985156"/>
                  <a:pt x="655777" y="3985156"/>
                  <a:pt x="655777" y="3985156"/>
                </a:cubicBezTo>
                <a:cubicBezTo>
                  <a:pt x="668401" y="3985156"/>
                  <a:pt x="668401" y="3959909"/>
                  <a:pt x="655777" y="3972533"/>
                </a:cubicBezTo>
                <a:lnTo>
                  <a:pt x="655777" y="3972533"/>
                </a:lnTo>
                <a:close/>
                <a:moveTo>
                  <a:pt x="6581687" y="3985156"/>
                </a:moveTo>
                <a:cubicBezTo>
                  <a:pt x="6569063" y="3985156"/>
                  <a:pt x="6581687" y="3972533"/>
                  <a:pt x="6581687" y="3972533"/>
                </a:cubicBezTo>
                <a:cubicBezTo>
                  <a:pt x="6555775" y="3959909"/>
                  <a:pt x="6568399" y="3998445"/>
                  <a:pt x="6581687" y="3985156"/>
                </a:cubicBezTo>
                <a:lnTo>
                  <a:pt x="6581687" y="3985156"/>
                </a:lnTo>
                <a:close/>
                <a:moveTo>
                  <a:pt x="540169" y="3985156"/>
                </a:moveTo>
                <a:cubicBezTo>
                  <a:pt x="540169" y="3985156"/>
                  <a:pt x="552793" y="3985156"/>
                  <a:pt x="540169" y="3972533"/>
                </a:cubicBezTo>
                <a:cubicBezTo>
                  <a:pt x="540169" y="3972533"/>
                  <a:pt x="540169" y="3972533"/>
                  <a:pt x="540169" y="3985156"/>
                </a:cubicBezTo>
                <a:lnTo>
                  <a:pt x="540169" y="3985156"/>
                </a:lnTo>
                <a:close/>
                <a:moveTo>
                  <a:pt x="4190460" y="4176508"/>
                </a:moveTo>
                <a:cubicBezTo>
                  <a:pt x="4203084" y="4176508"/>
                  <a:pt x="4216372" y="4176508"/>
                  <a:pt x="4228996" y="4189132"/>
                </a:cubicBezTo>
                <a:cubicBezTo>
                  <a:pt x="4228996" y="4176508"/>
                  <a:pt x="4241620" y="4163884"/>
                  <a:pt x="4254909" y="4163884"/>
                </a:cubicBezTo>
                <a:cubicBezTo>
                  <a:pt x="4280821" y="4112724"/>
                  <a:pt x="4319357" y="4023692"/>
                  <a:pt x="4280821" y="3973197"/>
                </a:cubicBezTo>
                <a:cubicBezTo>
                  <a:pt x="4268197" y="3973197"/>
                  <a:pt x="4268197" y="3985821"/>
                  <a:pt x="4254909" y="3973197"/>
                </a:cubicBezTo>
                <a:cubicBezTo>
                  <a:pt x="4242285" y="3998445"/>
                  <a:pt x="4254909" y="3998445"/>
                  <a:pt x="4254909" y="4024357"/>
                </a:cubicBezTo>
                <a:cubicBezTo>
                  <a:pt x="4228996" y="4074188"/>
                  <a:pt x="4139300" y="4112724"/>
                  <a:pt x="4190460" y="4176508"/>
                </a:cubicBezTo>
                <a:lnTo>
                  <a:pt x="4190460" y="4176508"/>
                </a:lnTo>
                <a:close/>
                <a:moveTo>
                  <a:pt x="5193061" y="3985156"/>
                </a:moveTo>
                <a:cubicBezTo>
                  <a:pt x="5193061" y="3997780"/>
                  <a:pt x="5180438" y="3997780"/>
                  <a:pt x="5193061" y="4010404"/>
                </a:cubicBezTo>
                <a:cubicBezTo>
                  <a:pt x="5193061" y="3998445"/>
                  <a:pt x="5205685" y="3985156"/>
                  <a:pt x="5193061" y="3985156"/>
                </a:cubicBezTo>
                <a:lnTo>
                  <a:pt x="5193061" y="3985156"/>
                </a:lnTo>
                <a:close/>
                <a:moveTo>
                  <a:pt x="1863682" y="3998445"/>
                </a:moveTo>
                <a:cubicBezTo>
                  <a:pt x="1863682" y="4011069"/>
                  <a:pt x="1851058" y="4011069"/>
                  <a:pt x="1851058" y="4036316"/>
                </a:cubicBezTo>
                <a:cubicBezTo>
                  <a:pt x="1863682" y="4036316"/>
                  <a:pt x="1876970" y="3998445"/>
                  <a:pt x="1863682" y="3998445"/>
                </a:cubicBezTo>
                <a:lnTo>
                  <a:pt x="1863682" y="3998445"/>
                </a:lnTo>
                <a:close/>
                <a:moveTo>
                  <a:pt x="2095562" y="3998445"/>
                </a:moveTo>
                <a:cubicBezTo>
                  <a:pt x="2095562" y="3998445"/>
                  <a:pt x="2082938" y="4023692"/>
                  <a:pt x="2108186" y="4023692"/>
                </a:cubicBezTo>
                <a:cubicBezTo>
                  <a:pt x="2108186" y="4011069"/>
                  <a:pt x="2108186" y="3998445"/>
                  <a:pt x="2095562" y="3998445"/>
                </a:cubicBezTo>
                <a:lnTo>
                  <a:pt x="2095562" y="3998445"/>
                </a:lnTo>
                <a:close/>
                <a:moveTo>
                  <a:pt x="5077453" y="4036316"/>
                </a:moveTo>
                <a:cubicBezTo>
                  <a:pt x="5090077" y="4036316"/>
                  <a:pt x="5090077" y="4036316"/>
                  <a:pt x="5103365" y="4036316"/>
                </a:cubicBezTo>
                <a:cubicBezTo>
                  <a:pt x="5103365" y="4023692"/>
                  <a:pt x="5077453" y="4023692"/>
                  <a:pt x="5077453" y="4036316"/>
                </a:cubicBezTo>
                <a:lnTo>
                  <a:pt x="5077453" y="4036316"/>
                </a:lnTo>
                <a:close/>
                <a:moveTo>
                  <a:pt x="4062229" y="4087476"/>
                </a:moveTo>
                <a:cubicBezTo>
                  <a:pt x="4049604" y="4100100"/>
                  <a:pt x="4062229" y="4125348"/>
                  <a:pt x="4062229" y="4112724"/>
                </a:cubicBezTo>
                <a:cubicBezTo>
                  <a:pt x="4049604" y="4100100"/>
                  <a:pt x="4074852" y="4087476"/>
                  <a:pt x="4074852" y="4087476"/>
                </a:cubicBezTo>
                <a:cubicBezTo>
                  <a:pt x="4062229" y="4087476"/>
                  <a:pt x="4062229" y="4100100"/>
                  <a:pt x="4062229" y="4087476"/>
                </a:cubicBezTo>
                <a:lnTo>
                  <a:pt x="4062229" y="4087476"/>
                </a:lnTo>
                <a:close/>
                <a:moveTo>
                  <a:pt x="4910021" y="4137972"/>
                </a:moveTo>
                <a:cubicBezTo>
                  <a:pt x="4910021" y="4137972"/>
                  <a:pt x="4922645" y="4150596"/>
                  <a:pt x="4935933" y="4150596"/>
                </a:cubicBezTo>
                <a:cubicBezTo>
                  <a:pt x="4961845" y="4100100"/>
                  <a:pt x="4910021" y="4087476"/>
                  <a:pt x="4910021" y="4137972"/>
                </a:cubicBezTo>
                <a:lnTo>
                  <a:pt x="4910021" y="4137972"/>
                </a:lnTo>
                <a:close/>
                <a:moveTo>
                  <a:pt x="3933332" y="4125348"/>
                </a:moveTo>
                <a:cubicBezTo>
                  <a:pt x="3920708" y="4112724"/>
                  <a:pt x="3907420" y="4125348"/>
                  <a:pt x="3882172" y="4137972"/>
                </a:cubicBezTo>
                <a:cubicBezTo>
                  <a:pt x="3894796" y="4137972"/>
                  <a:pt x="3894796" y="4163219"/>
                  <a:pt x="3908084" y="4163219"/>
                </a:cubicBezTo>
                <a:cubicBezTo>
                  <a:pt x="3907420" y="4137972"/>
                  <a:pt x="3920708" y="4150596"/>
                  <a:pt x="3933332" y="4125348"/>
                </a:cubicBezTo>
                <a:lnTo>
                  <a:pt x="3933332" y="4125348"/>
                </a:lnTo>
                <a:close/>
                <a:moveTo>
                  <a:pt x="6542487" y="4150596"/>
                </a:moveTo>
                <a:cubicBezTo>
                  <a:pt x="6555110" y="4150596"/>
                  <a:pt x="6555110" y="4137972"/>
                  <a:pt x="6555110" y="4125348"/>
                </a:cubicBezTo>
                <a:cubicBezTo>
                  <a:pt x="6542487" y="4125348"/>
                  <a:pt x="6542487" y="4137972"/>
                  <a:pt x="6542487" y="4150596"/>
                </a:cubicBezTo>
                <a:lnTo>
                  <a:pt x="6542487" y="4150596"/>
                </a:lnTo>
                <a:close/>
                <a:moveTo>
                  <a:pt x="4884773" y="4163884"/>
                </a:moveTo>
                <a:cubicBezTo>
                  <a:pt x="4884773" y="4151260"/>
                  <a:pt x="4872149" y="4151260"/>
                  <a:pt x="4858861" y="4151260"/>
                </a:cubicBezTo>
                <a:cubicBezTo>
                  <a:pt x="4871485" y="4163884"/>
                  <a:pt x="4858861" y="4163884"/>
                  <a:pt x="4858861" y="4176508"/>
                </a:cubicBezTo>
                <a:cubicBezTo>
                  <a:pt x="4871485" y="4176508"/>
                  <a:pt x="4884773" y="4176508"/>
                  <a:pt x="4884773" y="4163884"/>
                </a:cubicBezTo>
                <a:lnTo>
                  <a:pt x="4884773" y="4163884"/>
                </a:lnTo>
                <a:close/>
                <a:moveTo>
                  <a:pt x="2339402" y="4201756"/>
                </a:moveTo>
                <a:cubicBezTo>
                  <a:pt x="2339402" y="4201756"/>
                  <a:pt x="2339402" y="4214379"/>
                  <a:pt x="2352026" y="4201756"/>
                </a:cubicBezTo>
                <a:cubicBezTo>
                  <a:pt x="2352026" y="4201756"/>
                  <a:pt x="2339402" y="4189132"/>
                  <a:pt x="2339402" y="4201756"/>
                </a:cubicBezTo>
                <a:lnTo>
                  <a:pt x="2339402" y="4201756"/>
                </a:lnTo>
                <a:close/>
                <a:moveTo>
                  <a:pt x="1889594" y="4201756"/>
                </a:moveTo>
                <a:cubicBezTo>
                  <a:pt x="1889594" y="4214379"/>
                  <a:pt x="1889594" y="4214379"/>
                  <a:pt x="1889594" y="4214379"/>
                </a:cubicBezTo>
                <a:cubicBezTo>
                  <a:pt x="1902218" y="4227003"/>
                  <a:pt x="1902218" y="4201756"/>
                  <a:pt x="1889594" y="4201756"/>
                </a:cubicBezTo>
                <a:lnTo>
                  <a:pt x="1889594" y="4201756"/>
                </a:lnTo>
                <a:close/>
                <a:moveTo>
                  <a:pt x="1568018" y="4201756"/>
                </a:moveTo>
                <a:cubicBezTo>
                  <a:pt x="1568018" y="4214379"/>
                  <a:pt x="1568018" y="4227003"/>
                  <a:pt x="1568018" y="4227003"/>
                </a:cubicBezTo>
                <a:cubicBezTo>
                  <a:pt x="1580641" y="4239627"/>
                  <a:pt x="1580641" y="4214379"/>
                  <a:pt x="1593930" y="4227003"/>
                </a:cubicBezTo>
                <a:cubicBezTo>
                  <a:pt x="1593930" y="4214379"/>
                  <a:pt x="1581306" y="4201756"/>
                  <a:pt x="1568018" y="4201756"/>
                </a:cubicBezTo>
                <a:lnTo>
                  <a:pt x="1568018" y="4201756"/>
                </a:lnTo>
                <a:close/>
                <a:moveTo>
                  <a:pt x="4987757" y="4214379"/>
                </a:moveTo>
                <a:cubicBezTo>
                  <a:pt x="4987757" y="4227003"/>
                  <a:pt x="4961845" y="4227003"/>
                  <a:pt x="4975133" y="4252251"/>
                </a:cubicBezTo>
                <a:cubicBezTo>
                  <a:pt x="4987757" y="4240292"/>
                  <a:pt x="5000381" y="4227003"/>
                  <a:pt x="4987757" y="4214379"/>
                </a:cubicBezTo>
                <a:lnTo>
                  <a:pt x="4987757" y="4214379"/>
                </a:lnTo>
                <a:close/>
                <a:moveTo>
                  <a:pt x="244504" y="4240292"/>
                </a:moveTo>
                <a:cubicBezTo>
                  <a:pt x="244504" y="4240292"/>
                  <a:pt x="244504" y="4252915"/>
                  <a:pt x="257128" y="4252915"/>
                </a:cubicBezTo>
                <a:cubicBezTo>
                  <a:pt x="257128" y="4240292"/>
                  <a:pt x="257128" y="4240292"/>
                  <a:pt x="244504" y="4240292"/>
                </a:cubicBezTo>
                <a:lnTo>
                  <a:pt x="244504" y="4240292"/>
                </a:lnTo>
                <a:close/>
                <a:moveTo>
                  <a:pt x="3509436" y="4240292"/>
                </a:moveTo>
                <a:cubicBezTo>
                  <a:pt x="3496812" y="4240292"/>
                  <a:pt x="3496812" y="4240292"/>
                  <a:pt x="3496812" y="4240292"/>
                </a:cubicBezTo>
                <a:cubicBezTo>
                  <a:pt x="3496812" y="4252915"/>
                  <a:pt x="3496812" y="4265539"/>
                  <a:pt x="3496812" y="4265539"/>
                </a:cubicBezTo>
                <a:cubicBezTo>
                  <a:pt x="3496148" y="4252915"/>
                  <a:pt x="3509436" y="4252915"/>
                  <a:pt x="3509436" y="4240292"/>
                </a:cubicBezTo>
                <a:lnTo>
                  <a:pt x="3509436" y="4240292"/>
                </a:lnTo>
                <a:close/>
                <a:moveTo>
                  <a:pt x="3483524" y="4265539"/>
                </a:moveTo>
                <a:cubicBezTo>
                  <a:pt x="3470900" y="4252915"/>
                  <a:pt x="3457612" y="4265539"/>
                  <a:pt x="3444988" y="4278163"/>
                </a:cubicBezTo>
                <a:cubicBezTo>
                  <a:pt x="3457612" y="4278163"/>
                  <a:pt x="3470900" y="4278163"/>
                  <a:pt x="3470900" y="4265539"/>
                </a:cubicBezTo>
                <a:lnTo>
                  <a:pt x="3470900" y="4265539"/>
                </a:lnTo>
                <a:lnTo>
                  <a:pt x="3483524" y="4265539"/>
                </a:lnTo>
                <a:lnTo>
                  <a:pt x="3483524" y="4265539"/>
                </a:lnTo>
                <a:close/>
                <a:moveTo>
                  <a:pt x="1889594" y="4303411"/>
                </a:moveTo>
                <a:cubicBezTo>
                  <a:pt x="1889594" y="4290787"/>
                  <a:pt x="1902218" y="4278163"/>
                  <a:pt x="1889594" y="4265539"/>
                </a:cubicBezTo>
                <a:cubicBezTo>
                  <a:pt x="1889594" y="4290787"/>
                  <a:pt x="1876970" y="4290787"/>
                  <a:pt x="1889594" y="4303411"/>
                </a:cubicBezTo>
                <a:lnTo>
                  <a:pt x="1889594" y="4303411"/>
                </a:lnTo>
                <a:close/>
                <a:moveTo>
                  <a:pt x="4935933" y="4290787"/>
                </a:moveTo>
                <a:cubicBezTo>
                  <a:pt x="4935933" y="4303411"/>
                  <a:pt x="4923309" y="4303411"/>
                  <a:pt x="4910021" y="4303411"/>
                </a:cubicBezTo>
                <a:cubicBezTo>
                  <a:pt x="4910021" y="4316035"/>
                  <a:pt x="4897397" y="4328659"/>
                  <a:pt x="4897397" y="4341283"/>
                </a:cubicBezTo>
                <a:cubicBezTo>
                  <a:pt x="4910021" y="4316699"/>
                  <a:pt x="4935933" y="4316699"/>
                  <a:pt x="4935933" y="4290787"/>
                </a:cubicBezTo>
                <a:lnTo>
                  <a:pt x="4935933" y="4290787"/>
                </a:lnTo>
                <a:close/>
                <a:moveTo>
                  <a:pt x="5026293" y="4290787"/>
                </a:moveTo>
                <a:cubicBezTo>
                  <a:pt x="5013669" y="4303411"/>
                  <a:pt x="5000381" y="4303411"/>
                  <a:pt x="5000381" y="4316035"/>
                </a:cubicBezTo>
                <a:cubicBezTo>
                  <a:pt x="5013005" y="4316699"/>
                  <a:pt x="5026293" y="4303411"/>
                  <a:pt x="5026293" y="4290787"/>
                </a:cubicBezTo>
                <a:lnTo>
                  <a:pt x="5026293" y="4290787"/>
                </a:lnTo>
                <a:close/>
                <a:moveTo>
                  <a:pt x="2918107" y="4316699"/>
                </a:moveTo>
                <a:cubicBezTo>
                  <a:pt x="2918107" y="4329323"/>
                  <a:pt x="2918107" y="4341947"/>
                  <a:pt x="2918107" y="4354571"/>
                </a:cubicBezTo>
                <a:cubicBezTo>
                  <a:pt x="2930731" y="4354571"/>
                  <a:pt x="2930731" y="4354571"/>
                  <a:pt x="2930731" y="4354571"/>
                </a:cubicBezTo>
                <a:cubicBezTo>
                  <a:pt x="2930731" y="4341947"/>
                  <a:pt x="2943355" y="4329323"/>
                  <a:pt x="2918107" y="4316699"/>
                </a:cubicBezTo>
                <a:lnTo>
                  <a:pt x="2918107" y="4316699"/>
                </a:lnTo>
                <a:close/>
                <a:moveTo>
                  <a:pt x="1928130" y="4329323"/>
                </a:moveTo>
                <a:lnTo>
                  <a:pt x="1928130" y="4341947"/>
                </a:lnTo>
                <a:cubicBezTo>
                  <a:pt x="1940754" y="4341947"/>
                  <a:pt x="1940754" y="4329323"/>
                  <a:pt x="1940754" y="4329323"/>
                </a:cubicBezTo>
                <a:lnTo>
                  <a:pt x="1928130" y="4329323"/>
                </a:lnTo>
                <a:lnTo>
                  <a:pt x="1928130" y="4329323"/>
                </a:lnTo>
                <a:close/>
                <a:moveTo>
                  <a:pt x="1786610" y="4405731"/>
                </a:moveTo>
                <a:cubicBezTo>
                  <a:pt x="1786610" y="4393107"/>
                  <a:pt x="1786610" y="4380483"/>
                  <a:pt x="1773986" y="4380483"/>
                </a:cubicBezTo>
                <a:cubicBezTo>
                  <a:pt x="1773986" y="4380483"/>
                  <a:pt x="1761362" y="4380483"/>
                  <a:pt x="1761362" y="4393107"/>
                </a:cubicBezTo>
                <a:cubicBezTo>
                  <a:pt x="1773986" y="4393107"/>
                  <a:pt x="1773986" y="4418355"/>
                  <a:pt x="1786610" y="4405731"/>
                </a:cubicBezTo>
                <a:lnTo>
                  <a:pt x="1786610" y="4405731"/>
                </a:lnTo>
                <a:close/>
                <a:moveTo>
                  <a:pt x="295664" y="4418355"/>
                </a:moveTo>
                <a:cubicBezTo>
                  <a:pt x="295664" y="4430979"/>
                  <a:pt x="295664" y="4430979"/>
                  <a:pt x="308288" y="4430979"/>
                </a:cubicBezTo>
                <a:cubicBezTo>
                  <a:pt x="308288" y="4430979"/>
                  <a:pt x="308288" y="4430979"/>
                  <a:pt x="308288" y="4418355"/>
                </a:cubicBezTo>
                <a:lnTo>
                  <a:pt x="295664" y="4418355"/>
                </a:lnTo>
                <a:lnTo>
                  <a:pt x="295664" y="4418355"/>
                </a:lnTo>
                <a:close/>
                <a:moveTo>
                  <a:pt x="5539886" y="4418355"/>
                </a:moveTo>
                <a:cubicBezTo>
                  <a:pt x="5539886" y="4443602"/>
                  <a:pt x="5552510" y="4443602"/>
                  <a:pt x="5552510" y="4456226"/>
                </a:cubicBezTo>
                <a:cubicBezTo>
                  <a:pt x="5552510" y="4443602"/>
                  <a:pt x="5565133" y="4443602"/>
                  <a:pt x="5565133" y="4430979"/>
                </a:cubicBezTo>
                <a:cubicBezTo>
                  <a:pt x="5553174" y="4430979"/>
                  <a:pt x="5553174" y="4430979"/>
                  <a:pt x="5539886" y="4418355"/>
                </a:cubicBezTo>
                <a:lnTo>
                  <a:pt x="5539886" y="4418355"/>
                </a:lnTo>
                <a:close/>
                <a:moveTo>
                  <a:pt x="4794413" y="4456226"/>
                </a:moveTo>
                <a:cubicBezTo>
                  <a:pt x="4794413" y="4443602"/>
                  <a:pt x="4807037" y="4443602"/>
                  <a:pt x="4794413" y="4443602"/>
                </a:cubicBezTo>
                <a:cubicBezTo>
                  <a:pt x="4794413" y="4456226"/>
                  <a:pt x="4768501" y="4443602"/>
                  <a:pt x="4781789" y="4456226"/>
                </a:cubicBezTo>
                <a:lnTo>
                  <a:pt x="4794413" y="4456226"/>
                </a:lnTo>
                <a:lnTo>
                  <a:pt x="4794413" y="4456226"/>
                </a:lnTo>
                <a:close/>
                <a:moveTo>
                  <a:pt x="1696914" y="4507386"/>
                </a:moveTo>
                <a:lnTo>
                  <a:pt x="1696914" y="4507386"/>
                </a:lnTo>
                <a:cubicBezTo>
                  <a:pt x="1684290" y="4507386"/>
                  <a:pt x="1696914" y="4545258"/>
                  <a:pt x="1696914" y="4558546"/>
                </a:cubicBezTo>
                <a:cubicBezTo>
                  <a:pt x="1722826" y="4533298"/>
                  <a:pt x="1748074" y="4507386"/>
                  <a:pt x="1735450" y="4469515"/>
                </a:cubicBezTo>
                <a:cubicBezTo>
                  <a:pt x="1709538" y="4469515"/>
                  <a:pt x="1709538" y="4494762"/>
                  <a:pt x="1696914" y="4507386"/>
                </a:cubicBezTo>
                <a:lnTo>
                  <a:pt x="1696914" y="4507386"/>
                </a:lnTo>
                <a:close/>
                <a:moveTo>
                  <a:pt x="1555394" y="4469515"/>
                </a:moveTo>
                <a:cubicBezTo>
                  <a:pt x="1555394" y="4482138"/>
                  <a:pt x="1542770" y="4482138"/>
                  <a:pt x="1542770" y="4482138"/>
                </a:cubicBezTo>
                <a:cubicBezTo>
                  <a:pt x="1542770" y="4494762"/>
                  <a:pt x="1516858" y="4494762"/>
                  <a:pt x="1530146" y="4520010"/>
                </a:cubicBezTo>
                <a:lnTo>
                  <a:pt x="1542770" y="4520010"/>
                </a:lnTo>
                <a:cubicBezTo>
                  <a:pt x="1542770" y="4507386"/>
                  <a:pt x="1568018" y="4482138"/>
                  <a:pt x="1555394" y="4469515"/>
                </a:cubicBezTo>
                <a:lnTo>
                  <a:pt x="1555394" y="4469515"/>
                </a:lnTo>
                <a:close/>
                <a:moveTo>
                  <a:pt x="437185" y="4507386"/>
                </a:moveTo>
                <a:cubicBezTo>
                  <a:pt x="437185" y="4494762"/>
                  <a:pt x="449808" y="4494762"/>
                  <a:pt x="437185" y="4494762"/>
                </a:cubicBezTo>
                <a:cubicBezTo>
                  <a:pt x="423896" y="4507386"/>
                  <a:pt x="423896" y="4507386"/>
                  <a:pt x="437185" y="4507386"/>
                </a:cubicBezTo>
                <a:lnTo>
                  <a:pt x="437185" y="4507386"/>
                </a:lnTo>
                <a:close/>
                <a:moveTo>
                  <a:pt x="2403851" y="4571170"/>
                </a:moveTo>
                <a:cubicBezTo>
                  <a:pt x="2403851" y="4558546"/>
                  <a:pt x="2429763" y="4533298"/>
                  <a:pt x="2416475" y="4520010"/>
                </a:cubicBezTo>
                <a:cubicBezTo>
                  <a:pt x="2416475" y="4545922"/>
                  <a:pt x="2377938" y="4558546"/>
                  <a:pt x="2403851" y="4571170"/>
                </a:cubicBezTo>
                <a:lnTo>
                  <a:pt x="2403851" y="4571170"/>
                </a:lnTo>
                <a:close/>
                <a:moveTo>
                  <a:pt x="732849" y="4545922"/>
                </a:moveTo>
                <a:cubicBezTo>
                  <a:pt x="732849" y="4558546"/>
                  <a:pt x="732849" y="4558546"/>
                  <a:pt x="732849" y="4558546"/>
                </a:cubicBezTo>
                <a:cubicBezTo>
                  <a:pt x="745473" y="4558546"/>
                  <a:pt x="745473" y="4558546"/>
                  <a:pt x="745473" y="4558546"/>
                </a:cubicBezTo>
                <a:cubicBezTo>
                  <a:pt x="745473" y="4545922"/>
                  <a:pt x="745473" y="4545922"/>
                  <a:pt x="732849" y="4545922"/>
                </a:cubicBezTo>
                <a:lnTo>
                  <a:pt x="732849" y="4545922"/>
                </a:lnTo>
                <a:close/>
                <a:moveTo>
                  <a:pt x="5745854" y="4698738"/>
                </a:moveTo>
                <a:cubicBezTo>
                  <a:pt x="5733230" y="4673490"/>
                  <a:pt x="5719942" y="4660866"/>
                  <a:pt x="5707318" y="4647578"/>
                </a:cubicBezTo>
                <a:cubicBezTo>
                  <a:pt x="5681406" y="4609706"/>
                  <a:pt x="5630246" y="4571170"/>
                  <a:pt x="5604334" y="4558546"/>
                </a:cubicBezTo>
                <a:cubicBezTo>
                  <a:pt x="5604334" y="4571170"/>
                  <a:pt x="5604334" y="4571170"/>
                  <a:pt x="5604334" y="4571170"/>
                </a:cubicBezTo>
                <a:cubicBezTo>
                  <a:pt x="5616958" y="4596418"/>
                  <a:pt x="5630246" y="4609042"/>
                  <a:pt x="5642870" y="4634954"/>
                </a:cubicBezTo>
                <a:cubicBezTo>
                  <a:pt x="5694694" y="4647578"/>
                  <a:pt x="5707318" y="4698738"/>
                  <a:pt x="5745854" y="4698738"/>
                </a:cubicBezTo>
                <a:lnTo>
                  <a:pt x="5745854" y="4698738"/>
                </a:lnTo>
                <a:close/>
                <a:moveTo>
                  <a:pt x="2390562" y="4583794"/>
                </a:moveTo>
                <a:cubicBezTo>
                  <a:pt x="2403186" y="4583794"/>
                  <a:pt x="2390562" y="4609042"/>
                  <a:pt x="2390562" y="4621665"/>
                </a:cubicBezTo>
                <a:cubicBezTo>
                  <a:pt x="2403851" y="4622330"/>
                  <a:pt x="2403851" y="4571170"/>
                  <a:pt x="2390562" y="4583794"/>
                </a:cubicBezTo>
                <a:lnTo>
                  <a:pt x="2390562" y="4583794"/>
                </a:lnTo>
                <a:close/>
                <a:moveTo>
                  <a:pt x="5476102" y="4596418"/>
                </a:moveTo>
                <a:cubicBezTo>
                  <a:pt x="5476102" y="4596418"/>
                  <a:pt x="5476102" y="4609042"/>
                  <a:pt x="5488726" y="4609042"/>
                </a:cubicBezTo>
                <a:cubicBezTo>
                  <a:pt x="5488726" y="4596418"/>
                  <a:pt x="5488726" y="4596418"/>
                  <a:pt x="5476102" y="4596418"/>
                </a:cubicBezTo>
                <a:lnTo>
                  <a:pt x="5476102" y="4596418"/>
                </a:lnTo>
                <a:close/>
                <a:moveTo>
                  <a:pt x="1170033" y="4622330"/>
                </a:moveTo>
                <a:cubicBezTo>
                  <a:pt x="1170033" y="4622330"/>
                  <a:pt x="1157410" y="4622330"/>
                  <a:pt x="1157410" y="4634954"/>
                </a:cubicBezTo>
                <a:cubicBezTo>
                  <a:pt x="1170033" y="4634954"/>
                  <a:pt x="1170033" y="4634954"/>
                  <a:pt x="1170033" y="4634954"/>
                </a:cubicBezTo>
                <a:cubicBezTo>
                  <a:pt x="1170033" y="4634954"/>
                  <a:pt x="1182657" y="4622330"/>
                  <a:pt x="1170033" y="4622330"/>
                </a:cubicBezTo>
                <a:lnTo>
                  <a:pt x="1170033" y="4622330"/>
                </a:lnTo>
                <a:close/>
                <a:moveTo>
                  <a:pt x="1504234" y="4685449"/>
                </a:moveTo>
                <a:cubicBezTo>
                  <a:pt x="1516858" y="4685449"/>
                  <a:pt x="1516858" y="4685449"/>
                  <a:pt x="1516858" y="4672825"/>
                </a:cubicBezTo>
                <a:cubicBezTo>
                  <a:pt x="1516858" y="4672825"/>
                  <a:pt x="1516858" y="4672825"/>
                  <a:pt x="1504234" y="4672825"/>
                </a:cubicBezTo>
                <a:lnTo>
                  <a:pt x="1504234" y="4685449"/>
                </a:lnTo>
                <a:lnTo>
                  <a:pt x="1504234" y="4685449"/>
                </a:lnTo>
                <a:close/>
                <a:moveTo>
                  <a:pt x="5604334" y="4723985"/>
                </a:moveTo>
                <a:cubicBezTo>
                  <a:pt x="5616958" y="4723985"/>
                  <a:pt x="5630246" y="4736609"/>
                  <a:pt x="5642870" y="4761857"/>
                </a:cubicBezTo>
                <a:cubicBezTo>
                  <a:pt x="5642870" y="4761857"/>
                  <a:pt x="5642870" y="4749233"/>
                  <a:pt x="5655494" y="4749233"/>
                </a:cubicBezTo>
                <a:cubicBezTo>
                  <a:pt x="5655494" y="4774481"/>
                  <a:pt x="5668117" y="4774481"/>
                  <a:pt x="5681406" y="4787105"/>
                </a:cubicBezTo>
                <a:cubicBezTo>
                  <a:pt x="5681406" y="4774481"/>
                  <a:pt x="5668782" y="4761857"/>
                  <a:pt x="5668782" y="4749233"/>
                </a:cubicBezTo>
                <a:cubicBezTo>
                  <a:pt x="5656158" y="4749233"/>
                  <a:pt x="5656158" y="4736609"/>
                  <a:pt x="5642870" y="4736609"/>
                </a:cubicBezTo>
                <a:cubicBezTo>
                  <a:pt x="5642870" y="4736609"/>
                  <a:pt x="5655494" y="4749233"/>
                  <a:pt x="5642870" y="4749233"/>
                </a:cubicBezTo>
                <a:cubicBezTo>
                  <a:pt x="5642870" y="4723985"/>
                  <a:pt x="5616958" y="4711361"/>
                  <a:pt x="5616958" y="4698073"/>
                </a:cubicBezTo>
                <a:cubicBezTo>
                  <a:pt x="5616958" y="4723321"/>
                  <a:pt x="5604334" y="4698073"/>
                  <a:pt x="5604334" y="4698073"/>
                </a:cubicBezTo>
                <a:cubicBezTo>
                  <a:pt x="5591710" y="4711361"/>
                  <a:pt x="5604334" y="4711361"/>
                  <a:pt x="5604334" y="4723985"/>
                </a:cubicBezTo>
                <a:lnTo>
                  <a:pt x="5604334" y="4723985"/>
                </a:lnTo>
                <a:close/>
                <a:moveTo>
                  <a:pt x="1606554" y="4787769"/>
                </a:moveTo>
                <a:cubicBezTo>
                  <a:pt x="1606554" y="4787769"/>
                  <a:pt x="1619177" y="4787769"/>
                  <a:pt x="1632466" y="4787769"/>
                </a:cubicBezTo>
                <a:cubicBezTo>
                  <a:pt x="1632466" y="4762521"/>
                  <a:pt x="1683626" y="4736609"/>
                  <a:pt x="1658378" y="4711361"/>
                </a:cubicBezTo>
                <a:cubicBezTo>
                  <a:pt x="1632466" y="4723985"/>
                  <a:pt x="1632466" y="4761857"/>
                  <a:pt x="1606554" y="4787769"/>
                </a:cubicBezTo>
                <a:lnTo>
                  <a:pt x="1606554" y="4787769"/>
                </a:lnTo>
                <a:close/>
                <a:moveTo>
                  <a:pt x="4190460" y="4775145"/>
                </a:moveTo>
                <a:cubicBezTo>
                  <a:pt x="4216372" y="4762521"/>
                  <a:pt x="4216372" y="4762521"/>
                  <a:pt x="4228996" y="4762521"/>
                </a:cubicBezTo>
                <a:cubicBezTo>
                  <a:pt x="4216372" y="4749898"/>
                  <a:pt x="4203084" y="4749898"/>
                  <a:pt x="4203084" y="4749898"/>
                </a:cubicBezTo>
                <a:cubicBezTo>
                  <a:pt x="4215708" y="4737273"/>
                  <a:pt x="4203084" y="4724649"/>
                  <a:pt x="4215708" y="4724649"/>
                </a:cubicBezTo>
                <a:cubicBezTo>
                  <a:pt x="4203084" y="4724649"/>
                  <a:pt x="4203084" y="4724649"/>
                  <a:pt x="4189796" y="4712026"/>
                </a:cubicBezTo>
                <a:cubicBezTo>
                  <a:pt x="4177172" y="4724649"/>
                  <a:pt x="4202420" y="4749898"/>
                  <a:pt x="4189796" y="4763186"/>
                </a:cubicBezTo>
                <a:lnTo>
                  <a:pt x="4189796" y="4775145"/>
                </a:lnTo>
                <a:lnTo>
                  <a:pt x="4190460" y="4775145"/>
                </a:lnTo>
                <a:close/>
                <a:moveTo>
                  <a:pt x="771385" y="4736609"/>
                </a:moveTo>
                <a:cubicBezTo>
                  <a:pt x="771385" y="4749233"/>
                  <a:pt x="784009" y="4761857"/>
                  <a:pt x="797297" y="4761857"/>
                </a:cubicBezTo>
                <a:cubicBezTo>
                  <a:pt x="797297" y="4749233"/>
                  <a:pt x="797297" y="4749233"/>
                  <a:pt x="797297" y="4736609"/>
                </a:cubicBezTo>
                <a:cubicBezTo>
                  <a:pt x="784009" y="4723985"/>
                  <a:pt x="784009" y="4736609"/>
                  <a:pt x="771385" y="4736609"/>
                </a:cubicBezTo>
                <a:lnTo>
                  <a:pt x="771385" y="4736609"/>
                </a:lnTo>
                <a:close/>
                <a:moveTo>
                  <a:pt x="4228996" y="4761857"/>
                </a:moveTo>
                <a:cubicBezTo>
                  <a:pt x="4241620" y="4761857"/>
                  <a:pt x="4241620" y="4761857"/>
                  <a:pt x="4241620" y="4761857"/>
                </a:cubicBezTo>
                <a:cubicBezTo>
                  <a:pt x="4241620" y="4761857"/>
                  <a:pt x="4241620" y="4749233"/>
                  <a:pt x="4228996" y="4749233"/>
                </a:cubicBezTo>
                <a:cubicBezTo>
                  <a:pt x="4228996" y="4761857"/>
                  <a:pt x="4228996" y="4761857"/>
                  <a:pt x="4228996" y="4761857"/>
                </a:cubicBezTo>
                <a:lnTo>
                  <a:pt x="4228996" y="4761857"/>
                </a:lnTo>
                <a:close/>
                <a:moveTo>
                  <a:pt x="5090077" y="4775145"/>
                </a:moveTo>
                <a:cubicBezTo>
                  <a:pt x="5090077" y="4762521"/>
                  <a:pt x="5090077" y="4762521"/>
                  <a:pt x="5077453" y="4762521"/>
                </a:cubicBezTo>
                <a:cubicBezTo>
                  <a:pt x="5077453" y="4761857"/>
                  <a:pt x="5077453" y="4775145"/>
                  <a:pt x="5090077" y="4775145"/>
                </a:cubicBezTo>
                <a:lnTo>
                  <a:pt x="5090077" y="4775145"/>
                </a:lnTo>
                <a:close/>
                <a:moveTo>
                  <a:pt x="437185" y="4775145"/>
                </a:moveTo>
                <a:cubicBezTo>
                  <a:pt x="449808" y="4775145"/>
                  <a:pt x="449808" y="4775145"/>
                  <a:pt x="449808" y="4762521"/>
                </a:cubicBezTo>
                <a:cubicBezTo>
                  <a:pt x="437185" y="4762521"/>
                  <a:pt x="437185" y="4762521"/>
                  <a:pt x="437185" y="4762521"/>
                </a:cubicBezTo>
                <a:cubicBezTo>
                  <a:pt x="437185" y="4775145"/>
                  <a:pt x="437185" y="4775145"/>
                  <a:pt x="437185" y="4775145"/>
                </a:cubicBezTo>
                <a:lnTo>
                  <a:pt x="437185" y="4775145"/>
                </a:lnTo>
                <a:close/>
                <a:moveTo>
                  <a:pt x="4241620" y="4775145"/>
                </a:moveTo>
                <a:cubicBezTo>
                  <a:pt x="4241620" y="4787769"/>
                  <a:pt x="4228996" y="4787769"/>
                  <a:pt x="4228996" y="4800393"/>
                </a:cubicBezTo>
                <a:cubicBezTo>
                  <a:pt x="4228996" y="4800393"/>
                  <a:pt x="4228996" y="4813017"/>
                  <a:pt x="4241620" y="4813017"/>
                </a:cubicBezTo>
                <a:cubicBezTo>
                  <a:pt x="4241620" y="4800393"/>
                  <a:pt x="4254244" y="4813017"/>
                  <a:pt x="4254244" y="4800393"/>
                </a:cubicBezTo>
                <a:cubicBezTo>
                  <a:pt x="4241620" y="4787769"/>
                  <a:pt x="4241620" y="4775145"/>
                  <a:pt x="4241620" y="4775145"/>
                </a:cubicBezTo>
                <a:lnTo>
                  <a:pt x="4241620" y="4775145"/>
                </a:lnTo>
                <a:close/>
                <a:moveTo>
                  <a:pt x="5694694" y="4775145"/>
                </a:moveTo>
                <a:cubicBezTo>
                  <a:pt x="5694694" y="4826305"/>
                  <a:pt x="5759142" y="4851553"/>
                  <a:pt x="5771766" y="4889424"/>
                </a:cubicBezTo>
                <a:cubicBezTo>
                  <a:pt x="5797678" y="4902048"/>
                  <a:pt x="5810302" y="4914672"/>
                  <a:pt x="5822926" y="4940584"/>
                </a:cubicBezTo>
                <a:cubicBezTo>
                  <a:pt x="5835550" y="4940584"/>
                  <a:pt x="5835550" y="4953208"/>
                  <a:pt x="5861462" y="4965832"/>
                </a:cubicBezTo>
                <a:cubicBezTo>
                  <a:pt x="5810302" y="4889424"/>
                  <a:pt x="5745854" y="4825640"/>
                  <a:pt x="5694694" y="4775145"/>
                </a:cubicBezTo>
                <a:lnTo>
                  <a:pt x="5694694" y="4775145"/>
                </a:lnTo>
                <a:close/>
                <a:moveTo>
                  <a:pt x="1863682" y="4800393"/>
                </a:moveTo>
                <a:cubicBezTo>
                  <a:pt x="1863682" y="4813017"/>
                  <a:pt x="1863682" y="4813017"/>
                  <a:pt x="1863682" y="4813017"/>
                </a:cubicBezTo>
                <a:cubicBezTo>
                  <a:pt x="1876306" y="4813017"/>
                  <a:pt x="1876306" y="4813017"/>
                  <a:pt x="1876306" y="4813017"/>
                </a:cubicBezTo>
                <a:cubicBezTo>
                  <a:pt x="1876970" y="4800393"/>
                  <a:pt x="1876970" y="4800393"/>
                  <a:pt x="1863682" y="4800393"/>
                </a:cubicBezTo>
                <a:lnTo>
                  <a:pt x="1863682" y="4800393"/>
                </a:lnTo>
                <a:close/>
                <a:moveTo>
                  <a:pt x="5642870" y="4850888"/>
                </a:moveTo>
                <a:cubicBezTo>
                  <a:pt x="5642870" y="4850888"/>
                  <a:pt x="5642870" y="4850888"/>
                  <a:pt x="5630246" y="4850888"/>
                </a:cubicBezTo>
                <a:cubicBezTo>
                  <a:pt x="5630246" y="4838265"/>
                  <a:pt x="5617622" y="4838265"/>
                  <a:pt x="5630246" y="4825640"/>
                </a:cubicBezTo>
                <a:cubicBezTo>
                  <a:pt x="5617622" y="4838265"/>
                  <a:pt x="5617622" y="4813017"/>
                  <a:pt x="5604334" y="4825640"/>
                </a:cubicBezTo>
                <a:cubicBezTo>
                  <a:pt x="5616958" y="4838265"/>
                  <a:pt x="5630246" y="4863512"/>
                  <a:pt x="5655494" y="4889424"/>
                </a:cubicBezTo>
                <a:cubicBezTo>
                  <a:pt x="5668782" y="4876800"/>
                  <a:pt x="5642870" y="4864176"/>
                  <a:pt x="5642870" y="4850888"/>
                </a:cubicBezTo>
                <a:lnTo>
                  <a:pt x="5642870" y="4850888"/>
                </a:lnTo>
                <a:close/>
                <a:moveTo>
                  <a:pt x="4293445" y="4850888"/>
                </a:moveTo>
                <a:cubicBezTo>
                  <a:pt x="4293445" y="4838265"/>
                  <a:pt x="4293445" y="4838265"/>
                  <a:pt x="4293445" y="4825640"/>
                </a:cubicBezTo>
                <a:cubicBezTo>
                  <a:pt x="4280821" y="4825640"/>
                  <a:pt x="4267532" y="4825640"/>
                  <a:pt x="4254909" y="4825640"/>
                </a:cubicBezTo>
                <a:cubicBezTo>
                  <a:pt x="4267532" y="4838265"/>
                  <a:pt x="4267532" y="4850888"/>
                  <a:pt x="4293445" y="4850888"/>
                </a:cubicBezTo>
                <a:lnTo>
                  <a:pt x="4293445" y="4850888"/>
                </a:lnTo>
                <a:close/>
                <a:moveTo>
                  <a:pt x="4280156" y="4864176"/>
                </a:moveTo>
                <a:cubicBezTo>
                  <a:pt x="4280156" y="4876800"/>
                  <a:pt x="4292780" y="4876800"/>
                  <a:pt x="4306068" y="4876800"/>
                </a:cubicBezTo>
                <a:cubicBezTo>
                  <a:pt x="4306068" y="4876800"/>
                  <a:pt x="4306068" y="4864176"/>
                  <a:pt x="4306068" y="4851553"/>
                </a:cubicBezTo>
                <a:lnTo>
                  <a:pt x="4293445" y="4851553"/>
                </a:lnTo>
                <a:cubicBezTo>
                  <a:pt x="4293445" y="4850888"/>
                  <a:pt x="4293445" y="4864176"/>
                  <a:pt x="4280156" y="4864176"/>
                </a:cubicBezTo>
                <a:lnTo>
                  <a:pt x="4280156" y="4864176"/>
                </a:lnTo>
                <a:close/>
                <a:moveTo>
                  <a:pt x="835833" y="4876800"/>
                </a:moveTo>
                <a:cubicBezTo>
                  <a:pt x="848457" y="4876800"/>
                  <a:pt x="848457" y="4876800"/>
                  <a:pt x="848457" y="4876800"/>
                </a:cubicBezTo>
                <a:cubicBezTo>
                  <a:pt x="848457" y="4864176"/>
                  <a:pt x="848457" y="4864176"/>
                  <a:pt x="848457" y="4864176"/>
                </a:cubicBezTo>
                <a:cubicBezTo>
                  <a:pt x="848457" y="4864176"/>
                  <a:pt x="835833" y="4864176"/>
                  <a:pt x="835833" y="4876800"/>
                </a:cubicBezTo>
                <a:lnTo>
                  <a:pt x="835833" y="4876800"/>
                </a:lnTo>
                <a:close/>
                <a:moveTo>
                  <a:pt x="5938534" y="4914672"/>
                </a:moveTo>
                <a:cubicBezTo>
                  <a:pt x="5925910" y="4914672"/>
                  <a:pt x="5938534" y="4939920"/>
                  <a:pt x="5951158" y="4939920"/>
                </a:cubicBezTo>
                <a:cubicBezTo>
                  <a:pt x="5951822" y="4927296"/>
                  <a:pt x="5951822" y="4914672"/>
                  <a:pt x="5938534" y="4914672"/>
                </a:cubicBezTo>
                <a:lnTo>
                  <a:pt x="5938534" y="4914672"/>
                </a:lnTo>
                <a:close/>
                <a:moveTo>
                  <a:pt x="1542770" y="4927296"/>
                </a:moveTo>
                <a:cubicBezTo>
                  <a:pt x="1555394" y="4927296"/>
                  <a:pt x="1568682" y="4927296"/>
                  <a:pt x="1568682" y="4914672"/>
                </a:cubicBezTo>
                <a:cubicBezTo>
                  <a:pt x="1556058" y="4914672"/>
                  <a:pt x="1556058" y="4914672"/>
                  <a:pt x="1556058" y="4914672"/>
                </a:cubicBezTo>
                <a:cubicBezTo>
                  <a:pt x="1555394" y="4927296"/>
                  <a:pt x="1542770" y="4927296"/>
                  <a:pt x="1542770" y="4927296"/>
                </a:cubicBezTo>
                <a:lnTo>
                  <a:pt x="1542770" y="4927296"/>
                </a:lnTo>
                <a:close/>
                <a:moveTo>
                  <a:pt x="4319357" y="4940584"/>
                </a:moveTo>
                <a:cubicBezTo>
                  <a:pt x="4331981" y="4940584"/>
                  <a:pt x="4331981" y="4953208"/>
                  <a:pt x="4345269" y="4953208"/>
                </a:cubicBezTo>
                <a:cubicBezTo>
                  <a:pt x="4345269" y="4953208"/>
                  <a:pt x="4357893" y="4927960"/>
                  <a:pt x="4345269" y="4927960"/>
                </a:cubicBezTo>
                <a:cubicBezTo>
                  <a:pt x="4331981" y="4927296"/>
                  <a:pt x="4331981" y="4927296"/>
                  <a:pt x="4319357" y="4940584"/>
                </a:cubicBezTo>
                <a:lnTo>
                  <a:pt x="4319357" y="4940584"/>
                </a:lnTo>
                <a:close/>
                <a:moveTo>
                  <a:pt x="5231598" y="5029616"/>
                </a:moveTo>
                <a:cubicBezTo>
                  <a:pt x="5257509" y="5016992"/>
                  <a:pt x="5257509" y="5029616"/>
                  <a:pt x="5270134" y="5042240"/>
                </a:cubicBezTo>
                <a:cubicBezTo>
                  <a:pt x="5270134" y="5016992"/>
                  <a:pt x="5282757" y="4978456"/>
                  <a:pt x="5270134" y="4953208"/>
                </a:cubicBezTo>
                <a:cubicBezTo>
                  <a:pt x="5257509" y="4978456"/>
                  <a:pt x="5231598" y="4991080"/>
                  <a:pt x="5231598" y="5029616"/>
                </a:cubicBezTo>
                <a:lnTo>
                  <a:pt x="5231598" y="5029616"/>
                </a:lnTo>
                <a:close/>
                <a:moveTo>
                  <a:pt x="5257509" y="4978456"/>
                </a:moveTo>
                <a:cubicBezTo>
                  <a:pt x="5244886" y="5003703"/>
                  <a:pt x="5257509" y="5003703"/>
                  <a:pt x="5257509" y="5016327"/>
                </a:cubicBezTo>
                <a:cubicBezTo>
                  <a:pt x="5257509" y="5028951"/>
                  <a:pt x="5244886" y="5016327"/>
                  <a:pt x="5244886" y="5016327"/>
                </a:cubicBezTo>
                <a:cubicBezTo>
                  <a:pt x="5244221" y="5003703"/>
                  <a:pt x="5244221" y="4978456"/>
                  <a:pt x="5257509" y="4978456"/>
                </a:cubicBezTo>
                <a:lnTo>
                  <a:pt x="5257509" y="4978456"/>
                </a:lnTo>
                <a:lnTo>
                  <a:pt x="5257509" y="4978456"/>
                </a:lnTo>
                <a:close/>
                <a:moveTo>
                  <a:pt x="4203084" y="5029616"/>
                </a:moveTo>
                <a:cubicBezTo>
                  <a:pt x="4215708" y="5029616"/>
                  <a:pt x="4228996" y="5029616"/>
                  <a:pt x="4241620" y="5016992"/>
                </a:cubicBezTo>
                <a:cubicBezTo>
                  <a:pt x="4254909" y="4965832"/>
                  <a:pt x="4190460" y="4978456"/>
                  <a:pt x="4203084" y="5029616"/>
                </a:cubicBezTo>
                <a:lnTo>
                  <a:pt x="4203084" y="5029616"/>
                </a:lnTo>
                <a:close/>
                <a:moveTo>
                  <a:pt x="5745854" y="4991080"/>
                </a:moveTo>
                <a:cubicBezTo>
                  <a:pt x="5745854" y="5003703"/>
                  <a:pt x="5758478" y="4991080"/>
                  <a:pt x="5758478" y="5003703"/>
                </a:cubicBezTo>
                <a:cubicBezTo>
                  <a:pt x="5771102" y="5003703"/>
                  <a:pt x="5758478" y="5003703"/>
                  <a:pt x="5771102" y="5003703"/>
                </a:cubicBezTo>
                <a:lnTo>
                  <a:pt x="5758478" y="4991080"/>
                </a:lnTo>
                <a:cubicBezTo>
                  <a:pt x="5758478" y="4991080"/>
                  <a:pt x="5758478" y="4991080"/>
                  <a:pt x="5745854" y="4991080"/>
                </a:cubicBezTo>
                <a:lnTo>
                  <a:pt x="5745854" y="4991080"/>
                </a:lnTo>
                <a:close/>
                <a:moveTo>
                  <a:pt x="218592" y="5029616"/>
                </a:moveTo>
                <a:cubicBezTo>
                  <a:pt x="231216" y="5016992"/>
                  <a:pt x="218592" y="4991744"/>
                  <a:pt x="205968" y="4991744"/>
                </a:cubicBezTo>
                <a:cubicBezTo>
                  <a:pt x="205968" y="5004368"/>
                  <a:pt x="193345" y="5004368"/>
                  <a:pt x="193345" y="5016992"/>
                </a:cubicBezTo>
                <a:cubicBezTo>
                  <a:pt x="205968" y="5029616"/>
                  <a:pt x="218592" y="5016992"/>
                  <a:pt x="218592" y="5029616"/>
                </a:cubicBezTo>
                <a:lnTo>
                  <a:pt x="218592" y="5029616"/>
                </a:lnTo>
                <a:close/>
                <a:moveTo>
                  <a:pt x="4190460" y="5029616"/>
                </a:moveTo>
                <a:cubicBezTo>
                  <a:pt x="4164548" y="5054863"/>
                  <a:pt x="4164548" y="5067487"/>
                  <a:pt x="4151924" y="5080776"/>
                </a:cubicBezTo>
                <a:cubicBezTo>
                  <a:pt x="4151924" y="5144559"/>
                  <a:pt x="4228996" y="5106023"/>
                  <a:pt x="4228996" y="5068152"/>
                </a:cubicBezTo>
                <a:cubicBezTo>
                  <a:pt x="4241620" y="5054863"/>
                  <a:pt x="4216372" y="5042240"/>
                  <a:pt x="4190460" y="5029616"/>
                </a:cubicBezTo>
                <a:lnTo>
                  <a:pt x="4190460" y="5029616"/>
                </a:lnTo>
                <a:close/>
                <a:moveTo>
                  <a:pt x="4846237" y="5067487"/>
                </a:moveTo>
                <a:cubicBezTo>
                  <a:pt x="4846237" y="5054863"/>
                  <a:pt x="4846237" y="5042240"/>
                  <a:pt x="4833613" y="5042240"/>
                </a:cubicBezTo>
                <a:cubicBezTo>
                  <a:pt x="4846237" y="5054863"/>
                  <a:pt x="4833613" y="5054863"/>
                  <a:pt x="4833613" y="5054863"/>
                </a:cubicBezTo>
                <a:cubicBezTo>
                  <a:pt x="4833613" y="5067487"/>
                  <a:pt x="4833613" y="5067487"/>
                  <a:pt x="4833613" y="5067487"/>
                </a:cubicBezTo>
                <a:cubicBezTo>
                  <a:pt x="4846237" y="5067487"/>
                  <a:pt x="4846237" y="5067487"/>
                  <a:pt x="4846237" y="5067487"/>
                </a:cubicBezTo>
                <a:lnTo>
                  <a:pt x="4846237" y="5067487"/>
                </a:lnTo>
                <a:close/>
                <a:moveTo>
                  <a:pt x="1439786" y="5156519"/>
                </a:moveTo>
                <a:cubicBezTo>
                  <a:pt x="1439786" y="5169143"/>
                  <a:pt x="1439786" y="5169143"/>
                  <a:pt x="1439786" y="5169143"/>
                </a:cubicBezTo>
                <a:cubicBezTo>
                  <a:pt x="1452409" y="5169143"/>
                  <a:pt x="1452409" y="5169143"/>
                  <a:pt x="1452409" y="5156519"/>
                </a:cubicBezTo>
                <a:lnTo>
                  <a:pt x="1452409" y="5156519"/>
                </a:lnTo>
                <a:lnTo>
                  <a:pt x="1452409" y="5156519"/>
                </a:lnTo>
                <a:lnTo>
                  <a:pt x="1439786" y="5156519"/>
                </a:lnTo>
                <a:lnTo>
                  <a:pt x="1439786" y="5156519"/>
                </a:lnTo>
                <a:lnTo>
                  <a:pt x="1439786" y="5156519"/>
                </a:lnTo>
                <a:close/>
                <a:moveTo>
                  <a:pt x="4974469" y="5169807"/>
                </a:moveTo>
                <a:cubicBezTo>
                  <a:pt x="4961845" y="5169807"/>
                  <a:pt x="4948557" y="5182431"/>
                  <a:pt x="4961845" y="5195055"/>
                </a:cubicBezTo>
                <a:cubicBezTo>
                  <a:pt x="4961845" y="5182431"/>
                  <a:pt x="4974469" y="5182431"/>
                  <a:pt x="4961845" y="5182431"/>
                </a:cubicBezTo>
                <a:cubicBezTo>
                  <a:pt x="4961845" y="5182431"/>
                  <a:pt x="4974469" y="5182431"/>
                  <a:pt x="4974469" y="5169807"/>
                </a:cubicBezTo>
                <a:lnTo>
                  <a:pt x="4974469" y="5169807"/>
                </a:lnTo>
                <a:close/>
                <a:moveTo>
                  <a:pt x="4589109" y="5195055"/>
                </a:moveTo>
                <a:cubicBezTo>
                  <a:pt x="4589109" y="5207679"/>
                  <a:pt x="4589109" y="5220303"/>
                  <a:pt x="4601733" y="5220303"/>
                </a:cubicBezTo>
                <a:cubicBezTo>
                  <a:pt x="4601733" y="5207679"/>
                  <a:pt x="4601733" y="5195055"/>
                  <a:pt x="4601733" y="5195055"/>
                </a:cubicBezTo>
                <a:lnTo>
                  <a:pt x="4589109" y="5195055"/>
                </a:lnTo>
                <a:lnTo>
                  <a:pt x="4589109" y="5195055"/>
                </a:lnTo>
                <a:close/>
                <a:moveTo>
                  <a:pt x="4948557" y="5220303"/>
                </a:moveTo>
                <a:cubicBezTo>
                  <a:pt x="4961181" y="5220303"/>
                  <a:pt x="4961181" y="5207679"/>
                  <a:pt x="4948557" y="5195055"/>
                </a:cubicBezTo>
                <a:cubicBezTo>
                  <a:pt x="4948557" y="5207679"/>
                  <a:pt x="4948557" y="5220303"/>
                  <a:pt x="4935933" y="5207679"/>
                </a:cubicBezTo>
                <a:cubicBezTo>
                  <a:pt x="4935933" y="5220303"/>
                  <a:pt x="4935933" y="5232926"/>
                  <a:pt x="4948557" y="5232926"/>
                </a:cubicBezTo>
                <a:cubicBezTo>
                  <a:pt x="4948557" y="5220303"/>
                  <a:pt x="4948557" y="5232926"/>
                  <a:pt x="4948557" y="5220303"/>
                </a:cubicBezTo>
                <a:lnTo>
                  <a:pt x="4948557" y="5220303"/>
                </a:lnTo>
                <a:close/>
                <a:moveTo>
                  <a:pt x="6169750" y="5195055"/>
                </a:moveTo>
                <a:cubicBezTo>
                  <a:pt x="6169750" y="5232926"/>
                  <a:pt x="6208286" y="5246215"/>
                  <a:pt x="6220910" y="5258839"/>
                </a:cubicBezTo>
                <a:cubicBezTo>
                  <a:pt x="6221575" y="5232926"/>
                  <a:pt x="6195662" y="5220303"/>
                  <a:pt x="6169750" y="5195055"/>
                </a:cubicBezTo>
                <a:lnTo>
                  <a:pt x="6169750" y="5195055"/>
                </a:lnTo>
                <a:close/>
                <a:moveTo>
                  <a:pt x="5167149" y="5220303"/>
                </a:moveTo>
                <a:cubicBezTo>
                  <a:pt x="5154525" y="5220303"/>
                  <a:pt x="5154525" y="5220303"/>
                  <a:pt x="5154525" y="5232926"/>
                </a:cubicBezTo>
                <a:cubicBezTo>
                  <a:pt x="5167149" y="5232926"/>
                  <a:pt x="5167149" y="5220303"/>
                  <a:pt x="5167149" y="5207679"/>
                </a:cubicBezTo>
                <a:cubicBezTo>
                  <a:pt x="5154525" y="5207679"/>
                  <a:pt x="5154525" y="5220303"/>
                  <a:pt x="5167149" y="5220303"/>
                </a:cubicBezTo>
                <a:lnTo>
                  <a:pt x="5167149" y="5220303"/>
                </a:lnTo>
                <a:close/>
                <a:moveTo>
                  <a:pt x="6491327" y="5232926"/>
                </a:moveTo>
                <a:cubicBezTo>
                  <a:pt x="6503951" y="5232926"/>
                  <a:pt x="6503951" y="5245550"/>
                  <a:pt x="6503951" y="5245550"/>
                </a:cubicBezTo>
                <a:cubicBezTo>
                  <a:pt x="6503951" y="5232926"/>
                  <a:pt x="6516574" y="5232926"/>
                  <a:pt x="6516574" y="5232926"/>
                </a:cubicBezTo>
                <a:cubicBezTo>
                  <a:pt x="6503951" y="5232926"/>
                  <a:pt x="6491327" y="5220303"/>
                  <a:pt x="6491327" y="5232926"/>
                </a:cubicBezTo>
                <a:lnTo>
                  <a:pt x="6491327" y="5232926"/>
                </a:lnTo>
                <a:close/>
                <a:moveTo>
                  <a:pt x="5154525" y="5258839"/>
                </a:moveTo>
                <a:cubicBezTo>
                  <a:pt x="5154525" y="5246215"/>
                  <a:pt x="5154525" y="5246215"/>
                  <a:pt x="5154525" y="5246215"/>
                </a:cubicBezTo>
                <a:cubicBezTo>
                  <a:pt x="5154525" y="5271463"/>
                  <a:pt x="5141902" y="5258839"/>
                  <a:pt x="5154525" y="5284086"/>
                </a:cubicBezTo>
                <a:cubicBezTo>
                  <a:pt x="5167149" y="5284086"/>
                  <a:pt x="5167149" y="5271463"/>
                  <a:pt x="5167149" y="5258839"/>
                </a:cubicBezTo>
                <a:lnTo>
                  <a:pt x="5154525" y="5258839"/>
                </a:lnTo>
                <a:lnTo>
                  <a:pt x="5154525" y="5258839"/>
                </a:lnTo>
                <a:close/>
                <a:moveTo>
                  <a:pt x="1336801" y="5284086"/>
                </a:moveTo>
                <a:cubicBezTo>
                  <a:pt x="1349425" y="5284086"/>
                  <a:pt x="1362714" y="5258839"/>
                  <a:pt x="1349425" y="5258839"/>
                </a:cubicBezTo>
                <a:cubicBezTo>
                  <a:pt x="1349425" y="5258839"/>
                  <a:pt x="1336801" y="5271463"/>
                  <a:pt x="1336801" y="5284086"/>
                </a:cubicBezTo>
                <a:lnTo>
                  <a:pt x="1336801" y="5284086"/>
                </a:lnTo>
                <a:close/>
                <a:moveTo>
                  <a:pt x="4948557" y="5271463"/>
                </a:moveTo>
                <a:lnTo>
                  <a:pt x="4948557" y="5258839"/>
                </a:lnTo>
                <a:cubicBezTo>
                  <a:pt x="4935933" y="5258839"/>
                  <a:pt x="4935933" y="5284086"/>
                  <a:pt x="4948557" y="5271463"/>
                </a:cubicBezTo>
                <a:lnTo>
                  <a:pt x="4948557" y="5271463"/>
                </a:lnTo>
                <a:close/>
                <a:moveTo>
                  <a:pt x="218592" y="5284086"/>
                </a:moveTo>
                <a:cubicBezTo>
                  <a:pt x="231216" y="5296710"/>
                  <a:pt x="244504" y="5284086"/>
                  <a:pt x="244504" y="5271463"/>
                </a:cubicBezTo>
                <a:cubicBezTo>
                  <a:pt x="218592" y="5271463"/>
                  <a:pt x="218592" y="5271463"/>
                  <a:pt x="218592" y="5271463"/>
                </a:cubicBezTo>
                <a:cubicBezTo>
                  <a:pt x="218592" y="5284086"/>
                  <a:pt x="218592" y="5284086"/>
                  <a:pt x="218592" y="5284086"/>
                </a:cubicBezTo>
                <a:lnTo>
                  <a:pt x="218592" y="5284086"/>
                </a:lnTo>
                <a:close/>
                <a:moveTo>
                  <a:pt x="1324178" y="5296710"/>
                </a:moveTo>
                <a:cubicBezTo>
                  <a:pt x="1311554" y="5309334"/>
                  <a:pt x="1311554" y="5309334"/>
                  <a:pt x="1311554" y="5321958"/>
                </a:cubicBezTo>
                <a:cubicBezTo>
                  <a:pt x="1324178" y="5321958"/>
                  <a:pt x="1324178" y="5321958"/>
                  <a:pt x="1324178" y="5321958"/>
                </a:cubicBezTo>
                <a:cubicBezTo>
                  <a:pt x="1324178" y="5309334"/>
                  <a:pt x="1324178" y="5309334"/>
                  <a:pt x="1324178" y="5296710"/>
                </a:cubicBezTo>
                <a:lnTo>
                  <a:pt x="1324178" y="5296710"/>
                </a:lnTo>
                <a:close/>
                <a:moveTo>
                  <a:pt x="5308669" y="5322622"/>
                </a:moveTo>
                <a:cubicBezTo>
                  <a:pt x="5308669" y="5322622"/>
                  <a:pt x="5296045" y="5322622"/>
                  <a:pt x="5308669" y="5309999"/>
                </a:cubicBezTo>
                <a:cubicBezTo>
                  <a:pt x="5296045" y="5309334"/>
                  <a:pt x="5296045" y="5335246"/>
                  <a:pt x="5308669" y="5322622"/>
                </a:cubicBezTo>
                <a:lnTo>
                  <a:pt x="5308669" y="5322622"/>
                </a:lnTo>
                <a:close/>
                <a:moveTo>
                  <a:pt x="1387961" y="5475437"/>
                </a:moveTo>
                <a:cubicBezTo>
                  <a:pt x="1387961" y="5475437"/>
                  <a:pt x="1387961" y="5488062"/>
                  <a:pt x="1400585" y="5488062"/>
                </a:cubicBezTo>
                <a:cubicBezTo>
                  <a:pt x="1400585" y="5462814"/>
                  <a:pt x="1400585" y="5436902"/>
                  <a:pt x="1426497" y="5436902"/>
                </a:cubicBezTo>
                <a:cubicBezTo>
                  <a:pt x="1426497" y="5385742"/>
                  <a:pt x="1465033" y="5373118"/>
                  <a:pt x="1465033" y="5322622"/>
                </a:cubicBezTo>
                <a:cubicBezTo>
                  <a:pt x="1413873" y="5335246"/>
                  <a:pt x="1413873" y="5424278"/>
                  <a:pt x="1387961" y="5475437"/>
                </a:cubicBezTo>
                <a:lnTo>
                  <a:pt x="1387961" y="5475437"/>
                </a:lnTo>
                <a:close/>
                <a:moveTo>
                  <a:pt x="6645471" y="5373118"/>
                </a:moveTo>
                <a:cubicBezTo>
                  <a:pt x="6645471" y="5360494"/>
                  <a:pt x="6645471" y="5360494"/>
                  <a:pt x="6645471" y="5360494"/>
                </a:cubicBezTo>
                <a:cubicBezTo>
                  <a:pt x="6632847" y="5360494"/>
                  <a:pt x="6632847" y="5335246"/>
                  <a:pt x="6619559" y="5347870"/>
                </a:cubicBezTo>
                <a:cubicBezTo>
                  <a:pt x="6620223" y="5360494"/>
                  <a:pt x="6632847" y="5360494"/>
                  <a:pt x="6645471" y="5373118"/>
                </a:cubicBezTo>
                <a:lnTo>
                  <a:pt x="6645471" y="5373118"/>
                </a:lnTo>
                <a:close/>
                <a:moveTo>
                  <a:pt x="5283422" y="5411654"/>
                </a:moveTo>
                <a:cubicBezTo>
                  <a:pt x="5283422" y="5411654"/>
                  <a:pt x="5283422" y="5399030"/>
                  <a:pt x="5296045" y="5399030"/>
                </a:cubicBezTo>
                <a:cubicBezTo>
                  <a:pt x="5296045" y="5386406"/>
                  <a:pt x="5308669" y="5386406"/>
                  <a:pt x="5296045" y="5386406"/>
                </a:cubicBezTo>
                <a:cubicBezTo>
                  <a:pt x="5296045" y="5399030"/>
                  <a:pt x="5283422" y="5399030"/>
                  <a:pt x="5283422" y="5411654"/>
                </a:cubicBezTo>
                <a:lnTo>
                  <a:pt x="5283422" y="5411654"/>
                </a:lnTo>
                <a:close/>
                <a:moveTo>
                  <a:pt x="4704717" y="5399030"/>
                </a:moveTo>
                <a:cubicBezTo>
                  <a:pt x="4704717" y="5411654"/>
                  <a:pt x="4704717" y="5411654"/>
                  <a:pt x="4717341" y="5411654"/>
                </a:cubicBezTo>
                <a:lnTo>
                  <a:pt x="4717341" y="5411654"/>
                </a:lnTo>
                <a:cubicBezTo>
                  <a:pt x="4717341" y="5411654"/>
                  <a:pt x="4717341" y="5411654"/>
                  <a:pt x="4729965" y="5399030"/>
                </a:cubicBezTo>
                <a:cubicBezTo>
                  <a:pt x="4717341" y="5399030"/>
                  <a:pt x="4717341" y="5399030"/>
                  <a:pt x="4704717" y="5399030"/>
                </a:cubicBezTo>
                <a:lnTo>
                  <a:pt x="4704717" y="5399030"/>
                </a:lnTo>
                <a:close/>
                <a:moveTo>
                  <a:pt x="4498748" y="5475437"/>
                </a:moveTo>
                <a:cubicBezTo>
                  <a:pt x="4498748" y="5488062"/>
                  <a:pt x="4511372" y="5500686"/>
                  <a:pt x="4537285" y="5500686"/>
                </a:cubicBezTo>
                <a:cubicBezTo>
                  <a:pt x="4537285" y="5488062"/>
                  <a:pt x="4549908" y="5475437"/>
                  <a:pt x="4537285" y="5449526"/>
                </a:cubicBezTo>
                <a:cubicBezTo>
                  <a:pt x="4524661" y="5449526"/>
                  <a:pt x="4498748" y="5462149"/>
                  <a:pt x="4498748" y="5475437"/>
                </a:cubicBezTo>
                <a:lnTo>
                  <a:pt x="4498748" y="5475437"/>
                </a:lnTo>
                <a:close/>
                <a:moveTo>
                  <a:pt x="6363095" y="5513309"/>
                </a:moveTo>
                <a:lnTo>
                  <a:pt x="6363095" y="5513309"/>
                </a:lnTo>
                <a:cubicBezTo>
                  <a:pt x="6363095" y="5500686"/>
                  <a:pt x="6350471" y="5488062"/>
                  <a:pt x="6337183" y="5500686"/>
                </a:cubicBezTo>
                <a:cubicBezTo>
                  <a:pt x="6349807" y="5500686"/>
                  <a:pt x="6349807" y="5500686"/>
                  <a:pt x="6349807" y="5500686"/>
                </a:cubicBezTo>
                <a:cubicBezTo>
                  <a:pt x="6349807" y="5513309"/>
                  <a:pt x="6349807" y="5513309"/>
                  <a:pt x="6363095" y="5513309"/>
                </a:cubicBezTo>
                <a:lnTo>
                  <a:pt x="6363095" y="5513309"/>
                </a:lnTo>
                <a:close/>
                <a:moveTo>
                  <a:pt x="6452791" y="5538557"/>
                </a:moveTo>
                <a:cubicBezTo>
                  <a:pt x="6452791" y="5538557"/>
                  <a:pt x="6440167" y="5525933"/>
                  <a:pt x="6426878" y="5525933"/>
                </a:cubicBezTo>
                <a:cubicBezTo>
                  <a:pt x="6440167" y="5538557"/>
                  <a:pt x="6452791" y="5551845"/>
                  <a:pt x="6452791" y="5538557"/>
                </a:cubicBezTo>
                <a:lnTo>
                  <a:pt x="6452791" y="5538557"/>
                </a:lnTo>
                <a:close/>
                <a:moveTo>
                  <a:pt x="5077453" y="5653501"/>
                </a:moveTo>
                <a:lnTo>
                  <a:pt x="5077453" y="5653501"/>
                </a:lnTo>
                <a:lnTo>
                  <a:pt x="5077453" y="5653501"/>
                </a:lnTo>
                <a:cubicBezTo>
                  <a:pt x="5090077" y="5653501"/>
                  <a:pt x="5090077" y="5666124"/>
                  <a:pt x="5090077" y="5666124"/>
                </a:cubicBezTo>
                <a:cubicBezTo>
                  <a:pt x="5090077" y="5666124"/>
                  <a:pt x="5102701" y="5653501"/>
                  <a:pt x="5102701" y="5640877"/>
                </a:cubicBezTo>
                <a:cubicBezTo>
                  <a:pt x="5090077" y="5640877"/>
                  <a:pt x="5090077" y="5653501"/>
                  <a:pt x="5077453" y="5653501"/>
                </a:cubicBezTo>
                <a:lnTo>
                  <a:pt x="5077453" y="5653501"/>
                </a:lnTo>
                <a:close/>
                <a:moveTo>
                  <a:pt x="7031496" y="5780404"/>
                </a:moveTo>
                <a:cubicBezTo>
                  <a:pt x="7031496" y="5780404"/>
                  <a:pt x="7031496" y="5780404"/>
                  <a:pt x="7044119" y="5780404"/>
                </a:cubicBezTo>
                <a:cubicBezTo>
                  <a:pt x="7056743" y="5780404"/>
                  <a:pt x="7056743" y="5767780"/>
                  <a:pt x="7044119" y="5755156"/>
                </a:cubicBezTo>
                <a:cubicBezTo>
                  <a:pt x="7031496" y="5755156"/>
                  <a:pt x="7031496" y="5767780"/>
                  <a:pt x="7031496" y="5780404"/>
                </a:cubicBezTo>
                <a:lnTo>
                  <a:pt x="7031496" y="5780404"/>
                </a:lnTo>
                <a:close/>
                <a:moveTo>
                  <a:pt x="218592" y="6290010"/>
                </a:moveTo>
                <a:cubicBezTo>
                  <a:pt x="231216" y="6290010"/>
                  <a:pt x="244504" y="6277386"/>
                  <a:pt x="231216" y="6252138"/>
                </a:cubicBezTo>
                <a:cubicBezTo>
                  <a:pt x="205968" y="6252138"/>
                  <a:pt x="205968" y="6277386"/>
                  <a:pt x="218592" y="6290010"/>
                </a:cubicBezTo>
                <a:lnTo>
                  <a:pt x="218592" y="6290010"/>
                </a:lnTo>
                <a:close/>
                <a:moveTo>
                  <a:pt x="321576" y="6455448"/>
                </a:moveTo>
                <a:cubicBezTo>
                  <a:pt x="321576" y="6455448"/>
                  <a:pt x="321576" y="6455448"/>
                  <a:pt x="334200" y="6455448"/>
                </a:cubicBezTo>
                <a:cubicBezTo>
                  <a:pt x="334200" y="6455448"/>
                  <a:pt x="334200" y="6455448"/>
                  <a:pt x="334200" y="6442825"/>
                </a:cubicBezTo>
                <a:cubicBezTo>
                  <a:pt x="321576" y="6442825"/>
                  <a:pt x="321576" y="6442825"/>
                  <a:pt x="321576" y="6455448"/>
                </a:cubicBezTo>
                <a:lnTo>
                  <a:pt x="321576" y="6455448"/>
                </a:lnTo>
                <a:close/>
                <a:moveTo>
                  <a:pt x="1542770" y="318254"/>
                </a:moveTo>
                <a:cubicBezTo>
                  <a:pt x="1581306" y="330878"/>
                  <a:pt x="1593930" y="369414"/>
                  <a:pt x="1632466" y="369414"/>
                </a:cubicBezTo>
                <a:lnTo>
                  <a:pt x="1632466" y="382038"/>
                </a:lnTo>
                <a:cubicBezTo>
                  <a:pt x="1683626" y="369414"/>
                  <a:pt x="1722162" y="318254"/>
                  <a:pt x="1722162" y="280383"/>
                </a:cubicBezTo>
                <a:cubicBezTo>
                  <a:pt x="1734785" y="280383"/>
                  <a:pt x="1734785" y="255135"/>
                  <a:pt x="1760698" y="255135"/>
                </a:cubicBezTo>
                <a:cubicBezTo>
                  <a:pt x="1760698" y="217263"/>
                  <a:pt x="1748074" y="166104"/>
                  <a:pt x="1722162" y="166104"/>
                </a:cubicBezTo>
                <a:cubicBezTo>
                  <a:pt x="1683626" y="166104"/>
                  <a:pt x="1671002" y="229887"/>
                  <a:pt x="1632466" y="217263"/>
                </a:cubicBezTo>
                <a:cubicBezTo>
                  <a:pt x="1619842" y="217263"/>
                  <a:pt x="1619842" y="229887"/>
                  <a:pt x="1619842" y="229887"/>
                </a:cubicBezTo>
                <a:cubicBezTo>
                  <a:pt x="1581306" y="204640"/>
                  <a:pt x="1581306" y="166104"/>
                  <a:pt x="1555394" y="140856"/>
                </a:cubicBezTo>
                <a:cubicBezTo>
                  <a:pt x="1555394" y="192016"/>
                  <a:pt x="1606554" y="229887"/>
                  <a:pt x="1568018" y="268423"/>
                </a:cubicBezTo>
                <a:cubicBezTo>
                  <a:pt x="1568018" y="255799"/>
                  <a:pt x="1555394" y="281047"/>
                  <a:pt x="1542105" y="268423"/>
                </a:cubicBezTo>
                <a:cubicBezTo>
                  <a:pt x="1542770" y="293007"/>
                  <a:pt x="1555394" y="293007"/>
                  <a:pt x="1542770" y="318254"/>
                </a:cubicBezTo>
                <a:lnTo>
                  <a:pt x="1542770" y="318254"/>
                </a:lnTo>
                <a:close/>
                <a:moveTo>
                  <a:pt x="3226395" y="3399808"/>
                </a:moveTo>
                <a:lnTo>
                  <a:pt x="3226395" y="3399808"/>
                </a:lnTo>
                <a:lnTo>
                  <a:pt x="3226395" y="3399808"/>
                </a:lnTo>
                <a:lnTo>
                  <a:pt x="3226395" y="3399808"/>
                </a:lnTo>
                <a:close/>
                <a:moveTo>
                  <a:pt x="5437566" y="407286"/>
                </a:moveTo>
                <a:cubicBezTo>
                  <a:pt x="5424942" y="382038"/>
                  <a:pt x="5450190" y="382038"/>
                  <a:pt x="5463478" y="369414"/>
                </a:cubicBezTo>
                <a:cubicBezTo>
                  <a:pt x="5450854" y="369414"/>
                  <a:pt x="5463478" y="344167"/>
                  <a:pt x="5450854" y="356790"/>
                </a:cubicBezTo>
                <a:cubicBezTo>
                  <a:pt x="5450854" y="356790"/>
                  <a:pt x="5386406" y="369414"/>
                  <a:pt x="5399694" y="344167"/>
                </a:cubicBezTo>
                <a:cubicBezTo>
                  <a:pt x="5387070" y="356790"/>
                  <a:pt x="5361158" y="382038"/>
                  <a:pt x="5348534" y="369414"/>
                </a:cubicBezTo>
                <a:cubicBezTo>
                  <a:pt x="5322622" y="382038"/>
                  <a:pt x="5322622" y="394662"/>
                  <a:pt x="5297374" y="394662"/>
                </a:cubicBezTo>
                <a:cubicBezTo>
                  <a:pt x="5284751" y="419910"/>
                  <a:pt x="5258838" y="419910"/>
                  <a:pt x="5258838" y="458446"/>
                </a:cubicBezTo>
                <a:cubicBezTo>
                  <a:pt x="5194390" y="496317"/>
                  <a:pt x="5143230" y="560101"/>
                  <a:pt x="5091406" y="598637"/>
                </a:cubicBezTo>
                <a:cubicBezTo>
                  <a:pt x="5091406" y="598637"/>
                  <a:pt x="5091406" y="598637"/>
                  <a:pt x="5091406" y="611261"/>
                </a:cubicBezTo>
                <a:cubicBezTo>
                  <a:pt x="5026958" y="649133"/>
                  <a:pt x="4975798" y="738829"/>
                  <a:pt x="4911350" y="776700"/>
                </a:cubicBezTo>
                <a:cubicBezTo>
                  <a:pt x="4898726" y="801948"/>
                  <a:pt x="4885438" y="814572"/>
                  <a:pt x="4885438" y="827860"/>
                </a:cubicBezTo>
                <a:cubicBezTo>
                  <a:pt x="4872814" y="840484"/>
                  <a:pt x="4859526" y="840484"/>
                  <a:pt x="4846902" y="853108"/>
                </a:cubicBezTo>
                <a:cubicBezTo>
                  <a:pt x="4820989" y="904268"/>
                  <a:pt x="4808366" y="954763"/>
                  <a:pt x="4757206" y="967387"/>
                </a:cubicBezTo>
                <a:cubicBezTo>
                  <a:pt x="4718670" y="1005259"/>
                  <a:pt x="4667510" y="1031171"/>
                  <a:pt x="4628974" y="1069042"/>
                </a:cubicBezTo>
                <a:cubicBezTo>
                  <a:pt x="4616350" y="1069042"/>
                  <a:pt x="4628974" y="1056419"/>
                  <a:pt x="4616350" y="1043795"/>
                </a:cubicBezTo>
                <a:cubicBezTo>
                  <a:pt x="4590438" y="1056419"/>
                  <a:pt x="4551902" y="1031171"/>
                  <a:pt x="4539278" y="1018547"/>
                </a:cubicBezTo>
                <a:cubicBezTo>
                  <a:pt x="4565190" y="1005923"/>
                  <a:pt x="4603726" y="1018547"/>
                  <a:pt x="4642262" y="993299"/>
                </a:cubicBezTo>
                <a:cubicBezTo>
                  <a:pt x="4642262" y="993299"/>
                  <a:pt x="4642262" y="993299"/>
                  <a:pt x="4654886" y="993299"/>
                </a:cubicBezTo>
                <a:cubicBezTo>
                  <a:pt x="4642262" y="980675"/>
                  <a:pt x="4642262" y="968051"/>
                  <a:pt x="4642262" y="942139"/>
                </a:cubicBezTo>
                <a:cubicBezTo>
                  <a:pt x="4629638" y="929515"/>
                  <a:pt x="4603726" y="929515"/>
                  <a:pt x="4616350" y="890980"/>
                </a:cubicBezTo>
                <a:cubicBezTo>
                  <a:pt x="4590438" y="839820"/>
                  <a:pt x="4565190" y="801948"/>
                  <a:pt x="4565190" y="725540"/>
                </a:cubicBezTo>
                <a:cubicBezTo>
                  <a:pt x="4539278" y="712916"/>
                  <a:pt x="4539278" y="687669"/>
                  <a:pt x="4526654" y="661757"/>
                </a:cubicBezTo>
                <a:cubicBezTo>
                  <a:pt x="4616350" y="585349"/>
                  <a:pt x="4783782" y="572725"/>
                  <a:pt x="4899390" y="534189"/>
                </a:cubicBezTo>
                <a:cubicBezTo>
                  <a:pt x="4822318" y="546813"/>
                  <a:pt x="4757870" y="572061"/>
                  <a:pt x="4693422" y="572061"/>
                </a:cubicBezTo>
                <a:cubicBezTo>
                  <a:pt x="4693422" y="584685"/>
                  <a:pt x="4667510" y="584685"/>
                  <a:pt x="4654886" y="584685"/>
                </a:cubicBezTo>
                <a:cubicBezTo>
                  <a:pt x="4642262" y="584685"/>
                  <a:pt x="4628974" y="597308"/>
                  <a:pt x="4616350" y="597308"/>
                </a:cubicBezTo>
                <a:cubicBezTo>
                  <a:pt x="4590438" y="609932"/>
                  <a:pt x="4539278" y="635180"/>
                  <a:pt x="4500742" y="661092"/>
                </a:cubicBezTo>
                <a:cubicBezTo>
                  <a:pt x="4474830" y="648468"/>
                  <a:pt x="4462206" y="635844"/>
                  <a:pt x="4449582" y="597308"/>
                </a:cubicBezTo>
                <a:cubicBezTo>
                  <a:pt x="4449582" y="609932"/>
                  <a:pt x="4436958" y="609932"/>
                  <a:pt x="4423670" y="609932"/>
                </a:cubicBezTo>
                <a:cubicBezTo>
                  <a:pt x="4359221" y="558772"/>
                  <a:pt x="4243614" y="558772"/>
                  <a:pt x="4192454" y="495653"/>
                </a:cubicBezTo>
                <a:cubicBezTo>
                  <a:pt x="4192454" y="495653"/>
                  <a:pt x="4192454" y="495653"/>
                  <a:pt x="4192454" y="483029"/>
                </a:cubicBezTo>
                <a:cubicBezTo>
                  <a:pt x="4179829" y="495653"/>
                  <a:pt x="4179829" y="483029"/>
                  <a:pt x="4166541" y="483029"/>
                </a:cubicBezTo>
                <a:cubicBezTo>
                  <a:pt x="4102093" y="483029"/>
                  <a:pt x="4076845" y="495653"/>
                  <a:pt x="3999109" y="520901"/>
                </a:cubicBezTo>
                <a:cubicBezTo>
                  <a:pt x="3999109" y="508277"/>
                  <a:pt x="3999109" y="508277"/>
                  <a:pt x="3999109" y="508277"/>
                </a:cubicBezTo>
                <a:cubicBezTo>
                  <a:pt x="4050269" y="431869"/>
                  <a:pt x="4102093" y="393998"/>
                  <a:pt x="4153253" y="317590"/>
                </a:cubicBezTo>
                <a:cubicBezTo>
                  <a:pt x="4076181" y="393998"/>
                  <a:pt x="4011733" y="483029"/>
                  <a:pt x="3934661" y="559437"/>
                </a:cubicBezTo>
                <a:cubicBezTo>
                  <a:pt x="3908749" y="559437"/>
                  <a:pt x="3883501" y="572061"/>
                  <a:pt x="3870213" y="584685"/>
                </a:cubicBezTo>
                <a:cubicBezTo>
                  <a:pt x="3793141" y="609932"/>
                  <a:pt x="3754604" y="648468"/>
                  <a:pt x="3690157" y="673716"/>
                </a:cubicBezTo>
                <a:cubicBezTo>
                  <a:pt x="3690157" y="673716"/>
                  <a:pt x="3690157" y="673716"/>
                  <a:pt x="3690157" y="661092"/>
                </a:cubicBezTo>
                <a:cubicBezTo>
                  <a:pt x="3677533" y="673716"/>
                  <a:pt x="3690157" y="686340"/>
                  <a:pt x="3677533" y="686340"/>
                </a:cubicBezTo>
                <a:cubicBezTo>
                  <a:pt x="3651620" y="673716"/>
                  <a:pt x="3574548" y="711588"/>
                  <a:pt x="3549301" y="698964"/>
                </a:cubicBezTo>
                <a:cubicBezTo>
                  <a:pt x="3549301" y="711588"/>
                  <a:pt x="3510765" y="711588"/>
                  <a:pt x="3510765" y="698964"/>
                </a:cubicBezTo>
                <a:cubicBezTo>
                  <a:pt x="3459605" y="762748"/>
                  <a:pt x="3343332" y="775371"/>
                  <a:pt x="3292172" y="711588"/>
                </a:cubicBezTo>
                <a:cubicBezTo>
                  <a:pt x="3292172" y="698964"/>
                  <a:pt x="3292172" y="686340"/>
                  <a:pt x="3304796" y="673716"/>
                </a:cubicBezTo>
                <a:cubicBezTo>
                  <a:pt x="3292172" y="661092"/>
                  <a:pt x="3292172" y="673716"/>
                  <a:pt x="3278884" y="673716"/>
                </a:cubicBezTo>
                <a:cubicBezTo>
                  <a:pt x="3278884" y="686340"/>
                  <a:pt x="3291508" y="698964"/>
                  <a:pt x="3278884" y="698964"/>
                </a:cubicBezTo>
                <a:cubicBezTo>
                  <a:pt x="3214436" y="647804"/>
                  <a:pt x="3214436" y="558772"/>
                  <a:pt x="3189188" y="482365"/>
                </a:cubicBezTo>
                <a:cubicBezTo>
                  <a:pt x="3163276" y="469741"/>
                  <a:pt x="3150652" y="494989"/>
                  <a:pt x="3138028" y="494989"/>
                </a:cubicBezTo>
                <a:cubicBezTo>
                  <a:pt x="3138028" y="546148"/>
                  <a:pt x="3138028" y="546148"/>
                  <a:pt x="3138028" y="546148"/>
                </a:cubicBezTo>
                <a:cubicBezTo>
                  <a:pt x="3112116" y="584020"/>
                  <a:pt x="3125404" y="647804"/>
                  <a:pt x="3099492" y="673716"/>
                </a:cubicBezTo>
                <a:cubicBezTo>
                  <a:pt x="3073580" y="698964"/>
                  <a:pt x="3048332" y="762748"/>
                  <a:pt x="3022420" y="762748"/>
                </a:cubicBezTo>
                <a:cubicBezTo>
                  <a:pt x="3022420" y="762748"/>
                  <a:pt x="3022420" y="775371"/>
                  <a:pt x="3009796" y="775371"/>
                </a:cubicBezTo>
                <a:cubicBezTo>
                  <a:pt x="2997172" y="775371"/>
                  <a:pt x="2983884" y="762748"/>
                  <a:pt x="2983884" y="750124"/>
                </a:cubicBezTo>
                <a:cubicBezTo>
                  <a:pt x="2983884" y="750124"/>
                  <a:pt x="2983884" y="750124"/>
                  <a:pt x="2971260" y="750124"/>
                </a:cubicBezTo>
                <a:cubicBezTo>
                  <a:pt x="2971260" y="737500"/>
                  <a:pt x="2958636" y="737500"/>
                  <a:pt x="2945348" y="750124"/>
                </a:cubicBezTo>
                <a:cubicBezTo>
                  <a:pt x="2945348" y="724876"/>
                  <a:pt x="2932724" y="724876"/>
                  <a:pt x="2932724" y="724876"/>
                </a:cubicBezTo>
                <a:cubicBezTo>
                  <a:pt x="2906812" y="673716"/>
                  <a:pt x="2906812" y="635844"/>
                  <a:pt x="2906812" y="584685"/>
                </a:cubicBezTo>
                <a:cubicBezTo>
                  <a:pt x="2894188" y="508277"/>
                  <a:pt x="2855652" y="431869"/>
                  <a:pt x="2855652" y="368085"/>
                </a:cubicBezTo>
                <a:cubicBezTo>
                  <a:pt x="2817116" y="316926"/>
                  <a:pt x="2843028" y="240518"/>
                  <a:pt x="2791204" y="190022"/>
                </a:cubicBezTo>
                <a:cubicBezTo>
                  <a:pt x="2765292" y="190022"/>
                  <a:pt x="2765292" y="190022"/>
                  <a:pt x="2765292" y="190022"/>
                </a:cubicBezTo>
                <a:cubicBezTo>
                  <a:pt x="2714132" y="266430"/>
                  <a:pt x="2791204" y="355462"/>
                  <a:pt x="2777916" y="419245"/>
                </a:cubicBezTo>
                <a:cubicBezTo>
                  <a:pt x="2777916" y="431869"/>
                  <a:pt x="2765292" y="444493"/>
                  <a:pt x="2765292" y="457117"/>
                </a:cubicBezTo>
                <a:cubicBezTo>
                  <a:pt x="2765292" y="494989"/>
                  <a:pt x="2791204" y="533525"/>
                  <a:pt x="2777916" y="558772"/>
                </a:cubicBezTo>
                <a:cubicBezTo>
                  <a:pt x="2777916" y="558772"/>
                  <a:pt x="2777916" y="558772"/>
                  <a:pt x="2777916" y="571396"/>
                </a:cubicBezTo>
                <a:lnTo>
                  <a:pt x="2777916" y="571396"/>
                </a:lnTo>
                <a:cubicBezTo>
                  <a:pt x="2790540" y="647804"/>
                  <a:pt x="2842364" y="736835"/>
                  <a:pt x="2790540" y="787995"/>
                </a:cubicBezTo>
                <a:cubicBezTo>
                  <a:pt x="2790540" y="787995"/>
                  <a:pt x="2790540" y="775371"/>
                  <a:pt x="2777916" y="775371"/>
                </a:cubicBezTo>
                <a:cubicBezTo>
                  <a:pt x="2739380" y="787995"/>
                  <a:pt x="2777916" y="851779"/>
                  <a:pt x="2739380" y="877027"/>
                </a:cubicBezTo>
                <a:cubicBezTo>
                  <a:pt x="2739380" y="864403"/>
                  <a:pt x="2726756" y="877027"/>
                  <a:pt x="2726756" y="877027"/>
                </a:cubicBezTo>
                <a:cubicBezTo>
                  <a:pt x="2714132" y="825867"/>
                  <a:pt x="2649684" y="800619"/>
                  <a:pt x="2675596" y="749459"/>
                </a:cubicBezTo>
                <a:cubicBezTo>
                  <a:pt x="2649684" y="749459"/>
                  <a:pt x="2649684" y="749459"/>
                  <a:pt x="2637060" y="762083"/>
                </a:cubicBezTo>
                <a:cubicBezTo>
                  <a:pt x="2637060" y="749459"/>
                  <a:pt x="2624436" y="736835"/>
                  <a:pt x="2611148" y="736835"/>
                </a:cubicBezTo>
                <a:cubicBezTo>
                  <a:pt x="2611148" y="749459"/>
                  <a:pt x="2598524" y="762083"/>
                  <a:pt x="2598524" y="762083"/>
                </a:cubicBezTo>
                <a:cubicBezTo>
                  <a:pt x="2585900" y="762083"/>
                  <a:pt x="2572612" y="749459"/>
                  <a:pt x="2559988" y="762083"/>
                </a:cubicBezTo>
                <a:cubicBezTo>
                  <a:pt x="2547364" y="813243"/>
                  <a:pt x="2547364" y="838491"/>
                  <a:pt x="2572612" y="876362"/>
                </a:cubicBezTo>
                <a:cubicBezTo>
                  <a:pt x="2585236" y="863738"/>
                  <a:pt x="2585236" y="876362"/>
                  <a:pt x="2585236" y="876362"/>
                </a:cubicBezTo>
                <a:cubicBezTo>
                  <a:pt x="2611148" y="914234"/>
                  <a:pt x="2572612" y="965394"/>
                  <a:pt x="2534076" y="952770"/>
                </a:cubicBezTo>
                <a:cubicBezTo>
                  <a:pt x="2482916" y="940146"/>
                  <a:pt x="2457004" y="914898"/>
                  <a:pt x="2444380" y="876362"/>
                </a:cubicBezTo>
                <a:cubicBezTo>
                  <a:pt x="2431756" y="876362"/>
                  <a:pt x="2405844" y="863738"/>
                  <a:pt x="2393220" y="851115"/>
                </a:cubicBezTo>
                <a:cubicBezTo>
                  <a:pt x="2367308" y="902275"/>
                  <a:pt x="2405844" y="914898"/>
                  <a:pt x="2393220" y="940146"/>
                </a:cubicBezTo>
                <a:cubicBezTo>
                  <a:pt x="2431756" y="940146"/>
                  <a:pt x="2431756" y="991306"/>
                  <a:pt x="2419132" y="1003930"/>
                </a:cubicBezTo>
                <a:cubicBezTo>
                  <a:pt x="2342060" y="991306"/>
                  <a:pt x="2303524" y="940146"/>
                  <a:pt x="2226452" y="940146"/>
                </a:cubicBezTo>
                <a:cubicBezTo>
                  <a:pt x="2226452" y="927522"/>
                  <a:pt x="2226452" y="940146"/>
                  <a:pt x="2226452" y="927522"/>
                </a:cubicBezTo>
                <a:cubicBezTo>
                  <a:pt x="2213828" y="914898"/>
                  <a:pt x="2213828" y="940146"/>
                  <a:pt x="2200540" y="940146"/>
                </a:cubicBezTo>
                <a:cubicBezTo>
                  <a:pt x="2200540" y="927522"/>
                  <a:pt x="2213164" y="902275"/>
                  <a:pt x="2200540" y="888986"/>
                </a:cubicBezTo>
                <a:cubicBezTo>
                  <a:pt x="2200540" y="901610"/>
                  <a:pt x="2187916" y="901610"/>
                  <a:pt x="2174628" y="914234"/>
                </a:cubicBezTo>
                <a:cubicBezTo>
                  <a:pt x="2174628" y="914234"/>
                  <a:pt x="2162004" y="901610"/>
                  <a:pt x="2148716" y="914234"/>
                </a:cubicBezTo>
                <a:cubicBezTo>
                  <a:pt x="2161339" y="926858"/>
                  <a:pt x="2148716" y="939482"/>
                  <a:pt x="2148716" y="965394"/>
                </a:cubicBezTo>
                <a:cubicBezTo>
                  <a:pt x="2174628" y="965394"/>
                  <a:pt x="2199875" y="990642"/>
                  <a:pt x="2187252" y="1016554"/>
                </a:cubicBezTo>
                <a:cubicBezTo>
                  <a:pt x="2161339" y="1029178"/>
                  <a:pt x="2122803" y="1016554"/>
                  <a:pt x="2122803" y="978682"/>
                </a:cubicBezTo>
                <a:cubicBezTo>
                  <a:pt x="2084267" y="966058"/>
                  <a:pt x="2084267" y="940811"/>
                  <a:pt x="2058355" y="914898"/>
                </a:cubicBezTo>
                <a:cubicBezTo>
                  <a:pt x="2070979" y="927522"/>
                  <a:pt x="2070979" y="902275"/>
                  <a:pt x="2084267" y="902275"/>
                </a:cubicBezTo>
                <a:cubicBezTo>
                  <a:pt x="2084267" y="914898"/>
                  <a:pt x="2096891" y="914898"/>
                  <a:pt x="2096891" y="927522"/>
                </a:cubicBezTo>
                <a:cubicBezTo>
                  <a:pt x="2084267" y="914898"/>
                  <a:pt x="2084267" y="940146"/>
                  <a:pt x="2084267" y="940146"/>
                </a:cubicBezTo>
                <a:cubicBezTo>
                  <a:pt x="2096891" y="952770"/>
                  <a:pt x="2110180" y="952770"/>
                  <a:pt x="2122803" y="952770"/>
                </a:cubicBezTo>
                <a:cubicBezTo>
                  <a:pt x="2135427" y="927522"/>
                  <a:pt x="2122803" y="927522"/>
                  <a:pt x="2122803" y="914898"/>
                </a:cubicBezTo>
                <a:cubicBezTo>
                  <a:pt x="2135427" y="902275"/>
                  <a:pt x="2135427" y="902275"/>
                  <a:pt x="2135427" y="914898"/>
                </a:cubicBezTo>
                <a:cubicBezTo>
                  <a:pt x="2148051" y="889651"/>
                  <a:pt x="2135427" y="863738"/>
                  <a:pt x="2122803" y="851115"/>
                </a:cubicBezTo>
                <a:cubicBezTo>
                  <a:pt x="2122803" y="825867"/>
                  <a:pt x="2110180" y="799955"/>
                  <a:pt x="2084267" y="799955"/>
                </a:cubicBezTo>
                <a:cubicBezTo>
                  <a:pt x="2045731" y="799955"/>
                  <a:pt x="2045731" y="837826"/>
                  <a:pt x="2033107" y="863738"/>
                </a:cubicBezTo>
                <a:cubicBezTo>
                  <a:pt x="2045731" y="876362"/>
                  <a:pt x="2045731" y="901610"/>
                  <a:pt x="2045731" y="914898"/>
                </a:cubicBezTo>
                <a:cubicBezTo>
                  <a:pt x="2033107" y="902275"/>
                  <a:pt x="1981283" y="889651"/>
                  <a:pt x="1981283" y="863738"/>
                </a:cubicBezTo>
                <a:cubicBezTo>
                  <a:pt x="1930123" y="851115"/>
                  <a:pt x="1904211" y="799955"/>
                  <a:pt x="1853051" y="774707"/>
                </a:cubicBezTo>
                <a:lnTo>
                  <a:pt x="1853051" y="787331"/>
                </a:lnTo>
                <a:cubicBezTo>
                  <a:pt x="1840427" y="787331"/>
                  <a:pt x="1827139" y="787331"/>
                  <a:pt x="1827139" y="774707"/>
                </a:cubicBezTo>
                <a:cubicBezTo>
                  <a:pt x="1801227" y="787331"/>
                  <a:pt x="1750067" y="723547"/>
                  <a:pt x="1737443" y="787331"/>
                </a:cubicBezTo>
                <a:cubicBezTo>
                  <a:pt x="1750067" y="799955"/>
                  <a:pt x="1775979" y="812579"/>
                  <a:pt x="1763355" y="825202"/>
                </a:cubicBezTo>
                <a:cubicBezTo>
                  <a:pt x="1789267" y="837826"/>
                  <a:pt x="1801891" y="863074"/>
                  <a:pt x="1827803" y="888986"/>
                </a:cubicBezTo>
                <a:cubicBezTo>
                  <a:pt x="1853716" y="901610"/>
                  <a:pt x="1866339" y="940146"/>
                  <a:pt x="1878963" y="952770"/>
                </a:cubicBezTo>
                <a:cubicBezTo>
                  <a:pt x="1853051" y="940146"/>
                  <a:pt x="1827803" y="914898"/>
                  <a:pt x="1814515" y="888986"/>
                </a:cubicBezTo>
                <a:cubicBezTo>
                  <a:pt x="1801891" y="888986"/>
                  <a:pt x="1801891" y="901610"/>
                  <a:pt x="1801891" y="901610"/>
                </a:cubicBezTo>
                <a:cubicBezTo>
                  <a:pt x="1763355" y="863738"/>
                  <a:pt x="1686283" y="837826"/>
                  <a:pt x="1673659" y="787331"/>
                </a:cubicBezTo>
                <a:cubicBezTo>
                  <a:pt x="1647747" y="787331"/>
                  <a:pt x="1661035" y="762083"/>
                  <a:pt x="1647747" y="762083"/>
                </a:cubicBezTo>
                <a:cubicBezTo>
                  <a:pt x="1635123" y="749459"/>
                  <a:pt x="1596587" y="736835"/>
                  <a:pt x="1596587" y="710923"/>
                </a:cubicBezTo>
                <a:cubicBezTo>
                  <a:pt x="1583963" y="710923"/>
                  <a:pt x="1583963" y="710923"/>
                  <a:pt x="1583963" y="710923"/>
                </a:cubicBezTo>
                <a:cubicBezTo>
                  <a:pt x="1583963" y="685675"/>
                  <a:pt x="1558051" y="698299"/>
                  <a:pt x="1558051" y="685675"/>
                </a:cubicBezTo>
                <a:cubicBezTo>
                  <a:pt x="1532139" y="647804"/>
                  <a:pt x="1506891" y="621892"/>
                  <a:pt x="1480979" y="584020"/>
                </a:cubicBezTo>
                <a:cubicBezTo>
                  <a:pt x="1455067" y="546148"/>
                  <a:pt x="1391283" y="520236"/>
                  <a:pt x="1377995" y="469741"/>
                </a:cubicBezTo>
                <a:cubicBezTo>
                  <a:pt x="1365371" y="469741"/>
                  <a:pt x="1377995" y="469741"/>
                  <a:pt x="1377995" y="469741"/>
                </a:cubicBezTo>
                <a:cubicBezTo>
                  <a:pt x="1365371" y="457117"/>
                  <a:pt x="1365371" y="469741"/>
                  <a:pt x="1352083" y="469741"/>
                </a:cubicBezTo>
                <a:cubicBezTo>
                  <a:pt x="1352083" y="444493"/>
                  <a:pt x="1313547" y="469741"/>
                  <a:pt x="1326171" y="444493"/>
                </a:cubicBezTo>
                <a:cubicBezTo>
                  <a:pt x="1287635" y="419245"/>
                  <a:pt x="1261723" y="406622"/>
                  <a:pt x="1261723" y="368085"/>
                </a:cubicBezTo>
                <a:cubicBezTo>
                  <a:pt x="1249099" y="368085"/>
                  <a:pt x="1249099" y="368085"/>
                  <a:pt x="1235810" y="368085"/>
                </a:cubicBezTo>
                <a:cubicBezTo>
                  <a:pt x="1235810" y="368085"/>
                  <a:pt x="1235810" y="355462"/>
                  <a:pt x="1223187" y="342838"/>
                </a:cubicBezTo>
                <a:cubicBezTo>
                  <a:pt x="1223187" y="380709"/>
                  <a:pt x="1274346" y="406622"/>
                  <a:pt x="1287635" y="444493"/>
                </a:cubicBezTo>
                <a:cubicBezTo>
                  <a:pt x="1313547" y="444493"/>
                  <a:pt x="1326171" y="457117"/>
                  <a:pt x="1326171" y="482365"/>
                </a:cubicBezTo>
                <a:cubicBezTo>
                  <a:pt x="1326171" y="507612"/>
                  <a:pt x="1352083" y="520236"/>
                  <a:pt x="1352083" y="533525"/>
                </a:cubicBezTo>
                <a:lnTo>
                  <a:pt x="1364707" y="533525"/>
                </a:lnTo>
                <a:cubicBezTo>
                  <a:pt x="1377331" y="558772"/>
                  <a:pt x="1415867" y="571396"/>
                  <a:pt x="1429155" y="609932"/>
                </a:cubicBezTo>
                <a:cubicBezTo>
                  <a:pt x="1480315" y="647804"/>
                  <a:pt x="1544763" y="698964"/>
                  <a:pt x="1570675" y="775371"/>
                </a:cubicBezTo>
                <a:cubicBezTo>
                  <a:pt x="1583299" y="775371"/>
                  <a:pt x="1596587" y="800619"/>
                  <a:pt x="1609211" y="787995"/>
                </a:cubicBezTo>
                <a:cubicBezTo>
                  <a:pt x="1647747" y="851779"/>
                  <a:pt x="1712195" y="877027"/>
                  <a:pt x="1750731" y="940811"/>
                </a:cubicBezTo>
                <a:cubicBezTo>
                  <a:pt x="1750731" y="940811"/>
                  <a:pt x="1789267" y="953434"/>
                  <a:pt x="1801891" y="966058"/>
                </a:cubicBezTo>
                <a:cubicBezTo>
                  <a:pt x="1866339" y="1017218"/>
                  <a:pt x="1904876" y="1067714"/>
                  <a:pt x="1917499" y="1156745"/>
                </a:cubicBezTo>
                <a:cubicBezTo>
                  <a:pt x="1930123" y="1156745"/>
                  <a:pt x="1917499" y="1169369"/>
                  <a:pt x="1930123" y="1169369"/>
                </a:cubicBezTo>
                <a:cubicBezTo>
                  <a:pt x="1930123" y="1131497"/>
                  <a:pt x="1904211" y="1105585"/>
                  <a:pt x="1904211" y="1067714"/>
                </a:cubicBezTo>
                <a:cubicBezTo>
                  <a:pt x="1891587" y="1067714"/>
                  <a:pt x="1891587" y="1055090"/>
                  <a:pt x="1891587" y="1055090"/>
                </a:cubicBezTo>
                <a:cubicBezTo>
                  <a:pt x="1930123" y="1067714"/>
                  <a:pt x="1942747" y="1106250"/>
                  <a:pt x="1981283" y="1131497"/>
                </a:cubicBezTo>
                <a:cubicBezTo>
                  <a:pt x="1981283" y="1106250"/>
                  <a:pt x="1942747" y="1093626"/>
                  <a:pt x="1955371" y="1080338"/>
                </a:cubicBezTo>
                <a:cubicBezTo>
                  <a:pt x="1981283" y="1080338"/>
                  <a:pt x="2032443" y="1105585"/>
                  <a:pt x="2006531" y="1144121"/>
                </a:cubicBezTo>
                <a:cubicBezTo>
                  <a:pt x="2019155" y="1169369"/>
                  <a:pt x="2032443" y="1181993"/>
                  <a:pt x="2019155" y="1220529"/>
                </a:cubicBezTo>
                <a:cubicBezTo>
                  <a:pt x="2006531" y="1233153"/>
                  <a:pt x="2006531" y="1220529"/>
                  <a:pt x="1993243" y="1233153"/>
                </a:cubicBezTo>
                <a:cubicBezTo>
                  <a:pt x="1980619" y="1233153"/>
                  <a:pt x="1980619" y="1233153"/>
                  <a:pt x="1980619" y="1220529"/>
                </a:cubicBezTo>
                <a:cubicBezTo>
                  <a:pt x="1967995" y="1207905"/>
                  <a:pt x="1980619" y="1207905"/>
                  <a:pt x="1980619" y="1182657"/>
                </a:cubicBezTo>
                <a:cubicBezTo>
                  <a:pt x="1967995" y="1182657"/>
                  <a:pt x="1954707" y="1170034"/>
                  <a:pt x="1929459" y="1170034"/>
                </a:cubicBezTo>
                <a:cubicBezTo>
                  <a:pt x="1929459" y="1233817"/>
                  <a:pt x="1967995" y="1297601"/>
                  <a:pt x="1916835" y="1348096"/>
                </a:cubicBezTo>
                <a:cubicBezTo>
                  <a:pt x="1904211" y="1335473"/>
                  <a:pt x="1890923" y="1322849"/>
                  <a:pt x="1865675" y="1322849"/>
                </a:cubicBezTo>
                <a:cubicBezTo>
                  <a:pt x="1853051" y="1335473"/>
                  <a:pt x="1878299" y="1348096"/>
                  <a:pt x="1878299" y="1374009"/>
                </a:cubicBezTo>
                <a:cubicBezTo>
                  <a:pt x="1827139" y="1386632"/>
                  <a:pt x="1762691" y="1361385"/>
                  <a:pt x="1736779" y="1399256"/>
                </a:cubicBezTo>
                <a:cubicBezTo>
                  <a:pt x="1762691" y="1424504"/>
                  <a:pt x="1813851" y="1374009"/>
                  <a:pt x="1839763" y="1411880"/>
                </a:cubicBezTo>
                <a:cubicBezTo>
                  <a:pt x="1852387" y="1399256"/>
                  <a:pt x="1878299" y="1411880"/>
                  <a:pt x="1890923" y="1424504"/>
                </a:cubicBezTo>
                <a:cubicBezTo>
                  <a:pt x="1890923" y="1437128"/>
                  <a:pt x="1878299" y="1437128"/>
                  <a:pt x="1878299" y="1449752"/>
                </a:cubicBezTo>
                <a:cubicBezTo>
                  <a:pt x="1890923" y="1462376"/>
                  <a:pt x="1904211" y="1475000"/>
                  <a:pt x="1916835" y="1487623"/>
                </a:cubicBezTo>
                <a:cubicBezTo>
                  <a:pt x="1916835" y="1500247"/>
                  <a:pt x="1916835" y="1512871"/>
                  <a:pt x="1904211" y="1525495"/>
                </a:cubicBezTo>
                <a:cubicBezTo>
                  <a:pt x="1891587" y="1525495"/>
                  <a:pt x="1904211" y="1512871"/>
                  <a:pt x="1891587" y="1512871"/>
                </a:cubicBezTo>
                <a:cubicBezTo>
                  <a:pt x="1878963" y="1525495"/>
                  <a:pt x="1853051" y="1512871"/>
                  <a:pt x="1840427" y="1512871"/>
                </a:cubicBezTo>
                <a:cubicBezTo>
                  <a:pt x="1840427" y="1538119"/>
                  <a:pt x="1827803" y="1538119"/>
                  <a:pt x="1814515" y="1525495"/>
                </a:cubicBezTo>
                <a:cubicBezTo>
                  <a:pt x="1814515" y="1538119"/>
                  <a:pt x="1801891" y="1550743"/>
                  <a:pt x="1788603" y="1563367"/>
                </a:cubicBezTo>
                <a:cubicBezTo>
                  <a:pt x="1801227" y="1575991"/>
                  <a:pt x="1775979" y="1588614"/>
                  <a:pt x="1762691" y="1588614"/>
                </a:cubicBezTo>
                <a:cubicBezTo>
                  <a:pt x="1750067" y="1575991"/>
                  <a:pt x="1736779" y="1575991"/>
                  <a:pt x="1724155" y="1575991"/>
                </a:cubicBezTo>
                <a:cubicBezTo>
                  <a:pt x="1724155" y="1550743"/>
                  <a:pt x="1711531" y="1563367"/>
                  <a:pt x="1711531" y="1563367"/>
                </a:cubicBezTo>
                <a:cubicBezTo>
                  <a:pt x="1685619" y="1550743"/>
                  <a:pt x="1647083" y="1512207"/>
                  <a:pt x="1621835" y="1499583"/>
                </a:cubicBezTo>
                <a:cubicBezTo>
                  <a:pt x="1647747" y="1550743"/>
                  <a:pt x="1711531" y="1563367"/>
                  <a:pt x="1750067" y="1601238"/>
                </a:cubicBezTo>
                <a:cubicBezTo>
                  <a:pt x="1698907" y="1613862"/>
                  <a:pt x="1634459" y="1626486"/>
                  <a:pt x="1582635" y="1639110"/>
                </a:cubicBezTo>
                <a:cubicBezTo>
                  <a:pt x="1595259" y="1651734"/>
                  <a:pt x="1608547" y="1639110"/>
                  <a:pt x="1608547" y="1639110"/>
                </a:cubicBezTo>
                <a:cubicBezTo>
                  <a:pt x="1621171" y="1651734"/>
                  <a:pt x="1621171" y="1651734"/>
                  <a:pt x="1608547" y="1664358"/>
                </a:cubicBezTo>
                <a:cubicBezTo>
                  <a:pt x="1621171" y="1664358"/>
                  <a:pt x="1621171" y="1651734"/>
                  <a:pt x="1634459" y="1651734"/>
                </a:cubicBezTo>
                <a:cubicBezTo>
                  <a:pt x="1634459" y="1651734"/>
                  <a:pt x="1634459" y="1664358"/>
                  <a:pt x="1634459" y="1676981"/>
                </a:cubicBezTo>
                <a:cubicBezTo>
                  <a:pt x="1608547" y="1676981"/>
                  <a:pt x="1595923" y="1689605"/>
                  <a:pt x="1570011" y="1689605"/>
                </a:cubicBezTo>
                <a:cubicBezTo>
                  <a:pt x="1595923" y="1727477"/>
                  <a:pt x="1659707" y="1689605"/>
                  <a:pt x="1672995" y="1727477"/>
                </a:cubicBezTo>
                <a:cubicBezTo>
                  <a:pt x="1672995" y="1714853"/>
                  <a:pt x="1685619" y="1714853"/>
                  <a:pt x="1698907" y="1702229"/>
                </a:cubicBezTo>
                <a:cubicBezTo>
                  <a:pt x="1737443" y="1727477"/>
                  <a:pt x="1788603" y="1702229"/>
                  <a:pt x="1827139" y="1714853"/>
                </a:cubicBezTo>
                <a:cubicBezTo>
                  <a:pt x="1839763" y="1714853"/>
                  <a:pt x="1878299" y="1702229"/>
                  <a:pt x="1891587" y="1714853"/>
                </a:cubicBezTo>
                <a:cubicBezTo>
                  <a:pt x="1904211" y="1752725"/>
                  <a:pt x="1865675" y="1791261"/>
                  <a:pt x="1827139" y="1778637"/>
                </a:cubicBezTo>
                <a:cubicBezTo>
                  <a:pt x="1827139" y="1778637"/>
                  <a:pt x="1827139" y="1778637"/>
                  <a:pt x="1814515" y="1778637"/>
                </a:cubicBezTo>
                <a:cubicBezTo>
                  <a:pt x="1775979" y="1766013"/>
                  <a:pt x="1750067" y="1803885"/>
                  <a:pt x="1711531" y="1803885"/>
                </a:cubicBezTo>
                <a:cubicBezTo>
                  <a:pt x="1724155" y="1803885"/>
                  <a:pt x="1724155" y="1816508"/>
                  <a:pt x="1737443" y="1816508"/>
                </a:cubicBezTo>
                <a:cubicBezTo>
                  <a:pt x="1711531" y="1841756"/>
                  <a:pt x="1686283" y="1867668"/>
                  <a:pt x="1660371" y="1880292"/>
                </a:cubicBezTo>
                <a:cubicBezTo>
                  <a:pt x="1711531" y="1880292"/>
                  <a:pt x="1750067" y="1892916"/>
                  <a:pt x="1788603" y="1892916"/>
                </a:cubicBezTo>
                <a:cubicBezTo>
                  <a:pt x="1788603" y="1905540"/>
                  <a:pt x="1827139" y="1918164"/>
                  <a:pt x="1827139" y="1930788"/>
                </a:cubicBezTo>
                <a:cubicBezTo>
                  <a:pt x="1814515" y="1943412"/>
                  <a:pt x="1814515" y="1930788"/>
                  <a:pt x="1801227" y="1930788"/>
                </a:cubicBezTo>
                <a:cubicBezTo>
                  <a:pt x="1801227" y="1930788"/>
                  <a:pt x="1813851" y="1943412"/>
                  <a:pt x="1801227" y="1943412"/>
                </a:cubicBezTo>
                <a:cubicBezTo>
                  <a:pt x="1801227" y="1930788"/>
                  <a:pt x="1801227" y="1943412"/>
                  <a:pt x="1788603" y="1943412"/>
                </a:cubicBezTo>
                <a:lnTo>
                  <a:pt x="1788603" y="1943412"/>
                </a:lnTo>
                <a:cubicBezTo>
                  <a:pt x="1775979" y="1956035"/>
                  <a:pt x="1775979" y="1943412"/>
                  <a:pt x="1762691" y="1943412"/>
                </a:cubicBezTo>
                <a:cubicBezTo>
                  <a:pt x="1762691" y="1930788"/>
                  <a:pt x="1736779" y="1930788"/>
                  <a:pt x="1736779" y="1918164"/>
                </a:cubicBezTo>
                <a:cubicBezTo>
                  <a:pt x="1710867" y="1930788"/>
                  <a:pt x="1685619" y="1892916"/>
                  <a:pt x="1647083" y="1905540"/>
                </a:cubicBezTo>
                <a:cubicBezTo>
                  <a:pt x="1659707" y="1918164"/>
                  <a:pt x="1647083" y="1918164"/>
                  <a:pt x="1647083" y="1930788"/>
                </a:cubicBezTo>
                <a:cubicBezTo>
                  <a:pt x="1698243" y="1918164"/>
                  <a:pt x="1736779" y="1930788"/>
                  <a:pt x="1762691" y="1968659"/>
                </a:cubicBezTo>
                <a:cubicBezTo>
                  <a:pt x="1750067" y="1968659"/>
                  <a:pt x="1750067" y="1993907"/>
                  <a:pt x="1724155" y="1981283"/>
                </a:cubicBezTo>
                <a:cubicBezTo>
                  <a:pt x="1724155" y="1993907"/>
                  <a:pt x="1724155" y="1993907"/>
                  <a:pt x="1724155" y="2006531"/>
                </a:cubicBezTo>
                <a:cubicBezTo>
                  <a:pt x="1711531" y="2006531"/>
                  <a:pt x="1711531" y="2006531"/>
                  <a:pt x="1711531" y="2006531"/>
                </a:cubicBezTo>
                <a:cubicBezTo>
                  <a:pt x="1711531" y="2031779"/>
                  <a:pt x="1660371" y="2070315"/>
                  <a:pt x="1621835" y="2057691"/>
                </a:cubicBezTo>
                <a:cubicBezTo>
                  <a:pt x="1621835" y="2070315"/>
                  <a:pt x="1634459" y="2057691"/>
                  <a:pt x="1634459" y="2070315"/>
                </a:cubicBezTo>
                <a:cubicBezTo>
                  <a:pt x="1608547" y="2082939"/>
                  <a:pt x="1595923" y="2070315"/>
                  <a:pt x="1583299" y="2070315"/>
                </a:cubicBezTo>
                <a:cubicBezTo>
                  <a:pt x="1595923" y="2108186"/>
                  <a:pt x="1570675" y="2095562"/>
                  <a:pt x="1557387" y="2108186"/>
                </a:cubicBezTo>
                <a:cubicBezTo>
                  <a:pt x="1531475" y="2108186"/>
                  <a:pt x="1518851" y="2133434"/>
                  <a:pt x="1492939" y="2133434"/>
                </a:cubicBezTo>
                <a:cubicBezTo>
                  <a:pt x="1480315" y="2158682"/>
                  <a:pt x="1454403" y="2158682"/>
                  <a:pt x="1454403" y="2184594"/>
                </a:cubicBezTo>
                <a:cubicBezTo>
                  <a:pt x="1454403" y="2235754"/>
                  <a:pt x="1505563" y="2222466"/>
                  <a:pt x="1557387" y="2209842"/>
                </a:cubicBezTo>
                <a:cubicBezTo>
                  <a:pt x="1557387" y="2197218"/>
                  <a:pt x="1557387" y="2197218"/>
                  <a:pt x="1557387" y="2197218"/>
                </a:cubicBezTo>
                <a:cubicBezTo>
                  <a:pt x="1570011" y="2197218"/>
                  <a:pt x="1583299" y="2197218"/>
                  <a:pt x="1583299" y="2197218"/>
                </a:cubicBezTo>
                <a:cubicBezTo>
                  <a:pt x="1583299" y="2209842"/>
                  <a:pt x="1583299" y="2197218"/>
                  <a:pt x="1583299" y="2209842"/>
                </a:cubicBezTo>
                <a:cubicBezTo>
                  <a:pt x="1532139" y="2235089"/>
                  <a:pt x="1544763" y="2286249"/>
                  <a:pt x="1467691" y="2286249"/>
                </a:cubicBezTo>
                <a:cubicBezTo>
                  <a:pt x="1455067" y="2261002"/>
                  <a:pt x="1441779" y="2248378"/>
                  <a:pt x="1416531" y="2235089"/>
                </a:cubicBezTo>
                <a:cubicBezTo>
                  <a:pt x="1416531" y="2247713"/>
                  <a:pt x="1403907" y="2235089"/>
                  <a:pt x="1390619" y="2247713"/>
                </a:cubicBezTo>
                <a:cubicBezTo>
                  <a:pt x="1377995" y="2260337"/>
                  <a:pt x="1377995" y="2260337"/>
                  <a:pt x="1377995" y="2285585"/>
                </a:cubicBezTo>
                <a:cubicBezTo>
                  <a:pt x="1377995" y="2285585"/>
                  <a:pt x="1390619" y="2285585"/>
                  <a:pt x="1390619" y="2298209"/>
                </a:cubicBezTo>
                <a:cubicBezTo>
                  <a:pt x="1403243" y="2298209"/>
                  <a:pt x="1403243" y="2298209"/>
                  <a:pt x="1416531" y="2298209"/>
                </a:cubicBezTo>
                <a:lnTo>
                  <a:pt x="1416531" y="2298209"/>
                </a:lnTo>
                <a:cubicBezTo>
                  <a:pt x="1416531" y="2310833"/>
                  <a:pt x="1416531" y="2310833"/>
                  <a:pt x="1403907" y="2310833"/>
                </a:cubicBezTo>
                <a:cubicBezTo>
                  <a:pt x="1403907" y="2310833"/>
                  <a:pt x="1403907" y="2310833"/>
                  <a:pt x="1391283" y="2310833"/>
                </a:cubicBezTo>
                <a:cubicBezTo>
                  <a:pt x="1391283" y="2323457"/>
                  <a:pt x="1378659" y="2323457"/>
                  <a:pt x="1378659" y="2323457"/>
                </a:cubicBezTo>
                <a:cubicBezTo>
                  <a:pt x="1352747" y="2310833"/>
                  <a:pt x="1340123" y="2336080"/>
                  <a:pt x="1340123" y="2310833"/>
                </a:cubicBezTo>
                <a:cubicBezTo>
                  <a:pt x="1327500" y="2336080"/>
                  <a:pt x="1327500" y="2336080"/>
                  <a:pt x="1301587" y="2336080"/>
                </a:cubicBezTo>
                <a:cubicBezTo>
                  <a:pt x="1301587" y="2361328"/>
                  <a:pt x="1314211" y="2361328"/>
                  <a:pt x="1327500" y="2361328"/>
                </a:cubicBezTo>
                <a:cubicBezTo>
                  <a:pt x="1327500" y="2348704"/>
                  <a:pt x="1327500" y="2348704"/>
                  <a:pt x="1327500" y="2336080"/>
                </a:cubicBezTo>
                <a:cubicBezTo>
                  <a:pt x="1340123" y="2348704"/>
                  <a:pt x="1353412" y="2336080"/>
                  <a:pt x="1353412" y="2336080"/>
                </a:cubicBezTo>
                <a:cubicBezTo>
                  <a:pt x="1353412" y="2348704"/>
                  <a:pt x="1340788" y="2348704"/>
                  <a:pt x="1340788" y="2361328"/>
                </a:cubicBezTo>
                <a:cubicBezTo>
                  <a:pt x="1366700" y="2348704"/>
                  <a:pt x="1366700" y="2348704"/>
                  <a:pt x="1391948" y="2348704"/>
                </a:cubicBezTo>
                <a:cubicBezTo>
                  <a:pt x="1391948" y="2361328"/>
                  <a:pt x="1391948" y="2361328"/>
                  <a:pt x="1391948" y="2373952"/>
                </a:cubicBezTo>
                <a:cubicBezTo>
                  <a:pt x="1366036" y="2373952"/>
                  <a:pt x="1391948" y="2425112"/>
                  <a:pt x="1353412" y="2411824"/>
                </a:cubicBezTo>
                <a:cubicBezTo>
                  <a:pt x="1340788" y="2411824"/>
                  <a:pt x="1340788" y="2399200"/>
                  <a:pt x="1327500" y="2399200"/>
                </a:cubicBezTo>
                <a:cubicBezTo>
                  <a:pt x="1314876" y="2399200"/>
                  <a:pt x="1327500" y="2411824"/>
                  <a:pt x="1327500" y="2411824"/>
                </a:cubicBezTo>
                <a:cubicBezTo>
                  <a:pt x="1314876" y="2411824"/>
                  <a:pt x="1314876" y="2399200"/>
                  <a:pt x="1301587" y="2399200"/>
                </a:cubicBezTo>
                <a:cubicBezTo>
                  <a:pt x="1301587" y="2424447"/>
                  <a:pt x="1263051" y="2399200"/>
                  <a:pt x="1263051" y="2437071"/>
                </a:cubicBezTo>
                <a:cubicBezTo>
                  <a:pt x="1250428" y="2437071"/>
                  <a:pt x="1263051" y="2437071"/>
                  <a:pt x="1263051" y="2449695"/>
                </a:cubicBezTo>
                <a:cubicBezTo>
                  <a:pt x="1288964" y="2449695"/>
                  <a:pt x="1288964" y="2437071"/>
                  <a:pt x="1301587" y="2437071"/>
                </a:cubicBezTo>
                <a:cubicBezTo>
                  <a:pt x="1327500" y="2437071"/>
                  <a:pt x="1391283" y="2411824"/>
                  <a:pt x="1391283" y="2488231"/>
                </a:cubicBezTo>
                <a:cubicBezTo>
                  <a:pt x="1429819" y="2475607"/>
                  <a:pt x="1417196" y="2552015"/>
                  <a:pt x="1391283" y="2564639"/>
                </a:cubicBezTo>
                <a:cubicBezTo>
                  <a:pt x="1391283" y="2552015"/>
                  <a:pt x="1391283" y="2539391"/>
                  <a:pt x="1378659" y="2539391"/>
                </a:cubicBezTo>
                <a:cubicBezTo>
                  <a:pt x="1378659" y="2552015"/>
                  <a:pt x="1378659" y="2552015"/>
                  <a:pt x="1378659" y="2552015"/>
                </a:cubicBezTo>
                <a:cubicBezTo>
                  <a:pt x="1366036" y="2552015"/>
                  <a:pt x="1366036" y="2539391"/>
                  <a:pt x="1352747" y="2539391"/>
                </a:cubicBezTo>
                <a:cubicBezTo>
                  <a:pt x="1352747" y="2552015"/>
                  <a:pt x="1352747" y="2590551"/>
                  <a:pt x="1365371" y="2590551"/>
                </a:cubicBezTo>
                <a:cubicBezTo>
                  <a:pt x="1352747" y="2590551"/>
                  <a:pt x="1365371" y="2603175"/>
                  <a:pt x="1352747" y="2603175"/>
                </a:cubicBezTo>
                <a:cubicBezTo>
                  <a:pt x="1340123" y="2603175"/>
                  <a:pt x="1352747" y="2590551"/>
                  <a:pt x="1340123" y="2590551"/>
                </a:cubicBezTo>
                <a:cubicBezTo>
                  <a:pt x="1327500" y="2603175"/>
                  <a:pt x="1314211" y="2615799"/>
                  <a:pt x="1327500" y="2641711"/>
                </a:cubicBezTo>
                <a:cubicBezTo>
                  <a:pt x="1301587" y="2629087"/>
                  <a:pt x="1314876" y="2641711"/>
                  <a:pt x="1301587" y="2654335"/>
                </a:cubicBezTo>
                <a:cubicBezTo>
                  <a:pt x="1301587" y="2666959"/>
                  <a:pt x="1301587" y="2666959"/>
                  <a:pt x="1301587" y="2679583"/>
                </a:cubicBezTo>
                <a:cubicBezTo>
                  <a:pt x="1288964" y="2666959"/>
                  <a:pt x="1288964" y="2692207"/>
                  <a:pt x="1263051" y="2679583"/>
                </a:cubicBezTo>
                <a:cubicBezTo>
                  <a:pt x="1250428" y="2679583"/>
                  <a:pt x="1263051" y="2666959"/>
                  <a:pt x="1250428" y="2666959"/>
                </a:cubicBezTo>
                <a:cubicBezTo>
                  <a:pt x="1250428" y="2679583"/>
                  <a:pt x="1250428" y="2692207"/>
                  <a:pt x="1250428" y="2692207"/>
                </a:cubicBezTo>
                <a:cubicBezTo>
                  <a:pt x="1211891" y="2704830"/>
                  <a:pt x="1237804" y="2755990"/>
                  <a:pt x="1211891" y="2793862"/>
                </a:cubicBezTo>
                <a:cubicBezTo>
                  <a:pt x="1211891" y="2793862"/>
                  <a:pt x="1211891" y="2793862"/>
                  <a:pt x="1199268" y="2806486"/>
                </a:cubicBezTo>
                <a:cubicBezTo>
                  <a:pt x="1186644" y="2819109"/>
                  <a:pt x="1199268" y="2844357"/>
                  <a:pt x="1173356" y="2844357"/>
                </a:cubicBezTo>
                <a:cubicBezTo>
                  <a:pt x="1185979" y="2856981"/>
                  <a:pt x="1173356" y="2869605"/>
                  <a:pt x="1160732" y="2882229"/>
                </a:cubicBezTo>
                <a:cubicBezTo>
                  <a:pt x="1199268" y="2844357"/>
                  <a:pt x="1225180" y="2793197"/>
                  <a:pt x="1250428" y="2742038"/>
                </a:cubicBezTo>
                <a:cubicBezTo>
                  <a:pt x="1276340" y="2716790"/>
                  <a:pt x="1288964" y="2690878"/>
                  <a:pt x="1327500" y="2690878"/>
                </a:cubicBezTo>
                <a:cubicBezTo>
                  <a:pt x="1340123" y="2678254"/>
                  <a:pt x="1366036" y="2665630"/>
                  <a:pt x="1391948" y="2665630"/>
                </a:cubicBezTo>
                <a:cubicBezTo>
                  <a:pt x="1391948" y="2665630"/>
                  <a:pt x="1404572" y="2678254"/>
                  <a:pt x="1417860" y="2678254"/>
                </a:cubicBezTo>
                <a:cubicBezTo>
                  <a:pt x="1417860" y="2653006"/>
                  <a:pt x="1430484" y="2653006"/>
                  <a:pt x="1417860" y="2627094"/>
                </a:cubicBezTo>
                <a:cubicBezTo>
                  <a:pt x="1443772" y="2614470"/>
                  <a:pt x="1469020" y="2627094"/>
                  <a:pt x="1482308" y="2639718"/>
                </a:cubicBezTo>
                <a:lnTo>
                  <a:pt x="1469684" y="2627094"/>
                </a:lnTo>
                <a:cubicBezTo>
                  <a:pt x="1495596" y="2627094"/>
                  <a:pt x="1508220" y="2627094"/>
                  <a:pt x="1520844" y="2639718"/>
                </a:cubicBezTo>
                <a:cubicBezTo>
                  <a:pt x="1520844" y="2627094"/>
                  <a:pt x="1520844" y="2627094"/>
                  <a:pt x="1533468" y="2627094"/>
                </a:cubicBezTo>
                <a:cubicBezTo>
                  <a:pt x="1533468" y="2627094"/>
                  <a:pt x="1546092" y="2639718"/>
                  <a:pt x="1546092" y="2652342"/>
                </a:cubicBezTo>
                <a:cubicBezTo>
                  <a:pt x="1558716" y="2627094"/>
                  <a:pt x="1558716" y="2614470"/>
                  <a:pt x="1572004" y="2601182"/>
                </a:cubicBezTo>
                <a:cubicBezTo>
                  <a:pt x="1572004" y="2626429"/>
                  <a:pt x="1572004" y="2639053"/>
                  <a:pt x="1584628" y="2626429"/>
                </a:cubicBezTo>
                <a:cubicBezTo>
                  <a:pt x="1584628" y="2639053"/>
                  <a:pt x="1584628" y="2639053"/>
                  <a:pt x="1584628" y="2651677"/>
                </a:cubicBezTo>
                <a:cubicBezTo>
                  <a:pt x="1584628" y="2651677"/>
                  <a:pt x="1584628" y="2639053"/>
                  <a:pt x="1597252" y="2639053"/>
                </a:cubicBezTo>
                <a:cubicBezTo>
                  <a:pt x="1609876" y="2651677"/>
                  <a:pt x="1609876" y="2651677"/>
                  <a:pt x="1623164" y="2651677"/>
                </a:cubicBezTo>
                <a:cubicBezTo>
                  <a:pt x="1623164" y="2664301"/>
                  <a:pt x="1635788" y="2664301"/>
                  <a:pt x="1649076" y="2676925"/>
                </a:cubicBezTo>
                <a:cubicBezTo>
                  <a:pt x="1649076" y="2664301"/>
                  <a:pt x="1661700" y="2651677"/>
                  <a:pt x="1649076" y="2639053"/>
                </a:cubicBezTo>
                <a:cubicBezTo>
                  <a:pt x="1674988" y="2639053"/>
                  <a:pt x="1661700" y="2626429"/>
                  <a:pt x="1674988" y="2613806"/>
                </a:cubicBezTo>
                <a:cubicBezTo>
                  <a:pt x="1674988" y="2639053"/>
                  <a:pt x="1700900" y="2601182"/>
                  <a:pt x="1726148" y="2626429"/>
                </a:cubicBezTo>
                <a:cubicBezTo>
                  <a:pt x="1713524" y="2639053"/>
                  <a:pt x="1700236" y="2639053"/>
                  <a:pt x="1700236" y="2651677"/>
                </a:cubicBezTo>
                <a:cubicBezTo>
                  <a:pt x="1712860" y="2664301"/>
                  <a:pt x="1712860" y="2651677"/>
                  <a:pt x="1712860" y="2664301"/>
                </a:cubicBezTo>
                <a:cubicBezTo>
                  <a:pt x="1712860" y="2689549"/>
                  <a:pt x="1725484" y="2702173"/>
                  <a:pt x="1738772" y="2728085"/>
                </a:cubicBezTo>
                <a:cubicBezTo>
                  <a:pt x="1751396" y="2728085"/>
                  <a:pt x="1738772" y="2715461"/>
                  <a:pt x="1751396" y="2715461"/>
                </a:cubicBezTo>
                <a:cubicBezTo>
                  <a:pt x="1751396" y="2740709"/>
                  <a:pt x="1764020" y="2715461"/>
                  <a:pt x="1764020" y="2728085"/>
                </a:cubicBezTo>
                <a:cubicBezTo>
                  <a:pt x="1764020" y="2740709"/>
                  <a:pt x="1751396" y="2753333"/>
                  <a:pt x="1764020" y="2753333"/>
                </a:cubicBezTo>
                <a:cubicBezTo>
                  <a:pt x="1764020" y="2740709"/>
                  <a:pt x="1764020" y="2728085"/>
                  <a:pt x="1776644" y="2728085"/>
                </a:cubicBezTo>
                <a:cubicBezTo>
                  <a:pt x="1776644" y="2779245"/>
                  <a:pt x="1815180" y="2829740"/>
                  <a:pt x="1853716" y="2868276"/>
                </a:cubicBezTo>
                <a:cubicBezTo>
                  <a:pt x="1841092" y="2919436"/>
                  <a:pt x="1827803" y="2982555"/>
                  <a:pt x="1802556" y="3033715"/>
                </a:cubicBezTo>
                <a:cubicBezTo>
                  <a:pt x="1802556" y="3033715"/>
                  <a:pt x="1802556" y="3021092"/>
                  <a:pt x="1789932" y="3021092"/>
                </a:cubicBezTo>
                <a:cubicBezTo>
                  <a:pt x="1802556" y="3084875"/>
                  <a:pt x="1751396" y="3135371"/>
                  <a:pt x="1751396" y="3186531"/>
                </a:cubicBezTo>
                <a:cubicBezTo>
                  <a:pt x="1777308" y="3161283"/>
                  <a:pt x="1789932" y="3122747"/>
                  <a:pt x="1815844" y="3097499"/>
                </a:cubicBezTo>
                <a:cubicBezTo>
                  <a:pt x="1803220" y="3084875"/>
                  <a:pt x="1815844" y="3059628"/>
                  <a:pt x="1815844" y="3046339"/>
                </a:cubicBezTo>
                <a:cubicBezTo>
                  <a:pt x="1815844" y="3033051"/>
                  <a:pt x="1828468" y="2995179"/>
                  <a:pt x="1828468" y="2982555"/>
                </a:cubicBezTo>
                <a:cubicBezTo>
                  <a:pt x="1828468" y="2982555"/>
                  <a:pt x="1841092" y="2982555"/>
                  <a:pt x="1841092" y="2969932"/>
                </a:cubicBezTo>
                <a:lnTo>
                  <a:pt x="1841092" y="2957308"/>
                </a:lnTo>
                <a:cubicBezTo>
                  <a:pt x="1841092" y="2932060"/>
                  <a:pt x="1867004" y="2893524"/>
                  <a:pt x="1867004" y="2880900"/>
                </a:cubicBezTo>
                <a:cubicBezTo>
                  <a:pt x="1879628" y="2893524"/>
                  <a:pt x="1892916" y="2932060"/>
                  <a:pt x="1918164" y="2932060"/>
                </a:cubicBezTo>
                <a:cubicBezTo>
                  <a:pt x="1905540" y="2919436"/>
                  <a:pt x="1905540" y="2906812"/>
                  <a:pt x="1905540" y="2880900"/>
                </a:cubicBezTo>
                <a:cubicBezTo>
                  <a:pt x="1918164" y="2880900"/>
                  <a:pt x="1931452" y="2893524"/>
                  <a:pt x="1931452" y="2880900"/>
                </a:cubicBezTo>
                <a:cubicBezTo>
                  <a:pt x="1931452" y="2893524"/>
                  <a:pt x="1957364" y="2918772"/>
                  <a:pt x="1957364" y="2944684"/>
                </a:cubicBezTo>
                <a:cubicBezTo>
                  <a:pt x="1969988" y="2944684"/>
                  <a:pt x="1969988" y="2944684"/>
                  <a:pt x="1983276" y="2944684"/>
                </a:cubicBezTo>
                <a:cubicBezTo>
                  <a:pt x="1970653" y="2957308"/>
                  <a:pt x="1957364" y="2944684"/>
                  <a:pt x="1957364" y="2957308"/>
                </a:cubicBezTo>
                <a:cubicBezTo>
                  <a:pt x="1983276" y="2969932"/>
                  <a:pt x="1969988" y="2969932"/>
                  <a:pt x="1983276" y="2982555"/>
                </a:cubicBezTo>
                <a:cubicBezTo>
                  <a:pt x="1995900" y="2982555"/>
                  <a:pt x="2009188" y="2969932"/>
                  <a:pt x="2009188" y="2957308"/>
                </a:cubicBezTo>
                <a:cubicBezTo>
                  <a:pt x="2021812" y="2957308"/>
                  <a:pt x="2009188" y="2957308"/>
                  <a:pt x="2021812" y="2957308"/>
                </a:cubicBezTo>
                <a:cubicBezTo>
                  <a:pt x="2034436" y="2982555"/>
                  <a:pt x="2034436" y="2995179"/>
                  <a:pt x="2047725" y="2995179"/>
                </a:cubicBezTo>
                <a:cubicBezTo>
                  <a:pt x="2047725" y="3007803"/>
                  <a:pt x="2035101" y="3007803"/>
                  <a:pt x="2035101" y="3033051"/>
                </a:cubicBezTo>
                <a:cubicBezTo>
                  <a:pt x="2061013" y="3045675"/>
                  <a:pt x="2073637" y="3096835"/>
                  <a:pt x="2099549" y="3109459"/>
                </a:cubicBezTo>
                <a:cubicBezTo>
                  <a:pt x="2099549" y="3096835"/>
                  <a:pt x="2112173" y="3084211"/>
                  <a:pt x="2112173" y="3084211"/>
                </a:cubicBezTo>
                <a:cubicBezTo>
                  <a:pt x="2112173" y="3122082"/>
                  <a:pt x="2150709" y="3135371"/>
                  <a:pt x="2176621" y="3147995"/>
                </a:cubicBezTo>
                <a:cubicBezTo>
                  <a:pt x="2176621" y="3160619"/>
                  <a:pt x="2163997" y="3160619"/>
                  <a:pt x="2176621" y="3160619"/>
                </a:cubicBezTo>
                <a:cubicBezTo>
                  <a:pt x="2189245" y="3173242"/>
                  <a:pt x="2189245" y="3173242"/>
                  <a:pt x="2202533" y="3185866"/>
                </a:cubicBezTo>
                <a:cubicBezTo>
                  <a:pt x="2202533" y="3185866"/>
                  <a:pt x="2189909" y="3223738"/>
                  <a:pt x="2176621" y="3237026"/>
                </a:cubicBezTo>
                <a:cubicBezTo>
                  <a:pt x="2176621" y="3224402"/>
                  <a:pt x="2176621" y="3211778"/>
                  <a:pt x="2163997" y="3211778"/>
                </a:cubicBezTo>
                <a:cubicBezTo>
                  <a:pt x="2163997" y="3224402"/>
                  <a:pt x="2163997" y="3237026"/>
                  <a:pt x="2151373" y="3224402"/>
                </a:cubicBezTo>
                <a:lnTo>
                  <a:pt x="2151373" y="3211778"/>
                </a:lnTo>
                <a:cubicBezTo>
                  <a:pt x="2138749" y="3288186"/>
                  <a:pt x="2100213" y="3326058"/>
                  <a:pt x="2100213" y="3389841"/>
                </a:cubicBezTo>
                <a:cubicBezTo>
                  <a:pt x="2087589" y="3389841"/>
                  <a:pt x="2074301" y="3402465"/>
                  <a:pt x="2087589" y="3415089"/>
                </a:cubicBezTo>
                <a:cubicBezTo>
                  <a:pt x="2074965" y="3402465"/>
                  <a:pt x="2061677" y="3427713"/>
                  <a:pt x="2061677" y="3427713"/>
                </a:cubicBezTo>
                <a:cubicBezTo>
                  <a:pt x="2061677" y="3440337"/>
                  <a:pt x="2049053" y="3465584"/>
                  <a:pt x="2035765" y="3478873"/>
                </a:cubicBezTo>
                <a:cubicBezTo>
                  <a:pt x="2023141" y="3516744"/>
                  <a:pt x="2023141" y="3555280"/>
                  <a:pt x="2009853" y="3580528"/>
                </a:cubicBezTo>
                <a:cubicBezTo>
                  <a:pt x="1997229" y="3580528"/>
                  <a:pt x="1983941" y="3593152"/>
                  <a:pt x="1983941" y="3605776"/>
                </a:cubicBezTo>
                <a:cubicBezTo>
                  <a:pt x="1971317" y="3631024"/>
                  <a:pt x="1971317" y="3643648"/>
                  <a:pt x="1958029" y="3643648"/>
                </a:cubicBezTo>
                <a:cubicBezTo>
                  <a:pt x="1958029" y="3707431"/>
                  <a:pt x="1906869" y="3720055"/>
                  <a:pt x="1919493" y="3783839"/>
                </a:cubicBezTo>
                <a:cubicBezTo>
                  <a:pt x="1906869" y="3783839"/>
                  <a:pt x="1893580" y="3783839"/>
                  <a:pt x="1893580" y="3783839"/>
                </a:cubicBezTo>
                <a:cubicBezTo>
                  <a:pt x="1906204" y="3809087"/>
                  <a:pt x="1880957" y="3847623"/>
                  <a:pt x="1867668" y="3860247"/>
                </a:cubicBezTo>
                <a:cubicBezTo>
                  <a:pt x="1880292" y="3872871"/>
                  <a:pt x="1855045" y="3911407"/>
                  <a:pt x="1841756" y="3911407"/>
                </a:cubicBezTo>
                <a:cubicBezTo>
                  <a:pt x="1829132" y="3975190"/>
                  <a:pt x="1790596" y="4013062"/>
                  <a:pt x="1764684" y="4076845"/>
                </a:cubicBezTo>
                <a:cubicBezTo>
                  <a:pt x="1764684" y="4076845"/>
                  <a:pt x="1764684" y="4076845"/>
                  <a:pt x="1764684" y="4064222"/>
                </a:cubicBezTo>
                <a:cubicBezTo>
                  <a:pt x="1764684" y="4128005"/>
                  <a:pt x="1713524" y="4165877"/>
                  <a:pt x="1700236" y="4229661"/>
                </a:cubicBezTo>
                <a:cubicBezTo>
                  <a:pt x="1712860" y="4229661"/>
                  <a:pt x="1712860" y="4229661"/>
                  <a:pt x="1712860" y="4229661"/>
                </a:cubicBezTo>
                <a:cubicBezTo>
                  <a:pt x="1725484" y="4217037"/>
                  <a:pt x="1712860" y="4217037"/>
                  <a:pt x="1712860" y="4217037"/>
                </a:cubicBezTo>
                <a:cubicBezTo>
                  <a:pt x="1738772" y="4191789"/>
                  <a:pt x="1738772" y="4140629"/>
                  <a:pt x="1777308" y="4128005"/>
                </a:cubicBezTo>
                <a:cubicBezTo>
                  <a:pt x="1777308" y="4102758"/>
                  <a:pt x="1777308" y="4064222"/>
                  <a:pt x="1803220" y="4076845"/>
                </a:cubicBezTo>
                <a:cubicBezTo>
                  <a:pt x="1803220" y="4013062"/>
                  <a:pt x="1854380" y="3987814"/>
                  <a:pt x="1854380" y="3924030"/>
                </a:cubicBezTo>
                <a:cubicBezTo>
                  <a:pt x="1880292" y="3872871"/>
                  <a:pt x="1905540" y="3847623"/>
                  <a:pt x="1918828" y="3809751"/>
                </a:cubicBezTo>
                <a:cubicBezTo>
                  <a:pt x="1944740" y="3784503"/>
                  <a:pt x="1957364" y="3745967"/>
                  <a:pt x="1957364" y="3695472"/>
                </a:cubicBezTo>
                <a:cubicBezTo>
                  <a:pt x="1969988" y="3670224"/>
                  <a:pt x="1995900" y="3657600"/>
                  <a:pt x="2008524" y="3631688"/>
                </a:cubicBezTo>
                <a:cubicBezTo>
                  <a:pt x="2021148" y="3631688"/>
                  <a:pt x="2034436" y="3619064"/>
                  <a:pt x="2034436" y="3644312"/>
                </a:cubicBezTo>
                <a:cubicBezTo>
                  <a:pt x="2021812" y="3656936"/>
                  <a:pt x="2034436" y="3669560"/>
                  <a:pt x="2034436" y="3695472"/>
                </a:cubicBezTo>
                <a:lnTo>
                  <a:pt x="2021812" y="3695472"/>
                </a:lnTo>
                <a:cubicBezTo>
                  <a:pt x="2009188" y="3708096"/>
                  <a:pt x="1995900" y="3733344"/>
                  <a:pt x="2009188" y="3746632"/>
                </a:cubicBezTo>
                <a:cubicBezTo>
                  <a:pt x="1996565" y="3759256"/>
                  <a:pt x="1996565" y="3771880"/>
                  <a:pt x="1996565" y="3784503"/>
                </a:cubicBezTo>
                <a:cubicBezTo>
                  <a:pt x="1970653" y="3809751"/>
                  <a:pt x="1970653" y="3848287"/>
                  <a:pt x="1945405" y="3873535"/>
                </a:cubicBezTo>
                <a:cubicBezTo>
                  <a:pt x="1945405" y="3886159"/>
                  <a:pt x="1958029" y="3886159"/>
                  <a:pt x="1958029" y="3886159"/>
                </a:cubicBezTo>
                <a:cubicBezTo>
                  <a:pt x="1932116" y="3962567"/>
                  <a:pt x="1906869" y="4051598"/>
                  <a:pt x="1868333" y="4115382"/>
                </a:cubicBezTo>
                <a:cubicBezTo>
                  <a:pt x="1868333" y="4166541"/>
                  <a:pt x="1855709" y="4217037"/>
                  <a:pt x="1829797" y="4255573"/>
                </a:cubicBezTo>
                <a:lnTo>
                  <a:pt x="1829797" y="4255573"/>
                </a:lnTo>
                <a:cubicBezTo>
                  <a:pt x="1855709" y="4268197"/>
                  <a:pt x="1842420" y="4255573"/>
                  <a:pt x="1842420" y="4230326"/>
                </a:cubicBezTo>
                <a:cubicBezTo>
                  <a:pt x="1855045" y="4230326"/>
                  <a:pt x="1855045" y="4217701"/>
                  <a:pt x="1868333" y="4230326"/>
                </a:cubicBezTo>
                <a:cubicBezTo>
                  <a:pt x="1855709" y="4192454"/>
                  <a:pt x="1906869" y="4192454"/>
                  <a:pt x="1894245" y="4153918"/>
                </a:cubicBezTo>
                <a:cubicBezTo>
                  <a:pt x="1894245" y="4153918"/>
                  <a:pt x="1894245" y="4166541"/>
                  <a:pt x="1881621" y="4166541"/>
                </a:cubicBezTo>
                <a:cubicBezTo>
                  <a:pt x="1894245" y="4115382"/>
                  <a:pt x="1907533" y="4090134"/>
                  <a:pt x="1932781" y="4052262"/>
                </a:cubicBezTo>
                <a:cubicBezTo>
                  <a:pt x="1920157" y="4064886"/>
                  <a:pt x="1920157" y="4064886"/>
                  <a:pt x="1920157" y="4077510"/>
                </a:cubicBezTo>
                <a:cubicBezTo>
                  <a:pt x="1946069" y="4052262"/>
                  <a:pt x="1932781" y="4001103"/>
                  <a:pt x="1971317" y="3988478"/>
                </a:cubicBezTo>
                <a:cubicBezTo>
                  <a:pt x="1983941" y="4026350"/>
                  <a:pt x="1932781" y="4064886"/>
                  <a:pt x="1958693" y="4102758"/>
                </a:cubicBezTo>
                <a:cubicBezTo>
                  <a:pt x="1946069" y="4102758"/>
                  <a:pt x="1958693" y="4115382"/>
                  <a:pt x="1946069" y="4115382"/>
                </a:cubicBezTo>
                <a:cubicBezTo>
                  <a:pt x="1946069" y="4115382"/>
                  <a:pt x="1958693" y="4102758"/>
                  <a:pt x="1933445" y="4102758"/>
                </a:cubicBezTo>
                <a:cubicBezTo>
                  <a:pt x="1933445" y="4128005"/>
                  <a:pt x="1933445" y="4140629"/>
                  <a:pt x="1907533" y="4166541"/>
                </a:cubicBezTo>
                <a:cubicBezTo>
                  <a:pt x="1933445" y="4204413"/>
                  <a:pt x="1894909" y="4230326"/>
                  <a:pt x="1907533" y="4255573"/>
                </a:cubicBezTo>
                <a:cubicBezTo>
                  <a:pt x="1933445" y="4179165"/>
                  <a:pt x="1971981" y="4141294"/>
                  <a:pt x="1997229" y="4064886"/>
                </a:cubicBezTo>
                <a:cubicBezTo>
                  <a:pt x="2009853" y="4064886"/>
                  <a:pt x="2009853" y="4027014"/>
                  <a:pt x="2023141" y="4027014"/>
                </a:cubicBezTo>
                <a:cubicBezTo>
                  <a:pt x="2023141" y="4039638"/>
                  <a:pt x="2023141" y="4052262"/>
                  <a:pt x="2010517" y="4052262"/>
                </a:cubicBezTo>
                <a:cubicBezTo>
                  <a:pt x="2023141" y="4077510"/>
                  <a:pt x="2010517" y="4090134"/>
                  <a:pt x="2010517" y="4103422"/>
                </a:cubicBezTo>
                <a:cubicBezTo>
                  <a:pt x="2049053" y="4065551"/>
                  <a:pt x="2061677" y="4001767"/>
                  <a:pt x="2087589" y="3963231"/>
                </a:cubicBezTo>
                <a:cubicBezTo>
                  <a:pt x="2087589" y="3937983"/>
                  <a:pt x="2087589" y="3925359"/>
                  <a:pt x="2113502" y="3912071"/>
                </a:cubicBezTo>
                <a:cubicBezTo>
                  <a:pt x="2113502" y="3835663"/>
                  <a:pt x="2164661" y="3771880"/>
                  <a:pt x="2203198" y="3682848"/>
                </a:cubicBezTo>
                <a:cubicBezTo>
                  <a:pt x="2203198" y="3682848"/>
                  <a:pt x="2203198" y="3682848"/>
                  <a:pt x="2215821" y="3682848"/>
                </a:cubicBezTo>
                <a:cubicBezTo>
                  <a:pt x="2203198" y="3644976"/>
                  <a:pt x="2241733" y="3631688"/>
                  <a:pt x="2241733" y="3606440"/>
                </a:cubicBezTo>
                <a:cubicBezTo>
                  <a:pt x="2292893" y="3606440"/>
                  <a:pt x="2306182" y="3530033"/>
                  <a:pt x="2357342" y="3504785"/>
                </a:cubicBezTo>
                <a:cubicBezTo>
                  <a:pt x="2357342" y="3517409"/>
                  <a:pt x="2357342" y="3517409"/>
                  <a:pt x="2357342" y="3530033"/>
                </a:cubicBezTo>
                <a:cubicBezTo>
                  <a:pt x="2331429" y="3530033"/>
                  <a:pt x="2318806" y="3555280"/>
                  <a:pt x="2344718" y="3555280"/>
                </a:cubicBezTo>
                <a:cubicBezTo>
                  <a:pt x="2357342" y="3530033"/>
                  <a:pt x="2383254" y="3504121"/>
                  <a:pt x="2409166" y="3504121"/>
                </a:cubicBezTo>
                <a:cubicBezTo>
                  <a:pt x="2383254" y="3504121"/>
                  <a:pt x="2409166" y="3516744"/>
                  <a:pt x="2409166" y="3529368"/>
                </a:cubicBezTo>
                <a:cubicBezTo>
                  <a:pt x="2421790" y="3529368"/>
                  <a:pt x="2435078" y="3541992"/>
                  <a:pt x="2435078" y="3529368"/>
                </a:cubicBezTo>
                <a:cubicBezTo>
                  <a:pt x="2422454" y="3529368"/>
                  <a:pt x="2435078" y="3516744"/>
                  <a:pt x="2435078" y="3516744"/>
                </a:cubicBezTo>
                <a:cubicBezTo>
                  <a:pt x="2435078" y="3491497"/>
                  <a:pt x="2409166" y="3478873"/>
                  <a:pt x="2396542" y="3465584"/>
                </a:cubicBezTo>
                <a:cubicBezTo>
                  <a:pt x="2396542" y="3440337"/>
                  <a:pt x="2409166" y="3427713"/>
                  <a:pt x="2422454" y="3401801"/>
                </a:cubicBezTo>
                <a:cubicBezTo>
                  <a:pt x="2422454" y="3401801"/>
                  <a:pt x="2422454" y="3427048"/>
                  <a:pt x="2435078" y="3427048"/>
                </a:cubicBezTo>
                <a:cubicBezTo>
                  <a:pt x="2422454" y="3363265"/>
                  <a:pt x="2473614" y="3338017"/>
                  <a:pt x="2499526" y="3299481"/>
                </a:cubicBezTo>
                <a:cubicBezTo>
                  <a:pt x="2512150" y="3299481"/>
                  <a:pt x="2525438" y="3312105"/>
                  <a:pt x="2525438" y="3312105"/>
                </a:cubicBezTo>
                <a:cubicBezTo>
                  <a:pt x="2512815" y="3337353"/>
                  <a:pt x="2499526" y="3349977"/>
                  <a:pt x="2512815" y="3375889"/>
                </a:cubicBezTo>
                <a:cubicBezTo>
                  <a:pt x="2500191" y="3375889"/>
                  <a:pt x="2500191" y="3375889"/>
                  <a:pt x="2500191" y="3375889"/>
                </a:cubicBezTo>
                <a:cubicBezTo>
                  <a:pt x="2512815" y="3401136"/>
                  <a:pt x="2474278" y="3413760"/>
                  <a:pt x="2487567" y="3439673"/>
                </a:cubicBezTo>
                <a:cubicBezTo>
                  <a:pt x="2474943" y="3439673"/>
                  <a:pt x="2461655" y="3477544"/>
                  <a:pt x="2436407" y="3503456"/>
                </a:cubicBezTo>
                <a:cubicBezTo>
                  <a:pt x="2449031" y="3503456"/>
                  <a:pt x="2449031" y="3516080"/>
                  <a:pt x="2462319" y="3528704"/>
                </a:cubicBezTo>
                <a:cubicBezTo>
                  <a:pt x="2449695" y="3553952"/>
                  <a:pt x="2436407" y="3605111"/>
                  <a:pt x="2411159" y="3617735"/>
                </a:cubicBezTo>
                <a:cubicBezTo>
                  <a:pt x="2423783" y="3617735"/>
                  <a:pt x="2423783" y="3617735"/>
                  <a:pt x="2437071" y="3617735"/>
                </a:cubicBezTo>
                <a:cubicBezTo>
                  <a:pt x="2437071" y="3605111"/>
                  <a:pt x="2437071" y="3566575"/>
                  <a:pt x="2462984" y="3566575"/>
                </a:cubicBezTo>
                <a:cubicBezTo>
                  <a:pt x="2462984" y="3579199"/>
                  <a:pt x="2475607" y="3553952"/>
                  <a:pt x="2488896" y="3566575"/>
                </a:cubicBezTo>
                <a:cubicBezTo>
                  <a:pt x="2514808" y="3655607"/>
                  <a:pt x="2424447" y="3706767"/>
                  <a:pt x="2450359" y="3783175"/>
                </a:cubicBezTo>
                <a:cubicBezTo>
                  <a:pt x="2462984" y="3783175"/>
                  <a:pt x="2462984" y="3770551"/>
                  <a:pt x="2462984" y="3770551"/>
                </a:cubicBezTo>
                <a:cubicBezTo>
                  <a:pt x="2462984" y="3783175"/>
                  <a:pt x="2462984" y="3795798"/>
                  <a:pt x="2475607" y="3795798"/>
                </a:cubicBezTo>
                <a:cubicBezTo>
                  <a:pt x="2475607" y="3732015"/>
                  <a:pt x="2501519" y="3681519"/>
                  <a:pt x="2514143" y="3617735"/>
                </a:cubicBezTo>
                <a:cubicBezTo>
                  <a:pt x="2526767" y="3617735"/>
                  <a:pt x="2514143" y="3592488"/>
                  <a:pt x="2540055" y="3592488"/>
                </a:cubicBezTo>
                <a:cubicBezTo>
                  <a:pt x="2540055" y="3617735"/>
                  <a:pt x="2527432" y="3617735"/>
                  <a:pt x="2540055" y="3630359"/>
                </a:cubicBezTo>
                <a:cubicBezTo>
                  <a:pt x="2540055" y="3630359"/>
                  <a:pt x="2540055" y="3630359"/>
                  <a:pt x="2527432" y="3630359"/>
                </a:cubicBezTo>
                <a:cubicBezTo>
                  <a:pt x="2514808" y="3681519"/>
                  <a:pt x="2514808" y="3719391"/>
                  <a:pt x="2501519" y="3770551"/>
                </a:cubicBezTo>
                <a:cubicBezTo>
                  <a:pt x="2527432" y="3732679"/>
                  <a:pt x="2514143" y="3681519"/>
                  <a:pt x="2540055" y="3656271"/>
                </a:cubicBezTo>
                <a:cubicBezTo>
                  <a:pt x="2527432" y="3668895"/>
                  <a:pt x="2540055" y="3668895"/>
                  <a:pt x="2527432" y="3694143"/>
                </a:cubicBezTo>
                <a:cubicBezTo>
                  <a:pt x="2553344" y="3668895"/>
                  <a:pt x="2553344" y="3642983"/>
                  <a:pt x="2553344" y="3605111"/>
                </a:cubicBezTo>
                <a:lnTo>
                  <a:pt x="2553344" y="3605111"/>
                </a:lnTo>
                <a:cubicBezTo>
                  <a:pt x="2565968" y="3605111"/>
                  <a:pt x="2565968" y="3579864"/>
                  <a:pt x="2553344" y="3579864"/>
                </a:cubicBezTo>
                <a:cubicBezTo>
                  <a:pt x="2565968" y="3579864"/>
                  <a:pt x="2553344" y="3592488"/>
                  <a:pt x="2553344" y="3579864"/>
                </a:cubicBezTo>
                <a:cubicBezTo>
                  <a:pt x="2553344" y="3567240"/>
                  <a:pt x="2553344" y="3567240"/>
                  <a:pt x="2565968" y="3567240"/>
                </a:cubicBezTo>
                <a:cubicBezTo>
                  <a:pt x="2553344" y="3541992"/>
                  <a:pt x="2565968" y="3503456"/>
                  <a:pt x="2565968" y="3478208"/>
                </a:cubicBezTo>
                <a:cubicBezTo>
                  <a:pt x="2553344" y="3478208"/>
                  <a:pt x="2565968" y="3503456"/>
                  <a:pt x="2540055" y="3490832"/>
                </a:cubicBezTo>
                <a:cubicBezTo>
                  <a:pt x="2540055" y="3503456"/>
                  <a:pt x="2540055" y="3516080"/>
                  <a:pt x="2540055" y="3528704"/>
                </a:cubicBezTo>
                <a:cubicBezTo>
                  <a:pt x="2527432" y="3516080"/>
                  <a:pt x="2540055" y="3528704"/>
                  <a:pt x="2527432" y="3528704"/>
                </a:cubicBezTo>
                <a:cubicBezTo>
                  <a:pt x="2527432" y="3528704"/>
                  <a:pt x="2540055" y="3541328"/>
                  <a:pt x="2527432" y="3553952"/>
                </a:cubicBezTo>
                <a:cubicBezTo>
                  <a:pt x="2514808" y="3541328"/>
                  <a:pt x="2514808" y="3528704"/>
                  <a:pt x="2501519" y="3528704"/>
                </a:cubicBezTo>
                <a:cubicBezTo>
                  <a:pt x="2514143" y="3528704"/>
                  <a:pt x="2514143" y="3528704"/>
                  <a:pt x="2501519" y="3516080"/>
                </a:cubicBezTo>
                <a:cubicBezTo>
                  <a:pt x="2475607" y="3503456"/>
                  <a:pt x="2514143" y="3452296"/>
                  <a:pt x="2514143" y="3427048"/>
                </a:cubicBezTo>
                <a:cubicBezTo>
                  <a:pt x="2488231" y="3375889"/>
                  <a:pt x="2552679" y="3325393"/>
                  <a:pt x="2526767" y="3299481"/>
                </a:cubicBezTo>
                <a:cubicBezTo>
                  <a:pt x="2514143" y="3286857"/>
                  <a:pt x="2500855" y="3299481"/>
                  <a:pt x="2500855" y="3299481"/>
                </a:cubicBezTo>
                <a:cubicBezTo>
                  <a:pt x="2500855" y="3286857"/>
                  <a:pt x="2513479" y="3299481"/>
                  <a:pt x="2526767" y="3286857"/>
                </a:cubicBezTo>
                <a:cubicBezTo>
                  <a:pt x="2539391" y="3299481"/>
                  <a:pt x="2552679" y="3312105"/>
                  <a:pt x="2565303" y="3324729"/>
                </a:cubicBezTo>
                <a:cubicBezTo>
                  <a:pt x="2565303" y="3324729"/>
                  <a:pt x="2577927" y="3324729"/>
                  <a:pt x="2591215" y="3337353"/>
                </a:cubicBezTo>
                <a:cubicBezTo>
                  <a:pt x="2591215" y="3324729"/>
                  <a:pt x="2578592" y="3312105"/>
                  <a:pt x="2578592" y="3299481"/>
                </a:cubicBezTo>
                <a:cubicBezTo>
                  <a:pt x="2604504" y="3312105"/>
                  <a:pt x="2617127" y="3312105"/>
                  <a:pt x="2629751" y="3337353"/>
                </a:cubicBezTo>
                <a:cubicBezTo>
                  <a:pt x="2617127" y="3337353"/>
                  <a:pt x="2617127" y="3337353"/>
                  <a:pt x="2617127" y="3349977"/>
                </a:cubicBezTo>
                <a:cubicBezTo>
                  <a:pt x="2643040" y="3362600"/>
                  <a:pt x="2655664" y="3375224"/>
                  <a:pt x="2681576" y="3401136"/>
                </a:cubicBezTo>
                <a:cubicBezTo>
                  <a:pt x="2681576" y="3375889"/>
                  <a:pt x="2694200" y="3349977"/>
                  <a:pt x="2707488" y="3337353"/>
                </a:cubicBezTo>
                <a:cubicBezTo>
                  <a:pt x="2707488" y="3349977"/>
                  <a:pt x="2720112" y="3337353"/>
                  <a:pt x="2720112" y="3349977"/>
                </a:cubicBezTo>
                <a:lnTo>
                  <a:pt x="2732736" y="3349977"/>
                </a:lnTo>
                <a:cubicBezTo>
                  <a:pt x="2720112" y="3362600"/>
                  <a:pt x="2706823" y="3375224"/>
                  <a:pt x="2720112" y="3362600"/>
                </a:cubicBezTo>
                <a:cubicBezTo>
                  <a:pt x="2707488" y="3387848"/>
                  <a:pt x="2746024" y="3451632"/>
                  <a:pt x="2707488" y="3464256"/>
                </a:cubicBezTo>
                <a:cubicBezTo>
                  <a:pt x="2720112" y="3464256"/>
                  <a:pt x="2694864" y="3489504"/>
                  <a:pt x="2707488" y="3489504"/>
                </a:cubicBezTo>
                <a:cubicBezTo>
                  <a:pt x="2720112" y="3476880"/>
                  <a:pt x="2720112" y="3464256"/>
                  <a:pt x="2733400" y="3464256"/>
                </a:cubicBezTo>
                <a:cubicBezTo>
                  <a:pt x="2746024" y="3476880"/>
                  <a:pt x="2746024" y="3502127"/>
                  <a:pt x="2746024" y="3528040"/>
                </a:cubicBezTo>
                <a:cubicBezTo>
                  <a:pt x="2771936" y="3540664"/>
                  <a:pt x="2758648" y="3591823"/>
                  <a:pt x="2784560" y="3617071"/>
                </a:cubicBezTo>
                <a:cubicBezTo>
                  <a:pt x="2797184" y="3591823"/>
                  <a:pt x="2771936" y="3579199"/>
                  <a:pt x="2784560" y="3553287"/>
                </a:cubicBezTo>
                <a:cubicBezTo>
                  <a:pt x="2784560" y="3578535"/>
                  <a:pt x="2797184" y="3642319"/>
                  <a:pt x="2810472" y="3629695"/>
                </a:cubicBezTo>
                <a:cubicBezTo>
                  <a:pt x="2797848" y="3604447"/>
                  <a:pt x="2784560" y="3489504"/>
                  <a:pt x="2759312" y="3451632"/>
                </a:cubicBezTo>
                <a:cubicBezTo>
                  <a:pt x="2771936" y="3439008"/>
                  <a:pt x="2759312" y="3413760"/>
                  <a:pt x="2785224" y="3413760"/>
                </a:cubicBezTo>
                <a:cubicBezTo>
                  <a:pt x="2797848" y="3413760"/>
                  <a:pt x="2797848" y="3413760"/>
                  <a:pt x="2797848" y="3426384"/>
                </a:cubicBezTo>
                <a:cubicBezTo>
                  <a:pt x="2823760" y="3426384"/>
                  <a:pt x="2810472" y="3426384"/>
                  <a:pt x="2823760" y="3439008"/>
                </a:cubicBezTo>
                <a:cubicBezTo>
                  <a:pt x="2823760" y="3401136"/>
                  <a:pt x="2811137" y="3413760"/>
                  <a:pt x="2811137" y="3387848"/>
                </a:cubicBezTo>
                <a:cubicBezTo>
                  <a:pt x="2823760" y="3387848"/>
                  <a:pt x="2823760" y="3375224"/>
                  <a:pt x="2837049" y="3375224"/>
                </a:cubicBezTo>
                <a:cubicBezTo>
                  <a:pt x="2824425" y="3362600"/>
                  <a:pt x="2849672" y="3337353"/>
                  <a:pt x="2875585" y="3337353"/>
                </a:cubicBezTo>
                <a:cubicBezTo>
                  <a:pt x="2888209" y="3362600"/>
                  <a:pt x="2875585" y="3401136"/>
                  <a:pt x="2901497" y="3413760"/>
                </a:cubicBezTo>
                <a:cubicBezTo>
                  <a:pt x="2901497" y="3413760"/>
                  <a:pt x="2901497" y="3388513"/>
                  <a:pt x="2901497" y="3375889"/>
                </a:cubicBezTo>
                <a:cubicBezTo>
                  <a:pt x="2952657" y="3363265"/>
                  <a:pt x="2940033" y="3427048"/>
                  <a:pt x="2965945" y="3439673"/>
                </a:cubicBezTo>
                <a:cubicBezTo>
                  <a:pt x="2978569" y="3427048"/>
                  <a:pt x="2965945" y="3401801"/>
                  <a:pt x="2991857" y="3401801"/>
                </a:cubicBezTo>
                <a:cubicBezTo>
                  <a:pt x="3004481" y="3414425"/>
                  <a:pt x="2991857" y="3427048"/>
                  <a:pt x="2991857" y="3439673"/>
                </a:cubicBezTo>
                <a:lnTo>
                  <a:pt x="3004481" y="3439673"/>
                </a:lnTo>
                <a:cubicBezTo>
                  <a:pt x="3004481" y="3452296"/>
                  <a:pt x="3004481" y="3452296"/>
                  <a:pt x="3004481" y="3464920"/>
                </a:cubicBezTo>
                <a:cubicBezTo>
                  <a:pt x="3017105" y="3490168"/>
                  <a:pt x="3043017" y="3490168"/>
                  <a:pt x="3030393" y="3502792"/>
                </a:cubicBezTo>
                <a:cubicBezTo>
                  <a:pt x="3043017" y="3502792"/>
                  <a:pt x="3030393" y="3515415"/>
                  <a:pt x="3043017" y="3528040"/>
                </a:cubicBezTo>
                <a:cubicBezTo>
                  <a:pt x="3043017" y="3540664"/>
                  <a:pt x="3068929" y="3553287"/>
                  <a:pt x="3068929" y="3565911"/>
                </a:cubicBezTo>
                <a:cubicBezTo>
                  <a:pt x="3081553" y="3565911"/>
                  <a:pt x="3068929" y="3578535"/>
                  <a:pt x="3081553" y="3578535"/>
                </a:cubicBezTo>
                <a:cubicBezTo>
                  <a:pt x="3081553" y="3540664"/>
                  <a:pt x="3043017" y="3502127"/>
                  <a:pt x="3030393" y="3476880"/>
                </a:cubicBezTo>
                <a:cubicBezTo>
                  <a:pt x="3043017" y="3476880"/>
                  <a:pt x="3043017" y="3489504"/>
                  <a:pt x="3056305" y="3476880"/>
                </a:cubicBezTo>
                <a:cubicBezTo>
                  <a:pt x="3043681" y="3476880"/>
                  <a:pt x="3030393" y="3464256"/>
                  <a:pt x="3043681" y="3451632"/>
                </a:cubicBezTo>
                <a:cubicBezTo>
                  <a:pt x="3069594" y="3476880"/>
                  <a:pt x="3094841" y="3502792"/>
                  <a:pt x="3082217" y="3540664"/>
                </a:cubicBezTo>
                <a:cubicBezTo>
                  <a:pt x="3082217" y="3540664"/>
                  <a:pt x="3082217" y="3528040"/>
                  <a:pt x="3069594" y="3540664"/>
                </a:cubicBezTo>
                <a:cubicBezTo>
                  <a:pt x="3082217" y="3540664"/>
                  <a:pt x="3082217" y="3565911"/>
                  <a:pt x="3095506" y="3565911"/>
                </a:cubicBezTo>
                <a:cubicBezTo>
                  <a:pt x="3082882" y="3578535"/>
                  <a:pt x="3069594" y="3578535"/>
                  <a:pt x="3082882" y="3591159"/>
                </a:cubicBezTo>
                <a:cubicBezTo>
                  <a:pt x="3095506" y="3591159"/>
                  <a:pt x="3082882" y="3565911"/>
                  <a:pt x="3108794" y="3578535"/>
                </a:cubicBezTo>
                <a:cubicBezTo>
                  <a:pt x="3096170" y="3591159"/>
                  <a:pt x="3121418" y="3591159"/>
                  <a:pt x="3121418" y="3603783"/>
                </a:cubicBezTo>
                <a:cubicBezTo>
                  <a:pt x="3121418" y="3591159"/>
                  <a:pt x="3134042" y="3591159"/>
                  <a:pt x="3134042" y="3578535"/>
                </a:cubicBezTo>
                <a:cubicBezTo>
                  <a:pt x="3134042" y="3578535"/>
                  <a:pt x="3121418" y="3565911"/>
                  <a:pt x="3134042" y="3553287"/>
                </a:cubicBezTo>
                <a:cubicBezTo>
                  <a:pt x="3146666" y="3578535"/>
                  <a:pt x="3146666" y="3591159"/>
                  <a:pt x="3172578" y="3617071"/>
                </a:cubicBezTo>
                <a:cubicBezTo>
                  <a:pt x="3172578" y="3617071"/>
                  <a:pt x="3172578" y="3629695"/>
                  <a:pt x="3172578" y="3642319"/>
                </a:cubicBezTo>
                <a:cubicBezTo>
                  <a:pt x="3159954" y="3629695"/>
                  <a:pt x="3146666" y="3667566"/>
                  <a:pt x="3159954" y="3680191"/>
                </a:cubicBezTo>
                <a:cubicBezTo>
                  <a:pt x="3159954" y="3667566"/>
                  <a:pt x="3172578" y="3680191"/>
                  <a:pt x="3185866" y="3667566"/>
                </a:cubicBezTo>
                <a:cubicBezTo>
                  <a:pt x="3173242" y="3654942"/>
                  <a:pt x="3173242" y="3629695"/>
                  <a:pt x="3185866" y="3629695"/>
                </a:cubicBezTo>
                <a:cubicBezTo>
                  <a:pt x="3211778" y="3629695"/>
                  <a:pt x="3224402" y="3654942"/>
                  <a:pt x="3224402" y="3667566"/>
                </a:cubicBezTo>
                <a:cubicBezTo>
                  <a:pt x="3224402" y="3654942"/>
                  <a:pt x="3237026" y="3667566"/>
                  <a:pt x="3250314" y="3667566"/>
                </a:cubicBezTo>
                <a:cubicBezTo>
                  <a:pt x="3262938" y="3629695"/>
                  <a:pt x="3224402" y="3616407"/>
                  <a:pt x="3224402" y="3565911"/>
                </a:cubicBezTo>
                <a:cubicBezTo>
                  <a:pt x="3237026" y="3565911"/>
                  <a:pt x="3262938" y="3565911"/>
                  <a:pt x="3262938" y="3578535"/>
                </a:cubicBezTo>
                <a:cubicBezTo>
                  <a:pt x="3288850" y="3578535"/>
                  <a:pt x="3288850" y="3616407"/>
                  <a:pt x="3314098" y="3616407"/>
                </a:cubicBezTo>
                <a:cubicBezTo>
                  <a:pt x="3301474" y="3578535"/>
                  <a:pt x="3249650" y="3565247"/>
                  <a:pt x="3262938" y="3527375"/>
                </a:cubicBezTo>
                <a:cubicBezTo>
                  <a:pt x="3237026" y="3527375"/>
                  <a:pt x="3237026" y="3502127"/>
                  <a:pt x="3224402" y="3502127"/>
                </a:cubicBezTo>
                <a:cubicBezTo>
                  <a:pt x="3211778" y="3489504"/>
                  <a:pt x="3224402" y="3476880"/>
                  <a:pt x="3224402" y="3464256"/>
                </a:cubicBezTo>
                <a:cubicBezTo>
                  <a:pt x="3211778" y="3476880"/>
                  <a:pt x="3198490" y="3476880"/>
                  <a:pt x="3198490" y="3489504"/>
                </a:cubicBezTo>
                <a:cubicBezTo>
                  <a:pt x="3185866" y="3476880"/>
                  <a:pt x="3172578" y="3464256"/>
                  <a:pt x="3172578" y="3451632"/>
                </a:cubicBezTo>
                <a:cubicBezTo>
                  <a:pt x="3159954" y="3451632"/>
                  <a:pt x="3146666" y="3451632"/>
                  <a:pt x="3146666" y="3464256"/>
                </a:cubicBezTo>
                <a:cubicBezTo>
                  <a:pt x="3146666" y="3451632"/>
                  <a:pt x="3134042" y="3426384"/>
                  <a:pt x="3159289" y="3426384"/>
                </a:cubicBezTo>
                <a:cubicBezTo>
                  <a:pt x="3171913" y="3477544"/>
                  <a:pt x="3262274" y="3439008"/>
                  <a:pt x="3248985" y="3515415"/>
                </a:cubicBezTo>
                <a:cubicBezTo>
                  <a:pt x="3261609" y="3515415"/>
                  <a:pt x="3261609" y="3502792"/>
                  <a:pt x="3287521" y="3502792"/>
                </a:cubicBezTo>
                <a:cubicBezTo>
                  <a:pt x="3287521" y="3451632"/>
                  <a:pt x="3248985" y="3439008"/>
                  <a:pt x="3236362" y="3388513"/>
                </a:cubicBezTo>
                <a:cubicBezTo>
                  <a:pt x="3236362" y="3388513"/>
                  <a:pt x="3223738" y="3375889"/>
                  <a:pt x="3236362" y="3363265"/>
                </a:cubicBezTo>
                <a:cubicBezTo>
                  <a:pt x="3236362" y="3388513"/>
                  <a:pt x="3262274" y="3414425"/>
                  <a:pt x="3262274" y="3388513"/>
                </a:cubicBezTo>
                <a:cubicBezTo>
                  <a:pt x="3262274" y="3401136"/>
                  <a:pt x="3274898" y="3401136"/>
                  <a:pt x="3274898" y="3401136"/>
                </a:cubicBezTo>
                <a:cubicBezTo>
                  <a:pt x="3287521" y="3388513"/>
                  <a:pt x="3262274" y="3349977"/>
                  <a:pt x="3287521" y="3337353"/>
                </a:cubicBezTo>
                <a:cubicBezTo>
                  <a:pt x="3287521" y="3362600"/>
                  <a:pt x="3326057" y="3388513"/>
                  <a:pt x="3326057" y="3426384"/>
                </a:cubicBezTo>
                <a:lnTo>
                  <a:pt x="3338681" y="3426384"/>
                </a:lnTo>
                <a:cubicBezTo>
                  <a:pt x="3351305" y="3439008"/>
                  <a:pt x="3338681" y="3451632"/>
                  <a:pt x="3326057" y="3451632"/>
                </a:cubicBezTo>
                <a:cubicBezTo>
                  <a:pt x="3313434" y="3451632"/>
                  <a:pt x="3313434" y="3426384"/>
                  <a:pt x="3300145" y="3426384"/>
                </a:cubicBezTo>
                <a:lnTo>
                  <a:pt x="3287521" y="3426384"/>
                </a:lnTo>
                <a:cubicBezTo>
                  <a:pt x="3300145" y="3439008"/>
                  <a:pt x="3313434" y="3464256"/>
                  <a:pt x="3313434" y="3490168"/>
                </a:cubicBezTo>
                <a:cubicBezTo>
                  <a:pt x="3313434" y="3502792"/>
                  <a:pt x="3300810" y="3502792"/>
                  <a:pt x="3313434" y="3515415"/>
                </a:cubicBezTo>
                <a:cubicBezTo>
                  <a:pt x="3339346" y="3515415"/>
                  <a:pt x="3313434" y="3490168"/>
                  <a:pt x="3339346" y="3502792"/>
                </a:cubicBezTo>
                <a:cubicBezTo>
                  <a:pt x="3339346" y="3490168"/>
                  <a:pt x="3326722" y="3490168"/>
                  <a:pt x="3326722" y="3477544"/>
                </a:cubicBezTo>
                <a:cubicBezTo>
                  <a:pt x="3339346" y="3477544"/>
                  <a:pt x="3339346" y="3452296"/>
                  <a:pt x="3352634" y="3452296"/>
                </a:cubicBezTo>
                <a:cubicBezTo>
                  <a:pt x="3352634" y="3452296"/>
                  <a:pt x="3365258" y="3452296"/>
                  <a:pt x="3365258" y="3464920"/>
                </a:cubicBezTo>
                <a:cubicBezTo>
                  <a:pt x="3365258" y="3477544"/>
                  <a:pt x="3365258" y="3477544"/>
                  <a:pt x="3365258" y="3502792"/>
                </a:cubicBezTo>
                <a:cubicBezTo>
                  <a:pt x="3377882" y="3502792"/>
                  <a:pt x="3377882" y="3490168"/>
                  <a:pt x="3377882" y="3490168"/>
                </a:cubicBezTo>
                <a:cubicBezTo>
                  <a:pt x="3390506" y="3515415"/>
                  <a:pt x="3429041" y="3528040"/>
                  <a:pt x="3416418" y="3553952"/>
                </a:cubicBezTo>
                <a:cubicBezTo>
                  <a:pt x="3454954" y="3553952"/>
                  <a:pt x="3454954" y="3617735"/>
                  <a:pt x="3480866" y="3630359"/>
                </a:cubicBezTo>
                <a:cubicBezTo>
                  <a:pt x="3480866" y="3605111"/>
                  <a:pt x="3454954" y="3592488"/>
                  <a:pt x="3468242" y="3579199"/>
                </a:cubicBezTo>
                <a:cubicBezTo>
                  <a:pt x="3442330" y="3579199"/>
                  <a:pt x="3442330" y="3553952"/>
                  <a:pt x="3442330" y="3541328"/>
                </a:cubicBezTo>
                <a:cubicBezTo>
                  <a:pt x="3468242" y="3566575"/>
                  <a:pt x="3480866" y="3605111"/>
                  <a:pt x="3506778" y="3617735"/>
                </a:cubicBezTo>
                <a:cubicBezTo>
                  <a:pt x="3506778" y="3605111"/>
                  <a:pt x="3506778" y="3605111"/>
                  <a:pt x="3506778" y="3592488"/>
                </a:cubicBezTo>
                <a:cubicBezTo>
                  <a:pt x="3519402" y="3592488"/>
                  <a:pt x="3519402" y="3579864"/>
                  <a:pt x="3532690" y="3592488"/>
                </a:cubicBezTo>
                <a:cubicBezTo>
                  <a:pt x="3532690" y="3567240"/>
                  <a:pt x="3506778" y="3541328"/>
                  <a:pt x="3532690" y="3528704"/>
                </a:cubicBezTo>
                <a:cubicBezTo>
                  <a:pt x="3506778" y="3541328"/>
                  <a:pt x="3506778" y="3490832"/>
                  <a:pt x="3494154" y="3490832"/>
                </a:cubicBezTo>
                <a:lnTo>
                  <a:pt x="3506778" y="3478208"/>
                </a:lnTo>
                <a:cubicBezTo>
                  <a:pt x="3506778" y="3503456"/>
                  <a:pt x="3532690" y="3529368"/>
                  <a:pt x="3545314" y="3541992"/>
                </a:cubicBezTo>
                <a:cubicBezTo>
                  <a:pt x="3545314" y="3541992"/>
                  <a:pt x="3532690" y="3541992"/>
                  <a:pt x="3545314" y="3554616"/>
                </a:cubicBezTo>
                <a:cubicBezTo>
                  <a:pt x="3557938" y="3554616"/>
                  <a:pt x="3557938" y="3529368"/>
                  <a:pt x="3557938" y="3529368"/>
                </a:cubicBezTo>
                <a:cubicBezTo>
                  <a:pt x="3570562" y="3567240"/>
                  <a:pt x="3609098" y="3580528"/>
                  <a:pt x="3609098" y="3618400"/>
                </a:cubicBezTo>
                <a:cubicBezTo>
                  <a:pt x="3596474" y="3605776"/>
                  <a:pt x="3570562" y="3631024"/>
                  <a:pt x="3544650" y="3631024"/>
                </a:cubicBezTo>
                <a:cubicBezTo>
                  <a:pt x="3544650" y="3656271"/>
                  <a:pt x="3544650" y="3668895"/>
                  <a:pt x="3532026" y="3682184"/>
                </a:cubicBezTo>
                <a:cubicBezTo>
                  <a:pt x="3544650" y="3694807"/>
                  <a:pt x="3544650" y="3720055"/>
                  <a:pt x="3544650" y="3733344"/>
                </a:cubicBezTo>
                <a:cubicBezTo>
                  <a:pt x="3544650" y="3771215"/>
                  <a:pt x="3506114" y="3834999"/>
                  <a:pt x="3454954" y="3847623"/>
                </a:cubicBezTo>
                <a:cubicBezTo>
                  <a:pt x="3403794" y="3847623"/>
                  <a:pt x="3377882" y="3847623"/>
                  <a:pt x="3365258" y="3809751"/>
                </a:cubicBezTo>
                <a:cubicBezTo>
                  <a:pt x="3352634" y="3834999"/>
                  <a:pt x="3339346" y="3898783"/>
                  <a:pt x="3365258" y="3911407"/>
                </a:cubicBezTo>
                <a:cubicBezTo>
                  <a:pt x="3365258" y="3911407"/>
                  <a:pt x="3365258" y="3898783"/>
                  <a:pt x="3377882" y="3898783"/>
                </a:cubicBezTo>
                <a:cubicBezTo>
                  <a:pt x="3377882" y="3911407"/>
                  <a:pt x="3377882" y="3911407"/>
                  <a:pt x="3377882" y="3911407"/>
                </a:cubicBezTo>
                <a:cubicBezTo>
                  <a:pt x="3351970" y="3924030"/>
                  <a:pt x="3351970" y="3949278"/>
                  <a:pt x="3313434" y="3949278"/>
                </a:cubicBezTo>
                <a:cubicBezTo>
                  <a:pt x="3300810" y="3987150"/>
                  <a:pt x="3248985" y="3974526"/>
                  <a:pt x="3248985" y="4025686"/>
                </a:cubicBezTo>
                <a:cubicBezTo>
                  <a:pt x="3261609" y="4050934"/>
                  <a:pt x="3287521" y="4025686"/>
                  <a:pt x="3313434" y="4038310"/>
                </a:cubicBezTo>
                <a:cubicBezTo>
                  <a:pt x="3326057" y="3961902"/>
                  <a:pt x="3390506" y="3949278"/>
                  <a:pt x="3416418" y="3898118"/>
                </a:cubicBezTo>
                <a:cubicBezTo>
                  <a:pt x="3467578" y="3898118"/>
                  <a:pt x="3532026" y="3885494"/>
                  <a:pt x="3570562" y="3898118"/>
                </a:cubicBezTo>
                <a:cubicBezTo>
                  <a:pt x="3570562" y="3885494"/>
                  <a:pt x="3570562" y="3872871"/>
                  <a:pt x="3570562" y="3872871"/>
                </a:cubicBezTo>
                <a:cubicBezTo>
                  <a:pt x="3570562" y="3885494"/>
                  <a:pt x="3583186" y="3885494"/>
                  <a:pt x="3583186" y="3885494"/>
                </a:cubicBezTo>
                <a:cubicBezTo>
                  <a:pt x="3595810" y="3872871"/>
                  <a:pt x="3583186" y="3860247"/>
                  <a:pt x="3583186" y="3860247"/>
                </a:cubicBezTo>
                <a:cubicBezTo>
                  <a:pt x="3595810" y="3860247"/>
                  <a:pt x="3595810" y="3872871"/>
                  <a:pt x="3595810" y="3872871"/>
                </a:cubicBezTo>
                <a:cubicBezTo>
                  <a:pt x="3608433" y="3860247"/>
                  <a:pt x="3595810" y="3834999"/>
                  <a:pt x="3608433" y="3809087"/>
                </a:cubicBezTo>
                <a:cubicBezTo>
                  <a:pt x="3582521" y="3796463"/>
                  <a:pt x="3569897" y="3745303"/>
                  <a:pt x="3621057" y="3745303"/>
                </a:cubicBezTo>
                <a:cubicBezTo>
                  <a:pt x="3595145" y="3707431"/>
                  <a:pt x="3608433" y="3668895"/>
                  <a:pt x="3621057" y="3631024"/>
                </a:cubicBezTo>
                <a:cubicBezTo>
                  <a:pt x="3621057" y="3656271"/>
                  <a:pt x="3646970" y="3668895"/>
                  <a:pt x="3633681" y="3694807"/>
                </a:cubicBezTo>
                <a:cubicBezTo>
                  <a:pt x="3659593" y="3707431"/>
                  <a:pt x="3684841" y="3771215"/>
                  <a:pt x="3672217" y="3809087"/>
                </a:cubicBezTo>
                <a:cubicBezTo>
                  <a:pt x="3659593" y="3796463"/>
                  <a:pt x="3659593" y="3796463"/>
                  <a:pt x="3646305" y="3796463"/>
                </a:cubicBezTo>
                <a:cubicBezTo>
                  <a:pt x="3646305" y="3847623"/>
                  <a:pt x="3672217" y="3872871"/>
                  <a:pt x="3710753" y="3885494"/>
                </a:cubicBezTo>
                <a:lnTo>
                  <a:pt x="3710753" y="3885494"/>
                </a:lnTo>
                <a:cubicBezTo>
                  <a:pt x="3736666" y="3885494"/>
                  <a:pt x="3749289" y="3885494"/>
                  <a:pt x="3749289" y="3872871"/>
                </a:cubicBezTo>
                <a:lnTo>
                  <a:pt x="3749289" y="3885494"/>
                </a:lnTo>
                <a:cubicBezTo>
                  <a:pt x="3761913" y="3885494"/>
                  <a:pt x="3749289" y="3872871"/>
                  <a:pt x="3761913" y="3872871"/>
                </a:cubicBezTo>
                <a:lnTo>
                  <a:pt x="3761913" y="3872871"/>
                </a:lnTo>
                <a:cubicBezTo>
                  <a:pt x="3774537" y="3885494"/>
                  <a:pt x="3774537" y="3860247"/>
                  <a:pt x="3774537" y="3860247"/>
                </a:cubicBezTo>
                <a:cubicBezTo>
                  <a:pt x="3800449" y="3847623"/>
                  <a:pt x="3825697" y="3872871"/>
                  <a:pt x="3851609" y="3872871"/>
                </a:cubicBezTo>
                <a:cubicBezTo>
                  <a:pt x="3851609" y="3885494"/>
                  <a:pt x="3851609" y="3885494"/>
                  <a:pt x="3851609" y="3885494"/>
                </a:cubicBezTo>
                <a:cubicBezTo>
                  <a:pt x="3916057" y="3885494"/>
                  <a:pt x="3954593" y="3923366"/>
                  <a:pt x="3993129" y="3961902"/>
                </a:cubicBezTo>
                <a:cubicBezTo>
                  <a:pt x="4005753" y="3949278"/>
                  <a:pt x="4019042" y="3936654"/>
                  <a:pt x="4031665" y="3924030"/>
                </a:cubicBezTo>
                <a:cubicBezTo>
                  <a:pt x="4031665" y="3936654"/>
                  <a:pt x="4031665" y="3936654"/>
                  <a:pt x="4031665" y="3936654"/>
                </a:cubicBezTo>
                <a:cubicBezTo>
                  <a:pt x="4044289" y="3898783"/>
                  <a:pt x="4005753" y="3872871"/>
                  <a:pt x="4005753" y="3847623"/>
                </a:cubicBezTo>
                <a:cubicBezTo>
                  <a:pt x="4044289" y="3924030"/>
                  <a:pt x="4173185" y="3924030"/>
                  <a:pt x="4250258" y="3936654"/>
                </a:cubicBezTo>
                <a:cubicBezTo>
                  <a:pt x="4237634" y="3936654"/>
                  <a:pt x="4211722" y="3936654"/>
                  <a:pt x="4224345" y="3961902"/>
                </a:cubicBezTo>
                <a:cubicBezTo>
                  <a:pt x="4236969" y="3949278"/>
                  <a:pt x="4250258" y="3949278"/>
                  <a:pt x="4262881" y="3936654"/>
                </a:cubicBezTo>
                <a:cubicBezTo>
                  <a:pt x="4262881" y="3924030"/>
                  <a:pt x="4275505" y="3924030"/>
                  <a:pt x="4288794" y="3911407"/>
                </a:cubicBezTo>
                <a:cubicBezTo>
                  <a:pt x="4288794" y="3886159"/>
                  <a:pt x="4314706" y="3886159"/>
                  <a:pt x="4327330" y="3860247"/>
                </a:cubicBezTo>
                <a:cubicBezTo>
                  <a:pt x="4314706" y="3860247"/>
                  <a:pt x="4314706" y="3834999"/>
                  <a:pt x="4327330" y="3847623"/>
                </a:cubicBezTo>
                <a:cubicBezTo>
                  <a:pt x="4339954" y="3847623"/>
                  <a:pt x="4327330" y="3860247"/>
                  <a:pt x="4327330" y="3872871"/>
                </a:cubicBezTo>
                <a:cubicBezTo>
                  <a:pt x="4378490" y="3872871"/>
                  <a:pt x="4353242" y="3821711"/>
                  <a:pt x="4327330" y="3834999"/>
                </a:cubicBezTo>
                <a:lnTo>
                  <a:pt x="4327330" y="3822375"/>
                </a:lnTo>
                <a:cubicBezTo>
                  <a:pt x="4339954" y="3809751"/>
                  <a:pt x="4365866" y="3797127"/>
                  <a:pt x="4365866" y="3784503"/>
                </a:cubicBezTo>
                <a:cubicBezTo>
                  <a:pt x="4314706" y="3848287"/>
                  <a:pt x="4288794" y="3733344"/>
                  <a:pt x="4339954" y="3720720"/>
                </a:cubicBezTo>
                <a:cubicBezTo>
                  <a:pt x="4339954" y="3720720"/>
                  <a:pt x="4339954" y="3720720"/>
                  <a:pt x="4339954" y="3708096"/>
                </a:cubicBezTo>
                <a:cubicBezTo>
                  <a:pt x="4352577" y="3708096"/>
                  <a:pt x="4352577" y="3695472"/>
                  <a:pt x="4365866" y="3708096"/>
                </a:cubicBezTo>
                <a:cubicBezTo>
                  <a:pt x="4378490" y="3708096"/>
                  <a:pt x="4365866" y="3720720"/>
                  <a:pt x="4378490" y="3720720"/>
                </a:cubicBezTo>
                <a:cubicBezTo>
                  <a:pt x="4391114" y="3695472"/>
                  <a:pt x="4417026" y="3695472"/>
                  <a:pt x="4417026" y="3682848"/>
                </a:cubicBezTo>
                <a:lnTo>
                  <a:pt x="4417026" y="3695472"/>
                </a:lnTo>
                <a:cubicBezTo>
                  <a:pt x="4417026" y="3682848"/>
                  <a:pt x="4417026" y="3682848"/>
                  <a:pt x="4417026" y="3682848"/>
                </a:cubicBezTo>
                <a:cubicBezTo>
                  <a:pt x="4442938" y="3682848"/>
                  <a:pt x="4468186" y="3657600"/>
                  <a:pt x="4455562" y="3644976"/>
                </a:cubicBezTo>
                <a:cubicBezTo>
                  <a:pt x="4442938" y="3657600"/>
                  <a:pt x="4417026" y="3657600"/>
                  <a:pt x="4404402" y="3682848"/>
                </a:cubicBezTo>
                <a:cubicBezTo>
                  <a:pt x="4391778" y="3670224"/>
                  <a:pt x="4378490" y="3695472"/>
                  <a:pt x="4365866" y="3695472"/>
                </a:cubicBezTo>
                <a:cubicBezTo>
                  <a:pt x="4378490" y="3670224"/>
                  <a:pt x="4404402" y="3657600"/>
                  <a:pt x="4404402" y="3631688"/>
                </a:cubicBezTo>
                <a:cubicBezTo>
                  <a:pt x="4404402" y="3644312"/>
                  <a:pt x="4391778" y="3644312"/>
                  <a:pt x="4391778" y="3644312"/>
                </a:cubicBezTo>
                <a:cubicBezTo>
                  <a:pt x="4379154" y="3631688"/>
                  <a:pt x="4391778" y="3619064"/>
                  <a:pt x="4379154" y="3619064"/>
                </a:cubicBezTo>
                <a:cubicBezTo>
                  <a:pt x="4379154" y="3631688"/>
                  <a:pt x="4379154" y="3631688"/>
                  <a:pt x="4379154" y="3656936"/>
                </a:cubicBezTo>
                <a:cubicBezTo>
                  <a:pt x="4353242" y="3656936"/>
                  <a:pt x="4353242" y="3694807"/>
                  <a:pt x="4327994" y="3694807"/>
                </a:cubicBezTo>
                <a:cubicBezTo>
                  <a:pt x="4315370" y="3682184"/>
                  <a:pt x="4289458" y="3656936"/>
                  <a:pt x="4302082" y="3682184"/>
                </a:cubicBezTo>
                <a:lnTo>
                  <a:pt x="4289458" y="3682184"/>
                </a:lnTo>
                <a:cubicBezTo>
                  <a:pt x="4276834" y="3631024"/>
                  <a:pt x="4263546" y="3605776"/>
                  <a:pt x="4263546" y="3567904"/>
                </a:cubicBezTo>
                <a:cubicBezTo>
                  <a:pt x="4289458" y="3555280"/>
                  <a:pt x="4302082" y="3567904"/>
                  <a:pt x="4314706" y="3580528"/>
                </a:cubicBezTo>
                <a:cubicBezTo>
                  <a:pt x="4365866" y="3580528"/>
                  <a:pt x="4391778" y="3567904"/>
                  <a:pt x="4430314" y="3567904"/>
                </a:cubicBezTo>
                <a:cubicBezTo>
                  <a:pt x="4442938" y="3593152"/>
                  <a:pt x="4468850" y="3567904"/>
                  <a:pt x="4481474" y="3580528"/>
                </a:cubicBezTo>
                <a:cubicBezTo>
                  <a:pt x="4481474" y="3605776"/>
                  <a:pt x="4468850" y="3605776"/>
                  <a:pt x="4455562" y="3618400"/>
                </a:cubicBezTo>
                <a:cubicBezTo>
                  <a:pt x="4481474" y="3618400"/>
                  <a:pt x="4481474" y="3618400"/>
                  <a:pt x="4468186" y="3631024"/>
                </a:cubicBezTo>
                <a:cubicBezTo>
                  <a:pt x="4480810" y="3618400"/>
                  <a:pt x="4494098" y="3618400"/>
                  <a:pt x="4506721" y="3605776"/>
                </a:cubicBezTo>
                <a:cubicBezTo>
                  <a:pt x="4494098" y="3593152"/>
                  <a:pt x="4480810" y="3605776"/>
                  <a:pt x="4480810" y="3580528"/>
                </a:cubicBezTo>
                <a:cubicBezTo>
                  <a:pt x="4493433" y="3593152"/>
                  <a:pt x="4493433" y="3580528"/>
                  <a:pt x="4506721" y="3567904"/>
                </a:cubicBezTo>
                <a:cubicBezTo>
                  <a:pt x="4519346" y="3580528"/>
                  <a:pt x="4519346" y="3593152"/>
                  <a:pt x="4519346" y="3593152"/>
                </a:cubicBezTo>
                <a:cubicBezTo>
                  <a:pt x="4531969" y="3580528"/>
                  <a:pt x="4583794" y="3593152"/>
                  <a:pt x="4570505" y="3618400"/>
                </a:cubicBezTo>
                <a:cubicBezTo>
                  <a:pt x="4609041" y="3631024"/>
                  <a:pt x="4609041" y="3656271"/>
                  <a:pt x="4634953" y="3682184"/>
                </a:cubicBezTo>
                <a:cubicBezTo>
                  <a:pt x="4622330" y="3669560"/>
                  <a:pt x="4634953" y="3694807"/>
                  <a:pt x="4634953" y="3694807"/>
                </a:cubicBezTo>
                <a:cubicBezTo>
                  <a:pt x="4609041" y="3682184"/>
                  <a:pt x="4609041" y="3682184"/>
                  <a:pt x="4583794" y="3694807"/>
                </a:cubicBezTo>
                <a:cubicBezTo>
                  <a:pt x="4583794" y="3707431"/>
                  <a:pt x="4571170" y="3707431"/>
                  <a:pt x="4583794" y="3732679"/>
                </a:cubicBezTo>
                <a:lnTo>
                  <a:pt x="4571170" y="3745303"/>
                </a:lnTo>
                <a:cubicBezTo>
                  <a:pt x="4571170" y="3745303"/>
                  <a:pt x="4571170" y="3732679"/>
                  <a:pt x="4558546" y="3745303"/>
                </a:cubicBezTo>
                <a:cubicBezTo>
                  <a:pt x="4545922" y="3757927"/>
                  <a:pt x="4532634" y="3770551"/>
                  <a:pt x="4507386" y="3770551"/>
                </a:cubicBezTo>
                <a:cubicBezTo>
                  <a:pt x="4507386" y="3783175"/>
                  <a:pt x="4494762" y="3770551"/>
                  <a:pt x="4494762" y="3783175"/>
                </a:cubicBezTo>
                <a:cubicBezTo>
                  <a:pt x="4507386" y="3795798"/>
                  <a:pt x="4507386" y="3770551"/>
                  <a:pt x="4520674" y="3770551"/>
                </a:cubicBezTo>
                <a:cubicBezTo>
                  <a:pt x="4533298" y="3770551"/>
                  <a:pt x="4533298" y="3770551"/>
                  <a:pt x="4533298" y="3770551"/>
                </a:cubicBezTo>
                <a:cubicBezTo>
                  <a:pt x="4571834" y="3732679"/>
                  <a:pt x="4622994" y="3745303"/>
                  <a:pt x="4661530" y="3706767"/>
                </a:cubicBezTo>
                <a:cubicBezTo>
                  <a:pt x="4648906" y="3694143"/>
                  <a:pt x="4635618" y="3706767"/>
                  <a:pt x="4635618" y="3694143"/>
                </a:cubicBezTo>
                <a:cubicBezTo>
                  <a:pt x="4661530" y="3668895"/>
                  <a:pt x="4712690" y="3694143"/>
                  <a:pt x="4725314" y="3706767"/>
                </a:cubicBezTo>
                <a:lnTo>
                  <a:pt x="4725314" y="3706767"/>
                </a:lnTo>
                <a:cubicBezTo>
                  <a:pt x="4776474" y="3706767"/>
                  <a:pt x="4840922" y="3681519"/>
                  <a:pt x="4866834" y="3642983"/>
                </a:cubicBezTo>
                <a:cubicBezTo>
                  <a:pt x="4866834" y="3642983"/>
                  <a:pt x="4879458" y="3655607"/>
                  <a:pt x="4879458" y="3668231"/>
                </a:cubicBezTo>
                <a:cubicBezTo>
                  <a:pt x="4905370" y="3680855"/>
                  <a:pt x="4917994" y="3719391"/>
                  <a:pt x="4930618" y="3744638"/>
                </a:cubicBezTo>
                <a:cubicBezTo>
                  <a:pt x="4943242" y="3744638"/>
                  <a:pt x="4943242" y="3744638"/>
                  <a:pt x="4943242" y="3744638"/>
                </a:cubicBezTo>
                <a:cubicBezTo>
                  <a:pt x="4955866" y="3782510"/>
                  <a:pt x="5007690" y="3795798"/>
                  <a:pt x="5032938" y="3821046"/>
                </a:cubicBezTo>
                <a:cubicBezTo>
                  <a:pt x="5032938" y="3821046"/>
                  <a:pt x="5007025" y="3833670"/>
                  <a:pt x="5020314" y="3846294"/>
                </a:cubicBezTo>
                <a:cubicBezTo>
                  <a:pt x="5020314" y="3833670"/>
                  <a:pt x="5020314" y="3833670"/>
                  <a:pt x="5032938" y="3833670"/>
                </a:cubicBezTo>
                <a:cubicBezTo>
                  <a:pt x="5032938" y="3833670"/>
                  <a:pt x="5032938" y="3833670"/>
                  <a:pt x="5020314" y="3846294"/>
                </a:cubicBezTo>
                <a:cubicBezTo>
                  <a:pt x="5046226" y="3846294"/>
                  <a:pt x="5046226" y="3846294"/>
                  <a:pt x="5046226" y="3846294"/>
                </a:cubicBezTo>
                <a:cubicBezTo>
                  <a:pt x="5033602" y="3846294"/>
                  <a:pt x="5020314" y="3871542"/>
                  <a:pt x="5007690" y="3846294"/>
                </a:cubicBezTo>
                <a:cubicBezTo>
                  <a:pt x="5007690" y="3858918"/>
                  <a:pt x="5007690" y="3858918"/>
                  <a:pt x="5007690" y="3884165"/>
                </a:cubicBezTo>
                <a:cubicBezTo>
                  <a:pt x="5020314" y="3884165"/>
                  <a:pt x="5046226" y="3884165"/>
                  <a:pt x="5046226" y="3884165"/>
                </a:cubicBezTo>
                <a:cubicBezTo>
                  <a:pt x="5046226" y="3896789"/>
                  <a:pt x="5046226" y="3896789"/>
                  <a:pt x="5033602" y="3896789"/>
                </a:cubicBezTo>
                <a:cubicBezTo>
                  <a:pt x="5020978" y="3896789"/>
                  <a:pt x="5020978" y="3896789"/>
                  <a:pt x="5033602" y="3884165"/>
                </a:cubicBezTo>
                <a:cubicBezTo>
                  <a:pt x="5007690" y="3896789"/>
                  <a:pt x="5007690" y="3896789"/>
                  <a:pt x="4995066" y="3909413"/>
                </a:cubicBezTo>
                <a:cubicBezTo>
                  <a:pt x="5007690" y="3909413"/>
                  <a:pt x="5020978" y="3909413"/>
                  <a:pt x="5033602" y="3909413"/>
                </a:cubicBezTo>
                <a:cubicBezTo>
                  <a:pt x="5033602" y="3909413"/>
                  <a:pt x="5033602" y="3896789"/>
                  <a:pt x="5046226" y="3896789"/>
                </a:cubicBezTo>
                <a:cubicBezTo>
                  <a:pt x="5046226" y="3922037"/>
                  <a:pt x="5033602" y="3922037"/>
                  <a:pt x="5033602" y="3934661"/>
                </a:cubicBezTo>
                <a:cubicBezTo>
                  <a:pt x="5046226" y="3934661"/>
                  <a:pt x="5046226" y="3947285"/>
                  <a:pt x="5046226" y="3947285"/>
                </a:cubicBezTo>
                <a:cubicBezTo>
                  <a:pt x="5046226" y="3922037"/>
                  <a:pt x="5058850" y="3922037"/>
                  <a:pt x="5058850" y="3909413"/>
                </a:cubicBezTo>
                <a:cubicBezTo>
                  <a:pt x="5071474" y="3922037"/>
                  <a:pt x="5058850" y="3934661"/>
                  <a:pt x="5071474" y="3934661"/>
                </a:cubicBezTo>
                <a:cubicBezTo>
                  <a:pt x="5071474" y="3934661"/>
                  <a:pt x="5058850" y="3934661"/>
                  <a:pt x="5058850" y="3947285"/>
                </a:cubicBezTo>
                <a:cubicBezTo>
                  <a:pt x="5071474" y="3947285"/>
                  <a:pt x="5097386" y="3947285"/>
                  <a:pt x="5097386" y="3934661"/>
                </a:cubicBezTo>
                <a:cubicBezTo>
                  <a:pt x="5097386" y="3934661"/>
                  <a:pt x="5110009" y="3947285"/>
                  <a:pt x="5110009" y="3959909"/>
                </a:cubicBezTo>
                <a:cubicBezTo>
                  <a:pt x="5110009" y="3959909"/>
                  <a:pt x="5135922" y="3947285"/>
                  <a:pt x="5135922" y="3959909"/>
                </a:cubicBezTo>
                <a:lnTo>
                  <a:pt x="5115989" y="3959909"/>
                </a:lnTo>
                <a:cubicBezTo>
                  <a:pt x="5115989" y="3959909"/>
                  <a:pt x="5115989" y="3959909"/>
                  <a:pt x="5103365" y="3959909"/>
                </a:cubicBezTo>
                <a:cubicBezTo>
                  <a:pt x="5103365" y="3959909"/>
                  <a:pt x="5103365" y="3972533"/>
                  <a:pt x="5077453" y="3985156"/>
                </a:cubicBezTo>
                <a:cubicBezTo>
                  <a:pt x="5103365" y="3972533"/>
                  <a:pt x="5115989" y="3985156"/>
                  <a:pt x="5115989" y="3972533"/>
                </a:cubicBezTo>
                <a:cubicBezTo>
                  <a:pt x="5115989" y="3972533"/>
                  <a:pt x="5115989" y="3972533"/>
                  <a:pt x="5103365" y="3972533"/>
                </a:cubicBezTo>
                <a:cubicBezTo>
                  <a:pt x="5129278" y="3959909"/>
                  <a:pt x="5129278" y="3972533"/>
                  <a:pt x="5129278" y="3985156"/>
                </a:cubicBezTo>
                <a:cubicBezTo>
                  <a:pt x="5141902" y="3972533"/>
                  <a:pt x="5129278" y="3972533"/>
                  <a:pt x="5129278" y="3959909"/>
                </a:cubicBezTo>
                <a:cubicBezTo>
                  <a:pt x="5167814" y="3972533"/>
                  <a:pt x="5155190" y="3922037"/>
                  <a:pt x="5180438" y="3934661"/>
                </a:cubicBezTo>
                <a:cubicBezTo>
                  <a:pt x="5193061" y="3896789"/>
                  <a:pt x="5206350" y="3833006"/>
                  <a:pt x="5206350" y="3781846"/>
                </a:cubicBezTo>
                <a:cubicBezTo>
                  <a:pt x="5206350" y="3769222"/>
                  <a:pt x="5180438" y="3769222"/>
                  <a:pt x="5167814" y="3743974"/>
                </a:cubicBezTo>
                <a:cubicBezTo>
                  <a:pt x="5141902" y="3781846"/>
                  <a:pt x="5090742" y="3769222"/>
                  <a:pt x="5064829" y="3769222"/>
                </a:cubicBezTo>
                <a:cubicBezTo>
                  <a:pt x="5052206" y="3781846"/>
                  <a:pt x="5038917" y="3781846"/>
                  <a:pt x="5052206" y="3794469"/>
                </a:cubicBezTo>
                <a:cubicBezTo>
                  <a:pt x="5039582" y="3794469"/>
                  <a:pt x="5039582" y="3794469"/>
                  <a:pt x="5039582" y="3794469"/>
                </a:cubicBezTo>
                <a:cubicBezTo>
                  <a:pt x="5026958" y="3807093"/>
                  <a:pt x="5039582" y="3807093"/>
                  <a:pt x="5039582" y="3819718"/>
                </a:cubicBezTo>
                <a:cubicBezTo>
                  <a:pt x="5026958" y="3807093"/>
                  <a:pt x="5001046" y="3794469"/>
                  <a:pt x="5001046" y="3794469"/>
                </a:cubicBezTo>
                <a:cubicBezTo>
                  <a:pt x="5001046" y="3781846"/>
                  <a:pt x="4988422" y="3794469"/>
                  <a:pt x="4988422" y="3769222"/>
                </a:cubicBezTo>
                <a:lnTo>
                  <a:pt x="4975798" y="3769222"/>
                </a:lnTo>
                <a:cubicBezTo>
                  <a:pt x="4937262" y="3731350"/>
                  <a:pt x="4924638" y="3692814"/>
                  <a:pt x="4886102" y="3654942"/>
                </a:cubicBezTo>
                <a:cubicBezTo>
                  <a:pt x="4873478" y="3629695"/>
                  <a:pt x="4847566" y="3603783"/>
                  <a:pt x="4847566" y="3553287"/>
                </a:cubicBezTo>
                <a:cubicBezTo>
                  <a:pt x="4860190" y="3515415"/>
                  <a:pt x="4886102" y="3476880"/>
                  <a:pt x="4873478" y="3425720"/>
                </a:cubicBezTo>
                <a:cubicBezTo>
                  <a:pt x="4886102" y="3425720"/>
                  <a:pt x="4886102" y="3413096"/>
                  <a:pt x="4886102" y="3413096"/>
                </a:cubicBezTo>
                <a:cubicBezTo>
                  <a:pt x="4847566" y="3349312"/>
                  <a:pt x="4873478" y="3298817"/>
                  <a:pt x="4873478" y="3235033"/>
                </a:cubicBezTo>
                <a:cubicBezTo>
                  <a:pt x="4886102" y="3146001"/>
                  <a:pt x="4937926" y="3069594"/>
                  <a:pt x="4924638" y="2980562"/>
                </a:cubicBezTo>
                <a:cubicBezTo>
                  <a:pt x="4912014" y="2967938"/>
                  <a:pt x="4912014" y="2955314"/>
                  <a:pt x="4898726" y="2942691"/>
                </a:cubicBezTo>
                <a:cubicBezTo>
                  <a:pt x="4886102" y="2955314"/>
                  <a:pt x="4872814" y="2955314"/>
                  <a:pt x="4847566" y="2955314"/>
                </a:cubicBezTo>
                <a:cubicBezTo>
                  <a:pt x="4834942" y="2980562"/>
                  <a:pt x="4821654" y="2993186"/>
                  <a:pt x="4796406" y="3006474"/>
                </a:cubicBezTo>
                <a:cubicBezTo>
                  <a:pt x="4809030" y="2968603"/>
                  <a:pt x="4834942" y="2955314"/>
                  <a:pt x="4847566" y="2917443"/>
                </a:cubicBezTo>
                <a:cubicBezTo>
                  <a:pt x="4834942" y="2904819"/>
                  <a:pt x="4834942" y="2917443"/>
                  <a:pt x="4821654" y="2917443"/>
                </a:cubicBezTo>
                <a:cubicBezTo>
                  <a:pt x="4821654" y="2955314"/>
                  <a:pt x="4770494" y="2968603"/>
                  <a:pt x="4757206" y="3006474"/>
                </a:cubicBezTo>
                <a:cubicBezTo>
                  <a:pt x="4757206" y="2955314"/>
                  <a:pt x="4744582" y="2930067"/>
                  <a:pt x="4757206" y="2892195"/>
                </a:cubicBezTo>
                <a:cubicBezTo>
                  <a:pt x="4744582" y="2879571"/>
                  <a:pt x="4731293" y="2879571"/>
                  <a:pt x="4706046" y="2879571"/>
                </a:cubicBezTo>
                <a:cubicBezTo>
                  <a:pt x="4680134" y="2892195"/>
                  <a:pt x="4654886" y="2930731"/>
                  <a:pt x="4628974" y="2917443"/>
                </a:cubicBezTo>
                <a:cubicBezTo>
                  <a:pt x="4628974" y="2930067"/>
                  <a:pt x="4628974" y="2930067"/>
                  <a:pt x="4628974" y="2930067"/>
                </a:cubicBezTo>
                <a:cubicBezTo>
                  <a:pt x="4628974" y="2841035"/>
                  <a:pt x="4667510" y="2752004"/>
                  <a:pt x="4693422" y="2675596"/>
                </a:cubicBezTo>
                <a:cubicBezTo>
                  <a:pt x="4757870" y="2624436"/>
                  <a:pt x="4744582" y="2522781"/>
                  <a:pt x="4706046" y="2458997"/>
                </a:cubicBezTo>
                <a:cubicBezTo>
                  <a:pt x="4795742" y="2471621"/>
                  <a:pt x="4860190" y="2522781"/>
                  <a:pt x="4937262" y="2522781"/>
                </a:cubicBezTo>
                <a:cubicBezTo>
                  <a:pt x="4975798" y="2522781"/>
                  <a:pt x="5001710" y="2510157"/>
                  <a:pt x="5026958" y="2497533"/>
                </a:cubicBezTo>
                <a:cubicBezTo>
                  <a:pt x="5039582" y="2497533"/>
                  <a:pt x="5039582" y="2497533"/>
                  <a:pt x="5039582" y="2497533"/>
                </a:cubicBezTo>
                <a:cubicBezTo>
                  <a:pt x="5065494" y="2472285"/>
                  <a:pt x="5065494" y="2446373"/>
                  <a:pt x="5078118" y="2433749"/>
                </a:cubicBezTo>
                <a:cubicBezTo>
                  <a:pt x="5078118" y="2395878"/>
                  <a:pt x="5065494" y="2357342"/>
                  <a:pt x="5078118" y="2332094"/>
                </a:cubicBezTo>
                <a:cubicBezTo>
                  <a:pt x="5052206" y="2319470"/>
                  <a:pt x="5039582" y="2268310"/>
                  <a:pt x="5001046" y="2255686"/>
                </a:cubicBezTo>
                <a:cubicBezTo>
                  <a:pt x="5001046" y="2243062"/>
                  <a:pt x="5001046" y="2230439"/>
                  <a:pt x="5001046" y="2230439"/>
                </a:cubicBezTo>
                <a:cubicBezTo>
                  <a:pt x="5001046" y="2243062"/>
                  <a:pt x="4988422" y="2230439"/>
                  <a:pt x="4975133" y="2230439"/>
                </a:cubicBezTo>
                <a:cubicBezTo>
                  <a:pt x="5013669" y="2179279"/>
                  <a:pt x="4936598" y="2179279"/>
                  <a:pt x="4936598" y="2154031"/>
                </a:cubicBezTo>
                <a:cubicBezTo>
                  <a:pt x="4936598" y="2154031"/>
                  <a:pt x="4936598" y="2166655"/>
                  <a:pt x="4923973" y="2166655"/>
                </a:cubicBezTo>
                <a:cubicBezTo>
                  <a:pt x="4923973" y="2154031"/>
                  <a:pt x="4911350" y="2141407"/>
                  <a:pt x="4911350" y="2128783"/>
                </a:cubicBezTo>
                <a:cubicBezTo>
                  <a:pt x="4898726" y="2128783"/>
                  <a:pt x="4898726" y="2116159"/>
                  <a:pt x="4885438" y="2128783"/>
                </a:cubicBezTo>
                <a:cubicBezTo>
                  <a:pt x="4885438" y="2090912"/>
                  <a:pt x="4859526" y="2116159"/>
                  <a:pt x="4859526" y="2090912"/>
                </a:cubicBezTo>
                <a:cubicBezTo>
                  <a:pt x="4859526" y="2078288"/>
                  <a:pt x="4872149" y="2065664"/>
                  <a:pt x="4859526" y="2053040"/>
                </a:cubicBezTo>
                <a:cubicBezTo>
                  <a:pt x="4833613" y="2053040"/>
                  <a:pt x="4833613" y="2090912"/>
                  <a:pt x="4820989" y="2078288"/>
                </a:cubicBezTo>
                <a:cubicBezTo>
                  <a:pt x="4833613" y="2065664"/>
                  <a:pt x="4846902" y="2053040"/>
                  <a:pt x="4833613" y="2027128"/>
                </a:cubicBezTo>
                <a:cubicBezTo>
                  <a:pt x="4782453" y="2014504"/>
                  <a:pt x="4782453" y="1963344"/>
                  <a:pt x="4730629" y="1963344"/>
                </a:cubicBezTo>
                <a:cubicBezTo>
                  <a:pt x="4730629" y="1950720"/>
                  <a:pt x="4730629" y="1950720"/>
                  <a:pt x="4718005" y="1938096"/>
                </a:cubicBezTo>
                <a:cubicBezTo>
                  <a:pt x="4705381" y="1950720"/>
                  <a:pt x="4705381" y="1938096"/>
                  <a:pt x="4692093" y="1938096"/>
                </a:cubicBezTo>
                <a:cubicBezTo>
                  <a:pt x="4692093" y="1900225"/>
                  <a:pt x="4679469" y="1886936"/>
                  <a:pt x="4653557" y="1886936"/>
                </a:cubicBezTo>
                <a:cubicBezTo>
                  <a:pt x="4640933" y="1912184"/>
                  <a:pt x="4640933" y="1886936"/>
                  <a:pt x="4627645" y="1899560"/>
                </a:cubicBezTo>
                <a:lnTo>
                  <a:pt x="4627645" y="1899560"/>
                </a:lnTo>
                <a:cubicBezTo>
                  <a:pt x="4615021" y="1899560"/>
                  <a:pt x="4615021" y="1912184"/>
                  <a:pt x="4601733" y="1912184"/>
                </a:cubicBezTo>
                <a:cubicBezTo>
                  <a:pt x="4589109" y="1886936"/>
                  <a:pt x="4601733" y="1874313"/>
                  <a:pt x="4601733" y="1848400"/>
                </a:cubicBezTo>
                <a:cubicBezTo>
                  <a:pt x="4589109" y="1835776"/>
                  <a:pt x="4575821" y="1861024"/>
                  <a:pt x="4563197" y="1835776"/>
                </a:cubicBezTo>
                <a:cubicBezTo>
                  <a:pt x="4575821" y="1823153"/>
                  <a:pt x="4550573" y="1810529"/>
                  <a:pt x="4537285" y="1797905"/>
                </a:cubicBezTo>
                <a:cubicBezTo>
                  <a:pt x="4537285" y="1797905"/>
                  <a:pt x="4537285" y="1797905"/>
                  <a:pt x="4524661" y="1797905"/>
                </a:cubicBezTo>
                <a:cubicBezTo>
                  <a:pt x="4512037" y="1760033"/>
                  <a:pt x="4486125" y="1721497"/>
                  <a:pt x="4473501" y="1696250"/>
                </a:cubicBezTo>
                <a:cubicBezTo>
                  <a:pt x="4447589" y="1696250"/>
                  <a:pt x="4447589" y="1696250"/>
                  <a:pt x="4447589" y="1696250"/>
                </a:cubicBezTo>
                <a:cubicBezTo>
                  <a:pt x="4383141" y="1619842"/>
                  <a:pt x="4267532" y="1581970"/>
                  <a:pt x="4203084" y="1505563"/>
                </a:cubicBezTo>
                <a:cubicBezTo>
                  <a:pt x="4190460" y="1505563"/>
                  <a:pt x="4190460" y="1505563"/>
                  <a:pt x="4177172" y="1505563"/>
                </a:cubicBezTo>
                <a:cubicBezTo>
                  <a:pt x="4164548" y="1480315"/>
                  <a:pt x="4138636" y="1467691"/>
                  <a:pt x="4126012" y="1441779"/>
                </a:cubicBezTo>
                <a:cubicBezTo>
                  <a:pt x="4190460" y="1390619"/>
                  <a:pt x="4241620" y="1352747"/>
                  <a:pt x="4306068" y="1314211"/>
                </a:cubicBezTo>
                <a:cubicBezTo>
                  <a:pt x="4318692" y="1314211"/>
                  <a:pt x="4318692" y="1314211"/>
                  <a:pt x="4318692" y="1314211"/>
                </a:cubicBezTo>
                <a:cubicBezTo>
                  <a:pt x="4331316" y="1288964"/>
                  <a:pt x="4344605" y="1276340"/>
                  <a:pt x="4369852" y="1276340"/>
                </a:cubicBezTo>
                <a:cubicBezTo>
                  <a:pt x="4395764" y="1288964"/>
                  <a:pt x="4446924" y="1263716"/>
                  <a:pt x="4459548" y="1301587"/>
                </a:cubicBezTo>
                <a:lnTo>
                  <a:pt x="4446924" y="1314211"/>
                </a:lnTo>
                <a:cubicBezTo>
                  <a:pt x="4472837" y="1339459"/>
                  <a:pt x="4485460" y="1314211"/>
                  <a:pt x="4498084" y="1326835"/>
                </a:cubicBezTo>
                <a:lnTo>
                  <a:pt x="4498084" y="1314211"/>
                </a:lnTo>
                <a:cubicBezTo>
                  <a:pt x="4536620" y="1314211"/>
                  <a:pt x="4549244" y="1301587"/>
                  <a:pt x="4575156" y="1288964"/>
                </a:cubicBezTo>
                <a:cubicBezTo>
                  <a:pt x="4587780" y="1263716"/>
                  <a:pt x="4626316" y="1237804"/>
                  <a:pt x="4601068" y="1212556"/>
                </a:cubicBezTo>
                <a:cubicBezTo>
                  <a:pt x="4575156" y="1212556"/>
                  <a:pt x="4536620" y="1212556"/>
                  <a:pt x="4511372" y="1225180"/>
                </a:cubicBezTo>
                <a:cubicBezTo>
                  <a:pt x="4511372" y="1212556"/>
                  <a:pt x="4511372" y="1212556"/>
                  <a:pt x="4511372" y="1199932"/>
                </a:cubicBezTo>
                <a:cubicBezTo>
                  <a:pt x="4562532" y="1174684"/>
                  <a:pt x="4614357" y="1123525"/>
                  <a:pt x="4678805" y="1098277"/>
                </a:cubicBezTo>
                <a:cubicBezTo>
                  <a:pt x="4678805" y="1098277"/>
                  <a:pt x="4678805" y="1098277"/>
                  <a:pt x="4691429" y="1098277"/>
                </a:cubicBezTo>
                <a:cubicBezTo>
                  <a:pt x="4729965" y="1073029"/>
                  <a:pt x="4781124" y="1034493"/>
                  <a:pt x="4845573" y="1034493"/>
                </a:cubicBezTo>
                <a:cubicBezTo>
                  <a:pt x="4858197" y="1009245"/>
                  <a:pt x="4884109" y="1009245"/>
                  <a:pt x="4910021" y="1009245"/>
                </a:cubicBezTo>
                <a:cubicBezTo>
                  <a:pt x="4910021" y="983997"/>
                  <a:pt x="4961181" y="971374"/>
                  <a:pt x="4987093" y="971374"/>
                </a:cubicBezTo>
                <a:cubicBezTo>
                  <a:pt x="5013005" y="946126"/>
                  <a:pt x="5051541" y="958750"/>
                  <a:pt x="5076789" y="933502"/>
                </a:cubicBezTo>
                <a:cubicBezTo>
                  <a:pt x="5076789" y="920878"/>
                  <a:pt x="5076789" y="920878"/>
                  <a:pt x="5064165" y="920878"/>
                </a:cubicBezTo>
                <a:cubicBezTo>
                  <a:pt x="5153861" y="895630"/>
                  <a:pt x="5218309" y="831847"/>
                  <a:pt x="5321293" y="793311"/>
                </a:cubicBezTo>
                <a:cubicBezTo>
                  <a:pt x="5321293" y="780687"/>
                  <a:pt x="5321293" y="780687"/>
                  <a:pt x="5321293" y="780687"/>
                </a:cubicBezTo>
                <a:cubicBezTo>
                  <a:pt x="5308669" y="768063"/>
                  <a:pt x="5295381" y="780687"/>
                  <a:pt x="5282757" y="780687"/>
                </a:cubicBezTo>
                <a:cubicBezTo>
                  <a:pt x="5270134" y="793311"/>
                  <a:pt x="5231598" y="805934"/>
                  <a:pt x="5205685" y="793311"/>
                </a:cubicBezTo>
                <a:cubicBezTo>
                  <a:pt x="5154525" y="793311"/>
                  <a:pt x="5102701" y="805934"/>
                  <a:pt x="5077453" y="818558"/>
                </a:cubicBezTo>
                <a:cubicBezTo>
                  <a:pt x="5064829" y="805934"/>
                  <a:pt x="5077453" y="767398"/>
                  <a:pt x="5064829" y="767398"/>
                </a:cubicBezTo>
                <a:cubicBezTo>
                  <a:pt x="5064829" y="780022"/>
                  <a:pt x="5052206" y="767398"/>
                  <a:pt x="5052206" y="780022"/>
                </a:cubicBezTo>
                <a:cubicBezTo>
                  <a:pt x="5052206" y="792646"/>
                  <a:pt x="5064829" y="780022"/>
                  <a:pt x="5064829" y="780022"/>
                </a:cubicBezTo>
                <a:cubicBezTo>
                  <a:pt x="5064829" y="843806"/>
                  <a:pt x="5013669" y="843806"/>
                  <a:pt x="4975133" y="843806"/>
                </a:cubicBezTo>
                <a:cubicBezTo>
                  <a:pt x="4962510" y="869054"/>
                  <a:pt x="4923973" y="869054"/>
                  <a:pt x="4898062" y="881678"/>
                </a:cubicBezTo>
                <a:cubicBezTo>
                  <a:pt x="4910685" y="869054"/>
                  <a:pt x="4910685" y="856430"/>
                  <a:pt x="4923973" y="869054"/>
                </a:cubicBezTo>
                <a:cubicBezTo>
                  <a:pt x="4923973" y="856430"/>
                  <a:pt x="4923973" y="831182"/>
                  <a:pt x="4923973" y="831182"/>
                </a:cubicBezTo>
                <a:cubicBezTo>
                  <a:pt x="4923973" y="831182"/>
                  <a:pt x="4923973" y="831182"/>
                  <a:pt x="4923973" y="818558"/>
                </a:cubicBezTo>
                <a:cubicBezTo>
                  <a:pt x="4949886" y="742151"/>
                  <a:pt x="5026958" y="704279"/>
                  <a:pt x="5065494" y="653119"/>
                </a:cubicBezTo>
                <a:cubicBezTo>
                  <a:pt x="5116654" y="615248"/>
                  <a:pt x="5142566" y="538840"/>
                  <a:pt x="5207014" y="525552"/>
                </a:cubicBezTo>
                <a:lnTo>
                  <a:pt x="5207014" y="512928"/>
                </a:lnTo>
                <a:cubicBezTo>
                  <a:pt x="5258174" y="461768"/>
                  <a:pt x="5322622" y="436520"/>
                  <a:pt x="5412983" y="411272"/>
                </a:cubicBezTo>
                <a:cubicBezTo>
                  <a:pt x="5411654" y="407286"/>
                  <a:pt x="5424278" y="394662"/>
                  <a:pt x="5437566" y="407286"/>
                </a:cubicBezTo>
                <a:lnTo>
                  <a:pt x="5437566" y="407286"/>
                </a:lnTo>
                <a:close/>
                <a:moveTo>
                  <a:pt x="1928130" y="980675"/>
                </a:moveTo>
                <a:cubicBezTo>
                  <a:pt x="1940754" y="980675"/>
                  <a:pt x="1954042" y="993299"/>
                  <a:pt x="1954042" y="1005923"/>
                </a:cubicBezTo>
                <a:cubicBezTo>
                  <a:pt x="1954042" y="1005923"/>
                  <a:pt x="1940754" y="993299"/>
                  <a:pt x="1928130" y="980675"/>
                </a:cubicBezTo>
                <a:lnTo>
                  <a:pt x="1928130" y="980675"/>
                </a:lnTo>
                <a:close/>
                <a:moveTo>
                  <a:pt x="1401250" y="2660979"/>
                </a:moveTo>
                <a:cubicBezTo>
                  <a:pt x="1401250" y="2660979"/>
                  <a:pt x="1401250" y="2648355"/>
                  <a:pt x="1413873" y="2648355"/>
                </a:cubicBezTo>
                <a:cubicBezTo>
                  <a:pt x="1401250" y="2648355"/>
                  <a:pt x="1401250" y="2660979"/>
                  <a:pt x="1401250" y="2660979"/>
                </a:cubicBezTo>
                <a:lnTo>
                  <a:pt x="1401250" y="2660979"/>
                </a:lnTo>
                <a:close/>
                <a:moveTo>
                  <a:pt x="1786610" y="2686891"/>
                </a:moveTo>
                <a:cubicBezTo>
                  <a:pt x="1773986" y="2686891"/>
                  <a:pt x="1773986" y="2661643"/>
                  <a:pt x="1786610" y="2661643"/>
                </a:cubicBezTo>
                <a:lnTo>
                  <a:pt x="1786610" y="2686891"/>
                </a:lnTo>
                <a:lnTo>
                  <a:pt x="1786610" y="2686891"/>
                </a:lnTo>
                <a:close/>
                <a:moveTo>
                  <a:pt x="1838434" y="2724763"/>
                </a:moveTo>
                <a:lnTo>
                  <a:pt x="1838434" y="2724763"/>
                </a:lnTo>
                <a:lnTo>
                  <a:pt x="1838434" y="2724763"/>
                </a:lnTo>
                <a:cubicBezTo>
                  <a:pt x="1825810" y="2712139"/>
                  <a:pt x="1825810" y="2712139"/>
                  <a:pt x="1799898" y="2724763"/>
                </a:cubicBezTo>
                <a:cubicBezTo>
                  <a:pt x="1799898" y="2712139"/>
                  <a:pt x="1787274" y="2712139"/>
                  <a:pt x="1799898" y="2686891"/>
                </a:cubicBezTo>
                <a:lnTo>
                  <a:pt x="1799898" y="2686891"/>
                </a:lnTo>
                <a:cubicBezTo>
                  <a:pt x="1825810" y="2699515"/>
                  <a:pt x="1825810" y="2686891"/>
                  <a:pt x="1851058" y="2699515"/>
                </a:cubicBezTo>
                <a:cubicBezTo>
                  <a:pt x="1838434" y="2699515"/>
                  <a:pt x="1838434" y="2712139"/>
                  <a:pt x="1838434" y="2724763"/>
                </a:cubicBezTo>
                <a:lnTo>
                  <a:pt x="1838434" y="2724763"/>
                </a:lnTo>
                <a:cubicBezTo>
                  <a:pt x="1851058" y="2712139"/>
                  <a:pt x="1851058" y="2724763"/>
                  <a:pt x="1864346" y="2724763"/>
                </a:cubicBezTo>
                <a:cubicBezTo>
                  <a:pt x="1851058" y="2737387"/>
                  <a:pt x="1838434" y="2737387"/>
                  <a:pt x="1838434" y="2724763"/>
                </a:cubicBezTo>
                <a:lnTo>
                  <a:pt x="1838434" y="2724763"/>
                </a:lnTo>
                <a:close/>
                <a:moveTo>
                  <a:pt x="1851058" y="2763299"/>
                </a:moveTo>
                <a:cubicBezTo>
                  <a:pt x="1851058" y="2763299"/>
                  <a:pt x="1863682" y="2750675"/>
                  <a:pt x="1851058" y="2750675"/>
                </a:cubicBezTo>
                <a:cubicBezTo>
                  <a:pt x="1863682" y="2750675"/>
                  <a:pt x="1851058" y="2763299"/>
                  <a:pt x="1863682" y="2763299"/>
                </a:cubicBezTo>
                <a:lnTo>
                  <a:pt x="1851058" y="2763299"/>
                </a:lnTo>
                <a:lnTo>
                  <a:pt x="1851058" y="2763299"/>
                </a:lnTo>
                <a:lnTo>
                  <a:pt x="1851058" y="2763299"/>
                </a:lnTo>
                <a:close/>
                <a:moveTo>
                  <a:pt x="1889594" y="1706216"/>
                </a:moveTo>
                <a:cubicBezTo>
                  <a:pt x="1825146" y="1680968"/>
                  <a:pt x="1761362" y="1718840"/>
                  <a:pt x="1735450" y="1693592"/>
                </a:cubicBezTo>
                <a:cubicBezTo>
                  <a:pt x="1735450" y="1680968"/>
                  <a:pt x="1748074" y="1693592"/>
                  <a:pt x="1761362" y="1680968"/>
                </a:cubicBezTo>
                <a:cubicBezTo>
                  <a:pt x="1735450" y="1680968"/>
                  <a:pt x="1722826" y="1680968"/>
                  <a:pt x="1710202" y="1680968"/>
                </a:cubicBezTo>
                <a:cubicBezTo>
                  <a:pt x="1697578" y="1655720"/>
                  <a:pt x="1722826" y="1643096"/>
                  <a:pt x="1697578" y="1629808"/>
                </a:cubicBezTo>
                <a:cubicBezTo>
                  <a:pt x="1697578" y="1617184"/>
                  <a:pt x="1710202" y="1629808"/>
                  <a:pt x="1710202" y="1617184"/>
                </a:cubicBezTo>
                <a:cubicBezTo>
                  <a:pt x="1736114" y="1617184"/>
                  <a:pt x="1736114" y="1629808"/>
                  <a:pt x="1761362" y="1629808"/>
                </a:cubicBezTo>
                <a:cubicBezTo>
                  <a:pt x="1761362" y="1642432"/>
                  <a:pt x="1787274" y="1642432"/>
                  <a:pt x="1787274" y="1617184"/>
                </a:cubicBezTo>
                <a:cubicBezTo>
                  <a:pt x="1825810" y="1629808"/>
                  <a:pt x="1864346" y="1642432"/>
                  <a:pt x="1890258" y="1668344"/>
                </a:cubicBezTo>
                <a:cubicBezTo>
                  <a:pt x="1889594" y="1680968"/>
                  <a:pt x="1889594" y="1693592"/>
                  <a:pt x="1889594" y="1706216"/>
                </a:cubicBezTo>
                <a:lnTo>
                  <a:pt x="1889594" y="1706216"/>
                </a:lnTo>
                <a:close/>
                <a:moveTo>
                  <a:pt x="1889594" y="1642432"/>
                </a:moveTo>
                <a:cubicBezTo>
                  <a:pt x="1851058" y="1642432"/>
                  <a:pt x="1863682" y="1629808"/>
                  <a:pt x="1825146" y="1629808"/>
                </a:cubicBezTo>
                <a:cubicBezTo>
                  <a:pt x="1825146" y="1617184"/>
                  <a:pt x="1825146" y="1617184"/>
                  <a:pt x="1825146" y="1617184"/>
                </a:cubicBezTo>
                <a:cubicBezTo>
                  <a:pt x="1851058" y="1617184"/>
                  <a:pt x="1863682" y="1604560"/>
                  <a:pt x="1876306" y="1617184"/>
                </a:cubicBezTo>
                <a:cubicBezTo>
                  <a:pt x="1876306" y="1604560"/>
                  <a:pt x="1888929" y="1617184"/>
                  <a:pt x="1902218" y="1604560"/>
                </a:cubicBezTo>
                <a:cubicBezTo>
                  <a:pt x="1902218" y="1617184"/>
                  <a:pt x="1902218" y="1629808"/>
                  <a:pt x="1889594" y="1642432"/>
                </a:cubicBezTo>
                <a:lnTo>
                  <a:pt x="1889594" y="1642432"/>
                </a:lnTo>
                <a:close/>
                <a:moveTo>
                  <a:pt x="1902218" y="1566024"/>
                </a:moveTo>
                <a:cubicBezTo>
                  <a:pt x="1914842" y="1578648"/>
                  <a:pt x="1914842" y="1603896"/>
                  <a:pt x="1889594" y="1603896"/>
                </a:cubicBezTo>
                <a:cubicBezTo>
                  <a:pt x="1876970" y="1603896"/>
                  <a:pt x="1876970" y="1603896"/>
                  <a:pt x="1876970" y="1591272"/>
                </a:cubicBezTo>
                <a:cubicBezTo>
                  <a:pt x="1876970" y="1616520"/>
                  <a:pt x="1825810" y="1603896"/>
                  <a:pt x="1812522" y="1603896"/>
                </a:cubicBezTo>
                <a:cubicBezTo>
                  <a:pt x="1812522" y="1591272"/>
                  <a:pt x="1838434" y="1603896"/>
                  <a:pt x="1851058" y="1591272"/>
                </a:cubicBezTo>
                <a:cubicBezTo>
                  <a:pt x="1863682" y="1591272"/>
                  <a:pt x="1851058" y="1566024"/>
                  <a:pt x="1876970" y="1566024"/>
                </a:cubicBezTo>
                <a:cubicBezTo>
                  <a:pt x="1876970" y="1591272"/>
                  <a:pt x="1876970" y="1566024"/>
                  <a:pt x="1889594" y="1566024"/>
                </a:cubicBezTo>
                <a:cubicBezTo>
                  <a:pt x="1889594" y="1566024"/>
                  <a:pt x="1889594" y="1566024"/>
                  <a:pt x="1889594" y="1553400"/>
                </a:cubicBezTo>
                <a:cubicBezTo>
                  <a:pt x="1902218" y="1553400"/>
                  <a:pt x="1902218" y="1553400"/>
                  <a:pt x="1915506" y="1540777"/>
                </a:cubicBezTo>
                <a:lnTo>
                  <a:pt x="1915506" y="1540777"/>
                </a:lnTo>
                <a:cubicBezTo>
                  <a:pt x="1915506" y="1553400"/>
                  <a:pt x="1915506" y="1553400"/>
                  <a:pt x="1915506" y="1553400"/>
                </a:cubicBezTo>
                <a:cubicBezTo>
                  <a:pt x="1915506" y="1553400"/>
                  <a:pt x="1915506" y="1553400"/>
                  <a:pt x="1902882" y="1553400"/>
                </a:cubicBezTo>
                <a:cubicBezTo>
                  <a:pt x="1902218" y="1553400"/>
                  <a:pt x="1915506" y="1566024"/>
                  <a:pt x="1902218" y="1566024"/>
                </a:cubicBezTo>
                <a:lnTo>
                  <a:pt x="1902218" y="1566024"/>
                </a:lnTo>
                <a:close/>
                <a:moveTo>
                  <a:pt x="1915506" y="2699515"/>
                </a:moveTo>
                <a:cubicBezTo>
                  <a:pt x="1928130" y="2712139"/>
                  <a:pt x="1941418" y="2699515"/>
                  <a:pt x="1941418" y="2699515"/>
                </a:cubicBezTo>
                <a:cubicBezTo>
                  <a:pt x="1967330" y="2699515"/>
                  <a:pt x="1967330" y="2724763"/>
                  <a:pt x="1992578" y="2712139"/>
                </a:cubicBezTo>
                <a:cubicBezTo>
                  <a:pt x="1992578" y="2737387"/>
                  <a:pt x="1992578" y="2737387"/>
                  <a:pt x="2005202" y="2763299"/>
                </a:cubicBezTo>
                <a:cubicBezTo>
                  <a:pt x="1992578" y="2763299"/>
                  <a:pt x="1979290" y="2750675"/>
                  <a:pt x="1966666" y="2763299"/>
                </a:cubicBezTo>
                <a:cubicBezTo>
                  <a:pt x="1966666" y="2763299"/>
                  <a:pt x="1966666" y="2750675"/>
                  <a:pt x="1954042" y="2738051"/>
                </a:cubicBezTo>
                <a:cubicBezTo>
                  <a:pt x="1941418" y="2750675"/>
                  <a:pt x="1979954" y="2775923"/>
                  <a:pt x="1941418" y="2775923"/>
                </a:cubicBezTo>
                <a:cubicBezTo>
                  <a:pt x="1928130" y="2763299"/>
                  <a:pt x="1902218" y="2737387"/>
                  <a:pt x="1915506" y="2699515"/>
                </a:cubicBezTo>
                <a:lnTo>
                  <a:pt x="1915506" y="2699515"/>
                </a:lnTo>
                <a:close/>
                <a:moveTo>
                  <a:pt x="1954042" y="2916114"/>
                </a:moveTo>
                <a:lnTo>
                  <a:pt x="1954042" y="2903490"/>
                </a:lnTo>
                <a:lnTo>
                  <a:pt x="1954042" y="2903490"/>
                </a:lnTo>
                <a:cubicBezTo>
                  <a:pt x="1954042" y="2903490"/>
                  <a:pt x="1954042" y="2890866"/>
                  <a:pt x="1966666" y="2903490"/>
                </a:cubicBezTo>
                <a:cubicBezTo>
                  <a:pt x="1966666" y="2916114"/>
                  <a:pt x="1954042" y="2902826"/>
                  <a:pt x="1954042" y="2916114"/>
                </a:cubicBezTo>
                <a:lnTo>
                  <a:pt x="1954042" y="2916114"/>
                </a:lnTo>
                <a:close/>
                <a:moveTo>
                  <a:pt x="1954042" y="2852330"/>
                </a:moveTo>
                <a:cubicBezTo>
                  <a:pt x="1941418" y="2839706"/>
                  <a:pt x="1941418" y="2827083"/>
                  <a:pt x="1928130" y="2814459"/>
                </a:cubicBezTo>
                <a:cubicBezTo>
                  <a:pt x="1940754" y="2814459"/>
                  <a:pt x="1928130" y="2814459"/>
                  <a:pt x="1940754" y="2814459"/>
                </a:cubicBezTo>
                <a:lnTo>
                  <a:pt x="1928130" y="2801835"/>
                </a:lnTo>
                <a:cubicBezTo>
                  <a:pt x="1928130" y="2789211"/>
                  <a:pt x="1940754" y="2801835"/>
                  <a:pt x="1940754" y="2789211"/>
                </a:cubicBezTo>
                <a:cubicBezTo>
                  <a:pt x="1940754" y="2789211"/>
                  <a:pt x="1940754" y="2776587"/>
                  <a:pt x="1953378" y="2776587"/>
                </a:cubicBezTo>
                <a:cubicBezTo>
                  <a:pt x="1953378" y="2789211"/>
                  <a:pt x="1953378" y="2789211"/>
                  <a:pt x="1966002" y="2789211"/>
                </a:cubicBezTo>
                <a:lnTo>
                  <a:pt x="1953378" y="2789211"/>
                </a:lnTo>
                <a:cubicBezTo>
                  <a:pt x="1966002" y="2801835"/>
                  <a:pt x="1979290" y="2827083"/>
                  <a:pt x="1979290" y="2852995"/>
                </a:cubicBezTo>
                <a:cubicBezTo>
                  <a:pt x="1966666" y="2864954"/>
                  <a:pt x="1954042" y="2839706"/>
                  <a:pt x="1954042" y="2852330"/>
                </a:cubicBezTo>
                <a:lnTo>
                  <a:pt x="1954042" y="2852330"/>
                </a:lnTo>
                <a:close/>
                <a:moveTo>
                  <a:pt x="2031114" y="2801170"/>
                </a:moveTo>
                <a:cubicBezTo>
                  <a:pt x="2031114" y="2801170"/>
                  <a:pt x="2018490" y="2801170"/>
                  <a:pt x="2031114" y="2788547"/>
                </a:cubicBezTo>
                <a:cubicBezTo>
                  <a:pt x="2018490" y="2788547"/>
                  <a:pt x="2005202" y="2788547"/>
                  <a:pt x="2005202" y="2801170"/>
                </a:cubicBezTo>
                <a:cubicBezTo>
                  <a:pt x="1992578" y="2788547"/>
                  <a:pt x="1992578" y="2788547"/>
                  <a:pt x="1979290" y="2775923"/>
                </a:cubicBezTo>
                <a:cubicBezTo>
                  <a:pt x="1991914" y="2763299"/>
                  <a:pt x="2005202" y="2775923"/>
                  <a:pt x="2017826" y="2750675"/>
                </a:cubicBezTo>
                <a:lnTo>
                  <a:pt x="2017826" y="2763299"/>
                </a:lnTo>
                <a:cubicBezTo>
                  <a:pt x="2017826" y="2763299"/>
                  <a:pt x="2017826" y="2763299"/>
                  <a:pt x="2030450" y="2763299"/>
                </a:cubicBezTo>
                <a:cubicBezTo>
                  <a:pt x="2030450" y="2775923"/>
                  <a:pt x="2017826" y="2788547"/>
                  <a:pt x="2030450" y="2788547"/>
                </a:cubicBezTo>
                <a:lnTo>
                  <a:pt x="2030450" y="2801170"/>
                </a:lnTo>
                <a:lnTo>
                  <a:pt x="2031114" y="2801170"/>
                </a:lnTo>
                <a:lnTo>
                  <a:pt x="2031114" y="2801170"/>
                </a:lnTo>
                <a:close/>
                <a:moveTo>
                  <a:pt x="2249707" y="3208456"/>
                </a:moveTo>
                <a:cubicBezTo>
                  <a:pt x="2262330" y="3208456"/>
                  <a:pt x="2249707" y="3221080"/>
                  <a:pt x="2249707" y="3233704"/>
                </a:cubicBezTo>
                <a:cubicBezTo>
                  <a:pt x="2236418" y="3234368"/>
                  <a:pt x="2249707" y="3221080"/>
                  <a:pt x="2249707" y="3208456"/>
                </a:cubicBezTo>
                <a:lnTo>
                  <a:pt x="2249707" y="3208456"/>
                </a:lnTo>
                <a:close/>
                <a:moveTo>
                  <a:pt x="2197882" y="3157961"/>
                </a:moveTo>
                <a:cubicBezTo>
                  <a:pt x="2171970" y="3145337"/>
                  <a:pt x="2171970" y="3106801"/>
                  <a:pt x="2185258" y="3094177"/>
                </a:cubicBezTo>
                <a:cubicBezTo>
                  <a:pt x="2197882" y="3094177"/>
                  <a:pt x="2211170" y="3119425"/>
                  <a:pt x="2211170" y="3119425"/>
                </a:cubicBezTo>
                <a:cubicBezTo>
                  <a:pt x="2211170" y="3132049"/>
                  <a:pt x="2185258" y="3132049"/>
                  <a:pt x="2197882" y="3157961"/>
                </a:cubicBezTo>
                <a:lnTo>
                  <a:pt x="2197882" y="3157961"/>
                </a:lnTo>
                <a:close/>
                <a:moveTo>
                  <a:pt x="2146722" y="3246992"/>
                </a:moveTo>
                <a:cubicBezTo>
                  <a:pt x="2159346" y="3246992"/>
                  <a:pt x="2172634" y="3246992"/>
                  <a:pt x="2172634" y="3246992"/>
                </a:cubicBezTo>
                <a:cubicBezTo>
                  <a:pt x="2172634" y="3259616"/>
                  <a:pt x="2172634" y="3259616"/>
                  <a:pt x="2172634" y="3259616"/>
                </a:cubicBezTo>
                <a:cubicBezTo>
                  <a:pt x="2160011" y="3259616"/>
                  <a:pt x="2160011" y="3259616"/>
                  <a:pt x="2146722" y="3259616"/>
                </a:cubicBezTo>
                <a:cubicBezTo>
                  <a:pt x="2146722" y="3259616"/>
                  <a:pt x="2159346" y="3259616"/>
                  <a:pt x="2146722" y="3246992"/>
                </a:cubicBezTo>
                <a:lnTo>
                  <a:pt x="2146722" y="3246992"/>
                </a:lnTo>
                <a:close/>
                <a:moveTo>
                  <a:pt x="2120810" y="3565247"/>
                </a:moveTo>
                <a:cubicBezTo>
                  <a:pt x="2133434" y="3527375"/>
                  <a:pt x="2133434" y="3514087"/>
                  <a:pt x="2146722" y="3476215"/>
                </a:cubicBezTo>
                <a:cubicBezTo>
                  <a:pt x="2172634" y="3476215"/>
                  <a:pt x="2185258" y="3476215"/>
                  <a:pt x="2197882" y="3463591"/>
                </a:cubicBezTo>
                <a:cubicBezTo>
                  <a:pt x="2185258" y="3501463"/>
                  <a:pt x="2171970" y="3527375"/>
                  <a:pt x="2146722" y="3565247"/>
                </a:cubicBezTo>
                <a:cubicBezTo>
                  <a:pt x="2172634" y="3552623"/>
                  <a:pt x="2172634" y="3539999"/>
                  <a:pt x="2185258" y="3514087"/>
                </a:cubicBezTo>
                <a:cubicBezTo>
                  <a:pt x="2185258" y="3551958"/>
                  <a:pt x="2172634" y="3565247"/>
                  <a:pt x="2172634" y="3603118"/>
                </a:cubicBezTo>
                <a:cubicBezTo>
                  <a:pt x="2146722" y="3590495"/>
                  <a:pt x="2160011" y="3603118"/>
                  <a:pt x="2146722" y="3603118"/>
                </a:cubicBezTo>
                <a:cubicBezTo>
                  <a:pt x="2146722" y="3590495"/>
                  <a:pt x="2146722" y="3590495"/>
                  <a:pt x="2146722" y="3577871"/>
                </a:cubicBezTo>
                <a:cubicBezTo>
                  <a:pt x="2134099" y="3590495"/>
                  <a:pt x="2120810" y="3629031"/>
                  <a:pt x="2108186" y="3654278"/>
                </a:cubicBezTo>
                <a:cubicBezTo>
                  <a:pt x="2082274" y="3629031"/>
                  <a:pt x="2108186" y="3590495"/>
                  <a:pt x="2120810" y="3565247"/>
                </a:cubicBezTo>
                <a:lnTo>
                  <a:pt x="2120810" y="3565247"/>
                </a:lnTo>
                <a:close/>
                <a:moveTo>
                  <a:pt x="2095562" y="3654278"/>
                </a:moveTo>
                <a:cubicBezTo>
                  <a:pt x="2095562" y="3654278"/>
                  <a:pt x="2095562" y="3654278"/>
                  <a:pt x="2095562" y="3666902"/>
                </a:cubicBezTo>
                <a:cubicBezTo>
                  <a:pt x="2082274" y="3666902"/>
                  <a:pt x="2095562" y="3654278"/>
                  <a:pt x="2095562" y="3654278"/>
                </a:cubicBezTo>
                <a:lnTo>
                  <a:pt x="2095562" y="3654278"/>
                </a:lnTo>
                <a:close/>
                <a:moveTo>
                  <a:pt x="2069650" y="3666902"/>
                </a:moveTo>
                <a:cubicBezTo>
                  <a:pt x="2082274" y="3666902"/>
                  <a:pt x="2082274" y="3666902"/>
                  <a:pt x="2095562" y="3679526"/>
                </a:cubicBezTo>
                <a:cubicBezTo>
                  <a:pt x="2095562" y="3679526"/>
                  <a:pt x="2069650" y="3679526"/>
                  <a:pt x="2069650" y="3692150"/>
                </a:cubicBezTo>
                <a:cubicBezTo>
                  <a:pt x="2069650" y="3692814"/>
                  <a:pt x="2069650" y="3679526"/>
                  <a:pt x="2069650" y="3666902"/>
                </a:cubicBezTo>
                <a:lnTo>
                  <a:pt x="2069650" y="3666902"/>
                </a:lnTo>
                <a:close/>
                <a:moveTo>
                  <a:pt x="2069650" y="3781846"/>
                </a:moveTo>
                <a:cubicBezTo>
                  <a:pt x="2069650" y="3781846"/>
                  <a:pt x="2069650" y="3781846"/>
                  <a:pt x="2082274" y="3781846"/>
                </a:cubicBezTo>
                <a:cubicBezTo>
                  <a:pt x="2082274" y="3781846"/>
                  <a:pt x="2082274" y="3807093"/>
                  <a:pt x="2069650" y="3807093"/>
                </a:cubicBezTo>
                <a:cubicBezTo>
                  <a:pt x="2056362" y="3794469"/>
                  <a:pt x="2069650" y="3794469"/>
                  <a:pt x="2069650" y="3781846"/>
                </a:cubicBezTo>
                <a:lnTo>
                  <a:pt x="2069650" y="3781846"/>
                </a:lnTo>
                <a:close/>
                <a:moveTo>
                  <a:pt x="2005202" y="3896125"/>
                </a:moveTo>
                <a:cubicBezTo>
                  <a:pt x="2005202" y="3908749"/>
                  <a:pt x="2017826" y="3908749"/>
                  <a:pt x="2017826" y="3908749"/>
                </a:cubicBezTo>
                <a:cubicBezTo>
                  <a:pt x="2005202" y="3921373"/>
                  <a:pt x="2005202" y="3933996"/>
                  <a:pt x="2005202" y="3946620"/>
                </a:cubicBezTo>
                <a:cubicBezTo>
                  <a:pt x="1992578" y="3946620"/>
                  <a:pt x="1992578" y="3933996"/>
                  <a:pt x="1979290" y="3933996"/>
                </a:cubicBezTo>
                <a:cubicBezTo>
                  <a:pt x="1992578" y="3934661"/>
                  <a:pt x="2005202" y="3922037"/>
                  <a:pt x="2005202" y="3896125"/>
                </a:cubicBezTo>
                <a:lnTo>
                  <a:pt x="2005202" y="3896125"/>
                </a:lnTo>
                <a:close/>
                <a:moveTo>
                  <a:pt x="2056362" y="3947285"/>
                </a:moveTo>
                <a:cubicBezTo>
                  <a:pt x="2056362" y="3947285"/>
                  <a:pt x="2056362" y="3985156"/>
                  <a:pt x="2017826" y="3985156"/>
                </a:cubicBezTo>
                <a:cubicBezTo>
                  <a:pt x="2017826" y="3972533"/>
                  <a:pt x="2017826" y="3972533"/>
                  <a:pt x="2017826" y="3972533"/>
                </a:cubicBezTo>
                <a:cubicBezTo>
                  <a:pt x="2005202" y="3997780"/>
                  <a:pt x="1979290" y="4023692"/>
                  <a:pt x="1966666" y="4061564"/>
                </a:cubicBezTo>
                <a:cubicBezTo>
                  <a:pt x="1966666" y="4036316"/>
                  <a:pt x="1966666" y="4010404"/>
                  <a:pt x="1979290" y="4010404"/>
                </a:cubicBezTo>
                <a:cubicBezTo>
                  <a:pt x="1979290" y="3985156"/>
                  <a:pt x="1991914" y="3972533"/>
                  <a:pt x="2005202" y="3946620"/>
                </a:cubicBezTo>
                <a:cubicBezTo>
                  <a:pt x="2017826" y="3959244"/>
                  <a:pt x="2043738" y="3933996"/>
                  <a:pt x="2043738" y="3933996"/>
                </a:cubicBezTo>
                <a:cubicBezTo>
                  <a:pt x="2043738" y="3933996"/>
                  <a:pt x="2056362" y="3934661"/>
                  <a:pt x="2056362" y="3947285"/>
                </a:cubicBezTo>
                <a:lnTo>
                  <a:pt x="2056362" y="3947285"/>
                </a:lnTo>
                <a:close/>
                <a:moveTo>
                  <a:pt x="2197882" y="3666902"/>
                </a:moveTo>
                <a:cubicBezTo>
                  <a:pt x="2185258" y="3666902"/>
                  <a:pt x="2185258" y="3666902"/>
                  <a:pt x="2185258" y="3679526"/>
                </a:cubicBezTo>
                <a:cubicBezTo>
                  <a:pt x="2185258" y="3679526"/>
                  <a:pt x="2185258" y="3679526"/>
                  <a:pt x="2185258" y="3666902"/>
                </a:cubicBezTo>
                <a:cubicBezTo>
                  <a:pt x="2159346" y="3679526"/>
                  <a:pt x="2185258" y="3679526"/>
                  <a:pt x="2185258" y="3692150"/>
                </a:cubicBezTo>
                <a:cubicBezTo>
                  <a:pt x="2159346" y="3755934"/>
                  <a:pt x="2108186" y="3793805"/>
                  <a:pt x="2108186" y="3832341"/>
                </a:cubicBezTo>
                <a:cubicBezTo>
                  <a:pt x="2095562" y="3832341"/>
                  <a:pt x="2095562" y="3844965"/>
                  <a:pt x="2082274" y="3857589"/>
                </a:cubicBezTo>
                <a:lnTo>
                  <a:pt x="2082274" y="3832341"/>
                </a:lnTo>
                <a:cubicBezTo>
                  <a:pt x="2082274" y="3819718"/>
                  <a:pt x="2069650" y="3832341"/>
                  <a:pt x="2069650" y="3819718"/>
                </a:cubicBezTo>
                <a:cubicBezTo>
                  <a:pt x="2069650" y="3819718"/>
                  <a:pt x="2082274" y="3807093"/>
                  <a:pt x="2082274" y="3819718"/>
                </a:cubicBezTo>
                <a:cubicBezTo>
                  <a:pt x="2094898" y="3794469"/>
                  <a:pt x="2120810" y="3718062"/>
                  <a:pt x="2082274" y="3692150"/>
                </a:cubicBezTo>
                <a:cubicBezTo>
                  <a:pt x="2108186" y="3679526"/>
                  <a:pt x="2120810" y="3654278"/>
                  <a:pt x="2133434" y="3628366"/>
                </a:cubicBezTo>
                <a:lnTo>
                  <a:pt x="2133434" y="3640990"/>
                </a:lnTo>
                <a:cubicBezTo>
                  <a:pt x="2159346" y="3653614"/>
                  <a:pt x="2171970" y="3640990"/>
                  <a:pt x="2184594" y="3628366"/>
                </a:cubicBezTo>
                <a:cubicBezTo>
                  <a:pt x="2184594" y="3564582"/>
                  <a:pt x="2223130" y="3526711"/>
                  <a:pt x="2249042" y="3475551"/>
                </a:cubicBezTo>
                <a:cubicBezTo>
                  <a:pt x="2249707" y="3552623"/>
                  <a:pt x="2236418" y="3590495"/>
                  <a:pt x="2197882" y="3666902"/>
                </a:cubicBezTo>
                <a:lnTo>
                  <a:pt x="2197882" y="3666902"/>
                </a:lnTo>
                <a:close/>
                <a:moveTo>
                  <a:pt x="2197882" y="3463591"/>
                </a:moveTo>
                <a:cubicBezTo>
                  <a:pt x="2210506" y="3463591"/>
                  <a:pt x="2210506" y="3450968"/>
                  <a:pt x="2223794" y="3450968"/>
                </a:cubicBezTo>
                <a:cubicBezTo>
                  <a:pt x="2211170" y="3463591"/>
                  <a:pt x="2211170" y="3476215"/>
                  <a:pt x="2197882" y="3488839"/>
                </a:cubicBezTo>
                <a:cubicBezTo>
                  <a:pt x="2211170" y="3476215"/>
                  <a:pt x="2197882" y="3476215"/>
                  <a:pt x="2197882" y="3463591"/>
                </a:cubicBezTo>
                <a:lnTo>
                  <a:pt x="2197882" y="3463591"/>
                </a:lnTo>
                <a:close/>
                <a:moveTo>
                  <a:pt x="2249707" y="3476215"/>
                </a:moveTo>
                <a:cubicBezTo>
                  <a:pt x="2237083" y="3463591"/>
                  <a:pt x="2249707" y="3450968"/>
                  <a:pt x="2262330" y="3438344"/>
                </a:cubicBezTo>
                <a:cubicBezTo>
                  <a:pt x="2262330" y="3450303"/>
                  <a:pt x="2249707" y="3450303"/>
                  <a:pt x="2249707" y="3476215"/>
                </a:cubicBezTo>
                <a:lnTo>
                  <a:pt x="2249707" y="3476215"/>
                </a:lnTo>
                <a:close/>
                <a:moveTo>
                  <a:pt x="2223794" y="3348648"/>
                </a:moveTo>
                <a:cubicBezTo>
                  <a:pt x="2223794" y="3348648"/>
                  <a:pt x="2236418" y="3348648"/>
                  <a:pt x="2236418" y="3361272"/>
                </a:cubicBezTo>
                <a:cubicBezTo>
                  <a:pt x="2236418" y="3361272"/>
                  <a:pt x="2223794" y="3361272"/>
                  <a:pt x="2223794" y="3373895"/>
                </a:cubicBezTo>
                <a:cubicBezTo>
                  <a:pt x="2211170" y="3373895"/>
                  <a:pt x="2223794" y="3361272"/>
                  <a:pt x="2211170" y="3361272"/>
                </a:cubicBezTo>
                <a:cubicBezTo>
                  <a:pt x="2211170" y="3336024"/>
                  <a:pt x="2223794" y="3323400"/>
                  <a:pt x="2223794" y="3310112"/>
                </a:cubicBezTo>
                <a:cubicBezTo>
                  <a:pt x="2211170" y="3322736"/>
                  <a:pt x="2211170" y="3322736"/>
                  <a:pt x="2211170" y="3347983"/>
                </a:cubicBezTo>
                <a:cubicBezTo>
                  <a:pt x="2198547" y="3347983"/>
                  <a:pt x="2198547" y="3335359"/>
                  <a:pt x="2185258" y="3335359"/>
                </a:cubicBezTo>
                <a:cubicBezTo>
                  <a:pt x="2197882" y="3360607"/>
                  <a:pt x="2211170" y="3373231"/>
                  <a:pt x="2223794" y="3399143"/>
                </a:cubicBezTo>
                <a:cubicBezTo>
                  <a:pt x="2211170" y="3437015"/>
                  <a:pt x="2197882" y="3462927"/>
                  <a:pt x="2159346" y="3462927"/>
                </a:cubicBezTo>
                <a:cubicBezTo>
                  <a:pt x="2159346" y="3437679"/>
                  <a:pt x="2171970" y="3411767"/>
                  <a:pt x="2185258" y="3386519"/>
                </a:cubicBezTo>
                <a:cubicBezTo>
                  <a:pt x="2172634" y="3399143"/>
                  <a:pt x="2172634" y="3411767"/>
                  <a:pt x="2159346" y="3424391"/>
                </a:cubicBezTo>
                <a:cubicBezTo>
                  <a:pt x="2133434" y="3424391"/>
                  <a:pt x="2146722" y="3437015"/>
                  <a:pt x="2120810" y="3437015"/>
                </a:cubicBezTo>
                <a:cubicBezTo>
                  <a:pt x="2108186" y="3411767"/>
                  <a:pt x="2146722" y="3373231"/>
                  <a:pt x="2120810" y="3347983"/>
                </a:cubicBezTo>
                <a:cubicBezTo>
                  <a:pt x="2120810" y="3335359"/>
                  <a:pt x="2133434" y="3322736"/>
                  <a:pt x="2133434" y="3335359"/>
                </a:cubicBezTo>
                <a:cubicBezTo>
                  <a:pt x="2120810" y="3310112"/>
                  <a:pt x="2133434" y="3297488"/>
                  <a:pt x="2146058" y="3271576"/>
                </a:cubicBezTo>
                <a:cubicBezTo>
                  <a:pt x="2171970" y="3271576"/>
                  <a:pt x="2171970" y="3271576"/>
                  <a:pt x="2184594" y="3258952"/>
                </a:cubicBezTo>
                <a:cubicBezTo>
                  <a:pt x="2197218" y="3258952"/>
                  <a:pt x="2197218" y="3258952"/>
                  <a:pt x="2210506" y="3258952"/>
                </a:cubicBezTo>
                <a:cubicBezTo>
                  <a:pt x="2197882" y="3233704"/>
                  <a:pt x="2210506" y="3221080"/>
                  <a:pt x="2210506" y="3195168"/>
                </a:cubicBezTo>
                <a:cubicBezTo>
                  <a:pt x="2223130" y="3207792"/>
                  <a:pt x="2210506" y="3233040"/>
                  <a:pt x="2223130" y="3258952"/>
                </a:cubicBezTo>
                <a:cubicBezTo>
                  <a:pt x="2235754" y="3271576"/>
                  <a:pt x="2235754" y="3258952"/>
                  <a:pt x="2249042" y="3258952"/>
                </a:cubicBezTo>
                <a:cubicBezTo>
                  <a:pt x="2249042" y="3246328"/>
                  <a:pt x="2249042" y="3233704"/>
                  <a:pt x="2261666" y="3221080"/>
                </a:cubicBezTo>
                <a:cubicBezTo>
                  <a:pt x="2262330" y="3259616"/>
                  <a:pt x="2274954" y="3336024"/>
                  <a:pt x="2223794" y="3348648"/>
                </a:cubicBezTo>
                <a:lnTo>
                  <a:pt x="2223794" y="3348648"/>
                </a:lnTo>
                <a:close/>
                <a:moveTo>
                  <a:pt x="2429763" y="3323400"/>
                </a:moveTo>
                <a:cubicBezTo>
                  <a:pt x="2429763" y="3323400"/>
                  <a:pt x="2429763" y="3323400"/>
                  <a:pt x="2417139" y="3323400"/>
                </a:cubicBezTo>
                <a:cubicBezTo>
                  <a:pt x="2417139" y="3374560"/>
                  <a:pt x="2365979" y="3387184"/>
                  <a:pt x="2391227" y="3437679"/>
                </a:cubicBezTo>
                <a:cubicBezTo>
                  <a:pt x="2378603" y="3425055"/>
                  <a:pt x="2378603" y="3425055"/>
                  <a:pt x="2365315" y="3425055"/>
                </a:cubicBezTo>
                <a:cubicBezTo>
                  <a:pt x="2377938" y="3462927"/>
                  <a:pt x="2339402" y="3488839"/>
                  <a:pt x="2326779" y="3514087"/>
                </a:cubicBezTo>
                <a:cubicBezTo>
                  <a:pt x="2314155" y="3526711"/>
                  <a:pt x="2300866" y="3514087"/>
                  <a:pt x="2300866" y="3514087"/>
                </a:cubicBezTo>
                <a:lnTo>
                  <a:pt x="2300866" y="3501463"/>
                </a:lnTo>
                <a:cubicBezTo>
                  <a:pt x="2300866" y="3501463"/>
                  <a:pt x="2300866" y="3501463"/>
                  <a:pt x="2288242" y="3501463"/>
                </a:cubicBezTo>
                <a:cubicBezTo>
                  <a:pt x="2288242" y="3514087"/>
                  <a:pt x="2288242" y="3514087"/>
                  <a:pt x="2288242" y="3514087"/>
                </a:cubicBezTo>
                <a:cubicBezTo>
                  <a:pt x="2262330" y="3501463"/>
                  <a:pt x="2314155" y="3437679"/>
                  <a:pt x="2300866" y="3412431"/>
                </a:cubicBezTo>
                <a:cubicBezTo>
                  <a:pt x="2313490" y="3412431"/>
                  <a:pt x="2313490" y="3412431"/>
                  <a:pt x="2313490" y="3412431"/>
                </a:cubicBezTo>
                <a:cubicBezTo>
                  <a:pt x="2313490" y="3387184"/>
                  <a:pt x="2313490" y="3374560"/>
                  <a:pt x="2313490" y="3348648"/>
                </a:cubicBezTo>
                <a:cubicBezTo>
                  <a:pt x="2287578" y="3348648"/>
                  <a:pt x="2287578" y="3373895"/>
                  <a:pt x="2274954" y="3386519"/>
                </a:cubicBezTo>
                <a:cubicBezTo>
                  <a:pt x="2274954" y="3361272"/>
                  <a:pt x="2300866" y="3310112"/>
                  <a:pt x="2300866" y="3272240"/>
                </a:cubicBezTo>
                <a:cubicBezTo>
                  <a:pt x="2326779" y="3284864"/>
                  <a:pt x="2339402" y="3297488"/>
                  <a:pt x="2352026" y="3310112"/>
                </a:cubicBezTo>
                <a:cubicBezTo>
                  <a:pt x="2364650" y="3310112"/>
                  <a:pt x="2364650" y="3297488"/>
                  <a:pt x="2364650" y="3297488"/>
                </a:cubicBezTo>
                <a:lnTo>
                  <a:pt x="2364650" y="3310112"/>
                </a:lnTo>
                <a:cubicBezTo>
                  <a:pt x="2377274" y="3284864"/>
                  <a:pt x="2415810" y="3284864"/>
                  <a:pt x="2415810" y="3272240"/>
                </a:cubicBezTo>
                <a:cubicBezTo>
                  <a:pt x="2429763" y="3297488"/>
                  <a:pt x="2442387" y="3297488"/>
                  <a:pt x="2429763" y="3323400"/>
                </a:cubicBezTo>
                <a:lnTo>
                  <a:pt x="2429763" y="3323400"/>
                </a:lnTo>
                <a:close/>
                <a:moveTo>
                  <a:pt x="2429763" y="3246992"/>
                </a:moveTo>
                <a:cubicBezTo>
                  <a:pt x="2417139" y="3246992"/>
                  <a:pt x="2455675" y="3259616"/>
                  <a:pt x="2442387" y="3234368"/>
                </a:cubicBezTo>
                <a:cubicBezTo>
                  <a:pt x="2455010" y="3246992"/>
                  <a:pt x="2455010" y="3259616"/>
                  <a:pt x="2480923" y="3259616"/>
                </a:cubicBezTo>
                <a:cubicBezTo>
                  <a:pt x="2468299" y="3284864"/>
                  <a:pt x="2442387" y="3259616"/>
                  <a:pt x="2429763" y="3246992"/>
                </a:cubicBezTo>
                <a:lnTo>
                  <a:pt x="2429763" y="3246992"/>
                </a:lnTo>
                <a:close/>
                <a:moveTo>
                  <a:pt x="2699515" y="980675"/>
                </a:moveTo>
                <a:cubicBezTo>
                  <a:pt x="2686891" y="993299"/>
                  <a:pt x="2712139" y="993299"/>
                  <a:pt x="2712139" y="1018547"/>
                </a:cubicBezTo>
                <a:cubicBezTo>
                  <a:pt x="2712139" y="1018547"/>
                  <a:pt x="2673603" y="980675"/>
                  <a:pt x="2699515" y="980675"/>
                </a:cubicBezTo>
                <a:lnTo>
                  <a:pt x="2699515" y="980675"/>
                </a:lnTo>
                <a:close/>
                <a:moveTo>
                  <a:pt x="2802499" y="3361272"/>
                </a:moveTo>
                <a:cubicBezTo>
                  <a:pt x="2776587" y="3373895"/>
                  <a:pt x="2776587" y="3386519"/>
                  <a:pt x="2738051" y="3412431"/>
                </a:cubicBezTo>
                <a:cubicBezTo>
                  <a:pt x="2738051" y="3399808"/>
                  <a:pt x="2738051" y="3399808"/>
                  <a:pt x="2738051" y="3387184"/>
                </a:cubicBezTo>
                <a:lnTo>
                  <a:pt x="2725427" y="3387184"/>
                </a:lnTo>
                <a:cubicBezTo>
                  <a:pt x="2725427" y="3374560"/>
                  <a:pt x="2738051" y="3349312"/>
                  <a:pt x="2725427" y="3336024"/>
                </a:cubicBezTo>
                <a:cubicBezTo>
                  <a:pt x="2738051" y="3323400"/>
                  <a:pt x="2763963" y="3348648"/>
                  <a:pt x="2763963" y="3323400"/>
                </a:cubicBezTo>
                <a:cubicBezTo>
                  <a:pt x="2763963" y="3336024"/>
                  <a:pt x="2776587" y="3323400"/>
                  <a:pt x="2789875" y="3336024"/>
                </a:cubicBezTo>
                <a:lnTo>
                  <a:pt x="2789875" y="3323400"/>
                </a:lnTo>
                <a:cubicBezTo>
                  <a:pt x="2802499" y="3323400"/>
                  <a:pt x="2802499" y="3336024"/>
                  <a:pt x="2802499" y="3323400"/>
                </a:cubicBezTo>
                <a:cubicBezTo>
                  <a:pt x="2815123" y="3336024"/>
                  <a:pt x="2789211" y="3348648"/>
                  <a:pt x="2802499" y="3361272"/>
                </a:cubicBezTo>
                <a:lnTo>
                  <a:pt x="2802499" y="3361272"/>
                </a:lnTo>
                <a:close/>
                <a:moveTo>
                  <a:pt x="2815123" y="3348648"/>
                </a:moveTo>
                <a:cubicBezTo>
                  <a:pt x="2802499" y="3336024"/>
                  <a:pt x="2827747" y="3323400"/>
                  <a:pt x="2827747" y="3323400"/>
                </a:cubicBezTo>
                <a:cubicBezTo>
                  <a:pt x="2827747" y="3310776"/>
                  <a:pt x="2841035" y="3348648"/>
                  <a:pt x="2815123" y="3348648"/>
                </a:cubicBezTo>
                <a:lnTo>
                  <a:pt x="2815123" y="3348648"/>
                </a:lnTo>
                <a:close/>
                <a:moveTo>
                  <a:pt x="3059627" y="878356"/>
                </a:moveTo>
                <a:cubicBezTo>
                  <a:pt x="3059627" y="865732"/>
                  <a:pt x="3072251" y="840484"/>
                  <a:pt x="3085539" y="827196"/>
                </a:cubicBezTo>
                <a:cubicBezTo>
                  <a:pt x="3084875" y="840484"/>
                  <a:pt x="3072251" y="878356"/>
                  <a:pt x="3059627" y="878356"/>
                </a:cubicBezTo>
                <a:lnTo>
                  <a:pt x="3059627" y="878356"/>
                </a:lnTo>
                <a:close/>
                <a:moveTo>
                  <a:pt x="5167149" y="3807093"/>
                </a:moveTo>
                <a:cubicBezTo>
                  <a:pt x="5179773" y="3807093"/>
                  <a:pt x="5179773" y="3819718"/>
                  <a:pt x="5193061" y="3807093"/>
                </a:cubicBezTo>
                <a:cubicBezTo>
                  <a:pt x="5180438" y="3807093"/>
                  <a:pt x="5193061" y="3807093"/>
                  <a:pt x="5193061" y="3807093"/>
                </a:cubicBezTo>
                <a:cubicBezTo>
                  <a:pt x="5193061" y="3819718"/>
                  <a:pt x="5180438" y="3807093"/>
                  <a:pt x="5167149" y="3819718"/>
                </a:cubicBezTo>
                <a:lnTo>
                  <a:pt x="5167149" y="3807093"/>
                </a:lnTo>
                <a:lnTo>
                  <a:pt x="5167149" y="3807093"/>
                </a:lnTo>
                <a:close/>
                <a:moveTo>
                  <a:pt x="4730629" y="3081553"/>
                </a:moveTo>
                <a:cubicBezTo>
                  <a:pt x="4743253" y="3081553"/>
                  <a:pt x="4743253" y="3068929"/>
                  <a:pt x="4743253" y="3068929"/>
                </a:cubicBezTo>
                <a:cubicBezTo>
                  <a:pt x="4755877" y="3068929"/>
                  <a:pt x="4743253" y="3081553"/>
                  <a:pt x="4743253" y="3081553"/>
                </a:cubicBezTo>
                <a:cubicBezTo>
                  <a:pt x="4743253" y="3081553"/>
                  <a:pt x="4730629" y="3094177"/>
                  <a:pt x="4730629" y="3081553"/>
                </a:cubicBezTo>
                <a:lnTo>
                  <a:pt x="4730629" y="3081553"/>
                </a:lnTo>
                <a:lnTo>
                  <a:pt x="4730629" y="3081553"/>
                </a:lnTo>
                <a:close/>
                <a:moveTo>
                  <a:pt x="3084875" y="3514087"/>
                </a:moveTo>
                <a:cubicBezTo>
                  <a:pt x="3097499" y="3526711"/>
                  <a:pt x="3110787" y="3526711"/>
                  <a:pt x="3110787" y="3551958"/>
                </a:cubicBezTo>
                <a:cubicBezTo>
                  <a:pt x="3098163" y="3552623"/>
                  <a:pt x="3084875" y="3526711"/>
                  <a:pt x="3084875" y="3514087"/>
                </a:cubicBezTo>
                <a:lnTo>
                  <a:pt x="3084875" y="3514087"/>
                </a:lnTo>
                <a:close/>
                <a:moveTo>
                  <a:pt x="3213772" y="929515"/>
                </a:moveTo>
                <a:cubicBezTo>
                  <a:pt x="3213772" y="954763"/>
                  <a:pt x="3213772" y="967387"/>
                  <a:pt x="3201148" y="980675"/>
                </a:cubicBezTo>
                <a:cubicBezTo>
                  <a:pt x="3188524" y="980675"/>
                  <a:pt x="3201148" y="980675"/>
                  <a:pt x="3201148" y="955428"/>
                </a:cubicBezTo>
                <a:cubicBezTo>
                  <a:pt x="3188524" y="968051"/>
                  <a:pt x="3175235" y="968051"/>
                  <a:pt x="3175235" y="980675"/>
                </a:cubicBezTo>
                <a:cubicBezTo>
                  <a:pt x="3175235" y="968051"/>
                  <a:pt x="3175235" y="968051"/>
                  <a:pt x="3175235" y="968051"/>
                </a:cubicBezTo>
                <a:cubicBezTo>
                  <a:pt x="3175235" y="968051"/>
                  <a:pt x="3175235" y="955428"/>
                  <a:pt x="3162612" y="955428"/>
                </a:cubicBezTo>
                <a:cubicBezTo>
                  <a:pt x="3175235" y="955428"/>
                  <a:pt x="3175235" y="942804"/>
                  <a:pt x="3188524" y="942804"/>
                </a:cubicBezTo>
                <a:cubicBezTo>
                  <a:pt x="3188524" y="930180"/>
                  <a:pt x="3188524" y="917556"/>
                  <a:pt x="3188524" y="904932"/>
                </a:cubicBezTo>
                <a:cubicBezTo>
                  <a:pt x="3175900" y="904932"/>
                  <a:pt x="3188524" y="917556"/>
                  <a:pt x="3175900" y="917556"/>
                </a:cubicBezTo>
                <a:cubicBezTo>
                  <a:pt x="3175900" y="904932"/>
                  <a:pt x="3175900" y="904932"/>
                  <a:pt x="3163276" y="904932"/>
                </a:cubicBezTo>
                <a:cubicBezTo>
                  <a:pt x="3163276" y="892308"/>
                  <a:pt x="3163276" y="879684"/>
                  <a:pt x="3163276" y="867061"/>
                </a:cubicBezTo>
                <a:cubicBezTo>
                  <a:pt x="3163276" y="879684"/>
                  <a:pt x="3163276" y="892308"/>
                  <a:pt x="3150652" y="892308"/>
                </a:cubicBezTo>
                <a:cubicBezTo>
                  <a:pt x="3163276" y="879684"/>
                  <a:pt x="3150652" y="879684"/>
                  <a:pt x="3138028" y="879684"/>
                </a:cubicBezTo>
                <a:cubicBezTo>
                  <a:pt x="3138028" y="867061"/>
                  <a:pt x="3125404" y="854437"/>
                  <a:pt x="3138028" y="841813"/>
                </a:cubicBezTo>
                <a:cubicBezTo>
                  <a:pt x="3125404" y="841813"/>
                  <a:pt x="3125404" y="841813"/>
                  <a:pt x="3112116" y="841813"/>
                </a:cubicBezTo>
                <a:cubicBezTo>
                  <a:pt x="3112116" y="854437"/>
                  <a:pt x="3112116" y="854437"/>
                  <a:pt x="3112116" y="867061"/>
                </a:cubicBezTo>
                <a:cubicBezTo>
                  <a:pt x="3099492" y="867061"/>
                  <a:pt x="3099492" y="841813"/>
                  <a:pt x="3099492" y="841813"/>
                </a:cubicBezTo>
                <a:cubicBezTo>
                  <a:pt x="3099492" y="790653"/>
                  <a:pt x="3112116" y="752781"/>
                  <a:pt x="3150652" y="727534"/>
                </a:cubicBezTo>
                <a:cubicBezTo>
                  <a:pt x="3150652" y="702286"/>
                  <a:pt x="3150652" y="651126"/>
                  <a:pt x="3163276" y="638502"/>
                </a:cubicBezTo>
                <a:cubicBezTo>
                  <a:pt x="3163276" y="638502"/>
                  <a:pt x="3189188" y="663750"/>
                  <a:pt x="3175900" y="676374"/>
                </a:cubicBezTo>
                <a:cubicBezTo>
                  <a:pt x="3175900" y="688998"/>
                  <a:pt x="3175900" y="688998"/>
                  <a:pt x="3175900" y="701621"/>
                </a:cubicBezTo>
                <a:cubicBezTo>
                  <a:pt x="3188524" y="701621"/>
                  <a:pt x="3175900" y="688998"/>
                  <a:pt x="3188524" y="688998"/>
                </a:cubicBezTo>
                <a:cubicBezTo>
                  <a:pt x="3201148" y="676374"/>
                  <a:pt x="3175900" y="726869"/>
                  <a:pt x="3188524" y="726869"/>
                </a:cubicBezTo>
                <a:cubicBezTo>
                  <a:pt x="3188524" y="739493"/>
                  <a:pt x="3175900" y="726869"/>
                  <a:pt x="3175900" y="726869"/>
                </a:cubicBezTo>
                <a:cubicBezTo>
                  <a:pt x="3175900" y="752117"/>
                  <a:pt x="3188524" y="764741"/>
                  <a:pt x="3201812" y="790653"/>
                </a:cubicBezTo>
                <a:cubicBezTo>
                  <a:pt x="3201812" y="778029"/>
                  <a:pt x="3201812" y="778029"/>
                  <a:pt x="3214436" y="778029"/>
                </a:cubicBezTo>
                <a:cubicBezTo>
                  <a:pt x="3214436" y="778029"/>
                  <a:pt x="3214436" y="790653"/>
                  <a:pt x="3227060" y="790653"/>
                </a:cubicBezTo>
                <a:cubicBezTo>
                  <a:pt x="3227060" y="803277"/>
                  <a:pt x="3214436" y="790653"/>
                  <a:pt x="3214436" y="803277"/>
                </a:cubicBezTo>
                <a:cubicBezTo>
                  <a:pt x="3214436" y="828525"/>
                  <a:pt x="3252972" y="841148"/>
                  <a:pt x="3252972" y="854437"/>
                </a:cubicBezTo>
                <a:lnTo>
                  <a:pt x="3252972" y="854437"/>
                </a:lnTo>
                <a:cubicBezTo>
                  <a:pt x="3265596" y="854437"/>
                  <a:pt x="3278884" y="867061"/>
                  <a:pt x="3291508" y="867061"/>
                </a:cubicBezTo>
                <a:cubicBezTo>
                  <a:pt x="3278884" y="879684"/>
                  <a:pt x="3291508" y="892308"/>
                  <a:pt x="3291508" y="904932"/>
                </a:cubicBezTo>
                <a:cubicBezTo>
                  <a:pt x="3278884" y="904932"/>
                  <a:pt x="3265596" y="904932"/>
                  <a:pt x="3265596" y="892308"/>
                </a:cubicBezTo>
                <a:cubicBezTo>
                  <a:pt x="3265596" y="917556"/>
                  <a:pt x="3265596" y="930180"/>
                  <a:pt x="3265596" y="956092"/>
                </a:cubicBezTo>
                <a:lnTo>
                  <a:pt x="3252972" y="968716"/>
                </a:lnTo>
                <a:cubicBezTo>
                  <a:pt x="3240348" y="956092"/>
                  <a:pt x="3240348" y="917556"/>
                  <a:pt x="3240348" y="892308"/>
                </a:cubicBezTo>
                <a:cubicBezTo>
                  <a:pt x="3227724" y="904932"/>
                  <a:pt x="3240348" y="904932"/>
                  <a:pt x="3227724" y="930180"/>
                </a:cubicBezTo>
                <a:lnTo>
                  <a:pt x="3213772" y="930180"/>
                </a:lnTo>
                <a:lnTo>
                  <a:pt x="3213772" y="929515"/>
                </a:lnTo>
                <a:close/>
                <a:moveTo>
                  <a:pt x="3367916" y="3284864"/>
                </a:moveTo>
                <a:lnTo>
                  <a:pt x="3367916" y="3284864"/>
                </a:lnTo>
                <a:cubicBezTo>
                  <a:pt x="3355292" y="3272240"/>
                  <a:pt x="3355292" y="3284864"/>
                  <a:pt x="3342003" y="3297488"/>
                </a:cubicBezTo>
                <a:cubicBezTo>
                  <a:pt x="3342003" y="3272240"/>
                  <a:pt x="3342003" y="3246328"/>
                  <a:pt x="3316091" y="3246328"/>
                </a:cubicBezTo>
                <a:lnTo>
                  <a:pt x="3316091" y="3233704"/>
                </a:lnTo>
                <a:cubicBezTo>
                  <a:pt x="3328715" y="3221080"/>
                  <a:pt x="3342003" y="3233704"/>
                  <a:pt x="3342003" y="3208456"/>
                </a:cubicBezTo>
                <a:cubicBezTo>
                  <a:pt x="3354627" y="3208456"/>
                  <a:pt x="3354627" y="3208456"/>
                  <a:pt x="3354627" y="3208456"/>
                </a:cubicBezTo>
                <a:cubicBezTo>
                  <a:pt x="3354627" y="3208456"/>
                  <a:pt x="3367251" y="3246328"/>
                  <a:pt x="3354627" y="3233704"/>
                </a:cubicBezTo>
                <a:cubicBezTo>
                  <a:pt x="3354627" y="3246328"/>
                  <a:pt x="3354627" y="3246328"/>
                  <a:pt x="3342003" y="3258952"/>
                </a:cubicBezTo>
                <a:cubicBezTo>
                  <a:pt x="3354627" y="3271576"/>
                  <a:pt x="3367916" y="3258952"/>
                  <a:pt x="3367916" y="3271576"/>
                </a:cubicBezTo>
                <a:lnTo>
                  <a:pt x="3367916" y="3284864"/>
                </a:lnTo>
                <a:lnTo>
                  <a:pt x="3367916" y="3284864"/>
                </a:lnTo>
                <a:lnTo>
                  <a:pt x="3367916" y="3284864"/>
                </a:lnTo>
                <a:close/>
                <a:moveTo>
                  <a:pt x="3380539" y="1082331"/>
                </a:moveTo>
                <a:cubicBezTo>
                  <a:pt x="3354627" y="1082331"/>
                  <a:pt x="3354627" y="1094955"/>
                  <a:pt x="3342003" y="1107579"/>
                </a:cubicBezTo>
                <a:cubicBezTo>
                  <a:pt x="3329380" y="1094955"/>
                  <a:pt x="3329380" y="1094955"/>
                  <a:pt x="3329380" y="1082331"/>
                </a:cubicBezTo>
                <a:cubicBezTo>
                  <a:pt x="3342003" y="1082331"/>
                  <a:pt x="3355292" y="1082331"/>
                  <a:pt x="3342003" y="1057083"/>
                </a:cubicBezTo>
                <a:cubicBezTo>
                  <a:pt x="3354627" y="1057083"/>
                  <a:pt x="3367916" y="1044459"/>
                  <a:pt x="3380539" y="1044459"/>
                </a:cubicBezTo>
                <a:cubicBezTo>
                  <a:pt x="3393828" y="1069707"/>
                  <a:pt x="3380539" y="1057083"/>
                  <a:pt x="3380539" y="1082331"/>
                </a:cubicBezTo>
                <a:lnTo>
                  <a:pt x="3380539" y="1082331"/>
                </a:lnTo>
                <a:close/>
                <a:moveTo>
                  <a:pt x="3393828" y="3348648"/>
                </a:moveTo>
                <a:cubicBezTo>
                  <a:pt x="3381204" y="3336024"/>
                  <a:pt x="3406452" y="3310776"/>
                  <a:pt x="3419740" y="3310776"/>
                </a:cubicBezTo>
                <a:cubicBezTo>
                  <a:pt x="3432364" y="3310776"/>
                  <a:pt x="3432364" y="3348648"/>
                  <a:pt x="3407116" y="3348648"/>
                </a:cubicBezTo>
                <a:cubicBezTo>
                  <a:pt x="3407116" y="3336024"/>
                  <a:pt x="3407116" y="3336024"/>
                  <a:pt x="3407116" y="3323400"/>
                </a:cubicBezTo>
                <a:cubicBezTo>
                  <a:pt x="3393828" y="3336024"/>
                  <a:pt x="3393828" y="3336024"/>
                  <a:pt x="3393828" y="3348648"/>
                </a:cubicBezTo>
                <a:lnTo>
                  <a:pt x="3393828" y="3348648"/>
                </a:lnTo>
                <a:close/>
                <a:moveTo>
                  <a:pt x="3419075" y="3272240"/>
                </a:moveTo>
                <a:cubicBezTo>
                  <a:pt x="3431699" y="3272240"/>
                  <a:pt x="3431699" y="3272240"/>
                  <a:pt x="3444988" y="3259616"/>
                </a:cubicBezTo>
                <a:cubicBezTo>
                  <a:pt x="3457612" y="3259616"/>
                  <a:pt x="3470900" y="3284864"/>
                  <a:pt x="3483524" y="3272240"/>
                </a:cubicBezTo>
                <a:cubicBezTo>
                  <a:pt x="3496148" y="3284864"/>
                  <a:pt x="3470900" y="3323400"/>
                  <a:pt x="3457612" y="3323400"/>
                </a:cubicBezTo>
                <a:cubicBezTo>
                  <a:pt x="3432364" y="3310776"/>
                  <a:pt x="3432364" y="3297488"/>
                  <a:pt x="3419075" y="3272240"/>
                </a:cubicBezTo>
                <a:lnTo>
                  <a:pt x="3419075" y="3272240"/>
                </a:lnTo>
                <a:close/>
                <a:moveTo>
                  <a:pt x="3432364" y="3539999"/>
                </a:moveTo>
                <a:cubicBezTo>
                  <a:pt x="3406452" y="3539999"/>
                  <a:pt x="3406452" y="3514751"/>
                  <a:pt x="3406452" y="3502127"/>
                </a:cubicBezTo>
                <a:cubicBezTo>
                  <a:pt x="3419075" y="3501463"/>
                  <a:pt x="3432364" y="3526711"/>
                  <a:pt x="3432364" y="3539999"/>
                </a:cubicBezTo>
                <a:lnTo>
                  <a:pt x="3432364" y="3539999"/>
                </a:lnTo>
                <a:close/>
                <a:moveTo>
                  <a:pt x="3419075" y="3361272"/>
                </a:moveTo>
                <a:cubicBezTo>
                  <a:pt x="3431699" y="3361272"/>
                  <a:pt x="3444988" y="3386519"/>
                  <a:pt x="3444988" y="3399143"/>
                </a:cubicBezTo>
                <a:cubicBezTo>
                  <a:pt x="3419075" y="3387184"/>
                  <a:pt x="3432364" y="3373895"/>
                  <a:pt x="3419075" y="3361272"/>
                </a:cubicBezTo>
                <a:lnTo>
                  <a:pt x="3419075" y="3361272"/>
                </a:lnTo>
                <a:close/>
                <a:moveTo>
                  <a:pt x="3457612" y="3514087"/>
                </a:moveTo>
                <a:cubicBezTo>
                  <a:pt x="3444988" y="3514087"/>
                  <a:pt x="3444988" y="3501463"/>
                  <a:pt x="3444988" y="3488839"/>
                </a:cubicBezTo>
                <a:lnTo>
                  <a:pt x="3444988" y="3501463"/>
                </a:lnTo>
                <a:cubicBezTo>
                  <a:pt x="3457612" y="3501463"/>
                  <a:pt x="3432364" y="3488839"/>
                  <a:pt x="3457612" y="3488839"/>
                </a:cubicBezTo>
                <a:cubicBezTo>
                  <a:pt x="3457612" y="3501463"/>
                  <a:pt x="3457612" y="3514087"/>
                  <a:pt x="3457612" y="3514087"/>
                </a:cubicBezTo>
                <a:lnTo>
                  <a:pt x="3457612" y="3514087"/>
                </a:lnTo>
                <a:close/>
                <a:moveTo>
                  <a:pt x="3483524" y="3450303"/>
                </a:moveTo>
                <a:cubicBezTo>
                  <a:pt x="3470900" y="3450303"/>
                  <a:pt x="3470900" y="3437679"/>
                  <a:pt x="3483524" y="3437679"/>
                </a:cubicBezTo>
                <a:cubicBezTo>
                  <a:pt x="3470900" y="3437679"/>
                  <a:pt x="3457612" y="3437679"/>
                  <a:pt x="3457612" y="3425055"/>
                </a:cubicBezTo>
                <a:cubicBezTo>
                  <a:pt x="3457612" y="3425055"/>
                  <a:pt x="3457612" y="3437679"/>
                  <a:pt x="3457612" y="3450303"/>
                </a:cubicBezTo>
                <a:cubicBezTo>
                  <a:pt x="3470235" y="3462927"/>
                  <a:pt x="3483524" y="3475551"/>
                  <a:pt x="3470235" y="3488175"/>
                </a:cubicBezTo>
                <a:cubicBezTo>
                  <a:pt x="3470235" y="3488175"/>
                  <a:pt x="3470235" y="3475551"/>
                  <a:pt x="3457612" y="3488175"/>
                </a:cubicBezTo>
                <a:cubicBezTo>
                  <a:pt x="3444988" y="3462927"/>
                  <a:pt x="3444988" y="3399143"/>
                  <a:pt x="3470235" y="3399143"/>
                </a:cubicBezTo>
                <a:cubicBezTo>
                  <a:pt x="3457612" y="3399143"/>
                  <a:pt x="3457612" y="3411767"/>
                  <a:pt x="3457612" y="3411767"/>
                </a:cubicBezTo>
                <a:cubicBezTo>
                  <a:pt x="3470235" y="3411767"/>
                  <a:pt x="3470235" y="3411767"/>
                  <a:pt x="3470235" y="3411767"/>
                </a:cubicBezTo>
                <a:cubicBezTo>
                  <a:pt x="3483524" y="3425055"/>
                  <a:pt x="3483524" y="3437679"/>
                  <a:pt x="3483524" y="3450303"/>
                </a:cubicBezTo>
                <a:lnTo>
                  <a:pt x="3483524" y="3450303"/>
                </a:lnTo>
                <a:close/>
                <a:moveTo>
                  <a:pt x="3496148" y="3373895"/>
                </a:moveTo>
                <a:cubicBezTo>
                  <a:pt x="3508771" y="3348648"/>
                  <a:pt x="3470235" y="3348648"/>
                  <a:pt x="3470235" y="3322736"/>
                </a:cubicBezTo>
                <a:cubicBezTo>
                  <a:pt x="3482859" y="3322736"/>
                  <a:pt x="3496148" y="3335359"/>
                  <a:pt x="3496148" y="3335359"/>
                </a:cubicBezTo>
                <a:cubicBezTo>
                  <a:pt x="3508771" y="3347983"/>
                  <a:pt x="3496148" y="3360607"/>
                  <a:pt x="3522059" y="3360607"/>
                </a:cubicBezTo>
                <a:cubicBezTo>
                  <a:pt x="3509436" y="3373895"/>
                  <a:pt x="3509436" y="3373895"/>
                  <a:pt x="3496148" y="3373895"/>
                </a:cubicBezTo>
                <a:lnTo>
                  <a:pt x="3496148" y="3373895"/>
                </a:lnTo>
                <a:close/>
                <a:moveTo>
                  <a:pt x="3522059" y="3323400"/>
                </a:moveTo>
                <a:cubicBezTo>
                  <a:pt x="3522059" y="3336024"/>
                  <a:pt x="3509436" y="3336024"/>
                  <a:pt x="3509436" y="3348648"/>
                </a:cubicBezTo>
                <a:cubicBezTo>
                  <a:pt x="3496812" y="3336024"/>
                  <a:pt x="3509436" y="3336024"/>
                  <a:pt x="3496812" y="3323400"/>
                </a:cubicBezTo>
                <a:cubicBezTo>
                  <a:pt x="3509436" y="3323400"/>
                  <a:pt x="3509436" y="3323400"/>
                  <a:pt x="3509436" y="3323400"/>
                </a:cubicBezTo>
                <a:lnTo>
                  <a:pt x="3509436" y="3323400"/>
                </a:lnTo>
                <a:cubicBezTo>
                  <a:pt x="3509436" y="3323400"/>
                  <a:pt x="3509436" y="3336024"/>
                  <a:pt x="3522059" y="3323400"/>
                </a:cubicBezTo>
                <a:lnTo>
                  <a:pt x="3522059" y="3323400"/>
                </a:lnTo>
                <a:close/>
                <a:moveTo>
                  <a:pt x="3560596" y="3412431"/>
                </a:moveTo>
                <a:cubicBezTo>
                  <a:pt x="3560596" y="3399808"/>
                  <a:pt x="3573219" y="3399808"/>
                  <a:pt x="3560596" y="3387184"/>
                </a:cubicBezTo>
                <a:cubicBezTo>
                  <a:pt x="3560596" y="3387184"/>
                  <a:pt x="3560596" y="3399808"/>
                  <a:pt x="3547972" y="3399808"/>
                </a:cubicBezTo>
                <a:cubicBezTo>
                  <a:pt x="3560596" y="3425055"/>
                  <a:pt x="3560596" y="3450968"/>
                  <a:pt x="3535348" y="3450968"/>
                </a:cubicBezTo>
                <a:lnTo>
                  <a:pt x="3535348" y="3438344"/>
                </a:lnTo>
                <a:lnTo>
                  <a:pt x="3535348" y="3438344"/>
                </a:lnTo>
                <a:cubicBezTo>
                  <a:pt x="3535348" y="3413096"/>
                  <a:pt x="3547972" y="3413096"/>
                  <a:pt x="3547972" y="3387184"/>
                </a:cubicBezTo>
                <a:cubicBezTo>
                  <a:pt x="3535348" y="3387184"/>
                  <a:pt x="3535348" y="3399808"/>
                  <a:pt x="3535348" y="3412431"/>
                </a:cubicBezTo>
                <a:cubicBezTo>
                  <a:pt x="3522724" y="3412431"/>
                  <a:pt x="3522724" y="3412431"/>
                  <a:pt x="3522724" y="3412431"/>
                </a:cubicBezTo>
                <a:cubicBezTo>
                  <a:pt x="3522724" y="3399808"/>
                  <a:pt x="3522724" y="3387184"/>
                  <a:pt x="3510100" y="3387184"/>
                </a:cubicBezTo>
                <a:cubicBezTo>
                  <a:pt x="3522724" y="3374560"/>
                  <a:pt x="3522724" y="3361936"/>
                  <a:pt x="3522724" y="3349312"/>
                </a:cubicBezTo>
                <a:cubicBezTo>
                  <a:pt x="3548636" y="3349312"/>
                  <a:pt x="3548636" y="3387184"/>
                  <a:pt x="3573884" y="3387184"/>
                </a:cubicBezTo>
                <a:cubicBezTo>
                  <a:pt x="3573219" y="3399808"/>
                  <a:pt x="3573219" y="3399808"/>
                  <a:pt x="3560596" y="3412431"/>
                </a:cubicBezTo>
                <a:lnTo>
                  <a:pt x="3560596" y="3412431"/>
                </a:lnTo>
                <a:close/>
                <a:moveTo>
                  <a:pt x="3689492" y="3794469"/>
                </a:moveTo>
                <a:cubicBezTo>
                  <a:pt x="3676868" y="3769222"/>
                  <a:pt x="3663580" y="3756598"/>
                  <a:pt x="3663580" y="3730686"/>
                </a:cubicBezTo>
                <a:cubicBezTo>
                  <a:pt x="3702116" y="3718062"/>
                  <a:pt x="3728028" y="3743310"/>
                  <a:pt x="3740652" y="3768558"/>
                </a:cubicBezTo>
                <a:cubicBezTo>
                  <a:pt x="3714740" y="3769222"/>
                  <a:pt x="3702116" y="3794469"/>
                  <a:pt x="3689492" y="3794469"/>
                </a:cubicBezTo>
                <a:lnTo>
                  <a:pt x="3689492" y="3794469"/>
                </a:lnTo>
                <a:close/>
                <a:moveTo>
                  <a:pt x="3791812" y="3705438"/>
                </a:moveTo>
                <a:cubicBezTo>
                  <a:pt x="3779188" y="3705438"/>
                  <a:pt x="3753276" y="3705438"/>
                  <a:pt x="3740652" y="3705438"/>
                </a:cubicBezTo>
                <a:cubicBezTo>
                  <a:pt x="3766564" y="3718062"/>
                  <a:pt x="3779188" y="3718062"/>
                  <a:pt x="3791812" y="3718062"/>
                </a:cubicBezTo>
                <a:cubicBezTo>
                  <a:pt x="3791812" y="3743310"/>
                  <a:pt x="3765900" y="3743310"/>
                  <a:pt x="3753276" y="3755934"/>
                </a:cubicBezTo>
                <a:cubicBezTo>
                  <a:pt x="3714740" y="3743310"/>
                  <a:pt x="3714740" y="3704774"/>
                  <a:pt x="3663580" y="3718062"/>
                </a:cubicBezTo>
                <a:cubicBezTo>
                  <a:pt x="3637668" y="3692814"/>
                  <a:pt x="3625044" y="3654278"/>
                  <a:pt x="3612420" y="3629031"/>
                </a:cubicBezTo>
                <a:cubicBezTo>
                  <a:pt x="3638332" y="3616407"/>
                  <a:pt x="3650956" y="3616407"/>
                  <a:pt x="3676868" y="3629031"/>
                </a:cubicBezTo>
                <a:cubicBezTo>
                  <a:pt x="3664244" y="3641654"/>
                  <a:pt x="3664244" y="3641654"/>
                  <a:pt x="3664244" y="3654278"/>
                </a:cubicBezTo>
                <a:cubicBezTo>
                  <a:pt x="3651620" y="3641654"/>
                  <a:pt x="3651620" y="3641654"/>
                  <a:pt x="3651620" y="3641654"/>
                </a:cubicBezTo>
                <a:cubicBezTo>
                  <a:pt x="3613084" y="3679526"/>
                  <a:pt x="3690157" y="3679526"/>
                  <a:pt x="3716068" y="3692814"/>
                </a:cubicBezTo>
                <a:cubicBezTo>
                  <a:pt x="3703445" y="3680191"/>
                  <a:pt x="3703445" y="3692814"/>
                  <a:pt x="3703445" y="3680191"/>
                </a:cubicBezTo>
                <a:cubicBezTo>
                  <a:pt x="3703445" y="3680191"/>
                  <a:pt x="3716068" y="3667566"/>
                  <a:pt x="3729357" y="3654942"/>
                </a:cubicBezTo>
                <a:cubicBezTo>
                  <a:pt x="3729357" y="3654942"/>
                  <a:pt x="3729357" y="3667566"/>
                  <a:pt x="3741981" y="3667566"/>
                </a:cubicBezTo>
                <a:cubicBezTo>
                  <a:pt x="3754604" y="3654942"/>
                  <a:pt x="3729357" y="3654942"/>
                  <a:pt x="3741981" y="3629695"/>
                </a:cubicBezTo>
                <a:cubicBezTo>
                  <a:pt x="3754604" y="3654942"/>
                  <a:pt x="3767893" y="3667566"/>
                  <a:pt x="3793141" y="3667566"/>
                </a:cubicBezTo>
                <a:cubicBezTo>
                  <a:pt x="3793141" y="3680191"/>
                  <a:pt x="3793141" y="3680191"/>
                  <a:pt x="3805764" y="3667566"/>
                </a:cubicBezTo>
                <a:cubicBezTo>
                  <a:pt x="3793141" y="3680191"/>
                  <a:pt x="3805764" y="3680191"/>
                  <a:pt x="3805764" y="3692814"/>
                </a:cubicBezTo>
                <a:cubicBezTo>
                  <a:pt x="3805100" y="3705438"/>
                  <a:pt x="3791812" y="3692814"/>
                  <a:pt x="3791812" y="3705438"/>
                </a:cubicBezTo>
                <a:lnTo>
                  <a:pt x="3791812" y="3705438"/>
                </a:lnTo>
                <a:close/>
                <a:moveTo>
                  <a:pt x="4010404" y="3845629"/>
                </a:moveTo>
                <a:cubicBezTo>
                  <a:pt x="3997780" y="3845629"/>
                  <a:pt x="4010404" y="3833006"/>
                  <a:pt x="4010404" y="3820382"/>
                </a:cubicBezTo>
                <a:cubicBezTo>
                  <a:pt x="4023692" y="3819718"/>
                  <a:pt x="4023692" y="3845629"/>
                  <a:pt x="4010404" y="3845629"/>
                </a:cubicBezTo>
                <a:lnTo>
                  <a:pt x="4010404" y="3845629"/>
                </a:lnTo>
                <a:close/>
                <a:moveTo>
                  <a:pt x="4062229" y="3565247"/>
                </a:moveTo>
                <a:cubicBezTo>
                  <a:pt x="4062229" y="3552623"/>
                  <a:pt x="4036316" y="3565247"/>
                  <a:pt x="4036316" y="3552623"/>
                </a:cubicBezTo>
                <a:cubicBezTo>
                  <a:pt x="4023692" y="3577871"/>
                  <a:pt x="3997780" y="3577871"/>
                  <a:pt x="3985156" y="3590495"/>
                </a:cubicBezTo>
                <a:cubicBezTo>
                  <a:pt x="3972533" y="3577871"/>
                  <a:pt x="3959244" y="3577871"/>
                  <a:pt x="3933996" y="3565247"/>
                </a:cubicBezTo>
                <a:cubicBezTo>
                  <a:pt x="3921373" y="3565247"/>
                  <a:pt x="3933996" y="3577871"/>
                  <a:pt x="3933996" y="3577871"/>
                </a:cubicBezTo>
                <a:cubicBezTo>
                  <a:pt x="3933996" y="3603118"/>
                  <a:pt x="3972533" y="3590495"/>
                  <a:pt x="3972533" y="3590495"/>
                </a:cubicBezTo>
                <a:cubicBezTo>
                  <a:pt x="3921373" y="3641654"/>
                  <a:pt x="3985156" y="3718062"/>
                  <a:pt x="4036980" y="3730686"/>
                </a:cubicBezTo>
                <a:cubicBezTo>
                  <a:pt x="4036980" y="3743310"/>
                  <a:pt x="4049604" y="3743310"/>
                  <a:pt x="4049604" y="3743310"/>
                </a:cubicBezTo>
                <a:cubicBezTo>
                  <a:pt x="4036980" y="3781181"/>
                  <a:pt x="4011069" y="3755934"/>
                  <a:pt x="3985156" y="3768558"/>
                </a:cubicBezTo>
                <a:cubicBezTo>
                  <a:pt x="3985156" y="3730686"/>
                  <a:pt x="3985156" y="3692150"/>
                  <a:pt x="3946620" y="3692150"/>
                </a:cubicBezTo>
                <a:cubicBezTo>
                  <a:pt x="3946620" y="3679526"/>
                  <a:pt x="3933996" y="3654278"/>
                  <a:pt x="3920708" y="3654278"/>
                </a:cubicBezTo>
                <a:cubicBezTo>
                  <a:pt x="3908084" y="3616407"/>
                  <a:pt x="3908084" y="3552623"/>
                  <a:pt x="3920708" y="3514087"/>
                </a:cubicBezTo>
                <a:cubicBezTo>
                  <a:pt x="3920708" y="3526711"/>
                  <a:pt x="3933332" y="3539335"/>
                  <a:pt x="3946620" y="3539335"/>
                </a:cubicBezTo>
                <a:cubicBezTo>
                  <a:pt x="3959909" y="3539335"/>
                  <a:pt x="3946620" y="3526711"/>
                  <a:pt x="3959244" y="3526711"/>
                </a:cubicBezTo>
                <a:cubicBezTo>
                  <a:pt x="3971868" y="3526711"/>
                  <a:pt x="3971868" y="3539335"/>
                  <a:pt x="3985156" y="3539335"/>
                </a:cubicBezTo>
                <a:cubicBezTo>
                  <a:pt x="3997780" y="3539335"/>
                  <a:pt x="3997780" y="3539335"/>
                  <a:pt x="3997780" y="3526711"/>
                </a:cubicBezTo>
                <a:cubicBezTo>
                  <a:pt x="3997780" y="3539335"/>
                  <a:pt x="4010404" y="3551958"/>
                  <a:pt x="4023692" y="3551958"/>
                </a:cubicBezTo>
                <a:cubicBezTo>
                  <a:pt x="4036316" y="3539335"/>
                  <a:pt x="4036316" y="3526711"/>
                  <a:pt x="4049604" y="3526711"/>
                </a:cubicBezTo>
                <a:cubicBezTo>
                  <a:pt x="4062229" y="3526711"/>
                  <a:pt x="4075517" y="3526711"/>
                  <a:pt x="4075517" y="3551958"/>
                </a:cubicBezTo>
                <a:cubicBezTo>
                  <a:pt x="4074852" y="3552623"/>
                  <a:pt x="4062229" y="3552623"/>
                  <a:pt x="4062229" y="3565247"/>
                </a:cubicBezTo>
                <a:lnTo>
                  <a:pt x="4062229" y="3565247"/>
                </a:lnTo>
                <a:close/>
                <a:moveTo>
                  <a:pt x="4164548" y="3463591"/>
                </a:moveTo>
                <a:cubicBezTo>
                  <a:pt x="4164548" y="3476215"/>
                  <a:pt x="4164548" y="3476215"/>
                  <a:pt x="4164548" y="3488839"/>
                </a:cubicBezTo>
                <a:cubicBezTo>
                  <a:pt x="4164548" y="3488839"/>
                  <a:pt x="4151924" y="3488839"/>
                  <a:pt x="4151924" y="3501463"/>
                </a:cubicBezTo>
                <a:cubicBezTo>
                  <a:pt x="4139300" y="3488839"/>
                  <a:pt x="4126012" y="3501463"/>
                  <a:pt x="4126012" y="3476215"/>
                </a:cubicBezTo>
                <a:cubicBezTo>
                  <a:pt x="4139300" y="3476215"/>
                  <a:pt x="4139300" y="3450303"/>
                  <a:pt x="4164548" y="3463591"/>
                </a:cubicBezTo>
                <a:lnTo>
                  <a:pt x="4164548" y="3463591"/>
                </a:lnTo>
                <a:close/>
                <a:moveTo>
                  <a:pt x="4241620" y="1069707"/>
                </a:moveTo>
                <a:lnTo>
                  <a:pt x="4228996" y="1069707"/>
                </a:lnTo>
                <a:cubicBezTo>
                  <a:pt x="4203084" y="1082331"/>
                  <a:pt x="4177836" y="1082331"/>
                  <a:pt x="4151924" y="1082331"/>
                </a:cubicBezTo>
                <a:cubicBezTo>
                  <a:pt x="4126012" y="1082331"/>
                  <a:pt x="4113388" y="1094955"/>
                  <a:pt x="4087476" y="1094955"/>
                </a:cubicBezTo>
                <a:cubicBezTo>
                  <a:pt x="4074852" y="1057083"/>
                  <a:pt x="4048940" y="1069707"/>
                  <a:pt x="4023028" y="1069707"/>
                </a:cubicBezTo>
                <a:cubicBezTo>
                  <a:pt x="3971868" y="1069707"/>
                  <a:pt x="3933332" y="1031835"/>
                  <a:pt x="3881508" y="1044459"/>
                </a:cubicBezTo>
                <a:cubicBezTo>
                  <a:pt x="3842972" y="1006588"/>
                  <a:pt x="3842972" y="942804"/>
                  <a:pt x="3804435" y="916892"/>
                </a:cubicBezTo>
                <a:cubicBezTo>
                  <a:pt x="3778524" y="929515"/>
                  <a:pt x="3778524" y="904268"/>
                  <a:pt x="3753276" y="904268"/>
                </a:cubicBezTo>
                <a:cubicBezTo>
                  <a:pt x="3740652" y="904268"/>
                  <a:pt x="3753276" y="929515"/>
                  <a:pt x="3740652" y="929515"/>
                </a:cubicBezTo>
                <a:cubicBezTo>
                  <a:pt x="3714740" y="916892"/>
                  <a:pt x="3714740" y="942139"/>
                  <a:pt x="3689492" y="954763"/>
                </a:cubicBezTo>
                <a:cubicBezTo>
                  <a:pt x="3689492" y="954763"/>
                  <a:pt x="3689492" y="942139"/>
                  <a:pt x="3676868" y="942139"/>
                </a:cubicBezTo>
                <a:cubicBezTo>
                  <a:pt x="3650956" y="954763"/>
                  <a:pt x="3664244" y="993299"/>
                  <a:pt x="3638332" y="1018547"/>
                </a:cubicBezTo>
                <a:cubicBezTo>
                  <a:pt x="3638332" y="1005923"/>
                  <a:pt x="3625708" y="1005923"/>
                  <a:pt x="3625708" y="1005923"/>
                </a:cubicBezTo>
                <a:cubicBezTo>
                  <a:pt x="3574548" y="1018547"/>
                  <a:pt x="3536012" y="1005923"/>
                  <a:pt x="3497476" y="1031171"/>
                </a:cubicBezTo>
                <a:cubicBezTo>
                  <a:pt x="3497476" y="1018547"/>
                  <a:pt x="3458940" y="1031171"/>
                  <a:pt x="3458940" y="1018547"/>
                </a:cubicBezTo>
                <a:cubicBezTo>
                  <a:pt x="3458940" y="1031171"/>
                  <a:pt x="3446317" y="1018547"/>
                  <a:pt x="3433028" y="1031171"/>
                </a:cubicBezTo>
                <a:cubicBezTo>
                  <a:pt x="3433028" y="1043795"/>
                  <a:pt x="3445652" y="1031171"/>
                  <a:pt x="3445652" y="1031171"/>
                </a:cubicBezTo>
                <a:cubicBezTo>
                  <a:pt x="3445652" y="1043795"/>
                  <a:pt x="3433028" y="1056419"/>
                  <a:pt x="3419740" y="1056419"/>
                </a:cubicBezTo>
                <a:cubicBezTo>
                  <a:pt x="3419740" y="1043795"/>
                  <a:pt x="3419740" y="1031171"/>
                  <a:pt x="3432364" y="1043795"/>
                </a:cubicBezTo>
                <a:cubicBezTo>
                  <a:pt x="3419740" y="1031171"/>
                  <a:pt x="3406452" y="1031171"/>
                  <a:pt x="3393828" y="1043795"/>
                </a:cubicBezTo>
                <a:cubicBezTo>
                  <a:pt x="3406452" y="1056419"/>
                  <a:pt x="3406452" y="1056419"/>
                  <a:pt x="3393828" y="1069042"/>
                </a:cubicBezTo>
                <a:cubicBezTo>
                  <a:pt x="3393828" y="1056419"/>
                  <a:pt x="3381204" y="1043795"/>
                  <a:pt x="3393828" y="1043795"/>
                </a:cubicBezTo>
                <a:cubicBezTo>
                  <a:pt x="3381204" y="1031171"/>
                  <a:pt x="3355292" y="1043795"/>
                  <a:pt x="3329380" y="1031171"/>
                </a:cubicBezTo>
                <a:cubicBezTo>
                  <a:pt x="3316756" y="1031171"/>
                  <a:pt x="3329380" y="1018547"/>
                  <a:pt x="3316756" y="1031171"/>
                </a:cubicBezTo>
                <a:cubicBezTo>
                  <a:pt x="3316756" y="1018547"/>
                  <a:pt x="3316756" y="1018547"/>
                  <a:pt x="3329380" y="1018547"/>
                </a:cubicBezTo>
                <a:cubicBezTo>
                  <a:pt x="3316756" y="1005923"/>
                  <a:pt x="3303467" y="1018547"/>
                  <a:pt x="3303467" y="1031171"/>
                </a:cubicBezTo>
                <a:cubicBezTo>
                  <a:pt x="3290843" y="1018547"/>
                  <a:pt x="3290843" y="1018547"/>
                  <a:pt x="3277555" y="1018547"/>
                </a:cubicBezTo>
                <a:cubicBezTo>
                  <a:pt x="3290179" y="1005923"/>
                  <a:pt x="3277555" y="993299"/>
                  <a:pt x="3277555" y="980675"/>
                </a:cubicBezTo>
                <a:cubicBezTo>
                  <a:pt x="3277555" y="968051"/>
                  <a:pt x="3264931" y="993299"/>
                  <a:pt x="3277555" y="968051"/>
                </a:cubicBezTo>
                <a:cubicBezTo>
                  <a:pt x="3251643" y="980675"/>
                  <a:pt x="3264931" y="1019211"/>
                  <a:pt x="3226395" y="1005923"/>
                </a:cubicBezTo>
                <a:cubicBezTo>
                  <a:pt x="3226395" y="980675"/>
                  <a:pt x="3264931" y="993299"/>
                  <a:pt x="3252307" y="968051"/>
                </a:cubicBezTo>
                <a:cubicBezTo>
                  <a:pt x="3278220" y="980675"/>
                  <a:pt x="3278220" y="942804"/>
                  <a:pt x="3290843" y="955428"/>
                </a:cubicBezTo>
                <a:cubicBezTo>
                  <a:pt x="3290843" y="917556"/>
                  <a:pt x="3329380" y="904268"/>
                  <a:pt x="3329380" y="866396"/>
                </a:cubicBezTo>
                <a:cubicBezTo>
                  <a:pt x="3367916" y="866396"/>
                  <a:pt x="3367916" y="853772"/>
                  <a:pt x="3393828" y="853772"/>
                </a:cubicBezTo>
                <a:cubicBezTo>
                  <a:pt x="3393828" y="841148"/>
                  <a:pt x="3381204" y="841148"/>
                  <a:pt x="3381204" y="841148"/>
                </a:cubicBezTo>
                <a:cubicBezTo>
                  <a:pt x="3407116" y="828525"/>
                  <a:pt x="3419740" y="815901"/>
                  <a:pt x="3445652" y="803277"/>
                </a:cubicBezTo>
                <a:cubicBezTo>
                  <a:pt x="3458276" y="803277"/>
                  <a:pt x="3445652" y="803277"/>
                  <a:pt x="3445652" y="790653"/>
                </a:cubicBezTo>
                <a:cubicBezTo>
                  <a:pt x="3458276" y="790653"/>
                  <a:pt x="3458276" y="790653"/>
                  <a:pt x="3471564" y="790653"/>
                </a:cubicBezTo>
                <a:cubicBezTo>
                  <a:pt x="3458940" y="803277"/>
                  <a:pt x="3458940" y="815901"/>
                  <a:pt x="3458940" y="828525"/>
                </a:cubicBezTo>
                <a:cubicBezTo>
                  <a:pt x="3471564" y="828525"/>
                  <a:pt x="3484852" y="790653"/>
                  <a:pt x="3471564" y="790653"/>
                </a:cubicBezTo>
                <a:cubicBezTo>
                  <a:pt x="3548636" y="765405"/>
                  <a:pt x="3625708" y="726869"/>
                  <a:pt x="3728693" y="726869"/>
                </a:cubicBezTo>
                <a:cubicBezTo>
                  <a:pt x="3728693" y="714245"/>
                  <a:pt x="3716068" y="714245"/>
                  <a:pt x="3728693" y="714245"/>
                </a:cubicBezTo>
                <a:cubicBezTo>
                  <a:pt x="3690157" y="714245"/>
                  <a:pt x="3690157" y="714245"/>
                  <a:pt x="3690157" y="714245"/>
                </a:cubicBezTo>
                <a:cubicBezTo>
                  <a:pt x="3728693" y="688998"/>
                  <a:pt x="3754604" y="663085"/>
                  <a:pt x="3793141" y="663085"/>
                </a:cubicBezTo>
                <a:cubicBezTo>
                  <a:pt x="3793141" y="650462"/>
                  <a:pt x="3793141" y="650462"/>
                  <a:pt x="3805764" y="637838"/>
                </a:cubicBezTo>
                <a:cubicBezTo>
                  <a:pt x="3856924" y="637838"/>
                  <a:pt x="3921373" y="574054"/>
                  <a:pt x="3998445" y="561430"/>
                </a:cubicBezTo>
                <a:cubicBezTo>
                  <a:pt x="4049604" y="548806"/>
                  <a:pt x="4075517" y="586678"/>
                  <a:pt x="4114053" y="599302"/>
                </a:cubicBezTo>
                <a:cubicBezTo>
                  <a:pt x="4126676" y="574054"/>
                  <a:pt x="4101429" y="561430"/>
                  <a:pt x="4114053" y="535518"/>
                </a:cubicBezTo>
                <a:cubicBezTo>
                  <a:pt x="4101429" y="535518"/>
                  <a:pt x="4101429" y="548142"/>
                  <a:pt x="4088140" y="535518"/>
                </a:cubicBezTo>
                <a:lnTo>
                  <a:pt x="4088140" y="535518"/>
                </a:lnTo>
                <a:cubicBezTo>
                  <a:pt x="4100764" y="522894"/>
                  <a:pt x="4114053" y="522894"/>
                  <a:pt x="4139300" y="510270"/>
                </a:cubicBezTo>
                <a:cubicBezTo>
                  <a:pt x="4151924" y="535518"/>
                  <a:pt x="4177836" y="561430"/>
                  <a:pt x="4216372" y="574054"/>
                </a:cubicBezTo>
                <a:cubicBezTo>
                  <a:pt x="4203749" y="586678"/>
                  <a:pt x="4177836" y="611925"/>
                  <a:pt x="4151924" y="611925"/>
                </a:cubicBezTo>
                <a:cubicBezTo>
                  <a:pt x="4151924" y="624549"/>
                  <a:pt x="4177836" y="611925"/>
                  <a:pt x="4164548" y="637173"/>
                </a:cubicBezTo>
                <a:cubicBezTo>
                  <a:pt x="4177172" y="611925"/>
                  <a:pt x="4203084" y="599302"/>
                  <a:pt x="4228996" y="573390"/>
                </a:cubicBezTo>
                <a:cubicBezTo>
                  <a:pt x="4241620" y="598637"/>
                  <a:pt x="4280156" y="586013"/>
                  <a:pt x="4293445" y="598637"/>
                </a:cubicBezTo>
                <a:cubicBezTo>
                  <a:pt x="4293445" y="598637"/>
                  <a:pt x="4306068" y="611261"/>
                  <a:pt x="4306068" y="598637"/>
                </a:cubicBezTo>
                <a:cubicBezTo>
                  <a:pt x="4344605" y="636509"/>
                  <a:pt x="4421677" y="636509"/>
                  <a:pt x="4409053" y="712916"/>
                </a:cubicBezTo>
                <a:cubicBezTo>
                  <a:pt x="4434965" y="738164"/>
                  <a:pt x="4460212" y="712916"/>
                  <a:pt x="4486125" y="738164"/>
                </a:cubicBezTo>
                <a:cubicBezTo>
                  <a:pt x="4498748" y="789324"/>
                  <a:pt x="4550573" y="801948"/>
                  <a:pt x="4537285" y="865732"/>
                </a:cubicBezTo>
                <a:cubicBezTo>
                  <a:pt x="4549908" y="878356"/>
                  <a:pt x="4549908" y="903603"/>
                  <a:pt x="4563197" y="942139"/>
                </a:cubicBezTo>
                <a:cubicBezTo>
                  <a:pt x="4537285" y="954763"/>
                  <a:pt x="4512037" y="967387"/>
                  <a:pt x="4473501" y="980011"/>
                </a:cubicBezTo>
                <a:cubicBezTo>
                  <a:pt x="4447589" y="1005259"/>
                  <a:pt x="4447589" y="1017883"/>
                  <a:pt x="4422341" y="1017883"/>
                </a:cubicBezTo>
                <a:cubicBezTo>
                  <a:pt x="4396429" y="1017883"/>
                  <a:pt x="4371181" y="1043130"/>
                  <a:pt x="4345269" y="1043130"/>
                </a:cubicBezTo>
                <a:cubicBezTo>
                  <a:pt x="4319357" y="1055754"/>
                  <a:pt x="4294109" y="1068378"/>
                  <a:pt x="4255573" y="1068378"/>
                </a:cubicBezTo>
                <a:lnTo>
                  <a:pt x="4241620" y="1068378"/>
                </a:lnTo>
                <a:lnTo>
                  <a:pt x="4241620" y="1069707"/>
                </a:lnTo>
                <a:close/>
                <a:moveTo>
                  <a:pt x="4486125" y="1146115"/>
                </a:moveTo>
                <a:cubicBezTo>
                  <a:pt x="4421677" y="1171362"/>
                  <a:pt x="4293445" y="1209898"/>
                  <a:pt x="4267532" y="1120867"/>
                </a:cubicBezTo>
                <a:cubicBezTo>
                  <a:pt x="4306068" y="1069707"/>
                  <a:pt x="4370517" y="1069707"/>
                  <a:pt x="4409053" y="1057083"/>
                </a:cubicBezTo>
                <a:lnTo>
                  <a:pt x="4409053" y="1069707"/>
                </a:lnTo>
                <a:cubicBezTo>
                  <a:pt x="4421677" y="1069707"/>
                  <a:pt x="4434965" y="1057083"/>
                  <a:pt x="4434965" y="1044459"/>
                </a:cubicBezTo>
                <a:cubicBezTo>
                  <a:pt x="4473501" y="1057083"/>
                  <a:pt x="4550573" y="1057083"/>
                  <a:pt x="4563197" y="1108243"/>
                </a:cubicBezTo>
                <a:cubicBezTo>
                  <a:pt x="4537285" y="1120202"/>
                  <a:pt x="4498748" y="1133491"/>
                  <a:pt x="4486125" y="1146115"/>
                </a:cubicBezTo>
                <a:lnTo>
                  <a:pt x="4486125" y="1146115"/>
                </a:lnTo>
                <a:close/>
                <a:moveTo>
                  <a:pt x="4203084" y="280383"/>
                </a:moveTo>
                <a:cubicBezTo>
                  <a:pt x="4203084" y="267759"/>
                  <a:pt x="4203084" y="267759"/>
                  <a:pt x="4203084" y="255135"/>
                </a:cubicBezTo>
                <a:cubicBezTo>
                  <a:pt x="4177172" y="280383"/>
                  <a:pt x="4164548" y="293007"/>
                  <a:pt x="4151924" y="318919"/>
                </a:cubicBezTo>
                <a:cubicBezTo>
                  <a:pt x="4177836" y="305631"/>
                  <a:pt x="4177836" y="280383"/>
                  <a:pt x="4203084" y="280383"/>
                </a:cubicBezTo>
                <a:lnTo>
                  <a:pt x="4203084" y="280383"/>
                </a:lnTo>
                <a:close/>
                <a:moveTo>
                  <a:pt x="4216372" y="254471"/>
                </a:moveTo>
                <a:cubicBezTo>
                  <a:pt x="4216372" y="254471"/>
                  <a:pt x="4216372" y="254471"/>
                  <a:pt x="4203749" y="254471"/>
                </a:cubicBezTo>
                <a:cubicBezTo>
                  <a:pt x="4216372" y="254471"/>
                  <a:pt x="4216372" y="254471"/>
                  <a:pt x="4216372" y="254471"/>
                </a:cubicBezTo>
                <a:lnTo>
                  <a:pt x="4216372" y="254471"/>
                </a:lnTo>
                <a:lnTo>
                  <a:pt x="4216372" y="254471"/>
                </a:lnTo>
                <a:close/>
                <a:moveTo>
                  <a:pt x="4267532" y="190687"/>
                </a:moveTo>
                <a:cubicBezTo>
                  <a:pt x="4228996" y="203311"/>
                  <a:pt x="4203084" y="228559"/>
                  <a:pt x="4216372" y="254471"/>
                </a:cubicBezTo>
                <a:cubicBezTo>
                  <a:pt x="4228996" y="229223"/>
                  <a:pt x="4267532" y="229223"/>
                  <a:pt x="4267532" y="190687"/>
                </a:cubicBezTo>
                <a:lnTo>
                  <a:pt x="4267532" y="190687"/>
                </a:lnTo>
                <a:close/>
                <a:moveTo>
                  <a:pt x="5385741" y="241847"/>
                </a:moveTo>
                <a:cubicBezTo>
                  <a:pt x="5385741" y="254471"/>
                  <a:pt x="5359829" y="267095"/>
                  <a:pt x="5385741" y="267095"/>
                </a:cubicBezTo>
                <a:cubicBezTo>
                  <a:pt x="5385741" y="241847"/>
                  <a:pt x="5398365" y="254471"/>
                  <a:pt x="5411654" y="254471"/>
                </a:cubicBezTo>
                <a:cubicBezTo>
                  <a:pt x="5411654" y="229223"/>
                  <a:pt x="5411654" y="229223"/>
                  <a:pt x="5399030" y="203311"/>
                </a:cubicBezTo>
                <a:cubicBezTo>
                  <a:pt x="5373118" y="203311"/>
                  <a:pt x="5347870" y="241182"/>
                  <a:pt x="5334582" y="254471"/>
                </a:cubicBezTo>
                <a:cubicBezTo>
                  <a:pt x="5347205" y="254471"/>
                  <a:pt x="5347205" y="267095"/>
                  <a:pt x="5347205" y="267095"/>
                </a:cubicBezTo>
                <a:cubicBezTo>
                  <a:pt x="5360494" y="241847"/>
                  <a:pt x="5373118" y="254471"/>
                  <a:pt x="5385741" y="241847"/>
                </a:cubicBezTo>
                <a:lnTo>
                  <a:pt x="5385741" y="241847"/>
                </a:lnTo>
                <a:close/>
                <a:moveTo>
                  <a:pt x="5334582" y="267095"/>
                </a:moveTo>
                <a:lnTo>
                  <a:pt x="5334582" y="254471"/>
                </a:lnTo>
                <a:cubicBezTo>
                  <a:pt x="5334582" y="254471"/>
                  <a:pt x="5334582" y="254471"/>
                  <a:pt x="5334582" y="267095"/>
                </a:cubicBezTo>
                <a:lnTo>
                  <a:pt x="5334582" y="267095"/>
                </a:lnTo>
                <a:close/>
                <a:moveTo>
                  <a:pt x="3522059" y="942139"/>
                </a:moveTo>
                <a:cubicBezTo>
                  <a:pt x="3509436" y="942139"/>
                  <a:pt x="3509436" y="929515"/>
                  <a:pt x="3496148" y="942139"/>
                </a:cubicBezTo>
                <a:cubicBezTo>
                  <a:pt x="3496148" y="929515"/>
                  <a:pt x="3496148" y="929515"/>
                  <a:pt x="3496148" y="916892"/>
                </a:cubicBezTo>
                <a:cubicBezTo>
                  <a:pt x="3508771" y="916892"/>
                  <a:pt x="3508771" y="904268"/>
                  <a:pt x="3508771" y="904268"/>
                </a:cubicBezTo>
                <a:cubicBezTo>
                  <a:pt x="3496148" y="916892"/>
                  <a:pt x="3496148" y="904268"/>
                  <a:pt x="3482859" y="916892"/>
                </a:cubicBezTo>
                <a:lnTo>
                  <a:pt x="3482859" y="929515"/>
                </a:lnTo>
                <a:cubicBezTo>
                  <a:pt x="3470235" y="929515"/>
                  <a:pt x="3456947" y="942139"/>
                  <a:pt x="3456947" y="942139"/>
                </a:cubicBezTo>
                <a:cubicBezTo>
                  <a:pt x="3483524" y="942139"/>
                  <a:pt x="3496148" y="954763"/>
                  <a:pt x="3522059" y="942139"/>
                </a:cubicBezTo>
                <a:cubicBezTo>
                  <a:pt x="3522059" y="954763"/>
                  <a:pt x="3509436" y="954763"/>
                  <a:pt x="3509436" y="954763"/>
                </a:cubicBezTo>
                <a:cubicBezTo>
                  <a:pt x="3522059" y="954763"/>
                  <a:pt x="3522059" y="967387"/>
                  <a:pt x="3535348" y="954763"/>
                </a:cubicBezTo>
                <a:cubicBezTo>
                  <a:pt x="3534684" y="942139"/>
                  <a:pt x="3522059" y="954763"/>
                  <a:pt x="3522059" y="942139"/>
                </a:cubicBezTo>
                <a:lnTo>
                  <a:pt x="3522059" y="942139"/>
                </a:lnTo>
                <a:close/>
                <a:moveTo>
                  <a:pt x="7236799" y="1629808"/>
                </a:moveTo>
                <a:lnTo>
                  <a:pt x="7236799" y="1629808"/>
                </a:lnTo>
                <a:lnTo>
                  <a:pt x="7236799" y="1629808"/>
                </a:lnTo>
                <a:lnTo>
                  <a:pt x="7236799" y="1629808"/>
                </a:lnTo>
                <a:lnTo>
                  <a:pt x="7236799" y="1629808"/>
                </a:lnTo>
                <a:close/>
                <a:moveTo>
                  <a:pt x="7236799" y="1604560"/>
                </a:moveTo>
                <a:cubicBezTo>
                  <a:pt x="7236799" y="1617184"/>
                  <a:pt x="7236799" y="1617184"/>
                  <a:pt x="7236799" y="1604560"/>
                </a:cubicBezTo>
                <a:cubicBezTo>
                  <a:pt x="7236799" y="1617184"/>
                  <a:pt x="7236799" y="1629808"/>
                  <a:pt x="7236799" y="1629808"/>
                </a:cubicBezTo>
                <a:cubicBezTo>
                  <a:pt x="7250087" y="1617184"/>
                  <a:pt x="7250087" y="1617184"/>
                  <a:pt x="7236799" y="1604560"/>
                </a:cubicBezTo>
                <a:lnTo>
                  <a:pt x="7236799" y="1604560"/>
                </a:lnTo>
                <a:close/>
                <a:moveTo>
                  <a:pt x="7288624" y="1642432"/>
                </a:moveTo>
                <a:cubicBezTo>
                  <a:pt x="7301248" y="1642432"/>
                  <a:pt x="7301248" y="1642432"/>
                  <a:pt x="7301248" y="1655056"/>
                </a:cubicBezTo>
                <a:cubicBezTo>
                  <a:pt x="7288624" y="1642432"/>
                  <a:pt x="7288624" y="1655056"/>
                  <a:pt x="7288624" y="1667680"/>
                </a:cubicBezTo>
                <a:cubicBezTo>
                  <a:pt x="7288624" y="1642432"/>
                  <a:pt x="7262711" y="1629808"/>
                  <a:pt x="7262711" y="1603896"/>
                </a:cubicBezTo>
                <a:cubicBezTo>
                  <a:pt x="7250087" y="1616520"/>
                  <a:pt x="7262711" y="1629144"/>
                  <a:pt x="7236799" y="1629144"/>
                </a:cubicBezTo>
                <a:cubicBezTo>
                  <a:pt x="7249423" y="1629144"/>
                  <a:pt x="7249423" y="1641768"/>
                  <a:pt x="7249423" y="1641768"/>
                </a:cubicBezTo>
                <a:cubicBezTo>
                  <a:pt x="7236799" y="1629144"/>
                  <a:pt x="7236799" y="1654391"/>
                  <a:pt x="7236799" y="1654391"/>
                </a:cubicBezTo>
                <a:cubicBezTo>
                  <a:pt x="7224176" y="1641768"/>
                  <a:pt x="7224176" y="1641768"/>
                  <a:pt x="7224176" y="1629144"/>
                </a:cubicBezTo>
                <a:cubicBezTo>
                  <a:pt x="7211552" y="1629144"/>
                  <a:pt x="7211552" y="1641768"/>
                  <a:pt x="7198264" y="1641768"/>
                </a:cubicBezTo>
                <a:cubicBezTo>
                  <a:pt x="7185639" y="1667015"/>
                  <a:pt x="7185639" y="1692927"/>
                  <a:pt x="7185639" y="1718175"/>
                </a:cubicBezTo>
                <a:cubicBezTo>
                  <a:pt x="7198264" y="1718175"/>
                  <a:pt x="7211552" y="1718175"/>
                  <a:pt x="7198264" y="1730799"/>
                </a:cubicBezTo>
                <a:cubicBezTo>
                  <a:pt x="7198264" y="1743423"/>
                  <a:pt x="7210888" y="1730799"/>
                  <a:pt x="7210888" y="1718175"/>
                </a:cubicBezTo>
                <a:cubicBezTo>
                  <a:pt x="7223511" y="1730799"/>
                  <a:pt x="7236799" y="1743423"/>
                  <a:pt x="7236799" y="1743423"/>
                </a:cubicBezTo>
                <a:cubicBezTo>
                  <a:pt x="7236799" y="1743423"/>
                  <a:pt x="7236799" y="1730799"/>
                  <a:pt x="7249423" y="1730799"/>
                </a:cubicBezTo>
                <a:lnTo>
                  <a:pt x="7249423" y="1743423"/>
                </a:lnTo>
                <a:cubicBezTo>
                  <a:pt x="7262047" y="1730799"/>
                  <a:pt x="7249423" y="1718175"/>
                  <a:pt x="7262047" y="1718175"/>
                </a:cubicBezTo>
                <a:cubicBezTo>
                  <a:pt x="7262047" y="1730799"/>
                  <a:pt x="7274671" y="1730799"/>
                  <a:pt x="7274671" y="1743423"/>
                </a:cubicBezTo>
                <a:cubicBezTo>
                  <a:pt x="7274671" y="1730799"/>
                  <a:pt x="7287295" y="1718175"/>
                  <a:pt x="7274671" y="1718175"/>
                </a:cubicBezTo>
                <a:cubicBezTo>
                  <a:pt x="7274671" y="1730799"/>
                  <a:pt x="7274671" y="1730799"/>
                  <a:pt x="7274671" y="1718175"/>
                </a:cubicBezTo>
                <a:cubicBezTo>
                  <a:pt x="7274671" y="1705551"/>
                  <a:pt x="7300583" y="1718175"/>
                  <a:pt x="7300583" y="1705551"/>
                </a:cubicBezTo>
                <a:cubicBezTo>
                  <a:pt x="7313207" y="1692927"/>
                  <a:pt x="7300583" y="1654391"/>
                  <a:pt x="7313207" y="1654391"/>
                </a:cubicBezTo>
                <a:cubicBezTo>
                  <a:pt x="7301248" y="1655056"/>
                  <a:pt x="7301248" y="1629808"/>
                  <a:pt x="7288624" y="1642432"/>
                </a:cubicBezTo>
                <a:lnTo>
                  <a:pt x="7288624" y="1642432"/>
                </a:lnTo>
                <a:close/>
                <a:moveTo>
                  <a:pt x="7288624" y="1706216"/>
                </a:moveTo>
                <a:lnTo>
                  <a:pt x="7276000" y="1706216"/>
                </a:lnTo>
                <a:cubicBezTo>
                  <a:pt x="7276000" y="1693592"/>
                  <a:pt x="7276000" y="1680968"/>
                  <a:pt x="7288624" y="1680968"/>
                </a:cubicBezTo>
                <a:cubicBezTo>
                  <a:pt x="7301248" y="1693592"/>
                  <a:pt x="7275335" y="1693592"/>
                  <a:pt x="7288624" y="1706216"/>
                </a:cubicBezTo>
                <a:lnTo>
                  <a:pt x="7288624" y="1706216"/>
                </a:lnTo>
                <a:close/>
                <a:moveTo>
                  <a:pt x="7108568" y="1731464"/>
                </a:moveTo>
                <a:cubicBezTo>
                  <a:pt x="7108568" y="1718840"/>
                  <a:pt x="7121192" y="1718840"/>
                  <a:pt x="7121192" y="1706216"/>
                </a:cubicBezTo>
                <a:cubicBezTo>
                  <a:pt x="7108568" y="1706216"/>
                  <a:pt x="7095279" y="1680968"/>
                  <a:pt x="7095279" y="1693592"/>
                </a:cubicBezTo>
                <a:cubicBezTo>
                  <a:pt x="7082655" y="1680968"/>
                  <a:pt x="7082655" y="1655720"/>
                  <a:pt x="7056743" y="1668344"/>
                </a:cubicBezTo>
                <a:cubicBezTo>
                  <a:pt x="7056743" y="1668344"/>
                  <a:pt x="7056743" y="1655720"/>
                  <a:pt x="7056743" y="1643096"/>
                </a:cubicBezTo>
                <a:cubicBezTo>
                  <a:pt x="7044119" y="1655720"/>
                  <a:pt x="7044119" y="1668344"/>
                  <a:pt x="7030831" y="1668344"/>
                </a:cubicBezTo>
                <a:cubicBezTo>
                  <a:pt x="7056743" y="1680968"/>
                  <a:pt x="7030831" y="1693592"/>
                  <a:pt x="7030831" y="1706216"/>
                </a:cubicBezTo>
                <a:cubicBezTo>
                  <a:pt x="7030831" y="1718840"/>
                  <a:pt x="7043455" y="1706216"/>
                  <a:pt x="7030831" y="1718840"/>
                </a:cubicBezTo>
                <a:cubicBezTo>
                  <a:pt x="7069367" y="1718840"/>
                  <a:pt x="7056743" y="1718840"/>
                  <a:pt x="7081991" y="1718840"/>
                </a:cubicBezTo>
                <a:cubicBezTo>
                  <a:pt x="7082655" y="1718840"/>
                  <a:pt x="7095279" y="1731464"/>
                  <a:pt x="7108568" y="1731464"/>
                </a:cubicBezTo>
                <a:lnTo>
                  <a:pt x="7108568" y="1731464"/>
                </a:lnTo>
                <a:close/>
                <a:moveTo>
                  <a:pt x="257128" y="1769999"/>
                </a:moveTo>
                <a:cubicBezTo>
                  <a:pt x="244504" y="1769999"/>
                  <a:pt x="244504" y="1757376"/>
                  <a:pt x="244504" y="1757376"/>
                </a:cubicBezTo>
                <a:cubicBezTo>
                  <a:pt x="218592" y="1757376"/>
                  <a:pt x="193345" y="1769999"/>
                  <a:pt x="180056" y="1757376"/>
                </a:cubicBezTo>
                <a:cubicBezTo>
                  <a:pt x="180056" y="1744752"/>
                  <a:pt x="192680" y="1757376"/>
                  <a:pt x="180056" y="1732128"/>
                </a:cubicBezTo>
                <a:cubicBezTo>
                  <a:pt x="167432" y="1732128"/>
                  <a:pt x="180056" y="1757376"/>
                  <a:pt x="167432" y="1757376"/>
                </a:cubicBezTo>
                <a:cubicBezTo>
                  <a:pt x="167432" y="1744752"/>
                  <a:pt x="180056" y="1744752"/>
                  <a:pt x="167432" y="1744752"/>
                </a:cubicBezTo>
                <a:cubicBezTo>
                  <a:pt x="102984" y="1757376"/>
                  <a:pt x="51824" y="1732128"/>
                  <a:pt x="0" y="1757376"/>
                </a:cubicBezTo>
                <a:cubicBezTo>
                  <a:pt x="0" y="1782623"/>
                  <a:pt x="0" y="1782623"/>
                  <a:pt x="0" y="1782623"/>
                </a:cubicBezTo>
                <a:cubicBezTo>
                  <a:pt x="12624" y="1782623"/>
                  <a:pt x="51160" y="1782623"/>
                  <a:pt x="64448" y="1795247"/>
                </a:cubicBezTo>
                <a:cubicBezTo>
                  <a:pt x="90360" y="1769999"/>
                  <a:pt x="128896" y="1795247"/>
                  <a:pt x="154144" y="1782623"/>
                </a:cubicBezTo>
                <a:cubicBezTo>
                  <a:pt x="141520" y="1782623"/>
                  <a:pt x="141520" y="1795247"/>
                  <a:pt x="141520" y="1795247"/>
                </a:cubicBezTo>
                <a:cubicBezTo>
                  <a:pt x="154144" y="1807871"/>
                  <a:pt x="167432" y="1782623"/>
                  <a:pt x="154144" y="1795247"/>
                </a:cubicBezTo>
                <a:cubicBezTo>
                  <a:pt x="166768" y="1807871"/>
                  <a:pt x="180056" y="1782623"/>
                  <a:pt x="166768" y="1782623"/>
                </a:cubicBezTo>
                <a:cubicBezTo>
                  <a:pt x="179392" y="1782623"/>
                  <a:pt x="179392" y="1769999"/>
                  <a:pt x="192680" y="1769999"/>
                </a:cubicBezTo>
                <a:cubicBezTo>
                  <a:pt x="192680" y="1769999"/>
                  <a:pt x="218592" y="1769999"/>
                  <a:pt x="218592" y="1782623"/>
                </a:cubicBezTo>
                <a:cubicBezTo>
                  <a:pt x="231216" y="1769999"/>
                  <a:pt x="244504" y="1795247"/>
                  <a:pt x="257128" y="1769999"/>
                </a:cubicBezTo>
                <a:lnTo>
                  <a:pt x="257128" y="1769999"/>
                </a:lnTo>
                <a:close/>
                <a:moveTo>
                  <a:pt x="7147103" y="1757376"/>
                </a:moveTo>
                <a:cubicBezTo>
                  <a:pt x="7147103" y="1782623"/>
                  <a:pt x="7121192" y="1769999"/>
                  <a:pt x="7121192" y="1782623"/>
                </a:cubicBezTo>
                <a:cubicBezTo>
                  <a:pt x="7121192" y="1795247"/>
                  <a:pt x="7121192" y="1807871"/>
                  <a:pt x="7108568" y="1807871"/>
                </a:cubicBezTo>
                <a:cubicBezTo>
                  <a:pt x="7108568" y="1795247"/>
                  <a:pt x="7108568" y="1795247"/>
                  <a:pt x="7095944" y="1795247"/>
                </a:cubicBezTo>
                <a:cubicBezTo>
                  <a:pt x="7095944" y="1807871"/>
                  <a:pt x="7108568" y="1833119"/>
                  <a:pt x="7121856" y="1833119"/>
                </a:cubicBezTo>
                <a:cubicBezTo>
                  <a:pt x="7109232" y="1833119"/>
                  <a:pt x="7109232" y="1820495"/>
                  <a:pt x="7121856" y="1820495"/>
                </a:cubicBezTo>
                <a:cubicBezTo>
                  <a:pt x="7121856" y="1833119"/>
                  <a:pt x="7134480" y="1858367"/>
                  <a:pt x="7147768" y="1871655"/>
                </a:cubicBezTo>
                <a:cubicBezTo>
                  <a:pt x="7147768" y="1859031"/>
                  <a:pt x="7160391" y="1859031"/>
                  <a:pt x="7160391" y="1859031"/>
                </a:cubicBezTo>
                <a:cubicBezTo>
                  <a:pt x="7147768" y="1871655"/>
                  <a:pt x="7173015" y="1884279"/>
                  <a:pt x="7186304" y="1884279"/>
                </a:cubicBezTo>
                <a:cubicBezTo>
                  <a:pt x="7198928" y="1833119"/>
                  <a:pt x="7160391" y="1807871"/>
                  <a:pt x="7160391" y="1756711"/>
                </a:cubicBezTo>
                <a:lnTo>
                  <a:pt x="7147103" y="1756711"/>
                </a:lnTo>
                <a:lnTo>
                  <a:pt x="7147103" y="1757376"/>
                </a:lnTo>
                <a:close/>
                <a:moveTo>
                  <a:pt x="7133815" y="1795247"/>
                </a:moveTo>
                <a:cubicBezTo>
                  <a:pt x="7133815" y="1782623"/>
                  <a:pt x="7172351" y="1795247"/>
                  <a:pt x="7159727" y="1807871"/>
                </a:cubicBezTo>
                <a:cubicBezTo>
                  <a:pt x="7159727" y="1807871"/>
                  <a:pt x="7159727" y="1795247"/>
                  <a:pt x="7159727" y="1807871"/>
                </a:cubicBezTo>
                <a:cubicBezTo>
                  <a:pt x="7133815" y="1820495"/>
                  <a:pt x="7147103" y="1795247"/>
                  <a:pt x="7133815" y="1795247"/>
                </a:cubicBezTo>
                <a:lnTo>
                  <a:pt x="7133815" y="1795247"/>
                </a:lnTo>
                <a:close/>
                <a:moveTo>
                  <a:pt x="7172351" y="1846407"/>
                </a:moveTo>
                <a:cubicBezTo>
                  <a:pt x="7172351" y="1846407"/>
                  <a:pt x="7172351" y="1859031"/>
                  <a:pt x="7159727" y="1859031"/>
                </a:cubicBezTo>
                <a:cubicBezTo>
                  <a:pt x="7159727" y="1846407"/>
                  <a:pt x="7159727" y="1833783"/>
                  <a:pt x="7147103" y="1833783"/>
                </a:cubicBezTo>
                <a:cubicBezTo>
                  <a:pt x="7147103" y="1821159"/>
                  <a:pt x="7159727" y="1821159"/>
                  <a:pt x="7159727" y="1821159"/>
                </a:cubicBezTo>
                <a:cubicBezTo>
                  <a:pt x="7172351" y="1833783"/>
                  <a:pt x="7159727" y="1846407"/>
                  <a:pt x="7172351" y="1846407"/>
                </a:cubicBezTo>
                <a:lnTo>
                  <a:pt x="7172351" y="1846407"/>
                </a:lnTo>
                <a:close/>
                <a:moveTo>
                  <a:pt x="1683626" y="1795247"/>
                </a:moveTo>
                <a:cubicBezTo>
                  <a:pt x="1696249" y="1795247"/>
                  <a:pt x="1683626" y="1807871"/>
                  <a:pt x="1696249" y="1820495"/>
                </a:cubicBezTo>
                <a:cubicBezTo>
                  <a:pt x="1696914" y="1807871"/>
                  <a:pt x="1683626" y="1782623"/>
                  <a:pt x="1683626" y="1795247"/>
                </a:cubicBezTo>
                <a:lnTo>
                  <a:pt x="1683626" y="1795247"/>
                </a:lnTo>
                <a:close/>
                <a:moveTo>
                  <a:pt x="1156745" y="2890202"/>
                </a:moveTo>
                <a:cubicBezTo>
                  <a:pt x="1156745" y="2915450"/>
                  <a:pt x="1130833" y="2915450"/>
                  <a:pt x="1130833" y="2953986"/>
                </a:cubicBezTo>
                <a:cubicBezTo>
                  <a:pt x="1156745" y="2941362"/>
                  <a:pt x="1156745" y="2902826"/>
                  <a:pt x="1156745" y="2890202"/>
                </a:cubicBezTo>
                <a:lnTo>
                  <a:pt x="1156745" y="2890202"/>
                </a:lnTo>
                <a:close/>
                <a:moveTo>
                  <a:pt x="6298647" y="3616407"/>
                </a:moveTo>
                <a:cubicBezTo>
                  <a:pt x="6324559" y="3629031"/>
                  <a:pt x="6337183" y="3654278"/>
                  <a:pt x="6337183" y="3680191"/>
                </a:cubicBezTo>
                <a:cubicBezTo>
                  <a:pt x="6375718" y="3705438"/>
                  <a:pt x="6388342" y="3756598"/>
                  <a:pt x="6414255" y="3781846"/>
                </a:cubicBezTo>
                <a:lnTo>
                  <a:pt x="6414255" y="3781846"/>
                </a:lnTo>
                <a:cubicBezTo>
                  <a:pt x="6426878" y="3781846"/>
                  <a:pt x="6440167" y="3819718"/>
                  <a:pt x="6440167" y="3833006"/>
                </a:cubicBezTo>
                <a:cubicBezTo>
                  <a:pt x="6478703" y="3833006"/>
                  <a:pt x="6491327" y="3896789"/>
                  <a:pt x="6517239" y="3922037"/>
                </a:cubicBezTo>
                <a:cubicBezTo>
                  <a:pt x="6517239" y="3909413"/>
                  <a:pt x="6517239" y="3909413"/>
                  <a:pt x="6517239" y="3909413"/>
                </a:cubicBezTo>
                <a:cubicBezTo>
                  <a:pt x="6529863" y="3922037"/>
                  <a:pt x="6529863" y="3934661"/>
                  <a:pt x="6555775" y="3934661"/>
                </a:cubicBezTo>
                <a:cubicBezTo>
                  <a:pt x="6543151" y="3858253"/>
                  <a:pt x="6466079" y="3820382"/>
                  <a:pt x="6466079" y="3756598"/>
                </a:cubicBezTo>
                <a:cubicBezTo>
                  <a:pt x="6440167" y="3731350"/>
                  <a:pt x="6401631" y="3705438"/>
                  <a:pt x="6401631" y="3667566"/>
                </a:cubicBezTo>
                <a:cubicBezTo>
                  <a:pt x="6389007" y="3667566"/>
                  <a:pt x="6389007" y="3667566"/>
                  <a:pt x="6389007" y="3667566"/>
                </a:cubicBezTo>
                <a:cubicBezTo>
                  <a:pt x="6324559" y="3578535"/>
                  <a:pt x="6260775" y="3489504"/>
                  <a:pt x="6208951" y="3400472"/>
                </a:cubicBezTo>
                <a:cubicBezTo>
                  <a:pt x="6208951" y="3387848"/>
                  <a:pt x="6208951" y="3387848"/>
                  <a:pt x="6208951" y="3375224"/>
                </a:cubicBezTo>
                <a:cubicBezTo>
                  <a:pt x="6196327" y="3375224"/>
                  <a:pt x="6208951" y="3387848"/>
                  <a:pt x="6196327" y="3387848"/>
                </a:cubicBezTo>
                <a:cubicBezTo>
                  <a:pt x="6183703" y="3362600"/>
                  <a:pt x="6157791" y="3336688"/>
                  <a:pt x="6145167" y="3311440"/>
                </a:cubicBezTo>
                <a:cubicBezTo>
                  <a:pt x="6132543" y="3286193"/>
                  <a:pt x="6132543" y="3247657"/>
                  <a:pt x="6094007" y="3260281"/>
                </a:cubicBezTo>
                <a:cubicBezTo>
                  <a:pt x="6081383" y="3272905"/>
                  <a:pt x="6081383" y="3285528"/>
                  <a:pt x="6081383" y="3298152"/>
                </a:cubicBezTo>
                <a:cubicBezTo>
                  <a:pt x="6094007" y="3310776"/>
                  <a:pt x="6107295" y="3323400"/>
                  <a:pt x="6119919" y="3349312"/>
                </a:cubicBezTo>
                <a:cubicBezTo>
                  <a:pt x="6119919" y="3336688"/>
                  <a:pt x="6119919" y="3336688"/>
                  <a:pt x="6119919" y="3336688"/>
                </a:cubicBezTo>
                <a:cubicBezTo>
                  <a:pt x="6184367" y="3425720"/>
                  <a:pt x="6248151" y="3514751"/>
                  <a:pt x="6312599" y="3603783"/>
                </a:cubicBezTo>
                <a:cubicBezTo>
                  <a:pt x="6311271" y="3616407"/>
                  <a:pt x="6298647" y="3616407"/>
                  <a:pt x="6298647" y="3616407"/>
                </a:cubicBezTo>
                <a:lnTo>
                  <a:pt x="6298647" y="3616407"/>
                </a:lnTo>
                <a:close/>
                <a:moveTo>
                  <a:pt x="2981891" y="3476215"/>
                </a:moveTo>
                <a:lnTo>
                  <a:pt x="2969267" y="3463591"/>
                </a:lnTo>
                <a:cubicBezTo>
                  <a:pt x="2969267" y="3476215"/>
                  <a:pt x="2981891" y="3501463"/>
                  <a:pt x="2995179" y="3501463"/>
                </a:cubicBezTo>
                <a:cubicBezTo>
                  <a:pt x="2981891" y="3501463"/>
                  <a:pt x="2969267" y="3476215"/>
                  <a:pt x="2981891" y="3476215"/>
                </a:cubicBezTo>
                <a:lnTo>
                  <a:pt x="2981891" y="3476215"/>
                </a:lnTo>
                <a:close/>
                <a:moveTo>
                  <a:pt x="2017826" y="3488839"/>
                </a:moveTo>
                <a:cubicBezTo>
                  <a:pt x="2017826" y="3514087"/>
                  <a:pt x="2005202" y="3539999"/>
                  <a:pt x="2005202" y="3552623"/>
                </a:cubicBezTo>
                <a:cubicBezTo>
                  <a:pt x="2005202" y="3526711"/>
                  <a:pt x="2031114" y="3501463"/>
                  <a:pt x="2017826" y="3488839"/>
                </a:cubicBezTo>
                <a:lnTo>
                  <a:pt x="2017826" y="3488839"/>
                </a:lnTo>
                <a:close/>
                <a:moveTo>
                  <a:pt x="2583907" y="3769222"/>
                </a:moveTo>
                <a:cubicBezTo>
                  <a:pt x="2583907" y="3731350"/>
                  <a:pt x="2596531" y="3692814"/>
                  <a:pt x="2609819" y="3667566"/>
                </a:cubicBezTo>
                <a:cubicBezTo>
                  <a:pt x="2597195" y="3667566"/>
                  <a:pt x="2597195" y="3654942"/>
                  <a:pt x="2597195" y="3654942"/>
                </a:cubicBezTo>
                <a:cubicBezTo>
                  <a:pt x="2597195" y="3642319"/>
                  <a:pt x="2609819" y="3642319"/>
                  <a:pt x="2609819" y="3629695"/>
                </a:cubicBezTo>
                <a:cubicBezTo>
                  <a:pt x="2597195" y="3617071"/>
                  <a:pt x="2609819" y="3578535"/>
                  <a:pt x="2609819" y="3553287"/>
                </a:cubicBezTo>
                <a:cubicBezTo>
                  <a:pt x="2597195" y="3565911"/>
                  <a:pt x="2609819" y="3578535"/>
                  <a:pt x="2583907" y="3591159"/>
                </a:cubicBezTo>
                <a:cubicBezTo>
                  <a:pt x="2583907" y="3603783"/>
                  <a:pt x="2596531" y="3603783"/>
                  <a:pt x="2596531" y="3629031"/>
                </a:cubicBezTo>
                <a:cubicBezTo>
                  <a:pt x="2583907" y="3629031"/>
                  <a:pt x="2583907" y="3629031"/>
                  <a:pt x="2583907" y="3629031"/>
                </a:cubicBezTo>
                <a:cubicBezTo>
                  <a:pt x="2571283" y="3641654"/>
                  <a:pt x="2583907" y="3654278"/>
                  <a:pt x="2583907" y="3654278"/>
                </a:cubicBezTo>
                <a:cubicBezTo>
                  <a:pt x="2571283" y="3654278"/>
                  <a:pt x="2583907" y="3641654"/>
                  <a:pt x="2571283" y="3654278"/>
                </a:cubicBezTo>
                <a:cubicBezTo>
                  <a:pt x="2545371" y="3666902"/>
                  <a:pt x="2571283" y="3679526"/>
                  <a:pt x="2571283" y="3705438"/>
                </a:cubicBezTo>
                <a:cubicBezTo>
                  <a:pt x="2558659" y="3756598"/>
                  <a:pt x="2545371" y="3845629"/>
                  <a:pt x="2545371" y="3909413"/>
                </a:cubicBezTo>
                <a:cubicBezTo>
                  <a:pt x="2532747" y="3896789"/>
                  <a:pt x="2519459" y="3896789"/>
                  <a:pt x="2519459" y="3884165"/>
                </a:cubicBezTo>
                <a:cubicBezTo>
                  <a:pt x="2532083" y="3884165"/>
                  <a:pt x="2506835" y="3884165"/>
                  <a:pt x="2519459" y="3884165"/>
                </a:cubicBezTo>
                <a:cubicBezTo>
                  <a:pt x="2519459" y="3884165"/>
                  <a:pt x="2519459" y="3896789"/>
                  <a:pt x="2532083" y="3884165"/>
                </a:cubicBezTo>
                <a:cubicBezTo>
                  <a:pt x="2506170" y="3833006"/>
                  <a:pt x="2557995" y="3795134"/>
                  <a:pt x="2544706" y="3731350"/>
                </a:cubicBezTo>
                <a:cubicBezTo>
                  <a:pt x="2532083" y="3743974"/>
                  <a:pt x="2532083" y="3743974"/>
                  <a:pt x="2544706" y="3756598"/>
                </a:cubicBezTo>
                <a:cubicBezTo>
                  <a:pt x="2532083" y="3769222"/>
                  <a:pt x="2532083" y="3781846"/>
                  <a:pt x="2518794" y="3781846"/>
                </a:cubicBezTo>
                <a:cubicBezTo>
                  <a:pt x="2531418" y="3794469"/>
                  <a:pt x="2518794" y="3781846"/>
                  <a:pt x="2518794" y="3794469"/>
                </a:cubicBezTo>
                <a:cubicBezTo>
                  <a:pt x="2518794" y="3794469"/>
                  <a:pt x="2518794" y="3807093"/>
                  <a:pt x="2518794" y="3819718"/>
                </a:cubicBezTo>
                <a:lnTo>
                  <a:pt x="2518794" y="3807093"/>
                </a:lnTo>
                <a:cubicBezTo>
                  <a:pt x="2518794" y="3858253"/>
                  <a:pt x="2492882" y="3908749"/>
                  <a:pt x="2506170" y="3947285"/>
                </a:cubicBezTo>
                <a:cubicBezTo>
                  <a:pt x="2506170" y="3934661"/>
                  <a:pt x="2506170" y="3922037"/>
                  <a:pt x="2518794" y="3922037"/>
                </a:cubicBezTo>
                <a:cubicBezTo>
                  <a:pt x="2531418" y="3922037"/>
                  <a:pt x="2531418" y="3909413"/>
                  <a:pt x="2531418" y="3922037"/>
                </a:cubicBezTo>
                <a:cubicBezTo>
                  <a:pt x="2531418" y="3973197"/>
                  <a:pt x="2531418" y="4011069"/>
                  <a:pt x="2518794" y="4062229"/>
                </a:cubicBezTo>
                <a:cubicBezTo>
                  <a:pt x="2531418" y="3998445"/>
                  <a:pt x="2557330" y="3922037"/>
                  <a:pt x="2557330" y="3858253"/>
                </a:cubicBezTo>
                <a:cubicBezTo>
                  <a:pt x="2557330" y="3845629"/>
                  <a:pt x="2557330" y="3858253"/>
                  <a:pt x="2557330" y="3858253"/>
                </a:cubicBezTo>
                <a:cubicBezTo>
                  <a:pt x="2569954" y="3845629"/>
                  <a:pt x="2569954" y="3833006"/>
                  <a:pt x="2557330" y="3820382"/>
                </a:cubicBezTo>
                <a:lnTo>
                  <a:pt x="2569954" y="3820382"/>
                </a:lnTo>
                <a:cubicBezTo>
                  <a:pt x="2569954" y="3807758"/>
                  <a:pt x="2557330" y="3820382"/>
                  <a:pt x="2557330" y="3807758"/>
                </a:cubicBezTo>
                <a:cubicBezTo>
                  <a:pt x="2570619" y="3807093"/>
                  <a:pt x="2570619" y="3769222"/>
                  <a:pt x="2583907" y="3769222"/>
                </a:cubicBezTo>
                <a:lnTo>
                  <a:pt x="2583907" y="3769222"/>
                </a:lnTo>
                <a:close/>
                <a:moveTo>
                  <a:pt x="2288242" y="3629031"/>
                </a:moveTo>
                <a:cubicBezTo>
                  <a:pt x="2300866" y="3616407"/>
                  <a:pt x="2300866" y="3603783"/>
                  <a:pt x="2314155" y="3603783"/>
                </a:cubicBezTo>
                <a:cubicBezTo>
                  <a:pt x="2301531" y="3603783"/>
                  <a:pt x="2301531" y="3603783"/>
                  <a:pt x="2301531" y="3603783"/>
                </a:cubicBezTo>
                <a:cubicBezTo>
                  <a:pt x="2301531" y="3603783"/>
                  <a:pt x="2288242" y="3616407"/>
                  <a:pt x="2288242" y="3629031"/>
                </a:cubicBezTo>
                <a:lnTo>
                  <a:pt x="2288242" y="3629031"/>
                </a:lnTo>
                <a:close/>
                <a:moveTo>
                  <a:pt x="2365315" y="3679526"/>
                </a:moveTo>
                <a:cubicBezTo>
                  <a:pt x="2377938" y="3679526"/>
                  <a:pt x="2377938" y="3654278"/>
                  <a:pt x="2377938" y="3654278"/>
                </a:cubicBezTo>
                <a:cubicBezTo>
                  <a:pt x="2365315" y="3654278"/>
                  <a:pt x="2365315" y="3666902"/>
                  <a:pt x="2365315" y="3679526"/>
                </a:cubicBezTo>
                <a:lnTo>
                  <a:pt x="2365315" y="3679526"/>
                </a:lnTo>
                <a:close/>
                <a:moveTo>
                  <a:pt x="2545371" y="3730686"/>
                </a:moveTo>
                <a:cubicBezTo>
                  <a:pt x="2545371" y="3730686"/>
                  <a:pt x="2545371" y="3718062"/>
                  <a:pt x="2557995" y="3718062"/>
                </a:cubicBezTo>
                <a:cubicBezTo>
                  <a:pt x="2557995" y="3718062"/>
                  <a:pt x="2545371" y="3692814"/>
                  <a:pt x="2545371" y="3705438"/>
                </a:cubicBezTo>
                <a:cubicBezTo>
                  <a:pt x="2557995" y="3718062"/>
                  <a:pt x="2532083" y="3730686"/>
                  <a:pt x="2545371" y="3730686"/>
                </a:cubicBezTo>
                <a:lnTo>
                  <a:pt x="2545371" y="3730686"/>
                </a:lnTo>
                <a:close/>
                <a:moveTo>
                  <a:pt x="4832949" y="3858253"/>
                </a:moveTo>
                <a:cubicBezTo>
                  <a:pt x="4832949" y="3883501"/>
                  <a:pt x="4832949" y="3896125"/>
                  <a:pt x="4820325" y="3922037"/>
                </a:cubicBezTo>
                <a:cubicBezTo>
                  <a:pt x="4832949" y="3922037"/>
                  <a:pt x="4832949" y="3922037"/>
                  <a:pt x="4846237" y="3922037"/>
                </a:cubicBezTo>
                <a:cubicBezTo>
                  <a:pt x="4833613" y="3934661"/>
                  <a:pt x="4833613" y="3922037"/>
                  <a:pt x="4820325" y="3922037"/>
                </a:cubicBezTo>
                <a:cubicBezTo>
                  <a:pt x="4858861" y="3947285"/>
                  <a:pt x="4871485" y="3947285"/>
                  <a:pt x="4923309" y="3947285"/>
                </a:cubicBezTo>
                <a:lnTo>
                  <a:pt x="4910021" y="3947285"/>
                </a:lnTo>
                <a:cubicBezTo>
                  <a:pt x="4948557" y="3947285"/>
                  <a:pt x="4961181" y="3896125"/>
                  <a:pt x="4961181" y="3883501"/>
                </a:cubicBezTo>
                <a:cubicBezTo>
                  <a:pt x="4961181" y="3870877"/>
                  <a:pt x="4948557" y="3883501"/>
                  <a:pt x="4948557" y="3870877"/>
                </a:cubicBezTo>
                <a:cubicBezTo>
                  <a:pt x="4961181" y="3870877"/>
                  <a:pt x="4961181" y="3870877"/>
                  <a:pt x="4961181" y="3870877"/>
                </a:cubicBezTo>
                <a:cubicBezTo>
                  <a:pt x="4961181" y="3845629"/>
                  <a:pt x="4948557" y="3819718"/>
                  <a:pt x="4948557" y="3794469"/>
                </a:cubicBezTo>
                <a:cubicBezTo>
                  <a:pt x="4910021" y="3794469"/>
                  <a:pt x="4910021" y="3743310"/>
                  <a:pt x="4897397" y="3718062"/>
                </a:cubicBezTo>
                <a:cubicBezTo>
                  <a:pt x="4871485" y="3718062"/>
                  <a:pt x="4846237" y="3743310"/>
                  <a:pt x="4846237" y="3755934"/>
                </a:cubicBezTo>
                <a:cubicBezTo>
                  <a:pt x="4846237" y="3743310"/>
                  <a:pt x="4846237" y="3730686"/>
                  <a:pt x="4833613" y="3730686"/>
                </a:cubicBezTo>
                <a:cubicBezTo>
                  <a:pt x="4846237" y="3755934"/>
                  <a:pt x="4833613" y="3743310"/>
                  <a:pt x="4833613" y="3755934"/>
                </a:cubicBezTo>
                <a:cubicBezTo>
                  <a:pt x="4910021" y="3781846"/>
                  <a:pt x="4755877" y="3832341"/>
                  <a:pt x="4832949" y="3858253"/>
                </a:cubicBezTo>
                <a:lnTo>
                  <a:pt x="4832949" y="3858253"/>
                </a:lnTo>
                <a:close/>
                <a:moveTo>
                  <a:pt x="4935933" y="3870877"/>
                </a:moveTo>
                <a:lnTo>
                  <a:pt x="4948557" y="3870877"/>
                </a:lnTo>
                <a:cubicBezTo>
                  <a:pt x="4948557" y="3883501"/>
                  <a:pt x="4935933" y="3883501"/>
                  <a:pt x="4922645" y="3883501"/>
                </a:cubicBezTo>
                <a:cubicBezTo>
                  <a:pt x="4923309" y="3870877"/>
                  <a:pt x="4935933" y="3883501"/>
                  <a:pt x="4935933" y="3870877"/>
                </a:cubicBezTo>
                <a:lnTo>
                  <a:pt x="4935933" y="3870877"/>
                </a:lnTo>
                <a:close/>
                <a:moveTo>
                  <a:pt x="2519459" y="3769222"/>
                </a:moveTo>
                <a:lnTo>
                  <a:pt x="2519459" y="3769222"/>
                </a:lnTo>
                <a:cubicBezTo>
                  <a:pt x="2519459" y="3756598"/>
                  <a:pt x="2532083" y="3743974"/>
                  <a:pt x="2519459" y="3731350"/>
                </a:cubicBezTo>
                <a:cubicBezTo>
                  <a:pt x="2519459" y="3743974"/>
                  <a:pt x="2519459" y="3743974"/>
                  <a:pt x="2519459" y="3731350"/>
                </a:cubicBezTo>
                <a:cubicBezTo>
                  <a:pt x="2519459" y="3743974"/>
                  <a:pt x="2519459" y="3743974"/>
                  <a:pt x="2519459" y="3756598"/>
                </a:cubicBezTo>
                <a:cubicBezTo>
                  <a:pt x="2519459" y="3755934"/>
                  <a:pt x="2519459" y="3755934"/>
                  <a:pt x="2519459" y="3769222"/>
                </a:cubicBezTo>
                <a:lnTo>
                  <a:pt x="2519459" y="3769222"/>
                </a:lnTo>
                <a:close/>
                <a:moveTo>
                  <a:pt x="4781789" y="3743310"/>
                </a:moveTo>
                <a:cubicBezTo>
                  <a:pt x="4781789" y="3755934"/>
                  <a:pt x="4807701" y="3781181"/>
                  <a:pt x="4820325" y="3768558"/>
                </a:cubicBezTo>
                <a:cubicBezTo>
                  <a:pt x="4807701" y="3768558"/>
                  <a:pt x="4807701" y="3755934"/>
                  <a:pt x="4794413" y="3755934"/>
                </a:cubicBezTo>
                <a:cubicBezTo>
                  <a:pt x="4794413" y="3743310"/>
                  <a:pt x="4794413" y="3743310"/>
                  <a:pt x="4781789" y="3743310"/>
                </a:cubicBezTo>
                <a:lnTo>
                  <a:pt x="4781789" y="3743310"/>
                </a:lnTo>
                <a:close/>
                <a:moveTo>
                  <a:pt x="1928130" y="3832341"/>
                </a:moveTo>
                <a:cubicBezTo>
                  <a:pt x="1928130" y="3844965"/>
                  <a:pt x="1915506" y="3857589"/>
                  <a:pt x="1915506" y="3883501"/>
                </a:cubicBezTo>
                <a:cubicBezTo>
                  <a:pt x="1928130" y="3870877"/>
                  <a:pt x="1940754" y="3845629"/>
                  <a:pt x="1928130" y="3832341"/>
                </a:cubicBezTo>
                <a:lnTo>
                  <a:pt x="1928130" y="3832341"/>
                </a:lnTo>
                <a:close/>
                <a:moveTo>
                  <a:pt x="4614357" y="3883501"/>
                </a:moveTo>
                <a:cubicBezTo>
                  <a:pt x="4614357" y="3896125"/>
                  <a:pt x="4652893" y="3896125"/>
                  <a:pt x="4652893" y="3896125"/>
                </a:cubicBezTo>
                <a:cubicBezTo>
                  <a:pt x="4665517" y="3883501"/>
                  <a:pt x="4652893" y="3883501"/>
                  <a:pt x="4652893" y="3883501"/>
                </a:cubicBezTo>
                <a:cubicBezTo>
                  <a:pt x="4626981" y="3883501"/>
                  <a:pt x="4614357" y="3883501"/>
                  <a:pt x="4601733" y="3870877"/>
                </a:cubicBezTo>
                <a:cubicBezTo>
                  <a:pt x="4601733" y="3883501"/>
                  <a:pt x="4589109" y="3883501"/>
                  <a:pt x="4601733" y="3896125"/>
                </a:cubicBezTo>
                <a:cubicBezTo>
                  <a:pt x="4614357" y="3896125"/>
                  <a:pt x="4614357" y="3883501"/>
                  <a:pt x="4614357" y="3883501"/>
                </a:cubicBezTo>
                <a:lnTo>
                  <a:pt x="4614357" y="3883501"/>
                </a:lnTo>
                <a:close/>
                <a:moveTo>
                  <a:pt x="1735450" y="4011069"/>
                </a:moveTo>
                <a:cubicBezTo>
                  <a:pt x="1748074" y="4023692"/>
                  <a:pt x="1748074" y="4011069"/>
                  <a:pt x="1761362" y="4011069"/>
                </a:cubicBezTo>
                <a:cubicBezTo>
                  <a:pt x="1761362" y="3998445"/>
                  <a:pt x="1748738" y="3985821"/>
                  <a:pt x="1735450" y="3998445"/>
                </a:cubicBezTo>
                <a:cubicBezTo>
                  <a:pt x="1748074" y="3998445"/>
                  <a:pt x="1722162" y="3998445"/>
                  <a:pt x="1735450" y="4011069"/>
                </a:cubicBezTo>
                <a:lnTo>
                  <a:pt x="1735450" y="4011069"/>
                </a:lnTo>
                <a:close/>
                <a:moveTo>
                  <a:pt x="3997780" y="3998445"/>
                </a:moveTo>
                <a:cubicBezTo>
                  <a:pt x="4010404" y="4036316"/>
                  <a:pt x="4023692" y="4011069"/>
                  <a:pt x="3997780" y="3998445"/>
                </a:cubicBezTo>
                <a:lnTo>
                  <a:pt x="3997780" y="3998445"/>
                </a:lnTo>
                <a:close/>
                <a:moveTo>
                  <a:pt x="5090077" y="4011069"/>
                </a:moveTo>
                <a:cubicBezTo>
                  <a:pt x="5090077" y="4011069"/>
                  <a:pt x="5102701" y="4011069"/>
                  <a:pt x="5090077" y="4023692"/>
                </a:cubicBezTo>
                <a:cubicBezTo>
                  <a:pt x="5102701" y="4023692"/>
                  <a:pt x="5102701" y="4036316"/>
                  <a:pt x="5115989" y="4036316"/>
                </a:cubicBezTo>
                <a:cubicBezTo>
                  <a:pt x="5115989" y="4011069"/>
                  <a:pt x="5115989" y="3985156"/>
                  <a:pt x="5090077" y="4011069"/>
                </a:cubicBezTo>
                <a:lnTo>
                  <a:pt x="5090077" y="4011069"/>
                </a:lnTo>
                <a:close/>
                <a:moveTo>
                  <a:pt x="5154525" y="4023692"/>
                </a:moveTo>
                <a:cubicBezTo>
                  <a:pt x="5154525" y="4023692"/>
                  <a:pt x="5154525" y="4023692"/>
                  <a:pt x="5141902" y="4023692"/>
                </a:cubicBezTo>
                <a:cubicBezTo>
                  <a:pt x="5141902" y="4036316"/>
                  <a:pt x="5141902" y="4036316"/>
                  <a:pt x="5154525" y="4036316"/>
                </a:cubicBezTo>
                <a:cubicBezTo>
                  <a:pt x="5154525" y="4036316"/>
                  <a:pt x="5167149" y="4023692"/>
                  <a:pt x="5167149" y="4011069"/>
                </a:cubicBezTo>
                <a:cubicBezTo>
                  <a:pt x="5154525" y="4011069"/>
                  <a:pt x="5167149" y="4023692"/>
                  <a:pt x="5154525" y="4023692"/>
                </a:cubicBezTo>
                <a:lnTo>
                  <a:pt x="5154525" y="4023692"/>
                </a:lnTo>
                <a:close/>
                <a:moveTo>
                  <a:pt x="5141902" y="4036316"/>
                </a:moveTo>
                <a:cubicBezTo>
                  <a:pt x="5129278" y="4048940"/>
                  <a:pt x="5129278" y="4048940"/>
                  <a:pt x="5115989" y="4036316"/>
                </a:cubicBezTo>
                <a:cubicBezTo>
                  <a:pt x="5115989" y="4048940"/>
                  <a:pt x="5103365" y="4061564"/>
                  <a:pt x="5115989" y="4061564"/>
                </a:cubicBezTo>
                <a:cubicBezTo>
                  <a:pt x="5115989" y="4048940"/>
                  <a:pt x="5115989" y="4074188"/>
                  <a:pt x="5128613" y="4061564"/>
                </a:cubicBezTo>
                <a:cubicBezTo>
                  <a:pt x="5128613" y="4061564"/>
                  <a:pt x="5128613" y="4048940"/>
                  <a:pt x="5141237" y="4061564"/>
                </a:cubicBezTo>
                <a:cubicBezTo>
                  <a:pt x="5141902" y="4048940"/>
                  <a:pt x="5141902" y="4036316"/>
                  <a:pt x="5141902" y="4036316"/>
                </a:cubicBezTo>
                <a:lnTo>
                  <a:pt x="5141902" y="4036316"/>
                </a:lnTo>
                <a:close/>
                <a:moveTo>
                  <a:pt x="5128613" y="4074188"/>
                </a:moveTo>
                <a:lnTo>
                  <a:pt x="5141237" y="4074188"/>
                </a:lnTo>
                <a:cubicBezTo>
                  <a:pt x="5141237" y="4074188"/>
                  <a:pt x="5141237" y="4061564"/>
                  <a:pt x="5128613" y="4061564"/>
                </a:cubicBezTo>
                <a:cubicBezTo>
                  <a:pt x="5128613" y="4074188"/>
                  <a:pt x="5128613" y="4074188"/>
                  <a:pt x="5128613" y="4074188"/>
                </a:cubicBezTo>
                <a:lnTo>
                  <a:pt x="5128613" y="4074188"/>
                </a:lnTo>
                <a:close/>
                <a:moveTo>
                  <a:pt x="1812522" y="4189132"/>
                </a:moveTo>
                <a:cubicBezTo>
                  <a:pt x="1812522" y="4201756"/>
                  <a:pt x="1812522" y="4201756"/>
                  <a:pt x="1812522" y="4201756"/>
                </a:cubicBezTo>
                <a:lnTo>
                  <a:pt x="1825146" y="4201756"/>
                </a:lnTo>
                <a:lnTo>
                  <a:pt x="1825146" y="4214379"/>
                </a:lnTo>
                <a:cubicBezTo>
                  <a:pt x="1825146" y="4201756"/>
                  <a:pt x="1851058" y="4176508"/>
                  <a:pt x="1837770" y="4163219"/>
                </a:cubicBezTo>
                <a:cubicBezTo>
                  <a:pt x="1850394" y="4150596"/>
                  <a:pt x="1850394" y="4137972"/>
                  <a:pt x="1850394" y="4112060"/>
                </a:cubicBezTo>
                <a:cubicBezTo>
                  <a:pt x="1824481" y="4112060"/>
                  <a:pt x="1837770" y="4163219"/>
                  <a:pt x="1811858" y="4175843"/>
                </a:cubicBezTo>
                <a:cubicBezTo>
                  <a:pt x="1812522" y="4176508"/>
                  <a:pt x="1812522" y="4176508"/>
                  <a:pt x="1812522" y="4189132"/>
                </a:cubicBezTo>
                <a:cubicBezTo>
                  <a:pt x="1825146" y="4189132"/>
                  <a:pt x="1825146" y="4176508"/>
                  <a:pt x="1825146" y="4189132"/>
                </a:cubicBezTo>
                <a:cubicBezTo>
                  <a:pt x="1812522" y="4189132"/>
                  <a:pt x="1825146" y="4189132"/>
                  <a:pt x="1812522" y="4189132"/>
                </a:cubicBezTo>
                <a:lnTo>
                  <a:pt x="1812522" y="4189132"/>
                </a:lnTo>
                <a:close/>
                <a:moveTo>
                  <a:pt x="4769165" y="4137972"/>
                </a:moveTo>
                <a:cubicBezTo>
                  <a:pt x="4769165" y="4163219"/>
                  <a:pt x="4781789" y="4163219"/>
                  <a:pt x="4781789" y="4163219"/>
                </a:cubicBezTo>
                <a:lnTo>
                  <a:pt x="4781789" y="4175843"/>
                </a:lnTo>
                <a:cubicBezTo>
                  <a:pt x="4781789" y="4188467"/>
                  <a:pt x="4781789" y="4188467"/>
                  <a:pt x="4794413" y="4188467"/>
                </a:cubicBezTo>
                <a:lnTo>
                  <a:pt x="4794413" y="4188467"/>
                </a:lnTo>
                <a:cubicBezTo>
                  <a:pt x="4794413" y="4163219"/>
                  <a:pt x="4794413" y="4137307"/>
                  <a:pt x="4781789" y="4137307"/>
                </a:cubicBezTo>
                <a:lnTo>
                  <a:pt x="4794413" y="4137307"/>
                </a:lnTo>
                <a:cubicBezTo>
                  <a:pt x="4781789" y="4137307"/>
                  <a:pt x="4781789" y="4137307"/>
                  <a:pt x="4781789" y="4137307"/>
                </a:cubicBezTo>
                <a:lnTo>
                  <a:pt x="4781789" y="4149931"/>
                </a:lnTo>
                <a:lnTo>
                  <a:pt x="4781789" y="4162555"/>
                </a:lnTo>
                <a:cubicBezTo>
                  <a:pt x="4781789" y="4150596"/>
                  <a:pt x="4769165" y="4150596"/>
                  <a:pt x="4769165" y="4137972"/>
                </a:cubicBezTo>
                <a:lnTo>
                  <a:pt x="4769165" y="4137972"/>
                </a:lnTo>
                <a:close/>
                <a:moveTo>
                  <a:pt x="1696914" y="4252915"/>
                </a:moveTo>
                <a:lnTo>
                  <a:pt x="1696914" y="4240292"/>
                </a:lnTo>
                <a:cubicBezTo>
                  <a:pt x="1684290" y="4252915"/>
                  <a:pt x="1684290" y="4265539"/>
                  <a:pt x="1684290" y="4265539"/>
                </a:cubicBezTo>
                <a:cubicBezTo>
                  <a:pt x="1696914" y="4265539"/>
                  <a:pt x="1683626" y="4252915"/>
                  <a:pt x="1696914" y="4252915"/>
                </a:cubicBezTo>
                <a:lnTo>
                  <a:pt x="1696914" y="4252915"/>
                </a:lnTo>
                <a:close/>
                <a:moveTo>
                  <a:pt x="2416475" y="4329323"/>
                </a:moveTo>
                <a:cubicBezTo>
                  <a:pt x="2429098" y="4304075"/>
                  <a:pt x="2442387" y="4291452"/>
                  <a:pt x="2429098" y="4265539"/>
                </a:cubicBezTo>
                <a:cubicBezTo>
                  <a:pt x="2429763" y="4278163"/>
                  <a:pt x="2416475" y="4316699"/>
                  <a:pt x="2416475" y="4329323"/>
                </a:cubicBezTo>
                <a:lnTo>
                  <a:pt x="2416475" y="4329323"/>
                </a:lnTo>
                <a:close/>
                <a:moveTo>
                  <a:pt x="1645090" y="4303411"/>
                </a:moveTo>
                <a:cubicBezTo>
                  <a:pt x="1657713" y="4316035"/>
                  <a:pt x="1632466" y="4328659"/>
                  <a:pt x="1632466" y="4341283"/>
                </a:cubicBezTo>
                <a:cubicBezTo>
                  <a:pt x="1645090" y="4328659"/>
                  <a:pt x="1671002" y="4303411"/>
                  <a:pt x="1671002" y="4277499"/>
                </a:cubicBezTo>
                <a:cubicBezTo>
                  <a:pt x="1671002" y="4290787"/>
                  <a:pt x="1658378" y="4303411"/>
                  <a:pt x="1645090" y="4303411"/>
                </a:cubicBezTo>
                <a:lnTo>
                  <a:pt x="1645090" y="4303411"/>
                </a:lnTo>
                <a:close/>
                <a:moveTo>
                  <a:pt x="1761362" y="4545922"/>
                </a:moveTo>
                <a:cubicBezTo>
                  <a:pt x="1787274" y="4520675"/>
                  <a:pt x="1787274" y="4469515"/>
                  <a:pt x="1825810" y="4444267"/>
                </a:cubicBezTo>
                <a:cubicBezTo>
                  <a:pt x="1813186" y="4406395"/>
                  <a:pt x="1864346" y="4355235"/>
                  <a:pt x="1876970" y="4316699"/>
                </a:cubicBezTo>
                <a:cubicBezTo>
                  <a:pt x="1825146" y="4393107"/>
                  <a:pt x="1786610" y="4469515"/>
                  <a:pt x="1761362" y="4545922"/>
                </a:cubicBezTo>
                <a:lnTo>
                  <a:pt x="1761362" y="4545922"/>
                </a:lnTo>
                <a:close/>
                <a:moveTo>
                  <a:pt x="2416475" y="4367195"/>
                </a:moveTo>
                <a:cubicBezTo>
                  <a:pt x="2416475" y="4354571"/>
                  <a:pt x="2416475" y="4354571"/>
                  <a:pt x="2416475" y="4341947"/>
                </a:cubicBezTo>
                <a:cubicBezTo>
                  <a:pt x="2416475" y="4341947"/>
                  <a:pt x="2403851" y="4367195"/>
                  <a:pt x="2416475" y="4367195"/>
                </a:cubicBezTo>
                <a:lnTo>
                  <a:pt x="2416475" y="4367195"/>
                </a:lnTo>
                <a:close/>
                <a:moveTo>
                  <a:pt x="4627645" y="4864176"/>
                </a:moveTo>
                <a:cubicBezTo>
                  <a:pt x="4627645" y="4851553"/>
                  <a:pt x="4640269" y="4838929"/>
                  <a:pt x="4640269" y="4826305"/>
                </a:cubicBezTo>
                <a:cubicBezTo>
                  <a:pt x="4640269" y="4826305"/>
                  <a:pt x="4627645" y="4838929"/>
                  <a:pt x="4627645" y="4826305"/>
                </a:cubicBezTo>
                <a:cubicBezTo>
                  <a:pt x="4653557" y="4788433"/>
                  <a:pt x="4678805" y="4762521"/>
                  <a:pt x="4704717" y="4724649"/>
                </a:cubicBezTo>
                <a:cubicBezTo>
                  <a:pt x="4692093" y="4724649"/>
                  <a:pt x="4704717" y="4724649"/>
                  <a:pt x="4704717" y="4724649"/>
                </a:cubicBezTo>
                <a:cubicBezTo>
                  <a:pt x="4704717" y="4699402"/>
                  <a:pt x="4704717" y="4686778"/>
                  <a:pt x="4704717" y="4673490"/>
                </a:cubicBezTo>
                <a:cubicBezTo>
                  <a:pt x="4704717" y="4648242"/>
                  <a:pt x="4678805" y="4622330"/>
                  <a:pt x="4666181" y="4584458"/>
                </a:cubicBezTo>
                <a:cubicBezTo>
                  <a:pt x="4692093" y="4559211"/>
                  <a:pt x="4717341" y="4559211"/>
                  <a:pt x="4743253" y="4533298"/>
                </a:cubicBezTo>
                <a:cubicBezTo>
                  <a:pt x="4730629" y="4508051"/>
                  <a:pt x="4781789" y="4482138"/>
                  <a:pt x="4781789" y="4469515"/>
                </a:cubicBezTo>
                <a:cubicBezTo>
                  <a:pt x="4755877" y="4469515"/>
                  <a:pt x="4755877" y="4494762"/>
                  <a:pt x="4743253" y="4507386"/>
                </a:cubicBezTo>
                <a:cubicBezTo>
                  <a:pt x="4743253" y="4494762"/>
                  <a:pt x="4743253" y="4482138"/>
                  <a:pt x="4730629" y="4482138"/>
                </a:cubicBezTo>
                <a:cubicBezTo>
                  <a:pt x="4730629" y="4494762"/>
                  <a:pt x="4704717" y="4520010"/>
                  <a:pt x="4718005" y="4533298"/>
                </a:cubicBezTo>
                <a:cubicBezTo>
                  <a:pt x="4679469" y="4545922"/>
                  <a:pt x="4653557" y="4597082"/>
                  <a:pt x="4589773" y="4558546"/>
                </a:cubicBezTo>
                <a:cubicBezTo>
                  <a:pt x="4589773" y="4545922"/>
                  <a:pt x="4602397" y="4545922"/>
                  <a:pt x="4602397" y="4533298"/>
                </a:cubicBezTo>
                <a:cubicBezTo>
                  <a:pt x="4576485" y="4469515"/>
                  <a:pt x="4640933" y="4393107"/>
                  <a:pt x="4615021" y="4342611"/>
                </a:cubicBezTo>
                <a:cubicBezTo>
                  <a:pt x="4589109" y="4406395"/>
                  <a:pt x="4602397" y="4470179"/>
                  <a:pt x="4576485" y="4520675"/>
                </a:cubicBezTo>
                <a:cubicBezTo>
                  <a:pt x="4602397" y="4558546"/>
                  <a:pt x="4563861" y="4584458"/>
                  <a:pt x="4525325" y="4584458"/>
                </a:cubicBezTo>
                <a:cubicBezTo>
                  <a:pt x="4512701" y="4597082"/>
                  <a:pt x="4474165" y="4635618"/>
                  <a:pt x="4486789" y="4660866"/>
                </a:cubicBezTo>
                <a:cubicBezTo>
                  <a:pt x="4486789" y="4648242"/>
                  <a:pt x="4474165" y="4648242"/>
                  <a:pt x="4474165" y="4648242"/>
                </a:cubicBezTo>
                <a:cubicBezTo>
                  <a:pt x="4474165" y="4660866"/>
                  <a:pt x="4461541" y="4686114"/>
                  <a:pt x="4474165" y="4712026"/>
                </a:cubicBezTo>
                <a:cubicBezTo>
                  <a:pt x="4474165" y="4712026"/>
                  <a:pt x="4486789" y="4699402"/>
                  <a:pt x="4486789" y="4712026"/>
                </a:cubicBezTo>
                <a:cubicBezTo>
                  <a:pt x="4460877" y="4712026"/>
                  <a:pt x="4486789" y="4763186"/>
                  <a:pt x="4460877" y="4749898"/>
                </a:cubicBezTo>
                <a:cubicBezTo>
                  <a:pt x="4473501" y="4749898"/>
                  <a:pt x="4473501" y="4762521"/>
                  <a:pt x="4473501" y="4762521"/>
                </a:cubicBezTo>
                <a:cubicBezTo>
                  <a:pt x="4486125" y="4775145"/>
                  <a:pt x="4473501" y="4775145"/>
                  <a:pt x="4473501" y="4762521"/>
                </a:cubicBezTo>
                <a:cubicBezTo>
                  <a:pt x="4486125" y="4775145"/>
                  <a:pt x="4473501" y="4800393"/>
                  <a:pt x="4486125" y="4787769"/>
                </a:cubicBezTo>
                <a:cubicBezTo>
                  <a:pt x="4473501" y="4787769"/>
                  <a:pt x="4498748" y="4813017"/>
                  <a:pt x="4486125" y="4813017"/>
                </a:cubicBezTo>
                <a:cubicBezTo>
                  <a:pt x="4460212" y="4813017"/>
                  <a:pt x="4473501" y="4775145"/>
                  <a:pt x="4460212" y="4800393"/>
                </a:cubicBezTo>
                <a:cubicBezTo>
                  <a:pt x="4460212" y="4787769"/>
                  <a:pt x="4447589" y="4787769"/>
                  <a:pt x="4447589" y="4775145"/>
                </a:cubicBezTo>
                <a:cubicBezTo>
                  <a:pt x="4447589" y="4775145"/>
                  <a:pt x="4447589" y="4775145"/>
                  <a:pt x="4447589" y="4787769"/>
                </a:cubicBezTo>
                <a:cubicBezTo>
                  <a:pt x="4447589" y="4775145"/>
                  <a:pt x="4434965" y="4775145"/>
                  <a:pt x="4434965" y="4762521"/>
                </a:cubicBezTo>
                <a:cubicBezTo>
                  <a:pt x="4434965" y="4762521"/>
                  <a:pt x="4447589" y="4775145"/>
                  <a:pt x="4447589" y="4762521"/>
                </a:cubicBezTo>
                <a:cubicBezTo>
                  <a:pt x="4447589" y="4762521"/>
                  <a:pt x="4473501" y="4749898"/>
                  <a:pt x="4447589" y="4749898"/>
                </a:cubicBezTo>
                <a:cubicBezTo>
                  <a:pt x="4447589" y="4775145"/>
                  <a:pt x="4447589" y="4749898"/>
                  <a:pt x="4421677" y="4762521"/>
                </a:cubicBezTo>
                <a:cubicBezTo>
                  <a:pt x="4421677" y="4762521"/>
                  <a:pt x="4434301" y="4749898"/>
                  <a:pt x="4421677" y="4749898"/>
                </a:cubicBezTo>
                <a:cubicBezTo>
                  <a:pt x="4421677" y="4762521"/>
                  <a:pt x="4409053" y="4749898"/>
                  <a:pt x="4395764" y="4749898"/>
                </a:cubicBezTo>
                <a:cubicBezTo>
                  <a:pt x="4395764" y="4762521"/>
                  <a:pt x="4383141" y="4762521"/>
                  <a:pt x="4383141" y="4775145"/>
                </a:cubicBezTo>
                <a:cubicBezTo>
                  <a:pt x="4421677" y="4800393"/>
                  <a:pt x="4409053" y="4813017"/>
                  <a:pt x="4434301" y="4826305"/>
                </a:cubicBezTo>
                <a:cubicBezTo>
                  <a:pt x="4434301" y="4877465"/>
                  <a:pt x="4369852" y="4902713"/>
                  <a:pt x="4408388" y="4940584"/>
                </a:cubicBezTo>
                <a:cubicBezTo>
                  <a:pt x="4421012" y="4940584"/>
                  <a:pt x="4421012" y="4940584"/>
                  <a:pt x="4421012" y="4940584"/>
                </a:cubicBezTo>
                <a:cubicBezTo>
                  <a:pt x="4421012" y="4953208"/>
                  <a:pt x="4408388" y="4953208"/>
                  <a:pt x="4421012" y="4965832"/>
                </a:cubicBezTo>
                <a:cubicBezTo>
                  <a:pt x="4421012" y="4965832"/>
                  <a:pt x="4433636" y="4965832"/>
                  <a:pt x="4433636" y="4953208"/>
                </a:cubicBezTo>
                <a:cubicBezTo>
                  <a:pt x="4433636" y="4965832"/>
                  <a:pt x="4433636" y="4965832"/>
                  <a:pt x="4433636" y="4965832"/>
                </a:cubicBezTo>
                <a:cubicBezTo>
                  <a:pt x="4446260" y="4965832"/>
                  <a:pt x="4459548" y="4978456"/>
                  <a:pt x="4472172" y="4978456"/>
                </a:cubicBezTo>
                <a:cubicBezTo>
                  <a:pt x="4459548" y="4991080"/>
                  <a:pt x="4459548" y="4978456"/>
                  <a:pt x="4446260" y="4978456"/>
                </a:cubicBezTo>
                <a:cubicBezTo>
                  <a:pt x="4446260" y="4991080"/>
                  <a:pt x="4446260" y="4991080"/>
                  <a:pt x="4446260" y="5003703"/>
                </a:cubicBezTo>
                <a:cubicBezTo>
                  <a:pt x="4446260" y="4991080"/>
                  <a:pt x="4458884" y="4991080"/>
                  <a:pt x="4472172" y="4991080"/>
                </a:cubicBezTo>
                <a:cubicBezTo>
                  <a:pt x="4472172" y="4991080"/>
                  <a:pt x="4459548" y="5003703"/>
                  <a:pt x="4472172" y="5003703"/>
                </a:cubicBezTo>
                <a:cubicBezTo>
                  <a:pt x="4472172" y="4991080"/>
                  <a:pt x="4472172" y="4991080"/>
                  <a:pt x="4484796" y="4991080"/>
                </a:cubicBezTo>
                <a:cubicBezTo>
                  <a:pt x="4484796" y="5003703"/>
                  <a:pt x="4497420" y="5003703"/>
                  <a:pt x="4510708" y="5003703"/>
                </a:cubicBezTo>
                <a:lnTo>
                  <a:pt x="4523332" y="5016327"/>
                </a:lnTo>
                <a:lnTo>
                  <a:pt x="4523332" y="5003703"/>
                </a:lnTo>
                <a:cubicBezTo>
                  <a:pt x="4535956" y="5003703"/>
                  <a:pt x="4561868" y="4991080"/>
                  <a:pt x="4574492" y="4978456"/>
                </a:cubicBezTo>
                <a:cubicBezTo>
                  <a:pt x="4574492" y="4991080"/>
                  <a:pt x="4600404" y="4991080"/>
                  <a:pt x="4600404" y="5003703"/>
                </a:cubicBezTo>
                <a:cubicBezTo>
                  <a:pt x="4613028" y="4978456"/>
                  <a:pt x="4600404" y="4965832"/>
                  <a:pt x="4626316" y="4939920"/>
                </a:cubicBezTo>
                <a:cubicBezTo>
                  <a:pt x="4613692" y="4927296"/>
                  <a:pt x="4638940" y="4914672"/>
                  <a:pt x="4626316" y="4902048"/>
                </a:cubicBezTo>
                <a:cubicBezTo>
                  <a:pt x="4613692" y="4902048"/>
                  <a:pt x="4613692" y="4914672"/>
                  <a:pt x="4600404" y="4914672"/>
                </a:cubicBezTo>
                <a:cubicBezTo>
                  <a:pt x="4587780" y="4889424"/>
                  <a:pt x="4613028" y="4863512"/>
                  <a:pt x="4600404" y="4850888"/>
                </a:cubicBezTo>
                <a:cubicBezTo>
                  <a:pt x="4614357" y="4850888"/>
                  <a:pt x="4614357" y="4850888"/>
                  <a:pt x="4627645" y="4864176"/>
                </a:cubicBezTo>
                <a:lnTo>
                  <a:pt x="4627645" y="4864176"/>
                </a:lnTo>
                <a:close/>
                <a:moveTo>
                  <a:pt x="4589109" y="4902048"/>
                </a:moveTo>
                <a:cubicBezTo>
                  <a:pt x="4575821" y="4889424"/>
                  <a:pt x="4589109" y="4902048"/>
                  <a:pt x="4589109" y="4902048"/>
                </a:cubicBezTo>
                <a:cubicBezTo>
                  <a:pt x="4576485" y="4902048"/>
                  <a:pt x="4576485" y="4889424"/>
                  <a:pt x="4576485" y="4876800"/>
                </a:cubicBezTo>
                <a:lnTo>
                  <a:pt x="4576485" y="4876800"/>
                </a:lnTo>
                <a:cubicBezTo>
                  <a:pt x="4576485" y="4889424"/>
                  <a:pt x="4589109" y="4889424"/>
                  <a:pt x="4589109" y="4889424"/>
                </a:cubicBezTo>
                <a:cubicBezTo>
                  <a:pt x="4589109" y="4889424"/>
                  <a:pt x="4589109" y="4889424"/>
                  <a:pt x="4589109" y="4902048"/>
                </a:cubicBezTo>
                <a:lnTo>
                  <a:pt x="4589109" y="4902048"/>
                </a:lnTo>
                <a:close/>
                <a:moveTo>
                  <a:pt x="4897397" y="4341947"/>
                </a:moveTo>
                <a:cubicBezTo>
                  <a:pt x="4897397" y="4354571"/>
                  <a:pt x="4871485" y="4354571"/>
                  <a:pt x="4884773" y="4354571"/>
                </a:cubicBezTo>
                <a:lnTo>
                  <a:pt x="4897397" y="4341947"/>
                </a:lnTo>
                <a:lnTo>
                  <a:pt x="4897397" y="4341947"/>
                </a:lnTo>
                <a:close/>
                <a:moveTo>
                  <a:pt x="1632466" y="4354571"/>
                </a:moveTo>
                <a:cubicBezTo>
                  <a:pt x="1606554" y="4367195"/>
                  <a:pt x="1593930" y="4379819"/>
                  <a:pt x="1581306" y="4418355"/>
                </a:cubicBezTo>
                <a:cubicBezTo>
                  <a:pt x="1619842" y="4405731"/>
                  <a:pt x="1606554" y="4367195"/>
                  <a:pt x="1632466" y="4354571"/>
                </a:cubicBezTo>
                <a:lnTo>
                  <a:pt x="1632466" y="4354571"/>
                </a:lnTo>
                <a:close/>
                <a:moveTo>
                  <a:pt x="4832949" y="4405731"/>
                </a:moveTo>
                <a:cubicBezTo>
                  <a:pt x="4820325" y="4418355"/>
                  <a:pt x="4807037" y="4430979"/>
                  <a:pt x="4807037" y="4443602"/>
                </a:cubicBezTo>
                <a:cubicBezTo>
                  <a:pt x="4820325" y="4430979"/>
                  <a:pt x="4832949" y="4418355"/>
                  <a:pt x="4832949" y="4405731"/>
                </a:cubicBezTo>
                <a:lnTo>
                  <a:pt x="4832949" y="4405731"/>
                </a:lnTo>
                <a:close/>
                <a:moveTo>
                  <a:pt x="4434965" y="4749233"/>
                </a:moveTo>
                <a:cubicBezTo>
                  <a:pt x="4447589" y="4736609"/>
                  <a:pt x="4460877" y="4736609"/>
                  <a:pt x="4460877" y="4736609"/>
                </a:cubicBezTo>
                <a:cubicBezTo>
                  <a:pt x="4460877" y="4723985"/>
                  <a:pt x="4434965" y="4723985"/>
                  <a:pt x="4448253" y="4711361"/>
                </a:cubicBezTo>
                <a:cubicBezTo>
                  <a:pt x="4422341" y="4711361"/>
                  <a:pt x="4422341" y="4686114"/>
                  <a:pt x="4383805" y="4686114"/>
                </a:cubicBezTo>
                <a:cubicBezTo>
                  <a:pt x="4396429" y="4673490"/>
                  <a:pt x="4383805" y="4673490"/>
                  <a:pt x="4383805" y="4673490"/>
                </a:cubicBezTo>
                <a:cubicBezTo>
                  <a:pt x="4371181" y="4660866"/>
                  <a:pt x="4357893" y="4673490"/>
                  <a:pt x="4357893" y="4648242"/>
                </a:cubicBezTo>
                <a:cubicBezTo>
                  <a:pt x="4331981" y="4648242"/>
                  <a:pt x="4331981" y="4635618"/>
                  <a:pt x="4331981" y="4622994"/>
                </a:cubicBezTo>
                <a:cubicBezTo>
                  <a:pt x="4319357" y="4622994"/>
                  <a:pt x="4319357" y="4622994"/>
                  <a:pt x="4306068" y="4610371"/>
                </a:cubicBezTo>
                <a:cubicBezTo>
                  <a:pt x="4306068" y="4622994"/>
                  <a:pt x="4293445" y="4635618"/>
                  <a:pt x="4306068" y="4622994"/>
                </a:cubicBezTo>
                <a:cubicBezTo>
                  <a:pt x="4293445" y="4610371"/>
                  <a:pt x="4280156" y="4635618"/>
                  <a:pt x="4280156" y="4610371"/>
                </a:cubicBezTo>
                <a:cubicBezTo>
                  <a:pt x="4280156" y="4610371"/>
                  <a:pt x="4267532" y="4597746"/>
                  <a:pt x="4267532" y="4610371"/>
                </a:cubicBezTo>
                <a:cubicBezTo>
                  <a:pt x="4280156" y="4610371"/>
                  <a:pt x="4254909" y="4610371"/>
                  <a:pt x="4254909" y="4622994"/>
                </a:cubicBezTo>
                <a:cubicBezTo>
                  <a:pt x="4280821" y="4635618"/>
                  <a:pt x="4254909" y="4648242"/>
                  <a:pt x="4267532" y="4660866"/>
                </a:cubicBezTo>
                <a:cubicBezTo>
                  <a:pt x="4280156" y="4648242"/>
                  <a:pt x="4267532" y="4660866"/>
                  <a:pt x="4280156" y="4660866"/>
                </a:cubicBezTo>
                <a:cubicBezTo>
                  <a:pt x="4280156" y="4660866"/>
                  <a:pt x="4280156" y="4660866"/>
                  <a:pt x="4292780" y="4660866"/>
                </a:cubicBezTo>
                <a:cubicBezTo>
                  <a:pt x="4292780" y="4660866"/>
                  <a:pt x="4305404" y="4686114"/>
                  <a:pt x="4318692" y="4673490"/>
                </a:cubicBezTo>
                <a:cubicBezTo>
                  <a:pt x="4318692" y="4686114"/>
                  <a:pt x="4331316" y="4686114"/>
                  <a:pt x="4318692" y="4698738"/>
                </a:cubicBezTo>
                <a:cubicBezTo>
                  <a:pt x="4344605" y="4686114"/>
                  <a:pt x="4344605" y="4698738"/>
                  <a:pt x="4369852" y="4698738"/>
                </a:cubicBezTo>
                <a:cubicBezTo>
                  <a:pt x="4370517" y="4723985"/>
                  <a:pt x="4421677" y="4723985"/>
                  <a:pt x="4434965" y="4749233"/>
                </a:cubicBezTo>
                <a:lnTo>
                  <a:pt x="4434965" y="4749233"/>
                </a:lnTo>
                <a:close/>
                <a:moveTo>
                  <a:pt x="5514638" y="4609042"/>
                </a:moveTo>
                <a:cubicBezTo>
                  <a:pt x="5501350" y="4609042"/>
                  <a:pt x="5514638" y="4609042"/>
                  <a:pt x="5514638" y="4609042"/>
                </a:cubicBezTo>
                <a:cubicBezTo>
                  <a:pt x="5502014" y="4609042"/>
                  <a:pt x="5488726" y="4609042"/>
                  <a:pt x="5488726" y="4609042"/>
                </a:cubicBezTo>
                <a:cubicBezTo>
                  <a:pt x="5488726" y="4622330"/>
                  <a:pt x="5514638" y="4622330"/>
                  <a:pt x="5514638" y="4609042"/>
                </a:cubicBezTo>
                <a:lnTo>
                  <a:pt x="5514638" y="4609042"/>
                </a:lnTo>
                <a:close/>
                <a:moveTo>
                  <a:pt x="5527262" y="4634954"/>
                </a:moveTo>
                <a:lnTo>
                  <a:pt x="5527262" y="4622330"/>
                </a:lnTo>
                <a:cubicBezTo>
                  <a:pt x="5527262" y="4634954"/>
                  <a:pt x="5514638" y="4622330"/>
                  <a:pt x="5514638" y="4622330"/>
                </a:cubicBezTo>
                <a:cubicBezTo>
                  <a:pt x="5514638" y="4634954"/>
                  <a:pt x="5514638" y="4622330"/>
                  <a:pt x="5514638" y="4634954"/>
                </a:cubicBezTo>
                <a:cubicBezTo>
                  <a:pt x="5527262" y="4634954"/>
                  <a:pt x="5527262" y="4647578"/>
                  <a:pt x="5527262" y="4634954"/>
                </a:cubicBezTo>
                <a:lnTo>
                  <a:pt x="5527262" y="4634954"/>
                </a:lnTo>
                <a:lnTo>
                  <a:pt x="5527262" y="4634954"/>
                </a:lnTo>
                <a:close/>
                <a:moveTo>
                  <a:pt x="1696914" y="4660202"/>
                </a:moveTo>
                <a:cubicBezTo>
                  <a:pt x="1709538" y="4660202"/>
                  <a:pt x="1722826" y="4634954"/>
                  <a:pt x="1709538" y="4622330"/>
                </a:cubicBezTo>
                <a:cubicBezTo>
                  <a:pt x="1709538" y="4634954"/>
                  <a:pt x="1696914" y="4647578"/>
                  <a:pt x="1696914" y="4660202"/>
                </a:cubicBezTo>
                <a:lnTo>
                  <a:pt x="1696914" y="4660202"/>
                </a:lnTo>
                <a:close/>
                <a:moveTo>
                  <a:pt x="4832949" y="4761857"/>
                </a:moveTo>
                <a:cubicBezTo>
                  <a:pt x="4845573" y="4749233"/>
                  <a:pt x="4832949" y="4736609"/>
                  <a:pt x="4832949" y="4723985"/>
                </a:cubicBezTo>
                <a:cubicBezTo>
                  <a:pt x="4820325" y="4736609"/>
                  <a:pt x="4820325" y="4761857"/>
                  <a:pt x="4832949" y="4761857"/>
                </a:cubicBezTo>
                <a:lnTo>
                  <a:pt x="4832949" y="4761857"/>
                </a:lnTo>
                <a:lnTo>
                  <a:pt x="4832949" y="4761857"/>
                </a:lnTo>
                <a:close/>
                <a:moveTo>
                  <a:pt x="4704717" y="5067487"/>
                </a:moveTo>
                <a:cubicBezTo>
                  <a:pt x="4704717" y="5067487"/>
                  <a:pt x="4704717" y="5054863"/>
                  <a:pt x="4717341" y="5054863"/>
                </a:cubicBezTo>
                <a:cubicBezTo>
                  <a:pt x="4717341" y="5080111"/>
                  <a:pt x="4743253" y="5067487"/>
                  <a:pt x="4755877" y="5080111"/>
                </a:cubicBezTo>
                <a:cubicBezTo>
                  <a:pt x="4755877" y="5067487"/>
                  <a:pt x="4755877" y="5067487"/>
                  <a:pt x="4768501" y="5067487"/>
                </a:cubicBezTo>
                <a:cubicBezTo>
                  <a:pt x="4768501" y="5067487"/>
                  <a:pt x="4768501" y="5080111"/>
                  <a:pt x="4768501" y="5067487"/>
                </a:cubicBezTo>
                <a:lnTo>
                  <a:pt x="4781124" y="5067487"/>
                </a:lnTo>
                <a:cubicBezTo>
                  <a:pt x="4781124" y="5054863"/>
                  <a:pt x="4832284" y="5067487"/>
                  <a:pt x="4819661" y="5054863"/>
                </a:cubicBezTo>
                <a:lnTo>
                  <a:pt x="4819661" y="5054863"/>
                </a:lnTo>
                <a:cubicBezTo>
                  <a:pt x="4807037" y="5054863"/>
                  <a:pt x="4793748" y="5054863"/>
                  <a:pt x="4793748" y="5042240"/>
                </a:cubicBezTo>
                <a:cubicBezTo>
                  <a:pt x="4806373" y="5042240"/>
                  <a:pt x="4819661" y="5042240"/>
                  <a:pt x="4819661" y="5042240"/>
                </a:cubicBezTo>
                <a:cubicBezTo>
                  <a:pt x="4819661" y="5042240"/>
                  <a:pt x="4819661" y="5042240"/>
                  <a:pt x="4819661" y="5029616"/>
                </a:cubicBezTo>
                <a:cubicBezTo>
                  <a:pt x="4807037" y="5029616"/>
                  <a:pt x="4807037" y="5029616"/>
                  <a:pt x="4807037" y="5042240"/>
                </a:cubicBezTo>
                <a:cubicBezTo>
                  <a:pt x="4794413" y="5029616"/>
                  <a:pt x="4794413" y="5016992"/>
                  <a:pt x="4781124" y="5029616"/>
                </a:cubicBezTo>
                <a:cubicBezTo>
                  <a:pt x="4781124" y="5016992"/>
                  <a:pt x="4781124" y="4991744"/>
                  <a:pt x="4793748" y="4978456"/>
                </a:cubicBezTo>
                <a:cubicBezTo>
                  <a:pt x="4793748" y="4978456"/>
                  <a:pt x="4781124" y="4978456"/>
                  <a:pt x="4781124" y="4965832"/>
                </a:cubicBezTo>
                <a:cubicBezTo>
                  <a:pt x="4781124" y="4978456"/>
                  <a:pt x="4793748" y="4965832"/>
                  <a:pt x="4793748" y="4965832"/>
                </a:cubicBezTo>
                <a:cubicBezTo>
                  <a:pt x="4793748" y="4978456"/>
                  <a:pt x="4793748" y="4978456"/>
                  <a:pt x="4793748" y="4978456"/>
                </a:cubicBezTo>
                <a:cubicBezTo>
                  <a:pt x="4806373" y="4965832"/>
                  <a:pt x="4793748" y="4965832"/>
                  <a:pt x="4793748" y="4953208"/>
                </a:cubicBezTo>
                <a:cubicBezTo>
                  <a:pt x="4781124" y="4953208"/>
                  <a:pt x="4793748" y="4965832"/>
                  <a:pt x="4781124" y="4965832"/>
                </a:cubicBezTo>
                <a:cubicBezTo>
                  <a:pt x="4781124" y="4953208"/>
                  <a:pt x="4768501" y="4940584"/>
                  <a:pt x="4781124" y="4940584"/>
                </a:cubicBezTo>
                <a:lnTo>
                  <a:pt x="4781124" y="4927960"/>
                </a:lnTo>
                <a:cubicBezTo>
                  <a:pt x="4768501" y="4927960"/>
                  <a:pt x="4768501" y="4940584"/>
                  <a:pt x="4755213" y="4940584"/>
                </a:cubicBezTo>
                <a:cubicBezTo>
                  <a:pt x="4767836" y="4927960"/>
                  <a:pt x="4742589" y="4927960"/>
                  <a:pt x="4755213" y="4915336"/>
                </a:cubicBezTo>
                <a:cubicBezTo>
                  <a:pt x="4755213" y="4915336"/>
                  <a:pt x="4755213" y="4927960"/>
                  <a:pt x="4767836" y="4915336"/>
                </a:cubicBezTo>
                <a:cubicBezTo>
                  <a:pt x="4767836" y="4902713"/>
                  <a:pt x="4767836" y="4902713"/>
                  <a:pt x="4767836" y="4902713"/>
                </a:cubicBezTo>
                <a:lnTo>
                  <a:pt x="4755213" y="4902713"/>
                </a:lnTo>
                <a:cubicBezTo>
                  <a:pt x="4767836" y="4902713"/>
                  <a:pt x="4767836" y="4902713"/>
                  <a:pt x="4755213" y="4890089"/>
                </a:cubicBezTo>
                <a:cubicBezTo>
                  <a:pt x="4767836" y="4890089"/>
                  <a:pt x="4781124" y="4902713"/>
                  <a:pt x="4781124" y="4890089"/>
                </a:cubicBezTo>
                <a:cubicBezTo>
                  <a:pt x="4755213" y="4890089"/>
                  <a:pt x="4755213" y="4877465"/>
                  <a:pt x="4742589" y="4890089"/>
                </a:cubicBezTo>
                <a:cubicBezTo>
                  <a:pt x="4729965" y="4890089"/>
                  <a:pt x="4742589" y="4852217"/>
                  <a:pt x="4729965" y="4864841"/>
                </a:cubicBezTo>
                <a:cubicBezTo>
                  <a:pt x="4729965" y="4864841"/>
                  <a:pt x="4742589" y="4864841"/>
                  <a:pt x="4729965" y="4864841"/>
                </a:cubicBezTo>
                <a:cubicBezTo>
                  <a:pt x="4678805" y="4877465"/>
                  <a:pt x="4691429" y="4890089"/>
                  <a:pt x="4652893" y="4890089"/>
                </a:cubicBezTo>
                <a:cubicBezTo>
                  <a:pt x="4665517" y="4890089"/>
                  <a:pt x="4665517" y="4902713"/>
                  <a:pt x="4665517" y="4902713"/>
                </a:cubicBezTo>
                <a:cubicBezTo>
                  <a:pt x="4665517" y="4902713"/>
                  <a:pt x="4665517" y="4927960"/>
                  <a:pt x="4652893" y="4915336"/>
                </a:cubicBezTo>
                <a:cubicBezTo>
                  <a:pt x="4652893" y="4915336"/>
                  <a:pt x="4665517" y="4902713"/>
                  <a:pt x="4652893" y="4915336"/>
                </a:cubicBezTo>
                <a:cubicBezTo>
                  <a:pt x="4640269" y="4927960"/>
                  <a:pt x="4652893" y="4927960"/>
                  <a:pt x="4652893" y="4940584"/>
                </a:cubicBezTo>
                <a:lnTo>
                  <a:pt x="4640269" y="4953208"/>
                </a:lnTo>
                <a:cubicBezTo>
                  <a:pt x="4666181" y="4953208"/>
                  <a:pt x="4640269" y="4991080"/>
                  <a:pt x="4652893" y="5004368"/>
                </a:cubicBezTo>
                <a:cubicBezTo>
                  <a:pt x="4665517" y="4991744"/>
                  <a:pt x="4652893" y="4979120"/>
                  <a:pt x="4665517" y="4979120"/>
                </a:cubicBezTo>
                <a:lnTo>
                  <a:pt x="4665517" y="4979120"/>
                </a:lnTo>
                <a:cubicBezTo>
                  <a:pt x="4652893" y="4991744"/>
                  <a:pt x="4665517" y="4991744"/>
                  <a:pt x="4665517" y="5004368"/>
                </a:cubicBezTo>
                <a:cubicBezTo>
                  <a:pt x="4678140" y="5004368"/>
                  <a:pt x="4665517" y="5016992"/>
                  <a:pt x="4678140" y="5029616"/>
                </a:cubicBezTo>
                <a:cubicBezTo>
                  <a:pt x="4665517" y="5016992"/>
                  <a:pt x="4665517" y="5042240"/>
                  <a:pt x="4665517" y="5042240"/>
                </a:cubicBezTo>
                <a:cubicBezTo>
                  <a:pt x="4665517" y="5029616"/>
                  <a:pt x="4691429" y="5042240"/>
                  <a:pt x="4691429" y="5042240"/>
                </a:cubicBezTo>
                <a:cubicBezTo>
                  <a:pt x="4678805" y="5029616"/>
                  <a:pt x="4691429" y="5016992"/>
                  <a:pt x="4691429" y="5004368"/>
                </a:cubicBezTo>
                <a:cubicBezTo>
                  <a:pt x="4691429" y="5016992"/>
                  <a:pt x="4691429" y="5016992"/>
                  <a:pt x="4691429" y="5016992"/>
                </a:cubicBezTo>
                <a:cubicBezTo>
                  <a:pt x="4691429" y="5004368"/>
                  <a:pt x="4704053" y="5016992"/>
                  <a:pt x="4717341" y="5004368"/>
                </a:cubicBezTo>
                <a:cubicBezTo>
                  <a:pt x="4717341" y="5016992"/>
                  <a:pt x="4717341" y="5029616"/>
                  <a:pt x="4717341" y="5029616"/>
                </a:cubicBezTo>
                <a:cubicBezTo>
                  <a:pt x="4717341" y="5029616"/>
                  <a:pt x="4704717" y="5029616"/>
                  <a:pt x="4704717" y="5016992"/>
                </a:cubicBezTo>
                <a:cubicBezTo>
                  <a:pt x="4692093" y="5016992"/>
                  <a:pt x="4692093" y="5016992"/>
                  <a:pt x="4692093" y="5016992"/>
                </a:cubicBezTo>
                <a:cubicBezTo>
                  <a:pt x="4692093" y="5029616"/>
                  <a:pt x="4692093" y="5042240"/>
                  <a:pt x="4692093" y="5054863"/>
                </a:cubicBezTo>
                <a:cubicBezTo>
                  <a:pt x="4692093" y="5054863"/>
                  <a:pt x="4692093" y="5054863"/>
                  <a:pt x="4704717" y="5067487"/>
                </a:cubicBezTo>
                <a:lnTo>
                  <a:pt x="4704717" y="5067487"/>
                </a:lnTo>
                <a:close/>
                <a:moveTo>
                  <a:pt x="4755877" y="5003703"/>
                </a:moveTo>
                <a:cubicBezTo>
                  <a:pt x="4768501" y="4991080"/>
                  <a:pt x="4755877" y="4991080"/>
                  <a:pt x="4755877" y="4978456"/>
                </a:cubicBezTo>
                <a:cubicBezTo>
                  <a:pt x="4768501" y="4978456"/>
                  <a:pt x="4768501" y="5003703"/>
                  <a:pt x="4768501" y="4991080"/>
                </a:cubicBezTo>
                <a:cubicBezTo>
                  <a:pt x="4781124" y="4991080"/>
                  <a:pt x="4768501" y="4991080"/>
                  <a:pt x="4781124" y="5003703"/>
                </a:cubicBezTo>
                <a:cubicBezTo>
                  <a:pt x="4768501" y="4991080"/>
                  <a:pt x="4755213" y="5003703"/>
                  <a:pt x="4755213" y="5016327"/>
                </a:cubicBezTo>
                <a:cubicBezTo>
                  <a:pt x="4742589" y="5016327"/>
                  <a:pt x="4755213" y="5003703"/>
                  <a:pt x="4742589" y="5003703"/>
                </a:cubicBezTo>
                <a:cubicBezTo>
                  <a:pt x="4742589" y="5003703"/>
                  <a:pt x="4742589" y="5003703"/>
                  <a:pt x="4742589" y="4991080"/>
                </a:cubicBezTo>
                <a:cubicBezTo>
                  <a:pt x="4755877" y="4991080"/>
                  <a:pt x="4755877" y="5003703"/>
                  <a:pt x="4755877" y="5003703"/>
                </a:cubicBezTo>
                <a:lnTo>
                  <a:pt x="4755877" y="5003703"/>
                </a:lnTo>
                <a:close/>
                <a:moveTo>
                  <a:pt x="4743253" y="4940584"/>
                </a:moveTo>
                <a:cubicBezTo>
                  <a:pt x="4743253" y="4965832"/>
                  <a:pt x="4717341" y="4940584"/>
                  <a:pt x="4743253" y="4940584"/>
                </a:cubicBezTo>
                <a:lnTo>
                  <a:pt x="4743253" y="4940584"/>
                </a:lnTo>
                <a:close/>
                <a:moveTo>
                  <a:pt x="4730629" y="4902048"/>
                </a:moveTo>
                <a:cubicBezTo>
                  <a:pt x="4730629" y="4902048"/>
                  <a:pt x="4730629" y="4914672"/>
                  <a:pt x="4743253" y="4902048"/>
                </a:cubicBezTo>
                <a:cubicBezTo>
                  <a:pt x="4743253" y="4914672"/>
                  <a:pt x="4743253" y="4914672"/>
                  <a:pt x="4743253" y="4914672"/>
                </a:cubicBezTo>
                <a:cubicBezTo>
                  <a:pt x="4730629" y="4914672"/>
                  <a:pt x="4730629" y="4927296"/>
                  <a:pt x="4730629" y="4927296"/>
                </a:cubicBezTo>
                <a:cubicBezTo>
                  <a:pt x="4730629" y="4914672"/>
                  <a:pt x="4730629" y="4914672"/>
                  <a:pt x="4730629" y="4902048"/>
                </a:cubicBezTo>
                <a:lnTo>
                  <a:pt x="4730629" y="4902048"/>
                </a:lnTo>
                <a:close/>
                <a:moveTo>
                  <a:pt x="4743253" y="5029616"/>
                </a:moveTo>
                <a:cubicBezTo>
                  <a:pt x="4730629" y="5016992"/>
                  <a:pt x="4755877" y="5029616"/>
                  <a:pt x="4769165" y="5016992"/>
                </a:cubicBezTo>
                <a:cubicBezTo>
                  <a:pt x="4769165" y="5029616"/>
                  <a:pt x="4769165" y="5029616"/>
                  <a:pt x="4769165" y="5042240"/>
                </a:cubicBezTo>
                <a:cubicBezTo>
                  <a:pt x="4781789" y="5042240"/>
                  <a:pt x="4781789" y="5029616"/>
                  <a:pt x="4781789" y="5029616"/>
                </a:cubicBezTo>
                <a:cubicBezTo>
                  <a:pt x="4794413" y="5029616"/>
                  <a:pt x="4781789" y="5042240"/>
                  <a:pt x="4794413" y="5042240"/>
                </a:cubicBezTo>
                <a:cubicBezTo>
                  <a:pt x="4781789" y="5067487"/>
                  <a:pt x="4768501" y="5029616"/>
                  <a:pt x="4743253" y="5042240"/>
                </a:cubicBezTo>
                <a:cubicBezTo>
                  <a:pt x="4743253" y="5042240"/>
                  <a:pt x="4755877" y="5042240"/>
                  <a:pt x="4755877" y="5029616"/>
                </a:cubicBezTo>
                <a:cubicBezTo>
                  <a:pt x="4743253" y="5042240"/>
                  <a:pt x="4729965" y="5042240"/>
                  <a:pt x="4717341" y="5029616"/>
                </a:cubicBezTo>
                <a:cubicBezTo>
                  <a:pt x="4730629" y="5016992"/>
                  <a:pt x="4730629" y="5029616"/>
                  <a:pt x="4743253" y="5029616"/>
                </a:cubicBezTo>
                <a:lnTo>
                  <a:pt x="4743253" y="5029616"/>
                </a:lnTo>
                <a:close/>
                <a:moveTo>
                  <a:pt x="4692093" y="5003703"/>
                </a:moveTo>
                <a:lnTo>
                  <a:pt x="4679469" y="5003703"/>
                </a:lnTo>
                <a:cubicBezTo>
                  <a:pt x="4666846" y="5003703"/>
                  <a:pt x="4692093" y="4991080"/>
                  <a:pt x="4679469" y="4978456"/>
                </a:cubicBezTo>
                <a:cubicBezTo>
                  <a:pt x="4679469" y="4991080"/>
                  <a:pt x="4679469" y="4991080"/>
                  <a:pt x="4679469" y="4991080"/>
                </a:cubicBezTo>
                <a:cubicBezTo>
                  <a:pt x="4666846" y="4991080"/>
                  <a:pt x="4679469" y="4965832"/>
                  <a:pt x="4692093" y="4965832"/>
                </a:cubicBezTo>
                <a:cubicBezTo>
                  <a:pt x="4679469" y="4953208"/>
                  <a:pt x="4666181" y="4965832"/>
                  <a:pt x="4666181" y="4965832"/>
                </a:cubicBezTo>
                <a:cubicBezTo>
                  <a:pt x="4666181" y="4940584"/>
                  <a:pt x="4666181" y="4940584"/>
                  <a:pt x="4666181" y="4914672"/>
                </a:cubicBezTo>
                <a:cubicBezTo>
                  <a:pt x="4678805" y="4914672"/>
                  <a:pt x="4678805" y="4927296"/>
                  <a:pt x="4678805" y="4939920"/>
                </a:cubicBezTo>
                <a:cubicBezTo>
                  <a:pt x="4691429" y="4939920"/>
                  <a:pt x="4704717" y="4939920"/>
                  <a:pt x="4704717" y="4927296"/>
                </a:cubicBezTo>
                <a:cubicBezTo>
                  <a:pt x="4717341" y="4927296"/>
                  <a:pt x="4692093" y="4939920"/>
                  <a:pt x="4704717" y="4939920"/>
                </a:cubicBezTo>
                <a:cubicBezTo>
                  <a:pt x="4692093" y="4953208"/>
                  <a:pt x="4692093" y="4965832"/>
                  <a:pt x="4692093" y="5003703"/>
                </a:cubicBezTo>
                <a:lnTo>
                  <a:pt x="4692093" y="5003703"/>
                </a:lnTo>
                <a:close/>
                <a:moveTo>
                  <a:pt x="4717341" y="4978456"/>
                </a:moveTo>
                <a:cubicBezTo>
                  <a:pt x="4717341" y="4965832"/>
                  <a:pt x="4704717" y="4978456"/>
                  <a:pt x="4704717" y="4965832"/>
                </a:cubicBezTo>
                <a:cubicBezTo>
                  <a:pt x="4717341" y="4965832"/>
                  <a:pt x="4717341" y="4965832"/>
                  <a:pt x="4717341" y="4965832"/>
                </a:cubicBezTo>
                <a:cubicBezTo>
                  <a:pt x="4704717" y="4978456"/>
                  <a:pt x="4717341" y="4965832"/>
                  <a:pt x="4717341" y="4978456"/>
                </a:cubicBezTo>
                <a:lnTo>
                  <a:pt x="4717341" y="4978456"/>
                </a:lnTo>
                <a:close/>
                <a:moveTo>
                  <a:pt x="5308669" y="5003703"/>
                </a:moveTo>
                <a:cubicBezTo>
                  <a:pt x="5321293" y="4978456"/>
                  <a:pt x="5321293" y="5003703"/>
                  <a:pt x="5334582" y="5003703"/>
                </a:cubicBezTo>
                <a:cubicBezTo>
                  <a:pt x="5360494" y="4991080"/>
                  <a:pt x="5334582" y="4965832"/>
                  <a:pt x="5321958" y="4952544"/>
                </a:cubicBezTo>
                <a:cubicBezTo>
                  <a:pt x="5283422" y="4953208"/>
                  <a:pt x="5296045" y="4991080"/>
                  <a:pt x="5308669" y="5003703"/>
                </a:cubicBezTo>
                <a:lnTo>
                  <a:pt x="5308669" y="5003703"/>
                </a:lnTo>
                <a:close/>
                <a:moveTo>
                  <a:pt x="5321958" y="4991080"/>
                </a:moveTo>
                <a:lnTo>
                  <a:pt x="5321958" y="4991080"/>
                </a:lnTo>
                <a:cubicBezTo>
                  <a:pt x="5321958" y="4978456"/>
                  <a:pt x="5321958" y="4991080"/>
                  <a:pt x="5321958" y="4991080"/>
                </a:cubicBezTo>
                <a:cubicBezTo>
                  <a:pt x="5334582" y="4978456"/>
                  <a:pt x="5309334" y="4978456"/>
                  <a:pt x="5321958" y="4965832"/>
                </a:cubicBezTo>
                <a:cubicBezTo>
                  <a:pt x="5334582" y="4965832"/>
                  <a:pt x="5360494" y="4991080"/>
                  <a:pt x="5321958" y="4991080"/>
                </a:cubicBezTo>
                <a:lnTo>
                  <a:pt x="5321958" y="4991080"/>
                </a:lnTo>
                <a:close/>
                <a:moveTo>
                  <a:pt x="5733230" y="4965832"/>
                </a:moveTo>
                <a:cubicBezTo>
                  <a:pt x="5733230" y="4978456"/>
                  <a:pt x="5745854" y="4978456"/>
                  <a:pt x="5759142" y="4978456"/>
                </a:cubicBezTo>
                <a:cubicBezTo>
                  <a:pt x="5745854" y="4978456"/>
                  <a:pt x="5745854" y="4965832"/>
                  <a:pt x="5733230" y="4965832"/>
                </a:cubicBezTo>
                <a:lnTo>
                  <a:pt x="5733230" y="4965832"/>
                </a:lnTo>
                <a:close/>
                <a:moveTo>
                  <a:pt x="4910021" y="5284086"/>
                </a:moveTo>
                <a:cubicBezTo>
                  <a:pt x="4922645" y="5296710"/>
                  <a:pt x="4935933" y="5309334"/>
                  <a:pt x="4948557" y="5296710"/>
                </a:cubicBezTo>
                <a:cubicBezTo>
                  <a:pt x="4935933" y="5284086"/>
                  <a:pt x="4948557" y="5258839"/>
                  <a:pt x="4922645" y="5245550"/>
                </a:cubicBezTo>
                <a:lnTo>
                  <a:pt x="4922645" y="5258174"/>
                </a:lnTo>
                <a:cubicBezTo>
                  <a:pt x="4922645" y="5245550"/>
                  <a:pt x="4910021" y="5245550"/>
                  <a:pt x="4910021" y="5245550"/>
                </a:cubicBezTo>
                <a:cubicBezTo>
                  <a:pt x="4935933" y="5245550"/>
                  <a:pt x="4910021" y="5220303"/>
                  <a:pt x="4922645" y="5232926"/>
                </a:cubicBezTo>
                <a:cubicBezTo>
                  <a:pt x="4922645" y="5220303"/>
                  <a:pt x="4922645" y="5220303"/>
                  <a:pt x="4922645" y="5220303"/>
                </a:cubicBezTo>
                <a:lnTo>
                  <a:pt x="4910021" y="5220303"/>
                </a:lnTo>
                <a:cubicBezTo>
                  <a:pt x="4897397" y="5220303"/>
                  <a:pt x="4910021" y="5220303"/>
                  <a:pt x="4897397" y="5232926"/>
                </a:cubicBezTo>
                <a:cubicBezTo>
                  <a:pt x="4897397" y="5220303"/>
                  <a:pt x="4884773" y="5220303"/>
                  <a:pt x="4884773" y="5207679"/>
                </a:cubicBezTo>
                <a:cubicBezTo>
                  <a:pt x="4897397" y="5220303"/>
                  <a:pt x="4897397" y="5207679"/>
                  <a:pt x="4897397" y="5207679"/>
                </a:cubicBezTo>
                <a:cubicBezTo>
                  <a:pt x="4897397" y="5207679"/>
                  <a:pt x="4897397" y="5207679"/>
                  <a:pt x="4910021" y="5207679"/>
                </a:cubicBezTo>
                <a:cubicBezTo>
                  <a:pt x="4897397" y="5207679"/>
                  <a:pt x="4910021" y="5207679"/>
                  <a:pt x="4910021" y="5195055"/>
                </a:cubicBezTo>
                <a:cubicBezTo>
                  <a:pt x="4897397" y="5195055"/>
                  <a:pt x="4922645" y="5195055"/>
                  <a:pt x="4922645" y="5182431"/>
                </a:cubicBezTo>
                <a:cubicBezTo>
                  <a:pt x="4910021" y="5169807"/>
                  <a:pt x="4910021" y="5157183"/>
                  <a:pt x="4896733" y="5144559"/>
                </a:cubicBezTo>
                <a:cubicBezTo>
                  <a:pt x="4896733" y="5157183"/>
                  <a:pt x="4896733" y="5157183"/>
                  <a:pt x="4896733" y="5157183"/>
                </a:cubicBezTo>
                <a:cubicBezTo>
                  <a:pt x="4896733" y="5144559"/>
                  <a:pt x="4870820" y="5144559"/>
                  <a:pt x="4858197" y="5131936"/>
                </a:cubicBezTo>
                <a:cubicBezTo>
                  <a:pt x="4884109" y="5131936"/>
                  <a:pt x="4870820" y="5106688"/>
                  <a:pt x="4870820" y="5094064"/>
                </a:cubicBezTo>
                <a:cubicBezTo>
                  <a:pt x="4858197" y="5094064"/>
                  <a:pt x="4858197" y="5119312"/>
                  <a:pt x="4844908" y="5119312"/>
                </a:cubicBezTo>
                <a:cubicBezTo>
                  <a:pt x="4832284" y="5106688"/>
                  <a:pt x="4818996" y="5094064"/>
                  <a:pt x="4818996" y="5081440"/>
                </a:cubicBezTo>
                <a:cubicBezTo>
                  <a:pt x="4806373" y="5094064"/>
                  <a:pt x="4780460" y="5068816"/>
                  <a:pt x="4780460" y="5094064"/>
                </a:cubicBezTo>
                <a:cubicBezTo>
                  <a:pt x="4793084" y="5094064"/>
                  <a:pt x="4780460" y="5106688"/>
                  <a:pt x="4780460" y="5106688"/>
                </a:cubicBezTo>
                <a:cubicBezTo>
                  <a:pt x="4780460" y="5119312"/>
                  <a:pt x="4793084" y="5106688"/>
                  <a:pt x="4793084" y="5106688"/>
                </a:cubicBezTo>
                <a:cubicBezTo>
                  <a:pt x="4793084" y="5144559"/>
                  <a:pt x="4767172" y="5081440"/>
                  <a:pt x="4741924" y="5094064"/>
                </a:cubicBezTo>
                <a:cubicBezTo>
                  <a:pt x="4754548" y="5094064"/>
                  <a:pt x="4741924" y="5094064"/>
                  <a:pt x="4754548" y="5119312"/>
                </a:cubicBezTo>
                <a:cubicBezTo>
                  <a:pt x="4741924" y="5119312"/>
                  <a:pt x="4741924" y="5131936"/>
                  <a:pt x="4728636" y="5119312"/>
                </a:cubicBezTo>
                <a:cubicBezTo>
                  <a:pt x="4716012" y="5144559"/>
                  <a:pt x="4716012" y="5131936"/>
                  <a:pt x="4690100" y="5157183"/>
                </a:cubicBezTo>
                <a:cubicBezTo>
                  <a:pt x="4690100" y="5169807"/>
                  <a:pt x="4690100" y="5169807"/>
                  <a:pt x="4690100" y="5195055"/>
                </a:cubicBezTo>
                <a:cubicBezTo>
                  <a:pt x="4702724" y="5195055"/>
                  <a:pt x="4702724" y="5195055"/>
                  <a:pt x="4702724" y="5195055"/>
                </a:cubicBezTo>
                <a:cubicBezTo>
                  <a:pt x="4690100" y="5207679"/>
                  <a:pt x="4728636" y="5232926"/>
                  <a:pt x="4728636" y="5232926"/>
                </a:cubicBezTo>
                <a:cubicBezTo>
                  <a:pt x="4728636" y="5245550"/>
                  <a:pt x="4716012" y="5258174"/>
                  <a:pt x="4728636" y="5258174"/>
                </a:cubicBezTo>
                <a:cubicBezTo>
                  <a:pt x="4728636" y="5258174"/>
                  <a:pt x="4728636" y="5258174"/>
                  <a:pt x="4741260" y="5258174"/>
                </a:cubicBezTo>
                <a:cubicBezTo>
                  <a:pt x="4741260" y="5245550"/>
                  <a:pt x="4741260" y="5245550"/>
                  <a:pt x="4741260" y="5245550"/>
                </a:cubicBezTo>
                <a:cubicBezTo>
                  <a:pt x="4753884" y="5245550"/>
                  <a:pt x="4753884" y="5258174"/>
                  <a:pt x="4753884" y="5258174"/>
                </a:cubicBezTo>
                <a:lnTo>
                  <a:pt x="4766508" y="5258174"/>
                </a:lnTo>
                <a:cubicBezTo>
                  <a:pt x="4766508" y="5245550"/>
                  <a:pt x="4753884" y="5232926"/>
                  <a:pt x="4766508" y="5232926"/>
                </a:cubicBezTo>
                <a:cubicBezTo>
                  <a:pt x="4766508" y="5245550"/>
                  <a:pt x="4779131" y="5258174"/>
                  <a:pt x="4779131" y="5270798"/>
                </a:cubicBezTo>
                <a:cubicBezTo>
                  <a:pt x="4779131" y="5270798"/>
                  <a:pt x="4791755" y="5258174"/>
                  <a:pt x="4791755" y="5270798"/>
                </a:cubicBezTo>
                <a:cubicBezTo>
                  <a:pt x="4779131" y="5283422"/>
                  <a:pt x="4765843" y="5308670"/>
                  <a:pt x="4779131" y="5321958"/>
                </a:cubicBezTo>
                <a:cubicBezTo>
                  <a:pt x="4791755" y="5321958"/>
                  <a:pt x="4779131" y="5309334"/>
                  <a:pt x="4779131" y="5309334"/>
                </a:cubicBezTo>
                <a:cubicBezTo>
                  <a:pt x="4791755" y="5309334"/>
                  <a:pt x="4791755" y="5309334"/>
                  <a:pt x="4791755" y="5309334"/>
                </a:cubicBezTo>
                <a:cubicBezTo>
                  <a:pt x="4804379" y="5321958"/>
                  <a:pt x="4779131" y="5321958"/>
                  <a:pt x="4765843" y="5334582"/>
                </a:cubicBezTo>
                <a:cubicBezTo>
                  <a:pt x="4778467" y="5334582"/>
                  <a:pt x="4778467" y="5347206"/>
                  <a:pt x="4765843" y="5347206"/>
                </a:cubicBezTo>
                <a:cubicBezTo>
                  <a:pt x="4765843" y="5359830"/>
                  <a:pt x="4778467" y="5347206"/>
                  <a:pt x="4778467" y="5359830"/>
                </a:cubicBezTo>
                <a:cubicBezTo>
                  <a:pt x="4765843" y="5359830"/>
                  <a:pt x="4778467" y="5372453"/>
                  <a:pt x="4791091" y="5385077"/>
                </a:cubicBezTo>
                <a:cubicBezTo>
                  <a:pt x="4791091" y="5372453"/>
                  <a:pt x="4778467" y="5372453"/>
                  <a:pt x="4778467" y="5347206"/>
                </a:cubicBezTo>
                <a:cubicBezTo>
                  <a:pt x="4804379" y="5347206"/>
                  <a:pt x="4804379" y="5347206"/>
                  <a:pt x="4817003" y="5334582"/>
                </a:cubicBezTo>
                <a:cubicBezTo>
                  <a:pt x="4817003" y="5347206"/>
                  <a:pt x="4804379" y="5347206"/>
                  <a:pt x="4817003" y="5359830"/>
                </a:cubicBezTo>
                <a:cubicBezTo>
                  <a:pt x="4804379" y="5347206"/>
                  <a:pt x="4804379" y="5359830"/>
                  <a:pt x="4791091" y="5359830"/>
                </a:cubicBezTo>
                <a:cubicBezTo>
                  <a:pt x="4791091" y="5385077"/>
                  <a:pt x="4803715" y="5410990"/>
                  <a:pt x="4778467" y="5423613"/>
                </a:cubicBezTo>
                <a:cubicBezTo>
                  <a:pt x="4791091" y="5423613"/>
                  <a:pt x="4778467" y="5423613"/>
                  <a:pt x="4791091" y="5436237"/>
                </a:cubicBezTo>
                <a:cubicBezTo>
                  <a:pt x="4791091" y="5436237"/>
                  <a:pt x="4791091" y="5423613"/>
                  <a:pt x="4803715" y="5436237"/>
                </a:cubicBezTo>
                <a:cubicBezTo>
                  <a:pt x="4791091" y="5410990"/>
                  <a:pt x="4803715" y="5410990"/>
                  <a:pt x="4816339" y="5398366"/>
                </a:cubicBezTo>
                <a:cubicBezTo>
                  <a:pt x="4816339" y="5410990"/>
                  <a:pt x="4816339" y="5410990"/>
                  <a:pt x="4816339" y="5410990"/>
                </a:cubicBezTo>
                <a:cubicBezTo>
                  <a:pt x="4828962" y="5410990"/>
                  <a:pt x="4828962" y="5398366"/>
                  <a:pt x="4816339" y="5385742"/>
                </a:cubicBezTo>
                <a:cubicBezTo>
                  <a:pt x="4816339" y="5385742"/>
                  <a:pt x="4803715" y="5398366"/>
                  <a:pt x="4803715" y="5385742"/>
                </a:cubicBezTo>
                <a:cubicBezTo>
                  <a:pt x="4829627" y="5385742"/>
                  <a:pt x="4829627" y="5398366"/>
                  <a:pt x="4854875" y="5398366"/>
                </a:cubicBezTo>
                <a:cubicBezTo>
                  <a:pt x="4854875" y="5373118"/>
                  <a:pt x="4867498" y="5360494"/>
                  <a:pt x="4880787" y="5334582"/>
                </a:cubicBezTo>
                <a:lnTo>
                  <a:pt x="4880787" y="5334582"/>
                </a:lnTo>
                <a:cubicBezTo>
                  <a:pt x="4880787" y="5334582"/>
                  <a:pt x="4868163" y="5334582"/>
                  <a:pt x="4854875" y="5321958"/>
                </a:cubicBezTo>
                <a:cubicBezTo>
                  <a:pt x="4880787" y="5321958"/>
                  <a:pt x="4867498" y="5296710"/>
                  <a:pt x="4880787" y="5296710"/>
                </a:cubicBezTo>
                <a:cubicBezTo>
                  <a:pt x="4880787" y="5296710"/>
                  <a:pt x="4880787" y="5309334"/>
                  <a:pt x="4893411" y="5321958"/>
                </a:cubicBezTo>
                <a:cubicBezTo>
                  <a:pt x="4893411" y="5309334"/>
                  <a:pt x="4893411" y="5309334"/>
                  <a:pt x="4906035" y="5309334"/>
                </a:cubicBezTo>
                <a:cubicBezTo>
                  <a:pt x="4910021" y="5296710"/>
                  <a:pt x="4910021" y="5284086"/>
                  <a:pt x="4910021" y="5284086"/>
                </a:cubicBezTo>
                <a:cubicBezTo>
                  <a:pt x="4922645" y="5284086"/>
                  <a:pt x="4922645" y="5284086"/>
                  <a:pt x="4922645" y="5284086"/>
                </a:cubicBezTo>
                <a:cubicBezTo>
                  <a:pt x="4923309" y="5296710"/>
                  <a:pt x="4923309" y="5284086"/>
                  <a:pt x="4910021" y="5284086"/>
                </a:cubicBezTo>
                <a:lnTo>
                  <a:pt x="4910021" y="5284086"/>
                </a:lnTo>
                <a:close/>
                <a:moveTo>
                  <a:pt x="4769165" y="5207679"/>
                </a:moveTo>
                <a:cubicBezTo>
                  <a:pt x="4756541" y="5207679"/>
                  <a:pt x="4756541" y="5207679"/>
                  <a:pt x="4756541" y="5207679"/>
                </a:cubicBezTo>
                <a:lnTo>
                  <a:pt x="4756541" y="5207679"/>
                </a:lnTo>
                <a:cubicBezTo>
                  <a:pt x="4756541" y="5195055"/>
                  <a:pt x="4756541" y="5195055"/>
                  <a:pt x="4743917" y="5195055"/>
                </a:cubicBezTo>
                <a:cubicBezTo>
                  <a:pt x="4756541" y="5195055"/>
                  <a:pt x="4756541" y="5195055"/>
                  <a:pt x="4769830" y="5195055"/>
                </a:cubicBezTo>
                <a:lnTo>
                  <a:pt x="4769830" y="5207679"/>
                </a:lnTo>
                <a:lnTo>
                  <a:pt x="4769165" y="5207679"/>
                </a:lnTo>
                <a:close/>
                <a:moveTo>
                  <a:pt x="4871485" y="5182431"/>
                </a:moveTo>
                <a:cubicBezTo>
                  <a:pt x="4884109" y="5182431"/>
                  <a:pt x="4884109" y="5182431"/>
                  <a:pt x="4884109" y="5169807"/>
                </a:cubicBezTo>
                <a:cubicBezTo>
                  <a:pt x="4896733" y="5182431"/>
                  <a:pt x="4910021" y="5182431"/>
                  <a:pt x="4910021" y="5195055"/>
                </a:cubicBezTo>
                <a:cubicBezTo>
                  <a:pt x="4897397" y="5195055"/>
                  <a:pt x="4897397" y="5195055"/>
                  <a:pt x="4897397" y="5195055"/>
                </a:cubicBezTo>
                <a:cubicBezTo>
                  <a:pt x="4897397" y="5182431"/>
                  <a:pt x="4897397" y="5182431"/>
                  <a:pt x="4897397" y="5182431"/>
                </a:cubicBezTo>
                <a:cubicBezTo>
                  <a:pt x="4884773" y="5182431"/>
                  <a:pt x="4897397" y="5195055"/>
                  <a:pt x="4884773" y="5195055"/>
                </a:cubicBezTo>
                <a:cubicBezTo>
                  <a:pt x="4872149" y="5195055"/>
                  <a:pt x="4872149" y="5195055"/>
                  <a:pt x="4872149" y="5195055"/>
                </a:cubicBezTo>
                <a:lnTo>
                  <a:pt x="4872149" y="5182431"/>
                </a:lnTo>
                <a:lnTo>
                  <a:pt x="4871485" y="5182431"/>
                </a:lnTo>
                <a:lnTo>
                  <a:pt x="4871485" y="5182431"/>
                </a:lnTo>
                <a:close/>
                <a:moveTo>
                  <a:pt x="4807701" y="5106023"/>
                </a:moveTo>
                <a:cubicBezTo>
                  <a:pt x="4820325" y="5106023"/>
                  <a:pt x="4820325" y="5106023"/>
                  <a:pt x="4820325" y="5106023"/>
                </a:cubicBezTo>
                <a:cubicBezTo>
                  <a:pt x="4820325" y="5106023"/>
                  <a:pt x="4820325" y="5118647"/>
                  <a:pt x="4807701" y="5118647"/>
                </a:cubicBezTo>
                <a:lnTo>
                  <a:pt x="4807701" y="5106023"/>
                </a:lnTo>
                <a:lnTo>
                  <a:pt x="4807701" y="5106023"/>
                </a:lnTo>
                <a:lnTo>
                  <a:pt x="4807701" y="5106023"/>
                </a:lnTo>
                <a:close/>
                <a:moveTo>
                  <a:pt x="4832949" y="5143895"/>
                </a:moveTo>
                <a:cubicBezTo>
                  <a:pt x="4820325" y="5156519"/>
                  <a:pt x="4832949" y="5143895"/>
                  <a:pt x="4832949" y="5156519"/>
                </a:cubicBezTo>
                <a:cubicBezTo>
                  <a:pt x="4832949" y="5156519"/>
                  <a:pt x="4820325" y="5143895"/>
                  <a:pt x="4820325" y="5156519"/>
                </a:cubicBezTo>
                <a:cubicBezTo>
                  <a:pt x="4807701" y="5156519"/>
                  <a:pt x="4807701" y="5156519"/>
                  <a:pt x="4807701" y="5143895"/>
                </a:cubicBezTo>
                <a:lnTo>
                  <a:pt x="4832949" y="5143895"/>
                </a:lnTo>
                <a:lnTo>
                  <a:pt x="4832949" y="5143895"/>
                </a:lnTo>
                <a:lnTo>
                  <a:pt x="4832949" y="5143895"/>
                </a:lnTo>
                <a:close/>
                <a:moveTo>
                  <a:pt x="4794413" y="5232926"/>
                </a:moveTo>
                <a:cubicBezTo>
                  <a:pt x="4768501" y="5207679"/>
                  <a:pt x="4794413" y="5207679"/>
                  <a:pt x="4781789" y="5181767"/>
                </a:cubicBezTo>
                <a:cubicBezTo>
                  <a:pt x="4794413" y="5194390"/>
                  <a:pt x="4794413" y="5194390"/>
                  <a:pt x="4794413" y="5207014"/>
                </a:cubicBezTo>
                <a:cubicBezTo>
                  <a:pt x="4794413" y="5219638"/>
                  <a:pt x="4781789" y="5220303"/>
                  <a:pt x="4794413" y="5232926"/>
                </a:cubicBezTo>
                <a:lnTo>
                  <a:pt x="4794413" y="5232926"/>
                </a:lnTo>
                <a:close/>
                <a:moveTo>
                  <a:pt x="4794413" y="5296710"/>
                </a:moveTo>
                <a:cubicBezTo>
                  <a:pt x="4794413" y="5284086"/>
                  <a:pt x="4807037" y="5271463"/>
                  <a:pt x="4807037" y="5258839"/>
                </a:cubicBezTo>
                <a:cubicBezTo>
                  <a:pt x="4819661" y="5258839"/>
                  <a:pt x="4819661" y="5258839"/>
                  <a:pt x="4819661" y="5258839"/>
                </a:cubicBezTo>
                <a:cubicBezTo>
                  <a:pt x="4807701" y="5271463"/>
                  <a:pt x="4820325" y="5284086"/>
                  <a:pt x="4794413" y="5296710"/>
                </a:cubicBezTo>
                <a:lnTo>
                  <a:pt x="4794413" y="5296710"/>
                </a:lnTo>
                <a:close/>
                <a:moveTo>
                  <a:pt x="4832949" y="5296710"/>
                </a:moveTo>
                <a:cubicBezTo>
                  <a:pt x="4820325" y="5309334"/>
                  <a:pt x="4820325" y="5284086"/>
                  <a:pt x="4807037" y="5296710"/>
                </a:cubicBezTo>
                <a:cubicBezTo>
                  <a:pt x="4807037" y="5296710"/>
                  <a:pt x="4819661" y="5296710"/>
                  <a:pt x="4807037" y="5284086"/>
                </a:cubicBezTo>
                <a:cubicBezTo>
                  <a:pt x="4832949" y="5258839"/>
                  <a:pt x="4819661" y="5309334"/>
                  <a:pt x="4832949" y="5284086"/>
                </a:cubicBezTo>
                <a:cubicBezTo>
                  <a:pt x="4846237" y="5284086"/>
                  <a:pt x="4832949" y="5296710"/>
                  <a:pt x="4832949" y="5296710"/>
                </a:cubicBezTo>
                <a:lnTo>
                  <a:pt x="4832949" y="5296710"/>
                </a:lnTo>
                <a:close/>
                <a:moveTo>
                  <a:pt x="4832949" y="5335246"/>
                </a:moveTo>
                <a:cubicBezTo>
                  <a:pt x="4820325" y="5335246"/>
                  <a:pt x="4832949" y="5335246"/>
                  <a:pt x="4832949" y="5335246"/>
                </a:cubicBezTo>
                <a:cubicBezTo>
                  <a:pt x="4820325" y="5335246"/>
                  <a:pt x="4820325" y="5335246"/>
                  <a:pt x="4820325" y="5335246"/>
                </a:cubicBezTo>
                <a:cubicBezTo>
                  <a:pt x="4807701" y="5322622"/>
                  <a:pt x="4807701" y="5322622"/>
                  <a:pt x="4794413" y="5309999"/>
                </a:cubicBezTo>
                <a:cubicBezTo>
                  <a:pt x="4807037" y="5309999"/>
                  <a:pt x="4807037" y="5309999"/>
                  <a:pt x="4820325" y="5309999"/>
                </a:cubicBezTo>
                <a:cubicBezTo>
                  <a:pt x="4807701" y="5335246"/>
                  <a:pt x="4832949" y="5322622"/>
                  <a:pt x="4832949" y="5335246"/>
                </a:cubicBezTo>
                <a:lnTo>
                  <a:pt x="4832949" y="5335246"/>
                </a:lnTo>
                <a:lnTo>
                  <a:pt x="4832949" y="5335246"/>
                </a:lnTo>
                <a:close/>
                <a:moveTo>
                  <a:pt x="4832949" y="5284086"/>
                </a:moveTo>
                <a:cubicBezTo>
                  <a:pt x="4832949" y="5271463"/>
                  <a:pt x="4820325" y="5271463"/>
                  <a:pt x="4820325" y="5258839"/>
                </a:cubicBezTo>
                <a:cubicBezTo>
                  <a:pt x="4820325" y="5258839"/>
                  <a:pt x="4832949" y="5284086"/>
                  <a:pt x="4832949" y="5271463"/>
                </a:cubicBezTo>
                <a:cubicBezTo>
                  <a:pt x="4846237" y="5271463"/>
                  <a:pt x="4832949" y="5284086"/>
                  <a:pt x="4832949" y="5284086"/>
                </a:cubicBezTo>
                <a:lnTo>
                  <a:pt x="4832949" y="5284086"/>
                </a:lnTo>
                <a:close/>
                <a:moveTo>
                  <a:pt x="4858861" y="5232926"/>
                </a:moveTo>
                <a:cubicBezTo>
                  <a:pt x="4846237" y="5232926"/>
                  <a:pt x="4846237" y="5258174"/>
                  <a:pt x="4858861" y="5258174"/>
                </a:cubicBezTo>
                <a:lnTo>
                  <a:pt x="4846237" y="5258174"/>
                </a:lnTo>
                <a:lnTo>
                  <a:pt x="4846237" y="5258174"/>
                </a:lnTo>
                <a:cubicBezTo>
                  <a:pt x="4833613" y="5245550"/>
                  <a:pt x="4846237" y="5270798"/>
                  <a:pt x="4833613" y="5258174"/>
                </a:cubicBezTo>
                <a:lnTo>
                  <a:pt x="4833613" y="5258174"/>
                </a:lnTo>
                <a:cubicBezTo>
                  <a:pt x="4833613" y="5245550"/>
                  <a:pt x="4820989" y="5258174"/>
                  <a:pt x="4820989" y="5258174"/>
                </a:cubicBezTo>
                <a:cubicBezTo>
                  <a:pt x="4833613" y="5245550"/>
                  <a:pt x="4846902" y="5245550"/>
                  <a:pt x="4846902" y="5220303"/>
                </a:cubicBezTo>
                <a:cubicBezTo>
                  <a:pt x="4846902" y="5232926"/>
                  <a:pt x="4859526" y="5232926"/>
                  <a:pt x="4859526" y="5220303"/>
                </a:cubicBezTo>
                <a:cubicBezTo>
                  <a:pt x="4859526" y="5220303"/>
                  <a:pt x="4872149" y="5232926"/>
                  <a:pt x="4872149" y="5220303"/>
                </a:cubicBezTo>
                <a:cubicBezTo>
                  <a:pt x="4872149" y="5220303"/>
                  <a:pt x="4872149" y="5232926"/>
                  <a:pt x="4884773" y="5245550"/>
                </a:cubicBezTo>
                <a:cubicBezTo>
                  <a:pt x="4871485" y="5246215"/>
                  <a:pt x="4871485" y="5232926"/>
                  <a:pt x="4858861" y="5232926"/>
                </a:cubicBezTo>
                <a:lnTo>
                  <a:pt x="4858861" y="5232926"/>
                </a:lnTo>
                <a:close/>
                <a:moveTo>
                  <a:pt x="1426497" y="5093399"/>
                </a:moveTo>
                <a:cubicBezTo>
                  <a:pt x="1400585" y="5144559"/>
                  <a:pt x="1362049" y="5182431"/>
                  <a:pt x="1349425" y="5246215"/>
                </a:cubicBezTo>
                <a:cubicBezTo>
                  <a:pt x="1375337" y="5233591"/>
                  <a:pt x="1387961" y="5195055"/>
                  <a:pt x="1400585" y="5169807"/>
                </a:cubicBezTo>
                <a:cubicBezTo>
                  <a:pt x="1400585" y="5182431"/>
                  <a:pt x="1387961" y="5182431"/>
                  <a:pt x="1387961" y="5169807"/>
                </a:cubicBezTo>
                <a:cubicBezTo>
                  <a:pt x="1426497" y="5156519"/>
                  <a:pt x="1426497" y="5118647"/>
                  <a:pt x="1426497" y="5093399"/>
                </a:cubicBezTo>
                <a:lnTo>
                  <a:pt x="1426497" y="5093399"/>
                </a:lnTo>
                <a:close/>
                <a:moveTo>
                  <a:pt x="1452409" y="5182431"/>
                </a:moveTo>
                <a:cubicBezTo>
                  <a:pt x="1465033" y="5182431"/>
                  <a:pt x="1478322" y="5169807"/>
                  <a:pt x="1465033" y="5157183"/>
                </a:cubicBezTo>
                <a:cubicBezTo>
                  <a:pt x="1465698" y="5169807"/>
                  <a:pt x="1465698" y="5169807"/>
                  <a:pt x="1452409" y="5182431"/>
                </a:cubicBezTo>
                <a:lnTo>
                  <a:pt x="1452409" y="5182431"/>
                </a:lnTo>
                <a:close/>
                <a:moveTo>
                  <a:pt x="6324559" y="5207679"/>
                </a:moveTo>
                <a:cubicBezTo>
                  <a:pt x="6311935" y="5207679"/>
                  <a:pt x="6324559" y="5182431"/>
                  <a:pt x="6311935" y="5182431"/>
                </a:cubicBezTo>
                <a:cubicBezTo>
                  <a:pt x="6298647" y="5195055"/>
                  <a:pt x="6324559" y="5207679"/>
                  <a:pt x="6324559" y="5207679"/>
                </a:cubicBezTo>
                <a:lnTo>
                  <a:pt x="6324559" y="5207679"/>
                </a:lnTo>
                <a:close/>
                <a:moveTo>
                  <a:pt x="4254909" y="5271463"/>
                </a:moveTo>
                <a:cubicBezTo>
                  <a:pt x="4280821" y="5271463"/>
                  <a:pt x="4293445" y="5246215"/>
                  <a:pt x="4280821" y="5233591"/>
                </a:cubicBezTo>
                <a:cubicBezTo>
                  <a:pt x="4254909" y="5232926"/>
                  <a:pt x="4254909" y="5258839"/>
                  <a:pt x="4254909" y="5271463"/>
                </a:cubicBezTo>
                <a:lnTo>
                  <a:pt x="4254909" y="5271463"/>
                </a:lnTo>
                <a:close/>
                <a:moveTo>
                  <a:pt x="6555775" y="5284086"/>
                </a:moveTo>
                <a:cubicBezTo>
                  <a:pt x="6568399" y="5296710"/>
                  <a:pt x="6581687" y="5321958"/>
                  <a:pt x="6581687" y="5309334"/>
                </a:cubicBezTo>
                <a:cubicBezTo>
                  <a:pt x="6581687" y="5309334"/>
                  <a:pt x="6581687" y="5309334"/>
                  <a:pt x="6581687" y="5296710"/>
                </a:cubicBezTo>
                <a:cubicBezTo>
                  <a:pt x="6568399" y="5296710"/>
                  <a:pt x="6568399" y="5284086"/>
                  <a:pt x="6555775" y="5284086"/>
                </a:cubicBezTo>
                <a:lnTo>
                  <a:pt x="6555775" y="5284086"/>
                </a:lnTo>
                <a:close/>
                <a:moveTo>
                  <a:pt x="5205685" y="5284086"/>
                </a:moveTo>
                <a:cubicBezTo>
                  <a:pt x="5179773" y="5296710"/>
                  <a:pt x="5179773" y="5296710"/>
                  <a:pt x="5193061" y="5309334"/>
                </a:cubicBezTo>
                <a:lnTo>
                  <a:pt x="5193061" y="5309334"/>
                </a:lnTo>
                <a:cubicBezTo>
                  <a:pt x="5205685" y="5296710"/>
                  <a:pt x="5193061" y="5309334"/>
                  <a:pt x="5193061" y="5296710"/>
                </a:cubicBezTo>
                <a:cubicBezTo>
                  <a:pt x="5193061" y="5296710"/>
                  <a:pt x="5205685" y="5296710"/>
                  <a:pt x="5205685" y="5284086"/>
                </a:cubicBezTo>
                <a:lnTo>
                  <a:pt x="5205685" y="5284086"/>
                </a:lnTo>
                <a:close/>
                <a:moveTo>
                  <a:pt x="6234198" y="5322622"/>
                </a:moveTo>
                <a:cubicBezTo>
                  <a:pt x="6234198" y="5297375"/>
                  <a:pt x="6221575" y="5309999"/>
                  <a:pt x="6221575" y="5309999"/>
                </a:cubicBezTo>
                <a:cubicBezTo>
                  <a:pt x="6221575" y="5335246"/>
                  <a:pt x="6260111" y="5361159"/>
                  <a:pt x="6272734" y="5361159"/>
                </a:cubicBezTo>
                <a:cubicBezTo>
                  <a:pt x="6272734" y="5335911"/>
                  <a:pt x="6260111" y="5323287"/>
                  <a:pt x="6246822" y="5309999"/>
                </a:cubicBezTo>
                <a:cubicBezTo>
                  <a:pt x="6234198" y="5309334"/>
                  <a:pt x="6234198" y="5309334"/>
                  <a:pt x="6234198" y="5322622"/>
                </a:cubicBezTo>
                <a:lnTo>
                  <a:pt x="6234198" y="5322622"/>
                </a:lnTo>
                <a:close/>
                <a:moveTo>
                  <a:pt x="5193061" y="5322622"/>
                </a:moveTo>
                <a:cubicBezTo>
                  <a:pt x="5154525" y="5284751"/>
                  <a:pt x="5154525" y="5360494"/>
                  <a:pt x="5103365" y="5360494"/>
                </a:cubicBezTo>
                <a:cubicBezTo>
                  <a:pt x="5090742" y="5347870"/>
                  <a:pt x="5064829" y="5347870"/>
                  <a:pt x="5038917" y="5347870"/>
                </a:cubicBezTo>
                <a:cubicBezTo>
                  <a:pt x="5038917" y="5360494"/>
                  <a:pt x="5000381" y="5385742"/>
                  <a:pt x="5000381" y="5373118"/>
                </a:cubicBezTo>
                <a:cubicBezTo>
                  <a:pt x="5000381" y="5373118"/>
                  <a:pt x="5000381" y="5373118"/>
                  <a:pt x="5000381" y="5385742"/>
                </a:cubicBezTo>
                <a:cubicBezTo>
                  <a:pt x="4974469" y="5398366"/>
                  <a:pt x="4961845" y="5373118"/>
                  <a:pt x="4949222" y="5385742"/>
                </a:cubicBezTo>
                <a:cubicBezTo>
                  <a:pt x="4949222" y="5398366"/>
                  <a:pt x="4936598" y="5410990"/>
                  <a:pt x="4949222" y="5423613"/>
                </a:cubicBezTo>
                <a:cubicBezTo>
                  <a:pt x="4936598" y="5436237"/>
                  <a:pt x="4936598" y="5448861"/>
                  <a:pt x="4936598" y="5474773"/>
                </a:cubicBezTo>
                <a:lnTo>
                  <a:pt x="4949222" y="5474773"/>
                </a:lnTo>
                <a:cubicBezTo>
                  <a:pt x="4949222" y="5474773"/>
                  <a:pt x="4949222" y="5474773"/>
                  <a:pt x="4936598" y="5474773"/>
                </a:cubicBezTo>
                <a:cubicBezTo>
                  <a:pt x="4975133" y="5487397"/>
                  <a:pt x="4962510" y="5551181"/>
                  <a:pt x="5001046" y="5538557"/>
                </a:cubicBezTo>
                <a:cubicBezTo>
                  <a:pt x="5001046" y="5551181"/>
                  <a:pt x="4988422" y="5563805"/>
                  <a:pt x="5001046" y="5563805"/>
                </a:cubicBezTo>
                <a:cubicBezTo>
                  <a:pt x="5001046" y="5551181"/>
                  <a:pt x="5013669" y="5563805"/>
                  <a:pt x="5013669" y="5563805"/>
                </a:cubicBezTo>
                <a:cubicBezTo>
                  <a:pt x="5013669" y="5551181"/>
                  <a:pt x="5013669" y="5538557"/>
                  <a:pt x="5026293" y="5538557"/>
                </a:cubicBezTo>
                <a:cubicBezTo>
                  <a:pt x="5026293" y="5551181"/>
                  <a:pt x="5038917" y="5551181"/>
                  <a:pt x="5052206" y="5551181"/>
                </a:cubicBezTo>
                <a:cubicBezTo>
                  <a:pt x="5052206" y="5538557"/>
                  <a:pt x="5052206" y="5525933"/>
                  <a:pt x="5064829" y="5525933"/>
                </a:cubicBezTo>
                <a:cubicBezTo>
                  <a:pt x="5064829" y="5500686"/>
                  <a:pt x="5064829" y="5474773"/>
                  <a:pt x="5064829" y="5474773"/>
                </a:cubicBezTo>
                <a:cubicBezTo>
                  <a:pt x="5064829" y="5474773"/>
                  <a:pt x="5064829" y="5487397"/>
                  <a:pt x="5077453" y="5474773"/>
                </a:cubicBezTo>
                <a:cubicBezTo>
                  <a:pt x="5090077" y="5462149"/>
                  <a:pt x="5090077" y="5449526"/>
                  <a:pt x="5077453" y="5436902"/>
                </a:cubicBezTo>
                <a:cubicBezTo>
                  <a:pt x="5090077" y="5436902"/>
                  <a:pt x="5090077" y="5436902"/>
                  <a:pt x="5090077" y="5436902"/>
                </a:cubicBezTo>
                <a:cubicBezTo>
                  <a:pt x="5090077" y="5436902"/>
                  <a:pt x="5090077" y="5436902"/>
                  <a:pt x="5090077" y="5449526"/>
                </a:cubicBezTo>
                <a:cubicBezTo>
                  <a:pt x="5102701" y="5449526"/>
                  <a:pt x="5090077" y="5436902"/>
                  <a:pt x="5102701" y="5436902"/>
                </a:cubicBezTo>
                <a:cubicBezTo>
                  <a:pt x="5090077" y="5449526"/>
                  <a:pt x="5115325" y="5436902"/>
                  <a:pt x="5115325" y="5449526"/>
                </a:cubicBezTo>
                <a:cubicBezTo>
                  <a:pt x="5115325" y="5462149"/>
                  <a:pt x="5102701" y="5462149"/>
                  <a:pt x="5102701" y="5474773"/>
                </a:cubicBezTo>
                <a:cubicBezTo>
                  <a:pt x="5115325" y="5474773"/>
                  <a:pt x="5115325" y="5474773"/>
                  <a:pt x="5115325" y="5474773"/>
                </a:cubicBezTo>
                <a:cubicBezTo>
                  <a:pt x="5127949" y="5462149"/>
                  <a:pt x="5141237" y="5449526"/>
                  <a:pt x="5127949" y="5436902"/>
                </a:cubicBezTo>
                <a:cubicBezTo>
                  <a:pt x="5140573" y="5436902"/>
                  <a:pt x="5140573" y="5424278"/>
                  <a:pt x="5140573" y="5411654"/>
                </a:cubicBezTo>
                <a:cubicBezTo>
                  <a:pt x="5140573" y="5411654"/>
                  <a:pt x="5114660" y="5411654"/>
                  <a:pt x="5114660" y="5399030"/>
                </a:cubicBezTo>
                <a:cubicBezTo>
                  <a:pt x="5127284" y="5399030"/>
                  <a:pt x="5140573" y="5399030"/>
                  <a:pt x="5140573" y="5399030"/>
                </a:cubicBezTo>
                <a:cubicBezTo>
                  <a:pt x="5140573" y="5399030"/>
                  <a:pt x="5127949" y="5399030"/>
                  <a:pt x="5127949" y="5411654"/>
                </a:cubicBezTo>
                <a:cubicBezTo>
                  <a:pt x="5140573" y="5411654"/>
                  <a:pt x="5153861" y="5411654"/>
                  <a:pt x="5153861" y="5399030"/>
                </a:cubicBezTo>
                <a:cubicBezTo>
                  <a:pt x="5141237" y="5399030"/>
                  <a:pt x="5141237" y="5399030"/>
                  <a:pt x="5141237" y="5386406"/>
                </a:cubicBezTo>
                <a:cubicBezTo>
                  <a:pt x="5141237" y="5386406"/>
                  <a:pt x="5141237" y="5386406"/>
                  <a:pt x="5153861" y="5386406"/>
                </a:cubicBezTo>
                <a:cubicBezTo>
                  <a:pt x="5153861" y="5361159"/>
                  <a:pt x="5166485" y="5373782"/>
                  <a:pt x="5166485" y="5361159"/>
                </a:cubicBezTo>
                <a:cubicBezTo>
                  <a:pt x="5166485" y="5348535"/>
                  <a:pt x="5166485" y="5361159"/>
                  <a:pt x="5153861" y="5348535"/>
                </a:cubicBezTo>
                <a:cubicBezTo>
                  <a:pt x="5166485" y="5348535"/>
                  <a:pt x="5166485" y="5348535"/>
                  <a:pt x="5179773" y="5335911"/>
                </a:cubicBezTo>
                <a:cubicBezTo>
                  <a:pt x="5179773" y="5323287"/>
                  <a:pt x="5167149" y="5323287"/>
                  <a:pt x="5167149" y="5323287"/>
                </a:cubicBezTo>
                <a:lnTo>
                  <a:pt x="5167149" y="5323287"/>
                </a:lnTo>
                <a:cubicBezTo>
                  <a:pt x="5179773" y="5323287"/>
                  <a:pt x="5179773" y="5335911"/>
                  <a:pt x="5179773" y="5335911"/>
                </a:cubicBezTo>
                <a:cubicBezTo>
                  <a:pt x="5193061" y="5322622"/>
                  <a:pt x="5180438" y="5309334"/>
                  <a:pt x="5193061" y="5322622"/>
                </a:cubicBezTo>
                <a:lnTo>
                  <a:pt x="5193061" y="5322622"/>
                </a:lnTo>
                <a:close/>
                <a:moveTo>
                  <a:pt x="4961845" y="5462149"/>
                </a:moveTo>
                <a:cubicBezTo>
                  <a:pt x="4974469" y="5462149"/>
                  <a:pt x="4974469" y="5474773"/>
                  <a:pt x="4974469" y="5462149"/>
                </a:cubicBezTo>
                <a:cubicBezTo>
                  <a:pt x="4974469" y="5474773"/>
                  <a:pt x="4974469" y="5474773"/>
                  <a:pt x="4974469" y="5487397"/>
                </a:cubicBezTo>
                <a:cubicBezTo>
                  <a:pt x="4974469" y="5475437"/>
                  <a:pt x="4961845" y="5475437"/>
                  <a:pt x="4961845" y="5462149"/>
                </a:cubicBezTo>
                <a:lnTo>
                  <a:pt x="4961845" y="5462149"/>
                </a:lnTo>
                <a:close/>
                <a:moveTo>
                  <a:pt x="5077453" y="5424278"/>
                </a:moveTo>
                <a:cubicBezTo>
                  <a:pt x="5077453" y="5411654"/>
                  <a:pt x="5077453" y="5411654"/>
                  <a:pt x="5077453" y="5411654"/>
                </a:cubicBezTo>
                <a:cubicBezTo>
                  <a:pt x="5090077" y="5411654"/>
                  <a:pt x="5090077" y="5411654"/>
                  <a:pt x="5090077" y="5411654"/>
                </a:cubicBezTo>
                <a:cubicBezTo>
                  <a:pt x="5090077" y="5424278"/>
                  <a:pt x="5090077" y="5411654"/>
                  <a:pt x="5102701" y="5411654"/>
                </a:cubicBezTo>
                <a:cubicBezTo>
                  <a:pt x="5090077" y="5424278"/>
                  <a:pt x="5090077" y="5424278"/>
                  <a:pt x="5077453" y="5424278"/>
                </a:cubicBezTo>
                <a:lnTo>
                  <a:pt x="5077453" y="5424278"/>
                </a:lnTo>
                <a:close/>
                <a:moveTo>
                  <a:pt x="5257509" y="5411654"/>
                </a:moveTo>
                <a:cubicBezTo>
                  <a:pt x="5257509" y="5399030"/>
                  <a:pt x="5257509" y="5386406"/>
                  <a:pt x="5257509" y="5386406"/>
                </a:cubicBezTo>
                <a:cubicBezTo>
                  <a:pt x="5270134" y="5386406"/>
                  <a:pt x="5257509" y="5399030"/>
                  <a:pt x="5270134" y="5399030"/>
                </a:cubicBezTo>
                <a:lnTo>
                  <a:pt x="5270134" y="5399030"/>
                </a:lnTo>
                <a:cubicBezTo>
                  <a:pt x="5270134" y="5373782"/>
                  <a:pt x="5296045" y="5361159"/>
                  <a:pt x="5296045" y="5335246"/>
                </a:cubicBezTo>
                <a:cubicBezTo>
                  <a:pt x="5296045" y="5335246"/>
                  <a:pt x="5296045" y="5335246"/>
                  <a:pt x="5283422" y="5335246"/>
                </a:cubicBezTo>
                <a:cubicBezTo>
                  <a:pt x="5283422" y="5335246"/>
                  <a:pt x="5296045" y="5335246"/>
                  <a:pt x="5296045" y="5347870"/>
                </a:cubicBezTo>
                <a:cubicBezTo>
                  <a:pt x="5270134" y="5335246"/>
                  <a:pt x="5296045" y="5360494"/>
                  <a:pt x="5283422" y="5360494"/>
                </a:cubicBezTo>
                <a:cubicBezTo>
                  <a:pt x="5283422" y="5360494"/>
                  <a:pt x="5270798" y="5360494"/>
                  <a:pt x="5283422" y="5373118"/>
                </a:cubicBezTo>
                <a:cubicBezTo>
                  <a:pt x="5257509" y="5373118"/>
                  <a:pt x="5244221" y="5385742"/>
                  <a:pt x="5257509" y="5411654"/>
                </a:cubicBezTo>
                <a:lnTo>
                  <a:pt x="5257509" y="5411654"/>
                </a:lnTo>
                <a:close/>
                <a:moveTo>
                  <a:pt x="6375718" y="5411654"/>
                </a:moveTo>
                <a:cubicBezTo>
                  <a:pt x="6388342" y="5436902"/>
                  <a:pt x="6414255" y="5462814"/>
                  <a:pt x="6426878" y="5475437"/>
                </a:cubicBezTo>
                <a:cubicBezTo>
                  <a:pt x="6414255" y="5449526"/>
                  <a:pt x="6401631" y="5424278"/>
                  <a:pt x="6375718" y="5411654"/>
                </a:cubicBezTo>
                <a:lnTo>
                  <a:pt x="6375718" y="5411654"/>
                </a:lnTo>
                <a:close/>
                <a:moveTo>
                  <a:pt x="5231598" y="5462149"/>
                </a:moveTo>
                <a:cubicBezTo>
                  <a:pt x="5231598" y="5474773"/>
                  <a:pt x="5218974" y="5474773"/>
                  <a:pt x="5218974" y="5474773"/>
                </a:cubicBezTo>
                <a:cubicBezTo>
                  <a:pt x="5231598" y="5474773"/>
                  <a:pt x="5218974" y="5487397"/>
                  <a:pt x="5218974" y="5487397"/>
                </a:cubicBezTo>
                <a:cubicBezTo>
                  <a:pt x="5231598" y="5487397"/>
                  <a:pt x="5231598" y="5500021"/>
                  <a:pt x="5231598" y="5500021"/>
                </a:cubicBezTo>
                <a:cubicBezTo>
                  <a:pt x="5231598" y="5474773"/>
                  <a:pt x="5257509" y="5487397"/>
                  <a:pt x="5257509" y="5487397"/>
                </a:cubicBezTo>
                <a:cubicBezTo>
                  <a:pt x="5270134" y="5474773"/>
                  <a:pt x="5270134" y="5474773"/>
                  <a:pt x="5270134" y="5462149"/>
                </a:cubicBezTo>
                <a:cubicBezTo>
                  <a:pt x="5270134" y="5449526"/>
                  <a:pt x="5270134" y="5436902"/>
                  <a:pt x="5270134" y="5436902"/>
                </a:cubicBezTo>
                <a:lnTo>
                  <a:pt x="5270134" y="5436902"/>
                </a:lnTo>
                <a:cubicBezTo>
                  <a:pt x="5270134" y="5424278"/>
                  <a:pt x="5282757" y="5436902"/>
                  <a:pt x="5282757" y="5411654"/>
                </a:cubicBezTo>
                <a:cubicBezTo>
                  <a:pt x="5270134" y="5424278"/>
                  <a:pt x="5270134" y="5424278"/>
                  <a:pt x="5256845" y="5411654"/>
                </a:cubicBezTo>
                <a:cubicBezTo>
                  <a:pt x="5256845" y="5424278"/>
                  <a:pt x="5244221" y="5436902"/>
                  <a:pt x="5244221" y="5436902"/>
                </a:cubicBezTo>
                <a:lnTo>
                  <a:pt x="5256845" y="5436902"/>
                </a:lnTo>
                <a:cubicBezTo>
                  <a:pt x="5256845" y="5449526"/>
                  <a:pt x="5256845" y="5449526"/>
                  <a:pt x="5256845" y="5449526"/>
                </a:cubicBezTo>
                <a:cubicBezTo>
                  <a:pt x="5256845" y="5436902"/>
                  <a:pt x="5244221" y="5462149"/>
                  <a:pt x="5230933" y="5449526"/>
                </a:cubicBezTo>
                <a:cubicBezTo>
                  <a:pt x="5230933" y="5462149"/>
                  <a:pt x="5243557" y="5462149"/>
                  <a:pt x="5243557" y="5474773"/>
                </a:cubicBezTo>
                <a:cubicBezTo>
                  <a:pt x="5230933" y="5474773"/>
                  <a:pt x="5230933" y="5474773"/>
                  <a:pt x="5230933" y="5474773"/>
                </a:cubicBezTo>
                <a:cubicBezTo>
                  <a:pt x="5218974" y="5475437"/>
                  <a:pt x="5231598" y="5475437"/>
                  <a:pt x="5231598" y="5462149"/>
                </a:cubicBezTo>
                <a:lnTo>
                  <a:pt x="5231598" y="5462149"/>
                </a:lnTo>
                <a:close/>
                <a:moveTo>
                  <a:pt x="6517239" y="5436902"/>
                </a:moveTo>
                <a:cubicBezTo>
                  <a:pt x="6555775" y="5462149"/>
                  <a:pt x="6568399" y="5500686"/>
                  <a:pt x="6606935" y="5525933"/>
                </a:cubicBezTo>
                <a:cubicBezTo>
                  <a:pt x="6581687" y="5488062"/>
                  <a:pt x="6542487" y="5449526"/>
                  <a:pt x="6517239" y="5436902"/>
                </a:cubicBezTo>
                <a:lnTo>
                  <a:pt x="6517239" y="5436902"/>
                </a:lnTo>
                <a:close/>
                <a:moveTo>
                  <a:pt x="5257509" y="5513309"/>
                </a:moveTo>
                <a:cubicBezTo>
                  <a:pt x="5270134" y="5525933"/>
                  <a:pt x="5257509" y="5513309"/>
                  <a:pt x="5257509" y="5525933"/>
                </a:cubicBezTo>
                <a:cubicBezTo>
                  <a:pt x="5257509" y="5538557"/>
                  <a:pt x="5257509" y="5525933"/>
                  <a:pt x="5270134" y="5525933"/>
                </a:cubicBezTo>
                <a:lnTo>
                  <a:pt x="5270134" y="5538557"/>
                </a:lnTo>
                <a:cubicBezTo>
                  <a:pt x="5257509" y="5538557"/>
                  <a:pt x="5257509" y="5538557"/>
                  <a:pt x="5244221" y="5538557"/>
                </a:cubicBezTo>
                <a:cubicBezTo>
                  <a:pt x="5244221" y="5563805"/>
                  <a:pt x="5231598" y="5563805"/>
                  <a:pt x="5218309" y="5589717"/>
                </a:cubicBezTo>
                <a:cubicBezTo>
                  <a:pt x="5230933" y="5589717"/>
                  <a:pt x="5230933" y="5577093"/>
                  <a:pt x="5230933" y="5589717"/>
                </a:cubicBezTo>
                <a:cubicBezTo>
                  <a:pt x="5230933" y="5589717"/>
                  <a:pt x="5218309" y="5602341"/>
                  <a:pt x="5230933" y="5602341"/>
                </a:cubicBezTo>
                <a:cubicBezTo>
                  <a:pt x="5230933" y="5602341"/>
                  <a:pt x="5230933" y="5589717"/>
                  <a:pt x="5230933" y="5602341"/>
                </a:cubicBezTo>
                <a:cubicBezTo>
                  <a:pt x="5218309" y="5627589"/>
                  <a:pt x="5269469" y="5627589"/>
                  <a:pt x="5269469" y="5627589"/>
                </a:cubicBezTo>
                <a:cubicBezTo>
                  <a:pt x="5320629" y="5614964"/>
                  <a:pt x="5295381" y="5576429"/>
                  <a:pt x="5295381" y="5538557"/>
                </a:cubicBezTo>
                <a:lnTo>
                  <a:pt x="5295381" y="5538557"/>
                </a:lnTo>
                <a:lnTo>
                  <a:pt x="5295381" y="5525933"/>
                </a:lnTo>
                <a:cubicBezTo>
                  <a:pt x="5308005" y="5500686"/>
                  <a:pt x="5321293" y="5474773"/>
                  <a:pt x="5321293" y="5436902"/>
                </a:cubicBezTo>
                <a:cubicBezTo>
                  <a:pt x="5296045" y="5462149"/>
                  <a:pt x="5283422" y="5500686"/>
                  <a:pt x="5257509" y="5513309"/>
                </a:cubicBezTo>
                <a:lnTo>
                  <a:pt x="5257509" y="5513309"/>
                </a:lnTo>
                <a:close/>
                <a:moveTo>
                  <a:pt x="5128613" y="5475437"/>
                </a:moveTo>
                <a:cubicBezTo>
                  <a:pt x="5115989" y="5488062"/>
                  <a:pt x="5090077" y="5475437"/>
                  <a:pt x="5102701" y="5488062"/>
                </a:cubicBezTo>
                <a:cubicBezTo>
                  <a:pt x="5102701" y="5475437"/>
                  <a:pt x="5115325" y="5513309"/>
                  <a:pt x="5128613" y="5500686"/>
                </a:cubicBezTo>
                <a:cubicBezTo>
                  <a:pt x="5128613" y="5500686"/>
                  <a:pt x="5128613" y="5488062"/>
                  <a:pt x="5115989" y="5488062"/>
                </a:cubicBezTo>
                <a:cubicBezTo>
                  <a:pt x="5128613" y="5488062"/>
                  <a:pt x="5128613" y="5475437"/>
                  <a:pt x="5128613" y="5475437"/>
                </a:cubicBezTo>
                <a:lnTo>
                  <a:pt x="5128613" y="5475437"/>
                </a:lnTo>
                <a:close/>
                <a:moveTo>
                  <a:pt x="6542487" y="5589717"/>
                </a:moveTo>
                <a:cubicBezTo>
                  <a:pt x="6516574" y="5551845"/>
                  <a:pt x="6478038" y="5513309"/>
                  <a:pt x="6452791" y="5488062"/>
                </a:cubicBezTo>
                <a:lnTo>
                  <a:pt x="6452791" y="5500686"/>
                </a:lnTo>
                <a:cubicBezTo>
                  <a:pt x="6465414" y="5525933"/>
                  <a:pt x="6491327" y="5538557"/>
                  <a:pt x="6503951" y="5564469"/>
                </a:cubicBezTo>
                <a:cubicBezTo>
                  <a:pt x="6529863" y="5577093"/>
                  <a:pt x="6542487" y="5602341"/>
                  <a:pt x="6555110" y="5628253"/>
                </a:cubicBezTo>
                <a:cubicBezTo>
                  <a:pt x="6568399" y="5614964"/>
                  <a:pt x="6542487" y="5602341"/>
                  <a:pt x="6542487" y="5589717"/>
                </a:cubicBezTo>
                <a:lnTo>
                  <a:pt x="6542487" y="5589717"/>
                </a:lnTo>
                <a:close/>
                <a:moveTo>
                  <a:pt x="5103365" y="5525933"/>
                </a:moveTo>
                <a:cubicBezTo>
                  <a:pt x="5115989" y="5525933"/>
                  <a:pt x="5115989" y="5525933"/>
                  <a:pt x="5129278" y="5525933"/>
                </a:cubicBezTo>
                <a:cubicBezTo>
                  <a:pt x="5129278" y="5513309"/>
                  <a:pt x="5103365" y="5500686"/>
                  <a:pt x="5103365" y="5500686"/>
                </a:cubicBezTo>
                <a:cubicBezTo>
                  <a:pt x="5115989" y="5500686"/>
                  <a:pt x="5115989" y="5513309"/>
                  <a:pt x="5115989" y="5525933"/>
                </a:cubicBezTo>
                <a:cubicBezTo>
                  <a:pt x="5103365" y="5513309"/>
                  <a:pt x="5103365" y="5538557"/>
                  <a:pt x="5103365" y="5525933"/>
                </a:cubicBezTo>
                <a:lnTo>
                  <a:pt x="5103365" y="5525933"/>
                </a:lnTo>
                <a:close/>
                <a:moveTo>
                  <a:pt x="6658759" y="5513309"/>
                </a:moveTo>
                <a:cubicBezTo>
                  <a:pt x="6646135" y="5513309"/>
                  <a:pt x="6646135" y="5500686"/>
                  <a:pt x="6632847" y="5500686"/>
                </a:cubicBezTo>
                <a:cubicBezTo>
                  <a:pt x="6632847" y="5513309"/>
                  <a:pt x="6645471" y="5525933"/>
                  <a:pt x="6658759" y="5513309"/>
                </a:cubicBezTo>
                <a:lnTo>
                  <a:pt x="6658759" y="5513309"/>
                </a:lnTo>
                <a:close/>
                <a:moveTo>
                  <a:pt x="6349807" y="5564469"/>
                </a:moveTo>
                <a:cubicBezTo>
                  <a:pt x="6362430" y="5564469"/>
                  <a:pt x="6349807" y="5577093"/>
                  <a:pt x="6349807" y="5551845"/>
                </a:cubicBezTo>
                <a:cubicBezTo>
                  <a:pt x="6337183" y="5551845"/>
                  <a:pt x="6323894" y="5539221"/>
                  <a:pt x="6323894" y="5539221"/>
                </a:cubicBezTo>
                <a:cubicBezTo>
                  <a:pt x="6323894" y="5551845"/>
                  <a:pt x="6336518" y="5551845"/>
                  <a:pt x="6336518" y="5564469"/>
                </a:cubicBezTo>
                <a:cubicBezTo>
                  <a:pt x="6362430" y="5577093"/>
                  <a:pt x="6362430" y="5589717"/>
                  <a:pt x="6375054" y="5602341"/>
                </a:cubicBezTo>
                <a:cubicBezTo>
                  <a:pt x="6388342" y="5589717"/>
                  <a:pt x="6363095" y="5577093"/>
                  <a:pt x="6349807" y="5564469"/>
                </a:cubicBezTo>
                <a:lnTo>
                  <a:pt x="6349807" y="5564469"/>
                </a:lnTo>
                <a:close/>
                <a:moveTo>
                  <a:pt x="5115989" y="5564469"/>
                </a:moveTo>
                <a:cubicBezTo>
                  <a:pt x="5103365" y="5577093"/>
                  <a:pt x="5090077" y="5589717"/>
                  <a:pt x="5077453" y="5602341"/>
                </a:cubicBezTo>
                <a:cubicBezTo>
                  <a:pt x="5090077" y="5602341"/>
                  <a:pt x="5077453" y="5614964"/>
                  <a:pt x="5077453" y="5627589"/>
                </a:cubicBezTo>
                <a:cubicBezTo>
                  <a:pt x="5064829" y="5627589"/>
                  <a:pt x="5051541" y="5627589"/>
                  <a:pt x="5064829" y="5652836"/>
                </a:cubicBezTo>
                <a:cubicBezTo>
                  <a:pt x="5052206" y="5652836"/>
                  <a:pt x="5052206" y="5652836"/>
                  <a:pt x="5052206" y="5652836"/>
                </a:cubicBezTo>
                <a:cubicBezTo>
                  <a:pt x="5052206" y="5652836"/>
                  <a:pt x="5052206" y="5640213"/>
                  <a:pt x="5039582" y="5640213"/>
                </a:cubicBezTo>
                <a:cubicBezTo>
                  <a:pt x="5052206" y="5652836"/>
                  <a:pt x="5039582" y="5652836"/>
                  <a:pt x="5026958" y="5652836"/>
                </a:cubicBezTo>
                <a:cubicBezTo>
                  <a:pt x="5014334" y="5665460"/>
                  <a:pt x="4975798" y="5678084"/>
                  <a:pt x="4988422" y="5703996"/>
                </a:cubicBezTo>
                <a:cubicBezTo>
                  <a:pt x="5001046" y="5703996"/>
                  <a:pt x="5001046" y="5729244"/>
                  <a:pt x="5001046" y="5755156"/>
                </a:cubicBezTo>
                <a:lnTo>
                  <a:pt x="5013669" y="5742532"/>
                </a:lnTo>
                <a:cubicBezTo>
                  <a:pt x="5013669" y="5755156"/>
                  <a:pt x="5013669" y="5755156"/>
                  <a:pt x="5013669" y="5755156"/>
                </a:cubicBezTo>
                <a:cubicBezTo>
                  <a:pt x="5026293" y="5755156"/>
                  <a:pt x="5026293" y="5767780"/>
                  <a:pt x="5039582" y="5767780"/>
                </a:cubicBezTo>
                <a:cubicBezTo>
                  <a:pt x="5039582" y="5755156"/>
                  <a:pt x="5039582" y="5755156"/>
                  <a:pt x="5039582" y="5755156"/>
                </a:cubicBezTo>
                <a:cubicBezTo>
                  <a:pt x="5039582" y="5742532"/>
                  <a:pt x="5026958" y="5742532"/>
                  <a:pt x="5039582" y="5742532"/>
                </a:cubicBezTo>
                <a:cubicBezTo>
                  <a:pt x="5052206" y="5742532"/>
                  <a:pt x="5039582" y="5742532"/>
                  <a:pt x="5052206" y="5729908"/>
                </a:cubicBezTo>
                <a:cubicBezTo>
                  <a:pt x="5052206" y="5742532"/>
                  <a:pt x="5052206" y="5742532"/>
                  <a:pt x="5052206" y="5742532"/>
                </a:cubicBezTo>
                <a:cubicBezTo>
                  <a:pt x="5078118" y="5717284"/>
                  <a:pt x="5090742" y="5717284"/>
                  <a:pt x="5078118" y="5691372"/>
                </a:cubicBezTo>
                <a:cubicBezTo>
                  <a:pt x="5078118" y="5703996"/>
                  <a:pt x="5065494" y="5703996"/>
                  <a:pt x="5052206" y="5703996"/>
                </a:cubicBezTo>
                <a:cubicBezTo>
                  <a:pt x="5052206" y="5691372"/>
                  <a:pt x="5064829" y="5678748"/>
                  <a:pt x="5078118" y="5691372"/>
                </a:cubicBezTo>
                <a:cubicBezTo>
                  <a:pt x="5090742" y="5678748"/>
                  <a:pt x="5078118" y="5653501"/>
                  <a:pt x="5065494" y="5640213"/>
                </a:cubicBezTo>
                <a:lnTo>
                  <a:pt x="5065494" y="5627589"/>
                </a:lnTo>
                <a:cubicBezTo>
                  <a:pt x="5078118" y="5640213"/>
                  <a:pt x="5078118" y="5640213"/>
                  <a:pt x="5091406" y="5640213"/>
                </a:cubicBezTo>
                <a:cubicBezTo>
                  <a:pt x="5091406" y="5627589"/>
                  <a:pt x="5104030" y="5640213"/>
                  <a:pt x="5104030" y="5640213"/>
                </a:cubicBezTo>
                <a:cubicBezTo>
                  <a:pt x="5104030" y="5614964"/>
                  <a:pt x="5129942" y="5602341"/>
                  <a:pt x="5129942" y="5589053"/>
                </a:cubicBezTo>
                <a:cubicBezTo>
                  <a:pt x="5115989" y="5589717"/>
                  <a:pt x="5115989" y="5577093"/>
                  <a:pt x="5115989" y="5564469"/>
                </a:cubicBezTo>
                <a:lnTo>
                  <a:pt x="5115989" y="5564469"/>
                </a:lnTo>
                <a:close/>
                <a:moveTo>
                  <a:pt x="1349425" y="5691372"/>
                </a:moveTo>
                <a:cubicBezTo>
                  <a:pt x="1336801" y="5703996"/>
                  <a:pt x="1310889" y="5716620"/>
                  <a:pt x="1310889" y="5742532"/>
                </a:cubicBezTo>
                <a:cubicBezTo>
                  <a:pt x="1284977" y="5767780"/>
                  <a:pt x="1272353" y="5806316"/>
                  <a:pt x="1259729" y="5831564"/>
                </a:cubicBezTo>
                <a:cubicBezTo>
                  <a:pt x="1259729" y="5844187"/>
                  <a:pt x="1247105" y="5844187"/>
                  <a:pt x="1247105" y="5869435"/>
                </a:cubicBezTo>
                <a:cubicBezTo>
                  <a:pt x="1234482" y="5869435"/>
                  <a:pt x="1234482" y="5882059"/>
                  <a:pt x="1234482" y="5907307"/>
                </a:cubicBezTo>
                <a:cubicBezTo>
                  <a:pt x="1195946" y="5945178"/>
                  <a:pt x="1183322" y="6021586"/>
                  <a:pt x="1157410" y="6072746"/>
                </a:cubicBezTo>
                <a:cubicBezTo>
                  <a:pt x="1144786" y="6097994"/>
                  <a:pt x="1118873" y="6123906"/>
                  <a:pt x="1118873" y="6149154"/>
                </a:cubicBezTo>
                <a:cubicBezTo>
                  <a:pt x="1131497" y="6136530"/>
                  <a:pt x="1144786" y="6123906"/>
                  <a:pt x="1144786" y="6097994"/>
                </a:cubicBezTo>
                <a:cubicBezTo>
                  <a:pt x="1209234" y="5983714"/>
                  <a:pt x="1260394" y="5856147"/>
                  <a:pt x="1337466" y="5741203"/>
                </a:cubicBezTo>
                <a:cubicBezTo>
                  <a:pt x="1324178" y="5717284"/>
                  <a:pt x="1349425" y="5703996"/>
                  <a:pt x="1349425" y="5691372"/>
                </a:cubicBezTo>
                <a:lnTo>
                  <a:pt x="1349425" y="5691372"/>
                </a:lnTo>
                <a:close/>
                <a:moveTo>
                  <a:pt x="6620223" y="5755156"/>
                </a:moveTo>
                <a:cubicBezTo>
                  <a:pt x="6646135" y="5767780"/>
                  <a:pt x="6658759" y="5793028"/>
                  <a:pt x="6671383" y="5806316"/>
                </a:cubicBezTo>
                <a:cubicBezTo>
                  <a:pt x="6658759" y="5793692"/>
                  <a:pt x="6645471" y="5742532"/>
                  <a:pt x="6620223" y="5755156"/>
                </a:cubicBezTo>
                <a:lnTo>
                  <a:pt x="6620223" y="5755156"/>
                </a:lnTo>
                <a:close/>
                <a:moveTo>
                  <a:pt x="6105966" y="5920595"/>
                </a:moveTo>
                <a:cubicBezTo>
                  <a:pt x="6105966" y="5945843"/>
                  <a:pt x="6080054" y="5945843"/>
                  <a:pt x="6080054" y="5971755"/>
                </a:cubicBezTo>
                <a:cubicBezTo>
                  <a:pt x="6092678" y="5971755"/>
                  <a:pt x="6092678" y="5984379"/>
                  <a:pt x="6092678" y="5984379"/>
                </a:cubicBezTo>
                <a:cubicBezTo>
                  <a:pt x="6105302" y="5971755"/>
                  <a:pt x="6080054" y="5971755"/>
                  <a:pt x="6092678" y="5971755"/>
                </a:cubicBezTo>
                <a:cubicBezTo>
                  <a:pt x="6131214" y="5971755"/>
                  <a:pt x="6157126" y="5920595"/>
                  <a:pt x="6182374" y="5920595"/>
                </a:cubicBezTo>
                <a:cubicBezTo>
                  <a:pt x="6194998" y="5920595"/>
                  <a:pt x="6220910" y="5895347"/>
                  <a:pt x="6220910" y="5907971"/>
                </a:cubicBezTo>
                <a:cubicBezTo>
                  <a:pt x="6220910" y="5895347"/>
                  <a:pt x="6220910" y="5895347"/>
                  <a:pt x="6220910" y="5882724"/>
                </a:cubicBezTo>
                <a:cubicBezTo>
                  <a:pt x="6169750" y="5870100"/>
                  <a:pt x="6157126" y="5933219"/>
                  <a:pt x="6105966" y="5920595"/>
                </a:cubicBezTo>
                <a:lnTo>
                  <a:pt x="6105966" y="5920595"/>
                </a:lnTo>
                <a:close/>
                <a:moveTo>
                  <a:pt x="6105966" y="5959131"/>
                </a:moveTo>
                <a:cubicBezTo>
                  <a:pt x="6105966" y="5959131"/>
                  <a:pt x="6118590" y="5959131"/>
                  <a:pt x="6105966" y="5946507"/>
                </a:cubicBezTo>
                <a:cubicBezTo>
                  <a:pt x="6131879" y="5946507"/>
                  <a:pt x="6131879" y="5946507"/>
                  <a:pt x="6131879" y="5946507"/>
                </a:cubicBezTo>
                <a:cubicBezTo>
                  <a:pt x="6118590" y="5959131"/>
                  <a:pt x="6118590" y="5959131"/>
                  <a:pt x="6105966" y="5959131"/>
                </a:cubicBezTo>
                <a:lnTo>
                  <a:pt x="6105966" y="5959131"/>
                </a:lnTo>
                <a:close/>
                <a:moveTo>
                  <a:pt x="7031496" y="1782623"/>
                </a:moveTo>
                <a:cubicBezTo>
                  <a:pt x="7044119" y="1795247"/>
                  <a:pt x="7031496" y="1795247"/>
                  <a:pt x="7044119" y="1795247"/>
                </a:cubicBezTo>
                <a:cubicBezTo>
                  <a:pt x="7056743" y="1795247"/>
                  <a:pt x="7044119" y="1782623"/>
                  <a:pt x="7056743" y="1757376"/>
                </a:cubicBezTo>
                <a:cubicBezTo>
                  <a:pt x="7030831" y="1769999"/>
                  <a:pt x="7030831" y="1744752"/>
                  <a:pt x="7018207" y="1732128"/>
                </a:cubicBezTo>
                <a:cubicBezTo>
                  <a:pt x="7005583" y="1732128"/>
                  <a:pt x="7005583" y="1732128"/>
                  <a:pt x="7005583" y="1732128"/>
                </a:cubicBezTo>
                <a:cubicBezTo>
                  <a:pt x="7018207" y="1757376"/>
                  <a:pt x="7018207" y="1783288"/>
                  <a:pt x="7031496" y="1795912"/>
                </a:cubicBezTo>
                <a:cubicBezTo>
                  <a:pt x="7031496" y="1782623"/>
                  <a:pt x="7031496" y="1795247"/>
                  <a:pt x="7031496" y="1782623"/>
                </a:cubicBezTo>
                <a:lnTo>
                  <a:pt x="7031496" y="1782623"/>
                </a:lnTo>
                <a:close/>
                <a:moveTo>
                  <a:pt x="3702116" y="4125348"/>
                </a:moveTo>
                <a:cubicBezTo>
                  <a:pt x="3702116" y="4087476"/>
                  <a:pt x="3676204" y="4100100"/>
                  <a:pt x="3650956" y="4125348"/>
                </a:cubicBezTo>
                <a:cubicBezTo>
                  <a:pt x="3663580" y="4125348"/>
                  <a:pt x="3663580" y="4125348"/>
                  <a:pt x="3663580" y="4125348"/>
                </a:cubicBezTo>
                <a:cubicBezTo>
                  <a:pt x="3676204" y="4137972"/>
                  <a:pt x="3689492" y="4125348"/>
                  <a:pt x="3702116" y="4125348"/>
                </a:cubicBezTo>
                <a:lnTo>
                  <a:pt x="3702116" y="4125348"/>
                </a:lnTo>
                <a:close/>
                <a:moveTo>
                  <a:pt x="4113388" y="4711361"/>
                </a:moveTo>
                <a:cubicBezTo>
                  <a:pt x="4100764" y="4723985"/>
                  <a:pt x="4087476" y="4711361"/>
                  <a:pt x="4074852" y="4711361"/>
                </a:cubicBezTo>
                <a:cubicBezTo>
                  <a:pt x="4036316" y="4711361"/>
                  <a:pt x="3997780" y="4723985"/>
                  <a:pt x="3959244" y="4723985"/>
                </a:cubicBezTo>
                <a:cubicBezTo>
                  <a:pt x="3959244" y="4723985"/>
                  <a:pt x="3946620" y="4723985"/>
                  <a:pt x="3946620" y="4711361"/>
                </a:cubicBezTo>
                <a:cubicBezTo>
                  <a:pt x="3959244" y="4698738"/>
                  <a:pt x="3972533" y="4686114"/>
                  <a:pt x="3997780" y="4686114"/>
                </a:cubicBezTo>
                <a:cubicBezTo>
                  <a:pt x="3985156" y="4660866"/>
                  <a:pt x="3997780" y="4648242"/>
                  <a:pt x="3971868" y="4634954"/>
                </a:cubicBezTo>
                <a:cubicBezTo>
                  <a:pt x="3971868" y="4622330"/>
                  <a:pt x="3959244" y="4634954"/>
                  <a:pt x="3945956" y="4622330"/>
                </a:cubicBezTo>
                <a:cubicBezTo>
                  <a:pt x="3920044" y="4609706"/>
                  <a:pt x="3920044" y="4545922"/>
                  <a:pt x="3920044" y="4508051"/>
                </a:cubicBezTo>
                <a:cubicBezTo>
                  <a:pt x="3932668" y="4456891"/>
                  <a:pt x="3958580" y="4419019"/>
                  <a:pt x="3984492" y="4393771"/>
                </a:cubicBezTo>
                <a:cubicBezTo>
                  <a:pt x="3997116" y="4393771"/>
                  <a:pt x="4010404" y="4393771"/>
                  <a:pt x="4010404" y="4393771"/>
                </a:cubicBezTo>
                <a:cubicBezTo>
                  <a:pt x="4010404" y="4393771"/>
                  <a:pt x="4010404" y="4381148"/>
                  <a:pt x="4023028" y="4381148"/>
                </a:cubicBezTo>
                <a:cubicBezTo>
                  <a:pt x="3997116" y="4368524"/>
                  <a:pt x="3997116" y="4329988"/>
                  <a:pt x="3984492" y="4304740"/>
                </a:cubicBezTo>
                <a:cubicBezTo>
                  <a:pt x="3945956" y="4304740"/>
                  <a:pt x="3894796" y="4304740"/>
                  <a:pt x="3868884" y="4279492"/>
                </a:cubicBezTo>
                <a:cubicBezTo>
                  <a:pt x="3881508" y="4266868"/>
                  <a:pt x="3881508" y="4241621"/>
                  <a:pt x="3881508" y="4228332"/>
                </a:cubicBezTo>
                <a:cubicBezTo>
                  <a:pt x="3868884" y="4190461"/>
                  <a:pt x="3804435" y="4215708"/>
                  <a:pt x="3804435" y="4177172"/>
                </a:cubicBezTo>
                <a:cubicBezTo>
                  <a:pt x="3791812" y="4189796"/>
                  <a:pt x="3778524" y="4164548"/>
                  <a:pt x="3753276" y="4164548"/>
                </a:cubicBezTo>
                <a:cubicBezTo>
                  <a:pt x="3753276" y="4164548"/>
                  <a:pt x="3753276" y="4177172"/>
                  <a:pt x="3740652" y="4189796"/>
                </a:cubicBezTo>
                <a:cubicBezTo>
                  <a:pt x="3728028" y="4164548"/>
                  <a:pt x="3702116" y="4164548"/>
                  <a:pt x="3689492" y="4138636"/>
                </a:cubicBezTo>
                <a:cubicBezTo>
                  <a:pt x="3676868" y="4138636"/>
                  <a:pt x="3650956" y="4151260"/>
                  <a:pt x="3650956" y="4176508"/>
                </a:cubicBezTo>
                <a:cubicBezTo>
                  <a:pt x="3650956" y="4189132"/>
                  <a:pt x="3676868" y="4176508"/>
                  <a:pt x="3676868" y="4189132"/>
                </a:cubicBezTo>
                <a:cubicBezTo>
                  <a:pt x="3625708" y="4214379"/>
                  <a:pt x="3638332" y="4290787"/>
                  <a:pt x="3587172" y="4290787"/>
                </a:cubicBezTo>
                <a:cubicBezTo>
                  <a:pt x="3587172" y="4328659"/>
                  <a:pt x="3536012" y="4354571"/>
                  <a:pt x="3510100" y="4341947"/>
                </a:cubicBezTo>
                <a:cubicBezTo>
                  <a:pt x="3510100" y="4367195"/>
                  <a:pt x="3497476" y="4367195"/>
                  <a:pt x="3484188" y="4379819"/>
                </a:cubicBezTo>
                <a:cubicBezTo>
                  <a:pt x="3458276" y="4379819"/>
                  <a:pt x="3458276" y="4341947"/>
                  <a:pt x="3433028" y="4354571"/>
                </a:cubicBezTo>
                <a:cubicBezTo>
                  <a:pt x="3433028" y="4379819"/>
                  <a:pt x="3471564" y="4405731"/>
                  <a:pt x="3471564" y="4443602"/>
                </a:cubicBezTo>
                <a:cubicBezTo>
                  <a:pt x="3471564" y="4456226"/>
                  <a:pt x="3471564" y="4481474"/>
                  <a:pt x="3458940" y="4507386"/>
                </a:cubicBezTo>
                <a:cubicBezTo>
                  <a:pt x="3446317" y="4558546"/>
                  <a:pt x="3420404" y="4609042"/>
                  <a:pt x="3420404" y="4660202"/>
                </a:cubicBezTo>
                <a:cubicBezTo>
                  <a:pt x="3407781" y="4711361"/>
                  <a:pt x="3446317" y="4736609"/>
                  <a:pt x="3458940" y="4800393"/>
                </a:cubicBezTo>
                <a:lnTo>
                  <a:pt x="3471564" y="4800393"/>
                </a:lnTo>
                <a:cubicBezTo>
                  <a:pt x="3458940" y="4813017"/>
                  <a:pt x="3471564" y="4851553"/>
                  <a:pt x="3484188" y="4851553"/>
                </a:cubicBezTo>
                <a:cubicBezTo>
                  <a:pt x="3496812" y="4876800"/>
                  <a:pt x="3496812" y="4915336"/>
                  <a:pt x="3522724" y="4953208"/>
                </a:cubicBezTo>
                <a:cubicBezTo>
                  <a:pt x="3561260" y="4991080"/>
                  <a:pt x="3612420" y="5029616"/>
                  <a:pt x="3638332" y="5067487"/>
                </a:cubicBezTo>
                <a:lnTo>
                  <a:pt x="3625708" y="5067487"/>
                </a:lnTo>
                <a:cubicBezTo>
                  <a:pt x="3676868" y="5131271"/>
                  <a:pt x="3767228" y="5169143"/>
                  <a:pt x="3844300" y="5181767"/>
                </a:cubicBezTo>
                <a:cubicBezTo>
                  <a:pt x="3856924" y="5169143"/>
                  <a:pt x="3856924" y="5169143"/>
                  <a:pt x="3870213" y="5156519"/>
                </a:cubicBezTo>
                <a:cubicBezTo>
                  <a:pt x="3896125" y="5220303"/>
                  <a:pt x="3998445" y="5169143"/>
                  <a:pt x="3973197" y="5118647"/>
                </a:cubicBezTo>
                <a:cubicBezTo>
                  <a:pt x="3985821" y="5118647"/>
                  <a:pt x="3985821" y="5080776"/>
                  <a:pt x="3999109" y="5067487"/>
                </a:cubicBezTo>
                <a:cubicBezTo>
                  <a:pt x="3986485" y="5054863"/>
                  <a:pt x="4011733" y="5029616"/>
                  <a:pt x="4025021" y="5003703"/>
                </a:cubicBezTo>
                <a:cubicBezTo>
                  <a:pt x="4025021" y="4991080"/>
                  <a:pt x="4012397" y="4978456"/>
                  <a:pt x="4012397" y="4965832"/>
                </a:cubicBezTo>
                <a:cubicBezTo>
                  <a:pt x="4012397" y="4914672"/>
                  <a:pt x="4038309" y="4889424"/>
                  <a:pt x="3999773" y="4876800"/>
                </a:cubicBezTo>
                <a:cubicBezTo>
                  <a:pt x="3999773" y="4813017"/>
                  <a:pt x="3948613" y="4825640"/>
                  <a:pt x="3948613" y="4762521"/>
                </a:cubicBezTo>
                <a:cubicBezTo>
                  <a:pt x="3999773" y="4762521"/>
                  <a:pt x="4038309" y="4737273"/>
                  <a:pt x="4076845" y="4737273"/>
                </a:cubicBezTo>
                <a:cubicBezTo>
                  <a:pt x="4064222" y="4762521"/>
                  <a:pt x="4025686" y="4801057"/>
                  <a:pt x="4025686" y="4838929"/>
                </a:cubicBezTo>
                <a:cubicBezTo>
                  <a:pt x="4025686" y="4851553"/>
                  <a:pt x="4051598" y="4876800"/>
                  <a:pt x="4076845" y="4876800"/>
                </a:cubicBezTo>
                <a:cubicBezTo>
                  <a:pt x="4115382" y="4889424"/>
                  <a:pt x="4153918" y="4838929"/>
                  <a:pt x="4141294" y="4787769"/>
                </a:cubicBezTo>
                <a:cubicBezTo>
                  <a:pt x="4139300" y="4761857"/>
                  <a:pt x="4113388" y="4736609"/>
                  <a:pt x="4113388" y="4711361"/>
                </a:cubicBezTo>
                <a:lnTo>
                  <a:pt x="4113388" y="4711361"/>
                </a:lnTo>
                <a:close/>
                <a:moveTo>
                  <a:pt x="3702116" y="4176508"/>
                </a:moveTo>
                <a:cubicBezTo>
                  <a:pt x="3689492" y="4176508"/>
                  <a:pt x="3689492" y="4176508"/>
                  <a:pt x="3689492" y="4176508"/>
                </a:cubicBezTo>
                <a:cubicBezTo>
                  <a:pt x="3689492" y="4176508"/>
                  <a:pt x="3689492" y="4163884"/>
                  <a:pt x="3702116" y="4163884"/>
                </a:cubicBezTo>
                <a:cubicBezTo>
                  <a:pt x="3714740" y="4163884"/>
                  <a:pt x="3689492" y="4176508"/>
                  <a:pt x="3702116" y="4176508"/>
                </a:cubicBezTo>
                <a:lnTo>
                  <a:pt x="3702116" y="4176508"/>
                </a:lnTo>
                <a:close/>
                <a:moveTo>
                  <a:pt x="3419075" y="4278163"/>
                </a:moveTo>
                <a:cubicBezTo>
                  <a:pt x="3393163" y="4290787"/>
                  <a:pt x="3367916" y="4316035"/>
                  <a:pt x="3342003" y="4303411"/>
                </a:cubicBezTo>
                <a:cubicBezTo>
                  <a:pt x="3342003" y="4316035"/>
                  <a:pt x="3329380" y="4328659"/>
                  <a:pt x="3329380" y="4354571"/>
                </a:cubicBezTo>
                <a:cubicBezTo>
                  <a:pt x="3367916" y="4367195"/>
                  <a:pt x="3367916" y="4329323"/>
                  <a:pt x="3406452" y="4316699"/>
                </a:cubicBezTo>
                <a:cubicBezTo>
                  <a:pt x="3393828" y="4303411"/>
                  <a:pt x="3432364" y="4290787"/>
                  <a:pt x="3419075" y="4278163"/>
                </a:cubicBezTo>
                <a:lnTo>
                  <a:pt x="3419075" y="4278163"/>
                </a:lnTo>
                <a:close/>
                <a:moveTo>
                  <a:pt x="4820325" y="4520010"/>
                </a:moveTo>
                <a:cubicBezTo>
                  <a:pt x="4794413" y="4532634"/>
                  <a:pt x="4769165" y="4532634"/>
                  <a:pt x="4755877" y="4557882"/>
                </a:cubicBezTo>
                <a:cubicBezTo>
                  <a:pt x="4755877" y="4545258"/>
                  <a:pt x="4743253" y="4557882"/>
                  <a:pt x="4755877" y="4570506"/>
                </a:cubicBezTo>
                <a:cubicBezTo>
                  <a:pt x="4755877" y="4545258"/>
                  <a:pt x="4755877" y="4570506"/>
                  <a:pt x="4755877" y="4570506"/>
                </a:cubicBezTo>
                <a:cubicBezTo>
                  <a:pt x="4743253" y="4557882"/>
                  <a:pt x="4743253" y="4583129"/>
                  <a:pt x="4743253" y="4570506"/>
                </a:cubicBezTo>
                <a:cubicBezTo>
                  <a:pt x="4743253" y="4583129"/>
                  <a:pt x="4743253" y="4595753"/>
                  <a:pt x="4755877" y="4608377"/>
                </a:cubicBezTo>
                <a:cubicBezTo>
                  <a:pt x="4743253" y="4595753"/>
                  <a:pt x="4743253" y="4595753"/>
                  <a:pt x="4743253" y="4595753"/>
                </a:cubicBezTo>
                <a:cubicBezTo>
                  <a:pt x="4755877" y="4595753"/>
                  <a:pt x="4730629" y="4595753"/>
                  <a:pt x="4730629" y="4583129"/>
                </a:cubicBezTo>
                <a:cubicBezTo>
                  <a:pt x="4743253" y="4583129"/>
                  <a:pt x="4743253" y="4583129"/>
                  <a:pt x="4730629" y="4570506"/>
                </a:cubicBezTo>
                <a:cubicBezTo>
                  <a:pt x="4730629" y="4583129"/>
                  <a:pt x="4730629" y="4595753"/>
                  <a:pt x="4730629" y="4595753"/>
                </a:cubicBezTo>
                <a:cubicBezTo>
                  <a:pt x="4730629" y="4608377"/>
                  <a:pt x="4743253" y="4595753"/>
                  <a:pt x="4743253" y="4608377"/>
                </a:cubicBezTo>
                <a:cubicBezTo>
                  <a:pt x="4730629" y="4608377"/>
                  <a:pt x="4743253" y="4621001"/>
                  <a:pt x="4730629" y="4621001"/>
                </a:cubicBezTo>
                <a:lnTo>
                  <a:pt x="4718005" y="4608377"/>
                </a:lnTo>
                <a:cubicBezTo>
                  <a:pt x="4718005" y="4633625"/>
                  <a:pt x="4705381" y="4633625"/>
                  <a:pt x="4705381" y="4633625"/>
                </a:cubicBezTo>
                <a:cubicBezTo>
                  <a:pt x="4718005" y="4658873"/>
                  <a:pt x="4731293" y="4710033"/>
                  <a:pt x="4782453" y="4697409"/>
                </a:cubicBezTo>
                <a:cubicBezTo>
                  <a:pt x="4782453" y="4684785"/>
                  <a:pt x="4795077" y="4697409"/>
                  <a:pt x="4795077" y="4697409"/>
                </a:cubicBezTo>
                <a:lnTo>
                  <a:pt x="4795077" y="4684785"/>
                </a:lnTo>
                <a:cubicBezTo>
                  <a:pt x="4807701" y="4710033"/>
                  <a:pt x="4807701" y="4684785"/>
                  <a:pt x="4820989" y="4684785"/>
                </a:cubicBezTo>
                <a:cubicBezTo>
                  <a:pt x="4846902" y="4659537"/>
                  <a:pt x="4833613" y="4608377"/>
                  <a:pt x="4859526" y="4595753"/>
                </a:cubicBezTo>
                <a:cubicBezTo>
                  <a:pt x="4846237" y="4571170"/>
                  <a:pt x="4846237" y="4545922"/>
                  <a:pt x="4820325" y="4520010"/>
                </a:cubicBezTo>
                <a:lnTo>
                  <a:pt x="4820325" y="4520010"/>
                </a:lnTo>
                <a:close/>
                <a:moveTo>
                  <a:pt x="5694694" y="4902048"/>
                </a:moveTo>
                <a:cubicBezTo>
                  <a:pt x="5682070" y="4902048"/>
                  <a:pt x="5682070" y="4889424"/>
                  <a:pt x="5668782" y="4889424"/>
                </a:cubicBezTo>
                <a:cubicBezTo>
                  <a:pt x="5694694" y="4914672"/>
                  <a:pt x="5694694" y="4953208"/>
                  <a:pt x="5733230" y="4965832"/>
                </a:cubicBezTo>
                <a:cubicBezTo>
                  <a:pt x="5733230" y="4927296"/>
                  <a:pt x="5694694" y="4927296"/>
                  <a:pt x="5694694" y="4902048"/>
                </a:cubicBezTo>
                <a:lnTo>
                  <a:pt x="5694694" y="4902048"/>
                </a:lnTo>
                <a:close/>
                <a:moveTo>
                  <a:pt x="1979290" y="5156519"/>
                </a:moveTo>
                <a:cubicBezTo>
                  <a:pt x="1991914" y="5169143"/>
                  <a:pt x="1966666" y="5169143"/>
                  <a:pt x="1979290" y="5181767"/>
                </a:cubicBezTo>
                <a:cubicBezTo>
                  <a:pt x="1991914" y="5194390"/>
                  <a:pt x="2030450" y="5194390"/>
                  <a:pt x="2017826" y="5169143"/>
                </a:cubicBezTo>
                <a:cubicBezTo>
                  <a:pt x="2005202" y="5169807"/>
                  <a:pt x="2005202" y="5156519"/>
                  <a:pt x="1979290" y="5156519"/>
                </a:cubicBezTo>
                <a:lnTo>
                  <a:pt x="1979290" y="5156519"/>
                </a:lnTo>
                <a:close/>
                <a:moveTo>
                  <a:pt x="5462814" y="5182431"/>
                </a:moveTo>
                <a:cubicBezTo>
                  <a:pt x="5462814" y="5182431"/>
                  <a:pt x="5475437" y="5182431"/>
                  <a:pt x="5475437" y="5195055"/>
                </a:cubicBezTo>
                <a:cubicBezTo>
                  <a:pt x="5462814" y="5195055"/>
                  <a:pt x="5475437" y="5195055"/>
                  <a:pt x="5462814" y="5195055"/>
                </a:cubicBezTo>
                <a:cubicBezTo>
                  <a:pt x="5462814" y="5195055"/>
                  <a:pt x="5462814" y="5195055"/>
                  <a:pt x="5475437" y="5182431"/>
                </a:cubicBezTo>
                <a:cubicBezTo>
                  <a:pt x="5462814" y="5182431"/>
                  <a:pt x="5462814" y="5195055"/>
                  <a:pt x="5449525" y="5182431"/>
                </a:cubicBezTo>
                <a:cubicBezTo>
                  <a:pt x="5449525" y="5195055"/>
                  <a:pt x="5462149" y="5207679"/>
                  <a:pt x="5449525" y="5220303"/>
                </a:cubicBezTo>
                <a:cubicBezTo>
                  <a:pt x="5475437" y="5220303"/>
                  <a:pt x="5475437" y="5220303"/>
                  <a:pt x="5475437" y="5220303"/>
                </a:cubicBezTo>
                <a:cubicBezTo>
                  <a:pt x="5475437" y="5207679"/>
                  <a:pt x="5475437" y="5195055"/>
                  <a:pt x="5475437" y="5182431"/>
                </a:cubicBezTo>
                <a:cubicBezTo>
                  <a:pt x="5476102" y="5182431"/>
                  <a:pt x="5462814" y="5169807"/>
                  <a:pt x="5462814" y="5182431"/>
                </a:cubicBezTo>
                <a:lnTo>
                  <a:pt x="5462814" y="5182431"/>
                </a:lnTo>
                <a:close/>
              </a:path>
            </a:pathLst>
          </a:custGeom>
          <a:solidFill>
            <a:srgbClr val="000000"/>
          </a:solidFill>
          <a:ln w="6644"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xmlns="" id="{CA824345-3F75-4048-B5FB-84B1345A54DE}"/>
              </a:ext>
            </a:extLst>
          </p:cNvPr>
          <p:cNvSpPr/>
          <p:nvPr/>
        </p:nvSpPr>
        <p:spPr>
          <a:xfrm>
            <a:off x="8317523" y="3372891"/>
            <a:ext cx="2589832" cy="2365118"/>
          </a:xfrm>
          <a:custGeom>
            <a:avLst/>
            <a:gdLst>
              <a:gd name="connsiteX0" fmla="*/ 2477600 w 6125898"/>
              <a:gd name="connsiteY0" fmla="*/ 0 h 5594367"/>
              <a:gd name="connsiteX1" fmla="*/ 2464312 w 6125898"/>
              <a:gd name="connsiteY1" fmla="*/ 0 h 5594367"/>
              <a:gd name="connsiteX2" fmla="*/ 2477600 w 6125898"/>
              <a:gd name="connsiteY2" fmla="*/ 0 h 5594367"/>
              <a:gd name="connsiteX3" fmla="*/ 2477600 w 6125898"/>
              <a:gd name="connsiteY3" fmla="*/ 0 h 5594367"/>
              <a:gd name="connsiteX4" fmla="*/ 1953378 w 6125898"/>
              <a:gd name="connsiteY4" fmla="*/ 142849 h 5594367"/>
              <a:gd name="connsiteX5" fmla="*/ 1927466 w 6125898"/>
              <a:gd name="connsiteY5" fmla="*/ 65113 h 5594367"/>
              <a:gd name="connsiteX6" fmla="*/ 1953378 w 6125898"/>
              <a:gd name="connsiteY6" fmla="*/ 142849 h 5594367"/>
              <a:gd name="connsiteX7" fmla="*/ 1953378 w 6125898"/>
              <a:gd name="connsiteY7" fmla="*/ 142849 h 5594367"/>
              <a:gd name="connsiteX8" fmla="*/ 2687556 w 6125898"/>
              <a:gd name="connsiteY8" fmla="*/ 116937 h 5594367"/>
              <a:gd name="connsiteX9" fmla="*/ 2700844 w 6125898"/>
              <a:gd name="connsiteY9" fmla="*/ 77736 h 5594367"/>
              <a:gd name="connsiteX10" fmla="*/ 2674932 w 6125898"/>
              <a:gd name="connsiteY10" fmla="*/ 103649 h 5594367"/>
              <a:gd name="connsiteX11" fmla="*/ 2661644 w 6125898"/>
              <a:gd name="connsiteY11" fmla="*/ 90360 h 5594367"/>
              <a:gd name="connsiteX12" fmla="*/ 2661644 w 6125898"/>
              <a:gd name="connsiteY12" fmla="*/ 116272 h 5594367"/>
              <a:gd name="connsiteX13" fmla="*/ 2687556 w 6125898"/>
              <a:gd name="connsiteY13" fmla="*/ 116937 h 5594367"/>
              <a:gd name="connsiteX14" fmla="*/ 2687556 w 6125898"/>
              <a:gd name="connsiteY14" fmla="*/ 116937 h 5594367"/>
              <a:gd name="connsiteX15" fmla="*/ 3330044 w 6125898"/>
              <a:gd name="connsiteY15" fmla="*/ 285698 h 5594367"/>
              <a:gd name="connsiteX16" fmla="*/ 3304132 w 6125898"/>
              <a:gd name="connsiteY16" fmla="*/ 207962 h 5594367"/>
              <a:gd name="connsiteX17" fmla="*/ 3330044 w 6125898"/>
              <a:gd name="connsiteY17" fmla="*/ 285698 h 5594367"/>
              <a:gd name="connsiteX18" fmla="*/ 3330044 w 6125898"/>
              <a:gd name="connsiteY18" fmla="*/ 285698 h 5594367"/>
              <a:gd name="connsiteX19" fmla="*/ 5768444 w 6125898"/>
              <a:gd name="connsiteY19" fmla="*/ 1154752 h 5594367"/>
              <a:gd name="connsiteX20" fmla="*/ 5834221 w 6125898"/>
              <a:gd name="connsiteY20" fmla="*/ 1115551 h 5594367"/>
              <a:gd name="connsiteX21" fmla="*/ 5847510 w 6125898"/>
              <a:gd name="connsiteY21" fmla="*/ 1063727 h 5594367"/>
              <a:gd name="connsiteX22" fmla="*/ 5716620 w 6125898"/>
              <a:gd name="connsiteY22" fmla="*/ 1011903 h 5594367"/>
              <a:gd name="connsiteX23" fmla="*/ 5768444 w 6125898"/>
              <a:gd name="connsiteY23" fmla="*/ 1154752 h 5594367"/>
              <a:gd name="connsiteX24" fmla="*/ 5768444 w 6125898"/>
              <a:gd name="connsiteY24" fmla="*/ 1154752 h 5594367"/>
              <a:gd name="connsiteX25" fmla="*/ 4247600 w 6125898"/>
              <a:gd name="connsiteY25" fmla="*/ 1232488 h 5594367"/>
              <a:gd name="connsiteX26" fmla="*/ 4286801 w 6125898"/>
              <a:gd name="connsiteY26" fmla="*/ 1193288 h 5594367"/>
              <a:gd name="connsiteX27" fmla="*/ 4195111 w 6125898"/>
              <a:gd name="connsiteY27" fmla="*/ 1193288 h 5594367"/>
              <a:gd name="connsiteX28" fmla="*/ 4247600 w 6125898"/>
              <a:gd name="connsiteY28" fmla="*/ 1232488 h 5594367"/>
              <a:gd name="connsiteX29" fmla="*/ 4247600 w 6125898"/>
              <a:gd name="connsiteY29" fmla="*/ 1232488 h 5594367"/>
              <a:gd name="connsiteX30" fmla="*/ 2765956 w 6125898"/>
              <a:gd name="connsiteY30" fmla="*/ 1349425 h 5594367"/>
              <a:gd name="connsiteX31" fmla="*/ 2779245 w 6125898"/>
              <a:gd name="connsiteY31" fmla="*/ 1362714 h 5594367"/>
              <a:gd name="connsiteX32" fmla="*/ 2779245 w 6125898"/>
              <a:gd name="connsiteY32" fmla="*/ 1362714 h 5594367"/>
              <a:gd name="connsiteX33" fmla="*/ 2765956 w 6125898"/>
              <a:gd name="connsiteY33" fmla="*/ 1349425 h 5594367"/>
              <a:gd name="connsiteX34" fmla="*/ 2765956 w 6125898"/>
              <a:gd name="connsiteY34" fmla="*/ 1349425 h 5594367"/>
              <a:gd name="connsiteX35" fmla="*/ 2582578 w 6125898"/>
              <a:gd name="connsiteY35" fmla="*/ 1427162 h 5594367"/>
              <a:gd name="connsiteX36" fmla="*/ 2582578 w 6125898"/>
              <a:gd name="connsiteY36" fmla="*/ 1427162 h 5594367"/>
              <a:gd name="connsiteX37" fmla="*/ 2608490 w 6125898"/>
              <a:gd name="connsiteY37" fmla="*/ 1453074 h 5594367"/>
              <a:gd name="connsiteX38" fmla="*/ 2582578 w 6125898"/>
              <a:gd name="connsiteY38" fmla="*/ 1427162 h 5594367"/>
              <a:gd name="connsiteX39" fmla="*/ 2582578 w 6125898"/>
              <a:gd name="connsiteY39" fmla="*/ 1427162 h 5594367"/>
              <a:gd name="connsiteX40" fmla="*/ 3316756 w 6125898"/>
              <a:gd name="connsiteY40" fmla="*/ 1440450 h 5594367"/>
              <a:gd name="connsiteX41" fmla="*/ 3330044 w 6125898"/>
              <a:gd name="connsiteY41" fmla="*/ 1479650 h 5594367"/>
              <a:gd name="connsiteX42" fmla="*/ 3343332 w 6125898"/>
              <a:gd name="connsiteY42" fmla="*/ 1440450 h 5594367"/>
              <a:gd name="connsiteX43" fmla="*/ 3316756 w 6125898"/>
              <a:gd name="connsiteY43" fmla="*/ 1440450 h 5594367"/>
              <a:gd name="connsiteX44" fmla="*/ 3316756 w 6125898"/>
              <a:gd name="connsiteY44" fmla="*/ 1440450 h 5594367"/>
              <a:gd name="connsiteX45" fmla="*/ 3408445 w 6125898"/>
              <a:gd name="connsiteY45" fmla="*/ 1518187 h 5594367"/>
              <a:gd name="connsiteX46" fmla="*/ 3382533 w 6125898"/>
              <a:gd name="connsiteY46" fmla="*/ 1492274 h 5594367"/>
              <a:gd name="connsiteX47" fmla="*/ 3382533 w 6125898"/>
              <a:gd name="connsiteY47" fmla="*/ 1518187 h 5594367"/>
              <a:gd name="connsiteX48" fmla="*/ 3408445 w 6125898"/>
              <a:gd name="connsiteY48" fmla="*/ 1518187 h 5594367"/>
              <a:gd name="connsiteX49" fmla="*/ 3408445 w 6125898"/>
              <a:gd name="connsiteY49" fmla="*/ 1518187 h 5594367"/>
              <a:gd name="connsiteX50" fmla="*/ 3408445 w 6125898"/>
              <a:gd name="connsiteY50" fmla="*/ 1518187 h 5594367"/>
              <a:gd name="connsiteX51" fmla="*/ 1848400 w 6125898"/>
              <a:gd name="connsiteY51" fmla="*/ 1518187 h 5594367"/>
              <a:gd name="connsiteX52" fmla="*/ 1874313 w 6125898"/>
              <a:gd name="connsiteY52" fmla="*/ 1544099 h 5594367"/>
              <a:gd name="connsiteX53" fmla="*/ 1874313 w 6125898"/>
              <a:gd name="connsiteY53" fmla="*/ 1557387 h 5594367"/>
              <a:gd name="connsiteX54" fmla="*/ 1861024 w 6125898"/>
              <a:gd name="connsiteY54" fmla="*/ 1531475 h 5594367"/>
              <a:gd name="connsiteX55" fmla="*/ 1874313 w 6125898"/>
              <a:gd name="connsiteY55" fmla="*/ 1531475 h 5594367"/>
              <a:gd name="connsiteX56" fmla="*/ 1848400 w 6125898"/>
              <a:gd name="connsiteY56" fmla="*/ 1518187 h 5594367"/>
              <a:gd name="connsiteX57" fmla="*/ 1848400 w 6125898"/>
              <a:gd name="connsiteY57" fmla="*/ 1518187 h 5594367"/>
              <a:gd name="connsiteX58" fmla="*/ 2753332 w 6125898"/>
              <a:gd name="connsiteY58" fmla="*/ 1557387 h 5594367"/>
              <a:gd name="connsiteX59" fmla="*/ 2727421 w 6125898"/>
              <a:gd name="connsiteY59" fmla="*/ 1531475 h 5594367"/>
              <a:gd name="connsiteX60" fmla="*/ 2753332 w 6125898"/>
              <a:gd name="connsiteY60" fmla="*/ 1557387 h 5594367"/>
              <a:gd name="connsiteX61" fmla="*/ 2753332 w 6125898"/>
              <a:gd name="connsiteY61" fmla="*/ 1557387 h 5594367"/>
              <a:gd name="connsiteX62" fmla="*/ 5610978 w 6125898"/>
              <a:gd name="connsiteY62" fmla="*/ 1661036 h 5594367"/>
              <a:gd name="connsiteX63" fmla="*/ 5571778 w 6125898"/>
              <a:gd name="connsiteY63" fmla="*/ 1686948 h 5594367"/>
              <a:gd name="connsiteX64" fmla="*/ 5610978 w 6125898"/>
              <a:gd name="connsiteY64" fmla="*/ 1661036 h 5594367"/>
              <a:gd name="connsiteX65" fmla="*/ 5610978 w 6125898"/>
              <a:gd name="connsiteY65" fmla="*/ 1661036 h 5594367"/>
              <a:gd name="connsiteX66" fmla="*/ 2163333 w 6125898"/>
              <a:gd name="connsiteY66" fmla="*/ 1725484 h 5594367"/>
              <a:gd name="connsiteX67" fmla="*/ 2110844 w 6125898"/>
              <a:gd name="connsiteY67" fmla="*/ 1725484 h 5594367"/>
              <a:gd name="connsiteX68" fmla="*/ 2163333 w 6125898"/>
              <a:gd name="connsiteY68" fmla="*/ 1725484 h 5594367"/>
              <a:gd name="connsiteX69" fmla="*/ 2163333 w 6125898"/>
              <a:gd name="connsiteY69" fmla="*/ 1725484 h 5594367"/>
              <a:gd name="connsiteX70" fmla="*/ 3906756 w 6125898"/>
              <a:gd name="connsiteY70" fmla="*/ 1816508 h 5594367"/>
              <a:gd name="connsiteX71" fmla="*/ 3945956 w 6125898"/>
              <a:gd name="connsiteY71" fmla="*/ 1803220 h 5594367"/>
              <a:gd name="connsiteX72" fmla="*/ 3959244 w 6125898"/>
              <a:gd name="connsiteY72" fmla="*/ 1751396 h 5594367"/>
              <a:gd name="connsiteX73" fmla="*/ 3920044 w 6125898"/>
              <a:gd name="connsiteY73" fmla="*/ 1738108 h 5594367"/>
              <a:gd name="connsiteX74" fmla="*/ 3906756 w 6125898"/>
              <a:gd name="connsiteY74" fmla="*/ 1816508 h 5594367"/>
              <a:gd name="connsiteX75" fmla="*/ 3906756 w 6125898"/>
              <a:gd name="connsiteY75" fmla="*/ 1816508 h 5594367"/>
              <a:gd name="connsiteX76" fmla="*/ 3579199 w 6125898"/>
              <a:gd name="connsiteY76" fmla="*/ 1816508 h 5594367"/>
              <a:gd name="connsiteX77" fmla="*/ 3618400 w 6125898"/>
              <a:gd name="connsiteY77" fmla="*/ 1816508 h 5594367"/>
              <a:gd name="connsiteX78" fmla="*/ 3579199 w 6125898"/>
              <a:gd name="connsiteY78" fmla="*/ 1803220 h 5594367"/>
              <a:gd name="connsiteX79" fmla="*/ 3579199 w 6125898"/>
              <a:gd name="connsiteY79" fmla="*/ 1816508 h 5594367"/>
              <a:gd name="connsiteX80" fmla="*/ 3579199 w 6125898"/>
              <a:gd name="connsiteY80" fmla="*/ 1816508 h 5594367"/>
              <a:gd name="connsiteX81" fmla="*/ 2228445 w 6125898"/>
              <a:gd name="connsiteY81" fmla="*/ 2024470 h 5594367"/>
              <a:gd name="connsiteX82" fmla="*/ 2254357 w 6125898"/>
              <a:gd name="connsiteY82" fmla="*/ 2037758 h 5594367"/>
              <a:gd name="connsiteX83" fmla="*/ 2254357 w 6125898"/>
              <a:gd name="connsiteY83" fmla="*/ 2024470 h 5594367"/>
              <a:gd name="connsiteX84" fmla="*/ 2228445 w 6125898"/>
              <a:gd name="connsiteY84" fmla="*/ 2011182 h 5594367"/>
              <a:gd name="connsiteX85" fmla="*/ 2228445 w 6125898"/>
              <a:gd name="connsiteY85" fmla="*/ 2024470 h 5594367"/>
              <a:gd name="connsiteX86" fmla="*/ 2228445 w 6125898"/>
              <a:gd name="connsiteY86" fmla="*/ 2024470 h 5594367"/>
              <a:gd name="connsiteX87" fmla="*/ 930845 w 6125898"/>
              <a:gd name="connsiteY87" fmla="*/ 2063006 h 5594367"/>
              <a:gd name="connsiteX88" fmla="*/ 917556 w 6125898"/>
              <a:gd name="connsiteY88" fmla="*/ 2037094 h 5594367"/>
              <a:gd name="connsiteX89" fmla="*/ 891644 w 6125898"/>
              <a:gd name="connsiteY89" fmla="*/ 2037094 h 5594367"/>
              <a:gd name="connsiteX90" fmla="*/ 930845 w 6125898"/>
              <a:gd name="connsiteY90" fmla="*/ 2063006 h 5594367"/>
              <a:gd name="connsiteX91" fmla="*/ 930845 w 6125898"/>
              <a:gd name="connsiteY91" fmla="*/ 2063006 h 5594367"/>
              <a:gd name="connsiteX92" fmla="*/ 2399200 w 6125898"/>
              <a:gd name="connsiteY92" fmla="*/ 2088918 h 5594367"/>
              <a:gd name="connsiteX93" fmla="*/ 2385912 w 6125898"/>
              <a:gd name="connsiteY93" fmla="*/ 2102207 h 5594367"/>
              <a:gd name="connsiteX94" fmla="*/ 2399200 w 6125898"/>
              <a:gd name="connsiteY94" fmla="*/ 2102207 h 5594367"/>
              <a:gd name="connsiteX95" fmla="*/ 2399200 w 6125898"/>
              <a:gd name="connsiteY95" fmla="*/ 2088918 h 5594367"/>
              <a:gd name="connsiteX96" fmla="*/ 2399200 w 6125898"/>
              <a:gd name="connsiteY96" fmla="*/ 2088918 h 5594367"/>
              <a:gd name="connsiteX97" fmla="*/ 2399200 w 6125898"/>
              <a:gd name="connsiteY97" fmla="*/ 2088918 h 5594367"/>
              <a:gd name="connsiteX98" fmla="*/ 2451689 w 6125898"/>
              <a:gd name="connsiteY98" fmla="*/ 2102207 h 5594367"/>
              <a:gd name="connsiteX99" fmla="*/ 2464977 w 6125898"/>
              <a:gd name="connsiteY99" fmla="*/ 2141407 h 5594367"/>
              <a:gd name="connsiteX100" fmla="*/ 2478265 w 6125898"/>
              <a:gd name="connsiteY100" fmla="*/ 2128119 h 5594367"/>
              <a:gd name="connsiteX101" fmla="*/ 2451689 w 6125898"/>
              <a:gd name="connsiteY101" fmla="*/ 2102207 h 5594367"/>
              <a:gd name="connsiteX102" fmla="*/ 2451689 w 6125898"/>
              <a:gd name="connsiteY102" fmla="*/ 2102207 h 5594367"/>
              <a:gd name="connsiteX103" fmla="*/ 5165821 w 6125898"/>
              <a:gd name="connsiteY103" fmla="*/ 2114830 h 5594367"/>
              <a:gd name="connsiteX104" fmla="*/ 5139909 w 6125898"/>
              <a:gd name="connsiteY104" fmla="*/ 2114830 h 5594367"/>
              <a:gd name="connsiteX105" fmla="*/ 5165821 w 6125898"/>
              <a:gd name="connsiteY105" fmla="*/ 2114830 h 5594367"/>
              <a:gd name="connsiteX106" fmla="*/ 5165821 w 6125898"/>
              <a:gd name="connsiteY106" fmla="*/ 2114830 h 5594367"/>
              <a:gd name="connsiteX107" fmla="*/ 1219200 w 6125898"/>
              <a:gd name="connsiteY107" fmla="*/ 2374616 h 5594367"/>
              <a:gd name="connsiteX108" fmla="*/ 1205912 w 6125898"/>
              <a:gd name="connsiteY108" fmla="*/ 2400529 h 5594367"/>
              <a:gd name="connsiteX109" fmla="*/ 1231824 w 6125898"/>
              <a:gd name="connsiteY109" fmla="*/ 2400529 h 5594367"/>
              <a:gd name="connsiteX110" fmla="*/ 1219200 w 6125898"/>
              <a:gd name="connsiteY110" fmla="*/ 2374616 h 5594367"/>
              <a:gd name="connsiteX111" fmla="*/ 1219200 w 6125898"/>
              <a:gd name="connsiteY111" fmla="*/ 2374616 h 5594367"/>
              <a:gd name="connsiteX112" fmla="*/ 65113 w 6125898"/>
              <a:gd name="connsiteY112" fmla="*/ 2659650 h 5594367"/>
              <a:gd name="connsiteX113" fmla="*/ 65113 w 6125898"/>
              <a:gd name="connsiteY113" fmla="*/ 2633738 h 5594367"/>
              <a:gd name="connsiteX114" fmla="*/ 65113 w 6125898"/>
              <a:gd name="connsiteY114" fmla="*/ 2659650 h 5594367"/>
              <a:gd name="connsiteX115" fmla="*/ 65113 w 6125898"/>
              <a:gd name="connsiteY115" fmla="*/ 2659650 h 5594367"/>
              <a:gd name="connsiteX116" fmla="*/ 13288 w 6125898"/>
              <a:gd name="connsiteY116" fmla="*/ 2685562 h 5594367"/>
              <a:gd name="connsiteX117" fmla="*/ 0 w 6125898"/>
              <a:gd name="connsiteY117" fmla="*/ 2711475 h 5594367"/>
              <a:gd name="connsiteX118" fmla="*/ 39201 w 6125898"/>
              <a:gd name="connsiteY118" fmla="*/ 2685562 h 5594367"/>
              <a:gd name="connsiteX119" fmla="*/ 13288 w 6125898"/>
              <a:gd name="connsiteY119" fmla="*/ 2685562 h 5594367"/>
              <a:gd name="connsiteX120" fmla="*/ 13288 w 6125898"/>
              <a:gd name="connsiteY120" fmla="*/ 2685562 h 5594367"/>
              <a:gd name="connsiteX121" fmla="*/ 5388400 w 6125898"/>
              <a:gd name="connsiteY121" fmla="*/ 2932724 h 5594367"/>
              <a:gd name="connsiteX122" fmla="*/ 5309998 w 6125898"/>
              <a:gd name="connsiteY122" fmla="*/ 2932724 h 5594367"/>
              <a:gd name="connsiteX123" fmla="*/ 5388400 w 6125898"/>
              <a:gd name="connsiteY123" fmla="*/ 2971925 h 5594367"/>
              <a:gd name="connsiteX124" fmla="*/ 5388400 w 6125898"/>
              <a:gd name="connsiteY124" fmla="*/ 2932724 h 5594367"/>
              <a:gd name="connsiteX125" fmla="*/ 5388400 w 6125898"/>
              <a:gd name="connsiteY125" fmla="*/ 2932724 h 5594367"/>
              <a:gd name="connsiteX126" fmla="*/ 812578 w 6125898"/>
              <a:gd name="connsiteY126" fmla="*/ 3088197 h 5594367"/>
              <a:gd name="connsiteX127" fmla="*/ 812578 w 6125898"/>
              <a:gd name="connsiteY127" fmla="*/ 3101486 h 5594367"/>
              <a:gd name="connsiteX128" fmla="*/ 812578 w 6125898"/>
              <a:gd name="connsiteY128" fmla="*/ 3101486 h 5594367"/>
              <a:gd name="connsiteX129" fmla="*/ 825867 w 6125898"/>
              <a:gd name="connsiteY129" fmla="*/ 3088197 h 5594367"/>
              <a:gd name="connsiteX130" fmla="*/ 812578 w 6125898"/>
              <a:gd name="connsiteY130" fmla="*/ 3088197 h 5594367"/>
              <a:gd name="connsiteX131" fmla="*/ 812578 w 6125898"/>
              <a:gd name="connsiteY131" fmla="*/ 3088197 h 5594367"/>
              <a:gd name="connsiteX132" fmla="*/ 5637555 w 6125898"/>
              <a:gd name="connsiteY132" fmla="*/ 3282871 h 5594367"/>
              <a:gd name="connsiteX133" fmla="*/ 5624267 w 6125898"/>
              <a:gd name="connsiteY133" fmla="*/ 3282871 h 5594367"/>
              <a:gd name="connsiteX134" fmla="*/ 5624267 w 6125898"/>
              <a:gd name="connsiteY134" fmla="*/ 3282871 h 5594367"/>
              <a:gd name="connsiteX135" fmla="*/ 5624267 w 6125898"/>
              <a:gd name="connsiteY135" fmla="*/ 3296159 h 5594367"/>
              <a:gd name="connsiteX136" fmla="*/ 5637555 w 6125898"/>
              <a:gd name="connsiteY136" fmla="*/ 3282871 h 5594367"/>
              <a:gd name="connsiteX137" fmla="*/ 5637555 w 6125898"/>
              <a:gd name="connsiteY137" fmla="*/ 3282871 h 5594367"/>
              <a:gd name="connsiteX138" fmla="*/ 5519289 w 6125898"/>
              <a:gd name="connsiteY138" fmla="*/ 3386519 h 5594367"/>
              <a:gd name="connsiteX139" fmla="*/ 5571778 w 6125898"/>
              <a:gd name="connsiteY139" fmla="*/ 3347319 h 5594367"/>
              <a:gd name="connsiteX140" fmla="*/ 5624267 w 6125898"/>
              <a:gd name="connsiteY140" fmla="*/ 3308118 h 5594367"/>
              <a:gd name="connsiteX141" fmla="*/ 5519289 w 6125898"/>
              <a:gd name="connsiteY141" fmla="*/ 3373231 h 5594367"/>
              <a:gd name="connsiteX142" fmla="*/ 5519289 w 6125898"/>
              <a:gd name="connsiteY142" fmla="*/ 3386519 h 5594367"/>
              <a:gd name="connsiteX143" fmla="*/ 5519289 w 6125898"/>
              <a:gd name="connsiteY143" fmla="*/ 3386519 h 5594367"/>
              <a:gd name="connsiteX144" fmla="*/ 5519289 w 6125898"/>
              <a:gd name="connsiteY144" fmla="*/ 3386519 h 5594367"/>
              <a:gd name="connsiteX145" fmla="*/ 5322622 w 6125898"/>
              <a:gd name="connsiteY145" fmla="*/ 3672217 h 5594367"/>
              <a:gd name="connsiteX146" fmla="*/ 5335911 w 6125898"/>
              <a:gd name="connsiteY146" fmla="*/ 3685506 h 5594367"/>
              <a:gd name="connsiteX147" fmla="*/ 5322622 w 6125898"/>
              <a:gd name="connsiteY147" fmla="*/ 3672217 h 5594367"/>
              <a:gd name="connsiteX148" fmla="*/ 5322622 w 6125898"/>
              <a:gd name="connsiteY148" fmla="*/ 3672217 h 5594367"/>
              <a:gd name="connsiteX149" fmla="*/ 5506665 w 6125898"/>
              <a:gd name="connsiteY149" fmla="*/ 3710753 h 5594367"/>
              <a:gd name="connsiteX150" fmla="*/ 5519953 w 6125898"/>
              <a:gd name="connsiteY150" fmla="*/ 3724042 h 5594367"/>
              <a:gd name="connsiteX151" fmla="*/ 5519953 w 6125898"/>
              <a:gd name="connsiteY151" fmla="*/ 3710753 h 5594367"/>
              <a:gd name="connsiteX152" fmla="*/ 5506665 w 6125898"/>
              <a:gd name="connsiteY152" fmla="*/ 3710753 h 5594367"/>
              <a:gd name="connsiteX153" fmla="*/ 5506665 w 6125898"/>
              <a:gd name="connsiteY153" fmla="*/ 3710753 h 5594367"/>
              <a:gd name="connsiteX154" fmla="*/ 5610978 w 6125898"/>
              <a:gd name="connsiteY154" fmla="*/ 3801778 h 5594367"/>
              <a:gd name="connsiteX155" fmla="*/ 5624267 w 6125898"/>
              <a:gd name="connsiteY155" fmla="*/ 3788490 h 5594367"/>
              <a:gd name="connsiteX156" fmla="*/ 5610978 w 6125898"/>
              <a:gd name="connsiteY156" fmla="*/ 3788490 h 5594367"/>
              <a:gd name="connsiteX157" fmla="*/ 5610978 w 6125898"/>
              <a:gd name="connsiteY157" fmla="*/ 3801778 h 5594367"/>
              <a:gd name="connsiteX158" fmla="*/ 5610978 w 6125898"/>
              <a:gd name="connsiteY158" fmla="*/ 3801778 h 5594367"/>
              <a:gd name="connsiteX159" fmla="*/ 5610978 w 6125898"/>
              <a:gd name="connsiteY159" fmla="*/ 3801778 h 5594367"/>
              <a:gd name="connsiteX160" fmla="*/ 2490889 w 6125898"/>
              <a:gd name="connsiteY160" fmla="*/ 3788490 h 5594367"/>
              <a:gd name="connsiteX161" fmla="*/ 2464977 w 6125898"/>
              <a:gd name="connsiteY161" fmla="*/ 3788490 h 5594367"/>
              <a:gd name="connsiteX162" fmla="*/ 2478265 w 6125898"/>
              <a:gd name="connsiteY162" fmla="*/ 3814402 h 5594367"/>
              <a:gd name="connsiteX163" fmla="*/ 2490889 w 6125898"/>
              <a:gd name="connsiteY163" fmla="*/ 3788490 h 5594367"/>
              <a:gd name="connsiteX164" fmla="*/ 2490889 w 6125898"/>
              <a:gd name="connsiteY164" fmla="*/ 3788490 h 5594367"/>
              <a:gd name="connsiteX165" fmla="*/ 2255022 w 6125898"/>
              <a:gd name="connsiteY165" fmla="*/ 3905427 h 5594367"/>
              <a:gd name="connsiteX166" fmla="*/ 2268310 w 6125898"/>
              <a:gd name="connsiteY166" fmla="*/ 3892139 h 5594367"/>
              <a:gd name="connsiteX167" fmla="*/ 2255022 w 6125898"/>
              <a:gd name="connsiteY167" fmla="*/ 3905427 h 5594367"/>
              <a:gd name="connsiteX168" fmla="*/ 2255022 w 6125898"/>
              <a:gd name="connsiteY168" fmla="*/ 3905427 h 5594367"/>
              <a:gd name="connsiteX169" fmla="*/ 2241733 w 6125898"/>
              <a:gd name="connsiteY169" fmla="*/ 3918715 h 5594367"/>
              <a:gd name="connsiteX170" fmla="*/ 2255022 w 6125898"/>
              <a:gd name="connsiteY170" fmla="*/ 3892803 h 5594367"/>
              <a:gd name="connsiteX171" fmla="*/ 2241733 w 6125898"/>
              <a:gd name="connsiteY171" fmla="*/ 3918715 h 5594367"/>
              <a:gd name="connsiteX172" fmla="*/ 2241733 w 6125898"/>
              <a:gd name="connsiteY172" fmla="*/ 3918715 h 5594367"/>
              <a:gd name="connsiteX173" fmla="*/ 2215822 w 6125898"/>
              <a:gd name="connsiteY173" fmla="*/ 3944627 h 5594367"/>
              <a:gd name="connsiteX174" fmla="*/ 2202534 w 6125898"/>
              <a:gd name="connsiteY174" fmla="*/ 3957915 h 5594367"/>
              <a:gd name="connsiteX175" fmla="*/ 2215822 w 6125898"/>
              <a:gd name="connsiteY175" fmla="*/ 3944627 h 5594367"/>
              <a:gd name="connsiteX176" fmla="*/ 2215822 w 6125898"/>
              <a:gd name="connsiteY176" fmla="*/ 3944627 h 5594367"/>
              <a:gd name="connsiteX177" fmla="*/ 5454176 w 6125898"/>
              <a:gd name="connsiteY177" fmla="*/ 3996451 h 5594367"/>
              <a:gd name="connsiteX178" fmla="*/ 5454176 w 6125898"/>
              <a:gd name="connsiteY178" fmla="*/ 3983163 h 5594367"/>
              <a:gd name="connsiteX179" fmla="*/ 5440888 w 6125898"/>
              <a:gd name="connsiteY179" fmla="*/ 3983163 h 5594367"/>
              <a:gd name="connsiteX180" fmla="*/ 5454176 w 6125898"/>
              <a:gd name="connsiteY180" fmla="*/ 3996451 h 5594367"/>
              <a:gd name="connsiteX181" fmla="*/ 5454176 w 6125898"/>
              <a:gd name="connsiteY181" fmla="*/ 3996451 h 5594367"/>
              <a:gd name="connsiteX182" fmla="*/ 5571778 w 6125898"/>
              <a:gd name="connsiteY182" fmla="*/ 3996451 h 5594367"/>
              <a:gd name="connsiteX183" fmla="*/ 5558489 w 6125898"/>
              <a:gd name="connsiteY183" fmla="*/ 4009740 h 5594367"/>
              <a:gd name="connsiteX184" fmla="*/ 5571778 w 6125898"/>
              <a:gd name="connsiteY184" fmla="*/ 3996451 h 5594367"/>
              <a:gd name="connsiteX185" fmla="*/ 5571778 w 6125898"/>
              <a:gd name="connsiteY185" fmla="*/ 3996451 h 5594367"/>
              <a:gd name="connsiteX186" fmla="*/ 5585066 w 6125898"/>
              <a:gd name="connsiteY186" fmla="*/ 4009075 h 5594367"/>
              <a:gd name="connsiteX187" fmla="*/ 5585066 w 6125898"/>
              <a:gd name="connsiteY187" fmla="*/ 4022364 h 5594367"/>
              <a:gd name="connsiteX188" fmla="*/ 5585066 w 6125898"/>
              <a:gd name="connsiteY188" fmla="*/ 4009075 h 5594367"/>
              <a:gd name="connsiteX189" fmla="*/ 5585066 w 6125898"/>
              <a:gd name="connsiteY189" fmla="*/ 4009075 h 5594367"/>
              <a:gd name="connsiteX190" fmla="*/ 5545865 w 6125898"/>
              <a:gd name="connsiteY190" fmla="*/ 4034988 h 5594367"/>
              <a:gd name="connsiteX191" fmla="*/ 5559154 w 6125898"/>
              <a:gd name="connsiteY191" fmla="*/ 4034988 h 5594367"/>
              <a:gd name="connsiteX192" fmla="*/ 5545865 w 6125898"/>
              <a:gd name="connsiteY192" fmla="*/ 4021699 h 5594367"/>
              <a:gd name="connsiteX193" fmla="*/ 5545865 w 6125898"/>
              <a:gd name="connsiteY193" fmla="*/ 4034988 h 5594367"/>
              <a:gd name="connsiteX194" fmla="*/ 5545865 w 6125898"/>
              <a:gd name="connsiteY194" fmla="*/ 4034988 h 5594367"/>
              <a:gd name="connsiteX195" fmla="*/ 5585066 w 6125898"/>
              <a:gd name="connsiteY195" fmla="*/ 4034988 h 5594367"/>
              <a:gd name="connsiteX196" fmla="*/ 5598354 w 6125898"/>
              <a:gd name="connsiteY196" fmla="*/ 4021699 h 5594367"/>
              <a:gd name="connsiteX197" fmla="*/ 5585066 w 6125898"/>
              <a:gd name="connsiteY197" fmla="*/ 4034988 h 5594367"/>
              <a:gd name="connsiteX198" fmla="*/ 5585066 w 6125898"/>
              <a:gd name="connsiteY198" fmla="*/ 4034988 h 5594367"/>
              <a:gd name="connsiteX199" fmla="*/ 5610978 w 6125898"/>
              <a:gd name="connsiteY199" fmla="*/ 4086812 h 5594367"/>
              <a:gd name="connsiteX200" fmla="*/ 5610978 w 6125898"/>
              <a:gd name="connsiteY200" fmla="*/ 4112724 h 5594367"/>
              <a:gd name="connsiteX201" fmla="*/ 5610978 w 6125898"/>
              <a:gd name="connsiteY201" fmla="*/ 4086812 h 5594367"/>
              <a:gd name="connsiteX202" fmla="*/ 5610978 w 6125898"/>
              <a:gd name="connsiteY202" fmla="*/ 4086812 h 5594367"/>
              <a:gd name="connsiteX203" fmla="*/ 5257509 w 6125898"/>
              <a:gd name="connsiteY203" fmla="*/ 4139300 h 5594367"/>
              <a:gd name="connsiteX204" fmla="*/ 5270798 w 6125898"/>
              <a:gd name="connsiteY204" fmla="*/ 4152589 h 5594367"/>
              <a:gd name="connsiteX205" fmla="*/ 5257509 w 6125898"/>
              <a:gd name="connsiteY205" fmla="*/ 4139300 h 5594367"/>
              <a:gd name="connsiteX206" fmla="*/ 5257509 w 6125898"/>
              <a:gd name="connsiteY206" fmla="*/ 4139300 h 5594367"/>
              <a:gd name="connsiteX207" fmla="*/ 5191732 w 6125898"/>
              <a:gd name="connsiteY207" fmla="*/ 4217037 h 5594367"/>
              <a:gd name="connsiteX208" fmla="*/ 5205021 w 6125898"/>
              <a:gd name="connsiteY208" fmla="*/ 4217037 h 5594367"/>
              <a:gd name="connsiteX209" fmla="*/ 5205021 w 6125898"/>
              <a:gd name="connsiteY209" fmla="*/ 4203749 h 5594367"/>
              <a:gd name="connsiteX210" fmla="*/ 5191732 w 6125898"/>
              <a:gd name="connsiteY210" fmla="*/ 4217037 h 5594367"/>
              <a:gd name="connsiteX211" fmla="*/ 5191732 w 6125898"/>
              <a:gd name="connsiteY211" fmla="*/ 4217037 h 5594367"/>
              <a:gd name="connsiteX212" fmla="*/ 2818445 w 6125898"/>
              <a:gd name="connsiteY212" fmla="*/ 4346598 h 5594367"/>
              <a:gd name="connsiteX213" fmla="*/ 2831733 w 6125898"/>
              <a:gd name="connsiteY213" fmla="*/ 4320686 h 5594367"/>
              <a:gd name="connsiteX214" fmla="*/ 2818445 w 6125898"/>
              <a:gd name="connsiteY214" fmla="*/ 4346598 h 5594367"/>
              <a:gd name="connsiteX215" fmla="*/ 2818445 w 6125898"/>
              <a:gd name="connsiteY215" fmla="*/ 4346598 h 5594367"/>
              <a:gd name="connsiteX216" fmla="*/ 2989199 w 6125898"/>
              <a:gd name="connsiteY216" fmla="*/ 4333310 h 5594367"/>
              <a:gd name="connsiteX217" fmla="*/ 3002488 w 6125898"/>
              <a:gd name="connsiteY217" fmla="*/ 4346598 h 5594367"/>
              <a:gd name="connsiteX218" fmla="*/ 2989199 w 6125898"/>
              <a:gd name="connsiteY218" fmla="*/ 4333310 h 5594367"/>
              <a:gd name="connsiteX219" fmla="*/ 2989199 w 6125898"/>
              <a:gd name="connsiteY219" fmla="*/ 4333310 h 5594367"/>
              <a:gd name="connsiteX220" fmla="*/ 4562532 w 6125898"/>
              <a:gd name="connsiteY220" fmla="*/ 4359222 h 5594367"/>
              <a:gd name="connsiteX221" fmla="*/ 4575821 w 6125898"/>
              <a:gd name="connsiteY221" fmla="*/ 4359222 h 5594367"/>
              <a:gd name="connsiteX222" fmla="*/ 4562532 w 6125898"/>
              <a:gd name="connsiteY222" fmla="*/ 4345934 h 5594367"/>
              <a:gd name="connsiteX223" fmla="*/ 4562532 w 6125898"/>
              <a:gd name="connsiteY223" fmla="*/ 4345934 h 5594367"/>
              <a:gd name="connsiteX224" fmla="*/ 4562532 w 6125898"/>
              <a:gd name="connsiteY224" fmla="*/ 4359222 h 5594367"/>
              <a:gd name="connsiteX225" fmla="*/ 4562532 w 6125898"/>
              <a:gd name="connsiteY225" fmla="*/ 4359222 h 5594367"/>
              <a:gd name="connsiteX226" fmla="*/ 4562532 w 6125898"/>
              <a:gd name="connsiteY226" fmla="*/ 4359222 h 5594367"/>
              <a:gd name="connsiteX227" fmla="*/ 4523332 w 6125898"/>
              <a:gd name="connsiteY227" fmla="*/ 4359222 h 5594367"/>
              <a:gd name="connsiteX228" fmla="*/ 4510044 w 6125898"/>
              <a:gd name="connsiteY228" fmla="*/ 4372510 h 5594367"/>
              <a:gd name="connsiteX229" fmla="*/ 4523332 w 6125898"/>
              <a:gd name="connsiteY229" fmla="*/ 4372510 h 5594367"/>
              <a:gd name="connsiteX230" fmla="*/ 4523332 w 6125898"/>
              <a:gd name="connsiteY230" fmla="*/ 4385798 h 5594367"/>
              <a:gd name="connsiteX231" fmla="*/ 4510044 w 6125898"/>
              <a:gd name="connsiteY231" fmla="*/ 4399087 h 5594367"/>
              <a:gd name="connsiteX232" fmla="*/ 4523332 w 6125898"/>
              <a:gd name="connsiteY232" fmla="*/ 4399087 h 5594367"/>
              <a:gd name="connsiteX233" fmla="*/ 4523332 w 6125898"/>
              <a:gd name="connsiteY233" fmla="*/ 4359222 h 5594367"/>
              <a:gd name="connsiteX234" fmla="*/ 4523332 w 6125898"/>
              <a:gd name="connsiteY234" fmla="*/ 4359222 h 5594367"/>
              <a:gd name="connsiteX235" fmla="*/ 5020978 w 6125898"/>
              <a:gd name="connsiteY235" fmla="*/ 4385798 h 5594367"/>
              <a:gd name="connsiteX236" fmla="*/ 5034266 w 6125898"/>
              <a:gd name="connsiteY236" fmla="*/ 4385798 h 5594367"/>
              <a:gd name="connsiteX237" fmla="*/ 5020978 w 6125898"/>
              <a:gd name="connsiteY237" fmla="*/ 4385798 h 5594367"/>
              <a:gd name="connsiteX238" fmla="*/ 5020978 w 6125898"/>
              <a:gd name="connsiteY238" fmla="*/ 4385798 h 5594367"/>
              <a:gd name="connsiteX239" fmla="*/ 3185866 w 6125898"/>
              <a:gd name="connsiteY239" fmla="*/ 4398422 h 5594367"/>
              <a:gd name="connsiteX240" fmla="*/ 3120089 w 6125898"/>
              <a:gd name="connsiteY240" fmla="*/ 4385134 h 5594367"/>
              <a:gd name="connsiteX241" fmla="*/ 3198490 w 6125898"/>
              <a:gd name="connsiteY241" fmla="*/ 4450247 h 5594367"/>
              <a:gd name="connsiteX242" fmla="*/ 3185866 w 6125898"/>
              <a:gd name="connsiteY242" fmla="*/ 4398422 h 5594367"/>
              <a:gd name="connsiteX243" fmla="*/ 3185866 w 6125898"/>
              <a:gd name="connsiteY243" fmla="*/ 4398422 h 5594367"/>
              <a:gd name="connsiteX244" fmla="*/ 4470843 w 6125898"/>
              <a:gd name="connsiteY244" fmla="*/ 4411710 h 5594367"/>
              <a:gd name="connsiteX245" fmla="*/ 4496755 w 6125898"/>
              <a:gd name="connsiteY245" fmla="*/ 4385798 h 5594367"/>
              <a:gd name="connsiteX246" fmla="*/ 4470843 w 6125898"/>
              <a:gd name="connsiteY246" fmla="*/ 4411710 h 5594367"/>
              <a:gd name="connsiteX247" fmla="*/ 4470843 w 6125898"/>
              <a:gd name="connsiteY247" fmla="*/ 4411710 h 5594367"/>
              <a:gd name="connsiteX248" fmla="*/ 4615021 w 6125898"/>
              <a:gd name="connsiteY248" fmla="*/ 4411710 h 5594367"/>
              <a:gd name="connsiteX249" fmla="*/ 4615021 w 6125898"/>
              <a:gd name="connsiteY249" fmla="*/ 4398422 h 5594367"/>
              <a:gd name="connsiteX250" fmla="*/ 4615021 w 6125898"/>
              <a:gd name="connsiteY250" fmla="*/ 4411710 h 5594367"/>
              <a:gd name="connsiteX251" fmla="*/ 4615021 w 6125898"/>
              <a:gd name="connsiteY251" fmla="*/ 4411710 h 5594367"/>
              <a:gd name="connsiteX252" fmla="*/ 4247600 w 6125898"/>
              <a:gd name="connsiteY252" fmla="*/ 4411710 h 5594367"/>
              <a:gd name="connsiteX253" fmla="*/ 4247600 w 6125898"/>
              <a:gd name="connsiteY253" fmla="*/ 4424999 h 5594367"/>
              <a:gd name="connsiteX254" fmla="*/ 4247600 w 6125898"/>
              <a:gd name="connsiteY254" fmla="*/ 4411710 h 5594367"/>
              <a:gd name="connsiteX255" fmla="*/ 4247600 w 6125898"/>
              <a:gd name="connsiteY255" fmla="*/ 4411710 h 5594367"/>
              <a:gd name="connsiteX256" fmla="*/ 4457555 w 6125898"/>
              <a:gd name="connsiteY256" fmla="*/ 4411710 h 5594367"/>
              <a:gd name="connsiteX257" fmla="*/ 4457555 w 6125898"/>
              <a:gd name="connsiteY257" fmla="*/ 4424999 h 5594367"/>
              <a:gd name="connsiteX258" fmla="*/ 4470843 w 6125898"/>
              <a:gd name="connsiteY258" fmla="*/ 4424999 h 5594367"/>
              <a:gd name="connsiteX259" fmla="*/ 4484131 w 6125898"/>
              <a:gd name="connsiteY259" fmla="*/ 4424999 h 5594367"/>
              <a:gd name="connsiteX260" fmla="*/ 4470843 w 6125898"/>
              <a:gd name="connsiteY260" fmla="*/ 4411710 h 5594367"/>
              <a:gd name="connsiteX261" fmla="*/ 4457555 w 6125898"/>
              <a:gd name="connsiteY261" fmla="*/ 4411710 h 5594367"/>
              <a:gd name="connsiteX262" fmla="*/ 4457555 w 6125898"/>
              <a:gd name="connsiteY262" fmla="*/ 4411710 h 5594367"/>
              <a:gd name="connsiteX263" fmla="*/ 4418355 w 6125898"/>
              <a:gd name="connsiteY263" fmla="*/ 4411710 h 5594367"/>
              <a:gd name="connsiteX264" fmla="*/ 4405067 w 6125898"/>
              <a:gd name="connsiteY264" fmla="*/ 4437623 h 5594367"/>
              <a:gd name="connsiteX265" fmla="*/ 4418355 w 6125898"/>
              <a:gd name="connsiteY265" fmla="*/ 4424334 h 5594367"/>
              <a:gd name="connsiteX266" fmla="*/ 4418355 w 6125898"/>
              <a:gd name="connsiteY266" fmla="*/ 4411710 h 5594367"/>
              <a:gd name="connsiteX267" fmla="*/ 4418355 w 6125898"/>
              <a:gd name="connsiteY267" fmla="*/ 4411710 h 5594367"/>
              <a:gd name="connsiteX268" fmla="*/ 4601733 w 6125898"/>
              <a:gd name="connsiteY268" fmla="*/ 4424334 h 5594367"/>
              <a:gd name="connsiteX269" fmla="*/ 4615021 w 6125898"/>
              <a:gd name="connsiteY269" fmla="*/ 4424334 h 5594367"/>
              <a:gd name="connsiteX270" fmla="*/ 4615021 w 6125898"/>
              <a:gd name="connsiteY270" fmla="*/ 4424334 h 5594367"/>
              <a:gd name="connsiteX271" fmla="*/ 4601733 w 6125898"/>
              <a:gd name="connsiteY271" fmla="*/ 4424334 h 5594367"/>
              <a:gd name="connsiteX272" fmla="*/ 4601733 w 6125898"/>
              <a:gd name="connsiteY272" fmla="*/ 4424334 h 5594367"/>
              <a:gd name="connsiteX273" fmla="*/ 4588445 w 6125898"/>
              <a:gd name="connsiteY273" fmla="*/ 4476159 h 5594367"/>
              <a:gd name="connsiteX274" fmla="*/ 4601733 w 6125898"/>
              <a:gd name="connsiteY274" fmla="*/ 4476159 h 5594367"/>
              <a:gd name="connsiteX275" fmla="*/ 4601733 w 6125898"/>
              <a:gd name="connsiteY275" fmla="*/ 4462870 h 5594367"/>
              <a:gd name="connsiteX276" fmla="*/ 4615021 w 6125898"/>
              <a:gd name="connsiteY276" fmla="*/ 4462870 h 5594367"/>
              <a:gd name="connsiteX277" fmla="*/ 4615021 w 6125898"/>
              <a:gd name="connsiteY277" fmla="*/ 4449582 h 5594367"/>
              <a:gd name="connsiteX278" fmla="*/ 4588445 w 6125898"/>
              <a:gd name="connsiteY278" fmla="*/ 4476159 h 5594367"/>
              <a:gd name="connsiteX279" fmla="*/ 4588445 w 6125898"/>
              <a:gd name="connsiteY279" fmla="*/ 4476159 h 5594367"/>
              <a:gd name="connsiteX280" fmla="*/ 4890089 w 6125898"/>
              <a:gd name="connsiteY280" fmla="*/ 4450247 h 5594367"/>
              <a:gd name="connsiteX281" fmla="*/ 4876801 w 6125898"/>
              <a:gd name="connsiteY281" fmla="*/ 4450247 h 5594367"/>
              <a:gd name="connsiteX282" fmla="*/ 4876801 w 6125898"/>
              <a:gd name="connsiteY282" fmla="*/ 4463535 h 5594367"/>
              <a:gd name="connsiteX283" fmla="*/ 4890089 w 6125898"/>
              <a:gd name="connsiteY283" fmla="*/ 4450247 h 5594367"/>
              <a:gd name="connsiteX284" fmla="*/ 4890089 w 6125898"/>
              <a:gd name="connsiteY284" fmla="*/ 4450247 h 5594367"/>
              <a:gd name="connsiteX285" fmla="*/ 4379154 w 6125898"/>
              <a:gd name="connsiteY285" fmla="*/ 4463535 h 5594367"/>
              <a:gd name="connsiteX286" fmla="*/ 4405067 w 6125898"/>
              <a:gd name="connsiteY286" fmla="*/ 4476823 h 5594367"/>
              <a:gd name="connsiteX287" fmla="*/ 4391778 w 6125898"/>
              <a:gd name="connsiteY287" fmla="*/ 4463535 h 5594367"/>
              <a:gd name="connsiteX288" fmla="*/ 4379154 w 6125898"/>
              <a:gd name="connsiteY288" fmla="*/ 4463535 h 5594367"/>
              <a:gd name="connsiteX289" fmla="*/ 4379154 w 6125898"/>
              <a:gd name="connsiteY289" fmla="*/ 4463535 h 5594367"/>
              <a:gd name="connsiteX290" fmla="*/ 4430978 w 6125898"/>
              <a:gd name="connsiteY290" fmla="*/ 4476159 h 5594367"/>
              <a:gd name="connsiteX291" fmla="*/ 4417690 w 6125898"/>
              <a:gd name="connsiteY291" fmla="*/ 4489447 h 5594367"/>
              <a:gd name="connsiteX292" fmla="*/ 4430978 w 6125898"/>
              <a:gd name="connsiteY292" fmla="*/ 4489447 h 5594367"/>
              <a:gd name="connsiteX293" fmla="*/ 4430978 w 6125898"/>
              <a:gd name="connsiteY293" fmla="*/ 4476159 h 5594367"/>
              <a:gd name="connsiteX294" fmla="*/ 4430978 w 6125898"/>
              <a:gd name="connsiteY294" fmla="*/ 4476159 h 5594367"/>
              <a:gd name="connsiteX295" fmla="*/ 4640934 w 6125898"/>
              <a:gd name="connsiteY295" fmla="*/ 4527983 h 5594367"/>
              <a:gd name="connsiteX296" fmla="*/ 4666845 w 6125898"/>
              <a:gd name="connsiteY296" fmla="*/ 4514695 h 5594367"/>
              <a:gd name="connsiteX297" fmla="*/ 4640934 w 6125898"/>
              <a:gd name="connsiteY297" fmla="*/ 4514695 h 5594367"/>
              <a:gd name="connsiteX298" fmla="*/ 4640934 w 6125898"/>
              <a:gd name="connsiteY298" fmla="*/ 4527983 h 5594367"/>
              <a:gd name="connsiteX299" fmla="*/ 4640934 w 6125898"/>
              <a:gd name="connsiteY299" fmla="*/ 4527983 h 5594367"/>
              <a:gd name="connsiteX300" fmla="*/ 4798399 w 6125898"/>
              <a:gd name="connsiteY300" fmla="*/ 4515359 h 5594367"/>
              <a:gd name="connsiteX301" fmla="*/ 4811688 w 6125898"/>
              <a:gd name="connsiteY301" fmla="*/ 4515359 h 5594367"/>
              <a:gd name="connsiteX302" fmla="*/ 4798399 w 6125898"/>
              <a:gd name="connsiteY302" fmla="*/ 4515359 h 5594367"/>
              <a:gd name="connsiteX303" fmla="*/ 4798399 w 6125898"/>
              <a:gd name="connsiteY303" fmla="*/ 4515359 h 5594367"/>
              <a:gd name="connsiteX304" fmla="*/ 4981778 w 6125898"/>
              <a:gd name="connsiteY304" fmla="*/ 4502071 h 5594367"/>
              <a:gd name="connsiteX305" fmla="*/ 4955865 w 6125898"/>
              <a:gd name="connsiteY305" fmla="*/ 4515359 h 5594367"/>
              <a:gd name="connsiteX306" fmla="*/ 4981778 w 6125898"/>
              <a:gd name="connsiteY306" fmla="*/ 4502071 h 5594367"/>
              <a:gd name="connsiteX307" fmla="*/ 4981778 w 6125898"/>
              <a:gd name="connsiteY307" fmla="*/ 4502071 h 5594367"/>
              <a:gd name="connsiteX308" fmla="*/ 4247600 w 6125898"/>
              <a:gd name="connsiteY308" fmla="*/ 4515359 h 5594367"/>
              <a:gd name="connsiteX309" fmla="*/ 4234312 w 6125898"/>
              <a:gd name="connsiteY309" fmla="*/ 4515359 h 5594367"/>
              <a:gd name="connsiteX310" fmla="*/ 4247600 w 6125898"/>
              <a:gd name="connsiteY310" fmla="*/ 4528647 h 5594367"/>
              <a:gd name="connsiteX311" fmla="*/ 4247600 w 6125898"/>
              <a:gd name="connsiteY311" fmla="*/ 4515359 h 5594367"/>
              <a:gd name="connsiteX312" fmla="*/ 4247600 w 6125898"/>
              <a:gd name="connsiteY312" fmla="*/ 4515359 h 5594367"/>
              <a:gd name="connsiteX313" fmla="*/ 4942577 w 6125898"/>
              <a:gd name="connsiteY313" fmla="*/ 4541271 h 5594367"/>
              <a:gd name="connsiteX314" fmla="*/ 4942577 w 6125898"/>
              <a:gd name="connsiteY314" fmla="*/ 4527983 h 5594367"/>
              <a:gd name="connsiteX315" fmla="*/ 4942577 w 6125898"/>
              <a:gd name="connsiteY315" fmla="*/ 4541271 h 5594367"/>
              <a:gd name="connsiteX316" fmla="*/ 4942577 w 6125898"/>
              <a:gd name="connsiteY316" fmla="*/ 4541271 h 5594367"/>
              <a:gd name="connsiteX317" fmla="*/ 4025021 w 6125898"/>
              <a:gd name="connsiteY317" fmla="*/ 4553895 h 5594367"/>
              <a:gd name="connsiteX318" fmla="*/ 4011733 w 6125898"/>
              <a:gd name="connsiteY318" fmla="*/ 4540607 h 5594367"/>
              <a:gd name="connsiteX319" fmla="*/ 4025021 w 6125898"/>
              <a:gd name="connsiteY319" fmla="*/ 4553895 h 5594367"/>
              <a:gd name="connsiteX320" fmla="*/ 4025021 w 6125898"/>
              <a:gd name="connsiteY320" fmla="*/ 4553895 h 5594367"/>
              <a:gd name="connsiteX321" fmla="*/ 2897511 w 6125898"/>
              <a:gd name="connsiteY321" fmla="*/ 4553895 h 5594367"/>
              <a:gd name="connsiteX322" fmla="*/ 2897511 w 6125898"/>
              <a:gd name="connsiteY322" fmla="*/ 4579807 h 5594367"/>
              <a:gd name="connsiteX323" fmla="*/ 2897511 w 6125898"/>
              <a:gd name="connsiteY323" fmla="*/ 4579807 h 5594367"/>
              <a:gd name="connsiteX324" fmla="*/ 2897511 w 6125898"/>
              <a:gd name="connsiteY324" fmla="*/ 4553895 h 5594367"/>
              <a:gd name="connsiteX325" fmla="*/ 2897511 w 6125898"/>
              <a:gd name="connsiteY325" fmla="*/ 4553895 h 5594367"/>
              <a:gd name="connsiteX326" fmla="*/ 4103422 w 6125898"/>
              <a:gd name="connsiteY326" fmla="*/ 4579807 h 5594367"/>
              <a:gd name="connsiteX327" fmla="*/ 4116711 w 6125898"/>
              <a:gd name="connsiteY327" fmla="*/ 4566519 h 5594367"/>
              <a:gd name="connsiteX328" fmla="*/ 4103422 w 6125898"/>
              <a:gd name="connsiteY328" fmla="*/ 4553231 h 5594367"/>
              <a:gd name="connsiteX329" fmla="*/ 4103422 w 6125898"/>
              <a:gd name="connsiteY329" fmla="*/ 4579807 h 5594367"/>
              <a:gd name="connsiteX330" fmla="*/ 4103422 w 6125898"/>
              <a:gd name="connsiteY330" fmla="*/ 4579807 h 5594367"/>
              <a:gd name="connsiteX331" fmla="*/ 4640934 w 6125898"/>
              <a:gd name="connsiteY331" fmla="*/ 4553895 h 5594367"/>
              <a:gd name="connsiteX332" fmla="*/ 4654222 w 6125898"/>
              <a:gd name="connsiteY332" fmla="*/ 4567183 h 5594367"/>
              <a:gd name="connsiteX333" fmla="*/ 4640934 w 6125898"/>
              <a:gd name="connsiteY333" fmla="*/ 4553895 h 5594367"/>
              <a:gd name="connsiteX334" fmla="*/ 4640934 w 6125898"/>
              <a:gd name="connsiteY334" fmla="*/ 4553895 h 5594367"/>
              <a:gd name="connsiteX335" fmla="*/ 4326665 w 6125898"/>
              <a:gd name="connsiteY335" fmla="*/ 4579807 h 5594367"/>
              <a:gd name="connsiteX336" fmla="*/ 4326665 w 6125898"/>
              <a:gd name="connsiteY336" fmla="*/ 4593096 h 5594367"/>
              <a:gd name="connsiteX337" fmla="*/ 4326665 w 6125898"/>
              <a:gd name="connsiteY337" fmla="*/ 4579807 h 5594367"/>
              <a:gd name="connsiteX338" fmla="*/ 4326665 w 6125898"/>
              <a:gd name="connsiteY338" fmla="*/ 4579807 h 5594367"/>
              <a:gd name="connsiteX339" fmla="*/ 4667510 w 6125898"/>
              <a:gd name="connsiteY339" fmla="*/ 4579807 h 5594367"/>
              <a:gd name="connsiteX340" fmla="*/ 4680798 w 6125898"/>
              <a:gd name="connsiteY340" fmla="*/ 4579807 h 5594367"/>
              <a:gd name="connsiteX341" fmla="*/ 4680798 w 6125898"/>
              <a:gd name="connsiteY341" fmla="*/ 4579807 h 5594367"/>
              <a:gd name="connsiteX342" fmla="*/ 4667510 w 6125898"/>
              <a:gd name="connsiteY342" fmla="*/ 4579807 h 5594367"/>
              <a:gd name="connsiteX343" fmla="*/ 4667510 w 6125898"/>
              <a:gd name="connsiteY343" fmla="*/ 4579807 h 5594367"/>
              <a:gd name="connsiteX344" fmla="*/ 4929289 w 6125898"/>
              <a:gd name="connsiteY344" fmla="*/ 4593096 h 5594367"/>
              <a:gd name="connsiteX345" fmla="*/ 4942577 w 6125898"/>
              <a:gd name="connsiteY345" fmla="*/ 4579807 h 5594367"/>
              <a:gd name="connsiteX346" fmla="*/ 4929289 w 6125898"/>
              <a:gd name="connsiteY346" fmla="*/ 4593096 h 5594367"/>
              <a:gd name="connsiteX347" fmla="*/ 4929289 w 6125898"/>
              <a:gd name="connsiteY347" fmla="*/ 4593096 h 5594367"/>
              <a:gd name="connsiteX348" fmla="*/ 4274177 w 6125898"/>
              <a:gd name="connsiteY348" fmla="*/ 4632296 h 5594367"/>
              <a:gd name="connsiteX349" fmla="*/ 4300089 w 6125898"/>
              <a:gd name="connsiteY349" fmla="*/ 4606384 h 5594367"/>
              <a:gd name="connsiteX350" fmla="*/ 4286801 w 6125898"/>
              <a:gd name="connsiteY350" fmla="*/ 4580472 h 5594367"/>
              <a:gd name="connsiteX351" fmla="*/ 4260888 w 6125898"/>
              <a:gd name="connsiteY351" fmla="*/ 4593760 h 5594367"/>
              <a:gd name="connsiteX352" fmla="*/ 4274177 w 6125898"/>
              <a:gd name="connsiteY352" fmla="*/ 4632296 h 5594367"/>
              <a:gd name="connsiteX353" fmla="*/ 4274177 w 6125898"/>
              <a:gd name="connsiteY353" fmla="*/ 4632296 h 5594367"/>
              <a:gd name="connsiteX354" fmla="*/ 4890089 w 6125898"/>
              <a:gd name="connsiteY354" fmla="*/ 4579807 h 5594367"/>
              <a:gd name="connsiteX355" fmla="*/ 4876801 w 6125898"/>
              <a:gd name="connsiteY355" fmla="*/ 4579807 h 5594367"/>
              <a:gd name="connsiteX356" fmla="*/ 4863512 w 6125898"/>
              <a:gd name="connsiteY356" fmla="*/ 4605719 h 5594367"/>
              <a:gd name="connsiteX357" fmla="*/ 4902712 w 6125898"/>
              <a:gd name="connsiteY357" fmla="*/ 4592431 h 5594367"/>
              <a:gd name="connsiteX358" fmla="*/ 4890089 w 6125898"/>
              <a:gd name="connsiteY358" fmla="*/ 4579807 h 5594367"/>
              <a:gd name="connsiteX359" fmla="*/ 4890089 w 6125898"/>
              <a:gd name="connsiteY359" fmla="*/ 4579807 h 5594367"/>
              <a:gd name="connsiteX360" fmla="*/ 4116711 w 6125898"/>
              <a:gd name="connsiteY360" fmla="*/ 4605719 h 5594367"/>
              <a:gd name="connsiteX361" fmla="*/ 4116711 w 6125898"/>
              <a:gd name="connsiteY361" fmla="*/ 4579807 h 5594367"/>
              <a:gd name="connsiteX362" fmla="*/ 4116711 w 6125898"/>
              <a:gd name="connsiteY362" fmla="*/ 4593096 h 5594367"/>
              <a:gd name="connsiteX363" fmla="*/ 4103422 w 6125898"/>
              <a:gd name="connsiteY363" fmla="*/ 4593096 h 5594367"/>
              <a:gd name="connsiteX364" fmla="*/ 4116711 w 6125898"/>
              <a:gd name="connsiteY364" fmla="*/ 4605719 h 5594367"/>
              <a:gd name="connsiteX365" fmla="*/ 4116711 w 6125898"/>
              <a:gd name="connsiteY365" fmla="*/ 4605719 h 5594367"/>
              <a:gd name="connsiteX366" fmla="*/ 3251643 w 6125898"/>
              <a:gd name="connsiteY366" fmla="*/ 4579807 h 5594367"/>
              <a:gd name="connsiteX367" fmla="*/ 3238355 w 6125898"/>
              <a:gd name="connsiteY367" fmla="*/ 4579807 h 5594367"/>
              <a:gd name="connsiteX368" fmla="*/ 3264267 w 6125898"/>
              <a:gd name="connsiteY368" fmla="*/ 4619008 h 5594367"/>
              <a:gd name="connsiteX369" fmla="*/ 3251643 w 6125898"/>
              <a:gd name="connsiteY369" fmla="*/ 4579807 h 5594367"/>
              <a:gd name="connsiteX370" fmla="*/ 3251643 w 6125898"/>
              <a:gd name="connsiteY370" fmla="*/ 4579807 h 5594367"/>
              <a:gd name="connsiteX371" fmla="*/ 4981778 w 6125898"/>
              <a:gd name="connsiteY371" fmla="*/ 4605719 h 5594367"/>
              <a:gd name="connsiteX372" fmla="*/ 4981778 w 6125898"/>
              <a:gd name="connsiteY372" fmla="*/ 4592431 h 5594367"/>
              <a:gd name="connsiteX373" fmla="*/ 4955865 w 6125898"/>
              <a:gd name="connsiteY373" fmla="*/ 4592431 h 5594367"/>
              <a:gd name="connsiteX374" fmla="*/ 4942577 w 6125898"/>
              <a:gd name="connsiteY374" fmla="*/ 4618343 h 5594367"/>
              <a:gd name="connsiteX375" fmla="*/ 4981778 w 6125898"/>
              <a:gd name="connsiteY375" fmla="*/ 4605719 h 5594367"/>
              <a:gd name="connsiteX376" fmla="*/ 4981778 w 6125898"/>
              <a:gd name="connsiteY376" fmla="*/ 4605719 h 5594367"/>
              <a:gd name="connsiteX377" fmla="*/ 4077510 w 6125898"/>
              <a:gd name="connsiteY377" fmla="*/ 4619008 h 5594367"/>
              <a:gd name="connsiteX378" fmla="*/ 4077510 w 6125898"/>
              <a:gd name="connsiteY378" fmla="*/ 4619008 h 5594367"/>
              <a:gd name="connsiteX379" fmla="*/ 4077510 w 6125898"/>
              <a:gd name="connsiteY379" fmla="*/ 4619008 h 5594367"/>
              <a:gd name="connsiteX380" fmla="*/ 4182488 w 6125898"/>
              <a:gd name="connsiteY380" fmla="*/ 4605719 h 5594367"/>
              <a:gd name="connsiteX381" fmla="*/ 4169199 w 6125898"/>
              <a:gd name="connsiteY381" fmla="*/ 4631632 h 5594367"/>
              <a:gd name="connsiteX382" fmla="*/ 4195111 w 6125898"/>
              <a:gd name="connsiteY382" fmla="*/ 4618343 h 5594367"/>
              <a:gd name="connsiteX383" fmla="*/ 4182488 w 6125898"/>
              <a:gd name="connsiteY383" fmla="*/ 4605719 h 5594367"/>
              <a:gd name="connsiteX384" fmla="*/ 4182488 w 6125898"/>
              <a:gd name="connsiteY384" fmla="*/ 4605719 h 5594367"/>
              <a:gd name="connsiteX385" fmla="*/ 4430978 w 6125898"/>
              <a:gd name="connsiteY385" fmla="*/ 4619008 h 5594367"/>
              <a:gd name="connsiteX386" fmla="*/ 4444266 w 6125898"/>
              <a:gd name="connsiteY386" fmla="*/ 4658208 h 5594367"/>
              <a:gd name="connsiteX387" fmla="*/ 4444266 w 6125898"/>
              <a:gd name="connsiteY387" fmla="*/ 4606384 h 5594367"/>
              <a:gd name="connsiteX388" fmla="*/ 4430978 w 6125898"/>
              <a:gd name="connsiteY388" fmla="*/ 4619008 h 5594367"/>
              <a:gd name="connsiteX389" fmla="*/ 4430978 w 6125898"/>
              <a:gd name="connsiteY389" fmla="*/ 4619008 h 5594367"/>
              <a:gd name="connsiteX390" fmla="*/ 4640934 w 6125898"/>
              <a:gd name="connsiteY390" fmla="*/ 4619008 h 5594367"/>
              <a:gd name="connsiteX391" fmla="*/ 4666845 w 6125898"/>
              <a:gd name="connsiteY391" fmla="*/ 4619008 h 5594367"/>
              <a:gd name="connsiteX392" fmla="*/ 4640934 w 6125898"/>
              <a:gd name="connsiteY392" fmla="*/ 4619008 h 5594367"/>
              <a:gd name="connsiteX393" fmla="*/ 4640934 w 6125898"/>
              <a:gd name="connsiteY393" fmla="*/ 4619008 h 5594367"/>
              <a:gd name="connsiteX394" fmla="*/ 4077510 w 6125898"/>
              <a:gd name="connsiteY394" fmla="*/ 4619008 h 5594367"/>
              <a:gd name="connsiteX395" fmla="*/ 4077510 w 6125898"/>
              <a:gd name="connsiteY395" fmla="*/ 4658208 h 5594367"/>
              <a:gd name="connsiteX396" fmla="*/ 4077510 w 6125898"/>
              <a:gd name="connsiteY396" fmla="*/ 4658208 h 5594367"/>
              <a:gd name="connsiteX397" fmla="*/ 4077510 w 6125898"/>
              <a:gd name="connsiteY397" fmla="*/ 4644920 h 5594367"/>
              <a:gd name="connsiteX398" fmla="*/ 4090798 w 6125898"/>
              <a:gd name="connsiteY398" fmla="*/ 4658208 h 5594367"/>
              <a:gd name="connsiteX399" fmla="*/ 4090798 w 6125898"/>
              <a:gd name="connsiteY399" fmla="*/ 4632296 h 5594367"/>
              <a:gd name="connsiteX400" fmla="*/ 4077510 w 6125898"/>
              <a:gd name="connsiteY400" fmla="*/ 4632296 h 5594367"/>
              <a:gd name="connsiteX401" fmla="*/ 4077510 w 6125898"/>
              <a:gd name="connsiteY401" fmla="*/ 4619008 h 5594367"/>
              <a:gd name="connsiteX402" fmla="*/ 4077510 w 6125898"/>
              <a:gd name="connsiteY402" fmla="*/ 4619008 h 5594367"/>
              <a:gd name="connsiteX403" fmla="*/ 4929289 w 6125898"/>
              <a:gd name="connsiteY403" fmla="*/ 4619008 h 5594367"/>
              <a:gd name="connsiteX404" fmla="*/ 4942577 w 6125898"/>
              <a:gd name="connsiteY404" fmla="*/ 4632296 h 5594367"/>
              <a:gd name="connsiteX405" fmla="*/ 4942577 w 6125898"/>
              <a:gd name="connsiteY405" fmla="*/ 4619008 h 5594367"/>
              <a:gd name="connsiteX406" fmla="*/ 4929289 w 6125898"/>
              <a:gd name="connsiteY406" fmla="*/ 4619008 h 5594367"/>
              <a:gd name="connsiteX407" fmla="*/ 4929289 w 6125898"/>
              <a:gd name="connsiteY407" fmla="*/ 4619008 h 5594367"/>
              <a:gd name="connsiteX408" fmla="*/ 4050933 w 6125898"/>
              <a:gd name="connsiteY408" fmla="*/ 4658208 h 5594367"/>
              <a:gd name="connsiteX409" fmla="*/ 4064222 w 6125898"/>
              <a:gd name="connsiteY409" fmla="*/ 4644920 h 5594367"/>
              <a:gd name="connsiteX410" fmla="*/ 4025021 w 6125898"/>
              <a:gd name="connsiteY410" fmla="*/ 4644920 h 5594367"/>
              <a:gd name="connsiteX411" fmla="*/ 4038309 w 6125898"/>
              <a:gd name="connsiteY411" fmla="*/ 4658208 h 5594367"/>
              <a:gd name="connsiteX412" fmla="*/ 4050933 w 6125898"/>
              <a:gd name="connsiteY412" fmla="*/ 4658208 h 5594367"/>
              <a:gd name="connsiteX413" fmla="*/ 4050933 w 6125898"/>
              <a:gd name="connsiteY413" fmla="*/ 4658208 h 5594367"/>
              <a:gd name="connsiteX414" fmla="*/ 4969154 w 6125898"/>
              <a:gd name="connsiteY414" fmla="*/ 4644920 h 5594367"/>
              <a:gd name="connsiteX415" fmla="*/ 4982442 w 6125898"/>
              <a:gd name="connsiteY415" fmla="*/ 4631632 h 5594367"/>
              <a:gd name="connsiteX416" fmla="*/ 4969154 w 6125898"/>
              <a:gd name="connsiteY416" fmla="*/ 4644920 h 5594367"/>
              <a:gd name="connsiteX417" fmla="*/ 4969154 w 6125898"/>
              <a:gd name="connsiteY417" fmla="*/ 4644920 h 5594367"/>
              <a:gd name="connsiteX418" fmla="*/ 4483467 w 6125898"/>
              <a:gd name="connsiteY418" fmla="*/ 4632296 h 5594367"/>
              <a:gd name="connsiteX419" fmla="*/ 4470179 w 6125898"/>
              <a:gd name="connsiteY419" fmla="*/ 4632296 h 5594367"/>
              <a:gd name="connsiteX420" fmla="*/ 4496091 w 6125898"/>
              <a:gd name="connsiteY420" fmla="*/ 4658208 h 5594367"/>
              <a:gd name="connsiteX421" fmla="*/ 4483467 w 6125898"/>
              <a:gd name="connsiteY421" fmla="*/ 4632296 h 5594367"/>
              <a:gd name="connsiteX422" fmla="*/ 4483467 w 6125898"/>
              <a:gd name="connsiteY422" fmla="*/ 4632296 h 5594367"/>
              <a:gd name="connsiteX423" fmla="*/ 4221688 w 6125898"/>
              <a:gd name="connsiteY423" fmla="*/ 4632296 h 5594367"/>
              <a:gd name="connsiteX424" fmla="*/ 4221688 w 6125898"/>
              <a:gd name="connsiteY424" fmla="*/ 4684120 h 5594367"/>
              <a:gd name="connsiteX425" fmla="*/ 4247600 w 6125898"/>
              <a:gd name="connsiteY425" fmla="*/ 4670832 h 5594367"/>
              <a:gd name="connsiteX426" fmla="*/ 4221688 w 6125898"/>
              <a:gd name="connsiteY426" fmla="*/ 4632296 h 5594367"/>
              <a:gd name="connsiteX427" fmla="*/ 4221688 w 6125898"/>
              <a:gd name="connsiteY427" fmla="*/ 4632296 h 5594367"/>
              <a:gd name="connsiteX428" fmla="*/ 4837600 w 6125898"/>
              <a:gd name="connsiteY428" fmla="*/ 4632296 h 5594367"/>
              <a:gd name="connsiteX429" fmla="*/ 4824312 w 6125898"/>
              <a:gd name="connsiteY429" fmla="*/ 4632296 h 5594367"/>
              <a:gd name="connsiteX430" fmla="*/ 4811023 w 6125898"/>
              <a:gd name="connsiteY430" fmla="*/ 4658208 h 5594367"/>
              <a:gd name="connsiteX431" fmla="*/ 4836936 w 6125898"/>
              <a:gd name="connsiteY431" fmla="*/ 4658208 h 5594367"/>
              <a:gd name="connsiteX432" fmla="*/ 4837600 w 6125898"/>
              <a:gd name="connsiteY432" fmla="*/ 4632296 h 5594367"/>
              <a:gd name="connsiteX433" fmla="*/ 4837600 w 6125898"/>
              <a:gd name="connsiteY433" fmla="*/ 4632296 h 5594367"/>
              <a:gd name="connsiteX434" fmla="*/ 5139244 w 6125898"/>
              <a:gd name="connsiteY434" fmla="*/ 4632296 h 5594367"/>
              <a:gd name="connsiteX435" fmla="*/ 5125956 w 6125898"/>
              <a:gd name="connsiteY435" fmla="*/ 4658208 h 5594367"/>
              <a:gd name="connsiteX436" fmla="*/ 5139244 w 6125898"/>
              <a:gd name="connsiteY436" fmla="*/ 4632296 h 5594367"/>
              <a:gd name="connsiteX437" fmla="*/ 5139244 w 6125898"/>
              <a:gd name="connsiteY437" fmla="*/ 4632296 h 5594367"/>
              <a:gd name="connsiteX438" fmla="*/ 4405067 w 6125898"/>
              <a:gd name="connsiteY438" fmla="*/ 4658208 h 5594367"/>
              <a:gd name="connsiteX439" fmla="*/ 4418355 w 6125898"/>
              <a:gd name="connsiteY439" fmla="*/ 4658208 h 5594367"/>
              <a:gd name="connsiteX440" fmla="*/ 4418355 w 6125898"/>
              <a:gd name="connsiteY440" fmla="*/ 4644920 h 5594367"/>
              <a:gd name="connsiteX441" fmla="*/ 4405067 w 6125898"/>
              <a:gd name="connsiteY441" fmla="*/ 4644920 h 5594367"/>
              <a:gd name="connsiteX442" fmla="*/ 4405067 w 6125898"/>
              <a:gd name="connsiteY442" fmla="*/ 4658208 h 5594367"/>
              <a:gd name="connsiteX443" fmla="*/ 4405067 w 6125898"/>
              <a:gd name="connsiteY443" fmla="*/ 4658208 h 5594367"/>
              <a:gd name="connsiteX444" fmla="*/ 4405067 w 6125898"/>
              <a:gd name="connsiteY444" fmla="*/ 4658208 h 5594367"/>
              <a:gd name="connsiteX445" fmla="*/ 5008354 w 6125898"/>
              <a:gd name="connsiteY445" fmla="*/ 4658208 h 5594367"/>
              <a:gd name="connsiteX446" fmla="*/ 5008354 w 6125898"/>
              <a:gd name="connsiteY446" fmla="*/ 4671497 h 5594367"/>
              <a:gd name="connsiteX447" fmla="*/ 5034266 w 6125898"/>
              <a:gd name="connsiteY447" fmla="*/ 4671497 h 5594367"/>
              <a:gd name="connsiteX448" fmla="*/ 5034266 w 6125898"/>
              <a:gd name="connsiteY448" fmla="*/ 4658208 h 5594367"/>
              <a:gd name="connsiteX449" fmla="*/ 5008354 w 6125898"/>
              <a:gd name="connsiteY449" fmla="*/ 4658208 h 5594367"/>
              <a:gd name="connsiteX450" fmla="*/ 5008354 w 6125898"/>
              <a:gd name="connsiteY450" fmla="*/ 4658208 h 5594367"/>
              <a:gd name="connsiteX451" fmla="*/ 3448310 w 6125898"/>
              <a:gd name="connsiteY451" fmla="*/ 4658208 h 5594367"/>
              <a:gd name="connsiteX452" fmla="*/ 3461598 w 6125898"/>
              <a:gd name="connsiteY452" fmla="*/ 4684120 h 5594367"/>
              <a:gd name="connsiteX453" fmla="*/ 3448310 w 6125898"/>
              <a:gd name="connsiteY453" fmla="*/ 4658208 h 5594367"/>
              <a:gd name="connsiteX454" fmla="*/ 3448310 w 6125898"/>
              <a:gd name="connsiteY454" fmla="*/ 4658208 h 5594367"/>
              <a:gd name="connsiteX455" fmla="*/ 5047555 w 6125898"/>
              <a:gd name="connsiteY455" fmla="*/ 4670832 h 5594367"/>
              <a:gd name="connsiteX456" fmla="*/ 5047555 w 6125898"/>
              <a:gd name="connsiteY456" fmla="*/ 4684120 h 5594367"/>
              <a:gd name="connsiteX457" fmla="*/ 5047555 w 6125898"/>
              <a:gd name="connsiteY457" fmla="*/ 4670832 h 5594367"/>
              <a:gd name="connsiteX458" fmla="*/ 5047555 w 6125898"/>
              <a:gd name="connsiteY458" fmla="*/ 4670832 h 5594367"/>
              <a:gd name="connsiteX459" fmla="*/ 3670889 w 6125898"/>
              <a:gd name="connsiteY459" fmla="*/ 4670832 h 5594367"/>
              <a:gd name="connsiteX460" fmla="*/ 3657601 w 6125898"/>
              <a:gd name="connsiteY460" fmla="*/ 4684120 h 5594367"/>
              <a:gd name="connsiteX461" fmla="*/ 3670889 w 6125898"/>
              <a:gd name="connsiteY461" fmla="*/ 4710032 h 5594367"/>
              <a:gd name="connsiteX462" fmla="*/ 3684177 w 6125898"/>
              <a:gd name="connsiteY462" fmla="*/ 4684120 h 5594367"/>
              <a:gd name="connsiteX463" fmla="*/ 3670889 w 6125898"/>
              <a:gd name="connsiteY463" fmla="*/ 4684120 h 5594367"/>
              <a:gd name="connsiteX464" fmla="*/ 3670889 w 6125898"/>
              <a:gd name="connsiteY464" fmla="*/ 4670832 h 5594367"/>
              <a:gd name="connsiteX465" fmla="*/ 3670889 w 6125898"/>
              <a:gd name="connsiteY465" fmla="*/ 4670832 h 5594367"/>
              <a:gd name="connsiteX466" fmla="*/ 4430978 w 6125898"/>
              <a:gd name="connsiteY466" fmla="*/ 4696744 h 5594367"/>
              <a:gd name="connsiteX467" fmla="*/ 4430978 w 6125898"/>
              <a:gd name="connsiteY467" fmla="*/ 4710032 h 5594367"/>
              <a:gd name="connsiteX468" fmla="*/ 4430978 w 6125898"/>
              <a:gd name="connsiteY468" fmla="*/ 4723321 h 5594367"/>
              <a:gd name="connsiteX469" fmla="*/ 4430978 w 6125898"/>
              <a:gd name="connsiteY469" fmla="*/ 4696744 h 5594367"/>
              <a:gd name="connsiteX470" fmla="*/ 4430978 w 6125898"/>
              <a:gd name="connsiteY470" fmla="*/ 4696744 h 5594367"/>
              <a:gd name="connsiteX471" fmla="*/ 4430978 w 6125898"/>
              <a:gd name="connsiteY471" fmla="*/ 4696744 h 5594367"/>
              <a:gd name="connsiteX472" fmla="*/ 3710089 w 6125898"/>
              <a:gd name="connsiteY472" fmla="*/ 4710032 h 5594367"/>
              <a:gd name="connsiteX473" fmla="*/ 3723377 w 6125898"/>
              <a:gd name="connsiteY473" fmla="*/ 4723321 h 5594367"/>
              <a:gd name="connsiteX474" fmla="*/ 3710089 w 6125898"/>
              <a:gd name="connsiteY474" fmla="*/ 4710032 h 5594367"/>
              <a:gd name="connsiteX475" fmla="*/ 3710089 w 6125898"/>
              <a:gd name="connsiteY475" fmla="*/ 4710032 h 5594367"/>
              <a:gd name="connsiteX476" fmla="*/ 4365866 w 6125898"/>
              <a:gd name="connsiteY476" fmla="*/ 4735945 h 5594367"/>
              <a:gd name="connsiteX477" fmla="*/ 4365866 w 6125898"/>
              <a:gd name="connsiteY477" fmla="*/ 4749233 h 5594367"/>
              <a:gd name="connsiteX478" fmla="*/ 4379154 w 6125898"/>
              <a:gd name="connsiteY478" fmla="*/ 4749233 h 5594367"/>
              <a:gd name="connsiteX479" fmla="*/ 4379154 w 6125898"/>
              <a:gd name="connsiteY479" fmla="*/ 4735945 h 5594367"/>
              <a:gd name="connsiteX480" fmla="*/ 4365866 w 6125898"/>
              <a:gd name="connsiteY480" fmla="*/ 4735945 h 5594367"/>
              <a:gd name="connsiteX481" fmla="*/ 4365866 w 6125898"/>
              <a:gd name="connsiteY481" fmla="*/ 4735945 h 5594367"/>
              <a:gd name="connsiteX482" fmla="*/ 4155911 w 6125898"/>
              <a:gd name="connsiteY482" fmla="*/ 4735945 h 5594367"/>
              <a:gd name="connsiteX483" fmla="*/ 4155911 w 6125898"/>
              <a:gd name="connsiteY483" fmla="*/ 4761857 h 5594367"/>
              <a:gd name="connsiteX484" fmla="*/ 4155911 w 6125898"/>
              <a:gd name="connsiteY484" fmla="*/ 4735945 h 5594367"/>
              <a:gd name="connsiteX485" fmla="*/ 4155911 w 6125898"/>
              <a:gd name="connsiteY485" fmla="*/ 4735945 h 5594367"/>
              <a:gd name="connsiteX486" fmla="*/ 5125956 w 6125898"/>
              <a:gd name="connsiteY486" fmla="*/ 4748568 h 5594367"/>
              <a:gd name="connsiteX487" fmla="*/ 5139244 w 6125898"/>
              <a:gd name="connsiteY487" fmla="*/ 4761857 h 5594367"/>
              <a:gd name="connsiteX488" fmla="*/ 5125956 w 6125898"/>
              <a:gd name="connsiteY488" fmla="*/ 4748568 h 5594367"/>
              <a:gd name="connsiteX489" fmla="*/ 5125956 w 6125898"/>
              <a:gd name="connsiteY489" fmla="*/ 4748568 h 5594367"/>
              <a:gd name="connsiteX490" fmla="*/ 4247600 w 6125898"/>
              <a:gd name="connsiteY490" fmla="*/ 4761857 h 5594367"/>
              <a:gd name="connsiteX491" fmla="*/ 4260888 w 6125898"/>
              <a:gd name="connsiteY491" fmla="*/ 4748568 h 5594367"/>
              <a:gd name="connsiteX492" fmla="*/ 4247600 w 6125898"/>
              <a:gd name="connsiteY492" fmla="*/ 4748568 h 5594367"/>
              <a:gd name="connsiteX493" fmla="*/ 4247600 w 6125898"/>
              <a:gd name="connsiteY493" fmla="*/ 4761857 h 5594367"/>
              <a:gd name="connsiteX494" fmla="*/ 4247600 w 6125898"/>
              <a:gd name="connsiteY494" fmla="*/ 4761857 h 5594367"/>
              <a:gd name="connsiteX495" fmla="*/ 4470843 w 6125898"/>
              <a:gd name="connsiteY495" fmla="*/ 4748568 h 5594367"/>
              <a:gd name="connsiteX496" fmla="*/ 4470843 w 6125898"/>
              <a:gd name="connsiteY496" fmla="*/ 4761857 h 5594367"/>
              <a:gd name="connsiteX497" fmla="*/ 4470843 w 6125898"/>
              <a:gd name="connsiteY497" fmla="*/ 4748568 h 5594367"/>
              <a:gd name="connsiteX498" fmla="*/ 4470843 w 6125898"/>
              <a:gd name="connsiteY498" fmla="*/ 4748568 h 5594367"/>
              <a:gd name="connsiteX499" fmla="*/ 4365866 w 6125898"/>
              <a:gd name="connsiteY499" fmla="*/ 4761857 h 5594367"/>
              <a:gd name="connsiteX500" fmla="*/ 4379154 w 6125898"/>
              <a:gd name="connsiteY500" fmla="*/ 4775145 h 5594367"/>
              <a:gd name="connsiteX501" fmla="*/ 4392443 w 6125898"/>
              <a:gd name="connsiteY501" fmla="*/ 4761857 h 5594367"/>
              <a:gd name="connsiteX502" fmla="*/ 4365866 w 6125898"/>
              <a:gd name="connsiteY502" fmla="*/ 4761857 h 5594367"/>
              <a:gd name="connsiteX503" fmla="*/ 4365866 w 6125898"/>
              <a:gd name="connsiteY503" fmla="*/ 4761857 h 5594367"/>
              <a:gd name="connsiteX504" fmla="*/ 4496755 w 6125898"/>
              <a:gd name="connsiteY504" fmla="*/ 4774481 h 5594367"/>
              <a:gd name="connsiteX505" fmla="*/ 4510044 w 6125898"/>
              <a:gd name="connsiteY505" fmla="*/ 4761192 h 5594367"/>
              <a:gd name="connsiteX506" fmla="*/ 4496755 w 6125898"/>
              <a:gd name="connsiteY506" fmla="*/ 4774481 h 5594367"/>
              <a:gd name="connsiteX507" fmla="*/ 4496755 w 6125898"/>
              <a:gd name="connsiteY507" fmla="*/ 4774481 h 5594367"/>
              <a:gd name="connsiteX508" fmla="*/ 4221688 w 6125898"/>
              <a:gd name="connsiteY508" fmla="*/ 4800393 h 5594367"/>
              <a:gd name="connsiteX509" fmla="*/ 4247600 w 6125898"/>
              <a:gd name="connsiteY509" fmla="*/ 4787104 h 5594367"/>
              <a:gd name="connsiteX510" fmla="*/ 4234312 w 6125898"/>
              <a:gd name="connsiteY510" fmla="*/ 4773816 h 5594367"/>
              <a:gd name="connsiteX511" fmla="*/ 4221688 w 6125898"/>
              <a:gd name="connsiteY511" fmla="*/ 4800393 h 5594367"/>
              <a:gd name="connsiteX512" fmla="*/ 4221688 w 6125898"/>
              <a:gd name="connsiteY512" fmla="*/ 4800393 h 5594367"/>
              <a:gd name="connsiteX513" fmla="*/ 4313377 w 6125898"/>
              <a:gd name="connsiteY513" fmla="*/ 4774481 h 5594367"/>
              <a:gd name="connsiteX514" fmla="*/ 4300089 w 6125898"/>
              <a:gd name="connsiteY514" fmla="*/ 4774481 h 5594367"/>
              <a:gd name="connsiteX515" fmla="*/ 4300089 w 6125898"/>
              <a:gd name="connsiteY515" fmla="*/ 4800393 h 5594367"/>
              <a:gd name="connsiteX516" fmla="*/ 4326001 w 6125898"/>
              <a:gd name="connsiteY516" fmla="*/ 4787104 h 5594367"/>
              <a:gd name="connsiteX517" fmla="*/ 4313377 w 6125898"/>
              <a:gd name="connsiteY517" fmla="*/ 4774481 h 5594367"/>
              <a:gd name="connsiteX518" fmla="*/ 4313377 w 6125898"/>
              <a:gd name="connsiteY518" fmla="*/ 4774481 h 5594367"/>
              <a:gd name="connsiteX519" fmla="*/ 4365866 w 6125898"/>
              <a:gd name="connsiteY519" fmla="*/ 4774481 h 5594367"/>
              <a:gd name="connsiteX520" fmla="*/ 4365866 w 6125898"/>
              <a:gd name="connsiteY520" fmla="*/ 4800393 h 5594367"/>
              <a:gd name="connsiteX521" fmla="*/ 4365866 w 6125898"/>
              <a:gd name="connsiteY521" fmla="*/ 4774481 h 5594367"/>
              <a:gd name="connsiteX522" fmla="*/ 4365866 w 6125898"/>
              <a:gd name="connsiteY522" fmla="*/ 4774481 h 5594367"/>
              <a:gd name="connsiteX523" fmla="*/ 4142623 w 6125898"/>
              <a:gd name="connsiteY523" fmla="*/ 4800393 h 5594367"/>
              <a:gd name="connsiteX524" fmla="*/ 4168534 w 6125898"/>
              <a:gd name="connsiteY524" fmla="*/ 4787104 h 5594367"/>
              <a:gd name="connsiteX525" fmla="*/ 4142623 w 6125898"/>
              <a:gd name="connsiteY525" fmla="*/ 4800393 h 5594367"/>
              <a:gd name="connsiteX526" fmla="*/ 4142623 w 6125898"/>
              <a:gd name="connsiteY526" fmla="*/ 4800393 h 5594367"/>
              <a:gd name="connsiteX527" fmla="*/ 5624267 w 6125898"/>
              <a:gd name="connsiteY527" fmla="*/ 4787769 h 5594367"/>
              <a:gd name="connsiteX528" fmla="*/ 5637555 w 6125898"/>
              <a:gd name="connsiteY528" fmla="*/ 4801057 h 5594367"/>
              <a:gd name="connsiteX529" fmla="*/ 5624267 w 6125898"/>
              <a:gd name="connsiteY529" fmla="*/ 4787769 h 5594367"/>
              <a:gd name="connsiteX530" fmla="*/ 5624267 w 6125898"/>
              <a:gd name="connsiteY530" fmla="*/ 4787769 h 5594367"/>
              <a:gd name="connsiteX531" fmla="*/ 4038309 w 6125898"/>
              <a:gd name="connsiteY531" fmla="*/ 4813681 h 5594367"/>
              <a:gd name="connsiteX532" fmla="*/ 4038309 w 6125898"/>
              <a:gd name="connsiteY532" fmla="*/ 4800393 h 5594367"/>
              <a:gd name="connsiteX533" fmla="*/ 4025021 w 6125898"/>
              <a:gd name="connsiteY533" fmla="*/ 4800393 h 5594367"/>
              <a:gd name="connsiteX534" fmla="*/ 4038309 w 6125898"/>
              <a:gd name="connsiteY534" fmla="*/ 4813681 h 5594367"/>
              <a:gd name="connsiteX535" fmla="*/ 4038309 w 6125898"/>
              <a:gd name="connsiteY535" fmla="*/ 4813681 h 5594367"/>
              <a:gd name="connsiteX536" fmla="*/ 4169199 w 6125898"/>
              <a:gd name="connsiteY536" fmla="*/ 4813681 h 5594367"/>
              <a:gd name="connsiteX537" fmla="*/ 4155911 w 6125898"/>
              <a:gd name="connsiteY537" fmla="*/ 4800393 h 5594367"/>
              <a:gd name="connsiteX538" fmla="*/ 4155911 w 6125898"/>
              <a:gd name="connsiteY538" fmla="*/ 4826305 h 5594367"/>
              <a:gd name="connsiteX539" fmla="*/ 4169199 w 6125898"/>
              <a:gd name="connsiteY539" fmla="*/ 4813681 h 5594367"/>
              <a:gd name="connsiteX540" fmla="*/ 4169199 w 6125898"/>
              <a:gd name="connsiteY540" fmla="*/ 4813681 h 5594367"/>
              <a:gd name="connsiteX541" fmla="*/ 3775866 w 6125898"/>
              <a:gd name="connsiteY541" fmla="*/ 4852882 h 5594367"/>
              <a:gd name="connsiteX542" fmla="*/ 3762577 w 6125898"/>
              <a:gd name="connsiteY542" fmla="*/ 4839593 h 5594367"/>
              <a:gd name="connsiteX543" fmla="*/ 3749289 w 6125898"/>
              <a:gd name="connsiteY543" fmla="*/ 4852882 h 5594367"/>
              <a:gd name="connsiteX544" fmla="*/ 3749289 w 6125898"/>
              <a:gd name="connsiteY544" fmla="*/ 4826969 h 5594367"/>
              <a:gd name="connsiteX545" fmla="*/ 3749289 w 6125898"/>
              <a:gd name="connsiteY545" fmla="*/ 4866170 h 5594367"/>
              <a:gd name="connsiteX546" fmla="*/ 3762577 w 6125898"/>
              <a:gd name="connsiteY546" fmla="*/ 4879458 h 5594367"/>
              <a:gd name="connsiteX547" fmla="*/ 3775866 w 6125898"/>
              <a:gd name="connsiteY547" fmla="*/ 4852882 h 5594367"/>
              <a:gd name="connsiteX548" fmla="*/ 3775866 w 6125898"/>
              <a:gd name="connsiteY548" fmla="*/ 4852882 h 5594367"/>
              <a:gd name="connsiteX549" fmla="*/ 5558489 w 6125898"/>
              <a:gd name="connsiteY549" fmla="*/ 4826305 h 5594367"/>
              <a:gd name="connsiteX550" fmla="*/ 5558489 w 6125898"/>
              <a:gd name="connsiteY550" fmla="*/ 4839593 h 5594367"/>
              <a:gd name="connsiteX551" fmla="*/ 5571778 w 6125898"/>
              <a:gd name="connsiteY551" fmla="*/ 4839593 h 5594367"/>
              <a:gd name="connsiteX552" fmla="*/ 5558489 w 6125898"/>
              <a:gd name="connsiteY552" fmla="*/ 4826305 h 5594367"/>
              <a:gd name="connsiteX553" fmla="*/ 5558489 w 6125898"/>
              <a:gd name="connsiteY553" fmla="*/ 4826305 h 5594367"/>
              <a:gd name="connsiteX554" fmla="*/ 4326665 w 6125898"/>
              <a:gd name="connsiteY554" fmla="*/ 4839593 h 5594367"/>
              <a:gd name="connsiteX555" fmla="*/ 4326665 w 6125898"/>
              <a:gd name="connsiteY555" fmla="*/ 4852882 h 5594367"/>
              <a:gd name="connsiteX556" fmla="*/ 4339954 w 6125898"/>
              <a:gd name="connsiteY556" fmla="*/ 4852882 h 5594367"/>
              <a:gd name="connsiteX557" fmla="*/ 4326665 w 6125898"/>
              <a:gd name="connsiteY557" fmla="*/ 4839593 h 5594367"/>
              <a:gd name="connsiteX558" fmla="*/ 4326665 w 6125898"/>
              <a:gd name="connsiteY558" fmla="*/ 4839593 h 5594367"/>
              <a:gd name="connsiteX559" fmla="*/ 5257509 w 6125898"/>
              <a:gd name="connsiteY559" fmla="*/ 4852882 h 5594367"/>
              <a:gd name="connsiteX560" fmla="*/ 5231597 w 6125898"/>
              <a:gd name="connsiteY560" fmla="*/ 4852882 h 5594367"/>
              <a:gd name="connsiteX561" fmla="*/ 5257509 w 6125898"/>
              <a:gd name="connsiteY561" fmla="*/ 4866170 h 5594367"/>
              <a:gd name="connsiteX562" fmla="*/ 5257509 w 6125898"/>
              <a:gd name="connsiteY562" fmla="*/ 4852882 h 5594367"/>
              <a:gd name="connsiteX563" fmla="*/ 5257509 w 6125898"/>
              <a:gd name="connsiteY563" fmla="*/ 4852882 h 5594367"/>
              <a:gd name="connsiteX564" fmla="*/ 4025021 w 6125898"/>
              <a:gd name="connsiteY564" fmla="*/ 4852882 h 5594367"/>
              <a:gd name="connsiteX565" fmla="*/ 4038309 w 6125898"/>
              <a:gd name="connsiteY565" fmla="*/ 4852882 h 5594367"/>
              <a:gd name="connsiteX566" fmla="*/ 4038309 w 6125898"/>
              <a:gd name="connsiteY566" fmla="*/ 4852882 h 5594367"/>
              <a:gd name="connsiteX567" fmla="*/ 4025021 w 6125898"/>
              <a:gd name="connsiteY567" fmla="*/ 4852882 h 5594367"/>
              <a:gd name="connsiteX568" fmla="*/ 4025021 w 6125898"/>
              <a:gd name="connsiteY568" fmla="*/ 4852882 h 5594367"/>
              <a:gd name="connsiteX569" fmla="*/ 4025021 w 6125898"/>
              <a:gd name="connsiteY569" fmla="*/ 4852882 h 5594367"/>
              <a:gd name="connsiteX570" fmla="*/ 5571778 w 6125898"/>
              <a:gd name="connsiteY570" fmla="*/ 4865506 h 5594367"/>
              <a:gd name="connsiteX571" fmla="*/ 5585066 w 6125898"/>
              <a:gd name="connsiteY571" fmla="*/ 4878794 h 5594367"/>
              <a:gd name="connsiteX572" fmla="*/ 5585066 w 6125898"/>
              <a:gd name="connsiteY572" fmla="*/ 4865506 h 5594367"/>
              <a:gd name="connsiteX573" fmla="*/ 5571778 w 6125898"/>
              <a:gd name="connsiteY573" fmla="*/ 4865506 h 5594367"/>
              <a:gd name="connsiteX574" fmla="*/ 5571778 w 6125898"/>
              <a:gd name="connsiteY574" fmla="*/ 4865506 h 5594367"/>
              <a:gd name="connsiteX575" fmla="*/ 5755156 w 6125898"/>
              <a:gd name="connsiteY575" fmla="*/ 4878794 h 5594367"/>
              <a:gd name="connsiteX576" fmla="*/ 5768444 w 6125898"/>
              <a:gd name="connsiteY576" fmla="*/ 4892082 h 5594367"/>
              <a:gd name="connsiteX577" fmla="*/ 5755156 w 6125898"/>
              <a:gd name="connsiteY577" fmla="*/ 4878794 h 5594367"/>
              <a:gd name="connsiteX578" fmla="*/ 5755156 w 6125898"/>
              <a:gd name="connsiteY578" fmla="*/ 4878794 h 5594367"/>
              <a:gd name="connsiteX579" fmla="*/ 3382533 w 6125898"/>
              <a:gd name="connsiteY579" fmla="*/ 4891417 h 5594367"/>
              <a:gd name="connsiteX580" fmla="*/ 3395821 w 6125898"/>
              <a:gd name="connsiteY580" fmla="*/ 4917330 h 5594367"/>
              <a:gd name="connsiteX581" fmla="*/ 3382533 w 6125898"/>
              <a:gd name="connsiteY581" fmla="*/ 4891417 h 5594367"/>
              <a:gd name="connsiteX582" fmla="*/ 3382533 w 6125898"/>
              <a:gd name="connsiteY582" fmla="*/ 4891417 h 5594367"/>
              <a:gd name="connsiteX583" fmla="*/ 3618400 w 6125898"/>
              <a:gd name="connsiteY583" fmla="*/ 4891417 h 5594367"/>
              <a:gd name="connsiteX584" fmla="*/ 3631688 w 6125898"/>
              <a:gd name="connsiteY584" fmla="*/ 4917330 h 5594367"/>
              <a:gd name="connsiteX585" fmla="*/ 3618400 w 6125898"/>
              <a:gd name="connsiteY585" fmla="*/ 4891417 h 5594367"/>
              <a:gd name="connsiteX586" fmla="*/ 3618400 w 6125898"/>
              <a:gd name="connsiteY586" fmla="*/ 4891417 h 5594367"/>
              <a:gd name="connsiteX587" fmla="*/ 5519289 w 6125898"/>
              <a:gd name="connsiteY587" fmla="*/ 4904706 h 5594367"/>
              <a:gd name="connsiteX588" fmla="*/ 5532577 w 6125898"/>
              <a:gd name="connsiteY588" fmla="*/ 4930618 h 5594367"/>
              <a:gd name="connsiteX589" fmla="*/ 5519289 w 6125898"/>
              <a:gd name="connsiteY589" fmla="*/ 4904706 h 5594367"/>
              <a:gd name="connsiteX590" fmla="*/ 5519289 w 6125898"/>
              <a:gd name="connsiteY590" fmla="*/ 4904706 h 5594367"/>
              <a:gd name="connsiteX591" fmla="*/ 4169199 w 6125898"/>
              <a:gd name="connsiteY591" fmla="*/ 4917330 h 5594367"/>
              <a:gd name="connsiteX592" fmla="*/ 4169199 w 6125898"/>
              <a:gd name="connsiteY592" fmla="*/ 4930618 h 5594367"/>
              <a:gd name="connsiteX593" fmla="*/ 4182488 w 6125898"/>
              <a:gd name="connsiteY593" fmla="*/ 4917330 h 5594367"/>
              <a:gd name="connsiteX594" fmla="*/ 4169199 w 6125898"/>
              <a:gd name="connsiteY594" fmla="*/ 4917330 h 5594367"/>
              <a:gd name="connsiteX595" fmla="*/ 4169199 w 6125898"/>
              <a:gd name="connsiteY595" fmla="*/ 4917330 h 5594367"/>
              <a:gd name="connsiteX596" fmla="*/ 5598354 w 6125898"/>
              <a:gd name="connsiteY596" fmla="*/ 4930618 h 5594367"/>
              <a:gd name="connsiteX597" fmla="*/ 5611643 w 6125898"/>
              <a:gd name="connsiteY597" fmla="*/ 4930618 h 5594367"/>
              <a:gd name="connsiteX598" fmla="*/ 5598354 w 6125898"/>
              <a:gd name="connsiteY598" fmla="*/ 4930618 h 5594367"/>
              <a:gd name="connsiteX599" fmla="*/ 5598354 w 6125898"/>
              <a:gd name="connsiteY599" fmla="*/ 4930618 h 5594367"/>
              <a:gd name="connsiteX600" fmla="*/ 1914178 w 6125898"/>
              <a:gd name="connsiteY600" fmla="*/ 4930618 h 5594367"/>
              <a:gd name="connsiteX601" fmla="*/ 1927466 w 6125898"/>
              <a:gd name="connsiteY601" fmla="*/ 4930618 h 5594367"/>
              <a:gd name="connsiteX602" fmla="*/ 1927466 w 6125898"/>
              <a:gd name="connsiteY602" fmla="*/ 4930618 h 5594367"/>
              <a:gd name="connsiteX603" fmla="*/ 1914178 w 6125898"/>
              <a:gd name="connsiteY603" fmla="*/ 4930618 h 5594367"/>
              <a:gd name="connsiteX604" fmla="*/ 1914178 w 6125898"/>
              <a:gd name="connsiteY604" fmla="*/ 4930618 h 5594367"/>
              <a:gd name="connsiteX605" fmla="*/ 4129999 w 6125898"/>
              <a:gd name="connsiteY605" fmla="*/ 4930618 h 5594367"/>
              <a:gd name="connsiteX606" fmla="*/ 4104087 w 6125898"/>
              <a:gd name="connsiteY606" fmla="*/ 4943906 h 5594367"/>
              <a:gd name="connsiteX607" fmla="*/ 4117375 w 6125898"/>
              <a:gd name="connsiteY607" fmla="*/ 4943906 h 5594367"/>
              <a:gd name="connsiteX608" fmla="*/ 4129999 w 6125898"/>
              <a:gd name="connsiteY608" fmla="*/ 4930618 h 5594367"/>
              <a:gd name="connsiteX609" fmla="*/ 4129999 w 6125898"/>
              <a:gd name="connsiteY609" fmla="*/ 4930618 h 5594367"/>
              <a:gd name="connsiteX610" fmla="*/ 3723377 w 6125898"/>
              <a:gd name="connsiteY610" fmla="*/ 4956530 h 5594367"/>
              <a:gd name="connsiteX611" fmla="*/ 3723377 w 6125898"/>
              <a:gd name="connsiteY611" fmla="*/ 4930618 h 5594367"/>
              <a:gd name="connsiteX612" fmla="*/ 3723377 w 6125898"/>
              <a:gd name="connsiteY612" fmla="*/ 4956530 h 5594367"/>
              <a:gd name="connsiteX613" fmla="*/ 3723377 w 6125898"/>
              <a:gd name="connsiteY613" fmla="*/ 4956530 h 5594367"/>
              <a:gd name="connsiteX614" fmla="*/ 4142623 w 6125898"/>
              <a:gd name="connsiteY614" fmla="*/ 4982442 h 5594367"/>
              <a:gd name="connsiteX615" fmla="*/ 4155911 w 6125898"/>
              <a:gd name="connsiteY615" fmla="*/ 4969154 h 5594367"/>
              <a:gd name="connsiteX616" fmla="*/ 4129999 w 6125898"/>
              <a:gd name="connsiteY616" fmla="*/ 4969154 h 5594367"/>
              <a:gd name="connsiteX617" fmla="*/ 4142623 w 6125898"/>
              <a:gd name="connsiteY617" fmla="*/ 4982442 h 5594367"/>
              <a:gd name="connsiteX618" fmla="*/ 4142623 w 6125898"/>
              <a:gd name="connsiteY618" fmla="*/ 4982442 h 5594367"/>
              <a:gd name="connsiteX619" fmla="*/ 4247600 w 6125898"/>
              <a:gd name="connsiteY619" fmla="*/ 4982442 h 5594367"/>
              <a:gd name="connsiteX620" fmla="*/ 4247600 w 6125898"/>
              <a:gd name="connsiteY620" fmla="*/ 4969154 h 5594367"/>
              <a:gd name="connsiteX621" fmla="*/ 4234312 w 6125898"/>
              <a:gd name="connsiteY621" fmla="*/ 4982442 h 5594367"/>
              <a:gd name="connsiteX622" fmla="*/ 4247600 w 6125898"/>
              <a:gd name="connsiteY622" fmla="*/ 4995731 h 5594367"/>
              <a:gd name="connsiteX623" fmla="*/ 4247600 w 6125898"/>
              <a:gd name="connsiteY623" fmla="*/ 4982442 h 5594367"/>
              <a:gd name="connsiteX624" fmla="*/ 4247600 w 6125898"/>
              <a:gd name="connsiteY624" fmla="*/ 4982442 h 5594367"/>
              <a:gd name="connsiteX625" fmla="*/ 4050933 w 6125898"/>
              <a:gd name="connsiteY625" fmla="*/ 4969154 h 5594367"/>
              <a:gd name="connsiteX626" fmla="*/ 4050933 w 6125898"/>
              <a:gd name="connsiteY626" fmla="*/ 4995066 h 5594367"/>
              <a:gd name="connsiteX627" fmla="*/ 4050933 w 6125898"/>
              <a:gd name="connsiteY627" fmla="*/ 4969154 h 5594367"/>
              <a:gd name="connsiteX628" fmla="*/ 4050933 w 6125898"/>
              <a:gd name="connsiteY628" fmla="*/ 4969154 h 5594367"/>
              <a:gd name="connsiteX629" fmla="*/ 4129999 w 6125898"/>
              <a:gd name="connsiteY629" fmla="*/ 4995066 h 5594367"/>
              <a:gd name="connsiteX630" fmla="*/ 4129999 w 6125898"/>
              <a:gd name="connsiteY630" fmla="*/ 4981778 h 5594367"/>
              <a:gd name="connsiteX631" fmla="*/ 4116711 w 6125898"/>
              <a:gd name="connsiteY631" fmla="*/ 4981778 h 5594367"/>
              <a:gd name="connsiteX632" fmla="*/ 4129999 w 6125898"/>
              <a:gd name="connsiteY632" fmla="*/ 4995066 h 5594367"/>
              <a:gd name="connsiteX633" fmla="*/ 4129999 w 6125898"/>
              <a:gd name="connsiteY633" fmla="*/ 4995066 h 5594367"/>
              <a:gd name="connsiteX634" fmla="*/ 3408445 w 6125898"/>
              <a:gd name="connsiteY634" fmla="*/ 5020978 h 5594367"/>
              <a:gd name="connsiteX635" fmla="*/ 3421734 w 6125898"/>
              <a:gd name="connsiteY635" fmla="*/ 4995066 h 5594367"/>
              <a:gd name="connsiteX636" fmla="*/ 3408445 w 6125898"/>
              <a:gd name="connsiteY636" fmla="*/ 5020978 h 5594367"/>
              <a:gd name="connsiteX637" fmla="*/ 3408445 w 6125898"/>
              <a:gd name="connsiteY637" fmla="*/ 5020978 h 5594367"/>
              <a:gd name="connsiteX638" fmla="*/ 3408445 w 6125898"/>
              <a:gd name="connsiteY638" fmla="*/ 5046891 h 5594367"/>
              <a:gd name="connsiteX639" fmla="*/ 3421734 w 6125898"/>
              <a:gd name="connsiteY639" fmla="*/ 5033602 h 5594367"/>
              <a:gd name="connsiteX640" fmla="*/ 3421734 w 6125898"/>
              <a:gd name="connsiteY640" fmla="*/ 5033602 h 5594367"/>
              <a:gd name="connsiteX641" fmla="*/ 3408445 w 6125898"/>
              <a:gd name="connsiteY641" fmla="*/ 5046891 h 5594367"/>
              <a:gd name="connsiteX642" fmla="*/ 3408445 w 6125898"/>
              <a:gd name="connsiteY642" fmla="*/ 5046891 h 5594367"/>
              <a:gd name="connsiteX643" fmla="*/ 3408445 w 6125898"/>
              <a:gd name="connsiteY643" fmla="*/ 5072802 h 5594367"/>
              <a:gd name="connsiteX644" fmla="*/ 3421734 w 6125898"/>
              <a:gd name="connsiteY644" fmla="*/ 5059514 h 5594367"/>
              <a:gd name="connsiteX645" fmla="*/ 3408445 w 6125898"/>
              <a:gd name="connsiteY645" fmla="*/ 5059514 h 5594367"/>
              <a:gd name="connsiteX646" fmla="*/ 3408445 w 6125898"/>
              <a:gd name="connsiteY646" fmla="*/ 5072802 h 5594367"/>
              <a:gd name="connsiteX647" fmla="*/ 3408445 w 6125898"/>
              <a:gd name="connsiteY647" fmla="*/ 5072802 h 5594367"/>
              <a:gd name="connsiteX648" fmla="*/ 4090134 w 6125898"/>
              <a:gd name="connsiteY648" fmla="*/ 5072802 h 5594367"/>
              <a:gd name="connsiteX649" fmla="*/ 4116046 w 6125898"/>
              <a:gd name="connsiteY649" fmla="*/ 5086091 h 5594367"/>
              <a:gd name="connsiteX650" fmla="*/ 4116046 w 6125898"/>
              <a:gd name="connsiteY650" fmla="*/ 5072802 h 5594367"/>
              <a:gd name="connsiteX651" fmla="*/ 4090134 w 6125898"/>
              <a:gd name="connsiteY651" fmla="*/ 5072802 h 5594367"/>
              <a:gd name="connsiteX652" fmla="*/ 4090134 w 6125898"/>
              <a:gd name="connsiteY652" fmla="*/ 5072802 h 5594367"/>
              <a:gd name="connsiteX653" fmla="*/ 3841643 w 6125898"/>
              <a:gd name="connsiteY653" fmla="*/ 5072802 h 5594367"/>
              <a:gd name="connsiteX654" fmla="*/ 3841643 w 6125898"/>
              <a:gd name="connsiteY654" fmla="*/ 5098715 h 5594367"/>
              <a:gd name="connsiteX655" fmla="*/ 3841643 w 6125898"/>
              <a:gd name="connsiteY655" fmla="*/ 5072802 h 5594367"/>
              <a:gd name="connsiteX656" fmla="*/ 3841643 w 6125898"/>
              <a:gd name="connsiteY656" fmla="*/ 5072802 h 5594367"/>
              <a:gd name="connsiteX657" fmla="*/ 196667 w 6125898"/>
              <a:gd name="connsiteY657" fmla="*/ 5086091 h 5594367"/>
              <a:gd name="connsiteX658" fmla="*/ 183379 w 6125898"/>
              <a:gd name="connsiteY658" fmla="*/ 5112003 h 5594367"/>
              <a:gd name="connsiteX659" fmla="*/ 249155 w 6125898"/>
              <a:gd name="connsiteY659" fmla="*/ 5112003 h 5594367"/>
              <a:gd name="connsiteX660" fmla="*/ 196667 w 6125898"/>
              <a:gd name="connsiteY660" fmla="*/ 5086091 h 5594367"/>
              <a:gd name="connsiteX661" fmla="*/ 196667 w 6125898"/>
              <a:gd name="connsiteY661" fmla="*/ 5086091 h 5594367"/>
              <a:gd name="connsiteX662" fmla="*/ 4142623 w 6125898"/>
              <a:gd name="connsiteY662" fmla="*/ 5086091 h 5594367"/>
              <a:gd name="connsiteX663" fmla="*/ 4129335 w 6125898"/>
              <a:gd name="connsiteY663" fmla="*/ 5099379 h 5594367"/>
              <a:gd name="connsiteX664" fmla="*/ 4155246 w 6125898"/>
              <a:gd name="connsiteY664" fmla="*/ 5112667 h 5594367"/>
              <a:gd name="connsiteX665" fmla="*/ 4155246 w 6125898"/>
              <a:gd name="connsiteY665" fmla="*/ 5099379 h 5594367"/>
              <a:gd name="connsiteX666" fmla="*/ 4168534 w 6125898"/>
              <a:gd name="connsiteY666" fmla="*/ 5099379 h 5594367"/>
              <a:gd name="connsiteX667" fmla="*/ 4142623 w 6125898"/>
              <a:gd name="connsiteY667" fmla="*/ 5086091 h 5594367"/>
              <a:gd name="connsiteX668" fmla="*/ 4142623 w 6125898"/>
              <a:gd name="connsiteY668" fmla="*/ 5086091 h 5594367"/>
              <a:gd name="connsiteX669" fmla="*/ 4234312 w 6125898"/>
              <a:gd name="connsiteY669" fmla="*/ 5163827 h 5594367"/>
              <a:gd name="connsiteX670" fmla="*/ 4221023 w 6125898"/>
              <a:gd name="connsiteY670" fmla="*/ 5177116 h 5594367"/>
              <a:gd name="connsiteX671" fmla="*/ 4234312 w 6125898"/>
              <a:gd name="connsiteY671" fmla="*/ 5177116 h 5594367"/>
              <a:gd name="connsiteX672" fmla="*/ 4247600 w 6125898"/>
              <a:gd name="connsiteY672" fmla="*/ 5163827 h 5594367"/>
              <a:gd name="connsiteX673" fmla="*/ 4234312 w 6125898"/>
              <a:gd name="connsiteY673" fmla="*/ 5163827 h 5594367"/>
              <a:gd name="connsiteX674" fmla="*/ 4234312 w 6125898"/>
              <a:gd name="connsiteY674" fmla="*/ 5163827 h 5594367"/>
              <a:gd name="connsiteX675" fmla="*/ 2582578 w 6125898"/>
              <a:gd name="connsiteY675" fmla="*/ 5228940 h 5594367"/>
              <a:gd name="connsiteX676" fmla="*/ 2595866 w 6125898"/>
              <a:gd name="connsiteY676" fmla="*/ 5203028 h 5594367"/>
              <a:gd name="connsiteX677" fmla="*/ 2582578 w 6125898"/>
              <a:gd name="connsiteY677" fmla="*/ 5228940 h 5594367"/>
              <a:gd name="connsiteX678" fmla="*/ 2582578 w 6125898"/>
              <a:gd name="connsiteY678" fmla="*/ 5228940 h 5594367"/>
              <a:gd name="connsiteX679" fmla="*/ 2726756 w 6125898"/>
              <a:gd name="connsiteY679" fmla="*/ 5215652 h 5594367"/>
              <a:gd name="connsiteX680" fmla="*/ 2713467 w 6125898"/>
              <a:gd name="connsiteY680" fmla="*/ 5241564 h 5594367"/>
              <a:gd name="connsiteX681" fmla="*/ 2739380 w 6125898"/>
              <a:gd name="connsiteY681" fmla="*/ 5228276 h 5594367"/>
              <a:gd name="connsiteX682" fmla="*/ 2739380 w 6125898"/>
              <a:gd name="connsiteY682" fmla="*/ 5214987 h 5594367"/>
              <a:gd name="connsiteX683" fmla="*/ 2726756 w 6125898"/>
              <a:gd name="connsiteY683" fmla="*/ 5215652 h 5594367"/>
              <a:gd name="connsiteX684" fmla="*/ 2726756 w 6125898"/>
              <a:gd name="connsiteY684" fmla="*/ 5215652 h 5594367"/>
              <a:gd name="connsiteX685" fmla="*/ 2687556 w 6125898"/>
              <a:gd name="connsiteY685" fmla="*/ 5280764 h 5594367"/>
              <a:gd name="connsiteX686" fmla="*/ 2687556 w 6125898"/>
              <a:gd name="connsiteY686" fmla="*/ 5306676 h 5594367"/>
              <a:gd name="connsiteX687" fmla="*/ 2700844 w 6125898"/>
              <a:gd name="connsiteY687" fmla="*/ 5306676 h 5594367"/>
              <a:gd name="connsiteX688" fmla="*/ 2687556 w 6125898"/>
              <a:gd name="connsiteY688" fmla="*/ 5280764 h 5594367"/>
              <a:gd name="connsiteX689" fmla="*/ 2687556 w 6125898"/>
              <a:gd name="connsiteY689" fmla="*/ 5280764 h 5594367"/>
              <a:gd name="connsiteX690" fmla="*/ 3106801 w 6125898"/>
              <a:gd name="connsiteY690" fmla="*/ 5306676 h 5594367"/>
              <a:gd name="connsiteX691" fmla="*/ 3106801 w 6125898"/>
              <a:gd name="connsiteY691" fmla="*/ 5293388 h 5594367"/>
              <a:gd name="connsiteX692" fmla="*/ 3106801 w 6125898"/>
              <a:gd name="connsiteY692" fmla="*/ 5306676 h 5594367"/>
              <a:gd name="connsiteX693" fmla="*/ 3106801 w 6125898"/>
              <a:gd name="connsiteY693" fmla="*/ 5306676 h 5594367"/>
              <a:gd name="connsiteX694" fmla="*/ 2661644 w 6125898"/>
              <a:gd name="connsiteY694" fmla="*/ 5319300 h 5594367"/>
              <a:gd name="connsiteX695" fmla="*/ 2635731 w 6125898"/>
              <a:gd name="connsiteY695" fmla="*/ 5345212 h 5594367"/>
              <a:gd name="connsiteX696" fmla="*/ 2649019 w 6125898"/>
              <a:gd name="connsiteY696" fmla="*/ 5358501 h 5594367"/>
              <a:gd name="connsiteX697" fmla="*/ 2662308 w 6125898"/>
              <a:gd name="connsiteY697" fmla="*/ 5345212 h 5594367"/>
              <a:gd name="connsiteX698" fmla="*/ 2661644 w 6125898"/>
              <a:gd name="connsiteY698" fmla="*/ 5319300 h 5594367"/>
              <a:gd name="connsiteX699" fmla="*/ 2661644 w 6125898"/>
              <a:gd name="connsiteY699" fmla="*/ 5319300 h 5594367"/>
              <a:gd name="connsiteX700" fmla="*/ 3133378 w 6125898"/>
              <a:gd name="connsiteY700" fmla="*/ 5345877 h 5594367"/>
              <a:gd name="connsiteX701" fmla="*/ 3133378 w 6125898"/>
              <a:gd name="connsiteY701" fmla="*/ 5332589 h 5594367"/>
              <a:gd name="connsiteX702" fmla="*/ 3133378 w 6125898"/>
              <a:gd name="connsiteY702" fmla="*/ 5345877 h 5594367"/>
              <a:gd name="connsiteX703" fmla="*/ 3133378 w 6125898"/>
              <a:gd name="connsiteY703" fmla="*/ 5345877 h 5594367"/>
              <a:gd name="connsiteX704" fmla="*/ 2635067 w 6125898"/>
              <a:gd name="connsiteY704" fmla="*/ 5371789 h 5594367"/>
              <a:gd name="connsiteX705" fmla="*/ 2621779 w 6125898"/>
              <a:gd name="connsiteY705" fmla="*/ 5385077 h 5594367"/>
              <a:gd name="connsiteX706" fmla="*/ 2635067 w 6125898"/>
              <a:gd name="connsiteY706" fmla="*/ 5424278 h 5594367"/>
              <a:gd name="connsiteX707" fmla="*/ 2635067 w 6125898"/>
              <a:gd name="connsiteY707" fmla="*/ 5371789 h 5594367"/>
              <a:gd name="connsiteX708" fmla="*/ 2635067 w 6125898"/>
              <a:gd name="connsiteY708" fmla="*/ 5371789 h 5594367"/>
              <a:gd name="connsiteX709" fmla="*/ 1809200 w 6125898"/>
              <a:gd name="connsiteY709" fmla="*/ 5539886 h 5594367"/>
              <a:gd name="connsiteX710" fmla="*/ 1809200 w 6125898"/>
              <a:gd name="connsiteY710" fmla="*/ 5474773 h 5594367"/>
              <a:gd name="connsiteX711" fmla="*/ 1756711 w 6125898"/>
              <a:gd name="connsiteY711" fmla="*/ 5488061 h 5594367"/>
              <a:gd name="connsiteX712" fmla="*/ 1769999 w 6125898"/>
              <a:gd name="connsiteY712" fmla="*/ 5539886 h 5594367"/>
              <a:gd name="connsiteX713" fmla="*/ 1756711 w 6125898"/>
              <a:gd name="connsiteY713" fmla="*/ 5565798 h 5594367"/>
              <a:gd name="connsiteX714" fmla="*/ 1822488 w 6125898"/>
              <a:gd name="connsiteY714" fmla="*/ 5539886 h 5594367"/>
              <a:gd name="connsiteX715" fmla="*/ 1809200 w 6125898"/>
              <a:gd name="connsiteY715" fmla="*/ 5539886 h 5594367"/>
              <a:gd name="connsiteX716" fmla="*/ 1809200 w 6125898"/>
              <a:gd name="connsiteY716" fmla="*/ 5539886 h 5594367"/>
              <a:gd name="connsiteX717" fmla="*/ 6122577 w 6125898"/>
              <a:gd name="connsiteY717" fmla="*/ 4541271 h 5594367"/>
              <a:gd name="connsiteX718" fmla="*/ 6122577 w 6125898"/>
              <a:gd name="connsiteY718" fmla="*/ 4541271 h 5594367"/>
              <a:gd name="connsiteX719" fmla="*/ 6122577 w 6125898"/>
              <a:gd name="connsiteY719" fmla="*/ 4554559 h 5594367"/>
              <a:gd name="connsiteX720" fmla="*/ 6070088 w 6125898"/>
              <a:gd name="connsiteY720" fmla="*/ 4528647 h 5594367"/>
              <a:gd name="connsiteX721" fmla="*/ 6056800 w 6125898"/>
              <a:gd name="connsiteY721" fmla="*/ 4515359 h 5594367"/>
              <a:gd name="connsiteX722" fmla="*/ 6056800 w 6125898"/>
              <a:gd name="connsiteY722" fmla="*/ 4502071 h 5594367"/>
              <a:gd name="connsiteX723" fmla="*/ 5991023 w 6125898"/>
              <a:gd name="connsiteY723" fmla="*/ 4488783 h 5594367"/>
              <a:gd name="connsiteX724" fmla="*/ 5965111 w 6125898"/>
              <a:gd name="connsiteY724" fmla="*/ 4475494 h 5594367"/>
              <a:gd name="connsiteX725" fmla="*/ 5951822 w 6125898"/>
              <a:gd name="connsiteY725" fmla="*/ 4410382 h 5594367"/>
              <a:gd name="connsiteX726" fmla="*/ 5991023 w 6125898"/>
              <a:gd name="connsiteY726" fmla="*/ 4410382 h 5594367"/>
              <a:gd name="connsiteX727" fmla="*/ 5991023 w 6125898"/>
              <a:gd name="connsiteY727" fmla="*/ 4397094 h 5594367"/>
              <a:gd name="connsiteX728" fmla="*/ 6043512 w 6125898"/>
              <a:gd name="connsiteY728" fmla="*/ 4410382 h 5594367"/>
              <a:gd name="connsiteX729" fmla="*/ 6043512 w 6125898"/>
              <a:gd name="connsiteY729" fmla="*/ 4423670 h 5594367"/>
              <a:gd name="connsiteX730" fmla="*/ 6082712 w 6125898"/>
              <a:gd name="connsiteY730" fmla="*/ 4410382 h 5594367"/>
              <a:gd name="connsiteX731" fmla="*/ 6096001 w 6125898"/>
              <a:gd name="connsiteY731" fmla="*/ 4410382 h 5594367"/>
              <a:gd name="connsiteX732" fmla="*/ 6082712 w 6125898"/>
              <a:gd name="connsiteY732" fmla="*/ 4397094 h 5594367"/>
              <a:gd name="connsiteX733" fmla="*/ 6069424 w 6125898"/>
              <a:gd name="connsiteY733" fmla="*/ 4397094 h 5594367"/>
              <a:gd name="connsiteX734" fmla="*/ 6069424 w 6125898"/>
              <a:gd name="connsiteY734" fmla="*/ 4383805 h 5594367"/>
              <a:gd name="connsiteX735" fmla="*/ 6043512 w 6125898"/>
              <a:gd name="connsiteY735" fmla="*/ 4397094 h 5594367"/>
              <a:gd name="connsiteX736" fmla="*/ 5965111 w 6125898"/>
              <a:gd name="connsiteY736" fmla="*/ 4383805 h 5594367"/>
              <a:gd name="connsiteX737" fmla="*/ 5978399 w 6125898"/>
              <a:gd name="connsiteY737" fmla="*/ 4357893 h 5594367"/>
              <a:gd name="connsiteX738" fmla="*/ 5991687 w 6125898"/>
              <a:gd name="connsiteY738" fmla="*/ 4357893 h 5594367"/>
              <a:gd name="connsiteX739" fmla="*/ 5965775 w 6125898"/>
              <a:gd name="connsiteY739" fmla="*/ 4344605 h 5594367"/>
              <a:gd name="connsiteX740" fmla="*/ 5965775 w 6125898"/>
              <a:gd name="connsiteY740" fmla="*/ 4357893 h 5594367"/>
              <a:gd name="connsiteX741" fmla="*/ 5952487 w 6125898"/>
              <a:gd name="connsiteY741" fmla="*/ 4344605 h 5594367"/>
              <a:gd name="connsiteX742" fmla="*/ 5926575 w 6125898"/>
              <a:gd name="connsiteY742" fmla="*/ 4344605 h 5594367"/>
              <a:gd name="connsiteX743" fmla="*/ 5939863 w 6125898"/>
              <a:gd name="connsiteY743" fmla="*/ 4331316 h 5594367"/>
              <a:gd name="connsiteX744" fmla="*/ 5913951 w 6125898"/>
              <a:gd name="connsiteY744" fmla="*/ 4305404 h 5594367"/>
              <a:gd name="connsiteX745" fmla="*/ 5888039 w 6125898"/>
              <a:gd name="connsiteY745" fmla="*/ 4292116 h 5594367"/>
              <a:gd name="connsiteX746" fmla="*/ 5862126 w 6125898"/>
              <a:gd name="connsiteY746" fmla="*/ 4252916 h 5594367"/>
              <a:gd name="connsiteX747" fmla="*/ 5875415 w 6125898"/>
              <a:gd name="connsiteY747" fmla="*/ 4227003 h 5594367"/>
              <a:gd name="connsiteX748" fmla="*/ 5953816 w 6125898"/>
              <a:gd name="connsiteY748" fmla="*/ 4252916 h 5594367"/>
              <a:gd name="connsiteX749" fmla="*/ 5914615 w 6125898"/>
              <a:gd name="connsiteY749" fmla="*/ 4227003 h 5594367"/>
              <a:gd name="connsiteX750" fmla="*/ 5888703 w 6125898"/>
              <a:gd name="connsiteY750" fmla="*/ 4213715 h 5594367"/>
              <a:gd name="connsiteX751" fmla="*/ 5888703 w 6125898"/>
              <a:gd name="connsiteY751" fmla="*/ 4227003 h 5594367"/>
              <a:gd name="connsiteX752" fmla="*/ 5836214 w 6125898"/>
              <a:gd name="connsiteY752" fmla="*/ 4252916 h 5594367"/>
              <a:gd name="connsiteX753" fmla="*/ 5783726 w 6125898"/>
              <a:gd name="connsiteY753" fmla="*/ 4201091 h 5594367"/>
              <a:gd name="connsiteX754" fmla="*/ 5770438 w 6125898"/>
              <a:gd name="connsiteY754" fmla="*/ 4149267 h 5594367"/>
              <a:gd name="connsiteX755" fmla="*/ 5783726 w 6125898"/>
              <a:gd name="connsiteY755" fmla="*/ 4149267 h 5594367"/>
              <a:gd name="connsiteX756" fmla="*/ 5744525 w 6125898"/>
              <a:gd name="connsiteY756" fmla="*/ 4097442 h 5594367"/>
              <a:gd name="connsiteX757" fmla="*/ 5770438 w 6125898"/>
              <a:gd name="connsiteY757" fmla="*/ 4097442 h 5594367"/>
              <a:gd name="connsiteX758" fmla="*/ 5744525 w 6125898"/>
              <a:gd name="connsiteY758" fmla="*/ 4084154 h 5594367"/>
              <a:gd name="connsiteX759" fmla="*/ 5744525 w 6125898"/>
              <a:gd name="connsiteY759" fmla="*/ 4097442 h 5594367"/>
              <a:gd name="connsiteX760" fmla="*/ 5718613 w 6125898"/>
              <a:gd name="connsiteY760" fmla="*/ 4110731 h 5594367"/>
              <a:gd name="connsiteX761" fmla="*/ 5705325 w 6125898"/>
              <a:gd name="connsiteY761" fmla="*/ 4097442 h 5594367"/>
              <a:gd name="connsiteX762" fmla="*/ 5718613 w 6125898"/>
              <a:gd name="connsiteY762" fmla="*/ 4084154 h 5594367"/>
              <a:gd name="connsiteX763" fmla="*/ 5705325 w 6125898"/>
              <a:gd name="connsiteY763" fmla="*/ 4044954 h 5594367"/>
              <a:gd name="connsiteX764" fmla="*/ 5692037 w 6125898"/>
              <a:gd name="connsiteY764" fmla="*/ 4058242 h 5594367"/>
              <a:gd name="connsiteX765" fmla="*/ 5678748 w 6125898"/>
              <a:gd name="connsiteY765" fmla="*/ 4044954 h 5594367"/>
              <a:gd name="connsiteX766" fmla="*/ 5692037 w 6125898"/>
              <a:gd name="connsiteY766" fmla="*/ 4044954 h 5594367"/>
              <a:gd name="connsiteX767" fmla="*/ 5666124 w 6125898"/>
              <a:gd name="connsiteY767" fmla="*/ 4005753 h 5594367"/>
              <a:gd name="connsiteX768" fmla="*/ 5679412 w 6125898"/>
              <a:gd name="connsiteY768" fmla="*/ 4019042 h 5594367"/>
              <a:gd name="connsiteX769" fmla="*/ 5679412 w 6125898"/>
              <a:gd name="connsiteY769" fmla="*/ 4005753 h 5594367"/>
              <a:gd name="connsiteX770" fmla="*/ 5666124 w 6125898"/>
              <a:gd name="connsiteY770" fmla="*/ 4005753 h 5594367"/>
              <a:gd name="connsiteX771" fmla="*/ 5652836 w 6125898"/>
              <a:gd name="connsiteY771" fmla="*/ 4005753 h 5594367"/>
              <a:gd name="connsiteX772" fmla="*/ 5666124 w 6125898"/>
              <a:gd name="connsiteY772" fmla="*/ 3979841 h 5594367"/>
              <a:gd name="connsiteX773" fmla="*/ 5652836 w 6125898"/>
              <a:gd name="connsiteY773" fmla="*/ 3979841 h 5594367"/>
              <a:gd name="connsiteX774" fmla="*/ 5652836 w 6125898"/>
              <a:gd name="connsiteY774" fmla="*/ 4005753 h 5594367"/>
              <a:gd name="connsiteX775" fmla="*/ 5626924 w 6125898"/>
              <a:gd name="connsiteY775" fmla="*/ 4005753 h 5594367"/>
              <a:gd name="connsiteX776" fmla="*/ 5626924 w 6125898"/>
              <a:gd name="connsiteY776" fmla="*/ 4019042 h 5594367"/>
              <a:gd name="connsiteX777" fmla="*/ 5626924 w 6125898"/>
              <a:gd name="connsiteY777" fmla="*/ 4005753 h 5594367"/>
              <a:gd name="connsiteX778" fmla="*/ 5613635 w 6125898"/>
              <a:gd name="connsiteY778" fmla="*/ 4031666 h 5594367"/>
              <a:gd name="connsiteX779" fmla="*/ 5626924 w 6125898"/>
              <a:gd name="connsiteY779" fmla="*/ 4031666 h 5594367"/>
              <a:gd name="connsiteX780" fmla="*/ 5626924 w 6125898"/>
              <a:gd name="connsiteY780" fmla="*/ 4018377 h 5594367"/>
              <a:gd name="connsiteX781" fmla="*/ 5640212 w 6125898"/>
              <a:gd name="connsiteY781" fmla="*/ 4057578 h 5594367"/>
              <a:gd name="connsiteX782" fmla="*/ 5640212 w 6125898"/>
              <a:gd name="connsiteY782" fmla="*/ 4044289 h 5594367"/>
              <a:gd name="connsiteX783" fmla="*/ 5653500 w 6125898"/>
              <a:gd name="connsiteY783" fmla="*/ 4044289 h 5594367"/>
              <a:gd name="connsiteX784" fmla="*/ 5627589 w 6125898"/>
              <a:gd name="connsiteY784" fmla="*/ 4031001 h 5594367"/>
              <a:gd name="connsiteX785" fmla="*/ 5640877 w 6125898"/>
              <a:gd name="connsiteY785" fmla="*/ 4017713 h 5594367"/>
              <a:gd name="connsiteX786" fmla="*/ 5680077 w 6125898"/>
              <a:gd name="connsiteY786" fmla="*/ 4031001 h 5594367"/>
              <a:gd name="connsiteX787" fmla="*/ 5680077 w 6125898"/>
              <a:gd name="connsiteY787" fmla="*/ 4070202 h 5594367"/>
              <a:gd name="connsiteX788" fmla="*/ 5680077 w 6125898"/>
              <a:gd name="connsiteY788" fmla="*/ 4056913 h 5594367"/>
              <a:gd name="connsiteX789" fmla="*/ 5693365 w 6125898"/>
              <a:gd name="connsiteY789" fmla="*/ 4056913 h 5594367"/>
              <a:gd name="connsiteX790" fmla="*/ 5706653 w 6125898"/>
              <a:gd name="connsiteY790" fmla="*/ 4096113 h 5594367"/>
              <a:gd name="connsiteX791" fmla="*/ 5693365 w 6125898"/>
              <a:gd name="connsiteY791" fmla="*/ 4096113 h 5594367"/>
              <a:gd name="connsiteX792" fmla="*/ 5693365 w 6125898"/>
              <a:gd name="connsiteY792" fmla="*/ 4109402 h 5594367"/>
              <a:gd name="connsiteX793" fmla="*/ 5719277 w 6125898"/>
              <a:gd name="connsiteY793" fmla="*/ 4122690 h 5594367"/>
              <a:gd name="connsiteX794" fmla="*/ 5719277 w 6125898"/>
              <a:gd name="connsiteY794" fmla="*/ 4135978 h 5594367"/>
              <a:gd name="connsiteX795" fmla="*/ 5705989 w 6125898"/>
              <a:gd name="connsiteY795" fmla="*/ 4149267 h 5594367"/>
              <a:gd name="connsiteX796" fmla="*/ 5680077 w 6125898"/>
              <a:gd name="connsiteY796" fmla="*/ 4123355 h 5594367"/>
              <a:gd name="connsiteX797" fmla="*/ 5654165 w 6125898"/>
              <a:gd name="connsiteY797" fmla="*/ 4136643 h 5594367"/>
              <a:gd name="connsiteX798" fmla="*/ 5654165 w 6125898"/>
              <a:gd name="connsiteY798" fmla="*/ 4123355 h 5594367"/>
              <a:gd name="connsiteX799" fmla="*/ 5680077 w 6125898"/>
              <a:gd name="connsiteY799" fmla="*/ 4123355 h 5594367"/>
              <a:gd name="connsiteX800" fmla="*/ 5666788 w 6125898"/>
              <a:gd name="connsiteY800" fmla="*/ 4084154 h 5594367"/>
              <a:gd name="connsiteX801" fmla="*/ 5653500 w 6125898"/>
              <a:gd name="connsiteY801" fmla="*/ 4097442 h 5594367"/>
              <a:gd name="connsiteX802" fmla="*/ 5653500 w 6125898"/>
              <a:gd name="connsiteY802" fmla="*/ 4084154 h 5594367"/>
              <a:gd name="connsiteX803" fmla="*/ 5627589 w 6125898"/>
              <a:gd name="connsiteY803" fmla="*/ 4084154 h 5594367"/>
              <a:gd name="connsiteX804" fmla="*/ 5627589 w 6125898"/>
              <a:gd name="connsiteY804" fmla="*/ 4123355 h 5594367"/>
              <a:gd name="connsiteX805" fmla="*/ 5653500 w 6125898"/>
              <a:gd name="connsiteY805" fmla="*/ 4162555 h 5594367"/>
              <a:gd name="connsiteX806" fmla="*/ 5614300 w 6125898"/>
              <a:gd name="connsiteY806" fmla="*/ 4123355 h 5594367"/>
              <a:gd name="connsiteX807" fmla="*/ 5614300 w 6125898"/>
              <a:gd name="connsiteY807" fmla="*/ 4123355 h 5594367"/>
              <a:gd name="connsiteX808" fmla="*/ 5588388 w 6125898"/>
              <a:gd name="connsiteY808" fmla="*/ 4123355 h 5594367"/>
              <a:gd name="connsiteX809" fmla="*/ 5588388 w 6125898"/>
              <a:gd name="connsiteY809" fmla="*/ 4110066 h 5594367"/>
              <a:gd name="connsiteX810" fmla="*/ 5575100 w 6125898"/>
              <a:gd name="connsiteY810" fmla="*/ 4123355 h 5594367"/>
              <a:gd name="connsiteX811" fmla="*/ 5575100 w 6125898"/>
              <a:gd name="connsiteY811" fmla="*/ 4097442 h 5594367"/>
              <a:gd name="connsiteX812" fmla="*/ 5561812 w 6125898"/>
              <a:gd name="connsiteY812" fmla="*/ 4084154 h 5594367"/>
              <a:gd name="connsiteX813" fmla="*/ 5587724 w 6125898"/>
              <a:gd name="connsiteY813" fmla="*/ 4058242 h 5594367"/>
              <a:gd name="connsiteX814" fmla="*/ 5587724 w 6125898"/>
              <a:gd name="connsiteY814" fmla="*/ 4058242 h 5594367"/>
              <a:gd name="connsiteX815" fmla="*/ 5601012 w 6125898"/>
              <a:gd name="connsiteY815" fmla="*/ 4071530 h 5594367"/>
              <a:gd name="connsiteX816" fmla="*/ 5601012 w 6125898"/>
              <a:gd name="connsiteY816" fmla="*/ 4045618 h 5594367"/>
              <a:gd name="connsiteX817" fmla="*/ 5601012 w 6125898"/>
              <a:gd name="connsiteY817" fmla="*/ 4045618 h 5594367"/>
              <a:gd name="connsiteX818" fmla="*/ 5587724 w 6125898"/>
              <a:gd name="connsiteY818" fmla="*/ 4058906 h 5594367"/>
              <a:gd name="connsiteX819" fmla="*/ 5574436 w 6125898"/>
              <a:gd name="connsiteY819" fmla="*/ 4032994 h 5594367"/>
              <a:gd name="connsiteX820" fmla="*/ 5521947 w 6125898"/>
              <a:gd name="connsiteY820" fmla="*/ 4046282 h 5594367"/>
              <a:gd name="connsiteX821" fmla="*/ 5547859 w 6125898"/>
              <a:gd name="connsiteY821" fmla="*/ 4032994 h 5594367"/>
              <a:gd name="connsiteX822" fmla="*/ 5534571 w 6125898"/>
              <a:gd name="connsiteY822" fmla="*/ 4019706 h 5594367"/>
              <a:gd name="connsiteX823" fmla="*/ 5521282 w 6125898"/>
              <a:gd name="connsiteY823" fmla="*/ 4019706 h 5594367"/>
              <a:gd name="connsiteX824" fmla="*/ 5534571 w 6125898"/>
              <a:gd name="connsiteY824" fmla="*/ 4006418 h 5594367"/>
              <a:gd name="connsiteX825" fmla="*/ 5508658 w 6125898"/>
              <a:gd name="connsiteY825" fmla="*/ 4006418 h 5594367"/>
              <a:gd name="connsiteX826" fmla="*/ 5495370 w 6125898"/>
              <a:gd name="connsiteY826" fmla="*/ 3980506 h 5594367"/>
              <a:gd name="connsiteX827" fmla="*/ 5495370 w 6125898"/>
              <a:gd name="connsiteY827" fmla="*/ 4006418 h 5594367"/>
              <a:gd name="connsiteX828" fmla="*/ 5482082 w 6125898"/>
              <a:gd name="connsiteY828" fmla="*/ 4045618 h 5594367"/>
              <a:gd name="connsiteX829" fmla="*/ 5495370 w 6125898"/>
              <a:gd name="connsiteY829" fmla="*/ 4019706 h 5594367"/>
              <a:gd name="connsiteX830" fmla="*/ 5482082 w 6125898"/>
              <a:gd name="connsiteY830" fmla="*/ 4019706 h 5594367"/>
              <a:gd name="connsiteX831" fmla="*/ 5468794 w 6125898"/>
              <a:gd name="connsiteY831" fmla="*/ 4045618 h 5594367"/>
              <a:gd name="connsiteX832" fmla="*/ 5455505 w 6125898"/>
              <a:gd name="connsiteY832" fmla="*/ 4019706 h 5594367"/>
              <a:gd name="connsiteX833" fmla="*/ 5442217 w 6125898"/>
              <a:gd name="connsiteY833" fmla="*/ 4006418 h 5594367"/>
              <a:gd name="connsiteX834" fmla="*/ 5455505 w 6125898"/>
              <a:gd name="connsiteY834" fmla="*/ 4032330 h 5594367"/>
              <a:gd name="connsiteX835" fmla="*/ 5442217 w 6125898"/>
              <a:gd name="connsiteY835" fmla="*/ 4058242 h 5594367"/>
              <a:gd name="connsiteX836" fmla="*/ 5428929 w 6125898"/>
              <a:gd name="connsiteY836" fmla="*/ 4032330 h 5594367"/>
              <a:gd name="connsiteX837" fmla="*/ 5442217 w 6125898"/>
              <a:gd name="connsiteY837" fmla="*/ 4019042 h 5594367"/>
              <a:gd name="connsiteX838" fmla="*/ 5428929 w 6125898"/>
              <a:gd name="connsiteY838" fmla="*/ 4005753 h 5594367"/>
              <a:gd name="connsiteX839" fmla="*/ 5442217 w 6125898"/>
              <a:gd name="connsiteY839" fmla="*/ 3992465 h 5594367"/>
              <a:gd name="connsiteX840" fmla="*/ 5428929 w 6125898"/>
              <a:gd name="connsiteY840" fmla="*/ 3979177 h 5594367"/>
              <a:gd name="connsiteX841" fmla="*/ 5454841 w 6125898"/>
              <a:gd name="connsiteY841" fmla="*/ 3965888 h 5594367"/>
              <a:gd name="connsiteX842" fmla="*/ 5454841 w 6125898"/>
              <a:gd name="connsiteY842" fmla="*/ 3965888 h 5594367"/>
              <a:gd name="connsiteX843" fmla="*/ 5454841 w 6125898"/>
              <a:gd name="connsiteY843" fmla="*/ 3939976 h 5594367"/>
              <a:gd name="connsiteX844" fmla="*/ 5441553 w 6125898"/>
              <a:gd name="connsiteY844" fmla="*/ 3965888 h 5594367"/>
              <a:gd name="connsiteX845" fmla="*/ 5428264 w 6125898"/>
              <a:gd name="connsiteY845" fmla="*/ 3965888 h 5594367"/>
              <a:gd name="connsiteX846" fmla="*/ 5441553 w 6125898"/>
              <a:gd name="connsiteY846" fmla="*/ 3939976 h 5594367"/>
              <a:gd name="connsiteX847" fmla="*/ 5402352 w 6125898"/>
              <a:gd name="connsiteY847" fmla="*/ 3926688 h 5594367"/>
              <a:gd name="connsiteX848" fmla="*/ 5415640 w 6125898"/>
              <a:gd name="connsiteY848" fmla="*/ 3913400 h 5594367"/>
              <a:gd name="connsiteX849" fmla="*/ 5428929 w 6125898"/>
              <a:gd name="connsiteY849" fmla="*/ 3939312 h 5594367"/>
              <a:gd name="connsiteX850" fmla="*/ 5442217 w 6125898"/>
              <a:gd name="connsiteY850" fmla="*/ 3939312 h 5594367"/>
              <a:gd name="connsiteX851" fmla="*/ 5416305 w 6125898"/>
              <a:gd name="connsiteY851" fmla="*/ 3887488 h 5594367"/>
              <a:gd name="connsiteX852" fmla="*/ 5416305 w 6125898"/>
              <a:gd name="connsiteY852" fmla="*/ 3887488 h 5594367"/>
              <a:gd name="connsiteX853" fmla="*/ 5429593 w 6125898"/>
              <a:gd name="connsiteY853" fmla="*/ 3900776 h 5594367"/>
              <a:gd name="connsiteX854" fmla="*/ 5429593 w 6125898"/>
              <a:gd name="connsiteY854" fmla="*/ 3861575 h 5594367"/>
              <a:gd name="connsiteX855" fmla="*/ 5390392 w 6125898"/>
              <a:gd name="connsiteY855" fmla="*/ 3874864 h 5594367"/>
              <a:gd name="connsiteX856" fmla="*/ 5390392 w 6125898"/>
              <a:gd name="connsiteY856" fmla="*/ 3835663 h 5594367"/>
              <a:gd name="connsiteX857" fmla="*/ 5416305 w 6125898"/>
              <a:gd name="connsiteY857" fmla="*/ 3848952 h 5594367"/>
              <a:gd name="connsiteX858" fmla="*/ 5416305 w 6125898"/>
              <a:gd name="connsiteY858" fmla="*/ 3823039 h 5594367"/>
              <a:gd name="connsiteX859" fmla="*/ 5416305 w 6125898"/>
              <a:gd name="connsiteY859" fmla="*/ 3823039 h 5594367"/>
              <a:gd name="connsiteX860" fmla="*/ 5403016 w 6125898"/>
              <a:gd name="connsiteY860" fmla="*/ 3809751 h 5594367"/>
              <a:gd name="connsiteX861" fmla="*/ 5416305 w 6125898"/>
              <a:gd name="connsiteY861" fmla="*/ 3796463 h 5594367"/>
              <a:gd name="connsiteX862" fmla="*/ 5429593 w 6125898"/>
              <a:gd name="connsiteY862" fmla="*/ 3848287 h 5594367"/>
              <a:gd name="connsiteX863" fmla="*/ 5416305 w 6125898"/>
              <a:gd name="connsiteY863" fmla="*/ 3874199 h 5594367"/>
              <a:gd name="connsiteX864" fmla="*/ 5429593 w 6125898"/>
              <a:gd name="connsiteY864" fmla="*/ 3860911 h 5594367"/>
              <a:gd name="connsiteX865" fmla="*/ 5416305 w 6125898"/>
              <a:gd name="connsiteY865" fmla="*/ 3847623 h 5594367"/>
              <a:gd name="connsiteX866" fmla="*/ 5442217 w 6125898"/>
              <a:gd name="connsiteY866" fmla="*/ 3847623 h 5594367"/>
              <a:gd name="connsiteX867" fmla="*/ 5442217 w 6125898"/>
              <a:gd name="connsiteY867" fmla="*/ 3860911 h 5594367"/>
              <a:gd name="connsiteX868" fmla="*/ 5455505 w 6125898"/>
              <a:gd name="connsiteY868" fmla="*/ 3874199 h 5594367"/>
              <a:gd name="connsiteX869" fmla="*/ 5468794 w 6125898"/>
              <a:gd name="connsiteY869" fmla="*/ 3860911 h 5594367"/>
              <a:gd name="connsiteX870" fmla="*/ 5494706 w 6125898"/>
              <a:gd name="connsiteY870" fmla="*/ 3847623 h 5594367"/>
              <a:gd name="connsiteX871" fmla="*/ 5494706 w 6125898"/>
              <a:gd name="connsiteY871" fmla="*/ 3873535 h 5594367"/>
              <a:gd name="connsiteX872" fmla="*/ 5494706 w 6125898"/>
              <a:gd name="connsiteY872" fmla="*/ 3886823 h 5594367"/>
              <a:gd name="connsiteX873" fmla="*/ 5520617 w 6125898"/>
              <a:gd name="connsiteY873" fmla="*/ 3834999 h 5594367"/>
              <a:gd name="connsiteX874" fmla="*/ 5494706 w 6125898"/>
              <a:gd name="connsiteY874" fmla="*/ 3834999 h 5594367"/>
              <a:gd name="connsiteX875" fmla="*/ 5468794 w 6125898"/>
              <a:gd name="connsiteY875" fmla="*/ 3848287 h 5594367"/>
              <a:gd name="connsiteX876" fmla="*/ 5455505 w 6125898"/>
              <a:gd name="connsiteY876" fmla="*/ 3861575 h 5594367"/>
              <a:gd name="connsiteX877" fmla="*/ 5455505 w 6125898"/>
              <a:gd name="connsiteY877" fmla="*/ 3848287 h 5594367"/>
              <a:gd name="connsiteX878" fmla="*/ 5468794 w 6125898"/>
              <a:gd name="connsiteY878" fmla="*/ 3822375 h 5594367"/>
              <a:gd name="connsiteX879" fmla="*/ 5494706 w 6125898"/>
              <a:gd name="connsiteY879" fmla="*/ 3822375 h 5594367"/>
              <a:gd name="connsiteX880" fmla="*/ 5520617 w 6125898"/>
              <a:gd name="connsiteY880" fmla="*/ 3809087 h 5594367"/>
              <a:gd name="connsiteX881" fmla="*/ 5559818 w 6125898"/>
              <a:gd name="connsiteY881" fmla="*/ 3809087 h 5594367"/>
              <a:gd name="connsiteX882" fmla="*/ 5546530 w 6125898"/>
              <a:gd name="connsiteY882" fmla="*/ 3822375 h 5594367"/>
              <a:gd name="connsiteX883" fmla="*/ 5533241 w 6125898"/>
              <a:gd name="connsiteY883" fmla="*/ 3822375 h 5594367"/>
              <a:gd name="connsiteX884" fmla="*/ 5559154 w 6125898"/>
              <a:gd name="connsiteY884" fmla="*/ 3835663 h 5594367"/>
              <a:gd name="connsiteX885" fmla="*/ 5572442 w 6125898"/>
              <a:gd name="connsiteY885" fmla="*/ 3796463 h 5594367"/>
              <a:gd name="connsiteX886" fmla="*/ 5585730 w 6125898"/>
              <a:gd name="connsiteY886" fmla="*/ 3809751 h 5594367"/>
              <a:gd name="connsiteX887" fmla="*/ 5572442 w 6125898"/>
              <a:gd name="connsiteY887" fmla="*/ 3783839 h 5594367"/>
              <a:gd name="connsiteX888" fmla="*/ 5585730 w 6125898"/>
              <a:gd name="connsiteY888" fmla="*/ 3809751 h 5594367"/>
              <a:gd name="connsiteX889" fmla="*/ 5599019 w 6125898"/>
              <a:gd name="connsiteY889" fmla="*/ 3783839 h 5594367"/>
              <a:gd name="connsiteX890" fmla="*/ 5612307 w 6125898"/>
              <a:gd name="connsiteY890" fmla="*/ 3783839 h 5594367"/>
              <a:gd name="connsiteX891" fmla="*/ 5599019 w 6125898"/>
              <a:gd name="connsiteY891" fmla="*/ 3757927 h 5594367"/>
              <a:gd name="connsiteX892" fmla="*/ 5559818 w 6125898"/>
              <a:gd name="connsiteY892" fmla="*/ 3783839 h 5594367"/>
              <a:gd name="connsiteX893" fmla="*/ 5585730 w 6125898"/>
              <a:gd name="connsiteY893" fmla="*/ 3770551 h 5594367"/>
              <a:gd name="connsiteX894" fmla="*/ 5559818 w 6125898"/>
              <a:gd name="connsiteY894" fmla="*/ 3796463 h 5594367"/>
              <a:gd name="connsiteX895" fmla="*/ 5546530 w 6125898"/>
              <a:gd name="connsiteY895" fmla="*/ 3770551 h 5594367"/>
              <a:gd name="connsiteX896" fmla="*/ 5441553 w 6125898"/>
              <a:gd name="connsiteY896" fmla="*/ 3809751 h 5594367"/>
              <a:gd name="connsiteX897" fmla="*/ 5454841 w 6125898"/>
              <a:gd name="connsiteY897" fmla="*/ 3835663 h 5594367"/>
              <a:gd name="connsiteX898" fmla="*/ 5441553 w 6125898"/>
              <a:gd name="connsiteY898" fmla="*/ 3848952 h 5594367"/>
              <a:gd name="connsiteX899" fmla="*/ 5454841 w 6125898"/>
              <a:gd name="connsiteY899" fmla="*/ 3823039 h 5594367"/>
              <a:gd name="connsiteX900" fmla="*/ 5441553 w 6125898"/>
              <a:gd name="connsiteY900" fmla="*/ 3809751 h 5594367"/>
              <a:gd name="connsiteX901" fmla="*/ 5454841 w 6125898"/>
              <a:gd name="connsiteY901" fmla="*/ 3783839 h 5594367"/>
              <a:gd name="connsiteX902" fmla="*/ 5468129 w 6125898"/>
              <a:gd name="connsiteY902" fmla="*/ 3809751 h 5594367"/>
              <a:gd name="connsiteX903" fmla="*/ 5481418 w 6125898"/>
              <a:gd name="connsiteY903" fmla="*/ 3796463 h 5594367"/>
              <a:gd name="connsiteX904" fmla="*/ 5481418 w 6125898"/>
              <a:gd name="connsiteY904" fmla="*/ 3770551 h 5594367"/>
              <a:gd name="connsiteX905" fmla="*/ 5455505 w 6125898"/>
              <a:gd name="connsiteY905" fmla="*/ 3783839 h 5594367"/>
              <a:gd name="connsiteX906" fmla="*/ 5442217 w 6125898"/>
              <a:gd name="connsiteY906" fmla="*/ 3770551 h 5594367"/>
              <a:gd name="connsiteX907" fmla="*/ 5455505 w 6125898"/>
              <a:gd name="connsiteY907" fmla="*/ 3770551 h 5594367"/>
              <a:gd name="connsiteX908" fmla="*/ 5442217 w 6125898"/>
              <a:gd name="connsiteY908" fmla="*/ 3757262 h 5594367"/>
              <a:gd name="connsiteX909" fmla="*/ 5442217 w 6125898"/>
              <a:gd name="connsiteY909" fmla="*/ 3757262 h 5594367"/>
              <a:gd name="connsiteX910" fmla="*/ 5455505 w 6125898"/>
              <a:gd name="connsiteY910" fmla="*/ 3757262 h 5594367"/>
              <a:gd name="connsiteX911" fmla="*/ 5481418 w 6125898"/>
              <a:gd name="connsiteY911" fmla="*/ 3743974 h 5594367"/>
              <a:gd name="connsiteX912" fmla="*/ 5481418 w 6125898"/>
              <a:gd name="connsiteY912" fmla="*/ 3757262 h 5594367"/>
              <a:gd name="connsiteX913" fmla="*/ 5494706 w 6125898"/>
              <a:gd name="connsiteY913" fmla="*/ 3743974 h 5594367"/>
              <a:gd name="connsiteX914" fmla="*/ 5481418 w 6125898"/>
              <a:gd name="connsiteY914" fmla="*/ 3743974 h 5594367"/>
              <a:gd name="connsiteX915" fmla="*/ 5481418 w 6125898"/>
              <a:gd name="connsiteY915" fmla="*/ 3718062 h 5594367"/>
              <a:gd name="connsiteX916" fmla="*/ 5442217 w 6125898"/>
              <a:gd name="connsiteY916" fmla="*/ 3704774 h 5594367"/>
              <a:gd name="connsiteX917" fmla="*/ 5442217 w 6125898"/>
              <a:gd name="connsiteY917" fmla="*/ 3704774 h 5594367"/>
              <a:gd name="connsiteX918" fmla="*/ 5455505 w 6125898"/>
              <a:gd name="connsiteY918" fmla="*/ 3756598 h 5594367"/>
              <a:gd name="connsiteX919" fmla="*/ 5455505 w 6125898"/>
              <a:gd name="connsiteY919" fmla="*/ 3743310 h 5594367"/>
              <a:gd name="connsiteX920" fmla="*/ 5429593 w 6125898"/>
              <a:gd name="connsiteY920" fmla="*/ 3756598 h 5594367"/>
              <a:gd name="connsiteX921" fmla="*/ 5429593 w 6125898"/>
              <a:gd name="connsiteY921" fmla="*/ 3769886 h 5594367"/>
              <a:gd name="connsiteX922" fmla="*/ 5403681 w 6125898"/>
              <a:gd name="connsiteY922" fmla="*/ 3756598 h 5594367"/>
              <a:gd name="connsiteX923" fmla="*/ 5377768 w 6125898"/>
              <a:gd name="connsiteY923" fmla="*/ 3769886 h 5594367"/>
              <a:gd name="connsiteX924" fmla="*/ 5377768 w 6125898"/>
              <a:gd name="connsiteY924" fmla="*/ 3743974 h 5594367"/>
              <a:gd name="connsiteX925" fmla="*/ 5391057 w 6125898"/>
              <a:gd name="connsiteY925" fmla="*/ 3757262 h 5594367"/>
              <a:gd name="connsiteX926" fmla="*/ 5377768 w 6125898"/>
              <a:gd name="connsiteY926" fmla="*/ 3743974 h 5594367"/>
              <a:gd name="connsiteX927" fmla="*/ 5391057 w 6125898"/>
              <a:gd name="connsiteY927" fmla="*/ 3730686 h 5594367"/>
              <a:gd name="connsiteX928" fmla="*/ 5391057 w 6125898"/>
              <a:gd name="connsiteY928" fmla="*/ 3743974 h 5594367"/>
              <a:gd name="connsiteX929" fmla="*/ 5391057 w 6125898"/>
              <a:gd name="connsiteY929" fmla="*/ 3743974 h 5594367"/>
              <a:gd name="connsiteX930" fmla="*/ 5404345 w 6125898"/>
              <a:gd name="connsiteY930" fmla="*/ 3718062 h 5594367"/>
              <a:gd name="connsiteX931" fmla="*/ 5378433 w 6125898"/>
              <a:gd name="connsiteY931" fmla="*/ 3718062 h 5594367"/>
              <a:gd name="connsiteX932" fmla="*/ 5391722 w 6125898"/>
              <a:gd name="connsiteY932" fmla="*/ 3718062 h 5594367"/>
              <a:gd name="connsiteX933" fmla="*/ 5365809 w 6125898"/>
              <a:gd name="connsiteY933" fmla="*/ 3704774 h 5594367"/>
              <a:gd name="connsiteX934" fmla="*/ 5352521 w 6125898"/>
              <a:gd name="connsiteY934" fmla="*/ 3704774 h 5594367"/>
              <a:gd name="connsiteX935" fmla="*/ 5339233 w 6125898"/>
              <a:gd name="connsiteY935" fmla="*/ 3691485 h 5594367"/>
              <a:gd name="connsiteX936" fmla="*/ 5352521 w 6125898"/>
              <a:gd name="connsiteY936" fmla="*/ 3717397 h 5594367"/>
              <a:gd name="connsiteX937" fmla="*/ 5339233 w 6125898"/>
              <a:gd name="connsiteY937" fmla="*/ 3730686 h 5594367"/>
              <a:gd name="connsiteX938" fmla="*/ 5339233 w 6125898"/>
              <a:gd name="connsiteY938" fmla="*/ 3756598 h 5594367"/>
              <a:gd name="connsiteX939" fmla="*/ 5325944 w 6125898"/>
              <a:gd name="connsiteY939" fmla="*/ 3704774 h 5594367"/>
              <a:gd name="connsiteX940" fmla="*/ 5339233 w 6125898"/>
              <a:gd name="connsiteY940" fmla="*/ 3704774 h 5594367"/>
              <a:gd name="connsiteX941" fmla="*/ 5325944 w 6125898"/>
              <a:gd name="connsiteY941" fmla="*/ 3665573 h 5594367"/>
              <a:gd name="connsiteX942" fmla="*/ 5351857 w 6125898"/>
              <a:gd name="connsiteY942" fmla="*/ 3652285 h 5594367"/>
              <a:gd name="connsiteX943" fmla="*/ 5351857 w 6125898"/>
              <a:gd name="connsiteY943" fmla="*/ 3678197 h 5594367"/>
              <a:gd name="connsiteX944" fmla="*/ 5365145 w 6125898"/>
              <a:gd name="connsiteY944" fmla="*/ 3691485 h 5594367"/>
              <a:gd name="connsiteX945" fmla="*/ 5365145 w 6125898"/>
              <a:gd name="connsiteY945" fmla="*/ 3613749 h 5594367"/>
              <a:gd name="connsiteX946" fmla="*/ 5378433 w 6125898"/>
              <a:gd name="connsiteY946" fmla="*/ 3627037 h 5594367"/>
              <a:gd name="connsiteX947" fmla="*/ 5352521 w 6125898"/>
              <a:gd name="connsiteY947" fmla="*/ 3652950 h 5594367"/>
              <a:gd name="connsiteX948" fmla="*/ 5365809 w 6125898"/>
              <a:gd name="connsiteY948" fmla="*/ 3652950 h 5594367"/>
              <a:gd name="connsiteX949" fmla="*/ 5365809 w 6125898"/>
              <a:gd name="connsiteY949" fmla="*/ 3692150 h 5594367"/>
              <a:gd name="connsiteX950" fmla="*/ 5391722 w 6125898"/>
              <a:gd name="connsiteY950" fmla="*/ 3705438 h 5594367"/>
              <a:gd name="connsiteX951" fmla="*/ 5405010 w 6125898"/>
              <a:gd name="connsiteY951" fmla="*/ 3744639 h 5594367"/>
              <a:gd name="connsiteX952" fmla="*/ 5444210 w 6125898"/>
              <a:gd name="connsiteY952" fmla="*/ 3705438 h 5594367"/>
              <a:gd name="connsiteX953" fmla="*/ 5444210 w 6125898"/>
              <a:gd name="connsiteY953" fmla="*/ 3705438 h 5594367"/>
              <a:gd name="connsiteX954" fmla="*/ 5444210 w 6125898"/>
              <a:gd name="connsiteY954" fmla="*/ 3705438 h 5594367"/>
              <a:gd name="connsiteX955" fmla="*/ 5444210 w 6125898"/>
              <a:gd name="connsiteY955" fmla="*/ 3692150 h 5594367"/>
              <a:gd name="connsiteX956" fmla="*/ 5430921 w 6125898"/>
              <a:gd name="connsiteY956" fmla="*/ 3692150 h 5594367"/>
              <a:gd name="connsiteX957" fmla="*/ 5417633 w 6125898"/>
              <a:gd name="connsiteY957" fmla="*/ 3718062 h 5594367"/>
              <a:gd name="connsiteX958" fmla="*/ 5404345 w 6125898"/>
              <a:gd name="connsiteY958" fmla="*/ 3692150 h 5594367"/>
              <a:gd name="connsiteX959" fmla="*/ 5391057 w 6125898"/>
              <a:gd name="connsiteY959" fmla="*/ 3692150 h 5594367"/>
              <a:gd name="connsiteX960" fmla="*/ 5377768 w 6125898"/>
              <a:gd name="connsiteY960" fmla="*/ 3678861 h 5594367"/>
              <a:gd name="connsiteX961" fmla="*/ 5391057 w 6125898"/>
              <a:gd name="connsiteY961" fmla="*/ 3678861 h 5594367"/>
              <a:gd name="connsiteX962" fmla="*/ 5416969 w 6125898"/>
              <a:gd name="connsiteY962" fmla="*/ 3613749 h 5594367"/>
              <a:gd name="connsiteX963" fmla="*/ 5416969 w 6125898"/>
              <a:gd name="connsiteY963" fmla="*/ 3639661 h 5594367"/>
              <a:gd name="connsiteX964" fmla="*/ 5416969 w 6125898"/>
              <a:gd name="connsiteY964" fmla="*/ 3652950 h 5594367"/>
              <a:gd name="connsiteX965" fmla="*/ 5403681 w 6125898"/>
              <a:gd name="connsiteY965" fmla="*/ 3652950 h 5594367"/>
              <a:gd name="connsiteX966" fmla="*/ 5416969 w 6125898"/>
              <a:gd name="connsiteY966" fmla="*/ 3666238 h 5594367"/>
              <a:gd name="connsiteX967" fmla="*/ 5403681 w 6125898"/>
              <a:gd name="connsiteY967" fmla="*/ 3679526 h 5594367"/>
              <a:gd name="connsiteX968" fmla="*/ 5416969 w 6125898"/>
              <a:gd name="connsiteY968" fmla="*/ 3640326 h 5594367"/>
              <a:gd name="connsiteX969" fmla="*/ 5456169 w 6125898"/>
              <a:gd name="connsiteY969" fmla="*/ 3653614 h 5594367"/>
              <a:gd name="connsiteX970" fmla="*/ 5456169 w 6125898"/>
              <a:gd name="connsiteY970" fmla="*/ 3666902 h 5594367"/>
              <a:gd name="connsiteX971" fmla="*/ 5456169 w 6125898"/>
              <a:gd name="connsiteY971" fmla="*/ 3666902 h 5594367"/>
              <a:gd name="connsiteX972" fmla="*/ 5482082 w 6125898"/>
              <a:gd name="connsiteY972" fmla="*/ 3653614 h 5594367"/>
              <a:gd name="connsiteX973" fmla="*/ 5482082 w 6125898"/>
              <a:gd name="connsiteY973" fmla="*/ 3666902 h 5594367"/>
              <a:gd name="connsiteX974" fmla="*/ 5456169 w 6125898"/>
              <a:gd name="connsiteY974" fmla="*/ 3692814 h 5594367"/>
              <a:gd name="connsiteX975" fmla="*/ 5482082 w 6125898"/>
              <a:gd name="connsiteY975" fmla="*/ 3692814 h 5594367"/>
              <a:gd name="connsiteX976" fmla="*/ 5482082 w 6125898"/>
              <a:gd name="connsiteY976" fmla="*/ 3666902 h 5594367"/>
              <a:gd name="connsiteX977" fmla="*/ 5495370 w 6125898"/>
              <a:gd name="connsiteY977" fmla="*/ 3640990 h 5594367"/>
              <a:gd name="connsiteX978" fmla="*/ 5482082 w 6125898"/>
              <a:gd name="connsiteY978" fmla="*/ 3654278 h 5594367"/>
              <a:gd name="connsiteX979" fmla="*/ 5495370 w 6125898"/>
              <a:gd name="connsiteY979" fmla="*/ 3640990 h 5594367"/>
              <a:gd name="connsiteX980" fmla="*/ 5521282 w 6125898"/>
              <a:gd name="connsiteY980" fmla="*/ 3640990 h 5594367"/>
              <a:gd name="connsiteX981" fmla="*/ 5534571 w 6125898"/>
              <a:gd name="connsiteY981" fmla="*/ 3666902 h 5594367"/>
              <a:gd name="connsiteX982" fmla="*/ 5508658 w 6125898"/>
              <a:gd name="connsiteY982" fmla="*/ 3653614 h 5594367"/>
              <a:gd name="connsiteX983" fmla="*/ 5495370 w 6125898"/>
              <a:gd name="connsiteY983" fmla="*/ 3679526 h 5594367"/>
              <a:gd name="connsiteX984" fmla="*/ 5508658 w 6125898"/>
              <a:gd name="connsiteY984" fmla="*/ 3705438 h 5594367"/>
              <a:gd name="connsiteX985" fmla="*/ 5534571 w 6125898"/>
              <a:gd name="connsiteY985" fmla="*/ 3705438 h 5594367"/>
              <a:gd name="connsiteX986" fmla="*/ 5521282 w 6125898"/>
              <a:gd name="connsiteY986" fmla="*/ 3692150 h 5594367"/>
              <a:gd name="connsiteX987" fmla="*/ 5547194 w 6125898"/>
              <a:gd name="connsiteY987" fmla="*/ 3705438 h 5594367"/>
              <a:gd name="connsiteX988" fmla="*/ 5521282 w 6125898"/>
              <a:gd name="connsiteY988" fmla="*/ 3679526 h 5594367"/>
              <a:gd name="connsiteX989" fmla="*/ 5534571 w 6125898"/>
              <a:gd name="connsiteY989" fmla="*/ 3666238 h 5594367"/>
              <a:gd name="connsiteX990" fmla="*/ 5547859 w 6125898"/>
              <a:gd name="connsiteY990" fmla="*/ 3679526 h 5594367"/>
              <a:gd name="connsiteX991" fmla="*/ 5547859 w 6125898"/>
              <a:gd name="connsiteY991" fmla="*/ 3692814 h 5594367"/>
              <a:gd name="connsiteX992" fmla="*/ 5561147 w 6125898"/>
              <a:gd name="connsiteY992" fmla="*/ 3679526 h 5594367"/>
              <a:gd name="connsiteX993" fmla="*/ 5574436 w 6125898"/>
              <a:gd name="connsiteY993" fmla="*/ 3679526 h 5594367"/>
              <a:gd name="connsiteX994" fmla="*/ 5561147 w 6125898"/>
              <a:gd name="connsiteY994" fmla="*/ 3666238 h 5594367"/>
              <a:gd name="connsiteX995" fmla="*/ 5547859 w 6125898"/>
              <a:gd name="connsiteY995" fmla="*/ 3666238 h 5594367"/>
              <a:gd name="connsiteX996" fmla="*/ 5573770 w 6125898"/>
              <a:gd name="connsiteY996" fmla="*/ 3640326 h 5594367"/>
              <a:gd name="connsiteX997" fmla="*/ 5547859 w 6125898"/>
              <a:gd name="connsiteY997" fmla="*/ 3614413 h 5594367"/>
              <a:gd name="connsiteX998" fmla="*/ 5547859 w 6125898"/>
              <a:gd name="connsiteY998" fmla="*/ 3614413 h 5594367"/>
              <a:gd name="connsiteX999" fmla="*/ 5573770 w 6125898"/>
              <a:gd name="connsiteY999" fmla="*/ 3627701 h 5594367"/>
              <a:gd name="connsiteX1000" fmla="*/ 5560482 w 6125898"/>
              <a:gd name="connsiteY1000" fmla="*/ 3588501 h 5594367"/>
              <a:gd name="connsiteX1001" fmla="*/ 5507994 w 6125898"/>
              <a:gd name="connsiteY1001" fmla="*/ 3588501 h 5594367"/>
              <a:gd name="connsiteX1002" fmla="*/ 5494706 w 6125898"/>
              <a:gd name="connsiteY1002" fmla="*/ 3536677 h 5594367"/>
              <a:gd name="connsiteX1003" fmla="*/ 5507994 w 6125898"/>
              <a:gd name="connsiteY1003" fmla="*/ 3510765 h 5594367"/>
              <a:gd name="connsiteX1004" fmla="*/ 5507994 w 6125898"/>
              <a:gd name="connsiteY1004" fmla="*/ 3536677 h 5594367"/>
              <a:gd name="connsiteX1005" fmla="*/ 5521282 w 6125898"/>
              <a:gd name="connsiteY1005" fmla="*/ 3523389 h 5594367"/>
              <a:gd name="connsiteX1006" fmla="*/ 5534571 w 6125898"/>
              <a:gd name="connsiteY1006" fmla="*/ 3549301 h 5594367"/>
              <a:gd name="connsiteX1007" fmla="*/ 5573770 w 6125898"/>
              <a:gd name="connsiteY1007" fmla="*/ 3601125 h 5594367"/>
              <a:gd name="connsiteX1008" fmla="*/ 5612971 w 6125898"/>
              <a:gd name="connsiteY1008" fmla="*/ 3627037 h 5594367"/>
              <a:gd name="connsiteX1009" fmla="*/ 5599683 w 6125898"/>
              <a:gd name="connsiteY1009" fmla="*/ 3640326 h 5594367"/>
              <a:gd name="connsiteX1010" fmla="*/ 5573770 w 6125898"/>
              <a:gd name="connsiteY1010" fmla="*/ 3601125 h 5594367"/>
              <a:gd name="connsiteX1011" fmla="*/ 5587059 w 6125898"/>
              <a:gd name="connsiteY1011" fmla="*/ 3627037 h 5594367"/>
              <a:gd name="connsiteX1012" fmla="*/ 5587059 w 6125898"/>
              <a:gd name="connsiteY1012" fmla="*/ 3640326 h 5594367"/>
              <a:gd name="connsiteX1013" fmla="*/ 5587059 w 6125898"/>
              <a:gd name="connsiteY1013" fmla="*/ 3627037 h 5594367"/>
              <a:gd name="connsiteX1014" fmla="*/ 5587059 w 6125898"/>
              <a:gd name="connsiteY1014" fmla="*/ 3640326 h 5594367"/>
              <a:gd name="connsiteX1015" fmla="*/ 5612971 w 6125898"/>
              <a:gd name="connsiteY1015" fmla="*/ 3640326 h 5594367"/>
              <a:gd name="connsiteX1016" fmla="*/ 5599683 w 6125898"/>
              <a:gd name="connsiteY1016" fmla="*/ 3666238 h 5594367"/>
              <a:gd name="connsiteX1017" fmla="*/ 5586395 w 6125898"/>
              <a:gd name="connsiteY1017" fmla="*/ 3679526 h 5594367"/>
              <a:gd name="connsiteX1018" fmla="*/ 5586395 w 6125898"/>
              <a:gd name="connsiteY1018" fmla="*/ 3705438 h 5594367"/>
              <a:gd name="connsiteX1019" fmla="*/ 5573106 w 6125898"/>
              <a:gd name="connsiteY1019" fmla="*/ 3705438 h 5594367"/>
              <a:gd name="connsiteX1020" fmla="*/ 5559818 w 6125898"/>
              <a:gd name="connsiteY1020" fmla="*/ 3692150 h 5594367"/>
              <a:gd name="connsiteX1021" fmla="*/ 5559818 w 6125898"/>
              <a:gd name="connsiteY1021" fmla="*/ 3705438 h 5594367"/>
              <a:gd name="connsiteX1022" fmla="*/ 5573106 w 6125898"/>
              <a:gd name="connsiteY1022" fmla="*/ 3705438 h 5594367"/>
              <a:gd name="connsiteX1023" fmla="*/ 5612307 w 6125898"/>
              <a:gd name="connsiteY1023" fmla="*/ 3744639 h 5594367"/>
              <a:gd name="connsiteX1024" fmla="*/ 5625595 w 6125898"/>
              <a:gd name="connsiteY1024" fmla="*/ 3705438 h 5594367"/>
              <a:gd name="connsiteX1025" fmla="*/ 5599683 w 6125898"/>
              <a:gd name="connsiteY1025" fmla="*/ 3731350 h 5594367"/>
              <a:gd name="connsiteX1026" fmla="*/ 5586395 w 6125898"/>
              <a:gd name="connsiteY1026" fmla="*/ 3705438 h 5594367"/>
              <a:gd name="connsiteX1027" fmla="*/ 5625595 w 6125898"/>
              <a:gd name="connsiteY1027" fmla="*/ 3705438 h 5594367"/>
              <a:gd name="connsiteX1028" fmla="*/ 5625595 w 6125898"/>
              <a:gd name="connsiteY1028" fmla="*/ 3692150 h 5594367"/>
              <a:gd name="connsiteX1029" fmla="*/ 5612307 w 6125898"/>
              <a:gd name="connsiteY1029" fmla="*/ 3678861 h 5594367"/>
              <a:gd name="connsiteX1030" fmla="*/ 5638219 w 6125898"/>
              <a:gd name="connsiteY1030" fmla="*/ 3692150 h 5594367"/>
              <a:gd name="connsiteX1031" fmla="*/ 5612307 w 6125898"/>
              <a:gd name="connsiteY1031" fmla="*/ 3640326 h 5594367"/>
              <a:gd name="connsiteX1032" fmla="*/ 5625595 w 6125898"/>
              <a:gd name="connsiteY1032" fmla="*/ 3614413 h 5594367"/>
              <a:gd name="connsiteX1033" fmla="*/ 5651507 w 6125898"/>
              <a:gd name="connsiteY1033" fmla="*/ 3627701 h 5594367"/>
              <a:gd name="connsiteX1034" fmla="*/ 5625595 w 6125898"/>
              <a:gd name="connsiteY1034" fmla="*/ 3614413 h 5594367"/>
              <a:gd name="connsiteX1035" fmla="*/ 5625595 w 6125898"/>
              <a:gd name="connsiteY1035" fmla="*/ 3588501 h 5594367"/>
              <a:gd name="connsiteX1036" fmla="*/ 5612307 w 6125898"/>
              <a:gd name="connsiteY1036" fmla="*/ 3588501 h 5594367"/>
              <a:gd name="connsiteX1037" fmla="*/ 5546530 w 6125898"/>
              <a:gd name="connsiteY1037" fmla="*/ 3536677 h 5594367"/>
              <a:gd name="connsiteX1038" fmla="*/ 5585730 w 6125898"/>
              <a:gd name="connsiteY1038" fmla="*/ 3523389 h 5594367"/>
              <a:gd name="connsiteX1039" fmla="*/ 5559818 w 6125898"/>
              <a:gd name="connsiteY1039" fmla="*/ 3497476 h 5594367"/>
              <a:gd name="connsiteX1040" fmla="*/ 5533906 w 6125898"/>
              <a:gd name="connsiteY1040" fmla="*/ 3510765 h 5594367"/>
              <a:gd name="connsiteX1041" fmla="*/ 5533906 w 6125898"/>
              <a:gd name="connsiteY1041" fmla="*/ 3445652 h 5594367"/>
              <a:gd name="connsiteX1042" fmla="*/ 5533906 w 6125898"/>
              <a:gd name="connsiteY1042" fmla="*/ 3471564 h 5594367"/>
              <a:gd name="connsiteX1043" fmla="*/ 5520617 w 6125898"/>
              <a:gd name="connsiteY1043" fmla="*/ 3484852 h 5594367"/>
              <a:gd name="connsiteX1044" fmla="*/ 5494706 w 6125898"/>
              <a:gd name="connsiteY1044" fmla="*/ 3445652 h 5594367"/>
              <a:gd name="connsiteX1045" fmla="*/ 5520617 w 6125898"/>
              <a:gd name="connsiteY1045" fmla="*/ 3432364 h 5594367"/>
              <a:gd name="connsiteX1046" fmla="*/ 5520617 w 6125898"/>
              <a:gd name="connsiteY1046" fmla="*/ 3445652 h 5594367"/>
              <a:gd name="connsiteX1047" fmla="*/ 5533906 w 6125898"/>
              <a:gd name="connsiteY1047" fmla="*/ 3445652 h 5594367"/>
              <a:gd name="connsiteX1048" fmla="*/ 5507994 w 6125898"/>
              <a:gd name="connsiteY1048" fmla="*/ 3419740 h 5594367"/>
              <a:gd name="connsiteX1049" fmla="*/ 5507994 w 6125898"/>
              <a:gd name="connsiteY1049" fmla="*/ 3393828 h 5594367"/>
              <a:gd name="connsiteX1050" fmla="*/ 5494706 w 6125898"/>
              <a:gd name="connsiteY1050" fmla="*/ 3407116 h 5594367"/>
              <a:gd name="connsiteX1051" fmla="*/ 5481418 w 6125898"/>
              <a:gd name="connsiteY1051" fmla="*/ 3407116 h 5594367"/>
              <a:gd name="connsiteX1052" fmla="*/ 5468129 w 6125898"/>
              <a:gd name="connsiteY1052" fmla="*/ 3381204 h 5594367"/>
              <a:gd name="connsiteX1053" fmla="*/ 5454841 w 6125898"/>
              <a:gd name="connsiteY1053" fmla="*/ 3420405 h 5594367"/>
              <a:gd name="connsiteX1054" fmla="*/ 5441553 w 6125898"/>
              <a:gd name="connsiteY1054" fmla="*/ 3394492 h 5594367"/>
              <a:gd name="connsiteX1055" fmla="*/ 5454841 w 6125898"/>
              <a:gd name="connsiteY1055" fmla="*/ 3407781 h 5594367"/>
              <a:gd name="connsiteX1056" fmla="*/ 5454841 w 6125898"/>
              <a:gd name="connsiteY1056" fmla="*/ 3381868 h 5594367"/>
              <a:gd name="connsiteX1057" fmla="*/ 5441553 w 6125898"/>
              <a:gd name="connsiteY1057" fmla="*/ 3381868 h 5594367"/>
              <a:gd name="connsiteX1058" fmla="*/ 5467464 w 6125898"/>
              <a:gd name="connsiteY1058" fmla="*/ 3342668 h 5594367"/>
              <a:gd name="connsiteX1059" fmla="*/ 5493377 w 6125898"/>
              <a:gd name="connsiteY1059" fmla="*/ 3368580 h 5594367"/>
              <a:gd name="connsiteX1060" fmla="*/ 5454176 w 6125898"/>
              <a:gd name="connsiteY1060" fmla="*/ 3316756 h 5594367"/>
              <a:gd name="connsiteX1061" fmla="*/ 5454176 w 6125898"/>
              <a:gd name="connsiteY1061" fmla="*/ 3277556 h 5594367"/>
              <a:gd name="connsiteX1062" fmla="*/ 5440888 w 6125898"/>
              <a:gd name="connsiteY1062" fmla="*/ 3290844 h 5594367"/>
              <a:gd name="connsiteX1063" fmla="*/ 5454176 w 6125898"/>
              <a:gd name="connsiteY1063" fmla="*/ 3304132 h 5594367"/>
              <a:gd name="connsiteX1064" fmla="*/ 5440888 w 6125898"/>
              <a:gd name="connsiteY1064" fmla="*/ 3317420 h 5594367"/>
              <a:gd name="connsiteX1065" fmla="*/ 5440888 w 6125898"/>
              <a:gd name="connsiteY1065" fmla="*/ 3330709 h 5594367"/>
              <a:gd name="connsiteX1066" fmla="*/ 5427599 w 6125898"/>
              <a:gd name="connsiteY1066" fmla="*/ 3330709 h 5594367"/>
              <a:gd name="connsiteX1067" fmla="*/ 5427599 w 6125898"/>
              <a:gd name="connsiteY1067" fmla="*/ 3330709 h 5594367"/>
              <a:gd name="connsiteX1068" fmla="*/ 5414311 w 6125898"/>
              <a:gd name="connsiteY1068" fmla="*/ 3330709 h 5594367"/>
              <a:gd name="connsiteX1069" fmla="*/ 5427599 w 6125898"/>
              <a:gd name="connsiteY1069" fmla="*/ 3304796 h 5594367"/>
              <a:gd name="connsiteX1070" fmla="*/ 5440888 w 6125898"/>
              <a:gd name="connsiteY1070" fmla="*/ 3304796 h 5594367"/>
              <a:gd name="connsiteX1071" fmla="*/ 5414976 w 6125898"/>
              <a:gd name="connsiteY1071" fmla="*/ 3304796 h 5594367"/>
              <a:gd name="connsiteX1072" fmla="*/ 5454176 w 6125898"/>
              <a:gd name="connsiteY1072" fmla="*/ 3278884 h 5594367"/>
              <a:gd name="connsiteX1073" fmla="*/ 5401688 w 6125898"/>
              <a:gd name="connsiteY1073" fmla="*/ 3292172 h 5594367"/>
              <a:gd name="connsiteX1074" fmla="*/ 5414976 w 6125898"/>
              <a:gd name="connsiteY1074" fmla="*/ 3292172 h 5594367"/>
              <a:gd name="connsiteX1075" fmla="*/ 5414976 w 6125898"/>
              <a:gd name="connsiteY1075" fmla="*/ 3292172 h 5594367"/>
              <a:gd name="connsiteX1076" fmla="*/ 5389064 w 6125898"/>
              <a:gd name="connsiteY1076" fmla="*/ 3278884 h 5594367"/>
              <a:gd name="connsiteX1077" fmla="*/ 5414976 w 6125898"/>
              <a:gd name="connsiteY1077" fmla="*/ 3278884 h 5594367"/>
              <a:gd name="connsiteX1078" fmla="*/ 5389064 w 6125898"/>
              <a:gd name="connsiteY1078" fmla="*/ 3265596 h 5594367"/>
              <a:gd name="connsiteX1079" fmla="*/ 5402352 w 6125898"/>
              <a:gd name="connsiteY1079" fmla="*/ 3226396 h 5594367"/>
              <a:gd name="connsiteX1080" fmla="*/ 5402352 w 6125898"/>
              <a:gd name="connsiteY1080" fmla="*/ 3239684 h 5594367"/>
              <a:gd name="connsiteX1081" fmla="*/ 5415640 w 6125898"/>
              <a:gd name="connsiteY1081" fmla="*/ 3226396 h 5594367"/>
              <a:gd name="connsiteX1082" fmla="*/ 5402352 w 6125898"/>
              <a:gd name="connsiteY1082" fmla="*/ 3213107 h 5594367"/>
              <a:gd name="connsiteX1083" fmla="*/ 5428264 w 6125898"/>
              <a:gd name="connsiteY1083" fmla="*/ 3199819 h 5594367"/>
              <a:gd name="connsiteX1084" fmla="*/ 5414976 w 6125898"/>
              <a:gd name="connsiteY1084" fmla="*/ 3199819 h 5594367"/>
              <a:gd name="connsiteX1085" fmla="*/ 5414976 w 6125898"/>
              <a:gd name="connsiteY1085" fmla="*/ 3199819 h 5594367"/>
              <a:gd name="connsiteX1086" fmla="*/ 5401688 w 6125898"/>
              <a:gd name="connsiteY1086" fmla="*/ 3213107 h 5594367"/>
              <a:gd name="connsiteX1087" fmla="*/ 5401688 w 6125898"/>
              <a:gd name="connsiteY1087" fmla="*/ 3173907 h 5594367"/>
              <a:gd name="connsiteX1088" fmla="*/ 5375776 w 6125898"/>
              <a:gd name="connsiteY1088" fmla="*/ 3108794 h 5594367"/>
              <a:gd name="connsiteX1089" fmla="*/ 5349863 w 6125898"/>
              <a:gd name="connsiteY1089" fmla="*/ 3056970 h 5594367"/>
              <a:gd name="connsiteX1090" fmla="*/ 5323951 w 6125898"/>
              <a:gd name="connsiteY1090" fmla="*/ 3043682 h 5594367"/>
              <a:gd name="connsiteX1091" fmla="*/ 5337239 w 6125898"/>
              <a:gd name="connsiteY1091" fmla="*/ 3043682 h 5594367"/>
              <a:gd name="connsiteX1092" fmla="*/ 5337239 w 6125898"/>
              <a:gd name="connsiteY1092" fmla="*/ 3030393 h 5594367"/>
              <a:gd name="connsiteX1093" fmla="*/ 5311327 w 6125898"/>
              <a:gd name="connsiteY1093" fmla="*/ 2991193 h 5594367"/>
              <a:gd name="connsiteX1094" fmla="*/ 5298039 w 6125898"/>
              <a:gd name="connsiteY1094" fmla="*/ 3004481 h 5594367"/>
              <a:gd name="connsiteX1095" fmla="*/ 5298039 w 6125898"/>
              <a:gd name="connsiteY1095" fmla="*/ 2978569 h 5594367"/>
              <a:gd name="connsiteX1096" fmla="*/ 5298039 w 6125898"/>
              <a:gd name="connsiteY1096" fmla="*/ 2978569 h 5594367"/>
              <a:gd name="connsiteX1097" fmla="*/ 5272127 w 6125898"/>
              <a:gd name="connsiteY1097" fmla="*/ 2952657 h 5594367"/>
              <a:gd name="connsiteX1098" fmla="*/ 5272127 w 6125898"/>
              <a:gd name="connsiteY1098" fmla="*/ 2926745 h 5594367"/>
              <a:gd name="connsiteX1099" fmla="*/ 5285415 w 6125898"/>
              <a:gd name="connsiteY1099" fmla="*/ 2926745 h 5594367"/>
              <a:gd name="connsiteX1100" fmla="*/ 5259503 w 6125898"/>
              <a:gd name="connsiteY1100" fmla="*/ 2926745 h 5594367"/>
              <a:gd name="connsiteX1101" fmla="*/ 5285415 w 6125898"/>
              <a:gd name="connsiteY1101" fmla="*/ 2900833 h 5594367"/>
              <a:gd name="connsiteX1102" fmla="*/ 5246215 w 6125898"/>
              <a:gd name="connsiteY1102" fmla="*/ 2861632 h 5594367"/>
              <a:gd name="connsiteX1103" fmla="*/ 5220302 w 6125898"/>
              <a:gd name="connsiteY1103" fmla="*/ 2874920 h 5594367"/>
              <a:gd name="connsiteX1104" fmla="*/ 5220302 w 6125898"/>
              <a:gd name="connsiteY1104" fmla="*/ 2823096 h 5594367"/>
              <a:gd name="connsiteX1105" fmla="*/ 5233591 w 6125898"/>
              <a:gd name="connsiteY1105" fmla="*/ 2797184 h 5594367"/>
              <a:gd name="connsiteX1106" fmla="*/ 5194390 w 6125898"/>
              <a:gd name="connsiteY1106" fmla="*/ 2757984 h 5594367"/>
              <a:gd name="connsiteX1107" fmla="*/ 5181102 w 6125898"/>
              <a:gd name="connsiteY1107" fmla="*/ 2757984 h 5594367"/>
              <a:gd name="connsiteX1108" fmla="*/ 5167814 w 6125898"/>
              <a:gd name="connsiteY1108" fmla="*/ 2771272 h 5594367"/>
              <a:gd name="connsiteX1109" fmla="*/ 5181102 w 6125898"/>
              <a:gd name="connsiteY1109" fmla="*/ 2757984 h 5594367"/>
              <a:gd name="connsiteX1110" fmla="*/ 5181102 w 6125898"/>
              <a:gd name="connsiteY1110" fmla="*/ 2757984 h 5594367"/>
              <a:gd name="connsiteX1111" fmla="*/ 5181102 w 6125898"/>
              <a:gd name="connsiteY1111" fmla="*/ 2757984 h 5594367"/>
              <a:gd name="connsiteX1112" fmla="*/ 5181102 w 6125898"/>
              <a:gd name="connsiteY1112" fmla="*/ 2757984 h 5594367"/>
              <a:gd name="connsiteX1113" fmla="*/ 5194390 w 6125898"/>
              <a:gd name="connsiteY1113" fmla="*/ 2744695 h 5594367"/>
              <a:gd name="connsiteX1114" fmla="*/ 5168478 w 6125898"/>
              <a:gd name="connsiteY1114" fmla="*/ 2705495 h 5594367"/>
              <a:gd name="connsiteX1115" fmla="*/ 5102701 w 6125898"/>
              <a:gd name="connsiteY1115" fmla="*/ 2562646 h 5594367"/>
              <a:gd name="connsiteX1116" fmla="*/ 5168478 w 6125898"/>
              <a:gd name="connsiteY1116" fmla="*/ 2536733 h 5594367"/>
              <a:gd name="connsiteX1117" fmla="*/ 5142566 w 6125898"/>
              <a:gd name="connsiteY1117" fmla="*/ 2536733 h 5594367"/>
              <a:gd name="connsiteX1118" fmla="*/ 5103366 w 6125898"/>
              <a:gd name="connsiteY1118" fmla="*/ 2550022 h 5594367"/>
              <a:gd name="connsiteX1119" fmla="*/ 5037589 w 6125898"/>
              <a:gd name="connsiteY1119" fmla="*/ 2458997 h 5594367"/>
              <a:gd name="connsiteX1120" fmla="*/ 5024300 w 6125898"/>
              <a:gd name="connsiteY1120" fmla="*/ 2433085 h 5594367"/>
              <a:gd name="connsiteX1121" fmla="*/ 5011012 w 6125898"/>
              <a:gd name="connsiteY1121" fmla="*/ 2393884 h 5594367"/>
              <a:gd name="connsiteX1122" fmla="*/ 4997724 w 6125898"/>
              <a:gd name="connsiteY1122" fmla="*/ 2393884 h 5594367"/>
              <a:gd name="connsiteX1123" fmla="*/ 4958523 w 6125898"/>
              <a:gd name="connsiteY1123" fmla="*/ 2302860 h 5594367"/>
              <a:gd name="connsiteX1124" fmla="*/ 4840258 w 6125898"/>
              <a:gd name="connsiteY1124" fmla="*/ 2160011 h 5594367"/>
              <a:gd name="connsiteX1125" fmla="*/ 4774481 w 6125898"/>
              <a:gd name="connsiteY1125" fmla="*/ 2108186 h 5594367"/>
              <a:gd name="connsiteX1126" fmla="*/ 4669503 w 6125898"/>
              <a:gd name="connsiteY1126" fmla="*/ 2068986 h 5594367"/>
              <a:gd name="connsiteX1127" fmla="*/ 4617014 w 6125898"/>
              <a:gd name="connsiteY1127" fmla="*/ 2055698 h 5594367"/>
              <a:gd name="connsiteX1128" fmla="*/ 4577814 w 6125898"/>
              <a:gd name="connsiteY1128" fmla="*/ 2042409 h 5594367"/>
              <a:gd name="connsiteX1129" fmla="*/ 4486125 w 6125898"/>
              <a:gd name="connsiteY1129" fmla="*/ 2016497 h 5594367"/>
              <a:gd name="connsiteX1130" fmla="*/ 4433636 w 6125898"/>
              <a:gd name="connsiteY1130" fmla="*/ 2081610 h 5594367"/>
              <a:gd name="connsiteX1131" fmla="*/ 4420348 w 6125898"/>
              <a:gd name="connsiteY1131" fmla="*/ 2068321 h 5594367"/>
              <a:gd name="connsiteX1132" fmla="*/ 4433636 w 6125898"/>
              <a:gd name="connsiteY1132" fmla="*/ 2094234 h 5594367"/>
              <a:gd name="connsiteX1133" fmla="*/ 4367859 w 6125898"/>
              <a:gd name="connsiteY1133" fmla="*/ 2094234 h 5594367"/>
              <a:gd name="connsiteX1134" fmla="*/ 4354570 w 6125898"/>
              <a:gd name="connsiteY1134" fmla="*/ 2080945 h 5594367"/>
              <a:gd name="connsiteX1135" fmla="*/ 4341282 w 6125898"/>
              <a:gd name="connsiteY1135" fmla="*/ 2094234 h 5594367"/>
              <a:gd name="connsiteX1136" fmla="*/ 4327994 w 6125898"/>
              <a:gd name="connsiteY1136" fmla="*/ 2107522 h 5594367"/>
              <a:gd name="connsiteX1137" fmla="*/ 4249594 w 6125898"/>
              <a:gd name="connsiteY1137" fmla="*/ 2081610 h 5594367"/>
              <a:gd name="connsiteX1138" fmla="*/ 4210393 w 6125898"/>
              <a:gd name="connsiteY1138" fmla="*/ 2081610 h 5594367"/>
              <a:gd name="connsiteX1139" fmla="*/ 4184480 w 6125898"/>
              <a:gd name="connsiteY1139" fmla="*/ 2081610 h 5594367"/>
              <a:gd name="connsiteX1140" fmla="*/ 4184480 w 6125898"/>
              <a:gd name="connsiteY1140" fmla="*/ 2081610 h 5594367"/>
              <a:gd name="connsiteX1141" fmla="*/ 4158568 w 6125898"/>
              <a:gd name="connsiteY1141" fmla="*/ 2042409 h 5594367"/>
              <a:gd name="connsiteX1142" fmla="*/ 4158568 w 6125898"/>
              <a:gd name="connsiteY1142" fmla="*/ 2068321 h 5594367"/>
              <a:gd name="connsiteX1143" fmla="*/ 4106080 w 6125898"/>
              <a:gd name="connsiteY1143" fmla="*/ 2029121 h 5594367"/>
              <a:gd name="connsiteX1144" fmla="*/ 4092792 w 6125898"/>
              <a:gd name="connsiteY1144" fmla="*/ 2055033 h 5594367"/>
              <a:gd name="connsiteX1145" fmla="*/ 3948613 w 6125898"/>
              <a:gd name="connsiteY1145" fmla="*/ 2015833 h 5594367"/>
              <a:gd name="connsiteX1146" fmla="*/ 3922701 w 6125898"/>
              <a:gd name="connsiteY1146" fmla="*/ 2002544 h 5594367"/>
              <a:gd name="connsiteX1147" fmla="*/ 3817724 w 6125898"/>
              <a:gd name="connsiteY1147" fmla="*/ 2015833 h 5594367"/>
              <a:gd name="connsiteX1148" fmla="*/ 3778524 w 6125898"/>
              <a:gd name="connsiteY1148" fmla="*/ 2029121 h 5594367"/>
              <a:gd name="connsiteX1149" fmla="*/ 3673546 w 6125898"/>
              <a:gd name="connsiteY1149" fmla="*/ 2029121 h 5594367"/>
              <a:gd name="connsiteX1150" fmla="*/ 3673546 w 6125898"/>
              <a:gd name="connsiteY1150" fmla="*/ 2015833 h 5594367"/>
              <a:gd name="connsiteX1151" fmla="*/ 3621058 w 6125898"/>
              <a:gd name="connsiteY1151" fmla="*/ 2055033 h 5594367"/>
              <a:gd name="connsiteX1152" fmla="*/ 3581857 w 6125898"/>
              <a:gd name="connsiteY1152" fmla="*/ 2003209 h 5594367"/>
              <a:gd name="connsiteX1153" fmla="*/ 3503456 w 6125898"/>
              <a:gd name="connsiteY1153" fmla="*/ 1873648 h 5594367"/>
              <a:gd name="connsiteX1154" fmla="*/ 3490168 w 6125898"/>
              <a:gd name="connsiteY1154" fmla="*/ 1873648 h 5594367"/>
              <a:gd name="connsiteX1155" fmla="*/ 3476879 w 6125898"/>
              <a:gd name="connsiteY1155" fmla="*/ 1860360 h 5594367"/>
              <a:gd name="connsiteX1156" fmla="*/ 3476879 w 6125898"/>
              <a:gd name="connsiteY1156" fmla="*/ 1847072 h 5594367"/>
              <a:gd name="connsiteX1157" fmla="*/ 3450967 w 6125898"/>
              <a:gd name="connsiteY1157" fmla="*/ 1847072 h 5594367"/>
              <a:gd name="connsiteX1158" fmla="*/ 3437679 w 6125898"/>
              <a:gd name="connsiteY1158" fmla="*/ 1795247 h 5594367"/>
              <a:gd name="connsiteX1159" fmla="*/ 3385191 w 6125898"/>
              <a:gd name="connsiteY1159" fmla="*/ 1717511 h 5594367"/>
              <a:gd name="connsiteX1160" fmla="*/ 3359278 w 6125898"/>
              <a:gd name="connsiteY1160" fmla="*/ 1730799 h 5594367"/>
              <a:gd name="connsiteX1161" fmla="*/ 3320078 w 6125898"/>
              <a:gd name="connsiteY1161" fmla="*/ 1575326 h 5594367"/>
              <a:gd name="connsiteX1162" fmla="*/ 3254301 w 6125898"/>
              <a:gd name="connsiteY1162" fmla="*/ 1458389 h 5594367"/>
              <a:gd name="connsiteX1163" fmla="*/ 3267589 w 6125898"/>
              <a:gd name="connsiteY1163" fmla="*/ 1458389 h 5594367"/>
              <a:gd name="connsiteX1164" fmla="*/ 3267589 w 6125898"/>
              <a:gd name="connsiteY1164" fmla="*/ 1445101 h 5594367"/>
              <a:gd name="connsiteX1165" fmla="*/ 3293501 w 6125898"/>
              <a:gd name="connsiteY1165" fmla="*/ 1458389 h 5594367"/>
              <a:gd name="connsiteX1166" fmla="*/ 3306790 w 6125898"/>
              <a:gd name="connsiteY1166" fmla="*/ 1406565 h 5594367"/>
              <a:gd name="connsiteX1167" fmla="*/ 3332702 w 6125898"/>
              <a:gd name="connsiteY1167" fmla="*/ 1393277 h 5594367"/>
              <a:gd name="connsiteX1168" fmla="*/ 3332702 w 6125898"/>
              <a:gd name="connsiteY1168" fmla="*/ 1341452 h 5594367"/>
              <a:gd name="connsiteX1169" fmla="*/ 3358614 w 6125898"/>
              <a:gd name="connsiteY1169" fmla="*/ 1276340 h 5594367"/>
              <a:gd name="connsiteX1170" fmla="*/ 3345326 w 6125898"/>
              <a:gd name="connsiteY1170" fmla="*/ 1289628 h 5594367"/>
              <a:gd name="connsiteX1171" fmla="*/ 3358614 w 6125898"/>
              <a:gd name="connsiteY1171" fmla="*/ 1250428 h 5594367"/>
              <a:gd name="connsiteX1172" fmla="*/ 3371902 w 6125898"/>
              <a:gd name="connsiteY1172" fmla="*/ 1250428 h 5594367"/>
              <a:gd name="connsiteX1173" fmla="*/ 3358614 w 6125898"/>
              <a:gd name="connsiteY1173" fmla="*/ 1185315 h 5594367"/>
              <a:gd name="connsiteX1174" fmla="*/ 3332702 w 6125898"/>
              <a:gd name="connsiteY1174" fmla="*/ 1172027 h 5594367"/>
              <a:gd name="connsiteX1175" fmla="*/ 3345990 w 6125898"/>
              <a:gd name="connsiteY1175" fmla="*/ 1172027 h 5594367"/>
              <a:gd name="connsiteX1176" fmla="*/ 3267589 w 6125898"/>
              <a:gd name="connsiteY1176" fmla="*/ 1055090 h 5594367"/>
              <a:gd name="connsiteX1177" fmla="*/ 3201812 w 6125898"/>
              <a:gd name="connsiteY1177" fmla="*/ 1015889 h 5594367"/>
              <a:gd name="connsiteX1178" fmla="*/ 3188523 w 6125898"/>
              <a:gd name="connsiteY1178" fmla="*/ 1015889 h 5594367"/>
              <a:gd name="connsiteX1179" fmla="*/ 3162612 w 6125898"/>
              <a:gd name="connsiteY1179" fmla="*/ 1002601 h 5594367"/>
              <a:gd name="connsiteX1180" fmla="*/ 3057634 w 6125898"/>
              <a:gd name="connsiteY1180" fmla="*/ 1002601 h 5594367"/>
              <a:gd name="connsiteX1181" fmla="*/ 3044346 w 6125898"/>
              <a:gd name="connsiteY1181" fmla="*/ 989313 h 5594367"/>
              <a:gd name="connsiteX1182" fmla="*/ 2991857 w 6125898"/>
              <a:gd name="connsiteY1182" fmla="*/ 1015225 h 5594367"/>
              <a:gd name="connsiteX1183" fmla="*/ 2978569 w 6125898"/>
              <a:gd name="connsiteY1183" fmla="*/ 1041137 h 5594367"/>
              <a:gd name="connsiteX1184" fmla="*/ 2926080 w 6125898"/>
              <a:gd name="connsiteY1184" fmla="*/ 1080338 h 5594367"/>
              <a:gd name="connsiteX1185" fmla="*/ 2926080 w 6125898"/>
              <a:gd name="connsiteY1185" fmla="*/ 1106250 h 5594367"/>
              <a:gd name="connsiteX1186" fmla="*/ 2860304 w 6125898"/>
              <a:gd name="connsiteY1186" fmla="*/ 1235811 h 5594367"/>
              <a:gd name="connsiteX1187" fmla="*/ 2873592 w 6125898"/>
              <a:gd name="connsiteY1187" fmla="*/ 1275011 h 5594367"/>
              <a:gd name="connsiteX1188" fmla="*/ 2873592 w 6125898"/>
              <a:gd name="connsiteY1188" fmla="*/ 1314211 h 5594367"/>
              <a:gd name="connsiteX1189" fmla="*/ 2873592 w 6125898"/>
              <a:gd name="connsiteY1189" fmla="*/ 1327500 h 5594367"/>
              <a:gd name="connsiteX1190" fmla="*/ 2860304 w 6125898"/>
              <a:gd name="connsiteY1190" fmla="*/ 1327500 h 5594367"/>
              <a:gd name="connsiteX1191" fmla="*/ 2912792 w 6125898"/>
              <a:gd name="connsiteY1191" fmla="*/ 1366700 h 5594367"/>
              <a:gd name="connsiteX1192" fmla="*/ 2951992 w 6125898"/>
              <a:gd name="connsiteY1192" fmla="*/ 1444437 h 5594367"/>
              <a:gd name="connsiteX1193" fmla="*/ 2886215 w 6125898"/>
              <a:gd name="connsiteY1193" fmla="*/ 1522173 h 5594367"/>
              <a:gd name="connsiteX1194" fmla="*/ 2860304 w 6125898"/>
              <a:gd name="connsiteY1194" fmla="*/ 1522173 h 5594367"/>
              <a:gd name="connsiteX1195" fmla="*/ 2834391 w 6125898"/>
              <a:gd name="connsiteY1195" fmla="*/ 1548085 h 5594367"/>
              <a:gd name="connsiteX1196" fmla="*/ 2821103 w 6125898"/>
              <a:gd name="connsiteY1196" fmla="*/ 1573997 h 5594367"/>
              <a:gd name="connsiteX1197" fmla="*/ 2755326 w 6125898"/>
              <a:gd name="connsiteY1197" fmla="*/ 1548085 h 5594367"/>
              <a:gd name="connsiteX1198" fmla="*/ 2821103 w 6125898"/>
              <a:gd name="connsiteY1198" fmla="*/ 1625822 h 5594367"/>
              <a:gd name="connsiteX1199" fmla="*/ 2795191 w 6125898"/>
              <a:gd name="connsiteY1199" fmla="*/ 1651734 h 5594367"/>
              <a:gd name="connsiteX1200" fmla="*/ 2781902 w 6125898"/>
              <a:gd name="connsiteY1200" fmla="*/ 1677646 h 5594367"/>
              <a:gd name="connsiteX1201" fmla="*/ 2781902 w 6125898"/>
              <a:gd name="connsiteY1201" fmla="*/ 1729470 h 5594367"/>
              <a:gd name="connsiteX1202" fmla="*/ 2821103 w 6125898"/>
              <a:gd name="connsiteY1202" fmla="*/ 1781295 h 5594367"/>
              <a:gd name="connsiteX1203" fmla="*/ 2821103 w 6125898"/>
              <a:gd name="connsiteY1203" fmla="*/ 1794583 h 5594367"/>
              <a:gd name="connsiteX1204" fmla="*/ 2860304 w 6125898"/>
              <a:gd name="connsiteY1204" fmla="*/ 1846407 h 5594367"/>
              <a:gd name="connsiteX1205" fmla="*/ 2834391 w 6125898"/>
              <a:gd name="connsiteY1205" fmla="*/ 1859695 h 5594367"/>
              <a:gd name="connsiteX1206" fmla="*/ 2821103 w 6125898"/>
              <a:gd name="connsiteY1206" fmla="*/ 1885608 h 5594367"/>
              <a:gd name="connsiteX1207" fmla="*/ 2795191 w 6125898"/>
              <a:gd name="connsiteY1207" fmla="*/ 1885608 h 5594367"/>
              <a:gd name="connsiteX1208" fmla="*/ 2755990 w 6125898"/>
              <a:gd name="connsiteY1208" fmla="*/ 1859695 h 5594367"/>
              <a:gd name="connsiteX1209" fmla="*/ 2690213 w 6125898"/>
              <a:gd name="connsiteY1209" fmla="*/ 1820495 h 5594367"/>
              <a:gd name="connsiteX1210" fmla="*/ 2624436 w 6125898"/>
              <a:gd name="connsiteY1210" fmla="*/ 1768671 h 5594367"/>
              <a:gd name="connsiteX1211" fmla="*/ 2611148 w 6125898"/>
              <a:gd name="connsiteY1211" fmla="*/ 1794583 h 5594367"/>
              <a:gd name="connsiteX1212" fmla="*/ 2532747 w 6125898"/>
              <a:gd name="connsiteY1212" fmla="*/ 1755382 h 5594367"/>
              <a:gd name="connsiteX1213" fmla="*/ 2441058 w 6125898"/>
              <a:gd name="connsiteY1213" fmla="*/ 1716182 h 5594367"/>
              <a:gd name="connsiteX1214" fmla="*/ 2322792 w 6125898"/>
              <a:gd name="connsiteY1214" fmla="*/ 1638446 h 5594367"/>
              <a:gd name="connsiteX1215" fmla="*/ 2283592 w 6125898"/>
              <a:gd name="connsiteY1215" fmla="*/ 1625157 h 5594367"/>
              <a:gd name="connsiteX1216" fmla="*/ 2257679 w 6125898"/>
              <a:gd name="connsiteY1216" fmla="*/ 1599245 h 5594367"/>
              <a:gd name="connsiteX1217" fmla="*/ 2244391 w 6125898"/>
              <a:gd name="connsiteY1217" fmla="*/ 1599245 h 5594367"/>
              <a:gd name="connsiteX1218" fmla="*/ 2218479 w 6125898"/>
              <a:gd name="connsiteY1218" fmla="*/ 1573333 h 5594367"/>
              <a:gd name="connsiteX1219" fmla="*/ 2205191 w 6125898"/>
              <a:gd name="connsiteY1219" fmla="*/ 1573333 h 5594367"/>
              <a:gd name="connsiteX1220" fmla="*/ 2152702 w 6125898"/>
              <a:gd name="connsiteY1220" fmla="*/ 1547421 h 5594367"/>
              <a:gd name="connsiteX1221" fmla="*/ 2152702 w 6125898"/>
              <a:gd name="connsiteY1221" fmla="*/ 1534132 h 5594367"/>
              <a:gd name="connsiteX1222" fmla="*/ 2126790 w 6125898"/>
              <a:gd name="connsiteY1222" fmla="*/ 1508220 h 5594367"/>
              <a:gd name="connsiteX1223" fmla="*/ 2100878 w 6125898"/>
              <a:gd name="connsiteY1223" fmla="*/ 1482308 h 5594367"/>
              <a:gd name="connsiteX1224" fmla="*/ 2074965 w 6125898"/>
              <a:gd name="connsiteY1224" fmla="*/ 1482308 h 5594367"/>
              <a:gd name="connsiteX1225" fmla="*/ 2074965 w 6125898"/>
              <a:gd name="connsiteY1225" fmla="*/ 1456396 h 5594367"/>
              <a:gd name="connsiteX1226" fmla="*/ 2035765 w 6125898"/>
              <a:gd name="connsiteY1226" fmla="*/ 1430484 h 5594367"/>
              <a:gd name="connsiteX1227" fmla="*/ 2009853 w 6125898"/>
              <a:gd name="connsiteY1227" fmla="*/ 1417196 h 5594367"/>
              <a:gd name="connsiteX1228" fmla="*/ 1996565 w 6125898"/>
              <a:gd name="connsiteY1228" fmla="*/ 1377995 h 5594367"/>
              <a:gd name="connsiteX1229" fmla="*/ 1983277 w 6125898"/>
              <a:gd name="connsiteY1229" fmla="*/ 1417196 h 5594367"/>
              <a:gd name="connsiteX1230" fmla="*/ 1957364 w 6125898"/>
              <a:gd name="connsiteY1230" fmla="*/ 1417196 h 5594367"/>
              <a:gd name="connsiteX1231" fmla="*/ 1957364 w 6125898"/>
              <a:gd name="connsiteY1231" fmla="*/ 1443108 h 5594367"/>
              <a:gd name="connsiteX1232" fmla="*/ 1944076 w 6125898"/>
              <a:gd name="connsiteY1232" fmla="*/ 1443108 h 5594367"/>
              <a:gd name="connsiteX1233" fmla="*/ 1878299 w 6125898"/>
              <a:gd name="connsiteY1233" fmla="*/ 1417196 h 5594367"/>
              <a:gd name="connsiteX1234" fmla="*/ 1891587 w 6125898"/>
              <a:gd name="connsiteY1234" fmla="*/ 1430484 h 5594367"/>
              <a:gd name="connsiteX1235" fmla="*/ 1917500 w 6125898"/>
              <a:gd name="connsiteY1235" fmla="*/ 1417196 h 5594367"/>
              <a:gd name="connsiteX1236" fmla="*/ 1917500 w 6125898"/>
              <a:gd name="connsiteY1236" fmla="*/ 1443108 h 5594367"/>
              <a:gd name="connsiteX1237" fmla="*/ 1956700 w 6125898"/>
              <a:gd name="connsiteY1237" fmla="*/ 1443108 h 5594367"/>
              <a:gd name="connsiteX1238" fmla="*/ 1969988 w 6125898"/>
              <a:gd name="connsiteY1238" fmla="*/ 1469020 h 5594367"/>
              <a:gd name="connsiteX1239" fmla="*/ 1983277 w 6125898"/>
              <a:gd name="connsiteY1239" fmla="*/ 1443108 h 5594367"/>
              <a:gd name="connsiteX1240" fmla="*/ 1983277 w 6125898"/>
              <a:gd name="connsiteY1240" fmla="*/ 1456396 h 5594367"/>
              <a:gd name="connsiteX1241" fmla="*/ 2022477 w 6125898"/>
              <a:gd name="connsiteY1241" fmla="*/ 1482308 h 5594367"/>
              <a:gd name="connsiteX1242" fmla="*/ 2061677 w 6125898"/>
              <a:gd name="connsiteY1242" fmla="*/ 1495596 h 5594367"/>
              <a:gd name="connsiteX1243" fmla="*/ 2074965 w 6125898"/>
              <a:gd name="connsiteY1243" fmla="*/ 1495596 h 5594367"/>
              <a:gd name="connsiteX1244" fmla="*/ 2061677 w 6125898"/>
              <a:gd name="connsiteY1244" fmla="*/ 1508885 h 5594367"/>
              <a:gd name="connsiteX1245" fmla="*/ 2074965 w 6125898"/>
              <a:gd name="connsiteY1245" fmla="*/ 1522173 h 5594367"/>
              <a:gd name="connsiteX1246" fmla="*/ 2074965 w 6125898"/>
              <a:gd name="connsiteY1246" fmla="*/ 1508885 h 5594367"/>
              <a:gd name="connsiteX1247" fmla="*/ 2114166 w 6125898"/>
              <a:gd name="connsiteY1247" fmla="*/ 1548085 h 5594367"/>
              <a:gd name="connsiteX1248" fmla="*/ 2140078 w 6125898"/>
              <a:gd name="connsiteY1248" fmla="*/ 1534797 h 5594367"/>
              <a:gd name="connsiteX1249" fmla="*/ 2126790 w 6125898"/>
              <a:gd name="connsiteY1249" fmla="*/ 1548085 h 5594367"/>
              <a:gd name="connsiteX1250" fmla="*/ 2113502 w 6125898"/>
              <a:gd name="connsiteY1250" fmla="*/ 1548085 h 5594367"/>
              <a:gd name="connsiteX1251" fmla="*/ 2205191 w 6125898"/>
              <a:gd name="connsiteY1251" fmla="*/ 1599909 h 5594367"/>
              <a:gd name="connsiteX1252" fmla="*/ 2257679 w 6125898"/>
              <a:gd name="connsiteY1252" fmla="*/ 1665022 h 5594367"/>
              <a:gd name="connsiteX1253" fmla="*/ 2179279 w 6125898"/>
              <a:gd name="connsiteY1253" fmla="*/ 1730135 h 5594367"/>
              <a:gd name="connsiteX1254" fmla="*/ 2179279 w 6125898"/>
              <a:gd name="connsiteY1254" fmla="*/ 1743423 h 5594367"/>
              <a:gd name="connsiteX1255" fmla="*/ 2179279 w 6125898"/>
              <a:gd name="connsiteY1255" fmla="*/ 1730135 h 5594367"/>
              <a:gd name="connsiteX1256" fmla="*/ 2153367 w 6125898"/>
              <a:gd name="connsiteY1256" fmla="*/ 1730135 h 5594367"/>
              <a:gd name="connsiteX1257" fmla="*/ 2192567 w 6125898"/>
              <a:gd name="connsiteY1257" fmla="*/ 1756047 h 5594367"/>
              <a:gd name="connsiteX1258" fmla="*/ 2179279 w 6125898"/>
              <a:gd name="connsiteY1258" fmla="*/ 1769335 h 5594367"/>
              <a:gd name="connsiteX1259" fmla="*/ 2415146 w 6125898"/>
              <a:gd name="connsiteY1259" fmla="*/ 1938096 h 5594367"/>
              <a:gd name="connsiteX1260" fmla="*/ 2480922 w 6125898"/>
              <a:gd name="connsiteY1260" fmla="*/ 1951384 h 5594367"/>
              <a:gd name="connsiteX1261" fmla="*/ 2455011 w 6125898"/>
              <a:gd name="connsiteY1261" fmla="*/ 1886272 h 5594367"/>
              <a:gd name="connsiteX1262" fmla="*/ 2468299 w 6125898"/>
              <a:gd name="connsiteY1262" fmla="*/ 1912184 h 5594367"/>
              <a:gd name="connsiteX1263" fmla="*/ 2546700 w 6125898"/>
              <a:gd name="connsiteY1263" fmla="*/ 1989921 h 5594367"/>
              <a:gd name="connsiteX1264" fmla="*/ 2585900 w 6125898"/>
              <a:gd name="connsiteY1264" fmla="*/ 2041745 h 5594367"/>
              <a:gd name="connsiteX1265" fmla="*/ 2533411 w 6125898"/>
              <a:gd name="connsiteY1265" fmla="*/ 2080945 h 5594367"/>
              <a:gd name="connsiteX1266" fmla="*/ 2533411 w 6125898"/>
              <a:gd name="connsiteY1266" fmla="*/ 2067657 h 5594367"/>
              <a:gd name="connsiteX1267" fmla="*/ 2611812 w 6125898"/>
              <a:gd name="connsiteY1267" fmla="*/ 2067657 h 5594367"/>
              <a:gd name="connsiteX1268" fmla="*/ 2625101 w 6125898"/>
              <a:gd name="connsiteY1268" fmla="*/ 2119481 h 5594367"/>
              <a:gd name="connsiteX1269" fmla="*/ 2703501 w 6125898"/>
              <a:gd name="connsiteY1269" fmla="*/ 2145394 h 5594367"/>
              <a:gd name="connsiteX1270" fmla="*/ 2755990 w 6125898"/>
              <a:gd name="connsiteY1270" fmla="*/ 2184594 h 5594367"/>
              <a:gd name="connsiteX1271" fmla="*/ 2755990 w 6125898"/>
              <a:gd name="connsiteY1271" fmla="*/ 2197882 h 5594367"/>
              <a:gd name="connsiteX1272" fmla="*/ 2769278 w 6125898"/>
              <a:gd name="connsiteY1272" fmla="*/ 2197882 h 5594367"/>
              <a:gd name="connsiteX1273" fmla="*/ 2795191 w 6125898"/>
              <a:gd name="connsiteY1273" fmla="*/ 2249707 h 5594367"/>
              <a:gd name="connsiteX1274" fmla="*/ 2808479 w 6125898"/>
              <a:gd name="connsiteY1274" fmla="*/ 2288907 h 5594367"/>
              <a:gd name="connsiteX1275" fmla="*/ 2782567 w 6125898"/>
              <a:gd name="connsiteY1275" fmla="*/ 2302195 h 5594367"/>
              <a:gd name="connsiteX1276" fmla="*/ 2782567 w 6125898"/>
              <a:gd name="connsiteY1276" fmla="*/ 2367308 h 5594367"/>
              <a:gd name="connsiteX1277" fmla="*/ 2769278 w 6125898"/>
              <a:gd name="connsiteY1277" fmla="*/ 2367308 h 5594367"/>
              <a:gd name="connsiteX1278" fmla="*/ 2755990 w 6125898"/>
              <a:gd name="connsiteY1278" fmla="*/ 2367308 h 5594367"/>
              <a:gd name="connsiteX1279" fmla="*/ 2755990 w 6125898"/>
              <a:gd name="connsiteY1279" fmla="*/ 2393220 h 5594367"/>
              <a:gd name="connsiteX1280" fmla="*/ 2730078 w 6125898"/>
              <a:gd name="connsiteY1280" fmla="*/ 2379932 h 5594367"/>
              <a:gd name="connsiteX1281" fmla="*/ 2716789 w 6125898"/>
              <a:gd name="connsiteY1281" fmla="*/ 2393220 h 5594367"/>
              <a:gd name="connsiteX1282" fmla="*/ 2835055 w 6125898"/>
              <a:gd name="connsiteY1282" fmla="*/ 2484245 h 5594367"/>
              <a:gd name="connsiteX1283" fmla="*/ 2848344 w 6125898"/>
              <a:gd name="connsiteY1283" fmla="*/ 2497533 h 5594367"/>
              <a:gd name="connsiteX1284" fmla="*/ 2756654 w 6125898"/>
              <a:gd name="connsiteY1284" fmla="*/ 2575270 h 5594367"/>
              <a:gd name="connsiteX1285" fmla="*/ 2756654 w 6125898"/>
              <a:gd name="connsiteY1285" fmla="*/ 2536069 h 5594367"/>
              <a:gd name="connsiteX1286" fmla="*/ 2756654 w 6125898"/>
              <a:gd name="connsiteY1286" fmla="*/ 2536069 h 5594367"/>
              <a:gd name="connsiteX1287" fmla="*/ 2717454 w 6125898"/>
              <a:gd name="connsiteY1287" fmla="*/ 2549357 h 5594367"/>
              <a:gd name="connsiteX1288" fmla="*/ 2730743 w 6125898"/>
              <a:gd name="connsiteY1288" fmla="*/ 2562646 h 5594367"/>
              <a:gd name="connsiteX1289" fmla="*/ 2704830 w 6125898"/>
              <a:gd name="connsiteY1289" fmla="*/ 2562646 h 5594367"/>
              <a:gd name="connsiteX1290" fmla="*/ 2718119 w 6125898"/>
              <a:gd name="connsiteY1290" fmla="*/ 2588558 h 5594367"/>
              <a:gd name="connsiteX1291" fmla="*/ 2678918 w 6125898"/>
              <a:gd name="connsiteY1291" fmla="*/ 2601846 h 5594367"/>
              <a:gd name="connsiteX1292" fmla="*/ 2678918 w 6125898"/>
              <a:gd name="connsiteY1292" fmla="*/ 2588558 h 5594367"/>
              <a:gd name="connsiteX1293" fmla="*/ 2639718 w 6125898"/>
              <a:gd name="connsiteY1293" fmla="*/ 2588558 h 5594367"/>
              <a:gd name="connsiteX1294" fmla="*/ 2639718 w 6125898"/>
              <a:gd name="connsiteY1294" fmla="*/ 2601846 h 5594367"/>
              <a:gd name="connsiteX1295" fmla="*/ 2626429 w 6125898"/>
              <a:gd name="connsiteY1295" fmla="*/ 2588558 h 5594367"/>
              <a:gd name="connsiteX1296" fmla="*/ 2600517 w 6125898"/>
              <a:gd name="connsiteY1296" fmla="*/ 2588558 h 5594367"/>
              <a:gd name="connsiteX1297" fmla="*/ 2587229 w 6125898"/>
              <a:gd name="connsiteY1297" fmla="*/ 2601846 h 5594367"/>
              <a:gd name="connsiteX1298" fmla="*/ 2587229 w 6125898"/>
              <a:gd name="connsiteY1298" fmla="*/ 2588558 h 5594367"/>
              <a:gd name="connsiteX1299" fmla="*/ 2587229 w 6125898"/>
              <a:gd name="connsiteY1299" fmla="*/ 2614470 h 5594367"/>
              <a:gd name="connsiteX1300" fmla="*/ 2482252 w 6125898"/>
              <a:gd name="connsiteY1300" fmla="*/ 2640382 h 5594367"/>
              <a:gd name="connsiteX1301" fmla="*/ 2468963 w 6125898"/>
              <a:gd name="connsiteY1301" fmla="*/ 2692206 h 5594367"/>
              <a:gd name="connsiteX1302" fmla="*/ 2482252 w 6125898"/>
              <a:gd name="connsiteY1302" fmla="*/ 2705495 h 5594367"/>
              <a:gd name="connsiteX1303" fmla="*/ 2468963 w 6125898"/>
              <a:gd name="connsiteY1303" fmla="*/ 2705495 h 5594367"/>
              <a:gd name="connsiteX1304" fmla="*/ 2482252 w 6125898"/>
              <a:gd name="connsiteY1304" fmla="*/ 2770607 h 5594367"/>
              <a:gd name="connsiteX1305" fmla="*/ 2443051 w 6125898"/>
              <a:gd name="connsiteY1305" fmla="*/ 2887544 h 5594367"/>
              <a:gd name="connsiteX1306" fmla="*/ 2417139 w 6125898"/>
              <a:gd name="connsiteY1306" fmla="*/ 2965281 h 5594367"/>
              <a:gd name="connsiteX1307" fmla="*/ 2417139 w 6125898"/>
              <a:gd name="connsiteY1307" fmla="*/ 2951992 h 5594367"/>
              <a:gd name="connsiteX1308" fmla="*/ 2403851 w 6125898"/>
              <a:gd name="connsiteY1308" fmla="*/ 2965281 h 5594367"/>
              <a:gd name="connsiteX1309" fmla="*/ 2417139 w 6125898"/>
              <a:gd name="connsiteY1309" fmla="*/ 2965281 h 5594367"/>
              <a:gd name="connsiteX1310" fmla="*/ 2417139 w 6125898"/>
              <a:gd name="connsiteY1310" fmla="*/ 3043017 h 5594367"/>
              <a:gd name="connsiteX1311" fmla="*/ 2351362 w 6125898"/>
              <a:gd name="connsiteY1311" fmla="*/ 3172578 h 5594367"/>
              <a:gd name="connsiteX1312" fmla="*/ 2285585 w 6125898"/>
              <a:gd name="connsiteY1312" fmla="*/ 3185866 h 5594367"/>
              <a:gd name="connsiteX1313" fmla="*/ 2233096 w 6125898"/>
              <a:gd name="connsiteY1313" fmla="*/ 3199155 h 5594367"/>
              <a:gd name="connsiteX1314" fmla="*/ 2219808 w 6125898"/>
              <a:gd name="connsiteY1314" fmla="*/ 3199155 h 5594367"/>
              <a:gd name="connsiteX1315" fmla="*/ 2219808 w 6125898"/>
              <a:gd name="connsiteY1315" fmla="*/ 3185866 h 5594367"/>
              <a:gd name="connsiteX1316" fmla="*/ 2219808 w 6125898"/>
              <a:gd name="connsiteY1316" fmla="*/ 3199155 h 5594367"/>
              <a:gd name="connsiteX1317" fmla="*/ 2154031 w 6125898"/>
              <a:gd name="connsiteY1317" fmla="*/ 3238355 h 5594367"/>
              <a:gd name="connsiteX1318" fmla="*/ 2140743 w 6125898"/>
              <a:gd name="connsiteY1318" fmla="*/ 3225067 h 5594367"/>
              <a:gd name="connsiteX1319" fmla="*/ 2127454 w 6125898"/>
              <a:gd name="connsiteY1319" fmla="*/ 3238355 h 5594367"/>
              <a:gd name="connsiteX1320" fmla="*/ 2074965 w 6125898"/>
              <a:gd name="connsiteY1320" fmla="*/ 3303467 h 5594367"/>
              <a:gd name="connsiteX1321" fmla="*/ 2061677 w 6125898"/>
              <a:gd name="connsiteY1321" fmla="*/ 3290179 h 5594367"/>
              <a:gd name="connsiteX1322" fmla="*/ 2035765 w 6125898"/>
              <a:gd name="connsiteY1322" fmla="*/ 3342003 h 5594367"/>
              <a:gd name="connsiteX1323" fmla="*/ 1983277 w 6125898"/>
              <a:gd name="connsiteY1323" fmla="*/ 3393828 h 5594367"/>
              <a:gd name="connsiteX1324" fmla="*/ 1957364 w 6125898"/>
              <a:gd name="connsiteY1324" fmla="*/ 3407116 h 5594367"/>
              <a:gd name="connsiteX1325" fmla="*/ 1865675 w 6125898"/>
              <a:gd name="connsiteY1325" fmla="*/ 3562589 h 5594367"/>
              <a:gd name="connsiteX1326" fmla="*/ 1852387 w 6125898"/>
              <a:gd name="connsiteY1326" fmla="*/ 3588501 h 5594367"/>
              <a:gd name="connsiteX1327" fmla="*/ 1799898 w 6125898"/>
              <a:gd name="connsiteY1327" fmla="*/ 3627701 h 5594367"/>
              <a:gd name="connsiteX1328" fmla="*/ 1786610 w 6125898"/>
              <a:gd name="connsiteY1328" fmla="*/ 3614413 h 5594367"/>
              <a:gd name="connsiteX1329" fmla="*/ 1786610 w 6125898"/>
              <a:gd name="connsiteY1329" fmla="*/ 3627701 h 5594367"/>
              <a:gd name="connsiteX1330" fmla="*/ 1694921 w 6125898"/>
              <a:gd name="connsiteY1330" fmla="*/ 3640990 h 5594367"/>
              <a:gd name="connsiteX1331" fmla="*/ 1655720 w 6125898"/>
              <a:gd name="connsiteY1331" fmla="*/ 3692814 h 5594367"/>
              <a:gd name="connsiteX1332" fmla="*/ 1616520 w 6125898"/>
              <a:gd name="connsiteY1332" fmla="*/ 3770551 h 5594367"/>
              <a:gd name="connsiteX1333" fmla="*/ 1616520 w 6125898"/>
              <a:gd name="connsiteY1333" fmla="*/ 3796463 h 5594367"/>
              <a:gd name="connsiteX1334" fmla="*/ 1603231 w 6125898"/>
              <a:gd name="connsiteY1334" fmla="*/ 3822375 h 5594367"/>
              <a:gd name="connsiteX1335" fmla="*/ 1603231 w 6125898"/>
              <a:gd name="connsiteY1335" fmla="*/ 3835663 h 5594367"/>
              <a:gd name="connsiteX1336" fmla="*/ 1603231 w 6125898"/>
              <a:gd name="connsiteY1336" fmla="*/ 3887488 h 5594367"/>
              <a:gd name="connsiteX1337" fmla="*/ 1694921 w 6125898"/>
              <a:gd name="connsiteY1337" fmla="*/ 4017048 h 5594367"/>
              <a:gd name="connsiteX1338" fmla="*/ 1773321 w 6125898"/>
              <a:gd name="connsiteY1338" fmla="*/ 4017048 h 5594367"/>
              <a:gd name="connsiteX1339" fmla="*/ 1786610 w 6125898"/>
              <a:gd name="connsiteY1339" fmla="*/ 4030337 h 5594367"/>
              <a:gd name="connsiteX1340" fmla="*/ 1878299 w 6125898"/>
              <a:gd name="connsiteY1340" fmla="*/ 4004424 h 5594367"/>
              <a:gd name="connsiteX1341" fmla="*/ 1904211 w 6125898"/>
              <a:gd name="connsiteY1341" fmla="*/ 3991136 h 5594367"/>
              <a:gd name="connsiteX1342" fmla="*/ 1917500 w 6125898"/>
              <a:gd name="connsiteY1342" fmla="*/ 3991136 h 5594367"/>
              <a:gd name="connsiteX1343" fmla="*/ 1956700 w 6125898"/>
              <a:gd name="connsiteY1343" fmla="*/ 3951936 h 5594367"/>
              <a:gd name="connsiteX1344" fmla="*/ 1995900 w 6125898"/>
              <a:gd name="connsiteY1344" fmla="*/ 3874199 h 5594367"/>
              <a:gd name="connsiteX1345" fmla="*/ 2035101 w 6125898"/>
              <a:gd name="connsiteY1345" fmla="*/ 3809087 h 5594367"/>
              <a:gd name="connsiteX1346" fmla="*/ 2113502 w 6125898"/>
              <a:gd name="connsiteY1346" fmla="*/ 3731350 h 5594367"/>
              <a:gd name="connsiteX1347" fmla="*/ 2152702 w 6125898"/>
              <a:gd name="connsiteY1347" fmla="*/ 3653614 h 5594367"/>
              <a:gd name="connsiteX1348" fmla="*/ 2165991 w 6125898"/>
              <a:gd name="connsiteY1348" fmla="*/ 3601790 h 5594367"/>
              <a:gd name="connsiteX1349" fmla="*/ 2191902 w 6125898"/>
              <a:gd name="connsiteY1349" fmla="*/ 3575877 h 5594367"/>
              <a:gd name="connsiteX1350" fmla="*/ 2244391 w 6125898"/>
              <a:gd name="connsiteY1350" fmla="*/ 3536677 h 5594367"/>
              <a:gd name="connsiteX1351" fmla="*/ 2270303 w 6125898"/>
              <a:gd name="connsiteY1351" fmla="*/ 3497476 h 5594367"/>
              <a:gd name="connsiteX1352" fmla="*/ 2296216 w 6125898"/>
              <a:gd name="connsiteY1352" fmla="*/ 3497476 h 5594367"/>
              <a:gd name="connsiteX1353" fmla="*/ 2322128 w 6125898"/>
              <a:gd name="connsiteY1353" fmla="*/ 3484188 h 5594367"/>
              <a:gd name="connsiteX1354" fmla="*/ 2348040 w 6125898"/>
              <a:gd name="connsiteY1354" fmla="*/ 3458276 h 5594367"/>
              <a:gd name="connsiteX1355" fmla="*/ 2361328 w 6125898"/>
              <a:gd name="connsiteY1355" fmla="*/ 3432364 h 5594367"/>
              <a:gd name="connsiteX1356" fmla="*/ 2400528 w 6125898"/>
              <a:gd name="connsiteY1356" fmla="*/ 3445652 h 5594367"/>
              <a:gd name="connsiteX1357" fmla="*/ 2426441 w 6125898"/>
              <a:gd name="connsiteY1357" fmla="*/ 3432364 h 5594367"/>
              <a:gd name="connsiteX1358" fmla="*/ 2426441 w 6125898"/>
              <a:gd name="connsiteY1358" fmla="*/ 3471564 h 5594367"/>
              <a:gd name="connsiteX1359" fmla="*/ 2478930 w 6125898"/>
              <a:gd name="connsiteY1359" fmla="*/ 3497476 h 5594367"/>
              <a:gd name="connsiteX1360" fmla="*/ 2465641 w 6125898"/>
              <a:gd name="connsiteY1360" fmla="*/ 3562589 h 5594367"/>
              <a:gd name="connsiteX1361" fmla="*/ 2478930 w 6125898"/>
              <a:gd name="connsiteY1361" fmla="*/ 3562589 h 5594367"/>
              <a:gd name="connsiteX1362" fmla="*/ 2492218 w 6125898"/>
              <a:gd name="connsiteY1362" fmla="*/ 3536677 h 5594367"/>
              <a:gd name="connsiteX1363" fmla="*/ 2505506 w 6125898"/>
              <a:gd name="connsiteY1363" fmla="*/ 3536677 h 5594367"/>
              <a:gd name="connsiteX1364" fmla="*/ 2518794 w 6125898"/>
              <a:gd name="connsiteY1364" fmla="*/ 3562589 h 5594367"/>
              <a:gd name="connsiteX1365" fmla="*/ 2557995 w 6125898"/>
              <a:gd name="connsiteY1365" fmla="*/ 3575877 h 5594367"/>
              <a:gd name="connsiteX1366" fmla="*/ 2610483 w 6125898"/>
              <a:gd name="connsiteY1366" fmla="*/ 3666902 h 5594367"/>
              <a:gd name="connsiteX1367" fmla="*/ 2636395 w 6125898"/>
              <a:gd name="connsiteY1367" fmla="*/ 3680190 h 5594367"/>
              <a:gd name="connsiteX1368" fmla="*/ 2610483 w 6125898"/>
              <a:gd name="connsiteY1368" fmla="*/ 3745303 h 5594367"/>
              <a:gd name="connsiteX1369" fmla="*/ 2557995 w 6125898"/>
              <a:gd name="connsiteY1369" fmla="*/ 3771215 h 5594367"/>
              <a:gd name="connsiteX1370" fmla="*/ 2492218 w 6125898"/>
              <a:gd name="connsiteY1370" fmla="*/ 3836328 h 5594367"/>
              <a:gd name="connsiteX1371" fmla="*/ 2439729 w 6125898"/>
              <a:gd name="connsiteY1371" fmla="*/ 3836328 h 5594367"/>
              <a:gd name="connsiteX1372" fmla="*/ 2387240 w 6125898"/>
              <a:gd name="connsiteY1372" fmla="*/ 3875528 h 5594367"/>
              <a:gd name="connsiteX1373" fmla="*/ 2348040 w 6125898"/>
              <a:gd name="connsiteY1373" fmla="*/ 3940641 h 5594367"/>
              <a:gd name="connsiteX1374" fmla="*/ 2322128 w 6125898"/>
              <a:gd name="connsiteY1374" fmla="*/ 3979841 h 5594367"/>
              <a:gd name="connsiteX1375" fmla="*/ 2282927 w 6125898"/>
              <a:gd name="connsiteY1375" fmla="*/ 3940641 h 5594367"/>
              <a:gd name="connsiteX1376" fmla="*/ 2217150 w 6125898"/>
              <a:gd name="connsiteY1376" fmla="*/ 4018377 h 5594367"/>
              <a:gd name="connsiteX1377" fmla="*/ 2256351 w 6125898"/>
              <a:gd name="connsiteY1377" fmla="*/ 4057578 h 5594367"/>
              <a:gd name="connsiteX1378" fmla="*/ 2203862 w 6125898"/>
              <a:gd name="connsiteY1378" fmla="*/ 4109402 h 5594367"/>
              <a:gd name="connsiteX1379" fmla="*/ 2125461 w 6125898"/>
              <a:gd name="connsiteY1379" fmla="*/ 4174515 h 5594367"/>
              <a:gd name="connsiteX1380" fmla="*/ 2086261 w 6125898"/>
              <a:gd name="connsiteY1380" fmla="*/ 4226339 h 5594367"/>
              <a:gd name="connsiteX1381" fmla="*/ 2060349 w 6125898"/>
              <a:gd name="connsiteY1381" fmla="*/ 4226339 h 5594367"/>
              <a:gd name="connsiteX1382" fmla="*/ 1981947 w 6125898"/>
              <a:gd name="connsiteY1382" fmla="*/ 4304076 h 5594367"/>
              <a:gd name="connsiteX1383" fmla="*/ 1942747 w 6125898"/>
              <a:gd name="connsiteY1383" fmla="*/ 4355900 h 5594367"/>
              <a:gd name="connsiteX1384" fmla="*/ 1942747 w 6125898"/>
              <a:gd name="connsiteY1384" fmla="*/ 4369188 h 5594367"/>
              <a:gd name="connsiteX1385" fmla="*/ 1890259 w 6125898"/>
              <a:gd name="connsiteY1385" fmla="*/ 4421012 h 5594367"/>
              <a:gd name="connsiteX1386" fmla="*/ 1876970 w 6125898"/>
              <a:gd name="connsiteY1386" fmla="*/ 4446925 h 5594367"/>
              <a:gd name="connsiteX1387" fmla="*/ 1851058 w 6125898"/>
              <a:gd name="connsiteY1387" fmla="*/ 4498749 h 5594367"/>
              <a:gd name="connsiteX1388" fmla="*/ 1772657 w 6125898"/>
              <a:gd name="connsiteY1388" fmla="*/ 4602397 h 5594367"/>
              <a:gd name="connsiteX1389" fmla="*/ 1759369 w 6125898"/>
              <a:gd name="connsiteY1389" fmla="*/ 4589109 h 5594367"/>
              <a:gd name="connsiteX1390" fmla="*/ 1680968 w 6125898"/>
              <a:gd name="connsiteY1390" fmla="*/ 4680134 h 5594367"/>
              <a:gd name="connsiteX1391" fmla="*/ 1655056 w 6125898"/>
              <a:gd name="connsiteY1391" fmla="*/ 4654222 h 5594367"/>
              <a:gd name="connsiteX1392" fmla="*/ 1641768 w 6125898"/>
              <a:gd name="connsiteY1392" fmla="*/ 4680134 h 5594367"/>
              <a:gd name="connsiteX1393" fmla="*/ 1589279 w 6125898"/>
              <a:gd name="connsiteY1393" fmla="*/ 4680134 h 5594367"/>
              <a:gd name="connsiteX1394" fmla="*/ 1550078 w 6125898"/>
              <a:gd name="connsiteY1394" fmla="*/ 4693422 h 5594367"/>
              <a:gd name="connsiteX1395" fmla="*/ 1550078 w 6125898"/>
              <a:gd name="connsiteY1395" fmla="*/ 4706710 h 5594367"/>
              <a:gd name="connsiteX1396" fmla="*/ 1524166 w 6125898"/>
              <a:gd name="connsiteY1396" fmla="*/ 4693422 h 5594367"/>
              <a:gd name="connsiteX1397" fmla="*/ 1524166 w 6125898"/>
              <a:gd name="connsiteY1397" fmla="*/ 4706710 h 5594367"/>
              <a:gd name="connsiteX1398" fmla="*/ 1471678 w 6125898"/>
              <a:gd name="connsiteY1398" fmla="*/ 4706710 h 5594367"/>
              <a:gd name="connsiteX1399" fmla="*/ 1445766 w 6125898"/>
              <a:gd name="connsiteY1399" fmla="*/ 4745911 h 5594367"/>
              <a:gd name="connsiteX1400" fmla="*/ 1432477 w 6125898"/>
              <a:gd name="connsiteY1400" fmla="*/ 4732623 h 5594367"/>
              <a:gd name="connsiteX1401" fmla="*/ 1406565 w 6125898"/>
              <a:gd name="connsiteY1401" fmla="*/ 4758535 h 5594367"/>
              <a:gd name="connsiteX1402" fmla="*/ 1406565 w 6125898"/>
              <a:gd name="connsiteY1402" fmla="*/ 4745246 h 5594367"/>
              <a:gd name="connsiteX1403" fmla="*/ 1393277 w 6125898"/>
              <a:gd name="connsiteY1403" fmla="*/ 4745246 h 5594367"/>
              <a:gd name="connsiteX1404" fmla="*/ 1393277 w 6125898"/>
              <a:gd name="connsiteY1404" fmla="*/ 4771159 h 5594367"/>
              <a:gd name="connsiteX1405" fmla="*/ 1406565 w 6125898"/>
              <a:gd name="connsiteY1405" fmla="*/ 4771159 h 5594367"/>
              <a:gd name="connsiteX1406" fmla="*/ 1340788 w 6125898"/>
              <a:gd name="connsiteY1406" fmla="*/ 4836271 h 5594367"/>
              <a:gd name="connsiteX1407" fmla="*/ 1340788 w 6125898"/>
              <a:gd name="connsiteY1407" fmla="*/ 4849559 h 5594367"/>
              <a:gd name="connsiteX1408" fmla="*/ 1340788 w 6125898"/>
              <a:gd name="connsiteY1408" fmla="*/ 4862848 h 5594367"/>
              <a:gd name="connsiteX1409" fmla="*/ 1327499 w 6125898"/>
              <a:gd name="connsiteY1409" fmla="*/ 4914672 h 5594367"/>
              <a:gd name="connsiteX1410" fmla="*/ 1340788 w 6125898"/>
              <a:gd name="connsiteY1410" fmla="*/ 5031609 h 5594367"/>
              <a:gd name="connsiteX1411" fmla="*/ 1445766 w 6125898"/>
              <a:gd name="connsiteY1411" fmla="*/ 5122634 h 5594367"/>
              <a:gd name="connsiteX1412" fmla="*/ 1459054 w 6125898"/>
              <a:gd name="connsiteY1412" fmla="*/ 5122634 h 5594367"/>
              <a:gd name="connsiteX1413" fmla="*/ 1498254 w 6125898"/>
              <a:gd name="connsiteY1413" fmla="*/ 5135922 h 5594367"/>
              <a:gd name="connsiteX1414" fmla="*/ 1498254 w 6125898"/>
              <a:gd name="connsiteY1414" fmla="*/ 5149210 h 5594367"/>
              <a:gd name="connsiteX1415" fmla="*/ 1576655 w 6125898"/>
              <a:gd name="connsiteY1415" fmla="*/ 5097386 h 5594367"/>
              <a:gd name="connsiteX1416" fmla="*/ 1576655 w 6125898"/>
              <a:gd name="connsiteY1416" fmla="*/ 5097386 h 5594367"/>
              <a:gd name="connsiteX1417" fmla="*/ 1694921 w 6125898"/>
              <a:gd name="connsiteY1417" fmla="*/ 5097386 h 5594367"/>
              <a:gd name="connsiteX1418" fmla="*/ 1825810 w 6125898"/>
              <a:gd name="connsiteY1418" fmla="*/ 5019649 h 5594367"/>
              <a:gd name="connsiteX1419" fmla="*/ 1865011 w 6125898"/>
              <a:gd name="connsiteY1419" fmla="*/ 4993737 h 5594367"/>
              <a:gd name="connsiteX1420" fmla="*/ 1904211 w 6125898"/>
              <a:gd name="connsiteY1420" fmla="*/ 4928625 h 5594367"/>
              <a:gd name="connsiteX1421" fmla="*/ 1956700 w 6125898"/>
              <a:gd name="connsiteY1421" fmla="*/ 4863512 h 5594367"/>
              <a:gd name="connsiteX1422" fmla="*/ 2009188 w 6125898"/>
              <a:gd name="connsiteY1422" fmla="*/ 4811688 h 5594367"/>
              <a:gd name="connsiteX1423" fmla="*/ 2061677 w 6125898"/>
              <a:gd name="connsiteY1423" fmla="*/ 4759864 h 5594367"/>
              <a:gd name="connsiteX1424" fmla="*/ 2114166 w 6125898"/>
              <a:gd name="connsiteY1424" fmla="*/ 4682127 h 5594367"/>
              <a:gd name="connsiteX1425" fmla="*/ 2153367 w 6125898"/>
              <a:gd name="connsiteY1425" fmla="*/ 4668839 h 5594367"/>
              <a:gd name="connsiteX1426" fmla="*/ 2179279 w 6125898"/>
              <a:gd name="connsiteY1426" fmla="*/ 4629639 h 5594367"/>
              <a:gd name="connsiteX1427" fmla="*/ 2205191 w 6125898"/>
              <a:gd name="connsiteY1427" fmla="*/ 4590438 h 5594367"/>
              <a:gd name="connsiteX1428" fmla="*/ 2257679 w 6125898"/>
              <a:gd name="connsiteY1428" fmla="*/ 4564526 h 5594367"/>
              <a:gd name="connsiteX1429" fmla="*/ 2323457 w 6125898"/>
              <a:gd name="connsiteY1429" fmla="*/ 4460877 h 5594367"/>
              <a:gd name="connsiteX1430" fmla="*/ 2467634 w 6125898"/>
              <a:gd name="connsiteY1430" fmla="*/ 4409053 h 5594367"/>
              <a:gd name="connsiteX1431" fmla="*/ 2506835 w 6125898"/>
              <a:gd name="connsiteY1431" fmla="*/ 4409053 h 5594367"/>
              <a:gd name="connsiteX1432" fmla="*/ 2493546 w 6125898"/>
              <a:gd name="connsiteY1432" fmla="*/ 4422341 h 5594367"/>
              <a:gd name="connsiteX1433" fmla="*/ 2611812 w 6125898"/>
              <a:gd name="connsiteY1433" fmla="*/ 4383141 h 5594367"/>
              <a:gd name="connsiteX1434" fmla="*/ 2611812 w 6125898"/>
              <a:gd name="connsiteY1434" fmla="*/ 4409053 h 5594367"/>
              <a:gd name="connsiteX1435" fmla="*/ 2598524 w 6125898"/>
              <a:gd name="connsiteY1435" fmla="*/ 4409053 h 5594367"/>
              <a:gd name="connsiteX1436" fmla="*/ 2598524 w 6125898"/>
              <a:gd name="connsiteY1436" fmla="*/ 4434965 h 5594367"/>
              <a:gd name="connsiteX1437" fmla="*/ 2664301 w 6125898"/>
              <a:gd name="connsiteY1437" fmla="*/ 4343940 h 5594367"/>
              <a:gd name="connsiteX1438" fmla="*/ 2716789 w 6125898"/>
              <a:gd name="connsiteY1438" fmla="*/ 4252916 h 5594367"/>
              <a:gd name="connsiteX1439" fmla="*/ 2730078 w 6125898"/>
              <a:gd name="connsiteY1439" fmla="*/ 4213715 h 5594367"/>
              <a:gd name="connsiteX1440" fmla="*/ 2743366 w 6125898"/>
              <a:gd name="connsiteY1440" fmla="*/ 4213715 h 5594367"/>
              <a:gd name="connsiteX1441" fmla="*/ 2769278 w 6125898"/>
              <a:gd name="connsiteY1441" fmla="*/ 4161891 h 5594367"/>
              <a:gd name="connsiteX1442" fmla="*/ 2755990 w 6125898"/>
              <a:gd name="connsiteY1442" fmla="*/ 4148602 h 5594367"/>
              <a:gd name="connsiteX1443" fmla="*/ 2755990 w 6125898"/>
              <a:gd name="connsiteY1443" fmla="*/ 4148602 h 5594367"/>
              <a:gd name="connsiteX1444" fmla="*/ 2781902 w 6125898"/>
              <a:gd name="connsiteY1444" fmla="*/ 4174515 h 5594367"/>
              <a:gd name="connsiteX1445" fmla="*/ 2807815 w 6125898"/>
              <a:gd name="connsiteY1445" fmla="*/ 4187803 h 5594367"/>
              <a:gd name="connsiteX1446" fmla="*/ 2794526 w 6125898"/>
              <a:gd name="connsiteY1446" fmla="*/ 4213715 h 5594367"/>
              <a:gd name="connsiteX1447" fmla="*/ 2833727 w 6125898"/>
              <a:gd name="connsiteY1447" fmla="*/ 4227003 h 5594367"/>
              <a:gd name="connsiteX1448" fmla="*/ 2872927 w 6125898"/>
              <a:gd name="connsiteY1448" fmla="*/ 4278828 h 5594367"/>
              <a:gd name="connsiteX1449" fmla="*/ 2847015 w 6125898"/>
              <a:gd name="connsiteY1449" fmla="*/ 4318028 h 5594367"/>
              <a:gd name="connsiteX1450" fmla="*/ 2847015 w 6125898"/>
              <a:gd name="connsiteY1450" fmla="*/ 4318028 h 5594367"/>
              <a:gd name="connsiteX1451" fmla="*/ 2847015 w 6125898"/>
              <a:gd name="connsiteY1451" fmla="*/ 4343940 h 5594367"/>
              <a:gd name="connsiteX1452" fmla="*/ 2899503 w 6125898"/>
              <a:gd name="connsiteY1452" fmla="*/ 4292116 h 5594367"/>
              <a:gd name="connsiteX1453" fmla="*/ 2912792 w 6125898"/>
              <a:gd name="connsiteY1453" fmla="*/ 4331316 h 5594367"/>
              <a:gd name="connsiteX1454" fmla="*/ 2926080 w 6125898"/>
              <a:gd name="connsiteY1454" fmla="*/ 4318028 h 5594367"/>
              <a:gd name="connsiteX1455" fmla="*/ 2965280 w 6125898"/>
              <a:gd name="connsiteY1455" fmla="*/ 4357229 h 5594367"/>
              <a:gd name="connsiteX1456" fmla="*/ 2978569 w 6125898"/>
              <a:gd name="connsiteY1456" fmla="*/ 4343940 h 5594367"/>
              <a:gd name="connsiteX1457" fmla="*/ 2965280 w 6125898"/>
              <a:gd name="connsiteY1457" fmla="*/ 4357229 h 5594367"/>
              <a:gd name="connsiteX1458" fmla="*/ 3017769 w 6125898"/>
              <a:gd name="connsiteY1458" fmla="*/ 4409053 h 5594367"/>
              <a:gd name="connsiteX1459" fmla="*/ 3031058 w 6125898"/>
              <a:gd name="connsiteY1459" fmla="*/ 4383141 h 5594367"/>
              <a:gd name="connsiteX1460" fmla="*/ 3017769 w 6125898"/>
              <a:gd name="connsiteY1460" fmla="*/ 4383141 h 5594367"/>
              <a:gd name="connsiteX1461" fmla="*/ 2978569 w 6125898"/>
              <a:gd name="connsiteY1461" fmla="*/ 4305404 h 5594367"/>
              <a:gd name="connsiteX1462" fmla="*/ 2991857 w 6125898"/>
              <a:gd name="connsiteY1462" fmla="*/ 4305404 h 5594367"/>
              <a:gd name="connsiteX1463" fmla="*/ 3031058 w 6125898"/>
              <a:gd name="connsiteY1463" fmla="*/ 4370517 h 5594367"/>
              <a:gd name="connsiteX1464" fmla="*/ 3044346 w 6125898"/>
              <a:gd name="connsiteY1464" fmla="*/ 4383805 h 5594367"/>
              <a:gd name="connsiteX1465" fmla="*/ 3083547 w 6125898"/>
              <a:gd name="connsiteY1465" fmla="*/ 4383805 h 5594367"/>
              <a:gd name="connsiteX1466" fmla="*/ 3070258 w 6125898"/>
              <a:gd name="connsiteY1466" fmla="*/ 4370517 h 5594367"/>
              <a:gd name="connsiteX1467" fmla="*/ 3044346 w 6125898"/>
              <a:gd name="connsiteY1467" fmla="*/ 4305404 h 5594367"/>
              <a:gd name="connsiteX1468" fmla="*/ 3005145 w 6125898"/>
              <a:gd name="connsiteY1468" fmla="*/ 4266204 h 5594367"/>
              <a:gd name="connsiteX1469" fmla="*/ 3057634 w 6125898"/>
              <a:gd name="connsiteY1469" fmla="*/ 4240292 h 5594367"/>
              <a:gd name="connsiteX1470" fmla="*/ 3057634 w 6125898"/>
              <a:gd name="connsiteY1470" fmla="*/ 4227003 h 5594367"/>
              <a:gd name="connsiteX1471" fmla="*/ 3110123 w 6125898"/>
              <a:gd name="connsiteY1471" fmla="*/ 4266204 h 5594367"/>
              <a:gd name="connsiteX1472" fmla="*/ 3110123 w 6125898"/>
              <a:gd name="connsiteY1472" fmla="*/ 4279492 h 5594367"/>
              <a:gd name="connsiteX1473" fmla="*/ 3149324 w 6125898"/>
              <a:gd name="connsiteY1473" fmla="*/ 4253580 h 5594367"/>
              <a:gd name="connsiteX1474" fmla="*/ 3175235 w 6125898"/>
              <a:gd name="connsiteY1474" fmla="*/ 4188467 h 5594367"/>
              <a:gd name="connsiteX1475" fmla="*/ 3201148 w 6125898"/>
              <a:gd name="connsiteY1475" fmla="*/ 4149267 h 5594367"/>
              <a:gd name="connsiteX1476" fmla="*/ 3253636 w 6125898"/>
              <a:gd name="connsiteY1476" fmla="*/ 4201091 h 5594367"/>
              <a:gd name="connsiteX1477" fmla="*/ 3266925 w 6125898"/>
              <a:gd name="connsiteY1477" fmla="*/ 4278828 h 5594367"/>
              <a:gd name="connsiteX1478" fmla="*/ 3280213 w 6125898"/>
              <a:gd name="connsiteY1478" fmla="*/ 4292116 h 5594367"/>
              <a:gd name="connsiteX1479" fmla="*/ 3280213 w 6125898"/>
              <a:gd name="connsiteY1479" fmla="*/ 4305404 h 5594367"/>
              <a:gd name="connsiteX1480" fmla="*/ 3266925 w 6125898"/>
              <a:gd name="connsiteY1480" fmla="*/ 4279492 h 5594367"/>
              <a:gd name="connsiteX1481" fmla="*/ 3175235 w 6125898"/>
              <a:gd name="connsiteY1481" fmla="*/ 4227668 h 5594367"/>
              <a:gd name="connsiteX1482" fmla="*/ 3175235 w 6125898"/>
              <a:gd name="connsiteY1482" fmla="*/ 4279492 h 5594367"/>
              <a:gd name="connsiteX1483" fmla="*/ 3227724 w 6125898"/>
              <a:gd name="connsiteY1483" fmla="*/ 4344605 h 5594367"/>
              <a:gd name="connsiteX1484" fmla="*/ 3266925 w 6125898"/>
              <a:gd name="connsiteY1484" fmla="*/ 4318692 h 5594367"/>
              <a:gd name="connsiteX1485" fmla="*/ 3292837 w 6125898"/>
              <a:gd name="connsiteY1485" fmla="*/ 4357893 h 5594367"/>
              <a:gd name="connsiteX1486" fmla="*/ 3201148 w 6125898"/>
              <a:gd name="connsiteY1486" fmla="*/ 4318692 h 5594367"/>
              <a:gd name="connsiteX1487" fmla="*/ 3175235 w 6125898"/>
              <a:gd name="connsiteY1487" fmla="*/ 4292780 h 5594367"/>
              <a:gd name="connsiteX1488" fmla="*/ 3149324 w 6125898"/>
              <a:gd name="connsiteY1488" fmla="*/ 4266868 h 5594367"/>
              <a:gd name="connsiteX1489" fmla="*/ 3162612 w 6125898"/>
              <a:gd name="connsiteY1489" fmla="*/ 4306069 h 5594367"/>
              <a:gd name="connsiteX1490" fmla="*/ 3162612 w 6125898"/>
              <a:gd name="connsiteY1490" fmla="*/ 4319357 h 5594367"/>
              <a:gd name="connsiteX1491" fmla="*/ 3241012 w 6125898"/>
              <a:gd name="connsiteY1491" fmla="*/ 4436294 h 5594367"/>
              <a:gd name="connsiteX1492" fmla="*/ 3227724 w 6125898"/>
              <a:gd name="connsiteY1492" fmla="*/ 4462206 h 5594367"/>
              <a:gd name="connsiteX1493" fmla="*/ 3253636 w 6125898"/>
              <a:gd name="connsiteY1493" fmla="*/ 4475494 h 5594367"/>
              <a:gd name="connsiteX1494" fmla="*/ 3240348 w 6125898"/>
              <a:gd name="connsiteY1494" fmla="*/ 4475494 h 5594367"/>
              <a:gd name="connsiteX1495" fmla="*/ 3253636 w 6125898"/>
              <a:gd name="connsiteY1495" fmla="*/ 4488783 h 5594367"/>
              <a:gd name="connsiteX1496" fmla="*/ 3253636 w 6125898"/>
              <a:gd name="connsiteY1496" fmla="*/ 4553895 h 5594367"/>
              <a:gd name="connsiteX1497" fmla="*/ 3279549 w 6125898"/>
              <a:gd name="connsiteY1497" fmla="*/ 4553895 h 5594367"/>
              <a:gd name="connsiteX1498" fmla="*/ 3397814 w 6125898"/>
              <a:gd name="connsiteY1498" fmla="*/ 4593096 h 5594367"/>
              <a:gd name="connsiteX1499" fmla="*/ 3397814 w 6125898"/>
              <a:gd name="connsiteY1499" fmla="*/ 4579807 h 5594367"/>
              <a:gd name="connsiteX1500" fmla="*/ 3423726 w 6125898"/>
              <a:gd name="connsiteY1500" fmla="*/ 4644920 h 5594367"/>
              <a:gd name="connsiteX1501" fmla="*/ 3410438 w 6125898"/>
              <a:gd name="connsiteY1501" fmla="*/ 4644920 h 5594367"/>
              <a:gd name="connsiteX1502" fmla="*/ 3410438 w 6125898"/>
              <a:gd name="connsiteY1502" fmla="*/ 4631632 h 5594367"/>
              <a:gd name="connsiteX1503" fmla="*/ 3384526 w 6125898"/>
              <a:gd name="connsiteY1503" fmla="*/ 4631632 h 5594367"/>
              <a:gd name="connsiteX1504" fmla="*/ 3397814 w 6125898"/>
              <a:gd name="connsiteY1504" fmla="*/ 4696744 h 5594367"/>
              <a:gd name="connsiteX1505" fmla="*/ 3397814 w 6125898"/>
              <a:gd name="connsiteY1505" fmla="*/ 4696744 h 5594367"/>
              <a:gd name="connsiteX1506" fmla="*/ 3411102 w 6125898"/>
              <a:gd name="connsiteY1506" fmla="*/ 4710032 h 5594367"/>
              <a:gd name="connsiteX1507" fmla="*/ 3411102 w 6125898"/>
              <a:gd name="connsiteY1507" fmla="*/ 4735945 h 5594367"/>
              <a:gd name="connsiteX1508" fmla="*/ 3424391 w 6125898"/>
              <a:gd name="connsiteY1508" fmla="*/ 4761857 h 5594367"/>
              <a:gd name="connsiteX1509" fmla="*/ 3424391 w 6125898"/>
              <a:gd name="connsiteY1509" fmla="*/ 4826969 h 5594367"/>
              <a:gd name="connsiteX1510" fmla="*/ 3398479 w 6125898"/>
              <a:gd name="connsiteY1510" fmla="*/ 4852882 h 5594367"/>
              <a:gd name="connsiteX1511" fmla="*/ 3398479 w 6125898"/>
              <a:gd name="connsiteY1511" fmla="*/ 4866170 h 5594367"/>
              <a:gd name="connsiteX1512" fmla="*/ 3437679 w 6125898"/>
              <a:gd name="connsiteY1512" fmla="*/ 4814346 h 5594367"/>
              <a:gd name="connsiteX1513" fmla="*/ 3450967 w 6125898"/>
              <a:gd name="connsiteY1513" fmla="*/ 4879458 h 5594367"/>
              <a:gd name="connsiteX1514" fmla="*/ 3437679 w 6125898"/>
              <a:gd name="connsiteY1514" fmla="*/ 4866170 h 5594367"/>
              <a:gd name="connsiteX1515" fmla="*/ 3437679 w 6125898"/>
              <a:gd name="connsiteY1515" fmla="*/ 4931282 h 5594367"/>
              <a:gd name="connsiteX1516" fmla="*/ 3424391 w 6125898"/>
              <a:gd name="connsiteY1516" fmla="*/ 4944571 h 5594367"/>
              <a:gd name="connsiteX1517" fmla="*/ 3424391 w 6125898"/>
              <a:gd name="connsiteY1517" fmla="*/ 4996395 h 5594367"/>
              <a:gd name="connsiteX1518" fmla="*/ 3424391 w 6125898"/>
              <a:gd name="connsiteY1518" fmla="*/ 4996395 h 5594367"/>
              <a:gd name="connsiteX1519" fmla="*/ 3437679 w 6125898"/>
              <a:gd name="connsiteY1519" fmla="*/ 4996395 h 5594367"/>
              <a:gd name="connsiteX1520" fmla="*/ 3450967 w 6125898"/>
              <a:gd name="connsiteY1520" fmla="*/ 4970483 h 5594367"/>
              <a:gd name="connsiteX1521" fmla="*/ 3490168 w 6125898"/>
              <a:gd name="connsiteY1521" fmla="*/ 4892746 h 5594367"/>
              <a:gd name="connsiteX1522" fmla="*/ 3503456 w 6125898"/>
              <a:gd name="connsiteY1522" fmla="*/ 4906035 h 5594367"/>
              <a:gd name="connsiteX1523" fmla="*/ 3529368 w 6125898"/>
              <a:gd name="connsiteY1523" fmla="*/ 4906035 h 5594367"/>
              <a:gd name="connsiteX1524" fmla="*/ 3529368 w 6125898"/>
              <a:gd name="connsiteY1524" fmla="*/ 4906035 h 5594367"/>
              <a:gd name="connsiteX1525" fmla="*/ 3542657 w 6125898"/>
              <a:gd name="connsiteY1525" fmla="*/ 4931947 h 5594367"/>
              <a:gd name="connsiteX1526" fmla="*/ 3542657 w 6125898"/>
              <a:gd name="connsiteY1526" fmla="*/ 4931947 h 5594367"/>
              <a:gd name="connsiteX1527" fmla="*/ 3555945 w 6125898"/>
              <a:gd name="connsiteY1527" fmla="*/ 4957859 h 5594367"/>
              <a:gd name="connsiteX1528" fmla="*/ 3569233 w 6125898"/>
              <a:gd name="connsiteY1528" fmla="*/ 4944571 h 5594367"/>
              <a:gd name="connsiteX1529" fmla="*/ 3555945 w 6125898"/>
              <a:gd name="connsiteY1529" fmla="*/ 4918659 h 5594367"/>
              <a:gd name="connsiteX1530" fmla="*/ 3555945 w 6125898"/>
              <a:gd name="connsiteY1530" fmla="*/ 4905370 h 5594367"/>
              <a:gd name="connsiteX1531" fmla="*/ 3569233 w 6125898"/>
              <a:gd name="connsiteY1531" fmla="*/ 4892082 h 5594367"/>
              <a:gd name="connsiteX1532" fmla="*/ 3555945 w 6125898"/>
              <a:gd name="connsiteY1532" fmla="*/ 4892082 h 5594367"/>
              <a:gd name="connsiteX1533" fmla="*/ 3581857 w 6125898"/>
              <a:gd name="connsiteY1533" fmla="*/ 4878794 h 5594367"/>
              <a:gd name="connsiteX1534" fmla="*/ 3581857 w 6125898"/>
              <a:gd name="connsiteY1534" fmla="*/ 5021643 h 5594367"/>
              <a:gd name="connsiteX1535" fmla="*/ 3542657 w 6125898"/>
              <a:gd name="connsiteY1535" fmla="*/ 5086755 h 5594367"/>
              <a:gd name="connsiteX1536" fmla="*/ 3555945 w 6125898"/>
              <a:gd name="connsiteY1536" fmla="*/ 5125956 h 5594367"/>
              <a:gd name="connsiteX1537" fmla="*/ 3581857 w 6125898"/>
              <a:gd name="connsiteY1537" fmla="*/ 5100044 h 5594367"/>
              <a:gd name="connsiteX1538" fmla="*/ 3581857 w 6125898"/>
              <a:gd name="connsiteY1538" fmla="*/ 5060843 h 5594367"/>
              <a:gd name="connsiteX1539" fmla="*/ 3568569 w 6125898"/>
              <a:gd name="connsiteY1539" fmla="*/ 5060843 h 5594367"/>
              <a:gd name="connsiteX1540" fmla="*/ 3581857 w 6125898"/>
              <a:gd name="connsiteY1540" fmla="*/ 5009019 h 5594367"/>
              <a:gd name="connsiteX1541" fmla="*/ 3581857 w 6125898"/>
              <a:gd name="connsiteY1541" fmla="*/ 5009019 h 5594367"/>
              <a:gd name="connsiteX1542" fmla="*/ 3595145 w 6125898"/>
              <a:gd name="connsiteY1542" fmla="*/ 4917994 h 5594367"/>
              <a:gd name="connsiteX1543" fmla="*/ 3621058 w 6125898"/>
              <a:gd name="connsiteY1543" fmla="*/ 4904706 h 5594367"/>
              <a:gd name="connsiteX1544" fmla="*/ 3621058 w 6125898"/>
              <a:gd name="connsiteY1544" fmla="*/ 4878794 h 5594367"/>
              <a:gd name="connsiteX1545" fmla="*/ 3607769 w 6125898"/>
              <a:gd name="connsiteY1545" fmla="*/ 4892082 h 5594367"/>
              <a:gd name="connsiteX1546" fmla="*/ 3594481 w 6125898"/>
              <a:gd name="connsiteY1546" fmla="*/ 4878794 h 5594367"/>
              <a:gd name="connsiteX1547" fmla="*/ 3620393 w 6125898"/>
              <a:gd name="connsiteY1547" fmla="*/ 4865506 h 5594367"/>
              <a:gd name="connsiteX1548" fmla="*/ 3607104 w 6125898"/>
              <a:gd name="connsiteY1548" fmla="*/ 4865506 h 5594367"/>
              <a:gd name="connsiteX1549" fmla="*/ 3607104 w 6125898"/>
              <a:gd name="connsiteY1549" fmla="*/ 4839593 h 5594367"/>
              <a:gd name="connsiteX1550" fmla="*/ 3607104 w 6125898"/>
              <a:gd name="connsiteY1550" fmla="*/ 4839593 h 5594367"/>
              <a:gd name="connsiteX1551" fmla="*/ 3607104 w 6125898"/>
              <a:gd name="connsiteY1551" fmla="*/ 4826305 h 5594367"/>
              <a:gd name="connsiteX1552" fmla="*/ 3593816 w 6125898"/>
              <a:gd name="connsiteY1552" fmla="*/ 4787104 h 5594367"/>
              <a:gd name="connsiteX1553" fmla="*/ 3607104 w 6125898"/>
              <a:gd name="connsiteY1553" fmla="*/ 4787104 h 5594367"/>
              <a:gd name="connsiteX1554" fmla="*/ 3620393 w 6125898"/>
              <a:gd name="connsiteY1554" fmla="*/ 4800393 h 5594367"/>
              <a:gd name="connsiteX1555" fmla="*/ 3633681 w 6125898"/>
              <a:gd name="connsiteY1555" fmla="*/ 4800393 h 5594367"/>
              <a:gd name="connsiteX1556" fmla="*/ 3620393 w 6125898"/>
              <a:gd name="connsiteY1556" fmla="*/ 4761192 h 5594367"/>
              <a:gd name="connsiteX1557" fmla="*/ 3633681 w 6125898"/>
              <a:gd name="connsiteY1557" fmla="*/ 4761192 h 5594367"/>
              <a:gd name="connsiteX1558" fmla="*/ 3633681 w 6125898"/>
              <a:gd name="connsiteY1558" fmla="*/ 4721992 h 5594367"/>
              <a:gd name="connsiteX1559" fmla="*/ 3607769 w 6125898"/>
              <a:gd name="connsiteY1559" fmla="*/ 4721992 h 5594367"/>
              <a:gd name="connsiteX1560" fmla="*/ 3621058 w 6125898"/>
              <a:gd name="connsiteY1560" fmla="*/ 4721992 h 5594367"/>
              <a:gd name="connsiteX1561" fmla="*/ 3621058 w 6125898"/>
              <a:gd name="connsiteY1561" fmla="*/ 4696080 h 5594367"/>
              <a:gd name="connsiteX1562" fmla="*/ 3607769 w 6125898"/>
              <a:gd name="connsiteY1562" fmla="*/ 4709368 h 5594367"/>
              <a:gd name="connsiteX1563" fmla="*/ 3621058 w 6125898"/>
              <a:gd name="connsiteY1563" fmla="*/ 4683456 h 5594367"/>
              <a:gd name="connsiteX1564" fmla="*/ 3607769 w 6125898"/>
              <a:gd name="connsiteY1564" fmla="*/ 4657544 h 5594367"/>
              <a:gd name="connsiteX1565" fmla="*/ 3633681 w 6125898"/>
              <a:gd name="connsiteY1565" fmla="*/ 4683456 h 5594367"/>
              <a:gd name="connsiteX1566" fmla="*/ 3646969 w 6125898"/>
              <a:gd name="connsiteY1566" fmla="*/ 4644255 h 5594367"/>
              <a:gd name="connsiteX1567" fmla="*/ 3621058 w 6125898"/>
              <a:gd name="connsiteY1567" fmla="*/ 4630967 h 5594367"/>
              <a:gd name="connsiteX1568" fmla="*/ 3686834 w 6125898"/>
              <a:gd name="connsiteY1568" fmla="*/ 4565855 h 5594367"/>
              <a:gd name="connsiteX1569" fmla="*/ 3673546 w 6125898"/>
              <a:gd name="connsiteY1569" fmla="*/ 4591767 h 5594367"/>
              <a:gd name="connsiteX1570" fmla="*/ 3673546 w 6125898"/>
              <a:gd name="connsiteY1570" fmla="*/ 4617679 h 5594367"/>
              <a:gd name="connsiteX1571" fmla="*/ 3686834 w 6125898"/>
              <a:gd name="connsiteY1571" fmla="*/ 4617679 h 5594367"/>
              <a:gd name="connsiteX1572" fmla="*/ 3673546 w 6125898"/>
              <a:gd name="connsiteY1572" fmla="*/ 4630967 h 5594367"/>
              <a:gd name="connsiteX1573" fmla="*/ 3686834 w 6125898"/>
              <a:gd name="connsiteY1573" fmla="*/ 4630967 h 5594367"/>
              <a:gd name="connsiteX1574" fmla="*/ 3686834 w 6125898"/>
              <a:gd name="connsiteY1574" fmla="*/ 4630967 h 5594367"/>
              <a:gd name="connsiteX1575" fmla="*/ 3712746 w 6125898"/>
              <a:gd name="connsiteY1575" fmla="*/ 4617679 h 5594367"/>
              <a:gd name="connsiteX1576" fmla="*/ 3712746 w 6125898"/>
              <a:gd name="connsiteY1576" fmla="*/ 4630967 h 5594367"/>
              <a:gd name="connsiteX1577" fmla="*/ 3738659 w 6125898"/>
              <a:gd name="connsiteY1577" fmla="*/ 4617679 h 5594367"/>
              <a:gd name="connsiteX1578" fmla="*/ 3712746 w 6125898"/>
              <a:gd name="connsiteY1578" fmla="*/ 4656879 h 5594367"/>
              <a:gd name="connsiteX1579" fmla="*/ 3699458 w 6125898"/>
              <a:gd name="connsiteY1579" fmla="*/ 4630967 h 5594367"/>
              <a:gd name="connsiteX1580" fmla="*/ 3686170 w 6125898"/>
              <a:gd name="connsiteY1580" fmla="*/ 4656879 h 5594367"/>
              <a:gd name="connsiteX1581" fmla="*/ 3712082 w 6125898"/>
              <a:gd name="connsiteY1581" fmla="*/ 4682792 h 5594367"/>
              <a:gd name="connsiteX1582" fmla="*/ 3698794 w 6125898"/>
              <a:gd name="connsiteY1582" fmla="*/ 4682792 h 5594367"/>
              <a:gd name="connsiteX1583" fmla="*/ 3712082 w 6125898"/>
              <a:gd name="connsiteY1583" fmla="*/ 4696080 h 5594367"/>
              <a:gd name="connsiteX1584" fmla="*/ 3698794 w 6125898"/>
              <a:gd name="connsiteY1584" fmla="*/ 4696080 h 5594367"/>
              <a:gd name="connsiteX1585" fmla="*/ 3698794 w 6125898"/>
              <a:gd name="connsiteY1585" fmla="*/ 4682792 h 5594367"/>
              <a:gd name="connsiteX1586" fmla="*/ 3698794 w 6125898"/>
              <a:gd name="connsiteY1586" fmla="*/ 4734616 h 5594367"/>
              <a:gd name="connsiteX1587" fmla="*/ 3724706 w 6125898"/>
              <a:gd name="connsiteY1587" fmla="*/ 4695415 h 5594367"/>
              <a:gd name="connsiteX1588" fmla="*/ 3724706 w 6125898"/>
              <a:gd name="connsiteY1588" fmla="*/ 4721328 h 5594367"/>
              <a:gd name="connsiteX1589" fmla="*/ 3737994 w 6125898"/>
              <a:gd name="connsiteY1589" fmla="*/ 4695415 h 5594367"/>
              <a:gd name="connsiteX1590" fmla="*/ 3763907 w 6125898"/>
              <a:gd name="connsiteY1590" fmla="*/ 4695415 h 5594367"/>
              <a:gd name="connsiteX1591" fmla="*/ 3777195 w 6125898"/>
              <a:gd name="connsiteY1591" fmla="*/ 4695415 h 5594367"/>
              <a:gd name="connsiteX1592" fmla="*/ 3763907 w 6125898"/>
              <a:gd name="connsiteY1592" fmla="*/ 4708704 h 5594367"/>
              <a:gd name="connsiteX1593" fmla="*/ 3777195 w 6125898"/>
              <a:gd name="connsiteY1593" fmla="*/ 4708704 h 5594367"/>
              <a:gd name="connsiteX1594" fmla="*/ 3751283 w 6125898"/>
              <a:gd name="connsiteY1594" fmla="*/ 4734616 h 5594367"/>
              <a:gd name="connsiteX1595" fmla="*/ 3725370 w 6125898"/>
              <a:gd name="connsiteY1595" fmla="*/ 4734616 h 5594367"/>
              <a:gd name="connsiteX1596" fmla="*/ 3738659 w 6125898"/>
              <a:gd name="connsiteY1596" fmla="*/ 4747904 h 5594367"/>
              <a:gd name="connsiteX1597" fmla="*/ 3699458 w 6125898"/>
              <a:gd name="connsiteY1597" fmla="*/ 4734616 h 5594367"/>
              <a:gd name="connsiteX1598" fmla="*/ 3686170 w 6125898"/>
              <a:gd name="connsiteY1598" fmla="*/ 4799728 h 5594367"/>
              <a:gd name="connsiteX1599" fmla="*/ 3699458 w 6125898"/>
              <a:gd name="connsiteY1599" fmla="*/ 4799728 h 5594367"/>
              <a:gd name="connsiteX1600" fmla="*/ 3699458 w 6125898"/>
              <a:gd name="connsiteY1600" fmla="*/ 4813017 h 5594367"/>
              <a:gd name="connsiteX1601" fmla="*/ 3699458 w 6125898"/>
              <a:gd name="connsiteY1601" fmla="*/ 4787104 h 5594367"/>
              <a:gd name="connsiteX1602" fmla="*/ 3725370 w 6125898"/>
              <a:gd name="connsiteY1602" fmla="*/ 4761192 h 5594367"/>
              <a:gd name="connsiteX1603" fmla="*/ 3725370 w 6125898"/>
              <a:gd name="connsiteY1603" fmla="*/ 4774481 h 5594367"/>
              <a:gd name="connsiteX1604" fmla="*/ 3751283 w 6125898"/>
              <a:gd name="connsiteY1604" fmla="*/ 4774481 h 5594367"/>
              <a:gd name="connsiteX1605" fmla="*/ 3764571 w 6125898"/>
              <a:gd name="connsiteY1605" fmla="*/ 4787769 h 5594367"/>
              <a:gd name="connsiteX1606" fmla="*/ 3751283 w 6125898"/>
              <a:gd name="connsiteY1606" fmla="*/ 4801057 h 5594367"/>
              <a:gd name="connsiteX1607" fmla="*/ 3777195 w 6125898"/>
              <a:gd name="connsiteY1607" fmla="*/ 4801057 h 5594367"/>
              <a:gd name="connsiteX1608" fmla="*/ 3777195 w 6125898"/>
              <a:gd name="connsiteY1608" fmla="*/ 4787769 h 5594367"/>
              <a:gd name="connsiteX1609" fmla="*/ 3790483 w 6125898"/>
              <a:gd name="connsiteY1609" fmla="*/ 4826969 h 5594367"/>
              <a:gd name="connsiteX1610" fmla="*/ 3803772 w 6125898"/>
              <a:gd name="connsiteY1610" fmla="*/ 4826969 h 5594367"/>
              <a:gd name="connsiteX1611" fmla="*/ 3803772 w 6125898"/>
              <a:gd name="connsiteY1611" fmla="*/ 4813681 h 5594367"/>
              <a:gd name="connsiteX1612" fmla="*/ 3817060 w 6125898"/>
              <a:gd name="connsiteY1612" fmla="*/ 4826969 h 5594367"/>
              <a:gd name="connsiteX1613" fmla="*/ 3830348 w 6125898"/>
              <a:gd name="connsiteY1613" fmla="*/ 4801057 h 5594367"/>
              <a:gd name="connsiteX1614" fmla="*/ 3817060 w 6125898"/>
              <a:gd name="connsiteY1614" fmla="*/ 4787769 h 5594367"/>
              <a:gd name="connsiteX1615" fmla="*/ 3842971 w 6125898"/>
              <a:gd name="connsiteY1615" fmla="*/ 4813681 h 5594367"/>
              <a:gd name="connsiteX1616" fmla="*/ 3817060 w 6125898"/>
              <a:gd name="connsiteY1616" fmla="*/ 4826969 h 5594367"/>
              <a:gd name="connsiteX1617" fmla="*/ 3817060 w 6125898"/>
              <a:gd name="connsiteY1617" fmla="*/ 4840258 h 5594367"/>
              <a:gd name="connsiteX1618" fmla="*/ 3842971 w 6125898"/>
              <a:gd name="connsiteY1618" fmla="*/ 4826969 h 5594367"/>
              <a:gd name="connsiteX1619" fmla="*/ 3842971 w 6125898"/>
              <a:gd name="connsiteY1619" fmla="*/ 4826969 h 5594367"/>
              <a:gd name="connsiteX1620" fmla="*/ 3842971 w 6125898"/>
              <a:gd name="connsiteY1620" fmla="*/ 4813681 h 5594367"/>
              <a:gd name="connsiteX1621" fmla="*/ 3829683 w 6125898"/>
              <a:gd name="connsiteY1621" fmla="*/ 4852882 h 5594367"/>
              <a:gd name="connsiteX1622" fmla="*/ 3829683 w 6125898"/>
              <a:gd name="connsiteY1622" fmla="*/ 4852882 h 5594367"/>
              <a:gd name="connsiteX1623" fmla="*/ 3842971 w 6125898"/>
              <a:gd name="connsiteY1623" fmla="*/ 4852882 h 5594367"/>
              <a:gd name="connsiteX1624" fmla="*/ 3842971 w 6125898"/>
              <a:gd name="connsiteY1624" fmla="*/ 4878794 h 5594367"/>
              <a:gd name="connsiteX1625" fmla="*/ 3829683 w 6125898"/>
              <a:gd name="connsiteY1625" fmla="*/ 4892082 h 5594367"/>
              <a:gd name="connsiteX1626" fmla="*/ 3855595 w 6125898"/>
              <a:gd name="connsiteY1626" fmla="*/ 4905370 h 5594367"/>
              <a:gd name="connsiteX1627" fmla="*/ 3842307 w 6125898"/>
              <a:gd name="connsiteY1627" fmla="*/ 4918659 h 5594367"/>
              <a:gd name="connsiteX1628" fmla="*/ 3842307 w 6125898"/>
              <a:gd name="connsiteY1628" fmla="*/ 4892746 h 5594367"/>
              <a:gd name="connsiteX1629" fmla="*/ 3855595 w 6125898"/>
              <a:gd name="connsiteY1629" fmla="*/ 4957859 h 5594367"/>
              <a:gd name="connsiteX1630" fmla="*/ 3868884 w 6125898"/>
              <a:gd name="connsiteY1630" fmla="*/ 4944571 h 5594367"/>
              <a:gd name="connsiteX1631" fmla="*/ 3868884 w 6125898"/>
              <a:gd name="connsiteY1631" fmla="*/ 4931282 h 5594367"/>
              <a:gd name="connsiteX1632" fmla="*/ 3855595 w 6125898"/>
              <a:gd name="connsiteY1632" fmla="*/ 4931282 h 5594367"/>
              <a:gd name="connsiteX1633" fmla="*/ 3881508 w 6125898"/>
              <a:gd name="connsiteY1633" fmla="*/ 4905370 h 5594367"/>
              <a:gd name="connsiteX1634" fmla="*/ 3894796 w 6125898"/>
              <a:gd name="connsiteY1634" fmla="*/ 4892082 h 5594367"/>
              <a:gd name="connsiteX1635" fmla="*/ 3894796 w 6125898"/>
              <a:gd name="connsiteY1635" fmla="*/ 4931282 h 5594367"/>
              <a:gd name="connsiteX1636" fmla="*/ 3894796 w 6125898"/>
              <a:gd name="connsiteY1636" fmla="*/ 4917994 h 5594367"/>
              <a:gd name="connsiteX1637" fmla="*/ 3881508 w 6125898"/>
              <a:gd name="connsiteY1637" fmla="*/ 4904706 h 5594367"/>
              <a:gd name="connsiteX1638" fmla="*/ 3881508 w 6125898"/>
              <a:gd name="connsiteY1638" fmla="*/ 4930618 h 5594367"/>
              <a:gd name="connsiteX1639" fmla="*/ 3933997 w 6125898"/>
              <a:gd name="connsiteY1639" fmla="*/ 4995731 h 5594367"/>
              <a:gd name="connsiteX1640" fmla="*/ 3933997 w 6125898"/>
              <a:gd name="connsiteY1640" fmla="*/ 5009019 h 5594367"/>
              <a:gd name="connsiteX1641" fmla="*/ 3908084 w 6125898"/>
              <a:gd name="connsiteY1641" fmla="*/ 5022307 h 5594367"/>
              <a:gd name="connsiteX1642" fmla="*/ 3933997 w 6125898"/>
              <a:gd name="connsiteY1642" fmla="*/ 5035595 h 5594367"/>
              <a:gd name="connsiteX1643" fmla="*/ 3933997 w 6125898"/>
              <a:gd name="connsiteY1643" fmla="*/ 5061508 h 5594367"/>
              <a:gd name="connsiteX1644" fmla="*/ 3933997 w 6125898"/>
              <a:gd name="connsiteY1644" fmla="*/ 4996395 h 5594367"/>
              <a:gd name="connsiteX1645" fmla="*/ 3959909 w 6125898"/>
              <a:gd name="connsiteY1645" fmla="*/ 4996395 h 5594367"/>
              <a:gd name="connsiteX1646" fmla="*/ 3946621 w 6125898"/>
              <a:gd name="connsiteY1646" fmla="*/ 4996395 h 5594367"/>
              <a:gd name="connsiteX1647" fmla="*/ 3985820 w 6125898"/>
              <a:gd name="connsiteY1647" fmla="*/ 4996395 h 5594367"/>
              <a:gd name="connsiteX1648" fmla="*/ 3985820 w 6125898"/>
              <a:gd name="connsiteY1648" fmla="*/ 4970483 h 5594367"/>
              <a:gd name="connsiteX1649" fmla="*/ 3959909 w 6125898"/>
              <a:gd name="connsiteY1649" fmla="*/ 4983771 h 5594367"/>
              <a:gd name="connsiteX1650" fmla="*/ 3999109 w 6125898"/>
              <a:gd name="connsiteY1650" fmla="*/ 4957859 h 5594367"/>
              <a:gd name="connsiteX1651" fmla="*/ 3985820 w 6125898"/>
              <a:gd name="connsiteY1651" fmla="*/ 4944571 h 5594367"/>
              <a:gd name="connsiteX1652" fmla="*/ 4011733 w 6125898"/>
              <a:gd name="connsiteY1652" fmla="*/ 4931282 h 5594367"/>
              <a:gd name="connsiteX1653" fmla="*/ 4011733 w 6125898"/>
              <a:gd name="connsiteY1653" fmla="*/ 4892082 h 5594367"/>
              <a:gd name="connsiteX1654" fmla="*/ 4025021 w 6125898"/>
              <a:gd name="connsiteY1654" fmla="*/ 4917994 h 5594367"/>
              <a:gd name="connsiteX1655" fmla="*/ 4025021 w 6125898"/>
              <a:gd name="connsiteY1655" fmla="*/ 4878794 h 5594367"/>
              <a:gd name="connsiteX1656" fmla="*/ 4038309 w 6125898"/>
              <a:gd name="connsiteY1656" fmla="*/ 4878794 h 5594367"/>
              <a:gd name="connsiteX1657" fmla="*/ 4038309 w 6125898"/>
              <a:gd name="connsiteY1657" fmla="*/ 4878794 h 5594367"/>
              <a:gd name="connsiteX1658" fmla="*/ 4051598 w 6125898"/>
              <a:gd name="connsiteY1658" fmla="*/ 4865506 h 5594367"/>
              <a:gd name="connsiteX1659" fmla="*/ 4012397 w 6125898"/>
              <a:gd name="connsiteY1659" fmla="*/ 4865506 h 5594367"/>
              <a:gd name="connsiteX1660" fmla="*/ 4012397 w 6125898"/>
              <a:gd name="connsiteY1660" fmla="*/ 4852217 h 5594367"/>
              <a:gd name="connsiteX1661" fmla="*/ 4012397 w 6125898"/>
              <a:gd name="connsiteY1661" fmla="*/ 4838929 h 5594367"/>
              <a:gd name="connsiteX1662" fmla="*/ 4012397 w 6125898"/>
              <a:gd name="connsiteY1662" fmla="*/ 4825641 h 5594367"/>
              <a:gd name="connsiteX1663" fmla="*/ 3973197 w 6125898"/>
              <a:gd name="connsiteY1663" fmla="*/ 4773816 h 5594367"/>
              <a:gd name="connsiteX1664" fmla="*/ 3986486 w 6125898"/>
              <a:gd name="connsiteY1664" fmla="*/ 4773816 h 5594367"/>
              <a:gd name="connsiteX1665" fmla="*/ 3986486 w 6125898"/>
              <a:gd name="connsiteY1665" fmla="*/ 4787104 h 5594367"/>
              <a:gd name="connsiteX1666" fmla="*/ 4012397 w 6125898"/>
              <a:gd name="connsiteY1666" fmla="*/ 4813017 h 5594367"/>
              <a:gd name="connsiteX1667" fmla="*/ 4012397 w 6125898"/>
              <a:gd name="connsiteY1667" fmla="*/ 4787104 h 5594367"/>
              <a:gd name="connsiteX1668" fmla="*/ 4038309 w 6125898"/>
              <a:gd name="connsiteY1668" fmla="*/ 4773816 h 5594367"/>
              <a:gd name="connsiteX1669" fmla="*/ 4012397 w 6125898"/>
              <a:gd name="connsiteY1669" fmla="*/ 4760528 h 5594367"/>
              <a:gd name="connsiteX1670" fmla="*/ 4012397 w 6125898"/>
              <a:gd name="connsiteY1670" fmla="*/ 4773816 h 5594367"/>
              <a:gd name="connsiteX1671" fmla="*/ 3986486 w 6125898"/>
              <a:gd name="connsiteY1671" fmla="*/ 4760528 h 5594367"/>
              <a:gd name="connsiteX1672" fmla="*/ 3999774 w 6125898"/>
              <a:gd name="connsiteY1672" fmla="*/ 4734616 h 5594367"/>
              <a:gd name="connsiteX1673" fmla="*/ 3986486 w 6125898"/>
              <a:gd name="connsiteY1673" fmla="*/ 4695415 h 5594367"/>
              <a:gd name="connsiteX1674" fmla="*/ 3960573 w 6125898"/>
              <a:gd name="connsiteY1674" fmla="*/ 4721328 h 5594367"/>
              <a:gd name="connsiteX1675" fmla="*/ 3986486 w 6125898"/>
              <a:gd name="connsiteY1675" fmla="*/ 4734616 h 5594367"/>
              <a:gd name="connsiteX1676" fmla="*/ 3933997 w 6125898"/>
              <a:gd name="connsiteY1676" fmla="*/ 4721328 h 5594367"/>
              <a:gd name="connsiteX1677" fmla="*/ 3920708 w 6125898"/>
              <a:gd name="connsiteY1677" fmla="*/ 4721328 h 5594367"/>
              <a:gd name="connsiteX1678" fmla="*/ 3907420 w 6125898"/>
              <a:gd name="connsiteY1678" fmla="*/ 4695415 h 5594367"/>
              <a:gd name="connsiteX1679" fmla="*/ 3907420 w 6125898"/>
              <a:gd name="connsiteY1679" fmla="*/ 4695415 h 5594367"/>
              <a:gd name="connsiteX1680" fmla="*/ 3920708 w 6125898"/>
              <a:gd name="connsiteY1680" fmla="*/ 4682127 h 5594367"/>
              <a:gd name="connsiteX1681" fmla="*/ 3933997 w 6125898"/>
              <a:gd name="connsiteY1681" fmla="*/ 4682127 h 5594367"/>
              <a:gd name="connsiteX1682" fmla="*/ 3933997 w 6125898"/>
              <a:gd name="connsiteY1682" fmla="*/ 4708039 h 5594367"/>
              <a:gd name="connsiteX1683" fmla="*/ 3933997 w 6125898"/>
              <a:gd name="connsiteY1683" fmla="*/ 4668839 h 5594367"/>
              <a:gd name="connsiteX1684" fmla="*/ 3959909 w 6125898"/>
              <a:gd name="connsiteY1684" fmla="*/ 4682127 h 5594367"/>
              <a:gd name="connsiteX1685" fmla="*/ 3959909 w 6125898"/>
              <a:gd name="connsiteY1685" fmla="*/ 4668839 h 5594367"/>
              <a:gd name="connsiteX1686" fmla="*/ 3999109 w 6125898"/>
              <a:gd name="connsiteY1686" fmla="*/ 4694751 h 5594367"/>
              <a:gd name="connsiteX1687" fmla="*/ 3985820 w 6125898"/>
              <a:gd name="connsiteY1687" fmla="*/ 4708039 h 5594367"/>
              <a:gd name="connsiteX1688" fmla="*/ 4011733 w 6125898"/>
              <a:gd name="connsiteY1688" fmla="*/ 4708039 h 5594367"/>
              <a:gd name="connsiteX1689" fmla="*/ 4025021 w 6125898"/>
              <a:gd name="connsiteY1689" fmla="*/ 4694751 h 5594367"/>
              <a:gd name="connsiteX1690" fmla="*/ 4011733 w 6125898"/>
              <a:gd name="connsiteY1690" fmla="*/ 4708039 h 5594367"/>
              <a:gd name="connsiteX1691" fmla="*/ 4050933 w 6125898"/>
              <a:gd name="connsiteY1691" fmla="*/ 4708039 h 5594367"/>
              <a:gd name="connsiteX1692" fmla="*/ 4037645 w 6125898"/>
              <a:gd name="connsiteY1692" fmla="*/ 4694751 h 5594367"/>
              <a:gd name="connsiteX1693" fmla="*/ 4037645 w 6125898"/>
              <a:gd name="connsiteY1693" fmla="*/ 4668839 h 5594367"/>
              <a:gd name="connsiteX1694" fmla="*/ 4024357 w 6125898"/>
              <a:gd name="connsiteY1694" fmla="*/ 4682127 h 5594367"/>
              <a:gd name="connsiteX1695" fmla="*/ 3985156 w 6125898"/>
              <a:gd name="connsiteY1695" fmla="*/ 4668839 h 5594367"/>
              <a:gd name="connsiteX1696" fmla="*/ 3985156 w 6125898"/>
              <a:gd name="connsiteY1696" fmla="*/ 4629639 h 5594367"/>
              <a:gd name="connsiteX1697" fmla="*/ 3959244 w 6125898"/>
              <a:gd name="connsiteY1697" fmla="*/ 4629639 h 5594367"/>
              <a:gd name="connsiteX1698" fmla="*/ 3972532 w 6125898"/>
              <a:gd name="connsiteY1698" fmla="*/ 4577814 h 5594367"/>
              <a:gd name="connsiteX1699" fmla="*/ 3972532 w 6125898"/>
              <a:gd name="connsiteY1699" fmla="*/ 4591102 h 5594367"/>
              <a:gd name="connsiteX1700" fmla="*/ 3985820 w 6125898"/>
              <a:gd name="connsiteY1700" fmla="*/ 4577814 h 5594367"/>
              <a:gd name="connsiteX1701" fmla="*/ 3972532 w 6125898"/>
              <a:gd name="connsiteY1701" fmla="*/ 4603726 h 5594367"/>
              <a:gd name="connsiteX1702" fmla="*/ 3985820 w 6125898"/>
              <a:gd name="connsiteY1702" fmla="*/ 4603726 h 5594367"/>
              <a:gd name="connsiteX1703" fmla="*/ 3985820 w 6125898"/>
              <a:gd name="connsiteY1703" fmla="*/ 4617015 h 5594367"/>
              <a:gd name="connsiteX1704" fmla="*/ 3985820 w 6125898"/>
              <a:gd name="connsiteY1704" fmla="*/ 4617015 h 5594367"/>
              <a:gd name="connsiteX1705" fmla="*/ 3985820 w 6125898"/>
              <a:gd name="connsiteY1705" fmla="*/ 4617015 h 5594367"/>
              <a:gd name="connsiteX1706" fmla="*/ 4038309 w 6125898"/>
              <a:gd name="connsiteY1706" fmla="*/ 4630303 h 5594367"/>
              <a:gd name="connsiteX1707" fmla="*/ 4051598 w 6125898"/>
              <a:gd name="connsiteY1707" fmla="*/ 4617015 h 5594367"/>
              <a:gd name="connsiteX1708" fmla="*/ 4012397 w 6125898"/>
              <a:gd name="connsiteY1708" fmla="*/ 4603726 h 5594367"/>
              <a:gd name="connsiteX1709" fmla="*/ 4025685 w 6125898"/>
              <a:gd name="connsiteY1709" fmla="*/ 4590438 h 5594367"/>
              <a:gd name="connsiteX1710" fmla="*/ 4012397 w 6125898"/>
              <a:gd name="connsiteY1710" fmla="*/ 4577150 h 5594367"/>
              <a:gd name="connsiteX1711" fmla="*/ 4012397 w 6125898"/>
              <a:gd name="connsiteY1711" fmla="*/ 4525325 h 5594367"/>
              <a:gd name="connsiteX1712" fmla="*/ 4012397 w 6125898"/>
              <a:gd name="connsiteY1712" fmla="*/ 4512037 h 5594367"/>
              <a:gd name="connsiteX1713" fmla="*/ 3986486 w 6125898"/>
              <a:gd name="connsiteY1713" fmla="*/ 4512037 h 5594367"/>
              <a:gd name="connsiteX1714" fmla="*/ 4012397 w 6125898"/>
              <a:gd name="connsiteY1714" fmla="*/ 4512037 h 5594367"/>
              <a:gd name="connsiteX1715" fmla="*/ 4012397 w 6125898"/>
              <a:gd name="connsiteY1715" fmla="*/ 4525325 h 5594367"/>
              <a:gd name="connsiteX1716" fmla="*/ 4025685 w 6125898"/>
              <a:gd name="connsiteY1716" fmla="*/ 4512037 h 5594367"/>
              <a:gd name="connsiteX1717" fmla="*/ 4038974 w 6125898"/>
              <a:gd name="connsiteY1717" fmla="*/ 4525325 h 5594367"/>
              <a:gd name="connsiteX1718" fmla="*/ 4052262 w 6125898"/>
              <a:gd name="connsiteY1718" fmla="*/ 4512037 h 5594367"/>
              <a:gd name="connsiteX1719" fmla="*/ 4052262 w 6125898"/>
              <a:gd name="connsiteY1719" fmla="*/ 4486125 h 5594367"/>
              <a:gd name="connsiteX1720" fmla="*/ 4038974 w 6125898"/>
              <a:gd name="connsiteY1720" fmla="*/ 4486125 h 5594367"/>
              <a:gd name="connsiteX1721" fmla="*/ 3999774 w 6125898"/>
              <a:gd name="connsiteY1721" fmla="*/ 4499413 h 5594367"/>
              <a:gd name="connsiteX1722" fmla="*/ 3999774 w 6125898"/>
              <a:gd name="connsiteY1722" fmla="*/ 4486125 h 5594367"/>
              <a:gd name="connsiteX1723" fmla="*/ 3986486 w 6125898"/>
              <a:gd name="connsiteY1723" fmla="*/ 4486125 h 5594367"/>
              <a:gd name="connsiteX1724" fmla="*/ 3986486 w 6125898"/>
              <a:gd name="connsiteY1724" fmla="*/ 4525325 h 5594367"/>
              <a:gd name="connsiteX1725" fmla="*/ 3999774 w 6125898"/>
              <a:gd name="connsiteY1725" fmla="*/ 4512037 h 5594367"/>
              <a:gd name="connsiteX1726" fmla="*/ 3973862 w 6125898"/>
              <a:gd name="connsiteY1726" fmla="*/ 4551237 h 5594367"/>
              <a:gd name="connsiteX1727" fmla="*/ 3973862 w 6125898"/>
              <a:gd name="connsiteY1727" fmla="*/ 4537949 h 5594367"/>
              <a:gd name="connsiteX1728" fmla="*/ 3973862 w 6125898"/>
              <a:gd name="connsiteY1728" fmla="*/ 4512037 h 5594367"/>
              <a:gd name="connsiteX1729" fmla="*/ 3960573 w 6125898"/>
              <a:gd name="connsiteY1729" fmla="*/ 4486125 h 5594367"/>
              <a:gd name="connsiteX1730" fmla="*/ 3947285 w 6125898"/>
              <a:gd name="connsiteY1730" fmla="*/ 4512037 h 5594367"/>
              <a:gd name="connsiteX1731" fmla="*/ 3933997 w 6125898"/>
              <a:gd name="connsiteY1731" fmla="*/ 4525325 h 5594367"/>
              <a:gd name="connsiteX1732" fmla="*/ 3947285 w 6125898"/>
              <a:gd name="connsiteY1732" fmla="*/ 4486125 h 5594367"/>
              <a:gd name="connsiteX1733" fmla="*/ 3933997 w 6125898"/>
              <a:gd name="connsiteY1733" fmla="*/ 4486125 h 5594367"/>
              <a:gd name="connsiteX1734" fmla="*/ 3920708 w 6125898"/>
              <a:gd name="connsiteY1734" fmla="*/ 4472837 h 5594367"/>
              <a:gd name="connsiteX1735" fmla="*/ 3920708 w 6125898"/>
              <a:gd name="connsiteY1735" fmla="*/ 4486125 h 5594367"/>
              <a:gd name="connsiteX1736" fmla="*/ 3907420 w 6125898"/>
              <a:gd name="connsiteY1736" fmla="*/ 4486125 h 5594367"/>
              <a:gd name="connsiteX1737" fmla="*/ 3907420 w 6125898"/>
              <a:gd name="connsiteY1737" fmla="*/ 4472837 h 5594367"/>
              <a:gd name="connsiteX1738" fmla="*/ 3894132 w 6125898"/>
              <a:gd name="connsiteY1738" fmla="*/ 4486125 h 5594367"/>
              <a:gd name="connsiteX1739" fmla="*/ 3907420 w 6125898"/>
              <a:gd name="connsiteY1739" fmla="*/ 4408388 h 5594367"/>
              <a:gd name="connsiteX1740" fmla="*/ 3907420 w 6125898"/>
              <a:gd name="connsiteY1740" fmla="*/ 4395100 h 5594367"/>
              <a:gd name="connsiteX1741" fmla="*/ 3920708 w 6125898"/>
              <a:gd name="connsiteY1741" fmla="*/ 4421012 h 5594367"/>
              <a:gd name="connsiteX1742" fmla="*/ 3920708 w 6125898"/>
              <a:gd name="connsiteY1742" fmla="*/ 4381812 h 5594367"/>
              <a:gd name="connsiteX1743" fmla="*/ 3920708 w 6125898"/>
              <a:gd name="connsiteY1743" fmla="*/ 4381812 h 5594367"/>
              <a:gd name="connsiteX1744" fmla="*/ 3946621 w 6125898"/>
              <a:gd name="connsiteY1744" fmla="*/ 4381812 h 5594367"/>
              <a:gd name="connsiteX1745" fmla="*/ 3946621 w 6125898"/>
              <a:gd name="connsiteY1745" fmla="*/ 4381812 h 5594367"/>
              <a:gd name="connsiteX1746" fmla="*/ 3946621 w 6125898"/>
              <a:gd name="connsiteY1746" fmla="*/ 4381812 h 5594367"/>
              <a:gd name="connsiteX1747" fmla="*/ 3972532 w 6125898"/>
              <a:gd name="connsiteY1747" fmla="*/ 4368523 h 5594367"/>
              <a:gd name="connsiteX1748" fmla="*/ 3959244 w 6125898"/>
              <a:gd name="connsiteY1748" fmla="*/ 4407724 h 5594367"/>
              <a:gd name="connsiteX1749" fmla="*/ 3959244 w 6125898"/>
              <a:gd name="connsiteY1749" fmla="*/ 4459548 h 5594367"/>
              <a:gd name="connsiteX1750" fmla="*/ 3959244 w 6125898"/>
              <a:gd name="connsiteY1750" fmla="*/ 4485461 h 5594367"/>
              <a:gd name="connsiteX1751" fmla="*/ 3985156 w 6125898"/>
              <a:gd name="connsiteY1751" fmla="*/ 4446260 h 5594367"/>
              <a:gd name="connsiteX1752" fmla="*/ 4024357 w 6125898"/>
              <a:gd name="connsiteY1752" fmla="*/ 4432972 h 5594367"/>
              <a:gd name="connsiteX1753" fmla="*/ 4024357 w 6125898"/>
              <a:gd name="connsiteY1753" fmla="*/ 4407060 h 5594367"/>
              <a:gd name="connsiteX1754" fmla="*/ 4011069 w 6125898"/>
              <a:gd name="connsiteY1754" fmla="*/ 4393771 h 5594367"/>
              <a:gd name="connsiteX1755" fmla="*/ 4024357 w 6125898"/>
              <a:gd name="connsiteY1755" fmla="*/ 4380483 h 5594367"/>
              <a:gd name="connsiteX1756" fmla="*/ 4011069 w 6125898"/>
              <a:gd name="connsiteY1756" fmla="*/ 4380483 h 5594367"/>
              <a:gd name="connsiteX1757" fmla="*/ 4011069 w 6125898"/>
              <a:gd name="connsiteY1757" fmla="*/ 4367195 h 5594367"/>
              <a:gd name="connsiteX1758" fmla="*/ 4011069 w 6125898"/>
              <a:gd name="connsiteY1758" fmla="*/ 4367195 h 5594367"/>
              <a:gd name="connsiteX1759" fmla="*/ 3997780 w 6125898"/>
              <a:gd name="connsiteY1759" fmla="*/ 4353907 h 5594367"/>
              <a:gd name="connsiteX1760" fmla="*/ 4036981 w 6125898"/>
              <a:gd name="connsiteY1760" fmla="*/ 4340618 h 5594367"/>
              <a:gd name="connsiteX1761" fmla="*/ 4050269 w 6125898"/>
              <a:gd name="connsiteY1761" fmla="*/ 4392443 h 5594367"/>
              <a:gd name="connsiteX1762" fmla="*/ 4050269 w 6125898"/>
              <a:gd name="connsiteY1762" fmla="*/ 4431643 h 5594367"/>
              <a:gd name="connsiteX1763" fmla="*/ 4036981 w 6125898"/>
              <a:gd name="connsiteY1763" fmla="*/ 4431643 h 5594367"/>
              <a:gd name="connsiteX1764" fmla="*/ 4036981 w 6125898"/>
              <a:gd name="connsiteY1764" fmla="*/ 4444931 h 5594367"/>
              <a:gd name="connsiteX1765" fmla="*/ 4062893 w 6125898"/>
              <a:gd name="connsiteY1765" fmla="*/ 4419019 h 5594367"/>
              <a:gd name="connsiteX1766" fmla="*/ 4088805 w 6125898"/>
              <a:gd name="connsiteY1766" fmla="*/ 4458219 h 5594367"/>
              <a:gd name="connsiteX1767" fmla="*/ 4088805 w 6125898"/>
              <a:gd name="connsiteY1767" fmla="*/ 4432307 h 5594367"/>
              <a:gd name="connsiteX1768" fmla="*/ 4102093 w 6125898"/>
              <a:gd name="connsiteY1768" fmla="*/ 4432307 h 5594367"/>
              <a:gd name="connsiteX1769" fmla="*/ 4102093 w 6125898"/>
              <a:gd name="connsiteY1769" fmla="*/ 4471508 h 5594367"/>
              <a:gd name="connsiteX1770" fmla="*/ 4076181 w 6125898"/>
              <a:gd name="connsiteY1770" fmla="*/ 4484796 h 5594367"/>
              <a:gd name="connsiteX1771" fmla="*/ 4089470 w 6125898"/>
              <a:gd name="connsiteY1771" fmla="*/ 4498084 h 5594367"/>
              <a:gd name="connsiteX1772" fmla="*/ 4089470 w 6125898"/>
              <a:gd name="connsiteY1772" fmla="*/ 4484796 h 5594367"/>
              <a:gd name="connsiteX1773" fmla="*/ 4102758 w 6125898"/>
              <a:gd name="connsiteY1773" fmla="*/ 4498084 h 5594367"/>
              <a:gd name="connsiteX1774" fmla="*/ 4102758 w 6125898"/>
              <a:gd name="connsiteY1774" fmla="*/ 4511372 h 5594367"/>
              <a:gd name="connsiteX1775" fmla="*/ 4141958 w 6125898"/>
              <a:gd name="connsiteY1775" fmla="*/ 4446260 h 5594367"/>
              <a:gd name="connsiteX1776" fmla="*/ 4155246 w 6125898"/>
              <a:gd name="connsiteY1776" fmla="*/ 4420348 h 5594367"/>
              <a:gd name="connsiteX1777" fmla="*/ 4155246 w 6125898"/>
              <a:gd name="connsiteY1777" fmla="*/ 4459548 h 5594367"/>
              <a:gd name="connsiteX1778" fmla="*/ 4168534 w 6125898"/>
              <a:gd name="connsiteY1778" fmla="*/ 4459548 h 5594367"/>
              <a:gd name="connsiteX1779" fmla="*/ 4181823 w 6125898"/>
              <a:gd name="connsiteY1779" fmla="*/ 4446260 h 5594367"/>
              <a:gd name="connsiteX1780" fmla="*/ 4195111 w 6125898"/>
              <a:gd name="connsiteY1780" fmla="*/ 4472172 h 5594367"/>
              <a:gd name="connsiteX1781" fmla="*/ 4181823 w 6125898"/>
              <a:gd name="connsiteY1781" fmla="*/ 4498084 h 5594367"/>
              <a:gd name="connsiteX1782" fmla="*/ 4181823 w 6125898"/>
              <a:gd name="connsiteY1782" fmla="*/ 4511372 h 5594367"/>
              <a:gd name="connsiteX1783" fmla="*/ 4247600 w 6125898"/>
              <a:gd name="connsiteY1783" fmla="*/ 4498084 h 5594367"/>
              <a:gd name="connsiteX1784" fmla="*/ 4260888 w 6125898"/>
              <a:gd name="connsiteY1784" fmla="*/ 4523997 h 5594367"/>
              <a:gd name="connsiteX1785" fmla="*/ 4274177 w 6125898"/>
              <a:gd name="connsiteY1785" fmla="*/ 4484796 h 5594367"/>
              <a:gd name="connsiteX1786" fmla="*/ 4260888 w 6125898"/>
              <a:gd name="connsiteY1786" fmla="*/ 4471508 h 5594367"/>
              <a:gd name="connsiteX1787" fmla="*/ 4260888 w 6125898"/>
              <a:gd name="connsiteY1787" fmla="*/ 4471508 h 5594367"/>
              <a:gd name="connsiteX1788" fmla="*/ 4247600 w 6125898"/>
              <a:gd name="connsiteY1788" fmla="*/ 4471508 h 5594367"/>
              <a:gd name="connsiteX1789" fmla="*/ 4247600 w 6125898"/>
              <a:gd name="connsiteY1789" fmla="*/ 4458219 h 5594367"/>
              <a:gd name="connsiteX1790" fmla="*/ 4234312 w 6125898"/>
              <a:gd name="connsiteY1790" fmla="*/ 4458219 h 5594367"/>
              <a:gd name="connsiteX1791" fmla="*/ 4221023 w 6125898"/>
              <a:gd name="connsiteY1791" fmla="*/ 4484132 h 5594367"/>
              <a:gd name="connsiteX1792" fmla="*/ 4221023 w 6125898"/>
              <a:gd name="connsiteY1792" fmla="*/ 4444931 h 5594367"/>
              <a:gd name="connsiteX1793" fmla="*/ 4221023 w 6125898"/>
              <a:gd name="connsiteY1793" fmla="*/ 4458219 h 5594367"/>
              <a:gd name="connsiteX1794" fmla="*/ 4221023 w 6125898"/>
              <a:gd name="connsiteY1794" fmla="*/ 4432307 h 5594367"/>
              <a:gd name="connsiteX1795" fmla="*/ 4195111 w 6125898"/>
              <a:gd name="connsiteY1795" fmla="*/ 4419019 h 5594367"/>
              <a:gd name="connsiteX1796" fmla="*/ 4195111 w 6125898"/>
              <a:gd name="connsiteY1796" fmla="*/ 4405731 h 5594367"/>
              <a:gd name="connsiteX1797" fmla="*/ 4221023 w 6125898"/>
              <a:gd name="connsiteY1797" fmla="*/ 4419019 h 5594367"/>
              <a:gd name="connsiteX1798" fmla="*/ 4234312 w 6125898"/>
              <a:gd name="connsiteY1798" fmla="*/ 4419019 h 5594367"/>
              <a:gd name="connsiteX1799" fmla="*/ 4247600 w 6125898"/>
              <a:gd name="connsiteY1799" fmla="*/ 4393107 h 5594367"/>
              <a:gd name="connsiteX1800" fmla="*/ 4234312 w 6125898"/>
              <a:gd name="connsiteY1800" fmla="*/ 4341283 h 5594367"/>
              <a:gd name="connsiteX1801" fmla="*/ 4247600 w 6125898"/>
              <a:gd name="connsiteY1801" fmla="*/ 4354571 h 5594367"/>
              <a:gd name="connsiteX1802" fmla="*/ 4260888 w 6125898"/>
              <a:gd name="connsiteY1802" fmla="*/ 4341283 h 5594367"/>
              <a:gd name="connsiteX1803" fmla="*/ 4260888 w 6125898"/>
              <a:gd name="connsiteY1803" fmla="*/ 4327994 h 5594367"/>
              <a:gd name="connsiteX1804" fmla="*/ 4260888 w 6125898"/>
              <a:gd name="connsiteY1804" fmla="*/ 4353907 h 5594367"/>
              <a:gd name="connsiteX1805" fmla="*/ 4260888 w 6125898"/>
              <a:gd name="connsiteY1805" fmla="*/ 4379819 h 5594367"/>
              <a:gd name="connsiteX1806" fmla="*/ 4274177 w 6125898"/>
              <a:gd name="connsiteY1806" fmla="*/ 4366530 h 5594367"/>
              <a:gd name="connsiteX1807" fmla="*/ 4287465 w 6125898"/>
              <a:gd name="connsiteY1807" fmla="*/ 4353242 h 5594367"/>
              <a:gd name="connsiteX1808" fmla="*/ 4300753 w 6125898"/>
              <a:gd name="connsiteY1808" fmla="*/ 4405066 h 5594367"/>
              <a:gd name="connsiteX1809" fmla="*/ 4287465 w 6125898"/>
              <a:gd name="connsiteY1809" fmla="*/ 4405066 h 5594367"/>
              <a:gd name="connsiteX1810" fmla="*/ 4313377 w 6125898"/>
              <a:gd name="connsiteY1810" fmla="*/ 4418354 h 5594367"/>
              <a:gd name="connsiteX1811" fmla="*/ 4300089 w 6125898"/>
              <a:gd name="connsiteY1811" fmla="*/ 4366530 h 5594367"/>
              <a:gd name="connsiteX1812" fmla="*/ 4313377 w 6125898"/>
              <a:gd name="connsiteY1812" fmla="*/ 4353242 h 5594367"/>
              <a:gd name="connsiteX1813" fmla="*/ 4326665 w 6125898"/>
              <a:gd name="connsiteY1813" fmla="*/ 4366530 h 5594367"/>
              <a:gd name="connsiteX1814" fmla="*/ 4326665 w 6125898"/>
              <a:gd name="connsiteY1814" fmla="*/ 4379819 h 5594367"/>
              <a:gd name="connsiteX1815" fmla="*/ 4339954 w 6125898"/>
              <a:gd name="connsiteY1815" fmla="*/ 4393107 h 5594367"/>
              <a:gd name="connsiteX1816" fmla="*/ 4353242 w 6125898"/>
              <a:gd name="connsiteY1816" fmla="*/ 4379819 h 5594367"/>
              <a:gd name="connsiteX1817" fmla="*/ 4327330 w 6125898"/>
              <a:gd name="connsiteY1817" fmla="*/ 4366530 h 5594367"/>
              <a:gd name="connsiteX1818" fmla="*/ 4353242 w 6125898"/>
              <a:gd name="connsiteY1818" fmla="*/ 4353242 h 5594367"/>
              <a:gd name="connsiteX1819" fmla="*/ 4339954 w 6125898"/>
              <a:gd name="connsiteY1819" fmla="*/ 4353242 h 5594367"/>
              <a:gd name="connsiteX1820" fmla="*/ 4339954 w 6125898"/>
              <a:gd name="connsiteY1820" fmla="*/ 4353242 h 5594367"/>
              <a:gd name="connsiteX1821" fmla="*/ 4339954 w 6125898"/>
              <a:gd name="connsiteY1821" fmla="*/ 4339954 h 5594367"/>
              <a:gd name="connsiteX1822" fmla="*/ 4326665 w 6125898"/>
              <a:gd name="connsiteY1822" fmla="*/ 4339954 h 5594367"/>
              <a:gd name="connsiteX1823" fmla="*/ 4339954 w 6125898"/>
              <a:gd name="connsiteY1823" fmla="*/ 4326665 h 5594367"/>
              <a:gd name="connsiteX1824" fmla="*/ 4353242 w 6125898"/>
              <a:gd name="connsiteY1824" fmla="*/ 4326665 h 5594367"/>
              <a:gd name="connsiteX1825" fmla="*/ 4366530 w 6125898"/>
              <a:gd name="connsiteY1825" fmla="*/ 4365866 h 5594367"/>
              <a:gd name="connsiteX1826" fmla="*/ 4392443 w 6125898"/>
              <a:gd name="connsiteY1826" fmla="*/ 4365866 h 5594367"/>
              <a:gd name="connsiteX1827" fmla="*/ 4379154 w 6125898"/>
              <a:gd name="connsiteY1827" fmla="*/ 4365866 h 5594367"/>
              <a:gd name="connsiteX1828" fmla="*/ 4392443 w 6125898"/>
              <a:gd name="connsiteY1828" fmla="*/ 4352578 h 5594367"/>
              <a:gd name="connsiteX1829" fmla="*/ 4405731 w 6125898"/>
              <a:gd name="connsiteY1829" fmla="*/ 4326665 h 5594367"/>
              <a:gd name="connsiteX1830" fmla="*/ 4431643 w 6125898"/>
              <a:gd name="connsiteY1830" fmla="*/ 4339954 h 5594367"/>
              <a:gd name="connsiteX1831" fmla="*/ 4457555 w 6125898"/>
              <a:gd name="connsiteY1831" fmla="*/ 4353242 h 5594367"/>
              <a:gd name="connsiteX1832" fmla="*/ 4470843 w 6125898"/>
              <a:gd name="connsiteY1832" fmla="*/ 4327330 h 5594367"/>
              <a:gd name="connsiteX1833" fmla="*/ 4484131 w 6125898"/>
              <a:gd name="connsiteY1833" fmla="*/ 4353242 h 5594367"/>
              <a:gd name="connsiteX1834" fmla="*/ 4536620 w 6125898"/>
              <a:gd name="connsiteY1834" fmla="*/ 4353242 h 5594367"/>
              <a:gd name="connsiteX1835" fmla="*/ 4523332 w 6125898"/>
              <a:gd name="connsiteY1835" fmla="*/ 4314042 h 5594367"/>
              <a:gd name="connsiteX1836" fmla="*/ 4510044 w 6125898"/>
              <a:gd name="connsiteY1836" fmla="*/ 4314042 h 5594367"/>
              <a:gd name="connsiteX1837" fmla="*/ 4510044 w 6125898"/>
              <a:gd name="connsiteY1837" fmla="*/ 4327330 h 5594367"/>
              <a:gd name="connsiteX1838" fmla="*/ 4496755 w 6125898"/>
              <a:gd name="connsiteY1838" fmla="*/ 4288129 h 5594367"/>
              <a:gd name="connsiteX1839" fmla="*/ 4535956 w 6125898"/>
              <a:gd name="connsiteY1839" fmla="*/ 4274841 h 5594367"/>
              <a:gd name="connsiteX1840" fmla="*/ 4575156 w 6125898"/>
              <a:gd name="connsiteY1840" fmla="*/ 4288129 h 5594367"/>
              <a:gd name="connsiteX1841" fmla="*/ 4561868 w 6125898"/>
              <a:gd name="connsiteY1841" fmla="*/ 4301418 h 5594367"/>
              <a:gd name="connsiteX1842" fmla="*/ 4587780 w 6125898"/>
              <a:gd name="connsiteY1842" fmla="*/ 4301418 h 5594367"/>
              <a:gd name="connsiteX1843" fmla="*/ 4587780 w 6125898"/>
              <a:gd name="connsiteY1843" fmla="*/ 4288129 h 5594367"/>
              <a:gd name="connsiteX1844" fmla="*/ 4587780 w 6125898"/>
              <a:gd name="connsiteY1844" fmla="*/ 4314042 h 5594367"/>
              <a:gd name="connsiteX1845" fmla="*/ 4626980 w 6125898"/>
              <a:gd name="connsiteY1845" fmla="*/ 4288129 h 5594367"/>
              <a:gd name="connsiteX1846" fmla="*/ 4626980 w 6125898"/>
              <a:gd name="connsiteY1846" fmla="*/ 4301418 h 5594367"/>
              <a:gd name="connsiteX1847" fmla="*/ 4640269 w 6125898"/>
              <a:gd name="connsiteY1847" fmla="*/ 4301418 h 5594367"/>
              <a:gd name="connsiteX1848" fmla="*/ 4614357 w 6125898"/>
              <a:gd name="connsiteY1848" fmla="*/ 4314706 h 5594367"/>
              <a:gd name="connsiteX1849" fmla="*/ 4588445 w 6125898"/>
              <a:gd name="connsiteY1849" fmla="*/ 4340618 h 5594367"/>
              <a:gd name="connsiteX1850" fmla="*/ 4575156 w 6125898"/>
              <a:gd name="connsiteY1850" fmla="*/ 4353907 h 5594367"/>
              <a:gd name="connsiteX1851" fmla="*/ 4601069 w 6125898"/>
              <a:gd name="connsiteY1851" fmla="*/ 4353907 h 5594367"/>
              <a:gd name="connsiteX1852" fmla="*/ 4601069 w 6125898"/>
              <a:gd name="connsiteY1852" fmla="*/ 4393107 h 5594367"/>
              <a:gd name="connsiteX1853" fmla="*/ 4626980 w 6125898"/>
              <a:gd name="connsiteY1853" fmla="*/ 4367195 h 5594367"/>
              <a:gd name="connsiteX1854" fmla="*/ 4640269 w 6125898"/>
              <a:gd name="connsiteY1854" fmla="*/ 4353907 h 5594367"/>
              <a:gd name="connsiteX1855" fmla="*/ 4640269 w 6125898"/>
              <a:gd name="connsiteY1855" fmla="*/ 4353907 h 5594367"/>
              <a:gd name="connsiteX1856" fmla="*/ 4640269 w 6125898"/>
              <a:gd name="connsiteY1856" fmla="*/ 4367195 h 5594367"/>
              <a:gd name="connsiteX1857" fmla="*/ 4653557 w 6125898"/>
              <a:gd name="connsiteY1857" fmla="*/ 4393107 h 5594367"/>
              <a:gd name="connsiteX1858" fmla="*/ 4679469 w 6125898"/>
              <a:gd name="connsiteY1858" fmla="*/ 4406395 h 5594367"/>
              <a:gd name="connsiteX1859" fmla="*/ 4653557 w 6125898"/>
              <a:gd name="connsiteY1859" fmla="*/ 4432307 h 5594367"/>
              <a:gd name="connsiteX1860" fmla="*/ 4627645 w 6125898"/>
              <a:gd name="connsiteY1860" fmla="*/ 4471508 h 5594367"/>
              <a:gd name="connsiteX1861" fmla="*/ 4627645 w 6125898"/>
              <a:gd name="connsiteY1861" fmla="*/ 4419683 h 5594367"/>
              <a:gd name="connsiteX1862" fmla="*/ 4640934 w 6125898"/>
              <a:gd name="connsiteY1862" fmla="*/ 4406395 h 5594367"/>
              <a:gd name="connsiteX1863" fmla="*/ 4640934 w 6125898"/>
              <a:gd name="connsiteY1863" fmla="*/ 4406395 h 5594367"/>
              <a:gd name="connsiteX1864" fmla="*/ 4627645 w 6125898"/>
              <a:gd name="connsiteY1864" fmla="*/ 4406395 h 5594367"/>
              <a:gd name="connsiteX1865" fmla="*/ 4627645 w 6125898"/>
              <a:gd name="connsiteY1865" fmla="*/ 4419683 h 5594367"/>
              <a:gd name="connsiteX1866" fmla="*/ 4627645 w 6125898"/>
              <a:gd name="connsiteY1866" fmla="*/ 4432972 h 5594367"/>
              <a:gd name="connsiteX1867" fmla="*/ 4614357 w 6125898"/>
              <a:gd name="connsiteY1867" fmla="*/ 4432972 h 5594367"/>
              <a:gd name="connsiteX1868" fmla="*/ 4627645 w 6125898"/>
              <a:gd name="connsiteY1868" fmla="*/ 4458884 h 5594367"/>
              <a:gd name="connsiteX1869" fmla="*/ 4614357 w 6125898"/>
              <a:gd name="connsiteY1869" fmla="*/ 4484796 h 5594367"/>
              <a:gd name="connsiteX1870" fmla="*/ 4627645 w 6125898"/>
              <a:gd name="connsiteY1870" fmla="*/ 4471508 h 5594367"/>
              <a:gd name="connsiteX1871" fmla="*/ 4653557 w 6125898"/>
              <a:gd name="connsiteY1871" fmla="*/ 4471508 h 5594367"/>
              <a:gd name="connsiteX1872" fmla="*/ 4679469 w 6125898"/>
              <a:gd name="connsiteY1872" fmla="*/ 4445596 h 5594367"/>
              <a:gd name="connsiteX1873" fmla="*/ 4692757 w 6125898"/>
              <a:gd name="connsiteY1873" fmla="*/ 4445596 h 5594367"/>
              <a:gd name="connsiteX1874" fmla="*/ 4679469 w 6125898"/>
              <a:gd name="connsiteY1874" fmla="*/ 4406395 h 5594367"/>
              <a:gd name="connsiteX1875" fmla="*/ 4705381 w 6125898"/>
              <a:gd name="connsiteY1875" fmla="*/ 4432307 h 5594367"/>
              <a:gd name="connsiteX1876" fmla="*/ 4705381 w 6125898"/>
              <a:gd name="connsiteY1876" fmla="*/ 4458219 h 5594367"/>
              <a:gd name="connsiteX1877" fmla="*/ 4692093 w 6125898"/>
              <a:gd name="connsiteY1877" fmla="*/ 4444931 h 5594367"/>
              <a:gd name="connsiteX1878" fmla="*/ 4705381 w 6125898"/>
              <a:gd name="connsiteY1878" fmla="*/ 4470843 h 5594367"/>
              <a:gd name="connsiteX1879" fmla="*/ 4666181 w 6125898"/>
              <a:gd name="connsiteY1879" fmla="*/ 4457555 h 5594367"/>
              <a:gd name="connsiteX1880" fmla="*/ 4679469 w 6125898"/>
              <a:gd name="connsiteY1880" fmla="*/ 4483467 h 5594367"/>
              <a:gd name="connsiteX1881" fmla="*/ 4653557 w 6125898"/>
              <a:gd name="connsiteY1881" fmla="*/ 4483467 h 5594367"/>
              <a:gd name="connsiteX1882" fmla="*/ 4666845 w 6125898"/>
              <a:gd name="connsiteY1882" fmla="*/ 4496756 h 5594367"/>
              <a:gd name="connsiteX1883" fmla="*/ 4706046 w 6125898"/>
              <a:gd name="connsiteY1883" fmla="*/ 4496756 h 5594367"/>
              <a:gd name="connsiteX1884" fmla="*/ 4706046 w 6125898"/>
              <a:gd name="connsiteY1884" fmla="*/ 4496756 h 5594367"/>
              <a:gd name="connsiteX1885" fmla="*/ 4719334 w 6125898"/>
              <a:gd name="connsiteY1885" fmla="*/ 4483467 h 5594367"/>
              <a:gd name="connsiteX1886" fmla="*/ 4706046 w 6125898"/>
              <a:gd name="connsiteY1886" fmla="*/ 4483467 h 5594367"/>
              <a:gd name="connsiteX1887" fmla="*/ 4706046 w 6125898"/>
              <a:gd name="connsiteY1887" fmla="*/ 4470179 h 5594367"/>
              <a:gd name="connsiteX1888" fmla="*/ 4731958 w 6125898"/>
              <a:gd name="connsiteY1888" fmla="*/ 4483467 h 5594367"/>
              <a:gd name="connsiteX1889" fmla="*/ 4745246 w 6125898"/>
              <a:gd name="connsiteY1889" fmla="*/ 4496756 h 5594367"/>
              <a:gd name="connsiteX1890" fmla="*/ 4745246 w 6125898"/>
              <a:gd name="connsiteY1890" fmla="*/ 4470843 h 5594367"/>
              <a:gd name="connsiteX1891" fmla="*/ 4758535 w 6125898"/>
              <a:gd name="connsiteY1891" fmla="*/ 4470843 h 5594367"/>
              <a:gd name="connsiteX1892" fmla="*/ 4758535 w 6125898"/>
              <a:gd name="connsiteY1892" fmla="*/ 4484132 h 5594367"/>
              <a:gd name="connsiteX1893" fmla="*/ 4797735 w 6125898"/>
              <a:gd name="connsiteY1893" fmla="*/ 4432307 h 5594367"/>
              <a:gd name="connsiteX1894" fmla="*/ 4876136 w 6125898"/>
              <a:gd name="connsiteY1894" fmla="*/ 4432307 h 5594367"/>
              <a:gd name="connsiteX1895" fmla="*/ 4876136 w 6125898"/>
              <a:gd name="connsiteY1895" fmla="*/ 4406395 h 5594367"/>
              <a:gd name="connsiteX1896" fmla="*/ 4889424 w 6125898"/>
              <a:gd name="connsiteY1896" fmla="*/ 4393107 h 5594367"/>
              <a:gd name="connsiteX1897" fmla="*/ 4876136 w 6125898"/>
              <a:gd name="connsiteY1897" fmla="*/ 4432307 h 5594367"/>
              <a:gd name="connsiteX1898" fmla="*/ 4902048 w 6125898"/>
              <a:gd name="connsiteY1898" fmla="*/ 4432307 h 5594367"/>
              <a:gd name="connsiteX1899" fmla="*/ 4888760 w 6125898"/>
              <a:gd name="connsiteY1899" fmla="*/ 4406395 h 5594367"/>
              <a:gd name="connsiteX1900" fmla="*/ 4967161 w 6125898"/>
              <a:gd name="connsiteY1900" fmla="*/ 4367195 h 5594367"/>
              <a:gd name="connsiteX1901" fmla="*/ 4967161 w 6125898"/>
              <a:gd name="connsiteY1901" fmla="*/ 4380483 h 5594367"/>
              <a:gd name="connsiteX1902" fmla="*/ 4967161 w 6125898"/>
              <a:gd name="connsiteY1902" fmla="*/ 4393771 h 5594367"/>
              <a:gd name="connsiteX1903" fmla="*/ 4980449 w 6125898"/>
              <a:gd name="connsiteY1903" fmla="*/ 4380483 h 5594367"/>
              <a:gd name="connsiteX1904" fmla="*/ 5006361 w 6125898"/>
              <a:gd name="connsiteY1904" fmla="*/ 4380483 h 5594367"/>
              <a:gd name="connsiteX1905" fmla="*/ 5045561 w 6125898"/>
              <a:gd name="connsiteY1905" fmla="*/ 4380483 h 5594367"/>
              <a:gd name="connsiteX1906" fmla="*/ 5032273 w 6125898"/>
              <a:gd name="connsiteY1906" fmla="*/ 4393771 h 5594367"/>
              <a:gd name="connsiteX1907" fmla="*/ 5045561 w 6125898"/>
              <a:gd name="connsiteY1907" fmla="*/ 4407060 h 5594367"/>
              <a:gd name="connsiteX1908" fmla="*/ 5006361 w 6125898"/>
              <a:gd name="connsiteY1908" fmla="*/ 4446260 h 5594367"/>
              <a:gd name="connsiteX1909" fmla="*/ 5006361 w 6125898"/>
              <a:gd name="connsiteY1909" fmla="*/ 4446260 h 5594367"/>
              <a:gd name="connsiteX1910" fmla="*/ 5032273 w 6125898"/>
              <a:gd name="connsiteY1910" fmla="*/ 4407060 h 5594367"/>
              <a:gd name="connsiteX1911" fmla="*/ 5032273 w 6125898"/>
              <a:gd name="connsiteY1911" fmla="*/ 4381147 h 5594367"/>
              <a:gd name="connsiteX1912" fmla="*/ 5018985 w 6125898"/>
              <a:gd name="connsiteY1912" fmla="*/ 4381147 h 5594367"/>
              <a:gd name="connsiteX1913" fmla="*/ 5005696 w 6125898"/>
              <a:gd name="connsiteY1913" fmla="*/ 4420348 h 5594367"/>
              <a:gd name="connsiteX1914" fmla="*/ 5005696 w 6125898"/>
              <a:gd name="connsiteY1914" fmla="*/ 4381147 h 5594367"/>
              <a:gd name="connsiteX1915" fmla="*/ 4992408 w 6125898"/>
              <a:gd name="connsiteY1915" fmla="*/ 4381147 h 5594367"/>
              <a:gd name="connsiteX1916" fmla="*/ 4966497 w 6125898"/>
              <a:gd name="connsiteY1916" fmla="*/ 4420348 h 5594367"/>
              <a:gd name="connsiteX1917" fmla="*/ 4953208 w 6125898"/>
              <a:gd name="connsiteY1917" fmla="*/ 4420348 h 5594367"/>
              <a:gd name="connsiteX1918" fmla="*/ 4953208 w 6125898"/>
              <a:gd name="connsiteY1918" fmla="*/ 4394436 h 5594367"/>
              <a:gd name="connsiteX1919" fmla="*/ 4939920 w 6125898"/>
              <a:gd name="connsiteY1919" fmla="*/ 4394436 h 5594367"/>
              <a:gd name="connsiteX1920" fmla="*/ 4926632 w 6125898"/>
              <a:gd name="connsiteY1920" fmla="*/ 4407724 h 5594367"/>
              <a:gd name="connsiteX1921" fmla="*/ 4926632 w 6125898"/>
              <a:gd name="connsiteY1921" fmla="*/ 4407724 h 5594367"/>
              <a:gd name="connsiteX1922" fmla="*/ 4913343 w 6125898"/>
              <a:gd name="connsiteY1922" fmla="*/ 4421012 h 5594367"/>
              <a:gd name="connsiteX1923" fmla="*/ 4926632 w 6125898"/>
              <a:gd name="connsiteY1923" fmla="*/ 4434301 h 5594367"/>
              <a:gd name="connsiteX1924" fmla="*/ 4900719 w 6125898"/>
              <a:gd name="connsiteY1924" fmla="*/ 4447589 h 5594367"/>
              <a:gd name="connsiteX1925" fmla="*/ 4900719 w 6125898"/>
              <a:gd name="connsiteY1925" fmla="*/ 4460877 h 5594367"/>
              <a:gd name="connsiteX1926" fmla="*/ 4914008 w 6125898"/>
              <a:gd name="connsiteY1926" fmla="*/ 4474165 h 5594367"/>
              <a:gd name="connsiteX1927" fmla="*/ 4888095 w 6125898"/>
              <a:gd name="connsiteY1927" fmla="*/ 4487454 h 5594367"/>
              <a:gd name="connsiteX1928" fmla="*/ 4888095 w 6125898"/>
              <a:gd name="connsiteY1928" fmla="*/ 4461541 h 5594367"/>
              <a:gd name="connsiteX1929" fmla="*/ 4874807 w 6125898"/>
              <a:gd name="connsiteY1929" fmla="*/ 4474830 h 5594367"/>
              <a:gd name="connsiteX1930" fmla="*/ 4874807 w 6125898"/>
              <a:gd name="connsiteY1930" fmla="*/ 4514030 h 5594367"/>
              <a:gd name="connsiteX1931" fmla="*/ 4888095 w 6125898"/>
              <a:gd name="connsiteY1931" fmla="*/ 4514030 h 5594367"/>
              <a:gd name="connsiteX1932" fmla="*/ 4874807 w 6125898"/>
              <a:gd name="connsiteY1932" fmla="*/ 4527319 h 5594367"/>
              <a:gd name="connsiteX1933" fmla="*/ 4874807 w 6125898"/>
              <a:gd name="connsiteY1933" fmla="*/ 4540607 h 5594367"/>
              <a:gd name="connsiteX1934" fmla="*/ 4900719 w 6125898"/>
              <a:gd name="connsiteY1934" fmla="*/ 4540607 h 5594367"/>
              <a:gd name="connsiteX1935" fmla="*/ 4914008 w 6125898"/>
              <a:gd name="connsiteY1935" fmla="*/ 4514695 h 5594367"/>
              <a:gd name="connsiteX1936" fmla="*/ 4914008 w 6125898"/>
              <a:gd name="connsiteY1936" fmla="*/ 4527983 h 5594367"/>
              <a:gd name="connsiteX1937" fmla="*/ 4900719 w 6125898"/>
              <a:gd name="connsiteY1937" fmla="*/ 4527983 h 5594367"/>
              <a:gd name="connsiteX1938" fmla="*/ 4914008 w 6125898"/>
              <a:gd name="connsiteY1938" fmla="*/ 4553895 h 5594367"/>
              <a:gd name="connsiteX1939" fmla="*/ 4927296 w 6125898"/>
              <a:gd name="connsiteY1939" fmla="*/ 4540607 h 5594367"/>
              <a:gd name="connsiteX1940" fmla="*/ 4927296 w 6125898"/>
              <a:gd name="connsiteY1940" fmla="*/ 4527319 h 5594367"/>
              <a:gd name="connsiteX1941" fmla="*/ 4927296 w 6125898"/>
              <a:gd name="connsiteY1941" fmla="*/ 4527319 h 5594367"/>
              <a:gd name="connsiteX1942" fmla="*/ 4927296 w 6125898"/>
              <a:gd name="connsiteY1942" fmla="*/ 4488118 h 5594367"/>
              <a:gd name="connsiteX1943" fmla="*/ 4966497 w 6125898"/>
              <a:gd name="connsiteY1943" fmla="*/ 4488118 h 5594367"/>
              <a:gd name="connsiteX1944" fmla="*/ 4979785 w 6125898"/>
              <a:gd name="connsiteY1944" fmla="*/ 4488118 h 5594367"/>
              <a:gd name="connsiteX1945" fmla="*/ 4979785 w 6125898"/>
              <a:gd name="connsiteY1945" fmla="*/ 4488118 h 5594367"/>
              <a:gd name="connsiteX1946" fmla="*/ 4966497 w 6125898"/>
              <a:gd name="connsiteY1946" fmla="*/ 4501406 h 5594367"/>
              <a:gd name="connsiteX1947" fmla="*/ 4992408 w 6125898"/>
              <a:gd name="connsiteY1947" fmla="*/ 4501406 h 5594367"/>
              <a:gd name="connsiteX1948" fmla="*/ 5005696 w 6125898"/>
              <a:gd name="connsiteY1948" fmla="*/ 4514695 h 5594367"/>
              <a:gd name="connsiteX1949" fmla="*/ 4979785 w 6125898"/>
              <a:gd name="connsiteY1949" fmla="*/ 4462870 h 5594367"/>
              <a:gd name="connsiteX1950" fmla="*/ 4927296 w 6125898"/>
              <a:gd name="connsiteY1950" fmla="*/ 4462870 h 5594367"/>
              <a:gd name="connsiteX1951" fmla="*/ 4927296 w 6125898"/>
              <a:gd name="connsiteY1951" fmla="*/ 4436958 h 5594367"/>
              <a:gd name="connsiteX1952" fmla="*/ 4953208 w 6125898"/>
              <a:gd name="connsiteY1952" fmla="*/ 4462870 h 5594367"/>
              <a:gd name="connsiteX1953" fmla="*/ 4992408 w 6125898"/>
              <a:gd name="connsiteY1953" fmla="*/ 4449582 h 5594367"/>
              <a:gd name="connsiteX1954" fmla="*/ 5005696 w 6125898"/>
              <a:gd name="connsiteY1954" fmla="*/ 4423670 h 5594367"/>
              <a:gd name="connsiteX1955" fmla="*/ 4992408 w 6125898"/>
              <a:gd name="connsiteY1955" fmla="*/ 4449582 h 5594367"/>
              <a:gd name="connsiteX1956" fmla="*/ 5005696 w 6125898"/>
              <a:gd name="connsiteY1956" fmla="*/ 4462870 h 5594367"/>
              <a:gd name="connsiteX1957" fmla="*/ 5031609 w 6125898"/>
              <a:gd name="connsiteY1957" fmla="*/ 4488783 h 5594367"/>
              <a:gd name="connsiteX1958" fmla="*/ 5018320 w 6125898"/>
              <a:gd name="connsiteY1958" fmla="*/ 4502071 h 5594367"/>
              <a:gd name="connsiteX1959" fmla="*/ 5005032 w 6125898"/>
              <a:gd name="connsiteY1959" fmla="*/ 4515359 h 5594367"/>
              <a:gd name="connsiteX1960" fmla="*/ 4979120 w 6125898"/>
              <a:gd name="connsiteY1960" fmla="*/ 4515359 h 5594367"/>
              <a:gd name="connsiteX1961" fmla="*/ 4979120 w 6125898"/>
              <a:gd name="connsiteY1961" fmla="*/ 4528647 h 5594367"/>
              <a:gd name="connsiteX1962" fmla="*/ 4992408 w 6125898"/>
              <a:gd name="connsiteY1962" fmla="*/ 4528647 h 5594367"/>
              <a:gd name="connsiteX1963" fmla="*/ 4966497 w 6125898"/>
              <a:gd name="connsiteY1963" fmla="*/ 4554559 h 5594367"/>
              <a:gd name="connsiteX1964" fmla="*/ 4979785 w 6125898"/>
              <a:gd name="connsiteY1964" fmla="*/ 4580472 h 5594367"/>
              <a:gd name="connsiteX1965" fmla="*/ 4993073 w 6125898"/>
              <a:gd name="connsiteY1965" fmla="*/ 4580472 h 5594367"/>
              <a:gd name="connsiteX1966" fmla="*/ 4979785 w 6125898"/>
              <a:gd name="connsiteY1966" fmla="*/ 4554559 h 5594367"/>
              <a:gd name="connsiteX1967" fmla="*/ 5005696 w 6125898"/>
              <a:gd name="connsiteY1967" fmla="*/ 4554559 h 5594367"/>
              <a:gd name="connsiteX1968" fmla="*/ 5005696 w 6125898"/>
              <a:gd name="connsiteY1968" fmla="*/ 4606384 h 5594367"/>
              <a:gd name="connsiteX1969" fmla="*/ 5031609 w 6125898"/>
              <a:gd name="connsiteY1969" fmla="*/ 4606384 h 5594367"/>
              <a:gd name="connsiteX1970" fmla="*/ 5044897 w 6125898"/>
              <a:gd name="connsiteY1970" fmla="*/ 4632296 h 5594367"/>
              <a:gd name="connsiteX1971" fmla="*/ 5070809 w 6125898"/>
              <a:gd name="connsiteY1971" fmla="*/ 4619008 h 5594367"/>
              <a:gd name="connsiteX1972" fmla="*/ 5057521 w 6125898"/>
              <a:gd name="connsiteY1972" fmla="*/ 4632296 h 5594367"/>
              <a:gd name="connsiteX1973" fmla="*/ 5096722 w 6125898"/>
              <a:gd name="connsiteY1973" fmla="*/ 4619008 h 5594367"/>
              <a:gd name="connsiteX1974" fmla="*/ 5096722 w 6125898"/>
              <a:gd name="connsiteY1974" fmla="*/ 4632296 h 5594367"/>
              <a:gd name="connsiteX1975" fmla="*/ 5110010 w 6125898"/>
              <a:gd name="connsiteY1975" fmla="*/ 4606384 h 5594367"/>
              <a:gd name="connsiteX1976" fmla="*/ 5149210 w 6125898"/>
              <a:gd name="connsiteY1976" fmla="*/ 4658208 h 5594367"/>
              <a:gd name="connsiteX1977" fmla="*/ 5110010 w 6125898"/>
              <a:gd name="connsiteY1977" fmla="*/ 4658208 h 5594367"/>
              <a:gd name="connsiteX1978" fmla="*/ 5135922 w 6125898"/>
              <a:gd name="connsiteY1978" fmla="*/ 4671497 h 5594367"/>
              <a:gd name="connsiteX1979" fmla="*/ 5110010 w 6125898"/>
              <a:gd name="connsiteY1979" fmla="*/ 4684785 h 5594367"/>
              <a:gd name="connsiteX1980" fmla="*/ 5123298 w 6125898"/>
              <a:gd name="connsiteY1980" fmla="*/ 4684785 h 5594367"/>
              <a:gd name="connsiteX1981" fmla="*/ 5097386 w 6125898"/>
              <a:gd name="connsiteY1981" fmla="*/ 4684785 h 5594367"/>
              <a:gd name="connsiteX1982" fmla="*/ 5110674 w 6125898"/>
              <a:gd name="connsiteY1982" fmla="*/ 4671497 h 5594367"/>
              <a:gd name="connsiteX1983" fmla="*/ 5084762 w 6125898"/>
              <a:gd name="connsiteY1983" fmla="*/ 4671497 h 5594367"/>
              <a:gd name="connsiteX1984" fmla="*/ 5137251 w 6125898"/>
              <a:gd name="connsiteY1984" fmla="*/ 4697408 h 5594367"/>
              <a:gd name="connsiteX1985" fmla="*/ 5123962 w 6125898"/>
              <a:gd name="connsiteY1985" fmla="*/ 4684120 h 5594367"/>
              <a:gd name="connsiteX1986" fmla="*/ 5163163 w 6125898"/>
              <a:gd name="connsiteY1986" fmla="*/ 4670832 h 5594367"/>
              <a:gd name="connsiteX1987" fmla="*/ 5149875 w 6125898"/>
              <a:gd name="connsiteY1987" fmla="*/ 4684120 h 5594367"/>
              <a:gd name="connsiteX1988" fmla="*/ 5163163 w 6125898"/>
              <a:gd name="connsiteY1988" fmla="*/ 4697408 h 5594367"/>
              <a:gd name="connsiteX1989" fmla="*/ 5163163 w 6125898"/>
              <a:gd name="connsiteY1989" fmla="*/ 4723321 h 5594367"/>
              <a:gd name="connsiteX1990" fmla="*/ 5137251 w 6125898"/>
              <a:gd name="connsiteY1990" fmla="*/ 4723321 h 5594367"/>
              <a:gd name="connsiteX1991" fmla="*/ 5150539 w 6125898"/>
              <a:gd name="connsiteY1991" fmla="*/ 4736609 h 5594367"/>
              <a:gd name="connsiteX1992" fmla="*/ 5137251 w 6125898"/>
              <a:gd name="connsiteY1992" fmla="*/ 4736609 h 5594367"/>
              <a:gd name="connsiteX1993" fmla="*/ 5137251 w 6125898"/>
              <a:gd name="connsiteY1993" fmla="*/ 4749897 h 5594367"/>
              <a:gd name="connsiteX1994" fmla="*/ 5150539 w 6125898"/>
              <a:gd name="connsiteY1994" fmla="*/ 4789098 h 5594367"/>
              <a:gd name="connsiteX1995" fmla="*/ 5163827 w 6125898"/>
              <a:gd name="connsiteY1995" fmla="*/ 4789098 h 5594367"/>
              <a:gd name="connsiteX1996" fmla="*/ 5163827 w 6125898"/>
              <a:gd name="connsiteY1996" fmla="*/ 4802386 h 5594367"/>
              <a:gd name="connsiteX1997" fmla="*/ 5177116 w 6125898"/>
              <a:gd name="connsiteY1997" fmla="*/ 4789098 h 5594367"/>
              <a:gd name="connsiteX1998" fmla="*/ 5203028 w 6125898"/>
              <a:gd name="connsiteY1998" fmla="*/ 4802386 h 5594367"/>
              <a:gd name="connsiteX1999" fmla="*/ 5189740 w 6125898"/>
              <a:gd name="connsiteY1999" fmla="*/ 4789098 h 5594367"/>
              <a:gd name="connsiteX2000" fmla="*/ 5215652 w 6125898"/>
              <a:gd name="connsiteY2000" fmla="*/ 4802386 h 5594367"/>
              <a:gd name="connsiteX2001" fmla="*/ 5202364 w 6125898"/>
              <a:gd name="connsiteY2001" fmla="*/ 4789098 h 5594367"/>
              <a:gd name="connsiteX2002" fmla="*/ 5215652 w 6125898"/>
              <a:gd name="connsiteY2002" fmla="*/ 4789098 h 5594367"/>
              <a:gd name="connsiteX2003" fmla="*/ 5241563 w 6125898"/>
              <a:gd name="connsiteY2003" fmla="*/ 4789098 h 5594367"/>
              <a:gd name="connsiteX2004" fmla="*/ 5228275 w 6125898"/>
              <a:gd name="connsiteY2004" fmla="*/ 4789098 h 5594367"/>
              <a:gd name="connsiteX2005" fmla="*/ 5241563 w 6125898"/>
              <a:gd name="connsiteY2005" fmla="*/ 4815010 h 5594367"/>
              <a:gd name="connsiteX2006" fmla="*/ 5228275 w 6125898"/>
              <a:gd name="connsiteY2006" fmla="*/ 4828298 h 5594367"/>
              <a:gd name="connsiteX2007" fmla="*/ 5214987 w 6125898"/>
              <a:gd name="connsiteY2007" fmla="*/ 4815010 h 5594367"/>
              <a:gd name="connsiteX2008" fmla="*/ 5201699 w 6125898"/>
              <a:gd name="connsiteY2008" fmla="*/ 4815010 h 5594367"/>
              <a:gd name="connsiteX2009" fmla="*/ 5214987 w 6125898"/>
              <a:gd name="connsiteY2009" fmla="*/ 4854210 h 5594367"/>
              <a:gd name="connsiteX2010" fmla="*/ 5228275 w 6125898"/>
              <a:gd name="connsiteY2010" fmla="*/ 4828298 h 5594367"/>
              <a:gd name="connsiteX2011" fmla="*/ 5241563 w 6125898"/>
              <a:gd name="connsiteY2011" fmla="*/ 4841586 h 5594367"/>
              <a:gd name="connsiteX2012" fmla="*/ 5241563 w 6125898"/>
              <a:gd name="connsiteY2012" fmla="*/ 4828298 h 5594367"/>
              <a:gd name="connsiteX2013" fmla="*/ 5241563 w 6125898"/>
              <a:gd name="connsiteY2013" fmla="*/ 4828298 h 5594367"/>
              <a:gd name="connsiteX2014" fmla="*/ 5254852 w 6125898"/>
              <a:gd name="connsiteY2014" fmla="*/ 4828298 h 5594367"/>
              <a:gd name="connsiteX2015" fmla="*/ 5241563 w 6125898"/>
              <a:gd name="connsiteY2015" fmla="*/ 4815010 h 5594367"/>
              <a:gd name="connsiteX2016" fmla="*/ 5280764 w 6125898"/>
              <a:gd name="connsiteY2016" fmla="*/ 4801722 h 5594367"/>
              <a:gd name="connsiteX2017" fmla="*/ 5267476 w 6125898"/>
              <a:gd name="connsiteY2017" fmla="*/ 4762521 h 5594367"/>
              <a:gd name="connsiteX2018" fmla="*/ 5267476 w 6125898"/>
              <a:gd name="connsiteY2018" fmla="*/ 4788433 h 5594367"/>
              <a:gd name="connsiteX2019" fmla="*/ 5280764 w 6125898"/>
              <a:gd name="connsiteY2019" fmla="*/ 4762521 h 5594367"/>
              <a:gd name="connsiteX2020" fmla="*/ 5280764 w 6125898"/>
              <a:gd name="connsiteY2020" fmla="*/ 4775810 h 5594367"/>
              <a:gd name="connsiteX2021" fmla="*/ 5294052 w 6125898"/>
              <a:gd name="connsiteY2021" fmla="*/ 4762521 h 5594367"/>
              <a:gd name="connsiteX2022" fmla="*/ 5294052 w 6125898"/>
              <a:gd name="connsiteY2022" fmla="*/ 4788433 h 5594367"/>
              <a:gd name="connsiteX2023" fmla="*/ 5307341 w 6125898"/>
              <a:gd name="connsiteY2023" fmla="*/ 4775145 h 5594367"/>
              <a:gd name="connsiteX2024" fmla="*/ 5320629 w 6125898"/>
              <a:gd name="connsiteY2024" fmla="*/ 4775145 h 5594367"/>
              <a:gd name="connsiteX2025" fmla="*/ 5320629 w 6125898"/>
              <a:gd name="connsiteY2025" fmla="*/ 4749233 h 5594367"/>
              <a:gd name="connsiteX2026" fmla="*/ 5346541 w 6125898"/>
              <a:gd name="connsiteY2026" fmla="*/ 4723321 h 5594367"/>
              <a:gd name="connsiteX2027" fmla="*/ 5346541 w 6125898"/>
              <a:gd name="connsiteY2027" fmla="*/ 4749233 h 5594367"/>
              <a:gd name="connsiteX2028" fmla="*/ 5372453 w 6125898"/>
              <a:gd name="connsiteY2028" fmla="*/ 4735945 h 5594367"/>
              <a:gd name="connsiteX2029" fmla="*/ 5346541 w 6125898"/>
              <a:gd name="connsiteY2029" fmla="*/ 4722657 h 5594367"/>
              <a:gd name="connsiteX2030" fmla="*/ 5346541 w 6125898"/>
              <a:gd name="connsiteY2030" fmla="*/ 4722657 h 5594367"/>
              <a:gd name="connsiteX2031" fmla="*/ 5372453 w 6125898"/>
              <a:gd name="connsiteY2031" fmla="*/ 4722657 h 5594367"/>
              <a:gd name="connsiteX2032" fmla="*/ 5372453 w 6125898"/>
              <a:gd name="connsiteY2032" fmla="*/ 4696744 h 5594367"/>
              <a:gd name="connsiteX2033" fmla="*/ 5359165 w 6125898"/>
              <a:gd name="connsiteY2033" fmla="*/ 4683456 h 5594367"/>
              <a:gd name="connsiteX2034" fmla="*/ 5333253 w 6125898"/>
              <a:gd name="connsiteY2034" fmla="*/ 4722657 h 5594367"/>
              <a:gd name="connsiteX2035" fmla="*/ 5319965 w 6125898"/>
              <a:gd name="connsiteY2035" fmla="*/ 4709368 h 5594367"/>
              <a:gd name="connsiteX2036" fmla="*/ 5345877 w 6125898"/>
              <a:gd name="connsiteY2036" fmla="*/ 4683456 h 5594367"/>
              <a:gd name="connsiteX2037" fmla="*/ 5345877 w 6125898"/>
              <a:gd name="connsiteY2037" fmla="*/ 4696744 h 5594367"/>
              <a:gd name="connsiteX2038" fmla="*/ 5371789 w 6125898"/>
              <a:gd name="connsiteY2038" fmla="*/ 4722657 h 5594367"/>
              <a:gd name="connsiteX2039" fmla="*/ 5332589 w 6125898"/>
              <a:gd name="connsiteY2039" fmla="*/ 4787769 h 5594367"/>
              <a:gd name="connsiteX2040" fmla="*/ 5371789 w 6125898"/>
              <a:gd name="connsiteY2040" fmla="*/ 4748568 h 5594367"/>
              <a:gd name="connsiteX2041" fmla="*/ 5385077 w 6125898"/>
              <a:gd name="connsiteY2041" fmla="*/ 4761857 h 5594367"/>
              <a:gd name="connsiteX2042" fmla="*/ 5424277 w 6125898"/>
              <a:gd name="connsiteY2042" fmla="*/ 4761857 h 5594367"/>
              <a:gd name="connsiteX2043" fmla="*/ 5450190 w 6125898"/>
              <a:gd name="connsiteY2043" fmla="*/ 4787769 h 5594367"/>
              <a:gd name="connsiteX2044" fmla="*/ 5436901 w 6125898"/>
              <a:gd name="connsiteY2044" fmla="*/ 4761857 h 5594367"/>
              <a:gd name="connsiteX2045" fmla="*/ 5436901 w 6125898"/>
              <a:gd name="connsiteY2045" fmla="*/ 4748568 h 5594367"/>
              <a:gd name="connsiteX2046" fmla="*/ 5436901 w 6125898"/>
              <a:gd name="connsiteY2046" fmla="*/ 4735280 h 5594367"/>
              <a:gd name="connsiteX2047" fmla="*/ 5423613 w 6125898"/>
              <a:gd name="connsiteY2047" fmla="*/ 4735280 h 5594367"/>
              <a:gd name="connsiteX2048" fmla="*/ 5397701 w 6125898"/>
              <a:gd name="connsiteY2048" fmla="*/ 4735280 h 5594367"/>
              <a:gd name="connsiteX2049" fmla="*/ 5397701 w 6125898"/>
              <a:gd name="connsiteY2049" fmla="*/ 4721992 h 5594367"/>
              <a:gd name="connsiteX2050" fmla="*/ 5410989 w 6125898"/>
              <a:gd name="connsiteY2050" fmla="*/ 4708704 h 5594367"/>
              <a:gd name="connsiteX2051" fmla="*/ 5385077 w 6125898"/>
              <a:gd name="connsiteY2051" fmla="*/ 4708704 h 5594367"/>
              <a:gd name="connsiteX2052" fmla="*/ 5410989 w 6125898"/>
              <a:gd name="connsiteY2052" fmla="*/ 4695415 h 5594367"/>
              <a:gd name="connsiteX2053" fmla="*/ 5397701 w 6125898"/>
              <a:gd name="connsiteY2053" fmla="*/ 4682127 h 5594367"/>
              <a:gd name="connsiteX2054" fmla="*/ 5410989 w 6125898"/>
              <a:gd name="connsiteY2054" fmla="*/ 4695415 h 5594367"/>
              <a:gd name="connsiteX2055" fmla="*/ 5424277 w 6125898"/>
              <a:gd name="connsiteY2055" fmla="*/ 4669503 h 5594367"/>
              <a:gd name="connsiteX2056" fmla="*/ 5424277 w 6125898"/>
              <a:gd name="connsiteY2056" fmla="*/ 4695415 h 5594367"/>
              <a:gd name="connsiteX2057" fmla="*/ 5490054 w 6125898"/>
              <a:gd name="connsiteY2057" fmla="*/ 4734616 h 5594367"/>
              <a:gd name="connsiteX2058" fmla="*/ 5476766 w 6125898"/>
              <a:gd name="connsiteY2058" fmla="*/ 4747904 h 5594367"/>
              <a:gd name="connsiteX2059" fmla="*/ 5515967 w 6125898"/>
              <a:gd name="connsiteY2059" fmla="*/ 4773816 h 5594367"/>
              <a:gd name="connsiteX2060" fmla="*/ 5515967 w 6125898"/>
              <a:gd name="connsiteY2060" fmla="*/ 4813017 h 5594367"/>
              <a:gd name="connsiteX2061" fmla="*/ 5541879 w 6125898"/>
              <a:gd name="connsiteY2061" fmla="*/ 4826305 h 5594367"/>
              <a:gd name="connsiteX2062" fmla="*/ 5555167 w 6125898"/>
              <a:gd name="connsiteY2062" fmla="*/ 4813017 h 5594367"/>
              <a:gd name="connsiteX2063" fmla="*/ 5529255 w 6125898"/>
              <a:gd name="connsiteY2063" fmla="*/ 4683456 h 5594367"/>
              <a:gd name="connsiteX2064" fmla="*/ 5581744 w 6125898"/>
              <a:gd name="connsiteY2064" fmla="*/ 4631632 h 5594367"/>
              <a:gd name="connsiteX2065" fmla="*/ 5581744 w 6125898"/>
              <a:gd name="connsiteY2065" fmla="*/ 4605719 h 5594367"/>
              <a:gd name="connsiteX2066" fmla="*/ 5620945 w 6125898"/>
              <a:gd name="connsiteY2066" fmla="*/ 4605719 h 5594367"/>
              <a:gd name="connsiteX2067" fmla="*/ 5607656 w 6125898"/>
              <a:gd name="connsiteY2067" fmla="*/ 4619008 h 5594367"/>
              <a:gd name="connsiteX2068" fmla="*/ 5620945 w 6125898"/>
              <a:gd name="connsiteY2068" fmla="*/ 4593096 h 5594367"/>
              <a:gd name="connsiteX2069" fmla="*/ 5607656 w 6125898"/>
              <a:gd name="connsiteY2069" fmla="*/ 4579807 h 5594367"/>
              <a:gd name="connsiteX2070" fmla="*/ 5607656 w 6125898"/>
              <a:gd name="connsiteY2070" fmla="*/ 4540607 h 5594367"/>
              <a:gd name="connsiteX2071" fmla="*/ 5633568 w 6125898"/>
              <a:gd name="connsiteY2071" fmla="*/ 4579807 h 5594367"/>
              <a:gd name="connsiteX2072" fmla="*/ 5620279 w 6125898"/>
              <a:gd name="connsiteY2072" fmla="*/ 4566519 h 5594367"/>
              <a:gd name="connsiteX2073" fmla="*/ 5646192 w 6125898"/>
              <a:gd name="connsiteY2073" fmla="*/ 4592431 h 5594367"/>
              <a:gd name="connsiteX2074" fmla="*/ 5632903 w 6125898"/>
              <a:gd name="connsiteY2074" fmla="*/ 4566519 h 5594367"/>
              <a:gd name="connsiteX2075" fmla="*/ 5646192 w 6125898"/>
              <a:gd name="connsiteY2075" fmla="*/ 4566519 h 5594367"/>
              <a:gd name="connsiteX2076" fmla="*/ 5659480 w 6125898"/>
              <a:gd name="connsiteY2076" fmla="*/ 4566519 h 5594367"/>
              <a:gd name="connsiteX2077" fmla="*/ 5606991 w 6125898"/>
              <a:gd name="connsiteY2077" fmla="*/ 4644255 h 5594367"/>
              <a:gd name="connsiteX2078" fmla="*/ 5606991 w 6125898"/>
              <a:gd name="connsiteY2078" fmla="*/ 4630967 h 5594367"/>
              <a:gd name="connsiteX2079" fmla="*/ 5567791 w 6125898"/>
              <a:gd name="connsiteY2079" fmla="*/ 4696080 h 5594367"/>
              <a:gd name="connsiteX2080" fmla="*/ 5554503 w 6125898"/>
              <a:gd name="connsiteY2080" fmla="*/ 4670168 h 5594367"/>
              <a:gd name="connsiteX2081" fmla="*/ 5554503 w 6125898"/>
              <a:gd name="connsiteY2081" fmla="*/ 4683456 h 5594367"/>
              <a:gd name="connsiteX2082" fmla="*/ 5541215 w 6125898"/>
              <a:gd name="connsiteY2082" fmla="*/ 4683456 h 5594367"/>
              <a:gd name="connsiteX2083" fmla="*/ 5554503 w 6125898"/>
              <a:gd name="connsiteY2083" fmla="*/ 4709368 h 5594367"/>
              <a:gd name="connsiteX2084" fmla="*/ 5580415 w 6125898"/>
              <a:gd name="connsiteY2084" fmla="*/ 4696080 h 5594367"/>
              <a:gd name="connsiteX2085" fmla="*/ 5619615 w 6125898"/>
              <a:gd name="connsiteY2085" fmla="*/ 4709368 h 5594367"/>
              <a:gd name="connsiteX2086" fmla="*/ 5632903 w 6125898"/>
              <a:gd name="connsiteY2086" fmla="*/ 4683456 h 5594367"/>
              <a:gd name="connsiteX2087" fmla="*/ 5632903 w 6125898"/>
              <a:gd name="connsiteY2087" fmla="*/ 4670168 h 5594367"/>
              <a:gd name="connsiteX2088" fmla="*/ 5606991 w 6125898"/>
              <a:gd name="connsiteY2088" fmla="*/ 4656879 h 5594367"/>
              <a:gd name="connsiteX2089" fmla="*/ 5646192 w 6125898"/>
              <a:gd name="connsiteY2089" fmla="*/ 4670168 h 5594367"/>
              <a:gd name="connsiteX2090" fmla="*/ 5659480 w 6125898"/>
              <a:gd name="connsiteY2090" fmla="*/ 4644255 h 5594367"/>
              <a:gd name="connsiteX2091" fmla="*/ 5672768 w 6125898"/>
              <a:gd name="connsiteY2091" fmla="*/ 4644255 h 5594367"/>
              <a:gd name="connsiteX2092" fmla="*/ 5672768 w 6125898"/>
              <a:gd name="connsiteY2092" fmla="*/ 4657544 h 5594367"/>
              <a:gd name="connsiteX2093" fmla="*/ 5686057 w 6125898"/>
              <a:gd name="connsiteY2093" fmla="*/ 4644255 h 5594367"/>
              <a:gd name="connsiteX2094" fmla="*/ 5699345 w 6125898"/>
              <a:gd name="connsiteY2094" fmla="*/ 4657544 h 5594367"/>
              <a:gd name="connsiteX2095" fmla="*/ 5686057 w 6125898"/>
              <a:gd name="connsiteY2095" fmla="*/ 4657544 h 5594367"/>
              <a:gd name="connsiteX2096" fmla="*/ 5699345 w 6125898"/>
              <a:gd name="connsiteY2096" fmla="*/ 4657544 h 5594367"/>
              <a:gd name="connsiteX2097" fmla="*/ 5699345 w 6125898"/>
              <a:gd name="connsiteY2097" fmla="*/ 4631632 h 5594367"/>
              <a:gd name="connsiteX2098" fmla="*/ 5699345 w 6125898"/>
              <a:gd name="connsiteY2098" fmla="*/ 4683456 h 5594367"/>
              <a:gd name="connsiteX2099" fmla="*/ 5699345 w 6125898"/>
              <a:gd name="connsiteY2099" fmla="*/ 4670168 h 5594367"/>
              <a:gd name="connsiteX2100" fmla="*/ 5686057 w 6125898"/>
              <a:gd name="connsiteY2100" fmla="*/ 4683456 h 5594367"/>
              <a:gd name="connsiteX2101" fmla="*/ 5672768 w 6125898"/>
              <a:gd name="connsiteY2101" fmla="*/ 4683456 h 5594367"/>
              <a:gd name="connsiteX2102" fmla="*/ 5672768 w 6125898"/>
              <a:gd name="connsiteY2102" fmla="*/ 4696744 h 5594367"/>
              <a:gd name="connsiteX2103" fmla="*/ 5725257 w 6125898"/>
              <a:gd name="connsiteY2103" fmla="*/ 4696744 h 5594367"/>
              <a:gd name="connsiteX2104" fmla="*/ 5711969 w 6125898"/>
              <a:gd name="connsiteY2104" fmla="*/ 4710032 h 5594367"/>
              <a:gd name="connsiteX2105" fmla="*/ 5725257 w 6125898"/>
              <a:gd name="connsiteY2105" fmla="*/ 4710032 h 5594367"/>
              <a:gd name="connsiteX2106" fmla="*/ 5751170 w 6125898"/>
              <a:gd name="connsiteY2106" fmla="*/ 4710032 h 5594367"/>
              <a:gd name="connsiteX2107" fmla="*/ 5764458 w 6125898"/>
              <a:gd name="connsiteY2107" fmla="*/ 4696744 h 5594367"/>
              <a:gd name="connsiteX2108" fmla="*/ 5764458 w 6125898"/>
              <a:gd name="connsiteY2108" fmla="*/ 4710032 h 5594367"/>
              <a:gd name="connsiteX2109" fmla="*/ 5790370 w 6125898"/>
              <a:gd name="connsiteY2109" fmla="*/ 4710032 h 5594367"/>
              <a:gd name="connsiteX2110" fmla="*/ 5777082 w 6125898"/>
              <a:gd name="connsiteY2110" fmla="*/ 4684120 h 5594367"/>
              <a:gd name="connsiteX2111" fmla="*/ 5790370 w 6125898"/>
              <a:gd name="connsiteY2111" fmla="*/ 4697408 h 5594367"/>
              <a:gd name="connsiteX2112" fmla="*/ 5790370 w 6125898"/>
              <a:gd name="connsiteY2112" fmla="*/ 4697408 h 5594367"/>
              <a:gd name="connsiteX2113" fmla="*/ 5790370 w 6125898"/>
              <a:gd name="connsiteY2113" fmla="*/ 4710697 h 5594367"/>
              <a:gd name="connsiteX2114" fmla="*/ 5816282 w 6125898"/>
              <a:gd name="connsiteY2114" fmla="*/ 4710697 h 5594367"/>
              <a:gd name="connsiteX2115" fmla="*/ 5802993 w 6125898"/>
              <a:gd name="connsiteY2115" fmla="*/ 4736609 h 5594367"/>
              <a:gd name="connsiteX2116" fmla="*/ 5828906 w 6125898"/>
              <a:gd name="connsiteY2116" fmla="*/ 4736609 h 5594367"/>
              <a:gd name="connsiteX2117" fmla="*/ 5815617 w 6125898"/>
              <a:gd name="connsiteY2117" fmla="*/ 4736609 h 5594367"/>
              <a:gd name="connsiteX2118" fmla="*/ 5815617 w 6125898"/>
              <a:gd name="connsiteY2118" fmla="*/ 4697408 h 5594367"/>
              <a:gd name="connsiteX2119" fmla="*/ 5828906 w 6125898"/>
              <a:gd name="connsiteY2119" fmla="*/ 4710697 h 5594367"/>
              <a:gd name="connsiteX2120" fmla="*/ 5842194 w 6125898"/>
              <a:gd name="connsiteY2120" fmla="*/ 4684785 h 5594367"/>
              <a:gd name="connsiteX2121" fmla="*/ 5868106 w 6125898"/>
              <a:gd name="connsiteY2121" fmla="*/ 4710697 h 5594367"/>
              <a:gd name="connsiteX2122" fmla="*/ 5881395 w 6125898"/>
              <a:gd name="connsiteY2122" fmla="*/ 4749897 h 5594367"/>
              <a:gd name="connsiteX2123" fmla="*/ 5881395 w 6125898"/>
              <a:gd name="connsiteY2123" fmla="*/ 4736609 h 5594367"/>
              <a:gd name="connsiteX2124" fmla="*/ 5907307 w 6125898"/>
              <a:gd name="connsiteY2124" fmla="*/ 4762521 h 5594367"/>
              <a:gd name="connsiteX2125" fmla="*/ 5907307 w 6125898"/>
              <a:gd name="connsiteY2125" fmla="*/ 4710697 h 5594367"/>
              <a:gd name="connsiteX2126" fmla="*/ 5894019 w 6125898"/>
              <a:gd name="connsiteY2126" fmla="*/ 4697408 h 5594367"/>
              <a:gd name="connsiteX2127" fmla="*/ 5894019 w 6125898"/>
              <a:gd name="connsiteY2127" fmla="*/ 4697408 h 5594367"/>
              <a:gd name="connsiteX2128" fmla="*/ 5933219 w 6125898"/>
              <a:gd name="connsiteY2128" fmla="*/ 4697408 h 5594367"/>
              <a:gd name="connsiteX2129" fmla="*/ 5959131 w 6125898"/>
              <a:gd name="connsiteY2129" fmla="*/ 4684120 h 5594367"/>
              <a:gd name="connsiteX2130" fmla="*/ 5945842 w 6125898"/>
              <a:gd name="connsiteY2130" fmla="*/ 4697408 h 5594367"/>
              <a:gd name="connsiteX2131" fmla="*/ 5945842 w 6125898"/>
              <a:gd name="connsiteY2131" fmla="*/ 4697408 h 5594367"/>
              <a:gd name="connsiteX2132" fmla="*/ 5971755 w 6125898"/>
              <a:gd name="connsiteY2132" fmla="*/ 4723321 h 5594367"/>
              <a:gd name="connsiteX2133" fmla="*/ 5932554 w 6125898"/>
              <a:gd name="connsiteY2133" fmla="*/ 4762521 h 5594367"/>
              <a:gd name="connsiteX2134" fmla="*/ 5919266 w 6125898"/>
              <a:gd name="connsiteY2134" fmla="*/ 4749233 h 5594367"/>
              <a:gd name="connsiteX2135" fmla="*/ 5932554 w 6125898"/>
              <a:gd name="connsiteY2135" fmla="*/ 4840258 h 5594367"/>
              <a:gd name="connsiteX2136" fmla="*/ 5971755 w 6125898"/>
              <a:gd name="connsiteY2136" fmla="*/ 4853546 h 5594367"/>
              <a:gd name="connsiteX2137" fmla="*/ 5997667 w 6125898"/>
              <a:gd name="connsiteY2137" fmla="*/ 4853546 h 5594367"/>
              <a:gd name="connsiteX2138" fmla="*/ 5971755 w 6125898"/>
              <a:gd name="connsiteY2138" fmla="*/ 4866834 h 5594367"/>
              <a:gd name="connsiteX2139" fmla="*/ 5997667 w 6125898"/>
              <a:gd name="connsiteY2139" fmla="*/ 4892746 h 5594367"/>
              <a:gd name="connsiteX2140" fmla="*/ 6010955 w 6125898"/>
              <a:gd name="connsiteY2140" fmla="*/ 4853546 h 5594367"/>
              <a:gd name="connsiteX2141" fmla="*/ 6050156 w 6125898"/>
              <a:gd name="connsiteY2141" fmla="*/ 4853546 h 5594367"/>
              <a:gd name="connsiteX2142" fmla="*/ 6076068 w 6125898"/>
              <a:gd name="connsiteY2142" fmla="*/ 4827634 h 5594367"/>
              <a:gd name="connsiteX2143" fmla="*/ 6089357 w 6125898"/>
              <a:gd name="connsiteY2143" fmla="*/ 4814346 h 5594367"/>
              <a:gd name="connsiteX2144" fmla="*/ 6089357 w 6125898"/>
              <a:gd name="connsiteY2144" fmla="*/ 4827634 h 5594367"/>
              <a:gd name="connsiteX2145" fmla="*/ 6076068 w 6125898"/>
              <a:gd name="connsiteY2145" fmla="*/ 4814346 h 5594367"/>
              <a:gd name="connsiteX2146" fmla="*/ 6010291 w 6125898"/>
              <a:gd name="connsiteY2146" fmla="*/ 4697408 h 5594367"/>
              <a:gd name="connsiteX2147" fmla="*/ 6010291 w 6125898"/>
              <a:gd name="connsiteY2147" fmla="*/ 4684120 h 5594367"/>
              <a:gd name="connsiteX2148" fmla="*/ 6010291 w 6125898"/>
              <a:gd name="connsiteY2148" fmla="*/ 4697408 h 5594367"/>
              <a:gd name="connsiteX2149" fmla="*/ 5984379 w 6125898"/>
              <a:gd name="connsiteY2149" fmla="*/ 4697408 h 5594367"/>
              <a:gd name="connsiteX2150" fmla="*/ 5971090 w 6125898"/>
              <a:gd name="connsiteY2150" fmla="*/ 4658208 h 5594367"/>
              <a:gd name="connsiteX2151" fmla="*/ 5971090 w 6125898"/>
              <a:gd name="connsiteY2151" fmla="*/ 4671497 h 5594367"/>
              <a:gd name="connsiteX2152" fmla="*/ 5945178 w 6125898"/>
              <a:gd name="connsiteY2152" fmla="*/ 4658208 h 5594367"/>
              <a:gd name="connsiteX2153" fmla="*/ 5931890 w 6125898"/>
              <a:gd name="connsiteY2153" fmla="*/ 4684120 h 5594367"/>
              <a:gd name="connsiteX2154" fmla="*/ 5931890 w 6125898"/>
              <a:gd name="connsiteY2154" fmla="*/ 4658208 h 5594367"/>
              <a:gd name="connsiteX2155" fmla="*/ 5905978 w 6125898"/>
              <a:gd name="connsiteY2155" fmla="*/ 4619008 h 5594367"/>
              <a:gd name="connsiteX2156" fmla="*/ 5919266 w 6125898"/>
              <a:gd name="connsiteY2156" fmla="*/ 4605719 h 5594367"/>
              <a:gd name="connsiteX2157" fmla="*/ 5919266 w 6125898"/>
              <a:gd name="connsiteY2157" fmla="*/ 4579807 h 5594367"/>
              <a:gd name="connsiteX2158" fmla="*/ 5893354 w 6125898"/>
              <a:gd name="connsiteY2158" fmla="*/ 4566519 h 5594367"/>
              <a:gd name="connsiteX2159" fmla="*/ 5867442 w 6125898"/>
              <a:gd name="connsiteY2159" fmla="*/ 4540607 h 5594367"/>
              <a:gd name="connsiteX2160" fmla="*/ 5893354 w 6125898"/>
              <a:gd name="connsiteY2160" fmla="*/ 4527319 h 5594367"/>
              <a:gd name="connsiteX2161" fmla="*/ 5880066 w 6125898"/>
              <a:gd name="connsiteY2161" fmla="*/ 4540607 h 5594367"/>
              <a:gd name="connsiteX2162" fmla="*/ 5880066 w 6125898"/>
              <a:gd name="connsiteY2162" fmla="*/ 4514695 h 5594367"/>
              <a:gd name="connsiteX2163" fmla="*/ 5893354 w 6125898"/>
              <a:gd name="connsiteY2163" fmla="*/ 4540607 h 5594367"/>
              <a:gd name="connsiteX2164" fmla="*/ 5919266 w 6125898"/>
              <a:gd name="connsiteY2164" fmla="*/ 4488783 h 5594367"/>
              <a:gd name="connsiteX2165" fmla="*/ 5958466 w 6125898"/>
              <a:gd name="connsiteY2165" fmla="*/ 4514695 h 5594367"/>
              <a:gd name="connsiteX2166" fmla="*/ 5945178 w 6125898"/>
              <a:gd name="connsiteY2166" fmla="*/ 4553895 h 5594367"/>
              <a:gd name="connsiteX2167" fmla="*/ 5971090 w 6125898"/>
              <a:gd name="connsiteY2167" fmla="*/ 4579807 h 5594367"/>
              <a:gd name="connsiteX2168" fmla="*/ 5984379 w 6125898"/>
              <a:gd name="connsiteY2168" fmla="*/ 4553895 h 5594367"/>
              <a:gd name="connsiteX2169" fmla="*/ 5997667 w 6125898"/>
              <a:gd name="connsiteY2169" fmla="*/ 4514695 h 5594367"/>
              <a:gd name="connsiteX2170" fmla="*/ 6010955 w 6125898"/>
              <a:gd name="connsiteY2170" fmla="*/ 4514695 h 5594367"/>
              <a:gd name="connsiteX2171" fmla="*/ 6010955 w 6125898"/>
              <a:gd name="connsiteY2171" fmla="*/ 4514695 h 5594367"/>
              <a:gd name="connsiteX2172" fmla="*/ 6036868 w 6125898"/>
              <a:gd name="connsiteY2172" fmla="*/ 4514695 h 5594367"/>
              <a:gd name="connsiteX2173" fmla="*/ 6102645 w 6125898"/>
              <a:gd name="connsiteY2173" fmla="*/ 4553895 h 5594367"/>
              <a:gd name="connsiteX2174" fmla="*/ 6115933 w 6125898"/>
              <a:gd name="connsiteY2174" fmla="*/ 4567183 h 5594367"/>
              <a:gd name="connsiteX2175" fmla="*/ 6129221 w 6125898"/>
              <a:gd name="connsiteY2175" fmla="*/ 4553895 h 5594367"/>
              <a:gd name="connsiteX2176" fmla="*/ 6122577 w 6125898"/>
              <a:gd name="connsiteY2176" fmla="*/ 4541271 h 5594367"/>
              <a:gd name="connsiteX2177" fmla="*/ 6122577 w 6125898"/>
              <a:gd name="connsiteY2177" fmla="*/ 4541271 h 5594367"/>
              <a:gd name="connsiteX2178" fmla="*/ 6044176 w 6125898"/>
              <a:gd name="connsiteY2178" fmla="*/ 4398422 h 5594367"/>
              <a:gd name="connsiteX2179" fmla="*/ 6018264 w 6125898"/>
              <a:gd name="connsiteY2179" fmla="*/ 4398422 h 5594367"/>
              <a:gd name="connsiteX2180" fmla="*/ 6044176 w 6125898"/>
              <a:gd name="connsiteY2180" fmla="*/ 4398422 h 5594367"/>
              <a:gd name="connsiteX2181" fmla="*/ 6044176 w 6125898"/>
              <a:gd name="connsiteY2181" fmla="*/ 4398422 h 5594367"/>
              <a:gd name="connsiteX2182" fmla="*/ 5558489 w 6125898"/>
              <a:gd name="connsiteY2182" fmla="*/ 3658929 h 5594367"/>
              <a:gd name="connsiteX2183" fmla="*/ 5545201 w 6125898"/>
              <a:gd name="connsiteY2183" fmla="*/ 3658929 h 5594367"/>
              <a:gd name="connsiteX2184" fmla="*/ 5558489 w 6125898"/>
              <a:gd name="connsiteY2184" fmla="*/ 3658929 h 5594367"/>
              <a:gd name="connsiteX2185" fmla="*/ 5558489 w 6125898"/>
              <a:gd name="connsiteY2185" fmla="*/ 3658929 h 5594367"/>
              <a:gd name="connsiteX2186" fmla="*/ 5519289 w 6125898"/>
              <a:gd name="connsiteY2186" fmla="*/ 3607105 h 5594367"/>
              <a:gd name="connsiteX2187" fmla="*/ 5519289 w 6125898"/>
              <a:gd name="connsiteY2187" fmla="*/ 3607105 h 5594367"/>
              <a:gd name="connsiteX2188" fmla="*/ 5545201 w 6125898"/>
              <a:gd name="connsiteY2188" fmla="*/ 3646305 h 5594367"/>
              <a:gd name="connsiteX2189" fmla="*/ 5506001 w 6125898"/>
              <a:gd name="connsiteY2189" fmla="*/ 3620393 h 5594367"/>
              <a:gd name="connsiteX2190" fmla="*/ 5519289 w 6125898"/>
              <a:gd name="connsiteY2190" fmla="*/ 3607105 h 5594367"/>
              <a:gd name="connsiteX2191" fmla="*/ 5519289 w 6125898"/>
              <a:gd name="connsiteY2191" fmla="*/ 3607105 h 5594367"/>
              <a:gd name="connsiteX2192" fmla="*/ 5610978 w 6125898"/>
              <a:gd name="connsiteY2192" fmla="*/ 3607105 h 5594367"/>
              <a:gd name="connsiteX2193" fmla="*/ 5624267 w 6125898"/>
              <a:gd name="connsiteY2193" fmla="*/ 3620393 h 5594367"/>
              <a:gd name="connsiteX2194" fmla="*/ 5610978 w 6125898"/>
              <a:gd name="connsiteY2194" fmla="*/ 3607105 h 5594367"/>
              <a:gd name="connsiteX2195" fmla="*/ 5597690 w 6125898"/>
              <a:gd name="connsiteY2195" fmla="*/ 3607105 h 5594367"/>
              <a:gd name="connsiteX2196" fmla="*/ 5610978 w 6125898"/>
              <a:gd name="connsiteY2196" fmla="*/ 3607105 h 5594367"/>
              <a:gd name="connsiteX2197" fmla="*/ 5610978 w 6125898"/>
              <a:gd name="connsiteY2197" fmla="*/ 3607105 h 5594367"/>
              <a:gd name="connsiteX2198" fmla="*/ 5585066 w 6125898"/>
              <a:gd name="connsiteY2198" fmla="*/ 3567904 h 5594367"/>
              <a:gd name="connsiteX2199" fmla="*/ 5585066 w 6125898"/>
              <a:gd name="connsiteY2199" fmla="*/ 3581192 h 5594367"/>
              <a:gd name="connsiteX2200" fmla="*/ 5559154 w 6125898"/>
              <a:gd name="connsiteY2200" fmla="*/ 3581192 h 5594367"/>
              <a:gd name="connsiteX2201" fmla="*/ 5585066 w 6125898"/>
              <a:gd name="connsiteY2201" fmla="*/ 3567904 h 5594367"/>
              <a:gd name="connsiteX2202" fmla="*/ 5585066 w 6125898"/>
              <a:gd name="connsiteY2202" fmla="*/ 3567904 h 5594367"/>
              <a:gd name="connsiteX2203" fmla="*/ 5466800 w 6125898"/>
              <a:gd name="connsiteY2203" fmla="*/ 3451632 h 5594367"/>
              <a:gd name="connsiteX2204" fmla="*/ 5480088 w 6125898"/>
              <a:gd name="connsiteY2204" fmla="*/ 3425720 h 5594367"/>
              <a:gd name="connsiteX2205" fmla="*/ 5506001 w 6125898"/>
              <a:gd name="connsiteY2205" fmla="*/ 3439008 h 5594367"/>
              <a:gd name="connsiteX2206" fmla="*/ 5480088 w 6125898"/>
              <a:gd name="connsiteY2206" fmla="*/ 3452296 h 5594367"/>
              <a:gd name="connsiteX2207" fmla="*/ 5493377 w 6125898"/>
              <a:gd name="connsiteY2207" fmla="*/ 3465585 h 5594367"/>
              <a:gd name="connsiteX2208" fmla="*/ 5493377 w 6125898"/>
              <a:gd name="connsiteY2208" fmla="*/ 3478873 h 5594367"/>
              <a:gd name="connsiteX2209" fmla="*/ 5467464 w 6125898"/>
              <a:gd name="connsiteY2209" fmla="*/ 3492161 h 5594367"/>
              <a:gd name="connsiteX2210" fmla="*/ 5480752 w 6125898"/>
              <a:gd name="connsiteY2210" fmla="*/ 3478873 h 5594367"/>
              <a:gd name="connsiteX2211" fmla="*/ 5467464 w 6125898"/>
              <a:gd name="connsiteY2211" fmla="*/ 3465585 h 5594367"/>
              <a:gd name="connsiteX2212" fmla="*/ 5454176 w 6125898"/>
              <a:gd name="connsiteY2212" fmla="*/ 3452296 h 5594367"/>
              <a:gd name="connsiteX2213" fmla="*/ 5466800 w 6125898"/>
              <a:gd name="connsiteY2213" fmla="*/ 3452296 h 5594367"/>
              <a:gd name="connsiteX2214" fmla="*/ 5466800 w 6125898"/>
              <a:gd name="connsiteY2214" fmla="*/ 3451632 h 5594367"/>
              <a:gd name="connsiteX2215" fmla="*/ 5480088 w 6125898"/>
              <a:gd name="connsiteY2215" fmla="*/ 3555281 h 5594367"/>
              <a:gd name="connsiteX2216" fmla="*/ 5454176 w 6125898"/>
              <a:gd name="connsiteY2216" fmla="*/ 3568569 h 5594367"/>
              <a:gd name="connsiteX2217" fmla="*/ 5480088 w 6125898"/>
              <a:gd name="connsiteY2217" fmla="*/ 3555281 h 5594367"/>
              <a:gd name="connsiteX2218" fmla="*/ 5480088 w 6125898"/>
              <a:gd name="connsiteY2218" fmla="*/ 3555281 h 5594367"/>
              <a:gd name="connsiteX2219" fmla="*/ 2228445 w 6125898"/>
              <a:gd name="connsiteY2219" fmla="*/ 1621835 h 5594367"/>
              <a:gd name="connsiteX2220" fmla="*/ 2241733 w 6125898"/>
              <a:gd name="connsiteY2220" fmla="*/ 1621835 h 5594367"/>
              <a:gd name="connsiteX2221" fmla="*/ 2228445 w 6125898"/>
              <a:gd name="connsiteY2221" fmla="*/ 1621835 h 5594367"/>
              <a:gd name="connsiteX2222" fmla="*/ 2228445 w 6125898"/>
              <a:gd name="connsiteY2222" fmla="*/ 1621835 h 5594367"/>
              <a:gd name="connsiteX2223" fmla="*/ 2765956 w 6125898"/>
              <a:gd name="connsiteY2223" fmla="*/ 2400529 h 5594367"/>
              <a:gd name="connsiteX2224" fmla="*/ 2765956 w 6125898"/>
              <a:gd name="connsiteY2224" fmla="*/ 2387240 h 5594367"/>
              <a:gd name="connsiteX2225" fmla="*/ 2791869 w 6125898"/>
              <a:gd name="connsiteY2225" fmla="*/ 2387240 h 5594367"/>
              <a:gd name="connsiteX2226" fmla="*/ 2765956 w 6125898"/>
              <a:gd name="connsiteY2226" fmla="*/ 2400529 h 5594367"/>
              <a:gd name="connsiteX2227" fmla="*/ 2765956 w 6125898"/>
              <a:gd name="connsiteY2227" fmla="*/ 2400529 h 5594367"/>
              <a:gd name="connsiteX2228" fmla="*/ 3041688 w 6125898"/>
              <a:gd name="connsiteY2228" fmla="*/ 1959358 h 5594367"/>
              <a:gd name="connsiteX2229" fmla="*/ 3080889 w 6125898"/>
              <a:gd name="connsiteY2229" fmla="*/ 1959358 h 5594367"/>
              <a:gd name="connsiteX2230" fmla="*/ 3094177 w 6125898"/>
              <a:gd name="connsiteY2230" fmla="*/ 1972646 h 5594367"/>
              <a:gd name="connsiteX2231" fmla="*/ 2989199 w 6125898"/>
              <a:gd name="connsiteY2231" fmla="*/ 2011846 h 5594367"/>
              <a:gd name="connsiteX2232" fmla="*/ 3002488 w 6125898"/>
              <a:gd name="connsiteY2232" fmla="*/ 1998558 h 5594367"/>
              <a:gd name="connsiteX2233" fmla="*/ 3041688 w 6125898"/>
              <a:gd name="connsiteY2233" fmla="*/ 1959358 h 5594367"/>
              <a:gd name="connsiteX2234" fmla="*/ 3041688 w 6125898"/>
              <a:gd name="connsiteY2234" fmla="*/ 1959358 h 5594367"/>
              <a:gd name="connsiteX2235" fmla="*/ 2923423 w 6125898"/>
              <a:gd name="connsiteY2235" fmla="*/ 1894245 h 5594367"/>
              <a:gd name="connsiteX2236" fmla="*/ 2975911 w 6125898"/>
              <a:gd name="connsiteY2236" fmla="*/ 1971981 h 5594367"/>
              <a:gd name="connsiteX2237" fmla="*/ 2962623 w 6125898"/>
              <a:gd name="connsiteY2237" fmla="*/ 1985270 h 5594367"/>
              <a:gd name="connsiteX2238" fmla="*/ 2923423 w 6125898"/>
              <a:gd name="connsiteY2238" fmla="*/ 1959358 h 5594367"/>
              <a:gd name="connsiteX2239" fmla="*/ 2923423 w 6125898"/>
              <a:gd name="connsiteY2239" fmla="*/ 1894245 h 5594367"/>
              <a:gd name="connsiteX2240" fmla="*/ 2923423 w 6125898"/>
              <a:gd name="connsiteY2240" fmla="*/ 1894245 h 5594367"/>
              <a:gd name="connsiteX2241" fmla="*/ 2870934 w 6125898"/>
              <a:gd name="connsiteY2241" fmla="*/ 1868333 h 5594367"/>
              <a:gd name="connsiteX2242" fmla="*/ 2870934 w 6125898"/>
              <a:gd name="connsiteY2242" fmla="*/ 1933445 h 5594367"/>
              <a:gd name="connsiteX2243" fmla="*/ 2857646 w 6125898"/>
              <a:gd name="connsiteY2243" fmla="*/ 1933445 h 5594367"/>
              <a:gd name="connsiteX2244" fmla="*/ 2857646 w 6125898"/>
              <a:gd name="connsiteY2244" fmla="*/ 1907533 h 5594367"/>
              <a:gd name="connsiteX2245" fmla="*/ 2857646 w 6125898"/>
              <a:gd name="connsiteY2245" fmla="*/ 1920822 h 5594367"/>
              <a:gd name="connsiteX2246" fmla="*/ 2831733 w 6125898"/>
              <a:gd name="connsiteY2246" fmla="*/ 1920822 h 5594367"/>
              <a:gd name="connsiteX2247" fmla="*/ 2870934 w 6125898"/>
              <a:gd name="connsiteY2247" fmla="*/ 1868333 h 5594367"/>
              <a:gd name="connsiteX2248" fmla="*/ 2870934 w 6125898"/>
              <a:gd name="connsiteY2248" fmla="*/ 1868333 h 5594367"/>
              <a:gd name="connsiteX2249" fmla="*/ 2674268 w 6125898"/>
              <a:gd name="connsiteY2249" fmla="*/ 2024470 h 5594367"/>
              <a:gd name="connsiteX2250" fmla="*/ 2687556 w 6125898"/>
              <a:gd name="connsiteY2250" fmla="*/ 2037758 h 5594367"/>
              <a:gd name="connsiteX2251" fmla="*/ 2635067 w 6125898"/>
              <a:gd name="connsiteY2251" fmla="*/ 2024470 h 5594367"/>
              <a:gd name="connsiteX2252" fmla="*/ 2635067 w 6125898"/>
              <a:gd name="connsiteY2252" fmla="*/ 1998558 h 5594367"/>
              <a:gd name="connsiteX2253" fmla="*/ 2609155 w 6125898"/>
              <a:gd name="connsiteY2253" fmla="*/ 2011846 h 5594367"/>
              <a:gd name="connsiteX2254" fmla="*/ 2595866 w 6125898"/>
              <a:gd name="connsiteY2254" fmla="*/ 1972646 h 5594367"/>
              <a:gd name="connsiteX2255" fmla="*/ 2530089 w 6125898"/>
              <a:gd name="connsiteY2255" fmla="*/ 1933445 h 5594367"/>
              <a:gd name="connsiteX2256" fmla="*/ 2530089 w 6125898"/>
              <a:gd name="connsiteY2256" fmla="*/ 1920157 h 5594367"/>
              <a:gd name="connsiteX2257" fmla="*/ 2595866 w 6125898"/>
              <a:gd name="connsiteY2257" fmla="*/ 1959358 h 5594367"/>
              <a:gd name="connsiteX2258" fmla="*/ 2648355 w 6125898"/>
              <a:gd name="connsiteY2258" fmla="*/ 1985270 h 5594367"/>
              <a:gd name="connsiteX2259" fmla="*/ 2700844 w 6125898"/>
              <a:gd name="connsiteY2259" fmla="*/ 2063006 h 5594367"/>
              <a:gd name="connsiteX2260" fmla="*/ 2674268 w 6125898"/>
              <a:gd name="connsiteY2260" fmla="*/ 2024470 h 5594367"/>
              <a:gd name="connsiteX2261" fmla="*/ 2674268 w 6125898"/>
              <a:gd name="connsiteY2261" fmla="*/ 2024470 h 5594367"/>
              <a:gd name="connsiteX2262" fmla="*/ 2700844 w 6125898"/>
              <a:gd name="connsiteY2262" fmla="*/ 2088918 h 5594367"/>
              <a:gd name="connsiteX2263" fmla="*/ 2766620 w 6125898"/>
              <a:gd name="connsiteY2263" fmla="*/ 2128119 h 5594367"/>
              <a:gd name="connsiteX2264" fmla="*/ 2700844 w 6125898"/>
              <a:gd name="connsiteY2264" fmla="*/ 2088918 h 5594367"/>
              <a:gd name="connsiteX2265" fmla="*/ 2700844 w 6125898"/>
              <a:gd name="connsiteY2265" fmla="*/ 2088918 h 5594367"/>
              <a:gd name="connsiteX2266" fmla="*/ 2740044 w 6125898"/>
              <a:gd name="connsiteY2266" fmla="*/ 2166655 h 5594367"/>
              <a:gd name="connsiteX2267" fmla="*/ 2753332 w 6125898"/>
              <a:gd name="connsiteY2267" fmla="*/ 2192567 h 5594367"/>
              <a:gd name="connsiteX2268" fmla="*/ 2740044 w 6125898"/>
              <a:gd name="connsiteY2268" fmla="*/ 2166655 h 5594367"/>
              <a:gd name="connsiteX2269" fmla="*/ 2740044 w 6125898"/>
              <a:gd name="connsiteY2269" fmla="*/ 2166655 h 5594367"/>
              <a:gd name="connsiteX2270" fmla="*/ 2765956 w 6125898"/>
              <a:gd name="connsiteY2270" fmla="*/ 2140743 h 5594367"/>
              <a:gd name="connsiteX2271" fmla="*/ 2765956 w 6125898"/>
              <a:gd name="connsiteY2271" fmla="*/ 2127454 h 5594367"/>
              <a:gd name="connsiteX2272" fmla="*/ 2779245 w 6125898"/>
              <a:gd name="connsiteY2272" fmla="*/ 2140743 h 5594367"/>
              <a:gd name="connsiteX2273" fmla="*/ 2765956 w 6125898"/>
              <a:gd name="connsiteY2273" fmla="*/ 2140743 h 5594367"/>
              <a:gd name="connsiteX2274" fmla="*/ 2765956 w 6125898"/>
              <a:gd name="connsiteY2274" fmla="*/ 2140743 h 5594367"/>
              <a:gd name="connsiteX2275" fmla="*/ 2779245 w 6125898"/>
              <a:gd name="connsiteY2275" fmla="*/ 2128119 h 5594367"/>
              <a:gd name="connsiteX2276" fmla="*/ 2818445 w 6125898"/>
              <a:gd name="connsiteY2276" fmla="*/ 2179943 h 5594367"/>
              <a:gd name="connsiteX2277" fmla="*/ 2779245 w 6125898"/>
              <a:gd name="connsiteY2277" fmla="*/ 2128119 h 5594367"/>
              <a:gd name="connsiteX2278" fmla="*/ 2779245 w 6125898"/>
              <a:gd name="connsiteY2278" fmla="*/ 2128119 h 5594367"/>
              <a:gd name="connsiteX2279" fmla="*/ 2818445 w 6125898"/>
              <a:gd name="connsiteY2279" fmla="*/ 2257680 h 5594367"/>
              <a:gd name="connsiteX2280" fmla="*/ 2831733 w 6125898"/>
              <a:gd name="connsiteY2280" fmla="*/ 2244391 h 5594367"/>
              <a:gd name="connsiteX2281" fmla="*/ 2831733 w 6125898"/>
              <a:gd name="connsiteY2281" fmla="*/ 2257680 h 5594367"/>
              <a:gd name="connsiteX2282" fmla="*/ 2818445 w 6125898"/>
              <a:gd name="connsiteY2282" fmla="*/ 2257680 h 5594367"/>
              <a:gd name="connsiteX2283" fmla="*/ 2818445 w 6125898"/>
              <a:gd name="connsiteY2283" fmla="*/ 2257680 h 5594367"/>
              <a:gd name="connsiteX2284" fmla="*/ 2818445 w 6125898"/>
              <a:gd name="connsiteY2284" fmla="*/ 2257680 h 5594367"/>
              <a:gd name="connsiteX2285" fmla="*/ 2818445 w 6125898"/>
              <a:gd name="connsiteY2285" fmla="*/ 3996451 h 5594367"/>
              <a:gd name="connsiteX2286" fmla="*/ 2805157 w 6125898"/>
              <a:gd name="connsiteY2286" fmla="*/ 4022364 h 5594367"/>
              <a:gd name="connsiteX2287" fmla="*/ 2791869 w 6125898"/>
              <a:gd name="connsiteY2287" fmla="*/ 4009075 h 5594367"/>
              <a:gd name="connsiteX2288" fmla="*/ 2818445 w 6125898"/>
              <a:gd name="connsiteY2288" fmla="*/ 3996451 h 5594367"/>
              <a:gd name="connsiteX2289" fmla="*/ 2818445 w 6125898"/>
              <a:gd name="connsiteY2289" fmla="*/ 3996451 h 5594367"/>
              <a:gd name="connsiteX2290" fmla="*/ 2845022 w 6125898"/>
              <a:gd name="connsiteY2290" fmla="*/ 4126012 h 5594367"/>
              <a:gd name="connsiteX2291" fmla="*/ 2792533 w 6125898"/>
              <a:gd name="connsiteY2291" fmla="*/ 4112724 h 5594367"/>
              <a:gd name="connsiteX2292" fmla="*/ 2779245 w 6125898"/>
              <a:gd name="connsiteY2292" fmla="*/ 4086812 h 5594367"/>
              <a:gd name="connsiteX2293" fmla="*/ 2805157 w 6125898"/>
              <a:gd name="connsiteY2293" fmla="*/ 4060900 h 5594367"/>
              <a:gd name="connsiteX2294" fmla="*/ 2818445 w 6125898"/>
              <a:gd name="connsiteY2294" fmla="*/ 4021699 h 5594367"/>
              <a:gd name="connsiteX2295" fmla="*/ 2857646 w 6125898"/>
              <a:gd name="connsiteY2295" fmla="*/ 4034988 h 5594367"/>
              <a:gd name="connsiteX2296" fmla="*/ 2845022 w 6125898"/>
              <a:gd name="connsiteY2296" fmla="*/ 4126012 h 5594367"/>
              <a:gd name="connsiteX2297" fmla="*/ 2845022 w 6125898"/>
              <a:gd name="connsiteY2297" fmla="*/ 4126012 h 5594367"/>
              <a:gd name="connsiteX2298" fmla="*/ 3002488 w 6125898"/>
              <a:gd name="connsiteY2298" fmla="*/ 4268861 h 5594367"/>
              <a:gd name="connsiteX2299" fmla="*/ 3002488 w 6125898"/>
              <a:gd name="connsiteY2299" fmla="*/ 4268861 h 5594367"/>
              <a:gd name="connsiteX2300" fmla="*/ 3002488 w 6125898"/>
              <a:gd name="connsiteY2300" fmla="*/ 4268861 h 5594367"/>
              <a:gd name="connsiteX2301" fmla="*/ 2910135 w 6125898"/>
              <a:gd name="connsiteY2301" fmla="*/ 2114830 h 5594367"/>
              <a:gd name="connsiteX2302" fmla="*/ 2884222 w 6125898"/>
              <a:gd name="connsiteY2302" fmla="*/ 2166655 h 5594367"/>
              <a:gd name="connsiteX2303" fmla="*/ 2792533 w 6125898"/>
              <a:gd name="connsiteY2303" fmla="*/ 2049718 h 5594367"/>
              <a:gd name="connsiteX2304" fmla="*/ 2845022 w 6125898"/>
              <a:gd name="connsiteY2304" fmla="*/ 2075630 h 5594367"/>
              <a:gd name="connsiteX2305" fmla="*/ 2870934 w 6125898"/>
              <a:gd name="connsiteY2305" fmla="*/ 2088918 h 5594367"/>
              <a:gd name="connsiteX2306" fmla="*/ 2975911 w 6125898"/>
              <a:gd name="connsiteY2306" fmla="*/ 2140743 h 5594367"/>
              <a:gd name="connsiteX2307" fmla="*/ 2989199 w 6125898"/>
              <a:gd name="connsiteY2307" fmla="*/ 2127454 h 5594367"/>
              <a:gd name="connsiteX2308" fmla="*/ 3002488 w 6125898"/>
              <a:gd name="connsiteY2308" fmla="*/ 2166655 h 5594367"/>
              <a:gd name="connsiteX2309" fmla="*/ 2910135 w 6125898"/>
              <a:gd name="connsiteY2309" fmla="*/ 2114830 h 5594367"/>
              <a:gd name="connsiteX2310" fmla="*/ 2910135 w 6125898"/>
              <a:gd name="connsiteY2310" fmla="*/ 2114830 h 5594367"/>
              <a:gd name="connsiteX2311" fmla="*/ 3106801 w 6125898"/>
              <a:gd name="connsiteY2311" fmla="*/ 2114830 h 5594367"/>
              <a:gd name="connsiteX2312" fmla="*/ 3067600 w 6125898"/>
              <a:gd name="connsiteY2312" fmla="*/ 2101542 h 5594367"/>
              <a:gd name="connsiteX2313" fmla="*/ 3001823 w 6125898"/>
              <a:gd name="connsiteY2313" fmla="*/ 2075630 h 5594367"/>
              <a:gd name="connsiteX2314" fmla="*/ 2923423 w 6125898"/>
              <a:gd name="connsiteY2314" fmla="*/ 2023806 h 5594367"/>
              <a:gd name="connsiteX2315" fmla="*/ 2949334 w 6125898"/>
              <a:gd name="connsiteY2315" fmla="*/ 2023806 h 5594367"/>
              <a:gd name="connsiteX2316" fmla="*/ 2988535 w 6125898"/>
              <a:gd name="connsiteY2316" fmla="*/ 2049718 h 5594367"/>
              <a:gd name="connsiteX2317" fmla="*/ 3014447 w 6125898"/>
              <a:gd name="connsiteY2317" fmla="*/ 2036430 h 5594367"/>
              <a:gd name="connsiteX2318" fmla="*/ 3014447 w 6125898"/>
              <a:gd name="connsiteY2318" fmla="*/ 2062342 h 5594367"/>
              <a:gd name="connsiteX2319" fmla="*/ 3106801 w 6125898"/>
              <a:gd name="connsiteY2319" fmla="*/ 2114830 h 5594367"/>
              <a:gd name="connsiteX2320" fmla="*/ 3106801 w 6125898"/>
              <a:gd name="connsiteY2320" fmla="*/ 2114830 h 5594367"/>
              <a:gd name="connsiteX2321" fmla="*/ 3146666 w 6125898"/>
              <a:gd name="connsiteY2321" fmla="*/ 2063006 h 5594367"/>
              <a:gd name="connsiteX2322" fmla="*/ 3107465 w 6125898"/>
              <a:gd name="connsiteY2322" fmla="*/ 2049718 h 5594367"/>
              <a:gd name="connsiteX2323" fmla="*/ 3068265 w 6125898"/>
              <a:gd name="connsiteY2323" fmla="*/ 2036430 h 5594367"/>
              <a:gd name="connsiteX2324" fmla="*/ 3081553 w 6125898"/>
              <a:gd name="connsiteY2324" fmla="*/ 2010518 h 5594367"/>
              <a:gd name="connsiteX2325" fmla="*/ 3159954 w 6125898"/>
              <a:gd name="connsiteY2325" fmla="*/ 1984605 h 5594367"/>
              <a:gd name="connsiteX2326" fmla="*/ 3146666 w 6125898"/>
              <a:gd name="connsiteY2326" fmla="*/ 2063006 h 5594367"/>
              <a:gd name="connsiteX2327" fmla="*/ 3146666 w 6125898"/>
              <a:gd name="connsiteY2327" fmla="*/ 2063006 h 5594367"/>
              <a:gd name="connsiteX2328" fmla="*/ 3355956 w 6125898"/>
              <a:gd name="connsiteY2328" fmla="*/ 4411710 h 5594367"/>
              <a:gd name="connsiteX2329" fmla="*/ 3342668 w 6125898"/>
              <a:gd name="connsiteY2329" fmla="*/ 4398422 h 5594367"/>
              <a:gd name="connsiteX2330" fmla="*/ 3342668 w 6125898"/>
              <a:gd name="connsiteY2330" fmla="*/ 4372510 h 5594367"/>
              <a:gd name="connsiteX2331" fmla="*/ 3329380 w 6125898"/>
              <a:gd name="connsiteY2331" fmla="*/ 4372510 h 5594367"/>
              <a:gd name="connsiteX2332" fmla="*/ 3329380 w 6125898"/>
              <a:gd name="connsiteY2332" fmla="*/ 4359222 h 5594367"/>
              <a:gd name="connsiteX2333" fmla="*/ 3368580 w 6125898"/>
              <a:gd name="connsiteY2333" fmla="*/ 4359222 h 5594367"/>
              <a:gd name="connsiteX2334" fmla="*/ 3355956 w 6125898"/>
              <a:gd name="connsiteY2334" fmla="*/ 4411710 h 5594367"/>
              <a:gd name="connsiteX2335" fmla="*/ 3355956 w 6125898"/>
              <a:gd name="connsiteY2335" fmla="*/ 4411710 h 5594367"/>
              <a:gd name="connsiteX2336" fmla="*/ 3382533 w 6125898"/>
              <a:gd name="connsiteY2336" fmla="*/ 4489447 h 5594367"/>
              <a:gd name="connsiteX2337" fmla="*/ 3395821 w 6125898"/>
              <a:gd name="connsiteY2337" fmla="*/ 4502735 h 5594367"/>
              <a:gd name="connsiteX2338" fmla="*/ 3382533 w 6125898"/>
              <a:gd name="connsiteY2338" fmla="*/ 4489447 h 5594367"/>
              <a:gd name="connsiteX2339" fmla="*/ 3382533 w 6125898"/>
              <a:gd name="connsiteY2339" fmla="*/ 4489447 h 5594367"/>
              <a:gd name="connsiteX2340" fmla="*/ 3395821 w 6125898"/>
              <a:gd name="connsiteY2340" fmla="*/ 4437623 h 5594367"/>
              <a:gd name="connsiteX2341" fmla="*/ 3382533 w 6125898"/>
              <a:gd name="connsiteY2341" fmla="*/ 4424334 h 5594367"/>
              <a:gd name="connsiteX2342" fmla="*/ 3382533 w 6125898"/>
              <a:gd name="connsiteY2342" fmla="*/ 4424334 h 5594367"/>
              <a:gd name="connsiteX2343" fmla="*/ 3382533 w 6125898"/>
              <a:gd name="connsiteY2343" fmla="*/ 4411046 h 5594367"/>
              <a:gd name="connsiteX2344" fmla="*/ 3395821 w 6125898"/>
              <a:gd name="connsiteY2344" fmla="*/ 4437623 h 5594367"/>
              <a:gd name="connsiteX2345" fmla="*/ 3395821 w 6125898"/>
              <a:gd name="connsiteY2345" fmla="*/ 4437623 h 5594367"/>
              <a:gd name="connsiteX2346" fmla="*/ 3631688 w 6125898"/>
              <a:gd name="connsiteY2346" fmla="*/ 4398422 h 5594367"/>
              <a:gd name="connsiteX2347" fmla="*/ 3618400 w 6125898"/>
              <a:gd name="connsiteY2347" fmla="*/ 4398422 h 5594367"/>
              <a:gd name="connsiteX2348" fmla="*/ 3631688 w 6125898"/>
              <a:gd name="connsiteY2348" fmla="*/ 4398422 h 5594367"/>
              <a:gd name="connsiteX2349" fmla="*/ 3631688 w 6125898"/>
              <a:gd name="connsiteY2349" fmla="*/ 4398422 h 5594367"/>
              <a:gd name="connsiteX2350" fmla="*/ 3579199 w 6125898"/>
              <a:gd name="connsiteY2350" fmla="*/ 4320686 h 5594367"/>
              <a:gd name="connsiteX2351" fmla="*/ 3579199 w 6125898"/>
              <a:gd name="connsiteY2351" fmla="*/ 4320686 h 5594367"/>
              <a:gd name="connsiteX2352" fmla="*/ 3565911 w 6125898"/>
              <a:gd name="connsiteY2352" fmla="*/ 4346598 h 5594367"/>
              <a:gd name="connsiteX2353" fmla="*/ 3579199 w 6125898"/>
              <a:gd name="connsiteY2353" fmla="*/ 4320686 h 5594367"/>
              <a:gd name="connsiteX2354" fmla="*/ 3579199 w 6125898"/>
              <a:gd name="connsiteY2354" fmla="*/ 4320686 h 5594367"/>
              <a:gd name="connsiteX2355" fmla="*/ 3552623 w 6125898"/>
              <a:gd name="connsiteY2355" fmla="*/ 4411710 h 5594367"/>
              <a:gd name="connsiteX2356" fmla="*/ 3578535 w 6125898"/>
              <a:gd name="connsiteY2356" fmla="*/ 4333974 h 5594367"/>
              <a:gd name="connsiteX2357" fmla="*/ 3591823 w 6125898"/>
              <a:gd name="connsiteY2357" fmla="*/ 4347263 h 5594367"/>
              <a:gd name="connsiteX2358" fmla="*/ 3605112 w 6125898"/>
              <a:gd name="connsiteY2358" fmla="*/ 4333974 h 5594367"/>
              <a:gd name="connsiteX2359" fmla="*/ 3618400 w 6125898"/>
              <a:gd name="connsiteY2359" fmla="*/ 4347263 h 5594367"/>
              <a:gd name="connsiteX2360" fmla="*/ 3605112 w 6125898"/>
              <a:gd name="connsiteY2360" fmla="*/ 4360551 h 5594367"/>
              <a:gd name="connsiteX2361" fmla="*/ 3605112 w 6125898"/>
              <a:gd name="connsiteY2361" fmla="*/ 4347263 h 5594367"/>
              <a:gd name="connsiteX2362" fmla="*/ 3591823 w 6125898"/>
              <a:gd name="connsiteY2362" fmla="*/ 4360551 h 5594367"/>
              <a:gd name="connsiteX2363" fmla="*/ 3605112 w 6125898"/>
              <a:gd name="connsiteY2363" fmla="*/ 4373839 h 5594367"/>
              <a:gd name="connsiteX2364" fmla="*/ 3591823 w 6125898"/>
              <a:gd name="connsiteY2364" fmla="*/ 4399751 h 5594367"/>
              <a:gd name="connsiteX2365" fmla="*/ 3605112 w 6125898"/>
              <a:gd name="connsiteY2365" fmla="*/ 4399751 h 5594367"/>
              <a:gd name="connsiteX2366" fmla="*/ 3591823 w 6125898"/>
              <a:gd name="connsiteY2366" fmla="*/ 4399751 h 5594367"/>
              <a:gd name="connsiteX2367" fmla="*/ 3578535 w 6125898"/>
              <a:gd name="connsiteY2367" fmla="*/ 4413039 h 5594367"/>
              <a:gd name="connsiteX2368" fmla="*/ 3578535 w 6125898"/>
              <a:gd name="connsiteY2368" fmla="*/ 4399751 h 5594367"/>
              <a:gd name="connsiteX2369" fmla="*/ 3565247 w 6125898"/>
              <a:gd name="connsiteY2369" fmla="*/ 4425663 h 5594367"/>
              <a:gd name="connsiteX2370" fmla="*/ 3539334 w 6125898"/>
              <a:gd name="connsiteY2370" fmla="*/ 4386463 h 5594367"/>
              <a:gd name="connsiteX2371" fmla="*/ 3552623 w 6125898"/>
              <a:gd name="connsiteY2371" fmla="*/ 4411710 h 5594367"/>
              <a:gd name="connsiteX2372" fmla="*/ 3552623 w 6125898"/>
              <a:gd name="connsiteY2372" fmla="*/ 4411710 h 5594367"/>
              <a:gd name="connsiteX2373" fmla="*/ 3579199 w 6125898"/>
              <a:gd name="connsiteY2373" fmla="*/ 4527983 h 5594367"/>
              <a:gd name="connsiteX2374" fmla="*/ 3553287 w 6125898"/>
              <a:gd name="connsiteY2374" fmla="*/ 4527983 h 5594367"/>
              <a:gd name="connsiteX2375" fmla="*/ 3553287 w 6125898"/>
              <a:gd name="connsiteY2375" fmla="*/ 4514695 h 5594367"/>
              <a:gd name="connsiteX2376" fmla="*/ 3579199 w 6125898"/>
              <a:gd name="connsiteY2376" fmla="*/ 4514695 h 5594367"/>
              <a:gd name="connsiteX2377" fmla="*/ 3579199 w 6125898"/>
              <a:gd name="connsiteY2377" fmla="*/ 4501406 h 5594367"/>
              <a:gd name="connsiteX2378" fmla="*/ 3579199 w 6125898"/>
              <a:gd name="connsiteY2378" fmla="*/ 4527983 h 5594367"/>
              <a:gd name="connsiteX2379" fmla="*/ 3579199 w 6125898"/>
              <a:gd name="connsiteY2379" fmla="*/ 4527983 h 5594367"/>
              <a:gd name="connsiteX2380" fmla="*/ 3592488 w 6125898"/>
              <a:gd name="connsiteY2380" fmla="*/ 4567183 h 5594367"/>
              <a:gd name="connsiteX2381" fmla="*/ 3579199 w 6125898"/>
              <a:gd name="connsiteY2381" fmla="*/ 4593096 h 5594367"/>
              <a:gd name="connsiteX2382" fmla="*/ 3592488 w 6125898"/>
              <a:gd name="connsiteY2382" fmla="*/ 4567183 h 5594367"/>
              <a:gd name="connsiteX2383" fmla="*/ 3592488 w 6125898"/>
              <a:gd name="connsiteY2383" fmla="*/ 4567183 h 5594367"/>
              <a:gd name="connsiteX2384" fmla="*/ 3565911 w 6125898"/>
              <a:gd name="connsiteY2384" fmla="*/ 4658208 h 5594367"/>
              <a:gd name="connsiteX2385" fmla="*/ 3539999 w 6125898"/>
              <a:gd name="connsiteY2385" fmla="*/ 4644920 h 5594367"/>
              <a:gd name="connsiteX2386" fmla="*/ 3565911 w 6125898"/>
              <a:gd name="connsiteY2386" fmla="*/ 4631632 h 5594367"/>
              <a:gd name="connsiteX2387" fmla="*/ 3565911 w 6125898"/>
              <a:gd name="connsiteY2387" fmla="*/ 4658208 h 5594367"/>
              <a:gd name="connsiteX2388" fmla="*/ 3565911 w 6125898"/>
              <a:gd name="connsiteY2388" fmla="*/ 4658208 h 5594367"/>
              <a:gd name="connsiteX2389" fmla="*/ 3565911 w 6125898"/>
              <a:gd name="connsiteY2389" fmla="*/ 4658208 h 5594367"/>
              <a:gd name="connsiteX2390" fmla="*/ 3565911 w 6125898"/>
              <a:gd name="connsiteY2390" fmla="*/ 4684120 h 5594367"/>
              <a:gd name="connsiteX2391" fmla="*/ 3565911 w 6125898"/>
              <a:gd name="connsiteY2391" fmla="*/ 4684120 h 5594367"/>
              <a:gd name="connsiteX2392" fmla="*/ 3565911 w 6125898"/>
              <a:gd name="connsiteY2392" fmla="*/ 4658208 h 5594367"/>
              <a:gd name="connsiteX2393" fmla="*/ 3565911 w 6125898"/>
              <a:gd name="connsiteY2393" fmla="*/ 4658208 h 5594367"/>
              <a:gd name="connsiteX2394" fmla="*/ 3552623 w 6125898"/>
              <a:gd name="connsiteY2394" fmla="*/ 4632296 h 5594367"/>
              <a:gd name="connsiteX2395" fmla="*/ 3539334 w 6125898"/>
              <a:gd name="connsiteY2395" fmla="*/ 4606384 h 5594367"/>
              <a:gd name="connsiteX2396" fmla="*/ 3552623 w 6125898"/>
              <a:gd name="connsiteY2396" fmla="*/ 4632296 h 5594367"/>
              <a:gd name="connsiteX2397" fmla="*/ 3552623 w 6125898"/>
              <a:gd name="connsiteY2397" fmla="*/ 4632296 h 5594367"/>
              <a:gd name="connsiteX2398" fmla="*/ 3552623 w 6125898"/>
              <a:gd name="connsiteY2398" fmla="*/ 4527983 h 5594367"/>
              <a:gd name="connsiteX2399" fmla="*/ 3552623 w 6125898"/>
              <a:gd name="connsiteY2399" fmla="*/ 4567183 h 5594367"/>
              <a:gd name="connsiteX2400" fmla="*/ 3552623 w 6125898"/>
              <a:gd name="connsiteY2400" fmla="*/ 4527983 h 5594367"/>
              <a:gd name="connsiteX2401" fmla="*/ 3552623 w 6125898"/>
              <a:gd name="connsiteY2401" fmla="*/ 4527983 h 5594367"/>
              <a:gd name="connsiteX2402" fmla="*/ 3565911 w 6125898"/>
              <a:gd name="connsiteY2402" fmla="*/ 4489447 h 5594367"/>
              <a:gd name="connsiteX2403" fmla="*/ 3552623 w 6125898"/>
              <a:gd name="connsiteY2403" fmla="*/ 4463535 h 5594367"/>
              <a:gd name="connsiteX2404" fmla="*/ 3578535 w 6125898"/>
              <a:gd name="connsiteY2404" fmla="*/ 4463535 h 5594367"/>
              <a:gd name="connsiteX2405" fmla="*/ 3565247 w 6125898"/>
              <a:gd name="connsiteY2405" fmla="*/ 4463535 h 5594367"/>
              <a:gd name="connsiteX2406" fmla="*/ 3565247 w 6125898"/>
              <a:gd name="connsiteY2406" fmla="*/ 4476823 h 5594367"/>
              <a:gd name="connsiteX2407" fmla="*/ 3591159 w 6125898"/>
              <a:gd name="connsiteY2407" fmla="*/ 4476823 h 5594367"/>
              <a:gd name="connsiteX2408" fmla="*/ 3565911 w 6125898"/>
              <a:gd name="connsiteY2408" fmla="*/ 4489447 h 5594367"/>
              <a:gd name="connsiteX2409" fmla="*/ 3565911 w 6125898"/>
              <a:gd name="connsiteY2409" fmla="*/ 4489447 h 5594367"/>
              <a:gd name="connsiteX2410" fmla="*/ 3592488 w 6125898"/>
              <a:gd name="connsiteY2410" fmla="*/ 4450247 h 5594367"/>
              <a:gd name="connsiteX2411" fmla="*/ 3592488 w 6125898"/>
              <a:gd name="connsiteY2411" fmla="*/ 4476159 h 5594367"/>
              <a:gd name="connsiteX2412" fmla="*/ 3592488 w 6125898"/>
              <a:gd name="connsiteY2412" fmla="*/ 4450247 h 5594367"/>
              <a:gd name="connsiteX2413" fmla="*/ 3592488 w 6125898"/>
              <a:gd name="connsiteY2413" fmla="*/ 4450247 h 5594367"/>
              <a:gd name="connsiteX2414" fmla="*/ 3605112 w 6125898"/>
              <a:gd name="connsiteY2414" fmla="*/ 4411710 h 5594367"/>
              <a:gd name="connsiteX2415" fmla="*/ 3605112 w 6125898"/>
              <a:gd name="connsiteY2415" fmla="*/ 4411710 h 5594367"/>
              <a:gd name="connsiteX2416" fmla="*/ 3618400 w 6125898"/>
              <a:gd name="connsiteY2416" fmla="*/ 4424999 h 5594367"/>
              <a:gd name="connsiteX2417" fmla="*/ 3605112 w 6125898"/>
              <a:gd name="connsiteY2417" fmla="*/ 4424999 h 5594367"/>
              <a:gd name="connsiteX2418" fmla="*/ 3605112 w 6125898"/>
              <a:gd name="connsiteY2418" fmla="*/ 4438287 h 5594367"/>
              <a:gd name="connsiteX2419" fmla="*/ 3605112 w 6125898"/>
              <a:gd name="connsiteY2419" fmla="*/ 4411710 h 5594367"/>
              <a:gd name="connsiteX2420" fmla="*/ 3605112 w 6125898"/>
              <a:gd name="connsiteY2420" fmla="*/ 4411710 h 5594367"/>
              <a:gd name="connsiteX2421" fmla="*/ 3539999 w 6125898"/>
              <a:gd name="connsiteY2421" fmla="*/ 4437623 h 5594367"/>
              <a:gd name="connsiteX2422" fmla="*/ 3539999 w 6125898"/>
              <a:gd name="connsiteY2422" fmla="*/ 4450911 h 5594367"/>
              <a:gd name="connsiteX2423" fmla="*/ 3539999 w 6125898"/>
              <a:gd name="connsiteY2423" fmla="*/ 4424999 h 5594367"/>
              <a:gd name="connsiteX2424" fmla="*/ 3565911 w 6125898"/>
              <a:gd name="connsiteY2424" fmla="*/ 4450911 h 5594367"/>
              <a:gd name="connsiteX2425" fmla="*/ 3539999 w 6125898"/>
              <a:gd name="connsiteY2425" fmla="*/ 4464199 h 5594367"/>
              <a:gd name="connsiteX2426" fmla="*/ 3539999 w 6125898"/>
              <a:gd name="connsiteY2426" fmla="*/ 4490112 h 5594367"/>
              <a:gd name="connsiteX2427" fmla="*/ 3526710 w 6125898"/>
              <a:gd name="connsiteY2427" fmla="*/ 4450911 h 5594367"/>
              <a:gd name="connsiteX2428" fmla="*/ 3539999 w 6125898"/>
              <a:gd name="connsiteY2428" fmla="*/ 4437623 h 5594367"/>
              <a:gd name="connsiteX2429" fmla="*/ 3539999 w 6125898"/>
              <a:gd name="connsiteY2429" fmla="*/ 4437623 h 5594367"/>
              <a:gd name="connsiteX2430" fmla="*/ 3539999 w 6125898"/>
              <a:gd name="connsiteY2430" fmla="*/ 4553895 h 5594367"/>
              <a:gd name="connsiteX2431" fmla="*/ 3526710 w 6125898"/>
              <a:gd name="connsiteY2431" fmla="*/ 4553895 h 5594367"/>
              <a:gd name="connsiteX2432" fmla="*/ 3539999 w 6125898"/>
              <a:gd name="connsiteY2432" fmla="*/ 4527983 h 5594367"/>
              <a:gd name="connsiteX2433" fmla="*/ 3539999 w 6125898"/>
              <a:gd name="connsiteY2433" fmla="*/ 4553895 h 5594367"/>
              <a:gd name="connsiteX2434" fmla="*/ 3539999 w 6125898"/>
              <a:gd name="connsiteY2434" fmla="*/ 4553895 h 5594367"/>
              <a:gd name="connsiteX2435" fmla="*/ 3500134 w 6125898"/>
              <a:gd name="connsiteY2435" fmla="*/ 4437623 h 5594367"/>
              <a:gd name="connsiteX2436" fmla="*/ 3474222 w 6125898"/>
              <a:gd name="connsiteY2436" fmla="*/ 4450911 h 5594367"/>
              <a:gd name="connsiteX2437" fmla="*/ 3500134 w 6125898"/>
              <a:gd name="connsiteY2437" fmla="*/ 4437623 h 5594367"/>
              <a:gd name="connsiteX2438" fmla="*/ 3500134 w 6125898"/>
              <a:gd name="connsiteY2438" fmla="*/ 4437623 h 5594367"/>
              <a:gd name="connsiteX2439" fmla="*/ 3460933 w 6125898"/>
              <a:gd name="connsiteY2439" fmla="*/ 4437623 h 5594367"/>
              <a:gd name="connsiteX2440" fmla="*/ 3460933 w 6125898"/>
              <a:gd name="connsiteY2440" fmla="*/ 4450911 h 5594367"/>
              <a:gd name="connsiteX2441" fmla="*/ 3447645 w 6125898"/>
              <a:gd name="connsiteY2441" fmla="*/ 4437623 h 5594367"/>
              <a:gd name="connsiteX2442" fmla="*/ 3434357 w 6125898"/>
              <a:gd name="connsiteY2442" fmla="*/ 4424334 h 5594367"/>
              <a:gd name="connsiteX2443" fmla="*/ 3460933 w 6125898"/>
              <a:gd name="connsiteY2443" fmla="*/ 4437623 h 5594367"/>
              <a:gd name="connsiteX2444" fmla="*/ 3460933 w 6125898"/>
              <a:gd name="connsiteY2444" fmla="*/ 4437623 h 5594367"/>
              <a:gd name="connsiteX2445" fmla="*/ 3408445 w 6125898"/>
              <a:gd name="connsiteY2445" fmla="*/ 4463535 h 5594367"/>
              <a:gd name="connsiteX2446" fmla="*/ 3421734 w 6125898"/>
              <a:gd name="connsiteY2446" fmla="*/ 4424334 h 5594367"/>
              <a:gd name="connsiteX2447" fmla="*/ 3435022 w 6125898"/>
              <a:gd name="connsiteY2447" fmla="*/ 4437623 h 5594367"/>
              <a:gd name="connsiteX2448" fmla="*/ 3408445 w 6125898"/>
              <a:gd name="connsiteY2448" fmla="*/ 4463535 h 5594367"/>
              <a:gd name="connsiteX2449" fmla="*/ 3408445 w 6125898"/>
              <a:gd name="connsiteY2449" fmla="*/ 4463535 h 5594367"/>
              <a:gd name="connsiteX2450" fmla="*/ 3421734 w 6125898"/>
              <a:gd name="connsiteY2450" fmla="*/ 4476159 h 5594367"/>
              <a:gd name="connsiteX2451" fmla="*/ 3421734 w 6125898"/>
              <a:gd name="connsiteY2451" fmla="*/ 4489447 h 5594367"/>
              <a:gd name="connsiteX2452" fmla="*/ 3421734 w 6125898"/>
              <a:gd name="connsiteY2452" fmla="*/ 4476159 h 5594367"/>
              <a:gd name="connsiteX2453" fmla="*/ 3421734 w 6125898"/>
              <a:gd name="connsiteY2453" fmla="*/ 4476159 h 5594367"/>
              <a:gd name="connsiteX2454" fmla="*/ 3408445 w 6125898"/>
              <a:gd name="connsiteY2454" fmla="*/ 4696744 h 5594367"/>
              <a:gd name="connsiteX2455" fmla="*/ 3408445 w 6125898"/>
              <a:gd name="connsiteY2455" fmla="*/ 4683456 h 5594367"/>
              <a:gd name="connsiteX2456" fmla="*/ 3408445 w 6125898"/>
              <a:gd name="connsiteY2456" fmla="*/ 4696744 h 5594367"/>
              <a:gd name="connsiteX2457" fmla="*/ 3408445 w 6125898"/>
              <a:gd name="connsiteY2457" fmla="*/ 4696744 h 5594367"/>
              <a:gd name="connsiteX2458" fmla="*/ 3408445 w 6125898"/>
              <a:gd name="connsiteY2458" fmla="*/ 4658208 h 5594367"/>
              <a:gd name="connsiteX2459" fmla="*/ 3434357 w 6125898"/>
              <a:gd name="connsiteY2459" fmla="*/ 4644920 h 5594367"/>
              <a:gd name="connsiteX2460" fmla="*/ 3408445 w 6125898"/>
              <a:gd name="connsiteY2460" fmla="*/ 4658208 h 5594367"/>
              <a:gd name="connsiteX2461" fmla="*/ 3408445 w 6125898"/>
              <a:gd name="connsiteY2461" fmla="*/ 4658208 h 5594367"/>
              <a:gd name="connsiteX2462" fmla="*/ 3421734 w 6125898"/>
              <a:gd name="connsiteY2462" fmla="*/ 4579807 h 5594367"/>
              <a:gd name="connsiteX2463" fmla="*/ 3421734 w 6125898"/>
              <a:gd name="connsiteY2463" fmla="*/ 4553895 h 5594367"/>
              <a:gd name="connsiteX2464" fmla="*/ 3460933 w 6125898"/>
              <a:gd name="connsiteY2464" fmla="*/ 4567183 h 5594367"/>
              <a:gd name="connsiteX2465" fmla="*/ 3421734 w 6125898"/>
              <a:gd name="connsiteY2465" fmla="*/ 4579807 h 5594367"/>
              <a:gd name="connsiteX2466" fmla="*/ 3421734 w 6125898"/>
              <a:gd name="connsiteY2466" fmla="*/ 4579807 h 5594367"/>
              <a:gd name="connsiteX2467" fmla="*/ 3460933 w 6125898"/>
              <a:gd name="connsiteY2467" fmla="*/ 4761857 h 5594367"/>
              <a:gd name="connsiteX2468" fmla="*/ 3474222 w 6125898"/>
              <a:gd name="connsiteY2468" fmla="*/ 4748568 h 5594367"/>
              <a:gd name="connsiteX2469" fmla="*/ 3460933 w 6125898"/>
              <a:gd name="connsiteY2469" fmla="*/ 4748568 h 5594367"/>
              <a:gd name="connsiteX2470" fmla="*/ 3474222 w 6125898"/>
              <a:gd name="connsiteY2470" fmla="*/ 4735280 h 5594367"/>
              <a:gd name="connsiteX2471" fmla="*/ 3460933 w 6125898"/>
              <a:gd name="connsiteY2471" fmla="*/ 4761857 h 5594367"/>
              <a:gd name="connsiteX2472" fmla="*/ 3460933 w 6125898"/>
              <a:gd name="connsiteY2472" fmla="*/ 4761857 h 5594367"/>
              <a:gd name="connsiteX2473" fmla="*/ 3474222 w 6125898"/>
              <a:gd name="connsiteY2473" fmla="*/ 4722657 h 5594367"/>
              <a:gd name="connsiteX2474" fmla="*/ 3460933 w 6125898"/>
              <a:gd name="connsiteY2474" fmla="*/ 4696744 h 5594367"/>
              <a:gd name="connsiteX2475" fmla="*/ 3474222 w 6125898"/>
              <a:gd name="connsiteY2475" fmla="*/ 4696744 h 5594367"/>
              <a:gd name="connsiteX2476" fmla="*/ 3474222 w 6125898"/>
              <a:gd name="connsiteY2476" fmla="*/ 4683456 h 5594367"/>
              <a:gd name="connsiteX2477" fmla="*/ 3460933 w 6125898"/>
              <a:gd name="connsiteY2477" fmla="*/ 4683456 h 5594367"/>
              <a:gd name="connsiteX2478" fmla="*/ 3447645 w 6125898"/>
              <a:gd name="connsiteY2478" fmla="*/ 4696744 h 5594367"/>
              <a:gd name="connsiteX2479" fmla="*/ 3473557 w 6125898"/>
              <a:gd name="connsiteY2479" fmla="*/ 4631632 h 5594367"/>
              <a:gd name="connsiteX2480" fmla="*/ 3460269 w 6125898"/>
              <a:gd name="connsiteY2480" fmla="*/ 4644920 h 5594367"/>
              <a:gd name="connsiteX2481" fmla="*/ 3473557 w 6125898"/>
              <a:gd name="connsiteY2481" fmla="*/ 4644920 h 5594367"/>
              <a:gd name="connsiteX2482" fmla="*/ 3474222 w 6125898"/>
              <a:gd name="connsiteY2482" fmla="*/ 4722657 h 5594367"/>
              <a:gd name="connsiteX2483" fmla="*/ 3474222 w 6125898"/>
              <a:gd name="connsiteY2483" fmla="*/ 4722657 h 5594367"/>
              <a:gd name="connsiteX2484" fmla="*/ 3460933 w 6125898"/>
              <a:gd name="connsiteY2484" fmla="*/ 4593096 h 5594367"/>
              <a:gd name="connsiteX2485" fmla="*/ 3474222 w 6125898"/>
              <a:gd name="connsiteY2485" fmla="*/ 4606384 h 5594367"/>
              <a:gd name="connsiteX2486" fmla="*/ 3474222 w 6125898"/>
              <a:gd name="connsiteY2486" fmla="*/ 4619672 h 5594367"/>
              <a:gd name="connsiteX2487" fmla="*/ 3460933 w 6125898"/>
              <a:gd name="connsiteY2487" fmla="*/ 4593096 h 5594367"/>
              <a:gd name="connsiteX2488" fmla="*/ 3460933 w 6125898"/>
              <a:gd name="connsiteY2488" fmla="*/ 4593096 h 5594367"/>
              <a:gd name="connsiteX2489" fmla="*/ 3460933 w 6125898"/>
              <a:gd name="connsiteY2489" fmla="*/ 4541271 h 5594367"/>
              <a:gd name="connsiteX2490" fmla="*/ 3486846 w 6125898"/>
              <a:gd name="connsiteY2490" fmla="*/ 4527983 h 5594367"/>
              <a:gd name="connsiteX2491" fmla="*/ 3473557 w 6125898"/>
              <a:gd name="connsiteY2491" fmla="*/ 4527983 h 5594367"/>
              <a:gd name="connsiteX2492" fmla="*/ 3473557 w 6125898"/>
              <a:gd name="connsiteY2492" fmla="*/ 4514695 h 5594367"/>
              <a:gd name="connsiteX2493" fmla="*/ 3473557 w 6125898"/>
              <a:gd name="connsiteY2493" fmla="*/ 4527983 h 5594367"/>
              <a:gd name="connsiteX2494" fmla="*/ 3473557 w 6125898"/>
              <a:gd name="connsiteY2494" fmla="*/ 4488783 h 5594367"/>
              <a:gd name="connsiteX2495" fmla="*/ 3473557 w 6125898"/>
              <a:gd name="connsiteY2495" fmla="*/ 4502071 h 5594367"/>
              <a:gd name="connsiteX2496" fmla="*/ 3486846 w 6125898"/>
              <a:gd name="connsiteY2496" fmla="*/ 4502071 h 5594367"/>
              <a:gd name="connsiteX2497" fmla="*/ 3486846 w 6125898"/>
              <a:gd name="connsiteY2497" fmla="*/ 4527983 h 5594367"/>
              <a:gd name="connsiteX2498" fmla="*/ 3500134 w 6125898"/>
              <a:gd name="connsiteY2498" fmla="*/ 4514695 h 5594367"/>
              <a:gd name="connsiteX2499" fmla="*/ 3500134 w 6125898"/>
              <a:gd name="connsiteY2499" fmla="*/ 4540607 h 5594367"/>
              <a:gd name="connsiteX2500" fmla="*/ 3460933 w 6125898"/>
              <a:gd name="connsiteY2500" fmla="*/ 4541271 h 5594367"/>
              <a:gd name="connsiteX2501" fmla="*/ 3460933 w 6125898"/>
              <a:gd name="connsiteY2501" fmla="*/ 4541271 h 5594367"/>
              <a:gd name="connsiteX2502" fmla="*/ 3500134 w 6125898"/>
              <a:gd name="connsiteY2502" fmla="*/ 4748568 h 5594367"/>
              <a:gd name="connsiteX2503" fmla="*/ 3500134 w 6125898"/>
              <a:gd name="connsiteY2503" fmla="*/ 4735280 h 5594367"/>
              <a:gd name="connsiteX2504" fmla="*/ 3486846 w 6125898"/>
              <a:gd name="connsiteY2504" fmla="*/ 4735280 h 5594367"/>
              <a:gd name="connsiteX2505" fmla="*/ 3500134 w 6125898"/>
              <a:gd name="connsiteY2505" fmla="*/ 4748568 h 5594367"/>
              <a:gd name="connsiteX2506" fmla="*/ 3500134 w 6125898"/>
              <a:gd name="connsiteY2506" fmla="*/ 4748568 h 5594367"/>
              <a:gd name="connsiteX2507" fmla="*/ 3487510 w 6125898"/>
              <a:gd name="connsiteY2507" fmla="*/ 4593096 h 5594367"/>
              <a:gd name="connsiteX2508" fmla="*/ 3500798 w 6125898"/>
              <a:gd name="connsiteY2508" fmla="*/ 4619008 h 5594367"/>
              <a:gd name="connsiteX2509" fmla="*/ 3487510 w 6125898"/>
              <a:gd name="connsiteY2509" fmla="*/ 4593096 h 5594367"/>
              <a:gd name="connsiteX2510" fmla="*/ 3487510 w 6125898"/>
              <a:gd name="connsiteY2510" fmla="*/ 4593096 h 5594367"/>
              <a:gd name="connsiteX2511" fmla="*/ 3500134 w 6125898"/>
              <a:gd name="connsiteY2511" fmla="*/ 4658208 h 5594367"/>
              <a:gd name="connsiteX2512" fmla="*/ 3500134 w 6125898"/>
              <a:gd name="connsiteY2512" fmla="*/ 4632296 h 5594367"/>
              <a:gd name="connsiteX2513" fmla="*/ 3513422 w 6125898"/>
              <a:gd name="connsiteY2513" fmla="*/ 4632296 h 5594367"/>
              <a:gd name="connsiteX2514" fmla="*/ 3500134 w 6125898"/>
              <a:gd name="connsiteY2514" fmla="*/ 4658208 h 5594367"/>
              <a:gd name="connsiteX2515" fmla="*/ 3500134 w 6125898"/>
              <a:gd name="connsiteY2515" fmla="*/ 4658208 h 5594367"/>
              <a:gd name="connsiteX2516" fmla="*/ 3513422 w 6125898"/>
              <a:gd name="connsiteY2516" fmla="*/ 4593096 h 5594367"/>
              <a:gd name="connsiteX2517" fmla="*/ 3513422 w 6125898"/>
              <a:gd name="connsiteY2517" fmla="*/ 4593096 h 5594367"/>
              <a:gd name="connsiteX2518" fmla="*/ 3526710 w 6125898"/>
              <a:gd name="connsiteY2518" fmla="*/ 4593096 h 5594367"/>
              <a:gd name="connsiteX2519" fmla="*/ 3513422 w 6125898"/>
              <a:gd name="connsiteY2519" fmla="*/ 4593096 h 5594367"/>
              <a:gd name="connsiteX2520" fmla="*/ 3513422 w 6125898"/>
              <a:gd name="connsiteY2520" fmla="*/ 4579807 h 5594367"/>
              <a:gd name="connsiteX2521" fmla="*/ 3487510 w 6125898"/>
              <a:gd name="connsiteY2521" fmla="*/ 4579807 h 5594367"/>
              <a:gd name="connsiteX2522" fmla="*/ 3500798 w 6125898"/>
              <a:gd name="connsiteY2522" fmla="*/ 4566519 h 5594367"/>
              <a:gd name="connsiteX2523" fmla="*/ 3514086 w 6125898"/>
              <a:gd name="connsiteY2523" fmla="*/ 4579807 h 5594367"/>
              <a:gd name="connsiteX2524" fmla="*/ 3527375 w 6125898"/>
              <a:gd name="connsiteY2524" fmla="*/ 4566519 h 5594367"/>
              <a:gd name="connsiteX2525" fmla="*/ 3540663 w 6125898"/>
              <a:gd name="connsiteY2525" fmla="*/ 4566519 h 5594367"/>
              <a:gd name="connsiteX2526" fmla="*/ 3540663 w 6125898"/>
              <a:gd name="connsiteY2526" fmla="*/ 4592431 h 5594367"/>
              <a:gd name="connsiteX2527" fmla="*/ 3540663 w 6125898"/>
              <a:gd name="connsiteY2527" fmla="*/ 4579143 h 5594367"/>
              <a:gd name="connsiteX2528" fmla="*/ 3540663 w 6125898"/>
              <a:gd name="connsiteY2528" fmla="*/ 4605055 h 5594367"/>
              <a:gd name="connsiteX2529" fmla="*/ 3513422 w 6125898"/>
              <a:gd name="connsiteY2529" fmla="*/ 4593096 h 5594367"/>
              <a:gd name="connsiteX2530" fmla="*/ 3513422 w 6125898"/>
              <a:gd name="connsiteY2530" fmla="*/ 4593096 h 5594367"/>
              <a:gd name="connsiteX2531" fmla="*/ 3526710 w 6125898"/>
              <a:gd name="connsiteY2531" fmla="*/ 4787769 h 5594367"/>
              <a:gd name="connsiteX2532" fmla="*/ 3539999 w 6125898"/>
              <a:gd name="connsiteY2532" fmla="*/ 4735945 h 5594367"/>
              <a:gd name="connsiteX2533" fmla="*/ 3553287 w 6125898"/>
              <a:gd name="connsiteY2533" fmla="*/ 4749233 h 5594367"/>
              <a:gd name="connsiteX2534" fmla="*/ 3526710 w 6125898"/>
              <a:gd name="connsiteY2534" fmla="*/ 4787769 h 5594367"/>
              <a:gd name="connsiteX2535" fmla="*/ 3526710 w 6125898"/>
              <a:gd name="connsiteY2535" fmla="*/ 4787769 h 5594367"/>
              <a:gd name="connsiteX2536" fmla="*/ 3552623 w 6125898"/>
              <a:gd name="connsiteY2536" fmla="*/ 4735945 h 5594367"/>
              <a:gd name="connsiteX2537" fmla="*/ 3539334 w 6125898"/>
              <a:gd name="connsiteY2537" fmla="*/ 4735945 h 5594367"/>
              <a:gd name="connsiteX2538" fmla="*/ 3552623 w 6125898"/>
              <a:gd name="connsiteY2538" fmla="*/ 4684120 h 5594367"/>
              <a:gd name="connsiteX2539" fmla="*/ 3539334 w 6125898"/>
              <a:gd name="connsiteY2539" fmla="*/ 4697408 h 5594367"/>
              <a:gd name="connsiteX2540" fmla="*/ 3526046 w 6125898"/>
              <a:gd name="connsiteY2540" fmla="*/ 4697408 h 5594367"/>
              <a:gd name="connsiteX2541" fmla="*/ 3551959 w 6125898"/>
              <a:gd name="connsiteY2541" fmla="*/ 4684120 h 5594367"/>
              <a:gd name="connsiteX2542" fmla="*/ 3551959 w 6125898"/>
              <a:gd name="connsiteY2542" fmla="*/ 4723321 h 5594367"/>
              <a:gd name="connsiteX2543" fmla="*/ 3552623 w 6125898"/>
              <a:gd name="connsiteY2543" fmla="*/ 4735945 h 5594367"/>
              <a:gd name="connsiteX2544" fmla="*/ 3552623 w 6125898"/>
              <a:gd name="connsiteY2544" fmla="*/ 4735945 h 5594367"/>
              <a:gd name="connsiteX2545" fmla="*/ 3565911 w 6125898"/>
              <a:gd name="connsiteY2545" fmla="*/ 4787769 h 5594367"/>
              <a:gd name="connsiteX2546" fmla="*/ 3552623 w 6125898"/>
              <a:gd name="connsiteY2546" fmla="*/ 4787769 h 5594367"/>
              <a:gd name="connsiteX2547" fmla="*/ 3565911 w 6125898"/>
              <a:gd name="connsiteY2547" fmla="*/ 4774481 h 5594367"/>
              <a:gd name="connsiteX2548" fmla="*/ 3565911 w 6125898"/>
              <a:gd name="connsiteY2548" fmla="*/ 4787769 h 5594367"/>
              <a:gd name="connsiteX2549" fmla="*/ 3565911 w 6125898"/>
              <a:gd name="connsiteY2549" fmla="*/ 4787769 h 5594367"/>
              <a:gd name="connsiteX2550" fmla="*/ 3565911 w 6125898"/>
              <a:gd name="connsiteY2550" fmla="*/ 4748568 h 5594367"/>
              <a:gd name="connsiteX2551" fmla="*/ 3579199 w 6125898"/>
              <a:gd name="connsiteY2551" fmla="*/ 4722657 h 5594367"/>
              <a:gd name="connsiteX2552" fmla="*/ 3565911 w 6125898"/>
              <a:gd name="connsiteY2552" fmla="*/ 4748568 h 5594367"/>
              <a:gd name="connsiteX2553" fmla="*/ 3565911 w 6125898"/>
              <a:gd name="connsiteY2553" fmla="*/ 4748568 h 5594367"/>
              <a:gd name="connsiteX2554" fmla="*/ 3579199 w 6125898"/>
              <a:gd name="connsiteY2554" fmla="*/ 4632296 h 5594367"/>
              <a:gd name="connsiteX2555" fmla="*/ 3579199 w 6125898"/>
              <a:gd name="connsiteY2555" fmla="*/ 4593096 h 5594367"/>
              <a:gd name="connsiteX2556" fmla="*/ 3592488 w 6125898"/>
              <a:gd name="connsiteY2556" fmla="*/ 4593096 h 5594367"/>
              <a:gd name="connsiteX2557" fmla="*/ 3605776 w 6125898"/>
              <a:gd name="connsiteY2557" fmla="*/ 4606384 h 5594367"/>
              <a:gd name="connsiteX2558" fmla="*/ 3579199 w 6125898"/>
              <a:gd name="connsiteY2558" fmla="*/ 4632296 h 5594367"/>
              <a:gd name="connsiteX2559" fmla="*/ 3579199 w 6125898"/>
              <a:gd name="connsiteY2559" fmla="*/ 4632296 h 5594367"/>
              <a:gd name="connsiteX2560" fmla="*/ 3605112 w 6125898"/>
              <a:gd name="connsiteY2560" fmla="*/ 4761857 h 5594367"/>
              <a:gd name="connsiteX2561" fmla="*/ 3591823 w 6125898"/>
              <a:gd name="connsiteY2561" fmla="*/ 4735945 h 5594367"/>
              <a:gd name="connsiteX2562" fmla="*/ 3605112 w 6125898"/>
              <a:gd name="connsiteY2562" fmla="*/ 4749233 h 5594367"/>
              <a:gd name="connsiteX2563" fmla="*/ 3605112 w 6125898"/>
              <a:gd name="connsiteY2563" fmla="*/ 4761857 h 5594367"/>
              <a:gd name="connsiteX2564" fmla="*/ 3605112 w 6125898"/>
              <a:gd name="connsiteY2564" fmla="*/ 4761857 h 5594367"/>
              <a:gd name="connsiteX2565" fmla="*/ 3592488 w 6125898"/>
              <a:gd name="connsiteY2565" fmla="*/ 4567183 h 5594367"/>
              <a:gd name="connsiteX2566" fmla="*/ 3605776 w 6125898"/>
              <a:gd name="connsiteY2566" fmla="*/ 4527983 h 5594367"/>
              <a:gd name="connsiteX2567" fmla="*/ 3605776 w 6125898"/>
              <a:gd name="connsiteY2567" fmla="*/ 4527983 h 5594367"/>
              <a:gd name="connsiteX2568" fmla="*/ 3592488 w 6125898"/>
              <a:gd name="connsiteY2568" fmla="*/ 4567183 h 5594367"/>
              <a:gd name="connsiteX2569" fmla="*/ 3592488 w 6125898"/>
              <a:gd name="connsiteY2569" fmla="*/ 4567183 h 5594367"/>
              <a:gd name="connsiteX2570" fmla="*/ 3618400 w 6125898"/>
              <a:gd name="connsiteY2570" fmla="*/ 4632296 h 5594367"/>
              <a:gd name="connsiteX2571" fmla="*/ 3618400 w 6125898"/>
              <a:gd name="connsiteY2571" fmla="*/ 4645584 h 5594367"/>
              <a:gd name="connsiteX2572" fmla="*/ 3618400 w 6125898"/>
              <a:gd name="connsiteY2572" fmla="*/ 4632296 h 5594367"/>
              <a:gd name="connsiteX2573" fmla="*/ 3618400 w 6125898"/>
              <a:gd name="connsiteY2573" fmla="*/ 4632296 h 5594367"/>
              <a:gd name="connsiteX2574" fmla="*/ 3618400 w 6125898"/>
              <a:gd name="connsiteY2574" fmla="*/ 4489447 h 5594367"/>
              <a:gd name="connsiteX2575" fmla="*/ 3605112 w 6125898"/>
              <a:gd name="connsiteY2575" fmla="*/ 4502735 h 5594367"/>
              <a:gd name="connsiteX2576" fmla="*/ 3579199 w 6125898"/>
              <a:gd name="connsiteY2576" fmla="*/ 4489447 h 5594367"/>
              <a:gd name="connsiteX2577" fmla="*/ 3618400 w 6125898"/>
              <a:gd name="connsiteY2577" fmla="*/ 4463535 h 5594367"/>
              <a:gd name="connsiteX2578" fmla="*/ 3618400 w 6125898"/>
              <a:gd name="connsiteY2578" fmla="*/ 4489447 h 5594367"/>
              <a:gd name="connsiteX2579" fmla="*/ 3605112 w 6125898"/>
              <a:gd name="connsiteY2579" fmla="*/ 4489447 h 5594367"/>
              <a:gd name="connsiteX2580" fmla="*/ 3618400 w 6125898"/>
              <a:gd name="connsiteY2580" fmla="*/ 4489447 h 5594367"/>
              <a:gd name="connsiteX2581" fmla="*/ 3618400 w 6125898"/>
              <a:gd name="connsiteY2581" fmla="*/ 4489447 h 5594367"/>
              <a:gd name="connsiteX2582" fmla="*/ 3644976 w 6125898"/>
              <a:gd name="connsiteY2582" fmla="*/ 4515359 h 5594367"/>
              <a:gd name="connsiteX2583" fmla="*/ 3644976 w 6125898"/>
              <a:gd name="connsiteY2583" fmla="*/ 4515359 h 5594367"/>
              <a:gd name="connsiteX2584" fmla="*/ 3631688 w 6125898"/>
              <a:gd name="connsiteY2584" fmla="*/ 4515359 h 5594367"/>
              <a:gd name="connsiteX2585" fmla="*/ 3631688 w 6125898"/>
              <a:gd name="connsiteY2585" fmla="*/ 4502071 h 5594367"/>
              <a:gd name="connsiteX2586" fmla="*/ 3618400 w 6125898"/>
              <a:gd name="connsiteY2586" fmla="*/ 4515359 h 5594367"/>
              <a:gd name="connsiteX2587" fmla="*/ 3618400 w 6125898"/>
              <a:gd name="connsiteY2587" fmla="*/ 4489447 h 5594367"/>
              <a:gd name="connsiteX2588" fmla="*/ 3644312 w 6125898"/>
              <a:gd name="connsiteY2588" fmla="*/ 4502735 h 5594367"/>
              <a:gd name="connsiteX2589" fmla="*/ 3644976 w 6125898"/>
              <a:gd name="connsiteY2589" fmla="*/ 4515359 h 5594367"/>
              <a:gd name="connsiteX2590" fmla="*/ 3644976 w 6125898"/>
              <a:gd name="connsiteY2590" fmla="*/ 4515359 h 5594367"/>
              <a:gd name="connsiteX2591" fmla="*/ 3644976 w 6125898"/>
              <a:gd name="connsiteY2591" fmla="*/ 4476159 h 5594367"/>
              <a:gd name="connsiteX2592" fmla="*/ 3631688 w 6125898"/>
              <a:gd name="connsiteY2592" fmla="*/ 4462870 h 5594367"/>
              <a:gd name="connsiteX2593" fmla="*/ 3631688 w 6125898"/>
              <a:gd name="connsiteY2593" fmla="*/ 4462870 h 5594367"/>
              <a:gd name="connsiteX2594" fmla="*/ 3644976 w 6125898"/>
              <a:gd name="connsiteY2594" fmla="*/ 4436958 h 5594367"/>
              <a:gd name="connsiteX2595" fmla="*/ 3644976 w 6125898"/>
              <a:gd name="connsiteY2595" fmla="*/ 4476159 h 5594367"/>
              <a:gd name="connsiteX2596" fmla="*/ 3644976 w 6125898"/>
              <a:gd name="connsiteY2596" fmla="*/ 4476159 h 5594367"/>
              <a:gd name="connsiteX2597" fmla="*/ 3736665 w 6125898"/>
              <a:gd name="connsiteY2597" fmla="*/ 4761857 h 5594367"/>
              <a:gd name="connsiteX2598" fmla="*/ 3723377 w 6125898"/>
              <a:gd name="connsiteY2598" fmla="*/ 4748568 h 5594367"/>
              <a:gd name="connsiteX2599" fmla="*/ 3736665 w 6125898"/>
              <a:gd name="connsiteY2599" fmla="*/ 4748568 h 5594367"/>
              <a:gd name="connsiteX2600" fmla="*/ 3736665 w 6125898"/>
              <a:gd name="connsiteY2600" fmla="*/ 4761857 h 5594367"/>
              <a:gd name="connsiteX2601" fmla="*/ 3736665 w 6125898"/>
              <a:gd name="connsiteY2601" fmla="*/ 4761857 h 5594367"/>
              <a:gd name="connsiteX2602" fmla="*/ 3736665 w 6125898"/>
              <a:gd name="connsiteY2602" fmla="*/ 4761857 h 5594367"/>
              <a:gd name="connsiteX2603" fmla="*/ 3906756 w 6125898"/>
              <a:gd name="connsiteY2603" fmla="*/ 4203749 h 5594367"/>
              <a:gd name="connsiteX2604" fmla="*/ 3906756 w 6125898"/>
              <a:gd name="connsiteY2604" fmla="*/ 4242949 h 5594367"/>
              <a:gd name="connsiteX2605" fmla="*/ 3893468 w 6125898"/>
              <a:gd name="connsiteY2605" fmla="*/ 4217037 h 5594367"/>
              <a:gd name="connsiteX2606" fmla="*/ 3906756 w 6125898"/>
              <a:gd name="connsiteY2606" fmla="*/ 4203749 h 5594367"/>
              <a:gd name="connsiteX2607" fmla="*/ 3906756 w 6125898"/>
              <a:gd name="connsiteY2607" fmla="*/ 4203749 h 5594367"/>
              <a:gd name="connsiteX2608" fmla="*/ 3867555 w 6125898"/>
              <a:gd name="connsiteY2608" fmla="*/ 4229661 h 5594367"/>
              <a:gd name="connsiteX2609" fmla="*/ 3854267 w 6125898"/>
              <a:gd name="connsiteY2609" fmla="*/ 4216373 h 5594367"/>
              <a:gd name="connsiteX2610" fmla="*/ 3867555 w 6125898"/>
              <a:gd name="connsiteY2610" fmla="*/ 4229661 h 5594367"/>
              <a:gd name="connsiteX2611" fmla="*/ 3854267 w 6125898"/>
              <a:gd name="connsiteY2611" fmla="*/ 4229661 h 5594367"/>
              <a:gd name="connsiteX2612" fmla="*/ 3867555 w 6125898"/>
              <a:gd name="connsiteY2612" fmla="*/ 4229661 h 5594367"/>
              <a:gd name="connsiteX2613" fmla="*/ 3867555 w 6125898"/>
              <a:gd name="connsiteY2613" fmla="*/ 4229661 h 5594367"/>
              <a:gd name="connsiteX2614" fmla="*/ 3841643 w 6125898"/>
              <a:gd name="connsiteY2614" fmla="*/ 4476159 h 5594367"/>
              <a:gd name="connsiteX2615" fmla="*/ 3867555 w 6125898"/>
              <a:gd name="connsiteY2615" fmla="*/ 4502071 h 5594367"/>
              <a:gd name="connsiteX2616" fmla="*/ 3880844 w 6125898"/>
              <a:gd name="connsiteY2616" fmla="*/ 4515359 h 5594367"/>
              <a:gd name="connsiteX2617" fmla="*/ 3841643 w 6125898"/>
              <a:gd name="connsiteY2617" fmla="*/ 4541271 h 5594367"/>
              <a:gd name="connsiteX2618" fmla="*/ 3841643 w 6125898"/>
              <a:gd name="connsiteY2618" fmla="*/ 4502071 h 5594367"/>
              <a:gd name="connsiteX2619" fmla="*/ 3841643 w 6125898"/>
              <a:gd name="connsiteY2619" fmla="*/ 4476159 h 5594367"/>
              <a:gd name="connsiteX2620" fmla="*/ 3841643 w 6125898"/>
              <a:gd name="connsiteY2620" fmla="*/ 4476159 h 5594367"/>
              <a:gd name="connsiteX2621" fmla="*/ 3854267 w 6125898"/>
              <a:gd name="connsiteY2621" fmla="*/ 4294774 h 5594367"/>
              <a:gd name="connsiteX2622" fmla="*/ 3867555 w 6125898"/>
              <a:gd name="connsiteY2622" fmla="*/ 4308062 h 5594367"/>
              <a:gd name="connsiteX2623" fmla="*/ 3854267 w 6125898"/>
              <a:gd name="connsiteY2623" fmla="*/ 4308062 h 5594367"/>
              <a:gd name="connsiteX2624" fmla="*/ 3854267 w 6125898"/>
              <a:gd name="connsiteY2624" fmla="*/ 4294774 h 5594367"/>
              <a:gd name="connsiteX2625" fmla="*/ 3854267 w 6125898"/>
              <a:gd name="connsiteY2625" fmla="*/ 4294774 h 5594367"/>
              <a:gd name="connsiteX2626" fmla="*/ 3893468 w 6125898"/>
              <a:gd name="connsiteY2626" fmla="*/ 4372510 h 5594367"/>
              <a:gd name="connsiteX2627" fmla="*/ 3880179 w 6125898"/>
              <a:gd name="connsiteY2627" fmla="*/ 4359222 h 5594367"/>
              <a:gd name="connsiteX2628" fmla="*/ 3893468 w 6125898"/>
              <a:gd name="connsiteY2628" fmla="*/ 4333310 h 5594367"/>
              <a:gd name="connsiteX2629" fmla="*/ 3893468 w 6125898"/>
              <a:gd name="connsiteY2629" fmla="*/ 4372510 h 5594367"/>
              <a:gd name="connsiteX2630" fmla="*/ 3893468 w 6125898"/>
              <a:gd name="connsiteY2630" fmla="*/ 4372510 h 5594367"/>
              <a:gd name="connsiteX2631" fmla="*/ 3893468 w 6125898"/>
              <a:gd name="connsiteY2631" fmla="*/ 4502071 h 5594367"/>
              <a:gd name="connsiteX2632" fmla="*/ 3880179 w 6125898"/>
              <a:gd name="connsiteY2632" fmla="*/ 4502071 h 5594367"/>
              <a:gd name="connsiteX2633" fmla="*/ 3893468 w 6125898"/>
              <a:gd name="connsiteY2633" fmla="*/ 4502071 h 5594367"/>
              <a:gd name="connsiteX2634" fmla="*/ 3893468 w 6125898"/>
              <a:gd name="connsiteY2634" fmla="*/ 4502071 h 5594367"/>
              <a:gd name="connsiteX2635" fmla="*/ 3893468 w 6125898"/>
              <a:gd name="connsiteY2635" fmla="*/ 4502071 h 5594367"/>
              <a:gd name="connsiteX2636" fmla="*/ 3854267 w 6125898"/>
              <a:gd name="connsiteY2636" fmla="*/ 4567183 h 5594367"/>
              <a:gd name="connsiteX2637" fmla="*/ 3840979 w 6125898"/>
              <a:gd name="connsiteY2637" fmla="*/ 4553895 h 5594367"/>
              <a:gd name="connsiteX2638" fmla="*/ 3854267 w 6125898"/>
              <a:gd name="connsiteY2638" fmla="*/ 4553895 h 5594367"/>
              <a:gd name="connsiteX2639" fmla="*/ 3854267 w 6125898"/>
              <a:gd name="connsiteY2639" fmla="*/ 4567183 h 5594367"/>
              <a:gd name="connsiteX2640" fmla="*/ 3854267 w 6125898"/>
              <a:gd name="connsiteY2640" fmla="*/ 4567183 h 5594367"/>
              <a:gd name="connsiteX2641" fmla="*/ 3828355 w 6125898"/>
              <a:gd name="connsiteY2641" fmla="*/ 4359222 h 5594367"/>
              <a:gd name="connsiteX2642" fmla="*/ 3841643 w 6125898"/>
              <a:gd name="connsiteY2642" fmla="*/ 4385134 h 5594367"/>
              <a:gd name="connsiteX2643" fmla="*/ 3841643 w 6125898"/>
              <a:gd name="connsiteY2643" fmla="*/ 4411046 h 5594367"/>
              <a:gd name="connsiteX2644" fmla="*/ 3828355 w 6125898"/>
              <a:gd name="connsiteY2644" fmla="*/ 4424334 h 5594367"/>
              <a:gd name="connsiteX2645" fmla="*/ 3815066 w 6125898"/>
              <a:gd name="connsiteY2645" fmla="*/ 4398422 h 5594367"/>
              <a:gd name="connsiteX2646" fmla="*/ 3828355 w 6125898"/>
              <a:gd name="connsiteY2646" fmla="*/ 4359222 h 5594367"/>
              <a:gd name="connsiteX2647" fmla="*/ 3828355 w 6125898"/>
              <a:gd name="connsiteY2647" fmla="*/ 4359222 h 5594367"/>
              <a:gd name="connsiteX2648" fmla="*/ 3801778 w 6125898"/>
              <a:gd name="connsiteY2648" fmla="*/ 4658208 h 5594367"/>
              <a:gd name="connsiteX2649" fmla="*/ 3788490 w 6125898"/>
              <a:gd name="connsiteY2649" fmla="*/ 4606384 h 5594367"/>
              <a:gd name="connsiteX2650" fmla="*/ 3814402 w 6125898"/>
              <a:gd name="connsiteY2650" fmla="*/ 4632296 h 5594367"/>
              <a:gd name="connsiteX2651" fmla="*/ 3788490 w 6125898"/>
              <a:gd name="connsiteY2651" fmla="*/ 4632296 h 5594367"/>
              <a:gd name="connsiteX2652" fmla="*/ 3801778 w 6125898"/>
              <a:gd name="connsiteY2652" fmla="*/ 4658208 h 5594367"/>
              <a:gd name="connsiteX2653" fmla="*/ 3801778 w 6125898"/>
              <a:gd name="connsiteY2653" fmla="*/ 4658208 h 5594367"/>
              <a:gd name="connsiteX2654" fmla="*/ 3789154 w 6125898"/>
              <a:gd name="connsiteY2654" fmla="*/ 4476159 h 5594367"/>
              <a:gd name="connsiteX2655" fmla="*/ 3789154 w 6125898"/>
              <a:gd name="connsiteY2655" fmla="*/ 4489447 h 5594367"/>
              <a:gd name="connsiteX2656" fmla="*/ 3789154 w 6125898"/>
              <a:gd name="connsiteY2656" fmla="*/ 4463535 h 5594367"/>
              <a:gd name="connsiteX2657" fmla="*/ 3789154 w 6125898"/>
              <a:gd name="connsiteY2657" fmla="*/ 4476159 h 5594367"/>
              <a:gd name="connsiteX2658" fmla="*/ 3789154 w 6125898"/>
              <a:gd name="connsiteY2658" fmla="*/ 4476159 h 5594367"/>
              <a:gd name="connsiteX2659" fmla="*/ 3789154 w 6125898"/>
              <a:gd name="connsiteY2659" fmla="*/ 4476159 h 5594367"/>
              <a:gd name="connsiteX2660" fmla="*/ 3789154 w 6125898"/>
              <a:gd name="connsiteY2660" fmla="*/ 4605719 h 5594367"/>
              <a:gd name="connsiteX2661" fmla="*/ 3802442 w 6125898"/>
              <a:gd name="connsiteY2661" fmla="*/ 4579807 h 5594367"/>
              <a:gd name="connsiteX2662" fmla="*/ 3828355 w 6125898"/>
              <a:gd name="connsiteY2662" fmla="*/ 4566519 h 5594367"/>
              <a:gd name="connsiteX2663" fmla="*/ 3828355 w 6125898"/>
              <a:gd name="connsiteY2663" fmla="*/ 4579807 h 5594367"/>
              <a:gd name="connsiteX2664" fmla="*/ 3789154 w 6125898"/>
              <a:gd name="connsiteY2664" fmla="*/ 4605719 h 5594367"/>
              <a:gd name="connsiteX2665" fmla="*/ 3789154 w 6125898"/>
              <a:gd name="connsiteY2665" fmla="*/ 4605719 h 5594367"/>
              <a:gd name="connsiteX2666" fmla="*/ 3815066 w 6125898"/>
              <a:gd name="connsiteY2666" fmla="*/ 4437623 h 5594367"/>
              <a:gd name="connsiteX2667" fmla="*/ 3828355 w 6125898"/>
              <a:gd name="connsiteY2667" fmla="*/ 4437623 h 5594367"/>
              <a:gd name="connsiteX2668" fmla="*/ 3815066 w 6125898"/>
              <a:gd name="connsiteY2668" fmla="*/ 4463535 h 5594367"/>
              <a:gd name="connsiteX2669" fmla="*/ 3815066 w 6125898"/>
              <a:gd name="connsiteY2669" fmla="*/ 4437623 h 5594367"/>
              <a:gd name="connsiteX2670" fmla="*/ 3815066 w 6125898"/>
              <a:gd name="connsiteY2670" fmla="*/ 4437623 h 5594367"/>
              <a:gd name="connsiteX2671" fmla="*/ 3815066 w 6125898"/>
              <a:gd name="connsiteY2671" fmla="*/ 4463535 h 5594367"/>
              <a:gd name="connsiteX2672" fmla="*/ 3801778 w 6125898"/>
              <a:gd name="connsiteY2672" fmla="*/ 4463535 h 5594367"/>
              <a:gd name="connsiteX2673" fmla="*/ 3801778 w 6125898"/>
              <a:gd name="connsiteY2673" fmla="*/ 4450247 h 5594367"/>
              <a:gd name="connsiteX2674" fmla="*/ 3815066 w 6125898"/>
              <a:gd name="connsiteY2674" fmla="*/ 4463535 h 5594367"/>
              <a:gd name="connsiteX2675" fmla="*/ 3815066 w 6125898"/>
              <a:gd name="connsiteY2675" fmla="*/ 4463535 h 5594367"/>
              <a:gd name="connsiteX2676" fmla="*/ 3801778 w 6125898"/>
              <a:gd name="connsiteY2676" fmla="*/ 4346598 h 5594367"/>
              <a:gd name="connsiteX2677" fmla="*/ 3815066 w 6125898"/>
              <a:gd name="connsiteY2677" fmla="*/ 4359886 h 5594367"/>
              <a:gd name="connsiteX2678" fmla="*/ 3815066 w 6125898"/>
              <a:gd name="connsiteY2678" fmla="*/ 4385798 h 5594367"/>
              <a:gd name="connsiteX2679" fmla="*/ 3815066 w 6125898"/>
              <a:gd name="connsiteY2679" fmla="*/ 4385798 h 5594367"/>
              <a:gd name="connsiteX2680" fmla="*/ 3801778 w 6125898"/>
              <a:gd name="connsiteY2680" fmla="*/ 4385798 h 5594367"/>
              <a:gd name="connsiteX2681" fmla="*/ 3801778 w 6125898"/>
              <a:gd name="connsiteY2681" fmla="*/ 4346598 h 5594367"/>
              <a:gd name="connsiteX2682" fmla="*/ 3801778 w 6125898"/>
              <a:gd name="connsiteY2682" fmla="*/ 4346598 h 5594367"/>
              <a:gd name="connsiteX2683" fmla="*/ 3801778 w 6125898"/>
              <a:gd name="connsiteY2683" fmla="*/ 4255573 h 5594367"/>
              <a:gd name="connsiteX2684" fmla="*/ 3788490 w 6125898"/>
              <a:gd name="connsiteY2684" fmla="*/ 4255573 h 5594367"/>
              <a:gd name="connsiteX2685" fmla="*/ 3801778 w 6125898"/>
              <a:gd name="connsiteY2685" fmla="*/ 4255573 h 5594367"/>
              <a:gd name="connsiteX2686" fmla="*/ 3801778 w 6125898"/>
              <a:gd name="connsiteY2686" fmla="*/ 4255573 h 5594367"/>
              <a:gd name="connsiteX2687" fmla="*/ 3789154 w 6125898"/>
              <a:gd name="connsiteY2687" fmla="*/ 4294774 h 5594367"/>
              <a:gd name="connsiteX2688" fmla="*/ 3789154 w 6125898"/>
              <a:gd name="connsiteY2688" fmla="*/ 4281485 h 5594367"/>
              <a:gd name="connsiteX2689" fmla="*/ 3789154 w 6125898"/>
              <a:gd name="connsiteY2689" fmla="*/ 4294774 h 5594367"/>
              <a:gd name="connsiteX2690" fmla="*/ 3789154 w 6125898"/>
              <a:gd name="connsiteY2690" fmla="*/ 4294774 h 5594367"/>
              <a:gd name="connsiteX2691" fmla="*/ 3789154 w 6125898"/>
              <a:gd name="connsiteY2691" fmla="*/ 4255573 h 5594367"/>
              <a:gd name="connsiteX2692" fmla="*/ 3789154 w 6125898"/>
              <a:gd name="connsiteY2692" fmla="*/ 4281485 h 5594367"/>
              <a:gd name="connsiteX2693" fmla="*/ 3789154 w 6125898"/>
              <a:gd name="connsiteY2693" fmla="*/ 4281485 h 5594367"/>
              <a:gd name="connsiteX2694" fmla="*/ 3763242 w 6125898"/>
              <a:gd name="connsiteY2694" fmla="*/ 4281485 h 5594367"/>
              <a:gd name="connsiteX2695" fmla="*/ 3789154 w 6125898"/>
              <a:gd name="connsiteY2695" fmla="*/ 4255573 h 5594367"/>
              <a:gd name="connsiteX2696" fmla="*/ 3789154 w 6125898"/>
              <a:gd name="connsiteY2696" fmla="*/ 4255573 h 5594367"/>
              <a:gd name="connsiteX2697" fmla="*/ 3775866 w 6125898"/>
              <a:gd name="connsiteY2697" fmla="*/ 4450247 h 5594367"/>
              <a:gd name="connsiteX2698" fmla="*/ 3775866 w 6125898"/>
              <a:gd name="connsiteY2698" fmla="*/ 4424334 h 5594367"/>
              <a:gd name="connsiteX2699" fmla="*/ 3789154 w 6125898"/>
              <a:gd name="connsiteY2699" fmla="*/ 4411046 h 5594367"/>
              <a:gd name="connsiteX2700" fmla="*/ 3815066 w 6125898"/>
              <a:gd name="connsiteY2700" fmla="*/ 4411046 h 5594367"/>
              <a:gd name="connsiteX2701" fmla="*/ 3801778 w 6125898"/>
              <a:gd name="connsiteY2701" fmla="*/ 4424334 h 5594367"/>
              <a:gd name="connsiteX2702" fmla="*/ 3801778 w 6125898"/>
              <a:gd name="connsiteY2702" fmla="*/ 4411046 h 5594367"/>
              <a:gd name="connsiteX2703" fmla="*/ 3788490 w 6125898"/>
              <a:gd name="connsiteY2703" fmla="*/ 4424334 h 5594367"/>
              <a:gd name="connsiteX2704" fmla="*/ 3775202 w 6125898"/>
              <a:gd name="connsiteY2704" fmla="*/ 4463535 h 5594367"/>
              <a:gd name="connsiteX2705" fmla="*/ 3775866 w 6125898"/>
              <a:gd name="connsiteY2705" fmla="*/ 4450247 h 5594367"/>
              <a:gd name="connsiteX2706" fmla="*/ 3762577 w 6125898"/>
              <a:gd name="connsiteY2706" fmla="*/ 4450247 h 5594367"/>
              <a:gd name="connsiteX2707" fmla="*/ 3775866 w 6125898"/>
              <a:gd name="connsiteY2707" fmla="*/ 4450247 h 5594367"/>
              <a:gd name="connsiteX2708" fmla="*/ 3775866 w 6125898"/>
              <a:gd name="connsiteY2708" fmla="*/ 4450247 h 5594367"/>
              <a:gd name="connsiteX2709" fmla="*/ 3762577 w 6125898"/>
              <a:gd name="connsiteY2709" fmla="*/ 4527983 h 5594367"/>
              <a:gd name="connsiteX2710" fmla="*/ 3775866 w 6125898"/>
              <a:gd name="connsiteY2710" fmla="*/ 4502071 h 5594367"/>
              <a:gd name="connsiteX2711" fmla="*/ 3762577 w 6125898"/>
              <a:gd name="connsiteY2711" fmla="*/ 4527983 h 5594367"/>
              <a:gd name="connsiteX2712" fmla="*/ 3762577 w 6125898"/>
              <a:gd name="connsiteY2712" fmla="*/ 4527983 h 5594367"/>
              <a:gd name="connsiteX2713" fmla="*/ 3736665 w 6125898"/>
              <a:gd name="connsiteY2713" fmla="*/ 4450247 h 5594367"/>
              <a:gd name="connsiteX2714" fmla="*/ 3749953 w 6125898"/>
              <a:gd name="connsiteY2714" fmla="*/ 4450247 h 5594367"/>
              <a:gd name="connsiteX2715" fmla="*/ 3749953 w 6125898"/>
              <a:gd name="connsiteY2715" fmla="*/ 4463535 h 5594367"/>
              <a:gd name="connsiteX2716" fmla="*/ 3724042 w 6125898"/>
              <a:gd name="connsiteY2716" fmla="*/ 4450247 h 5594367"/>
              <a:gd name="connsiteX2717" fmla="*/ 3736665 w 6125898"/>
              <a:gd name="connsiteY2717" fmla="*/ 4450247 h 5594367"/>
              <a:gd name="connsiteX2718" fmla="*/ 3736665 w 6125898"/>
              <a:gd name="connsiteY2718" fmla="*/ 4450247 h 5594367"/>
              <a:gd name="connsiteX2719" fmla="*/ 3696800 w 6125898"/>
              <a:gd name="connsiteY2719" fmla="*/ 4411710 h 5594367"/>
              <a:gd name="connsiteX2720" fmla="*/ 3696800 w 6125898"/>
              <a:gd name="connsiteY2720" fmla="*/ 4424999 h 5594367"/>
              <a:gd name="connsiteX2721" fmla="*/ 3683512 w 6125898"/>
              <a:gd name="connsiteY2721" fmla="*/ 4411710 h 5594367"/>
              <a:gd name="connsiteX2722" fmla="*/ 3696800 w 6125898"/>
              <a:gd name="connsiteY2722" fmla="*/ 4411710 h 5594367"/>
              <a:gd name="connsiteX2723" fmla="*/ 3696800 w 6125898"/>
              <a:gd name="connsiteY2723" fmla="*/ 4411710 h 5594367"/>
              <a:gd name="connsiteX2724" fmla="*/ 3670889 w 6125898"/>
              <a:gd name="connsiteY2724" fmla="*/ 4527983 h 5594367"/>
              <a:gd name="connsiteX2725" fmla="*/ 3657601 w 6125898"/>
              <a:gd name="connsiteY2725" fmla="*/ 4541271 h 5594367"/>
              <a:gd name="connsiteX2726" fmla="*/ 3670889 w 6125898"/>
              <a:gd name="connsiteY2726" fmla="*/ 4527983 h 5594367"/>
              <a:gd name="connsiteX2727" fmla="*/ 3670889 w 6125898"/>
              <a:gd name="connsiteY2727" fmla="*/ 4527983 h 5594367"/>
              <a:gd name="connsiteX2728" fmla="*/ 3670889 w 6125898"/>
              <a:gd name="connsiteY2728" fmla="*/ 4527983 h 5594367"/>
              <a:gd name="connsiteX2729" fmla="*/ 3670889 w 6125898"/>
              <a:gd name="connsiteY2729" fmla="*/ 4527983 h 5594367"/>
              <a:gd name="connsiteX2730" fmla="*/ 3684177 w 6125898"/>
              <a:gd name="connsiteY2730" fmla="*/ 4359222 h 5594367"/>
              <a:gd name="connsiteX2731" fmla="*/ 3684177 w 6125898"/>
              <a:gd name="connsiteY2731" fmla="*/ 4372510 h 5594367"/>
              <a:gd name="connsiteX2732" fmla="*/ 3684177 w 6125898"/>
              <a:gd name="connsiteY2732" fmla="*/ 4359222 h 5594367"/>
              <a:gd name="connsiteX2733" fmla="*/ 3684177 w 6125898"/>
              <a:gd name="connsiteY2733" fmla="*/ 4359222 h 5594367"/>
              <a:gd name="connsiteX2734" fmla="*/ 3696800 w 6125898"/>
              <a:gd name="connsiteY2734" fmla="*/ 4605719 h 5594367"/>
              <a:gd name="connsiteX2735" fmla="*/ 3722713 w 6125898"/>
              <a:gd name="connsiteY2735" fmla="*/ 4605719 h 5594367"/>
              <a:gd name="connsiteX2736" fmla="*/ 3709424 w 6125898"/>
              <a:gd name="connsiteY2736" fmla="*/ 4553895 h 5594367"/>
              <a:gd name="connsiteX2737" fmla="*/ 3709424 w 6125898"/>
              <a:gd name="connsiteY2737" fmla="*/ 4567183 h 5594367"/>
              <a:gd name="connsiteX2738" fmla="*/ 3696136 w 6125898"/>
              <a:gd name="connsiteY2738" fmla="*/ 4580472 h 5594367"/>
              <a:gd name="connsiteX2739" fmla="*/ 3696136 w 6125898"/>
              <a:gd name="connsiteY2739" fmla="*/ 4528647 h 5594367"/>
              <a:gd name="connsiteX2740" fmla="*/ 3682848 w 6125898"/>
              <a:gd name="connsiteY2740" fmla="*/ 4541936 h 5594367"/>
              <a:gd name="connsiteX2741" fmla="*/ 3682848 w 6125898"/>
              <a:gd name="connsiteY2741" fmla="*/ 4528647 h 5594367"/>
              <a:gd name="connsiteX2742" fmla="*/ 3722048 w 6125898"/>
              <a:gd name="connsiteY2742" fmla="*/ 4528647 h 5594367"/>
              <a:gd name="connsiteX2743" fmla="*/ 3708760 w 6125898"/>
              <a:gd name="connsiteY2743" fmla="*/ 4541936 h 5594367"/>
              <a:gd name="connsiteX2744" fmla="*/ 3734672 w 6125898"/>
              <a:gd name="connsiteY2744" fmla="*/ 4555224 h 5594367"/>
              <a:gd name="connsiteX2745" fmla="*/ 3747961 w 6125898"/>
              <a:gd name="connsiteY2745" fmla="*/ 4568512 h 5594367"/>
              <a:gd name="connsiteX2746" fmla="*/ 3722048 w 6125898"/>
              <a:gd name="connsiteY2746" fmla="*/ 4581801 h 5594367"/>
              <a:gd name="connsiteX2747" fmla="*/ 3747961 w 6125898"/>
              <a:gd name="connsiteY2747" fmla="*/ 4621001 h 5594367"/>
              <a:gd name="connsiteX2748" fmla="*/ 3696800 w 6125898"/>
              <a:gd name="connsiteY2748" fmla="*/ 4605719 h 5594367"/>
              <a:gd name="connsiteX2749" fmla="*/ 3696800 w 6125898"/>
              <a:gd name="connsiteY2749" fmla="*/ 4605719 h 5594367"/>
              <a:gd name="connsiteX2750" fmla="*/ 3710089 w 6125898"/>
              <a:gd name="connsiteY2750" fmla="*/ 4593096 h 5594367"/>
              <a:gd name="connsiteX2751" fmla="*/ 3710089 w 6125898"/>
              <a:gd name="connsiteY2751" fmla="*/ 4593096 h 5594367"/>
              <a:gd name="connsiteX2752" fmla="*/ 3696800 w 6125898"/>
              <a:gd name="connsiteY2752" fmla="*/ 4593096 h 5594367"/>
              <a:gd name="connsiteX2753" fmla="*/ 3696800 w 6125898"/>
              <a:gd name="connsiteY2753" fmla="*/ 4579807 h 5594367"/>
              <a:gd name="connsiteX2754" fmla="*/ 3710089 w 6125898"/>
              <a:gd name="connsiteY2754" fmla="*/ 4579807 h 5594367"/>
              <a:gd name="connsiteX2755" fmla="*/ 3710089 w 6125898"/>
              <a:gd name="connsiteY2755" fmla="*/ 4579807 h 5594367"/>
              <a:gd name="connsiteX2756" fmla="*/ 3710089 w 6125898"/>
              <a:gd name="connsiteY2756" fmla="*/ 4593096 h 5594367"/>
              <a:gd name="connsiteX2757" fmla="*/ 3710089 w 6125898"/>
              <a:gd name="connsiteY2757" fmla="*/ 4593096 h 5594367"/>
              <a:gd name="connsiteX2758" fmla="*/ 3736665 w 6125898"/>
              <a:gd name="connsiteY2758" fmla="*/ 4684120 h 5594367"/>
              <a:gd name="connsiteX2759" fmla="*/ 3736665 w 6125898"/>
              <a:gd name="connsiteY2759" fmla="*/ 4684120 h 5594367"/>
              <a:gd name="connsiteX2760" fmla="*/ 3723377 w 6125898"/>
              <a:gd name="connsiteY2760" fmla="*/ 4670832 h 5594367"/>
              <a:gd name="connsiteX2761" fmla="*/ 3723377 w 6125898"/>
              <a:gd name="connsiteY2761" fmla="*/ 4657544 h 5594367"/>
              <a:gd name="connsiteX2762" fmla="*/ 3736665 w 6125898"/>
              <a:gd name="connsiteY2762" fmla="*/ 4657544 h 5594367"/>
              <a:gd name="connsiteX2763" fmla="*/ 3736665 w 6125898"/>
              <a:gd name="connsiteY2763" fmla="*/ 4670832 h 5594367"/>
              <a:gd name="connsiteX2764" fmla="*/ 3736665 w 6125898"/>
              <a:gd name="connsiteY2764" fmla="*/ 4684120 h 5594367"/>
              <a:gd name="connsiteX2765" fmla="*/ 3736665 w 6125898"/>
              <a:gd name="connsiteY2765" fmla="*/ 4684120 h 5594367"/>
              <a:gd name="connsiteX2766" fmla="*/ 3775866 w 6125898"/>
              <a:gd name="connsiteY2766" fmla="*/ 4670832 h 5594367"/>
              <a:gd name="connsiteX2767" fmla="*/ 3775866 w 6125898"/>
              <a:gd name="connsiteY2767" fmla="*/ 4644920 h 5594367"/>
              <a:gd name="connsiteX2768" fmla="*/ 3762577 w 6125898"/>
              <a:gd name="connsiteY2768" fmla="*/ 4644920 h 5594367"/>
              <a:gd name="connsiteX2769" fmla="*/ 3749289 w 6125898"/>
              <a:gd name="connsiteY2769" fmla="*/ 4670832 h 5594367"/>
              <a:gd name="connsiteX2770" fmla="*/ 3736001 w 6125898"/>
              <a:gd name="connsiteY2770" fmla="*/ 4657544 h 5594367"/>
              <a:gd name="connsiteX2771" fmla="*/ 3749289 w 6125898"/>
              <a:gd name="connsiteY2771" fmla="*/ 4657544 h 5594367"/>
              <a:gd name="connsiteX2772" fmla="*/ 3749289 w 6125898"/>
              <a:gd name="connsiteY2772" fmla="*/ 4644255 h 5594367"/>
              <a:gd name="connsiteX2773" fmla="*/ 3749289 w 6125898"/>
              <a:gd name="connsiteY2773" fmla="*/ 4630967 h 5594367"/>
              <a:gd name="connsiteX2774" fmla="*/ 3762577 w 6125898"/>
              <a:gd name="connsiteY2774" fmla="*/ 4617679 h 5594367"/>
              <a:gd name="connsiteX2775" fmla="*/ 3762577 w 6125898"/>
              <a:gd name="connsiteY2775" fmla="*/ 4578479 h 5594367"/>
              <a:gd name="connsiteX2776" fmla="*/ 3788490 w 6125898"/>
              <a:gd name="connsiteY2776" fmla="*/ 4591767 h 5594367"/>
              <a:gd name="connsiteX2777" fmla="*/ 3775202 w 6125898"/>
              <a:gd name="connsiteY2777" fmla="*/ 4617679 h 5594367"/>
              <a:gd name="connsiteX2778" fmla="*/ 3775202 w 6125898"/>
              <a:gd name="connsiteY2778" fmla="*/ 4656879 h 5594367"/>
              <a:gd name="connsiteX2779" fmla="*/ 3775866 w 6125898"/>
              <a:gd name="connsiteY2779" fmla="*/ 4670832 h 5594367"/>
              <a:gd name="connsiteX2780" fmla="*/ 3775866 w 6125898"/>
              <a:gd name="connsiteY2780" fmla="*/ 4670832 h 5594367"/>
              <a:gd name="connsiteX2781" fmla="*/ 3775866 w 6125898"/>
              <a:gd name="connsiteY2781" fmla="*/ 4787769 h 5594367"/>
              <a:gd name="connsiteX2782" fmla="*/ 3762577 w 6125898"/>
              <a:gd name="connsiteY2782" fmla="*/ 4774481 h 5594367"/>
              <a:gd name="connsiteX2783" fmla="*/ 3775866 w 6125898"/>
              <a:gd name="connsiteY2783" fmla="*/ 4761192 h 5594367"/>
              <a:gd name="connsiteX2784" fmla="*/ 3775866 w 6125898"/>
              <a:gd name="connsiteY2784" fmla="*/ 4761192 h 5594367"/>
              <a:gd name="connsiteX2785" fmla="*/ 3789154 w 6125898"/>
              <a:gd name="connsiteY2785" fmla="*/ 4761192 h 5594367"/>
              <a:gd name="connsiteX2786" fmla="*/ 3775866 w 6125898"/>
              <a:gd name="connsiteY2786" fmla="*/ 4747904 h 5594367"/>
              <a:gd name="connsiteX2787" fmla="*/ 3789154 w 6125898"/>
              <a:gd name="connsiteY2787" fmla="*/ 4747904 h 5594367"/>
              <a:gd name="connsiteX2788" fmla="*/ 3802442 w 6125898"/>
              <a:gd name="connsiteY2788" fmla="*/ 4773816 h 5594367"/>
              <a:gd name="connsiteX2789" fmla="*/ 3775866 w 6125898"/>
              <a:gd name="connsiteY2789" fmla="*/ 4787769 h 5594367"/>
              <a:gd name="connsiteX2790" fmla="*/ 3775866 w 6125898"/>
              <a:gd name="connsiteY2790" fmla="*/ 4787769 h 5594367"/>
              <a:gd name="connsiteX2791" fmla="*/ 3789154 w 6125898"/>
              <a:gd name="connsiteY2791" fmla="*/ 4735945 h 5594367"/>
              <a:gd name="connsiteX2792" fmla="*/ 3802442 w 6125898"/>
              <a:gd name="connsiteY2792" fmla="*/ 4696744 h 5594367"/>
              <a:gd name="connsiteX2793" fmla="*/ 3789154 w 6125898"/>
              <a:gd name="connsiteY2793" fmla="*/ 4735945 h 5594367"/>
              <a:gd name="connsiteX2794" fmla="*/ 3789154 w 6125898"/>
              <a:gd name="connsiteY2794" fmla="*/ 4735945 h 5594367"/>
              <a:gd name="connsiteX2795" fmla="*/ 3801778 w 6125898"/>
              <a:gd name="connsiteY2795" fmla="*/ 4735945 h 5594367"/>
              <a:gd name="connsiteX2796" fmla="*/ 3815066 w 6125898"/>
              <a:gd name="connsiteY2796" fmla="*/ 4710032 h 5594367"/>
              <a:gd name="connsiteX2797" fmla="*/ 3801778 w 6125898"/>
              <a:gd name="connsiteY2797" fmla="*/ 4735945 h 5594367"/>
              <a:gd name="connsiteX2798" fmla="*/ 3801778 w 6125898"/>
              <a:gd name="connsiteY2798" fmla="*/ 4735945 h 5594367"/>
              <a:gd name="connsiteX2799" fmla="*/ 3841643 w 6125898"/>
              <a:gd name="connsiteY2799" fmla="*/ 4787769 h 5594367"/>
              <a:gd name="connsiteX2800" fmla="*/ 3815731 w 6125898"/>
              <a:gd name="connsiteY2800" fmla="*/ 4774481 h 5594367"/>
              <a:gd name="connsiteX2801" fmla="*/ 3815731 w 6125898"/>
              <a:gd name="connsiteY2801" fmla="*/ 4748568 h 5594367"/>
              <a:gd name="connsiteX2802" fmla="*/ 3829019 w 6125898"/>
              <a:gd name="connsiteY2802" fmla="*/ 4748568 h 5594367"/>
              <a:gd name="connsiteX2803" fmla="*/ 3829019 w 6125898"/>
              <a:gd name="connsiteY2803" fmla="*/ 4748568 h 5594367"/>
              <a:gd name="connsiteX2804" fmla="*/ 3842307 w 6125898"/>
              <a:gd name="connsiteY2804" fmla="*/ 4774481 h 5594367"/>
              <a:gd name="connsiteX2805" fmla="*/ 3841643 w 6125898"/>
              <a:gd name="connsiteY2805" fmla="*/ 4787769 h 5594367"/>
              <a:gd name="connsiteX2806" fmla="*/ 3841643 w 6125898"/>
              <a:gd name="connsiteY2806" fmla="*/ 4787769 h 5594367"/>
              <a:gd name="connsiteX2807" fmla="*/ 3841643 w 6125898"/>
              <a:gd name="connsiteY2807" fmla="*/ 4658208 h 5594367"/>
              <a:gd name="connsiteX2808" fmla="*/ 3815731 w 6125898"/>
              <a:gd name="connsiteY2808" fmla="*/ 4658208 h 5594367"/>
              <a:gd name="connsiteX2809" fmla="*/ 3815731 w 6125898"/>
              <a:gd name="connsiteY2809" fmla="*/ 4644920 h 5594367"/>
              <a:gd name="connsiteX2810" fmla="*/ 3829019 w 6125898"/>
              <a:gd name="connsiteY2810" fmla="*/ 4631632 h 5594367"/>
              <a:gd name="connsiteX2811" fmla="*/ 3829019 w 6125898"/>
              <a:gd name="connsiteY2811" fmla="*/ 4644920 h 5594367"/>
              <a:gd name="connsiteX2812" fmla="*/ 3842307 w 6125898"/>
              <a:gd name="connsiteY2812" fmla="*/ 4644920 h 5594367"/>
              <a:gd name="connsiteX2813" fmla="*/ 3855595 w 6125898"/>
              <a:gd name="connsiteY2813" fmla="*/ 4619008 h 5594367"/>
              <a:gd name="connsiteX2814" fmla="*/ 3841643 w 6125898"/>
              <a:gd name="connsiteY2814" fmla="*/ 4658208 h 5594367"/>
              <a:gd name="connsiteX2815" fmla="*/ 3841643 w 6125898"/>
              <a:gd name="connsiteY2815" fmla="*/ 4658208 h 5594367"/>
              <a:gd name="connsiteX2816" fmla="*/ 3854267 w 6125898"/>
              <a:gd name="connsiteY2816" fmla="*/ 4696744 h 5594367"/>
              <a:gd name="connsiteX2817" fmla="*/ 3854267 w 6125898"/>
              <a:gd name="connsiteY2817" fmla="*/ 4722657 h 5594367"/>
              <a:gd name="connsiteX2818" fmla="*/ 3854267 w 6125898"/>
              <a:gd name="connsiteY2818" fmla="*/ 4696744 h 5594367"/>
              <a:gd name="connsiteX2819" fmla="*/ 3854267 w 6125898"/>
              <a:gd name="connsiteY2819" fmla="*/ 4696744 h 5594367"/>
              <a:gd name="connsiteX2820" fmla="*/ 3854267 w 6125898"/>
              <a:gd name="connsiteY2820" fmla="*/ 4865506 h 5594367"/>
              <a:gd name="connsiteX2821" fmla="*/ 3854267 w 6125898"/>
              <a:gd name="connsiteY2821" fmla="*/ 4839593 h 5594367"/>
              <a:gd name="connsiteX2822" fmla="*/ 3854267 w 6125898"/>
              <a:gd name="connsiteY2822" fmla="*/ 4852882 h 5594367"/>
              <a:gd name="connsiteX2823" fmla="*/ 3854267 w 6125898"/>
              <a:gd name="connsiteY2823" fmla="*/ 4826969 h 5594367"/>
              <a:gd name="connsiteX2824" fmla="*/ 3867555 w 6125898"/>
              <a:gd name="connsiteY2824" fmla="*/ 4813681 h 5594367"/>
              <a:gd name="connsiteX2825" fmla="*/ 3854267 w 6125898"/>
              <a:gd name="connsiteY2825" fmla="*/ 4865506 h 5594367"/>
              <a:gd name="connsiteX2826" fmla="*/ 3854267 w 6125898"/>
              <a:gd name="connsiteY2826" fmla="*/ 4865506 h 5594367"/>
              <a:gd name="connsiteX2827" fmla="*/ 3854267 w 6125898"/>
              <a:gd name="connsiteY2827" fmla="*/ 4710032 h 5594367"/>
              <a:gd name="connsiteX2828" fmla="*/ 3867555 w 6125898"/>
              <a:gd name="connsiteY2828" fmla="*/ 4723321 h 5594367"/>
              <a:gd name="connsiteX2829" fmla="*/ 3854267 w 6125898"/>
              <a:gd name="connsiteY2829" fmla="*/ 4710032 h 5594367"/>
              <a:gd name="connsiteX2830" fmla="*/ 3854267 w 6125898"/>
              <a:gd name="connsiteY2830" fmla="*/ 4710032 h 5594367"/>
              <a:gd name="connsiteX2831" fmla="*/ 3867555 w 6125898"/>
              <a:gd name="connsiteY2831" fmla="*/ 4800393 h 5594367"/>
              <a:gd name="connsiteX2832" fmla="*/ 3854267 w 6125898"/>
              <a:gd name="connsiteY2832" fmla="*/ 4800393 h 5594367"/>
              <a:gd name="connsiteX2833" fmla="*/ 3854267 w 6125898"/>
              <a:gd name="connsiteY2833" fmla="*/ 4774481 h 5594367"/>
              <a:gd name="connsiteX2834" fmla="*/ 3880179 w 6125898"/>
              <a:gd name="connsiteY2834" fmla="*/ 4787769 h 5594367"/>
              <a:gd name="connsiteX2835" fmla="*/ 3867555 w 6125898"/>
              <a:gd name="connsiteY2835" fmla="*/ 4800393 h 5594367"/>
              <a:gd name="connsiteX2836" fmla="*/ 3867555 w 6125898"/>
              <a:gd name="connsiteY2836" fmla="*/ 4800393 h 5594367"/>
              <a:gd name="connsiteX2837" fmla="*/ 3920044 w 6125898"/>
              <a:gd name="connsiteY2837" fmla="*/ 4956530 h 5594367"/>
              <a:gd name="connsiteX2838" fmla="*/ 3945956 w 6125898"/>
              <a:gd name="connsiteY2838" fmla="*/ 4930618 h 5594367"/>
              <a:gd name="connsiteX2839" fmla="*/ 3920044 w 6125898"/>
              <a:gd name="connsiteY2839" fmla="*/ 4956530 h 5594367"/>
              <a:gd name="connsiteX2840" fmla="*/ 3920044 w 6125898"/>
              <a:gd name="connsiteY2840" fmla="*/ 4956530 h 5594367"/>
              <a:gd name="connsiteX2841" fmla="*/ 3972532 w 6125898"/>
              <a:gd name="connsiteY2841" fmla="*/ 4956530 h 5594367"/>
              <a:gd name="connsiteX2842" fmla="*/ 3959244 w 6125898"/>
              <a:gd name="connsiteY2842" fmla="*/ 4956530 h 5594367"/>
              <a:gd name="connsiteX2843" fmla="*/ 3945956 w 6125898"/>
              <a:gd name="connsiteY2843" fmla="*/ 4969818 h 5594367"/>
              <a:gd name="connsiteX2844" fmla="*/ 3959244 w 6125898"/>
              <a:gd name="connsiteY2844" fmla="*/ 4956530 h 5594367"/>
              <a:gd name="connsiteX2845" fmla="*/ 3959244 w 6125898"/>
              <a:gd name="connsiteY2845" fmla="*/ 4982442 h 5594367"/>
              <a:gd name="connsiteX2846" fmla="*/ 3933332 w 6125898"/>
              <a:gd name="connsiteY2846" fmla="*/ 4969154 h 5594367"/>
              <a:gd name="connsiteX2847" fmla="*/ 3959244 w 6125898"/>
              <a:gd name="connsiteY2847" fmla="*/ 4943242 h 5594367"/>
              <a:gd name="connsiteX2848" fmla="*/ 3972532 w 6125898"/>
              <a:gd name="connsiteY2848" fmla="*/ 4943242 h 5594367"/>
              <a:gd name="connsiteX2849" fmla="*/ 3972532 w 6125898"/>
              <a:gd name="connsiteY2849" fmla="*/ 4956530 h 5594367"/>
              <a:gd name="connsiteX2850" fmla="*/ 3972532 w 6125898"/>
              <a:gd name="connsiteY2850" fmla="*/ 4956530 h 5594367"/>
              <a:gd name="connsiteX2851" fmla="*/ 3945956 w 6125898"/>
              <a:gd name="connsiteY2851" fmla="*/ 4839593 h 5594367"/>
              <a:gd name="connsiteX2852" fmla="*/ 3959244 w 6125898"/>
              <a:gd name="connsiteY2852" fmla="*/ 4826305 h 5594367"/>
              <a:gd name="connsiteX2853" fmla="*/ 3972532 w 6125898"/>
              <a:gd name="connsiteY2853" fmla="*/ 4826305 h 5594367"/>
              <a:gd name="connsiteX2854" fmla="*/ 3972532 w 6125898"/>
              <a:gd name="connsiteY2854" fmla="*/ 4852217 h 5594367"/>
              <a:gd name="connsiteX2855" fmla="*/ 3985820 w 6125898"/>
              <a:gd name="connsiteY2855" fmla="*/ 4826305 h 5594367"/>
              <a:gd name="connsiteX2856" fmla="*/ 3999109 w 6125898"/>
              <a:gd name="connsiteY2856" fmla="*/ 4826305 h 5594367"/>
              <a:gd name="connsiteX2857" fmla="*/ 3985820 w 6125898"/>
              <a:gd name="connsiteY2857" fmla="*/ 4852217 h 5594367"/>
              <a:gd name="connsiteX2858" fmla="*/ 3999109 w 6125898"/>
              <a:gd name="connsiteY2858" fmla="*/ 4852217 h 5594367"/>
              <a:gd name="connsiteX2859" fmla="*/ 3999109 w 6125898"/>
              <a:gd name="connsiteY2859" fmla="*/ 4865506 h 5594367"/>
              <a:gd name="connsiteX2860" fmla="*/ 3985820 w 6125898"/>
              <a:gd name="connsiteY2860" fmla="*/ 4865506 h 5594367"/>
              <a:gd name="connsiteX2861" fmla="*/ 3959909 w 6125898"/>
              <a:gd name="connsiteY2861" fmla="*/ 4891417 h 5594367"/>
              <a:gd name="connsiteX2862" fmla="*/ 3973197 w 6125898"/>
              <a:gd name="connsiteY2862" fmla="*/ 4878129 h 5594367"/>
              <a:gd name="connsiteX2863" fmla="*/ 3959909 w 6125898"/>
              <a:gd name="connsiteY2863" fmla="*/ 4864841 h 5594367"/>
              <a:gd name="connsiteX2864" fmla="*/ 3973197 w 6125898"/>
              <a:gd name="connsiteY2864" fmla="*/ 4890753 h 5594367"/>
              <a:gd name="connsiteX2865" fmla="*/ 3986486 w 6125898"/>
              <a:gd name="connsiteY2865" fmla="*/ 4877465 h 5594367"/>
              <a:gd name="connsiteX2866" fmla="*/ 3999774 w 6125898"/>
              <a:gd name="connsiteY2866" fmla="*/ 4877465 h 5594367"/>
              <a:gd name="connsiteX2867" fmla="*/ 3986486 w 6125898"/>
              <a:gd name="connsiteY2867" fmla="*/ 4890753 h 5594367"/>
              <a:gd name="connsiteX2868" fmla="*/ 3999774 w 6125898"/>
              <a:gd name="connsiteY2868" fmla="*/ 4916665 h 5594367"/>
              <a:gd name="connsiteX2869" fmla="*/ 3986486 w 6125898"/>
              <a:gd name="connsiteY2869" fmla="*/ 4903377 h 5594367"/>
              <a:gd name="connsiteX2870" fmla="*/ 3986486 w 6125898"/>
              <a:gd name="connsiteY2870" fmla="*/ 4916665 h 5594367"/>
              <a:gd name="connsiteX2871" fmla="*/ 3973197 w 6125898"/>
              <a:gd name="connsiteY2871" fmla="*/ 4929953 h 5594367"/>
              <a:gd name="connsiteX2872" fmla="*/ 3959909 w 6125898"/>
              <a:gd name="connsiteY2872" fmla="*/ 4916665 h 5594367"/>
              <a:gd name="connsiteX2873" fmla="*/ 3946621 w 6125898"/>
              <a:gd name="connsiteY2873" fmla="*/ 4929953 h 5594367"/>
              <a:gd name="connsiteX2874" fmla="*/ 3933332 w 6125898"/>
              <a:gd name="connsiteY2874" fmla="*/ 4916665 h 5594367"/>
              <a:gd name="connsiteX2875" fmla="*/ 3946621 w 6125898"/>
              <a:gd name="connsiteY2875" fmla="*/ 4929953 h 5594367"/>
              <a:gd name="connsiteX2876" fmla="*/ 3907420 w 6125898"/>
              <a:gd name="connsiteY2876" fmla="*/ 4929953 h 5594367"/>
              <a:gd name="connsiteX2877" fmla="*/ 3907420 w 6125898"/>
              <a:gd name="connsiteY2877" fmla="*/ 4890753 h 5594367"/>
              <a:gd name="connsiteX2878" fmla="*/ 3946621 w 6125898"/>
              <a:gd name="connsiteY2878" fmla="*/ 4877465 h 5594367"/>
              <a:gd name="connsiteX2879" fmla="*/ 3920708 w 6125898"/>
              <a:gd name="connsiteY2879" fmla="*/ 4877465 h 5594367"/>
              <a:gd name="connsiteX2880" fmla="*/ 3933997 w 6125898"/>
              <a:gd name="connsiteY2880" fmla="*/ 4864177 h 5594367"/>
              <a:gd name="connsiteX2881" fmla="*/ 3920708 w 6125898"/>
              <a:gd name="connsiteY2881" fmla="*/ 4850888 h 5594367"/>
              <a:gd name="connsiteX2882" fmla="*/ 3920708 w 6125898"/>
              <a:gd name="connsiteY2882" fmla="*/ 4864177 h 5594367"/>
              <a:gd name="connsiteX2883" fmla="*/ 3920708 w 6125898"/>
              <a:gd name="connsiteY2883" fmla="*/ 4838264 h 5594367"/>
              <a:gd name="connsiteX2884" fmla="*/ 3907420 w 6125898"/>
              <a:gd name="connsiteY2884" fmla="*/ 4851553 h 5594367"/>
              <a:gd name="connsiteX2885" fmla="*/ 3907420 w 6125898"/>
              <a:gd name="connsiteY2885" fmla="*/ 4838264 h 5594367"/>
              <a:gd name="connsiteX2886" fmla="*/ 3881508 w 6125898"/>
              <a:gd name="connsiteY2886" fmla="*/ 4851553 h 5594367"/>
              <a:gd name="connsiteX2887" fmla="*/ 3907420 w 6125898"/>
              <a:gd name="connsiteY2887" fmla="*/ 4851553 h 5594367"/>
              <a:gd name="connsiteX2888" fmla="*/ 3907420 w 6125898"/>
              <a:gd name="connsiteY2888" fmla="*/ 4864841 h 5594367"/>
              <a:gd name="connsiteX2889" fmla="*/ 3881508 w 6125898"/>
              <a:gd name="connsiteY2889" fmla="*/ 4851553 h 5594367"/>
              <a:gd name="connsiteX2890" fmla="*/ 3881508 w 6125898"/>
              <a:gd name="connsiteY2890" fmla="*/ 4864841 h 5594367"/>
              <a:gd name="connsiteX2891" fmla="*/ 3881508 w 6125898"/>
              <a:gd name="connsiteY2891" fmla="*/ 4851553 h 5594367"/>
              <a:gd name="connsiteX2892" fmla="*/ 3881508 w 6125898"/>
              <a:gd name="connsiteY2892" fmla="*/ 4812352 h 5594367"/>
              <a:gd name="connsiteX2893" fmla="*/ 3894796 w 6125898"/>
              <a:gd name="connsiteY2893" fmla="*/ 4812352 h 5594367"/>
              <a:gd name="connsiteX2894" fmla="*/ 3894796 w 6125898"/>
              <a:gd name="connsiteY2894" fmla="*/ 4812352 h 5594367"/>
              <a:gd name="connsiteX2895" fmla="*/ 3881508 w 6125898"/>
              <a:gd name="connsiteY2895" fmla="*/ 4786440 h 5594367"/>
              <a:gd name="connsiteX2896" fmla="*/ 3894796 w 6125898"/>
              <a:gd name="connsiteY2896" fmla="*/ 4786440 h 5594367"/>
              <a:gd name="connsiteX2897" fmla="*/ 3894796 w 6125898"/>
              <a:gd name="connsiteY2897" fmla="*/ 4812352 h 5594367"/>
              <a:gd name="connsiteX2898" fmla="*/ 3894796 w 6125898"/>
              <a:gd name="connsiteY2898" fmla="*/ 4812352 h 5594367"/>
              <a:gd name="connsiteX2899" fmla="*/ 3894796 w 6125898"/>
              <a:gd name="connsiteY2899" fmla="*/ 4812352 h 5594367"/>
              <a:gd name="connsiteX2900" fmla="*/ 3894796 w 6125898"/>
              <a:gd name="connsiteY2900" fmla="*/ 4825641 h 5594367"/>
              <a:gd name="connsiteX2901" fmla="*/ 3920708 w 6125898"/>
              <a:gd name="connsiteY2901" fmla="*/ 4838929 h 5594367"/>
              <a:gd name="connsiteX2902" fmla="*/ 3920708 w 6125898"/>
              <a:gd name="connsiteY2902" fmla="*/ 4838929 h 5594367"/>
              <a:gd name="connsiteX2903" fmla="*/ 3920708 w 6125898"/>
              <a:gd name="connsiteY2903" fmla="*/ 4799728 h 5594367"/>
              <a:gd name="connsiteX2904" fmla="*/ 3946621 w 6125898"/>
              <a:gd name="connsiteY2904" fmla="*/ 4813017 h 5594367"/>
              <a:gd name="connsiteX2905" fmla="*/ 3945956 w 6125898"/>
              <a:gd name="connsiteY2905" fmla="*/ 4839593 h 5594367"/>
              <a:gd name="connsiteX2906" fmla="*/ 3945956 w 6125898"/>
              <a:gd name="connsiteY2906" fmla="*/ 4839593 h 5594367"/>
              <a:gd name="connsiteX2907" fmla="*/ 3880844 w 6125898"/>
              <a:gd name="connsiteY2907" fmla="*/ 4722657 h 5594367"/>
              <a:gd name="connsiteX2908" fmla="*/ 3880844 w 6125898"/>
              <a:gd name="connsiteY2908" fmla="*/ 4709368 h 5594367"/>
              <a:gd name="connsiteX2909" fmla="*/ 3894132 w 6125898"/>
              <a:gd name="connsiteY2909" fmla="*/ 4722657 h 5594367"/>
              <a:gd name="connsiteX2910" fmla="*/ 3894132 w 6125898"/>
              <a:gd name="connsiteY2910" fmla="*/ 4722657 h 5594367"/>
              <a:gd name="connsiteX2911" fmla="*/ 3880844 w 6125898"/>
              <a:gd name="connsiteY2911" fmla="*/ 4722657 h 5594367"/>
              <a:gd name="connsiteX2912" fmla="*/ 3880844 w 6125898"/>
              <a:gd name="connsiteY2912" fmla="*/ 4722657 h 5594367"/>
              <a:gd name="connsiteX2913" fmla="*/ 3933332 w 6125898"/>
              <a:gd name="connsiteY2913" fmla="*/ 4787769 h 5594367"/>
              <a:gd name="connsiteX2914" fmla="*/ 3920044 w 6125898"/>
              <a:gd name="connsiteY2914" fmla="*/ 4787769 h 5594367"/>
              <a:gd name="connsiteX2915" fmla="*/ 3906756 w 6125898"/>
              <a:gd name="connsiteY2915" fmla="*/ 4748568 h 5594367"/>
              <a:gd name="connsiteX2916" fmla="*/ 3933332 w 6125898"/>
              <a:gd name="connsiteY2916" fmla="*/ 4787769 h 5594367"/>
              <a:gd name="connsiteX2917" fmla="*/ 3933332 w 6125898"/>
              <a:gd name="connsiteY2917" fmla="*/ 4787769 h 5594367"/>
              <a:gd name="connsiteX2918" fmla="*/ 3972532 w 6125898"/>
              <a:gd name="connsiteY2918" fmla="*/ 4644920 h 5594367"/>
              <a:gd name="connsiteX2919" fmla="*/ 3985820 w 6125898"/>
              <a:gd name="connsiteY2919" fmla="*/ 4644920 h 5594367"/>
              <a:gd name="connsiteX2920" fmla="*/ 3985820 w 6125898"/>
              <a:gd name="connsiteY2920" fmla="*/ 4658208 h 5594367"/>
              <a:gd name="connsiteX2921" fmla="*/ 3972532 w 6125898"/>
              <a:gd name="connsiteY2921" fmla="*/ 4671497 h 5594367"/>
              <a:gd name="connsiteX2922" fmla="*/ 3959244 w 6125898"/>
              <a:gd name="connsiteY2922" fmla="*/ 4658208 h 5594367"/>
              <a:gd name="connsiteX2923" fmla="*/ 3972532 w 6125898"/>
              <a:gd name="connsiteY2923" fmla="*/ 4644920 h 5594367"/>
              <a:gd name="connsiteX2924" fmla="*/ 3972532 w 6125898"/>
              <a:gd name="connsiteY2924" fmla="*/ 4644920 h 5594367"/>
              <a:gd name="connsiteX2925" fmla="*/ 3972532 w 6125898"/>
              <a:gd name="connsiteY2925" fmla="*/ 4567183 h 5594367"/>
              <a:gd name="connsiteX2926" fmla="*/ 3972532 w 6125898"/>
              <a:gd name="connsiteY2926" fmla="*/ 4580472 h 5594367"/>
              <a:gd name="connsiteX2927" fmla="*/ 3959244 w 6125898"/>
              <a:gd name="connsiteY2927" fmla="*/ 4580472 h 5594367"/>
              <a:gd name="connsiteX2928" fmla="*/ 3972532 w 6125898"/>
              <a:gd name="connsiteY2928" fmla="*/ 4567183 h 5594367"/>
              <a:gd name="connsiteX2929" fmla="*/ 3972532 w 6125898"/>
              <a:gd name="connsiteY2929" fmla="*/ 4567183 h 5594367"/>
              <a:gd name="connsiteX2930" fmla="*/ 3959244 w 6125898"/>
              <a:gd name="connsiteY2930" fmla="*/ 4527983 h 5594367"/>
              <a:gd name="connsiteX2931" fmla="*/ 3959244 w 6125898"/>
              <a:gd name="connsiteY2931" fmla="*/ 4541271 h 5594367"/>
              <a:gd name="connsiteX2932" fmla="*/ 3945956 w 6125898"/>
              <a:gd name="connsiteY2932" fmla="*/ 4567183 h 5594367"/>
              <a:gd name="connsiteX2933" fmla="*/ 3959244 w 6125898"/>
              <a:gd name="connsiteY2933" fmla="*/ 4527983 h 5594367"/>
              <a:gd name="connsiteX2934" fmla="*/ 3959244 w 6125898"/>
              <a:gd name="connsiteY2934" fmla="*/ 4527983 h 5594367"/>
              <a:gd name="connsiteX2935" fmla="*/ 3933332 w 6125898"/>
              <a:gd name="connsiteY2935" fmla="*/ 4541271 h 5594367"/>
              <a:gd name="connsiteX2936" fmla="*/ 3933332 w 6125898"/>
              <a:gd name="connsiteY2936" fmla="*/ 4593096 h 5594367"/>
              <a:gd name="connsiteX2937" fmla="*/ 3946621 w 6125898"/>
              <a:gd name="connsiteY2937" fmla="*/ 4579807 h 5594367"/>
              <a:gd name="connsiteX2938" fmla="*/ 3946621 w 6125898"/>
              <a:gd name="connsiteY2938" fmla="*/ 4619008 h 5594367"/>
              <a:gd name="connsiteX2939" fmla="*/ 3920708 w 6125898"/>
              <a:gd name="connsiteY2939" fmla="*/ 4619008 h 5594367"/>
              <a:gd name="connsiteX2940" fmla="*/ 3920708 w 6125898"/>
              <a:gd name="connsiteY2940" fmla="*/ 4632296 h 5594367"/>
              <a:gd name="connsiteX2941" fmla="*/ 3933997 w 6125898"/>
              <a:gd name="connsiteY2941" fmla="*/ 4645584 h 5594367"/>
              <a:gd name="connsiteX2942" fmla="*/ 3908084 w 6125898"/>
              <a:gd name="connsiteY2942" fmla="*/ 4645584 h 5594367"/>
              <a:gd name="connsiteX2943" fmla="*/ 3908084 w 6125898"/>
              <a:gd name="connsiteY2943" fmla="*/ 4658873 h 5594367"/>
              <a:gd name="connsiteX2944" fmla="*/ 3882172 w 6125898"/>
              <a:gd name="connsiteY2944" fmla="*/ 4710697 h 5594367"/>
              <a:gd name="connsiteX2945" fmla="*/ 3856260 w 6125898"/>
              <a:gd name="connsiteY2945" fmla="*/ 4710697 h 5594367"/>
              <a:gd name="connsiteX2946" fmla="*/ 3882172 w 6125898"/>
              <a:gd name="connsiteY2946" fmla="*/ 4684785 h 5594367"/>
              <a:gd name="connsiteX2947" fmla="*/ 3882172 w 6125898"/>
              <a:gd name="connsiteY2947" fmla="*/ 4658873 h 5594367"/>
              <a:gd name="connsiteX2948" fmla="*/ 3868884 w 6125898"/>
              <a:gd name="connsiteY2948" fmla="*/ 4672161 h 5594367"/>
              <a:gd name="connsiteX2949" fmla="*/ 3894796 w 6125898"/>
              <a:gd name="connsiteY2949" fmla="*/ 4646249 h 5594367"/>
              <a:gd name="connsiteX2950" fmla="*/ 3868884 w 6125898"/>
              <a:gd name="connsiteY2950" fmla="*/ 4659537 h 5594367"/>
              <a:gd name="connsiteX2951" fmla="*/ 3868884 w 6125898"/>
              <a:gd name="connsiteY2951" fmla="*/ 4659537 h 5594367"/>
              <a:gd name="connsiteX2952" fmla="*/ 3882172 w 6125898"/>
              <a:gd name="connsiteY2952" fmla="*/ 4620337 h 5594367"/>
              <a:gd name="connsiteX2953" fmla="*/ 3868884 w 6125898"/>
              <a:gd name="connsiteY2953" fmla="*/ 4607048 h 5594367"/>
              <a:gd name="connsiteX2954" fmla="*/ 3842971 w 6125898"/>
              <a:gd name="connsiteY2954" fmla="*/ 4620337 h 5594367"/>
              <a:gd name="connsiteX2955" fmla="*/ 3842971 w 6125898"/>
              <a:gd name="connsiteY2955" fmla="*/ 4594424 h 5594367"/>
              <a:gd name="connsiteX2956" fmla="*/ 3882172 w 6125898"/>
              <a:gd name="connsiteY2956" fmla="*/ 4581136 h 5594367"/>
              <a:gd name="connsiteX2957" fmla="*/ 3895460 w 6125898"/>
              <a:gd name="connsiteY2957" fmla="*/ 4594424 h 5594367"/>
              <a:gd name="connsiteX2958" fmla="*/ 3908749 w 6125898"/>
              <a:gd name="connsiteY2958" fmla="*/ 4581136 h 5594367"/>
              <a:gd name="connsiteX2959" fmla="*/ 3922037 w 6125898"/>
              <a:gd name="connsiteY2959" fmla="*/ 4594424 h 5594367"/>
              <a:gd name="connsiteX2960" fmla="*/ 3908749 w 6125898"/>
              <a:gd name="connsiteY2960" fmla="*/ 4620337 h 5594367"/>
              <a:gd name="connsiteX2961" fmla="*/ 3908749 w 6125898"/>
              <a:gd name="connsiteY2961" fmla="*/ 4594424 h 5594367"/>
              <a:gd name="connsiteX2962" fmla="*/ 3882836 w 6125898"/>
              <a:gd name="connsiteY2962" fmla="*/ 4594424 h 5594367"/>
              <a:gd name="connsiteX2963" fmla="*/ 3896125 w 6125898"/>
              <a:gd name="connsiteY2963" fmla="*/ 4620337 h 5594367"/>
              <a:gd name="connsiteX2964" fmla="*/ 3896125 w 6125898"/>
              <a:gd name="connsiteY2964" fmla="*/ 4646249 h 5594367"/>
              <a:gd name="connsiteX2965" fmla="*/ 3909413 w 6125898"/>
              <a:gd name="connsiteY2965" fmla="*/ 4646249 h 5594367"/>
              <a:gd name="connsiteX2966" fmla="*/ 3909413 w 6125898"/>
              <a:gd name="connsiteY2966" fmla="*/ 4632961 h 5594367"/>
              <a:gd name="connsiteX2967" fmla="*/ 3935325 w 6125898"/>
              <a:gd name="connsiteY2967" fmla="*/ 4607048 h 5594367"/>
              <a:gd name="connsiteX2968" fmla="*/ 3922037 w 6125898"/>
              <a:gd name="connsiteY2968" fmla="*/ 4581136 h 5594367"/>
              <a:gd name="connsiteX2969" fmla="*/ 3933332 w 6125898"/>
              <a:gd name="connsiteY2969" fmla="*/ 4541271 h 5594367"/>
              <a:gd name="connsiteX2970" fmla="*/ 3933332 w 6125898"/>
              <a:gd name="connsiteY2970" fmla="*/ 4541271 h 5594367"/>
              <a:gd name="connsiteX2971" fmla="*/ 3920044 w 6125898"/>
              <a:gd name="connsiteY2971" fmla="*/ 4502071 h 5594367"/>
              <a:gd name="connsiteX2972" fmla="*/ 3880844 w 6125898"/>
              <a:gd name="connsiteY2972" fmla="*/ 4553895 h 5594367"/>
              <a:gd name="connsiteX2973" fmla="*/ 3920044 w 6125898"/>
              <a:gd name="connsiteY2973" fmla="*/ 4502071 h 5594367"/>
              <a:gd name="connsiteX2974" fmla="*/ 3920044 w 6125898"/>
              <a:gd name="connsiteY2974" fmla="*/ 4502071 h 5594367"/>
              <a:gd name="connsiteX2975" fmla="*/ 3893468 w 6125898"/>
              <a:gd name="connsiteY2975" fmla="*/ 4307398 h 5594367"/>
              <a:gd name="connsiteX2976" fmla="*/ 3840979 w 6125898"/>
              <a:gd name="connsiteY2976" fmla="*/ 4281485 h 5594367"/>
              <a:gd name="connsiteX2977" fmla="*/ 3866891 w 6125898"/>
              <a:gd name="connsiteY2977" fmla="*/ 4281485 h 5594367"/>
              <a:gd name="connsiteX2978" fmla="*/ 3853603 w 6125898"/>
              <a:gd name="connsiteY2978" fmla="*/ 4268197 h 5594367"/>
              <a:gd name="connsiteX2979" fmla="*/ 3879514 w 6125898"/>
              <a:gd name="connsiteY2979" fmla="*/ 4268197 h 5594367"/>
              <a:gd name="connsiteX2980" fmla="*/ 3866226 w 6125898"/>
              <a:gd name="connsiteY2980" fmla="*/ 4281485 h 5594367"/>
              <a:gd name="connsiteX2981" fmla="*/ 3879514 w 6125898"/>
              <a:gd name="connsiteY2981" fmla="*/ 4294774 h 5594367"/>
              <a:gd name="connsiteX2982" fmla="*/ 3905427 w 6125898"/>
              <a:gd name="connsiteY2982" fmla="*/ 4281485 h 5594367"/>
              <a:gd name="connsiteX2983" fmla="*/ 3918715 w 6125898"/>
              <a:gd name="connsiteY2983" fmla="*/ 4307398 h 5594367"/>
              <a:gd name="connsiteX2984" fmla="*/ 3905427 w 6125898"/>
              <a:gd name="connsiteY2984" fmla="*/ 4294109 h 5594367"/>
              <a:gd name="connsiteX2985" fmla="*/ 3893468 w 6125898"/>
              <a:gd name="connsiteY2985" fmla="*/ 4307398 h 5594367"/>
              <a:gd name="connsiteX2986" fmla="*/ 3893468 w 6125898"/>
              <a:gd name="connsiteY2986" fmla="*/ 4307398 h 5594367"/>
              <a:gd name="connsiteX2987" fmla="*/ 3893468 w 6125898"/>
              <a:gd name="connsiteY2987" fmla="*/ 4333310 h 5594367"/>
              <a:gd name="connsiteX2988" fmla="*/ 3906756 w 6125898"/>
              <a:gd name="connsiteY2988" fmla="*/ 4346598 h 5594367"/>
              <a:gd name="connsiteX2989" fmla="*/ 3893468 w 6125898"/>
              <a:gd name="connsiteY2989" fmla="*/ 4333310 h 5594367"/>
              <a:gd name="connsiteX2990" fmla="*/ 3893468 w 6125898"/>
              <a:gd name="connsiteY2990" fmla="*/ 4333310 h 5594367"/>
              <a:gd name="connsiteX2991" fmla="*/ 3906756 w 6125898"/>
              <a:gd name="connsiteY2991" fmla="*/ 4359222 h 5594367"/>
              <a:gd name="connsiteX2992" fmla="*/ 3920044 w 6125898"/>
              <a:gd name="connsiteY2992" fmla="*/ 4333310 h 5594367"/>
              <a:gd name="connsiteX2993" fmla="*/ 3906756 w 6125898"/>
              <a:gd name="connsiteY2993" fmla="*/ 4359222 h 5594367"/>
              <a:gd name="connsiteX2994" fmla="*/ 3906756 w 6125898"/>
              <a:gd name="connsiteY2994" fmla="*/ 4359222 h 5594367"/>
              <a:gd name="connsiteX2995" fmla="*/ 3945956 w 6125898"/>
              <a:gd name="connsiteY2995" fmla="*/ 4359222 h 5594367"/>
              <a:gd name="connsiteX2996" fmla="*/ 3959244 w 6125898"/>
              <a:gd name="connsiteY2996" fmla="*/ 4359222 h 5594367"/>
              <a:gd name="connsiteX2997" fmla="*/ 3945956 w 6125898"/>
              <a:gd name="connsiteY2997" fmla="*/ 4359222 h 5594367"/>
              <a:gd name="connsiteX2998" fmla="*/ 3945956 w 6125898"/>
              <a:gd name="connsiteY2998" fmla="*/ 4359222 h 5594367"/>
              <a:gd name="connsiteX2999" fmla="*/ 3985820 w 6125898"/>
              <a:gd name="connsiteY2999" fmla="*/ 4437623 h 5594367"/>
              <a:gd name="connsiteX3000" fmla="*/ 3972532 w 6125898"/>
              <a:gd name="connsiteY3000" fmla="*/ 4411710 h 5594367"/>
              <a:gd name="connsiteX3001" fmla="*/ 3998445 w 6125898"/>
              <a:gd name="connsiteY3001" fmla="*/ 4411710 h 5594367"/>
              <a:gd name="connsiteX3002" fmla="*/ 3985156 w 6125898"/>
              <a:gd name="connsiteY3002" fmla="*/ 4424999 h 5594367"/>
              <a:gd name="connsiteX3003" fmla="*/ 4011069 w 6125898"/>
              <a:gd name="connsiteY3003" fmla="*/ 4424999 h 5594367"/>
              <a:gd name="connsiteX3004" fmla="*/ 3985820 w 6125898"/>
              <a:gd name="connsiteY3004" fmla="*/ 4437623 h 5594367"/>
              <a:gd name="connsiteX3005" fmla="*/ 3985820 w 6125898"/>
              <a:gd name="connsiteY3005" fmla="*/ 4437623 h 5594367"/>
              <a:gd name="connsiteX3006" fmla="*/ 4011733 w 6125898"/>
              <a:gd name="connsiteY3006" fmla="*/ 4411710 h 5594367"/>
              <a:gd name="connsiteX3007" fmla="*/ 3985820 w 6125898"/>
              <a:gd name="connsiteY3007" fmla="*/ 4385798 h 5594367"/>
              <a:gd name="connsiteX3008" fmla="*/ 3999109 w 6125898"/>
              <a:gd name="connsiteY3008" fmla="*/ 4385798 h 5594367"/>
              <a:gd name="connsiteX3009" fmla="*/ 4011733 w 6125898"/>
              <a:gd name="connsiteY3009" fmla="*/ 4411710 h 5594367"/>
              <a:gd name="connsiteX3010" fmla="*/ 4011733 w 6125898"/>
              <a:gd name="connsiteY3010" fmla="*/ 4411710 h 5594367"/>
              <a:gd name="connsiteX3011" fmla="*/ 3998445 w 6125898"/>
              <a:gd name="connsiteY3011" fmla="*/ 4255573 h 5594367"/>
              <a:gd name="connsiteX3012" fmla="*/ 4011733 w 6125898"/>
              <a:gd name="connsiteY3012" fmla="*/ 4242285 h 5594367"/>
              <a:gd name="connsiteX3013" fmla="*/ 3998445 w 6125898"/>
              <a:gd name="connsiteY3013" fmla="*/ 4255573 h 5594367"/>
              <a:gd name="connsiteX3014" fmla="*/ 3998445 w 6125898"/>
              <a:gd name="connsiteY3014" fmla="*/ 4255573 h 5594367"/>
              <a:gd name="connsiteX3015" fmla="*/ 4011733 w 6125898"/>
              <a:gd name="connsiteY3015" fmla="*/ 4346598 h 5594367"/>
              <a:gd name="connsiteX3016" fmla="*/ 4011733 w 6125898"/>
              <a:gd name="connsiteY3016" fmla="*/ 4333310 h 5594367"/>
              <a:gd name="connsiteX3017" fmla="*/ 4025021 w 6125898"/>
              <a:gd name="connsiteY3017" fmla="*/ 4333310 h 5594367"/>
              <a:gd name="connsiteX3018" fmla="*/ 4025021 w 6125898"/>
              <a:gd name="connsiteY3018" fmla="*/ 4333310 h 5594367"/>
              <a:gd name="connsiteX3019" fmla="*/ 4025021 w 6125898"/>
              <a:gd name="connsiteY3019" fmla="*/ 4346598 h 5594367"/>
              <a:gd name="connsiteX3020" fmla="*/ 4011733 w 6125898"/>
              <a:gd name="connsiteY3020" fmla="*/ 4346598 h 5594367"/>
              <a:gd name="connsiteX3021" fmla="*/ 4011733 w 6125898"/>
              <a:gd name="connsiteY3021" fmla="*/ 4346598 h 5594367"/>
              <a:gd name="connsiteX3022" fmla="*/ 4011733 w 6125898"/>
              <a:gd name="connsiteY3022" fmla="*/ 4346598 h 5594367"/>
              <a:gd name="connsiteX3023" fmla="*/ 4077510 w 6125898"/>
              <a:gd name="connsiteY3023" fmla="*/ 4398422 h 5594367"/>
              <a:gd name="connsiteX3024" fmla="*/ 4064222 w 6125898"/>
              <a:gd name="connsiteY3024" fmla="*/ 4385134 h 5594367"/>
              <a:gd name="connsiteX3025" fmla="*/ 4077510 w 6125898"/>
              <a:gd name="connsiteY3025" fmla="*/ 4359222 h 5594367"/>
              <a:gd name="connsiteX3026" fmla="*/ 4077510 w 6125898"/>
              <a:gd name="connsiteY3026" fmla="*/ 4359222 h 5594367"/>
              <a:gd name="connsiteX3027" fmla="*/ 4090798 w 6125898"/>
              <a:gd name="connsiteY3027" fmla="*/ 4372510 h 5594367"/>
              <a:gd name="connsiteX3028" fmla="*/ 4077510 w 6125898"/>
              <a:gd name="connsiteY3028" fmla="*/ 4398422 h 5594367"/>
              <a:gd name="connsiteX3029" fmla="*/ 4077510 w 6125898"/>
              <a:gd name="connsiteY3029" fmla="*/ 4398422 h 5594367"/>
              <a:gd name="connsiteX3030" fmla="*/ 4090134 w 6125898"/>
              <a:gd name="connsiteY3030" fmla="*/ 4359222 h 5594367"/>
              <a:gd name="connsiteX3031" fmla="*/ 4090134 w 6125898"/>
              <a:gd name="connsiteY3031" fmla="*/ 4345934 h 5594367"/>
              <a:gd name="connsiteX3032" fmla="*/ 4103422 w 6125898"/>
              <a:gd name="connsiteY3032" fmla="*/ 4345934 h 5594367"/>
              <a:gd name="connsiteX3033" fmla="*/ 4090134 w 6125898"/>
              <a:gd name="connsiteY3033" fmla="*/ 4359222 h 5594367"/>
              <a:gd name="connsiteX3034" fmla="*/ 4090134 w 6125898"/>
              <a:gd name="connsiteY3034" fmla="*/ 4359222 h 5594367"/>
              <a:gd name="connsiteX3035" fmla="*/ 4195111 w 6125898"/>
              <a:gd name="connsiteY3035" fmla="*/ 4515359 h 5594367"/>
              <a:gd name="connsiteX3036" fmla="*/ 4195111 w 6125898"/>
              <a:gd name="connsiteY3036" fmla="*/ 4489447 h 5594367"/>
              <a:gd name="connsiteX3037" fmla="*/ 4195111 w 6125898"/>
              <a:gd name="connsiteY3037" fmla="*/ 4515359 h 5594367"/>
              <a:gd name="connsiteX3038" fmla="*/ 4195111 w 6125898"/>
              <a:gd name="connsiteY3038" fmla="*/ 4515359 h 5594367"/>
              <a:gd name="connsiteX3039" fmla="*/ 4208399 w 6125898"/>
              <a:gd name="connsiteY3039" fmla="*/ 4437623 h 5594367"/>
              <a:gd name="connsiteX3040" fmla="*/ 4208399 w 6125898"/>
              <a:gd name="connsiteY3040" fmla="*/ 4463535 h 5594367"/>
              <a:gd name="connsiteX3041" fmla="*/ 4195111 w 6125898"/>
              <a:gd name="connsiteY3041" fmla="*/ 4437623 h 5594367"/>
              <a:gd name="connsiteX3042" fmla="*/ 4208399 w 6125898"/>
              <a:gd name="connsiteY3042" fmla="*/ 4437623 h 5594367"/>
              <a:gd name="connsiteX3043" fmla="*/ 4208399 w 6125898"/>
              <a:gd name="connsiteY3043" fmla="*/ 4437623 h 5594367"/>
              <a:gd name="connsiteX3044" fmla="*/ 4234312 w 6125898"/>
              <a:gd name="connsiteY3044" fmla="*/ 4151924 h 5594367"/>
              <a:gd name="connsiteX3045" fmla="*/ 4234312 w 6125898"/>
              <a:gd name="connsiteY3045" fmla="*/ 4177837 h 5594367"/>
              <a:gd name="connsiteX3046" fmla="*/ 4234312 w 6125898"/>
              <a:gd name="connsiteY3046" fmla="*/ 4151924 h 5594367"/>
              <a:gd name="connsiteX3047" fmla="*/ 4234312 w 6125898"/>
              <a:gd name="connsiteY3047" fmla="*/ 4151924 h 5594367"/>
              <a:gd name="connsiteX3048" fmla="*/ 4155911 w 6125898"/>
              <a:gd name="connsiteY3048" fmla="*/ 4294774 h 5594367"/>
              <a:gd name="connsiteX3049" fmla="*/ 4155911 w 6125898"/>
              <a:gd name="connsiteY3049" fmla="*/ 4294774 h 5594367"/>
              <a:gd name="connsiteX3050" fmla="*/ 4169199 w 6125898"/>
              <a:gd name="connsiteY3050" fmla="*/ 4294774 h 5594367"/>
              <a:gd name="connsiteX3051" fmla="*/ 4143287 w 6125898"/>
              <a:gd name="connsiteY3051" fmla="*/ 4294774 h 5594367"/>
              <a:gd name="connsiteX3052" fmla="*/ 4155911 w 6125898"/>
              <a:gd name="connsiteY3052" fmla="*/ 4294774 h 5594367"/>
              <a:gd name="connsiteX3053" fmla="*/ 4155911 w 6125898"/>
              <a:gd name="connsiteY3053" fmla="*/ 4294774 h 5594367"/>
              <a:gd name="connsiteX3054" fmla="*/ 4169199 w 6125898"/>
              <a:gd name="connsiteY3054" fmla="*/ 4411710 h 5594367"/>
              <a:gd name="connsiteX3055" fmla="*/ 4155911 w 6125898"/>
              <a:gd name="connsiteY3055" fmla="*/ 4411710 h 5594367"/>
              <a:gd name="connsiteX3056" fmla="*/ 4142623 w 6125898"/>
              <a:gd name="connsiteY3056" fmla="*/ 4398422 h 5594367"/>
              <a:gd name="connsiteX3057" fmla="*/ 4129335 w 6125898"/>
              <a:gd name="connsiteY3057" fmla="*/ 4424334 h 5594367"/>
              <a:gd name="connsiteX3058" fmla="*/ 4142623 w 6125898"/>
              <a:gd name="connsiteY3058" fmla="*/ 4411046 h 5594367"/>
              <a:gd name="connsiteX3059" fmla="*/ 4129335 w 6125898"/>
              <a:gd name="connsiteY3059" fmla="*/ 4411046 h 5594367"/>
              <a:gd name="connsiteX3060" fmla="*/ 4142623 w 6125898"/>
              <a:gd name="connsiteY3060" fmla="*/ 4385134 h 5594367"/>
              <a:gd name="connsiteX3061" fmla="*/ 4129335 w 6125898"/>
              <a:gd name="connsiteY3061" fmla="*/ 4371846 h 5594367"/>
              <a:gd name="connsiteX3062" fmla="*/ 4142623 w 6125898"/>
              <a:gd name="connsiteY3062" fmla="*/ 4358557 h 5594367"/>
              <a:gd name="connsiteX3063" fmla="*/ 4142623 w 6125898"/>
              <a:gd name="connsiteY3063" fmla="*/ 4371846 h 5594367"/>
              <a:gd name="connsiteX3064" fmla="*/ 4155911 w 6125898"/>
              <a:gd name="connsiteY3064" fmla="*/ 4358557 h 5594367"/>
              <a:gd name="connsiteX3065" fmla="*/ 4155911 w 6125898"/>
              <a:gd name="connsiteY3065" fmla="*/ 4371846 h 5594367"/>
              <a:gd name="connsiteX3066" fmla="*/ 4155911 w 6125898"/>
              <a:gd name="connsiteY3066" fmla="*/ 4397758 h 5594367"/>
              <a:gd name="connsiteX3067" fmla="*/ 4169199 w 6125898"/>
              <a:gd name="connsiteY3067" fmla="*/ 4397758 h 5594367"/>
              <a:gd name="connsiteX3068" fmla="*/ 4155911 w 6125898"/>
              <a:gd name="connsiteY3068" fmla="*/ 4384470 h 5594367"/>
              <a:gd name="connsiteX3069" fmla="*/ 4169199 w 6125898"/>
              <a:gd name="connsiteY3069" fmla="*/ 4384470 h 5594367"/>
              <a:gd name="connsiteX3070" fmla="*/ 4169199 w 6125898"/>
              <a:gd name="connsiteY3070" fmla="*/ 4384470 h 5594367"/>
              <a:gd name="connsiteX3071" fmla="*/ 4169199 w 6125898"/>
              <a:gd name="connsiteY3071" fmla="*/ 4411710 h 5594367"/>
              <a:gd name="connsiteX3072" fmla="*/ 4169199 w 6125898"/>
              <a:gd name="connsiteY3072" fmla="*/ 4411710 h 5594367"/>
              <a:gd name="connsiteX3073" fmla="*/ 4182488 w 6125898"/>
              <a:gd name="connsiteY3073" fmla="*/ 4411710 h 5594367"/>
              <a:gd name="connsiteX3074" fmla="*/ 4182488 w 6125898"/>
              <a:gd name="connsiteY3074" fmla="*/ 4398422 h 5594367"/>
              <a:gd name="connsiteX3075" fmla="*/ 4195776 w 6125898"/>
              <a:gd name="connsiteY3075" fmla="*/ 4398422 h 5594367"/>
              <a:gd name="connsiteX3076" fmla="*/ 4182488 w 6125898"/>
              <a:gd name="connsiteY3076" fmla="*/ 4411710 h 5594367"/>
              <a:gd name="connsiteX3077" fmla="*/ 4182488 w 6125898"/>
              <a:gd name="connsiteY3077" fmla="*/ 4411710 h 5594367"/>
              <a:gd name="connsiteX3078" fmla="*/ 4182488 w 6125898"/>
              <a:gd name="connsiteY3078" fmla="*/ 4022364 h 5594367"/>
              <a:gd name="connsiteX3079" fmla="*/ 4169199 w 6125898"/>
              <a:gd name="connsiteY3079" fmla="*/ 4009075 h 5594367"/>
              <a:gd name="connsiteX3080" fmla="*/ 4195111 w 6125898"/>
              <a:gd name="connsiteY3080" fmla="*/ 4009075 h 5594367"/>
              <a:gd name="connsiteX3081" fmla="*/ 4182488 w 6125898"/>
              <a:gd name="connsiteY3081" fmla="*/ 4022364 h 5594367"/>
              <a:gd name="connsiteX3082" fmla="*/ 4182488 w 6125898"/>
              <a:gd name="connsiteY3082" fmla="*/ 4022364 h 5594367"/>
              <a:gd name="connsiteX3083" fmla="*/ 4195111 w 6125898"/>
              <a:gd name="connsiteY3083" fmla="*/ 4151924 h 5594367"/>
              <a:gd name="connsiteX3084" fmla="*/ 4195111 w 6125898"/>
              <a:gd name="connsiteY3084" fmla="*/ 4177837 h 5594367"/>
              <a:gd name="connsiteX3085" fmla="*/ 4195111 w 6125898"/>
              <a:gd name="connsiteY3085" fmla="*/ 4151924 h 5594367"/>
              <a:gd name="connsiteX3086" fmla="*/ 4195111 w 6125898"/>
              <a:gd name="connsiteY3086" fmla="*/ 4151924 h 5594367"/>
              <a:gd name="connsiteX3087" fmla="*/ 4221688 w 6125898"/>
              <a:gd name="connsiteY3087" fmla="*/ 4346598 h 5594367"/>
              <a:gd name="connsiteX3088" fmla="*/ 4195776 w 6125898"/>
              <a:gd name="connsiteY3088" fmla="*/ 4333310 h 5594367"/>
              <a:gd name="connsiteX3089" fmla="*/ 4221688 w 6125898"/>
              <a:gd name="connsiteY3089" fmla="*/ 4346598 h 5594367"/>
              <a:gd name="connsiteX3090" fmla="*/ 4221688 w 6125898"/>
              <a:gd name="connsiteY3090" fmla="*/ 4346598 h 5594367"/>
              <a:gd name="connsiteX3091" fmla="*/ 4221688 w 6125898"/>
              <a:gd name="connsiteY3091" fmla="*/ 4346598 h 5594367"/>
              <a:gd name="connsiteX3092" fmla="*/ 4208399 w 6125898"/>
              <a:gd name="connsiteY3092" fmla="*/ 4255573 h 5594367"/>
              <a:gd name="connsiteX3093" fmla="*/ 4195111 w 6125898"/>
              <a:gd name="connsiteY3093" fmla="*/ 4242285 h 5594367"/>
              <a:gd name="connsiteX3094" fmla="*/ 4195111 w 6125898"/>
              <a:gd name="connsiteY3094" fmla="*/ 4242285 h 5594367"/>
              <a:gd name="connsiteX3095" fmla="*/ 4221023 w 6125898"/>
              <a:gd name="connsiteY3095" fmla="*/ 4216373 h 5594367"/>
              <a:gd name="connsiteX3096" fmla="*/ 4234312 w 6125898"/>
              <a:gd name="connsiteY3096" fmla="*/ 4190460 h 5594367"/>
              <a:gd name="connsiteX3097" fmla="*/ 4247600 w 6125898"/>
              <a:gd name="connsiteY3097" fmla="*/ 4203749 h 5594367"/>
              <a:gd name="connsiteX3098" fmla="*/ 4247600 w 6125898"/>
              <a:gd name="connsiteY3098" fmla="*/ 4229661 h 5594367"/>
              <a:gd name="connsiteX3099" fmla="*/ 4208399 w 6125898"/>
              <a:gd name="connsiteY3099" fmla="*/ 4255573 h 5594367"/>
              <a:gd name="connsiteX3100" fmla="*/ 4208399 w 6125898"/>
              <a:gd name="connsiteY3100" fmla="*/ 4255573 h 5594367"/>
              <a:gd name="connsiteX3101" fmla="*/ 4234312 w 6125898"/>
              <a:gd name="connsiteY3101" fmla="*/ 4255573 h 5594367"/>
              <a:gd name="connsiteX3102" fmla="*/ 4234312 w 6125898"/>
              <a:gd name="connsiteY3102" fmla="*/ 4242285 h 5594367"/>
              <a:gd name="connsiteX3103" fmla="*/ 4234312 w 6125898"/>
              <a:gd name="connsiteY3103" fmla="*/ 4255573 h 5594367"/>
              <a:gd name="connsiteX3104" fmla="*/ 4234312 w 6125898"/>
              <a:gd name="connsiteY3104" fmla="*/ 4255573 h 5594367"/>
              <a:gd name="connsiteX3105" fmla="*/ 4234312 w 6125898"/>
              <a:gd name="connsiteY3105" fmla="*/ 4320686 h 5594367"/>
              <a:gd name="connsiteX3106" fmla="*/ 4260224 w 6125898"/>
              <a:gd name="connsiteY3106" fmla="*/ 4307398 h 5594367"/>
              <a:gd name="connsiteX3107" fmla="*/ 4234312 w 6125898"/>
              <a:gd name="connsiteY3107" fmla="*/ 4320686 h 5594367"/>
              <a:gd name="connsiteX3108" fmla="*/ 4234312 w 6125898"/>
              <a:gd name="connsiteY3108" fmla="*/ 4320686 h 5594367"/>
              <a:gd name="connsiteX3109" fmla="*/ 4274177 w 6125898"/>
              <a:gd name="connsiteY3109" fmla="*/ 4268861 h 5594367"/>
              <a:gd name="connsiteX3110" fmla="*/ 4260888 w 6125898"/>
              <a:gd name="connsiteY3110" fmla="*/ 4268861 h 5594367"/>
              <a:gd name="connsiteX3111" fmla="*/ 4260888 w 6125898"/>
              <a:gd name="connsiteY3111" fmla="*/ 4255573 h 5594367"/>
              <a:gd name="connsiteX3112" fmla="*/ 4274177 w 6125898"/>
              <a:gd name="connsiteY3112" fmla="*/ 4255573 h 5594367"/>
              <a:gd name="connsiteX3113" fmla="*/ 4274177 w 6125898"/>
              <a:gd name="connsiteY3113" fmla="*/ 4268861 h 5594367"/>
              <a:gd name="connsiteX3114" fmla="*/ 4274177 w 6125898"/>
              <a:gd name="connsiteY3114" fmla="*/ 4268861 h 5594367"/>
              <a:gd name="connsiteX3115" fmla="*/ 4274177 w 6125898"/>
              <a:gd name="connsiteY3115" fmla="*/ 4229661 h 5594367"/>
              <a:gd name="connsiteX3116" fmla="*/ 4287465 w 6125898"/>
              <a:gd name="connsiteY3116" fmla="*/ 4216373 h 5594367"/>
              <a:gd name="connsiteX3117" fmla="*/ 4274177 w 6125898"/>
              <a:gd name="connsiteY3117" fmla="*/ 4229661 h 5594367"/>
              <a:gd name="connsiteX3118" fmla="*/ 4274177 w 6125898"/>
              <a:gd name="connsiteY3118" fmla="*/ 4229661 h 5594367"/>
              <a:gd name="connsiteX3119" fmla="*/ 4286801 w 6125898"/>
              <a:gd name="connsiteY3119" fmla="*/ 4359222 h 5594367"/>
              <a:gd name="connsiteX3120" fmla="*/ 4286801 w 6125898"/>
              <a:gd name="connsiteY3120" fmla="*/ 4320021 h 5594367"/>
              <a:gd name="connsiteX3121" fmla="*/ 4286801 w 6125898"/>
              <a:gd name="connsiteY3121" fmla="*/ 4359222 h 5594367"/>
              <a:gd name="connsiteX3122" fmla="*/ 4286801 w 6125898"/>
              <a:gd name="connsiteY3122" fmla="*/ 4359222 h 5594367"/>
              <a:gd name="connsiteX3123" fmla="*/ 4654222 w 6125898"/>
              <a:gd name="connsiteY3123" fmla="*/ 4450247 h 5594367"/>
              <a:gd name="connsiteX3124" fmla="*/ 4667510 w 6125898"/>
              <a:gd name="connsiteY3124" fmla="*/ 4436958 h 5594367"/>
              <a:gd name="connsiteX3125" fmla="*/ 4654222 w 6125898"/>
              <a:gd name="connsiteY3125" fmla="*/ 4450247 h 5594367"/>
              <a:gd name="connsiteX3126" fmla="*/ 4654222 w 6125898"/>
              <a:gd name="connsiteY3126" fmla="*/ 4450247 h 5594367"/>
              <a:gd name="connsiteX3127" fmla="*/ 4981778 w 6125898"/>
              <a:gd name="connsiteY3127" fmla="*/ 4437623 h 5594367"/>
              <a:gd name="connsiteX3128" fmla="*/ 4968489 w 6125898"/>
              <a:gd name="connsiteY3128" fmla="*/ 4424334 h 5594367"/>
              <a:gd name="connsiteX3129" fmla="*/ 4994402 w 6125898"/>
              <a:gd name="connsiteY3129" fmla="*/ 4424334 h 5594367"/>
              <a:gd name="connsiteX3130" fmla="*/ 4981778 w 6125898"/>
              <a:gd name="connsiteY3130" fmla="*/ 4437623 h 5594367"/>
              <a:gd name="connsiteX3131" fmla="*/ 4981778 w 6125898"/>
              <a:gd name="connsiteY3131" fmla="*/ 4437623 h 5594367"/>
              <a:gd name="connsiteX3132" fmla="*/ 5020978 w 6125898"/>
              <a:gd name="connsiteY3132" fmla="*/ 4593096 h 5594367"/>
              <a:gd name="connsiteX3133" fmla="*/ 5007690 w 6125898"/>
              <a:gd name="connsiteY3133" fmla="*/ 4553895 h 5594367"/>
              <a:gd name="connsiteX3134" fmla="*/ 5020978 w 6125898"/>
              <a:gd name="connsiteY3134" fmla="*/ 4593096 h 5594367"/>
              <a:gd name="connsiteX3135" fmla="*/ 5020978 w 6125898"/>
              <a:gd name="connsiteY3135" fmla="*/ 4593096 h 5594367"/>
              <a:gd name="connsiteX3136" fmla="*/ 5349199 w 6125898"/>
              <a:gd name="connsiteY3136" fmla="*/ 4774481 h 5594367"/>
              <a:gd name="connsiteX3137" fmla="*/ 5362487 w 6125898"/>
              <a:gd name="connsiteY3137" fmla="*/ 4761192 h 5594367"/>
              <a:gd name="connsiteX3138" fmla="*/ 5349199 w 6125898"/>
              <a:gd name="connsiteY3138" fmla="*/ 4774481 h 5594367"/>
              <a:gd name="connsiteX3139" fmla="*/ 5349199 w 6125898"/>
              <a:gd name="connsiteY3139" fmla="*/ 4774481 h 5594367"/>
              <a:gd name="connsiteX3140" fmla="*/ 5663466 w 6125898"/>
              <a:gd name="connsiteY3140" fmla="*/ 4165213 h 5594367"/>
              <a:gd name="connsiteX3141" fmla="*/ 5650178 w 6125898"/>
              <a:gd name="connsiteY3141" fmla="*/ 4151924 h 5594367"/>
              <a:gd name="connsiteX3142" fmla="*/ 5663466 w 6125898"/>
              <a:gd name="connsiteY3142" fmla="*/ 4165213 h 5594367"/>
              <a:gd name="connsiteX3143" fmla="*/ 5663466 w 6125898"/>
              <a:gd name="connsiteY3143" fmla="*/ 4165213 h 5594367"/>
              <a:gd name="connsiteX3144" fmla="*/ 5650843 w 6125898"/>
              <a:gd name="connsiteY3144" fmla="*/ 4255573 h 5594367"/>
              <a:gd name="connsiteX3145" fmla="*/ 5664131 w 6125898"/>
              <a:gd name="connsiteY3145" fmla="*/ 4268861 h 5594367"/>
              <a:gd name="connsiteX3146" fmla="*/ 5650843 w 6125898"/>
              <a:gd name="connsiteY3146" fmla="*/ 4255573 h 5594367"/>
              <a:gd name="connsiteX3147" fmla="*/ 5650843 w 6125898"/>
              <a:gd name="connsiteY3147" fmla="*/ 4255573 h 5594367"/>
              <a:gd name="connsiteX3148" fmla="*/ 5624267 w 6125898"/>
              <a:gd name="connsiteY3148" fmla="*/ 4398422 h 5594367"/>
              <a:gd name="connsiteX3149" fmla="*/ 5637555 w 6125898"/>
              <a:gd name="connsiteY3149" fmla="*/ 4424334 h 5594367"/>
              <a:gd name="connsiteX3150" fmla="*/ 5624267 w 6125898"/>
              <a:gd name="connsiteY3150" fmla="*/ 4411046 h 5594367"/>
              <a:gd name="connsiteX3151" fmla="*/ 5624267 w 6125898"/>
              <a:gd name="connsiteY3151" fmla="*/ 4398422 h 5594367"/>
              <a:gd name="connsiteX3152" fmla="*/ 5624267 w 6125898"/>
              <a:gd name="connsiteY3152" fmla="*/ 4398422 h 5594367"/>
              <a:gd name="connsiteX3153" fmla="*/ 5610978 w 6125898"/>
              <a:gd name="connsiteY3153" fmla="*/ 4242949 h 5594367"/>
              <a:gd name="connsiteX3154" fmla="*/ 5610978 w 6125898"/>
              <a:gd name="connsiteY3154" fmla="*/ 4256238 h 5594367"/>
              <a:gd name="connsiteX3155" fmla="*/ 5624267 w 6125898"/>
              <a:gd name="connsiteY3155" fmla="*/ 4269526 h 5594367"/>
              <a:gd name="connsiteX3156" fmla="*/ 5610978 w 6125898"/>
              <a:gd name="connsiteY3156" fmla="*/ 4242949 h 5594367"/>
              <a:gd name="connsiteX3157" fmla="*/ 5610978 w 6125898"/>
              <a:gd name="connsiteY3157" fmla="*/ 4242949 h 5594367"/>
              <a:gd name="connsiteX3158" fmla="*/ 5610978 w 6125898"/>
              <a:gd name="connsiteY3158" fmla="*/ 4203749 h 5594367"/>
              <a:gd name="connsiteX3159" fmla="*/ 5597690 w 6125898"/>
              <a:gd name="connsiteY3159" fmla="*/ 4203749 h 5594367"/>
              <a:gd name="connsiteX3160" fmla="*/ 5610978 w 6125898"/>
              <a:gd name="connsiteY3160" fmla="*/ 4217037 h 5594367"/>
              <a:gd name="connsiteX3161" fmla="*/ 5597690 w 6125898"/>
              <a:gd name="connsiteY3161" fmla="*/ 4230325 h 5594367"/>
              <a:gd name="connsiteX3162" fmla="*/ 5584402 w 6125898"/>
              <a:gd name="connsiteY3162" fmla="*/ 4217037 h 5594367"/>
              <a:gd name="connsiteX3163" fmla="*/ 5610978 w 6125898"/>
              <a:gd name="connsiteY3163" fmla="*/ 4203749 h 5594367"/>
              <a:gd name="connsiteX3164" fmla="*/ 5610978 w 6125898"/>
              <a:gd name="connsiteY3164" fmla="*/ 4203749 h 5594367"/>
              <a:gd name="connsiteX3165" fmla="*/ 5598354 w 6125898"/>
              <a:gd name="connsiteY3165" fmla="*/ 4281485 h 5594367"/>
              <a:gd name="connsiteX3166" fmla="*/ 5585066 w 6125898"/>
              <a:gd name="connsiteY3166" fmla="*/ 4268197 h 5594367"/>
              <a:gd name="connsiteX3167" fmla="*/ 5598354 w 6125898"/>
              <a:gd name="connsiteY3167" fmla="*/ 4281485 h 5594367"/>
              <a:gd name="connsiteX3168" fmla="*/ 5598354 w 6125898"/>
              <a:gd name="connsiteY3168" fmla="*/ 4281485 h 5594367"/>
              <a:gd name="connsiteX3169" fmla="*/ 5598354 w 6125898"/>
              <a:gd name="connsiteY3169" fmla="*/ 4398422 h 5594367"/>
              <a:gd name="connsiteX3170" fmla="*/ 5585066 w 6125898"/>
              <a:gd name="connsiteY3170" fmla="*/ 4385134 h 5594367"/>
              <a:gd name="connsiteX3171" fmla="*/ 5598354 w 6125898"/>
              <a:gd name="connsiteY3171" fmla="*/ 4398422 h 5594367"/>
              <a:gd name="connsiteX3172" fmla="*/ 5598354 w 6125898"/>
              <a:gd name="connsiteY3172" fmla="*/ 4398422 h 5594367"/>
              <a:gd name="connsiteX3173" fmla="*/ 5585066 w 6125898"/>
              <a:gd name="connsiteY3173" fmla="*/ 4151924 h 5594367"/>
              <a:gd name="connsiteX3174" fmla="*/ 5559154 w 6125898"/>
              <a:gd name="connsiteY3174" fmla="*/ 4177837 h 5594367"/>
              <a:gd name="connsiteX3175" fmla="*/ 5585066 w 6125898"/>
              <a:gd name="connsiteY3175" fmla="*/ 4151924 h 5594367"/>
              <a:gd name="connsiteX3176" fmla="*/ 5585066 w 6125898"/>
              <a:gd name="connsiteY3176" fmla="*/ 4151924 h 5594367"/>
              <a:gd name="connsiteX3177" fmla="*/ 5493377 w 6125898"/>
              <a:gd name="connsiteY3177" fmla="*/ 4527983 h 5594367"/>
              <a:gd name="connsiteX3178" fmla="*/ 5493377 w 6125898"/>
              <a:gd name="connsiteY3178" fmla="*/ 4502071 h 5594367"/>
              <a:gd name="connsiteX3179" fmla="*/ 5506665 w 6125898"/>
              <a:gd name="connsiteY3179" fmla="*/ 4515359 h 5594367"/>
              <a:gd name="connsiteX3180" fmla="*/ 5493377 w 6125898"/>
              <a:gd name="connsiteY3180" fmla="*/ 4527983 h 5594367"/>
              <a:gd name="connsiteX3181" fmla="*/ 5493377 w 6125898"/>
              <a:gd name="connsiteY3181" fmla="*/ 4527983 h 5594367"/>
              <a:gd name="connsiteX3182" fmla="*/ 5493377 w 6125898"/>
              <a:gd name="connsiteY3182" fmla="*/ 4527983 h 5594367"/>
              <a:gd name="connsiteX3183" fmla="*/ 5466800 w 6125898"/>
              <a:gd name="connsiteY3183" fmla="*/ 4333310 h 5594367"/>
              <a:gd name="connsiteX3184" fmla="*/ 5506001 w 6125898"/>
              <a:gd name="connsiteY3184" fmla="*/ 4320021 h 5594367"/>
              <a:gd name="connsiteX3185" fmla="*/ 5466800 w 6125898"/>
              <a:gd name="connsiteY3185" fmla="*/ 4333310 h 5594367"/>
              <a:gd name="connsiteX3186" fmla="*/ 5466800 w 6125898"/>
              <a:gd name="connsiteY3186" fmla="*/ 4333310 h 5594367"/>
              <a:gd name="connsiteX3187" fmla="*/ 5493377 w 6125898"/>
              <a:gd name="connsiteY3187" fmla="*/ 4502071 h 5594367"/>
              <a:gd name="connsiteX3188" fmla="*/ 5480088 w 6125898"/>
              <a:gd name="connsiteY3188" fmla="*/ 4476159 h 5594367"/>
              <a:gd name="connsiteX3189" fmla="*/ 5454176 w 6125898"/>
              <a:gd name="connsiteY3189" fmla="*/ 4489447 h 5594367"/>
              <a:gd name="connsiteX3190" fmla="*/ 5440888 w 6125898"/>
              <a:gd name="connsiteY3190" fmla="*/ 4489447 h 5594367"/>
              <a:gd name="connsiteX3191" fmla="*/ 5440888 w 6125898"/>
              <a:gd name="connsiteY3191" fmla="*/ 4463535 h 5594367"/>
              <a:gd name="connsiteX3192" fmla="*/ 5454176 w 6125898"/>
              <a:gd name="connsiteY3192" fmla="*/ 4424334 h 5594367"/>
              <a:gd name="connsiteX3193" fmla="*/ 5467464 w 6125898"/>
              <a:gd name="connsiteY3193" fmla="*/ 4424334 h 5594367"/>
              <a:gd name="connsiteX3194" fmla="*/ 5467464 w 6125898"/>
              <a:gd name="connsiteY3194" fmla="*/ 4424334 h 5594367"/>
              <a:gd name="connsiteX3195" fmla="*/ 5493377 w 6125898"/>
              <a:gd name="connsiteY3195" fmla="*/ 4450247 h 5594367"/>
              <a:gd name="connsiteX3196" fmla="*/ 5493377 w 6125898"/>
              <a:gd name="connsiteY3196" fmla="*/ 4502071 h 5594367"/>
              <a:gd name="connsiteX3197" fmla="*/ 5493377 w 6125898"/>
              <a:gd name="connsiteY3197" fmla="*/ 4502071 h 5594367"/>
              <a:gd name="connsiteX3198" fmla="*/ 5414311 w 6125898"/>
              <a:gd name="connsiteY3198" fmla="*/ 4398422 h 5594367"/>
              <a:gd name="connsiteX3199" fmla="*/ 5388400 w 6125898"/>
              <a:gd name="connsiteY3199" fmla="*/ 4398422 h 5594367"/>
              <a:gd name="connsiteX3200" fmla="*/ 5375111 w 6125898"/>
              <a:gd name="connsiteY3200" fmla="*/ 4424334 h 5594367"/>
              <a:gd name="connsiteX3201" fmla="*/ 5375111 w 6125898"/>
              <a:gd name="connsiteY3201" fmla="*/ 4411046 h 5594367"/>
              <a:gd name="connsiteX3202" fmla="*/ 5388400 w 6125898"/>
              <a:gd name="connsiteY3202" fmla="*/ 4411046 h 5594367"/>
              <a:gd name="connsiteX3203" fmla="*/ 5375111 w 6125898"/>
              <a:gd name="connsiteY3203" fmla="*/ 4385134 h 5594367"/>
              <a:gd name="connsiteX3204" fmla="*/ 5414311 w 6125898"/>
              <a:gd name="connsiteY3204" fmla="*/ 4359222 h 5594367"/>
              <a:gd name="connsiteX3205" fmla="*/ 5440223 w 6125898"/>
              <a:gd name="connsiteY3205" fmla="*/ 4385134 h 5594367"/>
              <a:gd name="connsiteX3206" fmla="*/ 5401023 w 6125898"/>
              <a:gd name="connsiteY3206" fmla="*/ 4398422 h 5594367"/>
              <a:gd name="connsiteX3207" fmla="*/ 5414311 w 6125898"/>
              <a:gd name="connsiteY3207" fmla="*/ 4398422 h 5594367"/>
              <a:gd name="connsiteX3208" fmla="*/ 5414311 w 6125898"/>
              <a:gd name="connsiteY3208" fmla="*/ 4398422 h 5594367"/>
              <a:gd name="connsiteX3209" fmla="*/ 5414311 w 6125898"/>
              <a:gd name="connsiteY3209" fmla="*/ 4579807 h 5594367"/>
              <a:gd name="connsiteX3210" fmla="*/ 5388400 w 6125898"/>
              <a:gd name="connsiteY3210" fmla="*/ 4566519 h 5594367"/>
              <a:gd name="connsiteX3211" fmla="*/ 5388400 w 6125898"/>
              <a:gd name="connsiteY3211" fmla="*/ 4553231 h 5594367"/>
              <a:gd name="connsiteX3212" fmla="*/ 5414311 w 6125898"/>
              <a:gd name="connsiteY3212" fmla="*/ 4553231 h 5594367"/>
              <a:gd name="connsiteX3213" fmla="*/ 5414311 w 6125898"/>
              <a:gd name="connsiteY3213" fmla="*/ 4579807 h 5594367"/>
              <a:gd name="connsiteX3214" fmla="*/ 5414311 w 6125898"/>
              <a:gd name="connsiteY3214" fmla="*/ 4579807 h 5594367"/>
              <a:gd name="connsiteX3215" fmla="*/ 5388400 w 6125898"/>
              <a:gd name="connsiteY3215" fmla="*/ 4605719 h 5594367"/>
              <a:gd name="connsiteX3216" fmla="*/ 5388400 w 6125898"/>
              <a:gd name="connsiteY3216" fmla="*/ 4579807 h 5594367"/>
              <a:gd name="connsiteX3217" fmla="*/ 5401688 w 6125898"/>
              <a:gd name="connsiteY3217" fmla="*/ 4593096 h 5594367"/>
              <a:gd name="connsiteX3218" fmla="*/ 5401688 w 6125898"/>
              <a:gd name="connsiteY3218" fmla="*/ 4593096 h 5594367"/>
              <a:gd name="connsiteX3219" fmla="*/ 5388400 w 6125898"/>
              <a:gd name="connsiteY3219" fmla="*/ 4593096 h 5594367"/>
              <a:gd name="connsiteX3220" fmla="*/ 5388400 w 6125898"/>
              <a:gd name="connsiteY3220" fmla="*/ 4605719 h 5594367"/>
              <a:gd name="connsiteX3221" fmla="*/ 5388400 w 6125898"/>
              <a:gd name="connsiteY3221" fmla="*/ 4605719 h 5594367"/>
              <a:gd name="connsiteX3222" fmla="*/ 5401688 w 6125898"/>
              <a:gd name="connsiteY3222" fmla="*/ 4502071 h 5594367"/>
              <a:gd name="connsiteX3223" fmla="*/ 5401688 w 6125898"/>
              <a:gd name="connsiteY3223" fmla="*/ 4515359 h 5594367"/>
              <a:gd name="connsiteX3224" fmla="*/ 5388400 w 6125898"/>
              <a:gd name="connsiteY3224" fmla="*/ 4515359 h 5594367"/>
              <a:gd name="connsiteX3225" fmla="*/ 5388400 w 6125898"/>
              <a:gd name="connsiteY3225" fmla="*/ 4541271 h 5594367"/>
              <a:gd name="connsiteX3226" fmla="*/ 5375111 w 6125898"/>
              <a:gd name="connsiteY3226" fmla="*/ 4554559 h 5594367"/>
              <a:gd name="connsiteX3227" fmla="*/ 5375111 w 6125898"/>
              <a:gd name="connsiteY3227" fmla="*/ 4528647 h 5594367"/>
              <a:gd name="connsiteX3228" fmla="*/ 5349199 w 6125898"/>
              <a:gd name="connsiteY3228" fmla="*/ 4515359 h 5594367"/>
              <a:gd name="connsiteX3229" fmla="*/ 5362487 w 6125898"/>
              <a:gd name="connsiteY3229" fmla="*/ 4489447 h 5594367"/>
              <a:gd name="connsiteX3230" fmla="*/ 5375776 w 6125898"/>
              <a:gd name="connsiteY3230" fmla="*/ 4489447 h 5594367"/>
              <a:gd name="connsiteX3231" fmla="*/ 5389064 w 6125898"/>
              <a:gd name="connsiteY3231" fmla="*/ 4515359 h 5594367"/>
              <a:gd name="connsiteX3232" fmla="*/ 5389064 w 6125898"/>
              <a:gd name="connsiteY3232" fmla="*/ 4476159 h 5594367"/>
              <a:gd name="connsiteX3233" fmla="*/ 5414976 w 6125898"/>
              <a:gd name="connsiteY3233" fmla="*/ 4515359 h 5594367"/>
              <a:gd name="connsiteX3234" fmla="*/ 5401688 w 6125898"/>
              <a:gd name="connsiteY3234" fmla="*/ 4502071 h 5594367"/>
              <a:gd name="connsiteX3235" fmla="*/ 5401688 w 6125898"/>
              <a:gd name="connsiteY3235" fmla="*/ 4502071 h 5594367"/>
              <a:gd name="connsiteX3236" fmla="*/ 5322622 w 6125898"/>
              <a:gd name="connsiteY3236" fmla="*/ 4502071 h 5594367"/>
              <a:gd name="connsiteX3237" fmla="*/ 5335911 w 6125898"/>
              <a:gd name="connsiteY3237" fmla="*/ 4488783 h 5594367"/>
              <a:gd name="connsiteX3238" fmla="*/ 5335911 w 6125898"/>
              <a:gd name="connsiteY3238" fmla="*/ 4527983 h 5594367"/>
              <a:gd name="connsiteX3239" fmla="*/ 5322622 w 6125898"/>
              <a:gd name="connsiteY3239" fmla="*/ 4502071 h 5594367"/>
              <a:gd name="connsiteX3240" fmla="*/ 5322622 w 6125898"/>
              <a:gd name="connsiteY3240" fmla="*/ 4502071 h 5594367"/>
              <a:gd name="connsiteX3241" fmla="*/ 5309998 w 6125898"/>
              <a:gd name="connsiteY3241" fmla="*/ 4424334 h 5594367"/>
              <a:gd name="connsiteX3242" fmla="*/ 5309998 w 6125898"/>
              <a:gd name="connsiteY3242" fmla="*/ 4450247 h 5594367"/>
              <a:gd name="connsiteX3243" fmla="*/ 5323287 w 6125898"/>
              <a:gd name="connsiteY3243" fmla="*/ 4450247 h 5594367"/>
              <a:gd name="connsiteX3244" fmla="*/ 5309998 w 6125898"/>
              <a:gd name="connsiteY3244" fmla="*/ 4424334 h 5594367"/>
              <a:gd name="connsiteX3245" fmla="*/ 5309998 w 6125898"/>
              <a:gd name="connsiteY3245" fmla="*/ 4424334 h 5594367"/>
              <a:gd name="connsiteX3246" fmla="*/ 5349199 w 6125898"/>
              <a:gd name="connsiteY3246" fmla="*/ 4553895 h 5594367"/>
              <a:gd name="connsiteX3247" fmla="*/ 5362487 w 6125898"/>
              <a:gd name="connsiteY3247" fmla="*/ 4567183 h 5594367"/>
              <a:gd name="connsiteX3248" fmla="*/ 5349199 w 6125898"/>
              <a:gd name="connsiteY3248" fmla="*/ 4567183 h 5594367"/>
              <a:gd name="connsiteX3249" fmla="*/ 5349199 w 6125898"/>
              <a:gd name="connsiteY3249" fmla="*/ 4553895 h 5594367"/>
              <a:gd name="connsiteX3250" fmla="*/ 5349199 w 6125898"/>
              <a:gd name="connsiteY3250" fmla="*/ 4553895 h 5594367"/>
              <a:gd name="connsiteX3251" fmla="*/ 5388400 w 6125898"/>
              <a:gd name="connsiteY3251" fmla="*/ 4450247 h 5594367"/>
              <a:gd name="connsiteX3252" fmla="*/ 5388400 w 6125898"/>
              <a:gd name="connsiteY3252" fmla="*/ 4463535 h 5594367"/>
              <a:gd name="connsiteX3253" fmla="*/ 5375111 w 6125898"/>
              <a:gd name="connsiteY3253" fmla="*/ 4463535 h 5594367"/>
              <a:gd name="connsiteX3254" fmla="*/ 5388400 w 6125898"/>
              <a:gd name="connsiteY3254" fmla="*/ 4450247 h 5594367"/>
              <a:gd name="connsiteX3255" fmla="*/ 5388400 w 6125898"/>
              <a:gd name="connsiteY3255" fmla="*/ 4450247 h 5594367"/>
              <a:gd name="connsiteX3256" fmla="*/ 5414311 w 6125898"/>
              <a:gd name="connsiteY3256" fmla="*/ 4424334 h 5594367"/>
              <a:gd name="connsiteX3257" fmla="*/ 5401023 w 6125898"/>
              <a:gd name="connsiteY3257" fmla="*/ 4424334 h 5594367"/>
              <a:gd name="connsiteX3258" fmla="*/ 5401023 w 6125898"/>
              <a:gd name="connsiteY3258" fmla="*/ 4411046 h 5594367"/>
              <a:gd name="connsiteX3259" fmla="*/ 5414311 w 6125898"/>
              <a:gd name="connsiteY3259" fmla="*/ 4424334 h 5594367"/>
              <a:gd name="connsiteX3260" fmla="*/ 5414311 w 6125898"/>
              <a:gd name="connsiteY3260" fmla="*/ 4424334 h 5594367"/>
              <a:gd name="connsiteX3261" fmla="*/ 5414311 w 6125898"/>
              <a:gd name="connsiteY3261" fmla="*/ 4424334 h 5594367"/>
              <a:gd name="connsiteX3262" fmla="*/ 5454176 w 6125898"/>
              <a:gd name="connsiteY3262" fmla="*/ 4294774 h 5594367"/>
              <a:gd name="connsiteX3263" fmla="*/ 5428264 w 6125898"/>
              <a:gd name="connsiteY3263" fmla="*/ 4281485 h 5594367"/>
              <a:gd name="connsiteX3264" fmla="*/ 5454176 w 6125898"/>
              <a:gd name="connsiteY3264" fmla="*/ 4255573 h 5594367"/>
              <a:gd name="connsiteX3265" fmla="*/ 5454176 w 6125898"/>
              <a:gd name="connsiteY3265" fmla="*/ 4268861 h 5594367"/>
              <a:gd name="connsiteX3266" fmla="*/ 5454176 w 6125898"/>
              <a:gd name="connsiteY3266" fmla="*/ 4294774 h 5594367"/>
              <a:gd name="connsiteX3267" fmla="*/ 5454176 w 6125898"/>
              <a:gd name="connsiteY3267" fmla="*/ 4294774 h 5594367"/>
              <a:gd name="connsiteX3268" fmla="*/ 5466800 w 6125898"/>
              <a:gd name="connsiteY3268" fmla="*/ 4359222 h 5594367"/>
              <a:gd name="connsiteX3269" fmla="*/ 5466800 w 6125898"/>
              <a:gd name="connsiteY3269" fmla="*/ 4345934 h 5594367"/>
              <a:gd name="connsiteX3270" fmla="*/ 5480088 w 6125898"/>
              <a:gd name="connsiteY3270" fmla="*/ 4359222 h 5594367"/>
              <a:gd name="connsiteX3271" fmla="*/ 5466800 w 6125898"/>
              <a:gd name="connsiteY3271" fmla="*/ 4359222 h 5594367"/>
              <a:gd name="connsiteX3272" fmla="*/ 5466800 w 6125898"/>
              <a:gd name="connsiteY3272" fmla="*/ 4359222 h 5594367"/>
              <a:gd name="connsiteX3273" fmla="*/ 5506665 w 6125898"/>
              <a:gd name="connsiteY3273" fmla="*/ 4255573 h 5594367"/>
              <a:gd name="connsiteX3274" fmla="*/ 5493377 w 6125898"/>
              <a:gd name="connsiteY3274" fmla="*/ 4281485 h 5594367"/>
              <a:gd name="connsiteX3275" fmla="*/ 5480088 w 6125898"/>
              <a:gd name="connsiteY3275" fmla="*/ 4281485 h 5594367"/>
              <a:gd name="connsiteX3276" fmla="*/ 5466800 w 6125898"/>
              <a:gd name="connsiteY3276" fmla="*/ 4281485 h 5594367"/>
              <a:gd name="connsiteX3277" fmla="*/ 5453512 w 6125898"/>
              <a:gd name="connsiteY3277" fmla="*/ 4242285 h 5594367"/>
              <a:gd name="connsiteX3278" fmla="*/ 5479424 w 6125898"/>
              <a:gd name="connsiteY3278" fmla="*/ 4268197 h 5594367"/>
              <a:gd name="connsiteX3279" fmla="*/ 5479424 w 6125898"/>
              <a:gd name="connsiteY3279" fmla="*/ 4254909 h 5594367"/>
              <a:gd name="connsiteX3280" fmla="*/ 5518625 w 6125898"/>
              <a:gd name="connsiteY3280" fmla="*/ 4254909 h 5594367"/>
              <a:gd name="connsiteX3281" fmla="*/ 5518625 w 6125898"/>
              <a:gd name="connsiteY3281" fmla="*/ 4268197 h 5594367"/>
              <a:gd name="connsiteX3282" fmla="*/ 5506665 w 6125898"/>
              <a:gd name="connsiteY3282" fmla="*/ 4255573 h 5594367"/>
              <a:gd name="connsiteX3283" fmla="*/ 5506665 w 6125898"/>
              <a:gd name="connsiteY3283" fmla="*/ 4255573 h 5594367"/>
              <a:gd name="connsiteX3284" fmla="*/ 5480088 w 6125898"/>
              <a:gd name="connsiteY3284" fmla="*/ 4177837 h 5594367"/>
              <a:gd name="connsiteX3285" fmla="*/ 5493377 w 6125898"/>
              <a:gd name="connsiteY3285" fmla="*/ 4177837 h 5594367"/>
              <a:gd name="connsiteX3286" fmla="*/ 5493377 w 6125898"/>
              <a:gd name="connsiteY3286" fmla="*/ 4203749 h 5594367"/>
              <a:gd name="connsiteX3287" fmla="*/ 5480088 w 6125898"/>
              <a:gd name="connsiteY3287" fmla="*/ 4203749 h 5594367"/>
              <a:gd name="connsiteX3288" fmla="*/ 5480088 w 6125898"/>
              <a:gd name="connsiteY3288" fmla="*/ 4177837 h 5594367"/>
              <a:gd name="connsiteX3289" fmla="*/ 5480088 w 6125898"/>
              <a:gd name="connsiteY3289" fmla="*/ 4177837 h 5594367"/>
              <a:gd name="connsiteX3290" fmla="*/ 5519289 w 6125898"/>
              <a:gd name="connsiteY3290" fmla="*/ 4476159 h 5594367"/>
              <a:gd name="connsiteX3291" fmla="*/ 5519289 w 6125898"/>
              <a:gd name="connsiteY3291" fmla="*/ 4489447 h 5594367"/>
              <a:gd name="connsiteX3292" fmla="*/ 5519289 w 6125898"/>
              <a:gd name="connsiteY3292" fmla="*/ 4476159 h 5594367"/>
              <a:gd name="connsiteX3293" fmla="*/ 5519289 w 6125898"/>
              <a:gd name="connsiteY3293" fmla="*/ 4476159 h 5594367"/>
              <a:gd name="connsiteX3294" fmla="*/ 5532577 w 6125898"/>
              <a:gd name="connsiteY3294" fmla="*/ 4463535 h 5594367"/>
              <a:gd name="connsiteX3295" fmla="*/ 5545865 w 6125898"/>
              <a:gd name="connsiteY3295" fmla="*/ 4463535 h 5594367"/>
              <a:gd name="connsiteX3296" fmla="*/ 5532577 w 6125898"/>
              <a:gd name="connsiteY3296" fmla="*/ 4463535 h 5594367"/>
              <a:gd name="connsiteX3297" fmla="*/ 5532577 w 6125898"/>
              <a:gd name="connsiteY3297" fmla="*/ 4463535 h 5594367"/>
              <a:gd name="connsiteX3298" fmla="*/ 5545865 w 6125898"/>
              <a:gd name="connsiteY3298" fmla="*/ 4177837 h 5594367"/>
              <a:gd name="connsiteX3299" fmla="*/ 5545865 w 6125898"/>
              <a:gd name="connsiteY3299" fmla="*/ 4191125 h 5594367"/>
              <a:gd name="connsiteX3300" fmla="*/ 5545865 w 6125898"/>
              <a:gd name="connsiteY3300" fmla="*/ 4177837 h 5594367"/>
              <a:gd name="connsiteX3301" fmla="*/ 5545865 w 6125898"/>
              <a:gd name="connsiteY3301" fmla="*/ 4177837 h 5594367"/>
              <a:gd name="connsiteX3302" fmla="*/ 5545865 w 6125898"/>
              <a:gd name="connsiteY3302" fmla="*/ 4346598 h 5594367"/>
              <a:gd name="connsiteX3303" fmla="*/ 5545865 w 6125898"/>
              <a:gd name="connsiteY3303" fmla="*/ 4333310 h 5594367"/>
              <a:gd name="connsiteX3304" fmla="*/ 5559154 w 6125898"/>
              <a:gd name="connsiteY3304" fmla="*/ 4333310 h 5594367"/>
              <a:gd name="connsiteX3305" fmla="*/ 5545865 w 6125898"/>
              <a:gd name="connsiteY3305" fmla="*/ 4346598 h 5594367"/>
              <a:gd name="connsiteX3306" fmla="*/ 5545865 w 6125898"/>
              <a:gd name="connsiteY3306" fmla="*/ 4346598 h 5594367"/>
              <a:gd name="connsiteX3307" fmla="*/ 5558489 w 6125898"/>
              <a:gd name="connsiteY3307" fmla="*/ 4242949 h 5594367"/>
              <a:gd name="connsiteX3308" fmla="*/ 5558489 w 6125898"/>
              <a:gd name="connsiteY3308" fmla="*/ 4294774 h 5594367"/>
              <a:gd name="connsiteX3309" fmla="*/ 5558489 w 6125898"/>
              <a:gd name="connsiteY3309" fmla="*/ 4242949 h 5594367"/>
              <a:gd name="connsiteX3310" fmla="*/ 5558489 w 6125898"/>
              <a:gd name="connsiteY3310" fmla="*/ 4242949 h 5594367"/>
              <a:gd name="connsiteX3311" fmla="*/ 5558489 w 6125898"/>
              <a:gd name="connsiteY3311" fmla="*/ 4139300 h 5594367"/>
              <a:gd name="connsiteX3312" fmla="*/ 5558489 w 6125898"/>
              <a:gd name="connsiteY3312" fmla="*/ 4152589 h 5594367"/>
              <a:gd name="connsiteX3313" fmla="*/ 5545201 w 6125898"/>
              <a:gd name="connsiteY3313" fmla="*/ 4165877 h 5594367"/>
              <a:gd name="connsiteX3314" fmla="*/ 5545201 w 6125898"/>
              <a:gd name="connsiteY3314" fmla="*/ 4139965 h 5594367"/>
              <a:gd name="connsiteX3315" fmla="*/ 5558489 w 6125898"/>
              <a:gd name="connsiteY3315" fmla="*/ 4139965 h 5594367"/>
              <a:gd name="connsiteX3316" fmla="*/ 5558489 w 6125898"/>
              <a:gd name="connsiteY3316" fmla="*/ 4139300 h 5594367"/>
              <a:gd name="connsiteX3317" fmla="*/ 5545865 w 6125898"/>
              <a:gd name="connsiteY3317" fmla="*/ 4100100 h 5594367"/>
              <a:gd name="connsiteX3318" fmla="*/ 5545865 w 6125898"/>
              <a:gd name="connsiteY3318" fmla="*/ 4113389 h 5594367"/>
              <a:gd name="connsiteX3319" fmla="*/ 5532577 w 6125898"/>
              <a:gd name="connsiteY3319" fmla="*/ 4113389 h 5594367"/>
              <a:gd name="connsiteX3320" fmla="*/ 5545865 w 6125898"/>
              <a:gd name="connsiteY3320" fmla="*/ 4100100 h 5594367"/>
              <a:gd name="connsiteX3321" fmla="*/ 5545865 w 6125898"/>
              <a:gd name="connsiteY3321" fmla="*/ 4100100 h 5594367"/>
              <a:gd name="connsiteX3322" fmla="*/ 5519289 w 6125898"/>
              <a:gd name="connsiteY3322" fmla="*/ 4126012 h 5594367"/>
              <a:gd name="connsiteX3323" fmla="*/ 5532577 w 6125898"/>
              <a:gd name="connsiteY3323" fmla="*/ 4112724 h 5594367"/>
              <a:gd name="connsiteX3324" fmla="*/ 5545865 w 6125898"/>
              <a:gd name="connsiteY3324" fmla="*/ 4151924 h 5594367"/>
              <a:gd name="connsiteX3325" fmla="*/ 5519953 w 6125898"/>
              <a:gd name="connsiteY3325" fmla="*/ 4177837 h 5594367"/>
              <a:gd name="connsiteX3326" fmla="*/ 5494041 w 6125898"/>
              <a:gd name="connsiteY3326" fmla="*/ 4164548 h 5594367"/>
              <a:gd name="connsiteX3327" fmla="*/ 5533241 w 6125898"/>
              <a:gd name="connsiteY3327" fmla="*/ 4151260 h 5594367"/>
              <a:gd name="connsiteX3328" fmla="*/ 5519289 w 6125898"/>
              <a:gd name="connsiteY3328" fmla="*/ 4126012 h 5594367"/>
              <a:gd name="connsiteX3329" fmla="*/ 5519289 w 6125898"/>
              <a:gd name="connsiteY3329" fmla="*/ 4126012 h 5594367"/>
              <a:gd name="connsiteX3330" fmla="*/ 5519289 w 6125898"/>
              <a:gd name="connsiteY3330" fmla="*/ 4100100 h 5594367"/>
              <a:gd name="connsiteX3331" fmla="*/ 5506001 w 6125898"/>
              <a:gd name="connsiteY3331" fmla="*/ 4086812 h 5594367"/>
              <a:gd name="connsiteX3332" fmla="*/ 5506001 w 6125898"/>
              <a:gd name="connsiteY3332" fmla="*/ 4086812 h 5594367"/>
              <a:gd name="connsiteX3333" fmla="*/ 5506001 w 6125898"/>
              <a:gd name="connsiteY3333" fmla="*/ 4073524 h 5594367"/>
              <a:gd name="connsiteX3334" fmla="*/ 5519289 w 6125898"/>
              <a:gd name="connsiteY3334" fmla="*/ 4100100 h 5594367"/>
              <a:gd name="connsiteX3335" fmla="*/ 5519289 w 6125898"/>
              <a:gd name="connsiteY3335" fmla="*/ 4100100 h 5594367"/>
              <a:gd name="connsiteX3336" fmla="*/ 5506665 w 6125898"/>
              <a:gd name="connsiteY3336" fmla="*/ 4060900 h 5594367"/>
              <a:gd name="connsiteX3337" fmla="*/ 5506665 w 6125898"/>
              <a:gd name="connsiteY3337" fmla="*/ 4060900 h 5594367"/>
              <a:gd name="connsiteX3338" fmla="*/ 5493377 w 6125898"/>
              <a:gd name="connsiteY3338" fmla="*/ 4074188 h 5594367"/>
              <a:gd name="connsiteX3339" fmla="*/ 5506665 w 6125898"/>
              <a:gd name="connsiteY3339" fmla="*/ 4060900 h 5594367"/>
              <a:gd name="connsiteX3340" fmla="*/ 5506665 w 6125898"/>
              <a:gd name="connsiteY3340" fmla="*/ 4060900 h 5594367"/>
              <a:gd name="connsiteX3341" fmla="*/ 5493377 w 6125898"/>
              <a:gd name="connsiteY3341" fmla="*/ 4151924 h 5594367"/>
              <a:gd name="connsiteX3342" fmla="*/ 5467464 w 6125898"/>
              <a:gd name="connsiteY3342" fmla="*/ 4177837 h 5594367"/>
              <a:gd name="connsiteX3343" fmla="*/ 5467464 w 6125898"/>
              <a:gd name="connsiteY3343" fmla="*/ 4164548 h 5594367"/>
              <a:gd name="connsiteX3344" fmla="*/ 5480752 w 6125898"/>
              <a:gd name="connsiteY3344" fmla="*/ 4151260 h 5594367"/>
              <a:gd name="connsiteX3345" fmla="*/ 5493377 w 6125898"/>
              <a:gd name="connsiteY3345" fmla="*/ 4151924 h 5594367"/>
              <a:gd name="connsiteX3346" fmla="*/ 5493377 w 6125898"/>
              <a:gd name="connsiteY3346" fmla="*/ 4151924 h 5594367"/>
              <a:gd name="connsiteX3347" fmla="*/ 5454176 w 6125898"/>
              <a:gd name="connsiteY3347" fmla="*/ 4151924 h 5594367"/>
              <a:gd name="connsiteX3348" fmla="*/ 5454176 w 6125898"/>
              <a:gd name="connsiteY3348" fmla="*/ 4138636 h 5594367"/>
              <a:gd name="connsiteX3349" fmla="*/ 5480088 w 6125898"/>
              <a:gd name="connsiteY3349" fmla="*/ 4125348 h 5594367"/>
              <a:gd name="connsiteX3350" fmla="*/ 5454176 w 6125898"/>
              <a:gd name="connsiteY3350" fmla="*/ 4151924 h 5594367"/>
              <a:gd name="connsiteX3351" fmla="*/ 5454176 w 6125898"/>
              <a:gd name="connsiteY3351" fmla="*/ 4151924 h 5594367"/>
              <a:gd name="connsiteX3352" fmla="*/ 5440888 w 6125898"/>
              <a:gd name="connsiteY3352" fmla="*/ 4086812 h 5594367"/>
              <a:gd name="connsiteX3353" fmla="*/ 5466800 w 6125898"/>
              <a:gd name="connsiteY3353" fmla="*/ 4086812 h 5594367"/>
              <a:gd name="connsiteX3354" fmla="*/ 5453512 w 6125898"/>
              <a:gd name="connsiteY3354" fmla="*/ 4060900 h 5594367"/>
              <a:gd name="connsiteX3355" fmla="*/ 5479424 w 6125898"/>
              <a:gd name="connsiteY3355" fmla="*/ 4060900 h 5594367"/>
              <a:gd name="connsiteX3356" fmla="*/ 5479424 w 6125898"/>
              <a:gd name="connsiteY3356" fmla="*/ 4074188 h 5594367"/>
              <a:gd name="connsiteX3357" fmla="*/ 5466136 w 6125898"/>
              <a:gd name="connsiteY3357" fmla="*/ 4100100 h 5594367"/>
              <a:gd name="connsiteX3358" fmla="*/ 5440223 w 6125898"/>
              <a:gd name="connsiteY3358" fmla="*/ 4100100 h 5594367"/>
              <a:gd name="connsiteX3359" fmla="*/ 5440223 w 6125898"/>
              <a:gd name="connsiteY3359" fmla="*/ 4086812 h 5594367"/>
              <a:gd name="connsiteX3360" fmla="*/ 5440888 w 6125898"/>
              <a:gd name="connsiteY3360" fmla="*/ 4086812 h 5594367"/>
              <a:gd name="connsiteX3361" fmla="*/ 5454176 w 6125898"/>
              <a:gd name="connsiteY3361" fmla="*/ 4191125 h 5594367"/>
              <a:gd name="connsiteX3362" fmla="*/ 5467464 w 6125898"/>
              <a:gd name="connsiteY3362" fmla="*/ 4204413 h 5594367"/>
              <a:gd name="connsiteX3363" fmla="*/ 5454176 w 6125898"/>
              <a:gd name="connsiteY3363" fmla="*/ 4217702 h 5594367"/>
              <a:gd name="connsiteX3364" fmla="*/ 5440888 w 6125898"/>
              <a:gd name="connsiteY3364" fmla="*/ 4204413 h 5594367"/>
              <a:gd name="connsiteX3365" fmla="*/ 5440888 w 6125898"/>
              <a:gd name="connsiteY3365" fmla="*/ 4191125 h 5594367"/>
              <a:gd name="connsiteX3366" fmla="*/ 5454176 w 6125898"/>
              <a:gd name="connsiteY3366" fmla="*/ 4191125 h 5594367"/>
              <a:gd name="connsiteX3367" fmla="*/ 5454176 w 6125898"/>
              <a:gd name="connsiteY3367" fmla="*/ 4191125 h 5594367"/>
              <a:gd name="connsiteX3368" fmla="*/ 5440888 w 6125898"/>
              <a:gd name="connsiteY3368" fmla="*/ 4242949 h 5594367"/>
              <a:gd name="connsiteX3369" fmla="*/ 5440888 w 6125898"/>
              <a:gd name="connsiteY3369" fmla="*/ 4256238 h 5594367"/>
              <a:gd name="connsiteX3370" fmla="*/ 5427599 w 6125898"/>
              <a:gd name="connsiteY3370" fmla="*/ 4256238 h 5594367"/>
              <a:gd name="connsiteX3371" fmla="*/ 5440888 w 6125898"/>
              <a:gd name="connsiteY3371" fmla="*/ 4242949 h 5594367"/>
              <a:gd name="connsiteX3372" fmla="*/ 5440888 w 6125898"/>
              <a:gd name="connsiteY3372" fmla="*/ 4242949 h 5594367"/>
              <a:gd name="connsiteX3373" fmla="*/ 5427599 w 6125898"/>
              <a:gd name="connsiteY3373" fmla="*/ 4242949 h 5594367"/>
              <a:gd name="connsiteX3374" fmla="*/ 5414311 w 6125898"/>
              <a:gd name="connsiteY3374" fmla="*/ 4256238 h 5594367"/>
              <a:gd name="connsiteX3375" fmla="*/ 5427599 w 6125898"/>
              <a:gd name="connsiteY3375" fmla="*/ 4242949 h 5594367"/>
              <a:gd name="connsiteX3376" fmla="*/ 5427599 w 6125898"/>
              <a:gd name="connsiteY3376" fmla="*/ 4242949 h 5594367"/>
              <a:gd name="connsiteX3377" fmla="*/ 5414311 w 6125898"/>
              <a:gd name="connsiteY3377" fmla="*/ 4203749 h 5594367"/>
              <a:gd name="connsiteX3378" fmla="*/ 5401023 w 6125898"/>
              <a:gd name="connsiteY3378" fmla="*/ 4217037 h 5594367"/>
              <a:gd name="connsiteX3379" fmla="*/ 5414311 w 6125898"/>
              <a:gd name="connsiteY3379" fmla="*/ 4203749 h 5594367"/>
              <a:gd name="connsiteX3380" fmla="*/ 5414311 w 6125898"/>
              <a:gd name="connsiteY3380" fmla="*/ 4203749 h 5594367"/>
              <a:gd name="connsiteX3381" fmla="*/ 5401688 w 6125898"/>
              <a:gd name="connsiteY3381" fmla="*/ 4086812 h 5594367"/>
              <a:gd name="connsiteX3382" fmla="*/ 5401688 w 6125898"/>
              <a:gd name="connsiteY3382" fmla="*/ 4060900 h 5594367"/>
              <a:gd name="connsiteX3383" fmla="*/ 5414976 w 6125898"/>
              <a:gd name="connsiteY3383" fmla="*/ 4086812 h 5594367"/>
              <a:gd name="connsiteX3384" fmla="*/ 5401688 w 6125898"/>
              <a:gd name="connsiteY3384" fmla="*/ 4086812 h 5594367"/>
              <a:gd name="connsiteX3385" fmla="*/ 5401688 w 6125898"/>
              <a:gd name="connsiteY3385" fmla="*/ 4086812 h 5594367"/>
              <a:gd name="connsiteX3386" fmla="*/ 5401688 w 6125898"/>
              <a:gd name="connsiteY3386" fmla="*/ 4268861 h 5594367"/>
              <a:gd name="connsiteX3387" fmla="*/ 5414976 w 6125898"/>
              <a:gd name="connsiteY3387" fmla="*/ 4294774 h 5594367"/>
              <a:gd name="connsiteX3388" fmla="*/ 5401688 w 6125898"/>
              <a:gd name="connsiteY3388" fmla="*/ 4268861 h 5594367"/>
              <a:gd name="connsiteX3389" fmla="*/ 5401688 w 6125898"/>
              <a:gd name="connsiteY3389" fmla="*/ 4268861 h 5594367"/>
              <a:gd name="connsiteX3390" fmla="*/ 5414311 w 6125898"/>
              <a:gd name="connsiteY3390" fmla="*/ 4048276 h 5594367"/>
              <a:gd name="connsiteX3391" fmla="*/ 5414311 w 6125898"/>
              <a:gd name="connsiteY3391" fmla="*/ 4048276 h 5594367"/>
              <a:gd name="connsiteX3392" fmla="*/ 5414311 w 6125898"/>
              <a:gd name="connsiteY3392" fmla="*/ 4061564 h 5594367"/>
              <a:gd name="connsiteX3393" fmla="*/ 5414311 w 6125898"/>
              <a:gd name="connsiteY3393" fmla="*/ 4061564 h 5594367"/>
              <a:gd name="connsiteX3394" fmla="*/ 5401023 w 6125898"/>
              <a:gd name="connsiteY3394" fmla="*/ 4061564 h 5594367"/>
              <a:gd name="connsiteX3395" fmla="*/ 5414311 w 6125898"/>
              <a:gd name="connsiteY3395" fmla="*/ 4048276 h 5594367"/>
              <a:gd name="connsiteX3396" fmla="*/ 5414311 w 6125898"/>
              <a:gd name="connsiteY3396" fmla="*/ 4048276 h 5594367"/>
              <a:gd name="connsiteX3397" fmla="*/ 5401688 w 6125898"/>
              <a:gd name="connsiteY3397" fmla="*/ 3944627 h 5594367"/>
              <a:gd name="connsiteX3398" fmla="*/ 5414976 w 6125898"/>
              <a:gd name="connsiteY3398" fmla="*/ 3957915 h 5594367"/>
              <a:gd name="connsiteX3399" fmla="*/ 5414976 w 6125898"/>
              <a:gd name="connsiteY3399" fmla="*/ 3957915 h 5594367"/>
              <a:gd name="connsiteX3400" fmla="*/ 5401688 w 6125898"/>
              <a:gd name="connsiteY3400" fmla="*/ 3957915 h 5594367"/>
              <a:gd name="connsiteX3401" fmla="*/ 5401688 w 6125898"/>
              <a:gd name="connsiteY3401" fmla="*/ 3944627 h 5594367"/>
              <a:gd name="connsiteX3402" fmla="*/ 5401688 w 6125898"/>
              <a:gd name="connsiteY3402" fmla="*/ 3944627 h 5594367"/>
              <a:gd name="connsiteX3403" fmla="*/ 5388400 w 6125898"/>
              <a:gd name="connsiteY3403" fmla="*/ 4294774 h 5594367"/>
              <a:gd name="connsiteX3404" fmla="*/ 5388400 w 6125898"/>
              <a:gd name="connsiteY3404" fmla="*/ 4294774 h 5594367"/>
              <a:gd name="connsiteX3405" fmla="*/ 5388400 w 6125898"/>
              <a:gd name="connsiteY3405" fmla="*/ 4308062 h 5594367"/>
              <a:gd name="connsiteX3406" fmla="*/ 5401688 w 6125898"/>
              <a:gd name="connsiteY3406" fmla="*/ 4308062 h 5594367"/>
              <a:gd name="connsiteX3407" fmla="*/ 5414976 w 6125898"/>
              <a:gd name="connsiteY3407" fmla="*/ 4294774 h 5594367"/>
              <a:gd name="connsiteX3408" fmla="*/ 5414976 w 6125898"/>
              <a:gd name="connsiteY3408" fmla="*/ 4320686 h 5594367"/>
              <a:gd name="connsiteX3409" fmla="*/ 5454176 w 6125898"/>
              <a:gd name="connsiteY3409" fmla="*/ 4307398 h 5594367"/>
              <a:gd name="connsiteX3410" fmla="*/ 5454176 w 6125898"/>
              <a:gd name="connsiteY3410" fmla="*/ 4294109 h 5594367"/>
              <a:gd name="connsiteX3411" fmla="*/ 5454176 w 6125898"/>
              <a:gd name="connsiteY3411" fmla="*/ 4320021 h 5594367"/>
              <a:gd name="connsiteX3412" fmla="*/ 5428264 w 6125898"/>
              <a:gd name="connsiteY3412" fmla="*/ 4333310 h 5594367"/>
              <a:gd name="connsiteX3413" fmla="*/ 5389064 w 6125898"/>
              <a:gd name="connsiteY3413" fmla="*/ 4320021 h 5594367"/>
              <a:gd name="connsiteX3414" fmla="*/ 5389064 w 6125898"/>
              <a:gd name="connsiteY3414" fmla="*/ 4371846 h 5594367"/>
              <a:gd name="connsiteX3415" fmla="*/ 5389064 w 6125898"/>
              <a:gd name="connsiteY3415" fmla="*/ 4345934 h 5594367"/>
              <a:gd name="connsiteX3416" fmla="*/ 5375776 w 6125898"/>
              <a:gd name="connsiteY3416" fmla="*/ 4345934 h 5594367"/>
              <a:gd name="connsiteX3417" fmla="*/ 5362487 w 6125898"/>
              <a:gd name="connsiteY3417" fmla="*/ 4359222 h 5594367"/>
              <a:gd name="connsiteX3418" fmla="*/ 5362487 w 6125898"/>
              <a:gd name="connsiteY3418" fmla="*/ 4320021 h 5594367"/>
              <a:gd name="connsiteX3419" fmla="*/ 5375776 w 6125898"/>
              <a:gd name="connsiteY3419" fmla="*/ 4306733 h 5594367"/>
              <a:gd name="connsiteX3420" fmla="*/ 5349863 w 6125898"/>
              <a:gd name="connsiteY3420" fmla="*/ 4293445 h 5594367"/>
              <a:gd name="connsiteX3421" fmla="*/ 5349863 w 6125898"/>
              <a:gd name="connsiteY3421" fmla="*/ 4280156 h 5594367"/>
              <a:gd name="connsiteX3422" fmla="*/ 5375776 w 6125898"/>
              <a:gd name="connsiteY3422" fmla="*/ 4293445 h 5594367"/>
              <a:gd name="connsiteX3423" fmla="*/ 5389064 w 6125898"/>
              <a:gd name="connsiteY3423" fmla="*/ 4280156 h 5594367"/>
              <a:gd name="connsiteX3424" fmla="*/ 5388400 w 6125898"/>
              <a:gd name="connsiteY3424" fmla="*/ 4294774 h 5594367"/>
              <a:gd name="connsiteX3425" fmla="*/ 5388400 w 6125898"/>
              <a:gd name="connsiteY3425" fmla="*/ 4294774 h 5594367"/>
              <a:gd name="connsiteX3426" fmla="*/ 5349199 w 6125898"/>
              <a:gd name="connsiteY3426" fmla="*/ 4022364 h 5594367"/>
              <a:gd name="connsiteX3427" fmla="*/ 5349199 w 6125898"/>
              <a:gd name="connsiteY3427" fmla="*/ 4035652 h 5594367"/>
              <a:gd name="connsiteX3428" fmla="*/ 5349199 w 6125898"/>
              <a:gd name="connsiteY3428" fmla="*/ 4022364 h 5594367"/>
              <a:gd name="connsiteX3429" fmla="*/ 5349199 w 6125898"/>
              <a:gd name="connsiteY3429" fmla="*/ 4022364 h 5594367"/>
              <a:gd name="connsiteX3430" fmla="*/ 5349199 w 6125898"/>
              <a:gd name="connsiteY3430" fmla="*/ 4048276 h 5594367"/>
              <a:gd name="connsiteX3431" fmla="*/ 5375111 w 6125898"/>
              <a:gd name="connsiteY3431" fmla="*/ 4087476 h 5594367"/>
              <a:gd name="connsiteX3432" fmla="*/ 5361823 w 6125898"/>
              <a:gd name="connsiteY3432" fmla="*/ 4100764 h 5594367"/>
              <a:gd name="connsiteX3433" fmla="*/ 5349199 w 6125898"/>
              <a:gd name="connsiteY3433" fmla="*/ 4048276 h 5594367"/>
              <a:gd name="connsiteX3434" fmla="*/ 5349199 w 6125898"/>
              <a:gd name="connsiteY3434" fmla="*/ 4048276 h 5594367"/>
              <a:gd name="connsiteX3435" fmla="*/ 5375111 w 6125898"/>
              <a:gd name="connsiteY3435" fmla="*/ 4086812 h 5594367"/>
              <a:gd name="connsiteX3436" fmla="*/ 5388400 w 6125898"/>
              <a:gd name="connsiteY3436" fmla="*/ 4112724 h 5594367"/>
              <a:gd name="connsiteX3437" fmla="*/ 5375111 w 6125898"/>
              <a:gd name="connsiteY3437" fmla="*/ 4099436 h 5594367"/>
              <a:gd name="connsiteX3438" fmla="*/ 5375111 w 6125898"/>
              <a:gd name="connsiteY3438" fmla="*/ 4086812 h 5594367"/>
              <a:gd name="connsiteX3439" fmla="*/ 5375111 w 6125898"/>
              <a:gd name="connsiteY3439" fmla="*/ 4086812 h 5594367"/>
              <a:gd name="connsiteX3440" fmla="*/ 5388400 w 6125898"/>
              <a:gd name="connsiteY3440" fmla="*/ 3775866 h 5594367"/>
              <a:gd name="connsiteX3441" fmla="*/ 5414311 w 6125898"/>
              <a:gd name="connsiteY3441" fmla="*/ 3789154 h 5594367"/>
              <a:gd name="connsiteX3442" fmla="*/ 5375111 w 6125898"/>
              <a:gd name="connsiteY3442" fmla="*/ 3802443 h 5594367"/>
              <a:gd name="connsiteX3443" fmla="*/ 5388400 w 6125898"/>
              <a:gd name="connsiteY3443" fmla="*/ 3775866 h 5594367"/>
              <a:gd name="connsiteX3444" fmla="*/ 5388400 w 6125898"/>
              <a:gd name="connsiteY3444" fmla="*/ 3775866 h 5594367"/>
              <a:gd name="connsiteX3445" fmla="*/ 5375111 w 6125898"/>
              <a:gd name="connsiteY3445" fmla="*/ 3788490 h 5594367"/>
              <a:gd name="connsiteX3446" fmla="*/ 5361823 w 6125898"/>
              <a:gd name="connsiteY3446" fmla="*/ 3775202 h 5594367"/>
              <a:gd name="connsiteX3447" fmla="*/ 5375111 w 6125898"/>
              <a:gd name="connsiteY3447" fmla="*/ 3788490 h 5594367"/>
              <a:gd name="connsiteX3448" fmla="*/ 5375111 w 6125898"/>
              <a:gd name="connsiteY3448" fmla="*/ 3788490 h 5594367"/>
              <a:gd name="connsiteX3449" fmla="*/ 5349199 w 6125898"/>
              <a:gd name="connsiteY3449" fmla="*/ 3736666 h 5594367"/>
              <a:gd name="connsiteX3450" fmla="*/ 5362487 w 6125898"/>
              <a:gd name="connsiteY3450" fmla="*/ 3736666 h 5594367"/>
              <a:gd name="connsiteX3451" fmla="*/ 5362487 w 6125898"/>
              <a:gd name="connsiteY3451" fmla="*/ 3749954 h 5594367"/>
              <a:gd name="connsiteX3452" fmla="*/ 5349199 w 6125898"/>
              <a:gd name="connsiteY3452" fmla="*/ 3749954 h 5594367"/>
              <a:gd name="connsiteX3453" fmla="*/ 5335911 w 6125898"/>
              <a:gd name="connsiteY3453" fmla="*/ 3736666 h 5594367"/>
              <a:gd name="connsiteX3454" fmla="*/ 5349199 w 6125898"/>
              <a:gd name="connsiteY3454" fmla="*/ 3736666 h 5594367"/>
              <a:gd name="connsiteX3455" fmla="*/ 5349199 w 6125898"/>
              <a:gd name="connsiteY3455" fmla="*/ 3736666 h 5594367"/>
              <a:gd name="connsiteX3456" fmla="*/ 5335911 w 6125898"/>
              <a:gd name="connsiteY3456" fmla="*/ 4307398 h 5594367"/>
              <a:gd name="connsiteX3457" fmla="*/ 5309998 w 6125898"/>
              <a:gd name="connsiteY3457" fmla="*/ 4333310 h 5594367"/>
              <a:gd name="connsiteX3458" fmla="*/ 5309998 w 6125898"/>
              <a:gd name="connsiteY3458" fmla="*/ 4333310 h 5594367"/>
              <a:gd name="connsiteX3459" fmla="*/ 5335911 w 6125898"/>
              <a:gd name="connsiteY3459" fmla="*/ 4333310 h 5594367"/>
              <a:gd name="connsiteX3460" fmla="*/ 5349199 w 6125898"/>
              <a:gd name="connsiteY3460" fmla="*/ 4294109 h 5594367"/>
              <a:gd name="connsiteX3461" fmla="*/ 5349199 w 6125898"/>
              <a:gd name="connsiteY3461" fmla="*/ 4345934 h 5594367"/>
              <a:gd name="connsiteX3462" fmla="*/ 5335911 w 6125898"/>
              <a:gd name="connsiteY3462" fmla="*/ 4345934 h 5594367"/>
              <a:gd name="connsiteX3463" fmla="*/ 5335911 w 6125898"/>
              <a:gd name="connsiteY3463" fmla="*/ 4359222 h 5594367"/>
              <a:gd name="connsiteX3464" fmla="*/ 5349199 w 6125898"/>
              <a:gd name="connsiteY3464" fmla="*/ 4345934 h 5594367"/>
              <a:gd name="connsiteX3465" fmla="*/ 5335911 w 6125898"/>
              <a:gd name="connsiteY3465" fmla="*/ 4371846 h 5594367"/>
              <a:gd name="connsiteX3466" fmla="*/ 5335911 w 6125898"/>
              <a:gd name="connsiteY3466" fmla="*/ 4358557 h 5594367"/>
              <a:gd name="connsiteX3467" fmla="*/ 5322622 w 6125898"/>
              <a:gd name="connsiteY3467" fmla="*/ 4358557 h 5594367"/>
              <a:gd name="connsiteX3468" fmla="*/ 5322622 w 6125898"/>
              <a:gd name="connsiteY3468" fmla="*/ 4371846 h 5594367"/>
              <a:gd name="connsiteX3469" fmla="*/ 5322622 w 6125898"/>
              <a:gd name="connsiteY3469" fmla="*/ 4385134 h 5594367"/>
              <a:gd name="connsiteX3470" fmla="*/ 5283422 w 6125898"/>
              <a:gd name="connsiteY3470" fmla="*/ 4371846 h 5594367"/>
              <a:gd name="connsiteX3471" fmla="*/ 5283422 w 6125898"/>
              <a:gd name="connsiteY3471" fmla="*/ 4385134 h 5594367"/>
              <a:gd name="connsiteX3472" fmla="*/ 5244221 w 6125898"/>
              <a:gd name="connsiteY3472" fmla="*/ 4411046 h 5594367"/>
              <a:gd name="connsiteX3473" fmla="*/ 5230933 w 6125898"/>
              <a:gd name="connsiteY3473" fmla="*/ 4397758 h 5594367"/>
              <a:gd name="connsiteX3474" fmla="*/ 5244221 w 6125898"/>
              <a:gd name="connsiteY3474" fmla="*/ 4384470 h 5594367"/>
              <a:gd name="connsiteX3475" fmla="*/ 5244221 w 6125898"/>
              <a:gd name="connsiteY3475" fmla="*/ 4384470 h 5594367"/>
              <a:gd name="connsiteX3476" fmla="*/ 5230933 w 6125898"/>
              <a:gd name="connsiteY3476" fmla="*/ 4371181 h 5594367"/>
              <a:gd name="connsiteX3477" fmla="*/ 5244221 w 6125898"/>
              <a:gd name="connsiteY3477" fmla="*/ 4371181 h 5594367"/>
              <a:gd name="connsiteX3478" fmla="*/ 5257509 w 6125898"/>
              <a:gd name="connsiteY3478" fmla="*/ 4357893 h 5594367"/>
              <a:gd name="connsiteX3479" fmla="*/ 5244221 w 6125898"/>
              <a:gd name="connsiteY3479" fmla="*/ 4344605 h 5594367"/>
              <a:gd name="connsiteX3480" fmla="*/ 5270134 w 6125898"/>
              <a:gd name="connsiteY3480" fmla="*/ 4357893 h 5594367"/>
              <a:gd name="connsiteX3481" fmla="*/ 5296046 w 6125898"/>
              <a:gd name="connsiteY3481" fmla="*/ 4357893 h 5594367"/>
              <a:gd name="connsiteX3482" fmla="*/ 5256845 w 6125898"/>
              <a:gd name="connsiteY3482" fmla="*/ 4331981 h 5594367"/>
              <a:gd name="connsiteX3483" fmla="*/ 5296046 w 6125898"/>
              <a:gd name="connsiteY3483" fmla="*/ 4292780 h 5594367"/>
              <a:gd name="connsiteX3484" fmla="*/ 5282758 w 6125898"/>
              <a:gd name="connsiteY3484" fmla="*/ 4318692 h 5594367"/>
              <a:gd name="connsiteX3485" fmla="*/ 5296046 w 6125898"/>
              <a:gd name="connsiteY3485" fmla="*/ 4305404 h 5594367"/>
              <a:gd name="connsiteX3486" fmla="*/ 5309334 w 6125898"/>
              <a:gd name="connsiteY3486" fmla="*/ 4318692 h 5594367"/>
              <a:gd name="connsiteX3487" fmla="*/ 5322622 w 6125898"/>
              <a:gd name="connsiteY3487" fmla="*/ 4292780 h 5594367"/>
              <a:gd name="connsiteX3488" fmla="*/ 5335911 w 6125898"/>
              <a:gd name="connsiteY3488" fmla="*/ 4292780 h 5594367"/>
              <a:gd name="connsiteX3489" fmla="*/ 5322622 w 6125898"/>
              <a:gd name="connsiteY3489" fmla="*/ 4279492 h 5594367"/>
              <a:gd name="connsiteX3490" fmla="*/ 5335911 w 6125898"/>
              <a:gd name="connsiteY3490" fmla="*/ 4307398 h 5594367"/>
              <a:gd name="connsiteX3491" fmla="*/ 5335911 w 6125898"/>
              <a:gd name="connsiteY3491" fmla="*/ 4307398 h 5594367"/>
              <a:gd name="connsiteX3492" fmla="*/ 5296710 w 6125898"/>
              <a:gd name="connsiteY3492" fmla="*/ 4619008 h 5594367"/>
              <a:gd name="connsiteX3493" fmla="*/ 5296710 w 6125898"/>
              <a:gd name="connsiteY3493" fmla="*/ 4619008 h 5594367"/>
              <a:gd name="connsiteX3494" fmla="*/ 5296710 w 6125898"/>
              <a:gd name="connsiteY3494" fmla="*/ 4593096 h 5594367"/>
              <a:gd name="connsiteX3495" fmla="*/ 5283422 w 6125898"/>
              <a:gd name="connsiteY3495" fmla="*/ 4606384 h 5594367"/>
              <a:gd name="connsiteX3496" fmla="*/ 5296710 w 6125898"/>
              <a:gd name="connsiteY3496" fmla="*/ 4619008 h 5594367"/>
              <a:gd name="connsiteX3497" fmla="*/ 5296710 w 6125898"/>
              <a:gd name="connsiteY3497" fmla="*/ 4619008 h 5594367"/>
              <a:gd name="connsiteX3498" fmla="*/ 5283422 w 6125898"/>
              <a:gd name="connsiteY3498" fmla="*/ 4579807 h 5594367"/>
              <a:gd name="connsiteX3499" fmla="*/ 5296710 w 6125898"/>
              <a:gd name="connsiteY3499" fmla="*/ 4540607 h 5594367"/>
              <a:gd name="connsiteX3500" fmla="*/ 5283422 w 6125898"/>
              <a:gd name="connsiteY3500" fmla="*/ 4540607 h 5594367"/>
              <a:gd name="connsiteX3501" fmla="*/ 5283422 w 6125898"/>
              <a:gd name="connsiteY3501" fmla="*/ 4527319 h 5594367"/>
              <a:gd name="connsiteX3502" fmla="*/ 5270134 w 6125898"/>
              <a:gd name="connsiteY3502" fmla="*/ 4527319 h 5594367"/>
              <a:gd name="connsiteX3503" fmla="*/ 5256845 w 6125898"/>
              <a:gd name="connsiteY3503" fmla="*/ 4501406 h 5594367"/>
              <a:gd name="connsiteX3504" fmla="*/ 5282758 w 6125898"/>
              <a:gd name="connsiteY3504" fmla="*/ 4488118 h 5594367"/>
              <a:gd name="connsiteX3505" fmla="*/ 5296046 w 6125898"/>
              <a:gd name="connsiteY3505" fmla="*/ 4539943 h 5594367"/>
              <a:gd name="connsiteX3506" fmla="*/ 5309334 w 6125898"/>
              <a:gd name="connsiteY3506" fmla="*/ 4565855 h 5594367"/>
              <a:gd name="connsiteX3507" fmla="*/ 5283422 w 6125898"/>
              <a:gd name="connsiteY3507" fmla="*/ 4565855 h 5594367"/>
              <a:gd name="connsiteX3508" fmla="*/ 5309334 w 6125898"/>
              <a:gd name="connsiteY3508" fmla="*/ 4565855 h 5594367"/>
              <a:gd name="connsiteX3509" fmla="*/ 5283422 w 6125898"/>
              <a:gd name="connsiteY3509" fmla="*/ 4579807 h 5594367"/>
              <a:gd name="connsiteX3510" fmla="*/ 5283422 w 6125898"/>
              <a:gd name="connsiteY3510" fmla="*/ 4579807 h 5594367"/>
              <a:gd name="connsiteX3511" fmla="*/ 5296710 w 6125898"/>
              <a:gd name="connsiteY3511" fmla="*/ 4658208 h 5594367"/>
              <a:gd name="connsiteX3512" fmla="*/ 5283422 w 6125898"/>
              <a:gd name="connsiteY3512" fmla="*/ 4697408 h 5594367"/>
              <a:gd name="connsiteX3513" fmla="*/ 5296710 w 6125898"/>
              <a:gd name="connsiteY3513" fmla="*/ 4658208 h 5594367"/>
              <a:gd name="connsiteX3514" fmla="*/ 5296710 w 6125898"/>
              <a:gd name="connsiteY3514" fmla="*/ 4658208 h 5594367"/>
              <a:gd name="connsiteX3515" fmla="*/ 5217645 w 6125898"/>
              <a:gd name="connsiteY3515" fmla="*/ 4722657 h 5594367"/>
              <a:gd name="connsiteX3516" fmla="*/ 5178444 w 6125898"/>
              <a:gd name="connsiteY3516" fmla="*/ 4670832 h 5594367"/>
              <a:gd name="connsiteX3517" fmla="*/ 5178444 w 6125898"/>
              <a:gd name="connsiteY3517" fmla="*/ 4631632 h 5594367"/>
              <a:gd name="connsiteX3518" fmla="*/ 5204356 w 6125898"/>
              <a:gd name="connsiteY3518" fmla="*/ 4631632 h 5594367"/>
              <a:gd name="connsiteX3519" fmla="*/ 5217645 w 6125898"/>
              <a:gd name="connsiteY3519" fmla="*/ 4657544 h 5594367"/>
              <a:gd name="connsiteX3520" fmla="*/ 5217645 w 6125898"/>
              <a:gd name="connsiteY3520" fmla="*/ 4670832 h 5594367"/>
              <a:gd name="connsiteX3521" fmla="*/ 5217645 w 6125898"/>
              <a:gd name="connsiteY3521" fmla="*/ 4710032 h 5594367"/>
              <a:gd name="connsiteX3522" fmla="*/ 5217645 w 6125898"/>
              <a:gd name="connsiteY3522" fmla="*/ 4722657 h 5594367"/>
              <a:gd name="connsiteX3523" fmla="*/ 5217645 w 6125898"/>
              <a:gd name="connsiteY3523" fmla="*/ 4722657 h 5594367"/>
              <a:gd name="connsiteX3524" fmla="*/ 5191732 w 6125898"/>
              <a:gd name="connsiteY3524" fmla="*/ 4579807 h 5594367"/>
              <a:gd name="connsiteX3525" fmla="*/ 5191732 w 6125898"/>
              <a:gd name="connsiteY3525" fmla="*/ 4593096 h 5594367"/>
              <a:gd name="connsiteX3526" fmla="*/ 5191732 w 6125898"/>
              <a:gd name="connsiteY3526" fmla="*/ 4579807 h 5594367"/>
              <a:gd name="connsiteX3527" fmla="*/ 5191732 w 6125898"/>
              <a:gd name="connsiteY3527" fmla="*/ 4579807 h 5594367"/>
              <a:gd name="connsiteX3528" fmla="*/ 5205021 w 6125898"/>
              <a:gd name="connsiteY3528" fmla="*/ 4619008 h 5594367"/>
              <a:gd name="connsiteX3529" fmla="*/ 5179109 w 6125898"/>
              <a:gd name="connsiteY3529" fmla="*/ 4632296 h 5594367"/>
              <a:gd name="connsiteX3530" fmla="*/ 5205021 w 6125898"/>
              <a:gd name="connsiteY3530" fmla="*/ 4619008 h 5594367"/>
              <a:gd name="connsiteX3531" fmla="*/ 5205021 w 6125898"/>
              <a:gd name="connsiteY3531" fmla="*/ 4619008 h 5594367"/>
              <a:gd name="connsiteX3532" fmla="*/ 5205021 w 6125898"/>
              <a:gd name="connsiteY3532" fmla="*/ 4567183 h 5594367"/>
              <a:gd name="connsiteX3533" fmla="*/ 5230933 w 6125898"/>
              <a:gd name="connsiteY3533" fmla="*/ 4580472 h 5594367"/>
              <a:gd name="connsiteX3534" fmla="*/ 5205021 w 6125898"/>
              <a:gd name="connsiteY3534" fmla="*/ 4567183 h 5594367"/>
              <a:gd name="connsiteX3535" fmla="*/ 5205021 w 6125898"/>
              <a:gd name="connsiteY3535" fmla="*/ 4567183 h 5594367"/>
              <a:gd name="connsiteX3536" fmla="*/ 5178444 w 6125898"/>
              <a:gd name="connsiteY3536" fmla="*/ 4268861 h 5594367"/>
              <a:gd name="connsiteX3537" fmla="*/ 5204356 w 6125898"/>
              <a:gd name="connsiteY3537" fmla="*/ 4268861 h 5594367"/>
              <a:gd name="connsiteX3538" fmla="*/ 5178444 w 6125898"/>
              <a:gd name="connsiteY3538" fmla="*/ 4268861 h 5594367"/>
              <a:gd name="connsiteX3539" fmla="*/ 5178444 w 6125898"/>
              <a:gd name="connsiteY3539" fmla="*/ 4268861 h 5594367"/>
              <a:gd name="connsiteX3540" fmla="*/ 5191732 w 6125898"/>
              <a:gd name="connsiteY3540" fmla="*/ 4411710 h 5594367"/>
              <a:gd name="connsiteX3541" fmla="*/ 5191732 w 6125898"/>
              <a:gd name="connsiteY3541" fmla="*/ 4411710 h 5594367"/>
              <a:gd name="connsiteX3542" fmla="*/ 5178444 w 6125898"/>
              <a:gd name="connsiteY3542" fmla="*/ 4411710 h 5594367"/>
              <a:gd name="connsiteX3543" fmla="*/ 5191732 w 6125898"/>
              <a:gd name="connsiteY3543" fmla="*/ 4411710 h 5594367"/>
              <a:gd name="connsiteX3544" fmla="*/ 5191732 w 6125898"/>
              <a:gd name="connsiteY3544" fmla="*/ 4411710 h 5594367"/>
              <a:gd name="connsiteX3545" fmla="*/ 5191732 w 6125898"/>
              <a:gd name="connsiteY3545" fmla="*/ 4255573 h 5594367"/>
              <a:gd name="connsiteX3546" fmla="*/ 5178444 w 6125898"/>
              <a:gd name="connsiteY3546" fmla="*/ 4255573 h 5594367"/>
              <a:gd name="connsiteX3547" fmla="*/ 5152533 w 6125898"/>
              <a:gd name="connsiteY3547" fmla="*/ 4229661 h 5594367"/>
              <a:gd name="connsiteX3548" fmla="*/ 5165821 w 6125898"/>
              <a:gd name="connsiteY3548" fmla="*/ 4216373 h 5594367"/>
              <a:gd name="connsiteX3549" fmla="*/ 5126620 w 6125898"/>
              <a:gd name="connsiteY3549" fmla="*/ 4177172 h 5594367"/>
              <a:gd name="connsiteX3550" fmla="*/ 5152533 w 6125898"/>
              <a:gd name="connsiteY3550" fmla="*/ 4177172 h 5594367"/>
              <a:gd name="connsiteX3551" fmla="*/ 5152533 w 6125898"/>
              <a:gd name="connsiteY3551" fmla="*/ 4163884 h 5594367"/>
              <a:gd name="connsiteX3552" fmla="*/ 5139244 w 6125898"/>
              <a:gd name="connsiteY3552" fmla="*/ 4150596 h 5594367"/>
              <a:gd name="connsiteX3553" fmla="*/ 5139244 w 6125898"/>
              <a:gd name="connsiteY3553" fmla="*/ 4176508 h 5594367"/>
              <a:gd name="connsiteX3554" fmla="*/ 5125956 w 6125898"/>
              <a:gd name="connsiteY3554" fmla="*/ 4176508 h 5594367"/>
              <a:gd name="connsiteX3555" fmla="*/ 5139244 w 6125898"/>
              <a:gd name="connsiteY3555" fmla="*/ 4124684 h 5594367"/>
              <a:gd name="connsiteX3556" fmla="*/ 5139244 w 6125898"/>
              <a:gd name="connsiteY3556" fmla="*/ 4137972 h 5594367"/>
              <a:gd name="connsiteX3557" fmla="*/ 5139244 w 6125898"/>
              <a:gd name="connsiteY3557" fmla="*/ 4098771 h 5594367"/>
              <a:gd name="connsiteX3558" fmla="*/ 5178444 w 6125898"/>
              <a:gd name="connsiteY3558" fmla="*/ 4137972 h 5594367"/>
              <a:gd name="connsiteX3559" fmla="*/ 5152533 w 6125898"/>
              <a:gd name="connsiteY3559" fmla="*/ 4151260 h 5594367"/>
              <a:gd name="connsiteX3560" fmla="*/ 5152533 w 6125898"/>
              <a:gd name="connsiteY3560" fmla="*/ 4151260 h 5594367"/>
              <a:gd name="connsiteX3561" fmla="*/ 5178444 w 6125898"/>
              <a:gd name="connsiteY3561" fmla="*/ 4151260 h 5594367"/>
              <a:gd name="connsiteX3562" fmla="*/ 5178444 w 6125898"/>
              <a:gd name="connsiteY3562" fmla="*/ 4177172 h 5594367"/>
              <a:gd name="connsiteX3563" fmla="*/ 5178444 w 6125898"/>
              <a:gd name="connsiteY3563" fmla="*/ 4190460 h 5594367"/>
              <a:gd name="connsiteX3564" fmla="*/ 5178444 w 6125898"/>
              <a:gd name="connsiteY3564" fmla="*/ 4190460 h 5594367"/>
              <a:gd name="connsiteX3565" fmla="*/ 5204356 w 6125898"/>
              <a:gd name="connsiteY3565" fmla="*/ 4177172 h 5594367"/>
              <a:gd name="connsiteX3566" fmla="*/ 5230269 w 6125898"/>
              <a:gd name="connsiteY3566" fmla="*/ 4190460 h 5594367"/>
              <a:gd name="connsiteX3567" fmla="*/ 5243557 w 6125898"/>
              <a:gd name="connsiteY3567" fmla="*/ 4190460 h 5594367"/>
              <a:gd name="connsiteX3568" fmla="*/ 5243557 w 6125898"/>
              <a:gd name="connsiteY3568" fmla="*/ 4203749 h 5594367"/>
              <a:gd name="connsiteX3569" fmla="*/ 5230269 w 6125898"/>
              <a:gd name="connsiteY3569" fmla="*/ 4217037 h 5594367"/>
              <a:gd name="connsiteX3570" fmla="*/ 5243557 w 6125898"/>
              <a:gd name="connsiteY3570" fmla="*/ 4230325 h 5594367"/>
              <a:gd name="connsiteX3571" fmla="*/ 5243557 w 6125898"/>
              <a:gd name="connsiteY3571" fmla="*/ 4230325 h 5594367"/>
              <a:gd name="connsiteX3572" fmla="*/ 5243557 w 6125898"/>
              <a:gd name="connsiteY3572" fmla="*/ 4256238 h 5594367"/>
              <a:gd name="connsiteX3573" fmla="*/ 5217645 w 6125898"/>
              <a:gd name="connsiteY3573" fmla="*/ 4269526 h 5594367"/>
              <a:gd name="connsiteX3574" fmla="*/ 5204356 w 6125898"/>
              <a:gd name="connsiteY3574" fmla="*/ 4230325 h 5594367"/>
              <a:gd name="connsiteX3575" fmla="*/ 5191732 w 6125898"/>
              <a:gd name="connsiteY3575" fmla="*/ 4255573 h 5594367"/>
              <a:gd name="connsiteX3576" fmla="*/ 5191732 w 6125898"/>
              <a:gd name="connsiteY3576" fmla="*/ 4255573 h 5594367"/>
              <a:gd name="connsiteX3577" fmla="*/ 5113332 w 6125898"/>
              <a:gd name="connsiteY3577" fmla="*/ 4281485 h 5594367"/>
              <a:gd name="connsiteX3578" fmla="*/ 5100044 w 6125898"/>
              <a:gd name="connsiteY3578" fmla="*/ 4268197 h 5594367"/>
              <a:gd name="connsiteX3579" fmla="*/ 5113332 w 6125898"/>
              <a:gd name="connsiteY3579" fmla="*/ 4268197 h 5594367"/>
              <a:gd name="connsiteX3580" fmla="*/ 5087420 w 6125898"/>
              <a:gd name="connsiteY3580" fmla="*/ 4242285 h 5594367"/>
              <a:gd name="connsiteX3581" fmla="*/ 5100708 w 6125898"/>
              <a:gd name="connsiteY3581" fmla="*/ 4228996 h 5594367"/>
              <a:gd name="connsiteX3582" fmla="*/ 5126620 w 6125898"/>
              <a:gd name="connsiteY3582" fmla="*/ 4254909 h 5594367"/>
              <a:gd name="connsiteX3583" fmla="*/ 5126620 w 6125898"/>
              <a:gd name="connsiteY3583" fmla="*/ 4268197 h 5594367"/>
              <a:gd name="connsiteX3584" fmla="*/ 5113332 w 6125898"/>
              <a:gd name="connsiteY3584" fmla="*/ 4281485 h 5594367"/>
              <a:gd name="connsiteX3585" fmla="*/ 5113332 w 6125898"/>
              <a:gd name="connsiteY3585" fmla="*/ 4281485 h 5594367"/>
              <a:gd name="connsiteX3586" fmla="*/ 5073467 w 6125898"/>
              <a:gd name="connsiteY3586" fmla="*/ 4229661 h 5594367"/>
              <a:gd name="connsiteX3587" fmla="*/ 5073467 w 6125898"/>
              <a:gd name="connsiteY3587" fmla="*/ 4203749 h 5594367"/>
              <a:gd name="connsiteX3588" fmla="*/ 5099379 w 6125898"/>
              <a:gd name="connsiteY3588" fmla="*/ 4203749 h 5594367"/>
              <a:gd name="connsiteX3589" fmla="*/ 5073467 w 6125898"/>
              <a:gd name="connsiteY3589" fmla="*/ 4229661 h 5594367"/>
              <a:gd name="connsiteX3590" fmla="*/ 5073467 w 6125898"/>
              <a:gd name="connsiteY3590" fmla="*/ 4229661 h 5594367"/>
              <a:gd name="connsiteX3591" fmla="*/ 5060843 w 6125898"/>
              <a:gd name="connsiteY3591" fmla="*/ 4074188 h 5594367"/>
              <a:gd name="connsiteX3592" fmla="*/ 5060843 w 6125898"/>
              <a:gd name="connsiteY3592" fmla="*/ 4060900 h 5594367"/>
              <a:gd name="connsiteX3593" fmla="*/ 5047555 w 6125898"/>
              <a:gd name="connsiteY3593" fmla="*/ 4060900 h 5594367"/>
              <a:gd name="connsiteX3594" fmla="*/ 5073467 w 6125898"/>
              <a:gd name="connsiteY3594" fmla="*/ 4086812 h 5594367"/>
              <a:gd name="connsiteX3595" fmla="*/ 5073467 w 6125898"/>
              <a:gd name="connsiteY3595" fmla="*/ 4073524 h 5594367"/>
              <a:gd name="connsiteX3596" fmla="*/ 5060843 w 6125898"/>
              <a:gd name="connsiteY3596" fmla="*/ 4074188 h 5594367"/>
              <a:gd name="connsiteX3597" fmla="*/ 5060843 w 6125898"/>
              <a:gd name="connsiteY3597" fmla="*/ 4074188 h 5594367"/>
              <a:gd name="connsiteX3598" fmla="*/ 5125956 w 6125898"/>
              <a:gd name="connsiteY3598" fmla="*/ 3879515 h 5594367"/>
              <a:gd name="connsiteX3599" fmla="*/ 5151867 w 6125898"/>
              <a:gd name="connsiteY3599" fmla="*/ 3892803 h 5594367"/>
              <a:gd name="connsiteX3600" fmla="*/ 5138579 w 6125898"/>
              <a:gd name="connsiteY3600" fmla="*/ 3892803 h 5594367"/>
              <a:gd name="connsiteX3601" fmla="*/ 5125956 w 6125898"/>
              <a:gd name="connsiteY3601" fmla="*/ 3879515 h 5594367"/>
              <a:gd name="connsiteX3602" fmla="*/ 5125956 w 6125898"/>
              <a:gd name="connsiteY3602" fmla="*/ 3879515 h 5594367"/>
              <a:gd name="connsiteX3603" fmla="*/ 5152533 w 6125898"/>
              <a:gd name="connsiteY3603" fmla="*/ 3672217 h 5594367"/>
              <a:gd name="connsiteX3604" fmla="*/ 5165821 w 6125898"/>
              <a:gd name="connsiteY3604" fmla="*/ 3672217 h 5594367"/>
              <a:gd name="connsiteX3605" fmla="*/ 5179109 w 6125898"/>
              <a:gd name="connsiteY3605" fmla="*/ 3658929 h 5594367"/>
              <a:gd name="connsiteX3606" fmla="*/ 5165821 w 6125898"/>
              <a:gd name="connsiteY3606" fmla="*/ 3658929 h 5594367"/>
              <a:gd name="connsiteX3607" fmla="*/ 5179109 w 6125898"/>
              <a:gd name="connsiteY3607" fmla="*/ 3684841 h 5594367"/>
              <a:gd name="connsiteX3608" fmla="*/ 5165821 w 6125898"/>
              <a:gd name="connsiteY3608" fmla="*/ 3671553 h 5594367"/>
              <a:gd name="connsiteX3609" fmla="*/ 5152533 w 6125898"/>
              <a:gd name="connsiteY3609" fmla="*/ 3672217 h 5594367"/>
              <a:gd name="connsiteX3610" fmla="*/ 5152533 w 6125898"/>
              <a:gd name="connsiteY3610" fmla="*/ 3672217 h 5594367"/>
              <a:gd name="connsiteX3611" fmla="*/ 5152533 w 6125898"/>
              <a:gd name="connsiteY3611" fmla="*/ 3672217 h 5594367"/>
              <a:gd name="connsiteX3612" fmla="*/ 5205021 w 6125898"/>
              <a:gd name="connsiteY3612" fmla="*/ 3334695 h 5594367"/>
              <a:gd name="connsiteX3613" fmla="*/ 5205021 w 6125898"/>
              <a:gd name="connsiteY3613" fmla="*/ 3295494 h 5594367"/>
              <a:gd name="connsiteX3614" fmla="*/ 5205021 w 6125898"/>
              <a:gd name="connsiteY3614" fmla="*/ 3334695 h 5594367"/>
              <a:gd name="connsiteX3615" fmla="*/ 5205021 w 6125898"/>
              <a:gd name="connsiteY3615" fmla="*/ 3334695 h 5594367"/>
              <a:gd name="connsiteX3616" fmla="*/ 5205021 w 6125898"/>
              <a:gd name="connsiteY3616" fmla="*/ 3593817 h 5594367"/>
              <a:gd name="connsiteX3617" fmla="*/ 5191732 w 6125898"/>
              <a:gd name="connsiteY3617" fmla="*/ 3593817 h 5594367"/>
              <a:gd name="connsiteX3618" fmla="*/ 5205021 w 6125898"/>
              <a:gd name="connsiteY3618" fmla="*/ 3593817 h 5594367"/>
              <a:gd name="connsiteX3619" fmla="*/ 5205021 w 6125898"/>
              <a:gd name="connsiteY3619" fmla="*/ 3593817 h 5594367"/>
              <a:gd name="connsiteX3620" fmla="*/ 5205021 w 6125898"/>
              <a:gd name="connsiteY3620" fmla="*/ 3269582 h 5594367"/>
              <a:gd name="connsiteX3621" fmla="*/ 5205021 w 6125898"/>
              <a:gd name="connsiteY3621" fmla="*/ 3256294 h 5594367"/>
              <a:gd name="connsiteX3622" fmla="*/ 5205021 w 6125898"/>
              <a:gd name="connsiteY3622" fmla="*/ 3269582 h 5594367"/>
              <a:gd name="connsiteX3623" fmla="*/ 5205021 w 6125898"/>
              <a:gd name="connsiteY3623" fmla="*/ 3269582 h 5594367"/>
              <a:gd name="connsiteX3624" fmla="*/ 5191732 w 6125898"/>
              <a:gd name="connsiteY3624" fmla="*/ 3788490 h 5594367"/>
              <a:gd name="connsiteX3625" fmla="*/ 5205021 w 6125898"/>
              <a:gd name="connsiteY3625" fmla="*/ 3827690 h 5594367"/>
              <a:gd name="connsiteX3626" fmla="*/ 5179109 w 6125898"/>
              <a:gd name="connsiteY3626" fmla="*/ 3788490 h 5594367"/>
              <a:gd name="connsiteX3627" fmla="*/ 5191732 w 6125898"/>
              <a:gd name="connsiteY3627" fmla="*/ 3788490 h 5594367"/>
              <a:gd name="connsiteX3628" fmla="*/ 5191732 w 6125898"/>
              <a:gd name="connsiteY3628" fmla="*/ 3788490 h 5594367"/>
              <a:gd name="connsiteX3629" fmla="*/ 5191732 w 6125898"/>
              <a:gd name="connsiteY3629" fmla="*/ 3788490 h 5594367"/>
              <a:gd name="connsiteX3630" fmla="*/ 5205021 w 6125898"/>
              <a:gd name="connsiteY3630" fmla="*/ 3684841 h 5594367"/>
              <a:gd name="connsiteX3631" fmla="*/ 5205021 w 6125898"/>
              <a:gd name="connsiteY3631" fmla="*/ 3698130 h 5594367"/>
              <a:gd name="connsiteX3632" fmla="*/ 5191732 w 6125898"/>
              <a:gd name="connsiteY3632" fmla="*/ 3698130 h 5594367"/>
              <a:gd name="connsiteX3633" fmla="*/ 5205021 w 6125898"/>
              <a:gd name="connsiteY3633" fmla="*/ 3684841 h 5594367"/>
              <a:gd name="connsiteX3634" fmla="*/ 5205021 w 6125898"/>
              <a:gd name="connsiteY3634" fmla="*/ 3684841 h 5594367"/>
              <a:gd name="connsiteX3635" fmla="*/ 5205021 w 6125898"/>
              <a:gd name="connsiteY3635" fmla="*/ 3658929 h 5594367"/>
              <a:gd name="connsiteX3636" fmla="*/ 5205021 w 6125898"/>
              <a:gd name="connsiteY3636" fmla="*/ 3684841 h 5594367"/>
              <a:gd name="connsiteX3637" fmla="*/ 5205021 w 6125898"/>
              <a:gd name="connsiteY3637" fmla="*/ 3671553 h 5594367"/>
              <a:gd name="connsiteX3638" fmla="*/ 5205021 w 6125898"/>
              <a:gd name="connsiteY3638" fmla="*/ 3658929 h 5594367"/>
              <a:gd name="connsiteX3639" fmla="*/ 5205021 w 6125898"/>
              <a:gd name="connsiteY3639" fmla="*/ 3658929 h 5594367"/>
              <a:gd name="connsiteX3640" fmla="*/ 5217645 w 6125898"/>
              <a:gd name="connsiteY3640" fmla="*/ 3775866 h 5594367"/>
              <a:gd name="connsiteX3641" fmla="*/ 5217645 w 6125898"/>
              <a:gd name="connsiteY3641" fmla="*/ 3775866 h 5594367"/>
              <a:gd name="connsiteX3642" fmla="*/ 5230933 w 6125898"/>
              <a:gd name="connsiteY3642" fmla="*/ 3775866 h 5594367"/>
              <a:gd name="connsiteX3643" fmla="*/ 5217645 w 6125898"/>
              <a:gd name="connsiteY3643" fmla="*/ 3789154 h 5594367"/>
              <a:gd name="connsiteX3644" fmla="*/ 5204356 w 6125898"/>
              <a:gd name="connsiteY3644" fmla="*/ 3763242 h 5594367"/>
              <a:gd name="connsiteX3645" fmla="*/ 5217645 w 6125898"/>
              <a:gd name="connsiteY3645" fmla="*/ 3763242 h 5594367"/>
              <a:gd name="connsiteX3646" fmla="*/ 5217645 w 6125898"/>
              <a:gd name="connsiteY3646" fmla="*/ 3775866 h 5594367"/>
              <a:gd name="connsiteX3647" fmla="*/ 5217645 w 6125898"/>
              <a:gd name="connsiteY3647" fmla="*/ 3775866 h 5594367"/>
              <a:gd name="connsiteX3648" fmla="*/ 5257509 w 6125898"/>
              <a:gd name="connsiteY3648" fmla="*/ 4074188 h 5594367"/>
              <a:gd name="connsiteX3649" fmla="*/ 5244221 w 6125898"/>
              <a:gd name="connsiteY3649" fmla="*/ 4087476 h 5594367"/>
              <a:gd name="connsiteX3650" fmla="*/ 5244221 w 6125898"/>
              <a:gd name="connsiteY3650" fmla="*/ 4087476 h 5594367"/>
              <a:gd name="connsiteX3651" fmla="*/ 5257509 w 6125898"/>
              <a:gd name="connsiteY3651" fmla="*/ 4074188 h 5594367"/>
              <a:gd name="connsiteX3652" fmla="*/ 5257509 w 6125898"/>
              <a:gd name="connsiteY3652" fmla="*/ 4074188 h 5594367"/>
              <a:gd name="connsiteX3653" fmla="*/ 5244221 w 6125898"/>
              <a:gd name="connsiteY3653" fmla="*/ 4009075 h 5594367"/>
              <a:gd name="connsiteX3654" fmla="*/ 5257509 w 6125898"/>
              <a:gd name="connsiteY3654" fmla="*/ 3995787 h 5594367"/>
              <a:gd name="connsiteX3655" fmla="*/ 5257509 w 6125898"/>
              <a:gd name="connsiteY3655" fmla="*/ 4009075 h 5594367"/>
              <a:gd name="connsiteX3656" fmla="*/ 5244221 w 6125898"/>
              <a:gd name="connsiteY3656" fmla="*/ 4009075 h 5594367"/>
              <a:gd name="connsiteX3657" fmla="*/ 5244221 w 6125898"/>
              <a:gd name="connsiteY3657" fmla="*/ 4009075 h 5594367"/>
              <a:gd name="connsiteX3658" fmla="*/ 5244221 w 6125898"/>
              <a:gd name="connsiteY3658" fmla="*/ 4009075 h 5594367"/>
              <a:gd name="connsiteX3659" fmla="*/ 5244221 w 6125898"/>
              <a:gd name="connsiteY3659" fmla="*/ 4112724 h 5594367"/>
              <a:gd name="connsiteX3660" fmla="*/ 5244221 w 6125898"/>
              <a:gd name="connsiteY3660" fmla="*/ 4126012 h 5594367"/>
              <a:gd name="connsiteX3661" fmla="*/ 5218309 w 6125898"/>
              <a:gd name="connsiteY3661" fmla="*/ 4126012 h 5594367"/>
              <a:gd name="connsiteX3662" fmla="*/ 5218309 w 6125898"/>
              <a:gd name="connsiteY3662" fmla="*/ 4126012 h 5594367"/>
              <a:gd name="connsiteX3663" fmla="*/ 5218309 w 6125898"/>
              <a:gd name="connsiteY3663" fmla="*/ 4126012 h 5594367"/>
              <a:gd name="connsiteX3664" fmla="*/ 5205021 w 6125898"/>
              <a:gd name="connsiteY3664" fmla="*/ 4112724 h 5594367"/>
              <a:gd name="connsiteX3665" fmla="*/ 5218309 w 6125898"/>
              <a:gd name="connsiteY3665" fmla="*/ 4126012 h 5594367"/>
              <a:gd name="connsiteX3666" fmla="*/ 5218309 w 6125898"/>
              <a:gd name="connsiteY3666" fmla="*/ 4126012 h 5594367"/>
              <a:gd name="connsiteX3667" fmla="*/ 5244221 w 6125898"/>
              <a:gd name="connsiteY3667" fmla="*/ 4112724 h 5594367"/>
              <a:gd name="connsiteX3668" fmla="*/ 5244221 w 6125898"/>
              <a:gd name="connsiteY3668" fmla="*/ 4112724 h 5594367"/>
              <a:gd name="connsiteX3669" fmla="*/ 5230933 w 6125898"/>
              <a:gd name="connsiteY3669" fmla="*/ 4191125 h 5594367"/>
              <a:gd name="connsiteX3670" fmla="*/ 5244221 w 6125898"/>
              <a:gd name="connsiteY3670" fmla="*/ 4177837 h 5594367"/>
              <a:gd name="connsiteX3671" fmla="*/ 5230933 w 6125898"/>
              <a:gd name="connsiteY3671" fmla="*/ 4191125 h 5594367"/>
              <a:gd name="connsiteX3672" fmla="*/ 5230933 w 6125898"/>
              <a:gd name="connsiteY3672" fmla="*/ 4191125 h 5594367"/>
              <a:gd name="connsiteX3673" fmla="*/ 5191732 w 6125898"/>
              <a:gd name="connsiteY3673" fmla="*/ 3892803 h 5594367"/>
              <a:gd name="connsiteX3674" fmla="*/ 5191732 w 6125898"/>
              <a:gd name="connsiteY3674" fmla="*/ 3879515 h 5594367"/>
              <a:gd name="connsiteX3675" fmla="*/ 5205021 w 6125898"/>
              <a:gd name="connsiteY3675" fmla="*/ 3892803 h 5594367"/>
              <a:gd name="connsiteX3676" fmla="*/ 5191732 w 6125898"/>
              <a:gd name="connsiteY3676" fmla="*/ 3892803 h 5594367"/>
              <a:gd name="connsiteX3677" fmla="*/ 5191732 w 6125898"/>
              <a:gd name="connsiteY3677" fmla="*/ 3892803 h 5594367"/>
              <a:gd name="connsiteX3678" fmla="*/ 5191732 w 6125898"/>
              <a:gd name="connsiteY3678" fmla="*/ 4139300 h 5594367"/>
              <a:gd name="connsiteX3679" fmla="*/ 5191732 w 6125898"/>
              <a:gd name="connsiteY3679" fmla="*/ 4126012 h 5594367"/>
              <a:gd name="connsiteX3680" fmla="*/ 5191732 w 6125898"/>
              <a:gd name="connsiteY3680" fmla="*/ 4139300 h 5594367"/>
              <a:gd name="connsiteX3681" fmla="*/ 5191732 w 6125898"/>
              <a:gd name="connsiteY3681" fmla="*/ 4139300 h 5594367"/>
              <a:gd name="connsiteX3682" fmla="*/ 5205021 w 6125898"/>
              <a:gd name="connsiteY3682" fmla="*/ 3957251 h 5594367"/>
              <a:gd name="connsiteX3683" fmla="*/ 5218309 w 6125898"/>
              <a:gd name="connsiteY3683" fmla="*/ 3970539 h 5594367"/>
              <a:gd name="connsiteX3684" fmla="*/ 5205021 w 6125898"/>
              <a:gd name="connsiteY3684" fmla="*/ 3970539 h 5594367"/>
              <a:gd name="connsiteX3685" fmla="*/ 5205021 w 6125898"/>
              <a:gd name="connsiteY3685" fmla="*/ 3957251 h 5594367"/>
              <a:gd name="connsiteX3686" fmla="*/ 5205021 w 6125898"/>
              <a:gd name="connsiteY3686" fmla="*/ 3957251 h 5594367"/>
              <a:gd name="connsiteX3687" fmla="*/ 5205021 w 6125898"/>
              <a:gd name="connsiteY3687" fmla="*/ 3957251 h 5594367"/>
              <a:gd name="connsiteX3688" fmla="*/ 5178444 w 6125898"/>
              <a:gd name="connsiteY3688" fmla="*/ 3633017 h 5594367"/>
              <a:gd name="connsiteX3689" fmla="*/ 5178444 w 6125898"/>
              <a:gd name="connsiteY3689" fmla="*/ 3619729 h 5594367"/>
              <a:gd name="connsiteX3690" fmla="*/ 5178444 w 6125898"/>
              <a:gd name="connsiteY3690" fmla="*/ 3633017 h 5594367"/>
              <a:gd name="connsiteX3691" fmla="*/ 5178444 w 6125898"/>
              <a:gd name="connsiteY3691" fmla="*/ 3633017 h 5594367"/>
              <a:gd name="connsiteX3692" fmla="*/ 5178444 w 6125898"/>
              <a:gd name="connsiteY3692" fmla="*/ 3321407 h 5594367"/>
              <a:gd name="connsiteX3693" fmla="*/ 5178444 w 6125898"/>
              <a:gd name="connsiteY3693" fmla="*/ 3308118 h 5594367"/>
              <a:gd name="connsiteX3694" fmla="*/ 5191732 w 6125898"/>
              <a:gd name="connsiteY3694" fmla="*/ 3308118 h 5594367"/>
              <a:gd name="connsiteX3695" fmla="*/ 5178444 w 6125898"/>
              <a:gd name="connsiteY3695" fmla="*/ 3321407 h 5594367"/>
              <a:gd name="connsiteX3696" fmla="*/ 5178444 w 6125898"/>
              <a:gd name="connsiteY3696" fmla="*/ 3321407 h 5594367"/>
              <a:gd name="connsiteX3697" fmla="*/ 5165821 w 6125898"/>
              <a:gd name="connsiteY3697" fmla="*/ 4074188 h 5594367"/>
              <a:gd name="connsiteX3698" fmla="*/ 5179109 w 6125898"/>
              <a:gd name="connsiteY3698" fmla="*/ 4087476 h 5594367"/>
              <a:gd name="connsiteX3699" fmla="*/ 5165821 w 6125898"/>
              <a:gd name="connsiteY3699" fmla="*/ 4100764 h 5594367"/>
              <a:gd name="connsiteX3700" fmla="*/ 5165821 w 6125898"/>
              <a:gd name="connsiteY3700" fmla="*/ 4087476 h 5594367"/>
              <a:gd name="connsiteX3701" fmla="*/ 5165821 w 6125898"/>
              <a:gd name="connsiteY3701" fmla="*/ 4074188 h 5594367"/>
              <a:gd name="connsiteX3702" fmla="*/ 5165821 w 6125898"/>
              <a:gd name="connsiteY3702" fmla="*/ 4074188 h 5594367"/>
              <a:gd name="connsiteX3703" fmla="*/ 5178444 w 6125898"/>
              <a:gd name="connsiteY3703" fmla="*/ 4060900 h 5594367"/>
              <a:gd name="connsiteX3704" fmla="*/ 5152533 w 6125898"/>
              <a:gd name="connsiteY3704" fmla="*/ 4074188 h 5594367"/>
              <a:gd name="connsiteX3705" fmla="*/ 5178444 w 6125898"/>
              <a:gd name="connsiteY3705" fmla="*/ 4048276 h 5594367"/>
              <a:gd name="connsiteX3706" fmla="*/ 5178444 w 6125898"/>
              <a:gd name="connsiteY3706" fmla="*/ 4060900 h 5594367"/>
              <a:gd name="connsiteX3707" fmla="*/ 5178444 w 6125898"/>
              <a:gd name="connsiteY3707" fmla="*/ 4060900 h 5594367"/>
              <a:gd name="connsiteX3708" fmla="*/ 5178444 w 6125898"/>
              <a:gd name="connsiteY3708" fmla="*/ 4060900 h 5594367"/>
              <a:gd name="connsiteX3709" fmla="*/ 5165821 w 6125898"/>
              <a:gd name="connsiteY3709" fmla="*/ 3736666 h 5594367"/>
              <a:gd name="connsiteX3710" fmla="*/ 5139909 w 6125898"/>
              <a:gd name="connsiteY3710" fmla="*/ 3710753 h 5594367"/>
              <a:gd name="connsiteX3711" fmla="*/ 5153197 w 6125898"/>
              <a:gd name="connsiteY3711" fmla="*/ 3710753 h 5594367"/>
              <a:gd name="connsiteX3712" fmla="*/ 5165821 w 6125898"/>
              <a:gd name="connsiteY3712" fmla="*/ 3736666 h 5594367"/>
              <a:gd name="connsiteX3713" fmla="*/ 5165821 w 6125898"/>
              <a:gd name="connsiteY3713" fmla="*/ 3736666 h 5594367"/>
              <a:gd name="connsiteX3714" fmla="*/ 5152533 w 6125898"/>
              <a:gd name="connsiteY3714" fmla="*/ 4048276 h 5594367"/>
              <a:gd name="connsiteX3715" fmla="*/ 5126620 w 6125898"/>
              <a:gd name="connsiteY3715" fmla="*/ 4061564 h 5594367"/>
              <a:gd name="connsiteX3716" fmla="*/ 5152533 w 6125898"/>
              <a:gd name="connsiteY3716" fmla="*/ 4048276 h 5594367"/>
              <a:gd name="connsiteX3717" fmla="*/ 5152533 w 6125898"/>
              <a:gd name="connsiteY3717" fmla="*/ 4048276 h 5594367"/>
              <a:gd name="connsiteX3718" fmla="*/ 5100044 w 6125898"/>
              <a:gd name="connsiteY3718" fmla="*/ 4100100 h 5594367"/>
              <a:gd name="connsiteX3719" fmla="*/ 5113332 w 6125898"/>
              <a:gd name="connsiteY3719" fmla="*/ 4086812 h 5594367"/>
              <a:gd name="connsiteX3720" fmla="*/ 5113332 w 6125898"/>
              <a:gd name="connsiteY3720" fmla="*/ 4100100 h 5594367"/>
              <a:gd name="connsiteX3721" fmla="*/ 5100044 w 6125898"/>
              <a:gd name="connsiteY3721" fmla="*/ 4100100 h 5594367"/>
              <a:gd name="connsiteX3722" fmla="*/ 5100044 w 6125898"/>
              <a:gd name="connsiteY3722" fmla="*/ 4100100 h 5594367"/>
              <a:gd name="connsiteX3723" fmla="*/ 5125956 w 6125898"/>
              <a:gd name="connsiteY3723" fmla="*/ 4139300 h 5594367"/>
              <a:gd name="connsiteX3724" fmla="*/ 5112668 w 6125898"/>
              <a:gd name="connsiteY3724" fmla="*/ 4165213 h 5594367"/>
              <a:gd name="connsiteX3725" fmla="*/ 5125956 w 6125898"/>
              <a:gd name="connsiteY3725" fmla="*/ 4139300 h 5594367"/>
              <a:gd name="connsiteX3726" fmla="*/ 5125956 w 6125898"/>
              <a:gd name="connsiteY3726" fmla="*/ 4139300 h 5594367"/>
              <a:gd name="connsiteX3727" fmla="*/ 5113332 w 6125898"/>
              <a:gd name="connsiteY3727" fmla="*/ 4086812 h 5594367"/>
              <a:gd name="connsiteX3728" fmla="*/ 5113332 w 6125898"/>
              <a:gd name="connsiteY3728" fmla="*/ 4073524 h 5594367"/>
              <a:gd name="connsiteX3729" fmla="*/ 5126620 w 6125898"/>
              <a:gd name="connsiteY3729" fmla="*/ 4086812 h 5594367"/>
              <a:gd name="connsiteX3730" fmla="*/ 5113332 w 6125898"/>
              <a:gd name="connsiteY3730" fmla="*/ 4086812 h 5594367"/>
              <a:gd name="connsiteX3731" fmla="*/ 5113332 w 6125898"/>
              <a:gd name="connsiteY3731" fmla="*/ 4086812 h 5594367"/>
              <a:gd name="connsiteX3732" fmla="*/ 5113332 w 6125898"/>
              <a:gd name="connsiteY3732" fmla="*/ 4009075 h 5594367"/>
              <a:gd name="connsiteX3733" fmla="*/ 5126620 w 6125898"/>
              <a:gd name="connsiteY3733" fmla="*/ 4022364 h 5594367"/>
              <a:gd name="connsiteX3734" fmla="*/ 5113332 w 6125898"/>
              <a:gd name="connsiteY3734" fmla="*/ 4009075 h 5594367"/>
              <a:gd name="connsiteX3735" fmla="*/ 5113332 w 6125898"/>
              <a:gd name="connsiteY3735" fmla="*/ 4009075 h 5594367"/>
              <a:gd name="connsiteX3736" fmla="*/ 5125956 w 6125898"/>
              <a:gd name="connsiteY3736" fmla="*/ 4060900 h 5594367"/>
              <a:gd name="connsiteX3737" fmla="*/ 5100044 w 6125898"/>
              <a:gd name="connsiteY3737" fmla="*/ 4034988 h 5594367"/>
              <a:gd name="connsiteX3738" fmla="*/ 5125956 w 6125898"/>
              <a:gd name="connsiteY3738" fmla="*/ 4060900 h 5594367"/>
              <a:gd name="connsiteX3739" fmla="*/ 5125956 w 6125898"/>
              <a:gd name="connsiteY3739" fmla="*/ 4060900 h 5594367"/>
              <a:gd name="connsiteX3740" fmla="*/ 5100044 w 6125898"/>
              <a:gd name="connsiteY3740" fmla="*/ 4060900 h 5594367"/>
              <a:gd name="connsiteX3741" fmla="*/ 5100044 w 6125898"/>
              <a:gd name="connsiteY3741" fmla="*/ 4074188 h 5594367"/>
              <a:gd name="connsiteX3742" fmla="*/ 5100044 w 6125898"/>
              <a:gd name="connsiteY3742" fmla="*/ 4048276 h 5594367"/>
              <a:gd name="connsiteX3743" fmla="*/ 5100044 w 6125898"/>
              <a:gd name="connsiteY3743" fmla="*/ 4060900 h 5594367"/>
              <a:gd name="connsiteX3744" fmla="*/ 5100044 w 6125898"/>
              <a:gd name="connsiteY3744" fmla="*/ 4060900 h 5594367"/>
              <a:gd name="connsiteX3745" fmla="*/ 5100044 w 6125898"/>
              <a:gd name="connsiteY3745" fmla="*/ 4177837 h 5594367"/>
              <a:gd name="connsiteX3746" fmla="*/ 5100044 w 6125898"/>
              <a:gd name="connsiteY3746" fmla="*/ 4164548 h 5594367"/>
              <a:gd name="connsiteX3747" fmla="*/ 5113332 w 6125898"/>
              <a:gd name="connsiteY3747" fmla="*/ 4190460 h 5594367"/>
              <a:gd name="connsiteX3748" fmla="*/ 5113332 w 6125898"/>
              <a:gd name="connsiteY3748" fmla="*/ 4190460 h 5594367"/>
              <a:gd name="connsiteX3749" fmla="*/ 5113332 w 6125898"/>
              <a:gd name="connsiteY3749" fmla="*/ 4216373 h 5594367"/>
              <a:gd name="connsiteX3750" fmla="*/ 5100044 w 6125898"/>
              <a:gd name="connsiteY3750" fmla="*/ 4216373 h 5594367"/>
              <a:gd name="connsiteX3751" fmla="*/ 5100044 w 6125898"/>
              <a:gd name="connsiteY3751" fmla="*/ 4177837 h 5594367"/>
              <a:gd name="connsiteX3752" fmla="*/ 5100044 w 6125898"/>
              <a:gd name="connsiteY3752" fmla="*/ 4164548 h 5594367"/>
              <a:gd name="connsiteX3753" fmla="*/ 5100044 w 6125898"/>
              <a:gd name="connsiteY3753" fmla="*/ 4177837 h 5594367"/>
              <a:gd name="connsiteX3754" fmla="*/ 5100044 w 6125898"/>
              <a:gd name="connsiteY3754" fmla="*/ 4177837 h 5594367"/>
              <a:gd name="connsiteX3755" fmla="*/ 5125956 w 6125898"/>
              <a:gd name="connsiteY3755" fmla="*/ 4424334 h 5594367"/>
              <a:gd name="connsiteX3756" fmla="*/ 5151867 w 6125898"/>
              <a:gd name="connsiteY3756" fmla="*/ 4437623 h 5594367"/>
              <a:gd name="connsiteX3757" fmla="*/ 5112668 w 6125898"/>
              <a:gd name="connsiteY3757" fmla="*/ 4437623 h 5594367"/>
              <a:gd name="connsiteX3758" fmla="*/ 5125956 w 6125898"/>
              <a:gd name="connsiteY3758" fmla="*/ 4437623 h 5594367"/>
              <a:gd name="connsiteX3759" fmla="*/ 5125956 w 6125898"/>
              <a:gd name="connsiteY3759" fmla="*/ 4424334 h 5594367"/>
              <a:gd name="connsiteX3760" fmla="*/ 5125956 w 6125898"/>
              <a:gd name="connsiteY3760" fmla="*/ 4424334 h 5594367"/>
              <a:gd name="connsiteX3761" fmla="*/ 5309998 w 6125898"/>
              <a:gd name="connsiteY3761" fmla="*/ 4281485 h 5594367"/>
              <a:gd name="connsiteX3762" fmla="*/ 5284086 w 6125898"/>
              <a:gd name="connsiteY3762" fmla="*/ 4281485 h 5594367"/>
              <a:gd name="connsiteX3763" fmla="*/ 5297374 w 6125898"/>
              <a:gd name="connsiteY3763" fmla="*/ 4281485 h 5594367"/>
              <a:gd name="connsiteX3764" fmla="*/ 5271462 w 6125898"/>
              <a:gd name="connsiteY3764" fmla="*/ 4281485 h 5594367"/>
              <a:gd name="connsiteX3765" fmla="*/ 5271462 w 6125898"/>
              <a:gd name="connsiteY3765" fmla="*/ 4268197 h 5594367"/>
              <a:gd name="connsiteX3766" fmla="*/ 5310663 w 6125898"/>
              <a:gd name="connsiteY3766" fmla="*/ 4268197 h 5594367"/>
              <a:gd name="connsiteX3767" fmla="*/ 5309998 w 6125898"/>
              <a:gd name="connsiteY3767" fmla="*/ 4281485 h 5594367"/>
              <a:gd name="connsiteX3768" fmla="*/ 5309998 w 6125898"/>
              <a:gd name="connsiteY3768" fmla="*/ 4281485 h 5594367"/>
              <a:gd name="connsiteX3769" fmla="*/ 5283422 w 6125898"/>
              <a:gd name="connsiteY3769" fmla="*/ 4203749 h 5594367"/>
              <a:gd name="connsiteX3770" fmla="*/ 5283422 w 6125898"/>
              <a:gd name="connsiteY3770" fmla="*/ 4190460 h 5594367"/>
              <a:gd name="connsiteX3771" fmla="*/ 5296710 w 6125898"/>
              <a:gd name="connsiteY3771" fmla="*/ 4190460 h 5594367"/>
              <a:gd name="connsiteX3772" fmla="*/ 5283422 w 6125898"/>
              <a:gd name="connsiteY3772" fmla="*/ 4203749 h 5594367"/>
              <a:gd name="connsiteX3773" fmla="*/ 5283422 w 6125898"/>
              <a:gd name="connsiteY3773" fmla="*/ 4203749 h 5594367"/>
              <a:gd name="connsiteX3774" fmla="*/ 5257509 w 6125898"/>
              <a:gd name="connsiteY3774" fmla="*/ 4229661 h 5594367"/>
              <a:gd name="connsiteX3775" fmla="*/ 5283422 w 6125898"/>
              <a:gd name="connsiteY3775" fmla="*/ 4229661 h 5594367"/>
              <a:gd name="connsiteX3776" fmla="*/ 5257509 w 6125898"/>
              <a:gd name="connsiteY3776" fmla="*/ 4229661 h 5594367"/>
              <a:gd name="connsiteX3777" fmla="*/ 5257509 w 6125898"/>
              <a:gd name="connsiteY3777" fmla="*/ 4229661 h 5594367"/>
              <a:gd name="connsiteX3778" fmla="*/ 5270134 w 6125898"/>
              <a:gd name="connsiteY3778" fmla="*/ 4242949 h 5594367"/>
              <a:gd name="connsiteX3779" fmla="*/ 5270134 w 6125898"/>
              <a:gd name="connsiteY3779" fmla="*/ 4268861 h 5594367"/>
              <a:gd name="connsiteX3780" fmla="*/ 5256845 w 6125898"/>
              <a:gd name="connsiteY3780" fmla="*/ 4282150 h 5594367"/>
              <a:gd name="connsiteX3781" fmla="*/ 5270134 w 6125898"/>
              <a:gd name="connsiteY3781" fmla="*/ 4242949 h 5594367"/>
              <a:gd name="connsiteX3782" fmla="*/ 5270134 w 6125898"/>
              <a:gd name="connsiteY3782" fmla="*/ 4242949 h 5594367"/>
              <a:gd name="connsiteX3783" fmla="*/ 5244221 w 6125898"/>
              <a:gd name="connsiteY3783" fmla="*/ 4281485 h 5594367"/>
              <a:gd name="connsiteX3784" fmla="*/ 5230933 w 6125898"/>
              <a:gd name="connsiteY3784" fmla="*/ 4268197 h 5594367"/>
              <a:gd name="connsiteX3785" fmla="*/ 5244221 w 6125898"/>
              <a:gd name="connsiteY3785" fmla="*/ 4268197 h 5594367"/>
              <a:gd name="connsiteX3786" fmla="*/ 5244221 w 6125898"/>
              <a:gd name="connsiteY3786" fmla="*/ 4281485 h 5594367"/>
              <a:gd name="connsiteX3787" fmla="*/ 5244221 w 6125898"/>
              <a:gd name="connsiteY3787" fmla="*/ 4281485 h 5594367"/>
              <a:gd name="connsiteX3788" fmla="*/ 5257509 w 6125898"/>
              <a:gd name="connsiteY3788" fmla="*/ 4411710 h 5594367"/>
              <a:gd name="connsiteX3789" fmla="*/ 5270798 w 6125898"/>
              <a:gd name="connsiteY3789" fmla="*/ 4411710 h 5594367"/>
              <a:gd name="connsiteX3790" fmla="*/ 5270798 w 6125898"/>
              <a:gd name="connsiteY3790" fmla="*/ 4437623 h 5594367"/>
              <a:gd name="connsiteX3791" fmla="*/ 5257509 w 6125898"/>
              <a:gd name="connsiteY3791" fmla="*/ 4424334 h 5594367"/>
              <a:gd name="connsiteX3792" fmla="*/ 5257509 w 6125898"/>
              <a:gd name="connsiteY3792" fmla="*/ 4450247 h 5594367"/>
              <a:gd name="connsiteX3793" fmla="*/ 5244221 w 6125898"/>
              <a:gd name="connsiteY3793" fmla="*/ 4450247 h 5594367"/>
              <a:gd name="connsiteX3794" fmla="*/ 5230933 w 6125898"/>
              <a:gd name="connsiteY3794" fmla="*/ 4424334 h 5594367"/>
              <a:gd name="connsiteX3795" fmla="*/ 5256845 w 6125898"/>
              <a:gd name="connsiteY3795" fmla="*/ 4424334 h 5594367"/>
              <a:gd name="connsiteX3796" fmla="*/ 5257509 w 6125898"/>
              <a:gd name="connsiteY3796" fmla="*/ 4411710 h 5594367"/>
              <a:gd name="connsiteX3797" fmla="*/ 5257509 w 6125898"/>
              <a:gd name="connsiteY3797" fmla="*/ 4411710 h 5594367"/>
              <a:gd name="connsiteX3798" fmla="*/ 5217645 w 6125898"/>
              <a:gd name="connsiteY3798" fmla="*/ 4527983 h 5594367"/>
              <a:gd name="connsiteX3799" fmla="*/ 5230933 w 6125898"/>
              <a:gd name="connsiteY3799" fmla="*/ 4527983 h 5594367"/>
              <a:gd name="connsiteX3800" fmla="*/ 5230933 w 6125898"/>
              <a:gd name="connsiteY3800" fmla="*/ 4541271 h 5594367"/>
              <a:gd name="connsiteX3801" fmla="*/ 5217645 w 6125898"/>
              <a:gd name="connsiteY3801" fmla="*/ 4527983 h 5594367"/>
              <a:gd name="connsiteX3802" fmla="*/ 5217645 w 6125898"/>
              <a:gd name="connsiteY3802" fmla="*/ 4527983 h 5594367"/>
              <a:gd name="connsiteX3803" fmla="*/ 5217645 w 6125898"/>
              <a:gd name="connsiteY3803" fmla="*/ 4489447 h 5594367"/>
              <a:gd name="connsiteX3804" fmla="*/ 5230933 w 6125898"/>
              <a:gd name="connsiteY3804" fmla="*/ 4489447 h 5594367"/>
              <a:gd name="connsiteX3805" fmla="*/ 5244221 w 6125898"/>
              <a:gd name="connsiteY3805" fmla="*/ 4489447 h 5594367"/>
              <a:gd name="connsiteX3806" fmla="*/ 5244221 w 6125898"/>
              <a:gd name="connsiteY3806" fmla="*/ 4502735 h 5594367"/>
              <a:gd name="connsiteX3807" fmla="*/ 5217645 w 6125898"/>
              <a:gd name="connsiteY3807" fmla="*/ 4489447 h 5594367"/>
              <a:gd name="connsiteX3808" fmla="*/ 5217645 w 6125898"/>
              <a:gd name="connsiteY3808" fmla="*/ 4489447 h 5594367"/>
              <a:gd name="connsiteX3809" fmla="*/ 5230933 w 6125898"/>
              <a:gd name="connsiteY3809" fmla="*/ 4593096 h 5594367"/>
              <a:gd name="connsiteX3810" fmla="*/ 5244221 w 6125898"/>
              <a:gd name="connsiteY3810" fmla="*/ 4593096 h 5594367"/>
              <a:gd name="connsiteX3811" fmla="*/ 5230933 w 6125898"/>
              <a:gd name="connsiteY3811" fmla="*/ 4593096 h 5594367"/>
              <a:gd name="connsiteX3812" fmla="*/ 5230933 w 6125898"/>
              <a:gd name="connsiteY3812" fmla="*/ 4567183 h 5594367"/>
              <a:gd name="connsiteX3813" fmla="*/ 5244221 w 6125898"/>
              <a:gd name="connsiteY3813" fmla="*/ 4580472 h 5594367"/>
              <a:gd name="connsiteX3814" fmla="*/ 5230933 w 6125898"/>
              <a:gd name="connsiteY3814" fmla="*/ 4606384 h 5594367"/>
              <a:gd name="connsiteX3815" fmla="*/ 5230933 w 6125898"/>
              <a:gd name="connsiteY3815" fmla="*/ 4593096 h 5594367"/>
              <a:gd name="connsiteX3816" fmla="*/ 5230933 w 6125898"/>
              <a:gd name="connsiteY3816" fmla="*/ 4593096 h 5594367"/>
              <a:gd name="connsiteX3817" fmla="*/ 5230933 w 6125898"/>
              <a:gd name="connsiteY3817" fmla="*/ 4476159 h 5594367"/>
              <a:gd name="connsiteX3818" fmla="*/ 5230933 w 6125898"/>
              <a:gd name="connsiteY3818" fmla="*/ 4462870 h 5594367"/>
              <a:gd name="connsiteX3819" fmla="*/ 5217645 w 6125898"/>
              <a:gd name="connsiteY3819" fmla="*/ 4462870 h 5594367"/>
              <a:gd name="connsiteX3820" fmla="*/ 5230933 w 6125898"/>
              <a:gd name="connsiteY3820" fmla="*/ 4462870 h 5594367"/>
              <a:gd name="connsiteX3821" fmla="*/ 5270134 w 6125898"/>
              <a:gd name="connsiteY3821" fmla="*/ 4449582 h 5594367"/>
              <a:gd name="connsiteX3822" fmla="*/ 5256845 w 6125898"/>
              <a:gd name="connsiteY3822" fmla="*/ 4449582 h 5594367"/>
              <a:gd name="connsiteX3823" fmla="*/ 5270134 w 6125898"/>
              <a:gd name="connsiteY3823" fmla="*/ 4462870 h 5594367"/>
              <a:gd name="connsiteX3824" fmla="*/ 5256845 w 6125898"/>
              <a:gd name="connsiteY3824" fmla="*/ 4462870 h 5594367"/>
              <a:gd name="connsiteX3825" fmla="*/ 5256845 w 6125898"/>
              <a:gd name="connsiteY3825" fmla="*/ 4476159 h 5594367"/>
              <a:gd name="connsiteX3826" fmla="*/ 5230933 w 6125898"/>
              <a:gd name="connsiteY3826" fmla="*/ 4476159 h 5594367"/>
              <a:gd name="connsiteX3827" fmla="*/ 5230933 w 6125898"/>
              <a:gd name="connsiteY3827" fmla="*/ 4476159 h 5594367"/>
              <a:gd name="connsiteX3828" fmla="*/ 5283422 w 6125898"/>
              <a:gd name="connsiteY3828" fmla="*/ 4385798 h 5594367"/>
              <a:gd name="connsiteX3829" fmla="*/ 5296710 w 6125898"/>
              <a:gd name="connsiteY3829" fmla="*/ 4385798 h 5594367"/>
              <a:gd name="connsiteX3830" fmla="*/ 5296710 w 6125898"/>
              <a:gd name="connsiteY3830" fmla="*/ 4399087 h 5594367"/>
              <a:gd name="connsiteX3831" fmla="*/ 5296710 w 6125898"/>
              <a:gd name="connsiteY3831" fmla="*/ 4399087 h 5594367"/>
              <a:gd name="connsiteX3832" fmla="*/ 5283422 w 6125898"/>
              <a:gd name="connsiteY3832" fmla="*/ 4385798 h 5594367"/>
              <a:gd name="connsiteX3833" fmla="*/ 5283422 w 6125898"/>
              <a:gd name="connsiteY3833" fmla="*/ 4385798 h 5594367"/>
              <a:gd name="connsiteX3834" fmla="*/ 5309998 w 6125898"/>
              <a:gd name="connsiteY3834" fmla="*/ 4242949 h 5594367"/>
              <a:gd name="connsiteX3835" fmla="*/ 5323287 w 6125898"/>
              <a:gd name="connsiteY3835" fmla="*/ 4268861 h 5594367"/>
              <a:gd name="connsiteX3836" fmla="*/ 5309998 w 6125898"/>
              <a:gd name="connsiteY3836" fmla="*/ 4242949 h 5594367"/>
              <a:gd name="connsiteX3837" fmla="*/ 5309998 w 6125898"/>
              <a:gd name="connsiteY3837" fmla="*/ 4242949 h 5594367"/>
              <a:gd name="connsiteX3838" fmla="*/ 5335911 w 6125898"/>
              <a:gd name="connsiteY3838" fmla="*/ 4126012 h 5594367"/>
              <a:gd name="connsiteX3839" fmla="*/ 5335911 w 6125898"/>
              <a:gd name="connsiteY3839" fmla="*/ 4139300 h 5594367"/>
              <a:gd name="connsiteX3840" fmla="*/ 5322622 w 6125898"/>
              <a:gd name="connsiteY3840" fmla="*/ 4178501 h 5594367"/>
              <a:gd name="connsiteX3841" fmla="*/ 5309334 w 6125898"/>
              <a:gd name="connsiteY3841" fmla="*/ 4178501 h 5594367"/>
              <a:gd name="connsiteX3842" fmla="*/ 5309334 w 6125898"/>
              <a:gd name="connsiteY3842" fmla="*/ 4191789 h 5594367"/>
              <a:gd name="connsiteX3843" fmla="*/ 5322622 w 6125898"/>
              <a:gd name="connsiteY3843" fmla="*/ 4191789 h 5594367"/>
              <a:gd name="connsiteX3844" fmla="*/ 5309334 w 6125898"/>
              <a:gd name="connsiteY3844" fmla="*/ 4205078 h 5594367"/>
              <a:gd name="connsiteX3845" fmla="*/ 5322622 w 6125898"/>
              <a:gd name="connsiteY3845" fmla="*/ 4191789 h 5594367"/>
              <a:gd name="connsiteX3846" fmla="*/ 5335911 w 6125898"/>
              <a:gd name="connsiteY3846" fmla="*/ 4178501 h 5594367"/>
              <a:gd name="connsiteX3847" fmla="*/ 5335911 w 6125898"/>
              <a:gd name="connsiteY3847" fmla="*/ 4217702 h 5594367"/>
              <a:gd name="connsiteX3848" fmla="*/ 5309998 w 6125898"/>
              <a:gd name="connsiteY3848" fmla="*/ 4204413 h 5594367"/>
              <a:gd name="connsiteX3849" fmla="*/ 5296710 w 6125898"/>
              <a:gd name="connsiteY3849" fmla="*/ 4178501 h 5594367"/>
              <a:gd name="connsiteX3850" fmla="*/ 5270798 w 6125898"/>
              <a:gd name="connsiteY3850" fmla="*/ 4204413 h 5594367"/>
              <a:gd name="connsiteX3851" fmla="*/ 5270798 w 6125898"/>
              <a:gd name="connsiteY3851" fmla="*/ 4204413 h 5594367"/>
              <a:gd name="connsiteX3852" fmla="*/ 5257509 w 6125898"/>
              <a:gd name="connsiteY3852" fmla="*/ 4191125 h 5594367"/>
              <a:gd name="connsiteX3853" fmla="*/ 5270798 w 6125898"/>
              <a:gd name="connsiteY3853" fmla="*/ 4151924 h 5594367"/>
              <a:gd name="connsiteX3854" fmla="*/ 5257509 w 6125898"/>
              <a:gd name="connsiteY3854" fmla="*/ 4165213 h 5594367"/>
              <a:gd name="connsiteX3855" fmla="*/ 5244221 w 6125898"/>
              <a:gd name="connsiteY3855" fmla="*/ 4151924 h 5594367"/>
              <a:gd name="connsiteX3856" fmla="*/ 5257509 w 6125898"/>
              <a:gd name="connsiteY3856" fmla="*/ 4126012 h 5594367"/>
              <a:gd name="connsiteX3857" fmla="*/ 5283422 w 6125898"/>
              <a:gd name="connsiteY3857" fmla="*/ 4126012 h 5594367"/>
              <a:gd name="connsiteX3858" fmla="*/ 5283422 w 6125898"/>
              <a:gd name="connsiteY3858" fmla="*/ 4165213 h 5594367"/>
              <a:gd name="connsiteX3859" fmla="*/ 5283422 w 6125898"/>
              <a:gd name="connsiteY3859" fmla="*/ 4178501 h 5594367"/>
              <a:gd name="connsiteX3860" fmla="*/ 5296710 w 6125898"/>
              <a:gd name="connsiteY3860" fmla="*/ 4139300 h 5594367"/>
              <a:gd name="connsiteX3861" fmla="*/ 5309998 w 6125898"/>
              <a:gd name="connsiteY3861" fmla="*/ 4165213 h 5594367"/>
              <a:gd name="connsiteX3862" fmla="*/ 5323287 w 6125898"/>
              <a:gd name="connsiteY3862" fmla="*/ 4165213 h 5594367"/>
              <a:gd name="connsiteX3863" fmla="*/ 5309998 w 6125898"/>
              <a:gd name="connsiteY3863" fmla="*/ 4126012 h 5594367"/>
              <a:gd name="connsiteX3864" fmla="*/ 5335911 w 6125898"/>
              <a:gd name="connsiteY3864" fmla="*/ 4126012 h 5594367"/>
              <a:gd name="connsiteX3865" fmla="*/ 5335911 w 6125898"/>
              <a:gd name="connsiteY3865" fmla="*/ 4126012 h 5594367"/>
              <a:gd name="connsiteX3866" fmla="*/ 5270134 w 6125898"/>
              <a:gd name="connsiteY3866" fmla="*/ 4100100 h 5594367"/>
              <a:gd name="connsiteX3867" fmla="*/ 5283422 w 6125898"/>
              <a:gd name="connsiteY3867" fmla="*/ 4113389 h 5594367"/>
              <a:gd name="connsiteX3868" fmla="*/ 5270134 w 6125898"/>
              <a:gd name="connsiteY3868" fmla="*/ 4113389 h 5594367"/>
              <a:gd name="connsiteX3869" fmla="*/ 5270134 w 6125898"/>
              <a:gd name="connsiteY3869" fmla="*/ 4100100 h 5594367"/>
              <a:gd name="connsiteX3870" fmla="*/ 5270134 w 6125898"/>
              <a:gd name="connsiteY3870" fmla="*/ 4100100 h 5594367"/>
              <a:gd name="connsiteX3871" fmla="*/ 5296710 w 6125898"/>
              <a:gd name="connsiteY3871" fmla="*/ 4009075 h 5594367"/>
              <a:gd name="connsiteX3872" fmla="*/ 5296710 w 6125898"/>
              <a:gd name="connsiteY3872" fmla="*/ 4048276 h 5594367"/>
              <a:gd name="connsiteX3873" fmla="*/ 5296710 w 6125898"/>
              <a:gd name="connsiteY3873" fmla="*/ 4009075 h 5594367"/>
              <a:gd name="connsiteX3874" fmla="*/ 5296710 w 6125898"/>
              <a:gd name="connsiteY3874" fmla="*/ 4009075 h 5594367"/>
              <a:gd name="connsiteX3875" fmla="*/ 5309998 w 6125898"/>
              <a:gd name="connsiteY3875" fmla="*/ 3607105 h 5594367"/>
              <a:gd name="connsiteX3876" fmla="*/ 5323287 w 6125898"/>
              <a:gd name="connsiteY3876" fmla="*/ 3607105 h 5594367"/>
              <a:gd name="connsiteX3877" fmla="*/ 5323287 w 6125898"/>
              <a:gd name="connsiteY3877" fmla="*/ 3607105 h 5594367"/>
              <a:gd name="connsiteX3878" fmla="*/ 5336575 w 6125898"/>
              <a:gd name="connsiteY3878" fmla="*/ 3633017 h 5594367"/>
              <a:gd name="connsiteX3879" fmla="*/ 5309998 w 6125898"/>
              <a:gd name="connsiteY3879" fmla="*/ 3607105 h 5594367"/>
              <a:gd name="connsiteX3880" fmla="*/ 5309998 w 6125898"/>
              <a:gd name="connsiteY3880" fmla="*/ 3607105 h 5594367"/>
              <a:gd name="connsiteX3881" fmla="*/ 5322622 w 6125898"/>
              <a:gd name="connsiteY3881" fmla="*/ 3581192 h 5594367"/>
              <a:gd name="connsiteX3882" fmla="*/ 5335911 w 6125898"/>
              <a:gd name="connsiteY3882" fmla="*/ 3581192 h 5594367"/>
              <a:gd name="connsiteX3883" fmla="*/ 5309998 w 6125898"/>
              <a:gd name="connsiteY3883" fmla="*/ 3607105 h 5594367"/>
              <a:gd name="connsiteX3884" fmla="*/ 5322622 w 6125898"/>
              <a:gd name="connsiteY3884" fmla="*/ 3581192 h 5594367"/>
              <a:gd name="connsiteX3885" fmla="*/ 5322622 w 6125898"/>
              <a:gd name="connsiteY3885" fmla="*/ 3581192 h 5594367"/>
              <a:gd name="connsiteX3886" fmla="*/ 5335911 w 6125898"/>
              <a:gd name="connsiteY3886" fmla="*/ 3555281 h 5594367"/>
              <a:gd name="connsiteX3887" fmla="*/ 5322622 w 6125898"/>
              <a:gd name="connsiteY3887" fmla="*/ 3555281 h 5594367"/>
              <a:gd name="connsiteX3888" fmla="*/ 5335911 w 6125898"/>
              <a:gd name="connsiteY3888" fmla="*/ 3541992 h 5594367"/>
              <a:gd name="connsiteX3889" fmla="*/ 5335911 w 6125898"/>
              <a:gd name="connsiteY3889" fmla="*/ 3555281 h 5594367"/>
              <a:gd name="connsiteX3890" fmla="*/ 5335911 w 6125898"/>
              <a:gd name="connsiteY3890" fmla="*/ 3555281 h 5594367"/>
              <a:gd name="connsiteX3891" fmla="*/ 5362487 w 6125898"/>
              <a:gd name="connsiteY3891" fmla="*/ 3607105 h 5594367"/>
              <a:gd name="connsiteX3892" fmla="*/ 5349199 w 6125898"/>
              <a:gd name="connsiteY3892" fmla="*/ 3567904 h 5594367"/>
              <a:gd name="connsiteX3893" fmla="*/ 5335911 w 6125898"/>
              <a:gd name="connsiteY3893" fmla="*/ 3567904 h 5594367"/>
              <a:gd name="connsiteX3894" fmla="*/ 5349199 w 6125898"/>
              <a:gd name="connsiteY3894" fmla="*/ 3554616 h 5594367"/>
              <a:gd name="connsiteX3895" fmla="*/ 5349199 w 6125898"/>
              <a:gd name="connsiteY3895" fmla="*/ 3593817 h 5594367"/>
              <a:gd name="connsiteX3896" fmla="*/ 5375111 w 6125898"/>
              <a:gd name="connsiteY3896" fmla="*/ 3593817 h 5594367"/>
              <a:gd name="connsiteX3897" fmla="*/ 5362487 w 6125898"/>
              <a:gd name="connsiteY3897" fmla="*/ 3607105 h 5594367"/>
              <a:gd name="connsiteX3898" fmla="*/ 5362487 w 6125898"/>
              <a:gd name="connsiteY3898" fmla="*/ 3607105 h 5594367"/>
              <a:gd name="connsiteX3899" fmla="*/ 5388400 w 6125898"/>
              <a:gd name="connsiteY3899" fmla="*/ 3672217 h 5594367"/>
              <a:gd name="connsiteX3900" fmla="*/ 5375111 w 6125898"/>
              <a:gd name="connsiteY3900" fmla="*/ 3658929 h 5594367"/>
              <a:gd name="connsiteX3901" fmla="*/ 5388400 w 6125898"/>
              <a:gd name="connsiteY3901" fmla="*/ 3672217 h 5594367"/>
              <a:gd name="connsiteX3902" fmla="*/ 5388400 w 6125898"/>
              <a:gd name="connsiteY3902" fmla="*/ 3672217 h 5594367"/>
              <a:gd name="connsiteX3903" fmla="*/ 5440888 w 6125898"/>
              <a:gd name="connsiteY3903" fmla="*/ 3490168 h 5594367"/>
              <a:gd name="connsiteX3904" fmla="*/ 5427599 w 6125898"/>
              <a:gd name="connsiteY3904" fmla="*/ 3503456 h 5594367"/>
              <a:gd name="connsiteX3905" fmla="*/ 5427599 w 6125898"/>
              <a:gd name="connsiteY3905" fmla="*/ 3490168 h 5594367"/>
              <a:gd name="connsiteX3906" fmla="*/ 5440888 w 6125898"/>
              <a:gd name="connsiteY3906" fmla="*/ 3490168 h 5594367"/>
              <a:gd name="connsiteX3907" fmla="*/ 5440888 w 6125898"/>
              <a:gd name="connsiteY3907" fmla="*/ 3490168 h 5594367"/>
              <a:gd name="connsiteX3908" fmla="*/ 5440888 w 6125898"/>
              <a:gd name="connsiteY3908" fmla="*/ 3334695 h 5594367"/>
              <a:gd name="connsiteX3909" fmla="*/ 5454176 w 6125898"/>
              <a:gd name="connsiteY3909" fmla="*/ 3360607 h 5594367"/>
              <a:gd name="connsiteX3910" fmla="*/ 5440888 w 6125898"/>
              <a:gd name="connsiteY3910" fmla="*/ 3360607 h 5594367"/>
              <a:gd name="connsiteX3911" fmla="*/ 5440888 w 6125898"/>
              <a:gd name="connsiteY3911" fmla="*/ 3334695 h 5594367"/>
              <a:gd name="connsiteX3912" fmla="*/ 5440888 w 6125898"/>
              <a:gd name="connsiteY3912" fmla="*/ 3334695 h 5594367"/>
              <a:gd name="connsiteX3913" fmla="*/ 5440888 w 6125898"/>
              <a:gd name="connsiteY3913" fmla="*/ 3386519 h 5594367"/>
              <a:gd name="connsiteX3914" fmla="*/ 5440888 w 6125898"/>
              <a:gd name="connsiteY3914" fmla="*/ 3412432 h 5594367"/>
              <a:gd name="connsiteX3915" fmla="*/ 5414976 w 6125898"/>
              <a:gd name="connsiteY3915" fmla="*/ 3386519 h 5594367"/>
              <a:gd name="connsiteX3916" fmla="*/ 5440888 w 6125898"/>
              <a:gd name="connsiteY3916" fmla="*/ 3386519 h 5594367"/>
              <a:gd name="connsiteX3917" fmla="*/ 5440888 w 6125898"/>
              <a:gd name="connsiteY3917" fmla="*/ 3386519 h 5594367"/>
              <a:gd name="connsiteX3918" fmla="*/ 5414311 w 6125898"/>
              <a:gd name="connsiteY3918" fmla="*/ 3593817 h 5594367"/>
              <a:gd name="connsiteX3919" fmla="*/ 5414311 w 6125898"/>
              <a:gd name="connsiteY3919" fmla="*/ 3607105 h 5594367"/>
              <a:gd name="connsiteX3920" fmla="*/ 5414311 w 6125898"/>
              <a:gd name="connsiteY3920" fmla="*/ 3593817 h 5594367"/>
              <a:gd name="connsiteX3921" fmla="*/ 5414311 w 6125898"/>
              <a:gd name="connsiteY3921" fmla="*/ 3593817 h 5594367"/>
              <a:gd name="connsiteX3922" fmla="*/ 5414311 w 6125898"/>
              <a:gd name="connsiteY3922" fmla="*/ 3503456 h 5594367"/>
              <a:gd name="connsiteX3923" fmla="*/ 5401023 w 6125898"/>
              <a:gd name="connsiteY3923" fmla="*/ 3477544 h 5594367"/>
              <a:gd name="connsiteX3924" fmla="*/ 5414311 w 6125898"/>
              <a:gd name="connsiteY3924" fmla="*/ 3503456 h 5594367"/>
              <a:gd name="connsiteX3925" fmla="*/ 5414311 w 6125898"/>
              <a:gd name="connsiteY3925" fmla="*/ 3503456 h 5594367"/>
              <a:gd name="connsiteX3926" fmla="*/ 5401688 w 6125898"/>
              <a:gd name="connsiteY3926" fmla="*/ 3516080 h 5594367"/>
              <a:gd name="connsiteX3927" fmla="*/ 5401688 w 6125898"/>
              <a:gd name="connsiteY3927" fmla="*/ 3541992 h 5594367"/>
              <a:gd name="connsiteX3928" fmla="*/ 5388400 w 6125898"/>
              <a:gd name="connsiteY3928" fmla="*/ 3541992 h 5594367"/>
              <a:gd name="connsiteX3929" fmla="*/ 5388400 w 6125898"/>
              <a:gd name="connsiteY3929" fmla="*/ 3528704 h 5594367"/>
              <a:gd name="connsiteX3930" fmla="*/ 5349199 w 6125898"/>
              <a:gd name="connsiteY3930" fmla="*/ 3541992 h 5594367"/>
              <a:gd name="connsiteX3931" fmla="*/ 5335911 w 6125898"/>
              <a:gd name="connsiteY3931" fmla="*/ 3516080 h 5594367"/>
              <a:gd name="connsiteX3932" fmla="*/ 5309998 w 6125898"/>
              <a:gd name="connsiteY3932" fmla="*/ 3529368 h 5594367"/>
              <a:gd name="connsiteX3933" fmla="*/ 5296710 w 6125898"/>
              <a:gd name="connsiteY3933" fmla="*/ 3516080 h 5594367"/>
              <a:gd name="connsiteX3934" fmla="*/ 5349199 w 6125898"/>
              <a:gd name="connsiteY3934" fmla="*/ 3476880 h 5594367"/>
              <a:gd name="connsiteX3935" fmla="*/ 5335911 w 6125898"/>
              <a:gd name="connsiteY3935" fmla="*/ 3502792 h 5594367"/>
              <a:gd name="connsiteX3936" fmla="*/ 5349199 w 6125898"/>
              <a:gd name="connsiteY3936" fmla="*/ 3489503 h 5594367"/>
              <a:gd name="connsiteX3937" fmla="*/ 5375111 w 6125898"/>
              <a:gd name="connsiteY3937" fmla="*/ 3528704 h 5594367"/>
              <a:gd name="connsiteX3938" fmla="*/ 5401688 w 6125898"/>
              <a:gd name="connsiteY3938" fmla="*/ 3516080 h 5594367"/>
              <a:gd name="connsiteX3939" fmla="*/ 5401688 w 6125898"/>
              <a:gd name="connsiteY3939" fmla="*/ 3516080 h 5594367"/>
              <a:gd name="connsiteX3940" fmla="*/ 5375111 w 6125898"/>
              <a:gd name="connsiteY3940" fmla="*/ 3477544 h 5594367"/>
              <a:gd name="connsiteX3941" fmla="*/ 5388400 w 6125898"/>
              <a:gd name="connsiteY3941" fmla="*/ 3503456 h 5594367"/>
              <a:gd name="connsiteX3942" fmla="*/ 5375111 w 6125898"/>
              <a:gd name="connsiteY3942" fmla="*/ 3503456 h 5594367"/>
              <a:gd name="connsiteX3943" fmla="*/ 5375111 w 6125898"/>
              <a:gd name="connsiteY3943" fmla="*/ 3516745 h 5594367"/>
              <a:gd name="connsiteX3944" fmla="*/ 5361823 w 6125898"/>
              <a:gd name="connsiteY3944" fmla="*/ 3516745 h 5594367"/>
              <a:gd name="connsiteX3945" fmla="*/ 5375111 w 6125898"/>
              <a:gd name="connsiteY3945" fmla="*/ 3477544 h 5594367"/>
              <a:gd name="connsiteX3946" fmla="*/ 5375111 w 6125898"/>
              <a:gd name="connsiteY3946" fmla="*/ 3477544 h 5594367"/>
              <a:gd name="connsiteX3947" fmla="*/ 5362487 w 6125898"/>
              <a:gd name="connsiteY3947" fmla="*/ 3490168 h 5594367"/>
              <a:gd name="connsiteX3948" fmla="*/ 5349199 w 6125898"/>
              <a:gd name="connsiteY3948" fmla="*/ 3476880 h 5594367"/>
              <a:gd name="connsiteX3949" fmla="*/ 5349199 w 6125898"/>
              <a:gd name="connsiteY3949" fmla="*/ 3476880 h 5594367"/>
              <a:gd name="connsiteX3950" fmla="*/ 5362487 w 6125898"/>
              <a:gd name="connsiteY3950" fmla="*/ 3476880 h 5594367"/>
              <a:gd name="connsiteX3951" fmla="*/ 5362487 w 6125898"/>
              <a:gd name="connsiteY3951" fmla="*/ 3490168 h 5594367"/>
              <a:gd name="connsiteX3952" fmla="*/ 5362487 w 6125898"/>
              <a:gd name="connsiteY3952" fmla="*/ 3490168 h 5594367"/>
              <a:gd name="connsiteX3953" fmla="*/ 5362487 w 6125898"/>
              <a:gd name="connsiteY3953" fmla="*/ 3464256 h 5594367"/>
              <a:gd name="connsiteX3954" fmla="*/ 5323287 w 6125898"/>
              <a:gd name="connsiteY3954" fmla="*/ 3438343 h 5594367"/>
              <a:gd name="connsiteX3955" fmla="*/ 5336575 w 6125898"/>
              <a:gd name="connsiteY3955" fmla="*/ 3438343 h 5594367"/>
              <a:gd name="connsiteX3956" fmla="*/ 5362487 w 6125898"/>
              <a:gd name="connsiteY3956" fmla="*/ 3464256 h 5594367"/>
              <a:gd name="connsiteX3957" fmla="*/ 5362487 w 6125898"/>
              <a:gd name="connsiteY3957" fmla="*/ 3464256 h 5594367"/>
              <a:gd name="connsiteX3958" fmla="*/ 5335911 w 6125898"/>
              <a:gd name="connsiteY3958" fmla="*/ 3399143 h 5594367"/>
              <a:gd name="connsiteX3959" fmla="*/ 5335911 w 6125898"/>
              <a:gd name="connsiteY3959" fmla="*/ 3399143 h 5594367"/>
              <a:gd name="connsiteX3960" fmla="*/ 5335911 w 6125898"/>
              <a:gd name="connsiteY3960" fmla="*/ 3412432 h 5594367"/>
              <a:gd name="connsiteX3961" fmla="*/ 5309998 w 6125898"/>
              <a:gd name="connsiteY3961" fmla="*/ 3399143 h 5594367"/>
              <a:gd name="connsiteX3962" fmla="*/ 5335911 w 6125898"/>
              <a:gd name="connsiteY3962" fmla="*/ 3399143 h 5594367"/>
              <a:gd name="connsiteX3963" fmla="*/ 5335911 w 6125898"/>
              <a:gd name="connsiteY3963" fmla="*/ 3399143 h 5594367"/>
              <a:gd name="connsiteX3964" fmla="*/ 5322622 w 6125898"/>
              <a:gd name="connsiteY3964" fmla="*/ 3347319 h 5594367"/>
              <a:gd name="connsiteX3965" fmla="*/ 5309334 w 6125898"/>
              <a:gd name="connsiteY3965" fmla="*/ 3360607 h 5594367"/>
              <a:gd name="connsiteX3966" fmla="*/ 5322622 w 6125898"/>
              <a:gd name="connsiteY3966" fmla="*/ 3347319 h 5594367"/>
              <a:gd name="connsiteX3967" fmla="*/ 5322622 w 6125898"/>
              <a:gd name="connsiteY3967" fmla="*/ 3347319 h 5594367"/>
              <a:gd name="connsiteX3968" fmla="*/ 5309998 w 6125898"/>
              <a:gd name="connsiteY3968" fmla="*/ 3399143 h 5594367"/>
              <a:gd name="connsiteX3969" fmla="*/ 5309998 w 6125898"/>
              <a:gd name="connsiteY3969" fmla="*/ 3399143 h 5594367"/>
              <a:gd name="connsiteX3970" fmla="*/ 5309998 w 6125898"/>
              <a:gd name="connsiteY3970" fmla="*/ 3425055 h 5594367"/>
              <a:gd name="connsiteX3971" fmla="*/ 5284086 w 6125898"/>
              <a:gd name="connsiteY3971" fmla="*/ 3399143 h 5594367"/>
              <a:gd name="connsiteX3972" fmla="*/ 5309998 w 6125898"/>
              <a:gd name="connsiteY3972" fmla="*/ 3399143 h 5594367"/>
              <a:gd name="connsiteX3973" fmla="*/ 5309998 w 6125898"/>
              <a:gd name="connsiteY3973" fmla="*/ 3399143 h 5594367"/>
              <a:gd name="connsiteX3974" fmla="*/ 5296710 w 6125898"/>
              <a:gd name="connsiteY3974" fmla="*/ 3451632 h 5594367"/>
              <a:gd name="connsiteX3975" fmla="*/ 5283422 w 6125898"/>
              <a:gd name="connsiteY3975" fmla="*/ 3464920 h 5594367"/>
              <a:gd name="connsiteX3976" fmla="*/ 5296710 w 6125898"/>
              <a:gd name="connsiteY3976" fmla="*/ 3451632 h 5594367"/>
              <a:gd name="connsiteX3977" fmla="*/ 5296710 w 6125898"/>
              <a:gd name="connsiteY3977" fmla="*/ 3451632 h 5594367"/>
              <a:gd name="connsiteX3978" fmla="*/ 5270134 w 6125898"/>
              <a:gd name="connsiteY3978" fmla="*/ 3698130 h 5594367"/>
              <a:gd name="connsiteX3979" fmla="*/ 5283422 w 6125898"/>
              <a:gd name="connsiteY3979" fmla="*/ 3711418 h 5594367"/>
              <a:gd name="connsiteX3980" fmla="*/ 5257509 w 6125898"/>
              <a:gd name="connsiteY3980" fmla="*/ 3711418 h 5594367"/>
              <a:gd name="connsiteX3981" fmla="*/ 5270798 w 6125898"/>
              <a:gd name="connsiteY3981" fmla="*/ 3711418 h 5594367"/>
              <a:gd name="connsiteX3982" fmla="*/ 5270798 w 6125898"/>
              <a:gd name="connsiteY3982" fmla="*/ 3724706 h 5594367"/>
              <a:gd name="connsiteX3983" fmla="*/ 5257509 w 6125898"/>
              <a:gd name="connsiteY3983" fmla="*/ 3724706 h 5594367"/>
              <a:gd name="connsiteX3984" fmla="*/ 5270798 w 6125898"/>
              <a:gd name="connsiteY3984" fmla="*/ 3750618 h 5594367"/>
              <a:gd name="connsiteX3985" fmla="*/ 5257509 w 6125898"/>
              <a:gd name="connsiteY3985" fmla="*/ 3724706 h 5594367"/>
              <a:gd name="connsiteX3986" fmla="*/ 5244221 w 6125898"/>
              <a:gd name="connsiteY3986" fmla="*/ 3750618 h 5594367"/>
              <a:gd name="connsiteX3987" fmla="*/ 5218309 w 6125898"/>
              <a:gd name="connsiteY3987" fmla="*/ 3750618 h 5594367"/>
              <a:gd name="connsiteX3988" fmla="*/ 5231597 w 6125898"/>
              <a:gd name="connsiteY3988" fmla="*/ 3724706 h 5594367"/>
              <a:gd name="connsiteX3989" fmla="*/ 5244885 w 6125898"/>
              <a:gd name="connsiteY3989" fmla="*/ 3724706 h 5594367"/>
              <a:gd name="connsiteX3990" fmla="*/ 5258174 w 6125898"/>
              <a:gd name="connsiteY3990" fmla="*/ 3711418 h 5594367"/>
              <a:gd name="connsiteX3991" fmla="*/ 5232262 w 6125898"/>
              <a:gd name="connsiteY3991" fmla="*/ 3711418 h 5594367"/>
              <a:gd name="connsiteX3992" fmla="*/ 5232262 w 6125898"/>
              <a:gd name="connsiteY3992" fmla="*/ 3698130 h 5594367"/>
              <a:gd name="connsiteX3993" fmla="*/ 5245551 w 6125898"/>
              <a:gd name="connsiteY3993" fmla="*/ 3698130 h 5594367"/>
              <a:gd name="connsiteX3994" fmla="*/ 5271462 w 6125898"/>
              <a:gd name="connsiteY3994" fmla="*/ 3711418 h 5594367"/>
              <a:gd name="connsiteX3995" fmla="*/ 5284750 w 6125898"/>
              <a:gd name="connsiteY3995" fmla="*/ 3685506 h 5594367"/>
              <a:gd name="connsiteX3996" fmla="*/ 5270134 w 6125898"/>
              <a:gd name="connsiteY3996" fmla="*/ 3698130 h 5594367"/>
              <a:gd name="connsiteX3997" fmla="*/ 5270134 w 6125898"/>
              <a:gd name="connsiteY3997" fmla="*/ 3698130 h 5594367"/>
              <a:gd name="connsiteX3998" fmla="*/ 5257509 w 6125898"/>
              <a:gd name="connsiteY3998" fmla="*/ 3477544 h 5594367"/>
              <a:gd name="connsiteX3999" fmla="*/ 5257509 w 6125898"/>
              <a:gd name="connsiteY3999" fmla="*/ 3503456 h 5594367"/>
              <a:gd name="connsiteX4000" fmla="*/ 5257509 w 6125898"/>
              <a:gd name="connsiteY4000" fmla="*/ 3477544 h 5594367"/>
              <a:gd name="connsiteX4001" fmla="*/ 5257509 w 6125898"/>
              <a:gd name="connsiteY4001" fmla="*/ 3477544 h 5594367"/>
              <a:gd name="connsiteX4002" fmla="*/ 5270134 w 6125898"/>
              <a:gd name="connsiteY4002" fmla="*/ 3399143 h 5594367"/>
              <a:gd name="connsiteX4003" fmla="*/ 5270134 w 6125898"/>
              <a:gd name="connsiteY4003" fmla="*/ 3425055 h 5594367"/>
              <a:gd name="connsiteX4004" fmla="*/ 5270134 w 6125898"/>
              <a:gd name="connsiteY4004" fmla="*/ 3399143 h 5594367"/>
              <a:gd name="connsiteX4005" fmla="*/ 5270134 w 6125898"/>
              <a:gd name="connsiteY4005" fmla="*/ 3399143 h 5594367"/>
              <a:gd name="connsiteX4006" fmla="*/ 5270134 w 6125898"/>
              <a:gd name="connsiteY4006" fmla="*/ 3451632 h 5594367"/>
              <a:gd name="connsiteX4007" fmla="*/ 5270134 w 6125898"/>
              <a:gd name="connsiteY4007" fmla="*/ 3451632 h 5594367"/>
              <a:gd name="connsiteX4008" fmla="*/ 5270134 w 6125898"/>
              <a:gd name="connsiteY4008" fmla="*/ 3438343 h 5594367"/>
              <a:gd name="connsiteX4009" fmla="*/ 5270134 w 6125898"/>
              <a:gd name="connsiteY4009" fmla="*/ 3451632 h 5594367"/>
              <a:gd name="connsiteX4010" fmla="*/ 5270134 w 6125898"/>
              <a:gd name="connsiteY4010" fmla="*/ 3451632 h 5594367"/>
              <a:gd name="connsiteX4011" fmla="*/ 5283422 w 6125898"/>
              <a:gd name="connsiteY4011" fmla="*/ 3399143 h 5594367"/>
              <a:gd name="connsiteX4012" fmla="*/ 5270134 w 6125898"/>
              <a:gd name="connsiteY4012" fmla="*/ 3385855 h 5594367"/>
              <a:gd name="connsiteX4013" fmla="*/ 5256845 w 6125898"/>
              <a:gd name="connsiteY4013" fmla="*/ 3411767 h 5594367"/>
              <a:gd name="connsiteX4014" fmla="*/ 5256845 w 6125898"/>
              <a:gd name="connsiteY4014" fmla="*/ 3398479 h 5594367"/>
              <a:gd name="connsiteX4015" fmla="*/ 5243557 w 6125898"/>
              <a:gd name="connsiteY4015" fmla="*/ 3398479 h 5594367"/>
              <a:gd name="connsiteX4016" fmla="*/ 5243557 w 6125898"/>
              <a:gd name="connsiteY4016" fmla="*/ 3372567 h 5594367"/>
              <a:gd name="connsiteX4017" fmla="*/ 5269469 w 6125898"/>
              <a:gd name="connsiteY4017" fmla="*/ 3372567 h 5594367"/>
              <a:gd name="connsiteX4018" fmla="*/ 5256181 w 6125898"/>
              <a:gd name="connsiteY4018" fmla="*/ 3359278 h 5594367"/>
              <a:gd name="connsiteX4019" fmla="*/ 5283422 w 6125898"/>
              <a:gd name="connsiteY4019" fmla="*/ 3399143 h 5594367"/>
              <a:gd name="connsiteX4020" fmla="*/ 5283422 w 6125898"/>
              <a:gd name="connsiteY4020" fmla="*/ 3399143 h 5594367"/>
              <a:gd name="connsiteX4021" fmla="*/ 5257509 w 6125898"/>
              <a:gd name="connsiteY4021" fmla="*/ 3308783 h 5594367"/>
              <a:gd name="connsiteX4022" fmla="*/ 5257509 w 6125898"/>
              <a:gd name="connsiteY4022" fmla="*/ 3282871 h 5594367"/>
              <a:gd name="connsiteX4023" fmla="*/ 5257509 w 6125898"/>
              <a:gd name="connsiteY4023" fmla="*/ 3308783 h 5594367"/>
              <a:gd name="connsiteX4024" fmla="*/ 5257509 w 6125898"/>
              <a:gd name="connsiteY4024" fmla="*/ 3308783 h 5594367"/>
              <a:gd name="connsiteX4025" fmla="*/ 5257509 w 6125898"/>
              <a:gd name="connsiteY4025" fmla="*/ 2893524 h 5594367"/>
              <a:gd name="connsiteX4026" fmla="*/ 5244221 w 6125898"/>
              <a:gd name="connsiteY4026" fmla="*/ 2893524 h 5594367"/>
              <a:gd name="connsiteX4027" fmla="*/ 5257509 w 6125898"/>
              <a:gd name="connsiteY4027" fmla="*/ 2893524 h 5594367"/>
              <a:gd name="connsiteX4028" fmla="*/ 5257509 w 6125898"/>
              <a:gd name="connsiteY4028" fmla="*/ 2893524 h 5594367"/>
              <a:gd name="connsiteX4029" fmla="*/ 5244221 w 6125898"/>
              <a:gd name="connsiteY4029" fmla="*/ 3386519 h 5594367"/>
              <a:gd name="connsiteX4030" fmla="*/ 5218309 w 6125898"/>
              <a:gd name="connsiteY4030" fmla="*/ 3399807 h 5594367"/>
              <a:gd name="connsiteX4031" fmla="*/ 5244221 w 6125898"/>
              <a:gd name="connsiteY4031" fmla="*/ 3386519 h 5594367"/>
              <a:gd name="connsiteX4032" fmla="*/ 5244221 w 6125898"/>
              <a:gd name="connsiteY4032" fmla="*/ 3386519 h 5594367"/>
              <a:gd name="connsiteX4033" fmla="*/ 5217645 w 6125898"/>
              <a:gd name="connsiteY4033" fmla="*/ 3710753 h 5594367"/>
              <a:gd name="connsiteX4034" fmla="*/ 5217645 w 6125898"/>
              <a:gd name="connsiteY4034" fmla="*/ 3710753 h 5594367"/>
              <a:gd name="connsiteX4035" fmla="*/ 5204356 w 6125898"/>
              <a:gd name="connsiteY4035" fmla="*/ 3710753 h 5594367"/>
              <a:gd name="connsiteX4036" fmla="*/ 5217645 w 6125898"/>
              <a:gd name="connsiteY4036" fmla="*/ 3710753 h 5594367"/>
              <a:gd name="connsiteX4037" fmla="*/ 5217645 w 6125898"/>
              <a:gd name="connsiteY4037" fmla="*/ 3710753 h 5594367"/>
              <a:gd name="connsiteX4038" fmla="*/ 5217645 w 6125898"/>
              <a:gd name="connsiteY4038" fmla="*/ 3710753 h 5594367"/>
              <a:gd name="connsiteX4039" fmla="*/ 5217645 w 6125898"/>
              <a:gd name="connsiteY4039" fmla="*/ 3633017 h 5594367"/>
              <a:gd name="connsiteX4040" fmla="*/ 5204356 w 6125898"/>
              <a:gd name="connsiteY4040" fmla="*/ 3646305 h 5594367"/>
              <a:gd name="connsiteX4041" fmla="*/ 5217645 w 6125898"/>
              <a:gd name="connsiteY4041" fmla="*/ 3620393 h 5594367"/>
              <a:gd name="connsiteX4042" fmla="*/ 5217645 w 6125898"/>
              <a:gd name="connsiteY4042" fmla="*/ 3633017 h 5594367"/>
              <a:gd name="connsiteX4043" fmla="*/ 5217645 w 6125898"/>
              <a:gd name="connsiteY4043" fmla="*/ 3633017 h 5594367"/>
              <a:gd name="connsiteX4044" fmla="*/ 5191732 w 6125898"/>
              <a:gd name="connsiteY4044" fmla="*/ 3114109 h 5594367"/>
              <a:gd name="connsiteX4045" fmla="*/ 5205021 w 6125898"/>
              <a:gd name="connsiteY4045" fmla="*/ 3114109 h 5594367"/>
              <a:gd name="connsiteX4046" fmla="*/ 5205021 w 6125898"/>
              <a:gd name="connsiteY4046" fmla="*/ 3114109 h 5594367"/>
              <a:gd name="connsiteX4047" fmla="*/ 5205021 w 6125898"/>
              <a:gd name="connsiteY4047" fmla="*/ 3127398 h 5594367"/>
              <a:gd name="connsiteX4048" fmla="*/ 5191732 w 6125898"/>
              <a:gd name="connsiteY4048" fmla="*/ 3127398 h 5594367"/>
              <a:gd name="connsiteX4049" fmla="*/ 5191732 w 6125898"/>
              <a:gd name="connsiteY4049" fmla="*/ 3114109 h 5594367"/>
              <a:gd name="connsiteX4050" fmla="*/ 5191732 w 6125898"/>
              <a:gd name="connsiteY4050" fmla="*/ 3114109 h 5594367"/>
              <a:gd name="connsiteX4051" fmla="*/ 5178444 w 6125898"/>
              <a:gd name="connsiteY4051" fmla="*/ 3165934 h 5594367"/>
              <a:gd name="connsiteX4052" fmla="*/ 5191732 w 6125898"/>
              <a:gd name="connsiteY4052" fmla="*/ 3179222 h 5594367"/>
              <a:gd name="connsiteX4053" fmla="*/ 5178444 w 6125898"/>
              <a:gd name="connsiteY4053" fmla="*/ 3165934 h 5594367"/>
              <a:gd name="connsiteX4054" fmla="*/ 5178444 w 6125898"/>
              <a:gd name="connsiteY4054" fmla="*/ 3165934 h 5594367"/>
              <a:gd name="connsiteX4055" fmla="*/ 5191732 w 6125898"/>
              <a:gd name="connsiteY4055" fmla="*/ 3191846 h 5594367"/>
              <a:gd name="connsiteX4056" fmla="*/ 5205021 w 6125898"/>
              <a:gd name="connsiteY4056" fmla="*/ 3205134 h 5594367"/>
              <a:gd name="connsiteX4057" fmla="*/ 5191732 w 6125898"/>
              <a:gd name="connsiteY4057" fmla="*/ 3231047 h 5594367"/>
              <a:gd name="connsiteX4058" fmla="*/ 5178444 w 6125898"/>
              <a:gd name="connsiteY4058" fmla="*/ 3217758 h 5594367"/>
              <a:gd name="connsiteX4059" fmla="*/ 5178444 w 6125898"/>
              <a:gd name="connsiteY4059" fmla="*/ 3204470 h 5594367"/>
              <a:gd name="connsiteX4060" fmla="*/ 5178444 w 6125898"/>
              <a:gd name="connsiteY4060" fmla="*/ 3204470 h 5594367"/>
              <a:gd name="connsiteX4061" fmla="*/ 5165156 w 6125898"/>
              <a:gd name="connsiteY4061" fmla="*/ 3204470 h 5594367"/>
              <a:gd name="connsiteX4062" fmla="*/ 5165156 w 6125898"/>
              <a:gd name="connsiteY4062" fmla="*/ 3191181 h 5594367"/>
              <a:gd name="connsiteX4063" fmla="*/ 5191732 w 6125898"/>
              <a:gd name="connsiteY4063" fmla="*/ 3191846 h 5594367"/>
              <a:gd name="connsiteX4064" fmla="*/ 5191732 w 6125898"/>
              <a:gd name="connsiteY4064" fmla="*/ 3191846 h 5594367"/>
              <a:gd name="connsiteX4065" fmla="*/ 5165821 w 6125898"/>
              <a:gd name="connsiteY4065" fmla="*/ 3114109 h 5594367"/>
              <a:gd name="connsiteX4066" fmla="*/ 5165821 w 6125898"/>
              <a:gd name="connsiteY4066" fmla="*/ 3114109 h 5594367"/>
              <a:gd name="connsiteX4067" fmla="*/ 5152533 w 6125898"/>
              <a:gd name="connsiteY4067" fmla="*/ 3140022 h 5594367"/>
              <a:gd name="connsiteX4068" fmla="*/ 5152533 w 6125898"/>
              <a:gd name="connsiteY4068" fmla="*/ 3126733 h 5594367"/>
              <a:gd name="connsiteX4069" fmla="*/ 5165821 w 6125898"/>
              <a:gd name="connsiteY4069" fmla="*/ 3114109 h 5594367"/>
              <a:gd name="connsiteX4070" fmla="*/ 5165821 w 6125898"/>
              <a:gd name="connsiteY4070" fmla="*/ 3114109 h 5594367"/>
              <a:gd name="connsiteX4071" fmla="*/ 5139244 w 6125898"/>
              <a:gd name="connsiteY4071" fmla="*/ 3191846 h 5594367"/>
              <a:gd name="connsiteX4072" fmla="*/ 5165156 w 6125898"/>
              <a:gd name="connsiteY4072" fmla="*/ 3178558 h 5594367"/>
              <a:gd name="connsiteX4073" fmla="*/ 5165156 w 6125898"/>
              <a:gd name="connsiteY4073" fmla="*/ 3178558 h 5594367"/>
              <a:gd name="connsiteX4074" fmla="*/ 5178444 w 6125898"/>
              <a:gd name="connsiteY4074" fmla="*/ 3178558 h 5594367"/>
              <a:gd name="connsiteX4075" fmla="*/ 5139244 w 6125898"/>
              <a:gd name="connsiteY4075" fmla="*/ 3204470 h 5594367"/>
              <a:gd name="connsiteX4076" fmla="*/ 5139244 w 6125898"/>
              <a:gd name="connsiteY4076" fmla="*/ 3191846 h 5594367"/>
              <a:gd name="connsiteX4077" fmla="*/ 5139244 w 6125898"/>
              <a:gd name="connsiteY4077" fmla="*/ 3191846 h 5594367"/>
              <a:gd name="connsiteX4078" fmla="*/ 5125956 w 6125898"/>
              <a:gd name="connsiteY4078" fmla="*/ 3619729 h 5594367"/>
              <a:gd name="connsiteX4079" fmla="*/ 5139244 w 6125898"/>
              <a:gd name="connsiteY4079" fmla="*/ 3633017 h 5594367"/>
              <a:gd name="connsiteX4080" fmla="*/ 5125956 w 6125898"/>
              <a:gd name="connsiteY4080" fmla="*/ 3619729 h 5594367"/>
              <a:gd name="connsiteX4081" fmla="*/ 5125956 w 6125898"/>
              <a:gd name="connsiteY4081" fmla="*/ 3619729 h 5594367"/>
              <a:gd name="connsiteX4082" fmla="*/ 5125956 w 6125898"/>
              <a:gd name="connsiteY4082" fmla="*/ 3645641 h 5594367"/>
              <a:gd name="connsiteX4083" fmla="*/ 5139244 w 6125898"/>
              <a:gd name="connsiteY4083" fmla="*/ 3645641 h 5594367"/>
              <a:gd name="connsiteX4084" fmla="*/ 5139244 w 6125898"/>
              <a:gd name="connsiteY4084" fmla="*/ 3684841 h 5594367"/>
              <a:gd name="connsiteX4085" fmla="*/ 5113332 w 6125898"/>
              <a:gd name="connsiteY4085" fmla="*/ 3658929 h 5594367"/>
              <a:gd name="connsiteX4086" fmla="*/ 5113332 w 6125898"/>
              <a:gd name="connsiteY4086" fmla="*/ 3645641 h 5594367"/>
              <a:gd name="connsiteX4087" fmla="*/ 5125956 w 6125898"/>
              <a:gd name="connsiteY4087" fmla="*/ 3645641 h 5594367"/>
              <a:gd name="connsiteX4088" fmla="*/ 5125956 w 6125898"/>
              <a:gd name="connsiteY4088" fmla="*/ 3645641 h 5594367"/>
              <a:gd name="connsiteX4089" fmla="*/ 5125956 w 6125898"/>
              <a:gd name="connsiteY4089" fmla="*/ 3334695 h 5594367"/>
              <a:gd name="connsiteX4090" fmla="*/ 5112668 w 6125898"/>
              <a:gd name="connsiteY4090" fmla="*/ 3321407 h 5594367"/>
              <a:gd name="connsiteX4091" fmla="*/ 5125956 w 6125898"/>
              <a:gd name="connsiteY4091" fmla="*/ 3334695 h 5594367"/>
              <a:gd name="connsiteX4092" fmla="*/ 5125956 w 6125898"/>
              <a:gd name="connsiteY4092" fmla="*/ 3334695 h 5594367"/>
              <a:gd name="connsiteX4093" fmla="*/ 5125956 w 6125898"/>
              <a:gd name="connsiteY4093" fmla="*/ 3788490 h 5594367"/>
              <a:gd name="connsiteX4094" fmla="*/ 5125956 w 6125898"/>
              <a:gd name="connsiteY4094" fmla="*/ 3814402 h 5594367"/>
              <a:gd name="connsiteX4095" fmla="*/ 5112668 w 6125898"/>
              <a:gd name="connsiteY4095" fmla="*/ 3827690 h 5594367"/>
              <a:gd name="connsiteX4096" fmla="*/ 5125956 w 6125898"/>
              <a:gd name="connsiteY4096" fmla="*/ 3788490 h 5594367"/>
              <a:gd name="connsiteX4097" fmla="*/ 5125956 w 6125898"/>
              <a:gd name="connsiteY4097" fmla="*/ 3788490 h 5594367"/>
              <a:gd name="connsiteX4098" fmla="*/ 5113332 w 6125898"/>
              <a:gd name="connsiteY4098" fmla="*/ 3840314 h 5594367"/>
              <a:gd name="connsiteX4099" fmla="*/ 5113332 w 6125898"/>
              <a:gd name="connsiteY4099" fmla="*/ 3853602 h 5594367"/>
              <a:gd name="connsiteX4100" fmla="*/ 5113332 w 6125898"/>
              <a:gd name="connsiteY4100" fmla="*/ 3840314 h 5594367"/>
              <a:gd name="connsiteX4101" fmla="*/ 5113332 w 6125898"/>
              <a:gd name="connsiteY4101" fmla="*/ 3840314 h 5594367"/>
              <a:gd name="connsiteX4102" fmla="*/ 5139244 w 6125898"/>
              <a:gd name="connsiteY4102" fmla="*/ 3905427 h 5594367"/>
              <a:gd name="connsiteX4103" fmla="*/ 5139244 w 6125898"/>
              <a:gd name="connsiteY4103" fmla="*/ 3918715 h 5594367"/>
              <a:gd name="connsiteX4104" fmla="*/ 5113332 w 6125898"/>
              <a:gd name="connsiteY4104" fmla="*/ 3918715 h 5594367"/>
              <a:gd name="connsiteX4105" fmla="*/ 5100044 w 6125898"/>
              <a:gd name="connsiteY4105" fmla="*/ 3892803 h 5594367"/>
              <a:gd name="connsiteX4106" fmla="*/ 5139244 w 6125898"/>
              <a:gd name="connsiteY4106" fmla="*/ 3905427 h 5594367"/>
              <a:gd name="connsiteX4107" fmla="*/ 5139244 w 6125898"/>
              <a:gd name="connsiteY4107" fmla="*/ 3905427 h 5594367"/>
              <a:gd name="connsiteX4108" fmla="*/ 5113332 w 6125898"/>
              <a:gd name="connsiteY4108" fmla="*/ 3931339 h 5594367"/>
              <a:gd name="connsiteX4109" fmla="*/ 5113332 w 6125898"/>
              <a:gd name="connsiteY4109" fmla="*/ 3957251 h 5594367"/>
              <a:gd name="connsiteX4110" fmla="*/ 5126620 w 6125898"/>
              <a:gd name="connsiteY4110" fmla="*/ 3943963 h 5594367"/>
              <a:gd name="connsiteX4111" fmla="*/ 5113332 w 6125898"/>
              <a:gd name="connsiteY4111" fmla="*/ 3918051 h 5594367"/>
              <a:gd name="connsiteX4112" fmla="*/ 5126620 w 6125898"/>
              <a:gd name="connsiteY4112" fmla="*/ 3918051 h 5594367"/>
              <a:gd name="connsiteX4113" fmla="*/ 5113332 w 6125898"/>
              <a:gd name="connsiteY4113" fmla="*/ 3983163 h 5594367"/>
              <a:gd name="connsiteX4114" fmla="*/ 5100044 w 6125898"/>
              <a:gd name="connsiteY4114" fmla="*/ 3969875 h 5594367"/>
              <a:gd name="connsiteX4115" fmla="*/ 5100044 w 6125898"/>
              <a:gd name="connsiteY4115" fmla="*/ 3995787 h 5594367"/>
              <a:gd name="connsiteX4116" fmla="*/ 5113332 w 6125898"/>
              <a:gd name="connsiteY4116" fmla="*/ 3982499 h 5594367"/>
              <a:gd name="connsiteX4117" fmla="*/ 5087420 w 6125898"/>
              <a:gd name="connsiteY4117" fmla="*/ 4021699 h 5594367"/>
              <a:gd name="connsiteX4118" fmla="*/ 5100708 w 6125898"/>
              <a:gd name="connsiteY4118" fmla="*/ 4008411 h 5594367"/>
              <a:gd name="connsiteX4119" fmla="*/ 5113996 w 6125898"/>
              <a:gd name="connsiteY4119" fmla="*/ 4008411 h 5594367"/>
              <a:gd name="connsiteX4120" fmla="*/ 5113996 w 6125898"/>
              <a:gd name="connsiteY4120" fmla="*/ 4008411 h 5594367"/>
              <a:gd name="connsiteX4121" fmla="*/ 5088084 w 6125898"/>
              <a:gd name="connsiteY4121" fmla="*/ 3995123 h 5594367"/>
              <a:gd name="connsiteX4122" fmla="*/ 5074796 w 6125898"/>
              <a:gd name="connsiteY4122" fmla="*/ 4008411 h 5594367"/>
              <a:gd name="connsiteX4123" fmla="*/ 5088084 w 6125898"/>
              <a:gd name="connsiteY4123" fmla="*/ 3956587 h 5594367"/>
              <a:gd name="connsiteX4124" fmla="*/ 5127284 w 6125898"/>
              <a:gd name="connsiteY4124" fmla="*/ 3969875 h 5594367"/>
              <a:gd name="connsiteX4125" fmla="*/ 5113996 w 6125898"/>
              <a:gd name="connsiteY4125" fmla="*/ 3956587 h 5594367"/>
              <a:gd name="connsiteX4126" fmla="*/ 5100708 w 6125898"/>
              <a:gd name="connsiteY4126" fmla="*/ 3943298 h 5594367"/>
              <a:gd name="connsiteX4127" fmla="*/ 5100708 w 6125898"/>
              <a:gd name="connsiteY4127" fmla="*/ 3956587 h 5594367"/>
              <a:gd name="connsiteX4128" fmla="*/ 5074796 w 6125898"/>
              <a:gd name="connsiteY4128" fmla="*/ 3930675 h 5594367"/>
              <a:gd name="connsiteX4129" fmla="*/ 5113332 w 6125898"/>
              <a:gd name="connsiteY4129" fmla="*/ 3931339 h 5594367"/>
              <a:gd name="connsiteX4130" fmla="*/ 5113332 w 6125898"/>
              <a:gd name="connsiteY4130" fmla="*/ 3931339 h 5594367"/>
              <a:gd name="connsiteX4131" fmla="*/ 5047555 w 6125898"/>
              <a:gd name="connsiteY4131" fmla="*/ 3892803 h 5594367"/>
              <a:gd name="connsiteX4132" fmla="*/ 5060843 w 6125898"/>
              <a:gd name="connsiteY4132" fmla="*/ 3918715 h 5594367"/>
              <a:gd name="connsiteX4133" fmla="*/ 5047555 w 6125898"/>
              <a:gd name="connsiteY4133" fmla="*/ 3905427 h 5594367"/>
              <a:gd name="connsiteX4134" fmla="*/ 5047555 w 6125898"/>
              <a:gd name="connsiteY4134" fmla="*/ 3905427 h 5594367"/>
              <a:gd name="connsiteX4135" fmla="*/ 5047555 w 6125898"/>
              <a:gd name="connsiteY4135" fmla="*/ 3892803 h 5594367"/>
              <a:gd name="connsiteX4136" fmla="*/ 5047555 w 6125898"/>
              <a:gd name="connsiteY4136" fmla="*/ 3892803 h 5594367"/>
              <a:gd name="connsiteX4137" fmla="*/ 5073467 w 6125898"/>
              <a:gd name="connsiteY4137" fmla="*/ 3931339 h 5594367"/>
              <a:gd name="connsiteX4138" fmla="*/ 5073467 w 6125898"/>
              <a:gd name="connsiteY4138" fmla="*/ 3931339 h 5594367"/>
              <a:gd name="connsiteX4139" fmla="*/ 5047555 w 6125898"/>
              <a:gd name="connsiteY4139" fmla="*/ 3931339 h 5594367"/>
              <a:gd name="connsiteX4140" fmla="*/ 5073467 w 6125898"/>
              <a:gd name="connsiteY4140" fmla="*/ 3931339 h 5594367"/>
              <a:gd name="connsiteX4141" fmla="*/ 5073467 w 6125898"/>
              <a:gd name="connsiteY4141" fmla="*/ 3931339 h 5594367"/>
              <a:gd name="connsiteX4142" fmla="*/ 5047555 w 6125898"/>
              <a:gd name="connsiteY4142" fmla="*/ 3944627 h 5594367"/>
              <a:gd name="connsiteX4143" fmla="*/ 5073467 w 6125898"/>
              <a:gd name="connsiteY4143" fmla="*/ 3983828 h 5594367"/>
              <a:gd name="connsiteX4144" fmla="*/ 5047555 w 6125898"/>
              <a:gd name="connsiteY4144" fmla="*/ 3970539 h 5594367"/>
              <a:gd name="connsiteX4145" fmla="*/ 5047555 w 6125898"/>
              <a:gd name="connsiteY4145" fmla="*/ 3944627 h 5594367"/>
              <a:gd name="connsiteX4146" fmla="*/ 5047555 w 6125898"/>
              <a:gd name="connsiteY4146" fmla="*/ 3944627 h 5594367"/>
              <a:gd name="connsiteX4147" fmla="*/ 5073467 w 6125898"/>
              <a:gd name="connsiteY4147" fmla="*/ 3944627 h 5594367"/>
              <a:gd name="connsiteX4148" fmla="*/ 5073467 w 6125898"/>
              <a:gd name="connsiteY4148" fmla="*/ 3957915 h 5594367"/>
              <a:gd name="connsiteX4149" fmla="*/ 5073467 w 6125898"/>
              <a:gd name="connsiteY4149" fmla="*/ 3944627 h 5594367"/>
              <a:gd name="connsiteX4150" fmla="*/ 5073467 w 6125898"/>
              <a:gd name="connsiteY4150" fmla="*/ 3944627 h 5594367"/>
              <a:gd name="connsiteX4151" fmla="*/ 5073467 w 6125898"/>
              <a:gd name="connsiteY4151" fmla="*/ 3944627 h 5594367"/>
              <a:gd name="connsiteX4152" fmla="*/ 5086755 w 6125898"/>
              <a:gd name="connsiteY4152" fmla="*/ 3957915 h 5594367"/>
              <a:gd name="connsiteX4153" fmla="*/ 5073467 w 6125898"/>
              <a:gd name="connsiteY4153" fmla="*/ 3944627 h 5594367"/>
              <a:gd name="connsiteX4154" fmla="*/ 5073467 w 6125898"/>
              <a:gd name="connsiteY4154" fmla="*/ 3944627 h 5594367"/>
              <a:gd name="connsiteX4155" fmla="*/ 5100044 w 6125898"/>
              <a:gd name="connsiteY4155" fmla="*/ 3853602 h 5594367"/>
              <a:gd name="connsiteX4156" fmla="*/ 5086755 w 6125898"/>
              <a:gd name="connsiteY4156" fmla="*/ 3853602 h 5594367"/>
              <a:gd name="connsiteX4157" fmla="*/ 5086755 w 6125898"/>
              <a:gd name="connsiteY4157" fmla="*/ 3814402 h 5594367"/>
              <a:gd name="connsiteX4158" fmla="*/ 5100044 w 6125898"/>
              <a:gd name="connsiteY4158" fmla="*/ 3853602 h 5594367"/>
              <a:gd name="connsiteX4159" fmla="*/ 5100044 w 6125898"/>
              <a:gd name="connsiteY4159" fmla="*/ 3853602 h 5594367"/>
              <a:gd name="connsiteX4160" fmla="*/ 5086755 w 6125898"/>
              <a:gd name="connsiteY4160" fmla="*/ 3062285 h 5594367"/>
              <a:gd name="connsiteX4161" fmla="*/ 5100044 w 6125898"/>
              <a:gd name="connsiteY4161" fmla="*/ 3062285 h 5594367"/>
              <a:gd name="connsiteX4162" fmla="*/ 5086755 w 6125898"/>
              <a:gd name="connsiteY4162" fmla="*/ 3075573 h 5594367"/>
              <a:gd name="connsiteX4163" fmla="*/ 5100044 w 6125898"/>
              <a:gd name="connsiteY4163" fmla="*/ 3088862 h 5594367"/>
              <a:gd name="connsiteX4164" fmla="*/ 5086755 w 6125898"/>
              <a:gd name="connsiteY4164" fmla="*/ 3062285 h 5594367"/>
              <a:gd name="connsiteX4165" fmla="*/ 5086755 w 6125898"/>
              <a:gd name="connsiteY4165" fmla="*/ 3062285 h 5594367"/>
              <a:gd name="connsiteX4166" fmla="*/ 5060843 w 6125898"/>
              <a:gd name="connsiteY4166" fmla="*/ 3762578 h 5594367"/>
              <a:gd name="connsiteX4167" fmla="*/ 5034931 w 6125898"/>
              <a:gd name="connsiteY4167" fmla="*/ 3762578 h 5594367"/>
              <a:gd name="connsiteX4168" fmla="*/ 5048219 w 6125898"/>
              <a:gd name="connsiteY4168" fmla="*/ 3736666 h 5594367"/>
              <a:gd name="connsiteX4169" fmla="*/ 5074131 w 6125898"/>
              <a:gd name="connsiteY4169" fmla="*/ 3749954 h 5594367"/>
              <a:gd name="connsiteX4170" fmla="*/ 5048219 w 6125898"/>
              <a:gd name="connsiteY4170" fmla="*/ 3749954 h 5594367"/>
              <a:gd name="connsiteX4171" fmla="*/ 5060843 w 6125898"/>
              <a:gd name="connsiteY4171" fmla="*/ 3762578 h 5594367"/>
              <a:gd name="connsiteX4172" fmla="*/ 5060843 w 6125898"/>
              <a:gd name="connsiteY4172" fmla="*/ 3762578 h 5594367"/>
              <a:gd name="connsiteX4173" fmla="*/ 5060843 w 6125898"/>
              <a:gd name="connsiteY4173" fmla="*/ 3710753 h 5594367"/>
              <a:gd name="connsiteX4174" fmla="*/ 5047555 w 6125898"/>
              <a:gd name="connsiteY4174" fmla="*/ 3736666 h 5594367"/>
              <a:gd name="connsiteX4175" fmla="*/ 5060843 w 6125898"/>
              <a:gd name="connsiteY4175" fmla="*/ 3710753 h 5594367"/>
              <a:gd name="connsiteX4176" fmla="*/ 5086755 w 6125898"/>
              <a:gd name="connsiteY4176" fmla="*/ 3710753 h 5594367"/>
              <a:gd name="connsiteX4177" fmla="*/ 5060843 w 6125898"/>
              <a:gd name="connsiteY4177" fmla="*/ 3710753 h 5594367"/>
              <a:gd name="connsiteX4178" fmla="*/ 5060843 w 6125898"/>
              <a:gd name="connsiteY4178" fmla="*/ 3710753 h 5594367"/>
              <a:gd name="connsiteX4179" fmla="*/ 5047555 w 6125898"/>
              <a:gd name="connsiteY4179" fmla="*/ 3282871 h 5594367"/>
              <a:gd name="connsiteX4180" fmla="*/ 5060843 w 6125898"/>
              <a:gd name="connsiteY4180" fmla="*/ 3282871 h 5594367"/>
              <a:gd name="connsiteX4181" fmla="*/ 5060843 w 6125898"/>
              <a:gd name="connsiteY4181" fmla="*/ 3296159 h 5594367"/>
              <a:gd name="connsiteX4182" fmla="*/ 5047555 w 6125898"/>
              <a:gd name="connsiteY4182" fmla="*/ 3296159 h 5594367"/>
              <a:gd name="connsiteX4183" fmla="*/ 5047555 w 6125898"/>
              <a:gd name="connsiteY4183" fmla="*/ 3282871 h 5594367"/>
              <a:gd name="connsiteX4184" fmla="*/ 5047555 w 6125898"/>
              <a:gd name="connsiteY4184" fmla="*/ 3282871 h 5594367"/>
              <a:gd name="connsiteX4185" fmla="*/ 5047555 w 6125898"/>
              <a:gd name="connsiteY4185" fmla="*/ 3282871 h 5594367"/>
              <a:gd name="connsiteX4186" fmla="*/ 5073467 w 6125898"/>
              <a:gd name="connsiteY4186" fmla="*/ 3607105 h 5594367"/>
              <a:gd name="connsiteX4187" fmla="*/ 5073467 w 6125898"/>
              <a:gd name="connsiteY4187" fmla="*/ 3620393 h 5594367"/>
              <a:gd name="connsiteX4188" fmla="*/ 5047555 w 6125898"/>
              <a:gd name="connsiteY4188" fmla="*/ 3607105 h 5594367"/>
              <a:gd name="connsiteX4189" fmla="*/ 5073467 w 6125898"/>
              <a:gd name="connsiteY4189" fmla="*/ 3607105 h 5594367"/>
              <a:gd name="connsiteX4190" fmla="*/ 5073467 w 6125898"/>
              <a:gd name="connsiteY4190" fmla="*/ 3607105 h 5594367"/>
              <a:gd name="connsiteX4191" fmla="*/ 5047555 w 6125898"/>
              <a:gd name="connsiteY4191" fmla="*/ 3645641 h 5594367"/>
              <a:gd name="connsiteX4192" fmla="*/ 5047555 w 6125898"/>
              <a:gd name="connsiteY4192" fmla="*/ 3671553 h 5594367"/>
              <a:gd name="connsiteX4193" fmla="*/ 5047555 w 6125898"/>
              <a:gd name="connsiteY4193" fmla="*/ 3645641 h 5594367"/>
              <a:gd name="connsiteX4194" fmla="*/ 5047555 w 6125898"/>
              <a:gd name="connsiteY4194" fmla="*/ 3645641 h 5594367"/>
              <a:gd name="connsiteX4195" fmla="*/ 5047555 w 6125898"/>
              <a:gd name="connsiteY4195" fmla="*/ 3672217 h 5594367"/>
              <a:gd name="connsiteX4196" fmla="*/ 5060843 w 6125898"/>
              <a:gd name="connsiteY4196" fmla="*/ 3685506 h 5594367"/>
              <a:gd name="connsiteX4197" fmla="*/ 5034931 w 6125898"/>
              <a:gd name="connsiteY4197" fmla="*/ 3698794 h 5594367"/>
              <a:gd name="connsiteX4198" fmla="*/ 5034931 w 6125898"/>
              <a:gd name="connsiteY4198" fmla="*/ 3685506 h 5594367"/>
              <a:gd name="connsiteX4199" fmla="*/ 5047555 w 6125898"/>
              <a:gd name="connsiteY4199" fmla="*/ 3672217 h 5594367"/>
              <a:gd name="connsiteX4200" fmla="*/ 5047555 w 6125898"/>
              <a:gd name="connsiteY4200" fmla="*/ 3672217 h 5594367"/>
              <a:gd name="connsiteX4201" fmla="*/ 4916666 w 6125898"/>
              <a:gd name="connsiteY4201" fmla="*/ 3619729 h 5594367"/>
              <a:gd name="connsiteX4202" fmla="*/ 4929954 w 6125898"/>
              <a:gd name="connsiteY4202" fmla="*/ 3606441 h 5594367"/>
              <a:gd name="connsiteX4203" fmla="*/ 4904041 w 6125898"/>
              <a:gd name="connsiteY4203" fmla="*/ 3606441 h 5594367"/>
              <a:gd name="connsiteX4204" fmla="*/ 4916666 w 6125898"/>
              <a:gd name="connsiteY4204" fmla="*/ 3619729 h 5594367"/>
              <a:gd name="connsiteX4205" fmla="*/ 4916666 w 6125898"/>
              <a:gd name="connsiteY4205" fmla="*/ 3619729 h 5594367"/>
              <a:gd name="connsiteX4206" fmla="*/ 4890089 w 6125898"/>
              <a:gd name="connsiteY4206" fmla="*/ 3619729 h 5594367"/>
              <a:gd name="connsiteX4207" fmla="*/ 4916000 w 6125898"/>
              <a:gd name="connsiteY4207" fmla="*/ 3619729 h 5594367"/>
              <a:gd name="connsiteX4208" fmla="*/ 4941913 w 6125898"/>
              <a:gd name="connsiteY4208" fmla="*/ 3658929 h 5594367"/>
              <a:gd name="connsiteX4209" fmla="*/ 4955201 w 6125898"/>
              <a:gd name="connsiteY4209" fmla="*/ 3607105 h 5594367"/>
              <a:gd name="connsiteX4210" fmla="*/ 4929289 w 6125898"/>
              <a:gd name="connsiteY4210" fmla="*/ 3593817 h 5594367"/>
              <a:gd name="connsiteX4211" fmla="*/ 4942577 w 6125898"/>
              <a:gd name="connsiteY4211" fmla="*/ 3593817 h 5594367"/>
              <a:gd name="connsiteX4212" fmla="*/ 4929289 w 6125898"/>
              <a:gd name="connsiteY4212" fmla="*/ 3567904 h 5594367"/>
              <a:gd name="connsiteX4213" fmla="*/ 4916000 w 6125898"/>
              <a:gd name="connsiteY4213" fmla="*/ 3581192 h 5594367"/>
              <a:gd name="connsiteX4214" fmla="*/ 4916000 w 6125898"/>
              <a:gd name="connsiteY4214" fmla="*/ 3555281 h 5594367"/>
              <a:gd name="connsiteX4215" fmla="*/ 4916000 w 6125898"/>
              <a:gd name="connsiteY4215" fmla="*/ 3555281 h 5594367"/>
              <a:gd name="connsiteX4216" fmla="*/ 4941913 w 6125898"/>
              <a:gd name="connsiteY4216" fmla="*/ 3555281 h 5594367"/>
              <a:gd name="connsiteX4217" fmla="*/ 4941913 w 6125898"/>
              <a:gd name="connsiteY4217" fmla="*/ 3581192 h 5594367"/>
              <a:gd name="connsiteX4218" fmla="*/ 4955201 w 6125898"/>
              <a:gd name="connsiteY4218" fmla="*/ 3581192 h 5594367"/>
              <a:gd name="connsiteX4219" fmla="*/ 4968489 w 6125898"/>
              <a:gd name="connsiteY4219" fmla="*/ 3646305 h 5594367"/>
              <a:gd name="connsiteX4220" fmla="*/ 4955201 w 6125898"/>
              <a:gd name="connsiteY4220" fmla="*/ 3659594 h 5594367"/>
              <a:gd name="connsiteX4221" fmla="*/ 4968489 w 6125898"/>
              <a:gd name="connsiteY4221" fmla="*/ 3659594 h 5594367"/>
              <a:gd name="connsiteX4222" fmla="*/ 4968489 w 6125898"/>
              <a:gd name="connsiteY4222" fmla="*/ 3672882 h 5594367"/>
              <a:gd name="connsiteX4223" fmla="*/ 4955201 w 6125898"/>
              <a:gd name="connsiteY4223" fmla="*/ 3659594 h 5594367"/>
              <a:gd name="connsiteX4224" fmla="*/ 4941913 w 6125898"/>
              <a:gd name="connsiteY4224" fmla="*/ 3685506 h 5594367"/>
              <a:gd name="connsiteX4225" fmla="*/ 4928624 w 6125898"/>
              <a:gd name="connsiteY4225" fmla="*/ 3698794 h 5594367"/>
              <a:gd name="connsiteX4226" fmla="*/ 4902712 w 6125898"/>
              <a:gd name="connsiteY4226" fmla="*/ 3698794 h 5594367"/>
              <a:gd name="connsiteX4227" fmla="*/ 4928624 w 6125898"/>
              <a:gd name="connsiteY4227" fmla="*/ 3685506 h 5594367"/>
              <a:gd name="connsiteX4228" fmla="*/ 4915336 w 6125898"/>
              <a:gd name="connsiteY4228" fmla="*/ 3685506 h 5594367"/>
              <a:gd name="connsiteX4229" fmla="*/ 4915336 w 6125898"/>
              <a:gd name="connsiteY4229" fmla="*/ 3672217 h 5594367"/>
              <a:gd name="connsiteX4230" fmla="*/ 4941249 w 6125898"/>
              <a:gd name="connsiteY4230" fmla="*/ 3672217 h 5594367"/>
              <a:gd name="connsiteX4231" fmla="*/ 4927960 w 6125898"/>
              <a:gd name="connsiteY4231" fmla="*/ 3658929 h 5594367"/>
              <a:gd name="connsiteX4232" fmla="*/ 4914672 w 6125898"/>
              <a:gd name="connsiteY4232" fmla="*/ 3672217 h 5594367"/>
              <a:gd name="connsiteX4233" fmla="*/ 4927960 w 6125898"/>
              <a:gd name="connsiteY4233" fmla="*/ 3646305 h 5594367"/>
              <a:gd name="connsiteX4234" fmla="*/ 4914672 w 6125898"/>
              <a:gd name="connsiteY4234" fmla="*/ 3659594 h 5594367"/>
              <a:gd name="connsiteX4235" fmla="*/ 4914672 w 6125898"/>
              <a:gd name="connsiteY4235" fmla="*/ 3659594 h 5594367"/>
              <a:gd name="connsiteX4236" fmla="*/ 4901384 w 6125898"/>
              <a:gd name="connsiteY4236" fmla="*/ 3672882 h 5594367"/>
              <a:gd name="connsiteX4237" fmla="*/ 4901384 w 6125898"/>
              <a:gd name="connsiteY4237" fmla="*/ 3672882 h 5594367"/>
              <a:gd name="connsiteX4238" fmla="*/ 4875471 w 6125898"/>
              <a:gd name="connsiteY4238" fmla="*/ 3672882 h 5594367"/>
              <a:gd name="connsiteX4239" fmla="*/ 4875471 w 6125898"/>
              <a:gd name="connsiteY4239" fmla="*/ 3646970 h 5594367"/>
              <a:gd name="connsiteX4240" fmla="*/ 4890089 w 6125898"/>
              <a:gd name="connsiteY4240" fmla="*/ 3619729 h 5594367"/>
              <a:gd name="connsiteX4241" fmla="*/ 4890089 w 6125898"/>
              <a:gd name="connsiteY4241" fmla="*/ 3619729 h 5594367"/>
              <a:gd name="connsiteX4242" fmla="*/ 4969154 w 6125898"/>
              <a:gd name="connsiteY4242" fmla="*/ 4100100 h 5594367"/>
              <a:gd name="connsiteX4243" fmla="*/ 4969154 w 6125898"/>
              <a:gd name="connsiteY4243" fmla="*/ 4100100 h 5594367"/>
              <a:gd name="connsiteX4244" fmla="*/ 4969154 w 6125898"/>
              <a:gd name="connsiteY4244" fmla="*/ 4113389 h 5594367"/>
              <a:gd name="connsiteX4245" fmla="*/ 4955865 w 6125898"/>
              <a:gd name="connsiteY4245" fmla="*/ 4100100 h 5594367"/>
              <a:gd name="connsiteX4246" fmla="*/ 4969154 w 6125898"/>
              <a:gd name="connsiteY4246" fmla="*/ 4100100 h 5594367"/>
              <a:gd name="connsiteX4247" fmla="*/ 4969154 w 6125898"/>
              <a:gd name="connsiteY4247" fmla="*/ 4100100 h 5594367"/>
              <a:gd name="connsiteX4248" fmla="*/ 4942577 w 6125898"/>
              <a:gd name="connsiteY4248" fmla="*/ 3944627 h 5594367"/>
              <a:gd name="connsiteX4249" fmla="*/ 4942577 w 6125898"/>
              <a:gd name="connsiteY4249" fmla="*/ 3931339 h 5594367"/>
              <a:gd name="connsiteX4250" fmla="*/ 4968489 w 6125898"/>
              <a:gd name="connsiteY4250" fmla="*/ 3931339 h 5594367"/>
              <a:gd name="connsiteX4251" fmla="*/ 4942577 w 6125898"/>
              <a:gd name="connsiteY4251" fmla="*/ 3944627 h 5594367"/>
              <a:gd name="connsiteX4252" fmla="*/ 4942577 w 6125898"/>
              <a:gd name="connsiteY4252" fmla="*/ 3944627 h 5594367"/>
              <a:gd name="connsiteX4253" fmla="*/ 4929289 w 6125898"/>
              <a:gd name="connsiteY4253" fmla="*/ 3801778 h 5594367"/>
              <a:gd name="connsiteX4254" fmla="*/ 4942577 w 6125898"/>
              <a:gd name="connsiteY4254" fmla="*/ 3801778 h 5594367"/>
              <a:gd name="connsiteX4255" fmla="*/ 4955865 w 6125898"/>
              <a:gd name="connsiteY4255" fmla="*/ 3815066 h 5594367"/>
              <a:gd name="connsiteX4256" fmla="*/ 4969154 w 6125898"/>
              <a:gd name="connsiteY4256" fmla="*/ 3815066 h 5594367"/>
              <a:gd name="connsiteX4257" fmla="*/ 4929289 w 6125898"/>
              <a:gd name="connsiteY4257" fmla="*/ 3801778 h 5594367"/>
              <a:gd name="connsiteX4258" fmla="*/ 4929289 w 6125898"/>
              <a:gd name="connsiteY4258" fmla="*/ 3801778 h 5594367"/>
              <a:gd name="connsiteX4259" fmla="*/ 4942577 w 6125898"/>
              <a:gd name="connsiteY4259" fmla="*/ 3749954 h 5594367"/>
              <a:gd name="connsiteX4260" fmla="*/ 4942577 w 6125898"/>
              <a:gd name="connsiteY4260" fmla="*/ 3763242 h 5594367"/>
              <a:gd name="connsiteX4261" fmla="*/ 4929289 w 6125898"/>
              <a:gd name="connsiteY4261" fmla="*/ 3763242 h 5594367"/>
              <a:gd name="connsiteX4262" fmla="*/ 4942577 w 6125898"/>
              <a:gd name="connsiteY4262" fmla="*/ 3749954 h 5594367"/>
              <a:gd name="connsiteX4263" fmla="*/ 4942577 w 6125898"/>
              <a:gd name="connsiteY4263" fmla="*/ 3749954 h 5594367"/>
              <a:gd name="connsiteX4264" fmla="*/ 4929289 w 6125898"/>
              <a:gd name="connsiteY4264" fmla="*/ 3698130 h 5594367"/>
              <a:gd name="connsiteX4265" fmla="*/ 4942577 w 6125898"/>
              <a:gd name="connsiteY4265" fmla="*/ 3711418 h 5594367"/>
              <a:gd name="connsiteX4266" fmla="*/ 4929289 w 6125898"/>
              <a:gd name="connsiteY4266" fmla="*/ 3698130 h 5594367"/>
              <a:gd name="connsiteX4267" fmla="*/ 4929289 w 6125898"/>
              <a:gd name="connsiteY4267" fmla="*/ 3698130 h 5594367"/>
              <a:gd name="connsiteX4268" fmla="*/ 4903377 w 6125898"/>
              <a:gd name="connsiteY4268" fmla="*/ 3698130 h 5594367"/>
              <a:gd name="connsiteX4269" fmla="*/ 4890089 w 6125898"/>
              <a:gd name="connsiteY4269" fmla="*/ 3698130 h 5594367"/>
              <a:gd name="connsiteX4270" fmla="*/ 4890089 w 6125898"/>
              <a:gd name="connsiteY4270" fmla="*/ 3737330 h 5594367"/>
              <a:gd name="connsiteX4271" fmla="*/ 4903377 w 6125898"/>
              <a:gd name="connsiteY4271" fmla="*/ 3737330 h 5594367"/>
              <a:gd name="connsiteX4272" fmla="*/ 4903377 w 6125898"/>
              <a:gd name="connsiteY4272" fmla="*/ 3711418 h 5594367"/>
              <a:gd name="connsiteX4273" fmla="*/ 4929289 w 6125898"/>
              <a:gd name="connsiteY4273" fmla="*/ 3724706 h 5594367"/>
              <a:gd name="connsiteX4274" fmla="*/ 4929289 w 6125898"/>
              <a:gd name="connsiteY4274" fmla="*/ 3763906 h 5594367"/>
              <a:gd name="connsiteX4275" fmla="*/ 4876801 w 6125898"/>
              <a:gd name="connsiteY4275" fmla="*/ 3750618 h 5594367"/>
              <a:gd name="connsiteX4276" fmla="*/ 4890089 w 6125898"/>
              <a:gd name="connsiteY4276" fmla="*/ 3750618 h 5594367"/>
              <a:gd name="connsiteX4277" fmla="*/ 4876801 w 6125898"/>
              <a:gd name="connsiteY4277" fmla="*/ 3737330 h 5594367"/>
              <a:gd name="connsiteX4278" fmla="*/ 4863512 w 6125898"/>
              <a:gd name="connsiteY4278" fmla="*/ 3750618 h 5594367"/>
              <a:gd name="connsiteX4279" fmla="*/ 4876801 w 6125898"/>
              <a:gd name="connsiteY4279" fmla="*/ 3698794 h 5594367"/>
              <a:gd name="connsiteX4280" fmla="*/ 4903377 w 6125898"/>
              <a:gd name="connsiteY4280" fmla="*/ 3698130 h 5594367"/>
              <a:gd name="connsiteX4281" fmla="*/ 4903377 w 6125898"/>
              <a:gd name="connsiteY4281" fmla="*/ 3698130 h 5594367"/>
              <a:gd name="connsiteX4282" fmla="*/ 4890089 w 6125898"/>
              <a:gd name="connsiteY4282" fmla="*/ 3827690 h 5594367"/>
              <a:gd name="connsiteX4283" fmla="*/ 4903377 w 6125898"/>
              <a:gd name="connsiteY4283" fmla="*/ 3801778 h 5594367"/>
              <a:gd name="connsiteX4284" fmla="*/ 4890089 w 6125898"/>
              <a:gd name="connsiteY4284" fmla="*/ 3801778 h 5594367"/>
              <a:gd name="connsiteX4285" fmla="*/ 4890089 w 6125898"/>
              <a:gd name="connsiteY4285" fmla="*/ 3827690 h 5594367"/>
              <a:gd name="connsiteX4286" fmla="*/ 4890089 w 6125898"/>
              <a:gd name="connsiteY4286" fmla="*/ 3827690 h 5594367"/>
              <a:gd name="connsiteX4287" fmla="*/ 4864177 w 6125898"/>
              <a:gd name="connsiteY4287" fmla="*/ 4139300 h 5594367"/>
              <a:gd name="connsiteX4288" fmla="*/ 4850888 w 6125898"/>
              <a:gd name="connsiteY4288" fmla="*/ 4126012 h 5594367"/>
              <a:gd name="connsiteX4289" fmla="*/ 4864177 w 6125898"/>
              <a:gd name="connsiteY4289" fmla="*/ 4126012 h 5594367"/>
              <a:gd name="connsiteX4290" fmla="*/ 4877465 w 6125898"/>
              <a:gd name="connsiteY4290" fmla="*/ 4112724 h 5594367"/>
              <a:gd name="connsiteX4291" fmla="*/ 4864177 w 6125898"/>
              <a:gd name="connsiteY4291" fmla="*/ 4139300 h 5594367"/>
              <a:gd name="connsiteX4292" fmla="*/ 4864177 w 6125898"/>
              <a:gd name="connsiteY4292" fmla="*/ 4139300 h 5594367"/>
              <a:gd name="connsiteX4293" fmla="*/ 4864177 w 6125898"/>
              <a:gd name="connsiteY4293" fmla="*/ 4060900 h 5594367"/>
              <a:gd name="connsiteX4294" fmla="*/ 4864177 w 6125898"/>
              <a:gd name="connsiteY4294" fmla="*/ 4047611 h 5594367"/>
              <a:gd name="connsiteX4295" fmla="*/ 4864177 w 6125898"/>
              <a:gd name="connsiteY4295" fmla="*/ 4047611 h 5594367"/>
              <a:gd name="connsiteX4296" fmla="*/ 4850888 w 6125898"/>
              <a:gd name="connsiteY4296" fmla="*/ 4047611 h 5594367"/>
              <a:gd name="connsiteX4297" fmla="*/ 4864177 w 6125898"/>
              <a:gd name="connsiteY4297" fmla="*/ 4047611 h 5594367"/>
              <a:gd name="connsiteX4298" fmla="*/ 4877465 w 6125898"/>
              <a:gd name="connsiteY4298" fmla="*/ 4060900 h 5594367"/>
              <a:gd name="connsiteX4299" fmla="*/ 4864177 w 6125898"/>
              <a:gd name="connsiteY4299" fmla="*/ 4060900 h 5594367"/>
              <a:gd name="connsiteX4300" fmla="*/ 4864177 w 6125898"/>
              <a:gd name="connsiteY4300" fmla="*/ 4060900 h 5594367"/>
              <a:gd name="connsiteX4301" fmla="*/ 4864177 w 6125898"/>
              <a:gd name="connsiteY4301" fmla="*/ 4060900 h 5594367"/>
              <a:gd name="connsiteX4302" fmla="*/ 4864177 w 6125898"/>
              <a:gd name="connsiteY4302" fmla="*/ 3593817 h 5594367"/>
              <a:gd name="connsiteX4303" fmla="*/ 4877465 w 6125898"/>
              <a:gd name="connsiteY4303" fmla="*/ 3593817 h 5594367"/>
              <a:gd name="connsiteX4304" fmla="*/ 4864177 w 6125898"/>
              <a:gd name="connsiteY4304" fmla="*/ 3633017 h 5594367"/>
              <a:gd name="connsiteX4305" fmla="*/ 4850888 w 6125898"/>
              <a:gd name="connsiteY4305" fmla="*/ 3619729 h 5594367"/>
              <a:gd name="connsiteX4306" fmla="*/ 4864177 w 6125898"/>
              <a:gd name="connsiteY4306" fmla="*/ 3593817 h 5594367"/>
              <a:gd name="connsiteX4307" fmla="*/ 4864177 w 6125898"/>
              <a:gd name="connsiteY4307" fmla="*/ 3593817 h 5594367"/>
              <a:gd name="connsiteX4308" fmla="*/ 4850888 w 6125898"/>
              <a:gd name="connsiteY4308" fmla="*/ 3633017 h 5594367"/>
              <a:gd name="connsiteX4309" fmla="*/ 4864177 w 6125898"/>
              <a:gd name="connsiteY4309" fmla="*/ 3646305 h 5594367"/>
              <a:gd name="connsiteX4310" fmla="*/ 4838264 w 6125898"/>
              <a:gd name="connsiteY4310" fmla="*/ 3633017 h 5594367"/>
              <a:gd name="connsiteX4311" fmla="*/ 4850888 w 6125898"/>
              <a:gd name="connsiteY4311" fmla="*/ 3633017 h 5594367"/>
              <a:gd name="connsiteX4312" fmla="*/ 4850888 w 6125898"/>
              <a:gd name="connsiteY4312" fmla="*/ 3633017 h 5594367"/>
              <a:gd name="connsiteX4313" fmla="*/ 4837600 w 6125898"/>
              <a:gd name="connsiteY4313" fmla="*/ 3698130 h 5594367"/>
              <a:gd name="connsiteX4314" fmla="*/ 4837600 w 6125898"/>
              <a:gd name="connsiteY4314" fmla="*/ 3684841 h 5594367"/>
              <a:gd name="connsiteX4315" fmla="*/ 4837600 w 6125898"/>
              <a:gd name="connsiteY4315" fmla="*/ 3698130 h 5594367"/>
              <a:gd name="connsiteX4316" fmla="*/ 4837600 w 6125898"/>
              <a:gd name="connsiteY4316" fmla="*/ 3698130 h 5594367"/>
              <a:gd name="connsiteX4317" fmla="*/ 4850888 w 6125898"/>
              <a:gd name="connsiteY4317" fmla="*/ 4191125 h 5594367"/>
              <a:gd name="connsiteX4318" fmla="*/ 4837600 w 6125898"/>
              <a:gd name="connsiteY4318" fmla="*/ 4177837 h 5594367"/>
              <a:gd name="connsiteX4319" fmla="*/ 4850888 w 6125898"/>
              <a:gd name="connsiteY4319" fmla="*/ 4191125 h 5594367"/>
              <a:gd name="connsiteX4320" fmla="*/ 4850888 w 6125898"/>
              <a:gd name="connsiteY4320" fmla="*/ 4191125 h 5594367"/>
              <a:gd name="connsiteX4321" fmla="*/ 4824312 w 6125898"/>
              <a:gd name="connsiteY4321" fmla="*/ 4048276 h 5594367"/>
              <a:gd name="connsiteX4322" fmla="*/ 4824312 w 6125898"/>
              <a:gd name="connsiteY4322" fmla="*/ 4048276 h 5594367"/>
              <a:gd name="connsiteX4323" fmla="*/ 4824312 w 6125898"/>
              <a:gd name="connsiteY4323" fmla="*/ 4034988 h 5594367"/>
              <a:gd name="connsiteX4324" fmla="*/ 4824312 w 6125898"/>
              <a:gd name="connsiteY4324" fmla="*/ 4048276 h 5594367"/>
              <a:gd name="connsiteX4325" fmla="*/ 4824312 w 6125898"/>
              <a:gd name="connsiteY4325" fmla="*/ 4048276 h 5594367"/>
              <a:gd name="connsiteX4326" fmla="*/ 4824312 w 6125898"/>
              <a:gd name="connsiteY4326" fmla="*/ 4048276 h 5594367"/>
              <a:gd name="connsiteX4327" fmla="*/ 4837600 w 6125898"/>
              <a:gd name="connsiteY4327" fmla="*/ 4203749 h 5594367"/>
              <a:gd name="connsiteX4328" fmla="*/ 4824312 w 6125898"/>
              <a:gd name="connsiteY4328" fmla="*/ 4203749 h 5594367"/>
              <a:gd name="connsiteX4329" fmla="*/ 4824312 w 6125898"/>
              <a:gd name="connsiteY4329" fmla="*/ 4190460 h 5594367"/>
              <a:gd name="connsiteX4330" fmla="*/ 4837600 w 6125898"/>
              <a:gd name="connsiteY4330" fmla="*/ 4203749 h 5594367"/>
              <a:gd name="connsiteX4331" fmla="*/ 4837600 w 6125898"/>
              <a:gd name="connsiteY4331" fmla="*/ 4203749 h 5594367"/>
              <a:gd name="connsiteX4332" fmla="*/ 4785111 w 6125898"/>
              <a:gd name="connsiteY4332" fmla="*/ 3724042 h 5594367"/>
              <a:gd name="connsiteX4333" fmla="*/ 4798399 w 6125898"/>
              <a:gd name="connsiteY4333" fmla="*/ 3737330 h 5594367"/>
              <a:gd name="connsiteX4334" fmla="*/ 4772487 w 6125898"/>
              <a:gd name="connsiteY4334" fmla="*/ 3737330 h 5594367"/>
              <a:gd name="connsiteX4335" fmla="*/ 4759199 w 6125898"/>
              <a:gd name="connsiteY4335" fmla="*/ 3711418 h 5594367"/>
              <a:gd name="connsiteX4336" fmla="*/ 4785111 w 6125898"/>
              <a:gd name="connsiteY4336" fmla="*/ 3724042 h 5594367"/>
              <a:gd name="connsiteX4337" fmla="*/ 4785111 w 6125898"/>
              <a:gd name="connsiteY4337" fmla="*/ 3724042 h 5594367"/>
              <a:gd name="connsiteX4338" fmla="*/ 4785111 w 6125898"/>
              <a:gd name="connsiteY4338" fmla="*/ 3983163 h 5594367"/>
              <a:gd name="connsiteX4339" fmla="*/ 4785111 w 6125898"/>
              <a:gd name="connsiteY4339" fmla="*/ 3969875 h 5594367"/>
              <a:gd name="connsiteX4340" fmla="*/ 4785111 w 6125898"/>
              <a:gd name="connsiteY4340" fmla="*/ 3983163 h 5594367"/>
              <a:gd name="connsiteX4341" fmla="*/ 4785111 w 6125898"/>
              <a:gd name="connsiteY4341" fmla="*/ 3983163 h 5594367"/>
              <a:gd name="connsiteX4342" fmla="*/ 4772487 w 6125898"/>
              <a:gd name="connsiteY4342" fmla="*/ 3931339 h 5594367"/>
              <a:gd name="connsiteX4343" fmla="*/ 4772487 w 6125898"/>
              <a:gd name="connsiteY4343" fmla="*/ 3944627 h 5594367"/>
              <a:gd name="connsiteX4344" fmla="*/ 4759199 w 6125898"/>
              <a:gd name="connsiteY4344" fmla="*/ 3931339 h 5594367"/>
              <a:gd name="connsiteX4345" fmla="*/ 4772487 w 6125898"/>
              <a:gd name="connsiteY4345" fmla="*/ 3931339 h 5594367"/>
              <a:gd name="connsiteX4346" fmla="*/ 4772487 w 6125898"/>
              <a:gd name="connsiteY4346" fmla="*/ 3931339 h 5594367"/>
              <a:gd name="connsiteX4347" fmla="*/ 4772487 w 6125898"/>
              <a:gd name="connsiteY4347" fmla="*/ 4022364 h 5594367"/>
              <a:gd name="connsiteX4348" fmla="*/ 4772487 w 6125898"/>
              <a:gd name="connsiteY4348" fmla="*/ 4074188 h 5594367"/>
              <a:gd name="connsiteX4349" fmla="*/ 4759199 w 6125898"/>
              <a:gd name="connsiteY4349" fmla="*/ 4074188 h 5594367"/>
              <a:gd name="connsiteX4350" fmla="*/ 4759199 w 6125898"/>
              <a:gd name="connsiteY4350" fmla="*/ 4022364 h 5594367"/>
              <a:gd name="connsiteX4351" fmla="*/ 4759199 w 6125898"/>
              <a:gd name="connsiteY4351" fmla="*/ 4022364 h 5594367"/>
              <a:gd name="connsiteX4352" fmla="*/ 4772487 w 6125898"/>
              <a:gd name="connsiteY4352" fmla="*/ 4022364 h 5594367"/>
              <a:gd name="connsiteX4353" fmla="*/ 4772487 w 6125898"/>
              <a:gd name="connsiteY4353" fmla="*/ 4022364 h 5594367"/>
              <a:gd name="connsiteX4354" fmla="*/ 4759199 w 6125898"/>
              <a:gd name="connsiteY4354" fmla="*/ 4139300 h 5594367"/>
              <a:gd name="connsiteX4355" fmla="*/ 4759199 w 6125898"/>
              <a:gd name="connsiteY4355" fmla="*/ 4087476 h 5594367"/>
              <a:gd name="connsiteX4356" fmla="*/ 4759199 w 6125898"/>
              <a:gd name="connsiteY4356" fmla="*/ 4139300 h 5594367"/>
              <a:gd name="connsiteX4357" fmla="*/ 4759199 w 6125898"/>
              <a:gd name="connsiteY4357" fmla="*/ 4139300 h 5594367"/>
              <a:gd name="connsiteX4358" fmla="*/ 4759199 w 6125898"/>
              <a:gd name="connsiteY4358" fmla="*/ 3866226 h 5594367"/>
              <a:gd name="connsiteX4359" fmla="*/ 4733287 w 6125898"/>
              <a:gd name="connsiteY4359" fmla="*/ 3866226 h 5594367"/>
              <a:gd name="connsiteX4360" fmla="*/ 4759199 w 6125898"/>
              <a:gd name="connsiteY4360" fmla="*/ 3866226 h 5594367"/>
              <a:gd name="connsiteX4361" fmla="*/ 4759199 w 6125898"/>
              <a:gd name="connsiteY4361" fmla="*/ 3866226 h 5594367"/>
              <a:gd name="connsiteX4362" fmla="*/ 4719998 w 6125898"/>
              <a:gd name="connsiteY4362" fmla="*/ 4022364 h 5594367"/>
              <a:gd name="connsiteX4363" fmla="*/ 4719998 w 6125898"/>
              <a:gd name="connsiteY4363" fmla="*/ 4061564 h 5594367"/>
              <a:gd name="connsiteX4364" fmla="*/ 4719998 w 6125898"/>
              <a:gd name="connsiteY4364" fmla="*/ 4022364 h 5594367"/>
              <a:gd name="connsiteX4365" fmla="*/ 4719998 w 6125898"/>
              <a:gd name="connsiteY4365" fmla="*/ 4022364 h 5594367"/>
              <a:gd name="connsiteX4366" fmla="*/ 4719998 w 6125898"/>
              <a:gd name="connsiteY4366" fmla="*/ 3866226 h 5594367"/>
              <a:gd name="connsiteX4367" fmla="*/ 4733287 w 6125898"/>
              <a:gd name="connsiteY4367" fmla="*/ 3879515 h 5594367"/>
              <a:gd name="connsiteX4368" fmla="*/ 4733287 w 6125898"/>
              <a:gd name="connsiteY4368" fmla="*/ 3879515 h 5594367"/>
              <a:gd name="connsiteX4369" fmla="*/ 4746575 w 6125898"/>
              <a:gd name="connsiteY4369" fmla="*/ 3892803 h 5594367"/>
              <a:gd name="connsiteX4370" fmla="*/ 4719998 w 6125898"/>
              <a:gd name="connsiteY4370" fmla="*/ 3866226 h 5594367"/>
              <a:gd name="connsiteX4371" fmla="*/ 4719998 w 6125898"/>
              <a:gd name="connsiteY4371" fmla="*/ 3866226 h 5594367"/>
              <a:gd name="connsiteX4372" fmla="*/ 4745911 w 6125898"/>
              <a:gd name="connsiteY4372" fmla="*/ 3788490 h 5594367"/>
              <a:gd name="connsiteX4373" fmla="*/ 4719998 w 6125898"/>
              <a:gd name="connsiteY4373" fmla="*/ 3801778 h 5594367"/>
              <a:gd name="connsiteX4374" fmla="*/ 4706710 w 6125898"/>
              <a:gd name="connsiteY4374" fmla="*/ 3762578 h 5594367"/>
              <a:gd name="connsiteX4375" fmla="*/ 4745911 w 6125898"/>
              <a:gd name="connsiteY4375" fmla="*/ 3788490 h 5594367"/>
              <a:gd name="connsiteX4376" fmla="*/ 4745911 w 6125898"/>
              <a:gd name="connsiteY4376" fmla="*/ 3788490 h 5594367"/>
              <a:gd name="connsiteX4377" fmla="*/ 4719998 w 6125898"/>
              <a:gd name="connsiteY4377" fmla="*/ 3814402 h 5594367"/>
              <a:gd name="connsiteX4378" fmla="*/ 4719998 w 6125898"/>
              <a:gd name="connsiteY4378" fmla="*/ 3827690 h 5594367"/>
              <a:gd name="connsiteX4379" fmla="*/ 4706710 w 6125898"/>
              <a:gd name="connsiteY4379" fmla="*/ 3827690 h 5594367"/>
              <a:gd name="connsiteX4380" fmla="*/ 4719998 w 6125898"/>
              <a:gd name="connsiteY4380" fmla="*/ 3814402 h 5594367"/>
              <a:gd name="connsiteX4381" fmla="*/ 4719998 w 6125898"/>
              <a:gd name="connsiteY4381" fmla="*/ 3814402 h 5594367"/>
              <a:gd name="connsiteX4382" fmla="*/ 4732622 w 6125898"/>
              <a:gd name="connsiteY4382" fmla="*/ 3736666 h 5594367"/>
              <a:gd name="connsiteX4383" fmla="*/ 4732622 w 6125898"/>
              <a:gd name="connsiteY4383" fmla="*/ 3749954 h 5594367"/>
              <a:gd name="connsiteX4384" fmla="*/ 4719334 w 6125898"/>
              <a:gd name="connsiteY4384" fmla="*/ 3749954 h 5594367"/>
              <a:gd name="connsiteX4385" fmla="*/ 4706046 w 6125898"/>
              <a:gd name="connsiteY4385" fmla="*/ 3724042 h 5594367"/>
              <a:gd name="connsiteX4386" fmla="*/ 4732622 w 6125898"/>
              <a:gd name="connsiteY4386" fmla="*/ 3736666 h 5594367"/>
              <a:gd name="connsiteX4387" fmla="*/ 4732622 w 6125898"/>
              <a:gd name="connsiteY4387" fmla="*/ 3736666 h 5594367"/>
              <a:gd name="connsiteX4388" fmla="*/ 4667510 w 6125898"/>
              <a:gd name="connsiteY4388" fmla="*/ 3633017 h 5594367"/>
              <a:gd name="connsiteX4389" fmla="*/ 4654222 w 6125898"/>
              <a:gd name="connsiteY4389" fmla="*/ 3658929 h 5594367"/>
              <a:gd name="connsiteX4390" fmla="*/ 4667510 w 6125898"/>
              <a:gd name="connsiteY4390" fmla="*/ 3633017 h 5594367"/>
              <a:gd name="connsiteX4391" fmla="*/ 4667510 w 6125898"/>
              <a:gd name="connsiteY4391" fmla="*/ 3633017 h 5594367"/>
              <a:gd name="connsiteX4392" fmla="*/ 4654222 w 6125898"/>
              <a:gd name="connsiteY4392" fmla="*/ 3788490 h 5594367"/>
              <a:gd name="connsiteX4393" fmla="*/ 4654222 w 6125898"/>
              <a:gd name="connsiteY4393" fmla="*/ 3749290 h 5594367"/>
              <a:gd name="connsiteX4394" fmla="*/ 4667510 w 6125898"/>
              <a:gd name="connsiteY4394" fmla="*/ 3762578 h 5594367"/>
              <a:gd name="connsiteX4395" fmla="*/ 4693422 w 6125898"/>
              <a:gd name="connsiteY4395" fmla="*/ 3736666 h 5594367"/>
              <a:gd name="connsiteX4396" fmla="*/ 4706710 w 6125898"/>
              <a:gd name="connsiteY4396" fmla="*/ 3775866 h 5594367"/>
              <a:gd name="connsiteX4397" fmla="*/ 4667510 w 6125898"/>
              <a:gd name="connsiteY4397" fmla="*/ 3789154 h 5594367"/>
              <a:gd name="connsiteX4398" fmla="*/ 4641598 w 6125898"/>
              <a:gd name="connsiteY4398" fmla="*/ 3815066 h 5594367"/>
              <a:gd name="connsiteX4399" fmla="*/ 4628310 w 6125898"/>
              <a:gd name="connsiteY4399" fmla="*/ 3815066 h 5594367"/>
              <a:gd name="connsiteX4400" fmla="*/ 4628310 w 6125898"/>
              <a:gd name="connsiteY4400" fmla="*/ 3801778 h 5594367"/>
              <a:gd name="connsiteX4401" fmla="*/ 4641598 w 6125898"/>
              <a:gd name="connsiteY4401" fmla="*/ 3815066 h 5594367"/>
              <a:gd name="connsiteX4402" fmla="*/ 4641598 w 6125898"/>
              <a:gd name="connsiteY4402" fmla="*/ 3789154 h 5594367"/>
              <a:gd name="connsiteX4403" fmla="*/ 4654222 w 6125898"/>
              <a:gd name="connsiteY4403" fmla="*/ 3788490 h 5594367"/>
              <a:gd name="connsiteX4404" fmla="*/ 4654222 w 6125898"/>
              <a:gd name="connsiteY4404" fmla="*/ 3788490 h 5594367"/>
              <a:gd name="connsiteX4405" fmla="*/ 4667510 w 6125898"/>
              <a:gd name="connsiteY4405" fmla="*/ 4060900 h 5594367"/>
              <a:gd name="connsiteX4406" fmla="*/ 4628310 w 6125898"/>
              <a:gd name="connsiteY4406" fmla="*/ 4034988 h 5594367"/>
              <a:gd name="connsiteX4407" fmla="*/ 4589109 w 6125898"/>
              <a:gd name="connsiteY4407" fmla="*/ 3995787 h 5594367"/>
              <a:gd name="connsiteX4408" fmla="*/ 4615021 w 6125898"/>
              <a:gd name="connsiteY4408" fmla="*/ 4009075 h 5594367"/>
              <a:gd name="connsiteX4409" fmla="*/ 4615021 w 6125898"/>
              <a:gd name="connsiteY4409" fmla="*/ 3983163 h 5594367"/>
              <a:gd name="connsiteX4410" fmla="*/ 4628310 w 6125898"/>
              <a:gd name="connsiteY4410" fmla="*/ 3983163 h 5594367"/>
              <a:gd name="connsiteX4411" fmla="*/ 4641598 w 6125898"/>
              <a:gd name="connsiteY4411" fmla="*/ 3996451 h 5594367"/>
              <a:gd name="connsiteX4412" fmla="*/ 4602397 w 6125898"/>
              <a:gd name="connsiteY4412" fmla="*/ 4022364 h 5594367"/>
              <a:gd name="connsiteX4413" fmla="*/ 4641598 w 6125898"/>
              <a:gd name="connsiteY4413" fmla="*/ 4009075 h 5594367"/>
              <a:gd name="connsiteX4414" fmla="*/ 4654886 w 6125898"/>
              <a:gd name="connsiteY4414" fmla="*/ 4009075 h 5594367"/>
              <a:gd name="connsiteX4415" fmla="*/ 4641598 w 6125898"/>
              <a:gd name="connsiteY4415" fmla="*/ 4060900 h 5594367"/>
              <a:gd name="connsiteX4416" fmla="*/ 4667510 w 6125898"/>
              <a:gd name="connsiteY4416" fmla="*/ 4047611 h 5594367"/>
              <a:gd name="connsiteX4417" fmla="*/ 4667510 w 6125898"/>
              <a:gd name="connsiteY4417" fmla="*/ 4060900 h 5594367"/>
              <a:gd name="connsiteX4418" fmla="*/ 4667510 w 6125898"/>
              <a:gd name="connsiteY4418" fmla="*/ 4060900 h 5594367"/>
              <a:gd name="connsiteX4419" fmla="*/ 4654222 w 6125898"/>
              <a:gd name="connsiteY4419" fmla="*/ 4151924 h 5594367"/>
              <a:gd name="connsiteX4420" fmla="*/ 4628310 w 6125898"/>
              <a:gd name="connsiteY4420" fmla="*/ 4138636 h 5594367"/>
              <a:gd name="connsiteX4421" fmla="*/ 4641598 w 6125898"/>
              <a:gd name="connsiteY4421" fmla="*/ 4099436 h 5594367"/>
              <a:gd name="connsiteX4422" fmla="*/ 4628310 w 6125898"/>
              <a:gd name="connsiteY4422" fmla="*/ 4086147 h 5594367"/>
              <a:gd name="connsiteX4423" fmla="*/ 4641598 w 6125898"/>
              <a:gd name="connsiteY4423" fmla="*/ 4072859 h 5594367"/>
              <a:gd name="connsiteX4424" fmla="*/ 4654886 w 6125898"/>
              <a:gd name="connsiteY4424" fmla="*/ 4112060 h 5594367"/>
              <a:gd name="connsiteX4425" fmla="*/ 4654222 w 6125898"/>
              <a:gd name="connsiteY4425" fmla="*/ 4151924 h 5594367"/>
              <a:gd name="connsiteX4426" fmla="*/ 4654222 w 6125898"/>
              <a:gd name="connsiteY4426" fmla="*/ 4151924 h 5594367"/>
              <a:gd name="connsiteX4427" fmla="*/ 4601733 w 6125898"/>
              <a:gd name="connsiteY4427" fmla="*/ 4139300 h 5594367"/>
              <a:gd name="connsiteX4428" fmla="*/ 4588445 w 6125898"/>
              <a:gd name="connsiteY4428" fmla="*/ 4152589 h 5594367"/>
              <a:gd name="connsiteX4429" fmla="*/ 4601733 w 6125898"/>
              <a:gd name="connsiteY4429" fmla="*/ 4139300 h 5594367"/>
              <a:gd name="connsiteX4430" fmla="*/ 4601733 w 6125898"/>
              <a:gd name="connsiteY4430" fmla="*/ 4139300 h 5594367"/>
              <a:gd name="connsiteX4431" fmla="*/ 4601733 w 6125898"/>
              <a:gd name="connsiteY4431" fmla="*/ 4126012 h 5594367"/>
              <a:gd name="connsiteX4432" fmla="*/ 4601733 w 6125898"/>
              <a:gd name="connsiteY4432" fmla="*/ 4126012 h 5594367"/>
              <a:gd name="connsiteX4433" fmla="*/ 4588445 w 6125898"/>
              <a:gd name="connsiteY4433" fmla="*/ 4126012 h 5594367"/>
              <a:gd name="connsiteX4434" fmla="*/ 4575156 w 6125898"/>
              <a:gd name="connsiteY4434" fmla="*/ 4112724 h 5594367"/>
              <a:gd name="connsiteX4435" fmla="*/ 4561868 w 6125898"/>
              <a:gd name="connsiteY4435" fmla="*/ 4126012 h 5594367"/>
              <a:gd name="connsiteX4436" fmla="*/ 4548580 w 6125898"/>
              <a:gd name="connsiteY4436" fmla="*/ 4112724 h 5594367"/>
              <a:gd name="connsiteX4437" fmla="*/ 4548580 w 6125898"/>
              <a:gd name="connsiteY4437" fmla="*/ 4138636 h 5594367"/>
              <a:gd name="connsiteX4438" fmla="*/ 4535292 w 6125898"/>
              <a:gd name="connsiteY4438" fmla="*/ 4099436 h 5594367"/>
              <a:gd name="connsiteX4439" fmla="*/ 4548580 w 6125898"/>
              <a:gd name="connsiteY4439" fmla="*/ 4086147 h 5594367"/>
              <a:gd name="connsiteX4440" fmla="*/ 4587780 w 6125898"/>
              <a:gd name="connsiteY4440" fmla="*/ 4112060 h 5594367"/>
              <a:gd name="connsiteX4441" fmla="*/ 4587780 w 6125898"/>
              <a:gd name="connsiteY4441" fmla="*/ 4112060 h 5594367"/>
              <a:gd name="connsiteX4442" fmla="*/ 4601069 w 6125898"/>
              <a:gd name="connsiteY4442" fmla="*/ 4086147 h 5594367"/>
              <a:gd name="connsiteX4443" fmla="*/ 4601069 w 6125898"/>
              <a:gd name="connsiteY4443" fmla="*/ 4072859 h 5594367"/>
              <a:gd name="connsiteX4444" fmla="*/ 4601069 w 6125898"/>
              <a:gd name="connsiteY4444" fmla="*/ 4072859 h 5594367"/>
              <a:gd name="connsiteX4445" fmla="*/ 4614357 w 6125898"/>
              <a:gd name="connsiteY4445" fmla="*/ 4086147 h 5594367"/>
              <a:gd name="connsiteX4446" fmla="*/ 4627645 w 6125898"/>
              <a:gd name="connsiteY4446" fmla="*/ 4112060 h 5594367"/>
              <a:gd name="connsiteX4447" fmla="*/ 4601733 w 6125898"/>
              <a:gd name="connsiteY4447" fmla="*/ 4126012 h 5594367"/>
              <a:gd name="connsiteX4448" fmla="*/ 4601733 w 6125898"/>
              <a:gd name="connsiteY4448" fmla="*/ 4126012 h 5594367"/>
              <a:gd name="connsiteX4449" fmla="*/ 4549244 w 6125898"/>
              <a:gd name="connsiteY4449" fmla="*/ 4074188 h 5594367"/>
              <a:gd name="connsiteX4450" fmla="*/ 4535956 w 6125898"/>
              <a:gd name="connsiteY4450" fmla="*/ 4060900 h 5594367"/>
              <a:gd name="connsiteX4451" fmla="*/ 4535956 w 6125898"/>
              <a:gd name="connsiteY4451" fmla="*/ 4074188 h 5594367"/>
              <a:gd name="connsiteX4452" fmla="*/ 4522668 w 6125898"/>
              <a:gd name="connsiteY4452" fmla="*/ 4060900 h 5594367"/>
              <a:gd name="connsiteX4453" fmla="*/ 4549244 w 6125898"/>
              <a:gd name="connsiteY4453" fmla="*/ 4074188 h 5594367"/>
              <a:gd name="connsiteX4454" fmla="*/ 4549244 w 6125898"/>
              <a:gd name="connsiteY4454" fmla="*/ 4074188 h 5594367"/>
              <a:gd name="connsiteX4455" fmla="*/ 4510044 w 6125898"/>
              <a:gd name="connsiteY4455" fmla="*/ 4034988 h 5594367"/>
              <a:gd name="connsiteX4456" fmla="*/ 4523332 w 6125898"/>
              <a:gd name="connsiteY4456" fmla="*/ 4021699 h 5594367"/>
              <a:gd name="connsiteX4457" fmla="*/ 4510044 w 6125898"/>
              <a:gd name="connsiteY4457" fmla="*/ 4034988 h 5594367"/>
              <a:gd name="connsiteX4458" fmla="*/ 4510044 w 6125898"/>
              <a:gd name="connsiteY4458" fmla="*/ 4034988 h 5594367"/>
              <a:gd name="connsiteX4459" fmla="*/ 4562532 w 6125898"/>
              <a:gd name="connsiteY4459" fmla="*/ 4022364 h 5594367"/>
              <a:gd name="connsiteX4460" fmla="*/ 4575821 w 6125898"/>
              <a:gd name="connsiteY4460" fmla="*/ 4035652 h 5594367"/>
              <a:gd name="connsiteX4461" fmla="*/ 4562532 w 6125898"/>
              <a:gd name="connsiteY4461" fmla="*/ 4022364 h 5594367"/>
              <a:gd name="connsiteX4462" fmla="*/ 4562532 w 6125898"/>
              <a:gd name="connsiteY4462" fmla="*/ 4022364 h 5594367"/>
              <a:gd name="connsiteX4463" fmla="*/ 4588445 w 6125898"/>
              <a:gd name="connsiteY4463" fmla="*/ 4022364 h 5594367"/>
              <a:gd name="connsiteX4464" fmla="*/ 4588445 w 6125898"/>
              <a:gd name="connsiteY4464" fmla="*/ 4022364 h 5594367"/>
              <a:gd name="connsiteX4465" fmla="*/ 4601733 w 6125898"/>
              <a:gd name="connsiteY4465" fmla="*/ 4022364 h 5594367"/>
              <a:gd name="connsiteX4466" fmla="*/ 4588445 w 6125898"/>
              <a:gd name="connsiteY4466" fmla="*/ 4048276 h 5594367"/>
              <a:gd name="connsiteX4467" fmla="*/ 4588445 w 6125898"/>
              <a:gd name="connsiteY4467" fmla="*/ 4022364 h 5594367"/>
              <a:gd name="connsiteX4468" fmla="*/ 4588445 w 6125898"/>
              <a:gd name="connsiteY4468" fmla="*/ 4022364 h 5594367"/>
              <a:gd name="connsiteX4469" fmla="*/ 4588445 w 6125898"/>
              <a:gd name="connsiteY4469" fmla="*/ 4022364 h 5594367"/>
              <a:gd name="connsiteX4470" fmla="*/ 4627645 w 6125898"/>
              <a:gd name="connsiteY4470" fmla="*/ 3749954 h 5594367"/>
              <a:gd name="connsiteX4471" fmla="*/ 4627645 w 6125898"/>
              <a:gd name="connsiteY4471" fmla="*/ 3749954 h 5594367"/>
              <a:gd name="connsiteX4472" fmla="*/ 4640934 w 6125898"/>
              <a:gd name="connsiteY4472" fmla="*/ 3763242 h 5594367"/>
              <a:gd name="connsiteX4473" fmla="*/ 4615021 w 6125898"/>
              <a:gd name="connsiteY4473" fmla="*/ 3763242 h 5594367"/>
              <a:gd name="connsiteX4474" fmla="*/ 4627645 w 6125898"/>
              <a:gd name="connsiteY4474" fmla="*/ 3749954 h 5594367"/>
              <a:gd name="connsiteX4475" fmla="*/ 4627645 w 6125898"/>
              <a:gd name="connsiteY4475" fmla="*/ 3749954 h 5594367"/>
              <a:gd name="connsiteX4476" fmla="*/ 4601733 w 6125898"/>
              <a:gd name="connsiteY4476" fmla="*/ 3724042 h 5594367"/>
              <a:gd name="connsiteX4477" fmla="*/ 4615021 w 6125898"/>
              <a:gd name="connsiteY4477" fmla="*/ 3737330 h 5594367"/>
              <a:gd name="connsiteX4478" fmla="*/ 4601733 w 6125898"/>
              <a:gd name="connsiteY4478" fmla="*/ 3750618 h 5594367"/>
              <a:gd name="connsiteX4479" fmla="*/ 4601733 w 6125898"/>
              <a:gd name="connsiteY4479" fmla="*/ 3724042 h 5594367"/>
              <a:gd name="connsiteX4480" fmla="*/ 4601733 w 6125898"/>
              <a:gd name="connsiteY4480" fmla="*/ 3724042 h 5594367"/>
              <a:gd name="connsiteX4481" fmla="*/ 4575821 w 6125898"/>
              <a:gd name="connsiteY4481" fmla="*/ 3736666 h 5594367"/>
              <a:gd name="connsiteX4482" fmla="*/ 4601733 w 6125898"/>
              <a:gd name="connsiteY4482" fmla="*/ 3749954 h 5594367"/>
              <a:gd name="connsiteX4483" fmla="*/ 4588445 w 6125898"/>
              <a:gd name="connsiteY4483" fmla="*/ 3775866 h 5594367"/>
              <a:gd name="connsiteX4484" fmla="*/ 4575156 w 6125898"/>
              <a:gd name="connsiteY4484" fmla="*/ 3775866 h 5594367"/>
              <a:gd name="connsiteX4485" fmla="*/ 4575821 w 6125898"/>
              <a:gd name="connsiteY4485" fmla="*/ 3736666 h 5594367"/>
              <a:gd name="connsiteX4486" fmla="*/ 4575821 w 6125898"/>
              <a:gd name="connsiteY4486" fmla="*/ 3736666 h 5594367"/>
              <a:gd name="connsiteX4487" fmla="*/ 4575821 w 6125898"/>
              <a:gd name="connsiteY4487" fmla="*/ 3788490 h 5594367"/>
              <a:gd name="connsiteX4488" fmla="*/ 4589109 w 6125898"/>
              <a:gd name="connsiteY4488" fmla="*/ 3814402 h 5594367"/>
              <a:gd name="connsiteX4489" fmla="*/ 4563197 w 6125898"/>
              <a:gd name="connsiteY4489" fmla="*/ 3814402 h 5594367"/>
              <a:gd name="connsiteX4490" fmla="*/ 4575821 w 6125898"/>
              <a:gd name="connsiteY4490" fmla="*/ 3788490 h 5594367"/>
              <a:gd name="connsiteX4491" fmla="*/ 4575821 w 6125898"/>
              <a:gd name="connsiteY4491" fmla="*/ 3788490 h 5594367"/>
              <a:gd name="connsiteX4492" fmla="*/ 4562532 w 6125898"/>
              <a:gd name="connsiteY4492" fmla="*/ 3840314 h 5594367"/>
              <a:gd name="connsiteX4493" fmla="*/ 4575821 w 6125898"/>
              <a:gd name="connsiteY4493" fmla="*/ 3840314 h 5594367"/>
              <a:gd name="connsiteX4494" fmla="*/ 4562532 w 6125898"/>
              <a:gd name="connsiteY4494" fmla="*/ 3853602 h 5594367"/>
              <a:gd name="connsiteX4495" fmla="*/ 4562532 w 6125898"/>
              <a:gd name="connsiteY4495" fmla="*/ 3840314 h 5594367"/>
              <a:gd name="connsiteX4496" fmla="*/ 4562532 w 6125898"/>
              <a:gd name="connsiteY4496" fmla="*/ 3840314 h 5594367"/>
              <a:gd name="connsiteX4497" fmla="*/ 4562532 w 6125898"/>
              <a:gd name="connsiteY4497" fmla="*/ 3840314 h 5594367"/>
              <a:gd name="connsiteX4498" fmla="*/ 4549244 w 6125898"/>
              <a:gd name="connsiteY4498" fmla="*/ 3892803 h 5594367"/>
              <a:gd name="connsiteX4499" fmla="*/ 4549244 w 6125898"/>
              <a:gd name="connsiteY4499" fmla="*/ 3906091 h 5594367"/>
              <a:gd name="connsiteX4500" fmla="*/ 4549244 w 6125898"/>
              <a:gd name="connsiteY4500" fmla="*/ 3906091 h 5594367"/>
              <a:gd name="connsiteX4501" fmla="*/ 4535956 w 6125898"/>
              <a:gd name="connsiteY4501" fmla="*/ 3906091 h 5594367"/>
              <a:gd name="connsiteX4502" fmla="*/ 4535956 w 6125898"/>
              <a:gd name="connsiteY4502" fmla="*/ 3906091 h 5594367"/>
              <a:gd name="connsiteX4503" fmla="*/ 4549244 w 6125898"/>
              <a:gd name="connsiteY4503" fmla="*/ 3892803 h 5594367"/>
              <a:gd name="connsiteX4504" fmla="*/ 4549244 w 6125898"/>
              <a:gd name="connsiteY4504" fmla="*/ 3892803 h 5594367"/>
              <a:gd name="connsiteX4505" fmla="*/ 4523332 w 6125898"/>
              <a:gd name="connsiteY4505" fmla="*/ 3866226 h 5594367"/>
              <a:gd name="connsiteX4506" fmla="*/ 4536620 w 6125898"/>
              <a:gd name="connsiteY4506" fmla="*/ 3879515 h 5594367"/>
              <a:gd name="connsiteX4507" fmla="*/ 4523332 w 6125898"/>
              <a:gd name="connsiteY4507" fmla="*/ 3866226 h 5594367"/>
              <a:gd name="connsiteX4508" fmla="*/ 4523332 w 6125898"/>
              <a:gd name="connsiteY4508" fmla="*/ 3866226 h 5594367"/>
              <a:gd name="connsiteX4509" fmla="*/ 4523332 w 6125898"/>
              <a:gd name="connsiteY4509" fmla="*/ 3788490 h 5594367"/>
              <a:gd name="connsiteX4510" fmla="*/ 4536620 w 6125898"/>
              <a:gd name="connsiteY4510" fmla="*/ 3788490 h 5594367"/>
              <a:gd name="connsiteX4511" fmla="*/ 4510708 w 6125898"/>
              <a:gd name="connsiteY4511" fmla="*/ 3801778 h 5594367"/>
              <a:gd name="connsiteX4512" fmla="*/ 4523332 w 6125898"/>
              <a:gd name="connsiteY4512" fmla="*/ 3788490 h 5594367"/>
              <a:gd name="connsiteX4513" fmla="*/ 4523332 w 6125898"/>
              <a:gd name="connsiteY4513" fmla="*/ 3788490 h 5594367"/>
              <a:gd name="connsiteX4514" fmla="*/ 4523332 w 6125898"/>
              <a:gd name="connsiteY4514" fmla="*/ 3931339 h 5594367"/>
              <a:gd name="connsiteX4515" fmla="*/ 4575821 w 6125898"/>
              <a:gd name="connsiteY4515" fmla="*/ 3944627 h 5594367"/>
              <a:gd name="connsiteX4516" fmla="*/ 4575821 w 6125898"/>
              <a:gd name="connsiteY4516" fmla="*/ 3970539 h 5594367"/>
              <a:gd name="connsiteX4517" fmla="*/ 4601733 w 6125898"/>
              <a:gd name="connsiteY4517" fmla="*/ 3983828 h 5594367"/>
              <a:gd name="connsiteX4518" fmla="*/ 4601733 w 6125898"/>
              <a:gd name="connsiteY4518" fmla="*/ 3983828 h 5594367"/>
              <a:gd name="connsiteX4519" fmla="*/ 4601733 w 6125898"/>
              <a:gd name="connsiteY4519" fmla="*/ 3983828 h 5594367"/>
              <a:gd name="connsiteX4520" fmla="*/ 4601733 w 6125898"/>
              <a:gd name="connsiteY4520" fmla="*/ 3983828 h 5594367"/>
              <a:gd name="connsiteX4521" fmla="*/ 4549244 w 6125898"/>
              <a:gd name="connsiteY4521" fmla="*/ 4009740 h 5594367"/>
              <a:gd name="connsiteX4522" fmla="*/ 4549244 w 6125898"/>
              <a:gd name="connsiteY4522" fmla="*/ 3983828 h 5594367"/>
              <a:gd name="connsiteX4523" fmla="*/ 4535956 w 6125898"/>
              <a:gd name="connsiteY4523" fmla="*/ 3997116 h 5594367"/>
              <a:gd name="connsiteX4524" fmla="*/ 4561868 w 6125898"/>
              <a:gd name="connsiteY4524" fmla="*/ 3971204 h 5594367"/>
              <a:gd name="connsiteX4525" fmla="*/ 4535956 w 6125898"/>
              <a:gd name="connsiteY4525" fmla="*/ 3945292 h 5594367"/>
              <a:gd name="connsiteX4526" fmla="*/ 4510044 w 6125898"/>
              <a:gd name="connsiteY4526" fmla="*/ 3945292 h 5594367"/>
              <a:gd name="connsiteX4527" fmla="*/ 4523332 w 6125898"/>
              <a:gd name="connsiteY4527" fmla="*/ 3945292 h 5594367"/>
              <a:gd name="connsiteX4528" fmla="*/ 4510044 w 6125898"/>
              <a:gd name="connsiteY4528" fmla="*/ 3958580 h 5594367"/>
              <a:gd name="connsiteX4529" fmla="*/ 4523332 w 6125898"/>
              <a:gd name="connsiteY4529" fmla="*/ 3931339 h 5594367"/>
              <a:gd name="connsiteX4530" fmla="*/ 4523332 w 6125898"/>
              <a:gd name="connsiteY4530" fmla="*/ 3931339 h 5594367"/>
              <a:gd name="connsiteX4531" fmla="*/ 4510044 w 6125898"/>
              <a:gd name="connsiteY4531" fmla="*/ 3983163 h 5594367"/>
              <a:gd name="connsiteX4532" fmla="*/ 4523332 w 6125898"/>
              <a:gd name="connsiteY4532" fmla="*/ 3983163 h 5594367"/>
              <a:gd name="connsiteX4533" fmla="*/ 4510044 w 6125898"/>
              <a:gd name="connsiteY4533" fmla="*/ 4009075 h 5594367"/>
              <a:gd name="connsiteX4534" fmla="*/ 4510044 w 6125898"/>
              <a:gd name="connsiteY4534" fmla="*/ 3983163 h 5594367"/>
              <a:gd name="connsiteX4535" fmla="*/ 4510044 w 6125898"/>
              <a:gd name="connsiteY4535" fmla="*/ 3983163 h 5594367"/>
              <a:gd name="connsiteX4536" fmla="*/ 4523332 w 6125898"/>
              <a:gd name="connsiteY4536" fmla="*/ 4100100 h 5594367"/>
              <a:gd name="connsiteX4537" fmla="*/ 4497420 w 6125898"/>
              <a:gd name="connsiteY4537" fmla="*/ 4086812 h 5594367"/>
              <a:gd name="connsiteX4538" fmla="*/ 4497420 w 6125898"/>
              <a:gd name="connsiteY4538" fmla="*/ 4100100 h 5594367"/>
              <a:gd name="connsiteX4539" fmla="*/ 4523332 w 6125898"/>
              <a:gd name="connsiteY4539" fmla="*/ 4126012 h 5594367"/>
              <a:gd name="connsiteX4540" fmla="*/ 4497420 w 6125898"/>
              <a:gd name="connsiteY4540" fmla="*/ 4086812 h 5594367"/>
              <a:gd name="connsiteX4541" fmla="*/ 4523332 w 6125898"/>
              <a:gd name="connsiteY4541" fmla="*/ 4100100 h 5594367"/>
              <a:gd name="connsiteX4542" fmla="*/ 4523332 w 6125898"/>
              <a:gd name="connsiteY4542" fmla="*/ 4100100 h 5594367"/>
              <a:gd name="connsiteX4543" fmla="*/ 4483467 w 6125898"/>
              <a:gd name="connsiteY4543" fmla="*/ 4165213 h 5594367"/>
              <a:gd name="connsiteX4544" fmla="*/ 4509379 w 6125898"/>
              <a:gd name="connsiteY4544" fmla="*/ 4178501 h 5594367"/>
              <a:gd name="connsiteX4545" fmla="*/ 4483467 w 6125898"/>
              <a:gd name="connsiteY4545" fmla="*/ 4178501 h 5594367"/>
              <a:gd name="connsiteX4546" fmla="*/ 4483467 w 6125898"/>
              <a:gd name="connsiteY4546" fmla="*/ 4165213 h 5594367"/>
              <a:gd name="connsiteX4547" fmla="*/ 4483467 w 6125898"/>
              <a:gd name="connsiteY4547" fmla="*/ 4165213 h 5594367"/>
              <a:gd name="connsiteX4548" fmla="*/ 4483467 w 6125898"/>
              <a:gd name="connsiteY4548" fmla="*/ 4229661 h 5594367"/>
              <a:gd name="connsiteX4549" fmla="*/ 4483467 w 6125898"/>
              <a:gd name="connsiteY4549" fmla="*/ 4229661 h 5594367"/>
              <a:gd name="connsiteX4550" fmla="*/ 4496755 w 6125898"/>
              <a:gd name="connsiteY4550" fmla="*/ 4229661 h 5594367"/>
              <a:gd name="connsiteX4551" fmla="*/ 4483467 w 6125898"/>
              <a:gd name="connsiteY4551" fmla="*/ 4242949 h 5594367"/>
              <a:gd name="connsiteX4552" fmla="*/ 4483467 w 6125898"/>
              <a:gd name="connsiteY4552" fmla="*/ 4229661 h 5594367"/>
              <a:gd name="connsiteX4553" fmla="*/ 4483467 w 6125898"/>
              <a:gd name="connsiteY4553" fmla="*/ 4229661 h 5594367"/>
              <a:gd name="connsiteX4554" fmla="*/ 4496755 w 6125898"/>
              <a:gd name="connsiteY4554" fmla="*/ 4229661 h 5594367"/>
              <a:gd name="connsiteX4555" fmla="*/ 4510044 w 6125898"/>
              <a:gd name="connsiteY4555" fmla="*/ 4203749 h 5594367"/>
              <a:gd name="connsiteX4556" fmla="*/ 4496755 w 6125898"/>
              <a:gd name="connsiteY4556" fmla="*/ 4229661 h 5594367"/>
              <a:gd name="connsiteX4557" fmla="*/ 4496755 w 6125898"/>
              <a:gd name="connsiteY4557" fmla="*/ 4229661 h 5594367"/>
              <a:gd name="connsiteX4558" fmla="*/ 4496755 w 6125898"/>
              <a:gd name="connsiteY4558" fmla="*/ 4060900 h 5594367"/>
              <a:gd name="connsiteX4559" fmla="*/ 4457555 w 6125898"/>
              <a:gd name="connsiteY4559" fmla="*/ 4047611 h 5594367"/>
              <a:gd name="connsiteX4560" fmla="*/ 4483467 w 6125898"/>
              <a:gd name="connsiteY4560" fmla="*/ 4047611 h 5594367"/>
              <a:gd name="connsiteX4561" fmla="*/ 4496755 w 6125898"/>
              <a:gd name="connsiteY4561" fmla="*/ 4060900 h 5594367"/>
              <a:gd name="connsiteX4562" fmla="*/ 4496755 w 6125898"/>
              <a:gd name="connsiteY4562" fmla="*/ 4060900 h 5594367"/>
              <a:gd name="connsiteX4563" fmla="*/ 4470843 w 6125898"/>
              <a:gd name="connsiteY4563" fmla="*/ 3931339 h 5594367"/>
              <a:gd name="connsiteX4564" fmla="*/ 4470843 w 6125898"/>
              <a:gd name="connsiteY4564" fmla="*/ 3944627 h 5594367"/>
              <a:gd name="connsiteX4565" fmla="*/ 4484131 w 6125898"/>
              <a:gd name="connsiteY4565" fmla="*/ 3944627 h 5594367"/>
              <a:gd name="connsiteX4566" fmla="*/ 4458220 w 6125898"/>
              <a:gd name="connsiteY4566" fmla="*/ 3957915 h 5594367"/>
              <a:gd name="connsiteX4567" fmla="*/ 4470843 w 6125898"/>
              <a:gd name="connsiteY4567" fmla="*/ 3931339 h 5594367"/>
              <a:gd name="connsiteX4568" fmla="*/ 4470843 w 6125898"/>
              <a:gd name="connsiteY4568" fmla="*/ 3931339 h 5594367"/>
              <a:gd name="connsiteX4569" fmla="*/ 4430978 w 6125898"/>
              <a:gd name="connsiteY4569" fmla="*/ 3866226 h 5594367"/>
              <a:gd name="connsiteX4570" fmla="*/ 4444266 w 6125898"/>
              <a:gd name="connsiteY4570" fmla="*/ 3866226 h 5594367"/>
              <a:gd name="connsiteX4571" fmla="*/ 4444266 w 6125898"/>
              <a:gd name="connsiteY4571" fmla="*/ 3879515 h 5594367"/>
              <a:gd name="connsiteX4572" fmla="*/ 4430978 w 6125898"/>
              <a:gd name="connsiteY4572" fmla="*/ 3866226 h 5594367"/>
              <a:gd name="connsiteX4573" fmla="*/ 4430978 w 6125898"/>
              <a:gd name="connsiteY4573" fmla="*/ 3866226 h 5594367"/>
              <a:gd name="connsiteX4574" fmla="*/ 4430978 w 6125898"/>
              <a:gd name="connsiteY4574" fmla="*/ 3970539 h 5594367"/>
              <a:gd name="connsiteX4575" fmla="*/ 4444266 w 6125898"/>
              <a:gd name="connsiteY4575" fmla="*/ 3996451 h 5594367"/>
              <a:gd name="connsiteX4576" fmla="*/ 4430978 w 6125898"/>
              <a:gd name="connsiteY4576" fmla="*/ 3970539 h 5594367"/>
              <a:gd name="connsiteX4577" fmla="*/ 4430978 w 6125898"/>
              <a:gd name="connsiteY4577" fmla="*/ 3970539 h 5594367"/>
              <a:gd name="connsiteX4578" fmla="*/ 4430978 w 6125898"/>
              <a:gd name="connsiteY4578" fmla="*/ 3918715 h 5594367"/>
              <a:gd name="connsiteX4579" fmla="*/ 4444266 w 6125898"/>
              <a:gd name="connsiteY4579" fmla="*/ 3932004 h 5594367"/>
              <a:gd name="connsiteX4580" fmla="*/ 4430978 w 6125898"/>
              <a:gd name="connsiteY4580" fmla="*/ 3918715 h 5594367"/>
              <a:gd name="connsiteX4581" fmla="*/ 4430978 w 6125898"/>
              <a:gd name="connsiteY4581" fmla="*/ 3918715 h 5594367"/>
              <a:gd name="connsiteX4582" fmla="*/ 4470843 w 6125898"/>
              <a:gd name="connsiteY4582" fmla="*/ 4086812 h 5594367"/>
              <a:gd name="connsiteX4583" fmla="*/ 4484131 w 6125898"/>
              <a:gd name="connsiteY4583" fmla="*/ 4100100 h 5594367"/>
              <a:gd name="connsiteX4584" fmla="*/ 4458220 w 6125898"/>
              <a:gd name="connsiteY4584" fmla="*/ 4113389 h 5594367"/>
              <a:gd name="connsiteX4585" fmla="*/ 4471508 w 6125898"/>
              <a:gd name="connsiteY4585" fmla="*/ 4126677 h 5594367"/>
              <a:gd name="connsiteX4586" fmla="*/ 4458220 w 6125898"/>
              <a:gd name="connsiteY4586" fmla="*/ 4126677 h 5594367"/>
              <a:gd name="connsiteX4587" fmla="*/ 4432307 w 6125898"/>
              <a:gd name="connsiteY4587" fmla="*/ 4087476 h 5594367"/>
              <a:gd name="connsiteX4588" fmla="*/ 4432307 w 6125898"/>
              <a:gd name="connsiteY4588" fmla="*/ 4100764 h 5594367"/>
              <a:gd name="connsiteX4589" fmla="*/ 4419019 w 6125898"/>
              <a:gd name="connsiteY4589" fmla="*/ 4100764 h 5594367"/>
              <a:gd name="connsiteX4590" fmla="*/ 4419019 w 6125898"/>
              <a:gd name="connsiteY4590" fmla="*/ 4061564 h 5594367"/>
              <a:gd name="connsiteX4591" fmla="*/ 4470843 w 6125898"/>
              <a:gd name="connsiteY4591" fmla="*/ 4086812 h 5594367"/>
              <a:gd name="connsiteX4592" fmla="*/ 4470843 w 6125898"/>
              <a:gd name="connsiteY4592" fmla="*/ 4086812 h 5594367"/>
              <a:gd name="connsiteX4593" fmla="*/ 4457555 w 6125898"/>
              <a:gd name="connsiteY4593" fmla="*/ 4203749 h 5594367"/>
              <a:gd name="connsiteX4594" fmla="*/ 4470843 w 6125898"/>
              <a:gd name="connsiteY4594" fmla="*/ 4229661 h 5594367"/>
              <a:gd name="connsiteX4595" fmla="*/ 4444931 w 6125898"/>
              <a:gd name="connsiteY4595" fmla="*/ 4216373 h 5594367"/>
              <a:gd name="connsiteX4596" fmla="*/ 4457555 w 6125898"/>
              <a:gd name="connsiteY4596" fmla="*/ 4203749 h 5594367"/>
              <a:gd name="connsiteX4597" fmla="*/ 4457555 w 6125898"/>
              <a:gd name="connsiteY4597" fmla="*/ 4203749 h 5594367"/>
              <a:gd name="connsiteX4598" fmla="*/ 4457555 w 6125898"/>
              <a:gd name="connsiteY4598" fmla="*/ 4165213 h 5594367"/>
              <a:gd name="connsiteX4599" fmla="*/ 4457555 w 6125898"/>
              <a:gd name="connsiteY4599" fmla="*/ 4165213 h 5594367"/>
              <a:gd name="connsiteX4600" fmla="*/ 4457555 w 6125898"/>
              <a:gd name="connsiteY4600" fmla="*/ 4151924 h 5594367"/>
              <a:gd name="connsiteX4601" fmla="*/ 4470843 w 6125898"/>
              <a:gd name="connsiteY4601" fmla="*/ 4165213 h 5594367"/>
              <a:gd name="connsiteX4602" fmla="*/ 4457555 w 6125898"/>
              <a:gd name="connsiteY4602" fmla="*/ 4165213 h 5594367"/>
              <a:gd name="connsiteX4603" fmla="*/ 4457555 w 6125898"/>
              <a:gd name="connsiteY4603" fmla="*/ 4165213 h 5594367"/>
              <a:gd name="connsiteX4604" fmla="*/ 4418355 w 6125898"/>
              <a:gd name="connsiteY4604" fmla="*/ 4048276 h 5594367"/>
              <a:gd name="connsiteX4605" fmla="*/ 4418355 w 6125898"/>
              <a:gd name="connsiteY4605" fmla="*/ 4034988 h 5594367"/>
              <a:gd name="connsiteX4606" fmla="*/ 4431643 w 6125898"/>
              <a:gd name="connsiteY4606" fmla="*/ 4048276 h 5594367"/>
              <a:gd name="connsiteX4607" fmla="*/ 4418355 w 6125898"/>
              <a:gd name="connsiteY4607" fmla="*/ 4048276 h 5594367"/>
              <a:gd name="connsiteX4608" fmla="*/ 4418355 w 6125898"/>
              <a:gd name="connsiteY4608" fmla="*/ 4048276 h 5594367"/>
              <a:gd name="connsiteX4609" fmla="*/ 4405067 w 6125898"/>
              <a:gd name="connsiteY4609" fmla="*/ 3814402 h 5594367"/>
              <a:gd name="connsiteX4610" fmla="*/ 4418355 w 6125898"/>
              <a:gd name="connsiteY4610" fmla="*/ 3801114 h 5594367"/>
              <a:gd name="connsiteX4611" fmla="*/ 4405067 w 6125898"/>
              <a:gd name="connsiteY4611" fmla="*/ 3814402 h 5594367"/>
              <a:gd name="connsiteX4612" fmla="*/ 4405067 w 6125898"/>
              <a:gd name="connsiteY4612" fmla="*/ 3801114 h 5594367"/>
              <a:gd name="connsiteX4613" fmla="*/ 4405067 w 6125898"/>
              <a:gd name="connsiteY4613" fmla="*/ 3814402 h 5594367"/>
              <a:gd name="connsiteX4614" fmla="*/ 4405067 w 6125898"/>
              <a:gd name="connsiteY4614" fmla="*/ 3814402 h 5594367"/>
              <a:gd name="connsiteX4615" fmla="*/ 4365866 w 6125898"/>
              <a:gd name="connsiteY4615" fmla="*/ 4048276 h 5594367"/>
              <a:gd name="connsiteX4616" fmla="*/ 4352578 w 6125898"/>
              <a:gd name="connsiteY4616" fmla="*/ 4048276 h 5594367"/>
              <a:gd name="connsiteX4617" fmla="*/ 4365866 w 6125898"/>
              <a:gd name="connsiteY4617" fmla="*/ 4048276 h 5594367"/>
              <a:gd name="connsiteX4618" fmla="*/ 4365866 w 6125898"/>
              <a:gd name="connsiteY4618" fmla="*/ 4048276 h 5594367"/>
              <a:gd name="connsiteX4619" fmla="*/ 4379154 w 6125898"/>
              <a:gd name="connsiteY4619" fmla="*/ 4255573 h 5594367"/>
              <a:gd name="connsiteX4620" fmla="*/ 4379154 w 6125898"/>
              <a:gd name="connsiteY4620" fmla="*/ 4268861 h 5594367"/>
              <a:gd name="connsiteX4621" fmla="*/ 4365866 w 6125898"/>
              <a:gd name="connsiteY4621" fmla="*/ 4255573 h 5594367"/>
              <a:gd name="connsiteX4622" fmla="*/ 4379154 w 6125898"/>
              <a:gd name="connsiteY4622" fmla="*/ 4255573 h 5594367"/>
              <a:gd name="connsiteX4623" fmla="*/ 4379154 w 6125898"/>
              <a:gd name="connsiteY4623" fmla="*/ 4255573 h 5594367"/>
              <a:gd name="connsiteX4624" fmla="*/ 4326665 w 6125898"/>
              <a:gd name="connsiteY4624" fmla="*/ 4203749 h 5594367"/>
              <a:gd name="connsiteX4625" fmla="*/ 4352578 w 6125898"/>
              <a:gd name="connsiteY4625" fmla="*/ 4203749 h 5594367"/>
              <a:gd name="connsiteX4626" fmla="*/ 4339289 w 6125898"/>
              <a:gd name="connsiteY4626" fmla="*/ 4242949 h 5594367"/>
              <a:gd name="connsiteX4627" fmla="*/ 4352578 w 6125898"/>
              <a:gd name="connsiteY4627" fmla="*/ 4217037 h 5594367"/>
              <a:gd name="connsiteX4628" fmla="*/ 4339289 w 6125898"/>
              <a:gd name="connsiteY4628" fmla="*/ 4217037 h 5594367"/>
              <a:gd name="connsiteX4629" fmla="*/ 4326001 w 6125898"/>
              <a:gd name="connsiteY4629" fmla="*/ 4230325 h 5594367"/>
              <a:gd name="connsiteX4630" fmla="*/ 4326665 w 6125898"/>
              <a:gd name="connsiteY4630" fmla="*/ 4203749 h 5594367"/>
              <a:gd name="connsiteX4631" fmla="*/ 4326665 w 6125898"/>
              <a:gd name="connsiteY4631" fmla="*/ 4203749 h 5594367"/>
              <a:gd name="connsiteX4632" fmla="*/ 4300089 w 6125898"/>
              <a:gd name="connsiteY4632" fmla="*/ 3749954 h 5594367"/>
              <a:gd name="connsiteX4633" fmla="*/ 4313377 w 6125898"/>
              <a:gd name="connsiteY4633" fmla="*/ 3736666 h 5594367"/>
              <a:gd name="connsiteX4634" fmla="*/ 4300089 w 6125898"/>
              <a:gd name="connsiteY4634" fmla="*/ 3736666 h 5594367"/>
              <a:gd name="connsiteX4635" fmla="*/ 4313377 w 6125898"/>
              <a:gd name="connsiteY4635" fmla="*/ 3736666 h 5594367"/>
              <a:gd name="connsiteX4636" fmla="*/ 4313377 w 6125898"/>
              <a:gd name="connsiteY4636" fmla="*/ 3736666 h 5594367"/>
              <a:gd name="connsiteX4637" fmla="*/ 4300089 w 6125898"/>
              <a:gd name="connsiteY4637" fmla="*/ 3749954 h 5594367"/>
              <a:gd name="connsiteX4638" fmla="*/ 4300089 w 6125898"/>
              <a:gd name="connsiteY4638" fmla="*/ 3749954 h 5594367"/>
              <a:gd name="connsiteX4639" fmla="*/ 4326665 w 6125898"/>
              <a:gd name="connsiteY4639" fmla="*/ 4191125 h 5594367"/>
              <a:gd name="connsiteX4640" fmla="*/ 4313377 w 6125898"/>
              <a:gd name="connsiteY4640" fmla="*/ 4177837 h 5594367"/>
              <a:gd name="connsiteX4641" fmla="*/ 4326665 w 6125898"/>
              <a:gd name="connsiteY4641" fmla="*/ 4164548 h 5594367"/>
              <a:gd name="connsiteX4642" fmla="*/ 4326665 w 6125898"/>
              <a:gd name="connsiteY4642" fmla="*/ 4191125 h 5594367"/>
              <a:gd name="connsiteX4643" fmla="*/ 4326665 w 6125898"/>
              <a:gd name="connsiteY4643" fmla="*/ 4191125 h 5594367"/>
              <a:gd name="connsiteX4644" fmla="*/ 4326665 w 6125898"/>
              <a:gd name="connsiteY4644" fmla="*/ 4242949 h 5594367"/>
              <a:gd name="connsiteX4645" fmla="*/ 4339954 w 6125898"/>
              <a:gd name="connsiteY4645" fmla="*/ 4242949 h 5594367"/>
              <a:gd name="connsiteX4646" fmla="*/ 4326665 w 6125898"/>
              <a:gd name="connsiteY4646" fmla="*/ 4256238 h 5594367"/>
              <a:gd name="connsiteX4647" fmla="*/ 4326665 w 6125898"/>
              <a:gd name="connsiteY4647" fmla="*/ 4242949 h 5594367"/>
              <a:gd name="connsiteX4648" fmla="*/ 4326665 w 6125898"/>
              <a:gd name="connsiteY4648" fmla="*/ 4242949 h 5594367"/>
              <a:gd name="connsiteX4649" fmla="*/ 4326665 w 6125898"/>
              <a:gd name="connsiteY4649" fmla="*/ 4268861 h 5594367"/>
              <a:gd name="connsiteX4650" fmla="*/ 4339954 w 6125898"/>
              <a:gd name="connsiteY4650" fmla="*/ 4268861 h 5594367"/>
              <a:gd name="connsiteX4651" fmla="*/ 4339954 w 6125898"/>
              <a:gd name="connsiteY4651" fmla="*/ 4242949 h 5594367"/>
              <a:gd name="connsiteX4652" fmla="*/ 4353242 w 6125898"/>
              <a:gd name="connsiteY4652" fmla="*/ 4242949 h 5594367"/>
              <a:gd name="connsiteX4653" fmla="*/ 4353242 w 6125898"/>
              <a:gd name="connsiteY4653" fmla="*/ 4256238 h 5594367"/>
              <a:gd name="connsiteX4654" fmla="*/ 4326665 w 6125898"/>
              <a:gd name="connsiteY4654" fmla="*/ 4268861 h 5594367"/>
              <a:gd name="connsiteX4655" fmla="*/ 4326665 w 6125898"/>
              <a:gd name="connsiteY4655" fmla="*/ 4268861 h 5594367"/>
              <a:gd name="connsiteX4656" fmla="*/ 4365866 w 6125898"/>
              <a:gd name="connsiteY4656" fmla="*/ 4294774 h 5594367"/>
              <a:gd name="connsiteX4657" fmla="*/ 4352578 w 6125898"/>
              <a:gd name="connsiteY4657" fmla="*/ 4255573 h 5594367"/>
              <a:gd name="connsiteX4658" fmla="*/ 4378490 w 6125898"/>
              <a:gd name="connsiteY4658" fmla="*/ 4294774 h 5594367"/>
              <a:gd name="connsiteX4659" fmla="*/ 4365866 w 6125898"/>
              <a:gd name="connsiteY4659" fmla="*/ 4294774 h 5594367"/>
              <a:gd name="connsiteX4660" fmla="*/ 4365866 w 6125898"/>
              <a:gd name="connsiteY4660" fmla="*/ 4294774 h 5594367"/>
              <a:gd name="connsiteX4661" fmla="*/ 4365866 w 6125898"/>
              <a:gd name="connsiteY4661" fmla="*/ 4359222 h 5594367"/>
              <a:gd name="connsiteX4662" fmla="*/ 4379154 w 6125898"/>
              <a:gd name="connsiteY4662" fmla="*/ 4320021 h 5594367"/>
              <a:gd name="connsiteX4663" fmla="*/ 4365866 w 6125898"/>
              <a:gd name="connsiteY4663" fmla="*/ 4359222 h 5594367"/>
              <a:gd name="connsiteX4664" fmla="*/ 4365866 w 6125898"/>
              <a:gd name="connsiteY4664" fmla="*/ 4359222 h 5594367"/>
              <a:gd name="connsiteX4665" fmla="*/ 4391778 w 6125898"/>
              <a:gd name="connsiteY4665" fmla="*/ 3931339 h 5594367"/>
              <a:gd name="connsiteX4666" fmla="*/ 4378490 w 6125898"/>
              <a:gd name="connsiteY4666" fmla="*/ 3918051 h 5594367"/>
              <a:gd name="connsiteX4667" fmla="*/ 4378490 w 6125898"/>
              <a:gd name="connsiteY4667" fmla="*/ 3918051 h 5594367"/>
              <a:gd name="connsiteX4668" fmla="*/ 4404402 w 6125898"/>
              <a:gd name="connsiteY4668" fmla="*/ 3918051 h 5594367"/>
              <a:gd name="connsiteX4669" fmla="*/ 4404402 w 6125898"/>
              <a:gd name="connsiteY4669" fmla="*/ 3931339 h 5594367"/>
              <a:gd name="connsiteX4670" fmla="*/ 4391778 w 6125898"/>
              <a:gd name="connsiteY4670" fmla="*/ 3931339 h 5594367"/>
              <a:gd name="connsiteX4671" fmla="*/ 4391778 w 6125898"/>
              <a:gd name="connsiteY4671" fmla="*/ 3931339 h 5594367"/>
              <a:gd name="connsiteX4672" fmla="*/ 4444266 w 6125898"/>
              <a:gd name="connsiteY4672" fmla="*/ 4346598 h 5594367"/>
              <a:gd name="connsiteX4673" fmla="*/ 4457555 w 6125898"/>
              <a:gd name="connsiteY4673" fmla="*/ 4333310 h 5594367"/>
              <a:gd name="connsiteX4674" fmla="*/ 4444266 w 6125898"/>
              <a:gd name="connsiteY4674" fmla="*/ 4346598 h 5594367"/>
              <a:gd name="connsiteX4675" fmla="*/ 4444266 w 6125898"/>
              <a:gd name="connsiteY4675" fmla="*/ 4346598 h 5594367"/>
              <a:gd name="connsiteX4676" fmla="*/ 4483467 w 6125898"/>
              <a:gd name="connsiteY4676" fmla="*/ 4333310 h 5594367"/>
              <a:gd name="connsiteX4677" fmla="*/ 4457555 w 6125898"/>
              <a:gd name="connsiteY4677" fmla="*/ 4320021 h 5594367"/>
              <a:gd name="connsiteX4678" fmla="*/ 4431643 w 6125898"/>
              <a:gd name="connsiteY4678" fmla="*/ 4306733 h 5594367"/>
              <a:gd name="connsiteX4679" fmla="*/ 4405731 w 6125898"/>
              <a:gd name="connsiteY4679" fmla="*/ 4306733 h 5594367"/>
              <a:gd name="connsiteX4680" fmla="*/ 4419019 w 6125898"/>
              <a:gd name="connsiteY4680" fmla="*/ 4306733 h 5594367"/>
              <a:gd name="connsiteX4681" fmla="*/ 4432307 w 6125898"/>
              <a:gd name="connsiteY4681" fmla="*/ 4293445 h 5594367"/>
              <a:gd name="connsiteX4682" fmla="*/ 4471508 w 6125898"/>
              <a:gd name="connsiteY4682" fmla="*/ 4267533 h 5594367"/>
              <a:gd name="connsiteX4683" fmla="*/ 4458220 w 6125898"/>
              <a:gd name="connsiteY4683" fmla="*/ 4293445 h 5594367"/>
              <a:gd name="connsiteX4684" fmla="*/ 4444931 w 6125898"/>
              <a:gd name="connsiteY4684" fmla="*/ 4280156 h 5594367"/>
              <a:gd name="connsiteX4685" fmla="*/ 4470843 w 6125898"/>
              <a:gd name="connsiteY4685" fmla="*/ 4306069 h 5594367"/>
              <a:gd name="connsiteX4686" fmla="*/ 4484131 w 6125898"/>
              <a:gd name="connsiteY4686" fmla="*/ 4292780 h 5594367"/>
              <a:gd name="connsiteX4687" fmla="*/ 4497420 w 6125898"/>
              <a:gd name="connsiteY4687" fmla="*/ 4331981 h 5594367"/>
              <a:gd name="connsiteX4688" fmla="*/ 4483467 w 6125898"/>
              <a:gd name="connsiteY4688" fmla="*/ 4331981 h 5594367"/>
              <a:gd name="connsiteX4689" fmla="*/ 4483467 w 6125898"/>
              <a:gd name="connsiteY4689" fmla="*/ 4333310 h 5594367"/>
              <a:gd name="connsiteX4690" fmla="*/ 4470843 w 6125898"/>
              <a:gd name="connsiteY4690" fmla="*/ 4268861 h 5594367"/>
              <a:gd name="connsiteX4691" fmla="*/ 4470843 w 6125898"/>
              <a:gd name="connsiteY4691" fmla="*/ 4294774 h 5594367"/>
              <a:gd name="connsiteX4692" fmla="*/ 4470843 w 6125898"/>
              <a:gd name="connsiteY4692" fmla="*/ 4268861 h 5594367"/>
              <a:gd name="connsiteX4693" fmla="*/ 4470843 w 6125898"/>
              <a:gd name="connsiteY4693" fmla="*/ 4268861 h 5594367"/>
              <a:gd name="connsiteX4694" fmla="*/ 4523332 w 6125898"/>
              <a:gd name="connsiteY4694" fmla="*/ 4255573 h 5594367"/>
              <a:gd name="connsiteX4695" fmla="*/ 4510044 w 6125898"/>
              <a:gd name="connsiteY4695" fmla="*/ 4255573 h 5594367"/>
              <a:gd name="connsiteX4696" fmla="*/ 4496755 w 6125898"/>
              <a:gd name="connsiteY4696" fmla="*/ 4255573 h 5594367"/>
              <a:gd name="connsiteX4697" fmla="*/ 4483467 w 6125898"/>
              <a:gd name="connsiteY4697" fmla="*/ 4268861 h 5594367"/>
              <a:gd name="connsiteX4698" fmla="*/ 4457555 w 6125898"/>
              <a:gd name="connsiteY4698" fmla="*/ 4255573 h 5594367"/>
              <a:gd name="connsiteX4699" fmla="*/ 4444266 w 6125898"/>
              <a:gd name="connsiteY4699" fmla="*/ 4229661 h 5594367"/>
              <a:gd name="connsiteX4700" fmla="*/ 4522668 w 6125898"/>
              <a:gd name="connsiteY4700" fmla="*/ 4242949 h 5594367"/>
              <a:gd name="connsiteX4701" fmla="*/ 4523332 w 6125898"/>
              <a:gd name="connsiteY4701" fmla="*/ 4255573 h 5594367"/>
              <a:gd name="connsiteX4702" fmla="*/ 4523332 w 6125898"/>
              <a:gd name="connsiteY4702" fmla="*/ 4255573 h 5594367"/>
              <a:gd name="connsiteX4703" fmla="*/ 4523332 w 6125898"/>
              <a:gd name="connsiteY4703" fmla="*/ 4203749 h 5594367"/>
              <a:gd name="connsiteX4704" fmla="*/ 4536620 w 6125898"/>
              <a:gd name="connsiteY4704" fmla="*/ 4203749 h 5594367"/>
              <a:gd name="connsiteX4705" fmla="*/ 4523332 w 6125898"/>
              <a:gd name="connsiteY4705" fmla="*/ 4203749 h 5594367"/>
              <a:gd name="connsiteX4706" fmla="*/ 4523332 w 6125898"/>
              <a:gd name="connsiteY4706" fmla="*/ 4203749 h 5594367"/>
              <a:gd name="connsiteX4707" fmla="*/ 4588445 w 6125898"/>
              <a:gd name="connsiteY4707" fmla="*/ 4281485 h 5594367"/>
              <a:gd name="connsiteX4708" fmla="*/ 4562532 w 6125898"/>
              <a:gd name="connsiteY4708" fmla="*/ 4294774 h 5594367"/>
              <a:gd name="connsiteX4709" fmla="*/ 4562532 w 6125898"/>
              <a:gd name="connsiteY4709" fmla="*/ 4281485 h 5594367"/>
              <a:gd name="connsiteX4710" fmla="*/ 4575821 w 6125898"/>
              <a:gd name="connsiteY4710" fmla="*/ 4268197 h 5594367"/>
              <a:gd name="connsiteX4711" fmla="*/ 4575821 w 6125898"/>
              <a:gd name="connsiteY4711" fmla="*/ 4268197 h 5594367"/>
              <a:gd name="connsiteX4712" fmla="*/ 4588445 w 6125898"/>
              <a:gd name="connsiteY4712" fmla="*/ 4281485 h 5594367"/>
              <a:gd name="connsiteX4713" fmla="*/ 4588445 w 6125898"/>
              <a:gd name="connsiteY4713" fmla="*/ 4281485 h 5594367"/>
              <a:gd name="connsiteX4714" fmla="*/ 4588445 w 6125898"/>
              <a:gd name="connsiteY4714" fmla="*/ 4281485 h 5594367"/>
              <a:gd name="connsiteX4715" fmla="*/ 4667510 w 6125898"/>
              <a:gd name="connsiteY4715" fmla="*/ 4203749 h 5594367"/>
              <a:gd name="connsiteX4716" fmla="*/ 4641598 w 6125898"/>
              <a:gd name="connsiteY4716" fmla="*/ 4255573 h 5594367"/>
              <a:gd name="connsiteX4717" fmla="*/ 4628310 w 6125898"/>
              <a:gd name="connsiteY4717" fmla="*/ 4294774 h 5594367"/>
              <a:gd name="connsiteX4718" fmla="*/ 4602397 w 6125898"/>
              <a:gd name="connsiteY4718" fmla="*/ 4308062 h 5594367"/>
              <a:gd name="connsiteX4719" fmla="*/ 4602397 w 6125898"/>
              <a:gd name="connsiteY4719" fmla="*/ 4256238 h 5594367"/>
              <a:gd name="connsiteX4720" fmla="*/ 4563197 w 6125898"/>
              <a:gd name="connsiteY4720" fmla="*/ 4269526 h 5594367"/>
              <a:gd name="connsiteX4721" fmla="*/ 4563197 w 6125898"/>
              <a:gd name="connsiteY4721" fmla="*/ 4256238 h 5594367"/>
              <a:gd name="connsiteX4722" fmla="*/ 4563197 w 6125898"/>
              <a:gd name="connsiteY4722" fmla="*/ 4256238 h 5594367"/>
              <a:gd name="connsiteX4723" fmla="*/ 4576485 w 6125898"/>
              <a:gd name="connsiteY4723" fmla="*/ 4256238 h 5594367"/>
              <a:gd name="connsiteX4724" fmla="*/ 4602397 w 6125898"/>
              <a:gd name="connsiteY4724" fmla="*/ 4242949 h 5594367"/>
              <a:gd name="connsiteX4725" fmla="*/ 4615686 w 6125898"/>
              <a:gd name="connsiteY4725" fmla="*/ 4256238 h 5594367"/>
              <a:gd name="connsiteX4726" fmla="*/ 4628974 w 6125898"/>
              <a:gd name="connsiteY4726" fmla="*/ 4230325 h 5594367"/>
              <a:gd name="connsiteX4727" fmla="*/ 4603062 w 6125898"/>
              <a:gd name="connsiteY4727" fmla="*/ 4230325 h 5594367"/>
              <a:gd name="connsiteX4728" fmla="*/ 4603062 w 6125898"/>
              <a:gd name="connsiteY4728" fmla="*/ 4217037 h 5594367"/>
              <a:gd name="connsiteX4729" fmla="*/ 4577149 w 6125898"/>
              <a:gd name="connsiteY4729" fmla="*/ 4242949 h 5594367"/>
              <a:gd name="connsiteX4730" fmla="*/ 4563861 w 6125898"/>
              <a:gd name="connsiteY4730" fmla="*/ 4256238 h 5594367"/>
              <a:gd name="connsiteX4731" fmla="*/ 4550573 w 6125898"/>
              <a:gd name="connsiteY4731" fmla="*/ 4230325 h 5594367"/>
              <a:gd name="connsiteX4732" fmla="*/ 4563861 w 6125898"/>
              <a:gd name="connsiteY4732" fmla="*/ 4230325 h 5594367"/>
              <a:gd name="connsiteX4733" fmla="*/ 4537949 w 6125898"/>
              <a:gd name="connsiteY4733" fmla="*/ 4191125 h 5594367"/>
              <a:gd name="connsiteX4734" fmla="*/ 4537949 w 6125898"/>
              <a:gd name="connsiteY4734" fmla="*/ 4177837 h 5594367"/>
              <a:gd name="connsiteX4735" fmla="*/ 4537949 w 6125898"/>
              <a:gd name="connsiteY4735" fmla="*/ 4138636 h 5594367"/>
              <a:gd name="connsiteX4736" fmla="*/ 4537949 w 6125898"/>
              <a:gd name="connsiteY4736" fmla="*/ 4164548 h 5594367"/>
              <a:gd name="connsiteX4737" fmla="*/ 4524661 w 6125898"/>
              <a:gd name="connsiteY4737" fmla="*/ 4151260 h 5594367"/>
              <a:gd name="connsiteX4738" fmla="*/ 4524661 w 6125898"/>
              <a:gd name="connsiteY4738" fmla="*/ 4151260 h 5594367"/>
              <a:gd name="connsiteX4739" fmla="*/ 4524661 w 6125898"/>
              <a:gd name="connsiteY4739" fmla="*/ 4125348 h 5594367"/>
              <a:gd name="connsiteX4740" fmla="*/ 4563861 w 6125898"/>
              <a:gd name="connsiteY4740" fmla="*/ 4164548 h 5594367"/>
              <a:gd name="connsiteX4741" fmla="*/ 4550573 w 6125898"/>
              <a:gd name="connsiteY4741" fmla="*/ 4177837 h 5594367"/>
              <a:gd name="connsiteX4742" fmla="*/ 4563861 w 6125898"/>
              <a:gd name="connsiteY4742" fmla="*/ 4177837 h 5594367"/>
              <a:gd name="connsiteX4743" fmla="*/ 4577149 w 6125898"/>
              <a:gd name="connsiteY4743" fmla="*/ 4164548 h 5594367"/>
              <a:gd name="connsiteX4744" fmla="*/ 4603062 w 6125898"/>
              <a:gd name="connsiteY4744" fmla="*/ 4177837 h 5594367"/>
              <a:gd name="connsiteX4745" fmla="*/ 4616350 w 6125898"/>
              <a:gd name="connsiteY4745" fmla="*/ 4164548 h 5594367"/>
              <a:gd name="connsiteX4746" fmla="*/ 4629638 w 6125898"/>
              <a:gd name="connsiteY4746" fmla="*/ 4190460 h 5594367"/>
              <a:gd name="connsiteX4747" fmla="*/ 4603726 w 6125898"/>
              <a:gd name="connsiteY4747" fmla="*/ 4203749 h 5594367"/>
              <a:gd name="connsiteX4748" fmla="*/ 4590437 w 6125898"/>
              <a:gd name="connsiteY4748" fmla="*/ 4177837 h 5594367"/>
              <a:gd name="connsiteX4749" fmla="*/ 4577149 w 6125898"/>
              <a:gd name="connsiteY4749" fmla="*/ 4203749 h 5594367"/>
              <a:gd name="connsiteX4750" fmla="*/ 4563861 w 6125898"/>
              <a:gd name="connsiteY4750" fmla="*/ 4203749 h 5594367"/>
              <a:gd name="connsiteX4751" fmla="*/ 4577149 w 6125898"/>
              <a:gd name="connsiteY4751" fmla="*/ 4217037 h 5594367"/>
              <a:gd name="connsiteX4752" fmla="*/ 4616350 w 6125898"/>
              <a:gd name="connsiteY4752" fmla="*/ 4191125 h 5594367"/>
              <a:gd name="connsiteX4753" fmla="*/ 4629638 w 6125898"/>
              <a:gd name="connsiteY4753" fmla="*/ 4217037 h 5594367"/>
              <a:gd name="connsiteX4754" fmla="*/ 4642926 w 6125898"/>
              <a:gd name="connsiteY4754" fmla="*/ 4203749 h 5594367"/>
              <a:gd name="connsiteX4755" fmla="*/ 4642926 w 6125898"/>
              <a:gd name="connsiteY4755" fmla="*/ 4177837 h 5594367"/>
              <a:gd name="connsiteX4756" fmla="*/ 4656215 w 6125898"/>
              <a:gd name="connsiteY4756" fmla="*/ 4191125 h 5594367"/>
              <a:gd name="connsiteX4757" fmla="*/ 4656215 w 6125898"/>
              <a:gd name="connsiteY4757" fmla="*/ 4217037 h 5594367"/>
              <a:gd name="connsiteX4758" fmla="*/ 4667510 w 6125898"/>
              <a:gd name="connsiteY4758" fmla="*/ 4203749 h 5594367"/>
              <a:gd name="connsiteX4759" fmla="*/ 4680798 w 6125898"/>
              <a:gd name="connsiteY4759" fmla="*/ 4217037 h 5594367"/>
              <a:gd name="connsiteX4760" fmla="*/ 4667510 w 6125898"/>
              <a:gd name="connsiteY4760" fmla="*/ 4203749 h 5594367"/>
              <a:gd name="connsiteX4761" fmla="*/ 4667510 w 6125898"/>
              <a:gd name="connsiteY4761" fmla="*/ 4203749 h 5594367"/>
              <a:gd name="connsiteX4762" fmla="*/ 4680133 w 6125898"/>
              <a:gd name="connsiteY4762" fmla="*/ 4060900 h 5594367"/>
              <a:gd name="connsiteX4763" fmla="*/ 4666845 w 6125898"/>
              <a:gd name="connsiteY4763" fmla="*/ 4060900 h 5594367"/>
              <a:gd name="connsiteX4764" fmla="*/ 4666845 w 6125898"/>
              <a:gd name="connsiteY4764" fmla="*/ 4060900 h 5594367"/>
              <a:gd name="connsiteX4765" fmla="*/ 4680133 w 6125898"/>
              <a:gd name="connsiteY4765" fmla="*/ 4047611 h 5594367"/>
              <a:gd name="connsiteX4766" fmla="*/ 4693422 w 6125898"/>
              <a:gd name="connsiteY4766" fmla="*/ 4047611 h 5594367"/>
              <a:gd name="connsiteX4767" fmla="*/ 4680133 w 6125898"/>
              <a:gd name="connsiteY4767" fmla="*/ 4060900 h 5594367"/>
              <a:gd name="connsiteX4768" fmla="*/ 4680133 w 6125898"/>
              <a:gd name="connsiteY4768" fmla="*/ 4060900 h 5594367"/>
              <a:gd name="connsiteX4769" fmla="*/ 4706710 w 6125898"/>
              <a:gd name="connsiteY4769" fmla="*/ 3788490 h 5594367"/>
              <a:gd name="connsiteX4770" fmla="*/ 4706710 w 6125898"/>
              <a:gd name="connsiteY4770" fmla="*/ 3801778 h 5594367"/>
              <a:gd name="connsiteX4771" fmla="*/ 4693422 w 6125898"/>
              <a:gd name="connsiteY4771" fmla="*/ 3788490 h 5594367"/>
              <a:gd name="connsiteX4772" fmla="*/ 4706710 w 6125898"/>
              <a:gd name="connsiteY4772" fmla="*/ 3788490 h 5594367"/>
              <a:gd name="connsiteX4773" fmla="*/ 4706710 w 6125898"/>
              <a:gd name="connsiteY4773" fmla="*/ 3788490 h 5594367"/>
              <a:gd name="connsiteX4774" fmla="*/ 4706710 w 6125898"/>
              <a:gd name="connsiteY4774" fmla="*/ 3866226 h 5594367"/>
              <a:gd name="connsiteX4775" fmla="*/ 4719998 w 6125898"/>
              <a:gd name="connsiteY4775" fmla="*/ 3852938 h 5594367"/>
              <a:gd name="connsiteX4776" fmla="*/ 4706710 w 6125898"/>
              <a:gd name="connsiteY4776" fmla="*/ 3866226 h 5594367"/>
              <a:gd name="connsiteX4777" fmla="*/ 4706710 w 6125898"/>
              <a:gd name="connsiteY4777" fmla="*/ 3866226 h 5594367"/>
              <a:gd name="connsiteX4778" fmla="*/ 4732622 w 6125898"/>
              <a:gd name="connsiteY4778" fmla="*/ 4463535 h 5594367"/>
              <a:gd name="connsiteX4779" fmla="*/ 4706710 w 6125898"/>
              <a:gd name="connsiteY4779" fmla="*/ 4424334 h 5594367"/>
              <a:gd name="connsiteX4780" fmla="*/ 4732622 w 6125898"/>
              <a:gd name="connsiteY4780" fmla="*/ 4437623 h 5594367"/>
              <a:gd name="connsiteX4781" fmla="*/ 4732622 w 6125898"/>
              <a:gd name="connsiteY4781" fmla="*/ 4463535 h 5594367"/>
              <a:gd name="connsiteX4782" fmla="*/ 4732622 w 6125898"/>
              <a:gd name="connsiteY4782" fmla="*/ 4463535 h 5594367"/>
              <a:gd name="connsiteX4783" fmla="*/ 4719998 w 6125898"/>
              <a:gd name="connsiteY4783" fmla="*/ 4086812 h 5594367"/>
              <a:gd name="connsiteX4784" fmla="*/ 4745911 w 6125898"/>
              <a:gd name="connsiteY4784" fmla="*/ 4060900 h 5594367"/>
              <a:gd name="connsiteX4785" fmla="*/ 4719998 w 6125898"/>
              <a:gd name="connsiteY4785" fmla="*/ 4086812 h 5594367"/>
              <a:gd name="connsiteX4786" fmla="*/ 4719998 w 6125898"/>
              <a:gd name="connsiteY4786" fmla="*/ 4086812 h 5594367"/>
              <a:gd name="connsiteX4787" fmla="*/ 4772487 w 6125898"/>
              <a:gd name="connsiteY4787" fmla="*/ 4463535 h 5594367"/>
              <a:gd name="connsiteX4788" fmla="*/ 4746575 w 6125898"/>
              <a:gd name="connsiteY4788" fmla="*/ 4450247 h 5594367"/>
              <a:gd name="connsiteX4789" fmla="*/ 4785775 w 6125898"/>
              <a:gd name="connsiteY4789" fmla="*/ 4450247 h 5594367"/>
              <a:gd name="connsiteX4790" fmla="*/ 4772487 w 6125898"/>
              <a:gd name="connsiteY4790" fmla="*/ 4463535 h 5594367"/>
              <a:gd name="connsiteX4791" fmla="*/ 4772487 w 6125898"/>
              <a:gd name="connsiteY4791" fmla="*/ 4463535 h 5594367"/>
              <a:gd name="connsiteX4792" fmla="*/ 4798399 w 6125898"/>
              <a:gd name="connsiteY4792" fmla="*/ 4177837 h 5594367"/>
              <a:gd name="connsiteX4793" fmla="*/ 4772487 w 6125898"/>
              <a:gd name="connsiteY4793" fmla="*/ 4164548 h 5594367"/>
              <a:gd name="connsiteX4794" fmla="*/ 4785775 w 6125898"/>
              <a:gd name="connsiteY4794" fmla="*/ 4177837 h 5594367"/>
              <a:gd name="connsiteX4795" fmla="*/ 4798399 w 6125898"/>
              <a:gd name="connsiteY4795" fmla="*/ 4177837 h 5594367"/>
              <a:gd name="connsiteX4796" fmla="*/ 4772487 w 6125898"/>
              <a:gd name="connsiteY4796" fmla="*/ 4229661 h 5594367"/>
              <a:gd name="connsiteX4797" fmla="*/ 4759199 w 6125898"/>
              <a:gd name="connsiteY4797" fmla="*/ 4216373 h 5594367"/>
              <a:gd name="connsiteX4798" fmla="*/ 4759199 w 6125898"/>
              <a:gd name="connsiteY4798" fmla="*/ 4190460 h 5594367"/>
              <a:gd name="connsiteX4799" fmla="*/ 4772487 w 6125898"/>
              <a:gd name="connsiteY4799" fmla="*/ 4164548 h 5594367"/>
              <a:gd name="connsiteX4800" fmla="*/ 4759199 w 6125898"/>
              <a:gd name="connsiteY4800" fmla="*/ 4151260 h 5594367"/>
              <a:gd name="connsiteX4801" fmla="*/ 4785111 w 6125898"/>
              <a:gd name="connsiteY4801" fmla="*/ 4151260 h 5594367"/>
              <a:gd name="connsiteX4802" fmla="*/ 4798399 w 6125898"/>
              <a:gd name="connsiteY4802" fmla="*/ 4151260 h 5594367"/>
              <a:gd name="connsiteX4803" fmla="*/ 4798399 w 6125898"/>
              <a:gd name="connsiteY4803" fmla="*/ 4177837 h 5594367"/>
              <a:gd name="connsiteX4804" fmla="*/ 4798399 w 6125898"/>
              <a:gd name="connsiteY4804" fmla="*/ 4177837 h 5594367"/>
              <a:gd name="connsiteX4805" fmla="*/ 4798399 w 6125898"/>
              <a:gd name="connsiteY4805" fmla="*/ 3619729 h 5594367"/>
              <a:gd name="connsiteX4806" fmla="*/ 4811688 w 6125898"/>
              <a:gd name="connsiteY4806" fmla="*/ 3606441 h 5594367"/>
              <a:gd name="connsiteX4807" fmla="*/ 4811688 w 6125898"/>
              <a:gd name="connsiteY4807" fmla="*/ 3606441 h 5594367"/>
              <a:gd name="connsiteX4808" fmla="*/ 4824976 w 6125898"/>
              <a:gd name="connsiteY4808" fmla="*/ 3619729 h 5594367"/>
              <a:gd name="connsiteX4809" fmla="*/ 4811688 w 6125898"/>
              <a:gd name="connsiteY4809" fmla="*/ 3633017 h 5594367"/>
              <a:gd name="connsiteX4810" fmla="*/ 4798399 w 6125898"/>
              <a:gd name="connsiteY4810" fmla="*/ 3619729 h 5594367"/>
              <a:gd name="connsiteX4811" fmla="*/ 4798399 w 6125898"/>
              <a:gd name="connsiteY4811" fmla="*/ 3633017 h 5594367"/>
              <a:gd name="connsiteX4812" fmla="*/ 4798399 w 6125898"/>
              <a:gd name="connsiteY4812" fmla="*/ 3619729 h 5594367"/>
              <a:gd name="connsiteX4813" fmla="*/ 4798399 w 6125898"/>
              <a:gd name="connsiteY4813" fmla="*/ 3619729 h 5594367"/>
              <a:gd name="connsiteX4814" fmla="*/ 4811688 w 6125898"/>
              <a:gd name="connsiteY4814" fmla="*/ 3672217 h 5594367"/>
              <a:gd name="connsiteX4815" fmla="*/ 4798399 w 6125898"/>
              <a:gd name="connsiteY4815" fmla="*/ 3646305 h 5594367"/>
              <a:gd name="connsiteX4816" fmla="*/ 4811688 w 6125898"/>
              <a:gd name="connsiteY4816" fmla="*/ 3672217 h 5594367"/>
              <a:gd name="connsiteX4817" fmla="*/ 4811688 w 6125898"/>
              <a:gd name="connsiteY4817" fmla="*/ 3672217 h 5594367"/>
              <a:gd name="connsiteX4818" fmla="*/ 4798399 w 6125898"/>
              <a:gd name="connsiteY4818" fmla="*/ 4126012 h 5594367"/>
              <a:gd name="connsiteX4819" fmla="*/ 4811688 w 6125898"/>
              <a:gd name="connsiteY4819" fmla="*/ 4112724 h 5594367"/>
              <a:gd name="connsiteX4820" fmla="*/ 4811688 w 6125898"/>
              <a:gd name="connsiteY4820" fmla="*/ 4126012 h 5594367"/>
              <a:gd name="connsiteX4821" fmla="*/ 4798399 w 6125898"/>
              <a:gd name="connsiteY4821" fmla="*/ 4126012 h 5594367"/>
              <a:gd name="connsiteX4822" fmla="*/ 4798399 w 6125898"/>
              <a:gd name="connsiteY4822" fmla="*/ 4126012 h 5594367"/>
              <a:gd name="connsiteX4823" fmla="*/ 4824312 w 6125898"/>
              <a:gd name="connsiteY4823" fmla="*/ 4217037 h 5594367"/>
              <a:gd name="connsiteX4824" fmla="*/ 4824312 w 6125898"/>
              <a:gd name="connsiteY4824" fmla="*/ 4217037 h 5594367"/>
              <a:gd name="connsiteX4825" fmla="*/ 4811023 w 6125898"/>
              <a:gd name="connsiteY4825" fmla="*/ 4203749 h 5594367"/>
              <a:gd name="connsiteX4826" fmla="*/ 4836936 w 6125898"/>
              <a:gd name="connsiteY4826" fmla="*/ 4203749 h 5594367"/>
              <a:gd name="connsiteX4827" fmla="*/ 4824312 w 6125898"/>
              <a:gd name="connsiteY4827" fmla="*/ 4217037 h 5594367"/>
              <a:gd name="connsiteX4828" fmla="*/ 4824312 w 6125898"/>
              <a:gd name="connsiteY4828" fmla="*/ 4217037 h 5594367"/>
              <a:gd name="connsiteX4829" fmla="*/ 4837600 w 6125898"/>
              <a:gd name="connsiteY4829" fmla="*/ 4424334 h 5594367"/>
              <a:gd name="connsiteX4830" fmla="*/ 4850888 w 6125898"/>
              <a:gd name="connsiteY4830" fmla="*/ 4411046 h 5594367"/>
              <a:gd name="connsiteX4831" fmla="*/ 4837600 w 6125898"/>
              <a:gd name="connsiteY4831" fmla="*/ 4424334 h 5594367"/>
              <a:gd name="connsiteX4832" fmla="*/ 4837600 w 6125898"/>
              <a:gd name="connsiteY4832" fmla="*/ 4424334 h 5594367"/>
              <a:gd name="connsiteX4833" fmla="*/ 4850888 w 6125898"/>
              <a:gd name="connsiteY4833" fmla="*/ 4242949 h 5594367"/>
              <a:gd name="connsiteX4834" fmla="*/ 4850888 w 6125898"/>
              <a:gd name="connsiteY4834" fmla="*/ 4229661 h 5594367"/>
              <a:gd name="connsiteX4835" fmla="*/ 4864177 w 6125898"/>
              <a:gd name="connsiteY4835" fmla="*/ 4229661 h 5594367"/>
              <a:gd name="connsiteX4836" fmla="*/ 4850888 w 6125898"/>
              <a:gd name="connsiteY4836" fmla="*/ 4242949 h 5594367"/>
              <a:gd name="connsiteX4837" fmla="*/ 4850888 w 6125898"/>
              <a:gd name="connsiteY4837" fmla="*/ 4242949 h 5594367"/>
              <a:gd name="connsiteX4838" fmla="*/ 4876801 w 6125898"/>
              <a:gd name="connsiteY4838" fmla="*/ 4411710 h 5594367"/>
              <a:gd name="connsiteX4839" fmla="*/ 4863512 w 6125898"/>
              <a:gd name="connsiteY4839" fmla="*/ 4398422 h 5594367"/>
              <a:gd name="connsiteX4840" fmla="*/ 4876801 w 6125898"/>
              <a:gd name="connsiteY4840" fmla="*/ 4398422 h 5594367"/>
              <a:gd name="connsiteX4841" fmla="*/ 4876801 w 6125898"/>
              <a:gd name="connsiteY4841" fmla="*/ 4411710 h 5594367"/>
              <a:gd name="connsiteX4842" fmla="*/ 4876801 w 6125898"/>
              <a:gd name="connsiteY4842" fmla="*/ 4411710 h 5594367"/>
              <a:gd name="connsiteX4843" fmla="*/ 4890089 w 6125898"/>
              <a:gd name="connsiteY4843" fmla="*/ 4320686 h 5594367"/>
              <a:gd name="connsiteX4844" fmla="*/ 4876801 w 6125898"/>
              <a:gd name="connsiteY4844" fmla="*/ 4281485 h 5594367"/>
              <a:gd name="connsiteX4845" fmla="*/ 4890089 w 6125898"/>
              <a:gd name="connsiteY4845" fmla="*/ 4320686 h 5594367"/>
              <a:gd name="connsiteX4846" fmla="*/ 4890089 w 6125898"/>
              <a:gd name="connsiteY4846" fmla="*/ 4320686 h 5594367"/>
              <a:gd name="connsiteX4847" fmla="*/ 4876801 w 6125898"/>
              <a:gd name="connsiteY4847" fmla="*/ 4177837 h 5594367"/>
              <a:gd name="connsiteX4848" fmla="*/ 4902712 w 6125898"/>
              <a:gd name="connsiteY4848" fmla="*/ 4229661 h 5594367"/>
              <a:gd name="connsiteX4849" fmla="*/ 4876801 w 6125898"/>
              <a:gd name="connsiteY4849" fmla="*/ 4177837 h 5594367"/>
              <a:gd name="connsiteX4850" fmla="*/ 4876801 w 6125898"/>
              <a:gd name="connsiteY4850" fmla="*/ 4177837 h 5594367"/>
              <a:gd name="connsiteX4851" fmla="*/ 4876801 w 6125898"/>
              <a:gd name="connsiteY4851" fmla="*/ 3944627 h 5594367"/>
              <a:gd name="connsiteX4852" fmla="*/ 4890089 w 6125898"/>
              <a:gd name="connsiteY4852" fmla="*/ 3931339 h 5594367"/>
              <a:gd name="connsiteX4853" fmla="*/ 4903377 w 6125898"/>
              <a:gd name="connsiteY4853" fmla="*/ 3944627 h 5594367"/>
              <a:gd name="connsiteX4854" fmla="*/ 4876801 w 6125898"/>
              <a:gd name="connsiteY4854" fmla="*/ 3944627 h 5594367"/>
              <a:gd name="connsiteX4855" fmla="*/ 4876801 w 6125898"/>
              <a:gd name="connsiteY4855" fmla="*/ 3944627 h 5594367"/>
              <a:gd name="connsiteX4856" fmla="*/ 4903377 w 6125898"/>
              <a:gd name="connsiteY4856" fmla="*/ 3853602 h 5594367"/>
              <a:gd name="connsiteX4857" fmla="*/ 4929289 w 6125898"/>
              <a:gd name="connsiteY4857" fmla="*/ 3853602 h 5594367"/>
              <a:gd name="connsiteX4858" fmla="*/ 4903377 w 6125898"/>
              <a:gd name="connsiteY4858" fmla="*/ 3879515 h 5594367"/>
              <a:gd name="connsiteX4859" fmla="*/ 4903377 w 6125898"/>
              <a:gd name="connsiteY4859" fmla="*/ 3853602 h 5594367"/>
              <a:gd name="connsiteX4860" fmla="*/ 4903377 w 6125898"/>
              <a:gd name="connsiteY4860" fmla="*/ 3853602 h 5594367"/>
              <a:gd name="connsiteX4861" fmla="*/ 4942577 w 6125898"/>
              <a:gd name="connsiteY4861" fmla="*/ 4385798 h 5594367"/>
              <a:gd name="connsiteX4862" fmla="*/ 4942577 w 6125898"/>
              <a:gd name="connsiteY4862" fmla="*/ 4359886 h 5594367"/>
              <a:gd name="connsiteX4863" fmla="*/ 4942577 w 6125898"/>
              <a:gd name="connsiteY4863" fmla="*/ 4385798 h 5594367"/>
              <a:gd name="connsiteX4864" fmla="*/ 4942577 w 6125898"/>
              <a:gd name="connsiteY4864" fmla="*/ 4385798 h 5594367"/>
              <a:gd name="connsiteX4865" fmla="*/ 4942577 w 6125898"/>
              <a:gd name="connsiteY4865" fmla="*/ 4217037 h 5594367"/>
              <a:gd name="connsiteX4866" fmla="*/ 4916666 w 6125898"/>
              <a:gd name="connsiteY4866" fmla="*/ 4191125 h 5594367"/>
              <a:gd name="connsiteX4867" fmla="*/ 4942577 w 6125898"/>
              <a:gd name="connsiteY4867" fmla="*/ 4204413 h 5594367"/>
              <a:gd name="connsiteX4868" fmla="*/ 4955865 w 6125898"/>
              <a:gd name="connsiteY4868" fmla="*/ 4217702 h 5594367"/>
              <a:gd name="connsiteX4869" fmla="*/ 4942577 w 6125898"/>
              <a:gd name="connsiteY4869" fmla="*/ 4217702 h 5594367"/>
              <a:gd name="connsiteX4870" fmla="*/ 4942577 w 6125898"/>
              <a:gd name="connsiteY4870" fmla="*/ 4217037 h 5594367"/>
              <a:gd name="connsiteX4871" fmla="*/ 4955865 w 6125898"/>
              <a:gd name="connsiteY4871" fmla="*/ 4359222 h 5594367"/>
              <a:gd name="connsiteX4872" fmla="*/ 4969154 w 6125898"/>
              <a:gd name="connsiteY4872" fmla="*/ 4359222 h 5594367"/>
              <a:gd name="connsiteX4873" fmla="*/ 4955865 w 6125898"/>
              <a:gd name="connsiteY4873" fmla="*/ 4359222 h 5594367"/>
              <a:gd name="connsiteX4874" fmla="*/ 4955865 w 6125898"/>
              <a:gd name="connsiteY4874" fmla="*/ 4359222 h 5594367"/>
              <a:gd name="connsiteX4875" fmla="*/ 4955865 w 6125898"/>
              <a:gd name="connsiteY4875" fmla="*/ 3892803 h 5594367"/>
              <a:gd name="connsiteX4876" fmla="*/ 4942577 w 6125898"/>
              <a:gd name="connsiteY4876" fmla="*/ 3892803 h 5594367"/>
              <a:gd name="connsiteX4877" fmla="*/ 4968489 w 6125898"/>
              <a:gd name="connsiteY4877" fmla="*/ 3853602 h 5594367"/>
              <a:gd name="connsiteX4878" fmla="*/ 4955865 w 6125898"/>
              <a:gd name="connsiteY4878" fmla="*/ 3892803 h 5594367"/>
              <a:gd name="connsiteX4879" fmla="*/ 4955865 w 6125898"/>
              <a:gd name="connsiteY4879" fmla="*/ 3892803 h 5594367"/>
              <a:gd name="connsiteX4880" fmla="*/ 4981778 w 6125898"/>
              <a:gd name="connsiteY4880" fmla="*/ 3762578 h 5594367"/>
              <a:gd name="connsiteX4881" fmla="*/ 4968489 w 6125898"/>
              <a:gd name="connsiteY4881" fmla="*/ 3723377 h 5594367"/>
              <a:gd name="connsiteX4882" fmla="*/ 4981778 w 6125898"/>
              <a:gd name="connsiteY4882" fmla="*/ 3710089 h 5594367"/>
              <a:gd name="connsiteX4883" fmla="*/ 4968489 w 6125898"/>
              <a:gd name="connsiteY4883" fmla="*/ 3696801 h 5594367"/>
              <a:gd name="connsiteX4884" fmla="*/ 4968489 w 6125898"/>
              <a:gd name="connsiteY4884" fmla="*/ 3696801 h 5594367"/>
              <a:gd name="connsiteX4885" fmla="*/ 4994402 w 6125898"/>
              <a:gd name="connsiteY4885" fmla="*/ 3710089 h 5594367"/>
              <a:gd name="connsiteX4886" fmla="*/ 4981113 w 6125898"/>
              <a:gd name="connsiteY4886" fmla="*/ 3710089 h 5594367"/>
              <a:gd name="connsiteX4887" fmla="*/ 4994402 w 6125898"/>
              <a:gd name="connsiteY4887" fmla="*/ 3723377 h 5594367"/>
              <a:gd name="connsiteX4888" fmla="*/ 5007690 w 6125898"/>
              <a:gd name="connsiteY4888" fmla="*/ 3723377 h 5594367"/>
              <a:gd name="connsiteX4889" fmla="*/ 4994402 w 6125898"/>
              <a:gd name="connsiteY4889" fmla="*/ 3736666 h 5594367"/>
              <a:gd name="connsiteX4890" fmla="*/ 5020314 w 6125898"/>
              <a:gd name="connsiteY4890" fmla="*/ 3723377 h 5594367"/>
              <a:gd name="connsiteX4891" fmla="*/ 5020314 w 6125898"/>
              <a:gd name="connsiteY4891" fmla="*/ 3723377 h 5594367"/>
              <a:gd name="connsiteX4892" fmla="*/ 5007026 w 6125898"/>
              <a:gd name="connsiteY4892" fmla="*/ 3736666 h 5594367"/>
              <a:gd name="connsiteX4893" fmla="*/ 5020314 w 6125898"/>
              <a:gd name="connsiteY4893" fmla="*/ 3762578 h 5594367"/>
              <a:gd name="connsiteX4894" fmla="*/ 5033602 w 6125898"/>
              <a:gd name="connsiteY4894" fmla="*/ 3775866 h 5594367"/>
              <a:gd name="connsiteX4895" fmla="*/ 5046891 w 6125898"/>
              <a:gd name="connsiteY4895" fmla="*/ 3762578 h 5594367"/>
              <a:gd name="connsiteX4896" fmla="*/ 5060179 w 6125898"/>
              <a:gd name="connsiteY4896" fmla="*/ 3788490 h 5594367"/>
              <a:gd name="connsiteX4897" fmla="*/ 5073467 w 6125898"/>
              <a:gd name="connsiteY4897" fmla="*/ 3788490 h 5594367"/>
              <a:gd name="connsiteX4898" fmla="*/ 5060179 w 6125898"/>
              <a:gd name="connsiteY4898" fmla="*/ 3788490 h 5594367"/>
              <a:gd name="connsiteX4899" fmla="*/ 5060179 w 6125898"/>
              <a:gd name="connsiteY4899" fmla="*/ 3814402 h 5594367"/>
              <a:gd name="connsiteX4900" fmla="*/ 5086091 w 6125898"/>
              <a:gd name="connsiteY4900" fmla="*/ 3801114 h 5594367"/>
              <a:gd name="connsiteX4901" fmla="*/ 5060179 w 6125898"/>
              <a:gd name="connsiteY4901" fmla="*/ 3827026 h 5594367"/>
              <a:gd name="connsiteX4902" fmla="*/ 5073467 w 6125898"/>
              <a:gd name="connsiteY4902" fmla="*/ 3840314 h 5594367"/>
              <a:gd name="connsiteX4903" fmla="*/ 5073467 w 6125898"/>
              <a:gd name="connsiteY4903" fmla="*/ 3853602 h 5594367"/>
              <a:gd name="connsiteX4904" fmla="*/ 5073467 w 6125898"/>
              <a:gd name="connsiteY4904" fmla="*/ 3840314 h 5594367"/>
              <a:gd name="connsiteX4905" fmla="*/ 5060179 w 6125898"/>
              <a:gd name="connsiteY4905" fmla="*/ 3853602 h 5594367"/>
              <a:gd name="connsiteX4906" fmla="*/ 5086091 w 6125898"/>
              <a:gd name="connsiteY4906" fmla="*/ 3853602 h 5594367"/>
              <a:gd name="connsiteX4907" fmla="*/ 5086091 w 6125898"/>
              <a:gd name="connsiteY4907" fmla="*/ 3879515 h 5594367"/>
              <a:gd name="connsiteX4908" fmla="*/ 5060179 w 6125898"/>
              <a:gd name="connsiteY4908" fmla="*/ 3892803 h 5594367"/>
              <a:gd name="connsiteX4909" fmla="*/ 5060179 w 6125898"/>
              <a:gd name="connsiteY4909" fmla="*/ 3866891 h 5594367"/>
              <a:gd name="connsiteX4910" fmla="*/ 5046891 w 6125898"/>
              <a:gd name="connsiteY4910" fmla="*/ 3892803 h 5594367"/>
              <a:gd name="connsiteX4911" fmla="*/ 5046891 w 6125898"/>
              <a:gd name="connsiteY4911" fmla="*/ 3892803 h 5594367"/>
              <a:gd name="connsiteX4912" fmla="*/ 5033602 w 6125898"/>
              <a:gd name="connsiteY4912" fmla="*/ 3866891 h 5594367"/>
              <a:gd name="connsiteX4913" fmla="*/ 5046891 w 6125898"/>
              <a:gd name="connsiteY4913" fmla="*/ 3840979 h 5594367"/>
              <a:gd name="connsiteX4914" fmla="*/ 5033602 w 6125898"/>
              <a:gd name="connsiteY4914" fmla="*/ 3827690 h 5594367"/>
              <a:gd name="connsiteX4915" fmla="*/ 5033602 w 6125898"/>
              <a:gd name="connsiteY4915" fmla="*/ 3853602 h 5594367"/>
              <a:gd name="connsiteX4916" fmla="*/ 5020314 w 6125898"/>
              <a:gd name="connsiteY4916" fmla="*/ 3866891 h 5594367"/>
              <a:gd name="connsiteX4917" fmla="*/ 5007026 w 6125898"/>
              <a:gd name="connsiteY4917" fmla="*/ 3853602 h 5594367"/>
              <a:gd name="connsiteX4918" fmla="*/ 5020314 w 6125898"/>
              <a:gd name="connsiteY4918" fmla="*/ 3853602 h 5594367"/>
              <a:gd name="connsiteX4919" fmla="*/ 5020314 w 6125898"/>
              <a:gd name="connsiteY4919" fmla="*/ 3840314 h 5594367"/>
              <a:gd name="connsiteX4920" fmla="*/ 5007026 w 6125898"/>
              <a:gd name="connsiteY4920" fmla="*/ 3853602 h 5594367"/>
              <a:gd name="connsiteX4921" fmla="*/ 5046226 w 6125898"/>
              <a:gd name="connsiteY4921" fmla="*/ 3801778 h 5594367"/>
              <a:gd name="connsiteX4922" fmla="*/ 5046226 w 6125898"/>
              <a:gd name="connsiteY4922" fmla="*/ 3788490 h 5594367"/>
              <a:gd name="connsiteX4923" fmla="*/ 5032938 w 6125898"/>
              <a:gd name="connsiteY4923" fmla="*/ 3801778 h 5594367"/>
              <a:gd name="connsiteX4924" fmla="*/ 5019650 w 6125898"/>
              <a:gd name="connsiteY4924" fmla="*/ 3815066 h 5594367"/>
              <a:gd name="connsiteX4925" fmla="*/ 5006361 w 6125898"/>
              <a:gd name="connsiteY4925" fmla="*/ 3801778 h 5594367"/>
              <a:gd name="connsiteX4926" fmla="*/ 5006361 w 6125898"/>
              <a:gd name="connsiteY4926" fmla="*/ 3788490 h 5594367"/>
              <a:gd name="connsiteX4927" fmla="*/ 4980449 w 6125898"/>
              <a:gd name="connsiteY4927" fmla="*/ 3788490 h 5594367"/>
              <a:gd name="connsiteX4928" fmla="*/ 4980449 w 6125898"/>
              <a:gd name="connsiteY4928" fmla="*/ 3775202 h 5594367"/>
              <a:gd name="connsiteX4929" fmla="*/ 4980449 w 6125898"/>
              <a:gd name="connsiteY4929" fmla="*/ 3775202 h 5594367"/>
              <a:gd name="connsiteX4930" fmla="*/ 5006361 w 6125898"/>
              <a:gd name="connsiteY4930" fmla="*/ 3788490 h 5594367"/>
              <a:gd name="connsiteX4931" fmla="*/ 5006361 w 6125898"/>
              <a:gd name="connsiteY4931" fmla="*/ 3775202 h 5594367"/>
              <a:gd name="connsiteX4932" fmla="*/ 4993073 w 6125898"/>
              <a:gd name="connsiteY4932" fmla="*/ 3761913 h 5594367"/>
              <a:gd name="connsiteX4933" fmla="*/ 5006361 w 6125898"/>
              <a:gd name="connsiteY4933" fmla="*/ 3761913 h 5594367"/>
              <a:gd name="connsiteX4934" fmla="*/ 4993073 w 6125898"/>
              <a:gd name="connsiteY4934" fmla="*/ 3748625 h 5594367"/>
              <a:gd name="connsiteX4935" fmla="*/ 4993073 w 6125898"/>
              <a:gd name="connsiteY4935" fmla="*/ 3774537 h 5594367"/>
              <a:gd name="connsiteX4936" fmla="*/ 4967161 w 6125898"/>
              <a:gd name="connsiteY4936" fmla="*/ 3761249 h 5594367"/>
              <a:gd name="connsiteX4937" fmla="*/ 4981778 w 6125898"/>
              <a:gd name="connsiteY4937" fmla="*/ 3762578 h 5594367"/>
              <a:gd name="connsiteX4938" fmla="*/ 4981778 w 6125898"/>
              <a:gd name="connsiteY4938" fmla="*/ 3762578 h 5594367"/>
              <a:gd name="connsiteX4939" fmla="*/ 4995066 w 6125898"/>
              <a:gd name="connsiteY4939" fmla="*/ 3970539 h 5594367"/>
              <a:gd name="connsiteX4940" fmla="*/ 4981778 w 6125898"/>
              <a:gd name="connsiteY4940" fmla="*/ 3957251 h 5594367"/>
              <a:gd name="connsiteX4941" fmla="*/ 4995066 w 6125898"/>
              <a:gd name="connsiteY4941" fmla="*/ 3943963 h 5594367"/>
              <a:gd name="connsiteX4942" fmla="*/ 4995066 w 6125898"/>
              <a:gd name="connsiteY4942" fmla="*/ 3943963 h 5594367"/>
              <a:gd name="connsiteX4943" fmla="*/ 5008354 w 6125898"/>
              <a:gd name="connsiteY4943" fmla="*/ 3957251 h 5594367"/>
              <a:gd name="connsiteX4944" fmla="*/ 4995066 w 6125898"/>
              <a:gd name="connsiteY4944" fmla="*/ 3970539 h 5594367"/>
              <a:gd name="connsiteX4945" fmla="*/ 4995066 w 6125898"/>
              <a:gd name="connsiteY4945" fmla="*/ 3970539 h 5594367"/>
              <a:gd name="connsiteX4946" fmla="*/ 5008354 w 6125898"/>
              <a:gd name="connsiteY4946" fmla="*/ 3892803 h 5594367"/>
              <a:gd name="connsiteX4947" fmla="*/ 5008354 w 6125898"/>
              <a:gd name="connsiteY4947" fmla="*/ 3866891 h 5594367"/>
              <a:gd name="connsiteX4948" fmla="*/ 5008354 w 6125898"/>
              <a:gd name="connsiteY4948" fmla="*/ 3892803 h 5594367"/>
              <a:gd name="connsiteX4949" fmla="*/ 5008354 w 6125898"/>
              <a:gd name="connsiteY4949" fmla="*/ 3892803 h 5594367"/>
              <a:gd name="connsiteX4950" fmla="*/ 4969154 w 6125898"/>
              <a:gd name="connsiteY4950" fmla="*/ 4151924 h 5594367"/>
              <a:gd name="connsiteX4951" fmla="*/ 5008354 w 6125898"/>
              <a:gd name="connsiteY4951" fmla="*/ 4151924 h 5594367"/>
              <a:gd name="connsiteX4952" fmla="*/ 4969154 w 6125898"/>
              <a:gd name="connsiteY4952" fmla="*/ 4151924 h 5594367"/>
              <a:gd name="connsiteX4953" fmla="*/ 4969154 w 6125898"/>
              <a:gd name="connsiteY4953" fmla="*/ 4151924 h 5594367"/>
              <a:gd name="connsiteX4954" fmla="*/ 4981778 w 6125898"/>
              <a:gd name="connsiteY4954" fmla="*/ 4203749 h 5594367"/>
              <a:gd name="connsiteX4955" fmla="*/ 4995066 w 6125898"/>
              <a:gd name="connsiteY4955" fmla="*/ 4164548 h 5594367"/>
              <a:gd name="connsiteX4956" fmla="*/ 5008354 w 6125898"/>
              <a:gd name="connsiteY4956" fmla="*/ 4190460 h 5594367"/>
              <a:gd name="connsiteX4957" fmla="*/ 5008354 w 6125898"/>
              <a:gd name="connsiteY4957" fmla="*/ 4190460 h 5594367"/>
              <a:gd name="connsiteX4958" fmla="*/ 4995066 w 6125898"/>
              <a:gd name="connsiteY4958" fmla="*/ 4190460 h 5594367"/>
              <a:gd name="connsiteX4959" fmla="*/ 5008354 w 6125898"/>
              <a:gd name="connsiteY4959" fmla="*/ 4203749 h 5594367"/>
              <a:gd name="connsiteX4960" fmla="*/ 4981778 w 6125898"/>
              <a:gd name="connsiteY4960" fmla="*/ 4203749 h 5594367"/>
              <a:gd name="connsiteX4961" fmla="*/ 4981778 w 6125898"/>
              <a:gd name="connsiteY4961" fmla="*/ 4203749 h 5594367"/>
              <a:gd name="connsiteX4962" fmla="*/ 5008354 w 6125898"/>
              <a:gd name="connsiteY4962" fmla="*/ 4255573 h 5594367"/>
              <a:gd name="connsiteX4963" fmla="*/ 4995066 w 6125898"/>
              <a:gd name="connsiteY4963" fmla="*/ 4255573 h 5594367"/>
              <a:gd name="connsiteX4964" fmla="*/ 4995066 w 6125898"/>
              <a:gd name="connsiteY4964" fmla="*/ 4229661 h 5594367"/>
              <a:gd name="connsiteX4965" fmla="*/ 5008354 w 6125898"/>
              <a:gd name="connsiteY4965" fmla="*/ 4255573 h 5594367"/>
              <a:gd name="connsiteX4966" fmla="*/ 5008354 w 6125898"/>
              <a:gd name="connsiteY4966" fmla="*/ 4255573 h 5594367"/>
              <a:gd name="connsiteX4967" fmla="*/ 5008354 w 6125898"/>
              <a:gd name="connsiteY4967" fmla="*/ 4229661 h 5594367"/>
              <a:gd name="connsiteX4968" fmla="*/ 5008354 w 6125898"/>
              <a:gd name="connsiteY4968" fmla="*/ 4229661 h 5594367"/>
              <a:gd name="connsiteX4969" fmla="*/ 5008354 w 6125898"/>
              <a:gd name="connsiteY4969" fmla="*/ 4203749 h 5594367"/>
              <a:gd name="connsiteX4970" fmla="*/ 5008354 w 6125898"/>
              <a:gd name="connsiteY4970" fmla="*/ 4229661 h 5594367"/>
              <a:gd name="connsiteX4971" fmla="*/ 5008354 w 6125898"/>
              <a:gd name="connsiteY4971" fmla="*/ 4229661 h 5594367"/>
              <a:gd name="connsiteX4972" fmla="*/ 5047555 w 6125898"/>
              <a:gd name="connsiteY4972" fmla="*/ 3996451 h 5594367"/>
              <a:gd name="connsiteX4973" fmla="*/ 5034266 w 6125898"/>
              <a:gd name="connsiteY4973" fmla="*/ 4009740 h 5594367"/>
              <a:gd name="connsiteX4974" fmla="*/ 4995066 w 6125898"/>
              <a:gd name="connsiteY4974" fmla="*/ 3996451 h 5594367"/>
              <a:gd name="connsiteX4975" fmla="*/ 4995066 w 6125898"/>
              <a:gd name="connsiteY4975" fmla="*/ 4009740 h 5594367"/>
              <a:gd name="connsiteX4976" fmla="*/ 5008354 w 6125898"/>
              <a:gd name="connsiteY4976" fmla="*/ 3983828 h 5594367"/>
              <a:gd name="connsiteX4977" fmla="*/ 5008354 w 6125898"/>
              <a:gd name="connsiteY4977" fmla="*/ 3970539 h 5594367"/>
              <a:gd name="connsiteX4978" fmla="*/ 5008354 w 6125898"/>
              <a:gd name="connsiteY4978" fmla="*/ 3983828 h 5594367"/>
              <a:gd name="connsiteX4979" fmla="*/ 5021642 w 6125898"/>
              <a:gd name="connsiteY4979" fmla="*/ 3918715 h 5594367"/>
              <a:gd name="connsiteX4980" fmla="*/ 5034931 w 6125898"/>
              <a:gd name="connsiteY4980" fmla="*/ 3918715 h 5594367"/>
              <a:gd name="connsiteX4981" fmla="*/ 5021642 w 6125898"/>
              <a:gd name="connsiteY4981" fmla="*/ 3905427 h 5594367"/>
              <a:gd name="connsiteX4982" fmla="*/ 5034931 w 6125898"/>
              <a:gd name="connsiteY4982" fmla="*/ 3892139 h 5594367"/>
              <a:gd name="connsiteX4983" fmla="*/ 5034931 w 6125898"/>
              <a:gd name="connsiteY4983" fmla="*/ 3905427 h 5594367"/>
              <a:gd name="connsiteX4984" fmla="*/ 5034931 w 6125898"/>
              <a:gd name="connsiteY4984" fmla="*/ 3944627 h 5594367"/>
              <a:gd name="connsiteX4985" fmla="*/ 5034931 w 6125898"/>
              <a:gd name="connsiteY4985" fmla="*/ 3983828 h 5594367"/>
              <a:gd name="connsiteX4986" fmla="*/ 5074131 w 6125898"/>
              <a:gd name="connsiteY4986" fmla="*/ 4023028 h 5594367"/>
              <a:gd name="connsiteX4987" fmla="*/ 5047555 w 6125898"/>
              <a:gd name="connsiteY4987" fmla="*/ 3996451 h 5594367"/>
              <a:gd name="connsiteX4988" fmla="*/ 5047555 w 6125898"/>
              <a:gd name="connsiteY4988" fmla="*/ 3996451 h 5594367"/>
              <a:gd name="connsiteX4989" fmla="*/ 5047555 w 6125898"/>
              <a:gd name="connsiteY4989" fmla="*/ 4385798 h 5594367"/>
              <a:gd name="connsiteX4990" fmla="*/ 5060843 w 6125898"/>
              <a:gd name="connsiteY4990" fmla="*/ 4399087 h 5594367"/>
              <a:gd name="connsiteX4991" fmla="*/ 5047555 w 6125898"/>
              <a:gd name="connsiteY4991" fmla="*/ 4385798 h 5594367"/>
              <a:gd name="connsiteX4992" fmla="*/ 5047555 w 6125898"/>
              <a:gd name="connsiteY4992" fmla="*/ 4385798 h 5594367"/>
              <a:gd name="connsiteX4993" fmla="*/ 5047555 w 6125898"/>
              <a:gd name="connsiteY4993" fmla="*/ 4385798 h 5594367"/>
              <a:gd name="connsiteX4994" fmla="*/ 5034266 w 6125898"/>
              <a:gd name="connsiteY4994" fmla="*/ 4579807 h 5594367"/>
              <a:gd name="connsiteX4995" fmla="*/ 5047555 w 6125898"/>
              <a:gd name="connsiteY4995" fmla="*/ 4540607 h 5594367"/>
              <a:gd name="connsiteX4996" fmla="*/ 5034266 w 6125898"/>
              <a:gd name="connsiteY4996" fmla="*/ 4579807 h 5594367"/>
              <a:gd name="connsiteX4997" fmla="*/ 5034266 w 6125898"/>
              <a:gd name="connsiteY4997" fmla="*/ 4579807 h 5594367"/>
              <a:gd name="connsiteX4998" fmla="*/ 5047555 w 6125898"/>
              <a:gd name="connsiteY4998" fmla="*/ 4619008 h 5594367"/>
              <a:gd name="connsiteX4999" fmla="*/ 5034266 w 6125898"/>
              <a:gd name="connsiteY4999" fmla="*/ 4619008 h 5594367"/>
              <a:gd name="connsiteX5000" fmla="*/ 5060179 w 6125898"/>
              <a:gd name="connsiteY5000" fmla="*/ 4579807 h 5594367"/>
              <a:gd name="connsiteX5001" fmla="*/ 5060179 w 6125898"/>
              <a:gd name="connsiteY5001" fmla="*/ 4605719 h 5594367"/>
              <a:gd name="connsiteX5002" fmla="*/ 5047555 w 6125898"/>
              <a:gd name="connsiteY5002" fmla="*/ 4619008 h 5594367"/>
              <a:gd name="connsiteX5003" fmla="*/ 5047555 w 6125898"/>
              <a:gd name="connsiteY5003" fmla="*/ 4619008 h 5594367"/>
              <a:gd name="connsiteX5004" fmla="*/ 5100044 w 6125898"/>
              <a:gd name="connsiteY5004" fmla="*/ 4593096 h 5594367"/>
              <a:gd name="connsiteX5005" fmla="*/ 5086755 w 6125898"/>
              <a:gd name="connsiteY5005" fmla="*/ 4579807 h 5594367"/>
              <a:gd name="connsiteX5006" fmla="*/ 5073467 w 6125898"/>
              <a:gd name="connsiteY5006" fmla="*/ 4593096 h 5594367"/>
              <a:gd name="connsiteX5007" fmla="*/ 5073467 w 6125898"/>
              <a:gd name="connsiteY5007" fmla="*/ 4567183 h 5594367"/>
              <a:gd name="connsiteX5008" fmla="*/ 5073467 w 6125898"/>
              <a:gd name="connsiteY5008" fmla="*/ 4580472 h 5594367"/>
              <a:gd name="connsiteX5009" fmla="*/ 5073467 w 6125898"/>
              <a:gd name="connsiteY5009" fmla="*/ 4541271 h 5594367"/>
              <a:gd name="connsiteX5010" fmla="*/ 5060179 w 6125898"/>
              <a:gd name="connsiteY5010" fmla="*/ 4515359 h 5594367"/>
              <a:gd name="connsiteX5011" fmla="*/ 5046891 w 6125898"/>
              <a:gd name="connsiteY5011" fmla="*/ 4528647 h 5594367"/>
              <a:gd name="connsiteX5012" fmla="*/ 5046891 w 6125898"/>
              <a:gd name="connsiteY5012" fmla="*/ 4502735 h 5594367"/>
              <a:gd name="connsiteX5013" fmla="*/ 5033602 w 6125898"/>
              <a:gd name="connsiteY5013" fmla="*/ 4489447 h 5594367"/>
              <a:gd name="connsiteX5014" fmla="*/ 5059515 w 6125898"/>
              <a:gd name="connsiteY5014" fmla="*/ 4489447 h 5594367"/>
              <a:gd name="connsiteX5015" fmla="*/ 5072803 w 6125898"/>
              <a:gd name="connsiteY5015" fmla="*/ 4515359 h 5594367"/>
              <a:gd name="connsiteX5016" fmla="*/ 5086091 w 6125898"/>
              <a:gd name="connsiteY5016" fmla="*/ 4554559 h 5594367"/>
              <a:gd name="connsiteX5017" fmla="*/ 5086091 w 6125898"/>
              <a:gd name="connsiteY5017" fmla="*/ 4580472 h 5594367"/>
              <a:gd name="connsiteX5018" fmla="*/ 5100044 w 6125898"/>
              <a:gd name="connsiteY5018" fmla="*/ 4593096 h 5594367"/>
              <a:gd name="connsiteX5019" fmla="*/ 5100044 w 6125898"/>
              <a:gd name="connsiteY5019" fmla="*/ 4593096 h 5594367"/>
              <a:gd name="connsiteX5020" fmla="*/ 5113332 w 6125898"/>
              <a:gd name="connsiteY5020" fmla="*/ 4579807 h 5594367"/>
              <a:gd name="connsiteX5021" fmla="*/ 5113332 w 6125898"/>
              <a:gd name="connsiteY5021" fmla="*/ 4566519 h 5594367"/>
              <a:gd name="connsiteX5022" fmla="*/ 5113332 w 6125898"/>
              <a:gd name="connsiteY5022" fmla="*/ 4566519 h 5594367"/>
              <a:gd name="connsiteX5023" fmla="*/ 5113332 w 6125898"/>
              <a:gd name="connsiteY5023" fmla="*/ 4579807 h 5594367"/>
              <a:gd name="connsiteX5024" fmla="*/ 5113332 w 6125898"/>
              <a:gd name="connsiteY5024" fmla="*/ 4579807 h 5594367"/>
              <a:gd name="connsiteX5025" fmla="*/ 5139244 w 6125898"/>
              <a:gd name="connsiteY5025" fmla="*/ 4632296 h 5594367"/>
              <a:gd name="connsiteX5026" fmla="*/ 5165156 w 6125898"/>
              <a:gd name="connsiteY5026" fmla="*/ 4619008 h 5594367"/>
              <a:gd name="connsiteX5027" fmla="*/ 5139244 w 6125898"/>
              <a:gd name="connsiteY5027" fmla="*/ 4632296 h 5594367"/>
              <a:gd name="connsiteX5028" fmla="*/ 5139244 w 6125898"/>
              <a:gd name="connsiteY5028" fmla="*/ 4632296 h 5594367"/>
              <a:gd name="connsiteX5029" fmla="*/ 5152533 w 6125898"/>
              <a:gd name="connsiteY5029" fmla="*/ 4489447 h 5594367"/>
              <a:gd name="connsiteX5030" fmla="*/ 5139244 w 6125898"/>
              <a:gd name="connsiteY5030" fmla="*/ 4489447 h 5594367"/>
              <a:gd name="connsiteX5031" fmla="*/ 5125956 w 6125898"/>
              <a:gd name="connsiteY5031" fmla="*/ 4528647 h 5594367"/>
              <a:gd name="connsiteX5032" fmla="*/ 5112668 w 6125898"/>
              <a:gd name="connsiteY5032" fmla="*/ 4515359 h 5594367"/>
              <a:gd name="connsiteX5033" fmla="*/ 5112668 w 6125898"/>
              <a:gd name="connsiteY5033" fmla="*/ 4528647 h 5594367"/>
              <a:gd name="connsiteX5034" fmla="*/ 5099379 w 6125898"/>
              <a:gd name="connsiteY5034" fmla="*/ 4528647 h 5594367"/>
              <a:gd name="connsiteX5035" fmla="*/ 5112668 w 6125898"/>
              <a:gd name="connsiteY5035" fmla="*/ 4515359 h 5594367"/>
              <a:gd name="connsiteX5036" fmla="*/ 5086755 w 6125898"/>
              <a:gd name="connsiteY5036" fmla="*/ 4502071 h 5594367"/>
              <a:gd name="connsiteX5037" fmla="*/ 5100044 w 6125898"/>
              <a:gd name="connsiteY5037" fmla="*/ 4488783 h 5594367"/>
              <a:gd name="connsiteX5038" fmla="*/ 5086755 w 6125898"/>
              <a:gd name="connsiteY5038" fmla="*/ 4475494 h 5594367"/>
              <a:gd name="connsiteX5039" fmla="*/ 5073467 w 6125898"/>
              <a:gd name="connsiteY5039" fmla="*/ 4475494 h 5594367"/>
              <a:gd name="connsiteX5040" fmla="*/ 5073467 w 6125898"/>
              <a:gd name="connsiteY5040" fmla="*/ 4462206 h 5594367"/>
              <a:gd name="connsiteX5041" fmla="*/ 5060179 w 6125898"/>
              <a:gd name="connsiteY5041" fmla="*/ 4448918 h 5594367"/>
              <a:gd name="connsiteX5042" fmla="*/ 5046891 w 6125898"/>
              <a:gd name="connsiteY5042" fmla="*/ 4462206 h 5594367"/>
              <a:gd name="connsiteX5043" fmla="*/ 5046891 w 6125898"/>
              <a:gd name="connsiteY5043" fmla="*/ 4448918 h 5594367"/>
              <a:gd name="connsiteX5044" fmla="*/ 5060179 w 6125898"/>
              <a:gd name="connsiteY5044" fmla="*/ 4448918 h 5594367"/>
              <a:gd name="connsiteX5045" fmla="*/ 5046891 w 6125898"/>
              <a:gd name="connsiteY5045" fmla="*/ 4423005 h 5594367"/>
              <a:gd name="connsiteX5046" fmla="*/ 5060179 w 6125898"/>
              <a:gd name="connsiteY5046" fmla="*/ 4448918 h 5594367"/>
              <a:gd name="connsiteX5047" fmla="*/ 5073467 w 6125898"/>
              <a:gd name="connsiteY5047" fmla="*/ 4435630 h 5594367"/>
              <a:gd name="connsiteX5048" fmla="*/ 5060179 w 6125898"/>
              <a:gd name="connsiteY5048" fmla="*/ 4435630 h 5594367"/>
              <a:gd name="connsiteX5049" fmla="*/ 5060179 w 6125898"/>
              <a:gd name="connsiteY5049" fmla="*/ 4422341 h 5594367"/>
              <a:gd name="connsiteX5050" fmla="*/ 5073467 w 6125898"/>
              <a:gd name="connsiteY5050" fmla="*/ 4422341 h 5594367"/>
              <a:gd name="connsiteX5051" fmla="*/ 5060179 w 6125898"/>
              <a:gd name="connsiteY5051" fmla="*/ 4396429 h 5594367"/>
              <a:gd name="connsiteX5052" fmla="*/ 5060179 w 6125898"/>
              <a:gd name="connsiteY5052" fmla="*/ 4383141 h 5594367"/>
              <a:gd name="connsiteX5053" fmla="*/ 5086091 w 6125898"/>
              <a:gd name="connsiteY5053" fmla="*/ 4383141 h 5594367"/>
              <a:gd name="connsiteX5054" fmla="*/ 5072803 w 6125898"/>
              <a:gd name="connsiteY5054" fmla="*/ 4396429 h 5594367"/>
              <a:gd name="connsiteX5055" fmla="*/ 5086091 w 6125898"/>
              <a:gd name="connsiteY5055" fmla="*/ 4396429 h 5594367"/>
              <a:gd name="connsiteX5056" fmla="*/ 5112003 w 6125898"/>
              <a:gd name="connsiteY5056" fmla="*/ 4448253 h 5594367"/>
              <a:gd name="connsiteX5057" fmla="*/ 5137915 w 6125898"/>
              <a:gd name="connsiteY5057" fmla="*/ 4461541 h 5594367"/>
              <a:gd name="connsiteX5058" fmla="*/ 5124627 w 6125898"/>
              <a:gd name="connsiteY5058" fmla="*/ 4487454 h 5594367"/>
              <a:gd name="connsiteX5059" fmla="*/ 5137915 w 6125898"/>
              <a:gd name="connsiteY5059" fmla="*/ 4487454 h 5594367"/>
              <a:gd name="connsiteX5060" fmla="*/ 5137915 w 6125898"/>
              <a:gd name="connsiteY5060" fmla="*/ 4487454 h 5594367"/>
              <a:gd name="connsiteX5061" fmla="*/ 5151203 w 6125898"/>
              <a:gd name="connsiteY5061" fmla="*/ 4461541 h 5594367"/>
              <a:gd name="connsiteX5062" fmla="*/ 5164492 w 6125898"/>
              <a:gd name="connsiteY5062" fmla="*/ 4513366 h 5594367"/>
              <a:gd name="connsiteX5063" fmla="*/ 5177780 w 6125898"/>
              <a:gd name="connsiteY5063" fmla="*/ 4513366 h 5594367"/>
              <a:gd name="connsiteX5064" fmla="*/ 5164492 w 6125898"/>
              <a:gd name="connsiteY5064" fmla="*/ 4526654 h 5594367"/>
              <a:gd name="connsiteX5065" fmla="*/ 5152533 w 6125898"/>
              <a:gd name="connsiteY5065" fmla="*/ 4489447 h 5594367"/>
              <a:gd name="connsiteX5066" fmla="*/ 5152533 w 6125898"/>
              <a:gd name="connsiteY5066" fmla="*/ 4489447 h 5594367"/>
              <a:gd name="connsiteX5067" fmla="*/ 5165821 w 6125898"/>
              <a:gd name="connsiteY5067" fmla="*/ 4553895 h 5594367"/>
              <a:gd name="connsiteX5068" fmla="*/ 5179109 w 6125898"/>
              <a:gd name="connsiteY5068" fmla="*/ 4540607 h 5594367"/>
              <a:gd name="connsiteX5069" fmla="*/ 5205021 w 6125898"/>
              <a:gd name="connsiteY5069" fmla="*/ 4527319 h 5594367"/>
              <a:gd name="connsiteX5070" fmla="*/ 5205021 w 6125898"/>
              <a:gd name="connsiteY5070" fmla="*/ 4553231 h 5594367"/>
              <a:gd name="connsiteX5071" fmla="*/ 5179109 w 6125898"/>
              <a:gd name="connsiteY5071" fmla="*/ 4553231 h 5594367"/>
              <a:gd name="connsiteX5072" fmla="*/ 5192397 w 6125898"/>
              <a:gd name="connsiteY5072" fmla="*/ 4579143 h 5594367"/>
              <a:gd name="connsiteX5073" fmla="*/ 5165821 w 6125898"/>
              <a:gd name="connsiteY5073" fmla="*/ 4553895 h 5594367"/>
              <a:gd name="connsiteX5074" fmla="*/ 5165821 w 6125898"/>
              <a:gd name="connsiteY5074" fmla="*/ 4553895 h 5594367"/>
              <a:gd name="connsiteX5075" fmla="*/ 5178444 w 6125898"/>
              <a:gd name="connsiteY5075" fmla="*/ 4787769 h 5594367"/>
              <a:gd name="connsiteX5076" fmla="*/ 5178444 w 6125898"/>
              <a:gd name="connsiteY5076" fmla="*/ 4761857 h 5594367"/>
              <a:gd name="connsiteX5077" fmla="*/ 5178444 w 6125898"/>
              <a:gd name="connsiteY5077" fmla="*/ 4787769 h 5594367"/>
              <a:gd name="connsiteX5078" fmla="*/ 5178444 w 6125898"/>
              <a:gd name="connsiteY5078" fmla="*/ 4787769 h 5594367"/>
              <a:gd name="connsiteX5079" fmla="*/ 5178444 w 6125898"/>
              <a:gd name="connsiteY5079" fmla="*/ 4761857 h 5594367"/>
              <a:gd name="connsiteX5080" fmla="*/ 5165156 w 6125898"/>
              <a:gd name="connsiteY5080" fmla="*/ 4748568 h 5594367"/>
              <a:gd name="connsiteX5081" fmla="*/ 5165156 w 6125898"/>
              <a:gd name="connsiteY5081" fmla="*/ 4735280 h 5594367"/>
              <a:gd name="connsiteX5082" fmla="*/ 5178444 w 6125898"/>
              <a:gd name="connsiteY5082" fmla="*/ 4735280 h 5594367"/>
              <a:gd name="connsiteX5083" fmla="*/ 5178444 w 6125898"/>
              <a:gd name="connsiteY5083" fmla="*/ 4748568 h 5594367"/>
              <a:gd name="connsiteX5084" fmla="*/ 5178444 w 6125898"/>
              <a:gd name="connsiteY5084" fmla="*/ 4735280 h 5594367"/>
              <a:gd name="connsiteX5085" fmla="*/ 5191732 w 6125898"/>
              <a:gd name="connsiteY5085" fmla="*/ 4735280 h 5594367"/>
              <a:gd name="connsiteX5086" fmla="*/ 5178444 w 6125898"/>
              <a:gd name="connsiteY5086" fmla="*/ 4761857 h 5594367"/>
              <a:gd name="connsiteX5087" fmla="*/ 5178444 w 6125898"/>
              <a:gd name="connsiteY5087" fmla="*/ 4761857 h 5594367"/>
              <a:gd name="connsiteX5088" fmla="*/ 5296710 w 6125898"/>
              <a:gd name="connsiteY5088" fmla="*/ 4735945 h 5594367"/>
              <a:gd name="connsiteX5089" fmla="*/ 5283422 w 6125898"/>
              <a:gd name="connsiteY5089" fmla="*/ 4722657 h 5594367"/>
              <a:gd name="connsiteX5090" fmla="*/ 5296710 w 6125898"/>
              <a:gd name="connsiteY5090" fmla="*/ 4735945 h 5594367"/>
              <a:gd name="connsiteX5091" fmla="*/ 5296710 w 6125898"/>
              <a:gd name="connsiteY5091" fmla="*/ 4749233 h 5594367"/>
              <a:gd name="connsiteX5092" fmla="*/ 5270798 w 6125898"/>
              <a:gd name="connsiteY5092" fmla="*/ 4762521 h 5594367"/>
              <a:gd name="connsiteX5093" fmla="*/ 5257509 w 6125898"/>
              <a:gd name="connsiteY5093" fmla="*/ 4788433 h 5594367"/>
              <a:gd name="connsiteX5094" fmla="*/ 5218309 w 6125898"/>
              <a:gd name="connsiteY5094" fmla="*/ 4775145 h 5594367"/>
              <a:gd name="connsiteX5095" fmla="*/ 5192397 w 6125898"/>
              <a:gd name="connsiteY5095" fmla="*/ 4749233 h 5594367"/>
              <a:gd name="connsiteX5096" fmla="*/ 5218309 w 6125898"/>
              <a:gd name="connsiteY5096" fmla="*/ 4723321 h 5594367"/>
              <a:gd name="connsiteX5097" fmla="*/ 5231597 w 6125898"/>
              <a:gd name="connsiteY5097" fmla="*/ 4762521 h 5594367"/>
              <a:gd name="connsiteX5098" fmla="*/ 5218309 w 6125898"/>
              <a:gd name="connsiteY5098" fmla="*/ 4749233 h 5594367"/>
              <a:gd name="connsiteX5099" fmla="*/ 5244221 w 6125898"/>
              <a:gd name="connsiteY5099" fmla="*/ 4735945 h 5594367"/>
              <a:gd name="connsiteX5100" fmla="*/ 5218309 w 6125898"/>
              <a:gd name="connsiteY5100" fmla="*/ 4735945 h 5594367"/>
              <a:gd name="connsiteX5101" fmla="*/ 5244221 w 6125898"/>
              <a:gd name="connsiteY5101" fmla="*/ 4696744 h 5594367"/>
              <a:gd name="connsiteX5102" fmla="*/ 5270134 w 6125898"/>
              <a:gd name="connsiteY5102" fmla="*/ 4696744 h 5594367"/>
              <a:gd name="connsiteX5103" fmla="*/ 5270134 w 6125898"/>
              <a:gd name="connsiteY5103" fmla="*/ 4722657 h 5594367"/>
              <a:gd name="connsiteX5104" fmla="*/ 5283422 w 6125898"/>
              <a:gd name="connsiteY5104" fmla="*/ 4709368 h 5594367"/>
              <a:gd name="connsiteX5105" fmla="*/ 5283422 w 6125898"/>
              <a:gd name="connsiteY5105" fmla="*/ 4722657 h 5594367"/>
              <a:gd name="connsiteX5106" fmla="*/ 5309334 w 6125898"/>
              <a:gd name="connsiteY5106" fmla="*/ 4709368 h 5594367"/>
              <a:gd name="connsiteX5107" fmla="*/ 5296710 w 6125898"/>
              <a:gd name="connsiteY5107" fmla="*/ 4735945 h 5594367"/>
              <a:gd name="connsiteX5108" fmla="*/ 5296710 w 6125898"/>
              <a:gd name="connsiteY5108" fmla="*/ 4735945 h 5594367"/>
              <a:gd name="connsiteX5109" fmla="*/ 5414311 w 6125898"/>
              <a:gd name="connsiteY5109" fmla="*/ 4658208 h 5594367"/>
              <a:gd name="connsiteX5110" fmla="*/ 5414311 w 6125898"/>
              <a:gd name="connsiteY5110" fmla="*/ 4671497 h 5594367"/>
              <a:gd name="connsiteX5111" fmla="*/ 5414311 w 6125898"/>
              <a:gd name="connsiteY5111" fmla="*/ 4658208 h 5594367"/>
              <a:gd name="connsiteX5112" fmla="*/ 5414311 w 6125898"/>
              <a:gd name="connsiteY5112" fmla="*/ 4658208 h 5594367"/>
              <a:gd name="connsiteX5113" fmla="*/ 5361823 w 6125898"/>
              <a:gd name="connsiteY5113" fmla="*/ 4644920 h 5594367"/>
              <a:gd name="connsiteX5114" fmla="*/ 5361823 w 6125898"/>
              <a:gd name="connsiteY5114" fmla="*/ 4658208 h 5594367"/>
              <a:gd name="connsiteX5115" fmla="*/ 5322622 w 6125898"/>
              <a:gd name="connsiteY5115" fmla="*/ 4671497 h 5594367"/>
              <a:gd name="connsiteX5116" fmla="*/ 5335911 w 6125898"/>
              <a:gd name="connsiteY5116" fmla="*/ 4645584 h 5594367"/>
              <a:gd name="connsiteX5117" fmla="*/ 5335911 w 6125898"/>
              <a:gd name="connsiteY5117" fmla="*/ 4645584 h 5594367"/>
              <a:gd name="connsiteX5118" fmla="*/ 5296710 w 6125898"/>
              <a:gd name="connsiteY5118" fmla="*/ 4658873 h 5594367"/>
              <a:gd name="connsiteX5119" fmla="*/ 5283422 w 6125898"/>
              <a:gd name="connsiteY5119" fmla="*/ 4645584 h 5594367"/>
              <a:gd name="connsiteX5120" fmla="*/ 5283422 w 6125898"/>
              <a:gd name="connsiteY5120" fmla="*/ 4619672 h 5594367"/>
              <a:gd name="connsiteX5121" fmla="*/ 5309334 w 6125898"/>
              <a:gd name="connsiteY5121" fmla="*/ 4658873 h 5594367"/>
              <a:gd name="connsiteX5122" fmla="*/ 5348535 w 6125898"/>
              <a:gd name="connsiteY5122" fmla="*/ 4632961 h 5594367"/>
              <a:gd name="connsiteX5123" fmla="*/ 5309334 w 6125898"/>
              <a:gd name="connsiteY5123" fmla="*/ 4619672 h 5594367"/>
              <a:gd name="connsiteX5124" fmla="*/ 5309334 w 6125898"/>
              <a:gd name="connsiteY5124" fmla="*/ 4632961 h 5594367"/>
              <a:gd name="connsiteX5125" fmla="*/ 5309334 w 6125898"/>
              <a:gd name="connsiteY5125" fmla="*/ 4607048 h 5594367"/>
              <a:gd name="connsiteX5126" fmla="*/ 5322622 w 6125898"/>
              <a:gd name="connsiteY5126" fmla="*/ 4607048 h 5594367"/>
              <a:gd name="connsiteX5127" fmla="*/ 5322622 w 6125898"/>
              <a:gd name="connsiteY5127" fmla="*/ 4632961 h 5594367"/>
              <a:gd name="connsiteX5128" fmla="*/ 5322622 w 6125898"/>
              <a:gd name="connsiteY5128" fmla="*/ 4607048 h 5594367"/>
              <a:gd name="connsiteX5129" fmla="*/ 5348535 w 6125898"/>
              <a:gd name="connsiteY5129" fmla="*/ 4593760 h 5594367"/>
              <a:gd name="connsiteX5130" fmla="*/ 5335246 w 6125898"/>
              <a:gd name="connsiteY5130" fmla="*/ 4593760 h 5594367"/>
              <a:gd name="connsiteX5131" fmla="*/ 5348535 w 6125898"/>
              <a:gd name="connsiteY5131" fmla="*/ 4580472 h 5594367"/>
              <a:gd name="connsiteX5132" fmla="*/ 5374446 w 6125898"/>
              <a:gd name="connsiteY5132" fmla="*/ 4593760 h 5594367"/>
              <a:gd name="connsiteX5133" fmla="*/ 5361158 w 6125898"/>
              <a:gd name="connsiteY5133" fmla="*/ 4593760 h 5594367"/>
              <a:gd name="connsiteX5134" fmla="*/ 5361158 w 6125898"/>
              <a:gd name="connsiteY5134" fmla="*/ 4619672 h 5594367"/>
              <a:gd name="connsiteX5135" fmla="*/ 5347870 w 6125898"/>
              <a:gd name="connsiteY5135" fmla="*/ 4606384 h 5594367"/>
              <a:gd name="connsiteX5136" fmla="*/ 5334581 w 6125898"/>
              <a:gd name="connsiteY5136" fmla="*/ 4619672 h 5594367"/>
              <a:gd name="connsiteX5137" fmla="*/ 5347870 w 6125898"/>
              <a:gd name="connsiteY5137" fmla="*/ 4632961 h 5594367"/>
              <a:gd name="connsiteX5138" fmla="*/ 5361158 w 6125898"/>
              <a:gd name="connsiteY5138" fmla="*/ 4646249 h 5594367"/>
              <a:gd name="connsiteX5139" fmla="*/ 5374446 w 6125898"/>
              <a:gd name="connsiteY5139" fmla="*/ 4620337 h 5594367"/>
              <a:gd name="connsiteX5140" fmla="*/ 5387735 w 6125898"/>
              <a:gd name="connsiteY5140" fmla="*/ 4633625 h 5594367"/>
              <a:gd name="connsiteX5141" fmla="*/ 5374446 w 6125898"/>
              <a:gd name="connsiteY5141" fmla="*/ 4620337 h 5594367"/>
              <a:gd name="connsiteX5142" fmla="*/ 5387735 w 6125898"/>
              <a:gd name="connsiteY5142" fmla="*/ 4633625 h 5594367"/>
              <a:gd name="connsiteX5143" fmla="*/ 5401023 w 6125898"/>
              <a:gd name="connsiteY5143" fmla="*/ 4620337 h 5594367"/>
              <a:gd name="connsiteX5144" fmla="*/ 5401023 w 6125898"/>
              <a:gd name="connsiteY5144" fmla="*/ 4633625 h 5594367"/>
              <a:gd name="connsiteX5145" fmla="*/ 5401023 w 6125898"/>
              <a:gd name="connsiteY5145" fmla="*/ 4646913 h 5594367"/>
              <a:gd name="connsiteX5146" fmla="*/ 5414311 w 6125898"/>
              <a:gd name="connsiteY5146" fmla="*/ 4646913 h 5594367"/>
              <a:gd name="connsiteX5147" fmla="*/ 5427599 w 6125898"/>
              <a:gd name="connsiteY5147" fmla="*/ 4660201 h 5594367"/>
              <a:gd name="connsiteX5148" fmla="*/ 5414311 w 6125898"/>
              <a:gd name="connsiteY5148" fmla="*/ 4660201 h 5594367"/>
              <a:gd name="connsiteX5149" fmla="*/ 5414311 w 6125898"/>
              <a:gd name="connsiteY5149" fmla="*/ 4658208 h 5594367"/>
              <a:gd name="connsiteX5150" fmla="*/ 5440888 w 6125898"/>
              <a:gd name="connsiteY5150" fmla="*/ 4644920 h 5594367"/>
              <a:gd name="connsiteX5151" fmla="*/ 5427599 w 6125898"/>
              <a:gd name="connsiteY5151" fmla="*/ 4631632 h 5594367"/>
              <a:gd name="connsiteX5152" fmla="*/ 5440888 w 6125898"/>
              <a:gd name="connsiteY5152" fmla="*/ 4644920 h 5594367"/>
              <a:gd name="connsiteX5153" fmla="*/ 5440888 w 6125898"/>
              <a:gd name="connsiteY5153" fmla="*/ 4644920 h 5594367"/>
              <a:gd name="connsiteX5154" fmla="*/ 5440888 w 6125898"/>
              <a:gd name="connsiteY5154" fmla="*/ 4632296 h 5594367"/>
              <a:gd name="connsiteX5155" fmla="*/ 5427599 w 6125898"/>
              <a:gd name="connsiteY5155" fmla="*/ 4619008 h 5594367"/>
              <a:gd name="connsiteX5156" fmla="*/ 5440888 w 6125898"/>
              <a:gd name="connsiteY5156" fmla="*/ 4619008 h 5594367"/>
              <a:gd name="connsiteX5157" fmla="*/ 5440888 w 6125898"/>
              <a:gd name="connsiteY5157" fmla="*/ 4632296 h 5594367"/>
              <a:gd name="connsiteX5158" fmla="*/ 5440888 w 6125898"/>
              <a:gd name="connsiteY5158" fmla="*/ 4632296 h 5594367"/>
              <a:gd name="connsiteX5159" fmla="*/ 5454176 w 6125898"/>
              <a:gd name="connsiteY5159" fmla="*/ 4527983 h 5594367"/>
              <a:gd name="connsiteX5160" fmla="*/ 5454176 w 6125898"/>
              <a:gd name="connsiteY5160" fmla="*/ 4514695 h 5594367"/>
              <a:gd name="connsiteX5161" fmla="*/ 5454176 w 6125898"/>
              <a:gd name="connsiteY5161" fmla="*/ 4527983 h 5594367"/>
              <a:gd name="connsiteX5162" fmla="*/ 5454176 w 6125898"/>
              <a:gd name="connsiteY5162" fmla="*/ 4514695 h 5594367"/>
              <a:gd name="connsiteX5163" fmla="*/ 5454176 w 6125898"/>
              <a:gd name="connsiteY5163" fmla="*/ 4527983 h 5594367"/>
              <a:gd name="connsiteX5164" fmla="*/ 5454176 w 6125898"/>
              <a:gd name="connsiteY5164" fmla="*/ 4527983 h 5594367"/>
              <a:gd name="connsiteX5165" fmla="*/ 5454176 w 6125898"/>
              <a:gd name="connsiteY5165" fmla="*/ 4567183 h 5594367"/>
              <a:gd name="connsiteX5166" fmla="*/ 5467464 w 6125898"/>
              <a:gd name="connsiteY5166" fmla="*/ 4580472 h 5594367"/>
              <a:gd name="connsiteX5167" fmla="*/ 5454176 w 6125898"/>
              <a:gd name="connsiteY5167" fmla="*/ 4580472 h 5594367"/>
              <a:gd name="connsiteX5168" fmla="*/ 5454176 w 6125898"/>
              <a:gd name="connsiteY5168" fmla="*/ 4567183 h 5594367"/>
              <a:gd name="connsiteX5169" fmla="*/ 5454176 w 6125898"/>
              <a:gd name="connsiteY5169" fmla="*/ 4567183 h 5594367"/>
              <a:gd name="connsiteX5170" fmla="*/ 5480088 w 6125898"/>
              <a:gd name="connsiteY5170" fmla="*/ 4710032 h 5594367"/>
              <a:gd name="connsiteX5171" fmla="*/ 5466800 w 6125898"/>
              <a:gd name="connsiteY5171" fmla="*/ 4696744 h 5594367"/>
              <a:gd name="connsiteX5172" fmla="*/ 5480088 w 6125898"/>
              <a:gd name="connsiteY5172" fmla="*/ 4710032 h 5594367"/>
              <a:gd name="connsiteX5173" fmla="*/ 5480088 w 6125898"/>
              <a:gd name="connsiteY5173" fmla="*/ 4710032 h 5594367"/>
              <a:gd name="connsiteX5174" fmla="*/ 5454176 w 6125898"/>
              <a:gd name="connsiteY5174" fmla="*/ 4632296 h 5594367"/>
              <a:gd name="connsiteX5175" fmla="*/ 5480088 w 6125898"/>
              <a:gd name="connsiteY5175" fmla="*/ 4619008 h 5594367"/>
              <a:gd name="connsiteX5176" fmla="*/ 5466800 w 6125898"/>
              <a:gd name="connsiteY5176" fmla="*/ 4605719 h 5594367"/>
              <a:gd name="connsiteX5177" fmla="*/ 5480088 w 6125898"/>
              <a:gd name="connsiteY5177" fmla="*/ 4631632 h 5594367"/>
              <a:gd name="connsiteX5178" fmla="*/ 5454176 w 6125898"/>
              <a:gd name="connsiteY5178" fmla="*/ 4632296 h 5594367"/>
              <a:gd name="connsiteX5179" fmla="*/ 5454176 w 6125898"/>
              <a:gd name="connsiteY5179" fmla="*/ 4632296 h 5594367"/>
              <a:gd name="connsiteX5180" fmla="*/ 5480088 w 6125898"/>
              <a:gd name="connsiteY5180" fmla="*/ 4527983 h 5594367"/>
              <a:gd name="connsiteX5181" fmla="*/ 5506001 w 6125898"/>
              <a:gd name="connsiteY5181" fmla="*/ 4553895 h 5594367"/>
              <a:gd name="connsiteX5182" fmla="*/ 5492712 w 6125898"/>
              <a:gd name="connsiteY5182" fmla="*/ 4553895 h 5594367"/>
              <a:gd name="connsiteX5183" fmla="*/ 5479424 w 6125898"/>
              <a:gd name="connsiteY5183" fmla="*/ 4567183 h 5594367"/>
              <a:gd name="connsiteX5184" fmla="*/ 5480088 w 6125898"/>
              <a:gd name="connsiteY5184" fmla="*/ 4527983 h 5594367"/>
              <a:gd name="connsiteX5185" fmla="*/ 5480088 w 6125898"/>
              <a:gd name="connsiteY5185" fmla="*/ 4527983 h 5594367"/>
              <a:gd name="connsiteX5186" fmla="*/ 5493377 w 6125898"/>
              <a:gd name="connsiteY5186" fmla="*/ 4593096 h 5594367"/>
              <a:gd name="connsiteX5187" fmla="*/ 5506665 w 6125898"/>
              <a:gd name="connsiteY5187" fmla="*/ 4619008 h 5594367"/>
              <a:gd name="connsiteX5188" fmla="*/ 5506665 w 6125898"/>
              <a:gd name="connsiteY5188" fmla="*/ 4619008 h 5594367"/>
              <a:gd name="connsiteX5189" fmla="*/ 5493377 w 6125898"/>
              <a:gd name="connsiteY5189" fmla="*/ 4632296 h 5594367"/>
              <a:gd name="connsiteX5190" fmla="*/ 5493377 w 6125898"/>
              <a:gd name="connsiteY5190" fmla="*/ 4632296 h 5594367"/>
              <a:gd name="connsiteX5191" fmla="*/ 5493377 w 6125898"/>
              <a:gd name="connsiteY5191" fmla="*/ 4593096 h 5594367"/>
              <a:gd name="connsiteX5192" fmla="*/ 5493377 w 6125898"/>
              <a:gd name="connsiteY5192" fmla="*/ 4593096 h 5594367"/>
              <a:gd name="connsiteX5193" fmla="*/ 5519289 w 6125898"/>
              <a:gd name="connsiteY5193" fmla="*/ 4670832 h 5594367"/>
              <a:gd name="connsiteX5194" fmla="*/ 5519289 w 6125898"/>
              <a:gd name="connsiteY5194" fmla="*/ 4684120 h 5594367"/>
              <a:gd name="connsiteX5195" fmla="*/ 5506001 w 6125898"/>
              <a:gd name="connsiteY5195" fmla="*/ 4684120 h 5594367"/>
              <a:gd name="connsiteX5196" fmla="*/ 5519289 w 6125898"/>
              <a:gd name="connsiteY5196" fmla="*/ 4670832 h 5594367"/>
              <a:gd name="connsiteX5197" fmla="*/ 5519289 w 6125898"/>
              <a:gd name="connsiteY5197" fmla="*/ 4670832 h 5594367"/>
              <a:gd name="connsiteX5198" fmla="*/ 5493377 w 6125898"/>
              <a:gd name="connsiteY5198" fmla="*/ 4684120 h 5594367"/>
              <a:gd name="connsiteX5199" fmla="*/ 5506665 w 6125898"/>
              <a:gd name="connsiteY5199" fmla="*/ 4697408 h 5594367"/>
              <a:gd name="connsiteX5200" fmla="*/ 5506665 w 6125898"/>
              <a:gd name="connsiteY5200" fmla="*/ 4710697 h 5594367"/>
              <a:gd name="connsiteX5201" fmla="*/ 5493377 w 6125898"/>
              <a:gd name="connsiteY5201" fmla="*/ 4710697 h 5594367"/>
              <a:gd name="connsiteX5202" fmla="*/ 5493377 w 6125898"/>
              <a:gd name="connsiteY5202" fmla="*/ 4684120 h 5594367"/>
              <a:gd name="connsiteX5203" fmla="*/ 5493377 w 6125898"/>
              <a:gd name="connsiteY5203" fmla="*/ 4684120 h 5594367"/>
              <a:gd name="connsiteX5204" fmla="*/ 5493377 w 6125898"/>
              <a:gd name="connsiteY5204" fmla="*/ 4735945 h 5594367"/>
              <a:gd name="connsiteX5205" fmla="*/ 5493377 w 6125898"/>
              <a:gd name="connsiteY5205" fmla="*/ 4722657 h 5594367"/>
              <a:gd name="connsiteX5206" fmla="*/ 5506665 w 6125898"/>
              <a:gd name="connsiteY5206" fmla="*/ 4748568 h 5594367"/>
              <a:gd name="connsiteX5207" fmla="*/ 5493377 w 6125898"/>
              <a:gd name="connsiteY5207" fmla="*/ 4735945 h 5594367"/>
              <a:gd name="connsiteX5208" fmla="*/ 5493377 w 6125898"/>
              <a:gd name="connsiteY5208" fmla="*/ 4735945 h 5594367"/>
              <a:gd name="connsiteX5209" fmla="*/ 5506665 w 6125898"/>
              <a:gd name="connsiteY5209" fmla="*/ 4722657 h 5594367"/>
              <a:gd name="connsiteX5210" fmla="*/ 5519953 w 6125898"/>
              <a:gd name="connsiteY5210" fmla="*/ 4735945 h 5594367"/>
              <a:gd name="connsiteX5211" fmla="*/ 5506665 w 6125898"/>
              <a:gd name="connsiteY5211" fmla="*/ 4722657 h 5594367"/>
              <a:gd name="connsiteX5212" fmla="*/ 5506665 w 6125898"/>
              <a:gd name="connsiteY5212" fmla="*/ 4722657 h 5594367"/>
              <a:gd name="connsiteX5213" fmla="*/ 5519289 w 6125898"/>
              <a:gd name="connsiteY5213" fmla="*/ 4553895 h 5594367"/>
              <a:gd name="connsiteX5214" fmla="*/ 5506001 w 6125898"/>
              <a:gd name="connsiteY5214" fmla="*/ 4540607 h 5594367"/>
              <a:gd name="connsiteX5215" fmla="*/ 5519289 w 6125898"/>
              <a:gd name="connsiteY5215" fmla="*/ 4540607 h 5594367"/>
              <a:gd name="connsiteX5216" fmla="*/ 5519289 w 6125898"/>
              <a:gd name="connsiteY5216" fmla="*/ 4553895 h 5594367"/>
              <a:gd name="connsiteX5217" fmla="*/ 5519289 w 6125898"/>
              <a:gd name="connsiteY5217" fmla="*/ 4553895 h 5594367"/>
              <a:gd name="connsiteX5218" fmla="*/ 5519289 w 6125898"/>
              <a:gd name="connsiteY5218" fmla="*/ 4515359 h 5594367"/>
              <a:gd name="connsiteX5219" fmla="*/ 5519289 w 6125898"/>
              <a:gd name="connsiteY5219" fmla="*/ 4502071 h 5594367"/>
              <a:gd name="connsiteX5220" fmla="*/ 5532577 w 6125898"/>
              <a:gd name="connsiteY5220" fmla="*/ 4502071 h 5594367"/>
              <a:gd name="connsiteX5221" fmla="*/ 5519289 w 6125898"/>
              <a:gd name="connsiteY5221" fmla="*/ 4515359 h 5594367"/>
              <a:gd name="connsiteX5222" fmla="*/ 5519289 w 6125898"/>
              <a:gd name="connsiteY5222" fmla="*/ 4515359 h 5594367"/>
              <a:gd name="connsiteX5223" fmla="*/ 5532577 w 6125898"/>
              <a:gd name="connsiteY5223" fmla="*/ 4658208 h 5594367"/>
              <a:gd name="connsiteX5224" fmla="*/ 5519289 w 6125898"/>
              <a:gd name="connsiteY5224" fmla="*/ 4644920 h 5594367"/>
              <a:gd name="connsiteX5225" fmla="*/ 5545201 w 6125898"/>
              <a:gd name="connsiteY5225" fmla="*/ 4619008 h 5594367"/>
              <a:gd name="connsiteX5226" fmla="*/ 5558489 w 6125898"/>
              <a:gd name="connsiteY5226" fmla="*/ 4632296 h 5594367"/>
              <a:gd name="connsiteX5227" fmla="*/ 5532577 w 6125898"/>
              <a:gd name="connsiteY5227" fmla="*/ 4658208 h 5594367"/>
              <a:gd name="connsiteX5228" fmla="*/ 5532577 w 6125898"/>
              <a:gd name="connsiteY5228" fmla="*/ 4658208 h 5594367"/>
              <a:gd name="connsiteX5229" fmla="*/ 5545865 w 6125898"/>
              <a:gd name="connsiteY5229" fmla="*/ 4567183 h 5594367"/>
              <a:gd name="connsiteX5230" fmla="*/ 5545865 w 6125898"/>
              <a:gd name="connsiteY5230" fmla="*/ 4567183 h 5594367"/>
              <a:gd name="connsiteX5231" fmla="*/ 5545865 w 6125898"/>
              <a:gd name="connsiteY5231" fmla="*/ 4567183 h 5594367"/>
              <a:gd name="connsiteX5232" fmla="*/ 5545865 w 6125898"/>
              <a:gd name="connsiteY5232" fmla="*/ 4567183 h 5594367"/>
              <a:gd name="connsiteX5233" fmla="*/ 5558489 w 6125898"/>
              <a:gd name="connsiteY5233" fmla="*/ 4463535 h 5594367"/>
              <a:gd name="connsiteX5234" fmla="*/ 5571778 w 6125898"/>
              <a:gd name="connsiteY5234" fmla="*/ 4476823 h 5594367"/>
              <a:gd name="connsiteX5235" fmla="*/ 5558489 w 6125898"/>
              <a:gd name="connsiteY5235" fmla="*/ 4490112 h 5594367"/>
              <a:gd name="connsiteX5236" fmla="*/ 5558489 w 6125898"/>
              <a:gd name="connsiteY5236" fmla="*/ 4463535 h 5594367"/>
              <a:gd name="connsiteX5237" fmla="*/ 5558489 w 6125898"/>
              <a:gd name="connsiteY5237" fmla="*/ 4463535 h 5594367"/>
              <a:gd name="connsiteX5238" fmla="*/ 5571778 w 6125898"/>
              <a:gd name="connsiteY5238" fmla="*/ 4605719 h 5594367"/>
              <a:gd name="connsiteX5239" fmla="*/ 5558489 w 6125898"/>
              <a:gd name="connsiteY5239" fmla="*/ 4592431 h 5594367"/>
              <a:gd name="connsiteX5240" fmla="*/ 5571778 w 6125898"/>
              <a:gd name="connsiteY5240" fmla="*/ 4592431 h 5594367"/>
              <a:gd name="connsiteX5241" fmla="*/ 5571778 w 6125898"/>
              <a:gd name="connsiteY5241" fmla="*/ 4605719 h 5594367"/>
              <a:gd name="connsiteX5242" fmla="*/ 5571778 w 6125898"/>
              <a:gd name="connsiteY5242" fmla="*/ 4605719 h 5594367"/>
              <a:gd name="connsiteX5243" fmla="*/ 5571778 w 6125898"/>
              <a:gd name="connsiteY5243" fmla="*/ 4541271 h 5594367"/>
              <a:gd name="connsiteX5244" fmla="*/ 5585066 w 6125898"/>
              <a:gd name="connsiteY5244" fmla="*/ 4527983 h 5594367"/>
              <a:gd name="connsiteX5245" fmla="*/ 5598354 w 6125898"/>
              <a:gd name="connsiteY5245" fmla="*/ 4553895 h 5594367"/>
              <a:gd name="connsiteX5246" fmla="*/ 5585066 w 6125898"/>
              <a:gd name="connsiteY5246" fmla="*/ 4553895 h 5594367"/>
              <a:gd name="connsiteX5247" fmla="*/ 5571778 w 6125898"/>
              <a:gd name="connsiteY5247" fmla="*/ 4541271 h 5594367"/>
              <a:gd name="connsiteX5248" fmla="*/ 5571778 w 6125898"/>
              <a:gd name="connsiteY5248" fmla="*/ 4541271 h 5594367"/>
              <a:gd name="connsiteX5249" fmla="*/ 5610978 w 6125898"/>
              <a:gd name="connsiteY5249" fmla="*/ 4605719 h 5594367"/>
              <a:gd name="connsiteX5250" fmla="*/ 5597690 w 6125898"/>
              <a:gd name="connsiteY5250" fmla="*/ 4592431 h 5594367"/>
              <a:gd name="connsiteX5251" fmla="*/ 5597690 w 6125898"/>
              <a:gd name="connsiteY5251" fmla="*/ 4605719 h 5594367"/>
              <a:gd name="connsiteX5252" fmla="*/ 5610978 w 6125898"/>
              <a:gd name="connsiteY5252" fmla="*/ 4605719 h 5594367"/>
              <a:gd name="connsiteX5253" fmla="*/ 5610978 w 6125898"/>
              <a:gd name="connsiteY5253" fmla="*/ 4605719 h 5594367"/>
              <a:gd name="connsiteX5254" fmla="*/ 5610978 w 6125898"/>
              <a:gd name="connsiteY5254" fmla="*/ 4294774 h 5594367"/>
              <a:gd name="connsiteX5255" fmla="*/ 5610978 w 6125898"/>
              <a:gd name="connsiteY5255" fmla="*/ 4294774 h 5594367"/>
              <a:gd name="connsiteX5256" fmla="*/ 5610978 w 6125898"/>
              <a:gd name="connsiteY5256" fmla="*/ 4308062 h 5594367"/>
              <a:gd name="connsiteX5257" fmla="*/ 5610978 w 6125898"/>
              <a:gd name="connsiteY5257" fmla="*/ 4294774 h 5594367"/>
              <a:gd name="connsiteX5258" fmla="*/ 5610978 w 6125898"/>
              <a:gd name="connsiteY5258" fmla="*/ 4294774 h 5594367"/>
              <a:gd name="connsiteX5259" fmla="*/ 5610978 w 6125898"/>
              <a:gd name="connsiteY5259" fmla="*/ 4372510 h 5594367"/>
              <a:gd name="connsiteX5260" fmla="*/ 5610978 w 6125898"/>
              <a:gd name="connsiteY5260" fmla="*/ 4359222 h 5594367"/>
              <a:gd name="connsiteX5261" fmla="*/ 5610978 w 6125898"/>
              <a:gd name="connsiteY5261" fmla="*/ 4372510 h 5594367"/>
              <a:gd name="connsiteX5262" fmla="*/ 5610978 w 6125898"/>
              <a:gd name="connsiteY5262" fmla="*/ 4372510 h 5594367"/>
              <a:gd name="connsiteX5263" fmla="*/ 5610978 w 6125898"/>
              <a:gd name="connsiteY5263" fmla="*/ 4515359 h 5594367"/>
              <a:gd name="connsiteX5264" fmla="*/ 5624267 w 6125898"/>
              <a:gd name="connsiteY5264" fmla="*/ 4515359 h 5594367"/>
              <a:gd name="connsiteX5265" fmla="*/ 5610978 w 6125898"/>
              <a:gd name="connsiteY5265" fmla="*/ 4515359 h 5594367"/>
              <a:gd name="connsiteX5266" fmla="*/ 5610978 w 6125898"/>
              <a:gd name="connsiteY5266" fmla="*/ 4515359 h 5594367"/>
              <a:gd name="connsiteX5267" fmla="*/ 5624267 w 6125898"/>
              <a:gd name="connsiteY5267" fmla="*/ 4450247 h 5594367"/>
              <a:gd name="connsiteX5268" fmla="*/ 5624267 w 6125898"/>
              <a:gd name="connsiteY5268" fmla="*/ 4450247 h 5594367"/>
              <a:gd name="connsiteX5269" fmla="*/ 5650178 w 6125898"/>
              <a:gd name="connsiteY5269" fmla="*/ 4450247 h 5594367"/>
              <a:gd name="connsiteX5270" fmla="*/ 5624267 w 6125898"/>
              <a:gd name="connsiteY5270" fmla="*/ 4450247 h 5594367"/>
              <a:gd name="connsiteX5271" fmla="*/ 5624267 w 6125898"/>
              <a:gd name="connsiteY5271" fmla="*/ 4450247 h 5594367"/>
              <a:gd name="connsiteX5272" fmla="*/ 5637555 w 6125898"/>
              <a:gd name="connsiteY5272" fmla="*/ 4515359 h 5594367"/>
              <a:gd name="connsiteX5273" fmla="*/ 5663466 w 6125898"/>
              <a:gd name="connsiteY5273" fmla="*/ 4515359 h 5594367"/>
              <a:gd name="connsiteX5274" fmla="*/ 5637555 w 6125898"/>
              <a:gd name="connsiteY5274" fmla="*/ 4515359 h 5594367"/>
              <a:gd name="connsiteX5275" fmla="*/ 5637555 w 6125898"/>
              <a:gd name="connsiteY5275" fmla="*/ 4515359 h 5594367"/>
              <a:gd name="connsiteX5276" fmla="*/ 5690043 w 6125898"/>
              <a:gd name="connsiteY5276" fmla="*/ 4632296 h 5594367"/>
              <a:gd name="connsiteX5277" fmla="*/ 5664131 w 6125898"/>
              <a:gd name="connsiteY5277" fmla="*/ 4619008 h 5594367"/>
              <a:gd name="connsiteX5278" fmla="*/ 5677420 w 6125898"/>
              <a:gd name="connsiteY5278" fmla="*/ 4632296 h 5594367"/>
              <a:gd name="connsiteX5279" fmla="*/ 5677420 w 6125898"/>
              <a:gd name="connsiteY5279" fmla="*/ 4619008 h 5594367"/>
              <a:gd name="connsiteX5280" fmla="*/ 5690043 w 6125898"/>
              <a:gd name="connsiteY5280" fmla="*/ 4632296 h 5594367"/>
              <a:gd name="connsiteX5281" fmla="*/ 5690043 w 6125898"/>
              <a:gd name="connsiteY5281" fmla="*/ 4632296 h 5594367"/>
              <a:gd name="connsiteX5282" fmla="*/ 5690043 w 6125898"/>
              <a:gd name="connsiteY5282" fmla="*/ 4632296 h 5594367"/>
              <a:gd name="connsiteX5283" fmla="*/ 5676755 w 6125898"/>
              <a:gd name="connsiteY5283" fmla="*/ 4527983 h 5594367"/>
              <a:gd name="connsiteX5284" fmla="*/ 5676755 w 6125898"/>
              <a:gd name="connsiteY5284" fmla="*/ 4514695 h 5594367"/>
              <a:gd name="connsiteX5285" fmla="*/ 5690043 w 6125898"/>
              <a:gd name="connsiteY5285" fmla="*/ 4514695 h 5594367"/>
              <a:gd name="connsiteX5286" fmla="*/ 5676755 w 6125898"/>
              <a:gd name="connsiteY5286" fmla="*/ 4527983 h 5594367"/>
              <a:gd name="connsiteX5287" fmla="*/ 5676755 w 6125898"/>
              <a:gd name="connsiteY5287" fmla="*/ 4527983 h 5594367"/>
              <a:gd name="connsiteX5288" fmla="*/ 5925910 w 6125898"/>
              <a:gd name="connsiteY5288" fmla="*/ 4346598 h 5594367"/>
              <a:gd name="connsiteX5289" fmla="*/ 5899998 w 6125898"/>
              <a:gd name="connsiteY5289" fmla="*/ 4359886 h 5594367"/>
              <a:gd name="connsiteX5290" fmla="*/ 5899998 w 6125898"/>
              <a:gd name="connsiteY5290" fmla="*/ 4346598 h 5594367"/>
              <a:gd name="connsiteX5291" fmla="*/ 5925910 w 6125898"/>
              <a:gd name="connsiteY5291" fmla="*/ 4346598 h 5594367"/>
              <a:gd name="connsiteX5292" fmla="*/ 5925910 w 6125898"/>
              <a:gd name="connsiteY5292" fmla="*/ 4346598 h 5594367"/>
              <a:gd name="connsiteX5293" fmla="*/ 5886710 w 6125898"/>
              <a:gd name="connsiteY5293" fmla="*/ 4346598 h 5594367"/>
              <a:gd name="connsiteX5294" fmla="*/ 5873422 w 6125898"/>
              <a:gd name="connsiteY5294" fmla="*/ 4372510 h 5594367"/>
              <a:gd name="connsiteX5295" fmla="*/ 5860134 w 6125898"/>
              <a:gd name="connsiteY5295" fmla="*/ 4359222 h 5594367"/>
              <a:gd name="connsiteX5296" fmla="*/ 5873422 w 6125898"/>
              <a:gd name="connsiteY5296" fmla="*/ 4345934 h 5594367"/>
              <a:gd name="connsiteX5297" fmla="*/ 5886710 w 6125898"/>
              <a:gd name="connsiteY5297" fmla="*/ 4345934 h 5594367"/>
              <a:gd name="connsiteX5298" fmla="*/ 5886710 w 6125898"/>
              <a:gd name="connsiteY5298" fmla="*/ 4346598 h 5594367"/>
              <a:gd name="connsiteX5299" fmla="*/ 5860134 w 6125898"/>
              <a:gd name="connsiteY5299" fmla="*/ 4320686 h 5594367"/>
              <a:gd name="connsiteX5300" fmla="*/ 5860134 w 6125898"/>
              <a:gd name="connsiteY5300" fmla="*/ 4320686 h 5594367"/>
              <a:gd name="connsiteX5301" fmla="*/ 5860134 w 6125898"/>
              <a:gd name="connsiteY5301" fmla="*/ 4320686 h 5594367"/>
              <a:gd name="connsiteX5302" fmla="*/ 5860134 w 6125898"/>
              <a:gd name="connsiteY5302" fmla="*/ 4320686 h 5594367"/>
              <a:gd name="connsiteX5303" fmla="*/ 5873422 w 6125898"/>
              <a:gd name="connsiteY5303" fmla="*/ 4281485 h 5594367"/>
              <a:gd name="connsiteX5304" fmla="*/ 5860134 w 6125898"/>
              <a:gd name="connsiteY5304" fmla="*/ 4281485 h 5594367"/>
              <a:gd name="connsiteX5305" fmla="*/ 5860134 w 6125898"/>
              <a:gd name="connsiteY5305" fmla="*/ 4281485 h 5594367"/>
              <a:gd name="connsiteX5306" fmla="*/ 5846845 w 6125898"/>
              <a:gd name="connsiteY5306" fmla="*/ 4255573 h 5594367"/>
              <a:gd name="connsiteX5307" fmla="*/ 5873422 w 6125898"/>
              <a:gd name="connsiteY5307" fmla="*/ 4281485 h 5594367"/>
              <a:gd name="connsiteX5308" fmla="*/ 5873422 w 6125898"/>
              <a:gd name="connsiteY5308" fmla="*/ 4281485 h 5594367"/>
              <a:gd name="connsiteX5309" fmla="*/ 5847510 w 6125898"/>
              <a:gd name="connsiteY5309" fmla="*/ 4255573 h 5594367"/>
              <a:gd name="connsiteX5310" fmla="*/ 5821597 w 6125898"/>
              <a:gd name="connsiteY5310" fmla="*/ 4268861 h 5594367"/>
              <a:gd name="connsiteX5311" fmla="*/ 5847510 w 6125898"/>
              <a:gd name="connsiteY5311" fmla="*/ 4255573 h 5594367"/>
              <a:gd name="connsiteX5312" fmla="*/ 5847510 w 6125898"/>
              <a:gd name="connsiteY5312" fmla="*/ 4255573 h 5594367"/>
              <a:gd name="connsiteX5313" fmla="*/ 5795021 w 6125898"/>
              <a:gd name="connsiteY5313" fmla="*/ 4294774 h 5594367"/>
              <a:gd name="connsiteX5314" fmla="*/ 5781732 w 6125898"/>
              <a:gd name="connsiteY5314" fmla="*/ 4294774 h 5594367"/>
              <a:gd name="connsiteX5315" fmla="*/ 5781732 w 6125898"/>
              <a:gd name="connsiteY5315" fmla="*/ 4308062 h 5594367"/>
              <a:gd name="connsiteX5316" fmla="*/ 5768444 w 6125898"/>
              <a:gd name="connsiteY5316" fmla="*/ 4282150 h 5594367"/>
              <a:gd name="connsiteX5317" fmla="*/ 5795021 w 6125898"/>
              <a:gd name="connsiteY5317" fmla="*/ 4294774 h 5594367"/>
              <a:gd name="connsiteX5318" fmla="*/ 5795021 w 6125898"/>
              <a:gd name="connsiteY5318" fmla="*/ 4294774 h 5594367"/>
              <a:gd name="connsiteX5319" fmla="*/ 5755156 w 6125898"/>
              <a:gd name="connsiteY5319" fmla="*/ 4126012 h 5594367"/>
              <a:gd name="connsiteX5320" fmla="*/ 5755156 w 6125898"/>
              <a:gd name="connsiteY5320" fmla="*/ 4126012 h 5594367"/>
              <a:gd name="connsiteX5321" fmla="*/ 5741868 w 6125898"/>
              <a:gd name="connsiteY5321" fmla="*/ 4139300 h 5594367"/>
              <a:gd name="connsiteX5322" fmla="*/ 5755156 w 6125898"/>
              <a:gd name="connsiteY5322" fmla="*/ 4126012 h 5594367"/>
              <a:gd name="connsiteX5323" fmla="*/ 5755156 w 6125898"/>
              <a:gd name="connsiteY5323" fmla="*/ 4126012 h 5594367"/>
              <a:gd name="connsiteX5324" fmla="*/ 5755156 w 6125898"/>
              <a:gd name="connsiteY5324" fmla="*/ 4346598 h 5594367"/>
              <a:gd name="connsiteX5325" fmla="*/ 5729244 w 6125898"/>
              <a:gd name="connsiteY5325" fmla="*/ 4359886 h 5594367"/>
              <a:gd name="connsiteX5326" fmla="*/ 5755156 w 6125898"/>
              <a:gd name="connsiteY5326" fmla="*/ 4346598 h 5594367"/>
              <a:gd name="connsiteX5327" fmla="*/ 5755156 w 6125898"/>
              <a:gd name="connsiteY5327" fmla="*/ 4346598 h 5594367"/>
              <a:gd name="connsiteX5328" fmla="*/ 5715955 w 6125898"/>
              <a:gd name="connsiteY5328" fmla="*/ 4567183 h 5594367"/>
              <a:gd name="connsiteX5329" fmla="*/ 5715955 w 6125898"/>
              <a:gd name="connsiteY5329" fmla="*/ 4553895 h 5594367"/>
              <a:gd name="connsiteX5330" fmla="*/ 5715955 w 6125898"/>
              <a:gd name="connsiteY5330" fmla="*/ 4579807 h 5594367"/>
              <a:gd name="connsiteX5331" fmla="*/ 5715955 w 6125898"/>
              <a:gd name="connsiteY5331" fmla="*/ 4567183 h 5594367"/>
              <a:gd name="connsiteX5332" fmla="*/ 5715955 w 6125898"/>
              <a:gd name="connsiteY5332" fmla="*/ 4567183 h 5594367"/>
              <a:gd name="connsiteX5333" fmla="*/ 5715955 w 6125898"/>
              <a:gd name="connsiteY5333" fmla="*/ 4632296 h 5594367"/>
              <a:gd name="connsiteX5334" fmla="*/ 5729244 w 6125898"/>
              <a:gd name="connsiteY5334" fmla="*/ 4619008 h 5594367"/>
              <a:gd name="connsiteX5335" fmla="*/ 5715955 w 6125898"/>
              <a:gd name="connsiteY5335" fmla="*/ 4632296 h 5594367"/>
              <a:gd name="connsiteX5336" fmla="*/ 5715955 w 6125898"/>
              <a:gd name="connsiteY5336" fmla="*/ 4632296 h 5594367"/>
              <a:gd name="connsiteX5337" fmla="*/ 5729244 w 6125898"/>
              <a:gd name="connsiteY5337" fmla="*/ 4605719 h 5594367"/>
              <a:gd name="connsiteX5338" fmla="*/ 5729244 w 6125898"/>
              <a:gd name="connsiteY5338" fmla="*/ 4605719 h 5594367"/>
              <a:gd name="connsiteX5339" fmla="*/ 5729244 w 6125898"/>
              <a:gd name="connsiteY5339" fmla="*/ 4605719 h 5594367"/>
              <a:gd name="connsiteX5340" fmla="*/ 5729244 w 6125898"/>
              <a:gd name="connsiteY5340" fmla="*/ 4579807 h 5594367"/>
              <a:gd name="connsiteX5341" fmla="*/ 5742532 w 6125898"/>
              <a:gd name="connsiteY5341" fmla="*/ 4566519 h 5594367"/>
              <a:gd name="connsiteX5342" fmla="*/ 5729244 w 6125898"/>
              <a:gd name="connsiteY5342" fmla="*/ 4592431 h 5594367"/>
              <a:gd name="connsiteX5343" fmla="*/ 5729244 w 6125898"/>
              <a:gd name="connsiteY5343" fmla="*/ 4605719 h 5594367"/>
              <a:gd name="connsiteX5344" fmla="*/ 5729244 w 6125898"/>
              <a:gd name="connsiteY5344" fmla="*/ 4605719 h 5594367"/>
              <a:gd name="connsiteX5345" fmla="*/ 5755156 w 6125898"/>
              <a:gd name="connsiteY5345" fmla="*/ 4658208 h 5594367"/>
              <a:gd name="connsiteX5346" fmla="*/ 5755156 w 6125898"/>
              <a:gd name="connsiteY5346" fmla="*/ 4658208 h 5594367"/>
              <a:gd name="connsiteX5347" fmla="*/ 5741868 w 6125898"/>
              <a:gd name="connsiteY5347" fmla="*/ 4658208 h 5594367"/>
              <a:gd name="connsiteX5348" fmla="*/ 5755156 w 6125898"/>
              <a:gd name="connsiteY5348" fmla="*/ 4632296 h 5594367"/>
              <a:gd name="connsiteX5349" fmla="*/ 5755156 w 6125898"/>
              <a:gd name="connsiteY5349" fmla="*/ 4658208 h 5594367"/>
              <a:gd name="connsiteX5350" fmla="*/ 5755156 w 6125898"/>
              <a:gd name="connsiteY5350" fmla="*/ 4658208 h 5594367"/>
              <a:gd name="connsiteX5351" fmla="*/ 5781732 w 6125898"/>
              <a:gd name="connsiteY5351" fmla="*/ 4619008 h 5594367"/>
              <a:gd name="connsiteX5352" fmla="*/ 5781732 w 6125898"/>
              <a:gd name="connsiteY5352" fmla="*/ 4593096 h 5594367"/>
              <a:gd name="connsiteX5353" fmla="*/ 5781732 w 6125898"/>
              <a:gd name="connsiteY5353" fmla="*/ 4619008 h 5594367"/>
              <a:gd name="connsiteX5354" fmla="*/ 5781732 w 6125898"/>
              <a:gd name="connsiteY5354" fmla="*/ 4619008 h 5594367"/>
              <a:gd name="connsiteX5355" fmla="*/ 5781732 w 6125898"/>
              <a:gd name="connsiteY5355" fmla="*/ 4593096 h 5594367"/>
              <a:gd name="connsiteX5356" fmla="*/ 5781732 w 6125898"/>
              <a:gd name="connsiteY5356" fmla="*/ 4579807 h 5594367"/>
              <a:gd name="connsiteX5357" fmla="*/ 5795021 w 6125898"/>
              <a:gd name="connsiteY5357" fmla="*/ 4579807 h 5594367"/>
              <a:gd name="connsiteX5358" fmla="*/ 5781732 w 6125898"/>
              <a:gd name="connsiteY5358" fmla="*/ 4593096 h 5594367"/>
              <a:gd name="connsiteX5359" fmla="*/ 5781732 w 6125898"/>
              <a:gd name="connsiteY5359" fmla="*/ 4593096 h 5594367"/>
              <a:gd name="connsiteX5360" fmla="*/ 5781732 w 6125898"/>
              <a:gd name="connsiteY5360" fmla="*/ 4333310 h 5594367"/>
              <a:gd name="connsiteX5361" fmla="*/ 5795021 w 6125898"/>
              <a:gd name="connsiteY5361" fmla="*/ 4346598 h 5594367"/>
              <a:gd name="connsiteX5362" fmla="*/ 5755820 w 6125898"/>
              <a:gd name="connsiteY5362" fmla="*/ 4333310 h 5594367"/>
              <a:gd name="connsiteX5363" fmla="*/ 5795021 w 6125898"/>
              <a:gd name="connsiteY5363" fmla="*/ 4307398 h 5594367"/>
              <a:gd name="connsiteX5364" fmla="*/ 5781732 w 6125898"/>
              <a:gd name="connsiteY5364" fmla="*/ 4333310 h 5594367"/>
              <a:gd name="connsiteX5365" fmla="*/ 5781732 w 6125898"/>
              <a:gd name="connsiteY5365" fmla="*/ 4333310 h 5594367"/>
              <a:gd name="connsiteX5366" fmla="*/ 5834221 w 6125898"/>
              <a:gd name="connsiteY5366" fmla="*/ 4658208 h 5594367"/>
              <a:gd name="connsiteX5367" fmla="*/ 5847510 w 6125898"/>
              <a:gd name="connsiteY5367" fmla="*/ 4658208 h 5594367"/>
              <a:gd name="connsiteX5368" fmla="*/ 5847510 w 6125898"/>
              <a:gd name="connsiteY5368" fmla="*/ 4684120 h 5594367"/>
              <a:gd name="connsiteX5369" fmla="*/ 5834221 w 6125898"/>
              <a:gd name="connsiteY5369" fmla="*/ 4658208 h 5594367"/>
              <a:gd name="connsiteX5370" fmla="*/ 5834221 w 6125898"/>
              <a:gd name="connsiteY5370" fmla="*/ 4658208 h 5594367"/>
              <a:gd name="connsiteX5371" fmla="*/ 5834221 w 6125898"/>
              <a:gd name="connsiteY5371" fmla="*/ 4644920 h 5594367"/>
              <a:gd name="connsiteX5372" fmla="*/ 5820933 w 6125898"/>
              <a:gd name="connsiteY5372" fmla="*/ 4658208 h 5594367"/>
              <a:gd name="connsiteX5373" fmla="*/ 5795021 w 6125898"/>
              <a:gd name="connsiteY5373" fmla="*/ 4632296 h 5594367"/>
              <a:gd name="connsiteX5374" fmla="*/ 5820933 w 6125898"/>
              <a:gd name="connsiteY5374" fmla="*/ 4632296 h 5594367"/>
              <a:gd name="connsiteX5375" fmla="*/ 5807645 w 6125898"/>
              <a:gd name="connsiteY5375" fmla="*/ 4593096 h 5594367"/>
              <a:gd name="connsiteX5376" fmla="*/ 5860134 w 6125898"/>
              <a:gd name="connsiteY5376" fmla="*/ 4658208 h 5594367"/>
              <a:gd name="connsiteX5377" fmla="*/ 5834221 w 6125898"/>
              <a:gd name="connsiteY5377" fmla="*/ 4644920 h 5594367"/>
              <a:gd name="connsiteX5378" fmla="*/ 5834221 w 6125898"/>
              <a:gd name="connsiteY5378" fmla="*/ 4644920 h 5594367"/>
              <a:gd name="connsiteX5379" fmla="*/ 5899998 w 6125898"/>
              <a:gd name="connsiteY5379" fmla="*/ 4593096 h 5594367"/>
              <a:gd name="connsiteX5380" fmla="*/ 5874086 w 6125898"/>
              <a:gd name="connsiteY5380" fmla="*/ 4579807 h 5594367"/>
              <a:gd name="connsiteX5381" fmla="*/ 5874086 w 6125898"/>
              <a:gd name="connsiteY5381" fmla="*/ 4553895 h 5594367"/>
              <a:gd name="connsiteX5382" fmla="*/ 5899998 w 6125898"/>
              <a:gd name="connsiteY5382" fmla="*/ 4593096 h 5594367"/>
              <a:gd name="connsiteX5383" fmla="*/ 5899998 w 6125898"/>
              <a:gd name="connsiteY5383" fmla="*/ 4593096 h 5594367"/>
              <a:gd name="connsiteX5384" fmla="*/ 5860134 w 6125898"/>
              <a:gd name="connsiteY5384" fmla="*/ 4476159 h 5594367"/>
              <a:gd name="connsiteX5385" fmla="*/ 5873422 w 6125898"/>
              <a:gd name="connsiteY5385" fmla="*/ 4476159 h 5594367"/>
              <a:gd name="connsiteX5386" fmla="*/ 5860134 w 6125898"/>
              <a:gd name="connsiteY5386" fmla="*/ 4476159 h 5594367"/>
              <a:gd name="connsiteX5387" fmla="*/ 5873422 w 6125898"/>
              <a:gd name="connsiteY5387" fmla="*/ 4489447 h 5594367"/>
              <a:gd name="connsiteX5388" fmla="*/ 5860134 w 6125898"/>
              <a:gd name="connsiteY5388" fmla="*/ 4476159 h 5594367"/>
              <a:gd name="connsiteX5389" fmla="*/ 5860134 w 6125898"/>
              <a:gd name="connsiteY5389" fmla="*/ 4476159 h 5594367"/>
              <a:gd name="connsiteX5390" fmla="*/ 5847510 w 6125898"/>
              <a:gd name="connsiteY5390" fmla="*/ 4463535 h 5594367"/>
              <a:gd name="connsiteX5391" fmla="*/ 5860798 w 6125898"/>
              <a:gd name="connsiteY5391" fmla="*/ 4450247 h 5594367"/>
              <a:gd name="connsiteX5392" fmla="*/ 5886710 w 6125898"/>
              <a:gd name="connsiteY5392" fmla="*/ 4450247 h 5594367"/>
              <a:gd name="connsiteX5393" fmla="*/ 5847510 w 6125898"/>
              <a:gd name="connsiteY5393" fmla="*/ 4463535 h 5594367"/>
              <a:gd name="connsiteX5394" fmla="*/ 5847510 w 6125898"/>
              <a:gd name="connsiteY5394" fmla="*/ 4463535 h 5594367"/>
              <a:gd name="connsiteX5395" fmla="*/ 5925910 w 6125898"/>
              <a:gd name="connsiteY5395" fmla="*/ 4411710 h 5594367"/>
              <a:gd name="connsiteX5396" fmla="*/ 5925910 w 6125898"/>
              <a:gd name="connsiteY5396" fmla="*/ 4411710 h 5594367"/>
              <a:gd name="connsiteX5397" fmla="*/ 5886710 w 6125898"/>
              <a:gd name="connsiteY5397" fmla="*/ 4385798 h 5594367"/>
              <a:gd name="connsiteX5398" fmla="*/ 5925910 w 6125898"/>
              <a:gd name="connsiteY5398" fmla="*/ 4359886 h 5594367"/>
              <a:gd name="connsiteX5399" fmla="*/ 5925910 w 6125898"/>
              <a:gd name="connsiteY5399" fmla="*/ 4411710 h 5594367"/>
              <a:gd name="connsiteX5400" fmla="*/ 5925910 w 6125898"/>
              <a:gd name="connsiteY5400" fmla="*/ 4411710 h 5594367"/>
              <a:gd name="connsiteX5401" fmla="*/ 5951822 w 6125898"/>
              <a:gd name="connsiteY5401" fmla="*/ 4489447 h 5594367"/>
              <a:gd name="connsiteX5402" fmla="*/ 5951822 w 6125898"/>
              <a:gd name="connsiteY5402" fmla="*/ 4489447 h 5594367"/>
              <a:gd name="connsiteX5403" fmla="*/ 5951822 w 6125898"/>
              <a:gd name="connsiteY5403" fmla="*/ 4476159 h 5594367"/>
              <a:gd name="connsiteX5404" fmla="*/ 5965111 w 6125898"/>
              <a:gd name="connsiteY5404" fmla="*/ 4489447 h 5594367"/>
              <a:gd name="connsiteX5405" fmla="*/ 5951822 w 6125898"/>
              <a:gd name="connsiteY5405" fmla="*/ 4489447 h 5594367"/>
              <a:gd name="connsiteX5406" fmla="*/ 5951822 w 6125898"/>
              <a:gd name="connsiteY5406" fmla="*/ 4489447 h 5594367"/>
              <a:gd name="connsiteX5407" fmla="*/ 5427599 w 6125898"/>
              <a:gd name="connsiteY5407" fmla="*/ 3775866 h 5594367"/>
              <a:gd name="connsiteX5408" fmla="*/ 5427599 w 6125898"/>
              <a:gd name="connsiteY5408" fmla="*/ 3762578 h 5594367"/>
              <a:gd name="connsiteX5409" fmla="*/ 5427599 w 6125898"/>
              <a:gd name="connsiteY5409" fmla="*/ 3775866 h 5594367"/>
              <a:gd name="connsiteX5410" fmla="*/ 5427599 w 6125898"/>
              <a:gd name="connsiteY5410" fmla="*/ 3775866 h 5594367"/>
              <a:gd name="connsiteX5411" fmla="*/ 5086755 w 6125898"/>
              <a:gd name="connsiteY5411" fmla="*/ 4658208 h 5594367"/>
              <a:gd name="connsiteX5412" fmla="*/ 5073467 w 6125898"/>
              <a:gd name="connsiteY5412" fmla="*/ 4671497 h 5594367"/>
              <a:gd name="connsiteX5413" fmla="*/ 5099379 w 6125898"/>
              <a:gd name="connsiteY5413" fmla="*/ 4658208 h 5594367"/>
              <a:gd name="connsiteX5414" fmla="*/ 5086091 w 6125898"/>
              <a:gd name="connsiteY5414" fmla="*/ 4644920 h 5594367"/>
              <a:gd name="connsiteX5415" fmla="*/ 5112003 w 6125898"/>
              <a:gd name="connsiteY5415" fmla="*/ 4644920 h 5594367"/>
              <a:gd name="connsiteX5416" fmla="*/ 5112003 w 6125898"/>
              <a:gd name="connsiteY5416" fmla="*/ 4631632 h 5594367"/>
              <a:gd name="connsiteX5417" fmla="*/ 5098714 w 6125898"/>
              <a:gd name="connsiteY5417" fmla="*/ 4631632 h 5594367"/>
              <a:gd name="connsiteX5418" fmla="*/ 5086755 w 6125898"/>
              <a:gd name="connsiteY5418" fmla="*/ 4658208 h 5594367"/>
              <a:gd name="connsiteX5419" fmla="*/ 5086755 w 6125898"/>
              <a:gd name="connsiteY5419" fmla="*/ 4658208 h 5594367"/>
              <a:gd name="connsiteX5420" fmla="*/ 5454176 w 6125898"/>
              <a:gd name="connsiteY5420" fmla="*/ 3944627 h 5594367"/>
              <a:gd name="connsiteX5421" fmla="*/ 5454176 w 6125898"/>
              <a:gd name="connsiteY5421" fmla="*/ 3944627 h 5594367"/>
              <a:gd name="connsiteX5422" fmla="*/ 5454176 w 6125898"/>
              <a:gd name="connsiteY5422" fmla="*/ 3944627 h 5594367"/>
              <a:gd name="connsiteX5423" fmla="*/ 5454176 w 6125898"/>
              <a:gd name="connsiteY5423" fmla="*/ 3944627 h 5594367"/>
              <a:gd name="connsiteX5424" fmla="*/ 5454176 w 6125898"/>
              <a:gd name="connsiteY5424" fmla="*/ 3944627 h 5594367"/>
              <a:gd name="connsiteX5425" fmla="*/ 5440888 w 6125898"/>
              <a:gd name="connsiteY5425" fmla="*/ 3957251 h 5594367"/>
              <a:gd name="connsiteX5426" fmla="*/ 5440888 w 6125898"/>
              <a:gd name="connsiteY5426" fmla="*/ 3957251 h 5594367"/>
              <a:gd name="connsiteX5427" fmla="*/ 5454176 w 6125898"/>
              <a:gd name="connsiteY5427" fmla="*/ 3943963 h 5594367"/>
              <a:gd name="connsiteX5428" fmla="*/ 5440888 w 6125898"/>
              <a:gd name="connsiteY5428" fmla="*/ 3943963 h 5594367"/>
              <a:gd name="connsiteX5429" fmla="*/ 5440888 w 6125898"/>
              <a:gd name="connsiteY5429" fmla="*/ 3957251 h 5594367"/>
              <a:gd name="connsiteX5430" fmla="*/ 5440888 w 6125898"/>
              <a:gd name="connsiteY5430" fmla="*/ 3957251 h 5594367"/>
              <a:gd name="connsiteX5431" fmla="*/ 5440888 w 6125898"/>
              <a:gd name="connsiteY5431" fmla="*/ 3957251 h 5594367"/>
              <a:gd name="connsiteX5432" fmla="*/ 5100044 w 6125898"/>
              <a:gd name="connsiteY5432" fmla="*/ 4632296 h 5594367"/>
              <a:gd name="connsiteX5433" fmla="*/ 5100044 w 6125898"/>
              <a:gd name="connsiteY5433" fmla="*/ 4632296 h 5594367"/>
              <a:gd name="connsiteX5434" fmla="*/ 5100044 w 6125898"/>
              <a:gd name="connsiteY5434" fmla="*/ 4632296 h 5594367"/>
              <a:gd name="connsiteX5435" fmla="*/ 5100044 w 6125898"/>
              <a:gd name="connsiteY5435" fmla="*/ 4632296 h 5594367"/>
              <a:gd name="connsiteX5436" fmla="*/ 5100044 w 6125898"/>
              <a:gd name="connsiteY5436" fmla="*/ 4632296 h 5594367"/>
              <a:gd name="connsiteX5437" fmla="*/ 3945956 w 6125898"/>
              <a:gd name="connsiteY5437" fmla="*/ 4385798 h 5594367"/>
              <a:gd name="connsiteX5438" fmla="*/ 3945956 w 6125898"/>
              <a:gd name="connsiteY5438" fmla="*/ 4385798 h 5594367"/>
              <a:gd name="connsiteX5439" fmla="*/ 3945956 w 6125898"/>
              <a:gd name="connsiteY5439" fmla="*/ 4385798 h 5594367"/>
              <a:gd name="connsiteX5440" fmla="*/ 1979290 w 6125898"/>
              <a:gd name="connsiteY5440" fmla="*/ 1414538 h 5594367"/>
              <a:gd name="connsiteX5441" fmla="*/ 1979290 w 6125898"/>
              <a:gd name="connsiteY5441" fmla="*/ 1401250 h 5594367"/>
              <a:gd name="connsiteX5442" fmla="*/ 1926802 w 6125898"/>
              <a:gd name="connsiteY5442" fmla="*/ 1362049 h 5594367"/>
              <a:gd name="connsiteX5443" fmla="*/ 1940090 w 6125898"/>
              <a:gd name="connsiteY5443" fmla="*/ 1401250 h 5594367"/>
              <a:gd name="connsiteX5444" fmla="*/ 1926802 w 6125898"/>
              <a:gd name="connsiteY5444" fmla="*/ 1387961 h 5594367"/>
              <a:gd name="connsiteX5445" fmla="*/ 1952713 w 6125898"/>
              <a:gd name="connsiteY5445" fmla="*/ 1401250 h 5594367"/>
              <a:gd name="connsiteX5446" fmla="*/ 1952713 w 6125898"/>
              <a:gd name="connsiteY5446" fmla="*/ 1427162 h 5594367"/>
              <a:gd name="connsiteX5447" fmla="*/ 1966001 w 6125898"/>
              <a:gd name="connsiteY5447" fmla="*/ 1413873 h 5594367"/>
              <a:gd name="connsiteX5448" fmla="*/ 1952713 w 6125898"/>
              <a:gd name="connsiteY5448" fmla="*/ 1413873 h 5594367"/>
              <a:gd name="connsiteX5449" fmla="*/ 1979290 w 6125898"/>
              <a:gd name="connsiteY5449" fmla="*/ 1414538 h 5594367"/>
              <a:gd name="connsiteX5450" fmla="*/ 1979290 w 6125898"/>
              <a:gd name="connsiteY5450" fmla="*/ 1414538 h 5594367"/>
              <a:gd name="connsiteX5451" fmla="*/ 1861689 w 6125898"/>
              <a:gd name="connsiteY5451" fmla="*/ 4995066 h 5594367"/>
              <a:gd name="connsiteX5452" fmla="*/ 1874977 w 6125898"/>
              <a:gd name="connsiteY5452" fmla="*/ 4995066 h 5594367"/>
              <a:gd name="connsiteX5453" fmla="*/ 1874977 w 6125898"/>
              <a:gd name="connsiteY5453" fmla="*/ 4981778 h 5594367"/>
              <a:gd name="connsiteX5454" fmla="*/ 1861689 w 6125898"/>
              <a:gd name="connsiteY5454" fmla="*/ 4995066 h 5594367"/>
              <a:gd name="connsiteX5455" fmla="*/ 1861689 w 6125898"/>
              <a:gd name="connsiteY5455" fmla="*/ 4995066 h 5594367"/>
              <a:gd name="connsiteX5456" fmla="*/ 4234312 w 6125898"/>
              <a:gd name="connsiteY5456" fmla="*/ 4359222 h 5594367"/>
              <a:gd name="connsiteX5457" fmla="*/ 4247600 w 6125898"/>
              <a:gd name="connsiteY5457" fmla="*/ 4359222 h 5594367"/>
              <a:gd name="connsiteX5458" fmla="*/ 4234312 w 6125898"/>
              <a:gd name="connsiteY5458" fmla="*/ 4359222 h 5594367"/>
              <a:gd name="connsiteX5459" fmla="*/ 4234312 w 6125898"/>
              <a:gd name="connsiteY5459" fmla="*/ 4359222 h 5594367"/>
              <a:gd name="connsiteX5460" fmla="*/ 5676755 w 6125898"/>
              <a:gd name="connsiteY5460" fmla="*/ 4684120 h 5594367"/>
              <a:gd name="connsiteX5461" fmla="*/ 5676755 w 6125898"/>
              <a:gd name="connsiteY5461" fmla="*/ 4670832 h 5594367"/>
              <a:gd name="connsiteX5462" fmla="*/ 5663466 w 6125898"/>
              <a:gd name="connsiteY5462" fmla="*/ 4684120 h 5594367"/>
              <a:gd name="connsiteX5463" fmla="*/ 5663466 w 6125898"/>
              <a:gd name="connsiteY5463" fmla="*/ 4684120 h 5594367"/>
              <a:gd name="connsiteX5464" fmla="*/ 5676755 w 6125898"/>
              <a:gd name="connsiteY5464" fmla="*/ 4684120 h 5594367"/>
              <a:gd name="connsiteX5465" fmla="*/ 5676755 w 6125898"/>
              <a:gd name="connsiteY5465" fmla="*/ 4684120 h 5594367"/>
              <a:gd name="connsiteX5466" fmla="*/ 5493377 w 6125898"/>
              <a:gd name="connsiteY5466" fmla="*/ 3918715 h 5594367"/>
              <a:gd name="connsiteX5467" fmla="*/ 5506665 w 6125898"/>
              <a:gd name="connsiteY5467" fmla="*/ 3944627 h 5594367"/>
              <a:gd name="connsiteX5468" fmla="*/ 5480752 w 6125898"/>
              <a:gd name="connsiteY5468" fmla="*/ 3944627 h 5594367"/>
              <a:gd name="connsiteX5469" fmla="*/ 5480752 w 6125898"/>
              <a:gd name="connsiteY5469" fmla="*/ 3983828 h 5594367"/>
              <a:gd name="connsiteX5470" fmla="*/ 5494041 w 6125898"/>
              <a:gd name="connsiteY5470" fmla="*/ 3970539 h 5594367"/>
              <a:gd name="connsiteX5471" fmla="*/ 5494041 w 6125898"/>
              <a:gd name="connsiteY5471" fmla="*/ 3957251 h 5594367"/>
              <a:gd name="connsiteX5472" fmla="*/ 5507329 w 6125898"/>
              <a:gd name="connsiteY5472" fmla="*/ 3931339 h 5594367"/>
              <a:gd name="connsiteX5473" fmla="*/ 5493377 w 6125898"/>
              <a:gd name="connsiteY5473" fmla="*/ 3918715 h 5594367"/>
              <a:gd name="connsiteX5474" fmla="*/ 5493377 w 6125898"/>
              <a:gd name="connsiteY5474" fmla="*/ 3918715 h 5594367"/>
              <a:gd name="connsiteX5475" fmla="*/ 2477600 w 6125898"/>
              <a:gd name="connsiteY5475" fmla="*/ 1297601 h 5594367"/>
              <a:gd name="connsiteX5476" fmla="*/ 2674268 w 6125898"/>
              <a:gd name="connsiteY5476" fmla="*/ 1388626 h 5594367"/>
              <a:gd name="connsiteX5477" fmla="*/ 2700179 w 6125898"/>
              <a:gd name="connsiteY5477" fmla="*/ 1375337 h 5594367"/>
              <a:gd name="connsiteX5478" fmla="*/ 2726091 w 6125898"/>
              <a:gd name="connsiteY5478" fmla="*/ 1375337 h 5594367"/>
              <a:gd name="connsiteX5479" fmla="*/ 2712803 w 6125898"/>
              <a:gd name="connsiteY5479" fmla="*/ 1414538 h 5594367"/>
              <a:gd name="connsiteX5480" fmla="*/ 2738715 w 6125898"/>
              <a:gd name="connsiteY5480" fmla="*/ 1453738 h 5594367"/>
              <a:gd name="connsiteX5481" fmla="*/ 2752004 w 6125898"/>
              <a:gd name="connsiteY5481" fmla="*/ 1427826 h 5594367"/>
              <a:gd name="connsiteX5482" fmla="*/ 2765292 w 6125898"/>
              <a:gd name="connsiteY5482" fmla="*/ 1441114 h 5594367"/>
              <a:gd name="connsiteX5483" fmla="*/ 2765292 w 6125898"/>
              <a:gd name="connsiteY5483" fmla="*/ 1415202 h 5594367"/>
              <a:gd name="connsiteX5484" fmla="*/ 2739380 w 6125898"/>
              <a:gd name="connsiteY5484" fmla="*/ 1415202 h 5594367"/>
              <a:gd name="connsiteX5485" fmla="*/ 2752668 w 6125898"/>
              <a:gd name="connsiteY5485" fmla="*/ 1350090 h 5594367"/>
              <a:gd name="connsiteX5486" fmla="*/ 2765956 w 6125898"/>
              <a:gd name="connsiteY5486" fmla="*/ 1363378 h 5594367"/>
              <a:gd name="connsiteX5487" fmla="*/ 2765956 w 6125898"/>
              <a:gd name="connsiteY5487" fmla="*/ 1350090 h 5594367"/>
              <a:gd name="connsiteX5488" fmla="*/ 2765956 w 6125898"/>
              <a:gd name="connsiteY5488" fmla="*/ 1336801 h 5594367"/>
              <a:gd name="connsiteX5489" fmla="*/ 2791869 w 6125898"/>
              <a:gd name="connsiteY5489" fmla="*/ 1245777 h 5594367"/>
              <a:gd name="connsiteX5490" fmla="*/ 2791869 w 6125898"/>
              <a:gd name="connsiteY5490" fmla="*/ 1180664 h 5594367"/>
              <a:gd name="connsiteX5491" fmla="*/ 2778580 w 6125898"/>
              <a:gd name="connsiteY5491" fmla="*/ 1115551 h 5594367"/>
              <a:gd name="connsiteX5492" fmla="*/ 2752668 w 6125898"/>
              <a:gd name="connsiteY5492" fmla="*/ 1076351 h 5594367"/>
              <a:gd name="connsiteX5493" fmla="*/ 2647691 w 6125898"/>
              <a:gd name="connsiteY5493" fmla="*/ 1024527 h 5594367"/>
              <a:gd name="connsiteX5494" fmla="*/ 2647691 w 6125898"/>
              <a:gd name="connsiteY5494" fmla="*/ 998615 h 5594367"/>
              <a:gd name="connsiteX5495" fmla="*/ 2608490 w 6125898"/>
              <a:gd name="connsiteY5495" fmla="*/ 1024527 h 5594367"/>
              <a:gd name="connsiteX5496" fmla="*/ 2556002 w 6125898"/>
              <a:gd name="connsiteY5496" fmla="*/ 1063727 h 5594367"/>
              <a:gd name="connsiteX5497" fmla="*/ 2477600 w 6125898"/>
              <a:gd name="connsiteY5497" fmla="*/ 1297601 h 5594367"/>
              <a:gd name="connsiteX5498" fmla="*/ 2477600 w 6125898"/>
              <a:gd name="connsiteY5498" fmla="*/ 1297601 h 5594367"/>
              <a:gd name="connsiteX5499" fmla="*/ 1690935 w 6125898"/>
              <a:gd name="connsiteY5499" fmla="*/ 1180664 h 5594367"/>
              <a:gd name="connsiteX5500" fmla="*/ 1677646 w 6125898"/>
              <a:gd name="connsiteY5500" fmla="*/ 1180664 h 5594367"/>
              <a:gd name="connsiteX5501" fmla="*/ 1664358 w 6125898"/>
              <a:gd name="connsiteY5501" fmla="*/ 1154752 h 5594367"/>
              <a:gd name="connsiteX5502" fmla="*/ 1690935 w 6125898"/>
              <a:gd name="connsiteY5502" fmla="*/ 1180664 h 5594367"/>
              <a:gd name="connsiteX5503" fmla="*/ 1690935 w 6125898"/>
              <a:gd name="connsiteY5503" fmla="*/ 1180664 h 5594367"/>
              <a:gd name="connsiteX5504" fmla="*/ 1704223 w 6125898"/>
              <a:gd name="connsiteY5504" fmla="*/ 1206576 h 5594367"/>
              <a:gd name="connsiteX5505" fmla="*/ 1717511 w 6125898"/>
              <a:gd name="connsiteY5505" fmla="*/ 1193288 h 5594367"/>
              <a:gd name="connsiteX5506" fmla="*/ 1704223 w 6125898"/>
              <a:gd name="connsiteY5506" fmla="*/ 1206576 h 5594367"/>
              <a:gd name="connsiteX5507" fmla="*/ 1730134 w 6125898"/>
              <a:gd name="connsiteY5507" fmla="*/ 1232488 h 5594367"/>
              <a:gd name="connsiteX5508" fmla="*/ 1756047 w 6125898"/>
              <a:gd name="connsiteY5508" fmla="*/ 1245777 h 5594367"/>
              <a:gd name="connsiteX5509" fmla="*/ 1769335 w 6125898"/>
              <a:gd name="connsiteY5509" fmla="*/ 1219865 h 5594367"/>
              <a:gd name="connsiteX5510" fmla="*/ 1703558 w 6125898"/>
              <a:gd name="connsiteY5510" fmla="*/ 1180664 h 5594367"/>
              <a:gd name="connsiteX5511" fmla="*/ 1704223 w 6125898"/>
              <a:gd name="connsiteY5511" fmla="*/ 1206576 h 5594367"/>
              <a:gd name="connsiteX5512" fmla="*/ 1704223 w 6125898"/>
              <a:gd name="connsiteY5512" fmla="*/ 1206576 h 5594367"/>
              <a:gd name="connsiteX5513" fmla="*/ 1900889 w 6125898"/>
              <a:gd name="connsiteY5513" fmla="*/ 1388626 h 5594367"/>
              <a:gd name="connsiteX5514" fmla="*/ 1914178 w 6125898"/>
              <a:gd name="connsiteY5514" fmla="*/ 1349425 h 5594367"/>
              <a:gd name="connsiteX5515" fmla="*/ 1900889 w 6125898"/>
              <a:gd name="connsiteY5515" fmla="*/ 1349425 h 5594367"/>
              <a:gd name="connsiteX5516" fmla="*/ 1861689 w 6125898"/>
              <a:gd name="connsiteY5516" fmla="*/ 1336137 h 5594367"/>
              <a:gd name="connsiteX5517" fmla="*/ 1861689 w 6125898"/>
              <a:gd name="connsiteY5517" fmla="*/ 1349425 h 5594367"/>
              <a:gd name="connsiteX5518" fmla="*/ 1887601 w 6125898"/>
              <a:gd name="connsiteY5518" fmla="*/ 1362714 h 5594367"/>
              <a:gd name="connsiteX5519" fmla="*/ 1900889 w 6125898"/>
              <a:gd name="connsiteY5519" fmla="*/ 1388626 h 5594367"/>
              <a:gd name="connsiteX5520" fmla="*/ 1900889 w 6125898"/>
              <a:gd name="connsiteY5520" fmla="*/ 1388626 h 5594367"/>
              <a:gd name="connsiteX5521" fmla="*/ 1782623 w 6125898"/>
              <a:gd name="connsiteY5521" fmla="*/ 1375337 h 5594367"/>
              <a:gd name="connsiteX5522" fmla="*/ 1795911 w 6125898"/>
              <a:gd name="connsiteY5522" fmla="*/ 1362049 h 5594367"/>
              <a:gd name="connsiteX5523" fmla="*/ 1835112 w 6125898"/>
              <a:gd name="connsiteY5523" fmla="*/ 1387961 h 5594367"/>
              <a:gd name="connsiteX5524" fmla="*/ 1835112 w 6125898"/>
              <a:gd name="connsiteY5524" fmla="*/ 1401250 h 5594367"/>
              <a:gd name="connsiteX5525" fmla="*/ 1848400 w 6125898"/>
              <a:gd name="connsiteY5525" fmla="*/ 1414538 h 5594367"/>
              <a:gd name="connsiteX5526" fmla="*/ 1874313 w 6125898"/>
              <a:gd name="connsiteY5526" fmla="*/ 1427826 h 5594367"/>
              <a:gd name="connsiteX5527" fmla="*/ 1887601 w 6125898"/>
              <a:gd name="connsiteY5527" fmla="*/ 1414538 h 5594367"/>
              <a:gd name="connsiteX5528" fmla="*/ 1848400 w 6125898"/>
              <a:gd name="connsiteY5528" fmla="*/ 1401250 h 5594367"/>
              <a:gd name="connsiteX5529" fmla="*/ 1782623 w 6125898"/>
              <a:gd name="connsiteY5529" fmla="*/ 1349425 h 5594367"/>
              <a:gd name="connsiteX5530" fmla="*/ 1782623 w 6125898"/>
              <a:gd name="connsiteY5530" fmla="*/ 1362714 h 5594367"/>
              <a:gd name="connsiteX5531" fmla="*/ 1782623 w 6125898"/>
              <a:gd name="connsiteY5531" fmla="*/ 1375337 h 5594367"/>
              <a:gd name="connsiteX5532" fmla="*/ 1782623 w 6125898"/>
              <a:gd name="connsiteY5532" fmla="*/ 1375337 h 5594367"/>
              <a:gd name="connsiteX5533" fmla="*/ 2661644 w 6125898"/>
              <a:gd name="connsiteY5533" fmla="*/ 1492274 h 5594367"/>
              <a:gd name="connsiteX5534" fmla="*/ 2622443 w 6125898"/>
              <a:gd name="connsiteY5534" fmla="*/ 1453074 h 5594367"/>
              <a:gd name="connsiteX5535" fmla="*/ 2609155 w 6125898"/>
              <a:gd name="connsiteY5535" fmla="*/ 1453074 h 5594367"/>
              <a:gd name="connsiteX5536" fmla="*/ 2609155 w 6125898"/>
              <a:gd name="connsiteY5536" fmla="*/ 1466362 h 5594367"/>
              <a:gd name="connsiteX5537" fmla="*/ 2661644 w 6125898"/>
              <a:gd name="connsiteY5537" fmla="*/ 1492274 h 5594367"/>
              <a:gd name="connsiteX5538" fmla="*/ 2661644 w 6125898"/>
              <a:gd name="connsiteY5538" fmla="*/ 1492274 h 5594367"/>
              <a:gd name="connsiteX5539" fmla="*/ 4247600 w 6125898"/>
              <a:gd name="connsiteY5539" fmla="*/ 1505563 h 5594367"/>
              <a:gd name="connsiteX5540" fmla="*/ 4286801 w 6125898"/>
              <a:gd name="connsiteY5540" fmla="*/ 1505563 h 5594367"/>
              <a:gd name="connsiteX5541" fmla="*/ 4260888 w 6125898"/>
              <a:gd name="connsiteY5541" fmla="*/ 1492274 h 5594367"/>
              <a:gd name="connsiteX5542" fmla="*/ 4247600 w 6125898"/>
              <a:gd name="connsiteY5542" fmla="*/ 1505563 h 5594367"/>
              <a:gd name="connsiteX5543" fmla="*/ 4247600 w 6125898"/>
              <a:gd name="connsiteY5543" fmla="*/ 1505563 h 5594367"/>
              <a:gd name="connsiteX5544" fmla="*/ 4038309 w 6125898"/>
              <a:gd name="connsiteY5544" fmla="*/ 1531475 h 5594367"/>
              <a:gd name="connsiteX5545" fmla="*/ 4051598 w 6125898"/>
              <a:gd name="connsiteY5545" fmla="*/ 1518187 h 5594367"/>
              <a:gd name="connsiteX5546" fmla="*/ 4104087 w 6125898"/>
              <a:gd name="connsiteY5546" fmla="*/ 1504898 h 5594367"/>
              <a:gd name="connsiteX5547" fmla="*/ 4078174 w 6125898"/>
              <a:gd name="connsiteY5547" fmla="*/ 1491610 h 5594367"/>
              <a:gd name="connsiteX5548" fmla="*/ 4052262 w 6125898"/>
              <a:gd name="connsiteY5548" fmla="*/ 1517522 h 5594367"/>
              <a:gd name="connsiteX5549" fmla="*/ 4052262 w 6125898"/>
              <a:gd name="connsiteY5549" fmla="*/ 1517522 h 5594367"/>
              <a:gd name="connsiteX5550" fmla="*/ 4052262 w 6125898"/>
              <a:gd name="connsiteY5550" fmla="*/ 1517522 h 5594367"/>
              <a:gd name="connsiteX5551" fmla="*/ 4052262 w 6125898"/>
              <a:gd name="connsiteY5551" fmla="*/ 1517522 h 5594367"/>
              <a:gd name="connsiteX5552" fmla="*/ 4038309 w 6125898"/>
              <a:gd name="connsiteY5552" fmla="*/ 1531475 h 5594367"/>
              <a:gd name="connsiteX5553" fmla="*/ 4038309 w 6125898"/>
              <a:gd name="connsiteY5553" fmla="*/ 1531475 h 5594367"/>
              <a:gd name="connsiteX5554" fmla="*/ 2713467 w 6125898"/>
              <a:gd name="connsiteY5554" fmla="*/ 1531475 h 5594367"/>
              <a:gd name="connsiteX5555" fmla="*/ 2687556 w 6125898"/>
              <a:gd name="connsiteY5555" fmla="*/ 1518187 h 5594367"/>
              <a:gd name="connsiteX5556" fmla="*/ 2713467 w 6125898"/>
              <a:gd name="connsiteY5556" fmla="*/ 1531475 h 5594367"/>
              <a:gd name="connsiteX5557" fmla="*/ 2713467 w 6125898"/>
              <a:gd name="connsiteY5557" fmla="*/ 1531475 h 5594367"/>
              <a:gd name="connsiteX5558" fmla="*/ 1940090 w 6125898"/>
              <a:gd name="connsiteY5558" fmla="*/ 1609211 h 5594367"/>
              <a:gd name="connsiteX5559" fmla="*/ 1953378 w 6125898"/>
              <a:gd name="connsiteY5559" fmla="*/ 1595923 h 5594367"/>
              <a:gd name="connsiteX5560" fmla="*/ 1927466 w 6125898"/>
              <a:gd name="connsiteY5560" fmla="*/ 1582635 h 5594367"/>
              <a:gd name="connsiteX5561" fmla="*/ 1940754 w 6125898"/>
              <a:gd name="connsiteY5561" fmla="*/ 1595923 h 5594367"/>
              <a:gd name="connsiteX5562" fmla="*/ 1940754 w 6125898"/>
              <a:gd name="connsiteY5562" fmla="*/ 1609211 h 5594367"/>
              <a:gd name="connsiteX5563" fmla="*/ 1940090 w 6125898"/>
              <a:gd name="connsiteY5563" fmla="*/ 1609211 h 5594367"/>
              <a:gd name="connsiteX5564" fmla="*/ 1953378 w 6125898"/>
              <a:gd name="connsiteY5564" fmla="*/ 1621835 h 5594367"/>
              <a:gd name="connsiteX5565" fmla="*/ 1979290 w 6125898"/>
              <a:gd name="connsiteY5565" fmla="*/ 1621835 h 5594367"/>
              <a:gd name="connsiteX5566" fmla="*/ 1979290 w 6125898"/>
              <a:gd name="connsiteY5566" fmla="*/ 1621835 h 5594367"/>
              <a:gd name="connsiteX5567" fmla="*/ 1966001 w 6125898"/>
              <a:gd name="connsiteY5567" fmla="*/ 1635123 h 5594367"/>
              <a:gd name="connsiteX5568" fmla="*/ 2005202 w 6125898"/>
              <a:gd name="connsiteY5568" fmla="*/ 1648412 h 5594367"/>
              <a:gd name="connsiteX5569" fmla="*/ 2005202 w 6125898"/>
              <a:gd name="connsiteY5569" fmla="*/ 1661700 h 5594367"/>
              <a:gd name="connsiteX5570" fmla="*/ 2018490 w 6125898"/>
              <a:gd name="connsiteY5570" fmla="*/ 1674988 h 5594367"/>
              <a:gd name="connsiteX5571" fmla="*/ 2018490 w 6125898"/>
              <a:gd name="connsiteY5571" fmla="*/ 1661700 h 5594367"/>
              <a:gd name="connsiteX5572" fmla="*/ 2070979 w 6125898"/>
              <a:gd name="connsiteY5572" fmla="*/ 1687612 h 5594367"/>
              <a:gd name="connsiteX5573" fmla="*/ 2031779 w 6125898"/>
              <a:gd name="connsiteY5573" fmla="*/ 1635788 h 5594367"/>
              <a:gd name="connsiteX5574" fmla="*/ 1953378 w 6125898"/>
              <a:gd name="connsiteY5574" fmla="*/ 1621835 h 5594367"/>
              <a:gd name="connsiteX5575" fmla="*/ 1953378 w 6125898"/>
              <a:gd name="connsiteY5575" fmla="*/ 1621835 h 5594367"/>
              <a:gd name="connsiteX5576" fmla="*/ 2071643 w 6125898"/>
              <a:gd name="connsiteY5576" fmla="*/ 1686948 h 5594367"/>
              <a:gd name="connsiteX5577" fmla="*/ 2084932 w 6125898"/>
              <a:gd name="connsiteY5577" fmla="*/ 1726148 h 5594367"/>
              <a:gd name="connsiteX5578" fmla="*/ 2084932 w 6125898"/>
              <a:gd name="connsiteY5578" fmla="*/ 1712860 h 5594367"/>
              <a:gd name="connsiteX5579" fmla="*/ 2124132 w 6125898"/>
              <a:gd name="connsiteY5579" fmla="*/ 1738772 h 5594367"/>
              <a:gd name="connsiteX5580" fmla="*/ 2110844 w 6125898"/>
              <a:gd name="connsiteY5580" fmla="*/ 1699572 h 5594367"/>
              <a:gd name="connsiteX5581" fmla="*/ 2071643 w 6125898"/>
              <a:gd name="connsiteY5581" fmla="*/ 1686948 h 5594367"/>
              <a:gd name="connsiteX5582" fmla="*/ 2071643 w 6125898"/>
              <a:gd name="connsiteY5582" fmla="*/ 1686948 h 5594367"/>
              <a:gd name="connsiteX5583" fmla="*/ 5230933 w 6125898"/>
              <a:gd name="connsiteY5583" fmla="*/ 1946069 h 5594367"/>
              <a:gd name="connsiteX5584" fmla="*/ 5244221 w 6125898"/>
              <a:gd name="connsiteY5584" fmla="*/ 1946069 h 5594367"/>
              <a:gd name="connsiteX5585" fmla="*/ 5244221 w 6125898"/>
              <a:gd name="connsiteY5585" fmla="*/ 1932781 h 5594367"/>
              <a:gd name="connsiteX5586" fmla="*/ 5230933 w 6125898"/>
              <a:gd name="connsiteY5586" fmla="*/ 1932781 h 5594367"/>
              <a:gd name="connsiteX5587" fmla="*/ 5217645 w 6125898"/>
              <a:gd name="connsiteY5587" fmla="*/ 1932781 h 5594367"/>
              <a:gd name="connsiteX5588" fmla="*/ 5230933 w 6125898"/>
              <a:gd name="connsiteY5588" fmla="*/ 1946069 h 5594367"/>
              <a:gd name="connsiteX5589" fmla="*/ 5230933 w 6125898"/>
              <a:gd name="connsiteY5589" fmla="*/ 1946069 h 5594367"/>
              <a:gd name="connsiteX5590" fmla="*/ 2438401 w 6125898"/>
              <a:gd name="connsiteY5590" fmla="*/ 2088918 h 5594367"/>
              <a:gd name="connsiteX5591" fmla="*/ 2425112 w 6125898"/>
              <a:gd name="connsiteY5591" fmla="*/ 2102207 h 5594367"/>
              <a:gd name="connsiteX5592" fmla="*/ 2425112 w 6125898"/>
              <a:gd name="connsiteY5592" fmla="*/ 2102207 h 5594367"/>
              <a:gd name="connsiteX5593" fmla="*/ 2411824 w 6125898"/>
              <a:gd name="connsiteY5593" fmla="*/ 2102207 h 5594367"/>
              <a:gd name="connsiteX5594" fmla="*/ 2411824 w 6125898"/>
              <a:gd name="connsiteY5594" fmla="*/ 2102207 h 5594367"/>
              <a:gd name="connsiteX5595" fmla="*/ 2425112 w 6125898"/>
              <a:gd name="connsiteY5595" fmla="*/ 2115495 h 5594367"/>
              <a:gd name="connsiteX5596" fmla="*/ 2425112 w 6125898"/>
              <a:gd name="connsiteY5596" fmla="*/ 2128783 h 5594367"/>
              <a:gd name="connsiteX5597" fmla="*/ 2451024 w 6125898"/>
              <a:gd name="connsiteY5597" fmla="*/ 2102871 h 5594367"/>
              <a:gd name="connsiteX5598" fmla="*/ 2464312 w 6125898"/>
              <a:gd name="connsiteY5598" fmla="*/ 2076959 h 5594367"/>
              <a:gd name="connsiteX5599" fmla="*/ 2438401 w 6125898"/>
              <a:gd name="connsiteY5599" fmla="*/ 2088918 h 5594367"/>
              <a:gd name="connsiteX5600" fmla="*/ 2438401 w 6125898"/>
              <a:gd name="connsiteY5600" fmla="*/ 2088918 h 5594367"/>
              <a:gd name="connsiteX5601" fmla="*/ 2464977 w 6125898"/>
              <a:gd name="connsiteY5601" fmla="*/ 2088918 h 5594367"/>
              <a:gd name="connsiteX5602" fmla="*/ 2478265 w 6125898"/>
              <a:gd name="connsiteY5602" fmla="*/ 2075630 h 5594367"/>
              <a:gd name="connsiteX5603" fmla="*/ 2464977 w 6125898"/>
              <a:gd name="connsiteY5603" fmla="*/ 2088918 h 5594367"/>
              <a:gd name="connsiteX5604" fmla="*/ 2464977 w 6125898"/>
              <a:gd name="connsiteY5604" fmla="*/ 2088918 h 5594367"/>
              <a:gd name="connsiteX5605" fmla="*/ 2438401 w 6125898"/>
              <a:gd name="connsiteY5605" fmla="*/ 2140743 h 5594367"/>
              <a:gd name="connsiteX5606" fmla="*/ 2451689 w 6125898"/>
              <a:gd name="connsiteY5606" fmla="*/ 2127454 h 5594367"/>
              <a:gd name="connsiteX5607" fmla="*/ 2438401 w 6125898"/>
              <a:gd name="connsiteY5607" fmla="*/ 2127454 h 5594367"/>
              <a:gd name="connsiteX5608" fmla="*/ 2438401 w 6125898"/>
              <a:gd name="connsiteY5608" fmla="*/ 2140743 h 5594367"/>
              <a:gd name="connsiteX5609" fmla="*/ 2438401 w 6125898"/>
              <a:gd name="connsiteY5609" fmla="*/ 2140743 h 5594367"/>
              <a:gd name="connsiteX5610" fmla="*/ 5690043 w 6125898"/>
              <a:gd name="connsiteY5610" fmla="*/ 2698851 h 5594367"/>
              <a:gd name="connsiteX5611" fmla="*/ 5703331 w 6125898"/>
              <a:gd name="connsiteY5611" fmla="*/ 2685562 h 5594367"/>
              <a:gd name="connsiteX5612" fmla="*/ 5690043 w 6125898"/>
              <a:gd name="connsiteY5612" fmla="*/ 2698851 h 5594367"/>
              <a:gd name="connsiteX5613" fmla="*/ 5690043 w 6125898"/>
              <a:gd name="connsiteY5613" fmla="*/ 2698851 h 5594367"/>
              <a:gd name="connsiteX5614" fmla="*/ 5401688 w 6125898"/>
              <a:gd name="connsiteY5614" fmla="*/ 2971260 h 5594367"/>
              <a:gd name="connsiteX5615" fmla="*/ 5388400 w 6125898"/>
              <a:gd name="connsiteY5615" fmla="*/ 2971260 h 5594367"/>
              <a:gd name="connsiteX5616" fmla="*/ 5440888 w 6125898"/>
              <a:gd name="connsiteY5616" fmla="*/ 2984549 h 5594367"/>
              <a:gd name="connsiteX5617" fmla="*/ 5440888 w 6125898"/>
              <a:gd name="connsiteY5617" fmla="*/ 2971260 h 5594367"/>
              <a:gd name="connsiteX5618" fmla="*/ 5388400 w 6125898"/>
              <a:gd name="connsiteY5618" fmla="*/ 2945348 h 5594367"/>
              <a:gd name="connsiteX5619" fmla="*/ 5401688 w 6125898"/>
              <a:gd name="connsiteY5619" fmla="*/ 2971260 h 5594367"/>
              <a:gd name="connsiteX5620" fmla="*/ 5401688 w 6125898"/>
              <a:gd name="connsiteY5620" fmla="*/ 2971260 h 5594367"/>
              <a:gd name="connsiteX5621" fmla="*/ 5506665 w 6125898"/>
              <a:gd name="connsiteY5621" fmla="*/ 2997173 h 5594367"/>
              <a:gd name="connsiteX5622" fmla="*/ 5506665 w 6125898"/>
              <a:gd name="connsiteY5622" fmla="*/ 3010461 h 5594367"/>
              <a:gd name="connsiteX5623" fmla="*/ 5532577 w 6125898"/>
              <a:gd name="connsiteY5623" fmla="*/ 3010461 h 5594367"/>
              <a:gd name="connsiteX5624" fmla="*/ 5493377 w 6125898"/>
              <a:gd name="connsiteY5624" fmla="*/ 2997173 h 5594367"/>
              <a:gd name="connsiteX5625" fmla="*/ 5493377 w 6125898"/>
              <a:gd name="connsiteY5625" fmla="*/ 2997173 h 5594367"/>
              <a:gd name="connsiteX5626" fmla="*/ 5493377 w 6125898"/>
              <a:gd name="connsiteY5626" fmla="*/ 2997173 h 5594367"/>
              <a:gd name="connsiteX5627" fmla="*/ 5493377 w 6125898"/>
              <a:gd name="connsiteY5627" fmla="*/ 3010461 h 5594367"/>
              <a:gd name="connsiteX5628" fmla="*/ 5506665 w 6125898"/>
              <a:gd name="connsiteY5628" fmla="*/ 2997173 h 5594367"/>
              <a:gd name="connsiteX5629" fmla="*/ 5506665 w 6125898"/>
              <a:gd name="connsiteY5629" fmla="*/ 2997173 h 5594367"/>
              <a:gd name="connsiteX5630" fmla="*/ 5519289 w 6125898"/>
              <a:gd name="connsiteY5630" fmla="*/ 3126733 h 5594367"/>
              <a:gd name="connsiteX5631" fmla="*/ 5545201 w 6125898"/>
              <a:gd name="connsiteY5631" fmla="*/ 3140022 h 5594367"/>
              <a:gd name="connsiteX5632" fmla="*/ 5531913 w 6125898"/>
              <a:gd name="connsiteY5632" fmla="*/ 3114109 h 5594367"/>
              <a:gd name="connsiteX5633" fmla="*/ 5545201 w 6125898"/>
              <a:gd name="connsiteY5633" fmla="*/ 3140022 h 5594367"/>
              <a:gd name="connsiteX5634" fmla="*/ 5558489 w 6125898"/>
              <a:gd name="connsiteY5634" fmla="*/ 3126733 h 5594367"/>
              <a:gd name="connsiteX5635" fmla="*/ 5506001 w 6125898"/>
              <a:gd name="connsiteY5635" fmla="*/ 3100821 h 5594367"/>
              <a:gd name="connsiteX5636" fmla="*/ 5519289 w 6125898"/>
              <a:gd name="connsiteY5636" fmla="*/ 3126733 h 5594367"/>
              <a:gd name="connsiteX5637" fmla="*/ 5519289 w 6125898"/>
              <a:gd name="connsiteY5637" fmla="*/ 3126733 h 5594367"/>
              <a:gd name="connsiteX5638" fmla="*/ 5571778 w 6125898"/>
              <a:gd name="connsiteY5638" fmla="*/ 3126733 h 5594367"/>
              <a:gd name="connsiteX5639" fmla="*/ 5545865 w 6125898"/>
              <a:gd name="connsiteY5639" fmla="*/ 3152646 h 5594367"/>
              <a:gd name="connsiteX5640" fmla="*/ 5571778 w 6125898"/>
              <a:gd name="connsiteY5640" fmla="*/ 3165934 h 5594367"/>
              <a:gd name="connsiteX5641" fmla="*/ 5610978 w 6125898"/>
              <a:gd name="connsiteY5641" fmla="*/ 3179222 h 5594367"/>
              <a:gd name="connsiteX5642" fmla="*/ 5585066 w 6125898"/>
              <a:gd name="connsiteY5642" fmla="*/ 3165934 h 5594367"/>
              <a:gd name="connsiteX5643" fmla="*/ 5637555 w 6125898"/>
              <a:gd name="connsiteY5643" fmla="*/ 3205134 h 5594367"/>
              <a:gd name="connsiteX5644" fmla="*/ 5637555 w 6125898"/>
              <a:gd name="connsiteY5644" fmla="*/ 3179222 h 5594367"/>
              <a:gd name="connsiteX5645" fmla="*/ 5650843 w 6125898"/>
              <a:gd name="connsiteY5645" fmla="*/ 3192510 h 5594367"/>
              <a:gd name="connsiteX5646" fmla="*/ 5571778 w 6125898"/>
              <a:gd name="connsiteY5646" fmla="*/ 3126733 h 5594367"/>
              <a:gd name="connsiteX5647" fmla="*/ 5571778 w 6125898"/>
              <a:gd name="connsiteY5647" fmla="*/ 3126733 h 5594367"/>
              <a:gd name="connsiteX5648" fmla="*/ 5440888 w 6125898"/>
              <a:gd name="connsiteY5648" fmla="*/ 3088197 h 5594367"/>
              <a:gd name="connsiteX5649" fmla="*/ 5493377 w 6125898"/>
              <a:gd name="connsiteY5649" fmla="*/ 3114109 h 5594367"/>
              <a:gd name="connsiteX5650" fmla="*/ 5519289 w 6125898"/>
              <a:gd name="connsiteY5650" fmla="*/ 3074909 h 5594367"/>
              <a:gd name="connsiteX5651" fmla="*/ 5493377 w 6125898"/>
              <a:gd name="connsiteY5651" fmla="*/ 3074909 h 5594367"/>
              <a:gd name="connsiteX5652" fmla="*/ 5506665 w 6125898"/>
              <a:gd name="connsiteY5652" fmla="*/ 3100821 h 5594367"/>
              <a:gd name="connsiteX5653" fmla="*/ 5480752 w 6125898"/>
              <a:gd name="connsiteY5653" fmla="*/ 3061621 h 5594367"/>
              <a:gd name="connsiteX5654" fmla="*/ 5494041 w 6125898"/>
              <a:gd name="connsiteY5654" fmla="*/ 3061621 h 5594367"/>
              <a:gd name="connsiteX5655" fmla="*/ 5454841 w 6125898"/>
              <a:gd name="connsiteY5655" fmla="*/ 3048332 h 5594367"/>
              <a:gd name="connsiteX5656" fmla="*/ 5454841 w 6125898"/>
              <a:gd name="connsiteY5656" fmla="*/ 3048332 h 5594367"/>
              <a:gd name="connsiteX5657" fmla="*/ 5376440 w 6125898"/>
              <a:gd name="connsiteY5657" fmla="*/ 3035044 h 5594367"/>
              <a:gd name="connsiteX5658" fmla="*/ 5363152 w 6125898"/>
              <a:gd name="connsiteY5658" fmla="*/ 3021756 h 5594367"/>
              <a:gd name="connsiteX5659" fmla="*/ 5440888 w 6125898"/>
              <a:gd name="connsiteY5659" fmla="*/ 3088197 h 5594367"/>
              <a:gd name="connsiteX5660" fmla="*/ 5440888 w 6125898"/>
              <a:gd name="connsiteY5660" fmla="*/ 3062285 h 5594367"/>
              <a:gd name="connsiteX5661" fmla="*/ 5454176 w 6125898"/>
              <a:gd name="connsiteY5661" fmla="*/ 3062285 h 5594367"/>
              <a:gd name="connsiteX5662" fmla="*/ 5454176 w 6125898"/>
              <a:gd name="connsiteY5662" fmla="*/ 3075573 h 5594367"/>
              <a:gd name="connsiteX5663" fmla="*/ 5440888 w 6125898"/>
              <a:gd name="connsiteY5663" fmla="*/ 3088197 h 5594367"/>
              <a:gd name="connsiteX5664" fmla="*/ 5440888 w 6125898"/>
              <a:gd name="connsiteY5664" fmla="*/ 3088197 h 5594367"/>
              <a:gd name="connsiteX5665" fmla="*/ 5690043 w 6125898"/>
              <a:gd name="connsiteY5665" fmla="*/ 3217758 h 5594367"/>
              <a:gd name="connsiteX5666" fmla="*/ 5676755 w 6125898"/>
              <a:gd name="connsiteY5666" fmla="*/ 3204470 h 5594367"/>
              <a:gd name="connsiteX5667" fmla="*/ 5676755 w 6125898"/>
              <a:gd name="connsiteY5667" fmla="*/ 3217758 h 5594367"/>
              <a:gd name="connsiteX5668" fmla="*/ 5690043 w 6125898"/>
              <a:gd name="connsiteY5668" fmla="*/ 3217758 h 5594367"/>
              <a:gd name="connsiteX5669" fmla="*/ 5690043 w 6125898"/>
              <a:gd name="connsiteY5669" fmla="*/ 3217758 h 5594367"/>
              <a:gd name="connsiteX5670" fmla="*/ 5715955 w 6125898"/>
              <a:gd name="connsiteY5670" fmla="*/ 3256958 h 5594367"/>
              <a:gd name="connsiteX5671" fmla="*/ 5729244 w 6125898"/>
              <a:gd name="connsiteY5671" fmla="*/ 3256958 h 5594367"/>
              <a:gd name="connsiteX5672" fmla="*/ 5729244 w 6125898"/>
              <a:gd name="connsiteY5672" fmla="*/ 3243670 h 5594367"/>
              <a:gd name="connsiteX5673" fmla="*/ 5729244 w 6125898"/>
              <a:gd name="connsiteY5673" fmla="*/ 3243670 h 5594367"/>
              <a:gd name="connsiteX5674" fmla="*/ 5729244 w 6125898"/>
              <a:gd name="connsiteY5674" fmla="*/ 3230382 h 5594367"/>
              <a:gd name="connsiteX5675" fmla="*/ 5703331 w 6125898"/>
              <a:gd name="connsiteY5675" fmla="*/ 3217094 h 5594367"/>
              <a:gd name="connsiteX5676" fmla="*/ 5703331 w 6125898"/>
              <a:gd name="connsiteY5676" fmla="*/ 3243006 h 5594367"/>
              <a:gd name="connsiteX5677" fmla="*/ 5729244 w 6125898"/>
              <a:gd name="connsiteY5677" fmla="*/ 3243006 h 5594367"/>
              <a:gd name="connsiteX5678" fmla="*/ 5715955 w 6125898"/>
              <a:gd name="connsiteY5678" fmla="*/ 3256958 h 5594367"/>
              <a:gd name="connsiteX5679" fmla="*/ 5715955 w 6125898"/>
              <a:gd name="connsiteY5679" fmla="*/ 3256958 h 5594367"/>
              <a:gd name="connsiteX5680" fmla="*/ 5414311 w 6125898"/>
              <a:gd name="connsiteY5680" fmla="*/ 3231047 h 5594367"/>
              <a:gd name="connsiteX5681" fmla="*/ 5440223 w 6125898"/>
              <a:gd name="connsiteY5681" fmla="*/ 3256958 h 5594367"/>
              <a:gd name="connsiteX5682" fmla="*/ 5414311 w 6125898"/>
              <a:gd name="connsiteY5682" fmla="*/ 3231047 h 5594367"/>
              <a:gd name="connsiteX5683" fmla="*/ 5414311 w 6125898"/>
              <a:gd name="connsiteY5683" fmla="*/ 3231047 h 5594367"/>
              <a:gd name="connsiteX5684" fmla="*/ 1441779 w 6125898"/>
              <a:gd name="connsiteY5684" fmla="*/ 3710753 h 5594367"/>
              <a:gd name="connsiteX5685" fmla="*/ 1494267 w 6125898"/>
              <a:gd name="connsiteY5685" fmla="*/ 3710753 h 5594367"/>
              <a:gd name="connsiteX5686" fmla="*/ 1533468 w 6125898"/>
              <a:gd name="connsiteY5686" fmla="*/ 3633017 h 5594367"/>
              <a:gd name="connsiteX5687" fmla="*/ 1415203 w 6125898"/>
              <a:gd name="connsiteY5687" fmla="*/ 3684841 h 5594367"/>
              <a:gd name="connsiteX5688" fmla="*/ 1441779 w 6125898"/>
              <a:gd name="connsiteY5688" fmla="*/ 3710753 h 5594367"/>
              <a:gd name="connsiteX5689" fmla="*/ 1441779 w 6125898"/>
              <a:gd name="connsiteY5689" fmla="*/ 3710753 h 5594367"/>
              <a:gd name="connsiteX5690" fmla="*/ 1494267 w 6125898"/>
              <a:gd name="connsiteY5690" fmla="*/ 3607105 h 5594367"/>
              <a:gd name="connsiteX5691" fmla="*/ 1520180 w 6125898"/>
              <a:gd name="connsiteY5691" fmla="*/ 3620393 h 5594367"/>
              <a:gd name="connsiteX5692" fmla="*/ 1494267 w 6125898"/>
              <a:gd name="connsiteY5692" fmla="*/ 3646305 h 5594367"/>
              <a:gd name="connsiteX5693" fmla="*/ 1494267 w 6125898"/>
              <a:gd name="connsiteY5693" fmla="*/ 3672217 h 5594367"/>
              <a:gd name="connsiteX5694" fmla="*/ 1494267 w 6125898"/>
              <a:gd name="connsiteY5694" fmla="*/ 3607105 h 5594367"/>
              <a:gd name="connsiteX5695" fmla="*/ 1494267 w 6125898"/>
              <a:gd name="connsiteY5695" fmla="*/ 3607105 h 5594367"/>
              <a:gd name="connsiteX5696" fmla="*/ 1468356 w 6125898"/>
              <a:gd name="connsiteY5696" fmla="*/ 3698130 h 5594367"/>
              <a:gd name="connsiteX5697" fmla="*/ 1481644 w 6125898"/>
              <a:gd name="connsiteY5697" fmla="*/ 3684841 h 5594367"/>
              <a:gd name="connsiteX5698" fmla="*/ 1468356 w 6125898"/>
              <a:gd name="connsiteY5698" fmla="*/ 3698130 h 5594367"/>
              <a:gd name="connsiteX5699" fmla="*/ 1468356 w 6125898"/>
              <a:gd name="connsiteY5699" fmla="*/ 3698130 h 5594367"/>
              <a:gd name="connsiteX5700" fmla="*/ 1468356 w 6125898"/>
              <a:gd name="connsiteY5700" fmla="*/ 3684841 h 5594367"/>
              <a:gd name="connsiteX5701" fmla="*/ 1481644 w 6125898"/>
              <a:gd name="connsiteY5701" fmla="*/ 3658929 h 5594367"/>
              <a:gd name="connsiteX5702" fmla="*/ 1468356 w 6125898"/>
              <a:gd name="connsiteY5702" fmla="*/ 3684841 h 5594367"/>
              <a:gd name="connsiteX5703" fmla="*/ 1468356 w 6125898"/>
              <a:gd name="connsiteY5703" fmla="*/ 3684841 h 5594367"/>
              <a:gd name="connsiteX5704" fmla="*/ 1481644 w 6125898"/>
              <a:gd name="connsiteY5704" fmla="*/ 3619729 h 5594367"/>
              <a:gd name="connsiteX5705" fmla="*/ 1481644 w 6125898"/>
              <a:gd name="connsiteY5705" fmla="*/ 3645641 h 5594367"/>
              <a:gd name="connsiteX5706" fmla="*/ 1468356 w 6125898"/>
              <a:gd name="connsiteY5706" fmla="*/ 3658929 h 5594367"/>
              <a:gd name="connsiteX5707" fmla="*/ 1468356 w 6125898"/>
              <a:gd name="connsiteY5707" fmla="*/ 3658929 h 5594367"/>
              <a:gd name="connsiteX5708" fmla="*/ 1468356 w 6125898"/>
              <a:gd name="connsiteY5708" fmla="*/ 3658929 h 5594367"/>
              <a:gd name="connsiteX5709" fmla="*/ 1481644 w 6125898"/>
              <a:gd name="connsiteY5709" fmla="*/ 3619729 h 5594367"/>
              <a:gd name="connsiteX5710" fmla="*/ 1481644 w 6125898"/>
              <a:gd name="connsiteY5710" fmla="*/ 3619729 h 5594367"/>
              <a:gd name="connsiteX5711" fmla="*/ 1455067 w 6125898"/>
              <a:gd name="connsiteY5711" fmla="*/ 3607105 h 5594367"/>
              <a:gd name="connsiteX5712" fmla="*/ 1468356 w 6125898"/>
              <a:gd name="connsiteY5712" fmla="*/ 3607105 h 5594367"/>
              <a:gd name="connsiteX5713" fmla="*/ 1468356 w 6125898"/>
              <a:gd name="connsiteY5713" fmla="*/ 3620393 h 5594367"/>
              <a:gd name="connsiteX5714" fmla="*/ 1455067 w 6125898"/>
              <a:gd name="connsiteY5714" fmla="*/ 3607105 h 5594367"/>
              <a:gd name="connsiteX5715" fmla="*/ 1455067 w 6125898"/>
              <a:gd name="connsiteY5715" fmla="*/ 3607105 h 5594367"/>
              <a:gd name="connsiteX5716" fmla="*/ 1455067 w 6125898"/>
              <a:gd name="connsiteY5716" fmla="*/ 3658929 h 5594367"/>
              <a:gd name="connsiteX5717" fmla="*/ 1455067 w 6125898"/>
              <a:gd name="connsiteY5717" fmla="*/ 3672217 h 5594367"/>
              <a:gd name="connsiteX5718" fmla="*/ 1441779 w 6125898"/>
              <a:gd name="connsiteY5718" fmla="*/ 3672217 h 5594367"/>
              <a:gd name="connsiteX5719" fmla="*/ 1455067 w 6125898"/>
              <a:gd name="connsiteY5719" fmla="*/ 3658929 h 5594367"/>
              <a:gd name="connsiteX5720" fmla="*/ 1455067 w 6125898"/>
              <a:gd name="connsiteY5720" fmla="*/ 3658929 h 5594367"/>
              <a:gd name="connsiteX5721" fmla="*/ 1441779 w 6125898"/>
              <a:gd name="connsiteY5721" fmla="*/ 3607105 h 5594367"/>
              <a:gd name="connsiteX5722" fmla="*/ 1441779 w 6125898"/>
              <a:gd name="connsiteY5722" fmla="*/ 3620393 h 5594367"/>
              <a:gd name="connsiteX5723" fmla="*/ 1428491 w 6125898"/>
              <a:gd name="connsiteY5723" fmla="*/ 3620393 h 5594367"/>
              <a:gd name="connsiteX5724" fmla="*/ 1441779 w 6125898"/>
              <a:gd name="connsiteY5724" fmla="*/ 3607105 h 5594367"/>
              <a:gd name="connsiteX5725" fmla="*/ 1441779 w 6125898"/>
              <a:gd name="connsiteY5725" fmla="*/ 3607105 h 5594367"/>
              <a:gd name="connsiteX5726" fmla="*/ 1441779 w 6125898"/>
              <a:gd name="connsiteY5726" fmla="*/ 3658929 h 5594367"/>
              <a:gd name="connsiteX5727" fmla="*/ 1428491 w 6125898"/>
              <a:gd name="connsiteY5727" fmla="*/ 3684841 h 5594367"/>
              <a:gd name="connsiteX5728" fmla="*/ 1415203 w 6125898"/>
              <a:gd name="connsiteY5728" fmla="*/ 3658929 h 5594367"/>
              <a:gd name="connsiteX5729" fmla="*/ 1441779 w 6125898"/>
              <a:gd name="connsiteY5729" fmla="*/ 3658929 h 5594367"/>
              <a:gd name="connsiteX5730" fmla="*/ 1441779 w 6125898"/>
              <a:gd name="connsiteY5730" fmla="*/ 3658929 h 5594367"/>
              <a:gd name="connsiteX5731" fmla="*/ 5663466 w 6125898"/>
              <a:gd name="connsiteY5731" fmla="*/ 3658929 h 5594367"/>
              <a:gd name="connsiteX5732" fmla="*/ 5676755 w 6125898"/>
              <a:gd name="connsiteY5732" fmla="*/ 3658929 h 5594367"/>
              <a:gd name="connsiteX5733" fmla="*/ 5650843 w 6125898"/>
              <a:gd name="connsiteY5733" fmla="*/ 3658929 h 5594367"/>
              <a:gd name="connsiteX5734" fmla="*/ 5676755 w 6125898"/>
              <a:gd name="connsiteY5734" fmla="*/ 3684841 h 5594367"/>
              <a:gd name="connsiteX5735" fmla="*/ 5690043 w 6125898"/>
              <a:gd name="connsiteY5735" fmla="*/ 3671553 h 5594367"/>
              <a:gd name="connsiteX5736" fmla="*/ 5690043 w 6125898"/>
              <a:gd name="connsiteY5736" fmla="*/ 3671553 h 5594367"/>
              <a:gd name="connsiteX5737" fmla="*/ 5676755 w 6125898"/>
              <a:gd name="connsiteY5737" fmla="*/ 3684841 h 5594367"/>
              <a:gd name="connsiteX5738" fmla="*/ 5755156 w 6125898"/>
              <a:gd name="connsiteY5738" fmla="*/ 3736666 h 5594367"/>
              <a:gd name="connsiteX5739" fmla="*/ 5768444 w 6125898"/>
              <a:gd name="connsiteY5739" fmla="*/ 3723377 h 5594367"/>
              <a:gd name="connsiteX5740" fmla="*/ 5781732 w 6125898"/>
              <a:gd name="connsiteY5740" fmla="*/ 3723377 h 5594367"/>
              <a:gd name="connsiteX5741" fmla="*/ 5768444 w 6125898"/>
              <a:gd name="connsiteY5741" fmla="*/ 3736666 h 5594367"/>
              <a:gd name="connsiteX5742" fmla="*/ 5781732 w 6125898"/>
              <a:gd name="connsiteY5742" fmla="*/ 3736666 h 5594367"/>
              <a:gd name="connsiteX5743" fmla="*/ 5781732 w 6125898"/>
              <a:gd name="connsiteY5743" fmla="*/ 3775866 h 5594367"/>
              <a:gd name="connsiteX5744" fmla="*/ 5781732 w 6125898"/>
              <a:gd name="connsiteY5744" fmla="*/ 3749954 h 5594367"/>
              <a:gd name="connsiteX5745" fmla="*/ 5795021 w 6125898"/>
              <a:gd name="connsiteY5745" fmla="*/ 3763242 h 5594367"/>
              <a:gd name="connsiteX5746" fmla="*/ 5808309 w 6125898"/>
              <a:gd name="connsiteY5746" fmla="*/ 3776530 h 5594367"/>
              <a:gd name="connsiteX5747" fmla="*/ 5795021 w 6125898"/>
              <a:gd name="connsiteY5747" fmla="*/ 3776530 h 5594367"/>
              <a:gd name="connsiteX5748" fmla="*/ 5860798 w 6125898"/>
              <a:gd name="connsiteY5748" fmla="*/ 3815731 h 5594367"/>
              <a:gd name="connsiteX5749" fmla="*/ 5874086 w 6125898"/>
              <a:gd name="connsiteY5749" fmla="*/ 3841643 h 5594367"/>
              <a:gd name="connsiteX5750" fmla="*/ 5887374 w 6125898"/>
              <a:gd name="connsiteY5750" fmla="*/ 3841643 h 5594367"/>
              <a:gd name="connsiteX5751" fmla="*/ 5874086 w 6125898"/>
              <a:gd name="connsiteY5751" fmla="*/ 3815731 h 5594367"/>
              <a:gd name="connsiteX5752" fmla="*/ 5887374 w 6125898"/>
              <a:gd name="connsiteY5752" fmla="*/ 3815731 h 5594367"/>
              <a:gd name="connsiteX5753" fmla="*/ 5834886 w 6125898"/>
              <a:gd name="connsiteY5753" fmla="*/ 3763906 h 5594367"/>
              <a:gd name="connsiteX5754" fmla="*/ 5834886 w 6125898"/>
              <a:gd name="connsiteY5754" fmla="*/ 3789819 h 5594367"/>
              <a:gd name="connsiteX5755" fmla="*/ 5821597 w 6125898"/>
              <a:gd name="connsiteY5755" fmla="*/ 3789819 h 5594367"/>
              <a:gd name="connsiteX5756" fmla="*/ 5821597 w 6125898"/>
              <a:gd name="connsiteY5756" fmla="*/ 3750618 h 5594367"/>
              <a:gd name="connsiteX5757" fmla="*/ 5743196 w 6125898"/>
              <a:gd name="connsiteY5757" fmla="*/ 3698794 h 5594367"/>
              <a:gd name="connsiteX5758" fmla="*/ 5703996 w 6125898"/>
              <a:gd name="connsiteY5758" fmla="*/ 3659594 h 5594367"/>
              <a:gd name="connsiteX5759" fmla="*/ 5651507 w 6125898"/>
              <a:gd name="connsiteY5759" fmla="*/ 3633681 h 5594367"/>
              <a:gd name="connsiteX5760" fmla="*/ 5663466 w 6125898"/>
              <a:gd name="connsiteY5760" fmla="*/ 3658929 h 5594367"/>
              <a:gd name="connsiteX5761" fmla="*/ 5663466 w 6125898"/>
              <a:gd name="connsiteY5761" fmla="*/ 3658929 h 5594367"/>
              <a:gd name="connsiteX5762" fmla="*/ 5558489 w 6125898"/>
              <a:gd name="connsiteY5762" fmla="*/ 3736666 h 5594367"/>
              <a:gd name="connsiteX5763" fmla="*/ 5545201 w 6125898"/>
              <a:gd name="connsiteY5763" fmla="*/ 3723377 h 5594367"/>
              <a:gd name="connsiteX5764" fmla="*/ 5545201 w 6125898"/>
              <a:gd name="connsiteY5764" fmla="*/ 3749290 h 5594367"/>
              <a:gd name="connsiteX5765" fmla="*/ 5558489 w 6125898"/>
              <a:gd name="connsiteY5765" fmla="*/ 3736666 h 5594367"/>
              <a:gd name="connsiteX5766" fmla="*/ 5558489 w 6125898"/>
              <a:gd name="connsiteY5766" fmla="*/ 3736666 h 5594367"/>
              <a:gd name="connsiteX5767" fmla="*/ 5519289 w 6125898"/>
              <a:gd name="connsiteY5767" fmla="*/ 3749954 h 5594367"/>
              <a:gd name="connsiteX5768" fmla="*/ 5532577 w 6125898"/>
              <a:gd name="connsiteY5768" fmla="*/ 3724042 h 5594367"/>
              <a:gd name="connsiteX5769" fmla="*/ 5532577 w 6125898"/>
              <a:gd name="connsiteY5769" fmla="*/ 3724042 h 5594367"/>
              <a:gd name="connsiteX5770" fmla="*/ 5519289 w 6125898"/>
              <a:gd name="connsiteY5770" fmla="*/ 3749954 h 5594367"/>
              <a:gd name="connsiteX5771" fmla="*/ 5519289 w 6125898"/>
              <a:gd name="connsiteY5771" fmla="*/ 3749954 h 5594367"/>
              <a:gd name="connsiteX5772" fmla="*/ 5585066 w 6125898"/>
              <a:gd name="connsiteY5772" fmla="*/ 3749954 h 5594367"/>
              <a:gd name="connsiteX5773" fmla="*/ 5624267 w 6125898"/>
              <a:gd name="connsiteY5773" fmla="*/ 3763242 h 5594367"/>
              <a:gd name="connsiteX5774" fmla="*/ 5585066 w 6125898"/>
              <a:gd name="connsiteY5774" fmla="*/ 3724042 h 5594367"/>
              <a:gd name="connsiteX5775" fmla="*/ 5559154 w 6125898"/>
              <a:gd name="connsiteY5775" fmla="*/ 3724042 h 5594367"/>
              <a:gd name="connsiteX5776" fmla="*/ 5559154 w 6125898"/>
              <a:gd name="connsiteY5776" fmla="*/ 3763242 h 5594367"/>
              <a:gd name="connsiteX5777" fmla="*/ 5585066 w 6125898"/>
              <a:gd name="connsiteY5777" fmla="*/ 3763242 h 5594367"/>
              <a:gd name="connsiteX5778" fmla="*/ 5585066 w 6125898"/>
              <a:gd name="connsiteY5778" fmla="*/ 3749954 h 5594367"/>
              <a:gd name="connsiteX5779" fmla="*/ 5585066 w 6125898"/>
              <a:gd name="connsiteY5779" fmla="*/ 3749954 h 5594367"/>
              <a:gd name="connsiteX5780" fmla="*/ 5624267 w 6125898"/>
              <a:gd name="connsiteY5780" fmla="*/ 3775866 h 5594367"/>
              <a:gd name="connsiteX5781" fmla="*/ 5610978 w 6125898"/>
              <a:gd name="connsiteY5781" fmla="*/ 3775866 h 5594367"/>
              <a:gd name="connsiteX5782" fmla="*/ 5624267 w 6125898"/>
              <a:gd name="connsiteY5782" fmla="*/ 3775866 h 5594367"/>
              <a:gd name="connsiteX5783" fmla="*/ 5624267 w 6125898"/>
              <a:gd name="connsiteY5783" fmla="*/ 3775866 h 5594367"/>
              <a:gd name="connsiteX5784" fmla="*/ 2359999 w 6125898"/>
              <a:gd name="connsiteY5784" fmla="*/ 3814402 h 5594367"/>
              <a:gd name="connsiteX5785" fmla="*/ 2334087 w 6125898"/>
              <a:gd name="connsiteY5785" fmla="*/ 3840314 h 5594367"/>
              <a:gd name="connsiteX5786" fmla="*/ 2359999 w 6125898"/>
              <a:gd name="connsiteY5786" fmla="*/ 3814402 h 5594367"/>
              <a:gd name="connsiteX5787" fmla="*/ 2359999 w 6125898"/>
              <a:gd name="connsiteY5787" fmla="*/ 3814402 h 5594367"/>
              <a:gd name="connsiteX5788" fmla="*/ 5598354 w 6125898"/>
              <a:gd name="connsiteY5788" fmla="*/ 3814402 h 5594367"/>
              <a:gd name="connsiteX5789" fmla="*/ 5598354 w 6125898"/>
              <a:gd name="connsiteY5789" fmla="*/ 3827690 h 5594367"/>
              <a:gd name="connsiteX5790" fmla="*/ 5598354 w 6125898"/>
              <a:gd name="connsiteY5790" fmla="*/ 3814402 h 5594367"/>
              <a:gd name="connsiteX5791" fmla="*/ 5598354 w 6125898"/>
              <a:gd name="connsiteY5791" fmla="*/ 3814402 h 5594367"/>
              <a:gd name="connsiteX5792" fmla="*/ 5637555 w 6125898"/>
              <a:gd name="connsiteY5792" fmla="*/ 3840314 h 5594367"/>
              <a:gd name="connsiteX5793" fmla="*/ 5611643 w 6125898"/>
              <a:gd name="connsiteY5793" fmla="*/ 3827026 h 5594367"/>
              <a:gd name="connsiteX5794" fmla="*/ 5585730 w 6125898"/>
              <a:gd name="connsiteY5794" fmla="*/ 3852938 h 5594367"/>
              <a:gd name="connsiteX5795" fmla="*/ 5599019 w 6125898"/>
              <a:gd name="connsiteY5795" fmla="*/ 3866226 h 5594367"/>
              <a:gd name="connsiteX5796" fmla="*/ 5612307 w 6125898"/>
              <a:gd name="connsiteY5796" fmla="*/ 3852938 h 5594367"/>
              <a:gd name="connsiteX5797" fmla="*/ 5612307 w 6125898"/>
              <a:gd name="connsiteY5797" fmla="*/ 3878850 h 5594367"/>
              <a:gd name="connsiteX5798" fmla="*/ 5599019 w 6125898"/>
              <a:gd name="connsiteY5798" fmla="*/ 3865562 h 5594367"/>
              <a:gd name="connsiteX5799" fmla="*/ 5599019 w 6125898"/>
              <a:gd name="connsiteY5799" fmla="*/ 3878850 h 5594367"/>
              <a:gd name="connsiteX5800" fmla="*/ 5624931 w 6125898"/>
              <a:gd name="connsiteY5800" fmla="*/ 3865562 h 5594367"/>
              <a:gd name="connsiteX5801" fmla="*/ 5611643 w 6125898"/>
              <a:gd name="connsiteY5801" fmla="*/ 3839650 h 5594367"/>
              <a:gd name="connsiteX5802" fmla="*/ 5624931 w 6125898"/>
              <a:gd name="connsiteY5802" fmla="*/ 3839650 h 5594367"/>
              <a:gd name="connsiteX5803" fmla="*/ 5650843 w 6125898"/>
              <a:gd name="connsiteY5803" fmla="*/ 3852938 h 5594367"/>
              <a:gd name="connsiteX5804" fmla="*/ 5650843 w 6125898"/>
              <a:gd name="connsiteY5804" fmla="*/ 3827026 h 5594367"/>
              <a:gd name="connsiteX5805" fmla="*/ 5637555 w 6125898"/>
              <a:gd name="connsiteY5805" fmla="*/ 3840314 h 5594367"/>
              <a:gd name="connsiteX5806" fmla="*/ 5637555 w 6125898"/>
              <a:gd name="connsiteY5806" fmla="*/ 3840314 h 5594367"/>
              <a:gd name="connsiteX5807" fmla="*/ 5624267 w 6125898"/>
              <a:gd name="connsiteY5807" fmla="*/ 3879515 h 5594367"/>
              <a:gd name="connsiteX5808" fmla="*/ 5598354 w 6125898"/>
              <a:gd name="connsiteY5808" fmla="*/ 3892803 h 5594367"/>
              <a:gd name="connsiteX5809" fmla="*/ 5611643 w 6125898"/>
              <a:gd name="connsiteY5809" fmla="*/ 3906091 h 5594367"/>
              <a:gd name="connsiteX5810" fmla="*/ 5650843 w 6125898"/>
              <a:gd name="connsiteY5810" fmla="*/ 3892803 h 5594367"/>
              <a:gd name="connsiteX5811" fmla="*/ 5650843 w 6125898"/>
              <a:gd name="connsiteY5811" fmla="*/ 3892803 h 5594367"/>
              <a:gd name="connsiteX5812" fmla="*/ 5624267 w 6125898"/>
              <a:gd name="connsiteY5812" fmla="*/ 3879515 h 5594367"/>
              <a:gd name="connsiteX5813" fmla="*/ 5624267 w 6125898"/>
              <a:gd name="connsiteY5813" fmla="*/ 3879515 h 5594367"/>
              <a:gd name="connsiteX5814" fmla="*/ 5585066 w 6125898"/>
              <a:gd name="connsiteY5814" fmla="*/ 3983163 h 5594367"/>
              <a:gd name="connsiteX5815" fmla="*/ 5585066 w 6125898"/>
              <a:gd name="connsiteY5815" fmla="*/ 3996451 h 5594367"/>
              <a:gd name="connsiteX5816" fmla="*/ 5585066 w 6125898"/>
              <a:gd name="connsiteY5816" fmla="*/ 3957251 h 5594367"/>
              <a:gd name="connsiteX5817" fmla="*/ 5571778 w 6125898"/>
              <a:gd name="connsiteY5817" fmla="*/ 3970539 h 5594367"/>
              <a:gd name="connsiteX5818" fmla="*/ 5571778 w 6125898"/>
              <a:gd name="connsiteY5818" fmla="*/ 3957251 h 5594367"/>
              <a:gd name="connsiteX5819" fmla="*/ 5545865 w 6125898"/>
              <a:gd name="connsiteY5819" fmla="*/ 3970539 h 5594367"/>
              <a:gd name="connsiteX5820" fmla="*/ 5545865 w 6125898"/>
              <a:gd name="connsiteY5820" fmla="*/ 3957251 h 5594367"/>
              <a:gd name="connsiteX5821" fmla="*/ 5519953 w 6125898"/>
              <a:gd name="connsiteY5821" fmla="*/ 3943963 h 5594367"/>
              <a:gd name="connsiteX5822" fmla="*/ 5533241 w 6125898"/>
              <a:gd name="connsiteY5822" fmla="*/ 3943963 h 5594367"/>
              <a:gd name="connsiteX5823" fmla="*/ 5546530 w 6125898"/>
              <a:gd name="connsiteY5823" fmla="*/ 3957251 h 5594367"/>
              <a:gd name="connsiteX5824" fmla="*/ 5559818 w 6125898"/>
              <a:gd name="connsiteY5824" fmla="*/ 3943963 h 5594367"/>
              <a:gd name="connsiteX5825" fmla="*/ 5559818 w 6125898"/>
              <a:gd name="connsiteY5825" fmla="*/ 3904762 h 5594367"/>
              <a:gd name="connsiteX5826" fmla="*/ 5546530 w 6125898"/>
              <a:gd name="connsiteY5826" fmla="*/ 3878850 h 5594367"/>
              <a:gd name="connsiteX5827" fmla="*/ 5572442 w 6125898"/>
              <a:gd name="connsiteY5827" fmla="*/ 3852938 h 5594367"/>
              <a:gd name="connsiteX5828" fmla="*/ 5533241 w 6125898"/>
              <a:gd name="connsiteY5828" fmla="*/ 3839650 h 5594367"/>
              <a:gd name="connsiteX5829" fmla="*/ 5519953 w 6125898"/>
              <a:gd name="connsiteY5829" fmla="*/ 3865562 h 5594367"/>
              <a:gd name="connsiteX5830" fmla="*/ 5533241 w 6125898"/>
              <a:gd name="connsiteY5830" fmla="*/ 3852274 h 5594367"/>
              <a:gd name="connsiteX5831" fmla="*/ 5507329 w 6125898"/>
              <a:gd name="connsiteY5831" fmla="*/ 3891474 h 5594367"/>
              <a:gd name="connsiteX5832" fmla="*/ 5507329 w 6125898"/>
              <a:gd name="connsiteY5832" fmla="*/ 3917386 h 5594367"/>
              <a:gd name="connsiteX5833" fmla="*/ 5520617 w 6125898"/>
              <a:gd name="connsiteY5833" fmla="*/ 3917386 h 5594367"/>
              <a:gd name="connsiteX5834" fmla="*/ 5533906 w 6125898"/>
              <a:gd name="connsiteY5834" fmla="*/ 3930675 h 5594367"/>
              <a:gd name="connsiteX5835" fmla="*/ 5507994 w 6125898"/>
              <a:gd name="connsiteY5835" fmla="*/ 3943963 h 5594367"/>
              <a:gd name="connsiteX5836" fmla="*/ 5521282 w 6125898"/>
              <a:gd name="connsiteY5836" fmla="*/ 3983163 h 5594367"/>
              <a:gd name="connsiteX5837" fmla="*/ 5547194 w 6125898"/>
              <a:gd name="connsiteY5837" fmla="*/ 3983163 h 5594367"/>
              <a:gd name="connsiteX5838" fmla="*/ 5547194 w 6125898"/>
              <a:gd name="connsiteY5838" fmla="*/ 3996451 h 5594367"/>
              <a:gd name="connsiteX5839" fmla="*/ 5560482 w 6125898"/>
              <a:gd name="connsiteY5839" fmla="*/ 3983163 h 5594367"/>
              <a:gd name="connsiteX5840" fmla="*/ 5573770 w 6125898"/>
              <a:gd name="connsiteY5840" fmla="*/ 3983163 h 5594367"/>
              <a:gd name="connsiteX5841" fmla="*/ 5587059 w 6125898"/>
              <a:gd name="connsiteY5841" fmla="*/ 4009075 h 5594367"/>
              <a:gd name="connsiteX5842" fmla="*/ 5612971 w 6125898"/>
              <a:gd name="connsiteY5842" fmla="*/ 3983163 h 5594367"/>
              <a:gd name="connsiteX5843" fmla="*/ 5585066 w 6125898"/>
              <a:gd name="connsiteY5843" fmla="*/ 3983163 h 5594367"/>
              <a:gd name="connsiteX5844" fmla="*/ 5585066 w 6125898"/>
              <a:gd name="connsiteY5844" fmla="*/ 3983163 h 5594367"/>
              <a:gd name="connsiteX5845" fmla="*/ 5506665 w 6125898"/>
              <a:gd name="connsiteY5845" fmla="*/ 3905427 h 5594367"/>
              <a:gd name="connsiteX5846" fmla="*/ 5532577 w 6125898"/>
              <a:gd name="connsiteY5846" fmla="*/ 3879515 h 5594367"/>
              <a:gd name="connsiteX5847" fmla="*/ 5532577 w 6125898"/>
              <a:gd name="connsiteY5847" fmla="*/ 3905427 h 5594367"/>
              <a:gd name="connsiteX5848" fmla="*/ 5506665 w 6125898"/>
              <a:gd name="connsiteY5848" fmla="*/ 3905427 h 5594367"/>
              <a:gd name="connsiteX5849" fmla="*/ 5506665 w 6125898"/>
              <a:gd name="connsiteY5849" fmla="*/ 3905427 h 5594367"/>
              <a:gd name="connsiteX5850" fmla="*/ 1429155 w 6125898"/>
              <a:gd name="connsiteY5850" fmla="*/ 3931339 h 5594367"/>
              <a:gd name="connsiteX5851" fmla="*/ 1429155 w 6125898"/>
              <a:gd name="connsiteY5851" fmla="*/ 3957251 h 5594367"/>
              <a:gd name="connsiteX5852" fmla="*/ 1442443 w 6125898"/>
              <a:gd name="connsiteY5852" fmla="*/ 3943963 h 5594367"/>
              <a:gd name="connsiteX5853" fmla="*/ 1481644 w 6125898"/>
              <a:gd name="connsiteY5853" fmla="*/ 3969875 h 5594367"/>
              <a:gd name="connsiteX5854" fmla="*/ 1481644 w 6125898"/>
              <a:gd name="connsiteY5854" fmla="*/ 3995787 h 5594367"/>
              <a:gd name="connsiteX5855" fmla="*/ 1507556 w 6125898"/>
              <a:gd name="connsiteY5855" fmla="*/ 3995787 h 5594367"/>
              <a:gd name="connsiteX5856" fmla="*/ 1507556 w 6125898"/>
              <a:gd name="connsiteY5856" fmla="*/ 3969875 h 5594367"/>
              <a:gd name="connsiteX5857" fmla="*/ 1494267 w 6125898"/>
              <a:gd name="connsiteY5857" fmla="*/ 3969875 h 5594367"/>
              <a:gd name="connsiteX5858" fmla="*/ 1572668 w 6125898"/>
              <a:gd name="connsiteY5858" fmla="*/ 3930675 h 5594367"/>
              <a:gd name="connsiteX5859" fmla="*/ 1494267 w 6125898"/>
              <a:gd name="connsiteY5859" fmla="*/ 3813737 h 5594367"/>
              <a:gd name="connsiteX5860" fmla="*/ 1429155 w 6125898"/>
              <a:gd name="connsiteY5860" fmla="*/ 3931339 h 5594367"/>
              <a:gd name="connsiteX5861" fmla="*/ 1429155 w 6125898"/>
              <a:gd name="connsiteY5861" fmla="*/ 3931339 h 5594367"/>
              <a:gd name="connsiteX5862" fmla="*/ 1455067 w 6125898"/>
              <a:gd name="connsiteY5862" fmla="*/ 3931339 h 5594367"/>
              <a:gd name="connsiteX5863" fmla="*/ 1455067 w 6125898"/>
              <a:gd name="connsiteY5863" fmla="*/ 3918051 h 5594367"/>
              <a:gd name="connsiteX5864" fmla="*/ 1455067 w 6125898"/>
              <a:gd name="connsiteY5864" fmla="*/ 3918051 h 5594367"/>
              <a:gd name="connsiteX5865" fmla="*/ 1455067 w 6125898"/>
              <a:gd name="connsiteY5865" fmla="*/ 3931339 h 5594367"/>
              <a:gd name="connsiteX5866" fmla="*/ 1455067 w 6125898"/>
              <a:gd name="connsiteY5866" fmla="*/ 3931339 h 5594367"/>
              <a:gd name="connsiteX5867" fmla="*/ 1429155 w 6125898"/>
              <a:gd name="connsiteY5867" fmla="*/ 3892803 h 5594367"/>
              <a:gd name="connsiteX5868" fmla="*/ 1442443 w 6125898"/>
              <a:gd name="connsiteY5868" fmla="*/ 3892803 h 5594367"/>
              <a:gd name="connsiteX5869" fmla="*/ 1442443 w 6125898"/>
              <a:gd name="connsiteY5869" fmla="*/ 3892803 h 5594367"/>
              <a:gd name="connsiteX5870" fmla="*/ 1455732 w 6125898"/>
              <a:gd name="connsiteY5870" fmla="*/ 3879515 h 5594367"/>
              <a:gd name="connsiteX5871" fmla="*/ 1455732 w 6125898"/>
              <a:gd name="connsiteY5871" fmla="*/ 3892803 h 5594367"/>
              <a:gd name="connsiteX5872" fmla="*/ 1469020 w 6125898"/>
              <a:gd name="connsiteY5872" fmla="*/ 3892803 h 5594367"/>
              <a:gd name="connsiteX5873" fmla="*/ 1429155 w 6125898"/>
              <a:gd name="connsiteY5873" fmla="*/ 3892803 h 5594367"/>
              <a:gd name="connsiteX5874" fmla="*/ 1429155 w 6125898"/>
              <a:gd name="connsiteY5874" fmla="*/ 3892803 h 5594367"/>
              <a:gd name="connsiteX5875" fmla="*/ 1455067 w 6125898"/>
              <a:gd name="connsiteY5875" fmla="*/ 3866226 h 5594367"/>
              <a:gd name="connsiteX5876" fmla="*/ 1468356 w 6125898"/>
              <a:gd name="connsiteY5876" fmla="*/ 3852938 h 5594367"/>
              <a:gd name="connsiteX5877" fmla="*/ 1455067 w 6125898"/>
              <a:gd name="connsiteY5877" fmla="*/ 3866226 h 5594367"/>
              <a:gd name="connsiteX5878" fmla="*/ 1455067 w 6125898"/>
              <a:gd name="connsiteY5878" fmla="*/ 3866226 h 5594367"/>
              <a:gd name="connsiteX5879" fmla="*/ 1468356 w 6125898"/>
              <a:gd name="connsiteY5879" fmla="*/ 3853602 h 5594367"/>
              <a:gd name="connsiteX5880" fmla="*/ 1468356 w 6125898"/>
              <a:gd name="connsiteY5880" fmla="*/ 3840314 h 5594367"/>
              <a:gd name="connsiteX5881" fmla="*/ 1468356 w 6125898"/>
              <a:gd name="connsiteY5881" fmla="*/ 3853602 h 5594367"/>
              <a:gd name="connsiteX5882" fmla="*/ 1468356 w 6125898"/>
              <a:gd name="connsiteY5882" fmla="*/ 3853602 h 5594367"/>
              <a:gd name="connsiteX5883" fmla="*/ 1534132 w 6125898"/>
              <a:gd name="connsiteY5883" fmla="*/ 3840314 h 5594367"/>
              <a:gd name="connsiteX5884" fmla="*/ 1547420 w 6125898"/>
              <a:gd name="connsiteY5884" fmla="*/ 3853602 h 5594367"/>
              <a:gd name="connsiteX5885" fmla="*/ 1534132 w 6125898"/>
              <a:gd name="connsiteY5885" fmla="*/ 3879515 h 5594367"/>
              <a:gd name="connsiteX5886" fmla="*/ 1534132 w 6125898"/>
              <a:gd name="connsiteY5886" fmla="*/ 3879515 h 5594367"/>
              <a:gd name="connsiteX5887" fmla="*/ 1520844 w 6125898"/>
              <a:gd name="connsiteY5887" fmla="*/ 3879515 h 5594367"/>
              <a:gd name="connsiteX5888" fmla="*/ 1534132 w 6125898"/>
              <a:gd name="connsiteY5888" fmla="*/ 3840314 h 5594367"/>
              <a:gd name="connsiteX5889" fmla="*/ 1534132 w 6125898"/>
              <a:gd name="connsiteY5889" fmla="*/ 3840314 h 5594367"/>
              <a:gd name="connsiteX5890" fmla="*/ 1534132 w 6125898"/>
              <a:gd name="connsiteY5890" fmla="*/ 3892803 h 5594367"/>
              <a:gd name="connsiteX5891" fmla="*/ 1534132 w 6125898"/>
              <a:gd name="connsiteY5891" fmla="*/ 3918715 h 5594367"/>
              <a:gd name="connsiteX5892" fmla="*/ 1534132 w 6125898"/>
              <a:gd name="connsiteY5892" fmla="*/ 3918715 h 5594367"/>
              <a:gd name="connsiteX5893" fmla="*/ 1534132 w 6125898"/>
              <a:gd name="connsiteY5893" fmla="*/ 3918715 h 5594367"/>
              <a:gd name="connsiteX5894" fmla="*/ 1520844 w 6125898"/>
              <a:gd name="connsiteY5894" fmla="*/ 3892803 h 5594367"/>
              <a:gd name="connsiteX5895" fmla="*/ 1534132 w 6125898"/>
              <a:gd name="connsiteY5895" fmla="*/ 3892803 h 5594367"/>
              <a:gd name="connsiteX5896" fmla="*/ 1534132 w 6125898"/>
              <a:gd name="connsiteY5896" fmla="*/ 3892803 h 5594367"/>
              <a:gd name="connsiteX5897" fmla="*/ 1507556 w 6125898"/>
              <a:gd name="connsiteY5897" fmla="*/ 3853602 h 5594367"/>
              <a:gd name="connsiteX5898" fmla="*/ 1507556 w 6125898"/>
              <a:gd name="connsiteY5898" fmla="*/ 3905427 h 5594367"/>
              <a:gd name="connsiteX5899" fmla="*/ 1494267 w 6125898"/>
              <a:gd name="connsiteY5899" fmla="*/ 3905427 h 5594367"/>
              <a:gd name="connsiteX5900" fmla="*/ 1480979 w 6125898"/>
              <a:gd name="connsiteY5900" fmla="*/ 3879515 h 5594367"/>
              <a:gd name="connsiteX5901" fmla="*/ 1480979 w 6125898"/>
              <a:gd name="connsiteY5901" fmla="*/ 3866226 h 5594367"/>
              <a:gd name="connsiteX5902" fmla="*/ 1507556 w 6125898"/>
              <a:gd name="connsiteY5902" fmla="*/ 3853602 h 5594367"/>
              <a:gd name="connsiteX5903" fmla="*/ 1507556 w 6125898"/>
              <a:gd name="connsiteY5903" fmla="*/ 3853602 h 5594367"/>
              <a:gd name="connsiteX5904" fmla="*/ 5466800 w 6125898"/>
              <a:gd name="connsiteY5904" fmla="*/ 3905427 h 5594367"/>
              <a:gd name="connsiteX5905" fmla="*/ 5453512 w 6125898"/>
              <a:gd name="connsiteY5905" fmla="*/ 3879515 h 5594367"/>
              <a:gd name="connsiteX5906" fmla="*/ 5466800 w 6125898"/>
              <a:gd name="connsiteY5906" fmla="*/ 3905427 h 5594367"/>
              <a:gd name="connsiteX5907" fmla="*/ 5466800 w 6125898"/>
              <a:gd name="connsiteY5907" fmla="*/ 3905427 h 5594367"/>
              <a:gd name="connsiteX5908" fmla="*/ 5598354 w 6125898"/>
              <a:gd name="connsiteY5908" fmla="*/ 3892803 h 5594367"/>
              <a:gd name="connsiteX5909" fmla="*/ 5572442 w 6125898"/>
              <a:gd name="connsiteY5909" fmla="*/ 3892803 h 5594367"/>
              <a:gd name="connsiteX5910" fmla="*/ 5598354 w 6125898"/>
              <a:gd name="connsiteY5910" fmla="*/ 3892803 h 5594367"/>
              <a:gd name="connsiteX5911" fmla="*/ 5598354 w 6125898"/>
              <a:gd name="connsiteY5911" fmla="*/ 3892803 h 5594367"/>
              <a:gd name="connsiteX5912" fmla="*/ 5650843 w 6125898"/>
              <a:gd name="connsiteY5912" fmla="*/ 3918715 h 5594367"/>
              <a:gd name="connsiteX5913" fmla="*/ 5624931 w 6125898"/>
              <a:gd name="connsiteY5913" fmla="*/ 3932004 h 5594367"/>
              <a:gd name="connsiteX5914" fmla="*/ 5624931 w 6125898"/>
              <a:gd name="connsiteY5914" fmla="*/ 3945292 h 5594367"/>
              <a:gd name="connsiteX5915" fmla="*/ 5611643 w 6125898"/>
              <a:gd name="connsiteY5915" fmla="*/ 3945292 h 5594367"/>
              <a:gd name="connsiteX5916" fmla="*/ 5598354 w 6125898"/>
              <a:gd name="connsiteY5916" fmla="*/ 3932004 h 5594367"/>
              <a:gd name="connsiteX5917" fmla="*/ 5611643 w 6125898"/>
              <a:gd name="connsiteY5917" fmla="*/ 3945292 h 5594367"/>
              <a:gd name="connsiteX5918" fmla="*/ 5585730 w 6125898"/>
              <a:gd name="connsiteY5918" fmla="*/ 3945292 h 5594367"/>
              <a:gd name="connsiteX5919" fmla="*/ 5599019 w 6125898"/>
              <a:gd name="connsiteY5919" fmla="*/ 3958580 h 5594367"/>
              <a:gd name="connsiteX5920" fmla="*/ 5612307 w 6125898"/>
              <a:gd name="connsiteY5920" fmla="*/ 3958580 h 5594367"/>
              <a:gd name="connsiteX5921" fmla="*/ 5612307 w 6125898"/>
              <a:gd name="connsiteY5921" fmla="*/ 3945292 h 5594367"/>
              <a:gd name="connsiteX5922" fmla="*/ 5625595 w 6125898"/>
              <a:gd name="connsiteY5922" fmla="*/ 3945292 h 5594367"/>
              <a:gd name="connsiteX5923" fmla="*/ 5638883 w 6125898"/>
              <a:gd name="connsiteY5923" fmla="*/ 3958580 h 5594367"/>
              <a:gd name="connsiteX5924" fmla="*/ 5625595 w 6125898"/>
              <a:gd name="connsiteY5924" fmla="*/ 3945292 h 5594367"/>
              <a:gd name="connsiteX5925" fmla="*/ 5651507 w 6125898"/>
              <a:gd name="connsiteY5925" fmla="*/ 3932004 h 5594367"/>
              <a:gd name="connsiteX5926" fmla="*/ 5638219 w 6125898"/>
              <a:gd name="connsiteY5926" fmla="*/ 3918715 h 5594367"/>
              <a:gd name="connsiteX5927" fmla="*/ 5650843 w 6125898"/>
              <a:gd name="connsiteY5927" fmla="*/ 3918715 h 5594367"/>
              <a:gd name="connsiteX5928" fmla="*/ 5650843 w 6125898"/>
              <a:gd name="connsiteY5928" fmla="*/ 3918715 h 5594367"/>
              <a:gd name="connsiteX5929" fmla="*/ 5703331 w 6125898"/>
              <a:gd name="connsiteY5929" fmla="*/ 3970539 h 5594367"/>
              <a:gd name="connsiteX5930" fmla="*/ 5690043 w 6125898"/>
              <a:gd name="connsiteY5930" fmla="*/ 3944627 h 5594367"/>
              <a:gd name="connsiteX5931" fmla="*/ 5676755 w 6125898"/>
              <a:gd name="connsiteY5931" fmla="*/ 3957915 h 5594367"/>
              <a:gd name="connsiteX5932" fmla="*/ 5663466 w 6125898"/>
              <a:gd name="connsiteY5932" fmla="*/ 3971204 h 5594367"/>
              <a:gd name="connsiteX5933" fmla="*/ 5676755 w 6125898"/>
              <a:gd name="connsiteY5933" fmla="*/ 3997116 h 5594367"/>
              <a:gd name="connsiteX5934" fmla="*/ 5690043 w 6125898"/>
              <a:gd name="connsiteY5934" fmla="*/ 3983828 h 5594367"/>
              <a:gd name="connsiteX5935" fmla="*/ 5690043 w 6125898"/>
              <a:gd name="connsiteY5935" fmla="*/ 3970539 h 5594367"/>
              <a:gd name="connsiteX5936" fmla="*/ 5676755 w 6125898"/>
              <a:gd name="connsiteY5936" fmla="*/ 3970539 h 5594367"/>
              <a:gd name="connsiteX5937" fmla="*/ 5703331 w 6125898"/>
              <a:gd name="connsiteY5937" fmla="*/ 3970539 h 5594367"/>
              <a:gd name="connsiteX5938" fmla="*/ 5703331 w 6125898"/>
              <a:gd name="connsiteY5938" fmla="*/ 3970539 h 5594367"/>
              <a:gd name="connsiteX5939" fmla="*/ 5690043 w 6125898"/>
              <a:gd name="connsiteY5939" fmla="*/ 4009075 h 5594367"/>
              <a:gd name="connsiteX5940" fmla="*/ 5690043 w 6125898"/>
              <a:gd name="connsiteY5940" fmla="*/ 4022364 h 5594367"/>
              <a:gd name="connsiteX5941" fmla="*/ 5703331 w 6125898"/>
              <a:gd name="connsiteY5941" fmla="*/ 4009075 h 5594367"/>
              <a:gd name="connsiteX5942" fmla="*/ 5703331 w 6125898"/>
              <a:gd name="connsiteY5942" fmla="*/ 4009075 h 5594367"/>
              <a:gd name="connsiteX5943" fmla="*/ 5690043 w 6125898"/>
              <a:gd name="connsiteY5943" fmla="*/ 4009075 h 5594367"/>
              <a:gd name="connsiteX5944" fmla="*/ 5690043 w 6125898"/>
              <a:gd name="connsiteY5944" fmla="*/ 4009075 h 5594367"/>
              <a:gd name="connsiteX5945" fmla="*/ 5690043 w 6125898"/>
              <a:gd name="connsiteY5945" fmla="*/ 4009075 h 5594367"/>
              <a:gd name="connsiteX5946" fmla="*/ 5178444 w 6125898"/>
              <a:gd name="connsiteY5946" fmla="*/ 4217037 h 5594367"/>
              <a:gd name="connsiteX5947" fmla="*/ 5191732 w 6125898"/>
              <a:gd name="connsiteY5947" fmla="*/ 4230325 h 5594367"/>
              <a:gd name="connsiteX5948" fmla="*/ 5178444 w 6125898"/>
              <a:gd name="connsiteY5948" fmla="*/ 4217037 h 5594367"/>
              <a:gd name="connsiteX5949" fmla="*/ 5178444 w 6125898"/>
              <a:gd name="connsiteY5949" fmla="*/ 4217037 h 5594367"/>
              <a:gd name="connsiteX5950" fmla="*/ 5152533 w 6125898"/>
              <a:gd name="connsiteY5950" fmla="*/ 4177837 h 5594367"/>
              <a:gd name="connsiteX5951" fmla="*/ 5165821 w 6125898"/>
              <a:gd name="connsiteY5951" fmla="*/ 4191125 h 5594367"/>
              <a:gd name="connsiteX5952" fmla="*/ 5152533 w 6125898"/>
              <a:gd name="connsiteY5952" fmla="*/ 4177837 h 5594367"/>
              <a:gd name="connsiteX5953" fmla="*/ 5152533 w 6125898"/>
              <a:gd name="connsiteY5953" fmla="*/ 4177837 h 5594367"/>
              <a:gd name="connsiteX5954" fmla="*/ 668401 w 6125898"/>
              <a:gd name="connsiteY5954" fmla="*/ 4242949 h 5594367"/>
              <a:gd name="connsiteX5955" fmla="*/ 629200 w 6125898"/>
              <a:gd name="connsiteY5955" fmla="*/ 4268861 h 5594367"/>
              <a:gd name="connsiteX5956" fmla="*/ 590000 w 6125898"/>
              <a:gd name="connsiteY5956" fmla="*/ 4294774 h 5594367"/>
              <a:gd name="connsiteX5957" fmla="*/ 642489 w 6125898"/>
              <a:gd name="connsiteY5957" fmla="*/ 4294774 h 5594367"/>
              <a:gd name="connsiteX5958" fmla="*/ 708266 w 6125898"/>
              <a:gd name="connsiteY5958" fmla="*/ 4255573 h 5594367"/>
              <a:gd name="connsiteX5959" fmla="*/ 668401 w 6125898"/>
              <a:gd name="connsiteY5959" fmla="*/ 4242949 h 5594367"/>
              <a:gd name="connsiteX5960" fmla="*/ 668401 w 6125898"/>
              <a:gd name="connsiteY5960" fmla="*/ 4242949 h 5594367"/>
              <a:gd name="connsiteX5961" fmla="*/ 3172578 w 6125898"/>
              <a:gd name="connsiteY5961" fmla="*/ 4281485 h 5594367"/>
              <a:gd name="connsiteX5962" fmla="*/ 3159290 w 6125898"/>
              <a:gd name="connsiteY5962" fmla="*/ 4255573 h 5594367"/>
              <a:gd name="connsiteX5963" fmla="*/ 3159290 w 6125898"/>
              <a:gd name="connsiteY5963" fmla="*/ 4281485 h 5594367"/>
              <a:gd name="connsiteX5964" fmla="*/ 3172578 w 6125898"/>
              <a:gd name="connsiteY5964" fmla="*/ 4281485 h 5594367"/>
              <a:gd name="connsiteX5965" fmla="*/ 3172578 w 6125898"/>
              <a:gd name="connsiteY5965" fmla="*/ 4281485 h 5594367"/>
              <a:gd name="connsiteX5966" fmla="*/ 4535956 w 6125898"/>
              <a:gd name="connsiteY5966" fmla="*/ 4333310 h 5594367"/>
              <a:gd name="connsiteX5967" fmla="*/ 4561868 w 6125898"/>
              <a:gd name="connsiteY5967" fmla="*/ 4333310 h 5594367"/>
              <a:gd name="connsiteX5968" fmla="*/ 4561868 w 6125898"/>
              <a:gd name="connsiteY5968" fmla="*/ 4346598 h 5594367"/>
              <a:gd name="connsiteX5969" fmla="*/ 4535956 w 6125898"/>
              <a:gd name="connsiteY5969" fmla="*/ 4333310 h 5594367"/>
              <a:gd name="connsiteX5970" fmla="*/ 4535956 w 6125898"/>
              <a:gd name="connsiteY5970" fmla="*/ 4333310 h 5594367"/>
              <a:gd name="connsiteX5971" fmla="*/ 2818445 w 6125898"/>
              <a:gd name="connsiteY5971" fmla="*/ 4346598 h 5594367"/>
              <a:gd name="connsiteX5972" fmla="*/ 2792533 w 6125898"/>
              <a:gd name="connsiteY5972" fmla="*/ 4398422 h 5594367"/>
              <a:gd name="connsiteX5973" fmla="*/ 2726756 w 6125898"/>
              <a:gd name="connsiteY5973" fmla="*/ 4527983 h 5594367"/>
              <a:gd name="connsiteX5974" fmla="*/ 2713467 w 6125898"/>
              <a:gd name="connsiteY5974" fmla="*/ 4514695 h 5594367"/>
              <a:gd name="connsiteX5975" fmla="*/ 2687556 w 6125898"/>
              <a:gd name="connsiteY5975" fmla="*/ 4579807 h 5594367"/>
              <a:gd name="connsiteX5976" fmla="*/ 2700844 w 6125898"/>
              <a:gd name="connsiteY5976" fmla="*/ 4593096 h 5594367"/>
              <a:gd name="connsiteX5977" fmla="*/ 2726756 w 6125898"/>
              <a:gd name="connsiteY5977" fmla="*/ 4527983 h 5594367"/>
              <a:gd name="connsiteX5978" fmla="*/ 2779245 w 6125898"/>
              <a:gd name="connsiteY5978" fmla="*/ 4450247 h 5594367"/>
              <a:gd name="connsiteX5979" fmla="*/ 2805157 w 6125898"/>
              <a:gd name="connsiteY5979" fmla="*/ 4385134 h 5594367"/>
              <a:gd name="connsiteX5980" fmla="*/ 2818445 w 6125898"/>
              <a:gd name="connsiteY5980" fmla="*/ 4346598 h 5594367"/>
              <a:gd name="connsiteX5981" fmla="*/ 2818445 w 6125898"/>
              <a:gd name="connsiteY5981" fmla="*/ 4346598 h 5594367"/>
              <a:gd name="connsiteX5982" fmla="*/ 4444266 w 6125898"/>
              <a:gd name="connsiteY5982" fmla="*/ 4372510 h 5594367"/>
              <a:gd name="connsiteX5983" fmla="*/ 4418355 w 6125898"/>
              <a:gd name="connsiteY5983" fmla="*/ 4372510 h 5594367"/>
              <a:gd name="connsiteX5984" fmla="*/ 4431643 w 6125898"/>
              <a:gd name="connsiteY5984" fmla="*/ 4359222 h 5594367"/>
              <a:gd name="connsiteX5985" fmla="*/ 4418355 w 6125898"/>
              <a:gd name="connsiteY5985" fmla="*/ 4398422 h 5594367"/>
              <a:gd name="connsiteX5986" fmla="*/ 4444266 w 6125898"/>
              <a:gd name="connsiteY5986" fmla="*/ 4411710 h 5594367"/>
              <a:gd name="connsiteX5987" fmla="*/ 4457555 w 6125898"/>
              <a:gd name="connsiteY5987" fmla="*/ 4385798 h 5594367"/>
              <a:gd name="connsiteX5988" fmla="*/ 4444266 w 6125898"/>
              <a:gd name="connsiteY5988" fmla="*/ 4372510 h 5594367"/>
              <a:gd name="connsiteX5989" fmla="*/ 4444266 w 6125898"/>
              <a:gd name="connsiteY5989" fmla="*/ 4372510 h 5594367"/>
              <a:gd name="connsiteX5990" fmla="*/ 4562532 w 6125898"/>
              <a:gd name="connsiteY5990" fmla="*/ 4398422 h 5594367"/>
              <a:gd name="connsiteX5991" fmla="*/ 4562532 w 6125898"/>
              <a:gd name="connsiteY5991" fmla="*/ 4424334 h 5594367"/>
              <a:gd name="connsiteX5992" fmla="*/ 4575821 w 6125898"/>
              <a:gd name="connsiteY5992" fmla="*/ 4424334 h 5594367"/>
              <a:gd name="connsiteX5993" fmla="*/ 4536620 w 6125898"/>
              <a:gd name="connsiteY5993" fmla="*/ 4372510 h 5594367"/>
              <a:gd name="connsiteX5994" fmla="*/ 4562532 w 6125898"/>
              <a:gd name="connsiteY5994" fmla="*/ 4398422 h 5594367"/>
              <a:gd name="connsiteX5995" fmla="*/ 4562532 w 6125898"/>
              <a:gd name="connsiteY5995" fmla="*/ 4398422 h 5594367"/>
              <a:gd name="connsiteX5996" fmla="*/ 4405067 w 6125898"/>
              <a:gd name="connsiteY5996" fmla="*/ 4411710 h 5594367"/>
              <a:gd name="connsiteX5997" fmla="*/ 4405067 w 6125898"/>
              <a:gd name="connsiteY5997" fmla="*/ 4411710 h 5594367"/>
              <a:gd name="connsiteX5998" fmla="*/ 4405067 w 6125898"/>
              <a:gd name="connsiteY5998" fmla="*/ 4398422 h 5594367"/>
              <a:gd name="connsiteX5999" fmla="*/ 4405067 w 6125898"/>
              <a:gd name="connsiteY5999" fmla="*/ 4411710 h 5594367"/>
              <a:gd name="connsiteX6000" fmla="*/ 4405067 w 6125898"/>
              <a:gd name="connsiteY6000" fmla="*/ 4411710 h 5594367"/>
              <a:gd name="connsiteX6001" fmla="*/ 3133378 w 6125898"/>
              <a:gd name="connsiteY6001" fmla="*/ 4424334 h 5594367"/>
              <a:gd name="connsiteX6002" fmla="*/ 3080889 w 6125898"/>
              <a:gd name="connsiteY6002" fmla="*/ 4463535 h 5594367"/>
              <a:gd name="connsiteX6003" fmla="*/ 3094177 w 6125898"/>
              <a:gd name="connsiteY6003" fmla="*/ 4476823 h 5594367"/>
              <a:gd name="connsiteX6004" fmla="*/ 3080889 w 6125898"/>
              <a:gd name="connsiteY6004" fmla="*/ 4476823 h 5594367"/>
              <a:gd name="connsiteX6005" fmla="*/ 3080889 w 6125898"/>
              <a:gd name="connsiteY6005" fmla="*/ 4490112 h 5594367"/>
              <a:gd name="connsiteX6006" fmla="*/ 3120089 w 6125898"/>
              <a:gd name="connsiteY6006" fmla="*/ 4490112 h 5594367"/>
              <a:gd name="connsiteX6007" fmla="*/ 3120089 w 6125898"/>
              <a:gd name="connsiteY6007" fmla="*/ 4490112 h 5594367"/>
              <a:gd name="connsiteX6008" fmla="*/ 3159290 w 6125898"/>
              <a:gd name="connsiteY6008" fmla="*/ 4490112 h 5594367"/>
              <a:gd name="connsiteX6009" fmla="*/ 3133378 w 6125898"/>
              <a:gd name="connsiteY6009" fmla="*/ 4424334 h 5594367"/>
              <a:gd name="connsiteX6010" fmla="*/ 3133378 w 6125898"/>
              <a:gd name="connsiteY6010" fmla="*/ 4424334 h 5594367"/>
              <a:gd name="connsiteX6011" fmla="*/ 3041688 w 6125898"/>
              <a:gd name="connsiteY6011" fmla="*/ 4411710 h 5594367"/>
              <a:gd name="connsiteX6012" fmla="*/ 3028400 w 6125898"/>
              <a:gd name="connsiteY6012" fmla="*/ 4476823 h 5594367"/>
              <a:gd name="connsiteX6013" fmla="*/ 3054312 w 6125898"/>
              <a:gd name="connsiteY6013" fmla="*/ 4424999 h 5594367"/>
              <a:gd name="connsiteX6014" fmla="*/ 3041688 w 6125898"/>
              <a:gd name="connsiteY6014" fmla="*/ 4411710 h 5594367"/>
              <a:gd name="connsiteX6015" fmla="*/ 3041688 w 6125898"/>
              <a:gd name="connsiteY6015" fmla="*/ 4411710 h 5594367"/>
              <a:gd name="connsiteX6016" fmla="*/ 3959244 w 6125898"/>
              <a:gd name="connsiteY6016" fmla="*/ 4424334 h 5594367"/>
              <a:gd name="connsiteX6017" fmla="*/ 3945956 w 6125898"/>
              <a:gd name="connsiteY6017" fmla="*/ 4450247 h 5594367"/>
              <a:gd name="connsiteX6018" fmla="*/ 3959244 w 6125898"/>
              <a:gd name="connsiteY6018" fmla="*/ 4424334 h 5594367"/>
              <a:gd name="connsiteX6019" fmla="*/ 3959244 w 6125898"/>
              <a:gd name="connsiteY6019" fmla="*/ 4424334 h 5594367"/>
              <a:gd name="connsiteX6020" fmla="*/ 4286801 w 6125898"/>
              <a:gd name="connsiteY6020" fmla="*/ 4450247 h 5594367"/>
              <a:gd name="connsiteX6021" fmla="*/ 4286801 w 6125898"/>
              <a:gd name="connsiteY6021" fmla="*/ 4424334 h 5594367"/>
              <a:gd name="connsiteX6022" fmla="*/ 4273512 w 6125898"/>
              <a:gd name="connsiteY6022" fmla="*/ 4463535 h 5594367"/>
              <a:gd name="connsiteX6023" fmla="*/ 4286801 w 6125898"/>
              <a:gd name="connsiteY6023" fmla="*/ 4450247 h 5594367"/>
              <a:gd name="connsiteX6024" fmla="*/ 4286801 w 6125898"/>
              <a:gd name="connsiteY6024" fmla="*/ 4450247 h 5594367"/>
              <a:gd name="connsiteX6025" fmla="*/ 2595866 w 6125898"/>
              <a:gd name="connsiteY6025" fmla="*/ 4437623 h 5594367"/>
              <a:gd name="connsiteX6026" fmla="*/ 2530089 w 6125898"/>
              <a:gd name="connsiteY6026" fmla="*/ 4567183 h 5594367"/>
              <a:gd name="connsiteX6027" fmla="*/ 2582578 w 6125898"/>
              <a:gd name="connsiteY6027" fmla="*/ 4489447 h 5594367"/>
              <a:gd name="connsiteX6028" fmla="*/ 2595866 w 6125898"/>
              <a:gd name="connsiteY6028" fmla="*/ 4437623 h 5594367"/>
              <a:gd name="connsiteX6029" fmla="*/ 2595866 w 6125898"/>
              <a:gd name="connsiteY6029" fmla="*/ 4437623 h 5594367"/>
              <a:gd name="connsiteX6030" fmla="*/ 4510044 w 6125898"/>
              <a:gd name="connsiteY6030" fmla="*/ 4463535 h 5594367"/>
              <a:gd name="connsiteX6031" fmla="*/ 4484131 w 6125898"/>
              <a:gd name="connsiteY6031" fmla="*/ 4450247 h 5594367"/>
              <a:gd name="connsiteX6032" fmla="*/ 4510044 w 6125898"/>
              <a:gd name="connsiteY6032" fmla="*/ 4463535 h 5594367"/>
              <a:gd name="connsiteX6033" fmla="*/ 4510044 w 6125898"/>
              <a:gd name="connsiteY6033" fmla="*/ 4463535 h 5594367"/>
              <a:gd name="connsiteX6034" fmla="*/ 4811688 w 6125898"/>
              <a:gd name="connsiteY6034" fmla="*/ 4476159 h 5594367"/>
              <a:gd name="connsiteX6035" fmla="*/ 4864177 w 6125898"/>
              <a:gd name="connsiteY6035" fmla="*/ 4476159 h 5594367"/>
              <a:gd name="connsiteX6036" fmla="*/ 4824976 w 6125898"/>
              <a:gd name="connsiteY6036" fmla="*/ 4450247 h 5594367"/>
              <a:gd name="connsiteX6037" fmla="*/ 4811688 w 6125898"/>
              <a:gd name="connsiteY6037" fmla="*/ 4476159 h 5594367"/>
              <a:gd name="connsiteX6038" fmla="*/ 4811688 w 6125898"/>
              <a:gd name="connsiteY6038" fmla="*/ 4476159 h 5594367"/>
              <a:gd name="connsiteX6039" fmla="*/ 4169199 w 6125898"/>
              <a:gd name="connsiteY6039" fmla="*/ 4515359 h 5594367"/>
              <a:gd name="connsiteX6040" fmla="*/ 4182488 w 6125898"/>
              <a:gd name="connsiteY6040" fmla="*/ 4489447 h 5594367"/>
              <a:gd name="connsiteX6041" fmla="*/ 4156575 w 6125898"/>
              <a:gd name="connsiteY6041" fmla="*/ 4489447 h 5594367"/>
              <a:gd name="connsiteX6042" fmla="*/ 4130663 w 6125898"/>
              <a:gd name="connsiteY6042" fmla="*/ 4515359 h 5594367"/>
              <a:gd name="connsiteX6043" fmla="*/ 4130663 w 6125898"/>
              <a:gd name="connsiteY6043" fmla="*/ 4502071 h 5594367"/>
              <a:gd name="connsiteX6044" fmla="*/ 4104751 w 6125898"/>
              <a:gd name="connsiteY6044" fmla="*/ 4541271 h 5594367"/>
              <a:gd name="connsiteX6045" fmla="*/ 4118039 w 6125898"/>
              <a:gd name="connsiteY6045" fmla="*/ 4527983 h 5594367"/>
              <a:gd name="connsiteX6046" fmla="*/ 4118039 w 6125898"/>
              <a:gd name="connsiteY6046" fmla="*/ 4553895 h 5594367"/>
              <a:gd name="connsiteX6047" fmla="*/ 4170528 w 6125898"/>
              <a:gd name="connsiteY6047" fmla="*/ 4502071 h 5594367"/>
              <a:gd name="connsiteX6048" fmla="*/ 4170528 w 6125898"/>
              <a:gd name="connsiteY6048" fmla="*/ 4502071 h 5594367"/>
              <a:gd name="connsiteX6049" fmla="*/ 4169199 w 6125898"/>
              <a:gd name="connsiteY6049" fmla="*/ 4515359 h 5594367"/>
              <a:gd name="connsiteX6050" fmla="*/ 4169199 w 6125898"/>
              <a:gd name="connsiteY6050" fmla="*/ 4515359 h 5594367"/>
              <a:gd name="connsiteX6051" fmla="*/ 4339289 w 6125898"/>
              <a:gd name="connsiteY6051" fmla="*/ 4489447 h 5594367"/>
              <a:gd name="connsiteX6052" fmla="*/ 4326001 w 6125898"/>
              <a:gd name="connsiteY6052" fmla="*/ 4515359 h 5594367"/>
              <a:gd name="connsiteX6053" fmla="*/ 4339289 w 6125898"/>
              <a:gd name="connsiteY6053" fmla="*/ 4515359 h 5594367"/>
              <a:gd name="connsiteX6054" fmla="*/ 4339289 w 6125898"/>
              <a:gd name="connsiteY6054" fmla="*/ 4528647 h 5594367"/>
              <a:gd name="connsiteX6055" fmla="*/ 4339289 w 6125898"/>
              <a:gd name="connsiteY6055" fmla="*/ 4515359 h 5594367"/>
              <a:gd name="connsiteX6056" fmla="*/ 4339289 w 6125898"/>
              <a:gd name="connsiteY6056" fmla="*/ 4489447 h 5594367"/>
              <a:gd name="connsiteX6057" fmla="*/ 4339289 w 6125898"/>
              <a:gd name="connsiteY6057" fmla="*/ 4489447 h 5594367"/>
              <a:gd name="connsiteX6058" fmla="*/ 4352578 w 6125898"/>
              <a:gd name="connsiteY6058" fmla="*/ 4527983 h 5594367"/>
              <a:gd name="connsiteX6059" fmla="*/ 4365866 w 6125898"/>
              <a:gd name="connsiteY6059" fmla="*/ 4527983 h 5594367"/>
              <a:gd name="connsiteX6060" fmla="*/ 4365866 w 6125898"/>
              <a:gd name="connsiteY6060" fmla="*/ 4541271 h 5594367"/>
              <a:gd name="connsiteX6061" fmla="*/ 4365866 w 6125898"/>
              <a:gd name="connsiteY6061" fmla="*/ 4527983 h 5594367"/>
              <a:gd name="connsiteX6062" fmla="*/ 4365866 w 6125898"/>
              <a:gd name="connsiteY6062" fmla="*/ 4527983 h 5594367"/>
              <a:gd name="connsiteX6063" fmla="*/ 4391778 w 6125898"/>
              <a:gd name="connsiteY6063" fmla="*/ 4553895 h 5594367"/>
              <a:gd name="connsiteX6064" fmla="*/ 4405067 w 6125898"/>
              <a:gd name="connsiteY6064" fmla="*/ 4527983 h 5594367"/>
              <a:gd name="connsiteX6065" fmla="*/ 4391778 w 6125898"/>
              <a:gd name="connsiteY6065" fmla="*/ 4527983 h 5594367"/>
              <a:gd name="connsiteX6066" fmla="*/ 4391778 w 6125898"/>
              <a:gd name="connsiteY6066" fmla="*/ 4514695 h 5594367"/>
              <a:gd name="connsiteX6067" fmla="*/ 4378490 w 6125898"/>
              <a:gd name="connsiteY6067" fmla="*/ 4514695 h 5594367"/>
              <a:gd name="connsiteX6068" fmla="*/ 4391778 w 6125898"/>
              <a:gd name="connsiteY6068" fmla="*/ 4527983 h 5594367"/>
              <a:gd name="connsiteX6069" fmla="*/ 4365866 w 6125898"/>
              <a:gd name="connsiteY6069" fmla="*/ 4514695 h 5594367"/>
              <a:gd name="connsiteX6070" fmla="*/ 4379154 w 6125898"/>
              <a:gd name="connsiteY6070" fmla="*/ 4501406 h 5594367"/>
              <a:gd name="connsiteX6071" fmla="*/ 4365866 w 6125898"/>
              <a:gd name="connsiteY6071" fmla="*/ 4501406 h 5594367"/>
              <a:gd name="connsiteX6072" fmla="*/ 4352578 w 6125898"/>
              <a:gd name="connsiteY6072" fmla="*/ 4501406 h 5594367"/>
              <a:gd name="connsiteX6073" fmla="*/ 4352578 w 6125898"/>
              <a:gd name="connsiteY6073" fmla="*/ 4527983 h 5594367"/>
              <a:gd name="connsiteX6074" fmla="*/ 4352578 w 6125898"/>
              <a:gd name="connsiteY6074" fmla="*/ 4527983 h 5594367"/>
              <a:gd name="connsiteX6075" fmla="*/ 4850888 w 6125898"/>
              <a:gd name="connsiteY6075" fmla="*/ 4579807 h 5594367"/>
              <a:gd name="connsiteX6076" fmla="*/ 4850888 w 6125898"/>
              <a:gd name="connsiteY6076" fmla="*/ 4579807 h 5594367"/>
              <a:gd name="connsiteX6077" fmla="*/ 4824976 w 6125898"/>
              <a:gd name="connsiteY6077" fmla="*/ 4579807 h 5594367"/>
              <a:gd name="connsiteX6078" fmla="*/ 4811688 w 6125898"/>
              <a:gd name="connsiteY6078" fmla="*/ 4566519 h 5594367"/>
              <a:gd name="connsiteX6079" fmla="*/ 4837600 w 6125898"/>
              <a:gd name="connsiteY6079" fmla="*/ 4553231 h 5594367"/>
              <a:gd name="connsiteX6080" fmla="*/ 4811688 w 6125898"/>
              <a:gd name="connsiteY6080" fmla="*/ 4553231 h 5594367"/>
              <a:gd name="connsiteX6081" fmla="*/ 4837600 w 6125898"/>
              <a:gd name="connsiteY6081" fmla="*/ 4501406 h 5594367"/>
              <a:gd name="connsiteX6082" fmla="*/ 4798399 w 6125898"/>
              <a:gd name="connsiteY6082" fmla="*/ 4553231 h 5594367"/>
              <a:gd name="connsiteX6083" fmla="*/ 4811688 w 6125898"/>
              <a:gd name="connsiteY6083" fmla="*/ 4553231 h 5594367"/>
              <a:gd name="connsiteX6084" fmla="*/ 4798399 w 6125898"/>
              <a:gd name="connsiteY6084" fmla="*/ 4566519 h 5594367"/>
              <a:gd name="connsiteX6085" fmla="*/ 4811688 w 6125898"/>
              <a:gd name="connsiteY6085" fmla="*/ 4566519 h 5594367"/>
              <a:gd name="connsiteX6086" fmla="*/ 4811688 w 6125898"/>
              <a:gd name="connsiteY6086" fmla="*/ 4592431 h 5594367"/>
              <a:gd name="connsiteX6087" fmla="*/ 4811688 w 6125898"/>
              <a:gd name="connsiteY6087" fmla="*/ 4592431 h 5594367"/>
              <a:gd name="connsiteX6088" fmla="*/ 4798399 w 6125898"/>
              <a:gd name="connsiteY6088" fmla="*/ 4592431 h 5594367"/>
              <a:gd name="connsiteX6089" fmla="*/ 4824312 w 6125898"/>
              <a:gd name="connsiteY6089" fmla="*/ 4592431 h 5594367"/>
              <a:gd name="connsiteX6090" fmla="*/ 4824312 w 6125898"/>
              <a:gd name="connsiteY6090" fmla="*/ 4605719 h 5594367"/>
              <a:gd name="connsiteX6091" fmla="*/ 4811023 w 6125898"/>
              <a:gd name="connsiteY6091" fmla="*/ 4605719 h 5594367"/>
              <a:gd name="connsiteX6092" fmla="*/ 4824312 w 6125898"/>
              <a:gd name="connsiteY6092" fmla="*/ 4631632 h 5594367"/>
              <a:gd name="connsiteX6093" fmla="*/ 4824312 w 6125898"/>
              <a:gd name="connsiteY6093" fmla="*/ 4605719 h 5594367"/>
              <a:gd name="connsiteX6094" fmla="*/ 4850888 w 6125898"/>
              <a:gd name="connsiteY6094" fmla="*/ 4579807 h 5594367"/>
              <a:gd name="connsiteX6095" fmla="*/ 4850888 w 6125898"/>
              <a:gd name="connsiteY6095" fmla="*/ 4579807 h 5594367"/>
              <a:gd name="connsiteX6096" fmla="*/ 4523332 w 6125898"/>
              <a:gd name="connsiteY6096" fmla="*/ 4541271 h 5594367"/>
              <a:gd name="connsiteX6097" fmla="*/ 4549244 w 6125898"/>
              <a:gd name="connsiteY6097" fmla="*/ 4502071 h 5594367"/>
              <a:gd name="connsiteX6098" fmla="*/ 4523332 w 6125898"/>
              <a:gd name="connsiteY6098" fmla="*/ 4541271 h 5594367"/>
              <a:gd name="connsiteX6099" fmla="*/ 4523332 w 6125898"/>
              <a:gd name="connsiteY6099" fmla="*/ 4541271 h 5594367"/>
              <a:gd name="connsiteX6100" fmla="*/ 4588445 w 6125898"/>
              <a:gd name="connsiteY6100" fmla="*/ 4553895 h 5594367"/>
              <a:gd name="connsiteX6101" fmla="*/ 4601733 w 6125898"/>
              <a:gd name="connsiteY6101" fmla="*/ 4553895 h 5594367"/>
              <a:gd name="connsiteX6102" fmla="*/ 4615021 w 6125898"/>
              <a:gd name="connsiteY6102" fmla="*/ 4553895 h 5594367"/>
              <a:gd name="connsiteX6103" fmla="*/ 4601733 w 6125898"/>
              <a:gd name="connsiteY6103" fmla="*/ 4567183 h 5594367"/>
              <a:gd name="connsiteX6104" fmla="*/ 4627645 w 6125898"/>
              <a:gd name="connsiteY6104" fmla="*/ 4567183 h 5594367"/>
              <a:gd name="connsiteX6105" fmla="*/ 4614357 w 6125898"/>
              <a:gd name="connsiteY6105" fmla="*/ 4553895 h 5594367"/>
              <a:gd name="connsiteX6106" fmla="*/ 4627645 w 6125898"/>
              <a:gd name="connsiteY6106" fmla="*/ 4553895 h 5594367"/>
              <a:gd name="connsiteX6107" fmla="*/ 4640934 w 6125898"/>
              <a:gd name="connsiteY6107" fmla="*/ 4540607 h 5594367"/>
              <a:gd name="connsiteX6108" fmla="*/ 4640934 w 6125898"/>
              <a:gd name="connsiteY6108" fmla="*/ 4553895 h 5594367"/>
              <a:gd name="connsiteX6109" fmla="*/ 4654222 w 6125898"/>
              <a:gd name="connsiteY6109" fmla="*/ 4553895 h 5594367"/>
              <a:gd name="connsiteX6110" fmla="*/ 4654222 w 6125898"/>
              <a:gd name="connsiteY6110" fmla="*/ 4540607 h 5594367"/>
              <a:gd name="connsiteX6111" fmla="*/ 4640934 w 6125898"/>
              <a:gd name="connsiteY6111" fmla="*/ 4540607 h 5594367"/>
              <a:gd name="connsiteX6112" fmla="*/ 4640934 w 6125898"/>
              <a:gd name="connsiteY6112" fmla="*/ 4527319 h 5594367"/>
              <a:gd name="connsiteX6113" fmla="*/ 4627645 w 6125898"/>
              <a:gd name="connsiteY6113" fmla="*/ 4540607 h 5594367"/>
              <a:gd name="connsiteX6114" fmla="*/ 4614357 w 6125898"/>
              <a:gd name="connsiteY6114" fmla="*/ 4527319 h 5594367"/>
              <a:gd name="connsiteX6115" fmla="*/ 4627645 w 6125898"/>
              <a:gd name="connsiteY6115" fmla="*/ 4514030 h 5594367"/>
              <a:gd name="connsiteX6116" fmla="*/ 4601733 w 6125898"/>
              <a:gd name="connsiteY6116" fmla="*/ 4514030 h 5594367"/>
              <a:gd name="connsiteX6117" fmla="*/ 4615021 w 6125898"/>
              <a:gd name="connsiteY6117" fmla="*/ 4539943 h 5594367"/>
              <a:gd name="connsiteX6118" fmla="*/ 4589109 w 6125898"/>
              <a:gd name="connsiteY6118" fmla="*/ 4526654 h 5594367"/>
              <a:gd name="connsiteX6119" fmla="*/ 4602397 w 6125898"/>
              <a:gd name="connsiteY6119" fmla="*/ 4526654 h 5594367"/>
              <a:gd name="connsiteX6120" fmla="*/ 4563197 w 6125898"/>
              <a:gd name="connsiteY6120" fmla="*/ 4513366 h 5594367"/>
              <a:gd name="connsiteX6121" fmla="*/ 4563197 w 6125898"/>
              <a:gd name="connsiteY6121" fmla="*/ 4539278 h 5594367"/>
              <a:gd name="connsiteX6122" fmla="*/ 4576485 w 6125898"/>
              <a:gd name="connsiteY6122" fmla="*/ 4513366 h 5594367"/>
              <a:gd name="connsiteX6123" fmla="*/ 4588445 w 6125898"/>
              <a:gd name="connsiteY6123" fmla="*/ 4553895 h 5594367"/>
              <a:gd name="connsiteX6124" fmla="*/ 4588445 w 6125898"/>
              <a:gd name="connsiteY6124" fmla="*/ 4553895 h 5594367"/>
              <a:gd name="connsiteX6125" fmla="*/ 4759199 w 6125898"/>
              <a:gd name="connsiteY6125" fmla="*/ 4527983 h 5594367"/>
              <a:gd name="connsiteX6126" fmla="*/ 4745911 w 6125898"/>
              <a:gd name="connsiteY6126" fmla="*/ 4514695 h 5594367"/>
              <a:gd name="connsiteX6127" fmla="*/ 4759199 w 6125898"/>
              <a:gd name="connsiteY6127" fmla="*/ 4527983 h 5594367"/>
              <a:gd name="connsiteX6128" fmla="*/ 4759199 w 6125898"/>
              <a:gd name="connsiteY6128" fmla="*/ 4527983 h 5594367"/>
              <a:gd name="connsiteX6129" fmla="*/ 4759199 w 6125898"/>
              <a:gd name="connsiteY6129" fmla="*/ 4527983 h 5594367"/>
              <a:gd name="connsiteX6130" fmla="*/ 4719998 w 6125898"/>
              <a:gd name="connsiteY6130" fmla="*/ 4527983 h 5594367"/>
              <a:gd name="connsiteX6131" fmla="*/ 4719998 w 6125898"/>
              <a:gd name="connsiteY6131" fmla="*/ 4514695 h 5594367"/>
              <a:gd name="connsiteX6132" fmla="*/ 4694087 w 6125898"/>
              <a:gd name="connsiteY6132" fmla="*/ 4501406 h 5594367"/>
              <a:gd name="connsiteX6133" fmla="*/ 4707375 w 6125898"/>
              <a:gd name="connsiteY6133" fmla="*/ 4553231 h 5594367"/>
              <a:gd name="connsiteX6134" fmla="*/ 4694087 w 6125898"/>
              <a:gd name="connsiteY6134" fmla="*/ 4566519 h 5594367"/>
              <a:gd name="connsiteX6135" fmla="*/ 4707375 w 6125898"/>
              <a:gd name="connsiteY6135" fmla="*/ 4553231 h 5594367"/>
              <a:gd name="connsiteX6136" fmla="*/ 4707375 w 6125898"/>
              <a:gd name="connsiteY6136" fmla="*/ 4527319 h 5594367"/>
              <a:gd name="connsiteX6137" fmla="*/ 4719998 w 6125898"/>
              <a:gd name="connsiteY6137" fmla="*/ 4527319 h 5594367"/>
              <a:gd name="connsiteX6138" fmla="*/ 4719998 w 6125898"/>
              <a:gd name="connsiteY6138" fmla="*/ 4527983 h 5594367"/>
              <a:gd name="connsiteX6139" fmla="*/ 4038309 w 6125898"/>
              <a:gd name="connsiteY6139" fmla="*/ 4553895 h 5594367"/>
              <a:gd name="connsiteX6140" fmla="*/ 4051598 w 6125898"/>
              <a:gd name="connsiteY6140" fmla="*/ 4567183 h 5594367"/>
              <a:gd name="connsiteX6141" fmla="*/ 4064886 w 6125898"/>
              <a:gd name="connsiteY6141" fmla="*/ 4567183 h 5594367"/>
              <a:gd name="connsiteX6142" fmla="*/ 4064886 w 6125898"/>
              <a:gd name="connsiteY6142" fmla="*/ 4553895 h 5594367"/>
              <a:gd name="connsiteX6143" fmla="*/ 4051598 w 6125898"/>
              <a:gd name="connsiteY6143" fmla="*/ 4540607 h 5594367"/>
              <a:gd name="connsiteX6144" fmla="*/ 4012397 w 6125898"/>
              <a:gd name="connsiteY6144" fmla="*/ 4566519 h 5594367"/>
              <a:gd name="connsiteX6145" fmla="*/ 4038309 w 6125898"/>
              <a:gd name="connsiteY6145" fmla="*/ 4553895 h 5594367"/>
              <a:gd name="connsiteX6146" fmla="*/ 4038309 w 6125898"/>
              <a:gd name="connsiteY6146" fmla="*/ 4553895 h 5594367"/>
              <a:gd name="connsiteX6147" fmla="*/ 4050933 w 6125898"/>
              <a:gd name="connsiteY6147" fmla="*/ 4553895 h 5594367"/>
              <a:gd name="connsiteX6148" fmla="*/ 4050933 w 6125898"/>
              <a:gd name="connsiteY6148" fmla="*/ 4540607 h 5594367"/>
              <a:gd name="connsiteX6149" fmla="*/ 4050933 w 6125898"/>
              <a:gd name="connsiteY6149" fmla="*/ 4553895 h 5594367"/>
              <a:gd name="connsiteX6150" fmla="*/ 4050933 w 6125898"/>
              <a:gd name="connsiteY6150" fmla="*/ 4553895 h 5594367"/>
              <a:gd name="connsiteX6151" fmla="*/ 4050933 w 6125898"/>
              <a:gd name="connsiteY6151" fmla="*/ 4541271 h 5594367"/>
              <a:gd name="connsiteX6152" fmla="*/ 4050933 w 6125898"/>
              <a:gd name="connsiteY6152" fmla="*/ 4541271 h 5594367"/>
              <a:gd name="connsiteX6153" fmla="*/ 4050933 w 6125898"/>
              <a:gd name="connsiteY6153" fmla="*/ 4541271 h 5594367"/>
              <a:gd name="connsiteX6154" fmla="*/ 4050933 w 6125898"/>
              <a:gd name="connsiteY6154" fmla="*/ 4541271 h 5594367"/>
              <a:gd name="connsiteX6155" fmla="*/ 4050933 w 6125898"/>
              <a:gd name="connsiteY6155" fmla="*/ 4541271 h 5594367"/>
              <a:gd name="connsiteX6156" fmla="*/ 4430978 w 6125898"/>
              <a:gd name="connsiteY6156" fmla="*/ 4541271 h 5594367"/>
              <a:gd name="connsiteX6157" fmla="*/ 4430978 w 6125898"/>
              <a:gd name="connsiteY6157" fmla="*/ 4567183 h 5594367"/>
              <a:gd name="connsiteX6158" fmla="*/ 4430978 w 6125898"/>
              <a:gd name="connsiteY6158" fmla="*/ 4541271 h 5594367"/>
              <a:gd name="connsiteX6159" fmla="*/ 4430978 w 6125898"/>
              <a:gd name="connsiteY6159" fmla="*/ 4541271 h 5594367"/>
              <a:gd name="connsiteX6160" fmla="*/ 4523332 w 6125898"/>
              <a:gd name="connsiteY6160" fmla="*/ 4567183 h 5594367"/>
              <a:gd name="connsiteX6161" fmla="*/ 4549244 w 6125898"/>
              <a:gd name="connsiteY6161" fmla="*/ 4580472 h 5594367"/>
              <a:gd name="connsiteX6162" fmla="*/ 4549244 w 6125898"/>
              <a:gd name="connsiteY6162" fmla="*/ 4567183 h 5594367"/>
              <a:gd name="connsiteX6163" fmla="*/ 4523332 w 6125898"/>
              <a:gd name="connsiteY6163" fmla="*/ 4553895 h 5594367"/>
              <a:gd name="connsiteX6164" fmla="*/ 4523332 w 6125898"/>
              <a:gd name="connsiteY6164" fmla="*/ 4567183 h 5594367"/>
              <a:gd name="connsiteX6165" fmla="*/ 4523332 w 6125898"/>
              <a:gd name="connsiteY6165" fmla="*/ 4567183 h 5594367"/>
              <a:gd name="connsiteX6166" fmla="*/ 4864177 w 6125898"/>
              <a:gd name="connsiteY6166" fmla="*/ 4579807 h 5594367"/>
              <a:gd name="connsiteX6167" fmla="*/ 4850888 w 6125898"/>
              <a:gd name="connsiteY6167" fmla="*/ 4579807 h 5594367"/>
              <a:gd name="connsiteX6168" fmla="*/ 4876801 w 6125898"/>
              <a:gd name="connsiteY6168" fmla="*/ 4566519 h 5594367"/>
              <a:gd name="connsiteX6169" fmla="*/ 4863512 w 6125898"/>
              <a:gd name="connsiteY6169" fmla="*/ 4553231 h 5594367"/>
              <a:gd name="connsiteX6170" fmla="*/ 4850224 w 6125898"/>
              <a:gd name="connsiteY6170" fmla="*/ 4566519 h 5594367"/>
              <a:gd name="connsiteX6171" fmla="*/ 4864177 w 6125898"/>
              <a:gd name="connsiteY6171" fmla="*/ 4579807 h 5594367"/>
              <a:gd name="connsiteX6172" fmla="*/ 4864177 w 6125898"/>
              <a:gd name="connsiteY6172" fmla="*/ 4579807 h 5594367"/>
              <a:gd name="connsiteX6173" fmla="*/ 4470843 w 6125898"/>
              <a:gd name="connsiteY6173" fmla="*/ 4593096 h 5594367"/>
              <a:gd name="connsiteX6174" fmla="*/ 4470843 w 6125898"/>
              <a:gd name="connsiteY6174" fmla="*/ 4619008 h 5594367"/>
              <a:gd name="connsiteX6175" fmla="*/ 4484131 w 6125898"/>
              <a:gd name="connsiteY6175" fmla="*/ 4605719 h 5594367"/>
              <a:gd name="connsiteX6176" fmla="*/ 4484131 w 6125898"/>
              <a:gd name="connsiteY6176" fmla="*/ 4553895 h 5594367"/>
              <a:gd name="connsiteX6177" fmla="*/ 4458220 w 6125898"/>
              <a:gd name="connsiteY6177" fmla="*/ 4579807 h 5594367"/>
              <a:gd name="connsiteX6178" fmla="*/ 4458220 w 6125898"/>
              <a:gd name="connsiteY6178" fmla="*/ 4566519 h 5594367"/>
              <a:gd name="connsiteX6179" fmla="*/ 4470843 w 6125898"/>
              <a:gd name="connsiteY6179" fmla="*/ 4593096 h 5594367"/>
              <a:gd name="connsiteX6180" fmla="*/ 4470843 w 6125898"/>
              <a:gd name="connsiteY6180" fmla="*/ 4593096 h 5594367"/>
              <a:gd name="connsiteX6181" fmla="*/ 4510044 w 6125898"/>
              <a:gd name="connsiteY6181" fmla="*/ 4567183 h 5594367"/>
              <a:gd name="connsiteX6182" fmla="*/ 4496755 w 6125898"/>
              <a:gd name="connsiteY6182" fmla="*/ 4567183 h 5594367"/>
              <a:gd name="connsiteX6183" fmla="*/ 4483467 w 6125898"/>
              <a:gd name="connsiteY6183" fmla="*/ 4553895 h 5594367"/>
              <a:gd name="connsiteX6184" fmla="*/ 4483467 w 6125898"/>
              <a:gd name="connsiteY6184" fmla="*/ 4567183 h 5594367"/>
              <a:gd name="connsiteX6185" fmla="*/ 4509379 w 6125898"/>
              <a:gd name="connsiteY6185" fmla="*/ 4580472 h 5594367"/>
              <a:gd name="connsiteX6186" fmla="*/ 4509379 w 6125898"/>
              <a:gd name="connsiteY6186" fmla="*/ 4580472 h 5594367"/>
              <a:gd name="connsiteX6187" fmla="*/ 4510044 w 6125898"/>
              <a:gd name="connsiteY6187" fmla="*/ 4567183 h 5594367"/>
              <a:gd name="connsiteX6188" fmla="*/ 4510044 w 6125898"/>
              <a:gd name="connsiteY6188" fmla="*/ 4567183 h 5594367"/>
              <a:gd name="connsiteX6189" fmla="*/ 4942577 w 6125898"/>
              <a:gd name="connsiteY6189" fmla="*/ 4567183 h 5594367"/>
              <a:gd name="connsiteX6190" fmla="*/ 4916666 w 6125898"/>
              <a:gd name="connsiteY6190" fmla="*/ 4553895 h 5594367"/>
              <a:gd name="connsiteX6191" fmla="*/ 4903377 w 6125898"/>
              <a:gd name="connsiteY6191" fmla="*/ 4579807 h 5594367"/>
              <a:gd name="connsiteX6192" fmla="*/ 4942577 w 6125898"/>
              <a:gd name="connsiteY6192" fmla="*/ 4567183 h 5594367"/>
              <a:gd name="connsiteX6193" fmla="*/ 4942577 w 6125898"/>
              <a:gd name="connsiteY6193" fmla="*/ 4567183 h 5594367"/>
              <a:gd name="connsiteX6194" fmla="*/ 4326665 w 6125898"/>
              <a:gd name="connsiteY6194" fmla="*/ 4567183 h 5594367"/>
              <a:gd name="connsiteX6195" fmla="*/ 4300753 w 6125898"/>
              <a:gd name="connsiteY6195" fmla="*/ 4580472 h 5594367"/>
              <a:gd name="connsiteX6196" fmla="*/ 4326665 w 6125898"/>
              <a:gd name="connsiteY6196" fmla="*/ 4567183 h 5594367"/>
              <a:gd name="connsiteX6197" fmla="*/ 4326665 w 6125898"/>
              <a:gd name="connsiteY6197" fmla="*/ 4567183 h 5594367"/>
              <a:gd name="connsiteX6198" fmla="*/ 4601733 w 6125898"/>
              <a:gd name="connsiteY6198" fmla="*/ 4579807 h 5594367"/>
              <a:gd name="connsiteX6199" fmla="*/ 4601733 w 6125898"/>
              <a:gd name="connsiteY6199" fmla="*/ 4579807 h 5594367"/>
              <a:gd name="connsiteX6200" fmla="*/ 4588445 w 6125898"/>
              <a:gd name="connsiteY6200" fmla="*/ 4566519 h 5594367"/>
              <a:gd name="connsiteX6201" fmla="*/ 4588445 w 6125898"/>
              <a:gd name="connsiteY6201" fmla="*/ 4592431 h 5594367"/>
              <a:gd name="connsiteX6202" fmla="*/ 4601733 w 6125898"/>
              <a:gd name="connsiteY6202" fmla="*/ 4592431 h 5594367"/>
              <a:gd name="connsiteX6203" fmla="*/ 4601733 w 6125898"/>
              <a:gd name="connsiteY6203" fmla="*/ 4579807 h 5594367"/>
              <a:gd name="connsiteX6204" fmla="*/ 4601733 w 6125898"/>
              <a:gd name="connsiteY6204" fmla="*/ 4579807 h 5594367"/>
              <a:gd name="connsiteX6205" fmla="*/ 4706710 w 6125898"/>
              <a:gd name="connsiteY6205" fmla="*/ 4593096 h 5594367"/>
              <a:gd name="connsiteX6206" fmla="*/ 4732622 w 6125898"/>
              <a:gd name="connsiteY6206" fmla="*/ 4567183 h 5594367"/>
              <a:gd name="connsiteX6207" fmla="*/ 4706710 w 6125898"/>
              <a:gd name="connsiteY6207" fmla="*/ 4567183 h 5594367"/>
              <a:gd name="connsiteX6208" fmla="*/ 4706710 w 6125898"/>
              <a:gd name="connsiteY6208" fmla="*/ 4593096 h 5594367"/>
              <a:gd name="connsiteX6209" fmla="*/ 4706710 w 6125898"/>
              <a:gd name="connsiteY6209" fmla="*/ 4593096 h 5594367"/>
              <a:gd name="connsiteX6210" fmla="*/ 4759199 w 6125898"/>
              <a:gd name="connsiteY6210" fmla="*/ 4593096 h 5594367"/>
              <a:gd name="connsiteX6211" fmla="*/ 4772487 w 6125898"/>
              <a:gd name="connsiteY6211" fmla="*/ 4579807 h 5594367"/>
              <a:gd name="connsiteX6212" fmla="*/ 4746575 w 6125898"/>
              <a:gd name="connsiteY6212" fmla="*/ 4566519 h 5594367"/>
              <a:gd name="connsiteX6213" fmla="*/ 4759863 w 6125898"/>
              <a:gd name="connsiteY6213" fmla="*/ 4579807 h 5594367"/>
              <a:gd name="connsiteX6214" fmla="*/ 4746575 w 6125898"/>
              <a:gd name="connsiteY6214" fmla="*/ 4605719 h 5594367"/>
              <a:gd name="connsiteX6215" fmla="*/ 4746575 w 6125898"/>
              <a:gd name="connsiteY6215" fmla="*/ 4605719 h 5594367"/>
              <a:gd name="connsiteX6216" fmla="*/ 4733287 w 6125898"/>
              <a:gd name="connsiteY6216" fmla="*/ 4592431 h 5594367"/>
              <a:gd name="connsiteX6217" fmla="*/ 4733287 w 6125898"/>
              <a:gd name="connsiteY6217" fmla="*/ 4605719 h 5594367"/>
              <a:gd name="connsiteX6218" fmla="*/ 4746575 w 6125898"/>
              <a:gd name="connsiteY6218" fmla="*/ 4619008 h 5594367"/>
              <a:gd name="connsiteX6219" fmla="*/ 4759863 w 6125898"/>
              <a:gd name="connsiteY6219" fmla="*/ 4605719 h 5594367"/>
              <a:gd name="connsiteX6220" fmla="*/ 4759863 w 6125898"/>
              <a:gd name="connsiteY6220" fmla="*/ 4619008 h 5594367"/>
              <a:gd name="connsiteX6221" fmla="*/ 4773151 w 6125898"/>
              <a:gd name="connsiteY6221" fmla="*/ 4619008 h 5594367"/>
              <a:gd name="connsiteX6222" fmla="*/ 4786440 w 6125898"/>
              <a:gd name="connsiteY6222" fmla="*/ 4593096 h 5594367"/>
              <a:gd name="connsiteX6223" fmla="*/ 4759199 w 6125898"/>
              <a:gd name="connsiteY6223" fmla="*/ 4593096 h 5594367"/>
              <a:gd name="connsiteX6224" fmla="*/ 4759199 w 6125898"/>
              <a:gd name="connsiteY6224" fmla="*/ 4593096 h 5594367"/>
              <a:gd name="connsiteX6225" fmla="*/ 4221688 w 6125898"/>
              <a:gd name="connsiteY6225" fmla="*/ 4567183 h 5594367"/>
              <a:gd name="connsiteX6226" fmla="*/ 4208399 w 6125898"/>
              <a:gd name="connsiteY6226" fmla="*/ 4580472 h 5594367"/>
              <a:gd name="connsiteX6227" fmla="*/ 4208399 w 6125898"/>
              <a:gd name="connsiteY6227" fmla="*/ 4606384 h 5594367"/>
              <a:gd name="connsiteX6228" fmla="*/ 4234312 w 6125898"/>
              <a:gd name="connsiteY6228" fmla="*/ 4619672 h 5594367"/>
              <a:gd name="connsiteX6229" fmla="*/ 4247600 w 6125898"/>
              <a:gd name="connsiteY6229" fmla="*/ 4593760 h 5594367"/>
              <a:gd name="connsiteX6230" fmla="*/ 4221688 w 6125898"/>
              <a:gd name="connsiteY6230" fmla="*/ 4593760 h 5594367"/>
              <a:gd name="connsiteX6231" fmla="*/ 4221688 w 6125898"/>
              <a:gd name="connsiteY6231" fmla="*/ 4567183 h 5594367"/>
              <a:gd name="connsiteX6232" fmla="*/ 4221688 w 6125898"/>
              <a:gd name="connsiteY6232" fmla="*/ 4567183 h 5594367"/>
              <a:gd name="connsiteX6233" fmla="*/ 4535956 w 6125898"/>
              <a:gd name="connsiteY6233" fmla="*/ 4605719 h 5594367"/>
              <a:gd name="connsiteX6234" fmla="*/ 4535956 w 6125898"/>
              <a:gd name="connsiteY6234" fmla="*/ 4605719 h 5594367"/>
              <a:gd name="connsiteX6235" fmla="*/ 4535956 w 6125898"/>
              <a:gd name="connsiteY6235" fmla="*/ 4619008 h 5594367"/>
              <a:gd name="connsiteX6236" fmla="*/ 4549244 w 6125898"/>
              <a:gd name="connsiteY6236" fmla="*/ 4579807 h 5594367"/>
              <a:gd name="connsiteX6237" fmla="*/ 4535956 w 6125898"/>
              <a:gd name="connsiteY6237" fmla="*/ 4605719 h 5594367"/>
              <a:gd name="connsiteX6238" fmla="*/ 4535956 w 6125898"/>
              <a:gd name="connsiteY6238" fmla="*/ 4605719 h 5594367"/>
              <a:gd name="connsiteX6239" fmla="*/ 4562532 w 6125898"/>
              <a:gd name="connsiteY6239" fmla="*/ 4593096 h 5594367"/>
              <a:gd name="connsiteX6240" fmla="*/ 4562532 w 6125898"/>
              <a:gd name="connsiteY6240" fmla="*/ 4606384 h 5594367"/>
              <a:gd name="connsiteX6241" fmla="*/ 4575821 w 6125898"/>
              <a:gd name="connsiteY6241" fmla="*/ 4606384 h 5594367"/>
              <a:gd name="connsiteX6242" fmla="*/ 4562532 w 6125898"/>
              <a:gd name="connsiteY6242" fmla="*/ 4619672 h 5594367"/>
              <a:gd name="connsiteX6243" fmla="*/ 4575821 w 6125898"/>
              <a:gd name="connsiteY6243" fmla="*/ 4619672 h 5594367"/>
              <a:gd name="connsiteX6244" fmla="*/ 4562532 w 6125898"/>
              <a:gd name="connsiteY6244" fmla="*/ 4593096 h 5594367"/>
              <a:gd name="connsiteX6245" fmla="*/ 4562532 w 6125898"/>
              <a:gd name="connsiteY6245" fmla="*/ 4593096 h 5594367"/>
              <a:gd name="connsiteX6246" fmla="*/ 4588445 w 6125898"/>
              <a:gd name="connsiteY6246" fmla="*/ 4605719 h 5594367"/>
              <a:gd name="connsiteX6247" fmla="*/ 4601733 w 6125898"/>
              <a:gd name="connsiteY6247" fmla="*/ 4592431 h 5594367"/>
              <a:gd name="connsiteX6248" fmla="*/ 4588445 w 6125898"/>
              <a:gd name="connsiteY6248" fmla="*/ 4605719 h 5594367"/>
              <a:gd name="connsiteX6249" fmla="*/ 4588445 w 6125898"/>
              <a:gd name="connsiteY6249" fmla="*/ 4605719 h 5594367"/>
              <a:gd name="connsiteX6250" fmla="*/ 4615021 w 6125898"/>
              <a:gd name="connsiteY6250" fmla="*/ 4593096 h 5594367"/>
              <a:gd name="connsiteX6251" fmla="*/ 4615021 w 6125898"/>
              <a:gd name="connsiteY6251" fmla="*/ 4619008 h 5594367"/>
              <a:gd name="connsiteX6252" fmla="*/ 4628310 w 6125898"/>
              <a:gd name="connsiteY6252" fmla="*/ 4593096 h 5594367"/>
              <a:gd name="connsiteX6253" fmla="*/ 4615021 w 6125898"/>
              <a:gd name="connsiteY6253" fmla="*/ 4593096 h 5594367"/>
              <a:gd name="connsiteX6254" fmla="*/ 4615021 w 6125898"/>
              <a:gd name="connsiteY6254" fmla="*/ 4593096 h 5594367"/>
              <a:gd name="connsiteX6255" fmla="*/ 4798399 w 6125898"/>
              <a:gd name="connsiteY6255" fmla="*/ 4593096 h 5594367"/>
              <a:gd name="connsiteX6256" fmla="*/ 4811688 w 6125898"/>
              <a:gd name="connsiteY6256" fmla="*/ 4606384 h 5594367"/>
              <a:gd name="connsiteX6257" fmla="*/ 4798399 w 6125898"/>
              <a:gd name="connsiteY6257" fmla="*/ 4593096 h 5594367"/>
              <a:gd name="connsiteX6258" fmla="*/ 4798399 w 6125898"/>
              <a:gd name="connsiteY6258" fmla="*/ 4593096 h 5594367"/>
              <a:gd name="connsiteX6259" fmla="*/ 4352578 w 6125898"/>
              <a:gd name="connsiteY6259" fmla="*/ 4696744 h 5594367"/>
              <a:gd name="connsiteX6260" fmla="*/ 4378490 w 6125898"/>
              <a:gd name="connsiteY6260" fmla="*/ 4670832 h 5594367"/>
              <a:gd name="connsiteX6261" fmla="*/ 4391778 w 6125898"/>
              <a:gd name="connsiteY6261" fmla="*/ 4631632 h 5594367"/>
              <a:gd name="connsiteX6262" fmla="*/ 4365866 w 6125898"/>
              <a:gd name="connsiteY6262" fmla="*/ 4631632 h 5594367"/>
              <a:gd name="connsiteX6263" fmla="*/ 4379154 w 6125898"/>
              <a:gd name="connsiteY6263" fmla="*/ 4618343 h 5594367"/>
              <a:gd name="connsiteX6264" fmla="*/ 4365866 w 6125898"/>
              <a:gd name="connsiteY6264" fmla="*/ 4618343 h 5594367"/>
              <a:gd name="connsiteX6265" fmla="*/ 4379154 w 6125898"/>
              <a:gd name="connsiteY6265" fmla="*/ 4592431 h 5594367"/>
              <a:gd name="connsiteX6266" fmla="*/ 4353242 w 6125898"/>
              <a:gd name="connsiteY6266" fmla="*/ 4618343 h 5594367"/>
              <a:gd name="connsiteX6267" fmla="*/ 4339954 w 6125898"/>
              <a:gd name="connsiteY6267" fmla="*/ 4605055 h 5594367"/>
              <a:gd name="connsiteX6268" fmla="*/ 4314041 w 6125898"/>
              <a:gd name="connsiteY6268" fmla="*/ 4618343 h 5594367"/>
              <a:gd name="connsiteX6269" fmla="*/ 4314041 w 6125898"/>
              <a:gd name="connsiteY6269" fmla="*/ 4605055 h 5594367"/>
              <a:gd name="connsiteX6270" fmla="*/ 4300753 w 6125898"/>
              <a:gd name="connsiteY6270" fmla="*/ 4630967 h 5594367"/>
              <a:gd name="connsiteX6271" fmla="*/ 4300753 w 6125898"/>
              <a:gd name="connsiteY6271" fmla="*/ 4617679 h 5594367"/>
              <a:gd name="connsiteX6272" fmla="*/ 4287465 w 6125898"/>
              <a:gd name="connsiteY6272" fmla="*/ 4617679 h 5594367"/>
              <a:gd name="connsiteX6273" fmla="*/ 4261552 w 6125898"/>
              <a:gd name="connsiteY6273" fmla="*/ 4630967 h 5594367"/>
              <a:gd name="connsiteX6274" fmla="*/ 4248264 w 6125898"/>
              <a:gd name="connsiteY6274" fmla="*/ 4630967 h 5594367"/>
              <a:gd name="connsiteX6275" fmla="*/ 4248264 w 6125898"/>
              <a:gd name="connsiteY6275" fmla="*/ 4630967 h 5594367"/>
              <a:gd name="connsiteX6276" fmla="*/ 4261552 w 6125898"/>
              <a:gd name="connsiteY6276" fmla="*/ 4644255 h 5594367"/>
              <a:gd name="connsiteX6277" fmla="*/ 4248264 w 6125898"/>
              <a:gd name="connsiteY6277" fmla="*/ 4657544 h 5594367"/>
              <a:gd name="connsiteX6278" fmla="*/ 4287465 w 6125898"/>
              <a:gd name="connsiteY6278" fmla="*/ 4657544 h 5594367"/>
              <a:gd name="connsiteX6279" fmla="*/ 4300753 w 6125898"/>
              <a:gd name="connsiteY6279" fmla="*/ 4631632 h 5594367"/>
              <a:gd name="connsiteX6280" fmla="*/ 4314041 w 6125898"/>
              <a:gd name="connsiteY6280" fmla="*/ 4644920 h 5594367"/>
              <a:gd name="connsiteX6281" fmla="*/ 4300753 w 6125898"/>
              <a:gd name="connsiteY6281" fmla="*/ 4684120 h 5594367"/>
              <a:gd name="connsiteX6282" fmla="*/ 4314041 w 6125898"/>
              <a:gd name="connsiteY6282" fmla="*/ 4684120 h 5594367"/>
              <a:gd name="connsiteX6283" fmla="*/ 4327330 w 6125898"/>
              <a:gd name="connsiteY6283" fmla="*/ 4670832 h 5594367"/>
              <a:gd name="connsiteX6284" fmla="*/ 4340618 w 6125898"/>
              <a:gd name="connsiteY6284" fmla="*/ 4722657 h 5594367"/>
              <a:gd name="connsiteX6285" fmla="*/ 4353906 w 6125898"/>
              <a:gd name="connsiteY6285" fmla="*/ 4709368 h 5594367"/>
              <a:gd name="connsiteX6286" fmla="*/ 4352578 w 6125898"/>
              <a:gd name="connsiteY6286" fmla="*/ 4696744 h 5594367"/>
              <a:gd name="connsiteX6287" fmla="*/ 4352578 w 6125898"/>
              <a:gd name="connsiteY6287" fmla="*/ 4696744 h 5594367"/>
              <a:gd name="connsiteX6288" fmla="*/ 4169199 w 6125898"/>
              <a:gd name="connsiteY6288" fmla="*/ 4632296 h 5594367"/>
              <a:gd name="connsiteX6289" fmla="*/ 4169199 w 6125898"/>
              <a:gd name="connsiteY6289" fmla="*/ 4645584 h 5594367"/>
              <a:gd name="connsiteX6290" fmla="*/ 4169199 w 6125898"/>
              <a:gd name="connsiteY6290" fmla="*/ 4645584 h 5594367"/>
              <a:gd name="connsiteX6291" fmla="*/ 4182488 w 6125898"/>
              <a:gd name="connsiteY6291" fmla="*/ 4645584 h 5594367"/>
              <a:gd name="connsiteX6292" fmla="*/ 4169199 w 6125898"/>
              <a:gd name="connsiteY6292" fmla="*/ 4632296 h 5594367"/>
              <a:gd name="connsiteX6293" fmla="*/ 4169199 w 6125898"/>
              <a:gd name="connsiteY6293" fmla="*/ 4632296 h 5594367"/>
              <a:gd name="connsiteX6294" fmla="*/ 4208399 w 6125898"/>
              <a:gd name="connsiteY6294" fmla="*/ 4632296 h 5594367"/>
              <a:gd name="connsiteX6295" fmla="*/ 4221688 w 6125898"/>
              <a:gd name="connsiteY6295" fmla="*/ 4632296 h 5594367"/>
              <a:gd name="connsiteX6296" fmla="*/ 4208399 w 6125898"/>
              <a:gd name="connsiteY6296" fmla="*/ 4606384 h 5594367"/>
              <a:gd name="connsiteX6297" fmla="*/ 4195111 w 6125898"/>
              <a:gd name="connsiteY6297" fmla="*/ 4658208 h 5594367"/>
              <a:gd name="connsiteX6298" fmla="*/ 4208399 w 6125898"/>
              <a:gd name="connsiteY6298" fmla="*/ 4632296 h 5594367"/>
              <a:gd name="connsiteX6299" fmla="*/ 4208399 w 6125898"/>
              <a:gd name="connsiteY6299" fmla="*/ 4632296 h 5594367"/>
              <a:gd name="connsiteX6300" fmla="*/ 4995066 w 6125898"/>
              <a:gd name="connsiteY6300" fmla="*/ 4619008 h 5594367"/>
              <a:gd name="connsiteX6301" fmla="*/ 4995066 w 6125898"/>
              <a:gd name="connsiteY6301" fmla="*/ 4605719 h 5594367"/>
              <a:gd name="connsiteX6302" fmla="*/ 4981778 w 6125898"/>
              <a:gd name="connsiteY6302" fmla="*/ 4619008 h 5594367"/>
              <a:gd name="connsiteX6303" fmla="*/ 4995066 w 6125898"/>
              <a:gd name="connsiteY6303" fmla="*/ 4632296 h 5594367"/>
              <a:gd name="connsiteX6304" fmla="*/ 4995066 w 6125898"/>
              <a:gd name="connsiteY6304" fmla="*/ 4619008 h 5594367"/>
              <a:gd name="connsiteX6305" fmla="*/ 5008354 w 6125898"/>
              <a:gd name="connsiteY6305" fmla="*/ 4619008 h 5594367"/>
              <a:gd name="connsiteX6306" fmla="*/ 4995066 w 6125898"/>
              <a:gd name="connsiteY6306" fmla="*/ 4619008 h 5594367"/>
              <a:gd name="connsiteX6307" fmla="*/ 4995066 w 6125898"/>
              <a:gd name="connsiteY6307" fmla="*/ 4619008 h 5594367"/>
              <a:gd name="connsiteX6308" fmla="*/ 4601733 w 6125898"/>
              <a:gd name="connsiteY6308" fmla="*/ 4632296 h 5594367"/>
              <a:gd name="connsiteX6309" fmla="*/ 4627645 w 6125898"/>
              <a:gd name="connsiteY6309" fmla="*/ 4658208 h 5594367"/>
              <a:gd name="connsiteX6310" fmla="*/ 4627645 w 6125898"/>
              <a:gd name="connsiteY6310" fmla="*/ 4644920 h 5594367"/>
              <a:gd name="connsiteX6311" fmla="*/ 4627645 w 6125898"/>
              <a:gd name="connsiteY6311" fmla="*/ 4631632 h 5594367"/>
              <a:gd name="connsiteX6312" fmla="*/ 4601733 w 6125898"/>
              <a:gd name="connsiteY6312" fmla="*/ 4632296 h 5594367"/>
              <a:gd name="connsiteX6313" fmla="*/ 4601733 w 6125898"/>
              <a:gd name="connsiteY6313" fmla="*/ 4632296 h 5594367"/>
              <a:gd name="connsiteX6314" fmla="*/ 4785111 w 6125898"/>
              <a:gd name="connsiteY6314" fmla="*/ 4632296 h 5594367"/>
              <a:gd name="connsiteX6315" fmla="*/ 4785111 w 6125898"/>
              <a:gd name="connsiteY6315" fmla="*/ 4632296 h 5594367"/>
              <a:gd name="connsiteX6316" fmla="*/ 4771823 w 6125898"/>
              <a:gd name="connsiteY6316" fmla="*/ 4632296 h 5594367"/>
              <a:gd name="connsiteX6317" fmla="*/ 4785111 w 6125898"/>
              <a:gd name="connsiteY6317" fmla="*/ 4632296 h 5594367"/>
              <a:gd name="connsiteX6318" fmla="*/ 4785111 w 6125898"/>
              <a:gd name="connsiteY6318" fmla="*/ 4632296 h 5594367"/>
              <a:gd name="connsiteX6319" fmla="*/ 4785111 w 6125898"/>
              <a:gd name="connsiteY6319" fmla="*/ 4632296 h 5594367"/>
              <a:gd name="connsiteX6320" fmla="*/ 4221688 w 6125898"/>
              <a:gd name="connsiteY6320" fmla="*/ 4710032 h 5594367"/>
              <a:gd name="connsiteX6321" fmla="*/ 4221688 w 6125898"/>
              <a:gd name="connsiteY6321" fmla="*/ 4696744 h 5594367"/>
              <a:gd name="connsiteX6322" fmla="*/ 4221688 w 6125898"/>
              <a:gd name="connsiteY6322" fmla="*/ 4696744 h 5594367"/>
              <a:gd name="connsiteX6323" fmla="*/ 4221688 w 6125898"/>
              <a:gd name="connsiteY6323" fmla="*/ 4696744 h 5594367"/>
              <a:gd name="connsiteX6324" fmla="*/ 4221688 w 6125898"/>
              <a:gd name="connsiteY6324" fmla="*/ 4710032 h 5594367"/>
              <a:gd name="connsiteX6325" fmla="*/ 4221688 w 6125898"/>
              <a:gd name="connsiteY6325" fmla="*/ 4710032 h 5594367"/>
              <a:gd name="connsiteX6326" fmla="*/ 4247600 w 6125898"/>
              <a:gd name="connsiteY6326" fmla="*/ 4684120 h 5594367"/>
              <a:gd name="connsiteX6327" fmla="*/ 4247600 w 6125898"/>
              <a:gd name="connsiteY6327" fmla="*/ 4697408 h 5594367"/>
              <a:gd name="connsiteX6328" fmla="*/ 4234312 w 6125898"/>
              <a:gd name="connsiteY6328" fmla="*/ 4710697 h 5594367"/>
              <a:gd name="connsiteX6329" fmla="*/ 4260224 w 6125898"/>
              <a:gd name="connsiteY6329" fmla="*/ 4684785 h 5594367"/>
              <a:gd name="connsiteX6330" fmla="*/ 4247600 w 6125898"/>
              <a:gd name="connsiteY6330" fmla="*/ 4684120 h 5594367"/>
              <a:gd name="connsiteX6331" fmla="*/ 4260888 w 6125898"/>
              <a:gd name="connsiteY6331" fmla="*/ 4670832 h 5594367"/>
              <a:gd name="connsiteX6332" fmla="*/ 4221688 w 6125898"/>
              <a:gd name="connsiteY6332" fmla="*/ 4684120 h 5594367"/>
              <a:gd name="connsiteX6333" fmla="*/ 4208399 w 6125898"/>
              <a:gd name="connsiteY6333" fmla="*/ 4684120 h 5594367"/>
              <a:gd name="connsiteX6334" fmla="*/ 4247600 w 6125898"/>
              <a:gd name="connsiteY6334" fmla="*/ 4684120 h 5594367"/>
              <a:gd name="connsiteX6335" fmla="*/ 4247600 w 6125898"/>
              <a:gd name="connsiteY6335" fmla="*/ 4684120 h 5594367"/>
              <a:gd name="connsiteX6336" fmla="*/ 4090134 w 6125898"/>
              <a:gd name="connsiteY6336" fmla="*/ 4696744 h 5594367"/>
              <a:gd name="connsiteX6337" fmla="*/ 4090134 w 6125898"/>
              <a:gd name="connsiteY6337" fmla="*/ 4683456 h 5594367"/>
              <a:gd name="connsiteX6338" fmla="*/ 4076846 w 6125898"/>
              <a:gd name="connsiteY6338" fmla="*/ 4657544 h 5594367"/>
              <a:gd name="connsiteX6339" fmla="*/ 4063557 w 6125898"/>
              <a:gd name="connsiteY6339" fmla="*/ 4683456 h 5594367"/>
              <a:gd name="connsiteX6340" fmla="*/ 4102758 w 6125898"/>
              <a:gd name="connsiteY6340" fmla="*/ 4709368 h 5594367"/>
              <a:gd name="connsiteX6341" fmla="*/ 4116046 w 6125898"/>
              <a:gd name="connsiteY6341" fmla="*/ 4683456 h 5594367"/>
              <a:gd name="connsiteX6342" fmla="*/ 4102758 w 6125898"/>
              <a:gd name="connsiteY6342" fmla="*/ 4683456 h 5594367"/>
              <a:gd name="connsiteX6343" fmla="*/ 4090134 w 6125898"/>
              <a:gd name="connsiteY6343" fmla="*/ 4696744 h 5594367"/>
              <a:gd name="connsiteX6344" fmla="*/ 4090134 w 6125898"/>
              <a:gd name="connsiteY6344" fmla="*/ 4696744 h 5594367"/>
              <a:gd name="connsiteX6345" fmla="*/ 4719998 w 6125898"/>
              <a:gd name="connsiteY6345" fmla="*/ 4670832 h 5594367"/>
              <a:gd name="connsiteX6346" fmla="*/ 4733287 w 6125898"/>
              <a:gd name="connsiteY6346" fmla="*/ 4684120 h 5594367"/>
              <a:gd name="connsiteX6347" fmla="*/ 4719998 w 6125898"/>
              <a:gd name="connsiteY6347" fmla="*/ 4670832 h 5594367"/>
              <a:gd name="connsiteX6348" fmla="*/ 4706710 w 6125898"/>
              <a:gd name="connsiteY6348" fmla="*/ 4696744 h 5594367"/>
              <a:gd name="connsiteX6349" fmla="*/ 4732622 w 6125898"/>
              <a:gd name="connsiteY6349" fmla="*/ 4696744 h 5594367"/>
              <a:gd name="connsiteX6350" fmla="*/ 4732622 w 6125898"/>
              <a:gd name="connsiteY6350" fmla="*/ 4670832 h 5594367"/>
              <a:gd name="connsiteX6351" fmla="*/ 4719998 w 6125898"/>
              <a:gd name="connsiteY6351" fmla="*/ 4670832 h 5594367"/>
              <a:gd name="connsiteX6352" fmla="*/ 4719998 w 6125898"/>
              <a:gd name="connsiteY6352" fmla="*/ 4670832 h 5594367"/>
              <a:gd name="connsiteX6353" fmla="*/ 3657601 w 6125898"/>
              <a:gd name="connsiteY6353" fmla="*/ 4684120 h 5594367"/>
              <a:gd name="connsiteX6354" fmla="*/ 3631688 w 6125898"/>
              <a:gd name="connsiteY6354" fmla="*/ 4697408 h 5594367"/>
              <a:gd name="connsiteX6355" fmla="*/ 3644976 w 6125898"/>
              <a:gd name="connsiteY6355" fmla="*/ 4684120 h 5594367"/>
              <a:gd name="connsiteX6356" fmla="*/ 3657601 w 6125898"/>
              <a:gd name="connsiteY6356" fmla="*/ 4684120 h 5594367"/>
              <a:gd name="connsiteX6357" fmla="*/ 3657601 w 6125898"/>
              <a:gd name="connsiteY6357" fmla="*/ 4684120 h 5594367"/>
              <a:gd name="connsiteX6358" fmla="*/ 4103422 w 6125898"/>
              <a:gd name="connsiteY6358" fmla="*/ 4774481 h 5594367"/>
              <a:gd name="connsiteX6359" fmla="*/ 4103422 w 6125898"/>
              <a:gd name="connsiteY6359" fmla="*/ 4761192 h 5594367"/>
              <a:gd name="connsiteX6360" fmla="*/ 4077510 w 6125898"/>
              <a:gd name="connsiteY6360" fmla="*/ 4696080 h 5594367"/>
              <a:gd name="connsiteX6361" fmla="*/ 4077510 w 6125898"/>
              <a:gd name="connsiteY6361" fmla="*/ 4682792 h 5594367"/>
              <a:gd name="connsiteX6362" fmla="*/ 4064222 w 6125898"/>
              <a:gd name="connsiteY6362" fmla="*/ 4721992 h 5594367"/>
              <a:gd name="connsiteX6363" fmla="*/ 4090134 w 6125898"/>
              <a:gd name="connsiteY6363" fmla="*/ 4773816 h 5594367"/>
              <a:gd name="connsiteX6364" fmla="*/ 4103422 w 6125898"/>
              <a:gd name="connsiteY6364" fmla="*/ 4774481 h 5594367"/>
              <a:gd name="connsiteX6365" fmla="*/ 4103422 w 6125898"/>
              <a:gd name="connsiteY6365" fmla="*/ 4774481 h 5594367"/>
              <a:gd name="connsiteX6366" fmla="*/ 5125956 w 6125898"/>
              <a:gd name="connsiteY6366" fmla="*/ 4735945 h 5594367"/>
              <a:gd name="connsiteX6367" fmla="*/ 5125956 w 6125898"/>
              <a:gd name="connsiteY6367" fmla="*/ 4710032 h 5594367"/>
              <a:gd name="connsiteX6368" fmla="*/ 5112668 w 6125898"/>
              <a:gd name="connsiteY6368" fmla="*/ 4710032 h 5594367"/>
              <a:gd name="connsiteX6369" fmla="*/ 5125956 w 6125898"/>
              <a:gd name="connsiteY6369" fmla="*/ 4735945 h 5594367"/>
              <a:gd name="connsiteX6370" fmla="*/ 5125956 w 6125898"/>
              <a:gd name="connsiteY6370" fmla="*/ 4735945 h 5594367"/>
              <a:gd name="connsiteX6371" fmla="*/ 5113332 w 6125898"/>
              <a:gd name="connsiteY6371" fmla="*/ 4710032 h 5594367"/>
              <a:gd name="connsiteX6372" fmla="*/ 5113332 w 6125898"/>
              <a:gd name="connsiteY6372" fmla="*/ 4710032 h 5594367"/>
              <a:gd name="connsiteX6373" fmla="*/ 5113332 w 6125898"/>
              <a:gd name="connsiteY6373" fmla="*/ 4710032 h 5594367"/>
              <a:gd name="connsiteX6374" fmla="*/ 5113332 w 6125898"/>
              <a:gd name="connsiteY6374" fmla="*/ 4710032 h 5594367"/>
              <a:gd name="connsiteX6375" fmla="*/ 4182488 w 6125898"/>
              <a:gd name="connsiteY6375" fmla="*/ 4735945 h 5594367"/>
              <a:gd name="connsiteX6376" fmla="*/ 4182488 w 6125898"/>
              <a:gd name="connsiteY6376" fmla="*/ 4749233 h 5594367"/>
              <a:gd name="connsiteX6377" fmla="*/ 4195776 w 6125898"/>
              <a:gd name="connsiteY6377" fmla="*/ 4775145 h 5594367"/>
              <a:gd name="connsiteX6378" fmla="*/ 4195776 w 6125898"/>
              <a:gd name="connsiteY6378" fmla="*/ 4723321 h 5594367"/>
              <a:gd name="connsiteX6379" fmla="*/ 4195776 w 6125898"/>
              <a:gd name="connsiteY6379" fmla="*/ 4723321 h 5594367"/>
              <a:gd name="connsiteX6380" fmla="*/ 4182488 w 6125898"/>
              <a:gd name="connsiteY6380" fmla="*/ 4735945 h 5594367"/>
              <a:gd name="connsiteX6381" fmla="*/ 4182488 w 6125898"/>
              <a:gd name="connsiteY6381" fmla="*/ 4735945 h 5594367"/>
              <a:gd name="connsiteX6382" fmla="*/ 5100044 w 6125898"/>
              <a:gd name="connsiteY6382" fmla="*/ 4735945 h 5594367"/>
              <a:gd name="connsiteX6383" fmla="*/ 5074131 w 6125898"/>
              <a:gd name="connsiteY6383" fmla="*/ 4735945 h 5594367"/>
              <a:gd name="connsiteX6384" fmla="*/ 5087420 w 6125898"/>
              <a:gd name="connsiteY6384" fmla="*/ 4722657 h 5594367"/>
              <a:gd name="connsiteX6385" fmla="*/ 5074131 w 6125898"/>
              <a:gd name="connsiteY6385" fmla="*/ 4722657 h 5594367"/>
              <a:gd name="connsiteX6386" fmla="*/ 5087420 w 6125898"/>
              <a:gd name="connsiteY6386" fmla="*/ 4761857 h 5594367"/>
              <a:gd name="connsiteX6387" fmla="*/ 5087420 w 6125898"/>
              <a:gd name="connsiteY6387" fmla="*/ 4748568 h 5594367"/>
              <a:gd name="connsiteX6388" fmla="*/ 5100044 w 6125898"/>
              <a:gd name="connsiteY6388" fmla="*/ 4735945 h 5594367"/>
              <a:gd name="connsiteX6389" fmla="*/ 5100044 w 6125898"/>
              <a:gd name="connsiteY6389" fmla="*/ 4735945 h 5594367"/>
              <a:gd name="connsiteX6390" fmla="*/ 5270134 w 6125898"/>
              <a:gd name="connsiteY6390" fmla="*/ 4735945 h 5594367"/>
              <a:gd name="connsiteX6391" fmla="*/ 5270134 w 6125898"/>
              <a:gd name="connsiteY6391" fmla="*/ 4722657 h 5594367"/>
              <a:gd name="connsiteX6392" fmla="*/ 5283422 w 6125898"/>
              <a:gd name="connsiteY6392" fmla="*/ 4735945 h 5594367"/>
              <a:gd name="connsiteX6393" fmla="*/ 5270134 w 6125898"/>
              <a:gd name="connsiteY6393" fmla="*/ 4735945 h 5594367"/>
              <a:gd name="connsiteX6394" fmla="*/ 5270134 w 6125898"/>
              <a:gd name="connsiteY6394" fmla="*/ 4735945 h 5594367"/>
              <a:gd name="connsiteX6395" fmla="*/ 4038309 w 6125898"/>
              <a:gd name="connsiteY6395" fmla="*/ 4774481 h 5594367"/>
              <a:gd name="connsiteX6396" fmla="*/ 4051598 w 6125898"/>
              <a:gd name="connsiteY6396" fmla="*/ 4774481 h 5594367"/>
              <a:gd name="connsiteX6397" fmla="*/ 4064886 w 6125898"/>
              <a:gd name="connsiteY6397" fmla="*/ 4774481 h 5594367"/>
              <a:gd name="connsiteX6398" fmla="*/ 4064886 w 6125898"/>
              <a:gd name="connsiteY6398" fmla="*/ 4787769 h 5594367"/>
              <a:gd name="connsiteX6399" fmla="*/ 4078174 w 6125898"/>
              <a:gd name="connsiteY6399" fmla="*/ 4774481 h 5594367"/>
              <a:gd name="connsiteX6400" fmla="*/ 4064886 w 6125898"/>
              <a:gd name="connsiteY6400" fmla="*/ 4748568 h 5594367"/>
              <a:gd name="connsiteX6401" fmla="*/ 4064886 w 6125898"/>
              <a:gd name="connsiteY6401" fmla="*/ 4761857 h 5594367"/>
              <a:gd name="connsiteX6402" fmla="*/ 4064886 w 6125898"/>
              <a:gd name="connsiteY6402" fmla="*/ 4748568 h 5594367"/>
              <a:gd name="connsiteX6403" fmla="*/ 4051598 w 6125898"/>
              <a:gd name="connsiteY6403" fmla="*/ 4735280 h 5594367"/>
              <a:gd name="connsiteX6404" fmla="*/ 4064886 w 6125898"/>
              <a:gd name="connsiteY6404" fmla="*/ 4748568 h 5594367"/>
              <a:gd name="connsiteX6405" fmla="*/ 4051598 w 6125898"/>
              <a:gd name="connsiteY6405" fmla="*/ 4735280 h 5594367"/>
              <a:gd name="connsiteX6406" fmla="*/ 4038309 w 6125898"/>
              <a:gd name="connsiteY6406" fmla="*/ 4774481 h 5594367"/>
              <a:gd name="connsiteX6407" fmla="*/ 4038309 w 6125898"/>
              <a:gd name="connsiteY6407" fmla="*/ 4774481 h 5594367"/>
              <a:gd name="connsiteX6408" fmla="*/ 4798399 w 6125898"/>
              <a:gd name="connsiteY6408" fmla="*/ 4735945 h 5594367"/>
              <a:gd name="connsiteX6409" fmla="*/ 4798399 w 6125898"/>
              <a:gd name="connsiteY6409" fmla="*/ 4749233 h 5594367"/>
              <a:gd name="connsiteX6410" fmla="*/ 4798399 w 6125898"/>
              <a:gd name="connsiteY6410" fmla="*/ 4749233 h 5594367"/>
              <a:gd name="connsiteX6411" fmla="*/ 4798399 w 6125898"/>
              <a:gd name="connsiteY6411" fmla="*/ 4735945 h 5594367"/>
              <a:gd name="connsiteX6412" fmla="*/ 4798399 w 6125898"/>
              <a:gd name="connsiteY6412" fmla="*/ 4735945 h 5594367"/>
              <a:gd name="connsiteX6413" fmla="*/ 4286801 w 6125898"/>
              <a:gd name="connsiteY6413" fmla="*/ 4748568 h 5594367"/>
              <a:gd name="connsiteX6414" fmla="*/ 4273512 w 6125898"/>
              <a:gd name="connsiteY6414" fmla="*/ 4761857 h 5594367"/>
              <a:gd name="connsiteX6415" fmla="*/ 4273512 w 6125898"/>
              <a:gd name="connsiteY6415" fmla="*/ 4775145 h 5594367"/>
              <a:gd name="connsiteX6416" fmla="*/ 4286801 w 6125898"/>
              <a:gd name="connsiteY6416" fmla="*/ 4775145 h 5594367"/>
              <a:gd name="connsiteX6417" fmla="*/ 4286801 w 6125898"/>
              <a:gd name="connsiteY6417" fmla="*/ 4748568 h 5594367"/>
              <a:gd name="connsiteX6418" fmla="*/ 4286801 w 6125898"/>
              <a:gd name="connsiteY6418" fmla="*/ 4748568 h 5594367"/>
              <a:gd name="connsiteX6419" fmla="*/ 4300089 w 6125898"/>
              <a:gd name="connsiteY6419" fmla="*/ 4735945 h 5594367"/>
              <a:gd name="connsiteX6420" fmla="*/ 4300089 w 6125898"/>
              <a:gd name="connsiteY6420" fmla="*/ 4761857 h 5594367"/>
              <a:gd name="connsiteX6421" fmla="*/ 4326001 w 6125898"/>
              <a:gd name="connsiteY6421" fmla="*/ 4761857 h 5594367"/>
              <a:gd name="connsiteX6422" fmla="*/ 4300089 w 6125898"/>
              <a:gd name="connsiteY6422" fmla="*/ 4735945 h 5594367"/>
              <a:gd name="connsiteX6423" fmla="*/ 4300089 w 6125898"/>
              <a:gd name="connsiteY6423" fmla="*/ 4735945 h 5594367"/>
              <a:gd name="connsiteX6424" fmla="*/ 196667 w 6125898"/>
              <a:gd name="connsiteY6424" fmla="*/ 4826305 h 5594367"/>
              <a:gd name="connsiteX6425" fmla="*/ 209955 w 6125898"/>
              <a:gd name="connsiteY6425" fmla="*/ 4774481 h 5594367"/>
              <a:gd name="connsiteX6426" fmla="*/ 184043 w 6125898"/>
              <a:gd name="connsiteY6426" fmla="*/ 4787769 h 5594367"/>
              <a:gd name="connsiteX6427" fmla="*/ 184043 w 6125898"/>
              <a:gd name="connsiteY6427" fmla="*/ 4761857 h 5594367"/>
              <a:gd name="connsiteX6428" fmla="*/ 209955 w 6125898"/>
              <a:gd name="connsiteY6428" fmla="*/ 4775145 h 5594367"/>
              <a:gd name="connsiteX6429" fmla="*/ 170755 w 6125898"/>
              <a:gd name="connsiteY6429" fmla="*/ 4749233 h 5594367"/>
              <a:gd name="connsiteX6430" fmla="*/ 157466 w 6125898"/>
              <a:gd name="connsiteY6430" fmla="*/ 4801057 h 5594367"/>
              <a:gd name="connsiteX6431" fmla="*/ 144178 w 6125898"/>
              <a:gd name="connsiteY6431" fmla="*/ 4801057 h 5594367"/>
              <a:gd name="connsiteX6432" fmla="*/ 183379 w 6125898"/>
              <a:gd name="connsiteY6432" fmla="*/ 4840258 h 5594367"/>
              <a:gd name="connsiteX6433" fmla="*/ 196667 w 6125898"/>
              <a:gd name="connsiteY6433" fmla="*/ 4826305 h 5594367"/>
              <a:gd name="connsiteX6434" fmla="*/ 196667 w 6125898"/>
              <a:gd name="connsiteY6434" fmla="*/ 4826305 h 5594367"/>
              <a:gd name="connsiteX6435" fmla="*/ 4864177 w 6125898"/>
              <a:gd name="connsiteY6435" fmla="*/ 4774481 h 5594367"/>
              <a:gd name="connsiteX6436" fmla="*/ 4850888 w 6125898"/>
              <a:gd name="connsiteY6436" fmla="*/ 4774481 h 5594367"/>
              <a:gd name="connsiteX6437" fmla="*/ 4876801 w 6125898"/>
              <a:gd name="connsiteY6437" fmla="*/ 4774481 h 5594367"/>
              <a:gd name="connsiteX6438" fmla="*/ 4864177 w 6125898"/>
              <a:gd name="connsiteY6438" fmla="*/ 4774481 h 5594367"/>
              <a:gd name="connsiteX6439" fmla="*/ 4864177 w 6125898"/>
              <a:gd name="connsiteY6439" fmla="*/ 4774481 h 5594367"/>
              <a:gd name="connsiteX6440" fmla="*/ 5335911 w 6125898"/>
              <a:gd name="connsiteY6440" fmla="*/ 4787769 h 5594367"/>
              <a:gd name="connsiteX6441" fmla="*/ 5335911 w 6125898"/>
              <a:gd name="connsiteY6441" fmla="*/ 4787769 h 5594367"/>
              <a:gd name="connsiteX6442" fmla="*/ 5322622 w 6125898"/>
              <a:gd name="connsiteY6442" fmla="*/ 4774481 h 5594367"/>
              <a:gd name="connsiteX6443" fmla="*/ 5309334 w 6125898"/>
              <a:gd name="connsiteY6443" fmla="*/ 4787769 h 5594367"/>
              <a:gd name="connsiteX6444" fmla="*/ 5335911 w 6125898"/>
              <a:gd name="connsiteY6444" fmla="*/ 4787769 h 5594367"/>
              <a:gd name="connsiteX6445" fmla="*/ 5335911 w 6125898"/>
              <a:gd name="connsiteY6445" fmla="*/ 4787769 h 5594367"/>
              <a:gd name="connsiteX6446" fmla="*/ 4050933 w 6125898"/>
              <a:gd name="connsiteY6446" fmla="*/ 4787769 h 5594367"/>
              <a:gd name="connsiteX6447" fmla="*/ 4050933 w 6125898"/>
              <a:gd name="connsiteY6447" fmla="*/ 4787769 h 5594367"/>
              <a:gd name="connsiteX6448" fmla="*/ 4050933 w 6125898"/>
              <a:gd name="connsiteY6448" fmla="*/ 4787769 h 5594367"/>
              <a:gd name="connsiteX6449" fmla="*/ 4037645 w 6125898"/>
              <a:gd name="connsiteY6449" fmla="*/ 4801057 h 5594367"/>
              <a:gd name="connsiteX6450" fmla="*/ 4050933 w 6125898"/>
              <a:gd name="connsiteY6450" fmla="*/ 4787769 h 5594367"/>
              <a:gd name="connsiteX6451" fmla="*/ 4050933 w 6125898"/>
              <a:gd name="connsiteY6451" fmla="*/ 4787769 h 5594367"/>
              <a:gd name="connsiteX6452" fmla="*/ 4430978 w 6125898"/>
              <a:gd name="connsiteY6452" fmla="*/ 4787769 h 5594367"/>
              <a:gd name="connsiteX6453" fmla="*/ 4417690 w 6125898"/>
              <a:gd name="connsiteY6453" fmla="*/ 4787769 h 5594367"/>
              <a:gd name="connsiteX6454" fmla="*/ 4417690 w 6125898"/>
              <a:gd name="connsiteY6454" fmla="*/ 4787769 h 5594367"/>
              <a:gd name="connsiteX6455" fmla="*/ 4417690 w 6125898"/>
              <a:gd name="connsiteY6455" fmla="*/ 4801057 h 5594367"/>
              <a:gd name="connsiteX6456" fmla="*/ 4430978 w 6125898"/>
              <a:gd name="connsiteY6456" fmla="*/ 4787769 h 5594367"/>
              <a:gd name="connsiteX6457" fmla="*/ 4430978 w 6125898"/>
              <a:gd name="connsiteY6457" fmla="*/ 4787769 h 5594367"/>
              <a:gd name="connsiteX6458" fmla="*/ 4103422 w 6125898"/>
              <a:gd name="connsiteY6458" fmla="*/ 4800393 h 5594367"/>
              <a:gd name="connsiteX6459" fmla="*/ 4116711 w 6125898"/>
              <a:gd name="connsiteY6459" fmla="*/ 4826305 h 5594367"/>
              <a:gd name="connsiteX6460" fmla="*/ 4116711 w 6125898"/>
              <a:gd name="connsiteY6460" fmla="*/ 4826305 h 5594367"/>
              <a:gd name="connsiteX6461" fmla="*/ 4103422 w 6125898"/>
              <a:gd name="connsiteY6461" fmla="*/ 4813017 h 5594367"/>
              <a:gd name="connsiteX6462" fmla="*/ 4103422 w 6125898"/>
              <a:gd name="connsiteY6462" fmla="*/ 4826305 h 5594367"/>
              <a:gd name="connsiteX6463" fmla="*/ 4116711 w 6125898"/>
              <a:gd name="connsiteY6463" fmla="*/ 4826305 h 5594367"/>
              <a:gd name="connsiteX6464" fmla="*/ 4116711 w 6125898"/>
              <a:gd name="connsiteY6464" fmla="*/ 4800393 h 5594367"/>
              <a:gd name="connsiteX6465" fmla="*/ 4103422 w 6125898"/>
              <a:gd name="connsiteY6465" fmla="*/ 4800393 h 5594367"/>
              <a:gd name="connsiteX6466" fmla="*/ 4103422 w 6125898"/>
              <a:gd name="connsiteY6466" fmla="*/ 4800393 h 5594367"/>
              <a:gd name="connsiteX6467" fmla="*/ 5309998 w 6125898"/>
              <a:gd name="connsiteY6467" fmla="*/ 4800393 h 5594367"/>
              <a:gd name="connsiteX6468" fmla="*/ 5323287 w 6125898"/>
              <a:gd name="connsiteY6468" fmla="*/ 4800393 h 5594367"/>
              <a:gd name="connsiteX6469" fmla="*/ 5309998 w 6125898"/>
              <a:gd name="connsiteY6469" fmla="*/ 4813681 h 5594367"/>
              <a:gd name="connsiteX6470" fmla="*/ 5309998 w 6125898"/>
              <a:gd name="connsiteY6470" fmla="*/ 4800393 h 5594367"/>
              <a:gd name="connsiteX6471" fmla="*/ 5309998 w 6125898"/>
              <a:gd name="connsiteY6471" fmla="*/ 4800393 h 5594367"/>
              <a:gd name="connsiteX6472" fmla="*/ 3736665 w 6125898"/>
              <a:gd name="connsiteY6472" fmla="*/ 4800393 h 5594367"/>
              <a:gd name="connsiteX6473" fmla="*/ 3723377 w 6125898"/>
              <a:gd name="connsiteY6473" fmla="*/ 4826305 h 5594367"/>
              <a:gd name="connsiteX6474" fmla="*/ 3736665 w 6125898"/>
              <a:gd name="connsiteY6474" fmla="*/ 4826305 h 5594367"/>
              <a:gd name="connsiteX6475" fmla="*/ 3736665 w 6125898"/>
              <a:gd name="connsiteY6475" fmla="*/ 4826305 h 5594367"/>
              <a:gd name="connsiteX6476" fmla="*/ 3736665 w 6125898"/>
              <a:gd name="connsiteY6476" fmla="*/ 4800393 h 5594367"/>
              <a:gd name="connsiteX6477" fmla="*/ 3736665 w 6125898"/>
              <a:gd name="connsiteY6477" fmla="*/ 4800393 h 5594367"/>
              <a:gd name="connsiteX6478" fmla="*/ 5414311 w 6125898"/>
              <a:gd name="connsiteY6478" fmla="*/ 4930618 h 5594367"/>
              <a:gd name="connsiteX6479" fmla="*/ 5375111 w 6125898"/>
              <a:gd name="connsiteY6479" fmla="*/ 4930618 h 5594367"/>
              <a:gd name="connsiteX6480" fmla="*/ 5414311 w 6125898"/>
              <a:gd name="connsiteY6480" fmla="*/ 4917330 h 5594367"/>
              <a:gd name="connsiteX6481" fmla="*/ 5401023 w 6125898"/>
              <a:gd name="connsiteY6481" fmla="*/ 4891417 h 5594367"/>
              <a:gd name="connsiteX6482" fmla="*/ 5387735 w 6125898"/>
              <a:gd name="connsiteY6482" fmla="*/ 4891417 h 5594367"/>
              <a:gd name="connsiteX6483" fmla="*/ 5374446 w 6125898"/>
              <a:gd name="connsiteY6483" fmla="*/ 4891417 h 5594367"/>
              <a:gd name="connsiteX6484" fmla="*/ 5361158 w 6125898"/>
              <a:gd name="connsiteY6484" fmla="*/ 4917330 h 5594367"/>
              <a:gd name="connsiteX6485" fmla="*/ 5347870 w 6125898"/>
              <a:gd name="connsiteY6485" fmla="*/ 4891417 h 5594367"/>
              <a:gd name="connsiteX6486" fmla="*/ 5361158 w 6125898"/>
              <a:gd name="connsiteY6486" fmla="*/ 4865506 h 5594367"/>
              <a:gd name="connsiteX6487" fmla="*/ 5335246 w 6125898"/>
              <a:gd name="connsiteY6487" fmla="*/ 4800393 h 5594367"/>
              <a:gd name="connsiteX6488" fmla="*/ 5321958 w 6125898"/>
              <a:gd name="connsiteY6488" fmla="*/ 4839593 h 5594367"/>
              <a:gd name="connsiteX6489" fmla="*/ 5321958 w 6125898"/>
              <a:gd name="connsiteY6489" fmla="*/ 4826305 h 5594367"/>
              <a:gd name="connsiteX6490" fmla="*/ 5308670 w 6125898"/>
              <a:gd name="connsiteY6490" fmla="*/ 4826305 h 5594367"/>
              <a:gd name="connsiteX6491" fmla="*/ 5282758 w 6125898"/>
              <a:gd name="connsiteY6491" fmla="*/ 4813017 h 5594367"/>
              <a:gd name="connsiteX6492" fmla="*/ 5282758 w 6125898"/>
              <a:gd name="connsiteY6492" fmla="*/ 4852217 h 5594367"/>
              <a:gd name="connsiteX6493" fmla="*/ 5282758 w 6125898"/>
              <a:gd name="connsiteY6493" fmla="*/ 4838929 h 5594367"/>
              <a:gd name="connsiteX6494" fmla="*/ 5269469 w 6125898"/>
              <a:gd name="connsiteY6494" fmla="*/ 4852217 h 5594367"/>
              <a:gd name="connsiteX6495" fmla="*/ 5295382 w 6125898"/>
              <a:gd name="connsiteY6495" fmla="*/ 4852217 h 5594367"/>
              <a:gd name="connsiteX6496" fmla="*/ 5308670 w 6125898"/>
              <a:gd name="connsiteY6496" fmla="*/ 4826305 h 5594367"/>
              <a:gd name="connsiteX6497" fmla="*/ 5321958 w 6125898"/>
              <a:gd name="connsiteY6497" fmla="*/ 4852217 h 5594367"/>
              <a:gd name="connsiteX6498" fmla="*/ 5308670 w 6125898"/>
              <a:gd name="connsiteY6498" fmla="*/ 4852217 h 5594367"/>
              <a:gd name="connsiteX6499" fmla="*/ 5295382 w 6125898"/>
              <a:gd name="connsiteY6499" fmla="*/ 4852217 h 5594367"/>
              <a:gd name="connsiteX6500" fmla="*/ 5282093 w 6125898"/>
              <a:gd name="connsiteY6500" fmla="*/ 4878129 h 5594367"/>
              <a:gd name="connsiteX6501" fmla="*/ 5295382 w 6125898"/>
              <a:gd name="connsiteY6501" fmla="*/ 4878129 h 5594367"/>
              <a:gd name="connsiteX6502" fmla="*/ 5308670 w 6125898"/>
              <a:gd name="connsiteY6502" fmla="*/ 4878129 h 5594367"/>
              <a:gd name="connsiteX6503" fmla="*/ 5308670 w 6125898"/>
              <a:gd name="connsiteY6503" fmla="*/ 4891417 h 5594367"/>
              <a:gd name="connsiteX6504" fmla="*/ 5321958 w 6125898"/>
              <a:gd name="connsiteY6504" fmla="*/ 4891417 h 5594367"/>
              <a:gd name="connsiteX6505" fmla="*/ 5321958 w 6125898"/>
              <a:gd name="connsiteY6505" fmla="*/ 4904706 h 5594367"/>
              <a:gd name="connsiteX6506" fmla="*/ 5361158 w 6125898"/>
              <a:gd name="connsiteY6506" fmla="*/ 4917994 h 5594367"/>
              <a:gd name="connsiteX6507" fmla="*/ 5374446 w 6125898"/>
              <a:gd name="connsiteY6507" fmla="*/ 4943906 h 5594367"/>
              <a:gd name="connsiteX6508" fmla="*/ 5374446 w 6125898"/>
              <a:gd name="connsiteY6508" fmla="*/ 4969818 h 5594367"/>
              <a:gd name="connsiteX6509" fmla="*/ 5387735 w 6125898"/>
              <a:gd name="connsiteY6509" fmla="*/ 4969818 h 5594367"/>
              <a:gd name="connsiteX6510" fmla="*/ 5387735 w 6125898"/>
              <a:gd name="connsiteY6510" fmla="*/ 4930618 h 5594367"/>
              <a:gd name="connsiteX6511" fmla="*/ 5413647 w 6125898"/>
              <a:gd name="connsiteY6511" fmla="*/ 4956530 h 5594367"/>
              <a:gd name="connsiteX6512" fmla="*/ 5426935 w 6125898"/>
              <a:gd name="connsiteY6512" fmla="*/ 4943242 h 5594367"/>
              <a:gd name="connsiteX6513" fmla="*/ 5414311 w 6125898"/>
              <a:gd name="connsiteY6513" fmla="*/ 4930618 h 5594367"/>
              <a:gd name="connsiteX6514" fmla="*/ 5414311 w 6125898"/>
              <a:gd name="connsiteY6514" fmla="*/ 4930618 h 5594367"/>
              <a:gd name="connsiteX6515" fmla="*/ 5296710 w 6125898"/>
              <a:gd name="connsiteY6515" fmla="*/ 4865506 h 5594367"/>
              <a:gd name="connsiteX6516" fmla="*/ 5309998 w 6125898"/>
              <a:gd name="connsiteY6516" fmla="*/ 4865506 h 5594367"/>
              <a:gd name="connsiteX6517" fmla="*/ 5309998 w 6125898"/>
              <a:gd name="connsiteY6517" fmla="*/ 4878794 h 5594367"/>
              <a:gd name="connsiteX6518" fmla="*/ 5296710 w 6125898"/>
              <a:gd name="connsiteY6518" fmla="*/ 4865506 h 5594367"/>
              <a:gd name="connsiteX6519" fmla="*/ 5296710 w 6125898"/>
              <a:gd name="connsiteY6519" fmla="*/ 4865506 h 5594367"/>
              <a:gd name="connsiteX6520" fmla="*/ 5309998 w 6125898"/>
              <a:gd name="connsiteY6520" fmla="*/ 4865506 h 5594367"/>
              <a:gd name="connsiteX6521" fmla="*/ 5323287 w 6125898"/>
              <a:gd name="connsiteY6521" fmla="*/ 4852217 h 5594367"/>
              <a:gd name="connsiteX6522" fmla="*/ 5309998 w 6125898"/>
              <a:gd name="connsiteY6522" fmla="*/ 4865506 h 5594367"/>
              <a:gd name="connsiteX6523" fmla="*/ 5309998 w 6125898"/>
              <a:gd name="connsiteY6523" fmla="*/ 4865506 h 5594367"/>
              <a:gd name="connsiteX6524" fmla="*/ 5322622 w 6125898"/>
              <a:gd name="connsiteY6524" fmla="*/ 4865506 h 5594367"/>
              <a:gd name="connsiteX6525" fmla="*/ 5335911 w 6125898"/>
              <a:gd name="connsiteY6525" fmla="*/ 4891417 h 5594367"/>
              <a:gd name="connsiteX6526" fmla="*/ 5322622 w 6125898"/>
              <a:gd name="connsiteY6526" fmla="*/ 4865506 h 5594367"/>
              <a:gd name="connsiteX6527" fmla="*/ 5322622 w 6125898"/>
              <a:gd name="connsiteY6527" fmla="*/ 4865506 h 5594367"/>
              <a:gd name="connsiteX6528" fmla="*/ 4195111 w 6125898"/>
              <a:gd name="connsiteY6528" fmla="*/ 4813681 h 5594367"/>
              <a:gd name="connsiteX6529" fmla="*/ 4195111 w 6125898"/>
              <a:gd name="connsiteY6529" fmla="*/ 4839593 h 5594367"/>
              <a:gd name="connsiteX6530" fmla="*/ 4195111 w 6125898"/>
              <a:gd name="connsiteY6530" fmla="*/ 4813681 h 5594367"/>
              <a:gd name="connsiteX6531" fmla="*/ 4195111 w 6125898"/>
              <a:gd name="connsiteY6531" fmla="*/ 4813681 h 5594367"/>
              <a:gd name="connsiteX6532" fmla="*/ 2569290 w 6125898"/>
              <a:gd name="connsiteY6532" fmla="*/ 4826305 h 5594367"/>
              <a:gd name="connsiteX6533" fmla="*/ 2556002 w 6125898"/>
              <a:gd name="connsiteY6533" fmla="*/ 4891417 h 5594367"/>
              <a:gd name="connsiteX6534" fmla="*/ 2595202 w 6125898"/>
              <a:gd name="connsiteY6534" fmla="*/ 4826305 h 5594367"/>
              <a:gd name="connsiteX6535" fmla="*/ 2569290 w 6125898"/>
              <a:gd name="connsiteY6535" fmla="*/ 4826305 h 5594367"/>
              <a:gd name="connsiteX6536" fmla="*/ 2569290 w 6125898"/>
              <a:gd name="connsiteY6536" fmla="*/ 4826305 h 5594367"/>
              <a:gd name="connsiteX6537" fmla="*/ 4247600 w 6125898"/>
              <a:gd name="connsiteY6537" fmla="*/ 4852882 h 5594367"/>
              <a:gd name="connsiteX6538" fmla="*/ 4234312 w 6125898"/>
              <a:gd name="connsiteY6538" fmla="*/ 4839593 h 5594367"/>
              <a:gd name="connsiteX6539" fmla="*/ 4234312 w 6125898"/>
              <a:gd name="connsiteY6539" fmla="*/ 4813681 h 5594367"/>
              <a:gd name="connsiteX6540" fmla="*/ 4221023 w 6125898"/>
              <a:gd name="connsiteY6540" fmla="*/ 4839593 h 5594367"/>
              <a:gd name="connsiteX6541" fmla="*/ 4221023 w 6125898"/>
              <a:gd name="connsiteY6541" fmla="*/ 4826305 h 5594367"/>
              <a:gd name="connsiteX6542" fmla="*/ 4221023 w 6125898"/>
              <a:gd name="connsiteY6542" fmla="*/ 4852217 h 5594367"/>
              <a:gd name="connsiteX6543" fmla="*/ 4207735 w 6125898"/>
              <a:gd name="connsiteY6543" fmla="*/ 4865506 h 5594367"/>
              <a:gd name="connsiteX6544" fmla="*/ 4247600 w 6125898"/>
              <a:gd name="connsiteY6544" fmla="*/ 4852882 h 5594367"/>
              <a:gd name="connsiteX6545" fmla="*/ 4247600 w 6125898"/>
              <a:gd name="connsiteY6545" fmla="*/ 4852882 h 5594367"/>
              <a:gd name="connsiteX6546" fmla="*/ 3657601 w 6125898"/>
              <a:gd name="connsiteY6546" fmla="*/ 4826305 h 5594367"/>
              <a:gd name="connsiteX6547" fmla="*/ 3644312 w 6125898"/>
              <a:gd name="connsiteY6547" fmla="*/ 4826305 h 5594367"/>
              <a:gd name="connsiteX6548" fmla="*/ 3657601 w 6125898"/>
              <a:gd name="connsiteY6548" fmla="*/ 4839593 h 5594367"/>
              <a:gd name="connsiteX6549" fmla="*/ 3644312 w 6125898"/>
              <a:gd name="connsiteY6549" fmla="*/ 4839593 h 5594367"/>
              <a:gd name="connsiteX6550" fmla="*/ 3657601 w 6125898"/>
              <a:gd name="connsiteY6550" fmla="*/ 4826305 h 5594367"/>
              <a:gd name="connsiteX6551" fmla="*/ 3657601 w 6125898"/>
              <a:gd name="connsiteY6551" fmla="*/ 4826305 h 5594367"/>
              <a:gd name="connsiteX6552" fmla="*/ 4116711 w 6125898"/>
              <a:gd name="connsiteY6552" fmla="*/ 4865506 h 5594367"/>
              <a:gd name="connsiteX6553" fmla="*/ 4103422 w 6125898"/>
              <a:gd name="connsiteY6553" fmla="*/ 4878794 h 5594367"/>
              <a:gd name="connsiteX6554" fmla="*/ 4103422 w 6125898"/>
              <a:gd name="connsiteY6554" fmla="*/ 4826969 h 5594367"/>
              <a:gd name="connsiteX6555" fmla="*/ 4103422 w 6125898"/>
              <a:gd name="connsiteY6555" fmla="*/ 4852882 h 5594367"/>
              <a:gd name="connsiteX6556" fmla="*/ 4090134 w 6125898"/>
              <a:gd name="connsiteY6556" fmla="*/ 4852882 h 5594367"/>
              <a:gd name="connsiteX6557" fmla="*/ 4116711 w 6125898"/>
              <a:gd name="connsiteY6557" fmla="*/ 4865506 h 5594367"/>
              <a:gd name="connsiteX6558" fmla="*/ 4116711 w 6125898"/>
              <a:gd name="connsiteY6558" fmla="*/ 4865506 h 5594367"/>
              <a:gd name="connsiteX6559" fmla="*/ 3684177 w 6125898"/>
              <a:gd name="connsiteY6559" fmla="*/ 4839593 h 5594367"/>
              <a:gd name="connsiteX6560" fmla="*/ 3658265 w 6125898"/>
              <a:gd name="connsiteY6560" fmla="*/ 4865506 h 5594367"/>
              <a:gd name="connsiteX6561" fmla="*/ 3684177 w 6125898"/>
              <a:gd name="connsiteY6561" fmla="*/ 4852217 h 5594367"/>
              <a:gd name="connsiteX6562" fmla="*/ 3658265 w 6125898"/>
              <a:gd name="connsiteY6562" fmla="*/ 4865506 h 5594367"/>
              <a:gd name="connsiteX6563" fmla="*/ 3684177 w 6125898"/>
              <a:gd name="connsiteY6563" fmla="*/ 4865506 h 5594367"/>
              <a:gd name="connsiteX6564" fmla="*/ 3684177 w 6125898"/>
              <a:gd name="connsiteY6564" fmla="*/ 4878794 h 5594367"/>
              <a:gd name="connsiteX6565" fmla="*/ 3697465 w 6125898"/>
              <a:gd name="connsiteY6565" fmla="*/ 4865506 h 5594367"/>
              <a:gd name="connsiteX6566" fmla="*/ 3684177 w 6125898"/>
              <a:gd name="connsiteY6566" fmla="*/ 4839593 h 5594367"/>
              <a:gd name="connsiteX6567" fmla="*/ 3684177 w 6125898"/>
              <a:gd name="connsiteY6567" fmla="*/ 4839593 h 5594367"/>
              <a:gd name="connsiteX6568" fmla="*/ 4090134 w 6125898"/>
              <a:gd name="connsiteY6568" fmla="*/ 4839593 h 5594367"/>
              <a:gd name="connsiteX6569" fmla="*/ 4064222 w 6125898"/>
              <a:gd name="connsiteY6569" fmla="*/ 4839593 h 5594367"/>
              <a:gd name="connsiteX6570" fmla="*/ 4050933 w 6125898"/>
              <a:gd name="connsiteY6570" fmla="*/ 4904706 h 5594367"/>
              <a:gd name="connsiteX6571" fmla="*/ 4076846 w 6125898"/>
              <a:gd name="connsiteY6571" fmla="*/ 4904706 h 5594367"/>
              <a:gd name="connsiteX6572" fmla="*/ 4090134 w 6125898"/>
              <a:gd name="connsiteY6572" fmla="*/ 4839593 h 5594367"/>
              <a:gd name="connsiteX6573" fmla="*/ 4090134 w 6125898"/>
              <a:gd name="connsiteY6573" fmla="*/ 4839593 h 5594367"/>
              <a:gd name="connsiteX6574" fmla="*/ 4077510 w 6125898"/>
              <a:gd name="connsiteY6574" fmla="*/ 4878794 h 5594367"/>
              <a:gd name="connsiteX6575" fmla="*/ 4064222 w 6125898"/>
              <a:gd name="connsiteY6575" fmla="*/ 4865506 h 5594367"/>
              <a:gd name="connsiteX6576" fmla="*/ 4077510 w 6125898"/>
              <a:gd name="connsiteY6576" fmla="*/ 4865506 h 5594367"/>
              <a:gd name="connsiteX6577" fmla="*/ 4077510 w 6125898"/>
              <a:gd name="connsiteY6577" fmla="*/ 4878794 h 5594367"/>
              <a:gd name="connsiteX6578" fmla="*/ 4077510 w 6125898"/>
              <a:gd name="connsiteY6578" fmla="*/ 4878794 h 5594367"/>
              <a:gd name="connsiteX6579" fmla="*/ 4077510 w 6125898"/>
              <a:gd name="connsiteY6579" fmla="*/ 4878794 h 5594367"/>
              <a:gd name="connsiteX6580" fmla="*/ 3801778 w 6125898"/>
              <a:gd name="connsiteY6580" fmla="*/ 4852882 h 5594367"/>
              <a:gd name="connsiteX6581" fmla="*/ 3788490 w 6125898"/>
              <a:gd name="connsiteY6581" fmla="*/ 4852882 h 5594367"/>
              <a:gd name="connsiteX6582" fmla="*/ 3801778 w 6125898"/>
              <a:gd name="connsiteY6582" fmla="*/ 4892082 h 5594367"/>
              <a:gd name="connsiteX6583" fmla="*/ 3815066 w 6125898"/>
              <a:gd name="connsiteY6583" fmla="*/ 4878794 h 5594367"/>
              <a:gd name="connsiteX6584" fmla="*/ 3801778 w 6125898"/>
              <a:gd name="connsiteY6584" fmla="*/ 4852882 h 5594367"/>
              <a:gd name="connsiteX6585" fmla="*/ 3801778 w 6125898"/>
              <a:gd name="connsiteY6585" fmla="*/ 4852882 h 5594367"/>
              <a:gd name="connsiteX6586" fmla="*/ 3631688 w 6125898"/>
              <a:gd name="connsiteY6586" fmla="*/ 4878794 h 5594367"/>
              <a:gd name="connsiteX6587" fmla="*/ 3644976 w 6125898"/>
              <a:gd name="connsiteY6587" fmla="*/ 4892082 h 5594367"/>
              <a:gd name="connsiteX6588" fmla="*/ 3644976 w 6125898"/>
              <a:gd name="connsiteY6588" fmla="*/ 4892082 h 5594367"/>
              <a:gd name="connsiteX6589" fmla="*/ 3631688 w 6125898"/>
              <a:gd name="connsiteY6589" fmla="*/ 4878794 h 5594367"/>
              <a:gd name="connsiteX6590" fmla="*/ 3631688 w 6125898"/>
              <a:gd name="connsiteY6590" fmla="*/ 4878794 h 5594367"/>
              <a:gd name="connsiteX6591" fmla="*/ 3749289 w 6125898"/>
              <a:gd name="connsiteY6591" fmla="*/ 4917330 h 5594367"/>
              <a:gd name="connsiteX6592" fmla="*/ 3762577 w 6125898"/>
              <a:gd name="connsiteY6592" fmla="*/ 4891417 h 5594367"/>
              <a:gd name="connsiteX6593" fmla="*/ 3749289 w 6125898"/>
              <a:gd name="connsiteY6593" fmla="*/ 4917330 h 5594367"/>
              <a:gd name="connsiteX6594" fmla="*/ 3749289 w 6125898"/>
              <a:gd name="connsiteY6594" fmla="*/ 4917330 h 5594367"/>
              <a:gd name="connsiteX6595" fmla="*/ 3762577 w 6125898"/>
              <a:gd name="connsiteY6595" fmla="*/ 4917330 h 5594367"/>
              <a:gd name="connsiteX6596" fmla="*/ 3775866 w 6125898"/>
              <a:gd name="connsiteY6596" fmla="*/ 4943242 h 5594367"/>
              <a:gd name="connsiteX6597" fmla="*/ 3775866 w 6125898"/>
              <a:gd name="connsiteY6597" fmla="*/ 4969154 h 5594367"/>
              <a:gd name="connsiteX6598" fmla="*/ 3775866 w 6125898"/>
              <a:gd name="connsiteY6598" fmla="*/ 4929953 h 5594367"/>
              <a:gd name="connsiteX6599" fmla="*/ 3775866 w 6125898"/>
              <a:gd name="connsiteY6599" fmla="*/ 4929953 h 5594367"/>
              <a:gd name="connsiteX6600" fmla="*/ 3789154 w 6125898"/>
              <a:gd name="connsiteY6600" fmla="*/ 4916665 h 5594367"/>
              <a:gd name="connsiteX6601" fmla="*/ 3762577 w 6125898"/>
              <a:gd name="connsiteY6601" fmla="*/ 4917330 h 5594367"/>
              <a:gd name="connsiteX6602" fmla="*/ 3762577 w 6125898"/>
              <a:gd name="connsiteY6602" fmla="*/ 4917330 h 5594367"/>
              <a:gd name="connsiteX6603" fmla="*/ 5414311 w 6125898"/>
              <a:gd name="connsiteY6603" fmla="*/ 4917330 h 5594367"/>
              <a:gd name="connsiteX6604" fmla="*/ 5440223 w 6125898"/>
              <a:gd name="connsiteY6604" fmla="*/ 4930618 h 5594367"/>
              <a:gd name="connsiteX6605" fmla="*/ 5414311 w 6125898"/>
              <a:gd name="connsiteY6605" fmla="*/ 4917330 h 5594367"/>
              <a:gd name="connsiteX6606" fmla="*/ 5414311 w 6125898"/>
              <a:gd name="connsiteY6606" fmla="*/ 4917330 h 5594367"/>
              <a:gd name="connsiteX6607" fmla="*/ 4050933 w 6125898"/>
              <a:gd name="connsiteY6607" fmla="*/ 4956530 h 5594367"/>
              <a:gd name="connsiteX6608" fmla="*/ 4064222 w 6125898"/>
              <a:gd name="connsiteY6608" fmla="*/ 4956530 h 5594367"/>
              <a:gd name="connsiteX6609" fmla="*/ 4064222 w 6125898"/>
              <a:gd name="connsiteY6609" fmla="*/ 4930618 h 5594367"/>
              <a:gd name="connsiteX6610" fmla="*/ 4038309 w 6125898"/>
              <a:gd name="connsiteY6610" fmla="*/ 4917330 h 5594367"/>
              <a:gd name="connsiteX6611" fmla="*/ 4050933 w 6125898"/>
              <a:gd name="connsiteY6611" fmla="*/ 4956530 h 5594367"/>
              <a:gd name="connsiteX6612" fmla="*/ 4050933 w 6125898"/>
              <a:gd name="connsiteY6612" fmla="*/ 4956530 h 5594367"/>
              <a:gd name="connsiteX6613" fmla="*/ 3789154 w 6125898"/>
              <a:gd name="connsiteY6613" fmla="*/ 4943242 h 5594367"/>
              <a:gd name="connsiteX6614" fmla="*/ 3789154 w 6125898"/>
              <a:gd name="connsiteY6614" fmla="*/ 4929953 h 5594367"/>
              <a:gd name="connsiteX6615" fmla="*/ 3789154 w 6125898"/>
              <a:gd name="connsiteY6615" fmla="*/ 4943242 h 5594367"/>
              <a:gd name="connsiteX6616" fmla="*/ 3789154 w 6125898"/>
              <a:gd name="connsiteY6616" fmla="*/ 4956530 h 5594367"/>
              <a:gd name="connsiteX6617" fmla="*/ 3802442 w 6125898"/>
              <a:gd name="connsiteY6617" fmla="*/ 4956530 h 5594367"/>
              <a:gd name="connsiteX6618" fmla="*/ 3802442 w 6125898"/>
              <a:gd name="connsiteY6618" fmla="*/ 4943242 h 5594367"/>
              <a:gd name="connsiteX6619" fmla="*/ 3789154 w 6125898"/>
              <a:gd name="connsiteY6619" fmla="*/ 4943242 h 5594367"/>
              <a:gd name="connsiteX6620" fmla="*/ 3789154 w 6125898"/>
              <a:gd name="connsiteY6620" fmla="*/ 4943242 h 5594367"/>
              <a:gd name="connsiteX6621" fmla="*/ 3854267 w 6125898"/>
              <a:gd name="connsiteY6621" fmla="*/ 4982442 h 5594367"/>
              <a:gd name="connsiteX6622" fmla="*/ 3880179 w 6125898"/>
              <a:gd name="connsiteY6622" fmla="*/ 4995731 h 5594367"/>
              <a:gd name="connsiteX6623" fmla="*/ 3866891 w 6125898"/>
              <a:gd name="connsiteY6623" fmla="*/ 4995731 h 5594367"/>
              <a:gd name="connsiteX6624" fmla="*/ 3880179 w 6125898"/>
              <a:gd name="connsiteY6624" fmla="*/ 4995731 h 5594367"/>
              <a:gd name="connsiteX6625" fmla="*/ 3880179 w 6125898"/>
              <a:gd name="connsiteY6625" fmla="*/ 4982442 h 5594367"/>
              <a:gd name="connsiteX6626" fmla="*/ 3893468 w 6125898"/>
              <a:gd name="connsiteY6626" fmla="*/ 4995731 h 5594367"/>
              <a:gd name="connsiteX6627" fmla="*/ 3893468 w 6125898"/>
              <a:gd name="connsiteY6627" fmla="*/ 5009019 h 5594367"/>
              <a:gd name="connsiteX6628" fmla="*/ 3893468 w 6125898"/>
              <a:gd name="connsiteY6628" fmla="*/ 4943906 h 5594367"/>
              <a:gd name="connsiteX6629" fmla="*/ 3854267 w 6125898"/>
              <a:gd name="connsiteY6629" fmla="*/ 4982442 h 5594367"/>
              <a:gd name="connsiteX6630" fmla="*/ 3854267 w 6125898"/>
              <a:gd name="connsiteY6630" fmla="*/ 4982442 h 5594367"/>
              <a:gd name="connsiteX6631" fmla="*/ 5440888 w 6125898"/>
              <a:gd name="connsiteY6631" fmla="*/ 4956530 h 5594367"/>
              <a:gd name="connsiteX6632" fmla="*/ 5454176 w 6125898"/>
              <a:gd name="connsiteY6632" fmla="*/ 4982442 h 5594367"/>
              <a:gd name="connsiteX6633" fmla="*/ 5440888 w 6125898"/>
              <a:gd name="connsiteY6633" fmla="*/ 4982442 h 5594367"/>
              <a:gd name="connsiteX6634" fmla="*/ 5454176 w 6125898"/>
              <a:gd name="connsiteY6634" fmla="*/ 5008355 h 5594367"/>
              <a:gd name="connsiteX6635" fmla="*/ 5440888 w 6125898"/>
              <a:gd name="connsiteY6635" fmla="*/ 4956530 h 5594367"/>
              <a:gd name="connsiteX6636" fmla="*/ 5440888 w 6125898"/>
              <a:gd name="connsiteY6636" fmla="*/ 4956530 h 5594367"/>
              <a:gd name="connsiteX6637" fmla="*/ 3815066 w 6125898"/>
              <a:gd name="connsiteY6637" fmla="*/ 4995066 h 5594367"/>
              <a:gd name="connsiteX6638" fmla="*/ 3815066 w 6125898"/>
              <a:gd name="connsiteY6638" fmla="*/ 4969154 h 5594367"/>
              <a:gd name="connsiteX6639" fmla="*/ 3815066 w 6125898"/>
              <a:gd name="connsiteY6639" fmla="*/ 4995066 h 5594367"/>
              <a:gd name="connsiteX6640" fmla="*/ 3815066 w 6125898"/>
              <a:gd name="connsiteY6640" fmla="*/ 4995066 h 5594367"/>
              <a:gd name="connsiteX6641" fmla="*/ 4142623 w 6125898"/>
              <a:gd name="connsiteY6641" fmla="*/ 5008355 h 5594367"/>
              <a:gd name="connsiteX6642" fmla="*/ 4129335 w 6125898"/>
              <a:gd name="connsiteY6642" fmla="*/ 4995066 h 5594367"/>
              <a:gd name="connsiteX6643" fmla="*/ 4116046 w 6125898"/>
              <a:gd name="connsiteY6643" fmla="*/ 5008355 h 5594367"/>
              <a:gd name="connsiteX6644" fmla="*/ 4102758 w 6125898"/>
              <a:gd name="connsiteY6644" fmla="*/ 4982442 h 5594367"/>
              <a:gd name="connsiteX6645" fmla="*/ 4116046 w 6125898"/>
              <a:gd name="connsiteY6645" fmla="*/ 5021643 h 5594367"/>
              <a:gd name="connsiteX6646" fmla="*/ 4142623 w 6125898"/>
              <a:gd name="connsiteY6646" fmla="*/ 5008355 h 5594367"/>
              <a:gd name="connsiteX6647" fmla="*/ 4142623 w 6125898"/>
              <a:gd name="connsiteY6647" fmla="*/ 5008355 h 5594367"/>
              <a:gd name="connsiteX6648" fmla="*/ 2753332 w 6125898"/>
              <a:gd name="connsiteY6648" fmla="*/ 5099379 h 5594367"/>
              <a:gd name="connsiteX6649" fmla="*/ 2753332 w 6125898"/>
              <a:gd name="connsiteY6649" fmla="*/ 5099379 h 5594367"/>
              <a:gd name="connsiteX6650" fmla="*/ 2753332 w 6125898"/>
              <a:gd name="connsiteY6650" fmla="*/ 5099379 h 5594367"/>
              <a:gd name="connsiteX6651" fmla="*/ 2765956 w 6125898"/>
              <a:gd name="connsiteY6651" fmla="*/ 5020978 h 5594367"/>
              <a:gd name="connsiteX6652" fmla="*/ 2765956 w 6125898"/>
              <a:gd name="connsiteY6652" fmla="*/ 5060179 h 5594367"/>
              <a:gd name="connsiteX6653" fmla="*/ 2752668 w 6125898"/>
              <a:gd name="connsiteY6653" fmla="*/ 5060179 h 5594367"/>
              <a:gd name="connsiteX6654" fmla="*/ 2752668 w 6125898"/>
              <a:gd name="connsiteY6654" fmla="*/ 5086091 h 5594367"/>
              <a:gd name="connsiteX6655" fmla="*/ 2752668 w 6125898"/>
              <a:gd name="connsiteY6655" fmla="*/ 5099379 h 5594367"/>
              <a:gd name="connsiteX6656" fmla="*/ 2752668 w 6125898"/>
              <a:gd name="connsiteY6656" fmla="*/ 5099379 h 5594367"/>
              <a:gd name="connsiteX6657" fmla="*/ 2739380 w 6125898"/>
              <a:gd name="connsiteY6657" fmla="*/ 5138580 h 5594367"/>
              <a:gd name="connsiteX6658" fmla="*/ 2726091 w 6125898"/>
              <a:gd name="connsiteY6658" fmla="*/ 5112667 h 5594367"/>
              <a:gd name="connsiteX6659" fmla="*/ 2726091 w 6125898"/>
              <a:gd name="connsiteY6659" fmla="*/ 5138580 h 5594367"/>
              <a:gd name="connsiteX6660" fmla="*/ 2712803 w 6125898"/>
              <a:gd name="connsiteY6660" fmla="*/ 5138580 h 5594367"/>
              <a:gd name="connsiteX6661" fmla="*/ 2673602 w 6125898"/>
              <a:gd name="connsiteY6661" fmla="*/ 5255516 h 5594367"/>
              <a:gd name="connsiteX6662" fmla="*/ 2699515 w 6125898"/>
              <a:gd name="connsiteY6662" fmla="*/ 5242228 h 5594367"/>
              <a:gd name="connsiteX6663" fmla="*/ 2699515 w 6125898"/>
              <a:gd name="connsiteY6663" fmla="*/ 5203028 h 5594367"/>
              <a:gd name="connsiteX6664" fmla="*/ 2686227 w 6125898"/>
              <a:gd name="connsiteY6664" fmla="*/ 5203028 h 5594367"/>
              <a:gd name="connsiteX6665" fmla="*/ 2699515 w 6125898"/>
              <a:gd name="connsiteY6665" fmla="*/ 5189740 h 5594367"/>
              <a:gd name="connsiteX6666" fmla="*/ 2712803 w 6125898"/>
              <a:gd name="connsiteY6666" fmla="*/ 5203028 h 5594367"/>
              <a:gd name="connsiteX6667" fmla="*/ 2752004 w 6125898"/>
              <a:gd name="connsiteY6667" fmla="*/ 5151204 h 5594367"/>
              <a:gd name="connsiteX6668" fmla="*/ 2726091 w 6125898"/>
              <a:gd name="connsiteY6668" fmla="*/ 5151204 h 5594367"/>
              <a:gd name="connsiteX6669" fmla="*/ 2752004 w 6125898"/>
              <a:gd name="connsiteY6669" fmla="*/ 5137915 h 5594367"/>
              <a:gd name="connsiteX6670" fmla="*/ 2738715 w 6125898"/>
              <a:gd name="connsiteY6670" fmla="*/ 5124627 h 5594367"/>
              <a:gd name="connsiteX6671" fmla="*/ 2764628 w 6125898"/>
              <a:gd name="connsiteY6671" fmla="*/ 5124627 h 5594367"/>
              <a:gd name="connsiteX6672" fmla="*/ 2764628 w 6125898"/>
              <a:gd name="connsiteY6672" fmla="*/ 5059514 h 5594367"/>
              <a:gd name="connsiteX6673" fmla="*/ 2790540 w 6125898"/>
              <a:gd name="connsiteY6673" fmla="*/ 5020314 h 5594367"/>
              <a:gd name="connsiteX6674" fmla="*/ 2765956 w 6125898"/>
              <a:gd name="connsiteY6674" fmla="*/ 5020978 h 5594367"/>
              <a:gd name="connsiteX6675" fmla="*/ 2765956 w 6125898"/>
              <a:gd name="connsiteY6675" fmla="*/ 5020978 h 5594367"/>
              <a:gd name="connsiteX6676" fmla="*/ 3959244 w 6125898"/>
              <a:gd name="connsiteY6676" fmla="*/ 5060179 h 5594367"/>
              <a:gd name="connsiteX6677" fmla="*/ 3959244 w 6125898"/>
              <a:gd name="connsiteY6677" fmla="*/ 5060179 h 5594367"/>
              <a:gd name="connsiteX6678" fmla="*/ 3972532 w 6125898"/>
              <a:gd name="connsiteY6678" fmla="*/ 5046891 h 5594367"/>
              <a:gd name="connsiteX6679" fmla="*/ 3959244 w 6125898"/>
              <a:gd name="connsiteY6679" fmla="*/ 5046891 h 5594367"/>
              <a:gd name="connsiteX6680" fmla="*/ 3959244 w 6125898"/>
              <a:gd name="connsiteY6680" fmla="*/ 5033602 h 5594367"/>
              <a:gd name="connsiteX6681" fmla="*/ 3959244 w 6125898"/>
              <a:gd name="connsiteY6681" fmla="*/ 5060179 h 5594367"/>
              <a:gd name="connsiteX6682" fmla="*/ 3959244 w 6125898"/>
              <a:gd name="connsiteY6682" fmla="*/ 5060179 h 5594367"/>
              <a:gd name="connsiteX6683" fmla="*/ 4038309 w 6125898"/>
              <a:gd name="connsiteY6683" fmla="*/ 5060179 h 5594367"/>
              <a:gd name="connsiteX6684" fmla="*/ 4038309 w 6125898"/>
              <a:gd name="connsiteY6684" fmla="*/ 5060179 h 5594367"/>
              <a:gd name="connsiteX6685" fmla="*/ 4038309 w 6125898"/>
              <a:gd name="connsiteY6685" fmla="*/ 5060179 h 5594367"/>
              <a:gd name="connsiteX6686" fmla="*/ 3972532 w 6125898"/>
              <a:gd name="connsiteY6686" fmla="*/ 5060179 h 5594367"/>
              <a:gd name="connsiteX6687" fmla="*/ 3972532 w 6125898"/>
              <a:gd name="connsiteY6687" fmla="*/ 5060179 h 5594367"/>
              <a:gd name="connsiteX6688" fmla="*/ 3959244 w 6125898"/>
              <a:gd name="connsiteY6688" fmla="*/ 5060179 h 5594367"/>
              <a:gd name="connsiteX6689" fmla="*/ 3972532 w 6125898"/>
              <a:gd name="connsiteY6689" fmla="*/ 5086091 h 5594367"/>
              <a:gd name="connsiteX6690" fmla="*/ 3985820 w 6125898"/>
              <a:gd name="connsiteY6690" fmla="*/ 5060179 h 5594367"/>
              <a:gd name="connsiteX6691" fmla="*/ 3972532 w 6125898"/>
              <a:gd name="connsiteY6691" fmla="*/ 5060179 h 5594367"/>
              <a:gd name="connsiteX6692" fmla="*/ 3972532 w 6125898"/>
              <a:gd name="connsiteY6692" fmla="*/ 5060179 h 5594367"/>
              <a:gd name="connsiteX6693" fmla="*/ 4103422 w 6125898"/>
              <a:gd name="connsiteY6693" fmla="*/ 5072802 h 5594367"/>
              <a:gd name="connsiteX6694" fmla="*/ 4090134 w 6125898"/>
              <a:gd name="connsiteY6694" fmla="*/ 5086091 h 5594367"/>
              <a:gd name="connsiteX6695" fmla="*/ 4103422 w 6125898"/>
              <a:gd name="connsiteY6695" fmla="*/ 5099379 h 5594367"/>
              <a:gd name="connsiteX6696" fmla="*/ 4103422 w 6125898"/>
              <a:gd name="connsiteY6696" fmla="*/ 5099379 h 5594367"/>
              <a:gd name="connsiteX6697" fmla="*/ 4116711 w 6125898"/>
              <a:gd name="connsiteY6697" fmla="*/ 5086091 h 5594367"/>
              <a:gd name="connsiteX6698" fmla="*/ 4103422 w 6125898"/>
              <a:gd name="connsiteY6698" fmla="*/ 5072802 h 5594367"/>
              <a:gd name="connsiteX6699" fmla="*/ 4103422 w 6125898"/>
              <a:gd name="connsiteY6699" fmla="*/ 5072802 h 5594367"/>
              <a:gd name="connsiteX6700" fmla="*/ 3933332 w 6125898"/>
              <a:gd name="connsiteY6700" fmla="*/ 5099379 h 5594367"/>
              <a:gd name="connsiteX6701" fmla="*/ 3920044 w 6125898"/>
              <a:gd name="connsiteY6701" fmla="*/ 5125291 h 5594367"/>
              <a:gd name="connsiteX6702" fmla="*/ 3933332 w 6125898"/>
              <a:gd name="connsiteY6702" fmla="*/ 5125291 h 5594367"/>
              <a:gd name="connsiteX6703" fmla="*/ 3933332 w 6125898"/>
              <a:gd name="connsiteY6703" fmla="*/ 5125291 h 5594367"/>
              <a:gd name="connsiteX6704" fmla="*/ 3946621 w 6125898"/>
              <a:gd name="connsiteY6704" fmla="*/ 5112003 h 5594367"/>
              <a:gd name="connsiteX6705" fmla="*/ 3933332 w 6125898"/>
              <a:gd name="connsiteY6705" fmla="*/ 5099379 h 5594367"/>
              <a:gd name="connsiteX6706" fmla="*/ 3933332 w 6125898"/>
              <a:gd name="connsiteY6706" fmla="*/ 5099379 h 5594367"/>
              <a:gd name="connsiteX6707" fmla="*/ 3133378 w 6125898"/>
              <a:gd name="connsiteY6707" fmla="*/ 5371789 h 5594367"/>
              <a:gd name="connsiteX6708" fmla="*/ 3107465 w 6125898"/>
              <a:gd name="connsiteY6708" fmla="*/ 5385077 h 5594367"/>
              <a:gd name="connsiteX6709" fmla="*/ 3120754 w 6125898"/>
              <a:gd name="connsiteY6709" fmla="*/ 5398365 h 5594367"/>
              <a:gd name="connsiteX6710" fmla="*/ 3134042 w 6125898"/>
              <a:gd name="connsiteY6710" fmla="*/ 5398365 h 5594367"/>
              <a:gd name="connsiteX6711" fmla="*/ 3133378 w 6125898"/>
              <a:gd name="connsiteY6711" fmla="*/ 5371789 h 5594367"/>
              <a:gd name="connsiteX6712" fmla="*/ 3133378 w 6125898"/>
              <a:gd name="connsiteY6712" fmla="*/ 5371789 h 5594367"/>
              <a:gd name="connsiteX6713" fmla="*/ 3106801 w 6125898"/>
              <a:gd name="connsiteY6713" fmla="*/ 5397701 h 5594367"/>
              <a:gd name="connsiteX6714" fmla="*/ 3093513 w 6125898"/>
              <a:gd name="connsiteY6714" fmla="*/ 5397701 h 5594367"/>
              <a:gd name="connsiteX6715" fmla="*/ 3106801 w 6125898"/>
              <a:gd name="connsiteY6715" fmla="*/ 5436902 h 5594367"/>
              <a:gd name="connsiteX6716" fmla="*/ 3106801 w 6125898"/>
              <a:gd name="connsiteY6716" fmla="*/ 5423614 h 5594367"/>
              <a:gd name="connsiteX6717" fmla="*/ 3106801 w 6125898"/>
              <a:gd name="connsiteY6717" fmla="*/ 5397701 h 5594367"/>
              <a:gd name="connsiteX6718" fmla="*/ 3106801 w 6125898"/>
              <a:gd name="connsiteY6718" fmla="*/ 5397701 h 5594367"/>
              <a:gd name="connsiteX6719" fmla="*/ 1887601 w 6125898"/>
              <a:gd name="connsiteY6719" fmla="*/ 752781 h 5594367"/>
              <a:gd name="connsiteX6720" fmla="*/ 1874313 w 6125898"/>
              <a:gd name="connsiteY6720" fmla="*/ 766070 h 5594367"/>
              <a:gd name="connsiteX6721" fmla="*/ 1874313 w 6125898"/>
              <a:gd name="connsiteY6721" fmla="*/ 817894 h 5594367"/>
              <a:gd name="connsiteX6722" fmla="*/ 1861024 w 6125898"/>
              <a:gd name="connsiteY6722" fmla="*/ 804606 h 5594367"/>
              <a:gd name="connsiteX6723" fmla="*/ 1874313 w 6125898"/>
              <a:gd name="connsiteY6723" fmla="*/ 843806 h 5594367"/>
              <a:gd name="connsiteX6724" fmla="*/ 1874313 w 6125898"/>
              <a:gd name="connsiteY6724" fmla="*/ 843806 h 5594367"/>
              <a:gd name="connsiteX6725" fmla="*/ 1900225 w 6125898"/>
              <a:gd name="connsiteY6725" fmla="*/ 869718 h 5594367"/>
              <a:gd name="connsiteX6726" fmla="*/ 1939425 w 6125898"/>
              <a:gd name="connsiteY6726" fmla="*/ 830518 h 5594367"/>
              <a:gd name="connsiteX6727" fmla="*/ 1952713 w 6125898"/>
              <a:gd name="connsiteY6727" fmla="*/ 830518 h 5594367"/>
              <a:gd name="connsiteX6728" fmla="*/ 2005202 w 6125898"/>
              <a:gd name="connsiteY6728" fmla="*/ 830518 h 5594367"/>
              <a:gd name="connsiteX6729" fmla="*/ 2031114 w 6125898"/>
              <a:gd name="connsiteY6729" fmla="*/ 817230 h 5594367"/>
              <a:gd name="connsiteX6730" fmla="*/ 2057027 w 6125898"/>
              <a:gd name="connsiteY6730" fmla="*/ 817230 h 5594367"/>
              <a:gd name="connsiteX6731" fmla="*/ 2082939 w 6125898"/>
              <a:gd name="connsiteY6731" fmla="*/ 791317 h 5594367"/>
              <a:gd name="connsiteX6732" fmla="*/ 2174628 w 6125898"/>
              <a:gd name="connsiteY6732" fmla="*/ 713581 h 5594367"/>
              <a:gd name="connsiteX6733" fmla="*/ 2187916 w 6125898"/>
              <a:gd name="connsiteY6733" fmla="*/ 713581 h 5594367"/>
              <a:gd name="connsiteX6734" fmla="*/ 2174628 w 6125898"/>
              <a:gd name="connsiteY6734" fmla="*/ 596644 h 5594367"/>
              <a:gd name="connsiteX6735" fmla="*/ 2108850 w 6125898"/>
              <a:gd name="connsiteY6735" fmla="*/ 518907 h 5594367"/>
              <a:gd name="connsiteX6736" fmla="*/ 2082939 w 6125898"/>
              <a:gd name="connsiteY6736" fmla="*/ 492995 h 5594367"/>
              <a:gd name="connsiteX6737" fmla="*/ 2057027 w 6125898"/>
              <a:gd name="connsiteY6737" fmla="*/ 492995 h 5594367"/>
              <a:gd name="connsiteX6738" fmla="*/ 2017826 w 6125898"/>
              <a:gd name="connsiteY6738" fmla="*/ 479707 h 5594367"/>
              <a:gd name="connsiteX6739" fmla="*/ 1978625 w 6125898"/>
              <a:gd name="connsiteY6739" fmla="*/ 479707 h 5594367"/>
              <a:gd name="connsiteX6740" fmla="*/ 1965337 w 6125898"/>
              <a:gd name="connsiteY6740" fmla="*/ 479707 h 5594367"/>
              <a:gd name="connsiteX6741" fmla="*/ 1860360 w 6125898"/>
              <a:gd name="connsiteY6741" fmla="*/ 609268 h 5594367"/>
              <a:gd name="connsiteX6742" fmla="*/ 1873648 w 6125898"/>
              <a:gd name="connsiteY6742" fmla="*/ 738829 h 5594367"/>
              <a:gd name="connsiteX6743" fmla="*/ 1887601 w 6125898"/>
              <a:gd name="connsiteY6743" fmla="*/ 752781 h 5594367"/>
              <a:gd name="connsiteX6744" fmla="*/ 1887601 w 6125898"/>
              <a:gd name="connsiteY6744" fmla="*/ 752781 h 5594367"/>
              <a:gd name="connsiteX6745" fmla="*/ 1665022 w 6125898"/>
              <a:gd name="connsiteY6745" fmla="*/ 1284977 h 5594367"/>
              <a:gd name="connsiteX6746" fmla="*/ 1586621 w 6125898"/>
              <a:gd name="connsiteY6746" fmla="*/ 1233153 h 5594367"/>
              <a:gd name="connsiteX6747" fmla="*/ 1665022 w 6125898"/>
              <a:gd name="connsiteY6747" fmla="*/ 1284977 h 5594367"/>
              <a:gd name="connsiteX6748" fmla="*/ 1665022 w 6125898"/>
              <a:gd name="connsiteY6748" fmla="*/ 1284977 h 5594367"/>
              <a:gd name="connsiteX6749" fmla="*/ 1612533 w 6125898"/>
              <a:gd name="connsiteY6749" fmla="*/ 1245777 h 5594367"/>
              <a:gd name="connsiteX6750" fmla="*/ 1612533 w 6125898"/>
              <a:gd name="connsiteY6750" fmla="*/ 1259065 h 5594367"/>
              <a:gd name="connsiteX6751" fmla="*/ 1612533 w 6125898"/>
              <a:gd name="connsiteY6751" fmla="*/ 1245777 h 5594367"/>
              <a:gd name="connsiteX6752" fmla="*/ 1612533 w 6125898"/>
              <a:gd name="connsiteY6752" fmla="*/ 1245777 h 5594367"/>
              <a:gd name="connsiteX6753" fmla="*/ 2346711 w 6125898"/>
              <a:gd name="connsiteY6753" fmla="*/ 2063006 h 5594367"/>
              <a:gd name="connsiteX6754" fmla="*/ 2346711 w 6125898"/>
              <a:gd name="connsiteY6754" fmla="*/ 2088918 h 5594367"/>
              <a:gd name="connsiteX6755" fmla="*/ 2372623 w 6125898"/>
              <a:gd name="connsiteY6755" fmla="*/ 2102207 h 5594367"/>
              <a:gd name="connsiteX6756" fmla="*/ 2385912 w 6125898"/>
              <a:gd name="connsiteY6756" fmla="*/ 2102207 h 5594367"/>
              <a:gd name="connsiteX6757" fmla="*/ 2385912 w 6125898"/>
              <a:gd name="connsiteY6757" fmla="*/ 2088918 h 5594367"/>
              <a:gd name="connsiteX6758" fmla="*/ 2372623 w 6125898"/>
              <a:gd name="connsiteY6758" fmla="*/ 2088918 h 5594367"/>
              <a:gd name="connsiteX6759" fmla="*/ 2372623 w 6125898"/>
              <a:gd name="connsiteY6759" fmla="*/ 2063006 h 5594367"/>
              <a:gd name="connsiteX6760" fmla="*/ 2346711 w 6125898"/>
              <a:gd name="connsiteY6760" fmla="*/ 2063006 h 5594367"/>
              <a:gd name="connsiteX6761" fmla="*/ 2346711 w 6125898"/>
              <a:gd name="connsiteY6761" fmla="*/ 2063006 h 5594367"/>
              <a:gd name="connsiteX6762" fmla="*/ 904268 w 6125898"/>
              <a:gd name="connsiteY6762" fmla="*/ 2387240 h 5594367"/>
              <a:gd name="connsiteX6763" fmla="*/ 838491 w 6125898"/>
              <a:gd name="connsiteY6763" fmla="*/ 2400529 h 5594367"/>
              <a:gd name="connsiteX6764" fmla="*/ 904268 w 6125898"/>
              <a:gd name="connsiteY6764" fmla="*/ 2478265 h 5594367"/>
              <a:gd name="connsiteX6765" fmla="*/ 904268 w 6125898"/>
              <a:gd name="connsiteY6765" fmla="*/ 2387240 h 5594367"/>
              <a:gd name="connsiteX6766" fmla="*/ 904268 w 6125898"/>
              <a:gd name="connsiteY6766" fmla="*/ 2387240 h 5594367"/>
              <a:gd name="connsiteX6767" fmla="*/ 2425112 w 6125898"/>
              <a:gd name="connsiteY6767" fmla="*/ 2581914 h 5594367"/>
              <a:gd name="connsiteX6768" fmla="*/ 2464312 w 6125898"/>
              <a:gd name="connsiteY6768" fmla="*/ 2581914 h 5594367"/>
              <a:gd name="connsiteX6769" fmla="*/ 2425112 w 6125898"/>
              <a:gd name="connsiteY6769" fmla="*/ 2581914 h 5594367"/>
              <a:gd name="connsiteX6770" fmla="*/ 2425112 w 6125898"/>
              <a:gd name="connsiteY6770" fmla="*/ 2581914 h 5594367"/>
              <a:gd name="connsiteX6771" fmla="*/ 5440888 w 6125898"/>
              <a:gd name="connsiteY6771" fmla="*/ 2984549 h 5594367"/>
              <a:gd name="connsiteX6772" fmla="*/ 5440888 w 6125898"/>
              <a:gd name="connsiteY6772" fmla="*/ 2997837 h 5594367"/>
              <a:gd name="connsiteX6773" fmla="*/ 5480088 w 6125898"/>
              <a:gd name="connsiteY6773" fmla="*/ 2984549 h 5594367"/>
              <a:gd name="connsiteX6774" fmla="*/ 5454176 w 6125898"/>
              <a:gd name="connsiteY6774" fmla="*/ 2971260 h 5594367"/>
              <a:gd name="connsiteX6775" fmla="*/ 5440888 w 6125898"/>
              <a:gd name="connsiteY6775" fmla="*/ 2984549 h 5594367"/>
              <a:gd name="connsiteX6776" fmla="*/ 5440888 w 6125898"/>
              <a:gd name="connsiteY6776" fmla="*/ 2984549 h 5594367"/>
              <a:gd name="connsiteX6777" fmla="*/ 5585066 w 6125898"/>
              <a:gd name="connsiteY6777" fmla="*/ 3036373 h 5594367"/>
              <a:gd name="connsiteX6778" fmla="*/ 5559154 w 6125898"/>
              <a:gd name="connsiteY6778" fmla="*/ 3010461 h 5594367"/>
              <a:gd name="connsiteX6779" fmla="*/ 5559154 w 6125898"/>
              <a:gd name="connsiteY6779" fmla="*/ 3049661 h 5594367"/>
              <a:gd name="connsiteX6780" fmla="*/ 5585066 w 6125898"/>
              <a:gd name="connsiteY6780" fmla="*/ 3036373 h 5594367"/>
              <a:gd name="connsiteX6781" fmla="*/ 5585066 w 6125898"/>
              <a:gd name="connsiteY6781" fmla="*/ 3036373 h 5594367"/>
              <a:gd name="connsiteX6782" fmla="*/ 5663466 w 6125898"/>
              <a:gd name="connsiteY6782" fmla="*/ 3801778 h 5594367"/>
              <a:gd name="connsiteX6783" fmla="*/ 5650178 w 6125898"/>
              <a:gd name="connsiteY6783" fmla="*/ 3762578 h 5594367"/>
              <a:gd name="connsiteX6784" fmla="*/ 5650178 w 6125898"/>
              <a:gd name="connsiteY6784" fmla="*/ 3788490 h 5594367"/>
              <a:gd name="connsiteX6785" fmla="*/ 5624267 w 6125898"/>
              <a:gd name="connsiteY6785" fmla="*/ 3801778 h 5594367"/>
              <a:gd name="connsiteX6786" fmla="*/ 5663466 w 6125898"/>
              <a:gd name="connsiteY6786" fmla="*/ 3801778 h 5594367"/>
              <a:gd name="connsiteX6787" fmla="*/ 5663466 w 6125898"/>
              <a:gd name="connsiteY6787" fmla="*/ 3801778 h 5594367"/>
              <a:gd name="connsiteX6788" fmla="*/ 4470843 w 6125898"/>
              <a:gd name="connsiteY6788" fmla="*/ 4553895 h 5594367"/>
              <a:gd name="connsiteX6789" fmla="*/ 4496755 w 6125898"/>
              <a:gd name="connsiteY6789" fmla="*/ 4527983 h 5594367"/>
              <a:gd name="connsiteX6790" fmla="*/ 4483467 w 6125898"/>
              <a:gd name="connsiteY6790" fmla="*/ 4462870 h 5594367"/>
              <a:gd name="connsiteX6791" fmla="*/ 4457555 w 6125898"/>
              <a:gd name="connsiteY6791" fmla="*/ 4476159 h 5594367"/>
              <a:gd name="connsiteX6792" fmla="*/ 4470843 w 6125898"/>
              <a:gd name="connsiteY6792" fmla="*/ 4527983 h 5594367"/>
              <a:gd name="connsiteX6793" fmla="*/ 4484131 w 6125898"/>
              <a:gd name="connsiteY6793" fmla="*/ 4514695 h 5594367"/>
              <a:gd name="connsiteX6794" fmla="*/ 4484131 w 6125898"/>
              <a:gd name="connsiteY6794" fmla="*/ 4514695 h 5594367"/>
              <a:gd name="connsiteX6795" fmla="*/ 4484131 w 6125898"/>
              <a:gd name="connsiteY6795" fmla="*/ 4527983 h 5594367"/>
              <a:gd name="connsiteX6796" fmla="*/ 4458220 w 6125898"/>
              <a:gd name="connsiteY6796" fmla="*/ 4527983 h 5594367"/>
              <a:gd name="connsiteX6797" fmla="*/ 4470843 w 6125898"/>
              <a:gd name="connsiteY6797" fmla="*/ 4553895 h 5594367"/>
              <a:gd name="connsiteX6798" fmla="*/ 4470843 w 6125898"/>
              <a:gd name="connsiteY6798" fmla="*/ 4553895 h 5594367"/>
              <a:gd name="connsiteX6799" fmla="*/ 4365866 w 6125898"/>
              <a:gd name="connsiteY6799" fmla="*/ 4553895 h 5594367"/>
              <a:gd name="connsiteX6800" fmla="*/ 4391778 w 6125898"/>
              <a:gd name="connsiteY6800" fmla="*/ 4605719 h 5594367"/>
              <a:gd name="connsiteX6801" fmla="*/ 4417690 w 6125898"/>
              <a:gd name="connsiteY6801" fmla="*/ 4605719 h 5594367"/>
              <a:gd name="connsiteX6802" fmla="*/ 4365866 w 6125898"/>
              <a:gd name="connsiteY6802" fmla="*/ 4553895 h 5594367"/>
              <a:gd name="connsiteX6803" fmla="*/ 4365866 w 6125898"/>
              <a:gd name="connsiteY6803" fmla="*/ 4553895 h 5594367"/>
              <a:gd name="connsiteX6804" fmla="*/ 4654222 w 6125898"/>
              <a:gd name="connsiteY6804" fmla="*/ 4579807 h 5594367"/>
              <a:gd name="connsiteX6805" fmla="*/ 4628310 w 6125898"/>
              <a:gd name="connsiteY6805" fmla="*/ 4579807 h 5594367"/>
              <a:gd name="connsiteX6806" fmla="*/ 4615021 w 6125898"/>
              <a:gd name="connsiteY6806" fmla="*/ 4593096 h 5594367"/>
              <a:gd name="connsiteX6807" fmla="*/ 4628310 w 6125898"/>
              <a:gd name="connsiteY6807" fmla="*/ 4606384 h 5594367"/>
              <a:gd name="connsiteX6808" fmla="*/ 4667510 w 6125898"/>
              <a:gd name="connsiteY6808" fmla="*/ 4593096 h 5594367"/>
              <a:gd name="connsiteX6809" fmla="*/ 4667510 w 6125898"/>
              <a:gd name="connsiteY6809" fmla="*/ 4606384 h 5594367"/>
              <a:gd name="connsiteX6810" fmla="*/ 4680798 w 6125898"/>
              <a:gd name="connsiteY6810" fmla="*/ 4593096 h 5594367"/>
              <a:gd name="connsiteX6811" fmla="*/ 4654222 w 6125898"/>
              <a:gd name="connsiteY6811" fmla="*/ 4579807 h 5594367"/>
              <a:gd name="connsiteX6812" fmla="*/ 4654222 w 6125898"/>
              <a:gd name="connsiteY6812" fmla="*/ 4579807 h 5594367"/>
              <a:gd name="connsiteX6813" fmla="*/ 4155911 w 6125898"/>
              <a:gd name="connsiteY6813" fmla="*/ 4619008 h 5594367"/>
              <a:gd name="connsiteX6814" fmla="*/ 4129999 w 6125898"/>
              <a:gd name="connsiteY6814" fmla="*/ 4619008 h 5594367"/>
              <a:gd name="connsiteX6815" fmla="*/ 4143287 w 6125898"/>
              <a:gd name="connsiteY6815" fmla="*/ 4670832 h 5594367"/>
              <a:gd name="connsiteX6816" fmla="*/ 4156575 w 6125898"/>
              <a:gd name="connsiteY6816" fmla="*/ 4631632 h 5594367"/>
              <a:gd name="connsiteX6817" fmla="*/ 4155911 w 6125898"/>
              <a:gd name="connsiteY6817" fmla="*/ 4619008 h 5594367"/>
              <a:gd name="connsiteX6818" fmla="*/ 4155911 w 6125898"/>
              <a:gd name="connsiteY6818" fmla="*/ 4619008 h 5594367"/>
              <a:gd name="connsiteX6819" fmla="*/ 4116711 w 6125898"/>
              <a:gd name="connsiteY6819" fmla="*/ 4684120 h 5594367"/>
              <a:gd name="connsiteX6820" fmla="*/ 4129999 w 6125898"/>
              <a:gd name="connsiteY6820" fmla="*/ 4684120 h 5594367"/>
              <a:gd name="connsiteX6821" fmla="*/ 4129999 w 6125898"/>
              <a:gd name="connsiteY6821" fmla="*/ 4684120 h 5594367"/>
              <a:gd name="connsiteX6822" fmla="*/ 4129999 w 6125898"/>
              <a:gd name="connsiteY6822" fmla="*/ 4670832 h 5594367"/>
              <a:gd name="connsiteX6823" fmla="*/ 4116711 w 6125898"/>
              <a:gd name="connsiteY6823" fmla="*/ 4684120 h 5594367"/>
              <a:gd name="connsiteX6824" fmla="*/ 4116711 w 6125898"/>
              <a:gd name="connsiteY6824" fmla="*/ 4684120 h 5594367"/>
              <a:gd name="connsiteX6825" fmla="*/ 891644 w 6125898"/>
              <a:gd name="connsiteY6825" fmla="*/ 4684120 h 5594367"/>
              <a:gd name="connsiteX6826" fmla="*/ 891644 w 6125898"/>
              <a:gd name="connsiteY6826" fmla="*/ 4723321 h 5594367"/>
              <a:gd name="connsiteX6827" fmla="*/ 930845 w 6125898"/>
              <a:gd name="connsiteY6827" fmla="*/ 4723321 h 5594367"/>
              <a:gd name="connsiteX6828" fmla="*/ 930845 w 6125898"/>
              <a:gd name="connsiteY6828" fmla="*/ 4684120 h 5594367"/>
              <a:gd name="connsiteX6829" fmla="*/ 891644 w 6125898"/>
              <a:gd name="connsiteY6829" fmla="*/ 4684120 h 5594367"/>
              <a:gd name="connsiteX6830" fmla="*/ 891644 w 6125898"/>
              <a:gd name="connsiteY6830" fmla="*/ 4684120 h 5594367"/>
              <a:gd name="connsiteX6831" fmla="*/ 4247600 w 6125898"/>
              <a:gd name="connsiteY6831" fmla="*/ 4800393 h 5594367"/>
              <a:gd name="connsiteX6832" fmla="*/ 4273512 w 6125898"/>
              <a:gd name="connsiteY6832" fmla="*/ 4826305 h 5594367"/>
              <a:gd name="connsiteX6833" fmla="*/ 4247600 w 6125898"/>
              <a:gd name="connsiteY6833" fmla="*/ 4800393 h 5594367"/>
              <a:gd name="connsiteX6834" fmla="*/ 4247600 w 6125898"/>
              <a:gd name="connsiteY6834" fmla="*/ 4800393 h 5594367"/>
              <a:gd name="connsiteX6835" fmla="*/ 4050933 w 6125898"/>
              <a:gd name="connsiteY6835" fmla="*/ 4839593 h 5594367"/>
              <a:gd name="connsiteX6836" fmla="*/ 4050933 w 6125898"/>
              <a:gd name="connsiteY6836" fmla="*/ 4826305 h 5594367"/>
              <a:gd name="connsiteX6837" fmla="*/ 4064222 w 6125898"/>
              <a:gd name="connsiteY6837" fmla="*/ 4813017 h 5594367"/>
              <a:gd name="connsiteX6838" fmla="*/ 4025021 w 6125898"/>
              <a:gd name="connsiteY6838" fmla="*/ 4826305 h 5594367"/>
              <a:gd name="connsiteX6839" fmla="*/ 4038309 w 6125898"/>
              <a:gd name="connsiteY6839" fmla="*/ 4839593 h 5594367"/>
              <a:gd name="connsiteX6840" fmla="*/ 4050933 w 6125898"/>
              <a:gd name="connsiteY6840" fmla="*/ 4839593 h 5594367"/>
              <a:gd name="connsiteX6841" fmla="*/ 4050933 w 6125898"/>
              <a:gd name="connsiteY6841" fmla="*/ 4839593 h 5594367"/>
              <a:gd name="connsiteX6842" fmla="*/ 3644976 w 6125898"/>
              <a:gd name="connsiteY6842" fmla="*/ 4852882 h 5594367"/>
              <a:gd name="connsiteX6843" fmla="*/ 3644976 w 6125898"/>
              <a:gd name="connsiteY6843" fmla="*/ 4839593 h 5594367"/>
              <a:gd name="connsiteX6844" fmla="*/ 3631688 w 6125898"/>
              <a:gd name="connsiteY6844" fmla="*/ 4839593 h 5594367"/>
              <a:gd name="connsiteX6845" fmla="*/ 3618400 w 6125898"/>
              <a:gd name="connsiteY6845" fmla="*/ 4813681 h 5594367"/>
              <a:gd name="connsiteX6846" fmla="*/ 3618400 w 6125898"/>
              <a:gd name="connsiteY6846" fmla="*/ 4852882 h 5594367"/>
              <a:gd name="connsiteX6847" fmla="*/ 3644976 w 6125898"/>
              <a:gd name="connsiteY6847" fmla="*/ 4852882 h 5594367"/>
              <a:gd name="connsiteX6848" fmla="*/ 3644976 w 6125898"/>
              <a:gd name="connsiteY6848" fmla="*/ 4852882 h 5594367"/>
              <a:gd name="connsiteX6849" fmla="*/ 2385912 w 6125898"/>
              <a:gd name="connsiteY6849" fmla="*/ 5345877 h 5594367"/>
              <a:gd name="connsiteX6850" fmla="*/ 2399200 w 6125898"/>
              <a:gd name="connsiteY6850" fmla="*/ 5397701 h 5594367"/>
              <a:gd name="connsiteX6851" fmla="*/ 2412488 w 6125898"/>
              <a:gd name="connsiteY6851" fmla="*/ 5410989 h 5594367"/>
              <a:gd name="connsiteX6852" fmla="*/ 2425776 w 6125898"/>
              <a:gd name="connsiteY6852" fmla="*/ 5333253 h 5594367"/>
              <a:gd name="connsiteX6853" fmla="*/ 2385912 w 6125898"/>
              <a:gd name="connsiteY6853" fmla="*/ 5345877 h 5594367"/>
              <a:gd name="connsiteX6854" fmla="*/ 2385912 w 6125898"/>
              <a:gd name="connsiteY6854" fmla="*/ 5345877 h 5594367"/>
              <a:gd name="connsiteX6855" fmla="*/ 2399200 w 6125898"/>
              <a:gd name="connsiteY6855" fmla="*/ 5358501 h 5594367"/>
              <a:gd name="connsiteX6856" fmla="*/ 2412488 w 6125898"/>
              <a:gd name="connsiteY6856" fmla="*/ 5345212 h 5594367"/>
              <a:gd name="connsiteX6857" fmla="*/ 2412488 w 6125898"/>
              <a:gd name="connsiteY6857" fmla="*/ 5358501 h 5594367"/>
              <a:gd name="connsiteX6858" fmla="*/ 2399200 w 6125898"/>
              <a:gd name="connsiteY6858" fmla="*/ 5358501 h 5594367"/>
              <a:gd name="connsiteX6859" fmla="*/ 2399200 w 6125898"/>
              <a:gd name="connsiteY6859" fmla="*/ 5358501 h 5594367"/>
              <a:gd name="connsiteX6860" fmla="*/ 2897511 w 6125898"/>
              <a:gd name="connsiteY6860" fmla="*/ 5462149 h 5594367"/>
              <a:gd name="connsiteX6861" fmla="*/ 2871598 w 6125898"/>
              <a:gd name="connsiteY6861" fmla="*/ 5475438 h 5594367"/>
              <a:gd name="connsiteX6862" fmla="*/ 2897511 w 6125898"/>
              <a:gd name="connsiteY6862" fmla="*/ 5488726 h 5594367"/>
              <a:gd name="connsiteX6863" fmla="*/ 2910799 w 6125898"/>
              <a:gd name="connsiteY6863" fmla="*/ 5462814 h 5594367"/>
              <a:gd name="connsiteX6864" fmla="*/ 2897511 w 6125898"/>
              <a:gd name="connsiteY6864" fmla="*/ 5462814 h 5594367"/>
              <a:gd name="connsiteX6865" fmla="*/ 2897511 w 6125898"/>
              <a:gd name="connsiteY6865" fmla="*/ 5462149 h 5594367"/>
              <a:gd name="connsiteX6866" fmla="*/ 2897511 w 6125898"/>
              <a:gd name="connsiteY6866" fmla="*/ 5462149 h 559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Lst>
            <a:rect l="l" t="t" r="r" b="b"/>
            <a:pathLst>
              <a:path w="6125898" h="5594367">
                <a:moveTo>
                  <a:pt x="2477600" y="0"/>
                </a:moveTo>
                <a:cubicBezTo>
                  <a:pt x="2477600" y="0"/>
                  <a:pt x="2477600" y="0"/>
                  <a:pt x="2464312" y="0"/>
                </a:cubicBezTo>
                <a:cubicBezTo>
                  <a:pt x="2464977" y="13288"/>
                  <a:pt x="2477600" y="13288"/>
                  <a:pt x="2477600" y="0"/>
                </a:cubicBezTo>
                <a:lnTo>
                  <a:pt x="2477600" y="0"/>
                </a:lnTo>
                <a:close/>
                <a:moveTo>
                  <a:pt x="1953378" y="142849"/>
                </a:moveTo>
                <a:cubicBezTo>
                  <a:pt x="1992578" y="129561"/>
                  <a:pt x="1953378" y="65113"/>
                  <a:pt x="1927466" y="65113"/>
                </a:cubicBezTo>
                <a:cubicBezTo>
                  <a:pt x="1874977" y="78401"/>
                  <a:pt x="1900889" y="156137"/>
                  <a:pt x="1953378" y="142849"/>
                </a:cubicBezTo>
                <a:lnTo>
                  <a:pt x="1953378" y="142849"/>
                </a:lnTo>
                <a:close/>
                <a:moveTo>
                  <a:pt x="2687556" y="116937"/>
                </a:moveTo>
                <a:cubicBezTo>
                  <a:pt x="2700844" y="103649"/>
                  <a:pt x="2700844" y="91025"/>
                  <a:pt x="2700844" y="77736"/>
                </a:cubicBezTo>
                <a:cubicBezTo>
                  <a:pt x="2687556" y="77736"/>
                  <a:pt x="2674932" y="91025"/>
                  <a:pt x="2674932" y="103649"/>
                </a:cubicBezTo>
                <a:cubicBezTo>
                  <a:pt x="2674932" y="103649"/>
                  <a:pt x="2674932" y="90360"/>
                  <a:pt x="2661644" y="90360"/>
                </a:cubicBezTo>
                <a:cubicBezTo>
                  <a:pt x="2661644" y="90360"/>
                  <a:pt x="2661644" y="103649"/>
                  <a:pt x="2661644" y="116272"/>
                </a:cubicBezTo>
                <a:cubicBezTo>
                  <a:pt x="2674268" y="116937"/>
                  <a:pt x="2674268" y="130225"/>
                  <a:pt x="2687556" y="116937"/>
                </a:cubicBezTo>
                <a:lnTo>
                  <a:pt x="2687556" y="116937"/>
                </a:lnTo>
                <a:close/>
                <a:moveTo>
                  <a:pt x="3330044" y="285698"/>
                </a:moveTo>
                <a:cubicBezTo>
                  <a:pt x="3343332" y="246498"/>
                  <a:pt x="3343332" y="207962"/>
                  <a:pt x="3304132" y="207962"/>
                </a:cubicBezTo>
                <a:cubicBezTo>
                  <a:pt x="3277555" y="246498"/>
                  <a:pt x="3303467" y="272410"/>
                  <a:pt x="3330044" y="285698"/>
                </a:cubicBezTo>
                <a:lnTo>
                  <a:pt x="3330044" y="285698"/>
                </a:lnTo>
                <a:close/>
                <a:moveTo>
                  <a:pt x="5768444" y="1154752"/>
                </a:moveTo>
                <a:cubicBezTo>
                  <a:pt x="5794356" y="1154752"/>
                  <a:pt x="5820933" y="1128840"/>
                  <a:pt x="5834221" y="1115551"/>
                </a:cubicBezTo>
                <a:cubicBezTo>
                  <a:pt x="5834221" y="1102263"/>
                  <a:pt x="5847510" y="1076351"/>
                  <a:pt x="5847510" y="1063727"/>
                </a:cubicBezTo>
                <a:cubicBezTo>
                  <a:pt x="5847510" y="985991"/>
                  <a:pt x="5755820" y="960079"/>
                  <a:pt x="5716620" y="1011903"/>
                </a:cubicBezTo>
                <a:cubicBezTo>
                  <a:pt x="5676755" y="1064392"/>
                  <a:pt x="5715955" y="1142128"/>
                  <a:pt x="5768444" y="1154752"/>
                </a:cubicBezTo>
                <a:lnTo>
                  <a:pt x="5768444" y="1154752"/>
                </a:lnTo>
                <a:close/>
                <a:moveTo>
                  <a:pt x="4247600" y="1232488"/>
                </a:moveTo>
                <a:cubicBezTo>
                  <a:pt x="4260888" y="1219200"/>
                  <a:pt x="4273512" y="1206576"/>
                  <a:pt x="4286801" y="1193288"/>
                </a:cubicBezTo>
                <a:cubicBezTo>
                  <a:pt x="4286801" y="1102263"/>
                  <a:pt x="4181823" y="1115551"/>
                  <a:pt x="4195111" y="1193288"/>
                </a:cubicBezTo>
                <a:cubicBezTo>
                  <a:pt x="4195111" y="1206576"/>
                  <a:pt x="4221688" y="1219865"/>
                  <a:pt x="4247600" y="1232488"/>
                </a:cubicBezTo>
                <a:lnTo>
                  <a:pt x="4247600" y="1232488"/>
                </a:lnTo>
                <a:close/>
                <a:moveTo>
                  <a:pt x="2765956" y="1349425"/>
                </a:moveTo>
                <a:cubicBezTo>
                  <a:pt x="2765956" y="1362714"/>
                  <a:pt x="2765956" y="1362714"/>
                  <a:pt x="2779245" y="1362714"/>
                </a:cubicBezTo>
                <a:lnTo>
                  <a:pt x="2779245" y="1362714"/>
                </a:lnTo>
                <a:lnTo>
                  <a:pt x="2765956" y="1349425"/>
                </a:lnTo>
                <a:lnTo>
                  <a:pt x="2765956" y="1349425"/>
                </a:lnTo>
                <a:close/>
                <a:moveTo>
                  <a:pt x="2582578" y="1427162"/>
                </a:moveTo>
                <a:lnTo>
                  <a:pt x="2582578" y="1427162"/>
                </a:lnTo>
                <a:cubicBezTo>
                  <a:pt x="2582578" y="1453074"/>
                  <a:pt x="2582578" y="1453074"/>
                  <a:pt x="2608490" y="1453074"/>
                </a:cubicBezTo>
                <a:cubicBezTo>
                  <a:pt x="2609155" y="1440450"/>
                  <a:pt x="2595866" y="1440450"/>
                  <a:pt x="2582578" y="1427162"/>
                </a:cubicBezTo>
                <a:lnTo>
                  <a:pt x="2582578" y="1427162"/>
                </a:lnTo>
                <a:close/>
                <a:moveTo>
                  <a:pt x="3316756" y="1440450"/>
                </a:moveTo>
                <a:cubicBezTo>
                  <a:pt x="3316756" y="1453738"/>
                  <a:pt x="3316756" y="1479650"/>
                  <a:pt x="3330044" y="1479650"/>
                </a:cubicBezTo>
                <a:cubicBezTo>
                  <a:pt x="3343332" y="1466362"/>
                  <a:pt x="3343332" y="1453738"/>
                  <a:pt x="3343332" y="1440450"/>
                </a:cubicBezTo>
                <a:cubicBezTo>
                  <a:pt x="3343332" y="1440450"/>
                  <a:pt x="3330044" y="1440450"/>
                  <a:pt x="3316756" y="1440450"/>
                </a:cubicBezTo>
                <a:lnTo>
                  <a:pt x="3316756" y="1440450"/>
                </a:lnTo>
                <a:close/>
                <a:moveTo>
                  <a:pt x="3408445" y="1518187"/>
                </a:moveTo>
                <a:cubicBezTo>
                  <a:pt x="3408445" y="1504898"/>
                  <a:pt x="3395157" y="1492274"/>
                  <a:pt x="3382533" y="1492274"/>
                </a:cubicBezTo>
                <a:cubicBezTo>
                  <a:pt x="3369909" y="1492274"/>
                  <a:pt x="3382533" y="1518187"/>
                  <a:pt x="3382533" y="1518187"/>
                </a:cubicBezTo>
                <a:lnTo>
                  <a:pt x="3408445" y="1518187"/>
                </a:lnTo>
                <a:lnTo>
                  <a:pt x="3408445" y="1518187"/>
                </a:lnTo>
                <a:lnTo>
                  <a:pt x="3408445" y="1518187"/>
                </a:lnTo>
                <a:close/>
                <a:moveTo>
                  <a:pt x="1848400" y="1518187"/>
                </a:moveTo>
                <a:cubicBezTo>
                  <a:pt x="1835112" y="1531475"/>
                  <a:pt x="1861689" y="1570011"/>
                  <a:pt x="1874313" y="1544099"/>
                </a:cubicBezTo>
                <a:lnTo>
                  <a:pt x="1874313" y="1557387"/>
                </a:lnTo>
                <a:cubicBezTo>
                  <a:pt x="1887601" y="1531475"/>
                  <a:pt x="1861024" y="1544099"/>
                  <a:pt x="1861024" y="1531475"/>
                </a:cubicBezTo>
                <a:cubicBezTo>
                  <a:pt x="1874313" y="1531475"/>
                  <a:pt x="1874313" y="1531475"/>
                  <a:pt x="1874313" y="1531475"/>
                </a:cubicBezTo>
                <a:cubicBezTo>
                  <a:pt x="1874977" y="1518187"/>
                  <a:pt x="1861689" y="1518187"/>
                  <a:pt x="1848400" y="1518187"/>
                </a:cubicBezTo>
                <a:lnTo>
                  <a:pt x="1848400" y="1518187"/>
                </a:lnTo>
                <a:close/>
                <a:moveTo>
                  <a:pt x="2753332" y="1557387"/>
                </a:moveTo>
                <a:cubicBezTo>
                  <a:pt x="2753332" y="1544099"/>
                  <a:pt x="2740044" y="1544099"/>
                  <a:pt x="2727421" y="1531475"/>
                </a:cubicBezTo>
                <a:cubicBezTo>
                  <a:pt x="2726756" y="1557387"/>
                  <a:pt x="2740044" y="1557387"/>
                  <a:pt x="2753332" y="1557387"/>
                </a:cubicBezTo>
                <a:lnTo>
                  <a:pt x="2753332" y="1557387"/>
                </a:lnTo>
                <a:close/>
                <a:moveTo>
                  <a:pt x="5610978" y="1661036"/>
                </a:moveTo>
                <a:cubicBezTo>
                  <a:pt x="5585066" y="1647747"/>
                  <a:pt x="5571778" y="1661036"/>
                  <a:pt x="5571778" y="1686948"/>
                </a:cubicBezTo>
                <a:cubicBezTo>
                  <a:pt x="5598354" y="1673659"/>
                  <a:pt x="5610978" y="1686948"/>
                  <a:pt x="5610978" y="1661036"/>
                </a:cubicBezTo>
                <a:lnTo>
                  <a:pt x="5610978" y="1661036"/>
                </a:lnTo>
                <a:close/>
                <a:moveTo>
                  <a:pt x="2163333" y="1725484"/>
                </a:moveTo>
                <a:cubicBezTo>
                  <a:pt x="2137421" y="1738772"/>
                  <a:pt x="2124132" y="1712195"/>
                  <a:pt x="2110844" y="1725484"/>
                </a:cubicBezTo>
                <a:cubicBezTo>
                  <a:pt x="2124132" y="1738772"/>
                  <a:pt x="2150045" y="1738772"/>
                  <a:pt x="2163333" y="1725484"/>
                </a:cubicBezTo>
                <a:lnTo>
                  <a:pt x="2163333" y="1725484"/>
                </a:lnTo>
                <a:close/>
                <a:moveTo>
                  <a:pt x="3906756" y="1816508"/>
                </a:moveTo>
                <a:cubicBezTo>
                  <a:pt x="3920044" y="1816508"/>
                  <a:pt x="3932667" y="1816508"/>
                  <a:pt x="3945956" y="1803220"/>
                </a:cubicBezTo>
                <a:cubicBezTo>
                  <a:pt x="3945956" y="1789932"/>
                  <a:pt x="3959244" y="1777308"/>
                  <a:pt x="3959244" y="1751396"/>
                </a:cubicBezTo>
                <a:cubicBezTo>
                  <a:pt x="3945956" y="1751396"/>
                  <a:pt x="3933332" y="1738108"/>
                  <a:pt x="3920044" y="1738108"/>
                </a:cubicBezTo>
                <a:cubicBezTo>
                  <a:pt x="3880844" y="1752060"/>
                  <a:pt x="3867555" y="1790596"/>
                  <a:pt x="3906756" y="1816508"/>
                </a:cubicBezTo>
                <a:lnTo>
                  <a:pt x="3906756" y="1816508"/>
                </a:lnTo>
                <a:close/>
                <a:moveTo>
                  <a:pt x="3579199" y="1816508"/>
                </a:moveTo>
                <a:cubicBezTo>
                  <a:pt x="3605112" y="1816508"/>
                  <a:pt x="3618400" y="1829797"/>
                  <a:pt x="3618400" y="1816508"/>
                </a:cubicBezTo>
                <a:cubicBezTo>
                  <a:pt x="3631688" y="1777308"/>
                  <a:pt x="3579199" y="1790596"/>
                  <a:pt x="3579199" y="1803220"/>
                </a:cubicBezTo>
                <a:cubicBezTo>
                  <a:pt x="3579199" y="1816508"/>
                  <a:pt x="3579199" y="1816508"/>
                  <a:pt x="3579199" y="1816508"/>
                </a:cubicBezTo>
                <a:lnTo>
                  <a:pt x="3579199" y="1816508"/>
                </a:lnTo>
                <a:close/>
                <a:moveTo>
                  <a:pt x="2228445" y="2024470"/>
                </a:moveTo>
                <a:cubicBezTo>
                  <a:pt x="2241733" y="2024470"/>
                  <a:pt x="2241733" y="2024470"/>
                  <a:pt x="2254357" y="2037758"/>
                </a:cubicBezTo>
                <a:cubicBezTo>
                  <a:pt x="2254357" y="2024470"/>
                  <a:pt x="2254357" y="2024470"/>
                  <a:pt x="2254357" y="2024470"/>
                </a:cubicBezTo>
                <a:cubicBezTo>
                  <a:pt x="2241069" y="2024470"/>
                  <a:pt x="2241069" y="1998558"/>
                  <a:pt x="2228445" y="2011182"/>
                </a:cubicBezTo>
                <a:cubicBezTo>
                  <a:pt x="2241733" y="2011182"/>
                  <a:pt x="2228445" y="2024470"/>
                  <a:pt x="2228445" y="2024470"/>
                </a:cubicBezTo>
                <a:lnTo>
                  <a:pt x="2228445" y="2024470"/>
                </a:lnTo>
                <a:close/>
                <a:moveTo>
                  <a:pt x="930845" y="2063006"/>
                </a:moveTo>
                <a:cubicBezTo>
                  <a:pt x="930845" y="2049718"/>
                  <a:pt x="930845" y="2037094"/>
                  <a:pt x="917556" y="2037094"/>
                </a:cubicBezTo>
                <a:cubicBezTo>
                  <a:pt x="904268" y="2037094"/>
                  <a:pt x="904268" y="2037094"/>
                  <a:pt x="891644" y="2037094"/>
                </a:cubicBezTo>
                <a:cubicBezTo>
                  <a:pt x="891644" y="2063006"/>
                  <a:pt x="904268" y="2076294"/>
                  <a:pt x="930845" y="2063006"/>
                </a:cubicBezTo>
                <a:lnTo>
                  <a:pt x="930845" y="2063006"/>
                </a:lnTo>
                <a:close/>
                <a:moveTo>
                  <a:pt x="2399200" y="2088918"/>
                </a:moveTo>
                <a:cubicBezTo>
                  <a:pt x="2399200" y="2088918"/>
                  <a:pt x="2385912" y="2088918"/>
                  <a:pt x="2385912" y="2102207"/>
                </a:cubicBezTo>
                <a:cubicBezTo>
                  <a:pt x="2399200" y="2102207"/>
                  <a:pt x="2399200" y="2102207"/>
                  <a:pt x="2399200" y="2102207"/>
                </a:cubicBezTo>
                <a:lnTo>
                  <a:pt x="2399200" y="2088918"/>
                </a:lnTo>
                <a:lnTo>
                  <a:pt x="2399200" y="2088918"/>
                </a:lnTo>
                <a:lnTo>
                  <a:pt x="2399200" y="2088918"/>
                </a:lnTo>
                <a:close/>
                <a:moveTo>
                  <a:pt x="2451689" y="2102207"/>
                </a:moveTo>
                <a:cubicBezTo>
                  <a:pt x="2464977" y="2115495"/>
                  <a:pt x="2451689" y="2141407"/>
                  <a:pt x="2464977" y="2141407"/>
                </a:cubicBezTo>
                <a:cubicBezTo>
                  <a:pt x="2464977" y="2128119"/>
                  <a:pt x="2464977" y="2141407"/>
                  <a:pt x="2478265" y="2128119"/>
                </a:cubicBezTo>
                <a:cubicBezTo>
                  <a:pt x="2464977" y="2128119"/>
                  <a:pt x="2464977" y="2102207"/>
                  <a:pt x="2451689" y="2102207"/>
                </a:cubicBezTo>
                <a:lnTo>
                  <a:pt x="2451689" y="2102207"/>
                </a:lnTo>
                <a:close/>
                <a:moveTo>
                  <a:pt x="5165821" y="2114830"/>
                </a:moveTo>
                <a:cubicBezTo>
                  <a:pt x="5152533" y="2101542"/>
                  <a:pt x="5139909" y="2101542"/>
                  <a:pt x="5139909" y="2114830"/>
                </a:cubicBezTo>
                <a:cubicBezTo>
                  <a:pt x="5152533" y="2114830"/>
                  <a:pt x="5165821" y="2114830"/>
                  <a:pt x="5165821" y="2114830"/>
                </a:cubicBezTo>
                <a:lnTo>
                  <a:pt x="5165821" y="2114830"/>
                </a:lnTo>
                <a:close/>
                <a:moveTo>
                  <a:pt x="1219200" y="2374616"/>
                </a:moveTo>
                <a:cubicBezTo>
                  <a:pt x="1205912" y="2374616"/>
                  <a:pt x="1205912" y="2387905"/>
                  <a:pt x="1205912" y="2400529"/>
                </a:cubicBezTo>
                <a:cubicBezTo>
                  <a:pt x="1219200" y="2400529"/>
                  <a:pt x="1219200" y="2400529"/>
                  <a:pt x="1231824" y="2400529"/>
                </a:cubicBezTo>
                <a:cubicBezTo>
                  <a:pt x="1232489" y="2387240"/>
                  <a:pt x="1219200" y="2374616"/>
                  <a:pt x="1219200" y="2374616"/>
                </a:cubicBezTo>
                <a:lnTo>
                  <a:pt x="1219200" y="2374616"/>
                </a:lnTo>
                <a:close/>
                <a:moveTo>
                  <a:pt x="65113" y="2659650"/>
                </a:moveTo>
                <a:cubicBezTo>
                  <a:pt x="51824" y="2646362"/>
                  <a:pt x="51824" y="2646362"/>
                  <a:pt x="65113" y="2633738"/>
                </a:cubicBezTo>
                <a:cubicBezTo>
                  <a:pt x="13288" y="2595202"/>
                  <a:pt x="13288" y="2698851"/>
                  <a:pt x="65113" y="2659650"/>
                </a:cubicBezTo>
                <a:lnTo>
                  <a:pt x="65113" y="2659650"/>
                </a:lnTo>
                <a:close/>
                <a:moveTo>
                  <a:pt x="13288" y="2685562"/>
                </a:moveTo>
                <a:cubicBezTo>
                  <a:pt x="13288" y="2698851"/>
                  <a:pt x="13288" y="2711475"/>
                  <a:pt x="0" y="2711475"/>
                </a:cubicBezTo>
                <a:cubicBezTo>
                  <a:pt x="25912" y="2724763"/>
                  <a:pt x="52489" y="2698186"/>
                  <a:pt x="39201" y="2685562"/>
                </a:cubicBezTo>
                <a:cubicBezTo>
                  <a:pt x="25912" y="2685562"/>
                  <a:pt x="25912" y="2685562"/>
                  <a:pt x="13288" y="2685562"/>
                </a:cubicBezTo>
                <a:lnTo>
                  <a:pt x="13288" y="2685562"/>
                </a:lnTo>
                <a:close/>
                <a:moveTo>
                  <a:pt x="5388400" y="2932724"/>
                </a:moveTo>
                <a:cubicBezTo>
                  <a:pt x="5362487" y="2932724"/>
                  <a:pt x="5335911" y="2919436"/>
                  <a:pt x="5309998" y="2932724"/>
                </a:cubicBezTo>
                <a:cubicBezTo>
                  <a:pt x="5349199" y="2932724"/>
                  <a:pt x="5349199" y="2958637"/>
                  <a:pt x="5388400" y="2971925"/>
                </a:cubicBezTo>
                <a:cubicBezTo>
                  <a:pt x="5375111" y="2945348"/>
                  <a:pt x="5375111" y="2958637"/>
                  <a:pt x="5388400" y="2932724"/>
                </a:cubicBezTo>
                <a:lnTo>
                  <a:pt x="5388400" y="2932724"/>
                </a:lnTo>
                <a:close/>
                <a:moveTo>
                  <a:pt x="812578" y="3088197"/>
                </a:moveTo>
                <a:cubicBezTo>
                  <a:pt x="812578" y="3088197"/>
                  <a:pt x="799290" y="3101486"/>
                  <a:pt x="812578" y="3101486"/>
                </a:cubicBezTo>
                <a:lnTo>
                  <a:pt x="812578" y="3101486"/>
                </a:lnTo>
                <a:cubicBezTo>
                  <a:pt x="812578" y="3088197"/>
                  <a:pt x="825867" y="3101486"/>
                  <a:pt x="825867" y="3088197"/>
                </a:cubicBezTo>
                <a:cubicBezTo>
                  <a:pt x="812578" y="3088197"/>
                  <a:pt x="812578" y="3088197"/>
                  <a:pt x="812578" y="3088197"/>
                </a:cubicBezTo>
                <a:lnTo>
                  <a:pt x="812578" y="3088197"/>
                </a:lnTo>
                <a:close/>
                <a:moveTo>
                  <a:pt x="5637555" y="3282871"/>
                </a:moveTo>
                <a:cubicBezTo>
                  <a:pt x="5637555" y="3282871"/>
                  <a:pt x="5637555" y="3282871"/>
                  <a:pt x="5624267" y="3282871"/>
                </a:cubicBezTo>
                <a:lnTo>
                  <a:pt x="5624267" y="3282871"/>
                </a:lnTo>
                <a:lnTo>
                  <a:pt x="5624267" y="3296159"/>
                </a:lnTo>
                <a:cubicBezTo>
                  <a:pt x="5637555" y="3295494"/>
                  <a:pt x="5637555" y="3295494"/>
                  <a:pt x="5637555" y="3282871"/>
                </a:cubicBezTo>
                <a:lnTo>
                  <a:pt x="5637555" y="3282871"/>
                </a:lnTo>
                <a:close/>
                <a:moveTo>
                  <a:pt x="5519289" y="3386519"/>
                </a:moveTo>
                <a:cubicBezTo>
                  <a:pt x="5545201" y="3386519"/>
                  <a:pt x="5558489" y="3360607"/>
                  <a:pt x="5571778" y="3347319"/>
                </a:cubicBezTo>
                <a:cubicBezTo>
                  <a:pt x="5585066" y="3334031"/>
                  <a:pt x="5610978" y="3321407"/>
                  <a:pt x="5624267" y="3308118"/>
                </a:cubicBezTo>
                <a:cubicBezTo>
                  <a:pt x="5585066" y="3321407"/>
                  <a:pt x="5571778" y="3359943"/>
                  <a:pt x="5519289" y="3373231"/>
                </a:cubicBezTo>
                <a:lnTo>
                  <a:pt x="5519289" y="3386519"/>
                </a:lnTo>
                <a:lnTo>
                  <a:pt x="5519289" y="3386519"/>
                </a:lnTo>
                <a:lnTo>
                  <a:pt x="5519289" y="3386519"/>
                </a:lnTo>
                <a:close/>
                <a:moveTo>
                  <a:pt x="5322622" y="3672217"/>
                </a:moveTo>
                <a:cubicBezTo>
                  <a:pt x="5322622" y="3685506"/>
                  <a:pt x="5335911" y="3685506"/>
                  <a:pt x="5335911" y="3685506"/>
                </a:cubicBezTo>
                <a:cubicBezTo>
                  <a:pt x="5335911" y="3685506"/>
                  <a:pt x="5335911" y="3672217"/>
                  <a:pt x="5322622" y="3672217"/>
                </a:cubicBezTo>
                <a:lnTo>
                  <a:pt x="5322622" y="3672217"/>
                </a:lnTo>
                <a:close/>
                <a:moveTo>
                  <a:pt x="5506665" y="3710753"/>
                </a:moveTo>
                <a:cubicBezTo>
                  <a:pt x="5519953" y="3710753"/>
                  <a:pt x="5519953" y="3736666"/>
                  <a:pt x="5519953" y="3724042"/>
                </a:cubicBezTo>
                <a:cubicBezTo>
                  <a:pt x="5519953" y="3724042"/>
                  <a:pt x="5519953" y="3724042"/>
                  <a:pt x="5519953" y="3710753"/>
                </a:cubicBezTo>
                <a:cubicBezTo>
                  <a:pt x="5519289" y="3724042"/>
                  <a:pt x="5506665" y="3710753"/>
                  <a:pt x="5506665" y="3710753"/>
                </a:cubicBezTo>
                <a:lnTo>
                  <a:pt x="5506665" y="3710753"/>
                </a:lnTo>
                <a:close/>
                <a:moveTo>
                  <a:pt x="5610978" y="3801778"/>
                </a:moveTo>
                <a:cubicBezTo>
                  <a:pt x="5624267" y="3801778"/>
                  <a:pt x="5624267" y="3788490"/>
                  <a:pt x="5624267" y="3788490"/>
                </a:cubicBezTo>
                <a:cubicBezTo>
                  <a:pt x="5610978" y="3788490"/>
                  <a:pt x="5610978" y="3788490"/>
                  <a:pt x="5610978" y="3788490"/>
                </a:cubicBezTo>
                <a:lnTo>
                  <a:pt x="5610978" y="3801778"/>
                </a:lnTo>
                <a:lnTo>
                  <a:pt x="5610978" y="3801778"/>
                </a:lnTo>
                <a:lnTo>
                  <a:pt x="5610978" y="3801778"/>
                </a:lnTo>
                <a:close/>
                <a:moveTo>
                  <a:pt x="2490889" y="3788490"/>
                </a:moveTo>
                <a:cubicBezTo>
                  <a:pt x="2477600" y="3801778"/>
                  <a:pt x="2477600" y="3788490"/>
                  <a:pt x="2464977" y="3788490"/>
                </a:cubicBezTo>
                <a:cubicBezTo>
                  <a:pt x="2464977" y="3801778"/>
                  <a:pt x="2478265" y="3801778"/>
                  <a:pt x="2478265" y="3814402"/>
                </a:cubicBezTo>
                <a:cubicBezTo>
                  <a:pt x="2477600" y="3801778"/>
                  <a:pt x="2490889" y="3801778"/>
                  <a:pt x="2490889" y="3788490"/>
                </a:cubicBezTo>
                <a:lnTo>
                  <a:pt x="2490889" y="3788490"/>
                </a:lnTo>
                <a:close/>
                <a:moveTo>
                  <a:pt x="2255022" y="3905427"/>
                </a:moveTo>
                <a:cubicBezTo>
                  <a:pt x="2268310" y="3905427"/>
                  <a:pt x="2268310" y="3892139"/>
                  <a:pt x="2268310" y="3892139"/>
                </a:cubicBezTo>
                <a:cubicBezTo>
                  <a:pt x="2268310" y="3892139"/>
                  <a:pt x="2255022" y="3892803"/>
                  <a:pt x="2255022" y="3905427"/>
                </a:cubicBezTo>
                <a:lnTo>
                  <a:pt x="2255022" y="3905427"/>
                </a:lnTo>
                <a:close/>
                <a:moveTo>
                  <a:pt x="2241733" y="3918715"/>
                </a:moveTo>
                <a:cubicBezTo>
                  <a:pt x="2241733" y="3918715"/>
                  <a:pt x="2267646" y="3905427"/>
                  <a:pt x="2255022" y="3892803"/>
                </a:cubicBezTo>
                <a:cubicBezTo>
                  <a:pt x="2255022" y="3918715"/>
                  <a:pt x="2228445" y="3905427"/>
                  <a:pt x="2241733" y="3918715"/>
                </a:cubicBezTo>
                <a:lnTo>
                  <a:pt x="2241733" y="3918715"/>
                </a:lnTo>
                <a:close/>
                <a:moveTo>
                  <a:pt x="2215822" y="3944627"/>
                </a:moveTo>
                <a:cubicBezTo>
                  <a:pt x="2202534" y="3944627"/>
                  <a:pt x="2189909" y="3944627"/>
                  <a:pt x="2202534" y="3957915"/>
                </a:cubicBezTo>
                <a:cubicBezTo>
                  <a:pt x="2202534" y="3944627"/>
                  <a:pt x="2215822" y="3957251"/>
                  <a:pt x="2215822" y="3944627"/>
                </a:cubicBezTo>
                <a:lnTo>
                  <a:pt x="2215822" y="3944627"/>
                </a:lnTo>
                <a:close/>
                <a:moveTo>
                  <a:pt x="5454176" y="3996451"/>
                </a:moveTo>
                <a:cubicBezTo>
                  <a:pt x="5454176" y="3983163"/>
                  <a:pt x="5454176" y="3983163"/>
                  <a:pt x="5454176" y="3983163"/>
                </a:cubicBezTo>
                <a:cubicBezTo>
                  <a:pt x="5440888" y="3983163"/>
                  <a:pt x="5440888" y="3983163"/>
                  <a:pt x="5440888" y="3983163"/>
                </a:cubicBezTo>
                <a:cubicBezTo>
                  <a:pt x="5440888" y="3983163"/>
                  <a:pt x="5440888" y="3996451"/>
                  <a:pt x="5454176" y="3996451"/>
                </a:cubicBezTo>
                <a:lnTo>
                  <a:pt x="5454176" y="3996451"/>
                </a:lnTo>
                <a:close/>
                <a:moveTo>
                  <a:pt x="5571778" y="3996451"/>
                </a:moveTo>
                <a:cubicBezTo>
                  <a:pt x="5558489" y="3996451"/>
                  <a:pt x="5558489" y="3983163"/>
                  <a:pt x="5558489" y="4009740"/>
                </a:cubicBezTo>
                <a:cubicBezTo>
                  <a:pt x="5571778" y="4009075"/>
                  <a:pt x="5571778" y="3996451"/>
                  <a:pt x="5571778" y="3996451"/>
                </a:cubicBezTo>
                <a:lnTo>
                  <a:pt x="5571778" y="3996451"/>
                </a:lnTo>
                <a:close/>
                <a:moveTo>
                  <a:pt x="5585066" y="4009075"/>
                </a:moveTo>
                <a:cubicBezTo>
                  <a:pt x="5585066" y="4009075"/>
                  <a:pt x="5585066" y="4009075"/>
                  <a:pt x="5585066" y="4022364"/>
                </a:cubicBezTo>
                <a:cubicBezTo>
                  <a:pt x="5598354" y="4022364"/>
                  <a:pt x="5610978" y="4009075"/>
                  <a:pt x="5585066" y="4009075"/>
                </a:cubicBezTo>
                <a:lnTo>
                  <a:pt x="5585066" y="4009075"/>
                </a:lnTo>
                <a:close/>
                <a:moveTo>
                  <a:pt x="5545865" y="4034988"/>
                </a:moveTo>
                <a:cubicBezTo>
                  <a:pt x="5559154" y="4034988"/>
                  <a:pt x="5545865" y="4034988"/>
                  <a:pt x="5559154" y="4034988"/>
                </a:cubicBezTo>
                <a:cubicBezTo>
                  <a:pt x="5559154" y="4021699"/>
                  <a:pt x="5559154" y="4009075"/>
                  <a:pt x="5545865" y="4021699"/>
                </a:cubicBezTo>
                <a:cubicBezTo>
                  <a:pt x="5558489" y="4022364"/>
                  <a:pt x="5545865" y="4022364"/>
                  <a:pt x="5545865" y="4034988"/>
                </a:cubicBezTo>
                <a:lnTo>
                  <a:pt x="5545865" y="4034988"/>
                </a:lnTo>
                <a:close/>
                <a:moveTo>
                  <a:pt x="5585066" y="4034988"/>
                </a:moveTo>
                <a:cubicBezTo>
                  <a:pt x="5598354" y="4048276"/>
                  <a:pt x="5610978" y="4021699"/>
                  <a:pt x="5598354" y="4021699"/>
                </a:cubicBezTo>
                <a:cubicBezTo>
                  <a:pt x="5598354" y="4034988"/>
                  <a:pt x="5598354" y="4034988"/>
                  <a:pt x="5585066" y="4034988"/>
                </a:cubicBezTo>
                <a:lnTo>
                  <a:pt x="5585066" y="4034988"/>
                </a:lnTo>
                <a:close/>
                <a:moveTo>
                  <a:pt x="5610978" y="4086812"/>
                </a:moveTo>
                <a:cubicBezTo>
                  <a:pt x="5610978" y="4100100"/>
                  <a:pt x="5610978" y="4112724"/>
                  <a:pt x="5610978" y="4112724"/>
                </a:cubicBezTo>
                <a:cubicBezTo>
                  <a:pt x="5610978" y="4112724"/>
                  <a:pt x="5624267" y="4100100"/>
                  <a:pt x="5610978" y="4086812"/>
                </a:cubicBezTo>
                <a:lnTo>
                  <a:pt x="5610978" y="4086812"/>
                </a:lnTo>
                <a:close/>
                <a:moveTo>
                  <a:pt x="5257509" y="4139300"/>
                </a:moveTo>
                <a:cubicBezTo>
                  <a:pt x="5257509" y="4152589"/>
                  <a:pt x="5270798" y="4152589"/>
                  <a:pt x="5270798" y="4152589"/>
                </a:cubicBezTo>
                <a:cubicBezTo>
                  <a:pt x="5270134" y="4139300"/>
                  <a:pt x="5270134" y="4139300"/>
                  <a:pt x="5257509" y="4139300"/>
                </a:cubicBezTo>
                <a:lnTo>
                  <a:pt x="5257509" y="4139300"/>
                </a:lnTo>
                <a:close/>
                <a:moveTo>
                  <a:pt x="5191732" y="4217037"/>
                </a:moveTo>
                <a:cubicBezTo>
                  <a:pt x="5205021" y="4217037"/>
                  <a:pt x="5205021" y="4217037"/>
                  <a:pt x="5205021" y="4217037"/>
                </a:cubicBezTo>
                <a:cubicBezTo>
                  <a:pt x="5205021" y="4203749"/>
                  <a:pt x="5205021" y="4203749"/>
                  <a:pt x="5205021" y="4203749"/>
                </a:cubicBezTo>
                <a:cubicBezTo>
                  <a:pt x="5191732" y="4203749"/>
                  <a:pt x="5191732" y="4203749"/>
                  <a:pt x="5191732" y="4217037"/>
                </a:cubicBezTo>
                <a:lnTo>
                  <a:pt x="5191732" y="4217037"/>
                </a:lnTo>
                <a:close/>
                <a:moveTo>
                  <a:pt x="2818445" y="4346598"/>
                </a:moveTo>
                <a:cubicBezTo>
                  <a:pt x="2831733" y="4346598"/>
                  <a:pt x="2831733" y="4333310"/>
                  <a:pt x="2831733" y="4320686"/>
                </a:cubicBezTo>
                <a:cubicBezTo>
                  <a:pt x="2818445" y="4320686"/>
                  <a:pt x="2818445" y="4333310"/>
                  <a:pt x="2818445" y="4346598"/>
                </a:cubicBezTo>
                <a:lnTo>
                  <a:pt x="2818445" y="4346598"/>
                </a:lnTo>
                <a:close/>
                <a:moveTo>
                  <a:pt x="2989199" y="4333310"/>
                </a:moveTo>
                <a:cubicBezTo>
                  <a:pt x="3002488" y="4333310"/>
                  <a:pt x="2989199" y="4346598"/>
                  <a:pt x="3002488" y="4346598"/>
                </a:cubicBezTo>
                <a:cubicBezTo>
                  <a:pt x="3002488" y="4333310"/>
                  <a:pt x="2989199" y="4320686"/>
                  <a:pt x="2989199" y="4333310"/>
                </a:cubicBezTo>
                <a:lnTo>
                  <a:pt x="2989199" y="4333310"/>
                </a:lnTo>
                <a:close/>
                <a:moveTo>
                  <a:pt x="4562532" y="4359222"/>
                </a:moveTo>
                <a:cubicBezTo>
                  <a:pt x="4562532" y="4359222"/>
                  <a:pt x="4562532" y="4359222"/>
                  <a:pt x="4575821" y="4359222"/>
                </a:cubicBezTo>
                <a:cubicBezTo>
                  <a:pt x="4575821" y="4359222"/>
                  <a:pt x="4575821" y="4345934"/>
                  <a:pt x="4562532" y="4345934"/>
                </a:cubicBezTo>
                <a:lnTo>
                  <a:pt x="4562532" y="4345934"/>
                </a:lnTo>
                <a:lnTo>
                  <a:pt x="4562532" y="4359222"/>
                </a:lnTo>
                <a:lnTo>
                  <a:pt x="4562532" y="4359222"/>
                </a:lnTo>
                <a:lnTo>
                  <a:pt x="4562532" y="4359222"/>
                </a:lnTo>
                <a:close/>
                <a:moveTo>
                  <a:pt x="4523332" y="4359222"/>
                </a:moveTo>
                <a:cubicBezTo>
                  <a:pt x="4510044" y="4372510"/>
                  <a:pt x="4510044" y="4359222"/>
                  <a:pt x="4510044" y="4372510"/>
                </a:cubicBezTo>
                <a:cubicBezTo>
                  <a:pt x="4523332" y="4372510"/>
                  <a:pt x="4523332" y="4372510"/>
                  <a:pt x="4523332" y="4372510"/>
                </a:cubicBezTo>
                <a:cubicBezTo>
                  <a:pt x="4523332" y="4372510"/>
                  <a:pt x="4523332" y="4372510"/>
                  <a:pt x="4523332" y="4385798"/>
                </a:cubicBezTo>
                <a:cubicBezTo>
                  <a:pt x="4510044" y="4385798"/>
                  <a:pt x="4510044" y="4385798"/>
                  <a:pt x="4510044" y="4399087"/>
                </a:cubicBezTo>
                <a:cubicBezTo>
                  <a:pt x="4523332" y="4399087"/>
                  <a:pt x="4510044" y="4385798"/>
                  <a:pt x="4523332" y="4399087"/>
                </a:cubicBezTo>
                <a:cubicBezTo>
                  <a:pt x="4535956" y="4385798"/>
                  <a:pt x="4523332" y="4372510"/>
                  <a:pt x="4523332" y="4359222"/>
                </a:cubicBezTo>
                <a:lnTo>
                  <a:pt x="4523332" y="4359222"/>
                </a:lnTo>
                <a:close/>
                <a:moveTo>
                  <a:pt x="5020978" y="4385798"/>
                </a:moveTo>
                <a:lnTo>
                  <a:pt x="5034266" y="4385798"/>
                </a:lnTo>
                <a:cubicBezTo>
                  <a:pt x="5020978" y="4372510"/>
                  <a:pt x="5020978" y="4372510"/>
                  <a:pt x="5020978" y="4385798"/>
                </a:cubicBezTo>
                <a:lnTo>
                  <a:pt x="5020978" y="4385798"/>
                </a:lnTo>
                <a:close/>
                <a:moveTo>
                  <a:pt x="3185866" y="4398422"/>
                </a:moveTo>
                <a:cubicBezTo>
                  <a:pt x="3172578" y="4398422"/>
                  <a:pt x="3146666" y="4411710"/>
                  <a:pt x="3120089" y="4385134"/>
                </a:cubicBezTo>
                <a:cubicBezTo>
                  <a:pt x="3146002" y="4411046"/>
                  <a:pt x="3159290" y="4436958"/>
                  <a:pt x="3198490" y="4450247"/>
                </a:cubicBezTo>
                <a:cubicBezTo>
                  <a:pt x="3199155" y="4424334"/>
                  <a:pt x="3185866" y="4424334"/>
                  <a:pt x="3185866" y="4398422"/>
                </a:cubicBezTo>
                <a:lnTo>
                  <a:pt x="3185866" y="4398422"/>
                </a:lnTo>
                <a:close/>
                <a:moveTo>
                  <a:pt x="4470843" y="4411710"/>
                </a:moveTo>
                <a:cubicBezTo>
                  <a:pt x="4484131" y="4411710"/>
                  <a:pt x="4496755" y="4398422"/>
                  <a:pt x="4496755" y="4385798"/>
                </a:cubicBezTo>
                <a:cubicBezTo>
                  <a:pt x="4483467" y="4385798"/>
                  <a:pt x="4483467" y="4398422"/>
                  <a:pt x="4470843" y="4411710"/>
                </a:cubicBezTo>
                <a:lnTo>
                  <a:pt x="4470843" y="4411710"/>
                </a:lnTo>
                <a:close/>
                <a:moveTo>
                  <a:pt x="4615021" y="4411710"/>
                </a:moveTo>
                <a:cubicBezTo>
                  <a:pt x="4615021" y="4411710"/>
                  <a:pt x="4615021" y="4411710"/>
                  <a:pt x="4615021" y="4398422"/>
                </a:cubicBezTo>
                <a:cubicBezTo>
                  <a:pt x="4601733" y="4398422"/>
                  <a:pt x="4601733" y="4411710"/>
                  <a:pt x="4615021" y="4411710"/>
                </a:cubicBezTo>
                <a:lnTo>
                  <a:pt x="4615021" y="4411710"/>
                </a:lnTo>
                <a:close/>
                <a:moveTo>
                  <a:pt x="4247600" y="4411710"/>
                </a:moveTo>
                <a:lnTo>
                  <a:pt x="4247600" y="4424999"/>
                </a:lnTo>
                <a:cubicBezTo>
                  <a:pt x="4260888" y="4424334"/>
                  <a:pt x="4260888" y="4411710"/>
                  <a:pt x="4247600" y="4411710"/>
                </a:cubicBezTo>
                <a:lnTo>
                  <a:pt x="4247600" y="4411710"/>
                </a:lnTo>
                <a:close/>
                <a:moveTo>
                  <a:pt x="4457555" y="4411710"/>
                </a:moveTo>
                <a:lnTo>
                  <a:pt x="4457555" y="4424999"/>
                </a:lnTo>
                <a:cubicBezTo>
                  <a:pt x="4470843" y="4424999"/>
                  <a:pt x="4483467" y="4411710"/>
                  <a:pt x="4470843" y="4424999"/>
                </a:cubicBezTo>
                <a:cubicBezTo>
                  <a:pt x="4484131" y="4424999"/>
                  <a:pt x="4484131" y="4424999"/>
                  <a:pt x="4484131" y="4424999"/>
                </a:cubicBezTo>
                <a:cubicBezTo>
                  <a:pt x="4484131" y="4411710"/>
                  <a:pt x="4484131" y="4411710"/>
                  <a:pt x="4470843" y="4411710"/>
                </a:cubicBezTo>
                <a:cubicBezTo>
                  <a:pt x="4470843" y="4411710"/>
                  <a:pt x="4470843" y="4411710"/>
                  <a:pt x="4457555" y="4411710"/>
                </a:cubicBezTo>
                <a:lnTo>
                  <a:pt x="4457555" y="4411710"/>
                </a:lnTo>
                <a:close/>
                <a:moveTo>
                  <a:pt x="4418355" y="4411710"/>
                </a:moveTo>
                <a:cubicBezTo>
                  <a:pt x="4405067" y="4424999"/>
                  <a:pt x="4405067" y="4424999"/>
                  <a:pt x="4405067" y="4437623"/>
                </a:cubicBezTo>
                <a:cubicBezTo>
                  <a:pt x="4418355" y="4437623"/>
                  <a:pt x="4405067" y="4424334"/>
                  <a:pt x="4418355" y="4424334"/>
                </a:cubicBezTo>
                <a:lnTo>
                  <a:pt x="4418355" y="4411710"/>
                </a:lnTo>
                <a:lnTo>
                  <a:pt x="4418355" y="4411710"/>
                </a:lnTo>
                <a:close/>
                <a:moveTo>
                  <a:pt x="4601733" y="4424334"/>
                </a:moveTo>
                <a:cubicBezTo>
                  <a:pt x="4615021" y="4424334"/>
                  <a:pt x="4615021" y="4424334"/>
                  <a:pt x="4615021" y="4424334"/>
                </a:cubicBezTo>
                <a:lnTo>
                  <a:pt x="4615021" y="4424334"/>
                </a:lnTo>
                <a:lnTo>
                  <a:pt x="4601733" y="4424334"/>
                </a:lnTo>
                <a:lnTo>
                  <a:pt x="4601733" y="4424334"/>
                </a:lnTo>
                <a:close/>
                <a:moveTo>
                  <a:pt x="4588445" y="4476159"/>
                </a:moveTo>
                <a:cubicBezTo>
                  <a:pt x="4588445" y="4476159"/>
                  <a:pt x="4588445" y="4476159"/>
                  <a:pt x="4601733" y="4476159"/>
                </a:cubicBezTo>
                <a:cubicBezTo>
                  <a:pt x="4601733" y="4476159"/>
                  <a:pt x="4601733" y="4476159"/>
                  <a:pt x="4601733" y="4462870"/>
                </a:cubicBezTo>
                <a:cubicBezTo>
                  <a:pt x="4615021" y="4462870"/>
                  <a:pt x="4601733" y="4462870"/>
                  <a:pt x="4615021" y="4462870"/>
                </a:cubicBezTo>
                <a:cubicBezTo>
                  <a:pt x="4615021" y="4449582"/>
                  <a:pt x="4615021" y="4449582"/>
                  <a:pt x="4615021" y="4449582"/>
                </a:cubicBezTo>
                <a:cubicBezTo>
                  <a:pt x="4588445" y="4437623"/>
                  <a:pt x="4588445" y="4463535"/>
                  <a:pt x="4588445" y="4476159"/>
                </a:cubicBezTo>
                <a:lnTo>
                  <a:pt x="4588445" y="4476159"/>
                </a:lnTo>
                <a:close/>
                <a:moveTo>
                  <a:pt x="4890089" y="4450247"/>
                </a:moveTo>
                <a:cubicBezTo>
                  <a:pt x="4876801" y="4450247"/>
                  <a:pt x="4876801" y="4450247"/>
                  <a:pt x="4876801" y="4450247"/>
                </a:cubicBezTo>
                <a:cubicBezTo>
                  <a:pt x="4876801" y="4463535"/>
                  <a:pt x="4876801" y="4463535"/>
                  <a:pt x="4876801" y="4463535"/>
                </a:cubicBezTo>
                <a:cubicBezTo>
                  <a:pt x="4890089" y="4463535"/>
                  <a:pt x="4890089" y="4463535"/>
                  <a:pt x="4890089" y="4450247"/>
                </a:cubicBezTo>
                <a:lnTo>
                  <a:pt x="4890089" y="4450247"/>
                </a:lnTo>
                <a:close/>
                <a:moveTo>
                  <a:pt x="4379154" y="4463535"/>
                </a:moveTo>
                <a:cubicBezTo>
                  <a:pt x="4392443" y="4463535"/>
                  <a:pt x="4379154" y="4476823"/>
                  <a:pt x="4405067" y="4476823"/>
                </a:cubicBezTo>
                <a:cubicBezTo>
                  <a:pt x="4405067" y="4463535"/>
                  <a:pt x="4391778" y="4463535"/>
                  <a:pt x="4391778" y="4463535"/>
                </a:cubicBezTo>
                <a:lnTo>
                  <a:pt x="4379154" y="4463535"/>
                </a:lnTo>
                <a:lnTo>
                  <a:pt x="4379154" y="4463535"/>
                </a:lnTo>
                <a:close/>
                <a:moveTo>
                  <a:pt x="4430978" y="4476159"/>
                </a:moveTo>
                <a:cubicBezTo>
                  <a:pt x="4430978" y="4489447"/>
                  <a:pt x="4417690" y="4489447"/>
                  <a:pt x="4417690" y="4489447"/>
                </a:cubicBezTo>
                <a:cubicBezTo>
                  <a:pt x="4430978" y="4489447"/>
                  <a:pt x="4430978" y="4489447"/>
                  <a:pt x="4430978" y="4489447"/>
                </a:cubicBezTo>
                <a:lnTo>
                  <a:pt x="4430978" y="4476159"/>
                </a:lnTo>
                <a:lnTo>
                  <a:pt x="4430978" y="4476159"/>
                </a:lnTo>
                <a:close/>
                <a:moveTo>
                  <a:pt x="4640934" y="4527983"/>
                </a:moveTo>
                <a:cubicBezTo>
                  <a:pt x="4654222" y="4514695"/>
                  <a:pt x="4640934" y="4502071"/>
                  <a:pt x="4666845" y="4514695"/>
                </a:cubicBezTo>
                <a:cubicBezTo>
                  <a:pt x="4666845" y="4488783"/>
                  <a:pt x="4640934" y="4501406"/>
                  <a:pt x="4640934" y="4514695"/>
                </a:cubicBezTo>
                <a:cubicBezTo>
                  <a:pt x="4654222" y="4515359"/>
                  <a:pt x="4627645" y="4527983"/>
                  <a:pt x="4640934" y="4527983"/>
                </a:cubicBezTo>
                <a:lnTo>
                  <a:pt x="4640934" y="4527983"/>
                </a:lnTo>
                <a:close/>
                <a:moveTo>
                  <a:pt x="4798399" y="4515359"/>
                </a:moveTo>
                <a:cubicBezTo>
                  <a:pt x="4811688" y="4515359"/>
                  <a:pt x="4811688" y="4515359"/>
                  <a:pt x="4811688" y="4515359"/>
                </a:cubicBezTo>
                <a:cubicBezTo>
                  <a:pt x="4824312" y="4489447"/>
                  <a:pt x="4798399" y="4489447"/>
                  <a:pt x="4798399" y="4515359"/>
                </a:cubicBezTo>
                <a:lnTo>
                  <a:pt x="4798399" y="4515359"/>
                </a:lnTo>
                <a:close/>
                <a:moveTo>
                  <a:pt x="4981778" y="4502071"/>
                </a:moveTo>
                <a:cubicBezTo>
                  <a:pt x="4981778" y="4502071"/>
                  <a:pt x="4942577" y="4502071"/>
                  <a:pt x="4955865" y="4515359"/>
                </a:cubicBezTo>
                <a:cubicBezTo>
                  <a:pt x="4969154" y="4502071"/>
                  <a:pt x="4981778" y="4515359"/>
                  <a:pt x="4981778" y="4502071"/>
                </a:cubicBezTo>
                <a:lnTo>
                  <a:pt x="4981778" y="4502071"/>
                </a:lnTo>
                <a:close/>
                <a:moveTo>
                  <a:pt x="4247600" y="4515359"/>
                </a:moveTo>
                <a:cubicBezTo>
                  <a:pt x="4234312" y="4515359"/>
                  <a:pt x="4234312" y="4515359"/>
                  <a:pt x="4234312" y="4515359"/>
                </a:cubicBezTo>
                <a:cubicBezTo>
                  <a:pt x="4234312" y="4528647"/>
                  <a:pt x="4234312" y="4528647"/>
                  <a:pt x="4247600" y="4528647"/>
                </a:cubicBezTo>
                <a:cubicBezTo>
                  <a:pt x="4234312" y="4527983"/>
                  <a:pt x="4247600" y="4527983"/>
                  <a:pt x="4247600" y="4515359"/>
                </a:cubicBezTo>
                <a:lnTo>
                  <a:pt x="4247600" y="4515359"/>
                </a:lnTo>
                <a:close/>
                <a:moveTo>
                  <a:pt x="4942577" y="4541271"/>
                </a:moveTo>
                <a:cubicBezTo>
                  <a:pt x="4955865" y="4554559"/>
                  <a:pt x="4955865" y="4527983"/>
                  <a:pt x="4942577" y="4527983"/>
                </a:cubicBezTo>
                <a:cubicBezTo>
                  <a:pt x="4942577" y="4541271"/>
                  <a:pt x="4942577" y="4527983"/>
                  <a:pt x="4942577" y="4541271"/>
                </a:cubicBezTo>
                <a:lnTo>
                  <a:pt x="4942577" y="4541271"/>
                </a:lnTo>
                <a:close/>
                <a:moveTo>
                  <a:pt x="4025021" y="4553895"/>
                </a:moveTo>
                <a:cubicBezTo>
                  <a:pt x="4011733" y="4553895"/>
                  <a:pt x="4011733" y="4540607"/>
                  <a:pt x="4011733" y="4540607"/>
                </a:cubicBezTo>
                <a:cubicBezTo>
                  <a:pt x="3998445" y="4567183"/>
                  <a:pt x="4011733" y="4567183"/>
                  <a:pt x="4025021" y="4553895"/>
                </a:cubicBezTo>
                <a:lnTo>
                  <a:pt x="4025021" y="4553895"/>
                </a:lnTo>
                <a:close/>
                <a:moveTo>
                  <a:pt x="2897511" y="4553895"/>
                </a:moveTo>
                <a:cubicBezTo>
                  <a:pt x="2897511" y="4579807"/>
                  <a:pt x="2897511" y="4579807"/>
                  <a:pt x="2897511" y="4579807"/>
                </a:cubicBezTo>
                <a:lnTo>
                  <a:pt x="2897511" y="4579807"/>
                </a:lnTo>
                <a:cubicBezTo>
                  <a:pt x="2897511" y="4553895"/>
                  <a:pt x="2897511" y="4553895"/>
                  <a:pt x="2897511" y="4553895"/>
                </a:cubicBezTo>
                <a:lnTo>
                  <a:pt x="2897511" y="4553895"/>
                </a:lnTo>
                <a:close/>
                <a:moveTo>
                  <a:pt x="4103422" y="4579807"/>
                </a:moveTo>
                <a:cubicBezTo>
                  <a:pt x="4103422" y="4579807"/>
                  <a:pt x="4116711" y="4579807"/>
                  <a:pt x="4116711" y="4566519"/>
                </a:cubicBezTo>
                <a:cubicBezTo>
                  <a:pt x="4116711" y="4566519"/>
                  <a:pt x="4103422" y="4566519"/>
                  <a:pt x="4103422" y="4553231"/>
                </a:cubicBezTo>
                <a:cubicBezTo>
                  <a:pt x="4103422" y="4567183"/>
                  <a:pt x="4103422" y="4567183"/>
                  <a:pt x="4103422" y="4579807"/>
                </a:cubicBezTo>
                <a:lnTo>
                  <a:pt x="4103422" y="4579807"/>
                </a:lnTo>
                <a:close/>
                <a:moveTo>
                  <a:pt x="4640934" y="4553895"/>
                </a:moveTo>
                <a:cubicBezTo>
                  <a:pt x="4627645" y="4567183"/>
                  <a:pt x="4654222" y="4567183"/>
                  <a:pt x="4654222" y="4567183"/>
                </a:cubicBezTo>
                <a:cubicBezTo>
                  <a:pt x="4640934" y="4567183"/>
                  <a:pt x="4654222" y="4553895"/>
                  <a:pt x="4640934" y="4553895"/>
                </a:cubicBezTo>
                <a:lnTo>
                  <a:pt x="4640934" y="4553895"/>
                </a:lnTo>
                <a:close/>
                <a:moveTo>
                  <a:pt x="4326665" y="4579807"/>
                </a:moveTo>
                <a:cubicBezTo>
                  <a:pt x="4339954" y="4579807"/>
                  <a:pt x="4339954" y="4579807"/>
                  <a:pt x="4326665" y="4593096"/>
                </a:cubicBezTo>
                <a:cubicBezTo>
                  <a:pt x="4352578" y="4593096"/>
                  <a:pt x="4339289" y="4567183"/>
                  <a:pt x="4326665" y="4579807"/>
                </a:cubicBezTo>
                <a:lnTo>
                  <a:pt x="4326665" y="4579807"/>
                </a:lnTo>
                <a:close/>
                <a:moveTo>
                  <a:pt x="4667510" y="4579807"/>
                </a:moveTo>
                <a:cubicBezTo>
                  <a:pt x="4667510" y="4579807"/>
                  <a:pt x="4667510" y="4593096"/>
                  <a:pt x="4680798" y="4579807"/>
                </a:cubicBezTo>
                <a:lnTo>
                  <a:pt x="4680798" y="4579807"/>
                </a:lnTo>
                <a:cubicBezTo>
                  <a:pt x="4680133" y="4579807"/>
                  <a:pt x="4667510" y="4567183"/>
                  <a:pt x="4667510" y="4579807"/>
                </a:cubicBezTo>
                <a:lnTo>
                  <a:pt x="4667510" y="4579807"/>
                </a:lnTo>
                <a:close/>
                <a:moveTo>
                  <a:pt x="4929289" y="4593096"/>
                </a:moveTo>
                <a:cubicBezTo>
                  <a:pt x="4955201" y="4593096"/>
                  <a:pt x="4942577" y="4593096"/>
                  <a:pt x="4942577" y="4579807"/>
                </a:cubicBezTo>
                <a:cubicBezTo>
                  <a:pt x="4929289" y="4567183"/>
                  <a:pt x="4929289" y="4579807"/>
                  <a:pt x="4929289" y="4593096"/>
                </a:cubicBezTo>
                <a:lnTo>
                  <a:pt x="4929289" y="4593096"/>
                </a:lnTo>
                <a:close/>
                <a:moveTo>
                  <a:pt x="4274177" y="4632296"/>
                </a:moveTo>
                <a:cubicBezTo>
                  <a:pt x="4274177" y="4606384"/>
                  <a:pt x="4300089" y="4619008"/>
                  <a:pt x="4300089" y="4606384"/>
                </a:cubicBezTo>
                <a:cubicBezTo>
                  <a:pt x="4274177" y="4619672"/>
                  <a:pt x="4300089" y="4580472"/>
                  <a:pt x="4286801" y="4580472"/>
                </a:cubicBezTo>
                <a:cubicBezTo>
                  <a:pt x="4286801" y="4593760"/>
                  <a:pt x="4286801" y="4606384"/>
                  <a:pt x="4260888" y="4593760"/>
                </a:cubicBezTo>
                <a:cubicBezTo>
                  <a:pt x="4274177" y="4605719"/>
                  <a:pt x="4260888" y="4619008"/>
                  <a:pt x="4274177" y="4632296"/>
                </a:cubicBezTo>
                <a:lnTo>
                  <a:pt x="4274177" y="4632296"/>
                </a:lnTo>
                <a:close/>
                <a:moveTo>
                  <a:pt x="4890089" y="4579807"/>
                </a:moveTo>
                <a:lnTo>
                  <a:pt x="4876801" y="4579807"/>
                </a:lnTo>
                <a:cubicBezTo>
                  <a:pt x="4876801" y="4593096"/>
                  <a:pt x="4876801" y="4593096"/>
                  <a:pt x="4863512" y="4605719"/>
                </a:cubicBezTo>
                <a:cubicBezTo>
                  <a:pt x="4889424" y="4605719"/>
                  <a:pt x="4889424" y="4592431"/>
                  <a:pt x="4902712" y="4592431"/>
                </a:cubicBezTo>
                <a:cubicBezTo>
                  <a:pt x="4890089" y="4579807"/>
                  <a:pt x="4876801" y="4605719"/>
                  <a:pt x="4890089" y="4579807"/>
                </a:cubicBezTo>
                <a:lnTo>
                  <a:pt x="4890089" y="4579807"/>
                </a:lnTo>
                <a:close/>
                <a:moveTo>
                  <a:pt x="4116711" y="4605719"/>
                </a:moveTo>
                <a:lnTo>
                  <a:pt x="4116711" y="4579807"/>
                </a:lnTo>
                <a:cubicBezTo>
                  <a:pt x="4116711" y="4593096"/>
                  <a:pt x="4103422" y="4593096"/>
                  <a:pt x="4116711" y="4593096"/>
                </a:cubicBezTo>
                <a:cubicBezTo>
                  <a:pt x="4103422" y="4593096"/>
                  <a:pt x="4103422" y="4593096"/>
                  <a:pt x="4103422" y="4593096"/>
                </a:cubicBezTo>
                <a:cubicBezTo>
                  <a:pt x="4103422" y="4593096"/>
                  <a:pt x="4103422" y="4605719"/>
                  <a:pt x="4116711" y="4605719"/>
                </a:cubicBezTo>
                <a:lnTo>
                  <a:pt x="4116711" y="4605719"/>
                </a:lnTo>
                <a:close/>
                <a:moveTo>
                  <a:pt x="3251643" y="4579807"/>
                </a:moveTo>
                <a:cubicBezTo>
                  <a:pt x="3238355" y="4579807"/>
                  <a:pt x="3238355" y="4579807"/>
                  <a:pt x="3238355" y="4579807"/>
                </a:cubicBezTo>
                <a:cubicBezTo>
                  <a:pt x="3238355" y="4605719"/>
                  <a:pt x="3238355" y="4619008"/>
                  <a:pt x="3264267" y="4619008"/>
                </a:cubicBezTo>
                <a:cubicBezTo>
                  <a:pt x="3264267" y="4593096"/>
                  <a:pt x="3238355" y="4605719"/>
                  <a:pt x="3251643" y="4579807"/>
                </a:cubicBezTo>
                <a:lnTo>
                  <a:pt x="3251643" y="4579807"/>
                </a:lnTo>
                <a:close/>
                <a:moveTo>
                  <a:pt x="4981778" y="4605719"/>
                </a:moveTo>
                <a:cubicBezTo>
                  <a:pt x="4968489" y="4619008"/>
                  <a:pt x="4968489" y="4592431"/>
                  <a:pt x="4981778" y="4592431"/>
                </a:cubicBezTo>
                <a:cubicBezTo>
                  <a:pt x="4968489" y="4605719"/>
                  <a:pt x="4955865" y="4592431"/>
                  <a:pt x="4955865" y="4592431"/>
                </a:cubicBezTo>
                <a:cubicBezTo>
                  <a:pt x="4955865" y="4605719"/>
                  <a:pt x="4929954" y="4592431"/>
                  <a:pt x="4942577" y="4618343"/>
                </a:cubicBezTo>
                <a:cubicBezTo>
                  <a:pt x="4955865" y="4593096"/>
                  <a:pt x="4981778" y="4619008"/>
                  <a:pt x="4981778" y="4605719"/>
                </a:cubicBezTo>
                <a:lnTo>
                  <a:pt x="4981778" y="4605719"/>
                </a:lnTo>
                <a:close/>
                <a:moveTo>
                  <a:pt x="4077510" y="4619008"/>
                </a:moveTo>
                <a:cubicBezTo>
                  <a:pt x="4050933" y="4593096"/>
                  <a:pt x="4050933" y="4632296"/>
                  <a:pt x="4077510" y="4619008"/>
                </a:cubicBezTo>
                <a:lnTo>
                  <a:pt x="4077510" y="4619008"/>
                </a:lnTo>
                <a:close/>
                <a:moveTo>
                  <a:pt x="4182488" y="4605719"/>
                </a:moveTo>
                <a:cubicBezTo>
                  <a:pt x="4156575" y="4605719"/>
                  <a:pt x="4169199" y="4619008"/>
                  <a:pt x="4169199" y="4631632"/>
                </a:cubicBezTo>
                <a:cubicBezTo>
                  <a:pt x="4169199" y="4631632"/>
                  <a:pt x="4182488" y="4631632"/>
                  <a:pt x="4195111" y="4618343"/>
                </a:cubicBezTo>
                <a:cubicBezTo>
                  <a:pt x="4182488" y="4619008"/>
                  <a:pt x="4182488" y="4619008"/>
                  <a:pt x="4182488" y="4605719"/>
                </a:cubicBezTo>
                <a:lnTo>
                  <a:pt x="4182488" y="4605719"/>
                </a:lnTo>
                <a:close/>
                <a:moveTo>
                  <a:pt x="4430978" y="4619008"/>
                </a:moveTo>
                <a:cubicBezTo>
                  <a:pt x="4430978" y="4632296"/>
                  <a:pt x="4430978" y="4644920"/>
                  <a:pt x="4444266" y="4658208"/>
                </a:cubicBezTo>
                <a:cubicBezTo>
                  <a:pt x="4457555" y="4632296"/>
                  <a:pt x="4430978" y="4632296"/>
                  <a:pt x="4444266" y="4606384"/>
                </a:cubicBezTo>
                <a:cubicBezTo>
                  <a:pt x="4444266" y="4619008"/>
                  <a:pt x="4430978" y="4605719"/>
                  <a:pt x="4430978" y="4619008"/>
                </a:cubicBezTo>
                <a:lnTo>
                  <a:pt x="4430978" y="4619008"/>
                </a:lnTo>
                <a:close/>
                <a:moveTo>
                  <a:pt x="4640934" y="4619008"/>
                </a:moveTo>
                <a:cubicBezTo>
                  <a:pt x="4654222" y="4619008"/>
                  <a:pt x="4666845" y="4632296"/>
                  <a:pt x="4666845" y="4619008"/>
                </a:cubicBezTo>
                <a:cubicBezTo>
                  <a:pt x="4654222" y="4605719"/>
                  <a:pt x="4640934" y="4605719"/>
                  <a:pt x="4640934" y="4619008"/>
                </a:cubicBezTo>
                <a:lnTo>
                  <a:pt x="4640934" y="4619008"/>
                </a:lnTo>
                <a:close/>
                <a:moveTo>
                  <a:pt x="4077510" y="4619008"/>
                </a:moveTo>
                <a:cubicBezTo>
                  <a:pt x="4077510" y="4619008"/>
                  <a:pt x="4051598" y="4658208"/>
                  <a:pt x="4077510" y="4658208"/>
                </a:cubicBezTo>
                <a:cubicBezTo>
                  <a:pt x="4077510" y="4644920"/>
                  <a:pt x="4064222" y="4644920"/>
                  <a:pt x="4077510" y="4658208"/>
                </a:cubicBezTo>
                <a:cubicBezTo>
                  <a:pt x="4077510" y="4644920"/>
                  <a:pt x="4077510" y="4644920"/>
                  <a:pt x="4077510" y="4644920"/>
                </a:cubicBezTo>
                <a:cubicBezTo>
                  <a:pt x="4090798" y="4644920"/>
                  <a:pt x="4090798" y="4658208"/>
                  <a:pt x="4090798" y="4658208"/>
                </a:cubicBezTo>
                <a:cubicBezTo>
                  <a:pt x="4090798" y="4644920"/>
                  <a:pt x="4090798" y="4644920"/>
                  <a:pt x="4090798" y="4632296"/>
                </a:cubicBezTo>
                <a:cubicBezTo>
                  <a:pt x="4090798" y="4632296"/>
                  <a:pt x="4077510" y="4645584"/>
                  <a:pt x="4077510" y="4632296"/>
                </a:cubicBezTo>
                <a:cubicBezTo>
                  <a:pt x="4090134" y="4632296"/>
                  <a:pt x="4090134" y="4605719"/>
                  <a:pt x="4077510" y="4619008"/>
                </a:cubicBezTo>
                <a:lnTo>
                  <a:pt x="4077510" y="4619008"/>
                </a:lnTo>
                <a:close/>
                <a:moveTo>
                  <a:pt x="4929289" y="4619008"/>
                </a:moveTo>
                <a:cubicBezTo>
                  <a:pt x="4929289" y="4632296"/>
                  <a:pt x="4942577" y="4632296"/>
                  <a:pt x="4942577" y="4632296"/>
                </a:cubicBezTo>
                <a:cubicBezTo>
                  <a:pt x="4942577" y="4632296"/>
                  <a:pt x="4955865" y="4632296"/>
                  <a:pt x="4942577" y="4619008"/>
                </a:cubicBezTo>
                <a:cubicBezTo>
                  <a:pt x="4942577" y="4619008"/>
                  <a:pt x="4942577" y="4619008"/>
                  <a:pt x="4929289" y="4619008"/>
                </a:cubicBezTo>
                <a:lnTo>
                  <a:pt x="4929289" y="4619008"/>
                </a:lnTo>
                <a:close/>
                <a:moveTo>
                  <a:pt x="4050933" y="4658208"/>
                </a:moveTo>
                <a:cubicBezTo>
                  <a:pt x="4050933" y="4644920"/>
                  <a:pt x="4050933" y="4632296"/>
                  <a:pt x="4064222" y="4644920"/>
                </a:cubicBezTo>
                <a:cubicBezTo>
                  <a:pt x="4064222" y="4619008"/>
                  <a:pt x="4038309" y="4631632"/>
                  <a:pt x="4025021" y="4644920"/>
                </a:cubicBezTo>
                <a:cubicBezTo>
                  <a:pt x="4050933" y="4644920"/>
                  <a:pt x="4038309" y="4658208"/>
                  <a:pt x="4038309" y="4658208"/>
                </a:cubicBezTo>
                <a:cubicBezTo>
                  <a:pt x="4038309" y="4658208"/>
                  <a:pt x="4038309" y="4658208"/>
                  <a:pt x="4050933" y="4658208"/>
                </a:cubicBezTo>
                <a:lnTo>
                  <a:pt x="4050933" y="4658208"/>
                </a:lnTo>
                <a:close/>
                <a:moveTo>
                  <a:pt x="4969154" y="4644920"/>
                </a:moveTo>
                <a:cubicBezTo>
                  <a:pt x="4982442" y="4644920"/>
                  <a:pt x="4982442" y="4631632"/>
                  <a:pt x="4982442" y="4631632"/>
                </a:cubicBezTo>
                <a:cubicBezTo>
                  <a:pt x="4969154" y="4632296"/>
                  <a:pt x="4969154" y="4632296"/>
                  <a:pt x="4969154" y="4644920"/>
                </a:cubicBezTo>
                <a:lnTo>
                  <a:pt x="4969154" y="4644920"/>
                </a:lnTo>
                <a:close/>
                <a:moveTo>
                  <a:pt x="4483467" y="4632296"/>
                </a:moveTo>
                <a:cubicBezTo>
                  <a:pt x="4483467" y="4645584"/>
                  <a:pt x="4483467" y="4645584"/>
                  <a:pt x="4470179" y="4632296"/>
                </a:cubicBezTo>
                <a:cubicBezTo>
                  <a:pt x="4470179" y="4658208"/>
                  <a:pt x="4483467" y="4658208"/>
                  <a:pt x="4496091" y="4658208"/>
                </a:cubicBezTo>
                <a:cubicBezTo>
                  <a:pt x="4496755" y="4644920"/>
                  <a:pt x="4483467" y="4644920"/>
                  <a:pt x="4483467" y="4632296"/>
                </a:cubicBezTo>
                <a:lnTo>
                  <a:pt x="4483467" y="4632296"/>
                </a:lnTo>
                <a:close/>
                <a:moveTo>
                  <a:pt x="4221688" y="4632296"/>
                </a:moveTo>
                <a:cubicBezTo>
                  <a:pt x="4221688" y="4658208"/>
                  <a:pt x="4208399" y="4671497"/>
                  <a:pt x="4221688" y="4684120"/>
                </a:cubicBezTo>
                <a:cubicBezTo>
                  <a:pt x="4234976" y="4670832"/>
                  <a:pt x="4234976" y="4670832"/>
                  <a:pt x="4247600" y="4670832"/>
                </a:cubicBezTo>
                <a:cubicBezTo>
                  <a:pt x="4234312" y="4658208"/>
                  <a:pt x="4247600" y="4644920"/>
                  <a:pt x="4221688" y="4632296"/>
                </a:cubicBezTo>
                <a:lnTo>
                  <a:pt x="4221688" y="4632296"/>
                </a:lnTo>
                <a:close/>
                <a:moveTo>
                  <a:pt x="4837600" y="4632296"/>
                </a:moveTo>
                <a:cubicBezTo>
                  <a:pt x="4824312" y="4632296"/>
                  <a:pt x="4824312" y="4632296"/>
                  <a:pt x="4824312" y="4632296"/>
                </a:cubicBezTo>
                <a:cubicBezTo>
                  <a:pt x="4824312" y="4645584"/>
                  <a:pt x="4811023" y="4645584"/>
                  <a:pt x="4811023" y="4658208"/>
                </a:cubicBezTo>
                <a:cubicBezTo>
                  <a:pt x="4824312" y="4644920"/>
                  <a:pt x="4824312" y="4671497"/>
                  <a:pt x="4836936" y="4658208"/>
                </a:cubicBezTo>
                <a:cubicBezTo>
                  <a:pt x="4824312" y="4658208"/>
                  <a:pt x="4837600" y="4644920"/>
                  <a:pt x="4837600" y="4632296"/>
                </a:cubicBezTo>
                <a:lnTo>
                  <a:pt x="4837600" y="4632296"/>
                </a:lnTo>
                <a:close/>
                <a:moveTo>
                  <a:pt x="5139244" y="4632296"/>
                </a:moveTo>
                <a:cubicBezTo>
                  <a:pt x="5125956" y="4632296"/>
                  <a:pt x="5113332" y="4645584"/>
                  <a:pt x="5125956" y="4658208"/>
                </a:cubicBezTo>
                <a:cubicBezTo>
                  <a:pt x="5125956" y="4644920"/>
                  <a:pt x="5125956" y="4644920"/>
                  <a:pt x="5139244" y="4632296"/>
                </a:cubicBezTo>
                <a:lnTo>
                  <a:pt x="5139244" y="4632296"/>
                </a:lnTo>
                <a:close/>
                <a:moveTo>
                  <a:pt x="4405067" y="4658208"/>
                </a:moveTo>
                <a:cubicBezTo>
                  <a:pt x="4418355" y="4658208"/>
                  <a:pt x="4418355" y="4658208"/>
                  <a:pt x="4418355" y="4658208"/>
                </a:cubicBezTo>
                <a:cubicBezTo>
                  <a:pt x="4418355" y="4644920"/>
                  <a:pt x="4418355" y="4644920"/>
                  <a:pt x="4418355" y="4644920"/>
                </a:cubicBezTo>
                <a:cubicBezTo>
                  <a:pt x="4405067" y="4644920"/>
                  <a:pt x="4405067" y="4644920"/>
                  <a:pt x="4405067" y="4644920"/>
                </a:cubicBezTo>
                <a:lnTo>
                  <a:pt x="4405067" y="4658208"/>
                </a:lnTo>
                <a:lnTo>
                  <a:pt x="4405067" y="4658208"/>
                </a:lnTo>
                <a:lnTo>
                  <a:pt x="4405067" y="4658208"/>
                </a:lnTo>
                <a:close/>
                <a:moveTo>
                  <a:pt x="5008354" y="4658208"/>
                </a:moveTo>
                <a:cubicBezTo>
                  <a:pt x="5008354" y="4671497"/>
                  <a:pt x="5008354" y="4671497"/>
                  <a:pt x="5008354" y="4671497"/>
                </a:cubicBezTo>
                <a:cubicBezTo>
                  <a:pt x="5034266" y="4658208"/>
                  <a:pt x="5021642" y="4671497"/>
                  <a:pt x="5034266" y="4671497"/>
                </a:cubicBezTo>
                <a:cubicBezTo>
                  <a:pt x="5034266" y="4658208"/>
                  <a:pt x="5034266" y="4658208"/>
                  <a:pt x="5034266" y="4658208"/>
                </a:cubicBezTo>
                <a:cubicBezTo>
                  <a:pt x="5034266" y="4644920"/>
                  <a:pt x="5034266" y="4644920"/>
                  <a:pt x="5008354" y="4658208"/>
                </a:cubicBezTo>
                <a:lnTo>
                  <a:pt x="5008354" y="4658208"/>
                </a:lnTo>
                <a:close/>
                <a:moveTo>
                  <a:pt x="3448310" y="4658208"/>
                </a:moveTo>
                <a:cubicBezTo>
                  <a:pt x="3461598" y="4671497"/>
                  <a:pt x="3448310" y="4671497"/>
                  <a:pt x="3461598" y="4684120"/>
                </a:cubicBezTo>
                <a:cubicBezTo>
                  <a:pt x="3474222" y="4684120"/>
                  <a:pt x="3474222" y="4658208"/>
                  <a:pt x="3448310" y="4658208"/>
                </a:cubicBezTo>
                <a:lnTo>
                  <a:pt x="3448310" y="4658208"/>
                </a:lnTo>
                <a:close/>
                <a:moveTo>
                  <a:pt x="5047555" y="4670832"/>
                </a:moveTo>
                <a:cubicBezTo>
                  <a:pt x="5047555" y="4644920"/>
                  <a:pt x="5047555" y="4670832"/>
                  <a:pt x="5047555" y="4684120"/>
                </a:cubicBezTo>
                <a:cubicBezTo>
                  <a:pt x="5073467" y="4684120"/>
                  <a:pt x="5060843" y="4644920"/>
                  <a:pt x="5047555" y="4670832"/>
                </a:cubicBezTo>
                <a:lnTo>
                  <a:pt x="5047555" y="4670832"/>
                </a:lnTo>
                <a:close/>
                <a:moveTo>
                  <a:pt x="3670889" y="4670832"/>
                </a:moveTo>
                <a:cubicBezTo>
                  <a:pt x="3670889" y="4684120"/>
                  <a:pt x="3670889" y="4684120"/>
                  <a:pt x="3657601" y="4684120"/>
                </a:cubicBezTo>
                <a:cubicBezTo>
                  <a:pt x="3657601" y="4697408"/>
                  <a:pt x="3657601" y="4710032"/>
                  <a:pt x="3670889" y="4710032"/>
                </a:cubicBezTo>
                <a:cubicBezTo>
                  <a:pt x="3657601" y="4696744"/>
                  <a:pt x="3684177" y="4684120"/>
                  <a:pt x="3684177" y="4684120"/>
                </a:cubicBezTo>
                <a:lnTo>
                  <a:pt x="3670889" y="4684120"/>
                </a:lnTo>
                <a:cubicBezTo>
                  <a:pt x="3684177" y="4684120"/>
                  <a:pt x="3684177" y="4670832"/>
                  <a:pt x="3670889" y="4670832"/>
                </a:cubicBezTo>
                <a:lnTo>
                  <a:pt x="3670889" y="4670832"/>
                </a:lnTo>
                <a:close/>
                <a:moveTo>
                  <a:pt x="4430978" y="4696744"/>
                </a:moveTo>
                <a:cubicBezTo>
                  <a:pt x="4417690" y="4696744"/>
                  <a:pt x="4430978" y="4696744"/>
                  <a:pt x="4430978" y="4710032"/>
                </a:cubicBezTo>
                <a:cubicBezTo>
                  <a:pt x="4430978" y="4710032"/>
                  <a:pt x="4430978" y="4710032"/>
                  <a:pt x="4430978" y="4723321"/>
                </a:cubicBezTo>
                <a:cubicBezTo>
                  <a:pt x="4444266" y="4710032"/>
                  <a:pt x="4444266" y="4696744"/>
                  <a:pt x="4430978" y="4696744"/>
                </a:cubicBezTo>
                <a:cubicBezTo>
                  <a:pt x="4430978" y="4710032"/>
                  <a:pt x="4430978" y="4684120"/>
                  <a:pt x="4430978" y="4696744"/>
                </a:cubicBezTo>
                <a:lnTo>
                  <a:pt x="4430978" y="4696744"/>
                </a:lnTo>
                <a:close/>
                <a:moveTo>
                  <a:pt x="3710089" y="4710032"/>
                </a:moveTo>
                <a:cubicBezTo>
                  <a:pt x="3710089" y="4723321"/>
                  <a:pt x="3723377" y="4723321"/>
                  <a:pt x="3723377" y="4723321"/>
                </a:cubicBezTo>
                <a:cubicBezTo>
                  <a:pt x="3736665" y="4722657"/>
                  <a:pt x="3710089" y="4722657"/>
                  <a:pt x="3710089" y="4710032"/>
                </a:cubicBezTo>
                <a:lnTo>
                  <a:pt x="3710089" y="4710032"/>
                </a:lnTo>
                <a:close/>
                <a:moveTo>
                  <a:pt x="4365866" y="4735945"/>
                </a:moveTo>
                <a:cubicBezTo>
                  <a:pt x="4365866" y="4749233"/>
                  <a:pt x="4365866" y="4749233"/>
                  <a:pt x="4365866" y="4749233"/>
                </a:cubicBezTo>
                <a:cubicBezTo>
                  <a:pt x="4379154" y="4749233"/>
                  <a:pt x="4379154" y="4749233"/>
                  <a:pt x="4379154" y="4749233"/>
                </a:cubicBezTo>
                <a:lnTo>
                  <a:pt x="4379154" y="4735945"/>
                </a:lnTo>
                <a:cubicBezTo>
                  <a:pt x="4379154" y="4735945"/>
                  <a:pt x="4379154" y="4748568"/>
                  <a:pt x="4365866" y="4735945"/>
                </a:cubicBezTo>
                <a:lnTo>
                  <a:pt x="4365866" y="4735945"/>
                </a:lnTo>
                <a:close/>
                <a:moveTo>
                  <a:pt x="4155911" y="4735945"/>
                </a:moveTo>
                <a:cubicBezTo>
                  <a:pt x="4155911" y="4749233"/>
                  <a:pt x="4155911" y="4749233"/>
                  <a:pt x="4155911" y="4761857"/>
                </a:cubicBezTo>
                <a:cubicBezTo>
                  <a:pt x="4169199" y="4761857"/>
                  <a:pt x="4169199" y="4748568"/>
                  <a:pt x="4155911" y="4735945"/>
                </a:cubicBezTo>
                <a:lnTo>
                  <a:pt x="4155911" y="4735945"/>
                </a:lnTo>
                <a:close/>
                <a:moveTo>
                  <a:pt x="5125956" y="4748568"/>
                </a:moveTo>
                <a:cubicBezTo>
                  <a:pt x="5139244" y="4748568"/>
                  <a:pt x="5139244" y="4761857"/>
                  <a:pt x="5139244" y="4761857"/>
                </a:cubicBezTo>
                <a:cubicBezTo>
                  <a:pt x="5139244" y="4735945"/>
                  <a:pt x="5125956" y="4735945"/>
                  <a:pt x="5125956" y="4748568"/>
                </a:cubicBezTo>
                <a:lnTo>
                  <a:pt x="5125956" y="4748568"/>
                </a:lnTo>
                <a:close/>
                <a:moveTo>
                  <a:pt x="4247600" y="4761857"/>
                </a:moveTo>
                <a:cubicBezTo>
                  <a:pt x="4260888" y="4748568"/>
                  <a:pt x="4260888" y="4761857"/>
                  <a:pt x="4260888" y="4748568"/>
                </a:cubicBezTo>
                <a:cubicBezTo>
                  <a:pt x="4260888" y="4748568"/>
                  <a:pt x="4260888" y="4748568"/>
                  <a:pt x="4247600" y="4748568"/>
                </a:cubicBezTo>
                <a:cubicBezTo>
                  <a:pt x="4247600" y="4748568"/>
                  <a:pt x="4247600" y="4748568"/>
                  <a:pt x="4247600" y="4761857"/>
                </a:cubicBezTo>
                <a:lnTo>
                  <a:pt x="4247600" y="4761857"/>
                </a:lnTo>
                <a:close/>
                <a:moveTo>
                  <a:pt x="4470843" y="4748568"/>
                </a:moveTo>
                <a:cubicBezTo>
                  <a:pt x="4457555" y="4748568"/>
                  <a:pt x="4457555" y="4774481"/>
                  <a:pt x="4470843" y="4761857"/>
                </a:cubicBezTo>
                <a:cubicBezTo>
                  <a:pt x="4457555" y="4761857"/>
                  <a:pt x="4483467" y="4748568"/>
                  <a:pt x="4470843" y="4748568"/>
                </a:cubicBezTo>
                <a:lnTo>
                  <a:pt x="4470843" y="4748568"/>
                </a:lnTo>
                <a:close/>
                <a:moveTo>
                  <a:pt x="4365866" y="4761857"/>
                </a:moveTo>
                <a:cubicBezTo>
                  <a:pt x="4391778" y="4761857"/>
                  <a:pt x="4365866" y="4775145"/>
                  <a:pt x="4379154" y="4775145"/>
                </a:cubicBezTo>
                <a:cubicBezTo>
                  <a:pt x="4379154" y="4761857"/>
                  <a:pt x="4392443" y="4775145"/>
                  <a:pt x="4392443" y="4761857"/>
                </a:cubicBezTo>
                <a:cubicBezTo>
                  <a:pt x="4379154" y="4748568"/>
                  <a:pt x="4379154" y="4748568"/>
                  <a:pt x="4365866" y="4761857"/>
                </a:cubicBezTo>
                <a:lnTo>
                  <a:pt x="4365866" y="4761857"/>
                </a:lnTo>
                <a:close/>
                <a:moveTo>
                  <a:pt x="4496755" y="4774481"/>
                </a:moveTo>
                <a:cubicBezTo>
                  <a:pt x="4510044" y="4761192"/>
                  <a:pt x="4510044" y="4761192"/>
                  <a:pt x="4510044" y="4761192"/>
                </a:cubicBezTo>
                <a:cubicBezTo>
                  <a:pt x="4483467" y="4761857"/>
                  <a:pt x="4496755" y="4761857"/>
                  <a:pt x="4496755" y="4774481"/>
                </a:cubicBezTo>
                <a:lnTo>
                  <a:pt x="4496755" y="4774481"/>
                </a:lnTo>
                <a:close/>
                <a:moveTo>
                  <a:pt x="4221688" y="4800393"/>
                </a:moveTo>
                <a:cubicBezTo>
                  <a:pt x="4234976" y="4800393"/>
                  <a:pt x="4234976" y="4787104"/>
                  <a:pt x="4247600" y="4787104"/>
                </a:cubicBezTo>
                <a:cubicBezTo>
                  <a:pt x="4234312" y="4787104"/>
                  <a:pt x="4247600" y="4773816"/>
                  <a:pt x="4234312" y="4773816"/>
                </a:cubicBezTo>
                <a:cubicBezTo>
                  <a:pt x="4234312" y="4787769"/>
                  <a:pt x="4221688" y="4774481"/>
                  <a:pt x="4221688" y="4800393"/>
                </a:cubicBezTo>
                <a:lnTo>
                  <a:pt x="4221688" y="4800393"/>
                </a:lnTo>
                <a:close/>
                <a:moveTo>
                  <a:pt x="4313377" y="4774481"/>
                </a:moveTo>
                <a:cubicBezTo>
                  <a:pt x="4313377" y="4774481"/>
                  <a:pt x="4300089" y="4761192"/>
                  <a:pt x="4300089" y="4774481"/>
                </a:cubicBezTo>
                <a:cubicBezTo>
                  <a:pt x="4313377" y="4774481"/>
                  <a:pt x="4300089" y="4800393"/>
                  <a:pt x="4300089" y="4800393"/>
                </a:cubicBezTo>
                <a:cubicBezTo>
                  <a:pt x="4313377" y="4800393"/>
                  <a:pt x="4313377" y="4800393"/>
                  <a:pt x="4326001" y="4787104"/>
                </a:cubicBezTo>
                <a:cubicBezTo>
                  <a:pt x="4300089" y="4800393"/>
                  <a:pt x="4313377" y="4774481"/>
                  <a:pt x="4313377" y="4774481"/>
                </a:cubicBezTo>
                <a:lnTo>
                  <a:pt x="4313377" y="4774481"/>
                </a:lnTo>
                <a:close/>
                <a:moveTo>
                  <a:pt x="4365866" y="4774481"/>
                </a:moveTo>
                <a:cubicBezTo>
                  <a:pt x="4352578" y="4787769"/>
                  <a:pt x="4365866" y="4800393"/>
                  <a:pt x="4365866" y="4800393"/>
                </a:cubicBezTo>
                <a:cubicBezTo>
                  <a:pt x="4365866" y="4787769"/>
                  <a:pt x="4379154" y="4774481"/>
                  <a:pt x="4365866" y="4774481"/>
                </a:cubicBezTo>
                <a:lnTo>
                  <a:pt x="4365866" y="4774481"/>
                </a:lnTo>
                <a:close/>
                <a:moveTo>
                  <a:pt x="4142623" y="4800393"/>
                </a:moveTo>
                <a:cubicBezTo>
                  <a:pt x="4155911" y="4787104"/>
                  <a:pt x="4155911" y="4800393"/>
                  <a:pt x="4168534" y="4787104"/>
                </a:cubicBezTo>
                <a:cubicBezTo>
                  <a:pt x="4155911" y="4787769"/>
                  <a:pt x="4142623" y="4787769"/>
                  <a:pt x="4142623" y="4800393"/>
                </a:cubicBezTo>
                <a:lnTo>
                  <a:pt x="4142623" y="4800393"/>
                </a:lnTo>
                <a:close/>
                <a:moveTo>
                  <a:pt x="5624267" y="4787769"/>
                </a:moveTo>
                <a:cubicBezTo>
                  <a:pt x="5624267" y="4801057"/>
                  <a:pt x="5624267" y="4801057"/>
                  <a:pt x="5637555" y="4801057"/>
                </a:cubicBezTo>
                <a:cubicBezTo>
                  <a:pt x="5637555" y="4800393"/>
                  <a:pt x="5637555" y="4787769"/>
                  <a:pt x="5624267" y="4787769"/>
                </a:cubicBezTo>
                <a:lnTo>
                  <a:pt x="5624267" y="4787769"/>
                </a:lnTo>
                <a:close/>
                <a:moveTo>
                  <a:pt x="4038309" y="4813681"/>
                </a:moveTo>
                <a:cubicBezTo>
                  <a:pt x="4038309" y="4800393"/>
                  <a:pt x="4038309" y="4800393"/>
                  <a:pt x="4038309" y="4800393"/>
                </a:cubicBezTo>
                <a:cubicBezTo>
                  <a:pt x="4038309" y="4800393"/>
                  <a:pt x="4025021" y="4787104"/>
                  <a:pt x="4025021" y="4800393"/>
                </a:cubicBezTo>
                <a:cubicBezTo>
                  <a:pt x="4038309" y="4800393"/>
                  <a:pt x="4025021" y="4813681"/>
                  <a:pt x="4038309" y="4813681"/>
                </a:cubicBezTo>
                <a:lnTo>
                  <a:pt x="4038309" y="4813681"/>
                </a:lnTo>
                <a:close/>
                <a:moveTo>
                  <a:pt x="4169199" y="4813681"/>
                </a:moveTo>
                <a:cubicBezTo>
                  <a:pt x="4169199" y="4813681"/>
                  <a:pt x="4169199" y="4800393"/>
                  <a:pt x="4155911" y="4800393"/>
                </a:cubicBezTo>
                <a:cubicBezTo>
                  <a:pt x="4142623" y="4813681"/>
                  <a:pt x="4155911" y="4813681"/>
                  <a:pt x="4155911" y="4826305"/>
                </a:cubicBezTo>
                <a:cubicBezTo>
                  <a:pt x="4155911" y="4813681"/>
                  <a:pt x="4155911" y="4826305"/>
                  <a:pt x="4169199" y="4813681"/>
                </a:cubicBezTo>
                <a:lnTo>
                  <a:pt x="4169199" y="4813681"/>
                </a:lnTo>
                <a:close/>
                <a:moveTo>
                  <a:pt x="3775866" y="4852882"/>
                </a:moveTo>
                <a:cubicBezTo>
                  <a:pt x="3775866" y="4852882"/>
                  <a:pt x="3762577" y="4852882"/>
                  <a:pt x="3762577" y="4839593"/>
                </a:cubicBezTo>
                <a:cubicBezTo>
                  <a:pt x="3762577" y="4839593"/>
                  <a:pt x="3762577" y="4839593"/>
                  <a:pt x="3749289" y="4852882"/>
                </a:cubicBezTo>
                <a:cubicBezTo>
                  <a:pt x="3749289" y="4839593"/>
                  <a:pt x="3762577" y="4839593"/>
                  <a:pt x="3749289" y="4826969"/>
                </a:cubicBezTo>
                <a:cubicBezTo>
                  <a:pt x="3736001" y="4852882"/>
                  <a:pt x="3749289" y="4852882"/>
                  <a:pt x="3749289" y="4866170"/>
                </a:cubicBezTo>
                <a:cubicBezTo>
                  <a:pt x="3762577" y="4866170"/>
                  <a:pt x="3762577" y="4866170"/>
                  <a:pt x="3762577" y="4879458"/>
                </a:cubicBezTo>
                <a:cubicBezTo>
                  <a:pt x="3775866" y="4865506"/>
                  <a:pt x="3775866" y="4865506"/>
                  <a:pt x="3775866" y="4852882"/>
                </a:cubicBezTo>
                <a:lnTo>
                  <a:pt x="3775866" y="4852882"/>
                </a:lnTo>
                <a:close/>
                <a:moveTo>
                  <a:pt x="5558489" y="4826305"/>
                </a:moveTo>
                <a:cubicBezTo>
                  <a:pt x="5558489" y="4839593"/>
                  <a:pt x="5558489" y="4839593"/>
                  <a:pt x="5558489" y="4839593"/>
                </a:cubicBezTo>
                <a:cubicBezTo>
                  <a:pt x="5558489" y="4839593"/>
                  <a:pt x="5571778" y="4852882"/>
                  <a:pt x="5571778" y="4839593"/>
                </a:cubicBezTo>
                <a:cubicBezTo>
                  <a:pt x="5571778" y="4839593"/>
                  <a:pt x="5571778" y="4826305"/>
                  <a:pt x="5558489" y="4826305"/>
                </a:cubicBezTo>
                <a:lnTo>
                  <a:pt x="5558489" y="4826305"/>
                </a:lnTo>
                <a:close/>
                <a:moveTo>
                  <a:pt x="4326665" y="4839593"/>
                </a:moveTo>
                <a:cubicBezTo>
                  <a:pt x="4326665" y="4839593"/>
                  <a:pt x="4326665" y="4839593"/>
                  <a:pt x="4326665" y="4852882"/>
                </a:cubicBezTo>
                <a:lnTo>
                  <a:pt x="4339954" y="4852882"/>
                </a:lnTo>
                <a:cubicBezTo>
                  <a:pt x="4326665" y="4852882"/>
                  <a:pt x="4339289" y="4839593"/>
                  <a:pt x="4326665" y="4839593"/>
                </a:cubicBezTo>
                <a:lnTo>
                  <a:pt x="4326665" y="4839593"/>
                </a:lnTo>
                <a:close/>
                <a:moveTo>
                  <a:pt x="5257509" y="4852882"/>
                </a:moveTo>
                <a:cubicBezTo>
                  <a:pt x="5244221" y="4852882"/>
                  <a:pt x="5244221" y="4839593"/>
                  <a:pt x="5231597" y="4852882"/>
                </a:cubicBezTo>
                <a:cubicBezTo>
                  <a:pt x="5244885" y="4866170"/>
                  <a:pt x="5231597" y="4866170"/>
                  <a:pt x="5257509" y="4866170"/>
                </a:cubicBezTo>
                <a:cubicBezTo>
                  <a:pt x="5244221" y="4852882"/>
                  <a:pt x="5257509" y="4852882"/>
                  <a:pt x="5257509" y="4852882"/>
                </a:cubicBezTo>
                <a:lnTo>
                  <a:pt x="5257509" y="4852882"/>
                </a:lnTo>
                <a:close/>
                <a:moveTo>
                  <a:pt x="4025021" y="4852882"/>
                </a:moveTo>
                <a:cubicBezTo>
                  <a:pt x="4025021" y="4852882"/>
                  <a:pt x="4038309" y="4866170"/>
                  <a:pt x="4038309" y="4852882"/>
                </a:cubicBezTo>
                <a:lnTo>
                  <a:pt x="4038309" y="4852882"/>
                </a:lnTo>
                <a:lnTo>
                  <a:pt x="4025021" y="4852882"/>
                </a:lnTo>
                <a:lnTo>
                  <a:pt x="4025021" y="4852882"/>
                </a:lnTo>
                <a:lnTo>
                  <a:pt x="4025021" y="4852882"/>
                </a:lnTo>
                <a:close/>
                <a:moveTo>
                  <a:pt x="5571778" y="4865506"/>
                </a:moveTo>
                <a:lnTo>
                  <a:pt x="5585066" y="4878794"/>
                </a:lnTo>
                <a:cubicBezTo>
                  <a:pt x="5598354" y="4865506"/>
                  <a:pt x="5585066" y="4865506"/>
                  <a:pt x="5585066" y="4865506"/>
                </a:cubicBezTo>
                <a:cubicBezTo>
                  <a:pt x="5585066" y="4865506"/>
                  <a:pt x="5585066" y="4865506"/>
                  <a:pt x="5571778" y="4865506"/>
                </a:cubicBezTo>
                <a:lnTo>
                  <a:pt x="5571778" y="4865506"/>
                </a:lnTo>
                <a:close/>
                <a:moveTo>
                  <a:pt x="5755156" y="4878794"/>
                </a:moveTo>
                <a:cubicBezTo>
                  <a:pt x="5755156" y="4892082"/>
                  <a:pt x="5768444" y="4892082"/>
                  <a:pt x="5768444" y="4892082"/>
                </a:cubicBezTo>
                <a:cubicBezTo>
                  <a:pt x="5768444" y="4892082"/>
                  <a:pt x="5768444" y="4878794"/>
                  <a:pt x="5755156" y="4878794"/>
                </a:cubicBezTo>
                <a:lnTo>
                  <a:pt x="5755156" y="4878794"/>
                </a:lnTo>
                <a:close/>
                <a:moveTo>
                  <a:pt x="3382533" y="4891417"/>
                </a:moveTo>
                <a:cubicBezTo>
                  <a:pt x="3382533" y="4904706"/>
                  <a:pt x="3382533" y="4904706"/>
                  <a:pt x="3395821" y="4917330"/>
                </a:cubicBezTo>
                <a:cubicBezTo>
                  <a:pt x="3395821" y="4904706"/>
                  <a:pt x="3395821" y="4891417"/>
                  <a:pt x="3382533" y="4891417"/>
                </a:cubicBezTo>
                <a:lnTo>
                  <a:pt x="3382533" y="4891417"/>
                </a:lnTo>
                <a:close/>
                <a:moveTo>
                  <a:pt x="3618400" y="4891417"/>
                </a:moveTo>
                <a:cubicBezTo>
                  <a:pt x="3618400" y="4904706"/>
                  <a:pt x="3618400" y="4917330"/>
                  <a:pt x="3631688" y="4917330"/>
                </a:cubicBezTo>
                <a:cubicBezTo>
                  <a:pt x="3631688" y="4904706"/>
                  <a:pt x="3631688" y="4904706"/>
                  <a:pt x="3618400" y="4891417"/>
                </a:cubicBezTo>
                <a:lnTo>
                  <a:pt x="3618400" y="4891417"/>
                </a:lnTo>
                <a:close/>
                <a:moveTo>
                  <a:pt x="5519289" y="4904706"/>
                </a:moveTo>
                <a:cubicBezTo>
                  <a:pt x="5519289" y="4917994"/>
                  <a:pt x="5532577" y="4930618"/>
                  <a:pt x="5532577" y="4930618"/>
                </a:cubicBezTo>
                <a:cubicBezTo>
                  <a:pt x="5532577" y="4917330"/>
                  <a:pt x="5532577" y="4904706"/>
                  <a:pt x="5519289" y="4904706"/>
                </a:cubicBezTo>
                <a:lnTo>
                  <a:pt x="5519289" y="4904706"/>
                </a:lnTo>
                <a:close/>
                <a:moveTo>
                  <a:pt x="4169199" y="4917330"/>
                </a:moveTo>
                <a:cubicBezTo>
                  <a:pt x="4169199" y="4917330"/>
                  <a:pt x="4155911" y="4930618"/>
                  <a:pt x="4169199" y="4930618"/>
                </a:cubicBezTo>
                <a:cubicBezTo>
                  <a:pt x="4169199" y="4917330"/>
                  <a:pt x="4182488" y="4917330"/>
                  <a:pt x="4182488" y="4917330"/>
                </a:cubicBezTo>
                <a:cubicBezTo>
                  <a:pt x="4169199" y="4917330"/>
                  <a:pt x="4169199" y="4904706"/>
                  <a:pt x="4169199" y="4917330"/>
                </a:cubicBezTo>
                <a:lnTo>
                  <a:pt x="4169199" y="4917330"/>
                </a:lnTo>
                <a:close/>
                <a:moveTo>
                  <a:pt x="5598354" y="4930618"/>
                </a:moveTo>
                <a:cubicBezTo>
                  <a:pt x="5611643" y="4930618"/>
                  <a:pt x="5611643" y="4930618"/>
                  <a:pt x="5611643" y="4930618"/>
                </a:cubicBezTo>
                <a:cubicBezTo>
                  <a:pt x="5610978" y="4917330"/>
                  <a:pt x="5598354" y="4930618"/>
                  <a:pt x="5598354" y="4930618"/>
                </a:cubicBezTo>
                <a:lnTo>
                  <a:pt x="5598354" y="4930618"/>
                </a:lnTo>
                <a:close/>
                <a:moveTo>
                  <a:pt x="1914178" y="4930618"/>
                </a:moveTo>
                <a:cubicBezTo>
                  <a:pt x="1927466" y="4930618"/>
                  <a:pt x="1927466" y="4930618"/>
                  <a:pt x="1927466" y="4930618"/>
                </a:cubicBezTo>
                <a:lnTo>
                  <a:pt x="1927466" y="4930618"/>
                </a:lnTo>
                <a:cubicBezTo>
                  <a:pt x="1927466" y="4917330"/>
                  <a:pt x="1914178" y="4930618"/>
                  <a:pt x="1914178" y="4930618"/>
                </a:cubicBezTo>
                <a:lnTo>
                  <a:pt x="1914178" y="4930618"/>
                </a:lnTo>
                <a:close/>
                <a:moveTo>
                  <a:pt x="4129999" y="4930618"/>
                </a:moveTo>
                <a:cubicBezTo>
                  <a:pt x="4104087" y="4930618"/>
                  <a:pt x="4116711" y="4943906"/>
                  <a:pt x="4104087" y="4943906"/>
                </a:cubicBezTo>
                <a:cubicBezTo>
                  <a:pt x="4104087" y="4943906"/>
                  <a:pt x="4104087" y="4943906"/>
                  <a:pt x="4117375" y="4943906"/>
                </a:cubicBezTo>
                <a:cubicBezTo>
                  <a:pt x="4116711" y="4930618"/>
                  <a:pt x="4116711" y="4943242"/>
                  <a:pt x="4129999" y="4930618"/>
                </a:cubicBezTo>
                <a:lnTo>
                  <a:pt x="4129999" y="4930618"/>
                </a:lnTo>
                <a:close/>
                <a:moveTo>
                  <a:pt x="3723377" y="4956530"/>
                </a:moveTo>
                <a:cubicBezTo>
                  <a:pt x="3723377" y="4943242"/>
                  <a:pt x="3736665" y="4943242"/>
                  <a:pt x="3723377" y="4930618"/>
                </a:cubicBezTo>
                <a:cubicBezTo>
                  <a:pt x="3723377" y="4930618"/>
                  <a:pt x="3710089" y="4943242"/>
                  <a:pt x="3723377" y="4956530"/>
                </a:cubicBezTo>
                <a:lnTo>
                  <a:pt x="3723377" y="4956530"/>
                </a:lnTo>
                <a:close/>
                <a:moveTo>
                  <a:pt x="4142623" y="4982442"/>
                </a:moveTo>
                <a:cubicBezTo>
                  <a:pt x="4142623" y="4969154"/>
                  <a:pt x="4155911" y="4982442"/>
                  <a:pt x="4155911" y="4969154"/>
                </a:cubicBezTo>
                <a:cubicBezTo>
                  <a:pt x="4142623" y="4969154"/>
                  <a:pt x="4142623" y="4969154"/>
                  <a:pt x="4129999" y="4969154"/>
                </a:cubicBezTo>
                <a:cubicBezTo>
                  <a:pt x="4142623" y="4969154"/>
                  <a:pt x="4129999" y="4982442"/>
                  <a:pt x="4142623" y="4982442"/>
                </a:cubicBezTo>
                <a:lnTo>
                  <a:pt x="4142623" y="4982442"/>
                </a:lnTo>
                <a:close/>
                <a:moveTo>
                  <a:pt x="4247600" y="4982442"/>
                </a:moveTo>
                <a:cubicBezTo>
                  <a:pt x="4247600" y="4995731"/>
                  <a:pt x="4247600" y="4969154"/>
                  <a:pt x="4247600" y="4969154"/>
                </a:cubicBezTo>
                <a:cubicBezTo>
                  <a:pt x="4234312" y="4982442"/>
                  <a:pt x="4247600" y="4995066"/>
                  <a:pt x="4234312" y="4982442"/>
                </a:cubicBezTo>
                <a:cubicBezTo>
                  <a:pt x="4221023" y="4995731"/>
                  <a:pt x="4247600" y="4982442"/>
                  <a:pt x="4247600" y="4995731"/>
                </a:cubicBezTo>
                <a:cubicBezTo>
                  <a:pt x="4234312" y="4982442"/>
                  <a:pt x="4260888" y="4982442"/>
                  <a:pt x="4247600" y="4982442"/>
                </a:cubicBezTo>
                <a:lnTo>
                  <a:pt x="4247600" y="4982442"/>
                </a:lnTo>
                <a:close/>
                <a:moveTo>
                  <a:pt x="4050933" y="4969154"/>
                </a:moveTo>
                <a:cubicBezTo>
                  <a:pt x="4064222" y="4982442"/>
                  <a:pt x="4037645" y="4982442"/>
                  <a:pt x="4050933" y="4995066"/>
                </a:cubicBezTo>
                <a:cubicBezTo>
                  <a:pt x="4064222" y="4995066"/>
                  <a:pt x="4064222" y="4969154"/>
                  <a:pt x="4050933" y="4969154"/>
                </a:cubicBezTo>
                <a:lnTo>
                  <a:pt x="4050933" y="4969154"/>
                </a:lnTo>
                <a:close/>
                <a:moveTo>
                  <a:pt x="4129999" y="4995066"/>
                </a:moveTo>
                <a:cubicBezTo>
                  <a:pt x="4129999" y="4995066"/>
                  <a:pt x="4129999" y="4995066"/>
                  <a:pt x="4129999" y="4981778"/>
                </a:cubicBezTo>
                <a:cubicBezTo>
                  <a:pt x="4129999" y="4981778"/>
                  <a:pt x="4129999" y="4981778"/>
                  <a:pt x="4116711" y="4981778"/>
                </a:cubicBezTo>
                <a:cubicBezTo>
                  <a:pt x="4116711" y="4995066"/>
                  <a:pt x="4116711" y="4995066"/>
                  <a:pt x="4129999" y="4995066"/>
                </a:cubicBezTo>
                <a:lnTo>
                  <a:pt x="4129999" y="4995066"/>
                </a:lnTo>
                <a:close/>
                <a:moveTo>
                  <a:pt x="3408445" y="5020978"/>
                </a:moveTo>
                <a:cubicBezTo>
                  <a:pt x="3421734" y="5007690"/>
                  <a:pt x="3421734" y="5007690"/>
                  <a:pt x="3421734" y="4995066"/>
                </a:cubicBezTo>
                <a:cubicBezTo>
                  <a:pt x="3408445" y="4995066"/>
                  <a:pt x="3408445" y="5020978"/>
                  <a:pt x="3408445" y="5020978"/>
                </a:cubicBezTo>
                <a:lnTo>
                  <a:pt x="3408445" y="5020978"/>
                </a:lnTo>
                <a:close/>
                <a:moveTo>
                  <a:pt x="3408445" y="5046891"/>
                </a:moveTo>
                <a:cubicBezTo>
                  <a:pt x="3434357" y="5060179"/>
                  <a:pt x="3408445" y="5033602"/>
                  <a:pt x="3421734" y="5033602"/>
                </a:cubicBezTo>
                <a:lnTo>
                  <a:pt x="3421734" y="5033602"/>
                </a:lnTo>
                <a:cubicBezTo>
                  <a:pt x="3408445" y="5008355"/>
                  <a:pt x="3408445" y="5046891"/>
                  <a:pt x="3408445" y="5046891"/>
                </a:cubicBezTo>
                <a:lnTo>
                  <a:pt x="3408445" y="5046891"/>
                </a:lnTo>
                <a:close/>
                <a:moveTo>
                  <a:pt x="3408445" y="5072802"/>
                </a:moveTo>
                <a:lnTo>
                  <a:pt x="3421734" y="5059514"/>
                </a:lnTo>
                <a:cubicBezTo>
                  <a:pt x="3408445" y="5059514"/>
                  <a:pt x="3408445" y="5059514"/>
                  <a:pt x="3408445" y="5059514"/>
                </a:cubicBezTo>
                <a:cubicBezTo>
                  <a:pt x="3408445" y="5059514"/>
                  <a:pt x="3395821" y="5060179"/>
                  <a:pt x="3408445" y="5072802"/>
                </a:cubicBezTo>
                <a:lnTo>
                  <a:pt x="3408445" y="5072802"/>
                </a:lnTo>
                <a:close/>
                <a:moveTo>
                  <a:pt x="4090134" y="5072802"/>
                </a:moveTo>
                <a:cubicBezTo>
                  <a:pt x="4103422" y="5072802"/>
                  <a:pt x="4103422" y="5072802"/>
                  <a:pt x="4116046" y="5086091"/>
                </a:cubicBezTo>
                <a:cubicBezTo>
                  <a:pt x="4116046" y="5072802"/>
                  <a:pt x="4116046" y="5072802"/>
                  <a:pt x="4116046" y="5072802"/>
                </a:cubicBezTo>
                <a:cubicBezTo>
                  <a:pt x="4116046" y="5072802"/>
                  <a:pt x="4103422" y="5060179"/>
                  <a:pt x="4090134" y="5072802"/>
                </a:cubicBezTo>
                <a:lnTo>
                  <a:pt x="4090134" y="5072802"/>
                </a:lnTo>
                <a:close/>
                <a:moveTo>
                  <a:pt x="3841643" y="5072802"/>
                </a:moveTo>
                <a:cubicBezTo>
                  <a:pt x="3841643" y="5072802"/>
                  <a:pt x="3841643" y="5086091"/>
                  <a:pt x="3841643" y="5098715"/>
                </a:cubicBezTo>
                <a:cubicBezTo>
                  <a:pt x="3854267" y="5099379"/>
                  <a:pt x="3854267" y="5072802"/>
                  <a:pt x="3841643" y="5072802"/>
                </a:cubicBezTo>
                <a:lnTo>
                  <a:pt x="3841643" y="5072802"/>
                </a:lnTo>
                <a:close/>
                <a:moveTo>
                  <a:pt x="196667" y="5086091"/>
                </a:moveTo>
                <a:cubicBezTo>
                  <a:pt x="196667" y="5086091"/>
                  <a:pt x="183379" y="5099379"/>
                  <a:pt x="183379" y="5112003"/>
                </a:cubicBezTo>
                <a:cubicBezTo>
                  <a:pt x="196667" y="5125291"/>
                  <a:pt x="235867" y="5125291"/>
                  <a:pt x="249155" y="5112003"/>
                </a:cubicBezTo>
                <a:cubicBezTo>
                  <a:pt x="249155" y="5060179"/>
                  <a:pt x="209955" y="5072802"/>
                  <a:pt x="196667" y="5086091"/>
                </a:cubicBezTo>
                <a:lnTo>
                  <a:pt x="196667" y="5086091"/>
                </a:lnTo>
                <a:close/>
                <a:moveTo>
                  <a:pt x="4142623" y="5086091"/>
                </a:moveTo>
                <a:cubicBezTo>
                  <a:pt x="4142623" y="5099379"/>
                  <a:pt x="4129335" y="5099379"/>
                  <a:pt x="4129335" y="5099379"/>
                </a:cubicBezTo>
                <a:cubicBezTo>
                  <a:pt x="4155246" y="5099379"/>
                  <a:pt x="4155246" y="5112667"/>
                  <a:pt x="4155246" y="5112667"/>
                </a:cubicBezTo>
                <a:cubicBezTo>
                  <a:pt x="4168534" y="5112667"/>
                  <a:pt x="4155246" y="5099379"/>
                  <a:pt x="4155246" y="5099379"/>
                </a:cubicBezTo>
                <a:lnTo>
                  <a:pt x="4168534" y="5099379"/>
                </a:lnTo>
                <a:cubicBezTo>
                  <a:pt x="4155911" y="5099379"/>
                  <a:pt x="4142623" y="5099379"/>
                  <a:pt x="4142623" y="5086091"/>
                </a:cubicBezTo>
                <a:lnTo>
                  <a:pt x="4142623" y="5086091"/>
                </a:lnTo>
                <a:close/>
                <a:moveTo>
                  <a:pt x="4234312" y="5163827"/>
                </a:moveTo>
                <a:cubicBezTo>
                  <a:pt x="4234312" y="5163827"/>
                  <a:pt x="4221023" y="5163827"/>
                  <a:pt x="4221023" y="5177116"/>
                </a:cubicBezTo>
                <a:lnTo>
                  <a:pt x="4234312" y="5177116"/>
                </a:lnTo>
                <a:cubicBezTo>
                  <a:pt x="4221023" y="5177116"/>
                  <a:pt x="4234312" y="5163827"/>
                  <a:pt x="4247600" y="5163827"/>
                </a:cubicBezTo>
                <a:lnTo>
                  <a:pt x="4234312" y="5163827"/>
                </a:lnTo>
                <a:lnTo>
                  <a:pt x="4234312" y="5163827"/>
                </a:lnTo>
                <a:close/>
                <a:moveTo>
                  <a:pt x="2582578" y="5228940"/>
                </a:moveTo>
                <a:cubicBezTo>
                  <a:pt x="2582578" y="5215652"/>
                  <a:pt x="2595866" y="5215652"/>
                  <a:pt x="2595866" y="5203028"/>
                </a:cubicBezTo>
                <a:cubicBezTo>
                  <a:pt x="2582578" y="5203028"/>
                  <a:pt x="2569290" y="5215652"/>
                  <a:pt x="2582578" y="5228940"/>
                </a:cubicBezTo>
                <a:lnTo>
                  <a:pt x="2582578" y="5228940"/>
                </a:lnTo>
                <a:close/>
                <a:moveTo>
                  <a:pt x="2726756" y="5215652"/>
                </a:moveTo>
                <a:cubicBezTo>
                  <a:pt x="2726756" y="5228940"/>
                  <a:pt x="2713467" y="5228940"/>
                  <a:pt x="2713467" y="5241564"/>
                </a:cubicBezTo>
                <a:cubicBezTo>
                  <a:pt x="2726756" y="5241564"/>
                  <a:pt x="2739380" y="5241564"/>
                  <a:pt x="2739380" y="5228276"/>
                </a:cubicBezTo>
                <a:cubicBezTo>
                  <a:pt x="2726091" y="5228276"/>
                  <a:pt x="2739380" y="5228276"/>
                  <a:pt x="2739380" y="5214987"/>
                </a:cubicBezTo>
                <a:cubicBezTo>
                  <a:pt x="2726756" y="5215652"/>
                  <a:pt x="2726756" y="5215652"/>
                  <a:pt x="2726756" y="5215652"/>
                </a:cubicBezTo>
                <a:lnTo>
                  <a:pt x="2726756" y="5215652"/>
                </a:lnTo>
                <a:close/>
                <a:moveTo>
                  <a:pt x="2687556" y="5280764"/>
                </a:moveTo>
                <a:lnTo>
                  <a:pt x="2687556" y="5306676"/>
                </a:lnTo>
                <a:cubicBezTo>
                  <a:pt x="2687556" y="5293388"/>
                  <a:pt x="2687556" y="5306676"/>
                  <a:pt x="2700844" y="5306676"/>
                </a:cubicBezTo>
                <a:cubicBezTo>
                  <a:pt x="2700844" y="5306676"/>
                  <a:pt x="2713467" y="5280764"/>
                  <a:pt x="2687556" y="5280764"/>
                </a:cubicBezTo>
                <a:lnTo>
                  <a:pt x="2687556" y="5280764"/>
                </a:lnTo>
                <a:close/>
                <a:moveTo>
                  <a:pt x="3106801" y="5306676"/>
                </a:moveTo>
                <a:cubicBezTo>
                  <a:pt x="3120089" y="5293388"/>
                  <a:pt x="3120089" y="5293388"/>
                  <a:pt x="3106801" y="5293388"/>
                </a:cubicBezTo>
                <a:lnTo>
                  <a:pt x="3106801" y="5306676"/>
                </a:lnTo>
                <a:lnTo>
                  <a:pt x="3106801" y="5306676"/>
                </a:lnTo>
                <a:close/>
                <a:moveTo>
                  <a:pt x="2661644" y="5319300"/>
                </a:moveTo>
                <a:cubicBezTo>
                  <a:pt x="2648355" y="5332589"/>
                  <a:pt x="2648355" y="5345212"/>
                  <a:pt x="2635731" y="5345212"/>
                </a:cubicBezTo>
                <a:cubicBezTo>
                  <a:pt x="2635731" y="5345212"/>
                  <a:pt x="2635731" y="5358501"/>
                  <a:pt x="2649019" y="5358501"/>
                </a:cubicBezTo>
                <a:cubicBezTo>
                  <a:pt x="2649019" y="5345212"/>
                  <a:pt x="2662308" y="5358501"/>
                  <a:pt x="2662308" y="5345212"/>
                </a:cubicBezTo>
                <a:cubicBezTo>
                  <a:pt x="2661644" y="5332589"/>
                  <a:pt x="2674268" y="5319300"/>
                  <a:pt x="2661644" y="5319300"/>
                </a:cubicBezTo>
                <a:lnTo>
                  <a:pt x="2661644" y="5319300"/>
                </a:lnTo>
                <a:close/>
                <a:moveTo>
                  <a:pt x="3133378" y="5345877"/>
                </a:moveTo>
                <a:lnTo>
                  <a:pt x="3133378" y="5332589"/>
                </a:lnTo>
                <a:cubicBezTo>
                  <a:pt x="3120089" y="5319300"/>
                  <a:pt x="3120089" y="5345877"/>
                  <a:pt x="3133378" y="5345877"/>
                </a:cubicBezTo>
                <a:lnTo>
                  <a:pt x="3133378" y="5345877"/>
                </a:lnTo>
                <a:close/>
                <a:moveTo>
                  <a:pt x="2635067" y="5371789"/>
                </a:moveTo>
                <a:cubicBezTo>
                  <a:pt x="2635067" y="5385077"/>
                  <a:pt x="2635067" y="5385077"/>
                  <a:pt x="2621779" y="5385077"/>
                </a:cubicBezTo>
                <a:cubicBezTo>
                  <a:pt x="2635067" y="5398365"/>
                  <a:pt x="2621779" y="5410989"/>
                  <a:pt x="2635067" y="5424278"/>
                </a:cubicBezTo>
                <a:cubicBezTo>
                  <a:pt x="2635067" y="5397701"/>
                  <a:pt x="2648355" y="5384413"/>
                  <a:pt x="2635067" y="5371789"/>
                </a:cubicBezTo>
                <a:lnTo>
                  <a:pt x="2635067" y="5371789"/>
                </a:lnTo>
                <a:close/>
                <a:moveTo>
                  <a:pt x="1809200" y="5539886"/>
                </a:moveTo>
                <a:cubicBezTo>
                  <a:pt x="1822488" y="5526598"/>
                  <a:pt x="1822488" y="5500685"/>
                  <a:pt x="1809200" y="5474773"/>
                </a:cubicBezTo>
                <a:cubicBezTo>
                  <a:pt x="1795911" y="5500685"/>
                  <a:pt x="1783287" y="5488061"/>
                  <a:pt x="1756711" y="5488061"/>
                </a:cubicBezTo>
                <a:cubicBezTo>
                  <a:pt x="1756711" y="5513974"/>
                  <a:pt x="1769999" y="5527262"/>
                  <a:pt x="1769999" y="5539886"/>
                </a:cubicBezTo>
                <a:cubicBezTo>
                  <a:pt x="1769999" y="5553174"/>
                  <a:pt x="1756711" y="5553174"/>
                  <a:pt x="1756711" y="5565798"/>
                </a:cubicBezTo>
                <a:cubicBezTo>
                  <a:pt x="1756711" y="5630910"/>
                  <a:pt x="1835112" y="5591710"/>
                  <a:pt x="1822488" y="5539886"/>
                </a:cubicBezTo>
                <a:cubicBezTo>
                  <a:pt x="1809200" y="5539886"/>
                  <a:pt x="1809200" y="5553174"/>
                  <a:pt x="1809200" y="5539886"/>
                </a:cubicBezTo>
                <a:lnTo>
                  <a:pt x="1809200" y="5539886"/>
                </a:lnTo>
                <a:close/>
                <a:moveTo>
                  <a:pt x="6122577" y="4541271"/>
                </a:moveTo>
                <a:lnTo>
                  <a:pt x="6122577" y="4541271"/>
                </a:lnTo>
                <a:lnTo>
                  <a:pt x="6122577" y="4554559"/>
                </a:lnTo>
                <a:cubicBezTo>
                  <a:pt x="6122577" y="4502735"/>
                  <a:pt x="6083377" y="4541271"/>
                  <a:pt x="6070088" y="4528647"/>
                </a:cubicBezTo>
                <a:cubicBezTo>
                  <a:pt x="6056800" y="4528647"/>
                  <a:pt x="6070088" y="4502735"/>
                  <a:pt x="6056800" y="4515359"/>
                </a:cubicBezTo>
                <a:cubicBezTo>
                  <a:pt x="6056800" y="4515359"/>
                  <a:pt x="6056800" y="4515359"/>
                  <a:pt x="6056800" y="4502071"/>
                </a:cubicBezTo>
                <a:cubicBezTo>
                  <a:pt x="6030888" y="4502071"/>
                  <a:pt x="6030888" y="4488783"/>
                  <a:pt x="5991023" y="4488783"/>
                </a:cubicBezTo>
                <a:cubicBezTo>
                  <a:pt x="6004311" y="4475494"/>
                  <a:pt x="5977735" y="4475494"/>
                  <a:pt x="5965111" y="4475494"/>
                </a:cubicBezTo>
                <a:cubicBezTo>
                  <a:pt x="5951822" y="4462206"/>
                  <a:pt x="5951822" y="4410382"/>
                  <a:pt x="5951822" y="4410382"/>
                </a:cubicBezTo>
                <a:cubicBezTo>
                  <a:pt x="5965111" y="4410382"/>
                  <a:pt x="5977735" y="4410382"/>
                  <a:pt x="5991023" y="4410382"/>
                </a:cubicBezTo>
                <a:cubicBezTo>
                  <a:pt x="5977735" y="4410382"/>
                  <a:pt x="5991023" y="4397094"/>
                  <a:pt x="5991023" y="4397094"/>
                </a:cubicBezTo>
                <a:cubicBezTo>
                  <a:pt x="6016935" y="4410382"/>
                  <a:pt x="6016935" y="4423005"/>
                  <a:pt x="6043512" y="4410382"/>
                </a:cubicBezTo>
                <a:cubicBezTo>
                  <a:pt x="6043512" y="4410382"/>
                  <a:pt x="6043512" y="4410382"/>
                  <a:pt x="6043512" y="4423670"/>
                </a:cubicBezTo>
                <a:cubicBezTo>
                  <a:pt x="6056800" y="4410382"/>
                  <a:pt x="6069424" y="4410382"/>
                  <a:pt x="6082712" y="4410382"/>
                </a:cubicBezTo>
                <a:cubicBezTo>
                  <a:pt x="6082712" y="4410382"/>
                  <a:pt x="6096001" y="4423670"/>
                  <a:pt x="6096001" y="4410382"/>
                </a:cubicBezTo>
                <a:cubicBezTo>
                  <a:pt x="6096001" y="4410382"/>
                  <a:pt x="6096001" y="4397094"/>
                  <a:pt x="6082712" y="4397094"/>
                </a:cubicBezTo>
                <a:cubicBezTo>
                  <a:pt x="6082712" y="4410382"/>
                  <a:pt x="6082712" y="4410382"/>
                  <a:pt x="6069424" y="4397094"/>
                </a:cubicBezTo>
                <a:cubicBezTo>
                  <a:pt x="6069424" y="4397094"/>
                  <a:pt x="6082712" y="4397094"/>
                  <a:pt x="6069424" y="4383805"/>
                </a:cubicBezTo>
                <a:cubicBezTo>
                  <a:pt x="6056136" y="4383805"/>
                  <a:pt x="6056136" y="4383805"/>
                  <a:pt x="6043512" y="4397094"/>
                </a:cubicBezTo>
                <a:cubicBezTo>
                  <a:pt x="6043512" y="4371181"/>
                  <a:pt x="5991023" y="4357893"/>
                  <a:pt x="5965111" y="4383805"/>
                </a:cubicBezTo>
                <a:cubicBezTo>
                  <a:pt x="5978399" y="4370517"/>
                  <a:pt x="5965111" y="4370517"/>
                  <a:pt x="5978399" y="4357893"/>
                </a:cubicBezTo>
                <a:cubicBezTo>
                  <a:pt x="5978399" y="4371181"/>
                  <a:pt x="5991687" y="4371181"/>
                  <a:pt x="5991687" y="4357893"/>
                </a:cubicBezTo>
                <a:cubicBezTo>
                  <a:pt x="5978399" y="4357893"/>
                  <a:pt x="5978399" y="4357893"/>
                  <a:pt x="5965775" y="4344605"/>
                </a:cubicBezTo>
                <a:cubicBezTo>
                  <a:pt x="5965775" y="4357893"/>
                  <a:pt x="5965775" y="4357893"/>
                  <a:pt x="5965775" y="4357893"/>
                </a:cubicBezTo>
                <a:cubicBezTo>
                  <a:pt x="5952487" y="4357893"/>
                  <a:pt x="5952487" y="4344605"/>
                  <a:pt x="5952487" y="4344605"/>
                </a:cubicBezTo>
                <a:cubicBezTo>
                  <a:pt x="5952487" y="4331316"/>
                  <a:pt x="5939198" y="4344605"/>
                  <a:pt x="5926575" y="4344605"/>
                </a:cubicBezTo>
                <a:cubicBezTo>
                  <a:pt x="5926575" y="4331316"/>
                  <a:pt x="5939863" y="4344605"/>
                  <a:pt x="5939863" y="4331316"/>
                </a:cubicBezTo>
                <a:lnTo>
                  <a:pt x="5913951" y="4305404"/>
                </a:lnTo>
                <a:cubicBezTo>
                  <a:pt x="5900663" y="4292116"/>
                  <a:pt x="5888039" y="4305404"/>
                  <a:pt x="5888039" y="4292116"/>
                </a:cubicBezTo>
                <a:cubicBezTo>
                  <a:pt x="5874750" y="4278828"/>
                  <a:pt x="5888039" y="4266204"/>
                  <a:pt x="5862126" y="4252916"/>
                </a:cubicBezTo>
                <a:cubicBezTo>
                  <a:pt x="5888039" y="4252916"/>
                  <a:pt x="5862126" y="4239627"/>
                  <a:pt x="5875415" y="4227003"/>
                </a:cubicBezTo>
                <a:cubicBezTo>
                  <a:pt x="5901327" y="4252916"/>
                  <a:pt x="5941192" y="4252916"/>
                  <a:pt x="5953816" y="4252916"/>
                </a:cubicBezTo>
                <a:cubicBezTo>
                  <a:pt x="5940528" y="4239627"/>
                  <a:pt x="5914615" y="4252916"/>
                  <a:pt x="5914615" y="4227003"/>
                </a:cubicBezTo>
                <a:cubicBezTo>
                  <a:pt x="5901327" y="4227003"/>
                  <a:pt x="5901327" y="4227003"/>
                  <a:pt x="5888703" y="4213715"/>
                </a:cubicBezTo>
                <a:lnTo>
                  <a:pt x="5888703" y="4227003"/>
                </a:lnTo>
                <a:cubicBezTo>
                  <a:pt x="5875415" y="4213715"/>
                  <a:pt x="5849502" y="4240292"/>
                  <a:pt x="5836214" y="4252916"/>
                </a:cubicBezTo>
                <a:cubicBezTo>
                  <a:pt x="5822926" y="4227003"/>
                  <a:pt x="5810303" y="4227003"/>
                  <a:pt x="5783726" y="4201091"/>
                </a:cubicBezTo>
                <a:cubicBezTo>
                  <a:pt x="5797014" y="4201091"/>
                  <a:pt x="5783726" y="4161891"/>
                  <a:pt x="5770438" y="4149267"/>
                </a:cubicBezTo>
                <a:cubicBezTo>
                  <a:pt x="5770438" y="4149267"/>
                  <a:pt x="5770438" y="4149267"/>
                  <a:pt x="5783726" y="4149267"/>
                </a:cubicBezTo>
                <a:cubicBezTo>
                  <a:pt x="5770438" y="4135978"/>
                  <a:pt x="5770438" y="4110066"/>
                  <a:pt x="5744525" y="4097442"/>
                </a:cubicBezTo>
                <a:cubicBezTo>
                  <a:pt x="5757814" y="4097442"/>
                  <a:pt x="5757814" y="4110731"/>
                  <a:pt x="5770438" y="4097442"/>
                </a:cubicBezTo>
                <a:cubicBezTo>
                  <a:pt x="5757149" y="4097442"/>
                  <a:pt x="5757149" y="4084154"/>
                  <a:pt x="5744525" y="4084154"/>
                </a:cubicBezTo>
                <a:cubicBezTo>
                  <a:pt x="5744525" y="4084154"/>
                  <a:pt x="5757814" y="4084154"/>
                  <a:pt x="5744525" y="4097442"/>
                </a:cubicBezTo>
                <a:cubicBezTo>
                  <a:pt x="5731237" y="4097442"/>
                  <a:pt x="5731237" y="4097442"/>
                  <a:pt x="5718613" y="4110731"/>
                </a:cubicBezTo>
                <a:cubicBezTo>
                  <a:pt x="5718613" y="4097442"/>
                  <a:pt x="5705325" y="4110731"/>
                  <a:pt x="5705325" y="4097442"/>
                </a:cubicBezTo>
                <a:cubicBezTo>
                  <a:pt x="5718613" y="4097442"/>
                  <a:pt x="5718613" y="4084154"/>
                  <a:pt x="5718613" y="4084154"/>
                </a:cubicBezTo>
                <a:cubicBezTo>
                  <a:pt x="5705325" y="4084154"/>
                  <a:pt x="5718613" y="4058242"/>
                  <a:pt x="5705325" y="4044954"/>
                </a:cubicBezTo>
                <a:cubicBezTo>
                  <a:pt x="5692037" y="4044954"/>
                  <a:pt x="5692037" y="4058242"/>
                  <a:pt x="5692037" y="4058242"/>
                </a:cubicBezTo>
                <a:lnTo>
                  <a:pt x="5678748" y="4044954"/>
                </a:lnTo>
                <a:cubicBezTo>
                  <a:pt x="5692037" y="4044954"/>
                  <a:pt x="5692037" y="4044954"/>
                  <a:pt x="5692037" y="4044954"/>
                </a:cubicBezTo>
                <a:cubicBezTo>
                  <a:pt x="5678748" y="4031666"/>
                  <a:pt x="5666124" y="4019042"/>
                  <a:pt x="5666124" y="4005753"/>
                </a:cubicBezTo>
                <a:cubicBezTo>
                  <a:pt x="5666124" y="4005753"/>
                  <a:pt x="5666124" y="4019042"/>
                  <a:pt x="5679412" y="4019042"/>
                </a:cubicBezTo>
                <a:cubicBezTo>
                  <a:pt x="5679412" y="4005753"/>
                  <a:pt x="5679412" y="4005753"/>
                  <a:pt x="5679412" y="4005753"/>
                </a:cubicBezTo>
                <a:cubicBezTo>
                  <a:pt x="5666124" y="4005753"/>
                  <a:pt x="5666124" y="4005753"/>
                  <a:pt x="5666124" y="4005753"/>
                </a:cubicBezTo>
                <a:lnTo>
                  <a:pt x="5652836" y="4005753"/>
                </a:lnTo>
                <a:cubicBezTo>
                  <a:pt x="5666124" y="3992465"/>
                  <a:pt x="5666124" y="3992465"/>
                  <a:pt x="5666124" y="3979841"/>
                </a:cubicBezTo>
                <a:cubicBezTo>
                  <a:pt x="5652836" y="3979841"/>
                  <a:pt x="5652836" y="3979841"/>
                  <a:pt x="5652836" y="3979841"/>
                </a:cubicBezTo>
                <a:cubicBezTo>
                  <a:pt x="5639548" y="3993129"/>
                  <a:pt x="5666124" y="3979841"/>
                  <a:pt x="5652836" y="4005753"/>
                </a:cubicBezTo>
                <a:cubicBezTo>
                  <a:pt x="5639548" y="3992465"/>
                  <a:pt x="5626924" y="3992465"/>
                  <a:pt x="5626924" y="4005753"/>
                </a:cubicBezTo>
                <a:cubicBezTo>
                  <a:pt x="5626924" y="4005753"/>
                  <a:pt x="5640212" y="4019042"/>
                  <a:pt x="5626924" y="4019042"/>
                </a:cubicBezTo>
                <a:cubicBezTo>
                  <a:pt x="5613635" y="4019042"/>
                  <a:pt x="5626924" y="4005753"/>
                  <a:pt x="5626924" y="4005753"/>
                </a:cubicBezTo>
                <a:cubicBezTo>
                  <a:pt x="5613635" y="4005753"/>
                  <a:pt x="5613635" y="4019042"/>
                  <a:pt x="5613635" y="4031666"/>
                </a:cubicBezTo>
                <a:cubicBezTo>
                  <a:pt x="5613635" y="4018377"/>
                  <a:pt x="5626924" y="4031666"/>
                  <a:pt x="5626924" y="4031666"/>
                </a:cubicBezTo>
                <a:cubicBezTo>
                  <a:pt x="5626924" y="4018377"/>
                  <a:pt x="5626924" y="4018377"/>
                  <a:pt x="5626924" y="4018377"/>
                </a:cubicBezTo>
                <a:cubicBezTo>
                  <a:pt x="5640212" y="4031666"/>
                  <a:pt x="5640212" y="4044289"/>
                  <a:pt x="5640212" y="4057578"/>
                </a:cubicBezTo>
                <a:cubicBezTo>
                  <a:pt x="5640212" y="4057578"/>
                  <a:pt x="5640212" y="4057578"/>
                  <a:pt x="5640212" y="4044289"/>
                </a:cubicBezTo>
                <a:lnTo>
                  <a:pt x="5653500" y="4044289"/>
                </a:lnTo>
                <a:cubicBezTo>
                  <a:pt x="5653500" y="4031001"/>
                  <a:pt x="5640212" y="4031001"/>
                  <a:pt x="5627589" y="4031001"/>
                </a:cubicBezTo>
                <a:cubicBezTo>
                  <a:pt x="5640877" y="4031001"/>
                  <a:pt x="5640877" y="4017713"/>
                  <a:pt x="5640877" y="4017713"/>
                </a:cubicBezTo>
                <a:cubicBezTo>
                  <a:pt x="5654165" y="4043625"/>
                  <a:pt x="5666788" y="4031001"/>
                  <a:pt x="5680077" y="4031001"/>
                </a:cubicBezTo>
                <a:cubicBezTo>
                  <a:pt x="5680077" y="4044289"/>
                  <a:pt x="5666788" y="4070202"/>
                  <a:pt x="5680077" y="4070202"/>
                </a:cubicBezTo>
                <a:lnTo>
                  <a:pt x="5680077" y="4056913"/>
                </a:lnTo>
                <a:lnTo>
                  <a:pt x="5693365" y="4056913"/>
                </a:lnTo>
                <a:cubicBezTo>
                  <a:pt x="5706653" y="4070202"/>
                  <a:pt x="5706653" y="4096113"/>
                  <a:pt x="5706653" y="4096113"/>
                </a:cubicBezTo>
                <a:cubicBezTo>
                  <a:pt x="5693365" y="4096113"/>
                  <a:pt x="5693365" y="4082825"/>
                  <a:pt x="5693365" y="4096113"/>
                </a:cubicBezTo>
                <a:cubicBezTo>
                  <a:pt x="5693365" y="4109402"/>
                  <a:pt x="5706653" y="4096113"/>
                  <a:pt x="5693365" y="4109402"/>
                </a:cubicBezTo>
                <a:cubicBezTo>
                  <a:pt x="5693365" y="4122690"/>
                  <a:pt x="5706653" y="4122690"/>
                  <a:pt x="5719277" y="4122690"/>
                </a:cubicBezTo>
                <a:cubicBezTo>
                  <a:pt x="5705989" y="4122690"/>
                  <a:pt x="5719277" y="4135978"/>
                  <a:pt x="5719277" y="4135978"/>
                </a:cubicBezTo>
                <a:cubicBezTo>
                  <a:pt x="5719277" y="4135978"/>
                  <a:pt x="5719277" y="4149267"/>
                  <a:pt x="5705989" y="4149267"/>
                </a:cubicBezTo>
                <a:cubicBezTo>
                  <a:pt x="5719277" y="4123355"/>
                  <a:pt x="5692701" y="4135978"/>
                  <a:pt x="5680077" y="4123355"/>
                </a:cubicBezTo>
                <a:cubicBezTo>
                  <a:pt x="5680077" y="4136643"/>
                  <a:pt x="5666788" y="4136643"/>
                  <a:pt x="5654165" y="4136643"/>
                </a:cubicBezTo>
                <a:cubicBezTo>
                  <a:pt x="5654165" y="4136643"/>
                  <a:pt x="5654165" y="4136643"/>
                  <a:pt x="5654165" y="4123355"/>
                </a:cubicBezTo>
                <a:cubicBezTo>
                  <a:pt x="5667454" y="4136643"/>
                  <a:pt x="5667454" y="4136643"/>
                  <a:pt x="5680077" y="4123355"/>
                </a:cubicBezTo>
                <a:cubicBezTo>
                  <a:pt x="5680077" y="4110066"/>
                  <a:pt x="5693365" y="4110066"/>
                  <a:pt x="5666788" y="4084154"/>
                </a:cubicBezTo>
                <a:cubicBezTo>
                  <a:pt x="5680077" y="4097442"/>
                  <a:pt x="5653500" y="4097442"/>
                  <a:pt x="5653500" y="4097442"/>
                </a:cubicBezTo>
                <a:cubicBezTo>
                  <a:pt x="5666788" y="4097442"/>
                  <a:pt x="5653500" y="4084154"/>
                  <a:pt x="5653500" y="4084154"/>
                </a:cubicBezTo>
                <a:cubicBezTo>
                  <a:pt x="5640212" y="4097442"/>
                  <a:pt x="5640212" y="4058242"/>
                  <a:pt x="5627589" y="4084154"/>
                </a:cubicBezTo>
                <a:cubicBezTo>
                  <a:pt x="5640877" y="4097442"/>
                  <a:pt x="5640877" y="4110066"/>
                  <a:pt x="5627589" y="4123355"/>
                </a:cubicBezTo>
                <a:cubicBezTo>
                  <a:pt x="5653500" y="4110066"/>
                  <a:pt x="5653500" y="4149267"/>
                  <a:pt x="5653500" y="4162555"/>
                </a:cubicBezTo>
                <a:cubicBezTo>
                  <a:pt x="5640212" y="4149267"/>
                  <a:pt x="5627589" y="4123355"/>
                  <a:pt x="5614300" y="4123355"/>
                </a:cubicBezTo>
                <a:lnTo>
                  <a:pt x="5614300" y="4123355"/>
                </a:lnTo>
                <a:cubicBezTo>
                  <a:pt x="5601012" y="4110066"/>
                  <a:pt x="5601012" y="4123355"/>
                  <a:pt x="5588388" y="4123355"/>
                </a:cubicBezTo>
                <a:cubicBezTo>
                  <a:pt x="5588388" y="4123355"/>
                  <a:pt x="5601676" y="4110066"/>
                  <a:pt x="5588388" y="4110066"/>
                </a:cubicBezTo>
                <a:cubicBezTo>
                  <a:pt x="5588388" y="4110066"/>
                  <a:pt x="5588388" y="4110066"/>
                  <a:pt x="5575100" y="4123355"/>
                </a:cubicBezTo>
                <a:cubicBezTo>
                  <a:pt x="5588388" y="4110066"/>
                  <a:pt x="5561812" y="4110066"/>
                  <a:pt x="5575100" y="4097442"/>
                </a:cubicBezTo>
                <a:cubicBezTo>
                  <a:pt x="5561812" y="4097442"/>
                  <a:pt x="5561812" y="4097442"/>
                  <a:pt x="5561812" y="4084154"/>
                </a:cubicBezTo>
                <a:cubicBezTo>
                  <a:pt x="5575100" y="4084154"/>
                  <a:pt x="5575100" y="4058242"/>
                  <a:pt x="5587724" y="4058242"/>
                </a:cubicBezTo>
                <a:cubicBezTo>
                  <a:pt x="5587724" y="4071530"/>
                  <a:pt x="5587724" y="4058242"/>
                  <a:pt x="5587724" y="4058242"/>
                </a:cubicBezTo>
                <a:cubicBezTo>
                  <a:pt x="5587724" y="4071530"/>
                  <a:pt x="5587724" y="4071530"/>
                  <a:pt x="5601012" y="4071530"/>
                </a:cubicBezTo>
                <a:cubicBezTo>
                  <a:pt x="5601012" y="4058242"/>
                  <a:pt x="5614300" y="4045618"/>
                  <a:pt x="5601012" y="4045618"/>
                </a:cubicBezTo>
                <a:lnTo>
                  <a:pt x="5601012" y="4045618"/>
                </a:lnTo>
                <a:cubicBezTo>
                  <a:pt x="5587724" y="4045618"/>
                  <a:pt x="5601012" y="4058906"/>
                  <a:pt x="5587724" y="4058906"/>
                </a:cubicBezTo>
                <a:cubicBezTo>
                  <a:pt x="5587724" y="4045618"/>
                  <a:pt x="5574436" y="4045618"/>
                  <a:pt x="5574436" y="4032994"/>
                </a:cubicBezTo>
                <a:cubicBezTo>
                  <a:pt x="5548523" y="4032994"/>
                  <a:pt x="5548523" y="4058906"/>
                  <a:pt x="5521947" y="4046282"/>
                </a:cubicBezTo>
                <a:cubicBezTo>
                  <a:pt x="5535235" y="4059571"/>
                  <a:pt x="5535235" y="4046282"/>
                  <a:pt x="5547859" y="4032994"/>
                </a:cubicBezTo>
                <a:cubicBezTo>
                  <a:pt x="5521947" y="4032994"/>
                  <a:pt x="5534571" y="4032994"/>
                  <a:pt x="5534571" y="4019706"/>
                </a:cubicBezTo>
                <a:cubicBezTo>
                  <a:pt x="5534571" y="4006418"/>
                  <a:pt x="5521282" y="4032994"/>
                  <a:pt x="5521282" y="4019706"/>
                </a:cubicBezTo>
                <a:cubicBezTo>
                  <a:pt x="5534571" y="4019706"/>
                  <a:pt x="5534571" y="4019706"/>
                  <a:pt x="5534571" y="4006418"/>
                </a:cubicBezTo>
                <a:cubicBezTo>
                  <a:pt x="5521282" y="4006418"/>
                  <a:pt x="5521282" y="3993129"/>
                  <a:pt x="5508658" y="4006418"/>
                </a:cubicBezTo>
                <a:cubicBezTo>
                  <a:pt x="5521947" y="3980506"/>
                  <a:pt x="5508658" y="3993129"/>
                  <a:pt x="5495370" y="3980506"/>
                </a:cubicBezTo>
                <a:cubicBezTo>
                  <a:pt x="5495370" y="3980506"/>
                  <a:pt x="5482082" y="3993794"/>
                  <a:pt x="5495370" y="4006418"/>
                </a:cubicBezTo>
                <a:cubicBezTo>
                  <a:pt x="5521282" y="3993129"/>
                  <a:pt x="5508658" y="4045618"/>
                  <a:pt x="5482082" y="4045618"/>
                </a:cubicBezTo>
                <a:cubicBezTo>
                  <a:pt x="5495370" y="4032330"/>
                  <a:pt x="5495370" y="4032330"/>
                  <a:pt x="5495370" y="4019706"/>
                </a:cubicBezTo>
                <a:cubicBezTo>
                  <a:pt x="5495370" y="4019706"/>
                  <a:pt x="5495370" y="4006418"/>
                  <a:pt x="5482082" y="4019706"/>
                </a:cubicBezTo>
                <a:lnTo>
                  <a:pt x="5468794" y="4045618"/>
                </a:lnTo>
                <a:cubicBezTo>
                  <a:pt x="5468794" y="4032330"/>
                  <a:pt x="5455505" y="4032330"/>
                  <a:pt x="5455505" y="4019706"/>
                </a:cubicBezTo>
                <a:cubicBezTo>
                  <a:pt x="5481418" y="4006418"/>
                  <a:pt x="5468794" y="4006418"/>
                  <a:pt x="5442217" y="4006418"/>
                </a:cubicBezTo>
                <a:cubicBezTo>
                  <a:pt x="5442217" y="4019706"/>
                  <a:pt x="5455505" y="4019706"/>
                  <a:pt x="5455505" y="4032330"/>
                </a:cubicBezTo>
                <a:cubicBezTo>
                  <a:pt x="5455505" y="4032330"/>
                  <a:pt x="5442217" y="4045618"/>
                  <a:pt x="5442217" y="4058242"/>
                </a:cubicBezTo>
                <a:cubicBezTo>
                  <a:pt x="5428929" y="4044954"/>
                  <a:pt x="5428929" y="4044954"/>
                  <a:pt x="5428929" y="4032330"/>
                </a:cubicBezTo>
                <a:cubicBezTo>
                  <a:pt x="5442217" y="4032330"/>
                  <a:pt x="5442217" y="4019042"/>
                  <a:pt x="5442217" y="4019042"/>
                </a:cubicBezTo>
                <a:cubicBezTo>
                  <a:pt x="5442217" y="4005753"/>
                  <a:pt x="5442217" y="4005753"/>
                  <a:pt x="5428929" y="4005753"/>
                </a:cubicBezTo>
                <a:cubicBezTo>
                  <a:pt x="5442217" y="4005753"/>
                  <a:pt x="5442217" y="3992465"/>
                  <a:pt x="5442217" y="3992465"/>
                </a:cubicBezTo>
                <a:cubicBezTo>
                  <a:pt x="5442217" y="3979177"/>
                  <a:pt x="5428929" y="3979177"/>
                  <a:pt x="5428929" y="3979177"/>
                </a:cubicBezTo>
                <a:cubicBezTo>
                  <a:pt x="5415640" y="3965888"/>
                  <a:pt x="5454841" y="3979177"/>
                  <a:pt x="5454841" y="3965888"/>
                </a:cubicBezTo>
                <a:lnTo>
                  <a:pt x="5454841" y="3965888"/>
                </a:lnTo>
                <a:cubicBezTo>
                  <a:pt x="5454841" y="3952600"/>
                  <a:pt x="5454841" y="3952600"/>
                  <a:pt x="5454841" y="3939976"/>
                </a:cubicBezTo>
                <a:cubicBezTo>
                  <a:pt x="5441553" y="3953264"/>
                  <a:pt x="5454841" y="3965888"/>
                  <a:pt x="5441553" y="3965888"/>
                </a:cubicBezTo>
                <a:cubicBezTo>
                  <a:pt x="5441553" y="3952600"/>
                  <a:pt x="5441553" y="3952600"/>
                  <a:pt x="5428264" y="3965888"/>
                </a:cubicBezTo>
                <a:cubicBezTo>
                  <a:pt x="5428264" y="3952600"/>
                  <a:pt x="5441553" y="3952600"/>
                  <a:pt x="5441553" y="3939976"/>
                </a:cubicBezTo>
                <a:cubicBezTo>
                  <a:pt x="5415640" y="3939976"/>
                  <a:pt x="5415640" y="3926688"/>
                  <a:pt x="5402352" y="3926688"/>
                </a:cubicBezTo>
                <a:cubicBezTo>
                  <a:pt x="5415640" y="3926688"/>
                  <a:pt x="5415640" y="3913400"/>
                  <a:pt x="5415640" y="3913400"/>
                </a:cubicBezTo>
                <a:cubicBezTo>
                  <a:pt x="5415640" y="3926688"/>
                  <a:pt x="5415640" y="3926688"/>
                  <a:pt x="5428929" y="3939312"/>
                </a:cubicBezTo>
                <a:cubicBezTo>
                  <a:pt x="5428929" y="3926024"/>
                  <a:pt x="5442217" y="3952600"/>
                  <a:pt x="5442217" y="3939312"/>
                </a:cubicBezTo>
                <a:cubicBezTo>
                  <a:pt x="5442217" y="3926024"/>
                  <a:pt x="5428929" y="3913400"/>
                  <a:pt x="5416305" y="3887488"/>
                </a:cubicBezTo>
                <a:cubicBezTo>
                  <a:pt x="5416305" y="3900776"/>
                  <a:pt x="5429593" y="3900776"/>
                  <a:pt x="5416305" y="3887488"/>
                </a:cubicBezTo>
                <a:cubicBezTo>
                  <a:pt x="5429593" y="3887488"/>
                  <a:pt x="5429593" y="3900776"/>
                  <a:pt x="5429593" y="3900776"/>
                </a:cubicBezTo>
                <a:cubicBezTo>
                  <a:pt x="5455505" y="3874864"/>
                  <a:pt x="5442881" y="3874864"/>
                  <a:pt x="5429593" y="3861575"/>
                </a:cubicBezTo>
                <a:cubicBezTo>
                  <a:pt x="5429593" y="3887488"/>
                  <a:pt x="5416305" y="3874864"/>
                  <a:pt x="5390392" y="3874864"/>
                </a:cubicBezTo>
                <a:cubicBezTo>
                  <a:pt x="5416305" y="3874864"/>
                  <a:pt x="5403681" y="3835663"/>
                  <a:pt x="5390392" y="3835663"/>
                </a:cubicBezTo>
                <a:cubicBezTo>
                  <a:pt x="5416305" y="3822375"/>
                  <a:pt x="5390392" y="3848952"/>
                  <a:pt x="5416305" y="3848952"/>
                </a:cubicBezTo>
                <a:cubicBezTo>
                  <a:pt x="5403016" y="3835663"/>
                  <a:pt x="5403016" y="3835663"/>
                  <a:pt x="5416305" y="3823039"/>
                </a:cubicBezTo>
                <a:lnTo>
                  <a:pt x="5416305" y="3823039"/>
                </a:lnTo>
                <a:cubicBezTo>
                  <a:pt x="5416305" y="3809751"/>
                  <a:pt x="5403016" y="3823039"/>
                  <a:pt x="5403016" y="3809751"/>
                </a:cubicBezTo>
                <a:cubicBezTo>
                  <a:pt x="5416305" y="3809751"/>
                  <a:pt x="5403016" y="3809751"/>
                  <a:pt x="5416305" y="3796463"/>
                </a:cubicBezTo>
                <a:cubicBezTo>
                  <a:pt x="5416305" y="3809751"/>
                  <a:pt x="5416305" y="3835663"/>
                  <a:pt x="5429593" y="3848287"/>
                </a:cubicBezTo>
                <a:cubicBezTo>
                  <a:pt x="5403681" y="3848287"/>
                  <a:pt x="5416305" y="3861575"/>
                  <a:pt x="5416305" y="3874199"/>
                </a:cubicBezTo>
                <a:cubicBezTo>
                  <a:pt x="5429593" y="3874199"/>
                  <a:pt x="5416305" y="3860911"/>
                  <a:pt x="5429593" y="3860911"/>
                </a:cubicBezTo>
                <a:cubicBezTo>
                  <a:pt x="5442881" y="3860911"/>
                  <a:pt x="5416305" y="3860911"/>
                  <a:pt x="5416305" y="3847623"/>
                </a:cubicBezTo>
                <a:cubicBezTo>
                  <a:pt x="5429593" y="3847623"/>
                  <a:pt x="5442217" y="3847623"/>
                  <a:pt x="5442217" y="3847623"/>
                </a:cubicBezTo>
                <a:cubicBezTo>
                  <a:pt x="5428929" y="3847623"/>
                  <a:pt x="5442217" y="3860911"/>
                  <a:pt x="5442217" y="3860911"/>
                </a:cubicBezTo>
                <a:cubicBezTo>
                  <a:pt x="5455505" y="3874199"/>
                  <a:pt x="5455505" y="3860911"/>
                  <a:pt x="5455505" y="3874199"/>
                </a:cubicBezTo>
                <a:cubicBezTo>
                  <a:pt x="5468794" y="3874199"/>
                  <a:pt x="5468794" y="3874199"/>
                  <a:pt x="5468794" y="3860911"/>
                </a:cubicBezTo>
                <a:cubicBezTo>
                  <a:pt x="5482082" y="3860911"/>
                  <a:pt x="5482082" y="3860911"/>
                  <a:pt x="5494706" y="3847623"/>
                </a:cubicBezTo>
                <a:cubicBezTo>
                  <a:pt x="5494706" y="3860911"/>
                  <a:pt x="5494706" y="3860911"/>
                  <a:pt x="5494706" y="3873535"/>
                </a:cubicBezTo>
                <a:cubicBezTo>
                  <a:pt x="5494706" y="3873535"/>
                  <a:pt x="5507994" y="3873535"/>
                  <a:pt x="5494706" y="3886823"/>
                </a:cubicBezTo>
                <a:cubicBezTo>
                  <a:pt x="5520617" y="3873535"/>
                  <a:pt x="5507994" y="3847623"/>
                  <a:pt x="5520617" y="3834999"/>
                </a:cubicBezTo>
                <a:cubicBezTo>
                  <a:pt x="5507329" y="3860911"/>
                  <a:pt x="5507329" y="3821711"/>
                  <a:pt x="5494706" y="3834999"/>
                </a:cubicBezTo>
                <a:cubicBezTo>
                  <a:pt x="5494706" y="3848287"/>
                  <a:pt x="5481418" y="3848287"/>
                  <a:pt x="5468794" y="3848287"/>
                </a:cubicBezTo>
                <a:cubicBezTo>
                  <a:pt x="5468794" y="3848287"/>
                  <a:pt x="5468794" y="3861575"/>
                  <a:pt x="5455505" y="3861575"/>
                </a:cubicBezTo>
                <a:cubicBezTo>
                  <a:pt x="5455505" y="3861575"/>
                  <a:pt x="5455505" y="3861575"/>
                  <a:pt x="5455505" y="3848287"/>
                </a:cubicBezTo>
                <a:cubicBezTo>
                  <a:pt x="5455505" y="3834999"/>
                  <a:pt x="5481418" y="3834999"/>
                  <a:pt x="5468794" y="3822375"/>
                </a:cubicBezTo>
                <a:cubicBezTo>
                  <a:pt x="5482082" y="3822375"/>
                  <a:pt x="5482082" y="3809087"/>
                  <a:pt x="5494706" y="3822375"/>
                </a:cubicBezTo>
                <a:cubicBezTo>
                  <a:pt x="5494706" y="3796463"/>
                  <a:pt x="5520617" y="3809087"/>
                  <a:pt x="5520617" y="3809087"/>
                </a:cubicBezTo>
                <a:cubicBezTo>
                  <a:pt x="5520617" y="3809087"/>
                  <a:pt x="5546530" y="3783175"/>
                  <a:pt x="5559818" y="3809087"/>
                </a:cubicBezTo>
                <a:cubicBezTo>
                  <a:pt x="5559818" y="3809087"/>
                  <a:pt x="5559818" y="3822375"/>
                  <a:pt x="5546530" y="3822375"/>
                </a:cubicBezTo>
                <a:cubicBezTo>
                  <a:pt x="5533241" y="3822375"/>
                  <a:pt x="5533241" y="3822375"/>
                  <a:pt x="5533241" y="3822375"/>
                </a:cubicBezTo>
                <a:cubicBezTo>
                  <a:pt x="5533241" y="3835663"/>
                  <a:pt x="5546530" y="3822375"/>
                  <a:pt x="5559154" y="3835663"/>
                </a:cubicBezTo>
                <a:cubicBezTo>
                  <a:pt x="5559154" y="3822375"/>
                  <a:pt x="5559154" y="3809751"/>
                  <a:pt x="5572442" y="3796463"/>
                </a:cubicBezTo>
                <a:cubicBezTo>
                  <a:pt x="5572442" y="3809751"/>
                  <a:pt x="5572442" y="3822375"/>
                  <a:pt x="5585730" y="3809751"/>
                </a:cubicBezTo>
                <a:cubicBezTo>
                  <a:pt x="5585730" y="3796463"/>
                  <a:pt x="5572442" y="3796463"/>
                  <a:pt x="5572442" y="3783839"/>
                </a:cubicBezTo>
                <a:cubicBezTo>
                  <a:pt x="5585730" y="3797127"/>
                  <a:pt x="5585730" y="3809751"/>
                  <a:pt x="5585730" y="3809751"/>
                </a:cubicBezTo>
                <a:cubicBezTo>
                  <a:pt x="5599019" y="3796463"/>
                  <a:pt x="5599019" y="3796463"/>
                  <a:pt x="5599019" y="3783839"/>
                </a:cubicBezTo>
                <a:cubicBezTo>
                  <a:pt x="5599019" y="3797127"/>
                  <a:pt x="5612307" y="3797127"/>
                  <a:pt x="5612307" y="3783839"/>
                </a:cubicBezTo>
                <a:cubicBezTo>
                  <a:pt x="5586395" y="3783839"/>
                  <a:pt x="5586395" y="3770551"/>
                  <a:pt x="5599019" y="3757927"/>
                </a:cubicBezTo>
                <a:cubicBezTo>
                  <a:pt x="5573106" y="3757927"/>
                  <a:pt x="5573106" y="3771215"/>
                  <a:pt x="5559818" y="3783839"/>
                </a:cubicBezTo>
                <a:cubicBezTo>
                  <a:pt x="5573106" y="3783839"/>
                  <a:pt x="5573106" y="3757927"/>
                  <a:pt x="5585730" y="3770551"/>
                </a:cubicBezTo>
                <a:cubicBezTo>
                  <a:pt x="5585730" y="3783839"/>
                  <a:pt x="5572442" y="3783839"/>
                  <a:pt x="5559818" y="3796463"/>
                </a:cubicBezTo>
                <a:cubicBezTo>
                  <a:pt x="5559818" y="3770551"/>
                  <a:pt x="5533906" y="3770551"/>
                  <a:pt x="5546530" y="3770551"/>
                </a:cubicBezTo>
                <a:cubicBezTo>
                  <a:pt x="5520617" y="3783839"/>
                  <a:pt x="5480752" y="3822375"/>
                  <a:pt x="5441553" y="3809751"/>
                </a:cubicBezTo>
                <a:cubicBezTo>
                  <a:pt x="5454841" y="3823039"/>
                  <a:pt x="5441553" y="3835663"/>
                  <a:pt x="5454841" y="3835663"/>
                </a:cubicBezTo>
                <a:cubicBezTo>
                  <a:pt x="5454841" y="3835663"/>
                  <a:pt x="5454841" y="3848952"/>
                  <a:pt x="5441553" y="3848952"/>
                </a:cubicBezTo>
                <a:cubicBezTo>
                  <a:pt x="5454841" y="3835663"/>
                  <a:pt x="5428264" y="3823039"/>
                  <a:pt x="5454841" y="3823039"/>
                </a:cubicBezTo>
                <a:cubicBezTo>
                  <a:pt x="5441553" y="3809751"/>
                  <a:pt x="5441553" y="3823039"/>
                  <a:pt x="5441553" y="3809751"/>
                </a:cubicBezTo>
                <a:cubicBezTo>
                  <a:pt x="5441553" y="3809751"/>
                  <a:pt x="5441553" y="3783839"/>
                  <a:pt x="5454841" y="3783839"/>
                </a:cubicBezTo>
                <a:cubicBezTo>
                  <a:pt x="5454841" y="3797127"/>
                  <a:pt x="5468129" y="3797127"/>
                  <a:pt x="5468129" y="3809751"/>
                </a:cubicBezTo>
                <a:cubicBezTo>
                  <a:pt x="5468129" y="3796463"/>
                  <a:pt x="5481418" y="3796463"/>
                  <a:pt x="5481418" y="3796463"/>
                </a:cubicBezTo>
                <a:cubicBezTo>
                  <a:pt x="5481418" y="3770551"/>
                  <a:pt x="5481418" y="3783175"/>
                  <a:pt x="5481418" y="3770551"/>
                </a:cubicBezTo>
                <a:cubicBezTo>
                  <a:pt x="5468129" y="3783839"/>
                  <a:pt x="5455505" y="3783839"/>
                  <a:pt x="5455505" y="3783839"/>
                </a:cubicBezTo>
                <a:cubicBezTo>
                  <a:pt x="5455505" y="3783839"/>
                  <a:pt x="5455505" y="3770551"/>
                  <a:pt x="5442217" y="3770551"/>
                </a:cubicBezTo>
                <a:cubicBezTo>
                  <a:pt x="5455505" y="3770551"/>
                  <a:pt x="5455505" y="3770551"/>
                  <a:pt x="5455505" y="3770551"/>
                </a:cubicBezTo>
                <a:cubicBezTo>
                  <a:pt x="5455505" y="3757262"/>
                  <a:pt x="5442217" y="3770551"/>
                  <a:pt x="5442217" y="3757262"/>
                </a:cubicBezTo>
                <a:cubicBezTo>
                  <a:pt x="5455505" y="3757262"/>
                  <a:pt x="5455505" y="3757262"/>
                  <a:pt x="5442217" y="3757262"/>
                </a:cubicBezTo>
                <a:cubicBezTo>
                  <a:pt x="5455505" y="3743974"/>
                  <a:pt x="5455505" y="3757262"/>
                  <a:pt x="5455505" y="3757262"/>
                </a:cubicBezTo>
                <a:cubicBezTo>
                  <a:pt x="5468794" y="3757262"/>
                  <a:pt x="5468794" y="3743974"/>
                  <a:pt x="5481418" y="3743974"/>
                </a:cubicBezTo>
                <a:lnTo>
                  <a:pt x="5481418" y="3757262"/>
                </a:lnTo>
                <a:cubicBezTo>
                  <a:pt x="5481418" y="3743974"/>
                  <a:pt x="5507329" y="3757262"/>
                  <a:pt x="5494706" y="3743974"/>
                </a:cubicBezTo>
                <a:lnTo>
                  <a:pt x="5481418" y="3743974"/>
                </a:lnTo>
                <a:cubicBezTo>
                  <a:pt x="5494706" y="3730686"/>
                  <a:pt x="5481418" y="3730686"/>
                  <a:pt x="5481418" y="3718062"/>
                </a:cubicBezTo>
                <a:cubicBezTo>
                  <a:pt x="5507329" y="3704774"/>
                  <a:pt x="5455505" y="3692150"/>
                  <a:pt x="5442217" y="3704774"/>
                </a:cubicBezTo>
                <a:lnTo>
                  <a:pt x="5442217" y="3704774"/>
                </a:lnTo>
                <a:cubicBezTo>
                  <a:pt x="5468129" y="3704774"/>
                  <a:pt x="5468129" y="3743974"/>
                  <a:pt x="5455505" y="3756598"/>
                </a:cubicBezTo>
                <a:cubicBezTo>
                  <a:pt x="5455505" y="3743310"/>
                  <a:pt x="5455505" y="3743310"/>
                  <a:pt x="5455505" y="3743310"/>
                </a:cubicBezTo>
                <a:cubicBezTo>
                  <a:pt x="5442217" y="3743310"/>
                  <a:pt x="5429593" y="3756598"/>
                  <a:pt x="5429593" y="3756598"/>
                </a:cubicBezTo>
                <a:cubicBezTo>
                  <a:pt x="5429593" y="3769886"/>
                  <a:pt x="5429593" y="3782510"/>
                  <a:pt x="5429593" y="3769886"/>
                </a:cubicBezTo>
                <a:cubicBezTo>
                  <a:pt x="5429593" y="3769886"/>
                  <a:pt x="5403681" y="3769886"/>
                  <a:pt x="5403681" y="3756598"/>
                </a:cubicBezTo>
                <a:cubicBezTo>
                  <a:pt x="5403681" y="3756598"/>
                  <a:pt x="5390392" y="3756598"/>
                  <a:pt x="5377768" y="3769886"/>
                </a:cubicBezTo>
                <a:cubicBezTo>
                  <a:pt x="5377768" y="3756598"/>
                  <a:pt x="5377768" y="3743974"/>
                  <a:pt x="5377768" y="3743974"/>
                </a:cubicBezTo>
                <a:cubicBezTo>
                  <a:pt x="5377768" y="3743974"/>
                  <a:pt x="5391057" y="3769886"/>
                  <a:pt x="5391057" y="3757262"/>
                </a:cubicBezTo>
                <a:cubicBezTo>
                  <a:pt x="5391057" y="3743974"/>
                  <a:pt x="5377768" y="3743974"/>
                  <a:pt x="5377768" y="3743974"/>
                </a:cubicBezTo>
                <a:cubicBezTo>
                  <a:pt x="5377768" y="3743974"/>
                  <a:pt x="5377768" y="3730686"/>
                  <a:pt x="5391057" y="3730686"/>
                </a:cubicBezTo>
                <a:cubicBezTo>
                  <a:pt x="5391057" y="3743974"/>
                  <a:pt x="5391057" y="3743974"/>
                  <a:pt x="5391057" y="3743974"/>
                </a:cubicBezTo>
                <a:cubicBezTo>
                  <a:pt x="5391057" y="3730686"/>
                  <a:pt x="5391057" y="3743974"/>
                  <a:pt x="5391057" y="3743974"/>
                </a:cubicBezTo>
                <a:cubicBezTo>
                  <a:pt x="5391057" y="3730686"/>
                  <a:pt x="5391057" y="3718062"/>
                  <a:pt x="5404345" y="3718062"/>
                </a:cubicBezTo>
                <a:cubicBezTo>
                  <a:pt x="5391057" y="3718062"/>
                  <a:pt x="5391057" y="3718062"/>
                  <a:pt x="5378433" y="3718062"/>
                </a:cubicBezTo>
                <a:lnTo>
                  <a:pt x="5391722" y="3718062"/>
                </a:lnTo>
                <a:cubicBezTo>
                  <a:pt x="5378433" y="3718062"/>
                  <a:pt x="5365809" y="3704774"/>
                  <a:pt x="5365809" y="3704774"/>
                </a:cubicBezTo>
                <a:cubicBezTo>
                  <a:pt x="5365809" y="3704774"/>
                  <a:pt x="5365809" y="3704774"/>
                  <a:pt x="5352521" y="3704774"/>
                </a:cubicBezTo>
                <a:cubicBezTo>
                  <a:pt x="5352521" y="3704774"/>
                  <a:pt x="5352521" y="3691485"/>
                  <a:pt x="5339233" y="3691485"/>
                </a:cubicBezTo>
                <a:cubicBezTo>
                  <a:pt x="5339233" y="3717397"/>
                  <a:pt x="5339233" y="3704774"/>
                  <a:pt x="5352521" y="3717397"/>
                </a:cubicBezTo>
                <a:cubicBezTo>
                  <a:pt x="5352521" y="3730686"/>
                  <a:pt x="5339233" y="3730686"/>
                  <a:pt x="5339233" y="3730686"/>
                </a:cubicBezTo>
                <a:cubicBezTo>
                  <a:pt x="5339233" y="3743974"/>
                  <a:pt x="5352521" y="3743974"/>
                  <a:pt x="5339233" y="3756598"/>
                </a:cubicBezTo>
                <a:cubicBezTo>
                  <a:pt x="5325944" y="3730686"/>
                  <a:pt x="5325944" y="3717397"/>
                  <a:pt x="5325944" y="3704774"/>
                </a:cubicBezTo>
                <a:cubicBezTo>
                  <a:pt x="5325944" y="3704774"/>
                  <a:pt x="5339233" y="3718062"/>
                  <a:pt x="5339233" y="3704774"/>
                </a:cubicBezTo>
                <a:cubicBezTo>
                  <a:pt x="5325944" y="3704774"/>
                  <a:pt x="5339233" y="3678861"/>
                  <a:pt x="5325944" y="3665573"/>
                </a:cubicBezTo>
                <a:cubicBezTo>
                  <a:pt x="5325944" y="3652285"/>
                  <a:pt x="5339233" y="3652285"/>
                  <a:pt x="5351857" y="3652285"/>
                </a:cubicBezTo>
                <a:cubicBezTo>
                  <a:pt x="5338569" y="3665573"/>
                  <a:pt x="5338569" y="3678197"/>
                  <a:pt x="5351857" y="3678197"/>
                </a:cubicBezTo>
                <a:cubicBezTo>
                  <a:pt x="5351857" y="3678197"/>
                  <a:pt x="5351857" y="3691485"/>
                  <a:pt x="5365145" y="3691485"/>
                </a:cubicBezTo>
                <a:cubicBezTo>
                  <a:pt x="5351857" y="3665573"/>
                  <a:pt x="5351857" y="3639661"/>
                  <a:pt x="5365145" y="3613749"/>
                </a:cubicBezTo>
                <a:cubicBezTo>
                  <a:pt x="5365145" y="3627037"/>
                  <a:pt x="5365145" y="3627037"/>
                  <a:pt x="5378433" y="3627037"/>
                </a:cubicBezTo>
                <a:cubicBezTo>
                  <a:pt x="5365145" y="3640326"/>
                  <a:pt x="5365145" y="3640326"/>
                  <a:pt x="5352521" y="3652950"/>
                </a:cubicBezTo>
                <a:cubicBezTo>
                  <a:pt x="5365809" y="3652950"/>
                  <a:pt x="5365809" y="3639661"/>
                  <a:pt x="5365809" y="3652950"/>
                </a:cubicBezTo>
                <a:cubicBezTo>
                  <a:pt x="5352521" y="3666238"/>
                  <a:pt x="5379098" y="3678861"/>
                  <a:pt x="5365809" y="3692150"/>
                </a:cubicBezTo>
                <a:cubicBezTo>
                  <a:pt x="5379098" y="3692150"/>
                  <a:pt x="5391722" y="3705438"/>
                  <a:pt x="5391722" y="3705438"/>
                </a:cubicBezTo>
                <a:cubicBezTo>
                  <a:pt x="5405010" y="3718726"/>
                  <a:pt x="5405010" y="3731350"/>
                  <a:pt x="5405010" y="3744639"/>
                </a:cubicBezTo>
                <a:cubicBezTo>
                  <a:pt x="5430921" y="3744639"/>
                  <a:pt x="5444210" y="3731350"/>
                  <a:pt x="5444210" y="3705438"/>
                </a:cubicBezTo>
                <a:lnTo>
                  <a:pt x="5444210" y="3705438"/>
                </a:lnTo>
                <a:lnTo>
                  <a:pt x="5444210" y="3705438"/>
                </a:lnTo>
                <a:lnTo>
                  <a:pt x="5444210" y="3692150"/>
                </a:lnTo>
                <a:cubicBezTo>
                  <a:pt x="5430921" y="3692150"/>
                  <a:pt x="5430921" y="3692150"/>
                  <a:pt x="5430921" y="3692150"/>
                </a:cubicBezTo>
                <a:cubicBezTo>
                  <a:pt x="5417633" y="3705438"/>
                  <a:pt x="5417633" y="3705438"/>
                  <a:pt x="5417633" y="3718062"/>
                </a:cubicBezTo>
                <a:cubicBezTo>
                  <a:pt x="5404345" y="3704774"/>
                  <a:pt x="5404345" y="3692150"/>
                  <a:pt x="5404345" y="3692150"/>
                </a:cubicBezTo>
                <a:lnTo>
                  <a:pt x="5391057" y="3692150"/>
                </a:lnTo>
                <a:cubicBezTo>
                  <a:pt x="5391057" y="3692150"/>
                  <a:pt x="5391057" y="3692150"/>
                  <a:pt x="5377768" y="3678861"/>
                </a:cubicBezTo>
                <a:cubicBezTo>
                  <a:pt x="5391057" y="3692150"/>
                  <a:pt x="5391057" y="3678861"/>
                  <a:pt x="5391057" y="3678861"/>
                </a:cubicBezTo>
                <a:cubicBezTo>
                  <a:pt x="5416969" y="3665573"/>
                  <a:pt x="5377768" y="3613749"/>
                  <a:pt x="5416969" y="3613749"/>
                </a:cubicBezTo>
                <a:cubicBezTo>
                  <a:pt x="5416969" y="3627037"/>
                  <a:pt x="5403681" y="3627037"/>
                  <a:pt x="5416969" y="3639661"/>
                </a:cubicBezTo>
                <a:cubicBezTo>
                  <a:pt x="5391057" y="3639661"/>
                  <a:pt x="5416969" y="3639661"/>
                  <a:pt x="5416969" y="3652950"/>
                </a:cubicBezTo>
                <a:cubicBezTo>
                  <a:pt x="5416969" y="3652950"/>
                  <a:pt x="5403681" y="3639661"/>
                  <a:pt x="5403681" y="3652950"/>
                </a:cubicBezTo>
                <a:cubicBezTo>
                  <a:pt x="5416969" y="3652950"/>
                  <a:pt x="5403681" y="3666238"/>
                  <a:pt x="5416969" y="3666238"/>
                </a:cubicBezTo>
                <a:cubicBezTo>
                  <a:pt x="5416969" y="3666238"/>
                  <a:pt x="5403681" y="3666238"/>
                  <a:pt x="5403681" y="3679526"/>
                </a:cubicBezTo>
                <a:cubicBezTo>
                  <a:pt x="5429593" y="3679526"/>
                  <a:pt x="5416969" y="3666238"/>
                  <a:pt x="5416969" y="3640326"/>
                </a:cubicBezTo>
                <a:cubicBezTo>
                  <a:pt x="5442881" y="3640326"/>
                  <a:pt x="5442881" y="3640326"/>
                  <a:pt x="5456169" y="3653614"/>
                </a:cubicBezTo>
                <a:cubicBezTo>
                  <a:pt x="5456169" y="3653614"/>
                  <a:pt x="5442881" y="3653614"/>
                  <a:pt x="5456169" y="3666902"/>
                </a:cubicBezTo>
                <a:lnTo>
                  <a:pt x="5456169" y="3666902"/>
                </a:lnTo>
                <a:cubicBezTo>
                  <a:pt x="5469458" y="3653614"/>
                  <a:pt x="5469458" y="3653614"/>
                  <a:pt x="5482082" y="3653614"/>
                </a:cubicBezTo>
                <a:cubicBezTo>
                  <a:pt x="5468794" y="3653614"/>
                  <a:pt x="5482082" y="3666902"/>
                  <a:pt x="5482082" y="3666902"/>
                </a:cubicBezTo>
                <a:cubicBezTo>
                  <a:pt x="5456169" y="3666902"/>
                  <a:pt x="5468794" y="3692814"/>
                  <a:pt x="5456169" y="3692814"/>
                </a:cubicBezTo>
                <a:cubicBezTo>
                  <a:pt x="5482082" y="3679526"/>
                  <a:pt x="5469458" y="3692814"/>
                  <a:pt x="5482082" y="3692814"/>
                </a:cubicBezTo>
                <a:cubicBezTo>
                  <a:pt x="5482082" y="3679526"/>
                  <a:pt x="5482082" y="3679526"/>
                  <a:pt x="5482082" y="3666902"/>
                </a:cubicBezTo>
                <a:cubicBezTo>
                  <a:pt x="5495370" y="3666902"/>
                  <a:pt x="5507994" y="3640990"/>
                  <a:pt x="5495370" y="3640990"/>
                </a:cubicBezTo>
                <a:lnTo>
                  <a:pt x="5482082" y="3654278"/>
                </a:lnTo>
                <a:cubicBezTo>
                  <a:pt x="5482082" y="3640990"/>
                  <a:pt x="5482082" y="3628366"/>
                  <a:pt x="5495370" y="3640990"/>
                </a:cubicBezTo>
                <a:cubicBezTo>
                  <a:pt x="5508658" y="3640990"/>
                  <a:pt x="5508658" y="3654278"/>
                  <a:pt x="5521282" y="3640990"/>
                </a:cubicBezTo>
                <a:cubicBezTo>
                  <a:pt x="5521282" y="3654278"/>
                  <a:pt x="5534571" y="3654278"/>
                  <a:pt x="5534571" y="3666902"/>
                </a:cubicBezTo>
                <a:cubicBezTo>
                  <a:pt x="5521282" y="3666902"/>
                  <a:pt x="5521282" y="3653614"/>
                  <a:pt x="5508658" y="3653614"/>
                </a:cubicBezTo>
                <a:cubicBezTo>
                  <a:pt x="5508658" y="3666902"/>
                  <a:pt x="5482746" y="3666902"/>
                  <a:pt x="5495370" y="3679526"/>
                </a:cubicBezTo>
                <a:cubicBezTo>
                  <a:pt x="5508658" y="3666238"/>
                  <a:pt x="5508658" y="3692814"/>
                  <a:pt x="5508658" y="3705438"/>
                </a:cubicBezTo>
                <a:cubicBezTo>
                  <a:pt x="5521947" y="3705438"/>
                  <a:pt x="5521947" y="3705438"/>
                  <a:pt x="5534571" y="3705438"/>
                </a:cubicBezTo>
                <a:cubicBezTo>
                  <a:pt x="5534571" y="3692150"/>
                  <a:pt x="5534571" y="3692150"/>
                  <a:pt x="5521282" y="3692150"/>
                </a:cubicBezTo>
                <a:cubicBezTo>
                  <a:pt x="5547194" y="3692150"/>
                  <a:pt x="5534571" y="3705438"/>
                  <a:pt x="5547194" y="3705438"/>
                </a:cubicBezTo>
                <a:cubicBezTo>
                  <a:pt x="5547194" y="3692150"/>
                  <a:pt x="5533906" y="3679526"/>
                  <a:pt x="5521282" y="3679526"/>
                </a:cubicBezTo>
                <a:lnTo>
                  <a:pt x="5534571" y="3666238"/>
                </a:lnTo>
                <a:cubicBezTo>
                  <a:pt x="5534571" y="3679526"/>
                  <a:pt x="5534571" y="3679526"/>
                  <a:pt x="5547859" y="3679526"/>
                </a:cubicBezTo>
                <a:lnTo>
                  <a:pt x="5547859" y="3692814"/>
                </a:lnTo>
                <a:cubicBezTo>
                  <a:pt x="5547859" y="3679526"/>
                  <a:pt x="5547859" y="3679526"/>
                  <a:pt x="5561147" y="3679526"/>
                </a:cubicBezTo>
                <a:cubicBezTo>
                  <a:pt x="5561147" y="3679526"/>
                  <a:pt x="5574436" y="3692814"/>
                  <a:pt x="5574436" y="3679526"/>
                </a:cubicBezTo>
                <a:cubicBezTo>
                  <a:pt x="5574436" y="3679526"/>
                  <a:pt x="5574436" y="3679526"/>
                  <a:pt x="5561147" y="3666238"/>
                </a:cubicBezTo>
                <a:lnTo>
                  <a:pt x="5547859" y="3666238"/>
                </a:lnTo>
                <a:cubicBezTo>
                  <a:pt x="5561147" y="3652950"/>
                  <a:pt x="5573770" y="3652950"/>
                  <a:pt x="5573770" y="3640326"/>
                </a:cubicBezTo>
                <a:cubicBezTo>
                  <a:pt x="5547859" y="3640326"/>
                  <a:pt x="5560482" y="3627037"/>
                  <a:pt x="5547859" y="3614413"/>
                </a:cubicBezTo>
                <a:lnTo>
                  <a:pt x="5547859" y="3614413"/>
                </a:lnTo>
                <a:cubicBezTo>
                  <a:pt x="5561147" y="3627701"/>
                  <a:pt x="5561147" y="3614413"/>
                  <a:pt x="5573770" y="3627701"/>
                </a:cubicBezTo>
                <a:cubicBezTo>
                  <a:pt x="5560482" y="3601790"/>
                  <a:pt x="5573770" y="3601790"/>
                  <a:pt x="5560482" y="3588501"/>
                </a:cubicBezTo>
                <a:cubicBezTo>
                  <a:pt x="5534571" y="3601790"/>
                  <a:pt x="5534571" y="3575213"/>
                  <a:pt x="5507994" y="3588501"/>
                </a:cubicBezTo>
                <a:cubicBezTo>
                  <a:pt x="5507994" y="3562589"/>
                  <a:pt x="5507994" y="3536677"/>
                  <a:pt x="5494706" y="3536677"/>
                </a:cubicBezTo>
                <a:cubicBezTo>
                  <a:pt x="5507994" y="3523389"/>
                  <a:pt x="5494706" y="3510765"/>
                  <a:pt x="5507994" y="3510765"/>
                </a:cubicBezTo>
                <a:cubicBezTo>
                  <a:pt x="5507994" y="3524053"/>
                  <a:pt x="5521282" y="3524053"/>
                  <a:pt x="5507994" y="3536677"/>
                </a:cubicBezTo>
                <a:cubicBezTo>
                  <a:pt x="5521282" y="3536677"/>
                  <a:pt x="5521282" y="3523389"/>
                  <a:pt x="5521282" y="3523389"/>
                </a:cubicBezTo>
                <a:cubicBezTo>
                  <a:pt x="5521282" y="3536677"/>
                  <a:pt x="5534571" y="3536677"/>
                  <a:pt x="5534571" y="3549301"/>
                </a:cubicBezTo>
                <a:cubicBezTo>
                  <a:pt x="5560482" y="3549301"/>
                  <a:pt x="5560482" y="3588501"/>
                  <a:pt x="5573770" y="3601125"/>
                </a:cubicBezTo>
                <a:cubicBezTo>
                  <a:pt x="5587059" y="3601125"/>
                  <a:pt x="5612971" y="3601125"/>
                  <a:pt x="5612971" y="3627037"/>
                </a:cubicBezTo>
                <a:cubicBezTo>
                  <a:pt x="5612971" y="3640326"/>
                  <a:pt x="5599683" y="3640326"/>
                  <a:pt x="5599683" y="3640326"/>
                </a:cubicBezTo>
                <a:cubicBezTo>
                  <a:pt x="5586395" y="3627037"/>
                  <a:pt x="5586395" y="3614413"/>
                  <a:pt x="5573770" y="3601125"/>
                </a:cubicBezTo>
                <a:cubicBezTo>
                  <a:pt x="5587059" y="3627037"/>
                  <a:pt x="5573770" y="3614413"/>
                  <a:pt x="5587059" y="3627037"/>
                </a:cubicBezTo>
                <a:cubicBezTo>
                  <a:pt x="5573770" y="3627037"/>
                  <a:pt x="5573770" y="3640326"/>
                  <a:pt x="5587059" y="3640326"/>
                </a:cubicBezTo>
                <a:cubicBezTo>
                  <a:pt x="5587059" y="3640326"/>
                  <a:pt x="5573770" y="3640326"/>
                  <a:pt x="5587059" y="3627037"/>
                </a:cubicBezTo>
                <a:cubicBezTo>
                  <a:pt x="5587059" y="3640326"/>
                  <a:pt x="5587059" y="3640326"/>
                  <a:pt x="5587059" y="3640326"/>
                </a:cubicBezTo>
                <a:cubicBezTo>
                  <a:pt x="5600347" y="3640326"/>
                  <a:pt x="5600347" y="3640326"/>
                  <a:pt x="5612971" y="3640326"/>
                </a:cubicBezTo>
                <a:cubicBezTo>
                  <a:pt x="5612971" y="3666238"/>
                  <a:pt x="5599683" y="3653614"/>
                  <a:pt x="5599683" y="3666238"/>
                </a:cubicBezTo>
                <a:cubicBezTo>
                  <a:pt x="5599683" y="3652950"/>
                  <a:pt x="5586395" y="3679526"/>
                  <a:pt x="5586395" y="3679526"/>
                </a:cubicBezTo>
                <a:cubicBezTo>
                  <a:pt x="5586395" y="3679526"/>
                  <a:pt x="5573106" y="3692814"/>
                  <a:pt x="5586395" y="3705438"/>
                </a:cubicBezTo>
                <a:cubicBezTo>
                  <a:pt x="5573106" y="3692150"/>
                  <a:pt x="5573106" y="3692150"/>
                  <a:pt x="5573106" y="3705438"/>
                </a:cubicBezTo>
                <a:cubicBezTo>
                  <a:pt x="5559818" y="3705438"/>
                  <a:pt x="5559818" y="3679526"/>
                  <a:pt x="5559818" y="3692150"/>
                </a:cubicBezTo>
                <a:cubicBezTo>
                  <a:pt x="5559818" y="3692150"/>
                  <a:pt x="5546530" y="3692150"/>
                  <a:pt x="5559818" y="3705438"/>
                </a:cubicBezTo>
                <a:cubicBezTo>
                  <a:pt x="5559818" y="3718726"/>
                  <a:pt x="5559818" y="3705438"/>
                  <a:pt x="5573106" y="3705438"/>
                </a:cubicBezTo>
                <a:cubicBezTo>
                  <a:pt x="5599019" y="3718726"/>
                  <a:pt x="5599019" y="3731350"/>
                  <a:pt x="5612307" y="3744639"/>
                </a:cubicBezTo>
                <a:cubicBezTo>
                  <a:pt x="5612307" y="3718726"/>
                  <a:pt x="5625595" y="3718726"/>
                  <a:pt x="5625595" y="3705438"/>
                </a:cubicBezTo>
                <a:cubicBezTo>
                  <a:pt x="5612307" y="3718726"/>
                  <a:pt x="5612307" y="3718726"/>
                  <a:pt x="5599683" y="3731350"/>
                </a:cubicBezTo>
                <a:cubicBezTo>
                  <a:pt x="5599683" y="3718062"/>
                  <a:pt x="5586395" y="3718062"/>
                  <a:pt x="5586395" y="3705438"/>
                </a:cubicBezTo>
                <a:cubicBezTo>
                  <a:pt x="5599683" y="3705438"/>
                  <a:pt x="5599683" y="3692150"/>
                  <a:pt x="5625595" y="3705438"/>
                </a:cubicBezTo>
                <a:cubicBezTo>
                  <a:pt x="5612307" y="3692150"/>
                  <a:pt x="5625595" y="3692150"/>
                  <a:pt x="5625595" y="3692150"/>
                </a:cubicBezTo>
                <a:cubicBezTo>
                  <a:pt x="5625595" y="3692150"/>
                  <a:pt x="5625595" y="3678861"/>
                  <a:pt x="5612307" y="3678861"/>
                </a:cubicBezTo>
                <a:cubicBezTo>
                  <a:pt x="5625595" y="3678861"/>
                  <a:pt x="5625595" y="3692150"/>
                  <a:pt x="5638219" y="3692150"/>
                </a:cubicBezTo>
                <a:cubicBezTo>
                  <a:pt x="5624931" y="3678861"/>
                  <a:pt x="5638219" y="3640326"/>
                  <a:pt x="5612307" y="3640326"/>
                </a:cubicBezTo>
                <a:cubicBezTo>
                  <a:pt x="5625595" y="3640326"/>
                  <a:pt x="5612307" y="3614413"/>
                  <a:pt x="5625595" y="3614413"/>
                </a:cubicBezTo>
                <a:cubicBezTo>
                  <a:pt x="5638883" y="3627701"/>
                  <a:pt x="5651507" y="3653614"/>
                  <a:pt x="5651507" y="3627701"/>
                </a:cubicBezTo>
                <a:cubicBezTo>
                  <a:pt x="5638219" y="3627701"/>
                  <a:pt x="5638219" y="3627701"/>
                  <a:pt x="5625595" y="3614413"/>
                </a:cubicBezTo>
                <a:cubicBezTo>
                  <a:pt x="5638883" y="3614413"/>
                  <a:pt x="5625595" y="3601125"/>
                  <a:pt x="5625595" y="3588501"/>
                </a:cubicBezTo>
                <a:cubicBezTo>
                  <a:pt x="5612307" y="3588501"/>
                  <a:pt x="5625595" y="3575213"/>
                  <a:pt x="5612307" y="3588501"/>
                </a:cubicBezTo>
                <a:cubicBezTo>
                  <a:pt x="5599019" y="3549301"/>
                  <a:pt x="5573106" y="3523389"/>
                  <a:pt x="5546530" y="3536677"/>
                </a:cubicBezTo>
                <a:cubicBezTo>
                  <a:pt x="5546530" y="3523389"/>
                  <a:pt x="5572442" y="3536677"/>
                  <a:pt x="5585730" y="3523389"/>
                </a:cubicBezTo>
                <a:cubicBezTo>
                  <a:pt x="5559818" y="3523389"/>
                  <a:pt x="5585730" y="3510100"/>
                  <a:pt x="5559818" y="3497476"/>
                </a:cubicBezTo>
                <a:cubicBezTo>
                  <a:pt x="5559818" y="3510765"/>
                  <a:pt x="5533906" y="3510765"/>
                  <a:pt x="5533906" y="3510765"/>
                </a:cubicBezTo>
                <a:cubicBezTo>
                  <a:pt x="5559818" y="3497476"/>
                  <a:pt x="5559818" y="3471564"/>
                  <a:pt x="5533906" y="3445652"/>
                </a:cubicBezTo>
                <a:cubicBezTo>
                  <a:pt x="5533906" y="3458941"/>
                  <a:pt x="5533906" y="3471564"/>
                  <a:pt x="5533906" y="3471564"/>
                </a:cubicBezTo>
                <a:cubicBezTo>
                  <a:pt x="5520617" y="3471564"/>
                  <a:pt x="5520617" y="3484852"/>
                  <a:pt x="5520617" y="3484852"/>
                </a:cubicBezTo>
                <a:cubicBezTo>
                  <a:pt x="5520617" y="3458941"/>
                  <a:pt x="5507329" y="3458941"/>
                  <a:pt x="5494706" y="3445652"/>
                </a:cubicBezTo>
                <a:cubicBezTo>
                  <a:pt x="5520617" y="3458941"/>
                  <a:pt x="5507994" y="3419740"/>
                  <a:pt x="5520617" y="3432364"/>
                </a:cubicBezTo>
                <a:cubicBezTo>
                  <a:pt x="5520617" y="3432364"/>
                  <a:pt x="5507329" y="3445652"/>
                  <a:pt x="5520617" y="3445652"/>
                </a:cubicBezTo>
                <a:cubicBezTo>
                  <a:pt x="5520617" y="3432364"/>
                  <a:pt x="5533906" y="3445652"/>
                  <a:pt x="5533906" y="3445652"/>
                </a:cubicBezTo>
                <a:cubicBezTo>
                  <a:pt x="5533906" y="3432364"/>
                  <a:pt x="5507994" y="3432364"/>
                  <a:pt x="5507994" y="3419740"/>
                </a:cubicBezTo>
                <a:cubicBezTo>
                  <a:pt x="5507994" y="3406452"/>
                  <a:pt x="5521282" y="3406452"/>
                  <a:pt x="5507994" y="3393828"/>
                </a:cubicBezTo>
                <a:cubicBezTo>
                  <a:pt x="5494706" y="3393828"/>
                  <a:pt x="5507994" y="3407116"/>
                  <a:pt x="5494706" y="3407116"/>
                </a:cubicBezTo>
                <a:lnTo>
                  <a:pt x="5481418" y="3407116"/>
                </a:lnTo>
                <a:cubicBezTo>
                  <a:pt x="5494706" y="3393828"/>
                  <a:pt x="5468129" y="3393828"/>
                  <a:pt x="5468129" y="3381204"/>
                </a:cubicBezTo>
                <a:cubicBezTo>
                  <a:pt x="5442217" y="3394492"/>
                  <a:pt x="5468129" y="3394492"/>
                  <a:pt x="5454841" y="3420405"/>
                </a:cubicBezTo>
                <a:cubicBezTo>
                  <a:pt x="5468129" y="3394492"/>
                  <a:pt x="5441553" y="3420405"/>
                  <a:pt x="5441553" y="3394492"/>
                </a:cubicBezTo>
                <a:cubicBezTo>
                  <a:pt x="5441553" y="3394492"/>
                  <a:pt x="5441553" y="3407781"/>
                  <a:pt x="5454841" y="3407781"/>
                </a:cubicBezTo>
                <a:cubicBezTo>
                  <a:pt x="5441553" y="3381868"/>
                  <a:pt x="5454841" y="3394492"/>
                  <a:pt x="5454841" y="3381868"/>
                </a:cubicBezTo>
                <a:cubicBezTo>
                  <a:pt x="5441553" y="3368580"/>
                  <a:pt x="5441553" y="3381868"/>
                  <a:pt x="5441553" y="3381868"/>
                </a:cubicBezTo>
                <a:cubicBezTo>
                  <a:pt x="5454841" y="3368580"/>
                  <a:pt x="5480752" y="3355956"/>
                  <a:pt x="5467464" y="3342668"/>
                </a:cubicBezTo>
                <a:cubicBezTo>
                  <a:pt x="5480752" y="3342668"/>
                  <a:pt x="5480752" y="3368580"/>
                  <a:pt x="5493377" y="3368580"/>
                </a:cubicBezTo>
                <a:cubicBezTo>
                  <a:pt x="5480088" y="3342668"/>
                  <a:pt x="5467464" y="3303467"/>
                  <a:pt x="5454176" y="3316756"/>
                </a:cubicBezTo>
                <a:cubicBezTo>
                  <a:pt x="5454176" y="3277556"/>
                  <a:pt x="5454176" y="3277556"/>
                  <a:pt x="5454176" y="3277556"/>
                </a:cubicBezTo>
                <a:cubicBezTo>
                  <a:pt x="5440888" y="3277556"/>
                  <a:pt x="5440888" y="3290844"/>
                  <a:pt x="5440888" y="3290844"/>
                </a:cubicBezTo>
                <a:cubicBezTo>
                  <a:pt x="5440888" y="3304132"/>
                  <a:pt x="5454176" y="3290844"/>
                  <a:pt x="5454176" y="3304132"/>
                </a:cubicBezTo>
                <a:cubicBezTo>
                  <a:pt x="5440888" y="3304132"/>
                  <a:pt x="5440888" y="3317420"/>
                  <a:pt x="5440888" y="3317420"/>
                </a:cubicBezTo>
                <a:cubicBezTo>
                  <a:pt x="5427599" y="3330709"/>
                  <a:pt x="5440888" y="3330709"/>
                  <a:pt x="5440888" y="3330709"/>
                </a:cubicBezTo>
                <a:lnTo>
                  <a:pt x="5427599" y="3330709"/>
                </a:lnTo>
                <a:cubicBezTo>
                  <a:pt x="5427599" y="3330709"/>
                  <a:pt x="5440888" y="3330709"/>
                  <a:pt x="5427599" y="3330709"/>
                </a:cubicBezTo>
                <a:lnTo>
                  <a:pt x="5414311" y="3330709"/>
                </a:lnTo>
                <a:cubicBezTo>
                  <a:pt x="5414311" y="3330709"/>
                  <a:pt x="5427599" y="3317420"/>
                  <a:pt x="5427599" y="3304796"/>
                </a:cubicBezTo>
                <a:lnTo>
                  <a:pt x="5440888" y="3304796"/>
                </a:lnTo>
                <a:cubicBezTo>
                  <a:pt x="5440888" y="3291508"/>
                  <a:pt x="5427599" y="3304796"/>
                  <a:pt x="5414976" y="3304796"/>
                </a:cubicBezTo>
                <a:cubicBezTo>
                  <a:pt x="5414976" y="3278884"/>
                  <a:pt x="5440888" y="3291508"/>
                  <a:pt x="5454176" y="3278884"/>
                </a:cubicBezTo>
                <a:cubicBezTo>
                  <a:pt x="5428264" y="3278884"/>
                  <a:pt x="5428264" y="3278884"/>
                  <a:pt x="5401688" y="3292172"/>
                </a:cubicBezTo>
                <a:cubicBezTo>
                  <a:pt x="5414976" y="3292172"/>
                  <a:pt x="5414976" y="3278884"/>
                  <a:pt x="5414976" y="3292172"/>
                </a:cubicBezTo>
                <a:lnTo>
                  <a:pt x="5414976" y="3292172"/>
                </a:lnTo>
                <a:cubicBezTo>
                  <a:pt x="5401688" y="3278884"/>
                  <a:pt x="5389064" y="3292172"/>
                  <a:pt x="5389064" y="3278884"/>
                </a:cubicBezTo>
                <a:lnTo>
                  <a:pt x="5414976" y="3278884"/>
                </a:lnTo>
                <a:cubicBezTo>
                  <a:pt x="5401688" y="3265596"/>
                  <a:pt x="5389064" y="3265596"/>
                  <a:pt x="5389064" y="3265596"/>
                </a:cubicBezTo>
                <a:cubicBezTo>
                  <a:pt x="5389064" y="3252307"/>
                  <a:pt x="5375776" y="3239684"/>
                  <a:pt x="5402352" y="3226396"/>
                </a:cubicBezTo>
                <a:cubicBezTo>
                  <a:pt x="5402352" y="3239684"/>
                  <a:pt x="5402352" y="3239684"/>
                  <a:pt x="5402352" y="3239684"/>
                </a:cubicBezTo>
                <a:cubicBezTo>
                  <a:pt x="5415640" y="3239684"/>
                  <a:pt x="5402352" y="3226396"/>
                  <a:pt x="5415640" y="3226396"/>
                </a:cubicBezTo>
                <a:cubicBezTo>
                  <a:pt x="5402352" y="3226396"/>
                  <a:pt x="5402352" y="3226396"/>
                  <a:pt x="5402352" y="3213107"/>
                </a:cubicBezTo>
                <a:cubicBezTo>
                  <a:pt x="5415640" y="3226396"/>
                  <a:pt x="5415640" y="3213107"/>
                  <a:pt x="5428264" y="3199819"/>
                </a:cubicBezTo>
                <a:lnTo>
                  <a:pt x="5414976" y="3199819"/>
                </a:lnTo>
                <a:lnTo>
                  <a:pt x="5414976" y="3199819"/>
                </a:lnTo>
                <a:lnTo>
                  <a:pt x="5401688" y="3213107"/>
                </a:lnTo>
                <a:cubicBezTo>
                  <a:pt x="5401688" y="3199819"/>
                  <a:pt x="5401688" y="3187195"/>
                  <a:pt x="5401688" y="3173907"/>
                </a:cubicBezTo>
                <a:cubicBezTo>
                  <a:pt x="5388400" y="3160618"/>
                  <a:pt x="5375776" y="3147995"/>
                  <a:pt x="5375776" y="3108794"/>
                </a:cubicBezTo>
                <a:cubicBezTo>
                  <a:pt x="5362487" y="3095506"/>
                  <a:pt x="5349863" y="3082882"/>
                  <a:pt x="5349863" y="3056970"/>
                </a:cubicBezTo>
                <a:cubicBezTo>
                  <a:pt x="5336575" y="3056970"/>
                  <a:pt x="5336575" y="3056970"/>
                  <a:pt x="5323951" y="3043682"/>
                </a:cubicBezTo>
                <a:cubicBezTo>
                  <a:pt x="5337239" y="3043682"/>
                  <a:pt x="5337239" y="3043682"/>
                  <a:pt x="5337239" y="3043682"/>
                </a:cubicBezTo>
                <a:cubicBezTo>
                  <a:pt x="5337239" y="3030393"/>
                  <a:pt x="5337239" y="3030393"/>
                  <a:pt x="5337239" y="3030393"/>
                </a:cubicBezTo>
                <a:cubicBezTo>
                  <a:pt x="5323951" y="3030393"/>
                  <a:pt x="5323951" y="3004481"/>
                  <a:pt x="5311327" y="2991193"/>
                </a:cubicBezTo>
                <a:cubicBezTo>
                  <a:pt x="5298039" y="2991193"/>
                  <a:pt x="5298039" y="3004481"/>
                  <a:pt x="5298039" y="3004481"/>
                </a:cubicBezTo>
                <a:cubicBezTo>
                  <a:pt x="5298039" y="2991193"/>
                  <a:pt x="5311327" y="2991193"/>
                  <a:pt x="5298039" y="2978569"/>
                </a:cubicBezTo>
                <a:cubicBezTo>
                  <a:pt x="5298039" y="2978569"/>
                  <a:pt x="5298039" y="2991857"/>
                  <a:pt x="5298039" y="2978569"/>
                </a:cubicBezTo>
                <a:cubicBezTo>
                  <a:pt x="5298039" y="2965281"/>
                  <a:pt x="5272127" y="2952657"/>
                  <a:pt x="5272127" y="2952657"/>
                </a:cubicBezTo>
                <a:cubicBezTo>
                  <a:pt x="5272127" y="2952657"/>
                  <a:pt x="5272127" y="2939369"/>
                  <a:pt x="5272127" y="2926745"/>
                </a:cubicBezTo>
                <a:cubicBezTo>
                  <a:pt x="5285415" y="2926745"/>
                  <a:pt x="5285415" y="2926745"/>
                  <a:pt x="5285415" y="2926745"/>
                </a:cubicBezTo>
                <a:cubicBezTo>
                  <a:pt x="5272127" y="2926745"/>
                  <a:pt x="5272127" y="2926745"/>
                  <a:pt x="5259503" y="2926745"/>
                </a:cubicBezTo>
                <a:cubicBezTo>
                  <a:pt x="5259503" y="2913456"/>
                  <a:pt x="5272791" y="2913456"/>
                  <a:pt x="5285415" y="2900833"/>
                </a:cubicBezTo>
                <a:cubicBezTo>
                  <a:pt x="5259503" y="2900833"/>
                  <a:pt x="5259503" y="2861632"/>
                  <a:pt x="5246215" y="2861632"/>
                </a:cubicBezTo>
                <a:cubicBezTo>
                  <a:pt x="5232926" y="2861632"/>
                  <a:pt x="5246215" y="2874920"/>
                  <a:pt x="5220302" y="2874920"/>
                </a:cubicBezTo>
                <a:cubicBezTo>
                  <a:pt x="5220302" y="2849008"/>
                  <a:pt x="5220302" y="2835720"/>
                  <a:pt x="5220302" y="2823096"/>
                </a:cubicBezTo>
                <a:cubicBezTo>
                  <a:pt x="5233591" y="2823096"/>
                  <a:pt x="5233591" y="2809808"/>
                  <a:pt x="5233591" y="2797184"/>
                </a:cubicBezTo>
                <a:cubicBezTo>
                  <a:pt x="5207678" y="2783896"/>
                  <a:pt x="5207678" y="2771272"/>
                  <a:pt x="5194390" y="2757984"/>
                </a:cubicBezTo>
                <a:cubicBezTo>
                  <a:pt x="5194390" y="2771272"/>
                  <a:pt x="5181102" y="2757984"/>
                  <a:pt x="5181102" y="2757984"/>
                </a:cubicBezTo>
                <a:lnTo>
                  <a:pt x="5167814" y="2771272"/>
                </a:lnTo>
                <a:cubicBezTo>
                  <a:pt x="5167814" y="2757984"/>
                  <a:pt x="5167814" y="2757984"/>
                  <a:pt x="5181102" y="2757984"/>
                </a:cubicBezTo>
                <a:cubicBezTo>
                  <a:pt x="5181102" y="2757984"/>
                  <a:pt x="5167814" y="2757984"/>
                  <a:pt x="5181102" y="2757984"/>
                </a:cubicBezTo>
                <a:cubicBezTo>
                  <a:pt x="5181102" y="2757984"/>
                  <a:pt x="5181102" y="2744695"/>
                  <a:pt x="5181102" y="2757984"/>
                </a:cubicBezTo>
                <a:lnTo>
                  <a:pt x="5181102" y="2757984"/>
                </a:lnTo>
                <a:cubicBezTo>
                  <a:pt x="5194390" y="2757984"/>
                  <a:pt x="5194390" y="2744695"/>
                  <a:pt x="5194390" y="2744695"/>
                </a:cubicBezTo>
                <a:cubicBezTo>
                  <a:pt x="5168478" y="2744695"/>
                  <a:pt x="5194390" y="2705495"/>
                  <a:pt x="5168478" y="2705495"/>
                </a:cubicBezTo>
                <a:cubicBezTo>
                  <a:pt x="5168478" y="2653670"/>
                  <a:pt x="5115990" y="2614470"/>
                  <a:pt x="5102701" y="2562646"/>
                </a:cubicBezTo>
                <a:cubicBezTo>
                  <a:pt x="5115990" y="2536733"/>
                  <a:pt x="5141901" y="2562646"/>
                  <a:pt x="5168478" y="2536733"/>
                </a:cubicBezTo>
                <a:cubicBezTo>
                  <a:pt x="5142566" y="2536733"/>
                  <a:pt x="5142566" y="2536733"/>
                  <a:pt x="5142566" y="2536733"/>
                </a:cubicBezTo>
                <a:lnTo>
                  <a:pt x="5103366" y="2550022"/>
                </a:lnTo>
                <a:cubicBezTo>
                  <a:pt x="5077453" y="2550022"/>
                  <a:pt x="5050877" y="2472285"/>
                  <a:pt x="5037589" y="2458997"/>
                </a:cubicBezTo>
                <a:cubicBezTo>
                  <a:pt x="5024300" y="2445709"/>
                  <a:pt x="5024300" y="2445709"/>
                  <a:pt x="5024300" y="2433085"/>
                </a:cubicBezTo>
                <a:cubicBezTo>
                  <a:pt x="5011012" y="2419797"/>
                  <a:pt x="5011012" y="2407173"/>
                  <a:pt x="5011012" y="2393884"/>
                </a:cubicBezTo>
                <a:lnTo>
                  <a:pt x="4997724" y="2393884"/>
                </a:lnTo>
                <a:cubicBezTo>
                  <a:pt x="4984435" y="2367972"/>
                  <a:pt x="4971811" y="2342060"/>
                  <a:pt x="4958523" y="2302860"/>
                </a:cubicBezTo>
                <a:cubicBezTo>
                  <a:pt x="4919323" y="2251035"/>
                  <a:pt x="4880123" y="2199211"/>
                  <a:pt x="4840258" y="2160011"/>
                </a:cubicBezTo>
                <a:cubicBezTo>
                  <a:pt x="4826970" y="2134098"/>
                  <a:pt x="4814346" y="2094898"/>
                  <a:pt x="4774481" y="2108186"/>
                </a:cubicBezTo>
                <a:cubicBezTo>
                  <a:pt x="4748568" y="2173299"/>
                  <a:pt x="4721992" y="2082274"/>
                  <a:pt x="4669503" y="2068986"/>
                </a:cubicBezTo>
                <a:cubicBezTo>
                  <a:pt x="4656215" y="2055698"/>
                  <a:pt x="4630302" y="2068986"/>
                  <a:pt x="4617014" y="2055698"/>
                </a:cubicBezTo>
                <a:cubicBezTo>
                  <a:pt x="4603726" y="2055698"/>
                  <a:pt x="4603726" y="2029785"/>
                  <a:pt x="4577814" y="2042409"/>
                </a:cubicBezTo>
                <a:cubicBezTo>
                  <a:pt x="4551902" y="2029121"/>
                  <a:pt x="4525325" y="2003209"/>
                  <a:pt x="4486125" y="2016497"/>
                </a:cubicBezTo>
                <a:cubicBezTo>
                  <a:pt x="4460212" y="2029785"/>
                  <a:pt x="4472837" y="2107522"/>
                  <a:pt x="4433636" y="2081610"/>
                </a:cubicBezTo>
                <a:cubicBezTo>
                  <a:pt x="4433636" y="2081610"/>
                  <a:pt x="4433636" y="2068321"/>
                  <a:pt x="4420348" y="2068321"/>
                </a:cubicBezTo>
                <a:cubicBezTo>
                  <a:pt x="4420348" y="2081610"/>
                  <a:pt x="4433636" y="2081610"/>
                  <a:pt x="4433636" y="2094234"/>
                </a:cubicBezTo>
                <a:cubicBezTo>
                  <a:pt x="4394435" y="2094234"/>
                  <a:pt x="4394435" y="2094234"/>
                  <a:pt x="4367859" y="2094234"/>
                </a:cubicBezTo>
                <a:cubicBezTo>
                  <a:pt x="4367859" y="2080945"/>
                  <a:pt x="4367859" y="2068321"/>
                  <a:pt x="4354570" y="2080945"/>
                </a:cubicBezTo>
                <a:cubicBezTo>
                  <a:pt x="4367859" y="2106858"/>
                  <a:pt x="4341282" y="2094234"/>
                  <a:pt x="4341282" y="2094234"/>
                </a:cubicBezTo>
                <a:cubicBezTo>
                  <a:pt x="4327994" y="2094234"/>
                  <a:pt x="4327994" y="2107522"/>
                  <a:pt x="4327994" y="2107522"/>
                </a:cubicBezTo>
                <a:cubicBezTo>
                  <a:pt x="4302082" y="2107522"/>
                  <a:pt x="4275506" y="2094234"/>
                  <a:pt x="4249594" y="2081610"/>
                </a:cubicBezTo>
                <a:cubicBezTo>
                  <a:pt x="4236305" y="2081610"/>
                  <a:pt x="4223681" y="2081610"/>
                  <a:pt x="4210393" y="2081610"/>
                </a:cubicBezTo>
                <a:cubicBezTo>
                  <a:pt x="4197105" y="2081610"/>
                  <a:pt x="4197105" y="2081610"/>
                  <a:pt x="4184480" y="2081610"/>
                </a:cubicBezTo>
                <a:lnTo>
                  <a:pt x="4184480" y="2081610"/>
                </a:lnTo>
                <a:cubicBezTo>
                  <a:pt x="4158568" y="2068321"/>
                  <a:pt x="4184480" y="2042409"/>
                  <a:pt x="4158568" y="2042409"/>
                </a:cubicBezTo>
                <a:cubicBezTo>
                  <a:pt x="4171856" y="2042409"/>
                  <a:pt x="4171856" y="2068321"/>
                  <a:pt x="4158568" y="2068321"/>
                </a:cubicBezTo>
                <a:cubicBezTo>
                  <a:pt x="4132657" y="2055033"/>
                  <a:pt x="4119368" y="2068321"/>
                  <a:pt x="4106080" y="2029121"/>
                </a:cubicBezTo>
                <a:cubicBezTo>
                  <a:pt x="4092792" y="2029121"/>
                  <a:pt x="4092792" y="2042409"/>
                  <a:pt x="4092792" y="2055033"/>
                </a:cubicBezTo>
                <a:cubicBezTo>
                  <a:pt x="4040303" y="2041745"/>
                  <a:pt x="3987814" y="2015833"/>
                  <a:pt x="3948613" y="2015833"/>
                </a:cubicBezTo>
                <a:cubicBezTo>
                  <a:pt x="3935325" y="2015833"/>
                  <a:pt x="3922701" y="2002544"/>
                  <a:pt x="3922701" y="2002544"/>
                </a:cubicBezTo>
                <a:cubicBezTo>
                  <a:pt x="3896790" y="2015833"/>
                  <a:pt x="3831012" y="1976632"/>
                  <a:pt x="3817724" y="2015833"/>
                </a:cubicBezTo>
                <a:cubicBezTo>
                  <a:pt x="3791812" y="2015833"/>
                  <a:pt x="3791812" y="2029121"/>
                  <a:pt x="3778524" y="2029121"/>
                </a:cubicBezTo>
                <a:cubicBezTo>
                  <a:pt x="3739323" y="2042409"/>
                  <a:pt x="3700122" y="2015833"/>
                  <a:pt x="3673546" y="2029121"/>
                </a:cubicBezTo>
                <a:cubicBezTo>
                  <a:pt x="3673546" y="2015833"/>
                  <a:pt x="3673546" y="2015833"/>
                  <a:pt x="3673546" y="2015833"/>
                </a:cubicBezTo>
                <a:cubicBezTo>
                  <a:pt x="3647634" y="2029121"/>
                  <a:pt x="3660258" y="2055033"/>
                  <a:pt x="3621058" y="2055033"/>
                </a:cubicBezTo>
                <a:cubicBezTo>
                  <a:pt x="3621058" y="2029121"/>
                  <a:pt x="3595145" y="2029121"/>
                  <a:pt x="3581857" y="2003209"/>
                </a:cubicBezTo>
                <a:cubicBezTo>
                  <a:pt x="3555945" y="1951384"/>
                  <a:pt x="3542657" y="1899560"/>
                  <a:pt x="3503456" y="1873648"/>
                </a:cubicBezTo>
                <a:lnTo>
                  <a:pt x="3490168" y="1873648"/>
                </a:lnTo>
                <a:cubicBezTo>
                  <a:pt x="3476879" y="1860360"/>
                  <a:pt x="3490168" y="1860360"/>
                  <a:pt x="3476879" y="1860360"/>
                </a:cubicBezTo>
                <a:cubicBezTo>
                  <a:pt x="3476879" y="1847072"/>
                  <a:pt x="3476879" y="1860360"/>
                  <a:pt x="3476879" y="1847072"/>
                </a:cubicBezTo>
                <a:cubicBezTo>
                  <a:pt x="3463591" y="1833783"/>
                  <a:pt x="3463591" y="1847072"/>
                  <a:pt x="3450967" y="1847072"/>
                </a:cubicBezTo>
                <a:cubicBezTo>
                  <a:pt x="3425056" y="1833783"/>
                  <a:pt x="3450967" y="1807871"/>
                  <a:pt x="3437679" y="1795247"/>
                </a:cubicBezTo>
                <a:cubicBezTo>
                  <a:pt x="3424391" y="1769335"/>
                  <a:pt x="3385191" y="1756047"/>
                  <a:pt x="3385191" y="1717511"/>
                </a:cubicBezTo>
                <a:cubicBezTo>
                  <a:pt x="3371902" y="1730799"/>
                  <a:pt x="3371902" y="1743423"/>
                  <a:pt x="3359278" y="1730799"/>
                </a:cubicBezTo>
                <a:cubicBezTo>
                  <a:pt x="3372567" y="1678975"/>
                  <a:pt x="3320078" y="1627150"/>
                  <a:pt x="3320078" y="1575326"/>
                </a:cubicBezTo>
                <a:cubicBezTo>
                  <a:pt x="3294165" y="1536126"/>
                  <a:pt x="3241677" y="1510213"/>
                  <a:pt x="3254301" y="1458389"/>
                </a:cubicBezTo>
                <a:cubicBezTo>
                  <a:pt x="3254301" y="1458389"/>
                  <a:pt x="3254301" y="1458389"/>
                  <a:pt x="3267589" y="1458389"/>
                </a:cubicBezTo>
                <a:lnTo>
                  <a:pt x="3267589" y="1445101"/>
                </a:lnTo>
                <a:cubicBezTo>
                  <a:pt x="3280877" y="1445101"/>
                  <a:pt x="3280877" y="1458389"/>
                  <a:pt x="3293501" y="1458389"/>
                </a:cubicBezTo>
                <a:cubicBezTo>
                  <a:pt x="3306790" y="1445101"/>
                  <a:pt x="3319414" y="1432477"/>
                  <a:pt x="3306790" y="1406565"/>
                </a:cubicBezTo>
                <a:cubicBezTo>
                  <a:pt x="3320078" y="1393277"/>
                  <a:pt x="3332702" y="1393277"/>
                  <a:pt x="3332702" y="1393277"/>
                </a:cubicBezTo>
                <a:cubicBezTo>
                  <a:pt x="3332702" y="1367364"/>
                  <a:pt x="3332702" y="1354076"/>
                  <a:pt x="3332702" y="1341452"/>
                </a:cubicBezTo>
                <a:cubicBezTo>
                  <a:pt x="3345990" y="1328164"/>
                  <a:pt x="3371902" y="1289628"/>
                  <a:pt x="3358614" y="1276340"/>
                </a:cubicBezTo>
                <a:lnTo>
                  <a:pt x="3345326" y="1289628"/>
                </a:lnTo>
                <a:cubicBezTo>
                  <a:pt x="3345326" y="1276340"/>
                  <a:pt x="3358614" y="1263716"/>
                  <a:pt x="3358614" y="1250428"/>
                </a:cubicBezTo>
                <a:cubicBezTo>
                  <a:pt x="3358614" y="1263716"/>
                  <a:pt x="3358614" y="1263716"/>
                  <a:pt x="3371902" y="1250428"/>
                </a:cubicBezTo>
                <a:cubicBezTo>
                  <a:pt x="3345990" y="1224515"/>
                  <a:pt x="3371902" y="1224515"/>
                  <a:pt x="3358614" y="1185315"/>
                </a:cubicBezTo>
                <a:cubicBezTo>
                  <a:pt x="3345326" y="1185315"/>
                  <a:pt x="3345326" y="1172027"/>
                  <a:pt x="3332702" y="1172027"/>
                </a:cubicBezTo>
                <a:lnTo>
                  <a:pt x="3345990" y="1172027"/>
                </a:lnTo>
                <a:cubicBezTo>
                  <a:pt x="3306790" y="1132826"/>
                  <a:pt x="3293501" y="1068378"/>
                  <a:pt x="3267589" y="1055090"/>
                </a:cubicBezTo>
                <a:cubicBezTo>
                  <a:pt x="3254301" y="1041801"/>
                  <a:pt x="3215100" y="1029178"/>
                  <a:pt x="3201812" y="1015889"/>
                </a:cubicBezTo>
                <a:lnTo>
                  <a:pt x="3188523" y="1015889"/>
                </a:lnTo>
                <a:cubicBezTo>
                  <a:pt x="3175235" y="1015889"/>
                  <a:pt x="3175235" y="1002601"/>
                  <a:pt x="3162612" y="1002601"/>
                </a:cubicBezTo>
                <a:cubicBezTo>
                  <a:pt x="3136700" y="1015889"/>
                  <a:pt x="3084211" y="989313"/>
                  <a:pt x="3057634" y="1002601"/>
                </a:cubicBezTo>
                <a:cubicBezTo>
                  <a:pt x="3057634" y="989313"/>
                  <a:pt x="3057634" y="989313"/>
                  <a:pt x="3044346" y="989313"/>
                </a:cubicBezTo>
                <a:cubicBezTo>
                  <a:pt x="3044346" y="1015225"/>
                  <a:pt x="3018434" y="1015225"/>
                  <a:pt x="2991857" y="1015225"/>
                </a:cubicBezTo>
                <a:cubicBezTo>
                  <a:pt x="2991857" y="1028513"/>
                  <a:pt x="2978569" y="1028513"/>
                  <a:pt x="2978569" y="1041137"/>
                </a:cubicBezTo>
                <a:cubicBezTo>
                  <a:pt x="2952656" y="1054425"/>
                  <a:pt x="2926080" y="1092961"/>
                  <a:pt x="2926080" y="1080338"/>
                </a:cubicBezTo>
                <a:cubicBezTo>
                  <a:pt x="2926080" y="1093626"/>
                  <a:pt x="2926080" y="1093626"/>
                  <a:pt x="2926080" y="1106250"/>
                </a:cubicBezTo>
                <a:cubicBezTo>
                  <a:pt x="2873592" y="1119538"/>
                  <a:pt x="2900168" y="1209898"/>
                  <a:pt x="2860304" y="1235811"/>
                </a:cubicBezTo>
                <a:cubicBezTo>
                  <a:pt x="2860304" y="1249099"/>
                  <a:pt x="2860304" y="1275011"/>
                  <a:pt x="2873592" y="1275011"/>
                </a:cubicBezTo>
                <a:cubicBezTo>
                  <a:pt x="2873592" y="1288299"/>
                  <a:pt x="2860304" y="1326835"/>
                  <a:pt x="2873592" y="1314211"/>
                </a:cubicBezTo>
                <a:lnTo>
                  <a:pt x="2873592" y="1327500"/>
                </a:lnTo>
                <a:cubicBezTo>
                  <a:pt x="2873592" y="1314211"/>
                  <a:pt x="2873592" y="1327500"/>
                  <a:pt x="2860304" y="1327500"/>
                </a:cubicBezTo>
                <a:cubicBezTo>
                  <a:pt x="2860304" y="1353412"/>
                  <a:pt x="2873592" y="1392612"/>
                  <a:pt x="2912792" y="1366700"/>
                </a:cubicBezTo>
                <a:cubicBezTo>
                  <a:pt x="2938704" y="1379988"/>
                  <a:pt x="2926080" y="1431813"/>
                  <a:pt x="2951992" y="1444437"/>
                </a:cubicBezTo>
                <a:cubicBezTo>
                  <a:pt x="2951992" y="1483637"/>
                  <a:pt x="2886215" y="1470349"/>
                  <a:pt x="2886215" y="1522173"/>
                </a:cubicBezTo>
                <a:cubicBezTo>
                  <a:pt x="2872927" y="1522173"/>
                  <a:pt x="2872927" y="1535461"/>
                  <a:pt x="2860304" y="1522173"/>
                </a:cubicBezTo>
                <a:cubicBezTo>
                  <a:pt x="2860304" y="1548085"/>
                  <a:pt x="2847015" y="1548085"/>
                  <a:pt x="2834391" y="1548085"/>
                </a:cubicBezTo>
                <a:cubicBezTo>
                  <a:pt x="2834391" y="1561373"/>
                  <a:pt x="2821103" y="1573997"/>
                  <a:pt x="2821103" y="1573997"/>
                </a:cubicBezTo>
                <a:cubicBezTo>
                  <a:pt x="2795191" y="1573997"/>
                  <a:pt x="2781902" y="1560709"/>
                  <a:pt x="2755326" y="1548085"/>
                </a:cubicBezTo>
                <a:cubicBezTo>
                  <a:pt x="2768614" y="1587286"/>
                  <a:pt x="2821103" y="1587286"/>
                  <a:pt x="2821103" y="1625822"/>
                </a:cubicBezTo>
                <a:cubicBezTo>
                  <a:pt x="2807815" y="1639110"/>
                  <a:pt x="2807815" y="1639110"/>
                  <a:pt x="2795191" y="1651734"/>
                </a:cubicBezTo>
                <a:cubicBezTo>
                  <a:pt x="2795191" y="1651734"/>
                  <a:pt x="2808479" y="1677646"/>
                  <a:pt x="2781902" y="1677646"/>
                </a:cubicBezTo>
                <a:cubicBezTo>
                  <a:pt x="2795191" y="1690934"/>
                  <a:pt x="2781902" y="1716846"/>
                  <a:pt x="2781902" y="1729470"/>
                </a:cubicBezTo>
                <a:cubicBezTo>
                  <a:pt x="2795191" y="1755382"/>
                  <a:pt x="2821103" y="1768671"/>
                  <a:pt x="2821103" y="1781295"/>
                </a:cubicBezTo>
                <a:lnTo>
                  <a:pt x="2821103" y="1794583"/>
                </a:lnTo>
                <a:cubicBezTo>
                  <a:pt x="2834391" y="1820495"/>
                  <a:pt x="2860304" y="1833783"/>
                  <a:pt x="2860304" y="1846407"/>
                </a:cubicBezTo>
                <a:cubicBezTo>
                  <a:pt x="2860304" y="1859695"/>
                  <a:pt x="2847015" y="1859695"/>
                  <a:pt x="2834391" y="1859695"/>
                </a:cubicBezTo>
                <a:cubicBezTo>
                  <a:pt x="2821103" y="1859695"/>
                  <a:pt x="2834391" y="1872984"/>
                  <a:pt x="2821103" y="1885608"/>
                </a:cubicBezTo>
                <a:cubicBezTo>
                  <a:pt x="2821103" y="1898896"/>
                  <a:pt x="2795191" y="1885608"/>
                  <a:pt x="2795191" y="1885608"/>
                </a:cubicBezTo>
                <a:cubicBezTo>
                  <a:pt x="2769278" y="1885608"/>
                  <a:pt x="2769278" y="1872319"/>
                  <a:pt x="2755990" y="1859695"/>
                </a:cubicBezTo>
                <a:cubicBezTo>
                  <a:pt x="2730078" y="1846407"/>
                  <a:pt x="2703501" y="1846407"/>
                  <a:pt x="2690213" y="1820495"/>
                </a:cubicBezTo>
                <a:cubicBezTo>
                  <a:pt x="2664301" y="1820495"/>
                  <a:pt x="2624436" y="1807207"/>
                  <a:pt x="2624436" y="1768671"/>
                </a:cubicBezTo>
                <a:cubicBezTo>
                  <a:pt x="2611148" y="1781959"/>
                  <a:pt x="2611148" y="1781959"/>
                  <a:pt x="2611148" y="1794583"/>
                </a:cubicBezTo>
                <a:cubicBezTo>
                  <a:pt x="2571948" y="1768671"/>
                  <a:pt x="2545371" y="1781295"/>
                  <a:pt x="2532747" y="1755382"/>
                </a:cubicBezTo>
                <a:cubicBezTo>
                  <a:pt x="2493546" y="1755382"/>
                  <a:pt x="2466970" y="1742094"/>
                  <a:pt x="2441058" y="1716182"/>
                </a:cubicBezTo>
                <a:cubicBezTo>
                  <a:pt x="2401858" y="1716182"/>
                  <a:pt x="2362657" y="1676981"/>
                  <a:pt x="2322792" y="1638446"/>
                </a:cubicBezTo>
                <a:cubicBezTo>
                  <a:pt x="2309504" y="1638446"/>
                  <a:pt x="2283592" y="1638446"/>
                  <a:pt x="2283592" y="1625157"/>
                </a:cubicBezTo>
                <a:cubicBezTo>
                  <a:pt x="2270303" y="1625157"/>
                  <a:pt x="2270303" y="1611869"/>
                  <a:pt x="2257679" y="1599245"/>
                </a:cubicBezTo>
                <a:lnTo>
                  <a:pt x="2244391" y="1599245"/>
                </a:lnTo>
                <a:cubicBezTo>
                  <a:pt x="2244391" y="1599245"/>
                  <a:pt x="2231103" y="1585957"/>
                  <a:pt x="2218479" y="1573333"/>
                </a:cubicBezTo>
                <a:cubicBezTo>
                  <a:pt x="2218479" y="1573333"/>
                  <a:pt x="2218479" y="1573333"/>
                  <a:pt x="2205191" y="1573333"/>
                </a:cubicBezTo>
                <a:cubicBezTo>
                  <a:pt x="2179279" y="1560045"/>
                  <a:pt x="2179279" y="1534132"/>
                  <a:pt x="2152702" y="1547421"/>
                </a:cubicBezTo>
                <a:cubicBezTo>
                  <a:pt x="2152702" y="1547421"/>
                  <a:pt x="2165991" y="1534132"/>
                  <a:pt x="2152702" y="1534132"/>
                </a:cubicBezTo>
                <a:cubicBezTo>
                  <a:pt x="2139414" y="1547421"/>
                  <a:pt x="2139414" y="1520844"/>
                  <a:pt x="2126790" y="1508220"/>
                </a:cubicBezTo>
                <a:cubicBezTo>
                  <a:pt x="2113502" y="1521509"/>
                  <a:pt x="2113502" y="1494932"/>
                  <a:pt x="2100878" y="1482308"/>
                </a:cubicBezTo>
                <a:cubicBezTo>
                  <a:pt x="2087589" y="1482308"/>
                  <a:pt x="2087589" y="1482308"/>
                  <a:pt x="2074965" y="1482308"/>
                </a:cubicBezTo>
                <a:cubicBezTo>
                  <a:pt x="2074965" y="1482308"/>
                  <a:pt x="2074965" y="1469020"/>
                  <a:pt x="2074965" y="1456396"/>
                </a:cubicBezTo>
                <a:cubicBezTo>
                  <a:pt x="2061677" y="1456396"/>
                  <a:pt x="2035765" y="1443108"/>
                  <a:pt x="2035765" y="1430484"/>
                </a:cubicBezTo>
                <a:cubicBezTo>
                  <a:pt x="2022477" y="1430484"/>
                  <a:pt x="2009853" y="1417196"/>
                  <a:pt x="2009853" y="1417196"/>
                </a:cubicBezTo>
                <a:cubicBezTo>
                  <a:pt x="2009853" y="1403907"/>
                  <a:pt x="1996565" y="1391283"/>
                  <a:pt x="1996565" y="1377995"/>
                </a:cubicBezTo>
                <a:cubicBezTo>
                  <a:pt x="1996565" y="1403907"/>
                  <a:pt x="1983277" y="1403907"/>
                  <a:pt x="1983277" y="1417196"/>
                </a:cubicBezTo>
                <a:lnTo>
                  <a:pt x="1957364" y="1417196"/>
                </a:lnTo>
                <a:cubicBezTo>
                  <a:pt x="1957364" y="1417196"/>
                  <a:pt x="1970653" y="1443108"/>
                  <a:pt x="1957364" y="1443108"/>
                </a:cubicBezTo>
                <a:cubicBezTo>
                  <a:pt x="1944076" y="1429819"/>
                  <a:pt x="1957364" y="1429819"/>
                  <a:pt x="1944076" y="1443108"/>
                </a:cubicBezTo>
                <a:cubicBezTo>
                  <a:pt x="1944076" y="1417196"/>
                  <a:pt x="1904876" y="1403907"/>
                  <a:pt x="1878299" y="1417196"/>
                </a:cubicBezTo>
                <a:cubicBezTo>
                  <a:pt x="1878299" y="1443108"/>
                  <a:pt x="1891587" y="1417196"/>
                  <a:pt x="1891587" y="1430484"/>
                </a:cubicBezTo>
                <a:cubicBezTo>
                  <a:pt x="1904876" y="1430484"/>
                  <a:pt x="1904876" y="1417196"/>
                  <a:pt x="1917500" y="1417196"/>
                </a:cubicBezTo>
                <a:cubicBezTo>
                  <a:pt x="1917500" y="1430484"/>
                  <a:pt x="1917500" y="1430484"/>
                  <a:pt x="1917500" y="1443108"/>
                </a:cubicBezTo>
                <a:cubicBezTo>
                  <a:pt x="1930788" y="1456396"/>
                  <a:pt x="1930788" y="1456396"/>
                  <a:pt x="1956700" y="1443108"/>
                </a:cubicBezTo>
                <a:cubicBezTo>
                  <a:pt x="1930788" y="1456396"/>
                  <a:pt x="1956700" y="1469020"/>
                  <a:pt x="1969988" y="1469020"/>
                </a:cubicBezTo>
                <a:cubicBezTo>
                  <a:pt x="1969988" y="1455732"/>
                  <a:pt x="1969988" y="1443108"/>
                  <a:pt x="1983277" y="1443108"/>
                </a:cubicBezTo>
                <a:cubicBezTo>
                  <a:pt x="1969988" y="1443108"/>
                  <a:pt x="1983277" y="1443108"/>
                  <a:pt x="1983277" y="1456396"/>
                </a:cubicBezTo>
                <a:cubicBezTo>
                  <a:pt x="2009188" y="1443108"/>
                  <a:pt x="2009188" y="1469684"/>
                  <a:pt x="2022477" y="1482308"/>
                </a:cubicBezTo>
                <a:cubicBezTo>
                  <a:pt x="2048389" y="1482308"/>
                  <a:pt x="2048389" y="1482308"/>
                  <a:pt x="2061677" y="1495596"/>
                </a:cubicBezTo>
                <a:cubicBezTo>
                  <a:pt x="2048389" y="1495596"/>
                  <a:pt x="2074965" y="1482308"/>
                  <a:pt x="2074965" y="1495596"/>
                </a:cubicBezTo>
                <a:cubicBezTo>
                  <a:pt x="2061677" y="1495596"/>
                  <a:pt x="2061677" y="1495596"/>
                  <a:pt x="2061677" y="1508885"/>
                </a:cubicBezTo>
                <a:cubicBezTo>
                  <a:pt x="2061677" y="1508885"/>
                  <a:pt x="2061677" y="1522173"/>
                  <a:pt x="2074965" y="1522173"/>
                </a:cubicBezTo>
                <a:cubicBezTo>
                  <a:pt x="2074965" y="1508885"/>
                  <a:pt x="2074965" y="1508885"/>
                  <a:pt x="2074965" y="1508885"/>
                </a:cubicBezTo>
                <a:cubicBezTo>
                  <a:pt x="2074965" y="1534797"/>
                  <a:pt x="2100878" y="1522173"/>
                  <a:pt x="2114166" y="1548085"/>
                </a:cubicBezTo>
                <a:cubicBezTo>
                  <a:pt x="2127454" y="1548085"/>
                  <a:pt x="2127454" y="1534797"/>
                  <a:pt x="2140078" y="1534797"/>
                </a:cubicBezTo>
                <a:cubicBezTo>
                  <a:pt x="2126790" y="1534797"/>
                  <a:pt x="2140078" y="1548085"/>
                  <a:pt x="2126790" y="1548085"/>
                </a:cubicBezTo>
                <a:lnTo>
                  <a:pt x="2113502" y="1548085"/>
                </a:lnTo>
                <a:cubicBezTo>
                  <a:pt x="2152702" y="1561373"/>
                  <a:pt x="2179279" y="1613198"/>
                  <a:pt x="2205191" y="1599909"/>
                </a:cubicBezTo>
                <a:cubicBezTo>
                  <a:pt x="2191902" y="1625822"/>
                  <a:pt x="2257679" y="1625822"/>
                  <a:pt x="2257679" y="1665022"/>
                </a:cubicBezTo>
                <a:cubicBezTo>
                  <a:pt x="2336081" y="1690934"/>
                  <a:pt x="2231767" y="1768671"/>
                  <a:pt x="2179279" y="1730135"/>
                </a:cubicBezTo>
                <a:cubicBezTo>
                  <a:pt x="2179279" y="1743423"/>
                  <a:pt x="2179279" y="1743423"/>
                  <a:pt x="2179279" y="1743423"/>
                </a:cubicBezTo>
                <a:cubicBezTo>
                  <a:pt x="2179279" y="1743423"/>
                  <a:pt x="2179279" y="1743423"/>
                  <a:pt x="2179279" y="1730135"/>
                </a:cubicBezTo>
                <a:cubicBezTo>
                  <a:pt x="2165991" y="1730135"/>
                  <a:pt x="2165991" y="1730135"/>
                  <a:pt x="2153367" y="1730135"/>
                </a:cubicBezTo>
                <a:cubicBezTo>
                  <a:pt x="2166655" y="1743423"/>
                  <a:pt x="2179279" y="1756047"/>
                  <a:pt x="2192567" y="1756047"/>
                </a:cubicBezTo>
                <a:cubicBezTo>
                  <a:pt x="2192567" y="1756047"/>
                  <a:pt x="2179279" y="1756047"/>
                  <a:pt x="2179279" y="1769335"/>
                </a:cubicBezTo>
                <a:cubicBezTo>
                  <a:pt x="2231767" y="1847072"/>
                  <a:pt x="2323457" y="1898896"/>
                  <a:pt x="2415146" y="1938096"/>
                </a:cubicBezTo>
                <a:cubicBezTo>
                  <a:pt x="2428434" y="1938096"/>
                  <a:pt x="2454346" y="1964009"/>
                  <a:pt x="2480922" y="1951384"/>
                </a:cubicBezTo>
                <a:cubicBezTo>
                  <a:pt x="2480922" y="1925472"/>
                  <a:pt x="2441723" y="1912184"/>
                  <a:pt x="2455011" y="1886272"/>
                </a:cubicBezTo>
                <a:cubicBezTo>
                  <a:pt x="2455011" y="1899560"/>
                  <a:pt x="2455011" y="1899560"/>
                  <a:pt x="2468299" y="1912184"/>
                </a:cubicBezTo>
                <a:cubicBezTo>
                  <a:pt x="2507499" y="1912184"/>
                  <a:pt x="2520787" y="1951384"/>
                  <a:pt x="2546700" y="1989921"/>
                </a:cubicBezTo>
                <a:cubicBezTo>
                  <a:pt x="2559988" y="1989921"/>
                  <a:pt x="2585900" y="2029121"/>
                  <a:pt x="2585900" y="2041745"/>
                </a:cubicBezTo>
                <a:cubicBezTo>
                  <a:pt x="2572612" y="2067657"/>
                  <a:pt x="2520123" y="2055033"/>
                  <a:pt x="2533411" y="2080945"/>
                </a:cubicBezTo>
                <a:cubicBezTo>
                  <a:pt x="2533411" y="2067657"/>
                  <a:pt x="2533411" y="2067657"/>
                  <a:pt x="2533411" y="2067657"/>
                </a:cubicBezTo>
                <a:cubicBezTo>
                  <a:pt x="2559324" y="2067657"/>
                  <a:pt x="2585900" y="2067657"/>
                  <a:pt x="2611812" y="2067657"/>
                </a:cubicBezTo>
                <a:cubicBezTo>
                  <a:pt x="2625101" y="2080945"/>
                  <a:pt x="2637725" y="2093569"/>
                  <a:pt x="2625101" y="2119481"/>
                </a:cubicBezTo>
                <a:cubicBezTo>
                  <a:pt x="2664301" y="2119481"/>
                  <a:pt x="2664301" y="2145394"/>
                  <a:pt x="2703501" y="2145394"/>
                </a:cubicBezTo>
                <a:cubicBezTo>
                  <a:pt x="2716789" y="2171306"/>
                  <a:pt x="2729413" y="2184594"/>
                  <a:pt x="2755990" y="2184594"/>
                </a:cubicBezTo>
                <a:cubicBezTo>
                  <a:pt x="2755990" y="2197882"/>
                  <a:pt x="2755990" y="2184594"/>
                  <a:pt x="2755990" y="2197882"/>
                </a:cubicBezTo>
                <a:cubicBezTo>
                  <a:pt x="2769278" y="2197882"/>
                  <a:pt x="2769278" y="2197882"/>
                  <a:pt x="2769278" y="2197882"/>
                </a:cubicBezTo>
                <a:cubicBezTo>
                  <a:pt x="2769278" y="2223794"/>
                  <a:pt x="2782567" y="2249707"/>
                  <a:pt x="2795191" y="2249707"/>
                </a:cubicBezTo>
                <a:cubicBezTo>
                  <a:pt x="2795191" y="2262995"/>
                  <a:pt x="2808479" y="2262995"/>
                  <a:pt x="2808479" y="2288907"/>
                </a:cubicBezTo>
                <a:cubicBezTo>
                  <a:pt x="2795191" y="2302195"/>
                  <a:pt x="2782567" y="2302195"/>
                  <a:pt x="2782567" y="2302195"/>
                </a:cubicBezTo>
                <a:cubicBezTo>
                  <a:pt x="2782567" y="2328107"/>
                  <a:pt x="2782567" y="2341396"/>
                  <a:pt x="2782567" y="2367308"/>
                </a:cubicBezTo>
                <a:cubicBezTo>
                  <a:pt x="2782567" y="2367308"/>
                  <a:pt x="2782567" y="2367308"/>
                  <a:pt x="2769278" y="2367308"/>
                </a:cubicBezTo>
                <a:cubicBezTo>
                  <a:pt x="2769278" y="2354020"/>
                  <a:pt x="2755990" y="2354020"/>
                  <a:pt x="2755990" y="2367308"/>
                </a:cubicBezTo>
                <a:cubicBezTo>
                  <a:pt x="2755990" y="2380596"/>
                  <a:pt x="2769278" y="2380596"/>
                  <a:pt x="2755990" y="2393220"/>
                </a:cubicBezTo>
                <a:cubicBezTo>
                  <a:pt x="2755990" y="2393220"/>
                  <a:pt x="2742702" y="2379932"/>
                  <a:pt x="2730078" y="2379932"/>
                </a:cubicBezTo>
                <a:cubicBezTo>
                  <a:pt x="2730078" y="2393220"/>
                  <a:pt x="2716789" y="2393220"/>
                  <a:pt x="2716789" y="2393220"/>
                </a:cubicBezTo>
                <a:cubicBezTo>
                  <a:pt x="2730078" y="2458333"/>
                  <a:pt x="2821767" y="2419132"/>
                  <a:pt x="2835055" y="2484245"/>
                </a:cubicBezTo>
                <a:cubicBezTo>
                  <a:pt x="2848344" y="2484245"/>
                  <a:pt x="2835055" y="2510157"/>
                  <a:pt x="2848344" y="2497533"/>
                </a:cubicBezTo>
                <a:cubicBezTo>
                  <a:pt x="2848344" y="2549357"/>
                  <a:pt x="2795855" y="2562646"/>
                  <a:pt x="2756654" y="2575270"/>
                </a:cubicBezTo>
                <a:cubicBezTo>
                  <a:pt x="2756654" y="2549357"/>
                  <a:pt x="2743366" y="2549357"/>
                  <a:pt x="2756654" y="2536069"/>
                </a:cubicBezTo>
                <a:lnTo>
                  <a:pt x="2756654" y="2536069"/>
                </a:lnTo>
                <a:cubicBezTo>
                  <a:pt x="2743366" y="2536069"/>
                  <a:pt x="2730743" y="2549357"/>
                  <a:pt x="2717454" y="2549357"/>
                </a:cubicBezTo>
                <a:cubicBezTo>
                  <a:pt x="2717454" y="2562646"/>
                  <a:pt x="2730743" y="2562646"/>
                  <a:pt x="2730743" y="2562646"/>
                </a:cubicBezTo>
                <a:cubicBezTo>
                  <a:pt x="2717454" y="2575934"/>
                  <a:pt x="2717454" y="2562646"/>
                  <a:pt x="2704830" y="2562646"/>
                </a:cubicBezTo>
                <a:cubicBezTo>
                  <a:pt x="2704830" y="2575934"/>
                  <a:pt x="2704830" y="2588558"/>
                  <a:pt x="2718119" y="2588558"/>
                </a:cubicBezTo>
                <a:cubicBezTo>
                  <a:pt x="2704830" y="2601846"/>
                  <a:pt x="2692206" y="2601846"/>
                  <a:pt x="2678918" y="2601846"/>
                </a:cubicBezTo>
                <a:cubicBezTo>
                  <a:pt x="2692206" y="2601846"/>
                  <a:pt x="2678918" y="2588558"/>
                  <a:pt x="2678918" y="2588558"/>
                </a:cubicBezTo>
                <a:cubicBezTo>
                  <a:pt x="2665630" y="2588558"/>
                  <a:pt x="2639718" y="2588558"/>
                  <a:pt x="2639718" y="2588558"/>
                </a:cubicBezTo>
                <a:cubicBezTo>
                  <a:pt x="2626429" y="2588558"/>
                  <a:pt x="2639718" y="2601846"/>
                  <a:pt x="2639718" y="2601846"/>
                </a:cubicBezTo>
                <a:cubicBezTo>
                  <a:pt x="2639718" y="2588558"/>
                  <a:pt x="2613805" y="2615134"/>
                  <a:pt x="2626429" y="2588558"/>
                </a:cubicBezTo>
                <a:cubicBezTo>
                  <a:pt x="2613141" y="2601846"/>
                  <a:pt x="2600517" y="2601846"/>
                  <a:pt x="2600517" y="2588558"/>
                </a:cubicBezTo>
                <a:cubicBezTo>
                  <a:pt x="2600517" y="2601846"/>
                  <a:pt x="2600517" y="2601846"/>
                  <a:pt x="2587229" y="2601846"/>
                </a:cubicBezTo>
                <a:lnTo>
                  <a:pt x="2587229" y="2588558"/>
                </a:lnTo>
                <a:cubicBezTo>
                  <a:pt x="2573940" y="2601846"/>
                  <a:pt x="2587229" y="2601846"/>
                  <a:pt x="2587229" y="2614470"/>
                </a:cubicBezTo>
                <a:cubicBezTo>
                  <a:pt x="2548029" y="2614470"/>
                  <a:pt x="2508828" y="2614470"/>
                  <a:pt x="2482252" y="2640382"/>
                </a:cubicBezTo>
                <a:cubicBezTo>
                  <a:pt x="2482252" y="2653670"/>
                  <a:pt x="2468963" y="2679583"/>
                  <a:pt x="2468963" y="2692206"/>
                </a:cubicBezTo>
                <a:lnTo>
                  <a:pt x="2482252" y="2705495"/>
                </a:lnTo>
                <a:lnTo>
                  <a:pt x="2468963" y="2705495"/>
                </a:lnTo>
                <a:cubicBezTo>
                  <a:pt x="2468963" y="2744695"/>
                  <a:pt x="2468963" y="2744695"/>
                  <a:pt x="2482252" y="2770607"/>
                </a:cubicBezTo>
                <a:cubicBezTo>
                  <a:pt x="2482252" y="2809808"/>
                  <a:pt x="2468963" y="2861632"/>
                  <a:pt x="2443051" y="2887544"/>
                </a:cubicBezTo>
                <a:cubicBezTo>
                  <a:pt x="2443051" y="2913456"/>
                  <a:pt x="2429763" y="2939369"/>
                  <a:pt x="2417139" y="2965281"/>
                </a:cubicBezTo>
                <a:lnTo>
                  <a:pt x="2417139" y="2951992"/>
                </a:lnTo>
                <a:cubicBezTo>
                  <a:pt x="2417139" y="2965281"/>
                  <a:pt x="2403851" y="2965281"/>
                  <a:pt x="2403851" y="2965281"/>
                </a:cubicBezTo>
                <a:cubicBezTo>
                  <a:pt x="2417139" y="2965281"/>
                  <a:pt x="2417139" y="2965281"/>
                  <a:pt x="2417139" y="2965281"/>
                </a:cubicBezTo>
                <a:cubicBezTo>
                  <a:pt x="2417139" y="2991193"/>
                  <a:pt x="2417139" y="3017105"/>
                  <a:pt x="2417139" y="3043017"/>
                </a:cubicBezTo>
                <a:cubicBezTo>
                  <a:pt x="2430427" y="3094841"/>
                  <a:pt x="2364650" y="3120754"/>
                  <a:pt x="2351362" y="3172578"/>
                </a:cubicBezTo>
                <a:cubicBezTo>
                  <a:pt x="2338073" y="3185866"/>
                  <a:pt x="2312162" y="3185866"/>
                  <a:pt x="2285585" y="3185866"/>
                </a:cubicBezTo>
                <a:cubicBezTo>
                  <a:pt x="2272297" y="3185866"/>
                  <a:pt x="2246385" y="3211778"/>
                  <a:pt x="2233096" y="3199155"/>
                </a:cubicBezTo>
                <a:cubicBezTo>
                  <a:pt x="2219808" y="3199155"/>
                  <a:pt x="2233096" y="3173242"/>
                  <a:pt x="2219808" y="3199155"/>
                </a:cubicBezTo>
                <a:cubicBezTo>
                  <a:pt x="2219808" y="3185866"/>
                  <a:pt x="2219808" y="3185866"/>
                  <a:pt x="2219808" y="3185866"/>
                </a:cubicBezTo>
                <a:cubicBezTo>
                  <a:pt x="2206520" y="3199155"/>
                  <a:pt x="2219808" y="3199155"/>
                  <a:pt x="2219808" y="3199155"/>
                </a:cubicBezTo>
                <a:cubicBezTo>
                  <a:pt x="2206520" y="3225067"/>
                  <a:pt x="2167319" y="3225067"/>
                  <a:pt x="2154031" y="3238355"/>
                </a:cubicBezTo>
                <a:cubicBezTo>
                  <a:pt x="2154031" y="3238355"/>
                  <a:pt x="2154031" y="3225067"/>
                  <a:pt x="2140743" y="3225067"/>
                </a:cubicBezTo>
                <a:cubicBezTo>
                  <a:pt x="2140743" y="3250979"/>
                  <a:pt x="2127454" y="3238355"/>
                  <a:pt x="2127454" y="3238355"/>
                </a:cubicBezTo>
                <a:cubicBezTo>
                  <a:pt x="2114166" y="3251643"/>
                  <a:pt x="2114166" y="3303467"/>
                  <a:pt x="2074965" y="3303467"/>
                </a:cubicBezTo>
                <a:cubicBezTo>
                  <a:pt x="2074965" y="3290179"/>
                  <a:pt x="2074965" y="3290179"/>
                  <a:pt x="2061677" y="3290179"/>
                </a:cubicBezTo>
                <a:cubicBezTo>
                  <a:pt x="2048389" y="3303467"/>
                  <a:pt x="2048389" y="3329380"/>
                  <a:pt x="2035765" y="3342003"/>
                </a:cubicBezTo>
                <a:cubicBezTo>
                  <a:pt x="2009853" y="3355292"/>
                  <a:pt x="1996565" y="3367916"/>
                  <a:pt x="1983277" y="3393828"/>
                </a:cubicBezTo>
                <a:cubicBezTo>
                  <a:pt x="1983277" y="3393828"/>
                  <a:pt x="1969988" y="3407116"/>
                  <a:pt x="1957364" y="3407116"/>
                </a:cubicBezTo>
                <a:cubicBezTo>
                  <a:pt x="1931452" y="3458941"/>
                  <a:pt x="1918164" y="3536677"/>
                  <a:pt x="1865675" y="3562589"/>
                </a:cubicBezTo>
                <a:cubicBezTo>
                  <a:pt x="1878963" y="3575877"/>
                  <a:pt x="1865675" y="3601790"/>
                  <a:pt x="1852387" y="3588501"/>
                </a:cubicBezTo>
                <a:cubicBezTo>
                  <a:pt x="1839098" y="3614413"/>
                  <a:pt x="1826474" y="3614413"/>
                  <a:pt x="1799898" y="3627701"/>
                </a:cubicBezTo>
                <a:cubicBezTo>
                  <a:pt x="1786610" y="3614413"/>
                  <a:pt x="1799898" y="3614413"/>
                  <a:pt x="1786610" y="3614413"/>
                </a:cubicBezTo>
                <a:lnTo>
                  <a:pt x="1786610" y="3627701"/>
                </a:lnTo>
                <a:cubicBezTo>
                  <a:pt x="1747410" y="3614413"/>
                  <a:pt x="1720833" y="3666902"/>
                  <a:pt x="1694921" y="3640990"/>
                </a:cubicBezTo>
                <a:cubicBezTo>
                  <a:pt x="1669009" y="3640990"/>
                  <a:pt x="1669009" y="3692814"/>
                  <a:pt x="1655720" y="3692814"/>
                </a:cubicBezTo>
                <a:cubicBezTo>
                  <a:pt x="1642432" y="3706103"/>
                  <a:pt x="1616520" y="3757927"/>
                  <a:pt x="1616520" y="3770551"/>
                </a:cubicBezTo>
                <a:cubicBezTo>
                  <a:pt x="1616520" y="3783839"/>
                  <a:pt x="1616520" y="3796463"/>
                  <a:pt x="1616520" y="3796463"/>
                </a:cubicBezTo>
                <a:cubicBezTo>
                  <a:pt x="1616520" y="3809751"/>
                  <a:pt x="1603231" y="3809751"/>
                  <a:pt x="1603231" y="3822375"/>
                </a:cubicBezTo>
                <a:cubicBezTo>
                  <a:pt x="1603231" y="3822375"/>
                  <a:pt x="1603231" y="3822375"/>
                  <a:pt x="1603231" y="3835663"/>
                </a:cubicBezTo>
                <a:cubicBezTo>
                  <a:pt x="1603231" y="3848952"/>
                  <a:pt x="1603231" y="3861575"/>
                  <a:pt x="1603231" y="3887488"/>
                </a:cubicBezTo>
                <a:cubicBezTo>
                  <a:pt x="1629144" y="3939312"/>
                  <a:pt x="1681633" y="3965224"/>
                  <a:pt x="1694921" y="4017048"/>
                </a:cubicBezTo>
                <a:cubicBezTo>
                  <a:pt x="1720833" y="4017048"/>
                  <a:pt x="1734121" y="4003760"/>
                  <a:pt x="1773321" y="4017048"/>
                </a:cubicBezTo>
                <a:lnTo>
                  <a:pt x="1786610" y="4030337"/>
                </a:lnTo>
                <a:cubicBezTo>
                  <a:pt x="1812522" y="4030337"/>
                  <a:pt x="1852387" y="3978512"/>
                  <a:pt x="1878299" y="4004424"/>
                </a:cubicBezTo>
                <a:cubicBezTo>
                  <a:pt x="1904211" y="4004424"/>
                  <a:pt x="1891587" y="3991136"/>
                  <a:pt x="1904211" y="3991136"/>
                </a:cubicBezTo>
                <a:cubicBezTo>
                  <a:pt x="1904211" y="3991136"/>
                  <a:pt x="1904211" y="3991136"/>
                  <a:pt x="1917500" y="3991136"/>
                </a:cubicBezTo>
                <a:cubicBezTo>
                  <a:pt x="1904211" y="3951936"/>
                  <a:pt x="1943412" y="3965224"/>
                  <a:pt x="1956700" y="3951936"/>
                </a:cubicBezTo>
                <a:cubicBezTo>
                  <a:pt x="1982612" y="3926024"/>
                  <a:pt x="1995900" y="3900111"/>
                  <a:pt x="1995900" y="3874199"/>
                </a:cubicBezTo>
                <a:cubicBezTo>
                  <a:pt x="2021812" y="3860911"/>
                  <a:pt x="2048389" y="3834999"/>
                  <a:pt x="2035101" y="3809087"/>
                </a:cubicBezTo>
                <a:cubicBezTo>
                  <a:pt x="2074301" y="3795799"/>
                  <a:pt x="2087589" y="3757262"/>
                  <a:pt x="2113502" y="3731350"/>
                </a:cubicBezTo>
                <a:cubicBezTo>
                  <a:pt x="2100214" y="3692150"/>
                  <a:pt x="2139414" y="3679526"/>
                  <a:pt x="2152702" y="3653614"/>
                </a:cubicBezTo>
                <a:cubicBezTo>
                  <a:pt x="2165991" y="3627701"/>
                  <a:pt x="2165991" y="3614413"/>
                  <a:pt x="2165991" y="3601790"/>
                </a:cubicBezTo>
                <a:cubicBezTo>
                  <a:pt x="2179279" y="3575877"/>
                  <a:pt x="2191902" y="3575877"/>
                  <a:pt x="2191902" y="3575877"/>
                </a:cubicBezTo>
                <a:cubicBezTo>
                  <a:pt x="2217815" y="3575877"/>
                  <a:pt x="2217815" y="3549965"/>
                  <a:pt x="2244391" y="3536677"/>
                </a:cubicBezTo>
                <a:cubicBezTo>
                  <a:pt x="2257679" y="3536677"/>
                  <a:pt x="2257679" y="3510765"/>
                  <a:pt x="2270303" y="3497476"/>
                </a:cubicBezTo>
                <a:cubicBezTo>
                  <a:pt x="2283592" y="3510765"/>
                  <a:pt x="2283592" y="3497476"/>
                  <a:pt x="2296216" y="3497476"/>
                </a:cubicBezTo>
                <a:cubicBezTo>
                  <a:pt x="2296216" y="3484188"/>
                  <a:pt x="2322128" y="3484188"/>
                  <a:pt x="2322128" y="3484188"/>
                </a:cubicBezTo>
                <a:cubicBezTo>
                  <a:pt x="2322128" y="3458276"/>
                  <a:pt x="2322128" y="3458276"/>
                  <a:pt x="2348040" y="3458276"/>
                </a:cubicBezTo>
                <a:cubicBezTo>
                  <a:pt x="2334751" y="3444988"/>
                  <a:pt x="2348040" y="3444988"/>
                  <a:pt x="2361328" y="3432364"/>
                </a:cubicBezTo>
                <a:cubicBezTo>
                  <a:pt x="2361328" y="3445652"/>
                  <a:pt x="2400528" y="3419076"/>
                  <a:pt x="2400528" y="3445652"/>
                </a:cubicBezTo>
                <a:cubicBezTo>
                  <a:pt x="2413817" y="3432364"/>
                  <a:pt x="2413817" y="3445652"/>
                  <a:pt x="2426441" y="3432364"/>
                </a:cubicBezTo>
                <a:cubicBezTo>
                  <a:pt x="2413152" y="3445652"/>
                  <a:pt x="2426441" y="3458276"/>
                  <a:pt x="2426441" y="3471564"/>
                </a:cubicBezTo>
                <a:cubicBezTo>
                  <a:pt x="2452353" y="3471564"/>
                  <a:pt x="2452353" y="3510765"/>
                  <a:pt x="2478930" y="3497476"/>
                </a:cubicBezTo>
                <a:cubicBezTo>
                  <a:pt x="2453017" y="3510765"/>
                  <a:pt x="2478930" y="3536677"/>
                  <a:pt x="2465641" y="3562589"/>
                </a:cubicBezTo>
                <a:cubicBezTo>
                  <a:pt x="2478930" y="3562589"/>
                  <a:pt x="2478930" y="3562589"/>
                  <a:pt x="2478930" y="3562589"/>
                </a:cubicBezTo>
                <a:cubicBezTo>
                  <a:pt x="2492218" y="3549301"/>
                  <a:pt x="2492218" y="3549301"/>
                  <a:pt x="2492218" y="3536677"/>
                </a:cubicBezTo>
                <a:cubicBezTo>
                  <a:pt x="2505506" y="3549965"/>
                  <a:pt x="2505506" y="3536677"/>
                  <a:pt x="2505506" y="3536677"/>
                </a:cubicBezTo>
                <a:cubicBezTo>
                  <a:pt x="2518794" y="3536677"/>
                  <a:pt x="2505506" y="3562589"/>
                  <a:pt x="2518794" y="3562589"/>
                </a:cubicBezTo>
                <a:cubicBezTo>
                  <a:pt x="2532083" y="3549301"/>
                  <a:pt x="2544707" y="3575877"/>
                  <a:pt x="2557995" y="3575877"/>
                </a:cubicBezTo>
                <a:cubicBezTo>
                  <a:pt x="2557995" y="3615078"/>
                  <a:pt x="2636395" y="3601790"/>
                  <a:pt x="2610483" y="3666902"/>
                </a:cubicBezTo>
                <a:cubicBezTo>
                  <a:pt x="2623771" y="3666902"/>
                  <a:pt x="2636395" y="3666902"/>
                  <a:pt x="2636395" y="3680190"/>
                </a:cubicBezTo>
                <a:cubicBezTo>
                  <a:pt x="2623107" y="3693479"/>
                  <a:pt x="2623107" y="3719391"/>
                  <a:pt x="2610483" y="3745303"/>
                </a:cubicBezTo>
                <a:cubicBezTo>
                  <a:pt x="2584572" y="3745303"/>
                  <a:pt x="2571283" y="3771215"/>
                  <a:pt x="2557995" y="3771215"/>
                </a:cubicBezTo>
                <a:cubicBezTo>
                  <a:pt x="2544707" y="3784503"/>
                  <a:pt x="2518794" y="3810415"/>
                  <a:pt x="2492218" y="3836328"/>
                </a:cubicBezTo>
                <a:cubicBezTo>
                  <a:pt x="2478930" y="3836328"/>
                  <a:pt x="2453017" y="3849616"/>
                  <a:pt x="2439729" y="3836328"/>
                </a:cubicBezTo>
                <a:cubicBezTo>
                  <a:pt x="2426441" y="3862240"/>
                  <a:pt x="2413817" y="3875528"/>
                  <a:pt x="2387240" y="3875528"/>
                </a:cubicBezTo>
                <a:cubicBezTo>
                  <a:pt x="2400528" y="3914728"/>
                  <a:pt x="2361328" y="3914728"/>
                  <a:pt x="2348040" y="3940641"/>
                </a:cubicBezTo>
                <a:cubicBezTo>
                  <a:pt x="2334751" y="3953929"/>
                  <a:pt x="2348040" y="3979841"/>
                  <a:pt x="2322128" y="3979841"/>
                </a:cubicBezTo>
                <a:cubicBezTo>
                  <a:pt x="2322128" y="3953929"/>
                  <a:pt x="2296216" y="3953929"/>
                  <a:pt x="2282927" y="3940641"/>
                </a:cubicBezTo>
                <a:cubicBezTo>
                  <a:pt x="2230439" y="3940641"/>
                  <a:pt x="2204526" y="3979841"/>
                  <a:pt x="2217150" y="4018377"/>
                </a:cubicBezTo>
                <a:cubicBezTo>
                  <a:pt x="2230439" y="4031666"/>
                  <a:pt x="2243063" y="4031666"/>
                  <a:pt x="2256351" y="4057578"/>
                </a:cubicBezTo>
                <a:cubicBezTo>
                  <a:pt x="2230439" y="4057578"/>
                  <a:pt x="2243063" y="4135314"/>
                  <a:pt x="2203862" y="4109402"/>
                </a:cubicBezTo>
                <a:cubicBezTo>
                  <a:pt x="2190574" y="4148602"/>
                  <a:pt x="2151373" y="4148602"/>
                  <a:pt x="2125461" y="4174515"/>
                </a:cubicBezTo>
                <a:cubicBezTo>
                  <a:pt x="2125461" y="4200427"/>
                  <a:pt x="2099549" y="4213715"/>
                  <a:pt x="2086261" y="4226339"/>
                </a:cubicBezTo>
                <a:cubicBezTo>
                  <a:pt x="2086261" y="4226339"/>
                  <a:pt x="2072973" y="4226339"/>
                  <a:pt x="2060349" y="4226339"/>
                </a:cubicBezTo>
                <a:cubicBezTo>
                  <a:pt x="2034436" y="4252251"/>
                  <a:pt x="2021148" y="4278163"/>
                  <a:pt x="1981947" y="4304076"/>
                </a:cubicBezTo>
                <a:cubicBezTo>
                  <a:pt x="1995236" y="4329987"/>
                  <a:pt x="1956035" y="4343276"/>
                  <a:pt x="1942747" y="4355900"/>
                </a:cubicBezTo>
                <a:lnTo>
                  <a:pt x="1942747" y="4369188"/>
                </a:lnTo>
                <a:cubicBezTo>
                  <a:pt x="1916835" y="4395100"/>
                  <a:pt x="1903547" y="4395100"/>
                  <a:pt x="1890259" y="4421012"/>
                </a:cubicBezTo>
                <a:cubicBezTo>
                  <a:pt x="1890259" y="4434301"/>
                  <a:pt x="1890259" y="4434301"/>
                  <a:pt x="1876970" y="4446925"/>
                </a:cubicBezTo>
                <a:cubicBezTo>
                  <a:pt x="1863682" y="4460213"/>
                  <a:pt x="1851058" y="4472837"/>
                  <a:pt x="1851058" y="4498749"/>
                </a:cubicBezTo>
                <a:cubicBezTo>
                  <a:pt x="1825146" y="4537949"/>
                  <a:pt x="1798569" y="4563861"/>
                  <a:pt x="1772657" y="4602397"/>
                </a:cubicBezTo>
                <a:cubicBezTo>
                  <a:pt x="1772657" y="4589109"/>
                  <a:pt x="1759369" y="4602397"/>
                  <a:pt x="1759369" y="4589109"/>
                </a:cubicBezTo>
                <a:cubicBezTo>
                  <a:pt x="1746080" y="4640933"/>
                  <a:pt x="1706880" y="4640933"/>
                  <a:pt x="1680968" y="4680134"/>
                </a:cubicBezTo>
                <a:cubicBezTo>
                  <a:pt x="1667680" y="4680134"/>
                  <a:pt x="1655056" y="4666846"/>
                  <a:pt x="1655056" y="4654222"/>
                </a:cubicBezTo>
                <a:cubicBezTo>
                  <a:pt x="1641768" y="4667510"/>
                  <a:pt x="1641768" y="4680134"/>
                  <a:pt x="1641768" y="4680134"/>
                </a:cubicBezTo>
                <a:cubicBezTo>
                  <a:pt x="1615855" y="4680134"/>
                  <a:pt x="1615855" y="4693422"/>
                  <a:pt x="1589279" y="4680134"/>
                </a:cubicBezTo>
                <a:cubicBezTo>
                  <a:pt x="1589279" y="4706046"/>
                  <a:pt x="1563367" y="4693422"/>
                  <a:pt x="1550078" y="4693422"/>
                </a:cubicBezTo>
                <a:lnTo>
                  <a:pt x="1550078" y="4706710"/>
                </a:lnTo>
                <a:cubicBezTo>
                  <a:pt x="1536790" y="4706710"/>
                  <a:pt x="1524166" y="4693422"/>
                  <a:pt x="1524166" y="4693422"/>
                </a:cubicBezTo>
                <a:cubicBezTo>
                  <a:pt x="1524166" y="4706710"/>
                  <a:pt x="1524166" y="4706710"/>
                  <a:pt x="1524166" y="4706710"/>
                </a:cubicBezTo>
                <a:cubicBezTo>
                  <a:pt x="1510878" y="4719999"/>
                  <a:pt x="1471678" y="4719999"/>
                  <a:pt x="1471678" y="4706710"/>
                </a:cubicBezTo>
                <a:cubicBezTo>
                  <a:pt x="1471678" y="4719999"/>
                  <a:pt x="1458390" y="4719999"/>
                  <a:pt x="1445766" y="4745911"/>
                </a:cubicBezTo>
                <a:cubicBezTo>
                  <a:pt x="1432477" y="4745911"/>
                  <a:pt x="1432477" y="4732623"/>
                  <a:pt x="1432477" y="4732623"/>
                </a:cubicBezTo>
                <a:cubicBezTo>
                  <a:pt x="1419189" y="4745911"/>
                  <a:pt x="1406565" y="4758535"/>
                  <a:pt x="1406565" y="4758535"/>
                </a:cubicBezTo>
                <a:cubicBezTo>
                  <a:pt x="1406565" y="4745246"/>
                  <a:pt x="1406565" y="4745246"/>
                  <a:pt x="1406565" y="4745246"/>
                </a:cubicBezTo>
                <a:cubicBezTo>
                  <a:pt x="1393277" y="4745246"/>
                  <a:pt x="1406565" y="4758535"/>
                  <a:pt x="1393277" y="4745246"/>
                </a:cubicBezTo>
                <a:cubicBezTo>
                  <a:pt x="1379988" y="4758535"/>
                  <a:pt x="1393277" y="4758535"/>
                  <a:pt x="1393277" y="4771159"/>
                </a:cubicBezTo>
                <a:cubicBezTo>
                  <a:pt x="1393277" y="4771159"/>
                  <a:pt x="1393277" y="4757870"/>
                  <a:pt x="1406565" y="4771159"/>
                </a:cubicBezTo>
                <a:cubicBezTo>
                  <a:pt x="1393277" y="4784447"/>
                  <a:pt x="1380653" y="4836271"/>
                  <a:pt x="1340788" y="4836271"/>
                </a:cubicBezTo>
                <a:cubicBezTo>
                  <a:pt x="1354076" y="4849559"/>
                  <a:pt x="1340788" y="4836271"/>
                  <a:pt x="1340788" y="4849559"/>
                </a:cubicBezTo>
                <a:cubicBezTo>
                  <a:pt x="1340788" y="4849559"/>
                  <a:pt x="1340788" y="4849559"/>
                  <a:pt x="1340788" y="4862848"/>
                </a:cubicBezTo>
                <a:cubicBezTo>
                  <a:pt x="1340788" y="4876136"/>
                  <a:pt x="1327499" y="4902048"/>
                  <a:pt x="1327499" y="4914672"/>
                </a:cubicBezTo>
                <a:cubicBezTo>
                  <a:pt x="1314211" y="4953873"/>
                  <a:pt x="1327499" y="5018321"/>
                  <a:pt x="1340788" y="5031609"/>
                </a:cubicBezTo>
                <a:cubicBezTo>
                  <a:pt x="1354076" y="5070809"/>
                  <a:pt x="1406565" y="5109345"/>
                  <a:pt x="1445766" y="5122634"/>
                </a:cubicBezTo>
                <a:cubicBezTo>
                  <a:pt x="1445766" y="5122634"/>
                  <a:pt x="1459054" y="5109345"/>
                  <a:pt x="1459054" y="5122634"/>
                </a:cubicBezTo>
                <a:cubicBezTo>
                  <a:pt x="1472342" y="5122634"/>
                  <a:pt x="1498254" y="5122634"/>
                  <a:pt x="1498254" y="5135922"/>
                </a:cubicBezTo>
                <a:cubicBezTo>
                  <a:pt x="1498254" y="5135922"/>
                  <a:pt x="1484966" y="5149210"/>
                  <a:pt x="1498254" y="5149210"/>
                </a:cubicBezTo>
                <a:cubicBezTo>
                  <a:pt x="1511543" y="5110010"/>
                  <a:pt x="1537454" y="5110010"/>
                  <a:pt x="1576655" y="5097386"/>
                </a:cubicBezTo>
                <a:lnTo>
                  <a:pt x="1576655" y="5097386"/>
                </a:lnTo>
                <a:cubicBezTo>
                  <a:pt x="1602567" y="5084098"/>
                  <a:pt x="1668344" y="5097386"/>
                  <a:pt x="1694921" y="5097386"/>
                </a:cubicBezTo>
                <a:cubicBezTo>
                  <a:pt x="1760698" y="5084098"/>
                  <a:pt x="1773321" y="5045562"/>
                  <a:pt x="1825810" y="5019649"/>
                </a:cubicBezTo>
                <a:cubicBezTo>
                  <a:pt x="1825810" y="4993737"/>
                  <a:pt x="1851722" y="4993737"/>
                  <a:pt x="1865011" y="4993737"/>
                </a:cubicBezTo>
                <a:cubicBezTo>
                  <a:pt x="1865011" y="4954537"/>
                  <a:pt x="1878299" y="4941913"/>
                  <a:pt x="1904211" y="4928625"/>
                </a:cubicBezTo>
                <a:cubicBezTo>
                  <a:pt x="1904211" y="4902713"/>
                  <a:pt x="1930124" y="4876800"/>
                  <a:pt x="1956700" y="4863512"/>
                </a:cubicBezTo>
                <a:cubicBezTo>
                  <a:pt x="1969988" y="4837600"/>
                  <a:pt x="1982612" y="4824312"/>
                  <a:pt x="2009188" y="4811688"/>
                </a:cubicBezTo>
                <a:cubicBezTo>
                  <a:pt x="2035101" y="4837600"/>
                  <a:pt x="2061677" y="4785776"/>
                  <a:pt x="2061677" y="4759864"/>
                </a:cubicBezTo>
                <a:cubicBezTo>
                  <a:pt x="2074965" y="4733951"/>
                  <a:pt x="2127454" y="4708039"/>
                  <a:pt x="2114166" y="4682127"/>
                </a:cubicBezTo>
                <a:cubicBezTo>
                  <a:pt x="2140078" y="4682127"/>
                  <a:pt x="2127454" y="4668839"/>
                  <a:pt x="2153367" y="4668839"/>
                </a:cubicBezTo>
                <a:cubicBezTo>
                  <a:pt x="2153367" y="4642927"/>
                  <a:pt x="2166655" y="4642927"/>
                  <a:pt x="2179279" y="4629639"/>
                </a:cubicBezTo>
                <a:cubicBezTo>
                  <a:pt x="2179279" y="4603726"/>
                  <a:pt x="2205191" y="4603726"/>
                  <a:pt x="2205191" y="4590438"/>
                </a:cubicBezTo>
                <a:cubicBezTo>
                  <a:pt x="2231103" y="4577150"/>
                  <a:pt x="2244391" y="4551237"/>
                  <a:pt x="2257679" y="4564526"/>
                </a:cubicBezTo>
                <a:cubicBezTo>
                  <a:pt x="2270968" y="4525325"/>
                  <a:pt x="2310168" y="4499413"/>
                  <a:pt x="2323457" y="4460877"/>
                </a:cubicBezTo>
                <a:cubicBezTo>
                  <a:pt x="2389234" y="4460877"/>
                  <a:pt x="2415146" y="4395765"/>
                  <a:pt x="2467634" y="4409053"/>
                </a:cubicBezTo>
                <a:cubicBezTo>
                  <a:pt x="2467634" y="4395765"/>
                  <a:pt x="2493546" y="4395765"/>
                  <a:pt x="2506835" y="4409053"/>
                </a:cubicBezTo>
                <a:cubicBezTo>
                  <a:pt x="2493546" y="4409053"/>
                  <a:pt x="2493546" y="4422341"/>
                  <a:pt x="2493546" y="4422341"/>
                </a:cubicBezTo>
                <a:cubicBezTo>
                  <a:pt x="2532747" y="4383141"/>
                  <a:pt x="2571948" y="4409053"/>
                  <a:pt x="2611812" y="4383141"/>
                </a:cubicBezTo>
                <a:cubicBezTo>
                  <a:pt x="2611812" y="4396429"/>
                  <a:pt x="2611812" y="4409053"/>
                  <a:pt x="2611812" y="4409053"/>
                </a:cubicBezTo>
                <a:cubicBezTo>
                  <a:pt x="2611812" y="4409053"/>
                  <a:pt x="2611812" y="4409053"/>
                  <a:pt x="2598524" y="4409053"/>
                </a:cubicBezTo>
                <a:cubicBezTo>
                  <a:pt x="2598524" y="4422341"/>
                  <a:pt x="2598524" y="4422341"/>
                  <a:pt x="2598524" y="4434965"/>
                </a:cubicBezTo>
                <a:cubicBezTo>
                  <a:pt x="2637725" y="4421677"/>
                  <a:pt x="2624436" y="4357229"/>
                  <a:pt x="2664301" y="4343940"/>
                </a:cubicBezTo>
                <a:cubicBezTo>
                  <a:pt x="2677590" y="4304740"/>
                  <a:pt x="2690213" y="4278828"/>
                  <a:pt x="2716789" y="4252916"/>
                </a:cubicBezTo>
                <a:cubicBezTo>
                  <a:pt x="2716789" y="4227003"/>
                  <a:pt x="2716789" y="4213715"/>
                  <a:pt x="2730078" y="4213715"/>
                </a:cubicBezTo>
                <a:lnTo>
                  <a:pt x="2743366" y="4213715"/>
                </a:lnTo>
                <a:cubicBezTo>
                  <a:pt x="2756654" y="4200427"/>
                  <a:pt x="2756654" y="4187803"/>
                  <a:pt x="2769278" y="4161891"/>
                </a:cubicBezTo>
                <a:cubicBezTo>
                  <a:pt x="2755990" y="4161891"/>
                  <a:pt x="2743366" y="4161891"/>
                  <a:pt x="2755990" y="4148602"/>
                </a:cubicBezTo>
                <a:lnTo>
                  <a:pt x="2755990" y="4148602"/>
                </a:lnTo>
                <a:cubicBezTo>
                  <a:pt x="2755990" y="4161891"/>
                  <a:pt x="2781902" y="4148602"/>
                  <a:pt x="2781902" y="4174515"/>
                </a:cubicBezTo>
                <a:cubicBezTo>
                  <a:pt x="2807815" y="4174515"/>
                  <a:pt x="2795191" y="4187803"/>
                  <a:pt x="2807815" y="4187803"/>
                </a:cubicBezTo>
                <a:cubicBezTo>
                  <a:pt x="2794526" y="4187803"/>
                  <a:pt x="2807815" y="4201091"/>
                  <a:pt x="2794526" y="4213715"/>
                </a:cubicBezTo>
                <a:cubicBezTo>
                  <a:pt x="2820439" y="4213715"/>
                  <a:pt x="2807815" y="4239627"/>
                  <a:pt x="2833727" y="4227003"/>
                </a:cubicBezTo>
                <a:cubicBezTo>
                  <a:pt x="2833727" y="4252916"/>
                  <a:pt x="2859638" y="4252916"/>
                  <a:pt x="2872927" y="4278828"/>
                </a:cubicBezTo>
                <a:cubicBezTo>
                  <a:pt x="2859638" y="4292116"/>
                  <a:pt x="2833727" y="4304740"/>
                  <a:pt x="2847015" y="4318028"/>
                </a:cubicBezTo>
                <a:lnTo>
                  <a:pt x="2847015" y="4318028"/>
                </a:lnTo>
                <a:cubicBezTo>
                  <a:pt x="2847015" y="4318028"/>
                  <a:pt x="2833727" y="4331316"/>
                  <a:pt x="2847015" y="4343940"/>
                </a:cubicBezTo>
                <a:cubicBezTo>
                  <a:pt x="2860304" y="4318028"/>
                  <a:pt x="2872927" y="4292116"/>
                  <a:pt x="2899503" y="4292116"/>
                </a:cubicBezTo>
                <a:cubicBezTo>
                  <a:pt x="2899503" y="4305404"/>
                  <a:pt x="2912792" y="4318028"/>
                  <a:pt x="2912792" y="4331316"/>
                </a:cubicBezTo>
                <a:cubicBezTo>
                  <a:pt x="2926080" y="4331316"/>
                  <a:pt x="2912792" y="4318028"/>
                  <a:pt x="2926080" y="4318028"/>
                </a:cubicBezTo>
                <a:cubicBezTo>
                  <a:pt x="2939368" y="4331316"/>
                  <a:pt x="2951992" y="4357229"/>
                  <a:pt x="2965280" y="4357229"/>
                </a:cubicBezTo>
                <a:cubicBezTo>
                  <a:pt x="2965280" y="4343940"/>
                  <a:pt x="2978569" y="4357229"/>
                  <a:pt x="2978569" y="4343940"/>
                </a:cubicBezTo>
                <a:cubicBezTo>
                  <a:pt x="2978569" y="4357229"/>
                  <a:pt x="2978569" y="4357229"/>
                  <a:pt x="2965280" y="4357229"/>
                </a:cubicBezTo>
                <a:cubicBezTo>
                  <a:pt x="2991193" y="4383141"/>
                  <a:pt x="3004481" y="4383141"/>
                  <a:pt x="3017769" y="4409053"/>
                </a:cubicBezTo>
                <a:cubicBezTo>
                  <a:pt x="3017769" y="4395765"/>
                  <a:pt x="3031058" y="4395765"/>
                  <a:pt x="3031058" y="4383141"/>
                </a:cubicBezTo>
                <a:cubicBezTo>
                  <a:pt x="3017769" y="4383141"/>
                  <a:pt x="3017769" y="4383141"/>
                  <a:pt x="3017769" y="4383141"/>
                </a:cubicBezTo>
                <a:cubicBezTo>
                  <a:pt x="3017769" y="4357229"/>
                  <a:pt x="2951992" y="4331316"/>
                  <a:pt x="2978569" y="4305404"/>
                </a:cubicBezTo>
                <a:cubicBezTo>
                  <a:pt x="2965280" y="4318692"/>
                  <a:pt x="3004481" y="4305404"/>
                  <a:pt x="2991857" y="4305404"/>
                </a:cubicBezTo>
                <a:cubicBezTo>
                  <a:pt x="3005145" y="4318692"/>
                  <a:pt x="3031058" y="4344605"/>
                  <a:pt x="3031058" y="4370517"/>
                </a:cubicBezTo>
                <a:cubicBezTo>
                  <a:pt x="3044346" y="4370517"/>
                  <a:pt x="3031058" y="4383805"/>
                  <a:pt x="3044346" y="4383805"/>
                </a:cubicBezTo>
                <a:cubicBezTo>
                  <a:pt x="3083547" y="4383805"/>
                  <a:pt x="3057634" y="4409717"/>
                  <a:pt x="3083547" y="4383805"/>
                </a:cubicBezTo>
                <a:cubicBezTo>
                  <a:pt x="3070258" y="4383805"/>
                  <a:pt x="3070258" y="4370517"/>
                  <a:pt x="3070258" y="4370517"/>
                </a:cubicBezTo>
                <a:cubicBezTo>
                  <a:pt x="3083547" y="4344605"/>
                  <a:pt x="3044346" y="4331316"/>
                  <a:pt x="3044346" y="4305404"/>
                </a:cubicBezTo>
                <a:cubicBezTo>
                  <a:pt x="3031058" y="4305404"/>
                  <a:pt x="3018434" y="4279492"/>
                  <a:pt x="3005145" y="4266204"/>
                </a:cubicBezTo>
                <a:cubicBezTo>
                  <a:pt x="3018434" y="4252916"/>
                  <a:pt x="3044346" y="4252916"/>
                  <a:pt x="3057634" y="4240292"/>
                </a:cubicBezTo>
                <a:cubicBezTo>
                  <a:pt x="3057634" y="4227003"/>
                  <a:pt x="3057634" y="4227003"/>
                  <a:pt x="3057634" y="4227003"/>
                </a:cubicBezTo>
                <a:cubicBezTo>
                  <a:pt x="3083547" y="4213715"/>
                  <a:pt x="3083547" y="4252916"/>
                  <a:pt x="3110123" y="4266204"/>
                </a:cubicBezTo>
                <a:cubicBezTo>
                  <a:pt x="3110123" y="4279492"/>
                  <a:pt x="3110123" y="4279492"/>
                  <a:pt x="3110123" y="4279492"/>
                </a:cubicBezTo>
                <a:cubicBezTo>
                  <a:pt x="3136035" y="4266204"/>
                  <a:pt x="3123411" y="4253580"/>
                  <a:pt x="3149324" y="4253580"/>
                </a:cubicBezTo>
                <a:cubicBezTo>
                  <a:pt x="3149324" y="4214380"/>
                  <a:pt x="3149324" y="4162555"/>
                  <a:pt x="3175235" y="4188467"/>
                </a:cubicBezTo>
                <a:cubicBezTo>
                  <a:pt x="3188523" y="4162555"/>
                  <a:pt x="3188523" y="4162555"/>
                  <a:pt x="3201148" y="4149267"/>
                </a:cubicBezTo>
                <a:cubicBezTo>
                  <a:pt x="3214436" y="4175179"/>
                  <a:pt x="3201148" y="4201091"/>
                  <a:pt x="3253636" y="4201091"/>
                </a:cubicBezTo>
                <a:cubicBezTo>
                  <a:pt x="3253636" y="4227003"/>
                  <a:pt x="3266925" y="4252916"/>
                  <a:pt x="3266925" y="4278828"/>
                </a:cubicBezTo>
                <a:lnTo>
                  <a:pt x="3280213" y="4292116"/>
                </a:lnTo>
                <a:lnTo>
                  <a:pt x="3280213" y="4305404"/>
                </a:lnTo>
                <a:cubicBezTo>
                  <a:pt x="3266925" y="4305404"/>
                  <a:pt x="3254301" y="4305404"/>
                  <a:pt x="3266925" y="4279492"/>
                </a:cubicBezTo>
                <a:cubicBezTo>
                  <a:pt x="3227724" y="4266204"/>
                  <a:pt x="3214436" y="4240292"/>
                  <a:pt x="3175235" y="4227668"/>
                </a:cubicBezTo>
                <a:cubicBezTo>
                  <a:pt x="3175235" y="4240956"/>
                  <a:pt x="3175235" y="4266868"/>
                  <a:pt x="3175235" y="4279492"/>
                </a:cubicBezTo>
                <a:cubicBezTo>
                  <a:pt x="3214436" y="4279492"/>
                  <a:pt x="3214436" y="4318692"/>
                  <a:pt x="3227724" y="4344605"/>
                </a:cubicBezTo>
                <a:cubicBezTo>
                  <a:pt x="3241012" y="4331316"/>
                  <a:pt x="3253636" y="4344605"/>
                  <a:pt x="3266925" y="4318692"/>
                </a:cubicBezTo>
                <a:cubicBezTo>
                  <a:pt x="3280213" y="4331981"/>
                  <a:pt x="3280213" y="4344605"/>
                  <a:pt x="3292837" y="4357893"/>
                </a:cubicBezTo>
                <a:cubicBezTo>
                  <a:pt x="3240348" y="4383805"/>
                  <a:pt x="3240348" y="4344605"/>
                  <a:pt x="3201148" y="4318692"/>
                </a:cubicBezTo>
                <a:cubicBezTo>
                  <a:pt x="3187859" y="4318692"/>
                  <a:pt x="3175235" y="4318692"/>
                  <a:pt x="3175235" y="4292780"/>
                </a:cubicBezTo>
                <a:cubicBezTo>
                  <a:pt x="3161947" y="4306069"/>
                  <a:pt x="3161947" y="4279492"/>
                  <a:pt x="3149324" y="4266868"/>
                </a:cubicBezTo>
                <a:cubicBezTo>
                  <a:pt x="3149324" y="4280156"/>
                  <a:pt x="3149324" y="4318692"/>
                  <a:pt x="3162612" y="4306069"/>
                </a:cubicBezTo>
                <a:cubicBezTo>
                  <a:pt x="3162612" y="4280156"/>
                  <a:pt x="3188523" y="4319357"/>
                  <a:pt x="3162612" y="4319357"/>
                </a:cubicBezTo>
                <a:cubicBezTo>
                  <a:pt x="3201812" y="4358557"/>
                  <a:pt x="3215100" y="4410382"/>
                  <a:pt x="3241012" y="4436294"/>
                </a:cubicBezTo>
                <a:cubicBezTo>
                  <a:pt x="3241012" y="4449582"/>
                  <a:pt x="3227724" y="4449582"/>
                  <a:pt x="3227724" y="4462206"/>
                </a:cubicBezTo>
                <a:cubicBezTo>
                  <a:pt x="3227724" y="4474830"/>
                  <a:pt x="3241012" y="4462206"/>
                  <a:pt x="3253636" y="4475494"/>
                </a:cubicBezTo>
                <a:cubicBezTo>
                  <a:pt x="3240348" y="4475494"/>
                  <a:pt x="3240348" y="4462206"/>
                  <a:pt x="3240348" y="4475494"/>
                </a:cubicBezTo>
                <a:cubicBezTo>
                  <a:pt x="3240348" y="4475494"/>
                  <a:pt x="3253636" y="4475494"/>
                  <a:pt x="3253636" y="4488783"/>
                </a:cubicBezTo>
                <a:cubicBezTo>
                  <a:pt x="3227724" y="4502071"/>
                  <a:pt x="3240348" y="4540607"/>
                  <a:pt x="3253636" y="4553895"/>
                </a:cubicBezTo>
                <a:cubicBezTo>
                  <a:pt x="3266925" y="4553895"/>
                  <a:pt x="3266925" y="4567183"/>
                  <a:pt x="3279549" y="4553895"/>
                </a:cubicBezTo>
                <a:cubicBezTo>
                  <a:pt x="3305461" y="4514695"/>
                  <a:pt x="3371237" y="4567183"/>
                  <a:pt x="3397814" y="4593096"/>
                </a:cubicBezTo>
                <a:cubicBezTo>
                  <a:pt x="3397814" y="4579807"/>
                  <a:pt x="3397814" y="4579807"/>
                  <a:pt x="3397814" y="4579807"/>
                </a:cubicBezTo>
                <a:cubicBezTo>
                  <a:pt x="3411102" y="4605719"/>
                  <a:pt x="3423726" y="4619008"/>
                  <a:pt x="3423726" y="4644920"/>
                </a:cubicBezTo>
                <a:cubicBezTo>
                  <a:pt x="3410438" y="4631632"/>
                  <a:pt x="3410438" y="4658208"/>
                  <a:pt x="3410438" y="4644920"/>
                </a:cubicBezTo>
                <a:cubicBezTo>
                  <a:pt x="3410438" y="4644920"/>
                  <a:pt x="3410438" y="4644920"/>
                  <a:pt x="3410438" y="4631632"/>
                </a:cubicBezTo>
                <a:lnTo>
                  <a:pt x="3384526" y="4631632"/>
                </a:lnTo>
                <a:cubicBezTo>
                  <a:pt x="3384526" y="4657544"/>
                  <a:pt x="3371237" y="4670832"/>
                  <a:pt x="3397814" y="4696744"/>
                </a:cubicBezTo>
                <a:cubicBezTo>
                  <a:pt x="3384526" y="4683456"/>
                  <a:pt x="3397814" y="4696744"/>
                  <a:pt x="3397814" y="4696744"/>
                </a:cubicBezTo>
                <a:cubicBezTo>
                  <a:pt x="3411102" y="4696744"/>
                  <a:pt x="3411102" y="4710032"/>
                  <a:pt x="3411102" y="4710032"/>
                </a:cubicBezTo>
                <a:cubicBezTo>
                  <a:pt x="3411102" y="4723321"/>
                  <a:pt x="3411102" y="4735945"/>
                  <a:pt x="3411102" y="4735945"/>
                </a:cubicBezTo>
                <a:cubicBezTo>
                  <a:pt x="3424391" y="4735945"/>
                  <a:pt x="3411102" y="4761857"/>
                  <a:pt x="3424391" y="4761857"/>
                </a:cubicBezTo>
                <a:cubicBezTo>
                  <a:pt x="3411102" y="4761857"/>
                  <a:pt x="3411102" y="4826969"/>
                  <a:pt x="3424391" y="4826969"/>
                </a:cubicBezTo>
                <a:cubicBezTo>
                  <a:pt x="3398479" y="4826969"/>
                  <a:pt x="3411102" y="4840258"/>
                  <a:pt x="3398479" y="4852882"/>
                </a:cubicBezTo>
                <a:cubicBezTo>
                  <a:pt x="3398479" y="4852882"/>
                  <a:pt x="3398479" y="4852882"/>
                  <a:pt x="3398479" y="4866170"/>
                </a:cubicBezTo>
                <a:cubicBezTo>
                  <a:pt x="3424391" y="4852882"/>
                  <a:pt x="3411767" y="4814346"/>
                  <a:pt x="3437679" y="4814346"/>
                </a:cubicBezTo>
                <a:cubicBezTo>
                  <a:pt x="3437679" y="4840258"/>
                  <a:pt x="3437679" y="4853546"/>
                  <a:pt x="3450967" y="4879458"/>
                </a:cubicBezTo>
                <a:lnTo>
                  <a:pt x="3437679" y="4866170"/>
                </a:lnTo>
                <a:cubicBezTo>
                  <a:pt x="3437679" y="4879458"/>
                  <a:pt x="3424391" y="4905370"/>
                  <a:pt x="3437679" y="4931282"/>
                </a:cubicBezTo>
                <a:cubicBezTo>
                  <a:pt x="3424391" y="4931282"/>
                  <a:pt x="3424391" y="4944571"/>
                  <a:pt x="3424391" y="4944571"/>
                </a:cubicBezTo>
                <a:cubicBezTo>
                  <a:pt x="3437679" y="4957859"/>
                  <a:pt x="3411102" y="4983771"/>
                  <a:pt x="3424391" y="4996395"/>
                </a:cubicBezTo>
                <a:lnTo>
                  <a:pt x="3424391" y="4996395"/>
                </a:lnTo>
                <a:cubicBezTo>
                  <a:pt x="3424391" y="4996395"/>
                  <a:pt x="3424391" y="4996395"/>
                  <a:pt x="3437679" y="4996395"/>
                </a:cubicBezTo>
                <a:cubicBezTo>
                  <a:pt x="3437679" y="4983107"/>
                  <a:pt x="3437679" y="4970483"/>
                  <a:pt x="3450967" y="4970483"/>
                </a:cubicBezTo>
                <a:cubicBezTo>
                  <a:pt x="3437679" y="4944571"/>
                  <a:pt x="3464255" y="4905370"/>
                  <a:pt x="3490168" y="4892746"/>
                </a:cubicBezTo>
                <a:cubicBezTo>
                  <a:pt x="3503456" y="4892746"/>
                  <a:pt x="3503456" y="4906035"/>
                  <a:pt x="3503456" y="4906035"/>
                </a:cubicBezTo>
                <a:cubicBezTo>
                  <a:pt x="3516744" y="4906035"/>
                  <a:pt x="3516744" y="4906035"/>
                  <a:pt x="3529368" y="4906035"/>
                </a:cubicBezTo>
                <a:cubicBezTo>
                  <a:pt x="3529368" y="4906035"/>
                  <a:pt x="3516080" y="4906035"/>
                  <a:pt x="3529368" y="4906035"/>
                </a:cubicBezTo>
                <a:cubicBezTo>
                  <a:pt x="3529368" y="4906035"/>
                  <a:pt x="3542657" y="4919323"/>
                  <a:pt x="3542657" y="4931947"/>
                </a:cubicBezTo>
                <a:lnTo>
                  <a:pt x="3542657" y="4931947"/>
                </a:lnTo>
                <a:cubicBezTo>
                  <a:pt x="3542657" y="4945235"/>
                  <a:pt x="3568569" y="4931947"/>
                  <a:pt x="3555945" y="4957859"/>
                </a:cubicBezTo>
                <a:cubicBezTo>
                  <a:pt x="3569233" y="4957859"/>
                  <a:pt x="3569233" y="4944571"/>
                  <a:pt x="3569233" y="4944571"/>
                </a:cubicBezTo>
                <a:cubicBezTo>
                  <a:pt x="3555945" y="4931282"/>
                  <a:pt x="3569233" y="4918659"/>
                  <a:pt x="3555945" y="4918659"/>
                </a:cubicBezTo>
                <a:cubicBezTo>
                  <a:pt x="3569233" y="4918659"/>
                  <a:pt x="3581857" y="4931947"/>
                  <a:pt x="3555945" y="4905370"/>
                </a:cubicBezTo>
                <a:cubicBezTo>
                  <a:pt x="3569233" y="4905370"/>
                  <a:pt x="3581857" y="4905370"/>
                  <a:pt x="3569233" y="4892082"/>
                </a:cubicBezTo>
                <a:cubicBezTo>
                  <a:pt x="3569233" y="4905370"/>
                  <a:pt x="3555945" y="4892082"/>
                  <a:pt x="3555945" y="4892082"/>
                </a:cubicBezTo>
                <a:cubicBezTo>
                  <a:pt x="3569233" y="4892082"/>
                  <a:pt x="3569233" y="4892082"/>
                  <a:pt x="3581857" y="4878794"/>
                </a:cubicBezTo>
                <a:cubicBezTo>
                  <a:pt x="3595145" y="4930618"/>
                  <a:pt x="3568569" y="4982442"/>
                  <a:pt x="3581857" y="5021643"/>
                </a:cubicBezTo>
                <a:cubicBezTo>
                  <a:pt x="3555945" y="5034931"/>
                  <a:pt x="3568569" y="5086755"/>
                  <a:pt x="3542657" y="5086755"/>
                </a:cubicBezTo>
                <a:cubicBezTo>
                  <a:pt x="3555945" y="5100044"/>
                  <a:pt x="3555945" y="5112667"/>
                  <a:pt x="3555945" y="5125956"/>
                </a:cubicBezTo>
                <a:cubicBezTo>
                  <a:pt x="3569233" y="5125956"/>
                  <a:pt x="3569233" y="5100044"/>
                  <a:pt x="3581857" y="5100044"/>
                </a:cubicBezTo>
                <a:cubicBezTo>
                  <a:pt x="3581857" y="5074131"/>
                  <a:pt x="3581857" y="5074131"/>
                  <a:pt x="3581857" y="5060843"/>
                </a:cubicBezTo>
                <a:cubicBezTo>
                  <a:pt x="3568569" y="5047555"/>
                  <a:pt x="3568569" y="5060843"/>
                  <a:pt x="3568569" y="5060843"/>
                </a:cubicBezTo>
                <a:cubicBezTo>
                  <a:pt x="3581857" y="5047555"/>
                  <a:pt x="3581857" y="5034931"/>
                  <a:pt x="3581857" y="5009019"/>
                </a:cubicBezTo>
                <a:lnTo>
                  <a:pt x="3581857" y="5009019"/>
                </a:lnTo>
                <a:cubicBezTo>
                  <a:pt x="3595145" y="4995731"/>
                  <a:pt x="3581857" y="4943906"/>
                  <a:pt x="3595145" y="4917994"/>
                </a:cubicBezTo>
                <a:cubicBezTo>
                  <a:pt x="3608434" y="4917994"/>
                  <a:pt x="3608434" y="4904706"/>
                  <a:pt x="3621058" y="4904706"/>
                </a:cubicBezTo>
                <a:cubicBezTo>
                  <a:pt x="3621058" y="4891417"/>
                  <a:pt x="3621058" y="4891417"/>
                  <a:pt x="3621058" y="4878794"/>
                </a:cubicBezTo>
                <a:cubicBezTo>
                  <a:pt x="3607769" y="4878794"/>
                  <a:pt x="3607769" y="4892082"/>
                  <a:pt x="3607769" y="4892082"/>
                </a:cubicBezTo>
                <a:cubicBezTo>
                  <a:pt x="3607769" y="4878794"/>
                  <a:pt x="3594481" y="4878794"/>
                  <a:pt x="3594481" y="4878794"/>
                </a:cubicBezTo>
                <a:cubicBezTo>
                  <a:pt x="3607769" y="4878794"/>
                  <a:pt x="3620393" y="4878794"/>
                  <a:pt x="3620393" y="4865506"/>
                </a:cubicBezTo>
                <a:cubicBezTo>
                  <a:pt x="3607104" y="4852217"/>
                  <a:pt x="3607104" y="4865506"/>
                  <a:pt x="3607104" y="4865506"/>
                </a:cubicBezTo>
                <a:cubicBezTo>
                  <a:pt x="3607104" y="4852217"/>
                  <a:pt x="3607104" y="4852217"/>
                  <a:pt x="3607104" y="4839593"/>
                </a:cubicBezTo>
                <a:lnTo>
                  <a:pt x="3607104" y="4839593"/>
                </a:lnTo>
                <a:cubicBezTo>
                  <a:pt x="3620393" y="4813681"/>
                  <a:pt x="3607104" y="4826305"/>
                  <a:pt x="3607104" y="4826305"/>
                </a:cubicBezTo>
                <a:cubicBezTo>
                  <a:pt x="3620393" y="4813017"/>
                  <a:pt x="3593816" y="4800393"/>
                  <a:pt x="3593816" y="4787104"/>
                </a:cubicBezTo>
                <a:cubicBezTo>
                  <a:pt x="3607104" y="4787104"/>
                  <a:pt x="3607104" y="4787104"/>
                  <a:pt x="3607104" y="4787104"/>
                </a:cubicBezTo>
                <a:cubicBezTo>
                  <a:pt x="3620393" y="4787104"/>
                  <a:pt x="3620393" y="4800393"/>
                  <a:pt x="3620393" y="4800393"/>
                </a:cubicBezTo>
                <a:lnTo>
                  <a:pt x="3633681" y="4800393"/>
                </a:lnTo>
                <a:cubicBezTo>
                  <a:pt x="3620393" y="4787104"/>
                  <a:pt x="3633681" y="4774481"/>
                  <a:pt x="3620393" y="4761192"/>
                </a:cubicBezTo>
                <a:cubicBezTo>
                  <a:pt x="3633681" y="4774481"/>
                  <a:pt x="3646305" y="4747904"/>
                  <a:pt x="3633681" y="4761192"/>
                </a:cubicBezTo>
                <a:cubicBezTo>
                  <a:pt x="3620393" y="4761192"/>
                  <a:pt x="3620393" y="4735280"/>
                  <a:pt x="3633681" y="4721992"/>
                </a:cubicBezTo>
                <a:cubicBezTo>
                  <a:pt x="3620393" y="4721992"/>
                  <a:pt x="3607769" y="4735280"/>
                  <a:pt x="3607769" y="4721992"/>
                </a:cubicBezTo>
                <a:cubicBezTo>
                  <a:pt x="3621058" y="4721992"/>
                  <a:pt x="3607769" y="4721992"/>
                  <a:pt x="3621058" y="4721992"/>
                </a:cubicBezTo>
                <a:cubicBezTo>
                  <a:pt x="3621058" y="4708704"/>
                  <a:pt x="3634346" y="4696080"/>
                  <a:pt x="3621058" y="4696080"/>
                </a:cubicBezTo>
                <a:cubicBezTo>
                  <a:pt x="3621058" y="4709368"/>
                  <a:pt x="3607769" y="4709368"/>
                  <a:pt x="3607769" y="4709368"/>
                </a:cubicBezTo>
                <a:cubicBezTo>
                  <a:pt x="3607769" y="4696080"/>
                  <a:pt x="3621058" y="4696080"/>
                  <a:pt x="3621058" y="4683456"/>
                </a:cubicBezTo>
                <a:cubicBezTo>
                  <a:pt x="3607769" y="4683456"/>
                  <a:pt x="3607769" y="4670168"/>
                  <a:pt x="3607769" y="4657544"/>
                </a:cubicBezTo>
                <a:cubicBezTo>
                  <a:pt x="3633681" y="4644255"/>
                  <a:pt x="3607769" y="4683456"/>
                  <a:pt x="3633681" y="4683456"/>
                </a:cubicBezTo>
                <a:cubicBezTo>
                  <a:pt x="3620393" y="4657544"/>
                  <a:pt x="3646969" y="4657544"/>
                  <a:pt x="3646969" y="4644255"/>
                </a:cubicBezTo>
                <a:cubicBezTo>
                  <a:pt x="3633681" y="4657544"/>
                  <a:pt x="3633681" y="4630967"/>
                  <a:pt x="3621058" y="4630967"/>
                </a:cubicBezTo>
                <a:cubicBezTo>
                  <a:pt x="3660258" y="4605055"/>
                  <a:pt x="3634346" y="4527319"/>
                  <a:pt x="3686834" y="4565855"/>
                </a:cubicBezTo>
                <a:cubicBezTo>
                  <a:pt x="3686834" y="4579143"/>
                  <a:pt x="3686834" y="4579143"/>
                  <a:pt x="3673546" y="4591767"/>
                </a:cubicBezTo>
                <a:cubicBezTo>
                  <a:pt x="3686834" y="4591767"/>
                  <a:pt x="3660258" y="4617679"/>
                  <a:pt x="3673546" y="4617679"/>
                </a:cubicBezTo>
                <a:lnTo>
                  <a:pt x="3686834" y="4617679"/>
                </a:lnTo>
                <a:cubicBezTo>
                  <a:pt x="3686834" y="4643591"/>
                  <a:pt x="3673546" y="4617679"/>
                  <a:pt x="3673546" y="4630967"/>
                </a:cubicBezTo>
                <a:cubicBezTo>
                  <a:pt x="3686834" y="4630967"/>
                  <a:pt x="3673546" y="4617679"/>
                  <a:pt x="3686834" y="4630967"/>
                </a:cubicBezTo>
                <a:lnTo>
                  <a:pt x="3686834" y="4630967"/>
                </a:lnTo>
                <a:cubicBezTo>
                  <a:pt x="3700122" y="4644255"/>
                  <a:pt x="3686834" y="4617679"/>
                  <a:pt x="3712746" y="4617679"/>
                </a:cubicBezTo>
                <a:cubicBezTo>
                  <a:pt x="3712746" y="4630967"/>
                  <a:pt x="3712746" y="4630967"/>
                  <a:pt x="3712746" y="4630967"/>
                </a:cubicBezTo>
                <a:cubicBezTo>
                  <a:pt x="3726035" y="4605055"/>
                  <a:pt x="3726035" y="4644255"/>
                  <a:pt x="3738659" y="4617679"/>
                </a:cubicBezTo>
                <a:cubicBezTo>
                  <a:pt x="3738659" y="4643591"/>
                  <a:pt x="3725370" y="4656879"/>
                  <a:pt x="3712746" y="4656879"/>
                </a:cubicBezTo>
                <a:cubicBezTo>
                  <a:pt x="3726035" y="4643591"/>
                  <a:pt x="3712746" y="4643591"/>
                  <a:pt x="3699458" y="4630967"/>
                </a:cubicBezTo>
                <a:cubicBezTo>
                  <a:pt x="3712746" y="4656879"/>
                  <a:pt x="3699458" y="4644255"/>
                  <a:pt x="3686170" y="4656879"/>
                </a:cubicBezTo>
                <a:cubicBezTo>
                  <a:pt x="3699458" y="4656879"/>
                  <a:pt x="3686170" y="4670168"/>
                  <a:pt x="3712082" y="4682792"/>
                </a:cubicBezTo>
                <a:cubicBezTo>
                  <a:pt x="3698794" y="4682792"/>
                  <a:pt x="3698794" y="4682792"/>
                  <a:pt x="3698794" y="4682792"/>
                </a:cubicBezTo>
                <a:cubicBezTo>
                  <a:pt x="3685506" y="4696080"/>
                  <a:pt x="3712082" y="4682792"/>
                  <a:pt x="3712082" y="4696080"/>
                </a:cubicBezTo>
                <a:cubicBezTo>
                  <a:pt x="3712082" y="4696080"/>
                  <a:pt x="3712082" y="4696080"/>
                  <a:pt x="3698794" y="4696080"/>
                </a:cubicBezTo>
                <a:lnTo>
                  <a:pt x="3698794" y="4682792"/>
                </a:lnTo>
                <a:cubicBezTo>
                  <a:pt x="3685506" y="4708704"/>
                  <a:pt x="3698794" y="4721992"/>
                  <a:pt x="3698794" y="4734616"/>
                </a:cubicBezTo>
                <a:cubicBezTo>
                  <a:pt x="3712082" y="4721328"/>
                  <a:pt x="3724706" y="4708704"/>
                  <a:pt x="3724706" y="4695415"/>
                </a:cubicBezTo>
                <a:cubicBezTo>
                  <a:pt x="3737994" y="4695415"/>
                  <a:pt x="3724706" y="4721328"/>
                  <a:pt x="3724706" y="4721328"/>
                </a:cubicBezTo>
                <a:cubicBezTo>
                  <a:pt x="3737994" y="4708039"/>
                  <a:pt x="3737994" y="4708039"/>
                  <a:pt x="3737994" y="4695415"/>
                </a:cubicBezTo>
                <a:cubicBezTo>
                  <a:pt x="3751283" y="4695415"/>
                  <a:pt x="3751283" y="4682127"/>
                  <a:pt x="3763907" y="4695415"/>
                </a:cubicBezTo>
                <a:cubicBezTo>
                  <a:pt x="3750619" y="4682127"/>
                  <a:pt x="3763907" y="4682127"/>
                  <a:pt x="3777195" y="4695415"/>
                </a:cubicBezTo>
                <a:cubicBezTo>
                  <a:pt x="3751283" y="4695415"/>
                  <a:pt x="3790483" y="4721328"/>
                  <a:pt x="3763907" y="4708704"/>
                </a:cubicBezTo>
                <a:cubicBezTo>
                  <a:pt x="3777195" y="4708704"/>
                  <a:pt x="3777195" y="4708704"/>
                  <a:pt x="3777195" y="4708704"/>
                </a:cubicBezTo>
                <a:cubicBezTo>
                  <a:pt x="3751283" y="4708704"/>
                  <a:pt x="3763907" y="4734616"/>
                  <a:pt x="3751283" y="4734616"/>
                </a:cubicBezTo>
                <a:cubicBezTo>
                  <a:pt x="3751283" y="4734616"/>
                  <a:pt x="3737994" y="4721328"/>
                  <a:pt x="3725370" y="4734616"/>
                </a:cubicBezTo>
                <a:cubicBezTo>
                  <a:pt x="3738659" y="4734616"/>
                  <a:pt x="3751283" y="4747904"/>
                  <a:pt x="3738659" y="4747904"/>
                </a:cubicBezTo>
                <a:cubicBezTo>
                  <a:pt x="3725370" y="4721992"/>
                  <a:pt x="3712746" y="4747904"/>
                  <a:pt x="3699458" y="4734616"/>
                </a:cubicBezTo>
                <a:cubicBezTo>
                  <a:pt x="3712746" y="4773816"/>
                  <a:pt x="3686170" y="4786440"/>
                  <a:pt x="3686170" y="4799728"/>
                </a:cubicBezTo>
                <a:lnTo>
                  <a:pt x="3699458" y="4799728"/>
                </a:lnTo>
                <a:cubicBezTo>
                  <a:pt x="3699458" y="4799728"/>
                  <a:pt x="3686170" y="4813017"/>
                  <a:pt x="3699458" y="4813017"/>
                </a:cubicBezTo>
                <a:cubicBezTo>
                  <a:pt x="3699458" y="4799728"/>
                  <a:pt x="3699458" y="4799728"/>
                  <a:pt x="3699458" y="4787104"/>
                </a:cubicBezTo>
                <a:cubicBezTo>
                  <a:pt x="3725370" y="4787104"/>
                  <a:pt x="3712746" y="4761192"/>
                  <a:pt x="3725370" y="4761192"/>
                </a:cubicBezTo>
                <a:cubicBezTo>
                  <a:pt x="3738659" y="4774481"/>
                  <a:pt x="3725370" y="4761192"/>
                  <a:pt x="3725370" y="4774481"/>
                </a:cubicBezTo>
                <a:cubicBezTo>
                  <a:pt x="3738659" y="4774481"/>
                  <a:pt x="3751283" y="4787769"/>
                  <a:pt x="3751283" y="4774481"/>
                </a:cubicBezTo>
                <a:cubicBezTo>
                  <a:pt x="3751283" y="4774481"/>
                  <a:pt x="3764571" y="4774481"/>
                  <a:pt x="3764571" y="4787769"/>
                </a:cubicBezTo>
                <a:cubicBezTo>
                  <a:pt x="3764571" y="4787769"/>
                  <a:pt x="3751283" y="4787769"/>
                  <a:pt x="3751283" y="4801057"/>
                </a:cubicBezTo>
                <a:cubicBezTo>
                  <a:pt x="3764571" y="4801057"/>
                  <a:pt x="3764571" y="4801057"/>
                  <a:pt x="3777195" y="4801057"/>
                </a:cubicBezTo>
                <a:lnTo>
                  <a:pt x="3777195" y="4787769"/>
                </a:lnTo>
                <a:cubicBezTo>
                  <a:pt x="3790483" y="4801057"/>
                  <a:pt x="3790483" y="4813681"/>
                  <a:pt x="3790483" y="4826969"/>
                </a:cubicBezTo>
                <a:cubicBezTo>
                  <a:pt x="3803772" y="4826969"/>
                  <a:pt x="3803772" y="4826969"/>
                  <a:pt x="3803772" y="4826969"/>
                </a:cubicBezTo>
                <a:cubicBezTo>
                  <a:pt x="3803772" y="4813681"/>
                  <a:pt x="3803772" y="4813681"/>
                  <a:pt x="3803772" y="4813681"/>
                </a:cubicBezTo>
                <a:cubicBezTo>
                  <a:pt x="3817060" y="4813681"/>
                  <a:pt x="3803772" y="4826969"/>
                  <a:pt x="3817060" y="4826969"/>
                </a:cubicBezTo>
                <a:cubicBezTo>
                  <a:pt x="3817060" y="4813681"/>
                  <a:pt x="3830348" y="4813681"/>
                  <a:pt x="3830348" y="4801057"/>
                </a:cubicBezTo>
                <a:cubicBezTo>
                  <a:pt x="3817060" y="4801057"/>
                  <a:pt x="3817060" y="4801057"/>
                  <a:pt x="3817060" y="4787769"/>
                </a:cubicBezTo>
                <a:cubicBezTo>
                  <a:pt x="3830348" y="4787769"/>
                  <a:pt x="3830348" y="4801057"/>
                  <a:pt x="3842971" y="4813681"/>
                </a:cubicBezTo>
                <a:cubicBezTo>
                  <a:pt x="3829683" y="4813681"/>
                  <a:pt x="3817060" y="4813681"/>
                  <a:pt x="3817060" y="4826969"/>
                </a:cubicBezTo>
                <a:cubicBezTo>
                  <a:pt x="3830348" y="4826969"/>
                  <a:pt x="3803772" y="4840258"/>
                  <a:pt x="3817060" y="4840258"/>
                </a:cubicBezTo>
                <a:cubicBezTo>
                  <a:pt x="3830348" y="4840258"/>
                  <a:pt x="3842971" y="4826969"/>
                  <a:pt x="3842971" y="4826969"/>
                </a:cubicBezTo>
                <a:lnTo>
                  <a:pt x="3842971" y="4826969"/>
                </a:lnTo>
                <a:lnTo>
                  <a:pt x="3842971" y="4813681"/>
                </a:lnTo>
                <a:cubicBezTo>
                  <a:pt x="3856260" y="4826969"/>
                  <a:pt x="3842971" y="4852882"/>
                  <a:pt x="3829683" y="4852882"/>
                </a:cubicBezTo>
                <a:lnTo>
                  <a:pt x="3829683" y="4852882"/>
                </a:lnTo>
                <a:cubicBezTo>
                  <a:pt x="3829683" y="4866170"/>
                  <a:pt x="3829683" y="4852882"/>
                  <a:pt x="3842971" y="4852882"/>
                </a:cubicBezTo>
                <a:cubicBezTo>
                  <a:pt x="3856260" y="4866170"/>
                  <a:pt x="3842971" y="4878794"/>
                  <a:pt x="3842971" y="4878794"/>
                </a:cubicBezTo>
                <a:cubicBezTo>
                  <a:pt x="3842971" y="4878794"/>
                  <a:pt x="3829683" y="4878794"/>
                  <a:pt x="3829683" y="4892082"/>
                </a:cubicBezTo>
                <a:cubicBezTo>
                  <a:pt x="3842971" y="4892082"/>
                  <a:pt x="3855595" y="4892082"/>
                  <a:pt x="3855595" y="4905370"/>
                </a:cubicBezTo>
                <a:cubicBezTo>
                  <a:pt x="3855595" y="4905370"/>
                  <a:pt x="3855595" y="4918659"/>
                  <a:pt x="3842307" y="4918659"/>
                </a:cubicBezTo>
                <a:cubicBezTo>
                  <a:pt x="3842307" y="4905370"/>
                  <a:pt x="3855595" y="4892746"/>
                  <a:pt x="3842307" y="4892746"/>
                </a:cubicBezTo>
                <a:cubicBezTo>
                  <a:pt x="3829019" y="4918659"/>
                  <a:pt x="3868219" y="4931947"/>
                  <a:pt x="3855595" y="4957859"/>
                </a:cubicBezTo>
                <a:cubicBezTo>
                  <a:pt x="3855595" y="4944571"/>
                  <a:pt x="3868884" y="4957859"/>
                  <a:pt x="3868884" y="4944571"/>
                </a:cubicBezTo>
                <a:cubicBezTo>
                  <a:pt x="3855595" y="4944571"/>
                  <a:pt x="3868884" y="4931282"/>
                  <a:pt x="3868884" y="4931282"/>
                </a:cubicBezTo>
                <a:lnTo>
                  <a:pt x="3855595" y="4931282"/>
                </a:lnTo>
                <a:cubicBezTo>
                  <a:pt x="3855595" y="4917994"/>
                  <a:pt x="3868884" y="4905370"/>
                  <a:pt x="3881508" y="4905370"/>
                </a:cubicBezTo>
                <a:cubicBezTo>
                  <a:pt x="3894796" y="4879458"/>
                  <a:pt x="3868219" y="4892082"/>
                  <a:pt x="3894796" y="4892082"/>
                </a:cubicBezTo>
                <a:cubicBezTo>
                  <a:pt x="3894796" y="4905370"/>
                  <a:pt x="3908084" y="4917994"/>
                  <a:pt x="3894796" y="4931282"/>
                </a:cubicBezTo>
                <a:cubicBezTo>
                  <a:pt x="3894796" y="4917994"/>
                  <a:pt x="3894796" y="4917994"/>
                  <a:pt x="3894796" y="4917994"/>
                </a:cubicBezTo>
                <a:lnTo>
                  <a:pt x="3881508" y="4904706"/>
                </a:lnTo>
                <a:cubicBezTo>
                  <a:pt x="3881508" y="4917994"/>
                  <a:pt x="3881508" y="4930618"/>
                  <a:pt x="3881508" y="4930618"/>
                </a:cubicBezTo>
                <a:cubicBezTo>
                  <a:pt x="3933997" y="4930618"/>
                  <a:pt x="3894796" y="5008355"/>
                  <a:pt x="3933997" y="4995731"/>
                </a:cubicBezTo>
                <a:cubicBezTo>
                  <a:pt x="3933997" y="5009019"/>
                  <a:pt x="3933997" y="5009019"/>
                  <a:pt x="3933997" y="5009019"/>
                </a:cubicBezTo>
                <a:cubicBezTo>
                  <a:pt x="3920708" y="5009019"/>
                  <a:pt x="3908084" y="5022307"/>
                  <a:pt x="3908084" y="5022307"/>
                </a:cubicBezTo>
                <a:cubicBezTo>
                  <a:pt x="3908084" y="5022307"/>
                  <a:pt x="3933997" y="5022307"/>
                  <a:pt x="3933997" y="5035595"/>
                </a:cubicBezTo>
                <a:cubicBezTo>
                  <a:pt x="3920708" y="5035595"/>
                  <a:pt x="3933997" y="5061508"/>
                  <a:pt x="3933997" y="5061508"/>
                </a:cubicBezTo>
                <a:cubicBezTo>
                  <a:pt x="3959909" y="5048219"/>
                  <a:pt x="3947285" y="5035595"/>
                  <a:pt x="3933997" y="4996395"/>
                </a:cubicBezTo>
                <a:cubicBezTo>
                  <a:pt x="3947285" y="5009683"/>
                  <a:pt x="3947285" y="4996395"/>
                  <a:pt x="3959909" y="4996395"/>
                </a:cubicBezTo>
                <a:lnTo>
                  <a:pt x="3946621" y="4996395"/>
                </a:lnTo>
                <a:cubicBezTo>
                  <a:pt x="3959909" y="4996395"/>
                  <a:pt x="3972532" y="4983107"/>
                  <a:pt x="3985820" y="4996395"/>
                </a:cubicBezTo>
                <a:cubicBezTo>
                  <a:pt x="3985820" y="4983107"/>
                  <a:pt x="3999109" y="4983107"/>
                  <a:pt x="3985820" y="4970483"/>
                </a:cubicBezTo>
                <a:cubicBezTo>
                  <a:pt x="3985820" y="4970483"/>
                  <a:pt x="3972532" y="4996395"/>
                  <a:pt x="3959909" y="4983771"/>
                </a:cubicBezTo>
                <a:cubicBezTo>
                  <a:pt x="3973197" y="4970483"/>
                  <a:pt x="3985820" y="4957859"/>
                  <a:pt x="3999109" y="4957859"/>
                </a:cubicBezTo>
                <a:cubicBezTo>
                  <a:pt x="3985820" y="4944571"/>
                  <a:pt x="3985820" y="4957859"/>
                  <a:pt x="3985820" y="4944571"/>
                </a:cubicBezTo>
                <a:cubicBezTo>
                  <a:pt x="3985820" y="4944571"/>
                  <a:pt x="3985820" y="4918659"/>
                  <a:pt x="4011733" y="4931282"/>
                </a:cubicBezTo>
                <a:cubicBezTo>
                  <a:pt x="3998445" y="4905370"/>
                  <a:pt x="3998445" y="4905370"/>
                  <a:pt x="4011733" y="4892082"/>
                </a:cubicBezTo>
                <a:cubicBezTo>
                  <a:pt x="4025021" y="4892082"/>
                  <a:pt x="4011733" y="4905370"/>
                  <a:pt x="4025021" y="4917994"/>
                </a:cubicBezTo>
                <a:cubicBezTo>
                  <a:pt x="4038309" y="4892082"/>
                  <a:pt x="4025021" y="4878794"/>
                  <a:pt x="4025021" y="4878794"/>
                </a:cubicBezTo>
                <a:cubicBezTo>
                  <a:pt x="4038309" y="4878794"/>
                  <a:pt x="4038309" y="4878794"/>
                  <a:pt x="4038309" y="4878794"/>
                </a:cubicBezTo>
                <a:lnTo>
                  <a:pt x="4038309" y="4878794"/>
                </a:lnTo>
                <a:lnTo>
                  <a:pt x="4051598" y="4865506"/>
                </a:lnTo>
                <a:cubicBezTo>
                  <a:pt x="4025685" y="4865506"/>
                  <a:pt x="4012397" y="4865506"/>
                  <a:pt x="4012397" y="4865506"/>
                </a:cubicBezTo>
                <a:cubicBezTo>
                  <a:pt x="3999109" y="4852217"/>
                  <a:pt x="4012397" y="4852217"/>
                  <a:pt x="4012397" y="4852217"/>
                </a:cubicBezTo>
                <a:cubicBezTo>
                  <a:pt x="4012397" y="4838929"/>
                  <a:pt x="4012397" y="4838929"/>
                  <a:pt x="4012397" y="4838929"/>
                </a:cubicBezTo>
                <a:cubicBezTo>
                  <a:pt x="4025685" y="4825641"/>
                  <a:pt x="3999109" y="4838929"/>
                  <a:pt x="4012397" y="4825641"/>
                </a:cubicBezTo>
                <a:cubicBezTo>
                  <a:pt x="3986486" y="4825641"/>
                  <a:pt x="3973197" y="4799728"/>
                  <a:pt x="3973197" y="4773816"/>
                </a:cubicBezTo>
                <a:cubicBezTo>
                  <a:pt x="3986486" y="4787104"/>
                  <a:pt x="3973197" y="4773816"/>
                  <a:pt x="3986486" y="4773816"/>
                </a:cubicBezTo>
                <a:cubicBezTo>
                  <a:pt x="3999774" y="4787104"/>
                  <a:pt x="3999774" y="4773816"/>
                  <a:pt x="3986486" y="4787104"/>
                </a:cubicBezTo>
                <a:cubicBezTo>
                  <a:pt x="3999774" y="4800393"/>
                  <a:pt x="4012397" y="4813017"/>
                  <a:pt x="4012397" y="4813017"/>
                </a:cubicBezTo>
                <a:cubicBezTo>
                  <a:pt x="4012397" y="4813017"/>
                  <a:pt x="4025685" y="4799728"/>
                  <a:pt x="4012397" y="4787104"/>
                </a:cubicBezTo>
                <a:cubicBezTo>
                  <a:pt x="4012397" y="4787104"/>
                  <a:pt x="4012397" y="4773816"/>
                  <a:pt x="4038309" y="4773816"/>
                </a:cubicBezTo>
                <a:cubicBezTo>
                  <a:pt x="4038309" y="4760528"/>
                  <a:pt x="4012397" y="4773816"/>
                  <a:pt x="4012397" y="4760528"/>
                </a:cubicBezTo>
                <a:cubicBezTo>
                  <a:pt x="3999109" y="4773816"/>
                  <a:pt x="4012397" y="4773816"/>
                  <a:pt x="4012397" y="4773816"/>
                </a:cubicBezTo>
                <a:cubicBezTo>
                  <a:pt x="3986486" y="4773816"/>
                  <a:pt x="3999109" y="4760528"/>
                  <a:pt x="3986486" y="4760528"/>
                </a:cubicBezTo>
                <a:cubicBezTo>
                  <a:pt x="3986486" y="4760528"/>
                  <a:pt x="3986486" y="4734616"/>
                  <a:pt x="3999774" y="4734616"/>
                </a:cubicBezTo>
                <a:cubicBezTo>
                  <a:pt x="3973862" y="4721328"/>
                  <a:pt x="3986486" y="4708704"/>
                  <a:pt x="3986486" y="4695415"/>
                </a:cubicBezTo>
                <a:cubicBezTo>
                  <a:pt x="3973197" y="4708704"/>
                  <a:pt x="3973197" y="4708704"/>
                  <a:pt x="3960573" y="4721328"/>
                </a:cubicBezTo>
                <a:cubicBezTo>
                  <a:pt x="3973862" y="4734616"/>
                  <a:pt x="3986486" y="4721328"/>
                  <a:pt x="3986486" y="4734616"/>
                </a:cubicBezTo>
                <a:cubicBezTo>
                  <a:pt x="3960573" y="4734616"/>
                  <a:pt x="3960573" y="4734616"/>
                  <a:pt x="3933997" y="4721328"/>
                </a:cubicBezTo>
                <a:cubicBezTo>
                  <a:pt x="3933997" y="4734616"/>
                  <a:pt x="3920708" y="4708039"/>
                  <a:pt x="3920708" y="4721328"/>
                </a:cubicBezTo>
                <a:cubicBezTo>
                  <a:pt x="3894796" y="4721328"/>
                  <a:pt x="3933997" y="4682127"/>
                  <a:pt x="3907420" y="4695415"/>
                </a:cubicBezTo>
                <a:lnTo>
                  <a:pt x="3907420" y="4695415"/>
                </a:lnTo>
                <a:lnTo>
                  <a:pt x="3920708" y="4682127"/>
                </a:lnTo>
                <a:cubicBezTo>
                  <a:pt x="3920708" y="4695415"/>
                  <a:pt x="3933997" y="4682127"/>
                  <a:pt x="3933997" y="4682127"/>
                </a:cubicBezTo>
                <a:cubicBezTo>
                  <a:pt x="3933997" y="4695415"/>
                  <a:pt x="3933997" y="4708039"/>
                  <a:pt x="3933997" y="4708039"/>
                </a:cubicBezTo>
                <a:cubicBezTo>
                  <a:pt x="3973197" y="4682127"/>
                  <a:pt x="3947285" y="4708039"/>
                  <a:pt x="3933997" y="4668839"/>
                </a:cubicBezTo>
                <a:cubicBezTo>
                  <a:pt x="3947285" y="4668839"/>
                  <a:pt x="3947285" y="4682127"/>
                  <a:pt x="3959909" y="4682127"/>
                </a:cubicBezTo>
                <a:lnTo>
                  <a:pt x="3959909" y="4668839"/>
                </a:lnTo>
                <a:cubicBezTo>
                  <a:pt x="3973197" y="4682127"/>
                  <a:pt x="3985820" y="4694751"/>
                  <a:pt x="3999109" y="4694751"/>
                </a:cubicBezTo>
                <a:cubicBezTo>
                  <a:pt x="3985820" y="4694751"/>
                  <a:pt x="3985820" y="4694751"/>
                  <a:pt x="3985820" y="4708039"/>
                </a:cubicBezTo>
                <a:cubicBezTo>
                  <a:pt x="3999109" y="4708039"/>
                  <a:pt x="3999109" y="4721328"/>
                  <a:pt x="4011733" y="4708039"/>
                </a:cubicBezTo>
                <a:cubicBezTo>
                  <a:pt x="3998445" y="4708039"/>
                  <a:pt x="4025021" y="4694751"/>
                  <a:pt x="4025021" y="4694751"/>
                </a:cubicBezTo>
                <a:cubicBezTo>
                  <a:pt x="4025021" y="4708039"/>
                  <a:pt x="4011733" y="4694751"/>
                  <a:pt x="4011733" y="4708039"/>
                </a:cubicBezTo>
                <a:cubicBezTo>
                  <a:pt x="4025021" y="4708039"/>
                  <a:pt x="4037645" y="4708039"/>
                  <a:pt x="4050933" y="4708039"/>
                </a:cubicBezTo>
                <a:cubicBezTo>
                  <a:pt x="4050933" y="4682127"/>
                  <a:pt x="4050933" y="4708039"/>
                  <a:pt x="4037645" y="4694751"/>
                </a:cubicBezTo>
                <a:cubicBezTo>
                  <a:pt x="4050933" y="4681463"/>
                  <a:pt x="4037645" y="4681463"/>
                  <a:pt x="4037645" y="4668839"/>
                </a:cubicBezTo>
                <a:cubicBezTo>
                  <a:pt x="4024357" y="4668839"/>
                  <a:pt x="4037645" y="4682127"/>
                  <a:pt x="4024357" y="4682127"/>
                </a:cubicBezTo>
                <a:cubicBezTo>
                  <a:pt x="4011069" y="4668839"/>
                  <a:pt x="3998445" y="4682127"/>
                  <a:pt x="3985156" y="4668839"/>
                </a:cubicBezTo>
                <a:cubicBezTo>
                  <a:pt x="3998445" y="4655550"/>
                  <a:pt x="3998445" y="4642927"/>
                  <a:pt x="3985156" y="4629639"/>
                </a:cubicBezTo>
                <a:cubicBezTo>
                  <a:pt x="3985156" y="4642927"/>
                  <a:pt x="3971868" y="4642927"/>
                  <a:pt x="3959244" y="4629639"/>
                </a:cubicBezTo>
                <a:cubicBezTo>
                  <a:pt x="3972532" y="4603726"/>
                  <a:pt x="3945956" y="4603726"/>
                  <a:pt x="3972532" y="4577814"/>
                </a:cubicBezTo>
                <a:cubicBezTo>
                  <a:pt x="3972532" y="4591102"/>
                  <a:pt x="3972532" y="4591102"/>
                  <a:pt x="3972532" y="4591102"/>
                </a:cubicBezTo>
                <a:cubicBezTo>
                  <a:pt x="3972532" y="4591102"/>
                  <a:pt x="3972532" y="4591102"/>
                  <a:pt x="3985820" y="4577814"/>
                </a:cubicBezTo>
                <a:cubicBezTo>
                  <a:pt x="3985820" y="4591102"/>
                  <a:pt x="3972532" y="4591102"/>
                  <a:pt x="3972532" y="4603726"/>
                </a:cubicBezTo>
                <a:cubicBezTo>
                  <a:pt x="3972532" y="4603726"/>
                  <a:pt x="3985820" y="4590438"/>
                  <a:pt x="3985820" y="4603726"/>
                </a:cubicBezTo>
                <a:cubicBezTo>
                  <a:pt x="3999109" y="4617015"/>
                  <a:pt x="3972532" y="4603726"/>
                  <a:pt x="3985820" y="4617015"/>
                </a:cubicBezTo>
                <a:cubicBezTo>
                  <a:pt x="3985820" y="4603726"/>
                  <a:pt x="3985820" y="4630303"/>
                  <a:pt x="3985820" y="4617015"/>
                </a:cubicBezTo>
                <a:lnTo>
                  <a:pt x="3985820" y="4617015"/>
                </a:lnTo>
                <a:cubicBezTo>
                  <a:pt x="4011733" y="4603726"/>
                  <a:pt x="4025021" y="4617015"/>
                  <a:pt x="4038309" y="4630303"/>
                </a:cubicBezTo>
                <a:cubicBezTo>
                  <a:pt x="4038309" y="4630303"/>
                  <a:pt x="4038309" y="4617015"/>
                  <a:pt x="4051598" y="4617015"/>
                </a:cubicBezTo>
                <a:cubicBezTo>
                  <a:pt x="4038309" y="4603726"/>
                  <a:pt x="4012397" y="4617015"/>
                  <a:pt x="4012397" y="4603726"/>
                </a:cubicBezTo>
                <a:cubicBezTo>
                  <a:pt x="4025685" y="4603726"/>
                  <a:pt x="4025685" y="4603726"/>
                  <a:pt x="4025685" y="4590438"/>
                </a:cubicBezTo>
                <a:cubicBezTo>
                  <a:pt x="4012397" y="4590438"/>
                  <a:pt x="4012397" y="4590438"/>
                  <a:pt x="4012397" y="4577150"/>
                </a:cubicBezTo>
                <a:cubicBezTo>
                  <a:pt x="4012397" y="4563861"/>
                  <a:pt x="3986486" y="4551237"/>
                  <a:pt x="4012397" y="4525325"/>
                </a:cubicBezTo>
                <a:cubicBezTo>
                  <a:pt x="3999109" y="4525325"/>
                  <a:pt x="4012397" y="4525325"/>
                  <a:pt x="4012397" y="4512037"/>
                </a:cubicBezTo>
                <a:cubicBezTo>
                  <a:pt x="3999109" y="4512037"/>
                  <a:pt x="3986486" y="4512037"/>
                  <a:pt x="3986486" y="4512037"/>
                </a:cubicBezTo>
                <a:cubicBezTo>
                  <a:pt x="3999774" y="4512037"/>
                  <a:pt x="3999774" y="4498749"/>
                  <a:pt x="4012397" y="4512037"/>
                </a:cubicBezTo>
                <a:cubicBezTo>
                  <a:pt x="4012397" y="4525325"/>
                  <a:pt x="4025685" y="4512037"/>
                  <a:pt x="4012397" y="4525325"/>
                </a:cubicBezTo>
                <a:cubicBezTo>
                  <a:pt x="4025685" y="4538614"/>
                  <a:pt x="4012397" y="4512037"/>
                  <a:pt x="4025685" y="4512037"/>
                </a:cubicBezTo>
                <a:cubicBezTo>
                  <a:pt x="4025685" y="4525325"/>
                  <a:pt x="4038974" y="4512037"/>
                  <a:pt x="4038974" y="4525325"/>
                </a:cubicBezTo>
                <a:cubicBezTo>
                  <a:pt x="4052262" y="4525325"/>
                  <a:pt x="4052262" y="4525325"/>
                  <a:pt x="4052262" y="4512037"/>
                </a:cubicBezTo>
                <a:cubicBezTo>
                  <a:pt x="4026350" y="4512037"/>
                  <a:pt x="4038974" y="4486125"/>
                  <a:pt x="4052262" y="4486125"/>
                </a:cubicBezTo>
                <a:cubicBezTo>
                  <a:pt x="4038974" y="4499413"/>
                  <a:pt x="4052262" y="4472837"/>
                  <a:pt x="4038974" y="4486125"/>
                </a:cubicBezTo>
                <a:cubicBezTo>
                  <a:pt x="4025685" y="4512037"/>
                  <a:pt x="4013062" y="4499413"/>
                  <a:pt x="3999774" y="4499413"/>
                </a:cubicBezTo>
                <a:cubicBezTo>
                  <a:pt x="3999774" y="4486125"/>
                  <a:pt x="3999774" y="4486125"/>
                  <a:pt x="3999774" y="4486125"/>
                </a:cubicBezTo>
                <a:lnTo>
                  <a:pt x="3986486" y="4486125"/>
                </a:lnTo>
                <a:cubicBezTo>
                  <a:pt x="3986486" y="4499413"/>
                  <a:pt x="3986486" y="4499413"/>
                  <a:pt x="3986486" y="4525325"/>
                </a:cubicBezTo>
                <a:cubicBezTo>
                  <a:pt x="3999774" y="4525325"/>
                  <a:pt x="3986486" y="4512037"/>
                  <a:pt x="3999774" y="4512037"/>
                </a:cubicBezTo>
                <a:cubicBezTo>
                  <a:pt x="3999774" y="4537949"/>
                  <a:pt x="3986486" y="4537949"/>
                  <a:pt x="3973862" y="4551237"/>
                </a:cubicBezTo>
                <a:cubicBezTo>
                  <a:pt x="3973862" y="4551237"/>
                  <a:pt x="3973862" y="4551237"/>
                  <a:pt x="3973862" y="4537949"/>
                </a:cubicBezTo>
                <a:cubicBezTo>
                  <a:pt x="3973862" y="4524661"/>
                  <a:pt x="3973862" y="4524661"/>
                  <a:pt x="3973862" y="4512037"/>
                </a:cubicBezTo>
                <a:cubicBezTo>
                  <a:pt x="3960573" y="4512037"/>
                  <a:pt x="3960573" y="4498749"/>
                  <a:pt x="3960573" y="4486125"/>
                </a:cubicBezTo>
                <a:cubicBezTo>
                  <a:pt x="3947285" y="4499413"/>
                  <a:pt x="3934661" y="4512037"/>
                  <a:pt x="3947285" y="4512037"/>
                </a:cubicBezTo>
                <a:lnTo>
                  <a:pt x="3933997" y="4525325"/>
                </a:lnTo>
                <a:cubicBezTo>
                  <a:pt x="3920708" y="4499413"/>
                  <a:pt x="3947285" y="4499413"/>
                  <a:pt x="3947285" y="4486125"/>
                </a:cubicBezTo>
                <a:cubicBezTo>
                  <a:pt x="3947285" y="4472837"/>
                  <a:pt x="3933997" y="4499413"/>
                  <a:pt x="3933997" y="4486125"/>
                </a:cubicBezTo>
                <a:cubicBezTo>
                  <a:pt x="3933997" y="4486125"/>
                  <a:pt x="3947285" y="4472837"/>
                  <a:pt x="3920708" y="4472837"/>
                </a:cubicBezTo>
                <a:lnTo>
                  <a:pt x="3920708" y="4486125"/>
                </a:lnTo>
                <a:lnTo>
                  <a:pt x="3907420" y="4486125"/>
                </a:lnTo>
                <a:cubicBezTo>
                  <a:pt x="3907420" y="4472837"/>
                  <a:pt x="3907420" y="4472837"/>
                  <a:pt x="3907420" y="4472837"/>
                </a:cubicBezTo>
                <a:cubicBezTo>
                  <a:pt x="3894132" y="4472837"/>
                  <a:pt x="3907420" y="4486125"/>
                  <a:pt x="3894132" y="4486125"/>
                </a:cubicBezTo>
                <a:cubicBezTo>
                  <a:pt x="3907420" y="4446925"/>
                  <a:pt x="3907420" y="4408388"/>
                  <a:pt x="3907420" y="4408388"/>
                </a:cubicBezTo>
                <a:lnTo>
                  <a:pt x="3907420" y="4395100"/>
                </a:lnTo>
                <a:cubicBezTo>
                  <a:pt x="3920708" y="4395100"/>
                  <a:pt x="3907420" y="4421012"/>
                  <a:pt x="3920708" y="4421012"/>
                </a:cubicBezTo>
                <a:cubicBezTo>
                  <a:pt x="3920708" y="4407724"/>
                  <a:pt x="3933997" y="4395100"/>
                  <a:pt x="3920708" y="4381812"/>
                </a:cubicBezTo>
                <a:lnTo>
                  <a:pt x="3920708" y="4381812"/>
                </a:lnTo>
                <a:cubicBezTo>
                  <a:pt x="3920708" y="4395100"/>
                  <a:pt x="3946621" y="4381812"/>
                  <a:pt x="3946621" y="4381812"/>
                </a:cubicBezTo>
                <a:lnTo>
                  <a:pt x="3946621" y="4381812"/>
                </a:lnTo>
                <a:lnTo>
                  <a:pt x="3946621" y="4381812"/>
                </a:lnTo>
                <a:lnTo>
                  <a:pt x="3972532" y="4368523"/>
                </a:lnTo>
                <a:cubicBezTo>
                  <a:pt x="3972532" y="4394436"/>
                  <a:pt x="3959244" y="4394436"/>
                  <a:pt x="3959244" y="4407724"/>
                </a:cubicBezTo>
                <a:cubicBezTo>
                  <a:pt x="3972532" y="4421012"/>
                  <a:pt x="3985156" y="4459548"/>
                  <a:pt x="3959244" y="4459548"/>
                </a:cubicBezTo>
                <a:cubicBezTo>
                  <a:pt x="3959244" y="4472837"/>
                  <a:pt x="3945956" y="4485461"/>
                  <a:pt x="3959244" y="4485461"/>
                </a:cubicBezTo>
                <a:cubicBezTo>
                  <a:pt x="3959244" y="4472172"/>
                  <a:pt x="3985156" y="4472172"/>
                  <a:pt x="3985156" y="4446260"/>
                </a:cubicBezTo>
                <a:cubicBezTo>
                  <a:pt x="3998445" y="4446260"/>
                  <a:pt x="3998445" y="4432972"/>
                  <a:pt x="4024357" y="4432972"/>
                </a:cubicBezTo>
                <a:cubicBezTo>
                  <a:pt x="4024357" y="4419683"/>
                  <a:pt x="4011069" y="4419683"/>
                  <a:pt x="4024357" y="4407060"/>
                </a:cubicBezTo>
                <a:cubicBezTo>
                  <a:pt x="4024357" y="4393771"/>
                  <a:pt x="4011069" y="4407060"/>
                  <a:pt x="4011069" y="4393771"/>
                </a:cubicBezTo>
                <a:cubicBezTo>
                  <a:pt x="4036981" y="4393771"/>
                  <a:pt x="3997780" y="4367859"/>
                  <a:pt x="4024357" y="4380483"/>
                </a:cubicBezTo>
                <a:cubicBezTo>
                  <a:pt x="4011069" y="4380483"/>
                  <a:pt x="4011069" y="4380483"/>
                  <a:pt x="4011069" y="4380483"/>
                </a:cubicBezTo>
                <a:cubicBezTo>
                  <a:pt x="4011069" y="4380483"/>
                  <a:pt x="4011069" y="4380483"/>
                  <a:pt x="4011069" y="4367195"/>
                </a:cubicBezTo>
                <a:cubicBezTo>
                  <a:pt x="4011069" y="4380483"/>
                  <a:pt x="4024357" y="4367195"/>
                  <a:pt x="4011069" y="4367195"/>
                </a:cubicBezTo>
                <a:cubicBezTo>
                  <a:pt x="4011069" y="4367195"/>
                  <a:pt x="3997780" y="4367195"/>
                  <a:pt x="3997780" y="4353907"/>
                </a:cubicBezTo>
                <a:cubicBezTo>
                  <a:pt x="4011069" y="4367195"/>
                  <a:pt x="4023693" y="4340618"/>
                  <a:pt x="4036981" y="4340618"/>
                </a:cubicBezTo>
                <a:cubicBezTo>
                  <a:pt x="4036981" y="4366530"/>
                  <a:pt x="4036981" y="4379819"/>
                  <a:pt x="4050269" y="4392443"/>
                </a:cubicBezTo>
                <a:cubicBezTo>
                  <a:pt x="4036981" y="4405731"/>
                  <a:pt x="4036981" y="4405731"/>
                  <a:pt x="4050269" y="4431643"/>
                </a:cubicBezTo>
                <a:cubicBezTo>
                  <a:pt x="4036981" y="4431643"/>
                  <a:pt x="4036981" y="4431643"/>
                  <a:pt x="4036981" y="4431643"/>
                </a:cubicBezTo>
                <a:cubicBezTo>
                  <a:pt x="4036981" y="4444931"/>
                  <a:pt x="4023693" y="4444931"/>
                  <a:pt x="4036981" y="4444931"/>
                </a:cubicBezTo>
                <a:cubicBezTo>
                  <a:pt x="4036981" y="4431643"/>
                  <a:pt x="4050269" y="4431643"/>
                  <a:pt x="4062893" y="4419019"/>
                </a:cubicBezTo>
                <a:cubicBezTo>
                  <a:pt x="4062893" y="4432307"/>
                  <a:pt x="4076181" y="4458219"/>
                  <a:pt x="4088805" y="4458219"/>
                </a:cubicBezTo>
                <a:cubicBezTo>
                  <a:pt x="4075516" y="4444931"/>
                  <a:pt x="4102093" y="4444931"/>
                  <a:pt x="4088805" y="4432307"/>
                </a:cubicBezTo>
                <a:cubicBezTo>
                  <a:pt x="4102093" y="4432307"/>
                  <a:pt x="4102093" y="4432307"/>
                  <a:pt x="4102093" y="4432307"/>
                </a:cubicBezTo>
                <a:cubicBezTo>
                  <a:pt x="4102093" y="4445596"/>
                  <a:pt x="4102093" y="4458219"/>
                  <a:pt x="4102093" y="4471508"/>
                </a:cubicBezTo>
                <a:cubicBezTo>
                  <a:pt x="4102093" y="4471508"/>
                  <a:pt x="4088805" y="4484796"/>
                  <a:pt x="4076181" y="4484796"/>
                </a:cubicBezTo>
                <a:cubicBezTo>
                  <a:pt x="4089470" y="4484796"/>
                  <a:pt x="4076181" y="4498084"/>
                  <a:pt x="4089470" y="4498084"/>
                </a:cubicBezTo>
                <a:lnTo>
                  <a:pt x="4089470" y="4484796"/>
                </a:lnTo>
                <a:cubicBezTo>
                  <a:pt x="4089470" y="4484796"/>
                  <a:pt x="4102758" y="4484796"/>
                  <a:pt x="4102758" y="4498084"/>
                </a:cubicBezTo>
                <a:cubicBezTo>
                  <a:pt x="4089470" y="4498084"/>
                  <a:pt x="4089470" y="4511372"/>
                  <a:pt x="4102758" y="4511372"/>
                </a:cubicBezTo>
                <a:cubicBezTo>
                  <a:pt x="4116046" y="4485461"/>
                  <a:pt x="4102758" y="4446260"/>
                  <a:pt x="4141958" y="4446260"/>
                </a:cubicBezTo>
                <a:cubicBezTo>
                  <a:pt x="4141958" y="4432972"/>
                  <a:pt x="4141958" y="4432972"/>
                  <a:pt x="4155246" y="4420348"/>
                </a:cubicBezTo>
                <a:cubicBezTo>
                  <a:pt x="4155246" y="4433636"/>
                  <a:pt x="4141958" y="4446260"/>
                  <a:pt x="4155246" y="4459548"/>
                </a:cubicBezTo>
                <a:cubicBezTo>
                  <a:pt x="4155246" y="4459548"/>
                  <a:pt x="4155246" y="4472837"/>
                  <a:pt x="4168534" y="4459548"/>
                </a:cubicBezTo>
                <a:cubicBezTo>
                  <a:pt x="4168534" y="4459548"/>
                  <a:pt x="4168534" y="4446260"/>
                  <a:pt x="4181823" y="4446260"/>
                </a:cubicBezTo>
                <a:cubicBezTo>
                  <a:pt x="4181823" y="4472172"/>
                  <a:pt x="4195111" y="4459548"/>
                  <a:pt x="4195111" y="4472172"/>
                </a:cubicBezTo>
                <a:cubicBezTo>
                  <a:pt x="4181823" y="4485461"/>
                  <a:pt x="4208399" y="4498084"/>
                  <a:pt x="4181823" y="4498084"/>
                </a:cubicBezTo>
                <a:cubicBezTo>
                  <a:pt x="4181823" y="4511372"/>
                  <a:pt x="4181823" y="4511372"/>
                  <a:pt x="4181823" y="4511372"/>
                </a:cubicBezTo>
                <a:cubicBezTo>
                  <a:pt x="4221023" y="4511372"/>
                  <a:pt x="4221023" y="4524661"/>
                  <a:pt x="4247600" y="4498084"/>
                </a:cubicBezTo>
                <a:cubicBezTo>
                  <a:pt x="4247600" y="4498084"/>
                  <a:pt x="4247600" y="4511372"/>
                  <a:pt x="4260888" y="4523997"/>
                </a:cubicBezTo>
                <a:cubicBezTo>
                  <a:pt x="4274177" y="4510708"/>
                  <a:pt x="4260888" y="4523997"/>
                  <a:pt x="4274177" y="4484796"/>
                </a:cubicBezTo>
                <a:cubicBezTo>
                  <a:pt x="4248264" y="4498084"/>
                  <a:pt x="4274177" y="4458884"/>
                  <a:pt x="4260888" y="4471508"/>
                </a:cubicBezTo>
                <a:lnTo>
                  <a:pt x="4260888" y="4471508"/>
                </a:lnTo>
                <a:lnTo>
                  <a:pt x="4247600" y="4471508"/>
                </a:lnTo>
                <a:lnTo>
                  <a:pt x="4247600" y="4458219"/>
                </a:lnTo>
                <a:cubicBezTo>
                  <a:pt x="4247600" y="4471508"/>
                  <a:pt x="4234312" y="4471508"/>
                  <a:pt x="4234312" y="4458219"/>
                </a:cubicBezTo>
                <a:cubicBezTo>
                  <a:pt x="4234312" y="4471508"/>
                  <a:pt x="4234312" y="4484132"/>
                  <a:pt x="4221023" y="4484132"/>
                </a:cubicBezTo>
                <a:cubicBezTo>
                  <a:pt x="4234312" y="4458219"/>
                  <a:pt x="4207735" y="4458219"/>
                  <a:pt x="4221023" y="4444931"/>
                </a:cubicBezTo>
                <a:cubicBezTo>
                  <a:pt x="4221023" y="4444931"/>
                  <a:pt x="4207735" y="4458219"/>
                  <a:pt x="4221023" y="4458219"/>
                </a:cubicBezTo>
                <a:cubicBezTo>
                  <a:pt x="4234312" y="4444931"/>
                  <a:pt x="4221023" y="4444931"/>
                  <a:pt x="4221023" y="4432307"/>
                </a:cubicBezTo>
                <a:cubicBezTo>
                  <a:pt x="4207735" y="4419019"/>
                  <a:pt x="4207735" y="4419019"/>
                  <a:pt x="4195111" y="4419019"/>
                </a:cubicBezTo>
                <a:cubicBezTo>
                  <a:pt x="4195111" y="4419019"/>
                  <a:pt x="4195111" y="4419019"/>
                  <a:pt x="4195111" y="4405731"/>
                </a:cubicBezTo>
                <a:cubicBezTo>
                  <a:pt x="4208399" y="4392443"/>
                  <a:pt x="4247600" y="4405731"/>
                  <a:pt x="4221023" y="4419019"/>
                </a:cubicBezTo>
                <a:cubicBezTo>
                  <a:pt x="4234312" y="4419019"/>
                  <a:pt x="4234312" y="4419019"/>
                  <a:pt x="4234312" y="4419019"/>
                </a:cubicBezTo>
                <a:cubicBezTo>
                  <a:pt x="4234312" y="4405731"/>
                  <a:pt x="4247600" y="4405731"/>
                  <a:pt x="4247600" y="4393107"/>
                </a:cubicBezTo>
                <a:cubicBezTo>
                  <a:pt x="4221688" y="4393107"/>
                  <a:pt x="4221688" y="4367195"/>
                  <a:pt x="4234312" y="4341283"/>
                </a:cubicBezTo>
                <a:cubicBezTo>
                  <a:pt x="4234312" y="4341283"/>
                  <a:pt x="4234312" y="4341283"/>
                  <a:pt x="4247600" y="4354571"/>
                </a:cubicBezTo>
                <a:cubicBezTo>
                  <a:pt x="4234312" y="4328659"/>
                  <a:pt x="4247600" y="4341283"/>
                  <a:pt x="4260888" y="4341283"/>
                </a:cubicBezTo>
                <a:lnTo>
                  <a:pt x="4260888" y="4327994"/>
                </a:lnTo>
                <a:cubicBezTo>
                  <a:pt x="4260888" y="4341283"/>
                  <a:pt x="4274177" y="4341283"/>
                  <a:pt x="4260888" y="4353907"/>
                </a:cubicBezTo>
                <a:cubicBezTo>
                  <a:pt x="4247600" y="4353907"/>
                  <a:pt x="4260888" y="4367195"/>
                  <a:pt x="4260888" y="4379819"/>
                </a:cubicBezTo>
                <a:cubicBezTo>
                  <a:pt x="4274177" y="4393107"/>
                  <a:pt x="4260888" y="4366530"/>
                  <a:pt x="4274177" y="4366530"/>
                </a:cubicBezTo>
                <a:cubicBezTo>
                  <a:pt x="4274177" y="4366530"/>
                  <a:pt x="4287465" y="4366530"/>
                  <a:pt x="4287465" y="4353242"/>
                </a:cubicBezTo>
                <a:cubicBezTo>
                  <a:pt x="4300753" y="4379154"/>
                  <a:pt x="4313377" y="4379154"/>
                  <a:pt x="4300753" y="4405066"/>
                </a:cubicBezTo>
                <a:cubicBezTo>
                  <a:pt x="4300753" y="4405066"/>
                  <a:pt x="4300753" y="4405066"/>
                  <a:pt x="4287465" y="4405066"/>
                </a:cubicBezTo>
                <a:cubicBezTo>
                  <a:pt x="4287465" y="4418354"/>
                  <a:pt x="4300753" y="4418354"/>
                  <a:pt x="4313377" y="4418354"/>
                </a:cubicBezTo>
                <a:cubicBezTo>
                  <a:pt x="4326665" y="4405066"/>
                  <a:pt x="4326665" y="4366530"/>
                  <a:pt x="4300089" y="4366530"/>
                </a:cubicBezTo>
                <a:cubicBezTo>
                  <a:pt x="4313377" y="4353242"/>
                  <a:pt x="4313377" y="4353242"/>
                  <a:pt x="4313377" y="4353242"/>
                </a:cubicBezTo>
                <a:cubicBezTo>
                  <a:pt x="4313377" y="4366530"/>
                  <a:pt x="4326665" y="4366530"/>
                  <a:pt x="4326665" y="4366530"/>
                </a:cubicBezTo>
                <a:lnTo>
                  <a:pt x="4326665" y="4379819"/>
                </a:lnTo>
                <a:cubicBezTo>
                  <a:pt x="4339954" y="4379819"/>
                  <a:pt x="4339954" y="4393107"/>
                  <a:pt x="4339954" y="4393107"/>
                </a:cubicBezTo>
                <a:cubicBezTo>
                  <a:pt x="4339954" y="4379819"/>
                  <a:pt x="4339954" y="4379819"/>
                  <a:pt x="4353242" y="4379819"/>
                </a:cubicBezTo>
                <a:cubicBezTo>
                  <a:pt x="4339954" y="4379819"/>
                  <a:pt x="4339954" y="4366530"/>
                  <a:pt x="4327330" y="4366530"/>
                </a:cubicBezTo>
                <a:cubicBezTo>
                  <a:pt x="4340618" y="4353242"/>
                  <a:pt x="4340618" y="4366530"/>
                  <a:pt x="4353242" y="4353242"/>
                </a:cubicBezTo>
                <a:cubicBezTo>
                  <a:pt x="4339954" y="4353242"/>
                  <a:pt x="4353242" y="4353242"/>
                  <a:pt x="4339954" y="4353242"/>
                </a:cubicBezTo>
                <a:lnTo>
                  <a:pt x="4339954" y="4353242"/>
                </a:lnTo>
                <a:cubicBezTo>
                  <a:pt x="4339954" y="4339954"/>
                  <a:pt x="4339954" y="4353242"/>
                  <a:pt x="4339954" y="4339954"/>
                </a:cubicBezTo>
                <a:cubicBezTo>
                  <a:pt x="4339954" y="4326665"/>
                  <a:pt x="4326665" y="4353242"/>
                  <a:pt x="4326665" y="4339954"/>
                </a:cubicBezTo>
                <a:cubicBezTo>
                  <a:pt x="4339954" y="4339954"/>
                  <a:pt x="4326665" y="4326665"/>
                  <a:pt x="4339954" y="4326665"/>
                </a:cubicBezTo>
                <a:cubicBezTo>
                  <a:pt x="4339954" y="4326665"/>
                  <a:pt x="4339954" y="4326665"/>
                  <a:pt x="4353242" y="4326665"/>
                </a:cubicBezTo>
                <a:cubicBezTo>
                  <a:pt x="4339954" y="4352578"/>
                  <a:pt x="4379154" y="4339954"/>
                  <a:pt x="4366530" y="4365866"/>
                </a:cubicBezTo>
                <a:cubicBezTo>
                  <a:pt x="4379819" y="4365866"/>
                  <a:pt x="4392443" y="4365866"/>
                  <a:pt x="4392443" y="4365866"/>
                </a:cubicBezTo>
                <a:cubicBezTo>
                  <a:pt x="4379154" y="4365866"/>
                  <a:pt x="4379154" y="4365866"/>
                  <a:pt x="4379154" y="4365866"/>
                </a:cubicBezTo>
                <a:cubicBezTo>
                  <a:pt x="4379154" y="4352578"/>
                  <a:pt x="4392443" y="4352578"/>
                  <a:pt x="4392443" y="4352578"/>
                </a:cubicBezTo>
                <a:cubicBezTo>
                  <a:pt x="4392443" y="4339289"/>
                  <a:pt x="4405731" y="4339289"/>
                  <a:pt x="4405731" y="4326665"/>
                </a:cubicBezTo>
                <a:cubicBezTo>
                  <a:pt x="4419019" y="4339954"/>
                  <a:pt x="4419019" y="4339954"/>
                  <a:pt x="4431643" y="4339954"/>
                </a:cubicBezTo>
                <a:cubicBezTo>
                  <a:pt x="4444931" y="4339954"/>
                  <a:pt x="4444931" y="4353242"/>
                  <a:pt x="4457555" y="4353242"/>
                </a:cubicBezTo>
                <a:cubicBezTo>
                  <a:pt x="4470843" y="4339954"/>
                  <a:pt x="4470843" y="4339954"/>
                  <a:pt x="4470843" y="4327330"/>
                </a:cubicBezTo>
                <a:cubicBezTo>
                  <a:pt x="4484131" y="4340618"/>
                  <a:pt x="4484131" y="4340618"/>
                  <a:pt x="4484131" y="4353242"/>
                </a:cubicBezTo>
                <a:cubicBezTo>
                  <a:pt x="4523332" y="4353242"/>
                  <a:pt x="4497420" y="4353242"/>
                  <a:pt x="4536620" y="4353242"/>
                </a:cubicBezTo>
                <a:cubicBezTo>
                  <a:pt x="4536620" y="4339954"/>
                  <a:pt x="4536620" y="4314042"/>
                  <a:pt x="4523332" y="4314042"/>
                </a:cubicBezTo>
                <a:cubicBezTo>
                  <a:pt x="4523332" y="4314042"/>
                  <a:pt x="4523332" y="4314042"/>
                  <a:pt x="4510044" y="4314042"/>
                </a:cubicBezTo>
                <a:cubicBezTo>
                  <a:pt x="4510044" y="4314042"/>
                  <a:pt x="4523332" y="4327330"/>
                  <a:pt x="4510044" y="4327330"/>
                </a:cubicBezTo>
                <a:cubicBezTo>
                  <a:pt x="4496755" y="4314042"/>
                  <a:pt x="4496755" y="4314042"/>
                  <a:pt x="4496755" y="4288129"/>
                </a:cubicBezTo>
                <a:cubicBezTo>
                  <a:pt x="4522668" y="4301418"/>
                  <a:pt x="4522668" y="4274841"/>
                  <a:pt x="4535956" y="4274841"/>
                </a:cubicBezTo>
                <a:cubicBezTo>
                  <a:pt x="4522668" y="4274841"/>
                  <a:pt x="4575156" y="4274841"/>
                  <a:pt x="4575156" y="4288129"/>
                </a:cubicBezTo>
                <a:cubicBezTo>
                  <a:pt x="4575156" y="4288129"/>
                  <a:pt x="4561868" y="4288129"/>
                  <a:pt x="4561868" y="4301418"/>
                </a:cubicBezTo>
                <a:cubicBezTo>
                  <a:pt x="4575156" y="4314706"/>
                  <a:pt x="4575156" y="4288129"/>
                  <a:pt x="4587780" y="4301418"/>
                </a:cubicBezTo>
                <a:lnTo>
                  <a:pt x="4587780" y="4288129"/>
                </a:lnTo>
                <a:cubicBezTo>
                  <a:pt x="4587780" y="4301418"/>
                  <a:pt x="4587780" y="4301418"/>
                  <a:pt x="4587780" y="4314042"/>
                </a:cubicBezTo>
                <a:cubicBezTo>
                  <a:pt x="4613692" y="4327330"/>
                  <a:pt x="4613692" y="4300754"/>
                  <a:pt x="4626980" y="4288129"/>
                </a:cubicBezTo>
                <a:cubicBezTo>
                  <a:pt x="4626980" y="4301418"/>
                  <a:pt x="4626980" y="4301418"/>
                  <a:pt x="4626980" y="4301418"/>
                </a:cubicBezTo>
                <a:lnTo>
                  <a:pt x="4640269" y="4301418"/>
                </a:lnTo>
                <a:cubicBezTo>
                  <a:pt x="4640269" y="4314706"/>
                  <a:pt x="4601069" y="4327330"/>
                  <a:pt x="4614357" y="4314706"/>
                </a:cubicBezTo>
                <a:cubicBezTo>
                  <a:pt x="4601069" y="4314706"/>
                  <a:pt x="4588445" y="4340618"/>
                  <a:pt x="4588445" y="4340618"/>
                </a:cubicBezTo>
                <a:cubicBezTo>
                  <a:pt x="4562532" y="4353907"/>
                  <a:pt x="4588445" y="4340618"/>
                  <a:pt x="4575156" y="4353907"/>
                </a:cubicBezTo>
                <a:cubicBezTo>
                  <a:pt x="4588445" y="4353907"/>
                  <a:pt x="4601069" y="4353907"/>
                  <a:pt x="4601069" y="4353907"/>
                </a:cubicBezTo>
                <a:cubicBezTo>
                  <a:pt x="4601069" y="4367195"/>
                  <a:pt x="4614357" y="4379819"/>
                  <a:pt x="4601069" y="4393107"/>
                </a:cubicBezTo>
                <a:cubicBezTo>
                  <a:pt x="4614357" y="4393107"/>
                  <a:pt x="4601069" y="4353907"/>
                  <a:pt x="4626980" y="4367195"/>
                </a:cubicBezTo>
                <a:cubicBezTo>
                  <a:pt x="4640269" y="4353907"/>
                  <a:pt x="4626980" y="4353907"/>
                  <a:pt x="4640269" y="4353907"/>
                </a:cubicBezTo>
                <a:lnTo>
                  <a:pt x="4640269" y="4353907"/>
                </a:lnTo>
                <a:cubicBezTo>
                  <a:pt x="4640269" y="4367195"/>
                  <a:pt x="4640269" y="4367195"/>
                  <a:pt x="4640269" y="4367195"/>
                </a:cubicBezTo>
                <a:cubicBezTo>
                  <a:pt x="4653557" y="4367195"/>
                  <a:pt x="4653557" y="4393107"/>
                  <a:pt x="4653557" y="4393107"/>
                </a:cubicBezTo>
                <a:cubicBezTo>
                  <a:pt x="4653557" y="4393107"/>
                  <a:pt x="4679469" y="4393107"/>
                  <a:pt x="4679469" y="4406395"/>
                </a:cubicBezTo>
                <a:cubicBezTo>
                  <a:pt x="4653557" y="4406395"/>
                  <a:pt x="4666181" y="4432307"/>
                  <a:pt x="4653557" y="4432307"/>
                </a:cubicBezTo>
                <a:cubicBezTo>
                  <a:pt x="4640269" y="4445596"/>
                  <a:pt x="4653557" y="4471508"/>
                  <a:pt x="4627645" y="4471508"/>
                </a:cubicBezTo>
                <a:cubicBezTo>
                  <a:pt x="4640934" y="4458219"/>
                  <a:pt x="4640934" y="4432307"/>
                  <a:pt x="4627645" y="4419683"/>
                </a:cubicBezTo>
                <a:cubicBezTo>
                  <a:pt x="4640934" y="4419683"/>
                  <a:pt x="4640934" y="4419683"/>
                  <a:pt x="4640934" y="4406395"/>
                </a:cubicBezTo>
                <a:lnTo>
                  <a:pt x="4640934" y="4406395"/>
                </a:lnTo>
                <a:cubicBezTo>
                  <a:pt x="4627645" y="4406395"/>
                  <a:pt x="4640934" y="4406395"/>
                  <a:pt x="4627645" y="4406395"/>
                </a:cubicBezTo>
                <a:lnTo>
                  <a:pt x="4627645" y="4419683"/>
                </a:lnTo>
                <a:cubicBezTo>
                  <a:pt x="4614357" y="4432972"/>
                  <a:pt x="4627645" y="4419683"/>
                  <a:pt x="4627645" y="4432972"/>
                </a:cubicBezTo>
                <a:cubicBezTo>
                  <a:pt x="4627645" y="4446260"/>
                  <a:pt x="4614357" y="4419683"/>
                  <a:pt x="4614357" y="4432972"/>
                </a:cubicBezTo>
                <a:cubicBezTo>
                  <a:pt x="4640269" y="4446260"/>
                  <a:pt x="4614357" y="4446260"/>
                  <a:pt x="4627645" y="4458884"/>
                </a:cubicBezTo>
                <a:cubicBezTo>
                  <a:pt x="4614357" y="4458884"/>
                  <a:pt x="4601733" y="4472172"/>
                  <a:pt x="4614357" y="4484796"/>
                </a:cubicBezTo>
                <a:cubicBezTo>
                  <a:pt x="4614357" y="4484796"/>
                  <a:pt x="4614357" y="4471508"/>
                  <a:pt x="4627645" y="4471508"/>
                </a:cubicBezTo>
                <a:cubicBezTo>
                  <a:pt x="4614357" y="4497420"/>
                  <a:pt x="4653557" y="4484796"/>
                  <a:pt x="4653557" y="4471508"/>
                </a:cubicBezTo>
                <a:cubicBezTo>
                  <a:pt x="4653557" y="4458219"/>
                  <a:pt x="4666845" y="4432307"/>
                  <a:pt x="4679469" y="4445596"/>
                </a:cubicBezTo>
                <a:cubicBezTo>
                  <a:pt x="4679469" y="4445596"/>
                  <a:pt x="4679469" y="4445596"/>
                  <a:pt x="4692757" y="4445596"/>
                </a:cubicBezTo>
                <a:cubicBezTo>
                  <a:pt x="4679469" y="4432307"/>
                  <a:pt x="4679469" y="4419683"/>
                  <a:pt x="4679469" y="4406395"/>
                </a:cubicBezTo>
                <a:cubicBezTo>
                  <a:pt x="4692757" y="4419683"/>
                  <a:pt x="4692757" y="4432307"/>
                  <a:pt x="4705381" y="4432307"/>
                </a:cubicBezTo>
                <a:cubicBezTo>
                  <a:pt x="4705381" y="4445596"/>
                  <a:pt x="4718670" y="4458219"/>
                  <a:pt x="4705381" y="4458219"/>
                </a:cubicBezTo>
                <a:cubicBezTo>
                  <a:pt x="4692093" y="4444931"/>
                  <a:pt x="4705381" y="4444931"/>
                  <a:pt x="4692093" y="4444931"/>
                </a:cubicBezTo>
                <a:cubicBezTo>
                  <a:pt x="4692093" y="4458219"/>
                  <a:pt x="4692093" y="4458219"/>
                  <a:pt x="4705381" y="4470843"/>
                </a:cubicBezTo>
                <a:cubicBezTo>
                  <a:pt x="4679469" y="4470843"/>
                  <a:pt x="4692093" y="4444931"/>
                  <a:pt x="4666181" y="4457555"/>
                </a:cubicBezTo>
                <a:cubicBezTo>
                  <a:pt x="4666181" y="4470843"/>
                  <a:pt x="4679469" y="4470843"/>
                  <a:pt x="4679469" y="4483467"/>
                </a:cubicBezTo>
                <a:cubicBezTo>
                  <a:pt x="4666181" y="4483467"/>
                  <a:pt x="4666181" y="4483467"/>
                  <a:pt x="4653557" y="4483467"/>
                </a:cubicBezTo>
                <a:cubicBezTo>
                  <a:pt x="4653557" y="4496756"/>
                  <a:pt x="4666845" y="4483467"/>
                  <a:pt x="4666845" y="4496756"/>
                </a:cubicBezTo>
                <a:cubicBezTo>
                  <a:pt x="4680133" y="4470843"/>
                  <a:pt x="4706046" y="4496756"/>
                  <a:pt x="4706046" y="4496756"/>
                </a:cubicBezTo>
                <a:lnTo>
                  <a:pt x="4706046" y="4496756"/>
                </a:lnTo>
                <a:cubicBezTo>
                  <a:pt x="4706046" y="4483467"/>
                  <a:pt x="4719334" y="4496756"/>
                  <a:pt x="4719334" y="4483467"/>
                </a:cubicBezTo>
                <a:cubicBezTo>
                  <a:pt x="4706046" y="4483467"/>
                  <a:pt x="4706046" y="4483467"/>
                  <a:pt x="4706046" y="4483467"/>
                </a:cubicBezTo>
                <a:cubicBezTo>
                  <a:pt x="4719334" y="4483467"/>
                  <a:pt x="4706046" y="4470179"/>
                  <a:pt x="4706046" y="4470179"/>
                </a:cubicBezTo>
                <a:cubicBezTo>
                  <a:pt x="4719334" y="4470179"/>
                  <a:pt x="4731958" y="4483467"/>
                  <a:pt x="4731958" y="4483467"/>
                </a:cubicBezTo>
                <a:cubicBezTo>
                  <a:pt x="4731958" y="4483467"/>
                  <a:pt x="4731958" y="4496756"/>
                  <a:pt x="4745246" y="4496756"/>
                </a:cubicBezTo>
                <a:cubicBezTo>
                  <a:pt x="4731958" y="4470843"/>
                  <a:pt x="4758535" y="4483467"/>
                  <a:pt x="4745246" y="4470843"/>
                </a:cubicBezTo>
                <a:cubicBezTo>
                  <a:pt x="4745246" y="4470843"/>
                  <a:pt x="4758535" y="4457555"/>
                  <a:pt x="4758535" y="4470843"/>
                </a:cubicBezTo>
                <a:cubicBezTo>
                  <a:pt x="4771823" y="4484132"/>
                  <a:pt x="4758535" y="4484132"/>
                  <a:pt x="4758535" y="4484132"/>
                </a:cubicBezTo>
                <a:cubicBezTo>
                  <a:pt x="4784447" y="4470843"/>
                  <a:pt x="4784447" y="4444931"/>
                  <a:pt x="4797735" y="4432307"/>
                </a:cubicBezTo>
                <a:cubicBezTo>
                  <a:pt x="4836936" y="4432307"/>
                  <a:pt x="4836936" y="4432307"/>
                  <a:pt x="4876136" y="4432307"/>
                </a:cubicBezTo>
                <a:cubicBezTo>
                  <a:pt x="4876136" y="4419019"/>
                  <a:pt x="4876136" y="4419019"/>
                  <a:pt x="4876136" y="4406395"/>
                </a:cubicBezTo>
                <a:cubicBezTo>
                  <a:pt x="4889424" y="4406395"/>
                  <a:pt x="4876136" y="4393107"/>
                  <a:pt x="4889424" y="4393107"/>
                </a:cubicBezTo>
                <a:cubicBezTo>
                  <a:pt x="4876136" y="4406395"/>
                  <a:pt x="4889424" y="4419019"/>
                  <a:pt x="4876136" y="4432307"/>
                </a:cubicBezTo>
                <a:cubicBezTo>
                  <a:pt x="4889424" y="4432307"/>
                  <a:pt x="4902048" y="4419019"/>
                  <a:pt x="4902048" y="4432307"/>
                </a:cubicBezTo>
                <a:cubicBezTo>
                  <a:pt x="4902048" y="4419019"/>
                  <a:pt x="4888760" y="4419019"/>
                  <a:pt x="4888760" y="4406395"/>
                </a:cubicBezTo>
                <a:cubicBezTo>
                  <a:pt x="4927960" y="4406395"/>
                  <a:pt x="4941249" y="4380483"/>
                  <a:pt x="4967161" y="4367195"/>
                </a:cubicBezTo>
                <a:cubicBezTo>
                  <a:pt x="4953873" y="4380483"/>
                  <a:pt x="4967161" y="4380483"/>
                  <a:pt x="4967161" y="4380483"/>
                </a:cubicBezTo>
                <a:cubicBezTo>
                  <a:pt x="4953873" y="4380483"/>
                  <a:pt x="4967161" y="4393771"/>
                  <a:pt x="4967161" y="4393771"/>
                </a:cubicBezTo>
                <a:cubicBezTo>
                  <a:pt x="4980449" y="4380483"/>
                  <a:pt x="4967161" y="4380483"/>
                  <a:pt x="4980449" y="4380483"/>
                </a:cubicBezTo>
                <a:cubicBezTo>
                  <a:pt x="4967161" y="4354571"/>
                  <a:pt x="4993737" y="4367195"/>
                  <a:pt x="5006361" y="4380483"/>
                </a:cubicBezTo>
                <a:cubicBezTo>
                  <a:pt x="5019650" y="4367195"/>
                  <a:pt x="5045561" y="4367195"/>
                  <a:pt x="5045561" y="4380483"/>
                </a:cubicBezTo>
                <a:lnTo>
                  <a:pt x="5032273" y="4393771"/>
                </a:lnTo>
                <a:lnTo>
                  <a:pt x="5045561" y="4407060"/>
                </a:lnTo>
                <a:cubicBezTo>
                  <a:pt x="5032273" y="4420348"/>
                  <a:pt x="5006361" y="4432972"/>
                  <a:pt x="5006361" y="4446260"/>
                </a:cubicBezTo>
                <a:lnTo>
                  <a:pt x="5006361" y="4446260"/>
                </a:lnTo>
                <a:cubicBezTo>
                  <a:pt x="5019650" y="4432972"/>
                  <a:pt x="5006361" y="4420348"/>
                  <a:pt x="5032273" y="4407060"/>
                </a:cubicBezTo>
                <a:cubicBezTo>
                  <a:pt x="5032273" y="4393771"/>
                  <a:pt x="5018985" y="4393771"/>
                  <a:pt x="5032273" y="4381147"/>
                </a:cubicBezTo>
                <a:cubicBezTo>
                  <a:pt x="5018985" y="4381147"/>
                  <a:pt x="5018985" y="4381147"/>
                  <a:pt x="5018985" y="4381147"/>
                </a:cubicBezTo>
                <a:cubicBezTo>
                  <a:pt x="5018985" y="4407060"/>
                  <a:pt x="5018985" y="4407060"/>
                  <a:pt x="5005696" y="4420348"/>
                </a:cubicBezTo>
                <a:cubicBezTo>
                  <a:pt x="4992408" y="4407060"/>
                  <a:pt x="5005696" y="4394436"/>
                  <a:pt x="5005696" y="4381147"/>
                </a:cubicBezTo>
                <a:cubicBezTo>
                  <a:pt x="4992408" y="4394436"/>
                  <a:pt x="4992408" y="4381147"/>
                  <a:pt x="4992408" y="4381147"/>
                </a:cubicBezTo>
                <a:cubicBezTo>
                  <a:pt x="4992408" y="4407060"/>
                  <a:pt x="4966497" y="4407060"/>
                  <a:pt x="4966497" y="4420348"/>
                </a:cubicBezTo>
                <a:cubicBezTo>
                  <a:pt x="4953208" y="4420348"/>
                  <a:pt x="4953208" y="4420348"/>
                  <a:pt x="4953208" y="4420348"/>
                </a:cubicBezTo>
                <a:cubicBezTo>
                  <a:pt x="4953208" y="4394436"/>
                  <a:pt x="4953208" y="4394436"/>
                  <a:pt x="4953208" y="4394436"/>
                </a:cubicBezTo>
                <a:lnTo>
                  <a:pt x="4939920" y="4394436"/>
                </a:lnTo>
                <a:cubicBezTo>
                  <a:pt x="4939920" y="4407724"/>
                  <a:pt x="4926632" y="4407724"/>
                  <a:pt x="4926632" y="4407724"/>
                </a:cubicBezTo>
                <a:cubicBezTo>
                  <a:pt x="4913343" y="4421012"/>
                  <a:pt x="4926632" y="4407724"/>
                  <a:pt x="4926632" y="4407724"/>
                </a:cubicBezTo>
                <a:cubicBezTo>
                  <a:pt x="4926632" y="4421012"/>
                  <a:pt x="4913343" y="4421012"/>
                  <a:pt x="4913343" y="4421012"/>
                </a:cubicBezTo>
                <a:cubicBezTo>
                  <a:pt x="4913343" y="4434301"/>
                  <a:pt x="4926632" y="4434301"/>
                  <a:pt x="4926632" y="4434301"/>
                </a:cubicBezTo>
                <a:cubicBezTo>
                  <a:pt x="4913343" y="4447589"/>
                  <a:pt x="4913343" y="4447589"/>
                  <a:pt x="4900719" y="4447589"/>
                </a:cubicBezTo>
                <a:cubicBezTo>
                  <a:pt x="4914008" y="4460877"/>
                  <a:pt x="4887431" y="4460877"/>
                  <a:pt x="4900719" y="4460877"/>
                </a:cubicBezTo>
                <a:lnTo>
                  <a:pt x="4914008" y="4474165"/>
                </a:lnTo>
                <a:cubicBezTo>
                  <a:pt x="4900719" y="4487454"/>
                  <a:pt x="4900719" y="4500078"/>
                  <a:pt x="4888095" y="4487454"/>
                </a:cubicBezTo>
                <a:cubicBezTo>
                  <a:pt x="4888095" y="4474165"/>
                  <a:pt x="4888095" y="4474165"/>
                  <a:pt x="4888095" y="4461541"/>
                </a:cubicBezTo>
                <a:cubicBezTo>
                  <a:pt x="4888095" y="4474830"/>
                  <a:pt x="4874807" y="4461541"/>
                  <a:pt x="4874807" y="4474830"/>
                </a:cubicBezTo>
                <a:cubicBezTo>
                  <a:pt x="4888095" y="4488118"/>
                  <a:pt x="4888095" y="4500742"/>
                  <a:pt x="4874807" y="4514030"/>
                </a:cubicBezTo>
                <a:cubicBezTo>
                  <a:pt x="4888095" y="4514030"/>
                  <a:pt x="4888095" y="4514030"/>
                  <a:pt x="4888095" y="4514030"/>
                </a:cubicBezTo>
                <a:cubicBezTo>
                  <a:pt x="4888095" y="4527319"/>
                  <a:pt x="4888095" y="4527319"/>
                  <a:pt x="4874807" y="4527319"/>
                </a:cubicBezTo>
                <a:cubicBezTo>
                  <a:pt x="4874807" y="4540607"/>
                  <a:pt x="4874807" y="4527319"/>
                  <a:pt x="4874807" y="4540607"/>
                </a:cubicBezTo>
                <a:cubicBezTo>
                  <a:pt x="4888095" y="4540607"/>
                  <a:pt x="4888095" y="4540607"/>
                  <a:pt x="4900719" y="4540607"/>
                </a:cubicBezTo>
                <a:cubicBezTo>
                  <a:pt x="4887431" y="4527319"/>
                  <a:pt x="4900719" y="4514695"/>
                  <a:pt x="4914008" y="4514695"/>
                </a:cubicBezTo>
                <a:cubicBezTo>
                  <a:pt x="4914008" y="4514695"/>
                  <a:pt x="4914008" y="4514695"/>
                  <a:pt x="4914008" y="4527983"/>
                </a:cubicBezTo>
                <a:cubicBezTo>
                  <a:pt x="4914008" y="4527983"/>
                  <a:pt x="4914008" y="4514695"/>
                  <a:pt x="4900719" y="4527983"/>
                </a:cubicBezTo>
                <a:cubicBezTo>
                  <a:pt x="4914008" y="4541271"/>
                  <a:pt x="4914008" y="4541271"/>
                  <a:pt x="4914008" y="4553895"/>
                </a:cubicBezTo>
                <a:cubicBezTo>
                  <a:pt x="4927296" y="4553895"/>
                  <a:pt x="4914008" y="4540607"/>
                  <a:pt x="4927296" y="4540607"/>
                </a:cubicBezTo>
                <a:cubicBezTo>
                  <a:pt x="4927296" y="4540607"/>
                  <a:pt x="4927296" y="4540607"/>
                  <a:pt x="4927296" y="4527319"/>
                </a:cubicBezTo>
                <a:cubicBezTo>
                  <a:pt x="4927296" y="4527319"/>
                  <a:pt x="4927296" y="4540607"/>
                  <a:pt x="4927296" y="4527319"/>
                </a:cubicBezTo>
                <a:cubicBezTo>
                  <a:pt x="4927296" y="4514030"/>
                  <a:pt x="4927296" y="4501406"/>
                  <a:pt x="4927296" y="4488118"/>
                </a:cubicBezTo>
                <a:cubicBezTo>
                  <a:pt x="4940584" y="4488118"/>
                  <a:pt x="4953208" y="4488118"/>
                  <a:pt x="4966497" y="4488118"/>
                </a:cubicBezTo>
                <a:cubicBezTo>
                  <a:pt x="4966497" y="4474830"/>
                  <a:pt x="4979785" y="4488118"/>
                  <a:pt x="4979785" y="4488118"/>
                </a:cubicBezTo>
                <a:cubicBezTo>
                  <a:pt x="4979785" y="4488118"/>
                  <a:pt x="4979785" y="4474830"/>
                  <a:pt x="4979785" y="4488118"/>
                </a:cubicBezTo>
                <a:cubicBezTo>
                  <a:pt x="4993073" y="4501406"/>
                  <a:pt x="4966497" y="4488118"/>
                  <a:pt x="4966497" y="4501406"/>
                </a:cubicBezTo>
                <a:cubicBezTo>
                  <a:pt x="4979785" y="4501406"/>
                  <a:pt x="4979785" y="4488118"/>
                  <a:pt x="4992408" y="4501406"/>
                </a:cubicBezTo>
                <a:cubicBezTo>
                  <a:pt x="4992408" y="4501406"/>
                  <a:pt x="4992408" y="4514695"/>
                  <a:pt x="5005696" y="4514695"/>
                </a:cubicBezTo>
                <a:cubicBezTo>
                  <a:pt x="5005696" y="4475494"/>
                  <a:pt x="4979785" y="4488783"/>
                  <a:pt x="4979785" y="4462870"/>
                </a:cubicBezTo>
                <a:cubicBezTo>
                  <a:pt x="4966497" y="4462870"/>
                  <a:pt x="4940584" y="4476159"/>
                  <a:pt x="4927296" y="4462870"/>
                </a:cubicBezTo>
                <a:cubicBezTo>
                  <a:pt x="4940584" y="4462870"/>
                  <a:pt x="4940584" y="4449582"/>
                  <a:pt x="4927296" y="4436958"/>
                </a:cubicBezTo>
                <a:cubicBezTo>
                  <a:pt x="4940584" y="4436958"/>
                  <a:pt x="4966497" y="4450247"/>
                  <a:pt x="4953208" y="4462870"/>
                </a:cubicBezTo>
                <a:cubicBezTo>
                  <a:pt x="4966497" y="4462870"/>
                  <a:pt x="4979120" y="4449582"/>
                  <a:pt x="4992408" y="4449582"/>
                </a:cubicBezTo>
                <a:cubicBezTo>
                  <a:pt x="4992408" y="4436294"/>
                  <a:pt x="4992408" y="4423670"/>
                  <a:pt x="5005696" y="4423670"/>
                </a:cubicBezTo>
                <a:cubicBezTo>
                  <a:pt x="5005696" y="4436958"/>
                  <a:pt x="4992408" y="4436958"/>
                  <a:pt x="4992408" y="4449582"/>
                </a:cubicBezTo>
                <a:cubicBezTo>
                  <a:pt x="5005696" y="4462870"/>
                  <a:pt x="5005696" y="4449582"/>
                  <a:pt x="5005696" y="4462870"/>
                </a:cubicBezTo>
                <a:cubicBezTo>
                  <a:pt x="5044897" y="4462870"/>
                  <a:pt x="5005696" y="4462870"/>
                  <a:pt x="5031609" y="4488783"/>
                </a:cubicBezTo>
                <a:cubicBezTo>
                  <a:pt x="5005696" y="4488783"/>
                  <a:pt x="5018320" y="4502071"/>
                  <a:pt x="5018320" y="4502071"/>
                </a:cubicBezTo>
                <a:cubicBezTo>
                  <a:pt x="4992408" y="4502071"/>
                  <a:pt x="5005032" y="4502071"/>
                  <a:pt x="5005032" y="4515359"/>
                </a:cubicBezTo>
                <a:cubicBezTo>
                  <a:pt x="4991744" y="4515359"/>
                  <a:pt x="4991744" y="4528647"/>
                  <a:pt x="4979120" y="4515359"/>
                </a:cubicBezTo>
                <a:cubicBezTo>
                  <a:pt x="4965832" y="4528647"/>
                  <a:pt x="4979120" y="4528647"/>
                  <a:pt x="4979120" y="4528647"/>
                </a:cubicBezTo>
                <a:cubicBezTo>
                  <a:pt x="4979120" y="4541936"/>
                  <a:pt x="4992408" y="4528647"/>
                  <a:pt x="4992408" y="4528647"/>
                </a:cubicBezTo>
                <a:cubicBezTo>
                  <a:pt x="4979120" y="4541936"/>
                  <a:pt x="4979120" y="4554559"/>
                  <a:pt x="4966497" y="4554559"/>
                </a:cubicBezTo>
                <a:cubicBezTo>
                  <a:pt x="4979785" y="4554559"/>
                  <a:pt x="4979785" y="4580472"/>
                  <a:pt x="4979785" y="4580472"/>
                </a:cubicBezTo>
                <a:cubicBezTo>
                  <a:pt x="4993073" y="4580472"/>
                  <a:pt x="4993073" y="4580472"/>
                  <a:pt x="4993073" y="4580472"/>
                </a:cubicBezTo>
                <a:cubicBezTo>
                  <a:pt x="4993073" y="4567183"/>
                  <a:pt x="4979785" y="4567183"/>
                  <a:pt x="4979785" y="4554559"/>
                </a:cubicBezTo>
                <a:cubicBezTo>
                  <a:pt x="4993073" y="4554559"/>
                  <a:pt x="5005696" y="4554559"/>
                  <a:pt x="5005696" y="4554559"/>
                </a:cubicBezTo>
                <a:cubicBezTo>
                  <a:pt x="5005696" y="4567848"/>
                  <a:pt x="5005696" y="4593760"/>
                  <a:pt x="5005696" y="4606384"/>
                </a:cubicBezTo>
                <a:cubicBezTo>
                  <a:pt x="5005696" y="4593096"/>
                  <a:pt x="5018985" y="4619672"/>
                  <a:pt x="5031609" y="4606384"/>
                </a:cubicBezTo>
                <a:cubicBezTo>
                  <a:pt x="5031609" y="4619672"/>
                  <a:pt x="5044897" y="4619672"/>
                  <a:pt x="5044897" y="4632296"/>
                </a:cubicBezTo>
                <a:cubicBezTo>
                  <a:pt x="5058185" y="4632296"/>
                  <a:pt x="5058185" y="4619008"/>
                  <a:pt x="5070809" y="4619008"/>
                </a:cubicBezTo>
                <a:cubicBezTo>
                  <a:pt x="5070809" y="4632296"/>
                  <a:pt x="5057521" y="4632296"/>
                  <a:pt x="5057521" y="4632296"/>
                </a:cubicBezTo>
                <a:cubicBezTo>
                  <a:pt x="5070809" y="4632296"/>
                  <a:pt x="5070809" y="4619008"/>
                  <a:pt x="5096722" y="4619008"/>
                </a:cubicBezTo>
                <a:lnTo>
                  <a:pt x="5096722" y="4632296"/>
                </a:lnTo>
                <a:cubicBezTo>
                  <a:pt x="5096722" y="4619008"/>
                  <a:pt x="5096722" y="4606384"/>
                  <a:pt x="5110010" y="4606384"/>
                </a:cubicBezTo>
                <a:cubicBezTo>
                  <a:pt x="5123298" y="4619672"/>
                  <a:pt x="5162499" y="4632296"/>
                  <a:pt x="5149210" y="4658208"/>
                </a:cubicBezTo>
                <a:cubicBezTo>
                  <a:pt x="5135922" y="4658208"/>
                  <a:pt x="5123298" y="4658208"/>
                  <a:pt x="5110010" y="4658208"/>
                </a:cubicBezTo>
                <a:cubicBezTo>
                  <a:pt x="5123298" y="4671497"/>
                  <a:pt x="5135922" y="4671497"/>
                  <a:pt x="5135922" y="4671497"/>
                </a:cubicBezTo>
                <a:cubicBezTo>
                  <a:pt x="5122634" y="4684785"/>
                  <a:pt x="5110010" y="4658208"/>
                  <a:pt x="5110010" y="4684785"/>
                </a:cubicBezTo>
                <a:cubicBezTo>
                  <a:pt x="5110010" y="4684785"/>
                  <a:pt x="5123298" y="4671497"/>
                  <a:pt x="5123298" y="4684785"/>
                </a:cubicBezTo>
                <a:cubicBezTo>
                  <a:pt x="5110010" y="4684785"/>
                  <a:pt x="5110010" y="4684785"/>
                  <a:pt x="5097386" y="4684785"/>
                </a:cubicBezTo>
                <a:cubicBezTo>
                  <a:pt x="5097386" y="4671497"/>
                  <a:pt x="5110674" y="4671497"/>
                  <a:pt x="5110674" y="4671497"/>
                </a:cubicBezTo>
                <a:cubicBezTo>
                  <a:pt x="5097386" y="4658208"/>
                  <a:pt x="5097386" y="4671497"/>
                  <a:pt x="5084762" y="4671497"/>
                </a:cubicBezTo>
                <a:cubicBezTo>
                  <a:pt x="5098050" y="4697408"/>
                  <a:pt x="5123962" y="4684785"/>
                  <a:pt x="5137251" y="4697408"/>
                </a:cubicBezTo>
                <a:cubicBezTo>
                  <a:pt x="5137251" y="4684120"/>
                  <a:pt x="5123962" y="4697408"/>
                  <a:pt x="5123962" y="4684120"/>
                </a:cubicBezTo>
                <a:cubicBezTo>
                  <a:pt x="5137251" y="4684120"/>
                  <a:pt x="5149875" y="4658208"/>
                  <a:pt x="5163163" y="4670832"/>
                </a:cubicBezTo>
                <a:cubicBezTo>
                  <a:pt x="5163163" y="4684120"/>
                  <a:pt x="5149875" y="4684120"/>
                  <a:pt x="5149875" y="4684120"/>
                </a:cubicBezTo>
                <a:cubicBezTo>
                  <a:pt x="5149875" y="4697408"/>
                  <a:pt x="5163163" y="4684120"/>
                  <a:pt x="5163163" y="4697408"/>
                </a:cubicBezTo>
                <a:cubicBezTo>
                  <a:pt x="5149875" y="4710697"/>
                  <a:pt x="5149875" y="4710697"/>
                  <a:pt x="5163163" y="4723321"/>
                </a:cubicBezTo>
                <a:lnTo>
                  <a:pt x="5137251" y="4723321"/>
                </a:lnTo>
                <a:cubicBezTo>
                  <a:pt x="5150539" y="4736609"/>
                  <a:pt x="5150539" y="4723321"/>
                  <a:pt x="5150539" y="4736609"/>
                </a:cubicBezTo>
                <a:lnTo>
                  <a:pt x="5137251" y="4736609"/>
                </a:lnTo>
                <a:lnTo>
                  <a:pt x="5137251" y="4749897"/>
                </a:lnTo>
                <a:cubicBezTo>
                  <a:pt x="5150539" y="4749897"/>
                  <a:pt x="5150539" y="4775810"/>
                  <a:pt x="5150539" y="4789098"/>
                </a:cubicBezTo>
                <a:lnTo>
                  <a:pt x="5163827" y="4789098"/>
                </a:lnTo>
                <a:cubicBezTo>
                  <a:pt x="5163827" y="4789098"/>
                  <a:pt x="5150539" y="4802386"/>
                  <a:pt x="5163827" y="4802386"/>
                </a:cubicBezTo>
                <a:cubicBezTo>
                  <a:pt x="5163827" y="4789098"/>
                  <a:pt x="5163827" y="4789098"/>
                  <a:pt x="5177116" y="4789098"/>
                </a:cubicBezTo>
                <a:cubicBezTo>
                  <a:pt x="5163827" y="4802386"/>
                  <a:pt x="5190404" y="4802386"/>
                  <a:pt x="5203028" y="4802386"/>
                </a:cubicBezTo>
                <a:cubicBezTo>
                  <a:pt x="5203028" y="4789098"/>
                  <a:pt x="5189740" y="4802386"/>
                  <a:pt x="5189740" y="4789098"/>
                </a:cubicBezTo>
                <a:cubicBezTo>
                  <a:pt x="5203028" y="4789098"/>
                  <a:pt x="5203028" y="4802386"/>
                  <a:pt x="5215652" y="4802386"/>
                </a:cubicBezTo>
                <a:cubicBezTo>
                  <a:pt x="5215652" y="4789098"/>
                  <a:pt x="5202364" y="4802386"/>
                  <a:pt x="5202364" y="4789098"/>
                </a:cubicBezTo>
                <a:cubicBezTo>
                  <a:pt x="5215652" y="4789098"/>
                  <a:pt x="5215652" y="4789098"/>
                  <a:pt x="5215652" y="4789098"/>
                </a:cubicBezTo>
                <a:cubicBezTo>
                  <a:pt x="5228940" y="4789098"/>
                  <a:pt x="5228940" y="4789098"/>
                  <a:pt x="5241563" y="4789098"/>
                </a:cubicBezTo>
                <a:cubicBezTo>
                  <a:pt x="5228275" y="4789098"/>
                  <a:pt x="5228275" y="4789098"/>
                  <a:pt x="5228275" y="4789098"/>
                </a:cubicBezTo>
                <a:cubicBezTo>
                  <a:pt x="5228275" y="4802386"/>
                  <a:pt x="5241563" y="4789098"/>
                  <a:pt x="5241563" y="4815010"/>
                </a:cubicBezTo>
                <a:cubicBezTo>
                  <a:pt x="5241563" y="4815010"/>
                  <a:pt x="5241563" y="4815010"/>
                  <a:pt x="5228275" y="4828298"/>
                </a:cubicBezTo>
                <a:cubicBezTo>
                  <a:pt x="5214987" y="4828298"/>
                  <a:pt x="5214987" y="4815010"/>
                  <a:pt x="5214987" y="4815010"/>
                </a:cubicBezTo>
                <a:cubicBezTo>
                  <a:pt x="5214987" y="4815010"/>
                  <a:pt x="5214987" y="4815010"/>
                  <a:pt x="5201699" y="4815010"/>
                </a:cubicBezTo>
                <a:cubicBezTo>
                  <a:pt x="5214987" y="4828298"/>
                  <a:pt x="5214987" y="4815010"/>
                  <a:pt x="5214987" y="4854210"/>
                </a:cubicBezTo>
                <a:cubicBezTo>
                  <a:pt x="5228275" y="4854210"/>
                  <a:pt x="5228275" y="4828298"/>
                  <a:pt x="5228275" y="4828298"/>
                </a:cubicBezTo>
                <a:cubicBezTo>
                  <a:pt x="5228275" y="4841586"/>
                  <a:pt x="5241563" y="4828298"/>
                  <a:pt x="5241563" y="4841586"/>
                </a:cubicBezTo>
                <a:cubicBezTo>
                  <a:pt x="5241563" y="4828298"/>
                  <a:pt x="5241563" y="4828298"/>
                  <a:pt x="5241563" y="4828298"/>
                </a:cubicBezTo>
                <a:lnTo>
                  <a:pt x="5241563" y="4828298"/>
                </a:lnTo>
                <a:cubicBezTo>
                  <a:pt x="5241563" y="4828298"/>
                  <a:pt x="5254852" y="4841586"/>
                  <a:pt x="5254852" y="4828298"/>
                </a:cubicBezTo>
                <a:cubicBezTo>
                  <a:pt x="5254852" y="4828298"/>
                  <a:pt x="5241563" y="4828298"/>
                  <a:pt x="5241563" y="4815010"/>
                </a:cubicBezTo>
                <a:cubicBezTo>
                  <a:pt x="5254852" y="4801722"/>
                  <a:pt x="5267476" y="4801722"/>
                  <a:pt x="5280764" y="4801722"/>
                </a:cubicBezTo>
                <a:cubicBezTo>
                  <a:pt x="5267476" y="4788433"/>
                  <a:pt x="5267476" y="4775810"/>
                  <a:pt x="5267476" y="4762521"/>
                </a:cubicBezTo>
                <a:cubicBezTo>
                  <a:pt x="5254187" y="4775810"/>
                  <a:pt x="5267476" y="4775810"/>
                  <a:pt x="5267476" y="4788433"/>
                </a:cubicBezTo>
                <a:cubicBezTo>
                  <a:pt x="5254187" y="4775145"/>
                  <a:pt x="5267476" y="4762521"/>
                  <a:pt x="5280764" y="4762521"/>
                </a:cubicBezTo>
                <a:lnTo>
                  <a:pt x="5280764" y="4775810"/>
                </a:lnTo>
                <a:cubicBezTo>
                  <a:pt x="5280764" y="4775810"/>
                  <a:pt x="5280764" y="4775810"/>
                  <a:pt x="5294052" y="4762521"/>
                </a:cubicBezTo>
                <a:cubicBezTo>
                  <a:pt x="5280764" y="4788433"/>
                  <a:pt x="5307341" y="4775810"/>
                  <a:pt x="5294052" y="4788433"/>
                </a:cubicBezTo>
                <a:cubicBezTo>
                  <a:pt x="5307341" y="4788433"/>
                  <a:pt x="5319965" y="4775145"/>
                  <a:pt x="5307341" y="4775145"/>
                </a:cubicBezTo>
                <a:lnTo>
                  <a:pt x="5320629" y="4775145"/>
                </a:lnTo>
                <a:cubicBezTo>
                  <a:pt x="5320629" y="4761857"/>
                  <a:pt x="5320629" y="4761857"/>
                  <a:pt x="5320629" y="4749233"/>
                </a:cubicBezTo>
                <a:cubicBezTo>
                  <a:pt x="5333917" y="4749233"/>
                  <a:pt x="5333917" y="4735945"/>
                  <a:pt x="5346541" y="4723321"/>
                </a:cubicBezTo>
                <a:cubicBezTo>
                  <a:pt x="5346541" y="4736609"/>
                  <a:pt x="5346541" y="4736609"/>
                  <a:pt x="5346541" y="4749233"/>
                </a:cubicBezTo>
                <a:cubicBezTo>
                  <a:pt x="5359829" y="4762521"/>
                  <a:pt x="5359829" y="4749233"/>
                  <a:pt x="5372453" y="4735945"/>
                </a:cubicBezTo>
                <a:cubicBezTo>
                  <a:pt x="5359165" y="4735945"/>
                  <a:pt x="5359165" y="4735945"/>
                  <a:pt x="5346541" y="4722657"/>
                </a:cubicBezTo>
                <a:cubicBezTo>
                  <a:pt x="5359829" y="4722657"/>
                  <a:pt x="5359829" y="4722657"/>
                  <a:pt x="5346541" y="4722657"/>
                </a:cubicBezTo>
                <a:cubicBezTo>
                  <a:pt x="5359829" y="4709368"/>
                  <a:pt x="5359829" y="4735945"/>
                  <a:pt x="5372453" y="4722657"/>
                </a:cubicBezTo>
                <a:cubicBezTo>
                  <a:pt x="5372453" y="4709368"/>
                  <a:pt x="5359165" y="4696744"/>
                  <a:pt x="5372453" y="4696744"/>
                </a:cubicBezTo>
                <a:cubicBezTo>
                  <a:pt x="5372453" y="4696744"/>
                  <a:pt x="5359165" y="4696744"/>
                  <a:pt x="5359165" y="4683456"/>
                </a:cubicBezTo>
                <a:cubicBezTo>
                  <a:pt x="5359165" y="4709368"/>
                  <a:pt x="5333253" y="4696744"/>
                  <a:pt x="5333253" y="4722657"/>
                </a:cubicBezTo>
                <a:cubicBezTo>
                  <a:pt x="5333253" y="4709368"/>
                  <a:pt x="5333253" y="4709368"/>
                  <a:pt x="5319965" y="4709368"/>
                </a:cubicBezTo>
                <a:cubicBezTo>
                  <a:pt x="5333253" y="4696080"/>
                  <a:pt x="5333253" y="4683456"/>
                  <a:pt x="5345877" y="4683456"/>
                </a:cubicBezTo>
                <a:cubicBezTo>
                  <a:pt x="5345877" y="4696744"/>
                  <a:pt x="5345877" y="4696744"/>
                  <a:pt x="5345877" y="4696744"/>
                </a:cubicBezTo>
                <a:cubicBezTo>
                  <a:pt x="5371789" y="4670832"/>
                  <a:pt x="5385077" y="4696744"/>
                  <a:pt x="5371789" y="4722657"/>
                </a:cubicBezTo>
                <a:cubicBezTo>
                  <a:pt x="5371789" y="4748568"/>
                  <a:pt x="5332589" y="4761857"/>
                  <a:pt x="5332589" y="4787769"/>
                </a:cubicBezTo>
                <a:cubicBezTo>
                  <a:pt x="5371789" y="4787769"/>
                  <a:pt x="5385077" y="4761857"/>
                  <a:pt x="5371789" y="4748568"/>
                </a:cubicBezTo>
                <a:cubicBezTo>
                  <a:pt x="5385077" y="4761857"/>
                  <a:pt x="5385077" y="4748568"/>
                  <a:pt x="5385077" y="4761857"/>
                </a:cubicBezTo>
                <a:cubicBezTo>
                  <a:pt x="5398366" y="4748568"/>
                  <a:pt x="5410989" y="4775145"/>
                  <a:pt x="5424277" y="4761857"/>
                </a:cubicBezTo>
                <a:cubicBezTo>
                  <a:pt x="5424277" y="4761857"/>
                  <a:pt x="5437566" y="4801057"/>
                  <a:pt x="5450190" y="4787769"/>
                </a:cubicBezTo>
                <a:cubicBezTo>
                  <a:pt x="5424277" y="4787769"/>
                  <a:pt x="5436901" y="4774481"/>
                  <a:pt x="5436901" y="4761857"/>
                </a:cubicBezTo>
                <a:cubicBezTo>
                  <a:pt x="5436901" y="4761857"/>
                  <a:pt x="5436901" y="4761857"/>
                  <a:pt x="5436901" y="4748568"/>
                </a:cubicBezTo>
                <a:lnTo>
                  <a:pt x="5436901" y="4735280"/>
                </a:lnTo>
                <a:cubicBezTo>
                  <a:pt x="5436901" y="4735280"/>
                  <a:pt x="5436901" y="4748568"/>
                  <a:pt x="5423613" y="4735280"/>
                </a:cubicBezTo>
                <a:cubicBezTo>
                  <a:pt x="5423613" y="4721992"/>
                  <a:pt x="5410325" y="4735280"/>
                  <a:pt x="5397701" y="4735280"/>
                </a:cubicBezTo>
                <a:cubicBezTo>
                  <a:pt x="5410989" y="4721992"/>
                  <a:pt x="5397701" y="4721992"/>
                  <a:pt x="5397701" y="4721992"/>
                </a:cubicBezTo>
                <a:cubicBezTo>
                  <a:pt x="5397701" y="4721992"/>
                  <a:pt x="5423613" y="4721992"/>
                  <a:pt x="5410989" y="4708704"/>
                </a:cubicBezTo>
                <a:cubicBezTo>
                  <a:pt x="5410989" y="4721992"/>
                  <a:pt x="5397701" y="4708704"/>
                  <a:pt x="5385077" y="4708704"/>
                </a:cubicBezTo>
                <a:cubicBezTo>
                  <a:pt x="5398366" y="4708704"/>
                  <a:pt x="5410989" y="4695415"/>
                  <a:pt x="5410989" y="4695415"/>
                </a:cubicBezTo>
                <a:cubicBezTo>
                  <a:pt x="5397701" y="4695415"/>
                  <a:pt x="5397701" y="4682127"/>
                  <a:pt x="5397701" y="4682127"/>
                </a:cubicBezTo>
                <a:cubicBezTo>
                  <a:pt x="5423613" y="4668839"/>
                  <a:pt x="5397701" y="4682127"/>
                  <a:pt x="5410989" y="4695415"/>
                </a:cubicBezTo>
                <a:cubicBezTo>
                  <a:pt x="5424277" y="4682127"/>
                  <a:pt x="5410989" y="4669503"/>
                  <a:pt x="5424277" y="4669503"/>
                </a:cubicBezTo>
                <a:cubicBezTo>
                  <a:pt x="5424277" y="4682792"/>
                  <a:pt x="5424277" y="4682792"/>
                  <a:pt x="5424277" y="4695415"/>
                </a:cubicBezTo>
                <a:cubicBezTo>
                  <a:pt x="5450190" y="4695415"/>
                  <a:pt x="5450190" y="4760528"/>
                  <a:pt x="5490054" y="4734616"/>
                </a:cubicBezTo>
                <a:cubicBezTo>
                  <a:pt x="5490054" y="4747904"/>
                  <a:pt x="5464142" y="4747904"/>
                  <a:pt x="5476766" y="4747904"/>
                </a:cubicBezTo>
                <a:cubicBezTo>
                  <a:pt x="5490054" y="4747904"/>
                  <a:pt x="5490054" y="4787104"/>
                  <a:pt x="5515967" y="4773816"/>
                </a:cubicBezTo>
                <a:cubicBezTo>
                  <a:pt x="5502678" y="4787104"/>
                  <a:pt x="5515967" y="4799728"/>
                  <a:pt x="5515967" y="4813017"/>
                </a:cubicBezTo>
                <a:cubicBezTo>
                  <a:pt x="5529255" y="4799728"/>
                  <a:pt x="5541879" y="4813017"/>
                  <a:pt x="5541879" y="4826305"/>
                </a:cubicBezTo>
                <a:cubicBezTo>
                  <a:pt x="5541879" y="4813017"/>
                  <a:pt x="5555167" y="4826305"/>
                  <a:pt x="5555167" y="4813017"/>
                </a:cubicBezTo>
                <a:cubicBezTo>
                  <a:pt x="5541879" y="4773816"/>
                  <a:pt x="5541879" y="4735280"/>
                  <a:pt x="5529255" y="4683456"/>
                </a:cubicBezTo>
                <a:cubicBezTo>
                  <a:pt x="5555167" y="4670168"/>
                  <a:pt x="5542543" y="4631632"/>
                  <a:pt x="5581744" y="4631632"/>
                </a:cubicBezTo>
                <a:cubicBezTo>
                  <a:pt x="5581744" y="4618343"/>
                  <a:pt x="5568456" y="4605719"/>
                  <a:pt x="5581744" y="4605719"/>
                </a:cubicBezTo>
                <a:cubicBezTo>
                  <a:pt x="5607656" y="4644920"/>
                  <a:pt x="5607656" y="4631632"/>
                  <a:pt x="5620945" y="4605719"/>
                </a:cubicBezTo>
                <a:cubicBezTo>
                  <a:pt x="5607656" y="4605719"/>
                  <a:pt x="5620945" y="4605719"/>
                  <a:pt x="5607656" y="4619008"/>
                </a:cubicBezTo>
                <a:cubicBezTo>
                  <a:pt x="5607656" y="4605719"/>
                  <a:pt x="5620945" y="4605719"/>
                  <a:pt x="5620945" y="4593096"/>
                </a:cubicBezTo>
                <a:cubicBezTo>
                  <a:pt x="5595032" y="4593096"/>
                  <a:pt x="5607656" y="4579807"/>
                  <a:pt x="5607656" y="4579807"/>
                </a:cubicBezTo>
                <a:cubicBezTo>
                  <a:pt x="5594368" y="4566519"/>
                  <a:pt x="5594368" y="4566519"/>
                  <a:pt x="5607656" y="4540607"/>
                </a:cubicBezTo>
                <a:cubicBezTo>
                  <a:pt x="5607656" y="4553895"/>
                  <a:pt x="5620945" y="4579807"/>
                  <a:pt x="5633568" y="4579807"/>
                </a:cubicBezTo>
                <a:cubicBezTo>
                  <a:pt x="5620279" y="4579807"/>
                  <a:pt x="5620279" y="4566519"/>
                  <a:pt x="5620279" y="4566519"/>
                </a:cubicBezTo>
                <a:cubicBezTo>
                  <a:pt x="5633568" y="4579807"/>
                  <a:pt x="5633568" y="4579807"/>
                  <a:pt x="5646192" y="4592431"/>
                </a:cubicBezTo>
                <a:cubicBezTo>
                  <a:pt x="5646192" y="4579143"/>
                  <a:pt x="5632903" y="4579143"/>
                  <a:pt x="5632903" y="4566519"/>
                </a:cubicBezTo>
                <a:cubicBezTo>
                  <a:pt x="5646192" y="4579807"/>
                  <a:pt x="5632903" y="4566519"/>
                  <a:pt x="5646192" y="4566519"/>
                </a:cubicBezTo>
                <a:cubicBezTo>
                  <a:pt x="5646192" y="4566519"/>
                  <a:pt x="5646192" y="4566519"/>
                  <a:pt x="5659480" y="4566519"/>
                </a:cubicBezTo>
                <a:cubicBezTo>
                  <a:pt x="5633568" y="4592431"/>
                  <a:pt x="5633568" y="4618343"/>
                  <a:pt x="5606991" y="4644255"/>
                </a:cubicBezTo>
                <a:cubicBezTo>
                  <a:pt x="5606991" y="4644255"/>
                  <a:pt x="5606991" y="4644255"/>
                  <a:pt x="5606991" y="4630967"/>
                </a:cubicBezTo>
                <a:cubicBezTo>
                  <a:pt x="5593703" y="4670168"/>
                  <a:pt x="5581080" y="4670168"/>
                  <a:pt x="5567791" y="4696080"/>
                </a:cubicBezTo>
                <a:cubicBezTo>
                  <a:pt x="5554503" y="4696080"/>
                  <a:pt x="5567791" y="4670168"/>
                  <a:pt x="5554503" y="4670168"/>
                </a:cubicBezTo>
                <a:lnTo>
                  <a:pt x="5554503" y="4683456"/>
                </a:lnTo>
                <a:cubicBezTo>
                  <a:pt x="5541215" y="4683456"/>
                  <a:pt x="5541215" y="4683456"/>
                  <a:pt x="5541215" y="4683456"/>
                </a:cubicBezTo>
                <a:cubicBezTo>
                  <a:pt x="5567126" y="4683456"/>
                  <a:pt x="5541215" y="4709368"/>
                  <a:pt x="5554503" y="4709368"/>
                </a:cubicBezTo>
                <a:cubicBezTo>
                  <a:pt x="5567791" y="4709368"/>
                  <a:pt x="5567791" y="4683456"/>
                  <a:pt x="5580415" y="4696080"/>
                </a:cubicBezTo>
                <a:cubicBezTo>
                  <a:pt x="5593703" y="4696080"/>
                  <a:pt x="5606327" y="4709368"/>
                  <a:pt x="5619615" y="4709368"/>
                </a:cubicBezTo>
                <a:cubicBezTo>
                  <a:pt x="5606327" y="4696080"/>
                  <a:pt x="5619615" y="4683456"/>
                  <a:pt x="5632903" y="4683456"/>
                </a:cubicBezTo>
                <a:cubicBezTo>
                  <a:pt x="5632903" y="4670168"/>
                  <a:pt x="5619615" y="4670168"/>
                  <a:pt x="5632903" y="4670168"/>
                </a:cubicBezTo>
                <a:cubicBezTo>
                  <a:pt x="5619615" y="4670168"/>
                  <a:pt x="5606991" y="4670168"/>
                  <a:pt x="5606991" y="4656879"/>
                </a:cubicBezTo>
                <a:cubicBezTo>
                  <a:pt x="5620279" y="4656879"/>
                  <a:pt x="5646192" y="4643591"/>
                  <a:pt x="5646192" y="4670168"/>
                </a:cubicBezTo>
                <a:cubicBezTo>
                  <a:pt x="5659480" y="4670168"/>
                  <a:pt x="5659480" y="4656879"/>
                  <a:pt x="5659480" y="4644255"/>
                </a:cubicBezTo>
                <a:lnTo>
                  <a:pt x="5672768" y="4644255"/>
                </a:lnTo>
                <a:lnTo>
                  <a:pt x="5672768" y="4657544"/>
                </a:lnTo>
                <a:cubicBezTo>
                  <a:pt x="5672768" y="4657544"/>
                  <a:pt x="5672768" y="4644255"/>
                  <a:pt x="5686057" y="4644255"/>
                </a:cubicBezTo>
                <a:cubicBezTo>
                  <a:pt x="5686057" y="4644255"/>
                  <a:pt x="5699345" y="4644255"/>
                  <a:pt x="5699345" y="4657544"/>
                </a:cubicBezTo>
                <a:cubicBezTo>
                  <a:pt x="5686057" y="4657544"/>
                  <a:pt x="5686057" y="4644255"/>
                  <a:pt x="5686057" y="4657544"/>
                </a:cubicBezTo>
                <a:cubicBezTo>
                  <a:pt x="5699345" y="4657544"/>
                  <a:pt x="5686057" y="4670832"/>
                  <a:pt x="5699345" y="4657544"/>
                </a:cubicBezTo>
                <a:cubicBezTo>
                  <a:pt x="5699345" y="4657544"/>
                  <a:pt x="5699345" y="4644255"/>
                  <a:pt x="5699345" y="4631632"/>
                </a:cubicBezTo>
                <a:cubicBezTo>
                  <a:pt x="5712633" y="4657544"/>
                  <a:pt x="5712633" y="4670832"/>
                  <a:pt x="5699345" y="4683456"/>
                </a:cubicBezTo>
                <a:lnTo>
                  <a:pt x="5699345" y="4670168"/>
                </a:lnTo>
                <a:cubicBezTo>
                  <a:pt x="5686057" y="4670168"/>
                  <a:pt x="5699345" y="4683456"/>
                  <a:pt x="5686057" y="4683456"/>
                </a:cubicBezTo>
                <a:lnTo>
                  <a:pt x="5672768" y="4683456"/>
                </a:lnTo>
                <a:cubicBezTo>
                  <a:pt x="5672768" y="4696744"/>
                  <a:pt x="5672768" y="4696744"/>
                  <a:pt x="5672768" y="4696744"/>
                </a:cubicBezTo>
                <a:cubicBezTo>
                  <a:pt x="5698681" y="4710032"/>
                  <a:pt x="5711969" y="4670832"/>
                  <a:pt x="5725257" y="4696744"/>
                </a:cubicBezTo>
                <a:cubicBezTo>
                  <a:pt x="5725257" y="4683456"/>
                  <a:pt x="5699345" y="4696744"/>
                  <a:pt x="5711969" y="4710032"/>
                </a:cubicBezTo>
                <a:cubicBezTo>
                  <a:pt x="5725257" y="4696744"/>
                  <a:pt x="5725257" y="4710032"/>
                  <a:pt x="5725257" y="4710032"/>
                </a:cubicBezTo>
                <a:cubicBezTo>
                  <a:pt x="5725257" y="4684120"/>
                  <a:pt x="5751170" y="4710032"/>
                  <a:pt x="5751170" y="4710032"/>
                </a:cubicBezTo>
                <a:cubicBezTo>
                  <a:pt x="5751170" y="4710032"/>
                  <a:pt x="5751170" y="4684120"/>
                  <a:pt x="5764458" y="4696744"/>
                </a:cubicBezTo>
                <a:cubicBezTo>
                  <a:pt x="5764458" y="4696744"/>
                  <a:pt x="5764458" y="4696744"/>
                  <a:pt x="5764458" y="4710032"/>
                </a:cubicBezTo>
                <a:cubicBezTo>
                  <a:pt x="5777746" y="4710032"/>
                  <a:pt x="5777746" y="4696744"/>
                  <a:pt x="5790370" y="4710032"/>
                </a:cubicBezTo>
                <a:cubicBezTo>
                  <a:pt x="5790370" y="4696744"/>
                  <a:pt x="5777082" y="4696744"/>
                  <a:pt x="5777082" y="4684120"/>
                </a:cubicBezTo>
                <a:cubicBezTo>
                  <a:pt x="5790370" y="4697408"/>
                  <a:pt x="5790370" y="4684120"/>
                  <a:pt x="5790370" y="4697408"/>
                </a:cubicBezTo>
                <a:lnTo>
                  <a:pt x="5790370" y="4697408"/>
                </a:lnTo>
                <a:lnTo>
                  <a:pt x="5790370" y="4710697"/>
                </a:lnTo>
                <a:cubicBezTo>
                  <a:pt x="5803658" y="4723985"/>
                  <a:pt x="5803658" y="4697408"/>
                  <a:pt x="5816282" y="4710697"/>
                </a:cubicBezTo>
                <a:cubicBezTo>
                  <a:pt x="5802993" y="4710697"/>
                  <a:pt x="5816282" y="4723985"/>
                  <a:pt x="5802993" y="4736609"/>
                </a:cubicBezTo>
                <a:cubicBezTo>
                  <a:pt x="5816282" y="4736609"/>
                  <a:pt x="5828906" y="4736609"/>
                  <a:pt x="5828906" y="4736609"/>
                </a:cubicBezTo>
                <a:cubicBezTo>
                  <a:pt x="5828906" y="4723321"/>
                  <a:pt x="5828906" y="4736609"/>
                  <a:pt x="5815617" y="4736609"/>
                </a:cubicBezTo>
                <a:cubicBezTo>
                  <a:pt x="5815617" y="4723321"/>
                  <a:pt x="5815617" y="4710697"/>
                  <a:pt x="5815617" y="4697408"/>
                </a:cubicBezTo>
                <a:cubicBezTo>
                  <a:pt x="5828906" y="4710697"/>
                  <a:pt x="5828906" y="4710697"/>
                  <a:pt x="5828906" y="4710697"/>
                </a:cubicBezTo>
                <a:cubicBezTo>
                  <a:pt x="5815617" y="4697408"/>
                  <a:pt x="5842194" y="4697408"/>
                  <a:pt x="5842194" y="4684785"/>
                </a:cubicBezTo>
                <a:cubicBezTo>
                  <a:pt x="5855482" y="4684785"/>
                  <a:pt x="5855482" y="4710697"/>
                  <a:pt x="5868106" y="4710697"/>
                </a:cubicBezTo>
                <a:cubicBezTo>
                  <a:pt x="5881395" y="4736609"/>
                  <a:pt x="5868106" y="4736609"/>
                  <a:pt x="5881395" y="4749897"/>
                </a:cubicBezTo>
                <a:cubicBezTo>
                  <a:pt x="5881395" y="4749897"/>
                  <a:pt x="5881395" y="4749897"/>
                  <a:pt x="5881395" y="4736609"/>
                </a:cubicBezTo>
                <a:cubicBezTo>
                  <a:pt x="5894683" y="4749897"/>
                  <a:pt x="5920595" y="4749897"/>
                  <a:pt x="5907307" y="4762521"/>
                </a:cubicBezTo>
                <a:cubicBezTo>
                  <a:pt x="5920595" y="4749233"/>
                  <a:pt x="5920595" y="4723321"/>
                  <a:pt x="5907307" y="4710697"/>
                </a:cubicBezTo>
                <a:cubicBezTo>
                  <a:pt x="5894019" y="4723985"/>
                  <a:pt x="5894019" y="4723985"/>
                  <a:pt x="5894019" y="4697408"/>
                </a:cubicBezTo>
                <a:cubicBezTo>
                  <a:pt x="5907307" y="4710697"/>
                  <a:pt x="5907307" y="4697408"/>
                  <a:pt x="5894019" y="4697408"/>
                </a:cubicBezTo>
                <a:cubicBezTo>
                  <a:pt x="5919931" y="4697408"/>
                  <a:pt x="5933219" y="4684120"/>
                  <a:pt x="5933219" y="4697408"/>
                </a:cubicBezTo>
                <a:cubicBezTo>
                  <a:pt x="5933219" y="4697408"/>
                  <a:pt x="5946507" y="4697408"/>
                  <a:pt x="5959131" y="4684120"/>
                </a:cubicBezTo>
                <a:cubicBezTo>
                  <a:pt x="5959131" y="4684120"/>
                  <a:pt x="5959131" y="4697408"/>
                  <a:pt x="5945842" y="4697408"/>
                </a:cubicBezTo>
                <a:lnTo>
                  <a:pt x="5945842" y="4697408"/>
                </a:lnTo>
                <a:cubicBezTo>
                  <a:pt x="5945842" y="4710697"/>
                  <a:pt x="5959131" y="4723321"/>
                  <a:pt x="5971755" y="4723321"/>
                </a:cubicBezTo>
                <a:cubicBezTo>
                  <a:pt x="5958466" y="4736609"/>
                  <a:pt x="5945842" y="4749233"/>
                  <a:pt x="5932554" y="4762521"/>
                </a:cubicBezTo>
                <a:cubicBezTo>
                  <a:pt x="5932554" y="4762521"/>
                  <a:pt x="5932554" y="4749233"/>
                  <a:pt x="5919266" y="4749233"/>
                </a:cubicBezTo>
                <a:cubicBezTo>
                  <a:pt x="5932554" y="4775145"/>
                  <a:pt x="5945178" y="4814346"/>
                  <a:pt x="5932554" y="4840258"/>
                </a:cubicBezTo>
                <a:cubicBezTo>
                  <a:pt x="5958466" y="4814346"/>
                  <a:pt x="5971755" y="4840258"/>
                  <a:pt x="5971755" y="4853546"/>
                </a:cubicBezTo>
                <a:cubicBezTo>
                  <a:pt x="5985043" y="4853546"/>
                  <a:pt x="5985043" y="4840258"/>
                  <a:pt x="5997667" y="4853546"/>
                </a:cubicBezTo>
                <a:cubicBezTo>
                  <a:pt x="5984379" y="4866834"/>
                  <a:pt x="5971755" y="4853546"/>
                  <a:pt x="5971755" y="4866834"/>
                </a:cubicBezTo>
                <a:cubicBezTo>
                  <a:pt x="5985043" y="4866834"/>
                  <a:pt x="5997667" y="4866834"/>
                  <a:pt x="5997667" y="4892746"/>
                </a:cubicBezTo>
                <a:cubicBezTo>
                  <a:pt x="6010955" y="4879458"/>
                  <a:pt x="6023579" y="4866834"/>
                  <a:pt x="6010955" y="4853546"/>
                </a:cubicBezTo>
                <a:cubicBezTo>
                  <a:pt x="6024244" y="4853546"/>
                  <a:pt x="6024244" y="4853546"/>
                  <a:pt x="6050156" y="4853546"/>
                </a:cubicBezTo>
                <a:cubicBezTo>
                  <a:pt x="6050156" y="4827634"/>
                  <a:pt x="6076068" y="4840258"/>
                  <a:pt x="6076068" y="4827634"/>
                </a:cubicBezTo>
                <a:cubicBezTo>
                  <a:pt x="6076068" y="4827634"/>
                  <a:pt x="6076068" y="4814346"/>
                  <a:pt x="6089357" y="4814346"/>
                </a:cubicBezTo>
                <a:cubicBezTo>
                  <a:pt x="6089357" y="4827634"/>
                  <a:pt x="6089357" y="4827634"/>
                  <a:pt x="6089357" y="4827634"/>
                </a:cubicBezTo>
                <a:cubicBezTo>
                  <a:pt x="6089357" y="4814346"/>
                  <a:pt x="6089357" y="4814346"/>
                  <a:pt x="6076068" y="4814346"/>
                </a:cubicBezTo>
                <a:cubicBezTo>
                  <a:pt x="6089357" y="4775145"/>
                  <a:pt x="6062780" y="4710697"/>
                  <a:pt x="6010291" y="4697408"/>
                </a:cubicBezTo>
                <a:cubicBezTo>
                  <a:pt x="6023579" y="4697408"/>
                  <a:pt x="6010291" y="4684120"/>
                  <a:pt x="6010291" y="4684120"/>
                </a:cubicBezTo>
                <a:cubicBezTo>
                  <a:pt x="5997003" y="4684120"/>
                  <a:pt x="6010291" y="4697408"/>
                  <a:pt x="6010291" y="4697408"/>
                </a:cubicBezTo>
                <a:cubicBezTo>
                  <a:pt x="5997003" y="4697408"/>
                  <a:pt x="5997003" y="4697408"/>
                  <a:pt x="5984379" y="4697408"/>
                </a:cubicBezTo>
                <a:cubicBezTo>
                  <a:pt x="5984379" y="4684120"/>
                  <a:pt x="5984379" y="4658208"/>
                  <a:pt x="5971090" y="4658208"/>
                </a:cubicBezTo>
                <a:cubicBezTo>
                  <a:pt x="5984379" y="4658208"/>
                  <a:pt x="5984379" y="4671497"/>
                  <a:pt x="5971090" y="4671497"/>
                </a:cubicBezTo>
                <a:cubicBezTo>
                  <a:pt x="5957802" y="4645584"/>
                  <a:pt x="5971090" y="4671497"/>
                  <a:pt x="5945178" y="4658208"/>
                </a:cubicBezTo>
                <a:cubicBezTo>
                  <a:pt x="5958466" y="4684120"/>
                  <a:pt x="5945178" y="4658208"/>
                  <a:pt x="5931890" y="4684120"/>
                </a:cubicBezTo>
                <a:cubicBezTo>
                  <a:pt x="5931890" y="4670832"/>
                  <a:pt x="5931890" y="4670832"/>
                  <a:pt x="5931890" y="4658208"/>
                </a:cubicBezTo>
                <a:cubicBezTo>
                  <a:pt x="5905978" y="4658208"/>
                  <a:pt x="5905978" y="4644920"/>
                  <a:pt x="5905978" y="4619008"/>
                </a:cubicBezTo>
                <a:cubicBezTo>
                  <a:pt x="5919266" y="4605719"/>
                  <a:pt x="5905978" y="4605719"/>
                  <a:pt x="5919266" y="4605719"/>
                </a:cubicBezTo>
                <a:cubicBezTo>
                  <a:pt x="5919266" y="4605719"/>
                  <a:pt x="5919266" y="4592431"/>
                  <a:pt x="5919266" y="4579807"/>
                </a:cubicBezTo>
                <a:cubicBezTo>
                  <a:pt x="5905978" y="4579807"/>
                  <a:pt x="5893354" y="4579807"/>
                  <a:pt x="5893354" y="4566519"/>
                </a:cubicBezTo>
                <a:cubicBezTo>
                  <a:pt x="5867442" y="4566519"/>
                  <a:pt x="5893354" y="4553231"/>
                  <a:pt x="5867442" y="4540607"/>
                </a:cubicBezTo>
                <a:cubicBezTo>
                  <a:pt x="5880730" y="4540607"/>
                  <a:pt x="5880730" y="4540607"/>
                  <a:pt x="5893354" y="4527319"/>
                </a:cubicBezTo>
                <a:cubicBezTo>
                  <a:pt x="5880066" y="4527319"/>
                  <a:pt x="5880066" y="4540607"/>
                  <a:pt x="5880066" y="4540607"/>
                </a:cubicBezTo>
                <a:cubicBezTo>
                  <a:pt x="5866778" y="4514695"/>
                  <a:pt x="5880066" y="4527319"/>
                  <a:pt x="5880066" y="4514695"/>
                </a:cubicBezTo>
                <a:cubicBezTo>
                  <a:pt x="5893354" y="4527983"/>
                  <a:pt x="5893354" y="4527983"/>
                  <a:pt x="5893354" y="4540607"/>
                </a:cubicBezTo>
                <a:cubicBezTo>
                  <a:pt x="5906643" y="4527319"/>
                  <a:pt x="5906643" y="4501406"/>
                  <a:pt x="5919266" y="4488783"/>
                </a:cubicBezTo>
                <a:cubicBezTo>
                  <a:pt x="5945178" y="4488783"/>
                  <a:pt x="5945178" y="4502071"/>
                  <a:pt x="5958466" y="4514695"/>
                </a:cubicBezTo>
                <a:cubicBezTo>
                  <a:pt x="5945178" y="4527983"/>
                  <a:pt x="5958466" y="4527983"/>
                  <a:pt x="5945178" y="4553895"/>
                </a:cubicBezTo>
                <a:cubicBezTo>
                  <a:pt x="5971090" y="4553895"/>
                  <a:pt x="5945178" y="4579807"/>
                  <a:pt x="5971090" y="4579807"/>
                </a:cubicBezTo>
                <a:cubicBezTo>
                  <a:pt x="5971090" y="4553895"/>
                  <a:pt x="5971090" y="4553895"/>
                  <a:pt x="5984379" y="4553895"/>
                </a:cubicBezTo>
                <a:cubicBezTo>
                  <a:pt x="5984379" y="4540607"/>
                  <a:pt x="5984379" y="4514695"/>
                  <a:pt x="5997667" y="4514695"/>
                </a:cubicBezTo>
                <a:lnTo>
                  <a:pt x="6010955" y="4514695"/>
                </a:lnTo>
                <a:lnTo>
                  <a:pt x="6010955" y="4514695"/>
                </a:lnTo>
                <a:cubicBezTo>
                  <a:pt x="6024244" y="4527983"/>
                  <a:pt x="6024244" y="4514695"/>
                  <a:pt x="6036868" y="4514695"/>
                </a:cubicBezTo>
                <a:cubicBezTo>
                  <a:pt x="6050156" y="4540607"/>
                  <a:pt x="6076068" y="4553895"/>
                  <a:pt x="6102645" y="4553895"/>
                </a:cubicBezTo>
                <a:cubicBezTo>
                  <a:pt x="6115933" y="4553895"/>
                  <a:pt x="6115933" y="4553895"/>
                  <a:pt x="6115933" y="4567183"/>
                </a:cubicBezTo>
                <a:cubicBezTo>
                  <a:pt x="6115933" y="4567183"/>
                  <a:pt x="6129221" y="4567183"/>
                  <a:pt x="6129221" y="4553895"/>
                </a:cubicBezTo>
                <a:cubicBezTo>
                  <a:pt x="6129221" y="4540607"/>
                  <a:pt x="6122577" y="4553895"/>
                  <a:pt x="6122577" y="4541271"/>
                </a:cubicBezTo>
                <a:lnTo>
                  <a:pt x="6122577" y="4541271"/>
                </a:lnTo>
                <a:close/>
                <a:moveTo>
                  <a:pt x="6044176" y="4398422"/>
                </a:moveTo>
                <a:cubicBezTo>
                  <a:pt x="6044176" y="4424334"/>
                  <a:pt x="6030888" y="4398422"/>
                  <a:pt x="6018264" y="4398422"/>
                </a:cubicBezTo>
                <a:lnTo>
                  <a:pt x="6044176" y="4398422"/>
                </a:lnTo>
                <a:lnTo>
                  <a:pt x="6044176" y="4398422"/>
                </a:lnTo>
                <a:close/>
                <a:moveTo>
                  <a:pt x="5558489" y="3658929"/>
                </a:moveTo>
                <a:cubicBezTo>
                  <a:pt x="5558489" y="3658929"/>
                  <a:pt x="5545201" y="3633017"/>
                  <a:pt x="5545201" y="3658929"/>
                </a:cubicBezTo>
                <a:cubicBezTo>
                  <a:pt x="5532577" y="3658929"/>
                  <a:pt x="5558489" y="3633017"/>
                  <a:pt x="5558489" y="3658929"/>
                </a:cubicBezTo>
                <a:lnTo>
                  <a:pt x="5558489" y="3658929"/>
                </a:lnTo>
                <a:close/>
                <a:moveTo>
                  <a:pt x="5519289" y="3607105"/>
                </a:moveTo>
                <a:cubicBezTo>
                  <a:pt x="5519289" y="3619729"/>
                  <a:pt x="5519289" y="3619729"/>
                  <a:pt x="5519289" y="3607105"/>
                </a:cubicBezTo>
                <a:cubicBezTo>
                  <a:pt x="5532577" y="3620393"/>
                  <a:pt x="5545201" y="3620393"/>
                  <a:pt x="5545201" y="3646305"/>
                </a:cubicBezTo>
                <a:cubicBezTo>
                  <a:pt x="5519289" y="3633017"/>
                  <a:pt x="5519289" y="3607105"/>
                  <a:pt x="5506001" y="3620393"/>
                </a:cubicBezTo>
                <a:cubicBezTo>
                  <a:pt x="5506665" y="3619729"/>
                  <a:pt x="5519289" y="3619729"/>
                  <a:pt x="5519289" y="3607105"/>
                </a:cubicBezTo>
                <a:lnTo>
                  <a:pt x="5519289" y="3607105"/>
                </a:lnTo>
                <a:close/>
                <a:moveTo>
                  <a:pt x="5610978" y="3607105"/>
                </a:moveTo>
                <a:cubicBezTo>
                  <a:pt x="5610978" y="3607105"/>
                  <a:pt x="5624267" y="3607105"/>
                  <a:pt x="5624267" y="3620393"/>
                </a:cubicBezTo>
                <a:cubicBezTo>
                  <a:pt x="5610978" y="3607105"/>
                  <a:pt x="5610978" y="3607105"/>
                  <a:pt x="5610978" y="3607105"/>
                </a:cubicBezTo>
                <a:cubicBezTo>
                  <a:pt x="5610978" y="3607105"/>
                  <a:pt x="5610978" y="3607105"/>
                  <a:pt x="5597690" y="3607105"/>
                </a:cubicBezTo>
                <a:lnTo>
                  <a:pt x="5610978" y="3607105"/>
                </a:lnTo>
                <a:lnTo>
                  <a:pt x="5610978" y="3607105"/>
                </a:lnTo>
                <a:close/>
                <a:moveTo>
                  <a:pt x="5585066" y="3567904"/>
                </a:moveTo>
                <a:cubicBezTo>
                  <a:pt x="5585066" y="3581192"/>
                  <a:pt x="5585066" y="3581192"/>
                  <a:pt x="5585066" y="3581192"/>
                </a:cubicBezTo>
                <a:cubicBezTo>
                  <a:pt x="5571778" y="3594481"/>
                  <a:pt x="5571778" y="3594481"/>
                  <a:pt x="5559154" y="3581192"/>
                </a:cubicBezTo>
                <a:cubicBezTo>
                  <a:pt x="5571778" y="3567904"/>
                  <a:pt x="5571778" y="3567904"/>
                  <a:pt x="5585066" y="3567904"/>
                </a:cubicBezTo>
                <a:lnTo>
                  <a:pt x="5585066" y="3567904"/>
                </a:lnTo>
                <a:close/>
                <a:moveTo>
                  <a:pt x="5466800" y="3451632"/>
                </a:moveTo>
                <a:cubicBezTo>
                  <a:pt x="5466800" y="3438343"/>
                  <a:pt x="5480088" y="3438343"/>
                  <a:pt x="5480088" y="3425720"/>
                </a:cubicBezTo>
                <a:cubicBezTo>
                  <a:pt x="5493377" y="3425720"/>
                  <a:pt x="5506001" y="3425720"/>
                  <a:pt x="5506001" y="3439008"/>
                </a:cubicBezTo>
                <a:cubicBezTo>
                  <a:pt x="5480088" y="3439008"/>
                  <a:pt x="5492712" y="3464920"/>
                  <a:pt x="5480088" y="3452296"/>
                </a:cubicBezTo>
                <a:cubicBezTo>
                  <a:pt x="5480088" y="3465585"/>
                  <a:pt x="5480088" y="3465585"/>
                  <a:pt x="5493377" y="3465585"/>
                </a:cubicBezTo>
                <a:cubicBezTo>
                  <a:pt x="5506665" y="3478873"/>
                  <a:pt x="5493377" y="3478873"/>
                  <a:pt x="5493377" y="3478873"/>
                </a:cubicBezTo>
                <a:cubicBezTo>
                  <a:pt x="5493377" y="3492161"/>
                  <a:pt x="5480088" y="3492161"/>
                  <a:pt x="5467464" y="3492161"/>
                </a:cubicBezTo>
                <a:cubicBezTo>
                  <a:pt x="5467464" y="3492161"/>
                  <a:pt x="5467464" y="3466249"/>
                  <a:pt x="5480752" y="3478873"/>
                </a:cubicBezTo>
                <a:cubicBezTo>
                  <a:pt x="5480752" y="3465585"/>
                  <a:pt x="5467464" y="3452961"/>
                  <a:pt x="5467464" y="3465585"/>
                </a:cubicBezTo>
                <a:cubicBezTo>
                  <a:pt x="5454176" y="3465585"/>
                  <a:pt x="5467464" y="3452296"/>
                  <a:pt x="5454176" y="3452296"/>
                </a:cubicBezTo>
                <a:lnTo>
                  <a:pt x="5466800" y="3452296"/>
                </a:lnTo>
                <a:lnTo>
                  <a:pt x="5466800" y="3451632"/>
                </a:lnTo>
                <a:close/>
                <a:moveTo>
                  <a:pt x="5480088" y="3555281"/>
                </a:moveTo>
                <a:cubicBezTo>
                  <a:pt x="5480088" y="3581192"/>
                  <a:pt x="5480088" y="3581192"/>
                  <a:pt x="5454176" y="3568569"/>
                </a:cubicBezTo>
                <a:cubicBezTo>
                  <a:pt x="5466800" y="3567904"/>
                  <a:pt x="5466800" y="3555281"/>
                  <a:pt x="5480088" y="3555281"/>
                </a:cubicBezTo>
                <a:lnTo>
                  <a:pt x="5480088" y="3555281"/>
                </a:lnTo>
                <a:close/>
                <a:moveTo>
                  <a:pt x="2228445" y="1621835"/>
                </a:moveTo>
                <a:cubicBezTo>
                  <a:pt x="2215157" y="1621835"/>
                  <a:pt x="2228445" y="1608547"/>
                  <a:pt x="2241733" y="1621835"/>
                </a:cubicBezTo>
                <a:lnTo>
                  <a:pt x="2228445" y="1621835"/>
                </a:lnTo>
                <a:lnTo>
                  <a:pt x="2228445" y="1621835"/>
                </a:lnTo>
                <a:close/>
                <a:moveTo>
                  <a:pt x="2765956" y="2400529"/>
                </a:moveTo>
                <a:cubicBezTo>
                  <a:pt x="2765956" y="2387240"/>
                  <a:pt x="2765956" y="2387240"/>
                  <a:pt x="2765956" y="2387240"/>
                </a:cubicBezTo>
                <a:cubicBezTo>
                  <a:pt x="2791869" y="2387240"/>
                  <a:pt x="2791869" y="2387240"/>
                  <a:pt x="2791869" y="2387240"/>
                </a:cubicBezTo>
                <a:cubicBezTo>
                  <a:pt x="2792533" y="2400529"/>
                  <a:pt x="2779245" y="2400529"/>
                  <a:pt x="2765956" y="2400529"/>
                </a:cubicBezTo>
                <a:lnTo>
                  <a:pt x="2765956" y="2400529"/>
                </a:lnTo>
                <a:close/>
                <a:moveTo>
                  <a:pt x="3041688" y="1959358"/>
                </a:moveTo>
                <a:cubicBezTo>
                  <a:pt x="3054976" y="1959358"/>
                  <a:pt x="3067600" y="1946069"/>
                  <a:pt x="3080889" y="1959358"/>
                </a:cubicBezTo>
                <a:cubicBezTo>
                  <a:pt x="3080889" y="1959358"/>
                  <a:pt x="3094177" y="1959358"/>
                  <a:pt x="3094177" y="1972646"/>
                </a:cubicBezTo>
                <a:cubicBezTo>
                  <a:pt x="3054976" y="1972646"/>
                  <a:pt x="3028400" y="2024470"/>
                  <a:pt x="2989199" y="2011846"/>
                </a:cubicBezTo>
                <a:cubicBezTo>
                  <a:pt x="2989199" y="1998558"/>
                  <a:pt x="2989199" y="1998558"/>
                  <a:pt x="3002488" y="1998558"/>
                </a:cubicBezTo>
                <a:cubicBezTo>
                  <a:pt x="2962623" y="1946069"/>
                  <a:pt x="3028400" y="1920157"/>
                  <a:pt x="3041688" y="1959358"/>
                </a:cubicBezTo>
                <a:lnTo>
                  <a:pt x="3041688" y="1959358"/>
                </a:lnTo>
                <a:close/>
                <a:moveTo>
                  <a:pt x="2923423" y="1894245"/>
                </a:moveTo>
                <a:cubicBezTo>
                  <a:pt x="2962623" y="1894245"/>
                  <a:pt x="2975911" y="1933445"/>
                  <a:pt x="2975911" y="1971981"/>
                </a:cubicBezTo>
                <a:cubicBezTo>
                  <a:pt x="2962623" y="1971981"/>
                  <a:pt x="2962623" y="1985270"/>
                  <a:pt x="2962623" y="1985270"/>
                </a:cubicBezTo>
                <a:cubicBezTo>
                  <a:pt x="2949334" y="1985270"/>
                  <a:pt x="2936711" y="1985270"/>
                  <a:pt x="2923423" y="1959358"/>
                </a:cubicBezTo>
                <a:cubicBezTo>
                  <a:pt x="2897511" y="1972646"/>
                  <a:pt x="2884222" y="1907533"/>
                  <a:pt x="2923423" y="1894245"/>
                </a:cubicBezTo>
                <a:lnTo>
                  <a:pt x="2923423" y="1894245"/>
                </a:lnTo>
                <a:close/>
                <a:moveTo>
                  <a:pt x="2870934" y="1868333"/>
                </a:moveTo>
                <a:cubicBezTo>
                  <a:pt x="2884222" y="1881621"/>
                  <a:pt x="2884222" y="1907533"/>
                  <a:pt x="2870934" y="1933445"/>
                </a:cubicBezTo>
                <a:cubicBezTo>
                  <a:pt x="2857646" y="1933445"/>
                  <a:pt x="2857646" y="1933445"/>
                  <a:pt x="2857646" y="1933445"/>
                </a:cubicBezTo>
                <a:cubicBezTo>
                  <a:pt x="2857646" y="1907533"/>
                  <a:pt x="2857646" y="1907533"/>
                  <a:pt x="2857646" y="1907533"/>
                </a:cubicBezTo>
                <a:lnTo>
                  <a:pt x="2857646" y="1920822"/>
                </a:lnTo>
                <a:cubicBezTo>
                  <a:pt x="2844357" y="1920822"/>
                  <a:pt x="2844357" y="1920822"/>
                  <a:pt x="2831733" y="1920822"/>
                </a:cubicBezTo>
                <a:cubicBezTo>
                  <a:pt x="2845022" y="1907533"/>
                  <a:pt x="2845022" y="1881621"/>
                  <a:pt x="2870934" y="1868333"/>
                </a:cubicBezTo>
                <a:lnTo>
                  <a:pt x="2870934" y="1868333"/>
                </a:lnTo>
                <a:close/>
                <a:moveTo>
                  <a:pt x="2674268" y="2024470"/>
                </a:moveTo>
                <a:cubicBezTo>
                  <a:pt x="2674268" y="2024470"/>
                  <a:pt x="2674268" y="2037758"/>
                  <a:pt x="2687556" y="2037758"/>
                </a:cubicBezTo>
                <a:cubicBezTo>
                  <a:pt x="2674268" y="2051047"/>
                  <a:pt x="2661644" y="2011846"/>
                  <a:pt x="2635067" y="2024470"/>
                </a:cubicBezTo>
                <a:cubicBezTo>
                  <a:pt x="2635067" y="2011182"/>
                  <a:pt x="2621779" y="2011182"/>
                  <a:pt x="2635067" y="1998558"/>
                </a:cubicBezTo>
                <a:cubicBezTo>
                  <a:pt x="2621779" y="1998558"/>
                  <a:pt x="2621779" y="2011846"/>
                  <a:pt x="2609155" y="2011846"/>
                </a:cubicBezTo>
                <a:cubicBezTo>
                  <a:pt x="2595866" y="1998558"/>
                  <a:pt x="2595866" y="1985934"/>
                  <a:pt x="2595866" y="1972646"/>
                </a:cubicBezTo>
                <a:cubicBezTo>
                  <a:pt x="2569954" y="1985934"/>
                  <a:pt x="2556666" y="1946734"/>
                  <a:pt x="2530089" y="1933445"/>
                </a:cubicBezTo>
                <a:cubicBezTo>
                  <a:pt x="2530089" y="1933445"/>
                  <a:pt x="2543377" y="1933445"/>
                  <a:pt x="2530089" y="1920157"/>
                </a:cubicBezTo>
                <a:cubicBezTo>
                  <a:pt x="2556002" y="1933445"/>
                  <a:pt x="2556002" y="1959358"/>
                  <a:pt x="2595866" y="1959358"/>
                </a:cubicBezTo>
                <a:cubicBezTo>
                  <a:pt x="2595866" y="1972646"/>
                  <a:pt x="2621779" y="1985270"/>
                  <a:pt x="2648355" y="1985270"/>
                </a:cubicBezTo>
                <a:cubicBezTo>
                  <a:pt x="2674268" y="1998558"/>
                  <a:pt x="2700844" y="2037094"/>
                  <a:pt x="2700844" y="2063006"/>
                </a:cubicBezTo>
                <a:cubicBezTo>
                  <a:pt x="2687556" y="2050382"/>
                  <a:pt x="2687556" y="2037094"/>
                  <a:pt x="2674268" y="2024470"/>
                </a:cubicBezTo>
                <a:lnTo>
                  <a:pt x="2674268" y="2024470"/>
                </a:lnTo>
                <a:close/>
                <a:moveTo>
                  <a:pt x="2700844" y="2088918"/>
                </a:moveTo>
                <a:cubicBezTo>
                  <a:pt x="2726756" y="2102207"/>
                  <a:pt x="2753332" y="2102207"/>
                  <a:pt x="2766620" y="2128119"/>
                </a:cubicBezTo>
                <a:cubicBezTo>
                  <a:pt x="2726756" y="2114830"/>
                  <a:pt x="2700844" y="2128119"/>
                  <a:pt x="2700844" y="2088918"/>
                </a:cubicBezTo>
                <a:lnTo>
                  <a:pt x="2700844" y="2088918"/>
                </a:lnTo>
                <a:close/>
                <a:moveTo>
                  <a:pt x="2740044" y="2166655"/>
                </a:moveTo>
                <a:cubicBezTo>
                  <a:pt x="2753332" y="2166655"/>
                  <a:pt x="2753332" y="2179943"/>
                  <a:pt x="2753332" y="2192567"/>
                </a:cubicBezTo>
                <a:cubicBezTo>
                  <a:pt x="2740044" y="2179943"/>
                  <a:pt x="2740044" y="2179943"/>
                  <a:pt x="2740044" y="2166655"/>
                </a:cubicBezTo>
                <a:lnTo>
                  <a:pt x="2740044" y="2166655"/>
                </a:lnTo>
                <a:close/>
                <a:moveTo>
                  <a:pt x="2765956" y="2140743"/>
                </a:moveTo>
                <a:lnTo>
                  <a:pt x="2765956" y="2127454"/>
                </a:lnTo>
                <a:cubicBezTo>
                  <a:pt x="2779245" y="2127454"/>
                  <a:pt x="2765956" y="2127454"/>
                  <a:pt x="2779245" y="2140743"/>
                </a:cubicBezTo>
                <a:cubicBezTo>
                  <a:pt x="2765956" y="2154031"/>
                  <a:pt x="2765956" y="2140743"/>
                  <a:pt x="2765956" y="2140743"/>
                </a:cubicBezTo>
                <a:lnTo>
                  <a:pt x="2765956" y="2140743"/>
                </a:lnTo>
                <a:close/>
                <a:moveTo>
                  <a:pt x="2779245" y="2128119"/>
                </a:moveTo>
                <a:cubicBezTo>
                  <a:pt x="2805157" y="2141407"/>
                  <a:pt x="2818445" y="2154031"/>
                  <a:pt x="2818445" y="2179943"/>
                </a:cubicBezTo>
                <a:cubicBezTo>
                  <a:pt x="2805821" y="2166655"/>
                  <a:pt x="2779245" y="2154031"/>
                  <a:pt x="2779245" y="2128119"/>
                </a:cubicBezTo>
                <a:lnTo>
                  <a:pt x="2779245" y="2128119"/>
                </a:lnTo>
                <a:close/>
                <a:moveTo>
                  <a:pt x="2818445" y="2257680"/>
                </a:moveTo>
                <a:cubicBezTo>
                  <a:pt x="2818445" y="2244391"/>
                  <a:pt x="2831733" y="2244391"/>
                  <a:pt x="2831733" y="2244391"/>
                </a:cubicBezTo>
                <a:cubicBezTo>
                  <a:pt x="2845022" y="2231103"/>
                  <a:pt x="2831733" y="2257680"/>
                  <a:pt x="2831733" y="2257680"/>
                </a:cubicBezTo>
                <a:lnTo>
                  <a:pt x="2818445" y="2257680"/>
                </a:lnTo>
                <a:lnTo>
                  <a:pt x="2818445" y="2257680"/>
                </a:lnTo>
                <a:lnTo>
                  <a:pt x="2818445" y="2257680"/>
                </a:lnTo>
                <a:close/>
                <a:moveTo>
                  <a:pt x="2818445" y="3996451"/>
                </a:moveTo>
                <a:cubicBezTo>
                  <a:pt x="2831733" y="4009740"/>
                  <a:pt x="2818445" y="4022364"/>
                  <a:pt x="2805157" y="4022364"/>
                </a:cubicBezTo>
                <a:cubicBezTo>
                  <a:pt x="2791869" y="4022364"/>
                  <a:pt x="2805157" y="4009075"/>
                  <a:pt x="2791869" y="4009075"/>
                </a:cubicBezTo>
                <a:cubicBezTo>
                  <a:pt x="2805821" y="3996451"/>
                  <a:pt x="2805821" y="4009075"/>
                  <a:pt x="2818445" y="3996451"/>
                </a:cubicBezTo>
                <a:lnTo>
                  <a:pt x="2818445" y="3996451"/>
                </a:lnTo>
                <a:close/>
                <a:moveTo>
                  <a:pt x="2845022" y="4126012"/>
                </a:moveTo>
                <a:cubicBezTo>
                  <a:pt x="2819109" y="4139300"/>
                  <a:pt x="2805821" y="4100100"/>
                  <a:pt x="2792533" y="4112724"/>
                </a:cubicBezTo>
                <a:cubicBezTo>
                  <a:pt x="2805821" y="4099436"/>
                  <a:pt x="2792533" y="4099436"/>
                  <a:pt x="2779245" y="4086812"/>
                </a:cubicBezTo>
                <a:cubicBezTo>
                  <a:pt x="2779245" y="4073524"/>
                  <a:pt x="2792533" y="4060900"/>
                  <a:pt x="2805157" y="4060900"/>
                </a:cubicBezTo>
                <a:cubicBezTo>
                  <a:pt x="2791869" y="4047611"/>
                  <a:pt x="2818445" y="4034988"/>
                  <a:pt x="2818445" y="4021699"/>
                </a:cubicBezTo>
                <a:cubicBezTo>
                  <a:pt x="2818445" y="4034988"/>
                  <a:pt x="2831733" y="4047611"/>
                  <a:pt x="2857646" y="4034988"/>
                </a:cubicBezTo>
                <a:cubicBezTo>
                  <a:pt x="2884222" y="4074188"/>
                  <a:pt x="2845022" y="4100100"/>
                  <a:pt x="2845022" y="4126012"/>
                </a:cubicBezTo>
                <a:lnTo>
                  <a:pt x="2845022" y="4126012"/>
                </a:lnTo>
                <a:close/>
                <a:moveTo>
                  <a:pt x="3002488" y="4268861"/>
                </a:moveTo>
                <a:cubicBezTo>
                  <a:pt x="2975911" y="4255573"/>
                  <a:pt x="2989199" y="4229661"/>
                  <a:pt x="3002488" y="4268861"/>
                </a:cubicBezTo>
                <a:lnTo>
                  <a:pt x="3002488" y="4268861"/>
                </a:lnTo>
                <a:close/>
                <a:moveTo>
                  <a:pt x="2910135" y="2114830"/>
                </a:moveTo>
                <a:cubicBezTo>
                  <a:pt x="2896846" y="2128119"/>
                  <a:pt x="2884222" y="2140743"/>
                  <a:pt x="2884222" y="2166655"/>
                </a:cubicBezTo>
                <a:cubicBezTo>
                  <a:pt x="2845022" y="2127454"/>
                  <a:pt x="2831733" y="2075630"/>
                  <a:pt x="2792533" y="2049718"/>
                </a:cubicBezTo>
                <a:cubicBezTo>
                  <a:pt x="2805821" y="2036430"/>
                  <a:pt x="2831733" y="2063006"/>
                  <a:pt x="2845022" y="2075630"/>
                </a:cubicBezTo>
                <a:cubicBezTo>
                  <a:pt x="2858310" y="2075630"/>
                  <a:pt x="2870934" y="2088918"/>
                  <a:pt x="2870934" y="2088918"/>
                </a:cubicBezTo>
                <a:cubicBezTo>
                  <a:pt x="2896846" y="2114830"/>
                  <a:pt x="2962623" y="2114830"/>
                  <a:pt x="2975911" y="2140743"/>
                </a:cubicBezTo>
                <a:cubicBezTo>
                  <a:pt x="2989199" y="2140743"/>
                  <a:pt x="2975911" y="2140743"/>
                  <a:pt x="2989199" y="2127454"/>
                </a:cubicBezTo>
                <a:cubicBezTo>
                  <a:pt x="3002488" y="2140743"/>
                  <a:pt x="3002488" y="2140743"/>
                  <a:pt x="3002488" y="2166655"/>
                </a:cubicBezTo>
                <a:cubicBezTo>
                  <a:pt x="2975911" y="2154031"/>
                  <a:pt x="2936711" y="2140743"/>
                  <a:pt x="2910135" y="2114830"/>
                </a:cubicBezTo>
                <a:lnTo>
                  <a:pt x="2910135" y="2114830"/>
                </a:lnTo>
                <a:close/>
                <a:moveTo>
                  <a:pt x="3106801" y="2114830"/>
                </a:moveTo>
                <a:cubicBezTo>
                  <a:pt x="3106801" y="2101542"/>
                  <a:pt x="3080889" y="2101542"/>
                  <a:pt x="3067600" y="2101542"/>
                </a:cubicBezTo>
                <a:cubicBezTo>
                  <a:pt x="3054312" y="2101542"/>
                  <a:pt x="3028400" y="2088254"/>
                  <a:pt x="3001823" y="2075630"/>
                </a:cubicBezTo>
                <a:cubicBezTo>
                  <a:pt x="2975911" y="2062342"/>
                  <a:pt x="2949334" y="2036430"/>
                  <a:pt x="2923423" y="2023806"/>
                </a:cubicBezTo>
                <a:cubicBezTo>
                  <a:pt x="2923423" y="2010518"/>
                  <a:pt x="2949334" y="2010518"/>
                  <a:pt x="2949334" y="2023806"/>
                </a:cubicBezTo>
                <a:cubicBezTo>
                  <a:pt x="2962623" y="2023806"/>
                  <a:pt x="2988535" y="2023806"/>
                  <a:pt x="2988535" y="2049718"/>
                </a:cubicBezTo>
                <a:cubicBezTo>
                  <a:pt x="3001823" y="2049718"/>
                  <a:pt x="3001823" y="2036430"/>
                  <a:pt x="3014447" y="2036430"/>
                </a:cubicBezTo>
                <a:cubicBezTo>
                  <a:pt x="3014447" y="2049718"/>
                  <a:pt x="3014447" y="2049718"/>
                  <a:pt x="3014447" y="2062342"/>
                </a:cubicBezTo>
                <a:cubicBezTo>
                  <a:pt x="3054976" y="2063006"/>
                  <a:pt x="3146666" y="2076294"/>
                  <a:pt x="3106801" y="2114830"/>
                </a:cubicBezTo>
                <a:lnTo>
                  <a:pt x="3106801" y="2114830"/>
                </a:lnTo>
                <a:close/>
                <a:moveTo>
                  <a:pt x="3146666" y="2063006"/>
                </a:moveTo>
                <a:cubicBezTo>
                  <a:pt x="3133378" y="2063006"/>
                  <a:pt x="3107465" y="2063006"/>
                  <a:pt x="3107465" y="2049718"/>
                </a:cubicBezTo>
                <a:cubicBezTo>
                  <a:pt x="3094177" y="2063006"/>
                  <a:pt x="3081553" y="2036430"/>
                  <a:pt x="3068265" y="2036430"/>
                </a:cubicBezTo>
                <a:cubicBezTo>
                  <a:pt x="3068265" y="2023141"/>
                  <a:pt x="3081553" y="2023141"/>
                  <a:pt x="3081553" y="2010518"/>
                </a:cubicBezTo>
                <a:cubicBezTo>
                  <a:pt x="3120754" y="2036430"/>
                  <a:pt x="3120754" y="1971317"/>
                  <a:pt x="3159954" y="1984605"/>
                </a:cubicBezTo>
                <a:cubicBezTo>
                  <a:pt x="3172578" y="2011182"/>
                  <a:pt x="3159290" y="2050382"/>
                  <a:pt x="3146666" y="2063006"/>
                </a:cubicBezTo>
                <a:lnTo>
                  <a:pt x="3146666" y="2063006"/>
                </a:lnTo>
                <a:close/>
                <a:moveTo>
                  <a:pt x="3355956" y="4411710"/>
                </a:moveTo>
                <a:cubicBezTo>
                  <a:pt x="3342668" y="4411710"/>
                  <a:pt x="3342668" y="4398422"/>
                  <a:pt x="3342668" y="4398422"/>
                </a:cubicBezTo>
                <a:cubicBezTo>
                  <a:pt x="3329380" y="4385134"/>
                  <a:pt x="3342668" y="4385134"/>
                  <a:pt x="3342668" y="4372510"/>
                </a:cubicBezTo>
                <a:cubicBezTo>
                  <a:pt x="3329380" y="4359222"/>
                  <a:pt x="3342668" y="4372510"/>
                  <a:pt x="3329380" y="4372510"/>
                </a:cubicBezTo>
                <a:cubicBezTo>
                  <a:pt x="3316091" y="4372510"/>
                  <a:pt x="3316091" y="4359222"/>
                  <a:pt x="3329380" y="4359222"/>
                </a:cubicBezTo>
                <a:cubicBezTo>
                  <a:pt x="3342668" y="4359222"/>
                  <a:pt x="3342668" y="4372510"/>
                  <a:pt x="3368580" y="4359222"/>
                </a:cubicBezTo>
                <a:cubicBezTo>
                  <a:pt x="3369245" y="4385798"/>
                  <a:pt x="3369245" y="4411710"/>
                  <a:pt x="3355956" y="4411710"/>
                </a:cubicBezTo>
                <a:lnTo>
                  <a:pt x="3355956" y="4411710"/>
                </a:lnTo>
                <a:close/>
                <a:moveTo>
                  <a:pt x="3382533" y="4489447"/>
                </a:moveTo>
                <a:cubicBezTo>
                  <a:pt x="3382533" y="4489447"/>
                  <a:pt x="3395821" y="4489447"/>
                  <a:pt x="3395821" y="4502735"/>
                </a:cubicBezTo>
                <a:cubicBezTo>
                  <a:pt x="3382533" y="4502071"/>
                  <a:pt x="3382533" y="4502071"/>
                  <a:pt x="3382533" y="4489447"/>
                </a:cubicBezTo>
                <a:lnTo>
                  <a:pt x="3382533" y="4489447"/>
                </a:lnTo>
                <a:close/>
                <a:moveTo>
                  <a:pt x="3395821" y="4437623"/>
                </a:moveTo>
                <a:cubicBezTo>
                  <a:pt x="3382533" y="4437623"/>
                  <a:pt x="3382533" y="4424334"/>
                  <a:pt x="3382533" y="4424334"/>
                </a:cubicBezTo>
                <a:lnTo>
                  <a:pt x="3382533" y="4424334"/>
                </a:lnTo>
                <a:cubicBezTo>
                  <a:pt x="3395821" y="4424334"/>
                  <a:pt x="3382533" y="4411046"/>
                  <a:pt x="3382533" y="4411046"/>
                </a:cubicBezTo>
                <a:cubicBezTo>
                  <a:pt x="3395821" y="4424334"/>
                  <a:pt x="3395821" y="4424334"/>
                  <a:pt x="3395821" y="4437623"/>
                </a:cubicBezTo>
                <a:lnTo>
                  <a:pt x="3395821" y="4437623"/>
                </a:lnTo>
                <a:close/>
                <a:moveTo>
                  <a:pt x="3631688" y="4398422"/>
                </a:moveTo>
                <a:cubicBezTo>
                  <a:pt x="3631688" y="4398422"/>
                  <a:pt x="3618400" y="4411710"/>
                  <a:pt x="3618400" y="4398422"/>
                </a:cubicBezTo>
                <a:cubicBezTo>
                  <a:pt x="3631688" y="4385798"/>
                  <a:pt x="3618400" y="4398422"/>
                  <a:pt x="3631688" y="4398422"/>
                </a:cubicBezTo>
                <a:lnTo>
                  <a:pt x="3631688" y="4398422"/>
                </a:lnTo>
                <a:close/>
                <a:moveTo>
                  <a:pt x="3579199" y="4320686"/>
                </a:moveTo>
                <a:lnTo>
                  <a:pt x="3579199" y="4320686"/>
                </a:lnTo>
                <a:cubicBezTo>
                  <a:pt x="3565911" y="4320686"/>
                  <a:pt x="3565911" y="4333974"/>
                  <a:pt x="3565911" y="4346598"/>
                </a:cubicBezTo>
                <a:cubicBezTo>
                  <a:pt x="3552623" y="4346598"/>
                  <a:pt x="3565911" y="4307398"/>
                  <a:pt x="3579199" y="4320686"/>
                </a:cubicBezTo>
                <a:lnTo>
                  <a:pt x="3579199" y="4320686"/>
                </a:lnTo>
                <a:close/>
                <a:moveTo>
                  <a:pt x="3552623" y="4411710"/>
                </a:moveTo>
                <a:cubicBezTo>
                  <a:pt x="3591823" y="4385798"/>
                  <a:pt x="3591823" y="4359886"/>
                  <a:pt x="3578535" y="4333974"/>
                </a:cubicBezTo>
                <a:cubicBezTo>
                  <a:pt x="3591823" y="4333974"/>
                  <a:pt x="3591823" y="4347263"/>
                  <a:pt x="3591823" y="4347263"/>
                </a:cubicBezTo>
                <a:cubicBezTo>
                  <a:pt x="3591823" y="4347263"/>
                  <a:pt x="3591823" y="4333974"/>
                  <a:pt x="3605112" y="4333974"/>
                </a:cubicBezTo>
                <a:cubicBezTo>
                  <a:pt x="3605112" y="4333974"/>
                  <a:pt x="3605112" y="4347263"/>
                  <a:pt x="3618400" y="4347263"/>
                </a:cubicBezTo>
                <a:cubicBezTo>
                  <a:pt x="3618400" y="4347263"/>
                  <a:pt x="3605112" y="4347263"/>
                  <a:pt x="3605112" y="4360551"/>
                </a:cubicBezTo>
                <a:cubicBezTo>
                  <a:pt x="3605112" y="4373839"/>
                  <a:pt x="3605112" y="4347263"/>
                  <a:pt x="3605112" y="4347263"/>
                </a:cubicBezTo>
                <a:cubicBezTo>
                  <a:pt x="3605112" y="4347263"/>
                  <a:pt x="3605112" y="4360551"/>
                  <a:pt x="3591823" y="4360551"/>
                </a:cubicBezTo>
                <a:cubicBezTo>
                  <a:pt x="3591823" y="4360551"/>
                  <a:pt x="3591823" y="4373839"/>
                  <a:pt x="3605112" y="4373839"/>
                </a:cubicBezTo>
                <a:cubicBezTo>
                  <a:pt x="3605112" y="4387127"/>
                  <a:pt x="3591823" y="4387127"/>
                  <a:pt x="3591823" y="4399751"/>
                </a:cubicBezTo>
                <a:cubicBezTo>
                  <a:pt x="3591823" y="4386463"/>
                  <a:pt x="3605112" y="4386463"/>
                  <a:pt x="3605112" y="4399751"/>
                </a:cubicBezTo>
                <a:cubicBezTo>
                  <a:pt x="3591823" y="4399751"/>
                  <a:pt x="3591823" y="4399751"/>
                  <a:pt x="3591823" y="4399751"/>
                </a:cubicBezTo>
                <a:cubicBezTo>
                  <a:pt x="3578535" y="4399751"/>
                  <a:pt x="3578535" y="4413039"/>
                  <a:pt x="3578535" y="4413039"/>
                </a:cubicBezTo>
                <a:cubicBezTo>
                  <a:pt x="3578535" y="4426328"/>
                  <a:pt x="3565247" y="4413039"/>
                  <a:pt x="3578535" y="4399751"/>
                </a:cubicBezTo>
                <a:cubicBezTo>
                  <a:pt x="3565247" y="4399751"/>
                  <a:pt x="3565247" y="4413039"/>
                  <a:pt x="3565247" y="4425663"/>
                </a:cubicBezTo>
                <a:cubicBezTo>
                  <a:pt x="3551959" y="4412375"/>
                  <a:pt x="3551959" y="4412375"/>
                  <a:pt x="3539334" y="4386463"/>
                </a:cubicBezTo>
                <a:cubicBezTo>
                  <a:pt x="3552623" y="4398422"/>
                  <a:pt x="3552623" y="4398422"/>
                  <a:pt x="3552623" y="4411710"/>
                </a:cubicBezTo>
                <a:lnTo>
                  <a:pt x="3552623" y="4411710"/>
                </a:lnTo>
                <a:close/>
                <a:moveTo>
                  <a:pt x="3579199" y="4527983"/>
                </a:moveTo>
                <a:cubicBezTo>
                  <a:pt x="3565911" y="4527983"/>
                  <a:pt x="3565911" y="4527983"/>
                  <a:pt x="3553287" y="4527983"/>
                </a:cubicBezTo>
                <a:cubicBezTo>
                  <a:pt x="3553287" y="4514695"/>
                  <a:pt x="3566575" y="4514695"/>
                  <a:pt x="3553287" y="4514695"/>
                </a:cubicBezTo>
                <a:cubicBezTo>
                  <a:pt x="3553287" y="4501406"/>
                  <a:pt x="3566575" y="4514695"/>
                  <a:pt x="3579199" y="4514695"/>
                </a:cubicBezTo>
                <a:cubicBezTo>
                  <a:pt x="3579199" y="4514695"/>
                  <a:pt x="3553287" y="4501406"/>
                  <a:pt x="3579199" y="4501406"/>
                </a:cubicBezTo>
                <a:cubicBezTo>
                  <a:pt x="3579199" y="4515359"/>
                  <a:pt x="3579199" y="4527983"/>
                  <a:pt x="3579199" y="4527983"/>
                </a:cubicBezTo>
                <a:lnTo>
                  <a:pt x="3579199" y="4527983"/>
                </a:lnTo>
                <a:close/>
                <a:moveTo>
                  <a:pt x="3592488" y="4567183"/>
                </a:moveTo>
                <a:cubicBezTo>
                  <a:pt x="3592488" y="4567183"/>
                  <a:pt x="3592488" y="4580472"/>
                  <a:pt x="3579199" y="4593096"/>
                </a:cubicBezTo>
                <a:cubicBezTo>
                  <a:pt x="3579199" y="4579807"/>
                  <a:pt x="3579199" y="4579807"/>
                  <a:pt x="3592488" y="4567183"/>
                </a:cubicBezTo>
                <a:lnTo>
                  <a:pt x="3592488" y="4567183"/>
                </a:lnTo>
                <a:close/>
                <a:moveTo>
                  <a:pt x="3565911" y="4658208"/>
                </a:moveTo>
                <a:cubicBezTo>
                  <a:pt x="3539999" y="4658208"/>
                  <a:pt x="3552623" y="4632296"/>
                  <a:pt x="3539999" y="4644920"/>
                </a:cubicBezTo>
                <a:cubicBezTo>
                  <a:pt x="3539999" y="4631632"/>
                  <a:pt x="3565911" y="4631632"/>
                  <a:pt x="3565911" y="4631632"/>
                </a:cubicBezTo>
                <a:cubicBezTo>
                  <a:pt x="3565911" y="4644920"/>
                  <a:pt x="3565911" y="4658208"/>
                  <a:pt x="3565911" y="4658208"/>
                </a:cubicBezTo>
                <a:lnTo>
                  <a:pt x="3565911" y="4658208"/>
                </a:lnTo>
                <a:close/>
                <a:moveTo>
                  <a:pt x="3565911" y="4658208"/>
                </a:moveTo>
                <a:cubicBezTo>
                  <a:pt x="3565911" y="4684120"/>
                  <a:pt x="3565911" y="4684120"/>
                  <a:pt x="3565911" y="4684120"/>
                </a:cubicBezTo>
                <a:lnTo>
                  <a:pt x="3565911" y="4684120"/>
                </a:lnTo>
                <a:cubicBezTo>
                  <a:pt x="3565911" y="4658208"/>
                  <a:pt x="3565911" y="4658208"/>
                  <a:pt x="3565911" y="4658208"/>
                </a:cubicBezTo>
                <a:lnTo>
                  <a:pt x="3565911" y="4658208"/>
                </a:lnTo>
                <a:close/>
                <a:moveTo>
                  <a:pt x="3552623" y="4632296"/>
                </a:moveTo>
                <a:cubicBezTo>
                  <a:pt x="3552623" y="4632296"/>
                  <a:pt x="3539334" y="4619008"/>
                  <a:pt x="3539334" y="4606384"/>
                </a:cubicBezTo>
                <a:cubicBezTo>
                  <a:pt x="3552623" y="4605719"/>
                  <a:pt x="3565911" y="4619008"/>
                  <a:pt x="3552623" y="4632296"/>
                </a:cubicBezTo>
                <a:lnTo>
                  <a:pt x="3552623" y="4632296"/>
                </a:lnTo>
                <a:close/>
                <a:moveTo>
                  <a:pt x="3552623" y="4527983"/>
                </a:moveTo>
                <a:cubicBezTo>
                  <a:pt x="3552623" y="4541271"/>
                  <a:pt x="3565911" y="4553895"/>
                  <a:pt x="3552623" y="4567183"/>
                </a:cubicBezTo>
                <a:cubicBezTo>
                  <a:pt x="3552623" y="4567183"/>
                  <a:pt x="3539999" y="4541271"/>
                  <a:pt x="3552623" y="4527983"/>
                </a:cubicBezTo>
                <a:lnTo>
                  <a:pt x="3552623" y="4527983"/>
                </a:lnTo>
                <a:close/>
                <a:moveTo>
                  <a:pt x="3565911" y="4489447"/>
                </a:moveTo>
                <a:cubicBezTo>
                  <a:pt x="3565911" y="4476159"/>
                  <a:pt x="3565911" y="4476159"/>
                  <a:pt x="3552623" y="4463535"/>
                </a:cubicBezTo>
                <a:cubicBezTo>
                  <a:pt x="3565911" y="4450247"/>
                  <a:pt x="3578535" y="4463535"/>
                  <a:pt x="3578535" y="4463535"/>
                </a:cubicBezTo>
                <a:cubicBezTo>
                  <a:pt x="3578535" y="4463535"/>
                  <a:pt x="3578535" y="4463535"/>
                  <a:pt x="3565247" y="4463535"/>
                </a:cubicBezTo>
                <a:cubicBezTo>
                  <a:pt x="3565247" y="4476823"/>
                  <a:pt x="3578535" y="4476823"/>
                  <a:pt x="3565247" y="4476823"/>
                </a:cubicBezTo>
                <a:cubicBezTo>
                  <a:pt x="3578535" y="4490112"/>
                  <a:pt x="3578535" y="4476823"/>
                  <a:pt x="3591159" y="4476823"/>
                </a:cubicBezTo>
                <a:cubicBezTo>
                  <a:pt x="3592488" y="4489447"/>
                  <a:pt x="3579199" y="4476159"/>
                  <a:pt x="3565911" y="4489447"/>
                </a:cubicBezTo>
                <a:lnTo>
                  <a:pt x="3565911" y="4489447"/>
                </a:lnTo>
                <a:close/>
                <a:moveTo>
                  <a:pt x="3592488" y="4450247"/>
                </a:moveTo>
                <a:cubicBezTo>
                  <a:pt x="3605776" y="4450247"/>
                  <a:pt x="3592488" y="4463535"/>
                  <a:pt x="3592488" y="4476159"/>
                </a:cubicBezTo>
                <a:cubicBezTo>
                  <a:pt x="3592488" y="4463535"/>
                  <a:pt x="3592488" y="4450247"/>
                  <a:pt x="3592488" y="4450247"/>
                </a:cubicBezTo>
                <a:lnTo>
                  <a:pt x="3592488" y="4450247"/>
                </a:lnTo>
                <a:close/>
                <a:moveTo>
                  <a:pt x="3605112" y="4411710"/>
                </a:moveTo>
                <a:lnTo>
                  <a:pt x="3605112" y="4411710"/>
                </a:lnTo>
                <a:cubicBezTo>
                  <a:pt x="3605112" y="4411710"/>
                  <a:pt x="3618400" y="4411710"/>
                  <a:pt x="3618400" y="4424999"/>
                </a:cubicBezTo>
                <a:cubicBezTo>
                  <a:pt x="3605112" y="4424999"/>
                  <a:pt x="3605112" y="4424999"/>
                  <a:pt x="3605112" y="4424999"/>
                </a:cubicBezTo>
                <a:cubicBezTo>
                  <a:pt x="3605112" y="4424999"/>
                  <a:pt x="3605112" y="4424999"/>
                  <a:pt x="3605112" y="4438287"/>
                </a:cubicBezTo>
                <a:cubicBezTo>
                  <a:pt x="3592488" y="4424334"/>
                  <a:pt x="3605112" y="4411710"/>
                  <a:pt x="3605112" y="4411710"/>
                </a:cubicBezTo>
                <a:lnTo>
                  <a:pt x="3605112" y="4411710"/>
                </a:lnTo>
                <a:close/>
                <a:moveTo>
                  <a:pt x="3539999" y="4437623"/>
                </a:moveTo>
                <a:lnTo>
                  <a:pt x="3539999" y="4450911"/>
                </a:lnTo>
                <a:cubicBezTo>
                  <a:pt x="3553287" y="4437623"/>
                  <a:pt x="3539999" y="4424999"/>
                  <a:pt x="3539999" y="4424999"/>
                </a:cubicBezTo>
                <a:cubicBezTo>
                  <a:pt x="3553287" y="4438287"/>
                  <a:pt x="3565911" y="4438287"/>
                  <a:pt x="3565911" y="4450911"/>
                </a:cubicBezTo>
                <a:cubicBezTo>
                  <a:pt x="3565911" y="4464199"/>
                  <a:pt x="3552623" y="4450911"/>
                  <a:pt x="3539999" y="4464199"/>
                </a:cubicBezTo>
                <a:cubicBezTo>
                  <a:pt x="3539999" y="4477488"/>
                  <a:pt x="3539999" y="4477488"/>
                  <a:pt x="3539999" y="4490112"/>
                </a:cubicBezTo>
                <a:cubicBezTo>
                  <a:pt x="3539999" y="4476823"/>
                  <a:pt x="3526710" y="4464199"/>
                  <a:pt x="3526710" y="4450911"/>
                </a:cubicBezTo>
                <a:cubicBezTo>
                  <a:pt x="3526710" y="4450247"/>
                  <a:pt x="3526710" y="4450247"/>
                  <a:pt x="3539999" y="4437623"/>
                </a:cubicBezTo>
                <a:lnTo>
                  <a:pt x="3539999" y="4437623"/>
                </a:lnTo>
                <a:close/>
                <a:moveTo>
                  <a:pt x="3539999" y="4553895"/>
                </a:moveTo>
                <a:lnTo>
                  <a:pt x="3526710" y="4553895"/>
                </a:lnTo>
                <a:cubicBezTo>
                  <a:pt x="3526710" y="4540607"/>
                  <a:pt x="3526710" y="4527983"/>
                  <a:pt x="3539999" y="4527983"/>
                </a:cubicBezTo>
                <a:cubicBezTo>
                  <a:pt x="3539999" y="4527983"/>
                  <a:pt x="3539999" y="4541271"/>
                  <a:pt x="3539999" y="4553895"/>
                </a:cubicBezTo>
                <a:lnTo>
                  <a:pt x="3539999" y="4553895"/>
                </a:lnTo>
                <a:close/>
                <a:moveTo>
                  <a:pt x="3500134" y="4437623"/>
                </a:moveTo>
                <a:cubicBezTo>
                  <a:pt x="3500134" y="4437623"/>
                  <a:pt x="3486846" y="4463535"/>
                  <a:pt x="3474222" y="4450911"/>
                </a:cubicBezTo>
                <a:cubicBezTo>
                  <a:pt x="3487510" y="4450247"/>
                  <a:pt x="3487510" y="4424334"/>
                  <a:pt x="3500134" y="4437623"/>
                </a:cubicBezTo>
                <a:lnTo>
                  <a:pt x="3500134" y="4437623"/>
                </a:lnTo>
                <a:close/>
                <a:moveTo>
                  <a:pt x="3460933" y="4437623"/>
                </a:moveTo>
                <a:cubicBezTo>
                  <a:pt x="3460933" y="4450911"/>
                  <a:pt x="3460933" y="4450911"/>
                  <a:pt x="3460933" y="4450911"/>
                </a:cubicBezTo>
                <a:cubicBezTo>
                  <a:pt x="3447645" y="4450911"/>
                  <a:pt x="3447645" y="4424999"/>
                  <a:pt x="3447645" y="4437623"/>
                </a:cubicBezTo>
                <a:cubicBezTo>
                  <a:pt x="3434357" y="4437623"/>
                  <a:pt x="3434357" y="4437623"/>
                  <a:pt x="3434357" y="4424334"/>
                </a:cubicBezTo>
                <a:cubicBezTo>
                  <a:pt x="3448310" y="4424334"/>
                  <a:pt x="3448310" y="4437623"/>
                  <a:pt x="3460933" y="4437623"/>
                </a:cubicBezTo>
                <a:lnTo>
                  <a:pt x="3460933" y="4437623"/>
                </a:lnTo>
                <a:close/>
                <a:moveTo>
                  <a:pt x="3408445" y="4463535"/>
                </a:moveTo>
                <a:cubicBezTo>
                  <a:pt x="3408445" y="4450247"/>
                  <a:pt x="3421734" y="4450247"/>
                  <a:pt x="3421734" y="4424334"/>
                </a:cubicBezTo>
                <a:cubicBezTo>
                  <a:pt x="3421734" y="4437623"/>
                  <a:pt x="3421734" y="4450247"/>
                  <a:pt x="3435022" y="4437623"/>
                </a:cubicBezTo>
                <a:cubicBezTo>
                  <a:pt x="3421734" y="4450247"/>
                  <a:pt x="3421734" y="4450247"/>
                  <a:pt x="3408445" y="4463535"/>
                </a:cubicBezTo>
                <a:lnTo>
                  <a:pt x="3408445" y="4463535"/>
                </a:lnTo>
                <a:close/>
                <a:moveTo>
                  <a:pt x="3421734" y="4476159"/>
                </a:moveTo>
                <a:cubicBezTo>
                  <a:pt x="3421734" y="4476159"/>
                  <a:pt x="3435022" y="4502071"/>
                  <a:pt x="3421734" y="4489447"/>
                </a:cubicBezTo>
                <a:cubicBezTo>
                  <a:pt x="3435022" y="4489447"/>
                  <a:pt x="3421734" y="4489447"/>
                  <a:pt x="3421734" y="4476159"/>
                </a:cubicBezTo>
                <a:lnTo>
                  <a:pt x="3421734" y="4476159"/>
                </a:lnTo>
                <a:close/>
                <a:moveTo>
                  <a:pt x="3408445" y="4696744"/>
                </a:moveTo>
                <a:cubicBezTo>
                  <a:pt x="3408445" y="4696744"/>
                  <a:pt x="3408445" y="4696744"/>
                  <a:pt x="3408445" y="4683456"/>
                </a:cubicBezTo>
                <a:cubicBezTo>
                  <a:pt x="3421734" y="4684120"/>
                  <a:pt x="3421734" y="4696744"/>
                  <a:pt x="3408445" y="4696744"/>
                </a:cubicBezTo>
                <a:lnTo>
                  <a:pt x="3408445" y="4696744"/>
                </a:lnTo>
                <a:close/>
                <a:moveTo>
                  <a:pt x="3408445" y="4658208"/>
                </a:moveTo>
                <a:cubicBezTo>
                  <a:pt x="3408445" y="4658208"/>
                  <a:pt x="3421734" y="4632296"/>
                  <a:pt x="3434357" y="4644920"/>
                </a:cubicBezTo>
                <a:cubicBezTo>
                  <a:pt x="3421734" y="4658208"/>
                  <a:pt x="3408445" y="4658208"/>
                  <a:pt x="3408445" y="4658208"/>
                </a:cubicBezTo>
                <a:lnTo>
                  <a:pt x="3408445" y="4658208"/>
                </a:lnTo>
                <a:close/>
                <a:moveTo>
                  <a:pt x="3421734" y="4579807"/>
                </a:moveTo>
                <a:cubicBezTo>
                  <a:pt x="3435022" y="4579807"/>
                  <a:pt x="3421734" y="4566519"/>
                  <a:pt x="3421734" y="4553895"/>
                </a:cubicBezTo>
                <a:cubicBezTo>
                  <a:pt x="3435022" y="4553895"/>
                  <a:pt x="3435022" y="4579807"/>
                  <a:pt x="3460933" y="4567183"/>
                </a:cubicBezTo>
                <a:cubicBezTo>
                  <a:pt x="3435022" y="4593096"/>
                  <a:pt x="3448310" y="4579807"/>
                  <a:pt x="3421734" y="4579807"/>
                </a:cubicBezTo>
                <a:lnTo>
                  <a:pt x="3421734" y="4579807"/>
                </a:lnTo>
                <a:close/>
                <a:moveTo>
                  <a:pt x="3460933" y="4761857"/>
                </a:moveTo>
                <a:cubicBezTo>
                  <a:pt x="3460933" y="4748568"/>
                  <a:pt x="3460933" y="4748568"/>
                  <a:pt x="3474222" y="4748568"/>
                </a:cubicBezTo>
                <a:lnTo>
                  <a:pt x="3460933" y="4748568"/>
                </a:lnTo>
                <a:cubicBezTo>
                  <a:pt x="3460933" y="4735280"/>
                  <a:pt x="3474222" y="4748568"/>
                  <a:pt x="3474222" y="4735280"/>
                </a:cubicBezTo>
                <a:cubicBezTo>
                  <a:pt x="3474222" y="4748568"/>
                  <a:pt x="3460933" y="4761857"/>
                  <a:pt x="3460933" y="4761857"/>
                </a:cubicBezTo>
                <a:lnTo>
                  <a:pt x="3460933" y="4761857"/>
                </a:lnTo>
                <a:close/>
                <a:moveTo>
                  <a:pt x="3474222" y="4722657"/>
                </a:moveTo>
                <a:cubicBezTo>
                  <a:pt x="3474222" y="4709368"/>
                  <a:pt x="3460933" y="4709368"/>
                  <a:pt x="3460933" y="4696744"/>
                </a:cubicBezTo>
                <a:cubicBezTo>
                  <a:pt x="3474222" y="4696744"/>
                  <a:pt x="3474222" y="4696744"/>
                  <a:pt x="3474222" y="4696744"/>
                </a:cubicBezTo>
                <a:cubicBezTo>
                  <a:pt x="3474222" y="4683456"/>
                  <a:pt x="3474222" y="4683456"/>
                  <a:pt x="3474222" y="4683456"/>
                </a:cubicBezTo>
                <a:cubicBezTo>
                  <a:pt x="3474222" y="4683456"/>
                  <a:pt x="3474222" y="4683456"/>
                  <a:pt x="3460933" y="4683456"/>
                </a:cubicBezTo>
                <a:cubicBezTo>
                  <a:pt x="3460933" y="4683456"/>
                  <a:pt x="3460933" y="4696744"/>
                  <a:pt x="3447645" y="4696744"/>
                </a:cubicBezTo>
                <a:cubicBezTo>
                  <a:pt x="3447645" y="4670832"/>
                  <a:pt x="3447645" y="4644920"/>
                  <a:pt x="3473557" y="4631632"/>
                </a:cubicBezTo>
                <a:cubicBezTo>
                  <a:pt x="3486846" y="4631632"/>
                  <a:pt x="3460269" y="4644920"/>
                  <a:pt x="3460269" y="4644920"/>
                </a:cubicBezTo>
                <a:cubicBezTo>
                  <a:pt x="3473557" y="4644920"/>
                  <a:pt x="3473557" y="4631632"/>
                  <a:pt x="3473557" y="4644920"/>
                </a:cubicBezTo>
                <a:cubicBezTo>
                  <a:pt x="3487510" y="4658208"/>
                  <a:pt x="3474222" y="4696744"/>
                  <a:pt x="3474222" y="4722657"/>
                </a:cubicBezTo>
                <a:lnTo>
                  <a:pt x="3474222" y="4722657"/>
                </a:lnTo>
                <a:close/>
                <a:moveTo>
                  <a:pt x="3460933" y="4593096"/>
                </a:moveTo>
                <a:cubicBezTo>
                  <a:pt x="3460933" y="4593096"/>
                  <a:pt x="3486846" y="4593096"/>
                  <a:pt x="3474222" y="4606384"/>
                </a:cubicBezTo>
                <a:cubicBezTo>
                  <a:pt x="3474222" y="4606384"/>
                  <a:pt x="3474222" y="4606384"/>
                  <a:pt x="3474222" y="4619672"/>
                </a:cubicBezTo>
                <a:cubicBezTo>
                  <a:pt x="3460933" y="4605719"/>
                  <a:pt x="3460933" y="4593096"/>
                  <a:pt x="3460933" y="4593096"/>
                </a:cubicBezTo>
                <a:lnTo>
                  <a:pt x="3460933" y="4593096"/>
                </a:lnTo>
                <a:close/>
                <a:moveTo>
                  <a:pt x="3460933" y="4541271"/>
                </a:moveTo>
                <a:cubicBezTo>
                  <a:pt x="3460933" y="4527983"/>
                  <a:pt x="3474222" y="4541271"/>
                  <a:pt x="3486846" y="4527983"/>
                </a:cubicBezTo>
                <a:lnTo>
                  <a:pt x="3473557" y="4527983"/>
                </a:lnTo>
                <a:cubicBezTo>
                  <a:pt x="3460269" y="4527983"/>
                  <a:pt x="3486846" y="4527983"/>
                  <a:pt x="3473557" y="4514695"/>
                </a:cubicBezTo>
                <a:cubicBezTo>
                  <a:pt x="3473557" y="4514695"/>
                  <a:pt x="3473557" y="4514695"/>
                  <a:pt x="3473557" y="4527983"/>
                </a:cubicBezTo>
                <a:cubicBezTo>
                  <a:pt x="3460269" y="4514695"/>
                  <a:pt x="3473557" y="4502071"/>
                  <a:pt x="3473557" y="4488783"/>
                </a:cubicBezTo>
                <a:lnTo>
                  <a:pt x="3473557" y="4502071"/>
                </a:lnTo>
                <a:lnTo>
                  <a:pt x="3486846" y="4502071"/>
                </a:lnTo>
                <a:cubicBezTo>
                  <a:pt x="3486846" y="4515359"/>
                  <a:pt x="3473557" y="4502071"/>
                  <a:pt x="3486846" y="4527983"/>
                </a:cubicBezTo>
                <a:cubicBezTo>
                  <a:pt x="3486846" y="4514695"/>
                  <a:pt x="3486846" y="4514695"/>
                  <a:pt x="3500134" y="4514695"/>
                </a:cubicBezTo>
                <a:cubicBezTo>
                  <a:pt x="3486846" y="4527983"/>
                  <a:pt x="3500134" y="4527983"/>
                  <a:pt x="3500134" y="4540607"/>
                </a:cubicBezTo>
                <a:cubicBezTo>
                  <a:pt x="3487510" y="4527983"/>
                  <a:pt x="3487510" y="4553895"/>
                  <a:pt x="3460933" y="4541271"/>
                </a:cubicBezTo>
                <a:lnTo>
                  <a:pt x="3460933" y="4541271"/>
                </a:lnTo>
                <a:close/>
                <a:moveTo>
                  <a:pt x="3500134" y="4748568"/>
                </a:moveTo>
                <a:cubicBezTo>
                  <a:pt x="3486846" y="4761857"/>
                  <a:pt x="3474222" y="4722657"/>
                  <a:pt x="3500134" y="4735280"/>
                </a:cubicBezTo>
                <a:lnTo>
                  <a:pt x="3486846" y="4735280"/>
                </a:lnTo>
                <a:cubicBezTo>
                  <a:pt x="3487510" y="4735945"/>
                  <a:pt x="3487510" y="4748568"/>
                  <a:pt x="3500134" y="4748568"/>
                </a:cubicBezTo>
                <a:lnTo>
                  <a:pt x="3500134" y="4748568"/>
                </a:lnTo>
                <a:close/>
                <a:moveTo>
                  <a:pt x="3487510" y="4593096"/>
                </a:moveTo>
                <a:cubicBezTo>
                  <a:pt x="3500798" y="4593096"/>
                  <a:pt x="3500798" y="4606384"/>
                  <a:pt x="3500798" y="4619008"/>
                </a:cubicBezTo>
                <a:cubicBezTo>
                  <a:pt x="3487510" y="4619008"/>
                  <a:pt x="3487510" y="4605719"/>
                  <a:pt x="3487510" y="4593096"/>
                </a:cubicBezTo>
                <a:lnTo>
                  <a:pt x="3487510" y="4593096"/>
                </a:lnTo>
                <a:close/>
                <a:moveTo>
                  <a:pt x="3500134" y="4658208"/>
                </a:moveTo>
                <a:cubicBezTo>
                  <a:pt x="3486846" y="4644920"/>
                  <a:pt x="3486846" y="4644920"/>
                  <a:pt x="3500134" y="4632296"/>
                </a:cubicBezTo>
                <a:cubicBezTo>
                  <a:pt x="3500134" y="4632296"/>
                  <a:pt x="3500134" y="4632296"/>
                  <a:pt x="3513422" y="4632296"/>
                </a:cubicBezTo>
                <a:cubicBezTo>
                  <a:pt x="3500134" y="4644920"/>
                  <a:pt x="3500134" y="4644920"/>
                  <a:pt x="3500134" y="4658208"/>
                </a:cubicBezTo>
                <a:lnTo>
                  <a:pt x="3500134" y="4658208"/>
                </a:lnTo>
                <a:close/>
                <a:moveTo>
                  <a:pt x="3513422" y="4593096"/>
                </a:moveTo>
                <a:lnTo>
                  <a:pt x="3513422" y="4593096"/>
                </a:lnTo>
                <a:cubicBezTo>
                  <a:pt x="3526710" y="4593096"/>
                  <a:pt x="3513422" y="4593096"/>
                  <a:pt x="3526710" y="4593096"/>
                </a:cubicBezTo>
                <a:cubicBezTo>
                  <a:pt x="3526710" y="4579807"/>
                  <a:pt x="3513422" y="4579807"/>
                  <a:pt x="3513422" y="4593096"/>
                </a:cubicBezTo>
                <a:lnTo>
                  <a:pt x="3513422" y="4579807"/>
                </a:lnTo>
                <a:cubicBezTo>
                  <a:pt x="3513422" y="4593096"/>
                  <a:pt x="3500134" y="4593096"/>
                  <a:pt x="3487510" y="4579807"/>
                </a:cubicBezTo>
                <a:cubicBezTo>
                  <a:pt x="3487510" y="4566519"/>
                  <a:pt x="3487510" y="4566519"/>
                  <a:pt x="3500798" y="4566519"/>
                </a:cubicBezTo>
                <a:lnTo>
                  <a:pt x="3514086" y="4579807"/>
                </a:lnTo>
                <a:cubicBezTo>
                  <a:pt x="3527375" y="4579807"/>
                  <a:pt x="3553287" y="4566519"/>
                  <a:pt x="3527375" y="4566519"/>
                </a:cubicBezTo>
                <a:cubicBezTo>
                  <a:pt x="3527375" y="4553231"/>
                  <a:pt x="3540663" y="4566519"/>
                  <a:pt x="3540663" y="4566519"/>
                </a:cubicBezTo>
                <a:cubicBezTo>
                  <a:pt x="3553951" y="4579807"/>
                  <a:pt x="3540663" y="4579807"/>
                  <a:pt x="3540663" y="4592431"/>
                </a:cubicBezTo>
                <a:lnTo>
                  <a:pt x="3540663" y="4579143"/>
                </a:lnTo>
                <a:cubicBezTo>
                  <a:pt x="3514751" y="4579143"/>
                  <a:pt x="3540663" y="4592431"/>
                  <a:pt x="3540663" y="4605055"/>
                </a:cubicBezTo>
                <a:cubicBezTo>
                  <a:pt x="3526710" y="4579807"/>
                  <a:pt x="3526710" y="4619008"/>
                  <a:pt x="3513422" y="4593096"/>
                </a:cubicBezTo>
                <a:lnTo>
                  <a:pt x="3513422" y="4593096"/>
                </a:lnTo>
                <a:close/>
                <a:moveTo>
                  <a:pt x="3526710" y="4787769"/>
                </a:moveTo>
                <a:cubicBezTo>
                  <a:pt x="3513422" y="4761857"/>
                  <a:pt x="3526710" y="4774481"/>
                  <a:pt x="3539999" y="4735945"/>
                </a:cubicBezTo>
                <a:cubicBezTo>
                  <a:pt x="3539999" y="4735945"/>
                  <a:pt x="3539999" y="4749233"/>
                  <a:pt x="3553287" y="4749233"/>
                </a:cubicBezTo>
                <a:cubicBezTo>
                  <a:pt x="3552623" y="4761857"/>
                  <a:pt x="3539999" y="4787769"/>
                  <a:pt x="3526710" y="4787769"/>
                </a:cubicBezTo>
                <a:lnTo>
                  <a:pt x="3526710" y="4787769"/>
                </a:lnTo>
                <a:close/>
                <a:moveTo>
                  <a:pt x="3552623" y="4735945"/>
                </a:moveTo>
                <a:cubicBezTo>
                  <a:pt x="3539334" y="4749233"/>
                  <a:pt x="3539334" y="4722657"/>
                  <a:pt x="3539334" y="4735945"/>
                </a:cubicBezTo>
                <a:cubicBezTo>
                  <a:pt x="3539334" y="4710032"/>
                  <a:pt x="3539334" y="4696744"/>
                  <a:pt x="3552623" y="4684120"/>
                </a:cubicBezTo>
                <a:cubicBezTo>
                  <a:pt x="3539334" y="4684120"/>
                  <a:pt x="3539334" y="4697408"/>
                  <a:pt x="3539334" y="4697408"/>
                </a:cubicBezTo>
                <a:lnTo>
                  <a:pt x="3526046" y="4697408"/>
                </a:lnTo>
                <a:cubicBezTo>
                  <a:pt x="3526046" y="4684120"/>
                  <a:pt x="3539334" y="4684120"/>
                  <a:pt x="3551959" y="4684120"/>
                </a:cubicBezTo>
                <a:cubicBezTo>
                  <a:pt x="3565247" y="4697408"/>
                  <a:pt x="3538670" y="4723321"/>
                  <a:pt x="3551959" y="4723321"/>
                </a:cubicBezTo>
                <a:cubicBezTo>
                  <a:pt x="3552623" y="4735945"/>
                  <a:pt x="3552623" y="4735945"/>
                  <a:pt x="3552623" y="4735945"/>
                </a:cubicBezTo>
                <a:lnTo>
                  <a:pt x="3552623" y="4735945"/>
                </a:lnTo>
                <a:close/>
                <a:moveTo>
                  <a:pt x="3565911" y="4787769"/>
                </a:moveTo>
                <a:cubicBezTo>
                  <a:pt x="3552623" y="4787769"/>
                  <a:pt x="3565911" y="4787769"/>
                  <a:pt x="3552623" y="4787769"/>
                </a:cubicBezTo>
                <a:cubicBezTo>
                  <a:pt x="3552623" y="4774481"/>
                  <a:pt x="3565911" y="4801057"/>
                  <a:pt x="3565911" y="4774481"/>
                </a:cubicBezTo>
                <a:cubicBezTo>
                  <a:pt x="3579199" y="4774481"/>
                  <a:pt x="3565911" y="4787769"/>
                  <a:pt x="3565911" y="4787769"/>
                </a:cubicBezTo>
                <a:lnTo>
                  <a:pt x="3565911" y="4787769"/>
                </a:lnTo>
                <a:close/>
                <a:moveTo>
                  <a:pt x="3565911" y="4748568"/>
                </a:moveTo>
                <a:cubicBezTo>
                  <a:pt x="3565911" y="4735280"/>
                  <a:pt x="3579199" y="4722657"/>
                  <a:pt x="3579199" y="4722657"/>
                </a:cubicBezTo>
                <a:cubicBezTo>
                  <a:pt x="3579199" y="4722657"/>
                  <a:pt x="3579199" y="4735945"/>
                  <a:pt x="3565911" y="4748568"/>
                </a:cubicBezTo>
                <a:lnTo>
                  <a:pt x="3565911" y="4748568"/>
                </a:lnTo>
                <a:close/>
                <a:moveTo>
                  <a:pt x="3579199" y="4632296"/>
                </a:moveTo>
                <a:cubicBezTo>
                  <a:pt x="3579199" y="4606384"/>
                  <a:pt x="3565911" y="4606384"/>
                  <a:pt x="3579199" y="4593096"/>
                </a:cubicBezTo>
                <a:cubicBezTo>
                  <a:pt x="3592488" y="4593096"/>
                  <a:pt x="3592488" y="4593096"/>
                  <a:pt x="3592488" y="4593096"/>
                </a:cubicBezTo>
                <a:cubicBezTo>
                  <a:pt x="3592488" y="4606384"/>
                  <a:pt x="3592488" y="4606384"/>
                  <a:pt x="3605776" y="4606384"/>
                </a:cubicBezTo>
                <a:cubicBezTo>
                  <a:pt x="3592488" y="4605719"/>
                  <a:pt x="3592488" y="4632296"/>
                  <a:pt x="3579199" y="4632296"/>
                </a:cubicBezTo>
                <a:lnTo>
                  <a:pt x="3579199" y="4632296"/>
                </a:lnTo>
                <a:close/>
                <a:moveTo>
                  <a:pt x="3605112" y="4761857"/>
                </a:moveTo>
                <a:cubicBezTo>
                  <a:pt x="3579199" y="4761857"/>
                  <a:pt x="3591823" y="4761857"/>
                  <a:pt x="3591823" y="4735945"/>
                </a:cubicBezTo>
                <a:cubicBezTo>
                  <a:pt x="3591823" y="4749233"/>
                  <a:pt x="3591823" y="4749233"/>
                  <a:pt x="3605112" y="4749233"/>
                </a:cubicBezTo>
                <a:cubicBezTo>
                  <a:pt x="3605112" y="4748568"/>
                  <a:pt x="3605112" y="4748568"/>
                  <a:pt x="3605112" y="4761857"/>
                </a:cubicBezTo>
                <a:lnTo>
                  <a:pt x="3605112" y="4761857"/>
                </a:lnTo>
                <a:close/>
                <a:moveTo>
                  <a:pt x="3592488" y="4567183"/>
                </a:moveTo>
                <a:cubicBezTo>
                  <a:pt x="3592488" y="4541271"/>
                  <a:pt x="3579199" y="4527983"/>
                  <a:pt x="3605776" y="4527983"/>
                </a:cubicBezTo>
                <a:lnTo>
                  <a:pt x="3605776" y="4527983"/>
                </a:lnTo>
                <a:cubicBezTo>
                  <a:pt x="3605112" y="4541271"/>
                  <a:pt x="3605112" y="4553895"/>
                  <a:pt x="3592488" y="4567183"/>
                </a:cubicBezTo>
                <a:lnTo>
                  <a:pt x="3592488" y="4567183"/>
                </a:lnTo>
                <a:close/>
                <a:moveTo>
                  <a:pt x="3618400" y="4632296"/>
                </a:moveTo>
                <a:cubicBezTo>
                  <a:pt x="3618400" y="4645584"/>
                  <a:pt x="3618400" y="4645584"/>
                  <a:pt x="3618400" y="4645584"/>
                </a:cubicBezTo>
                <a:cubicBezTo>
                  <a:pt x="3592488" y="4644920"/>
                  <a:pt x="3605112" y="4632296"/>
                  <a:pt x="3618400" y="4632296"/>
                </a:cubicBezTo>
                <a:lnTo>
                  <a:pt x="3618400" y="4632296"/>
                </a:lnTo>
                <a:close/>
                <a:moveTo>
                  <a:pt x="3618400" y="4489447"/>
                </a:moveTo>
                <a:cubicBezTo>
                  <a:pt x="3618400" y="4502735"/>
                  <a:pt x="3592488" y="4489447"/>
                  <a:pt x="3605112" y="4502735"/>
                </a:cubicBezTo>
                <a:cubicBezTo>
                  <a:pt x="3591823" y="4502735"/>
                  <a:pt x="3591823" y="4489447"/>
                  <a:pt x="3579199" y="4489447"/>
                </a:cubicBezTo>
                <a:cubicBezTo>
                  <a:pt x="3592488" y="4476159"/>
                  <a:pt x="3618400" y="4476159"/>
                  <a:pt x="3618400" y="4463535"/>
                </a:cubicBezTo>
                <a:cubicBezTo>
                  <a:pt x="3618400" y="4476159"/>
                  <a:pt x="3631688" y="4476159"/>
                  <a:pt x="3618400" y="4489447"/>
                </a:cubicBezTo>
                <a:cubicBezTo>
                  <a:pt x="3618400" y="4476159"/>
                  <a:pt x="3618400" y="4476159"/>
                  <a:pt x="3605112" y="4489447"/>
                </a:cubicBezTo>
                <a:cubicBezTo>
                  <a:pt x="3605112" y="4489447"/>
                  <a:pt x="3605112" y="4489447"/>
                  <a:pt x="3618400" y="4489447"/>
                </a:cubicBezTo>
                <a:lnTo>
                  <a:pt x="3618400" y="4489447"/>
                </a:lnTo>
                <a:close/>
                <a:moveTo>
                  <a:pt x="3644976" y="4515359"/>
                </a:moveTo>
                <a:lnTo>
                  <a:pt x="3644976" y="4515359"/>
                </a:lnTo>
                <a:cubicBezTo>
                  <a:pt x="3644976" y="4502071"/>
                  <a:pt x="3631688" y="4515359"/>
                  <a:pt x="3631688" y="4515359"/>
                </a:cubicBezTo>
                <a:cubicBezTo>
                  <a:pt x="3631688" y="4515359"/>
                  <a:pt x="3644976" y="4515359"/>
                  <a:pt x="3631688" y="4502071"/>
                </a:cubicBezTo>
                <a:cubicBezTo>
                  <a:pt x="3618400" y="4502071"/>
                  <a:pt x="3631688" y="4527983"/>
                  <a:pt x="3618400" y="4515359"/>
                </a:cubicBezTo>
                <a:cubicBezTo>
                  <a:pt x="3631688" y="4515359"/>
                  <a:pt x="3618400" y="4502071"/>
                  <a:pt x="3618400" y="4489447"/>
                </a:cubicBezTo>
                <a:cubicBezTo>
                  <a:pt x="3631688" y="4502735"/>
                  <a:pt x="3631688" y="4502735"/>
                  <a:pt x="3644312" y="4502735"/>
                </a:cubicBezTo>
                <a:cubicBezTo>
                  <a:pt x="3644976" y="4502071"/>
                  <a:pt x="3644976" y="4502071"/>
                  <a:pt x="3644976" y="4515359"/>
                </a:cubicBezTo>
                <a:lnTo>
                  <a:pt x="3644976" y="4515359"/>
                </a:lnTo>
                <a:close/>
                <a:moveTo>
                  <a:pt x="3644976" y="4476159"/>
                </a:moveTo>
                <a:cubicBezTo>
                  <a:pt x="3644976" y="4462870"/>
                  <a:pt x="3644976" y="4462870"/>
                  <a:pt x="3631688" y="4462870"/>
                </a:cubicBezTo>
                <a:lnTo>
                  <a:pt x="3631688" y="4462870"/>
                </a:lnTo>
                <a:cubicBezTo>
                  <a:pt x="3644976" y="4462870"/>
                  <a:pt x="3631688" y="4436958"/>
                  <a:pt x="3644976" y="4436958"/>
                </a:cubicBezTo>
                <a:cubicBezTo>
                  <a:pt x="3644976" y="4450247"/>
                  <a:pt x="3657601" y="4463535"/>
                  <a:pt x="3644976" y="4476159"/>
                </a:cubicBezTo>
                <a:lnTo>
                  <a:pt x="3644976" y="4476159"/>
                </a:lnTo>
                <a:close/>
                <a:moveTo>
                  <a:pt x="3736665" y="4761857"/>
                </a:moveTo>
                <a:cubicBezTo>
                  <a:pt x="3736665" y="4748568"/>
                  <a:pt x="3723377" y="4761857"/>
                  <a:pt x="3723377" y="4748568"/>
                </a:cubicBezTo>
                <a:cubicBezTo>
                  <a:pt x="3736665" y="4748568"/>
                  <a:pt x="3736665" y="4761857"/>
                  <a:pt x="3736665" y="4748568"/>
                </a:cubicBezTo>
                <a:cubicBezTo>
                  <a:pt x="3736665" y="4748568"/>
                  <a:pt x="3736665" y="4748568"/>
                  <a:pt x="3736665" y="4761857"/>
                </a:cubicBezTo>
                <a:cubicBezTo>
                  <a:pt x="3736665" y="4774481"/>
                  <a:pt x="3736665" y="4761857"/>
                  <a:pt x="3736665" y="4761857"/>
                </a:cubicBezTo>
                <a:lnTo>
                  <a:pt x="3736665" y="4761857"/>
                </a:lnTo>
                <a:close/>
                <a:moveTo>
                  <a:pt x="3906756" y="4203749"/>
                </a:moveTo>
                <a:cubicBezTo>
                  <a:pt x="3932667" y="4203749"/>
                  <a:pt x="3893468" y="4217037"/>
                  <a:pt x="3906756" y="4242949"/>
                </a:cubicBezTo>
                <a:cubicBezTo>
                  <a:pt x="3893468" y="4242949"/>
                  <a:pt x="3906756" y="4217037"/>
                  <a:pt x="3893468" y="4217037"/>
                </a:cubicBezTo>
                <a:cubicBezTo>
                  <a:pt x="3893468" y="4203749"/>
                  <a:pt x="3920044" y="4229661"/>
                  <a:pt x="3906756" y="4203749"/>
                </a:cubicBezTo>
                <a:lnTo>
                  <a:pt x="3906756" y="4203749"/>
                </a:lnTo>
                <a:close/>
                <a:moveTo>
                  <a:pt x="3867555" y="4229661"/>
                </a:moveTo>
                <a:lnTo>
                  <a:pt x="3854267" y="4216373"/>
                </a:lnTo>
                <a:cubicBezTo>
                  <a:pt x="3867555" y="4217037"/>
                  <a:pt x="3867555" y="4229661"/>
                  <a:pt x="3867555" y="4229661"/>
                </a:cubicBezTo>
                <a:cubicBezTo>
                  <a:pt x="3854267" y="4229661"/>
                  <a:pt x="3854267" y="4229661"/>
                  <a:pt x="3854267" y="4229661"/>
                </a:cubicBezTo>
                <a:cubicBezTo>
                  <a:pt x="3854267" y="4229661"/>
                  <a:pt x="3854267" y="4229661"/>
                  <a:pt x="3867555" y="4229661"/>
                </a:cubicBezTo>
                <a:lnTo>
                  <a:pt x="3867555" y="4229661"/>
                </a:lnTo>
                <a:close/>
                <a:moveTo>
                  <a:pt x="3841643" y="4476159"/>
                </a:moveTo>
                <a:cubicBezTo>
                  <a:pt x="3867555" y="4476159"/>
                  <a:pt x="3867555" y="4489447"/>
                  <a:pt x="3867555" y="4502071"/>
                </a:cubicBezTo>
                <a:cubicBezTo>
                  <a:pt x="3867555" y="4488783"/>
                  <a:pt x="3880844" y="4502071"/>
                  <a:pt x="3880844" y="4515359"/>
                </a:cubicBezTo>
                <a:cubicBezTo>
                  <a:pt x="3854931" y="4515359"/>
                  <a:pt x="3867555" y="4541271"/>
                  <a:pt x="3841643" y="4541271"/>
                </a:cubicBezTo>
                <a:cubicBezTo>
                  <a:pt x="3854931" y="4515359"/>
                  <a:pt x="3854931" y="4489447"/>
                  <a:pt x="3841643" y="4502071"/>
                </a:cubicBezTo>
                <a:cubicBezTo>
                  <a:pt x="3841643" y="4489447"/>
                  <a:pt x="3854267" y="4489447"/>
                  <a:pt x="3841643" y="4476159"/>
                </a:cubicBezTo>
                <a:lnTo>
                  <a:pt x="3841643" y="4476159"/>
                </a:lnTo>
                <a:close/>
                <a:moveTo>
                  <a:pt x="3854267" y="4294774"/>
                </a:moveTo>
                <a:cubicBezTo>
                  <a:pt x="3867555" y="4294774"/>
                  <a:pt x="3867555" y="4308062"/>
                  <a:pt x="3867555" y="4308062"/>
                </a:cubicBezTo>
                <a:cubicBezTo>
                  <a:pt x="3854267" y="4308062"/>
                  <a:pt x="3867555" y="4308062"/>
                  <a:pt x="3854267" y="4308062"/>
                </a:cubicBezTo>
                <a:cubicBezTo>
                  <a:pt x="3854267" y="4294774"/>
                  <a:pt x="3854267" y="4294774"/>
                  <a:pt x="3854267" y="4294774"/>
                </a:cubicBezTo>
                <a:lnTo>
                  <a:pt x="3854267" y="4294774"/>
                </a:lnTo>
                <a:close/>
                <a:moveTo>
                  <a:pt x="3893468" y="4372510"/>
                </a:moveTo>
                <a:cubicBezTo>
                  <a:pt x="3880179" y="4372510"/>
                  <a:pt x="3880179" y="4359222"/>
                  <a:pt x="3880179" y="4359222"/>
                </a:cubicBezTo>
                <a:cubicBezTo>
                  <a:pt x="3880179" y="4345934"/>
                  <a:pt x="3880179" y="4345934"/>
                  <a:pt x="3893468" y="4333310"/>
                </a:cubicBezTo>
                <a:cubicBezTo>
                  <a:pt x="3906756" y="4346598"/>
                  <a:pt x="3893468" y="4346598"/>
                  <a:pt x="3893468" y="4372510"/>
                </a:cubicBezTo>
                <a:lnTo>
                  <a:pt x="3893468" y="4372510"/>
                </a:lnTo>
                <a:close/>
                <a:moveTo>
                  <a:pt x="3893468" y="4502071"/>
                </a:moveTo>
                <a:cubicBezTo>
                  <a:pt x="3893468" y="4515359"/>
                  <a:pt x="3880179" y="4515359"/>
                  <a:pt x="3880179" y="4502071"/>
                </a:cubicBezTo>
                <a:lnTo>
                  <a:pt x="3893468" y="4502071"/>
                </a:lnTo>
                <a:lnTo>
                  <a:pt x="3893468" y="4502071"/>
                </a:lnTo>
                <a:lnTo>
                  <a:pt x="3893468" y="4502071"/>
                </a:lnTo>
                <a:close/>
                <a:moveTo>
                  <a:pt x="3854267" y="4567183"/>
                </a:moveTo>
                <a:cubicBezTo>
                  <a:pt x="3854267" y="4567183"/>
                  <a:pt x="3854267" y="4553895"/>
                  <a:pt x="3840979" y="4553895"/>
                </a:cubicBezTo>
                <a:cubicBezTo>
                  <a:pt x="3840979" y="4540607"/>
                  <a:pt x="3854267" y="4553895"/>
                  <a:pt x="3854267" y="4553895"/>
                </a:cubicBezTo>
                <a:cubicBezTo>
                  <a:pt x="3867555" y="4553895"/>
                  <a:pt x="3867555" y="4553895"/>
                  <a:pt x="3854267" y="4567183"/>
                </a:cubicBezTo>
                <a:lnTo>
                  <a:pt x="3854267" y="4567183"/>
                </a:lnTo>
                <a:close/>
                <a:moveTo>
                  <a:pt x="3828355" y="4359222"/>
                </a:moveTo>
                <a:cubicBezTo>
                  <a:pt x="3828355" y="4372510"/>
                  <a:pt x="3841643" y="4372510"/>
                  <a:pt x="3841643" y="4385134"/>
                </a:cubicBezTo>
                <a:cubicBezTo>
                  <a:pt x="3815731" y="4385134"/>
                  <a:pt x="3828355" y="4411046"/>
                  <a:pt x="3841643" y="4411046"/>
                </a:cubicBezTo>
                <a:cubicBezTo>
                  <a:pt x="3841643" y="4424334"/>
                  <a:pt x="3841643" y="4424334"/>
                  <a:pt x="3828355" y="4424334"/>
                </a:cubicBezTo>
                <a:cubicBezTo>
                  <a:pt x="3815066" y="4411046"/>
                  <a:pt x="3828355" y="4411046"/>
                  <a:pt x="3815066" y="4398422"/>
                </a:cubicBezTo>
                <a:cubicBezTo>
                  <a:pt x="3815066" y="4385798"/>
                  <a:pt x="3828355" y="4385798"/>
                  <a:pt x="3828355" y="4359222"/>
                </a:cubicBezTo>
                <a:lnTo>
                  <a:pt x="3828355" y="4359222"/>
                </a:lnTo>
                <a:close/>
                <a:moveTo>
                  <a:pt x="3801778" y="4658208"/>
                </a:moveTo>
                <a:cubicBezTo>
                  <a:pt x="3775866" y="4658208"/>
                  <a:pt x="3801778" y="4619008"/>
                  <a:pt x="3788490" y="4606384"/>
                </a:cubicBezTo>
                <a:cubicBezTo>
                  <a:pt x="3801778" y="4606384"/>
                  <a:pt x="3801778" y="4619672"/>
                  <a:pt x="3814402" y="4632296"/>
                </a:cubicBezTo>
                <a:cubicBezTo>
                  <a:pt x="3814402" y="4632296"/>
                  <a:pt x="3801114" y="4632296"/>
                  <a:pt x="3788490" y="4632296"/>
                </a:cubicBezTo>
                <a:cubicBezTo>
                  <a:pt x="3801778" y="4644920"/>
                  <a:pt x="3789154" y="4658208"/>
                  <a:pt x="3801778" y="4658208"/>
                </a:cubicBezTo>
                <a:lnTo>
                  <a:pt x="3801778" y="4658208"/>
                </a:lnTo>
                <a:close/>
                <a:moveTo>
                  <a:pt x="3789154" y="4476159"/>
                </a:moveTo>
                <a:cubicBezTo>
                  <a:pt x="3789154" y="4476159"/>
                  <a:pt x="3789154" y="4476159"/>
                  <a:pt x="3789154" y="4489447"/>
                </a:cubicBezTo>
                <a:cubicBezTo>
                  <a:pt x="3775866" y="4476159"/>
                  <a:pt x="3789154" y="4476159"/>
                  <a:pt x="3789154" y="4463535"/>
                </a:cubicBezTo>
                <a:cubicBezTo>
                  <a:pt x="3801778" y="4463535"/>
                  <a:pt x="3789154" y="4476159"/>
                  <a:pt x="3789154" y="4476159"/>
                </a:cubicBezTo>
                <a:cubicBezTo>
                  <a:pt x="3775866" y="4476159"/>
                  <a:pt x="3801778" y="4489447"/>
                  <a:pt x="3789154" y="4476159"/>
                </a:cubicBezTo>
                <a:lnTo>
                  <a:pt x="3789154" y="4476159"/>
                </a:lnTo>
                <a:close/>
                <a:moveTo>
                  <a:pt x="3789154" y="4605719"/>
                </a:moveTo>
                <a:cubicBezTo>
                  <a:pt x="3789154" y="4592431"/>
                  <a:pt x="3815066" y="4592431"/>
                  <a:pt x="3802442" y="4579807"/>
                </a:cubicBezTo>
                <a:cubicBezTo>
                  <a:pt x="3815731" y="4579807"/>
                  <a:pt x="3828355" y="4579807"/>
                  <a:pt x="3828355" y="4566519"/>
                </a:cubicBezTo>
                <a:cubicBezTo>
                  <a:pt x="3828355" y="4553231"/>
                  <a:pt x="3828355" y="4579807"/>
                  <a:pt x="3828355" y="4579807"/>
                </a:cubicBezTo>
                <a:cubicBezTo>
                  <a:pt x="3815066" y="4579807"/>
                  <a:pt x="3815066" y="4593096"/>
                  <a:pt x="3789154" y="4605719"/>
                </a:cubicBezTo>
                <a:lnTo>
                  <a:pt x="3789154" y="4605719"/>
                </a:lnTo>
                <a:close/>
                <a:moveTo>
                  <a:pt x="3815066" y="4437623"/>
                </a:moveTo>
                <a:cubicBezTo>
                  <a:pt x="3815066" y="4424334"/>
                  <a:pt x="3828355" y="4437623"/>
                  <a:pt x="3828355" y="4437623"/>
                </a:cubicBezTo>
                <a:cubicBezTo>
                  <a:pt x="3828355" y="4450911"/>
                  <a:pt x="3815066" y="4450911"/>
                  <a:pt x="3815066" y="4463535"/>
                </a:cubicBezTo>
                <a:cubicBezTo>
                  <a:pt x="3801778" y="4450247"/>
                  <a:pt x="3828355" y="4437623"/>
                  <a:pt x="3815066" y="4437623"/>
                </a:cubicBezTo>
                <a:lnTo>
                  <a:pt x="3815066" y="4437623"/>
                </a:lnTo>
                <a:close/>
                <a:moveTo>
                  <a:pt x="3815066" y="4463535"/>
                </a:moveTo>
                <a:cubicBezTo>
                  <a:pt x="3801778" y="4463535"/>
                  <a:pt x="3801778" y="4463535"/>
                  <a:pt x="3801778" y="4463535"/>
                </a:cubicBezTo>
                <a:cubicBezTo>
                  <a:pt x="3801778" y="4450247"/>
                  <a:pt x="3801778" y="4450247"/>
                  <a:pt x="3801778" y="4450247"/>
                </a:cubicBezTo>
                <a:cubicBezTo>
                  <a:pt x="3815066" y="4450247"/>
                  <a:pt x="3815066" y="4450247"/>
                  <a:pt x="3815066" y="4463535"/>
                </a:cubicBezTo>
                <a:lnTo>
                  <a:pt x="3815066" y="4463535"/>
                </a:lnTo>
                <a:close/>
                <a:moveTo>
                  <a:pt x="3801778" y="4346598"/>
                </a:moveTo>
                <a:cubicBezTo>
                  <a:pt x="3815066" y="4346598"/>
                  <a:pt x="3815066" y="4359886"/>
                  <a:pt x="3815066" y="4359886"/>
                </a:cubicBezTo>
                <a:cubicBezTo>
                  <a:pt x="3801778" y="4359886"/>
                  <a:pt x="3815066" y="4373174"/>
                  <a:pt x="3815066" y="4385798"/>
                </a:cubicBezTo>
                <a:lnTo>
                  <a:pt x="3815066" y="4385798"/>
                </a:lnTo>
                <a:cubicBezTo>
                  <a:pt x="3801778" y="4385798"/>
                  <a:pt x="3801778" y="4385798"/>
                  <a:pt x="3801778" y="4385798"/>
                </a:cubicBezTo>
                <a:cubicBezTo>
                  <a:pt x="3815066" y="4385798"/>
                  <a:pt x="3801778" y="4359222"/>
                  <a:pt x="3801778" y="4346598"/>
                </a:cubicBezTo>
                <a:lnTo>
                  <a:pt x="3801778" y="4346598"/>
                </a:lnTo>
                <a:close/>
                <a:moveTo>
                  <a:pt x="3801778" y="4255573"/>
                </a:moveTo>
                <a:cubicBezTo>
                  <a:pt x="3801778" y="4268861"/>
                  <a:pt x="3788490" y="4268861"/>
                  <a:pt x="3788490" y="4255573"/>
                </a:cubicBezTo>
                <a:cubicBezTo>
                  <a:pt x="3789154" y="4242949"/>
                  <a:pt x="3801778" y="4255573"/>
                  <a:pt x="3801778" y="4255573"/>
                </a:cubicBezTo>
                <a:lnTo>
                  <a:pt x="3801778" y="4255573"/>
                </a:lnTo>
                <a:close/>
                <a:moveTo>
                  <a:pt x="3789154" y="4294774"/>
                </a:moveTo>
                <a:cubicBezTo>
                  <a:pt x="3775866" y="4294774"/>
                  <a:pt x="3789154" y="4281485"/>
                  <a:pt x="3789154" y="4281485"/>
                </a:cubicBezTo>
                <a:cubicBezTo>
                  <a:pt x="3801778" y="4268861"/>
                  <a:pt x="3789154" y="4294774"/>
                  <a:pt x="3789154" y="4294774"/>
                </a:cubicBezTo>
                <a:lnTo>
                  <a:pt x="3789154" y="4294774"/>
                </a:lnTo>
                <a:close/>
                <a:moveTo>
                  <a:pt x="3789154" y="4255573"/>
                </a:moveTo>
                <a:cubicBezTo>
                  <a:pt x="3789154" y="4268861"/>
                  <a:pt x="3775866" y="4268861"/>
                  <a:pt x="3789154" y="4281485"/>
                </a:cubicBezTo>
                <a:lnTo>
                  <a:pt x="3789154" y="4281485"/>
                </a:lnTo>
                <a:cubicBezTo>
                  <a:pt x="3775866" y="4281485"/>
                  <a:pt x="3763242" y="4281485"/>
                  <a:pt x="3763242" y="4281485"/>
                </a:cubicBezTo>
                <a:cubicBezTo>
                  <a:pt x="3763242" y="4281485"/>
                  <a:pt x="3775866" y="4255573"/>
                  <a:pt x="3789154" y="4255573"/>
                </a:cubicBezTo>
                <a:lnTo>
                  <a:pt x="3789154" y="4255573"/>
                </a:lnTo>
                <a:close/>
                <a:moveTo>
                  <a:pt x="3775866" y="4450247"/>
                </a:moveTo>
                <a:cubicBezTo>
                  <a:pt x="3789154" y="4436958"/>
                  <a:pt x="3775866" y="4424334"/>
                  <a:pt x="3775866" y="4424334"/>
                </a:cubicBezTo>
                <a:cubicBezTo>
                  <a:pt x="3789154" y="4424334"/>
                  <a:pt x="3789154" y="4424334"/>
                  <a:pt x="3789154" y="4411046"/>
                </a:cubicBezTo>
                <a:cubicBezTo>
                  <a:pt x="3802442" y="4411046"/>
                  <a:pt x="3802442" y="4411046"/>
                  <a:pt x="3815066" y="4411046"/>
                </a:cubicBezTo>
                <a:cubicBezTo>
                  <a:pt x="3801778" y="4411046"/>
                  <a:pt x="3801778" y="4424334"/>
                  <a:pt x="3801778" y="4424334"/>
                </a:cubicBezTo>
                <a:cubicBezTo>
                  <a:pt x="3801778" y="4424334"/>
                  <a:pt x="3801778" y="4424334"/>
                  <a:pt x="3801778" y="4411046"/>
                </a:cubicBezTo>
                <a:cubicBezTo>
                  <a:pt x="3788490" y="4411046"/>
                  <a:pt x="3788490" y="4424334"/>
                  <a:pt x="3788490" y="4424334"/>
                </a:cubicBezTo>
                <a:cubicBezTo>
                  <a:pt x="3788490" y="4437623"/>
                  <a:pt x="3788490" y="4463535"/>
                  <a:pt x="3775202" y="4463535"/>
                </a:cubicBezTo>
                <a:cubicBezTo>
                  <a:pt x="3775866" y="4463535"/>
                  <a:pt x="3762577" y="4450247"/>
                  <a:pt x="3775866" y="4450247"/>
                </a:cubicBezTo>
                <a:cubicBezTo>
                  <a:pt x="3775866" y="4450247"/>
                  <a:pt x="3775866" y="4436958"/>
                  <a:pt x="3762577" y="4450247"/>
                </a:cubicBezTo>
                <a:cubicBezTo>
                  <a:pt x="3762577" y="4437623"/>
                  <a:pt x="3775866" y="4437623"/>
                  <a:pt x="3775866" y="4450247"/>
                </a:cubicBezTo>
                <a:lnTo>
                  <a:pt x="3775866" y="4450247"/>
                </a:lnTo>
                <a:close/>
                <a:moveTo>
                  <a:pt x="3762577" y="4527983"/>
                </a:moveTo>
                <a:cubicBezTo>
                  <a:pt x="3762577" y="4514695"/>
                  <a:pt x="3775866" y="4514695"/>
                  <a:pt x="3775866" y="4502071"/>
                </a:cubicBezTo>
                <a:cubicBezTo>
                  <a:pt x="3775866" y="4502071"/>
                  <a:pt x="3775866" y="4527983"/>
                  <a:pt x="3762577" y="4527983"/>
                </a:cubicBezTo>
                <a:lnTo>
                  <a:pt x="3762577" y="4527983"/>
                </a:lnTo>
                <a:close/>
                <a:moveTo>
                  <a:pt x="3736665" y="4450247"/>
                </a:moveTo>
                <a:cubicBezTo>
                  <a:pt x="3736665" y="4450247"/>
                  <a:pt x="3736665" y="4436958"/>
                  <a:pt x="3749953" y="4450247"/>
                </a:cubicBezTo>
                <a:cubicBezTo>
                  <a:pt x="3749953" y="4450247"/>
                  <a:pt x="3749953" y="4450247"/>
                  <a:pt x="3749953" y="4463535"/>
                </a:cubicBezTo>
                <a:cubicBezTo>
                  <a:pt x="3736665" y="4463535"/>
                  <a:pt x="3736665" y="4450247"/>
                  <a:pt x="3724042" y="4450247"/>
                </a:cubicBezTo>
                <a:cubicBezTo>
                  <a:pt x="3736665" y="4450247"/>
                  <a:pt x="3736665" y="4450247"/>
                  <a:pt x="3736665" y="4450247"/>
                </a:cubicBezTo>
                <a:lnTo>
                  <a:pt x="3736665" y="4450247"/>
                </a:lnTo>
                <a:close/>
                <a:moveTo>
                  <a:pt x="3696800" y="4411710"/>
                </a:moveTo>
                <a:cubicBezTo>
                  <a:pt x="3696800" y="4411710"/>
                  <a:pt x="3696800" y="4411710"/>
                  <a:pt x="3696800" y="4424999"/>
                </a:cubicBezTo>
                <a:cubicBezTo>
                  <a:pt x="3683512" y="4424999"/>
                  <a:pt x="3683512" y="4411710"/>
                  <a:pt x="3683512" y="4411710"/>
                </a:cubicBezTo>
                <a:cubicBezTo>
                  <a:pt x="3696800" y="4398422"/>
                  <a:pt x="3696800" y="4411710"/>
                  <a:pt x="3696800" y="4411710"/>
                </a:cubicBezTo>
                <a:lnTo>
                  <a:pt x="3696800" y="4411710"/>
                </a:lnTo>
                <a:close/>
                <a:moveTo>
                  <a:pt x="3670889" y="4527983"/>
                </a:moveTo>
                <a:cubicBezTo>
                  <a:pt x="3670889" y="4541271"/>
                  <a:pt x="3670889" y="4541271"/>
                  <a:pt x="3657601" y="4541271"/>
                </a:cubicBezTo>
                <a:cubicBezTo>
                  <a:pt x="3657601" y="4527983"/>
                  <a:pt x="3657601" y="4527983"/>
                  <a:pt x="3670889" y="4527983"/>
                </a:cubicBezTo>
                <a:lnTo>
                  <a:pt x="3670889" y="4527983"/>
                </a:lnTo>
                <a:cubicBezTo>
                  <a:pt x="3670889" y="4527983"/>
                  <a:pt x="3657601" y="4527983"/>
                  <a:pt x="3670889" y="4527983"/>
                </a:cubicBezTo>
                <a:lnTo>
                  <a:pt x="3670889" y="4527983"/>
                </a:lnTo>
                <a:close/>
                <a:moveTo>
                  <a:pt x="3684177" y="4359222"/>
                </a:moveTo>
                <a:cubicBezTo>
                  <a:pt x="3697465" y="4359222"/>
                  <a:pt x="3684177" y="4359222"/>
                  <a:pt x="3684177" y="4372510"/>
                </a:cubicBezTo>
                <a:cubicBezTo>
                  <a:pt x="3670889" y="4372510"/>
                  <a:pt x="3684177" y="4359222"/>
                  <a:pt x="3684177" y="4359222"/>
                </a:cubicBezTo>
                <a:lnTo>
                  <a:pt x="3684177" y="4359222"/>
                </a:lnTo>
                <a:close/>
                <a:moveTo>
                  <a:pt x="3696800" y="4605719"/>
                </a:moveTo>
                <a:cubicBezTo>
                  <a:pt x="3710089" y="4592431"/>
                  <a:pt x="3710089" y="4605719"/>
                  <a:pt x="3722713" y="4605719"/>
                </a:cubicBezTo>
                <a:cubicBezTo>
                  <a:pt x="3736001" y="4579807"/>
                  <a:pt x="3709424" y="4579807"/>
                  <a:pt x="3709424" y="4553895"/>
                </a:cubicBezTo>
                <a:cubicBezTo>
                  <a:pt x="3696136" y="4553895"/>
                  <a:pt x="3709424" y="4567183"/>
                  <a:pt x="3709424" y="4567183"/>
                </a:cubicBezTo>
                <a:cubicBezTo>
                  <a:pt x="3696136" y="4567183"/>
                  <a:pt x="3709424" y="4580472"/>
                  <a:pt x="3696136" y="4580472"/>
                </a:cubicBezTo>
                <a:cubicBezTo>
                  <a:pt x="3682848" y="4567183"/>
                  <a:pt x="3709424" y="4541271"/>
                  <a:pt x="3696136" y="4528647"/>
                </a:cubicBezTo>
                <a:cubicBezTo>
                  <a:pt x="3696136" y="4528647"/>
                  <a:pt x="3696136" y="4541936"/>
                  <a:pt x="3682848" y="4541936"/>
                </a:cubicBezTo>
                <a:cubicBezTo>
                  <a:pt x="3682848" y="4528647"/>
                  <a:pt x="3682848" y="4528647"/>
                  <a:pt x="3682848" y="4528647"/>
                </a:cubicBezTo>
                <a:cubicBezTo>
                  <a:pt x="3708760" y="4528647"/>
                  <a:pt x="3708760" y="4541936"/>
                  <a:pt x="3722048" y="4528647"/>
                </a:cubicBezTo>
                <a:cubicBezTo>
                  <a:pt x="3735337" y="4541936"/>
                  <a:pt x="3708760" y="4541936"/>
                  <a:pt x="3708760" y="4541936"/>
                </a:cubicBezTo>
                <a:cubicBezTo>
                  <a:pt x="3708760" y="4555224"/>
                  <a:pt x="3734672" y="4555224"/>
                  <a:pt x="3734672" y="4555224"/>
                </a:cubicBezTo>
                <a:cubicBezTo>
                  <a:pt x="3721384" y="4568512"/>
                  <a:pt x="3721384" y="4568512"/>
                  <a:pt x="3747961" y="4568512"/>
                </a:cubicBezTo>
                <a:cubicBezTo>
                  <a:pt x="3734672" y="4581801"/>
                  <a:pt x="3734672" y="4568512"/>
                  <a:pt x="3722048" y="4581801"/>
                </a:cubicBezTo>
                <a:cubicBezTo>
                  <a:pt x="3735337" y="4595089"/>
                  <a:pt x="3747961" y="4595089"/>
                  <a:pt x="3747961" y="4621001"/>
                </a:cubicBezTo>
                <a:cubicBezTo>
                  <a:pt x="3736665" y="4605719"/>
                  <a:pt x="3696800" y="4632296"/>
                  <a:pt x="3696800" y="4605719"/>
                </a:cubicBezTo>
                <a:lnTo>
                  <a:pt x="3696800" y="4605719"/>
                </a:lnTo>
                <a:close/>
                <a:moveTo>
                  <a:pt x="3710089" y="4593096"/>
                </a:moveTo>
                <a:lnTo>
                  <a:pt x="3710089" y="4593096"/>
                </a:lnTo>
                <a:cubicBezTo>
                  <a:pt x="3696800" y="4593096"/>
                  <a:pt x="3696800" y="4593096"/>
                  <a:pt x="3696800" y="4593096"/>
                </a:cubicBezTo>
                <a:cubicBezTo>
                  <a:pt x="3696800" y="4593096"/>
                  <a:pt x="3696800" y="4593096"/>
                  <a:pt x="3696800" y="4579807"/>
                </a:cubicBezTo>
                <a:cubicBezTo>
                  <a:pt x="3710089" y="4579807"/>
                  <a:pt x="3710089" y="4579807"/>
                  <a:pt x="3710089" y="4579807"/>
                </a:cubicBezTo>
                <a:lnTo>
                  <a:pt x="3710089" y="4579807"/>
                </a:lnTo>
                <a:cubicBezTo>
                  <a:pt x="3710089" y="4593096"/>
                  <a:pt x="3710089" y="4593096"/>
                  <a:pt x="3710089" y="4593096"/>
                </a:cubicBezTo>
                <a:lnTo>
                  <a:pt x="3710089" y="4593096"/>
                </a:lnTo>
                <a:close/>
                <a:moveTo>
                  <a:pt x="3736665" y="4684120"/>
                </a:moveTo>
                <a:cubicBezTo>
                  <a:pt x="3723377" y="4684120"/>
                  <a:pt x="3736665" y="4684120"/>
                  <a:pt x="3736665" y="4684120"/>
                </a:cubicBezTo>
                <a:cubicBezTo>
                  <a:pt x="3736665" y="4670832"/>
                  <a:pt x="3723377" y="4670832"/>
                  <a:pt x="3723377" y="4670832"/>
                </a:cubicBezTo>
                <a:cubicBezTo>
                  <a:pt x="3723377" y="4670832"/>
                  <a:pt x="3723377" y="4670832"/>
                  <a:pt x="3723377" y="4657544"/>
                </a:cubicBezTo>
                <a:cubicBezTo>
                  <a:pt x="3736665" y="4657544"/>
                  <a:pt x="3736665" y="4657544"/>
                  <a:pt x="3736665" y="4657544"/>
                </a:cubicBezTo>
                <a:cubicBezTo>
                  <a:pt x="3736665" y="4670832"/>
                  <a:pt x="3736665" y="4670832"/>
                  <a:pt x="3736665" y="4670832"/>
                </a:cubicBezTo>
                <a:cubicBezTo>
                  <a:pt x="3736665" y="4670832"/>
                  <a:pt x="3736665" y="4670832"/>
                  <a:pt x="3736665" y="4684120"/>
                </a:cubicBezTo>
                <a:lnTo>
                  <a:pt x="3736665" y="4684120"/>
                </a:lnTo>
                <a:close/>
                <a:moveTo>
                  <a:pt x="3775866" y="4670832"/>
                </a:moveTo>
                <a:cubicBezTo>
                  <a:pt x="3749953" y="4670832"/>
                  <a:pt x="3762577" y="4657544"/>
                  <a:pt x="3775866" y="4644920"/>
                </a:cubicBezTo>
                <a:lnTo>
                  <a:pt x="3762577" y="4644920"/>
                </a:lnTo>
                <a:cubicBezTo>
                  <a:pt x="3762577" y="4658208"/>
                  <a:pt x="3762577" y="4658208"/>
                  <a:pt x="3749289" y="4670832"/>
                </a:cubicBezTo>
                <a:cubicBezTo>
                  <a:pt x="3749289" y="4670832"/>
                  <a:pt x="3749289" y="4657544"/>
                  <a:pt x="3736001" y="4657544"/>
                </a:cubicBezTo>
                <a:lnTo>
                  <a:pt x="3749289" y="4657544"/>
                </a:lnTo>
                <a:cubicBezTo>
                  <a:pt x="3762577" y="4670832"/>
                  <a:pt x="3736001" y="4644255"/>
                  <a:pt x="3749289" y="4644255"/>
                </a:cubicBezTo>
                <a:cubicBezTo>
                  <a:pt x="3749289" y="4630967"/>
                  <a:pt x="3749289" y="4630967"/>
                  <a:pt x="3749289" y="4630967"/>
                </a:cubicBezTo>
                <a:cubicBezTo>
                  <a:pt x="3749289" y="4617679"/>
                  <a:pt x="3749289" y="4617679"/>
                  <a:pt x="3762577" y="4617679"/>
                </a:cubicBezTo>
                <a:cubicBezTo>
                  <a:pt x="3749289" y="4591767"/>
                  <a:pt x="3762577" y="4591767"/>
                  <a:pt x="3762577" y="4578479"/>
                </a:cubicBezTo>
                <a:cubicBezTo>
                  <a:pt x="3775866" y="4578479"/>
                  <a:pt x="3762577" y="4604390"/>
                  <a:pt x="3788490" y="4591767"/>
                </a:cubicBezTo>
                <a:cubicBezTo>
                  <a:pt x="3775202" y="4605055"/>
                  <a:pt x="3775202" y="4617679"/>
                  <a:pt x="3775202" y="4617679"/>
                </a:cubicBezTo>
                <a:cubicBezTo>
                  <a:pt x="3788490" y="4630967"/>
                  <a:pt x="3775202" y="4630967"/>
                  <a:pt x="3775202" y="4656879"/>
                </a:cubicBezTo>
                <a:cubicBezTo>
                  <a:pt x="3775866" y="4658208"/>
                  <a:pt x="3775866" y="4658208"/>
                  <a:pt x="3775866" y="4670832"/>
                </a:cubicBezTo>
                <a:lnTo>
                  <a:pt x="3775866" y="4670832"/>
                </a:lnTo>
                <a:close/>
                <a:moveTo>
                  <a:pt x="3775866" y="4787769"/>
                </a:moveTo>
                <a:cubicBezTo>
                  <a:pt x="3762577" y="4774481"/>
                  <a:pt x="3789154" y="4761857"/>
                  <a:pt x="3762577" y="4774481"/>
                </a:cubicBezTo>
                <a:cubicBezTo>
                  <a:pt x="3762577" y="4761192"/>
                  <a:pt x="3775866" y="4761192"/>
                  <a:pt x="3775866" y="4761192"/>
                </a:cubicBezTo>
                <a:lnTo>
                  <a:pt x="3775866" y="4761192"/>
                </a:lnTo>
                <a:cubicBezTo>
                  <a:pt x="3775866" y="4761192"/>
                  <a:pt x="3775866" y="4761192"/>
                  <a:pt x="3789154" y="4761192"/>
                </a:cubicBezTo>
                <a:cubicBezTo>
                  <a:pt x="3775866" y="4761192"/>
                  <a:pt x="3775866" y="4747904"/>
                  <a:pt x="3775866" y="4747904"/>
                </a:cubicBezTo>
                <a:cubicBezTo>
                  <a:pt x="3775866" y="4734616"/>
                  <a:pt x="3789154" y="4747904"/>
                  <a:pt x="3789154" y="4747904"/>
                </a:cubicBezTo>
                <a:cubicBezTo>
                  <a:pt x="3789154" y="4747904"/>
                  <a:pt x="3802442" y="4761192"/>
                  <a:pt x="3802442" y="4773816"/>
                </a:cubicBezTo>
                <a:cubicBezTo>
                  <a:pt x="3801778" y="4774481"/>
                  <a:pt x="3775866" y="4774481"/>
                  <a:pt x="3775866" y="4787769"/>
                </a:cubicBezTo>
                <a:lnTo>
                  <a:pt x="3775866" y="4787769"/>
                </a:lnTo>
                <a:close/>
                <a:moveTo>
                  <a:pt x="3789154" y="4735945"/>
                </a:moveTo>
                <a:cubicBezTo>
                  <a:pt x="3763242" y="4710032"/>
                  <a:pt x="3802442" y="4710032"/>
                  <a:pt x="3802442" y="4696744"/>
                </a:cubicBezTo>
                <a:cubicBezTo>
                  <a:pt x="3828355" y="4722657"/>
                  <a:pt x="3789154" y="4722657"/>
                  <a:pt x="3789154" y="4735945"/>
                </a:cubicBezTo>
                <a:lnTo>
                  <a:pt x="3789154" y="4735945"/>
                </a:lnTo>
                <a:close/>
                <a:moveTo>
                  <a:pt x="3801778" y="4735945"/>
                </a:moveTo>
                <a:cubicBezTo>
                  <a:pt x="3815066" y="4735945"/>
                  <a:pt x="3815066" y="4722657"/>
                  <a:pt x="3815066" y="4710032"/>
                </a:cubicBezTo>
                <a:cubicBezTo>
                  <a:pt x="3828355" y="4722657"/>
                  <a:pt x="3815066" y="4748568"/>
                  <a:pt x="3801778" y="4735945"/>
                </a:cubicBezTo>
                <a:lnTo>
                  <a:pt x="3801778" y="4735945"/>
                </a:lnTo>
                <a:close/>
                <a:moveTo>
                  <a:pt x="3841643" y="4787769"/>
                </a:moveTo>
                <a:cubicBezTo>
                  <a:pt x="3828355" y="4787769"/>
                  <a:pt x="3815731" y="4787769"/>
                  <a:pt x="3815731" y="4774481"/>
                </a:cubicBezTo>
                <a:cubicBezTo>
                  <a:pt x="3829019" y="4774481"/>
                  <a:pt x="3815731" y="4748568"/>
                  <a:pt x="3815731" y="4748568"/>
                </a:cubicBezTo>
                <a:lnTo>
                  <a:pt x="3829019" y="4748568"/>
                </a:lnTo>
                <a:lnTo>
                  <a:pt x="3829019" y="4748568"/>
                </a:lnTo>
                <a:cubicBezTo>
                  <a:pt x="3842307" y="4748568"/>
                  <a:pt x="3829019" y="4774481"/>
                  <a:pt x="3842307" y="4774481"/>
                </a:cubicBezTo>
                <a:cubicBezTo>
                  <a:pt x="3841643" y="4774481"/>
                  <a:pt x="3841643" y="4774481"/>
                  <a:pt x="3841643" y="4787769"/>
                </a:cubicBezTo>
                <a:lnTo>
                  <a:pt x="3841643" y="4787769"/>
                </a:lnTo>
                <a:close/>
                <a:moveTo>
                  <a:pt x="3841643" y="4658208"/>
                </a:moveTo>
                <a:cubicBezTo>
                  <a:pt x="3828355" y="4658208"/>
                  <a:pt x="3828355" y="4644920"/>
                  <a:pt x="3815731" y="4658208"/>
                </a:cubicBezTo>
                <a:lnTo>
                  <a:pt x="3815731" y="4644920"/>
                </a:lnTo>
                <a:cubicBezTo>
                  <a:pt x="3815731" y="4644920"/>
                  <a:pt x="3829019" y="4644920"/>
                  <a:pt x="3829019" y="4631632"/>
                </a:cubicBezTo>
                <a:cubicBezTo>
                  <a:pt x="3829019" y="4644920"/>
                  <a:pt x="3829019" y="4644920"/>
                  <a:pt x="3829019" y="4644920"/>
                </a:cubicBezTo>
                <a:cubicBezTo>
                  <a:pt x="3829019" y="4658208"/>
                  <a:pt x="3842307" y="4631632"/>
                  <a:pt x="3842307" y="4644920"/>
                </a:cubicBezTo>
                <a:cubicBezTo>
                  <a:pt x="3855595" y="4644920"/>
                  <a:pt x="3842307" y="4631632"/>
                  <a:pt x="3855595" y="4619008"/>
                </a:cubicBezTo>
                <a:cubicBezTo>
                  <a:pt x="3854267" y="4632296"/>
                  <a:pt x="3854267" y="4658208"/>
                  <a:pt x="3841643" y="4658208"/>
                </a:cubicBezTo>
                <a:lnTo>
                  <a:pt x="3841643" y="4658208"/>
                </a:lnTo>
                <a:close/>
                <a:moveTo>
                  <a:pt x="3854267" y="4696744"/>
                </a:moveTo>
                <a:cubicBezTo>
                  <a:pt x="3854267" y="4710032"/>
                  <a:pt x="3840979" y="4710032"/>
                  <a:pt x="3854267" y="4722657"/>
                </a:cubicBezTo>
                <a:cubicBezTo>
                  <a:pt x="3841643" y="4722657"/>
                  <a:pt x="3841643" y="4696744"/>
                  <a:pt x="3854267" y="4696744"/>
                </a:cubicBezTo>
                <a:lnTo>
                  <a:pt x="3854267" y="4696744"/>
                </a:lnTo>
                <a:close/>
                <a:moveTo>
                  <a:pt x="3854267" y="4865506"/>
                </a:moveTo>
                <a:lnTo>
                  <a:pt x="3854267" y="4839593"/>
                </a:lnTo>
                <a:cubicBezTo>
                  <a:pt x="3854267" y="4839593"/>
                  <a:pt x="3854267" y="4839593"/>
                  <a:pt x="3854267" y="4852882"/>
                </a:cubicBezTo>
                <a:cubicBezTo>
                  <a:pt x="3840979" y="4839593"/>
                  <a:pt x="3867555" y="4826969"/>
                  <a:pt x="3854267" y="4826969"/>
                </a:cubicBezTo>
                <a:cubicBezTo>
                  <a:pt x="3854267" y="4813681"/>
                  <a:pt x="3854267" y="4813681"/>
                  <a:pt x="3867555" y="4813681"/>
                </a:cubicBezTo>
                <a:cubicBezTo>
                  <a:pt x="3867555" y="4826305"/>
                  <a:pt x="3867555" y="4852882"/>
                  <a:pt x="3854267" y="4865506"/>
                </a:cubicBezTo>
                <a:lnTo>
                  <a:pt x="3854267" y="4865506"/>
                </a:lnTo>
                <a:close/>
                <a:moveTo>
                  <a:pt x="3854267" y="4710032"/>
                </a:moveTo>
                <a:cubicBezTo>
                  <a:pt x="3867555" y="4710032"/>
                  <a:pt x="3867555" y="4723321"/>
                  <a:pt x="3867555" y="4723321"/>
                </a:cubicBezTo>
                <a:cubicBezTo>
                  <a:pt x="3854267" y="4722657"/>
                  <a:pt x="3867555" y="4710032"/>
                  <a:pt x="3854267" y="4710032"/>
                </a:cubicBezTo>
                <a:lnTo>
                  <a:pt x="3854267" y="4710032"/>
                </a:lnTo>
                <a:close/>
                <a:moveTo>
                  <a:pt x="3867555" y="4800393"/>
                </a:moveTo>
                <a:cubicBezTo>
                  <a:pt x="3867555" y="4800393"/>
                  <a:pt x="3867555" y="4800393"/>
                  <a:pt x="3854267" y="4800393"/>
                </a:cubicBezTo>
                <a:cubicBezTo>
                  <a:pt x="3854267" y="4787104"/>
                  <a:pt x="3867555" y="4787104"/>
                  <a:pt x="3854267" y="4774481"/>
                </a:cubicBezTo>
                <a:cubicBezTo>
                  <a:pt x="3867555" y="4761192"/>
                  <a:pt x="3867555" y="4787769"/>
                  <a:pt x="3880179" y="4787769"/>
                </a:cubicBezTo>
                <a:lnTo>
                  <a:pt x="3867555" y="4800393"/>
                </a:lnTo>
                <a:lnTo>
                  <a:pt x="3867555" y="4800393"/>
                </a:lnTo>
                <a:close/>
                <a:moveTo>
                  <a:pt x="3920044" y="4956530"/>
                </a:moveTo>
                <a:cubicBezTo>
                  <a:pt x="3933332" y="4943242"/>
                  <a:pt x="3933332" y="4943242"/>
                  <a:pt x="3945956" y="4930618"/>
                </a:cubicBezTo>
                <a:cubicBezTo>
                  <a:pt x="3945956" y="4943242"/>
                  <a:pt x="3933332" y="4943242"/>
                  <a:pt x="3920044" y="4956530"/>
                </a:cubicBezTo>
                <a:lnTo>
                  <a:pt x="3920044" y="4956530"/>
                </a:lnTo>
                <a:close/>
                <a:moveTo>
                  <a:pt x="3972532" y="4956530"/>
                </a:moveTo>
                <a:lnTo>
                  <a:pt x="3959244" y="4956530"/>
                </a:lnTo>
                <a:cubicBezTo>
                  <a:pt x="3945956" y="4943242"/>
                  <a:pt x="3945956" y="4956530"/>
                  <a:pt x="3945956" y="4969818"/>
                </a:cubicBezTo>
                <a:cubicBezTo>
                  <a:pt x="3959244" y="4969818"/>
                  <a:pt x="3945956" y="4943906"/>
                  <a:pt x="3959244" y="4956530"/>
                </a:cubicBezTo>
                <a:cubicBezTo>
                  <a:pt x="3972532" y="4982442"/>
                  <a:pt x="3933332" y="4969818"/>
                  <a:pt x="3959244" y="4982442"/>
                </a:cubicBezTo>
                <a:cubicBezTo>
                  <a:pt x="3959244" y="4995731"/>
                  <a:pt x="3920044" y="4982442"/>
                  <a:pt x="3933332" y="4969154"/>
                </a:cubicBezTo>
                <a:cubicBezTo>
                  <a:pt x="3946621" y="4955866"/>
                  <a:pt x="3959244" y="4955866"/>
                  <a:pt x="3959244" y="4943242"/>
                </a:cubicBezTo>
                <a:cubicBezTo>
                  <a:pt x="3972532" y="4943242"/>
                  <a:pt x="3972532" y="4943242"/>
                  <a:pt x="3972532" y="4943242"/>
                </a:cubicBezTo>
                <a:cubicBezTo>
                  <a:pt x="3985820" y="4943242"/>
                  <a:pt x="3972532" y="4956530"/>
                  <a:pt x="3972532" y="4956530"/>
                </a:cubicBezTo>
                <a:lnTo>
                  <a:pt x="3972532" y="4956530"/>
                </a:lnTo>
                <a:close/>
                <a:moveTo>
                  <a:pt x="3945956" y="4839593"/>
                </a:moveTo>
                <a:cubicBezTo>
                  <a:pt x="3945956" y="4826305"/>
                  <a:pt x="3959244" y="4839593"/>
                  <a:pt x="3959244" y="4826305"/>
                </a:cubicBezTo>
                <a:cubicBezTo>
                  <a:pt x="3959244" y="4826305"/>
                  <a:pt x="3959244" y="4826305"/>
                  <a:pt x="3972532" y="4826305"/>
                </a:cubicBezTo>
                <a:cubicBezTo>
                  <a:pt x="3959244" y="4839593"/>
                  <a:pt x="3985820" y="4839593"/>
                  <a:pt x="3972532" y="4852217"/>
                </a:cubicBezTo>
                <a:cubicBezTo>
                  <a:pt x="3985820" y="4852217"/>
                  <a:pt x="3985820" y="4838929"/>
                  <a:pt x="3985820" y="4826305"/>
                </a:cubicBezTo>
                <a:cubicBezTo>
                  <a:pt x="3985820" y="4826305"/>
                  <a:pt x="3985820" y="4826305"/>
                  <a:pt x="3999109" y="4826305"/>
                </a:cubicBezTo>
                <a:cubicBezTo>
                  <a:pt x="3999109" y="4839593"/>
                  <a:pt x="3985820" y="4839593"/>
                  <a:pt x="3985820" y="4852217"/>
                </a:cubicBezTo>
                <a:cubicBezTo>
                  <a:pt x="3985820" y="4852217"/>
                  <a:pt x="3985820" y="4838929"/>
                  <a:pt x="3999109" y="4852217"/>
                </a:cubicBezTo>
                <a:cubicBezTo>
                  <a:pt x="4012397" y="4852217"/>
                  <a:pt x="3999109" y="4865506"/>
                  <a:pt x="3999109" y="4865506"/>
                </a:cubicBezTo>
                <a:cubicBezTo>
                  <a:pt x="3999109" y="4878794"/>
                  <a:pt x="3985820" y="4839593"/>
                  <a:pt x="3985820" y="4865506"/>
                </a:cubicBezTo>
                <a:cubicBezTo>
                  <a:pt x="3972532" y="4852217"/>
                  <a:pt x="3946621" y="4878794"/>
                  <a:pt x="3959909" y="4891417"/>
                </a:cubicBezTo>
                <a:cubicBezTo>
                  <a:pt x="3959909" y="4891417"/>
                  <a:pt x="3959909" y="4878129"/>
                  <a:pt x="3973197" y="4878129"/>
                </a:cubicBezTo>
                <a:cubicBezTo>
                  <a:pt x="3959909" y="4878129"/>
                  <a:pt x="3959909" y="4878129"/>
                  <a:pt x="3959909" y="4864841"/>
                </a:cubicBezTo>
                <a:cubicBezTo>
                  <a:pt x="3973197" y="4878129"/>
                  <a:pt x="3973197" y="4878129"/>
                  <a:pt x="3973197" y="4890753"/>
                </a:cubicBezTo>
                <a:cubicBezTo>
                  <a:pt x="3986486" y="4890753"/>
                  <a:pt x="3986486" y="4877465"/>
                  <a:pt x="3986486" y="4877465"/>
                </a:cubicBezTo>
                <a:cubicBezTo>
                  <a:pt x="3999774" y="4877465"/>
                  <a:pt x="3999774" y="4877465"/>
                  <a:pt x="3999774" y="4877465"/>
                </a:cubicBezTo>
                <a:cubicBezTo>
                  <a:pt x="3999774" y="4890753"/>
                  <a:pt x="3999774" y="4890753"/>
                  <a:pt x="3986486" y="4890753"/>
                </a:cubicBezTo>
                <a:cubicBezTo>
                  <a:pt x="3999774" y="4890753"/>
                  <a:pt x="3999774" y="4904042"/>
                  <a:pt x="3999774" y="4916665"/>
                </a:cubicBezTo>
                <a:cubicBezTo>
                  <a:pt x="3986486" y="4929953"/>
                  <a:pt x="3986486" y="4916665"/>
                  <a:pt x="3986486" y="4903377"/>
                </a:cubicBezTo>
                <a:lnTo>
                  <a:pt x="3986486" y="4916665"/>
                </a:lnTo>
                <a:lnTo>
                  <a:pt x="3973197" y="4929953"/>
                </a:lnTo>
                <a:lnTo>
                  <a:pt x="3959909" y="4916665"/>
                </a:lnTo>
                <a:cubicBezTo>
                  <a:pt x="3946621" y="4903377"/>
                  <a:pt x="3946621" y="4916665"/>
                  <a:pt x="3946621" y="4929953"/>
                </a:cubicBezTo>
                <a:cubicBezTo>
                  <a:pt x="3946621" y="4916665"/>
                  <a:pt x="3946621" y="4916665"/>
                  <a:pt x="3933332" y="4916665"/>
                </a:cubicBezTo>
                <a:cubicBezTo>
                  <a:pt x="3920044" y="4916665"/>
                  <a:pt x="3933332" y="4929953"/>
                  <a:pt x="3946621" y="4929953"/>
                </a:cubicBezTo>
                <a:cubicBezTo>
                  <a:pt x="3920708" y="4943242"/>
                  <a:pt x="3920708" y="4943242"/>
                  <a:pt x="3907420" y="4929953"/>
                </a:cubicBezTo>
                <a:cubicBezTo>
                  <a:pt x="3920708" y="4916665"/>
                  <a:pt x="3920708" y="4904042"/>
                  <a:pt x="3907420" y="4890753"/>
                </a:cubicBezTo>
                <a:cubicBezTo>
                  <a:pt x="3907420" y="4877465"/>
                  <a:pt x="3920708" y="4877465"/>
                  <a:pt x="3946621" y="4877465"/>
                </a:cubicBezTo>
                <a:cubicBezTo>
                  <a:pt x="3933332" y="4864177"/>
                  <a:pt x="3933332" y="4877465"/>
                  <a:pt x="3920708" y="4877465"/>
                </a:cubicBezTo>
                <a:cubicBezTo>
                  <a:pt x="3920708" y="4864177"/>
                  <a:pt x="3933997" y="4864177"/>
                  <a:pt x="3933997" y="4864177"/>
                </a:cubicBezTo>
                <a:cubicBezTo>
                  <a:pt x="3933997" y="4864177"/>
                  <a:pt x="3920708" y="4864177"/>
                  <a:pt x="3920708" y="4850888"/>
                </a:cubicBezTo>
                <a:cubicBezTo>
                  <a:pt x="3907420" y="4850888"/>
                  <a:pt x="3920708" y="4864177"/>
                  <a:pt x="3920708" y="4864177"/>
                </a:cubicBezTo>
                <a:cubicBezTo>
                  <a:pt x="3920708" y="4864177"/>
                  <a:pt x="3907420" y="4850888"/>
                  <a:pt x="3920708" y="4838264"/>
                </a:cubicBezTo>
                <a:cubicBezTo>
                  <a:pt x="3907420" y="4838264"/>
                  <a:pt x="3907420" y="4851553"/>
                  <a:pt x="3907420" y="4851553"/>
                </a:cubicBezTo>
                <a:cubicBezTo>
                  <a:pt x="3907420" y="4864841"/>
                  <a:pt x="3907420" y="4838264"/>
                  <a:pt x="3907420" y="4838264"/>
                </a:cubicBezTo>
                <a:cubicBezTo>
                  <a:pt x="3894132" y="4838264"/>
                  <a:pt x="3894132" y="4851553"/>
                  <a:pt x="3881508" y="4851553"/>
                </a:cubicBezTo>
                <a:cubicBezTo>
                  <a:pt x="3894796" y="4864841"/>
                  <a:pt x="3894796" y="4851553"/>
                  <a:pt x="3907420" y="4851553"/>
                </a:cubicBezTo>
                <a:cubicBezTo>
                  <a:pt x="3894132" y="4851553"/>
                  <a:pt x="3907420" y="4851553"/>
                  <a:pt x="3907420" y="4864841"/>
                </a:cubicBezTo>
                <a:cubicBezTo>
                  <a:pt x="3894132" y="4864841"/>
                  <a:pt x="3881508" y="4864841"/>
                  <a:pt x="3881508" y="4851553"/>
                </a:cubicBezTo>
                <a:cubicBezTo>
                  <a:pt x="3868219" y="4851553"/>
                  <a:pt x="3881508" y="4864841"/>
                  <a:pt x="3881508" y="4864841"/>
                </a:cubicBezTo>
                <a:cubicBezTo>
                  <a:pt x="3855595" y="4864841"/>
                  <a:pt x="3868219" y="4851553"/>
                  <a:pt x="3881508" y="4851553"/>
                </a:cubicBezTo>
                <a:cubicBezTo>
                  <a:pt x="3868219" y="4838264"/>
                  <a:pt x="3881508" y="4825641"/>
                  <a:pt x="3881508" y="4812352"/>
                </a:cubicBezTo>
                <a:cubicBezTo>
                  <a:pt x="3881508" y="4825641"/>
                  <a:pt x="3881508" y="4825641"/>
                  <a:pt x="3894796" y="4812352"/>
                </a:cubicBezTo>
                <a:lnTo>
                  <a:pt x="3894796" y="4812352"/>
                </a:lnTo>
                <a:cubicBezTo>
                  <a:pt x="3881508" y="4812352"/>
                  <a:pt x="3881508" y="4799064"/>
                  <a:pt x="3881508" y="4786440"/>
                </a:cubicBezTo>
                <a:cubicBezTo>
                  <a:pt x="3881508" y="4786440"/>
                  <a:pt x="3894796" y="4799728"/>
                  <a:pt x="3894796" y="4786440"/>
                </a:cubicBezTo>
                <a:cubicBezTo>
                  <a:pt x="3894796" y="4799728"/>
                  <a:pt x="3894796" y="4799728"/>
                  <a:pt x="3894796" y="4812352"/>
                </a:cubicBezTo>
                <a:lnTo>
                  <a:pt x="3894796" y="4812352"/>
                </a:lnTo>
                <a:lnTo>
                  <a:pt x="3894796" y="4812352"/>
                </a:lnTo>
                <a:cubicBezTo>
                  <a:pt x="3894796" y="4812352"/>
                  <a:pt x="3894796" y="4812352"/>
                  <a:pt x="3894796" y="4825641"/>
                </a:cubicBezTo>
                <a:cubicBezTo>
                  <a:pt x="3908084" y="4825641"/>
                  <a:pt x="3920708" y="4825641"/>
                  <a:pt x="3920708" y="4838929"/>
                </a:cubicBezTo>
                <a:lnTo>
                  <a:pt x="3920708" y="4838929"/>
                </a:lnTo>
                <a:cubicBezTo>
                  <a:pt x="3920708" y="4825641"/>
                  <a:pt x="3933997" y="4813017"/>
                  <a:pt x="3920708" y="4799728"/>
                </a:cubicBezTo>
                <a:cubicBezTo>
                  <a:pt x="3933997" y="4813017"/>
                  <a:pt x="3946621" y="4813017"/>
                  <a:pt x="3946621" y="4813017"/>
                </a:cubicBezTo>
                <a:cubicBezTo>
                  <a:pt x="3945956" y="4826305"/>
                  <a:pt x="3945956" y="4826305"/>
                  <a:pt x="3945956" y="4839593"/>
                </a:cubicBezTo>
                <a:lnTo>
                  <a:pt x="3945956" y="4839593"/>
                </a:lnTo>
                <a:close/>
                <a:moveTo>
                  <a:pt x="3880844" y="4722657"/>
                </a:moveTo>
                <a:lnTo>
                  <a:pt x="3880844" y="4709368"/>
                </a:lnTo>
                <a:cubicBezTo>
                  <a:pt x="3894132" y="4709368"/>
                  <a:pt x="3894132" y="4722657"/>
                  <a:pt x="3894132" y="4722657"/>
                </a:cubicBezTo>
                <a:cubicBezTo>
                  <a:pt x="3880844" y="4774481"/>
                  <a:pt x="3868219" y="4748568"/>
                  <a:pt x="3894132" y="4722657"/>
                </a:cubicBezTo>
                <a:lnTo>
                  <a:pt x="3880844" y="4722657"/>
                </a:lnTo>
                <a:lnTo>
                  <a:pt x="3880844" y="4722657"/>
                </a:lnTo>
                <a:close/>
                <a:moveTo>
                  <a:pt x="3933332" y="4787769"/>
                </a:moveTo>
                <a:lnTo>
                  <a:pt x="3920044" y="4787769"/>
                </a:lnTo>
                <a:cubicBezTo>
                  <a:pt x="3933332" y="4774481"/>
                  <a:pt x="3906756" y="4761857"/>
                  <a:pt x="3906756" y="4748568"/>
                </a:cubicBezTo>
                <a:cubicBezTo>
                  <a:pt x="3920044" y="4761857"/>
                  <a:pt x="3920044" y="4774481"/>
                  <a:pt x="3933332" y="4787769"/>
                </a:cubicBezTo>
                <a:lnTo>
                  <a:pt x="3933332" y="4787769"/>
                </a:lnTo>
                <a:close/>
                <a:moveTo>
                  <a:pt x="3972532" y="4644920"/>
                </a:moveTo>
                <a:cubicBezTo>
                  <a:pt x="3972532" y="4644920"/>
                  <a:pt x="3985820" y="4658208"/>
                  <a:pt x="3985820" y="4644920"/>
                </a:cubicBezTo>
                <a:lnTo>
                  <a:pt x="3985820" y="4658208"/>
                </a:lnTo>
                <a:cubicBezTo>
                  <a:pt x="3985820" y="4658208"/>
                  <a:pt x="3959909" y="4658208"/>
                  <a:pt x="3972532" y="4671497"/>
                </a:cubicBezTo>
                <a:cubicBezTo>
                  <a:pt x="3959244" y="4671497"/>
                  <a:pt x="3959244" y="4671497"/>
                  <a:pt x="3959244" y="4658208"/>
                </a:cubicBezTo>
                <a:cubicBezTo>
                  <a:pt x="3959244" y="4658208"/>
                  <a:pt x="3972532" y="4658208"/>
                  <a:pt x="3972532" y="4644920"/>
                </a:cubicBezTo>
                <a:lnTo>
                  <a:pt x="3972532" y="4644920"/>
                </a:lnTo>
                <a:close/>
                <a:moveTo>
                  <a:pt x="3972532" y="4567183"/>
                </a:moveTo>
                <a:cubicBezTo>
                  <a:pt x="3972532" y="4580472"/>
                  <a:pt x="3972532" y="4580472"/>
                  <a:pt x="3972532" y="4580472"/>
                </a:cubicBezTo>
                <a:lnTo>
                  <a:pt x="3959244" y="4580472"/>
                </a:lnTo>
                <a:cubicBezTo>
                  <a:pt x="3959244" y="4567183"/>
                  <a:pt x="3972532" y="4567183"/>
                  <a:pt x="3972532" y="4567183"/>
                </a:cubicBezTo>
                <a:lnTo>
                  <a:pt x="3972532" y="4567183"/>
                </a:lnTo>
                <a:close/>
                <a:moveTo>
                  <a:pt x="3959244" y="4527983"/>
                </a:moveTo>
                <a:cubicBezTo>
                  <a:pt x="3959244" y="4541271"/>
                  <a:pt x="3959244" y="4541271"/>
                  <a:pt x="3959244" y="4541271"/>
                </a:cubicBezTo>
                <a:cubicBezTo>
                  <a:pt x="3972532" y="4541271"/>
                  <a:pt x="3945956" y="4541271"/>
                  <a:pt x="3945956" y="4567183"/>
                </a:cubicBezTo>
                <a:cubicBezTo>
                  <a:pt x="3933332" y="4553895"/>
                  <a:pt x="3933332" y="4541271"/>
                  <a:pt x="3959244" y="4527983"/>
                </a:cubicBezTo>
                <a:lnTo>
                  <a:pt x="3959244" y="4527983"/>
                </a:lnTo>
                <a:close/>
                <a:moveTo>
                  <a:pt x="3933332" y="4541271"/>
                </a:moveTo>
                <a:cubicBezTo>
                  <a:pt x="3933332" y="4554559"/>
                  <a:pt x="3933332" y="4580472"/>
                  <a:pt x="3933332" y="4593096"/>
                </a:cubicBezTo>
                <a:cubicBezTo>
                  <a:pt x="3946621" y="4593096"/>
                  <a:pt x="3933332" y="4579807"/>
                  <a:pt x="3946621" y="4579807"/>
                </a:cubicBezTo>
                <a:cubicBezTo>
                  <a:pt x="3959909" y="4593096"/>
                  <a:pt x="3933332" y="4593096"/>
                  <a:pt x="3946621" y="4619008"/>
                </a:cubicBezTo>
                <a:cubicBezTo>
                  <a:pt x="3933332" y="4619008"/>
                  <a:pt x="3933332" y="4619008"/>
                  <a:pt x="3920708" y="4619008"/>
                </a:cubicBezTo>
                <a:cubicBezTo>
                  <a:pt x="3920708" y="4619008"/>
                  <a:pt x="3933997" y="4632296"/>
                  <a:pt x="3920708" y="4632296"/>
                </a:cubicBezTo>
                <a:cubicBezTo>
                  <a:pt x="3920708" y="4632296"/>
                  <a:pt x="3920708" y="4645584"/>
                  <a:pt x="3933997" y="4645584"/>
                </a:cubicBezTo>
                <a:cubicBezTo>
                  <a:pt x="3933997" y="4645584"/>
                  <a:pt x="3920708" y="4645584"/>
                  <a:pt x="3908084" y="4645584"/>
                </a:cubicBezTo>
                <a:cubicBezTo>
                  <a:pt x="3921373" y="4645584"/>
                  <a:pt x="3908084" y="4671497"/>
                  <a:pt x="3908084" y="4658873"/>
                </a:cubicBezTo>
                <a:cubicBezTo>
                  <a:pt x="3908084" y="4684785"/>
                  <a:pt x="3882172" y="4684785"/>
                  <a:pt x="3882172" y="4710697"/>
                </a:cubicBezTo>
                <a:cubicBezTo>
                  <a:pt x="3868884" y="4697408"/>
                  <a:pt x="3856260" y="4684785"/>
                  <a:pt x="3856260" y="4710697"/>
                </a:cubicBezTo>
                <a:cubicBezTo>
                  <a:pt x="3842971" y="4684785"/>
                  <a:pt x="3882172" y="4671497"/>
                  <a:pt x="3882172" y="4684785"/>
                </a:cubicBezTo>
                <a:cubicBezTo>
                  <a:pt x="3895460" y="4671497"/>
                  <a:pt x="3882172" y="4671497"/>
                  <a:pt x="3882172" y="4658873"/>
                </a:cubicBezTo>
                <a:cubicBezTo>
                  <a:pt x="3882172" y="4672161"/>
                  <a:pt x="3882172" y="4672161"/>
                  <a:pt x="3868884" y="4672161"/>
                </a:cubicBezTo>
                <a:cubicBezTo>
                  <a:pt x="3882172" y="4672161"/>
                  <a:pt x="3882172" y="4646249"/>
                  <a:pt x="3894796" y="4646249"/>
                </a:cubicBezTo>
                <a:cubicBezTo>
                  <a:pt x="3881508" y="4632961"/>
                  <a:pt x="3868884" y="4646249"/>
                  <a:pt x="3868884" y="4659537"/>
                </a:cubicBezTo>
                <a:lnTo>
                  <a:pt x="3868884" y="4659537"/>
                </a:lnTo>
                <a:cubicBezTo>
                  <a:pt x="3855595" y="4659537"/>
                  <a:pt x="3855595" y="4633625"/>
                  <a:pt x="3882172" y="4620337"/>
                </a:cubicBezTo>
                <a:cubicBezTo>
                  <a:pt x="3882172" y="4607048"/>
                  <a:pt x="3868884" y="4620337"/>
                  <a:pt x="3868884" y="4607048"/>
                </a:cubicBezTo>
                <a:cubicBezTo>
                  <a:pt x="3868884" y="4620337"/>
                  <a:pt x="3855595" y="4620337"/>
                  <a:pt x="3842971" y="4620337"/>
                </a:cubicBezTo>
                <a:cubicBezTo>
                  <a:pt x="3842971" y="4607048"/>
                  <a:pt x="3856260" y="4594424"/>
                  <a:pt x="3842971" y="4594424"/>
                </a:cubicBezTo>
                <a:cubicBezTo>
                  <a:pt x="3856260" y="4581136"/>
                  <a:pt x="3868884" y="4581136"/>
                  <a:pt x="3882172" y="4581136"/>
                </a:cubicBezTo>
                <a:cubicBezTo>
                  <a:pt x="3868884" y="4594424"/>
                  <a:pt x="3882172" y="4594424"/>
                  <a:pt x="3895460" y="4594424"/>
                </a:cubicBezTo>
                <a:cubicBezTo>
                  <a:pt x="3895460" y="4581136"/>
                  <a:pt x="3908749" y="4581136"/>
                  <a:pt x="3908749" y="4581136"/>
                </a:cubicBezTo>
                <a:cubicBezTo>
                  <a:pt x="3922037" y="4581136"/>
                  <a:pt x="3895460" y="4594424"/>
                  <a:pt x="3922037" y="4594424"/>
                </a:cubicBezTo>
                <a:cubicBezTo>
                  <a:pt x="3908749" y="4607713"/>
                  <a:pt x="3908749" y="4607713"/>
                  <a:pt x="3908749" y="4620337"/>
                </a:cubicBezTo>
                <a:cubicBezTo>
                  <a:pt x="3908749" y="4607048"/>
                  <a:pt x="3908749" y="4607048"/>
                  <a:pt x="3908749" y="4594424"/>
                </a:cubicBezTo>
                <a:cubicBezTo>
                  <a:pt x="3895460" y="4607713"/>
                  <a:pt x="3895460" y="4607713"/>
                  <a:pt x="3882836" y="4594424"/>
                </a:cubicBezTo>
                <a:cubicBezTo>
                  <a:pt x="3896125" y="4607713"/>
                  <a:pt x="3882836" y="4620337"/>
                  <a:pt x="3896125" y="4620337"/>
                </a:cubicBezTo>
                <a:cubicBezTo>
                  <a:pt x="3896125" y="4633625"/>
                  <a:pt x="3909413" y="4646249"/>
                  <a:pt x="3896125" y="4646249"/>
                </a:cubicBezTo>
                <a:cubicBezTo>
                  <a:pt x="3896125" y="4659537"/>
                  <a:pt x="3896125" y="4646249"/>
                  <a:pt x="3909413" y="4646249"/>
                </a:cubicBezTo>
                <a:cubicBezTo>
                  <a:pt x="3909413" y="4646249"/>
                  <a:pt x="3896125" y="4646249"/>
                  <a:pt x="3909413" y="4632961"/>
                </a:cubicBezTo>
                <a:cubicBezTo>
                  <a:pt x="3922701" y="4646249"/>
                  <a:pt x="3909413" y="4619672"/>
                  <a:pt x="3935325" y="4607048"/>
                </a:cubicBezTo>
                <a:cubicBezTo>
                  <a:pt x="3922037" y="4607048"/>
                  <a:pt x="3922037" y="4593760"/>
                  <a:pt x="3922037" y="4581136"/>
                </a:cubicBezTo>
                <a:cubicBezTo>
                  <a:pt x="3933332" y="4567183"/>
                  <a:pt x="3920044" y="4553895"/>
                  <a:pt x="3933332" y="4541271"/>
                </a:cubicBezTo>
                <a:lnTo>
                  <a:pt x="3933332" y="4541271"/>
                </a:lnTo>
                <a:close/>
                <a:moveTo>
                  <a:pt x="3920044" y="4502071"/>
                </a:moveTo>
                <a:cubicBezTo>
                  <a:pt x="3933332" y="4515359"/>
                  <a:pt x="3906756" y="4567183"/>
                  <a:pt x="3880844" y="4553895"/>
                </a:cubicBezTo>
                <a:cubicBezTo>
                  <a:pt x="3893468" y="4541271"/>
                  <a:pt x="3906756" y="4527983"/>
                  <a:pt x="3920044" y="4502071"/>
                </a:cubicBezTo>
                <a:lnTo>
                  <a:pt x="3920044" y="4502071"/>
                </a:lnTo>
                <a:close/>
                <a:moveTo>
                  <a:pt x="3893468" y="4307398"/>
                </a:moveTo>
                <a:cubicBezTo>
                  <a:pt x="3867555" y="4307398"/>
                  <a:pt x="3867555" y="4268197"/>
                  <a:pt x="3840979" y="4281485"/>
                </a:cubicBezTo>
                <a:cubicBezTo>
                  <a:pt x="3840979" y="4281485"/>
                  <a:pt x="3854267" y="4281485"/>
                  <a:pt x="3866891" y="4281485"/>
                </a:cubicBezTo>
                <a:cubicBezTo>
                  <a:pt x="3866891" y="4268197"/>
                  <a:pt x="3853603" y="4268197"/>
                  <a:pt x="3853603" y="4268197"/>
                </a:cubicBezTo>
                <a:cubicBezTo>
                  <a:pt x="3853603" y="4268197"/>
                  <a:pt x="3866891" y="4268197"/>
                  <a:pt x="3879514" y="4268197"/>
                </a:cubicBezTo>
                <a:cubicBezTo>
                  <a:pt x="3866226" y="4281485"/>
                  <a:pt x="3879514" y="4281485"/>
                  <a:pt x="3866226" y="4281485"/>
                </a:cubicBezTo>
                <a:cubicBezTo>
                  <a:pt x="3866226" y="4294774"/>
                  <a:pt x="3879514" y="4294774"/>
                  <a:pt x="3879514" y="4294774"/>
                </a:cubicBezTo>
                <a:cubicBezTo>
                  <a:pt x="3892802" y="4294774"/>
                  <a:pt x="3892802" y="4281485"/>
                  <a:pt x="3905427" y="4281485"/>
                </a:cubicBezTo>
                <a:cubicBezTo>
                  <a:pt x="3905427" y="4294774"/>
                  <a:pt x="3918715" y="4294774"/>
                  <a:pt x="3918715" y="4307398"/>
                </a:cubicBezTo>
                <a:cubicBezTo>
                  <a:pt x="3905427" y="4307398"/>
                  <a:pt x="3905427" y="4307398"/>
                  <a:pt x="3905427" y="4294109"/>
                </a:cubicBezTo>
                <a:cubicBezTo>
                  <a:pt x="3906756" y="4294774"/>
                  <a:pt x="3893468" y="4294774"/>
                  <a:pt x="3893468" y="4307398"/>
                </a:cubicBezTo>
                <a:lnTo>
                  <a:pt x="3893468" y="4307398"/>
                </a:lnTo>
                <a:close/>
                <a:moveTo>
                  <a:pt x="3893468" y="4333310"/>
                </a:moveTo>
                <a:cubicBezTo>
                  <a:pt x="3906756" y="4320021"/>
                  <a:pt x="3919379" y="4333310"/>
                  <a:pt x="3906756" y="4346598"/>
                </a:cubicBezTo>
                <a:cubicBezTo>
                  <a:pt x="3893468" y="4346598"/>
                  <a:pt x="3906756" y="4320686"/>
                  <a:pt x="3893468" y="4333310"/>
                </a:cubicBezTo>
                <a:lnTo>
                  <a:pt x="3893468" y="4333310"/>
                </a:lnTo>
                <a:close/>
                <a:moveTo>
                  <a:pt x="3906756" y="4359222"/>
                </a:moveTo>
                <a:cubicBezTo>
                  <a:pt x="3906756" y="4359222"/>
                  <a:pt x="3906756" y="4333310"/>
                  <a:pt x="3920044" y="4333310"/>
                </a:cubicBezTo>
                <a:cubicBezTo>
                  <a:pt x="3920044" y="4346598"/>
                  <a:pt x="3920044" y="4359222"/>
                  <a:pt x="3906756" y="4359222"/>
                </a:cubicBezTo>
                <a:lnTo>
                  <a:pt x="3906756" y="4359222"/>
                </a:lnTo>
                <a:close/>
                <a:moveTo>
                  <a:pt x="3945956" y="4359222"/>
                </a:moveTo>
                <a:cubicBezTo>
                  <a:pt x="3945956" y="4345934"/>
                  <a:pt x="3959244" y="4359222"/>
                  <a:pt x="3959244" y="4359222"/>
                </a:cubicBezTo>
                <a:cubicBezTo>
                  <a:pt x="3959244" y="4372510"/>
                  <a:pt x="3945956" y="4372510"/>
                  <a:pt x="3945956" y="4359222"/>
                </a:cubicBezTo>
                <a:lnTo>
                  <a:pt x="3945956" y="4359222"/>
                </a:lnTo>
                <a:close/>
                <a:moveTo>
                  <a:pt x="3985820" y="4437623"/>
                </a:moveTo>
                <a:cubicBezTo>
                  <a:pt x="3985820" y="4411710"/>
                  <a:pt x="3985820" y="4424334"/>
                  <a:pt x="3972532" y="4411710"/>
                </a:cubicBezTo>
                <a:cubicBezTo>
                  <a:pt x="3985820" y="4398422"/>
                  <a:pt x="3985820" y="4411710"/>
                  <a:pt x="3998445" y="4411710"/>
                </a:cubicBezTo>
                <a:cubicBezTo>
                  <a:pt x="3998445" y="4424999"/>
                  <a:pt x="3998445" y="4424999"/>
                  <a:pt x="3985156" y="4424999"/>
                </a:cubicBezTo>
                <a:cubicBezTo>
                  <a:pt x="3998445" y="4438287"/>
                  <a:pt x="3998445" y="4424999"/>
                  <a:pt x="4011069" y="4424999"/>
                </a:cubicBezTo>
                <a:cubicBezTo>
                  <a:pt x="4011733" y="4437623"/>
                  <a:pt x="3998445" y="4437623"/>
                  <a:pt x="3985820" y="4437623"/>
                </a:cubicBezTo>
                <a:lnTo>
                  <a:pt x="3985820" y="4437623"/>
                </a:lnTo>
                <a:close/>
                <a:moveTo>
                  <a:pt x="4011733" y="4411710"/>
                </a:moveTo>
                <a:cubicBezTo>
                  <a:pt x="4011733" y="4411710"/>
                  <a:pt x="3972532" y="4411710"/>
                  <a:pt x="3985820" y="4385798"/>
                </a:cubicBezTo>
                <a:cubicBezTo>
                  <a:pt x="3999109" y="4385798"/>
                  <a:pt x="3999109" y="4385798"/>
                  <a:pt x="3999109" y="4385798"/>
                </a:cubicBezTo>
                <a:cubicBezTo>
                  <a:pt x="3998445" y="4398422"/>
                  <a:pt x="3998445" y="4398422"/>
                  <a:pt x="4011733" y="4411710"/>
                </a:cubicBezTo>
                <a:lnTo>
                  <a:pt x="4011733" y="4411710"/>
                </a:lnTo>
                <a:close/>
                <a:moveTo>
                  <a:pt x="3998445" y="4255573"/>
                </a:moveTo>
                <a:cubicBezTo>
                  <a:pt x="3998445" y="4242285"/>
                  <a:pt x="3998445" y="4242285"/>
                  <a:pt x="4011733" y="4242285"/>
                </a:cubicBezTo>
                <a:lnTo>
                  <a:pt x="3998445" y="4255573"/>
                </a:lnTo>
                <a:lnTo>
                  <a:pt x="3998445" y="4255573"/>
                </a:lnTo>
                <a:close/>
                <a:moveTo>
                  <a:pt x="4011733" y="4346598"/>
                </a:moveTo>
                <a:cubicBezTo>
                  <a:pt x="4025021" y="4346598"/>
                  <a:pt x="4025021" y="4333310"/>
                  <a:pt x="4011733" y="4333310"/>
                </a:cubicBezTo>
                <a:cubicBezTo>
                  <a:pt x="4011733" y="4333310"/>
                  <a:pt x="4011733" y="4333310"/>
                  <a:pt x="4025021" y="4333310"/>
                </a:cubicBezTo>
                <a:lnTo>
                  <a:pt x="4025021" y="4333310"/>
                </a:lnTo>
                <a:cubicBezTo>
                  <a:pt x="4025021" y="4346598"/>
                  <a:pt x="4038309" y="4346598"/>
                  <a:pt x="4025021" y="4346598"/>
                </a:cubicBezTo>
                <a:lnTo>
                  <a:pt x="4011733" y="4346598"/>
                </a:lnTo>
                <a:lnTo>
                  <a:pt x="4011733" y="4346598"/>
                </a:lnTo>
                <a:lnTo>
                  <a:pt x="4011733" y="4346598"/>
                </a:lnTo>
                <a:close/>
                <a:moveTo>
                  <a:pt x="4077510" y="4398422"/>
                </a:moveTo>
                <a:cubicBezTo>
                  <a:pt x="4077510" y="4398422"/>
                  <a:pt x="4077510" y="4372510"/>
                  <a:pt x="4064222" y="4385134"/>
                </a:cubicBezTo>
                <a:cubicBezTo>
                  <a:pt x="4064222" y="4398422"/>
                  <a:pt x="4064222" y="4359222"/>
                  <a:pt x="4077510" y="4359222"/>
                </a:cubicBezTo>
                <a:lnTo>
                  <a:pt x="4077510" y="4359222"/>
                </a:lnTo>
                <a:cubicBezTo>
                  <a:pt x="4077510" y="4372510"/>
                  <a:pt x="4077510" y="4359222"/>
                  <a:pt x="4090798" y="4372510"/>
                </a:cubicBezTo>
                <a:cubicBezTo>
                  <a:pt x="4077510" y="4385798"/>
                  <a:pt x="4090134" y="4385798"/>
                  <a:pt x="4077510" y="4398422"/>
                </a:cubicBezTo>
                <a:lnTo>
                  <a:pt x="4077510" y="4398422"/>
                </a:lnTo>
                <a:close/>
                <a:moveTo>
                  <a:pt x="4090134" y="4359222"/>
                </a:moveTo>
                <a:lnTo>
                  <a:pt x="4090134" y="4345934"/>
                </a:lnTo>
                <a:cubicBezTo>
                  <a:pt x="4090134" y="4345934"/>
                  <a:pt x="4090134" y="4345934"/>
                  <a:pt x="4103422" y="4345934"/>
                </a:cubicBezTo>
                <a:cubicBezTo>
                  <a:pt x="4103422" y="4346598"/>
                  <a:pt x="4090134" y="4346598"/>
                  <a:pt x="4090134" y="4359222"/>
                </a:cubicBezTo>
                <a:lnTo>
                  <a:pt x="4090134" y="4359222"/>
                </a:lnTo>
                <a:close/>
                <a:moveTo>
                  <a:pt x="4195111" y="4515359"/>
                </a:moveTo>
                <a:cubicBezTo>
                  <a:pt x="4195111" y="4489447"/>
                  <a:pt x="4195111" y="4489447"/>
                  <a:pt x="4195111" y="4489447"/>
                </a:cubicBezTo>
                <a:cubicBezTo>
                  <a:pt x="4208399" y="4489447"/>
                  <a:pt x="4208399" y="4515359"/>
                  <a:pt x="4195111" y="4515359"/>
                </a:cubicBezTo>
                <a:lnTo>
                  <a:pt x="4195111" y="4515359"/>
                </a:lnTo>
                <a:close/>
                <a:moveTo>
                  <a:pt x="4208399" y="4437623"/>
                </a:moveTo>
                <a:cubicBezTo>
                  <a:pt x="4208399" y="4450911"/>
                  <a:pt x="4208399" y="4450911"/>
                  <a:pt x="4208399" y="4463535"/>
                </a:cubicBezTo>
                <a:cubicBezTo>
                  <a:pt x="4195111" y="4463535"/>
                  <a:pt x="4208399" y="4437623"/>
                  <a:pt x="4195111" y="4437623"/>
                </a:cubicBezTo>
                <a:cubicBezTo>
                  <a:pt x="4195111" y="4424334"/>
                  <a:pt x="4208399" y="4437623"/>
                  <a:pt x="4208399" y="4437623"/>
                </a:cubicBezTo>
                <a:lnTo>
                  <a:pt x="4208399" y="4437623"/>
                </a:lnTo>
                <a:close/>
                <a:moveTo>
                  <a:pt x="4234312" y="4151924"/>
                </a:moveTo>
                <a:cubicBezTo>
                  <a:pt x="4234312" y="4165213"/>
                  <a:pt x="4234312" y="4165213"/>
                  <a:pt x="4234312" y="4177837"/>
                </a:cubicBezTo>
                <a:cubicBezTo>
                  <a:pt x="4221688" y="4177837"/>
                  <a:pt x="4234312" y="4165213"/>
                  <a:pt x="4234312" y="4151924"/>
                </a:cubicBezTo>
                <a:lnTo>
                  <a:pt x="4234312" y="4151924"/>
                </a:lnTo>
                <a:close/>
                <a:moveTo>
                  <a:pt x="4155911" y="4294774"/>
                </a:moveTo>
                <a:lnTo>
                  <a:pt x="4155911" y="4294774"/>
                </a:lnTo>
                <a:cubicBezTo>
                  <a:pt x="4155911" y="4294774"/>
                  <a:pt x="4155911" y="4294774"/>
                  <a:pt x="4169199" y="4294774"/>
                </a:cubicBezTo>
                <a:cubicBezTo>
                  <a:pt x="4169199" y="4308062"/>
                  <a:pt x="4143287" y="4308062"/>
                  <a:pt x="4143287" y="4294774"/>
                </a:cubicBezTo>
                <a:lnTo>
                  <a:pt x="4155911" y="4294774"/>
                </a:lnTo>
                <a:lnTo>
                  <a:pt x="4155911" y="4294774"/>
                </a:lnTo>
                <a:close/>
                <a:moveTo>
                  <a:pt x="4169199" y="4411710"/>
                </a:moveTo>
                <a:lnTo>
                  <a:pt x="4155911" y="4411710"/>
                </a:lnTo>
                <a:cubicBezTo>
                  <a:pt x="4155911" y="4411710"/>
                  <a:pt x="4142623" y="4411710"/>
                  <a:pt x="4142623" y="4398422"/>
                </a:cubicBezTo>
                <a:cubicBezTo>
                  <a:pt x="4142623" y="4398422"/>
                  <a:pt x="4155911" y="4424334"/>
                  <a:pt x="4129335" y="4424334"/>
                </a:cubicBezTo>
                <a:cubicBezTo>
                  <a:pt x="4129335" y="4411046"/>
                  <a:pt x="4142623" y="4411046"/>
                  <a:pt x="4142623" y="4411046"/>
                </a:cubicBezTo>
                <a:lnTo>
                  <a:pt x="4129335" y="4411046"/>
                </a:lnTo>
                <a:cubicBezTo>
                  <a:pt x="4129335" y="4411046"/>
                  <a:pt x="4142623" y="4397758"/>
                  <a:pt x="4142623" y="4385134"/>
                </a:cubicBezTo>
                <a:cubicBezTo>
                  <a:pt x="4142623" y="4385134"/>
                  <a:pt x="4142623" y="4371846"/>
                  <a:pt x="4129335" y="4371846"/>
                </a:cubicBezTo>
                <a:cubicBezTo>
                  <a:pt x="4129335" y="4371846"/>
                  <a:pt x="4142623" y="4371846"/>
                  <a:pt x="4142623" y="4358557"/>
                </a:cubicBezTo>
                <a:cubicBezTo>
                  <a:pt x="4142623" y="4358557"/>
                  <a:pt x="4129335" y="4371846"/>
                  <a:pt x="4142623" y="4371846"/>
                </a:cubicBezTo>
                <a:cubicBezTo>
                  <a:pt x="4155911" y="4371846"/>
                  <a:pt x="4142623" y="4358557"/>
                  <a:pt x="4155911" y="4358557"/>
                </a:cubicBezTo>
                <a:lnTo>
                  <a:pt x="4155911" y="4371846"/>
                </a:lnTo>
                <a:cubicBezTo>
                  <a:pt x="4169199" y="4385134"/>
                  <a:pt x="4142623" y="4371846"/>
                  <a:pt x="4155911" y="4397758"/>
                </a:cubicBezTo>
                <a:cubicBezTo>
                  <a:pt x="4169199" y="4384470"/>
                  <a:pt x="4155911" y="4411046"/>
                  <a:pt x="4169199" y="4397758"/>
                </a:cubicBezTo>
                <a:cubicBezTo>
                  <a:pt x="4169199" y="4397758"/>
                  <a:pt x="4155911" y="4397758"/>
                  <a:pt x="4155911" y="4384470"/>
                </a:cubicBezTo>
                <a:lnTo>
                  <a:pt x="4169199" y="4384470"/>
                </a:lnTo>
                <a:lnTo>
                  <a:pt x="4169199" y="4384470"/>
                </a:lnTo>
                <a:cubicBezTo>
                  <a:pt x="4182488" y="4398422"/>
                  <a:pt x="4169199" y="4398422"/>
                  <a:pt x="4169199" y="4411710"/>
                </a:cubicBezTo>
                <a:lnTo>
                  <a:pt x="4169199" y="4411710"/>
                </a:lnTo>
                <a:close/>
                <a:moveTo>
                  <a:pt x="4182488" y="4411710"/>
                </a:moveTo>
                <a:lnTo>
                  <a:pt x="4182488" y="4398422"/>
                </a:lnTo>
                <a:cubicBezTo>
                  <a:pt x="4182488" y="4398422"/>
                  <a:pt x="4182488" y="4398422"/>
                  <a:pt x="4195776" y="4398422"/>
                </a:cubicBezTo>
                <a:cubicBezTo>
                  <a:pt x="4195111" y="4411710"/>
                  <a:pt x="4182488" y="4411710"/>
                  <a:pt x="4182488" y="4411710"/>
                </a:cubicBezTo>
                <a:lnTo>
                  <a:pt x="4182488" y="4411710"/>
                </a:lnTo>
                <a:close/>
                <a:moveTo>
                  <a:pt x="4182488" y="4022364"/>
                </a:moveTo>
                <a:cubicBezTo>
                  <a:pt x="4169199" y="4035652"/>
                  <a:pt x="4182488" y="4009075"/>
                  <a:pt x="4169199" y="4009075"/>
                </a:cubicBezTo>
                <a:cubicBezTo>
                  <a:pt x="4182488" y="3995787"/>
                  <a:pt x="4182488" y="3995787"/>
                  <a:pt x="4195111" y="4009075"/>
                </a:cubicBezTo>
                <a:cubicBezTo>
                  <a:pt x="4182488" y="4009075"/>
                  <a:pt x="4182488" y="4009075"/>
                  <a:pt x="4182488" y="4022364"/>
                </a:cubicBezTo>
                <a:lnTo>
                  <a:pt x="4182488" y="4022364"/>
                </a:lnTo>
                <a:close/>
                <a:moveTo>
                  <a:pt x="4195111" y="4151924"/>
                </a:moveTo>
                <a:cubicBezTo>
                  <a:pt x="4208399" y="4151924"/>
                  <a:pt x="4208399" y="4165213"/>
                  <a:pt x="4195111" y="4177837"/>
                </a:cubicBezTo>
                <a:cubicBezTo>
                  <a:pt x="4182488" y="4177837"/>
                  <a:pt x="4195111" y="4151924"/>
                  <a:pt x="4195111" y="4151924"/>
                </a:cubicBezTo>
                <a:lnTo>
                  <a:pt x="4195111" y="4151924"/>
                </a:lnTo>
                <a:close/>
                <a:moveTo>
                  <a:pt x="4221688" y="4346598"/>
                </a:moveTo>
                <a:cubicBezTo>
                  <a:pt x="4208399" y="4359886"/>
                  <a:pt x="4195776" y="4346598"/>
                  <a:pt x="4195776" y="4333310"/>
                </a:cubicBezTo>
                <a:cubicBezTo>
                  <a:pt x="4208399" y="4333310"/>
                  <a:pt x="4208399" y="4346598"/>
                  <a:pt x="4221688" y="4346598"/>
                </a:cubicBezTo>
                <a:cubicBezTo>
                  <a:pt x="4221688" y="4346598"/>
                  <a:pt x="4208399" y="4346598"/>
                  <a:pt x="4221688" y="4346598"/>
                </a:cubicBezTo>
                <a:lnTo>
                  <a:pt x="4221688" y="4346598"/>
                </a:lnTo>
                <a:close/>
                <a:moveTo>
                  <a:pt x="4208399" y="4255573"/>
                </a:moveTo>
                <a:cubicBezTo>
                  <a:pt x="4195111" y="4255573"/>
                  <a:pt x="4208399" y="4242285"/>
                  <a:pt x="4195111" y="4242285"/>
                </a:cubicBezTo>
                <a:lnTo>
                  <a:pt x="4195111" y="4242285"/>
                </a:lnTo>
                <a:cubicBezTo>
                  <a:pt x="4221023" y="4242285"/>
                  <a:pt x="4208399" y="4216373"/>
                  <a:pt x="4221023" y="4216373"/>
                </a:cubicBezTo>
                <a:cubicBezTo>
                  <a:pt x="4234312" y="4229661"/>
                  <a:pt x="4234312" y="4216373"/>
                  <a:pt x="4234312" y="4190460"/>
                </a:cubicBezTo>
                <a:cubicBezTo>
                  <a:pt x="4234312" y="4203749"/>
                  <a:pt x="4234312" y="4203749"/>
                  <a:pt x="4247600" y="4203749"/>
                </a:cubicBezTo>
                <a:cubicBezTo>
                  <a:pt x="4234312" y="4217037"/>
                  <a:pt x="4247600" y="4229661"/>
                  <a:pt x="4247600" y="4229661"/>
                </a:cubicBezTo>
                <a:cubicBezTo>
                  <a:pt x="4234312" y="4229661"/>
                  <a:pt x="4208399" y="4242949"/>
                  <a:pt x="4208399" y="4255573"/>
                </a:cubicBezTo>
                <a:lnTo>
                  <a:pt x="4208399" y="4255573"/>
                </a:lnTo>
                <a:close/>
                <a:moveTo>
                  <a:pt x="4234312" y="4255573"/>
                </a:moveTo>
                <a:cubicBezTo>
                  <a:pt x="4221023" y="4255573"/>
                  <a:pt x="4234312" y="4255573"/>
                  <a:pt x="4234312" y="4242285"/>
                </a:cubicBezTo>
                <a:cubicBezTo>
                  <a:pt x="4247600" y="4242949"/>
                  <a:pt x="4234312" y="4255573"/>
                  <a:pt x="4234312" y="4255573"/>
                </a:cubicBezTo>
                <a:lnTo>
                  <a:pt x="4234312" y="4255573"/>
                </a:lnTo>
                <a:close/>
                <a:moveTo>
                  <a:pt x="4234312" y="4320686"/>
                </a:moveTo>
                <a:cubicBezTo>
                  <a:pt x="4247600" y="4320686"/>
                  <a:pt x="4247600" y="4307398"/>
                  <a:pt x="4260224" y="4307398"/>
                </a:cubicBezTo>
                <a:cubicBezTo>
                  <a:pt x="4247600" y="4320686"/>
                  <a:pt x="4247600" y="4333310"/>
                  <a:pt x="4234312" y="4320686"/>
                </a:cubicBezTo>
                <a:lnTo>
                  <a:pt x="4234312" y="4320686"/>
                </a:lnTo>
                <a:close/>
                <a:moveTo>
                  <a:pt x="4274177" y="4268861"/>
                </a:moveTo>
                <a:cubicBezTo>
                  <a:pt x="4260888" y="4268861"/>
                  <a:pt x="4260888" y="4268861"/>
                  <a:pt x="4260888" y="4268861"/>
                </a:cubicBezTo>
                <a:cubicBezTo>
                  <a:pt x="4247600" y="4255573"/>
                  <a:pt x="4274177" y="4255573"/>
                  <a:pt x="4260888" y="4255573"/>
                </a:cubicBezTo>
                <a:cubicBezTo>
                  <a:pt x="4260888" y="4229661"/>
                  <a:pt x="4274177" y="4255573"/>
                  <a:pt x="4274177" y="4255573"/>
                </a:cubicBezTo>
                <a:cubicBezTo>
                  <a:pt x="4286801" y="4255573"/>
                  <a:pt x="4260888" y="4255573"/>
                  <a:pt x="4274177" y="4268861"/>
                </a:cubicBezTo>
                <a:lnTo>
                  <a:pt x="4274177" y="4268861"/>
                </a:lnTo>
                <a:close/>
                <a:moveTo>
                  <a:pt x="4274177" y="4229661"/>
                </a:moveTo>
                <a:cubicBezTo>
                  <a:pt x="4274177" y="4229661"/>
                  <a:pt x="4287465" y="4229661"/>
                  <a:pt x="4287465" y="4216373"/>
                </a:cubicBezTo>
                <a:cubicBezTo>
                  <a:pt x="4286801" y="4217037"/>
                  <a:pt x="4286801" y="4242949"/>
                  <a:pt x="4274177" y="4229661"/>
                </a:cubicBezTo>
                <a:lnTo>
                  <a:pt x="4274177" y="4229661"/>
                </a:lnTo>
                <a:close/>
                <a:moveTo>
                  <a:pt x="4286801" y="4359222"/>
                </a:moveTo>
                <a:cubicBezTo>
                  <a:pt x="4273512" y="4372510"/>
                  <a:pt x="4286801" y="4333310"/>
                  <a:pt x="4286801" y="4320021"/>
                </a:cubicBezTo>
                <a:cubicBezTo>
                  <a:pt x="4300089" y="4333310"/>
                  <a:pt x="4286801" y="4346598"/>
                  <a:pt x="4286801" y="4359222"/>
                </a:cubicBezTo>
                <a:lnTo>
                  <a:pt x="4286801" y="4359222"/>
                </a:lnTo>
                <a:close/>
                <a:moveTo>
                  <a:pt x="4654222" y="4450247"/>
                </a:moveTo>
                <a:cubicBezTo>
                  <a:pt x="4654222" y="4436958"/>
                  <a:pt x="4667510" y="4424334"/>
                  <a:pt x="4667510" y="4436958"/>
                </a:cubicBezTo>
                <a:cubicBezTo>
                  <a:pt x="4667510" y="4437623"/>
                  <a:pt x="4667510" y="4450247"/>
                  <a:pt x="4654222" y="4450247"/>
                </a:cubicBezTo>
                <a:lnTo>
                  <a:pt x="4654222" y="4450247"/>
                </a:lnTo>
                <a:close/>
                <a:moveTo>
                  <a:pt x="4981778" y="4437623"/>
                </a:moveTo>
                <a:cubicBezTo>
                  <a:pt x="4981778" y="4450911"/>
                  <a:pt x="4968489" y="4437623"/>
                  <a:pt x="4968489" y="4424334"/>
                </a:cubicBezTo>
                <a:cubicBezTo>
                  <a:pt x="4981778" y="4424334"/>
                  <a:pt x="4981778" y="4424334"/>
                  <a:pt x="4994402" y="4424334"/>
                </a:cubicBezTo>
                <a:lnTo>
                  <a:pt x="4981778" y="4437623"/>
                </a:lnTo>
                <a:lnTo>
                  <a:pt x="4981778" y="4437623"/>
                </a:lnTo>
                <a:close/>
                <a:moveTo>
                  <a:pt x="5020978" y="4593096"/>
                </a:moveTo>
                <a:cubicBezTo>
                  <a:pt x="4995066" y="4579807"/>
                  <a:pt x="5020978" y="4553895"/>
                  <a:pt x="5007690" y="4553895"/>
                </a:cubicBezTo>
                <a:cubicBezTo>
                  <a:pt x="5034266" y="4553895"/>
                  <a:pt x="5020978" y="4593096"/>
                  <a:pt x="5020978" y="4593096"/>
                </a:cubicBezTo>
                <a:lnTo>
                  <a:pt x="5020978" y="4593096"/>
                </a:lnTo>
                <a:close/>
                <a:moveTo>
                  <a:pt x="5349199" y="4774481"/>
                </a:moveTo>
                <a:cubicBezTo>
                  <a:pt x="5349199" y="4774481"/>
                  <a:pt x="5349199" y="4761192"/>
                  <a:pt x="5362487" y="4761192"/>
                </a:cubicBezTo>
                <a:cubicBezTo>
                  <a:pt x="5362487" y="4774481"/>
                  <a:pt x="5362487" y="4774481"/>
                  <a:pt x="5349199" y="4774481"/>
                </a:cubicBezTo>
                <a:lnTo>
                  <a:pt x="5349199" y="4774481"/>
                </a:lnTo>
                <a:close/>
                <a:moveTo>
                  <a:pt x="5663466" y="4165213"/>
                </a:moveTo>
                <a:cubicBezTo>
                  <a:pt x="5663466" y="4165213"/>
                  <a:pt x="5663466" y="4151924"/>
                  <a:pt x="5650178" y="4151924"/>
                </a:cubicBezTo>
                <a:cubicBezTo>
                  <a:pt x="5663466" y="4139300"/>
                  <a:pt x="5676755" y="4151924"/>
                  <a:pt x="5663466" y="4165213"/>
                </a:cubicBezTo>
                <a:lnTo>
                  <a:pt x="5663466" y="4165213"/>
                </a:lnTo>
                <a:close/>
                <a:moveTo>
                  <a:pt x="5650843" y="4255573"/>
                </a:moveTo>
                <a:cubicBezTo>
                  <a:pt x="5650843" y="4255573"/>
                  <a:pt x="5650843" y="4268861"/>
                  <a:pt x="5664131" y="4268861"/>
                </a:cubicBezTo>
                <a:cubicBezTo>
                  <a:pt x="5650843" y="4281485"/>
                  <a:pt x="5637555" y="4255573"/>
                  <a:pt x="5650843" y="4255573"/>
                </a:cubicBezTo>
                <a:lnTo>
                  <a:pt x="5650843" y="4255573"/>
                </a:lnTo>
                <a:close/>
                <a:moveTo>
                  <a:pt x="5624267" y="4398422"/>
                </a:moveTo>
                <a:cubicBezTo>
                  <a:pt x="5637555" y="4411710"/>
                  <a:pt x="5637555" y="4411710"/>
                  <a:pt x="5637555" y="4424334"/>
                </a:cubicBezTo>
                <a:cubicBezTo>
                  <a:pt x="5637555" y="4411046"/>
                  <a:pt x="5637555" y="4411046"/>
                  <a:pt x="5624267" y="4411046"/>
                </a:cubicBezTo>
                <a:cubicBezTo>
                  <a:pt x="5610978" y="4398422"/>
                  <a:pt x="5624267" y="4411710"/>
                  <a:pt x="5624267" y="4398422"/>
                </a:cubicBezTo>
                <a:lnTo>
                  <a:pt x="5624267" y="4398422"/>
                </a:lnTo>
                <a:close/>
                <a:moveTo>
                  <a:pt x="5610978" y="4242949"/>
                </a:moveTo>
                <a:lnTo>
                  <a:pt x="5610978" y="4256238"/>
                </a:lnTo>
                <a:cubicBezTo>
                  <a:pt x="5610978" y="4256238"/>
                  <a:pt x="5624267" y="4256238"/>
                  <a:pt x="5624267" y="4269526"/>
                </a:cubicBezTo>
                <a:cubicBezTo>
                  <a:pt x="5610978" y="4268861"/>
                  <a:pt x="5610978" y="4255573"/>
                  <a:pt x="5610978" y="4242949"/>
                </a:cubicBezTo>
                <a:lnTo>
                  <a:pt x="5610978" y="4242949"/>
                </a:lnTo>
                <a:close/>
                <a:moveTo>
                  <a:pt x="5610978" y="4203749"/>
                </a:moveTo>
                <a:lnTo>
                  <a:pt x="5597690" y="4203749"/>
                </a:lnTo>
                <a:cubicBezTo>
                  <a:pt x="5597690" y="4217037"/>
                  <a:pt x="5610978" y="4203749"/>
                  <a:pt x="5610978" y="4217037"/>
                </a:cubicBezTo>
                <a:cubicBezTo>
                  <a:pt x="5597690" y="4217037"/>
                  <a:pt x="5597690" y="4217037"/>
                  <a:pt x="5597690" y="4230325"/>
                </a:cubicBezTo>
                <a:cubicBezTo>
                  <a:pt x="5584402" y="4230325"/>
                  <a:pt x="5597690" y="4217037"/>
                  <a:pt x="5584402" y="4217037"/>
                </a:cubicBezTo>
                <a:cubicBezTo>
                  <a:pt x="5585066" y="4203749"/>
                  <a:pt x="5598354" y="4191125"/>
                  <a:pt x="5610978" y="4203749"/>
                </a:cubicBezTo>
                <a:lnTo>
                  <a:pt x="5610978" y="4203749"/>
                </a:lnTo>
                <a:close/>
                <a:moveTo>
                  <a:pt x="5598354" y="4281485"/>
                </a:moveTo>
                <a:cubicBezTo>
                  <a:pt x="5598354" y="4281485"/>
                  <a:pt x="5585066" y="4281485"/>
                  <a:pt x="5585066" y="4268197"/>
                </a:cubicBezTo>
                <a:cubicBezTo>
                  <a:pt x="5598354" y="4281485"/>
                  <a:pt x="5598354" y="4255573"/>
                  <a:pt x="5598354" y="4281485"/>
                </a:cubicBezTo>
                <a:lnTo>
                  <a:pt x="5598354" y="4281485"/>
                </a:lnTo>
                <a:close/>
                <a:moveTo>
                  <a:pt x="5598354" y="4398422"/>
                </a:moveTo>
                <a:cubicBezTo>
                  <a:pt x="5585066" y="4411710"/>
                  <a:pt x="5585066" y="4385134"/>
                  <a:pt x="5585066" y="4385134"/>
                </a:cubicBezTo>
                <a:cubicBezTo>
                  <a:pt x="5598354" y="4385798"/>
                  <a:pt x="5585066" y="4398422"/>
                  <a:pt x="5598354" y="4398422"/>
                </a:cubicBezTo>
                <a:lnTo>
                  <a:pt x="5598354" y="4398422"/>
                </a:lnTo>
                <a:close/>
                <a:moveTo>
                  <a:pt x="5585066" y="4151924"/>
                </a:moveTo>
                <a:cubicBezTo>
                  <a:pt x="5585066" y="4165213"/>
                  <a:pt x="5571778" y="4165213"/>
                  <a:pt x="5559154" y="4177837"/>
                </a:cubicBezTo>
                <a:cubicBezTo>
                  <a:pt x="5558489" y="4151924"/>
                  <a:pt x="5571778" y="4165213"/>
                  <a:pt x="5585066" y="4151924"/>
                </a:cubicBezTo>
                <a:lnTo>
                  <a:pt x="5585066" y="4151924"/>
                </a:lnTo>
                <a:close/>
                <a:moveTo>
                  <a:pt x="5493377" y="4527983"/>
                </a:moveTo>
                <a:cubicBezTo>
                  <a:pt x="5493377" y="4541271"/>
                  <a:pt x="5493377" y="4514695"/>
                  <a:pt x="5493377" y="4502071"/>
                </a:cubicBezTo>
                <a:cubicBezTo>
                  <a:pt x="5506665" y="4502071"/>
                  <a:pt x="5506665" y="4515359"/>
                  <a:pt x="5506665" y="4515359"/>
                </a:cubicBezTo>
                <a:cubicBezTo>
                  <a:pt x="5506665" y="4515359"/>
                  <a:pt x="5506665" y="4527983"/>
                  <a:pt x="5493377" y="4527983"/>
                </a:cubicBezTo>
                <a:lnTo>
                  <a:pt x="5493377" y="4527983"/>
                </a:lnTo>
                <a:lnTo>
                  <a:pt x="5493377" y="4527983"/>
                </a:lnTo>
                <a:close/>
                <a:moveTo>
                  <a:pt x="5466800" y="4333310"/>
                </a:moveTo>
                <a:cubicBezTo>
                  <a:pt x="5480088" y="4320021"/>
                  <a:pt x="5492712" y="4294109"/>
                  <a:pt x="5506001" y="4320021"/>
                </a:cubicBezTo>
                <a:cubicBezTo>
                  <a:pt x="5493377" y="4320686"/>
                  <a:pt x="5480088" y="4333310"/>
                  <a:pt x="5466800" y="4333310"/>
                </a:cubicBezTo>
                <a:lnTo>
                  <a:pt x="5466800" y="4333310"/>
                </a:lnTo>
                <a:close/>
                <a:moveTo>
                  <a:pt x="5493377" y="4502071"/>
                </a:moveTo>
                <a:cubicBezTo>
                  <a:pt x="5480088" y="4488783"/>
                  <a:pt x="5480088" y="4488783"/>
                  <a:pt x="5480088" y="4476159"/>
                </a:cubicBezTo>
                <a:cubicBezTo>
                  <a:pt x="5466800" y="4476159"/>
                  <a:pt x="5454176" y="4462870"/>
                  <a:pt x="5454176" y="4489447"/>
                </a:cubicBezTo>
                <a:cubicBezTo>
                  <a:pt x="5454176" y="4476159"/>
                  <a:pt x="5454176" y="4476159"/>
                  <a:pt x="5440888" y="4489447"/>
                </a:cubicBezTo>
                <a:cubicBezTo>
                  <a:pt x="5440888" y="4476159"/>
                  <a:pt x="5427599" y="4476159"/>
                  <a:pt x="5440888" y="4463535"/>
                </a:cubicBezTo>
                <a:cubicBezTo>
                  <a:pt x="5454176" y="4476823"/>
                  <a:pt x="5480088" y="4437623"/>
                  <a:pt x="5454176" y="4424334"/>
                </a:cubicBezTo>
                <a:cubicBezTo>
                  <a:pt x="5467464" y="4424334"/>
                  <a:pt x="5467464" y="4424334"/>
                  <a:pt x="5467464" y="4424334"/>
                </a:cubicBezTo>
                <a:lnTo>
                  <a:pt x="5467464" y="4424334"/>
                </a:lnTo>
                <a:cubicBezTo>
                  <a:pt x="5480752" y="4424334"/>
                  <a:pt x="5480752" y="4450247"/>
                  <a:pt x="5493377" y="4450247"/>
                </a:cubicBezTo>
                <a:cubicBezTo>
                  <a:pt x="5480088" y="4476159"/>
                  <a:pt x="5493377" y="4476159"/>
                  <a:pt x="5493377" y="4502071"/>
                </a:cubicBezTo>
                <a:lnTo>
                  <a:pt x="5493377" y="4502071"/>
                </a:lnTo>
                <a:close/>
                <a:moveTo>
                  <a:pt x="5414311" y="4398422"/>
                </a:moveTo>
                <a:cubicBezTo>
                  <a:pt x="5414311" y="4398422"/>
                  <a:pt x="5401023" y="4411710"/>
                  <a:pt x="5388400" y="4398422"/>
                </a:cubicBezTo>
                <a:cubicBezTo>
                  <a:pt x="5401688" y="4411710"/>
                  <a:pt x="5388400" y="4424334"/>
                  <a:pt x="5375111" y="4424334"/>
                </a:cubicBezTo>
                <a:cubicBezTo>
                  <a:pt x="5375111" y="4424334"/>
                  <a:pt x="5375111" y="4424334"/>
                  <a:pt x="5375111" y="4411046"/>
                </a:cubicBezTo>
                <a:cubicBezTo>
                  <a:pt x="5375111" y="4397758"/>
                  <a:pt x="5375111" y="4411046"/>
                  <a:pt x="5388400" y="4411046"/>
                </a:cubicBezTo>
                <a:cubicBezTo>
                  <a:pt x="5388400" y="4397758"/>
                  <a:pt x="5375111" y="4397758"/>
                  <a:pt x="5375111" y="4385134"/>
                </a:cubicBezTo>
                <a:cubicBezTo>
                  <a:pt x="5388400" y="4385134"/>
                  <a:pt x="5401023" y="4371846"/>
                  <a:pt x="5414311" y="4359222"/>
                </a:cubicBezTo>
                <a:cubicBezTo>
                  <a:pt x="5401023" y="4398422"/>
                  <a:pt x="5440223" y="4359222"/>
                  <a:pt x="5440223" y="4385134"/>
                </a:cubicBezTo>
                <a:cubicBezTo>
                  <a:pt x="5414311" y="4398422"/>
                  <a:pt x="5414311" y="4371846"/>
                  <a:pt x="5401023" y="4398422"/>
                </a:cubicBezTo>
                <a:cubicBezTo>
                  <a:pt x="5414311" y="4398422"/>
                  <a:pt x="5414311" y="4398422"/>
                  <a:pt x="5414311" y="4398422"/>
                </a:cubicBezTo>
                <a:lnTo>
                  <a:pt x="5414311" y="4398422"/>
                </a:lnTo>
                <a:close/>
                <a:moveTo>
                  <a:pt x="5414311" y="4579807"/>
                </a:moveTo>
                <a:cubicBezTo>
                  <a:pt x="5388400" y="4579807"/>
                  <a:pt x="5401023" y="4566519"/>
                  <a:pt x="5388400" y="4566519"/>
                </a:cubicBezTo>
                <a:cubicBezTo>
                  <a:pt x="5388400" y="4553231"/>
                  <a:pt x="5388400" y="4553231"/>
                  <a:pt x="5388400" y="4553231"/>
                </a:cubicBezTo>
                <a:cubicBezTo>
                  <a:pt x="5401688" y="4553231"/>
                  <a:pt x="5388400" y="4566519"/>
                  <a:pt x="5414311" y="4553231"/>
                </a:cubicBezTo>
                <a:cubicBezTo>
                  <a:pt x="5401688" y="4567183"/>
                  <a:pt x="5401688" y="4567183"/>
                  <a:pt x="5414311" y="4579807"/>
                </a:cubicBezTo>
                <a:lnTo>
                  <a:pt x="5414311" y="4579807"/>
                </a:lnTo>
                <a:close/>
                <a:moveTo>
                  <a:pt x="5388400" y="4605719"/>
                </a:moveTo>
                <a:cubicBezTo>
                  <a:pt x="5362487" y="4592431"/>
                  <a:pt x="5375111" y="4592431"/>
                  <a:pt x="5388400" y="4579807"/>
                </a:cubicBezTo>
                <a:lnTo>
                  <a:pt x="5401688" y="4593096"/>
                </a:lnTo>
                <a:lnTo>
                  <a:pt x="5401688" y="4593096"/>
                </a:lnTo>
                <a:cubicBezTo>
                  <a:pt x="5401688" y="4593096"/>
                  <a:pt x="5388400" y="4606384"/>
                  <a:pt x="5388400" y="4593096"/>
                </a:cubicBezTo>
                <a:cubicBezTo>
                  <a:pt x="5375111" y="4593096"/>
                  <a:pt x="5388400" y="4593096"/>
                  <a:pt x="5388400" y="4605719"/>
                </a:cubicBezTo>
                <a:lnTo>
                  <a:pt x="5388400" y="4605719"/>
                </a:lnTo>
                <a:close/>
                <a:moveTo>
                  <a:pt x="5401688" y="4502071"/>
                </a:moveTo>
                <a:lnTo>
                  <a:pt x="5401688" y="4515359"/>
                </a:lnTo>
                <a:cubicBezTo>
                  <a:pt x="5401688" y="4528647"/>
                  <a:pt x="5401688" y="4515359"/>
                  <a:pt x="5388400" y="4515359"/>
                </a:cubicBezTo>
                <a:cubicBezTo>
                  <a:pt x="5401688" y="4528647"/>
                  <a:pt x="5388400" y="4528647"/>
                  <a:pt x="5388400" y="4541271"/>
                </a:cubicBezTo>
                <a:cubicBezTo>
                  <a:pt x="5375111" y="4541271"/>
                  <a:pt x="5375111" y="4541271"/>
                  <a:pt x="5375111" y="4554559"/>
                </a:cubicBezTo>
                <a:cubicBezTo>
                  <a:pt x="5361823" y="4541271"/>
                  <a:pt x="5361823" y="4528647"/>
                  <a:pt x="5375111" y="4528647"/>
                </a:cubicBezTo>
                <a:cubicBezTo>
                  <a:pt x="5361823" y="4515359"/>
                  <a:pt x="5361823" y="4515359"/>
                  <a:pt x="5349199" y="4515359"/>
                </a:cubicBezTo>
                <a:cubicBezTo>
                  <a:pt x="5349199" y="4502071"/>
                  <a:pt x="5362487" y="4502071"/>
                  <a:pt x="5362487" y="4489447"/>
                </a:cubicBezTo>
                <a:cubicBezTo>
                  <a:pt x="5362487" y="4502735"/>
                  <a:pt x="5362487" y="4489447"/>
                  <a:pt x="5375776" y="4489447"/>
                </a:cubicBezTo>
                <a:cubicBezTo>
                  <a:pt x="5375776" y="4502735"/>
                  <a:pt x="5389064" y="4502735"/>
                  <a:pt x="5389064" y="4515359"/>
                </a:cubicBezTo>
                <a:cubicBezTo>
                  <a:pt x="5389064" y="4502071"/>
                  <a:pt x="5389064" y="4489447"/>
                  <a:pt x="5389064" y="4476159"/>
                </a:cubicBezTo>
                <a:cubicBezTo>
                  <a:pt x="5402352" y="4489447"/>
                  <a:pt x="5414976" y="4502071"/>
                  <a:pt x="5414976" y="4515359"/>
                </a:cubicBezTo>
                <a:cubicBezTo>
                  <a:pt x="5414311" y="4502071"/>
                  <a:pt x="5401688" y="4502071"/>
                  <a:pt x="5401688" y="4502071"/>
                </a:cubicBezTo>
                <a:lnTo>
                  <a:pt x="5401688" y="4502071"/>
                </a:lnTo>
                <a:close/>
                <a:moveTo>
                  <a:pt x="5322622" y="4502071"/>
                </a:moveTo>
                <a:cubicBezTo>
                  <a:pt x="5322622" y="4488783"/>
                  <a:pt x="5335911" y="4502071"/>
                  <a:pt x="5335911" y="4488783"/>
                </a:cubicBezTo>
                <a:cubicBezTo>
                  <a:pt x="5349199" y="4502071"/>
                  <a:pt x="5349199" y="4514695"/>
                  <a:pt x="5335911" y="4527983"/>
                </a:cubicBezTo>
                <a:cubicBezTo>
                  <a:pt x="5322622" y="4515359"/>
                  <a:pt x="5335911" y="4502071"/>
                  <a:pt x="5322622" y="4502071"/>
                </a:cubicBezTo>
                <a:lnTo>
                  <a:pt x="5322622" y="4502071"/>
                </a:lnTo>
                <a:close/>
                <a:moveTo>
                  <a:pt x="5309998" y="4424334"/>
                </a:moveTo>
                <a:cubicBezTo>
                  <a:pt x="5323287" y="4424334"/>
                  <a:pt x="5335911" y="4450247"/>
                  <a:pt x="5309998" y="4450247"/>
                </a:cubicBezTo>
                <a:cubicBezTo>
                  <a:pt x="5323287" y="4450247"/>
                  <a:pt x="5323287" y="4450247"/>
                  <a:pt x="5323287" y="4450247"/>
                </a:cubicBezTo>
                <a:cubicBezTo>
                  <a:pt x="5322622" y="4437623"/>
                  <a:pt x="5309998" y="4437623"/>
                  <a:pt x="5309998" y="4424334"/>
                </a:cubicBezTo>
                <a:lnTo>
                  <a:pt x="5309998" y="4424334"/>
                </a:lnTo>
                <a:close/>
                <a:moveTo>
                  <a:pt x="5349199" y="4553895"/>
                </a:moveTo>
                <a:cubicBezTo>
                  <a:pt x="5349199" y="4567183"/>
                  <a:pt x="5362487" y="4553895"/>
                  <a:pt x="5362487" y="4567183"/>
                </a:cubicBezTo>
                <a:cubicBezTo>
                  <a:pt x="5349199" y="4580472"/>
                  <a:pt x="5349199" y="4567183"/>
                  <a:pt x="5349199" y="4567183"/>
                </a:cubicBezTo>
                <a:cubicBezTo>
                  <a:pt x="5335911" y="4567183"/>
                  <a:pt x="5349199" y="4553895"/>
                  <a:pt x="5349199" y="4553895"/>
                </a:cubicBezTo>
                <a:lnTo>
                  <a:pt x="5349199" y="4553895"/>
                </a:lnTo>
                <a:close/>
                <a:moveTo>
                  <a:pt x="5388400" y="4450247"/>
                </a:moveTo>
                <a:cubicBezTo>
                  <a:pt x="5388400" y="4463535"/>
                  <a:pt x="5388400" y="4463535"/>
                  <a:pt x="5388400" y="4463535"/>
                </a:cubicBezTo>
                <a:cubicBezTo>
                  <a:pt x="5375111" y="4463535"/>
                  <a:pt x="5375111" y="4463535"/>
                  <a:pt x="5375111" y="4463535"/>
                </a:cubicBezTo>
                <a:cubicBezTo>
                  <a:pt x="5362487" y="4463535"/>
                  <a:pt x="5375111" y="4450247"/>
                  <a:pt x="5388400" y="4450247"/>
                </a:cubicBezTo>
                <a:lnTo>
                  <a:pt x="5388400" y="4450247"/>
                </a:lnTo>
                <a:close/>
                <a:moveTo>
                  <a:pt x="5414311" y="4424334"/>
                </a:moveTo>
                <a:cubicBezTo>
                  <a:pt x="5401023" y="4424334"/>
                  <a:pt x="5401023" y="4424334"/>
                  <a:pt x="5401023" y="4424334"/>
                </a:cubicBezTo>
                <a:cubicBezTo>
                  <a:pt x="5401023" y="4411046"/>
                  <a:pt x="5401023" y="4411046"/>
                  <a:pt x="5401023" y="4411046"/>
                </a:cubicBezTo>
                <a:cubicBezTo>
                  <a:pt x="5414311" y="4411710"/>
                  <a:pt x="5388400" y="4424334"/>
                  <a:pt x="5414311" y="4424334"/>
                </a:cubicBezTo>
                <a:lnTo>
                  <a:pt x="5414311" y="4424334"/>
                </a:lnTo>
                <a:lnTo>
                  <a:pt x="5414311" y="4424334"/>
                </a:lnTo>
                <a:close/>
                <a:moveTo>
                  <a:pt x="5454176" y="4294774"/>
                </a:moveTo>
                <a:cubicBezTo>
                  <a:pt x="5440888" y="4281485"/>
                  <a:pt x="5428264" y="4294774"/>
                  <a:pt x="5428264" y="4281485"/>
                </a:cubicBezTo>
                <a:cubicBezTo>
                  <a:pt x="5441553" y="4281485"/>
                  <a:pt x="5441553" y="4255573"/>
                  <a:pt x="5454176" y="4255573"/>
                </a:cubicBezTo>
                <a:cubicBezTo>
                  <a:pt x="5454176" y="4268861"/>
                  <a:pt x="5454176" y="4268861"/>
                  <a:pt x="5454176" y="4268861"/>
                </a:cubicBezTo>
                <a:cubicBezTo>
                  <a:pt x="5454176" y="4281485"/>
                  <a:pt x="5454176" y="4281485"/>
                  <a:pt x="5454176" y="4294774"/>
                </a:cubicBezTo>
                <a:lnTo>
                  <a:pt x="5454176" y="4294774"/>
                </a:lnTo>
                <a:close/>
                <a:moveTo>
                  <a:pt x="5466800" y="4359222"/>
                </a:moveTo>
                <a:cubicBezTo>
                  <a:pt x="5466800" y="4359222"/>
                  <a:pt x="5466800" y="4359222"/>
                  <a:pt x="5466800" y="4345934"/>
                </a:cubicBezTo>
                <a:cubicBezTo>
                  <a:pt x="5466800" y="4359222"/>
                  <a:pt x="5480088" y="4359222"/>
                  <a:pt x="5480088" y="4359222"/>
                </a:cubicBezTo>
                <a:cubicBezTo>
                  <a:pt x="5466800" y="4372510"/>
                  <a:pt x="5466800" y="4359222"/>
                  <a:pt x="5466800" y="4359222"/>
                </a:cubicBezTo>
                <a:lnTo>
                  <a:pt x="5466800" y="4359222"/>
                </a:lnTo>
                <a:close/>
                <a:moveTo>
                  <a:pt x="5506665" y="4255573"/>
                </a:moveTo>
                <a:cubicBezTo>
                  <a:pt x="5493377" y="4255573"/>
                  <a:pt x="5506665" y="4268861"/>
                  <a:pt x="5493377" y="4281485"/>
                </a:cubicBezTo>
                <a:cubicBezTo>
                  <a:pt x="5493377" y="4268197"/>
                  <a:pt x="5467464" y="4281485"/>
                  <a:pt x="5480088" y="4281485"/>
                </a:cubicBezTo>
                <a:cubicBezTo>
                  <a:pt x="5480088" y="4294774"/>
                  <a:pt x="5466800" y="4281485"/>
                  <a:pt x="5466800" y="4281485"/>
                </a:cubicBezTo>
                <a:cubicBezTo>
                  <a:pt x="5480088" y="4255573"/>
                  <a:pt x="5440888" y="4268197"/>
                  <a:pt x="5453512" y="4242285"/>
                </a:cubicBezTo>
                <a:cubicBezTo>
                  <a:pt x="5453512" y="4268197"/>
                  <a:pt x="5466800" y="4255573"/>
                  <a:pt x="5479424" y="4268197"/>
                </a:cubicBezTo>
                <a:cubicBezTo>
                  <a:pt x="5492712" y="4268197"/>
                  <a:pt x="5466136" y="4254909"/>
                  <a:pt x="5479424" y="4254909"/>
                </a:cubicBezTo>
                <a:cubicBezTo>
                  <a:pt x="5492712" y="4254909"/>
                  <a:pt x="5505336" y="4254909"/>
                  <a:pt x="5518625" y="4254909"/>
                </a:cubicBezTo>
                <a:cubicBezTo>
                  <a:pt x="5518625" y="4254909"/>
                  <a:pt x="5531913" y="4254909"/>
                  <a:pt x="5518625" y="4268197"/>
                </a:cubicBezTo>
                <a:cubicBezTo>
                  <a:pt x="5519289" y="4255573"/>
                  <a:pt x="5506665" y="4268861"/>
                  <a:pt x="5506665" y="4255573"/>
                </a:cubicBezTo>
                <a:lnTo>
                  <a:pt x="5506665" y="4255573"/>
                </a:lnTo>
                <a:close/>
                <a:moveTo>
                  <a:pt x="5480088" y="4177837"/>
                </a:moveTo>
                <a:cubicBezTo>
                  <a:pt x="5493377" y="4177837"/>
                  <a:pt x="5493377" y="4177837"/>
                  <a:pt x="5493377" y="4177837"/>
                </a:cubicBezTo>
                <a:cubicBezTo>
                  <a:pt x="5480088" y="4191125"/>
                  <a:pt x="5493377" y="4191125"/>
                  <a:pt x="5493377" y="4203749"/>
                </a:cubicBezTo>
                <a:cubicBezTo>
                  <a:pt x="5480088" y="4203749"/>
                  <a:pt x="5480088" y="4203749"/>
                  <a:pt x="5480088" y="4203749"/>
                </a:cubicBezTo>
                <a:cubicBezTo>
                  <a:pt x="5493377" y="4177837"/>
                  <a:pt x="5466800" y="4191125"/>
                  <a:pt x="5480088" y="4177837"/>
                </a:cubicBezTo>
                <a:lnTo>
                  <a:pt x="5480088" y="4177837"/>
                </a:lnTo>
                <a:close/>
                <a:moveTo>
                  <a:pt x="5519289" y="4476159"/>
                </a:moveTo>
                <a:cubicBezTo>
                  <a:pt x="5532577" y="4462870"/>
                  <a:pt x="5532577" y="4489447"/>
                  <a:pt x="5519289" y="4489447"/>
                </a:cubicBezTo>
                <a:cubicBezTo>
                  <a:pt x="5519289" y="4489447"/>
                  <a:pt x="5532577" y="4476159"/>
                  <a:pt x="5519289" y="4476159"/>
                </a:cubicBezTo>
                <a:lnTo>
                  <a:pt x="5519289" y="4476159"/>
                </a:lnTo>
                <a:close/>
                <a:moveTo>
                  <a:pt x="5532577" y="4463535"/>
                </a:moveTo>
                <a:cubicBezTo>
                  <a:pt x="5532577" y="4450247"/>
                  <a:pt x="5532577" y="4463535"/>
                  <a:pt x="5545865" y="4463535"/>
                </a:cubicBezTo>
                <a:cubicBezTo>
                  <a:pt x="5559154" y="4463535"/>
                  <a:pt x="5545865" y="4476159"/>
                  <a:pt x="5532577" y="4463535"/>
                </a:cubicBezTo>
                <a:lnTo>
                  <a:pt x="5532577" y="4463535"/>
                </a:lnTo>
                <a:close/>
                <a:moveTo>
                  <a:pt x="5545865" y="4177837"/>
                </a:moveTo>
                <a:lnTo>
                  <a:pt x="5545865" y="4191125"/>
                </a:lnTo>
                <a:cubicBezTo>
                  <a:pt x="5545865" y="4191125"/>
                  <a:pt x="5532577" y="4191125"/>
                  <a:pt x="5545865" y="4177837"/>
                </a:cubicBezTo>
                <a:lnTo>
                  <a:pt x="5545865" y="4177837"/>
                </a:lnTo>
                <a:close/>
                <a:moveTo>
                  <a:pt x="5545865" y="4346598"/>
                </a:moveTo>
                <a:cubicBezTo>
                  <a:pt x="5532577" y="4346598"/>
                  <a:pt x="5559154" y="4333310"/>
                  <a:pt x="5545865" y="4333310"/>
                </a:cubicBezTo>
                <a:cubicBezTo>
                  <a:pt x="5545865" y="4320021"/>
                  <a:pt x="5559154" y="4320021"/>
                  <a:pt x="5559154" y="4333310"/>
                </a:cubicBezTo>
                <a:cubicBezTo>
                  <a:pt x="5558489" y="4333310"/>
                  <a:pt x="5545865" y="4333310"/>
                  <a:pt x="5545865" y="4346598"/>
                </a:cubicBezTo>
                <a:lnTo>
                  <a:pt x="5545865" y="4346598"/>
                </a:lnTo>
                <a:close/>
                <a:moveTo>
                  <a:pt x="5558489" y="4242949"/>
                </a:moveTo>
                <a:cubicBezTo>
                  <a:pt x="5558489" y="4268861"/>
                  <a:pt x="5571778" y="4268861"/>
                  <a:pt x="5558489" y="4294774"/>
                </a:cubicBezTo>
                <a:cubicBezTo>
                  <a:pt x="5545865" y="4281485"/>
                  <a:pt x="5545865" y="4255573"/>
                  <a:pt x="5558489" y="4242949"/>
                </a:cubicBezTo>
                <a:lnTo>
                  <a:pt x="5558489" y="4242949"/>
                </a:lnTo>
                <a:close/>
                <a:moveTo>
                  <a:pt x="5558489" y="4139300"/>
                </a:moveTo>
                <a:lnTo>
                  <a:pt x="5558489" y="4152589"/>
                </a:lnTo>
                <a:cubicBezTo>
                  <a:pt x="5558489" y="4152589"/>
                  <a:pt x="5558489" y="4165877"/>
                  <a:pt x="5545201" y="4165877"/>
                </a:cubicBezTo>
                <a:cubicBezTo>
                  <a:pt x="5558489" y="4152589"/>
                  <a:pt x="5545201" y="4152589"/>
                  <a:pt x="5545201" y="4139965"/>
                </a:cubicBezTo>
                <a:lnTo>
                  <a:pt x="5558489" y="4139965"/>
                </a:lnTo>
                <a:lnTo>
                  <a:pt x="5558489" y="4139300"/>
                </a:lnTo>
                <a:close/>
                <a:moveTo>
                  <a:pt x="5545865" y="4100100"/>
                </a:moveTo>
                <a:cubicBezTo>
                  <a:pt x="5545865" y="4113389"/>
                  <a:pt x="5545865" y="4113389"/>
                  <a:pt x="5545865" y="4113389"/>
                </a:cubicBezTo>
                <a:cubicBezTo>
                  <a:pt x="5532577" y="4113389"/>
                  <a:pt x="5532577" y="4113389"/>
                  <a:pt x="5532577" y="4113389"/>
                </a:cubicBezTo>
                <a:cubicBezTo>
                  <a:pt x="5532577" y="4100100"/>
                  <a:pt x="5532577" y="4100100"/>
                  <a:pt x="5545865" y="4100100"/>
                </a:cubicBezTo>
                <a:lnTo>
                  <a:pt x="5545865" y="4100100"/>
                </a:lnTo>
                <a:close/>
                <a:moveTo>
                  <a:pt x="5519289" y="4126012"/>
                </a:moveTo>
                <a:cubicBezTo>
                  <a:pt x="5519289" y="4126012"/>
                  <a:pt x="5519289" y="4112724"/>
                  <a:pt x="5532577" y="4112724"/>
                </a:cubicBezTo>
                <a:cubicBezTo>
                  <a:pt x="5532577" y="4126012"/>
                  <a:pt x="5545865" y="4138636"/>
                  <a:pt x="5545865" y="4151924"/>
                </a:cubicBezTo>
                <a:cubicBezTo>
                  <a:pt x="5519953" y="4151924"/>
                  <a:pt x="5532577" y="4165213"/>
                  <a:pt x="5519953" y="4177837"/>
                </a:cubicBezTo>
                <a:cubicBezTo>
                  <a:pt x="5506665" y="4164548"/>
                  <a:pt x="5506665" y="4164548"/>
                  <a:pt x="5494041" y="4164548"/>
                </a:cubicBezTo>
                <a:cubicBezTo>
                  <a:pt x="5507329" y="4138636"/>
                  <a:pt x="5533241" y="4151260"/>
                  <a:pt x="5533241" y="4151260"/>
                </a:cubicBezTo>
                <a:cubicBezTo>
                  <a:pt x="5533241" y="4151260"/>
                  <a:pt x="5532577" y="4139300"/>
                  <a:pt x="5519289" y="4126012"/>
                </a:cubicBezTo>
                <a:lnTo>
                  <a:pt x="5519289" y="4126012"/>
                </a:lnTo>
                <a:close/>
                <a:moveTo>
                  <a:pt x="5519289" y="4100100"/>
                </a:moveTo>
                <a:cubicBezTo>
                  <a:pt x="5506001" y="4086812"/>
                  <a:pt x="5506001" y="4086812"/>
                  <a:pt x="5506001" y="4086812"/>
                </a:cubicBezTo>
                <a:lnTo>
                  <a:pt x="5506001" y="4086812"/>
                </a:lnTo>
                <a:cubicBezTo>
                  <a:pt x="5506001" y="4073524"/>
                  <a:pt x="5506001" y="4073524"/>
                  <a:pt x="5506001" y="4073524"/>
                </a:cubicBezTo>
                <a:cubicBezTo>
                  <a:pt x="5519289" y="4060900"/>
                  <a:pt x="5519289" y="4086812"/>
                  <a:pt x="5519289" y="4100100"/>
                </a:cubicBezTo>
                <a:lnTo>
                  <a:pt x="5519289" y="4100100"/>
                </a:lnTo>
                <a:close/>
                <a:moveTo>
                  <a:pt x="5506665" y="4060900"/>
                </a:moveTo>
                <a:lnTo>
                  <a:pt x="5506665" y="4060900"/>
                </a:lnTo>
                <a:cubicBezTo>
                  <a:pt x="5506665" y="4074188"/>
                  <a:pt x="5493377" y="4074188"/>
                  <a:pt x="5493377" y="4074188"/>
                </a:cubicBezTo>
                <a:cubicBezTo>
                  <a:pt x="5480088" y="4060900"/>
                  <a:pt x="5506665" y="4074188"/>
                  <a:pt x="5506665" y="4060900"/>
                </a:cubicBezTo>
                <a:lnTo>
                  <a:pt x="5506665" y="4060900"/>
                </a:lnTo>
                <a:close/>
                <a:moveTo>
                  <a:pt x="5493377" y="4151924"/>
                </a:moveTo>
                <a:cubicBezTo>
                  <a:pt x="5480088" y="4165213"/>
                  <a:pt x="5480088" y="4177837"/>
                  <a:pt x="5467464" y="4177837"/>
                </a:cubicBezTo>
                <a:cubicBezTo>
                  <a:pt x="5480752" y="4164548"/>
                  <a:pt x="5480752" y="4164548"/>
                  <a:pt x="5467464" y="4164548"/>
                </a:cubicBezTo>
                <a:cubicBezTo>
                  <a:pt x="5467464" y="4151260"/>
                  <a:pt x="5480752" y="4151260"/>
                  <a:pt x="5480752" y="4151260"/>
                </a:cubicBezTo>
                <a:cubicBezTo>
                  <a:pt x="5480752" y="4151260"/>
                  <a:pt x="5480088" y="4151924"/>
                  <a:pt x="5493377" y="4151924"/>
                </a:cubicBezTo>
                <a:lnTo>
                  <a:pt x="5493377" y="4151924"/>
                </a:lnTo>
                <a:close/>
                <a:moveTo>
                  <a:pt x="5454176" y="4151924"/>
                </a:moveTo>
                <a:cubicBezTo>
                  <a:pt x="5454176" y="4151924"/>
                  <a:pt x="5467464" y="4138636"/>
                  <a:pt x="5454176" y="4138636"/>
                </a:cubicBezTo>
                <a:cubicBezTo>
                  <a:pt x="5454176" y="4138636"/>
                  <a:pt x="5467464" y="4138636"/>
                  <a:pt x="5480088" y="4125348"/>
                </a:cubicBezTo>
                <a:cubicBezTo>
                  <a:pt x="5466800" y="4126012"/>
                  <a:pt x="5466800" y="4139300"/>
                  <a:pt x="5454176" y="4151924"/>
                </a:cubicBezTo>
                <a:lnTo>
                  <a:pt x="5454176" y="4151924"/>
                </a:lnTo>
                <a:close/>
                <a:moveTo>
                  <a:pt x="5440888" y="4086812"/>
                </a:moveTo>
                <a:cubicBezTo>
                  <a:pt x="5454176" y="4100100"/>
                  <a:pt x="5454176" y="4073524"/>
                  <a:pt x="5466800" y="4086812"/>
                </a:cubicBezTo>
                <a:cubicBezTo>
                  <a:pt x="5453512" y="4073524"/>
                  <a:pt x="5466800" y="4060900"/>
                  <a:pt x="5453512" y="4060900"/>
                </a:cubicBezTo>
                <a:cubicBezTo>
                  <a:pt x="5466800" y="4047611"/>
                  <a:pt x="5466800" y="4060900"/>
                  <a:pt x="5479424" y="4060900"/>
                </a:cubicBezTo>
                <a:cubicBezTo>
                  <a:pt x="5466136" y="4060900"/>
                  <a:pt x="5453512" y="4074188"/>
                  <a:pt x="5479424" y="4074188"/>
                </a:cubicBezTo>
                <a:cubicBezTo>
                  <a:pt x="5479424" y="4087476"/>
                  <a:pt x="5466136" y="4087476"/>
                  <a:pt x="5466136" y="4100100"/>
                </a:cubicBezTo>
                <a:cubicBezTo>
                  <a:pt x="5452847" y="4113389"/>
                  <a:pt x="5452847" y="4086812"/>
                  <a:pt x="5440223" y="4100100"/>
                </a:cubicBezTo>
                <a:lnTo>
                  <a:pt x="5440223" y="4086812"/>
                </a:lnTo>
                <a:lnTo>
                  <a:pt x="5440888" y="4086812"/>
                </a:lnTo>
                <a:close/>
                <a:moveTo>
                  <a:pt x="5454176" y="4191125"/>
                </a:moveTo>
                <a:cubicBezTo>
                  <a:pt x="5454176" y="4191125"/>
                  <a:pt x="5454176" y="4204413"/>
                  <a:pt x="5467464" y="4204413"/>
                </a:cubicBezTo>
                <a:cubicBezTo>
                  <a:pt x="5467464" y="4217702"/>
                  <a:pt x="5454176" y="4217702"/>
                  <a:pt x="5454176" y="4217702"/>
                </a:cubicBezTo>
                <a:cubicBezTo>
                  <a:pt x="5454176" y="4204413"/>
                  <a:pt x="5454176" y="4191789"/>
                  <a:pt x="5440888" y="4204413"/>
                </a:cubicBezTo>
                <a:cubicBezTo>
                  <a:pt x="5427599" y="4204413"/>
                  <a:pt x="5440888" y="4191125"/>
                  <a:pt x="5440888" y="4191125"/>
                </a:cubicBezTo>
                <a:cubicBezTo>
                  <a:pt x="5427599" y="4177837"/>
                  <a:pt x="5454176" y="4191125"/>
                  <a:pt x="5454176" y="4191125"/>
                </a:cubicBezTo>
                <a:lnTo>
                  <a:pt x="5454176" y="4191125"/>
                </a:lnTo>
                <a:close/>
                <a:moveTo>
                  <a:pt x="5440888" y="4242949"/>
                </a:moveTo>
                <a:cubicBezTo>
                  <a:pt x="5440888" y="4256238"/>
                  <a:pt x="5440888" y="4256238"/>
                  <a:pt x="5440888" y="4256238"/>
                </a:cubicBezTo>
                <a:cubicBezTo>
                  <a:pt x="5440888" y="4256238"/>
                  <a:pt x="5440888" y="4256238"/>
                  <a:pt x="5427599" y="4256238"/>
                </a:cubicBezTo>
                <a:cubicBezTo>
                  <a:pt x="5440888" y="4255573"/>
                  <a:pt x="5427599" y="4242949"/>
                  <a:pt x="5440888" y="4242949"/>
                </a:cubicBezTo>
                <a:lnTo>
                  <a:pt x="5440888" y="4242949"/>
                </a:lnTo>
                <a:close/>
                <a:moveTo>
                  <a:pt x="5427599" y="4242949"/>
                </a:moveTo>
                <a:cubicBezTo>
                  <a:pt x="5427599" y="4256238"/>
                  <a:pt x="5427599" y="4256238"/>
                  <a:pt x="5414311" y="4256238"/>
                </a:cubicBezTo>
                <a:cubicBezTo>
                  <a:pt x="5414311" y="4242949"/>
                  <a:pt x="5414311" y="4242949"/>
                  <a:pt x="5427599" y="4242949"/>
                </a:cubicBezTo>
                <a:lnTo>
                  <a:pt x="5427599" y="4242949"/>
                </a:lnTo>
                <a:close/>
                <a:moveTo>
                  <a:pt x="5414311" y="4203749"/>
                </a:moveTo>
                <a:cubicBezTo>
                  <a:pt x="5414311" y="4217037"/>
                  <a:pt x="5401023" y="4217037"/>
                  <a:pt x="5401023" y="4217037"/>
                </a:cubicBezTo>
                <a:lnTo>
                  <a:pt x="5414311" y="4203749"/>
                </a:lnTo>
                <a:lnTo>
                  <a:pt x="5414311" y="4203749"/>
                </a:lnTo>
                <a:close/>
                <a:moveTo>
                  <a:pt x="5401688" y="4086812"/>
                </a:moveTo>
                <a:cubicBezTo>
                  <a:pt x="5401688" y="4073524"/>
                  <a:pt x="5401688" y="4073524"/>
                  <a:pt x="5401688" y="4060900"/>
                </a:cubicBezTo>
                <a:cubicBezTo>
                  <a:pt x="5414976" y="4074188"/>
                  <a:pt x="5414976" y="4086812"/>
                  <a:pt x="5414976" y="4086812"/>
                </a:cubicBezTo>
                <a:cubicBezTo>
                  <a:pt x="5427599" y="4100100"/>
                  <a:pt x="5401688" y="4100100"/>
                  <a:pt x="5401688" y="4086812"/>
                </a:cubicBezTo>
                <a:lnTo>
                  <a:pt x="5401688" y="4086812"/>
                </a:lnTo>
                <a:close/>
                <a:moveTo>
                  <a:pt x="5401688" y="4268861"/>
                </a:moveTo>
                <a:cubicBezTo>
                  <a:pt x="5414976" y="4268861"/>
                  <a:pt x="5414976" y="4282150"/>
                  <a:pt x="5414976" y="4294774"/>
                </a:cubicBezTo>
                <a:cubicBezTo>
                  <a:pt x="5401688" y="4281485"/>
                  <a:pt x="5401688" y="4281485"/>
                  <a:pt x="5401688" y="4268861"/>
                </a:cubicBezTo>
                <a:lnTo>
                  <a:pt x="5401688" y="4268861"/>
                </a:lnTo>
                <a:close/>
                <a:moveTo>
                  <a:pt x="5414311" y="4048276"/>
                </a:moveTo>
                <a:cubicBezTo>
                  <a:pt x="5427599" y="4034988"/>
                  <a:pt x="5427599" y="4060900"/>
                  <a:pt x="5414311" y="4048276"/>
                </a:cubicBezTo>
                <a:cubicBezTo>
                  <a:pt x="5414311" y="4061564"/>
                  <a:pt x="5414311" y="4061564"/>
                  <a:pt x="5414311" y="4061564"/>
                </a:cubicBezTo>
                <a:lnTo>
                  <a:pt x="5414311" y="4061564"/>
                </a:lnTo>
                <a:cubicBezTo>
                  <a:pt x="5401023" y="4061564"/>
                  <a:pt x="5401023" y="4061564"/>
                  <a:pt x="5401023" y="4061564"/>
                </a:cubicBezTo>
                <a:cubicBezTo>
                  <a:pt x="5401688" y="4048276"/>
                  <a:pt x="5414311" y="4048276"/>
                  <a:pt x="5414311" y="4048276"/>
                </a:cubicBezTo>
                <a:lnTo>
                  <a:pt x="5414311" y="4048276"/>
                </a:lnTo>
                <a:close/>
                <a:moveTo>
                  <a:pt x="5401688" y="3944627"/>
                </a:moveTo>
                <a:cubicBezTo>
                  <a:pt x="5401688" y="3944627"/>
                  <a:pt x="5414976" y="3944627"/>
                  <a:pt x="5414976" y="3957915"/>
                </a:cubicBezTo>
                <a:lnTo>
                  <a:pt x="5414976" y="3957915"/>
                </a:lnTo>
                <a:cubicBezTo>
                  <a:pt x="5401688" y="3957915"/>
                  <a:pt x="5414976" y="3957915"/>
                  <a:pt x="5401688" y="3957915"/>
                </a:cubicBezTo>
                <a:cubicBezTo>
                  <a:pt x="5388400" y="3957915"/>
                  <a:pt x="5401688" y="3957251"/>
                  <a:pt x="5401688" y="3944627"/>
                </a:cubicBezTo>
                <a:lnTo>
                  <a:pt x="5401688" y="3944627"/>
                </a:lnTo>
                <a:close/>
                <a:moveTo>
                  <a:pt x="5388400" y="4294774"/>
                </a:moveTo>
                <a:cubicBezTo>
                  <a:pt x="5388400" y="4307398"/>
                  <a:pt x="5388400" y="4294774"/>
                  <a:pt x="5388400" y="4294774"/>
                </a:cubicBezTo>
                <a:cubicBezTo>
                  <a:pt x="5401688" y="4308062"/>
                  <a:pt x="5388400" y="4308062"/>
                  <a:pt x="5388400" y="4308062"/>
                </a:cubicBezTo>
                <a:cubicBezTo>
                  <a:pt x="5388400" y="4321350"/>
                  <a:pt x="5401688" y="4294774"/>
                  <a:pt x="5401688" y="4308062"/>
                </a:cubicBezTo>
                <a:cubicBezTo>
                  <a:pt x="5414976" y="4308062"/>
                  <a:pt x="5401688" y="4294774"/>
                  <a:pt x="5414976" y="4294774"/>
                </a:cubicBezTo>
                <a:cubicBezTo>
                  <a:pt x="5414976" y="4294774"/>
                  <a:pt x="5414976" y="4308062"/>
                  <a:pt x="5414976" y="4320686"/>
                </a:cubicBezTo>
                <a:cubicBezTo>
                  <a:pt x="5428264" y="4320686"/>
                  <a:pt x="5440888" y="4307398"/>
                  <a:pt x="5454176" y="4307398"/>
                </a:cubicBezTo>
                <a:cubicBezTo>
                  <a:pt x="5454176" y="4294109"/>
                  <a:pt x="5454176" y="4294109"/>
                  <a:pt x="5454176" y="4294109"/>
                </a:cubicBezTo>
                <a:cubicBezTo>
                  <a:pt x="5467464" y="4307398"/>
                  <a:pt x="5440888" y="4320021"/>
                  <a:pt x="5454176" y="4320021"/>
                </a:cubicBezTo>
                <a:cubicBezTo>
                  <a:pt x="5440888" y="4320021"/>
                  <a:pt x="5440888" y="4320021"/>
                  <a:pt x="5428264" y="4333310"/>
                </a:cubicBezTo>
                <a:cubicBezTo>
                  <a:pt x="5414976" y="4320021"/>
                  <a:pt x="5414976" y="4333310"/>
                  <a:pt x="5389064" y="4320021"/>
                </a:cubicBezTo>
                <a:cubicBezTo>
                  <a:pt x="5402352" y="4345934"/>
                  <a:pt x="5414976" y="4345934"/>
                  <a:pt x="5389064" y="4371846"/>
                </a:cubicBezTo>
                <a:cubicBezTo>
                  <a:pt x="5375776" y="4358557"/>
                  <a:pt x="5389064" y="4345934"/>
                  <a:pt x="5389064" y="4345934"/>
                </a:cubicBezTo>
                <a:cubicBezTo>
                  <a:pt x="5389064" y="4345934"/>
                  <a:pt x="5375776" y="4359222"/>
                  <a:pt x="5375776" y="4345934"/>
                </a:cubicBezTo>
                <a:cubicBezTo>
                  <a:pt x="5362487" y="4345934"/>
                  <a:pt x="5375776" y="4359222"/>
                  <a:pt x="5362487" y="4359222"/>
                </a:cubicBezTo>
                <a:cubicBezTo>
                  <a:pt x="5375776" y="4345934"/>
                  <a:pt x="5362487" y="4345934"/>
                  <a:pt x="5362487" y="4320021"/>
                </a:cubicBezTo>
                <a:cubicBezTo>
                  <a:pt x="5375776" y="4320021"/>
                  <a:pt x="5349199" y="4306733"/>
                  <a:pt x="5375776" y="4306733"/>
                </a:cubicBezTo>
                <a:cubicBezTo>
                  <a:pt x="5375776" y="4293445"/>
                  <a:pt x="5362487" y="4293445"/>
                  <a:pt x="5349863" y="4293445"/>
                </a:cubicBezTo>
                <a:cubicBezTo>
                  <a:pt x="5349863" y="4293445"/>
                  <a:pt x="5363152" y="4280156"/>
                  <a:pt x="5349863" y="4280156"/>
                </a:cubicBezTo>
                <a:cubicBezTo>
                  <a:pt x="5363152" y="4266868"/>
                  <a:pt x="5363152" y="4293445"/>
                  <a:pt x="5375776" y="4293445"/>
                </a:cubicBezTo>
                <a:cubicBezTo>
                  <a:pt x="5375776" y="4280156"/>
                  <a:pt x="5389064" y="4280156"/>
                  <a:pt x="5389064" y="4280156"/>
                </a:cubicBezTo>
                <a:cubicBezTo>
                  <a:pt x="5401688" y="4268861"/>
                  <a:pt x="5388400" y="4281485"/>
                  <a:pt x="5388400" y="4294774"/>
                </a:cubicBezTo>
                <a:lnTo>
                  <a:pt x="5388400" y="4294774"/>
                </a:lnTo>
                <a:close/>
                <a:moveTo>
                  <a:pt x="5349199" y="4022364"/>
                </a:moveTo>
                <a:cubicBezTo>
                  <a:pt x="5349199" y="4009075"/>
                  <a:pt x="5362487" y="4022364"/>
                  <a:pt x="5349199" y="4035652"/>
                </a:cubicBezTo>
                <a:cubicBezTo>
                  <a:pt x="5335911" y="4034988"/>
                  <a:pt x="5349199" y="4022364"/>
                  <a:pt x="5349199" y="4022364"/>
                </a:cubicBezTo>
                <a:lnTo>
                  <a:pt x="5349199" y="4022364"/>
                </a:lnTo>
                <a:close/>
                <a:moveTo>
                  <a:pt x="5349199" y="4048276"/>
                </a:moveTo>
                <a:cubicBezTo>
                  <a:pt x="5362487" y="4061564"/>
                  <a:pt x="5362487" y="4074188"/>
                  <a:pt x="5375111" y="4087476"/>
                </a:cubicBezTo>
                <a:cubicBezTo>
                  <a:pt x="5361823" y="4100764"/>
                  <a:pt x="5361823" y="4100764"/>
                  <a:pt x="5361823" y="4100764"/>
                </a:cubicBezTo>
                <a:cubicBezTo>
                  <a:pt x="5335911" y="4086812"/>
                  <a:pt x="5349199" y="4060900"/>
                  <a:pt x="5349199" y="4048276"/>
                </a:cubicBezTo>
                <a:lnTo>
                  <a:pt x="5349199" y="4048276"/>
                </a:lnTo>
                <a:close/>
                <a:moveTo>
                  <a:pt x="5375111" y="4086812"/>
                </a:moveTo>
                <a:cubicBezTo>
                  <a:pt x="5388400" y="4086812"/>
                  <a:pt x="5388400" y="4100100"/>
                  <a:pt x="5388400" y="4112724"/>
                </a:cubicBezTo>
                <a:cubicBezTo>
                  <a:pt x="5375111" y="4099436"/>
                  <a:pt x="5375111" y="4099436"/>
                  <a:pt x="5375111" y="4099436"/>
                </a:cubicBezTo>
                <a:cubicBezTo>
                  <a:pt x="5362487" y="4086812"/>
                  <a:pt x="5375111" y="4100100"/>
                  <a:pt x="5375111" y="4086812"/>
                </a:cubicBezTo>
                <a:lnTo>
                  <a:pt x="5375111" y="4086812"/>
                </a:lnTo>
                <a:close/>
                <a:moveTo>
                  <a:pt x="5388400" y="3775866"/>
                </a:moveTo>
                <a:cubicBezTo>
                  <a:pt x="5401688" y="3789154"/>
                  <a:pt x="5401688" y="3775866"/>
                  <a:pt x="5414311" y="3789154"/>
                </a:cubicBezTo>
                <a:cubicBezTo>
                  <a:pt x="5401023" y="3802443"/>
                  <a:pt x="5401023" y="3802443"/>
                  <a:pt x="5375111" y="3802443"/>
                </a:cubicBezTo>
                <a:cubicBezTo>
                  <a:pt x="5375111" y="3788490"/>
                  <a:pt x="5388400" y="3788490"/>
                  <a:pt x="5388400" y="3775866"/>
                </a:cubicBezTo>
                <a:lnTo>
                  <a:pt x="5388400" y="3775866"/>
                </a:lnTo>
                <a:close/>
                <a:moveTo>
                  <a:pt x="5375111" y="3788490"/>
                </a:moveTo>
                <a:cubicBezTo>
                  <a:pt x="5361823" y="3801778"/>
                  <a:pt x="5375111" y="3775202"/>
                  <a:pt x="5361823" y="3775202"/>
                </a:cubicBezTo>
                <a:cubicBezTo>
                  <a:pt x="5375111" y="3762578"/>
                  <a:pt x="5388400" y="3788490"/>
                  <a:pt x="5375111" y="3788490"/>
                </a:cubicBezTo>
                <a:lnTo>
                  <a:pt x="5375111" y="3788490"/>
                </a:lnTo>
                <a:close/>
                <a:moveTo>
                  <a:pt x="5349199" y="3736666"/>
                </a:moveTo>
                <a:cubicBezTo>
                  <a:pt x="5349199" y="3736666"/>
                  <a:pt x="5349199" y="3736666"/>
                  <a:pt x="5362487" y="3736666"/>
                </a:cubicBezTo>
                <a:cubicBezTo>
                  <a:pt x="5362487" y="3749954"/>
                  <a:pt x="5362487" y="3749954"/>
                  <a:pt x="5362487" y="3749954"/>
                </a:cubicBezTo>
                <a:cubicBezTo>
                  <a:pt x="5349199" y="3749954"/>
                  <a:pt x="5349199" y="3749954"/>
                  <a:pt x="5349199" y="3749954"/>
                </a:cubicBezTo>
                <a:cubicBezTo>
                  <a:pt x="5349199" y="3749954"/>
                  <a:pt x="5362487" y="3736666"/>
                  <a:pt x="5335911" y="3736666"/>
                </a:cubicBezTo>
                <a:lnTo>
                  <a:pt x="5349199" y="3736666"/>
                </a:lnTo>
                <a:lnTo>
                  <a:pt x="5349199" y="3736666"/>
                </a:lnTo>
                <a:close/>
                <a:moveTo>
                  <a:pt x="5335911" y="4307398"/>
                </a:moveTo>
                <a:cubicBezTo>
                  <a:pt x="5322622" y="4294109"/>
                  <a:pt x="5335911" y="4320686"/>
                  <a:pt x="5309998" y="4333310"/>
                </a:cubicBezTo>
                <a:lnTo>
                  <a:pt x="5309998" y="4333310"/>
                </a:lnTo>
                <a:cubicBezTo>
                  <a:pt x="5323287" y="4333310"/>
                  <a:pt x="5323287" y="4320021"/>
                  <a:pt x="5335911" y="4333310"/>
                </a:cubicBezTo>
                <a:cubicBezTo>
                  <a:pt x="5322622" y="4320021"/>
                  <a:pt x="5335911" y="4307398"/>
                  <a:pt x="5349199" y="4294109"/>
                </a:cubicBezTo>
                <a:cubicBezTo>
                  <a:pt x="5362487" y="4307398"/>
                  <a:pt x="5349199" y="4345934"/>
                  <a:pt x="5349199" y="4345934"/>
                </a:cubicBezTo>
                <a:cubicBezTo>
                  <a:pt x="5349199" y="4345934"/>
                  <a:pt x="5349199" y="4345934"/>
                  <a:pt x="5335911" y="4345934"/>
                </a:cubicBezTo>
                <a:cubicBezTo>
                  <a:pt x="5335911" y="4345934"/>
                  <a:pt x="5335911" y="4345934"/>
                  <a:pt x="5335911" y="4359222"/>
                </a:cubicBezTo>
                <a:cubicBezTo>
                  <a:pt x="5349199" y="4359222"/>
                  <a:pt x="5349199" y="4359222"/>
                  <a:pt x="5349199" y="4345934"/>
                </a:cubicBezTo>
                <a:cubicBezTo>
                  <a:pt x="5349199" y="4345934"/>
                  <a:pt x="5362487" y="4371846"/>
                  <a:pt x="5335911" y="4371846"/>
                </a:cubicBezTo>
                <a:cubicBezTo>
                  <a:pt x="5335911" y="4358557"/>
                  <a:pt x="5335911" y="4358557"/>
                  <a:pt x="5335911" y="4358557"/>
                </a:cubicBezTo>
                <a:lnTo>
                  <a:pt x="5322622" y="4358557"/>
                </a:lnTo>
                <a:cubicBezTo>
                  <a:pt x="5322622" y="4371846"/>
                  <a:pt x="5322622" y="4371846"/>
                  <a:pt x="5322622" y="4371846"/>
                </a:cubicBezTo>
                <a:cubicBezTo>
                  <a:pt x="5335911" y="4358557"/>
                  <a:pt x="5335911" y="4371846"/>
                  <a:pt x="5322622" y="4385134"/>
                </a:cubicBezTo>
                <a:cubicBezTo>
                  <a:pt x="5296710" y="4385134"/>
                  <a:pt x="5309334" y="4371846"/>
                  <a:pt x="5283422" y="4371846"/>
                </a:cubicBezTo>
                <a:lnTo>
                  <a:pt x="5283422" y="4385134"/>
                </a:lnTo>
                <a:cubicBezTo>
                  <a:pt x="5270134" y="4398422"/>
                  <a:pt x="5257509" y="4385134"/>
                  <a:pt x="5244221" y="4411046"/>
                </a:cubicBezTo>
                <a:cubicBezTo>
                  <a:pt x="5244221" y="4411046"/>
                  <a:pt x="5244221" y="4397758"/>
                  <a:pt x="5230933" y="4397758"/>
                </a:cubicBezTo>
                <a:lnTo>
                  <a:pt x="5244221" y="4384470"/>
                </a:lnTo>
                <a:lnTo>
                  <a:pt x="5244221" y="4384470"/>
                </a:lnTo>
                <a:cubicBezTo>
                  <a:pt x="5230933" y="4384470"/>
                  <a:pt x="5244221" y="4371181"/>
                  <a:pt x="5230933" y="4371181"/>
                </a:cubicBezTo>
                <a:cubicBezTo>
                  <a:pt x="5230933" y="4357893"/>
                  <a:pt x="5244221" y="4357893"/>
                  <a:pt x="5244221" y="4371181"/>
                </a:cubicBezTo>
                <a:cubicBezTo>
                  <a:pt x="5257509" y="4371181"/>
                  <a:pt x="5244221" y="4357893"/>
                  <a:pt x="5257509" y="4357893"/>
                </a:cubicBezTo>
                <a:lnTo>
                  <a:pt x="5244221" y="4344605"/>
                </a:lnTo>
                <a:cubicBezTo>
                  <a:pt x="5257509" y="4331316"/>
                  <a:pt x="5270134" y="4357893"/>
                  <a:pt x="5270134" y="4357893"/>
                </a:cubicBezTo>
                <a:cubicBezTo>
                  <a:pt x="5283422" y="4357893"/>
                  <a:pt x="5283422" y="4344605"/>
                  <a:pt x="5296046" y="4357893"/>
                </a:cubicBezTo>
                <a:cubicBezTo>
                  <a:pt x="5309334" y="4331981"/>
                  <a:pt x="5282758" y="4306069"/>
                  <a:pt x="5256845" y="4331981"/>
                </a:cubicBezTo>
                <a:cubicBezTo>
                  <a:pt x="5282758" y="4318692"/>
                  <a:pt x="5282758" y="4306069"/>
                  <a:pt x="5296046" y="4292780"/>
                </a:cubicBezTo>
                <a:cubicBezTo>
                  <a:pt x="5296046" y="4306069"/>
                  <a:pt x="5282758" y="4318692"/>
                  <a:pt x="5282758" y="4318692"/>
                </a:cubicBezTo>
                <a:cubicBezTo>
                  <a:pt x="5296046" y="4331981"/>
                  <a:pt x="5296046" y="4305404"/>
                  <a:pt x="5296046" y="4305404"/>
                </a:cubicBezTo>
                <a:cubicBezTo>
                  <a:pt x="5309334" y="4305404"/>
                  <a:pt x="5309334" y="4305404"/>
                  <a:pt x="5309334" y="4318692"/>
                </a:cubicBezTo>
                <a:cubicBezTo>
                  <a:pt x="5322622" y="4305404"/>
                  <a:pt x="5322622" y="4305404"/>
                  <a:pt x="5322622" y="4292780"/>
                </a:cubicBezTo>
                <a:cubicBezTo>
                  <a:pt x="5322622" y="4292780"/>
                  <a:pt x="5322622" y="4292780"/>
                  <a:pt x="5335911" y="4292780"/>
                </a:cubicBezTo>
                <a:cubicBezTo>
                  <a:pt x="5335911" y="4292780"/>
                  <a:pt x="5322622" y="4292780"/>
                  <a:pt x="5322622" y="4279492"/>
                </a:cubicBezTo>
                <a:cubicBezTo>
                  <a:pt x="5335911" y="4281485"/>
                  <a:pt x="5335911" y="4294774"/>
                  <a:pt x="5335911" y="4307398"/>
                </a:cubicBezTo>
                <a:lnTo>
                  <a:pt x="5335911" y="4307398"/>
                </a:lnTo>
                <a:close/>
                <a:moveTo>
                  <a:pt x="5296710" y="4619008"/>
                </a:moveTo>
                <a:lnTo>
                  <a:pt x="5296710" y="4619008"/>
                </a:lnTo>
                <a:cubicBezTo>
                  <a:pt x="5283422" y="4619008"/>
                  <a:pt x="5296710" y="4605719"/>
                  <a:pt x="5296710" y="4593096"/>
                </a:cubicBezTo>
                <a:cubicBezTo>
                  <a:pt x="5296710" y="4593096"/>
                  <a:pt x="5296710" y="4619008"/>
                  <a:pt x="5283422" y="4606384"/>
                </a:cubicBezTo>
                <a:cubicBezTo>
                  <a:pt x="5283422" y="4619008"/>
                  <a:pt x="5296710" y="4605719"/>
                  <a:pt x="5296710" y="4619008"/>
                </a:cubicBezTo>
                <a:lnTo>
                  <a:pt x="5296710" y="4619008"/>
                </a:lnTo>
                <a:close/>
                <a:moveTo>
                  <a:pt x="5283422" y="4579807"/>
                </a:moveTo>
                <a:cubicBezTo>
                  <a:pt x="5283422" y="4566519"/>
                  <a:pt x="5283422" y="4540607"/>
                  <a:pt x="5296710" y="4540607"/>
                </a:cubicBezTo>
                <a:lnTo>
                  <a:pt x="5283422" y="4540607"/>
                </a:lnTo>
                <a:cubicBezTo>
                  <a:pt x="5270134" y="4540607"/>
                  <a:pt x="5283422" y="4527319"/>
                  <a:pt x="5283422" y="4527319"/>
                </a:cubicBezTo>
                <a:lnTo>
                  <a:pt x="5270134" y="4527319"/>
                </a:lnTo>
                <a:cubicBezTo>
                  <a:pt x="5256845" y="4527319"/>
                  <a:pt x="5270134" y="4488118"/>
                  <a:pt x="5256845" y="4501406"/>
                </a:cubicBezTo>
                <a:cubicBezTo>
                  <a:pt x="5243557" y="4488118"/>
                  <a:pt x="5270134" y="4488118"/>
                  <a:pt x="5282758" y="4488118"/>
                </a:cubicBezTo>
                <a:cubicBezTo>
                  <a:pt x="5269469" y="4527319"/>
                  <a:pt x="5296046" y="4514030"/>
                  <a:pt x="5296046" y="4539943"/>
                </a:cubicBezTo>
                <a:cubicBezTo>
                  <a:pt x="5296046" y="4553231"/>
                  <a:pt x="5282758" y="4553231"/>
                  <a:pt x="5309334" y="4565855"/>
                </a:cubicBezTo>
                <a:cubicBezTo>
                  <a:pt x="5309334" y="4565855"/>
                  <a:pt x="5283422" y="4552566"/>
                  <a:pt x="5283422" y="4565855"/>
                </a:cubicBezTo>
                <a:cubicBezTo>
                  <a:pt x="5296710" y="4579143"/>
                  <a:pt x="5296710" y="4565855"/>
                  <a:pt x="5309334" y="4565855"/>
                </a:cubicBezTo>
                <a:cubicBezTo>
                  <a:pt x="5309998" y="4579807"/>
                  <a:pt x="5296710" y="4579807"/>
                  <a:pt x="5283422" y="4579807"/>
                </a:cubicBezTo>
                <a:lnTo>
                  <a:pt x="5283422" y="4579807"/>
                </a:lnTo>
                <a:close/>
                <a:moveTo>
                  <a:pt x="5296710" y="4658208"/>
                </a:moveTo>
                <a:cubicBezTo>
                  <a:pt x="5309998" y="4671497"/>
                  <a:pt x="5296710" y="4697408"/>
                  <a:pt x="5283422" y="4697408"/>
                </a:cubicBezTo>
                <a:cubicBezTo>
                  <a:pt x="5270134" y="4684120"/>
                  <a:pt x="5309998" y="4684120"/>
                  <a:pt x="5296710" y="4658208"/>
                </a:cubicBezTo>
                <a:lnTo>
                  <a:pt x="5296710" y="4658208"/>
                </a:lnTo>
                <a:close/>
                <a:moveTo>
                  <a:pt x="5217645" y="4722657"/>
                </a:moveTo>
                <a:cubicBezTo>
                  <a:pt x="5204356" y="4709368"/>
                  <a:pt x="5204356" y="4657544"/>
                  <a:pt x="5178444" y="4670832"/>
                </a:cubicBezTo>
                <a:cubicBezTo>
                  <a:pt x="5165156" y="4657544"/>
                  <a:pt x="5191732" y="4657544"/>
                  <a:pt x="5178444" y="4631632"/>
                </a:cubicBezTo>
                <a:cubicBezTo>
                  <a:pt x="5191732" y="4631632"/>
                  <a:pt x="5191732" y="4631632"/>
                  <a:pt x="5204356" y="4631632"/>
                </a:cubicBezTo>
                <a:cubicBezTo>
                  <a:pt x="5191068" y="4657544"/>
                  <a:pt x="5217645" y="4644920"/>
                  <a:pt x="5217645" y="4657544"/>
                </a:cubicBezTo>
                <a:cubicBezTo>
                  <a:pt x="5217645" y="4670168"/>
                  <a:pt x="5217645" y="4670832"/>
                  <a:pt x="5217645" y="4670832"/>
                </a:cubicBezTo>
                <a:cubicBezTo>
                  <a:pt x="5217645" y="4684120"/>
                  <a:pt x="5217645" y="4696744"/>
                  <a:pt x="5217645" y="4710032"/>
                </a:cubicBezTo>
                <a:cubicBezTo>
                  <a:pt x="5230933" y="4722657"/>
                  <a:pt x="5205021" y="4710032"/>
                  <a:pt x="5217645" y="4722657"/>
                </a:cubicBezTo>
                <a:lnTo>
                  <a:pt x="5217645" y="4722657"/>
                </a:lnTo>
                <a:close/>
                <a:moveTo>
                  <a:pt x="5191732" y="4579807"/>
                </a:moveTo>
                <a:cubicBezTo>
                  <a:pt x="5205021" y="4566519"/>
                  <a:pt x="5191732" y="4593096"/>
                  <a:pt x="5191732" y="4593096"/>
                </a:cubicBezTo>
                <a:cubicBezTo>
                  <a:pt x="5178444" y="4593096"/>
                  <a:pt x="5191732" y="4579807"/>
                  <a:pt x="5191732" y="4579807"/>
                </a:cubicBezTo>
                <a:lnTo>
                  <a:pt x="5191732" y="4579807"/>
                </a:lnTo>
                <a:close/>
                <a:moveTo>
                  <a:pt x="5205021" y="4619008"/>
                </a:moveTo>
                <a:cubicBezTo>
                  <a:pt x="5191732" y="4619008"/>
                  <a:pt x="5191732" y="4632296"/>
                  <a:pt x="5179109" y="4632296"/>
                </a:cubicBezTo>
                <a:cubicBezTo>
                  <a:pt x="5178444" y="4605719"/>
                  <a:pt x="5205021" y="4605719"/>
                  <a:pt x="5205021" y="4619008"/>
                </a:cubicBezTo>
                <a:lnTo>
                  <a:pt x="5205021" y="4619008"/>
                </a:lnTo>
                <a:close/>
                <a:moveTo>
                  <a:pt x="5205021" y="4567183"/>
                </a:moveTo>
                <a:cubicBezTo>
                  <a:pt x="5218309" y="4553895"/>
                  <a:pt x="5218309" y="4567183"/>
                  <a:pt x="5230933" y="4580472"/>
                </a:cubicBezTo>
                <a:cubicBezTo>
                  <a:pt x="5217645" y="4579807"/>
                  <a:pt x="5217645" y="4579807"/>
                  <a:pt x="5205021" y="4567183"/>
                </a:cubicBezTo>
                <a:lnTo>
                  <a:pt x="5205021" y="4567183"/>
                </a:lnTo>
                <a:close/>
                <a:moveTo>
                  <a:pt x="5178444" y="4268861"/>
                </a:moveTo>
                <a:cubicBezTo>
                  <a:pt x="5204356" y="4268861"/>
                  <a:pt x="5204356" y="4268861"/>
                  <a:pt x="5204356" y="4268861"/>
                </a:cubicBezTo>
                <a:cubicBezTo>
                  <a:pt x="5205021" y="4281485"/>
                  <a:pt x="5178444" y="4281485"/>
                  <a:pt x="5178444" y="4268861"/>
                </a:cubicBezTo>
                <a:lnTo>
                  <a:pt x="5178444" y="4268861"/>
                </a:lnTo>
                <a:close/>
                <a:moveTo>
                  <a:pt x="5191732" y="4411710"/>
                </a:moveTo>
                <a:lnTo>
                  <a:pt x="5191732" y="4411710"/>
                </a:lnTo>
                <a:cubicBezTo>
                  <a:pt x="5191732" y="4411710"/>
                  <a:pt x="5191732" y="4411710"/>
                  <a:pt x="5178444" y="4411710"/>
                </a:cubicBezTo>
                <a:cubicBezTo>
                  <a:pt x="5178444" y="4411710"/>
                  <a:pt x="5191732" y="4398422"/>
                  <a:pt x="5191732" y="4411710"/>
                </a:cubicBezTo>
                <a:lnTo>
                  <a:pt x="5191732" y="4411710"/>
                </a:lnTo>
                <a:close/>
                <a:moveTo>
                  <a:pt x="5191732" y="4255573"/>
                </a:moveTo>
                <a:lnTo>
                  <a:pt x="5178444" y="4255573"/>
                </a:lnTo>
                <a:cubicBezTo>
                  <a:pt x="5165156" y="4255573"/>
                  <a:pt x="5178444" y="4242285"/>
                  <a:pt x="5152533" y="4229661"/>
                </a:cubicBezTo>
                <a:cubicBezTo>
                  <a:pt x="5152533" y="4229661"/>
                  <a:pt x="5152533" y="4216373"/>
                  <a:pt x="5165821" y="4216373"/>
                </a:cubicBezTo>
                <a:cubicBezTo>
                  <a:pt x="5152533" y="4203085"/>
                  <a:pt x="5139909" y="4190460"/>
                  <a:pt x="5126620" y="4177172"/>
                </a:cubicBezTo>
                <a:cubicBezTo>
                  <a:pt x="5139909" y="4177172"/>
                  <a:pt x="5139909" y="4163884"/>
                  <a:pt x="5152533" y="4177172"/>
                </a:cubicBezTo>
                <a:cubicBezTo>
                  <a:pt x="5152533" y="4163884"/>
                  <a:pt x="5152533" y="4163884"/>
                  <a:pt x="5152533" y="4163884"/>
                </a:cubicBezTo>
                <a:cubicBezTo>
                  <a:pt x="5152533" y="4163884"/>
                  <a:pt x="5152533" y="4150596"/>
                  <a:pt x="5139244" y="4150596"/>
                </a:cubicBezTo>
                <a:cubicBezTo>
                  <a:pt x="5139244" y="4163884"/>
                  <a:pt x="5125956" y="4150596"/>
                  <a:pt x="5139244" y="4176508"/>
                </a:cubicBezTo>
                <a:cubicBezTo>
                  <a:pt x="5125956" y="4176508"/>
                  <a:pt x="5125956" y="4176508"/>
                  <a:pt x="5125956" y="4176508"/>
                </a:cubicBezTo>
                <a:cubicBezTo>
                  <a:pt x="5139244" y="4150596"/>
                  <a:pt x="5139244" y="4137307"/>
                  <a:pt x="5139244" y="4124684"/>
                </a:cubicBezTo>
                <a:cubicBezTo>
                  <a:pt x="5125956" y="4124684"/>
                  <a:pt x="5139244" y="4137972"/>
                  <a:pt x="5139244" y="4137972"/>
                </a:cubicBezTo>
                <a:cubicBezTo>
                  <a:pt x="5113332" y="4124684"/>
                  <a:pt x="5152533" y="4112060"/>
                  <a:pt x="5139244" y="4098771"/>
                </a:cubicBezTo>
                <a:cubicBezTo>
                  <a:pt x="5178444" y="4112060"/>
                  <a:pt x="5152533" y="4124684"/>
                  <a:pt x="5178444" y="4137972"/>
                </a:cubicBezTo>
                <a:cubicBezTo>
                  <a:pt x="5178444" y="4151260"/>
                  <a:pt x="5165156" y="4151260"/>
                  <a:pt x="5152533" y="4151260"/>
                </a:cubicBezTo>
                <a:cubicBezTo>
                  <a:pt x="5152533" y="4151260"/>
                  <a:pt x="5165821" y="4151260"/>
                  <a:pt x="5152533" y="4151260"/>
                </a:cubicBezTo>
                <a:cubicBezTo>
                  <a:pt x="5165821" y="4151260"/>
                  <a:pt x="5165821" y="4151260"/>
                  <a:pt x="5178444" y="4151260"/>
                </a:cubicBezTo>
                <a:cubicBezTo>
                  <a:pt x="5165156" y="4164548"/>
                  <a:pt x="5178444" y="4177172"/>
                  <a:pt x="5178444" y="4177172"/>
                </a:cubicBezTo>
                <a:cubicBezTo>
                  <a:pt x="5191732" y="4177172"/>
                  <a:pt x="5178444" y="4177172"/>
                  <a:pt x="5178444" y="4190460"/>
                </a:cubicBezTo>
                <a:lnTo>
                  <a:pt x="5178444" y="4190460"/>
                </a:lnTo>
                <a:cubicBezTo>
                  <a:pt x="5178444" y="4190460"/>
                  <a:pt x="5191732" y="4190460"/>
                  <a:pt x="5204356" y="4177172"/>
                </a:cubicBezTo>
                <a:cubicBezTo>
                  <a:pt x="5217645" y="4177172"/>
                  <a:pt x="5217645" y="4190460"/>
                  <a:pt x="5230269" y="4190460"/>
                </a:cubicBezTo>
                <a:cubicBezTo>
                  <a:pt x="5243557" y="4203749"/>
                  <a:pt x="5230269" y="4190460"/>
                  <a:pt x="5243557" y="4190460"/>
                </a:cubicBezTo>
                <a:lnTo>
                  <a:pt x="5243557" y="4203749"/>
                </a:lnTo>
                <a:cubicBezTo>
                  <a:pt x="5230269" y="4203749"/>
                  <a:pt x="5230269" y="4203749"/>
                  <a:pt x="5230269" y="4217037"/>
                </a:cubicBezTo>
                <a:cubicBezTo>
                  <a:pt x="5230269" y="4217037"/>
                  <a:pt x="5243557" y="4217037"/>
                  <a:pt x="5243557" y="4230325"/>
                </a:cubicBezTo>
                <a:lnTo>
                  <a:pt x="5243557" y="4230325"/>
                </a:lnTo>
                <a:cubicBezTo>
                  <a:pt x="5256845" y="4243614"/>
                  <a:pt x="5217645" y="4243614"/>
                  <a:pt x="5243557" y="4256238"/>
                </a:cubicBezTo>
                <a:cubicBezTo>
                  <a:pt x="5230269" y="4269526"/>
                  <a:pt x="5217645" y="4256238"/>
                  <a:pt x="5217645" y="4269526"/>
                </a:cubicBezTo>
                <a:cubicBezTo>
                  <a:pt x="5204356" y="4256238"/>
                  <a:pt x="5217645" y="4243614"/>
                  <a:pt x="5204356" y="4230325"/>
                </a:cubicBezTo>
                <a:cubicBezTo>
                  <a:pt x="5205021" y="4242949"/>
                  <a:pt x="5191732" y="4229661"/>
                  <a:pt x="5191732" y="4255573"/>
                </a:cubicBezTo>
                <a:lnTo>
                  <a:pt x="5191732" y="4255573"/>
                </a:lnTo>
                <a:close/>
                <a:moveTo>
                  <a:pt x="5113332" y="4281485"/>
                </a:moveTo>
                <a:lnTo>
                  <a:pt x="5100044" y="4268197"/>
                </a:lnTo>
                <a:cubicBezTo>
                  <a:pt x="5100044" y="4268197"/>
                  <a:pt x="5100044" y="4268197"/>
                  <a:pt x="5113332" y="4268197"/>
                </a:cubicBezTo>
                <a:cubicBezTo>
                  <a:pt x="5100044" y="4254909"/>
                  <a:pt x="5100044" y="4242285"/>
                  <a:pt x="5087420" y="4242285"/>
                </a:cubicBezTo>
                <a:cubicBezTo>
                  <a:pt x="5087420" y="4242285"/>
                  <a:pt x="5100708" y="4242285"/>
                  <a:pt x="5100708" y="4228996"/>
                </a:cubicBezTo>
                <a:cubicBezTo>
                  <a:pt x="5100708" y="4254909"/>
                  <a:pt x="5113996" y="4242285"/>
                  <a:pt x="5126620" y="4254909"/>
                </a:cubicBezTo>
                <a:cubicBezTo>
                  <a:pt x="5126620" y="4254909"/>
                  <a:pt x="5113332" y="4268197"/>
                  <a:pt x="5126620" y="4268197"/>
                </a:cubicBezTo>
                <a:cubicBezTo>
                  <a:pt x="5113332" y="4268861"/>
                  <a:pt x="5113332" y="4255573"/>
                  <a:pt x="5113332" y="4281485"/>
                </a:cubicBezTo>
                <a:lnTo>
                  <a:pt x="5113332" y="4281485"/>
                </a:lnTo>
                <a:close/>
                <a:moveTo>
                  <a:pt x="5073467" y="4229661"/>
                </a:moveTo>
                <a:cubicBezTo>
                  <a:pt x="5060179" y="4216373"/>
                  <a:pt x="5073467" y="4216373"/>
                  <a:pt x="5073467" y="4203749"/>
                </a:cubicBezTo>
                <a:cubicBezTo>
                  <a:pt x="5086755" y="4203749"/>
                  <a:pt x="5086755" y="4203749"/>
                  <a:pt x="5099379" y="4203749"/>
                </a:cubicBezTo>
                <a:cubicBezTo>
                  <a:pt x="5086755" y="4217037"/>
                  <a:pt x="5073467" y="4203749"/>
                  <a:pt x="5073467" y="4229661"/>
                </a:cubicBezTo>
                <a:lnTo>
                  <a:pt x="5073467" y="4229661"/>
                </a:lnTo>
                <a:close/>
                <a:moveTo>
                  <a:pt x="5060843" y="4074188"/>
                </a:moveTo>
                <a:cubicBezTo>
                  <a:pt x="5047555" y="4074188"/>
                  <a:pt x="5060843" y="4074188"/>
                  <a:pt x="5060843" y="4060900"/>
                </a:cubicBezTo>
                <a:cubicBezTo>
                  <a:pt x="5060843" y="4060900"/>
                  <a:pt x="5060843" y="4060900"/>
                  <a:pt x="5047555" y="4060900"/>
                </a:cubicBezTo>
                <a:cubicBezTo>
                  <a:pt x="5060843" y="4047611"/>
                  <a:pt x="5086755" y="4074188"/>
                  <a:pt x="5073467" y="4086812"/>
                </a:cubicBezTo>
                <a:cubicBezTo>
                  <a:pt x="5073467" y="4086812"/>
                  <a:pt x="5047555" y="4073524"/>
                  <a:pt x="5073467" y="4073524"/>
                </a:cubicBezTo>
                <a:cubicBezTo>
                  <a:pt x="5073467" y="4060900"/>
                  <a:pt x="5060843" y="4060900"/>
                  <a:pt x="5060843" y="4074188"/>
                </a:cubicBezTo>
                <a:lnTo>
                  <a:pt x="5060843" y="4074188"/>
                </a:lnTo>
                <a:close/>
                <a:moveTo>
                  <a:pt x="5125956" y="3879515"/>
                </a:moveTo>
                <a:cubicBezTo>
                  <a:pt x="5139244" y="3879515"/>
                  <a:pt x="5151867" y="3892803"/>
                  <a:pt x="5151867" y="3892803"/>
                </a:cubicBezTo>
                <a:cubicBezTo>
                  <a:pt x="5151867" y="3906091"/>
                  <a:pt x="5138579" y="3906091"/>
                  <a:pt x="5138579" y="3892803"/>
                </a:cubicBezTo>
                <a:cubicBezTo>
                  <a:pt x="5152533" y="3879515"/>
                  <a:pt x="5125956" y="3892803"/>
                  <a:pt x="5125956" y="3879515"/>
                </a:cubicBezTo>
                <a:lnTo>
                  <a:pt x="5125956" y="3879515"/>
                </a:lnTo>
                <a:close/>
                <a:moveTo>
                  <a:pt x="5152533" y="3672217"/>
                </a:moveTo>
                <a:cubicBezTo>
                  <a:pt x="5152533" y="3658929"/>
                  <a:pt x="5165821" y="3672217"/>
                  <a:pt x="5165821" y="3672217"/>
                </a:cubicBezTo>
                <a:cubicBezTo>
                  <a:pt x="5165821" y="3658929"/>
                  <a:pt x="5165821" y="3646305"/>
                  <a:pt x="5179109" y="3658929"/>
                </a:cubicBezTo>
                <a:lnTo>
                  <a:pt x="5165821" y="3658929"/>
                </a:lnTo>
                <a:cubicBezTo>
                  <a:pt x="5165821" y="3672217"/>
                  <a:pt x="5179109" y="3672217"/>
                  <a:pt x="5179109" y="3684841"/>
                </a:cubicBezTo>
                <a:lnTo>
                  <a:pt x="5165821" y="3671553"/>
                </a:lnTo>
                <a:cubicBezTo>
                  <a:pt x="5152533" y="3658929"/>
                  <a:pt x="5165821" y="3684841"/>
                  <a:pt x="5152533" y="3672217"/>
                </a:cubicBezTo>
                <a:cubicBezTo>
                  <a:pt x="5152533" y="3672217"/>
                  <a:pt x="5165821" y="3672217"/>
                  <a:pt x="5152533" y="3672217"/>
                </a:cubicBezTo>
                <a:lnTo>
                  <a:pt x="5152533" y="3672217"/>
                </a:lnTo>
                <a:close/>
                <a:moveTo>
                  <a:pt x="5205021" y="3334695"/>
                </a:moveTo>
                <a:cubicBezTo>
                  <a:pt x="5191732" y="3347983"/>
                  <a:pt x="5205021" y="3308783"/>
                  <a:pt x="5205021" y="3295494"/>
                </a:cubicBezTo>
                <a:cubicBezTo>
                  <a:pt x="5217645" y="3308783"/>
                  <a:pt x="5205021" y="3321407"/>
                  <a:pt x="5205021" y="3334695"/>
                </a:cubicBezTo>
                <a:lnTo>
                  <a:pt x="5205021" y="3334695"/>
                </a:lnTo>
                <a:close/>
                <a:moveTo>
                  <a:pt x="5205021" y="3593817"/>
                </a:moveTo>
                <a:cubicBezTo>
                  <a:pt x="5205021" y="3607105"/>
                  <a:pt x="5191732" y="3593817"/>
                  <a:pt x="5191732" y="3593817"/>
                </a:cubicBezTo>
                <a:cubicBezTo>
                  <a:pt x="5191732" y="3581192"/>
                  <a:pt x="5205021" y="3593817"/>
                  <a:pt x="5205021" y="3593817"/>
                </a:cubicBezTo>
                <a:lnTo>
                  <a:pt x="5205021" y="3593817"/>
                </a:lnTo>
                <a:close/>
                <a:moveTo>
                  <a:pt x="5205021" y="3269582"/>
                </a:moveTo>
                <a:cubicBezTo>
                  <a:pt x="5179109" y="3269582"/>
                  <a:pt x="5191732" y="3243670"/>
                  <a:pt x="5205021" y="3256294"/>
                </a:cubicBezTo>
                <a:cubicBezTo>
                  <a:pt x="5205021" y="3256958"/>
                  <a:pt x="5205021" y="3256958"/>
                  <a:pt x="5205021" y="3269582"/>
                </a:cubicBezTo>
                <a:lnTo>
                  <a:pt x="5205021" y="3269582"/>
                </a:lnTo>
                <a:close/>
                <a:moveTo>
                  <a:pt x="5191732" y="3788490"/>
                </a:moveTo>
                <a:cubicBezTo>
                  <a:pt x="5191732" y="3814402"/>
                  <a:pt x="5205021" y="3801778"/>
                  <a:pt x="5205021" y="3827690"/>
                </a:cubicBezTo>
                <a:cubicBezTo>
                  <a:pt x="5191732" y="3814402"/>
                  <a:pt x="5191732" y="3801778"/>
                  <a:pt x="5179109" y="3788490"/>
                </a:cubicBezTo>
                <a:lnTo>
                  <a:pt x="5191732" y="3788490"/>
                </a:lnTo>
                <a:lnTo>
                  <a:pt x="5191732" y="3788490"/>
                </a:lnTo>
                <a:lnTo>
                  <a:pt x="5191732" y="3788490"/>
                </a:lnTo>
                <a:close/>
                <a:moveTo>
                  <a:pt x="5205021" y="3684841"/>
                </a:moveTo>
                <a:cubicBezTo>
                  <a:pt x="5205021" y="3698130"/>
                  <a:pt x="5205021" y="3698130"/>
                  <a:pt x="5205021" y="3698130"/>
                </a:cubicBezTo>
                <a:cubicBezTo>
                  <a:pt x="5191732" y="3698130"/>
                  <a:pt x="5191732" y="3698130"/>
                  <a:pt x="5191732" y="3698130"/>
                </a:cubicBezTo>
                <a:cubicBezTo>
                  <a:pt x="5205021" y="3698130"/>
                  <a:pt x="5191732" y="3684841"/>
                  <a:pt x="5205021" y="3684841"/>
                </a:cubicBezTo>
                <a:lnTo>
                  <a:pt x="5205021" y="3684841"/>
                </a:lnTo>
                <a:close/>
                <a:moveTo>
                  <a:pt x="5205021" y="3658929"/>
                </a:moveTo>
                <a:cubicBezTo>
                  <a:pt x="5218309" y="3658929"/>
                  <a:pt x="5218309" y="3672217"/>
                  <a:pt x="5205021" y="3684841"/>
                </a:cubicBezTo>
                <a:lnTo>
                  <a:pt x="5205021" y="3671553"/>
                </a:lnTo>
                <a:cubicBezTo>
                  <a:pt x="5205021" y="3672217"/>
                  <a:pt x="5205021" y="3672217"/>
                  <a:pt x="5205021" y="3658929"/>
                </a:cubicBezTo>
                <a:lnTo>
                  <a:pt x="5205021" y="3658929"/>
                </a:lnTo>
                <a:close/>
                <a:moveTo>
                  <a:pt x="5217645" y="3775866"/>
                </a:moveTo>
                <a:cubicBezTo>
                  <a:pt x="5230933" y="3775866"/>
                  <a:pt x="5217645" y="3775866"/>
                  <a:pt x="5217645" y="3775866"/>
                </a:cubicBezTo>
                <a:cubicBezTo>
                  <a:pt x="5230933" y="3775866"/>
                  <a:pt x="5230933" y="3775866"/>
                  <a:pt x="5230933" y="3775866"/>
                </a:cubicBezTo>
                <a:cubicBezTo>
                  <a:pt x="5230933" y="3775866"/>
                  <a:pt x="5217645" y="3775866"/>
                  <a:pt x="5217645" y="3789154"/>
                </a:cubicBezTo>
                <a:cubicBezTo>
                  <a:pt x="5217645" y="3775866"/>
                  <a:pt x="5217645" y="3775866"/>
                  <a:pt x="5204356" y="3763242"/>
                </a:cubicBezTo>
                <a:lnTo>
                  <a:pt x="5217645" y="3763242"/>
                </a:lnTo>
                <a:cubicBezTo>
                  <a:pt x="5217645" y="3762578"/>
                  <a:pt x="5205021" y="3775866"/>
                  <a:pt x="5217645" y="3775866"/>
                </a:cubicBezTo>
                <a:lnTo>
                  <a:pt x="5217645" y="3775866"/>
                </a:lnTo>
                <a:close/>
                <a:moveTo>
                  <a:pt x="5257509" y="4074188"/>
                </a:moveTo>
                <a:cubicBezTo>
                  <a:pt x="5257509" y="4087476"/>
                  <a:pt x="5244221" y="4087476"/>
                  <a:pt x="5244221" y="4087476"/>
                </a:cubicBezTo>
                <a:lnTo>
                  <a:pt x="5244221" y="4087476"/>
                </a:lnTo>
                <a:cubicBezTo>
                  <a:pt x="5244221" y="4074188"/>
                  <a:pt x="5244221" y="4074188"/>
                  <a:pt x="5257509" y="4074188"/>
                </a:cubicBezTo>
                <a:lnTo>
                  <a:pt x="5257509" y="4074188"/>
                </a:lnTo>
                <a:close/>
                <a:moveTo>
                  <a:pt x="5244221" y="4009075"/>
                </a:moveTo>
                <a:cubicBezTo>
                  <a:pt x="5244221" y="3995787"/>
                  <a:pt x="5257509" y="3995787"/>
                  <a:pt x="5257509" y="3995787"/>
                </a:cubicBezTo>
                <a:cubicBezTo>
                  <a:pt x="5257509" y="4009075"/>
                  <a:pt x="5257509" y="4009075"/>
                  <a:pt x="5257509" y="4009075"/>
                </a:cubicBezTo>
                <a:lnTo>
                  <a:pt x="5244221" y="4009075"/>
                </a:lnTo>
                <a:lnTo>
                  <a:pt x="5244221" y="4009075"/>
                </a:lnTo>
                <a:lnTo>
                  <a:pt x="5244221" y="4009075"/>
                </a:lnTo>
                <a:close/>
                <a:moveTo>
                  <a:pt x="5244221" y="4112724"/>
                </a:moveTo>
                <a:cubicBezTo>
                  <a:pt x="5244221" y="4126012"/>
                  <a:pt x="5257509" y="4126012"/>
                  <a:pt x="5244221" y="4126012"/>
                </a:cubicBezTo>
                <a:cubicBezTo>
                  <a:pt x="5230933" y="4139300"/>
                  <a:pt x="5230933" y="4126012"/>
                  <a:pt x="5218309" y="4126012"/>
                </a:cubicBezTo>
                <a:lnTo>
                  <a:pt x="5218309" y="4126012"/>
                </a:lnTo>
                <a:lnTo>
                  <a:pt x="5218309" y="4126012"/>
                </a:lnTo>
                <a:cubicBezTo>
                  <a:pt x="5218309" y="4112724"/>
                  <a:pt x="5218309" y="4112724"/>
                  <a:pt x="5205021" y="4112724"/>
                </a:cubicBezTo>
                <a:cubicBezTo>
                  <a:pt x="5218309" y="4112724"/>
                  <a:pt x="5218309" y="4112724"/>
                  <a:pt x="5218309" y="4126012"/>
                </a:cubicBezTo>
                <a:lnTo>
                  <a:pt x="5218309" y="4126012"/>
                </a:lnTo>
                <a:cubicBezTo>
                  <a:pt x="5230933" y="4126012"/>
                  <a:pt x="5230933" y="4112724"/>
                  <a:pt x="5244221" y="4112724"/>
                </a:cubicBezTo>
                <a:lnTo>
                  <a:pt x="5244221" y="4112724"/>
                </a:lnTo>
                <a:close/>
                <a:moveTo>
                  <a:pt x="5230933" y="4191125"/>
                </a:moveTo>
                <a:cubicBezTo>
                  <a:pt x="5217645" y="4191125"/>
                  <a:pt x="5230933" y="4165213"/>
                  <a:pt x="5244221" y="4177837"/>
                </a:cubicBezTo>
                <a:cubicBezTo>
                  <a:pt x="5244221" y="4177837"/>
                  <a:pt x="5217645" y="4177837"/>
                  <a:pt x="5230933" y="4191125"/>
                </a:cubicBezTo>
                <a:lnTo>
                  <a:pt x="5230933" y="4191125"/>
                </a:lnTo>
                <a:close/>
                <a:moveTo>
                  <a:pt x="5191732" y="3892803"/>
                </a:moveTo>
                <a:lnTo>
                  <a:pt x="5191732" y="3879515"/>
                </a:lnTo>
                <a:cubicBezTo>
                  <a:pt x="5205021" y="3866226"/>
                  <a:pt x="5191732" y="3892803"/>
                  <a:pt x="5205021" y="3892803"/>
                </a:cubicBezTo>
                <a:cubicBezTo>
                  <a:pt x="5205021" y="3892803"/>
                  <a:pt x="5205021" y="3892803"/>
                  <a:pt x="5191732" y="3892803"/>
                </a:cubicBezTo>
                <a:lnTo>
                  <a:pt x="5191732" y="3892803"/>
                </a:lnTo>
                <a:close/>
                <a:moveTo>
                  <a:pt x="5191732" y="4139300"/>
                </a:moveTo>
                <a:cubicBezTo>
                  <a:pt x="5191732" y="4126012"/>
                  <a:pt x="5191732" y="4126012"/>
                  <a:pt x="5191732" y="4126012"/>
                </a:cubicBezTo>
                <a:cubicBezTo>
                  <a:pt x="5205021" y="4126012"/>
                  <a:pt x="5191732" y="4151924"/>
                  <a:pt x="5191732" y="4139300"/>
                </a:cubicBezTo>
                <a:lnTo>
                  <a:pt x="5191732" y="4139300"/>
                </a:lnTo>
                <a:close/>
                <a:moveTo>
                  <a:pt x="5205021" y="3957251"/>
                </a:moveTo>
                <a:cubicBezTo>
                  <a:pt x="5205021" y="3957251"/>
                  <a:pt x="5205021" y="3970539"/>
                  <a:pt x="5218309" y="3970539"/>
                </a:cubicBezTo>
                <a:lnTo>
                  <a:pt x="5205021" y="3970539"/>
                </a:lnTo>
                <a:lnTo>
                  <a:pt x="5205021" y="3957251"/>
                </a:lnTo>
                <a:lnTo>
                  <a:pt x="5205021" y="3957251"/>
                </a:lnTo>
                <a:lnTo>
                  <a:pt x="5205021" y="3957251"/>
                </a:lnTo>
                <a:close/>
                <a:moveTo>
                  <a:pt x="5178444" y="3633017"/>
                </a:moveTo>
                <a:cubicBezTo>
                  <a:pt x="5178444" y="3633017"/>
                  <a:pt x="5191732" y="3619729"/>
                  <a:pt x="5178444" y="3619729"/>
                </a:cubicBezTo>
                <a:cubicBezTo>
                  <a:pt x="5178444" y="3607105"/>
                  <a:pt x="5191732" y="3633017"/>
                  <a:pt x="5178444" y="3633017"/>
                </a:cubicBezTo>
                <a:lnTo>
                  <a:pt x="5178444" y="3633017"/>
                </a:lnTo>
                <a:close/>
                <a:moveTo>
                  <a:pt x="5178444" y="3321407"/>
                </a:moveTo>
                <a:cubicBezTo>
                  <a:pt x="5178444" y="3308118"/>
                  <a:pt x="5178444" y="3308118"/>
                  <a:pt x="5178444" y="3308118"/>
                </a:cubicBezTo>
                <a:cubicBezTo>
                  <a:pt x="5178444" y="3308118"/>
                  <a:pt x="5178444" y="3308118"/>
                  <a:pt x="5191732" y="3308118"/>
                </a:cubicBezTo>
                <a:cubicBezTo>
                  <a:pt x="5178444" y="3308783"/>
                  <a:pt x="5178444" y="3321407"/>
                  <a:pt x="5178444" y="3321407"/>
                </a:cubicBezTo>
                <a:lnTo>
                  <a:pt x="5178444" y="3321407"/>
                </a:lnTo>
                <a:close/>
                <a:moveTo>
                  <a:pt x="5165821" y="4074188"/>
                </a:moveTo>
                <a:lnTo>
                  <a:pt x="5179109" y="4087476"/>
                </a:lnTo>
                <a:cubicBezTo>
                  <a:pt x="5165821" y="4087476"/>
                  <a:pt x="5165821" y="4087476"/>
                  <a:pt x="5165821" y="4100764"/>
                </a:cubicBezTo>
                <a:cubicBezTo>
                  <a:pt x="5152533" y="4087476"/>
                  <a:pt x="5165821" y="4087476"/>
                  <a:pt x="5165821" y="4087476"/>
                </a:cubicBezTo>
                <a:lnTo>
                  <a:pt x="5165821" y="4074188"/>
                </a:lnTo>
                <a:lnTo>
                  <a:pt x="5165821" y="4074188"/>
                </a:lnTo>
                <a:close/>
                <a:moveTo>
                  <a:pt x="5178444" y="4060900"/>
                </a:moveTo>
                <a:cubicBezTo>
                  <a:pt x="5165156" y="4060900"/>
                  <a:pt x="5165156" y="4074188"/>
                  <a:pt x="5152533" y="4074188"/>
                </a:cubicBezTo>
                <a:cubicBezTo>
                  <a:pt x="5165821" y="4060900"/>
                  <a:pt x="5152533" y="4048276"/>
                  <a:pt x="5178444" y="4048276"/>
                </a:cubicBezTo>
                <a:cubicBezTo>
                  <a:pt x="5165821" y="4060900"/>
                  <a:pt x="5178444" y="4048276"/>
                  <a:pt x="5178444" y="4060900"/>
                </a:cubicBezTo>
                <a:lnTo>
                  <a:pt x="5178444" y="4060900"/>
                </a:lnTo>
                <a:lnTo>
                  <a:pt x="5178444" y="4060900"/>
                </a:lnTo>
                <a:close/>
                <a:moveTo>
                  <a:pt x="5165821" y="3736666"/>
                </a:moveTo>
                <a:cubicBezTo>
                  <a:pt x="5152533" y="3736666"/>
                  <a:pt x="5165821" y="3710753"/>
                  <a:pt x="5139909" y="3710753"/>
                </a:cubicBezTo>
                <a:cubicBezTo>
                  <a:pt x="5139909" y="3697465"/>
                  <a:pt x="5153197" y="3710753"/>
                  <a:pt x="5153197" y="3710753"/>
                </a:cubicBezTo>
                <a:cubicBezTo>
                  <a:pt x="5165821" y="3710753"/>
                  <a:pt x="5165821" y="3724042"/>
                  <a:pt x="5165821" y="3736666"/>
                </a:cubicBezTo>
                <a:lnTo>
                  <a:pt x="5165821" y="3736666"/>
                </a:lnTo>
                <a:close/>
                <a:moveTo>
                  <a:pt x="5152533" y="4048276"/>
                </a:moveTo>
                <a:cubicBezTo>
                  <a:pt x="5152533" y="4074188"/>
                  <a:pt x="5139244" y="4074188"/>
                  <a:pt x="5126620" y="4061564"/>
                </a:cubicBezTo>
                <a:cubicBezTo>
                  <a:pt x="5125956" y="4048276"/>
                  <a:pt x="5139244" y="4048276"/>
                  <a:pt x="5152533" y="4048276"/>
                </a:cubicBezTo>
                <a:lnTo>
                  <a:pt x="5152533" y="4048276"/>
                </a:lnTo>
                <a:close/>
                <a:moveTo>
                  <a:pt x="5100044" y="4100100"/>
                </a:moveTo>
                <a:cubicBezTo>
                  <a:pt x="5100044" y="4086812"/>
                  <a:pt x="5125956" y="4100100"/>
                  <a:pt x="5113332" y="4086812"/>
                </a:cubicBezTo>
                <a:cubicBezTo>
                  <a:pt x="5126620" y="4086812"/>
                  <a:pt x="5113332" y="4100100"/>
                  <a:pt x="5113332" y="4100100"/>
                </a:cubicBezTo>
                <a:lnTo>
                  <a:pt x="5100044" y="4100100"/>
                </a:lnTo>
                <a:lnTo>
                  <a:pt x="5100044" y="4100100"/>
                </a:lnTo>
                <a:close/>
                <a:moveTo>
                  <a:pt x="5125956" y="4139300"/>
                </a:moveTo>
                <a:cubicBezTo>
                  <a:pt x="5139244" y="4139300"/>
                  <a:pt x="5125956" y="4165213"/>
                  <a:pt x="5112668" y="4165213"/>
                </a:cubicBezTo>
                <a:cubicBezTo>
                  <a:pt x="5113332" y="4151924"/>
                  <a:pt x="5113332" y="4151924"/>
                  <a:pt x="5125956" y="4139300"/>
                </a:cubicBezTo>
                <a:lnTo>
                  <a:pt x="5125956" y="4139300"/>
                </a:lnTo>
                <a:close/>
                <a:moveTo>
                  <a:pt x="5113332" y="4086812"/>
                </a:moveTo>
                <a:cubicBezTo>
                  <a:pt x="5113332" y="4086812"/>
                  <a:pt x="5126620" y="4086812"/>
                  <a:pt x="5113332" y="4073524"/>
                </a:cubicBezTo>
                <a:cubicBezTo>
                  <a:pt x="5126620" y="4073524"/>
                  <a:pt x="5126620" y="4086812"/>
                  <a:pt x="5126620" y="4086812"/>
                </a:cubicBezTo>
                <a:cubicBezTo>
                  <a:pt x="5126620" y="4086812"/>
                  <a:pt x="5125956" y="4086812"/>
                  <a:pt x="5113332" y="4086812"/>
                </a:cubicBezTo>
                <a:lnTo>
                  <a:pt x="5113332" y="4086812"/>
                </a:lnTo>
                <a:close/>
                <a:moveTo>
                  <a:pt x="5113332" y="4009075"/>
                </a:moveTo>
                <a:cubicBezTo>
                  <a:pt x="5126620" y="3995787"/>
                  <a:pt x="5126620" y="4022364"/>
                  <a:pt x="5126620" y="4022364"/>
                </a:cubicBezTo>
                <a:cubicBezTo>
                  <a:pt x="5125956" y="4034988"/>
                  <a:pt x="5125956" y="4009075"/>
                  <a:pt x="5113332" y="4009075"/>
                </a:cubicBezTo>
                <a:lnTo>
                  <a:pt x="5113332" y="4009075"/>
                </a:lnTo>
                <a:close/>
                <a:moveTo>
                  <a:pt x="5125956" y="4060900"/>
                </a:moveTo>
                <a:cubicBezTo>
                  <a:pt x="5100044" y="4060900"/>
                  <a:pt x="5112668" y="4034988"/>
                  <a:pt x="5100044" y="4034988"/>
                </a:cubicBezTo>
                <a:cubicBezTo>
                  <a:pt x="5113332" y="4022364"/>
                  <a:pt x="5113332" y="4060900"/>
                  <a:pt x="5125956" y="4060900"/>
                </a:cubicBezTo>
                <a:lnTo>
                  <a:pt x="5125956" y="4060900"/>
                </a:lnTo>
                <a:close/>
                <a:moveTo>
                  <a:pt x="5100044" y="4060900"/>
                </a:moveTo>
                <a:cubicBezTo>
                  <a:pt x="5100044" y="4074188"/>
                  <a:pt x="5100044" y="4074188"/>
                  <a:pt x="5100044" y="4074188"/>
                </a:cubicBezTo>
                <a:cubicBezTo>
                  <a:pt x="5086755" y="4087476"/>
                  <a:pt x="5100044" y="4060900"/>
                  <a:pt x="5100044" y="4048276"/>
                </a:cubicBezTo>
                <a:cubicBezTo>
                  <a:pt x="5100044" y="4048276"/>
                  <a:pt x="5113332" y="4074188"/>
                  <a:pt x="5100044" y="4060900"/>
                </a:cubicBezTo>
                <a:lnTo>
                  <a:pt x="5100044" y="4060900"/>
                </a:lnTo>
                <a:close/>
                <a:moveTo>
                  <a:pt x="5100044" y="4177837"/>
                </a:moveTo>
                <a:cubicBezTo>
                  <a:pt x="5086755" y="4164548"/>
                  <a:pt x="5100044" y="4164548"/>
                  <a:pt x="5100044" y="4164548"/>
                </a:cubicBezTo>
                <a:cubicBezTo>
                  <a:pt x="5113332" y="4164548"/>
                  <a:pt x="5113332" y="4190460"/>
                  <a:pt x="5113332" y="4190460"/>
                </a:cubicBezTo>
                <a:cubicBezTo>
                  <a:pt x="5113332" y="4203749"/>
                  <a:pt x="5113332" y="4190460"/>
                  <a:pt x="5113332" y="4190460"/>
                </a:cubicBezTo>
                <a:cubicBezTo>
                  <a:pt x="5139244" y="4203749"/>
                  <a:pt x="5100044" y="4216373"/>
                  <a:pt x="5113332" y="4216373"/>
                </a:cubicBezTo>
                <a:cubicBezTo>
                  <a:pt x="5113332" y="4229661"/>
                  <a:pt x="5100044" y="4203085"/>
                  <a:pt x="5100044" y="4216373"/>
                </a:cubicBezTo>
                <a:cubicBezTo>
                  <a:pt x="5100044" y="4203749"/>
                  <a:pt x="5100044" y="4191125"/>
                  <a:pt x="5100044" y="4177837"/>
                </a:cubicBezTo>
                <a:cubicBezTo>
                  <a:pt x="5100044" y="4177837"/>
                  <a:pt x="5100044" y="4177837"/>
                  <a:pt x="5100044" y="4164548"/>
                </a:cubicBezTo>
                <a:cubicBezTo>
                  <a:pt x="5100044" y="4165213"/>
                  <a:pt x="5100044" y="4165213"/>
                  <a:pt x="5100044" y="4177837"/>
                </a:cubicBezTo>
                <a:lnTo>
                  <a:pt x="5100044" y="4177837"/>
                </a:lnTo>
                <a:close/>
                <a:moveTo>
                  <a:pt x="5125956" y="4424334"/>
                </a:moveTo>
                <a:cubicBezTo>
                  <a:pt x="5139244" y="4411046"/>
                  <a:pt x="5151867" y="4411046"/>
                  <a:pt x="5151867" y="4437623"/>
                </a:cubicBezTo>
                <a:cubicBezTo>
                  <a:pt x="5138579" y="4424334"/>
                  <a:pt x="5125956" y="4463535"/>
                  <a:pt x="5112668" y="4437623"/>
                </a:cubicBezTo>
                <a:cubicBezTo>
                  <a:pt x="5125956" y="4437623"/>
                  <a:pt x="5125956" y="4437623"/>
                  <a:pt x="5125956" y="4437623"/>
                </a:cubicBezTo>
                <a:cubicBezTo>
                  <a:pt x="5125956" y="4424334"/>
                  <a:pt x="5125956" y="4424334"/>
                  <a:pt x="5125956" y="4424334"/>
                </a:cubicBezTo>
                <a:lnTo>
                  <a:pt x="5125956" y="4424334"/>
                </a:lnTo>
                <a:close/>
                <a:moveTo>
                  <a:pt x="5309998" y="4281485"/>
                </a:moveTo>
                <a:cubicBezTo>
                  <a:pt x="5296710" y="4281485"/>
                  <a:pt x="5284086" y="4255573"/>
                  <a:pt x="5284086" y="4281485"/>
                </a:cubicBezTo>
                <a:cubicBezTo>
                  <a:pt x="5284086" y="4281485"/>
                  <a:pt x="5284086" y="4268197"/>
                  <a:pt x="5297374" y="4281485"/>
                </a:cubicBezTo>
                <a:cubicBezTo>
                  <a:pt x="5284086" y="4281485"/>
                  <a:pt x="5284086" y="4281485"/>
                  <a:pt x="5271462" y="4281485"/>
                </a:cubicBezTo>
                <a:cubicBezTo>
                  <a:pt x="5271462" y="4268197"/>
                  <a:pt x="5284750" y="4281485"/>
                  <a:pt x="5271462" y="4268197"/>
                </a:cubicBezTo>
                <a:cubicBezTo>
                  <a:pt x="5284750" y="4268197"/>
                  <a:pt x="5284750" y="4254909"/>
                  <a:pt x="5310663" y="4268197"/>
                </a:cubicBezTo>
                <a:cubicBezTo>
                  <a:pt x="5296710" y="4268861"/>
                  <a:pt x="5296710" y="4268861"/>
                  <a:pt x="5309998" y="4281485"/>
                </a:cubicBezTo>
                <a:lnTo>
                  <a:pt x="5309998" y="4281485"/>
                </a:lnTo>
                <a:close/>
                <a:moveTo>
                  <a:pt x="5283422" y="4203749"/>
                </a:moveTo>
                <a:cubicBezTo>
                  <a:pt x="5283422" y="4203749"/>
                  <a:pt x="5283422" y="4203749"/>
                  <a:pt x="5283422" y="4190460"/>
                </a:cubicBezTo>
                <a:cubicBezTo>
                  <a:pt x="5283422" y="4190460"/>
                  <a:pt x="5283422" y="4190460"/>
                  <a:pt x="5296710" y="4190460"/>
                </a:cubicBezTo>
                <a:cubicBezTo>
                  <a:pt x="5296710" y="4191125"/>
                  <a:pt x="5296710" y="4203749"/>
                  <a:pt x="5283422" y="4203749"/>
                </a:cubicBezTo>
                <a:lnTo>
                  <a:pt x="5283422" y="4203749"/>
                </a:lnTo>
                <a:close/>
                <a:moveTo>
                  <a:pt x="5257509" y="4229661"/>
                </a:moveTo>
                <a:cubicBezTo>
                  <a:pt x="5257509" y="4216373"/>
                  <a:pt x="5270798" y="4229661"/>
                  <a:pt x="5283422" y="4229661"/>
                </a:cubicBezTo>
                <a:cubicBezTo>
                  <a:pt x="5283422" y="4242949"/>
                  <a:pt x="5257509" y="4229661"/>
                  <a:pt x="5257509" y="4229661"/>
                </a:cubicBezTo>
                <a:lnTo>
                  <a:pt x="5257509" y="4229661"/>
                </a:lnTo>
                <a:close/>
                <a:moveTo>
                  <a:pt x="5270134" y="4242949"/>
                </a:moveTo>
                <a:cubicBezTo>
                  <a:pt x="5270134" y="4256238"/>
                  <a:pt x="5270134" y="4256238"/>
                  <a:pt x="5270134" y="4268861"/>
                </a:cubicBezTo>
                <a:cubicBezTo>
                  <a:pt x="5256845" y="4268861"/>
                  <a:pt x="5256845" y="4268861"/>
                  <a:pt x="5256845" y="4282150"/>
                </a:cubicBezTo>
                <a:cubicBezTo>
                  <a:pt x="5244221" y="4268861"/>
                  <a:pt x="5244221" y="4242949"/>
                  <a:pt x="5270134" y="4242949"/>
                </a:cubicBezTo>
                <a:lnTo>
                  <a:pt x="5270134" y="4242949"/>
                </a:lnTo>
                <a:close/>
                <a:moveTo>
                  <a:pt x="5244221" y="4281485"/>
                </a:moveTo>
                <a:cubicBezTo>
                  <a:pt x="5230933" y="4294774"/>
                  <a:pt x="5230933" y="4281485"/>
                  <a:pt x="5230933" y="4268197"/>
                </a:cubicBezTo>
                <a:cubicBezTo>
                  <a:pt x="5244221" y="4268197"/>
                  <a:pt x="5244221" y="4268197"/>
                  <a:pt x="5244221" y="4268197"/>
                </a:cubicBezTo>
                <a:cubicBezTo>
                  <a:pt x="5230933" y="4281485"/>
                  <a:pt x="5244221" y="4268861"/>
                  <a:pt x="5244221" y="4281485"/>
                </a:cubicBezTo>
                <a:lnTo>
                  <a:pt x="5244221" y="4281485"/>
                </a:lnTo>
                <a:close/>
                <a:moveTo>
                  <a:pt x="5257509" y="4411710"/>
                </a:moveTo>
                <a:cubicBezTo>
                  <a:pt x="5257509" y="4398422"/>
                  <a:pt x="5270798" y="4411710"/>
                  <a:pt x="5270798" y="4411710"/>
                </a:cubicBezTo>
                <a:cubicBezTo>
                  <a:pt x="5257509" y="4424999"/>
                  <a:pt x="5270798" y="4424999"/>
                  <a:pt x="5270798" y="4437623"/>
                </a:cubicBezTo>
                <a:cubicBezTo>
                  <a:pt x="5257509" y="4437623"/>
                  <a:pt x="5257509" y="4437623"/>
                  <a:pt x="5257509" y="4424334"/>
                </a:cubicBezTo>
                <a:cubicBezTo>
                  <a:pt x="5244221" y="4424334"/>
                  <a:pt x="5257509" y="4437623"/>
                  <a:pt x="5257509" y="4450247"/>
                </a:cubicBezTo>
                <a:cubicBezTo>
                  <a:pt x="5244221" y="4450247"/>
                  <a:pt x="5244221" y="4424334"/>
                  <a:pt x="5244221" y="4450247"/>
                </a:cubicBezTo>
                <a:cubicBezTo>
                  <a:pt x="5230933" y="4436958"/>
                  <a:pt x="5230933" y="4436958"/>
                  <a:pt x="5230933" y="4424334"/>
                </a:cubicBezTo>
                <a:cubicBezTo>
                  <a:pt x="5244221" y="4437623"/>
                  <a:pt x="5244221" y="4424334"/>
                  <a:pt x="5256845" y="4424334"/>
                </a:cubicBezTo>
                <a:cubicBezTo>
                  <a:pt x="5244221" y="4411710"/>
                  <a:pt x="5270134" y="4411710"/>
                  <a:pt x="5257509" y="4411710"/>
                </a:cubicBezTo>
                <a:lnTo>
                  <a:pt x="5257509" y="4411710"/>
                </a:lnTo>
                <a:close/>
                <a:moveTo>
                  <a:pt x="5217645" y="4527983"/>
                </a:moveTo>
                <a:lnTo>
                  <a:pt x="5230933" y="4527983"/>
                </a:lnTo>
                <a:cubicBezTo>
                  <a:pt x="5230933" y="4514695"/>
                  <a:pt x="5230933" y="4527983"/>
                  <a:pt x="5230933" y="4541271"/>
                </a:cubicBezTo>
                <a:lnTo>
                  <a:pt x="5217645" y="4527983"/>
                </a:lnTo>
                <a:lnTo>
                  <a:pt x="5217645" y="4527983"/>
                </a:lnTo>
                <a:close/>
                <a:moveTo>
                  <a:pt x="5217645" y="4489447"/>
                </a:moveTo>
                <a:cubicBezTo>
                  <a:pt x="5230933" y="4489447"/>
                  <a:pt x="5230933" y="4489447"/>
                  <a:pt x="5230933" y="4489447"/>
                </a:cubicBezTo>
                <a:lnTo>
                  <a:pt x="5244221" y="4489447"/>
                </a:lnTo>
                <a:cubicBezTo>
                  <a:pt x="5244221" y="4489447"/>
                  <a:pt x="5244221" y="4489447"/>
                  <a:pt x="5244221" y="4502735"/>
                </a:cubicBezTo>
                <a:cubicBezTo>
                  <a:pt x="5230933" y="4502071"/>
                  <a:pt x="5230933" y="4502071"/>
                  <a:pt x="5217645" y="4489447"/>
                </a:cubicBezTo>
                <a:lnTo>
                  <a:pt x="5217645" y="4489447"/>
                </a:lnTo>
                <a:close/>
                <a:moveTo>
                  <a:pt x="5230933" y="4593096"/>
                </a:moveTo>
                <a:cubicBezTo>
                  <a:pt x="5230933" y="4593096"/>
                  <a:pt x="5244221" y="4606384"/>
                  <a:pt x="5244221" y="4593096"/>
                </a:cubicBezTo>
                <a:cubicBezTo>
                  <a:pt x="5244221" y="4579807"/>
                  <a:pt x="5244221" y="4593096"/>
                  <a:pt x="5230933" y="4593096"/>
                </a:cubicBezTo>
                <a:cubicBezTo>
                  <a:pt x="5244221" y="4579807"/>
                  <a:pt x="5244221" y="4579807"/>
                  <a:pt x="5230933" y="4567183"/>
                </a:cubicBezTo>
                <a:cubicBezTo>
                  <a:pt x="5244221" y="4567183"/>
                  <a:pt x="5244221" y="4580472"/>
                  <a:pt x="5244221" y="4580472"/>
                </a:cubicBezTo>
                <a:cubicBezTo>
                  <a:pt x="5244221" y="4593760"/>
                  <a:pt x="5244221" y="4606384"/>
                  <a:pt x="5230933" y="4606384"/>
                </a:cubicBezTo>
                <a:cubicBezTo>
                  <a:pt x="5230933" y="4605719"/>
                  <a:pt x="5230933" y="4605719"/>
                  <a:pt x="5230933" y="4593096"/>
                </a:cubicBezTo>
                <a:lnTo>
                  <a:pt x="5230933" y="4593096"/>
                </a:lnTo>
                <a:close/>
                <a:moveTo>
                  <a:pt x="5230933" y="4476159"/>
                </a:moveTo>
                <a:lnTo>
                  <a:pt x="5230933" y="4462870"/>
                </a:lnTo>
                <a:lnTo>
                  <a:pt x="5217645" y="4462870"/>
                </a:lnTo>
                <a:cubicBezTo>
                  <a:pt x="5230933" y="4462870"/>
                  <a:pt x="5230933" y="4462870"/>
                  <a:pt x="5230933" y="4462870"/>
                </a:cubicBezTo>
                <a:cubicBezTo>
                  <a:pt x="5230933" y="4462870"/>
                  <a:pt x="5270134" y="4436958"/>
                  <a:pt x="5270134" y="4449582"/>
                </a:cubicBezTo>
                <a:cubicBezTo>
                  <a:pt x="5270134" y="4436294"/>
                  <a:pt x="5270134" y="4462870"/>
                  <a:pt x="5256845" y="4449582"/>
                </a:cubicBezTo>
                <a:cubicBezTo>
                  <a:pt x="5256845" y="4462870"/>
                  <a:pt x="5256845" y="4462870"/>
                  <a:pt x="5270134" y="4462870"/>
                </a:cubicBezTo>
                <a:cubicBezTo>
                  <a:pt x="5270134" y="4476159"/>
                  <a:pt x="5256845" y="4462870"/>
                  <a:pt x="5256845" y="4462870"/>
                </a:cubicBezTo>
                <a:lnTo>
                  <a:pt x="5256845" y="4476159"/>
                </a:lnTo>
                <a:cubicBezTo>
                  <a:pt x="5257509" y="4476159"/>
                  <a:pt x="5244221" y="4463535"/>
                  <a:pt x="5230933" y="4476159"/>
                </a:cubicBezTo>
                <a:lnTo>
                  <a:pt x="5230933" y="4476159"/>
                </a:lnTo>
                <a:close/>
                <a:moveTo>
                  <a:pt x="5283422" y="4385798"/>
                </a:moveTo>
                <a:cubicBezTo>
                  <a:pt x="5296710" y="4385798"/>
                  <a:pt x="5296710" y="4385798"/>
                  <a:pt x="5296710" y="4385798"/>
                </a:cubicBezTo>
                <a:cubicBezTo>
                  <a:pt x="5296710" y="4399087"/>
                  <a:pt x="5296710" y="4399087"/>
                  <a:pt x="5296710" y="4399087"/>
                </a:cubicBezTo>
                <a:cubicBezTo>
                  <a:pt x="5283422" y="4399087"/>
                  <a:pt x="5296710" y="4399087"/>
                  <a:pt x="5296710" y="4399087"/>
                </a:cubicBezTo>
                <a:cubicBezTo>
                  <a:pt x="5296710" y="4399087"/>
                  <a:pt x="5283422" y="4398422"/>
                  <a:pt x="5283422" y="4385798"/>
                </a:cubicBezTo>
                <a:lnTo>
                  <a:pt x="5283422" y="4385798"/>
                </a:lnTo>
                <a:close/>
                <a:moveTo>
                  <a:pt x="5309998" y="4242949"/>
                </a:moveTo>
                <a:cubicBezTo>
                  <a:pt x="5323287" y="4242949"/>
                  <a:pt x="5323287" y="4256238"/>
                  <a:pt x="5323287" y="4268861"/>
                </a:cubicBezTo>
                <a:cubicBezTo>
                  <a:pt x="5322622" y="4255573"/>
                  <a:pt x="5309998" y="4255573"/>
                  <a:pt x="5309998" y="4242949"/>
                </a:cubicBezTo>
                <a:lnTo>
                  <a:pt x="5309998" y="4242949"/>
                </a:lnTo>
                <a:close/>
                <a:moveTo>
                  <a:pt x="5335911" y="4126012"/>
                </a:moveTo>
                <a:cubicBezTo>
                  <a:pt x="5335911" y="4139300"/>
                  <a:pt x="5322622" y="4139300"/>
                  <a:pt x="5335911" y="4139300"/>
                </a:cubicBezTo>
                <a:cubicBezTo>
                  <a:pt x="5322622" y="4152589"/>
                  <a:pt x="5335911" y="4152589"/>
                  <a:pt x="5322622" y="4178501"/>
                </a:cubicBezTo>
                <a:cubicBezTo>
                  <a:pt x="5309334" y="4178501"/>
                  <a:pt x="5322622" y="4178501"/>
                  <a:pt x="5309334" y="4178501"/>
                </a:cubicBezTo>
                <a:cubicBezTo>
                  <a:pt x="5309334" y="4178501"/>
                  <a:pt x="5309334" y="4178501"/>
                  <a:pt x="5309334" y="4191789"/>
                </a:cubicBezTo>
                <a:cubicBezTo>
                  <a:pt x="5309334" y="4191789"/>
                  <a:pt x="5309334" y="4191789"/>
                  <a:pt x="5322622" y="4191789"/>
                </a:cubicBezTo>
                <a:cubicBezTo>
                  <a:pt x="5309334" y="4191789"/>
                  <a:pt x="5322622" y="4191789"/>
                  <a:pt x="5309334" y="4205078"/>
                </a:cubicBezTo>
                <a:cubicBezTo>
                  <a:pt x="5322622" y="4205078"/>
                  <a:pt x="5322622" y="4191789"/>
                  <a:pt x="5322622" y="4191789"/>
                </a:cubicBezTo>
                <a:cubicBezTo>
                  <a:pt x="5335911" y="4205078"/>
                  <a:pt x="5309334" y="4178501"/>
                  <a:pt x="5335911" y="4178501"/>
                </a:cubicBezTo>
                <a:cubicBezTo>
                  <a:pt x="5335911" y="4191789"/>
                  <a:pt x="5335911" y="4204413"/>
                  <a:pt x="5335911" y="4217702"/>
                </a:cubicBezTo>
                <a:cubicBezTo>
                  <a:pt x="5322622" y="4217702"/>
                  <a:pt x="5335911" y="4204413"/>
                  <a:pt x="5309998" y="4204413"/>
                </a:cubicBezTo>
                <a:cubicBezTo>
                  <a:pt x="5296710" y="4191125"/>
                  <a:pt x="5296710" y="4191125"/>
                  <a:pt x="5296710" y="4178501"/>
                </a:cubicBezTo>
                <a:cubicBezTo>
                  <a:pt x="5283422" y="4178501"/>
                  <a:pt x="5270798" y="4191789"/>
                  <a:pt x="5270798" y="4204413"/>
                </a:cubicBezTo>
                <a:lnTo>
                  <a:pt x="5270798" y="4204413"/>
                </a:lnTo>
                <a:cubicBezTo>
                  <a:pt x="5244885" y="4204413"/>
                  <a:pt x="5270798" y="4191125"/>
                  <a:pt x="5257509" y="4191125"/>
                </a:cubicBezTo>
                <a:cubicBezTo>
                  <a:pt x="5270798" y="4177837"/>
                  <a:pt x="5270798" y="4177837"/>
                  <a:pt x="5270798" y="4151924"/>
                </a:cubicBezTo>
                <a:cubicBezTo>
                  <a:pt x="5257509" y="4151924"/>
                  <a:pt x="5257509" y="4165213"/>
                  <a:pt x="5257509" y="4165213"/>
                </a:cubicBezTo>
                <a:cubicBezTo>
                  <a:pt x="5244221" y="4165213"/>
                  <a:pt x="5257509" y="4151924"/>
                  <a:pt x="5244221" y="4151924"/>
                </a:cubicBezTo>
                <a:cubicBezTo>
                  <a:pt x="5244221" y="4138636"/>
                  <a:pt x="5257509" y="4138636"/>
                  <a:pt x="5257509" y="4126012"/>
                </a:cubicBezTo>
                <a:cubicBezTo>
                  <a:pt x="5270798" y="4126012"/>
                  <a:pt x="5270798" y="4139300"/>
                  <a:pt x="5283422" y="4126012"/>
                </a:cubicBezTo>
                <a:cubicBezTo>
                  <a:pt x="5270134" y="4151924"/>
                  <a:pt x="5283422" y="4165213"/>
                  <a:pt x="5283422" y="4165213"/>
                </a:cubicBezTo>
                <a:cubicBezTo>
                  <a:pt x="5283422" y="4178501"/>
                  <a:pt x="5283422" y="4165213"/>
                  <a:pt x="5283422" y="4178501"/>
                </a:cubicBezTo>
                <a:cubicBezTo>
                  <a:pt x="5296710" y="4165213"/>
                  <a:pt x="5296710" y="4152589"/>
                  <a:pt x="5296710" y="4139300"/>
                </a:cubicBezTo>
                <a:cubicBezTo>
                  <a:pt x="5309998" y="4152589"/>
                  <a:pt x="5309998" y="4152589"/>
                  <a:pt x="5309998" y="4165213"/>
                </a:cubicBezTo>
                <a:cubicBezTo>
                  <a:pt x="5323287" y="4165213"/>
                  <a:pt x="5323287" y="4165213"/>
                  <a:pt x="5323287" y="4165213"/>
                </a:cubicBezTo>
                <a:cubicBezTo>
                  <a:pt x="5309998" y="4151924"/>
                  <a:pt x="5323287" y="4139300"/>
                  <a:pt x="5309998" y="4126012"/>
                </a:cubicBezTo>
                <a:cubicBezTo>
                  <a:pt x="5322622" y="4126012"/>
                  <a:pt x="5322622" y="4139300"/>
                  <a:pt x="5335911" y="4126012"/>
                </a:cubicBezTo>
                <a:lnTo>
                  <a:pt x="5335911" y="4126012"/>
                </a:lnTo>
                <a:close/>
                <a:moveTo>
                  <a:pt x="5270134" y="4100100"/>
                </a:moveTo>
                <a:cubicBezTo>
                  <a:pt x="5283422" y="4100100"/>
                  <a:pt x="5283422" y="4100100"/>
                  <a:pt x="5283422" y="4113389"/>
                </a:cubicBezTo>
                <a:cubicBezTo>
                  <a:pt x="5270134" y="4100100"/>
                  <a:pt x="5270134" y="4100100"/>
                  <a:pt x="5270134" y="4113389"/>
                </a:cubicBezTo>
                <a:cubicBezTo>
                  <a:pt x="5257509" y="4100100"/>
                  <a:pt x="5270134" y="4100100"/>
                  <a:pt x="5270134" y="4100100"/>
                </a:cubicBezTo>
                <a:lnTo>
                  <a:pt x="5270134" y="4100100"/>
                </a:lnTo>
                <a:close/>
                <a:moveTo>
                  <a:pt x="5296710" y="4009075"/>
                </a:moveTo>
                <a:cubicBezTo>
                  <a:pt x="5296710" y="4034988"/>
                  <a:pt x="5322622" y="4048276"/>
                  <a:pt x="5296710" y="4048276"/>
                </a:cubicBezTo>
                <a:cubicBezTo>
                  <a:pt x="5322622" y="4034988"/>
                  <a:pt x="5270134" y="4022364"/>
                  <a:pt x="5296710" y="4009075"/>
                </a:cubicBezTo>
                <a:lnTo>
                  <a:pt x="5296710" y="4009075"/>
                </a:lnTo>
                <a:close/>
                <a:moveTo>
                  <a:pt x="5309998" y="3607105"/>
                </a:moveTo>
                <a:cubicBezTo>
                  <a:pt x="5323287" y="3607105"/>
                  <a:pt x="5323287" y="3607105"/>
                  <a:pt x="5323287" y="3607105"/>
                </a:cubicBezTo>
                <a:cubicBezTo>
                  <a:pt x="5336575" y="3607105"/>
                  <a:pt x="5336575" y="3607105"/>
                  <a:pt x="5323287" y="3607105"/>
                </a:cubicBezTo>
                <a:cubicBezTo>
                  <a:pt x="5336575" y="3620393"/>
                  <a:pt x="5336575" y="3633017"/>
                  <a:pt x="5336575" y="3633017"/>
                </a:cubicBezTo>
                <a:cubicBezTo>
                  <a:pt x="5322622" y="3645641"/>
                  <a:pt x="5322622" y="3619729"/>
                  <a:pt x="5309998" y="3607105"/>
                </a:cubicBezTo>
                <a:lnTo>
                  <a:pt x="5309998" y="3607105"/>
                </a:lnTo>
                <a:close/>
                <a:moveTo>
                  <a:pt x="5322622" y="3581192"/>
                </a:moveTo>
                <a:cubicBezTo>
                  <a:pt x="5322622" y="3567904"/>
                  <a:pt x="5322622" y="3594481"/>
                  <a:pt x="5335911" y="3581192"/>
                </a:cubicBezTo>
                <a:cubicBezTo>
                  <a:pt x="5335911" y="3594481"/>
                  <a:pt x="5322622" y="3607105"/>
                  <a:pt x="5309998" y="3607105"/>
                </a:cubicBezTo>
                <a:cubicBezTo>
                  <a:pt x="5309998" y="3593817"/>
                  <a:pt x="5322622" y="3581192"/>
                  <a:pt x="5322622" y="3581192"/>
                </a:cubicBezTo>
                <a:lnTo>
                  <a:pt x="5322622" y="3581192"/>
                </a:lnTo>
                <a:close/>
                <a:moveTo>
                  <a:pt x="5335911" y="3555281"/>
                </a:moveTo>
                <a:cubicBezTo>
                  <a:pt x="5335911" y="3568569"/>
                  <a:pt x="5322622" y="3555281"/>
                  <a:pt x="5322622" y="3555281"/>
                </a:cubicBezTo>
                <a:cubicBezTo>
                  <a:pt x="5322622" y="3541992"/>
                  <a:pt x="5335911" y="3541992"/>
                  <a:pt x="5335911" y="3541992"/>
                </a:cubicBezTo>
                <a:cubicBezTo>
                  <a:pt x="5349199" y="3541992"/>
                  <a:pt x="5322622" y="3555281"/>
                  <a:pt x="5335911" y="3555281"/>
                </a:cubicBezTo>
                <a:lnTo>
                  <a:pt x="5335911" y="3555281"/>
                </a:lnTo>
                <a:close/>
                <a:moveTo>
                  <a:pt x="5362487" y="3607105"/>
                </a:moveTo>
                <a:cubicBezTo>
                  <a:pt x="5349199" y="3593817"/>
                  <a:pt x="5362487" y="3581192"/>
                  <a:pt x="5349199" y="3567904"/>
                </a:cubicBezTo>
                <a:cubicBezTo>
                  <a:pt x="5335911" y="3567904"/>
                  <a:pt x="5335911" y="3581192"/>
                  <a:pt x="5335911" y="3567904"/>
                </a:cubicBezTo>
                <a:cubicBezTo>
                  <a:pt x="5322622" y="3567904"/>
                  <a:pt x="5361823" y="3567904"/>
                  <a:pt x="5349199" y="3554616"/>
                </a:cubicBezTo>
                <a:cubicBezTo>
                  <a:pt x="5375111" y="3554616"/>
                  <a:pt x="5362487" y="3580528"/>
                  <a:pt x="5349199" y="3593817"/>
                </a:cubicBezTo>
                <a:cubicBezTo>
                  <a:pt x="5349199" y="3593817"/>
                  <a:pt x="5362487" y="3593817"/>
                  <a:pt x="5375111" y="3593817"/>
                </a:cubicBezTo>
                <a:cubicBezTo>
                  <a:pt x="5375111" y="3593817"/>
                  <a:pt x="5362487" y="3593817"/>
                  <a:pt x="5362487" y="3607105"/>
                </a:cubicBezTo>
                <a:lnTo>
                  <a:pt x="5362487" y="3607105"/>
                </a:lnTo>
                <a:close/>
                <a:moveTo>
                  <a:pt x="5388400" y="3672217"/>
                </a:moveTo>
                <a:cubicBezTo>
                  <a:pt x="5375111" y="3672217"/>
                  <a:pt x="5375111" y="3658929"/>
                  <a:pt x="5375111" y="3658929"/>
                </a:cubicBezTo>
                <a:cubicBezTo>
                  <a:pt x="5375111" y="3658929"/>
                  <a:pt x="5388400" y="3658929"/>
                  <a:pt x="5388400" y="3672217"/>
                </a:cubicBezTo>
                <a:lnTo>
                  <a:pt x="5388400" y="3672217"/>
                </a:lnTo>
                <a:close/>
                <a:moveTo>
                  <a:pt x="5440888" y="3490168"/>
                </a:moveTo>
                <a:cubicBezTo>
                  <a:pt x="5427599" y="3503456"/>
                  <a:pt x="5440888" y="3503456"/>
                  <a:pt x="5427599" y="3503456"/>
                </a:cubicBezTo>
                <a:cubicBezTo>
                  <a:pt x="5427599" y="3490168"/>
                  <a:pt x="5414311" y="3490168"/>
                  <a:pt x="5427599" y="3490168"/>
                </a:cubicBezTo>
                <a:cubicBezTo>
                  <a:pt x="5427599" y="3490168"/>
                  <a:pt x="5427599" y="3490168"/>
                  <a:pt x="5440888" y="3490168"/>
                </a:cubicBezTo>
                <a:lnTo>
                  <a:pt x="5440888" y="3490168"/>
                </a:lnTo>
                <a:close/>
                <a:moveTo>
                  <a:pt x="5440888" y="3334695"/>
                </a:moveTo>
                <a:cubicBezTo>
                  <a:pt x="5454176" y="3334695"/>
                  <a:pt x="5454176" y="3347983"/>
                  <a:pt x="5454176" y="3360607"/>
                </a:cubicBezTo>
                <a:cubicBezTo>
                  <a:pt x="5440888" y="3360607"/>
                  <a:pt x="5440888" y="3347319"/>
                  <a:pt x="5440888" y="3360607"/>
                </a:cubicBezTo>
                <a:cubicBezTo>
                  <a:pt x="5427599" y="3360607"/>
                  <a:pt x="5440888" y="3347319"/>
                  <a:pt x="5440888" y="3334695"/>
                </a:cubicBezTo>
                <a:lnTo>
                  <a:pt x="5440888" y="3334695"/>
                </a:lnTo>
                <a:close/>
                <a:moveTo>
                  <a:pt x="5440888" y="3386519"/>
                </a:moveTo>
                <a:cubicBezTo>
                  <a:pt x="5427599" y="3399807"/>
                  <a:pt x="5427599" y="3399807"/>
                  <a:pt x="5440888" y="3412432"/>
                </a:cubicBezTo>
                <a:cubicBezTo>
                  <a:pt x="5427599" y="3412432"/>
                  <a:pt x="5427599" y="3386519"/>
                  <a:pt x="5414976" y="3386519"/>
                </a:cubicBezTo>
                <a:cubicBezTo>
                  <a:pt x="5414311" y="3373231"/>
                  <a:pt x="5427599" y="3386519"/>
                  <a:pt x="5440888" y="3386519"/>
                </a:cubicBezTo>
                <a:lnTo>
                  <a:pt x="5440888" y="3386519"/>
                </a:lnTo>
                <a:close/>
                <a:moveTo>
                  <a:pt x="5414311" y="3593817"/>
                </a:moveTo>
                <a:cubicBezTo>
                  <a:pt x="5427599" y="3593817"/>
                  <a:pt x="5427599" y="3619729"/>
                  <a:pt x="5414311" y="3607105"/>
                </a:cubicBezTo>
                <a:lnTo>
                  <a:pt x="5414311" y="3593817"/>
                </a:lnTo>
                <a:lnTo>
                  <a:pt x="5414311" y="3593817"/>
                </a:lnTo>
                <a:close/>
                <a:moveTo>
                  <a:pt x="5414311" y="3503456"/>
                </a:moveTo>
                <a:cubicBezTo>
                  <a:pt x="5401023" y="3503456"/>
                  <a:pt x="5414311" y="3490168"/>
                  <a:pt x="5401023" y="3477544"/>
                </a:cubicBezTo>
                <a:cubicBezTo>
                  <a:pt x="5414311" y="3490168"/>
                  <a:pt x="5414311" y="3503456"/>
                  <a:pt x="5414311" y="3503456"/>
                </a:cubicBezTo>
                <a:lnTo>
                  <a:pt x="5414311" y="3503456"/>
                </a:lnTo>
                <a:close/>
                <a:moveTo>
                  <a:pt x="5401688" y="3516080"/>
                </a:moveTo>
                <a:cubicBezTo>
                  <a:pt x="5401688" y="3516080"/>
                  <a:pt x="5414976" y="3529368"/>
                  <a:pt x="5401688" y="3541992"/>
                </a:cubicBezTo>
                <a:cubicBezTo>
                  <a:pt x="5388400" y="3541992"/>
                  <a:pt x="5401688" y="3541992"/>
                  <a:pt x="5388400" y="3541992"/>
                </a:cubicBezTo>
                <a:lnTo>
                  <a:pt x="5388400" y="3528704"/>
                </a:lnTo>
                <a:cubicBezTo>
                  <a:pt x="5362487" y="3541992"/>
                  <a:pt x="5362487" y="3515416"/>
                  <a:pt x="5349199" y="3541992"/>
                </a:cubicBezTo>
                <a:cubicBezTo>
                  <a:pt x="5349199" y="3528704"/>
                  <a:pt x="5349199" y="3516080"/>
                  <a:pt x="5335911" y="3516080"/>
                </a:cubicBezTo>
                <a:cubicBezTo>
                  <a:pt x="5349199" y="3529368"/>
                  <a:pt x="5322622" y="3516080"/>
                  <a:pt x="5309998" y="3529368"/>
                </a:cubicBezTo>
                <a:cubicBezTo>
                  <a:pt x="5296710" y="3529368"/>
                  <a:pt x="5309998" y="3516080"/>
                  <a:pt x="5296710" y="3516080"/>
                </a:cubicBezTo>
                <a:cubicBezTo>
                  <a:pt x="5309998" y="3502792"/>
                  <a:pt x="5322622" y="3476880"/>
                  <a:pt x="5349199" y="3476880"/>
                </a:cubicBezTo>
                <a:cubicBezTo>
                  <a:pt x="5362487" y="3490168"/>
                  <a:pt x="5335911" y="3490168"/>
                  <a:pt x="5335911" y="3502792"/>
                </a:cubicBezTo>
                <a:cubicBezTo>
                  <a:pt x="5349199" y="3502792"/>
                  <a:pt x="5349199" y="3489503"/>
                  <a:pt x="5349199" y="3489503"/>
                </a:cubicBezTo>
                <a:cubicBezTo>
                  <a:pt x="5349199" y="3515416"/>
                  <a:pt x="5362487" y="3515416"/>
                  <a:pt x="5375111" y="3528704"/>
                </a:cubicBezTo>
                <a:cubicBezTo>
                  <a:pt x="5375111" y="3516080"/>
                  <a:pt x="5388400" y="3516080"/>
                  <a:pt x="5401688" y="3516080"/>
                </a:cubicBezTo>
                <a:lnTo>
                  <a:pt x="5401688" y="3516080"/>
                </a:lnTo>
                <a:close/>
                <a:moveTo>
                  <a:pt x="5375111" y="3477544"/>
                </a:moveTo>
                <a:cubicBezTo>
                  <a:pt x="5375111" y="3490832"/>
                  <a:pt x="5388400" y="3490832"/>
                  <a:pt x="5388400" y="3503456"/>
                </a:cubicBezTo>
                <a:lnTo>
                  <a:pt x="5375111" y="3503456"/>
                </a:lnTo>
                <a:lnTo>
                  <a:pt x="5375111" y="3516745"/>
                </a:lnTo>
                <a:cubicBezTo>
                  <a:pt x="5375111" y="3530033"/>
                  <a:pt x="5361823" y="3503456"/>
                  <a:pt x="5361823" y="3516745"/>
                </a:cubicBezTo>
                <a:cubicBezTo>
                  <a:pt x="5362487" y="3503456"/>
                  <a:pt x="5375111" y="3490168"/>
                  <a:pt x="5375111" y="3477544"/>
                </a:cubicBezTo>
                <a:lnTo>
                  <a:pt x="5375111" y="3477544"/>
                </a:lnTo>
                <a:close/>
                <a:moveTo>
                  <a:pt x="5362487" y="3490168"/>
                </a:moveTo>
                <a:cubicBezTo>
                  <a:pt x="5362487" y="3490168"/>
                  <a:pt x="5362487" y="3476880"/>
                  <a:pt x="5349199" y="3476880"/>
                </a:cubicBezTo>
                <a:lnTo>
                  <a:pt x="5349199" y="3476880"/>
                </a:lnTo>
                <a:cubicBezTo>
                  <a:pt x="5362487" y="3476880"/>
                  <a:pt x="5362487" y="3476880"/>
                  <a:pt x="5362487" y="3476880"/>
                </a:cubicBezTo>
                <a:cubicBezTo>
                  <a:pt x="5362487" y="3476880"/>
                  <a:pt x="5362487" y="3477544"/>
                  <a:pt x="5362487" y="3490168"/>
                </a:cubicBezTo>
                <a:lnTo>
                  <a:pt x="5362487" y="3490168"/>
                </a:lnTo>
                <a:close/>
                <a:moveTo>
                  <a:pt x="5362487" y="3464256"/>
                </a:moveTo>
                <a:cubicBezTo>
                  <a:pt x="5362487" y="3477544"/>
                  <a:pt x="5349199" y="3438343"/>
                  <a:pt x="5323287" y="3438343"/>
                </a:cubicBezTo>
                <a:cubicBezTo>
                  <a:pt x="5323287" y="3438343"/>
                  <a:pt x="5349199" y="3438343"/>
                  <a:pt x="5336575" y="3438343"/>
                </a:cubicBezTo>
                <a:cubicBezTo>
                  <a:pt x="5362487" y="3425720"/>
                  <a:pt x="5335911" y="3451632"/>
                  <a:pt x="5362487" y="3464256"/>
                </a:cubicBezTo>
                <a:lnTo>
                  <a:pt x="5362487" y="3464256"/>
                </a:lnTo>
                <a:close/>
                <a:moveTo>
                  <a:pt x="5335911" y="3399143"/>
                </a:moveTo>
                <a:lnTo>
                  <a:pt x="5335911" y="3399143"/>
                </a:lnTo>
                <a:cubicBezTo>
                  <a:pt x="5335911" y="3399143"/>
                  <a:pt x="5335911" y="3399143"/>
                  <a:pt x="5335911" y="3412432"/>
                </a:cubicBezTo>
                <a:cubicBezTo>
                  <a:pt x="5322622" y="3412432"/>
                  <a:pt x="5322622" y="3399143"/>
                  <a:pt x="5309998" y="3399143"/>
                </a:cubicBezTo>
                <a:cubicBezTo>
                  <a:pt x="5322622" y="3386519"/>
                  <a:pt x="5322622" y="3399143"/>
                  <a:pt x="5335911" y="3399143"/>
                </a:cubicBezTo>
                <a:lnTo>
                  <a:pt x="5335911" y="3399143"/>
                </a:lnTo>
                <a:close/>
                <a:moveTo>
                  <a:pt x="5322622" y="3347319"/>
                </a:moveTo>
                <a:cubicBezTo>
                  <a:pt x="5322622" y="3347319"/>
                  <a:pt x="5309334" y="3347319"/>
                  <a:pt x="5309334" y="3360607"/>
                </a:cubicBezTo>
                <a:cubicBezTo>
                  <a:pt x="5296710" y="3360607"/>
                  <a:pt x="5309998" y="3347319"/>
                  <a:pt x="5322622" y="3347319"/>
                </a:cubicBezTo>
                <a:lnTo>
                  <a:pt x="5322622" y="3347319"/>
                </a:lnTo>
                <a:close/>
                <a:moveTo>
                  <a:pt x="5309998" y="3399143"/>
                </a:moveTo>
                <a:lnTo>
                  <a:pt x="5309998" y="3399143"/>
                </a:lnTo>
                <a:cubicBezTo>
                  <a:pt x="5309998" y="3412432"/>
                  <a:pt x="5296710" y="3425055"/>
                  <a:pt x="5309998" y="3425055"/>
                </a:cubicBezTo>
                <a:cubicBezTo>
                  <a:pt x="5296710" y="3438343"/>
                  <a:pt x="5296710" y="3399143"/>
                  <a:pt x="5284086" y="3399143"/>
                </a:cubicBezTo>
                <a:cubicBezTo>
                  <a:pt x="5296710" y="3386519"/>
                  <a:pt x="5296710" y="3399143"/>
                  <a:pt x="5309998" y="3399143"/>
                </a:cubicBezTo>
                <a:lnTo>
                  <a:pt x="5309998" y="3399143"/>
                </a:lnTo>
                <a:close/>
                <a:moveTo>
                  <a:pt x="5296710" y="3451632"/>
                </a:moveTo>
                <a:cubicBezTo>
                  <a:pt x="5309998" y="3451632"/>
                  <a:pt x="5309998" y="3464920"/>
                  <a:pt x="5283422" y="3464920"/>
                </a:cubicBezTo>
                <a:cubicBezTo>
                  <a:pt x="5283422" y="3451632"/>
                  <a:pt x="5296710" y="3464256"/>
                  <a:pt x="5296710" y="3451632"/>
                </a:cubicBezTo>
                <a:lnTo>
                  <a:pt x="5296710" y="3451632"/>
                </a:lnTo>
                <a:close/>
                <a:moveTo>
                  <a:pt x="5270134" y="3698130"/>
                </a:moveTo>
                <a:cubicBezTo>
                  <a:pt x="5270134" y="3711418"/>
                  <a:pt x="5283422" y="3711418"/>
                  <a:pt x="5283422" y="3711418"/>
                </a:cubicBezTo>
                <a:cubicBezTo>
                  <a:pt x="5270134" y="3711418"/>
                  <a:pt x="5270134" y="3711418"/>
                  <a:pt x="5257509" y="3711418"/>
                </a:cubicBezTo>
                <a:cubicBezTo>
                  <a:pt x="5257509" y="3724706"/>
                  <a:pt x="5270798" y="3724706"/>
                  <a:pt x="5270798" y="3711418"/>
                </a:cubicBezTo>
                <a:cubicBezTo>
                  <a:pt x="5284086" y="3711418"/>
                  <a:pt x="5270798" y="3724706"/>
                  <a:pt x="5270798" y="3724706"/>
                </a:cubicBezTo>
                <a:cubicBezTo>
                  <a:pt x="5270798" y="3724706"/>
                  <a:pt x="5270798" y="3724706"/>
                  <a:pt x="5257509" y="3724706"/>
                </a:cubicBezTo>
                <a:cubicBezTo>
                  <a:pt x="5257509" y="3737994"/>
                  <a:pt x="5270798" y="3737994"/>
                  <a:pt x="5270798" y="3750618"/>
                </a:cubicBezTo>
                <a:cubicBezTo>
                  <a:pt x="5270798" y="3750618"/>
                  <a:pt x="5257509" y="3737330"/>
                  <a:pt x="5257509" y="3724706"/>
                </a:cubicBezTo>
                <a:cubicBezTo>
                  <a:pt x="5244221" y="3737994"/>
                  <a:pt x="5257509" y="3737994"/>
                  <a:pt x="5244221" y="3750618"/>
                </a:cubicBezTo>
                <a:cubicBezTo>
                  <a:pt x="5230933" y="3750618"/>
                  <a:pt x="5230933" y="3750618"/>
                  <a:pt x="5218309" y="3750618"/>
                </a:cubicBezTo>
                <a:cubicBezTo>
                  <a:pt x="5218309" y="3737330"/>
                  <a:pt x="5244221" y="3724706"/>
                  <a:pt x="5231597" y="3724706"/>
                </a:cubicBezTo>
                <a:cubicBezTo>
                  <a:pt x="5231597" y="3711418"/>
                  <a:pt x="5244885" y="3724706"/>
                  <a:pt x="5244885" y="3724706"/>
                </a:cubicBezTo>
                <a:cubicBezTo>
                  <a:pt x="5258174" y="3724706"/>
                  <a:pt x="5258174" y="3711418"/>
                  <a:pt x="5258174" y="3711418"/>
                </a:cubicBezTo>
                <a:cubicBezTo>
                  <a:pt x="5244885" y="3724706"/>
                  <a:pt x="5244885" y="3698130"/>
                  <a:pt x="5232262" y="3711418"/>
                </a:cubicBezTo>
                <a:cubicBezTo>
                  <a:pt x="5232262" y="3711418"/>
                  <a:pt x="5245551" y="3698130"/>
                  <a:pt x="5232262" y="3698130"/>
                </a:cubicBezTo>
                <a:cubicBezTo>
                  <a:pt x="5232262" y="3684841"/>
                  <a:pt x="5245551" y="3711418"/>
                  <a:pt x="5245551" y="3698130"/>
                </a:cubicBezTo>
                <a:cubicBezTo>
                  <a:pt x="5258839" y="3698130"/>
                  <a:pt x="5258839" y="3698130"/>
                  <a:pt x="5271462" y="3711418"/>
                </a:cubicBezTo>
                <a:cubicBezTo>
                  <a:pt x="5271462" y="3711418"/>
                  <a:pt x="5271462" y="3685506"/>
                  <a:pt x="5284750" y="3685506"/>
                </a:cubicBezTo>
                <a:cubicBezTo>
                  <a:pt x="5283422" y="3698130"/>
                  <a:pt x="5283422" y="3698130"/>
                  <a:pt x="5270134" y="3698130"/>
                </a:cubicBezTo>
                <a:lnTo>
                  <a:pt x="5270134" y="3698130"/>
                </a:lnTo>
                <a:close/>
                <a:moveTo>
                  <a:pt x="5257509" y="3477544"/>
                </a:moveTo>
                <a:cubicBezTo>
                  <a:pt x="5270798" y="3490832"/>
                  <a:pt x="5270798" y="3503456"/>
                  <a:pt x="5257509" y="3503456"/>
                </a:cubicBezTo>
                <a:cubicBezTo>
                  <a:pt x="5257509" y="3503456"/>
                  <a:pt x="5257509" y="3490168"/>
                  <a:pt x="5257509" y="3477544"/>
                </a:cubicBezTo>
                <a:lnTo>
                  <a:pt x="5257509" y="3477544"/>
                </a:lnTo>
                <a:close/>
                <a:moveTo>
                  <a:pt x="5270134" y="3399143"/>
                </a:moveTo>
                <a:cubicBezTo>
                  <a:pt x="5270134" y="3412432"/>
                  <a:pt x="5270134" y="3412432"/>
                  <a:pt x="5270134" y="3425055"/>
                </a:cubicBezTo>
                <a:cubicBezTo>
                  <a:pt x="5270134" y="3425720"/>
                  <a:pt x="5257509" y="3412432"/>
                  <a:pt x="5270134" y="3399143"/>
                </a:cubicBezTo>
                <a:lnTo>
                  <a:pt x="5270134" y="3399143"/>
                </a:lnTo>
                <a:close/>
                <a:moveTo>
                  <a:pt x="5270134" y="3451632"/>
                </a:moveTo>
                <a:lnTo>
                  <a:pt x="5270134" y="3451632"/>
                </a:lnTo>
                <a:cubicBezTo>
                  <a:pt x="5283422" y="3451632"/>
                  <a:pt x="5270134" y="3451632"/>
                  <a:pt x="5270134" y="3438343"/>
                </a:cubicBezTo>
                <a:cubicBezTo>
                  <a:pt x="5283422" y="3438343"/>
                  <a:pt x="5270134" y="3464256"/>
                  <a:pt x="5270134" y="3451632"/>
                </a:cubicBezTo>
                <a:lnTo>
                  <a:pt x="5270134" y="3451632"/>
                </a:lnTo>
                <a:close/>
                <a:moveTo>
                  <a:pt x="5283422" y="3399143"/>
                </a:moveTo>
                <a:cubicBezTo>
                  <a:pt x="5270134" y="3399143"/>
                  <a:pt x="5270134" y="3385855"/>
                  <a:pt x="5270134" y="3385855"/>
                </a:cubicBezTo>
                <a:cubicBezTo>
                  <a:pt x="5256845" y="3385855"/>
                  <a:pt x="5270134" y="3399143"/>
                  <a:pt x="5256845" y="3411767"/>
                </a:cubicBezTo>
                <a:lnTo>
                  <a:pt x="5256845" y="3398479"/>
                </a:lnTo>
                <a:cubicBezTo>
                  <a:pt x="5256845" y="3398479"/>
                  <a:pt x="5256845" y="3398479"/>
                  <a:pt x="5243557" y="3398479"/>
                </a:cubicBezTo>
                <a:cubicBezTo>
                  <a:pt x="5256845" y="3385190"/>
                  <a:pt x="5256845" y="3372567"/>
                  <a:pt x="5243557" y="3372567"/>
                </a:cubicBezTo>
                <a:cubicBezTo>
                  <a:pt x="5243557" y="3372567"/>
                  <a:pt x="5256845" y="3372567"/>
                  <a:pt x="5269469" y="3372567"/>
                </a:cubicBezTo>
                <a:cubicBezTo>
                  <a:pt x="5256181" y="3359278"/>
                  <a:pt x="5256181" y="3359278"/>
                  <a:pt x="5256181" y="3359278"/>
                </a:cubicBezTo>
                <a:cubicBezTo>
                  <a:pt x="5270134" y="3360607"/>
                  <a:pt x="5270134" y="3386519"/>
                  <a:pt x="5283422" y="3399143"/>
                </a:cubicBezTo>
                <a:lnTo>
                  <a:pt x="5283422" y="3399143"/>
                </a:lnTo>
                <a:close/>
                <a:moveTo>
                  <a:pt x="5257509" y="3308783"/>
                </a:moveTo>
                <a:cubicBezTo>
                  <a:pt x="5257509" y="3308783"/>
                  <a:pt x="5257509" y="3295494"/>
                  <a:pt x="5257509" y="3282871"/>
                </a:cubicBezTo>
                <a:cubicBezTo>
                  <a:pt x="5257509" y="3282871"/>
                  <a:pt x="5270134" y="3308783"/>
                  <a:pt x="5257509" y="3308783"/>
                </a:cubicBezTo>
                <a:lnTo>
                  <a:pt x="5257509" y="3308783"/>
                </a:lnTo>
                <a:close/>
                <a:moveTo>
                  <a:pt x="5257509" y="2893524"/>
                </a:moveTo>
                <a:cubicBezTo>
                  <a:pt x="5244221" y="2906812"/>
                  <a:pt x="5244221" y="2893524"/>
                  <a:pt x="5244221" y="2893524"/>
                </a:cubicBezTo>
                <a:cubicBezTo>
                  <a:pt x="5244221" y="2880236"/>
                  <a:pt x="5257509" y="2893524"/>
                  <a:pt x="5257509" y="2893524"/>
                </a:cubicBezTo>
                <a:lnTo>
                  <a:pt x="5257509" y="2893524"/>
                </a:lnTo>
                <a:close/>
                <a:moveTo>
                  <a:pt x="5244221" y="3386519"/>
                </a:moveTo>
                <a:cubicBezTo>
                  <a:pt x="5244221" y="3412432"/>
                  <a:pt x="5230933" y="3399807"/>
                  <a:pt x="5218309" y="3399807"/>
                </a:cubicBezTo>
                <a:cubicBezTo>
                  <a:pt x="5230933" y="3399143"/>
                  <a:pt x="5230933" y="3399143"/>
                  <a:pt x="5244221" y="3386519"/>
                </a:cubicBezTo>
                <a:lnTo>
                  <a:pt x="5244221" y="3386519"/>
                </a:lnTo>
                <a:close/>
                <a:moveTo>
                  <a:pt x="5217645" y="3710753"/>
                </a:moveTo>
                <a:lnTo>
                  <a:pt x="5217645" y="3710753"/>
                </a:lnTo>
                <a:cubicBezTo>
                  <a:pt x="5217645" y="3724042"/>
                  <a:pt x="5204356" y="3710753"/>
                  <a:pt x="5204356" y="3710753"/>
                </a:cubicBezTo>
                <a:cubicBezTo>
                  <a:pt x="5217645" y="3698130"/>
                  <a:pt x="5217645" y="3710753"/>
                  <a:pt x="5217645" y="3710753"/>
                </a:cubicBezTo>
                <a:lnTo>
                  <a:pt x="5217645" y="3710753"/>
                </a:lnTo>
                <a:lnTo>
                  <a:pt x="5217645" y="3710753"/>
                </a:lnTo>
                <a:close/>
                <a:moveTo>
                  <a:pt x="5217645" y="3633017"/>
                </a:moveTo>
                <a:cubicBezTo>
                  <a:pt x="5230933" y="3633017"/>
                  <a:pt x="5204356" y="3646305"/>
                  <a:pt x="5204356" y="3646305"/>
                </a:cubicBezTo>
                <a:cubicBezTo>
                  <a:pt x="5191068" y="3633017"/>
                  <a:pt x="5191068" y="3607105"/>
                  <a:pt x="5217645" y="3620393"/>
                </a:cubicBezTo>
                <a:cubicBezTo>
                  <a:pt x="5205021" y="3619729"/>
                  <a:pt x="5217645" y="3645641"/>
                  <a:pt x="5217645" y="3633017"/>
                </a:cubicBezTo>
                <a:lnTo>
                  <a:pt x="5217645" y="3633017"/>
                </a:lnTo>
                <a:close/>
                <a:moveTo>
                  <a:pt x="5191732" y="3114109"/>
                </a:moveTo>
                <a:cubicBezTo>
                  <a:pt x="5205021" y="3114109"/>
                  <a:pt x="5205021" y="3114109"/>
                  <a:pt x="5205021" y="3114109"/>
                </a:cubicBezTo>
                <a:lnTo>
                  <a:pt x="5205021" y="3114109"/>
                </a:lnTo>
                <a:cubicBezTo>
                  <a:pt x="5205021" y="3127398"/>
                  <a:pt x="5205021" y="3127398"/>
                  <a:pt x="5205021" y="3127398"/>
                </a:cubicBezTo>
                <a:cubicBezTo>
                  <a:pt x="5205021" y="3127398"/>
                  <a:pt x="5191732" y="3114109"/>
                  <a:pt x="5191732" y="3127398"/>
                </a:cubicBezTo>
                <a:cubicBezTo>
                  <a:pt x="5178444" y="3126733"/>
                  <a:pt x="5205021" y="3126733"/>
                  <a:pt x="5191732" y="3114109"/>
                </a:cubicBezTo>
                <a:lnTo>
                  <a:pt x="5191732" y="3114109"/>
                </a:lnTo>
                <a:close/>
                <a:moveTo>
                  <a:pt x="5178444" y="3165934"/>
                </a:moveTo>
                <a:cubicBezTo>
                  <a:pt x="5191732" y="3165934"/>
                  <a:pt x="5178444" y="3179222"/>
                  <a:pt x="5191732" y="3179222"/>
                </a:cubicBezTo>
                <a:cubicBezTo>
                  <a:pt x="5191732" y="3191846"/>
                  <a:pt x="5178444" y="3179222"/>
                  <a:pt x="5178444" y="3165934"/>
                </a:cubicBezTo>
                <a:lnTo>
                  <a:pt x="5178444" y="3165934"/>
                </a:lnTo>
                <a:close/>
                <a:moveTo>
                  <a:pt x="5191732" y="3191846"/>
                </a:moveTo>
                <a:cubicBezTo>
                  <a:pt x="5205021" y="3191846"/>
                  <a:pt x="5205021" y="3205134"/>
                  <a:pt x="5205021" y="3205134"/>
                </a:cubicBezTo>
                <a:cubicBezTo>
                  <a:pt x="5191732" y="3205134"/>
                  <a:pt x="5191732" y="3218422"/>
                  <a:pt x="5191732" y="3231047"/>
                </a:cubicBezTo>
                <a:cubicBezTo>
                  <a:pt x="5191732" y="3217758"/>
                  <a:pt x="5191732" y="3217758"/>
                  <a:pt x="5178444" y="3217758"/>
                </a:cubicBezTo>
                <a:lnTo>
                  <a:pt x="5178444" y="3204470"/>
                </a:lnTo>
                <a:cubicBezTo>
                  <a:pt x="5165156" y="3204470"/>
                  <a:pt x="5165156" y="3204470"/>
                  <a:pt x="5178444" y="3204470"/>
                </a:cubicBezTo>
                <a:cubicBezTo>
                  <a:pt x="5165156" y="3204470"/>
                  <a:pt x="5165156" y="3204470"/>
                  <a:pt x="5165156" y="3204470"/>
                </a:cubicBezTo>
                <a:cubicBezTo>
                  <a:pt x="5165156" y="3191181"/>
                  <a:pt x="5165156" y="3191181"/>
                  <a:pt x="5165156" y="3191181"/>
                </a:cubicBezTo>
                <a:cubicBezTo>
                  <a:pt x="5178444" y="3191846"/>
                  <a:pt x="5191732" y="3205134"/>
                  <a:pt x="5191732" y="3191846"/>
                </a:cubicBezTo>
                <a:lnTo>
                  <a:pt x="5191732" y="3191846"/>
                </a:lnTo>
                <a:close/>
                <a:moveTo>
                  <a:pt x="5165821" y="3114109"/>
                </a:moveTo>
                <a:lnTo>
                  <a:pt x="5165821" y="3114109"/>
                </a:lnTo>
                <a:cubicBezTo>
                  <a:pt x="5152533" y="3114109"/>
                  <a:pt x="5179109" y="3140022"/>
                  <a:pt x="5152533" y="3140022"/>
                </a:cubicBezTo>
                <a:cubicBezTo>
                  <a:pt x="5152533" y="3126733"/>
                  <a:pt x="5152533" y="3126733"/>
                  <a:pt x="5152533" y="3126733"/>
                </a:cubicBezTo>
                <a:cubicBezTo>
                  <a:pt x="5139244" y="3126733"/>
                  <a:pt x="5165821" y="3114109"/>
                  <a:pt x="5165821" y="3114109"/>
                </a:cubicBezTo>
                <a:lnTo>
                  <a:pt x="5165821" y="3114109"/>
                </a:lnTo>
                <a:close/>
                <a:moveTo>
                  <a:pt x="5139244" y="3191846"/>
                </a:moveTo>
                <a:cubicBezTo>
                  <a:pt x="5152533" y="3178558"/>
                  <a:pt x="5165156" y="3191846"/>
                  <a:pt x="5165156" y="3178558"/>
                </a:cubicBezTo>
                <a:lnTo>
                  <a:pt x="5165156" y="3178558"/>
                </a:lnTo>
                <a:cubicBezTo>
                  <a:pt x="5178444" y="3178558"/>
                  <a:pt x="5178444" y="3178558"/>
                  <a:pt x="5178444" y="3178558"/>
                </a:cubicBezTo>
                <a:cubicBezTo>
                  <a:pt x="5165156" y="3191846"/>
                  <a:pt x="5152533" y="3191846"/>
                  <a:pt x="5139244" y="3204470"/>
                </a:cubicBezTo>
                <a:lnTo>
                  <a:pt x="5139244" y="3191846"/>
                </a:lnTo>
                <a:lnTo>
                  <a:pt x="5139244" y="3191846"/>
                </a:lnTo>
                <a:close/>
                <a:moveTo>
                  <a:pt x="5125956" y="3619729"/>
                </a:moveTo>
                <a:lnTo>
                  <a:pt x="5139244" y="3633017"/>
                </a:lnTo>
                <a:cubicBezTo>
                  <a:pt x="5125956" y="3645641"/>
                  <a:pt x="5125956" y="3619729"/>
                  <a:pt x="5125956" y="3619729"/>
                </a:cubicBezTo>
                <a:lnTo>
                  <a:pt x="5125956" y="3619729"/>
                </a:lnTo>
                <a:close/>
                <a:moveTo>
                  <a:pt x="5125956" y="3645641"/>
                </a:moveTo>
                <a:cubicBezTo>
                  <a:pt x="5125956" y="3645641"/>
                  <a:pt x="5125956" y="3645641"/>
                  <a:pt x="5139244" y="3645641"/>
                </a:cubicBezTo>
                <a:cubicBezTo>
                  <a:pt x="5125956" y="3671553"/>
                  <a:pt x="5139244" y="3671553"/>
                  <a:pt x="5139244" y="3684841"/>
                </a:cubicBezTo>
                <a:cubicBezTo>
                  <a:pt x="5125956" y="3698130"/>
                  <a:pt x="5139244" y="3645641"/>
                  <a:pt x="5113332" y="3658929"/>
                </a:cubicBezTo>
                <a:cubicBezTo>
                  <a:pt x="5113332" y="3658929"/>
                  <a:pt x="5113332" y="3658929"/>
                  <a:pt x="5113332" y="3645641"/>
                </a:cubicBezTo>
                <a:cubicBezTo>
                  <a:pt x="5125956" y="3645641"/>
                  <a:pt x="5125956" y="3645641"/>
                  <a:pt x="5125956" y="3645641"/>
                </a:cubicBezTo>
                <a:lnTo>
                  <a:pt x="5125956" y="3645641"/>
                </a:lnTo>
                <a:close/>
                <a:moveTo>
                  <a:pt x="5125956" y="3334695"/>
                </a:moveTo>
                <a:cubicBezTo>
                  <a:pt x="5112668" y="3347983"/>
                  <a:pt x="5112668" y="3334695"/>
                  <a:pt x="5112668" y="3321407"/>
                </a:cubicBezTo>
                <a:cubicBezTo>
                  <a:pt x="5113332" y="3321407"/>
                  <a:pt x="5113332" y="3334695"/>
                  <a:pt x="5125956" y="3334695"/>
                </a:cubicBezTo>
                <a:lnTo>
                  <a:pt x="5125956" y="3334695"/>
                </a:lnTo>
                <a:close/>
                <a:moveTo>
                  <a:pt x="5125956" y="3788490"/>
                </a:moveTo>
                <a:cubicBezTo>
                  <a:pt x="5139244" y="3801778"/>
                  <a:pt x="5125956" y="3801778"/>
                  <a:pt x="5125956" y="3814402"/>
                </a:cubicBezTo>
                <a:cubicBezTo>
                  <a:pt x="5112668" y="3801114"/>
                  <a:pt x="5112668" y="3814402"/>
                  <a:pt x="5112668" y="3827690"/>
                </a:cubicBezTo>
                <a:cubicBezTo>
                  <a:pt x="5100044" y="3827690"/>
                  <a:pt x="5113332" y="3788490"/>
                  <a:pt x="5125956" y="3788490"/>
                </a:cubicBezTo>
                <a:lnTo>
                  <a:pt x="5125956" y="3788490"/>
                </a:lnTo>
                <a:close/>
                <a:moveTo>
                  <a:pt x="5113332" y="3840314"/>
                </a:moveTo>
                <a:cubicBezTo>
                  <a:pt x="5126620" y="3827026"/>
                  <a:pt x="5126620" y="3853602"/>
                  <a:pt x="5113332" y="3853602"/>
                </a:cubicBezTo>
                <a:cubicBezTo>
                  <a:pt x="5113332" y="3853602"/>
                  <a:pt x="5125956" y="3840314"/>
                  <a:pt x="5113332" y="3840314"/>
                </a:cubicBezTo>
                <a:lnTo>
                  <a:pt x="5113332" y="3840314"/>
                </a:lnTo>
                <a:close/>
                <a:moveTo>
                  <a:pt x="5139244" y="3905427"/>
                </a:moveTo>
                <a:cubicBezTo>
                  <a:pt x="5139244" y="3918715"/>
                  <a:pt x="5152533" y="3918715"/>
                  <a:pt x="5139244" y="3918715"/>
                </a:cubicBezTo>
                <a:cubicBezTo>
                  <a:pt x="5125956" y="3918715"/>
                  <a:pt x="5139244" y="3905427"/>
                  <a:pt x="5113332" y="3918715"/>
                </a:cubicBezTo>
                <a:cubicBezTo>
                  <a:pt x="5113332" y="3905427"/>
                  <a:pt x="5113332" y="3892803"/>
                  <a:pt x="5100044" y="3892803"/>
                </a:cubicBezTo>
                <a:cubicBezTo>
                  <a:pt x="5113332" y="3892803"/>
                  <a:pt x="5113332" y="3918715"/>
                  <a:pt x="5139244" y="3905427"/>
                </a:cubicBezTo>
                <a:lnTo>
                  <a:pt x="5139244" y="3905427"/>
                </a:lnTo>
                <a:close/>
                <a:moveTo>
                  <a:pt x="5113332" y="3931339"/>
                </a:moveTo>
                <a:cubicBezTo>
                  <a:pt x="5113332" y="3944627"/>
                  <a:pt x="5113332" y="3944627"/>
                  <a:pt x="5113332" y="3957251"/>
                </a:cubicBezTo>
                <a:cubicBezTo>
                  <a:pt x="5113332" y="3943963"/>
                  <a:pt x="5113332" y="3943963"/>
                  <a:pt x="5126620" y="3943963"/>
                </a:cubicBezTo>
                <a:cubicBezTo>
                  <a:pt x="5126620" y="3930675"/>
                  <a:pt x="5113332" y="3930675"/>
                  <a:pt x="5113332" y="3918051"/>
                </a:cubicBezTo>
                <a:cubicBezTo>
                  <a:pt x="5126620" y="3918051"/>
                  <a:pt x="5126620" y="3918051"/>
                  <a:pt x="5126620" y="3918051"/>
                </a:cubicBezTo>
                <a:cubicBezTo>
                  <a:pt x="5126620" y="3943963"/>
                  <a:pt x="5126620" y="3957251"/>
                  <a:pt x="5113332" y="3983163"/>
                </a:cubicBezTo>
                <a:cubicBezTo>
                  <a:pt x="5113332" y="3969875"/>
                  <a:pt x="5113332" y="3983163"/>
                  <a:pt x="5100044" y="3969875"/>
                </a:cubicBezTo>
                <a:cubicBezTo>
                  <a:pt x="5100044" y="3969875"/>
                  <a:pt x="5100044" y="3983163"/>
                  <a:pt x="5100044" y="3995787"/>
                </a:cubicBezTo>
                <a:cubicBezTo>
                  <a:pt x="5100044" y="3995787"/>
                  <a:pt x="5100044" y="3982499"/>
                  <a:pt x="5113332" y="3982499"/>
                </a:cubicBezTo>
                <a:cubicBezTo>
                  <a:pt x="5126620" y="4008411"/>
                  <a:pt x="5100044" y="4021699"/>
                  <a:pt x="5087420" y="4021699"/>
                </a:cubicBezTo>
                <a:cubicBezTo>
                  <a:pt x="5087420" y="4008411"/>
                  <a:pt x="5100708" y="4008411"/>
                  <a:pt x="5100708" y="4008411"/>
                </a:cubicBezTo>
                <a:cubicBezTo>
                  <a:pt x="5100708" y="3995123"/>
                  <a:pt x="5100708" y="4008411"/>
                  <a:pt x="5113996" y="4008411"/>
                </a:cubicBezTo>
                <a:lnTo>
                  <a:pt x="5113996" y="4008411"/>
                </a:lnTo>
                <a:cubicBezTo>
                  <a:pt x="5100708" y="3995123"/>
                  <a:pt x="5100708" y="3995123"/>
                  <a:pt x="5088084" y="3995123"/>
                </a:cubicBezTo>
                <a:cubicBezTo>
                  <a:pt x="5074796" y="3995123"/>
                  <a:pt x="5101372" y="4008411"/>
                  <a:pt x="5074796" y="4008411"/>
                </a:cubicBezTo>
                <a:cubicBezTo>
                  <a:pt x="5088084" y="3982499"/>
                  <a:pt x="5100708" y="3969211"/>
                  <a:pt x="5088084" y="3956587"/>
                </a:cubicBezTo>
                <a:cubicBezTo>
                  <a:pt x="5101372" y="3969875"/>
                  <a:pt x="5113996" y="3969875"/>
                  <a:pt x="5127284" y="3969875"/>
                </a:cubicBezTo>
                <a:cubicBezTo>
                  <a:pt x="5127284" y="3956587"/>
                  <a:pt x="5113996" y="3956587"/>
                  <a:pt x="5113996" y="3956587"/>
                </a:cubicBezTo>
                <a:cubicBezTo>
                  <a:pt x="5100708" y="3956587"/>
                  <a:pt x="5113996" y="3943298"/>
                  <a:pt x="5100708" y="3943298"/>
                </a:cubicBezTo>
                <a:cubicBezTo>
                  <a:pt x="5087420" y="3943298"/>
                  <a:pt x="5100708" y="3943298"/>
                  <a:pt x="5100708" y="3956587"/>
                </a:cubicBezTo>
                <a:cubicBezTo>
                  <a:pt x="5087420" y="3943298"/>
                  <a:pt x="5074796" y="3943298"/>
                  <a:pt x="5074796" y="3930675"/>
                </a:cubicBezTo>
                <a:cubicBezTo>
                  <a:pt x="5086755" y="3931339"/>
                  <a:pt x="5100044" y="3931339"/>
                  <a:pt x="5113332" y="3931339"/>
                </a:cubicBezTo>
                <a:lnTo>
                  <a:pt x="5113332" y="3931339"/>
                </a:lnTo>
                <a:close/>
                <a:moveTo>
                  <a:pt x="5047555" y="3892803"/>
                </a:moveTo>
                <a:cubicBezTo>
                  <a:pt x="5060843" y="3892803"/>
                  <a:pt x="5060843" y="3906091"/>
                  <a:pt x="5060843" y="3918715"/>
                </a:cubicBezTo>
                <a:cubicBezTo>
                  <a:pt x="5047555" y="3918715"/>
                  <a:pt x="5047555" y="3905427"/>
                  <a:pt x="5047555" y="3905427"/>
                </a:cubicBezTo>
                <a:cubicBezTo>
                  <a:pt x="5047555" y="3892139"/>
                  <a:pt x="5047555" y="3905427"/>
                  <a:pt x="5047555" y="3905427"/>
                </a:cubicBezTo>
                <a:cubicBezTo>
                  <a:pt x="5060843" y="3892803"/>
                  <a:pt x="5047555" y="3905427"/>
                  <a:pt x="5047555" y="3892803"/>
                </a:cubicBezTo>
                <a:lnTo>
                  <a:pt x="5047555" y="3892803"/>
                </a:lnTo>
                <a:close/>
                <a:moveTo>
                  <a:pt x="5073467" y="3931339"/>
                </a:moveTo>
                <a:lnTo>
                  <a:pt x="5073467" y="3931339"/>
                </a:lnTo>
                <a:cubicBezTo>
                  <a:pt x="5060179" y="3931339"/>
                  <a:pt x="5060179" y="3931339"/>
                  <a:pt x="5047555" y="3931339"/>
                </a:cubicBezTo>
                <a:cubicBezTo>
                  <a:pt x="5047555" y="3931339"/>
                  <a:pt x="5073467" y="3918715"/>
                  <a:pt x="5073467" y="3931339"/>
                </a:cubicBezTo>
                <a:lnTo>
                  <a:pt x="5073467" y="3931339"/>
                </a:lnTo>
                <a:close/>
                <a:moveTo>
                  <a:pt x="5047555" y="3944627"/>
                </a:moveTo>
                <a:cubicBezTo>
                  <a:pt x="5034266" y="3970539"/>
                  <a:pt x="5086755" y="3957915"/>
                  <a:pt x="5073467" y="3983828"/>
                </a:cubicBezTo>
                <a:cubicBezTo>
                  <a:pt x="5073467" y="3983828"/>
                  <a:pt x="5060179" y="3970539"/>
                  <a:pt x="5047555" y="3970539"/>
                </a:cubicBezTo>
                <a:cubicBezTo>
                  <a:pt x="5047555" y="3970539"/>
                  <a:pt x="5034266" y="3944627"/>
                  <a:pt x="5047555" y="3944627"/>
                </a:cubicBezTo>
                <a:lnTo>
                  <a:pt x="5047555" y="3944627"/>
                </a:lnTo>
                <a:close/>
                <a:moveTo>
                  <a:pt x="5073467" y="3944627"/>
                </a:moveTo>
                <a:lnTo>
                  <a:pt x="5073467" y="3957915"/>
                </a:lnTo>
                <a:cubicBezTo>
                  <a:pt x="5073467" y="3970539"/>
                  <a:pt x="5047555" y="3957251"/>
                  <a:pt x="5073467" y="3944627"/>
                </a:cubicBezTo>
                <a:lnTo>
                  <a:pt x="5073467" y="3944627"/>
                </a:lnTo>
                <a:close/>
                <a:moveTo>
                  <a:pt x="5073467" y="3944627"/>
                </a:moveTo>
                <a:cubicBezTo>
                  <a:pt x="5086755" y="3944627"/>
                  <a:pt x="5099379" y="3957915"/>
                  <a:pt x="5086755" y="3957915"/>
                </a:cubicBezTo>
                <a:cubicBezTo>
                  <a:pt x="5073467" y="3957251"/>
                  <a:pt x="5086755" y="3957251"/>
                  <a:pt x="5073467" y="3944627"/>
                </a:cubicBezTo>
                <a:lnTo>
                  <a:pt x="5073467" y="3944627"/>
                </a:lnTo>
                <a:close/>
                <a:moveTo>
                  <a:pt x="5100044" y="3853602"/>
                </a:moveTo>
                <a:cubicBezTo>
                  <a:pt x="5100044" y="3853602"/>
                  <a:pt x="5100044" y="3840314"/>
                  <a:pt x="5086755" y="3853602"/>
                </a:cubicBezTo>
                <a:cubicBezTo>
                  <a:pt x="5086755" y="3840314"/>
                  <a:pt x="5086755" y="3827690"/>
                  <a:pt x="5086755" y="3814402"/>
                </a:cubicBezTo>
                <a:cubicBezTo>
                  <a:pt x="5100044" y="3814402"/>
                  <a:pt x="5113332" y="3853602"/>
                  <a:pt x="5100044" y="3853602"/>
                </a:cubicBezTo>
                <a:lnTo>
                  <a:pt x="5100044" y="3853602"/>
                </a:lnTo>
                <a:close/>
                <a:moveTo>
                  <a:pt x="5086755" y="3062285"/>
                </a:moveTo>
                <a:cubicBezTo>
                  <a:pt x="5100044" y="3062285"/>
                  <a:pt x="5100044" y="3062285"/>
                  <a:pt x="5100044" y="3062285"/>
                </a:cubicBezTo>
                <a:cubicBezTo>
                  <a:pt x="5100044" y="3075573"/>
                  <a:pt x="5086755" y="3075573"/>
                  <a:pt x="5086755" y="3075573"/>
                </a:cubicBezTo>
                <a:cubicBezTo>
                  <a:pt x="5086755" y="3075573"/>
                  <a:pt x="5100044" y="3075573"/>
                  <a:pt x="5100044" y="3088862"/>
                </a:cubicBezTo>
                <a:cubicBezTo>
                  <a:pt x="5086755" y="3088197"/>
                  <a:pt x="5086755" y="3074909"/>
                  <a:pt x="5086755" y="3062285"/>
                </a:cubicBezTo>
                <a:lnTo>
                  <a:pt x="5086755" y="3062285"/>
                </a:lnTo>
                <a:close/>
                <a:moveTo>
                  <a:pt x="5060843" y="3762578"/>
                </a:moveTo>
                <a:cubicBezTo>
                  <a:pt x="5047555" y="3762578"/>
                  <a:pt x="5047555" y="3749290"/>
                  <a:pt x="5034931" y="3762578"/>
                </a:cubicBezTo>
                <a:cubicBezTo>
                  <a:pt x="5048219" y="3749290"/>
                  <a:pt x="5048219" y="3749290"/>
                  <a:pt x="5048219" y="3736666"/>
                </a:cubicBezTo>
                <a:cubicBezTo>
                  <a:pt x="5061507" y="3749954"/>
                  <a:pt x="5074131" y="3736666"/>
                  <a:pt x="5074131" y="3749954"/>
                </a:cubicBezTo>
                <a:cubicBezTo>
                  <a:pt x="5060843" y="3749954"/>
                  <a:pt x="5060843" y="3749954"/>
                  <a:pt x="5048219" y="3749954"/>
                </a:cubicBezTo>
                <a:cubicBezTo>
                  <a:pt x="5047555" y="3762578"/>
                  <a:pt x="5060843" y="3749954"/>
                  <a:pt x="5060843" y="3762578"/>
                </a:cubicBezTo>
                <a:lnTo>
                  <a:pt x="5060843" y="3762578"/>
                </a:lnTo>
                <a:close/>
                <a:moveTo>
                  <a:pt x="5060843" y="3710753"/>
                </a:moveTo>
                <a:cubicBezTo>
                  <a:pt x="5060843" y="3724042"/>
                  <a:pt x="5060843" y="3736666"/>
                  <a:pt x="5047555" y="3736666"/>
                </a:cubicBezTo>
                <a:cubicBezTo>
                  <a:pt x="5047555" y="3724042"/>
                  <a:pt x="5060843" y="3724042"/>
                  <a:pt x="5060843" y="3710753"/>
                </a:cubicBezTo>
                <a:cubicBezTo>
                  <a:pt x="5086755" y="3710753"/>
                  <a:pt x="5086755" y="3710753"/>
                  <a:pt x="5086755" y="3710753"/>
                </a:cubicBezTo>
                <a:cubicBezTo>
                  <a:pt x="5073467" y="3710753"/>
                  <a:pt x="5073467" y="3710753"/>
                  <a:pt x="5060843" y="3710753"/>
                </a:cubicBezTo>
                <a:lnTo>
                  <a:pt x="5060843" y="3710753"/>
                </a:lnTo>
                <a:close/>
                <a:moveTo>
                  <a:pt x="5047555" y="3282871"/>
                </a:moveTo>
                <a:cubicBezTo>
                  <a:pt x="5060843" y="3282871"/>
                  <a:pt x="5060843" y="3282871"/>
                  <a:pt x="5060843" y="3282871"/>
                </a:cubicBezTo>
                <a:cubicBezTo>
                  <a:pt x="5060843" y="3296159"/>
                  <a:pt x="5060843" y="3296159"/>
                  <a:pt x="5060843" y="3296159"/>
                </a:cubicBezTo>
                <a:cubicBezTo>
                  <a:pt x="5047555" y="3296159"/>
                  <a:pt x="5047555" y="3296159"/>
                  <a:pt x="5047555" y="3296159"/>
                </a:cubicBezTo>
                <a:lnTo>
                  <a:pt x="5047555" y="3282871"/>
                </a:lnTo>
                <a:lnTo>
                  <a:pt x="5047555" y="3282871"/>
                </a:lnTo>
                <a:lnTo>
                  <a:pt x="5047555" y="3282871"/>
                </a:lnTo>
                <a:close/>
                <a:moveTo>
                  <a:pt x="5073467" y="3607105"/>
                </a:moveTo>
                <a:cubicBezTo>
                  <a:pt x="5073467" y="3607105"/>
                  <a:pt x="5073467" y="3607105"/>
                  <a:pt x="5073467" y="3620393"/>
                </a:cubicBezTo>
                <a:cubicBezTo>
                  <a:pt x="5060179" y="3620393"/>
                  <a:pt x="5060179" y="3607105"/>
                  <a:pt x="5047555" y="3607105"/>
                </a:cubicBezTo>
                <a:cubicBezTo>
                  <a:pt x="5047555" y="3593817"/>
                  <a:pt x="5060843" y="3593817"/>
                  <a:pt x="5073467" y="3607105"/>
                </a:cubicBezTo>
                <a:lnTo>
                  <a:pt x="5073467" y="3607105"/>
                </a:lnTo>
                <a:close/>
                <a:moveTo>
                  <a:pt x="5047555" y="3645641"/>
                </a:moveTo>
                <a:cubicBezTo>
                  <a:pt x="5060843" y="3658929"/>
                  <a:pt x="5060843" y="3671553"/>
                  <a:pt x="5047555" y="3671553"/>
                </a:cubicBezTo>
                <a:cubicBezTo>
                  <a:pt x="5047555" y="3672217"/>
                  <a:pt x="5060843" y="3658929"/>
                  <a:pt x="5047555" y="3645641"/>
                </a:cubicBezTo>
                <a:lnTo>
                  <a:pt x="5047555" y="3645641"/>
                </a:lnTo>
                <a:close/>
                <a:moveTo>
                  <a:pt x="5047555" y="3672217"/>
                </a:moveTo>
                <a:lnTo>
                  <a:pt x="5060843" y="3685506"/>
                </a:lnTo>
                <a:cubicBezTo>
                  <a:pt x="5060843" y="3685506"/>
                  <a:pt x="5047555" y="3698794"/>
                  <a:pt x="5034931" y="3698794"/>
                </a:cubicBezTo>
                <a:cubicBezTo>
                  <a:pt x="5034931" y="3698794"/>
                  <a:pt x="5021642" y="3698794"/>
                  <a:pt x="5034931" y="3685506"/>
                </a:cubicBezTo>
                <a:cubicBezTo>
                  <a:pt x="5034266" y="3684841"/>
                  <a:pt x="5047555" y="3684841"/>
                  <a:pt x="5047555" y="3672217"/>
                </a:cubicBezTo>
                <a:lnTo>
                  <a:pt x="5047555" y="3672217"/>
                </a:lnTo>
                <a:close/>
                <a:moveTo>
                  <a:pt x="4916666" y="3619729"/>
                </a:moveTo>
                <a:cubicBezTo>
                  <a:pt x="4916666" y="3606441"/>
                  <a:pt x="4929954" y="3619729"/>
                  <a:pt x="4929954" y="3606441"/>
                </a:cubicBezTo>
                <a:cubicBezTo>
                  <a:pt x="4929954" y="3619729"/>
                  <a:pt x="4904041" y="3619729"/>
                  <a:pt x="4904041" y="3606441"/>
                </a:cubicBezTo>
                <a:cubicBezTo>
                  <a:pt x="4916666" y="3593817"/>
                  <a:pt x="4916666" y="3607105"/>
                  <a:pt x="4916666" y="3619729"/>
                </a:cubicBezTo>
                <a:lnTo>
                  <a:pt x="4916666" y="3619729"/>
                </a:lnTo>
                <a:close/>
                <a:moveTo>
                  <a:pt x="4890089" y="3619729"/>
                </a:moveTo>
                <a:cubicBezTo>
                  <a:pt x="4903377" y="3633017"/>
                  <a:pt x="4890089" y="3633017"/>
                  <a:pt x="4916000" y="3619729"/>
                </a:cubicBezTo>
                <a:cubicBezTo>
                  <a:pt x="4902712" y="3645641"/>
                  <a:pt x="4929289" y="3633017"/>
                  <a:pt x="4941913" y="3658929"/>
                </a:cubicBezTo>
                <a:cubicBezTo>
                  <a:pt x="4955201" y="3645641"/>
                  <a:pt x="4955201" y="3633017"/>
                  <a:pt x="4955201" y="3607105"/>
                </a:cubicBezTo>
                <a:cubicBezTo>
                  <a:pt x="4941913" y="3620393"/>
                  <a:pt x="4916000" y="3607105"/>
                  <a:pt x="4929289" y="3593817"/>
                </a:cubicBezTo>
                <a:cubicBezTo>
                  <a:pt x="4929289" y="3607105"/>
                  <a:pt x="4929289" y="3593817"/>
                  <a:pt x="4942577" y="3593817"/>
                </a:cubicBezTo>
                <a:cubicBezTo>
                  <a:pt x="4929289" y="3580528"/>
                  <a:pt x="4929289" y="3580528"/>
                  <a:pt x="4929289" y="3567904"/>
                </a:cubicBezTo>
                <a:cubicBezTo>
                  <a:pt x="4929289" y="3567904"/>
                  <a:pt x="4929289" y="3581192"/>
                  <a:pt x="4916000" y="3581192"/>
                </a:cubicBezTo>
                <a:cubicBezTo>
                  <a:pt x="4916000" y="3567904"/>
                  <a:pt x="4929289" y="3567904"/>
                  <a:pt x="4916000" y="3555281"/>
                </a:cubicBezTo>
                <a:lnTo>
                  <a:pt x="4916000" y="3555281"/>
                </a:lnTo>
                <a:cubicBezTo>
                  <a:pt x="4929289" y="3555281"/>
                  <a:pt x="4929289" y="3568569"/>
                  <a:pt x="4941913" y="3555281"/>
                </a:cubicBezTo>
                <a:cubicBezTo>
                  <a:pt x="4941913" y="3555281"/>
                  <a:pt x="4928624" y="3568569"/>
                  <a:pt x="4941913" y="3581192"/>
                </a:cubicBezTo>
                <a:lnTo>
                  <a:pt x="4955201" y="3581192"/>
                </a:lnTo>
                <a:cubicBezTo>
                  <a:pt x="4968489" y="3594481"/>
                  <a:pt x="4955201" y="3633017"/>
                  <a:pt x="4968489" y="3646305"/>
                </a:cubicBezTo>
                <a:cubicBezTo>
                  <a:pt x="4968489" y="3646305"/>
                  <a:pt x="4955201" y="3646305"/>
                  <a:pt x="4955201" y="3659594"/>
                </a:cubicBezTo>
                <a:lnTo>
                  <a:pt x="4968489" y="3659594"/>
                </a:lnTo>
                <a:cubicBezTo>
                  <a:pt x="4968489" y="3659594"/>
                  <a:pt x="4955201" y="3659594"/>
                  <a:pt x="4968489" y="3672882"/>
                </a:cubicBezTo>
                <a:cubicBezTo>
                  <a:pt x="4955201" y="3659594"/>
                  <a:pt x="4955201" y="3659594"/>
                  <a:pt x="4955201" y="3659594"/>
                </a:cubicBezTo>
                <a:cubicBezTo>
                  <a:pt x="4955201" y="3672882"/>
                  <a:pt x="4941913" y="3672882"/>
                  <a:pt x="4941913" y="3685506"/>
                </a:cubicBezTo>
                <a:cubicBezTo>
                  <a:pt x="4928624" y="3685506"/>
                  <a:pt x="4916000" y="3685506"/>
                  <a:pt x="4928624" y="3698794"/>
                </a:cubicBezTo>
                <a:cubicBezTo>
                  <a:pt x="4915336" y="3698794"/>
                  <a:pt x="4915336" y="3698794"/>
                  <a:pt x="4902712" y="3698794"/>
                </a:cubicBezTo>
                <a:cubicBezTo>
                  <a:pt x="4902712" y="3685506"/>
                  <a:pt x="4916000" y="3698794"/>
                  <a:pt x="4928624" y="3685506"/>
                </a:cubicBezTo>
                <a:cubicBezTo>
                  <a:pt x="4915336" y="3685506"/>
                  <a:pt x="4915336" y="3685506"/>
                  <a:pt x="4915336" y="3685506"/>
                </a:cubicBezTo>
                <a:cubicBezTo>
                  <a:pt x="4915336" y="3685506"/>
                  <a:pt x="4915336" y="3685506"/>
                  <a:pt x="4915336" y="3672217"/>
                </a:cubicBezTo>
                <a:cubicBezTo>
                  <a:pt x="4928624" y="3685506"/>
                  <a:pt x="4928624" y="3672217"/>
                  <a:pt x="4941249" y="3672217"/>
                </a:cubicBezTo>
                <a:cubicBezTo>
                  <a:pt x="4941249" y="3658929"/>
                  <a:pt x="4927960" y="3658929"/>
                  <a:pt x="4927960" y="3658929"/>
                </a:cubicBezTo>
                <a:cubicBezTo>
                  <a:pt x="4927960" y="3658929"/>
                  <a:pt x="4927960" y="3672217"/>
                  <a:pt x="4914672" y="3672217"/>
                </a:cubicBezTo>
                <a:cubicBezTo>
                  <a:pt x="4914672" y="3658929"/>
                  <a:pt x="4927960" y="3658929"/>
                  <a:pt x="4927960" y="3646305"/>
                </a:cubicBezTo>
                <a:cubicBezTo>
                  <a:pt x="4914672" y="3646305"/>
                  <a:pt x="4914672" y="3659594"/>
                  <a:pt x="4914672" y="3659594"/>
                </a:cubicBezTo>
                <a:lnTo>
                  <a:pt x="4914672" y="3659594"/>
                </a:lnTo>
                <a:cubicBezTo>
                  <a:pt x="4914672" y="3672882"/>
                  <a:pt x="4914672" y="3659594"/>
                  <a:pt x="4901384" y="3672882"/>
                </a:cubicBezTo>
                <a:lnTo>
                  <a:pt x="4901384" y="3672882"/>
                </a:lnTo>
                <a:cubicBezTo>
                  <a:pt x="4901384" y="3672882"/>
                  <a:pt x="4888095" y="3672882"/>
                  <a:pt x="4875471" y="3672882"/>
                </a:cubicBezTo>
                <a:cubicBezTo>
                  <a:pt x="4888760" y="3659594"/>
                  <a:pt x="4888760" y="3646970"/>
                  <a:pt x="4875471" y="3646970"/>
                </a:cubicBezTo>
                <a:cubicBezTo>
                  <a:pt x="4876801" y="3633017"/>
                  <a:pt x="4890089" y="3633017"/>
                  <a:pt x="4890089" y="3619729"/>
                </a:cubicBezTo>
                <a:lnTo>
                  <a:pt x="4890089" y="3619729"/>
                </a:lnTo>
                <a:close/>
                <a:moveTo>
                  <a:pt x="4969154" y="4100100"/>
                </a:moveTo>
                <a:lnTo>
                  <a:pt x="4969154" y="4100100"/>
                </a:lnTo>
                <a:cubicBezTo>
                  <a:pt x="4969154" y="4100100"/>
                  <a:pt x="4969154" y="4100100"/>
                  <a:pt x="4969154" y="4113389"/>
                </a:cubicBezTo>
                <a:cubicBezTo>
                  <a:pt x="4955865" y="4100100"/>
                  <a:pt x="4955865" y="4100100"/>
                  <a:pt x="4955865" y="4100100"/>
                </a:cubicBezTo>
                <a:cubicBezTo>
                  <a:pt x="4942577" y="4086812"/>
                  <a:pt x="4955865" y="4086812"/>
                  <a:pt x="4969154" y="4100100"/>
                </a:cubicBezTo>
                <a:lnTo>
                  <a:pt x="4969154" y="4100100"/>
                </a:lnTo>
                <a:close/>
                <a:moveTo>
                  <a:pt x="4942577" y="3944627"/>
                </a:moveTo>
                <a:lnTo>
                  <a:pt x="4942577" y="3931339"/>
                </a:lnTo>
                <a:cubicBezTo>
                  <a:pt x="4942577" y="3918051"/>
                  <a:pt x="4955865" y="3944627"/>
                  <a:pt x="4968489" y="3931339"/>
                </a:cubicBezTo>
                <a:cubicBezTo>
                  <a:pt x="4969154" y="3944627"/>
                  <a:pt x="4955865" y="3944627"/>
                  <a:pt x="4942577" y="3944627"/>
                </a:cubicBezTo>
                <a:lnTo>
                  <a:pt x="4942577" y="3944627"/>
                </a:lnTo>
                <a:close/>
                <a:moveTo>
                  <a:pt x="4929289" y="3801778"/>
                </a:moveTo>
                <a:cubicBezTo>
                  <a:pt x="4942577" y="3801778"/>
                  <a:pt x="4942577" y="3815066"/>
                  <a:pt x="4942577" y="3801778"/>
                </a:cubicBezTo>
                <a:cubicBezTo>
                  <a:pt x="4942577" y="3815066"/>
                  <a:pt x="4955865" y="3815066"/>
                  <a:pt x="4955865" y="3815066"/>
                </a:cubicBezTo>
                <a:cubicBezTo>
                  <a:pt x="4955865" y="3815066"/>
                  <a:pt x="4955865" y="3815066"/>
                  <a:pt x="4969154" y="3815066"/>
                </a:cubicBezTo>
                <a:cubicBezTo>
                  <a:pt x="4969154" y="3827690"/>
                  <a:pt x="4929289" y="3827690"/>
                  <a:pt x="4929289" y="3801778"/>
                </a:cubicBezTo>
                <a:lnTo>
                  <a:pt x="4929289" y="3801778"/>
                </a:lnTo>
                <a:close/>
                <a:moveTo>
                  <a:pt x="4942577" y="3749954"/>
                </a:moveTo>
                <a:cubicBezTo>
                  <a:pt x="4942577" y="3749954"/>
                  <a:pt x="4942577" y="3749954"/>
                  <a:pt x="4942577" y="3763242"/>
                </a:cubicBezTo>
                <a:cubicBezTo>
                  <a:pt x="4942577" y="3763242"/>
                  <a:pt x="4929289" y="3749954"/>
                  <a:pt x="4929289" y="3763242"/>
                </a:cubicBezTo>
                <a:cubicBezTo>
                  <a:pt x="4916666" y="3762578"/>
                  <a:pt x="4942577" y="3762578"/>
                  <a:pt x="4942577" y="3749954"/>
                </a:cubicBezTo>
                <a:lnTo>
                  <a:pt x="4942577" y="3749954"/>
                </a:lnTo>
                <a:close/>
                <a:moveTo>
                  <a:pt x="4929289" y="3698130"/>
                </a:moveTo>
                <a:cubicBezTo>
                  <a:pt x="4942577" y="3698130"/>
                  <a:pt x="4929289" y="3711418"/>
                  <a:pt x="4942577" y="3711418"/>
                </a:cubicBezTo>
                <a:cubicBezTo>
                  <a:pt x="4942577" y="3724042"/>
                  <a:pt x="4916666" y="3724042"/>
                  <a:pt x="4929289" y="3698130"/>
                </a:cubicBezTo>
                <a:lnTo>
                  <a:pt x="4929289" y="3698130"/>
                </a:lnTo>
                <a:close/>
                <a:moveTo>
                  <a:pt x="4903377" y="3698130"/>
                </a:moveTo>
                <a:lnTo>
                  <a:pt x="4890089" y="3698130"/>
                </a:lnTo>
                <a:cubicBezTo>
                  <a:pt x="4876801" y="3711418"/>
                  <a:pt x="4903377" y="3724042"/>
                  <a:pt x="4890089" y="3737330"/>
                </a:cubicBezTo>
                <a:lnTo>
                  <a:pt x="4903377" y="3737330"/>
                </a:lnTo>
                <a:cubicBezTo>
                  <a:pt x="4903377" y="3737330"/>
                  <a:pt x="4916666" y="3724042"/>
                  <a:pt x="4903377" y="3711418"/>
                </a:cubicBezTo>
                <a:cubicBezTo>
                  <a:pt x="4916666" y="3711418"/>
                  <a:pt x="4916666" y="3737330"/>
                  <a:pt x="4929289" y="3724706"/>
                </a:cubicBezTo>
                <a:cubicBezTo>
                  <a:pt x="4916000" y="3737994"/>
                  <a:pt x="4916000" y="3737994"/>
                  <a:pt x="4929289" y="3763906"/>
                </a:cubicBezTo>
                <a:cubicBezTo>
                  <a:pt x="4903377" y="3763906"/>
                  <a:pt x="4890089" y="3750618"/>
                  <a:pt x="4876801" y="3750618"/>
                </a:cubicBezTo>
                <a:cubicBezTo>
                  <a:pt x="4863512" y="3750618"/>
                  <a:pt x="4890089" y="3750618"/>
                  <a:pt x="4890089" y="3750618"/>
                </a:cubicBezTo>
                <a:cubicBezTo>
                  <a:pt x="4890089" y="3737330"/>
                  <a:pt x="4876801" y="3750618"/>
                  <a:pt x="4876801" y="3737330"/>
                </a:cubicBezTo>
                <a:cubicBezTo>
                  <a:pt x="4863512" y="3737330"/>
                  <a:pt x="4876801" y="3750618"/>
                  <a:pt x="4863512" y="3750618"/>
                </a:cubicBezTo>
                <a:cubicBezTo>
                  <a:pt x="4850224" y="3724706"/>
                  <a:pt x="4876801" y="3724706"/>
                  <a:pt x="4876801" y="3698794"/>
                </a:cubicBezTo>
                <a:cubicBezTo>
                  <a:pt x="4890089" y="3698130"/>
                  <a:pt x="4890089" y="3684841"/>
                  <a:pt x="4903377" y="3698130"/>
                </a:cubicBezTo>
                <a:lnTo>
                  <a:pt x="4903377" y="3698130"/>
                </a:lnTo>
                <a:close/>
                <a:moveTo>
                  <a:pt x="4890089" y="3827690"/>
                </a:moveTo>
                <a:cubicBezTo>
                  <a:pt x="4890089" y="3814402"/>
                  <a:pt x="4890089" y="3801778"/>
                  <a:pt x="4903377" y="3801778"/>
                </a:cubicBezTo>
                <a:cubicBezTo>
                  <a:pt x="4903377" y="3788490"/>
                  <a:pt x="4903377" y="3815066"/>
                  <a:pt x="4890089" y="3801778"/>
                </a:cubicBezTo>
                <a:cubicBezTo>
                  <a:pt x="4903377" y="3814402"/>
                  <a:pt x="4903377" y="3827690"/>
                  <a:pt x="4890089" y="3827690"/>
                </a:cubicBezTo>
                <a:lnTo>
                  <a:pt x="4890089" y="3827690"/>
                </a:lnTo>
                <a:close/>
                <a:moveTo>
                  <a:pt x="4864177" y="4139300"/>
                </a:moveTo>
                <a:cubicBezTo>
                  <a:pt x="4850888" y="4152589"/>
                  <a:pt x="4864177" y="4126012"/>
                  <a:pt x="4850888" y="4126012"/>
                </a:cubicBezTo>
                <a:lnTo>
                  <a:pt x="4864177" y="4126012"/>
                </a:lnTo>
                <a:cubicBezTo>
                  <a:pt x="4864177" y="4126012"/>
                  <a:pt x="4864177" y="4100100"/>
                  <a:pt x="4877465" y="4112724"/>
                </a:cubicBezTo>
                <a:cubicBezTo>
                  <a:pt x="4864177" y="4126012"/>
                  <a:pt x="4864177" y="4126012"/>
                  <a:pt x="4864177" y="4139300"/>
                </a:cubicBezTo>
                <a:lnTo>
                  <a:pt x="4864177" y="4139300"/>
                </a:lnTo>
                <a:close/>
                <a:moveTo>
                  <a:pt x="4864177" y="4060900"/>
                </a:moveTo>
                <a:cubicBezTo>
                  <a:pt x="4864177" y="4047611"/>
                  <a:pt x="4864177" y="4047611"/>
                  <a:pt x="4864177" y="4047611"/>
                </a:cubicBezTo>
                <a:lnTo>
                  <a:pt x="4864177" y="4047611"/>
                </a:lnTo>
                <a:cubicBezTo>
                  <a:pt x="4864177" y="4060900"/>
                  <a:pt x="4864177" y="4047611"/>
                  <a:pt x="4850888" y="4047611"/>
                </a:cubicBezTo>
                <a:lnTo>
                  <a:pt x="4864177" y="4047611"/>
                </a:lnTo>
                <a:cubicBezTo>
                  <a:pt x="4877465" y="4047611"/>
                  <a:pt x="4877465" y="4047611"/>
                  <a:pt x="4877465" y="4060900"/>
                </a:cubicBezTo>
                <a:lnTo>
                  <a:pt x="4864177" y="4060900"/>
                </a:lnTo>
                <a:lnTo>
                  <a:pt x="4864177" y="4060900"/>
                </a:lnTo>
                <a:lnTo>
                  <a:pt x="4864177" y="4060900"/>
                </a:lnTo>
                <a:close/>
                <a:moveTo>
                  <a:pt x="4864177" y="3593817"/>
                </a:moveTo>
                <a:cubicBezTo>
                  <a:pt x="4864177" y="3580528"/>
                  <a:pt x="4864177" y="3607105"/>
                  <a:pt x="4877465" y="3593817"/>
                </a:cubicBezTo>
                <a:cubicBezTo>
                  <a:pt x="4864177" y="3607105"/>
                  <a:pt x="4877465" y="3619729"/>
                  <a:pt x="4864177" y="3633017"/>
                </a:cubicBezTo>
                <a:cubicBezTo>
                  <a:pt x="4850888" y="3633017"/>
                  <a:pt x="4877465" y="3619729"/>
                  <a:pt x="4850888" y="3619729"/>
                </a:cubicBezTo>
                <a:cubicBezTo>
                  <a:pt x="4864177" y="3607105"/>
                  <a:pt x="4864177" y="3607105"/>
                  <a:pt x="4864177" y="3593817"/>
                </a:cubicBezTo>
                <a:lnTo>
                  <a:pt x="4864177" y="3593817"/>
                </a:lnTo>
                <a:close/>
                <a:moveTo>
                  <a:pt x="4850888" y="3633017"/>
                </a:moveTo>
                <a:cubicBezTo>
                  <a:pt x="4850888" y="3633017"/>
                  <a:pt x="4850888" y="3646305"/>
                  <a:pt x="4864177" y="3646305"/>
                </a:cubicBezTo>
                <a:cubicBezTo>
                  <a:pt x="4864177" y="3646305"/>
                  <a:pt x="4838264" y="3646305"/>
                  <a:pt x="4838264" y="3633017"/>
                </a:cubicBezTo>
                <a:cubicBezTo>
                  <a:pt x="4850888" y="3633017"/>
                  <a:pt x="4850888" y="3645641"/>
                  <a:pt x="4850888" y="3633017"/>
                </a:cubicBezTo>
                <a:lnTo>
                  <a:pt x="4850888" y="3633017"/>
                </a:lnTo>
                <a:close/>
                <a:moveTo>
                  <a:pt x="4837600" y="3698130"/>
                </a:moveTo>
                <a:cubicBezTo>
                  <a:pt x="4837600" y="3684841"/>
                  <a:pt x="4837600" y="3672217"/>
                  <a:pt x="4837600" y="3684841"/>
                </a:cubicBezTo>
                <a:cubicBezTo>
                  <a:pt x="4837600" y="3658929"/>
                  <a:pt x="4864177" y="3698130"/>
                  <a:pt x="4837600" y="3698130"/>
                </a:cubicBezTo>
                <a:lnTo>
                  <a:pt x="4837600" y="3698130"/>
                </a:lnTo>
                <a:close/>
                <a:moveTo>
                  <a:pt x="4850888" y="4191125"/>
                </a:moveTo>
                <a:cubicBezTo>
                  <a:pt x="4837600" y="4191125"/>
                  <a:pt x="4837600" y="4177837"/>
                  <a:pt x="4837600" y="4177837"/>
                </a:cubicBezTo>
                <a:cubicBezTo>
                  <a:pt x="4837600" y="4177837"/>
                  <a:pt x="4850888" y="4177837"/>
                  <a:pt x="4850888" y="4191125"/>
                </a:cubicBezTo>
                <a:lnTo>
                  <a:pt x="4850888" y="4191125"/>
                </a:lnTo>
                <a:close/>
                <a:moveTo>
                  <a:pt x="4824312" y="4048276"/>
                </a:moveTo>
                <a:cubicBezTo>
                  <a:pt x="4837600" y="4048276"/>
                  <a:pt x="4824312" y="4048276"/>
                  <a:pt x="4824312" y="4048276"/>
                </a:cubicBezTo>
                <a:cubicBezTo>
                  <a:pt x="4811023" y="4048276"/>
                  <a:pt x="4811023" y="4034988"/>
                  <a:pt x="4824312" y="4034988"/>
                </a:cubicBezTo>
                <a:cubicBezTo>
                  <a:pt x="4824312" y="4048276"/>
                  <a:pt x="4824312" y="4048276"/>
                  <a:pt x="4824312" y="4048276"/>
                </a:cubicBezTo>
                <a:lnTo>
                  <a:pt x="4824312" y="4048276"/>
                </a:lnTo>
                <a:lnTo>
                  <a:pt x="4824312" y="4048276"/>
                </a:lnTo>
                <a:close/>
                <a:moveTo>
                  <a:pt x="4837600" y="4203749"/>
                </a:moveTo>
                <a:cubicBezTo>
                  <a:pt x="4824312" y="4203749"/>
                  <a:pt x="4824312" y="4203749"/>
                  <a:pt x="4824312" y="4203749"/>
                </a:cubicBezTo>
                <a:cubicBezTo>
                  <a:pt x="4824312" y="4190460"/>
                  <a:pt x="4824312" y="4190460"/>
                  <a:pt x="4824312" y="4190460"/>
                </a:cubicBezTo>
                <a:cubicBezTo>
                  <a:pt x="4837600" y="4191125"/>
                  <a:pt x="4837600" y="4191125"/>
                  <a:pt x="4837600" y="4203749"/>
                </a:cubicBezTo>
                <a:lnTo>
                  <a:pt x="4837600" y="4203749"/>
                </a:lnTo>
                <a:close/>
                <a:moveTo>
                  <a:pt x="4785111" y="3724042"/>
                </a:moveTo>
                <a:cubicBezTo>
                  <a:pt x="4785111" y="3724042"/>
                  <a:pt x="4785111" y="3737330"/>
                  <a:pt x="4798399" y="3737330"/>
                </a:cubicBezTo>
                <a:cubicBezTo>
                  <a:pt x="4798399" y="3750618"/>
                  <a:pt x="4785111" y="3737330"/>
                  <a:pt x="4772487" y="3737330"/>
                </a:cubicBezTo>
                <a:cubicBezTo>
                  <a:pt x="4785775" y="3711418"/>
                  <a:pt x="4759199" y="3737330"/>
                  <a:pt x="4759199" y="3711418"/>
                </a:cubicBezTo>
                <a:cubicBezTo>
                  <a:pt x="4772487" y="3724042"/>
                  <a:pt x="4772487" y="3710753"/>
                  <a:pt x="4785111" y="3724042"/>
                </a:cubicBezTo>
                <a:lnTo>
                  <a:pt x="4785111" y="3724042"/>
                </a:lnTo>
                <a:close/>
                <a:moveTo>
                  <a:pt x="4785111" y="3983163"/>
                </a:moveTo>
                <a:cubicBezTo>
                  <a:pt x="4771823" y="3996451"/>
                  <a:pt x="4771823" y="3969875"/>
                  <a:pt x="4785111" y="3969875"/>
                </a:cubicBezTo>
                <a:cubicBezTo>
                  <a:pt x="4798399" y="3970539"/>
                  <a:pt x="4772487" y="3983163"/>
                  <a:pt x="4785111" y="3983163"/>
                </a:cubicBezTo>
                <a:lnTo>
                  <a:pt x="4785111" y="3983163"/>
                </a:lnTo>
                <a:close/>
                <a:moveTo>
                  <a:pt x="4772487" y="3931339"/>
                </a:moveTo>
                <a:lnTo>
                  <a:pt x="4772487" y="3944627"/>
                </a:lnTo>
                <a:cubicBezTo>
                  <a:pt x="4759199" y="3944627"/>
                  <a:pt x="4772487" y="3931339"/>
                  <a:pt x="4759199" y="3931339"/>
                </a:cubicBezTo>
                <a:cubicBezTo>
                  <a:pt x="4745911" y="3931339"/>
                  <a:pt x="4772487" y="3931339"/>
                  <a:pt x="4772487" y="3931339"/>
                </a:cubicBezTo>
                <a:lnTo>
                  <a:pt x="4772487" y="3931339"/>
                </a:lnTo>
                <a:close/>
                <a:moveTo>
                  <a:pt x="4772487" y="4022364"/>
                </a:moveTo>
                <a:cubicBezTo>
                  <a:pt x="4785775" y="4048276"/>
                  <a:pt x="4772487" y="4048276"/>
                  <a:pt x="4772487" y="4074188"/>
                </a:cubicBezTo>
                <a:cubicBezTo>
                  <a:pt x="4759199" y="4074188"/>
                  <a:pt x="4759199" y="4074188"/>
                  <a:pt x="4759199" y="4074188"/>
                </a:cubicBezTo>
                <a:cubicBezTo>
                  <a:pt x="4759199" y="4060900"/>
                  <a:pt x="4759199" y="4034988"/>
                  <a:pt x="4759199" y="4022364"/>
                </a:cubicBezTo>
                <a:lnTo>
                  <a:pt x="4759199" y="4022364"/>
                </a:lnTo>
                <a:cubicBezTo>
                  <a:pt x="4759199" y="4034988"/>
                  <a:pt x="4759199" y="4022364"/>
                  <a:pt x="4772487" y="4022364"/>
                </a:cubicBezTo>
                <a:lnTo>
                  <a:pt x="4772487" y="4022364"/>
                </a:lnTo>
                <a:close/>
                <a:moveTo>
                  <a:pt x="4759199" y="4139300"/>
                </a:moveTo>
                <a:cubicBezTo>
                  <a:pt x="4745911" y="4126012"/>
                  <a:pt x="4759199" y="4113389"/>
                  <a:pt x="4759199" y="4087476"/>
                </a:cubicBezTo>
                <a:cubicBezTo>
                  <a:pt x="4772487" y="4112724"/>
                  <a:pt x="4772487" y="4126012"/>
                  <a:pt x="4759199" y="4139300"/>
                </a:cubicBezTo>
                <a:lnTo>
                  <a:pt x="4759199" y="4139300"/>
                </a:lnTo>
                <a:close/>
                <a:moveTo>
                  <a:pt x="4759199" y="3866226"/>
                </a:moveTo>
                <a:cubicBezTo>
                  <a:pt x="4745911" y="3866226"/>
                  <a:pt x="4745911" y="3866226"/>
                  <a:pt x="4733287" y="3866226"/>
                </a:cubicBezTo>
                <a:cubicBezTo>
                  <a:pt x="4745911" y="3853602"/>
                  <a:pt x="4759199" y="3840314"/>
                  <a:pt x="4759199" y="3866226"/>
                </a:cubicBezTo>
                <a:lnTo>
                  <a:pt x="4759199" y="3866226"/>
                </a:lnTo>
                <a:close/>
                <a:moveTo>
                  <a:pt x="4719998" y="4022364"/>
                </a:moveTo>
                <a:cubicBezTo>
                  <a:pt x="4733287" y="4022364"/>
                  <a:pt x="4733287" y="4048276"/>
                  <a:pt x="4719998" y="4061564"/>
                </a:cubicBezTo>
                <a:cubicBezTo>
                  <a:pt x="4706710" y="4048276"/>
                  <a:pt x="4719998" y="4034988"/>
                  <a:pt x="4719998" y="4022364"/>
                </a:cubicBezTo>
                <a:lnTo>
                  <a:pt x="4719998" y="4022364"/>
                </a:lnTo>
                <a:close/>
                <a:moveTo>
                  <a:pt x="4719998" y="3866226"/>
                </a:moveTo>
                <a:cubicBezTo>
                  <a:pt x="4733287" y="3866226"/>
                  <a:pt x="4733287" y="3879515"/>
                  <a:pt x="4733287" y="3879515"/>
                </a:cubicBezTo>
                <a:lnTo>
                  <a:pt x="4733287" y="3879515"/>
                </a:lnTo>
                <a:cubicBezTo>
                  <a:pt x="4733287" y="3879515"/>
                  <a:pt x="4746575" y="3879515"/>
                  <a:pt x="4746575" y="3892803"/>
                </a:cubicBezTo>
                <a:cubicBezTo>
                  <a:pt x="4719998" y="3892803"/>
                  <a:pt x="4719998" y="3879515"/>
                  <a:pt x="4719998" y="3866226"/>
                </a:cubicBezTo>
                <a:lnTo>
                  <a:pt x="4719998" y="3866226"/>
                </a:lnTo>
                <a:close/>
                <a:moveTo>
                  <a:pt x="4745911" y="3788490"/>
                </a:moveTo>
                <a:cubicBezTo>
                  <a:pt x="4732622" y="3801778"/>
                  <a:pt x="4745911" y="3801778"/>
                  <a:pt x="4719998" y="3801778"/>
                </a:cubicBezTo>
                <a:cubicBezTo>
                  <a:pt x="4719998" y="3775866"/>
                  <a:pt x="4719998" y="3775866"/>
                  <a:pt x="4706710" y="3762578"/>
                </a:cubicBezTo>
                <a:cubicBezTo>
                  <a:pt x="4745911" y="3749954"/>
                  <a:pt x="4706710" y="3788490"/>
                  <a:pt x="4745911" y="3788490"/>
                </a:cubicBezTo>
                <a:lnTo>
                  <a:pt x="4745911" y="3788490"/>
                </a:lnTo>
                <a:close/>
                <a:moveTo>
                  <a:pt x="4719998" y="3814402"/>
                </a:moveTo>
                <a:cubicBezTo>
                  <a:pt x="4719998" y="3827690"/>
                  <a:pt x="4719998" y="3827690"/>
                  <a:pt x="4719998" y="3827690"/>
                </a:cubicBezTo>
                <a:cubicBezTo>
                  <a:pt x="4706710" y="3827690"/>
                  <a:pt x="4706710" y="3827690"/>
                  <a:pt x="4706710" y="3827690"/>
                </a:cubicBezTo>
                <a:cubicBezTo>
                  <a:pt x="4706710" y="3827690"/>
                  <a:pt x="4706710" y="3814402"/>
                  <a:pt x="4719998" y="3814402"/>
                </a:cubicBezTo>
                <a:lnTo>
                  <a:pt x="4719998" y="3814402"/>
                </a:lnTo>
                <a:close/>
                <a:moveTo>
                  <a:pt x="4732622" y="3736666"/>
                </a:moveTo>
                <a:cubicBezTo>
                  <a:pt x="4732622" y="3736666"/>
                  <a:pt x="4719334" y="3736666"/>
                  <a:pt x="4732622" y="3749954"/>
                </a:cubicBezTo>
                <a:cubicBezTo>
                  <a:pt x="4719334" y="3749954"/>
                  <a:pt x="4719334" y="3749954"/>
                  <a:pt x="4719334" y="3749954"/>
                </a:cubicBezTo>
                <a:cubicBezTo>
                  <a:pt x="4706046" y="3736666"/>
                  <a:pt x="4719334" y="3736666"/>
                  <a:pt x="4706046" y="3724042"/>
                </a:cubicBezTo>
                <a:cubicBezTo>
                  <a:pt x="4719998" y="3724042"/>
                  <a:pt x="4719998" y="3736666"/>
                  <a:pt x="4732622" y="3736666"/>
                </a:cubicBezTo>
                <a:lnTo>
                  <a:pt x="4732622" y="3736666"/>
                </a:lnTo>
                <a:close/>
                <a:moveTo>
                  <a:pt x="4667510" y="3633017"/>
                </a:moveTo>
                <a:cubicBezTo>
                  <a:pt x="4667510" y="3646305"/>
                  <a:pt x="4667510" y="3658929"/>
                  <a:pt x="4654222" y="3658929"/>
                </a:cubicBezTo>
                <a:cubicBezTo>
                  <a:pt x="4654222" y="3658929"/>
                  <a:pt x="4654222" y="3633017"/>
                  <a:pt x="4667510" y="3633017"/>
                </a:cubicBezTo>
                <a:lnTo>
                  <a:pt x="4667510" y="3633017"/>
                </a:lnTo>
                <a:close/>
                <a:moveTo>
                  <a:pt x="4654222" y="3788490"/>
                </a:moveTo>
                <a:cubicBezTo>
                  <a:pt x="4654222" y="3775202"/>
                  <a:pt x="4640934" y="3762578"/>
                  <a:pt x="4654222" y="3749290"/>
                </a:cubicBezTo>
                <a:lnTo>
                  <a:pt x="4667510" y="3762578"/>
                </a:lnTo>
                <a:cubicBezTo>
                  <a:pt x="4680798" y="3749290"/>
                  <a:pt x="4680798" y="3736666"/>
                  <a:pt x="4693422" y="3736666"/>
                </a:cubicBezTo>
                <a:cubicBezTo>
                  <a:pt x="4693422" y="3749954"/>
                  <a:pt x="4693422" y="3762578"/>
                  <a:pt x="4706710" y="3775866"/>
                </a:cubicBezTo>
                <a:cubicBezTo>
                  <a:pt x="4693422" y="3775866"/>
                  <a:pt x="4667510" y="3775866"/>
                  <a:pt x="4667510" y="3789154"/>
                </a:cubicBezTo>
                <a:cubicBezTo>
                  <a:pt x="4667510" y="3775866"/>
                  <a:pt x="4641598" y="3789154"/>
                  <a:pt x="4641598" y="3815066"/>
                </a:cubicBezTo>
                <a:lnTo>
                  <a:pt x="4628310" y="3815066"/>
                </a:lnTo>
                <a:cubicBezTo>
                  <a:pt x="4628310" y="3815066"/>
                  <a:pt x="4628310" y="3815066"/>
                  <a:pt x="4628310" y="3801778"/>
                </a:cubicBezTo>
                <a:cubicBezTo>
                  <a:pt x="4641598" y="3801778"/>
                  <a:pt x="4641598" y="3815066"/>
                  <a:pt x="4641598" y="3815066"/>
                </a:cubicBezTo>
                <a:cubicBezTo>
                  <a:pt x="4641598" y="3801778"/>
                  <a:pt x="4628310" y="3801778"/>
                  <a:pt x="4641598" y="3789154"/>
                </a:cubicBezTo>
                <a:cubicBezTo>
                  <a:pt x="4640934" y="3788490"/>
                  <a:pt x="4640934" y="3788490"/>
                  <a:pt x="4654222" y="3788490"/>
                </a:cubicBezTo>
                <a:lnTo>
                  <a:pt x="4654222" y="3788490"/>
                </a:lnTo>
                <a:close/>
                <a:moveTo>
                  <a:pt x="4667510" y="4060900"/>
                </a:moveTo>
                <a:cubicBezTo>
                  <a:pt x="4654222" y="4074188"/>
                  <a:pt x="4628310" y="4047611"/>
                  <a:pt x="4628310" y="4034988"/>
                </a:cubicBezTo>
                <a:cubicBezTo>
                  <a:pt x="4602397" y="4034988"/>
                  <a:pt x="4602397" y="4009075"/>
                  <a:pt x="4589109" y="3995787"/>
                </a:cubicBezTo>
                <a:cubicBezTo>
                  <a:pt x="4602397" y="4009075"/>
                  <a:pt x="4602397" y="3995787"/>
                  <a:pt x="4615021" y="4009075"/>
                </a:cubicBezTo>
                <a:cubicBezTo>
                  <a:pt x="4615021" y="3995787"/>
                  <a:pt x="4628310" y="3983163"/>
                  <a:pt x="4615021" y="3983163"/>
                </a:cubicBezTo>
                <a:lnTo>
                  <a:pt x="4628310" y="3983163"/>
                </a:lnTo>
                <a:cubicBezTo>
                  <a:pt x="4628310" y="3983163"/>
                  <a:pt x="4628310" y="3996451"/>
                  <a:pt x="4641598" y="3996451"/>
                </a:cubicBezTo>
                <a:cubicBezTo>
                  <a:pt x="4641598" y="4009740"/>
                  <a:pt x="4615686" y="3996451"/>
                  <a:pt x="4602397" y="4022364"/>
                </a:cubicBezTo>
                <a:cubicBezTo>
                  <a:pt x="4628310" y="4009075"/>
                  <a:pt x="4641598" y="4022364"/>
                  <a:pt x="4641598" y="4009075"/>
                </a:cubicBezTo>
                <a:lnTo>
                  <a:pt x="4654886" y="4009075"/>
                </a:lnTo>
                <a:cubicBezTo>
                  <a:pt x="4654886" y="4022364"/>
                  <a:pt x="4641598" y="4048276"/>
                  <a:pt x="4641598" y="4060900"/>
                </a:cubicBezTo>
                <a:cubicBezTo>
                  <a:pt x="4654886" y="4047611"/>
                  <a:pt x="4654886" y="4047611"/>
                  <a:pt x="4667510" y="4047611"/>
                </a:cubicBezTo>
                <a:cubicBezTo>
                  <a:pt x="4654222" y="4060900"/>
                  <a:pt x="4654222" y="4060900"/>
                  <a:pt x="4667510" y="4060900"/>
                </a:cubicBezTo>
                <a:lnTo>
                  <a:pt x="4667510" y="4060900"/>
                </a:lnTo>
                <a:close/>
                <a:moveTo>
                  <a:pt x="4654222" y="4151924"/>
                </a:moveTo>
                <a:cubicBezTo>
                  <a:pt x="4640934" y="4151924"/>
                  <a:pt x="4654222" y="4126012"/>
                  <a:pt x="4628310" y="4138636"/>
                </a:cubicBezTo>
                <a:cubicBezTo>
                  <a:pt x="4628310" y="4125348"/>
                  <a:pt x="4628310" y="4112724"/>
                  <a:pt x="4641598" y="4099436"/>
                </a:cubicBezTo>
                <a:cubicBezTo>
                  <a:pt x="4628310" y="4099436"/>
                  <a:pt x="4615686" y="4099436"/>
                  <a:pt x="4628310" y="4086147"/>
                </a:cubicBezTo>
                <a:cubicBezTo>
                  <a:pt x="4628310" y="4099436"/>
                  <a:pt x="4641598" y="4086147"/>
                  <a:pt x="4641598" y="4072859"/>
                </a:cubicBezTo>
                <a:cubicBezTo>
                  <a:pt x="4667510" y="4086147"/>
                  <a:pt x="4654886" y="4098771"/>
                  <a:pt x="4654886" y="4112060"/>
                </a:cubicBezTo>
                <a:cubicBezTo>
                  <a:pt x="4667510" y="4100100"/>
                  <a:pt x="4654222" y="4139300"/>
                  <a:pt x="4654222" y="4151924"/>
                </a:cubicBezTo>
                <a:lnTo>
                  <a:pt x="4654222" y="4151924"/>
                </a:lnTo>
                <a:close/>
                <a:moveTo>
                  <a:pt x="4601733" y="4139300"/>
                </a:moveTo>
                <a:cubicBezTo>
                  <a:pt x="4615021" y="4139300"/>
                  <a:pt x="4601733" y="4178501"/>
                  <a:pt x="4588445" y="4152589"/>
                </a:cubicBezTo>
                <a:cubicBezTo>
                  <a:pt x="4601733" y="4151924"/>
                  <a:pt x="4588445" y="4139300"/>
                  <a:pt x="4601733" y="4139300"/>
                </a:cubicBezTo>
                <a:lnTo>
                  <a:pt x="4601733" y="4139300"/>
                </a:lnTo>
                <a:close/>
                <a:moveTo>
                  <a:pt x="4601733" y="4126012"/>
                </a:moveTo>
                <a:lnTo>
                  <a:pt x="4601733" y="4126012"/>
                </a:lnTo>
                <a:cubicBezTo>
                  <a:pt x="4588445" y="4126012"/>
                  <a:pt x="4588445" y="4112724"/>
                  <a:pt x="4588445" y="4126012"/>
                </a:cubicBezTo>
                <a:cubicBezTo>
                  <a:pt x="4575156" y="4126012"/>
                  <a:pt x="4588445" y="4112724"/>
                  <a:pt x="4575156" y="4112724"/>
                </a:cubicBezTo>
                <a:cubicBezTo>
                  <a:pt x="4575156" y="4112724"/>
                  <a:pt x="4575156" y="4126012"/>
                  <a:pt x="4561868" y="4126012"/>
                </a:cubicBezTo>
                <a:cubicBezTo>
                  <a:pt x="4548580" y="4112724"/>
                  <a:pt x="4561868" y="4112724"/>
                  <a:pt x="4548580" y="4112724"/>
                </a:cubicBezTo>
                <a:cubicBezTo>
                  <a:pt x="4535292" y="4126012"/>
                  <a:pt x="4561868" y="4126012"/>
                  <a:pt x="4548580" y="4138636"/>
                </a:cubicBezTo>
                <a:cubicBezTo>
                  <a:pt x="4535292" y="4125348"/>
                  <a:pt x="4535292" y="4112724"/>
                  <a:pt x="4535292" y="4099436"/>
                </a:cubicBezTo>
                <a:cubicBezTo>
                  <a:pt x="4548580" y="4112724"/>
                  <a:pt x="4548580" y="4099436"/>
                  <a:pt x="4548580" y="4086147"/>
                </a:cubicBezTo>
                <a:cubicBezTo>
                  <a:pt x="4574492" y="4072859"/>
                  <a:pt x="4601069" y="4099436"/>
                  <a:pt x="4587780" y="4112060"/>
                </a:cubicBezTo>
                <a:lnTo>
                  <a:pt x="4587780" y="4112060"/>
                </a:lnTo>
                <a:cubicBezTo>
                  <a:pt x="4601069" y="4112060"/>
                  <a:pt x="4601069" y="4098771"/>
                  <a:pt x="4601069" y="4086147"/>
                </a:cubicBezTo>
                <a:cubicBezTo>
                  <a:pt x="4601069" y="4086147"/>
                  <a:pt x="4587780" y="4099436"/>
                  <a:pt x="4601069" y="4072859"/>
                </a:cubicBezTo>
                <a:lnTo>
                  <a:pt x="4601069" y="4072859"/>
                </a:lnTo>
                <a:cubicBezTo>
                  <a:pt x="4614357" y="4072859"/>
                  <a:pt x="4614357" y="4086147"/>
                  <a:pt x="4614357" y="4086147"/>
                </a:cubicBezTo>
                <a:cubicBezTo>
                  <a:pt x="4627645" y="4046947"/>
                  <a:pt x="4614357" y="4099436"/>
                  <a:pt x="4627645" y="4112060"/>
                </a:cubicBezTo>
                <a:cubicBezTo>
                  <a:pt x="4601733" y="4100100"/>
                  <a:pt x="4615021" y="4126012"/>
                  <a:pt x="4601733" y="4126012"/>
                </a:cubicBezTo>
                <a:lnTo>
                  <a:pt x="4601733" y="4126012"/>
                </a:lnTo>
                <a:close/>
                <a:moveTo>
                  <a:pt x="4549244" y="4074188"/>
                </a:moveTo>
                <a:cubicBezTo>
                  <a:pt x="4535956" y="4074188"/>
                  <a:pt x="4535956" y="4060900"/>
                  <a:pt x="4535956" y="4060900"/>
                </a:cubicBezTo>
                <a:cubicBezTo>
                  <a:pt x="4535956" y="4074188"/>
                  <a:pt x="4535956" y="4074188"/>
                  <a:pt x="4535956" y="4074188"/>
                </a:cubicBezTo>
                <a:cubicBezTo>
                  <a:pt x="4522668" y="4087476"/>
                  <a:pt x="4535956" y="4060900"/>
                  <a:pt x="4522668" y="4060900"/>
                </a:cubicBezTo>
                <a:cubicBezTo>
                  <a:pt x="4523332" y="4048276"/>
                  <a:pt x="4549244" y="4060900"/>
                  <a:pt x="4549244" y="4074188"/>
                </a:cubicBezTo>
                <a:lnTo>
                  <a:pt x="4549244" y="4074188"/>
                </a:lnTo>
                <a:close/>
                <a:moveTo>
                  <a:pt x="4510044" y="4034988"/>
                </a:moveTo>
                <a:cubicBezTo>
                  <a:pt x="4510044" y="4021699"/>
                  <a:pt x="4510044" y="4009075"/>
                  <a:pt x="4523332" y="4021699"/>
                </a:cubicBezTo>
                <a:cubicBezTo>
                  <a:pt x="4523332" y="4034988"/>
                  <a:pt x="4523332" y="4034988"/>
                  <a:pt x="4510044" y="4034988"/>
                </a:cubicBezTo>
                <a:lnTo>
                  <a:pt x="4510044" y="4034988"/>
                </a:lnTo>
                <a:close/>
                <a:moveTo>
                  <a:pt x="4562532" y="4022364"/>
                </a:moveTo>
                <a:cubicBezTo>
                  <a:pt x="4575821" y="4009075"/>
                  <a:pt x="4562532" y="4035652"/>
                  <a:pt x="4575821" y="4035652"/>
                </a:cubicBezTo>
                <a:cubicBezTo>
                  <a:pt x="4575821" y="4048276"/>
                  <a:pt x="4562532" y="4034988"/>
                  <a:pt x="4562532" y="4022364"/>
                </a:cubicBezTo>
                <a:lnTo>
                  <a:pt x="4562532" y="4022364"/>
                </a:lnTo>
                <a:close/>
                <a:moveTo>
                  <a:pt x="4588445" y="4022364"/>
                </a:moveTo>
                <a:cubicBezTo>
                  <a:pt x="4575821" y="4022364"/>
                  <a:pt x="4588445" y="4022364"/>
                  <a:pt x="4588445" y="4022364"/>
                </a:cubicBezTo>
                <a:cubicBezTo>
                  <a:pt x="4601733" y="4022364"/>
                  <a:pt x="4588445" y="4035652"/>
                  <a:pt x="4601733" y="4022364"/>
                </a:cubicBezTo>
                <a:cubicBezTo>
                  <a:pt x="4601733" y="4035652"/>
                  <a:pt x="4601733" y="4048276"/>
                  <a:pt x="4588445" y="4048276"/>
                </a:cubicBezTo>
                <a:cubicBezTo>
                  <a:pt x="4588445" y="4034988"/>
                  <a:pt x="4588445" y="4034988"/>
                  <a:pt x="4588445" y="4022364"/>
                </a:cubicBezTo>
                <a:lnTo>
                  <a:pt x="4588445" y="4022364"/>
                </a:lnTo>
                <a:lnTo>
                  <a:pt x="4588445" y="4022364"/>
                </a:lnTo>
                <a:close/>
                <a:moveTo>
                  <a:pt x="4627645" y="3749954"/>
                </a:moveTo>
                <a:lnTo>
                  <a:pt x="4627645" y="3749954"/>
                </a:lnTo>
                <a:cubicBezTo>
                  <a:pt x="4627645" y="3763242"/>
                  <a:pt x="4640934" y="3749954"/>
                  <a:pt x="4640934" y="3763242"/>
                </a:cubicBezTo>
                <a:cubicBezTo>
                  <a:pt x="4627645" y="3763242"/>
                  <a:pt x="4627645" y="3749954"/>
                  <a:pt x="4615021" y="3763242"/>
                </a:cubicBezTo>
                <a:cubicBezTo>
                  <a:pt x="4615021" y="3749954"/>
                  <a:pt x="4627645" y="3749954"/>
                  <a:pt x="4627645" y="3749954"/>
                </a:cubicBezTo>
                <a:lnTo>
                  <a:pt x="4627645" y="3749954"/>
                </a:lnTo>
                <a:close/>
                <a:moveTo>
                  <a:pt x="4601733" y="3724042"/>
                </a:moveTo>
                <a:cubicBezTo>
                  <a:pt x="4615021" y="3724042"/>
                  <a:pt x="4601733" y="3737330"/>
                  <a:pt x="4615021" y="3737330"/>
                </a:cubicBezTo>
                <a:cubicBezTo>
                  <a:pt x="4615021" y="3750618"/>
                  <a:pt x="4615021" y="3750618"/>
                  <a:pt x="4601733" y="3750618"/>
                </a:cubicBezTo>
                <a:cubicBezTo>
                  <a:pt x="4601733" y="3736666"/>
                  <a:pt x="4601733" y="3736666"/>
                  <a:pt x="4601733" y="3724042"/>
                </a:cubicBezTo>
                <a:lnTo>
                  <a:pt x="4601733" y="3724042"/>
                </a:lnTo>
                <a:close/>
                <a:moveTo>
                  <a:pt x="4575821" y="3736666"/>
                </a:moveTo>
                <a:cubicBezTo>
                  <a:pt x="4575821" y="3749954"/>
                  <a:pt x="4601733" y="3736666"/>
                  <a:pt x="4601733" y="3749954"/>
                </a:cubicBezTo>
                <a:cubicBezTo>
                  <a:pt x="4575821" y="3749954"/>
                  <a:pt x="4588445" y="3763242"/>
                  <a:pt x="4588445" y="3775866"/>
                </a:cubicBezTo>
                <a:cubicBezTo>
                  <a:pt x="4588445" y="3775866"/>
                  <a:pt x="4588445" y="3762578"/>
                  <a:pt x="4575156" y="3775866"/>
                </a:cubicBezTo>
                <a:cubicBezTo>
                  <a:pt x="4588445" y="3749954"/>
                  <a:pt x="4562532" y="3749954"/>
                  <a:pt x="4575821" y="3736666"/>
                </a:cubicBezTo>
                <a:lnTo>
                  <a:pt x="4575821" y="3736666"/>
                </a:lnTo>
                <a:close/>
                <a:moveTo>
                  <a:pt x="4575821" y="3788490"/>
                </a:moveTo>
                <a:cubicBezTo>
                  <a:pt x="4575821" y="3788490"/>
                  <a:pt x="4575821" y="3814402"/>
                  <a:pt x="4589109" y="3814402"/>
                </a:cubicBezTo>
                <a:cubicBezTo>
                  <a:pt x="4575821" y="3814402"/>
                  <a:pt x="4575821" y="3814402"/>
                  <a:pt x="4563197" y="3814402"/>
                </a:cubicBezTo>
                <a:cubicBezTo>
                  <a:pt x="4562532" y="3801778"/>
                  <a:pt x="4575821" y="3801778"/>
                  <a:pt x="4575821" y="3788490"/>
                </a:cubicBezTo>
                <a:lnTo>
                  <a:pt x="4575821" y="3788490"/>
                </a:lnTo>
                <a:close/>
                <a:moveTo>
                  <a:pt x="4562532" y="3840314"/>
                </a:moveTo>
                <a:cubicBezTo>
                  <a:pt x="4575821" y="3840314"/>
                  <a:pt x="4575821" y="3840314"/>
                  <a:pt x="4575821" y="3840314"/>
                </a:cubicBezTo>
                <a:cubicBezTo>
                  <a:pt x="4575821" y="3827026"/>
                  <a:pt x="4575821" y="3840314"/>
                  <a:pt x="4562532" y="3853602"/>
                </a:cubicBezTo>
                <a:lnTo>
                  <a:pt x="4562532" y="3840314"/>
                </a:lnTo>
                <a:cubicBezTo>
                  <a:pt x="4562532" y="3827690"/>
                  <a:pt x="4562532" y="3840314"/>
                  <a:pt x="4562532" y="3840314"/>
                </a:cubicBezTo>
                <a:lnTo>
                  <a:pt x="4562532" y="3840314"/>
                </a:lnTo>
                <a:close/>
                <a:moveTo>
                  <a:pt x="4549244" y="3892803"/>
                </a:moveTo>
                <a:cubicBezTo>
                  <a:pt x="4549244" y="3906091"/>
                  <a:pt x="4549244" y="3906091"/>
                  <a:pt x="4549244" y="3906091"/>
                </a:cubicBezTo>
                <a:lnTo>
                  <a:pt x="4549244" y="3906091"/>
                </a:lnTo>
                <a:cubicBezTo>
                  <a:pt x="4549244" y="3919379"/>
                  <a:pt x="4535956" y="3906091"/>
                  <a:pt x="4535956" y="3906091"/>
                </a:cubicBezTo>
                <a:lnTo>
                  <a:pt x="4535956" y="3906091"/>
                </a:lnTo>
                <a:cubicBezTo>
                  <a:pt x="4549244" y="3905427"/>
                  <a:pt x="4549244" y="3905427"/>
                  <a:pt x="4549244" y="3892803"/>
                </a:cubicBezTo>
                <a:lnTo>
                  <a:pt x="4549244" y="3892803"/>
                </a:lnTo>
                <a:close/>
                <a:moveTo>
                  <a:pt x="4523332" y="3866226"/>
                </a:moveTo>
                <a:cubicBezTo>
                  <a:pt x="4536620" y="3866226"/>
                  <a:pt x="4536620" y="3879515"/>
                  <a:pt x="4536620" y="3879515"/>
                </a:cubicBezTo>
                <a:cubicBezTo>
                  <a:pt x="4523332" y="3879515"/>
                  <a:pt x="4523332" y="3879515"/>
                  <a:pt x="4523332" y="3866226"/>
                </a:cubicBezTo>
                <a:lnTo>
                  <a:pt x="4523332" y="3866226"/>
                </a:lnTo>
                <a:close/>
                <a:moveTo>
                  <a:pt x="4523332" y="3788490"/>
                </a:moveTo>
                <a:cubicBezTo>
                  <a:pt x="4523332" y="3788490"/>
                  <a:pt x="4523332" y="3788490"/>
                  <a:pt x="4536620" y="3788490"/>
                </a:cubicBezTo>
                <a:cubicBezTo>
                  <a:pt x="4536620" y="3801778"/>
                  <a:pt x="4523332" y="3788490"/>
                  <a:pt x="4510708" y="3801778"/>
                </a:cubicBezTo>
                <a:cubicBezTo>
                  <a:pt x="4510044" y="3788490"/>
                  <a:pt x="4523332" y="3788490"/>
                  <a:pt x="4523332" y="3788490"/>
                </a:cubicBezTo>
                <a:lnTo>
                  <a:pt x="4523332" y="3788490"/>
                </a:lnTo>
                <a:close/>
                <a:moveTo>
                  <a:pt x="4523332" y="3931339"/>
                </a:moveTo>
                <a:cubicBezTo>
                  <a:pt x="4549244" y="3918051"/>
                  <a:pt x="4575821" y="3918051"/>
                  <a:pt x="4575821" y="3944627"/>
                </a:cubicBezTo>
                <a:cubicBezTo>
                  <a:pt x="4575821" y="3957915"/>
                  <a:pt x="4575821" y="3957915"/>
                  <a:pt x="4575821" y="3970539"/>
                </a:cubicBezTo>
                <a:cubicBezTo>
                  <a:pt x="4575821" y="3970539"/>
                  <a:pt x="4589109" y="3983828"/>
                  <a:pt x="4601733" y="3983828"/>
                </a:cubicBezTo>
                <a:lnTo>
                  <a:pt x="4601733" y="3983828"/>
                </a:lnTo>
                <a:lnTo>
                  <a:pt x="4601733" y="3983828"/>
                </a:lnTo>
                <a:cubicBezTo>
                  <a:pt x="4615021" y="3997116"/>
                  <a:pt x="4588445" y="3997116"/>
                  <a:pt x="4601733" y="3983828"/>
                </a:cubicBezTo>
                <a:cubicBezTo>
                  <a:pt x="4575821" y="3997116"/>
                  <a:pt x="4575821" y="4009740"/>
                  <a:pt x="4549244" y="4009740"/>
                </a:cubicBezTo>
                <a:cubicBezTo>
                  <a:pt x="4549244" y="3996451"/>
                  <a:pt x="4549244" y="3996451"/>
                  <a:pt x="4549244" y="3983828"/>
                </a:cubicBezTo>
                <a:cubicBezTo>
                  <a:pt x="4549244" y="3997116"/>
                  <a:pt x="4549244" y="3997116"/>
                  <a:pt x="4535956" y="3997116"/>
                </a:cubicBezTo>
                <a:cubicBezTo>
                  <a:pt x="4535956" y="3983828"/>
                  <a:pt x="4561868" y="3997116"/>
                  <a:pt x="4561868" y="3971204"/>
                </a:cubicBezTo>
                <a:cubicBezTo>
                  <a:pt x="4561868" y="3984492"/>
                  <a:pt x="4522668" y="3945292"/>
                  <a:pt x="4535956" y="3945292"/>
                </a:cubicBezTo>
                <a:cubicBezTo>
                  <a:pt x="4522668" y="3919379"/>
                  <a:pt x="4522668" y="3945292"/>
                  <a:pt x="4510044" y="3945292"/>
                </a:cubicBezTo>
                <a:cubicBezTo>
                  <a:pt x="4510044" y="3945292"/>
                  <a:pt x="4510044" y="3945292"/>
                  <a:pt x="4523332" y="3945292"/>
                </a:cubicBezTo>
                <a:cubicBezTo>
                  <a:pt x="4510044" y="3958580"/>
                  <a:pt x="4510044" y="3945292"/>
                  <a:pt x="4510044" y="3958580"/>
                </a:cubicBezTo>
                <a:cubicBezTo>
                  <a:pt x="4510044" y="3944627"/>
                  <a:pt x="4535956" y="3944627"/>
                  <a:pt x="4523332" y="3931339"/>
                </a:cubicBezTo>
                <a:lnTo>
                  <a:pt x="4523332" y="3931339"/>
                </a:lnTo>
                <a:close/>
                <a:moveTo>
                  <a:pt x="4510044" y="3983163"/>
                </a:moveTo>
                <a:cubicBezTo>
                  <a:pt x="4510044" y="3983163"/>
                  <a:pt x="4510044" y="3983163"/>
                  <a:pt x="4523332" y="3983163"/>
                </a:cubicBezTo>
                <a:cubicBezTo>
                  <a:pt x="4510044" y="3996451"/>
                  <a:pt x="4523332" y="4009075"/>
                  <a:pt x="4510044" y="4009075"/>
                </a:cubicBezTo>
                <a:cubicBezTo>
                  <a:pt x="4510044" y="3996451"/>
                  <a:pt x="4496755" y="3996451"/>
                  <a:pt x="4510044" y="3983163"/>
                </a:cubicBezTo>
                <a:lnTo>
                  <a:pt x="4510044" y="3983163"/>
                </a:lnTo>
                <a:close/>
                <a:moveTo>
                  <a:pt x="4523332" y="4100100"/>
                </a:moveTo>
                <a:cubicBezTo>
                  <a:pt x="4510044" y="4113389"/>
                  <a:pt x="4510044" y="4100100"/>
                  <a:pt x="4497420" y="4086812"/>
                </a:cubicBezTo>
                <a:lnTo>
                  <a:pt x="4497420" y="4100100"/>
                </a:lnTo>
                <a:cubicBezTo>
                  <a:pt x="4510708" y="4113389"/>
                  <a:pt x="4523332" y="4113389"/>
                  <a:pt x="4523332" y="4126012"/>
                </a:cubicBezTo>
                <a:cubicBezTo>
                  <a:pt x="4497420" y="4126012"/>
                  <a:pt x="4497420" y="4112724"/>
                  <a:pt x="4497420" y="4086812"/>
                </a:cubicBezTo>
                <a:cubicBezTo>
                  <a:pt x="4496755" y="4086812"/>
                  <a:pt x="4510044" y="4086812"/>
                  <a:pt x="4523332" y="4100100"/>
                </a:cubicBezTo>
                <a:lnTo>
                  <a:pt x="4523332" y="4100100"/>
                </a:lnTo>
                <a:close/>
                <a:moveTo>
                  <a:pt x="4483467" y="4165213"/>
                </a:moveTo>
                <a:cubicBezTo>
                  <a:pt x="4496755" y="4165213"/>
                  <a:pt x="4496755" y="4178501"/>
                  <a:pt x="4509379" y="4178501"/>
                </a:cubicBezTo>
                <a:cubicBezTo>
                  <a:pt x="4496091" y="4191789"/>
                  <a:pt x="4483467" y="4178501"/>
                  <a:pt x="4483467" y="4178501"/>
                </a:cubicBezTo>
                <a:cubicBezTo>
                  <a:pt x="4470843" y="4165213"/>
                  <a:pt x="4496755" y="4177837"/>
                  <a:pt x="4483467" y="4165213"/>
                </a:cubicBezTo>
                <a:lnTo>
                  <a:pt x="4483467" y="4165213"/>
                </a:lnTo>
                <a:close/>
                <a:moveTo>
                  <a:pt x="4483467" y="4229661"/>
                </a:moveTo>
                <a:lnTo>
                  <a:pt x="4483467" y="4229661"/>
                </a:lnTo>
                <a:cubicBezTo>
                  <a:pt x="4496755" y="4242949"/>
                  <a:pt x="4496755" y="4229661"/>
                  <a:pt x="4496755" y="4229661"/>
                </a:cubicBezTo>
                <a:cubicBezTo>
                  <a:pt x="4496755" y="4242949"/>
                  <a:pt x="4483467" y="4242949"/>
                  <a:pt x="4483467" y="4242949"/>
                </a:cubicBezTo>
                <a:cubicBezTo>
                  <a:pt x="4483467" y="4229661"/>
                  <a:pt x="4470843" y="4229661"/>
                  <a:pt x="4483467" y="4229661"/>
                </a:cubicBezTo>
                <a:lnTo>
                  <a:pt x="4483467" y="4229661"/>
                </a:lnTo>
                <a:close/>
                <a:moveTo>
                  <a:pt x="4496755" y="4229661"/>
                </a:moveTo>
                <a:cubicBezTo>
                  <a:pt x="4496755" y="4216373"/>
                  <a:pt x="4510044" y="4216373"/>
                  <a:pt x="4510044" y="4203749"/>
                </a:cubicBezTo>
                <a:cubicBezTo>
                  <a:pt x="4523332" y="4217037"/>
                  <a:pt x="4510044" y="4229661"/>
                  <a:pt x="4496755" y="4229661"/>
                </a:cubicBezTo>
                <a:lnTo>
                  <a:pt x="4496755" y="4229661"/>
                </a:lnTo>
                <a:close/>
                <a:moveTo>
                  <a:pt x="4496755" y="4060900"/>
                </a:moveTo>
                <a:cubicBezTo>
                  <a:pt x="4470843" y="4060900"/>
                  <a:pt x="4470843" y="4060900"/>
                  <a:pt x="4457555" y="4047611"/>
                </a:cubicBezTo>
                <a:cubicBezTo>
                  <a:pt x="4470843" y="4047611"/>
                  <a:pt x="4470843" y="4060900"/>
                  <a:pt x="4483467" y="4047611"/>
                </a:cubicBezTo>
                <a:cubicBezTo>
                  <a:pt x="4483467" y="4048276"/>
                  <a:pt x="4496755" y="4048276"/>
                  <a:pt x="4496755" y="4060900"/>
                </a:cubicBezTo>
                <a:lnTo>
                  <a:pt x="4496755" y="4060900"/>
                </a:lnTo>
                <a:close/>
                <a:moveTo>
                  <a:pt x="4470843" y="3931339"/>
                </a:moveTo>
                <a:lnTo>
                  <a:pt x="4470843" y="3944627"/>
                </a:lnTo>
                <a:cubicBezTo>
                  <a:pt x="4470843" y="3944627"/>
                  <a:pt x="4470843" y="3931339"/>
                  <a:pt x="4484131" y="3944627"/>
                </a:cubicBezTo>
                <a:cubicBezTo>
                  <a:pt x="4470843" y="3957915"/>
                  <a:pt x="4458220" y="3944627"/>
                  <a:pt x="4458220" y="3957915"/>
                </a:cubicBezTo>
                <a:cubicBezTo>
                  <a:pt x="4444266" y="3957251"/>
                  <a:pt x="4470843" y="3944627"/>
                  <a:pt x="4470843" y="3931339"/>
                </a:cubicBezTo>
                <a:lnTo>
                  <a:pt x="4470843" y="3931339"/>
                </a:lnTo>
                <a:close/>
                <a:moveTo>
                  <a:pt x="4430978" y="3866226"/>
                </a:moveTo>
                <a:cubicBezTo>
                  <a:pt x="4444266" y="3866226"/>
                  <a:pt x="4444266" y="3866226"/>
                  <a:pt x="4444266" y="3866226"/>
                </a:cubicBezTo>
                <a:cubicBezTo>
                  <a:pt x="4444266" y="3879515"/>
                  <a:pt x="4444266" y="3879515"/>
                  <a:pt x="4444266" y="3879515"/>
                </a:cubicBezTo>
                <a:cubicBezTo>
                  <a:pt x="4444266" y="3879515"/>
                  <a:pt x="4430978" y="3879515"/>
                  <a:pt x="4430978" y="3866226"/>
                </a:cubicBezTo>
                <a:lnTo>
                  <a:pt x="4430978" y="3866226"/>
                </a:lnTo>
                <a:close/>
                <a:moveTo>
                  <a:pt x="4430978" y="3970539"/>
                </a:moveTo>
                <a:cubicBezTo>
                  <a:pt x="4444266" y="3970539"/>
                  <a:pt x="4444266" y="3983828"/>
                  <a:pt x="4444266" y="3996451"/>
                </a:cubicBezTo>
                <a:cubicBezTo>
                  <a:pt x="4418355" y="3996451"/>
                  <a:pt x="4430978" y="3970539"/>
                  <a:pt x="4430978" y="3970539"/>
                </a:cubicBezTo>
                <a:lnTo>
                  <a:pt x="4430978" y="3970539"/>
                </a:lnTo>
                <a:close/>
                <a:moveTo>
                  <a:pt x="4430978" y="3918715"/>
                </a:moveTo>
                <a:cubicBezTo>
                  <a:pt x="4430978" y="3918715"/>
                  <a:pt x="4444266" y="3918715"/>
                  <a:pt x="4444266" y="3932004"/>
                </a:cubicBezTo>
                <a:cubicBezTo>
                  <a:pt x="4444266" y="3931339"/>
                  <a:pt x="4430978" y="3931339"/>
                  <a:pt x="4430978" y="3918715"/>
                </a:cubicBezTo>
                <a:lnTo>
                  <a:pt x="4430978" y="3918715"/>
                </a:lnTo>
                <a:close/>
                <a:moveTo>
                  <a:pt x="4470843" y="4086812"/>
                </a:moveTo>
                <a:cubicBezTo>
                  <a:pt x="4484131" y="4086812"/>
                  <a:pt x="4470843" y="4100100"/>
                  <a:pt x="4484131" y="4100100"/>
                </a:cubicBezTo>
                <a:cubicBezTo>
                  <a:pt x="4484131" y="4100100"/>
                  <a:pt x="4470843" y="4113389"/>
                  <a:pt x="4458220" y="4113389"/>
                </a:cubicBezTo>
                <a:cubicBezTo>
                  <a:pt x="4458220" y="4113389"/>
                  <a:pt x="4471508" y="4113389"/>
                  <a:pt x="4471508" y="4126677"/>
                </a:cubicBezTo>
                <a:cubicBezTo>
                  <a:pt x="4458220" y="4126677"/>
                  <a:pt x="4458220" y="4126677"/>
                  <a:pt x="4458220" y="4126677"/>
                </a:cubicBezTo>
                <a:cubicBezTo>
                  <a:pt x="4458220" y="4113389"/>
                  <a:pt x="4444931" y="4087476"/>
                  <a:pt x="4432307" y="4087476"/>
                </a:cubicBezTo>
                <a:lnTo>
                  <a:pt x="4432307" y="4100764"/>
                </a:lnTo>
                <a:cubicBezTo>
                  <a:pt x="4432307" y="4100764"/>
                  <a:pt x="4432307" y="4100764"/>
                  <a:pt x="4419019" y="4100764"/>
                </a:cubicBezTo>
                <a:cubicBezTo>
                  <a:pt x="4419019" y="4087476"/>
                  <a:pt x="4419019" y="4087476"/>
                  <a:pt x="4419019" y="4061564"/>
                </a:cubicBezTo>
                <a:cubicBezTo>
                  <a:pt x="4430978" y="4074188"/>
                  <a:pt x="4444266" y="4100100"/>
                  <a:pt x="4470843" y="4086812"/>
                </a:cubicBezTo>
                <a:lnTo>
                  <a:pt x="4470843" y="4086812"/>
                </a:lnTo>
                <a:close/>
                <a:moveTo>
                  <a:pt x="4457555" y="4203749"/>
                </a:moveTo>
                <a:cubicBezTo>
                  <a:pt x="4457555" y="4217037"/>
                  <a:pt x="4457555" y="4217037"/>
                  <a:pt x="4470843" y="4229661"/>
                </a:cubicBezTo>
                <a:cubicBezTo>
                  <a:pt x="4484131" y="4229661"/>
                  <a:pt x="4457555" y="4229661"/>
                  <a:pt x="4444931" y="4216373"/>
                </a:cubicBezTo>
                <a:cubicBezTo>
                  <a:pt x="4457555" y="4217037"/>
                  <a:pt x="4444266" y="4203749"/>
                  <a:pt x="4457555" y="4203749"/>
                </a:cubicBezTo>
                <a:lnTo>
                  <a:pt x="4457555" y="4203749"/>
                </a:lnTo>
                <a:close/>
                <a:moveTo>
                  <a:pt x="4457555" y="4165213"/>
                </a:moveTo>
                <a:lnTo>
                  <a:pt x="4457555" y="4165213"/>
                </a:lnTo>
                <a:cubicBezTo>
                  <a:pt x="4457555" y="4151924"/>
                  <a:pt x="4457555" y="4151924"/>
                  <a:pt x="4457555" y="4151924"/>
                </a:cubicBezTo>
                <a:cubicBezTo>
                  <a:pt x="4457555" y="4151924"/>
                  <a:pt x="4470843" y="4151924"/>
                  <a:pt x="4470843" y="4165213"/>
                </a:cubicBezTo>
                <a:cubicBezTo>
                  <a:pt x="4470843" y="4165213"/>
                  <a:pt x="4457555" y="4151924"/>
                  <a:pt x="4457555" y="4165213"/>
                </a:cubicBezTo>
                <a:lnTo>
                  <a:pt x="4457555" y="4165213"/>
                </a:lnTo>
                <a:close/>
                <a:moveTo>
                  <a:pt x="4418355" y="4048276"/>
                </a:moveTo>
                <a:cubicBezTo>
                  <a:pt x="4418355" y="4048276"/>
                  <a:pt x="4418355" y="4048276"/>
                  <a:pt x="4418355" y="4034988"/>
                </a:cubicBezTo>
                <a:cubicBezTo>
                  <a:pt x="4418355" y="4034988"/>
                  <a:pt x="4418355" y="4048276"/>
                  <a:pt x="4431643" y="4048276"/>
                </a:cubicBezTo>
                <a:cubicBezTo>
                  <a:pt x="4418355" y="4048276"/>
                  <a:pt x="4418355" y="4048276"/>
                  <a:pt x="4418355" y="4048276"/>
                </a:cubicBezTo>
                <a:lnTo>
                  <a:pt x="4418355" y="4048276"/>
                </a:lnTo>
                <a:close/>
                <a:moveTo>
                  <a:pt x="4405067" y="3814402"/>
                </a:moveTo>
                <a:cubicBezTo>
                  <a:pt x="4405067" y="3801114"/>
                  <a:pt x="4405067" y="3801114"/>
                  <a:pt x="4418355" y="3801114"/>
                </a:cubicBezTo>
                <a:cubicBezTo>
                  <a:pt x="4418355" y="3814402"/>
                  <a:pt x="4405067" y="3814402"/>
                  <a:pt x="4405067" y="3814402"/>
                </a:cubicBezTo>
                <a:cubicBezTo>
                  <a:pt x="4405067" y="3814402"/>
                  <a:pt x="4405067" y="3814402"/>
                  <a:pt x="4405067" y="3801114"/>
                </a:cubicBezTo>
                <a:cubicBezTo>
                  <a:pt x="4405067" y="3801778"/>
                  <a:pt x="4405067" y="3801778"/>
                  <a:pt x="4405067" y="3814402"/>
                </a:cubicBezTo>
                <a:lnTo>
                  <a:pt x="4405067" y="3814402"/>
                </a:lnTo>
                <a:close/>
                <a:moveTo>
                  <a:pt x="4365866" y="4048276"/>
                </a:moveTo>
                <a:cubicBezTo>
                  <a:pt x="4365866" y="4048276"/>
                  <a:pt x="4365866" y="4048276"/>
                  <a:pt x="4352578" y="4048276"/>
                </a:cubicBezTo>
                <a:cubicBezTo>
                  <a:pt x="4352578" y="4048276"/>
                  <a:pt x="4365866" y="4034988"/>
                  <a:pt x="4365866" y="4048276"/>
                </a:cubicBezTo>
                <a:lnTo>
                  <a:pt x="4365866" y="4048276"/>
                </a:lnTo>
                <a:close/>
                <a:moveTo>
                  <a:pt x="4379154" y="4255573"/>
                </a:moveTo>
                <a:lnTo>
                  <a:pt x="4379154" y="4268861"/>
                </a:lnTo>
                <a:cubicBezTo>
                  <a:pt x="4365866" y="4268861"/>
                  <a:pt x="4365866" y="4255573"/>
                  <a:pt x="4365866" y="4255573"/>
                </a:cubicBezTo>
                <a:lnTo>
                  <a:pt x="4379154" y="4255573"/>
                </a:lnTo>
                <a:lnTo>
                  <a:pt x="4379154" y="4255573"/>
                </a:lnTo>
                <a:close/>
                <a:moveTo>
                  <a:pt x="4326665" y="4203749"/>
                </a:moveTo>
                <a:cubicBezTo>
                  <a:pt x="4339954" y="4203749"/>
                  <a:pt x="4339954" y="4203749"/>
                  <a:pt x="4352578" y="4203749"/>
                </a:cubicBezTo>
                <a:cubicBezTo>
                  <a:pt x="4352578" y="4217037"/>
                  <a:pt x="4352578" y="4229661"/>
                  <a:pt x="4339289" y="4242949"/>
                </a:cubicBezTo>
                <a:cubicBezTo>
                  <a:pt x="4326001" y="4229661"/>
                  <a:pt x="4339289" y="4229661"/>
                  <a:pt x="4352578" y="4217037"/>
                </a:cubicBezTo>
                <a:cubicBezTo>
                  <a:pt x="4352578" y="4217037"/>
                  <a:pt x="4352578" y="4217037"/>
                  <a:pt x="4339289" y="4217037"/>
                </a:cubicBezTo>
                <a:cubicBezTo>
                  <a:pt x="4339289" y="4217037"/>
                  <a:pt x="4339289" y="4230325"/>
                  <a:pt x="4326001" y="4230325"/>
                </a:cubicBezTo>
                <a:cubicBezTo>
                  <a:pt x="4326665" y="4217037"/>
                  <a:pt x="4339289" y="4203749"/>
                  <a:pt x="4326665" y="4203749"/>
                </a:cubicBezTo>
                <a:lnTo>
                  <a:pt x="4326665" y="4203749"/>
                </a:lnTo>
                <a:close/>
                <a:moveTo>
                  <a:pt x="4300089" y="3749954"/>
                </a:moveTo>
                <a:cubicBezTo>
                  <a:pt x="4313377" y="3736666"/>
                  <a:pt x="4313377" y="3736666"/>
                  <a:pt x="4313377" y="3736666"/>
                </a:cubicBezTo>
                <a:cubicBezTo>
                  <a:pt x="4300089" y="3736666"/>
                  <a:pt x="4300089" y="3736666"/>
                  <a:pt x="4300089" y="3736666"/>
                </a:cubicBezTo>
                <a:cubicBezTo>
                  <a:pt x="4300089" y="3723377"/>
                  <a:pt x="4313377" y="3736666"/>
                  <a:pt x="4313377" y="3736666"/>
                </a:cubicBezTo>
                <a:lnTo>
                  <a:pt x="4313377" y="3736666"/>
                </a:lnTo>
                <a:cubicBezTo>
                  <a:pt x="4313377" y="3736666"/>
                  <a:pt x="4313377" y="3749954"/>
                  <a:pt x="4300089" y="3749954"/>
                </a:cubicBezTo>
                <a:lnTo>
                  <a:pt x="4300089" y="3749954"/>
                </a:lnTo>
                <a:close/>
                <a:moveTo>
                  <a:pt x="4326665" y="4191125"/>
                </a:moveTo>
                <a:cubicBezTo>
                  <a:pt x="4313377" y="4191125"/>
                  <a:pt x="4326665" y="4177837"/>
                  <a:pt x="4313377" y="4177837"/>
                </a:cubicBezTo>
                <a:cubicBezTo>
                  <a:pt x="4313377" y="4164548"/>
                  <a:pt x="4326665" y="4177837"/>
                  <a:pt x="4326665" y="4164548"/>
                </a:cubicBezTo>
                <a:cubicBezTo>
                  <a:pt x="4339289" y="4177837"/>
                  <a:pt x="4326665" y="4191125"/>
                  <a:pt x="4326665" y="4191125"/>
                </a:cubicBezTo>
                <a:lnTo>
                  <a:pt x="4326665" y="4191125"/>
                </a:lnTo>
                <a:close/>
                <a:moveTo>
                  <a:pt x="4326665" y="4242949"/>
                </a:moveTo>
                <a:cubicBezTo>
                  <a:pt x="4339954" y="4242949"/>
                  <a:pt x="4339954" y="4242949"/>
                  <a:pt x="4339954" y="4242949"/>
                </a:cubicBezTo>
                <a:cubicBezTo>
                  <a:pt x="4339954" y="4256238"/>
                  <a:pt x="4326665" y="4256238"/>
                  <a:pt x="4326665" y="4256238"/>
                </a:cubicBezTo>
                <a:cubicBezTo>
                  <a:pt x="4326665" y="4256238"/>
                  <a:pt x="4326665" y="4255573"/>
                  <a:pt x="4326665" y="4242949"/>
                </a:cubicBezTo>
                <a:lnTo>
                  <a:pt x="4326665" y="4242949"/>
                </a:lnTo>
                <a:close/>
                <a:moveTo>
                  <a:pt x="4326665" y="4268861"/>
                </a:moveTo>
                <a:lnTo>
                  <a:pt x="4339954" y="4268861"/>
                </a:lnTo>
                <a:cubicBezTo>
                  <a:pt x="4326665" y="4255573"/>
                  <a:pt x="4339954" y="4255573"/>
                  <a:pt x="4339954" y="4242949"/>
                </a:cubicBezTo>
                <a:cubicBezTo>
                  <a:pt x="4353242" y="4242949"/>
                  <a:pt x="4353242" y="4242949"/>
                  <a:pt x="4353242" y="4242949"/>
                </a:cubicBezTo>
                <a:cubicBezTo>
                  <a:pt x="4353242" y="4256238"/>
                  <a:pt x="4353242" y="4256238"/>
                  <a:pt x="4353242" y="4256238"/>
                </a:cubicBezTo>
                <a:cubicBezTo>
                  <a:pt x="4339289" y="4242949"/>
                  <a:pt x="4352578" y="4268861"/>
                  <a:pt x="4326665" y="4268861"/>
                </a:cubicBezTo>
                <a:lnTo>
                  <a:pt x="4326665" y="4268861"/>
                </a:lnTo>
                <a:close/>
                <a:moveTo>
                  <a:pt x="4365866" y="4294774"/>
                </a:moveTo>
                <a:cubicBezTo>
                  <a:pt x="4352578" y="4281485"/>
                  <a:pt x="4352578" y="4281485"/>
                  <a:pt x="4352578" y="4255573"/>
                </a:cubicBezTo>
                <a:cubicBezTo>
                  <a:pt x="4365866" y="4268861"/>
                  <a:pt x="4365866" y="4281485"/>
                  <a:pt x="4378490" y="4294774"/>
                </a:cubicBezTo>
                <a:cubicBezTo>
                  <a:pt x="4379154" y="4307398"/>
                  <a:pt x="4365866" y="4281485"/>
                  <a:pt x="4365866" y="4294774"/>
                </a:cubicBezTo>
                <a:lnTo>
                  <a:pt x="4365866" y="4294774"/>
                </a:lnTo>
                <a:close/>
                <a:moveTo>
                  <a:pt x="4365866" y="4359222"/>
                </a:moveTo>
                <a:cubicBezTo>
                  <a:pt x="4379154" y="4333310"/>
                  <a:pt x="4391778" y="4345934"/>
                  <a:pt x="4379154" y="4320021"/>
                </a:cubicBezTo>
                <a:cubicBezTo>
                  <a:pt x="4405067" y="4320686"/>
                  <a:pt x="4391778" y="4359222"/>
                  <a:pt x="4365866" y="4359222"/>
                </a:cubicBezTo>
                <a:lnTo>
                  <a:pt x="4365866" y="4359222"/>
                </a:lnTo>
                <a:close/>
                <a:moveTo>
                  <a:pt x="4391778" y="3931339"/>
                </a:moveTo>
                <a:cubicBezTo>
                  <a:pt x="4378490" y="3931339"/>
                  <a:pt x="4378490" y="3931339"/>
                  <a:pt x="4378490" y="3918051"/>
                </a:cubicBezTo>
                <a:lnTo>
                  <a:pt x="4378490" y="3918051"/>
                </a:lnTo>
                <a:cubicBezTo>
                  <a:pt x="4391778" y="3918051"/>
                  <a:pt x="4404402" y="3931339"/>
                  <a:pt x="4404402" y="3918051"/>
                </a:cubicBezTo>
                <a:cubicBezTo>
                  <a:pt x="4417690" y="3918051"/>
                  <a:pt x="4404402" y="3931339"/>
                  <a:pt x="4404402" y="3931339"/>
                </a:cubicBezTo>
                <a:cubicBezTo>
                  <a:pt x="4391778" y="3931339"/>
                  <a:pt x="4391778" y="3918715"/>
                  <a:pt x="4391778" y="3931339"/>
                </a:cubicBezTo>
                <a:lnTo>
                  <a:pt x="4391778" y="3931339"/>
                </a:lnTo>
                <a:close/>
                <a:moveTo>
                  <a:pt x="4444266" y="4346598"/>
                </a:moveTo>
                <a:cubicBezTo>
                  <a:pt x="4444266" y="4333310"/>
                  <a:pt x="4457555" y="4333310"/>
                  <a:pt x="4457555" y="4333310"/>
                </a:cubicBezTo>
                <a:cubicBezTo>
                  <a:pt x="4457555" y="4346598"/>
                  <a:pt x="4457555" y="4346598"/>
                  <a:pt x="4444266" y="4346598"/>
                </a:cubicBezTo>
                <a:lnTo>
                  <a:pt x="4444266" y="4346598"/>
                </a:lnTo>
                <a:close/>
                <a:moveTo>
                  <a:pt x="4483467" y="4333310"/>
                </a:moveTo>
                <a:cubicBezTo>
                  <a:pt x="4483467" y="4320021"/>
                  <a:pt x="4470179" y="4333310"/>
                  <a:pt x="4457555" y="4320021"/>
                </a:cubicBezTo>
                <a:cubicBezTo>
                  <a:pt x="4444266" y="4320021"/>
                  <a:pt x="4444266" y="4306733"/>
                  <a:pt x="4431643" y="4306733"/>
                </a:cubicBezTo>
                <a:cubicBezTo>
                  <a:pt x="4431643" y="4320021"/>
                  <a:pt x="4418355" y="4306733"/>
                  <a:pt x="4405731" y="4306733"/>
                </a:cubicBezTo>
                <a:cubicBezTo>
                  <a:pt x="4405731" y="4306733"/>
                  <a:pt x="4419019" y="4293445"/>
                  <a:pt x="4419019" y="4306733"/>
                </a:cubicBezTo>
                <a:cubicBezTo>
                  <a:pt x="4432307" y="4306733"/>
                  <a:pt x="4419019" y="4293445"/>
                  <a:pt x="4432307" y="4293445"/>
                </a:cubicBezTo>
                <a:cubicBezTo>
                  <a:pt x="4445596" y="4293445"/>
                  <a:pt x="4445596" y="4267533"/>
                  <a:pt x="4471508" y="4267533"/>
                </a:cubicBezTo>
                <a:cubicBezTo>
                  <a:pt x="4471508" y="4280821"/>
                  <a:pt x="4458220" y="4280821"/>
                  <a:pt x="4458220" y="4293445"/>
                </a:cubicBezTo>
                <a:cubicBezTo>
                  <a:pt x="4458220" y="4280156"/>
                  <a:pt x="4458220" y="4280156"/>
                  <a:pt x="4444931" y="4280156"/>
                </a:cubicBezTo>
                <a:cubicBezTo>
                  <a:pt x="4458220" y="4293445"/>
                  <a:pt x="4484131" y="4306069"/>
                  <a:pt x="4470843" y="4306069"/>
                </a:cubicBezTo>
                <a:cubicBezTo>
                  <a:pt x="4484131" y="4319357"/>
                  <a:pt x="4470843" y="4292780"/>
                  <a:pt x="4484131" y="4292780"/>
                </a:cubicBezTo>
                <a:cubicBezTo>
                  <a:pt x="4484131" y="4306069"/>
                  <a:pt x="4497420" y="4318692"/>
                  <a:pt x="4497420" y="4331981"/>
                </a:cubicBezTo>
                <a:lnTo>
                  <a:pt x="4483467" y="4331981"/>
                </a:lnTo>
                <a:lnTo>
                  <a:pt x="4483467" y="4333310"/>
                </a:lnTo>
                <a:close/>
                <a:moveTo>
                  <a:pt x="4470843" y="4268861"/>
                </a:moveTo>
                <a:cubicBezTo>
                  <a:pt x="4484131" y="4282150"/>
                  <a:pt x="4470843" y="4294774"/>
                  <a:pt x="4470843" y="4294774"/>
                </a:cubicBezTo>
                <a:cubicBezTo>
                  <a:pt x="4470843" y="4281485"/>
                  <a:pt x="4470843" y="4281485"/>
                  <a:pt x="4470843" y="4268861"/>
                </a:cubicBezTo>
                <a:lnTo>
                  <a:pt x="4470843" y="4268861"/>
                </a:lnTo>
                <a:close/>
                <a:moveTo>
                  <a:pt x="4523332" y="4255573"/>
                </a:moveTo>
                <a:cubicBezTo>
                  <a:pt x="4523332" y="4255573"/>
                  <a:pt x="4497420" y="4255573"/>
                  <a:pt x="4510044" y="4255573"/>
                </a:cubicBezTo>
                <a:cubicBezTo>
                  <a:pt x="4496755" y="4268861"/>
                  <a:pt x="4496755" y="4255573"/>
                  <a:pt x="4496755" y="4255573"/>
                </a:cubicBezTo>
                <a:cubicBezTo>
                  <a:pt x="4483467" y="4255573"/>
                  <a:pt x="4496755" y="4255573"/>
                  <a:pt x="4483467" y="4268861"/>
                </a:cubicBezTo>
                <a:cubicBezTo>
                  <a:pt x="4483467" y="4255573"/>
                  <a:pt x="4470179" y="4242949"/>
                  <a:pt x="4457555" y="4255573"/>
                </a:cubicBezTo>
                <a:cubicBezTo>
                  <a:pt x="4444266" y="4242285"/>
                  <a:pt x="4457555" y="4242285"/>
                  <a:pt x="4444266" y="4229661"/>
                </a:cubicBezTo>
                <a:cubicBezTo>
                  <a:pt x="4470179" y="4229661"/>
                  <a:pt x="4510044" y="4255573"/>
                  <a:pt x="4522668" y="4242949"/>
                </a:cubicBezTo>
                <a:cubicBezTo>
                  <a:pt x="4535956" y="4242949"/>
                  <a:pt x="4523332" y="4255573"/>
                  <a:pt x="4523332" y="4255573"/>
                </a:cubicBezTo>
                <a:lnTo>
                  <a:pt x="4523332" y="4255573"/>
                </a:lnTo>
                <a:close/>
                <a:moveTo>
                  <a:pt x="4523332" y="4203749"/>
                </a:moveTo>
                <a:cubicBezTo>
                  <a:pt x="4510044" y="4190460"/>
                  <a:pt x="4536620" y="4203749"/>
                  <a:pt x="4536620" y="4203749"/>
                </a:cubicBezTo>
                <a:cubicBezTo>
                  <a:pt x="4535956" y="4229661"/>
                  <a:pt x="4535956" y="4203749"/>
                  <a:pt x="4523332" y="4203749"/>
                </a:cubicBezTo>
                <a:lnTo>
                  <a:pt x="4523332" y="4203749"/>
                </a:lnTo>
                <a:close/>
                <a:moveTo>
                  <a:pt x="4588445" y="4281485"/>
                </a:moveTo>
                <a:cubicBezTo>
                  <a:pt x="4575156" y="4281485"/>
                  <a:pt x="4575156" y="4294774"/>
                  <a:pt x="4562532" y="4294774"/>
                </a:cubicBezTo>
                <a:cubicBezTo>
                  <a:pt x="4562532" y="4281485"/>
                  <a:pt x="4562532" y="4281485"/>
                  <a:pt x="4562532" y="4281485"/>
                </a:cubicBezTo>
                <a:cubicBezTo>
                  <a:pt x="4562532" y="4268197"/>
                  <a:pt x="4575821" y="4281485"/>
                  <a:pt x="4575821" y="4268197"/>
                </a:cubicBezTo>
                <a:lnTo>
                  <a:pt x="4575821" y="4268197"/>
                </a:lnTo>
                <a:cubicBezTo>
                  <a:pt x="4588445" y="4268861"/>
                  <a:pt x="4575821" y="4281485"/>
                  <a:pt x="4588445" y="4281485"/>
                </a:cubicBezTo>
                <a:lnTo>
                  <a:pt x="4588445" y="4281485"/>
                </a:lnTo>
                <a:lnTo>
                  <a:pt x="4588445" y="4281485"/>
                </a:lnTo>
                <a:close/>
                <a:moveTo>
                  <a:pt x="4667510" y="4203749"/>
                </a:moveTo>
                <a:cubicBezTo>
                  <a:pt x="4654222" y="4229661"/>
                  <a:pt x="4628310" y="4229661"/>
                  <a:pt x="4641598" y="4255573"/>
                </a:cubicBezTo>
                <a:cubicBezTo>
                  <a:pt x="4628310" y="4268861"/>
                  <a:pt x="4615686" y="4268861"/>
                  <a:pt x="4628310" y="4294774"/>
                </a:cubicBezTo>
                <a:cubicBezTo>
                  <a:pt x="4615021" y="4294774"/>
                  <a:pt x="4615021" y="4308062"/>
                  <a:pt x="4602397" y="4308062"/>
                </a:cubicBezTo>
                <a:cubicBezTo>
                  <a:pt x="4602397" y="4294774"/>
                  <a:pt x="4615686" y="4282150"/>
                  <a:pt x="4602397" y="4256238"/>
                </a:cubicBezTo>
                <a:cubicBezTo>
                  <a:pt x="4589109" y="4269526"/>
                  <a:pt x="4563197" y="4242949"/>
                  <a:pt x="4563197" y="4269526"/>
                </a:cubicBezTo>
                <a:cubicBezTo>
                  <a:pt x="4563197" y="4269526"/>
                  <a:pt x="4563197" y="4269526"/>
                  <a:pt x="4563197" y="4256238"/>
                </a:cubicBezTo>
                <a:cubicBezTo>
                  <a:pt x="4563197" y="4256238"/>
                  <a:pt x="4576485" y="4256238"/>
                  <a:pt x="4563197" y="4256238"/>
                </a:cubicBezTo>
                <a:cubicBezTo>
                  <a:pt x="4563197" y="4242949"/>
                  <a:pt x="4589109" y="4242949"/>
                  <a:pt x="4576485" y="4256238"/>
                </a:cubicBezTo>
                <a:cubicBezTo>
                  <a:pt x="4589773" y="4242949"/>
                  <a:pt x="4602397" y="4256238"/>
                  <a:pt x="4602397" y="4242949"/>
                </a:cubicBezTo>
                <a:cubicBezTo>
                  <a:pt x="4602397" y="4256238"/>
                  <a:pt x="4615686" y="4256238"/>
                  <a:pt x="4615686" y="4256238"/>
                </a:cubicBezTo>
                <a:cubicBezTo>
                  <a:pt x="4615686" y="4242949"/>
                  <a:pt x="4628974" y="4242949"/>
                  <a:pt x="4628974" y="4230325"/>
                </a:cubicBezTo>
                <a:cubicBezTo>
                  <a:pt x="4615686" y="4243614"/>
                  <a:pt x="4615686" y="4230325"/>
                  <a:pt x="4603062" y="4230325"/>
                </a:cubicBezTo>
                <a:cubicBezTo>
                  <a:pt x="4603062" y="4217037"/>
                  <a:pt x="4603062" y="4217037"/>
                  <a:pt x="4603062" y="4217037"/>
                </a:cubicBezTo>
                <a:cubicBezTo>
                  <a:pt x="4589773" y="4230325"/>
                  <a:pt x="4563861" y="4217037"/>
                  <a:pt x="4577149" y="4242949"/>
                </a:cubicBezTo>
                <a:cubicBezTo>
                  <a:pt x="4563861" y="4242949"/>
                  <a:pt x="4563861" y="4242949"/>
                  <a:pt x="4563861" y="4256238"/>
                </a:cubicBezTo>
                <a:cubicBezTo>
                  <a:pt x="4550573" y="4256238"/>
                  <a:pt x="4550573" y="4242949"/>
                  <a:pt x="4550573" y="4230325"/>
                </a:cubicBezTo>
                <a:cubicBezTo>
                  <a:pt x="4550573" y="4230325"/>
                  <a:pt x="4550573" y="4230325"/>
                  <a:pt x="4563861" y="4230325"/>
                </a:cubicBezTo>
                <a:cubicBezTo>
                  <a:pt x="4563861" y="4217037"/>
                  <a:pt x="4550573" y="4204413"/>
                  <a:pt x="4537949" y="4191125"/>
                </a:cubicBezTo>
                <a:cubicBezTo>
                  <a:pt x="4551238" y="4191125"/>
                  <a:pt x="4551238" y="4177837"/>
                  <a:pt x="4537949" y="4177837"/>
                </a:cubicBezTo>
                <a:cubicBezTo>
                  <a:pt x="4551238" y="4164548"/>
                  <a:pt x="4537949" y="4151924"/>
                  <a:pt x="4537949" y="4138636"/>
                </a:cubicBezTo>
                <a:cubicBezTo>
                  <a:pt x="4537949" y="4151924"/>
                  <a:pt x="4537949" y="4151924"/>
                  <a:pt x="4537949" y="4164548"/>
                </a:cubicBezTo>
                <a:cubicBezTo>
                  <a:pt x="4524661" y="4164548"/>
                  <a:pt x="4524661" y="4164548"/>
                  <a:pt x="4524661" y="4151260"/>
                </a:cubicBezTo>
                <a:lnTo>
                  <a:pt x="4524661" y="4151260"/>
                </a:lnTo>
                <a:cubicBezTo>
                  <a:pt x="4537949" y="4151260"/>
                  <a:pt x="4537949" y="4137972"/>
                  <a:pt x="4524661" y="4125348"/>
                </a:cubicBezTo>
                <a:cubicBezTo>
                  <a:pt x="4537949" y="4138636"/>
                  <a:pt x="4563861" y="4151260"/>
                  <a:pt x="4563861" y="4164548"/>
                </a:cubicBezTo>
                <a:cubicBezTo>
                  <a:pt x="4550573" y="4164548"/>
                  <a:pt x="4550573" y="4164548"/>
                  <a:pt x="4550573" y="4177837"/>
                </a:cubicBezTo>
                <a:lnTo>
                  <a:pt x="4563861" y="4177837"/>
                </a:lnTo>
                <a:lnTo>
                  <a:pt x="4577149" y="4164548"/>
                </a:lnTo>
                <a:cubicBezTo>
                  <a:pt x="4577149" y="4177837"/>
                  <a:pt x="4616350" y="4151260"/>
                  <a:pt x="4603062" y="4177837"/>
                </a:cubicBezTo>
                <a:cubicBezTo>
                  <a:pt x="4616350" y="4177837"/>
                  <a:pt x="4603062" y="4164548"/>
                  <a:pt x="4616350" y="4164548"/>
                </a:cubicBezTo>
                <a:cubicBezTo>
                  <a:pt x="4616350" y="4177837"/>
                  <a:pt x="4629638" y="4177837"/>
                  <a:pt x="4629638" y="4190460"/>
                </a:cubicBezTo>
                <a:cubicBezTo>
                  <a:pt x="4616350" y="4177172"/>
                  <a:pt x="4616350" y="4203749"/>
                  <a:pt x="4603726" y="4203749"/>
                </a:cubicBezTo>
                <a:cubicBezTo>
                  <a:pt x="4603726" y="4190460"/>
                  <a:pt x="4590437" y="4190460"/>
                  <a:pt x="4590437" y="4177837"/>
                </a:cubicBezTo>
                <a:cubicBezTo>
                  <a:pt x="4577149" y="4191125"/>
                  <a:pt x="4577149" y="4191125"/>
                  <a:pt x="4577149" y="4203749"/>
                </a:cubicBezTo>
                <a:cubicBezTo>
                  <a:pt x="4563861" y="4190460"/>
                  <a:pt x="4577149" y="4190460"/>
                  <a:pt x="4563861" y="4203749"/>
                </a:cubicBezTo>
                <a:cubicBezTo>
                  <a:pt x="4563861" y="4217037"/>
                  <a:pt x="4577149" y="4217037"/>
                  <a:pt x="4577149" y="4217037"/>
                </a:cubicBezTo>
                <a:cubicBezTo>
                  <a:pt x="4590437" y="4217037"/>
                  <a:pt x="4603062" y="4203749"/>
                  <a:pt x="4616350" y="4191125"/>
                </a:cubicBezTo>
                <a:cubicBezTo>
                  <a:pt x="4629638" y="4204413"/>
                  <a:pt x="4629638" y="4204413"/>
                  <a:pt x="4629638" y="4217037"/>
                </a:cubicBezTo>
                <a:cubicBezTo>
                  <a:pt x="4629638" y="4217037"/>
                  <a:pt x="4629638" y="4203749"/>
                  <a:pt x="4642926" y="4203749"/>
                </a:cubicBezTo>
                <a:cubicBezTo>
                  <a:pt x="4629638" y="4190460"/>
                  <a:pt x="4642926" y="4190460"/>
                  <a:pt x="4642926" y="4177837"/>
                </a:cubicBezTo>
                <a:cubicBezTo>
                  <a:pt x="4656215" y="4177837"/>
                  <a:pt x="4642926" y="4203749"/>
                  <a:pt x="4656215" y="4191125"/>
                </a:cubicBezTo>
                <a:cubicBezTo>
                  <a:pt x="4669503" y="4204413"/>
                  <a:pt x="4642926" y="4204413"/>
                  <a:pt x="4656215" y="4217037"/>
                </a:cubicBezTo>
                <a:lnTo>
                  <a:pt x="4667510" y="4203749"/>
                </a:lnTo>
                <a:cubicBezTo>
                  <a:pt x="4667510" y="4203749"/>
                  <a:pt x="4680798" y="4203749"/>
                  <a:pt x="4680798" y="4217037"/>
                </a:cubicBezTo>
                <a:cubicBezTo>
                  <a:pt x="4667510" y="4217037"/>
                  <a:pt x="4667510" y="4217037"/>
                  <a:pt x="4667510" y="4203749"/>
                </a:cubicBezTo>
                <a:lnTo>
                  <a:pt x="4667510" y="4203749"/>
                </a:lnTo>
                <a:close/>
                <a:moveTo>
                  <a:pt x="4680133" y="4060900"/>
                </a:moveTo>
                <a:cubicBezTo>
                  <a:pt x="4680133" y="4074188"/>
                  <a:pt x="4666845" y="4060900"/>
                  <a:pt x="4666845" y="4060900"/>
                </a:cubicBezTo>
                <a:lnTo>
                  <a:pt x="4666845" y="4060900"/>
                </a:lnTo>
                <a:cubicBezTo>
                  <a:pt x="4680133" y="4060900"/>
                  <a:pt x="4680133" y="4047611"/>
                  <a:pt x="4680133" y="4047611"/>
                </a:cubicBezTo>
                <a:cubicBezTo>
                  <a:pt x="4680133" y="4047611"/>
                  <a:pt x="4680133" y="4047611"/>
                  <a:pt x="4693422" y="4047611"/>
                </a:cubicBezTo>
                <a:cubicBezTo>
                  <a:pt x="4693422" y="4060900"/>
                  <a:pt x="4667510" y="4060900"/>
                  <a:pt x="4680133" y="4060900"/>
                </a:cubicBezTo>
                <a:lnTo>
                  <a:pt x="4680133" y="4060900"/>
                </a:lnTo>
                <a:close/>
                <a:moveTo>
                  <a:pt x="4706710" y="3788490"/>
                </a:moveTo>
                <a:cubicBezTo>
                  <a:pt x="4719998" y="3788490"/>
                  <a:pt x="4706710" y="3801778"/>
                  <a:pt x="4706710" y="3801778"/>
                </a:cubicBezTo>
                <a:cubicBezTo>
                  <a:pt x="4706710" y="3801778"/>
                  <a:pt x="4693422" y="3801778"/>
                  <a:pt x="4693422" y="3788490"/>
                </a:cubicBezTo>
                <a:lnTo>
                  <a:pt x="4706710" y="3788490"/>
                </a:lnTo>
                <a:lnTo>
                  <a:pt x="4706710" y="3788490"/>
                </a:lnTo>
                <a:close/>
                <a:moveTo>
                  <a:pt x="4706710" y="3866226"/>
                </a:moveTo>
                <a:cubicBezTo>
                  <a:pt x="4680798" y="3852938"/>
                  <a:pt x="4706710" y="3852938"/>
                  <a:pt x="4719998" y="3852938"/>
                </a:cubicBezTo>
                <a:cubicBezTo>
                  <a:pt x="4719998" y="3866226"/>
                  <a:pt x="4693422" y="3853602"/>
                  <a:pt x="4706710" y="3866226"/>
                </a:cubicBezTo>
                <a:lnTo>
                  <a:pt x="4706710" y="3866226"/>
                </a:lnTo>
                <a:close/>
                <a:moveTo>
                  <a:pt x="4732622" y="4463535"/>
                </a:moveTo>
                <a:cubicBezTo>
                  <a:pt x="4719334" y="4437623"/>
                  <a:pt x="4719334" y="4450247"/>
                  <a:pt x="4706710" y="4424334"/>
                </a:cubicBezTo>
                <a:cubicBezTo>
                  <a:pt x="4719998" y="4424334"/>
                  <a:pt x="4719998" y="4437623"/>
                  <a:pt x="4732622" y="4437623"/>
                </a:cubicBezTo>
                <a:cubicBezTo>
                  <a:pt x="4745911" y="4450247"/>
                  <a:pt x="4732622" y="4450247"/>
                  <a:pt x="4732622" y="4463535"/>
                </a:cubicBezTo>
                <a:lnTo>
                  <a:pt x="4732622" y="4463535"/>
                </a:lnTo>
                <a:close/>
                <a:moveTo>
                  <a:pt x="4719998" y="4086812"/>
                </a:moveTo>
                <a:cubicBezTo>
                  <a:pt x="4719998" y="4073524"/>
                  <a:pt x="4733287" y="4060900"/>
                  <a:pt x="4745911" y="4060900"/>
                </a:cubicBezTo>
                <a:cubicBezTo>
                  <a:pt x="4745911" y="4074188"/>
                  <a:pt x="4732622" y="4074188"/>
                  <a:pt x="4719998" y="4086812"/>
                </a:cubicBezTo>
                <a:lnTo>
                  <a:pt x="4719998" y="4086812"/>
                </a:lnTo>
                <a:close/>
                <a:moveTo>
                  <a:pt x="4772487" y="4463535"/>
                </a:moveTo>
                <a:cubicBezTo>
                  <a:pt x="4759199" y="4463535"/>
                  <a:pt x="4759199" y="4450247"/>
                  <a:pt x="4746575" y="4450247"/>
                </a:cubicBezTo>
                <a:cubicBezTo>
                  <a:pt x="4759863" y="4424334"/>
                  <a:pt x="4772487" y="4436958"/>
                  <a:pt x="4785775" y="4450247"/>
                </a:cubicBezTo>
                <a:cubicBezTo>
                  <a:pt x="4772487" y="4450247"/>
                  <a:pt x="4785111" y="4450247"/>
                  <a:pt x="4772487" y="4463535"/>
                </a:cubicBezTo>
                <a:lnTo>
                  <a:pt x="4772487" y="4463535"/>
                </a:lnTo>
                <a:close/>
                <a:moveTo>
                  <a:pt x="4798399" y="4177837"/>
                </a:moveTo>
                <a:cubicBezTo>
                  <a:pt x="4785111" y="4177837"/>
                  <a:pt x="4785111" y="4164548"/>
                  <a:pt x="4772487" y="4164548"/>
                </a:cubicBezTo>
                <a:cubicBezTo>
                  <a:pt x="4772487" y="4177837"/>
                  <a:pt x="4785775" y="4177837"/>
                  <a:pt x="4785775" y="4177837"/>
                </a:cubicBezTo>
                <a:lnTo>
                  <a:pt x="4798399" y="4177837"/>
                </a:lnTo>
                <a:cubicBezTo>
                  <a:pt x="4785111" y="4191125"/>
                  <a:pt x="4772487" y="4217037"/>
                  <a:pt x="4772487" y="4229661"/>
                </a:cubicBezTo>
                <a:cubicBezTo>
                  <a:pt x="4772487" y="4229661"/>
                  <a:pt x="4759199" y="4229661"/>
                  <a:pt x="4759199" y="4216373"/>
                </a:cubicBezTo>
                <a:cubicBezTo>
                  <a:pt x="4759199" y="4203085"/>
                  <a:pt x="4772487" y="4203085"/>
                  <a:pt x="4759199" y="4190460"/>
                </a:cubicBezTo>
                <a:cubicBezTo>
                  <a:pt x="4759199" y="4177172"/>
                  <a:pt x="4759199" y="4177172"/>
                  <a:pt x="4772487" y="4164548"/>
                </a:cubicBezTo>
                <a:cubicBezTo>
                  <a:pt x="4772487" y="4151260"/>
                  <a:pt x="4759199" y="4164548"/>
                  <a:pt x="4759199" y="4151260"/>
                </a:cubicBezTo>
                <a:cubicBezTo>
                  <a:pt x="4772487" y="4137972"/>
                  <a:pt x="4785111" y="4164548"/>
                  <a:pt x="4785111" y="4151260"/>
                </a:cubicBezTo>
                <a:cubicBezTo>
                  <a:pt x="4798399" y="4137972"/>
                  <a:pt x="4785111" y="4164548"/>
                  <a:pt x="4798399" y="4151260"/>
                </a:cubicBezTo>
                <a:cubicBezTo>
                  <a:pt x="4798399" y="4165213"/>
                  <a:pt x="4785111" y="4165213"/>
                  <a:pt x="4798399" y="4177837"/>
                </a:cubicBezTo>
                <a:lnTo>
                  <a:pt x="4798399" y="4177837"/>
                </a:lnTo>
                <a:close/>
                <a:moveTo>
                  <a:pt x="4798399" y="3619729"/>
                </a:moveTo>
                <a:cubicBezTo>
                  <a:pt x="4798399" y="3619729"/>
                  <a:pt x="4798399" y="3606441"/>
                  <a:pt x="4811688" y="3606441"/>
                </a:cubicBezTo>
                <a:cubicBezTo>
                  <a:pt x="4811688" y="3593152"/>
                  <a:pt x="4811688" y="3606441"/>
                  <a:pt x="4811688" y="3606441"/>
                </a:cubicBezTo>
                <a:cubicBezTo>
                  <a:pt x="4811688" y="3606441"/>
                  <a:pt x="4811688" y="3619729"/>
                  <a:pt x="4824976" y="3619729"/>
                </a:cubicBezTo>
                <a:cubicBezTo>
                  <a:pt x="4811688" y="3619729"/>
                  <a:pt x="4838264" y="3633017"/>
                  <a:pt x="4811688" y="3633017"/>
                </a:cubicBezTo>
                <a:cubicBezTo>
                  <a:pt x="4811688" y="3619729"/>
                  <a:pt x="4798399" y="3619729"/>
                  <a:pt x="4798399" y="3619729"/>
                </a:cubicBezTo>
                <a:cubicBezTo>
                  <a:pt x="4798399" y="3633017"/>
                  <a:pt x="4811688" y="3633017"/>
                  <a:pt x="4798399" y="3633017"/>
                </a:cubicBezTo>
                <a:lnTo>
                  <a:pt x="4798399" y="3619729"/>
                </a:lnTo>
                <a:lnTo>
                  <a:pt x="4798399" y="3619729"/>
                </a:lnTo>
                <a:close/>
                <a:moveTo>
                  <a:pt x="4811688" y="3672217"/>
                </a:moveTo>
                <a:cubicBezTo>
                  <a:pt x="4811688" y="3658929"/>
                  <a:pt x="4798399" y="3646305"/>
                  <a:pt x="4798399" y="3646305"/>
                </a:cubicBezTo>
                <a:cubicBezTo>
                  <a:pt x="4824312" y="3645641"/>
                  <a:pt x="4811688" y="3658929"/>
                  <a:pt x="4811688" y="3672217"/>
                </a:cubicBezTo>
                <a:lnTo>
                  <a:pt x="4811688" y="3672217"/>
                </a:lnTo>
                <a:close/>
                <a:moveTo>
                  <a:pt x="4798399" y="4126012"/>
                </a:moveTo>
                <a:cubicBezTo>
                  <a:pt x="4798399" y="4126012"/>
                  <a:pt x="4811688" y="4126012"/>
                  <a:pt x="4811688" y="4112724"/>
                </a:cubicBezTo>
                <a:lnTo>
                  <a:pt x="4811688" y="4126012"/>
                </a:lnTo>
                <a:cubicBezTo>
                  <a:pt x="4811688" y="4139300"/>
                  <a:pt x="4811688" y="4126012"/>
                  <a:pt x="4798399" y="4126012"/>
                </a:cubicBezTo>
                <a:lnTo>
                  <a:pt x="4798399" y="4126012"/>
                </a:lnTo>
                <a:close/>
                <a:moveTo>
                  <a:pt x="4824312" y="4217037"/>
                </a:moveTo>
                <a:lnTo>
                  <a:pt x="4824312" y="4217037"/>
                </a:lnTo>
                <a:cubicBezTo>
                  <a:pt x="4824312" y="4217037"/>
                  <a:pt x="4811023" y="4217037"/>
                  <a:pt x="4811023" y="4203749"/>
                </a:cubicBezTo>
                <a:cubicBezTo>
                  <a:pt x="4824312" y="4203749"/>
                  <a:pt x="4836936" y="4203749"/>
                  <a:pt x="4836936" y="4203749"/>
                </a:cubicBezTo>
                <a:cubicBezTo>
                  <a:pt x="4850888" y="4203749"/>
                  <a:pt x="4837600" y="4217037"/>
                  <a:pt x="4824312" y="4217037"/>
                </a:cubicBezTo>
                <a:lnTo>
                  <a:pt x="4824312" y="4217037"/>
                </a:lnTo>
                <a:close/>
                <a:moveTo>
                  <a:pt x="4837600" y="4424334"/>
                </a:moveTo>
                <a:cubicBezTo>
                  <a:pt x="4837600" y="4411046"/>
                  <a:pt x="4837600" y="4411046"/>
                  <a:pt x="4850888" y="4411046"/>
                </a:cubicBezTo>
                <a:cubicBezTo>
                  <a:pt x="4850888" y="4424334"/>
                  <a:pt x="4850888" y="4424334"/>
                  <a:pt x="4837600" y="4424334"/>
                </a:cubicBezTo>
                <a:lnTo>
                  <a:pt x="4837600" y="4424334"/>
                </a:lnTo>
                <a:close/>
                <a:moveTo>
                  <a:pt x="4850888" y="4242949"/>
                </a:moveTo>
                <a:cubicBezTo>
                  <a:pt x="4837600" y="4242949"/>
                  <a:pt x="4864177" y="4242949"/>
                  <a:pt x="4850888" y="4229661"/>
                </a:cubicBezTo>
                <a:cubicBezTo>
                  <a:pt x="4864177" y="4229661"/>
                  <a:pt x="4864177" y="4229661"/>
                  <a:pt x="4864177" y="4229661"/>
                </a:cubicBezTo>
                <a:cubicBezTo>
                  <a:pt x="4864177" y="4255573"/>
                  <a:pt x="4850888" y="4242949"/>
                  <a:pt x="4850888" y="4242949"/>
                </a:cubicBezTo>
                <a:lnTo>
                  <a:pt x="4850888" y="4242949"/>
                </a:lnTo>
                <a:close/>
                <a:moveTo>
                  <a:pt x="4876801" y="4411710"/>
                </a:moveTo>
                <a:cubicBezTo>
                  <a:pt x="4863512" y="4424999"/>
                  <a:pt x="4863512" y="4411710"/>
                  <a:pt x="4863512" y="4398422"/>
                </a:cubicBezTo>
                <a:cubicBezTo>
                  <a:pt x="4876801" y="4398422"/>
                  <a:pt x="4876801" y="4398422"/>
                  <a:pt x="4876801" y="4398422"/>
                </a:cubicBezTo>
                <a:cubicBezTo>
                  <a:pt x="4876801" y="4411710"/>
                  <a:pt x="4864177" y="4411710"/>
                  <a:pt x="4876801" y="4411710"/>
                </a:cubicBezTo>
                <a:lnTo>
                  <a:pt x="4876801" y="4411710"/>
                </a:lnTo>
                <a:close/>
                <a:moveTo>
                  <a:pt x="4890089" y="4320686"/>
                </a:moveTo>
                <a:cubicBezTo>
                  <a:pt x="4864177" y="4333974"/>
                  <a:pt x="4876801" y="4307398"/>
                  <a:pt x="4876801" y="4281485"/>
                </a:cubicBezTo>
                <a:cubicBezTo>
                  <a:pt x="4903377" y="4294774"/>
                  <a:pt x="4890089" y="4294774"/>
                  <a:pt x="4890089" y="4320686"/>
                </a:cubicBezTo>
                <a:lnTo>
                  <a:pt x="4890089" y="4320686"/>
                </a:lnTo>
                <a:close/>
                <a:moveTo>
                  <a:pt x="4876801" y="4177837"/>
                </a:moveTo>
                <a:cubicBezTo>
                  <a:pt x="4890089" y="4191125"/>
                  <a:pt x="4890089" y="4203749"/>
                  <a:pt x="4902712" y="4229661"/>
                </a:cubicBezTo>
                <a:cubicBezTo>
                  <a:pt x="4876801" y="4217037"/>
                  <a:pt x="4864177" y="4203749"/>
                  <a:pt x="4876801" y="4177837"/>
                </a:cubicBezTo>
                <a:lnTo>
                  <a:pt x="4876801" y="4177837"/>
                </a:lnTo>
                <a:close/>
                <a:moveTo>
                  <a:pt x="4876801" y="3944627"/>
                </a:moveTo>
                <a:cubicBezTo>
                  <a:pt x="4876801" y="3931339"/>
                  <a:pt x="4890089" y="3944627"/>
                  <a:pt x="4890089" y="3931339"/>
                </a:cubicBezTo>
                <a:cubicBezTo>
                  <a:pt x="4890089" y="3931339"/>
                  <a:pt x="4903377" y="3931339"/>
                  <a:pt x="4903377" y="3944627"/>
                </a:cubicBezTo>
                <a:cubicBezTo>
                  <a:pt x="4890089" y="3944627"/>
                  <a:pt x="4890089" y="3944627"/>
                  <a:pt x="4876801" y="3944627"/>
                </a:cubicBezTo>
                <a:lnTo>
                  <a:pt x="4876801" y="3944627"/>
                </a:lnTo>
                <a:close/>
                <a:moveTo>
                  <a:pt x="4903377" y="3853602"/>
                </a:moveTo>
                <a:cubicBezTo>
                  <a:pt x="4903377" y="3840314"/>
                  <a:pt x="4916666" y="3866891"/>
                  <a:pt x="4929289" y="3853602"/>
                </a:cubicBezTo>
                <a:cubicBezTo>
                  <a:pt x="4929289" y="3866891"/>
                  <a:pt x="4916000" y="3866891"/>
                  <a:pt x="4903377" y="3879515"/>
                </a:cubicBezTo>
                <a:cubicBezTo>
                  <a:pt x="4903377" y="3866226"/>
                  <a:pt x="4916666" y="3853602"/>
                  <a:pt x="4903377" y="3853602"/>
                </a:cubicBezTo>
                <a:lnTo>
                  <a:pt x="4903377" y="3853602"/>
                </a:lnTo>
                <a:close/>
                <a:moveTo>
                  <a:pt x="4942577" y="4385798"/>
                </a:moveTo>
                <a:cubicBezTo>
                  <a:pt x="4942577" y="4372510"/>
                  <a:pt x="4942577" y="4359886"/>
                  <a:pt x="4942577" y="4359886"/>
                </a:cubicBezTo>
                <a:cubicBezTo>
                  <a:pt x="4955865" y="4359222"/>
                  <a:pt x="4955865" y="4385798"/>
                  <a:pt x="4942577" y="4385798"/>
                </a:cubicBezTo>
                <a:lnTo>
                  <a:pt x="4942577" y="4385798"/>
                </a:lnTo>
                <a:close/>
                <a:moveTo>
                  <a:pt x="4942577" y="4217037"/>
                </a:moveTo>
                <a:cubicBezTo>
                  <a:pt x="4942577" y="4217037"/>
                  <a:pt x="4916666" y="4203749"/>
                  <a:pt x="4916666" y="4191125"/>
                </a:cubicBezTo>
                <a:cubicBezTo>
                  <a:pt x="4929954" y="4204413"/>
                  <a:pt x="4929954" y="4204413"/>
                  <a:pt x="4942577" y="4204413"/>
                </a:cubicBezTo>
                <a:cubicBezTo>
                  <a:pt x="4942577" y="4217702"/>
                  <a:pt x="4942577" y="4217702"/>
                  <a:pt x="4955865" y="4217702"/>
                </a:cubicBezTo>
                <a:lnTo>
                  <a:pt x="4942577" y="4217702"/>
                </a:lnTo>
                <a:lnTo>
                  <a:pt x="4942577" y="4217037"/>
                </a:lnTo>
                <a:close/>
                <a:moveTo>
                  <a:pt x="4955865" y="4359222"/>
                </a:moveTo>
                <a:cubicBezTo>
                  <a:pt x="4969154" y="4359222"/>
                  <a:pt x="4969154" y="4359222"/>
                  <a:pt x="4969154" y="4359222"/>
                </a:cubicBezTo>
                <a:cubicBezTo>
                  <a:pt x="4969154" y="4372510"/>
                  <a:pt x="4955865" y="4372510"/>
                  <a:pt x="4955865" y="4359222"/>
                </a:cubicBezTo>
                <a:lnTo>
                  <a:pt x="4955865" y="4359222"/>
                </a:lnTo>
                <a:close/>
                <a:moveTo>
                  <a:pt x="4955865" y="3892803"/>
                </a:moveTo>
                <a:cubicBezTo>
                  <a:pt x="4955865" y="3906091"/>
                  <a:pt x="4955865" y="3892803"/>
                  <a:pt x="4942577" y="3892803"/>
                </a:cubicBezTo>
                <a:cubicBezTo>
                  <a:pt x="4942577" y="3879515"/>
                  <a:pt x="4955865" y="3866891"/>
                  <a:pt x="4968489" y="3853602"/>
                </a:cubicBezTo>
                <a:cubicBezTo>
                  <a:pt x="4969154" y="3879515"/>
                  <a:pt x="4969154" y="3879515"/>
                  <a:pt x="4955865" y="3892803"/>
                </a:cubicBezTo>
                <a:lnTo>
                  <a:pt x="4955865" y="3892803"/>
                </a:lnTo>
                <a:close/>
                <a:moveTo>
                  <a:pt x="4981778" y="3762578"/>
                </a:moveTo>
                <a:cubicBezTo>
                  <a:pt x="4968489" y="3749290"/>
                  <a:pt x="4968489" y="3749290"/>
                  <a:pt x="4968489" y="3723377"/>
                </a:cubicBezTo>
                <a:cubicBezTo>
                  <a:pt x="4968489" y="3736666"/>
                  <a:pt x="4968489" y="3723377"/>
                  <a:pt x="4981778" y="3710089"/>
                </a:cubicBezTo>
                <a:cubicBezTo>
                  <a:pt x="4968489" y="3710089"/>
                  <a:pt x="4968489" y="3710089"/>
                  <a:pt x="4968489" y="3696801"/>
                </a:cubicBezTo>
                <a:cubicBezTo>
                  <a:pt x="4981778" y="3696801"/>
                  <a:pt x="4968489" y="3696801"/>
                  <a:pt x="4968489" y="3696801"/>
                </a:cubicBezTo>
                <a:cubicBezTo>
                  <a:pt x="4981778" y="3696801"/>
                  <a:pt x="4994402" y="3683512"/>
                  <a:pt x="4994402" y="3710089"/>
                </a:cubicBezTo>
                <a:cubicBezTo>
                  <a:pt x="4981113" y="3710089"/>
                  <a:pt x="4981113" y="3710089"/>
                  <a:pt x="4981113" y="3710089"/>
                </a:cubicBezTo>
                <a:cubicBezTo>
                  <a:pt x="4994402" y="3710089"/>
                  <a:pt x="4994402" y="3710089"/>
                  <a:pt x="4994402" y="3723377"/>
                </a:cubicBezTo>
                <a:cubicBezTo>
                  <a:pt x="5007690" y="3723377"/>
                  <a:pt x="5007690" y="3723377"/>
                  <a:pt x="5007690" y="3723377"/>
                </a:cubicBezTo>
                <a:cubicBezTo>
                  <a:pt x="5007690" y="3723377"/>
                  <a:pt x="4994402" y="3723377"/>
                  <a:pt x="4994402" y="3736666"/>
                </a:cubicBezTo>
                <a:cubicBezTo>
                  <a:pt x="5007690" y="3736666"/>
                  <a:pt x="5007690" y="3723377"/>
                  <a:pt x="5020314" y="3723377"/>
                </a:cubicBezTo>
                <a:lnTo>
                  <a:pt x="5020314" y="3723377"/>
                </a:lnTo>
                <a:cubicBezTo>
                  <a:pt x="5007026" y="3736666"/>
                  <a:pt x="5020314" y="3736666"/>
                  <a:pt x="5007026" y="3736666"/>
                </a:cubicBezTo>
                <a:cubicBezTo>
                  <a:pt x="5007026" y="3749954"/>
                  <a:pt x="5020314" y="3749954"/>
                  <a:pt x="5020314" y="3762578"/>
                </a:cubicBezTo>
                <a:cubicBezTo>
                  <a:pt x="5033602" y="3736666"/>
                  <a:pt x="5020314" y="3775866"/>
                  <a:pt x="5033602" y="3775866"/>
                </a:cubicBezTo>
                <a:cubicBezTo>
                  <a:pt x="5046891" y="3775866"/>
                  <a:pt x="5033602" y="3762578"/>
                  <a:pt x="5046891" y="3762578"/>
                </a:cubicBezTo>
                <a:cubicBezTo>
                  <a:pt x="5060179" y="3762578"/>
                  <a:pt x="5046891" y="3788490"/>
                  <a:pt x="5060179" y="3788490"/>
                </a:cubicBezTo>
                <a:cubicBezTo>
                  <a:pt x="5060179" y="3775202"/>
                  <a:pt x="5073467" y="3775202"/>
                  <a:pt x="5073467" y="3788490"/>
                </a:cubicBezTo>
                <a:cubicBezTo>
                  <a:pt x="5073467" y="3788490"/>
                  <a:pt x="5073467" y="3788490"/>
                  <a:pt x="5060179" y="3788490"/>
                </a:cubicBezTo>
                <a:cubicBezTo>
                  <a:pt x="5060179" y="3801778"/>
                  <a:pt x="5073467" y="3801778"/>
                  <a:pt x="5060179" y="3814402"/>
                </a:cubicBezTo>
                <a:cubicBezTo>
                  <a:pt x="5073467" y="3801114"/>
                  <a:pt x="5073467" y="3801114"/>
                  <a:pt x="5086091" y="3801114"/>
                </a:cubicBezTo>
                <a:cubicBezTo>
                  <a:pt x="5072803" y="3814402"/>
                  <a:pt x="5086091" y="3840314"/>
                  <a:pt x="5060179" y="3827026"/>
                </a:cubicBezTo>
                <a:cubicBezTo>
                  <a:pt x="5073467" y="3827026"/>
                  <a:pt x="5073467" y="3827026"/>
                  <a:pt x="5073467" y="3840314"/>
                </a:cubicBezTo>
                <a:lnTo>
                  <a:pt x="5073467" y="3853602"/>
                </a:lnTo>
                <a:cubicBezTo>
                  <a:pt x="5060179" y="3853602"/>
                  <a:pt x="5073467" y="3840314"/>
                  <a:pt x="5073467" y="3840314"/>
                </a:cubicBezTo>
                <a:cubicBezTo>
                  <a:pt x="5073467" y="3840314"/>
                  <a:pt x="5060179" y="3840314"/>
                  <a:pt x="5060179" y="3853602"/>
                </a:cubicBezTo>
                <a:cubicBezTo>
                  <a:pt x="5060179" y="3866891"/>
                  <a:pt x="5073467" y="3853602"/>
                  <a:pt x="5086091" y="3853602"/>
                </a:cubicBezTo>
                <a:cubicBezTo>
                  <a:pt x="5072803" y="3866891"/>
                  <a:pt x="5086091" y="3866891"/>
                  <a:pt x="5086091" y="3879515"/>
                </a:cubicBezTo>
                <a:cubicBezTo>
                  <a:pt x="5072803" y="3879515"/>
                  <a:pt x="5072803" y="3892803"/>
                  <a:pt x="5060179" y="3892803"/>
                </a:cubicBezTo>
                <a:cubicBezTo>
                  <a:pt x="5060179" y="3892803"/>
                  <a:pt x="5060179" y="3879515"/>
                  <a:pt x="5060179" y="3866891"/>
                </a:cubicBezTo>
                <a:cubicBezTo>
                  <a:pt x="5060179" y="3866891"/>
                  <a:pt x="5060179" y="3880179"/>
                  <a:pt x="5046891" y="3892803"/>
                </a:cubicBezTo>
                <a:cubicBezTo>
                  <a:pt x="5046891" y="3879515"/>
                  <a:pt x="5046891" y="3879515"/>
                  <a:pt x="5046891" y="3892803"/>
                </a:cubicBezTo>
                <a:cubicBezTo>
                  <a:pt x="5033602" y="3879515"/>
                  <a:pt x="5046891" y="3879515"/>
                  <a:pt x="5033602" y="3866891"/>
                </a:cubicBezTo>
                <a:cubicBezTo>
                  <a:pt x="5033602" y="3853602"/>
                  <a:pt x="5046891" y="3853602"/>
                  <a:pt x="5046891" y="3840979"/>
                </a:cubicBezTo>
                <a:cubicBezTo>
                  <a:pt x="5046891" y="3840979"/>
                  <a:pt x="5033602" y="3840979"/>
                  <a:pt x="5033602" y="3827690"/>
                </a:cubicBezTo>
                <a:cubicBezTo>
                  <a:pt x="5020314" y="3840979"/>
                  <a:pt x="5033602" y="3853602"/>
                  <a:pt x="5033602" y="3853602"/>
                </a:cubicBezTo>
                <a:cubicBezTo>
                  <a:pt x="5020314" y="3853602"/>
                  <a:pt x="5020314" y="3853602"/>
                  <a:pt x="5020314" y="3866891"/>
                </a:cubicBezTo>
                <a:lnTo>
                  <a:pt x="5007026" y="3853602"/>
                </a:lnTo>
                <a:cubicBezTo>
                  <a:pt x="5007026" y="3840314"/>
                  <a:pt x="5020314" y="3853602"/>
                  <a:pt x="5020314" y="3853602"/>
                </a:cubicBezTo>
                <a:cubicBezTo>
                  <a:pt x="5020314" y="3853602"/>
                  <a:pt x="5020314" y="3853602"/>
                  <a:pt x="5020314" y="3840314"/>
                </a:cubicBezTo>
                <a:cubicBezTo>
                  <a:pt x="5020314" y="3840314"/>
                  <a:pt x="5020314" y="3853602"/>
                  <a:pt x="5007026" y="3853602"/>
                </a:cubicBezTo>
                <a:cubicBezTo>
                  <a:pt x="4993737" y="3827690"/>
                  <a:pt x="5032938" y="3814402"/>
                  <a:pt x="5046226" y="3801778"/>
                </a:cubicBezTo>
                <a:cubicBezTo>
                  <a:pt x="5046226" y="3801778"/>
                  <a:pt x="5032938" y="3801778"/>
                  <a:pt x="5046226" y="3788490"/>
                </a:cubicBezTo>
                <a:cubicBezTo>
                  <a:pt x="5032938" y="3788490"/>
                  <a:pt x="5032938" y="3788490"/>
                  <a:pt x="5032938" y="3801778"/>
                </a:cubicBezTo>
                <a:cubicBezTo>
                  <a:pt x="5019650" y="3801778"/>
                  <a:pt x="5032938" y="3801778"/>
                  <a:pt x="5019650" y="3815066"/>
                </a:cubicBezTo>
                <a:cubicBezTo>
                  <a:pt x="5019650" y="3801778"/>
                  <a:pt x="5006361" y="3801778"/>
                  <a:pt x="5006361" y="3801778"/>
                </a:cubicBezTo>
                <a:cubicBezTo>
                  <a:pt x="5006361" y="3788490"/>
                  <a:pt x="5006361" y="3788490"/>
                  <a:pt x="5006361" y="3788490"/>
                </a:cubicBezTo>
                <a:cubicBezTo>
                  <a:pt x="5006361" y="3788490"/>
                  <a:pt x="4993073" y="3788490"/>
                  <a:pt x="4980449" y="3788490"/>
                </a:cubicBezTo>
                <a:cubicBezTo>
                  <a:pt x="4980449" y="3788490"/>
                  <a:pt x="4980449" y="3788490"/>
                  <a:pt x="4980449" y="3775202"/>
                </a:cubicBezTo>
                <a:lnTo>
                  <a:pt x="4980449" y="3775202"/>
                </a:lnTo>
                <a:cubicBezTo>
                  <a:pt x="4980449" y="3761913"/>
                  <a:pt x="4993737" y="3788490"/>
                  <a:pt x="5006361" y="3788490"/>
                </a:cubicBezTo>
                <a:cubicBezTo>
                  <a:pt x="5006361" y="3788490"/>
                  <a:pt x="5006361" y="3788490"/>
                  <a:pt x="5006361" y="3775202"/>
                </a:cubicBezTo>
                <a:cubicBezTo>
                  <a:pt x="4993073" y="3775202"/>
                  <a:pt x="4993073" y="3775202"/>
                  <a:pt x="4993073" y="3761913"/>
                </a:cubicBezTo>
                <a:lnTo>
                  <a:pt x="5006361" y="3761913"/>
                </a:lnTo>
                <a:cubicBezTo>
                  <a:pt x="5006361" y="3748625"/>
                  <a:pt x="5006361" y="3761913"/>
                  <a:pt x="4993073" y="3748625"/>
                </a:cubicBezTo>
                <a:cubicBezTo>
                  <a:pt x="4993073" y="3748625"/>
                  <a:pt x="5006361" y="3761913"/>
                  <a:pt x="4993073" y="3774537"/>
                </a:cubicBezTo>
                <a:cubicBezTo>
                  <a:pt x="4979785" y="3774537"/>
                  <a:pt x="4979785" y="3761249"/>
                  <a:pt x="4967161" y="3761249"/>
                </a:cubicBezTo>
                <a:cubicBezTo>
                  <a:pt x="4969154" y="3749954"/>
                  <a:pt x="4981778" y="3762578"/>
                  <a:pt x="4981778" y="3762578"/>
                </a:cubicBezTo>
                <a:lnTo>
                  <a:pt x="4981778" y="3762578"/>
                </a:lnTo>
                <a:close/>
                <a:moveTo>
                  <a:pt x="4995066" y="3970539"/>
                </a:moveTo>
                <a:cubicBezTo>
                  <a:pt x="4981778" y="3970539"/>
                  <a:pt x="4995066" y="3944627"/>
                  <a:pt x="4981778" y="3957251"/>
                </a:cubicBezTo>
                <a:cubicBezTo>
                  <a:pt x="4981778" y="3943963"/>
                  <a:pt x="4981778" y="3943963"/>
                  <a:pt x="4995066" y="3943963"/>
                </a:cubicBezTo>
                <a:lnTo>
                  <a:pt x="4995066" y="3943963"/>
                </a:lnTo>
                <a:cubicBezTo>
                  <a:pt x="4995066" y="3957251"/>
                  <a:pt x="4995066" y="3957251"/>
                  <a:pt x="5008354" y="3957251"/>
                </a:cubicBezTo>
                <a:cubicBezTo>
                  <a:pt x="5008354" y="3957251"/>
                  <a:pt x="4995066" y="3957251"/>
                  <a:pt x="4995066" y="3970539"/>
                </a:cubicBezTo>
                <a:lnTo>
                  <a:pt x="4995066" y="3970539"/>
                </a:lnTo>
                <a:close/>
                <a:moveTo>
                  <a:pt x="5008354" y="3892803"/>
                </a:moveTo>
                <a:cubicBezTo>
                  <a:pt x="4995066" y="3892803"/>
                  <a:pt x="5008354" y="3879515"/>
                  <a:pt x="5008354" y="3866891"/>
                </a:cubicBezTo>
                <a:cubicBezTo>
                  <a:pt x="5020978" y="3866226"/>
                  <a:pt x="5008354" y="3892803"/>
                  <a:pt x="5008354" y="3892803"/>
                </a:cubicBezTo>
                <a:lnTo>
                  <a:pt x="5008354" y="3892803"/>
                </a:lnTo>
                <a:close/>
                <a:moveTo>
                  <a:pt x="4969154" y="4151924"/>
                </a:moveTo>
                <a:cubicBezTo>
                  <a:pt x="4982442" y="4138636"/>
                  <a:pt x="4995066" y="4126012"/>
                  <a:pt x="5008354" y="4151924"/>
                </a:cubicBezTo>
                <a:cubicBezTo>
                  <a:pt x="4995066" y="4139300"/>
                  <a:pt x="4981778" y="4151924"/>
                  <a:pt x="4969154" y="4151924"/>
                </a:cubicBezTo>
                <a:lnTo>
                  <a:pt x="4969154" y="4151924"/>
                </a:lnTo>
                <a:close/>
                <a:moveTo>
                  <a:pt x="4981778" y="4203749"/>
                </a:moveTo>
                <a:cubicBezTo>
                  <a:pt x="4995066" y="4190460"/>
                  <a:pt x="4981778" y="4177837"/>
                  <a:pt x="4995066" y="4164548"/>
                </a:cubicBezTo>
                <a:cubicBezTo>
                  <a:pt x="4995066" y="4177837"/>
                  <a:pt x="5008354" y="4177837"/>
                  <a:pt x="5008354" y="4190460"/>
                </a:cubicBezTo>
                <a:lnTo>
                  <a:pt x="5008354" y="4190460"/>
                </a:lnTo>
                <a:cubicBezTo>
                  <a:pt x="4995066" y="4190460"/>
                  <a:pt x="4995066" y="4190460"/>
                  <a:pt x="4995066" y="4190460"/>
                </a:cubicBezTo>
                <a:cubicBezTo>
                  <a:pt x="4995066" y="4203749"/>
                  <a:pt x="5008354" y="4190460"/>
                  <a:pt x="5008354" y="4203749"/>
                </a:cubicBezTo>
                <a:cubicBezTo>
                  <a:pt x="4995066" y="4203749"/>
                  <a:pt x="4981778" y="4203749"/>
                  <a:pt x="4981778" y="4203749"/>
                </a:cubicBezTo>
                <a:lnTo>
                  <a:pt x="4981778" y="4203749"/>
                </a:lnTo>
                <a:close/>
                <a:moveTo>
                  <a:pt x="5008354" y="4255573"/>
                </a:moveTo>
                <a:cubicBezTo>
                  <a:pt x="4995066" y="4255573"/>
                  <a:pt x="4995066" y="4255573"/>
                  <a:pt x="4995066" y="4255573"/>
                </a:cubicBezTo>
                <a:cubicBezTo>
                  <a:pt x="4995066" y="4255573"/>
                  <a:pt x="4995066" y="4242285"/>
                  <a:pt x="4995066" y="4229661"/>
                </a:cubicBezTo>
                <a:cubicBezTo>
                  <a:pt x="5008354" y="4229661"/>
                  <a:pt x="5008354" y="4242949"/>
                  <a:pt x="5008354" y="4255573"/>
                </a:cubicBezTo>
                <a:lnTo>
                  <a:pt x="5008354" y="4255573"/>
                </a:lnTo>
                <a:close/>
                <a:moveTo>
                  <a:pt x="5008354" y="4229661"/>
                </a:moveTo>
                <a:cubicBezTo>
                  <a:pt x="5008354" y="4217037"/>
                  <a:pt x="5008354" y="4217037"/>
                  <a:pt x="5008354" y="4229661"/>
                </a:cubicBezTo>
                <a:cubicBezTo>
                  <a:pt x="4995066" y="4216373"/>
                  <a:pt x="5021642" y="4216373"/>
                  <a:pt x="5008354" y="4203749"/>
                </a:cubicBezTo>
                <a:cubicBezTo>
                  <a:pt x="5020978" y="4203749"/>
                  <a:pt x="5008354" y="4217037"/>
                  <a:pt x="5008354" y="4229661"/>
                </a:cubicBezTo>
                <a:lnTo>
                  <a:pt x="5008354" y="4229661"/>
                </a:lnTo>
                <a:close/>
                <a:moveTo>
                  <a:pt x="5047555" y="3996451"/>
                </a:moveTo>
                <a:cubicBezTo>
                  <a:pt x="5034266" y="3996451"/>
                  <a:pt x="5047555" y="4009740"/>
                  <a:pt x="5034266" y="4009740"/>
                </a:cubicBezTo>
                <a:cubicBezTo>
                  <a:pt x="5034266" y="3983828"/>
                  <a:pt x="5020978" y="3983828"/>
                  <a:pt x="4995066" y="3996451"/>
                </a:cubicBezTo>
                <a:cubicBezTo>
                  <a:pt x="5008354" y="4009740"/>
                  <a:pt x="4995066" y="4009740"/>
                  <a:pt x="4995066" y="4009740"/>
                </a:cubicBezTo>
                <a:cubicBezTo>
                  <a:pt x="4981778" y="4023028"/>
                  <a:pt x="4995066" y="3970539"/>
                  <a:pt x="5008354" y="3983828"/>
                </a:cubicBezTo>
                <a:cubicBezTo>
                  <a:pt x="5008354" y="3983828"/>
                  <a:pt x="4995066" y="3983828"/>
                  <a:pt x="5008354" y="3970539"/>
                </a:cubicBezTo>
                <a:cubicBezTo>
                  <a:pt x="5021642" y="3970539"/>
                  <a:pt x="5008354" y="3983828"/>
                  <a:pt x="5008354" y="3983828"/>
                </a:cubicBezTo>
                <a:cubicBezTo>
                  <a:pt x="5008354" y="3970539"/>
                  <a:pt x="5021642" y="3944627"/>
                  <a:pt x="5021642" y="3918715"/>
                </a:cubicBezTo>
                <a:cubicBezTo>
                  <a:pt x="5034931" y="3918715"/>
                  <a:pt x="5021642" y="3905427"/>
                  <a:pt x="5034931" y="3918715"/>
                </a:cubicBezTo>
                <a:cubicBezTo>
                  <a:pt x="5034931" y="3918715"/>
                  <a:pt x="5034931" y="3892803"/>
                  <a:pt x="5021642" y="3905427"/>
                </a:cubicBezTo>
                <a:cubicBezTo>
                  <a:pt x="5021642" y="3905427"/>
                  <a:pt x="5034931" y="3905427"/>
                  <a:pt x="5034931" y="3892139"/>
                </a:cubicBezTo>
                <a:cubicBezTo>
                  <a:pt x="5034931" y="3892139"/>
                  <a:pt x="5034931" y="3918051"/>
                  <a:pt x="5034931" y="3905427"/>
                </a:cubicBezTo>
                <a:cubicBezTo>
                  <a:pt x="5048219" y="3918715"/>
                  <a:pt x="5009018" y="3944627"/>
                  <a:pt x="5034931" y="3944627"/>
                </a:cubicBezTo>
                <a:cubicBezTo>
                  <a:pt x="5021642" y="3970539"/>
                  <a:pt x="5034931" y="3957915"/>
                  <a:pt x="5034931" y="3983828"/>
                </a:cubicBezTo>
                <a:cubicBezTo>
                  <a:pt x="5048219" y="3970539"/>
                  <a:pt x="5074131" y="3997116"/>
                  <a:pt x="5074131" y="4023028"/>
                </a:cubicBezTo>
                <a:cubicBezTo>
                  <a:pt x="5060843" y="4034988"/>
                  <a:pt x="5034266" y="4022364"/>
                  <a:pt x="5047555" y="3996451"/>
                </a:cubicBezTo>
                <a:lnTo>
                  <a:pt x="5047555" y="3996451"/>
                </a:lnTo>
                <a:close/>
                <a:moveTo>
                  <a:pt x="5047555" y="4385798"/>
                </a:moveTo>
                <a:cubicBezTo>
                  <a:pt x="5060843" y="4385798"/>
                  <a:pt x="5060843" y="4385798"/>
                  <a:pt x="5060843" y="4399087"/>
                </a:cubicBezTo>
                <a:cubicBezTo>
                  <a:pt x="5060843" y="4398422"/>
                  <a:pt x="5047555" y="4398422"/>
                  <a:pt x="5047555" y="4385798"/>
                </a:cubicBezTo>
                <a:cubicBezTo>
                  <a:pt x="5047555" y="4411710"/>
                  <a:pt x="5047555" y="4385798"/>
                  <a:pt x="5047555" y="4385798"/>
                </a:cubicBezTo>
                <a:lnTo>
                  <a:pt x="5047555" y="4385798"/>
                </a:lnTo>
                <a:close/>
                <a:moveTo>
                  <a:pt x="5034266" y="4579807"/>
                </a:moveTo>
                <a:cubicBezTo>
                  <a:pt x="5034266" y="4553895"/>
                  <a:pt x="5060179" y="4566519"/>
                  <a:pt x="5047555" y="4540607"/>
                </a:cubicBezTo>
                <a:cubicBezTo>
                  <a:pt x="5060843" y="4567183"/>
                  <a:pt x="5047555" y="4579807"/>
                  <a:pt x="5034266" y="4579807"/>
                </a:cubicBezTo>
                <a:lnTo>
                  <a:pt x="5034266" y="4579807"/>
                </a:lnTo>
                <a:close/>
                <a:moveTo>
                  <a:pt x="5047555" y="4619008"/>
                </a:moveTo>
                <a:cubicBezTo>
                  <a:pt x="5047555" y="4619008"/>
                  <a:pt x="5047555" y="4619008"/>
                  <a:pt x="5034266" y="4619008"/>
                </a:cubicBezTo>
                <a:cubicBezTo>
                  <a:pt x="5047555" y="4605719"/>
                  <a:pt x="5047555" y="4579807"/>
                  <a:pt x="5060179" y="4579807"/>
                </a:cubicBezTo>
                <a:cubicBezTo>
                  <a:pt x="5046891" y="4593096"/>
                  <a:pt x="5060179" y="4593096"/>
                  <a:pt x="5060179" y="4605719"/>
                </a:cubicBezTo>
                <a:cubicBezTo>
                  <a:pt x="5060843" y="4605719"/>
                  <a:pt x="5047555" y="4605719"/>
                  <a:pt x="5047555" y="4619008"/>
                </a:cubicBezTo>
                <a:lnTo>
                  <a:pt x="5047555" y="4619008"/>
                </a:lnTo>
                <a:close/>
                <a:moveTo>
                  <a:pt x="5100044" y="4593096"/>
                </a:moveTo>
                <a:cubicBezTo>
                  <a:pt x="5086755" y="4593096"/>
                  <a:pt x="5100044" y="4593096"/>
                  <a:pt x="5086755" y="4579807"/>
                </a:cubicBezTo>
                <a:lnTo>
                  <a:pt x="5073467" y="4593096"/>
                </a:lnTo>
                <a:cubicBezTo>
                  <a:pt x="5060179" y="4593096"/>
                  <a:pt x="5073467" y="4579807"/>
                  <a:pt x="5073467" y="4567183"/>
                </a:cubicBezTo>
                <a:lnTo>
                  <a:pt x="5073467" y="4580472"/>
                </a:lnTo>
                <a:cubicBezTo>
                  <a:pt x="5086755" y="4567183"/>
                  <a:pt x="5060179" y="4554559"/>
                  <a:pt x="5073467" y="4541271"/>
                </a:cubicBezTo>
                <a:cubicBezTo>
                  <a:pt x="5073467" y="4527983"/>
                  <a:pt x="5047555" y="4541271"/>
                  <a:pt x="5060179" y="4515359"/>
                </a:cubicBezTo>
                <a:lnTo>
                  <a:pt x="5046891" y="4528647"/>
                </a:lnTo>
                <a:cubicBezTo>
                  <a:pt x="5033602" y="4515359"/>
                  <a:pt x="5046891" y="4515359"/>
                  <a:pt x="5046891" y="4502735"/>
                </a:cubicBezTo>
                <a:cubicBezTo>
                  <a:pt x="5033602" y="4502735"/>
                  <a:pt x="5020978" y="4502735"/>
                  <a:pt x="5033602" y="4489447"/>
                </a:cubicBezTo>
                <a:cubicBezTo>
                  <a:pt x="5033602" y="4502735"/>
                  <a:pt x="5046891" y="4489447"/>
                  <a:pt x="5059515" y="4489447"/>
                </a:cubicBezTo>
                <a:cubicBezTo>
                  <a:pt x="5046226" y="4515359"/>
                  <a:pt x="5072803" y="4515359"/>
                  <a:pt x="5072803" y="4515359"/>
                </a:cubicBezTo>
                <a:cubicBezTo>
                  <a:pt x="5072803" y="4528647"/>
                  <a:pt x="5072803" y="4541271"/>
                  <a:pt x="5086091" y="4554559"/>
                </a:cubicBezTo>
                <a:cubicBezTo>
                  <a:pt x="5086091" y="4554559"/>
                  <a:pt x="5072803" y="4567848"/>
                  <a:pt x="5086091" y="4580472"/>
                </a:cubicBezTo>
                <a:cubicBezTo>
                  <a:pt x="5086755" y="4579807"/>
                  <a:pt x="5100044" y="4579807"/>
                  <a:pt x="5100044" y="4593096"/>
                </a:cubicBezTo>
                <a:lnTo>
                  <a:pt x="5100044" y="4593096"/>
                </a:lnTo>
                <a:close/>
                <a:moveTo>
                  <a:pt x="5113332" y="4579807"/>
                </a:moveTo>
                <a:cubicBezTo>
                  <a:pt x="5113332" y="4566519"/>
                  <a:pt x="5113332" y="4566519"/>
                  <a:pt x="5113332" y="4566519"/>
                </a:cubicBezTo>
                <a:cubicBezTo>
                  <a:pt x="5113332" y="4553231"/>
                  <a:pt x="5113332" y="4579807"/>
                  <a:pt x="5113332" y="4566519"/>
                </a:cubicBezTo>
                <a:cubicBezTo>
                  <a:pt x="5125956" y="4567183"/>
                  <a:pt x="5113332" y="4579807"/>
                  <a:pt x="5113332" y="4579807"/>
                </a:cubicBezTo>
                <a:lnTo>
                  <a:pt x="5113332" y="4579807"/>
                </a:lnTo>
                <a:close/>
                <a:moveTo>
                  <a:pt x="5139244" y="4632296"/>
                </a:moveTo>
                <a:cubicBezTo>
                  <a:pt x="5139244" y="4619008"/>
                  <a:pt x="5152533" y="4619008"/>
                  <a:pt x="5165156" y="4619008"/>
                </a:cubicBezTo>
                <a:cubicBezTo>
                  <a:pt x="5165821" y="4632296"/>
                  <a:pt x="5152533" y="4632296"/>
                  <a:pt x="5139244" y="4632296"/>
                </a:cubicBezTo>
                <a:lnTo>
                  <a:pt x="5139244" y="4632296"/>
                </a:lnTo>
                <a:close/>
                <a:moveTo>
                  <a:pt x="5152533" y="4489447"/>
                </a:moveTo>
                <a:cubicBezTo>
                  <a:pt x="5139244" y="4489447"/>
                  <a:pt x="5139244" y="4489447"/>
                  <a:pt x="5139244" y="4489447"/>
                </a:cubicBezTo>
                <a:cubicBezTo>
                  <a:pt x="5139244" y="4502735"/>
                  <a:pt x="5125956" y="4515359"/>
                  <a:pt x="5125956" y="4528647"/>
                </a:cubicBezTo>
                <a:cubicBezTo>
                  <a:pt x="5112668" y="4528647"/>
                  <a:pt x="5112668" y="4515359"/>
                  <a:pt x="5112668" y="4515359"/>
                </a:cubicBezTo>
                <a:cubicBezTo>
                  <a:pt x="5112668" y="4528647"/>
                  <a:pt x="5112668" y="4528647"/>
                  <a:pt x="5112668" y="4528647"/>
                </a:cubicBezTo>
                <a:cubicBezTo>
                  <a:pt x="5099379" y="4541936"/>
                  <a:pt x="5112668" y="4515359"/>
                  <a:pt x="5099379" y="4528647"/>
                </a:cubicBezTo>
                <a:cubicBezTo>
                  <a:pt x="5099379" y="4515359"/>
                  <a:pt x="5099379" y="4515359"/>
                  <a:pt x="5112668" y="4515359"/>
                </a:cubicBezTo>
                <a:cubicBezTo>
                  <a:pt x="5112668" y="4502071"/>
                  <a:pt x="5099379" y="4502071"/>
                  <a:pt x="5086755" y="4502071"/>
                </a:cubicBezTo>
                <a:lnTo>
                  <a:pt x="5100044" y="4488783"/>
                </a:lnTo>
                <a:cubicBezTo>
                  <a:pt x="5100044" y="4475494"/>
                  <a:pt x="5086755" y="4488783"/>
                  <a:pt x="5086755" y="4475494"/>
                </a:cubicBezTo>
                <a:cubicBezTo>
                  <a:pt x="5073467" y="4475494"/>
                  <a:pt x="5086755" y="4488783"/>
                  <a:pt x="5073467" y="4475494"/>
                </a:cubicBezTo>
                <a:cubicBezTo>
                  <a:pt x="5073467" y="4462206"/>
                  <a:pt x="5073467" y="4475494"/>
                  <a:pt x="5073467" y="4462206"/>
                </a:cubicBezTo>
                <a:cubicBezTo>
                  <a:pt x="5060179" y="4462206"/>
                  <a:pt x="5060179" y="4462206"/>
                  <a:pt x="5060179" y="4448918"/>
                </a:cubicBezTo>
                <a:cubicBezTo>
                  <a:pt x="5060179" y="4448918"/>
                  <a:pt x="5060179" y="4462206"/>
                  <a:pt x="5046891" y="4462206"/>
                </a:cubicBezTo>
                <a:cubicBezTo>
                  <a:pt x="5046891" y="4448918"/>
                  <a:pt x="5046891" y="4448918"/>
                  <a:pt x="5046891" y="4448918"/>
                </a:cubicBezTo>
                <a:lnTo>
                  <a:pt x="5060179" y="4448918"/>
                </a:lnTo>
                <a:cubicBezTo>
                  <a:pt x="5060179" y="4435630"/>
                  <a:pt x="5046891" y="4448918"/>
                  <a:pt x="5046891" y="4423005"/>
                </a:cubicBezTo>
                <a:cubicBezTo>
                  <a:pt x="5046891" y="4436294"/>
                  <a:pt x="5060179" y="4436294"/>
                  <a:pt x="5060179" y="4448918"/>
                </a:cubicBezTo>
                <a:cubicBezTo>
                  <a:pt x="5073467" y="4448918"/>
                  <a:pt x="5073467" y="4435630"/>
                  <a:pt x="5073467" y="4435630"/>
                </a:cubicBezTo>
                <a:cubicBezTo>
                  <a:pt x="5073467" y="4422341"/>
                  <a:pt x="5073467" y="4435630"/>
                  <a:pt x="5060179" y="4435630"/>
                </a:cubicBezTo>
                <a:cubicBezTo>
                  <a:pt x="5060179" y="4422341"/>
                  <a:pt x="5073467" y="4422341"/>
                  <a:pt x="5060179" y="4422341"/>
                </a:cubicBezTo>
                <a:cubicBezTo>
                  <a:pt x="5073467" y="4422341"/>
                  <a:pt x="5060179" y="4422341"/>
                  <a:pt x="5073467" y="4422341"/>
                </a:cubicBezTo>
                <a:cubicBezTo>
                  <a:pt x="5073467" y="4422341"/>
                  <a:pt x="5073467" y="4396429"/>
                  <a:pt x="5060179" y="4396429"/>
                </a:cubicBezTo>
                <a:lnTo>
                  <a:pt x="5060179" y="4383141"/>
                </a:lnTo>
                <a:cubicBezTo>
                  <a:pt x="5073467" y="4383141"/>
                  <a:pt x="5073467" y="4383141"/>
                  <a:pt x="5086091" y="4383141"/>
                </a:cubicBezTo>
                <a:cubicBezTo>
                  <a:pt x="5086091" y="4396429"/>
                  <a:pt x="5072803" y="4383141"/>
                  <a:pt x="5072803" y="4396429"/>
                </a:cubicBezTo>
                <a:lnTo>
                  <a:pt x="5086091" y="4396429"/>
                </a:lnTo>
                <a:cubicBezTo>
                  <a:pt x="5072803" y="4422341"/>
                  <a:pt x="5099379" y="4435630"/>
                  <a:pt x="5112003" y="4448253"/>
                </a:cubicBezTo>
                <a:cubicBezTo>
                  <a:pt x="5125291" y="4448253"/>
                  <a:pt x="5125291" y="4448253"/>
                  <a:pt x="5137915" y="4461541"/>
                </a:cubicBezTo>
                <a:cubicBezTo>
                  <a:pt x="5124627" y="4461541"/>
                  <a:pt x="5137915" y="4474830"/>
                  <a:pt x="5124627" y="4487454"/>
                </a:cubicBezTo>
                <a:cubicBezTo>
                  <a:pt x="5124627" y="4487454"/>
                  <a:pt x="5124627" y="4487454"/>
                  <a:pt x="5137915" y="4487454"/>
                </a:cubicBezTo>
                <a:lnTo>
                  <a:pt x="5137915" y="4487454"/>
                </a:lnTo>
                <a:cubicBezTo>
                  <a:pt x="5137915" y="4474165"/>
                  <a:pt x="5124627" y="4461541"/>
                  <a:pt x="5151203" y="4461541"/>
                </a:cubicBezTo>
                <a:cubicBezTo>
                  <a:pt x="5137915" y="4474830"/>
                  <a:pt x="5164492" y="4487454"/>
                  <a:pt x="5164492" y="4513366"/>
                </a:cubicBezTo>
                <a:cubicBezTo>
                  <a:pt x="5164492" y="4500078"/>
                  <a:pt x="5164492" y="4526654"/>
                  <a:pt x="5177780" y="4513366"/>
                </a:cubicBezTo>
                <a:cubicBezTo>
                  <a:pt x="5177780" y="4526654"/>
                  <a:pt x="5164492" y="4526654"/>
                  <a:pt x="5164492" y="4526654"/>
                </a:cubicBezTo>
                <a:cubicBezTo>
                  <a:pt x="5164492" y="4526654"/>
                  <a:pt x="5152533" y="4515359"/>
                  <a:pt x="5152533" y="4489447"/>
                </a:cubicBezTo>
                <a:lnTo>
                  <a:pt x="5152533" y="4489447"/>
                </a:lnTo>
                <a:close/>
                <a:moveTo>
                  <a:pt x="5165821" y="4553895"/>
                </a:moveTo>
                <a:cubicBezTo>
                  <a:pt x="5165821" y="4540607"/>
                  <a:pt x="5191732" y="4553895"/>
                  <a:pt x="5179109" y="4540607"/>
                </a:cubicBezTo>
                <a:cubicBezTo>
                  <a:pt x="5192397" y="4540607"/>
                  <a:pt x="5205021" y="4553895"/>
                  <a:pt x="5205021" y="4527319"/>
                </a:cubicBezTo>
                <a:cubicBezTo>
                  <a:pt x="5205021" y="4540607"/>
                  <a:pt x="5205021" y="4540607"/>
                  <a:pt x="5205021" y="4553231"/>
                </a:cubicBezTo>
                <a:cubicBezTo>
                  <a:pt x="5191732" y="4553231"/>
                  <a:pt x="5191732" y="4566519"/>
                  <a:pt x="5179109" y="4553231"/>
                </a:cubicBezTo>
                <a:cubicBezTo>
                  <a:pt x="5192397" y="4566519"/>
                  <a:pt x="5179109" y="4566519"/>
                  <a:pt x="5192397" y="4579143"/>
                </a:cubicBezTo>
                <a:cubicBezTo>
                  <a:pt x="5178444" y="4567183"/>
                  <a:pt x="5165821" y="4567183"/>
                  <a:pt x="5165821" y="4553895"/>
                </a:cubicBezTo>
                <a:lnTo>
                  <a:pt x="5165821" y="4553895"/>
                </a:lnTo>
                <a:close/>
                <a:moveTo>
                  <a:pt x="5178444" y="4787769"/>
                </a:moveTo>
                <a:cubicBezTo>
                  <a:pt x="5178444" y="4774481"/>
                  <a:pt x="5178444" y="4774481"/>
                  <a:pt x="5178444" y="4761857"/>
                </a:cubicBezTo>
                <a:cubicBezTo>
                  <a:pt x="5191732" y="4748568"/>
                  <a:pt x="5191732" y="4787769"/>
                  <a:pt x="5178444" y="4787769"/>
                </a:cubicBezTo>
                <a:lnTo>
                  <a:pt x="5178444" y="4787769"/>
                </a:lnTo>
                <a:close/>
                <a:moveTo>
                  <a:pt x="5178444" y="4761857"/>
                </a:moveTo>
                <a:cubicBezTo>
                  <a:pt x="5178444" y="4748568"/>
                  <a:pt x="5178444" y="4761857"/>
                  <a:pt x="5165156" y="4748568"/>
                </a:cubicBezTo>
                <a:lnTo>
                  <a:pt x="5165156" y="4735280"/>
                </a:lnTo>
                <a:cubicBezTo>
                  <a:pt x="5165156" y="4735280"/>
                  <a:pt x="5165156" y="4735280"/>
                  <a:pt x="5178444" y="4735280"/>
                </a:cubicBezTo>
                <a:cubicBezTo>
                  <a:pt x="5178444" y="4748568"/>
                  <a:pt x="5178444" y="4748568"/>
                  <a:pt x="5178444" y="4748568"/>
                </a:cubicBezTo>
                <a:cubicBezTo>
                  <a:pt x="5178444" y="4748568"/>
                  <a:pt x="5178444" y="4748568"/>
                  <a:pt x="5178444" y="4735280"/>
                </a:cubicBezTo>
                <a:cubicBezTo>
                  <a:pt x="5178444" y="4735280"/>
                  <a:pt x="5178444" y="4735280"/>
                  <a:pt x="5191732" y="4735280"/>
                </a:cubicBezTo>
                <a:cubicBezTo>
                  <a:pt x="5191732" y="4748568"/>
                  <a:pt x="5178444" y="4748568"/>
                  <a:pt x="5178444" y="4761857"/>
                </a:cubicBezTo>
                <a:lnTo>
                  <a:pt x="5178444" y="4761857"/>
                </a:lnTo>
                <a:close/>
                <a:moveTo>
                  <a:pt x="5296710" y="4735945"/>
                </a:moveTo>
                <a:cubicBezTo>
                  <a:pt x="5296710" y="4735945"/>
                  <a:pt x="5296710" y="4722657"/>
                  <a:pt x="5283422" y="4722657"/>
                </a:cubicBezTo>
                <a:cubicBezTo>
                  <a:pt x="5283422" y="4735945"/>
                  <a:pt x="5296710" y="4735945"/>
                  <a:pt x="5296710" y="4735945"/>
                </a:cubicBezTo>
                <a:cubicBezTo>
                  <a:pt x="5296710" y="4735945"/>
                  <a:pt x="5283422" y="4749233"/>
                  <a:pt x="5296710" y="4749233"/>
                </a:cubicBezTo>
                <a:cubicBezTo>
                  <a:pt x="5296710" y="4749233"/>
                  <a:pt x="5270798" y="4749233"/>
                  <a:pt x="5270798" y="4762521"/>
                </a:cubicBezTo>
                <a:cubicBezTo>
                  <a:pt x="5257509" y="4749233"/>
                  <a:pt x="5257509" y="4775810"/>
                  <a:pt x="5257509" y="4788433"/>
                </a:cubicBezTo>
                <a:cubicBezTo>
                  <a:pt x="5244221" y="4788433"/>
                  <a:pt x="5231597" y="4775145"/>
                  <a:pt x="5218309" y="4775145"/>
                </a:cubicBezTo>
                <a:cubicBezTo>
                  <a:pt x="5205021" y="4775145"/>
                  <a:pt x="5218309" y="4749233"/>
                  <a:pt x="5192397" y="4749233"/>
                </a:cubicBezTo>
                <a:cubicBezTo>
                  <a:pt x="5205686" y="4735945"/>
                  <a:pt x="5205686" y="4735945"/>
                  <a:pt x="5218309" y="4723321"/>
                </a:cubicBezTo>
                <a:cubicBezTo>
                  <a:pt x="5231597" y="4736609"/>
                  <a:pt x="5205021" y="4788433"/>
                  <a:pt x="5231597" y="4762521"/>
                </a:cubicBezTo>
                <a:cubicBezTo>
                  <a:pt x="5231597" y="4762521"/>
                  <a:pt x="5218309" y="4762521"/>
                  <a:pt x="5218309" y="4749233"/>
                </a:cubicBezTo>
                <a:cubicBezTo>
                  <a:pt x="5231597" y="4762521"/>
                  <a:pt x="5231597" y="4749233"/>
                  <a:pt x="5244221" y="4735945"/>
                </a:cubicBezTo>
                <a:cubicBezTo>
                  <a:pt x="5230933" y="4722657"/>
                  <a:pt x="5230933" y="4735945"/>
                  <a:pt x="5218309" y="4735945"/>
                </a:cubicBezTo>
                <a:cubicBezTo>
                  <a:pt x="5231597" y="4722657"/>
                  <a:pt x="5257509" y="4722657"/>
                  <a:pt x="5244221" y="4696744"/>
                </a:cubicBezTo>
                <a:cubicBezTo>
                  <a:pt x="5244221" y="4696744"/>
                  <a:pt x="5257509" y="4696744"/>
                  <a:pt x="5270134" y="4696744"/>
                </a:cubicBezTo>
                <a:cubicBezTo>
                  <a:pt x="5256845" y="4710032"/>
                  <a:pt x="5270134" y="4722657"/>
                  <a:pt x="5270134" y="4722657"/>
                </a:cubicBezTo>
                <a:cubicBezTo>
                  <a:pt x="5270134" y="4722657"/>
                  <a:pt x="5283422" y="4722657"/>
                  <a:pt x="5283422" y="4709368"/>
                </a:cubicBezTo>
                <a:cubicBezTo>
                  <a:pt x="5296710" y="4709368"/>
                  <a:pt x="5283422" y="4722657"/>
                  <a:pt x="5283422" y="4722657"/>
                </a:cubicBezTo>
                <a:cubicBezTo>
                  <a:pt x="5296710" y="4722657"/>
                  <a:pt x="5296710" y="4709368"/>
                  <a:pt x="5309334" y="4709368"/>
                </a:cubicBezTo>
                <a:cubicBezTo>
                  <a:pt x="5309998" y="4722657"/>
                  <a:pt x="5296710" y="4722657"/>
                  <a:pt x="5296710" y="4735945"/>
                </a:cubicBezTo>
                <a:lnTo>
                  <a:pt x="5296710" y="4735945"/>
                </a:lnTo>
                <a:close/>
                <a:moveTo>
                  <a:pt x="5414311" y="4658208"/>
                </a:moveTo>
                <a:cubicBezTo>
                  <a:pt x="5414311" y="4671497"/>
                  <a:pt x="5414311" y="4671497"/>
                  <a:pt x="5414311" y="4671497"/>
                </a:cubicBezTo>
                <a:cubicBezTo>
                  <a:pt x="5414311" y="4671497"/>
                  <a:pt x="5414311" y="4670832"/>
                  <a:pt x="5414311" y="4658208"/>
                </a:cubicBezTo>
                <a:lnTo>
                  <a:pt x="5414311" y="4658208"/>
                </a:lnTo>
                <a:cubicBezTo>
                  <a:pt x="5401023" y="4644920"/>
                  <a:pt x="5388400" y="4644920"/>
                  <a:pt x="5361823" y="4644920"/>
                </a:cubicBezTo>
                <a:cubicBezTo>
                  <a:pt x="5348535" y="4644920"/>
                  <a:pt x="5361823" y="4644920"/>
                  <a:pt x="5361823" y="4658208"/>
                </a:cubicBezTo>
                <a:cubicBezTo>
                  <a:pt x="5335911" y="4658208"/>
                  <a:pt x="5335911" y="4671497"/>
                  <a:pt x="5322622" y="4671497"/>
                </a:cubicBezTo>
                <a:cubicBezTo>
                  <a:pt x="5322622" y="4658208"/>
                  <a:pt x="5335911" y="4658208"/>
                  <a:pt x="5335911" y="4645584"/>
                </a:cubicBezTo>
                <a:lnTo>
                  <a:pt x="5335911" y="4645584"/>
                </a:lnTo>
                <a:cubicBezTo>
                  <a:pt x="5335911" y="4658873"/>
                  <a:pt x="5296710" y="4658873"/>
                  <a:pt x="5296710" y="4658873"/>
                </a:cubicBezTo>
                <a:cubicBezTo>
                  <a:pt x="5296710" y="4658873"/>
                  <a:pt x="5309998" y="4645584"/>
                  <a:pt x="5283422" y="4645584"/>
                </a:cubicBezTo>
                <a:cubicBezTo>
                  <a:pt x="5283422" y="4619672"/>
                  <a:pt x="5283422" y="4619672"/>
                  <a:pt x="5283422" y="4619672"/>
                </a:cubicBezTo>
                <a:cubicBezTo>
                  <a:pt x="5283422" y="4632961"/>
                  <a:pt x="5296710" y="4632961"/>
                  <a:pt x="5309334" y="4658873"/>
                </a:cubicBezTo>
                <a:cubicBezTo>
                  <a:pt x="5322622" y="4645584"/>
                  <a:pt x="5335246" y="4632961"/>
                  <a:pt x="5348535" y="4632961"/>
                </a:cubicBezTo>
                <a:cubicBezTo>
                  <a:pt x="5335246" y="4619672"/>
                  <a:pt x="5309334" y="4658873"/>
                  <a:pt x="5309334" y="4619672"/>
                </a:cubicBezTo>
                <a:cubicBezTo>
                  <a:pt x="5309334" y="4619672"/>
                  <a:pt x="5296046" y="4632961"/>
                  <a:pt x="5309334" y="4632961"/>
                </a:cubicBezTo>
                <a:cubicBezTo>
                  <a:pt x="5296046" y="4619672"/>
                  <a:pt x="5309334" y="4619672"/>
                  <a:pt x="5309334" y="4607048"/>
                </a:cubicBezTo>
                <a:cubicBezTo>
                  <a:pt x="5309334" y="4607048"/>
                  <a:pt x="5309334" y="4620337"/>
                  <a:pt x="5322622" y="4607048"/>
                </a:cubicBezTo>
                <a:cubicBezTo>
                  <a:pt x="5322622" y="4620337"/>
                  <a:pt x="5322622" y="4620337"/>
                  <a:pt x="5322622" y="4632961"/>
                </a:cubicBezTo>
                <a:cubicBezTo>
                  <a:pt x="5335911" y="4619672"/>
                  <a:pt x="5335911" y="4607048"/>
                  <a:pt x="5322622" y="4607048"/>
                </a:cubicBezTo>
                <a:cubicBezTo>
                  <a:pt x="5322622" y="4593760"/>
                  <a:pt x="5335911" y="4607048"/>
                  <a:pt x="5348535" y="4593760"/>
                </a:cubicBezTo>
                <a:cubicBezTo>
                  <a:pt x="5335246" y="4593760"/>
                  <a:pt x="5335246" y="4593760"/>
                  <a:pt x="5335246" y="4593760"/>
                </a:cubicBezTo>
                <a:cubicBezTo>
                  <a:pt x="5348535" y="4580472"/>
                  <a:pt x="5348535" y="4580472"/>
                  <a:pt x="5348535" y="4580472"/>
                </a:cubicBezTo>
                <a:cubicBezTo>
                  <a:pt x="5361823" y="4593760"/>
                  <a:pt x="5361823" y="4593760"/>
                  <a:pt x="5374446" y="4593760"/>
                </a:cubicBezTo>
                <a:lnTo>
                  <a:pt x="5361158" y="4593760"/>
                </a:lnTo>
                <a:cubicBezTo>
                  <a:pt x="5361158" y="4607048"/>
                  <a:pt x="5361158" y="4607048"/>
                  <a:pt x="5361158" y="4619672"/>
                </a:cubicBezTo>
                <a:cubicBezTo>
                  <a:pt x="5361158" y="4619672"/>
                  <a:pt x="5347870" y="4619672"/>
                  <a:pt x="5347870" y="4606384"/>
                </a:cubicBezTo>
                <a:cubicBezTo>
                  <a:pt x="5347870" y="4606384"/>
                  <a:pt x="5347870" y="4619672"/>
                  <a:pt x="5334581" y="4619672"/>
                </a:cubicBezTo>
                <a:cubicBezTo>
                  <a:pt x="5334581" y="4619672"/>
                  <a:pt x="5334581" y="4632961"/>
                  <a:pt x="5347870" y="4632961"/>
                </a:cubicBezTo>
                <a:cubicBezTo>
                  <a:pt x="5347870" y="4607048"/>
                  <a:pt x="5361158" y="4632961"/>
                  <a:pt x="5361158" y="4646249"/>
                </a:cubicBezTo>
                <a:cubicBezTo>
                  <a:pt x="5374446" y="4646249"/>
                  <a:pt x="5361158" y="4632961"/>
                  <a:pt x="5374446" y="4620337"/>
                </a:cubicBezTo>
                <a:cubicBezTo>
                  <a:pt x="5374446" y="4633625"/>
                  <a:pt x="5374446" y="4633625"/>
                  <a:pt x="5387735" y="4633625"/>
                </a:cubicBezTo>
                <a:cubicBezTo>
                  <a:pt x="5374446" y="4620337"/>
                  <a:pt x="5387735" y="4620337"/>
                  <a:pt x="5374446" y="4620337"/>
                </a:cubicBezTo>
                <a:cubicBezTo>
                  <a:pt x="5387735" y="4607048"/>
                  <a:pt x="5387735" y="4620337"/>
                  <a:pt x="5387735" y="4633625"/>
                </a:cubicBezTo>
                <a:cubicBezTo>
                  <a:pt x="5401023" y="4633625"/>
                  <a:pt x="5401023" y="4633625"/>
                  <a:pt x="5401023" y="4620337"/>
                </a:cubicBezTo>
                <a:cubicBezTo>
                  <a:pt x="5414311" y="4620337"/>
                  <a:pt x="5401023" y="4633625"/>
                  <a:pt x="5401023" y="4633625"/>
                </a:cubicBezTo>
                <a:cubicBezTo>
                  <a:pt x="5401023" y="4646913"/>
                  <a:pt x="5414311" y="4646913"/>
                  <a:pt x="5401023" y="4646913"/>
                </a:cubicBezTo>
                <a:cubicBezTo>
                  <a:pt x="5401023" y="4646913"/>
                  <a:pt x="5414311" y="4660201"/>
                  <a:pt x="5414311" y="4646913"/>
                </a:cubicBezTo>
                <a:cubicBezTo>
                  <a:pt x="5427599" y="4646913"/>
                  <a:pt x="5414311" y="4660201"/>
                  <a:pt x="5427599" y="4660201"/>
                </a:cubicBezTo>
                <a:lnTo>
                  <a:pt x="5414311" y="4660201"/>
                </a:lnTo>
                <a:lnTo>
                  <a:pt x="5414311" y="4658208"/>
                </a:lnTo>
                <a:close/>
                <a:moveTo>
                  <a:pt x="5440888" y="4644920"/>
                </a:moveTo>
                <a:cubicBezTo>
                  <a:pt x="5427599" y="4644920"/>
                  <a:pt x="5427599" y="4631632"/>
                  <a:pt x="5427599" y="4631632"/>
                </a:cubicBezTo>
                <a:cubicBezTo>
                  <a:pt x="5427599" y="4631632"/>
                  <a:pt x="5440888" y="4632296"/>
                  <a:pt x="5440888" y="4644920"/>
                </a:cubicBezTo>
                <a:lnTo>
                  <a:pt x="5440888" y="4644920"/>
                </a:lnTo>
                <a:close/>
                <a:moveTo>
                  <a:pt x="5440888" y="4632296"/>
                </a:moveTo>
                <a:cubicBezTo>
                  <a:pt x="5427599" y="4632296"/>
                  <a:pt x="5440888" y="4606384"/>
                  <a:pt x="5427599" y="4619008"/>
                </a:cubicBezTo>
                <a:cubicBezTo>
                  <a:pt x="5427599" y="4605719"/>
                  <a:pt x="5440888" y="4619008"/>
                  <a:pt x="5440888" y="4619008"/>
                </a:cubicBezTo>
                <a:cubicBezTo>
                  <a:pt x="5440888" y="4619008"/>
                  <a:pt x="5440888" y="4619008"/>
                  <a:pt x="5440888" y="4632296"/>
                </a:cubicBezTo>
                <a:lnTo>
                  <a:pt x="5440888" y="4632296"/>
                </a:lnTo>
                <a:close/>
                <a:moveTo>
                  <a:pt x="5454176" y="4527983"/>
                </a:moveTo>
                <a:cubicBezTo>
                  <a:pt x="5440888" y="4527983"/>
                  <a:pt x="5454176" y="4514695"/>
                  <a:pt x="5454176" y="4514695"/>
                </a:cubicBezTo>
                <a:cubicBezTo>
                  <a:pt x="5454176" y="4527983"/>
                  <a:pt x="5454176" y="4527983"/>
                  <a:pt x="5454176" y="4527983"/>
                </a:cubicBezTo>
                <a:cubicBezTo>
                  <a:pt x="5454176" y="4527983"/>
                  <a:pt x="5454176" y="4527983"/>
                  <a:pt x="5454176" y="4514695"/>
                </a:cubicBezTo>
                <a:cubicBezTo>
                  <a:pt x="5454176" y="4515359"/>
                  <a:pt x="5454176" y="4515359"/>
                  <a:pt x="5454176" y="4527983"/>
                </a:cubicBezTo>
                <a:lnTo>
                  <a:pt x="5454176" y="4527983"/>
                </a:lnTo>
                <a:close/>
                <a:moveTo>
                  <a:pt x="5454176" y="4567183"/>
                </a:moveTo>
                <a:cubicBezTo>
                  <a:pt x="5467464" y="4567183"/>
                  <a:pt x="5467464" y="4567183"/>
                  <a:pt x="5467464" y="4580472"/>
                </a:cubicBezTo>
                <a:cubicBezTo>
                  <a:pt x="5467464" y="4580472"/>
                  <a:pt x="5454176" y="4567183"/>
                  <a:pt x="5454176" y="4580472"/>
                </a:cubicBezTo>
                <a:cubicBezTo>
                  <a:pt x="5454176" y="4567183"/>
                  <a:pt x="5454176" y="4567183"/>
                  <a:pt x="5454176" y="4567183"/>
                </a:cubicBezTo>
                <a:lnTo>
                  <a:pt x="5454176" y="4567183"/>
                </a:lnTo>
                <a:close/>
                <a:moveTo>
                  <a:pt x="5480088" y="4710032"/>
                </a:moveTo>
                <a:cubicBezTo>
                  <a:pt x="5466800" y="4710032"/>
                  <a:pt x="5466800" y="4710032"/>
                  <a:pt x="5466800" y="4696744"/>
                </a:cubicBezTo>
                <a:cubicBezTo>
                  <a:pt x="5480088" y="4696744"/>
                  <a:pt x="5480088" y="4696744"/>
                  <a:pt x="5480088" y="4710032"/>
                </a:cubicBezTo>
                <a:lnTo>
                  <a:pt x="5480088" y="4710032"/>
                </a:lnTo>
                <a:close/>
                <a:moveTo>
                  <a:pt x="5454176" y="4632296"/>
                </a:moveTo>
                <a:cubicBezTo>
                  <a:pt x="5467464" y="4619008"/>
                  <a:pt x="5467464" y="4619008"/>
                  <a:pt x="5480088" y="4619008"/>
                </a:cubicBezTo>
                <a:cubicBezTo>
                  <a:pt x="5480088" y="4619008"/>
                  <a:pt x="5466800" y="4619008"/>
                  <a:pt x="5466800" y="4605719"/>
                </a:cubicBezTo>
                <a:cubicBezTo>
                  <a:pt x="5480088" y="4605719"/>
                  <a:pt x="5480088" y="4619008"/>
                  <a:pt x="5480088" y="4631632"/>
                </a:cubicBezTo>
                <a:cubicBezTo>
                  <a:pt x="5466800" y="4619008"/>
                  <a:pt x="5466800" y="4632296"/>
                  <a:pt x="5454176" y="4632296"/>
                </a:cubicBezTo>
                <a:lnTo>
                  <a:pt x="5454176" y="4632296"/>
                </a:lnTo>
                <a:close/>
                <a:moveTo>
                  <a:pt x="5480088" y="4527983"/>
                </a:moveTo>
                <a:cubicBezTo>
                  <a:pt x="5493377" y="4527983"/>
                  <a:pt x="5506001" y="4541271"/>
                  <a:pt x="5506001" y="4553895"/>
                </a:cubicBezTo>
                <a:cubicBezTo>
                  <a:pt x="5506001" y="4553895"/>
                  <a:pt x="5506001" y="4553895"/>
                  <a:pt x="5492712" y="4553895"/>
                </a:cubicBezTo>
                <a:cubicBezTo>
                  <a:pt x="5492712" y="4553895"/>
                  <a:pt x="5492712" y="4567183"/>
                  <a:pt x="5479424" y="4567183"/>
                </a:cubicBezTo>
                <a:cubicBezTo>
                  <a:pt x="5493377" y="4553895"/>
                  <a:pt x="5480088" y="4541271"/>
                  <a:pt x="5480088" y="4527983"/>
                </a:cubicBezTo>
                <a:lnTo>
                  <a:pt x="5480088" y="4527983"/>
                </a:lnTo>
                <a:close/>
                <a:moveTo>
                  <a:pt x="5493377" y="4593096"/>
                </a:moveTo>
                <a:cubicBezTo>
                  <a:pt x="5493377" y="4606384"/>
                  <a:pt x="5493377" y="4619008"/>
                  <a:pt x="5506665" y="4619008"/>
                </a:cubicBezTo>
                <a:lnTo>
                  <a:pt x="5506665" y="4619008"/>
                </a:lnTo>
                <a:cubicBezTo>
                  <a:pt x="5506665" y="4632296"/>
                  <a:pt x="5506665" y="4632296"/>
                  <a:pt x="5493377" y="4632296"/>
                </a:cubicBezTo>
                <a:lnTo>
                  <a:pt x="5493377" y="4632296"/>
                </a:lnTo>
                <a:cubicBezTo>
                  <a:pt x="5493377" y="4619008"/>
                  <a:pt x="5480088" y="4619008"/>
                  <a:pt x="5493377" y="4593096"/>
                </a:cubicBezTo>
                <a:lnTo>
                  <a:pt x="5493377" y="4593096"/>
                </a:lnTo>
                <a:close/>
                <a:moveTo>
                  <a:pt x="5519289" y="4670832"/>
                </a:moveTo>
                <a:cubicBezTo>
                  <a:pt x="5519289" y="4670832"/>
                  <a:pt x="5519289" y="4670832"/>
                  <a:pt x="5519289" y="4684120"/>
                </a:cubicBezTo>
                <a:cubicBezTo>
                  <a:pt x="5506001" y="4684120"/>
                  <a:pt x="5506001" y="4684120"/>
                  <a:pt x="5506001" y="4684120"/>
                </a:cubicBezTo>
                <a:cubicBezTo>
                  <a:pt x="5506001" y="4684120"/>
                  <a:pt x="5506665" y="4670832"/>
                  <a:pt x="5519289" y="4670832"/>
                </a:cubicBezTo>
                <a:lnTo>
                  <a:pt x="5519289" y="4670832"/>
                </a:lnTo>
                <a:close/>
                <a:moveTo>
                  <a:pt x="5493377" y="4684120"/>
                </a:moveTo>
                <a:cubicBezTo>
                  <a:pt x="5493377" y="4697408"/>
                  <a:pt x="5506665" y="4697408"/>
                  <a:pt x="5506665" y="4697408"/>
                </a:cubicBezTo>
                <a:cubicBezTo>
                  <a:pt x="5493377" y="4697408"/>
                  <a:pt x="5493377" y="4697408"/>
                  <a:pt x="5506665" y="4710697"/>
                </a:cubicBezTo>
                <a:cubicBezTo>
                  <a:pt x="5493377" y="4710697"/>
                  <a:pt x="5493377" y="4710697"/>
                  <a:pt x="5493377" y="4710697"/>
                </a:cubicBezTo>
                <a:cubicBezTo>
                  <a:pt x="5493377" y="4696744"/>
                  <a:pt x="5493377" y="4696744"/>
                  <a:pt x="5493377" y="4684120"/>
                </a:cubicBezTo>
                <a:lnTo>
                  <a:pt x="5493377" y="4684120"/>
                </a:lnTo>
                <a:close/>
                <a:moveTo>
                  <a:pt x="5493377" y="4735945"/>
                </a:moveTo>
                <a:cubicBezTo>
                  <a:pt x="5493377" y="4722657"/>
                  <a:pt x="5493377" y="4735945"/>
                  <a:pt x="5493377" y="4722657"/>
                </a:cubicBezTo>
                <a:cubicBezTo>
                  <a:pt x="5506665" y="4722657"/>
                  <a:pt x="5506665" y="4748568"/>
                  <a:pt x="5506665" y="4748568"/>
                </a:cubicBezTo>
                <a:cubicBezTo>
                  <a:pt x="5519289" y="4761857"/>
                  <a:pt x="5506665" y="4735945"/>
                  <a:pt x="5493377" y="4735945"/>
                </a:cubicBezTo>
                <a:lnTo>
                  <a:pt x="5493377" y="4735945"/>
                </a:lnTo>
                <a:close/>
                <a:moveTo>
                  <a:pt x="5506665" y="4722657"/>
                </a:moveTo>
                <a:cubicBezTo>
                  <a:pt x="5519953" y="4722657"/>
                  <a:pt x="5506665" y="4735945"/>
                  <a:pt x="5519953" y="4735945"/>
                </a:cubicBezTo>
                <a:cubicBezTo>
                  <a:pt x="5519289" y="4748568"/>
                  <a:pt x="5506665" y="4735945"/>
                  <a:pt x="5506665" y="4722657"/>
                </a:cubicBezTo>
                <a:lnTo>
                  <a:pt x="5506665" y="4722657"/>
                </a:lnTo>
                <a:close/>
                <a:moveTo>
                  <a:pt x="5519289" y="4553895"/>
                </a:moveTo>
                <a:cubicBezTo>
                  <a:pt x="5506001" y="4553895"/>
                  <a:pt x="5506001" y="4540607"/>
                  <a:pt x="5506001" y="4540607"/>
                </a:cubicBezTo>
                <a:cubicBezTo>
                  <a:pt x="5506001" y="4527319"/>
                  <a:pt x="5519289" y="4527319"/>
                  <a:pt x="5519289" y="4540607"/>
                </a:cubicBezTo>
                <a:lnTo>
                  <a:pt x="5519289" y="4553895"/>
                </a:lnTo>
                <a:lnTo>
                  <a:pt x="5519289" y="4553895"/>
                </a:lnTo>
                <a:close/>
                <a:moveTo>
                  <a:pt x="5519289" y="4515359"/>
                </a:moveTo>
                <a:cubicBezTo>
                  <a:pt x="5519289" y="4502071"/>
                  <a:pt x="5519289" y="4515359"/>
                  <a:pt x="5519289" y="4502071"/>
                </a:cubicBezTo>
                <a:lnTo>
                  <a:pt x="5532577" y="4502071"/>
                </a:lnTo>
                <a:cubicBezTo>
                  <a:pt x="5532577" y="4515359"/>
                  <a:pt x="5519289" y="4515359"/>
                  <a:pt x="5519289" y="4515359"/>
                </a:cubicBezTo>
                <a:lnTo>
                  <a:pt x="5519289" y="4515359"/>
                </a:lnTo>
                <a:close/>
                <a:moveTo>
                  <a:pt x="5532577" y="4658208"/>
                </a:moveTo>
                <a:cubicBezTo>
                  <a:pt x="5545865" y="4644920"/>
                  <a:pt x="5545865" y="4632296"/>
                  <a:pt x="5519289" y="4644920"/>
                </a:cubicBezTo>
                <a:cubicBezTo>
                  <a:pt x="5532577" y="4631632"/>
                  <a:pt x="5545201" y="4631632"/>
                  <a:pt x="5545201" y="4619008"/>
                </a:cubicBezTo>
                <a:cubicBezTo>
                  <a:pt x="5545201" y="4632296"/>
                  <a:pt x="5558489" y="4632296"/>
                  <a:pt x="5558489" y="4632296"/>
                </a:cubicBezTo>
                <a:cubicBezTo>
                  <a:pt x="5545865" y="4632296"/>
                  <a:pt x="5545865" y="4658208"/>
                  <a:pt x="5532577" y="4658208"/>
                </a:cubicBezTo>
                <a:lnTo>
                  <a:pt x="5532577" y="4658208"/>
                </a:lnTo>
                <a:close/>
                <a:moveTo>
                  <a:pt x="5545865" y="4567183"/>
                </a:moveTo>
                <a:lnTo>
                  <a:pt x="5545865" y="4567183"/>
                </a:lnTo>
                <a:cubicBezTo>
                  <a:pt x="5571778" y="4593096"/>
                  <a:pt x="5558489" y="4593096"/>
                  <a:pt x="5545865" y="4567183"/>
                </a:cubicBezTo>
                <a:lnTo>
                  <a:pt x="5545865" y="4567183"/>
                </a:lnTo>
                <a:close/>
                <a:moveTo>
                  <a:pt x="5558489" y="4463535"/>
                </a:moveTo>
                <a:cubicBezTo>
                  <a:pt x="5571778" y="4463535"/>
                  <a:pt x="5571778" y="4476823"/>
                  <a:pt x="5571778" y="4476823"/>
                </a:cubicBezTo>
                <a:cubicBezTo>
                  <a:pt x="5571778" y="4490112"/>
                  <a:pt x="5571778" y="4490112"/>
                  <a:pt x="5558489" y="4490112"/>
                </a:cubicBezTo>
                <a:cubicBezTo>
                  <a:pt x="5571778" y="4476159"/>
                  <a:pt x="5558489" y="4476159"/>
                  <a:pt x="5558489" y="4463535"/>
                </a:cubicBezTo>
                <a:lnTo>
                  <a:pt x="5558489" y="4463535"/>
                </a:lnTo>
                <a:close/>
                <a:moveTo>
                  <a:pt x="5571778" y="4605719"/>
                </a:moveTo>
                <a:cubicBezTo>
                  <a:pt x="5558489" y="4605719"/>
                  <a:pt x="5571778" y="4592431"/>
                  <a:pt x="5558489" y="4592431"/>
                </a:cubicBezTo>
                <a:cubicBezTo>
                  <a:pt x="5571778" y="4592431"/>
                  <a:pt x="5571778" y="4592431"/>
                  <a:pt x="5571778" y="4592431"/>
                </a:cubicBezTo>
                <a:cubicBezTo>
                  <a:pt x="5585066" y="4605719"/>
                  <a:pt x="5571778" y="4593096"/>
                  <a:pt x="5571778" y="4605719"/>
                </a:cubicBezTo>
                <a:lnTo>
                  <a:pt x="5571778" y="4605719"/>
                </a:lnTo>
                <a:close/>
                <a:moveTo>
                  <a:pt x="5571778" y="4541271"/>
                </a:moveTo>
                <a:cubicBezTo>
                  <a:pt x="5585066" y="4527983"/>
                  <a:pt x="5597690" y="4541271"/>
                  <a:pt x="5585066" y="4527983"/>
                </a:cubicBezTo>
                <a:cubicBezTo>
                  <a:pt x="5610978" y="4541271"/>
                  <a:pt x="5585066" y="4527983"/>
                  <a:pt x="5598354" y="4553895"/>
                </a:cubicBezTo>
                <a:lnTo>
                  <a:pt x="5585066" y="4553895"/>
                </a:lnTo>
                <a:cubicBezTo>
                  <a:pt x="5585066" y="4553895"/>
                  <a:pt x="5585066" y="4541271"/>
                  <a:pt x="5571778" y="4541271"/>
                </a:cubicBezTo>
                <a:lnTo>
                  <a:pt x="5571778" y="4541271"/>
                </a:lnTo>
                <a:close/>
                <a:moveTo>
                  <a:pt x="5610978" y="4605719"/>
                </a:moveTo>
                <a:cubicBezTo>
                  <a:pt x="5610978" y="4605719"/>
                  <a:pt x="5597690" y="4605719"/>
                  <a:pt x="5597690" y="4592431"/>
                </a:cubicBezTo>
                <a:lnTo>
                  <a:pt x="5597690" y="4605719"/>
                </a:lnTo>
                <a:cubicBezTo>
                  <a:pt x="5585066" y="4593096"/>
                  <a:pt x="5610978" y="4593096"/>
                  <a:pt x="5610978" y="4605719"/>
                </a:cubicBezTo>
                <a:lnTo>
                  <a:pt x="5610978" y="4605719"/>
                </a:lnTo>
                <a:close/>
                <a:moveTo>
                  <a:pt x="5610978" y="4294774"/>
                </a:moveTo>
                <a:lnTo>
                  <a:pt x="5610978" y="4294774"/>
                </a:lnTo>
                <a:lnTo>
                  <a:pt x="5610978" y="4308062"/>
                </a:lnTo>
                <a:cubicBezTo>
                  <a:pt x="5598354" y="4307398"/>
                  <a:pt x="5598354" y="4294774"/>
                  <a:pt x="5610978" y="4294774"/>
                </a:cubicBezTo>
                <a:lnTo>
                  <a:pt x="5610978" y="4294774"/>
                </a:lnTo>
                <a:close/>
                <a:moveTo>
                  <a:pt x="5610978" y="4372510"/>
                </a:moveTo>
                <a:cubicBezTo>
                  <a:pt x="5597690" y="4372510"/>
                  <a:pt x="5610978" y="4359222"/>
                  <a:pt x="5610978" y="4359222"/>
                </a:cubicBezTo>
                <a:cubicBezTo>
                  <a:pt x="5610978" y="4359222"/>
                  <a:pt x="5610978" y="4359222"/>
                  <a:pt x="5610978" y="4372510"/>
                </a:cubicBezTo>
                <a:lnTo>
                  <a:pt x="5610978" y="4372510"/>
                </a:lnTo>
                <a:close/>
                <a:moveTo>
                  <a:pt x="5610978" y="4515359"/>
                </a:moveTo>
                <a:cubicBezTo>
                  <a:pt x="5624267" y="4515359"/>
                  <a:pt x="5624267" y="4528647"/>
                  <a:pt x="5624267" y="4515359"/>
                </a:cubicBezTo>
                <a:cubicBezTo>
                  <a:pt x="5637555" y="4527983"/>
                  <a:pt x="5610978" y="4527983"/>
                  <a:pt x="5610978" y="4515359"/>
                </a:cubicBezTo>
                <a:lnTo>
                  <a:pt x="5610978" y="4515359"/>
                </a:lnTo>
                <a:close/>
                <a:moveTo>
                  <a:pt x="5624267" y="4450247"/>
                </a:moveTo>
                <a:lnTo>
                  <a:pt x="5624267" y="4450247"/>
                </a:lnTo>
                <a:cubicBezTo>
                  <a:pt x="5637555" y="4436958"/>
                  <a:pt x="5637555" y="4450247"/>
                  <a:pt x="5650178" y="4450247"/>
                </a:cubicBezTo>
                <a:cubicBezTo>
                  <a:pt x="5637555" y="4463535"/>
                  <a:pt x="5624267" y="4437623"/>
                  <a:pt x="5624267" y="4450247"/>
                </a:cubicBezTo>
                <a:lnTo>
                  <a:pt x="5624267" y="4450247"/>
                </a:lnTo>
                <a:close/>
                <a:moveTo>
                  <a:pt x="5637555" y="4515359"/>
                </a:moveTo>
                <a:cubicBezTo>
                  <a:pt x="5650843" y="4502071"/>
                  <a:pt x="5663466" y="4515359"/>
                  <a:pt x="5663466" y="4515359"/>
                </a:cubicBezTo>
                <a:cubicBezTo>
                  <a:pt x="5663466" y="4527983"/>
                  <a:pt x="5650843" y="4515359"/>
                  <a:pt x="5637555" y="4515359"/>
                </a:cubicBezTo>
                <a:lnTo>
                  <a:pt x="5637555" y="4515359"/>
                </a:lnTo>
                <a:close/>
                <a:moveTo>
                  <a:pt x="5690043" y="4632296"/>
                </a:moveTo>
                <a:cubicBezTo>
                  <a:pt x="5676755" y="4658208"/>
                  <a:pt x="5637555" y="4632296"/>
                  <a:pt x="5664131" y="4619008"/>
                </a:cubicBezTo>
                <a:cubicBezTo>
                  <a:pt x="5650843" y="4632296"/>
                  <a:pt x="5664131" y="4632296"/>
                  <a:pt x="5677420" y="4632296"/>
                </a:cubicBezTo>
                <a:lnTo>
                  <a:pt x="5677420" y="4619008"/>
                </a:lnTo>
                <a:cubicBezTo>
                  <a:pt x="5690043" y="4619008"/>
                  <a:pt x="5676755" y="4632296"/>
                  <a:pt x="5690043" y="4632296"/>
                </a:cubicBezTo>
                <a:lnTo>
                  <a:pt x="5690043" y="4632296"/>
                </a:lnTo>
                <a:lnTo>
                  <a:pt x="5690043" y="4632296"/>
                </a:lnTo>
                <a:close/>
                <a:moveTo>
                  <a:pt x="5676755" y="4527983"/>
                </a:moveTo>
                <a:lnTo>
                  <a:pt x="5676755" y="4514695"/>
                </a:lnTo>
                <a:lnTo>
                  <a:pt x="5690043" y="4514695"/>
                </a:lnTo>
                <a:cubicBezTo>
                  <a:pt x="5690043" y="4515359"/>
                  <a:pt x="5690043" y="4527983"/>
                  <a:pt x="5676755" y="4527983"/>
                </a:cubicBezTo>
                <a:lnTo>
                  <a:pt x="5676755" y="4527983"/>
                </a:lnTo>
                <a:close/>
                <a:moveTo>
                  <a:pt x="5925910" y="4346598"/>
                </a:moveTo>
                <a:cubicBezTo>
                  <a:pt x="5925910" y="4359886"/>
                  <a:pt x="5912622" y="4359886"/>
                  <a:pt x="5899998" y="4359886"/>
                </a:cubicBezTo>
                <a:cubicBezTo>
                  <a:pt x="5913287" y="4346598"/>
                  <a:pt x="5899998" y="4346598"/>
                  <a:pt x="5899998" y="4346598"/>
                </a:cubicBezTo>
                <a:cubicBezTo>
                  <a:pt x="5912622" y="4333310"/>
                  <a:pt x="5912622" y="4359222"/>
                  <a:pt x="5925910" y="4346598"/>
                </a:cubicBezTo>
                <a:lnTo>
                  <a:pt x="5925910" y="4346598"/>
                </a:lnTo>
                <a:close/>
                <a:moveTo>
                  <a:pt x="5886710" y="4346598"/>
                </a:moveTo>
                <a:cubicBezTo>
                  <a:pt x="5873422" y="4359886"/>
                  <a:pt x="5873422" y="4359886"/>
                  <a:pt x="5873422" y="4372510"/>
                </a:cubicBezTo>
                <a:cubicBezTo>
                  <a:pt x="5873422" y="4359222"/>
                  <a:pt x="5860134" y="4359222"/>
                  <a:pt x="5860134" y="4359222"/>
                </a:cubicBezTo>
                <a:cubicBezTo>
                  <a:pt x="5846845" y="4359222"/>
                  <a:pt x="5886045" y="4359222"/>
                  <a:pt x="5873422" y="4345934"/>
                </a:cubicBezTo>
                <a:lnTo>
                  <a:pt x="5886710" y="4345934"/>
                </a:lnTo>
                <a:lnTo>
                  <a:pt x="5886710" y="4346598"/>
                </a:lnTo>
                <a:close/>
                <a:moveTo>
                  <a:pt x="5860134" y="4320686"/>
                </a:moveTo>
                <a:cubicBezTo>
                  <a:pt x="5860134" y="4320686"/>
                  <a:pt x="5873422" y="4320686"/>
                  <a:pt x="5860134" y="4320686"/>
                </a:cubicBezTo>
                <a:cubicBezTo>
                  <a:pt x="5886710" y="4320686"/>
                  <a:pt x="5873422" y="4333310"/>
                  <a:pt x="5860134" y="4320686"/>
                </a:cubicBezTo>
                <a:lnTo>
                  <a:pt x="5860134" y="4320686"/>
                </a:lnTo>
                <a:close/>
                <a:moveTo>
                  <a:pt x="5873422" y="4281485"/>
                </a:moveTo>
                <a:cubicBezTo>
                  <a:pt x="5886710" y="4281485"/>
                  <a:pt x="5860134" y="4268197"/>
                  <a:pt x="5860134" y="4281485"/>
                </a:cubicBezTo>
                <a:lnTo>
                  <a:pt x="5860134" y="4281485"/>
                </a:lnTo>
                <a:cubicBezTo>
                  <a:pt x="5860134" y="4268197"/>
                  <a:pt x="5860134" y="4268197"/>
                  <a:pt x="5846845" y="4255573"/>
                </a:cubicBezTo>
                <a:cubicBezTo>
                  <a:pt x="5860134" y="4255573"/>
                  <a:pt x="5860134" y="4268861"/>
                  <a:pt x="5873422" y="4281485"/>
                </a:cubicBezTo>
                <a:lnTo>
                  <a:pt x="5873422" y="4281485"/>
                </a:lnTo>
                <a:close/>
                <a:moveTo>
                  <a:pt x="5847510" y="4255573"/>
                </a:moveTo>
                <a:cubicBezTo>
                  <a:pt x="5834221" y="4268861"/>
                  <a:pt x="5834221" y="4268861"/>
                  <a:pt x="5821597" y="4268861"/>
                </a:cubicBezTo>
                <a:cubicBezTo>
                  <a:pt x="5834221" y="4255573"/>
                  <a:pt x="5834221" y="4268861"/>
                  <a:pt x="5847510" y="4255573"/>
                </a:cubicBezTo>
                <a:lnTo>
                  <a:pt x="5847510" y="4255573"/>
                </a:lnTo>
                <a:close/>
                <a:moveTo>
                  <a:pt x="5795021" y="4294774"/>
                </a:moveTo>
                <a:lnTo>
                  <a:pt x="5781732" y="4294774"/>
                </a:lnTo>
                <a:cubicBezTo>
                  <a:pt x="5781732" y="4294774"/>
                  <a:pt x="5781732" y="4294774"/>
                  <a:pt x="5781732" y="4308062"/>
                </a:cubicBezTo>
                <a:cubicBezTo>
                  <a:pt x="5768444" y="4308062"/>
                  <a:pt x="5781732" y="4294774"/>
                  <a:pt x="5768444" y="4282150"/>
                </a:cubicBezTo>
                <a:cubicBezTo>
                  <a:pt x="5781732" y="4281485"/>
                  <a:pt x="5781732" y="4294774"/>
                  <a:pt x="5795021" y="4294774"/>
                </a:cubicBezTo>
                <a:lnTo>
                  <a:pt x="5795021" y="4294774"/>
                </a:lnTo>
                <a:close/>
                <a:moveTo>
                  <a:pt x="5755156" y="4126012"/>
                </a:moveTo>
                <a:lnTo>
                  <a:pt x="5755156" y="4126012"/>
                </a:lnTo>
                <a:cubicBezTo>
                  <a:pt x="5741868" y="4126012"/>
                  <a:pt x="5741868" y="4139300"/>
                  <a:pt x="5741868" y="4139300"/>
                </a:cubicBezTo>
                <a:cubicBezTo>
                  <a:pt x="5742532" y="4126012"/>
                  <a:pt x="5742532" y="4126012"/>
                  <a:pt x="5755156" y="4126012"/>
                </a:cubicBezTo>
                <a:lnTo>
                  <a:pt x="5755156" y="4126012"/>
                </a:lnTo>
                <a:close/>
                <a:moveTo>
                  <a:pt x="5755156" y="4346598"/>
                </a:moveTo>
                <a:cubicBezTo>
                  <a:pt x="5741868" y="4346598"/>
                  <a:pt x="5741868" y="4359886"/>
                  <a:pt x="5729244" y="4359886"/>
                </a:cubicBezTo>
                <a:cubicBezTo>
                  <a:pt x="5729244" y="4320686"/>
                  <a:pt x="5742532" y="4320686"/>
                  <a:pt x="5755156" y="4346598"/>
                </a:cubicBezTo>
                <a:lnTo>
                  <a:pt x="5755156" y="4346598"/>
                </a:lnTo>
                <a:close/>
                <a:moveTo>
                  <a:pt x="5715955" y="4567183"/>
                </a:moveTo>
                <a:cubicBezTo>
                  <a:pt x="5690043" y="4567183"/>
                  <a:pt x="5702667" y="4567183"/>
                  <a:pt x="5715955" y="4553895"/>
                </a:cubicBezTo>
                <a:cubicBezTo>
                  <a:pt x="5729244" y="4553895"/>
                  <a:pt x="5715955" y="4567183"/>
                  <a:pt x="5715955" y="4579807"/>
                </a:cubicBezTo>
                <a:cubicBezTo>
                  <a:pt x="5703331" y="4567183"/>
                  <a:pt x="5703331" y="4567183"/>
                  <a:pt x="5715955" y="4567183"/>
                </a:cubicBezTo>
                <a:lnTo>
                  <a:pt x="5715955" y="4567183"/>
                </a:lnTo>
                <a:close/>
                <a:moveTo>
                  <a:pt x="5715955" y="4632296"/>
                </a:moveTo>
                <a:cubicBezTo>
                  <a:pt x="5715955" y="4632296"/>
                  <a:pt x="5715955" y="4619008"/>
                  <a:pt x="5729244" y="4619008"/>
                </a:cubicBezTo>
                <a:cubicBezTo>
                  <a:pt x="5715955" y="4619008"/>
                  <a:pt x="5729244" y="4632296"/>
                  <a:pt x="5715955" y="4632296"/>
                </a:cubicBezTo>
                <a:lnTo>
                  <a:pt x="5715955" y="4632296"/>
                </a:lnTo>
                <a:close/>
                <a:moveTo>
                  <a:pt x="5729244" y="4605719"/>
                </a:moveTo>
                <a:lnTo>
                  <a:pt x="5729244" y="4605719"/>
                </a:lnTo>
                <a:lnTo>
                  <a:pt x="5729244" y="4605719"/>
                </a:lnTo>
                <a:cubicBezTo>
                  <a:pt x="5715955" y="4592431"/>
                  <a:pt x="5742532" y="4579807"/>
                  <a:pt x="5729244" y="4579807"/>
                </a:cubicBezTo>
                <a:cubicBezTo>
                  <a:pt x="5729244" y="4566519"/>
                  <a:pt x="5742532" y="4579807"/>
                  <a:pt x="5742532" y="4566519"/>
                </a:cubicBezTo>
                <a:cubicBezTo>
                  <a:pt x="5755820" y="4579807"/>
                  <a:pt x="5742532" y="4592431"/>
                  <a:pt x="5729244" y="4592431"/>
                </a:cubicBezTo>
                <a:cubicBezTo>
                  <a:pt x="5729244" y="4593096"/>
                  <a:pt x="5742532" y="4605719"/>
                  <a:pt x="5729244" y="4605719"/>
                </a:cubicBezTo>
                <a:lnTo>
                  <a:pt x="5729244" y="4605719"/>
                </a:lnTo>
                <a:close/>
                <a:moveTo>
                  <a:pt x="5755156" y="4658208"/>
                </a:moveTo>
                <a:lnTo>
                  <a:pt x="5755156" y="4658208"/>
                </a:lnTo>
                <a:cubicBezTo>
                  <a:pt x="5755156" y="4644920"/>
                  <a:pt x="5741868" y="4658208"/>
                  <a:pt x="5741868" y="4658208"/>
                </a:cubicBezTo>
                <a:cubicBezTo>
                  <a:pt x="5728579" y="4658208"/>
                  <a:pt x="5741868" y="4644920"/>
                  <a:pt x="5755156" y="4632296"/>
                </a:cubicBezTo>
                <a:cubicBezTo>
                  <a:pt x="5768444" y="4644920"/>
                  <a:pt x="5755156" y="4658208"/>
                  <a:pt x="5755156" y="4658208"/>
                </a:cubicBezTo>
                <a:lnTo>
                  <a:pt x="5755156" y="4658208"/>
                </a:lnTo>
                <a:close/>
                <a:moveTo>
                  <a:pt x="5781732" y="4619008"/>
                </a:moveTo>
                <a:cubicBezTo>
                  <a:pt x="5781732" y="4605719"/>
                  <a:pt x="5781732" y="4605719"/>
                  <a:pt x="5781732" y="4593096"/>
                </a:cubicBezTo>
                <a:cubicBezTo>
                  <a:pt x="5781732" y="4579807"/>
                  <a:pt x="5807645" y="4619008"/>
                  <a:pt x="5781732" y="4619008"/>
                </a:cubicBezTo>
                <a:lnTo>
                  <a:pt x="5781732" y="4619008"/>
                </a:lnTo>
                <a:close/>
                <a:moveTo>
                  <a:pt x="5781732" y="4593096"/>
                </a:moveTo>
                <a:cubicBezTo>
                  <a:pt x="5781732" y="4579807"/>
                  <a:pt x="5781732" y="4579807"/>
                  <a:pt x="5781732" y="4579807"/>
                </a:cubicBezTo>
                <a:cubicBezTo>
                  <a:pt x="5795021" y="4566519"/>
                  <a:pt x="5781732" y="4593096"/>
                  <a:pt x="5795021" y="4579807"/>
                </a:cubicBezTo>
                <a:cubicBezTo>
                  <a:pt x="5795021" y="4593096"/>
                  <a:pt x="5781732" y="4593096"/>
                  <a:pt x="5781732" y="4593096"/>
                </a:cubicBezTo>
                <a:lnTo>
                  <a:pt x="5781732" y="4593096"/>
                </a:lnTo>
                <a:close/>
                <a:moveTo>
                  <a:pt x="5781732" y="4333310"/>
                </a:moveTo>
                <a:cubicBezTo>
                  <a:pt x="5795021" y="4333310"/>
                  <a:pt x="5795021" y="4346598"/>
                  <a:pt x="5795021" y="4346598"/>
                </a:cubicBezTo>
                <a:cubicBezTo>
                  <a:pt x="5781732" y="4333310"/>
                  <a:pt x="5781732" y="4346598"/>
                  <a:pt x="5755820" y="4333310"/>
                </a:cubicBezTo>
                <a:cubicBezTo>
                  <a:pt x="5781732" y="4333310"/>
                  <a:pt x="5808309" y="4333310"/>
                  <a:pt x="5795021" y="4307398"/>
                </a:cubicBezTo>
                <a:cubicBezTo>
                  <a:pt x="5807645" y="4307398"/>
                  <a:pt x="5807645" y="4333310"/>
                  <a:pt x="5781732" y="4333310"/>
                </a:cubicBezTo>
                <a:lnTo>
                  <a:pt x="5781732" y="4333310"/>
                </a:lnTo>
                <a:close/>
                <a:moveTo>
                  <a:pt x="5834221" y="4658208"/>
                </a:moveTo>
                <a:cubicBezTo>
                  <a:pt x="5834221" y="4658208"/>
                  <a:pt x="5834221" y="4658208"/>
                  <a:pt x="5847510" y="4658208"/>
                </a:cubicBezTo>
                <a:cubicBezTo>
                  <a:pt x="5834221" y="4671497"/>
                  <a:pt x="5847510" y="4671497"/>
                  <a:pt x="5847510" y="4684120"/>
                </a:cubicBezTo>
                <a:cubicBezTo>
                  <a:pt x="5847510" y="4670832"/>
                  <a:pt x="5834221" y="4670832"/>
                  <a:pt x="5834221" y="4658208"/>
                </a:cubicBezTo>
                <a:lnTo>
                  <a:pt x="5834221" y="4658208"/>
                </a:lnTo>
                <a:close/>
                <a:moveTo>
                  <a:pt x="5834221" y="4644920"/>
                </a:moveTo>
                <a:cubicBezTo>
                  <a:pt x="5834221" y="4644920"/>
                  <a:pt x="5834221" y="4658208"/>
                  <a:pt x="5820933" y="4658208"/>
                </a:cubicBezTo>
                <a:cubicBezTo>
                  <a:pt x="5820933" y="4632296"/>
                  <a:pt x="5795021" y="4671497"/>
                  <a:pt x="5795021" y="4632296"/>
                </a:cubicBezTo>
                <a:cubicBezTo>
                  <a:pt x="5808309" y="4632296"/>
                  <a:pt x="5808309" y="4632296"/>
                  <a:pt x="5820933" y="4632296"/>
                </a:cubicBezTo>
                <a:cubicBezTo>
                  <a:pt x="5820933" y="4606384"/>
                  <a:pt x="5807645" y="4606384"/>
                  <a:pt x="5807645" y="4593096"/>
                </a:cubicBezTo>
                <a:cubicBezTo>
                  <a:pt x="5833557" y="4606384"/>
                  <a:pt x="5846845" y="4619008"/>
                  <a:pt x="5860134" y="4658208"/>
                </a:cubicBezTo>
                <a:cubicBezTo>
                  <a:pt x="5847510" y="4644920"/>
                  <a:pt x="5847510" y="4644920"/>
                  <a:pt x="5834221" y="4644920"/>
                </a:cubicBezTo>
                <a:lnTo>
                  <a:pt x="5834221" y="4644920"/>
                </a:lnTo>
                <a:close/>
                <a:moveTo>
                  <a:pt x="5899998" y="4593096"/>
                </a:moveTo>
                <a:cubicBezTo>
                  <a:pt x="5899998" y="4606384"/>
                  <a:pt x="5886710" y="4579807"/>
                  <a:pt x="5874086" y="4579807"/>
                </a:cubicBezTo>
                <a:cubicBezTo>
                  <a:pt x="5874086" y="4566519"/>
                  <a:pt x="5874086" y="4566519"/>
                  <a:pt x="5874086" y="4553895"/>
                </a:cubicBezTo>
                <a:cubicBezTo>
                  <a:pt x="5886710" y="4579807"/>
                  <a:pt x="5899998" y="4579807"/>
                  <a:pt x="5899998" y="4593096"/>
                </a:cubicBezTo>
                <a:lnTo>
                  <a:pt x="5899998" y="4593096"/>
                </a:lnTo>
                <a:close/>
                <a:moveTo>
                  <a:pt x="5860134" y="4476159"/>
                </a:moveTo>
                <a:cubicBezTo>
                  <a:pt x="5873422" y="4476159"/>
                  <a:pt x="5873422" y="4476159"/>
                  <a:pt x="5873422" y="4476159"/>
                </a:cubicBezTo>
                <a:lnTo>
                  <a:pt x="5860134" y="4476159"/>
                </a:lnTo>
                <a:cubicBezTo>
                  <a:pt x="5860134" y="4489447"/>
                  <a:pt x="5873422" y="4489447"/>
                  <a:pt x="5873422" y="4489447"/>
                </a:cubicBezTo>
                <a:cubicBezTo>
                  <a:pt x="5873422" y="4489447"/>
                  <a:pt x="5860134" y="4502071"/>
                  <a:pt x="5860134" y="4476159"/>
                </a:cubicBezTo>
                <a:lnTo>
                  <a:pt x="5860134" y="4476159"/>
                </a:lnTo>
                <a:close/>
                <a:moveTo>
                  <a:pt x="5847510" y="4463535"/>
                </a:moveTo>
                <a:cubicBezTo>
                  <a:pt x="5860798" y="4450247"/>
                  <a:pt x="5847510" y="4450247"/>
                  <a:pt x="5860798" y="4450247"/>
                </a:cubicBezTo>
                <a:cubicBezTo>
                  <a:pt x="5860798" y="4463535"/>
                  <a:pt x="5874086" y="4450247"/>
                  <a:pt x="5886710" y="4450247"/>
                </a:cubicBezTo>
                <a:cubicBezTo>
                  <a:pt x="5886710" y="4463535"/>
                  <a:pt x="5860134" y="4463535"/>
                  <a:pt x="5847510" y="4463535"/>
                </a:cubicBezTo>
                <a:lnTo>
                  <a:pt x="5847510" y="4463535"/>
                </a:lnTo>
                <a:close/>
                <a:moveTo>
                  <a:pt x="5925910" y="4411710"/>
                </a:moveTo>
                <a:lnTo>
                  <a:pt x="5925910" y="4411710"/>
                </a:lnTo>
                <a:cubicBezTo>
                  <a:pt x="5899998" y="4411710"/>
                  <a:pt x="5899998" y="4398422"/>
                  <a:pt x="5886710" y="4385798"/>
                </a:cubicBezTo>
                <a:cubicBezTo>
                  <a:pt x="5899998" y="4372510"/>
                  <a:pt x="5912622" y="4359886"/>
                  <a:pt x="5925910" y="4359886"/>
                </a:cubicBezTo>
                <a:cubicBezTo>
                  <a:pt x="5939198" y="4385798"/>
                  <a:pt x="5925910" y="4372510"/>
                  <a:pt x="5925910" y="4411710"/>
                </a:cubicBezTo>
                <a:lnTo>
                  <a:pt x="5925910" y="4411710"/>
                </a:lnTo>
                <a:close/>
                <a:moveTo>
                  <a:pt x="5951822" y="4489447"/>
                </a:moveTo>
                <a:lnTo>
                  <a:pt x="5951822" y="4489447"/>
                </a:lnTo>
                <a:cubicBezTo>
                  <a:pt x="5951822" y="4476159"/>
                  <a:pt x="5951822" y="4476159"/>
                  <a:pt x="5951822" y="4476159"/>
                </a:cubicBezTo>
                <a:cubicBezTo>
                  <a:pt x="5951822" y="4462870"/>
                  <a:pt x="5965111" y="4476159"/>
                  <a:pt x="5965111" y="4489447"/>
                </a:cubicBezTo>
                <a:cubicBezTo>
                  <a:pt x="5951822" y="4489447"/>
                  <a:pt x="5951822" y="4489447"/>
                  <a:pt x="5951822" y="4489447"/>
                </a:cubicBezTo>
                <a:lnTo>
                  <a:pt x="5951822" y="4489447"/>
                </a:lnTo>
                <a:close/>
                <a:moveTo>
                  <a:pt x="5427599" y="3775866"/>
                </a:moveTo>
                <a:cubicBezTo>
                  <a:pt x="5427599" y="3762578"/>
                  <a:pt x="5427599" y="3762578"/>
                  <a:pt x="5427599" y="3762578"/>
                </a:cubicBezTo>
                <a:cubicBezTo>
                  <a:pt x="5427599" y="3762578"/>
                  <a:pt x="5427599" y="3762578"/>
                  <a:pt x="5427599" y="3775866"/>
                </a:cubicBezTo>
                <a:lnTo>
                  <a:pt x="5427599" y="3775866"/>
                </a:lnTo>
                <a:close/>
                <a:moveTo>
                  <a:pt x="5086755" y="4658208"/>
                </a:moveTo>
                <a:cubicBezTo>
                  <a:pt x="5073467" y="4658208"/>
                  <a:pt x="5073467" y="4658208"/>
                  <a:pt x="5073467" y="4671497"/>
                </a:cubicBezTo>
                <a:cubicBezTo>
                  <a:pt x="5073467" y="4671497"/>
                  <a:pt x="5099379" y="4671497"/>
                  <a:pt x="5099379" y="4658208"/>
                </a:cubicBezTo>
                <a:cubicBezTo>
                  <a:pt x="5099379" y="4644920"/>
                  <a:pt x="5086091" y="4658208"/>
                  <a:pt x="5086091" y="4644920"/>
                </a:cubicBezTo>
                <a:cubicBezTo>
                  <a:pt x="5099379" y="4644920"/>
                  <a:pt x="5099379" y="4631632"/>
                  <a:pt x="5112003" y="4644920"/>
                </a:cubicBezTo>
                <a:cubicBezTo>
                  <a:pt x="5112003" y="4631632"/>
                  <a:pt x="5125291" y="4631632"/>
                  <a:pt x="5112003" y="4631632"/>
                </a:cubicBezTo>
                <a:lnTo>
                  <a:pt x="5098714" y="4631632"/>
                </a:lnTo>
                <a:cubicBezTo>
                  <a:pt x="5100044" y="4644920"/>
                  <a:pt x="5073467" y="4658208"/>
                  <a:pt x="5086755" y="4658208"/>
                </a:cubicBezTo>
                <a:lnTo>
                  <a:pt x="5086755" y="4658208"/>
                </a:lnTo>
                <a:close/>
                <a:moveTo>
                  <a:pt x="5454176" y="3944627"/>
                </a:moveTo>
                <a:lnTo>
                  <a:pt x="5454176" y="3944627"/>
                </a:lnTo>
                <a:lnTo>
                  <a:pt x="5454176" y="3944627"/>
                </a:lnTo>
                <a:lnTo>
                  <a:pt x="5454176" y="3944627"/>
                </a:lnTo>
                <a:lnTo>
                  <a:pt x="5454176" y="3944627"/>
                </a:lnTo>
                <a:close/>
                <a:moveTo>
                  <a:pt x="5440888" y="3957251"/>
                </a:moveTo>
                <a:lnTo>
                  <a:pt x="5440888" y="3957251"/>
                </a:lnTo>
                <a:cubicBezTo>
                  <a:pt x="5440888" y="3957251"/>
                  <a:pt x="5440888" y="3943963"/>
                  <a:pt x="5454176" y="3943963"/>
                </a:cubicBezTo>
                <a:cubicBezTo>
                  <a:pt x="5440888" y="3943963"/>
                  <a:pt x="5440888" y="3943963"/>
                  <a:pt x="5440888" y="3943963"/>
                </a:cubicBezTo>
                <a:lnTo>
                  <a:pt x="5440888" y="3957251"/>
                </a:lnTo>
                <a:lnTo>
                  <a:pt x="5440888" y="3957251"/>
                </a:lnTo>
                <a:lnTo>
                  <a:pt x="5440888" y="3957251"/>
                </a:lnTo>
                <a:close/>
                <a:moveTo>
                  <a:pt x="5100044" y="4632296"/>
                </a:moveTo>
                <a:lnTo>
                  <a:pt x="5100044" y="4632296"/>
                </a:lnTo>
                <a:lnTo>
                  <a:pt x="5100044" y="4632296"/>
                </a:lnTo>
                <a:lnTo>
                  <a:pt x="5100044" y="4632296"/>
                </a:lnTo>
                <a:lnTo>
                  <a:pt x="5100044" y="4632296"/>
                </a:lnTo>
                <a:close/>
                <a:moveTo>
                  <a:pt x="3945956" y="4385798"/>
                </a:moveTo>
                <a:cubicBezTo>
                  <a:pt x="3933332" y="4398422"/>
                  <a:pt x="3959244" y="4398422"/>
                  <a:pt x="3945956" y="4385798"/>
                </a:cubicBezTo>
                <a:lnTo>
                  <a:pt x="3945956" y="4385798"/>
                </a:lnTo>
                <a:close/>
                <a:moveTo>
                  <a:pt x="1979290" y="1414538"/>
                </a:moveTo>
                <a:cubicBezTo>
                  <a:pt x="1966001" y="1401250"/>
                  <a:pt x="1979290" y="1414538"/>
                  <a:pt x="1979290" y="1401250"/>
                </a:cubicBezTo>
                <a:cubicBezTo>
                  <a:pt x="1966001" y="1387961"/>
                  <a:pt x="1940090" y="1387961"/>
                  <a:pt x="1926802" y="1362049"/>
                </a:cubicBezTo>
                <a:cubicBezTo>
                  <a:pt x="1913513" y="1387961"/>
                  <a:pt x="1913513" y="1427162"/>
                  <a:pt x="1940090" y="1401250"/>
                </a:cubicBezTo>
                <a:cubicBezTo>
                  <a:pt x="1940090" y="1401250"/>
                  <a:pt x="1926802" y="1401250"/>
                  <a:pt x="1926802" y="1387961"/>
                </a:cubicBezTo>
                <a:cubicBezTo>
                  <a:pt x="1940090" y="1387961"/>
                  <a:pt x="1940090" y="1387961"/>
                  <a:pt x="1952713" y="1401250"/>
                </a:cubicBezTo>
                <a:cubicBezTo>
                  <a:pt x="1939425" y="1414538"/>
                  <a:pt x="1952713" y="1414538"/>
                  <a:pt x="1952713" y="1427162"/>
                </a:cubicBezTo>
                <a:cubicBezTo>
                  <a:pt x="1952713" y="1413873"/>
                  <a:pt x="1966001" y="1427162"/>
                  <a:pt x="1966001" y="1413873"/>
                </a:cubicBezTo>
                <a:cubicBezTo>
                  <a:pt x="1952713" y="1413873"/>
                  <a:pt x="1952713" y="1413873"/>
                  <a:pt x="1952713" y="1413873"/>
                </a:cubicBezTo>
                <a:cubicBezTo>
                  <a:pt x="1952713" y="1413873"/>
                  <a:pt x="1966666" y="1414538"/>
                  <a:pt x="1979290" y="1414538"/>
                </a:cubicBezTo>
                <a:lnTo>
                  <a:pt x="1979290" y="1414538"/>
                </a:lnTo>
                <a:close/>
                <a:moveTo>
                  <a:pt x="1861689" y="4995066"/>
                </a:moveTo>
                <a:lnTo>
                  <a:pt x="1874977" y="4995066"/>
                </a:lnTo>
                <a:cubicBezTo>
                  <a:pt x="1861689" y="4995066"/>
                  <a:pt x="1874977" y="4981778"/>
                  <a:pt x="1874977" y="4981778"/>
                </a:cubicBezTo>
                <a:cubicBezTo>
                  <a:pt x="1861689" y="4982442"/>
                  <a:pt x="1861689" y="4982442"/>
                  <a:pt x="1861689" y="4995066"/>
                </a:cubicBezTo>
                <a:lnTo>
                  <a:pt x="1861689" y="4995066"/>
                </a:lnTo>
                <a:close/>
                <a:moveTo>
                  <a:pt x="4234312" y="4359222"/>
                </a:moveTo>
                <a:cubicBezTo>
                  <a:pt x="4221023" y="4372510"/>
                  <a:pt x="4234312" y="4372510"/>
                  <a:pt x="4247600" y="4359222"/>
                </a:cubicBezTo>
                <a:cubicBezTo>
                  <a:pt x="4234312" y="4359222"/>
                  <a:pt x="4247600" y="4346598"/>
                  <a:pt x="4234312" y="4359222"/>
                </a:cubicBezTo>
                <a:lnTo>
                  <a:pt x="4234312" y="4359222"/>
                </a:lnTo>
                <a:close/>
                <a:moveTo>
                  <a:pt x="5676755" y="4684120"/>
                </a:moveTo>
                <a:cubicBezTo>
                  <a:pt x="5676755" y="4670832"/>
                  <a:pt x="5676755" y="4670832"/>
                  <a:pt x="5676755" y="4670832"/>
                </a:cubicBezTo>
                <a:cubicBezTo>
                  <a:pt x="5663466" y="4670832"/>
                  <a:pt x="5663466" y="4684120"/>
                  <a:pt x="5663466" y="4684120"/>
                </a:cubicBezTo>
                <a:lnTo>
                  <a:pt x="5663466" y="4684120"/>
                </a:lnTo>
                <a:cubicBezTo>
                  <a:pt x="5676755" y="4684120"/>
                  <a:pt x="5663466" y="4670832"/>
                  <a:pt x="5676755" y="4684120"/>
                </a:cubicBezTo>
                <a:lnTo>
                  <a:pt x="5676755" y="4684120"/>
                </a:lnTo>
                <a:close/>
                <a:moveTo>
                  <a:pt x="5493377" y="3918715"/>
                </a:moveTo>
                <a:cubicBezTo>
                  <a:pt x="5493377" y="3932004"/>
                  <a:pt x="5506665" y="3932004"/>
                  <a:pt x="5506665" y="3944627"/>
                </a:cubicBezTo>
                <a:cubicBezTo>
                  <a:pt x="5493377" y="3944627"/>
                  <a:pt x="5493377" y="3944627"/>
                  <a:pt x="5480752" y="3944627"/>
                </a:cubicBezTo>
                <a:cubicBezTo>
                  <a:pt x="5480752" y="3957915"/>
                  <a:pt x="5494041" y="3970539"/>
                  <a:pt x="5480752" y="3983828"/>
                </a:cubicBezTo>
                <a:cubicBezTo>
                  <a:pt x="5494041" y="3983828"/>
                  <a:pt x="5506665" y="3983828"/>
                  <a:pt x="5494041" y="3970539"/>
                </a:cubicBezTo>
                <a:cubicBezTo>
                  <a:pt x="5494041" y="3970539"/>
                  <a:pt x="5494041" y="3970539"/>
                  <a:pt x="5494041" y="3957251"/>
                </a:cubicBezTo>
                <a:cubicBezTo>
                  <a:pt x="5494041" y="3943963"/>
                  <a:pt x="5507329" y="3943963"/>
                  <a:pt x="5507329" y="3931339"/>
                </a:cubicBezTo>
                <a:cubicBezTo>
                  <a:pt x="5493377" y="3931339"/>
                  <a:pt x="5506665" y="3918715"/>
                  <a:pt x="5493377" y="3918715"/>
                </a:cubicBezTo>
                <a:lnTo>
                  <a:pt x="5493377" y="3918715"/>
                </a:lnTo>
                <a:close/>
                <a:moveTo>
                  <a:pt x="2477600" y="1297601"/>
                </a:moveTo>
                <a:cubicBezTo>
                  <a:pt x="2530089" y="1349425"/>
                  <a:pt x="2569290" y="1401250"/>
                  <a:pt x="2674268" y="1388626"/>
                </a:cubicBezTo>
                <a:cubicBezTo>
                  <a:pt x="2674268" y="1375337"/>
                  <a:pt x="2687556" y="1375337"/>
                  <a:pt x="2700179" y="1375337"/>
                </a:cubicBezTo>
                <a:cubicBezTo>
                  <a:pt x="2700179" y="1375337"/>
                  <a:pt x="2713467" y="1388626"/>
                  <a:pt x="2726091" y="1375337"/>
                </a:cubicBezTo>
                <a:cubicBezTo>
                  <a:pt x="2726091" y="1401250"/>
                  <a:pt x="2726091" y="1401250"/>
                  <a:pt x="2712803" y="1414538"/>
                </a:cubicBezTo>
                <a:cubicBezTo>
                  <a:pt x="2738715" y="1427826"/>
                  <a:pt x="2726091" y="1440450"/>
                  <a:pt x="2738715" y="1453738"/>
                </a:cubicBezTo>
                <a:cubicBezTo>
                  <a:pt x="2738715" y="1440450"/>
                  <a:pt x="2752004" y="1440450"/>
                  <a:pt x="2752004" y="1427826"/>
                </a:cubicBezTo>
                <a:cubicBezTo>
                  <a:pt x="2752004" y="1427826"/>
                  <a:pt x="2752004" y="1441114"/>
                  <a:pt x="2765292" y="1441114"/>
                </a:cubicBezTo>
                <a:cubicBezTo>
                  <a:pt x="2765292" y="1427826"/>
                  <a:pt x="2765292" y="1427826"/>
                  <a:pt x="2765292" y="1415202"/>
                </a:cubicBezTo>
                <a:cubicBezTo>
                  <a:pt x="2765292" y="1428491"/>
                  <a:pt x="2752004" y="1389290"/>
                  <a:pt x="2739380" y="1415202"/>
                </a:cubicBezTo>
                <a:cubicBezTo>
                  <a:pt x="2752668" y="1389290"/>
                  <a:pt x="2752668" y="1376002"/>
                  <a:pt x="2752668" y="1350090"/>
                </a:cubicBezTo>
                <a:cubicBezTo>
                  <a:pt x="2752668" y="1350090"/>
                  <a:pt x="2752668" y="1363378"/>
                  <a:pt x="2765956" y="1363378"/>
                </a:cubicBezTo>
                <a:cubicBezTo>
                  <a:pt x="2765956" y="1350090"/>
                  <a:pt x="2765956" y="1350090"/>
                  <a:pt x="2765956" y="1350090"/>
                </a:cubicBezTo>
                <a:cubicBezTo>
                  <a:pt x="2765956" y="1336801"/>
                  <a:pt x="2765956" y="1336801"/>
                  <a:pt x="2765956" y="1336801"/>
                </a:cubicBezTo>
                <a:cubicBezTo>
                  <a:pt x="2765956" y="1297601"/>
                  <a:pt x="2779245" y="1271689"/>
                  <a:pt x="2791869" y="1245777"/>
                </a:cubicBezTo>
                <a:cubicBezTo>
                  <a:pt x="2778580" y="1232488"/>
                  <a:pt x="2791869" y="1193952"/>
                  <a:pt x="2791869" y="1180664"/>
                </a:cubicBezTo>
                <a:cubicBezTo>
                  <a:pt x="2791869" y="1154752"/>
                  <a:pt x="2778580" y="1141464"/>
                  <a:pt x="2778580" y="1115551"/>
                </a:cubicBezTo>
                <a:cubicBezTo>
                  <a:pt x="2765292" y="1115551"/>
                  <a:pt x="2765292" y="1089639"/>
                  <a:pt x="2752668" y="1076351"/>
                </a:cubicBezTo>
                <a:cubicBezTo>
                  <a:pt x="2713467" y="1063063"/>
                  <a:pt x="2686891" y="1037151"/>
                  <a:pt x="2647691" y="1024527"/>
                </a:cubicBezTo>
                <a:cubicBezTo>
                  <a:pt x="2647691" y="1024527"/>
                  <a:pt x="2647691" y="1011238"/>
                  <a:pt x="2647691" y="998615"/>
                </a:cubicBezTo>
                <a:cubicBezTo>
                  <a:pt x="2608490" y="1011903"/>
                  <a:pt x="2647691" y="1024527"/>
                  <a:pt x="2608490" y="1024527"/>
                </a:cubicBezTo>
                <a:cubicBezTo>
                  <a:pt x="2595202" y="1050439"/>
                  <a:pt x="2569290" y="1050439"/>
                  <a:pt x="2556002" y="1063727"/>
                </a:cubicBezTo>
                <a:cubicBezTo>
                  <a:pt x="2490889" y="1102928"/>
                  <a:pt x="2464977" y="1193952"/>
                  <a:pt x="2477600" y="1297601"/>
                </a:cubicBezTo>
                <a:lnTo>
                  <a:pt x="2477600" y="1297601"/>
                </a:lnTo>
                <a:close/>
                <a:moveTo>
                  <a:pt x="1690935" y="1180664"/>
                </a:moveTo>
                <a:cubicBezTo>
                  <a:pt x="1690935" y="1180664"/>
                  <a:pt x="1690935" y="1180664"/>
                  <a:pt x="1677646" y="1180664"/>
                </a:cubicBezTo>
                <a:cubicBezTo>
                  <a:pt x="1690935" y="1167376"/>
                  <a:pt x="1690935" y="1154752"/>
                  <a:pt x="1664358" y="1154752"/>
                </a:cubicBezTo>
                <a:cubicBezTo>
                  <a:pt x="1678310" y="1168040"/>
                  <a:pt x="1678310" y="1206576"/>
                  <a:pt x="1690935" y="1180664"/>
                </a:cubicBezTo>
                <a:lnTo>
                  <a:pt x="1690935" y="1180664"/>
                </a:lnTo>
                <a:close/>
                <a:moveTo>
                  <a:pt x="1704223" y="1206576"/>
                </a:moveTo>
                <a:cubicBezTo>
                  <a:pt x="1704223" y="1193288"/>
                  <a:pt x="1717511" y="1193288"/>
                  <a:pt x="1717511" y="1193288"/>
                </a:cubicBezTo>
                <a:cubicBezTo>
                  <a:pt x="1717511" y="1206576"/>
                  <a:pt x="1704223" y="1206576"/>
                  <a:pt x="1704223" y="1206576"/>
                </a:cubicBezTo>
                <a:cubicBezTo>
                  <a:pt x="1730134" y="1219865"/>
                  <a:pt x="1743423" y="1219865"/>
                  <a:pt x="1730134" y="1232488"/>
                </a:cubicBezTo>
                <a:cubicBezTo>
                  <a:pt x="1756047" y="1232488"/>
                  <a:pt x="1743423" y="1245777"/>
                  <a:pt x="1756047" y="1245777"/>
                </a:cubicBezTo>
                <a:cubicBezTo>
                  <a:pt x="1756047" y="1232488"/>
                  <a:pt x="1769335" y="1245777"/>
                  <a:pt x="1769335" y="1219865"/>
                </a:cubicBezTo>
                <a:cubicBezTo>
                  <a:pt x="1730134" y="1219865"/>
                  <a:pt x="1703558" y="1168040"/>
                  <a:pt x="1703558" y="1180664"/>
                </a:cubicBezTo>
                <a:cubicBezTo>
                  <a:pt x="1704223" y="1180664"/>
                  <a:pt x="1690935" y="1206576"/>
                  <a:pt x="1704223" y="1206576"/>
                </a:cubicBezTo>
                <a:lnTo>
                  <a:pt x="1704223" y="1206576"/>
                </a:lnTo>
                <a:close/>
                <a:moveTo>
                  <a:pt x="1900889" y="1388626"/>
                </a:moveTo>
                <a:cubicBezTo>
                  <a:pt x="1887601" y="1362714"/>
                  <a:pt x="1914178" y="1362714"/>
                  <a:pt x="1914178" y="1349425"/>
                </a:cubicBezTo>
                <a:cubicBezTo>
                  <a:pt x="1900889" y="1349425"/>
                  <a:pt x="1900889" y="1349425"/>
                  <a:pt x="1900889" y="1349425"/>
                </a:cubicBezTo>
                <a:cubicBezTo>
                  <a:pt x="1874977" y="1349425"/>
                  <a:pt x="1887601" y="1336137"/>
                  <a:pt x="1861689" y="1336137"/>
                </a:cubicBezTo>
                <a:lnTo>
                  <a:pt x="1861689" y="1349425"/>
                </a:lnTo>
                <a:cubicBezTo>
                  <a:pt x="1874977" y="1349425"/>
                  <a:pt x="1874977" y="1375337"/>
                  <a:pt x="1887601" y="1362714"/>
                </a:cubicBezTo>
                <a:cubicBezTo>
                  <a:pt x="1887601" y="1375337"/>
                  <a:pt x="1887601" y="1375337"/>
                  <a:pt x="1900889" y="1388626"/>
                </a:cubicBezTo>
                <a:lnTo>
                  <a:pt x="1900889" y="1388626"/>
                </a:lnTo>
                <a:close/>
                <a:moveTo>
                  <a:pt x="1782623" y="1375337"/>
                </a:moveTo>
                <a:cubicBezTo>
                  <a:pt x="1795911" y="1375337"/>
                  <a:pt x="1795911" y="1362049"/>
                  <a:pt x="1795911" y="1362049"/>
                </a:cubicBezTo>
                <a:cubicBezTo>
                  <a:pt x="1809200" y="1375337"/>
                  <a:pt x="1821824" y="1401250"/>
                  <a:pt x="1835112" y="1387961"/>
                </a:cubicBezTo>
                <a:cubicBezTo>
                  <a:pt x="1835112" y="1401250"/>
                  <a:pt x="1835112" y="1401250"/>
                  <a:pt x="1835112" y="1401250"/>
                </a:cubicBezTo>
                <a:cubicBezTo>
                  <a:pt x="1848400" y="1401250"/>
                  <a:pt x="1821824" y="1414538"/>
                  <a:pt x="1848400" y="1414538"/>
                </a:cubicBezTo>
                <a:cubicBezTo>
                  <a:pt x="1835112" y="1414538"/>
                  <a:pt x="1861689" y="1427826"/>
                  <a:pt x="1874313" y="1427826"/>
                </a:cubicBezTo>
                <a:cubicBezTo>
                  <a:pt x="1861024" y="1414538"/>
                  <a:pt x="1874313" y="1414538"/>
                  <a:pt x="1887601" y="1414538"/>
                </a:cubicBezTo>
                <a:cubicBezTo>
                  <a:pt x="1874313" y="1388626"/>
                  <a:pt x="1861689" y="1401250"/>
                  <a:pt x="1848400" y="1401250"/>
                </a:cubicBezTo>
                <a:cubicBezTo>
                  <a:pt x="1835112" y="1387961"/>
                  <a:pt x="1809200" y="1362049"/>
                  <a:pt x="1782623" y="1349425"/>
                </a:cubicBezTo>
                <a:cubicBezTo>
                  <a:pt x="1782623" y="1362714"/>
                  <a:pt x="1782623" y="1362714"/>
                  <a:pt x="1782623" y="1362714"/>
                </a:cubicBezTo>
                <a:cubicBezTo>
                  <a:pt x="1782623" y="1362714"/>
                  <a:pt x="1782623" y="1362714"/>
                  <a:pt x="1782623" y="1375337"/>
                </a:cubicBezTo>
                <a:lnTo>
                  <a:pt x="1782623" y="1375337"/>
                </a:lnTo>
                <a:close/>
                <a:moveTo>
                  <a:pt x="2661644" y="1492274"/>
                </a:moveTo>
                <a:cubicBezTo>
                  <a:pt x="2661644" y="1478986"/>
                  <a:pt x="2635731" y="1478986"/>
                  <a:pt x="2622443" y="1453074"/>
                </a:cubicBezTo>
                <a:cubicBezTo>
                  <a:pt x="2622443" y="1439786"/>
                  <a:pt x="2622443" y="1453074"/>
                  <a:pt x="2609155" y="1453074"/>
                </a:cubicBezTo>
                <a:cubicBezTo>
                  <a:pt x="2622443" y="1466362"/>
                  <a:pt x="2609155" y="1453074"/>
                  <a:pt x="2609155" y="1466362"/>
                </a:cubicBezTo>
                <a:cubicBezTo>
                  <a:pt x="2621779" y="1478986"/>
                  <a:pt x="2661644" y="1492274"/>
                  <a:pt x="2661644" y="1492274"/>
                </a:cubicBezTo>
                <a:lnTo>
                  <a:pt x="2661644" y="1492274"/>
                </a:lnTo>
                <a:close/>
                <a:moveTo>
                  <a:pt x="4247600" y="1505563"/>
                </a:moveTo>
                <a:lnTo>
                  <a:pt x="4286801" y="1505563"/>
                </a:lnTo>
                <a:cubicBezTo>
                  <a:pt x="4273512" y="1492274"/>
                  <a:pt x="4273512" y="1492274"/>
                  <a:pt x="4260888" y="1492274"/>
                </a:cubicBezTo>
                <a:cubicBezTo>
                  <a:pt x="4274177" y="1518187"/>
                  <a:pt x="4234312" y="1492274"/>
                  <a:pt x="4247600" y="1505563"/>
                </a:cubicBezTo>
                <a:lnTo>
                  <a:pt x="4247600" y="1505563"/>
                </a:lnTo>
                <a:close/>
                <a:moveTo>
                  <a:pt x="4038309" y="1531475"/>
                </a:moveTo>
                <a:cubicBezTo>
                  <a:pt x="4038309" y="1518187"/>
                  <a:pt x="4051598" y="1531475"/>
                  <a:pt x="4051598" y="1518187"/>
                </a:cubicBezTo>
                <a:cubicBezTo>
                  <a:pt x="4064886" y="1531475"/>
                  <a:pt x="4090798" y="1518187"/>
                  <a:pt x="4104087" y="1504898"/>
                </a:cubicBezTo>
                <a:cubicBezTo>
                  <a:pt x="4090798" y="1504898"/>
                  <a:pt x="4090798" y="1491610"/>
                  <a:pt x="4078174" y="1491610"/>
                </a:cubicBezTo>
                <a:cubicBezTo>
                  <a:pt x="4064886" y="1491610"/>
                  <a:pt x="4064886" y="1517522"/>
                  <a:pt x="4052262" y="1517522"/>
                </a:cubicBezTo>
                <a:cubicBezTo>
                  <a:pt x="4052262" y="1504234"/>
                  <a:pt x="4052262" y="1504234"/>
                  <a:pt x="4052262" y="1517522"/>
                </a:cubicBezTo>
                <a:lnTo>
                  <a:pt x="4052262" y="1517522"/>
                </a:lnTo>
                <a:lnTo>
                  <a:pt x="4052262" y="1517522"/>
                </a:lnTo>
                <a:lnTo>
                  <a:pt x="4038309" y="1531475"/>
                </a:lnTo>
                <a:lnTo>
                  <a:pt x="4038309" y="1531475"/>
                </a:lnTo>
                <a:close/>
                <a:moveTo>
                  <a:pt x="2713467" y="1531475"/>
                </a:moveTo>
                <a:cubicBezTo>
                  <a:pt x="2700179" y="1531475"/>
                  <a:pt x="2700179" y="1518187"/>
                  <a:pt x="2687556" y="1518187"/>
                </a:cubicBezTo>
                <a:lnTo>
                  <a:pt x="2713467" y="1531475"/>
                </a:lnTo>
                <a:lnTo>
                  <a:pt x="2713467" y="1531475"/>
                </a:lnTo>
                <a:close/>
                <a:moveTo>
                  <a:pt x="1940090" y="1609211"/>
                </a:moveTo>
                <a:cubicBezTo>
                  <a:pt x="1940090" y="1595923"/>
                  <a:pt x="1953378" y="1595923"/>
                  <a:pt x="1953378" y="1595923"/>
                </a:cubicBezTo>
                <a:cubicBezTo>
                  <a:pt x="1940090" y="1595923"/>
                  <a:pt x="1927466" y="1582635"/>
                  <a:pt x="1927466" y="1582635"/>
                </a:cubicBezTo>
                <a:cubicBezTo>
                  <a:pt x="1940754" y="1595923"/>
                  <a:pt x="1927466" y="1595923"/>
                  <a:pt x="1940754" y="1595923"/>
                </a:cubicBezTo>
                <a:lnTo>
                  <a:pt x="1940754" y="1609211"/>
                </a:lnTo>
                <a:lnTo>
                  <a:pt x="1940090" y="1609211"/>
                </a:lnTo>
                <a:close/>
                <a:moveTo>
                  <a:pt x="1953378" y="1621835"/>
                </a:moveTo>
                <a:cubicBezTo>
                  <a:pt x="1966666" y="1608547"/>
                  <a:pt x="1966666" y="1608547"/>
                  <a:pt x="1979290" y="1621835"/>
                </a:cubicBezTo>
                <a:cubicBezTo>
                  <a:pt x="1966001" y="1635123"/>
                  <a:pt x="1979290" y="1621835"/>
                  <a:pt x="1979290" y="1621835"/>
                </a:cubicBezTo>
                <a:cubicBezTo>
                  <a:pt x="1979290" y="1635123"/>
                  <a:pt x="1966001" y="1635123"/>
                  <a:pt x="1966001" y="1635123"/>
                </a:cubicBezTo>
                <a:cubicBezTo>
                  <a:pt x="1979290" y="1648412"/>
                  <a:pt x="1991914" y="1661036"/>
                  <a:pt x="2005202" y="1648412"/>
                </a:cubicBezTo>
                <a:cubicBezTo>
                  <a:pt x="2005202" y="1661700"/>
                  <a:pt x="2005202" y="1661700"/>
                  <a:pt x="2005202" y="1661700"/>
                </a:cubicBezTo>
                <a:cubicBezTo>
                  <a:pt x="2018490" y="1661700"/>
                  <a:pt x="2018490" y="1674988"/>
                  <a:pt x="2018490" y="1674988"/>
                </a:cubicBezTo>
                <a:cubicBezTo>
                  <a:pt x="2031779" y="1661700"/>
                  <a:pt x="2018490" y="1661700"/>
                  <a:pt x="2018490" y="1661700"/>
                </a:cubicBezTo>
                <a:cubicBezTo>
                  <a:pt x="2031779" y="1674988"/>
                  <a:pt x="2044403" y="1700900"/>
                  <a:pt x="2070979" y="1687612"/>
                </a:cubicBezTo>
                <a:cubicBezTo>
                  <a:pt x="2045067" y="1674324"/>
                  <a:pt x="2018490" y="1661700"/>
                  <a:pt x="2031779" y="1635788"/>
                </a:cubicBezTo>
                <a:cubicBezTo>
                  <a:pt x="2005866" y="1647747"/>
                  <a:pt x="1979290" y="1595923"/>
                  <a:pt x="1953378" y="1621835"/>
                </a:cubicBezTo>
                <a:lnTo>
                  <a:pt x="1953378" y="1621835"/>
                </a:lnTo>
                <a:close/>
                <a:moveTo>
                  <a:pt x="2071643" y="1686948"/>
                </a:moveTo>
                <a:cubicBezTo>
                  <a:pt x="2071643" y="1700236"/>
                  <a:pt x="2084932" y="1700236"/>
                  <a:pt x="2084932" y="1726148"/>
                </a:cubicBezTo>
                <a:cubicBezTo>
                  <a:pt x="2098220" y="1726148"/>
                  <a:pt x="2084932" y="1712860"/>
                  <a:pt x="2084932" y="1712860"/>
                </a:cubicBezTo>
                <a:cubicBezTo>
                  <a:pt x="2098220" y="1712860"/>
                  <a:pt x="2110844" y="1738772"/>
                  <a:pt x="2124132" y="1738772"/>
                </a:cubicBezTo>
                <a:cubicBezTo>
                  <a:pt x="2110844" y="1725484"/>
                  <a:pt x="2110844" y="1725484"/>
                  <a:pt x="2110844" y="1699572"/>
                </a:cubicBezTo>
                <a:cubicBezTo>
                  <a:pt x="2097556" y="1699572"/>
                  <a:pt x="2084267" y="1686948"/>
                  <a:pt x="2071643" y="1686948"/>
                </a:cubicBezTo>
                <a:lnTo>
                  <a:pt x="2071643" y="1686948"/>
                </a:lnTo>
                <a:close/>
                <a:moveTo>
                  <a:pt x="5230933" y="1946069"/>
                </a:moveTo>
                <a:cubicBezTo>
                  <a:pt x="5230933" y="1932781"/>
                  <a:pt x="5244221" y="1959358"/>
                  <a:pt x="5244221" y="1946069"/>
                </a:cubicBezTo>
                <a:cubicBezTo>
                  <a:pt x="5230933" y="1946069"/>
                  <a:pt x="5257509" y="1932781"/>
                  <a:pt x="5244221" y="1932781"/>
                </a:cubicBezTo>
                <a:cubicBezTo>
                  <a:pt x="5244221" y="1932781"/>
                  <a:pt x="5230933" y="1919493"/>
                  <a:pt x="5230933" y="1932781"/>
                </a:cubicBezTo>
                <a:cubicBezTo>
                  <a:pt x="5230933" y="1932781"/>
                  <a:pt x="5230933" y="1932781"/>
                  <a:pt x="5217645" y="1932781"/>
                </a:cubicBezTo>
                <a:cubicBezTo>
                  <a:pt x="5244221" y="1933445"/>
                  <a:pt x="5217645" y="1946069"/>
                  <a:pt x="5230933" y="1946069"/>
                </a:cubicBezTo>
                <a:lnTo>
                  <a:pt x="5230933" y="1946069"/>
                </a:lnTo>
                <a:close/>
                <a:moveTo>
                  <a:pt x="2438401" y="2088918"/>
                </a:moveTo>
                <a:cubicBezTo>
                  <a:pt x="2438401" y="2088918"/>
                  <a:pt x="2438401" y="2102207"/>
                  <a:pt x="2425112" y="2102207"/>
                </a:cubicBezTo>
                <a:cubicBezTo>
                  <a:pt x="2425112" y="2088918"/>
                  <a:pt x="2425112" y="2102207"/>
                  <a:pt x="2425112" y="2102207"/>
                </a:cubicBezTo>
                <a:cubicBezTo>
                  <a:pt x="2425112" y="2088918"/>
                  <a:pt x="2399200" y="2102207"/>
                  <a:pt x="2411824" y="2102207"/>
                </a:cubicBezTo>
                <a:lnTo>
                  <a:pt x="2411824" y="2102207"/>
                </a:lnTo>
                <a:cubicBezTo>
                  <a:pt x="2425112" y="2115495"/>
                  <a:pt x="2411824" y="2115495"/>
                  <a:pt x="2425112" y="2115495"/>
                </a:cubicBezTo>
                <a:cubicBezTo>
                  <a:pt x="2425112" y="2115495"/>
                  <a:pt x="2425112" y="2115495"/>
                  <a:pt x="2425112" y="2128783"/>
                </a:cubicBezTo>
                <a:cubicBezTo>
                  <a:pt x="2438401" y="2128783"/>
                  <a:pt x="2438401" y="2102871"/>
                  <a:pt x="2451024" y="2102871"/>
                </a:cubicBezTo>
                <a:cubicBezTo>
                  <a:pt x="2451024" y="2116159"/>
                  <a:pt x="2464312" y="2076959"/>
                  <a:pt x="2464312" y="2076959"/>
                </a:cubicBezTo>
                <a:cubicBezTo>
                  <a:pt x="2451689" y="2076294"/>
                  <a:pt x="2451689" y="2088918"/>
                  <a:pt x="2438401" y="2088918"/>
                </a:cubicBezTo>
                <a:lnTo>
                  <a:pt x="2438401" y="2088918"/>
                </a:lnTo>
                <a:close/>
                <a:moveTo>
                  <a:pt x="2464977" y="2088918"/>
                </a:moveTo>
                <a:cubicBezTo>
                  <a:pt x="2478265" y="2088918"/>
                  <a:pt x="2490889" y="2075630"/>
                  <a:pt x="2478265" y="2075630"/>
                </a:cubicBezTo>
                <a:cubicBezTo>
                  <a:pt x="2477600" y="2088918"/>
                  <a:pt x="2451689" y="2088918"/>
                  <a:pt x="2464977" y="2088918"/>
                </a:cubicBezTo>
                <a:lnTo>
                  <a:pt x="2464977" y="2088918"/>
                </a:lnTo>
                <a:close/>
                <a:moveTo>
                  <a:pt x="2438401" y="2140743"/>
                </a:moveTo>
                <a:cubicBezTo>
                  <a:pt x="2438401" y="2127454"/>
                  <a:pt x="2451689" y="2140743"/>
                  <a:pt x="2451689" y="2127454"/>
                </a:cubicBezTo>
                <a:cubicBezTo>
                  <a:pt x="2438401" y="2127454"/>
                  <a:pt x="2438401" y="2127454"/>
                  <a:pt x="2438401" y="2127454"/>
                </a:cubicBezTo>
                <a:cubicBezTo>
                  <a:pt x="2438401" y="2140743"/>
                  <a:pt x="2438401" y="2140743"/>
                  <a:pt x="2438401" y="2140743"/>
                </a:cubicBezTo>
                <a:lnTo>
                  <a:pt x="2438401" y="2140743"/>
                </a:lnTo>
                <a:close/>
                <a:moveTo>
                  <a:pt x="5690043" y="2698851"/>
                </a:moveTo>
                <a:cubicBezTo>
                  <a:pt x="5703331" y="2698851"/>
                  <a:pt x="5715955" y="2672938"/>
                  <a:pt x="5703331" y="2685562"/>
                </a:cubicBezTo>
                <a:cubicBezTo>
                  <a:pt x="5715955" y="2698851"/>
                  <a:pt x="5676755" y="2698851"/>
                  <a:pt x="5690043" y="2698851"/>
                </a:cubicBezTo>
                <a:lnTo>
                  <a:pt x="5690043" y="2698851"/>
                </a:lnTo>
                <a:close/>
                <a:moveTo>
                  <a:pt x="5401688" y="2971260"/>
                </a:moveTo>
                <a:cubicBezTo>
                  <a:pt x="5401688" y="2971260"/>
                  <a:pt x="5388400" y="2957972"/>
                  <a:pt x="5388400" y="2971260"/>
                </a:cubicBezTo>
                <a:cubicBezTo>
                  <a:pt x="5414311" y="2971260"/>
                  <a:pt x="5427599" y="2984549"/>
                  <a:pt x="5440888" y="2984549"/>
                </a:cubicBezTo>
                <a:cubicBezTo>
                  <a:pt x="5440888" y="2971260"/>
                  <a:pt x="5440888" y="2984549"/>
                  <a:pt x="5440888" y="2971260"/>
                </a:cubicBezTo>
                <a:cubicBezTo>
                  <a:pt x="5414976" y="2971260"/>
                  <a:pt x="5414976" y="2945348"/>
                  <a:pt x="5388400" y="2945348"/>
                </a:cubicBezTo>
                <a:cubicBezTo>
                  <a:pt x="5388400" y="2958637"/>
                  <a:pt x="5401688" y="2958637"/>
                  <a:pt x="5401688" y="2971260"/>
                </a:cubicBezTo>
                <a:lnTo>
                  <a:pt x="5401688" y="2971260"/>
                </a:lnTo>
                <a:close/>
                <a:moveTo>
                  <a:pt x="5506665" y="2997173"/>
                </a:moveTo>
                <a:lnTo>
                  <a:pt x="5506665" y="3010461"/>
                </a:lnTo>
                <a:cubicBezTo>
                  <a:pt x="5519953" y="3010461"/>
                  <a:pt x="5519953" y="3023749"/>
                  <a:pt x="5532577" y="3010461"/>
                </a:cubicBezTo>
                <a:cubicBezTo>
                  <a:pt x="5519289" y="3010461"/>
                  <a:pt x="5506665" y="2984549"/>
                  <a:pt x="5493377" y="2997173"/>
                </a:cubicBezTo>
                <a:cubicBezTo>
                  <a:pt x="5506665" y="2997173"/>
                  <a:pt x="5506665" y="2997173"/>
                  <a:pt x="5493377" y="2997173"/>
                </a:cubicBezTo>
                <a:lnTo>
                  <a:pt x="5493377" y="2997173"/>
                </a:lnTo>
                <a:cubicBezTo>
                  <a:pt x="5493377" y="3010461"/>
                  <a:pt x="5493377" y="3010461"/>
                  <a:pt x="5493377" y="3010461"/>
                </a:cubicBezTo>
                <a:cubicBezTo>
                  <a:pt x="5506665" y="3010461"/>
                  <a:pt x="5493377" y="3010461"/>
                  <a:pt x="5506665" y="2997173"/>
                </a:cubicBezTo>
                <a:lnTo>
                  <a:pt x="5506665" y="2997173"/>
                </a:lnTo>
                <a:close/>
                <a:moveTo>
                  <a:pt x="5519289" y="3126733"/>
                </a:moveTo>
                <a:cubicBezTo>
                  <a:pt x="5532577" y="3113445"/>
                  <a:pt x="5519289" y="3152646"/>
                  <a:pt x="5545201" y="3140022"/>
                </a:cubicBezTo>
                <a:cubicBezTo>
                  <a:pt x="5531913" y="3140022"/>
                  <a:pt x="5531913" y="3126733"/>
                  <a:pt x="5531913" y="3114109"/>
                </a:cubicBezTo>
                <a:cubicBezTo>
                  <a:pt x="5545201" y="3127398"/>
                  <a:pt x="5545201" y="3140022"/>
                  <a:pt x="5545201" y="3140022"/>
                </a:cubicBezTo>
                <a:cubicBezTo>
                  <a:pt x="5545201" y="3140022"/>
                  <a:pt x="5545201" y="3126733"/>
                  <a:pt x="5558489" y="3126733"/>
                </a:cubicBezTo>
                <a:cubicBezTo>
                  <a:pt x="5545201" y="3100821"/>
                  <a:pt x="5532577" y="3113445"/>
                  <a:pt x="5506001" y="3100821"/>
                </a:cubicBezTo>
                <a:cubicBezTo>
                  <a:pt x="5506665" y="3114109"/>
                  <a:pt x="5519289" y="3114109"/>
                  <a:pt x="5519289" y="3126733"/>
                </a:cubicBezTo>
                <a:lnTo>
                  <a:pt x="5519289" y="3126733"/>
                </a:lnTo>
                <a:close/>
                <a:moveTo>
                  <a:pt x="5571778" y="3126733"/>
                </a:moveTo>
                <a:cubicBezTo>
                  <a:pt x="5545865" y="3126733"/>
                  <a:pt x="5558489" y="3140022"/>
                  <a:pt x="5545865" y="3152646"/>
                </a:cubicBezTo>
                <a:cubicBezTo>
                  <a:pt x="5559154" y="3139357"/>
                  <a:pt x="5571778" y="3152646"/>
                  <a:pt x="5571778" y="3165934"/>
                </a:cubicBezTo>
                <a:cubicBezTo>
                  <a:pt x="5585066" y="3152646"/>
                  <a:pt x="5624267" y="3165934"/>
                  <a:pt x="5610978" y="3179222"/>
                </a:cubicBezTo>
                <a:cubicBezTo>
                  <a:pt x="5610978" y="3179222"/>
                  <a:pt x="5597690" y="3153310"/>
                  <a:pt x="5585066" y="3165934"/>
                </a:cubicBezTo>
                <a:cubicBezTo>
                  <a:pt x="5610978" y="3179222"/>
                  <a:pt x="5624267" y="3191846"/>
                  <a:pt x="5637555" y="3205134"/>
                </a:cubicBezTo>
                <a:cubicBezTo>
                  <a:pt x="5650843" y="3191846"/>
                  <a:pt x="5624267" y="3179222"/>
                  <a:pt x="5637555" y="3179222"/>
                </a:cubicBezTo>
                <a:cubicBezTo>
                  <a:pt x="5637555" y="3179222"/>
                  <a:pt x="5650843" y="3205134"/>
                  <a:pt x="5650843" y="3192510"/>
                </a:cubicBezTo>
                <a:cubicBezTo>
                  <a:pt x="5637555" y="3165934"/>
                  <a:pt x="5585066" y="3165934"/>
                  <a:pt x="5571778" y="3126733"/>
                </a:cubicBezTo>
                <a:lnTo>
                  <a:pt x="5571778" y="3126733"/>
                </a:lnTo>
                <a:close/>
                <a:moveTo>
                  <a:pt x="5440888" y="3088197"/>
                </a:moveTo>
                <a:cubicBezTo>
                  <a:pt x="5466800" y="3088197"/>
                  <a:pt x="5480088" y="3101486"/>
                  <a:pt x="5493377" y="3114109"/>
                </a:cubicBezTo>
                <a:cubicBezTo>
                  <a:pt x="5506665" y="3100821"/>
                  <a:pt x="5506665" y="3100821"/>
                  <a:pt x="5519289" y="3074909"/>
                </a:cubicBezTo>
                <a:cubicBezTo>
                  <a:pt x="5506001" y="3088197"/>
                  <a:pt x="5493377" y="3061621"/>
                  <a:pt x="5493377" y="3074909"/>
                </a:cubicBezTo>
                <a:cubicBezTo>
                  <a:pt x="5506665" y="3074909"/>
                  <a:pt x="5506665" y="3088197"/>
                  <a:pt x="5506665" y="3100821"/>
                </a:cubicBezTo>
                <a:cubicBezTo>
                  <a:pt x="5480752" y="3100821"/>
                  <a:pt x="5454176" y="3074909"/>
                  <a:pt x="5480752" y="3061621"/>
                </a:cubicBezTo>
                <a:cubicBezTo>
                  <a:pt x="5480752" y="3061621"/>
                  <a:pt x="5494041" y="3074909"/>
                  <a:pt x="5494041" y="3061621"/>
                </a:cubicBezTo>
                <a:cubicBezTo>
                  <a:pt x="5480752" y="3048332"/>
                  <a:pt x="5468129" y="3048332"/>
                  <a:pt x="5454841" y="3048332"/>
                </a:cubicBezTo>
                <a:cubicBezTo>
                  <a:pt x="5454841" y="3048332"/>
                  <a:pt x="5468129" y="3048332"/>
                  <a:pt x="5454841" y="3048332"/>
                </a:cubicBezTo>
                <a:cubicBezTo>
                  <a:pt x="5454841" y="3074245"/>
                  <a:pt x="5389064" y="3022420"/>
                  <a:pt x="5376440" y="3035044"/>
                </a:cubicBezTo>
                <a:cubicBezTo>
                  <a:pt x="5376440" y="3021756"/>
                  <a:pt x="5376440" y="3021756"/>
                  <a:pt x="5363152" y="3021756"/>
                </a:cubicBezTo>
                <a:cubicBezTo>
                  <a:pt x="5362487" y="3048997"/>
                  <a:pt x="5414311" y="3062285"/>
                  <a:pt x="5440888" y="3088197"/>
                </a:cubicBezTo>
                <a:cubicBezTo>
                  <a:pt x="5440888" y="3074909"/>
                  <a:pt x="5454176" y="3074909"/>
                  <a:pt x="5440888" y="3062285"/>
                </a:cubicBezTo>
                <a:cubicBezTo>
                  <a:pt x="5454176" y="3062285"/>
                  <a:pt x="5454176" y="3062285"/>
                  <a:pt x="5454176" y="3062285"/>
                </a:cubicBezTo>
                <a:cubicBezTo>
                  <a:pt x="5454176" y="3075573"/>
                  <a:pt x="5454176" y="3075573"/>
                  <a:pt x="5454176" y="3075573"/>
                </a:cubicBezTo>
                <a:cubicBezTo>
                  <a:pt x="5454176" y="3075573"/>
                  <a:pt x="5454176" y="3088197"/>
                  <a:pt x="5440888" y="3088197"/>
                </a:cubicBezTo>
                <a:lnTo>
                  <a:pt x="5440888" y="3088197"/>
                </a:lnTo>
                <a:close/>
                <a:moveTo>
                  <a:pt x="5690043" y="3217758"/>
                </a:moveTo>
                <a:lnTo>
                  <a:pt x="5676755" y="3204470"/>
                </a:lnTo>
                <a:cubicBezTo>
                  <a:pt x="5676755" y="3217758"/>
                  <a:pt x="5663466" y="3217758"/>
                  <a:pt x="5676755" y="3217758"/>
                </a:cubicBezTo>
                <a:cubicBezTo>
                  <a:pt x="5676755" y="3205134"/>
                  <a:pt x="5690043" y="3231047"/>
                  <a:pt x="5690043" y="3217758"/>
                </a:cubicBezTo>
                <a:lnTo>
                  <a:pt x="5690043" y="3217758"/>
                </a:lnTo>
                <a:close/>
                <a:moveTo>
                  <a:pt x="5715955" y="3256958"/>
                </a:moveTo>
                <a:lnTo>
                  <a:pt x="5729244" y="3256958"/>
                </a:lnTo>
                <a:cubicBezTo>
                  <a:pt x="5729244" y="3256958"/>
                  <a:pt x="5742532" y="3243670"/>
                  <a:pt x="5729244" y="3243670"/>
                </a:cubicBezTo>
                <a:cubicBezTo>
                  <a:pt x="5742532" y="3256958"/>
                  <a:pt x="5729244" y="3256958"/>
                  <a:pt x="5729244" y="3243670"/>
                </a:cubicBezTo>
                <a:cubicBezTo>
                  <a:pt x="5729244" y="3230382"/>
                  <a:pt x="5742532" y="3243670"/>
                  <a:pt x="5729244" y="3230382"/>
                </a:cubicBezTo>
                <a:cubicBezTo>
                  <a:pt x="5715955" y="3230382"/>
                  <a:pt x="5715955" y="3217094"/>
                  <a:pt x="5703331" y="3217094"/>
                </a:cubicBezTo>
                <a:cubicBezTo>
                  <a:pt x="5703331" y="3230382"/>
                  <a:pt x="5703331" y="3230382"/>
                  <a:pt x="5703331" y="3243006"/>
                </a:cubicBezTo>
                <a:cubicBezTo>
                  <a:pt x="5716620" y="3243006"/>
                  <a:pt x="5729244" y="3229718"/>
                  <a:pt x="5729244" y="3243006"/>
                </a:cubicBezTo>
                <a:cubicBezTo>
                  <a:pt x="5715955" y="3243670"/>
                  <a:pt x="5715955" y="3243670"/>
                  <a:pt x="5715955" y="3256958"/>
                </a:cubicBezTo>
                <a:lnTo>
                  <a:pt x="5715955" y="3256958"/>
                </a:lnTo>
                <a:close/>
                <a:moveTo>
                  <a:pt x="5414311" y="3231047"/>
                </a:moveTo>
                <a:cubicBezTo>
                  <a:pt x="5427599" y="3256958"/>
                  <a:pt x="5414311" y="3256958"/>
                  <a:pt x="5440223" y="3256958"/>
                </a:cubicBezTo>
                <a:cubicBezTo>
                  <a:pt x="5427599" y="3243670"/>
                  <a:pt x="5427599" y="3231047"/>
                  <a:pt x="5414311" y="3231047"/>
                </a:cubicBezTo>
                <a:lnTo>
                  <a:pt x="5414311" y="3231047"/>
                </a:lnTo>
                <a:close/>
                <a:moveTo>
                  <a:pt x="1441779" y="3710753"/>
                </a:moveTo>
                <a:cubicBezTo>
                  <a:pt x="1455067" y="3710753"/>
                  <a:pt x="1467691" y="3697465"/>
                  <a:pt x="1494267" y="3710753"/>
                </a:cubicBezTo>
                <a:cubicBezTo>
                  <a:pt x="1507556" y="3697465"/>
                  <a:pt x="1546756" y="3671553"/>
                  <a:pt x="1533468" y="3633017"/>
                </a:cubicBezTo>
                <a:cubicBezTo>
                  <a:pt x="1507556" y="3555281"/>
                  <a:pt x="1362714" y="3619729"/>
                  <a:pt x="1415203" y="3684841"/>
                </a:cubicBezTo>
                <a:cubicBezTo>
                  <a:pt x="1415867" y="3684841"/>
                  <a:pt x="1441779" y="3698130"/>
                  <a:pt x="1441779" y="3710753"/>
                </a:cubicBezTo>
                <a:lnTo>
                  <a:pt x="1441779" y="3710753"/>
                </a:lnTo>
                <a:close/>
                <a:moveTo>
                  <a:pt x="1494267" y="3607105"/>
                </a:moveTo>
                <a:cubicBezTo>
                  <a:pt x="1520180" y="3607105"/>
                  <a:pt x="1507556" y="3620393"/>
                  <a:pt x="1520180" y="3620393"/>
                </a:cubicBezTo>
                <a:cubicBezTo>
                  <a:pt x="1520180" y="3633681"/>
                  <a:pt x="1494267" y="3633681"/>
                  <a:pt x="1494267" y="3646305"/>
                </a:cubicBezTo>
                <a:cubicBezTo>
                  <a:pt x="1494267" y="3659594"/>
                  <a:pt x="1520180" y="3672217"/>
                  <a:pt x="1494267" y="3672217"/>
                </a:cubicBezTo>
                <a:cubicBezTo>
                  <a:pt x="1481644" y="3645641"/>
                  <a:pt x="1494267" y="3633017"/>
                  <a:pt x="1494267" y="3607105"/>
                </a:cubicBezTo>
                <a:lnTo>
                  <a:pt x="1494267" y="3607105"/>
                </a:lnTo>
                <a:close/>
                <a:moveTo>
                  <a:pt x="1468356" y="3698130"/>
                </a:moveTo>
                <a:cubicBezTo>
                  <a:pt x="1468356" y="3698130"/>
                  <a:pt x="1468356" y="3684841"/>
                  <a:pt x="1481644" y="3684841"/>
                </a:cubicBezTo>
                <a:cubicBezTo>
                  <a:pt x="1481644" y="3698130"/>
                  <a:pt x="1481644" y="3698130"/>
                  <a:pt x="1468356" y="3698130"/>
                </a:cubicBezTo>
                <a:lnTo>
                  <a:pt x="1468356" y="3698130"/>
                </a:lnTo>
                <a:close/>
                <a:moveTo>
                  <a:pt x="1468356" y="3684841"/>
                </a:moveTo>
                <a:cubicBezTo>
                  <a:pt x="1455067" y="3671553"/>
                  <a:pt x="1481644" y="3671553"/>
                  <a:pt x="1481644" y="3658929"/>
                </a:cubicBezTo>
                <a:cubicBezTo>
                  <a:pt x="1494267" y="3658929"/>
                  <a:pt x="1481644" y="3684841"/>
                  <a:pt x="1468356" y="3684841"/>
                </a:cubicBezTo>
                <a:lnTo>
                  <a:pt x="1468356" y="3684841"/>
                </a:lnTo>
                <a:close/>
                <a:moveTo>
                  <a:pt x="1481644" y="3619729"/>
                </a:moveTo>
                <a:lnTo>
                  <a:pt x="1481644" y="3645641"/>
                </a:lnTo>
                <a:cubicBezTo>
                  <a:pt x="1481644" y="3658929"/>
                  <a:pt x="1468356" y="3658929"/>
                  <a:pt x="1468356" y="3658929"/>
                </a:cubicBezTo>
                <a:cubicBezTo>
                  <a:pt x="1468356" y="3672217"/>
                  <a:pt x="1468356" y="3658929"/>
                  <a:pt x="1468356" y="3658929"/>
                </a:cubicBezTo>
                <a:cubicBezTo>
                  <a:pt x="1468356" y="3645641"/>
                  <a:pt x="1468356" y="3658929"/>
                  <a:pt x="1468356" y="3658929"/>
                </a:cubicBezTo>
                <a:cubicBezTo>
                  <a:pt x="1481644" y="3645641"/>
                  <a:pt x="1468356" y="3633017"/>
                  <a:pt x="1481644" y="3619729"/>
                </a:cubicBezTo>
                <a:lnTo>
                  <a:pt x="1481644" y="3619729"/>
                </a:lnTo>
                <a:close/>
                <a:moveTo>
                  <a:pt x="1455067" y="3607105"/>
                </a:moveTo>
                <a:cubicBezTo>
                  <a:pt x="1468356" y="3607105"/>
                  <a:pt x="1468356" y="3607105"/>
                  <a:pt x="1468356" y="3607105"/>
                </a:cubicBezTo>
                <a:cubicBezTo>
                  <a:pt x="1468356" y="3620393"/>
                  <a:pt x="1468356" y="3620393"/>
                  <a:pt x="1468356" y="3620393"/>
                </a:cubicBezTo>
                <a:cubicBezTo>
                  <a:pt x="1468356" y="3620393"/>
                  <a:pt x="1455067" y="3619729"/>
                  <a:pt x="1455067" y="3607105"/>
                </a:cubicBezTo>
                <a:lnTo>
                  <a:pt x="1455067" y="3607105"/>
                </a:lnTo>
                <a:close/>
                <a:moveTo>
                  <a:pt x="1455067" y="3658929"/>
                </a:moveTo>
                <a:cubicBezTo>
                  <a:pt x="1468356" y="3658929"/>
                  <a:pt x="1455067" y="3672217"/>
                  <a:pt x="1455067" y="3672217"/>
                </a:cubicBezTo>
                <a:cubicBezTo>
                  <a:pt x="1455067" y="3672217"/>
                  <a:pt x="1455067" y="3672217"/>
                  <a:pt x="1441779" y="3672217"/>
                </a:cubicBezTo>
                <a:cubicBezTo>
                  <a:pt x="1441779" y="3658929"/>
                  <a:pt x="1455067" y="3672217"/>
                  <a:pt x="1455067" y="3658929"/>
                </a:cubicBezTo>
                <a:lnTo>
                  <a:pt x="1455067" y="3658929"/>
                </a:lnTo>
                <a:close/>
                <a:moveTo>
                  <a:pt x="1441779" y="3607105"/>
                </a:moveTo>
                <a:cubicBezTo>
                  <a:pt x="1455067" y="3607105"/>
                  <a:pt x="1441779" y="3620393"/>
                  <a:pt x="1441779" y="3620393"/>
                </a:cubicBezTo>
                <a:cubicBezTo>
                  <a:pt x="1441779" y="3620393"/>
                  <a:pt x="1428491" y="3633681"/>
                  <a:pt x="1428491" y="3620393"/>
                </a:cubicBezTo>
                <a:cubicBezTo>
                  <a:pt x="1441779" y="3633017"/>
                  <a:pt x="1441779" y="3607105"/>
                  <a:pt x="1441779" y="3607105"/>
                </a:cubicBezTo>
                <a:lnTo>
                  <a:pt x="1441779" y="3607105"/>
                </a:lnTo>
                <a:close/>
                <a:moveTo>
                  <a:pt x="1441779" y="3658929"/>
                </a:moveTo>
                <a:cubicBezTo>
                  <a:pt x="1441779" y="3672217"/>
                  <a:pt x="1428491" y="3658929"/>
                  <a:pt x="1428491" y="3684841"/>
                </a:cubicBezTo>
                <a:cubicBezTo>
                  <a:pt x="1415203" y="3671553"/>
                  <a:pt x="1428491" y="3671553"/>
                  <a:pt x="1415203" y="3658929"/>
                </a:cubicBezTo>
                <a:cubicBezTo>
                  <a:pt x="1429155" y="3658929"/>
                  <a:pt x="1429155" y="3645641"/>
                  <a:pt x="1441779" y="3658929"/>
                </a:cubicBezTo>
                <a:lnTo>
                  <a:pt x="1441779" y="3658929"/>
                </a:lnTo>
                <a:close/>
                <a:moveTo>
                  <a:pt x="5663466" y="3658929"/>
                </a:moveTo>
                <a:cubicBezTo>
                  <a:pt x="5663466" y="3645641"/>
                  <a:pt x="5676755" y="3645641"/>
                  <a:pt x="5676755" y="3658929"/>
                </a:cubicBezTo>
                <a:cubicBezTo>
                  <a:pt x="5663466" y="3658929"/>
                  <a:pt x="5650843" y="3658929"/>
                  <a:pt x="5650843" y="3658929"/>
                </a:cubicBezTo>
                <a:cubicBezTo>
                  <a:pt x="5664131" y="3672217"/>
                  <a:pt x="5664131" y="3672217"/>
                  <a:pt x="5676755" y="3684841"/>
                </a:cubicBezTo>
                <a:cubicBezTo>
                  <a:pt x="5676755" y="3671553"/>
                  <a:pt x="5676755" y="3671553"/>
                  <a:pt x="5690043" y="3671553"/>
                </a:cubicBezTo>
                <a:lnTo>
                  <a:pt x="5690043" y="3671553"/>
                </a:lnTo>
                <a:cubicBezTo>
                  <a:pt x="5690043" y="3671553"/>
                  <a:pt x="5676755" y="3671553"/>
                  <a:pt x="5676755" y="3684841"/>
                </a:cubicBezTo>
                <a:cubicBezTo>
                  <a:pt x="5702667" y="3698130"/>
                  <a:pt x="5729244" y="3710753"/>
                  <a:pt x="5755156" y="3736666"/>
                </a:cubicBezTo>
                <a:cubicBezTo>
                  <a:pt x="5755156" y="3723377"/>
                  <a:pt x="5755156" y="3723377"/>
                  <a:pt x="5768444" y="3723377"/>
                </a:cubicBezTo>
                <a:cubicBezTo>
                  <a:pt x="5768444" y="3723377"/>
                  <a:pt x="5768444" y="3723377"/>
                  <a:pt x="5781732" y="3723377"/>
                </a:cubicBezTo>
                <a:cubicBezTo>
                  <a:pt x="5768444" y="3723377"/>
                  <a:pt x="5768444" y="3723377"/>
                  <a:pt x="5768444" y="3736666"/>
                </a:cubicBezTo>
                <a:cubicBezTo>
                  <a:pt x="5768444" y="3749954"/>
                  <a:pt x="5781732" y="3723377"/>
                  <a:pt x="5781732" y="3736666"/>
                </a:cubicBezTo>
                <a:cubicBezTo>
                  <a:pt x="5768444" y="3749954"/>
                  <a:pt x="5781732" y="3762578"/>
                  <a:pt x="5781732" y="3775866"/>
                </a:cubicBezTo>
                <a:cubicBezTo>
                  <a:pt x="5795021" y="3762578"/>
                  <a:pt x="5781732" y="3762578"/>
                  <a:pt x="5781732" y="3749954"/>
                </a:cubicBezTo>
                <a:cubicBezTo>
                  <a:pt x="5795021" y="3763242"/>
                  <a:pt x="5781732" y="3763242"/>
                  <a:pt x="5795021" y="3763242"/>
                </a:cubicBezTo>
                <a:lnTo>
                  <a:pt x="5808309" y="3776530"/>
                </a:lnTo>
                <a:cubicBezTo>
                  <a:pt x="5795021" y="3776530"/>
                  <a:pt x="5795021" y="3776530"/>
                  <a:pt x="5795021" y="3776530"/>
                </a:cubicBezTo>
                <a:cubicBezTo>
                  <a:pt x="5808309" y="3802443"/>
                  <a:pt x="5820933" y="3815731"/>
                  <a:pt x="5860798" y="3815731"/>
                </a:cubicBezTo>
                <a:cubicBezTo>
                  <a:pt x="5847510" y="3829019"/>
                  <a:pt x="5874086" y="3829019"/>
                  <a:pt x="5874086" y="3841643"/>
                </a:cubicBezTo>
                <a:cubicBezTo>
                  <a:pt x="5874086" y="3841643"/>
                  <a:pt x="5887374" y="3854931"/>
                  <a:pt x="5887374" y="3841643"/>
                </a:cubicBezTo>
                <a:cubicBezTo>
                  <a:pt x="5874086" y="3828355"/>
                  <a:pt x="5874086" y="3828355"/>
                  <a:pt x="5874086" y="3815731"/>
                </a:cubicBezTo>
                <a:cubicBezTo>
                  <a:pt x="5874086" y="3802443"/>
                  <a:pt x="5874086" y="3815731"/>
                  <a:pt x="5887374" y="3815731"/>
                </a:cubicBezTo>
                <a:cubicBezTo>
                  <a:pt x="5861462" y="3802443"/>
                  <a:pt x="5848174" y="3763906"/>
                  <a:pt x="5834886" y="3763906"/>
                </a:cubicBezTo>
                <a:cubicBezTo>
                  <a:pt x="5834886" y="3777195"/>
                  <a:pt x="5834886" y="3789819"/>
                  <a:pt x="5834886" y="3789819"/>
                </a:cubicBezTo>
                <a:cubicBezTo>
                  <a:pt x="5834886" y="3776530"/>
                  <a:pt x="5821597" y="3789819"/>
                  <a:pt x="5821597" y="3789819"/>
                </a:cubicBezTo>
                <a:cubicBezTo>
                  <a:pt x="5821597" y="3776530"/>
                  <a:pt x="5808309" y="3776530"/>
                  <a:pt x="5821597" y="3750618"/>
                </a:cubicBezTo>
                <a:cubicBezTo>
                  <a:pt x="5795685" y="3737330"/>
                  <a:pt x="5769108" y="3698794"/>
                  <a:pt x="5743196" y="3698794"/>
                </a:cubicBezTo>
                <a:cubicBezTo>
                  <a:pt x="5717285" y="3685506"/>
                  <a:pt x="5717285" y="3672882"/>
                  <a:pt x="5703996" y="3659594"/>
                </a:cubicBezTo>
                <a:cubicBezTo>
                  <a:pt x="5690708" y="3646305"/>
                  <a:pt x="5664796" y="3646305"/>
                  <a:pt x="5651507" y="3633681"/>
                </a:cubicBezTo>
                <a:cubicBezTo>
                  <a:pt x="5663466" y="3645641"/>
                  <a:pt x="5663466" y="3645641"/>
                  <a:pt x="5663466" y="3658929"/>
                </a:cubicBezTo>
                <a:lnTo>
                  <a:pt x="5663466" y="3658929"/>
                </a:lnTo>
                <a:close/>
                <a:moveTo>
                  <a:pt x="5558489" y="3736666"/>
                </a:moveTo>
                <a:cubicBezTo>
                  <a:pt x="5558489" y="3736666"/>
                  <a:pt x="5558489" y="3710753"/>
                  <a:pt x="5545201" y="3723377"/>
                </a:cubicBezTo>
                <a:cubicBezTo>
                  <a:pt x="5545201" y="3723377"/>
                  <a:pt x="5545201" y="3736666"/>
                  <a:pt x="5545201" y="3749290"/>
                </a:cubicBezTo>
                <a:cubicBezTo>
                  <a:pt x="5545865" y="3736666"/>
                  <a:pt x="5571778" y="3749954"/>
                  <a:pt x="5558489" y="3736666"/>
                </a:cubicBezTo>
                <a:lnTo>
                  <a:pt x="5558489" y="3736666"/>
                </a:lnTo>
                <a:close/>
                <a:moveTo>
                  <a:pt x="5519289" y="3749954"/>
                </a:moveTo>
                <a:cubicBezTo>
                  <a:pt x="5532577" y="3749954"/>
                  <a:pt x="5545201" y="3724042"/>
                  <a:pt x="5532577" y="3724042"/>
                </a:cubicBezTo>
                <a:lnTo>
                  <a:pt x="5532577" y="3724042"/>
                </a:lnTo>
                <a:cubicBezTo>
                  <a:pt x="5519289" y="3724042"/>
                  <a:pt x="5519289" y="3749954"/>
                  <a:pt x="5519289" y="3749954"/>
                </a:cubicBezTo>
                <a:lnTo>
                  <a:pt x="5519289" y="3749954"/>
                </a:lnTo>
                <a:close/>
                <a:moveTo>
                  <a:pt x="5585066" y="3749954"/>
                </a:moveTo>
                <a:cubicBezTo>
                  <a:pt x="5598354" y="3749954"/>
                  <a:pt x="5610978" y="3763242"/>
                  <a:pt x="5624267" y="3763242"/>
                </a:cubicBezTo>
                <a:cubicBezTo>
                  <a:pt x="5598354" y="3737330"/>
                  <a:pt x="5571778" y="3737330"/>
                  <a:pt x="5585066" y="3724042"/>
                </a:cubicBezTo>
                <a:cubicBezTo>
                  <a:pt x="5559154" y="3724042"/>
                  <a:pt x="5559154" y="3724042"/>
                  <a:pt x="5559154" y="3724042"/>
                </a:cubicBezTo>
                <a:cubicBezTo>
                  <a:pt x="5572442" y="3749954"/>
                  <a:pt x="5572442" y="3749954"/>
                  <a:pt x="5559154" y="3763242"/>
                </a:cubicBezTo>
                <a:cubicBezTo>
                  <a:pt x="5572442" y="3763242"/>
                  <a:pt x="5572442" y="3749954"/>
                  <a:pt x="5585066" y="3763242"/>
                </a:cubicBezTo>
                <a:cubicBezTo>
                  <a:pt x="5598354" y="3749954"/>
                  <a:pt x="5571778" y="3749954"/>
                  <a:pt x="5585066" y="3749954"/>
                </a:cubicBezTo>
                <a:lnTo>
                  <a:pt x="5585066" y="3749954"/>
                </a:lnTo>
                <a:close/>
                <a:moveTo>
                  <a:pt x="5624267" y="3775866"/>
                </a:moveTo>
                <a:cubicBezTo>
                  <a:pt x="5624267" y="3762578"/>
                  <a:pt x="5610978" y="3775866"/>
                  <a:pt x="5610978" y="3775866"/>
                </a:cubicBezTo>
                <a:cubicBezTo>
                  <a:pt x="5624267" y="3775866"/>
                  <a:pt x="5637555" y="3788490"/>
                  <a:pt x="5624267" y="3775866"/>
                </a:cubicBezTo>
                <a:lnTo>
                  <a:pt x="5624267" y="3775866"/>
                </a:lnTo>
                <a:close/>
                <a:moveTo>
                  <a:pt x="2359999" y="3814402"/>
                </a:moveTo>
                <a:cubicBezTo>
                  <a:pt x="2346711" y="3814402"/>
                  <a:pt x="2346711" y="3827690"/>
                  <a:pt x="2334087" y="3840314"/>
                </a:cubicBezTo>
                <a:cubicBezTo>
                  <a:pt x="2346711" y="3840314"/>
                  <a:pt x="2346711" y="3814402"/>
                  <a:pt x="2359999" y="3814402"/>
                </a:cubicBezTo>
                <a:lnTo>
                  <a:pt x="2359999" y="3814402"/>
                </a:lnTo>
                <a:close/>
                <a:moveTo>
                  <a:pt x="5598354" y="3814402"/>
                </a:moveTo>
                <a:cubicBezTo>
                  <a:pt x="5611643" y="3814402"/>
                  <a:pt x="5598354" y="3827690"/>
                  <a:pt x="5598354" y="3827690"/>
                </a:cubicBezTo>
                <a:cubicBezTo>
                  <a:pt x="5610978" y="3827690"/>
                  <a:pt x="5598354" y="3801778"/>
                  <a:pt x="5598354" y="3814402"/>
                </a:cubicBezTo>
                <a:lnTo>
                  <a:pt x="5598354" y="3814402"/>
                </a:lnTo>
                <a:close/>
                <a:moveTo>
                  <a:pt x="5637555" y="3840314"/>
                </a:moveTo>
                <a:cubicBezTo>
                  <a:pt x="5624267" y="3840314"/>
                  <a:pt x="5624267" y="3827026"/>
                  <a:pt x="5611643" y="3827026"/>
                </a:cubicBezTo>
                <a:cubicBezTo>
                  <a:pt x="5611643" y="3840314"/>
                  <a:pt x="5585730" y="3852938"/>
                  <a:pt x="5585730" y="3852938"/>
                </a:cubicBezTo>
                <a:cubicBezTo>
                  <a:pt x="5599019" y="3852938"/>
                  <a:pt x="5599019" y="3866226"/>
                  <a:pt x="5599019" y="3866226"/>
                </a:cubicBezTo>
                <a:cubicBezTo>
                  <a:pt x="5612307" y="3866226"/>
                  <a:pt x="5599019" y="3866226"/>
                  <a:pt x="5612307" y="3852938"/>
                </a:cubicBezTo>
                <a:cubicBezTo>
                  <a:pt x="5612307" y="3852938"/>
                  <a:pt x="5612307" y="3866226"/>
                  <a:pt x="5612307" y="3878850"/>
                </a:cubicBezTo>
                <a:cubicBezTo>
                  <a:pt x="5612307" y="3865562"/>
                  <a:pt x="5612307" y="3865562"/>
                  <a:pt x="5599019" y="3865562"/>
                </a:cubicBezTo>
                <a:cubicBezTo>
                  <a:pt x="5599019" y="3878850"/>
                  <a:pt x="5599019" y="3878850"/>
                  <a:pt x="5599019" y="3878850"/>
                </a:cubicBezTo>
                <a:cubicBezTo>
                  <a:pt x="5612307" y="3878850"/>
                  <a:pt x="5624931" y="3878850"/>
                  <a:pt x="5624931" y="3865562"/>
                </a:cubicBezTo>
                <a:cubicBezTo>
                  <a:pt x="5611643" y="3852274"/>
                  <a:pt x="5624931" y="3839650"/>
                  <a:pt x="5611643" y="3839650"/>
                </a:cubicBezTo>
                <a:lnTo>
                  <a:pt x="5624931" y="3839650"/>
                </a:lnTo>
                <a:cubicBezTo>
                  <a:pt x="5624931" y="3852938"/>
                  <a:pt x="5650843" y="3852938"/>
                  <a:pt x="5650843" y="3852938"/>
                </a:cubicBezTo>
                <a:cubicBezTo>
                  <a:pt x="5637555" y="3839650"/>
                  <a:pt x="5650843" y="3839650"/>
                  <a:pt x="5650843" y="3827026"/>
                </a:cubicBezTo>
                <a:cubicBezTo>
                  <a:pt x="5637555" y="3827690"/>
                  <a:pt x="5637555" y="3840314"/>
                  <a:pt x="5637555" y="3840314"/>
                </a:cubicBezTo>
                <a:lnTo>
                  <a:pt x="5637555" y="3840314"/>
                </a:lnTo>
                <a:close/>
                <a:moveTo>
                  <a:pt x="5624267" y="3879515"/>
                </a:moveTo>
                <a:cubicBezTo>
                  <a:pt x="5624267" y="3905427"/>
                  <a:pt x="5598354" y="3892803"/>
                  <a:pt x="5598354" y="3892803"/>
                </a:cubicBezTo>
                <a:cubicBezTo>
                  <a:pt x="5598354" y="3892803"/>
                  <a:pt x="5598354" y="3906091"/>
                  <a:pt x="5611643" y="3906091"/>
                </a:cubicBezTo>
                <a:cubicBezTo>
                  <a:pt x="5624931" y="3892803"/>
                  <a:pt x="5624931" y="3906091"/>
                  <a:pt x="5650843" y="3892803"/>
                </a:cubicBezTo>
                <a:cubicBezTo>
                  <a:pt x="5637555" y="3906091"/>
                  <a:pt x="5650843" y="3892803"/>
                  <a:pt x="5650843" y="3892803"/>
                </a:cubicBezTo>
                <a:cubicBezTo>
                  <a:pt x="5637555" y="3892803"/>
                  <a:pt x="5637555" y="3879515"/>
                  <a:pt x="5624267" y="3879515"/>
                </a:cubicBezTo>
                <a:lnTo>
                  <a:pt x="5624267" y="3879515"/>
                </a:lnTo>
                <a:close/>
                <a:moveTo>
                  <a:pt x="5585066" y="3983163"/>
                </a:moveTo>
                <a:cubicBezTo>
                  <a:pt x="5598354" y="3983163"/>
                  <a:pt x="5598354" y="3996451"/>
                  <a:pt x="5585066" y="3996451"/>
                </a:cubicBezTo>
                <a:cubicBezTo>
                  <a:pt x="5585066" y="3983163"/>
                  <a:pt x="5585066" y="3983163"/>
                  <a:pt x="5585066" y="3957251"/>
                </a:cubicBezTo>
                <a:cubicBezTo>
                  <a:pt x="5571778" y="3957251"/>
                  <a:pt x="5571778" y="3970539"/>
                  <a:pt x="5571778" y="3970539"/>
                </a:cubicBezTo>
                <a:cubicBezTo>
                  <a:pt x="5571778" y="3970539"/>
                  <a:pt x="5558489" y="3970539"/>
                  <a:pt x="5571778" y="3957251"/>
                </a:cubicBezTo>
                <a:cubicBezTo>
                  <a:pt x="5558489" y="3957251"/>
                  <a:pt x="5558489" y="3970539"/>
                  <a:pt x="5545865" y="3970539"/>
                </a:cubicBezTo>
                <a:cubicBezTo>
                  <a:pt x="5545865" y="3957251"/>
                  <a:pt x="5545865" y="3957251"/>
                  <a:pt x="5545865" y="3957251"/>
                </a:cubicBezTo>
                <a:cubicBezTo>
                  <a:pt x="5532577" y="3957251"/>
                  <a:pt x="5532577" y="3957251"/>
                  <a:pt x="5519953" y="3943963"/>
                </a:cubicBezTo>
                <a:cubicBezTo>
                  <a:pt x="5533241" y="3943963"/>
                  <a:pt x="5533241" y="3943963"/>
                  <a:pt x="5533241" y="3943963"/>
                </a:cubicBezTo>
                <a:cubicBezTo>
                  <a:pt x="5533241" y="3943963"/>
                  <a:pt x="5533241" y="3943963"/>
                  <a:pt x="5546530" y="3957251"/>
                </a:cubicBezTo>
                <a:cubicBezTo>
                  <a:pt x="5546530" y="3943963"/>
                  <a:pt x="5533241" y="3943963"/>
                  <a:pt x="5559818" y="3943963"/>
                </a:cubicBezTo>
                <a:cubicBezTo>
                  <a:pt x="5546530" y="3930675"/>
                  <a:pt x="5559818" y="3918051"/>
                  <a:pt x="5559818" y="3904762"/>
                </a:cubicBezTo>
                <a:cubicBezTo>
                  <a:pt x="5546530" y="3904762"/>
                  <a:pt x="5533906" y="3904762"/>
                  <a:pt x="5546530" y="3878850"/>
                </a:cubicBezTo>
                <a:cubicBezTo>
                  <a:pt x="5559818" y="3878850"/>
                  <a:pt x="5559818" y="3878850"/>
                  <a:pt x="5572442" y="3852938"/>
                </a:cubicBezTo>
                <a:cubicBezTo>
                  <a:pt x="5546530" y="3866226"/>
                  <a:pt x="5546530" y="3839650"/>
                  <a:pt x="5533241" y="3839650"/>
                </a:cubicBezTo>
                <a:cubicBezTo>
                  <a:pt x="5546530" y="3865562"/>
                  <a:pt x="5519953" y="3852938"/>
                  <a:pt x="5519953" y="3865562"/>
                </a:cubicBezTo>
                <a:cubicBezTo>
                  <a:pt x="5533241" y="3865562"/>
                  <a:pt x="5533241" y="3852274"/>
                  <a:pt x="5533241" y="3852274"/>
                </a:cubicBezTo>
                <a:cubicBezTo>
                  <a:pt x="5533241" y="3878186"/>
                  <a:pt x="5519953" y="3891474"/>
                  <a:pt x="5507329" y="3891474"/>
                </a:cubicBezTo>
                <a:cubicBezTo>
                  <a:pt x="5520617" y="3904762"/>
                  <a:pt x="5507329" y="3917386"/>
                  <a:pt x="5507329" y="3917386"/>
                </a:cubicBezTo>
                <a:lnTo>
                  <a:pt x="5520617" y="3917386"/>
                </a:lnTo>
                <a:cubicBezTo>
                  <a:pt x="5520617" y="3917386"/>
                  <a:pt x="5533906" y="3917386"/>
                  <a:pt x="5533906" y="3930675"/>
                </a:cubicBezTo>
                <a:cubicBezTo>
                  <a:pt x="5507994" y="3917386"/>
                  <a:pt x="5533906" y="3956587"/>
                  <a:pt x="5507994" y="3943963"/>
                </a:cubicBezTo>
                <a:cubicBezTo>
                  <a:pt x="5507994" y="3957251"/>
                  <a:pt x="5521282" y="3969875"/>
                  <a:pt x="5521282" y="3983163"/>
                </a:cubicBezTo>
                <a:cubicBezTo>
                  <a:pt x="5534571" y="3983163"/>
                  <a:pt x="5534571" y="3957251"/>
                  <a:pt x="5547194" y="3983163"/>
                </a:cubicBezTo>
                <a:cubicBezTo>
                  <a:pt x="5547194" y="3983163"/>
                  <a:pt x="5547194" y="3983163"/>
                  <a:pt x="5547194" y="3996451"/>
                </a:cubicBezTo>
                <a:cubicBezTo>
                  <a:pt x="5560482" y="3996451"/>
                  <a:pt x="5547194" y="3983163"/>
                  <a:pt x="5560482" y="3983163"/>
                </a:cubicBezTo>
                <a:cubicBezTo>
                  <a:pt x="5560482" y="3996451"/>
                  <a:pt x="5573770" y="3983163"/>
                  <a:pt x="5573770" y="3983163"/>
                </a:cubicBezTo>
                <a:cubicBezTo>
                  <a:pt x="5599683" y="3983163"/>
                  <a:pt x="5573770" y="3996451"/>
                  <a:pt x="5587059" y="4009075"/>
                </a:cubicBezTo>
                <a:cubicBezTo>
                  <a:pt x="5600347" y="3995787"/>
                  <a:pt x="5600347" y="3995787"/>
                  <a:pt x="5612971" y="3983163"/>
                </a:cubicBezTo>
                <a:cubicBezTo>
                  <a:pt x="5598354" y="3983163"/>
                  <a:pt x="5598354" y="3970539"/>
                  <a:pt x="5585066" y="3983163"/>
                </a:cubicBezTo>
                <a:lnTo>
                  <a:pt x="5585066" y="3983163"/>
                </a:lnTo>
                <a:close/>
                <a:moveTo>
                  <a:pt x="5506665" y="3905427"/>
                </a:moveTo>
                <a:cubicBezTo>
                  <a:pt x="5519953" y="3905427"/>
                  <a:pt x="5532577" y="3879515"/>
                  <a:pt x="5532577" y="3879515"/>
                </a:cubicBezTo>
                <a:cubicBezTo>
                  <a:pt x="5545865" y="3866226"/>
                  <a:pt x="5532577" y="3905427"/>
                  <a:pt x="5532577" y="3905427"/>
                </a:cubicBezTo>
                <a:cubicBezTo>
                  <a:pt x="5532577" y="3918715"/>
                  <a:pt x="5519289" y="3905427"/>
                  <a:pt x="5506665" y="3905427"/>
                </a:cubicBezTo>
                <a:lnTo>
                  <a:pt x="5506665" y="3905427"/>
                </a:lnTo>
                <a:close/>
                <a:moveTo>
                  <a:pt x="1429155" y="3931339"/>
                </a:moveTo>
                <a:cubicBezTo>
                  <a:pt x="1429155" y="3931339"/>
                  <a:pt x="1429155" y="3944627"/>
                  <a:pt x="1429155" y="3957251"/>
                </a:cubicBezTo>
                <a:cubicBezTo>
                  <a:pt x="1442443" y="3943963"/>
                  <a:pt x="1442443" y="3957251"/>
                  <a:pt x="1442443" y="3943963"/>
                </a:cubicBezTo>
                <a:cubicBezTo>
                  <a:pt x="1455732" y="3957251"/>
                  <a:pt x="1481644" y="3957251"/>
                  <a:pt x="1481644" y="3969875"/>
                </a:cubicBezTo>
                <a:cubicBezTo>
                  <a:pt x="1481644" y="3983163"/>
                  <a:pt x="1481644" y="3983163"/>
                  <a:pt x="1481644" y="3995787"/>
                </a:cubicBezTo>
                <a:cubicBezTo>
                  <a:pt x="1494932" y="3995787"/>
                  <a:pt x="1494932" y="3982499"/>
                  <a:pt x="1507556" y="3995787"/>
                </a:cubicBezTo>
                <a:cubicBezTo>
                  <a:pt x="1507556" y="3982499"/>
                  <a:pt x="1507556" y="3982499"/>
                  <a:pt x="1507556" y="3969875"/>
                </a:cubicBezTo>
                <a:cubicBezTo>
                  <a:pt x="1494267" y="3956587"/>
                  <a:pt x="1507556" y="3983163"/>
                  <a:pt x="1494267" y="3969875"/>
                </a:cubicBezTo>
                <a:cubicBezTo>
                  <a:pt x="1520180" y="3956587"/>
                  <a:pt x="1560044" y="3969875"/>
                  <a:pt x="1572668" y="3930675"/>
                </a:cubicBezTo>
                <a:cubicBezTo>
                  <a:pt x="1611869" y="3865562"/>
                  <a:pt x="1546756" y="3827026"/>
                  <a:pt x="1494267" y="3813737"/>
                </a:cubicBezTo>
                <a:cubicBezTo>
                  <a:pt x="1441779" y="3827690"/>
                  <a:pt x="1402579" y="3879515"/>
                  <a:pt x="1429155" y="3931339"/>
                </a:cubicBezTo>
                <a:lnTo>
                  <a:pt x="1429155" y="3931339"/>
                </a:lnTo>
                <a:close/>
                <a:moveTo>
                  <a:pt x="1455067" y="3931339"/>
                </a:moveTo>
                <a:cubicBezTo>
                  <a:pt x="1455067" y="3918051"/>
                  <a:pt x="1455067" y="3931339"/>
                  <a:pt x="1455067" y="3918051"/>
                </a:cubicBezTo>
                <a:lnTo>
                  <a:pt x="1455067" y="3918051"/>
                </a:lnTo>
                <a:cubicBezTo>
                  <a:pt x="1468356" y="3918715"/>
                  <a:pt x="1468356" y="3931339"/>
                  <a:pt x="1455067" y="3931339"/>
                </a:cubicBezTo>
                <a:lnTo>
                  <a:pt x="1455067" y="3931339"/>
                </a:lnTo>
                <a:close/>
                <a:moveTo>
                  <a:pt x="1429155" y="3892803"/>
                </a:moveTo>
                <a:lnTo>
                  <a:pt x="1442443" y="3892803"/>
                </a:lnTo>
                <a:lnTo>
                  <a:pt x="1442443" y="3892803"/>
                </a:lnTo>
                <a:cubicBezTo>
                  <a:pt x="1455732" y="3906091"/>
                  <a:pt x="1442443" y="3879515"/>
                  <a:pt x="1455732" y="3879515"/>
                </a:cubicBezTo>
                <a:cubicBezTo>
                  <a:pt x="1455732" y="3879515"/>
                  <a:pt x="1455732" y="3879515"/>
                  <a:pt x="1455732" y="3892803"/>
                </a:cubicBezTo>
                <a:lnTo>
                  <a:pt x="1469020" y="3892803"/>
                </a:lnTo>
                <a:cubicBezTo>
                  <a:pt x="1468356" y="3892803"/>
                  <a:pt x="1455067" y="3892803"/>
                  <a:pt x="1429155" y="3892803"/>
                </a:cubicBezTo>
                <a:lnTo>
                  <a:pt x="1429155" y="3892803"/>
                </a:lnTo>
                <a:close/>
                <a:moveTo>
                  <a:pt x="1455067" y="3866226"/>
                </a:moveTo>
                <a:cubicBezTo>
                  <a:pt x="1455067" y="3852938"/>
                  <a:pt x="1480979" y="3866226"/>
                  <a:pt x="1468356" y="3852938"/>
                </a:cubicBezTo>
                <a:cubicBezTo>
                  <a:pt x="1481644" y="3853602"/>
                  <a:pt x="1468356" y="3866226"/>
                  <a:pt x="1455067" y="3866226"/>
                </a:cubicBezTo>
                <a:lnTo>
                  <a:pt x="1455067" y="3866226"/>
                </a:lnTo>
                <a:close/>
                <a:moveTo>
                  <a:pt x="1468356" y="3853602"/>
                </a:moveTo>
                <a:lnTo>
                  <a:pt x="1468356" y="3840314"/>
                </a:lnTo>
                <a:cubicBezTo>
                  <a:pt x="1481644" y="3840314"/>
                  <a:pt x="1481644" y="3853602"/>
                  <a:pt x="1468356" y="3853602"/>
                </a:cubicBezTo>
                <a:lnTo>
                  <a:pt x="1468356" y="3853602"/>
                </a:lnTo>
                <a:close/>
                <a:moveTo>
                  <a:pt x="1534132" y="3840314"/>
                </a:moveTo>
                <a:cubicBezTo>
                  <a:pt x="1547420" y="3840314"/>
                  <a:pt x="1534132" y="3853602"/>
                  <a:pt x="1547420" y="3853602"/>
                </a:cubicBezTo>
                <a:cubicBezTo>
                  <a:pt x="1547420" y="3866891"/>
                  <a:pt x="1521509" y="3853602"/>
                  <a:pt x="1534132" y="3879515"/>
                </a:cubicBezTo>
                <a:lnTo>
                  <a:pt x="1534132" y="3879515"/>
                </a:lnTo>
                <a:cubicBezTo>
                  <a:pt x="1520844" y="3879515"/>
                  <a:pt x="1520844" y="3879515"/>
                  <a:pt x="1520844" y="3879515"/>
                </a:cubicBezTo>
                <a:cubicBezTo>
                  <a:pt x="1520844" y="3853602"/>
                  <a:pt x="1534132" y="3866226"/>
                  <a:pt x="1534132" y="3840314"/>
                </a:cubicBezTo>
                <a:lnTo>
                  <a:pt x="1534132" y="3840314"/>
                </a:lnTo>
                <a:close/>
                <a:moveTo>
                  <a:pt x="1534132" y="3892803"/>
                </a:moveTo>
                <a:cubicBezTo>
                  <a:pt x="1547420" y="3906091"/>
                  <a:pt x="1534132" y="3906091"/>
                  <a:pt x="1534132" y="3918715"/>
                </a:cubicBezTo>
                <a:lnTo>
                  <a:pt x="1534132" y="3918715"/>
                </a:lnTo>
                <a:lnTo>
                  <a:pt x="1534132" y="3918715"/>
                </a:lnTo>
                <a:cubicBezTo>
                  <a:pt x="1520844" y="3918715"/>
                  <a:pt x="1520844" y="3905427"/>
                  <a:pt x="1520844" y="3892803"/>
                </a:cubicBezTo>
                <a:cubicBezTo>
                  <a:pt x="1520844" y="3892803"/>
                  <a:pt x="1534132" y="3905427"/>
                  <a:pt x="1534132" y="3892803"/>
                </a:cubicBezTo>
                <a:lnTo>
                  <a:pt x="1534132" y="3892803"/>
                </a:lnTo>
                <a:close/>
                <a:moveTo>
                  <a:pt x="1507556" y="3853602"/>
                </a:moveTo>
                <a:cubicBezTo>
                  <a:pt x="1494267" y="3866891"/>
                  <a:pt x="1494267" y="3892803"/>
                  <a:pt x="1507556" y="3905427"/>
                </a:cubicBezTo>
                <a:lnTo>
                  <a:pt x="1494267" y="3905427"/>
                </a:lnTo>
                <a:cubicBezTo>
                  <a:pt x="1494267" y="3892139"/>
                  <a:pt x="1494267" y="3879515"/>
                  <a:pt x="1480979" y="3879515"/>
                </a:cubicBezTo>
                <a:lnTo>
                  <a:pt x="1480979" y="3866226"/>
                </a:lnTo>
                <a:cubicBezTo>
                  <a:pt x="1494267" y="3866226"/>
                  <a:pt x="1494267" y="3866226"/>
                  <a:pt x="1507556" y="3853602"/>
                </a:cubicBezTo>
                <a:lnTo>
                  <a:pt x="1507556" y="3853602"/>
                </a:lnTo>
                <a:close/>
                <a:moveTo>
                  <a:pt x="5466800" y="3905427"/>
                </a:moveTo>
                <a:cubicBezTo>
                  <a:pt x="5466800" y="3892139"/>
                  <a:pt x="5466800" y="3892139"/>
                  <a:pt x="5453512" y="3879515"/>
                </a:cubicBezTo>
                <a:cubicBezTo>
                  <a:pt x="5454176" y="3892803"/>
                  <a:pt x="5454176" y="3892803"/>
                  <a:pt x="5466800" y="3905427"/>
                </a:cubicBezTo>
                <a:lnTo>
                  <a:pt x="5466800" y="3905427"/>
                </a:lnTo>
                <a:close/>
                <a:moveTo>
                  <a:pt x="5598354" y="3892803"/>
                </a:moveTo>
                <a:cubicBezTo>
                  <a:pt x="5585066" y="3906091"/>
                  <a:pt x="5585066" y="3892803"/>
                  <a:pt x="5572442" y="3892803"/>
                </a:cubicBezTo>
                <a:cubicBezTo>
                  <a:pt x="5585066" y="3892803"/>
                  <a:pt x="5585066" y="3918715"/>
                  <a:pt x="5598354" y="3892803"/>
                </a:cubicBezTo>
                <a:lnTo>
                  <a:pt x="5598354" y="3892803"/>
                </a:lnTo>
                <a:close/>
                <a:moveTo>
                  <a:pt x="5650843" y="3918715"/>
                </a:moveTo>
                <a:cubicBezTo>
                  <a:pt x="5637555" y="3918715"/>
                  <a:pt x="5624931" y="3918715"/>
                  <a:pt x="5624931" y="3932004"/>
                </a:cubicBezTo>
                <a:cubicBezTo>
                  <a:pt x="5611643" y="3932004"/>
                  <a:pt x="5611643" y="3932004"/>
                  <a:pt x="5624931" y="3945292"/>
                </a:cubicBezTo>
                <a:cubicBezTo>
                  <a:pt x="5611643" y="3945292"/>
                  <a:pt x="5611643" y="3945292"/>
                  <a:pt x="5611643" y="3945292"/>
                </a:cubicBezTo>
                <a:cubicBezTo>
                  <a:pt x="5611643" y="3945292"/>
                  <a:pt x="5611643" y="3932004"/>
                  <a:pt x="5598354" y="3932004"/>
                </a:cubicBezTo>
                <a:cubicBezTo>
                  <a:pt x="5598354" y="3945292"/>
                  <a:pt x="5598354" y="3945292"/>
                  <a:pt x="5611643" y="3945292"/>
                </a:cubicBezTo>
                <a:cubicBezTo>
                  <a:pt x="5598354" y="3945292"/>
                  <a:pt x="5598354" y="3945292"/>
                  <a:pt x="5585730" y="3945292"/>
                </a:cubicBezTo>
                <a:cubicBezTo>
                  <a:pt x="5585730" y="3958580"/>
                  <a:pt x="5599019" y="3958580"/>
                  <a:pt x="5599019" y="3958580"/>
                </a:cubicBezTo>
                <a:cubicBezTo>
                  <a:pt x="5599019" y="3945292"/>
                  <a:pt x="5612307" y="3958580"/>
                  <a:pt x="5612307" y="3958580"/>
                </a:cubicBezTo>
                <a:cubicBezTo>
                  <a:pt x="5612307" y="3958580"/>
                  <a:pt x="5612307" y="3958580"/>
                  <a:pt x="5612307" y="3945292"/>
                </a:cubicBezTo>
                <a:cubicBezTo>
                  <a:pt x="5625595" y="3945292"/>
                  <a:pt x="5625595" y="3958580"/>
                  <a:pt x="5625595" y="3945292"/>
                </a:cubicBezTo>
                <a:cubicBezTo>
                  <a:pt x="5625595" y="3958580"/>
                  <a:pt x="5638883" y="3958580"/>
                  <a:pt x="5638883" y="3958580"/>
                </a:cubicBezTo>
                <a:cubicBezTo>
                  <a:pt x="5638883" y="3945292"/>
                  <a:pt x="5625595" y="3945292"/>
                  <a:pt x="5625595" y="3945292"/>
                </a:cubicBezTo>
                <a:cubicBezTo>
                  <a:pt x="5638883" y="3932004"/>
                  <a:pt x="5638883" y="3932004"/>
                  <a:pt x="5651507" y="3932004"/>
                </a:cubicBezTo>
                <a:cubicBezTo>
                  <a:pt x="5638219" y="3932004"/>
                  <a:pt x="5638219" y="3918715"/>
                  <a:pt x="5638219" y="3918715"/>
                </a:cubicBezTo>
                <a:cubicBezTo>
                  <a:pt x="5637555" y="3931339"/>
                  <a:pt x="5650843" y="3931339"/>
                  <a:pt x="5650843" y="3918715"/>
                </a:cubicBezTo>
                <a:lnTo>
                  <a:pt x="5650843" y="3918715"/>
                </a:lnTo>
                <a:close/>
                <a:moveTo>
                  <a:pt x="5703331" y="3970539"/>
                </a:moveTo>
                <a:cubicBezTo>
                  <a:pt x="5703331" y="3957251"/>
                  <a:pt x="5690043" y="3957251"/>
                  <a:pt x="5690043" y="3944627"/>
                </a:cubicBezTo>
                <a:cubicBezTo>
                  <a:pt x="5690043" y="3957915"/>
                  <a:pt x="5676755" y="3957915"/>
                  <a:pt x="5676755" y="3957915"/>
                </a:cubicBezTo>
                <a:cubicBezTo>
                  <a:pt x="5676755" y="3971204"/>
                  <a:pt x="5663466" y="3957915"/>
                  <a:pt x="5663466" y="3971204"/>
                </a:cubicBezTo>
                <a:cubicBezTo>
                  <a:pt x="5663466" y="3984492"/>
                  <a:pt x="5689379" y="3971204"/>
                  <a:pt x="5676755" y="3997116"/>
                </a:cubicBezTo>
                <a:cubicBezTo>
                  <a:pt x="5690043" y="3997116"/>
                  <a:pt x="5690043" y="3997116"/>
                  <a:pt x="5690043" y="3983828"/>
                </a:cubicBezTo>
                <a:lnTo>
                  <a:pt x="5690043" y="3970539"/>
                </a:lnTo>
                <a:lnTo>
                  <a:pt x="5676755" y="3970539"/>
                </a:lnTo>
                <a:cubicBezTo>
                  <a:pt x="5676755" y="3957251"/>
                  <a:pt x="5703331" y="3970539"/>
                  <a:pt x="5703331" y="3970539"/>
                </a:cubicBezTo>
                <a:lnTo>
                  <a:pt x="5703331" y="3970539"/>
                </a:lnTo>
                <a:close/>
                <a:moveTo>
                  <a:pt x="5690043" y="4009075"/>
                </a:moveTo>
                <a:cubicBezTo>
                  <a:pt x="5690043" y="4009075"/>
                  <a:pt x="5690043" y="4009075"/>
                  <a:pt x="5690043" y="4022364"/>
                </a:cubicBezTo>
                <a:cubicBezTo>
                  <a:pt x="5703331" y="4009075"/>
                  <a:pt x="5690043" y="4009075"/>
                  <a:pt x="5703331" y="4009075"/>
                </a:cubicBezTo>
                <a:lnTo>
                  <a:pt x="5703331" y="4009075"/>
                </a:lnTo>
                <a:cubicBezTo>
                  <a:pt x="5703331" y="4009075"/>
                  <a:pt x="5690043" y="3996451"/>
                  <a:pt x="5690043" y="4009075"/>
                </a:cubicBezTo>
                <a:lnTo>
                  <a:pt x="5690043" y="4009075"/>
                </a:lnTo>
                <a:lnTo>
                  <a:pt x="5690043" y="4009075"/>
                </a:lnTo>
                <a:close/>
                <a:moveTo>
                  <a:pt x="5178444" y="4217037"/>
                </a:moveTo>
                <a:cubicBezTo>
                  <a:pt x="5178444" y="4230325"/>
                  <a:pt x="5191732" y="4230325"/>
                  <a:pt x="5191732" y="4230325"/>
                </a:cubicBezTo>
                <a:cubicBezTo>
                  <a:pt x="5205021" y="4217037"/>
                  <a:pt x="5178444" y="4217037"/>
                  <a:pt x="5178444" y="4217037"/>
                </a:cubicBezTo>
                <a:lnTo>
                  <a:pt x="5178444" y="4217037"/>
                </a:lnTo>
                <a:close/>
                <a:moveTo>
                  <a:pt x="5152533" y="4177837"/>
                </a:moveTo>
                <a:cubicBezTo>
                  <a:pt x="5152533" y="4191125"/>
                  <a:pt x="5152533" y="4191125"/>
                  <a:pt x="5165821" y="4191125"/>
                </a:cubicBezTo>
                <a:lnTo>
                  <a:pt x="5152533" y="4177837"/>
                </a:lnTo>
                <a:lnTo>
                  <a:pt x="5152533" y="4177837"/>
                </a:lnTo>
                <a:close/>
                <a:moveTo>
                  <a:pt x="668401" y="4242949"/>
                </a:moveTo>
                <a:cubicBezTo>
                  <a:pt x="655113" y="4256238"/>
                  <a:pt x="629200" y="4242949"/>
                  <a:pt x="629200" y="4268861"/>
                </a:cubicBezTo>
                <a:cubicBezTo>
                  <a:pt x="615912" y="4255573"/>
                  <a:pt x="590000" y="4268861"/>
                  <a:pt x="590000" y="4294774"/>
                </a:cubicBezTo>
                <a:cubicBezTo>
                  <a:pt x="603288" y="4294774"/>
                  <a:pt x="642489" y="4281485"/>
                  <a:pt x="642489" y="4294774"/>
                </a:cubicBezTo>
                <a:cubicBezTo>
                  <a:pt x="655777" y="4281485"/>
                  <a:pt x="708266" y="4294774"/>
                  <a:pt x="708266" y="4255573"/>
                </a:cubicBezTo>
                <a:cubicBezTo>
                  <a:pt x="694977" y="4242949"/>
                  <a:pt x="668401" y="4255573"/>
                  <a:pt x="668401" y="4242949"/>
                </a:cubicBezTo>
                <a:lnTo>
                  <a:pt x="668401" y="4242949"/>
                </a:lnTo>
                <a:close/>
                <a:moveTo>
                  <a:pt x="3172578" y="4281485"/>
                </a:moveTo>
                <a:cubicBezTo>
                  <a:pt x="3159290" y="4268197"/>
                  <a:pt x="3172578" y="4255573"/>
                  <a:pt x="3159290" y="4255573"/>
                </a:cubicBezTo>
                <a:cubicBezTo>
                  <a:pt x="3159290" y="4268861"/>
                  <a:pt x="3159290" y="4268861"/>
                  <a:pt x="3159290" y="4281485"/>
                </a:cubicBezTo>
                <a:cubicBezTo>
                  <a:pt x="3172578" y="4268861"/>
                  <a:pt x="3172578" y="4294774"/>
                  <a:pt x="3172578" y="4281485"/>
                </a:cubicBezTo>
                <a:lnTo>
                  <a:pt x="3172578" y="4281485"/>
                </a:lnTo>
                <a:close/>
                <a:moveTo>
                  <a:pt x="4535956" y="4333310"/>
                </a:moveTo>
                <a:cubicBezTo>
                  <a:pt x="4549244" y="4333310"/>
                  <a:pt x="4549244" y="4333310"/>
                  <a:pt x="4561868" y="4333310"/>
                </a:cubicBezTo>
                <a:cubicBezTo>
                  <a:pt x="4561868" y="4333310"/>
                  <a:pt x="4548580" y="4333310"/>
                  <a:pt x="4561868" y="4346598"/>
                </a:cubicBezTo>
                <a:cubicBezTo>
                  <a:pt x="4575821" y="4333310"/>
                  <a:pt x="4549244" y="4307398"/>
                  <a:pt x="4535956" y="4333310"/>
                </a:cubicBezTo>
                <a:lnTo>
                  <a:pt x="4535956" y="4333310"/>
                </a:lnTo>
                <a:close/>
                <a:moveTo>
                  <a:pt x="2818445" y="4346598"/>
                </a:moveTo>
                <a:cubicBezTo>
                  <a:pt x="2805157" y="4372510"/>
                  <a:pt x="2792533" y="4372510"/>
                  <a:pt x="2792533" y="4398422"/>
                </a:cubicBezTo>
                <a:cubicBezTo>
                  <a:pt x="2726756" y="4398422"/>
                  <a:pt x="2726756" y="4476159"/>
                  <a:pt x="2726756" y="4527983"/>
                </a:cubicBezTo>
                <a:lnTo>
                  <a:pt x="2713467" y="4514695"/>
                </a:lnTo>
                <a:cubicBezTo>
                  <a:pt x="2713467" y="4553895"/>
                  <a:pt x="2713467" y="4566519"/>
                  <a:pt x="2687556" y="4579807"/>
                </a:cubicBezTo>
                <a:cubicBezTo>
                  <a:pt x="2700844" y="4579807"/>
                  <a:pt x="2700844" y="4593096"/>
                  <a:pt x="2700844" y="4593096"/>
                </a:cubicBezTo>
                <a:cubicBezTo>
                  <a:pt x="2714132" y="4567183"/>
                  <a:pt x="2726756" y="4541271"/>
                  <a:pt x="2726756" y="4527983"/>
                </a:cubicBezTo>
                <a:cubicBezTo>
                  <a:pt x="2740044" y="4502071"/>
                  <a:pt x="2765956" y="4476159"/>
                  <a:pt x="2779245" y="4450247"/>
                </a:cubicBezTo>
                <a:cubicBezTo>
                  <a:pt x="2792533" y="4424334"/>
                  <a:pt x="2779245" y="4398422"/>
                  <a:pt x="2805157" y="4385134"/>
                </a:cubicBezTo>
                <a:cubicBezTo>
                  <a:pt x="2805821" y="4372510"/>
                  <a:pt x="2818445" y="4359222"/>
                  <a:pt x="2818445" y="4346598"/>
                </a:cubicBezTo>
                <a:lnTo>
                  <a:pt x="2818445" y="4346598"/>
                </a:lnTo>
                <a:close/>
                <a:moveTo>
                  <a:pt x="4444266" y="4372510"/>
                </a:moveTo>
                <a:cubicBezTo>
                  <a:pt x="4430978" y="4372510"/>
                  <a:pt x="4430978" y="4372510"/>
                  <a:pt x="4418355" y="4372510"/>
                </a:cubicBezTo>
                <a:cubicBezTo>
                  <a:pt x="4431643" y="4372510"/>
                  <a:pt x="4431643" y="4372510"/>
                  <a:pt x="4431643" y="4359222"/>
                </a:cubicBezTo>
                <a:cubicBezTo>
                  <a:pt x="4405731" y="4372510"/>
                  <a:pt x="4418355" y="4372510"/>
                  <a:pt x="4418355" y="4398422"/>
                </a:cubicBezTo>
                <a:cubicBezTo>
                  <a:pt x="4431643" y="4398422"/>
                  <a:pt x="4431643" y="4411710"/>
                  <a:pt x="4444266" y="4411710"/>
                </a:cubicBezTo>
                <a:cubicBezTo>
                  <a:pt x="4444266" y="4398422"/>
                  <a:pt x="4444266" y="4398422"/>
                  <a:pt x="4457555" y="4385798"/>
                </a:cubicBezTo>
                <a:cubicBezTo>
                  <a:pt x="4430978" y="4385798"/>
                  <a:pt x="4444266" y="4372510"/>
                  <a:pt x="4444266" y="4372510"/>
                </a:cubicBezTo>
                <a:lnTo>
                  <a:pt x="4444266" y="4372510"/>
                </a:lnTo>
                <a:close/>
                <a:moveTo>
                  <a:pt x="4562532" y="4398422"/>
                </a:moveTo>
                <a:cubicBezTo>
                  <a:pt x="4562532" y="4398422"/>
                  <a:pt x="4562532" y="4411710"/>
                  <a:pt x="4562532" y="4424334"/>
                </a:cubicBezTo>
                <a:cubicBezTo>
                  <a:pt x="4575821" y="4424334"/>
                  <a:pt x="4575821" y="4424334"/>
                  <a:pt x="4575821" y="4424334"/>
                </a:cubicBezTo>
                <a:cubicBezTo>
                  <a:pt x="4589109" y="4385134"/>
                  <a:pt x="4562532" y="4385134"/>
                  <a:pt x="4536620" y="4372510"/>
                </a:cubicBezTo>
                <a:cubicBezTo>
                  <a:pt x="4535956" y="4398422"/>
                  <a:pt x="4549244" y="4385798"/>
                  <a:pt x="4562532" y="4398422"/>
                </a:cubicBezTo>
                <a:lnTo>
                  <a:pt x="4562532" y="4398422"/>
                </a:lnTo>
                <a:close/>
                <a:moveTo>
                  <a:pt x="4405067" y="4411710"/>
                </a:moveTo>
                <a:cubicBezTo>
                  <a:pt x="4405067" y="4411710"/>
                  <a:pt x="4405067" y="4398422"/>
                  <a:pt x="4405067" y="4411710"/>
                </a:cubicBezTo>
                <a:cubicBezTo>
                  <a:pt x="4405067" y="4398422"/>
                  <a:pt x="4418355" y="4398422"/>
                  <a:pt x="4405067" y="4398422"/>
                </a:cubicBezTo>
                <a:cubicBezTo>
                  <a:pt x="4405067" y="4398422"/>
                  <a:pt x="4391778" y="4411710"/>
                  <a:pt x="4405067" y="4411710"/>
                </a:cubicBezTo>
                <a:lnTo>
                  <a:pt x="4405067" y="4411710"/>
                </a:lnTo>
                <a:close/>
                <a:moveTo>
                  <a:pt x="3133378" y="4424334"/>
                </a:moveTo>
                <a:cubicBezTo>
                  <a:pt x="3094177" y="4372510"/>
                  <a:pt x="3067600" y="4424334"/>
                  <a:pt x="3080889" y="4463535"/>
                </a:cubicBezTo>
                <a:cubicBezTo>
                  <a:pt x="3094177" y="4463535"/>
                  <a:pt x="3094177" y="4476823"/>
                  <a:pt x="3094177" y="4476823"/>
                </a:cubicBezTo>
                <a:cubicBezTo>
                  <a:pt x="3080889" y="4476823"/>
                  <a:pt x="3094177" y="4476823"/>
                  <a:pt x="3080889" y="4476823"/>
                </a:cubicBezTo>
                <a:lnTo>
                  <a:pt x="3080889" y="4490112"/>
                </a:lnTo>
                <a:cubicBezTo>
                  <a:pt x="3094177" y="4476823"/>
                  <a:pt x="3106801" y="4503400"/>
                  <a:pt x="3120089" y="4490112"/>
                </a:cubicBezTo>
                <a:lnTo>
                  <a:pt x="3120089" y="4490112"/>
                </a:lnTo>
                <a:cubicBezTo>
                  <a:pt x="3133378" y="4490112"/>
                  <a:pt x="3146002" y="4490112"/>
                  <a:pt x="3159290" y="4490112"/>
                </a:cubicBezTo>
                <a:cubicBezTo>
                  <a:pt x="3185866" y="4463535"/>
                  <a:pt x="3146666" y="4450247"/>
                  <a:pt x="3133378" y="4424334"/>
                </a:cubicBezTo>
                <a:lnTo>
                  <a:pt x="3133378" y="4424334"/>
                </a:lnTo>
                <a:close/>
                <a:moveTo>
                  <a:pt x="3041688" y="4411710"/>
                </a:moveTo>
                <a:cubicBezTo>
                  <a:pt x="3028400" y="4437623"/>
                  <a:pt x="3041688" y="4450911"/>
                  <a:pt x="3028400" y="4476823"/>
                </a:cubicBezTo>
                <a:cubicBezTo>
                  <a:pt x="3041688" y="4450911"/>
                  <a:pt x="3041688" y="4450911"/>
                  <a:pt x="3054312" y="4424999"/>
                </a:cubicBezTo>
                <a:cubicBezTo>
                  <a:pt x="3041688" y="4424334"/>
                  <a:pt x="3041688" y="4411710"/>
                  <a:pt x="3041688" y="4411710"/>
                </a:cubicBezTo>
                <a:lnTo>
                  <a:pt x="3041688" y="4411710"/>
                </a:lnTo>
                <a:close/>
                <a:moveTo>
                  <a:pt x="3959244" y="4424334"/>
                </a:moveTo>
                <a:cubicBezTo>
                  <a:pt x="3945956" y="4424334"/>
                  <a:pt x="3945956" y="4424334"/>
                  <a:pt x="3945956" y="4450247"/>
                </a:cubicBezTo>
                <a:cubicBezTo>
                  <a:pt x="3959244" y="4450247"/>
                  <a:pt x="3959244" y="4424334"/>
                  <a:pt x="3959244" y="4424334"/>
                </a:cubicBezTo>
                <a:lnTo>
                  <a:pt x="3959244" y="4424334"/>
                </a:lnTo>
                <a:close/>
                <a:moveTo>
                  <a:pt x="4286801" y="4450247"/>
                </a:moveTo>
                <a:cubicBezTo>
                  <a:pt x="4286801" y="4436958"/>
                  <a:pt x="4286801" y="4424334"/>
                  <a:pt x="4286801" y="4424334"/>
                </a:cubicBezTo>
                <a:cubicBezTo>
                  <a:pt x="4260888" y="4437623"/>
                  <a:pt x="4260888" y="4450247"/>
                  <a:pt x="4273512" y="4463535"/>
                </a:cubicBezTo>
                <a:cubicBezTo>
                  <a:pt x="4274177" y="4437623"/>
                  <a:pt x="4286801" y="4450247"/>
                  <a:pt x="4286801" y="4450247"/>
                </a:cubicBezTo>
                <a:lnTo>
                  <a:pt x="4286801" y="4450247"/>
                </a:lnTo>
                <a:close/>
                <a:moveTo>
                  <a:pt x="2595866" y="4437623"/>
                </a:moveTo>
                <a:cubicBezTo>
                  <a:pt x="2569954" y="4476823"/>
                  <a:pt x="2543377" y="4528647"/>
                  <a:pt x="2530089" y="4567183"/>
                </a:cubicBezTo>
                <a:cubicBezTo>
                  <a:pt x="2556002" y="4541271"/>
                  <a:pt x="2569290" y="4515359"/>
                  <a:pt x="2582578" y="4489447"/>
                </a:cubicBezTo>
                <a:cubicBezTo>
                  <a:pt x="2582578" y="4489447"/>
                  <a:pt x="2595866" y="4450247"/>
                  <a:pt x="2595866" y="4437623"/>
                </a:cubicBezTo>
                <a:lnTo>
                  <a:pt x="2595866" y="4437623"/>
                </a:lnTo>
                <a:close/>
                <a:moveTo>
                  <a:pt x="4510044" y="4463535"/>
                </a:moveTo>
                <a:cubicBezTo>
                  <a:pt x="4510044" y="4463535"/>
                  <a:pt x="4496755" y="4463535"/>
                  <a:pt x="4484131" y="4450247"/>
                </a:cubicBezTo>
                <a:cubicBezTo>
                  <a:pt x="4483467" y="4463535"/>
                  <a:pt x="4496755" y="4463535"/>
                  <a:pt x="4510044" y="4463535"/>
                </a:cubicBezTo>
                <a:lnTo>
                  <a:pt x="4510044" y="4463535"/>
                </a:lnTo>
                <a:close/>
                <a:moveTo>
                  <a:pt x="4811688" y="4476159"/>
                </a:moveTo>
                <a:cubicBezTo>
                  <a:pt x="4837600" y="4476159"/>
                  <a:pt x="4837600" y="4489447"/>
                  <a:pt x="4864177" y="4476159"/>
                </a:cubicBezTo>
                <a:cubicBezTo>
                  <a:pt x="4864177" y="4450247"/>
                  <a:pt x="4824976" y="4462870"/>
                  <a:pt x="4824976" y="4450247"/>
                </a:cubicBezTo>
                <a:cubicBezTo>
                  <a:pt x="4811688" y="4450247"/>
                  <a:pt x="4824312" y="4463535"/>
                  <a:pt x="4811688" y="4476159"/>
                </a:cubicBezTo>
                <a:lnTo>
                  <a:pt x="4811688" y="4476159"/>
                </a:lnTo>
                <a:close/>
                <a:moveTo>
                  <a:pt x="4169199" y="4515359"/>
                </a:moveTo>
                <a:cubicBezTo>
                  <a:pt x="4169199" y="4502071"/>
                  <a:pt x="4182488" y="4502071"/>
                  <a:pt x="4182488" y="4489447"/>
                </a:cubicBezTo>
                <a:cubicBezTo>
                  <a:pt x="4156575" y="4502735"/>
                  <a:pt x="4156575" y="4489447"/>
                  <a:pt x="4156575" y="4489447"/>
                </a:cubicBezTo>
                <a:cubicBezTo>
                  <a:pt x="4143287" y="4489447"/>
                  <a:pt x="4143287" y="4502735"/>
                  <a:pt x="4130663" y="4515359"/>
                </a:cubicBezTo>
                <a:cubicBezTo>
                  <a:pt x="4130663" y="4502071"/>
                  <a:pt x="4130663" y="4502071"/>
                  <a:pt x="4130663" y="4502071"/>
                </a:cubicBezTo>
                <a:cubicBezTo>
                  <a:pt x="4117375" y="4515359"/>
                  <a:pt x="4104751" y="4527983"/>
                  <a:pt x="4104751" y="4541271"/>
                </a:cubicBezTo>
                <a:cubicBezTo>
                  <a:pt x="4118039" y="4541271"/>
                  <a:pt x="4118039" y="4541271"/>
                  <a:pt x="4118039" y="4527983"/>
                </a:cubicBezTo>
                <a:cubicBezTo>
                  <a:pt x="4118039" y="4541271"/>
                  <a:pt x="4118039" y="4541271"/>
                  <a:pt x="4118039" y="4553895"/>
                </a:cubicBezTo>
                <a:cubicBezTo>
                  <a:pt x="4131327" y="4540607"/>
                  <a:pt x="4143951" y="4502071"/>
                  <a:pt x="4170528" y="4502071"/>
                </a:cubicBezTo>
                <a:lnTo>
                  <a:pt x="4170528" y="4502071"/>
                </a:lnTo>
                <a:cubicBezTo>
                  <a:pt x="4169199" y="4502071"/>
                  <a:pt x="4169199" y="4502071"/>
                  <a:pt x="4169199" y="4515359"/>
                </a:cubicBezTo>
                <a:lnTo>
                  <a:pt x="4169199" y="4515359"/>
                </a:lnTo>
                <a:close/>
                <a:moveTo>
                  <a:pt x="4339289" y="4489447"/>
                </a:moveTo>
                <a:cubicBezTo>
                  <a:pt x="4339289" y="4502735"/>
                  <a:pt x="4326001" y="4489447"/>
                  <a:pt x="4326001" y="4515359"/>
                </a:cubicBezTo>
                <a:cubicBezTo>
                  <a:pt x="4339289" y="4502071"/>
                  <a:pt x="4339289" y="4515359"/>
                  <a:pt x="4339289" y="4515359"/>
                </a:cubicBezTo>
                <a:cubicBezTo>
                  <a:pt x="4339289" y="4515359"/>
                  <a:pt x="4326001" y="4528647"/>
                  <a:pt x="4339289" y="4528647"/>
                </a:cubicBezTo>
                <a:lnTo>
                  <a:pt x="4339289" y="4515359"/>
                </a:lnTo>
                <a:cubicBezTo>
                  <a:pt x="4326665" y="4502071"/>
                  <a:pt x="4352578" y="4489447"/>
                  <a:pt x="4339289" y="4489447"/>
                </a:cubicBezTo>
                <a:lnTo>
                  <a:pt x="4339289" y="4489447"/>
                </a:lnTo>
                <a:close/>
                <a:moveTo>
                  <a:pt x="4352578" y="4527983"/>
                </a:moveTo>
                <a:cubicBezTo>
                  <a:pt x="4365866" y="4527983"/>
                  <a:pt x="4365866" y="4527983"/>
                  <a:pt x="4365866" y="4527983"/>
                </a:cubicBezTo>
                <a:cubicBezTo>
                  <a:pt x="4365866" y="4541271"/>
                  <a:pt x="4365866" y="4541271"/>
                  <a:pt x="4365866" y="4541271"/>
                </a:cubicBezTo>
                <a:lnTo>
                  <a:pt x="4365866" y="4527983"/>
                </a:lnTo>
                <a:lnTo>
                  <a:pt x="4365866" y="4527983"/>
                </a:lnTo>
                <a:cubicBezTo>
                  <a:pt x="4391778" y="4527983"/>
                  <a:pt x="4379154" y="4541271"/>
                  <a:pt x="4391778" y="4553895"/>
                </a:cubicBezTo>
                <a:cubicBezTo>
                  <a:pt x="4391778" y="4540607"/>
                  <a:pt x="4417690" y="4540607"/>
                  <a:pt x="4405067" y="4527983"/>
                </a:cubicBezTo>
                <a:cubicBezTo>
                  <a:pt x="4405067" y="4541271"/>
                  <a:pt x="4391778" y="4541271"/>
                  <a:pt x="4391778" y="4527983"/>
                </a:cubicBezTo>
                <a:cubicBezTo>
                  <a:pt x="4391778" y="4527983"/>
                  <a:pt x="4391778" y="4527983"/>
                  <a:pt x="4391778" y="4514695"/>
                </a:cubicBezTo>
                <a:cubicBezTo>
                  <a:pt x="4378490" y="4527983"/>
                  <a:pt x="4405067" y="4501406"/>
                  <a:pt x="4378490" y="4514695"/>
                </a:cubicBezTo>
                <a:cubicBezTo>
                  <a:pt x="4378490" y="4514695"/>
                  <a:pt x="4391778" y="4514695"/>
                  <a:pt x="4391778" y="4527983"/>
                </a:cubicBezTo>
                <a:cubicBezTo>
                  <a:pt x="4378490" y="4527983"/>
                  <a:pt x="4378490" y="4514695"/>
                  <a:pt x="4365866" y="4514695"/>
                </a:cubicBezTo>
                <a:cubicBezTo>
                  <a:pt x="4365866" y="4501406"/>
                  <a:pt x="4379154" y="4514695"/>
                  <a:pt x="4379154" y="4501406"/>
                </a:cubicBezTo>
                <a:cubicBezTo>
                  <a:pt x="4365866" y="4501406"/>
                  <a:pt x="4365866" y="4501406"/>
                  <a:pt x="4365866" y="4501406"/>
                </a:cubicBezTo>
                <a:cubicBezTo>
                  <a:pt x="4365866" y="4501406"/>
                  <a:pt x="4365866" y="4501406"/>
                  <a:pt x="4352578" y="4501406"/>
                </a:cubicBezTo>
                <a:cubicBezTo>
                  <a:pt x="4365866" y="4515359"/>
                  <a:pt x="4365866" y="4515359"/>
                  <a:pt x="4352578" y="4527983"/>
                </a:cubicBezTo>
                <a:lnTo>
                  <a:pt x="4352578" y="4527983"/>
                </a:lnTo>
                <a:close/>
                <a:moveTo>
                  <a:pt x="4850888" y="4579807"/>
                </a:moveTo>
                <a:lnTo>
                  <a:pt x="4850888" y="4579807"/>
                </a:lnTo>
                <a:cubicBezTo>
                  <a:pt x="4837600" y="4579807"/>
                  <a:pt x="4837600" y="4579807"/>
                  <a:pt x="4824976" y="4579807"/>
                </a:cubicBezTo>
                <a:cubicBezTo>
                  <a:pt x="4824976" y="4566519"/>
                  <a:pt x="4824976" y="4566519"/>
                  <a:pt x="4811688" y="4566519"/>
                </a:cubicBezTo>
                <a:cubicBezTo>
                  <a:pt x="4824976" y="4566519"/>
                  <a:pt x="4824976" y="4566519"/>
                  <a:pt x="4837600" y="4553231"/>
                </a:cubicBezTo>
                <a:cubicBezTo>
                  <a:pt x="4824312" y="4553231"/>
                  <a:pt x="4824312" y="4566519"/>
                  <a:pt x="4811688" y="4553231"/>
                </a:cubicBezTo>
                <a:cubicBezTo>
                  <a:pt x="4798399" y="4527319"/>
                  <a:pt x="4864177" y="4527319"/>
                  <a:pt x="4837600" y="4501406"/>
                </a:cubicBezTo>
                <a:cubicBezTo>
                  <a:pt x="4837600" y="4514695"/>
                  <a:pt x="4798399" y="4527319"/>
                  <a:pt x="4798399" y="4553231"/>
                </a:cubicBezTo>
                <a:cubicBezTo>
                  <a:pt x="4798399" y="4553231"/>
                  <a:pt x="4798399" y="4539943"/>
                  <a:pt x="4811688" y="4553231"/>
                </a:cubicBezTo>
                <a:cubicBezTo>
                  <a:pt x="4811688" y="4553231"/>
                  <a:pt x="4785775" y="4566519"/>
                  <a:pt x="4798399" y="4566519"/>
                </a:cubicBezTo>
                <a:lnTo>
                  <a:pt x="4811688" y="4566519"/>
                </a:lnTo>
                <a:cubicBezTo>
                  <a:pt x="4798399" y="4579807"/>
                  <a:pt x="4811688" y="4566519"/>
                  <a:pt x="4811688" y="4592431"/>
                </a:cubicBezTo>
                <a:lnTo>
                  <a:pt x="4811688" y="4592431"/>
                </a:lnTo>
                <a:cubicBezTo>
                  <a:pt x="4811688" y="4592431"/>
                  <a:pt x="4798399" y="4579143"/>
                  <a:pt x="4798399" y="4592431"/>
                </a:cubicBezTo>
                <a:cubicBezTo>
                  <a:pt x="4811688" y="4592431"/>
                  <a:pt x="4811688" y="4592431"/>
                  <a:pt x="4824312" y="4592431"/>
                </a:cubicBezTo>
                <a:cubicBezTo>
                  <a:pt x="4824312" y="4605719"/>
                  <a:pt x="4811023" y="4592431"/>
                  <a:pt x="4824312" y="4605719"/>
                </a:cubicBezTo>
                <a:cubicBezTo>
                  <a:pt x="4811023" y="4605719"/>
                  <a:pt x="4811023" y="4605719"/>
                  <a:pt x="4811023" y="4605719"/>
                </a:cubicBezTo>
                <a:cubicBezTo>
                  <a:pt x="4811023" y="4631632"/>
                  <a:pt x="4824312" y="4619008"/>
                  <a:pt x="4824312" y="4631632"/>
                </a:cubicBezTo>
                <a:cubicBezTo>
                  <a:pt x="4850224" y="4631632"/>
                  <a:pt x="4850224" y="4605719"/>
                  <a:pt x="4824312" y="4605719"/>
                </a:cubicBezTo>
                <a:cubicBezTo>
                  <a:pt x="4837600" y="4605719"/>
                  <a:pt x="4837600" y="4593096"/>
                  <a:pt x="4850888" y="4579807"/>
                </a:cubicBezTo>
                <a:lnTo>
                  <a:pt x="4850888" y="4579807"/>
                </a:lnTo>
                <a:close/>
                <a:moveTo>
                  <a:pt x="4523332" y="4541271"/>
                </a:moveTo>
                <a:cubicBezTo>
                  <a:pt x="4523332" y="4515359"/>
                  <a:pt x="4549244" y="4515359"/>
                  <a:pt x="4549244" y="4502071"/>
                </a:cubicBezTo>
                <a:cubicBezTo>
                  <a:pt x="4523332" y="4515359"/>
                  <a:pt x="4510044" y="4527983"/>
                  <a:pt x="4523332" y="4541271"/>
                </a:cubicBezTo>
                <a:lnTo>
                  <a:pt x="4523332" y="4541271"/>
                </a:lnTo>
                <a:close/>
                <a:moveTo>
                  <a:pt x="4588445" y="4553895"/>
                </a:moveTo>
                <a:cubicBezTo>
                  <a:pt x="4588445" y="4567183"/>
                  <a:pt x="4588445" y="4553895"/>
                  <a:pt x="4601733" y="4553895"/>
                </a:cubicBezTo>
                <a:cubicBezTo>
                  <a:pt x="4601733" y="4553895"/>
                  <a:pt x="4615021" y="4540607"/>
                  <a:pt x="4615021" y="4553895"/>
                </a:cubicBezTo>
                <a:lnTo>
                  <a:pt x="4601733" y="4567183"/>
                </a:lnTo>
                <a:cubicBezTo>
                  <a:pt x="4615021" y="4553895"/>
                  <a:pt x="4627645" y="4580472"/>
                  <a:pt x="4627645" y="4567183"/>
                </a:cubicBezTo>
                <a:cubicBezTo>
                  <a:pt x="4627645" y="4553895"/>
                  <a:pt x="4627645" y="4553895"/>
                  <a:pt x="4614357" y="4553895"/>
                </a:cubicBezTo>
                <a:cubicBezTo>
                  <a:pt x="4614357" y="4540607"/>
                  <a:pt x="4627645" y="4553895"/>
                  <a:pt x="4627645" y="4553895"/>
                </a:cubicBezTo>
                <a:cubicBezTo>
                  <a:pt x="4627645" y="4553895"/>
                  <a:pt x="4627645" y="4540607"/>
                  <a:pt x="4640934" y="4540607"/>
                </a:cubicBezTo>
                <a:lnTo>
                  <a:pt x="4640934" y="4553895"/>
                </a:lnTo>
                <a:cubicBezTo>
                  <a:pt x="4640934" y="4540607"/>
                  <a:pt x="4654222" y="4553895"/>
                  <a:pt x="4654222" y="4553895"/>
                </a:cubicBezTo>
                <a:cubicBezTo>
                  <a:pt x="4654222" y="4553895"/>
                  <a:pt x="4667510" y="4540607"/>
                  <a:pt x="4654222" y="4540607"/>
                </a:cubicBezTo>
                <a:cubicBezTo>
                  <a:pt x="4654222" y="4540607"/>
                  <a:pt x="4654222" y="4540607"/>
                  <a:pt x="4640934" y="4540607"/>
                </a:cubicBezTo>
                <a:cubicBezTo>
                  <a:pt x="4627645" y="4540607"/>
                  <a:pt x="4640934" y="4527319"/>
                  <a:pt x="4640934" y="4527319"/>
                </a:cubicBezTo>
                <a:cubicBezTo>
                  <a:pt x="4627645" y="4527319"/>
                  <a:pt x="4615021" y="4527319"/>
                  <a:pt x="4627645" y="4540607"/>
                </a:cubicBezTo>
                <a:cubicBezTo>
                  <a:pt x="4627645" y="4540607"/>
                  <a:pt x="4614357" y="4540607"/>
                  <a:pt x="4614357" y="4527319"/>
                </a:cubicBezTo>
                <a:cubicBezTo>
                  <a:pt x="4614357" y="4527319"/>
                  <a:pt x="4627645" y="4527319"/>
                  <a:pt x="4627645" y="4514030"/>
                </a:cubicBezTo>
                <a:cubicBezTo>
                  <a:pt x="4614357" y="4514030"/>
                  <a:pt x="4614357" y="4514030"/>
                  <a:pt x="4601733" y="4514030"/>
                </a:cubicBezTo>
                <a:cubicBezTo>
                  <a:pt x="4615021" y="4527319"/>
                  <a:pt x="4601733" y="4539943"/>
                  <a:pt x="4615021" y="4539943"/>
                </a:cubicBezTo>
                <a:cubicBezTo>
                  <a:pt x="4601733" y="4526654"/>
                  <a:pt x="4589109" y="4539943"/>
                  <a:pt x="4589109" y="4526654"/>
                </a:cubicBezTo>
                <a:cubicBezTo>
                  <a:pt x="4602397" y="4526654"/>
                  <a:pt x="4575821" y="4513366"/>
                  <a:pt x="4602397" y="4526654"/>
                </a:cubicBezTo>
                <a:cubicBezTo>
                  <a:pt x="4589109" y="4500742"/>
                  <a:pt x="4589109" y="4513366"/>
                  <a:pt x="4563197" y="4513366"/>
                </a:cubicBezTo>
                <a:cubicBezTo>
                  <a:pt x="4563197" y="4526654"/>
                  <a:pt x="4563197" y="4526654"/>
                  <a:pt x="4563197" y="4539278"/>
                </a:cubicBezTo>
                <a:cubicBezTo>
                  <a:pt x="4576485" y="4525990"/>
                  <a:pt x="4576485" y="4525990"/>
                  <a:pt x="4576485" y="4513366"/>
                </a:cubicBezTo>
                <a:cubicBezTo>
                  <a:pt x="4588445" y="4541271"/>
                  <a:pt x="4588445" y="4541271"/>
                  <a:pt x="4588445" y="4553895"/>
                </a:cubicBezTo>
                <a:lnTo>
                  <a:pt x="4588445" y="4553895"/>
                </a:lnTo>
                <a:close/>
                <a:moveTo>
                  <a:pt x="4759199" y="4527983"/>
                </a:moveTo>
                <a:cubicBezTo>
                  <a:pt x="4759199" y="4514695"/>
                  <a:pt x="4759199" y="4502071"/>
                  <a:pt x="4745911" y="4514695"/>
                </a:cubicBezTo>
                <a:cubicBezTo>
                  <a:pt x="4745911" y="4515359"/>
                  <a:pt x="4745911" y="4527983"/>
                  <a:pt x="4759199" y="4527983"/>
                </a:cubicBezTo>
                <a:lnTo>
                  <a:pt x="4759199" y="4527983"/>
                </a:lnTo>
                <a:lnTo>
                  <a:pt x="4759199" y="4527983"/>
                </a:lnTo>
                <a:close/>
                <a:moveTo>
                  <a:pt x="4719998" y="4527983"/>
                </a:moveTo>
                <a:cubicBezTo>
                  <a:pt x="4706710" y="4527983"/>
                  <a:pt x="4719998" y="4514695"/>
                  <a:pt x="4719998" y="4514695"/>
                </a:cubicBezTo>
                <a:cubicBezTo>
                  <a:pt x="4706710" y="4501406"/>
                  <a:pt x="4706710" y="4514695"/>
                  <a:pt x="4694087" y="4501406"/>
                </a:cubicBezTo>
                <a:cubicBezTo>
                  <a:pt x="4694087" y="4514695"/>
                  <a:pt x="4694087" y="4540607"/>
                  <a:pt x="4707375" y="4553231"/>
                </a:cubicBezTo>
                <a:cubicBezTo>
                  <a:pt x="4694087" y="4553231"/>
                  <a:pt x="4694087" y="4566519"/>
                  <a:pt x="4694087" y="4566519"/>
                </a:cubicBezTo>
                <a:cubicBezTo>
                  <a:pt x="4694087" y="4553231"/>
                  <a:pt x="4694087" y="4553231"/>
                  <a:pt x="4707375" y="4553231"/>
                </a:cubicBezTo>
                <a:cubicBezTo>
                  <a:pt x="4707375" y="4539943"/>
                  <a:pt x="4707375" y="4539943"/>
                  <a:pt x="4707375" y="4527319"/>
                </a:cubicBezTo>
                <a:lnTo>
                  <a:pt x="4719998" y="4527319"/>
                </a:lnTo>
                <a:lnTo>
                  <a:pt x="4719998" y="4527983"/>
                </a:lnTo>
                <a:close/>
                <a:moveTo>
                  <a:pt x="4038309" y="4553895"/>
                </a:moveTo>
                <a:cubicBezTo>
                  <a:pt x="4038309" y="4567183"/>
                  <a:pt x="4038309" y="4567183"/>
                  <a:pt x="4051598" y="4567183"/>
                </a:cubicBezTo>
                <a:cubicBezTo>
                  <a:pt x="4051598" y="4567183"/>
                  <a:pt x="4051598" y="4567183"/>
                  <a:pt x="4064886" y="4567183"/>
                </a:cubicBezTo>
                <a:cubicBezTo>
                  <a:pt x="4051598" y="4553895"/>
                  <a:pt x="4064886" y="4553895"/>
                  <a:pt x="4064886" y="4553895"/>
                </a:cubicBezTo>
                <a:cubicBezTo>
                  <a:pt x="4064886" y="4567183"/>
                  <a:pt x="4038974" y="4540607"/>
                  <a:pt x="4051598" y="4540607"/>
                </a:cubicBezTo>
                <a:cubicBezTo>
                  <a:pt x="4038309" y="4540607"/>
                  <a:pt x="4025685" y="4553895"/>
                  <a:pt x="4012397" y="4566519"/>
                </a:cubicBezTo>
                <a:cubicBezTo>
                  <a:pt x="4025021" y="4567183"/>
                  <a:pt x="4025021" y="4553895"/>
                  <a:pt x="4038309" y="4553895"/>
                </a:cubicBezTo>
                <a:lnTo>
                  <a:pt x="4038309" y="4553895"/>
                </a:lnTo>
                <a:close/>
                <a:moveTo>
                  <a:pt x="4050933" y="4553895"/>
                </a:moveTo>
                <a:cubicBezTo>
                  <a:pt x="4050933" y="4540607"/>
                  <a:pt x="4050933" y="4540607"/>
                  <a:pt x="4050933" y="4540607"/>
                </a:cubicBezTo>
                <a:lnTo>
                  <a:pt x="4050933" y="4553895"/>
                </a:lnTo>
                <a:lnTo>
                  <a:pt x="4050933" y="4553895"/>
                </a:lnTo>
                <a:close/>
                <a:moveTo>
                  <a:pt x="4050933" y="4541271"/>
                </a:moveTo>
                <a:lnTo>
                  <a:pt x="4050933" y="4541271"/>
                </a:lnTo>
                <a:lnTo>
                  <a:pt x="4050933" y="4541271"/>
                </a:lnTo>
                <a:lnTo>
                  <a:pt x="4050933" y="4541271"/>
                </a:lnTo>
                <a:lnTo>
                  <a:pt x="4050933" y="4541271"/>
                </a:lnTo>
                <a:close/>
                <a:moveTo>
                  <a:pt x="4430978" y="4541271"/>
                </a:moveTo>
                <a:cubicBezTo>
                  <a:pt x="4430978" y="4541271"/>
                  <a:pt x="4417690" y="4554559"/>
                  <a:pt x="4430978" y="4567183"/>
                </a:cubicBezTo>
                <a:cubicBezTo>
                  <a:pt x="4430978" y="4553895"/>
                  <a:pt x="4457555" y="4541271"/>
                  <a:pt x="4430978" y="4541271"/>
                </a:cubicBezTo>
                <a:lnTo>
                  <a:pt x="4430978" y="4541271"/>
                </a:lnTo>
                <a:close/>
                <a:moveTo>
                  <a:pt x="4523332" y="4567183"/>
                </a:moveTo>
                <a:cubicBezTo>
                  <a:pt x="4536620" y="4567183"/>
                  <a:pt x="4536620" y="4580472"/>
                  <a:pt x="4549244" y="4580472"/>
                </a:cubicBezTo>
                <a:cubicBezTo>
                  <a:pt x="4549244" y="4567183"/>
                  <a:pt x="4549244" y="4567183"/>
                  <a:pt x="4549244" y="4567183"/>
                </a:cubicBezTo>
                <a:cubicBezTo>
                  <a:pt x="4549244" y="4553895"/>
                  <a:pt x="4535956" y="4553895"/>
                  <a:pt x="4523332" y="4553895"/>
                </a:cubicBezTo>
                <a:cubicBezTo>
                  <a:pt x="4523332" y="4553895"/>
                  <a:pt x="4523332" y="4553895"/>
                  <a:pt x="4523332" y="4567183"/>
                </a:cubicBezTo>
                <a:lnTo>
                  <a:pt x="4523332" y="4567183"/>
                </a:lnTo>
                <a:close/>
                <a:moveTo>
                  <a:pt x="4864177" y="4579807"/>
                </a:moveTo>
                <a:lnTo>
                  <a:pt x="4850888" y="4579807"/>
                </a:lnTo>
                <a:cubicBezTo>
                  <a:pt x="4864177" y="4579807"/>
                  <a:pt x="4876801" y="4579807"/>
                  <a:pt x="4876801" y="4566519"/>
                </a:cubicBezTo>
                <a:cubicBezTo>
                  <a:pt x="4863512" y="4553231"/>
                  <a:pt x="4863512" y="4553231"/>
                  <a:pt x="4863512" y="4553231"/>
                </a:cubicBezTo>
                <a:cubicBezTo>
                  <a:pt x="4850224" y="4553231"/>
                  <a:pt x="4850224" y="4553231"/>
                  <a:pt x="4850224" y="4566519"/>
                </a:cubicBezTo>
                <a:cubicBezTo>
                  <a:pt x="4864177" y="4567183"/>
                  <a:pt x="4864177" y="4567183"/>
                  <a:pt x="4864177" y="4579807"/>
                </a:cubicBezTo>
                <a:lnTo>
                  <a:pt x="4864177" y="4579807"/>
                </a:lnTo>
                <a:close/>
                <a:moveTo>
                  <a:pt x="4470843" y="4593096"/>
                </a:moveTo>
                <a:lnTo>
                  <a:pt x="4470843" y="4619008"/>
                </a:lnTo>
                <a:cubicBezTo>
                  <a:pt x="4470843" y="4605719"/>
                  <a:pt x="4484131" y="4619008"/>
                  <a:pt x="4484131" y="4605719"/>
                </a:cubicBezTo>
                <a:cubicBezTo>
                  <a:pt x="4470843" y="4592431"/>
                  <a:pt x="4484131" y="4579807"/>
                  <a:pt x="4484131" y="4553895"/>
                </a:cubicBezTo>
                <a:cubicBezTo>
                  <a:pt x="4470843" y="4567183"/>
                  <a:pt x="4470843" y="4579807"/>
                  <a:pt x="4458220" y="4579807"/>
                </a:cubicBezTo>
                <a:cubicBezTo>
                  <a:pt x="4458220" y="4566519"/>
                  <a:pt x="4458220" y="4553895"/>
                  <a:pt x="4458220" y="4566519"/>
                </a:cubicBezTo>
                <a:cubicBezTo>
                  <a:pt x="4457555" y="4579807"/>
                  <a:pt x="4470843" y="4579807"/>
                  <a:pt x="4470843" y="4593096"/>
                </a:cubicBezTo>
                <a:lnTo>
                  <a:pt x="4470843" y="4593096"/>
                </a:lnTo>
                <a:close/>
                <a:moveTo>
                  <a:pt x="4510044" y="4567183"/>
                </a:moveTo>
                <a:cubicBezTo>
                  <a:pt x="4496755" y="4567183"/>
                  <a:pt x="4496755" y="4567183"/>
                  <a:pt x="4496755" y="4567183"/>
                </a:cubicBezTo>
                <a:cubicBezTo>
                  <a:pt x="4496755" y="4567183"/>
                  <a:pt x="4496755" y="4553895"/>
                  <a:pt x="4483467" y="4553895"/>
                </a:cubicBezTo>
                <a:cubicBezTo>
                  <a:pt x="4483467" y="4567183"/>
                  <a:pt x="4483467" y="4567183"/>
                  <a:pt x="4483467" y="4567183"/>
                </a:cubicBezTo>
                <a:cubicBezTo>
                  <a:pt x="4496755" y="4580472"/>
                  <a:pt x="4496755" y="4580472"/>
                  <a:pt x="4509379" y="4580472"/>
                </a:cubicBezTo>
                <a:cubicBezTo>
                  <a:pt x="4509379" y="4580472"/>
                  <a:pt x="4496091" y="4580472"/>
                  <a:pt x="4509379" y="4580472"/>
                </a:cubicBezTo>
                <a:cubicBezTo>
                  <a:pt x="4522668" y="4580472"/>
                  <a:pt x="4510044" y="4579807"/>
                  <a:pt x="4510044" y="4567183"/>
                </a:cubicBezTo>
                <a:lnTo>
                  <a:pt x="4510044" y="4567183"/>
                </a:lnTo>
                <a:close/>
                <a:moveTo>
                  <a:pt x="4942577" y="4567183"/>
                </a:moveTo>
                <a:cubicBezTo>
                  <a:pt x="4929289" y="4580472"/>
                  <a:pt x="4929289" y="4567183"/>
                  <a:pt x="4916666" y="4553895"/>
                </a:cubicBezTo>
                <a:cubicBezTo>
                  <a:pt x="4916666" y="4567183"/>
                  <a:pt x="4903377" y="4567183"/>
                  <a:pt x="4903377" y="4579807"/>
                </a:cubicBezTo>
                <a:cubicBezTo>
                  <a:pt x="4916666" y="4579807"/>
                  <a:pt x="4929289" y="4579807"/>
                  <a:pt x="4942577" y="4567183"/>
                </a:cubicBezTo>
                <a:lnTo>
                  <a:pt x="4942577" y="4567183"/>
                </a:lnTo>
                <a:close/>
                <a:moveTo>
                  <a:pt x="4326665" y="4567183"/>
                </a:moveTo>
                <a:cubicBezTo>
                  <a:pt x="4313377" y="4567183"/>
                  <a:pt x="4313377" y="4567183"/>
                  <a:pt x="4300753" y="4580472"/>
                </a:cubicBezTo>
                <a:cubicBezTo>
                  <a:pt x="4313377" y="4579807"/>
                  <a:pt x="4326665" y="4579807"/>
                  <a:pt x="4326665" y="4567183"/>
                </a:cubicBezTo>
                <a:lnTo>
                  <a:pt x="4326665" y="4567183"/>
                </a:lnTo>
                <a:close/>
                <a:moveTo>
                  <a:pt x="4601733" y="4579807"/>
                </a:moveTo>
                <a:lnTo>
                  <a:pt x="4601733" y="4579807"/>
                </a:lnTo>
                <a:lnTo>
                  <a:pt x="4588445" y="4566519"/>
                </a:lnTo>
                <a:cubicBezTo>
                  <a:pt x="4588445" y="4592431"/>
                  <a:pt x="4588445" y="4592431"/>
                  <a:pt x="4588445" y="4592431"/>
                </a:cubicBezTo>
                <a:cubicBezTo>
                  <a:pt x="4601733" y="4592431"/>
                  <a:pt x="4601733" y="4592431"/>
                  <a:pt x="4601733" y="4592431"/>
                </a:cubicBezTo>
                <a:cubicBezTo>
                  <a:pt x="4601733" y="4579807"/>
                  <a:pt x="4627645" y="4579807"/>
                  <a:pt x="4601733" y="4579807"/>
                </a:cubicBezTo>
                <a:lnTo>
                  <a:pt x="4601733" y="4579807"/>
                </a:lnTo>
                <a:close/>
                <a:moveTo>
                  <a:pt x="4706710" y="4593096"/>
                </a:moveTo>
                <a:cubicBezTo>
                  <a:pt x="4719998" y="4579807"/>
                  <a:pt x="4719998" y="4579807"/>
                  <a:pt x="4732622" y="4567183"/>
                </a:cubicBezTo>
                <a:cubicBezTo>
                  <a:pt x="4719334" y="4580472"/>
                  <a:pt x="4719334" y="4580472"/>
                  <a:pt x="4706710" y="4567183"/>
                </a:cubicBezTo>
                <a:cubicBezTo>
                  <a:pt x="4719998" y="4579807"/>
                  <a:pt x="4706710" y="4579807"/>
                  <a:pt x="4706710" y="4593096"/>
                </a:cubicBezTo>
                <a:lnTo>
                  <a:pt x="4706710" y="4593096"/>
                </a:lnTo>
                <a:close/>
                <a:moveTo>
                  <a:pt x="4759199" y="4593096"/>
                </a:moveTo>
                <a:cubicBezTo>
                  <a:pt x="4785111" y="4579807"/>
                  <a:pt x="4759199" y="4579807"/>
                  <a:pt x="4772487" y="4579807"/>
                </a:cubicBezTo>
                <a:cubicBezTo>
                  <a:pt x="4759199" y="4579807"/>
                  <a:pt x="4746575" y="4566519"/>
                  <a:pt x="4746575" y="4566519"/>
                </a:cubicBezTo>
                <a:cubicBezTo>
                  <a:pt x="4759863" y="4579807"/>
                  <a:pt x="4746575" y="4579807"/>
                  <a:pt x="4759863" y="4579807"/>
                </a:cubicBezTo>
                <a:cubicBezTo>
                  <a:pt x="4746575" y="4579807"/>
                  <a:pt x="4759863" y="4605719"/>
                  <a:pt x="4746575" y="4605719"/>
                </a:cubicBezTo>
                <a:lnTo>
                  <a:pt x="4746575" y="4605719"/>
                </a:lnTo>
                <a:cubicBezTo>
                  <a:pt x="4746575" y="4592431"/>
                  <a:pt x="4733287" y="4592431"/>
                  <a:pt x="4733287" y="4592431"/>
                </a:cubicBezTo>
                <a:cubicBezTo>
                  <a:pt x="4733287" y="4605719"/>
                  <a:pt x="4733287" y="4605719"/>
                  <a:pt x="4733287" y="4605719"/>
                </a:cubicBezTo>
                <a:cubicBezTo>
                  <a:pt x="4733287" y="4605719"/>
                  <a:pt x="4733287" y="4619008"/>
                  <a:pt x="4746575" y="4619008"/>
                </a:cubicBezTo>
                <a:cubicBezTo>
                  <a:pt x="4746575" y="4605719"/>
                  <a:pt x="4746575" y="4605719"/>
                  <a:pt x="4759863" y="4605719"/>
                </a:cubicBezTo>
                <a:cubicBezTo>
                  <a:pt x="4759863" y="4605719"/>
                  <a:pt x="4759863" y="4605719"/>
                  <a:pt x="4759863" y="4619008"/>
                </a:cubicBezTo>
                <a:cubicBezTo>
                  <a:pt x="4773151" y="4619008"/>
                  <a:pt x="4759863" y="4619008"/>
                  <a:pt x="4773151" y="4619008"/>
                </a:cubicBezTo>
                <a:cubicBezTo>
                  <a:pt x="4773151" y="4605719"/>
                  <a:pt x="4773151" y="4593096"/>
                  <a:pt x="4786440" y="4593096"/>
                </a:cubicBezTo>
                <a:cubicBezTo>
                  <a:pt x="4772487" y="4579807"/>
                  <a:pt x="4772487" y="4605719"/>
                  <a:pt x="4759199" y="4593096"/>
                </a:cubicBezTo>
                <a:lnTo>
                  <a:pt x="4759199" y="4593096"/>
                </a:lnTo>
                <a:close/>
                <a:moveTo>
                  <a:pt x="4221688" y="4567183"/>
                </a:moveTo>
                <a:cubicBezTo>
                  <a:pt x="4208399" y="4580472"/>
                  <a:pt x="4208399" y="4567183"/>
                  <a:pt x="4208399" y="4580472"/>
                </a:cubicBezTo>
                <a:cubicBezTo>
                  <a:pt x="4208399" y="4580472"/>
                  <a:pt x="4208399" y="4593760"/>
                  <a:pt x="4208399" y="4606384"/>
                </a:cubicBezTo>
                <a:cubicBezTo>
                  <a:pt x="4221688" y="4593096"/>
                  <a:pt x="4221688" y="4619672"/>
                  <a:pt x="4234312" y="4619672"/>
                </a:cubicBezTo>
                <a:cubicBezTo>
                  <a:pt x="4247600" y="4619672"/>
                  <a:pt x="4247600" y="4606384"/>
                  <a:pt x="4247600" y="4593760"/>
                </a:cubicBezTo>
                <a:cubicBezTo>
                  <a:pt x="4234312" y="4593760"/>
                  <a:pt x="4221688" y="4593760"/>
                  <a:pt x="4221688" y="4593760"/>
                </a:cubicBezTo>
                <a:cubicBezTo>
                  <a:pt x="4221688" y="4579807"/>
                  <a:pt x="4234312" y="4579807"/>
                  <a:pt x="4221688" y="4567183"/>
                </a:cubicBezTo>
                <a:lnTo>
                  <a:pt x="4221688" y="4567183"/>
                </a:lnTo>
                <a:close/>
                <a:moveTo>
                  <a:pt x="4535956" y="4605719"/>
                </a:moveTo>
                <a:lnTo>
                  <a:pt x="4535956" y="4605719"/>
                </a:lnTo>
                <a:cubicBezTo>
                  <a:pt x="4549244" y="4605719"/>
                  <a:pt x="4535956" y="4619008"/>
                  <a:pt x="4535956" y="4619008"/>
                </a:cubicBezTo>
                <a:cubicBezTo>
                  <a:pt x="4561868" y="4605719"/>
                  <a:pt x="4549244" y="4593096"/>
                  <a:pt x="4549244" y="4579807"/>
                </a:cubicBezTo>
                <a:cubicBezTo>
                  <a:pt x="4535956" y="4579807"/>
                  <a:pt x="4549244" y="4605719"/>
                  <a:pt x="4535956" y="4605719"/>
                </a:cubicBezTo>
                <a:lnTo>
                  <a:pt x="4535956" y="4605719"/>
                </a:lnTo>
                <a:close/>
                <a:moveTo>
                  <a:pt x="4562532" y="4593096"/>
                </a:moveTo>
                <a:cubicBezTo>
                  <a:pt x="4562532" y="4606384"/>
                  <a:pt x="4562532" y="4606384"/>
                  <a:pt x="4562532" y="4606384"/>
                </a:cubicBezTo>
                <a:lnTo>
                  <a:pt x="4575821" y="4606384"/>
                </a:lnTo>
                <a:cubicBezTo>
                  <a:pt x="4575821" y="4606384"/>
                  <a:pt x="4562532" y="4606384"/>
                  <a:pt x="4562532" y="4619672"/>
                </a:cubicBezTo>
                <a:cubicBezTo>
                  <a:pt x="4575821" y="4619672"/>
                  <a:pt x="4575821" y="4619672"/>
                  <a:pt x="4575821" y="4619672"/>
                </a:cubicBezTo>
                <a:cubicBezTo>
                  <a:pt x="4575821" y="4605719"/>
                  <a:pt x="4575821" y="4593096"/>
                  <a:pt x="4562532" y="4593096"/>
                </a:cubicBezTo>
                <a:lnTo>
                  <a:pt x="4562532" y="4593096"/>
                </a:lnTo>
                <a:close/>
                <a:moveTo>
                  <a:pt x="4588445" y="4605719"/>
                </a:moveTo>
                <a:cubicBezTo>
                  <a:pt x="4588445" y="4605719"/>
                  <a:pt x="4588445" y="4592431"/>
                  <a:pt x="4601733" y="4592431"/>
                </a:cubicBezTo>
                <a:cubicBezTo>
                  <a:pt x="4588445" y="4593096"/>
                  <a:pt x="4575821" y="4593096"/>
                  <a:pt x="4588445" y="4605719"/>
                </a:cubicBezTo>
                <a:lnTo>
                  <a:pt x="4588445" y="4605719"/>
                </a:lnTo>
                <a:close/>
                <a:moveTo>
                  <a:pt x="4615021" y="4593096"/>
                </a:moveTo>
                <a:cubicBezTo>
                  <a:pt x="4601733" y="4606384"/>
                  <a:pt x="4615021" y="4619008"/>
                  <a:pt x="4615021" y="4619008"/>
                </a:cubicBezTo>
                <a:cubicBezTo>
                  <a:pt x="4615021" y="4605719"/>
                  <a:pt x="4628310" y="4605719"/>
                  <a:pt x="4628310" y="4593096"/>
                </a:cubicBezTo>
                <a:cubicBezTo>
                  <a:pt x="4615021" y="4605719"/>
                  <a:pt x="4615021" y="4593096"/>
                  <a:pt x="4615021" y="4593096"/>
                </a:cubicBezTo>
                <a:lnTo>
                  <a:pt x="4615021" y="4593096"/>
                </a:lnTo>
                <a:close/>
                <a:moveTo>
                  <a:pt x="4798399" y="4593096"/>
                </a:moveTo>
                <a:cubicBezTo>
                  <a:pt x="4785111" y="4606384"/>
                  <a:pt x="4811688" y="4606384"/>
                  <a:pt x="4811688" y="4606384"/>
                </a:cubicBezTo>
                <a:lnTo>
                  <a:pt x="4798399" y="4593096"/>
                </a:lnTo>
                <a:lnTo>
                  <a:pt x="4798399" y="4593096"/>
                </a:lnTo>
                <a:close/>
                <a:moveTo>
                  <a:pt x="4352578" y="4696744"/>
                </a:moveTo>
                <a:cubicBezTo>
                  <a:pt x="4365866" y="4696744"/>
                  <a:pt x="4365866" y="4670832"/>
                  <a:pt x="4378490" y="4670832"/>
                </a:cubicBezTo>
                <a:cubicBezTo>
                  <a:pt x="4365202" y="4657544"/>
                  <a:pt x="4391778" y="4644920"/>
                  <a:pt x="4391778" y="4631632"/>
                </a:cubicBezTo>
                <a:cubicBezTo>
                  <a:pt x="4378490" y="4631632"/>
                  <a:pt x="4365866" y="4644920"/>
                  <a:pt x="4365866" y="4631632"/>
                </a:cubicBezTo>
                <a:cubicBezTo>
                  <a:pt x="4379154" y="4631632"/>
                  <a:pt x="4379154" y="4631632"/>
                  <a:pt x="4379154" y="4618343"/>
                </a:cubicBezTo>
                <a:cubicBezTo>
                  <a:pt x="4365866" y="4631632"/>
                  <a:pt x="4365866" y="4618343"/>
                  <a:pt x="4365866" y="4618343"/>
                </a:cubicBezTo>
                <a:cubicBezTo>
                  <a:pt x="4379154" y="4631632"/>
                  <a:pt x="4379154" y="4605055"/>
                  <a:pt x="4379154" y="4592431"/>
                </a:cubicBezTo>
                <a:cubicBezTo>
                  <a:pt x="4365866" y="4605719"/>
                  <a:pt x="4365866" y="4605719"/>
                  <a:pt x="4353242" y="4618343"/>
                </a:cubicBezTo>
                <a:cubicBezTo>
                  <a:pt x="4353242" y="4605055"/>
                  <a:pt x="4339954" y="4605055"/>
                  <a:pt x="4339954" y="4605055"/>
                </a:cubicBezTo>
                <a:cubicBezTo>
                  <a:pt x="4339954" y="4618343"/>
                  <a:pt x="4326665" y="4618343"/>
                  <a:pt x="4314041" y="4618343"/>
                </a:cubicBezTo>
                <a:cubicBezTo>
                  <a:pt x="4314041" y="4618343"/>
                  <a:pt x="4327330" y="4605055"/>
                  <a:pt x="4314041" y="4605055"/>
                </a:cubicBezTo>
                <a:cubicBezTo>
                  <a:pt x="4314041" y="4605055"/>
                  <a:pt x="4314041" y="4618343"/>
                  <a:pt x="4300753" y="4630967"/>
                </a:cubicBezTo>
                <a:lnTo>
                  <a:pt x="4300753" y="4617679"/>
                </a:lnTo>
                <a:lnTo>
                  <a:pt x="4287465" y="4617679"/>
                </a:lnTo>
                <a:cubicBezTo>
                  <a:pt x="4287465" y="4643591"/>
                  <a:pt x="4261552" y="4617679"/>
                  <a:pt x="4261552" y="4630967"/>
                </a:cubicBezTo>
                <a:cubicBezTo>
                  <a:pt x="4261552" y="4630967"/>
                  <a:pt x="4261552" y="4630967"/>
                  <a:pt x="4248264" y="4630967"/>
                </a:cubicBezTo>
                <a:lnTo>
                  <a:pt x="4248264" y="4630967"/>
                </a:lnTo>
                <a:cubicBezTo>
                  <a:pt x="4248264" y="4644255"/>
                  <a:pt x="4248264" y="4644255"/>
                  <a:pt x="4261552" y="4644255"/>
                </a:cubicBezTo>
                <a:cubicBezTo>
                  <a:pt x="4248264" y="4644255"/>
                  <a:pt x="4248264" y="4644255"/>
                  <a:pt x="4248264" y="4657544"/>
                </a:cubicBezTo>
                <a:cubicBezTo>
                  <a:pt x="4274177" y="4657544"/>
                  <a:pt x="4274177" y="4657544"/>
                  <a:pt x="4287465" y="4657544"/>
                </a:cubicBezTo>
                <a:cubicBezTo>
                  <a:pt x="4274177" y="4657544"/>
                  <a:pt x="4287465" y="4644255"/>
                  <a:pt x="4300753" y="4631632"/>
                </a:cubicBezTo>
                <a:cubicBezTo>
                  <a:pt x="4300753" y="4644920"/>
                  <a:pt x="4314041" y="4631632"/>
                  <a:pt x="4314041" y="4644920"/>
                </a:cubicBezTo>
                <a:cubicBezTo>
                  <a:pt x="4314041" y="4658208"/>
                  <a:pt x="4300753" y="4658208"/>
                  <a:pt x="4300753" y="4684120"/>
                </a:cubicBezTo>
                <a:cubicBezTo>
                  <a:pt x="4300753" y="4670832"/>
                  <a:pt x="4300753" y="4684120"/>
                  <a:pt x="4314041" y="4684120"/>
                </a:cubicBezTo>
                <a:cubicBezTo>
                  <a:pt x="4314041" y="4670832"/>
                  <a:pt x="4314041" y="4670832"/>
                  <a:pt x="4327330" y="4670832"/>
                </a:cubicBezTo>
                <a:cubicBezTo>
                  <a:pt x="4340618" y="4696744"/>
                  <a:pt x="4340618" y="4696744"/>
                  <a:pt x="4340618" y="4722657"/>
                </a:cubicBezTo>
                <a:cubicBezTo>
                  <a:pt x="4353906" y="4722657"/>
                  <a:pt x="4353906" y="4722657"/>
                  <a:pt x="4353906" y="4709368"/>
                </a:cubicBezTo>
                <a:cubicBezTo>
                  <a:pt x="4365866" y="4696744"/>
                  <a:pt x="4352578" y="4696744"/>
                  <a:pt x="4352578" y="4696744"/>
                </a:cubicBezTo>
                <a:lnTo>
                  <a:pt x="4352578" y="4696744"/>
                </a:lnTo>
                <a:close/>
                <a:moveTo>
                  <a:pt x="4169199" y="4632296"/>
                </a:moveTo>
                <a:cubicBezTo>
                  <a:pt x="4155911" y="4632296"/>
                  <a:pt x="4169199" y="4645584"/>
                  <a:pt x="4169199" y="4645584"/>
                </a:cubicBezTo>
                <a:lnTo>
                  <a:pt x="4169199" y="4645584"/>
                </a:lnTo>
                <a:lnTo>
                  <a:pt x="4182488" y="4645584"/>
                </a:lnTo>
                <a:cubicBezTo>
                  <a:pt x="4169199" y="4644920"/>
                  <a:pt x="4182488" y="4632296"/>
                  <a:pt x="4169199" y="4632296"/>
                </a:cubicBezTo>
                <a:lnTo>
                  <a:pt x="4169199" y="4632296"/>
                </a:lnTo>
                <a:close/>
                <a:moveTo>
                  <a:pt x="4208399" y="4632296"/>
                </a:moveTo>
                <a:lnTo>
                  <a:pt x="4221688" y="4632296"/>
                </a:lnTo>
                <a:cubicBezTo>
                  <a:pt x="4208399" y="4632296"/>
                  <a:pt x="4221688" y="4619008"/>
                  <a:pt x="4208399" y="4606384"/>
                </a:cubicBezTo>
                <a:cubicBezTo>
                  <a:pt x="4195111" y="4619672"/>
                  <a:pt x="4195111" y="4632296"/>
                  <a:pt x="4195111" y="4658208"/>
                </a:cubicBezTo>
                <a:cubicBezTo>
                  <a:pt x="4208399" y="4644920"/>
                  <a:pt x="4208399" y="4644920"/>
                  <a:pt x="4208399" y="4632296"/>
                </a:cubicBezTo>
                <a:lnTo>
                  <a:pt x="4208399" y="4632296"/>
                </a:lnTo>
                <a:close/>
                <a:moveTo>
                  <a:pt x="4995066" y="4619008"/>
                </a:moveTo>
                <a:lnTo>
                  <a:pt x="4995066" y="4605719"/>
                </a:lnTo>
                <a:cubicBezTo>
                  <a:pt x="4995066" y="4619008"/>
                  <a:pt x="4981778" y="4605719"/>
                  <a:pt x="4981778" y="4619008"/>
                </a:cubicBezTo>
                <a:cubicBezTo>
                  <a:pt x="4981778" y="4632296"/>
                  <a:pt x="4995066" y="4632296"/>
                  <a:pt x="4995066" y="4632296"/>
                </a:cubicBezTo>
                <a:cubicBezTo>
                  <a:pt x="5008354" y="4632296"/>
                  <a:pt x="4995066" y="4632296"/>
                  <a:pt x="4995066" y="4619008"/>
                </a:cubicBezTo>
                <a:cubicBezTo>
                  <a:pt x="4995066" y="4619008"/>
                  <a:pt x="5008354" y="4644920"/>
                  <a:pt x="5008354" y="4619008"/>
                </a:cubicBezTo>
                <a:lnTo>
                  <a:pt x="4995066" y="4619008"/>
                </a:lnTo>
                <a:lnTo>
                  <a:pt x="4995066" y="4619008"/>
                </a:lnTo>
                <a:close/>
                <a:moveTo>
                  <a:pt x="4601733" y="4632296"/>
                </a:moveTo>
                <a:cubicBezTo>
                  <a:pt x="4627645" y="4632296"/>
                  <a:pt x="4615021" y="4658208"/>
                  <a:pt x="4627645" y="4658208"/>
                </a:cubicBezTo>
                <a:cubicBezTo>
                  <a:pt x="4627645" y="4644920"/>
                  <a:pt x="4627645" y="4644920"/>
                  <a:pt x="4627645" y="4644920"/>
                </a:cubicBezTo>
                <a:cubicBezTo>
                  <a:pt x="4627645" y="4644920"/>
                  <a:pt x="4640934" y="4644920"/>
                  <a:pt x="4627645" y="4631632"/>
                </a:cubicBezTo>
                <a:cubicBezTo>
                  <a:pt x="4615021" y="4644920"/>
                  <a:pt x="4615021" y="4619008"/>
                  <a:pt x="4601733" y="4632296"/>
                </a:cubicBezTo>
                <a:lnTo>
                  <a:pt x="4601733" y="4632296"/>
                </a:lnTo>
                <a:close/>
                <a:moveTo>
                  <a:pt x="4785111" y="4632296"/>
                </a:moveTo>
                <a:lnTo>
                  <a:pt x="4785111" y="4632296"/>
                </a:lnTo>
                <a:cubicBezTo>
                  <a:pt x="4785111" y="4632296"/>
                  <a:pt x="4785111" y="4632296"/>
                  <a:pt x="4771823" y="4632296"/>
                </a:cubicBezTo>
                <a:cubicBezTo>
                  <a:pt x="4785111" y="4644920"/>
                  <a:pt x="4798399" y="4658208"/>
                  <a:pt x="4785111" y="4632296"/>
                </a:cubicBezTo>
                <a:cubicBezTo>
                  <a:pt x="4785111" y="4632296"/>
                  <a:pt x="4798399" y="4632296"/>
                  <a:pt x="4785111" y="4632296"/>
                </a:cubicBezTo>
                <a:lnTo>
                  <a:pt x="4785111" y="4632296"/>
                </a:lnTo>
                <a:close/>
                <a:moveTo>
                  <a:pt x="4221688" y="4710032"/>
                </a:moveTo>
                <a:cubicBezTo>
                  <a:pt x="4221688" y="4696744"/>
                  <a:pt x="4221688" y="4696744"/>
                  <a:pt x="4221688" y="4696744"/>
                </a:cubicBezTo>
                <a:cubicBezTo>
                  <a:pt x="4221688" y="4710032"/>
                  <a:pt x="4234976" y="4696744"/>
                  <a:pt x="4221688" y="4696744"/>
                </a:cubicBezTo>
                <a:lnTo>
                  <a:pt x="4221688" y="4696744"/>
                </a:lnTo>
                <a:cubicBezTo>
                  <a:pt x="4208399" y="4696744"/>
                  <a:pt x="4221688" y="4722657"/>
                  <a:pt x="4221688" y="4710032"/>
                </a:cubicBezTo>
                <a:lnTo>
                  <a:pt x="4221688" y="4710032"/>
                </a:lnTo>
                <a:close/>
                <a:moveTo>
                  <a:pt x="4247600" y="4684120"/>
                </a:moveTo>
                <a:cubicBezTo>
                  <a:pt x="4234312" y="4697408"/>
                  <a:pt x="4247600" y="4697408"/>
                  <a:pt x="4247600" y="4697408"/>
                </a:cubicBezTo>
                <a:cubicBezTo>
                  <a:pt x="4247600" y="4710697"/>
                  <a:pt x="4234312" y="4697408"/>
                  <a:pt x="4234312" y="4710697"/>
                </a:cubicBezTo>
                <a:cubicBezTo>
                  <a:pt x="4247600" y="4710697"/>
                  <a:pt x="4260224" y="4697408"/>
                  <a:pt x="4260224" y="4684785"/>
                </a:cubicBezTo>
                <a:cubicBezTo>
                  <a:pt x="4260888" y="4684120"/>
                  <a:pt x="4247600" y="4696744"/>
                  <a:pt x="4247600" y="4684120"/>
                </a:cubicBezTo>
                <a:cubicBezTo>
                  <a:pt x="4247600" y="4684120"/>
                  <a:pt x="4247600" y="4684120"/>
                  <a:pt x="4260888" y="4670832"/>
                </a:cubicBezTo>
                <a:cubicBezTo>
                  <a:pt x="4247600" y="4657544"/>
                  <a:pt x="4234976" y="4684120"/>
                  <a:pt x="4221688" y="4684120"/>
                </a:cubicBezTo>
                <a:cubicBezTo>
                  <a:pt x="4221688" y="4670832"/>
                  <a:pt x="4208399" y="4697408"/>
                  <a:pt x="4208399" y="4684120"/>
                </a:cubicBezTo>
                <a:cubicBezTo>
                  <a:pt x="4208399" y="4710032"/>
                  <a:pt x="4221688" y="4684120"/>
                  <a:pt x="4247600" y="4684120"/>
                </a:cubicBezTo>
                <a:lnTo>
                  <a:pt x="4247600" y="4684120"/>
                </a:lnTo>
                <a:close/>
                <a:moveTo>
                  <a:pt x="4090134" y="4696744"/>
                </a:moveTo>
                <a:cubicBezTo>
                  <a:pt x="4090134" y="4683456"/>
                  <a:pt x="4090134" y="4683456"/>
                  <a:pt x="4090134" y="4683456"/>
                </a:cubicBezTo>
                <a:cubicBezTo>
                  <a:pt x="4103422" y="4683456"/>
                  <a:pt x="4090134" y="4670168"/>
                  <a:pt x="4076846" y="4657544"/>
                </a:cubicBezTo>
                <a:cubicBezTo>
                  <a:pt x="4076846" y="4670832"/>
                  <a:pt x="4076846" y="4670832"/>
                  <a:pt x="4063557" y="4683456"/>
                </a:cubicBezTo>
                <a:cubicBezTo>
                  <a:pt x="4089470" y="4683456"/>
                  <a:pt x="4102758" y="4696744"/>
                  <a:pt x="4102758" y="4709368"/>
                </a:cubicBezTo>
                <a:cubicBezTo>
                  <a:pt x="4116046" y="4709368"/>
                  <a:pt x="4116046" y="4696080"/>
                  <a:pt x="4116046" y="4683456"/>
                </a:cubicBezTo>
                <a:cubicBezTo>
                  <a:pt x="4116046" y="4696744"/>
                  <a:pt x="4102758" y="4696744"/>
                  <a:pt x="4102758" y="4683456"/>
                </a:cubicBezTo>
                <a:cubicBezTo>
                  <a:pt x="4090134" y="4684120"/>
                  <a:pt x="4103422" y="4696744"/>
                  <a:pt x="4090134" y="4696744"/>
                </a:cubicBezTo>
                <a:lnTo>
                  <a:pt x="4090134" y="4696744"/>
                </a:lnTo>
                <a:close/>
                <a:moveTo>
                  <a:pt x="4719998" y="4670832"/>
                </a:moveTo>
                <a:cubicBezTo>
                  <a:pt x="4719998" y="4684120"/>
                  <a:pt x="4733287" y="4684120"/>
                  <a:pt x="4733287" y="4684120"/>
                </a:cubicBezTo>
                <a:cubicBezTo>
                  <a:pt x="4719998" y="4684120"/>
                  <a:pt x="4719998" y="4670832"/>
                  <a:pt x="4719998" y="4670832"/>
                </a:cubicBezTo>
                <a:cubicBezTo>
                  <a:pt x="4719998" y="4684120"/>
                  <a:pt x="4719998" y="4684120"/>
                  <a:pt x="4706710" y="4696744"/>
                </a:cubicBezTo>
                <a:cubicBezTo>
                  <a:pt x="4719998" y="4696744"/>
                  <a:pt x="4719998" y="4696744"/>
                  <a:pt x="4732622" y="4696744"/>
                </a:cubicBezTo>
                <a:cubicBezTo>
                  <a:pt x="4732622" y="4683456"/>
                  <a:pt x="4732622" y="4683456"/>
                  <a:pt x="4732622" y="4670832"/>
                </a:cubicBezTo>
                <a:cubicBezTo>
                  <a:pt x="4732622" y="4670832"/>
                  <a:pt x="4732622" y="4670832"/>
                  <a:pt x="4719998" y="4670832"/>
                </a:cubicBezTo>
                <a:lnTo>
                  <a:pt x="4719998" y="4670832"/>
                </a:lnTo>
                <a:close/>
                <a:moveTo>
                  <a:pt x="3657601" y="4684120"/>
                </a:moveTo>
                <a:cubicBezTo>
                  <a:pt x="3644312" y="4670832"/>
                  <a:pt x="3644312" y="4684120"/>
                  <a:pt x="3631688" y="4697408"/>
                </a:cubicBezTo>
                <a:cubicBezTo>
                  <a:pt x="3644976" y="4697408"/>
                  <a:pt x="3644976" y="4697408"/>
                  <a:pt x="3644976" y="4684120"/>
                </a:cubicBezTo>
                <a:cubicBezTo>
                  <a:pt x="3644976" y="4696744"/>
                  <a:pt x="3644976" y="4684120"/>
                  <a:pt x="3657601" y="4684120"/>
                </a:cubicBezTo>
                <a:lnTo>
                  <a:pt x="3657601" y="4684120"/>
                </a:lnTo>
                <a:close/>
                <a:moveTo>
                  <a:pt x="4103422" y="4774481"/>
                </a:moveTo>
                <a:cubicBezTo>
                  <a:pt x="4090134" y="4761192"/>
                  <a:pt x="4103422" y="4761192"/>
                  <a:pt x="4103422" y="4761192"/>
                </a:cubicBezTo>
                <a:cubicBezTo>
                  <a:pt x="4077510" y="4735280"/>
                  <a:pt x="4090134" y="4709368"/>
                  <a:pt x="4077510" y="4696080"/>
                </a:cubicBezTo>
                <a:cubicBezTo>
                  <a:pt x="4077510" y="4696080"/>
                  <a:pt x="4077510" y="4696080"/>
                  <a:pt x="4077510" y="4682792"/>
                </a:cubicBezTo>
                <a:cubicBezTo>
                  <a:pt x="4051598" y="4682792"/>
                  <a:pt x="4077510" y="4721992"/>
                  <a:pt x="4064222" y="4721992"/>
                </a:cubicBezTo>
                <a:cubicBezTo>
                  <a:pt x="4090134" y="4735280"/>
                  <a:pt x="4090134" y="4747904"/>
                  <a:pt x="4090134" y="4773816"/>
                </a:cubicBezTo>
                <a:cubicBezTo>
                  <a:pt x="4090134" y="4774481"/>
                  <a:pt x="4090134" y="4774481"/>
                  <a:pt x="4103422" y="4774481"/>
                </a:cubicBezTo>
                <a:lnTo>
                  <a:pt x="4103422" y="4774481"/>
                </a:lnTo>
                <a:close/>
                <a:moveTo>
                  <a:pt x="5125956" y="4735945"/>
                </a:moveTo>
                <a:cubicBezTo>
                  <a:pt x="5125956" y="4722657"/>
                  <a:pt x="5125956" y="4710032"/>
                  <a:pt x="5125956" y="4710032"/>
                </a:cubicBezTo>
                <a:cubicBezTo>
                  <a:pt x="5125956" y="4710032"/>
                  <a:pt x="5125956" y="4710032"/>
                  <a:pt x="5112668" y="4710032"/>
                </a:cubicBezTo>
                <a:cubicBezTo>
                  <a:pt x="5113332" y="4722657"/>
                  <a:pt x="5125956" y="4735945"/>
                  <a:pt x="5125956" y="4735945"/>
                </a:cubicBezTo>
                <a:lnTo>
                  <a:pt x="5125956" y="4735945"/>
                </a:lnTo>
                <a:close/>
                <a:moveTo>
                  <a:pt x="5113332" y="4710032"/>
                </a:moveTo>
                <a:lnTo>
                  <a:pt x="5113332" y="4710032"/>
                </a:lnTo>
                <a:lnTo>
                  <a:pt x="5113332" y="4710032"/>
                </a:lnTo>
                <a:lnTo>
                  <a:pt x="5113332" y="4710032"/>
                </a:lnTo>
                <a:close/>
                <a:moveTo>
                  <a:pt x="4182488" y="4735945"/>
                </a:moveTo>
                <a:lnTo>
                  <a:pt x="4182488" y="4749233"/>
                </a:lnTo>
                <a:cubicBezTo>
                  <a:pt x="4195776" y="4749233"/>
                  <a:pt x="4182488" y="4775145"/>
                  <a:pt x="4195776" y="4775145"/>
                </a:cubicBezTo>
                <a:cubicBezTo>
                  <a:pt x="4182488" y="4761857"/>
                  <a:pt x="4209064" y="4735945"/>
                  <a:pt x="4195776" y="4723321"/>
                </a:cubicBezTo>
                <a:lnTo>
                  <a:pt x="4195776" y="4723321"/>
                </a:lnTo>
                <a:cubicBezTo>
                  <a:pt x="4182488" y="4710032"/>
                  <a:pt x="4195111" y="4761857"/>
                  <a:pt x="4182488" y="4735945"/>
                </a:cubicBezTo>
                <a:lnTo>
                  <a:pt x="4182488" y="4735945"/>
                </a:lnTo>
                <a:close/>
                <a:moveTo>
                  <a:pt x="5100044" y="4735945"/>
                </a:moveTo>
                <a:cubicBezTo>
                  <a:pt x="5086755" y="4735945"/>
                  <a:pt x="5074131" y="4749233"/>
                  <a:pt x="5074131" y="4735945"/>
                </a:cubicBezTo>
                <a:lnTo>
                  <a:pt x="5087420" y="4722657"/>
                </a:lnTo>
                <a:cubicBezTo>
                  <a:pt x="5087420" y="4709368"/>
                  <a:pt x="5061507" y="4722657"/>
                  <a:pt x="5074131" y="4722657"/>
                </a:cubicBezTo>
                <a:cubicBezTo>
                  <a:pt x="5087420" y="4709368"/>
                  <a:pt x="5060843" y="4761857"/>
                  <a:pt x="5087420" y="4761857"/>
                </a:cubicBezTo>
                <a:cubicBezTo>
                  <a:pt x="5087420" y="4748568"/>
                  <a:pt x="5087420" y="4748568"/>
                  <a:pt x="5087420" y="4748568"/>
                </a:cubicBezTo>
                <a:cubicBezTo>
                  <a:pt x="5100044" y="4748568"/>
                  <a:pt x="5100044" y="4735945"/>
                  <a:pt x="5100044" y="4735945"/>
                </a:cubicBezTo>
                <a:lnTo>
                  <a:pt x="5100044" y="4735945"/>
                </a:lnTo>
                <a:close/>
                <a:moveTo>
                  <a:pt x="5270134" y="4735945"/>
                </a:moveTo>
                <a:lnTo>
                  <a:pt x="5270134" y="4722657"/>
                </a:lnTo>
                <a:cubicBezTo>
                  <a:pt x="5256845" y="4735945"/>
                  <a:pt x="5296046" y="4748568"/>
                  <a:pt x="5283422" y="4735945"/>
                </a:cubicBezTo>
                <a:lnTo>
                  <a:pt x="5270134" y="4735945"/>
                </a:lnTo>
                <a:lnTo>
                  <a:pt x="5270134" y="4735945"/>
                </a:lnTo>
                <a:close/>
                <a:moveTo>
                  <a:pt x="4038309" y="4774481"/>
                </a:moveTo>
                <a:cubicBezTo>
                  <a:pt x="4051598" y="4774481"/>
                  <a:pt x="4038309" y="4774481"/>
                  <a:pt x="4051598" y="4774481"/>
                </a:cubicBezTo>
                <a:cubicBezTo>
                  <a:pt x="4051598" y="4774481"/>
                  <a:pt x="4051598" y="4787769"/>
                  <a:pt x="4064886" y="4774481"/>
                </a:cubicBezTo>
                <a:lnTo>
                  <a:pt x="4064886" y="4787769"/>
                </a:lnTo>
                <a:cubicBezTo>
                  <a:pt x="4064886" y="4774481"/>
                  <a:pt x="4064886" y="4774481"/>
                  <a:pt x="4078174" y="4774481"/>
                </a:cubicBezTo>
                <a:cubicBezTo>
                  <a:pt x="4078174" y="4787769"/>
                  <a:pt x="4064886" y="4761192"/>
                  <a:pt x="4064886" y="4748568"/>
                </a:cubicBezTo>
                <a:cubicBezTo>
                  <a:pt x="4064886" y="4761857"/>
                  <a:pt x="4064886" y="4761857"/>
                  <a:pt x="4064886" y="4761857"/>
                </a:cubicBezTo>
                <a:cubicBezTo>
                  <a:pt x="4051598" y="4761857"/>
                  <a:pt x="4064886" y="4761857"/>
                  <a:pt x="4064886" y="4748568"/>
                </a:cubicBezTo>
                <a:cubicBezTo>
                  <a:pt x="4051598" y="4761857"/>
                  <a:pt x="4051598" y="4748568"/>
                  <a:pt x="4051598" y="4735280"/>
                </a:cubicBezTo>
                <a:cubicBezTo>
                  <a:pt x="4051598" y="4748568"/>
                  <a:pt x="4051598" y="4748568"/>
                  <a:pt x="4064886" y="4748568"/>
                </a:cubicBezTo>
                <a:cubicBezTo>
                  <a:pt x="4064886" y="4735280"/>
                  <a:pt x="4051598" y="4735280"/>
                  <a:pt x="4051598" y="4735280"/>
                </a:cubicBezTo>
                <a:cubicBezTo>
                  <a:pt x="4038309" y="4748568"/>
                  <a:pt x="4064222" y="4761857"/>
                  <a:pt x="4038309" y="4774481"/>
                </a:cubicBezTo>
                <a:lnTo>
                  <a:pt x="4038309" y="4774481"/>
                </a:lnTo>
                <a:close/>
                <a:moveTo>
                  <a:pt x="4798399" y="4735945"/>
                </a:moveTo>
                <a:cubicBezTo>
                  <a:pt x="4798399" y="4749233"/>
                  <a:pt x="4798399" y="4749233"/>
                  <a:pt x="4798399" y="4749233"/>
                </a:cubicBezTo>
                <a:cubicBezTo>
                  <a:pt x="4798399" y="4749233"/>
                  <a:pt x="4785111" y="4749233"/>
                  <a:pt x="4798399" y="4749233"/>
                </a:cubicBezTo>
                <a:cubicBezTo>
                  <a:pt x="4824312" y="4761857"/>
                  <a:pt x="4798399" y="4735945"/>
                  <a:pt x="4798399" y="4735945"/>
                </a:cubicBezTo>
                <a:lnTo>
                  <a:pt x="4798399" y="4735945"/>
                </a:lnTo>
                <a:close/>
                <a:moveTo>
                  <a:pt x="4286801" y="4748568"/>
                </a:moveTo>
                <a:cubicBezTo>
                  <a:pt x="4273512" y="4761857"/>
                  <a:pt x="4286801" y="4761857"/>
                  <a:pt x="4273512" y="4761857"/>
                </a:cubicBezTo>
                <a:cubicBezTo>
                  <a:pt x="4273512" y="4775145"/>
                  <a:pt x="4273512" y="4775145"/>
                  <a:pt x="4273512" y="4775145"/>
                </a:cubicBezTo>
                <a:cubicBezTo>
                  <a:pt x="4273512" y="4775145"/>
                  <a:pt x="4273512" y="4775145"/>
                  <a:pt x="4286801" y="4775145"/>
                </a:cubicBezTo>
                <a:cubicBezTo>
                  <a:pt x="4274177" y="4761857"/>
                  <a:pt x="4286801" y="4748568"/>
                  <a:pt x="4286801" y="4748568"/>
                </a:cubicBezTo>
                <a:lnTo>
                  <a:pt x="4286801" y="4748568"/>
                </a:lnTo>
                <a:close/>
                <a:moveTo>
                  <a:pt x="4300089" y="4735945"/>
                </a:moveTo>
                <a:cubicBezTo>
                  <a:pt x="4300089" y="4749233"/>
                  <a:pt x="4300089" y="4761857"/>
                  <a:pt x="4300089" y="4761857"/>
                </a:cubicBezTo>
                <a:cubicBezTo>
                  <a:pt x="4300089" y="4748568"/>
                  <a:pt x="4313377" y="4761857"/>
                  <a:pt x="4326001" y="4761857"/>
                </a:cubicBezTo>
                <a:cubicBezTo>
                  <a:pt x="4326665" y="4748568"/>
                  <a:pt x="4313377" y="4748568"/>
                  <a:pt x="4300089" y="4735945"/>
                </a:cubicBezTo>
                <a:lnTo>
                  <a:pt x="4300089" y="4735945"/>
                </a:lnTo>
                <a:close/>
                <a:moveTo>
                  <a:pt x="196667" y="4826305"/>
                </a:moveTo>
                <a:cubicBezTo>
                  <a:pt x="170755" y="4800393"/>
                  <a:pt x="222579" y="4787104"/>
                  <a:pt x="209955" y="4774481"/>
                </a:cubicBezTo>
                <a:cubicBezTo>
                  <a:pt x="196667" y="4787769"/>
                  <a:pt x="196667" y="4774481"/>
                  <a:pt x="184043" y="4787769"/>
                </a:cubicBezTo>
                <a:cubicBezTo>
                  <a:pt x="170755" y="4787769"/>
                  <a:pt x="184043" y="4774481"/>
                  <a:pt x="184043" y="4761857"/>
                </a:cubicBezTo>
                <a:cubicBezTo>
                  <a:pt x="197331" y="4761857"/>
                  <a:pt x="197331" y="4787769"/>
                  <a:pt x="209955" y="4775145"/>
                </a:cubicBezTo>
                <a:cubicBezTo>
                  <a:pt x="196667" y="4761857"/>
                  <a:pt x="184043" y="4749233"/>
                  <a:pt x="170755" y="4749233"/>
                </a:cubicBezTo>
                <a:cubicBezTo>
                  <a:pt x="157466" y="4775145"/>
                  <a:pt x="131554" y="4775145"/>
                  <a:pt x="157466" y="4801057"/>
                </a:cubicBezTo>
                <a:cubicBezTo>
                  <a:pt x="144178" y="4801057"/>
                  <a:pt x="144178" y="4801057"/>
                  <a:pt x="144178" y="4801057"/>
                </a:cubicBezTo>
                <a:cubicBezTo>
                  <a:pt x="144178" y="4814346"/>
                  <a:pt x="170090" y="4840258"/>
                  <a:pt x="183379" y="4840258"/>
                </a:cubicBezTo>
                <a:cubicBezTo>
                  <a:pt x="170090" y="4826305"/>
                  <a:pt x="183379" y="4826305"/>
                  <a:pt x="196667" y="4826305"/>
                </a:cubicBezTo>
                <a:lnTo>
                  <a:pt x="196667" y="4826305"/>
                </a:lnTo>
                <a:close/>
                <a:moveTo>
                  <a:pt x="4864177" y="4774481"/>
                </a:moveTo>
                <a:cubicBezTo>
                  <a:pt x="4850888" y="4774481"/>
                  <a:pt x="4864177" y="4774481"/>
                  <a:pt x="4850888" y="4774481"/>
                </a:cubicBezTo>
                <a:cubicBezTo>
                  <a:pt x="4850888" y="4787769"/>
                  <a:pt x="4876801" y="4787769"/>
                  <a:pt x="4876801" y="4774481"/>
                </a:cubicBezTo>
                <a:cubicBezTo>
                  <a:pt x="4864177" y="4761857"/>
                  <a:pt x="4864177" y="4774481"/>
                  <a:pt x="4864177" y="4774481"/>
                </a:cubicBezTo>
                <a:lnTo>
                  <a:pt x="4864177" y="4774481"/>
                </a:lnTo>
                <a:close/>
                <a:moveTo>
                  <a:pt x="5335911" y="4787769"/>
                </a:moveTo>
                <a:lnTo>
                  <a:pt x="5335911" y="4787769"/>
                </a:lnTo>
                <a:cubicBezTo>
                  <a:pt x="5335911" y="4787769"/>
                  <a:pt x="5335911" y="4774481"/>
                  <a:pt x="5322622" y="4774481"/>
                </a:cubicBezTo>
                <a:cubicBezTo>
                  <a:pt x="5322622" y="4787769"/>
                  <a:pt x="5309334" y="4787769"/>
                  <a:pt x="5309334" y="4787769"/>
                </a:cubicBezTo>
                <a:cubicBezTo>
                  <a:pt x="5322622" y="4800393"/>
                  <a:pt x="5322622" y="4800393"/>
                  <a:pt x="5335911" y="4787769"/>
                </a:cubicBezTo>
                <a:lnTo>
                  <a:pt x="5335911" y="4787769"/>
                </a:lnTo>
                <a:close/>
                <a:moveTo>
                  <a:pt x="4050933" y="4787769"/>
                </a:moveTo>
                <a:lnTo>
                  <a:pt x="4050933" y="4787769"/>
                </a:lnTo>
                <a:lnTo>
                  <a:pt x="4050933" y="4787769"/>
                </a:lnTo>
                <a:cubicBezTo>
                  <a:pt x="4050933" y="4787769"/>
                  <a:pt x="4037645" y="4787769"/>
                  <a:pt x="4037645" y="4801057"/>
                </a:cubicBezTo>
                <a:cubicBezTo>
                  <a:pt x="4050933" y="4800393"/>
                  <a:pt x="4064222" y="4800393"/>
                  <a:pt x="4050933" y="4787769"/>
                </a:cubicBezTo>
                <a:lnTo>
                  <a:pt x="4050933" y="4787769"/>
                </a:lnTo>
                <a:close/>
                <a:moveTo>
                  <a:pt x="4430978" y="4787769"/>
                </a:moveTo>
                <a:cubicBezTo>
                  <a:pt x="4417690" y="4801057"/>
                  <a:pt x="4430978" y="4774481"/>
                  <a:pt x="4417690" y="4787769"/>
                </a:cubicBezTo>
                <a:lnTo>
                  <a:pt x="4417690" y="4787769"/>
                </a:lnTo>
                <a:lnTo>
                  <a:pt x="4417690" y="4801057"/>
                </a:lnTo>
                <a:cubicBezTo>
                  <a:pt x="4418355" y="4787769"/>
                  <a:pt x="4444266" y="4800393"/>
                  <a:pt x="4430978" y="4787769"/>
                </a:cubicBezTo>
                <a:lnTo>
                  <a:pt x="4430978" y="4787769"/>
                </a:lnTo>
                <a:close/>
                <a:moveTo>
                  <a:pt x="4103422" y="4800393"/>
                </a:moveTo>
                <a:cubicBezTo>
                  <a:pt x="4103422" y="4813681"/>
                  <a:pt x="4116711" y="4813681"/>
                  <a:pt x="4116711" y="4826305"/>
                </a:cubicBezTo>
                <a:lnTo>
                  <a:pt x="4116711" y="4826305"/>
                </a:lnTo>
                <a:cubicBezTo>
                  <a:pt x="4116711" y="4813017"/>
                  <a:pt x="4116711" y="4813017"/>
                  <a:pt x="4103422" y="4813017"/>
                </a:cubicBezTo>
                <a:cubicBezTo>
                  <a:pt x="4103422" y="4826305"/>
                  <a:pt x="4103422" y="4826305"/>
                  <a:pt x="4103422" y="4826305"/>
                </a:cubicBezTo>
                <a:cubicBezTo>
                  <a:pt x="4116711" y="4826305"/>
                  <a:pt x="4116711" y="4826305"/>
                  <a:pt x="4116711" y="4826305"/>
                </a:cubicBezTo>
                <a:cubicBezTo>
                  <a:pt x="4129999" y="4813017"/>
                  <a:pt x="4103422" y="4813017"/>
                  <a:pt x="4116711" y="4800393"/>
                </a:cubicBezTo>
                <a:cubicBezTo>
                  <a:pt x="4103422" y="4800393"/>
                  <a:pt x="4103422" y="4800393"/>
                  <a:pt x="4103422" y="4800393"/>
                </a:cubicBezTo>
                <a:lnTo>
                  <a:pt x="4103422" y="4800393"/>
                </a:lnTo>
                <a:close/>
                <a:moveTo>
                  <a:pt x="5309998" y="4800393"/>
                </a:moveTo>
                <a:cubicBezTo>
                  <a:pt x="5323287" y="4800393"/>
                  <a:pt x="5323287" y="4800393"/>
                  <a:pt x="5323287" y="4800393"/>
                </a:cubicBezTo>
                <a:cubicBezTo>
                  <a:pt x="5309998" y="4800393"/>
                  <a:pt x="5309998" y="4813681"/>
                  <a:pt x="5309998" y="4813681"/>
                </a:cubicBezTo>
                <a:cubicBezTo>
                  <a:pt x="5322622" y="4813681"/>
                  <a:pt x="5335911" y="4813681"/>
                  <a:pt x="5309998" y="4800393"/>
                </a:cubicBezTo>
                <a:lnTo>
                  <a:pt x="5309998" y="4800393"/>
                </a:lnTo>
                <a:close/>
                <a:moveTo>
                  <a:pt x="3736665" y="4800393"/>
                </a:moveTo>
                <a:cubicBezTo>
                  <a:pt x="3723377" y="4800393"/>
                  <a:pt x="3723377" y="4813681"/>
                  <a:pt x="3723377" y="4826305"/>
                </a:cubicBezTo>
                <a:cubicBezTo>
                  <a:pt x="3723377" y="4826305"/>
                  <a:pt x="3736665" y="4813017"/>
                  <a:pt x="3736665" y="4826305"/>
                </a:cubicBezTo>
                <a:lnTo>
                  <a:pt x="3736665" y="4826305"/>
                </a:lnTo>
                <a:cubicBezTo>
                  <a:pt x="3749289" y="4800393"/>
                  <a:pt x="3723377" y="4813681"/>
                  <a:pt x="3736665" y="4800393"/>
                </a:cubicBezTo>
                <a:lnTo>
                  <a:pt x="3736665" y="4800393"/>
                </a:lnTo>
                <a:close/>
                <a:moveTo>
                  <a:pt x="5414311" y="4930618"/>
                </a:moveTo>
                <a:cubicBezTo>
                  <a:pt x="5388400" y="4917330"/>
                  <a:pt x="5401023" y="4943906"/>
                  <a:pt x="5375111" y="4930618"/>
                </a:cubicBezTo>
                <a:cubicBezTo>
                  <a:pt x="5375111" y="4904706"/>
                  <a:pt x="5388400" y="4930618"/>
                  <a:pt x="5414311" y="4917330"/>
                </a:cubicBezTo>
                <a:cubicBezTo>
                  <a:pt x="5401023" y="4904042"/>
                  <a:pt x="5401023" y="4891417"/>
                  <a:pt x="5401023" y="4891417"/>
                </a:cubicBezTo>
                <a:cubicBezTo>
                  <a:pt x="5401023" y="4891417"/>
                  <a:pt x="5401023" y="4891417"/>
                  <a:pt x="5387735" y="4891417"/>
                </a:cubicBezTo>
                <a:cubicBezTo>
                  <a:pt x="5387735" y="4891417"/>
                  <a:pt x="5387735" y="4891417"/>
                  <a:pt x="5374446" y="4891417"/>
                </a:cubicBezTo>
                <a:cubicBezTo>
                  <a:pt x="5374446" y="4891417"/>
                  <a:pt x="5374446" y="4917330"/>
                  <a:pt x="5361158" y="4917330"/>
                </a:cubicBezTo>
                <a:cubicBezTo>
                  <a:pt x="5374446" y="4904042"/>
                  <a:pt x="5361158" y="4891417"/>
                  <a:pt x="5347870" y="4891417"/>
                </a:cubicBezTo>
                <a:cubicBezTo>
                  <a:pt x="5347870" y="4878129"/>
                  <a:pt x="5361158" y="4878129"/>
                  <a:pt x="5361158" y="4865506"/>
                </a:cubicBezTo>
                <a:cubicBezTo>
                  <a:pt x="5361158" y="4839593"/>
                  <a:pt x="5361158" y="4826305"/>
                  <a:pt x="5335246" y="4800393"/>
                </a:cubicBezTo>
                <a:cubicBezTo>
                  <a:pt x="5335246" y="4813681"/>
                  <a:pt x="5335246" y="4826305"/>
                  <a:pt x="5321958" y="4839593"/>
                </a:cubicBezTo>
                <a:lnTo>
                  <a:pt x="5321958" y="4826305"/>
                </a:lnTo>
                <a:cubicBezTo>
                  <a:pt x="5321958" y="4826305"/>
                  <a:pt x="5321958" y="4826305"/>
                  <a:pt x="5308670" y="4826305"/>
                </a:cubicBezTo>
                <a:cubicBezTo>
                  <a:pt x="5308670" y="4839593"/>
                  <a:pt x="5295382" y="4813017"/>
                  <a:pt x="5282758" y="4813017"/>
                </a:cubicBezTo>
                <a:cubicBezTo>
                  <a:pt x="5296046" y="4826305"/>
                  <a:pt x="5296046" y="4838929"/>
                  <a:pt x="5282758" y="4852217"/>
                </a:cubicBezTo>
                <a:cubicBezTo>
                  <a:pt x="5282758" y="4838929"/>
                  <a:pt x="5296046" y="4838929"/>
                  <a:pt x="5282758" y="4838929"/>
                </a:cubicBezTo>
                <a:cubicBezTo>
                  <a:pt x="5282758" y="4838929"/>
                  <a:pt x="5269469" y="4838929"/>
                  <a:pt x="5269469" y="4852217"/>
                </a:cubicBezTo>
                <a:cubicBezTo>
                  <a:pt x="5282758" y="4852217"/>
                  <a:pt x="5282758" y="4852217"/>
                  <a:pt x="5295382" y="4852217"/>
                </a:cubicBezTo>
                <a:cubicBezTo>
                  <a:pt x="5295382" y="4838929"/>
                  <a:pt x="5295382" y="4838929"/>
                  <a:pt x="5308670" y="4826305"/>
                </a:cubicBezTo>
                <a:cubicBezTo>
                  <a:pt x="5308670" y="4839593"/>
                  <a:pt x="5308670" y="4839593"/>
                  <a:pt x="5321958" y="4852217"/>
                </a:cubicBezTo>
                <a:cubicBezTo>
                  <a:pt x="5308670" y="4852217"/>
                  <a:pt x="5308670" y="4852217"/>
                  <a:pt x="5308670" y="4852217"/>
                </a:cubicBezTo>
                <a:cubicBezTo>
                  <a:pt x="5308670" y="4852217"/>
                  <a:pt x="5308670" y="4852217"/>
                  <a:pt x="5295382" y="4852217"/>
                </a:cubicBezTo>
                <a:cubicBezTo>
                  <a:pt x="5295382" y="4865506"/>
                  <a:pt x="5282093" y="4865506"/>
                  <a:pt x="5282093" y="4878129"/>
                </a:cubicBezTo>
                <a:lnTo>
                  <a:pt x="5295382" y="4878129"/>
                </a:lnTo>
                <a:cubicBezTo>
                  <a:pt x="5295382" y="4878129"/>
                  <a:pt x="5295382" y="4878129"/>
                  <a:pt x="5308670" y="4878129"/>
                </a:cubicBezTo>
                <a:cubicBezTo>
                  <a:pt x="5295382" y="4891417"/>
                  <a:pt x="5308670" y="4891417"/>
                  <a:pt x="5308670" y="4891417"/>
                </a:cubicBezTo>
                <a:cubicBezTo>
                  <a:pt x="5321958" y="4891417"/>
                  <a:pt x="5308670" y="4878129"/>
                  <a:pt x="5321958" y="4891417"/>
                </a:cubicBezTo>
                <a:cubicBezTo>
                  <a:pt x="5321958" y="4891417"/>
                  <a:pt x="5321958" y="4891417"/>
                  <a:pt x="5321958" y="4904706"/>
                </a:cubicBezTo>
                <a:cubicBezTo>
                  <a:pt x="5335246" y="4904706"/>
                  <a:pt x="5335246" y="4930618"/>
                  <a:pt x="5361158" y="4917994"/>
                </a:cubicBezTo>
                <a:cubicBezTo>
                  <a:pt x="5374446" y="4931282"/>
                  <a:pt x="5374446" y="4957195"/>
                  <a:pt x="5374446" y="4943906"/>
                </a:cubicBezTo>
                <a:cubicBezTo>
                  <a:pt x="5387735" y="4957195"/>
                  <a:pt x="5374446" y="4957195"/>
                  <a:pt x="5374446" y="4969818"/>
                </a:cubicBezTo>
                <a:cubicBezTo>
                  <a:pt x="5387735" y="4969818"/>
                  <a:pt x="5387735" y="4969818"/>
                  <a:pt x="5387735" y="4969818"/>
                </a:cubicBezTo>
                <a:cubicBezTo>
                  <a:pt x="5387735" y="4956530"/>
                  <a:pt x="5387735" y="4943906"/>
                  <a:pt x="5387735" y="4930618"/>
                </a:cubicBezTo>
                <a:cubicBezTo>
                  <a:pt x="5401023" y="4943906"/>
                  <a:pt x="5413647" y="4943906"/>
                  <a:pt x="5413647" y="4956530"/>
                </a:cubicBezTo>
                <a:cubicBezTo>
                  <a:pt x="5413647" y="4943242"/>
                  <a:pt x="5426935" y="4956530"/>
                  <a:pt x="5426935" y="4943242"/>
                </a:cubicBezTo>
                <a:cubicBezTo>
                  <a:pt x="5414311" y="4943242"/>
                  <a:pt x="5401688" y="4943242"/>
                  <a:pt x="5414311" y="4930618"/>
                </a:cubicBezTo>
                <a:lnTo>
                  <a:pt x="5414311" y="4930618"/>
                </a:lnTo>
                <a:close/>
                <a:moveTo>
                  <a:pt x="5296710" y="4865506"/>
                </a:moveTo>
                <a:cubicBezTo>
                  <a:pt x="5296710" y="4865506"/>
                  <a:pt x="5296710" y="4865506"/>
                  <a:pt x="5309998" y="4865506"/>
                </a:cubicBezTo>
                <a:lnTo>
                  <a:pt x="5309998" y="4878794"/>
                </a:lnTo>
                <a:lnTo>
                  <a:pt x="5296710" y="4865506"/>
                </a:lnTo>
                <a:lnTo>
                  <a:pt x="5296710" y="4865506"/>
                </a:lnTo>
                <a:close/>
                <a:moveTo>
                  <a:pt x="5309998" y="4865506"/>
                </a:moveTo>
                <a:lnTo>
                  <a:pt x="5323287" y="4852217"/>
                </a:lnTo>
                <a:cubicBezTo>
                  <a:pt x="5335911" y="4852882"/>
                  <a:pt x="5322622" y="4865506"/>
                  <a:pt x="5309998" y="4865506"/>
                </a:cubicBezTo>
                <a:lnTo>
                  <a:pt x="5309998" y="4865506"/>
                </a:lnTo>
                <a:close/>
                <a:moveTo>
                  <a:pt x="5322622" y="4865506"/>
                </a:moveTo>
                <a:cubicBezTo>
                  <a:pt x="5322622" y="4878794"/>
                  <a:pt x="5335911" y="4878794"/>
                  <a:pt x="5335911" y="4891417"/>
                </a:cubicBezTo>
                <a:cubicBezTo>
                  <a:pt x="5322622" y="4891417"/>
                  <a:pt x="5322622" y="4878794"/>
                  <a:pt x="5322622" y="4865506"/>
                </a:cubicBezTo>
                <a:lnTo>
                  <a:pt x="5322622" y="4865506"/>
                </a:lnTo>
                <a:close/>
                <a:moveTo>
                  <a:pt x="4195111" y="4813681"/>
                </a:moveTo>
                <a:cubicBezTo>
                  <a:pt x="4195111" y="4826969"/>
                  <a:pt x="4181823" y="4839593"/>
                  <a:pt x="4195111" y="4839593"/>
                </a:cubicBezTo>
                <a:cubicBezTo>
                  <a:pt x="4182488" y="4826305"/>
                  <a:pt x="4208399" y="4813681"/>
                  <a:pt x="4195111" y="4813681"/>
                </a:cubicBezTo>
                <a:lnTo>
                  <a:pt x="4195111" y="4813681"/>
                </a:lnTo>
                <a:close/>
                <a:moveTo>
                  <a:pt x="2569290" y="4826305"/>
                </a:moveTo>
                <a:cubicBezTo>
                  <a:pt x="2569290" y="4852217"/>
                  <a:pt x="2556002" y="4878129"/>
                  <a:pt x="2556002" y="4891417"/>
                </a:cubicBezTo>
                <a:cubicBezTo>
                  <a:pt x="2569290" y="4865506"/>
                  <a:pt x="2581914" y="4852217"/>
                  <a:pt x="2595202" y="4826305"/>
                </a:cubicBezTo>
                <a:cubicBezTo>
                  <a:pt x="2582578" y="4813681"/>
                  <a:pt x="2569290" y="4826305"/>
                  <a:pt x="2569290" y="4826305"/>
                </a:cubicBezTo>
                <a:lnTo>
                  <a:pt x="2569290" y="4826305"/>
                </a:lnTo>
                <a:close/>
                <a:moveTo>
                  <a:pt x="4247600" y="4852882"/>
                </a:moveTo>
                <a:cubicBezTo>
                  <a:pt x="4247600" y="4839593"/>
                  <a:pt x="4234312" y="4852882"/>
                  <a:pt x="4234312" y="4839593"/>
                </a:cubicBezTo>
                <a:cubicBezTo>
                  <a:pt x="4247600" y="4839593"/>
                  <a:pt x="4234312" y="4826305"/>
                  <a:pt x="4234312" y="4813681"/>
                </a:cubicBezTo>
                <a:cubicBezTo>
                  <a:pt x="4234312" y="4826969"/>
                  <a:pt x="4234312" y="4839593"/>
                  <a:pt x="4221023" y="4839593"/>
                </a:cubicBezTo>
                <a:cubicBezTo>
                  <a:pt x="4221023" y="4839593"/>
                  <a:pt x="4234312" y="4826305"/>
                  <a:pt x="4221023" y="4826305"/>
                </a:cubicBezTo>
                <a:cubicBezTo>
                  <a:pt x="4221023" y="4839593"/>
                  <a:pt x="4207735" y="4852217"/>
                  <a:pt x="4221023" y="4852217"/>
                </a:cubicBezTo>
                <a:cubicBezTo>
                  <a:pt x="4207735" y="4852217"/>
                  <a:pt x="4207735" y="4852217"/>
                  <a:pt x="4207735" y="4865506"/>
                </a:cubicBezTo>
                <a:cubicBezTo>
                  <a:pt x="4221688" y="4852882"/>
                  <a:pt x="4247600" y="4852882"/>
                  <a:pt x="4247600" y="4852882"/>
                </a:cubicBezTo>
                <a:lnTo>
                  <a:pt x="4247600" y="4852882"/>
                </a:lnTo>
                <a:close/>
                <a:moveTo>
                  <a:pt x="3657601" y="4826305"/>
                </a:moveTo>
                <a:cubicBezTo>
                  <a:pt x="3657601" y="4839593"/>
                  <a:pt x="3644312" y="4826305"/>
                  <a:pt x="3644312" y="4826305"/>
                </a:cubicBezTo>
                <a:lnTo>
                  <a:pt x="3657601" y="4839593"/>
                </a:lnTo>
                <a:lnTo>
                  <a:pt x="3644312" y="4839593"/>
                </a:lnTo>
                <a:cubicBezTo>
                  <a:pt x="3657601" y="4852882"/>
                  <a:pt x="3657601" y="4826305"/>
                  <a:pt x="3657601" y="4826305"/>
                </a:cubicBezTo>
                <a:lnTo>
                  <a:pt x="3657601" y="4826305"/>
                </a:lnTo>
                <a:close/>
                <a:moveTo>
                  <a:pt x="4116711" y="4865506"/>
                </a:moveTo>
                <a:cubicBezTo>
                  <a:pt x="4116711" y="4878794"/>
                  <a:pt x="4103422" y="4878794"/>
                  <a:pt x="4103422" y="4878794"/>
                </a:cubicBezTo>
                <a:cubicBezTo>
                  <a:pt x="4129335" y="4865506"/>
                  <a:pt x="4116711" y="4852882"/>
                  <a:pt x="4103422" y="4826969"/>
                </a:cubicBezTo>
                <a:cubicBezTo>
                  <a:pt x="4090134" y="4840258"/>
                  <a:pt x="4103422" y="4852882"/>
                  <a:pt x="4103422" y="4852882"/>
                </a:cubicBezTo>
                <a:cubicBezTo>
                  <a:pt x="4103422" y="4866170"/>
                  <a:pt x="4103422" y="4852882"/>
                  <a:pt x="4090134" y="4852882"/>
                </a:cubicBezTo>
                <a:cubicBezTo>
                  <a:pt x="4116711" y="4865506"/>
                  <a:pt x="4103422" y="4865506"/>
                  <a:pt x="4116711" y="4865506"/>
                </a:cubicBezTo>
                <a:lnTo>
                  <a:pt x="4116711" y="4865506"/>
                </a:lnTo>
                <a:close/>
                <a:moveTo>
                  <a:pt x="3684177" y="4839593"/>
                </a:moveTo>
                <a:cubicBezTo>
                  <a:pt x="3684177" y="4852882"/>
                  <a:pt x="3658265" y="4839593"/>
                  <a:pt x="3658265" y="4865506"/>
                </a:cubicBezTo>
                <a:cubicBezTo>
                  <a:pt x="3658265" y="4852217"/>
                  <a:pt x="3671553" y="4852217"/>
                  <a:pt x="3684177" y="4852217"/>
                </a:cubicBezTo>
                <a:cubicBezTo>
                  <a:pt x="3670889" y="4865506"/>
                  <a:pt x="3670889" y="4865506"/>
                  <a:pt x="3658265" y="4865506"/>
                </a:cubicBezTo>
                <a:cubicBezTo>
                  <a:pt x="3671553" y="4891417"/>
                  <a:pt x="3684177" y="4852217"/>
                  <a:pt x="3684177" y="4865506"/>
                </a:cubicBezTo>
                <a:lnTo>
                  <a:pt x="3684177" y="4878794"/>
                </a:lnTo>
                <a:cubicBezTo>
                  <a:pt x="3684177" y="4865506"/>
                  <a:pt x="3697465" y="4865506"/>
                  <a:pt x="3697465" y="4865506"/>
                </a:cubicBezTo>
                <a:cubicBezTo>
                  <a:pt x="3684177" y="4852882"/>
                  <a:pt x="3696800" y="4839593"/>
                  <a:pt x="3684177" y="4839593"/>
                </a:cubicBezTo>
                <a:lnTo>
                  <a:pt x="3684177" y="4839593"/>
                </a:lnTo>
                <a:close/>
                <a:moveTo>
                  <a:pt x="4090134" y="4839593"/>
                </a:moveTo>
                <a:cubicBezTo>
                  <a:pt x="4064222" y="4852882"/>
                  <a:pt x="4076846" y="4839593"/>
                  <a:pt x="4064222" y="4839593"/>
                </a:cubicBezTo>
                <a:cubicBezTo>
                  <a:pt x="4064222" y="4865506"/>
                  <a:pt x="4064222" y="4891417"/>
                  <a:pt x="4050933" y="4904706"/>
                </a:cubicBezTo>
                <a:cubicBezTo>
                  <a:pt x="4050933" y="4904706"/>
                  <a:pt x="4064222" y="4904706"/>
                  <a:pt x="4076846" y="4904706"/>
                </a:cubicBezTo>
                <a:cubicBezTo>
                  <a:pt x="4090134" y="4878794"/>
                  <a:pt x="4090134" y="4865506"/>
                  <a:pt x="4090134" y="4839593"/>
                </a:cubicBezTo>
                <a:lnTo>
                  <a:pt x="4090134" y="4839593"/>
                </a:lnTo>
                <a:close/>
                <a:moveTo>
                  <a:pt x="4077510" y="4878794"/>
                </a:moveTo>
                <a:cubicBezTo>
                  <a:pt x="4064222" y="4878794"/>
                  <a:pt x="4077510" y="4865506"/>
                  <a:pt x="4064222" y="4865506"/>
                </a:cubicBezTo>
                <a:cubicBezTo>
                  <a:pt x="4064222" y="4865506"/>
                  <a:pt x="4064222" y="4865506"/>
                  <a:pt x="4077510" y="4865506"/>
                </a:cubicBezTo>
                <a:lnTo>
                  <a:pt x="4077510" y="4878794"/>
                </a:lnTo>
                <a:lnTo>
                  <a:pt x="4077510" y="4878794"/>
                </a:lnTo>
                <a:lnTo>
                  <a:pt x="4077510" y="4878794"/>
                </a:lnTo>
                <a:close/>
                <a:moveTo>
                  <a:pt x="3801778" y="4852882"/>
                </a:moveTo>
                <a:cubicBezTo>
                  <a:pt x="3801778" y="4852882"/>
                  <a:pt x="3788490" y="4839593"/>
                  <a:pt x="3788490" y="4852882"/>
                </a:cubicBezTo>
                <a:cubicBezTo>
                  <a:pt x="3801778" y="4866170"/>
                  <a:pt x="3788490" y="4892082"/>
                  <a:pt x="3801778" y="4892082"/>
                </a:cubicBezTo>
                <a:cubicBezTo>
                  <a:pt x="3788490" y="4878794"/>
                  <a:pt x="3801778" y="4892082"/>
                  <a:pt x="3815066" y="4878794"/>
                </a:cubicBezTo>
                <a:cubicBezTo>
                  <a:pt x="3789154" y="4878794"/>
                  <a:pt x="3815066" y="4852882"/>
                  <a:pt x="3801778" y="4852882"/>
                </a:cubicBezTo>
                <a:lnTo>
                  <a:pt x="3801778" y="4852882"/>
                </a:lnTo>
                <a:close/>
                <a:moveTo>
                  <a:pt x="3631688" y="4878794"/>
                </a:moveTo>
                <a:cubicBezTo>
                  <a:pt x="3644976" y="4878794"/>
                  <a:pt x="3631688" y="4892082"/>
                  <a:pt x="3644976" y="4892082"/>
                </a:cubicBezTo>
                <a:cubicBezTo>
                  <a:pt x="3644976" y="4892082"/>
                  <a:pt x="3644976" y="4905370"/>
                  <a:pt x="3644976" y="4892082"/>
                </a:cubicBezTo>
                <a:cubicBezTo>
                  <a:pt x="3644976" y="4891417"/>
                  <a:pt x="3644976" y="4865506"/>
                  <a:pt x="3631688" y="4878794"/>
                </a:cubicBezTo>
                <a:lnTo>
                  <a:pt x="3631688" y="4878794"/>
                </a:lnTo>
                <a:close/>
                <a:moveTo>
                  <a:pt x="3749289" y="4917330"/>
                </a:moveTo>
                <a:cubicBezTo>
                  <a:pt x="3749289" y="4917330"/>
                  <a:pt x="3762577" y="4904042"/>
                  <a:pt x="3762577" y="4891417"/>
                </a:cubicBezTo>
                <a:cubicBezTo>
                  <a:pt x="3749289" y="4904706"/>
                  <a:pt x="3749289" y="4917330"/>
                  <a:pt x="3749289" y="4917330"/>
                </a:cubicBezTo>
                <a:lnTo>
                  <a:pt x="3749289" y="4917330"/>
                </a:lnTo>
                <a:close/>
                <a:moveTo>
                  <a:pt x="3762577" y="4917330"/>
                </a:moveTo>
                <a:cubicBezTo>
                  <a:pt x="3762577" y="4930618"/>
                  <a:pt x="3762577" y="4930618"/>
                  <a:pt x="3775866" y="4943242"/>
                </a:cubicBezTo>
                <a:cubicBezTo>
                  <a:pt x="3749953" y="4943242"/>
                  <a:pt x="3775866" y="4956530"/>
                  <a:pt x="3775866" y="4969154"/>
                </a:cubicBezTo>
                <a:cubicBezTo>
                  <a:pt x="3775866" y="4955866"/>
                  <a:pt x="3775866" y="4943242"/>
                  <a:pt x="3775866" y="4929953"/>
                </a:cubicBezTo>
                <a:lnTo>
                  <a:pt x="3775866" y="4929953"/>
                </a:lnTo>
                <a:cubicBezTo>
                  <a:pt x="3775866" y="4929953"/>
                  <a:pt x="3789154" y="4929953"/>
                  <a:pt x="3789154" y="4916665"/>
                </a:cubicBezTo>
                <a:cubicBezTo>
                  <a:pt x="3775866" y="4930618"/>
                  <a:pt x="3775866" y="4904706"/>
                  <a:pt x="3762577" y="4917330"/>
                </a:cubicBezTo>
                <a:lnTo>
                  <a:pt x="3762577" y="4917330"/>
                </a:lnTo>
                <a:close/>
                <a:moveTo>
                  <a:pt x="5414311" y="4917330"/>
                </a:moveTo>
                <a:cubicBezTo>
                  <a:pt x="5427599" y="4917330"/>
                  <a:pt x="5414311" y="4930618"/>
                  <a:pt x="5440223" y="4930618"/>
                </a:cubicBezTo>
                <a:cubicBezTo>
                  <a:pt x="5427599" y="4917330"/>
                  <a:pt x="5414311" y="4904706"/>
                  <a:pt x="5414311" y="4917330"/>
                </a:cubicBezTo>
                <a:lnTo>
                  <a:pt x="5414311" y="4917330"/>
                </a:lnTo>
                <a:close/>
                <a:moveTo>
                  <a:pt x="4050933" y="4956530"/>
                </a:moveTo>
                <a:cubicBezTo>
                  <a:pt x="4064222" y="4969818"/>
                  <a:pt x="4050933" y="4956530"/>
                  <a:pt x="4064222" y="4956530"/>
                </a:cubicBezTo>
                <a:cubicBezTo>
                  <a:pt x="4064222" y="4943242"/>
                  <a:pt x="4064222" y="4930618"/>
                  <a:pt x="4064222" y="4930618"/>
                </a:cubicBezTo>
                <a:cubicBezTo>
                  <a:pt x="4050933" y="4930618"/>
                  <a:pt x="4038309" y="4930618"/>
                  <a:pt x="4038309" y="4917330"/>
                </a:cubicBezTo>
                <a:cubicBezTo>
                  <a:pt x="4025021" y="4943242"/>
                  <a:pt x="4064222" y="4943242"/>
                  <a:pt x="4050933" y="4956530"/>
                </a:cubicBezTo>
                <a:lnTo>
                  <a:pt x="4050933" y="4956530"/>
                </a:lnTo>
                <a:close/>
                <a:moveTo>
                  <a:pt x="3789154" y="4943242"/>
                </a:moveTo>
                <a:cubicBezTo>
                  <a:pt x="3802442" y="4943242"/>
                  <a:pt x="3802442" y="4929953"/>
                  <a:pt x="3789154" y="4929953"/>
                </a:cubicBezTo>
                <a:cubicBezTo>
                  <a:pt x="3789154" y="4943242"/>
                  <a:pt x="3789154" y="4943242"/>
                  <a:pt x="3789154" y="4943242"/>
                </a:cubicBezTo>
                <a:cubicBezTo>
                  <a:pt x="3789154" y="4956530"/>
                  <a:pt x="3802442" y="4943242"/>
                  <a:pt x="3789154" y="4956530"/>
                </a:cubicBezTo>
                <a:cubicBezTo>
                  <a:pt x="3802442" y="4956530"/>
                  <a:pt x="3802442" y="4956530"/>
                  <a:pt x="3802442" y="4956530"/>
                </a:cubicBezTo>
                <a:lnTo>
                  <a:pt x="3802442" y="4943242"/>
                </a:lnTo>
                <a:cubicBezTo>
                  <a:pt x="3801778" y="4943242"/>
                  <a:pt x="3801778" y="4943242"/>
                  <a:pt x="3789154" y="4943242"/>
                </a:cubicBezTo>
                <a:lnTo>
                  <a:pt x="3789154" y="4943242"/>
                </a:lnTo>
                <a:close/>
                <a:moveTo>
                  <a:pt x="3854267" y="4982442"/>
                </a:moveTo>
                <a:cubicBezTo>
                  <a:pt x="3867555" y="4982442"/>
                  <a:pt x="3880179" y="4982442"/>
                  <a:pt x="3880179" y="4995731"/>
                </a:cubicBezTo>
                <a:cubicBezTo>
                  <a:pt x="3880179" y="4995731"/>
                  <a:pt x="3854267" y="4995731"/>
                  <a:pt x="3866891" y="4995731"/>
                </a:cubicBezTo>
                <a:cubicBezTo>
                  <a:pt x="3879514" y="4995731"/>
                  <a:pt x="3880179" y="4995731"/>
                  <a:pt x="3880179" y="4995731"/>
                </a:cubicBezTo>
                <a:lnTo>
                  <a:pt x="3880179" y="4982442"/>
                </a:lnTo>
                <a:cubicBezTo>
                  <a:pt x="3893468" y="4995731"/>
                  <a:pt x="3880179" y="4995731"/>
                  <a:pt x="3893468" y="4995731"/>
                </a:cubicBezTo>
                <a:cubicBezTo>
                  <a:pt x="3893468" y="5009019"/>
                  <a:pt x="3893468" y="5009019"/>
                  <a:pt x="3893468" y="5009019"/>
                </a:cubicBezTo>
                <a:cubicBezTo>
                  <a:pt x="3906756" y="4995731"/>
                  <a:pt x="3906756" y="4969818"/>
                  <a:pt x="3893468" y="4943906"/>
                </a:cubicBezTo>
                <a:cubicBezTo>
                  <a:pt x="3893468" y="4969154"/>
                  <a:pt x="3867555" y="4969154"/>
                  <a:pt x="3854267" y="4982442"/>
                </a:cubicBezTo>
                <a:lnTo>
                  <a:pt x="3854267" y="4982442"/>
                </a:lnTo>
                <a:close/>
                <a:moveTo>
                  <a:pt x="5440888" y="4956530"/>
                </a:moveTo>
                <a:cubicBezTo>
                  <a:pt x="5440888" y="4969818"/>
                  <a:pt x="5454176" y="4969818"/>
                  <a:pt x="5454176" y="4982442"/>
                </a:cubicBezTo>
                <a:cubicBezTo>
                  <a:pt x="5440888" y="4969154"/>
                  <a:pt x="5428264" y="4982442"/>
                  <a:pt x="5440888" y="4982442"/>
                </a:cubicBezTo>
                <a:cubicBezTo>
                  <a:pt x="5440888" y="4982442"/>
                  <a:pt x="5440888" y="4995731"/>
                  <a:pt x="5454176" y="5008355"/>
                </a:cubicBezTo>
                <a:cubicBezTo>
                  <a:pt x="5480088" y="5008355"/>
                  <a:pt x="5480088" y="4969154"/>
                  <a:pt x="5440888" y="4956530"/>
                </a:cubicBezTo>
                <a:lnTo>
                  <a:pt x="5440888" y="4956530"/>
                </a:lnTo>
                <a:close/>
                <a:moveTo>
                  <a:pt x="3815066" y="4995066"/>
                </a:moveTo>
                <a:cubicBezTo>
                  <a:pt x="3828355" y="4995066"/>
                  <a:pt x="3828355" y="4981778"/>
                  <a:pt x="3815066" y="4969154"/>
                </a:cubicBezTo>
                <a:cubicBezTo>
                  <a:pt x="3828355" y="4982442"/>
                  <a:pt x="3801778" y="4995066"/>
                  <a:pt x="3815066" y="4995066"/>
                </a:cubicBezTo>
                <a:lnTo>
                  <a:pt x="3815066" y="4995066"/>
                </a:lnTo>
                <a:close/>
                <a:moveTo>
                  <a:pt x="4142623" y="5008355"/>
                </a:moveTo>
                <a:cubicBezTo>
                  <a:pt x="4142623" y="5008355"/>
                  <a:pt x="4129335" y="5008355"/>
                  <a:pt x="4129335" y="4995066"/>
                </a:cubicBezTo>
                <a:cubicBezTo>
                  <a:pt x="4129335" y="5008355"/>
                  <a:pt x="4116046" y="4995066"/>
                  <a:pt x="4116046" y="5008355"/>
                </a:cubicBezTo>
                <a:cubicBezTo>
                  <a:pt x="4116046" y="4995066"/>
                  <a:pt x="4116046" y="4982442"/>
                  <a:pt x="4102758" y="4982442"/>
                </a:cubicBezTo>
                <a:cubicBezTo>
                  <a:pt x="4089470" y="4995731"/>
                  <a:pt x="4102758" y="5008355"/>
                  <a:pt x="4116046" y="5021643"/>
                </a:cubicBezTo>
                <a:cubicBezTo>
                  <a:pt x="4116711" y="4995066"/>
                  <a:pt x="4129999" y="5020978"/>
                  <a:pt x="4142623" y="5008355"/>
                </a:cubicBezTo>
                <a:lnTo>
                  <a:pt x="4142623" y="5008355"/>
                </a:lnTo>
                <a:close/>
                <a:moveTo>
                  <a:pt x="2753332" y="5099379"/>
                </a:moveTo>
                <a:cubicBezTo>
                  <a:pt x="2740044" y="5086091"/>
                  <a:pt x="2740044" y="5099379"/>
                  <a:pt x="2753332" y="5099379"/>
                </a:cubicBezTo>
                <a:lnTo>
                  <a:pt x="2753332" y="5099379"/>
                </a:lnTo>
                <a:close/>
                <a:moveTo>
                  <a:pt x="2765956" y="5020978"/>
                </a:moveTo>
                <a:cubicBezTo>
                  <a:pt x="2765956" y="5034267"/>
                  <a:pt x="2765956" y="5046891"/>
                  <a:pt x="2765956" y="5060179"/>
                </a:cubicBezTo>
                <a:cubicBezTo>
                  <a:pt x="2765956" y="5060179"/>
                  <a:pt x="2752668" y="5046891"/>
                  <a:pt x="2752668" y="5060179"/>
                </a:cubicBezTo>
                <a:cubicBezTo>
                  <a:pt x="2739380" y="5060179"/>
                  <a:pt x="2752668" y="5086091"/>
                  <a:pt x="2752668" y="5086091"/>
                </a:cubicBezTo>
                <a:cubicBezTo>
                  <a:pt x="2752668" y="5099379"/>
                  <a:pt x="2752668" y="5099379"/>
                  <a:pt x="2752668" y="5099379"/>
                </a:cubicBezTo>
                <a:lnTo>
                  <a:pt x="2752668" y="5099379"/>
                </a:lnTo>
                <a:cubicBezTo>
                  <a:pt x="2752668" y="5112667"/>
                  <a:pt x="2739380" y="5125291"/>
                  <a:pt x="2739380" y="5138580"/>
                </a:cubicBezTo>
                <a:cubicBezTo>
                  <a:pt x="2739380" y="5125291"/>
                  <a:pt x="2739380" y="5112667"/>
                  <a:pt x="2726091" y="5112667"/>
                </a:cubicBezTo>
                <a:cubicBezTo>
                  <a:pt x="2726091" y="5125956"/>
                  <a:pt x="2739380" y="5125956"/>
                  <a:pt x="2726091" y="5138580"/>
                </a:cubicBezTo>
                <a:cubicBezTo>
                  <a:pt x="2726091" y="5138580"/>
                  <a:pt x="2712803" y="5151868"/>
                  <a:pt x="2712803" y="5138580"/>
                </a:cubicBezTo>
                <a:cubicBezTo>
                  <a:pt x="2699515" y="5177780"/>
                  <a:pt x="2673602" y="5216316"/>
                  <a:pt x="2673602" y="5255516"/>
                </a:cubicBezTo>
                <a:cubicBezTo>
                  <a:pt x="2686891" y="5242228"/>
                  <a:pt x="2686891" y="5229604"/>
                  <a:pt x="2699515" y="5242228"/>
                </a:cubicBezTo>
                <a:cubicBezTo>
                  <a:pt x="2699515" y="5228940"/>
                  <a:pt x="2712803" y="5228940"/>
                  <a:pt x="2699515" y="5203028"/>
                </a:cubicBezTo>
                <a:cubicBezTo>
                  <a:pt x="2699515" y="5203028"/>
                  <a:pt x="2699515" y="5216316"/>
                  <a:pt x="2686227" y="5203028"/>
                </a:cubicBezTo>
                <a:cubicBezTo>
                  <a:pt x="2686227" y="5203028"/>
                  <a:pt x="2699515" y="5203028"/>
                  <a:pt x="2699515" y="5189740"/>
                </a:cubicBezTo>
                <a:cubicBezTo>
                  <a:pt x="2712803" y="5203028"/>
                  <a:pt x="2712803" y="5176451"/>
                  <a:pt x="2712803" y="5203028"/>
                </a:cubicBezTo>
                <a:cubicBezTo>
                  <a:pt x="2726091" y="5189740"/>
                  <a:pt x="2738715" y="5163827"/>
                  <a:pt x="2752004" y="5151204"/>
                </a:cubicBezTo>
                <a:cubicBezTo>
                  <a:pt x="2738715" y="5137915"/>
                  <a:pt x="2726091" y="5151204"/>
                  <a:pt x="2726091" y="5151204"/>
                </a:cubicBezTo>
                <a:cubicBezTo>
                  <a:pt x="2739380" y="5137915"/>
                  <a:pt x="2752004" y="5137915"/>
                  <a:pt x="2752004" y="5137915"/>
                </a:cubicBezTo>
                <a:cubicBezTo>
                  <a:pt x="2752004" y="5137915"/>
                  <a:pt x="2738715" y="5137915"/>
                  <a:pt x="2738715" y="5124627"/>
                </a:cubicBezTo>
                <a:cubicBezTo>
                  <a:pt x="2752004" y="5137915"/>
                  <a:pt x="2752004" y="5124627"/>
                  <a:pt x="2764628" y="5124627"/>
                </a:cubicBezTo>
                <a:cubicBezTo>
                  <a:pt x="2751339" y="5098715"/>
                  <a:pt x="2790540" y="5085427"/>
                  <a:pt x="2764628" y="5059514"/>
                </a:cubicBezTo>
                <a:cubicBezTo>
                  <a:pt x="2777916" y="5059514"/>
                  <a:pt x="2790540" y="5033602"/>
                  <a:pt x="2790540" y="5020314"/>
                </a:cubicBezTo>
                <a:cubicBezTo>
                  <a:pt x="2779245" y="5034267"/>
                  <a:pt x="2779245" y="5020978"/>
                  <a:pt x="2765956" y="5020978"/>
                </a:cubicBezTo>
                <a:lnTo>
                  <a:pt x="2765956" y="5020978"/>
                </a:lnTo>
                <a:close/>
                <a:moveTo>
                  <a:pt x="3959244" y="5060179"/>
                </a:moveTo>
                <a:lnTo>
                  <a:pt x="3959244" y="5060179"/>
                </a:lnTo>
                <a:cubicBezTo>
                  <a:pt x="3959244" y="5046891"/>
                  <a:pt x="3972532" y="5046891"/>
                  <a:pt x="3972532" y="5046891"/>
                </a:cubicBezTo>
                <a:cubicBezTo>
                  <a:pt x="3972532" y="5033602"/>
                  <a:pt x="3946621" y="5033602"/>
                  <a:pt x="3959244" y="5046891"/>
                </a:cubicBezTo>
                <a:lnTo>
                  <a:pt x="3959244" y="5033602"/>
                </a:lnTo>
                <a:cubicBezTo>
                  <a:pt x="3959244" y="5046891"/>
                  <a:pt x="3945956" y="5046891"/>
                  <a:pt x="3959244" y="5060179"/>
                </a:cubicBezTo>
                <a:lnTo>
                  <a:pt x="3959244" y="5060179"/>
                </a:lnTo>
                <a:close/>
                <a:moveTo>
                  <a:pt x="4038309" y="5060179"/>
                </a:moveTo>
                <a:cubicBezTo>
                  <a:pt x="4038309" y="5072802"/>
                  <a:pt x="4090134" y="5060179"/>
                  <a:pt x="4038309" y="5060179"/>
                </a:cubicBezTo>
                <a:lnTo>
                  <a:pt x="4038309" y="5060179"/>
                </a:lnTo>
                <a:close/>
                <a:moveTo>
                  <a:pt x="3972532" y="5060179"/>
                </a:moveTo>
                <a:lnTo>
                  <a:pt x="3972532" y="5060179"/>
                </a:lnTo>
                <a:cubicBezTo>
                  <a:pt x="3959244" y="5060179"/>
                  <a:pt x="3959244" y="5060179"/>
                  <a:pt x="3959244" y="5060179"/>
                </a:cubicBezTo>
                <a:cubicBezTo>
                  <a:pt x="3972532" y="5073467"/>
                  <a:pt x="3959244" y="5086091"/>
                  <a:pt x="3972532" y="5086091"/>
                </a:cubicBezTo>
                <a:cubicBezTo>
                  <a:pt x="3972532" y="5072802"/>
                  <a:pt x="3972532" y="5072802"/>
                  <a:pt x="3985820" y="5060179"/>
                </a:cubicBezTo>
                <a:cubicBezTo>
                  <a:pt x="3972532" y="5060179"/>
                  <a:pt x="3972532" y="5060179"/>
                  <a:pt x="3972532" y="5060179"/>
                </a:cubicBezTo>
                <a:lnTo>
                  <a:pt x="3972532" y="5060179"/>
                </a:lnTo>
                <a:close/>
                <a:moveTo>
                  <a:pt x="4103422" y="5072802"/>
                </a:moveTo>
                <a:cubicBezTo>
                  <a:pt x="4090134" y="5086091"/>
                  <a:pt x="4090134" y="5086091"/>
                  <a:pt x="4090134" y="5086091"/>
                </a:cubicBezTo>
                <a:cubicBezTo>
                  <a:pt x="4090134" y="5086091"/>
                  <a:pt x="4103422" y="5112003"/>
                  <a:pt x="4103422" y="5099379"/>
                </a:cubicBezTo>
                <a:lnTo>
                  <a:pt x="4103422" y="5099379"/>
                </a:lnTo>
                <a:cubicBezTo>
                  <a:pt x="4116711" y="5099379"/>
                  <a:pt x="4116711" y="5086091"/>
                  <a:pt x="4116711" y="5086091"/>
                </a:cubicBezTo>
                <a:cubicBezTo>
                  <a:pt x="4103422" y="5086091"/>
                  <a:pt x="4103422" y="5072802"/>
                  <a:pt x="4103422" y="5072802"/>
                </a:cubicBezTo>
                <a:lnTo>
                  <a:pt x="4103422" y="5072802"/>
                </a:lnTo>
                <a:close/>
                <a:moveTo>
                  <a:pt x="3933332" y="5099379"/>
                </a:moveTo>
                <a:cubicBezTo>
                  <a:pt x="3920044" y="5099379"/>
                  <a:pt x="3920044" y="5112667"/>
                  <a:pt x="3920044" y="5125291"/>
                </a:cubicBezTo>
                <a:cubicBezTo>
                  <a:pt x="3933332" y="5125291"/>
                  <a:pt x="3933332" y="5112003"/>
                  <a:pt x="3933332" y="5125291"/>
                </a:cubicBezTo>
                <a:lnTo>
                  <a:pt x="3933332" y="5125291"/>
                </a:lnTo>
                <a:cubicBezTo>
                  <a:pt x="3933332" y="5112003"/>
                  <a:pt x="3933332" y="5112003"/>
                  <a:pt x="3946621" y="5112003"/>
                </a:cubicBezTo>
                <a:cubicBezTo>
                  <a:pt x="3920044" y="5112003"/>
                  <a:pt x="3920044" y="5112003"/>
                  <a:pt x="3933332" y="5099379"/>
                </a:cubicBezTo>
                <a:lnTo>
                  <a:pt x="3933332" y="5099379"/>
                </a:lnTo>
                <a:close/>
                <a:moveTo>
                  <a:pt x="3133378" y="5371789"/>
                </a:moveTo>
                <a:cubicBezTo>
                  <a:pt x="3120089" y="5371789"/>
                  <a:pt x="3107465" y="5371789"/>
                  <a:pt x="3107465" y="5385077"/>
                </a:cubicBezTo>
                <a:lnTo>
                  <a:pt x="3120754" y="5398365"/>
                </a:lnTo>
                <a:lnTo>
                  <a:pt x="3134042" y="5398365"/>
                </a:lnTo>
                <a:cubicBezTo>
                  <a:pt x="3106801" y="5397701"/>
                  <a:pt x="3133378" y="5371789"/>
                  <a:pt x="3133378" y="5371789"/>
                </a:cubicBezTo>
                <a:lnTo>
                  <a:pt x="3133378" y="5371789"/>
                </a:lnTo>
                <a:close/>
                <a:moveTo>
                  <a:pt x="3106801" y="5397701"/>
                </a:moveTo>
                <a:cubicBezTo>
                  <a:pt x="3106801" y="5423614"/>
                  <a:pt x="3106801" y="5410989"/>
                  <a:pt x="3093513" y="5397701"/>
                </a:cubicBezTo>
                <a:cubicBezTo>
                  <a:pt x="3106801" y="5410989"/>
                  <a:pt x="3093513" y="5423614"/>
                  <a:pt x="3106801" y="5436902"/>
                </a:cubicBezTo>
                <a:cubicBezTo>
                  <a:pt x="3120089" y="5410989"/>
                  <a:pt x="3106801" y="5436902"/>
                  <a:pt x="3106801" y="5423614"/>
                </a:cubicBezTo>
                <a:cubicBezTo>
                  <a:pt x="3106801" y="5423614"/>
                  <a:pt x="3120089" y="5410325"/>
                  <a:pt x="3106801" y="5397701"/>
                </a:cubicBezTo>
                <a:lnTo>
                  <a:pt x="3106801" y="5397701"/>
                </a:lnTo>
                <a:close/>
                <a:moveTo>
                  <a:pt x="1887601" y="752781"/>
                </a:moveTo>
                <a:cubicBezTo>
                  <a:pt x="1887601" y="766070"/>
                  <a:pt x="1887601" y="778693"/>
                  <a:pt x="1874313" y="766070"/>
                </a:cubicBezTo>
                <a:cubicBezTo>
                  <a:pt x="1874313" y="791982"/>
                  <a:pt x="1874313" y="791982"/>
                  <a:pt x="1874313" y="817894"/>
                </a:cubicBezTo>
                <a:cubicBezTo>
                  <a:pt x="1861024" y="817894"/>
                  <a:pt x="1861024" y="804606"/>
                  <a:pt x="1861024" y="804606"/>
                </a:cubicBezTo>
                <a:cubicBezTo>
                  <a:pt x="1874313" y="817894"/>
                  <a:pt x="1861024" y="843806"/>
                  <a:pt x="1874313" y="843806"/>
                </a:cubicBezTo>
                <a:lnTo>
                  <a:pt x="1874313" y="843806"/>
                </a:lnTo>
                <a:cubicBezTo>
                  <a:pt x="1887601" y="857094"/>
                  <a:pt x="1887601" y="843806"/>
                  <a:pt x="1900225" y="869718"/>
                </a:cubicBezTo>
                <a:cubicBezTo>
                  <a:pt x="1913513" y="856430"/>
                  <a:pt x="1926136" y="843806"/>
                  <a:pt x="1939425" y="830518"/>
                </a:cubicBezTo>
                <a:cubicBezTo>
                  <a:pt x="1939425" y="830518"/>
                  <a:pt x="1939425" y="830518"/>
                  <a:pt x="1952713" y="830518"/>
                </a:cubicBezTo>
                <a:cubicBezTo>
                  <a:pt x="1966001" y="817230"/>
                  <a:pt x="1991914" y="830518"/>
                  <a:pt x="2005202" y="830518"/>
                </a:cubicBezTo>
                <a:cubicBezTo>
                  <a:pt x="2018490" y="830518"/>
                  <a:pt x="2018490" y="817230"/>
                  <a:pt x="2031114" y="817230"/>
                </a:cubicBezTo>
                <a:cubicBezTo>
                  <a:pt x="2031114" y="817230"/>
                  <a:pt x="2044403" y="817230"/>
                  <a:pt x="2057027" y="817230"/>
                </a:cubicBezTo>
                <a:cubicBezTo>
                  <a:pt x="2069651" y="817230"/>
                  <a:pt x="2070315" y="803941"/>
                  <a:pt x="2082939" y="791317"/>
                </a:cubicBezTo>
                <a:cubicBezTo>
                  <a:pt x="2122139" y="765405"/>
                  <a:pt x="2161339" y="752117"/>
                  <a:pt x="2174628" y="713581"/>
                </a:cubicBezTo>
                <a:cubicBezTo>
                  <a:pt x="2174628" y="713581"/>
                  <a:pt x="2174628" y="726869"/>
                  <a:pt x="2187916" y="713581"/>
                </a:cubicBezTo>
                <a:cubicBezTo>
                  <a:pt x="2162004" y="687669"/>
                  <a:pt x="2187916" y="635844"/>
                  <a:pt x="2174628" y="596644"/>
                </a:cubicBezTo>
                <a:cubicBezTo>
                  <a:pt x="2161339" y="557444"/>
                  <a:pt x="2135427" y="531531"/>
                  <a:pt x="2108850" y="518907"/>
                </a:cubicBezTo>
                <a:cubicBezTo>
                  <a:pt x="2095562" y="505619"/>
                  <a:pt x="2095562" y="492995"/>
                  <a:pt x="2082939" y="492995"/>
                </a:cubicBezTo>
                <a:cubicBezTo>
                  <a:pt x="2082939" y="492995"/>
                  <a:pt x="2069651" y="492995"/>
                  <a:pt x="2057027" y="492995"/>
                </a:cubicBezTo>
                <a:cubicBezTo>
                  <a:pt x="2044403" y="492995"/>
                  <a:pt x="2031114" y="479707"/>
                  <a:pt x="2017826" y="479707"/>
                </a:cubicBezTo>
                <a:cubicBezTo>
                  <a:pt x="2004538" y="466419"/>
                  <a:pt x="1991914" y="479707"/>
                  <a:pt x="1978625" y="479707"/>
                </a:cubicBezTo>
                <a:cubicBezTo>
                  <a:pt x="1978625" y="492995"/>
                  <a:pt x="1978625" y="479707"/>
                  <a:pt x="1965337" y="479707"/>
                </a:cubicBezTo>
                <a:cubicBezTo>
                  <a:pt x="1926136" y="492995"/>
                  <a:pt x="1873648" y="557444"/>
                  <a:pt x="1860360" y="609268"/>
                </a:cubicBezTo>
                <a:cubicBezTo>
                  <a:pt x="1847072" y="661092"/>
                  <a:pt x="1847072" y="700293"/>
                  <a:pt x="1873648" y="738829"/>
                </a:cubicBezTo>
                <a:lnTo>
                  <a:pt x="1887601" y="752781"/>
                </a:lnTo>
                <a:lnTo>
                  <a:pt x="1887601" y="752781"/>
                </a:lnTo>
                <a:close/>
                <a:moveTo>
                  <a:pt x="1665022" y="1284977"/>
                </a:moveTo>
                <a:cubicBezTo>
                  <a:pt x="1651734" y="1259065"/>
                  <a:pt x="1625822" y="1219865"/>
                  <a:pt x="1586621" y="1233153"/>
                </a:cubicBezTo>
                <a:cubicBezTo>
                  <a:pt x="1599245" y="1259065"/>
                  <a:pt x="1625822" y="1284977"/>
                  <a:pt x="1665022" y="1284977"/>
                </a:cubicBezTo>
                <a:lnTo>
                  <a:pt x="1665022" y="1284977"/>
                </a:lnTo>
                <a:close/>
                <a:moveTo>
                  <a:pt x="1612533" y="1245777"/>
                </a:moveTo>
                <a:cubicBezTo>
                  <a:pt x="1612533" y="1245777"/>
                  <a:pt x="1612533" y="1245777"/>
                  <a:pt x="1612533" y="1259065"/>
                </a:cubicBezTo>
                <a:cubicBezTo>
                  <a:pt x="1612533" y="1245777"/>
                  <a:pt x="1585957" y="1232488"/>
                  <a:pt x="1612533" y="1245777"/>
                </a:cubicBezTo>
                <a:lnTo>
                  <a:pt x="1612533" y="1245777"/>
                </a:lnTo>
                <a:close/>
                <a:moveTo>
                  <a:pt x="2346711" y="2063006"/>
                </a:moveTo>
                <a:cubicBezTo>
                  <a:pt x="2346711" y="2088918"/>
                  <a:pt x="2346711" y="2088918"/>
                  <a:pt x="2346711" y="2088918"/>
                </a:cubicBezTo>
                <a:cubicBezTo>
                  <a:pt x="2359999" y="2075630"/>
                  <a:pt x="2359999" y="2102207"/>
                  <a:pt x="2372623" y="2102207"/>
                </a:cubicBezTo>
                <a:cubicBezTo>
                  <a:pt x="2372623" y="2102207"/>
                  <a:pt x="2372623" y="2102207"/>
                  <a:pt x="2385912" y="2102207"/>
                </a:cubicBezTo>
                <a:lnTo>
                  <a:pt x="2385912" y="2088918"/>
                </a:lnTo>
                <a:lnTo>
                  <a:pt x="2372623" y="2088918"/>
                </a:lnTo>
                <a:cubicBezTo>
                  <a:pt x="2385912" y="2075630"/>
                  <a:pt x="2359335" y="2075630"/>
                  <a:pt x="2372623" y="2063006"/>
                </a:cubicBezTo>
                <a:cubicBezTo>
                  <a:pt x="2359999" y="2063006"/>
                  <a:pt x="2359999" y="2063006"/>
                  <a:pt x="2346711" y="2063006"/>
                </a:cubicBezTo>
                <a:lnTo>
                  <a:pt x="2346711" y="2063006"/>
                </a:lnTo>
                <a:close/>
                <a:moveTo>
                  <a:pt x="904268" y="2387240"/>
                </a:moveTo>
                <a:cubicBezTo>
                  <a:pt x="890980" y="2387240"/>
                  <a:pt x="851779" y="2387240"/>
                  <a:pt x="838491" y="2400529"/>
                </a:cubicBezTo>
                <a:cubicBezTo>
                  <a:pt x="812578" y="2452353"/>
                  <a:pt x="877691" y="2478265"/>
                  <a:pt x="904268" y="2478265"/>
                </a:cubicBezTo>
                <a:cubicBezTo>
                  <a:pt x="930845" y="2452353"/>
                  <a:pt x="944133" y="2413152"/>
                  <a:pt x="904268" y="2387240"/>
                </a:cubicBezTo>
                <a:lnTo>
                  <a:pt x="904268" y="2387240"/>
                </a:lnTo>
                <a:close/>
                <a:moveTo>
                  <a:pt x="2425112" y="2581914"/>
                </a:moveTo>
                <a:cubicBezTo>
                  <a:pt x="2438401" y="2568625"/>
                  <a:pt x="2464312" y="2568625"/>
                  <a:pt x="2464312" y="2581914"/>
                </a:cubicBezTo>
                <a:cubicBezTo>
                  <a:pt x="2517465" y="2530089"/>
                  <a:pt x="2399200" y="2517466"/>
                  <a:pt x="2425112" y="2581914"/>
                </a:cubicBezTo>
                <a:lnTo>
                  <a:pt x="2425112" y="2581914"/>
                </a:lnTo>
                <a:close/>
                <a:moveTo>
                  <a:pt x="5440888" y="2984549"/>
                </a:moveTo>
                <a:cubicBezTo>
                  <a:pt x="5440888" y="2984549"/>
                  <a:pt x="5440888" y="2984549"/>
                  <a:pt x="5440888" y="2997837"/>
                </a:cubicBezTo>
                <a:cubicBezTo>
                  <a:pt x="5466800" y="2984549"/>
                  <a:pt x="5466800" y="2997837"/>
                  <a:pt x="5480088" y="2984549"/>
                </a:cubicBezTo>
                <a:cubicBezTo>
                  <a:pt x="5480088" y="2984549"/>
                  <a:pt x="5454176" y="2984549"/>
                  <a:pt x="5454176" y="2971260"/>
                </a:cubicBezTo>
                <a:cubicBezTo>
                  <a:pt x="5440888" y="2971260"/>
                  <a:pt x="5454176" y="2984549"/>
                  <a:pt x="5440888" y="2984549"/>
                </a:cubicBezTo>
                <a:lnTo>
                  <a:pt x="5440888" y="2984549"/>
                </a:lnTo>
                <a:close/>
                <a:moveTo>
                  <a:pt x="5585066" y="3036373"/>
                </a:moveTo>
                <a:cubicBezTo>
                  <a:pt x="5571778" y="3023085"/>
                  <a:pt x="5571778" y="3023085"/>
                  <a:pt x="5559154" y="3010461"/>
                </a:cubicBezTo>
                <a:cubicBezTo>
                  <a:pt x="5545865" y="3023749"/>
                  <a:pt x="5559154" y="3036373"/>
                  <a:pt x="5559154" y="3049661"/>
                </a:cubicBezTo>
                <a:cubicBezTo>
                  <a:pt x="5571778" y="3048997"/>
                  <a:pt x="5571778" y="3036373"/>
                  <a:pt x="5585066" y="3036373"/>
                </a:cubicBezTo>
                <a:lnTo>
                  <a:pt x="5585066" y="3036373"/>
                </a:lnTo>
                <a:close/>
                <a:moveTo>
                  <a:pt x="5663466" y="3801778"/>
                </a:moveTo>
                <a:cubicBezTo>
                  <a:pt x="5663466" y="3788490"/>
                  <a:pt x="5663466" y="3775866"/>
                  <a:pt x="5650178" y="3762578"/>
                </a:cubicBezTo>
                <a:cubicBezTo>
                  <a:pt x="5663466" y="3775866"/>
                  <a:pt x="5636890" y="3775866"/>
                  <a:pt x="5650178" y="3788490"/>
                </a:cubicBezTo>
                <a:cubicBezTo>
                  <a:pt x="5636890" y="3788490"/>
                  <a:pt x="5636890" y="3801778"/>
                  <a:pt x="5624267" y="3801778"/>
                </a:cubicBezTo>
                <a:cubicBezTo>
                  <a:pt x="5624267" y="3827690"/>
                  <a:pt x="5650843" y="3788490"/>
                  <a:pt x="5663466" y="3801778"/>
                </a:cubicBezTo>
                <a:lnTo>
                  <a:pt x="5663466" y="3801778"/>
                </a:lnTo>
                <a:close/>
                <a:moveTo>
                  <a:pt x="4470843" y="4553895"/>
                </a:moveTo>
                <a:cubicBezTo>
                  <a:pt x="4484131" y="4553895"/>
                  <a:pt x="4484131" y="4527983"/>
                  <a:pt x="4496755" y="4527983"/>
                </a:cubicBezTo>
                <a:cubicBezTo>
                  <a:pt x="4483467" y="4502071"/>
                  <a:pt x="4496755" y="4488783"/>
                  <a:pt x="4483467" y="4462870"/>
                </a:cubicBezTo>
                <a:cubicBezTo>
                  <a:pt x="4483467" y="4488783"/>
                  <a:pt x="4470179" y="4476159"/>
                  <a:pt x="4457555" y="4476159"/>
                </a:cubicBezTo>
                <a:cubicBezTo>
                  <a:pt x="4470843" y="4489447"/>
                  <a:pt x="4457555" y="4515359"/>
                  <a:pt x="4470843" y="4527983"/>
                </a:cubicBezTo>
                <a:cubicBezTo>
                  <a:pt x="4470843" y="4527983"/>
                  <a:pt x="4470843" y="4514695"/>
                  <a:pt x="4484131" y="4514695"/>
                </a:cubicBezTo>
                <a:lnTo>
                  <a:pt x="4484131" y="4514695"/>
                </a:lnTo>
                <a:cubicBezTo>
                  <a:pt x="4484131" y="4514695"/>
                  <a:pt x="4497420" y="4527983"/>
                  <a:pt x="4484131" y="4527983"/>
                </a:cubicBezTo>
                <a:cubicBezTo>
                  <a:pt x="4484131" y="4527983"/>
                  <a:pt x="4458220" y="4541271"/>
                  <a:pt x="4458220" y="4527983"/>
                </a:cubicBezTo>
                <a:cubicBezTo>
                  <a:pt x="4457555" y="4541271"/>
                  <a:pt x="4470843" y="4541271"/>
                  <a:pt x="4470843" y="4553895"/>
                </a:cubicBezTo>
                <a:lnTo>
                  <a:pt x="4470843" y="4553895"/>
                </a:lnTo>
                <a:close/>
                <a:moveTo>
                  <a:pt x="4365866" y="4553895"/>
                </a:moveTo>
                <a:cubicBezTo>
                  <a:pt x="4391778" y="4567183"/>
                  <a:pt x="4391778" y="4579807"/>
                  <a:pt x="4391778" y="4605719"/>
                </a:cubicBezTo>
                <a:cubicBezTo>
                  <a:pt x="4405067" y="4619008"/>
                  <a:pt x="4405067" y="4592431"/>
                  <a:pt x="4417690" y="4605719"/>
                </a:cubicBezTo>
                <a:cubicBezTo>
                  <a:pt x="4405067" y="4567183"/>
                  <a:pt x="4405067" y="4553895"/>
                  <a:pt x="4365866" y="4553895"/>
                </a:cubicBezTo>
                <a:lnTo>
                  <a:pt x="4365866" y="4553895"/>
                </a:lnTo>
                <a:close/>
                <a:moveTo>
                  <a:pt x="4654222" y="4579807"/>
                </a:moveTo>
                <a:cubicBezTo>
                  <a:pt x="4640934" y="4579807"/>
                  <a:pt x="4640934" y="4579807"/>
                  <a:pt x="4628310" y="4579807"/>
                </a:cubicBezTo>
                <a:cubicBezTo>
                  <a:pt x="4615021" y="4579807"/>
                  <a:pt x="4615021" y="4593096"/>
                  <a:pt x="4615021" y="4593096"/>
                </a:cubicBezTo>
                <a:cubicBezTo>
                  <a:pt x="4628310" y="4579807"/>
                  <a:pt x="4628310" y="4593096"/>
                  <a:pt x="4628310" y="4606384"/>
                </a:cubicBezTo>
                <a:cubicBezTo>
                  <a:pt x="4654222" y="4606384"/>
                  <a:pt x="4654222" y="4606384"/>
                  <a:pt x="4667510" y="4593096"/>
                </a:cubicBezTo>
                <a:lnTo>
                  <a:pt x="4667510" y="4606384"/>
                </a:lnTo>
                <a:cubicBezTo>
                  <a:pt x="4667510" y="4606384"/>
                  <a:pt x="4680798" y="4606384"/>
                  <a:pt x="4680798" y="4593096"/>
                </a:cubicBezTo>
                <a:cubicBezTo>
                  <a:pt x="4667510" y="4579807"/>
                  <a:pt x="4654222" y="4593096"/>
                  <a:pt x="4654222" y="4579807"/>
                </a:cubicBezTo>
                <a:lnTo>
                  <a:pt x="4654222" y="4579807"/>
                </a:lnTo>
                <a:close/>
                <a:moveTo>
                  <a:pt x="4155911" y="4619008"/>
                </a:moveTo>
                <a:cubicBezTo>
                  <a:pt x="4142623" y="4619008"/>
                  <a:pt x="4142623" y="4619008"/>
                  <a:pt x="4129999" y="4619008"/>
                </a:cubicBezTo>
                <a:cubicBezTo>
                  <a:pt x="4129999" y="4644920"/>
                  <a:pt x="4129999" y="4658208"/>
                  <a:pt x="4143287" y="4670832"/>
                </a:cubicBezTo>
                <a:cubicBezTo>
                  <a:pt x="4143287" y="4657544"/>
                  <a:pt x="4156575" y="4657544"/>
                  <a:pt x="4156575" y="4631632"/>
                </a:cubicBezTo>
                <a:cubicBezTo>
                  <a:pt x="4155911" y="4644920"/>
                  <a:pt x="4155911" y="4619008"/>
                  <a:pt x="4155911" y="4619008"/>
                </a:cubicBezTo>
                <a:lnTo>
                  <a:pt x="4155911" y="4619008"/>
                </a:lnTo>
                <a:close/>
                <a:moveTo>
                  <a:pt x="4116711" y="4684120"/>
                </a:moveTo>
                <a:cubicBezTo>
                  <a:pt x="4116711" y="4670832"/>
                  <a:pt x="4116711" y="4697408"/>
                  <a:pt x="4129999" y="4684120"/>
                </a:cubicBezTo>
                <a:lnTo>
                  <a:pt x="4129999" y="4684120"/>
                </a:lnTo>
                <a:cubicBezTo>
                  <a:pt x="4143287" y="4684120"/>
                  <a:pt x="4129999" y="4684120"/>
                  <a:pt x="4129999" y="4670832"/>
                </a:cubicBezTo>
                <a:cubicBezTo>
                  <a:pt x="4116711" y="4670832"/>
                  <a:pt x="4116711" y="4670832"/>
                  <a:pt x="4116711" y="4684120"/>
                </a:cubicBezTo>
                <a:lnTo>
                  <a:pt x="4116711" y="4684120"/>
                </a:lnTo>
                <a:close/>
                <a:moveTo>
                  <a:pt x="891644" y="4684120"/>
                </a:moveTo>
                <a:cubicBezTo>
                  <a:pt x="878356" y="4697408"/>
                  <a:pt x="891644" y="4697408"/>
                  <a:pt x="891644" y="4723321"/>
                </a:cubicBezTo>
                <a:cubicBezTo>
                  <a:pt x="904932" y="4710032"/>
                  <a:pt x="917556" y="4710032"/>
                  <a:pt x="930845" y="4723321"/>
                </a:cubicBezTo>
                <a:cubicBezTo>
                  <a:pt x="930845" y="4710032"/>
                  <a:pt x="930845" y="4697408"/>
                  <a:pt x="930845" y="4684120"/>
                </a:cubicBezTo>
                <a:cubicBezTo>
                  <a:pt x="917556" y="4670832"/>
                  <a:pt x="904268" y="4670832"/>
                  <a:pt x="891644" y="4684120"/>
                </a:cubicBezTo>
                <a:lnTo>
                  <a:pt x="891644" y="4684120"/>
                </a:lnTo>
                <a:close/>
                <a:moveTo>
                  <a:pt x="4247600" y="4800393"/>
                </a:moveTo>
                <a:cubicBezTo>
                  <a:pt x="4247600" y="4826305"/>
                  <a:pt x="4260888" y="4839593"/>
                  <a:pt x="4273512" y="4826305"/>
                </a:cubicBezTo>
                <a:cubicBezTo>
                  <a:pt x="4274177" y="4813681"/>
                  <a:pt x="4260888" y="4813681"/>
                  <a:pt x="4247600" y="4800393"/>
                </a:cubicBezTo>
                <a:lnTo>
                  <a:pt x="4247600" y="4800393"/>
                </a:lnTo>
                <a:close/>
                <a:moveTo>
                  <a:pt x="4050933" y="4839593"/>
                </a:moveTo>
                <a:cubicBezTo>
                  <a:pt x="4064222" y="4826305"/>
                  <a:pt x="4037645" y="4839593"/>
                  <a:pt x="4050933" y="4826305"/>
                </a:cubicBezTo>
                <a:cubicBezTo>
                  <a:pt x="4050933" y="4826305"/>
                  <a:pt x="4064222" y="4826305"/>
                  <a:pt x="4064222" y="4813017"/>
                </a:cubicBezTo>
                <a:cubicBezTo>
                  <a:pt x="4050933" y="4799728"/>
                  <a:pt x="4038309" y="4826305"/>
                  <a:pt x="4025021" y="4826305"/>
                </a:cubicBezTo>
                <a:cubicBezTo>
                  <a:pt x="4025021" y="4839593"/>
                  <a:pt x="4025021" y="4839593"/>
                  <a:pt x="4038309" y="4839593"/>
                </a:cubicBezTo>
                <a:cubicBezTo>
                  <a:pt x="4050933" y="4813681"/>
                  <a:pt x="4038309" y="4839593"/>
                  <a:pt x="4050933" y="4839593"/>
                </a:cubicBezTo>
                <a:lnTo>
                  <a:pt x="4050933" y="4839593"/>
                </a:lnTo>
                <a:close/>
                <a:moveTo>
                  <a:pt x="3644976" y="4852882"/>
                </a:moveTo>
                <a:cubicBezTo>
                  <a:pt x="3644976" y="4839593"/>
                  <a:pt x="3644976" y="4839593"/>
                  <a:pt x="3644976" y="4839593"/>
                </a:cubicBezTo>
                <a:cubicBezTo>
                  <a:pt x="3631688" y="4839593"/>
                  <a:pt x="3631688" y="4839593"/>
                  <a:pt x="3631688" y="4839593"/>
                </a:cubicBezTo>
                <a:cubicBezTo>
                  <a:pt x="3644976" y="4826305"/>
                  <a:pt x="3631688" y="4813681"/>
                  <a:pt x="3618400" y="4813681"/>
                </a:cubicBezTo>
                <a:cubicBezTo>
                  <a:pt x="3605112" y="4826969"/>
                  <a:pt x="3631688" y="4839593"/>
                  <a:pt x="3618400" y="4852882"/>
                </a:cubicBezTo>
                <a:cubicBezTo>
                  <a:pt x="3631688" y="4839593"/>
                  <a:pt x="3631688" y="4852882"/>
                  <a:pt x="3644976" y="4852882"/>
                </a:cubicBezTo>
                <a:lnTo>
                  <a:pt x="3644976" y="4852882"/>
                </a:lnTo>
                <a:close/>
                <a:moveTo>
                  <a:pt x="2385912" y="5345877"/>
                </a:moveTo>
                <a:cubicBezTo>
                  <a:pt x="2385912" y="5371789"/>
                  <a:pt x="2385912" y="5397701"/>
                  <a:pt x="2399200" y="5397701"/>
                </a:cubicBezTo>
                <a:cubicBezTo>
                  <a:pt x="2412488" y="5410989"/>
                  <a:pt x="2412488" y="5397701"/>
                  <a:pt x="2412488" y="5410989"/>
                </a:cubicBezTo>
                <a:cubicBezTo>
                  <a:pt x="2451689" y="5385077"/>
                  <a:pt x="2438401" y="5359165"/>
                  <a:pt x="2425776" y="5333253"/>
                </a:cubicBezTo>
                <a:cubicBezTo>
                  <a:pt x="2412488" y="5345877"/>
                  <a:pt x="2399200" y="5345877"/>
                  <a:pt x="2385912" y="5345877"/>
                </a:cubicBezTo>
                <a:lnTo>
                  <a:pt x="2385912" y="5345877"/>
                </a:lnTo>
                <a:close/>
                <a:moveTo>
                  <a:pt x="2399200" y="5358501"/>
                </a:moveTo>
                <a:cubicBezTo>
                  <a:pt x="2399200" y="5358501"/>
                  <a:pt x="2412488" y="5358501"/>
                  <a:pt x="2412488" y="5345212"/>
                </a:cubicBezTo>
                <a:lnTo>
                  <a:pt x="2412488" y="5358501"/>
                </a:lnTo>
                <a:cubicBezTo>
                  <a:pt x="2412488" y="5358501"/>
                  <a:pt x="2412488" y="5358501"/>
                  <a:pt x="2399200" y="5358501"/>
                </a:cubicBezTo>
                <a:lnTo>
                  <a:pt x="2399200" y="5358501"/>
                </a:lnTo>
                <a:close/>
                <a:moveTo>
                  <a:pt x="2897511" y="5462149"/>
                </a:moveTo>
                <a:cubicBezTo>
                  <a:pt x="2897511" y="5475438"/>
                  <a:pt x="2884222" y="5462149"/>
                  <a:pt x="2871598" y="5475438"/>
                </a:cubicBezTo>
                <a:cubicBezTo>
                  <a:pt x="2884887" y="5488726"/>
                  <a:pt x="2884887" y="5475438"/>
                  <a:pt x="2897511" y="5488726"/>
                </a:cubicBezTo>
                <a:cubicBezTo>
                  <a:pt x="2897511" y="5475438"/>
                  <a:pt x="2910799" y="5475438"/>
                  <a:pt x="2910799" y="5462814"/>
                </a:cubicBezTo>
                <a:lnTo>
                  <a:pt x="2897511" y="5462814"/>
                </a:lnTo>
                <a:lnTo>
                  <a:pt x="2897511" y="5462149"/>
                </a:lnTo>
                <a:lnTo>
                  <a:pt x="2897511" y="5462149"/>
                </a:lnTo>
                <a:close/>
              </a:path>
            </a:pathLst>
          </a:custGeom>
          <a:solidFill>
            <a:srgbClr val="000000"/>
          </a:solidFill>
          <a:ln w="6644" cap="flat">
            <a:noFill/>
            <a:prstDash val="solid"/>
            <a:miter/>
          </a:ln>
        </p:spPr>
        <p:txBody>
          <a:bodyPr rtlCol="0" anchor="ctr"/>
          <a:lstStyle/>
          <a:p>
            <a:endParaRPr lang="zh-CN" altLang="en-US"/>
          </a:p>
        </p:txBody>
      </p:sp>
    </p:spTree>
    <p:extLst>
      <p:ext uri="{BB962C8B-B14F-4D97-AF65-F5344CB8AC3E}">
        <p14:creationId xmlns:p14="http://schemas.microsoft.com/office/powerpoint/2010/main" val="48981626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2" name="图形 7391">
            <a:extLst>
              <a:ext uri="{FF2B5EF4-FFF2-40B4-BE49-F238E27FC236}">
                <a16:creationId xmlns:a16="http://schemas.microsoft.com/office/drawing/2014/main" xmlns="" id="{DFCCB9A7-2EC3-433F-8B2F-41D31D73045B}"/>
              </a:ext>
            </a:extLst>
          </p:cNvPr>
          <p:cNvSpPr/>
          <p:nvPr/>
        </p:nvSpPr>
        <p:spPr>
          <a:xfrm>
            <a:off x="1258345" y="828137"/>
            <a:ext cx="1731040" cy="2460186"/>
          </a:xfrm>
          <a:custGeom>
            <a:avLst/>
            <a:gdLst>
              <a:gd name="connsiteX0" fmla="*/ 2031406 w 2815098"/>
              <a:gd name="connsiteY0" fmla="*/ 5949868 h 6852469"/>
              <a:gd name="connsiteX1" fmla="*/ 2018685 w 2815098"/>
              <a:gd name="connsiteY1" fmla="*/ 6004069 h 6852469"/>
              <a:gd name="connsiteX2" fmla="*/ 2077863 w 2815098"/>
              <a:gd name="connsiteY2" fmla="*/ 6004069 h 6852469"/>
              <a:gd name="connsiteX3" fmla="*/ 2103304 w 2815098"/>
              <a:gd name="connsiteY3" fmla="*/ 5954293 h 6852469"/>
              <a:gd name="connsiteX4" fmla="*/ 2107729 w 2815098"/>
              <a:gd name="connsiteY4" fmla="*/ 6012365 h 6852469"/>
              <a:gd name="connsiteX5" fmla="*/ 2095008 w 2815098"/>
              <a:gd name="connsiteY5" fmla="*/ 6187133 h 6852469"/>
              <a:gd name="connsiteX6" fmla="*/ 2077863 w 2815098"/>
              <a:gd name="connsiteY6" fmla="*/ 6332589 h 6852469"/>
              <a:gd name="connsiteX7" fmla="*/ 2086159 w 2815098"/>
              <a:gd name="connsiteY7" fmla="*/ 6349181 h 6852469"/>
              <a:gd name="connsiteX8" fmla="*/ 2069014 w 2815098"/>
              <a:gd name="connsiteY8" fmla="*/ 6395085 h 6852469"/>
              <a:gd name="connsiteX9" fmla="*/ 2073439 w 2815098"/>
              <a:gd name="connsiteY9" fmla="*/ 6449286 h 6852469"/>
              <a:gd name="connsiteX10" fmla="*/ 2052422 w 2815098"/>
              <a:gd name="connsiteY10" fmla="*/ 6540541 h 6852469"/>
              <a:gd name="connsiteX11" fmla="*/ 2039702 w 2815098"/>
              <a:gd name="connsiteY11" fmla="*/ 6673830 h 6852469"/>
              <a:gd name="connsiteX12" fmla="*/ 2026981 w 2815098"/>
              <a:gd name="connsiteY12" fmla="*/ 6786102 h 6852469"/>
              <a:gd name="connsiteX13" fmla="*/ 2018685 w 2815098"/>
              <a:gd name="connsiteY13" fmla="*/ 6848598 h 6852469"/>
              <a:gd name="connsiteX14" fmla="*/ 1989373 w 2815098"/>
              <a:gd name="connsiteY14" fmla="*/ 6856894 h 6852469"/>
              <a:gd name="connsiteX15" fmla="*/ 2006518 w 2815098"/>
              <a:gd name="connsiteY15" fmla="*/ 6848598 h 6852469"/>
              <a:gd name="connsiteX16" fmla="*/ 2010942 w 2815098"/>
              <a:gd name="connsiteY16" fmla="*/ 6636221 h 6852469"/>
              <a:gd name="connsiteX17" fmla="*/ 2028087 w 2815098"/>
              <a:gd name="connsiteY17" fmla="*/ 6582021 h 6852469"/>
              <a:gd name="connsiteX18" fmla="*/ 2015367 w 2815098"/>
              <a:gd name="connsiteY18" fmla="*/ 6577596 h 6852469"/>
              <a:gd name="connsiteX19" fmla="*/ 2032512 w 2815098"/>
              <a:gd name="connsiteY19" fmla="*/ 6527821 h 6852469"/>
              <a:gd name="connsiteX20" fmla="*/ 2019791 w 2815098"/>
              <a:gd name="connsiteY20" fmla="*/ 6527821 h 6852469"/>
              <a:gd name="connsiteX21" fmla="*/ 2036936 w 2815098"/>
              <a:gd name="connsiteY21" fmla="*/ 6398957 h 6852469"/>
              <a:gd name="connsiteX22" fmla="*/ 2049657 w 2815098"/>
              <a:gd name="connsiteY22" fmla="*/ 6332589 h 6852469"/>
              <a:gd name="connsiteX23" fmla="*/ 2062377 w 2815098"/>
              <a:gd name="connsiteY23" fmla="*/ 6311573 h 6852469"/>
              <a:gd name="connsiteX24" fmla="*/ 2054081 w 2815098"/>
              <a:gd name="connsiteY24" fmla="*/ 6212021 h 6852469"/>
              <a:gd name="connsiteX25" fmla="*/ 2033065 w 2815098"/>
              <a:gd name="connsiteY25" fmla="*/ 6199300 h 6852469"/>
              <a:gd name="connsiteX26" fmla="*/ 2062377 w 2815098"/>
              <a:gd name="connsiteY26" fmla="*/ 6191004 h 6852469"/>
              <a:gd name="connsiteX27" fmla="*/ 2066802 w 2815098"/>
              <a:gd name="connsiteY27" fmla="*/ 6120212 h 6852469"/>
              <a:gd name="connsiteX28" fmla="*/ 2037490 w 2815098"/>
              <a:gd name="connsiteY28" fmla="*/ 6169988 h 6852469"/>
              <a:gd name="connsiteX29" fmla="*/ 2020344 w 2815098"/>
              <a:gd name="connsiteY29" fmla="*/ 6148971 h 6852469"/>
              <a:gd name="connsiteX30" fmla="*/ 2033065 w 2815098"/>
              <a:gd name="connsiteY30" fmla="*/ 6119659 h 6852469"/>
              <a:gd name="connsiteX31" fmla="*/ 2024769 w 2815098"/>
              <a:gd name="connsiteY31" fmla="*/ 6090347 h 6852469"/>
              <a:gd name="connsiteX32" fmla="*/ 2037490 w 2815098"/>
              <a:gd name="connsiteY32" fmla="*/ 6057163 h 6852469"/>
              <a:gd name="connsiteX33" fmla="*/ 2020344 w 2815098"/>
              <a:gd name="connsiteY33" fmla="*/ 6078180 h 6852469"/>
              <a:gd name="connsiteX34" fmla="*/ 2015920 w 2815098"/>
              <a:gd name="connsiteY34" fmla="*/ 6069884 h 6852469"/>
              <a:gd name="connsiteX35" fmla="*/ 1965038 w 2815098"/>
              <a:gd name="connsiteY35" fmla="*/ 6448179 h 6852469"/>
              <a:gd name="connsiteX36" fmla="*/ 1960613 w 2815098"/>
              <a:gd name="connsiteY36" fmla="*/ 6423291 h 6852469"/>
              <a:gd name="connsiteX37" fmla="*/ 1939597 w 2815098"/>
              <a:gd name="connsiteY37" fmla="*/ 6423291 h 6852469"/>
              <a:gd name="connsiteX38" fmla="*/ 1935173 w 2815098"/>
              <a:gd name="connsiteY38" fmla="*/ 6460900 h 6852469"/>
              <a:gd name="connsiteX39" fmla="*/ 1926877 w 2815098"/>
              <a:gd name="connsiteY39" fmla="*/ 6444308 h 6852469"/>
              <a:gd name="connsiteX40" fmla="*/ 1922452 w 2815098"/>
              <a:gd name="connsiteY40" fmla="*/ 6460900 h 6852469"/>
              <a:gd name="connsiteX41" fmla="*/ 1939597 w 2815098"/>
              <a:gd name="connsiteY41" fmla="*/ 6473621 h 6852469"/>
              <a:gd name="connsiteX42" fmla="*/ 1914156 w 2815098"/>
              <a:gd name="connsiteY42" fmla="*/ 6502933 h 6852469"/>
              <a:gd name="connsiteX43" fmla="*/ 1918581 w 2815098"/>
              <a:gd name="connsiteY43" fmla="*/ 6236909 h 6852469"/>
              <a:gd name="connsiteX44" fmla="*/ 1910285 w 2815098"/>
              <a:gd name="connsiteY44" fmla="*/ 6241334 h 6852469"/>
              <a:gd name="connsiteX45" fmla="*/ 1914709 w 2815098"/>
              <a:gd name="connsiteY45" fmla="*/ 6262350 h 6852469"/>
              <a:gd name="connsiteX46" fmla="*/ 1910285 w 2815098"/>
              <a:gd name="connsiteY46" fmla="*/ 6199854 h 6852469"/>
              <a:gd name="connsiteX47" fmla="*/ 1901989 w 2815098"/>
              <a:gd name="connsiteY47" fmla="*/ 6178837 h 6852469"/>
              <a:gd name="connsiteX48" fmla="*/ 1910285 w 2815098"/>
              <a:gd name="connsiteY48" fmla="*/ 6195429 h 6852469"/>
              <a:gd name="connsiteX49" fmla="*/ 1914709 w 2815098"/>
              <a:gd name="connsiteY49" fmla="*/ 6145653 h 6852469"/>
              <a:gd name="connsiteX50" fmla="*/ 1901989 w 2815098"/>
              <a:gd name="connsiteY50" fmla="*/ 6137357 h 6852469"/>
              <a:gd name="connsiteX51" fmla="*/ 1923005 w 2815098"/>
              <a:gd name="connsiteY51" fmla="*/ 6104173 h 6852469"/>
              <a:gd name="connsiteX52" fmla="*/ 1944022 w 2815098"/>
              <a:gd name="connsiteY52" fmla="*/ 6116894 h 6852469"/>
              <a:gd name="connsiteX53" fmla="*/ 1923005 w 2815098"/>
              <a:gd name="connsiteY53" fmla="*/ 6141782 h 6852469"/>
              <a:gd name="connsiteX54" fmla="*/ 1931301 w 2815098"/>
              <a:gd name="connsiteY54" fmla="*/ 6146206 h 6852469"/>
              <a:gd name="connsiteX55" fmla="*/ 1956742 w 2815098"/>
              <a:gd name="connsiteY55" fmla="*/ 6141782 h 6852469"/>
              <a:gd name="connsiteX56" fmla="*/ 1990479 w 2815098"/>
              <a:gd name="connsiteY56" fmla="*/ 6129061 h 6852469"/>
              <a:gd name="connsiteX57" fmla="*/ 1986054 w 2815098"/>
              <a:gd name="connsiteY57" fmla="*/ 6049973 h 6852469"/>
              <a:gd name="connsiteX58" fmla="*/ 1960613 w 2815098"/>
              <a:gd name="connsiteY58" fmla="*/ 6049973 h 6852469"/>
              <a:gd name="connsiteX59" fmla="*/ 1981630 w 2815098"/>
              <a:gd name="connsiteY59" fmla="*/ 6045549 h 6852469"/>
              <a:gd name="connsiteX60" fmla="*/ 1981630 w 2815098"/>
              <a:gd name="connsiteY60" fmla="*/ 6016236 h 6852469"/>
              <a:gd name="connsiteX61" fmla="*/ 1960613 w 2815098"/>
              <a:gd name="connsiteY61" fmla="*/ 6032828 h 6852469"/>
              <a:gd name="connsiteX62" fmla="*/ 1931301 w 2815098"/>
              <a:gd name="connsiteY62" fmla="*/ 6011812 h 6852469"/>
              <a:gd name="connsiteX63" fmla="*/ 1952317 w 2815098"/>
              <a:gd name="connsiteY63" fmla="*/ 6003516 h 6852469"/>
              <a:gd name="connsiteX64" fmla="*/ 1931301 w 2815098"/>
              <a:gd name="connsiteY64" fmla="*/ 5920556 h 6852469"/>
              <a:gd name="connsiteX65" fmla="*/ 1910285 w 2815098"/>
              <a:gd name="connsiteY65" fmla="*/ 5924980 h 6852469"/>
              <a:gd name="connsiteX66" fmla="*/ 1910285 w 2815098"/>
              <a:gd name="connsiteY66" fmla="*/ 5903964 h 6852469"/>
              <a:gd name="connsiteX67" fmla="*/ 1931301 w 2815098"/>
              <a:gd name="connsiteY67" fmla="*/ 5903964 h 6852469"/>
              <a:gd name="connsiteX68" fmla="*/ 1914156 w 2815098"/>
              <a:gd name="connsiteY68" fmla="*/ 5862484 h 6852469"/>
              <a:gd name="connsiteX69" fmla="*/ 1897011 w 2815098"/>
              <a:gd name="connsiteY69" fmla="*/ 5870780 h 6852469"/>
              <a:gd name="connsiteX70" fmla="*/ 1892587 w 2815098"/>
              <a:gd name="connsiteY70" fmla="*/ 5908388 h 6852469"/>
              <a:gd name="connsiteX71" fmla="*/ 1905307 w 2815098"/>
              <a:gd name="connsiteY71" fmla="*/ 5924980 h 6852469"/>
              <a:gd name="connsiteX72" fmla="*/ 1884291 w 2815098"/>
              <a:gd name="connsiteY72" fmla="*/ 5924980 h 6852469"/>
              <a:gd name="connsiteX73" fmla="*/ 1897011 w 2815098"/>
              <a:gd name="connsiteY73" fmla="*/ 5941572 h 6852469"/>
              <a:gd name="connsiteX74" fmla="*/ 1879866 w 2815098"/>
              <a:gd name="connsiteY74" fmla="*/ 5949868 h 6852469"/>
              <a:gd name="connsiteX75" fmla="*/ 1884291 w 2815098"/>
              <a:gd name="connsiteY75" fmla="*/ 5962589 h 6852469"/>
              <a:gd name="connsiteX76" fmla="*/ 1888715 w 2815098"/>
              <a:gd name="connsiteY76" fmla="*/ 5954293 h 6852469"/>
              <a:gd name="connsiteX77" fmla="*/ 1884291 w 2815098"/>
              <a:gd name="connsiteY77" fmla="*/ 6016789 h 6852469"/>
              <a:gd name="connsiteX78" fmla="*/ 1897011 w 2815098"/>
              <a:gd name="connsiteY78" fmla="*/ 6016789 h 6852469"/>
              <a:gd name="connsiteX79" fmla="*/ 1863274 w 2815098"/>
              <a:gd name="connsiteY79" fmla="*/ 6033381 h 6852469"/>
              <a:gd name="connsiteX80" fmla="*/ 1871570 w 2815098"/>
              <a:gd name="connsiteY80" fmla="*/ 5750765 h 6852469"/>
              <a:gd name="connsiteX81" fmla="*/ 1863274 w 2815098"/>
              <a:gd name="connsiteY81" fmla="*/ 5771782 h 6852469"/>
              <a:gd name="connsiteX82" fmla="*/ 1871570 w 2815098"/>
              <a:gd name="connsiteY82" fmla="*/ 5722006 h 6852469"/>
              <a:gd name="connsiteX83" fmla="*/ 1854425 w 2815098"/>
              <a:gd name="connsiteY83" fmla="*/ 5700989 h 6852469"/>
              <a:gd name="connsiteX84" fmla="*/ 1867146 w 2815098"/>
              <a:gd name="connsiteY84" fmla="*/ 5713710 h 6852469"/>
              <a:gd name="connsiteX85" fmla="*/ 1875442 w 2815098"/>
              <a:gd name="connsiteY85" fmla="*/ 5688822 h 6852469"/>
              <a:gd name="connsiteX86" fmla="*/ 1858297 w 2815098"/>
              <a:gd name="connsiteY86" fmla="*/ 5697118 h 6852469"/>
              <a:gd name="connsiteX87" fmla="*/ 1858297 w 2815098"/>
              <a:gd name="connsiteY87" fmla="*/ 5672230 h 6852469"/>
              <a:gd name="connsiteX88" fmla="*/ 1875442 w 2815098"/>
              <a:gd name="connsiteY88" fmla="*/ 5651213 h 6852469"/>
              <a:gd name="connsiteX89" fmla="*/ 1858297 w 2815098"/>
              <a:gd name="connsiteY89" fmla="*/ 5651213 h 6852469"/>
              <a:gd name="connsiteX90" fmla="*/ 1871017 w 2815098"/>
              <a:gd name="connsiteY90" fmla="*/ 5580421 h 6852469"/>
              <a:gd name="connsiteX91" fmla="*/ 1837280 w 2815098"/>
              <a:gd name="connsiteY91" fmla="*/ 5575997 h 6852469"/>
              <a:gd name="connsiteX92" fmla="*/ 1875442 w 2815098"/>
              <a:gd name="connsiteY92" fmla="*/ 5571572 h 6852469"/>
              <a:gd name="connsiteX93" fmla="*/ 1862721 w 2815098"/>
              <a:gd name="connsiteY93" fmla="*/ 5513500 h 6852469"/>
              <a:gd name="connsiteX94" fmla="*/ 1883738 w 2815098"/>
              <a:gd name="connsiteY94" fmla="*/ 5355324 h 6852469"/>
              <a:gd name="connsiteX95" fmla="*/ 1862721 w 2815098"/>
              <a:gd name="connsiteY95" fmla="*/ 5359749 h 6852469"/>
              <a:gd name="connsiteX96" fmla="*/ 1883738 w 2815098"/>
              <a:gd name="connsiteY96" fmla="*/ 5351453 h 6852469"/>
              <a:gd name="connsiteX97" fmla="*/ 1875442 w 2815098"/>
              <a:gd name="connsiteY97" fmla="*/ 5276789 h 6852469"/>
              <a:gd name="connsiteX98" fmla="*/ 1879866 w 2815098"/>
              <a:gd name="connsiteY98" fmla="*/ 5214292 h 6852469"/>
              <a:gd name="connsiteX99" fmla="*/ 1858850 w 2815098"/>
              <a:gd name="connsiteY99" fmla="*/ 5247476 h 6852469"/>
              <a:gd name="connsiteX100" fmla="*/ 1867146 w 2815098"/>
              <a:gd name="connsiteY100" fmla="*/ 5255772 h 6852469"/>
              <a:gd name="connsiteX101" fmla="*/ 1858850 w 2815098"/>
              <a:gd name="connsiteY101" fmla="*/ 5338732 h 6852469"/>
              <a:gd name="connsiteX102" fmla="*/ 1846129 w 2815098"/>
              <a:gd name="connsiteY102" fmla="*/ 5322140 h 6852469"/>
              <a:gd name="connsiteX103" fmla="*/ 1854425 w 2815098"/>
              <a:gd name="connsiteY103" fmla="*/ 5371916 h 6852469"/>
              <a:gd name="connsiteX104" fmla="*/ 1828984 w 2815098"/>
              <a:gd name="connsiteY104" fmla="*/ 5380212 h 6852469"/>
              <a:gd name="connsiteX105" fmla="*/ 1833409 w 2815098"/>
              <a:gd name="connsiteY105" fmla="*/ 5479763 h 6852469"/>
              <a:gd name="connsiteX106" fmla="*/ 1858850 w 2815098"/>
              <a:gd name="connsiteY106" fmla="*/ 5475339 h 6852469"/>
              <a:gd name="connsiteX107" fmla="*/ 1829537 w 2815098"/>
              <a:gd name="connsiteY107" fmla="*/ 5491931 h 6852469"/>
              <a:gd name="connsiteX108" fmla="*/ 1821241 w 2815098"/>
              <a:gd name="connsiteY108" fmla="*/ 5666699 h 6852469"/>
              <a:gd name="connsiteX109" fmla="*/ 1833962 w 2815098"/>
              <a:gd name="connsiteY109" fmla="*/ 5653979 h 6852469"/>
              <a:gd name="connsiteX110" fmla="*/ 1816817 w 2815098"/>
              <a:gd name="connsiteY110" fmla="*/ 5712050 h 6852469"/>
              <a:gd name="connsiteX111" fmla="*/ 1837833 w 2815098"/>
              <a:gd name="connsiteY111" fmla="*/ 5720346 h 6852469"/>
              <a:gd name="connsiteX112" fmla="*/ 1820688 w 2815098"/>
              <a:gd name="connsiteY112" fmla="*/ 5724771 h 6852469"/>
              <a:gd name="connsiteX113" fmla="*/ 1828984 w 2815098"/>
              <a:gd name="connsiteY113" fmla="*/ 5807731 h 6852469"/>
              <a:gd name="connsiteX114" fmla="*/ 1816264 w 2815098"/>
              <a:gd name="connsiteY114" fmla="*/ 5857507 h 6852469"/>
              <a:gd name="connsiteX115" fmla="*/ 1782527 w 2815098"/>
              <a:gd name="connsiteY115" fmla="*/ 5857507 h 6852469"/>
              <a:gd name="connsiteX116" fmla="*/ 1803543 w 2815098"/>
              <a:gd name="connsiteY116" fmla="*/ 5849211 h 6852469"/>
              <a:gd name="connsiteX117" fmla="*/ 1803543 w 2815098"/>
              <a:gd name="connsiteY117" fmla="*/ 5782843 h 6852469"/>
              <a:gd name="connsiteX118" fmla="*/ 1786398 w 2815098"/>
              <a:gd name="connsiteY118" fmla="*/ 5787267 h 6852469"/>
              <a:gd name="connsiteX119" fmla="*/ 1760957 w 2815098"/>
              <a:gd name="connsiteY119" fmla="*/ 5754083 h 6852469"/>
              <a:gd name="connsiteX120" fmla="*/ 1773678 w 2815098"/>
              <a:gd name="connsiteY120" fmla="*/ 5629091 h 6852469"/>
              <a:gd name="connsiteX121" fmla="*/ 1781974 w 2815098"/>
              <a:gd name="connsiteY121" fmla="*/ 5645683 h 6852469"/>
              <a:gd name="connsiteX122" fmla="*/ 1794694 w 2815098"/>
              <a:gd name="connsiteY122" fmla="*/ 5587611 h 6852469"/>
              <a:gd name="connsiteX123" fmla="*/ 1777549 w 2815098"/>
              <a:gd name="connsiteY123" fmla="*/ 5616924 h 6852469"/>
              <a:gd name="connsiteX124" fmla="*/ 1764829 w 2815098"/>
              <a:gd name="connsiteY124" fmla="*/ 5554427 h 6852469"/>
              <a:gd name="connsiteX125" fmla="*/ 1781974 w 2815098"/>
              <a:gd name="connsiteY125" fmla="*/ 5546131 h 6852469"/>
              <a:gd name="connsiteX126" fmla="*/ 1786398 w 2815098"/>
              <a:gd name="connsiteY126" fmla="*/ 5579315 h 6852469"/>
              <a:gd name="connsiteX127" fmla="*/ 1773678 w 2815098"/>
              <a:gd name="connsiteY127" fmla="*/ 5525115 h 6852469"/>
              <a:gd name="connsiteX128" fmla="*/ 1778102 w 2815098"/>
              <a:gd name="connsiteY128" fmla="*/ 5495802 h 6852469"/>
              <a:gd name="connsiteX129" fmla="*/ 1790823 w 2815098"/>
              <a:gd name="connsiteY129" fmla="*/ 5500227 h 6852469"/>
              <a:gd name="connsiteX130" fmla="*/ 1799119 w 2815098"/>
              <a:gd name="connsiteY130" fmla="*/ 5404547 h 6852469"/>
              <a:gd name="connsiteX131" fmla="*/ 1781974 w 2815098"/>
              <a:gd name="connsiteY131" fmla="*/ 5379659 h 6852469"/>
              <a:gd name="connsiteX132" fmla="*/ 1802990 w 2815098"/>
              <a:gd name="connsiteY132" fmla="*/ 5280107 h 6852469"/>
              <a:gd name="connsiteX133" fmla="*/ 1794694 w 2815098"/>
              <a:gd name="connsiteY133" fmla="*/ 5255219 h 6852469"/>
              <a:gd name="connsiteX134" fmla="*/ 1802990 w 2815098"/>
              <a:gd name="connsiteY134" fmla="*/ 5225907 h 6852469"/>
              <a:gd name="connsiteX135" fmla="*/ 1794694 w 2815098"/>
              <a:gd name="connsiteY135" fmla="*/ 5225907 h 6852469"/>
              <a:gd name="connsiteX136" fmla="*/ 1799119 w 2815098"/>
              <a:gd name="connsiteY136" fmla="*/ 5192723 h 6852469"/>
              <a:gd name="connsiteX137" fmla="*/ 1794694 w 2815098"/>
              <a:gd name="connsiteY137" fmla="*/ 5171707 h 6852469"/>
              <a:gd name="connsiteX138" fmla="*/ 1777549 w 2815098"/>
              <a:gd name="connsiteY138" fmla="*/ 5184427 h 6852469"/>
              <a:gd name="connsiteX139" fmla="*/ 1790270 w 2815098"/>
              <a:gd name="connsiteY139" fmla="*/ 5159539 h 6852469"/>
              <a:gd name="connsiteX140" fmla="*/ 1773125 w 2815098"/>
              <a:gd name="connsiteY140" fmla="*/ 5151243 h 6852469"/>
              <a:gd name="connsiteX141" fmla="*/ 1802437 w 2815098"/>
              <a:gd name="connsiteY141" fmla="*/ 5142947 h 6852469"/>
              <a:gd name="connsiteX142" fmla="*/ 1789717 w 2815098"/>
              <a:gd name="connsiteY142" fmla="*/ 5134651 h 6852469"/>
              <a:gd name="connsiteX143" fmla="*/ 1789717 w 2815098"/>
              <a:gd name="connsiteY143" fmla="*/ 5118059 h 6852469"/>
              <a:gd name="connsiteX144" fmla="*/ 1802437 w 2815098"/>
              <a:gd name="connsiteY144" fmla="*/ 5126355 h 6852469"/>
              <a:gd name="connsiteX145" fmla="*/ 1810733 w 2815098"/>
              <a:gd name="connsiteY145" fmla="*/ 5097043 h 6852469"/>
              <a:gd name="connsiteX146" fmla="*/ 1776996 w 2815098"/>
              <a:gd name="connsiteY146" fmla="*/ 5076026 h 6852469"/>
              <a:gd name="connsiteX147" fmla="*/ 1781421 w 2815098"/>
              <a:gd name="connsiteY147" fmla="*/ 5055010 h 6852469"/>
              <a:gd name="connsiteX148" fmla="*/ 1806862 w 2815098"/>
              <a:gd name="connsiteY148" fmla="*/ 5050585 h 6852469"/>
              <a:gd name="connsiteX149" fmla="*/ 1802437 w 2815098"/>
              <a:gd name="connsiteY149" fmla="*/ 5033993 h 6852469"/>
              <a:gd name="connsiteX150" fmla="*/ 1768700 w 2815098"/>
              <a:gd name="connsiteY150" fmla="*/ 5033993 h 6852469"/>
              <a:gd name="connsiteX151" fmla="*/ 1785845 w 2815098"/>
              <a:gd name="connsiteY151" fmla="*/ 5012977 h 6852469"/>
              <a:gd name="connsiteX152" fmla="*/ 1802990 w 2815098"/>
              <a:gd name="connsiteY152" fmla="*/ 5025698 h 6852469"/>
              <a:gd name="connsiteX153" fmla="*/ 1807415 w 2815098"/>
              <a:gd name="connsiteY153" fmla="*/ 5009106 h 6852469"/>
              <a:gd name="connsiteX154" fmla="*/ 1781974 w 2815098"/>
              <a:gd name="connsiteY154" fmla="*/ 5004681 h 6852469"/>
              <a:gd name="connsiteX155" fmla="*/ 1794694 w 2815098"/>
              <a:gd name="connsiteY155" fmla="*/ 4938313 h 6852469"/>
              <a:gd name="connsiteX156" fmla="*/ 1799119 w 2815098"/>
              <a:gd name="connsiteY156" fmla="*/ 4951034 h 6852469"/>
              <a:gd name="connsiteX157" fmla="*/ 1803543 w 2815098"/>
              <a:gd name="connsiteY157" fmla="*/ 4951034 h 6852469"/>
              <a:gd name="connsiteX158" fmla="*/ 1816264 w 2815098"/>
              <a:gd name="connsiteY158" fmla="*/ 4942738 h 6852469"/>
              <a:gd name="connsiteX159" fmla="*/ 1790823 w 2815098"/>
              <a:gd name="connsiteY159" fmla="*/ 4930017 h 6852469"/>
              <a:gd name="connsiteX160" fmla="*/ 1786398 w 2815098"/>
              <a:gd name="connsiteY160" fmla="*/ 4900705 h 6852469"/>
              <a:gd name="connsiteX161" fmla="*/ 1811839 w 2815098"/>
              <a:gd name="connsiteY161" fmla="*/ 4905130 h 6852469"/>
              <a:gd name="connsiteX162" fmla="*/ 1794694 w 2815098"/>
              <a:gd name="connsiteY162" fmla="*/ 4888538 h 6852469"/>
              <a:gd name="connsiteX163" fmla="*/ 1811839 w 2815098"/>
              <a:gd name="connsiteY163" fmla="*/ 4884113 h 6852469"/>
              <a:gd name="connsiteX164" fmla="*/ 1811839 w 2815098"/>
              <a:gd name="connsiteY164" fmla="*/ 4846504 h 6852469"/>
              <a:gd name="connsiteX165" fmla="*/ 1803543 w 2815098"/>
              <a:gd name="connsiteY165" fmla="*/ 4867521 h 6852469"/>
              <a:gd name="connsiteX166" fmla="*/ 1786398 w 2815098"/>
              <a:gd name="connsiteY166" fmla="*/ 4838209 h 6852469"/>
              <a:gd name="connsiteX167" fmla="*/ 1786398 w 2815098"/>
              <a:gd name="connsiteY167" fmla="*/ 4792304 h 6852469"/>
              <a:gd name="connsiteX168" fmla="*/ 1803543 w 2815098"/>
              <a:gd name="connsiteY168" fmla="*/ 4784008 h 6852469"/>
              <a:gd name="connsiteX169" fmla="*/ 1786398 w 2815098"/>
              <a:gd name="connsiteY169" fmla="*/ 4759120 h 6852469"/>
              <a:gd name="connsiteX170" fmla="*/ 1799119 w 2815098"/>
              <a:gd name="connsiteY170" fmla="*/ 4721512 h 6852469"/>
              <a:gd name="connsiteX171" fmla="*/ 1790823 w 2815098"/>
              <a:gd name="connsiteY171" fmla="*/ 4713216 h 6852469"/>
              <a:gd name="connsiteX172" fmla="*/ 1773678 w 2815098"/>
              <a:gd name="connsiteY172" fmla="*/ 4738104 h 6852469"/>
              <a:gd name="connsiteX173" fmla="*/ 1781974 w 2815098"/>
              <a:gd name="connsiteY173" fmla="*/ 4796176 h 6852469"/>
              <a:gd name="connsiteX174" fmla="*/ 1764829 w 2815098"/>
              <a:gd name="connsiteY174" fmla="*/ 4862543 h 6852469"/>
              <a:gd name="connsiteX175" fmla="*/ 1726667 w 2815098"/>
              <a:gd name="connsiteY175" fmla="*/ 4837656 h 6852469"/>
              <a:gd name="connsiteX176" fmla="*/ 1743812 w 2815098"/>
              <a:gd name="connsiteY176" fmla="*/ 4845952 h 6852469"/>
              <a:gd name="connsiteX177" fmla="*/ 1748237 w 2815098"/>
              <a:gd name="connsiteY177" fmla="*/ 4821064 h 6852469"/>
              <a:gd name="connsiteX178" fmla="*/ 1731092 w 2815098"/>
              <a:gd name="connsiteY178" fmla="*/ 4816639 h 6852469"/>
              <a:gd name="connsiteX179" fmla="*/ 1748237 w 2815098"/>
              <a:gd name="connsiteY179" fmla="*/ 4758567 h 6852469"/>
              <a:gd name="connsiteX180" fmla="*/ 1731092 w 2815098"/>
              <a:gd name="connsiteY180" fmla="*/ 4754143 h 6852469"/>
              <a:gd name="connsiteX181" fmla="*/ 1731092 w 2815098"/>
              <a:gd name="connsiteY181" fmla="*/ 4741422 h 6852469"/>
              <a:gd name="connsiteX182" fmla="*/ 1752108 w 2815098"/>
              <a:gd name="connsiteY182" fmla="*/ 4720406 h 6852469"/>
              <a:gd name="connsiteX183" fmla="*/ 1734963 w 2815098"/>
              <a:gd name="connsiteY183" fmla="*/ 4695518 h 6852469"/>
              <a:gd name="connsiteX184" fmla="*/ 1713947 w 2815098"/>
              <a:gd name="connsiteY184" fmla="*/ 4741422 h 6852469"/>
              <a:gd name="connsiteX185" fmla="*/ 1701226 w 2815098"/>
              <a:gd name="connsiteY185" fmla="*/ 4745847 h 6852469"/>
              <a:gd name="connsiteX186" fmla="*/ 1705651 w 2815098"/>
              <a:gd name="connsiteY186" fmla="*/ 4650167 h 6852469"/>
              <a:gd name="connsiteX187" fmla="*/ 1684634 w 2815098"/>
              <a:gd name="connsiteY187" fmla="*/ 4679479 h 6852469"/>
              <a:gd name="connsiteX188" fmla="*/ 1684634 w 2815098"/>
              <a:gd name="connsiteY188" fmla="*/ 4745847 h 6852469"/>
              <a:gd name="connsiteX189" fmla="*/ 1718371 w 2815098"/>
              <a:gd name="connsiteY189" fmla="*/ 4745847 h 6852469"/>
              <a:gd name="connsiteX190" fmla="*/ 1718371 w 2815098"/>
              <a:gd name="connsiteY190" fmla="*/ 4874711 h 6852469"/>
              <a:gd name="connsiteX191" fmla="*/ 1676338 w 2815098"/>
              <a:gd name="connsiteY191" fmla="*/ 4887431 h 6852469"/>
              <a:gd name="connsiteX192" fmla="*/ 1731092 w 2815098"/>
              <a:gd name="connsiteY192" fmla="*/ 4895727 h 6852469"/>
              <a:gd name="connsiteX193" fmla="*/ 1764829 w 2815098"/>
              <a:gd name="connsiteY193" fmla="*/ 4870839 h 6852469"/>
              <a:gd name="connsiteX194" fmla="*/ 1769253 w 2815098"/>
              <a:gd name="connsiteY194" fmla="*/ 4895727 h 6852469"/>
              <a:gd name="connsiteX195" fmla="*/ 1756533 w 2815098"/>
              <a:gd name="connsiteY195" fmla="*/ 4900152 h 6852469"/>
              <a:gd name="connsiteX196" fmla="*/ 1773678 w 2815098"/>
              <a:gd name="connsiteY196" fmla="*/ 4921168 h 6852469"/>
              <a:gd name="connsiteX197" fmla="*/ 1760957 w 2815098"/>
              <a:gd name="connsiteY197" fmla="*/ 4929464 h 6852469"/>
              <a:gd name="connsiteX198" fmla="*/ 1765382 w 2815098"/>
              <a:gd name="connsiteY198" fmla="*/ 4995832 h 6852469"/>
              <a:gd name="connsiteX199" fmla="*/ 1769806 w 2815098"/>
              <a:gd name="connsiteY199" fmla="*/ 4987536 h 6852469"/>
              <a:gd name="connsiteX200" fmla="*/ 1736069 w 2815098"/>
              <a:gd name="connsiteY200" fmla="*/ 5145713 h 6852469"/>
              <a:gd name="connsiteX201" fmla="*/ 1744365 w 2815098"/>
              <a:gd name="connsiteY201" fmla="*/ 5137417 h 6852469"/>
              <a:gd name="connsiteX202" fmla="*/ 1736069 w 2815098"/>
              <a:gd name="connsiteY202" fmla="*/ 5262409 h 6852469"/>
              <a:gd name="connsiteX203" fmla="*/ 1748790 w 2815098"/>
              <a:gd name="connsiteY203" fmla="*/ 5266834 h 6852469"/>
              <a:gd name="connsiteX204" fmla="*/ 1731645 w 2815098"/>
              <a:gd name="connsiteY204" fmla="*/ 5300017 h 6852469"/>
              <a:gd name="connsiteX205" fmla="*/ 1714500 w 2815098"/>
              <a:gd name="connsiteY205" fmla="*/ 5291721 h 6852469"/>
              <a:gd name="connsiteX206" fmla="*/ 1735516 w 2815098"/>
              <a:gd name="connsiteY206" fmla="*/ 4984218 h 6852469"/>
              <a:gd name="connsiteX207" fmla="*/ 1718371 w 2815098"/>
              <a:gd name="connsiteY207" fmla="*/ 4975922 h 6852469"/>
              <a:gd name="connsiteX208" fmla="*/ 1743812 w 2815098"/>
              <a:gd name="connsiteY208" fmla="*/ 4938313 h 6852469"/>
              <a:gd name="connsiteX209" fmla="*/ 1739388 w 2815098"/>
              <a:gd name="connsiteY209" fmla="*/ 4900705 h 6852469"/>
              <a:gd name="connsiteX210" fmla="*/ 1726667 w 2815098"/>
              <a:gd name="connsiteY210" fmla="*/ 4921721 h 6852469"/>
              <a:gd name="connsiteX211" fmla="*/ 1697355 w 2815098"/>
              <a:gd name="connsiteY211" fmla="*/ 4930017 h 6852469"/>
              <a:gd name="connsiteX212" fmla="*/ 1701779 w 2815098"/>
              <a:gd name="connsiteY212" fmla="*/ 4896834 h 6852469"/>
              <a:gd name="connsiteX213" fmla="*/ 1676338 w 2815098"/>
              <a:gd name="connsiteY213" fmla="*/ 4913425 h 6852469"/>
              <a:gd name="connsiteX214" fmla="*/ 1642601 w 2815098"/>
              <a:gd name="connsiteY214" fmla="*/ 4900705 h 6852469"/>
              <a:gd name="connsiteX215" fmla="*/ 1671914 w 2815098"/>
              <a:gd name="connsiteY215" fmla="*/ 4921721 h 6852469"/>
              <a:gd name="connsiteX216" fmla="*/ 1689059 w 2815098"/>
              <a:gd name="connsiteY216" fmla="*/ 4942738 h 6852469"/>
              <a:gd name="connsiteX217" fmla="*/ 1671914 w 2815098"/>
              <a:gd name="connsiteY217" fmla="*/ 4951034 h 6852469"/>
              <a:gd name="connsiteX218" fmla="*/ 1684634 w 2815098"/>
              <a:gd name="connsiteY218" fmla="*/ 4996938 h 6852469"/>
              <a:gd name="connsiteX219" fmla="*/ 1671914 w 2815098"/>
              <a:gd name="connsiteY219" fmla="*/ 4980346 h 6852469"/>
              <a:gd name="connsiteX220" fmla="*/ 1654769 w 2815098"/>
              <a:gd name="connsiteY220" fmla="*/ 5046714 h 6852469"/>
              <a:gd name="connsiteX221" fmla="*/ 1646473 w 2815098"/>
              <a:gd name="connsiteY221" fmla="*/ 5117506 h 6852469"/>
              <a:gd name="connsiteX222" fmla="*/ 1642048 w 2815098"/>
              <a:gd name="connsiteY222" fmla="*/ 5055010 h 6852469"/>
              <a:gd name="connsiteX223" fmla="*/ 1612736 w 2815098"/>
              <a:gd name="connsiteY223" fmla="*/ 5055010 h 6852469"/>
              <a:gd name="connsiteX224" fmla="*/ 1604440 w 2815098"/>
              <a:gd name="connsiteY224" fmla="*/ 4996938 h 6852469"/>
              <a:gd name="connsiteX225" fmla="*/ 1600016 w 2815098"/>
              <a:gd name="connsiteY225" fmla="*/ 4926146 h 6852469"/>
              <a:gd name="connsiteX226" fmla="*/ 1612736 w 2815098"/>
              <a:gd name="connsiteY226" fmla="*/ 4892962 h 6852469"/>
              <a:gd name="connsiteX227" fmla="*/ 1629881 w 2815098"/>
              <a:gd name="connsiteY227" fmla="*/ 4888538 h 6852469"/>
              <a:gd name="connsiteX228" fmla="*/ 1621585 w 2815098"/>
              <a:gd name="connsiteY228" fmla="*/ 4842633 h 6852469"/>
              <a:gd name="connsiteX229" fmla="*/ 1659746 w 2815098"/>
              <a:gd name="connsiteY229" fmla="*/ 4826041 h 6852469"/>
              <a:gd name="connsiteX230" fmla="*/ 1638730 w 2815098"/>
              <a:gd name="connsiteY230" fmla="*/ 4826041 h 6852469"/>
              <a:gd name="connsiteX231" fmla="*/ 1634305 w 2815098"/>
              <a:gd name="connsiteY231" fmla="*/ 4771841 h 6852469"/>
              <a:gd name="connsiteX232" fmla="*/ 1617161 w 2815098"/>
              <a:gd name="connsiteY232" fmla="*/ 4750824 h 6852469"/>
              <a:gd name="connsiteX233" fmla="*/ 1638177 w 2815098"/>
              <a:gd name="connsiteY233" fmla="*/ 4709345 h 6852469"/>
              <a:gd name="connsiteX234" fmla="*/ 1625457 w 2815098"/>
              <a:gd name="connsiteY234" fmla="*/ 4704920 h 6852469"/>
              <a:gd name="connsiteX235" fmla="*/ 1629881 w 2815098"/>
              <a:gd name="connsiteY235" fmla="*/ 4671736 h 6852469"/>
              <a:gd name="connsiteX236" fmla="*/ 1612736 w 2815098"/>
              <a:gd name="connsiteY236" fmla="*/ 4680032 h 6852469"/>
              <a:gd name="connsiteX237" fmla="*/ 1604440 w 2815098"/>
              <a:gd name="connsiteY237" fmla="*/ 4808896 h 6852469"/>
              <a:gd name="connsiteX238" fmla="*/ 1587295 w 2815098"/>
              <a:gd name="connsiteY238" fmla="*/ 4825488 h 6852469"/>
              <a:gd name="connsiteX239" fmla="*/ 1608311 w 2815098"/>
              <a:gd name="connsiteY239" fmla="*/ 4838209 h 6852469"/>
              <a:gd name="connsiteX240" fmla="*/ 1600016 w 2815098"/>
              <a:gd name="connsiteY240" fmla="*/ 4859225 h 6852469"/>
              <a:gd name="connsiteX241" fmla="*/ 1582870 w 2815098"/>
              <a:gd name="connsiteY241" fmla="*/ 4863650 h 6852469"/>
              <a:gd name="connsiteX242" fmla="*/ 1600016 w 2815098"/>
              <a:gd name="connsiteY242" fmla="*/ 4868074 h 6852469"/>
              <a:gd name="connsiteX243" fmla="*/ 1595591 w 2815098"/>
              <a:gd name="connsiteY243" fmla="*/ 5005234 h 6852469"/>
              <a:gd name="connsiteX244" fmla="*/ 1566279 w 2815098"/>
              <a:gd name="connsiteY244" fmla="*/ 5009659 h 6852469"/>
              <a:gd name="connsiteX245" fmla="*/ 1591720 w 2815098"/>
              <a:gd name="connsiteY245" fmla="*/ 5059434 h 6852469"/>
              <a:gd name="connsiteX246" fmla="*/ 1562407 w 2815098"/>
              <a:gd name="connsiteY246" fmla="*/ 5055010 h 6852469"/>
              <a:gd name="connsiteX247" fmla="*/ 1545262 w 2815098"/>
              <a:gd name="connsiteY247" fmla="*/ 5109210 h 6852469"/>
              <a:gd name="connsiteX248" fmla="*/ 1524246 w 2815098"/>
              <a:gd name="connsiteY248" fmla="*/ 5092618 h 6852469"/>
              <a:gd name="connsiteX249" fmla="*/ 1562407 w 2815098"/>
              <a:gd name="connsiteY249" fmla="*/ 4526833 h 6852469"/>
              <a:gd name="connsiteX250" fmla="*/ 1541391 w 2815098"/>
              <a:gd name="connsiteY250" fmla="*/ 4514113 h 6852469"/>
              <a:gd name="connsiteX251" fmla="*/ 1566832 w 2815098"/>
              <a:gd name="connsiteY251" fmla="*/ 4514113 h 6852469"/>
              <a:gd name="connsiteX252" fmla="*/ 1562407 w 2815098"/>
              <a:gd name="connsiteY252" fmla="*/ 4251960 h 6852469"/>
              <a:gd name="connsiteX253" fmla="*/ 1549687 w 2815098"/>
              <a:gd name="connsiteY253" fmla="*/ 4243664 h 6852469"/>
              <a:gd name="connsiteX254" fmla="*/ 1554111 w 2815098"/>
              <a:gd name="connsiteY254" fmla="*/ 4193888 h 6852469"/>
              <a:gd name="connsiteX255" fmla="*/ 1562407 w 2815098"/>
              <a:gd name="connsiteY255" fmla="*/ 3994232 h 6852469"/>
              <a:gd name="connsiteX256" fmla="*/ 1541391 w 2815098"/>
              <a:gd name="connsiteY256" fmla="*/ 3994232 h 6852469"/>
              <a:gd name="connsiteX257" fmla="*/ 1554111 w 2815098"/>
              <a:gd name="connsiteY257" fmla="*/ 4093784 h 6852469"/>
              <a:gd name="connsiteX258" fmla="*/ 1545815 w 2815098"/>
              <a:gd name="connsiteY258" fmla="*/ 4185039 h 6852469"/>
              <a:gd name="connsiteX259" fmla="*/ 1537519 w 2815098"/>
              <a:gd name="connsiteY259" fmla="*/ 4230944 h 6852469"/>
              <a:gd name="connsiteX260" fmla="*/ 1550240 w 2815098"/>
              <a:gd name="connsiteY260" fmla="*/ 4247536 h 6852469"/>
              <a:gd name="connsiteX261" fmla="*/ 1537519 w 2815098"/>
              <a:gd name="connsiteY261" fmla="*/ 4255832 h 6852469"/>
              <a:gd name="connsiteX262" fmla="*/ 1541944 w 2815098"/>
              <a:gd name="connsiteY262" fmla="*/ 4272424 h 6852469"/>
              <a:gd name="connsiteX263" fmla="*/ 1529223 w 2815098"/>
              <a:gd name="connsiteY263" fmla="*/ 4305607 h 6852469"/>
              <a:gd name="connsiteX264" fmla="*/ 1512078 w 2815098"/>
              <a:gd name="connsiteY264" fmla="*/ 4130839 h 6852469"/>
              <a:gd name="connsiteX265" fmla="*/ 1494933 w 2815098"/>
              <a:gd name="connsiteY265" fmla="*/ 4563336 h 6852469"/>
              <a:gd name="connsiteX266" fmla="*/ 1473917 w 2815098"/>
              <a:gd name="connsiteY266" fmla="*/ 4563336 h 6852469"/>
              <a:gd name="connsiteX267" fmla="*/ 1473917 w 2815098"/>
              <a:gd name="connsiteY267" fmla="*/ 4604816 h 6852469"/>
              <a:gd name="connsiteX268" fmla="*/ 1499358 w 2815098"/>
              <a:gd name="connsiteY268" fmla="*/ 4609240 h 6852469"/>
              <a:gd name="connsiteX269" fmla="*/ 1482213 w 2815098"/>
              <a:gd name="connsiteY269" fmla="*/ 4721512 h 6852469"/>
              <a:gd name="connsiteX270" fmla="*/ 1469492 w 2815098"/>
              <a:gd name="connsiteY270" fmla="*/ 4675608 h 6852469"/>
              <a:gd name="connsiteX271" fmla="*/ 1461196 w 2815098"/>
              <a:gd name="connsiteY271" fmla="*/ 4758567 h 6852469"/>
              <a:gd name="connsiteX272" fmla="*/ 1482213 w 2815098"/>
              <a:gd name="connsiteY272" fmla="*/ 4745847 h 6852469"/>
              <a:gd name="connsiteX273" fmla="*/ 1465068 w 2815098"/>
              <a:gd name="connsiteY273" fmla="*/ 4787327 h 6852469"/>
              <a:gd name="connsiteX274" fmla="*/ 1482213 w 2815098"/>
              <a:gd name="connsiteY274" fmla="*/ 4795623 h 6852469"/>
              <a:gd name="connsiteX275" fmla="*/ 1456772 w 2815098"/>
              <a:gd name="connsiteY275" fmla="*/ 4837103 h 6852469"/>
              <a:gd name="connsiteX276" fmla="*/ 1477788 w 2815098"/>
              <a:gd name="connsiteY276" fmla="*/ 4820511 h 6852469"/>
              <a:gd name="connsiteX277" fmla="*/ 1486084 w 2815098"/>
              <a:gd name="connsiteY277" fmla="*/ 4845399 h 6852469"/>
              <a:gd name="connsiteX278" fmla="*/ 1456772 w 2815098"/>
              <a:gd name="connsiteY278" fmla="*/ 4849823 h 6852469"/>
              <a:gd name="connsiteX279" fmla="*/ 1456772 w 2815098"/>
              <a:gd name="connsiteY279" fmla="*/ 4912319 h 6852469"/>
              <a:gd name="connsiteX280" fmla="*/ 1477788 w 2815098"/>
              <a:gd name="connsiteY280" fmla="*/ 4849823 h 6852469"/>
              <a:gd name="connsiteX281" fmla="*/ 1473364 w 2815098"/>
              <a:gd name="connsiteY281" fmla="*/ 5149031 h 6852469"/>
              <a:gd name="connsiteX282" fmla="*/ 1456219 w 2815098"/>
              <a:gd name="connsiteY282" fmla="*/ 5144606 h 6852469"/>
              <a:gd name="connsiteX283" fmla="*/ 1456219 w 2815098"/>
              <a:gd name="connsiteY283" fmla="*/ 4965967 h 6852469"/>
              <a:gd name="connsiteX284" fmla="*/ 1443498 w 2815098"/>
              <a:gd name="connsiteY284" fmla="*/ 5020167 h 6852469"/>
              <a:gd name="connsiteX285" fmla="*/ 1439074 w 2815098"/>
              <a:gd name="connsiteY285" fmla="*/ 5066071 h 6852469"/>
              <a:gd name="connsiteX286" fmla="*/ 1421929 w 2815098"/>
              <a:gd name="connsiteY286" fmla="*/ 5049479 h 6852469"/>
              <a:gd name="connsiteX287" fmla="*/ 1430225 w 2815098"/>
              <a:gd name="connsiteY287" fmla="*/ 4986983 h 6852469"/>
              <a:gd name="connsiteX288" fmla="*/ 1417504 w 2815098"/>
              <a:gd name="connsiteY288" fmla="*/ 4970391 h 6852469"/>
              <a:gd name="connsiteX289" fmla="*/ 1413080 w 2815098"/>
              <a:gd name="connsiteY289" fmla="*/ 5032887 h 6852469"/>
              <a:gd name="connsiteX290" fmla="*/ 1395935 w 2815098"/>
              <a:gd name="connsiteY290" fmla="*/ 5049479 h 6852469"/>
              <a:gd name="connsiteX291" fmla="*/ 1404231 w 2815098"/>
              <a:gd name="connsiteY291" fmla="*/ 5078792 h 6852469"/>
              <a:gd name="connsiteX292" fmla="*/ 1391510 w 2815098"/>
              <a:gd name="connsiteY292" fmla="*/ 5062200 h 6852469"/>
              <a:gd name="connsiteX293" fmla="*/ 1387086 w 2815098"/>
              <a:gd name="connsiteY293" fmla="*/ 5120271 h 6852469"/>
              <a:gd name="connsiteX294" fmla="*/ 1408102 w 2815098"/>
              <a:gd name="connsiteY294" fmla="*/ 5128567 h 6852469"/>
              <a:gd name="connsiteX295" fmla="*/ 1408102 w 2815098"/>
              <a:gd name="connsiteY295" fmla="*/ 5103679 h 6852469"/>
              <a:gd name="connsiteX296" fmla="*/ 1425247 w 2815098"/>
              <a:gd name="connsiteY296" fmla="*/ 5108104 h 6852469"/>
              <a:gd name="connsiteX297" fmla="*/ 1412527 w 2815098"/>
              <a:gd name="connsiteY297" fmla="*/ 5087088 h 6852469"/>
              <a:gd name="connsiteX298" fmla="*/ 1441839 w 2815098"/>
              <a:gd name="connsiteY298" fmla="*/ 5074367 h 6852469"/>
              <a:gd name="connsiteX299" fmla="*/ 1429119 w 2815098"/>
              <a:gd name="connsiteY299" fmla="*/ 5153455 h 6852469"/>
              <a:gd name="connsiteX300" fmla="*/ 1395382 w 2815098"/>
              <a:gd name="connsiteY300" fmla="*/ 5132439 h 6852469"/>
              <a:gd name="connsiteX301" fmla="*/ 1387086 w 2815098"/>
              <a:gd name="connsiteY301" fmla="*/ 5149031 h 6852469"/>
              <a:gd name="connsiteX302" fmla="*/ 1399806 w 2815098"/>
              <a:gd name="connsiteY302" fmla="*/ 5153455 h 6852469"/>
              <a:gd name="connsiteX303" fmla="*/ 1391510 w 2815098"/>
              <a:gd name="connsiteY303" fmla="*/ 5178343 h 6852469"/>
              <a:gd name="connsiteX304" fmla="*/ 1416951 w 2815098"/>
              <a:gd name="connsiteY304" fmla="*/ 5194935 h 6852469"/>
              <a:gd name="connsiteX305" fmla="*/ 1404231 w 2815098"/>
              <a:gd name="connsiteY305" fmla="*/ 5207656 h 6852469"/>
              <a:gd name="connsiteX306" fmla="*/ 1395935 w 2815098"/>
              <a:gd name="connsiteY306" fmla="*/ 5191064 h 6852469"/>
              <a:gd name="connsiteX307" fmla="*/ 1391510 w 2815098"/>
              <a:gd name="connsiteY307" fmla="*/ 5232544 h 6852469"/>
              <a:gd name="connsiteX308" fmla="*/ 1383214 w 2815098"/>
              <a:gd name="connsiteY308" fmla="*/ 5207656 h 6852469"/>
              <a:gd name="connsiteX309" fmla="*/ 1378790 w 2815098"/>
              <a:gd name="connsiteY309" fmla="*/ 4986983 h 6852469"/>
              <a:gd name="connsiteX310" fmla="*/ 1378790 w 2815098"/>
              <a:gd name="connsiteY310" fmla="*/ 4883007 h 6852469"/>
              <a:gd name="connsiteX311" fmla="*/ 1370494 w 2815098"/>
              <a:gd name="connsiteY311" fmla="*/ 4932783 h 6852469"/>
              <a:gd name="connsiteX312" fmla="*/ 1362198 w 2815098"/>
              <a:gd name="connsiteY312" fmla="*/ 4895174 h 6852469"/>
              <a:gd name="connsiteX313" fmla="*/ 1328461 w 2815098"/>
              <a:gd name="connsiteY313" fmla="*/ 4911766 h 6852469"/>
              <a:gd name="connsiteX314" fmla="*/ 1362198 w 2815098"/>
              <a:gd name="connsiteY314" fmla="*/ 4890750 h 6852469"/>
              <a:gd name="connsiteX315" fmla="*/ 1349477 w 2815098"/>
              <a:gd name="connsiteY315" fmla="*/ 4886325 h 6852469"/>
              <a:gd name="connsiteX316" fmla="*/ 1387639 w 2815098"/>
              <a:gd name="connsiteY316" fmla="*/ 4865309 h 6852469"/>
              <a:gd name="connsiteX317" fmla="*/ 1383214 w 2815098"/>
              <a:gd name="connsiteY317" fmla="*/ 4931677 h 6852469"/>
              <a:gd name="connsiteX318" fmla="*/ 1395935 w 2815098"/>
              <a:gd name="connsiteY318" fmla="*/ 4936101 h 6852469"/>
              <a:gd name="connsiteX319" fmla="*/ 1413080 w 2815098"/>
              <a:gd name="connsiteY319" fmla="*/ 4911213 h 6852469"/>
              <a:gd name="connsiteX320" fmla="*/ 1408655 w 2815098"/>
              <a:gd name="connsiteY320" fmla="*/ 4932229 h 6852469"/>
              <a:gd name="connsiteX321" fmla="*/ 1370494 w 2815098"/>
              <a:gd name="connsiteY321" fmla="*/ 4948821 h 6852469"/>
              <a:gd name="connsiteX322" fmla="*/ 1370494 w 2815098"/>
              <a:gd name="connsiteY322" fmla="*/ 4961542 h 6852469"/>
              <a:gd name="connsiteX323" fmla="*/ 1387639 w 2815098"/>
              <a:gd name="connsiteY323" fmla="*/ 4953246 h 6852469"/>
              <a:gd name="connsiteX324" fmla="*/ 1395935 w 2815098"/>
              <a:gd name="connsiteY324" fmla="*/ 4961542 h 6852469"/>
              <a:gd name="connsiteX325" fmla="*/ 1391510 w 2815098"/>
              <a:gd name="connsiteY325" fmla="*/ 5057222 h 6852469"/>
              <a:gd name="connsiteX326" fmla="*/ 1395935 w 2815098"/>
              <a:gd name="connsiteY326" fmla="*/ 4953246 h 6852469"/>
              <a:gd name="connsiteX327" fmla="*/ 1425247 w 2815098"/>
              <a:gd name="connsiteY327" fmla="*/ 4965967 h 6852469"/>
              <a:gd name="connsiteX328" fmla="*/ 1425247 w 2815098"/>
              <a:gd name="connsiteY328" fmla="*/ 4895174 h 6852469"/>
              <a:gd name="connsiteX329" fmla="*/ 1429672 w 2815098"/>
              <a:gd name="connsiteY329" fmla="*/ 4791198 h 6852469"/>
              <a:gd name="connsiteX330" fmla="*/ 1437968 w 2815098"/>
              <a:gd name="connsiteY330" fmla="*/ 4616430 h 6852469"/>
              <a:gd name="connsiteX331" fmla="*/ 1446264 w 2815098"/>
              <a:gd name="connsiteY331" fmla="*/ 4337685 h 6852469"/>
              <a:gd name="connsiteX332" fmla="*/ 1437968 w 2815098"/>
              <a:gd name="connsiteY332" fmla="*/ 4329389 h 6852469"/>
              <a:gd name="connsiteX333" fmla="*/ 1442392 w 2815098"/>
              <a:gd name="connsiteY333" fmla="*/ 4250301 h 6852469"/>
              <a:gd name="connsiteX334" fmla="*/ 1437968 w 2815098"/>
              <a:gd name="connsiteY334" fmla="*/ 4034053 h 6852469"/>
              <a:gd name="connsiteX335" fmla="*/ 1416951 w 2815098"/>
              <a:gd name="connsiteY335" fmla="*/ 3826100 h 6852469"/>
              <a:gd name="connsiteX336" fmla="*/ 1416951 w 2815098"/>
              <a:gd name="connsiteY336" fmla="*/ 3759733 h 6852469"/>
              <a:gd name="connsiteX337" fmla="*/ 1421376 w 2815098"/>
              <a:gd name="connsiteY337" fmla="*/ 3850988 h 6852469"/>
              <a:gd name="connsiteX338" fmla="*/ 1416951 w 2815098"/>
              <a:gd name="connsiteY338" fmla="*/ 4233709 h 6852469"/>
              <a:gd name="connsiteX339" fmla="*/ 1429672 w 2815098"/>
              <a:gd name="connsiteY339" fmla="*/ 4238134 h 6852469"/>
              <a:gd name="connsiteX340" fmla="*/ 1421376 w 2815098"/>
              <a:gd name="connsiteY340" fmla="*/ 4371422 h 6852469"/>
              <a:gd name="connsiteX341" fmla="*/ 1421376 w 2815098"/>
              <a:gd name="connsiteY341" fmla="*/ 4616983 h 6852469"/>
              <a:gd name="connsiteX342" fmla="*/ 1413080 w 2815098"/>
              <a:gd name="connsiteY342" fmla="*/ 4671183 h 6852469"/>
              <a:gd name="connsiteX343" fmla="*/ 1395935 w 2815098"/>
              <a:gd name="connsiteY343" fmla="*/ 4654591 h 6852469"/>
              <a:gd name="connsiteX344" fmla="*/ 1383214 w 2815098"/>
              <a:gd name="connsiteY344" fmla="*/ 4683904 h 6852469"/>
              <a:gd name="connsiteX345" fmla="*/ 1391510 w 2815098"/>
              <a:gd name="connsiteY345" fmla="*/ 4700496 h 6852469"/>
              <a:gd name="connsiteX346" fmla="*/ 1383214 w 2815098"/>
              <a:gd name="connsiteY346" fmla="*/ 4733680 h 6852469"/>
              <a:gd name="connsiteX347" fmla="*/ 1400359 w 2815098"/>
              <a:gd name="connsiteY347" fmla="*/ 4729255 h 6852469"/>
              <a:gd name="connsiteX348" fmla="*/ 1383214 w 2815098"/>
              <a:gd name="connsiteY348" fmla="*/ 4745847 h 6852469"/>
              <a:gd name="connsiteX349" fmla="*/ 1370494 w 2815098"/>
              <a:gd name="connsiteY349" fmla="*/ 4791751 h 6852469"/>
              <a:gd name="connsiteX350" fmla="*/ 1357773 w 2815098"/>
              <a:gd name="connsiteY350" fmla="*/ 4854248 h 6852469"/>
              <a:gd name="connsiteX351" fmla="*/ 1336757 w 2815098"/>
              <a:gd name="connsiteY351" fmla="*/ 4837656 h 6852469"/>
              <a:gd name="connsiteX352" fmla="*/ 1353902 w 2815098"/>
              <a:gd name="connsiteY352" fmla="*/ 4704367 h 6852469"/>
              <a:gd name="connsiteX353" fmla="*/ 1324589 w 2815098"/>
              <a:gd name="connsiteY353" fmla="*/ 4717088 h 6852469"/>
              <a:gd name="connsiteX354" fmla="*/ 1345606 w 2815098"/>
              <a:gd name="connsiteY354" fmla="*/ 4733680 h 6852469"/>
              <a:gd name="connsiteX355" fmla="*/ 1320165 w 2815098"/>
              <a:gd name="connsiteY355" fmla="*/ 4754696 h 6852469"/>
              <a:gd name="connsiteX356" fmla="*/ 1320165 w 2815098"/>
              <a:gd name="connsiteY356" fmla="*/ 4850376 h 6852469"/>
              <a:gd name="connsiteX357" fmla="*/ 1307444 w 2815098"/>
              <a:gd name="connsiteY357" fmla="*/ 4850376 h 6852469"/>
              <a:gd name="connsiteX358" fmla="*/ 1307444 w 2815098"/>
              <a:gd name="connsiteY358" fmla="*/ 4883560 h 6852469"/>
              <a:gd name="connsiteX359" fmla="*/ 1315740 w 2815098"/>
              <a:gd name="connsiteY359" fmla="*/ 4908448 h 6852469"/>
              <a:gd name="connsiteX360" fmla="*/ 1286428 w 2815098"/>
              <a:gd name="connsiteY360" fmla="*/ 4891856 h 6852469"/>
              <a:gd name="connsiteX361" fmla="*/ 1303573 w 2815098"/>
              <a:gd name="connsiteY361" fmla="*/ 4833784 h 6852469"/>
              <a:gd name="connsiteX362" fmla="*/ 1295277 w 2815098"/>
              <a:gd name="connsiteY362" fmla="*/ 4796176 h 6852469"/>
              <a:gd name="connsiteX363" fmla="*/ 1307997 w 2815098"/>
              <a:gd name="connsiteY363" fmla="*/ 4791751 h 6852469"/>
              <a:gd name="connsiteX364" fmla="*/ 1299702 w 2815098"/>
              <a:gd name="connsiteY364" fmla="*/ 4775159 h 6852469"/>
              <a:gd name="connsiteX365" fmla="*/ 1299702 w 2815098"/>
              <a:gd name="connsiteY365" fmla="*/ 4770735 h 6852469"/>
              <a:gd name="connsiteX366" fmla="*/ 1312422 w 2815098"/>
              <a:gd name="connsiteY366" fmla="*/ 4762439 h 6852469"/>
              <a:gd name="connsiteX367" fmla="*/ 1299702 w 2815098"/>
              <a:gd name="connsiteY367" fmla="*/ 4749718 h 6852469"/>
              <a:gd name="connsiteX368" fmla="*/ 1312422 w 2815098"/>
              <a:gd name="connsiteY368" fmla="*/ 4741422 h 6852469"/>
              <a:gd name="connsiteX369" fmla="*/ 1316846 w 2815098"/>
              <a:gd name="connsiteY369" fmla="*/ 4637446 h 6852469"/>
              <a:gd name="connsiteX370" fmla="*/ 1299702 w 2815098"/>
              <a:gd name="connsiteY370" fmla="*/ 4620854 h 6852469"/>
              <a:gd name="connsiteX371" fmla="*/ 1295277 w 2815098"/>
              <a:gd name="connsiteY371" fmla="*/ 4650167 h 6852469"/>
              <a:gd name="connsiteX372" fmla="*/ 1278132 w 2815098"/>
              <a:gd name="connsiteY372" fmla="*/ 4775159 h 6852469"/>
              <a:gd name="connsiteX373" fmla="*/ 1290852 w 2815098"/>
              <a:gd name="connsiteY373" fmla="*/ 4787880 h 6852469"/>
              <a:gd name="connsiteX374" fmla="*/ 1282556 w 2815098"/>
              <a:gd name="connsiteY374" fmla="*/ 4829360 h 6852469"/>
              <a:gd name="connsiteX375" fmla="*/ 1274261 w 2815098"/>
              <a:gd name="connsiteY375" fmla="*/ 4908448 h 6852469"/>
              <a:gd name="connsiteX376" fmla="*/ 1244948 w 2815098"/>
              <a:gd name="connsiteY376" fmla="*/ 5016849 h 6852469"/>
              <a:gd name="connsiteX377" fmla="*/ 1257669 w 2815098"/>
              <a:gd name="connsiteY377" fmla="*/ 5033441 h 6852469"/>
              <a:gd name="connsiteX378" fmla="*/ 1240524 w 2815098"/>
              <a:gd name="connsiteY378" fmla="*/ 5066624 h 6852469"/>
              <a:gd name="connsiteX379" fmla="*/ 1248820 w 2815098"/>
              <a:gd name="connsiteY379" fmla="*/ 5045608 h 6852469"/>
              <a:gd name="connsiteX380" fmla="*/ 1265965 w 2815098"/>
              <a:gd name="connsiteY380" fmla="*/ 5037312 h 6852469"/>
              <a:gd name="connsiteX381" fmla="*/ 1270389 w 2815098"/>
              <a:gd name="connsiteY381" fmla="*/ 5091512 h 6852469"/>
              <a:gd name="connsiteX382" fmla="*/ 1249373 w 2815098"/>
              <a:gd name="connsiteY382" fmla="*/ 5099808 h 6852469"/>
              <a:gd name="connsiteX383" fmla="*/ 1249373 w 2815098"/>
              <a:gd name="connsiteY383" fmla="*/ 5070496 h 6852469"/>
              <a:gd name="connsiteX384" fmla="*/ 1236652 w 2815098"/>
              <a:gd name="connsiteY384" fmla="*/ 5132992 h 6852469"/>
              <a:gd name="connsiteX385" fmla="*/ 1253797 w 2815098"/>
              <a:gd name="connsiteY385" fmla="*/ 5103679 h 6852469"/>
              <a:gd name="connsiteX386" fmla="*/ 1262093 w 2815098"/>
              <a:gd name="connsiteY386" fmla="*/ 5178343 h 6852469"/>
              <a:gd name="connsiteX387" fmla="*/ 1287534 w 2815098"/>
              <a:gd name="connsiteY387" fmla="*/ 5170047 h 6852469"/>
              <a:gd name="connsiteX388" fmla="*/ 1295830 w 2815098"/>
              <a:gd name="connsiteY388" fmla="*/ 5191064 h 6852469"/>
              <a:gd name="connsiteX389" fmla="*/ 1283110 w 2815098"/>
              <a:gd name="connsiteY389" fmla="*/ 5257432 h 6852469"/>
              <a:gd name="connsiteX390" fmla="*/ 1257669 w 2815098"/>
              <a:gd name="connsiteY390" fmla="*/ 5498568 h 6852469"/>
              <a:gd name="connsiteX391" fmla="*/ 1236652 w 2815098"/>
              <a:gd name="connsiteY391" fmla="*/ 5469255 h 6852469"/>
              <a:gd name="connsiteX392" fmla="*/ 1249373 w 2815098"/>
              <a:gd name="connsiteY392" fmla="*/ 5477551 h 6852469"/>
              <a:gd name="connsiteX393" fmla="*/ 1262093 w 2815098"/>
              <a:gd name="connsiteY393" fmla="*/ 5269599 h 6852469"/>
              <a:gd name="connsiteX394" fmla="*/ 1241077 w 2815098"/>
              <a:gd name="connsiteY394" fmla="*/ 5261303 h 6852469"/>
              <a:gd name="connsiteX395" fmla="*/ 1258222 w 2815098"/>
              <a:gd name="connsiteY395" fmla="*/ 5231991 h 6852469"/>
              <a:gd name="connsiteX396" fmla="*/ 1253797 w 2815098"/>
              <a:gd name="connsiteY396" fmla="*/ 5253007 h 6852469"/>
              <a:gd name="connsiteX397" fmla="*/ 1266518 w 2815098"/>
              <a:gd name="connsiteY397" fmla="*/ 5194935 h 6852469"/>
              <a:gd name="connsiteX398" fmla="*/ 1249373 w 2815098"/>
              <a:gd name="connsiteY398" fmla="*/ 5224248 h 6852469"/>
              <a:gd name="connsiteX399" fmla="*/ 1241077 w 2815098"/>
              <a:gd name="connsiteY399" fmla="*/ 5141288 h 6852469"/>
              <a:gd name="connsiteX400" fmla="*/ 1236652 w 2815098"/>
              <a:gd name="connsiteY400" fmla="*/ 5182768 h 6852469"/>
              <a:gd name="connsiteX401" fmla="*/ 1232228 w 2815098"/>
              <a:gd name="connsiteY401" fmla="*/ 5240840 h 6852469"/>
              <a:gd name="connsiteX402" fmla="*/ 1223932 w 2815098"/>
              <a:gd name="connsiteY402" fmla="*/ 5315503 h 6852469"/>
              <a:gd name="connsiteX403" fmla="*/ 1202915 w 2815098"/>
              <a:gd name="connsiteY403" fmla="*/ 5536176 h 6852469"/>
              <a:gd name="connsiteX404" fmla="*/ 1194619 w 2815098"/>
              <a:gd name="connsiteY404" fmla="*/ 5548896 h 6852469"/>
              <a:gd name="connsiteX405" fmla="*/ 1202915 w 2815098"/>
              <a:gd name="connsiteY405" fmla="*/ 5553321 h 6852469"/>
              <a:gd name="connsiteX406" fmla="*/ 1202915 w 2815098"/>
              <a:gd name="connsiteY406" fmla="*/ 5578209 h 6852469"/>
              <a:gd name="connsiteX407" fmla="*/ 1194619 w 2815098"/>
              <a:gd name="connsiteY407" fmla="*/ 5561617 h 6852469"/>
              <a:gd name="connsiteX408" fmla="*/ 1173603 w 2815098"/>
              <a:gd name="connsiteY408" fmla="*/ 5615817 h 6852469"/>
              <a:gd name="connsiteX409" fmla="*/ 1178027 w 2815098"/>
              <a:gd name="connsiteY409" fmla="*/ 5449345 h 6852469"/>
              <a:gd name="connsiteX410" fmla="*/ 1195172 w 2815098"/>
              <a:gd name="connsiteY410" fmla="*/ 5016849 h 6852469"/>
              <a:gd name="connsiteX411" fmla="*/ 1178027 w 2815098"/>
              <a:gd name="connsiteY411" fmla="*/ 4987536 h 6852469"/>
              <a:gd name="connsiteX412" fmla="*/ 1195172 w 2815098"/>
              <a:gd name="connsiteY412" fmla="*/ 4983111 h 6852469"/>
              <a:gd name="connsiteX413" fmla="*/ 1195172 w 2815098"/>
              <a:gd name="connsiteY413" fmla="*/ 4949928 h 6852469"/>
              <a:gd name="connsiteX414" fmla="*/ 1178027 w 2815098"/>
              <a:gd name="connsiteY414" fmla="*/ 4954352 h 6852469"/>
              <a:gd name="connsiteX415" fmla="*/ 1195172 w 2815098"/>
              <a:gd name="connsiteY415" fmla="*/ 4946056 h 6852469"/>
              <a:gd name="connsiteX416" fmla="*/ 1199597 w 2815098"/>
              <a:gd name="connsiteY416" fmla="*/ 4921168 h 6852469"/>
              <a:gd name="connsiteX417" fmla="*/ 1174156 w 2815098"/>
              <a:gd name="connsiteY417" fmla="*/ 4925593 h 6852469"/>
              <a:gd name="connsiteX418" fmla="*/ 1178580 w 2815098"/>
              <a:gd name="connsiteY418" fmla="*/ 4887984 h 6852469"/>
              <a:gd name="connsiteX419" fmla="*/ 1183005 w 2815098"/>
              <a:gd name="connsiteY419" fmla="*/ 4900705 h 6852469"/>
              <a:gd name="connsiteX420" fmla="*/ 1200150 w 2815098"/>
              <a:gd name="connsiteY420" fmla="*/ 4896280 h 6852469"/>
              <a:gd name="connsiteX421" fmla="*/ 1204574 w 2815098"/>
              <a:gd name="connsiteY421" fmla="*/ 4866968 h 6852469"/>
              <a:gd name="connsiteX422" fmla="*/ 1187429 w 2815098"/>
              <a:gd name="connsiteY422" fmla="*/ 4854248 h 6852469"/>
              <a:gd name="connsiteX423" fmla="*/ 1204574 w 2815098"/>
              <a:gd name="connsiteY423" fmla="*/ 4849823 h 6852469"/>
              <a:gd name="connsiteX424" fmla="*/ 1183558 w 2815098"/>
              <a:gd name="connsiteY424" fmla="*/ 4824935 h 6852469"/>
              <a:gd name="connsiteX425" fmla="*/ 1204574 w 2815098"/>
              <a:gd name="connsiteY425" fmla="*/ 4816639 h 6852469"/>
              <a:gd name="connsiteX426" fmla="*/ 1208999 w 2815098"/>
              <a:gd name="connsiteY426" fmla="*/ 4750271 h 6852469"/>
              <a:gd name="connsiteX427" fmla="*/ 1196278 w 2815098"/>
              <a:gd name="connsiteY427" fmla="*/ 4796176 h 6852469"/>
              <a:gd name="connsiteX428" fmla="*/ 1196278 w 2815098"/>
              <a:gd name="connsiteY428" fmla="*/ 4766863 h 6852469"/>
              <a:gd name="connsiteX429" fmla="*/ 1183558 w 2815098"/>
              <a:gd name="connsiteY429" fmla="*/ 4745847 h 6852469"/>
              <a:gd name="connsiteX430" fmla="*/ 1175262 w 2815098"/>
              <a:gd name="connsiteY430" fmla="*/ 4775159 h 6852469"/>
              <a:gd name="connsiteX431" fmla="*/ 1166966 w 2815098"/>
              <a:gd name="connsiteY431" fmla="*/ 4683904 h 6852469"/>
              <a:gd name="connsiteX432" fmla="*/ 1137654 w 2815098"/>
              <a:gd name="connsiteY432" fmla="*/ 4692200 h 6852469"/>
              <a:gd name="connsiteX433" fmla="*/ 1137654 w 2815098"/>
              <a:gd name="connsiteY433" fmla="*/ 4725384 h 6852469"/>
              <a:gd name="connsiteX434" fmla="*/ 1154799 w 2815098"/>
              <a:gd name="connsiteY434" fmla="*/ 4725384 h 6852469"/>
              <a:gd name="connsiteX435" fmla="*/ 1154799 w 2815098"/>
              <a:gd name="connsiteY435" fmla="*/ 4783455 h 6852469"/>
              <a:gd name="connsiteX436" fmla="*/ 1137654 w 2815098"/>
              <a:gd name="connsiteY436" fmla="*/ 4750271 h 6852469"/>
              <a:gd name="connsiteX437" fmla="*/ 1133229 w 2815098"/>
              <a:gd name="connsiteY437" fmla="*/ 4808343 h 6852469"/>
              <a:gd name="connsiteX438" fmla="*/ 1145950 w 2815098"/>
              <a:gd name="connsiteY438" fmla="*/ 4808343 h 6852469"/>
              <a:gd name="connsiteX439" fmla="*/ 1145950 w 2815098"/>
              <a:gd name="connsiteY439" fmla="*/ 4841527 h 6852469"/>
              <a:gd name="connsiteX440" fmla="*/ 1137654 w 2815098"/>
              <a:gd name="connsiteY440" fmla="*/ 4828807 h 6852469"/>
              <a:gd name="connsiteX441" fmla="*/ 1133229 w 2815098"/>
              <a:gd name="connsiteY441" fmla="*/ 4866415 h 6852469"/>
              <a:gd name="connsiteX442" fmla="*/ 1150374 w 2815098"/>
              <a:gd name="connsiteY442" fmla="*/ 4870839 h 6852469"/>
              <a:gd name="connsiteX443" fmla="*/ 1145950 w 2815098"/>
              <a:gd name="connsiteY443" fmla="*/ 4933336 h 6852469"/>
              <a:gd name="connsiteX444" fmla="*/ 1128805 w 2815098"/>
              <a:gd name="connsiteY444" fmla="*/ 4928911 h 6852469"/>
              <a:gd name="connsiteX445" fmla="*/ 1120509 w 2815098"/>
              <a:gd name="connsiteY445" fmla="*/ 4945503 h 6852469"/>
              <a:gd name="connsiteX446" fmla="*/ 1141525 w 2815098"/>
              <a:gd name="connsiteY446" fmla="*/ 4966520 h 6852469"/>
              <a:gd name="connsiteX447" fmla="*/ 1133229 w 2815098"/>
              <a:gd name="connsiteY447" fmla="*/ 4970944 h 6852469"/>
              <a:gd name="connsiteX448" fmla="*/ 1137654 w 2815098"/>
              <a:gd name="connsiteY448" fmla="*/ 5095937 h 6852469"/>
              <a:gd name="connsiteX449" fmla="*/ 1124933 w 2815098"/>
              <a:gd name="connsiteY449" fmla="*/ 5104233 h 6852469"/>
              <a:gd name="connsiteX450" fmla="*/ 1103917 w 2815098"/>
              <a:gd name="connsiteY450" fmla="*/ 5091512 h 6852469"/>
              <a:gd name="connsiteX451" fmla="*/ 1108341 w 2815098"/>
              <a:gd name="connsiteY451" fmla="*/ 5149584 h 6852469"/>
              <a:gd name="connsiteX452" fmla="*/ 1100045 w 2815098"/>
              <a:gd name="connsiteY452" fmla="*/ 5149584 h 6852469"/>
              <a:gd name="connsiteX453" fmla="*/ 1095621 w 2815098"/>
              <a:gd name="connsiteY453" fmla="*/ 5448792 h 6852469"/>
              <a:gd name="connsiteX454" fmla="*/ 1074604 w 2815098"/>
              <a:gd name="connsiteY454" fmla="*/ 5419480 h 6852469"/>
              <a:gd name="connsiteX455" fmla="*/ 1087325 w 2815098"/>
              <a:gd name="connsiteY455" fmla="*/ 5406759 h 6852469"/>
              <a:gd name="connsiteX456" fmla="*/ 1070180 w 2815098"/>
              <a:gd name="connsiteY456" fmla="*/ 5369150 h 6852469"/>
              <a:gd name="connsiteX457" fmla="*/ 1082900 w 2815098"/>
              <a:gd name="connsiteY457" fmla="*/ 5348134 h 6852469"/>
              <a:gd name="connsiteX458" fmla="*/ 1053588 w 2815098"/>
              <a:gd name="connsiteY458" fmla="*/ 5098702 h 6852469"/>
              <a:gd name="connsiteX459" fmla="*/ 1049163 w 2815098"/>
              <a:gd name="connsiteY459" fmla="*/ 5036206 h 6852469"/>
              <a:gd name="connsiteX460" fmla="*/ 1061884 w 2815098"/>
              <a:gd name="connsiteY460" fmla="*/ 4965413 h 6852469"/>
              <a:gd name="connsiteX461" fmla="*/ 1053588 w 2815098"/>
              <a:gd name="connsiteY461" fmla="*/ 4603709 h 6852469"/>
              <a:gd name="connsiteX462" fmla="*/ 1032571 w 2815098"/>
              <a:gd name="connsiteY462" fmla="*/ 4612005 h 6852469"/>
              <a:gd name="connsiteX463" fmla="*/ 1049716 w 2815098"/>
              <a:gd name="connsiteY463" fmla="*/ 4624726 h 6852469"/>
              <a:gd name="connsiteX464" fmla="*/ 1032571 w 2815098"/>
              <a:gd name="connsiteY464" fmla="*/ 4620301 h 6852469"/>
              <a:gd name="connsiteX465" fmla="*/ 1032571 w 2815098"/>
              <a:gd name="connsiteY465" fmla="*/ 4649614 h 6852469"/>
              <a:gd name="connsiteX466" fmla="*/ 1049716 w 2815098"/>
              <a:gd name="connsiteY466" fmla="*/ 4645189 h 6852469"/>
              <a:gd name="connsiteX467" fmla="*/ 1028700 w 2815098"/>
              <a:gd name="connsiteY467" fmla="*/ 4649614 h 6852469"/>
              <a:gd name="connsiteX468" fmla="*/ 1033124 w 2815098"/>
              <a:gd name="connsiteY468" fmla="*/ 4670630 h 6852469"/>
              <a:gd name="connsiteX469" fmla="*/ 1012108 w 2815098"/>
              <a:gd name="connsiteY469" fmla="*/ 4678926 h 6852469"/>
              <a:gd name="connsiteX470" fmla="*/ 1016533 w 2815098"/>
              <a:gd name="connsiteY470" fmla="*/ 4649614 h 6852469"/>
              <a:gd name="connsiteX471" fmla="*/ 1012108 w 2815098"/>
              <a:gd name="connsiteY471" fmla="*/ 4654038 h 6852469"/>
              <a:gd name="connsiteX472" fmla="*/ 1003812 w 2815098"/>
              <a:gd name="connsiteY472" fmla="*/ 4641318 h 6852469"/>
              <a:gd name="connsiteX473" fmla="*/ 999387 w 2815098"/>
              <a:gd name="connsiteY473" fmla="*/ 4695518 h 6852469"/>
              <a:gd name="connsiteX474" fmla="*/ 986667 w 2815098"/>
              <a:gd name="connsiteY474" fmla="*/ 4791198 h 6852469"/>
              <a:gd name="connsiteX475" fmla="*/ 991092 w 2815098"/>
              <a:gd name="connsiteY475" fmla="*/ 4774606 h 6852469"/>
              <a:gd name="connsiteX476" fmla="*/ 1033124 w 2815098"/>
              <a:gd name="connsiteY476" fmla="*/ 4770182 h 6852469"/>
              <a:gd name="connsiteX477" fmla="*/ 1015979 w 2815098"/>
              <a:gd name="connsiteY477" fmla="*/ 4774606 h 6852469"/>
              <a:gd name="connsiteX478" fmla="*/ 1036996 w 2815098"/>
              <a:gd name="connsiteY478" fmla="*/ 4791198 h 6852469"/>
              <a:gd name="connsiteX479" fmla="*/ 998834 w 2815098"/>
              <a:gd name="connsiteY479" fmla="*/ 4812215 h 6852469"/>
              <a:gd name="connsiteX480" fmla="*/ 1011555 w 2815098"/>
              <a:gd name="connsiteY480" fmla="*/ 4820511 h 6852469"/>
              <a:gd name="connsiteX481" fmla="*/ 994410 w 2815098"/>
              <a:gd name="connsiteY481" fmla="*/ 4837103 h 6852469"/>
              <a:gd name="connsiteX482" fmla="*/ 998834 w 2815098"/>
              <a:gd name="connsiteY482" fmla="*/ 4853695 h 6852469"/>
              <a:gd name="connsiteX483" fmla="*/ 956802 w 2815098"/>
              <a:gd name="connsiteY483" fmla="*/ 5119718 h 6852469"/>
              <a:gd name="connsiteX484" fmla="*/ 969522 w 2815098"/>
              <a:gd name="connsiteY484" fmla="*/ 5124143 h 6852469"/>
              <a:gd name="connsiteX485" fmla="*/ 956802 w 2815098"/>
              <a:gd name="connsiteY485" fmla="*/ 5211527 h 6852469"/>
              <a:gd name="connsiteX486" fmla="*/ 935785 w 2815098"/>
              <a:gd name="connsiteY486" fmla="*/ 5319928 h 6852469"/>
              <a:gd name="connsiteX487" fmla="*/ 910344 w 2815098"/>
              <a:gd name="connsiteY487" fmla="*/ 5332648 h 6852469"/>
              <a:gd name="connsiteX488" fmla="*/ 914769 w 2815098"/>
              <a:gd name="connsiteY488" fmla="*/ 5307760 h 6852469"/>
              <a:gd name="connsiteX489" fmla="*/ 902048 w 2815098"/>
              <a:gd name="connsiteY489" fmla="*/ 5312185 h 6852469"/>
              <a:gd name="connsiteX490" fmla="*/ 893752 w 2815098"/>
              <a:gd name="connsiteY490" fmla="*/ 5282873 h 6852469"/>
              <a:gd name="connsiteX491" fmla="*/ 914769 w 2815098"/>
              <a:gd name="connsiteY491" fmla="*/ 5278448 h 6852469"/>
              <a:gd name="connsiteX492" fmla="*/ 902048 w 2815098"/>
              <a:gd name="connsiteY492" fmla="*/ 5215952 h 6852469"/>
              <a:gd name="connsiteX493" fmla="*/ 876607 w 2815098"/>
              <a:gd name="connsiteY493" fmla="*/ 5220376 h 6852469"/>
              <a:gd name="connsiteX494" fmla="*/ 855591 w 2815098"/>
              <a:gd name="connsiteY494" fmla="*/ 5286744 h 6852469"/>
              <a:gd name="connsiteX495" fmla="*/ 863887 w 2815098"/>
              <a:gd name="connsiteY495" fmla="*/ 5311632 h 6852469"/>
              <a:gd name="connsiteX496" fmla="*/ 846742 w 2815098"/>
              <a:gd name="connsiteY496" fmla="*/ 5344816 h 6852469"/>
              <a:gd name="connsiteX497" fmla="*/ 851166 w 2815098"/>
              <a:gd name="connsiteY497" fmla="*/ 4891303 h 6852469"/>
              <a:gd name="connsiteX498" fmla="*/ 859462 w 2815098"/>
              <a:gd name="connsiteY498" fmla="*/ 4824935 h 6852469"/>
              <a:gd name="connsiteX499" fmla="*/ 842317 w 2815098"/>
              <a:gd name="connsiteY499" fmla="*/ 4858119 h 6852469"/>
              <a:gd name="connsiteX500" fmla="*/ 816876 w 2815098"/>
              <a:gd name="connsiteY500" fmla="*/ 4858119 h 6852469"/>
              <a:gd name="connsiteX501" fmla="*/ 808580 w 2815098"/>
              <a:gd name="connsiteY501" fmla="*/ 4820511 h 6852469"/>
              <a:gd name="connsiteX502" fmla="*/ 791435 w 2815098"/>
              <a:gd name="connsiteY502" fmla="*/ 4824935 h 6852469"/>
              <a:gd name="connsiteX503" fmla="*/ 812452 w 2815098"/>
              <a:gd name="connsiteY503" fmla="*/ 4816639 h 6852469"/>
              <a:gd name="connsiteX504" fmla="*/ 816876 w 2815098"/>
              <a:gd name="connsiteY504" fmla="*/ 4750271 h 6852469"/>
              <a:gd name="connsiteX505" fmla="*/ 808580 w 2815098"/>
              <a:gd name="connsiteY505" fmla="*/ 4754696 h 6852469"/>
              <a:gd name="connsiteX506" fmla="*/ 795860 w 2815098"/>
              <a:gd name="connsiteY506" fmla="*/ 4729808 h 6852469"/>
              <a:gd name="connsiteX507" fmla="*/ 816876 w 2815098"/>
              <a:gd name="connsiteY507" fmla="*/ 4738104 h 6852469"/>
              <a:gd name="connsiteX508" fmla="*/ 816876 w 2815098"/>
              <a:gd name="connsiteY508" fmla="*/ 4692200 h 6852469"/>
              <a:gd name="connsiteX509" fmla="*/ 812452 w 2815098"/>
              <a:gd name="connsiteY509" fmla="*/ 4708792 h 6852469"/>
              <a:gd name="connsiteX510" fmla="*/ 791435 w 2815098"/>
              <a:gd name="connsiteY510" fmla="*/ 4704367 h 6852469"/>
              <a:gd name="connsiteX511" fmla="*/ 795860 w 2815098"/>
              <a:gd name="connsiteY511" fmla="*/ 4654591 h 6852469"/>
              <a:gd name="connsiteX512" fmla="*/ 800284 w 2815098"/>
              <a:gd name="connsiteY512" fmla="*/ 4633575 h 6852469"/>
              <a:gd name="connsiteX513" fmla="*/ 821301 w 2815098"/>
              <a:gd name="connsiteY513" fmla="*/ 4629150 h 6852469"/>
              <a:gd name="connsiteX514" fmla="*/ 821301 w 2815098"/>
              <a:gd name="connsiteY514" fmla="*/ 4604262 h 6852469"/>
              <a:gd name="connsiteX515" fmla="*/ 804156 w 2815098"/>
              <a:gd name="connsiteY515" fmla="*/ 4616983 h 6852469"/>
              <a:gd name="connsiteX516" fmla="*/ 799731 w 2815098"/>
              <a:gd name="connsiteY516" fmla="*/ 4608687 h 6852469"/>
              <a:gd name="connsiteX517" fmla="*/ 820748 w 2815098"/>
              <a:gd name="connsiteY517" fmla="*/ 4600391 h 6852469"/>
              <a:gd name="connsiteX518" fmla="*/ 803603 w 2815098"/>
              <a:gd name="connsiteY518" fmla="*/ 4550615 h 6852469"/>
              <a:gd name="connsiteX519" fmla="*/ 816323 w 2815098"/>
              <a:gd name="connsiteY519" fmla="*/ 4488119 h 6852469"/>
              <a:gd name="connsiteX520" fmla="*/ 803603 w 2815098"/>
              <a:gd name="connsiteY520" fmla="*/ 4492543 h 6852469"/>
              <a:gd name="connsiteX521" fmla="*/ 816323 w 2815098"/>
              <a:gd name="connsiteY521" fmla="*/ 4475951 h 6852469"/>
              <a:gd name="connsiteX522" fmla="*/ 803603 w 2815098"/>
              <a:gd name="connsiteY522" fmla="*/ 4471527 h 6852469"/>
              <a:gd name="connsiteX523" fmla="*/ 790882 w 2815098"/>
              <a:gd name="connsiteY523" fmla="*/ 4371975 h 6852469"/>
              <a:gd name="connsiteX524" fmla="*/ 808027 w 2815098"/>
              <a:gd name="connsiteY524" fmla="*/ 4359255 h 6852469"/>
              <a:gd name="connsiteX525" fmla="*/ 790882 w 2815098"/>
              <a:gd name="connsiteY525" fmla="*/ 4350959 h 6852469"/>
              <a:gd name="connsiteX526" fmla="*/ 782586 w 2815098"/>
              <a:gd name="connsiteY526" fmla="*/ 4392439 h 6852469"/>
              <a:gd name="connsiteX527" fmla="*/ 782586 w 2815098"/>
              <a:gd name="connsiteY527" fmla="*/ 4359255 h 6852469"/>
              <a:gd name="connsiteX528" fmla="*/ 769866 w 2815098"/>
              <a:gd name="connsiteY528" fmla="*/ 4346534 h 6852469"/>
              <a:gd name="connsiteX529" fmla="*/ 774290 w 2815098"/>
              <a:gd name="connsiteY529" fmla="*/ 4188358 h 6852469"/>
              <a:gd name="connsiteX530" fmla="*/ 757145 w 2815098"/>
              <a:gd name="connsiteY530" fmla="*/ 4279613 h 6852469"/>
              <a:gd name="connsiteX531" fmla="*/ 769866 w 2815098"/>
              <a:gd name="connsiteY531" fmla="*/ 4296205 h 6852469"/>
              <a:gd name="connsiteX532" fmla="*/ 757145 w 2815098"/>
              <a:gd name="connsiteY532" fmla="*/ 4300630 h 6852469"/>
              <a:gd name="connsiteX533" fmla="*/ 765441 w 2815098"/>
              <a:gd name="connsiteY533" fmla="*/ 4363126 h 6852469"/>
              <a:gd name="connsiteX534" fmla="*/ 765441 w 2815098"/>
              <a:gd name="connsiteY534" fmla="*/ 4450510 h 6852469"/>
              <a:gd name="connsiteX535" fmla="*/ 752721 w 2815098"/>
              <a:gd name="connsiteY535" fmla="*/ 4454935 h 6852469"/>
              <a:gd name="connsiteX536" fmla="*/ 757145 w 2815098"/>
              <a:gd name="connsiteY536" fmla="*/ 4704367 h 6852469"/>
              <a:gd name="connsiteX537" fmla="*/ 748849 w 2815098"/>
              <a:gd name="connsiteY537" fmla="*/ 4696071 h 6852469"/>
              <a:gd name="connsiteX538" fmla="*/ 736129 w 2815098"/>
              <a:gd name="connsiteY538" fmla="*/ 4824935 h 6852469"/>
              <a:gd name="connsiteX539" fmla="*/ 757145 w 2815098"/>
              <a:gd name="connsiteY539" fmla="*/ 4833231 h 6852469"/>
              <a:gd name="connsiteX540" fmla="*/ 731704 w 2815098"/>
              <a:gd name="connsiteY540" fmla="*/ 4845952 h 6852469"/>
              <a:gd name="connsiteX541" fmla="*/ 752721 w 2815098"/>
              <a:gd name="connsiteY541" fmla="*/ 4945503 h 6852469"/>
              <a:gd name="connsiteX542" fmla="*/ 752721 w 2815098"/>
              <a:gd name="connsiteY542" fmla="*/ 4986983 h 6852469"/>
              <a:gd name="connsiteX543" fmla="*/ 735576 w 2815098"/>
              <a:gd name="connsiteY543" fmla="*/ 4986983 h 6852469"/>
              <a:gd name="connsiteX544" fmla="*/ 735576 w 2815098"/>
              <a:gd name="connsiteY544" fmla="*/ 5028463 h 6852469"/>
              <a:gd name="connsiteX545" fmla="*/ 727280 w 2815098"/>
              <a:gd name="connsiteY545" fmla="*/ 5049479 h 6852469"/>
              <a:gd name="connsiteX546" fmla="*/ 718984 w 2815098"/>
              <a:gd name="connsiteY546" fmla="*/ 5041183 h 6852469"/>
              <a:gd name="connsiteX547" fmla="*/ 714559 w 2815098"/>
              <a:gd name="connsiteY547" fmla="*/ 5062200 h 6852469"/>
              <a:gd name="connsiteX548" fmla="*/ 735576 w 2815098"/>
              <a:gd name="connsiteY548" fmla="*/ 5078792 h 6852469"/>
              <a:gd name="connsiteX549" fmla="*/ 748296 w 2815098"/>
              <a:gd name="connsiteY549" fmla="*/ 5066071 h 6852469"/>
              <a:gd name="connsiteX550" fmla="*/ 748296 w 2815098"/>
              <a:gd name="connsiteY550" fmla="*/ 5087088 h 6852469"/>
              <a:gd name="connsiteX551" fmla="*/ 727280 w 2815098"/>
              <a:gd name="connsiteY551" fmla="*/ 5099808 h 6852469"/>
              <a:gd name="connsiteX552" fmla="*/ 752721 w 2815098"/>
              <a:gd name="connsiteY552" fmla="*/ 5099808 h 6852469"/>
              <a:gd name="connsiteX553" fmla="*/ 748296 w 2815098"/>
              <a:gd name="connsiteY553" fmla="*/ 5129121 h 6852469"/>
              <a:gd name="connsiteX554" fmla="*/ 731151 w 2815098"/>
              <a:gd name="connsiteY554" fmla="*/ 5116400 h 6852469"/>
              <a:gd name="connsiteX555" fmla="*/ 726727 w 2815098"/>
              <a:gd name="connsiteY555" fmla="*/ 5166176 h 6852469"/>
              <a:gd name="connsiteX556" fmla="*/ 701286 w 2815098"/>
              <a:gd name="connsiteY556" fmla="*/ 5174472 h 6852469"/>
              <a:gd name="connsiteX557" fmla="*/ 684141 w 2815098"/>
              <a:gd name="connsiteY557" fmla="*/ 5420032 h 6852469"/>
              <a:gd name="connsiteX558" fmla="*/ 666996 w 2815098"/>
              <a:gd name="connsiteY558" fmla="*/ 5465937 h 6852469"/>
              <a:gd name="connsiteX559" fmla="*/ 675292 w 2815098"/>
              <a:gd name="connsiteY559" fmla="*/ 5436624 h 6852469"/>
              <a:gd name="connsiteX560" fmla="*/ 688012 w 2815098"/>
              <a:gd name="connsiteY560" fmla="*/ 5502992 h 6852469"/>
              <a:gd name="connsiteX561" fmla="*/ 679716 w 2815098"/>
              <a:gd name="connsiteY561" fmla="*/ 5524009 h 6852469"/>
              <a:gd name="connsiteX562" fmla="*/ 666996 w 2815098"/>
              <a:gd name="connsiteY562" fmla="*/ 5469808 h 6852469"/>
              <a:gd name="connsiteX563" fmla="*/ 645979 w 2815098"/>
              <a:gd name="connsiteY563" fmla="*/ 5794457 h 6852469"/>
              <a:gd name="connsiteX564" fmla="*/ 603946 w 2815098"/>
              <a:gd name="connsiteY564" fmla="*/ 5794457 h 6852469"/>
              <a:gd name="connsiteX565" fmla="*/ 608371 w 2815098"/>
              <a:gd name="connsiteY565" fmla="*/ 5644577 h 6852469"/>
              <a:gd name="connsiteX566" fmla="*/ 642108 w 2815098"/>
              <a:gd name="connsiteY566" fmla="*/ 5631856 h 6852469"/>
              <a:gd name="connsiteX567" fmla="*/ 616667 w 2815098"/>
              <a:gd name="connsiteY567" fmla="*/ 5602544 h 6852469"/>
              <a:gd name="connsiteX568" fmla="*/ 612242 w 2815098"/>
              <a:gd name="connsiteY568" fmla="*/ 5573231 h 6852469"/>
              <a:gd name="connsiteX569" fmla="*/ 629387 w 2815098"/>
              <a:gd name="connsiteY569" fmla="*/ 5564935 h 6852469"/>
              <a:gd name="connsiteX570" fmla="*/ 612242 w 2815098"/>
              <a:gd name="connsiteY570" fmla="*/ 5560511 h 6852469"/>
              <a:gd name="connsiteX571" fmla="*/ 612242 w 2815098"/>
              <a:gd name="connsiteY571" fmla="*/ 5473127 h 6852469"/>
              <a:gd name="connsiteX572" fmla="*/ 595097 w 2815098"/>
              <a:gd name="connsiteY572" fmla="*/ 5564382 h 6852469"/>
              <a:gd name="connsiteX573" fmla="*/ 553064 w 2815098"/>
              <a:gd name="connsiteY573" fmla="*/ 5489719 h 6852469"/>
              <a:gd name="connsiteX574" fmla="*/ 565785 w 2815098"/>
              <a:gd name="connsiteY574" fmla="*/ 5356430 h 6852469"/>
              <a:gd name="connsiteX575" fmla="*/ 557489 w 2815098"/>
              <a:gd name="connsiteY575" fmla="*/ 5335414 h 6852469"/>
              <a:gd name="connsiteX576" fmla="*/ 582930 w 2815098"/>
              <a:gd name="connsiteY576" fmla="*/ 5335414 h 6852469"/>
              <a:gd name="connsiteX577" fmla="*/ 549193 w 2815098"/>
              <a:gd name="connsiteY577" fmla="*/ 5269046 h 6852469"/>
              <a:gd name="connsiteX578" fmla="*/ 549193 w 2815098"/>
              <a:gd name="connsiteY578" fmla="*/ 5323246 h 6852469"/>
              <a:gd name="connsiteX579" fmla="*/ 557489 w 2815098"/>
              <a:gd name="connsiteY579" fmla="*/ 5318822 h 6852469"/>
              <a:gd name="connsiteX580" fmla="*/ 540344 w 2815098"/>
              <a:gd name="connsiteY580" fmla="*/ 5485294 h 6852469"/>
              <a:gd name="connsiteX581" fmla="*/ 514903 w 2815098"/>
              <a:gd name="connsiteY581" fmla="*/ 5714263 h 6852469"/>
              <a:gd name="connsiteX582" fmla="*/ 485591 w 2815098"/>
              <a:gd name="connsiteY582" fmla="*/ 5709838 h 6852469"/>
              <a:gd name="connsiteX583" fmla="*/ 481166 w 2815098"/>
              <a:gd name="connsiteY583" fmla="*/ 5680526 h 6852469"/>
              <a:gd name="connsiteX584" fmla="*/ 489462 w 2815098"/>
              <a:gd name="connsiteY584" fmla="*/ 5618029 h 6852469"/>
              <a:gd name="connsiteX585" fmla="*/ 476742 w 2815098"/>
              <a:gd name="connsiteY585" fmla="*/ 5597013 h 6852469"/>
              <a:gd name="connsiteX586" fmla="*/ 468446 w 2815098"/>
              <a:gd name="connsiteY586" fmla="*/ 5613605 h 6852469"/>
              <a:gd name="connsiteX587" fmla="*/ 481166 w 2815098"/>
              <a:gd name="connsiteY587" fmla="*/ 5600885 h 6852469"/>
              <a:gd name="connsiteX588" fmla="*/ 472870 w 2815098"/>
              <a:gd name="connsiteY588" fmla="*/ 5621901 h 6852469"/>
              <a:gd name="connsiteX589" fmla="*/ 485591 w 2815098"/>
              <a:gd name="connsiteY589" fmla="*/ 5646789 h 6852469"/>
              <a:gd name="connsiteX590" fmla="*/ 460150 w 2815098"/>
              <a:gd name="connsiteY590" fmla="*/ 5651213 h 6852469"/>
              <a:gd name="connsiteX591" fmla="*/ 443005 w 2815098"/>
              <a:gd name="connsiteY591" fmla="*/ 5534517 h 6852469"/>
              <a:gd name="connsiteX592" fmla="*/ 425860 w 2815098"/>
              <a:gd name="connsiteY592" fmla="*/ 5738045 h 6852469"/>
              <a:gd name="connsiteX593" fmla="*/ 400419 w 2815098"/>
              <a:gd name="connsiteY593" fmla="*/ 5904517 h 6852469"/>
              <a:gd name="connsiteX594" fmla="*/ 383274 w 2815098"/>
              <a:gd name="connsiteY594" fmla="*/ 5904517 h 6852469"/>
              <a:gd name="connsiteX595" fmla="*/ 395994 w 2815098"/>
              <a:gd name="connsiteY595" fmla="*/ 5908941 h 6852469"/>
              <a:gd name="connsiteX596" fmla="*/ 391570 w 2815098"/>
              <a:gd name="connsiteY596" fmla="*/ 5933829 h 6852469"/>
              <a:gd name="connsiteX597" fmla="*/ 387145 w 2815098"/>
              <a:gd name="connsiteY597" fmla="*/ 5917237 h 6852469"/>
              <a:gd name="connsiteX598" fmla="*/ 382721 w 2815098"/>
              <a:gd name="connsiteY598" fmla="*/ 5967013 h 6852469"/>
              <a:gd name="connsiteX599" fmla="*/ 361704 w 2815098"/>
              <a:gd name="connsiteY599" fmla="*/ 5967013 h 6852469"/>
              <a:gd name="connsiteX600" fmla="*/ 378849 w 2815098"/>
              <a:gd name="connsiteY600" fmla="*/ 5871333 h 6852469"/>
              <a:gd name="connsiteX601" fmla="*/ 378849 w 2815098"/>
              <a:gd name="connsiteY601" fmla="*/ 5829853 h 6852469"/>
              <a:gd name="connsiteX602" fmla="*/ 378849 w 2815098"/>
              <a:gd name="connsiteY602" fmla="*/ 5746894 h 6852469"/>
              <a:gd name="connsiteX603" fmla="*/ 370553 w 2815098"/>
              <a:gd name="connsiteY603" fmla="*/ 5746894 h 6852469"/>
              <a:gd name="connsiteX604" fmla="*/ 324096 w 2815098"/>
              <a:gd name="connsiteY604" fmla="*/ 6233591 h 6852469"/>
              <a:gd name="connsiteX605" fmla="*/ 324096 w 2815098"/>
              <a:gd name="connsiteY605" fmla="*/ 6067118 h 6852469"/>
              <a:gd name="connsiteX606" fmla="*/ 306951 w 2815098"/>
              <a:gd name="connsiteY606" fmla="*/ 6050526 h 6852469"/>
              <a:gd name="connsiteX607" fmla="*/ 311375 w 2815098"/>
              <a:gd name="connsiteY607" fmla="*/ 6017342 h 6852469"/>
              <a:gd name="connsiteX608" fmla="*/ 328520 w 2815098"/>
              <a:gd name="connsiteY608" fmla="*/ 5992455 h 6852469"/>
              <a:gd name="connsiteX609" fmla="*/ 311375 w 2815098"/>
              <a:gd name="connsiteY609" fmla="*/ 5984159 h 6852469"/>
              <a:gd name="connsiteX610" fmla="*/ 332392 w 2815098"/>
              <a:gd name="connsiteY610" fmla="*/ 5888478 h 6852469"/>
              <a:gd name="connsiteX611" fmla="*/ 319671 w 2815098"/>
              <a:gd name="connsiteY611" fmla="*/ 5888478 h 6852469"/>
              <a:gd name="connsiteX612" fmla="*/ 319671 w 2815098"/>
              <a:gd name="connsiteY612" fmla="*/ 5859165 h 6852469"/>
              <a:gd name="connsiteX613" fmla="*/ 336816 w 2815098"/>
              <a:gd name="connsiteY613" fmla="*/ 5854741 h 6852469"/>
              <a:gd name="connsiteX614" fmla="*/ 324096 w 2815098"/>
              <a:gd name="connsiteY614" fmla="*/ 5846445 h 6852469"/>
              <a:gd name="connsiteX615" fmla="*/ 336816 w 2815098"/>
              <a:gd name="connsiteY615" fmla="*/ 5655085 h 6852469"/>
              <a:gd name="connsiteX616" fmla="*/ 328520 w 2815098"/>
              <a:gd name="connsiteY616" fmla="*/ 5642364 h 6852469"/>
              <a:gd name="connsiteX617" fmla="*/ 353961 w 2815098"/>
              <a:gd name="connsiteY617" fmla="*/ 5533964 h 6852469"/>
              <a:gd name="connsiteX618" fmla="*/ 336816 w 2815098"/>
              <a:gd name="connsiteY618" fmla="*/ 5296699 h 6852469"/>
              <a:gd name="connsiteX619" fmla="*/ 324096 w 2815098"/>
              <a:gd name="connsiteY619" fmla="*/ 5421692 h 6852469"/>
              <a:gd name="connsiteX620" fmla="*/ 298655 w 2815098"/>
              <a:gd name="connsiteY620" fmla="*/ 5408971 h 6852469"/>
              <a:gd name="connsiteX621" fmla="*/ 303079 w 2815098"/>
              <a:gd name="connsiteY621" fmla="*/ 5042842 h 6852469"/>
              <a:gd name="connsiteX622" fmla="*/ 328520 w 2815098"/>
              <a:gd name="connsiteY622" fmla="*/ 5038418 h 6852469"/>
              <a:gd name="connsiteX623" fmla="*/ 328520 w 2815098"/>
              <a:gd name="connsiteY623" fmla="*/ 5025698 h 6852469"/>
              <a:gd name="connsiteX624" fmla="*/ 324096 w 2815098"/>
              <a:gd name="connsiteY624" fmla="*/ 5030122 h 6852469"/>
              <a:gd name="connsiteX625" fmla="*/ 306951 w 2815098"/>
              <a:gd name="connsiteY625" fmla="*/ 5000810 h 6852469"/>
              <a:gd name="connsiteX626" fmla="*/ 324096 w 2815098"/>
              <a:gd name="connsiteY626" fmla="*/ 5009106 h 6852469"/>
              <a:gd name="connsiteX627" fmla="*/ 328520 w 2815098"/>
              <a:gd name="connsiteY627" fmla="*/ 4963201 h 6852469"/>
              <a:gd name="connsiteX628" fmla="*/ 315800 w 2815098"/>
              <a:gd name="connsiteY628" fmla="*/ 4992514 h 6852469"/>
              <a:gd name="connsiteX629" fmla="*/ 315800 w 2815098"/>
              <a:gd name="connsiteY629" fmla="*/ 4909554 h 6852469"/>
              <a:gd name="connsiteX630" fmla="*/ 324096 w 2815098"/>
              <a:gd name="connsiteY630" fmla="*/ 4938866 h 6852469"/>
              <a:gd name="connsiteX631" fmla="*/ 341241 w 2815098"/>
              <a:gd name="connsiteY631" fmla="*/ 4813874 h 6852469"/>
              <a:gd name="connsiteX632" fmla="*/ 358386 w 2815098"/>
              <a:gd name="connsiteY632" fmla="*/ 4809449 h 6852469"/>
              <a:gd name="connsiteX633" fmla="*/ 345665 w 2815098"/>
              <a:gd name="connsiteY633" fmla="*/ 4730361 h 6852469"/>
              <a:gd name="connsiteX634" fmla="*/ 328520 w 2815098"/>
              <a:gd name="connsiteY634" fmla="*/ 4871946 h 6852469"/>
              <a:gd name="connsiteX635" fmla="*/ 299208 w 2815098"/>
              <a:gd name="connsiteY635" fmla="*/ 4867521 h 6852469"/>
              <a:gd name="connsiteX636" fmla="*/ 320224 w 2815098"/>
              <a:gd name="connsiteY636" fmla="*/ 4846504 h 6852469"/>
              <a:gd name="connsiteX637" fmla="*/ 303079 w 2815098"/>
              <a:gd name="connsiteY637" fmla="*/ 4838209 h 6852469"/>
              <a:gd name="connsiteX638" fmla="*/ 307504 w 2815098"/>
              <a:gd name="connsiteY638" fmla="*/ 4392992 h 6852469"/>
              <a:gd name="connsiteX639" fmla="*/ 273767 w 2815098"/>
              <a:gd name="connsiteY639" fmla="*/ 4655144 h 6852469"/>
              <a:gd name="connsiteX640" fmla="*/ 282063 w 2815098"/>
              <a:gd name="connsiteY640" fmla="*/ 4663440 h 6852469"/>
              <a:gd name="connsiteX641" fmla="*/ 252750 w 2815098"/>
              <a:gd name="connsiteY641" fmla="*/ 4833784 h 6852469"/>
              <a:gd name="connsiteX642" fmla="*/ 261046 w 2815098"/>
              <a:gd name="connsiteY642" fmla="*/ 4838209 h 6852469"/>
              <a:gd name="connsiteX643" fmla="*/ 222885 w 2815098"/>
              <a:gd name="connsiteY643" fmla="*/ 4842633 h 6852469"/>
              <a:gd name="connsiteX644" fmla="*/ 227310 w 2815098"/>
              <a:gd name="connsiteY644" fmla="*/ 4826041 h 6852469"/>
              <a:gd name="connsiteX645" fmla="*/ 244454 w 2815098"/>
              <a:gd name="connsiteY645" fmla="*/ 4834337 h 6852469"/>
              <a:gd name="connsiteX646" fmla="*/ 227310 w 2815098"/>
              <a:gd name="connsiteY646" fmla="*/ 4801153 h 6852469"/>
              <a:gd name="connsiteX647" fmla="*/ 244454 w 2815098"/>
              <a:gd name="connsiteY647" fmla="*/ 4780137 h 6852469"/>
              <a:gd name="connsiteX648" fmla="*/ 223438 w 2815098"/>
              <a:gd name="connsiteY648" fmla="*/ 4767416 h 6852469"/>
              <a:gd name="connsiteX649" fmla="*/ 248879 w 2815098"/>
              <a:gd name="connsiteY649" fmla="*/ 4750824 h 6852469"/>
              <a:gd name="connsiteX650" fmla="*/ 231734 w 2815098"/>
              <a:gd name="connsiteY650" fmla="*/ 4725936 h 6852469"/>
              <a:gd name="connsiteX651" fmla="*/ 248879 w 2815098"/>
              <a:gd name="connsiteY651" fmla="*/ 4646848 h 6852469"/>
              <a:gd name="connsiteX652" fmla="*/ 248879 w 2815098"/>
              <a:gd name="connsiteY652" fmla="*/ 4592648 h 6852469"/>
              <a:gd name="connsiteX653" fmla="*/ 236159 w 2815098"/>
              <a:gd name="connsiteY653" fmla="*/ 4617536 h 6852469"/>
              <a:gd name="connsiteX654" fmla="*/ 219014 w 2815098"/>
              <a:gd name="connsiteY654" fmla="*/ 4588224 h 6852469"/>
              <a:gd name="connsiteX655" fmla="*/ 189701 w 2815098"/>
              <a:gd name="connsiteY655" fmla="*/ 4692200 h 6852469"/>
              <a:gd name="connsiteX656" fmla="*/ 189701 w 2815098"/>
              <a:gd name="connsiteY656" fmla="*/ 4866968 h 6852469"/>
              <a:gd name="connsiteX657" fmla="*/ 189701 w 2815098"/>
              <a:gd name="connsiteY657" fmla="*/ 4900152 h 6852469"/>
              <a:gd name="connsiteX658" fmla="*/ 176981 w 2815098"/>
              <a:gd name="connsiteY658" fmla="*/ 4925040 h 6852469"/>
              <a:gd name="connsiteX659" fmla="*/ 168685 w 2815098"/>
              <a:gd name="connsiteY659" fmla="*/ 5012424 h 6852469"/>
              <a:gd name="connsiteX660" fmla="*/ 181405 w 2815098"/>
              <a:gd name="connsiteY660" fmla="*/ 4999703 h 6852469"/>
              <a:gd name="connsiteX661" fmla="*/ 160389 w 2815098"/>
              <a:gd name="connsiteY661" fmla="*/ 5161751 h 6852469"/>
              <a:gd name="connsiteX662" fmla="*/ 177534 w 2815098"/>
              <a:gd name="connsiteY662" fmla="*/ 5182768 h 6852469"/>
              <a:gd name="connsiteX663" fmla="*/ 160389 w 2815098"/>
              <a:gd name="connsiteY663" fmla="*/ 5257432 h 6852469"/>
              <a:gd name="connsiteX664" fmla="*/ 173109 w 2815098"/>
              <a:gd name="connsiteY664" fmla="*/ 5257432 h 6852469"/>
              <a:gd name="connsiteX665" fmla="*/ 160389 w 2815098"/>
              <a:gd name="connsiteY665" fmla="*/ 5274024 h 6852469"/>
              <a:gd name="connsiteX666" fmla="*/ 168685 w 2815098"/>
              <a:gd name="connsiteY666" fmla="*/ 5295040 h 6852469"/>
              <a:gd name="connsiteX667" fmla="*/ 155964 w 2815098"/>
              <a:gd name="connsiteY667" fmla="*/ 5316056 h 6852469"/>
              <a:gd name="connsiteX668" fmla="*/ 168685 w 2815098"/>
              <a:gd name="connsiteY668" fmla="*/ 5324352 h 6852469"/>
              <a:gd name="connsiteX669" fmla="*/ 168685 w 2815098"/>
              <a:gd name="connsiteY669" fmla="*/ 5340944 h 6852469"/>
              <a:gd name="connsiteX670" fmla="*/ 151540 w 2815098"/>
              <a:gd name="connsiteY670" fmla="*/ 5336520 h 6852469"/>
              <a:gd name="connsiteX671" fmla="*/ 164260 w 2815098"/>
              <a:gd name="connsiteY671" fmla="*/ 5448792 h 6852469"/>
              <a:gd name="connsiteX672" fmla="*/ 143244 w 2815098"/>
              <a:gd name="connsiteY672" fmla="*/ 5478104 h 6852469"/>
              <a:gd name="connsiteX673" fmla="*/ 160389 w 2815098"/>
              <a:gd name="connsiteY673" fmla="*/ 5486400 h 6852469"/>
              <a:gd name="connsiteX674" fmla="*/ 152093 w 2815098"/>
              <a:gd name="connsiteY674" fmla="*/ 5698777 h 6852469"/>
              <a:gd name="connsiteX675" fmla="*/ 118356 w 2815098"/>
              <a:gd name="connsiteY675" fmla="*/ 5694353 h 6852469"/>
              <a:gd name="connsiteX676" fmla="*/ 147668 w 2815098"/>
              <a:gd name="connsiteY676" fmla="*/ 5669465 h 6852469"/>
              <a:gd name="connsiteX677" fmla="*/ 118356 w 2815098"/>
              <a:gd name="connsiteY677" fmla="*/ 5623560 h 6852469"/>
              <a:gd name="connsiteX678" fmla="*/ 135501 w 2815098"/>
              <a:gd name="connsiteY678" fmla="*/ 5619136 h 6852469"/>
              <a:gd name="connsiteX679" fmla="*/ 135501 w 2815098"/>
              <a:gd name="connsiteY679" fmla="*/ 5602544 h 6852469"/>
              <a:gd name="connsiteX680" fmla="*/ 122780 w 2815098"/>
              <a:gd name="connsiteY680" fmla="*/ 5598119 h 6852469"/>
              <a:gd name="connsiteX681" fmla="*/ 131076 w 2815098"/>
              <a:gd name="connsiteY681" fmla="*/ 5327671 h 6852469"/>
              <a:gd name="connsiteX682" fmla="*/ 135501 w 2815098"/>
              <a:gd name="connsiteY682" fmla="*/ 5402334 h 6852469"/>
              <a:gd name="connsiteX683" fmla="*/ 118356 w 2815098"/>
              <a:gd name="connsiteY683" fmla="*/ 5244158 h 6852469"/>
              <a:gd name="connsiteX684" fmla="*/ 143797 w 2815098"/>
              <a:gd name="connsiteY684" fmla="*/ 4753590 h 6852469"/>
              <a:gd name="connsiteX685" fmla="*/ 156517 w 2815098"/>
              <a:gd name="connsiteY685" fmla="*/ 4749165 h 6852469"/>
              <a:gd name="connsiteX686" fmla="*/ 160942 w 2815098"/>
              <a:gd name="connsiteY686" fmla="*/ 4516325 h 6852469"/>
              <a:gd name="connsiteX687" fmla="*/ 165366 w 2815098"/>
              <a:gd name="connsiteY687" fmla="*/ 4449957 h 6852469"/>
              <a:gd name="connsiteX688" fmla="*/ 152646 w 2815098"/>
              <a:gd name="connsiteY688" fmla="*/ 4445533 h 6852469"/>
              <a:gd name="connsiteX689" fmla="*/ 148221 w 2815098"/>
              <a:gd name="connsiteY689" fmla="*/ 4383036 h 6852469"/>
              <a:gd name="connsiteX690" fmla="*/ 173662 w 2815098"/>
              <a:gd name="connsiteY690" fmla="*/ 4303948 h 6852469"/>
              <a:gd name="connsiteX691" fmla="*/ 152646 w 2815098"/>
              <a:gd name="connsiteY691" fmla="*/ 4287356 h 6852469"/>
              <a:gd name="connsiteX692" fmla="*/ 181958 w 2815098"/>
              <a:gd name="connsiteY692" fmla="*/ 4266340 h 6852469"/>
              <a:gd name="connsiteX693" fmla="*/ 164813 w 2815098"/>
              <a:gd name="connsiteY693" fmla="*/ 4249748 h 6852469"/>
              <a:gd name="connsiteX694" fmla="*/ 160389 w 2815098"/>
              <a:gd name="connsiteY694" fmla="*/ 4262468 h 6852469"/>
              <a:gd name="connsiteX695" fmla="*/ 152093 w 2815098"/>
              <a:gd name="connsiteY695" fmla="*/ 4237581 h 6852469"/>
              <a:gd name="connsiteX696" fmla="*/ 169238 w 2815098"/>
              <a:gd name="connsiteY696" fmla="*/ 4237581 h 6852469"/>
              <a:gd name="connsiteX697" fmla="*/ 161495 w 2815098"/>
              <a:gd name="connsiteY697" fmla="*/ 4207162 h 6852469"/>
              <a:gd name="connsiteX698" fmla="*/ 182511 w 2815098"/>
              <a:gd name="connsiteY698" fmla="*/ 4207162 h 6852469"/>
              <a:gd name="connsiteX699" fmla="*/ 169791 w 2815098"/>
              <a:gd name="connsiteY699" fmla="*/ 4124202 h 6852469"/>
              <a:gd name="connsiteX700" fmla="*/ 174215 w 2815098"/>
              <a:gd name="connsiteY700" fmla="*/ 4020226 h 6852469"/>
              <a:gd name="connsiteX701" fmla="*/ 161495 w 2815098"/>
              <a:gd name="connsiteY701" fmla="*/ 4032947 h 6852469"/>
              <a:gd name="connsiteX702" fmla="*/ 182511 w 2815098"/>
              <a:gd name="connsiteY702" fmla="*/ 3974875 h 6852469"/>
              <a:gd name="connsiteX703" fmla="*/ 165366 w 2815098"/>
              <a:gd name="connsiteY703" fmla="*/ 3945562 h 6852469"/>
              <a:gd name="connsiteX704" fmla="*/ 173662 w 2815098"/>
              <a:gd name="connsiteY704" fmla="*/ 3887491 h 6852469"/>
              <a:gd name="connsiteX705" fmla="*/ 160942 w 2815098"/>
              <a:gd name="connsiteY705" fmla="*/ 3858178 h 6852469"/>
              <a:gd name="connsiteX706" fmla="*/ 143797 w 2815098"/>
              <a:gd name="connsiteY706" fmla="*/ 3874770 h 6852469"/>
              <a:gd name="connsiteX707" fmla="*/ 135501 w 2815098"/>
              <a:gd name="connsiteY707" fmla="*/ 3862050 h 6852469"/>
              <a:gd name="connsiteX708" fmla="*/ 148221 w 2815098"/>
              <a:gd name="connsiteY708" fmla="*/ 3899658 h 6852469"/>
              <a:gd name="connsiteX709" fmla="*/ 114484 w 2815098"/>
              <a:gd name="connsiteY709" fmla="*/ 3912379 h 6852469"/>
              <a:gd name="connsiteX710" fmla="*/ 127205 w 2815098"/>
              <a:gd name="connsiteY710" fmla="*/ 3883066 h 6852469"/>
              <a:gd name="connsiteX711" fmla="*/ 114484 w 2815098"/>
              <a:gd name="connsiteY711" fmla="*/ 3853754 h 6852469"/>
              <a:gd name="connsiteX712" fmla="*/ 156517 w 2815098"/>
              <a:gd name="connsiteY712" fmla="*/ 3853754 h 6852469"/>
              <a:gd name="connsiteX713" fmla="*/ 139372 w 2815098"/>
              <a:gd name="connsiteY713" fmla="*/ 3812274 h 6852469"/>
              <a:gd name="connsiteX714" fmla="*/ 131076 w 2815098"/>
              <a:gd name="connsiteY714" fmla="*/ 3828866 h 6852469"/>
              <a:gd name="connsiteX715" fmla="*/ 118356 w 2815098"/>
              <a:gd name="connsiteY715" fmla="*/ 3799553 h 6852469"/>
              <a:gd name="connsiteX716" fmla="*/ 139372 w 2815098"/>
              <a:gd name="connsiteY716" fmla="*/ 3807849 h 6852469"/>
              <a:gd name="connsiteX717" fmla="*/ 147668 w 2815098"/>
              <a:gd name="connsiteY717" fmla="*/ 3770241 h 6852469"/>
              <a:gd name="connsiteX718" fmla="*/ 126652 w 2815098"/>
              <a:gd name="connsiteY718" fmla="*/ 3753649 h 6852469"/>
              <a:gd name="connsiteX719" fmla="*/ 143797 w 2815098"/>
              <a:gd name="connsiteY719" fmla="*/ 3753649 h 6852469"/>
              <a:gd name="connsiteX720" fmla="*/ 143797 w 2815098"/>
              <a:gd name="connsiteY720" fmla="*/ 3728761 h 6852469"/>
              <a:gd name="connsiteX721" fmla="*/ 122780 w 2815098"/>
              <a:gd name="connsiteY721" fmla="*/ 3720465 h 6852469"/>
              <a:gd name="connsiteX722" fmla="*/ 122780 w 2815098"/>
              <a:gd name="connsiteY722" fmla="*/ 3695577 h 6852469"/>
              <a:gd name="connsiteX723" fmla="*/ 143797 w 2815098"/>
              <a:gd name="connsiteY723" fmla="*/ 3700002 h 6852469"/>
              <a:gd name="connsiteX724" fmla="*/ 135501 w 2815098"/>
              <a:gd name="connsiteY724" fmla="*/ 3666818 h 6852469"/>
              <a:gd name="connsiteX725" fmla="*/ 122780 w 2815098"/>
              <a:gd name="connsiteY725" fmla="*/ 3687834 h 6852469"/>
              <a:gd name="connsiteX726" fmla="*/ 135501 w 2815098"/>
              <a:gd name="connsiteY726" fmla="*/ 3633634 h 6852469"/>
              <a:gd name="connsiteX727" fmla="*/ 122780 w 2815098"/>
              <a:gd name="connsiteY727" fmla="*/ 3222154 h 6852469"/>
              <a:gd name="connsiteX728" fmla="*/ 131076 w 2815098"/>
              <a:gd name="connsiteY728" fmla="*/ 3201137 h 6852469"/>
              <a:gd name="connsiteX729" fmla="*/ 118356 w 2815098"/>
              <a:gd name="connsiteY729" fmla="*/ 3130345 h 6852469"/>
              <a:gd name="connsiteX730" fmla="*/ 126652 w 2815098"/>
              <a:gd name="connsiteY730" fmla="*/ 3092737 h 6852469"/>
              <a:gd name="connsiteX731" fmla="*/ 122227 w 2815098"/>
              <a:gd name="connsiteY731" fmla="*/ 3113753 h 6852469"/>
              <a:gd name="connsiteX732" fmla="*/ 130523 w 2815098"/>
              <a:gd name="connsiteY732" fmla="*/ 3080569 h 6852469"/>
              <a:gd name="connsiteX733" fmla="*/ 138819 w 2815098"/>
              <a:gd name="connsiteY733" fmla="*/ 2930689 h 6852469"/>
              <a:gd name="connsiteX734" fmla="*/ 121674 w 2815098"/>
              <a:gd name="connsiteY734" fmla="*/ 2930689 h 6852469"/>
              <a:gd name="connsiteX735" fmla="*/ 104529 w 2815098"/>
              <a:gd name="connsiteY735" fmla="*/ 2955577 h 6852469"/>
              <a:gd name="connsiteX736" fmla="*/ 117250 w 2815098"/>
              <a:gd name="connsiteY736" fmla="*/ 2972169 h 6852469"/>
              <a:gd name="connsiteX737" fmla="*/ 96233 w 2815098"/>
              <a:gd name="connsiteY737" fmla="*/ 2963873 h 6852469"/>
              <a:gd name="connsiteX738" fmla="*/ 83513 w 2815098"/>
              <a:gd name="connsiteY738" fmla="*/ 2564560 h 6852469"/>
              <a:gd name="connsiteX739" fmla="*/ 108954 w 2815098"/>
              <a:gd name="connsiteY739" fmla="*/ 2581152 h 6852469"/>
              <a:gd name="connsiteX740" fmla="*/ 108954 w 2815098"/>
              <a:gd name="connsiteY740" fmla="*/ 2568432 h 6852469"/>
              <a:gd name="connsiteX741" fmla="*/ 126099 w 2815098"/>
              <a:gd name="connsiteY741" fmla="*/ 2597744 h 6852469"/>
              <a:gd name="connsiteX742" fmla="*/ 138819 w 2815098"/>
              <a:gd name="connsiteY742" fmla="*/ 2435696 h 6852469"/>
              <a:gd name="connsiteX743" fmla="*/ 147115 w 2815098"/>
              <a:gd name="connsiteY743" fmla="*/ 2310704 h 6852469"/>
              <a:gd name="connsiteX744" fmla="*/ 134395 w 2815098"/>
              <a:gd name="connsiteY744" fmla="*/ 2297983 h 6852469"/>
              <a:gd name="connsiteX745" fmla="*/ 151540 w 2815098"/>
              <a:gd name="connsiteY745" fmla="*/ 2264799 h 6852469"/>
              <a:gd name="connsiteX746" fmla="*/ 134395 w 2815098"/>
              <a:gd name="connsiteY746" fmla="*/ 2202303 h 6852469"/>
              <a:gd name="connsiteX747" fmla="*/ 126099 w 2815098"/>
              <a:gd name="connsiteY747" fmla="*/ 2264799 h 6852469"/>
              <a:gd name="connsiteX748" fmla="*/ 108954 w 2815098"/>
              <a:gd name="connsiteY748" fmla="*/ 2273095 h 6852469"/>
              <a:gd name="connsiteX749" fmla="*/ 126099 w 2815098"/>
              <a:gd name="connsiteY749" fmla="*/ 2289687 h 6852469"/>
              <a:gd name="connsiteX750" fmla="*/ 121674 w 2815098"/>
              <a:gd name="connsiteY750" fmla="*/ 2356055 h 6852469"/>
              <a:gd name="connsiteX751" fmla="*/ 100658 w 2815098"/>
              <a:gd name="connsiteY751" fmla="*/ 2360480 h 6852469"/>
              <a:gd name="connsiteX752" fmla="*/ 100658 w 2815098"/>
              <a:gd name="connsiteY752" fmla="*/ 2381496 h 6852469"/>
              <a:gd name="connsiteX753" fmla="*/ 121674 w 2815098"/>
              <a:gd name="connsiteY753" fmla="*/ 2385921 h 6852469"/>
              <a:gd name="connsiteX754" fmla="*/ 100658 w 2815098"/>
              <a:gd name="connsiteY754" fmla="*/ 2427400 h 6852469"/>
              <a:gd name="connsiteX755" fmla="*/ 75217 w 2815098"/>
              <a:gd name="connsiteY755" fmla="*/ 2402512 h 6852469"/>
              <a:gd name="connsiteX756" fmla="*/ 75217 w 2815098"/>
              <a:gd name="connsiteY756" fmla="*/ 2448417 h 6852469"/>
              <a:gd name="connsiteX757" fmla="*/ 54200 w 2815098"/>
              <a:gd name="connsiteY757" fmla="*/ 2785233 h 6852469"/>
              <a:gd name="connsiteX758" fmla="*/ 45904 w 2815098"/>
              <a:gd name="connsiteY758" fmla="*/ 2843305 h 6852469"/>
              <a:gd name="connsiteX759" fmla="*/ 16592 w 2815098"/>
              <a:gd name="connsiteY759" fmla="*/ 2830584 h 6852469"/>
              <a:gd name="connsiteX760" fmla="*/ 21016 w 2815098"/>
              <a:gd name="connsiteY760" fmla="*/ 2813992 h 6852469"/>
              <a:gd name="connsiteX761" fmla="*/ 33737 w 2815098"/>
              <a:gd name="connsiteY761" fmla="*/ 2809568 h 6852469"/>
              <a:gd name="connsiteX762" fmla="*/ 42033 w 2815098"/>
              <a:gd name="connsiteY762" fmla="*/ 2743200 h 6852469"/>
              <a:gd name="connsiteX763" fmla="*/ 21016 w 2815098"/>
              <a:gd name="connsiteY763" fmla="*/ 2730480 h 6852469"/>
              <a:gd name="connsiteX764" fmla="*/ 38161 w 2815098"/>
              <a:gd name="connsiteY764" fmla="*/ 2701167 h 6852469"/>
              <a:gd name="connsiteX765" fmla="*/ 25441 w 2815098"/>
              <a:gd name="connsiteY765" fmla="*/ 2701167 h 6852469"/>
              <a:gd name="connsiteX766" fmla="*/ 8296 w 2815098"/>
              <a:gd name="connsiteY766" fmla="*/ 2592767 h 6852469"/>
              <a:gd name="connsiteX767" fmla="*/ 21016 w 2815098"/>
              <a:gd name="connsiteY767" fmla="*/ 2563454 h 6852469"/>
              <a:gd name="connsiteX768" fmla="*/ 25441 w 2815098"/>
              <a:gd name="connsiteY768" fmla="*/ 2576175 h 6852469"/>
              <a:gd name="connsiteX769" fmla="*/ 50882 w 2815098"/>
              <a:gd name="connsiteY769" fmla="*/ 2559583 h 6852469"/>
              <a:gd name="connsiteX770" fmla="*/ 38161 w 2815098"/>
              <a:gd name="connsiteY770" fmla="*/ 2551287 h 6852469"/>
              <a:gd name="connsiteX771" fmla="*/ 42586 w 2815098"/>
              <a:gd name="connsiteY771" fmla="*/ 2451735 h 6852469"/>
              <a:gd name="connsiteX772" fmla="*/ 25441 w 2815098"/>
              <a:gd name="connsiteY772" fmla="*/ 2456160 h 6852469"/>
              <a:gd name="connsiteX773" fmla="*/ 4425 w 2815098"/>
              <a:gd name="connsiteY773" fmla="*/ 2398088 h 6852469"/>
              <a:gd name="connsiteX774" fmla="*/ 17145 w 2815098"/>
              <a:gd name="connsiteY774" fmla="*/ 2393663 h 6852469"/>
              <a:gd name="connsiteX775" fmla="*/ 0 w 2815098"/>
              <a:gd name="connsiteY775" fmla="*/ 2364351 h 6852469"/>
              <a:gd name="connsiteX776" fmla="*/ 17145 w 2815098"/>
              <a:gd name="connsiteY776" fmla="*/ 2364351 h 6852469"/>
              <a:gd name="connsiteX777" fmla="*/ 21570 w 2815098"/>
              <a:gd name="connsiteY777" fmla="*/ 2318447 h 6852469"/>
              <a:gd name="connsiteX778" fmla="*/ 42586 w 2815098"/>
              <a:gd name="connsiteY778" fmla="*/ 2322871 h 6852469"/>
              <a:gd name="connsiteX779" fmla="*/ 50882 w 2815098"/>
              <a:gd name="connsiteY779" fmla="*/ 2368775 h 6852469"/>
              <a:gd name="connsiteX780" fmla="*/ 42586 w 2815098"/>
              <a:gd name="connsiteY780" fmla="*/ 2297983 h 6852469"/>
              <a:gd name="connsiteX781" fmla="*/ 47010 w 2815098"/>
              <a:gd name="connsiteY781" fmla="*/ 2181287 h 6852469"/>
              <a:gd name="connsiteX782" fmla="*/ 4978 w 2815098"/>
              <a:gd name="connsiteY782" fmla="*/ 2093902 h 6852469"/>
              <a:gd name="connsiteX783" fmla="*/ 13274 w 2815098"/>
              <a:gd name="connsiteY783" fmla="*/ 2056294 h 6852469"/>
              <a:gd name="connsiteX784" fmla="*/ 21570 w 2815098"/>
              <a:gd name="connsiteY784" fmla="*/ 2035277 h 6852469"/>
              <a:gd name="connsiteX785" fmla="*/ 4425 w 2815098"/>
              <a:gd name="connsiteY785" fmla="*/ 1939597 h 6852469"/>
              <a:gd name="connsiteX786" fmla="*/ 25441 w 2815098"/>
              <a:gd name="connsiteY786" fmla="*/ 1944022 h 6852469"/>
              <a:gd name="connsiteX787" fmla="*/ 12720 w 2815098"/>
              <a:gd name="connsiteY787" fmla="*/ 1889822 h 6852469"/>
              <a:gd name="connsiteX788" fmla="*/ 8296 w 2815098"/>
              <a:gd name="connsiteY788" fmla="*/ 1860509 h 6852469"/>
              <a:gd name="connsiteX789" fmla="*/ 25441 w 2815098"/>
              <a:gd name="connsiteY789" fmla="*/ 1731645 h 6852469"/>
              <a:gd name="connsiteX790" fmla="*/ 46457 w 2815098"/>
              <a:gd name="connsiteY790" fmla="*/ 1220060 h 6852469"/>
              <a:gd name="connsiteX791" fmla="*/ 54753 w 2815098"/>
              <a:gd name="connsiteY791" fmla="*/ 1120509 h 6852469"/>
              <a:gd name="connsiteX792" fmla="*/ 71898 w 2815098"/>
              <a:gd name="connsiteY792" fmla="*/ 1095621 h 6852469"/>
              <a:gd name="connsiteX793" fmla="*/ 63602 w 2815098"/>
              <a:gd name="connsiteY793" fmla="*/ 1082900 h 6852469"/>
              <a:gd name="connsiteX794" fmla="*/ 97339 w 2815098"/>
              <a:gd name="connsiteY794" fmla="*/ 820748 h 6852469"/>
              <a:gd name="connsiteX795" fmla="*/ 89043 w 2815098"/>
              <a:gd name="connsiteY795" fmla="*/ 845636 h 6852469"/>
              <a:gd name="connsiteX796" fmla="*/ 89043 w 2815098"/>
              <a:gd name="connsiteY796" fmla="*/ 799731 h 6852469"/>
              <a:gd name="connsiteX797" fmla="*/ 97339 w 2815098"/>
              <a:gd name="connsiteY797" fmla="*/ 812452 h 6852469"/>
              <a:gd name="connsiteX798" fmla="*/ 148221 w 2815098"/>
              <a:gd name="connsiteY798" fmla="*/ 575187 h 6852469"/>
              <a:gd name="connsiteX799" fmla="*/ 156517 w 2815098"/>
              <a:gd name="connsiteY799" fmla="*/ 762123 h 6852469"/>
              <a:gd name="connsiteX800" fmla="*/ 194679 w 2815098"/>
              <a:gd name="connsiteY800" fmla="*/ 529283 h 6852469"/>
              <a:gd name="connsiteX801" fmla="*/ 211824 w 2815098"/>
              <a:gd name="connsiteY801" fmla="*/ 387698 h 6852469"/>
              <a:gd name="connsiteX802" fmla="*/ 232840 w 2815098"/>
              <a:gd name="connsiteY802" fmla="*/ 412586 h 6852469"/>
              <a:gd name="connsiteX803" fmla="*/ 245561 w 2815098"/>
              <a:gd name="connsiteY803" fmla="*/ 404290 h 6852469"/>
              <a:gd name="connsiteX804" fmla="*/ 266577 w 2815098"/>
              <a:gd name="connsiteY804" fmla="*/ 587355 h 6852469"/>
              <a:gd name="connsiteX805" fmla="*/ 283722 w 2815098"/>
              <a:gd name="connsiteY805" fmla="*/ 337922 h 6852469"/>
              <a:gd name="connsiteX806" fmla="*/ 342900 w 2815098"/>
              <a:gd name="connsiteY806" fmla="*/ 204634 h 6852469"/>
              <a:gd name="connsiteX807" fmla="*/ 381061 w 2815098"/>
              <a:gd name="connsiteY807" fmla="*/ 191913 h 6852469"/>
              <a:gd name="connsiteX808" fmla="*/ 393782 w 2815098"/>
              <a:gd name="connsiteY808" fmla="*/ 237818 h 6852469"/>
              <a:gd name="connsiteX809" fmla="*/ 414798 w 2815098"/>
              <a:gd name="connsiteY809" fmla="*/ 250538 h 6852469"/>
              <a:gd name="connsiteX810" fmla="*/ 440239 w 2815098"/>
              <a:gd name="connsiteY810" fmla="*/ 242242 h 6852469"/>
              <a:gd name="connsiteX811" fmla="*/ 461256 w 2815098"/>
              <a:gd name="connsiteY811" fmla="*/ 325202 h 6852469"/>
              <a:gd name="connsiteX812" fmla="*/ 482272 w 2815098"/>
              <a:gd name="connsiteY812" fmla="*/ 404290 h 6852469"/>
              <a:gd name="connsiteX813" fmla="*/ 477848 w 2815098"/>
              <a:gd name="connsiteY813" fmla="*/ 445770 h 6852469"/>
              <a:gd name="connsiteX814" fmla="*/ 524305 w 2815098"/>
              <a:gd name="connsiteY814" fmla="*/ 354514 h 6852469"/>
              <a:gd name="connsiteX815" fmla="*/ 528730 w 2815098"/>
              <a:gd name="connsiteY815" fmla="*/ 712347 h 6852469"/>
              <a:gd name="connsiteX816" fmla="*/ 554171 w 2815098"/>
              <a:gd name="connsiteY816" fmla="*/ 691331 h 6852469"/>
              <a:gd name="connsiteX817" fmla="*/ 512138 w 2815098"/>
              <a:gd name="connsiteY817" fmla="*/ 757698 h 6852469"/>
              <a:gd name="connsiteX818" fmla="*/ 520434 w 2815098"/>
              <a:gd name="connsiteY818" fmla="*/ 787011 h 6852469"/>
              <a:gd name="connsiteX819" fmla="*/ 512138 w 2815098"/>
              <a:gd name="connsiteY819" fmla="*/ 886562 h 6852469"/>
              <a:gd name="connsiteX820" fmla="*/ 533154 w 2815098"/>
              <a:gd name="connsiteY820" fmla="*/ 882138 h 6852469"/>
              <a:gd name="connsiteX821" fmla="*/ 516009 w 2815098"/>
              <a:gd name="connsiteY821" fmla="*/ 990539 h 6852469"/>
              <a:gd name="connsiteX822" fmla="*/ 558042 w 2815098"/>
              <a:gd name="connsiteY822" fmla="*/ 890987 h 6852469"/>
              <a:gd name="connsiteX823" fmla="*/ 575187 w 2815098"/>
              <a:gd name="connsiteY823" fmla="*/ 890987 h 6852469"/>
              <a:gd name="connsiteX824" fmla="*/ 642661 w 2815098"/>
              <a:gd name="connsiteY824" fmla="*/ 620538 h 6852469"/>
              <a:gd name="connsiteX825" fmla="*/ 668102 w 2815098"/>
              <a:gd name="connsiteY825" fmla="*/ 666443 h 6852469"/>
              <a:gd name="connsiteX826" fmla="*/ 689118 w 2815098"/>
              <a:gd name="connsiteY826" fmla="*/ 499970 h 6852469"/>
              <a:gd name="connsiteX827" fmla="*/ 701839 w 2815098"/>
              <a:gd name="connsiteY827" fmla="*/ 545875 h 6852469"/>
              <a:gd name="connsiteX828" fmla="*/ 735576 w 2815098"/>
              <a:gd name="connsiteY828" fmla="*/ 562467 h 6852469"/>
              <a:gd name="connsiteX829" fmla="*/ 756592 w 2815098"/>
              <a:gd name="connsiteY829" fmla="*/ 479507 h 6852469"/>
              <a:gd name="connsiteX830" fmla="*/ 785905 w 2815098"/>
              <a:gd name="connsiteY830" fmla="*/ 462915 h 6852469"/>
              <a:gd name="connsiteX831" fmla="*/ 790329 w 2815098"/>
              <a:gd name="connsiteY831" fmla="*/ 483931 h 6852469"/>
              <a:gd name="connsiteX832" fmla="*/ 819642 w 2815098"/>
              <a:gd name="connsiteY832" fmla="*/ 309163 h 6852469"/>
              <a:gd name="connsiteX833" fmla="*/ 827937 w 2815098"/>
              <a:gd name="connsiteY833" fmla="*/ 479507 h 6852469"/>
              <a:gd name="connsiteX834" fmla="*/ 869970 w 2815098"/>
              <a:gd name="connsiteY834" fmla="*/ 358939 h 6852469"/>
              <a:gd name="connsiteX835" fmla="*/ 874395 w 2815098"/>
              <a:gd name="connsiteY835" fmla="*/ 408715 h 6852469"/>
              <a:gd name="connsiteX836" fmla="*/ 891540 w 2815098"/>
              <a:gd name="connsiteY836" fmla="*/ 392123 h 6852469"/>
              <a:gd name="connsiteX837" fmla="*/ 933573 w 2815098"/>
              <a:gd name="connsiteY837" fmla="*/ 595651 h 6852469"/>
              <a:gd name="connsiteX838" fmla="*/ 967310 w 2815098"/>
              <a:gd name="connsiteY838" fmla="*/ 499970 h 6852469"/>
              <a:gd name="connsiteX839" fmla="*/ 971734 w 2815098"/>
              <a:gd name="connsiteY839" fmla="*/ 524858 h 6852469"/>
              <a:gd name="connsiteX840" fmla="*/ 971734 w 2815098"/>
              <a:gd name="connsiteY840" fmla="*/ 458490 h 6852469"/>
              <a:gd name="connsiteX841" fmla="*/ 992751 w 2815098"/>
              <a:gd name="connsiteY841" fmla="*/ 487803 h 6852469"/>
              <a:gd name="connsiteX842" fmla="*/ 1005471 w 2815098"/>
              <a:gd name="connsiteY842" fmla="*/ 479507 h 6852469"/>
              <a:gd name="connsiteX843" fmla="*/ 1001047 w 2815098"/>
              <a:gd name="connsiteY843" fmla="*/ 429731 h 6852469"/>
              <a:gd name="connsiteX844" fmla="*/ 1030359 w 2815098"/>
              <a:gd name="connsiteY844" fmla="*/ 438027 h 6852469"/>
              <a:gd name="connsiteX845" fmla="*/ 1025935 w 2815098"/>
              <a:gd name="connsiteY845" fmla="*/ 550299 h 6852469"/>
              <a:gd name="connsiteX846" fmla="*/ 1059671 w 2815098"/>
              <a:gd name="connsiteY846" fmla="*/ 337922 h 6852469"/>
              <a:gd name="connsiteX847" fmla="*/ 1101704 w 2815098"/>
              <a:gd name="connsiteY847" fmla="*/ 417011 h 6852469"/>
              <a:gd name="connsiteX848" fmla="*/ 1194619 w 2815098"/>
              <a:gd name="connsiteY848" fmla="*/ 429731 h 6852469"/>
              <a:gd name="connsiteX849" fmla="*/ 1215636 w 2815098"/>
              <a:gd name="connsiteY849" fmla="*/ 438027 h 6852469"/>
              <a:gd name="connsiteX850" fmla="*/ 1207340 w 2815098"/>
              <a:gd name="connsiteY850" fmla="*/ 392123 h 6852469"/>
              <a:gd name="connsiteX851" fmla="*/ 1245501 w 2815098"/>
              <a:gd name="connsiteY851" fmla="*/ 354514 h 6852469"/>
              <a:gd name="connsiteX852" fmla="*/ 1232781 w 2815098"/>
              <a:gd name="connsiteY852" fmla="*/ 412586 h 6852469"/>
              <a:gd name="connsiteX853" fmla="*/ 1262093 w 2815098"/>
              <a:gd name="connsiteY853" fmla="*/ 520987 h 6852469"/>
              <a:gd name="connsiteX854" fmla="*/ 1295830 w 2815098"/>
              <a:gd name="connsiteY854" fmla="*/ 446323 h 6852469"/>
              <a:gd name="connsiteX855" fmla="*/ 1308550 w 2815098"/>
              <a:gd name="connsiteY855" fmla="*/ 596204 h 6852469"/>
              <a:gd name="connsiteX856" fmla="*/ 1316846 w 2815098"/>
              <a:gd name="connsiteY856" fmla="*/ 529836 h 6852469"/>
              <a:gd name="connsiteX857" fmla="*/ 1342287 w 2815098"/>
              <a:gd name="connsiteY857" fmla="*/ 525411 h 6852469"/>
              <a:gd name="connsiteX858" fmla="*/ 1346712 w 2815098"/>
              <a:gd name="connsiteY858" fmla="*/ 467340 h 6852469"/>
              <a:gd name="connsiteX859" fmla="*/ 1372153 w 2815098"/>
              <a:gd name="connsiteY859" fmla="*/ 483931 h 6852469"/>
              <a:gd name="connsiteX860" fmla="*/ 1359432 w 2815098"/>
              <a:gd name="connsiteY860" fmla="*/ 496652 h 6852469"/>
              <a:gd name="connsiteX861" fmla="*/ 1376577 w 2815098"/>
              <a:gd name="connsiteY861" fmla="*/ 504948 h 6852469"/>
              <a:gd name="connsiteX862" fmla="*/ 1368281 w 2815098"/>
              <a:gd name="connsiteY862" fmla="*/ 587908 h 6852469"/>
              <a:gd name="connsiteX863" fmla="*/ 1389298 w 2815098"/>
              <a:gd name="connsiteY863" fmla="*/ 637683 h 6852469"/>
              <a:gd name="connsiteX864" fmla="*/ 1376577 w 2815098"/>
              <a:gd name="connsiteY864" fmla="*/ 746084 h 6852469"/>
              <a:gd name="connsiteX865" fmla="*/ 1389298 w 2815098"/>
              <a:gd name="connsiteY865" fmla="*/ 879373 h 6852469"/>
              <a:gd name="connsiteX866" fmla="*/ 1402018 w 2815098"/>
              <a:gd name="connsiteY866" fmla="*/ 804709 h 6852469"/>
              <a:gd name="connsiteX867" fmla="*/ 1393722 w 2815098"/>
              <a:gd name="connsiteY867" fmla="*/ 834021 h 6852469"/>
              <a:gd name="connsiteX868" fmla="*/ 1393722 w 2815098"/>
              <a:gd name="connsiteY868" fmla="*/ 751062 h 6852469"/>
              <a:gd name="connsiteX869" fmla="*/ 1402018 w 2815098"/>
              <a:gd name="connsiteY869" fmla="*/ 792542 h 6852469"/>
              <a:gd name="connsiteX870" fmla="*/ 1456772 w 2815098"/>
              <a:gd name="connsiteY870" fmla="*/ 459597 h 6852469"/>
              <a:gd name="connsiteX871" fmla="*/ 1536966 w 2815098"/>
              <a:gd name="connsiteY871" fmla="*/ 360045 h 6852469"/>
              <a:gd name="connsiteX872" fmla="*/ 1549687 w 2815098"/>
              <a:gd name="connsiteY872" fmla="*/ 418117 h 6852469"/>
              <a:gd name="connsiteX873" fmla="*/ 1528670 w 2815098"/>
              <a:gd name="connsiteY873" fmla="*/ 434709 h 6852469"/>
              <a:gd name="connsiteX874" fmla="*/ 1533095 w 2815098"/>
              <a:gd name="connsiteY874" fmla="*/ 447429 h 6852469"/>
              <a:gd name="connsiteX875" fmla="*/ 1550240 w 2815098"/>
              <a:gd name="connsiteY875" fmla="*/ 451854 h 6852469"/>
              <a:gd name="connsiteX876" fmla="*/ 1537519 w 2815098"/>
              <a:gd name="connsiteY876" fmla="*/ 501630 h 6852469"/>
              <a:gd name="connsiteX877" fmla="*/ 1558536 w 2815098"/>
              <a:gd name="connsiteY877" fmla="*/ 488909 h 6852469"/>
              <a:gd name="connsiteX878" fmla="*/ 1558536 w 2815098"/>
              <a:gd name="connsiteY878" fmla="*/ 518221 h 6852469"/>
              <a:gd name="connsiteX879" fmla="*/ 1575681 w 2815098"/>
              <a:gd name="connsiteY879" fmla="*/ 513797 h 6852469"/>
              <a:gd name="connsiteX880" fmla="*/ 1583977 w 2815098"/>
              <a:gd name="connsiteY880" fmla="*/ 388804 h 6852469"/>
              <a:gd name="connsiteX881" fmla="*/ 1601122 w 2815098"/>
              <a:gd name="connsiteY881" fmla="*/ 401525 h 6852469"/>
              <a:gd name="connsiteX882" fmla="*/ 1605546 w 2815098"/>
              <a:gd name="connsiteY882" fmla="*/ 526517 h 6852469"/>
              <a:gd name="connsiteX883" fmla="*/ 1647579 w 2815098"/>
              <a:gd name="connsiteY883" fmla="*/ 493334 h 6852469"/>
              <a:gd name="connsiteX884" fmla="*/ 1643154 w 2815098"/>
              <a:gd name="connsiteY884" fmla="*/ 460150 h 6852469"/>
              <a:gd name="connsiteX885" fmla="*/ 1672467 w 2815098"/>
              <a:gd name="connsiteY885" fmla="*/ 414245 h 6852469"/>
              <a:gd name="connsiteX886" fmla="*/ 1659746 w 2815098"/>
              <a:gd name="connsiteY886" fmla="*/ 405949 h 6852469"/>
              <a:gd name="connsiteX887" fmla="*/ 1731645 w 2815098"/>
              <a:gd name="connsiteY887" fmla="*/ 73005 h 6852469"/>
              <a:gd name="connsiteX888" fmla="*/ 1769806 w 2815098"/>
              <a:gd name="connsiteY888" fmla="*/ 102317 h 6852469"/>
              <a:gd name="connsiteX889" fmla="*/ 1778102 w 2815098"/>
              <a:gd name="connsiteY889" fmla="*/ 81300 h 6852469"/>
              <a:gd name="connsiteX890" fmla="*/ 1799119 w 2815098"/>
              <a:gd name="connsiteY890" fmla="*/ 310269 h 6852469"/>
              <a:gd name="connsiteX891" fmla="*/ 1832856 w 2815098"/>
              <a:gd name="connsiteY891" fmla="*/ 210718 h 6852469"/>
              <a:gd name="connsiteX892" fmla="*/ 1850001 w 2815098"/>
              <a:gd name="connsiteY892" fmla="*/ 240030 h 6852469"/>
              <a:gd name="connsiteX893" fmla="*/ 1850001 w 2815098"/>
              <a:gd name="connsiteY893" fmla="*/ 365023 h 6852469"/>
              <a:gd name="connsiteX894" fmla="*/ 1875442 w 2815098"/>
              <a:gd name="connsiteY894" fmla="*/ 539791 h 6852469"/>
              <a:gd name="connsiteX895" fmla="*/ 1900883 w 2815098"/>
              <a:gd name="connsiteY895" fmla="*/ 531495 h 6852469"/>
              <a:gd name="connsiteX896" fmla="*/ 1905307 w 2815098"/>
              <a:gd name="connsiteY896" fmla="*/ 468999 h 6852469"/>
              <a:gd name="connsiteX897" fmla="*/ 1934620 w 2815098"/>
              <a:gd name="connsiteY897" fmla="*/ 460703 h 6852469"/>
              <a:gd name="connsiteX898" fmla="*/ 1934620 w 2815098"/>
              <a:gd name="connsiteY898" fmla="*/ 481719 h 6852469"/>
              <a:gd name="connsiteX899" fmla="*/ 1989373 w 2815098"/>
              <a:gd name="connsiteY899" fmla="*/ 427519 h 6852469"/>
              <a:gd name="connsiteX900" fmla="*/ 1997669 w 2815098"/>
              <a:gd name="connsiteY900" fmla="*/ 506607 h 6852469"/>
              <a:gd name="connsiteX901" fmla="*/ 1984948 w 2815098"/>
              <a:gd name="connsiteY901" fmla="*/ 585695 h 6852469"/>
              <a:gd name="connsiteX902" fmla="*/ 2005965 w 2815098"/>
              <a:gd name="connsiteY902" fmla="*/ 523199 h 6852469"/>
              <a:gd name="connsiteX903" fmla="*/ 2018685 w 2815098"/>
              <a:gd name="connsiteY903" fmla="*/ 527624 h 6852469"/>
              <a:gd name="connsiteX904" fmla="*/ 2056847 w 2815098"/>
              <a:gd name="connsiteY904" fmla="*/ 306951 h 6852469"/>
              <a:gd name="connsiteX905" fmla="*/ 2065143 w 2815098"/>
              <a:gd name="connsiteY905" fmla="*/ 319671 h 6852469"/>
              <a:gd name="connsiteX906" fmla="*/ 2128192 w 2815098"/>
              <a:gd name="connsiteY906" fmla="*/ 16039 h 6852469"/>
              <a:gd name="connsiteX907" fmla="*/ 2145337 w 2815098"/>
              <a:gd name="connsiteY907" fmla="*/ 78535 h 6852469"/>
              <a:gd name="connsiteX908" fmla="*/ 2153633 w 2815098"/>
              <a:gd name="connsiteY908" fmla="*/ 65815 h 6852469"/>
              <a:gd name="connsiteX909" fmla="*/ 2174650 w 2815098"/>
              <a:gd name="connsiteY909" fmla="*/ 82407 h 6852469"/>
              <a:gd name="connsiteX910" fmla="*/ 2191795 w 2815098"/>
              <a:gd name="connsiteY910" fmla="*/ 290359 h 6852469"/>
              <a:gd name="connsiteX911" fmla="*/ 2229956 w 2815098"/>
              <a:gd name="connsiteY911" fmla="*/ 290359 h 6852469"/>
              <a:gd name="connsiteX912" fmla="*/ 2280838 w 2815098"/>
              <a:gd name="connsiteY912" fmla="*/ 369447 h 6852469"/>
              <a:gd name="connsiteX913" fmla="*/ 2289134 w 2815098"/>
              <a:gd name="connsiteY913" fmla="*/ 402631 h 6852469"/>
              <a:gd name="connsiteX914" fmla="*/ 2306279 w 2815098"/>
              <a:gd name="connsiteY914" fmla="*/ 261046 h 6852469"/>
              <a:gd name="connsiteX915" fmla="*/ 2280838 w 2815098"/>
              <a:gd name="connsiteY915" fmla="*/ 360598 h 6852469"/>
              <a:gd name="connsiteX916" fmla="*/ 2280838 w 2815098"/>
              <a:gd name="connsiteY916" fmla="*/ 215142 h 6852469"/>
              <a:gd name="connsiteX917" fmla="*/ 2293558 w 2815098"/>
              <a:gd name="connsiteY917" fmla="*/ 236159 h 6852469"/>
              <a:gd name="connsiteX918" fmla="*/ 2301854 w 2815098"/>
              <a:gd name="connsiteY918" fmla="*/ 178087 h 6852469"/>
              <a:gd name="connsiteX919" fmla="*/ 2327295 w 2815098"/>
              <a:gd name="connsiteY919" fmla="*/ 178087 h 6852469"/>
              <a:gd name="connsiteX920" fmla="*/ 2335591 w 2815098"/>
              <a:gd name="connsiteY920" fmla="*/ 190807 h 6852469"/>
              <a:gd name="connsiteX921" fmla="*/ 2318446 w 2815098"/>
              <a:gd name="connsiteY921" fmla="*/ 327967 h 6852469"/>
              <a:gd name="connsiteX922" fmla="*/ 2347759 w 2815098"/>
              <a:gd name="connsiteY922" fmla="*/ 440239 h 6852469"/>
              <a:gd name="connsiteX923" fmla="*/ 2373200 w 2815098"/>
              <a:gd name="connsiteY923" fmla="*/ 327967 h 6852469"/>
              <a:gd name="connsiteX924" fmla="*/ 2356055 w 2815098"/>
              <a:gd name="connsiteY924" fmla="*/ 452960 h 6852469"/>
              <a:gd name="connsiteX925" fmla="*/ 2351630 w 2815098"/>
              <a:gd name="connsiteY925" fmla="*/ 477848 h 6852469"/>
              <a:gd name="connsiteX926" fmla="*/ 2377071 w 2815098"/>
              <a:gd name="connsiteY926" fmla="*/ 598416 h 6852469"/>
              <a:gd name="connsiteX927" fmla="*/ 2364351 w 2815098"/>
              <a:gd name="connsiteY927" fmla="*/ 715112 h 6852469"/>
              <a:gd name="connsiteX928" fmla="*/ 2381496 w 2815098"/>
              <a:gd name="connsiteY928" fmla="*/ 723408 h 6852469"/>
              <a:gd name="connsiteX929" fmla="*/ 2373200 w 2815098"/>
              <a:gd name="connsiteY929" fmla="*/ 831809 h 6852469"/>
              <a:gd name="connsiteX930" fmla="*/ 2390345 w 2815098"/>
              <a:gd name="connsiteY930" fmla="*/ 690225 h 6852469"/>
              <a:gd name="connsiteX931" fmla="*/ 2411361 w 2815098"/>
              <a:gd name="connsiteY931" fmla="*/ 523752 h 6852469"/>
              <a:gd name="connsiteX932" fmla="*/ 2424082 w 2815098"/>
              <a:gd name="connsiteY932" fmla="*/ 249432 h 6852469"/>
              <a:gd name="connsiteX933" fmla="*/ 2453394 w 2815098"/>
              <a:gd name="connsiteY933" fmla="*/ 370000 h 6852469"/>
              <a:gd name="connsiteX934" fmla="*/ 2457819 w 2815098"/>
              <a:gd name="connsiteY934" fmla="*/ 0 h 6852469"/>
              <a:gd name="connsiteX935" fmla="*/ 2504276 w 2815098"/>
              <a:gd name="connsiteY935" fmla="*/ 470105 h 6852469"/>
              <a:gd name="connsiteX936" fmla="*/ 2546309 w 2815098"/>
              <a:gd name="connsiteY936" fmla="*/ 220673 h 6852469"/>
              <a:gd name="connsiteX937" fmla="*/ 2571750 w 2815098"/>
              <a:gd name="connsiteY937" fmla="*/ 207952 h 6852469"/>
              <a:gd name="connsiteX938" fmla="*/ 2592766 w 2815098"/>
              <a:gd name="connsiteY938" fmla="*/ 249432 h 6852469"/>
              <a:gd name="connsiteX939" fmla="*/ 2609911 w 2815098"/>
              <a:gd name="connsiteY939" fmla="*/ 203528 h 6852469"/>
              <a:gd name="connsiteX940" fmla="*/ 2627056 w 2815098"/>
              <a:gd name="connsiteY940" fmla="*/ 353408 h 6852469"/>
              <a:gd name="connsiteX941" fmla="*/ 2677938 w 2815098"/>
              <a:gd name="connsiteY941" fmla="*/ 249432 h 6852469"/>
              <a:gd name="connsiteX942" fmla="*/ 2719971 w 2815098"/>
              <a:gd name="connsiteY942" fmla="*/ 290912 h 6852469"/>
              <a:gd name="connsiteX943" fmla="*/ 2707250 w 2815098"/>
              <a:gd name="connsiteY943" fmla="*/ 324096 h 6852469"/>
              <a:gd name="connsiteX944" fmla="*/ 2732691 w 2815098"/>
              <a:gd name="connsiteY944" fmla="*/ 345112 h 6852469"/>
              <a:gd name="connsiteX945" fmla="*/ 2732691 w 2815098"/>
              <a:gd name="connsiteY945" fmla="*/ 453513 h 6852469"/>
              <a:gd name="connsiteX946" fmla="*/ 2762004 w 2815098"/>
              <a:gd name="connsiteY946" fmla="*/ 424200 h 6852469"/>
              <a:gd name="connsiteX947" fmla="*/ 2728267 w 2815098"/>
              <a:gd name="connsiteY947" fmla="*/ 757145 h 6852469"/>
              <a:gd name="connsiteX948" fmla="*/ 2753708 w 2815098"/>
              <a:gd name="connsiteY948" fmla="*/ 686353 h 6852469"/>
              <a:gd name="connsiteX949" fmla="*/ 2749283 w 2815098"/>
              <a:gd name="connsiteY949" fmla="*/ 998281 h 6852469"/>
              <a:gd name="connsiteX950" fmla="*/ 2744859 w 2815098"/>
              <a:gd name="connsiteY950" fmla="*/ 1039761 h 6852469"/>
              <a:gd name="connsiteX951" fmla="*/ 2736563 w 2815098"/>
              <a:gd name="connsiteY951" fmla="*/ 1031465 h 6852469"/>
              <a:gd name="connsiteX952" fmla="*/ 2744859 w 2815098"/>
              <a:gd name="connsiteY952" fmla="*/ 1060778 h 6852469"/>
              <a:gd name="connsiteX953" fmla="*/ 2736563 w 2815098"/>
              <a:gd name="connsiteY953" fmla="*/ 1110554 h 6852469"/>
              <a:gd name="connsiteX954" fmla="*/ 2736563 w 2815098"/>
              <a:gd name="connsiteY954" fmla="*/ 1247714 h 6852469"/>
              <a:gd name="connsiteX955" fmla="*/ 2740987 w 2815098"/>
              <a:gd name="connsiteY955" fmla="*/ 1451241 h 6852469"/>
              <a:gd name="connsiteX956" fmla="*/ 2745412 w 2815098"/>
              <a:gd name="connsiteY956" fmla="*/ 1779762 h 6852469"/>
              <a:gd name="connsiteX957" fmla="*/ 2745412 w 2815098"/>
              <a:gd name="connsiteY957" fmla="*/ 1900330 h 6852469"/>
              <a:gd name="connsiteX958" fmla="*/ 2740987 w 2815098"/>
              <a:gd name="connsiteY958" fmla="*/ 2004306 h 6852469"/>
              <a:gd name="connsiteX959" fmla="*/ 2736563 w 2815098"/>
              <a:gd name="connsiteY959" fmla="*/ 1996010 h 6852469"/>
              <a:gd name="connsiteX960" fmla="*/ 2723842 w 2815098"/>
              <a:gd name="connsiteY960" fmla="*/ 2020898 h 6852469"/>
              <a:gd name="connsiteX961" fmla="*/ 2749283 w 2815098"/>
              <a:gd name="connsiteY961" fmla="*/ 2311810 h 6852469"/>
              <a:gd name="connsiteX962" fmla="*/ 2753708 w 2815098"/>
              <a:gd name="connsiteY962" fmla="*/ 2361586 h 6852469"/>
              <a:gd name="connsiteX963" fmla="*/ 2745412 w 2815098"/>
              <a:gd name="connsiteY963" fmla="*/ 2390898 h 6852469"/>
              <a:gd name="connsiteX964" fmla="*/ 2762557 w 2815098"/>
              <a:gd name="connsiteY964" fmla="*/ 2473858 h 6852469"/>
              <a:gd name="connsiteX965" fmla="*/ 2749837 w 2815098"/>
              <a:gd name="connsiteY965" fmla="*/ 2482154 h 6852469"/>
              <a:gd name="connsiteX966" fmla="*/ 2787998 w 2815098"/>
              <a:gd name="connsiteY966" fmla="*/ 2931242 h 6852469"/>
              <a:gd name="connsiteX967" fmla="*/ 2792423 w 2815098"/>
              <a:gd name="connsiteY967" fmla="*/ 3139194 h 6852469"/>
              <a:gd name="connsiteX968" fmla="*/ 2800719 w 2815098"/>
              <a:gd name="connsiteY968" fmla="*/ 3147490 h 6852469"/>
              <a:gd name="connsiteX969" fmla="*/ 2809014 w 2815098"/>
              <a:gd name="connsiteY969" fmla="*/ 3272483 h 6852469"/>
              <a:gd name="connsiteX970" fmla="*/ 2804590 w 2815098"/>
              <a:gd name="connsiteY970" fmla="*/ 3310091 h 6852469"/>
              <a:gd name="connsiteX971" fmla="*/ 2817310 w 2815098"/>
              <a:gd name="connsiteY971" fmla="*/ 3310091 h 6852469"/>
              <a:gd name="connsiteX972" fmla="*/ 2804590 w 2815098"/>
              <a:gd name="connsiteY972" fmla="*/ 3326683 h 6852469"/>
              <a:gd name="connsiteX973" fmla="*/ 2812886 w 2815098"/>
              <a:gd name="connsiteY973" fmla="*/ 3347700 h 6852469"/>
              <a:gd name="connsiteX974" fmla="*/ 2783573 w 2815098"/>
              <a:gd name="connsiteY974" fmla="*/ 3281332 h 6852469"/>
              <a:gd name="connsiteX975" fmla="*/ 2779149 w 2815098"/>
              <a:gd name="connsiteY975" fmla="*/ 3185652 h 6852469"/>
              <a:gd name="connsiteX976" fmla="*/ 2766428 w 2815098"/>
              <a:gd name="connsiteY976" fmla="*/ 3164635 h 6852469"/>
              <a:gd name="connsiteX977" fmla="*/ 2728267 w 2815098"/>
              <a:gd name="connsiteY977" fmla="*/ 2857132 h 6852469"/>
              <a:gd name="connsiteX978" fmla="*/ 2715546 w 2815098"/>
              <a:gd name="connsiteY978" fmla="*/ 3930077 h 6852469"/>
              <a:gd name="connsiteX979" fmla="*/ 2715546 w 2815098"/>
              <a:gd name="connsiteY979" fmla="*/ 4058941 h 6852469"/>
              <a:gd name="connsiteX980" fmla="*/ 2715546 w 2815098"/>
              <a:gd name="connsiteY980" fmla="*/ 4379165 h 6852469"/>
              <a:gd name="connsiteX981" fmla="*/ 2707250 w 2815098"/>
              <a:gd name="connsiteY981" fmla="*/ 4508029 h 6852469"/>
              <a:gd name="connsiteX982" fmla="*/ 2711675 w 2815098"/>
              <a:gd name="connsiteY982" fmla="*/ 4603709 h 6852469"/>
              <a:gd name="connsiteX983" fmla="*/ 2690659 w 2815098"/>
              <a:gd name="connsiteY983" fmla="*/ 4661781 h 6852469"/>
              <a:gd name="connsiteX984" fmla="*/ 2677938 w 2815098"/>
              <a:gd name="connsiteY984" fmla="*/ 4254173 h 6852469"/>
              <a:gd name="connsiteX985" fmla="*/ 2673514 w 2815098"/>
              <a:gd name="connsiteY985" fmla="*/ 4199972 h 6852469"/>
              <a:gd name="connsiteX986" fmla="*/ 2656369 w 2815098"/>
              <a:gd name="connsiteY986" fmla="*/ 3717700 h 6852469"/>
              <a:gd name="connsiteX987" fmla="*/ 2618207 w 2815098"/>
              <a:gd name="connsiteY987" fmla="*/ 3704979 h 6852469"/>
              <a:gd name="connsiteX988" fmla="*/ 2651944 w 2815098"/>
              <a:gd name="connsiteY988" fmla="*/ 3713275 h 6852469"/>
              <a:gd name="connsiteX989" fmla="*/ 2634799 w 2815098"/>
              <a:gd name="connsiteY989" fmla="*/ 3667371 h 6852469"/>
              <a:gd name="connsiteX990" fmla="*/ 2651944 w 2815098"/>
              <a:gd name="connsiteY990" fmla="*/ 3654650 h 6852469"/>
              <a:gd name="connsiteX991" fmla="*/ 2651944 w 2815098"/>
              <a:gd name="connsiteY991" fmla="*/ 3608746 h 6852469"/>
              <a:gd name="connsiteX992" fmla="*/ 2613783 w 2815098"/>
              <a:gd name="connsiteY992" fmla="*/ 3641930 h 6852469"/>
              <a:gd name="connsiteX993" fmla="*/ 2613783 w 2815098"/>
              <a:gd name="connsiteY993" fmla="*/ 3575562 h 6852469"/>
              <a:gd name="connsiteX994" fmla="*/ 2626503 w 2815098"/>
              <a:gd name="connsiteY994" fmla="*/ 3583858 h 6852469"/>
              <a:gd name="connsiteX995" fmla="*/ 2651944 w 2815098"/>
              <a:gd name="connsiteY995" fmla="*/ 3567266 h 6852469"/>
              <a:gd name="connsiteX996" fmla="*/ 2647520 w 2815098"/>
              <a:gd name="connsiteY996" fmla="*/ 3525786 h 6852469"/>
              <a:gd name="connsiteX997" fmla="*/ 2613783 w 2815098"/>
              <a:gd name="connsiteY997" fmla="*/ 3555099 h 6852469"/>
              <a:gd name="connsiteX998" fmla="*/ 2618207 w 2815098"/>
              <a:gd name="connsiteY998" fmla="*/ 3530211 h 6852469"/>
              <a:gd name="connsiteX999" fmla="*/ 2639224 w 2815098"/>
              <a:gd name="connsiteY999" fmla="*/ 3451123 h 6852469"/>
              <a:gd name="connsiteX1000" fmla="*/ 2630928 w 2815098"/>
              <a:gd name="connsiteY1000" fmla="*/ 3467715 h 6852469"/>
              <a:gd name="connsiteX1001" fmla="*/ 2613783 w 2815098"/>
              <a:gd name="connsiteY1001" fmla="*/ 3463290 h 6852469"/>
              <a:gd name="connsiteX1002" fmla="*/ 2613783 w 2815098"/>
              <a:gd name="connsiteY1002" fmla="*/ 3372034 h 6852469"/>
              <a:gd name="connsiteX1003" fmla="*/ 2643095 w 2815098"/>
              <a:gd name="connsiteY1003" fmla="*/ 3334426 h 6852469"/>
              <a:gd name="connsiteX1004" fmla="*/ 2613783 w 2815098"/>
              <a:gd name="connsiteY1004" fmla="*/ 3367610 h 6852469"/>
              <a:gd name="connsiteX1005" fmla="*/ 2596638 w 2815098"/>
              <a:gd name="connsiteY1005" fmla="*/ 3326130 h 6852469"/>
              <a:gd name="connsiteX1006" fmla="*/ 2604934 w 2815098"/>
              <a:gd name="connsiteY1006" fmla="*/ 3375906 h 6852469"/>
              <a:gd name="connsiteX1007" fmla="*/ 2600509 w 2815098"/>
              <a:gd name="connsiteY1007" fmla="*/ 3363186 h 6852469"/>
              <a:gd name="connsiteX1008" fmla="*/ 2600509 w 2815098"/>
              <a:gd name="connsiteY1008" fmla="*/ 3462737 h 6852469"/>
              <a:gd name="connsiteX1009" fmla="*/ 2587789 w 2815098"/>
              <a:gd name="connsiteY1009" fmla="*/ 3753649 h 6852469"/>
              <a:gd name="connsiteX1010" fmla="*/ 2570644 w 2815098"/>
              <a:gd name="connsiteY1010" fmla="*/ 3703873 h 6852469"/>
              <a:gd name="connsiteX1011" fmla="*/ 2578940 w 2815098"/>
              <a:gd name="connsiteY1011" fmla="*/ 3441720 h 6852469"/>
              <a:gd name="connsiteX1012" fmla="*/ 2553499 w 2815098"/>
              <a:gd name="connsiteY1012" fmla="*/ 3283544 h 6852469"/>
              <a:gd name="connsiteX1013" fmla="*/ 2557923 w 2815098"/>
              <a:gd name="connsiteY1013" fmla="*/ 3308432 h 6852469"/>
              <a:gd name="connsiteX1014" fmla="*/ 2545203 w 2815098"/>
              <a:gd name="connsiteY1014" fmla="*/ 3529105 h 6852469"/>
              <a:gd name="connsiteX1015" fmla="*/ 2528058 w 2815098"/>
              <a:gd name="connsiteY1015" fmla="*/ 3553993 h 6852469"/>
              <a:gd name="connsiteX1016" fmla="*/ 2549074 w 2815098"/>
              <a:gd name="connsiteY1016" fmla="*/ 3566713 h 6852469"/>
              <a:gd name="connsiteX1017" fmla="*/ 2549074 w 2815098"/>
              <a:gd name="connsiteY1017" fmla="*/ 3666265 h 6852469"/>
              <a:gd name="connsiteX1018" fmla="*/ 2531929 w 2815098"/>
              <a:gd name="connsiteY1018" fmla="*/ 3707745 h 6852469"/>
              <a:gd name="connsiteX1019" fmla="*/ 2549074 w 2815098"/>
              <a:gd name="connsiteY1019" fmla="*/ 3699449 h 6852469"/>
              <a:gd name="connsiteX1020" fmla="*/ 2531929 w 2815098"/>
              <a:gd name="connsiteY1020" fmla="*/ 3753649 h 6852469"/>
              <a:gd name="connsiteX1021" fmla="*/ 2531929 w 2815098"/>
              <a:gd name="connsiteY1021" fmla="*/ 3786833 h 6852469"/>
              <a:gd name="connsiteX1022" fmla="*/ 2531929 w 2815098"/>
              <a:gd name="connsiteY1022" fmla="*/ 3853201 h 6852469"/>
              <a:gd name="connsiteX1023" fmla="*/ 2549074 w 2815098"/>
              <a:gd name="connsiteY1023" fmla="*/ 3948881 h 6852469"/>
              <a:gd name="connsiteX1024" fmla="*/ 2531929 w 2815098"/>
              <a:gd name="connsiteY1024" fmla="*/ 4110929 h 6852469"/>
              <a:gd name="connsiteX1025" fmla="*/ 2514784 w 2815098"/>
              <a:gd name="connsiteY1025" fmla="*/ 4073320 h 6852469"/>
              <a:gd name="connsiteX1026" fmla="*/ 2510360 w 2815098"/>
              <a:gd name="connsiteY1026" fmla="*/ 3844352 h 6852469"/>
              <a:gd name="connsiteX1027" fmla="*/ 2518656 w 2815098"/>
              <a:gd name="connsiteY1027" fmla="*/ 3815039 h 6852469"/>
              <a:gd name="connsiteX1028" fmla="*/ 2518656 w 2815098"/>
              <a:gd name="connsiteY1028" fmla="*/ 3681751 h 6852469"/>
              <a:gd name="connsiteX1029" fmla="*/ 2510360 w 2815098"/>
              <a:gd name="connsiteY1029" fmla="*/ 3511407 h 6852469"/>
              <a:gd name="connsiteX1030" fmla="*/ 2518656 w 2815098"/>
              <a:gd name="connsiteY1030" fmla="*/ 3486519 h 6852469"/>
              <a:gd name="connsiteX1031" fmla="*/ 2505935 w 2815098"/>
              <a:gd name="connsiteY1031" fmla="*/ 3469927 h 6852469"/>
              <a:gd name="connsiteX1032" fmla="*/ 2497639 w 2815098"/>
              <a:gd name="connsiteY1032" fmla="*/ 3478223 h 6852469"/>
              <a:gd name="connsiteX1033" fmla="*/ 2502064 w 2815098"/>
              <a:gd name="connsiteY1033" fmla="*/ 3519703 h 6852469"/>
              <a:gd name="connsiteX1034" fmla="*/ 2497639 w 2815098"/>
              <a:gd name="connsiteY1034" fmla="*/ 3524127 h 6852469"/>
              <a:gd name="connsiteX1035" fmla="*/ 2493215 w 2815098"/>
              <a:gd name="connsiteY1035" fmla="*/ 3536848 h 6852469"/>
              <a:gd name="connsiteX1036" fmla="*/ 2480494 w 2815098"/>
              <a:gd name="connsiteY1036" fmla="*/ 3391392 h 6852469"/>
              <a:gd name="connsiteX1037" fmla="*/ 2472198 w 2815098"/>
              <a:gd name="connsiteY1037" fmla="*/ 3432872 h 6852469"/>
              <a:gd name="connsiteX1038" fmla="*/ 2455053 w 2815098"/>
              <a:gd name="connsiteY1038" fmla="*/ 3428447 h 6852469"/>
              <a:gd name="connsiteX1039" fmla="*/ 2455053 w 2815098"/>
              <a:gd name="connsiteY1039" fmla="*/ 3453335 h 6852469"/>
              <a:gd name="connsiteX1040" fmla="*/ 2467774 w 2815098"/>
              <a:gd name="connsiteY1040" fmla="*/ 3474351 h 6852469"/>
              <a:gd name="connsiteX1041" fmla="*/ 2455053 w 2815098"/>
              <a:gd name="connsiteY1041" fmla="*/ 3487072 h 6852469"/>
              <a:gd name="connsiteX1042" fmla="*/ 2472198 w 2815098"/>
              <a:gd name="connsiteY1042" fmla="*/ 3524680 h 6852469"/>
              <a:gd name="connsiteX1043" fmla="*/ 2463902 w 2815098"/>
              <a:gd name="connsiteY1043" fmla="*/ 3511960 h 6852469"/>
              <a:gd name="connsiteX1044" fmla="*/ 2463902 w 2815098"/>
              <a:gd name="connsiteY1044" fmla="*/ 3657416 h 6852469"/>
              <a:gd name="connsiteX1045" fmla="*/ 2468327 w 2815098"/>
              <a:gd name="connsiteY1045" fmla="*/ 3649120 h 6852469"/>
              <a:gd name="connsiteX1046" fmla="*/ 2472751 w 2815098"/>
              <a:gd name="connsiteY1046" fmla="*/ 3670136 h 6852469"/>
              <a:gd name="connsiteX1047" fmla="*/ 2464455 w 2815098"/>
              <a:gd name="connsiteY1047" fmla="*/ 3661840 h 6852469"/>
              <a:gd name="connsiteX1048" fmla="*/ 2468880 w 2815098"/>
              <a:gd name="connsiteY1048" fmla="*/ 3761392 h 6852469"/>
              <a:gd name="connsiteX1049" fmla="*/ 2473304 w 2815098"/>
              <a:gd name="connsiteY1049" fmla="*/ 3744800 h 6852469"/>
              <a:gd name="connsiteX1050" fmla="*/ 2477729 w 2815098"/>
              <a:gd name="connsiteY1050" fmla="*/ 3769688 h 6852469"/>
              <a:gd name="connsiteX1051" fmla="*/ 2456712 w 2815098"/>
              <a:gd name="connsiteY1051" fmla="*/ 3777984 h 6852469"/>
              <a:gd name="connsiteX1052" fmla="*/ 2439567 w 2815098"/>
              <a:gd name="connsiteY1052" fmla="*/ 4214905 h 6852469"/>
              <a:gd name="connsiteX1053" fmla="*/ 2435143 w 2815098"/>
              <a:gd name="connsiteY1053" fmla="*/ 4306161 h 6852469"/>
              <a:gd name="connsiteX1054" fmla="*/ 2460584 w 2815098"/>
              <a:gd name="connsiteY1054" fmla="*/ 4331049 h 6852469"/>
              <a:gd name="connsiteX1055" fmla="*/ 2447863 w 2815098"/>
              <a:gd name="connsiteY1055" fmla="*/ 4331049 h 6852469"/>
              <a:gd name="connsiteX1056" fmla="*/ 2460584 w 2815098"/>
              <a:gd name="connsiteY1056" fmla="*/ 4364232 h 6852469"/>
              <a:gd name="connsiteX1057" fmla="*/ 2452288 w 2815098"/>
              <a:gd name="connsiteY1057" fmla="*/ 4351512 h 6852469"/>
              <a:gd name="connsiteX1058" fmla="*/ 2447863 w 2815098"/>
              <a:gd name="connsiteY1058" fmla="*/ 4517984 h 6852469"/>
              <a:gd name="connsiteX1059" fmla="*/ 2435143 w 2815098"/>
              <a:gd name="connsiteY1059" fmla="*/ 4438896 h 6852469"/>
              <a:gd name="connsiteX1060" fmla="*/ 2430718 w 2815098"/>
              <a:gd name="connsiteY1060" fmla="*/ 4488672 h 6852469"/>
              <a:gd name="connsiteX1061" fmla="*/ 2422422 w 2815098"/>
              <a:gd name="connsiteY1061" fmla="*/ 4538448 h 6852469"/>
              <a:gd name="connsiteX1062" fmla="*/ 2447863 w 2815098"/>
              <a:gd name="connsiteY1062" fmla="*/ 4525727 h 6852469"/>
              <a:gd name="connsiteX1063" fmla="*/ 2456159 w 2815098"/>
              <a:gd name="connsiteY1063" fmla="*/ 4596520 h 6852469"/>
              <a:gd name="connsiteX1064" fmla="*/ 2439014 w 2815098"/>
              <a:gd name="connsiteY1064" fmla="*/ 4575503 h 6852469"/>
              <a:gd name="connsiteX1065" fmla="*/ 2421869 w 2815098"/>
              <a:gd name="connsiteY1065" fmla="*/ 4629703 h 6852469"/>
              <a:gd name="connsiteX1066" fmla="*/ 2439014 w 2815098"/>
              <a:gd name="connsiteY1066" fmla="*/ 4634128 h 6852469"/>
              <a:gd name="connsiteX1067" fmla="*/ 2443439 w 2815098"/>
              <a:gd name="connsiteY1067" fmla="*/ 4609240 h 6852469"/>
              <a:gd name="connsiteX1068" fmla="*/ 2464455 w 2815098"/>
              <a:gd name="connsiteY1068" fmla="*/ 4613664 h 6852469"/>
              <a:gd name="connsiteX1069" fmla="*/ 2460031 w 2815098"/>
              <a:gd name="connsiteY1069" fmla="*/ 4696624 h 6852469"/>
              <a:gd name="connsiteX1070" fmla="*/ 2417998 w 2815098"/>
              <a:gd name="connsiteY1070" fmla="*/ 4696624 h 6852469"/>
              <a:gd name="connsiteX1071" fmla="*/ 2426294 w 2815098"/>
              <a:gd name="connsiteY1071" fmla="*/ 4725936 h 6852469"/>
              <a:gd name="connsiteX1072" fmla="*/ 2413573 w 2815098"/>
              <a:gd name="connsiteY1072" fmla="*/ 4767416 h 6852469"/>
              <a:gd name="connsiteX1073" fmla="*/ 2421869 w 2815098"/>
              <a:gd name="connsiteY1073" fmla="*/ 4762992 h 6852469"/>
              <a:gd name="connsiteX1074" fmla="*/ 2413573 w 2815098"/>
              <a:gd name="connsiteY1074" fmla="*/ 4771288 h 6852469"/>
              <a:gd name="connsiteX1075" fmla="*/ 2421869 w 2815098"/>
              <a:gd name="connsiteY1075" fmla="*/ 4808896 h 6852469"/>
              <a:gd name="connsiteX1076" fmla="*/ 2409149 w 2815098"/>
              <a:gd name="connsiteY1076" fmla="*/ 4817192 h 6852469"/>
              <a:gd name="connsiteX1077" fmla="*/ 2421869 w 2815098"/>
              <a:gd name="connsiteY1077" fmla="*/ 4842080 h 6852469"/>
              <a:gd name="connsiteX1078" fmla="*/ 2426294 w 2815098"/>
              <a:gd name="connsiteY1078" fmla="*/ 4858672 h 6852469"/>
              <a:gd name="connsiteX1079" fmla="*/ 2409149 w 2815098"/>
              <a:gd name="connsiteY1079" fmla="*/ 4871392 h 6852469"/>
              <a:gd name="connsiteX1080" fmla="*/ 2409149 w 2815098"/>
              <a:gd name="connsiteY1080" fmla="*/ 4962648 h 6852469"/>
              <a:gd name="connsiteX1081" fmla="*/ 2438461 w 2815098"/>
              <a:gd name="connsiteY1081" fmla="*/ 4958224 h 6852469"/>
              <a:gd name="connsiteX1082" fmla="*/ 2409149 w 2815098"/>
              <a:gd name="connsiteY1082" fmla="*/ 4970944 h 6852469"/>
              <a:gd name="connsiteX1083" fmla="*/ 2417445 w 2815098"/>
              <a:gd name="connsiteY1083" fmla="*/ 5058328 h 6852469"/>
              <a:gd name="connsiteX1084" fmla="*/ 2442886 w 2815098"/>
              <a:gd name="connsiteY1084" fmla="*/ 5050032 h 6852469"/>
              <a:gd name="connsiteX1085" fmla="*/ 2434590 w 2815098"/>
              <a:gd name="connsiteY1085" fmla="*/ 5074920 h 6852469"/>
              <a:gd name="connsiteX1086" fmla="*/ 2405277 w 2815098"/>
              <a:gd name="connsiteY1086" fmla="*/ 5079345 h 6852469"/>
              <a:gd name="connsiteX1087" fmla="*/ 2396981 w 2815098"/>
              <a:gd name="connsiteY1087" fmla="*/ 4921168 h 6852469"/>
              <a:gd name="connsiteX1088" fmla="*/ 2388686 w 2815098"/>
              <a:gd name="connsiteY1088" fmla="*/ 4958777 h 6852469"/>
              <a:gd name="connsiteX1089" fmla="*/ 2388686 w 2815098"/>
              <a:gd name="connsiteY1089" fmla="*/ 5154009 h 6852469"/>
              <a:gd name="connsiteX1090" fmla="*/ 2375965 w 2815098"/>
              <a:gd name="connsiteY1090" fmla="*/ 5170600 h 6852469"/>
              <a:gd name="connsiteX1091" fmla="*/ 2393110 w 2815098"/>
              <a:gd name="connsiteY1091" fmla="*/ 5228672 h 6852469"/>
              <a:gd name="connsiteX1092" fmla="*/ 2363798 w 2815098"/>
              <a:gd name="connsiteY1092" fmla="*/ 5207656 h 6852469"/>
              <a:gd name="connsiteX1093" fmla="*/ 2355502 w 2815098"/>
              <a:gd name="connsiteY1093" fmla="*/ 5261856 h 6852469"/>
              <a:gd name="connsiteX1094" fmla="*/ 2342781 w 2815098"/>
              <a:gd name="connsiteY1094" fmla="*/ 5261856 h 6852469"/>
              <a:gd name="connsiteX1095" fmla="*/ 2342781 w 2815098"/>
              <a:gd name="connsiteY1095" fmla="*/ 5232544 h 6852469"/>
              <a:gd name="connsiteX1096" fmla="*/ 2300748 w 2815098"/>
              <a:gd name="connsiteY1096" fmla="*/ 5402888 h 6852469"/>
              <a:gd name="connsiteX1097" fmla="*/ 2292452 w 2815098"/>
              <a:gd name="connsiteY1097" fmla="*/ 5419480 h 6852469"/>
              <a:gd name="connsiteX1098" fmla="*/ 2279732 w 2815098"/>
              <a:gd name="connsiteY1098" fmla="*/ 5602544 h 6852469"/>
              <a:gd name="connsiteX1099" fmla="*/ 2275307 w 2815098"/>
              <a:gd name="connsiteY1099" fmla="*/ 5644024 h 6852469"/>
              <a:gd name="connsiteX1100" fmla="*/ 2233274 w 2815098"/>
              <a:gd name="connsiteY1100" fmla="*/ 6246864 h 6852469"/>
              <a:gd name="connsiteX1101" fmla="*/ 2224978 w 2815098"/>
              <a:gd name="connsiteY1101" fmla="*/ 6384024 h 6852469"/>
              <a:gd name="connsiteX1102" fmla="*/ 2203962 w 2815098"/>
              <a:gd name="connsiteY1102" fmla="*/ 6384024 h 6852469"/>
              <a:gd name="connsiteX1103" fmla="*/ 2242123 w 2815098"/>
              <a:gd name="connsiteY1103" fmla="*/ 5797775 h 6852469"/>
              <a:gd name="connsiteX1104" fmla="*/ 2233827 w 2815098"/>
              <a:gd name="connsiteY1104" fmla="*/ 5822663 h 6852469"/>
              <a:gd name="connsiteX1105" fmla="*/ 2208386 w 2815098"/>
              <a:gd name="connsiteY1105" fmla="*/ 5814367 h 6852469"/>
              <a:gd name="connsiteX1106" fmla="*/ 2229403 w 2815098"/>
              <a:gd name="connsiteY1106" fmla="*/ 5830959 h 6852469"/>
              <a:gd name="connsiteX1107" fmla="*/ 2178521 w 2815098"/>
              <a:gd name="connsiteY1107" fmla="*/ 5847551 h 6852469"/>
              <a:gd name="connsiteX1108" fmla="*/ 2195666 w 2815098"/>
              <a:gd name="connsiteY1108" fmla="*/ 5801647 h 6852469"/>
              <a:gd name="connsiteX1109" fmla="*/ 2200091 w 2815098"/>
              <a:gd name="connsiteY1109" fmla="*/ 5747447 h 6852469"/>
              <a:gd name="connsiteX1110" fmla="*/ 2187370 w 2815098"/>
              <a:gd name="connsiteY1110" fmla="*/ 5643471 h 6852469"/>
              <a:gd name="connsiteX1111" fmla="*/ 2195666 w 2815098"/>
              <a:gd name="connsiteY1111" fmla="*/ 5630750 h 6852469"/>
              <a:gd name="connsiteX1112" fmla="*/ 2182945 w 2815098"/>
              <a:gd name="connsiteY1112" fmla="*/ 5639046 h 6852469"/>
              <a:gd name="connsiteX1113" fmla="*/ 2187370 w 2815098"/>
              <a:gd name="connsiteY1113" fmla="*/ 5688822 h 6852469"/>
              <a:gd name="connsiteX1114" fmla="*/ 2170225 w 2815098"/>
              <a:gd name="connsiteY1114" fmla="*/ 5697118 h 6852469"/>
              <a:gd name="connsiteX1115" fmla="*/ 2153080 w 2815098"/>
              <a:gd name="connsiteY1115" fmla="*/ 6009046 h 6852469"/>
              <a:gd name="connsiteX1116" fmla="*/ 2132063 w 2815098"/>
              <a:gd name="connsiteY1116" fmla="*/ 6146206 h 6852469"/>
              <a:gd name="connsiteX1117" fmla="*/ 2127639 w 2815098"/>
              <a:gd name="connsiteY1117" fmla="*/ 6075414 h 6852469"/>
              <a:gd name="connsiteX1118" fmla="*/ 2119343 w 2815098"/>
              <a:gd name="connsiteY1118" fmla="*/ 6042230 h 6852469"/>
              <a:gd name="connsiteX1119" fmla="*/ 2136488 w 2815098"/>
              <a:gd name="connsiteY1119" fmla="*/ 5979734 h 6852469"/>
              <a:gd name="connsiteX1120" fmla="*/ 2140913 w 2815098"/>
              <a:gd name="connsiteY1120" fmla="*/ 5938254 h 6852469"/>
              <a:gd name="connsiteX1121" fmla="*/ 2145337 w 2815098"/>
              <a:gd name="connsiteY1121" fmla="*/ 5842574 h 6852469"/>
              <a:gd name="connsiteX1122" fmla="*/ 2132617 w 2815098"/>
              <a:gd name="connsiteY1122" fmla="*/ 5825982 h 6852469"/>
              <a:gd name="connsiteX1123" fmla="*/ 2098880 w 2815098"/>
              <a:gd name="connsiteY1123" fmla="*/ 5900645 h 6852469"/>
              <a:gd name="connsiteX1124" fmla="*/ 2116025 w 2815098"/>
              <a:gd name="connsiteY1124" fmla="*/ 5925533 h 6852469"/>
              <a:gd name="connsiteX1125" fmla="*/ 2073992 w 2815098"/>
              <a:gd name="connsiteY1125" fmla="*/ 5929958 h 6852469"/>
              <a:gd name="connsiteX1126" fmla="*/ 2073992 w 2815098"/>
              <a:gd name="connsiteY1126" fmla="*/ 5859165 h 6852469"/>
              <a:gd name="connsiteX1127" fmla="*/ 2056847 w 2815098"/>
              <a:gd name="connsiteY1127" fmla="*/ 5913366 h 6852469"/>
              <a:gd name="connsiteX1128" fmla="*/ 2048551 w 2815098"/>
              <a:gd name="connsiteY1128" fmla="*/ 5855294 h 6852469"/>
              <a:gd name="connsiteX1129" fmla="*/ 2035830 w 2815098"/>
              <a:gd name="connsiteY1129" fmla="*/ 5921662 h 6852469"/>
              <a:gd name="connsiteX1130" fmla="*/ 2031406 w 2815098"/>
              <a:gd name="connsiteY1130" fmla="*/ 5949868 h 6852469"/>
              <a:gd name="connsiteX1131" fmla="*/ 2031406 w 2815098"/>
              <a:gd name="connsiteY1131" fmla="*/ 5949868 h 6852469"/>
              <a:gd name="connsiteX1132" fmla="*/ 1309657 w 2815098"/>
              <a:gd name="connsiteY1132" fmla="*/ 4360914 h 6852469"/>
              <a:gd name="connsiteX1133" fmla="*/ 1309657 w 2815098"/>
              <a:gd name="connsiteY1133" fmla="*/ 4623067 h 6852469"/>
              <a:gd name="connsiteX1134" fmla="*/ 1309657 w 2815098"/>
              <a:gd name="connsiteY1134" fmla="*/ 4273530 h 6852469"/>
              <a:gd name="connsiteX1135" fmla="*/ 1309657 w 2815098"/>
              <a:gd name="connsiteY1135" fmla="*/ 4360914 h 6852469"/>
              <a:gd name="connsiteX1136" fmla="*/ 1309657 w 2815098"/>
              <a:gd name="connsiteY1136" fmla="*/ 4360914 h 6852469"/>
              <a:gd name="connsiteX1137" fmla="*/ 1229462 w 2815098"/>
              <a:gd name="connsiteY1137" fmla="*/ 435262 h 6852469"/>
              <a:gd name="connsiteX1138" fmla="*/ 1242183 w 2815098"/>
              <a:gd name="connsiteY1138" fmla="*/ 426966 h 6852469"/>
              <a:gd name="connsiteX1139" fmla="*/ 1229462 w 2815098"/>
              <a:gd name="connsiteY1139" fmla="*/ 435262 h 6852469"/>
              <a:gd name="connsiteX1140" fmla="*/ 1229462 w 2815098"/>
              <a:gd name="connsiteY1140" fmla="*/ 435262 h 6852469"/>
              <a:gd name="connsiteX1141" fmla="*/ 2229403 w 2815098"/>
              <a:gd name="connsiteY1141" fmla="*/ 5812709 h 6852469"/>
              <a:gd name="connsiteX1142" fmla="*/ 2229403 w 2815098"/>
              <a:gd name="connsiteY1142" fmla="*/ 5787821 h 6852469"/>
              <a:gd name="connsiteX1143" fmla="*/ 2212258 w 2815098"/>
              <a:gd name="connsiteY1143" fmla="*/ 5817133 h 6852469"/>
              <a:gd name="connsiteX1144" fmla="*/ 2229403 w 2815098"/>
              <a:gd name="connsiteY1144" fmla="*/ 5812709 h 6852469"/>
              <a:gd name="connsiteX1145" fmla="*/ 2229403 w 2815098"/>
              <a:gd name="connsiteY1145" fmla="*/ 5812709 h 6852469"/>
              <a:gd name="connsiteX1146" fmla="*/ 1929642 w 2815098"/>
              <a:gd name="connsiteY1146" fmla="*/ 6249630 h 6852469"/>
              <a:gd name="connsiteX1147" fmla="*/ 1934066 w 2815098"/>
              <a:gd name="connsiteY1147" fmla="*/ 6291109 h 6852469"/>
              <a:gd name="connsiteX1148" fmla="*/ 1951211 w 2815098"/>
              <a:gd name="connsiteY1148" fmla="*/ 6282813 h 6852469"/>
              <a:gd name="connsiteX1149" fmla="*/ 1934066 w 2815098"/>
              <a:gd name="connsiteY1149" fmla="*/ 6307701 h 6852469"/>
              <a:gd name="connsiteX1150" fmla="*/ 1951211 w 2815098"/>
              <a:gd name="connsiteY1150" fmla="*/ 6419973 h 6852469"/>
              <a:gd name="connsiteX1151" fmla="*/ 1955636 w 2815098"/>
              <a:gd name="connsiteY1151" fmla="*/ 6357477 h 6852469"/>
              <a:gd name="connsiteX1152" fmla="*/ 1968356 w 2815098"/>
              <a:gd name="connsiteY1152" fmla="*/ 6291109 h 6852469"/>
              <a:gd name="connsiteX1153" fmla="*/ 1951211 w 2815098"/>
              <a:gd name="connsiteY1153" fmla="*/ 6291109 h 6852469"/>
              <a:gd name="connsiteX1154" fmla="*/ 1968356 w 2815098"/>
              <a:gd name="connsiteY1154" fmla="*/ 6241334 h 6852469"/>
              <a:gd name="connsiteX1155" fmla="*/ 1929642 w 2815098"/>
              <a:gd name="connsiteY1155" fmla="*/ 6249630 h 6852469"/>
              <a:gd name="connsiteX1156" fmla="*/ 1929642 w 2815098"/>
              <a:gd name="connsiteY1156" fmla="*/ 6249630 h 6852469"/>
              <a:gd name="connsiteX1157" fmla="*/ 1972228 w 2815098"/>
              <a:gd name="connsiteY1157" fmla="*/ 6203725 h 6852469"/>
              <a:gd name="connsiteX1158" fmla="*/ 1972228 w 2815098"/>
              <a:gd name="connsiteY1158" fmla="*/ 6233038 h 6852469"/>
              <a:gd name="connsiteX1159" fmla="*/ 1972228 w 2815098"/>
              <a:gd name="connsiteY1159" fmla="*/ 6203725 h 6852469"/>
              <a:gd name="connsiteX1160" fmla="*/ 1972228 w 2815098"/>
              <a:gd name="connsiteY1160" fmla="*/ 6203725 h 6852469"/>
              <a:gd name="connsiteX1161" fmla="*/ 1955083 w 2815098"/>
              <a:gd name="connsiteY1161" fmla="*/ 6166116 h 6852469"/>
              <a:gd name="connsiteX1162" fmla="*/ 1950658 w 2815098"/>
              <a:gd name="connsiteY1162" fmla="*/ 6203725 h 6852469"/>
              <a:gd name="connsiteX1163" fmla="*/ 1925217 w 2815098"/>
              <a:gd name="connsiteY1163" fmla="*/ 6224742 h 6852469"/>
              <a:gd name="connsiteX1164" fmla="*/ 1954530 w 2815098"/>
              <a:gd name="connsiteY1164" fmla="*/ 6233038 h 6852469"/>
              <a:gd name="connsiteX1165" fmla="*/ 1958954 w 2815098"/>
              <a:gd name="connsiteY1165" fmla="*/ 6199854 h 6852469"/>
              <a:gd name="connsiteX1166" fmla="*/ 1979971 w 2815098"/>
              <a:gd name="connsiteY1166" fmla="*/ 6191558 h 6852469"/>
              <a:gd name="connsiteX1167" fmla="*/ 1979971 w 2815098"/>
              <a:gd name="connsiteY1167" fmla="*/ 6162245 h 6852469"/>
              <a:gd name="connsiteX1168" fmla="*/ 1950658 w 2815098"/>
              <a:gd name="connsiteY1168" fmla="*/ 6149524 h 6852469"/>
              <a:gd name="connsiteX1169" fmla="*/ 1971675 w 2815098"/>
              <a:gd name="connsiteY1169" fmla="*/ 6166116 h 6852469"/>
              <a:gd name="connsiteX1170" fmla="*/ 1958954 w 2815098"/>
              <a:gd name="connsiteY1170" fmla="*/ 6195429 h 6852469"/>
              <a:gd name="connsiteX1171" fmla="*/ 1955083 w 2815098"/>
              <a:gd name="connsiteY1171" fmla="*/ 6166116 h 6852469"/>
              <a:gd name="connsiteX1172" fmla="*/ 1955083 w 2815098"/>
              <a:gd name="connsiteY1172" fmla="*/ 6166116 h 6852469"/>
              <a:gd name="connsiteX1173" fmla="*/ 2077863 w 2815098"/>
              <a:gd name="connsiteY1173" fmla="*/ 6028957 h 6852469"/>
              <a:gd name="connsiteX1174" fmla="*/ 2056847 w 2815098"/>
              <a:gd name="connsiteY1174" fmla="*/ 6024532 h 6852469"/>
              <a:gd name="connsiteX1175" fmla="*/ 2035830 w 2815098"/>
              <a:gd name="connsiteY1175" fmla="*/ 6032828 h 6852469"/>
              <a:gd name="connsiteX1176" fmla="*/ 2031406 w 2815098"/>
              <a:gd name="connsiteY1176" fmla="*/ 6053845 h 6852469"/>
              <a:gd name="connsiteX1177" fmla="*/ 2056847 w 2815098"/>
              <a:gd name="connsiteY1177" fmla="*/ 6066565 h 6852469"/>
              <a:gd name="connsiteX1178" fmla="*/ 2044126 w 2815098"/>
              <a:gd name="connsiteY1178" fmla="*/ 6091453 h 6852469"/>
              <a:gd name="connsiteX1179" fmla="*/ 2065143 w 2815098"/>
              <a:gd name="connsiteY1179" fmla="*/ 6099749 h 6852469"/>
              <a:gd name="connsiteX1180" fmla="*/ 2077863 w 2815098"/>
              <a:gd name="connsiteY1180" fmla="*/ 6028957 h 6852469"/>
              <a:gd name="connsiteX1181" fmla="*/ 2077863 w 2815098"/>
              <a:gd name="connsiteY1181" fmla="*/ 6028957 h 6852469"/>
              <a:gd name="connsiteX1182" fmla="*/ 2022557 w 2815098"/>
              <a:gd name="connsiteY1182" fmla="*/ 6049973 h 6852469"/>
              <a:gd name="connsiteX1183" fmla="*/ 2009836 w 2815098"/>
              <a:gd name="connsiteY1183" fmla="*/ 6066565 h 6852469"/>
              <a:gd name="connsiteX1184" fmla="*/ 2022557 w 2815098"/>
              <a:gd name="connsiteY1184" fmla="*/ 6049973 h 6852469"/>
              <a:gd name="connsiteX1185" fmla="*/ 2022557 w 2815098"/>
              <a:gd name="connsiteY1185" fmla="*/ 6049973 h 6852469"/>
              <a:gd name="connsiteX1186" fmla="*/ 1980524 w 2815098"/>
              <a:gd name="connsiteY1186" fmla="*/ 5962589 h 6852469"/>
              <a:gd name="connsiteX1187" fmla="*/ 1984948 w 2815098"/>
              <a:gd name="connsiteY1187" fmla="*/ 6000197 h 6852469"/>
              <a:gd name="connsiteX1188" fmla="*/ 1980524 w 2815098"/>
              <a:gd name="connsiteY1188" fmla="*/ 5962589 h 6852469"/>
              <a:gd name="connsiteX1189" fmla="*/ 1980524 w 2815098"/>
              <a:gd name="connsiteY1189" fmla="*/ 5962589 h 6852469"/>
              <a:gd name="connsiteX1190" fmla="*/ 1984948 w 2815098"/>
              <a:gd name="connsiteY1190" fmla="*/ 5920556 h 6852469"/>
              <a:gd name="connsiteX1191" fmla="*/ 1976652 w 2815098"/>
              <a:gd name="connsiteY1191" fmla="*/ 5945444 h 6852469"/>
              <a:gd name="connsiteX1192" fmla="*/ 1984948 w 2815098"/>
              <a:gd name="connsiteY1192" fmla="*/ 5920556 h 6852469"/>
              <a:gd name="connsiteX1193" fmla="*/ 1984948 w 2815098"/>
              <a:gd name="connsiteY1193" fmla="*/ 5920556 h 6852469"/>
              <a:gd name="connsiteX1194" fmla="*/ 1984948 w 2815098"/>
              <a:gd name="connsiteY1194" fmla="*/ 5875204 h 6852469"/>
              <a:gd name="connsiteX1195" fmla="*/ 1989373 w 2815098"/>
              <a:gd name="connsiteY1195" fmla="*/ 5896221 h 6852469"/>
              <a:gd name="connsiteX1196" fmla="*/ 1984948 w 2815098"/>
              <a:gd name="connsiteY1196" fmla="*/ 5875204 h 6852469"/>
              <a:gd name="connsiteX1197" fmla="*/ 1984948 w 2815098"/>
              <a:gd name="connsiteY1197" fmla="*/ 5875204 h 6852469"/>
              <a:gd name="connsiteX1198" fmla="*/ 2052422 w 2815098"/>
              <a:gd name="connsiteY1198" fmla="*/ 5821005 h 6852469"/>
              <a:gd name="connsiteX1199" fmla="*/ 2052422 w 2815098"/>
              <a:gd name="connsiteY1199" fmla="*/ 5850317 h 6852469"/>
              <a:gd name="connsiteX1200" fmla="*/ 2052422 w 2815098"/>
              <a:gd name="connsiteY1200" fmla="*/ 5821005 h 6852469"/>
              <a:gd name="connsiteX1201" fmla="*/ 2052422 w 2815098"/>
              <a:gd name="connsiteY1201" fmla="*/ 5821005 h 6852469"/>
              <a:gd name="connsiteX1202" fmla="*/ 2128192 w 2815098"/>
              <a:gd name="connsiteY1202" fmla="*/ 5791692 h 6852469"/>
              <a:gd name="connsiteX1203" fmla="*/ 2128192 w 2815098"/>
              <a:gd name="connsiteY1203" fmla="*/ 5821005 h 6852469"/>
              <a:gd name="connsiteX1204" fmla="*/ 2149209 w 2815098"/>
              <a:gd name="connsiteY1204" fmla="*/ 5799988 h 6852469"/>
              <a:gd name="connsiteX1205" fmla="*/ 2140913 w 2815098"/>
              <a:gd name="connsiteY1205" fmla="*/ 5745787 h 6852469"/>
              <a:gd name="connsiteX1206" fmla="*/ 2128192 w 2815098"/>
              <a:gd name="connsiteY1206" fmla="*/ 5791692 h 6852469"/>
              <a:gd name="connsiteX1207" fmla="*/ 2128192 w 2815098"/>
              <a:gd name="connsiteY1207" fmla="*/ 5791692 h 6852469"/>
              <a:gd name="connsiteX1208" fmla="*/ 2246548 w 2815098"/>
              <a:gd name="connsiteY1208" fmla="*/ 5779525 h 6852469"/>
              <a:gd name="connsiteX1209" fmla="*/ 2242123 w 2815098"/>
              <a:gd name="connsiteY1209" fmla="*/ 5796117 h 6852469"/>
              <a:gd name="connsiteX1210" fmla="*/ 2246548 w 2815098"/>
              <a:gd name="connsiteY1210" fmla="*/ 5779525 h 6852469"/>
              <a:gd name="connsiteX1211" fmla="*/ 2246548 w 2815098"/>
              <a:gd name="connsiteY1211" fmla="*/ 5779525 h 6852469"/>
              <a:gd name="connsiteX1212" fmla="*/ 638236 w 2815098"/>
              <a:gd name="connsiteY1212" fmla="*/ 5762933 h 6852469"/>
              <a:gd name="connsiteX1213" fmla="*/ 617220 w 2815098"/>
              <a:gd name="connsiteY1213" fmla="*/ 5754637 h 6852469"/>
              <a:gd name="connsiteX1214" fmla="*/ 612795 w 2815098"/>
              <a:gd name="connsiteY1214" fmla="*/ 5775653 h 6852469"/>
              <a:gd name="connsiteX1215" fmla="*/ 638236 w 2815098"/>
              <a:gd name="connsiteY1215" fmla="*/ 5762933 h 6852469"/>
              <a:gd name="connsiteX1216" fmla="*/ 638236 w 2815098"/>
              <a:gd name="connsiteY1216" fmla="*/ 5762933 h 6852469"/>
              <a:gd name="connsiteX1217" fmla="*/ 2233827 w 2815098"/>
              <a:gd name="connsiteY1217" fmla="*/ 5741916 h 6852469"/>
              <a:gd name="connsiteX1218" fmla="*/ 2216682 w 2815098"/>
              <a:gd name="connsiteY1218" fmla="*/ 5758508 h 6852469"/>
              <a:gd name="connsiteX1219" fmla="*/ 2229403 w 2815098"/>
              <a:gd name="connsiteY1219" fmla="*/ 5766804 h 6852469"/>
              <a:gd name="connsiteX1220" fmla="*/ 2233827 w 2815098"/>
              <a:gd name="connsiteY1220" fmla="*/ 5741916 h 6852469"/>
              <a:gd name="connsiteX1221" fmla="*/ 2233827 w 2815098"/>
              <a:gd name="connsiteY1221" fmla="*/ 5741916 h 6852469"/>
              <a:gd name="connsiteX1222" fmla="*/ 372765 w 2815098"/>
              <a:gd name="connsiteY1222" fmla="*/ 5717028 h 6852469"/>
              <a:gd name="connsiteX1223" fmla="*/ 372765 w 2815098"/>
              <a:gd name="connsiteY1223" fmla="*/ 5650660 h 6852469"/>
              <a:gd name="connsiteX1224" fmla="*/ 372765 w 2815098"/>
              <a:gd name="connsiteY1224" fmla="*/ 5741916 h 6852469"/>
              <a:gd name="connsiteX1225" fmla="*/ 372765 w 2815098"/>
              <a:gd name="connsiteY1225" fmla="*/ 5717028 h 6852469"/>
              <a:gd name="connsiteX1226" fmla="*/ 372765 w 2815098"/>
              <a:gd name="connsiteY1226" fmla="*/ 5717028 h 6852469"/>
              <a:gd name="connsiteX1227" fmla="*/ 1786398 w 2815098"/>
              <a:gd name="connsiteY1227" fmla="*/ 5720899 h 6852469"/>
              <a:gd name="connsiteX1228" fmla="*/ 1778102 w 2815098"/>
              <a:gd name="connsiteY1228" fmla="*/ 5720899 h 6852469"/>
              <a:gd name="connsiteX1229" fmla="*/ 1778102 w 2815098"/>
              <a:gd name="connsiteY1229" fmla="*/ 5737491 h 6852469"/>
              <a:gd name="connsiteX1230" fmla="*/ 1786398 w 2815098"/>
              <a:gd name="connsiteY1230" fmla="*/ 5737491 h 6852469"/>
              <a:gd name="connsiteX1231" fmla="*/ 1786398 w 2815098"/>
              <a:gd name="connsiteY1231" fmla="*/ 5720899 h 6852469"/>
              <a:gd name="connsiteX1232" fmla="*/ 1786398 w 2815098"/>
              <a:gd name="connsiteY1232" fmla="*/ 5720899 h 6852469"/>
              <a:gd name="connsiteX1233" fmla="*/ 2229403 w 2815098"/>
              <a:gd name="connsiteY1233" fmla="*/ 5696011 h 6852469"/>
              <a:gd name="connsiteX1234" fmla="*/ 2233827 w 2815098"/>
              <a:gd name="connsiteY1234" fmla="*/ 5729195 h 6852469"/>
              <a:gd name="connsiteX1235" fmla="*/ 2229403 w 2815098"/>
              <a:gd name="connsiteY1235" fmla="*/ 5696011 h 6852469"/>
              <a:gd name="connsiteX1236" fmla="*/ 2229403 w 2815098"/>
              <a:gd name="connsiteY1236" fmla="*/ 5696011 h 6852469"/>
              <a:gd name="connsiteX1237" fmla="*/ 1786398 w 2815098"/>
              <a:gd name="connsiteY1237" fmla="*/ 5662828 h 6852469"/>
              <a:gd name="connsiteX1238" fmla="*/ 1786398 w 2815098"/>
              <a:gd name="connsiteY1238" fmla="*/ 5683844 h 6852469"/>
              <a:gd name="connsiteX1239" fmla="*/ 1786398 w 2815098"/>
              <a:gd name="connsiteY1239" fmla="*/ 5662828 h 6852469"/>
              <a:gd name="connsiteX1240" fmla="*/ 1786398 w 2815098"/>
              <a:gd name="connsiteY1240" fmla="*/ 5662828 h 6852469"/>
              <a:gd name="connsiteX1241" fmla="*/ 625516 w 2815098"/>
              <a:gd name="connsiteY1241" fmla="*/ 5654532 h 6852469"/>
              <a:gd name="connsiteX1242" fmla="*/ 629940 w 2815098"/>
              <a:gd name="connsiteY1242" fmla="*/ 5683844 h 6852469"/>
              <a:gd name="connsiteX1243" fmla="*/ 625516 w 2815098"/>
              <a:gd name="connsiteY1243" fmla="*/ 5654532 h 6852469"/>
              <a:gd name="connsiteX1244" fmla="*/ 625516 w 2815098"/>
              <a:gd name="connsiteY1244" fmla="*/ 5654532 h 6852469"/>
              <a:gd name="connsiteX1245" fmla="*/ 372765 w 2815098"/>
              <a:gd name="connsiteY1245" fmla="*/ 5613052 h 6852469"/>
              <a:gd name="connsiteX1246" fmla="*/ 385486 w 2815098"/>
              <a:gd name="connsiteY1246" fmla="*/ 5634068 h 6852469"/>
              <a:gd name="connsiteX1247" fmla="*/ 372765 w 2815098"/>
              <a:gd name="connsiteY1247" fmla="*/ 5613052 h 6852469"/>
              <a:gd name="connsiteX1248" fmla="*/ 372765 w 2815098"/>
              <a:gd name="connsiteY1248" fmla="*/ 5613052 h 6852469"/>
              <a:gd name="connsiteX1249" fmla="*/ 2195666 w 2815098"/>
              <a:gd name="connsiteY1249" fmla="*/ 5608628 h 6852469"/>
              <a:gd name="connsiteX1250" fmla="*/ 2187370 w 2815098"/>
              <a:gd name="connsiteY1250" fmla="*/ 5608628 h 6852469"/>
              <a:gd name="connsiteX1251" fmla="*/ 2182945 w 2815098"/>
              <a:gd name="connsiteY1251" fmla="*/ 5616924 h 6852469"/>
              <a:gd name="connsiteX1252" fmla="*/ 2195666 w 2815098"/>
              <a:gd name="connsiteY1252" fmla="*/ 5621348 h 6852469"/>
              <a:gd name="connsiteX1253" fmla="*/ 2195666 w 2815098"/>
              <a:gd name="connsiteY1253" fmla="*/ 5608628 h 6852469"/>
              <a:gd name="connsiteX1254" fmla="*/ 2195666 w 2815098"/>
              <a:gd name="connsiteY1254" fmla="*/ 5608628 h 6852469"/>
              <a:gd name="connsiteX1255" fmla="*/ 490568 w 2815098"/>
              <a:gd name="connsiteY1255" fmla="*/ 5521796 h 6852469"/>
              <a:gd name="connsiteX1256" fmla="*/ 482272 w 2815098"/>
              <a:gd name="connsiteY1256" fmla="*/ 5538388 h 6852469"/>
              <a:gd name="connsiteX1257" fmla="*/ 494993 w 2815098"/>
              <a:gd name="connsiteY1257" fmla="*/ 5542813 h 6852469"/>
              <a:gd name="connsiteX1258" fmla="*/ 490568 w 2815098"/>
              <a:gd name="connsiteY1258" fmla="*/ 5521796 h 6852469"/>
              <a:gd name="connsiteX1259" fmla="*/ 490568 w 2815098"/>
              <a:gd name="connsiteY1259" fmla="*/ 5521796 h 6852469"/>
              <a:gd name="connsiteX1260" fmla="*/ 440239 w 2815098"/>
              <a:gd name="connsiteY1260" fmla="*/ 5500780 h 6852469"/>
              <a:gd name="connsiteX1261" fmla="*/ 448535 w 2815098"/>
              <a:gd name="connsiteY1261" fmla="*/ 5533964 h 6852469"/>
              <a:gd name="connsiteX1262" fmla="*/ 440239 w 2815098"/>
              <a:gd name="connsiteY1262" fmla="*/ 5500780 h 6852469"/>
              <a:gd name="connsiteX1263" fmla="*/ 440239 w 2815098"/>
              <a:gd name="connsiteY1263" fmla="*/ 5500780 h 6852469"/>
              <a:gd name="connsiteX1264" fmla="*/ 148774 w 2815098"/>
              <a:gd name="connsiteY1264" fmla="*/ 5521796 h 6852469"/>
              <a:gd name="connsiteX1265" fmla="*/ 136054 w 2815098"/>
              <a:gd name="connsiteY1265" fmla="*/ 5521796 h 6852469"/>
              <a:gd name="connsiteX1266" fmla="*/ 136054 w 2815098"/>
              <a:gd name="connsiteY1266" fmla="*/ 5534517 h 6852469"/>
              <a:gd name="connsiteX1267" fmla="*/ 148774 w 2815098"/>
              <a:gd name="connsiteY1267" fmla="*/ 5534517 h 6852469"/>
              <a:gd name="connsiteX1268" fmla="*/ 148774 w 2815098"/>
              <a:gd name="connsiteY1268" fmla="*/ 5521796 h 6852469"/>
              <a:gd name="connsiteX1269" fmla="*/ 148774 w 2815098"/>
              <a:gd name="connsiteY1269" fmla="*/ 5521796 h 6852469"/>
              <a:gd name="connsiteX1270" fmla="*/ 600628 w 2815098"/>
              <a:gd name="connsiteY1270" fmla="*/ 5400675 h 6852469"/>
              <a:gd name="connsiteX1271" fmla="*/ 600628 w 2815098"/>
              <a:gd name="connsiteY1271" fmla="*/ 5433859 h 6852469"/>
              <a:gd name="connsiteX1272" fmla="*/ 600628 w 2815098"/>
              <a:gd name="connsiteY1272" fmla="*/ 5400675 h 6852469"/>
              <a:gd name="connsiteX1273" fmla="*/ 600628 w 2815098"/>
              <a:gd name="connsiteY1273" fmla="*/ 5400675 h 6852469"/>
              <a:gd name="connsiteX1274" fmla="*/ 604499 w 2815098"/>
              <a:gd name="connsiteY1274" fmla="*/ 5350899 h 6852469"/>
              <a:gd name="connsiteX1275" fmla="*/ 608924 w 2815098"/>
              <a:gd name="connsiteY1275" fmla="*/ 5396804 h 6852469"/>
              <a:gd name="connsiteX1276" fmla="*/ 604499 w 2815098"/>
              <a:gd name="connsiteY1276" fmla="*/ 5350899 h 6852469"/>
              <a:gd name="connsiteX1277" fmla="*/ 604499 w 2815098"/>
              <a:gd name="connsiteY1277" fmla="*/ 5350899 h 6852469"/>
              <a:gd name="connsiteX1278" fmla="*/ 608924 w 2815098"/>
              <a:gd name="connsiteY1278" fmla="*/ 5350899 h 6852469"/>
              <a:gd name="connsiteX1279" fmla="*/ 621644 w 2815098"/>
              <a:gd name="connsiteY1279" fmla="*/ 5317716 h 6852469"/>
              <a:gd name="connsiteX1280" fmla="*/ 604499 w 2815098"/>
              <a:gd name="connsiteY1280" fmla="*/ 5313291 h 6852469"/>
              <a:gd name="connsiteX1281" fmla="*/ 596203 w 2815098"/>
              <a:gd name="connsiteY1281" fmla="*/ 5338179 h 6852469"/>
              <a:gd name="connsiteX1282" fmla="*/ 608924 w 2815098"/>
              <a:gd name="connsiteY1282" fmla="*/ 5350899 h 6852469"/>
              <a:gd name="connsiteX1283" fmla="*/ 608924 w 2815098"/>
              <a:gd name="connsiteY1283" fmla="*/ 5350899 h 6852469"/>
              <a:gd name="connsiteX1284" fmla="*/ 1845576 w 2815098"/>
              <a:gd name="connsiteY1284" fmla="*/ 5288403 h 6852469"/>
              <a:gd name="connsiteX1285" fmla="*/ 1845576 w 2815098"/>
              <a:gd name="connsiteY1285" fmla="*/ 5288403 h 6852469"/>
              <a:gd name="connsiteX1286" fmla="*/ 1845576 w 2815098"/>
              <a:gd name="connsiteY1286" fmla="*/ 5288403 h 6852469"/>
              <a:gd name="connsiteX1287" fmla="*/ 596203 w 2815098"/>
              <a:gd name="connsiteY1287" fmla="*/ 5301124 h 6852469"/>
              <a:gd name="connsiteX1288" fmla="*/ 613348 w 2815098"/>
              <a:gd name="connsiteY1288" fmla="*/ 5305548 h 6852469"/>
              <a:gd name="connsiteX1289" fmla="*/ 596203 w 2815098"/>
              <a:gd name="connsiteY1289" fmla="*/ 5301124 h 6852469"/>
              <a:gd name="connsiteX1290" fmla="*/ 596203 w 2815098"/>
              <a:gd name="connsiteY1290" fmla="*/ 5301124 h 6852469"/>
              <a:gd name="connsiteX1291" fmla="*/ 342900 w 2815098"/>
              <a:gd name="connsiteY1291" fmla="*/ 5122484 h 6852469"/>
              <a:gd name="connsiteX1292" fmla="*/ 338475 w 2815098"/>
              <a:gd name="connsiteY1292" fmla="*/ 5297252 h 6852469"/>
              <a:gd name="connsiteX1293" fmla="*/ 342900 w 2815098"/>
              <a:gd name="connsiteY1293" fmla="*/ 5122484 h 6852469"/>
              <a:gd name="connsiteX1294" fmla="*/ 342900 w 2815098"/>
              <a:gd name="connsiteY1294" fmla="*/ 5122484 h 6852469"/>
              <a:gd name="connsiteX1295" fmla="*/ 617220 w 2815098"/>
              <a:gd name="connsiteY1295" fmla="*/ 5251348 h 6852469"/>
              <a:gd name="connsiteX1296" fmla="*/ 600075 w 2815098"/>
              <a:gd name="connsiteY1296" fmla="*/ 5276236 h 6852469"/>
              <a:gd name="connsiteX1297" fmla="*/ 617220 w 2815098"/>
              <a:gd name="connsiteY1297" fmla="*/ 5251348 h 6852469"/>
              <a:gd name="connsiteX1298" fmla="*/ 617220 w 2815098"/>
              <a:gd name="connsiteY1298" fmla="*/ 5251348 h 6852469"/>
              <a:gd name="connsiteX1299" fmla="*/ 566891 w 2815098"/>
              <a:gd name="connsiteY1299" fmla="*/ 5246923 h 6852469"/>
              <a:gd name="connsiteX1300" fmla="*/ 562467 w 2815098"/>
              <a:gd name="connsiteY1300" fmla="*/ 5209315 h 6852469"/>
              <a:gd name="connsiteX1301" fmla="*/ 549746 w 2815098"/>
              <a:gd name="connsiteY1301" fmla="*/ 5213739 h 6852469"/>
              <a:gd name="connsiteX1302" fmla="*/ 558042 w 2815098"/>
              <a:gd name="connsiteY1302" fmla="*/ 5251348 h 6852469"/>
              <a:gd name="connsiteX1303" fmla="*/ 566891 w 2815098"/>
              <a:gd name="connsiteY1303" fmla="*/ 5246923 h 6852469"/>
              <a:gd name="connsiteX1304" fmla="*/ 566891 w 2815098"/>
              <a:gd name="connsiteY1304" fmla="*/ 5246923 h 6852469"/>
              <a:gd name="connsiteX1305" fmla="*/ 600628 w 2815098"/>
              <a:gd name="connsiteY1305" fmla="*/ 5222035 h 6852469"/>
              <a:gd name="connsiteX1306" fmla="*/ 605053 w 2815098"/>
              <a:gd name="connsiteY1306" fmla="*/ 5243052 h 6852469"/>
              <a:gd name="connsiteX1307" fmla="*/ 600628 w 2815098"/>
              <a:gd name="connsiteY1307" fmla="*/ 5222035 h 6852469"/>
              <a:gd name="connsiteX1308" fmla="*/ 600628 w 2815098"/>
              <a:gd name="connsiteY1308" fmla="*/ 5222035 h 6852469"/>
              <a:gd name="connsiteX1309" fmla="*/ 2335038 w 2815098"/>
              <a:gd name="connsiteY1309" fmla="*/ 5201019 h 6852469"/>
              <a:gd name="connsiteX1310" fmla="*/ 2309597 w 2815098"/>
              <a:gd name="connsiteY1310" fmla="*/ 5222035 h 6852469"/>
              <a:gd name="connsiteX1311" fmla="*/ 2343334 w 2815098"/>
              <a:gd name="connsiteY1311" fmla="*/ 5230331 h 6852469"/>
              <a:gd name="connsiteX1312" fmla="*/ 2335038 w 2815098"/>
              <a:gd name="connsiteY1312" fmla="*/ 5201019 h 6852469"/>
              <a:gd name="connsiteX1313" fmla="*/ 2335038 w 2815098"/>
              <a:gd name="connsiteY1313" fmla="*/ 5201019 h 6852469"/>
              <a:gd name="connsiteX1314" fmla="*/ 895964 w 2815098"/>
              <a:gd name="connsiteY1314" fmla="*/ 5122484 h 6852469"/>
              <a:gd name="connsiteX1315" fmla="*/ 891540 w 2815098"/>
              <a:gd name="connsiteY1315" fmla="*/ 5139076 h 6852469"/>
              <a:gd name="connsiteX1316" fmla="*/ 874395 w 2815098"/>
              <a:gd name="connsiteY1316" fmla="*/ 5118059 h 6852469"/>
              <a:gd name="connsiteX1317" fmla="*/ 866099 w 2815098"/>
              <a:gd name="connsiteY1317" fmla="*/ 5209315 h 6852469"/>
              <a:gd name="connsiteX1318" fmla="*/ 891540 w 2815098"/>
              <a:gd name="connsiteY1318" fmla="*/ 5188299 h 6852469"/>
              <a:gd name="connsiteX1319" fmla="*/ 899836 w 2815098"/>
              <a:gd name="connsiteY1319" fmla="*/ 5213187 h 6852469"/>
              <a:gd name="connsiteX1320" fmla="*/ 895964 w 2815098"/>
              <a:gd name="connsiteY1320" fmla="*/ 5122484 h 6852469"/>
              <a:gd name="connsiteX1321" fmla="*/ 895964 w 2815098"/>
              <a:gd name="connsiteY1321" fmla="*/ 5122484 h 6852469"/>
              <a:gd name="connsiteX1322" fmla="*/ 1892033 w 2815098"/>
              <a:gd name="connsiteY1322" fmla="*/ 5184427 h 6852469"/>
              <a:gd name="connsiteX1323" fmla="*/ 1892033 w 2815098"/>
              <a:gd name="connsiteY1323" fmla="*/ 5130227 h 6852469"/>
              <a:gd name="connsiteX1324" fmla="*/ 1879313 w 2815098"/>
              <a:gd name="connsiteY1324" fmla="*/ 5180003 h 6852469"/>
              <a:gd name="connsiteX1325" fmla="*/ 1866592 w 2815098"/>
              <a:gd name="connsiteY1325" fmla="*/ 5188299 h 6852469"/>
              <a:gd name="connsiteX1326" fmla="*/ 1866592 w 2815098"/>
              <a:gd name="connsiteY1326" fmla="*/ 5204891 h 6852469"/>
              <a:gd name="connsiteX1327" fmla="*/ 1887609 w 2815098"/>
              <a:gd name="connsiteY1327" fmla="*/ 5204891 h 6852469"/>
              <a:gd name="connsiteX1328" fmla="*/ 1892033 w 2815098"/>
              <a:gd name="connsiteY1328" fmla="*/ 5184427 h 6852469"/>
              <a:gd name="connsiteX1329" fmla="*/ 1892033 w 2815098"/>
              <a:gd name="connsiteY1329" fmla="*/ 5184427 h 6852469"/>
              <a:gd name="connsiteX1330" fmla="*/ 549746 w 2815098"/>
              <a:gd name="connsiteY1330" fmla="*/ 5180556 h 6852469"/>
              <a:gd name="connsiteX1331" fmla="*/ 558042 w 2815098"/>
              <a:gd name="connsiteY1331" fmla="*/ 5205443 h 6852469"/>
              <a:gd name="connsiteX1332" fmla="*/ 549746 w 2815098"/>
              <a:gd name="connsiteY1332" fmla="*/ 5180556 h 6852469"/>
              <a:gd name="connsiteX1333" fmla="*/ 549746 w 2815098"/>
              <a:gd name="connsiteY1333" fmla="*/ 5180556 h 6852469"/>
              <a:gd name="connsiteX1334" fmla="*/ 2335038 w 2815098"/>
              <a:gd name="connsiteY1334" fmla="*/ 5126355 h 6852469"/>
              <a:gd name="connsiteX1335" fmla="*/ 2317893 w 2815098"/>
              <a:gd name="connsiteY1335" fmla="*/ 5130780 h 6852469"/>
              <a:gd name="connsiteX1336" fmla="*/ 2313469 w 2815098"/>
              <a:gd name="connsiteY1336" fmla="*/ 5193276 h 6852469"/>
              <a:gd name="connsiteX1337" fmla="*/ 2334485 w 2815098"/>
              <a:gd name="connsiteY1337" fmla="*/ 5193276 h 6852469"/>
              <a:gd name="connsiteX1338" fmla="*/ 2335038 w 2815098"/>
              <a:gd name="connsiteY1338" fmla="*/ 5126355 h 6852469"/>
              <a:gd name="connsiteX1339" fmla="*/ 2335038 w 2815098"/>
              <a:gd name="connsiteY1339" fmla="*/ 5126355 h 6852469"/>
              <a:gd name="connsiteX1340" fmla="*/ 891540 w 2815098"/>
              <a:gd name="connsiteY1340" fmla="*/ 5063859 h 6852469"/>
              <a:gd name="connsiteX1341" fmla="*/ 870523 w 2815098"/>
              <a:gd name="connsiteY1341" fmla="*/ 5051138 h 6852469"/>
              <a:gd name="connsiteX1342" fmla="*/ 874948 w 2815098"/>
              <a:gd name="connsiteY1342" fmla="*/ 5100914 h 6852469"/>
              <a:gd name="connsiteX1343" fmla="*/ 895964 w 2815098"/>
              <a:gd name="connsiteY1343" fmla="*/ 5100914 h 6852469"/>
              <a:gd name="connsiteX1344" fmla="*/ 891540 w 2815098"/>
              <a:gd name="connsiteY1344" fmla="*/ 5063859 h 6852469"/>
              <a:gd name="connsiteX1345" fmla="*/ 891540 w 2815098"/>
              <a:gd name="connsiteY1345" fmla="*/ 5063859 h 6852469"/>
              <a:gd name="connsiteX1346" fmla="*/ 1883738 w 2815098"/>
              <a:gd name="connsiteY1346" fmla="*/ 5072155 h 6852469"/>
              <a:gd name="connsiteX1347" fmla="*/ 1879313 w 2815098"/>
              <a:gd name="connsiteY1347" fmla="*/ 5097043 h 6852469"/>
              <a:gd name="connsiteX1348" fmla="*/ 1892033 w 2815098"/>
              <a:gd name="connsiteY1348" fmla="*/ 5097043 h 6852469"/>
              <a:gd name="connsiteX1349" fmla="*/ 1883738 w 2815098"/>
              <a:gd name="connsiteY1349" fmla="*/ 5072155 h 6852469"/>
              <a:gd name="connsiteX1350" fmla="*/ 1883738 w 2815098"/>
              <a:gd name="connsiteY1350" fmla="*/ 5072155 h 6852469"/>
              <a:gd name="connsiteX1351" fmla="*/ 1807415 w 2815098"/>
              <a:gd name="connsiteY1351" fmla="*/ 5076580 h 6852469"/>
              <a:gd name="connsiteX1352" fmla="*/ 1799119 w 2815098"/>
              <a:gd name="connsiteY1352" fmla="*/ 5076580 h 6852469"/>
              <a:gd name="connsiteX1353" fmla="*/ 1799119 w 2815098"/>
              <a:gd name="connsiteY1353" fmla="*/ 5084875 h 6852469"/>
              <a:gd name="connsiteX1354" fmla="*/ 1807415 w 2815098"/>
              <a:gd name="connsiteY1354" fmla="*/ 5084875 h 6852469"/>
              <a:gd name="connsiteX1355" fmla="*/ 1807415 w 2815098"/>
              <a:gd name="connsiteY1355" fmla="*/ 5076580 h 6852469"/>
              <a:gd name="connsiteX1356" fmla="*/ 1807415 w 2815098"/>
              <a:gd name="connsiteY1356" fmla="*/ 5076580 h 6852469"/>
              <a:gd name="connsiteX1357" fmla="*/ 1098386 w 2815098"/>
              <a:gd name="connsiteY1357" fmla="*/ 5072155 h 6852469"/>
              <a:gd name="connsiteX1358" fmla="*/ 1115531 w 2815098"/>
              <a:gd name="connsiteY1358" fmla="*/ 5084875 h 6852469"/>
              <a:gd name="connsiteX1359" fmla="*/ 1098386 w 2815098"/>
              <a:gd name="connsiteY1359" fmla="*/ 5072155 h 6852469"/>
              <a:gd name="connsiteX1360" fmla="*/ 1098386 w 2815098"/>
              <a:gd name="connsiteY1360" fmla="*/ 5072155 h 6852469"/>
              <a:gd name="connsiteX1361" fmla="*/ 1803543 w 2815098"/>
              <a:gd name="connsiteY1361" fmla="*/ 5051692 h 6852469"/>
              <a:gd name="connsiteX1362" fmla="*/ 1803543 w 2815098"/>
              <a:gd name="connsiteY1362" fmla="*/ 5072708 h 6852469"/>
              <a:gd name="connsiteX1363" fmla="*/ 1803543 w 2815098"/>
              <a:gd name="connsiteY1363" fmla="*/ 5051692 h 6852469"/>
              <a:gd name="connsiteX1364" fmla="*/ 1803543 w 2815098"/>
              <a:gd name="connsiteY1364" fmla="*/ 5051692 h 6852469"/>
              <a:gd name="connsiteX1365" fmla="*/ 1111107 w 2815098"/>
              <a:gd name="connsiteY1365" fmla="*/ 5010212 h 6852469"/>
              <a:gd name="connsiteX1366" fmla="*/ 1102811 w 2815098"/>
              <a:gd name="connsiteY1366" fmla="*/ 5010212 h 6852469"/>
              <a:gd name="connsiteX1367" fmla="*/ 1115531 w 2815098"/>
              <a:gd name="connsiteY1367" fmla="*/ 5064412 h 6852469"/>
              <a:gd name="connsiteX1368" fmla="*/ 1111107 w 2815098"/>
              <a:gd name="connsiteY1368" fmla="*/ 5010212 h 6852469"/>
              <a:gd name="connsiteX1369" fmla="*/ 1111107 w 2815098"/>
              <a:gd name="connsiteY1369" fmla="*/ 5010212 h 6852469"/>
              <a:gd name="connsiteX1370" fmla="*/ 174215 w 2815098"/>
              <a:gd name="connsiteY1370" fmla="*/ 5038971 h 6852469"/>
              <a:gd name="connsiteX1371" fmla="*/ 165919 w 2815098"/>
              <a:gd name="connsiteY1371" fmla="*/ 5038971 h 6852469"/>
              <a:gd name="connsiteX1372" fmla="*/ 165919 w 2815098"/>
              <a:gd name="connsiteY1372" fmla="*/ 5051692 h 6852469"/>
              <a:gd name="connsiteX1373" fmla="*/ 174215 w 2815098"/>
              <a:gd name="connsiteY1373" fmla="*/ 5051692 h 6852469"/>
              <a:gd name="connsiteX1374" fmla="*/ 174215 w 2815098"/>
              <a:gd name="connsiteY1374" fmla="*/ 5038971 h 6852469"/>
              <a:gd name="connsiteX1375" fmla="*/ 174215 w 2815098"/>
              <a:gd name="connsiteY1375" fmla="*/ 5038971 h 6852469"/>
              <a:gd name="connsiteX1376" fmla="*/ 1647026 w 2815098"/>
              <a:gd name="connsiteY1376" fmla="*/ 5005787 h 6852469"/>
              <a:gd name="connsiteX1377" fmla="*/ 1629881 w 2815098"/>
              <a:gd name="connsiteY1377" fmla="*/ 5043396 h 6852469"/>
              <a:gd name="connsiteX1378" fmla="*/ 1642601 w 2815098"/>
              <a:gd name="connsiteY1378" fmla="*/ 5047820 h 6852469"/>
              <a:gd name="connsiteX1379" fmla="*/ 1647026 w 2815098"/>
              <a:gd name="connsiteY1379" fmla="*/ 5005787 h 6852469"/>
              <a:gd name="connsiteX1380" fmla="*/ 1647026 w 2815098"/>
              <a:gd name="connsiteY1380" fmla="*/ 5005787 h 6852469"/>
              <a:gd name="connsiteX1381" fmla="*/ 899836 w 2815098"/>
              <a:gd name="connsiteY1381" fmla="*/ 5005787 h 6852469"/>
              <a:gd name="connsiteX1382" fmla="*/ 874395 w 2815098"/>
              <a:gd name="connsiteY1382" fmla="*/ 4984771 h 6852469"/>
              <a:gd name="connsiteX1383" fmla="*/ 869970 w 2815098"/>
              <a:gd name="connsiteY1383" fmla="*/ 5042842 h 6852469"/>
              <a:gd name="connsiteX1384" fmla="*/ 882691 w 2815098"/>
              <a:gd name="connsiteY1384" fmla="*/ 5042842 h 6852469"/>
              <a:gd name="connsiteX1385" fmla="*/ 899836 w 2815098"/>
              <a:gd name="connsiteY1385" fmla="*/ 5005787 h 6852469"/>
              <a:gd name="connsiteX1386" fmla="*/ 899836 w 2815098"/>
              <a:gd name="connsiteY1386" fmla="*/ 5005787 h 6852469"/>
              <a:gd name="connsiteX1387" fmla="*/ 1803543 w 2815098"/>
              <a:gd name="connsiteY1387" fmla="*/ 4956012 h 6852469"/>
              <a:gd name="connsiteX1388" fmla="*/ 1795247 w 2815098"/>
              <a:gd name="connsiteY1388" fmla="*/ 4972603 h 6852469"/>
              <a:gd name="connsiteX1389" fmla="*/ 1807968 w 2815098"/>
              <a:gd name="connsiteY1389" fmla="*/ 4980899 h 6852469"/>
              <a:gd name="connsiteX1390" fmla="*/ 1803543 w 2815098"/>
              <a:gd name="connsiteY1390" fmla="*/ 4956012 h 6852469"/>
              <a:gd name="connsiteX1391" fmla="*/ 1803543 w 2815098"/>
              <a:gd name="connsiteY1391" fmla="*/ 4956012 h 6852469"/>
              <a:gd name="connsiteX1392" fmla="*/ 1643154 w 2815098"/>
              <a:gd name="connsiteY1392" fmla="*/ 4951587 h 6852469"/>
              <a:gd name="connsiteX1393" fmla="*/ 1634859 w 2815098"/>
              <a:gd name="connsiteY1393" fmla="*/ 4976475 h 6852469"/>
              <a:gd name="connsiteX1394" fmla="*/ 1647579 w 2815098"/>
              <a:gd name="connsiteY1394" fmla="*/ 4980899 h 6852469"/>
              <a:gd name="connsiteX1395" fmla="*/ 1643154 w 2815098"/>
              <a:gd name="connsiteY1395" fmla="*/ 4951587 h 6852469"/>
              <a:gd name="connsiteX1396" fmla="*/ 1643154 w 2815098"/>
              <a:gd name="connsiteY1396" fmla="*/ 4951587 h 6852469"/>
              <a:gd name="connsiteX1397" fmla="*/ 895964 w 2815098"/>
              <a:gd name="connsiteY1397" fmla="*/ 4901811 h 6852469"/>
              <a:gd name="connsiteX1398" fmla="*/ 891540 w 2815098"/>
              <a:gd name="connsiteY1398" fmla="*/ 4906236 h 6852469"/>
              <a:gd name="connsiteX1399" fmla="*/ 883244 w 2815098"/>
              <a:gd name="connsiteY1399" fmla="*/ 4931124 h 6852469"/>
              <a:gd name="connsiteX1400" fmla="*/ 878819 w 2815098"/>
              <a:gd name="connsiteY1400" fmla="*/ 4918403 h 6852469"/>
              <a:gd name="connsiteX1401" fmla="*/ 874395 w 2815098"/>
              <a:gd name="connsiteY1401" fmla="*/ 4976475 h 6852469"/>
              <a:gd name="connsiteX1402" fmla="*/ 899836 w 2815098"/>
              <a:gd name="connsiteY1402" fmla="*/ 4980899 h 6852469"/>
              <a:gd name="connsiteX1403" fmla="*/ 895964 w 2815098"/>
              <a:gd name="connsiteY1403" fmla="*/ 4901811 h 6852469"/>
              <a:gd name="connsiteX1404" fmla="*/ 895964 w 2815098"/>
              <a:gd name="connsiteY1404" fmla="*/ 4901811 h 6852469"/>
              <a:gd name="connsiteX1405" fmla="*/ 1457325 w 2815098"/>
              <a:gd name="connsiteY1405" fmla="*/ 4931124 h 6852469"/>
              <a:gd name="connsiteX1406" fmla="*/ 1461749 w 2815098"/>
              <a:gd name="connsiteY1406" fmla="*/ 4952140 h 6852469"/>
              <a:gd name="connsiteX1407" fmla="*/ 1457325 w 2815098"/>
              <a:gd name="connsiteY1407" fmla="*/ 4931124 h 6852469"/>
              <a:gd name="connsiteX1408" fmla="*/ 1457325 w 2815098"/>
              <a:gd name="connsiteY1408" fmla="*/ 4931124 h 6852469"/>
              <a:gd name="connsiteX1409" fmla="*/ 1647026 w 2815098"/>
              <a:gd name="connsiteY1409" fmla="*/ 4922828 h 6852469"/>
              <a:gd name="connsiteX1410" fmla="*/ 1634305 w 2815098"/>
              <a:gd name="connsiteY1410" fmla="*/ 4943844 h 6852469"/>
              <a:gd name="connsiteX1411" fmla="*/ 1651450 w 2815098"/>
              <a:gd name="connsiteY1411" fmla="*/ 4952140 h 6852469"/>
              <a:gd name="connsiteX1412" fmla="*/ 1647026 w 2815098"/>
              <a:gd name="connsiteY1412" fmla="*/ 4922828 h 6852469"/>
              <a:gd name="connsiteX1413" fmla="*/ 1647026 w 2815098"/>
              <a:gd name="connsiteY1413" fmla="*/ 4922828 h 6852469"/>
              <a:gd name="connsiteX1414" fmla="*/ 1651450 w 2815098"/>
              <a:gd name="connsiteY1414" fmla="*/ 4852035 h 6852469"/>
              <a:gd name="connsiteX1415" fmla="*/ 1643154 w 2815098"/>
              <a:gd name="connsiteY1415" fmla="*/ 4852035 h 6852469"/>
              <a:gd name="connsiteX1416" fmla="*/ 1643154 w 2815098"/>
              <a:gd name="connsiteY1416" fmla="*/ 4893515 h 6852469"/>
              <a:gd name="connsiteX1417" fmla="*/ 1655875 w 2815098"/>
              <a:gd name="connsiteY1417" fmla="*/ 4897940 h 6852469"/>
              <a:gd name="connsiteX1418" fmla="*/ 1651450 w 2815098"/>
              <a:gd name="connsiteY1418" fmla="*/ 4852035 h 6852469"/>
              <a:gd name="connsiteX1419" fmla="*/ 1651450 w 2815098"/>
              <a:gd name="connsiteY1419" fmla="*/ 4852035 h 6852469"/>
              <a:gd name="connsiteX1420" fmla="*/ 908685 w 2815098"/>
              <a:gd name="connsiteY1420" fmla="*/ 4889091 h 6852469"/>
              <a:gd name="connsiteX1421" fmla="*/ 908685 w 2815098"/>
              <a:gd name="connsiteY1421" fmla="*/ 4818298 h 6852469"/>
              <a:gd name="connsiteX1422" fmla="*/ 891540 w 2815098"/>
              <a:gd name="connsiteY1422" fmla="*/ 4801706 h 6852469"/>
              <a:gd name="connsiteX1423" fmla="*/ 878819 w 2815098"/>
              <a:gd name="connsiteY1423" fmla="*/ 4897386 h 6852469"/>
              <a:gd name="connsiteX1424" fmla="*/ 908685 w 2815098"/>
              <a:gd name="connsiteY1424" fmla="*/ 4889091 h 6852469"/>
              <a:gd name="connsiteX1425" fmla="*/ 908685 w 2815098"/>
              <a:gd name="connsiteY1425" fmla="*/ 4889091 h 6852469"/>
              <a:gd name="connsiteX1426" fmla="*/ 1701779 w 2815098"/>
              <a:gd name="connsiteY1426" fmla="*/ 4855907 h 6852469"/>
              <a:gd name="connsiteX1427" fmla="*/ 1701779 w 2815098"/>
              <a:gd name="connsiteY1427" fmla="*/ 4764651 h 6852469"/>
              <a:gd name="connsiteX1428" fmla="*/ 1684634 w 2815098"/>
              <a:gd name="connsiteY1428" fmla="*/ 4764651 h 6852469"/>
              <a:gd name="connsiteX1429" fmla="*/ 1676338 w 2815098"/>
              <a:gd name="connsiteY1429" fmla="*/ 4864203 h 6852469"/>
              <a:gd name="connsiteX1430" fmla="*/ 1693483 w 2815098"/>
              <a:gd name="connsiteY1430" fmla="*/ 4868627 h 6852469"/>
              <a:gd name="connsiteX1431" fmla="*/ 1701779 w 2815098"/>
              <a:gd name="connsiteY1431" fmla="*/ 4855907 h 6852469"/>
              <a:gd name="connsiteX1432" fmla="*/ 1701779 w 2815098"/>
              <a:gd name="connsiteY1432" fmla="*/ 4855907 h 6852469"/>
              <a:gd name="connsiteX1433" fmla="*/ 853932 w 2815098"/>
              <a:gd name="connsiteY1433" fmla="*/ 4693859 h 6852469"/>
              <a:gd name="connsiteX1434" fmla="*/ 858356 w 2815098"/>
              <a:gd name="connsiteY1434" fmla="*/ 4822723 h 6852469"/>
              <a:gd name="connsiteX1435" fmla="*/ 853932 w 2815098"/>
              <a:gd name="connsiteY1435" fmla="*/ 4693859 h 6852469"/>
              <a:gd name="connsiteX1436" fmla="*/ 853932 w 2815098"/>
              <a:gd name="connsiteY1436" fmla="*/ 4693859 h 6852469"/>
              <a:gd name="connsiteX1437" fmla="*/ 912556 w 2815098"/>
              <a:gd name="connsiteY1437" fmla="*/ 4810555 h 6852469"/>
              <a:gd name="connsiteX1438" fmla="*/ 895411 w 2815098"/>
              <a:gd name="connsiteY1438" fmla="*/ 4802259 h 6852469"/>
              <a:gd name="connsiteX1439" fmla="*/ 895411 w 2815098"/>
              <a:gd name="connsiteY1439" fmla="*/ 4814980 h 6852469"/>
              <a:gd name="connsiteX1440" fmla="*/ 912556 w 2815098"/>
              <a:gd name="connsiteY1440" fmla="*/ 4810555 h 6852469"/>
              <a:gd name="connsiteX1441" fmla="*/ 912556 w 2815098"/>
              <a:gd name="connsiteY1441" fmla="*/ 4810555 h 6852469"/>
              <a:gd name="connsiteX1442" fmla="*/ 891540 w 2815098"/>
              <a:gd name="connsiteY1442" fmla="*/ 4614771 h 6852469"/>
              <a:gd name="connsiteX1443" fmla="*/ 887115 w 2815098"/>
              <a:gd name="connsiteY1443" fmla="*/ 4785114 h 6852469"/>
              <a:gd name="connsiteX1444" fmla="*/ 908132 w 2815098"/>
              <a:gd name="connsiteY1444" fmla="*/ 4793410 h 6852469"/>
              <a:gd name="connsiteX1445" fmla="*/ 912556 w 2815098"/>
              <a:gd name="connsiteY1445" fmla="*/ 4531258 h 6852469"/>
              <a:gd name="connsiteX1446" fmla="*/ 904260 w 2815098"/>
              <a:gd name="connsiteY1446" fmla="*/ 4489778 h 6852469"/>
              <a:gd name="connsiteX1447" fmla="*/ 912556 w 2815098"/>
              <a:gd name="connsiteY1447" fmla="*/ 4494203 h 6852469"/>
              <a:gd name="connsiteX1448" fmla="*/ 904260 w 2815098"/>
              <a:gd name="connsiteY1448" fmla="*/ 4402947 h 6852469"/>
              <a:gd name="connsiteX1449" fmla="*/ 891540 w 2815098"/>
              <a:gd name="connsiteY1449" fmla="*/ 4606475 h 6852469"/>
              <a:gd name="connsiteX1450" fmla="*/ 899836 w 2815098"/>
              <a:gd name="connsiteY1450" fmla="*/ 4623067 h 6852469"/>
              <a:gd name="connsiteX1451" fmla="*/ 891540 w 2815098"/>
              <a:gd name="connsiteY1451" fmla="*/ 4614771 h 6852469"/>
              <a:gd name="connsiteX1452" fmla="*/ 891540 w 2815098"/>
              <a:gd name="connsiteY1452" fmla="*/ 4614771 h 6852469"/>
              <a:gd name="connsiteX1453" fmla="*/ 1199597 w 2815098"/>
              <a:gd name="connsiteY1453" fmla="*/ 4053410 h 6852469"/>
              <a:gd name="connsiteX1454" fmla="*/ 1195172 w 2815098"/>
              <a:gd name="connsiteY1454" fmla="*/ 4020226 h 6852469"/>
              <a:gd name="connsiteX1455" fmla="*/ 1199597 w 2815098"/>
              <a:gd name="connsiteY1455" fmla="*/ 4066130 h 6852469"/>
              <a:gd name="connsiteX1456" fmla="*/ 1178580 w 2815098"/>
              <a:gd name="connsiteY1456" fmla="*/ 4016355 h 6852469"/>
              <a:gd name="connsiteX1457" fmla="*/ 1195725 w 2815098"/>
              <a:gd name="connsiteY1457" fmla="*/ 4003634 h 6852469"/>
              <a:gd name="connsiteX1458" fmla="*/ 1174709 w 2815098"/>
              <a:gd name="connsiteY1458" fmla="*/ 4003634 h 6852469"/>
              <a:gd name="connsiteX1459" fmla="*/ 1191854 w 2815098"/>
              <a:gd name="connsiteY1459" fmla="*/ 3974322 h 6852469"/>
              <a:gd name="connsiteX1460" fmla="*/ 1158117 w 2815098"/>
              <a:gd name="connsiteY1460" fmla="*/ 3987042 h 6852469"/>
              <a:gd name="connsiteX1461" fmla="*/ 1162542 w 2815098"/>
              <a:gd name="connsiteY1461" fmla="*/ 3966026 h 6852469"/>
              <a:gd name="connsiteX1462" fmla="*/ 1149821 w 2815098"/>
              <a:gd name="connsiteY1462" fmla="*/ 3961601 h 6852469"/>
              <a:gd name="connsiteX1463" fmla="*/ 1196278 w 2815098"/>
              <a:gd name="connsiteY1463" fmla="*/ 3957177 h 6852469"/>
              <a:gd name="connsiteX1464" fmla="*/ 1196278 w 2815098"/>
              <a:gd name="connsiteY1464" fmla="*/ 3940585 h 6852469"/>
              <a:gd name="connsiteX1465" fmla="*/ 1183558 w 2815098"/>
              <a:gd name="connsiteY1465" fmla="*/ 3923993 h 6852469"/>
              <a:gd name="connsiteX1466" fmla="*/ 1204574 w 2815098"/>
              <a:gd name="connsiteY1466" fmla="*/ 3911272 h 6852469"/>
              <a:gd name="connsiteX1467" fmla="*/ 1158117 w 2815098"/>
              <a:gd name="connsiteY1467" fmla="*/ 3890256 h 6852469"/>
              <a:gd name="connsiteX1468" fmla="*/ 1191854 w 2815098"/>
              <a:gd name="connsiteY1468" fmla="*/ 3852648 h 6852469"/>
              <a:gd name="connsiteX1469" fmla="*/ 1174709 w 2815098"/>
              <a:gd name="connsiteY1469" fmla="*/ 3844352 h 6852469"/>
              <a:gd name="connsiteX1470" fmla="*/ 1195725 w 2815098"/>
              <a:gd name="connsiteY1470" fmla="*/ 3811168 h 6852469"/>
              <a:gd name="connsiteX1471" fmla="*/ 1144843 w 2815098"/>
              <a:gd name="connsiteY1471" fmla="*/ 3790151 h 6852469"/>
              <a:gd name="connsiteX1472" fmla="*/ 1144843 w 2815098"/>
              <a:gd name="connsiteY1472" fmla="*/ 4022991 h 6852469"/>
              <a:gd name="connsiteX1473" fmla="*/ 1174156 w 2815098"/>
              <a:gd name="connsiteY1473" fmla="*/ 4022991 h 6852469"/>
              <a:gd name="connsiteX1474" fmla="*/ 1161435 w 2815098"/>
              <a:gd name="connsiteY1474" fmla="*/ 4035712 h 6852469"/>
              <a:gd name="connsiteX1475" fmla="*/ 1144290 w 2815098"/>
              <a:gd name="connsiteY1475" fmla="*/ 4031287 h 6852469"/>
              <a:gd name="connsiteX1476" fmla="*/ 1152586 w 2815098"/>
              <a:gd name="connsiteY1476" fmla="*/ 4185039 h 6852469"/>
              <a:gd name="connsiteX1477" fmla="*/ 1148162 w 2815098"/>
              <a:gd name="connsiteY1477" fmla="*/ 4351512 h 6852469"/>
              <a:gd name="connsiteX1478" fmla="*/ 1160882 w 2815098"/>
              <a:gd name="connsiteY1478" fmla="*/ 4351512 h 6852469"/>
              <a:gd name="connsiteX1479" fmla="*/ 1139866 w 2815098"/>
              <a:gd name="connsiteY1479" fmla="*/ 4476505 h 6852469"/>
              <a:gd name="connsiteX1480" fmla="*/ 1157011 w 2815098"/>
              <a:gd name="connsiteY1480" fmla="*/ 4397416 h 6852469"/>
              <a:gd name="connsiteX1481" fmla="*/ 1161435 w 2815098"/>
              <a:gd name="connsiteY1481" fmla="*/ 4447192 h 6852469"/>
              <a:gd name="connsiteX1482" fmla="*/ 1178580 w 2815098"/>
              <a:gd name="connsiteY1482" fmla="*/ 4451617 h 6852469"/>
              <a:gd name="connsiteX1483" fmla="*/ 1178580 w 2815098"/>
              <a:gd name="connsiteY1483" fmla="*/ 4459913 h 6852469"/>
              <a:gd name="connsiteX1484" fmla="*/ 1157564 w 2815098"/>
              <a:gd name="connsiteY1484" fmla="*/ 4501392 h 6852469"/>
              <a:gd name="connsiteX1485" fmla="*/ 1178580 w 2815098"/>
              <a:gd name="connsiteY1485" fmla="*/ 4496968 h 6852469"/>
              <a:gd name="connsiteX1486" fmla="*/ 1174156 w 2815098"/>
              <a:gd name="connsiteY1486" fmla="*/ 4521856 h 6852469"/>
              <a:gd name="connsiteX1487" fmla="*/ 1161435 w 2815098"/>
              <a:gd name="connsiteY1487" fmla="*/ 4505264 h 6852469"/>
              <a:gd name="connsiteX1488" fmla="*/ 1140419 w 2815098"/>
              <a:gd name="connsiteY1488" fmla="*/ 4505264 h 6852469"/>
              <a:gd name="connsiteX1489" fmla="*/ 1148715 w 2815098"/>
              <a:gd name="connsiteY1489" fmla="*/ 4596520 h 6852469"/>
              <a:gd name="connsiteX1490" fmla="*/ 1148715 w 2815098"/>
              <a:gd name="connsiteY1490" fmla="*/ 4650720 h 6852469"/>
              <a:gd name="connsiteX1491" fmla="*/ 1169731 w 2815098"/>
              <a:gd name="connsiteY1491" fmla="*/ 4629703 h 6852469"/>
              <a:gd name="connsiteX1492" fmla="*/ 1161435 w 2815098"/>
              <a:gd name="connsiteY1492" fmla="*/ 4608687 h 6852469"/>
              <a:gd name="connsiteX1493" fmla="*/ 1186876 w 2815098"/>
              <a:gd name="connsiteY1493" fmla="*/ 4558911 h 6852469"/>
              <a:gd name="connsiteX1494" fmla="*/ 1186876 w 2815098"/>
              <a:gd name="connsiteY1494" fmla="*/ 4692200 h 6852469"/>
              <a:gd name="connsiteX1495" fmla="*/ 1207893 w 2815098"/>
              <a:gd name="connsiteY1495" fmla="*/ 4738104 h 6852469"/>
              <a:gd name="connsiteX1496" fmla="*/ 1195172 w 2815098"/>
              <a:gd name="connsiteY1496" fmla="*/ 4650720 h 6852469"/>
              <a:gd name="connsiteX1497" fmla="*/ 1203468 w 2815098"/>
              <a:gd name="connsiteY1497" fmla="*/ 4621407 h 6852469"/>
              <a:gd name="connsiteX1498" fmla="*/ 1207893 w 2815098"/>
              <a:gd name="connsiteY1498" fmla="*/ 4550615 h 6852469"/>
              <a:gd name="connsiteX1499" fmla="*/ 1203468 w 2815098"/>
              <a:gd name="connsiteY1499" fmla="*/ 4284591 h 6852469"/>
              <a:gd name="connsiteX1500" fmla="*/ 1211764 w 2815098"/>
              <a:gd name="connsiteY1500" fmla="*/ 4201631 h 6852469"/>
              <a:gd name="connsiteX1501" fmla="*/ 1186323 w 2815098"/>
              <a:gd name="connsiteY1501" fmla="*/ 4201631 h 6852469"/>
              <a:gd name="connsiteX1502" fmla="*/ 1190748 w 2815098"/>
              <a:gd name="connsiteY1502" fmla="*/ 4180615 h 6852469"/>
              <a:gd name="connsiteX1503" fmla="*/ 1203468 w 2815098"/>
              <a:gd name="connsiteY1503" fmla="*/ 4197207 h 6852469"/>
              <a:gd name="connsiteX1504" fmla="*/ 1211764 w 2815098"/>
              <a:gd name="connsiteY1504" fmla="*/ 4167894 h 6852469"/>
              <a:gd name="connsiteX1505" fmla="*/ 1186323 w 2815098"/>
              <a:gd name="connsiteY1505" fmla="*/ 4172319 h 6852469"/>
              <a:gd name="connsiteX1506" fmla="*/ 1169178 w 2815098"/>
              <a:gd name="connsiteY1506" fmla="*/ 4139135 h 6852469"/>
              <a:gd name="connsiteX1507" fmla="*/ 1186323 w 2815098"/>
              <a:gd name="connsiteY1507" fmla="*/ 4134711 h 6852469"/>
              <a:gd name="connsiteX1508" fmla="*/ 1190748 w 2815098"/>
              <a:gd name="connsiteY1508" fmla="*/ 4101527 h 6852469"/>
              <a:gd name="connsiteX1509" fmla="*/ 1173603 w 2815098"/>
              <a:gd name="connsiteY1509" fmla="*/ 4097102 h 6852469"/>
              <a:gd name="connsiteX1510" fmla="*/ 1199044 w 2815098"/>
              <a:gd name="connsiteY1510" fmla="*/ 4076086 h 6852469"/>
              <a:gd name="connsiteX1511" fmla="*/ 1203468 w 2815098"/>
              <a:gd name="connsiteY1511" fmla="*/ 4125861 h 6852469"/>
              <a:gd name="connsiteX1512" fmla="*/ 1199597 w 2815098"/>
              <a:gd name="connsiteY1512" fmla="*/ 4053410 h 6852469"/>
              <a:gd name="connsiteX1513" fmla="*/ 1199597 w 2815098"/>
              <a:gd name="connsiteY1513" fmla="*/ 4053410 h 6852469"/>
              <a:gd name="connsiteX1514" fmla="*/ 1208446 w 2815098"/>
              <a:gd name="connsiteY1514" fmla="*/ 4161811 h 6852469"/>
              <a:gd name="connsiteX1515" fmla="*/ 1212870 w 2815098"/>
              <a:gd name="connsiteY1515" fmla="*/ 4145219 h 6852469"/>
              <a:gd name="connsiteX1516" fmla="*/ 1204574 w 2815098"/>
              <a:gd name="connsiteY1516" fmla="*/ 4136923 h 6852469"/>
              <a:gd name="connsiteX1517" fmla="*/ 1208446 w 2815098"/>
              <a:gd name="connsiteY1517" fmla="*/ 4161811 h 6852469"/>
              <a:gd name="connsiteX1518" fmla="*/ 1208446 w 2815098"/>
              <a:gd name="connsiteY1518" fmla="*/ 4161811 h 6852469"/>
              <a:gd name="connsiteX1519" fmla="*/ 1186876 w 2815098"/>
              <a:gd name="connsiteY1519" fmla="*/ 4718747 h 6852469"/>
              <a:gd name="connsiteX1520" fmla="*/ 1186876 w 2815098"/>
              <a:gd name="connsiteY1520" fmla="*/ 4739763 h 6852469"/>
              <a:gd name="connsiteX1521" fmla="*/ 1186876 w 2815098"/>
              <a:gd name="connsiteY1521" fmla="*/ 4718747 h 6852469"/>
              <a:gd name="connsiteX1522" fmla="*/ 1186876 w 2815098"/>
              <a:gd name="connsiteY1522" fmla="*/ 4718747 h 6852469"/>
              <a:gd name="connsiteX1523" fmla="*/ 1807415 w 2815098"/>
              <a:gd name="connsiteY1523" fmla="*/ 4685563 h 6852469"/>
              <a:gd name="connsiteX1524" fmla="*/ 1778102 w 2815098"/>
              <a:gd name="connsiteY1524" fmla="*/ 4668971 h 6852469"/>
              <a:gd name="connsiteX1525" fmla="*/ 1795247 w 2815098"/>
              <a:gd name="connsiteY1525" fmla="*/ 4681691 h 6852469"/>
              <a:gd name="connsiteX1526" fmla="*/ 1778102 w 2815098"/>
              <a:gd name="connsiteY1526" fmla="*/ 4689987 h 6852469"/>
              <a:gd name="connsiteX1527" fmla="*/ 1790823 w 2815098"/>
              <a:gd name="connsiteY1527" fmla="*/ 4702708 h 6852469"/>
              <a:gd name="connsiteX1528" fmla="*/ 1807415 w 2815098"/>
              <a:gd name="connsiteY1528" fmla="*/ 4685563 h 6852469"/>
              <a:gd name="connsiteX1529" fmla="*/ 1807415 w 2815098"/>
              <a:gd name="connsiteY1529" fmla="*/ 4685563 h 6852469"/>
              <a:gd name="connsiteX1530" fmla="*/ 1347265 w 2815098"/>
              <a:gd name="connsiteY1530" fmla="*/ 4652379 h 6852469"/>
              <a:gd name="connsiteX1531" fmla="*/ 1330120 w 2815098"/>
              <a:gd name="connsiteY1531" fmla="*/ 4698283 h 6852469"/>
              <a:gd name="connsiteX1532" fmla="*/ 1351137 w 2815098"/>
              <a:gd name="connsiteY1532" fmla="*/ 4702708 h 6852469"/>
              <a:gd name="connsiteX1533" fmla="*/ 1347265 w 2815098"/>
              <a:gd name="connsiteY1533" fmla="*/ 4652379 h 6852469"/>
              <a:gd name="connsiteX1534" fmla="*/ 1347265 w 2815098"/>
              <a:gd name="connsiteY1534" fmla="*/ 4652379 h 6852469"/>
              <a:gd name="connsiteX1535" fmla="*/ 1744365 w 2815098"/>
              <a:gd name="connsiteY1535" fmla="*/ 4652379 h 6852469"/>
              <a:gd name="connsiteX1536" fmla="*/ 1727220 w 2815098"/>
              <a:gd name="connsiteY1536" fmla="*/ 4685563 h 6852469"/>
              <a:gd name="connsiteX1537" fmla="*/ 1739941 w 2815098"/>
              <a:gd name="connsiteY1537" fmla="*/ 4693859 h 6852469"/>
              <a:gd name="connsiteX1538" fmla="*/ 1744365 w 2815098"/>
              <a:gd name="connsiteY1538" fmla="*/ 4652379 h 6852469"/>
              <a:gd name="connsiteX1539" fmla="*/ 1744365 w 2815098"/>
              <a:gd name="connsiteY1539" fmla="*/ 4652379 h 6852469"/>
              <a:gd name="connsiteX1540" fmla="*/ 866099 w 2815098"/>
              <a:gd name="connsiteY1540" fmla="*/ 4647955 h 6852469"/>
              <a:gd name="connsiteX1541" fmla="*/ 861674 w 2815098"/>
              <a:gd name="connsiteY1541" fmla="*/ 4689434 h 6852469"/>
              <a:gd name="connsiteX1542" fmla="*/ 866099 w 2815098"/>
              <a:gd name="connsiteY1542" fmla="*/ 4647955 h 6852469"/>
              <a:gd name="connsiteX1543" fmla="*/ 866099 w 2815098"/>
              <a:gd name="connsiteY1543" fmla="*/ 4647955 h 6852469"/>
              <a:gd name="connsiteX1544" fmla="*/ 2448969 w 2815098"/>
              <a:gd name="connsiteY1544" fmla="*/ 4660675 h 6852469"/>
              <a:gd name="connsiteX1545" fmla="*/ 2444545 w 2815098"/>
              <a:gd name="connsiteY1545" fmla="*/ 4652379 h 6852469"/>
              <a:gd name="connsiteX1546" fmla="*/ 2419104 w 2815098"/>
              <a:gd name="connsiteY1546" fmla="*/ 4652379 h 6852469"/>
              <a:gd name="connsiteX1547" fmla="*/ 2419104 w 2815098"/>
              <a:gd name="connsiteY1547" fmla="*/ 4673395 h 6852469"/>
              <a:gd name="connsiteX1548" fmla="*/ 2448969 w 2815098"/>
              <a:gd name="connsiteY1548" fmla="*/ 4660675 h 6852469"/>
              <a:gd name="connsiteX1549" fmla="*/ 2448969 w 2815098"/>
              <a:gd name="connsiteY1549" fmla="*/ 4660675 h 6852469"/>
              <a:gd name="connsiteX1550" fmla="*/ 1161988 w 2815098"/>
              <a:gd name="connsiteY1550" fmla="*/ 4647955 h 6852469"/>
              <a:gd name="connsiteX1551" fmla="*/ 1161988 w 2815098"/>
              <a:gd name="connsiteY1551" fmla="*/ 4672842 h 6852469"/>
              <a:gd name="connsiteX1552" fmla="*/ 1161988 w 2815098"/>
              <a:gd name="connsiteY1552" fmla="*/ 4647955 h 6852469"/>
              <a:gd name="connsiteX1553" fmla="*/ 1161988 w 2815098"/>
              <a:gd name="connsiteY1553" fmla="*/ 4647955 h 6852469"/>
              <a:gd name="connsiteX1554" fmla="*/ 1486637 w 2815098"/>
              <a:gd name="connsiteY1554" fmla="*/ 4652379 h 6852469"/>
              <a:gd name="connsiteX1555" fmla="*/ 1465621 w 2815098"/>
              <a:gd name="connsiteY1555" fmla="*/ 4639659 h 6852469"/>
              <a:gd name="connsiteX1556" fmla="*/ 1465621 w 2815098"/>
              <a:gd name="connsiteY1556" fmla="*/ 4664546 h 6852469"/>
              <a:gd name="connsiteX1557" fmla="*/ 1482766 w 2815098"/>
              <a:gd name="connsiteY1557" fmla="*/ 4664546 h 6852469"/>
              <a:gd name="connsiteX1558" fmla="*/ 1487190 w 2815098"/>
              <a:gd name="connsiteY1558" fmla="*/ 4668971 h 6852469"/>
              <a:gd name="connsiteX1559" fmla="*/ 1486637 w 2815098"/>
              <a:gd name="connsiteY1559" fmla="*/ 4652379 h 6852469"/>
              <a:gd name="connsiteX1560" fmla="*/ 1486637 w 2815098"/>
              <a:gd name="connsiteY1560" fmla="*/ 4652379 h 6852469"/>
              <a:gd name="connsiteX1561" fmla="*/ 1149268 w 2815098"/>
              <a:gd name="connsiteY1561" fmla="*/ 4652379 h 6852469"/>
              <a:gd name="connsiteX1562" fmla="*/ 1136548 w 2815098"/>
              <a:gd name="connsiteY1562" fmla="*/ 4652379 h 6852469"/>
              <a:gd name="connsiteX1563" fmla="*/ 1144843 w 2815098"/>
              <a:gd name="connsiteY1563" fmla="*/ 4665099 h 6852469"/>
              <a:gd name="connsiteX1564" fmla="*/ 1149268 w 2815098"/>
              <a:gd name="connsiteY1564" fmla="*/ 4652379 h 6852469"/>
              <a:gd name="connsiteX1565" fmla="*/ 1149268 w 2815098"/>
              <a:gd name="connsiteY1565" fmla="*/ 4652379 h 6852469"/>
              <a:gd name="connsiteX1566" fmla="*/ 1807415 w 2815098"/>
              <a:gd name="connsiteY1566" fmla="*/ 4652379 h 6852469"/>
              <a:gd name="connsiteX1567" fmla="*/ 1790270 w 2815098"/>
              <a:gd name="connsiteY1567" fmla="*/ 4639659 h 6852469"/>
              <a:gd name="connsiteX1568" fmla="*/ 1785845 w 2815098"/>
              <a:gd name="connsiteY1568" fmla="*/ 4626938 h 6852469"/>
              <a:gd name="connsiteX1569" fmla="*/ 1785845 w 2815098"/>
              <a:gd name="connsiteY1569" fmla="*/ 4656250 h 6852469"/>
              <a:gd name="connsiteX1570" fmla="*/ 1807415 w 2815098"/>
              <a:gd name="connsiteY1570" fmla="*/ 4652379 h 6852469"/>
              <a:gd name="connsiteX1571" fmla="*/ 1807415 w 2815098"/>
              <a:gd name="connsiteY1571" fmla="*/ 4652379 h 6852469"/>
              <a:gd name="connsiteX1572" fmla="*/ 811346 w 2815098"/>
              <a:gd name="connsiteY1572" fmla="*/ 4635787 h 6852469"/>
              <a:gd name="connsiteX1573" fmla="*/ 815770 w 2815098"/>
              <a:gd name="connsiteY1573" fmla="*/ 4652379 h 6852469"/>
              <a:gd name="connsiteX1574" fmla="*/ 811346 w 2815098"/>
              <a:gd name="connsiteY1574" fmla="*/ 4635787 h 6852469"/>
              <a:gd name="connsiteX1575" fmla="*/ 811346 w 2815098"/>
              <a:gd name="connsiteY1575" fmla="*/ 4635787 h 6852469"/>
              <a:gd name="connsiteX1576" fmla="*/ 1638730 w 2815098"/>
              <a:gd name="connsiteY1576" fmla="*/ 4647955 h 6852469"/>
              <a:gd name="connsiteX1577" fmla="*/ 1630434 w 2815098"/>
              <a:gd name="connsiteY1577" fmla="*/ 4610346 h 6852469"/>
              <a:gd name="connsiteX1578" fmla="*/ 1626009 w 2815098"/>
              <a:gd name="connsiteY1578" fmla="*/ 4643530 h 6852469"/>
              <a:gd name="connsiteX1579" fmla="*/ 1621585 w 2815098"/>
              <a:gd name="connsiteY1579" fmla="*/ 4651826 h 6852469"/>
              <a:gd name="connsiteX1580" fmla="*/ 1638730 w 2815098"/>
              <a:gd name="connsiteY1580" fmla="*/ 4647955 h 6852469"/>
              <a:gd name="connsiteX1581" fmla="*/ 1638730 w 2815098"/>
              <a:gd name="connsiteY1581" fmla="*/ 4647955 h 6852469"/>
              <a:gd name="connsiteX1582" fmla="*/ 1398147 w 2815098"/>
              <a:gd name="connsiteY1582" fmla="*/ 4482035 h 6852469"/>
              <a:gd name="connsiteX1583" fmla="*/ 1393722 w 2815098"/>
              <a:gd name="connsiteY1583" fmla="*/ 4531811 h 6852469"/>
              <a:gd name="connsiteX1584" fmla="*/ 1398147 w 2815098"/>
              <a:gd name="connsiteY1584" fmla="*/ 4648507 h 6852469"/>
              <a:gd name="connsiteX1585" fmla="*/ 1398147 w 2815098"/>
              <a:gd name="connsiteY1585" fmla="*/ 4482035 h 6852469"/>
              <a:gd name="connsiteX1586" fmla="*/ 1398147 w 2815098"/>
              <a:gd name="connsiteY1586" fmla="*/ 4482035 h 6852469"/>
              <a:gd name="connsiteX1587" fmla="*/ 1347265 w 2815098"/>
              <a:gd name="connsiteY1587" fmla="*/ 4581587 h 6852469"/>
              <a:gd name="connsiteX1588" fmla="*/ 1351690 w 2815098"/>
              <a:gd name="connsiteY1588" fmla="*/ 4647955 h 6852469"/>
              <a:gd name="connsiteX1589" fmla="*/ 1347265 w 2815098"/>
              <a:gd name="connsiteY1589" fmla="*/ 4581587 h 6852469"/>
              <a:gd name="connsiteX1590" fmla="*/ 1347265 w 2815098"/>
              <a:gd name="connsiteY1590" fmla="*/ 4581587 h 6852469"/>
              <a:gd name="connsiteX1591" fmla="*/ 1744365 w 2815098"/>
              <a:gd name="connsiteY1591" fmla="*/ 4581587 h 6852469"/>
              <a:gd name="connsiteX1592" fmla="*/ 1744365 w 2815098"/>
              <a:gd name="connsiteY1592" fmla="*/ 4644083 h 6852469"/>
              <a:gd name="connsiteX1593" fmla="*/ 1744365 w 2815098"/>
              <a:gd name="connsiteY1593" fmla="*/ 4581587 h 6852469"/>
              <a:gd name="connsiteX1594" fmla="*/ 1744365 w 2815098"/>
              <a:gd name="connsiteY1594" fmla="*/ 4581587 h 6852469"/>
              <a:gd name="connsiteX1595" fmla="*/ 1005471 w 2815098"/>
              <a:gd name="connsiteY1595" fmla="*/ 4614771 h 6852469"/>
              <a:gd name="connsiteX1596" fmla="*/ 997175 w 2815098"/>
              <a:gd name="connsiteY1596" fmla="*/ 4614771 h 6852469"/>
              <a:gd name="connsiteX1597" fmla="*/ 997175 w 2815098"/>
              <a:gd name="connsiteY1597" fmla="*/ 4631363 h 6852469"/>
              <a:gd name="connsiteX1598" fmla="*/ 1005471 w 2815098"/>
              <a:gd name="connsiteY1598" fmla="*/ 4631363 h 6852469"/>
              <a:gd name="connsiteX1599" fmla="*/ 1005471 w 2815098"/>
              <a:gd name="connsiteY1599" fmla="*/ 4614771 h 6852469"/>
              <a:gd name="connsiteX1600" fmla="*/ 1005471 w 2815098"/>
              <a:gd name="connsiteY1600" fmla="*/ 4614771 h 6852469"/>
              <a:gd name="connsiteX1601" fmla="*/ 1647026 w 2815098"/>
              <a:gd name="connsiteY1601" fmla="*/ 4494203 h 6852469"/>
              <a:gd name="connsiteX1602" fmla="*/ 1651450 w 2815098"/>
              <a:gd name="connsiteY1602" fmla="*/ 4419539 h 6852469"/>
              <a:gd name="connsiteX1603" fmla="*/ 1647026 w 2815098"/>
              <a:gd name="connsiteY1603" fmla="*/ 4436131 h 6852469"/>
              <a:gd name="connsiteX1604" fmla="*/ 1642601 w 2815098"/>
              <a:gd name="connsiteY1604" fmla="*/ 4411243 h 6852469"/>
              <a:gd name="connsiteX1605" fmla="*/ 1663618 w 2815098"/>
              <a:gd name="connsiteY1605" fmla="*/ 4406818 h 6852469"/>
              <a:gd name="connsiteX1606" fmla="*/ 1650897 w 2815098"/>
              <a:gd name="connsiteY1606" fmla="*/ 4286250 h 6852469"/>
              <a:gd name="connsiteX1607" fmla="*/ 1663618 w 2815098"/>
              <a:gd name="connsiteY1607" fmla="*/ 4244770 h 6852469"/>
              <a:gd name="connsiteX1608" fmla="*/ 1642601 w 2815098"/>
              <a:gd name="connsiteY1608" fmla="*/ 4244770 h 6852469"/>
              <a:gd name="connsiteX1609" fmla="*/ 1642601 w 2815098"/>
              <a:gd name="connsiteY1609" fmla="*/ 4378059 h 6852469"/>
              <a:gd name="connsiteX1610" fmla="*/ 1647026 w 2815098"/>
              <a:gd name="connsiteY1610" fmla="*/ 4369763 h 6852469"/>
              <a:gd name="connsiteX1611" fmla="*/ 1651450 w 2815098"/>
              <a:gd name="connsiteY1611" fmla="*/ 4382484 h 6852469"/>
              <a:gd name="connsiteX1612" fmla="*/ 1638730 w 2815098"/>
              <a:gd name="connsiteY1612" fmla="*/ 4399075 h 6852469"/>
              <a:gd name="connsiteX1613" fmla="*/ 1626009 w 2815098"/>
              <a:gd name="connsiteY1613" fmla="*/ 4598732 h 6852469"/>
              <a:gd name="connsiteX1614" fmla="*/ 1638730 w 2815098"/>
              <a:gd name="connsiteY1614" fmla="*/ 4607028 h 6852469"/>
              <a:gd name="connsiteX1615" fmla="*/ 1647026 w 2815098"/>
              <a:gd name="connsiteY1615" fmla="*/ 4494203 h 6852469"/>
              <a:gd name="connsiteX1616" fmla="*/ 1647026 w 2815098"/>
              <a:gd name="connsiteY1616" fmla="*/ 4494203 h 6852469"/>
              <a:gd name="connsiteX1617" fmla="*/ 997175 w 2815098"/>
              <a:gd name="connsiteY1617" fmla="*/ 4573291 h 6852469"/>
              <a:gd name="connsiteX1618" fmla="*/ 1005471 w 2815098"/>
              <a:gd name="connsiteY1618" fmla="*/ 4606475 h 6852469"/>
              <a:gd name="connsiteX1619" fmla="*/ 997175 w 2815098"/>
              <a:gd name="connsiteY1619" fmla="*/ 4573291 h 6852469"/>
              <a:gd name="connsiteX1620" fmla="*/ 997175 w 2815098"/>
              <a:gd name="connsiteY1620" fmla="*/ 4573291 h 6852469"/>
              <a:gd name="connsiteX1621" fmla="*/ 1803543 w 2815098"/>
              <a:gd name="connsiteY1621" fmla="*/ 4589883 h 6852469"/>
              <a:gd name="connsiteX1622" fmla="*/ 1790823 w 2815098"/>
              <a:gd name="connsiteY1622" fmla="*/ 4568866 h 6852469"/>
              <a:gd name="connsiteX1623" fmla="*/ 1807968 w 2815098"/>
              <a:gd name="connsiteY1623" fmla="*/ 4568866 h 6852469"/>
              <a:gd name="connsiteX1624" fmla="*/ 1807968 w 2815098"/>
              <a:gd name="connsiteY1624" fmla="*/ 4556146 h 6852469"/>
              <a:gd name="connsiteX1625" fmla="*/ 1786951 w 2815098"/>
              <a:gd name="connsiteY1625" fmla="*/ 4551721 h 6852469"/>
              <a:gd name="connsiteX1626" fmla="*/ 1795247 w 2815098"/>
              <a:gd name="connsiteY1626" fmla="*/ 4593201 h 6852469"/>
              <a:gd name="connsiteX1627" fmla="*/ 1786951 w 2815098"/>
              <a:gd name="connsiteY1627" fmla="*/ 4601497 h 6852469"/>
              <a:gd name="connsiteX1628" fmla="*/ 1803543 w 2815098"/>
              <a:gd name="connsiteY1628" fmla="*/ 4589883 h 6852469"/>
              <a:gd name="connsiteX1629" fmla="*/ 1803543 w 2815098"/>
              <a:gd name="connsiteY1629" fmla="*/ 4589883 h 6852469"/>
              <a:gd name="connsiteX1630" fmla="*/ 1051929 w 2815098"/>
              <a:gd name="connsiteY1630" fmla="*/ 4594307 h 6852469"/>
              <a:gd name="connsiteX1631" fmla="*/ 1043633 w 2815098"/>
              <a:gd name="connsiteY1631" fmla="*/ 4511348 h 6852469"/>
              <a:gd name="connsiteX1632" fmla="*/ 1030912 w 2815098"/>
              <a:gd name="connsiteY1632" fmla="*/ 4515772 h 6852469"/>
              <a:gd name="connsiteX1633" fmla="*/ 1026488 w 2815098"/>
              <a:gd name="connsiteY1633" fmla="*/ 4545084 h 6852469"/>
              <a:gd name="connsiteX1634" fmla="*/ 1043633 w 2815098"/>
              <a:gd name="connsiteY1634" fmla="*/ 4553380 h 6852469"/>
              <a:gd name="connsiteX1635" fmla="*/ 1026488 w 2815098"/>
              <a:gd name="connsiteY1635" fmla="*/ 4557805 h 6852469"/>
              <a:gd name="connsiteX1636" fmla="*/ 1043633 w 2815098"/>
              <a:gd name="connsiteY1636" fmla="*/ 4562230 h 6852469"/>
              <a:gd name="connsiteX1637" fmla="*/ 1043633 w 2815098"/>
              <a:gd name="connsiteY1637" fmla="*/ 4599838 h 6852469"/>
              <a:gd name="connsiteX1638" fmla="*/ 1051929 w 2815098"/>
              <a:gd name="connsiteY1638" fmla="*/ 4594307 h 6852469"/>
              <a:gd name="connsiteX1639" fmla="*/ 1051929 w 2815098"/>
              <a:gd name="connsiteY1639" fmla="*/ 4594307 h 6852469"/>
              <a:gd name="connsiteX1640" fmla="*/ 866099 w 2815098"/>
              <a:gd name="connsiteY1640" fmla="*/ 4586011 h 6852469"/>
              <a:gd name="connsiteX1641" fmla="*/ 866099 w 2815098"/>
              <a:gd name="connsiteY1641" fmla="*/ 4598732 h 6852469"/>
              <a:gd name="connsiteX1642" fmla="*/ 866099 w 2815098"/>
              <a:gd name="connsiteY1642" fmla="*/ 4586011 h 6852469"/>
              <a:gd name="connsiteX1643" fmla="*/ 866099 w 2815098"/>
              <a:gd name="connsiteY1643" fmla="*/ 4586011 h 6852469"/>
              <a:gd name="connsiteX1644" fmla="*/ 2440674 w 2815098"/>
              <a:gd name="connsiteY1644" fmla="*/ 4552274 h 6852469"/>
              <a:gd name="connsiteX1645" fmla="*/ 2419657 w 2815098"/>
              <a:gd name="connsiteY1645" fmla="*/ 4552274 h 6852469"/>
              <a:gd name="connsiteX1646" fmla="*/ 2419657 w 2815098"/>
              <a:gd name="connsiteY1646" fmla="*/ 4573291 h 6852469"/>
              <a:gd name="connsiteX1647" fmla="*/ 2440674 w 2815098"/>
              <a:gd name="connsiteY1647" fmla="*/ 4552274 h 6852469"/>
              <a:gd name="connsiteX1648" fmla="*/ 2440674 w 2815098"/>
              <a:gd name="connsiteY1648" fmla="*/ 4552274 h 6852469"/>
              <a:gd name="connsiteX1649" fmla="*/ 1811839 w 2815098"/>
              <a:gd name="connsiteY1649" fmla="*/ 4543978 h 6852469"/>
              <a:gd name="connsiteX1650" fmla="*/ 1803543 w 2815098"/>
              <a:gd name="connsiteY1650" fmla="*/ 4535682 h 6852469"/>
              <a:gd name="connsiteX1651" fmla="*/ 1795247 w 2815098"/>
              <a:gd name="connsiteY1651" fmla="*/ 4548403 h 6852469"/>
              <a:gd name="connsiteX1652" fmla="*/ 1786951 w 2815098"/>
              <a:gd name="connsiteY1652" fmla="*/ 4535682 h 6852469"/>
              <a:gd name="connsiteX1653" fmla="*/ 1786951 w 2815098"/>
              <a:gd name="connsiteY1653" fmla="*/ 4552274 h 6852469"/>
              <a:gd name="connsiteX1654" fmla="*/ 1811839 w 2815098"/>
              <a:gd name="connsiteY1654" fmla="*/ 4543978 h 6852469"/>
              <a:gd name="connsiteX1655" fmla="*/ 1811839 w 2815098"/>
              <a:gd name="connsiteY1655" fmla="*/ 4543978 h 6852469"/>
              <a:gd name="connsiteX1656" fmla="*/ 1811839 w 2815098"/>
              <a:gd name="connsiteY1656" fmla="*/ 4523515 h 6852469"/>
              <a:gd name="connsiteX1657" fmla="*/ 1811839 w 2815098"/>
              <a:gd name="connsiteY1657" fmla="*/ 4498627 h 6852469"/>
              <a:gd name="connsiteX1658" fmla="*/ 1794694 w 2815098"/>
              <a:gd name="connsiteY1658" fmla="*/ 4531811 h 6852469"/>
              <a:gd name="connsiteX1659" fmla="*/ 1811839 w 2815098"/>
              <a:gd name="connsiteY1659" fmla="*/ 4523515 h 6852469"/>
              <a:gd name="connsiteX1660" fmla="*/ 1811839 w 2815098"/>
              <a:gd name="connsiteY1660" fmla="*/ 4523515 h 6852469"/>
              <a:gd name="connsiteX1661" fmla="*/ 1039208 w 2815098"/>
              <a:gd name="connsiteY1661" fmla="*/ 4378059 h 6852469"/>
              <a:gd name="connsiteX1662" fmla="*/ 1030912 w 2815098"/>
              <a:gd name="connsiteY1662" fmla="*/ 4506923 h 6852469"/>
              <a:gd name="connsiteX1663" fmla="*/ 1051929 w 2815098"/>
              <a:gd name="connsiteY1663" fmla="*/ 4502499 h 6852469"/>
              <a:gd name="connsiteX1664" fmla="*/ 1039208 w 2815098"/>
              <a:gd name="connsiteY1664" fmla="*/ 4378059 h 6852469"/>
              <a:gd name="connsiteX1665" fmla="*/ 1039208 w 2815098"/>
              <a:gd name="connsiteY1665" fmla="*/ 4378059 h 6852469"/>
              <a:gd name="connsiteX1666" fmla="*/ 1655322 w 2815098"/>
              <a:gd name="connsiteY1666" fmla="*/ 4482035 h 6852469"/>
              <a:gd name="connsiteX1667" fmla="*/ 1659746 w 2815098"/>
              <a:gd name="connsiteY1667" fmla="*/ 4503052 h 6852469"/>
              <a:gd name="connsiteX1668" fmla="*/ 1655322 w 2815098"/>
              <a:gd name="connsiteY1668" fmla="*/ 4482035 h 6852469"/>
              <a:gd name="connsiteX1669" fmla="*/ 1655322 w 2815098"/>
              <a:gd name="connsiteY1669" fmla="*/ 4482035 h 6852469"/>
              <a:gd name="connsiteX1670" fmla="*/ 1803543 w 2815098"/>
              <a:gd name="connsiteY1670" fmla="*/ 4390226 h 6852469"/>
              <a:gd name="connsiteX1671" fmla="*/ 1795247 w 2815098"/>
              <a:gd name="connsiteY1671" fmla="*/ 4481482 h 6852469"/>
              <a:gd name="connsiteX1672" fmla="*/ 1807968 w 2815098"/>
              <a:gd name="connsiteY1672" fmla="*/ 4489778 h 6852469"/>
              <a:gd name="connsiteX1673" fmla="*/ 1803543 w 2815098"/>
              <a:gd name="connsiteY1673" fmla="*/ 4390226 h 6852469"/>
              <a:gd name="connsiteX1674" fmla="*/ 1803543 w 2815098"/>
              <a:gd name="connsiteY1674" fmla="*/ 4390226 h 6852469"/>
              <a:gd name="connsiteX1675" fmla="*/ 1393722 w 2815098"/>
              <a:gd name="connsiteY1675" fmla="*/ 4419539 h 6852469"/>
              <a:gd name="connsiteX1676" fmla="*/ 1385427 w 2815098"/>
              <a:gd name="connsiteY1676" fmla="*/ 4432259 h 6852469"/>
              <a:gd name="connsiteX1677" fmla="*/ 1389851 w 2815098"/>
              <a:gd name="connsiteY1677" fmla="*/ 4465443 h 6852469"/>
              <a:gd name="connsiteX1678" fmla="*/ 1398147 w 2815098"/>
              <a:gd name="connsiteY1678" fmla="*/ 4465443 h 6852469"/>
              <a:gd name="connsiteX1679" fmla="*/ 1393722 w 2815098"/>
              <a:gd name="connsiteY1679" fmla="*/ 4419539 h 6852469"/>
              <a:gd name="connsiteX1680" fmla="*/ 1393722 w 2815098"/>
              <a:gd name="connsiteY1680" fmla="*/ 4419539 h 6852469"/>
              <a:gd name="connsiteX1681" fmla="*/ 1393722 w 2815098"/>
              <a:gd name="connsiteY1681" fmla="*/ 4378059 h 6852469"/>
              <a:gd name="connsiteX1682" fmla="*/ 1398147 w 2815098"/>
              <a:gd name="connsiteY1682" fmla="*/ 4411243 h 6852469"/>
              <a:gd name="connsiteX1683" fmla="*/ 1393722 w 2815098"/>
              <a:gd name="connsiteY1683" fmla="*/ 4378059 h 6852469"/>
              <a:gd name="connsiteX1684" fmla="*/ 1393722 w 2815098"/>
              <a:gd name="connsiteY1684" fmla="*/ 4378059 h 6852469"/>
              <a:gd name="connsiteX1685" fmla="*/ 908685 w 2815098"/>
              <a:gd name="connsiteY1685" fmla="*/ 4360914 h 6852469"/>
              <a:gd name="connsiteX1686" fmla="*/ 900389 w 2815098"/>
              <a:gd name="connsiteY1686" fmla="*/ 4390226 h 6852469"/>
              <a:gd name="connsiteX1687" fmla="*/ 917534 w 2815098"/>
              <a:gd name="connsiteY1687" fmla="*/ 4398522 h 6852469"/>
              <a:gd name="connsiteX1688" fmla="*/ 908685 w 2815098"/>
              <a:gd name="connsiteY1688" fmla="*/ 4360914 h 6852469"/>
              <a:gd name="connsiteX1689" fmla="*/ 908685 w 2815098"/>
              <a:gd name="connsiteY1689" fmla="*/ 4360914 h 6852469"/>
              <a:gd name="connsiteX1690" fmla="*/ 1799119 w 2815098"/>
              <a:gd name="connsiteY1690" fmla="*/ 4352618 h 6852469"/>
              <a:gd name="connsiteX1691" fmla="*/ 1803543 w 2815098"/>
              <a:gd name="connsiteY1691" fmla="*/ 4373634 h 6852469"/>
              <a:gd name="connsiteX1692" fmla="*/ 1799119 w 2815098"/>
              <a:gd name="connsiteY1692" fmla="*/ 4352618 h 6852469"/>
              <a:gd name="connsiteX1693" fmla="*/ 1799119 w 2815098"/>
              <a:gd name="connsiteY1693" fmla="*/ 4352618 h 6852469"/>
              <a:gd name="connsiteX1694" fmla="*/ 807474 w 2815098"/>
              <a:gd name="connsiteY1694" fmla="*/ 4340450 h 6852469"/>
              <a:gd name="connsiteX1695" fmla="*/ 790329 w 2815098"/>
              <a:gd name="connsiteY1695" fmla="*/ 4319434 h 6852469"/>
              <a:gd name="connsiteX1696" fmla="*/ 785905 w 2815098"/>
              <a:gd name="connsiteY1696" fmla="*/ 4344322 h 6852469"/>
              <a:gd name="connsiteX1697" fmla="*/ 807474 w 2815098"/>
              <a:gd name="connsiteY1697" fmla="*/ 4340450 h 6852469"/>
              <a:gd name="connsiteX1698" fmla="*/ 807474 w 2815098"/>
              <a:gd name="connsiteY1698" fmla="*/ 4340450 h 6852469"/>
              <a:gd name="connsiteX1699" fmla="*/ 921405 w 2815098"/>
              <a:gd name="connsiteY1699" fmla="*/ 4319434 h 6852469"/>
              <a:gd name="connsiteX1700" fmla="*/ 913109 w 2815098"/>
              <a:gd name="connsiteY1700" fmla="*/ 4319434 h 6852469"/>
              <a:gd name="connsiteX1701" fmla="*/ 913109 w 2815098"/>
              <a:gd name="connsiteY1701" fmla="*/ 4336026 h 6852469"/>
              <a:gd name="connsiteX1702" fmla="*/ 921405 w 2815098"/>
              <a:gd name="connsiteY1702" fmla="*/ 4336026 h 6852469"/>
              <a:gd name="connsiteX1703" fmla="*/ 921405 w 2815098"/>
              <a:gd name="connsiteY1703" fmla="*/ 4319434 h 6852469"/>
              <a:gd name="connsiteX1704" fmla="*/ 921405 w 2815098"/>
              <a:gd name="connsiteY1704" fmla="*/ 4319434 h 6852469"/>
              <a:gd name="connsiteX1705" fmla="*/ 811346 w 2815098"/>
              <a:gd name="connsiteY1705" fmla="*/ 4286250 h 6852469"/>
              <a:gd name="connsiteX1706" fmla="*/ 790329 w 2815098"/>
              <a:gd name="connsiteY1706" fmla="*/ 4261362 h 6852469"/>
              <a:gd name="connsiteX1707" fmla="*/ 794754 w 2815098"/>
              <a:gd name="connsiteY1707" fmla="*/ 4236474 h 6852469"/>
              <a:gd name="connsiteX1708" fmla="*/ 790329 w 2815098"/>
              <a:gd name="connsiteY1708" fmla="*/ 4236474 h 6852469"/>
              <a:gd name="connsiteX1709" fmla="*/ 785905 w 2815098"/>
              <a:gd name="connsiteY1709" fmla="*/ 4240899 h 6852469"/>
              <a:gd name="connsiteX1710" fmla="*/ 781480 w 2815098"/>
              <a:gd name="connsiteY1710" fmla="*/ 4274083 h 6852469"/>
              <a:gd name="connsiteX1711" fmla="*/ 785905 w 2815098"/>
              <a:gd name="connsiteY1711" fmla="*/ 4303395 h 6852469"/>
              <a:gd name="connsiteX1712" fmla="*/ 811346 w 2815098"/>
              <a:gd name="connsiteY1712" fmla="*/ 4286250 h 6852469"/>
              <a:gd name="connsiteX1713" fmla="*/ 811346 w 2815098"/>
              <a:gd name="connsiteY1713" fmla="*/ 4286250 h 6852469"/>
              <a:gd name="connsiteX1714" fmla="*/ 916981 w 2815098"/>
              <a:gd name="connsiteY1714" fmla="*/ 4256938 h 6852469"/>
              <a:gd name="connsiteX1715" fmla="*/ 921405 w 2815098"/>
              <a:gd name="connsiteY1715" fmla="*/ 4298418 h 6852469"/>
              <a:gd name="connsiteX1716" fmla="*/ 916981 w 2815098"/>
              <a:gd name="connsiteY1716" fmla="*/ 4256938 h 6852469"/>
              <a:gd name="connsiteX1717" fmla="*/ 916981 w 2815098"/>
              <a:gd name="connsiteY1717" fmla="*/ 4256938 h 6852469"/>
              <a:gd name="connsiteX1718" fmla="*/ 1039208 w 2815098"/>
              <a:gd name="connsiteY1718" fmla="*/ 4215458 h 6852469"/>
              <a:gd name="connsiteX1719" fmla="*/ 1043633 w 2815098"/>
              <a:gd name="connsiteY1719" fmla="*/ 4273530 h 6852469"/>
              <a:gd name="connsiteX1720" fmla="*/ 1039208 w 2815098"/>
              <a:gd name="connsiteY1720" fmla="*/ 4215458 h 6852469"/>
              <a:gd name="connsiteX1721" fmla="*/ 1039208 w 2815098"/>
              <a:gd name="connsiteY1721" fmla="*/ 4215458 h 6852469"/>
              <a:gd name="connsiteX1722" fmla="*/ 1313528 w 2815098"/>
              <a:gd name="connsiteY1722" fmla="*/ 4261362 h 6852469"/>
              <a:gd name="connsiteX1723" fmla="*/ 1313528 w 2815098"/>
              <a:gd name="connsiteY1723" fmla="*/ 4261362 h 6852469"/>
              <a:gd name="connsiteX1724" fmla="*/ 1313528 w 2815098"/>
              <a:gd name="connsiteY1724" fmla="*/ 4261362 h 6852469"/>
              <a:gd name="connsiteX1725" fmla="*/ 1317953 w 2815098"/>
              <a:gd name="connsiteY1725" fmla="*/ 4228178 h 6852469"/>
              <a:gd name="connsiteX1726" fmla="*/ 1317953 w 2815098"/>
              <a:gd name="connsiteY1726" fmla="*/ 4240899 h 6852469"/>
              <a:gd name="connsiteX1727" fmla="*/ 1317953 w 2815098"/>
              <a:gd name="connsiteY1727" fmla="*/ 4228178 h 6852469"/>
              <a:gd name="connsiteX1728" fmla="*/ 1317953 w 2815098"/>
              <a:gd name="connsiteY1728" fmla="*/ 4228178 h 6852469"/>
              <a:gd name="connsiteX1729" fmla="*/ 1664171 w 2815098"/>
              <a:gd name="connsiteY1729" fmla="*/ 4207162 h 6852469"/>
              <a:gd name="connsiteX1730" fmla="*/ 1647026 w 2815098"/>
              <a:gd name="connsiteY1730" fmla="*/ 4236474 h 6852469"/>
              <a:gd name="connsiteX1731" fmla="*/ 1664171 w 2815098"/>
              <a:gd name="connsiteY1731" fmla="*/ 4207162 h 6852469"/>
              <a:gd name="connsiteX1732" fmla="*/ 1664171 w 2815098"/>
              <a:gd name="connsiteY1732" fmla="*/ 4207162 h 6852469"/>
              <a:gd name="connsiteX1733" fmla="*/ 1313528 w 2815098"/>
              <a:gd name="connsiteY1733" fmla="*/ 4182274 h 6852469"/>
              <a:gd name="connsiteX1734" fmla="*/ 1317953 w 2815098"/>
              <a:gd name="connsiteY1734" fmla="*/ 4223754 h 6852469"/>
              <a:gd name="connsiteX1735" fmla="*/ 1313528 w 2815098"/>
              <a:gd name="connsiteY1735" fmla="*/ 4182274 h 6852469"/>
              <a:gd name="connsiteX1736" fmla="*/ 1313528 w 2815098"/>
              <a:gd name="connsiteY1736" fmla="*/ 4182274 h 6852469"/>
              <a:gd name="connsiteX1737" fmla="*/ 916981 w 2815098"/>
              <a:gd name="connsiteY1737" fmla="*/ 4190570 h 6852469"/>
              <a:gd name="connsiteX1738" fmla="*/ 921405 w 2815098"/>
              <a:gd name="connsiteY1738" fmla="*/ 4211586 h 6852469"/>
              <a:gd name="connsiteX1739" fmla="*/ 916981 w 2815098"/>
              <a:gd name="connsiteY1739" fmla="*/ 4190570 h 6852469"/>
              <a:gd name="connsiteX1740" fmla="*/ 916981 w 2815098"/>
              <a:gd name="connsiteY1740" fmla="*/ 4190570 h 6852469"/>
              <a:gd name="connsiteX1741" fmla="*/ 1043633 w 2815098"/>
              <a:gd name="connsiteY1741" fmla="*/ 4007506 h 6852469"/>
              <a:gd name="connsiteX1742" fmla="*/ 1035337 w 2815098"/>
              <a:gd name="connsiteY1742" fmla="*/ 4202738 h 6852469"/>
              <a:gd name="connsiteX1743" fmla="*/ 1043633 w 2815098"/>
              <a:gd name="connsiteY1743" fmla="*/ 4207162 h 6852469"/>
              <a:gd name="connsiteX1744" fmla="*/ 1043633 w 2815098"/>
              <a:gd name="connsiteY1744" fmla="*/ 4007506 h 6852469"/>
              <a:gd name="connsiteX1745" fmla="*/ 1043633 w 2815098"/>
              <a:gd name="connsiteY1745" fmla="*/ 4007506 h 6852469"/>
              <a:gd name="connsiteX1746" fmla="*/ 1651450 w 2815098"/>
              <a:gd name="connsiteY1746" fmla="*/ 4144666 h 6852469"/>
              <a:gd name="connsiteX1747" fmla="*/ 1659746 w 2815098"/>
              <a:gd name="connsiteY1747" fmla="*/ 4177850 h 6852469"/>
              <a:gd name="connsiteX1748" fmla="*/ 1651450 w 2815098"/>
              <a:gd name="connsiteY1748" fmla="*/ 4144666 h 6852469"/>
              <a:gd name="connsiteX1749" fmla="*/ 1651450 w 2815098"/>
              <a:gd name="connsiteY1749" fmla="*/ 4144666 h 6852469"/>
              <a:gd name="connsiteX1750" fmla="*/ 1309657 w 2815098"/>
              <a:gd name="connsiteY1750" fmla="*/ 4144666 h 6852469"/>
              <a:gd name="connsiteX1751" fmla="*/ 1317953 w 2815098"/>
              <a:gd name="connsiteY1751" fmla="*/ 4165682 h 6852469"/>
              <a:gd name="connsiteX1752" fmla="*/ 1309657 w 2815098"/>
              <a:gd name="connsiteY1752" fmla="*/ 4144666 h 6852469"/>
              <a:gd name="connsiteX1753" fmla="*/ 1309657 w 2815098"/>
              <a:gd name="connsiteY1753" fmla="*/ 4144666 h 6852469"/>
              <a:gd name="connsiteX1754" fmla="*/ 1668042 w 2815098"/>
              <a:gd name="connsiteY1754" fmla="*/ 4128074 h 6852469"/>
              <a:gd name="connsiteX1755" fmla="*/ 1655322 w 2815098"/>
              <a:gd name="connsiteY1755" fmla="*/ 4115353 h 6852469"/>
              <a:gd name="connsiteX1756" fmla="*/ 1650897 w 2815098"/>
              <a:gd name="connsiteY1756" fmla="*/ 4136370 h 6852469"/>
              <a:gd name="connsiteX1757" fmla="*/ 1668042 w 2815098"/>
              <a:gd name="connsiteY1757" fmla="*/ 4128074 h 6852469"/>
              <a:gd name="connsiteX1758" fmla="*/ 1668042 w 2815098"/>
              <a:gd name="connsiteY1758" fmla="*/ 4128074 h 6852469"/>
              <a:gd name="connsiteX1759" fmla="*/ 1651450 w 2815098"/>
              <a:gd name="connsiteY1759" fmla="*/ 4074426 h 6852469"/>
              <a:gd name="connsiteX1760" fmla="*/ 1659746 w 2815098"/>
              <a:gd name="connsiteY1760" fmla="*/ 4107610 h 6852469"/>
              <a:gd name="connsiteX1761" fmla="*/ 1651450 w 2815098"/>
              <a:gd name="connsiteY1761" fmla="*/ 4074426 h 6852469"/>
              <a:gd name="connsiteX1762" fmla="*/ 1651450 w 2815098"/>
              <a:gd name="connsiteY1762" fmla="*/ 4074426 h 6852469"/>
              <a:gd name="connsiteX1763" fmla="*/ 1208446 w 2815098"/>
              <a:gd name="connsiteY1763" fmla="*/ 3990914 h 6852469"/>
              <a:gd name="connsiteX1764" fmla="*/ 1195725 w 2815098"/>
              <a:gd name="connsiteY1764" fmla="*/ 3995338 h 6852469"/>
              <a:gd name="connsiteX1765" fmla="*/ 1195725 w 2815098"/>
              <a:gd name="connsiteY1765" fmla="*/ 4003634 h 6852469"/>
              <a:gd name="connsiteX1766" fmla="*/ 1204021 w 2815098"/>
              <a:gd name="connsiteY1766" fmla="*/ 4008059 h 6852469"/>
              <a:gd name="connsiteX1767" fmla="*/ 1204021 w 2815098"/>
              <a:gd name="connsiteY1767" fmla="*/ 4012483 h 6852469"/>
              <a:gd name="connsiteX1768" fmla="*/ 1208446 w 2815098"/>
              <a:gd name="connsiteY1768" fmla="*/ 3990914 h 6852469"/>
              <a:gd name="connsiteX1769" fmla="*/ 1208446 w 2815098"/>
              <a:gd name="connsiteY1769" fmla="*/ 3990914 h 6852469"/>
              <a:gd name="connsiteX1770" fmla="*/ 1030912 w 2815098"/>
              <a:gd name="connsiteY1770" fmla="*/ 3928417 h 6852469"/>
              <a:gd name="connsiteX1771" fmla="*/ 1030912 w 2815098"/>
              <a:gd name="connsiteY1771" fmla="*/ 4003081 h 6852469"/>
              <a:gd name="connsiteX1772" fmla="*/ 1043633 w 2815098"/>
              <a:gd name="connsiteY1772" fmla="*/ 4003081 h 6852469"/>
              <a:gd name="connsiteX1773" fmla="*/ 1030912 w 2815098"/>
              <a:gd name="connsiteY1773" fmla="*/ 3928417 h 6852469"/>
              <a:gd name="connsiteX1774" fmla="*/ 1030912 w 2815098"/>
              <a:gd name="connsiteY1774" fmla="*/ 3928417 h 6852469"/>
              <a:gd name="connsiteX1775" fmla="*/ 1554111 w 2815098"/>
              <a:gd name="connsiteY1775" fmla="*/ 3866474 h 6852469"/>
              <a:gd name="connsiteX1776" fmla="*/ 1536966 w 2815098"/>
              <a:gd name="connsiteY1776" fmla="*/ 3849882 h 6852469"/>
              <a:gd name="connsiteX1777" fmla="*/ 1541391 w 2815098"/>
              <a:gd name="connsiteY1777" fmla="*/ 3887491 h 6852469"/>
              <a:gd name="connsiteX1778" fmla="*/ 1554111 w 2815098"/>
              <a:gd name="connsiteY1778" fmla="*/ 3866474 h 6852469"/>
              <a:gd name="connsiteX1779" fmla="*/ 1554111 w 2815098"/>
              <a:gd name="connsiteY1779" fmla="*/ 3866474 h 6852469"/>
              <a:gd name="connsiteX1780" fmla="*/ 1529223 w 2815098"/>
              <a:gd name="connsiteY1780" fmla="*/ 3962154 h 6852469"/>
              <a:gd name="connsiteX1781" fmla="*/ 1550240 w 2815098"/>
              <a:gd name="connsiteY1781" fmla="*/ 3987042 h 6852469"/>
              <a:gd name="connsiteX1782" fmla="*/ 1541944 w 2815098"/>
              <a:gd name="connsiteY1782" fmla="*/ 3887491 h 6852469"/>
              <a:gd name="connsiteX1783" fmla="*/ 1529223 w 2815098"/>
              <a:gd name="connsiteY1783" fmla="*/ 3962154 h 6852469"/>
              <a:gd name="connsiteX1784" fmla="*/ 1529223 w 2815098"/>
              <a:gd name="connsiteY1784" fmla="*/ 3962154 h 6852469"/>
              <a:gd name="connsiteX1785" fmla="*/ 1507654 w 2815098"/>
              <a:gd name="connsiteY1785" fmla="*/ 3949434 h 6852469"/>
              <a:gd name="connsiteX1786" fmla="*/ 1515950 w 2815098"/>
              <a:gd name="connsiteY1786" fmla="*/ 3966026 h 6852469"/>
              <a:gd name="connsiteX1787" fmla="*/ 1507654 w 2815098"/>
              <a:gd name="connsiteY1787" fmla="*/ 3949434 h 6852469"/>
              <a:gd name="connsiteX1788" fmla="*/ 1507654 w 2815098"/>
              <a:gd name="connsiteY1788" fmla="*/ 3949434 h 6852469"/>
              <a:gd name="connsiteX1789" fmla="*/ 1039208 w 2815098"/>
              <a:gd name="connsiteY1789" fmla="*/ 3683410 h 6852469"/>
              <a:gd name="connsiteX1790" fmla="*/ 1030912 w 2815098"/>
              <a:gd name="connsiteY1790" fmla="*/ 3741482 h 6852469"/>
              <a:gd name="connsiteX1791" fmla="*/ 1035337 w 2815098"/>
              <a:gd name="connsiteY1791" fmla="*/ 3924546 h 6852469"/>
              <a:gd name="connsiteX1792" fmla="*/ 1039208 w 2815098"/>
              <a:gd name="connsiteY1792" fmla="*/ 3683410 h 6852469"/>
              <a:gd name="connsiteX1793" fmla="*/ 1039208 w 2815098"/>
              <a:gd name="connsiteY1793" fmla="*/ 3683410 h 6852469"/>
              <a:gd name="connsiteX1794" fmla="*/ 1545815 w 2815098"/>
              <a:gd name="connsiteY1794" fmla="*/ 3807849 h 6852469"/>
              <a:gd name="connsiteX1795" fmla="*/ 1533095 w 2815098"/>
              <a:gd name="connsiteY1795" fmla="*/ 3841033 h 6852469"/>
              <a:gd name="connsiteX1796" fmla="*/ 1545815 w 2815098"/>
              <a:gd name="connsiteY1796" fmla="*/ 3841033 h 6852469"/>
              <a:gd name="connsiteX1797" fmla="*/ 1545815 w 2815098"/>
              <a:gd name="connsiteY1797" fmla="*/ 3807849 h 6852469"/>
              <a:gd name="connsiteX1798" fmla="*/ 1545815 w 2815098"/>
              <a:gd name="connsiteY1798" fmla="*/ 3807849 h 6852469"/>
              <a:gd name="connsiteX1799" fmla="*/ 1533095 w 2815098"/>
              <a:gd name="connsiteY1799" fmla="*/ 3762498 h 6852469"/>
              <a:gd name="connsiteX1800" fmla="*/ 1541391 w 2815098"/>
              <a:gd name="connsiteY1800" fmla="*/ 3787386 h 6852469"/>
              <a:gd name="connsiteX1801" fmla="*/ 1533095 w 2815098"/>
              <a:gd name="connsiteY1801" fmla="*/ 3762498 h 6852469"/>
              <a:gd name="connsiteX1802" fmla="*/ 1533095 w 2815098"/>
              <a:gd name="connsiteY1802" fmla="*/ 3762498 h 6852469"/>
              <a:gd name="connsiteX1803" fmla="*/ 1186876 w 2815098"/>
              <a:gd name="connsiteY1803" fmla="*/ 3754202 h 6852469"/>
              <a:gd name="connsiteX1804" fmla="*/ 1174156 w 2815098"/>
              <a:gd name="connsiteY1804" fmla="*/ 3749777 h 6852469"/>
              <a:gd name="connsiteX1805" fmla="*/ 1135994 w 2815098"/>
              <a:gd name="connsiteY1805" fmla="*/ 3749777 h 6852469"/>
              <a:gd name="connsiteX1806" fmla="*/ 1148715 w 2815098"/>
              <a:gd name="connsiteY1806" fmla="*/ 3787386 h 6852469"/>
              <a:gd name="connsiteX1807" fmla="*/ 1186876 w 2815098"/>
              <a:gd name="connsiteY1807" fmla="*/ 3754202 h 6852469"/>
              <a:gd name="connsiteX1808" fmla="*/ 1186876 w 2815098"/>
              <a:gd name="connsiteY1808" fmla="*/ 3754202 h 6852469"/>
              <a:gd name="connsiteX1809" fmla="*/ 1503782 w 2815098"/>
              <a:gd name="connsiteY1809" fmla="*/ 3762498 h 6852469"/>
              <a:gd name="connsiteX1810" fmla="*/ 1499358 w 2815098"/>
              <a:gd name="connsiteY1810" fmla="*/ 3779090 h 6852469"/>
              <a:gd name="connsiteX1811" fmla="*/ 1503782 w 2815098"/>
              <a:gd name="connsiteY1811" fmla="*/ 3762498 h 6852469"/>
              <a:gd name="connsiteX1812" fmla="*/ 1503782 w 2815098"/>
              <a:gd name="connsiteY1812" fmla="*/ 3762498 h 6852469"/>
              <a:gd name="connsiteX1813" fmla="*/ 1419163 w 2815098"/>
              <a:gd name="connsiteY1813" fmla="*/ 3724890 h 6852469"/>
              <a:gd name="connsiteX1814" fmla="*/ 1423588 w 2815098"/>
              <a:gd name="connsiteY1814" fmla="*/ 3754202 h 6852469"/>
              <a:gd name="connsiteX1815" fmla="*/ 1419163 w 2815098"/>
              <a:gd name="connsiteY1815" fmla="*/ 3724890 h 6852469"/>
              <a:gd name="connsiteX1816" fmla="*/ 1419163 w 2815098"/>
              <a:gd name="connsiteY1816" fmla="*/ 3724890 h 6852469"/>
              <a:gd name="connsiteX1817" fmla="*/ 1195725 w 2815098"/>
              <a:gd name="connsiteY1817" fmla="*/ 3695577 h 6852469"/>
              <a:gd name="connsiteX1818" fmla="*/ 1183005 w 2815098"/>
              <a:gd name="connsiteY1818" fmla="*/ 3691153 h 6852469"/>
              <a:gd name="connsiteX1819" fmla="*/ 1178580 w 2815098"/>
              <a:gd name="connsiteY1819" fmla="*/ 3653544 h 6852469"/>
              <a:gd name="connsiteX1820" fmla="*/ 1165860 w 2815098"/>
              <a:gd name="connsiteY1820" fmla="*/ 3653544 h 6852469"/>
              <a:gd name="connsiteX1821" fmla="*/ 1153139 w 2815098"/>
              <a:gd name="connsiteY1821" fmla="*/ 3566160 h 6852469"/>
              <a:gd name="connsiteX1822" fmla="*/ 1165860 w 2815098"/>
              <a:gd name="connsiteY1822" fmla="*/ 3570585 h 6852469"/>
              <a:gd name="connsiteX1823" fmla="*/ 1144843 w 2815098"/>
              <a:gd name="connsiteY1823" fmla="*/ 3458312 h 6852469"/>
              <a:gd name="connsiteX1824" fmla="*/ 1153139 w 2815098"/>
              <a:gd name="connsiteY1824" fmla="*/ 3599897 h 6852469"/>
              <a:gd name="connsiteX1825" fmla="*/ 1140419 w 2815098"/>
              <a:gd name="connsiteY1825" fmla="*/ 3599897 h 6852469"/>
              <a:gd name="connsiteX1826" fmla="*/ 1140419 w 2815098"/>
              <a:gd name="connsiteY1826" fmla="*/ 3741482 h 6852469"/>
              <a:gd name="connsiteX1827" fmla="*/ 1157564 w 2815098"/>
              <a:gd name="connsiteY1827" fmla="*/ 3745906 h 6852469"/>
              <a:gd name="connsiteX1828" fmla="*/ 1195725 w 2815098"/>
              <a:gd name="connsiteY1828" fmla="*/ 3695577 h 6852469"/>
              <a:gd name="connsiteX1829" fmla="*/ 1195725 w 2815098"/>
              <a:gd name="connsiteY1829" fmla="*/ 3695577 h 6852469"/>
              <a:gd name="connsiteX1830" fmla="*/ 1533095 w 2815098"/>
              <a:gd name="connsiteY1830" fmla="*/ 3720465 h 6852469"/>
              <a:gd name="connsiteX1831" fmla="*/ 1537519 w 2815098"/>
              <a:gd name="connsiteY1831" fmla="*/ 3741482 h 6852469"/>
              <a:gd name="connsiteX1832" fmla="*/ 1533095 w 2815098"/>
              <a:gd name="connsiteY1832" fmla="*/ 3720465 h 6852469"/>
              <a:gd name="connsiteX1833" fmla="*/ 1533095 w 2815098"/>
              <a:gd name="connsiteY1833" fmla="*/ 3720465 h 6852469"/>
              <a:gd name="connsiteX1834" fmla="*/ 1026488 w 2815098"/>
              <a:gd name="connsiteY1834" fmla="*/ 3629209 h 6852469"/>
              <a:gd name="connsiteX1835" fmla="*/ 1034784 w 2815098"/>
              <a:gd name="connsiteY1835" fmla="*/ 3678985 h 6852469"/>
              <a:gd name="connsiteX1836" fmla="*/ 1026488 w 2815098"/>
              <a:gd name="connsiteY1836" fmla="*/ 3629209 h 6852469"/>
              <a:gd name="connsiteX1837" fmla="*/ 1026488 w 2815098"/>
              <a:gd name="connsiteY1837" fmla="*/ 3629209 h 6852469"/>
              <a:gd name="connsiteX1838" fmla="*/ 2512572 w 2815098"/>
              <a:gd name="connsiteY1838" fmla="*/ 3391945 h 6852469"/>
              <a:gd name="connsiteX1839" fmla="*/ 2499851 w 2815098"/>
              <a:gd name="connsiteY1839" fmla="*/ 3379224 h 6852469"/>
              <a:gd name="connsiteX1840" fmla="*/ 2495427 w 2815098"/>
              <a:gd name="connsiteY1840" fmla="*/ 3453888 h 6852469"/>
              <a:gd name="connsiteX1841" fmla="*/ 2512572 w 2815098"/>
              <a:gd name="connsiteY1841" fmla="*/ 3462184 h 6852469"/>
              <a:gd name="connsiteX1842" fmla="*/ 2512572 w 2815098"/>
              <a:gd name="connsiteY1842" fmla="*/ 3391945 h 6852469"/>
              <a:gd name="connsiteX1843" fmla="*/ 2512572 w 2815098"/>
              <a:gd name="connsiteY1843" fmla="*/ 3391945 h 6852469"/>
              <a:gd name="connsiteX1844" fmla="*/ 1140419 w 2815098"/>
              <a:gd name="connsiteY1844" fmla="*/ 3408537 h 6852469"/>
              <a:gd name="connsiteX1845" fmla="*/ 1148715 w 2815098"/>
              <a:gd name="connsiteY1845" fmla="*/ 3454441 h 6852469"/>
              <a:gd name="connsiteX1846" fmla="*/ 1140419 w 2815098"/>
              <a:gd name="connsiteY1846" fmla="*/ 3408537 h 6852469"/>
              <a:gd name="connsiteX1847" fmla="*/ 1140419 w 2815098"/>
              <a:gd name="connsiteY1847" fmla="*/ 3408537 h 6852469"/>
              <a:gd name="connsiteX1848" fmla="*/ 1136548 w 2815098"/>
              <a:gd name="connsiteY1848" fmla="*/ 3375353 h 6852469"/>
              <a:gd name="connsiteX1849" fmla="*/ 1136548 w 2815098"/>
              <a:gd name="connsiteY1849" fmla="*/ 3396369 h 6852469"/>
              <a:gd name="connsiteX1850" fmla="*/ 1136548 w 2815098"/>
              <a:gd name="connsiteY1850" fmla="*/ 3375353 h 6852469"/>
              <a:gd name="connsiteX1851" fmla="*/ 1136548 w 2815098"/>
              <a:gd name="connsiteY1851" fmla="*/ 3375353 h 6852469"/>
              <a:gd name="connsiteX1852" fmla="*/ 2461690 w 2815098"/>
              <a:gd name="connsiteY1852" fmla="*/ 3167401 h 6852469"/>
              <a:gd name="connsiteX1853" fmla="*/ 2453394 w 2815098"/>
              <a:gd name="connsiteY1853" fmla="*/ 3258656 h 6852469"/>
              <a:gd name="connsiteX1854" fmla="*/ 2466115 w 2815098"/>
              <a:gd name="connsiteY1854" fmla="*/ 3275248 h 6852469"/>
              <a:gd name="connsiteX1855" fmla="*/ 2491555 w 2815098"/>
              <a:gd name="connsiteY1855" fmla="*/ 3266952 h 6852469"/>
              <a:gd name="connsiteX1856" fmla="*/ 2504276 w 2815098"/>
              <a:gd name="connsiteY1856" fmla="*/ 3358208 h 6852469"/>
              <a:gd name="connsiteX1857" fmla="*/ 2499851 w 2815098"/>
              <a:gd name="connsiteY1857" fmla="*/ 2830031 h 6852469"/>
              <a:gd name="connsiteX1858" fmla="*/ 2482706 w 2815098"/>
              <a:gd name="connsiteY1858" fmla="*/ 2817311 h 6852469"/>
              <a:gd name="connsiteX1859" fmla="*/ 2482706 w 2815098"/>
              <a:gd name="connsiteY1859" fmla="*/ 2750943 h 6852469"/>
              <a:gd name="connsiteX1860" fmla="*/ 2482706 w 2815098"/>
              <a:gd name="connsiteY1860" fmla="*/ 2651391 h 6852469"/>
              <a:gd name="connsiteX1861" fmla="*/ 2495427 w 2815098"/>
              <a:gd name="connsiteY1861" fmla="*/ 2643096 h 6852469"/>
              <a:gd name="connsiteX1862" fmla="*/ 2478282 w 2815098"/>
              <a:gd name="connsiteY1862" fmla="*/ 2555711 h 6852469"/>
              <a:gd name="connsiteX1863" fmla="*/ 2469986 w 2815098"/>
              <a:gd name="connsiteY1863" fmla="*/ 2722184 h 6852469"/>
              <a:gd name="connsiteX1864" fmla="*/ 2448969 w 2815098"/>
              <a:gd name="connsiteY1864" fmla="*/ 2701167 h 6852469"/>
              <a:gd name="connsiteX1865" fmla="*/ 2453394 w 2815098"/>
              <a:gd name="connsiteY1865" fmla="*/ 2522527 h 6852469"/>
              <a:gd name="connsiteX1866" fmla="*/ 2478835 w 2815098"/>
              <a:gd name="connsiteY1866" fmla="*/ 2555711 h 6852469"/>
              <a:gd name="connsiteX1867" fmla="*/ 2470539 w 2815098"/>
              <a:gd name="connsiteY1867" fmla="*/ 2518103 h 6852469"/>
              <a:gd name="connsiteX1868" fmla="*/ 2478835 w 2815098"/>
              <a:gd name="connsiteY1868" fmla="*/ 2526399 h 6852469"/>
              <a:gd name="connsiteX1869" fmla="*/ 2478835 w 2815098"/>
              <a:gd name="connsiteY1869" fmla="*/ 2447311 h 6852469"/>
              <a:gd name="connsiteX1870" fmla="*/ 2461690 w 2815098"/>
              <a:gd name="connsiteY1870" fmla="*/ 2472198 h 6852469"/>
              <a:gd name="connsiteX1871" fmla="*/ 2453394 w 2815098"/>
              <a:gd name="connsiteY1871" fmla="*/ 2509807 h 6852469"/>
              <a:gd name="connsiteX1872" fmla="*/ 2436249 w 2815098"/>
              <a:gd name="connsiteY1872" fmla="*/ 2356055 h 6852469"/>
              <a:gd name="connsiteX1873" fmla="*/ 2423529 w 2815098"/>
              <a:gd name="connsiteY1873" fmla="*/ 2372647 h 6852469"/>
              <a:gd name="connsiteX1874" fmla="*/ 2415233 w 2815098"/>
              <a:gd name="connsiteY1874" fmla="*/ 2359926 h 6852469"/>
              <a:gd name="connsiteX1875" fmla="*/ 2432378 w 2815098"/>
              <a:gd name="connsiteY1875" fmla="*/ 2442886 h 6852469"/>
              <a:gd name="connsiteX1876" fmla="*/ 2419657 w 2815098"/>
              <a:gd name="connsiteY1876" fmla="*/ 2455607 h 6852469"/>
              <a:gd name="connsiteX1877" fmla="*/ 2436802 w 2815098"/>
              <a:gd name="connsiteY1877" fmla="*/ 2576175 h 6852469"/>
              <a:gd name="connsiteX1878" fmla="*/ 2441227 w 2815098"/>
              <a:gd name="connsiteY1878" fmla="*/ 2688447 h 6852469"/>
              <a:gd name="connsiteX1879" fmla="*/ 2420210 w 2815098"/>
              <a:gd name="connsiteY1879" fmla="*/ 2696743 h 6852469"/>
              <a:gd name="connsiteX1880" fmla="*/ 2441227 w 2815098"/>
              <a:gd name="connsiteY1880" fmla="*/ 2705039 h 6852469"/>
              <a:gd name="connsiteX1881" fmla="*/ 2432931 w 2815098"/>
              <a:gd name="connsiteY1881" fmla="*/ 2754814 h 6852469"/>
              <a:gd name="connsiteX1882" fmla="*/ 2424635 w 2815098"/>
              <a:gd name="connsiteY1882" fmla="*/ 2721631 h 6852469"/>
              <a:gd name="connsiteX1883" fmla="*/ 2432931 w 2815098"/>
              <a:gd name="connsiteY1883" fmla="*/ 2809015 h 6852469"/>
              <a:gd name="connsiteX1884" fmla="*/ 2437355 w 2815098"/>
              <a:gd name="connsiteY1884" fmla="*/ 2771406 h 6852469"/>
              <a:gd name="connsiteX1885" fmla="*/ 2445651 w 2815098"/>
              <a:gd name="connsiteY1885" fmla="*/ 2766982 h 6852469"/>
              <a:gd name="connsiteX1886" fmla="*/ 2453947 w 2815098"/>
              <a:gd name="connsiteY1886" fmla="*/ 2783574 h 6852469"/>
              <a:gd name="connsiteX1887" fmla="*/ 2479388 w 2815098"/>
              <a:gd name="connsiteY1887" fmla="*/ 2754261 h 6852469"/>
              <a:gd name="connsiteX1888" fmla="*/ 2466667 w 2815098"/>
              <a:gd name="connsiteY1888" fmla="*/ 2833350 h 6852469"/>
              <a:gd name="connsiteX1889" fmla="*/ 2449523 w 2815098"/>
              <a:gd name="connsiteY1889" fmla="*/ 2833350 h 6852469"/>
              <a:gd name="connsiteX1890" fmla="*/ 2470539 w 2815098"/>
              <a:gd name="connsiteY1890" fmla="*/ 2879254 h 6852469"/>
              <a:gd name="connsiteX1891" fmla="*/ 2470539 w 2815098"/>
              <a:gd name="connsiteY1891" fmla="*/ 3029134 h 6852469"/>
              <a:gd name="connsiteX1892" fmla="*/ 2436802 w 2815098"/>
              <a:gd name="connsiteY1892" fmla="*/ 2883679 h 6852469"/>
              <a:gd name="connsiteX1893" fmla="*/ 2462243 w 2815098"/>
              <a:gd name="connsiteY1893" fmla="*/ 3120943 h 6852469"/>
              <a:gd name="connsiteX1894" fmla="*/ 2470539 w 2815098"/>
              <a:gd name="connsiteY1894" fmla="*/ 3050151 h 6852469"/>
              <a:gd name="connsiteX1895" fmla="*/ 2491555 w 2815098"/>
              <a:gd name="connsiteY1895" fmla="*/ 3062871 h 6852469"/>
              <a:gd name="connsiteX1896" fmla="*/ 2474410 w 2815098"/>
              <a:gd name="connsiteY1896" fmla="*/ 3079463 h 6852469"/>
              <a:gd name="connsiteX1897" fmla="*/ 2487131 w 2815098"/>
              <a:gd name="connsiteY1897" fmla="*/ 3175144 h 6852469"/>
              <a:gd name="connsiteX1898" fmla="*/ 2474410 w 2815098"/>
              <a:gd name="connsiteY1898" fmla="*/ 3196160 h 6852469"/>
              <a:gd name="connsiteX1899" fmla="*/ 2461690 w 2815098"/>
              <a:gd name="connsiteY1899" fmla="*/ 3167401 h 6852469"/>
              <a:gd name="connsiteX1900" fmla="*/ 2461690 w 2815098"/>
              <a:gd name="connsiteY1900" fmla="*/ 3167401 h 6852469"/>
              <a:gd name="connsiteX1901" fmla="*/ 2604934 w 2815098"/>
              <a:gd name="connsiteY1901" fmla="*/ 3279673 h 6852469"/>
              <a:gd name="connsiteX1902" fmla="*/ 2600509 w 2815098"/>
              <a:gd name="connsiteY1902" fmla="*/ 3250360 h 6852469"/>
              <a:gd name="connsiteX1903" fmla="*/ 2600509 w 2815098"/>
              <a:gd name="connsiteY1903" fmla="*/ 3308432 h 6852469"/>
              <a:gd name="connsiteX1904" fmla="*/ 2608805 w 2815098"/>
              <a:gd name="connsiteY1904" fmla="*/ 3312857 h 6852469"/>
              <a:gd name="connsiteX1905" fmla="*/ 2604934 w 2815098"/>
              <a:gd name="connsiteY1905" fmla="*/ 3279673 h 6852469"/>
              <a:gd name="connsiteX1906" fmla="*/ 2604934 w 2815098"/>
              <a:gd name="connsiteY1906" fmla="*/ 3279673 h 6852469"/>
              <a:gd name="connsiteX1907" fmla="*/ 2478835 w 2815098"/>
              <a:gd name="connsiteY1907" fmla="*/ 3279673 h 6852469"/>
              <a:gd name="connsiteX1908" fmla="*/ 2457819 w 2815098"/>
              <a:gd name="connsiteY1908" fmla="*/ 3296265 h 6852469"/>
              <a:gd name="connsiteX1909" fmla="*/ 2478835 w 2815098"/>
              <a:gd name="connsiteY1909" fmla="*/ 3308985 h 6852469"/>
              <a:gd name="connsiteX1910" fmla="*/ 2478835 w 2815098"/>
              <a:gd name="connsiteY1910" fmla="*/ 3279673 h 6852469"/>
              <a:gd name="connsiteX1911" fmla="*/ 2478835 w 2815098"/>
              <a:gd name="connsiteY1911" fmla="*/ 3279673 h 6852469"/>
              <a:gd name="connsiteX1912" fmla="*/ 2639224 w 2815098"/>
              <a:gd name="connsiteY1912" fmla="*/ 3238193 h 6852469"/>
              <a:gd name="connsiteX1913" fmla="*/ 2626503 w 2815098"/>
              <a:gd name="connsiteY1913" fmla="*/ 3259209 h 6852469"/>
              <a:gd name="connsiteX1914" fmla="*/ 2639224 w 2815098"/>
              <a:gd name="connsiteY1914" fmla="*/ 3275801 h 6852469"/>
              <a:gd name="connsiteX1915" fmla="*/ 2639224 w 2815098"/>
              <a:gd name="connsiteY1915" fmla="*/ 3238193 h 6852469"/>
              <a:gd name="connsiteX1916" fmla="*/ 2639224 w 2815098"/>
              <a:gd name="connsiteY1916" fmla="*/ 3238193 h 6852469"/>
              <a:gd name="connsiteX1917" fmla="*/ 2562901 w 2815098"/>
              <a:gd name="connsiteY1917" fmla="*/ 3254785 h 6852469"/>
              <a:gd name="connsiteX1918" fmla="*/ 2545756 w 2815098"/>
              <a:gd name="connsiteY1918" fmla="*/ 3167401 h 6852469"/>
              <a:gd name="connsiteX1919" fmla="*/ 2558476 w 2815098"/>
              <a:gd name="connsiteY1919" fmla="*/ 3275801 h 6852469"/>
              <a:gd name="connsiteX1920" fmla="*/ 2562901 w 2815098"/>
              <a:gd name="connsiteY1920" fmla="*/ 3254785 h 6852469"/>
              <a:gd name="connsiteX1921" fmla="*/ 2562901 w 2815098"/>
              <a:gd name="connsiteY1921" fmla="*/ 3254785 h 6852469"/>
              <a:gd name="connsiteX1922" fmla="*/ 2613783 w 2815098"/>
              <a:gd name="connsiteY1922" fmla="*/ 3192289 h 6852469"/>
              <a:gd name="connsiteX1923" fmla="*/ 2592766 w 2815098"/>
              <a:gd name="connsiteY1923" fmla="*/ 3192289 h 6852469"/>
              <a:gd name="connsiteX1924" fmla="*/ 2605487 w 2815098"/>
              <a:gd name="connsiteY1924" fmla="*/ 3213305 h 6852469"/>
              <a:gd name="connsiteX1925" fmla="*/ 2613783 w 2815098"/>
              <a:gd name="connsiteY1925" fmla="*/ 3192289 h 6852469"/>
              <a:gd name="connsiteX1926" fmla="*/ 2613783 w 2815098"/>
              <a:gd name="connsiteY1926" fmla="*/ 3192289 h 6852469"/>
              <a:gd name="connsiteX1927" fmla="*/ 2643095 w 2815098"/>
              <a:gd name="connsiteY1927" fmla="*/ 3138641 h 6852469"/>
              <a:gd name="connsiteX1928" fmla="*/ 2622079 w 2815098"/>
              <a:gd name="connsiteY1928" fmla="*/ 3155233 h 6852469"/>
              <a:gd name="connsiteX1929" fmla="*/ 2622079 w 2815098"/>
              <a:gd name="connsiteY1929" fmla="*/ 3117625 h 6852469"/>
              <a:gd name="connsiteX1930" fmla="*/ 2643095 w 2815098"/>
              <a:gd name="connsiteY1930" fmla="*/ 3117625 h 6852469"/>
              <a:gd name="connsiteX1931" fmla="*/ 2634799 w 2815098"/>
              <a:gd name="connsiteY1931" fmla="*/ 2972169 h 6852469"/>
              <a:gd name="connsiteX1932" fmla="*/ 2609358 w 2815098"/>
              <a:gd name="connsiteY1932" fmla="*/ 2988761 h 6852469"/>
              <a:gd name="connsiteX1933" fmla="*/ 2604934 w 2815098"/>
              <a:gd name="connsiteY1933" fmla="*/ 3034665 h 6852469"/>
              <a:gd name="connsiteX1934" fmla="*/ 2622079 w 2815098"/>
              <a:gd name="connsiteY1934" fmla="*/ 3021945 h 6852469"/>
              <a:gd name="connsiteX1935" fmla="*/ 2613783 w 2815098"/>
              <a:gd name="connsiteY1935" fmla="*/ 3005353 h 6852469"/>
              <a:gd name="connsiteX1936" fmla="*/ 2622079 w 2815098"/>
              <a:gd name="connsiteY1936" fmla="*/ 3063425 h 6852469"/>
              <a:gd name="connsiteX1937" fmla="*/ 2617654 w 2815098"/>
              <a:gd name="connsiteY1937" fmla="*/ 3042408 h 6852469"/>
              <a:gd name="connsiteX1938" fmla="*/ 2600509 w 2815098"/>
              <a:gd name="connsiteY1938" fmla="*/ 3055129 h 6852469"/>
              <a:gd name="connsiteX1939" fmla="*/ 2617654 w 2815098"/>
              <a:gd name="connsiteY1939" fmla="*/ 3129792 h 6852469"/>
              <a:gd name="connsiteX1940" fmla="*/ 2600509 w 2815098"/>
              <a:gd name="connsiteY1940" fmla="*/ 3138088 h 6852469"/>
              <a:gd name="connsiteX1941" fmla="*/ 2608805 w 2815098"/>
              <a:gd name="connsiteY1941" fmla="*/ 3183993 h 6852469"/>
              <a:gd name="connsiteX1942" fmla="*/ 2625950 w 2815098"/>
              <a:gd name="connsiteY1942" fmla="*/ 3175697 h 6852469"/>
              <a:gd name="connsiteX1943" fmla="*/ 2630375 w 2815098"/>
              <a:gd name="connsiteY1943" fmla="*/ 3159105 h 6852469"/>
              <a:gd name="connsiteX1944" fmla="*/ 2638671 w 2815098"/>
              <a:gd name="connsiteY1944" fmla="*/ 3171825 h 6852469"/>
              <a:gd name="connsiteX1945" fmla="*/ 2643095 w 2815098"/>
              <a:gd name="connsiteY1945" fmla="*/ 3138641 h 6852469"/>
              <a:gd name="connsiteX1946" fmla="*/ 2643095 w 2815098"/>
              <a:gd name="connsiteY1946" fmla="*/ 3138641 h 6852469"/>
              <a:gd name="connsiteX1947" fmla="*/ 2461690 w 2815098"/>
              <a:gd name="connsiteY1947" fmla="*/ 3150809 h 6852469"/>
              <a:gd name="connsiteX1948" fmla="*/ 2461690 w 2815098"/>
              <a:gd name="connsiteY1948" fmla="*/ 3150809 h 6852469"/>
              <a:gd name="connsiteX1949" fmla="*/ 2461690 w 2815098"/>
              <a:gd name="connsiteY1949" fmla="*/ 3150809 h 6852469"/>
              <a:gd name="connsiteX1950" fmla="*/ 2554605 w 2815098"/>
              <a:gd name="connsiteY1950" fmla="*/ 3092737 h 6852469"/>
              <a:gd name="connsiteX1951" fmla="*/ 2550180 w 2815098"/>
              <a:gd name="connsiteY1951" fmla="*/ 3097161 h 6852469"/>
              <a:gd name="connsiteX1952" fmla="*/ 2545756 w 2815098"/>
              <a:gd name="connsiteY1952" fmla="*/ 3101586 h 6852469"/>
              <a:gd name="connsiteX1953" fmla="*/ 2554052 w 2815098"/>
              <a:gd name="connsiteY1953" fmla="*/ 3130898 h 6852469"/>
              <a:gd name="connsiteX1954" fmla="*/ 2554605 w 2815098"/>
              <a:gd name="connsiteY1954" fmla="*/ 3092737 h 6852469"/>
              <a:gd name="connsiteX1955" fmla="*/ 2554605 w 2815098"/>
              <a:gd name="connsiteY1955" fmla="*/ 3092737 h 6852469"/>
              <a:gd name="connsiteX1956" fmla="*/ 2601062 w 2815098"/>
              <a:gd name="connsiteY1956" fmla="*/ 3080016 h 6852469"/>
              <a:gd name="connsiteX1957" fmla="*/ 2605487 w 2815098"/>
              <a:gd name="connsiteY1957" fmla="*/ 3113200 h 6852469"/>
              <a:gd name="connsiteX1958" fmla="*/ 2601062 w 2815098"/>
              <a:gd name="connsiteY1958" fmla="*/ 3080016 h 6852469"/>
              <a:gd name="connsiteX1959" fmla="*/ 2601062 w 2815098"/>
              <a:gd name="connsiteY1959" fmla="*/ 3080016 h 6852469"/>
              <a:gd name="connsiteX1960" fmla="*/ 2559029 w 2815098"/>
              <a:gd name="connsiteY1960" fmla="*/ 3038537 h 6852469"/>
              <a:gd name="connsiteX1961" fmla="*/ 2541884 w 2815098"/>
              <a:gd name="connsiteY1961" fmla="*/ 3042961 h 6852469"/>
              <a:gd name="connsiteX1962" fmla="*/ 2550180 w 2815098"/>
              <a:gd name="connsiteY1962" fmla="*/ 3059553 h 6852469"/>
              <a:gd name="connsiteX1963" fmla="*/ 2541884 w 2815098"/>
              <a:gd name="connsiteY1963" fmla="*/ 3067849 h 6852469"/>
              <a:gd name="connsiteX1964" fmla="*/ 2559029 w 2815098"/>
              <a:gd name="connsiteY1964" fmla="*/ 3038537 h 6852469"/>
              <a:gd name="connsiteX1965" fmla="*/ 2559029 w 2815098"/>
              <a:gd name="connsiteY1965" fmla="*/ 3038537 h 6852469"/>
              <a:gd name="connsiteX1966" fmla="*/ 2554605 w 2815098"/>
              <a:gd name="connsiteY1966" fmla="*/ 2963873 h 6852469"/>
              <a:gd name="connsiteX1967" fmla="*/ 2541884 w 2815098"/>
              <a:gd name="connsiteY1967" fmla="*/ 3018073 h 6852469"/>
              <a:gd name="connsiteX1968" fmla="*/ 2554605 w 2815098"/>
              <a:gd name="connsiteY1968" fmla="*/ 3018073 h 6852469"/>
              <a:gd name="connsiteX1969" fmla="*/ 2554605 w 2815098"/>
              <a:gd name="connsiteY1969" fmla="*/ 2963873 h 6852469"/>
              <a:gd name="connsiteX1970" fmla="*/ 2554605 w 2815098"/>
              <a:gd name="connsiteY1970" fmla="*/ 2963873 h 6852469"/>
              <a:gd name="connsiteX1971" fmla="*/ 2634799 w 2815098"/>
              <a:gd name="connsiteY1971" fmla="*/ 2926265 h 6852469"/>
              <a:gd name="connsiteX1972" fmla="*/ 2613783 w 2815098"/>
              <a:gd name="connsiteY1972" fmla="*/ 2955577 h 6852469"/>
              <a:gd name="connsiteX1973" fmla="*/ 2639224 w 2815098"/>
              <a:gd name="connsiteY1973" fmla="*/ 2963873 h 6852469"/>
              <a:gd name="connsiteX1974" fmla="*/ 2634799 w 2815098"/>
              <a:gd name="connsiteY1974" fmla="*/ 2926265 h 6852469"/>
              <a:gd name="connsiteX1975" fmla="*/ 2634799 w 2815098"/>
              <a:gd name="connsiteY1975" fmla="*/ 2926265 h 6852469"/>
              <a:gd name="connsiteX1976" fmla="*/ 115037 w 2815098"/>
              <a:gd name="connsiteY1976" fmla="*/ 2876489 h 6852469"/>
              <a:gd name="connsiteX1977" fmla="*/ 119462 w 2815098"/>
              <a:gd name="connsiteY1977" fmla="*/ 2922393 h 6852469"/>
              <a:gd name="connsiteX1978" fmla="*/ 132182 w 2815098"/>
              <a:gd name="connsiteY1978" fmla="*/ 2922393 h 6852469"/>
              <a:gd name="connsiteX1979" fmla="*/ 115037 w 2815098"/>
              <a:gd name="connsiteY1979" fmla="*/ 2876489 h 6852469"/>
              <a:gd name="connsiteX1980" fmla="*/ 115037 w 2815098"/>
              <a:gd name="connsiteY1980" fmla="*/ 2876489 h 6852469"/>
              <a:gd name="connsiteX1981" fmla="*/ 2427953 w 2815098"/>
              <a:gd name="connsiteY1981" fmla="*/ 2818417 h 6852469"/>
              <a:gd name="connsiteX1982" fmla="*/ 2440674 w 2815098"/>
              <a:gd name="connsiteY1982" fmla="*/ 2880913 h 6852469"/>
              <a:gd name="connsiteX1983" fmla="*/ 2427953 w 2815098"/>
              <a:gd name="connsiteY1983" fmla="*/ 2818417 h 6852469"/>
              <a:gd name="connsiteX1984" fmla="*/ 2427953 w 2815098"/>
              <a:gd name="connsiteY1984" fmla="*/ 2818417 h 6852469"/>
              <a:gd name="connsiteX1985" fmla="*/ 119462 w 2815098"/>
              <a:gd name="connsiteY1985" fmla="*/ 2818417 h 6852469"/>
              <a:gd name="connsiteX1986" fmla="*/ 119462 w 2815098"/>
              <a:gd name="connsiteY1986" fmla="*/ 2872617 h 6852469"/>
              <a:gd name="connsiteX1987" fmla="*/ 119462 w 2815098"/>
              <a:gd name="connsiteY1987" fmla="*/ 2818417 h 6852469"/>
              <a:gd name="connsiteX1988" fmla="*/ 119462 w 2815098"/>
              <a:gd name="connsiteY1988" fmla="*/ 2818417 h 6852469"/>
              <a:gd name="connsiteX1989" fmla="*/ 2727714 w 2815098"/>
              <a:gd name="connsiteY1989" fmla="*/ 2835009 h 6852469"/>
              <a:gd name="connsiteX1990" fmla="*/ 2736010 w 2815098"/>
              <a:gd name="connsiteY1990" fmla="*/ 2847729 h 6852469"/>
              <a:gd name="connsiteX1991" fmla="*/ 2727714 w 2815098"/>
              <a:gd name="connsiteY1991" fmla="*/ 2835009 h 6852469"/>
              <a:gd name="connsiteX1992" fmla="*/ 2727714 w 2815098"/>
              <a:gd name="connsiteY1992" fmla="*/ 2835009 h 6852469"/>
              <a:gd name="connsiteX1993" fmla="*/ 2453394 w 2815098"/>
              <a:gd name="connsiteY1993" fmla="*/ 2810121 h 6852469"/>
              <a:gd name="connsiteX1994" fmla="*/ 2457819 w 2815098"/>
              <a:gd name="connsiteY1994" fmla="*/ 2826713 h 6852469"/>
              <a:gd name="connsiteX1995" fmla="*/ 2453394 w 2815098"/>
              <a:gd name="connsiteY1995" fmla="*/ 2810121 h 6852469"/>
              <a:gd name="connsiteX1996" fmla="*/ 2453394 w 2815098"/>
              <a:gd name="connsiteY1996" fmla="*/ 2810121 h 6852469"/>
              <a:gd name="connsiteX1997" fmla="*/ 115037 w 2815098"/>
              <a:gd name="connsiteY1997" fmla="*/ 2810121 h 6852469"/>
              <a:gd name="connsiteX1998" fmla="*/ 132182 w 2815098"/>
              <a:gd name="connsiteY1998" fmla="*/ 2814546 h 6852469"/>
              <a:gd name="connsiteX1999" fmla="*/ 132182 w 2815098"/>
              <a:gd name="connsiteY1999" fmla="*/ 2789658 h 6852469"/>
              <a:gd name="connsiteX2000" fmla="*/ 115037 w 2815098"/>
              <a:gd name="connsiteY2000" fmla="*/ 2797954 h 6852469"/>
              <a:gd name="connsiteX2001" fmla="*/ 127758 w 2815098"/>
              <a:gd name="connsiteY2001" fmla="*/ 2802378 h 6852469"/>
              <a:gd name="connsiteX2002" fmla="*/ 115037 w 2815098"/>
              <a:gd name="connsiteY2002" fmla="*/ 2810121 h 6852469"/>
              <a:gd name="connsiteX2003" fmla="*/ 115037 w 2815098"/>
              <a:gd name="connsiteY2003" fmla="*/ 2810121 h 6852469"/>
              <a:gd name="connsiteX2004" fmla="*/ 127758 w 2815098"/>
              <a:gd name="connsiteY2004" fmla="*/ 2701720 h 6852469"/>
              <a:gd name="connsiteX2005" fmla="*/ 115037 w 2815098"/>
              <a:gd name="connsiteY2005" fmla="*/ 2714441 h 6852469"/>
              <a:gd name="connsiteX2006" fmla="*/ 132182 w 2815098"/>
              <a:gd name="connsiteY2006" fmla="*/ 2760345 h 6852469"/>
              <a:gd name="connsiteX2007" fmla="*/ 127758 w 2815098"/>
              <a:gd name="connsiteY2007" fmla="*/ 2701720 h 6852469"/>
              <a:gd name="connsiteX2008" fmla="*/ 127758 w 2815098"/>
              <a:gd name="connsiteY2008" fmla="*/ 2701720 h 6852469"/>
              <a:gd name="connsiteX2009" fmla="*/ 132182 w 2815098"/>
              <a:gd name="connsiteY2009" fmla="*/ 2606040 h 6852469"/>
              <a:gd name="connsiteX2010" fmla="*/ 111166 w 2815098"/>
              <a:gd name="connsiteY2010" fmla="*/ 2614336 h 6852469"/>
              <a:gd name="connsiteX2011" fmla="*/ 111166 w 2815098"/>
              <a:gd name="connsiteY2011" fmla="*/ 2635352 h 6852469"/>
              <a:gd name="connsiteX2012" fmla="*/ 115590 w 2815098"/>
              <a:gd name="connsiteY2012" fmla="*/ 2685128 h 6852469"/>
              <a:gd name="connsiteX2013" fmla="*/ 136607 w 2815098"/>
              <a:gd name="connsiteY2013" fmla="*/ 2693424 h 6852469"/>
              <a:gd name="connsiteX2014" fmla="*/ 132182 w 2815098"/>
              <a:gd name="connsiteY2014" fmla="*/ 2606040 h 6852469"/>
              <a:gd name="connsiteX2015" fmla="*/ 132182 w 2815098"/>
              <a:gd name="connsiteY2015" fmla="*/ 2606040 h 6852469"/>
              <a:gd name="connsiteX2016" fmla="*/ 39268 w 2815098"/>
              <a:gd name="connsiteY2016" fmla="*/ 2651944 h 6852469"/>
              <a:gd name="connsiteX2017" fmla="*/ 43692 w 2815098"/>
              <a:gd name="connsiteY2017" fmla="*/ 2668536 h 6852469"/>
              <a:gd name="connsiteX2018" fmla="*/ 39268 w 2815098"/>
              <a:gd name="connsiteY2018" fmla="*/ 2651944 h 6852469"/>
              <a:gd name="connsiteX2019" fmla="*/ 39268 w 2815098"/>
              <a:gd name="connsiteY2019" fmla="*/ 2651944 h 6852469"/>
              <a:gd name="connsiteX2020" fmla="*/ 34843 w 2815098"/>
              <a:gd name="connsiteY2020" fmla="*/ 2585024 h 6852469"/>
              <a:gd name="connsiteX2021" fmla="*/ 47564 w 2815098"/>
              <a:gd name="connsiteY2021" fmla="*/ 2614336 h 6852469"/>
              <a:gd name="connsiteX2022" fmla="*/ 34843 w 2815098"/>
              <a:gd name="connsiteY2022" fmla="*/ 2585024 h 6852469"/>
              <a:gd name="connsiteX2023" fmla="*/ 34843 w 2815098"/>
              <a:gd name="connsiteY2023" fmla="*/ 2585024 h 6852469"/>
              <a:gd name="connsiteX2024" fmla="*/ 2410808 w 2815098"/>
              <a:gd name="connsiteY2024" fmla="*/ 2589448 h 6852469"/>
              <a:gd name="connsiteX2025" fmla="*/ 2415233 w 2815098"/>
              <a:gd name="connsiteY2025" fmla="*/ 2610465 h 6852469"/>
              <a:gd name="connsiteX2026" fmla="*/ 2410808 w 2815098"/>
              <a:gd name="connsiteY2026" fmla="*/ 2589448 h 6852469"/>
              <a:gd name="connsiteX2027" fmla="*/ 2410808 w 2815098"/>
              <a:gd name="connsiteY2027" fmla="*/ 2589448 h 6852469"/>
              <a:gd name="connsiteX2028" fmla="*/ 60284 w 2815098"/>
              <a:gd name="connsiteY2028" fmla="*/ 2398088 h 6852469"/>
              <a:gd name="connsiteX2029" fmla="*/ 39268 w 2815098"/>
              <a:gd name="connsiteY2029" fmla="*/ 2402512 h 6852469"/>
              <a:gd name="connsiteX2030" fmla="*/ 51988 w 2815098"/>
              <a:gd name="connsiteY2030" fmla="*/ 2452288 h 6852469"/>
              <a:gd name="connsiteX2031" fmla="*/ 60284 w 2815098"/>
              <a:gd name="connsiteY2031" fmla="*/ 2398088 h 6852469"/>
              <a:gd name="connsiteX2032" fmla="*/ 60284 w 2815098"/>
              <a:gd name="connsiteY2032" fmla="*/ 2398088 h 6852469"/>
              <a:gd name="connsiteX2033" fmla="*/ 81300 w 2815098"/>
              <a:gd name="connsiteY2033" fmla="*/ 2331720 h 6852469"/>
              <a:gd name="connsiteX2034" fmla="*/ 73005 w 2815098"/>
              <a:gd name="connsiteY2034" fmla="*/ 2398088 h 6852469"/>
              <a:gd name="connsiteX2035" fmla="*/ 81300 w 2815098"/>
              <a:gd name="connsiteY2035" fmla="*/ 2331720 h 6852469"/>
              <a:gd name="connsiteX2036" fmla="*/ 81300 w 2815098"/>
              <a:gd name="connsiteY2036" fmla="*/ 2331720 h 6852469"/>
              <a:gd name="connsiteX2037" fmla="*/ 60284 w 2815098"/>
              <a:gd name="connsiteY2037" fmla="*/ 2373200 h 6852469"/>
              <a:gd name="connsiteX2038" fmla="*/ 43139 w 2815098"/>
              <a:gd name="connsiteY2038" fmla="*/ 2394216 h 6852469"/>
              <a:gd name="connsiteX2039" fmla="*/ 55860 w 2815098"/>
              <a:gd name="connsiteY2039" fmla="*/ 2394216 h 6852469"/>
              <a:gd name="connsiteX2040" fmla="*/ 60284 w 2815098"/>
              <a:gd name="connsiteY2040" fmla="*/ 2373200 h 6852469"/>
              <a:gd name="connsiteX2041" fmla="*/ 60284 w 2815098"/>
              <a:gd name="connsiteY2041" fmla="*/ 2373200 h 6852469"/>
              <a:gd name="connsiteX2042" fmla="*/ 2436249 w 2815098"/>
              <a:gd name="connsiteY2042" fmla="*/ 2294112 h 6852469"/>
              <a:gd name="connsiteX2043" fmla="*/ 2427953 w 2815098"/>
              <a:gd name="connsiteY2043" fmla="*/ 2327296 h 6852469"/>
              <a:gd name="connsiteX2044" fmla="*/ 2436249 w 2815098"/>
              <a:gd name="connsiteY2044" fmla="*/ 2294112 h 6852469"/>
              <a:gd name="connsiteX2045" fmla="*/ 2436249 w 2815098"/>
              <a:gd name="connsiteY2045" fmla="*/ 2294112 h 6852469"/>
              <a:gd name="connsiteX2046" fmla="*/ 132182 w 2815098"/>
              <a:gd name="connsiteY2046" fmla="*/ 2127639 h 6852469"/>
              <a:gd name="connsiteX2047" fmla="*/ 123886 w 2815098"/>
              <a:gd name="connsiteY2047" fmla="*/ 2160823 h 6852469"/>
              <a:gd name="connsiteX2048" fmla="*/ 144903 w 2815098"/>
              <a:gd name="connsiteY2048" fmla="*/ 2181840 h 6852469"/>
              <a:gd name="connsiteX2049" fmla="*/ 132182 w 2815098"/>
              <a:gd name="connsiteY2049" fmla="*/ 2127639 h 6852469"/>
              <a:gd name="connsiteX2050" fmla="*/ 132182 w 2815098"/>
              <a:gd name="connsiteY2050" fmla="*/ 2127639 h 6852469"/>
              <a:gd name="connsiteX2051" fmla="*/ 2406937 w 2815098"/>
              <a:gd name="connsiteY2051" fmla="*/ 1927983 h 6852469"/>
              <a:gd name="connsiteX2052" fmla="*/ 2389792 w 2815098"/>
              <a:gd name="connsiteY2052" fmla="*/ 1815711 h 6852469"/>
              <a:gd name="connsiteX2053" fmla="*/ 2394216 w 2815098"/>
              <a:gd name="connsiteY2053" fmla="*/ 1878207 h 6852469"/>
              <a:gd name="connsiteX2054" fmla="*/ 2394216 w 2815098"/>
              <a:gd name="connsiteY2054" fmla="*/ 1936279 h 6852469"/>
              <a:gd name="connsiteX2055" fmla="*/ 2406937 w 2815098"/>
              <a:gd name="connsiteY2055" fmla="*/ 1927983 h 6852469"/>
              <a:gd name="connsiteX2056" fmla="*/ 2406937 w 2815098"/>
              <a:gd name="connsiteY2056" fmla="*/ 1927983 h 6852469"/>
              <a:gd name="connsiteX2057" fmla="*/ 81300 w 2815098"/>
              <a:gd name="connsiteY2057" fmla="*/ 1416398 h 6852469"/>
              <a:gd name="connsiteX2058" fmla="*/ 76876 w 2815098"/>
              <a:gd name="connsiteY2058" fmla="*/ 1491062 h 6852469"/>
              <a:gd name="connsiteX2059" fmla="*/ 81300 w 2815098"/>
              <a:gd name="connsiteY2059" fmla="*/ 1416398 h 6852469"/>
              <a:gd name="connsiteX2060" fmla="*/ 81300 w 2815098"/>
              <a:gd name="connsiteY2060" fmla="*/ 1416398 h 6852469"/>
              <a:gd name="connsiteX2061" fmla="*/ 98445 w 2815098"/>
              <a:gd name="connsiteY2061" fmla="*/ 1158670 h 6852469"/>
              <a:gd name="connsiteX2062" fmla="*/ 85725 w 2815098"/>
              <a:gd name="connsiteY2062" fmla="*/ 1387639 h 6852469"/>
              <a:gd name="connsiteX2063" fmla="*/ 98445 w 2815098"/>
              <a:gd name="connsiteY2063" fmla="*/ 1158670 h 6852469"/>
              <a:gd name="connsiteX2064" fmla="*/ 98445 w 2815098"/>
              <a:gd name="connsiteY2064" fmla="*/ 1158670 h 6852469"/>
              <a:gd name="connsiteX2065" fmla="*/ 541450 w 2815098"/>
              <a:gd name="connsiteY2065" fmla="*/ 1042527 h 6852469"/>
              <a:gd name="connsiteX2066" fmla="*/ 528730 w 2815098"/>
              <a:gd name="connsiteY2066" fmla="*/ 1163095 h 6852469"/>
              <a:gd name="connsiteX2067" fmla="*/ 541450 w 2815098"/>
              <a:gd name="connsiteY2067" fmla="*/ 1042527 h 6852469"/>
              <a:gd name="connsiteX2068" fmla="*/ 541450 w 2815098"/>
              <a:gd name="connsiteY2068" fmla="*/ 1042527 h 6852469"/>
              <a:gd name="connsiteX2069" fmla="*/ 2356055 w 2815098"/>
              <a:gd name="connsiteY2069" fmla="*/ 1096174 h 6852469"/>
              <a:gd name="connsiteX2070" fmla="*/ 2347759 w 2815098"/>
              <a:gd name="connsiteY2070" fmla="*/ 1145950 h 6852469"/>
              <a:gd name="connsiteX2071" fmla="*/ 2356055 w 2815098"/>
              <a:gd name="connsiteY2071" fmla="*/ 1096174 h 6852469"/>
              <a:gd name="connsiteX2072" fmla="*/ 2356055 w 2815098"/>
              <a:gd name="connsiteY2072" fmla="*/ 1096174 h 6852469"/>
              <a:gd name="connsiteX2073" fmla="*/ 2364904 w 2815098"/>
              <a:gd name="connsiteY2073" fmla="*/ 1054694 h 6852469"/>
              <a:gd name="connsiteX2074" fmla="*/ 2339463 w 2815098"/>
              <a:gd name="connsiteY2074" fmla="*/ 1059119 h 6852469"/>
              <a:gd name="connsiteX2075" fmla="*/ 2352183 w 2815098"/>
              <a:gd name="connsiteY2075" fmla="*/ 1092302 h 6852469"/>
              <a:gd name="connsiteX2076" fmla="*/ 2364904 w 2815098"/>
              <a:gd name="connsiteY2076" fmla="*/ 1054694 h 6852469"/>
              <a:gd name="connsiteX2077" fmla="*/ 2364904 w 2815098"/>
              <a:gd name="connsiteY2077" fmla="*/ 1054694 h 6852469"/>
              <a:gd name="connsiteX2078" fmla="*/ 541450 w 2815098"/>
              <a:gd name="connsiteY2078" fmla="*/ 983902 h 6852469"/>
              <a:gd name="connsiteX2079" fmla="*/ 541450 w 2815098"/>
              <a:gd name="connsiteY2079" fmla="*/ 1038102 h 6852469"/>
              <a:gd name="connsiteX2080" fmla="*/ 541450 w 2815098"/>
              <a:gd name="connsiteY2080" fmla="*/ 983902 h 6852469"/>
              <a:gd name="connsiteX2081" fmla="*/ 541450 w 2815098"/>
              <a:gd name="connsiteY2081" fmla="*/ 983902 h 6852469"/>
              <a:gd name="connsiteX2082" fmla="*/ 2360479 w 2815098"/>
              <a:gd name="connsiteY2082" fmla="*/ 1008790 h 6852469"/>
              <a:gd name="connsiteX2083" fmla="*/ 2364904 w 2815098"/>
              <a:gd name="connsiteY2083" fmla="*/ 1029806 h 6852469"/>
              <a:gd name="connsiteX2084" fmla="*/ 2360479 w 2815098"/>
              <a:gd name="connsiteY2084" fmla="*/ 1008790 h 6852469"/>
              <a:gd name="connsiteX2085" fmla="*/ 2360479 w 2815098"/>
              <a:gd name="connsiteY2085" fmla="*/ 1008790 h 6852469"/>
              <a:gd name="connsiteX2086" fmla="*/ 971734 w 2815098"/>
              <a:gd name="connsiteY2086" fmla="*/ 917534 h 6852469"/>
              <a:gd name="connsiteX2087" fmla="*/ 954589 w 2815098"/>
              <a:gd name="connsiteY2087" fmla="*/ 921959 h 6852469"/>
              <a:gd name="connsiteX2088" fmla="*/ 975606 w 2815098"/>
              <a:gd name="connsiteY2088" fmla="*/ 897071 h 6852469"/>
              <a:gd name="connsiteX2089" fmla="*/ 954589 w 2815098"/>
              <a:gd name="connsiteY2089" fmla="*/ 901495 h 6852469"/>
              <a:gd name="connsiteX2090" fmla="*/ 954589 w 2815098"/>
              <a:gd name="connsiteY2090" fmla="*/ 1018192 h 6852469"/>
              <a:gd name="connsiteX2091" fmla="*/ 971734 w 2815098"/>
              <a:gd name="connsiteY2091" fmla="*/ 917534 h 6852469"/>
              <a:gd name="connsiteX2092" fmla="*/ 971734 w 2815098"/>
              <a:gd name="connsiteY2092" fmla="*/ 917534 h 6852469"/>
              <a:gd name="connsiteX2093" fmla="*/ 182511 w 2815098"/>
              <a:gd name="connsiteY2093" fmla="*/ 871630 h 6852469"/>
              <a:gd name="connsiteX2094" fmla="*/ 174215 w 2815098"/>
              <a:gd name="connsiteY2094" fmla="*/ 996622 h 6852469"/>
              <a:gd name="connsiteX2095" fmla="*/ 182511 w 2815098"/>
              <a:gd name="connsiteY2095" fmla="*/ 871630 h 6852469"/>
              <a:gd name="connsiteX2096" fmla="*/ 182511 w 2815098"/>
              <a:gd name="connsiteY2096" fmla="*/ 871630 h 6852469"/>
              <a:gd name="connsiteX2097" fmla="*/ 1393722 w 2815098"/>
              <a:gd name="connsiteY2097" fmla="*/ 884350 h 6852469"/>
              <a:gd name="connsiteX2098" fmla="*/ 1372706 w 2815098"/>
              <a:gd name="connsiteY2098" fmla="*/ 876054 h 6852469"/>
              <a:gd name="connsiteX2099" fmla="*/ 1368281 w 2815098"/>
              <a:gd name="connsiteY2099" fmla="*/ 913663 h 6852469"/>
              <a:gd name="connsiteX2100" fmla="*/ 1385427 w 2815098"/>
              <a:gd name="connsiteY2100" fmla="*/ 921959 h 6852469"/>
              <a:gd name="connsiteX2101" fmla="*/ 1377131 w 2815098"/>
              <a:gd name="connsiteY2101" fmla="*/ 963438 h 6852469"/>
              <a:gd name="connsiteX2102" fmla="*/ 1393722 w 2815098"/>
              <a:gd name="connsiteY2102" fmla="*/ 884350 h 6852469"/>
              <a:gd name="connsiteX2103" fmla="*/ 1393722 w 2815098"/>
              <a:gd name="connsiteY2103" fmla="*/ 884350 h 6852469"/>
              <a:gd name="connsiteX2104" fmla="*/ 2356055 w 2815098"/>
              <a:gd name="connsiteY2104" fmla="*/ 909238 h 6852469"/>
              <a:gd name="connsiteX2105" fmla="*/ 2351630 w 2815098"/>
              <a:gd name="connsiteY2105" fmla="*/ 925830 h 6852469"/>
              <a:gd name="connsiteX2106" fmla="*/ 2356055 w 2815098"/>
              <a:gd name="connsiteY2106" fmla="*/ 909238 h 6852469"/>
              <a:gd name="connsiteX2107" fmla="*/ 2356055 w 2815098"/>
              <a:gd name="connsiteY2107" fmla="*/ 909238 h 6852469"/>
              <a:gd name="connsiteX2108" fmla="*/ 971734 w 2815098"/>
              <a:gd name="connsiteY2108" fmla="*/ 775950 h 6852469"/>
              <a:gd name="connsiteX2109" fmla="*/ 1009896 w 2815098"/>
              <a:gd name="connsiteY2109" fmla="*/ 538685 h 6852469"/>
              <a:gd name="connsiteX2110" fmla="*/ 963438 w 2815098"/>
              <a:gd name="connsiteY2110" fmla="*/ 759358 h 6852469"/>
              <a:gd name="connsiteX2111" fmla="*/ 955142 w 2815098"/>
              <a:gd name="connsiteY2111" fmla="*/ 879926 h 6852469"/>
              <a:gd name="connsiteX2112" fmla="*/ 967863 w 2815098"/>
              <a:gd name="connsiteY2112" fmla="*/ 838446 h 6852469"/>
              <a:gd name="connsiteX2113" fmla="*/ 972287 w 2815098"/>
              <a:gd name="connsiteY2113" fmla="*/ 892646 h 6852469"/>
              <a:gd name="connsiteX2114" fmla="*/ 971734 w 2815098"/>
              <a:gd name="connsiteY2114" fmla="*/ 775950 h 6852469"/>
              <a:gd name="connsiteX2115" fmla="*/ 971734 w 2815098"/>
              <a:gd name="connsiteY2115" fmla="*/ 775950 h 6852469"/>
              <a:gd name="connsiteX2116" fmla="*/ 127758 w 2815098"/>
              <a:gd name="connsiteY2116" fmla="*/ 759358 h 6852469"/>
              <a:gd name="connsiteX2117" fmla="*/ 123333 w 2815098"/>
              <a:gd name="connsiteY2117" fmla="*/ 867758 h 6852469"/>
              <a:gd name="connsiteX2118" fmla="*/ 127758 w 2815098"/>
              <a:gd name="connsiteY2118" fmla="*/ 759358 h 6852469"/>
              <a:gd name="connsiteX2119" fmla="*/ 127758 w 2815098"/>
              <a:gd name="connsiteY2119" fmla="*/ 759358 h 6852469"/>
              <a:gd name="connsiteX2120" fmla="*/ 2293005 w 2815098"/>
              <a:gd name="connsiteY2120" fmla="*/ 751062 h 6852469"/>
              <a:gd name="connsiteX2121" fmla="*/ 2284709 w 2815098"/>
              <a:gd name="connsiteY2121" fmla="*/ 751062 h 6852469"/>
              <a:gd name="connsiteX2122" fmla="*/ 2284709 w 2815098"/>
              <a:gd name="connsiteY2122" fmla="*/ 763782 h 6852469"/>
              <a:gd name="connsiteX2123" fmla="*/ 2293005 w 2815098"/>
              <a:gd name="connsiteY2123" fmla="*/ 763782 h 6852469"/>
              <a:gd name="connsiteX2124" fmla="*/ 2293005 w 2815098"/>
              <a:gd name="connsiteY2124" fmla="*/ 751062 h 6852469"/>
              <a:gd name="connsiteX2125" fmla="*/ 2293005 w 2815098"/>
              <a:gd name="connsiteY2125" fmla="*/ 751062 h 6852469"/>
              <a:gd name="connsiteX2126" fmla="*/ 2305726 w 2815098"/>
              <a:gd name="connsiteY2126" fmla="*/ 564126 h 6852469"/>
              <a:gd name="connsiteX2127" fmla="*/ 2284709 w 2815098"/>
              <a:gd name="connsiteY2127" fmla="*/ 589014 h 6852469"/>
              <a:gd name="connsiteX2128" fmla="*/ 2297430 w 2815098"/>
              <a:gd name="connsiteY2128" fmla="*/ 630494 h 6852469"/>
              <a:gd name="connsiteX2129" fmla="*/ 2284709 w 2815098"/>
              <a:gd name="connsiteY2129" fmla="*/ 630494 h 6852469"/>
              <a:gd name="connsiteX2130" fmla="*/ 2297430 w 2815098"/>
              <a:gd name="connsiteY2130" fmla="*/ 730045 h 6852469"/>
              <a:gd name="connsiteX2131" fmla="*/ 2305726 w 2815098"/>
              <a:gd name="connsiteY2131" fmla="*/ 564126 h 6852469"/>
              <a:gd name="connsiteX2132" fmla="*/ 2305726 w 2815098"/>
              <a:gd name="connsiteY2132" fmla="*/ 564126 h 6852469"/>
              <a:gd name="connsiteX2133" fmla="*/ 2681257 w 2815098"/>
              <a:gd name="connsiteY2133" fmla="*/ 622198 h 6852469"/>
              <a:gd name="connsiteX2134" fmla="*/ 2685681 w 2815098"/>
              <a:gd name="connsiteY2134" fmla="*/ 617773 h 6852469"/>
              <a:gd name="connsiteX2135" fmla="*/ 2690106 w 2815098"/>
              <a:gd name="connsiteY2135" fmla="*/ 476189 h 6852469"/>
              <a:gd name="connsiteX2136" fmla="*/ 2681257 w 2815098"/>
              <a:gd name="connsiteY2136" fmla="*/ 622198 h 6852469"/>
              <a:gd name="connsiteX2137" fmla="*/ 2681257 w 2815098"/>
              <a:gd name="connsiteY2137" fmla="*/ 622198 h 6852469"/>
              <a:gd name="connsiteX2138" fmla="*/ 2322318 w 2815098"/>
              <a:gd name="connsiteY2138" fmla="*/ 555830 h 6852469"/>
              <a:gd name="connsiteX2139" fmla="*/ 2322318 w 2815098"/>
              <a:gd name="connsiteY2139" fmla="*/ 589014 h 6852469"/>
              <a:gd name="connsiteX2140" fmla="*/ 2322318 w 2815098"/>
              <a:gd name="connsiteY2140" fmla="*/ 555830 h 6852469"/>
              <a:gd name="connsiteX2141" fmla="*/ 2322318 w 2815098"/>
              <a:gd name="connsiteY2141" fmla="*/ 555830 h 6852469"/>
              <a:gd name="connsiteX2142" fmla="*/ 764888 w 2815098"/>
              <a:gd name="connsiteY2142" fmla="*/ 539238 h 6852469"/>
              <a:gd name="connsiteX2143" fmla="*/ 769313 w 2815098"/>
              <a:gd name="connsiteY2143" fmla="*/ 555830 h 6852469"/>
              <a:gd name="connsiteX2144" fmla="*/ 764888 w 2815098"/>
              <a:gd name="connsiteY2144" fmla="*/ 539238 h 6852469"/>
              <a:gd name="connsiteX2145" fmla="*/ 764888 w 2815098"/>
              <a:gd name="connsiteY2145" fmla="*/ 539238 h 6852469"/>
              <a:gd name="connsiteX2146" fmla="*/ 2314022 w 2815098"/>
              <a:gd name="connsiteY2146" fmla="*/ 447429 h 6852469"/>
              <a:gd name="connsiteX2147" fmla="*/ 2309597 w 2815098"/>
              <a:gd name="connsiteY2147" fmla="*/ 505501 h 6852469"/>
              <a:gd name="connsiteX2148" fmla="*/ 2335038 w 2815098"/>
              <a:gd name="connsiteY2148" fmla="*/ 513797 h 6852469"/>
              <a:gd name="connsiteX2149" fmla="*/ 2326742 w 2815098"/>
              <a:gd name="connsiteY2149" fmla="*/ 551405 h 6852469"/>
              <a:gd name="connsiteX2150" fmla="*/ 2331167 w 2815098"/>
              <a:gd name="connsiteY2150" fmla="*/ 447429 h 6852469"/>
              <a:gd name="connsiteX2151" fmla="*/ 2314022 w 2815098"/>
              <a:gd name="connsiteY2151" fmla="*/ 485038 h 6852469"/>
              <a:gd name="connsiteX2152" fmla="*/ 2314022 w 2815098"/>
              <a:gd name="connsiteY2152" fmla="*/ 447429 h 6852469"/>
              <a:gd name="connsiteX2153" fmla="*/ 2314022 w 2815098"/>
              <a:gd name="connsiteY2153" fmla="*/ 447429 h 6852469"/>
              <a:gd name="connsiteX2154" fmla="*/ 756592 w 2815098"/>
              <a:gd name="connsiteY2154" fmla="*/ 526517 h 6852469"/>
              <a:gd name="connsiteX2155" fmla="*/ 756592 w 2815098"/>
              <a:gd name="connsiteY2155" fmla="*/ 547534 h 6852469"/>
              <a:gd name="connsiteX2156" fmla="*/ 756592 w 2815098"/>
              <a:gd name="connsiteY2156" fmla="*/ 526517 h 6852469"/>
              <a:gd name="connsiteX2157" fmla="*/ 756592 w 2815098"/>
              <a:gd name="connsiteY2157" fmla="*/ 526517 h 6852469"/>
              <a:gd name="connsiteX2158" fmla="*/ 1942362 w 2815098"/>
              <a:gd name="connsiteY2158" fmla="*/ 497205 h 6852469"/>
              <a:gd name="connsiteX2159" fmla="*/ 1942362 w 2815098"/>
              <a:gd name="connsiteY2159" fmla="*/ 534813 h 6852469"/>
              <a:gd name="connsiteX2160" fmla="*/ 1942362 w 2815098"/>
              <a:gd name="connsiteY2160" fmla="*/ 497205 h 6852469"/>
              <a:gd name="connsiteX2161" fmla="*/ 1942362 w 2815098"/>
              <a:gd name="connsiteY2161" fmla="*/ 497205 h 6852469"/>
              <a:gd name="connsiteX2162" fmla="*/ 1204021 w 2815098"/>
              <a:gd name="connsiteY2162" fmla="*/ 493334 h 6852469"/>
              <a:gd name="connsiteX2163" fmla="*/ 1199597 w 2815098"/>
              <a:gd name="connsiteY2163" fmla="*/ 509925 h 6852469"/>
              <a:gd name="connsiteX2164" fmla="*/ 1212317 w 2815098"/>
              <a:gd name="connsiteY2164" fmla="*/ 509925 h 6852469"/>
              <a:gd name="connsiteX2165" fmla="*/ 1204021 w 2815098"/>
              <a:gd name="connsiteY2165" fmla="*/ 493334 h 6852469"/>
              <a:gd name="connsiteX2166" fmla="*/ 1204021 w 2815098"/>
              <a:gd name="connsiteY2166" fmla="*/ 493334 h 6852469"/>
              <a:gd name="connsiteX2167" fmla="*/ 2288581 w 2815098"/>
              <a:gd name="connsiteY2167" fmla="*/ 414245 h 6852469"/>
              <a:gd name="connsiteX2168" fmla="*/ 2288581 w 2815098"/>
              <a:gd name="connsiteY2168" fmla="*/ 493334 h 6852469"/>
              <a:gd name="connsiteX2169" fmla="*/ 2288581 w 2815098"/>
              <a:gd name="connsiteY2169" fmla="*/ 414245 h 6852469"/>
              <a:gd name="connsiteX2170" fmla="*/ 2288581 w 2815098"/>
              <a:gd name="connsiteY2170" fmla="*/ 414245 h 6852469"/>
              <a:gd name="connsiteX2171" fmla="*/ 1212317 w 2815098"/>
              <a:gd name="connsiteY2171" fmla="*/ 447429 h 6852469"/>
              <a:gd name="connsiteX2172" fmla="*/ 1212317 w 2815098"/>
              <a:gd name="connsiteY2172" fmla="*/ 464021 h 6852469"/>
              <a:gd name="connsiteX2173" fmla="*/ 1212317 w 2815098"/>
              <a:gd name="connsiteY2173" fmla="*/ 447429 h 6852469"/>
              <a:gd name="connsiteX2174" fmla="*/ 1212317 w 2815098"/>
              <a:gd name="connsiteY2174" fmla="*/ 447429 h 68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Lst>
            <a:rect l="l" t="t" r="r" b="b"/>
            <a:pathLst>
              <a:path w="2815098" h="6852469">
                <a:moveTo>
                  <a:pt x="2031406" y="5949868"/>
                </a:moveTo>
                <a:cubicBezTo>
                  <a:pt x="2018685" y="5958164"/>
                  <a:pt x="2014261" y="5987477"/>
                  <a:pt x="2018685" y="6004069"/>
                </a:cubicBezTo>
                <a:cubicBezTo>
                  <a:pt x="2035830" y="5995773"/>
                  <a:pt x="2052422" y="5999644"/>
                  <a:pt x="2077863" y="6004069"/>
                </a:cubicBezTo>
                <a:cubicBezTo>
                  <a:pt x="2077863" y="5987477"/>
                  <a:pt x="2098880" y="5987477"/>
                  <a:pt x="2103304" y="5954293"/>
                </a:cubicBezTo>
                <a:cubicBezTo>
                  <a:pt x="2124321" y="5967013"/>
                  <a:pt x="2107729" y="5995773"/>
                  <a:pt x="2107729" y="6012365"/>
                </a:cubicBezTo>
                <a:cubicBezTo>
                  <a:pt x="2099433" y="6070437"/>
                  <a:pt x="2099433" y="6137357"/>
                  <a:pt x="2095008" y="6187133"/>
                </a:cubicBezTo>
                <a:cubicBezTo>
                  <a:pt x="2086712" y="6236909"/>
                  <a:pt x="2069567" y="6286685"/>
                  <a:pt x="2077863" y="6332589"/>
                </a:cubicBezTo>
                <a:cubicBezTo>
                  <a:pt x="2077863" y="6337013"/>
                  <a:pt x="2086159" y="6345309"/>
                  <a:pt x="2086159" y="6349181"/>
                </a:cubicBezTo>
                <a:cubicBezTo>
                  <a:pt x="2086159" y="6365773"/>
                  <a:pt x="2073439" y="6378493"/>
                  <a:pt x="2069014" y="6395085"/>
                </a:cubicBezTo>
                <a:cubicBezTo>
                  <a:pt x="2064590" y="6411677"/>
                  <a:pt x="2073439" y="6432694"/>
                  <a:pt x="2073439" y="6449286"/>
                </a:cubicBezTo>
                <a:cubicBezTo>
                  <a:pt x="2069014" y="6465878"/>
                  <a:pt x="2056294" y="6507357"/>
                  <a:pt x="2052422" y="6540541"/>
                </a:cubicBezTo>
                <a:cubicBezTo>
                  <a:pt x="2047998" y="6582021"/>
                  <a:pt x="2044126" y="6627925"/>
                  <a:pt x="2039702" y="6673830"/>
                </a:cubicBezTo>
                <a:cubicBezTo>
                  <a:pt x="2014261" y="6698718"/>
                  <a:pt x="2026981" y="6740198"/>
                  <a:pt x="2026981" y="6786102"/>
                </a:cubicBezTo>
                <a:cubicBezTo>
                  <a:pt x="2009836" y="6802694"/>
                  <a:pt x="2014261" y="6835878"/>
                  <a:pt x="2018685" y="6848598"/>
                </a:cubicBezTo>
                <a:cubicBezTo>
                  <a:pt x="2018685" y="6861319"/>
                  <a:pt x="2001540" y="6856894"/>
                  <a:pt x="1989373" y="6856894"/>
                </a:cubicBezTo>
                <a:cubicBezTo>
                  <a:pt x="1984948" y="6844174"/>
                  <a:pt x="2002093" y="6852470"/>
                  <a:pt x="2006518" y="6848598"/>
                </a:cubicBezTo>
                <a:cubicBezTo>
                  <a:pt x="2002093" y="6761214"/>
                  <a:pt x="2023663" y="6682126"/>
                  <a:pt x="2010942" y="6636221"/>
                </a:cubicBezTo>
                <a:cubicBezTo>
                  <a:pt x="2028087" y="6619629"/>
                  <a:pt x="2010942" y="6598613"/>
                  <a:pt x="2028087" y="6582021"/>
                </a:cubicBezTo>
                <a:cubicBezTo>
                  <a:pt x="2028087" y="6577596"/>
                  <a:pt x="2023663" y="6577596"/>
                  <a:pt x="2015367" y="6577596"/>
                </a:cubicBezTo>
                <a:cubicBezTo>
                  <a:pt x="2028087" y="6564876"/>
                  <a:pt x="2028087" y="6544413"/>
                  <a:pt x="2032512" y="6527821"/>
                </a:cubicBezTo>
                <a:cubicBezTo>
                  <a:pt x="2032512" y="6519525"/>
                  <a:pt x="2028087" y="6527821"/>
                  <a:pt x="2019791" y="6527821"/>
                </a:cubicBezTo>
                <a:cubicBezTo>
                  <a:pt x="2032512" y="6494637"/>
                  <a:pt x="2045232" y="6432141"/>
                  <a:pt x="2036936" y="6398957"/>
                </a:cubicBezTo>
                <a:cubicBezTo>
                  <a:pt x="2057953" y="6386236"/>
                  <a:pt x="2041361" y="6357477"/>
                  <a:pt x="2049657" y="6332589"/>
                </a:cubicBezTo>
                <a:cubicBezTo>
                  <a:pt x="2054081" y="6319868"/>
                  <a:pt x="2062377" y="6315997"/>
                  <a:pt x="2062377" y="6311573"/>
                </a:cubicBezTo>
                <a:cubicBezTo>
                  <a:pt x="2062377" y="6303277"/>
                  <a:pt x="2057953" y="6220317"/>
                  <a:pt x="2054081" y="6212021"/>
                </a:cubicBezTo>
                <a:cubicBezTo>
                  <a:pt x="2050210" y="6203725"/>
                  <a:pt x="2041361" y="6203725"/>
                  <a:pt x="2033065" y="6199300"/>
                </a:cubicBezTo>
                <a:cubicBezTo>
                  <a:pt x="2037490" y="6182708"/>
                  <a:pt x="2054081" y="6207596"/>
                  <a:pt x="2062377" y="6191004"/>
                </a:cubicBezTo>
                <a:cubicBezTo>
                  <a:pt x="2062377" y="6169988"/>
                  <a:pt x="2066802" y="6145100"/>
                  <a:pt x="2066802" y="6120212"/>
                </a:cubicBezTo>
                <a:cubicBezTo>
                  <a:pt x="2041361" y="6120212"/>
                  <a:pt x="2045785" y="6153396"/>
                  <a:pt x="2037490" y="6169988"/>
                </a:cubicBezTo>
                <a:cubicBezTo>
                  <a:pt x="2020344" y="6169988"/>
                  <a:pt x="2045785" y="6136804"/>
                  <a:pt x="2020344" y="6148971"/>
                </a:cubicBezTo>
                <a:cubicBezTo>
                  <a:pt x="2020344" y="6136251"/>
                  <a:pt x="2037490" y="6140675"/>
                  <a:pt x="2033065" y="6119659"/>
                </a:cubicBezTo>
                <a:cubicBezTo>
                  <a:pt x="2024769" y="6127955"/>
                  <a:pt x="2015920" y="6106939"/>
                  <a:pt x="2024769" y="6090347"/>
                </a:cubicBezTo>
                <a:cubicBezTo>
                  <a:pt x="2037490" y="6111363"/>
                  <a:pt x="2045785" y="6065459"/>
                  <a:pt x="2037490" y="6057163"/>
                </a:cubicBezTo>
                <a:cubicBezTo>
                  <a:pt x="2029194" y="6061588"/>
                  <a:pt x="2037490" y="6082051"/>
                  <a:pt x="2020344" y="6078180"/>
                </a:cubicBezTo>
                <a:cubicBezTo>
                  <a:pt x="2024769" y="6073755"/>
                  <a:pt x="2024769" y="6069884"/>
                  <a:pt x="2015920" y="6069884"/>
                </a:cubicBezTo>
                <a:cubicBezTo>
                  <a:pt x="1994903" y="6182155"/>
                  <a:pt x="1998775" y="6327612"/>
                  <a:pt x="1965038" y="6448179"/>
                </a:cubicBezTo>
                <a:cubicBezTo>
                  <a:pt x="1952317" y="6443755"/>
                  <a:pt x="1956742" y="6431587"/>
                  <a:pt x="1960613" y="6423291"/>
                </a:cubicBezTo>
                <a:cubicBezTo>
                  <a:pt x="1952317" y="6423291"/>
                  <a:pt x="1947893" y="6423291"/>
                  <a:pt x="1939597" y="6423291"/>
                </a:cubicBezTo>
                <a:cubicBezTo>
                  <a:pt x="1939597" y="6436012"/>
                  <a:pt x="1939597" y="6452604"/>
                  <a:pt x="1935173" y="6460900"/>
                </a:cubicBezTo>
                <a:cubicBezTo>
                  <a:pt x="1930748" y="6460900"/>
                  <a:pt x="1930748" y="6448179"/>
                  <a:pt x="1926877" y="6444308"/>
                </a:cubicBezTo>
                <a:cubicBezTo>
                  <a:pt x="1918581" y="6439883"/>
                  <a:pt x="1926877" y="6457029"/>
                  <a:pt x="1922452" y="6460900"/>
                </a:cubicBezTo>
                <a:cubicBezTo>
                  <a:pt x="1926877" y="6469196"/>
                  <a:pt x="1943469" y="6465325"/>
                  <a:pt x="1939597" y="6473621"/>
                </a:cubicBezTo>
                <a:cubicBezTo>
                  <a:pt x="1944022" y="6494637"/>
                  <a:pt x="1914156" y="6481917"/>
                  <a:pt x="1914156" y="6502933"/>
                </a:cubicBezTo>
                <a:cubicBezTo>
                  <a:pt x="1922452" y="6440437"/>
                  <a:pt x="1914156" y="6336460"/>
                  <a:pt x="1918581" y="6236909"/>
                </a:cubicBezTo>
                <a:cubicBezTo>
                  <a:pt x="1918581" y="6236909"/>
                  <a:pt x="1914156" y="6241334"/>
                  <a:pt x="1910285" y="6241334"/>
                </a:cubicBezTo>
                <a:cubicBezTo>
                  <a:pt x="1901989" y="6245758"/>
                  <a:pt x="1918581" y="6254054"/>
                  <a:pt x="1914709" y="6262350"/>
                </a:cubicBezTo>
                <a:cubicBezTo>
                  <a:pt x="1876548" y="6249630"/>
                  <a:pt x="1923005" y="6237462"/>
                  <a:pt x="1910285" y="6199854"/>
                </a:cubicBezTo>
                <a:cubicBezTo>
                  <a:pt x="1910285" y="6191558"/>
                  <a:pt x="1897564" y="6195429"/>
                  <a:pt x="1901989" y="6178837"/>
                </a:cubicBezTo>
                <a:cubicBezTo>
                  <a:pt x="1906413" y="6170541"/>
                  <a:pt x="1901989" y="6199854"/>
                  <a:pt x="1910285" y="6195429"/>
                </a:cubicBezTo>
                <a:cubicBezTo>
                  <a:pt x="1935726" y="6174412"/>
                  <a:pt x="1914709" y="6170541"/>
                  <a:pt x="1914709" y="6145653"/>
                </a:cubicBezTo>
                <a:cubicBezTo>
                  <a:pt x="1901989" y="6150078"/>
                  <a:pt x="1910285" y="6141228"/>
                  <a:pt x="1901989" y="6137357"/>
                </a:cubicBezTo>
                <a:cubicBezTo>
                  <a:pt x="1910285" y="6137357"/>
                  <a:pt x="1923005" y="6124636"/>
                  <a:pt x="1923005" y="6104173"/>
                </a:cubicBezTo>
                <a:cubicBezTo>
                  <a:pt x="1927430" y="6112469"/>
                  <a:pt x="1948446" y="6091453"/>
                  <a:pt x="1944022" y="6116894"/>
                </a:cubicBezTo>
                <a:cubicBezTo>
                  <a:pt x="1926877" y="6112469"/>
                  <a:pt x="1935726" y="6121318"/>
                  <a:pt x="1923005" y="6141782"/>
                </a:cubicBezTo>
                <a:cubicBezTo>
                  <a:pt x="1927430" y="6137357"/>
                  <a:pt x="1931301" y="6141782"/>
                  <a:pt x="1931301" y="6146206"/>
                </a:cubicBezTo>
                <a:cubicBezTo>
                  <a:pt x="1944022" y="6129614"/>
                  <a:pt x="1939597" y="6125190"/>
                  <a:pt x="1956742" y="6141782"/>
                </a:cubicBezTo>
                <a:cubicBezTo>
                  <a:pt x="1965038" y="6133486"/>
                  <a:pt x="1977758" y="6133486"/>
                  <a:pt x="1990479" y="6129061"/>
                </a:cubicBezTo>
                <a:cubicBezTo>
                  <a:pt x="1986054" y="6104173"/>
                  <a:pt x="1982183" y="6074861"/>
                  <a:pt x="1986054" y="6049973"/>
                </a:cubicBezTo>
                <a:cubicBezTo>
                  <a:pt x="1977758" y="6041677"/>
                  <a:pt x="1968909" y="6054398"/>
                  <a:pt x="1960613" y="6049973"/>
                </a:cubicBezTo>
                <a:cubicBezTo>
                  <a:pt x="1960613" y="6037253"/>
                  <a:pt x="1973334" y="6045549"/>
                  <a:pt x="1981630" y="6045549"/>
                </a:cubicBezTo>
                <a:cubicBezTo>
                  <a:pt x="1977205" y="6028957"/>
                  <a:pt x="1986054" y="6028957"/>
                  <a:pt x="1981630" y="6016236"/>
                </a:cubicBezTo>
                <a:cubicBezTo>
                  <a:pt x="1973334" y="6020661"/>
                  <a:pt x="1956189" y="6016236"/>
                  <a:pt x="1960613" y="6032828"/>
                </a:cubicBezTo>
                <a:cubicBezTo>
                  <a:pt x="1943469" y="6032828"/>
                  <a:pt x="1952317" y="6007940"/>
                  <a:pt x="1931301" y="6011812"/>
                </a:cubicBezTo>
                <a:cubicBezTo>
                  <a:pt x="1931301" y="6003516"/>
                  <a:pt x="1944022" y="6003516"/>
                  <a:pt x="1952317" y="6003516"/>
                </a:cubicBezTo>
                <a:cubicBezTo>
                  <a:pt x="1952317" y="5974203"/>
                  <a:pt x="1926877" y="5953740"/>
                  <a:pt x="1931301" y="5920556"/>
                </a:cubicBezTo>
                <a:cubicBezTo>
                  <a:pt x="1923005" y="5916131"/>
                  <a:pt x="1923005" y="5928852"/>
                  <a:pt x="1910285" y="5924980"/>
                </a:cubicBezTo>
                <a:cubicBezTo>
                  <a:pt x="1910285" y="5916684"/>
                  <a:pt x="1910285" y="5912260"/>
                  <a:pt x="1910285" y="5903964"/>
                </a:cubicBezTo>
                <a:cubicBezTo>
                  <a:pt x="1918581" y="5895668"/>
                  <a:pt x="1923005" y="5903964"/>
                  <a:pt x="1931301" y="5903964"/>
                </a:cubicBezTo>
                <a:cubicBezTo>
                  <a:pt x="1931301" y="5887372"/>
                  <a:pt x="1905860" y="5891243"/>
                  <a:pt x="1914156" y="5862484"/>
                </a:cubicBezTo>
                <a:cubicBezTo>
                  <a:pt x="1905860" y="5862484"/>
                  <a:pt x="1901436" y="5870780"/>
                  <a:pt x="1897011" y="5870780"/>
                </a:cubicBezTo>
                <a:cubicBezTo>
                  <a:pt x="1901436" y="5887372"/>
                  <a:pt x="1892587" y="5895668"/>
                  <a:pt x="1892587" y="5908388"/>
                </a:cubicBezTo>
                <a:cubicBezTo>
                  <a:pt x="1888162" y="5921109"/>
                  <a:pt x="1909732" y="5908388"/>
                  <a:pt x="1905307" y="5924980"/>
                </a:cubicBezTo>
                <a:cubicBezTo>
                  <a:pt x="1900883" y="5933276"/>
                  <a:pt x="1897011" y="5920556"/>
                  <a:pt x="1884291" y="5924980"/>
                </a:cubicBezTo>
                <a:cubicBezTo>
                  <a:pt x="1875995" y="5937701"/>
                  <a:pt x="1901436" y="5924980"/>
                  <a:pt x="1897011" y="5941572"/>
                </a:cubicBezTo>
                <a:cubicBezTo>
                  <a:pt x="1884291" y="5937148"/>
                  <a:pt x="1879866" y="5941572"/>
                  <a:pt x="1879866" y="5949868"/>
                </a:cubicBezTo>
                <a:cubicBezTo>
                  <a:pt x="1879866" y="5954293"/>
                  <a:pt x="1884291" y="5958164"/>
                  <a:pt x="1884291" y="5962589"/>
                </a:cubicBezTo>
                <a:cubicBezTo>
                  <a:pt x="1888715" y="5962589"/>
                  <a:pt x="1884291" y="5958164"/>
                  <a:pt x="1888715" y="5954293"/>
                </a:cubicBezTo>
                <a:cubicBezTo>
                  <a:pt x="1880419" y="5979181"/>
                  <a:pt x="1875995" y="6004069"/>
                  <a:pt x="1884291" y="6016789"/>
                </a:cubicBezTo>
                <a:cubicBezTo>
                  <a:pt x="1888715" y="6016789"/>
                  <a:pt x="1892587" y="6016789"/>
                  <a:pt x="1897011" y="6016789"/>
                </a:cubicBezTo>
                <a:cubicBezTo>
                  <a:pt x="1901436" y="6012365"/>
                  <a:pt x="1871570" y="6021214"/>
                  <a:pt x="1863274" y="6033381"/>
                </a:cubicBezTo>
                <a:cubicBezTo>
                  <a:pt x="1863274" y="5942125"/>
                  <a:pt x="1867699" y="5863037"/>
                  <a:pt x="1871570" y="5750765"/>
                </a:cubicBezTo>
                <a:cubicBezTo>
                  <a:pt x="1863274" y="5755190"/>
                  <a:pt x="1863274" y="5767357"/>
                  <a:pt x="1863274" y="5771782"/>
                </a:cubicBezTo>
                <a:cubicBezTo>
                  <a:pt x="1842258" y="5750765"/>
                  <a:pt x="1880419" y="5746894"/>
                  <a:pt x="1871570" y="5722006"/>
                </a:cubicBezTo>
                <a:cubicBezTo>
                  <a:pt x="1867146" y="5713710"/>
                  <a:pt x="1846129" y="5722006"/>
                  <a:pt x="1854425" y="5700989"/>
                </a:cubicBezTo>
                <a:cubicBezTo>
                  <a:pt x="1862721" y="5700989"/>
                  <a:pt x="1858850" y="5713710"/>
                  <a:pt x="1867146" y="5713710"/>
                </a:cubicBezTo>
                <a:cubicBezTo>
                  <a:pt x="1871570" y="5709285"/>
                  <a:pt x="1875442" y="5700989"/>
                  <a:pt x="1875442" y="5688822"/>
                </a:cubicBezTo>
                <a:cubicBezTo>
                  <a:pt x="1862721" y="5684397"/>
                  <a:pt x="1871017" y="5701542"/>
                  <a:pt x="1858297" y="5697118"/>
                </a:cubicBezTo>
                <a:cubicBezTo>
                  <a:pt x="1858297" y="5680526"/>
                  <a:pt x="1862721" y="5684397"/>
                  <a:pt x="1858297" y="5672230"/>
                </a:cubicBezTo>
                <a:cubicBezTo>
                  <a:pt x="1879313" y="5672230"/>
                  <a:pt x="1866592" y="5659509"/>
                  <a:pt x="1875442" y="5651213"/>
                </a:cubicBezTo>
                <a:cubicBezTo>
                  <a:pt x="1871017" y="5638493"/>
                  <a:pt x="1867146" y="5651213"/>
                  <a:pt x="1858297" y="5651213"/>
                </a:cubicBezTo>
                <a:cubicBezTo>
                  <a:pt x="1875442" y="5634621"/>
                  <a:pt x="1875442" y="5597013"/>
                  <a:pt x="1871017" y="5580421"/>
                </a:cubicBezTo>
                <a:cubicBezTo>
                  <a:pt x="1853872" y="5575997"/>
                  <a:pt x="1853872" y="5580421"/>
                  <a:pt x="1837280" y="5575997"/>
                </a:cubicBezTo>
                <a:cubicBezTo>
                  <a:pt x="1845576" y="5563276"/>
                  <a:pt x="1850001" y="5580421"/>
                  <a:pt x="1875442" y="5571572"/>
                </a:cubicBezTo>
                <a:cubicBezTo>
                  <a:pt x="1867146" y="5546684"/>
                  <a:pt x="1875442" y="5521796"/>
                  <a:pt x="1862721" y="5513500"/>
                </a:cubicBezTo>
                <a:cubicBezTo>
                  <a:pt x="1883738" y="5472021"/>
                  <a:pt x="1879866" y="5413949"/>
                  <a:pt x="1883738" y="5355324"/>
                </a:cubicBezTo>
                <a:cubicBezTo>
                  <a:pt x="1875442" y="5368045"/>
                  <a:pt x="1875442" y="5363620"/>
                  <a:pt x="1862721" y="5359749"/>
                </a:cubicBezTo>
                <a:cubicBezTo>
                  <a:pt x="1867146" y="5355324"/>
                  <a:pt x="1871017" y="5347028"/>
                  <a:pt x="1883738" y="5351453"/>
                </a:cubicBezTo>
                <a:cubicBezTo>
                  <a:pt x="1875442" y="5318269"/>
                  <a:pt x="1900883" y="5288956"/>
                  <a:pt x="1875442" y="5276789"/>
                </a:cubicBezTo>
                <a:cubicBezTo>
                  <a:pt x="1883738" y="5260197"/>
                  <a:pt x="1892587" y="5243605"/>
                  <a:pt x="1879866" y="5214292"/>
                </a:cubicBezTo>
                <a:cubicBezTo>
                  <a:pt x="1875442" y="5222588"/>
                  <a:pt x="1854425" y="5239180"/>
                  <a:pt x="1858850" y="5247476"/>
                </a:cubicBezTo>
                <a:cubicBezTo>
                  <a:pt x="1863274" y="5260197"/>
                  <a:pt x="1875995" y="5243052"/>
                  <a:pt x="1867146" y="5255772"/>
                </a:cubicBezTo>
                <a:cubicBezTo>
                  <a:pt x="1854425" y="5272364"/>
                  <a:pt x="1862721" y="5305548"/>
                  <a:pt x="1858850" y="5338732"/>
                </a:cubicBezTo>
                <a:cubicBezTo>
                  <a:pt x="1854425" y="5334307"/>
                  <a:pt x="1841705" y="5334307"/>
                  <a:pt x="1846129" y="5322140"/>
                </a:cubicBezTo>
                <a:cubicBezTo>
                  <a:pt x="1837833" y="5338732"/>
                  <a:pt x="1828984" y="5368045"/>
                  <a:pt x="1854425" y="5371916"/>
                </a:cubicBezTo>
                <a:cubicBezTo>
                  <a:pt x="1850001" y="5388508"/>
                  <a:pt x="1841705" y="5363620"/>
                  <a:pt x="1828984" y="5380212"/>
                </a:cubicBezTo>
                <a:cubicBezTo>
                  <a:pt x="1837280" y="5426116"/>
                  <a:pt x="1820688" y="5451004"/>
                  <a:pt x="1833409" y="5479763"/>
                </a:cubicBezTo>
                <a:cubicBezTo>
                  <a:pt x="1846129" y="5467043"/>
                  <a:pt x="1837833" y="5471467"/>
                  <a:pt x="1858850" y="5475339"/>
                </a:cubicBezTo>
                <a:cubicBezTo>
                  <a:pt x="1841705" y="5479763"/>
                  <a:pt x="1846129" y="5504651"/>
                  <a:pt x="1829537" y="5491931"/>
                </a:cubicBezTo>
                <a:cubicBezTo>
                  <a:pt x="1825113" y="5571019"/>
                  <a:pt x="1816817" y="5604203"/>
                  <a:pt x="1821241" y="5666699"/>
                </a:cubicBezTo>
                <a:cubicBezTo>
                  <a:pt x="1833962" y="5671124"/>
                  <a:pt x="1821241" y="5650107"/>
                  <a:pt x="1833962" y="5653979"/>
                </a:cubicBezTo>
                <a:cubicBezTo>
                  <a:pt x="1829537" y="5674995"/>
                  <a:pt x="1812945" y="5683291"/>
                  <a:pt x="1816817" y="5712050"/>
                </a:cubicBezTo>
                <a:cubicBezTo>
                  <a:pt x="1816817" y="5724771"/>
                  <a:pt x="1842258" y="5707626"/>
                  <a:pt x="1837833" y="5720346"/>
                </a:cubicBezTo>
                <a:cubicBezTo>
                  <a:pt x="1842258" y="5733067"/>
                  <a:pt x="1825113" y="5724771"/>
                  <a:pt x="1820688" y="5724771"/>
                </a:cubicBezTo>
                <a:cubicBezTo>
                  <a:pt x="1812392" y="5745787"/>
                  <a:pt x="1795247" y="5799435"/>
                  <a:pt x="1828984" y="5807731"/>
                </a:cubicBezTo>
                <a:cubicBezTo>
                  <a:pt x="1816264" y="5807731"/>
                  <a:pt x="1811839" y="5832619"/>
                  <a:pt x="1816264" y="5857507"/>
                </a:cubicBezTo>
                <a:cubicBezTo>
                  <a:pt x="1799119" y="5832619"/>
                  <a:pt x="1811839" y="5878523"/>
                  <a:pt x="1782527" y="5857507"/>
                </a:cubicBezTo>
                <a:cubicBezTo>
                  <a:pt x="1782527" y="5844786"/>
                  <a:pt x="1795247" y="5861931"/>
                  <a:pt x="1803543" y="5849211"/>
                </a:cubicBezTo>
                <a:cubicBezTo>
                  <a:pt x="1778102" y="5836490"/>
                  <a:pt x="1774231" y="5795010"/>
                  <a:pt x="1803543" y="5782843"/>
                </a:cubicBezTo>
                <a:cubicBezTo>
                  <a:pt x="1799119" y="5774547"/>
                  <a:pt x="1782527" y="5782843"/>
                  <a:pt x="1786398" y="5787267"/>
                </a:cubicBezTo>
                <a:cubicBezTo>
                  <a:pt x="1773678" y="5778971"/>
                  <a:pt x="1790823" y="5745787"/>
                  <a:pt x="1760957" y="5754083"/>
                </a:cubicBezTo>
                <a:cubicBezTo>
                  <a:pt x="1760957" y="5716475"/>
                  <a:pt x="1760957" y="5683291"/>
                  <a:pt x="1773678" y="5629091"/>
                </a:cubicBezTo>
                <a:cubicBezTo>
                  <a:pt x="1781974" y="5629091"/>
                  <a:pt x="1773678" y="5641812"/>
                  <a:pt x="1781974" y="5645683"/>
                </a:cubicBezTo>
                <a:cubicBezTo>
                  <a:pt x="1799119" y="5629091"/>
                  <a:pt x="1786398" y="5604203"/>
                  <a:pt x="1794694" y="5587611"/>
                </a:cubicBezTo>
                <a:cubicBezTo>
                  <a:pt x="1777549" y="5587611"/>
                  <a:pt x="1781974" y="5608628"/>
                  <a:pt x="1777549" y="5616924"/>
                </a:cubicBezTo>
                <a:cubicBezTo>
                  <a:pt x="1764829" y="5604203"/>
                  <a:pt x="1781974" y="5562723"/>
                  <a:pt x="1764829" y="5554427"/>
                </a:cubicBezTo>
                <a:cubicBezTo>
                  <a:pt x="1773125" y="5558852"/>
                  <a:pt x="1769253" y="5546131"/>
                  <a:pt x="1781974" y="5546131"/>
                </a:cubicBezTo>
                <a:cubicBezTo>
                  <a:pt x="1786398" y="5558852"/>
                  <a:pt x="1773678" y="5567148"/>
                  <a:pt x="1786398" y="5579315"/>
                </a:cubicBezTo>
                <a:cubicBezTo>
                  <a:pt x="1803543" y="5562723"/>
                  <a:pt x="1786398" y="5537835"/>
                  <a:pt x="1773678" y="5525115"/>
                </a:cubicBezTo>
                <a:cubicBezTo>
                  <a:pt x="1773678" y="5516819"/>
                  <a:pt x="1778102" y="5508523"/>
                  <a:pt x="1778102" y="5495802"/>
                </a:cubicBezTo>
                <a:cubicBezTo>
                  <a:pt x="1782527" y="5495802"/>
                  <a:pt x="1782527" y="5500227"/>
                  <a:pt x="1790823" y="5500227"/>
                </a:cubicBezTo>
                <a:cubicBezTo>
                  <a:pt x="1816264" y="5467043"/>
                  <a:pt x="1748790" y="5408971"/>
                  <a:pt x="1799119" y="5404547"/>
                </a:cubicBezTo>
                <a:cubicBezTo>
                  <a:pt x="1799119" y="5387955"/>
                  <a:pt x="1781974" y="5391826"/>
                  <a:pt x="1781974" y="5379659"/>
                </a:cubicBezTo>
                <a:cubicBezTo>
                  <a:pt x="1799119" y="5338179"/>
                  <a:pt x="1777549" y="5317163"/>
                  <a:pt x="1802990" y="5280107"/>
                </a:cubicBezTo>
                <a:cubicBezTo>
                  <a:pt x="1807415" y="5263515"/>
                  <a:pt x="1785845" y="5275683"/>
                  <a:pt x="1794694" y="5255219"/>
                </a:cubicBezTo>
                <a:cubicBezTo>
                  <a:pt x="1794694" y="5246923"/>
                  <a:pt x="1811839" y="5250795"/>
                  <a:pt x="1802990" y="5225907"/>
                </a:cubicBezTo>
                <a:cubicBezTo>
                  <a:pt x="1802990" y="5217611"/>
                  <a:pt x="1798566" y="5225907"/>
                  <a:pt x="1794694" y="5225907"/>
                </a:cubicBezTo>
                <a:cubicBezTo>
                  <a:pt x="1802990" y="5204891"/>
                  <a:pt x="1773678" y="5188299"/>
                  <a:pt x="1799119" y="5192723"/>
                </a:cubicBezTo>
                <a:cubicBezTo>
                  <a:pt x="1794694" y="5188299"/>
                  <a:pt x="1790823" y="5184427"/>
                  <a:pt x="1794694" y="5171707"/>
                </a:cubicBezTo>
                <a:cubicBezTo>
                  <a:pt x="1781974" y="5171707"/>
                  <a:pt x="1790270" y="5188299"/>
                  <a:pt x="1777549" y="5184427"/>
                </a:cubicBezTo>
                <a:cubicBezTo>
                  <a:pt x="1773125" y="5167835"/>
                  <a:pt x="1794694" y="5180003"/>
                  <a:pt x="1790270" y="5159539"/>
                </a:cubicBezTo>
                <a:cubicBezTo>
                  <a:pt x="1785845" y="5146819"/>
                  <a:pt x="1769253" y="5172260"/>
                  <a:pt x="1773125" y="5151243"/>
                </a:cubicBezTo>
                <a:cubicBezTo>
                  <a:pt x="1785845" y="5155668"/>
                  <a:pt x="1798566" y="5151243"/>
                  <a:pt x="1802437" y="5142947"/>
                </a:cubicBezTo>
                <a:cubicBezTo>
                  <a:pt x="1802437" y="5126355"/>
                  <a:pt x="1794141" y="5142947"/>
                  <a:pt x="1789717" y="5134651"/>
                </a:cubicBezTo>
                <a:cubicBezTo>
                  <a:pt x="1781421" y="5126355"/>
                  <a:pt x="1798013" y="5118059"/>
                  <a:pt x="1789717" y="5118059"/>
                </a:cubicBezTo>
                <a:cubicBezTo>
                  <a:pt x="1794141" y="5101467"/>
                  <a:pt x="1798013" y="5126355"/>
                  <a:pt x="1802437" y="5126355"/>
                </a:cubicBezTo>
                <a:cubicBezTo>
                  <a:pt x="1798013" y="5118059"/>
                  <a:pt x="1810733" y="5109763"/>
                  <a:pt x="1810733" y="5097043"/>
                </a:cubicBezTo>
                <a:cubicBezTo>
                  <a:pt x="1798013" y="5092618"/>
                  <a:pt x="1793588" y="5076026"/>
                  <a:pt x="1776996" y="5076026"/>
                </a:cubicBezTo>
                <a:cubicBezTo>
                  <a:pt x="1781421" y="5067730"/>
                  <a:pt x="1798013" y="5063306"/>
                  <a:pt x="1781421" y="5055010"/>
                </a:cubicBezTo>
                <a:cubicBezTo>
                  <a:pt x="1785845" y="5050585"/>
                  <a:pt x="1794141" y="5046714"/>
                  <a:pt x="1806862" y="5050585"/>
                </a:cubicBezTo>
                <a:cubicBezTo>
                  <a:pt x="1811286" y="5042289"/>
                  <a:pt x="1806862" y="5037865"/>
                  <a:pt x="1802437" y="5033993"/>
                </a:cubicBezTo>
                <a:cubicBezTo>
                  <a:pt x="1789717" y="5042289"/>
                  <a:pt x="1785292" y="5033993"/>
                  <a:pt x="1768700" y="5033993"/>
                </a:cubicBezTo>
                <a:cubicBezTo>
                  <a:pt x="1776996" y="5029569"/>
                  <a:pt x="1781421" y="5021273"/>
                  <a:pt x="1785845" y="5012977"/>
                </a:cubicBezTo>
                <a:cubicBezTo>
                  <a:pt x="1794141" y="5012977"/>
                  <a:pt x="1794141" y="5021273"/>
                  <a:pt x="1802990" y="5025698"/>
                </a:cubicBezTo>
                <a:cubicBezTo>
                  <a:pt x="1807415" y="5025698"/>
                  <a:pt x="1802990" y="5012977"/>
                  <a:pt x="1807415" y="5009106"/>
                </a:cubicBezTo>
                <a:cubicBezTo>
                  <a:pt x="1799119" y="5009106"/>
                  <a:pt x="1790270" y="5009106"/>
                  <a:pt x="1781974" y="5004681"/>
                </a:cubicBezTo>
                <a:cubicBezTo>
                  <a:pt x="1781974" y="4975369"/>
                  <a:pt x="1790270" y="4954905"/>
                  <a:pt x="1794694" y="4938313"/>
                </a:cubicBezTo>
                <a:cubicBezTo>
                  <a:pt x="1807415" y="4938313"/>
                  <a:pt x="1802990" y="4942738"/>
                  <a:pt x="1799119" y="4951034"/>
                </a:cubicBezTo>
                <a:cubicBezTo>
                  <a:pt x="1803543" y="4946609"/>
                  <a:pt x="1803543" y="4951034"/>
                  <a:pt x="1803543" y="4951034"/>
                </a:cubicBezTo>
                <a:cubicBezTo>
                  <a:pt x="1811839" y="4951034"/>
                  <a:pt x="1807968" y="4938313"/>
                  <a:pt x="1816264" y="4942738"/>
                </a:cubicBezTo>
                <a:cubicBezTo>
                  <a:pt x="1811839" y="4921721"/>
                  <a:pt x="1799119" y="4934442"/>
                  <a:pt x="1790823" y="4930017"/>
                </a:cubicBezTo>
                <a:cubicBezTo>
                  <a:pt x="1782527" y="4917297"/>
                  <a:pt x="1790823" y="4909001"/>
                  <a:pt x="1786398" y="4900705"/>
                </a:cubicBezTo>
                <a:cubicBezTo>
                  <a:pt x="1790823" y="4887984"/>
                  <a:pt x="1807415" y="4900705"/>
                  <a:pt x="1811839" y="4905130"/>
                </a:cubicBezTo>
                <a:cubicBezTo>
                  <a:pt x="1820135" y="4888538"/>
                  <a:pt x="1803543" y="4892409"/>
                  <a:pt x="1794694" y="4888538"/>
                </a:cubicBezTo>
                <a:cubicBezTo>
                  <a:pt x="1790270" y="4880242"/>
                  <a:pt x="1807415" y="4888538"/>
                  <a:pt x="1811839" y="4884113"/>
                </a:cubicBezTo>
                <a:cubicBezTo>
                  <a:pt x="1816264" y="4875817"/>
                  <a:pt x="1820135" y="4859225"/>
                  <a:pt x="1811839" y="4846504"/>
                </a:cubicBezTo>
                <a:cubicBezTo>
                  <a:pt x="1790823" y="4842080"/>
                  <a:pt x="1811839" y="4859225"/>
                  <a:pt x="1803543" y="4867521"/>
                </a:cubicBezTo>
                <a:cubicBezTo>
                  <a:pt x="1795247" y="4859225"/>
                  <a:pt x="1786398" y="4850929"/>
                  <a:pt x="1786398" y="4838209"/>
                </a:cubicBezTo>
                <a:cubicBezTo>
                  <a:pt x="1815711" y="4833784"/>
                  <a:pt x="1786398" y="4805025"/>
                  <a:pt x="1786398" y="4792304"/>
                </a:cubicBezTo>
                <a:cubicBezTo>
                  <a:pt x="1790823" y="4784008"/>
                  <a:pt x="1799119" y="4796729"/>
                  <a:pt x="1803543" y="4784008"/>
                </a:cubicBezTo>
                <a:cubicBezTo>
                  <a:pt x="1803543" y="4767416"/>
                  <a:pt x="1790823" y="4767416"/>
                  <a:pt x="1786398" y="4759120"/>
                </a:cubicBezTo>
                <a:cubicBezTo>
                  <a:pt x="1786398" y="4746400"/>
                  <a:pt x="1794694" y="4734232"/>
                  <a:pt x="1799119" y="4721512"/>
                </a:cubicBezTo>
                <a:cubicBezTo>
                  <a:pt x="1794694" y="4717088"/>
                  <a:pt x="1794694" y="4713216"/>
                  <a:pt x="1790823" y="4713216"/>
                </a:cubicBezTo>
                <a:cubicBezTo>
                  <a:pt x="1773678" y="4713216"/>
                  <a:pt x="1773678" y="4725936"/>
                  <a:pt x="1773678" y="4738104"/>
                </a:cubicBezTo>
                <a:cubicBezTo>
                  <a:pt x="1790823" y="4754696"/>
                  <a:pt x="1765382" y="4771288"/>
                  <a:pt x="1781974" y="4796176"/>
                </a:cubicBezTo>
                <a:cubicBezTo>
                  <a:pt x="1756533" y="4817192"/>
                  <a:pt x="1786398" y="4837656"/>
                  <a:pt x="1764829" y="4862543"/>
                </a:cubicBezTo>
                <a:cubicBezTo>
                  <a:pt x="1752108" y="4858119"/>
                  <a:pt x="1735516" y="4849823"/>
                  <a:pt x="1726667" y="4837656"/>
                </a:cubicBezTo>
                <a:cubicBezTo>
                  <a:pt x="1739388" y="4833231"/>
                  <a:pt x="1734963" y="4845952"/>
                  <a:pt x="1743812" y="4845952"/>
                </a:cubicBezTo>
                <a:cubicBezTo>
                  <a:pt x="1748237" y="4837656"/>
                  <a:pt x="1739388" y="4821064"/>
                  <a:pt x="1748237" y="4821064"/>
                </a:cubicBezTo>
                <a:cubicBezTo>
                  <a:pt x="1748237" y="4816639"/>
                  <a:pt x="1739941" y="4816639"/>
                  <a:pt x="1731092" y="4816639"/>
                </a:cubicBezTo>
                <a:cubicBezTo>
                  <a:pt x="1735516" y="4791751"/>
                  <a:pt x="1752108" y="4779031"/>
                  <a:pt x="1748237" y="4758567"/>
                </a:cubicBezTo>
                <a:cubicBezTo>
                  <a:pt x="1748237" y="4754143"/>
                  <a:pt x="1739941" y="4758567"/>
                  <a:pt x="1731092" y="4754143"/>
                </a:cubicBezTo>
                <a:cubicBezTo>
                  <a:pt x="1726667" y="4749718"/>
                  <a:pt x="1743812" y="4741422"/>
                  <a:pt x="1731092" y="4741422"/>
                </a:cubicBezTo>
                <a:cubicBezTo>
                  <a:pt x="1748237" y="4728702"/>
                  <a:pt x="1743812" y="4736998"/>
                  <a:pt x="1752108" y="4720406"/>
                </a:cubicBezTo>
                <a:cubicBezTo>
                  <a:pt x="1743812" y="4715981"/>
                  <a:pt x="1743812" y="4703814"/>
                  <a:pt x="1734963" y="4695518"/>
                </a:cubicBezTo>
                <a:cubicBezTo>
                  <a:pt x="1717818" y="4699942"/>
                  <a:pt x="1722243" y="4728702"/>
                  <a:pt x="1713947" y="4741422"/>
                </a:cubicBezTo>
                <a:cubicBezTo>
                  <a:pt x="1709522" y="4741422"/>
                  <a:pt x="1705651" y="4736998"/>
                  <a:pt x="1701226" y="4745847"/>
                </a:cubicBezTo>
                <a:cubicBezTo>
                  <a:pt x="1692930" y="4720959"/>
                  <a:pt x="1713947" y="4687775"/>
                  <a:pt x="1705651" y="4650167"/>
                </a:cubicBezTo>
                <a:cubicBezTo>
                  <a:pt x="1692930" y="4666759"/>
                  <a:pt x="1701226" y="4679479"/>
                  <a:pt x="1684634" y="4679479"/>
                </a:cubicBezTo>
                <a:cubicBezTo>
                  <a:pt x="1692930" y="4708792"/>
                  <a:pt x="1692930" y="4717088"/>
                  <a:pt x="1684634" y="4745847"/>
                </a:cubicBezTo>
                <a:cubicBezTo>
                  <a:pt x="1692930" y="4762439"/>
                  <a:pt x="1701779" y="4741422"/>
                  <a:pt x="1718371" y="4745847"/>
                </a:cubicBezTo>
                <a:cubicBezTo>
                  <a:pt x="1747684" y="4791751"/>
                  <a:pt x="1701226" y="4824935"/>
                  <a:pt x="1718371" y="4874711"/>
                </a:cubicBezTo>
                <a:cubicBezTo>
                  <a:pt x="1701226" y="4887431"/>
                  <a:pt x="1680210" y="4853695"/>
                  <a:pt x="1676338" y="4887431"/>
                </a:cubicBezTo>
                <a:cubicBezTo>
                  <a:pt x="1693483" y="4900152"/>
                  <a:pt x="1718371" y="4870839"/>
                  <a:pt x="1731092" y="4895727"/>
                </a:cubicBezTo>
                <a:cubicBezTo>
                  <a:pt x="1739388" y="4887431"/>
                  <a:pt x="1739388" y="4866415"/>
                  <a:pt x="1764829" y="4870839"/>
                </a:cubicBezTo>
                <a:cubicBezTo>
                  <a:pt x="1764829" y="4879135"/>
                  <a:pt x="1760404" y="4895727"/>
                  <a:pt x="1769253" y="4895727"/>
                </a:cubicBezTo>
                <a:cubicBezTo>
                  <a:pt x="1769253" y="4900152"/>
                  <a:pt x="1760957" y="4900152"/>
                  <a:pt x="1756533" y="4900152"/>
                </a:cubicBezTo>
                <a:cubicBezTo>
                  <a:pt x="1760957" y="4912872"/>
                  <a:pt x="1764829" y="4921168"/>
                  <a:pt x="1773678" y="4921168"/>
                </a:cubicBezTo>
                <a:cubicBezTo>
                  <a:pt x="1773678" y="4929464"/>
                  <a:pt x="1765382" y="4929464"/>
                  <a:pt x="1760957" y="4929464"/>
                </a:cubicBezTo>
                <a:cubicBezTo>
                  <a:pt x="1769253" y="4954352"/>
                  <a:pt x="1756533" y="4967073"/>
                  <a:pt x="1765382" y="4995832"/>
                </a:cubicBezTo>
                <a:cubicBezTo>
                  <a:pt x="1769806" y="4995832"/>
                  <a:pt x="1769806" y="4991407"/>
                  <a:pt x="1769806" y="4987536"/>
                </a:cubicBezTo>
                <a:cubicBezTo>
                  <a:pt x="1752661" y="5037312"/>
                  <a:pt x="1769806" y="5099808"/>
                  <a:pt x="1736069" y="5145713"/>
                </a:cubicBezTo>
                <a:cubicBezTo>
                  <a:pt x="1740494" y="5154009"/>
                  <a:pt x="1744365" y="5137417"/>
                  <a:pt x="1744365" y="5137417"/>
                </a:cubicBezTo>
                <a:cubicBezTo>
                  <a:pt x="1752661" y="5175025"/>
                  <a:pt x="1739941" y="5216505"/>
                  <a:pt x="1736069" y="5262409"/>
                </a:cubicBezTo>
                <a:cubicBezTo>
                  <a:pt x="1736069" y="5266834"/>
                  <a:pt x="1744365" y="5266834"/>
                  <a:pt x="1748790" y="5266834"/>
                </a:cubicBezTo>
                <a:cubicBezTo>
                  <a:pt x="1740494" y="5275129"/>
                  <a:pt x="1736069" y="5287850"/>
                  <a:pt x="1731645" y="5300017"/>
                </a:cubicBezTo>
                <a:cubicBezTo>
                  <a:pt x="1723349" y="5300017"/>
                  <a:pt x="1727220" y="5287297"/>
                  <a:pt x="1714500" y="5291721"/>
                </a:cubicBezTo>
                <a:cubicBezTo>
                  <a:pt x="1739941" y="5179449"/>
                  <a:pt x="1727220" y="5121378"/>
                  <a:pt x="1735516" y="4984218"/>
                </a:cubicBezTo>
                <a:cubicBezTo>
                  <a:pt x="1735516" y="4975922"/>
                  <a:pt x="1727220" y="4975922"/>
                  <a:pt x="1718371" y="4975922"/>
                </a:cubicBezTo>
                <a:cubicBezTo>
                  <a:pt x="1731092" y="4963201"/>
                  <a:pt x="1739388" y="4954905"/>
                  <a:pt x="1743812" y="4938313"/>
                </a:cubicBezTo>
                <a:cubicBezTo>
                  <a:pt x="1714500" y="4938313"/>
                  <a:pt x="1752108" y="4917297"/>
                  <a:pt x="1739388" y="4900705"/>
                </a:cubicBezTo>
                <a:cubicBezTo>
                  <a:pt x="1726667" y="4900705"/>
                  <a:pt x="1726667" y="4909001"/>
                  <a:pt x="1726667" y="4921721"/>
                </a:cubicBezTo>
                <a:cubicBezTo>
                  <a:pt x="1709522" y="4909001"/>
                  <a:pt x="1713947" y="4930017"/>
                  <a:pt x="1697355" y="4930017"/>
                </a:cubicBezTo>
                <a:cubicBezTo>
                  <a:pt x="1705651" y="4917297"/>
                  <a:pt x="1680210" y="4905130"/>
                  <a:pt x="1701779" y="4896834"/>
                </a:cubicBezTo>
                <a:cubicBezTo>
                  <a:pt x="1680763" y="4892409"/>
                  <a:pt x="1684634" y="4909554"/>
                  <a:pt x="1676338" y="4913425"/>
                </a:cubicBezTo>
                <a:cubicBezTo>
                  <a:pt x="1659193" y="4913425"/>
                  <a:pt x="1650897" y="4905130"/>
                  <a:pt x="1642601" y="4900705"/>
                </a:cubicBezTo>
                <a:cubicBezTo>
                  <a:pt x="1650897" y="4913425"/>
                  <a:pt x="1647026" y="4921721"/>
                  <a:pt x="1671914" y="4921721"/>
                </a:cubicBezTo>
                <a:cubicBezTo>
                  <a:pt x="1667489" y="4942738"/>
                  <a:pt x="1680210" y="4938313"/>
                  <a:pt x="1689059" y="4942738"/>
                </a:cubicBezTo>
                <a:cubicBezTo>
                  <a:pt x="1684634" y="4947162"/>
                  <a:pt x="1680763" y="4951034"/>
                  <a:pt x="1671914" y="4951034"/>
                </a:cubicBezTo>
                <a:cubicBezTo>
                  <a:pt x="1659193" y="4980346"/>
                  <a:pt x="1697355" y="4980346"/>
                  <a:pt x="1684634" y="4996938"/>
                </a:cubicBezTo>
                <a:cubicBezTo>
                  <a:pt x="1671914" y="4996938"/>
                  <a:pt x="1689059" y="4975922"/>
                  <a:pt x="1671914" y="4980346"/>
                </a:cubicBezTo>
                <a:cubicBezTo>
                  <a:pt x="1659193" y="5005234"/>
                  <a:pt x="1671914" y="5042842"/>
                  <a:pt x="1654769" y="5046714"/>
                </a:cubicBezTo>
                <a:cubicBezTo>
                  <a:pt x="1663065" y="5051138"/>
                  <a:pt x="1663065" y="5100914"/>
                  <a:pt x="1646473" y="5117506"/>
                </a:cubicBezTo>
                <a:cubicBezTo>
                  <a:pt x="1633752" y="5100914"/>
                  <a:pt x="1646473" y="5084322"/>
                  <a:pt x="1642048" y="5055010"/>
                </a:cubicBezTo>
                <a:cubicBezTo>
                  <a:pt x="1637624" y="5050585"/>
                  <a:pt x="1624903" y="5067730"/>
                  <a:pt x="1612736" y="5055010"/>
                </a:cubicBezTo>
                <a:cubicBezTo>
                  <a:pt x="1625457" y="5025698"/>
                  <a:pt x="1612736" y="5025698"/>
                  <a:pt x="1604440" y="4996938"/>
                </a:cubicBezTo>
                <a:cubicBezTo>
                  <a:pt x="1625457" y="4984218"/>
                  <a:pt x="1617161" y="4942738"/>
                  <a:pt x="1600016" y="4926146"/>
                </a:cubicBezTo>
                <a:cubicBezTo>
                  <a:pt x="1617161" y="4930570"/>
                  <a:pt x="1621032" y="4901258"/>
                  <a:pt x="1612736" y="4892962"/>
                </a:cubicBezTo>
                <a:cubicBezTo>
                  <a:pt x="1617161" y="4884666"/>
                  <a:pt x="1625457" y="4884666"/>
                  <a:pt x="1629881" y="4888538"/>
                </a:cubicBezTo>
                <a:cubicBezTo>
                  <a:pt x="1629881" y="4884113"/>
                  <a:pt x="1642601" y="4847058"/>
                  <a:pt x="1621585" y="4842633"/>
                </a:cubicBezTo>
                <a:cubicBezTo>
                  <a:pt x="1634305" y="4829913"/>
                  <a:pt x="1655322" y="4842633"/>
                  <a:pt x="1659746" y="4826041"/>
                </a:cubicBezTo>
                <a:cubicBezTo>
                  <a:pt x="1655322" y="4813321"/>
                  <a:pt x="1647026" y="4826041"/>
                  <a:pt x="1638730" y="4826041"/>
                </a:cubicBezTo>
                <a:cubicBezTo>
                  <a:pt x="1626009" y="4809449"/>
                  <a:pt x="1634305" y="4801153"/>
                  <a:pt x="1634305" y="4771841"/>
                </a:cubicBezTo>
                <a:cubicBezTo>
                  <a:pt x="1634305" y="4759120"/>
                  <a:pt x="1613289" y="4771841"/>
                  <a:pt x="1617161" y="4750824"/>
                </a:cubicBezTo>
                <a:cubicBezTo>
                  <a:pt x="1634305" y="4763545"/>
                  <a:pt x="1642601" y="4738104"/>
                  <a:pt x="1638177" y="4709345"/>
                </a:cubicBezTo>
                <a:cubicBezTo>
                  <a:pt x="1638177" y="4704920"/>
                  <a:pt x="1629881" y="4704920"/>
                  <a:pt x="1625457" y="4704920"/>
                </a:cubicBezTo>
                <a:cubicBezTo>
                  <a:pt x="1629881" y="4696624"/>
                  <a:pt x="1642601" y="4683904"/>
                  <a:pt x="1629881" y="4671736"/>
                </a:cubicBezTo>
                <a:cubicBezTo>
                  <a:pt x="1625457" y="4684457"/>
                  <a:pt x="1629881" y="4692753"/>
                  <a:pt x="1612736" y="4680032"/>
                </a:cubicBezTo>
                <a:cubicBezTo>
                  <a:pt x="1612736" y="4725936"/>
                  <a:pt x="1608311" y="4771288"/>
                  <a:pt x="1604440" y="4808896"/>
                </a:cubicBezTo>
                <a:cubicBezTo>
                  <a:pt x="1591720" y="4796176"/>
                  <a:pt x="1591720" y="4817192"/>
                  <a:pt x="1587295" y="4825488"/>
                </a:cubicBezTo>
                <a:cubicBezTo>
                  <a:pt x="1587295" y="4838209"/>
                  <a:pt x="1604440" y="4829913"/>
                  <a:pt x="1608311" y="4838209"/>
                </a:cubicBezTo>
                <a:cubicBezTo>
                  <a:pt x="1608311" y="4842633"/>
                  <a:pt x="1600016" y="4846504"/>
                  <a:pt x="1600016" y="4859225"/>
                </a:cubicBezTo>
                <a:cubicBezTo>
                  <a:pt x="1595591" y="4871946"/>
                  <a:pt x="1587295" y="4850929"/>
                  <a:pt x="1582870" y="4863650"/>
                </a:cubicBezTo>
                <a:cubicBezTo>
                  <a:pt x="1578446" y="4880242"/>
                  <a:pt x="1591166" y="4868074"/>
                  <a:pt x="1600016" y="4868074"/>
                </a:cubicBezTo>
                <a:cubicBezTo>
                  <a:pt x="1600016" y="4917850"/>
                  <a:pt x="1587295" y="4951034"/>
                  <a:pt x="1595591" y="5005234"/>
                </a:cubicBezTo>
                <a:cubicBezTo>
                  <a:pt x="1582870" y="5005234"/>
                  <a:pt x="1578446" y="5009659"/>
                  <a:pt x="1566279" y="5009659"/>
                </a:cubicBezTo>
                <a:cubicBezTo>
                  <a:pt x="1578999" y="5022379"/>
                  <a:pt x="1583424" y="5042842"/>
                  <a:pt x="1591720" y="5059434"/>
                </a:cubicBezTo>
                <a:cubicBezTo>
                  <a:pt x="1578999" y="5063859"/>
                  <a:pt x="1574575" y="5055010"/>
                  <a:pt x="1562407" y="5055010"/>
                </a:cubicBezTo>
                <a:cubicBezTo>
                  <a:pt x="1583424" y="5071602"/>
                  <a:pt x="1541391" y="5084322"/>
                  <a:pt x="1545262" y="5109210"/>
                </a:cubicBezTo>
                <a:cubicBezTo>
                  <a:pt x="1540838" y="5100914"/>
                  <a:pt x="1532542" y="5096490"/>
                  <a:pt x="1524246" y="5092618"/>
                </a:cubicBezTo>
                <a:cubicBezTo>
                  <a:pt x="1541391" y="4917850"/>
                  <a:pt x="1557983" y="4681138"/>
                  <a:pt x="1562407" y="4526833"/>
                </a:cubicBezTo>
                <a:cubicBezTo>
                  <a:pt x="1562407" y="4518537"/>
                  <a:pt x="1536966" y="4535129"/>
                  <a:pt x="1541391" y="4514113"/>
                </a:cubicBezTo>
                <a:cubicBezTo>
                  <a:pt x="1549687" y="4505817"/>
                  <a:pt x="1554111" y="4514113"/>
                  <a:pt x="1566832" y="4514113"/>
                </a:cubicBezTo>
                <a:cubicBezTo>
                  <a:pt x="1562407" y="4397416"/>
                  <a:pt x="1575128" y="4347641"/>
                  <a:pt x="1562407" y="4251960"/>
                </a:cubicBezTo>
                <a:cubicBezTo>
                  <a:pt x="1549687" y="4272977"/>
                  <a:pt x="1554111" y="4247536"/>
                  <a:pt x="1549687" y="4243664"/>
                </a:cubicBezTo>
                <a:cubicBezTo>
                  <a:pt x="1562407" y="4248089"/>
                  <a:pt x="1566832" y="4206056"/>
                  <a:pt x="1554111" y="4193888"/>
                </a:cubicBezTo>
                <a:cubicBezTo>
                  <a:pt x="1566832" y="4131392"/>
                  <a:pt x="1549687" y="4052304"/>
                  <a:pt x="1562407" y="3994232"/>
                </a:cubicBezTo>
                <a:cubicBezTo>
                  <a:pt x="1554111" y="3994232"/>
                  <a:pt x="1549687" y="3994232"/>
                  <a:pt x="1541391" y="3994232"/>
                </a:cubicBezTo>
                <a:cubicBezTo>
                  <a:pt x="1545815" y="4023544"/>
                  <a:pt x="1533095" y="4073320"/>
                  <a:pt x="1554111" y="4093784"/>
                </a:cubicBezTo>
                <a:cubicBezTo>
                  <a:pt x="1528670" y="4110376"/>
                  <a:pt x="1545815" y="4151855"/>
                  <a:pt x="1545815" y="4185039"/>
                </a:cubicBezTo>
                <a:cubicBezTo>
                  <a:pt x="1545815" y="4201631"/>
                  <a:pt x="1537519" y="4214352"/>
                  <a:pt x="1537519" y="4230944"/>
                </a:cubicBezTo>
                <a:cubicBezTo>
                  <a:pt x="1537519" y="4230944"/>
                  <a:pt x="1550240" y="4243664"/>
                  <a:pt x="1550240" y="4247536"/>
                </a:cubicBezTo>
                <a:cubicBezTo>
                  <a:pt x="1550240" y="4255832"/>
                  <a:pt x="1541944" y="4243111"/>
                  <a:pt x="1537519" y="4255832"/>
                </a:cubicBezTo>
                <a:cubicBezTo>
                  <a:pt x="1537519" y="4264128"/>
                  <a:pt x="1545815" y="4268552"/>
                  <a:pt x="1541944" y="4272424"/>
                </a:cubicBezTo>
                <a:cubicBezTo>
                  <a:pt x="1537519" y="4280720"/>
                  <a:pt x="1524799" y="4289016"/>
                  <a:pt x="1529223" y="4305607"/>
                </a:cubicBezTo>
                <a:cubicBezTo>
                  <a:pt x="1495486" y="4264128"/>
                  <a:pt x="1529223" y="4180615"/>
                  <a:pt x="1512078" y="4130839"/>
                </a:cubicBezTo>
                <a:cubicBezTo>
                  <a:pt x="1494933" y="4264128"/>
                  <a:pt x="1507654" y="4430047"/>
                  <a:pt x="1494933" y="4563336"/>
                </a:cubicBezTo>
                <a:cubicBezTo>
                  <a:pt x="1486637" y="4571632"/>
                  <a:pt x="1486637" y="4563336"/>
                  <a:pt x="1473917" y="4563336"/>
                </a:cubicBezTo>
                <a:cubicBezTo>
                  <a:pt x="1473917" y="4579928"/>
                  <a:pt x="1473917" y="4592648"/>
                  <a:pt x="1473917" y="4604816"/>
                </a:cubicBezTo>
                <a:cubicBezTo>
                  <a:pt x="1482213" y="4613112"/>
                  <a:pt x="1491062" y="4600391"/>
                  <a:pt x="1499358" y="4609240"/>
                </a:cubicBezTo>
                <a:cubicBezTo>
                  <a:pt x="1478341" y="4650720"/>
                  <a:pt x="1503782" y="4688328"/>
                  <a:pt x="1482213" y="4721512"/>
                </a:cubicBezTo>
                <a:cubicBezTo>
                  <a:pt x="1486637" y="4696624"/>
                  <a:pt x="1473917" y="4692200"/>
                  <a:pt x="1469492" y="4675608"/>
                </a:cubicBezTo>
                <a:cubicBezTo>
                  <a:pt x="1456772" y="4700496"/>
                  <a:pt x="1465068" y="4725384"/>
                  <a:pt x="1461196" y="4758567"/>
                </a:cubicBezTo>
                <a:cubicBezTo>
                  <a:pt x="1473917" y="4762992"/>
                  <a:pt x="1482213" y="4758567"/>
                  <a:pt x="1482213" y="4745847"/>
                </a:cubicBezTo>
                <a:cubicBezTo>
                  <a:pt x="1503229" y="4762439"/>
                  <a:pt x="1469492" y="4770735"/>
                  <a:pt x="1465068" y="4787327"/>
                </a:cubicBezTo>
                <a:cubicBezTo>
                  <a:pt x="1465068" y="4795623"/>
                  <a:pt x="1469492" y="4795623"/>
                  <a:pt x="1482213" y="4795623"/>
                </a:cubicBezTo>
                <a:cubicBezTo>
                  <a:pt x="1477788" y="4795623"/>
                  <a:pt x="1448476" y="4808343"/>
                  <a:pt x="1456772" y="4837103"/>
                </a:cubicBezTo>
                <a:cubicBezTo>
                  <a:pt x="1469492" y="4837103"/>
                  <a:pt x="1477788" y="4832678"/>
                  <a:pt x="1477788" y="4820511"/>
                </a:cubicBezTo>
                <a:cubicBezTo>
                  <a:pt x="1486084" y="4820511"/>
                  <a:pt x="1486084" y="4833231"/>
                  <a:pt x="1486084" y="4845399"/>
                </a:cubicBezTo>
                <a:cubicBezTo>
                  <a:pt x="1473364" y="4840974"/>
                  <a:pt x="1465068" y="4849823"/>
                  <a:pt x="1456772" y="4849823"/>
                </a:cubicBezTo>
                <a:cubicBezTo>
                  <a:pt x="1456772" y="4870839"/>
                  <a:pt x="1456772" y="4891303"/>
                  <a:pt x="1456772" y="4912319"/>
                </a:cubicBezTo>
                <a:cubicBezTo>
                  <a:pt x="1486084" y="4904023"/>
                  <a:pt x="1456772" y="4862543"/>
                  <a:pt x="1477788" y="4849823"/>
                </a:cubicBezTo>
                <a:cubicBezTo>
                  <a:pt x="1486084" y="4949375"/>
                  <a:pt x="1473364" y="5032887"/>
                  <a:pt x="1473364" y="5149031"/>
                </a:cubicBezTo>
                <a:cubicBezTo>
                  <a:pt x="1465068" y="5149031"/>
                  <a:pt x="1465068" y="5140735"/>
                  <a:pt x="1456219" y="5144606"/>
                </a:cubicBezTo>
                <a:cubicBezTo>
                  <a:pt x="1460643" y="5073814"/>
                  <a:pt x="1464515" y="5019614"/>
                  <a:pt x="1456219" y="4965967"/>
                </a:cubicBezTo>
                <a:cubicBezTo>
                  <a:pt x="1443498" y="4978687"/>
                  <a:pt x="1468939" y="5011871"/>
                  <a:pt x="1443498" y="5020167"/>
                </a:cubicBezTo>
                <a:cubicBezTo>
                  <a:pt x="1460643" y="5045055"/>
                  <a:pt x="1435202" y="5045055"/>
                  <a:pt x="1439074" y="5066071"/>
                </a:cubicBezTo>
                <a:cubicBezTo>
                  <a:pt x="1430778" y="5066071"/>
                  <a:pt x="1443498" y="5041183"/>
                  <a:pt x="1421929" y="5049479"/>
                </a:cubicBezTo>
                <a:cubicBezTo>
                  <a:pt x="1434649" y="5028463"/>
                  <a:pt x="1421929" y="5011871"/>
                  <a:pt x="1430225" y="4986983"/>
                </a:cubicBezTo>
                <a:cubicBezTo>
                  <a:pt x="1425800" y="4982559"/>
                  <a:pt x="1421929" y="4978687"/>
                  <a:pt x="1417504" y="4970391"/>
                </a:cubicBezTo>
                <a:cubicBezTo>
                  <a:pt x="1404784" y="4983111"/>
                  <a:pt x="1404784" y="5011871"/>
                  <a:pt x="1413080" y="5032887"/>
                </a:cubicBezTo>
                <a:cubicBezTo>
                  <a:pt x="1413080" y="5041183"/>
                  <a:pt x="1400359" y="5041183"/>
                  <a:pt x="1395935" y="5049479"/>
                </a:cubicBezTo>
                <a:cubicBezTo>
                  <a:pt x="1413080" y="5057775"/>
                  <a:pt x="1400359" y="5066071"/>
                  <a:pt x="1404231" y="5078792"/>
                </a:cubicBezTo>
                <a:cubicBezTo>
                  <a:pt x="1399806" y="5074367"/>
                  <a:pt x="1395935" y="5066071"/>
                  <a:pt x="1391510" y="5062200"/>
                </a:cubicBezTo>
                <a:cubicBezTo>
                  <a:pt x="1383214" y="5074920"/>
                  <a:pt x="1387086" y="5103679"/>
                  <a:pt x="1387086" y="5120271"/>
                </a:cubicBezTo>
                <a:cubicBezTo>
                  <a:pt x="1391510" y="5132992"/>
                  <a:pt x="1395382" y="5120271"/>
                  <a:pt x="1408102" y="5128567"/>
                </a:cubicBezTo>
                <a:cubicBezTo>
                  <a:pt x="1420823" y="5124143"/>
                  <a:pt x="1408102" y="5111975"/>
                  <a:pt x="1408102" y="5103679"/>
                </a:cubicBezTo>
                <a:cubicBezTo>
                  <a:pt x="1412527" y="5108104"/>
                  <a:pt x="1420823" y="5108104"/>
                  <a:pt x="1425247" y="5108104"/>
                </a:cubicBezTo>
                <a:cubicBezTo>
                  <a:pt x="1425247" y="5095384"/>
                  <a:pt x="1425247" y="5087088"/>
                  <a:pt x="1412527" y="5087088"/>
                </a:cubicBezTo>
                <a:cubicBezTo>
                  <a:pt x="1420823" y="5082663"/>
                  <a:pt x="1429672" y="5074367"/>
                  <a:pt x="1441839" y="5074367"/>
                </a:cubicBezTo>
                <a:cubicBezTo>
                  <a:pt x="1441839" y="5095384"/>
                  <a:pt x="1458984" y="5136863"/>
                  <a:pt x="1429119" y="5153455"/>
                </a:cubicBezTo>
                <a:cubicBezTo>
                  <a:pt x="1429119" y="5136863"/>
                  <a:pt x="1408102" y="5145159"/>
                  <a:pt x="1395382" y="5132439"/>
                </a:cubicBezTo>
                <a:cubicBezTo>
                  <a:pt x="1390957" y="5132439"/>
                  <a:pt x="1387086" y="5140735"/>
                  <a:pt x="1387086" y="5149031"/>
                </a:cubicBezTo>
                <a:cubicBezTo>
                  <a:pt x="1382661" y="5157327"/>
                  <a:pt x="1399806" y="5165623"/>
                  <a:pt x="1399806" y="5153455"/>
                </a:cubicBezTo>
                <a:cubicBezTo>
                  <a:pt x="1416951" y="5166176"/>
                  <a:pt x="1382661" y="5161751"/>
                  <a:pt x="1391510" y="5178343"/>
                </a:cubicBezTo>
                <a:cubicBezTo>
                  <a:pt x="1395935" y="5186639"/>
                  <a:pt x="1412527" y="5182768"/>
                  <a:pt x="1416951" y="5194935"/>
                </a:cubicBezTo>
                <a:cubicBezTo>
                  <a:pt x="1421376" y="5203231"/>
                  <a:pt x="1399806" y="5194935"/>
                  <a:pt x="1404231" y="5207656"/>
                </a:cubicBezTo>
                <a:cubicBezTo>
                  <a:pt x="1395935" y="5207656"/>
                  <a:pt x="1404231" y="5191064"/>
                  <a:pt x="1395935" y="5191064"/>
                </a:cubicBezTo>
                <a:cubicBezTo>
                  <a:pt x="1374918" y="5199360"/>
                  <a:pt x="1400359" y="5220376"/>
                  <a:pt x="1391510" y="5232544"/>
                </a:cubicBezTo>
                <a:cubicBezTo>
                  <a:pt x="1370494" y="5232544"/>
                  <a:pt x="1370494" y="5215952"/>
                  <a:pt x="1383214" y="5207656"/>
                </a:cubicBezTo>
                <a:cubicBezTo>
                  <a:pt x="1383214" y="5132992"/>
                  <a:pt x="1336757" y="5053904"/>
                  <a:pt x="1378790" y="4986983"/>
                </a:cubicBezTo>
                <a:cubicBezTo>
                  <a:pt x="1340628" y="4949375"/>
                  <a:pt x="1387086" y="4928911"/>
                  <a:pt x="1378790" y="4883007"/>
                </a:cubicBezTo>
                <a:cubicBezTo>
                  <a:pt x="1357773" y="4895727"/>
                  <a:pt x="1370494" y="4907895"/>
                  <a:pt x="1370494" y="4932783"/>
                </a:cubicBezTo>
                <a:cubicBezTo>
                  <a:pt x="1357773" y="4920062"/>
                  <a:pt x="1366069" y="4916191"/>
                  <a:pt x="1362198" y="4895174"/>
                </a:cubicBezTo>
                <a:cubicBezTo>
                  <a:pt x="1349477" y="4899599"/>
                  <a:pt x="1349477" y="4916191"/>
                  <a:pt x="1328461" y="4911766"/>
                </a:cubicBezTo>
                <a:cubicBezTo>
                  <a:pt x="1328461" y="4895174"/>
                  <a:pt x="1349477" y="4895174"/>
                  <a:pt x="1362198" y="4890750"/>
                </a:cubicBezTo>
                <a:cubicBezTo>
                  <a:pt x="1362198" y="4886325"/>
                  <a:pt x="1353902" y="4886325"/>
                  <a:pt x="1349477" y="4886325"/>
                </a:cubicBezTo>
                <a:cubicBezTo>
                  <a:pt x="1353902" y="4865309"/>
                  <a:pt x="1374918" y="4881901"/>
                  <a:pt x="1387639" y="4865309"/>
                </a:cubicBezTo>
                <a:cubicBezTo>
                  <a:pt x="1387639" y="4898493"/>
                  <a:pt x="1392063" y="4915085"/>
                  <a:pt x="1383214" y="4931677"/>
                </a:cubicBezTo>
                <a:cubicBezTo>
                  <a:pt x="1383214" y="4936101"/>
                  <a:pt x="1391510" y="4931677"/>
                  <a:pt x="1395935" y="4936101"/>
                </a:cubicBezTo>
                <a:cubicBezTo>
                  <a:pt x="1383214" y="4919509"/>
                  <a:pt x="1400359" y="4919509"/>
                  <a:pt x="1413080" y="4911213"/>
                </a:cubicBezTo>
                <a:cubicBezTo>
                  <a:pt x="1413080" y="4919509"/>
                  <a:pt x="1400359" y="4940525"/>
                  <a:pt x="1408655" y="4932229"/>
                </a:cubicBezTo>
                <a:cubicBezTo>
                  <a:pt x="1413080" y="4948821"/>
                  <a:pt x="1383214" y="4940525"/>
                  <a:pt x="1370494" y="4948821"/>
                </a:cubicBezTo>
                <a:cubicBezTo>
                  <a:pt x="1370494" y="4953246"/>
                  <a:pt x="1370494" y="4957117"/>
                  <a:pt x="1370494" y="4961542"/>
                </a:cubicBezTo>
                <a:cubicBezTo>
                  <a:pt x="1383214" y="4969838"/>
                  <a:pt x="1370494" y="4948821"/>
                  <a:pt x="1387639" y="4953246"/>
                </a:cubicBezTo>
                <a:cubicBezTo>
                  <a:pt x="1383214" y="4961542"/>
                  <a:pt x="1387639" y="4961542"/>
                  <a:pt x="1395935" y="4961542"/>
                </a:cubicBezTo>
                <a:cubicBezTo>
                  <a:pt x="1378790" y="4994726"/>
                  <a:pt x="1387639" y="5019614"/>
                  <a:pt x="1391510" y="5057222"/>
                </a:cubicBezTo>
                <a:cubicBezTo>
                  <a:pt x="1399806" y="5024038"/>
                  <a:pt x="1399806" y="5015742"/>
                  <a:pt x="1395935" y="4953246"/>
                </a:cubicBezTo>
                <a:cubicBezTo>
                  <a:pt x="1404231" y="4948821"/>
                  <a:pt x="1416951" y="4961542"/>
                  <a:pt x="1425247" y="4965967"/>
                </a:cubicBezTo>
                <a:cubicBezTo>
                  <a:pt x="1429672" y="4957671"/>
                  <a:pt x="1437968" y="4907895"/>
                  <a:pt x="1425247" y="4895174"/>
                </a:cubicBezTo>
                <a:cubicBezTo>
                  <a:pt x="1442392" y="4870287"/>
                  <a:pt x="1442392" y="4824382"/>
                  <a:pt x="1429672" y="4791198"/>
                </a:cubicBezTo>
                <a:cubicBezTo>
                  <a:pt x="1446817" y="4741422"/>
                  <a:pt x="1446817" y="4662334"/>
                  <a:pt x="1437968" y="4616430"/>
                </a:cubicBezTo>
                <a:cubicBezTo>
                  <a:pt x="1458984" y="4504158"/>
                  <a:pt x="1420823" y="4441662"/>
                  <a:pt x="1446264" y="4337685"/>
                </a:cubicBezTo>
                <a:cubicBezTo>
                  <a:pt x="1446264" y="4333261"/>
                  <a:pt x="1437968" y="4333261"/>
                  <a:pt x="1437968" y="4329389"/>
                </a:cubicBezTo>
                <a:cubicBezTo>
                  <a:pt x="1442392" y="4308373"/>
                  <a:pt x="1446264" y="4275189"/>
                  <a:pt x="1442392" y="4250301"/>
                </a:cubicBezTo>
                <a:cubicBezTo>
                  <a:pt x="1437968" y="4225413"/>
                  <a:pt x="1450688" y="4104845"/>
                  <a:pt x="1437968" y="4034053"/>
                </a:cubicBezTo>
                <a:cubicBezTo>
                  <a:pt x="1429672" y="3971557"/>
                  <a:pt x="1455113" y="3875876"/>
                  <a:pt x="1416951" y="3826100"/>
                </a:cubicBezTo>
                <a:cubicBezTo>
                  <a:pt x="1442392" y="3813380"/>
                  <a:pt x="1425247" y="3780196"/>
                  <a:pt x="1416951" y="3759733"/>
                </a:cubicBezTo>
                <a:cubicBezTo>
                  <a:pt x="1408655" y="3792916"/>
                  <a:pt x="1404231" y="3830525"/>
                  <a:pt x="1421376" y="3850988"/>
                </a:cubicBezTo>
                <a:cubicBezTo>
                  <a:pt x="1408655" y="3942244"/>
                  <a:pt x="1421376" y="4075533"/>
                  <a:pt x="1416951" y="4233709"/>
                </a:cubicBezTo>
                <a:cubicBezTo>
                  <a:pt x="1416951" y="4238134"/>
                  <a:pt x="1425247" y="4233709"/>
                  <a:pt x="1429672" y="4238134"/>
                </a:cubicBezTo>
                <a:cubicBezTo>
                  <a:pt x="1408655" y="4267446"/>
                  <a:pt x="1425247" y="4350406"/>
                  <a:pt x="1421376" y="4371422"/>
                </a:cubicBezTo>
                <a:cubicBezTo>
                  <a:pt x="1416951" y="4446086"/>
                  <a:pt x="1408655" y="4554486"/>
                  <a:pt x="1421376" y="4616983"/>
                </a:cubicBezTo>
                <a:cubicBezTo>
                  <a:pt x="1404231" y="4629703"/>
                  <a:pt x="1425800" y="4654591"/>
                  <a:pt x="1413080" y="4671183"/>
                </a:cubicBezTo>
                <a:cubicBezTo>
                  <a:pt x="1400359" y="4675608"/>
                  <a:pt x="1404784" y="4662887"/>
                  <a:pt x="1395935" y="4654591"/>
                </a:cubicBezTo>
                <a:cubicBezTo>
                  <a:pt x="1378790" y="4654591"/>
                  <a:pt x="1400359" y="4687775"/>
                  <a:pt x="1383214" y="4683904"/>
                </a:cubicBezTo>
                <a:cubicBezTo>
                  <a:pt x="1374918" y="4696624"/>
                  <a:pt x="1395935" y="4688328"/>
                  <a:pt x="1391510" y="4700496"/>
                </a:cubicBezTo>
                <a:cubicBezTo>
                  <a:pt x="1374365" y="4700496"/>
                  <a:pt x="1378790" y="4721512"/>
                  <a:pt x="1383214" y="4733680"/>
                </a:cubicBezTo>
                <a:cubicBezTo>
                  <a:pt x="1387639" y="4729255"/>
                  <a:pt x="1391510" y="4725384"/>
                  <a:pt x="1400359" y="4729255"/>
                </a:cubicBezTo>
                <a:cubicBezTo>
                  <a:pt x="1404784" y="4729255"/>
                  <a:pt x="1387639" y="4737551"/>
                  <a:pt x="1383214" y="4745847"/>
                </a:cubicBezTo>
                <a:cubicBezTo>
                  <a:pt x="1395935" y="4754143"/>
                  <a:pt x="1370494" y="4766863"/>
                  <a:pt x="1370494" y="4791751"/>
                </a:cubicBezTo>
                <a:cubicBezTo>
                  <a:pt x="1366069" y="4821064"/>
                  <a:pt x="1383214" y="4858119"/>
                  <a:pt x="1357773" y="4854248"/>
                </a:cubicBezTo>
                <a:cubicBezTo>
                  <a:pt x="1349477" y="4845952"/>
                  <a:pt x="1357773" y="4824935"/>
                  <a:pt x="1336757" y="4837656"/>
                </a:cubicBezTo>
                <a:cubicBezTo>
                  <a:pt x="1353902" y="4783455"/>
                  <a:pt x="1336757" y="4762992"/>
                  <a:pt x="1353902" y="4704367"/>
                </a:cubicBezTo>
                <a:cubicBezTo>
                  <a:pt x="1341181" y="4704367"/>
                  <a:pt x="1332885" y="4708792"/>
                  <a:pt x="1324589" y="4717088"/>
                </a:cubicBezTo>
                <a:cubicBezTo>
                  <a:pt x="1324589" y="4729808"/>
                  <a:pt x="1341734" y="4725384"/>
                  <a:pt x="1345606" y="4733680"/>
                </a:cubicBezTo>
                <a:cubicBezTo>
                  <a:pt x="1345606" y="4741975"/>
                  <a:pt x="1328461" y="4741975"/>
                  <a:pt x="1320165" y="4754696"/>
                </a:cubicBezTo>
                <a:cubicBezTo>
                  <a:pt x="1328461" y="4796176"/>
                  <a:pt x="1315740" y="4812768"/>
                  <a:pt x="1320165" y="4850376"/>
                </a:cubicBezTo>
                <a:cubicBezTo>
                  <a:pt x="1315740" y="4842080"/>
                  <a:pt x="1315740" y="4845952"/>
                  <a:pt x="1307444" y="4850376"/>
                </a:cubicBezTo>
                <a:cubicBezTo>
                  <a:pt x="1315740" y="4866968"/>
                  <a:pt x="1315740" y="4866968"/>
                  <a:pt x="1307444" y="4883560"/>
                </a:cubicBezTo>
                <a:cubicBezTo>
                  <a:pt x="1303020" y="4896280"/>
                  <a:pt x="1336757" y="4904576"/>
                  <a:pt x="1315740" y="4908448"/>
                </a:cubicBezTo>
                <a:cubicBezTo>
                  <a:pt x="1315740" y="4900152"/>
                  <a:pt x="1294724" y="4900152"/>
                  <a:pt x="1286428" y="4891856"/>
                </a:cubicBezTo>
                <a:cubicBezTo>
                  <a:pt x="1303573" y="4883560"/>
                  <a:pt x="1299148" y="4854248"/>
                  <a:pt x="1303573" y="4833784"/>
                </a:cubicBezTo>
                <a:cubicBezTo>
                  <a:pt x="1286428" y="4850376"/>
                  <a:pt x="1303573" y="4804472"/>
                  <a:pt x="1295277" y="4796176"/>
                </a:cubicBezTo>
                <a:cubicBezTo>
                  <a:pt x="1303573" y="4796176"/>
                  <a:pt x="1307997" y="4796176"/>
                  <a:pt x="1307997" y="4791751"/>
                </a:cubicBezTo>
                <a:cubicBezTo>
                  <a:pt x="1316293" y="4779031"/>
                  <a:pt x="1295277" y="4787327"/>
                  <a:pt x="1299702" y="4775159"/>
                </a:cubicBezTo>
                <a:cubicBezTo>
                  <a:pt x="1312422" y="4775159"/>
                  <a:pt x="1307997" y="4770735"/>
                  <a:pt x="1299702" y="4770735"/>
                </a:cubicBezTo>
                <a:cubicBezTo>
                  <a:pt x="1304126" y="4766310"/>
                  <a:pt x="1307997" y="4762439"/>
                  <a:pt x="1312422" y="4762439"/>
                </a:cubicBezTo>
                <a:cubicBezTo>
                  <a:pt x="1312422" y="4754143"/>
                  <a:pt x="1304126" y="4754143"/>
                  <a:pt x="1299702" y="4749718"/>
                </a:cubicBezTo>
                <a:cubicBezTo>
                  <a:pt x="1304126" y="4741422"/>
                  <a:pt x="1307997" y="4741422"/>
                  <a:pt x="1312422" y="4741422"/>
                </a:cubicBezTo>
                <a:cubicBezTo>
                  <a:pt x="1312422" y="4716534"/>
                  <a:pt x="1312422" y="4666759"/>
                  <a:pt x="1316846" y="4637446"/>
                </a:cubicBezTo>
                <a:cubicBezTo>
                  <a:pt x="1316846" y="4624726"/>
                  <a:pt x="1304126" y="4629150"/>
                  <a:pt x="1299702" y="4620854"/>
                </a:cubicBezTo>
                <a:cubicBezTo>
                  <a:pt x="1295277" y="4625279"/>
                  <a:pt x="1282556" y="4645742"/>
                  <a:pt x="1295277" y="4650167"/>
                </a:cubicBezTo>
                <a:cubicBezTo>
                  <a:pt x="1278132" y="4696071"/>
                  <a:pt x="1290852" y="4724830"/>
                  <a:pt x="1278132" y="4775159"/>
                </a:cubicBezTo>
                <a:cubicBezTo>
                  <a:pt x="1273708" y="4783455"/>
                  <a:pt x="1278132" y="4787880"/>
                  <a:pt x="1290852" y="4787880"/>
                </a:cubicBezTo>
                <a:cubicBezTo>
                  <a:pt x="1273708" y="4800600"/>
                  <a:pt x="1269836" y="4812768"/>
                  <a:pt x="1282556" y="4829360"/>
                </a:cubicBezTo>
                <a:cubicBezTo>
                  <a:pt x="1269836" y="4850376"/>
                  <a:pt x="1240524" y="4900152"/>
                  <a:pt x="1274261" y="4908448"/>
                </a:cubicBezTo>
                <a:cubicBezTo>
                  <a:pt x="1248820" y="4946056"/>
                  <a:pt x="1265965" y="4979240"/>
                  <a:pt x="1244948" y="5016849"/>
                </a:cubicBezTo>
                <a:cubicBezTo>
                  <a:pt x="1244948" y="5025145"/>
                  <a:pt x="1262093" y="5021273"/>
                  <a:pt x="1257669" y="5033441"/>
                </a:cubicBezTo>
                <a:cubicBezTo>
                  <a:pt x="1236652" y="5029016"/>
                  <a:pt x="1244948" y="5054457"/>
                  <a:pt x="1240524" y="5066624"/>
                </a:cubicBezTo>
                <a:cubicBezTo>
                  <a:pt x="1261540" y="5066624"/>
                  <a:pt x="1244948" y="5058328"/>
                  <a:pt x="1248820" y="5045608"/>
                </a:cubicBezTo>
                <a:cubicBezTo>
                  <a:pt x="1253244" y="5037312"/>
                  <a:pt x="1265965" y="5041183"/>
                  <a:pt x="1265965" y="5037312"/>
                </a:cubicBezTo>
                <a:cubicBezTo>
                  <a:pt x="1265965" y="5045608"/>
                  <a:pt x="1257669" y="5074920"/>
                  <a:pt x="1270389" y="5091512"/>
                </a:cubicBezTo>
                <a:cubicBezTo>
                  <a:pt x="1265965" y="5099808"/>
                  <a:pt x="1257669" y="5099808"/>
                  <a:pt x="1249373" y="5099808"/>
                </a:cubicBezTo>
                <a:cubicBezTo>
                  <a:pt x="1244948" y="5087088"/>
                  <a:pt x="1249373" y="5087088"/>
                  <a:pt x="1249373" y="5070496"/>
                </a:cubicBezTo>
                <a:cubicBezTo>
                  <a:pt x="1232228" y="5083216"/>
                  <a:pt x="1241077" y="5108104"/>
                  <a:pt x="1236652" y="5132992"/>
                </a:cubicBezTo>
                <a:cubicBezTo>
                  <a:pt x="1253797" y="5128567"/>
                  <a:pt x="1244948" y="5111975"/>
                  <a:pt x="1253797" y="5103679"/>
                </a:cubicBezTo>
                <a:cubicBezTo>
                  <a:pt x="1274814" y="5128567"/>
                  <a:pt x="1249373" y="5145159"/>
                  <a:pt x="1262093" y="5178343"/>
                </a:cubicBezTo>
                <a:cubicBezTo>
                  <a:pt x="1274814" y="5182768"/>
                  <a:pt x="1270389" y="5165623"/>
                  <a:pt x="1287534" y="5170047"/>
                </a:cubicBezTo>
                <a:cubicBezTo>
                  <a:pt x="1283110" y="5182768"/>
                  <a:pt x="1283110" y="5191064"/>
                  <a:pt x="1295830" y="5191064"/>
                </a:cubicBezTo>
                <a:cubicBezTo>
                  <a:pt x="1270389" y="5203784"/>
                  <a:pt x="1274814" y="5236968"/>
                  <a:pt x="1283110" y="5257432"/>
                </a:cubicBezTo>
                <a:cubicBezTo>
                  <a:pt x="1262093" y="5323799"/>
                  <a:pt x="1274814" y="5457088"/>
                  <a:pt x="1257669" y="5498568"/>
                </a:cubicBezTo>
                <a:cubicBezTo>
                  <a:pt x="1240524" y="5490272"/>
                  <a:pt x="1249373" y="5485847"/>
                  <a:pt x="1236652" y="5469255"/>
                </a:cubicBezTo>
                <a:cubicBezTo>
                  <a:pt x="1241077" y="5473680"/>
                  <a:pt x="1244948" y="5477551"/>
                  <a:pt x="1249373" y="5477551"/>
                </a:cubicBezTo>
                <a:cubicBezTo>
                  <a:pt x="1253797" y="5394592"/>
                  <a:pt x="1253797" y="5348687"/>
                  <a:pt x="1262093" y="5269599"/>
                </a:cubicBezTo>
                <a:cubicBezTo>
                  <a:pt x="1257669" y="5265174"/>
                  <a:pt x="1249373" y="5265174"/>
                  <a:pt x="1241077" y="5261303"/>
                </a:cubicBezTo>
                <a:cubicBezTo>
                  <a:pt x="1258222" y="5253007"/>
                  <a:pt x="1236652" y="5231991"/>
                  <a:pt x="1258222" y="5231991"/>
                </a:cubicBezTo>
                <a:cubicBezTo>
                  <a:pt x="1262646" y="5244711"/>
                  <a:pt x="1249926" y="5244711"/>
                  <a:pt x="1253797" y="5253007"/>
                </a:cubicBezTo>
                <a:cubicBezTo>
                  <a:pt x="1270942" y="5244711"/>
                  <a:pt x="1262093" y="5223695"/>
                  <a:pt x="1266518" y="5194935"/>
                </a:cubicBezTo>
                <a:cubicBezTo>
                  <a:pt x="1258222" y="5203231"/>
                  <a:pt x="1249373" y="5207656"/>
                  <a:pt x="1249373" y="5224248"/>
                </a:cubicBezTo>
                <a:cubicBezTo>
                  <a:pt x="1232228" y="5203231"/>
                  <a:pt x="1253797" y="5166176"/>
                  <a:pt x="1241077" y="5141288"/>
                </a:cubicBezTo>
                <a:cubicBezTo>
                  <a:pt x="1220060" y="5149584"/>
                  <a:pt x="1236652" y="5166176"/>
                  <a:pt x="1236652" y="5182768"/>
                </a:cubicBezTo>
                <a:cubicBezTo>
                  <a:pt x="1215636" y="5166176"/>
                  <a:pt x="1232228" y="5236968"/>
                  <a:pt x="1232228" y="5240840"/>
                </a:cubicBezTo>
                <a:cubicBezTo>
                  <a:pt x="1232228" y="5270152"/>
                  <a:pt x="1202915" y="5298912"/>
                  <a:pt x="1223932" y="5315503"/>
                </a:cubicBezTo>
                <a:cubicBezTo>
                  <a:pt x="1198491" y="5381871"/>
                  <a:pt x="1181899" y="5469255"/>
                  <a:pt x="1202915" y="5536176"/>
                </a:cubicBezTo>
                <a:cubicBezTo>
                  <a:pt x="1194619" y="5523456"/>
                  <a:pt x="1190195" y="5536176"/>
                  <a:pt x="1194619" y="5548896"/>
                </a:cubicBezTo>
                <a:cubicBezTo>
                  <a:pt x="1194619" y="5557192"/>
                  <a:pt x="1199044" y="5553321"/>
                  <a:pt x="1202915" y="5553321"/>
                </a:cubicBezTo>
                <a:cubicBezTo>
                  <a:pt x="1194619" y="5569913"/>
                  <a:pt x="1211211" y="5569913"/>
                  <a:pt x="1202915" y="5578209"/>
                </a:cubicBezTo>
                <a:cubicBezTo>
                  <a:pt x="1190195" y="5582634"/>
                  <a:pt x="1198491" y="5569913"/>
                  <a:pt x="1194619" y="5561617"/>
                </a:cubicBezTo>
                <a:cubicBezTo>
                  <a:pt x="1186323" y="5578209"/>
                  <a:pt x="1194619" y="5611393"/>
                  <a:pt x="1173603" y="5615817"/>
                </a:cubicBezTo>
                <a:cubicBezTo>
                  <a:pt x="1156458" y="5545025"/>
                  <a:pt x="1194619" y="5499121"/>
                  <a:pt x="1178027" y="5449345"/>
                </a:cubicBezTo>
                <a:cubicBezTo>
                  <a:pt x="1186323" y="5324352"/>
                  <a:pt x="1190748" y="5108104"/>
                  <a:pt x="1195172" y="5016849"/>
                </a:cubicBezTo>
                <a:cubicBezTo>
                  <a:pt x="1182452" y="5021273"/>
                  <a:pt x="1186876" y="4991961"/>
                  <a:pt x="1178027" y="4987536"/>
                </a:cubicBezTo>
                <a:cubicBezTo>
                  <a:pt x="1178027" y="4979240"/>
                  <a:pt x="1190748" y="4987536"/>
                  <a:pt x="1195172" y="4983111"/>
                </a:cubicBezTo>
                <a:cubicBezTo>
                  <a:pt x="1195172" y="4974816"/>
                  <a:pt x="1195172" y="4962095"/>
                  <a:pt x="1195172" y="4949928"/>
                </a:cubicBezTo>
                <a:cubicBezTo>
                  <a:pt x="1182452" y="4970944"/>
                  <a:pt x="1186876" y="4949928"/>
                  <a:pt x="1178027" y="4954352"/>
                </a:cubicBezTo>
                <a:cubicBezTo>
                  <a:pt x="1169731" y="4949928"/>
                  <a:pt x="1186323" y="4941632"/>
                  <a:pt x="1195172" y="4946056"/>
                </a:cubicBezTo>
                <a:cubicBezTo>
                  <a:pt x="1195172" y="4933336"/>
                  <a:pt x="1195172" y="4925040"/>
                  <a:pt x="1199597" y="4921168"/>
                </a:cubicBezTo>
                <a:cubicBezTo>
                  <a:pt x="1186876" y="4916744"/>
                  <a:pt x="1186876" y="4929464"/>
                  <a:pt x="1174156" y="4925593"/>
                </a:cubicBezTo>
                <a:cubicBezTo>
                  <a:pt x="1195172" y="4909001"/>
                  <a:pt x="1165860" y="4904576"/>
                  <a:pt x="1178580" y="4887984"/>
                </a:cubicBezTo>
                <a:cubicBezTo>
                  <a:pt x="1186876" y="4892409"/>
                  <a:pt x="1186876" y="4896280"/>
                  <a:pt x="1183005" y="4900705"/>
                </a:cubicBezTo>
                <a:cubicBezTo>
                  <a:pt x="1187429" y="4896280"/>
                  <a:pt x="1191301" y="4887984"/>
                  <a:pt x="1200150" y="4896280"/>
                </a:cubicBezTo>
                <a:cubicBezTo>
                  <a:pt x="1204574" y="4879688"/>
                  <a:pt x="1204574" y="4879688"/>
                  <a:pt x="1204574" y="4866968"/>
                </a:cubicBezTo>
                <a:cubicBezTo>
                  <a:pt x="1204574" y="4862543"/>
                  <a:pt x="1200150" y="4854248"/>
                  <a:pt x="1187429" y="4854248"/>
                </a:cubicBezTo>
                <a:cubicBezTo>
                  <a:pt x="1187429" y="4841527"/>
                  <a:pt x="1195725" y="4858672"/>
                  <a:pt x="1204574" y="4849823"/>
                </a:cubicBezTo>
                <a:cubicBezTo>
                  <a:pt x="1200150" y="4833231"/>
                  <a:pt x="1183558" y="4845399"/>
                  <a:pt x="1183558" y="4824935"/>
                </a:cubicBezTo>
                <a:cubicBezTo>
                  <a:pt x="1187983" y="4816639"/>
                  <a:pt x="1200703" y="4820511"/>
                  <a:pt x="1204574" y="4816639"/>
                </a:cubicBezTo>
                <a:cubicBezTo>
                  <a:pt x="1208999" y="4783455"/>
                  <a:pt x="1204574" y="4770735"/>
                  <a:pt x="1208999" y="4750271"/>
                </a:cubicBezTo>
                <a:cubicBezTo>
                  <a:pt x="1196278" y="4754696"/>
                  <a:pt x="1204574" y="4783455"/>
                  <a:pt x="1196278" y="4796176"/>
                </a:cubicBezTo>
                <a:cubicBezTo>
                  <a:pt x="1179133" y="4791751"/>
                  <a:pt x="1187983" y="4775159"/>
                  <a:pt x="1196278" y="4766863"/>
                </a:cubicBezTo>
                <a:cubicBezTo>
                  <a:pt x="1179133" y="4762439"/>
                  <a:pt x="1191854" y="4758567"/>
                  <a:pt x="1183558" y="4745847"/>
                </a:cubicBezTo>
                <a:cubicBezTo>
                  <a:pt x="1179133" y="4758567"/>
                  <a:pt x="1166413" y="4750271"/>
                  <a:pt x="1175262" y="4775159"/>
                </a:cubicBezTo>
                <a:cubicBezTo>
                  <a:pt x="1149821" y="4754143"/>
                  <a:pt x="1175262" y="4720959"/>
                  <a:pt x="1166966" y="4683904"/>
                </a:cubicBezTo>
                <a:cubicBezTo>
                  <a:pt x="1154246" y="4683904"/>
                  <a:pt x="1154246" y="4696624"/>
                  <a:pt x="1137654" y="4692200"/>
                </a:cubicBezTo>
                <a:cubicBezTo>
                  <a:pt x="1137654" y="4704920"/>
                  <a:pt x="1137654" y="4713216"/>
                  <a:pt x="1137654" y="4725384"/>
                </a:cubicBezTo>
                <a:cubicBezTo>
                  <a:pt x="1142078" y="4733680"/>
                  <a:pt x="1145950" y="4712663"/>
                  <a:pt x="1154799" y="4725384"/>
                </a:cubicBezTo>
                <a:cubicBezTo>
                  <a:pt x="1163095" y="4750271"/>
                  <a:pt x="1146503" y="4766863"/>
                  <a:pt x="1154799" y="4783455"/>
                </a:cubicBezTo>
                <a:cubicBezTo>
                  <a:pt x="1142078" y="4796176"/>
                  <a:pt x="1150374" y="4750271"/>
                  <a:pt x="1137654" y="4750271"/>
                </a:cubicBezTo>
                <a:cubicBezTo>
                  <a:pt x="1129358" y="4771288"/>
                  <a:pt x="1142078" y="4791751"/>
                  <a:pt x="1133229" y="4808343"/>
                </a:cubicBezTo>
                <a:cubicBezTo>
                  <a:pt x="1133229" y="4812768"/>
                  <a:pt x="1145950" y="4812768"/>
                  <a:pt x="1145950" y="4808343"/>
                </a:cubicBezTo>
                <a:cubicBezTo>
                  <a:pt x="1154246" y="4816639"/>
                  <a:pt x="1145950" y="4829360"/>
                  <a:pt x="1145950" y="4841527"/>
                </a:cubicBezTo>
                <a:cubicBezTo>
                  <a:pt x="1141525" y="4837103"/>
                  <a:pt x="1141525" y="4833231"/>
                  <a:pt x="1137654" y="4828807"/>
                </a:cubicBezTo>
                <a:cubicBezTo>
                  <a:pt x="1116637" y="4841527"/>
                  <a:pt x="1158670" y="4874711"/>
                  <a:pt x="1133229" y="4866415"/>
                </a:cubicBezTo>
                <a:cubicBezTo>
                  <a:pt x="1133229" y="4874711"/>
                  <a:pt x="1145950" y="4870839"/>
                  <a:pt x="1150374" y="4870839"/>
                </a:cubicBezTo>
                <a:cubicBezTo>
                  <a:pt x="1142078" y="4887431"/>
                  <a:pt x="1145950" y="4912319"/>
                  <a:pt x="1145950" y="4933336"/>
                </a:cubicBezTo>
                <a:cubicBezTo>
                  <a:pt x="1137654" y="4933336"/>
                  <a:pt x="1133229" y="4928911"/>
                  <a:pt x="1128805" y="4928911"/>
                </a:cubicBezTo>
                <a:cubicBezTo>
                  <a:pt x="1120509" y="4928911"/>
                  <a:pt x="1128805" y="4941632"/>
                  <a:pt x="1120509" y="4945503"/>
                </a:cubicBezTo>
                <a:cubicBezTo>
                  <a:pt x="1128805" y="4949928"/>
                  <a:pt x="1133229" y="4962095"/>
                  <a:pt x="1141525" y="4966520"/>
                </a:cubicBezTo>
                <a:cubicBezTo>
                  <a:pt x="1141525" y="4979240"/>
                  <a:pt x="1137101" y="4970944"/>
                  <a:pt x="1133229" y="4970944"/>
                </a:cubicBezTo>
                <a:cubicBezTo>
                  <a:pt x="1158670" y="5008553"/>
                  <a:pt x="1124933" y="5058328"/>
                  <a:pt x="1137654" y="5095937"/>
                </a:cubicBezTo>
                <a:cubicBezTo>
                  <a:pt x="1129358" y="5095937"/>
                  <a:pt x="1129358" y="5100361"/>
                  <a:pt x="1124933" y="5104233"/>
                </a:cubicBezTo>
                <a:cubicBezTo>
                  <a:pt x="1116637" y="5099808"/>
                  <a:pt x="1112213" y="5095937"/>
                  <a:pt x="1103917" y="5091512"/>
                </a:cubicBezTo>
                <a:cubicBezTo>
                  <a:pt x="1091196" y="5099808"/>
                  <a:pt x="1095621" y="5154009"/>
                  <a:pt x="1108341" y="5149584"/>
                </a:cubicBezTo>
                <a:cubicBezTo>
                  <a:pt x="1108341" y="5149584"/>
                  <a:pt x="1100045" y="5145159"/>
                  <a:pt x="1100045" y="5149584"/>
                </a:cubicBezTo>
                <a:cubicBezTo>
                  <a:pt x="1079029" y="5220376"/>
                  <a:pt x="1095621" y="5332648"/>
                  <a:pt x="1095621" y="5448792"/>
                </a:cubicBezTo>
                <a:cubicBezTo>
                  <a:pt x="1082900" y="5444367"/>
                  <a:pt x="1095621" y="5411184"/>
                  <a:pt x="1074604" y="5419480"/>
                </a:cubicBezTo>
                <a:cubicBezTo>
                  <a:pt x="1070180" y="5406759"/>
                  <a:pt x="1082900" y="5411184"/>
                  <a:pt x="1087325" y="5406759"/>
                </a:cubicBezTo>
                <a:cubicBezTo>
                  <a:pt x="1082900" y="5394038"/>
                  <a:pt x="1074604" y="5381871"/>
                  <a:pt x="1070180" y="5369150"/>
                </a:cubicBezTo>
                <a:cubicBezTo>
                  <a:pt x="1074604" y="5364726"/>
                  <a:pt x="1074604" y="5356430"/>
                  <a:pt x="1082900" y="5348134"/>
                </a:cubicBezTo>
                <a:cubicBezTo>
                  <a:pt x="1070180" y="5269046"/>
                  <a:pt x="1095621" y="5169494"/>
                  <a:pt x="1053588" y="5098702"/>
                </a:cubicBezTo>
                <a:cubicBezTo>
                  <a:pt x="1061884" y="5077686"/>
                  <a:pt x="1058012" y="5052798"/>
                  <a:pt x="1049163" y="5036206"/>
                </a:cubicBezTo>
                <a:cubicBezTo>
                  <a:pt x="1061884" y="5015189"/>
                  <a:pt x="1061884" y="4990301"/>
                  <a:pt x="1061884" y="4965413"/>
                </a:cubicBezTo>
                <a:cubicBezTo>
                  <a:pt x="1061884" y="4861437"/>
                  <a:pt x="1053588" y="4719853"/>
                  <a:pt x="1053588" y="4603709"/>
                </a:cubicBezTo>
                <a:cubicBezTo>
                  <a:pt x="1040867" y="4599285"/>
                  <a:pt x="1040867" y="4608134"/>
                  <a:pt x="1032571" y="4612005"/>
                </a:cubicBezTo>
                <a:cubicBezTo>
                  <a:pt x="1032571" y="4620301"/>
                  <a:pt x="1053588" y="4607581"/>
                  <a:pt x="1049716" y="4624726"/>
                </a:cubicBezTo>
                <a:cubicBezTo>
                  <a:pt x="1041420" y="4624726"/>
                  <a:pt x="1041420" y="4620301"/>
                  <a:pt x="1032571" y="4620301"/>
                </a:cubicBezTo>
                <a:cubicBezTo>
                  <a:pt x="1024275" y="4624726"/>
                  <a:pt x="1036996" y="4633022"/>
                  <a:pt x="1032571" y="4649614"/>
                </a:cubicBezTo>
                <a:cubicBezTo>
                  <a:pt x="1036996" y="4645189"/>
                  <a:pt x="1040867" y="4641318"/>
                  <a:pt x="1049716" y="4645189"/>
                </a:cubicBezTo>
                <a:cubicBezTo>
                  <a:pt x="1045292" y="4649614"/>
                  <a:pt x="1041420" y="4653485"/>
                  <a:pt x="1028700" y="4649614"/>
                </a:cubicBezTo>
                <a:cubicBezTo>
                  <a:pt x="1033124" y="4657910"/>
                  <a:pt x="1033124" y="4662334"/>
                  <a:pt x="1033124" y="4670630"/>
                </a:cubicBezTo>
                <a:cubicBezTo>
                  <a:pt x="1020404" y="4675054"/>
                  <a:pt x="1024828" y="4675054"/>
                  <a:pt x="1012108" y="4678926"/>
                </a:cubicBezTo>
                <a:cubicBezTo>
                  <a:pt x="999387" y="4666206"/>
                  <a:pt x="1020404" y="4662334"/>
                  <a:pt x="1016533" y="4649614"/>
                </a:cubicBezTo>
                <a:cubicBezTo>
                  <a:pt x="1012108" y="4649614"/>
                  <a:pt x="1016533" y="4654038"/>
                  <a:pt x="1012108" y="4654038"/>
                </a:cubicBezTo>
                <a:cubicBezTo>
                  <a:pt x="1007683" y="4654038"/>
                  <a:pt x="1012108" y="4641318"/>
                  <a:pt x="1003812" y="4641318"/>
                </a:cubicBezTo>
                <a:cubicBezTo>
                  <a:pt x="999387" y="4654038"/>
                  <a:pt x="986667" y="4691093"/>
                  <a:pt x="999387" y="4695518"/>
                </a:cubicBezTo>
                <a:cubicBezTo>
                  <a:pt x="982242" y="4724830"/>
                  <a:pt x="982242" y="4761886"/>
                  <a:pt x="986667" y="4791198"/>
                </a:cubicBezTo>
                <a:cubicBezTo>
                  <a:pt x="986667" y="4786774"/>
                  <a:pt x="1007683" y="4774606"/>
                  <a:pt x="991092" y="4774606"/>
                </a:cubicBezTo>
                <a:cubicBezTo>
                  <a:pt x="995516" y="4761886"/>
                  <a:pt x="1024828" y="4761886"/>
                  <a:pt x="1033124" y="4770182"/>
                </a:cubicBezTo>
                <a:cubicBezTo>
                  <a:pt x="1033124" y="4778478"/>
                  <a:pt x="1024828" y="4774606"/>
                  <a:pt x="1015979" y="4774606"/>
                </a:cubicBezTo>
                <a:cubicBezTo>
                  <a:pt x="1024275" y="4779031"/>
                  <a:pt x="1033124" y="4782902"/>
                  <a:pt x="1036996" y="4791198"/>
                </a:cubicBezTo>
                <a:cubicBezTo>
                  <a:pt x="1028700" y="4795623"/>
                  <a:pt x="998834" y="4791198"/>
                  <a:pt x="998834" y="4812215"/>
                </a:cubicBezTo>
                <a:cubicBezTo>
                  <a:pt x="998834" y="4820511"/>
                  <a:pt x="1007130" y="4820511"/>
                  <a:pt x="1011555" y="4820511"/>
                </a:cubicBezTo>
                <a:cubicBezTo>
                  <a:pt x="1007130" y="4828807"/>
                  <a:pt x="1003259" y="4845399"/>
                  <a:pt x="994410" y="4837103"/>
                </a:cubicBezTo>
                <a:cubicBezTo>
                  <a:pt x="989985" y="4845399"/>
                  <a:pt x="989985" y="4853695"/>
                  <a:pt x="998834" y="4853695"/>
                </a:cubicBezTo>
                <a:cubicBezTo>
                  <a:pt x="956802" y="4928358"/>
                  <a:pt x="973393" y="5024038"/>
                  <a:pt x="956802" y="5119718"/>
                </a:cubicBezTo>
                <a:cubicBezTo>
                  <a:pt x="956802" y="5124143"/>
                  <a:pt x="965097" y="5124143"/>
                  <a:pt x="969522" y="5124143"/>
                </a:cubicBezTo>
                <a:cubicBezTo>
                  <a:pt x="956802" y="5145159"/>
                  <a:pt x="940210" y="5190511"/>
                  <a:pt x="956802" y="5211527"/>
                </a:cubicBezTo>
                <a:cubicBezTo>
                  <a:pt x="931361" y="5244711"/>
                  <a:pt x="944081" y="5294487"/>
                  <a:pt x="935785" y="5319928"/>
                </a:cubicBezTo>
                <a:cubicBezTo>
                  <a:pt x="923065" y="5315503"/>
                  <a:pt x="927489" y="5324352"/>
                  <a:pt x="910344" y="5332648"/>
                </a:cubicBezTo>
                <a:cubicBezTo>
                  <a:pt x="914769" y="5328224"/>
                  <a:pt x="914769" y="5316056"/>
                  <a:pt x="914769" y="5307760"/>
                </a:cubicBezTo>
                <a:cubicBezTo>
                  <a:pt x="910344" y="5307760"/>
                  <a:pt x="906473" y="5307760"/>
                  <a:pt x="902048" y="5312185"/>
                </a:cubicBezTo>
                <a:cubicBezTo>
                  <a:pt x="897624" y="5307760"/>
                  <a:pt x="902048" y="5291168"/>
                  <a:pt x="893752" y="5282873"/>
                </a:cubicBezTo>
                <a:cubicBezTo>
                  <a:pt x="906473" y="5287297"/>
                  <a:pt x="906473" y="5278448"/>
                  <a:pt x="914769" y="5278448"/>
                </a:cubicBezTo>
                <a:cubicBezTo>
                  <a:pt x="914769" y="5257432"/>
                  <a:pt x="906473" y="5245264"/>
                  <a:pt x="902048" y="5215952"/>
                </a:cubicBezTo>
                <a:cubicBezTo>
                  <a:pt x="884903" y="5224248"/>
                  <a:pt x="893752" y="5228672"/>
                  <a:pt x="876607" y="5220376"/>
                </a:cubicBezTo>
                <a:cubicBezTo>
                  <a:pt x="847295" y="5245264"/>
                  <a:pt x="884903" y="5270152"/>
                  <a:pt x="855591" y="5286744"/>
                </a:cubicBezTo>
                <a:cubicBezTo>
                  <a:pt x="860015" y="5295040"/>
                  <a:pt x="868311" y="5299464"/>
                  <a:pt x="863887" y="5311632"/>
                </a:cubicBezTo>
                <a:cubicBezTo>
                  <a:pt x="842870" y="5303336"/>
                  <a:pt x="851166" y="5332648"/>
                  <a:pt x="846742" y="5344816"/>
                </a:cubicBezTo>
                <a:cubicBezTo>
                  <a:pt x="829597" y="5170047"/>
                  <a:pt x="872183" y="5028463"/>
                  <a:pt x="851166" y="4891303"/>
                </a:cubicBezTo>
                <a:cubicBezTo>
                  <a:pt x="859462" y="4878582"/>
                  <a:pt x="863887" y="4837103"/>
                  <a:pt x="859462" y="4824935"/>
                </a:cubicBezTo>
                <a:cubicBezTo>
                  <a:pt x="846742" y="4829360"/>
                  <a:pt x="842317" y="4841527"/>
                  <a:pt x="842317" y="4858119"/>
                </a:cubicBezTo>
                <a:cubicBezTo>
                  <a:pt x="829597" y="4858119"/>
                  <a:pt x="825172" y="4866415"/>
                  <a:pt x="816876" y="4858119"/>
                </a:cubicBezTo>
                <a:cubicBezTo>
                  <a:pt x="821301" y="4837103"/>
                  <a:pt x="808580" y="4837103"/>
                  <a:pt x="808580" y="4820511"/>
                </a:cubicBezTo>
                <a:cubicBezTo>
                  <a:pt x="800284" y="4816086"/>
                  <a:pt x="800284" y="4828807"/>
                  <a:pt x="791435" y="4824935"/>
                </a:cubicBezTo>
                <a:cubicBezTo>
                  <a:pt x="791435" y="4816639"/>
                  <a:pt x="804156" y="4808343"/>
                  <a:pt x="812452" y="4816639"/>
                </a:cubicBezTo>
                <a:cubicBezTo>
                  <a:pt x="816876" y="4791751"/>
                  <a:pt x="825172" y="4779031"/>
                  <a:pt x="816876" y="4750271"/>
                </a:cubicBezTo>
                <a:cubicBezTo>
                  <a:pt x="812452" y="4745847"/>
                  <a:pt x="808580" y="4750271"/>
                  <a:pt x="808580" y="4754696"/>
                </a:cubicBezTo>
                <a:cubicBezTo>
                  <a:pt x="800284" y="4754696"/>
                  <a:pt x="795860" y="4741975"/>
                  <a:pt x="795860" y="4729808"/>
                </a:cubicBezTo>
                <a:cubicBezTo>
                  <a:pt x="813005" y="4721512"/>
                  <a:pt x="804156" y="4738104"/>
                  <a:pt x="816876" y="4738104"/>
                </a:cubicBezTo>
                <a:cubicBezTo>
                  <a:pt x="825172" y="4729808"/>
                  <a:pt x="812452" y="4708792"/>
                  <a:pt x="816876" y="4692200"/>
                </a:cubicBezTo>
                <a:cubicBezTo>
                  <a:pt x="812452" y="4692200"/>
                  <a:pt x="812452" y="4700496"/>
                  <a:pt x="812452" y="4708792"/>
                </a:cubicBezTo>
                <a:cubicBezTo>
                  <a:pt x="804156" y="4713216"/>
                  <a:pt x="804156" y="4704367"/>
                  <a:pt x="791435" y="4704367"/>
                </a:cubicBezTo>
                <a:cubicBezTo>
                  <a:pt x="799731" y="4696071"/>
                  <a:pt x="820748" y="4658463"/>
                  <a:pt x="795860" y="4654591"/>
                </a:cubicBezTo>
                <a:cubicBezTo>
                  <a:pt x="800284" y="4650167"/>
                  <a:pt x="808580" y="4633575"/>
                  <a:pt x="800284" y="4633575"/>
                </a:cubicBezTo>
                <a:cubicBezTo>
                  <a:pt x="804709" y="4616983"/>
                  <a:pt x="808580" y="4629150"/>
                  <a:pt x="821301" y="4629150"/>
                </a:cubicBezTo>
                <a:cubicBezTo>
                  <a:pt x="821301" y="4620854"/>
                  <a:pt x="821301" y="4612558"/>
                  <a:pt x="821301" y="4604262"/>
                </a:cubicBezTo>
                <a:cubicBezTo>
                  <a:pt x="816876" y="4604262"/>
                  <a:pt x="808580" y="4625279"/>
                  <a:pt x="804156" y="4616983"/>
                </a:cubicBezTo>
                <a:cubicBezTo>
                  <a:pt x="804156" y="4612558"/>
                  <a:pt x="804156" y="4608687"/>
                  <a:pt x="799731" y="4608687"/>
                </a:cubicBezTo>
                <a:cubicBezTo>
                  <a:pt x="804156" y="4600391"/>
                  <a:pt x="820748" y="4608687"/>
                  <a:pt x="820748" y="4600391"/>
                </a:cubicBezTo>
                <a:cubicBezTo>
                  <a:pt x="812452" y="4587670"/>
                  <a:pt x="833468" y="4550615"/>
                  <a:pt x="803603" y="4550615"/>
                </a:cubicBezTo>
                <a:cubicBezTo>
                  <a:pt x="824619" y="4537895"/>
                  <a:pt x="820748" y="4517431"/>
                  <a:pt x="816323" y="4488119"/>
                </a:cubicBezTo>
                <a:cubicBezTo>
                  <a:pt x="811899" y="4492543"/>
                  <a:pt x="811899" y="4492543"/>
                  <a:pt x="803603" y="4492543"/>
                </a:cubicBezTo>
                <a:cubicBezTo>
                  <a:pt x="803603" y="4475951"/>
                  <a:pt x="820748" y="4496968"/>
                  <a:pt x="816323" y="4475951"/>
                </a:cubicBezTo>
                <a:cubicBezTo>
                  <a:pt x="816323" y="4467655"/>
                  <a:pt x="811899" y="4480376"/>
                  <a:pt x="803603" y="4471527"/>
                </a:cubicBezTo>
                <a:cubicBezTo>
                  <a:pt x="808027" y="4421751"/>
                  <a:pt x="803603" y="4388567"/>
                  <a:pt x="790882" y="4371975"/>
                </a:cubicBezTo>
                <a:cubicBezTo>
                  <a:pt x="790882" y="4363679"/>
                  <a:pt x="799178" y="4363679"/>
                  <a:pt x="808027" y="4359255"/>
                </a:cubicBezTo>
                <a:cubicBezTo>
                  <a:pt x="808027" y="4350959"/>
                  <a:pt x="799731" y="4350959"/>
                  <a:pt x="790882" y="4350959"/>
                </a:cubicBezTo>
                <a:cubicBezTo>
                  <a:pt x="782586" y="4363679"/>
                  <a:pt x="786458" y="4380271"/>
                  <a:pt x="782586" y="4392439"/>
                </a:cubicBezTo>
                <a:cubicBezTo>
                  <a:pt x="774290" y="4384143"/>
                  <a:pt x="765441" y="4367551"/>
                  <a:pt x="782586" y="4359255"/>
                </a:cubicBezTo>
                <a:cubicBezTo>
                  <a:pt x="778162" y="4354830"/>
                  <a:pt x="778162" y="4342663"/>
                  <a:pt x="769866" y="4346534"/>
                </a:cubicBezTo>
                <a:cubicBezTo>
                  <a:pt x="782586" y="4300630"/>
                  <a:pt x="774290" y="4238134"/>
                  <a:pt x="774290" y="4188358"/>
                </a:cubicBezTo>
                <a:cubicBezTo>
                  <a:pt x="744978" y="4209374"/>
                  <a:pt x="769866" y="4254725"/>
                  <a:pt x="757145" y="4279613"/>
                </a:cubicBezTo>
                <a:cubicBezTo>
                  <a:pt x="757145" y="4287909"/>
                  <a:pt x="765441" y="4292334"/>
                  <a:pt x="769866" y="4296205"/>
                </a:cubicBezTo>
                <a:cubicBezTo>
                  <a:pt x="769866" y="4312797"/>
                  <a:pt x="765441" y="4296205"/>
                  <a:pt x="757145" y="4300630"/>
                </a:cubicBezTo>
                <a:cubicBezTo>
                  <a:pt x="769866" y="4325518"/>
                  <a:pt x="748849" y="4346534"/>
                  <a:pt x="765441" y="4363126"/>
                </a:cubicBezTo>
                <a:cubicBezTo>
                  <a:pt x="748296" y="4379718"/>
                  <a:pt x="744425" y="4437790"/>
                  <a:pt x="765441" y="4450510"/>
                </a:cubicBezTo>
                <a:cubicBezTo>
                  <a:pt x="765441" y="4458806"/>
                  <a:pt x="757145" y="4454935"/>
                  <a:pt x="752721" y="4454935"/>
                </a:cubicBezTo>
                <a:cubicBezTo>
                  <a:pt x="757145" y="4529599"/>
                  <a:pt x="731704" y="4637999"/>
                  <a:pt x="757145" y="4704367"/>
                </a:cubicBezTo>
                <a:cubicBezTo>
                  <a:pt x="752721" y="4704367"/>
                  <a:pt x="752721" y="4696071"/>
                  <a:pt x="748849" y="4696071"/>
                </a:cubicBezTo>
                <a:cubicBezTo>
                  <a:pt x="736129" y="4733680"/>
                  <a:pt x="744425" y="4791751"/>
                  <a:pt x="736129" y="4824935"/>
                </a:cubicBezTo>
                <a:cubicBezTo>
                  <a:pt x="744425" y="4837656"/>
                  <a:pt x="748849" y="4824935"/>
                  <a:pt x="757145" y="4833231"/>
                </a:cubicBezTo>
                <a:cubicBezTo>
                  <a:pt x="748849" y="4837656"/>
                  <a:pt x="740000" y="4841527"/>
                  <a:pt x="731704" y="4845952"/>
                </a:cubicBezTo>
                <a:cubicBezTo>
                  <a:pt x="736129" y="4887431"/>
                  <a:pt x="736129" y="4916744"/>
                  <a:pt x="752721" y="4945503"/>
                </a:cubicBezTo>
                <a:cubicBezTo>
                  <a:pt x="735576" y="4953799"/>
                  <a:pt x="731704" y="4978687"/>
                  <a:pt x="752721" y="4986983"/>
                </a:cubicBezTo>
                <a:cubicBezTo>
                  <a:pt x="752721" y="4999703"/>
                  <a:pt x="740000" y="4986983"/>
                  <a:pt x="735576" y="4986983"/>
                </a:cubicBezTo>
                <a:cubicBezTo>
                  <a:pt x="731151" y="4999703"/>
                  <a:pt x="722855" y="5024591"/>
                  <a:pt x="735576" y="5028463"/>
                </a:cubicBezTo>
                <a:cubicBezTo>
                  <a:pt x="740000" y="5041183"/>
                  <a:pt x="722855" y="5032887"/>
                  <a:pt x="727280" y="5049479"/>
                </a:cubicBezTo>
                <a:cubicBezTo>
                  <a:pt x="718984" y="5049479"/>
                  <a:pt x="718984" y="5045055"/>
                  <a:pt x="718984" y="5041183"/>
                </a:cubicBezTo>
                <a:cubicBezTo>
                  <a:pt x="710688" y="5041183"/>
                  <a:pt x="718984" y="5057775"/>
                  <a:pt x="714559" y="5062200"/>
                </a:cubicBezTo>
                <a:cubicBezTo>
                  <a:pt x="714559" y="5074920"/>
                  <a:pt x="735576" y="5066624"/>
                  <a:pt x="735576" y="5078792"/>
                </a:cubicBezTo>
                <a:cubicBezTo>
                  <a:pt x="743872" y="5083216"/>
                  <a:pt x="731151" y="5062200"/>
                  <a:pt x="748296" y="5066071"/>
                </a:cubicBezTo>
                <a:cubicBezTo>
                  <a:pt x="748296" y="5074367"/>
                  <a:pt x="748296" y="5082663"/>
                  <a:pt x="748296" y="5087088"/>
                </a:cubicBezTo>
                <a:cubicBezTo>
                  <a:pt x="740000" y="5091512"/>
                  <a:pt x="731151" y="5087088"/>
                  <a:pt x="727280" y="5099808"/>
                </a:cubicBezTo>
                <a:cubicBezTo>
                  <a:pt x="735576" y="5116400"/>
                  <a:pt x="744425" y="5087088"/>
                  <a:pt x="752721" y="5099808"/>
                </a:cubicBezTo>
                <a:cubicBezTo>
                  <a:pt x="748296" y="5116400"/>
                  <a:pt x="752721" y="5116400"/>
                  <a:pt x="748296" y="5129121"/>
                </a:cubicBezTo>
                <a:cubicBezTo>
                  <a:pt x="735576" y="5129121"/>
                  <a:pt x="740000" y="5120825"/>
                  <a:pt x="731151" y="5116400"/>
                </a:cubicBezTo>
                <a:cubicBezTo>
                  <a:pt x="731151" y="5129121"/>
                  <a:pt x="710135" y="5166176"/>
                  <a:pt x="726727" y="5166176"/>
                </a:cubicBezTo>
                <a:cubicBezTo>
                  <a:pt x="722302" y="5178896"/>
                  <a:pt x="718431" y="5170600"/>
                  <a:pt x="701286" y="5174472"/>
                </a:cubicBezTo>
                <a:cubicBezTo>
                  <a:pt x="701286" y="5261856"/>
                  <a:pt x="675845" y="5332648"/>
                  <a:pt x="684141" y="5420032"/>
                </a:cubicBezTo>
                <a:cubicBezTo>
                  <a:pt x="658700" y="5399016"/>
                  <a:pt x="663124" y="5449345"/>
                  <a:pt x="666996" y="5465937"/>
                </a:cubicBezTo>
                <a:cubicBezTo>
                  <a:pt x="675292" y="5457641"/>
                  <a:pt x="675292" y="5441049"/>
                  <a:pt x="675292" y="5436624"/>
                </a:cubicBezTo>
                <a:cubicBezTo>
                  <a:pt x="692437" y="5436624"/>
                  <a:pt x="675292" y="5494696"/>
                  <a:pt x="688012" y="5502992"/>
                </a:cubicBezTo>
                <a:cubicBezTo>
                  <a:pt x="679716" y="5511288"/>
                  <a:pt x="688012" y="5515713"/>
                  <a:pt x="679716" y="5524009"/>
                </a:cubicBezTo>
                <a:cubicBezTo>
                  <a:pt x="654275" y="5511288"/>
                  <a:pt x="679716" y="5490825"/>
                  <a:pt x="666996" y="5469808"/>
                </a:cubicBezTo>
                <a:cubicBezTo>
                  <a:pt x="654275" y="5586505"/>
                  <a:pt x="649851" y="5698777"/>
                  <a:pt x="645979" y="5794457"/>
                </a:cubicBezTo>
                <a:cubicBezTo>
                  <a:pt x="637683" y="5790032"/>
                  <a:pt x="620538" y="5798882"/>
                  <a:pt x="603946" y="5794457"/>
                </a:cubicBezTo>
                <a:cubicBezTo>
                  <a:pt x="603946" y="5736385"/>
                  <a:pt x="608371" y="5698777"/>
                  <a:pt x="608371" y="5644577"/>
                </a:cubicBezTo>
                <a:cubicBezTo>
                  <a:pt x="625516" y="5657297"/>
                  <a:pt x="625516" y="5636281"/>
                  <a:pt x="642108" y="5631856"/>
                </a:cubicBezTo>
                <a:cubicBezTo>
                  <a:pt x="637683" y="5619136"/>
                  <a:pt x="629387" y="5590376"/>
                  <a:pt x="616667" y="5602544"/>
                </a:cubicBezTo>
                <a:cubicBezTo>
                  <a:pt x="608371" y="5602544"/>
                  <a:pt x="616667" y="5581527"/>
                  <a:pt x="612242" y="5573231"/>
                </a:cubicBezTo>
                <a:cubicBezTo>
                  <a:pt x="620538" y="5581527"/>
                  <a:pt x="624963" y="5573231"/>
                  <a:pt x="629387" y="5564935"/>
                </a:cubicBezTo>
                <a:cubicBezTo>
                  <a:pt x="624963" y="5556639"/>
                  <a:pt x="624963" y="5560511"/>
                  <a:pt x="612242" y="5560511"/>
                </a:cubicBezTo>
                <a:cubicBezTo>
                  <a:pt x="616667" y="5535623"/>
                  <a:pt x="620538" y="5506311"/>
                  <a:pt x="612242" y="5473127"/>
                </a:cubicBezTo>
                <a:cubicBezTo>
                  <a:pt x="586801" y="5502439"/>
                  <a:pt x="607818" y="5539495"/>
                  <a:pt x="595097" y="5564382"/>
                </a:cubicBezTo>
                <a:cubicBezTo>
                  <a:pt x="540344" y="5568807"/>
                  <a:pt x="574081" y="5514607"/>
                  <a:pt x="553064" y="5489719"/>
                </a:cubicBezTo>
                <a:cubicBezTo>
                  <a:pt x="565785" y="5452110"/>
                  <a:pt x="553064" y="5394038"/>
                  <a:pt x="565785" y="5356430"/>
                </a:cubicBezTo>
                <a:cubicBezTo>
                  <a:pt x="557489" y="5356430"/>
                  <a:pt x="553064" y="5352006"/>
                  <a:pt x="557489" y="5335414"/>
                </a:cubicBezTo>
                <a:cubicBezTo>
                  <a:pt x="561914" y="5352006"/>
                  <a:pt x="570209" y="5343710"/>
                  <a:pt x="582930" y="5335414"/>
                </a:cubicBezTo>
                <a:cubicBezTo>
                  <a:pt x="561914" y="5306101"/>
                  <a:pt x="587354" y="5260750"/>
                  <a:pt x="549193" y="5269046"/>
                </a:cubicBezTo>
                <a:cubicBezTo>
                  <a:pt x="549193" y="5293934"/>
                  <a:pt x="549193" y="5298358"/>
                  <a:pt x="549193" y="5323246"/>
                </a:cubicBezTo>
                <a:cubicBezTo>
                  <a:pt x="549193" y="5327671"/>
                  <a:pt x="557489" y="5323246"/>
                  <a:pt x="557489" y="5318822"/>
                </a:cubicBezTo>
                <a:cubicBezTo>
                  <a:pt x="544769" y="5360302"/>
                  <a:pt x="540344" y="5431094"/>
                  <a:pt x="540344" y="5485294"/>
                </a:cubicBezTo>
                <a:cubicBezTo>
                  <a:pt x="514903" y="5543366"/>
                  <a:pt x="502183" y="5647342"/>
                  <a:pt x="514903" y="5714263"/>
                </a:cubicBezTo>
                <a:cubicBezTo>
                  <a:pt x="502183" y="5714263"/>
                  <a:pt x="497758" y="5705967"/>
                  <a:pt x="485591" y="5709838"/>
                </a:cubicBezTo>
                <a:cubicBezTo>
                  <a:pt x="477295" y="5701542"/>
                  <a:pt x="485591" y="5693246"/>
                  <a:pt x="481166" y="5680526"/>
                </a:cubicBezTo>
                <a:cubicBezTo>
                  <a:pt x="532048" y="5693246"/>
                  <a:pt x="472870" y="5626325"/>
                  <a:pt x="489462" y="5618029"/>
                </a:cubicBezTo>
                <a:cubicBezTo>
                  <a:pt x="489462" y="5605309"/>
                  <a:pt x="481166" y="5601438"/>
                  <a:pt x="476742" y="5597013"/>
                </a:cubicBezTo>
                <a:cubicBezTo>
                  <a:pt x="468446" y="5597013"/>
                  <a:pt x="464021" y="5605309"/>
                  <a:pt x="468446" y="5613605"/>
                </a:cubicBezTo>
                <a:cubicBezTo>
                  <a:pt x="485591" y="5618029"/>
                  <a:pt x="460150" y="5597013"/>
                  <a:pt x="481166" y="5600885"/>
                </a:cubicBezTo>
                <a:cubicBezTo>
                  <a:pt x="485591" y="5613605"/>
                  <a:pt x="485591" y="5617477"/>
                  <a:pt x="472870" y="5621901"/>
                </a:cubicBezTo>
                <a:cubicBezTo>
                  <a:pt x="472870" y="5630197"/>
                  <a:pt x="481166" y="5634621"/>
                  <a:pt x="485591" y="5646789"/>
                </a:cubicBezTo>
                <a:cubicBezTo>
                  <a:pt x="468446" y="5642364"/>
                  <a:pt x="472870" y="5655085"/>
                  <a:pt x="460150" y="5651213"/>
                </a:cubicBezTo>
                <a:cubicBezTo>
                  <a:pt x="443005" y="5626325"/>
                  <a:pt x="468446" y="5572125"/>
                  <a:pt x="443005" y="5534517"/>
                </a:cubicBezTo>
                <a:cubicBezTo>
                  <a:pt x="421988" y="5613605"/>
                  <a:pt x="413692" y="5651213"/>
                  <a:pt x="425860" y="5738045"/>
                </a:cubicBezTo>
                <a:cubicBezTo>
                  <a:pt x="400419" y="5775653"/>
                  <a:pt x="408715" y="5858613"/>
                  <a:pt x="400419" y="5904517"/>
                </a:cubicBezTo>
                <a:cubicBezTo>
                  <a:pt x="395994" y="5908941"/>
                  <a:pt x="387698" y="5891796"/>
                  <a:pt x="383274" y="5904517"/>
                </a:cubicBezTo>
                <a:cubicBezTo>
                  <a:pt x="383274" y="5921109"/>
                  <a:pt x="387698" y="5904517"/>
                  <a:pt x="395994" y="5908941"/>
                </a:cubicBezTo>
                <a:cubicBezTo>
                  <a:pt x="391570" y="5917237"/>
                  <a:pt x="400419" y="5921662"/>
                  <a:pt x="391570" y="5933829"/>
                </a:cubicBezTo>
                <a:cubicBezTo>
                  <a:pt x="387145" y="5929405"/>
                  <a:pt x="391570" y="5921109"/>
                  <a:pt x="387145" y="5917237"/>
                </a:cubicBezTo>
                <a:cubicBezTo>
                  <a:pt x="370000" y="5933829"/>
                  <a:pt x="391570" y="5946550"/>
                  <a:pt x="382721" y="5967013"/>
                </a:cubicBezTo>
                <a:cubicBezTo>
                  <a:pt x="374425" y="5967013"/>
                  <a:pt x="365576" y="5967013"/>
                  <a:pt x="361704" y="5967013"/>
                </a:cubicBezTo>
                <a:cubicBezTo>
                  <a:pt x="382721" y="5950421"/>
                  <a:pt x="344559" y="5884053"/>
                  <a:pt x="378849" y="5871333"/>
                </a:cubicBezTo>
                <a:cubicBezTo>
                  <a:pt x="361704" y="5854741"/>
                  <a:pt x="374425" y="5850317"/>
                  <a:pt x="378849" y="5829853"/>
                </a:cubicBezTo>
                <a:cubicBezTo>
                  <a:pt x="366129" y="5796670"/>
                  <a:pt x="378849" y="5792245"/>
                  <a:pt x="378849" y="5746894"/>
                </a:cubicBezTo>
                <a:cubicBezTo>
                  <a:pt x="374425" y="5746894"/>
                  <a:pt x="370553" y="5751318"/>
                  <a:pt x="370553" y="5746894"/>
                </a:cubicBezTo>
                <a:cubicBezTo>
                  <a:pt x="345112" y="5900645"/>
                  <a:pt x="345112" y="6104726"/>
                  <a:pt x="324096" y="6233591"/>
                </a:cubicBezTo>
                <a:cubicBezTo>
                  <a:pt x="306951" y="6175519"/>
                  <a:pt x="319671" y="6129614"/>
                  <a:pt x="324096" y="6067118"/>
                </a:cubicBezTo>
                <a:cubicBezTo>
                  <a:pt x="324096" y="6058822"/>
                  <a:pt x="319671" y="6054398"/>
                  <a:pt x="306951" y="6050526"/>
                </a:cubicBezTo>
                <a:cubicBezTo>
                  <a:pt x="311375" y="6046102"/>
                  <a:pt x="340688" y="6021214"/>
                  <a:pt x="311375" y="6017342"/>
                </a:cubicBezTo>
                <a:cubicBezTo>
                  <a:pt x="319671" y="6009046"/>
                  <a:pt x="328520" y="6004622"/>
                  <a:pt x="328520" y="5992455"/>
                </a:cubicBezTo>
                <a:cubicBezTo>
                  <a:pt x="328520" y="5984159"/>
                  <a:pt x="315800" y="5988030"/>
                  <a:pt x="311375" y="5984159"/>
                </a:cubicBezTo>
                <a:cubicBezTo>
                  <a:pt x="340688" y="5975863"/>
                  <a:pt x="324096" y="5921662"/>
                  <a:pt x="332392" y="5888478"/>
                </a:cubicBezTo>
                <a:cubicBezTo>
                  <a:pt x="332392" y="5884053"/>
                  <a:pt x="327967" y="5888478"/>
                  <a:pt x="319671" y="5888478"/>
                </a:cubicBezTo>
                <a:cubicBezTo>
                  <a:pt x="319671" y="5875757"/>
                  <a:pt x="324096" y="5871886"/>
                  <a:pt x="319671" y="5859165"/>
                </a:cubicBezTo>
                <a:cubicBezTo>
                  <a:pt x="327967" y="5863590"/>
                  <a:pt x="332392" y="5859165"/>
                  <a:pt x="336816" y="5854741"/>
                </a:cubicBezTo>
                <a:cubicBezTo>
                  <a:pt x="332392" y="5850317"/>
                  <a:pt x="328520" y="5846445"/>
                  <a:pt x="324096" y="5846445"/>
                </a:cubicBezTo>
                <a:cubicBezTo>
                  <a:pt x="324096" y="5783949"/>
                  <a:pt x="319671" y="5721453"/>
                  <a:pt x="336816" y="5655085"/>
                </a:cubicBezTo>
                <a:cubicBezTo>
                  <a:pt x="336816" y="5650660"/>
                  <a:pt x="332392" y="5642364"/>
                  <a:pt x="328520" y="5642364"/>
                </a:cubicBezTo>
                <a:cubicBezTo>
                  <a:pt x="349537" y="5604756"/>
                  <a:pt x="315800" y="5546684"/>
                  <a:pt x="353961" y="5533964"/>
                </a:cubicBezTo>
                <a:cubicBezTo>
                  <a:pt x="324649" y="5475892"/>
                  <a:pt x="345665" y="5367491"/>
                  <a:pt x="336816" y="5296699"/>
                </a:cubicBezTo>
                <a:cubicBezTo>
                  <a:pt x="324096" y="5338179"/>
                  <a:pt x="324096" y="5379659"/>
                  <a:pt x="324096" y="5421692"/>
                </a:cubicBezTo>
                <a:cubicBezTo>
                  <a:pt x="306951" y="5426116"/>
                  <a:pt x="311375" y="5408971"/>
                  <a:pt x="298655" y="5408971"/>
                </a:cubicBezTo>
                <a:cubicBezTo>
                  <a:pt x="303079" y="5271811"/>
                  <a:pt x="311375" y="5180003"/>
                  <a:pt x="303079" y="5042842"/>
                </a:cubicBezTo>
                <a:cubicBezTo>
                  <a:pt x="311375" y="5038418"/>
                  <a:pt x="320224" y="5030122"/>
                  <a:pt x="328520" y="5038418"/>
                </a:cubicBezTo>
                <a:cubicBezTo>
                  <a:pt x="328520" y="5033993"/>
                  <a:pt x="328520" y="5030122"/>
                  <a:pt x="328520" y="5025698"/>
                </a:cubicBezTo>
                <a:cubicBezTo>
                  <a:pt x="328520" y="5017402"/>
                  <a:pt x="324096" y="5025698"/>
                  <a:pt x="324096" y="5030122"/>
                </a:cubicBezTo>
                <a:cubicBezTo>
                  <a:pt x="311375" y="5025698"/>
                  <a:pt x="311375" y="5013530"/>
                  <a:pt x="306951" y="5000810"/>
                </a:cubicBezTo>
                <a:cubicBezTo>
                  <a:pt x="319671" y="4996385"/>
                  <a:pt x="319671" y="5005234"/>
                  <a:pt x="324096" y="5009106"/>
                </a:cubicBezTo>
                <a:cubicBezTo>
                  <a:pt x="341241" y="5000810"/>
                  <a:pt x="324096" y="4984218"/>
                  <a:pt x="328520" y="4963201"/>
                </a:cubicBezTo>
                <a:cubicBezTo>
                  <a:pt x="315800" y="4967626"/>
                  <a:pt x="328520" y="4984218"/>
                  <a:pt x="315800" y="4992514"/>
                </a:cubicBezTo>
                <a:cubicBezTo>
                  <a:pt x="303079" y="4975922"/>
                  <a:pt x="307504" y="4938313"/>
                  <a:pt x="315800" y="4909554"/>
                </a:cubicBezTo>
                <a:cubicBezTo>
                  <a:pt x="328520" y="4909554"/>
                  <a:pt x="324096" y="4926146"/>
                  <a:pt x="324096" y="4938866"/>
                </a:cubicBezTo>
                <a:cubicBezTo>
                  <a:pt x="332392" y="4892962"/>
                  <a:pt x="341241" y="4855907"/>
                  <a:pt x="341241" y="4813874"/>
                </a:cubicBezTo>
                <a:cubicBezTo>
                  <a:pt x="345665" y="4809449"/>
                  <a:pt x="349537" y="4809449"/>
                  <a:pt x="358386" y="4809449"/>
                </a:cubicBezTo>
                <a:cubicBezTo>
                  <a:pt x="337369" y="4788433"/>
                  <a:pt x="358386" y="4759674"/>
                  <a:pt x="345665" y="4730361"/>
                </a:cubicBezTo>
                <a:cubicBezTo>
                  <a:pt x="328520" y="4776266"/>
                  <a:pt x="324649" y="4821617"/>
                  <a:pt x="328520" y="4871946"/>
                </a:cubicBezTo>
                <a:cubicBezTo>
                  <a:pt x="311375" y="4880242"/>
                  <a:pt x="320224" y="4867521"/>
                  <a:pt x="299208" y="4867521"/>
                </a:cubicBezTo>
                <a:cubicBezTo>
                  <a:pt x="303632" y="4854800"/>
                  <a:pt x="320224" y="4859225"/>
                  <a:pt x="320224" y="4846504"/>
                </a:cubicBezTo>
                <a:cubicBezTo>
                  <a:pt x="315800" y="4829913"/>
                  <a:pt x="311928" y="4842080"/>
                  <a:pt x="303079" y="4838209"/>
                </a:cubicBezTo>
                <a:cubicBezTo>
                  <a:pt x="298655" y="4713216"/>
                  <a:pt x="320224" y="4542872"/>
                  <a:pt x="307504" y="4392992"/>
                </a:cubicBezTo>
                <a:cubicBezTo>
                  <a:pt x="286487" y="4463784"/>
                  <a:pt x="290359" y="4584352"/>
                  <a:pt x="273767" y="4655144"/>
                </a:cubicBezTo>
                <a:cubicBezTo>
                  <a:pt x="273767" y="4659569"/>
                  <a:pt x="278191" y="4659569"/>
                  <a:pt x="282063" y="4663440"/>
                </a:cubicBezTo>
                <a:cubicBezTo>
                  <a:pt x="269342" y="4717641"/>
                  <a:pt x="282063" y="4796729"/>
                  <a:pt x="252750" y="4833784"/>
                </a:cubicBezTo>
                <a:cubicBezTo>
                  <a:pt x="252750" y="4838209"/>
                  <a:pt x="257175" y="4833784"/>
                  <a:pt x="261046" y="4838209"/>
                </a:cubicBezTo>
                <a:cubicBezTo>
                  <a:pt x="252750" y="4850929"/>
                  <a:pt x="231734" y="4850929"/>
                  <a:pt x="222885" y="4842633"/>
                </a:cubicBezTo>
                <a:cubicBezTo>
                  <a:pt x="227310" y="4838209"/>
                  <a:pt x="227310" y="4829913"/>
                  <a:pt x="227310" y="4826041"/>
                </a:cubicBezTo>
                <a:cubicBezTo>
                  <a:pt x="235605" y="4826041"/>
                  <a:pt x="231734" y="4838762"/>
                  <a:pt x="244454" y="4834337"/>
                </a:cubicBezTo>
                <a:cubicBezTo>
                  <a:pt x="248879" y="4813321"/>
                  <a:pt x="227310" y="4817745"/>
                  <a:pt x="227310" y="4801153"/>
                </a:cubicBezTo>
                <a:cubicBezTo>
                  <a:pt x="222885" y="4784562"/>
                  <a:pt x="244454" y="4792857"/>
                  <a:pt x="244454" y="4780137"/>
                </a:cubicBezTo>
                <a:cubicBezTo>
                  <a:pt x="240030" y="4775712"/>
                  <a:pt x="227310" y="4775712"/>
                  <a:pt x="223438" y="4767416"/>
                </a:cubicBezTo>
                <a:cubicBezTo>
                  <a:pt x="227863" y="4759120"/>
                  <a:pt x="231734" y="4742528"/>
                  <a:pt x="248879" y="4750824"/>
                </a:cubicBezTo>
                <a:cubicBezTo>
                  <a:pt x="248879" y="4734232"/>
                  <a:pt x="240583" y="4734232"/>
                  <a:pt x="231734" y="4725936"/>
                </a:cubicBezTo>
                <a:cubicBezTo>
                  <a:pt x="244454" y="4696624"/>
                  <a:pt x="219014" y="4651273"/>
                  <a:pt x="248879" y="4646848"/>
                </a:cubicBezTo>
                <a:cubicBezTo>
                  <a:pt x="240583" y="4630256"/>
                  <a:pt x="240583" y="4609240"/>
                  <a:pt x="248879" y="4592648"/>
                </a:cubicBezTo>
                <a:cubicBezTo>
                  <a:pt x="231734" y="4588224"/>
                  <a:pt x="236159" y="4605368"/>
                  <a:pt x="236159" y="4617536"/>
                </a:cubicBezTo>
                <a:cubicBezTo>
                  <a:pt x="223438" y="4617536"/>
                  <a:pt x="219014" y="4604816"/>
                  <a:pt x="219014" y="4588224"/>
                </a:cubicBezTo>
                <a:cubicBezTo>
                  <a:pt x="180852" y="4596520"/>
                  <a:pt x="193573" y="4650720"/>
                  <a:pt x="189701" y="4692200"/>
                </a:cubicBezTo>
                <a:cubicBezTo>
                  <a:pt x="185277" y="4741975"/>
                  <a:pt x="168685" y="4821064"/>
                  <a:pt x="189701" y="4866968"/>
                </a:cubicBezTo>
                <a:cubicBezTo>
                  <a:pt x="189701" y="4875264"/>
                  <a:pt x="164260" y="4900152"/>
                  <a:pt x="189701" y="4900152"/>
                </a:cubicBezTo>
                <a:cubicBezTo>
                  <a:pt x="185277" y="4908448"/>
                  <a:pt x="194126" y="4929464"/>
                  <a:pt x="176981" y="4925040"/>
                </a:cubicBezTo>
                <a:cubicBezTo>
                  <a:pt x="185277" y="4954352"/>
                  <a:pt x="159836" y="4974816"/>
                  <a:pt x="168685" y="5012424"/>
                </a:cubicBezTo>
                <a:cubicBezTo>
                  <a:pt x="168685" y="5020720"/>
                  <a:pt x="181405" y="5007999"/>
                  <a:pt x="181405" y="4999703"/>
                </a:cubicBezTo>
                <a:cubicBezTo>
                  <a:pt x="194126" y="5045608"/>
                  <a:pt x="160389" y="5095384"/>
                  <a:pt x="160389" y="5161751"/>
                </a:cubicBezTo>
                <a:cubicBezTo>
                  <a:pt x="164813" y="5170047"/>
                  <a:pt x="160389" y="5186639"/>
                  <a:pt x="177534" y="5182768"/>
                </a:cubicBezTo>
                <a:cubicBezTo>
                  <a:pt x="169238" y="5215952"/>
                  <a:pt x="164813" y="5228672"/>
                  <a:pt x="160389" y="5257432"/>
                </a:cubicBezTo>
                <a:cubicBezTo>
                  <a:pt x="160389" y="5265728"/>
                  <a:pt x="164813" y="5257432"/>
                  <a:pt x="173109" y="5257432"/>
                </a:cubicBezTo>
                <a:cubicBezTo>
                  <a:pt x="173109" y="5270152"/>
                  <a:pt x="155964" y="5265728"/>
                  <a:pt x="160389" y="5274024"/>
                </a:cubicBezTo>
                <a:cubicBezTo>
                  <a:pt x="181405" y="5274024"/>
                  <a:pt x="147668" y="5290616"/>
                  <a:pt x="168685" y="5295040"/>
                </a:cubicBezTo>
                <a:cubicBezTo>
                  <a:pt x="164260" y="5303336"/>
                  <a:pt x="164260" y="5311632"/>
                  <a:pt x="155964" y="5316056"/>
                </a:cubicBezTo>
                <a:cubicBezTo>
                  <a:pt x="155964" y="5328777"/>
                  <a:pt x="164260" y="5316056"/>
                  <a:pt x="168685" y="5324352"/>
                </a:cubicBezTo>
                <a:cubicBezTo>
                  <a:pt x="168685" y="5328777"/>
                  <a:pt x="168685" y="5332648"/>
                  <a:pt x="168685" y="5340944"/>
                </a:cubicBezTo>
                <a:cubicBezTo>
                  <a:pt x="160389" y="5340944"/>
                  <a:pt x="155964" y="5336520"/>
                  <a:pt x="151540" y="5336520"/>
                </a:cubicBezTo>
                <a:cubicBezTo>
                  <a:pt x="155964" y="5382424"/>
                  <a:pt x="134395" y="5427775"/>
                  <a:pt x="164260" y="5448792"/>
                </a:cubicBezTo>
                <a:cubicBezTo>
                  <a:pt x="155964" y="5461512"/>
                  <a:pt x="143244" y="5465384"/>
                  <a:pt x="143244" y="5478104"/>
                </a:cubicBezTo>
                <a:cubicBezTo>
                  <a:pt x="143244" y="5486400"/>
                  <a:pt x="151540" y="5486400"/>
                  <a:pt x="160389" y="5486400"/>
                </a:cubicBezTo>
                <a:cubicBezTo>
                  <a:pt x="152093" y="5561064"/>
                  <a:pt x="164813" y="5623560"/>
                  <a:pt x="152093" y="5698777"/>
                </a:cubicBezTo>
                <a:cubicBezTo>
                  <a:pt x="143797" y="5690481"/>
                  <a:pt x="131076" y="5694353"/>
                  <a:pt x="118356" y="5694353"/>
                </a:cubicBezTo>
                <a:cubicBezTo>
                  <a:pt x="126652" y="5686057"/>
                  <a:pt x="135501" y="5677761"/>
                  <a:pt x="147668" y="5669465"/>
                </a:cubicBezTo>
                <a:cubicBezTo>
                  <a:pt x="126652" y="5673889"/>
                  <a:pt x="122227" y="5644577"/>
                  <a:pt x="118356" y="5623560"/>
                </a:cubicBezTo>
                <a:cubicBezTo>
                  <a:pt x="122780" y="5619136"/>
                  <a:pt x="126652" y="5619136"/>
                  <a:pt x="135501" y="5619136"/>
                </a:cubicBezTo>
                <a:cubicBezTo>
                  <a:pt x="135501" y="5602544"/>
                  <a:pt x="122780" y="5610840"/>
                  <a:pt x="135501" y="5602544"/>
                </a:cubicBezTo>
                <a:cubicBezTo>
                  <a:pt x="135501" y="5598119"/>
                  <a:pt x="127205" y="5598119"/>
                  <a:pt x="122780" y="5598119"/>
                </a:cubicBezTo>
                <a:cubicBezTo>
                  <a:pt x="118356" y="5531752"/>
                  <a:pt x="122780" y="5390167"/>
                  <a:pt x="131076" y="5327671"/>
                </a:cubicBezTo>
                <a:cubicBezTo>
                  <a:pt x="139372" y="5352559"/>
                  <a:pt x="131076" y="5373575"/>
                  <a:pt x="135501" y="5402334"/>
                </a:cubicBezTo>
                <a:cubicBezTo>
                  <a:pt x="148221" y="5352559"/>
                  <a:pt x="131076" y="5293934"/>
                  <a:pt x="118356" y="5244158"/>
                </a:cubicBezTo>
                <a:cubicBezTo>
                  <a:pt x="143797" y="5073814"/>
                  <a:pt x="131076" y="4940525"/>
                  <a:pt x="143797" y="4753590"/>
                </a:cubicBezTo>
                <a:cubicBezTo>
                  <a:pt x="152093" y="4753590"/>
                  <a:pt x="148221" y="4745294"/>
                  <a:pt x="156517" y="4749165"/>
                </a:cubicBezTo>
                <a:cubicBezTo>
                  <a:pt x="143797" y="4674502"/>
                  <a:pt x="156517" y="4574397"/>
                  <a:pt x="160942" y="4516325"/>
                </a:cubicBezTo>
                <a:cubicBezTo>
                  <a:pt x="156517" y="4491437"/>
                  <a:pt x="148221" y="4466549"/>
                  <a:pt x="165366" y="4449957"/>
                </a:cubicBezTo>
                <a:cubicBezTo>
                  <a:pt x="165366" y="4449957"/>
                  <a:pt x="148221" y="4441662"/>
                  <a:pt x="152646" y="4445533"/>
                </a:cubicBezTo>
                <a:cubicBezTo>
                  <a:pt x="160942" y="4432812"/>
                  <a:pt x="169791" y="4404053"/>
                  <a:pt x="148221" y="4383036"/>
                </a:cubicBezTo>
                <a:cubicBezTo>
                  <a:pt x="181958" y="4366445"/>
                  <a:pt x="156517" y="4320540"/>
                  <a:pt x="173662" y="4303948"/>
                </a:cubicBezTo>
                <a:cubicBezTo>
                  <a:pt x="165366" y="4299524"/>
                  <a:pt x="156517" y="4299524"/>
                  <a:pt x="152646" y="4287356"/>
                </a:cubicBezTo>
                <a:cubicBezTo>
                  <a:pt x="152646" y="4274636"/>
                  <a:pt x="169791" y="4274636"/>
                  <a:pt x="181958" y="4266340"/>
                </a:cubicBezTo>
                <a:cubicBezTo>
                  <a:pt x="186383" y="4253620"/>
                  <a:pt x="164813" y="4258044"/>
                  <a:pt x="164813" y="4249748"/>
                </a:cubicBezTo>
                <a:cubicBezTo>
                  <a:pt x="160389" y="4254173"/>
                  <a:pt x="160389" y="4258044"/>
                  <a:pt x="160389" y="4262468"/>
                </a:cubicBezTo>
                <a:cubicBezTo>
                  <a:pt x="143244" y="4258044"/>
                  <a:pt x="155964" y="4249748"/>
                  <a:pt x="152093" y="4237581"/>
                </a:cubicBezTo>
                <a:cubicBezTo>
                  <a:pt x="160389" y="4242005"/>
                  <a:pt x="156517" y="4237581"/>
                  <a:pt x="169238" y="4237581"/>
                </a:cubicBezTo>
                <a:cubicBezTo>
                  <a:pt x="174215" y="4223754"/>
                  <a:pt x="161495" y="4223754"/>
                  <a:pt x="161495" y="4207162"/>
                </a:cubicBezTo>
                <a:cubicBezTo>
                  <a:pt x="169791" y="4198866"/>
                  <a:pt x="169791" y="4207162"/>
                  <a:pt x="182511" y="4207162"/>
                </a:cubicBezTo>
                <a:cubicBezTo>
                  <a:pt x="174215" y="4177850"/>
                  <a:pt x="186936" y="4149090"/>
                  <a:pt x="169791" y="4124202"/>
                </a:cubicBezTo>
                <a:cubicBezTo>
                  <a:pt x="195232" y="4094890"/>
                  <a:pt x="169791" y="4053410"/>
                  <a:pt x="174215" y="4020226"/>
                </a:cubicBezTo>
                <a:cubicBezTo>
                  <a:pt x="161495" y="4020226"/>
                  <a:pt x="161495" y="4024651"/>
                  <a:pt x="161495" y="4032947"/>
                </a:cubicBezTo>
                <a:cubicBezTo>
                  <a:pt x="157070" y="4016355"/>
                  <a:pt x="182511" y="3999763"/>
                  <a:pt x="182511" y="3974875"/>
                </a:cubicBezTo>
                <a:cubicBezTo>
                  <a:pt x="178087" y="3962154"/>
                  <a:pt x="165366" y="3958283"/>
                  <a:pt x="165366" y="3945562"/>
                </a:cubicBezTo>
                <a:cubicBezTo>
                  <a:pt x="190807" y="3928971"/>
                  <a:pt x="152646" y="3899658"/>
                  <a:pt x="173662" y="3887491"/>
                </a:cubicBezTo>
                <a:cubicBezTo>
                  <a:pt x="152646" y="3883066"/>
                  <a:pt x="169238" y="3874770"/>
                  <a:pt x="160942" y="3858178"/>
                </a:cubicBezTo>
                <a:cubicBezTo>
                  <a:pt x="148221" y="3862603"/>
                  <a:pt x="143797" y="3866474"/>
                  <a:pt x="143797" y="3874770"/>
                </a:cubicBezTo>
                <a:cubicBezTo>
                  <a:pt x="139372" y="3874770"/>
                  <a:pt x="135501" y="3870345"/>
                  <a:pt x="135501" y="3862050"/>
                </a:cubicBezTo>
                <a:cubicBezTo>
                  <a:pt x="127205" y="3874770"/>
                  <a:pt x="143797" y="3891362"/>
                  <a:pt x="148221" y="3899658"/>
                </a:cubicBezTo>
                <a:cubicBezTo>
                  <a:pt x="122780" y="3886937"/>
                  <a:pt x="156517" y="3928971"/>
                  <a:pt x="114484" y="3912379"/>
                </a:cubicBezTo>
                <a:cubicBezTo>
                  <a:pt x="118909" y="3895787"/>
                  <a:pt x="118909" y="3891362"/>
                  <a:pt x="127205" y="3883066"/>
                </a:cubicBezTo>
                <a:cubicBezTo>
                  <a:pt x="127205" y="3870345"/>
                  <a:pt x="110060" y="3870345"/>
                  <a:pt x="114484" y="3853754"/>
                </a:cubicBezTo>
                <a:cubicBezTo>
                  <a:pt x="122780" y="3837162"/>
                  <a:pt x="143797" y="3841033"/>
                  <a:pt x="156517" y="3853754"/>
                </a:cubicBezTo>
                <a:cubicBezTo>
                  <a:pt x="177534" y="3841033"/>
                  <a:pt x="152093" y="3816145"/>
                  <a:pt x="139372" y="3812274"/>
                </a:cubicBezTo>
                <a:cubicBezTo>
                  <a:pt x="122227" y="3812274"/>
                  <a:pt x="139372" y="3828866"/>
                  <a:pt x="131076" y="3828866"/>
                </a:cubicBezTo>
                <a:cubicBezTo>
                  <a:pt x="113931" y="3828866"/>
                  <a:pt x="118356" y="3812274"/>
                  <a:pt x="118356" y="3799553"/>
                </a:cubicBezTo>
                <a:cubicBezTo>
                  <a:pt x="131076" y="3795129"/>
                  <a:pt x="126652" y="3812274"/>
                  <a:pt x="139372" y="3807849"/>
                </a:cubicBezTo>
                <a:cubicBezTo>
                  <a:pt x="152093" y="3799553"/>
                  <a:pt x="147668" y="3786833"/>
                  <a:pt x="147668" y="3770241"/>
                </a:cubicBezTo>
                <a:cubicBezTo>
                  <a:pt x="139372" y="3765816"/>
                  <a:pt x="122227" y="3765816"/>
                  <a:pt x="126652" y="3753649"/>
                </a:cubicBezTo>
                <a:cubicBezTo>
                  <a:pt x="139372" y="3749225"/>
                  <a:pt x="134948" y="3758073"/>
                  <a:pt x="143797" y="3753649"/>
                </a:cubicBezTo>
                <a:cubicBezTo>
                  <a:pt x="143797" y="3745353"/>
                  <a:pt x="143797" y="3737057"/>
                  <a:pt x="143797" y="3728761"/>
                </a:cubicBezTo>
                <a:cubicBezTo>
                  <a:pt x="139372" y="3716041"/>
                  <a:pt x="135501" y="3724337"/>
                  <a:pt x="122780" y="3720465"/>
                </a:cubicBezTo>
                <a:cubicBezTo>
                  <a:pt x="122780" y="3703873"/>
                  <a:pt x="118356" y="3707745"/>
                  <a:pt x="122780" y="3695577"/>
                </a:cubicBezTo>
                <a:cubicBezTo>
                  <a:pt x="131076" y="3700002"/>
                  <a:pt x="135501" y="3708298"/>
                  <a:pt x="143797" y="3700002"/>
                </a:cubicBezTo>
                <a:cubicBezTo>
                  <a:pt x="139372" y="3683410"/>
                  <a:pt x="139372" y="3678985"/>
                  <a:pt x="135501" y="3666818"/>
                </a:cubicBezTo>
                <a:cubicBezTo>
                  <a:pt x="122780" y="3675114"/>
                  <a:pt x="139925" y="3691706"/>
                  <a:pt x="122780" y="3687834"/>
                </a:cubicBezTo>
                <a:cubicBezTo>
                  <a:pt x="127205" y="3662946"/>
                  <a:pt x="118356" y="3646354"/>
                  <a:pt x="135501" y="3633634"/>
                </a:cubicBezTo>
                <a:cubicBezTo>
                  <a:pt x="110060" y="3513066"/>
                  <a:pt x="139925" y="3342722"/>
                  <a:pt x="122780" y="3222154"/>
                </a:cubicBezTo>
                <a:cubicBezTo>
                  <a:pt x="118356" y="3209433"/>
                  <a:pt x="135501" y="3213858"/>
                  <a:pt x="131076" y="3201137"/>
                </a:cubicBezTo>
                <a:cubicBezTo>
                  <a:pt x="110060" y="3171825"/>
                  <a:pt x="135501" y="3151362"/>
                  <a:pt x="118356" y="3130345"/>
                </a:cubicBezTo>
                <a:cubicBezTo>
                  <a:pt x="131076" y="3125921"/>
                  <a:pt x="126652" y="3109329"/>
                  <a:pt x="126652" y="3092737"/>
                </a:cubicBezTo>
                <a:cubicBezTo>
                  <a:pt x="118356" y="3092737"/>
                  <a:pt x="126652" y="3109329"/>
                  <a:pt x="122227" y="3113753"/>
                </a:cubicBezTo>
                <a:cubicBezTo>
                  <a:pt x="113931" y="3101033"/>
                  <a:pt x="109507" y="3067849"/>
                  <a:pt x="130523" y="3080569"/>
                </a:cubicBezTo>
                <a:cubicBezTo>
                  <a:pt x="117803" y="3018073"/>
                  <a:pt x="147668" y="2993185"/>
                  <a:pt x="138819" y="2930689"/>
                </a:cubicBezTo>
                <a:cubicBezTo>
                  <a:pt x="130523" y="2922393"/>
                  <a:pt x="121674" y="2938985"/>
                  <a:pt x="121674" y="2930689"/>
                </a:cubicBezTo>
                <a:cubicBezTo>
                  <a:pt x="113378" y="2935114"/>
                  <a:pt x="117250" y="2951705"/>
                  <a:pt x="104529" y="2955577"/>
                </a:cubicBezTo>
                <a:cubicBezTo>
                  <a:pt x="104529" y="2968297"/>
                  <a:pt x="121674" y="2960001"/>
                  <a:pt x="117250" y="2972169"/>
                </a:cubicBezTo>
                <a:cubicBezTo>
                  <a:pt x="104529" y="2976593"/>
                  <a:pt x="108954" y="2963873"/>
                  <a:pt x="96233" y="2963873"/>
                </a:cubicBezTo>
                <a:cubicBezTo>
                  <a:pt x="91809" y="2859897"/>
                  <a:pt x="79088" y="2676832"/>
                  <a:pt x="83513" y="2564560"/>
                </a:cubicBezTo>
                <a:cubicBezTo>
                  <a:pt x="100658" y="2564560"/>
                  <a:pt x="104529" y="2572856"/>
                  <a:pt x="108954" y="2581152"/>
                </a:cubicBezTo>
                <a:cubicBezTo>
                  <a:pt x="117250" y="2581152"/>
                  <a:pt x="108954" y="2576728"/>
                  <a:pt x="108954" y="2568432"/>
                </a:cubicBezTo>
                <a:cubicBezTo>
                  <a:pt x="121674" y="2572856"/>
                  <a:pt x="129970" y="2593320"/>
                  <a:pt x="126099" y="2597744"/>
                </a:cubicBezTo>
                <a:cubicBezTo>
                  <a:pt x="143244" y="2568432"/>
                  <a:pt x="143244" y="2485472"/>
                  <a:pt x="138819" y="2435696"/>
                </a:cubicBezTo>
                <a:cubicBezTo>
                  <a:pt x="147115" y="2402512"/>
                  <a:pt x="143244" y="2340016"/>
                  <a:pt x="147115" y="2310704"/>
                </a:cubicBezTo>
                <a:cubicBezTo>
                  <a:pt x="147115" y="2302408"/>
                  <a:pt x="134395" y="2306279"/>
                  <a:pt x="134395" y="2297983"/>
                </a:cubicBezTo>
                <a:cubicBezTo>
                  <a:pt x="129970" y="2281391"/>
                  <a:pt x="142691" y="2276967"/>
                  <a:pt x="151540" y="2264799"/>
                </a:cubicBezTo>
                <a:cubicBezTo>
                  <a:pt x="134395" y="2243783"/>
                  <a:pt x="164260" y="2218895"/>
                  <a:pt x="134395" y="2202303"/>
                </a:cubicBezTo>
                <a:cubicBezTo>
                  <a:pt x="129970" y="2223319"/>
                  <a:pt x="113378" y="2243783"/>
                  <a:pt x="126099" y="2264799"/>
                </a:cubicBezTo>
                <a:cubicBezTo>
                  <a:pt x="117803" y="2264799"/>
                  <a:pt x="108954" y="2269224"/>
                  <a:pt x="108954" y="2273095"/>
                </a:cubicBezTo>
                <a:cubicBezTo>
                  <a:pt x="113378" y="2281391"/>
                  <a:pt x="126099" y="2281391"/>
                  <a:pt x="126099" y="2289687"/>
                </a:cubicBezTo>
                <a:cubicBezTo>
                  <a:pt x="113378" y="2302408"/>
                  <a:pt x="117803" y="2339463"/>
                  <a:pt x="121674" y="2356055"/>
                </a:cubicBezTo>
                <a:cubicBezTo>
                  <a:pt x="108954" y="2356055"/>
                  <a:pt x="113378" y="2364351"/>
                  <a:pt x="100658" y="2360480"/>
                </a:cubicBezTo>
                <a:cubicBezTo>
                  <a:pt x="100658" y="2368775"/>
                  <a:pt x="100658" y="2377071"/>
                  <a:pt x="100658" y="2381496"/>
                </a:cubicBezTo>
                <a:cubicBezTo>
                  <a:pt x="105082" y="2394216"/>
                  <a:pt x="117803" y="2377071"/>
                  <a:pt x="121674" y="2385921"/>
                </a:cubicBezTo>
                <a:cubicBezTo>
                  <a:pt x="117250" y="2402512"/>
                  <a:pt x="117250" y="2423529"/>
                  <a:pt x="100658" y="2427400"/>
                </a:cubicBezTo>
                <a:cubicBezTo>
                  <a:pt x="92362" y="2419104"/>
                  <a:pt x="83513" y="2410808"/>
                  <a:pt x="75217" y="2402512"/>
                </a:cubicBezTo>
                <a:cubicBezTo>
                  <a:pt x="58072" y="2406937"/>
                  <a:pt x="58072" y="2440121"/>
                  <a:pt x="75217" y="2448417"/>
                </a:cubicBezTo>
                <a:cubicBezTo>
                  <a:pt x="70792" y="2577281"/>
                  <a:pt x="62496" y="2677385"/>
                  <a:pt x="54200" y="2785233"/>
                </a:cubicBezTo>
                <a:cubicBezTo>
                  <a:pt x="49776" y="2810121"/>
                  <a:pt x="62496" y="2822841"/>
                  <a:pt x="45904" y="2843305"/>
                </a:cubicBezTo>
                <a:cubicBezTo>
                  <a:pt x="37608" y="2838880"/>
                  <a:pt x="37608" y="2826713"/>
                  <a:pt x="16592" y="2830584"/>
                </a:cubicBezTo>
                <a:cubicBezTo>
                  <a:pt x="12167" y="2817864"/>
                  <a:pt x="42033" y="2817864"/>
                  <a:pt x="21016" y="2813992"/>
                </a:cubicBezTo>
                <a:cubicBezTo>
                  <a:pt x="21016" y="2809568"/>
                  <a:pt x="29312" y="2809568"/>
                  <a:pt x="33737" y="2809568"/>
                </a:cubicBezTo>
                <a:cubicBezTo>
                  <a:pt x="29312" y="2776384"/>
                  <a:pt x="25441" y="2768088"/>
                  <a:pt x="42033" y="2743200"/>
                </a:cubicBezTo>
                <a:cubicBezTo>
                  <a:pt x="37608" y="2734904"/>
                  <a:pt x="24888" y="2734904"/>
                  <a:pt x="21016" y="2730480"/>
                </a:cubicBezTo>
                <a:cubicBezTo>
                  <a:pt x="29312" y="2726055"/>
                  <a:pt x="42033" y="2722184"/>
                  <a:pt x="38161" y="2701167"/>
                </a:cubicBezTo>
                <a:cubicBezTo>
                  <a:pt x="33737" y="2696743"/>
                  <a:pt x="33737" y="2701167"/>
                  <a:pt x="25441" y="2701167"/>
                </a:cubicBezTo>
                <a:cubicBezTo>
                  <a:pt x="25441" y="2676279"/>
                  <a:pt x="25441" y="2622079"/>
                  <a:pt x="8296" y="2592767"/>
                </a:cubicBezTo>
                <a:cubicBezTo>
                  <a:pt x="21016" y="2588342"/>
                  <a:pt x="8296" y="2576175"/>
                  <a:pt x="21016" y="2563454"/>
                </a:cubicBezTo>
                <a:cubicBezTo>
                  <a:pt x="25441" y="2567879"/>
                  <a:pt x="25441" y="2571750"/>
                  <a:pt x="25441" y="2576175"/>
                </a:cubicBezTo>
                <a:cubicBezTo>
                  <a:pt x="38161" y="2576175"/>
                  <a:pt x="42586" y="2567879"/>
                  <a:pt x="50882" y="2559583"/>
                </a:cubicBezTo>
                <a:cubicBezTo>
                  <a:pt x="50882" y="2551287"/>
                  <a:pt x="38161" y="2555158"/>
                  <a:pt x="38161" y="2551287"/>
                </a:cubicBezTo>
                <a:cubicBezTo>
                  <a:pt x="50882" y="2521974"/>
                  <a:pt x="46457" y="2472198"/>
                  <a:pt x="42586" y="2451735"/>
                </a:cubicBezTo>
                <a:cubicBezTo>
                  <a:pt x="34290" y="2447311"/>
                  <a:pt x="25441" y="2451735"/>
                  <a:pt x="25441" y="2456160"/>
                </a:cubicBezTo>
                <a:cubicBezTo>
                  <a:pt x="21016" y="2443439"/>
                  <a:pt x="29865" y="2410255"/>
                  <a:pt x="4425" y="2398088"/>
                </a:cubicBezTo>
                <a:cubicBezTo>
                  <a:pt x="4425" y="2393663"/>
                  <a:pt x="12720" y="2393663"/>
                  <a:pt x="17145" y="2393663"/>
                </a:cubicBezTo>
                <a:cubicBezTo>
                  <a:pt x="21570" y="2368775"/>
                  <a:pt x="4425" y="2385367"/>
                  <a:pt x="0" y="2364351"/>
                </a:cubicBezTo>
                <a:cubicBezTo>
                  <a:pt x="8296" y="2364351"/>
                  <a:pt x="12720" y="2364351"/>
                  <a:pt x="17145" y="2364351"/>
                </a:cubicBezTo>
                <a:cubicBezTo>
                  <a:pt x="21570" y="2339463"/>
                  <a:pt x="8849" y="2339463"/>
                  <a:pt x="21570" y="2318447"/>
                </a:cubicBezTo>
                <a:cubicBezTo>
                  <a:pt x="29865" y="2314022"/>
                  <a:pt x="29865" y="2326743"/>
                  <a:pt x="42586" y="2322871"/>
                </a:cubicBezTo>
                <a:cubicBezTo>
                  <a:pt x="25441" y="2335592"/>
                  <a:pt x="29865" y="2364351"/>
                  <a:pt x="50882" y="2368775"/>
                </a:cubicBezTo>
                <a:cubicBezTo>
                  <a:pt x="63602" y="2360480"/>
                  <a:pt x="55306" y="2322871"/>
                  <a:pt x="42586" y="2297983"/>
                </a:cubicBezTo>
                <a:cubicBezTo>
                  <a:pt x="71898" y="2264799"/>
                  <a:pt x="13274" y="2202303"/>
                  <a:pt x="47010" y="2181287"/>
                </a:cubicBezTo>
                <a:cubicBezTo>
                  <a:pt x="34290" y="2151974"/>
                  <a:pt x="42586" y="2102198"/>
                  <a:pt x="4978" y="2093902"/>
                </a:cubicBezTo>
                <a:cubicBezTo>
                  <a:pt x="25994" y="2098327"/>
                  <a:pt x="34290" y="2069014"/>
                  <a:pt x="13274" y="2056294"/>
                </a:cubicBezTo>
                <a:cubicBezTo>
                  <a:pt x="17698" y="2051869"/>
                  <a:pt x="17698" y="2039702"/>
                  <a:pt x="21570" y="2035277"/>
                </a:cubicBezTo>
                <a:cubicBezTo>
                  <a:pt x="-7743" y="2014261"/>
                  <a:pt x="8849" y="1981077"/>
                  <a:pt x="4425" y="1939597"/>
                </a:cubicBezTo>
                <a:cubicBezTo>
                  <a:pt x="12720" y="1926877"/>
                  <a:pt x="12720" y="1944022"/>
                  <a:pt x="25441" y="1944022"/>
                </a:cubicBezTo>
                <a:cubicBezTo>
                  <a:pt x="25441" y="1910838"/>
                  <a:pt x="21016" y="1910838"/>
                  <a:pt x="12720" y="1889822"/>
                </a:cubicBezTo>
                <a:cubicBezTo>
                  <a:pt x="29865" y="1902542"/>
                  <a:pt x="21016" y="1860509"/>
                  <a:pt x="8296" y="1860509"/>
                </a:cubicBezTo>
                <a:cubicBezTo>
                  <a:pt x="33737" y="1839493"/>
                  <a:pt x="-8849" y="1760958"/>
                  <a:pt x="25441" y="1731645"/>
                </a:cubicBezTo>
                <a:cubicBezTo>
                  <a:pt x="21016" y="1569597"/>
                  <a:pt x="33737" y="1382108"/>
                  <a:pt x="46457" y="1220060"/>
                </a:cubicBezTo>
                <a:cubicBezTo>
                  <a:pt x="46457" y="1190748"/>
                  <a:pt x="84619" y="1128805"/>
                  <a:pt x="54753" y="1120509"/>
                </a:cubicBezTo>
                <a:cubicBezTo>
                  <a:pt x="50329" y="1103917"/>
                  <a:pt x="71898" y="1107788"/>
                  <a:pt x="71898" y="1095621"/>
                </a:cubicBezTo>
                <a:cubicBezTo>
                  <a:pt x="71898" y="1087325"/>
                  <a:pt x="63602" y="1091196"/>
                  <a:pt x="63602" y="1082900"/>
                </a:cubicBezTo>
                <a:cubicBezTo>
                  <a:pt x="97339" y="1012108"/>
                  <a:pt x="84619" y="908132"/>
                  <a:pt x="97339" y="820748"/>
                </a:cubicBezTo>
                <a:cubicBezTo>
                  <a:pt x="84619" y="820748"/>
                  <a:pt x="101764" y="837340"/>
                  <a:pt x="89043" y="845636"/>
                </a:cubicBezTo>
                <a:cubicBezTo>
                  <a:pt x="76323" y="837340"/>
                  <a:pt x="84619" y="812452"/>
                  <a:pt x="89043" y="799731"/>
                </a:cubicBezTo>
                <a:cubicBezTo>
                  <a:pt x="97339" y="804156"/>
                  <a:pt x="97339" y="804156"/>
                  <a:pt x="97339" y="812452"/>
                </a:cubicBezTo>
                <a:cubicBezTo>
                  <a:pt x="118356" y="721196"/>
                  <a:pt x="143797" y="658700"/>
                  <a:pt x="148221" y="575187"/>
                </a:cubicBezTo>
                <a:cubicBezTo>
                  <a:pt x="160942" y="633259"/>
                  <a:pt x="135501" y="720643"/>
                  <a:pt x="156517" y="762123"/>
                </a:cubicBezTo>
                <a:cubicBezTo>
                  <a:pt x="181958" y="695755"/>
                  <a:pt x="198550" y="616667"/>
                  <a:pt x="194679" y="529283"/>
                </a:cubicBezTo>
                <a:cubicBezTo>
                  <a:pt x="249432" y="550299"/>
                  <a:pt x="220120" y="420882"/>
                  <a:pt x="211824" y="387698"/>
                </a:cubicBezTo>
                <a:cubicBezTo>
                  <a:pt x="224544" y="392123"/>
                  <a:pt x="228969" y="404290"/>
                  <a:pt x="232840" y="412586"/>
                </a:cubicBezTo>
                <a:cubicBezTo>
                  <a:pt x="237265" y="408162"/>
                  <a:pt x="237265" y="404290"/>
                  <a:pt x="245561" y="404290"/>
                </a:cubicBezTo>
                <a:cubicBezTo>
                  <a:pt x="253857" y="458490"/>
                  <a:pt x="274873" y="516562"/>
                  <a:pt x="266577" y="587355"/>
                </a:cubicBezTo>
                <a:cubicBezTo>
                  <a:pt x="292018" y="524858"/>
                  <a:pt x="292018" y="425307"/>
                  <a:pt x="283722" y="337922"/>
                </a:cubicBezTo>
                <a:cubicBezTo>
                  <a:pt x="325755" y="313035"/>
                  <a:pt x="317459" y="242242"/>
                  <a:pt x="342900" y="204634"/>
                </a:cubicBezTo>
                <a:cubicBezTo>
                  <a:pt x="355620" y="204634"/>
                  <a:pt x="363916" y="196338"/>
                  <a:pt x="381061" y="191913"/>
                </a:cubicBezTo>
                <a:cubicBezTo>
                  <a:pt x="376637" y="212930"/>
                  <a:pt x="393782" y="216801"/>
                  <a:pt x="393782" y="237818"/>
                </a:cubicBezTo>
                <a:cubicBezTo>
                  <a:pt x="410927" y="229522"/>
                  <a:pt x="410927" y="237818"/>
                  <a:pt x="414798" y="250538"/>
                </a:cubicBezTo>
                <a:cubicBezTo>
                  <a:pt x="431943" y="250538"/>
                  <a:pt x="427519" y="229522"/>
                  <a:pt x="440239" y="242242"/>
                </a:cubicBezTo>
                <a:cubicBezTo>
                  <a:pt x="448535" y="267130"/>
                  <a:pt x="440239" y="321331"/>
                  <a:pt x="461256" y="325202"/>
                </a:cubicBezTo>
                <a:cubicBezTo>
                  <a:pt x="461256" y="354514"/>
                  <a:pt x="444111" y="399866"/>
                  <a:pt x="482272" y="404290"/>
                </a:cubicBezTo>
                <a:cubicBezTo>
                  <a:pt x="473976" y="417011"/>
                  <a:pt x="469552" y="429178"/>
                  <a:pt x="477848" y="445770"/>
                </a:cubicBezTo>
                <a:cubicBezTo>
                  <a:pt x="498864" y="420882"/>
                  <a:pt x="494993" y="371106"/>
                  <a:pt x="524305" y="354514"/>
                </a:cubicBezTo>
                <a:cubicBezTo>
                  <a:pt x="498864" y="458490"/>
                  <a:pt x="524305" y="608371"/>
                  <a:pt x="528730" y="712347"/>
                </a:cubicBezTo>
                <a:cubicBezTo>
                  <a:pt x="537026" y="707923"/>
                  <a:pt x="545875" y="683035"/>
                  <a:pt x="554171" y="691331"/>
                </a:cubicBezTo>
                <a:cubicBezTo>
                  <a:pt x="533154" y="712347"/>
                  <a:pt x="541450" y="745531"/>
                  <a:pt x="512138" y="757698"/>
                </a:cubicBezTo>
                <a:cubicBezTo>
                  <a:pt x="507713" y="774290"/>
                  <a:pt x="516562" y="778715"/>
                  <a:pt x="520434" y="787011"/>
                </a:cubicBezTo>
                <a:cubicBezTo>
                  <a:pt x="499417" y="820195"/>
                  <a:pt x="524858" y="861675"/>
                  <a:pt x="512138" y="886562"/>
                </a:cubicBezTo>
                <a:cubicBezTo>
                  <a:pt x="520434" y="899283"/>
                  <a:pt x="520434" y="882138"/>
                  <a:pt x="533154" y="882138"/>
                </a:cubicBezTo>
                <a:cubicBezTo>
                  <a:pt x="545875" y="915322"/>
                  <a:pt x="520434" y="952930"/>
                  <a:pt x="516009" y="990539"/>
                </a:cubicBezTo>
                <a:cubicBezTo>
                  <a:pt x="545322" y="986114"/>
                  <a:pt x="549746" y="928042"/>
                  <a:pt x="558042" y="890987"/>
                </a:cubicBezTo>
                <a:cubicBezTo>
                  <a:pt x="566338" y="886562"/>
                  <a:pt x="562467" y="890987"/>
                  <a:pt x="575187" y="890987"/>
                </a:cubicBezTo>
                <a:cubicBezTo>
                  <a:pt x="596203" y="803603"/>
                  <a:pt x="608924" y="720643"/>
                  <a:pt x="642661" y="620538"/>
                </a:cubicBezTo>
                <a:cubicBezTo>
                  <a:pt x="647085" y="641555"/>
                  <a:pt x="655381" y="653722"/>
                  <a:pt x="668102" y="666443"/>
                </a:cubicBezTo>
                <a:cubicBezTo>
                  <a:pt x="697414" y="608371"/>
                  <a:pt x="680822" y="566891"/>
                  <a:pt x="689118" y="499970"/>
                </a:cubicBezTo>
                <a:cubicBezTo>
                  <a:pt x="697414" y="508266"/>
                  <a:pt x="701839" y="524858"/>
                  <a:pt x="701839" y="545875"/>
                </a:cubicBezTo>
                <a:cubicBezTo>
                  <a:pt x="718984" y="550299"/>
                  <a:pt x="718984" y="558595"/>
                  <a:pt x="735576" y="562467"/>
                </a:cubicBezTo>
                <a:cubicBezTo>
                  <a:pt x="740000" y="533154"/>
                  <a:pt x="761017" y="512691"/>
                  <a:pt x="756592" y="479507"/>
                </a:cubicBezTo>
                <a:cubicBezTo>
                  <a:pt x="769313" y="479507"/>
                  <a:pt x="777609" y="479507"/>
                  <a:pt x="785905" y="462915"/>
                </a:cubicBezTo>
                <a:cubicBezTo>
                  <a:pt x="794201" y="467340"/>
                  <a:pt x="794201" y="475636"/>
                  <a:pt x="790329" y="483931"/>
                </a:cubicBezTo>
                <a:cubicBezTo>
                  <a:pt x="815770" y="438027"/>
                  <a:pt x="790329" y="355067"/>
                  <a:pt x="819642" y="309163"/>
                </a:cubicBezTo>
                <a:cubicBezTo>
                  <a:pt x="824066" y="358939"/>
                  <a:pt x="815217" y="429731"/>
                  <a:pt x="827937" y="479507"/>
                </a:cubicBezTo>
                <a:cubicBezTo>
                  <a:pt x="848954" y="450195"/>
                  <a:pt x="857250" y="400419"/>
                  <a:pt x="869970" y="358939"/>
                </a:cubicBezTo>
                <a:cubicBezTo>
                  <a:pt x="882691" y="375531"/>
                  <a:pt x="865546" y="396547"/>
                  <a:pt x="874395" y="408715"/>
                </a:cubicBezTo>
                <a:cubicBezTo>
                  <a:pt x="891540" y="413139"/>
                  <a:pt x="878819" y="387698"/>
                  <a:pt x="891540" y="392123"/>
                </a:cubicBezTo>
                <a:cubicBezTo>
                  <a:pt x="891540" y="458490"/>
                  <a:pt x="904260" y="545875"/>
                  <a:pt x="933573" y="595651"/>
                </a:cubicBezTo>
                <a:cubicBezTo>
                  <a:pt x="954589" y="574634"/>
                  <a:pt x="962885" y="541450"/>
                  <a:pt x="967310" y="499970"/>
                </a:cubicBezTo>
                <a:cubicBezTo>
                  <a:pt x="971734" y="487250"/>
                  <a:pt x="971734" y="516562"/>
                  <a:pt x="971734" y="524858"/>
                </a:cubicBezTo>
                <a:cubicBezTo>
                  <a:pt x="997175" y="512138"/>
                  <a:pt x="971734" y="478954"/>
                  <a:pt x="971734" y="458490"/>
                </a:cubicBezTo>
                <a:cubicBezTo>
                  <a:pt x="997175" y="458490"/>
                  <a:pt x="988879" y="471211"/>
                  <a:pt x="992751" y="487803"/>
                </a:cubicBezTo>
                <a:cubicBezTo>
                  <a:pt x="1001047" y="487803"/>
                  <a:pt x="1001047" y="483378"/>
                  <a:pt x="1005471" y="479507"/>
                </a:cubicBezTo>
                <a:cubicBezTo>
                  <a:pt x="1009896" y="462915"/>
                  <a:pt x="1001047" y="450195"/>
                  <a:pt x="1001047" y="429731"/>
                </a:cubicBezTo>
                <a:cubicBezTo>
                  <a:pt x="1018192" y="425307"/>
                  <a:pt x="1018192" y="438027"/>
                  <a:pt x="1030359" y="438027"/>
                </a:cubicBezTo>
                <a:cubicBezTo>
                  <a:pt x="1022063" y="471211"/>
                  <a:pt x="1025935" y="504395"/>
                  <a:pt x="1025935" y="550299"/>
                </a:cubicBezTo>
                <a:cubicBezTo>
                  <a:pt x="1064096" y="496099"/>
                  <a:pt x="1043080" y="413139"/>
                  <a:pt x="1059671" y="337922"/>
                </a:cubicBezTo>
                <a:cubicBezTo>
                  <a:pt x="1085112" y="350643"/>
                  <a:pt x="1076817" y="417011"/>
                  <a:pt x="1101704" y="417011"/>
                </a:cubicBezTo>
                <a:cubicBezTo>
                  <a:pt x="1110000" y="491674"/>
                  <a:pt x="1177474" y="479507"/>
                  <a:pt x="1194619" y="429731"/>
                </a:cubicBezTo>
                <a:cubicBezTo>
                  <a:pt x="1207340" y="429731"/>
                  <a:pt x="1207340" y="434156"/>
                  <a:pt x="1215636" y="438027"/>
                </a:cubicBezTo>
                <a:cubicBezTo>
                  <a:pt x="1223932" y="429731"/>
                  <a:pt x="1223932" y="392123"/>
                  <a:pt x="1207340" y="392123"/>
                </a:cubicBezTo>
                <a:cubicBezTo>
                  <a:pt x="1228356" y="379402"/>
                  <a:pt x="1232781" y="371106"/>
                  <a:pt x="1245501" y="354514"/>
                </a:cubicBezTo>
                <a:cubicBezTo>
                  <a:pt x="1253797" y="367235"/>
                  <a:pt x="1241077" y="392123"/>
                  <a:pt x="1232781" y="412586"/>
                </a:cubicBezTo>
                <a:cubicBezTo>
                  <a:pt x="1253797" y="433603"/>
                  <a:pt x="1249926" y="470658"/>
                  <a:pt x="1262093" y="520987"/>
                </a:cubicBezTo>
                <a:cubicBezTo>
                  <a:pt x="1304126" y="525411"/>
                  <a:pt x="1262093" y="446323"/>
                  <a:pt x="1295830" y="446323"/>
                </a:cubicBezTo>
                <a:cubicBezTo>
                  <a:pt x="1300255" y="496099"/>
                  <a:pt x="1304126" y="554724"/>
                  <a:pt x="1308550" y="596204"/>
                </a:cubicBezTo>
                <a:cubicBezTo>
                  <a:pt x="1304126" y="575187"/>
                  <a:pt x="1346712" y="546428"/>
                  <a:pt x="1316846" y="529836"/>
                </a:cubicBezTo>
                <a:cubicBezTo>
                  <a:pt x="1329567" y="521540"/>
                  <a:pt x="1325142" y="521540"/>
                  <a:pt x="1342287" y="525411"/>
                </a:cubicBezTo>
                <a:cubicBezTo>
                  <a:pt x="1350583" y="500523"/>
                  <a:pt x="1346712" y="487803"/>
                  <a:pt x="1346712" y="467340"/>
                </a:cubicBezTo>
                <a:cubicBezTo>
                  <a:pt x="1363857" y="467340"/>
                  <a:pt x="1351137" y="492227"/>
                  <a:pt x="1372153" y="483931"/>
                </a:cubicBezTo>
                <a:cubicBezTo>
                  <a:pt x="1372153" y="500523"/>
                  <a:pt x="1359432" y="479507"/>
                  <a:pt x="1359432" y="496652"/>
                </a:cubicBezTo>
                <a:cubicBezTo>
                  <a:pt x="1359432" y="504948"/>
                  <a:pt x="1372153" y="501076"/>
                  <a:pt x="1376577" y="504948"/>
                </a:cubicBezTo>
                <a:cubicBezTo>
                  <a:pt x="1376577" y="525964"/>
                  <a:pt x="1363857" y="554724"/>
                  <a:pt x="1368281" y="587908"/>
                </a:cubicBezTo>
                <a:cubicBezTo>
                  <a:pt x="1368281" y="608924"/>
                  <a:pt x="1385427" y="617220"/>
                  <a:pt x="1389298" y="637683"/>
                </a:cubicBezTo>
                <a:cubicBezTo>
                  <a:pt x="1397594" y="679163"/>
                  <a:pt x="1381002" y="695755"/>
                  <a:pt x="1376577" y="746084"/>
                </a:cubicBezTo>
                <a:cubicBezTo>
                  <a:pt x="1372153" y="791988"/>
                  <a:pt x="1368281" y="858356"/>
                  <a:pt x="1389298" y="879373"/>
                </a:cubicBezTo>
                <a:cubicBezTo>
                  <a:pt x="1402018" y="866652"/>
                  <a:pt x="1410314" y="825172"/>
                  <a:pt x="1402018" y="804709"/>
                </a:cubicBezTo>
                <a:cubicBezTo>
                  <a:pt x="1389298" y="813005"/>
                  <a:pt x="1397594" y="821301"/>
                  <a:pt x="1393722" y="834021"/>
                </a:cubicBezTo>
                <a:cubicBezTo>
                  <a:pt x="1372706" y="813005"/>
                  <a:pt x="1389298" y="771525"/>
                  <a:pt x="1393722" y="751062"/>
                </a:cubicBezTo>
                <a:cubicBezTo>
                  <a:pt x="1410867" y="755486"/>
                  <a:pt x="1393722" y="775950"/>
                  <a:pt x="1402018" y="792542"/>
                </a:cubicBezTo>
                <a:cubicBezTo>
                  <a:pt x="1444051" y="692990"/>
                  <a:pt x="1427459" y="567997"/>
                  <a:pt x="1456772" y="459597"/>
                </a:cubicBezTo>
                <a:cubicBezTo>
                  <a:pt x="1498805" y="467893"/>
                  <a:pt x="1511525" y="393229"/>
                  <a:pt x="1536966" y="360045"/>
                </a:cubicBezTo>
                <a:cubicBezTo>
                  <a:pt x="1532542" y="376637"/>
                  <a:pt x="1519821" y="418117"/>
                  <a:pt x="1549687" y="418117"/>
                </a:cubicBezTo>
                <a:cubicBezTo>
                  <a:pt x="1541391" y="426413"/>
                  <a:pt x="1545262" y="430837"/>
                  <a:pt x="1528670" y="434709"/>
                </a:cubicBezTo>
                <a:cubicBezTo>
                  <a:pt x="1533095" y="439133"/>
                  <a:pt x="1533095" y="439133"/>
                  <a:pt x="1533095" y="447429"/>
                </a:cubicBezTo>
                <a:cubicBezTo>
                  <a:pt x="1533095" y="451854"/>
                  <a:pt x="1545815" y="447429"/>
                  <a:pt x="1550240" y="451854"/>
                </a:cubicBezTo>
                <a:cubicBezTo>
                  <a:pt x="1550240" y="472870"/>
                  <a:pt x="1537519" y="481166"/>
                  <a:pt x="1537519" y="501630"/>
                </a:cubicBezTo>
                <a:cubicBezTo>
                  <a:pt x="1545815" y="514350"/>
                  <a:pt x="1545815" y="485038"/>
                  <a:pt x="1558536" y="488909"/>
                </a:cubicBezTo>
                <a:cubicBezTo>
                  <a:pt x="1554111" y="493334"/>
                  <a:pt x="1554111" y="513797"/>
                  <a:pt x="1558536" y="518221"/>
                </a:cubicBezTo>
                <a:cubicBezTo>
                  <a:pt x="1566832" y="518221"/>
                  <a:pt x="1566832" y="513797"/>
                  <a:pt x="1575681" y="513797"/>
                </a:cubicBezTo>
                <a:cubicBezTo>
                  <a:pt x="1571256" y="464021"/>
                  <a:pt x="1571256" y="426413"/>
                  <a:pt x="1583977" y="388804"/>
                </a:cubicBezTo>
                <a:cubicBezTo>
                  <a:pt x="1592273" y="393229"/>
                  <a:pt x="1588401" y="405396"/>
                  <a:pt x="1601122" y="401525"/>
                </a:cubicBezTo>
                <a:cubicBezTo>
                  <a:pt x="1605546" y="447429"/>
                  <a:pt x="1588401" y="492781"/>
                  <a:pt x="1605546" y="526517"/>
                </a:cubicBezTo>
                <a:cubicBezTo>
                  <a:pt x="1626563" y="522093"/>
                  <a:pt x="1626563" y="497205"/>
                  <a:pt x="1647579" y="493334"/>
                </a:cubicBezTo>
                <a:cubicBezTo>
                  <a:pt x="1647579" y="480613"/>
                  <a:pt x="1639283" y="476742"/>
                  <a:pt x="1643154" y="460150"/>
                </a:cubicBezTo>
                <a:cubicBezTo>
                  <a:pt x="1668595" y="460150"/>
                  <a:pt x="1655875" y="422541"/>
                  <a:pt x="1672467" y="414245"/>
                </a:cubicBezTo>
                <a:cubicBezTo>
                  <a:pt x="1668042" y="409821"/>
                  <a:pt x="1668042" y="405949"/>
                  <a:pt x="1659746" y="405949"/>
                </a:cubicBezTo>
                <a:cubicBezTo>
                  <a:pt x="1731645" y="326861"/>
                  <a:pt x="1655322" y="156517"/>
                  <a:pt x="1731645" y="73005"/>
                </a:cubicBezTo>
                <a:cubicBezTo>
                  <a:pt x="1752661" y="77429"/>
                  <a:pt x="1752661" y="97892"/>
                  <a:pt x="1769806" y="102317"/>
                </a:cubicBezTo>
                <a:cubicBezTo>
                  <a:pt x="1778102" y="102317"/>
                  <a:pt x="1778102" y="94021"/>
                  <a:pt x="1778102" y="81300"/>
                </a:cubicBezTo>
                <a:cubicBezTo>
                  <a:pt x="1803543" y="147668"/>
                  <a:pt x="1769806" y="231181"/>
                  <a:pt x="1799119" y="310269"/>
                </a:cubicBezTo>
                <a:cubicBezTo>
                  <a:pt x="1820135" y="293677"/>
                  <a:pt x="1820135" y="243901"/>
                  <a:pt x="1832856" y="210718"/>
                </a:cubicBezTo>
                <a:cubicBezTo>
                  <a:pt x="1841152" y="223438"/>
                  <a:pt x="1832856" y="243901"/>
                  <a:pt x="1850001" y="240030"/>
                </a:cubicBezTo>
                <a:cubicBezTo>
                  <a:pt x="1854425" y="285934"/>
                  <a:pt x="1845576" y="322990"/>
                  <a:pt x="1850001" y="365023"/>
                </a:cubicBezTo>
                <a:cubicBezTo>
                  <a:pt x="1892033" y="389911"/>
                  <a:pt x="1841705" y="506607"/>
                  <a:pt x="1875442" y="539791"/>
                </a:cubicBezTo>
                <a:cubicBezTo>
                  <a:pt x="1888162" y="539791"/>
                  <a:pt x="1888162" y="531495"/>
                  <a:pt x="1900883" y="531495"/>
                </a:cubicBezTo>
                <a:cubicBezTo>
                  <a:pt x="1896458" y="506607"/>
                  <a:pt x="1909179" y="493887"/>
                  <a:pt x="1905307" y="468999"/>
                </a:cubicBezTo>
                <a:cubicBezTo>
                  <a:pt x="1918028" y="460703"/>
                  <a:pt x="1918028" y="464574"/>
                  <a:pt x="1934620" y="460703"/>
                </a:cubicBezTo>
                <a:cubicBezTo>
                  <a:pt x="1939044" y="473423"/>
                  <a:pt x="1926324" y="473423"/>
                  <a:pt x="1934620" y="481719"/>
                </a:cubicBezTo>
                <a:cubicBezTo>
                  <a:pt x="1976652" y="519328"/>
                  <a:pt x="1976652" y="456831"/>
                  <a:pt x="1989373" y="427519"/>
                </a:cubicBezTo>
                <a:cubicBezTo>
                  <a:pt x="2002093" y="448535"/>
                  <a:pt x="1968356" y="490015"/>
                  <a:pt x="1997669" y="506607"/>
                </a:cubicBezTo>
                <a:cubicBezTo>
                  <a:pt x="1972228" y="523199"/>
                  <a:pt x="1980524" y="569103"/>
                  <a:pt x="1984948" y="585695"/>
                </a:cubicBezTo>
                <a:cubicBezTo>
                  <a:pt x="2002093" y="572975"/>
                  <a:pt x="2018685" y="548087"/>
                  <a:pt x="2005965" y="523199"/>
                </a:cubicBezTo>
                <a:cubicBezTo>
                  <a:pt x="2010389" y="514903"/>
                  <a:pt x="2010389" y="523199"/>
                  <a:pt x="2018685" y="527624"/>
                </a:cubicBezTo>
                <a:cubicBezTo>
                  <a:pt x="2044126" y="461256"/>
                  <a:pt x="2044126" y="386039"/>
                  <a:pt x="2056847" y="306951"/>
                </a:cubicBezTo>
                <a:cubicBezTo>
                  <a:pt x="2065143" y="306951"/>
                  <a:pt x="2065143" y="311375"/>
                  <a:pt x="2065143" y="319671"/>
                </a:cubicBezTo>
                <a:cubicBezTo>
                  <a:pt x="2107176" y="223991"/>
                  <a:pt x="2128192" y="128311"/>
                  <a:pt x="2128192" y="16039"/>
                </a:cubicBezTo>
                <a:cubicBezTo>
                  <a:pt x="2153633" y="20463"/>
                  <a:pt x="2132617" y="57519"/>
                  <a:pt x="2145337" y="78535"/>
                </a:cubicBezTo>
                <a:cubicBezTo>
                  <a:pt x="2149762" y="78535"/>
                  <a:pt x="2153633" y="74111"/>
                  <a:pt x="2153633" y="65815"/>
                </a:cubicBezTo>
                <a:cubicBezTo>
                  <a:pt x="2161929" y="70239"/>
                  <a:pt x="2166354" y="82407"/>
                  <a:pt x="2174650" y="82407"/>
                </a:cubicBezTo>
                <a:cubicBezTo>
                  <a:pt x="2174650" y="144903"/>
                  <a:pt x="2191795" y="219567"/>
                  <a:pt x="2191795" y="290359"/>
                </a:cubicBezTo>
                <a:cubicBezTo>
                  <a:pt x="2200091" y="294783"/>
                  <a:pt x="2212811" y="294783"/>
                  <a:pt x="2229956" y="290359"/>
                </a:cubicBezTo>
                <a:cubicBezTo>
                  <a:pt x="2225531" y="323543"/>
                  <a:pt x="2234380" y="381615"/>
                  <a:pt x="2280838" y="369447"/>
                </a:cubicBezTo>
                <a:cubicBezTo>
                  <a:pt x="2289134" y="373872"/>
                  <a:pt x="2280838" y="398760"/>
                  <a:pt x="2289134" y="402631"/>
                </a:cubicBezTo>
                <a:cubicBezTo>
                  <a:pt x="2314575" y="365023"/>
                  <a:pt x="2310150" y="319671"/>
                  <a:pt x="2306279" y="261046"/>
                </a:cubicBezTo>
                <a:cubicBezTo>
                  <a:pt x="2280838" y="282063"/>
                  <a:pt x="2293558" y="331839"/>
                  <a:pt x="2280838" y="360598"/>
                </a:cubicBezTo>
                <a:cubicBezTo>
                  <a:pt x="2272542" y="314694"/>
                  <a:pt x="2276413" y="269342"/>
                  <a:pt x="2280838" y="215142"/>
                </a:cubicBezTo>
                <a:cubicBezTo>
                  <a:pt x="2285262" y="202422"/>
                  <a:pt x="2280838" y="236159"/>
                  <a:pt x="2293558" y="236159"/>
                </a:cubicBezTo>
                <a:cubicBezTo>
                  <a:pt x="2306279" y="219567"/>
                  <a:pt x="2293558" y="198550"/>
                  <a:pt x="2301854" y="178087"/>
                </a:cubicBezTo>
                <a:cubicBezTo>
                  <a:pt x="2310150" y="169791"/>
                  <a:pt x="2314575" y="190807"/>
                  <a:pt x="2327295" y="178087"/>
                </a:cubicBezTo>
                <a:cubicBezTo>
                  <a:pt x="2331720" y="182511"/>
                  <a:pt x="2331720" y="190807"/>
                  <a:pt x="2335591" y="190807"/>
                </a:cubicBezTo>
                <a:cubicBezTo>
                  <a:pt x="2331167" y="236712"/>
                  <a:pt x="2310150" y="286487"/>
                  <a:pt x="2318446" y="327967"/>
                </a:cubicBezTo>
                <a:cubicBezTo>
                  <a:pt x="2352183" y="319671"/>
                  <a:pt x="2343887" y="410927"/>
                  <a:pt x="2347759" y="440239"/>
                </a:cubicBezTo>
                <a:cubicBezTo>
                  <a:pt x="2364904" y="415351"/>
                  <a:pt x="2352183" y="361151"/>
                  <a:pt x="2373200" y="327967"/>
                </a:cubicBezTo>
                <a:cubicBezTo>
                  <a:pt x="2381496" y="365576"/>
                  <a:pt x="2377624" y="427519"/>
                  <a:pt x="2356055" y="452960"/>
                </a:cubicBezTo>
                <a:cubicBezTo>
                  <a:pt x="2360479" y="461256"/>
                  <a:pt x="2373200" y="477848"/>
                  <a:pt x="2351630" y="477848"/>
                </a:cubicBezTo>
                <a:cubicBezTo>
                  <a:pt x="2364351" y="502736"/>
                  <a:pt x="2351630" y="577399"/>
                  <a:pt x="2377071" y="598416"/>
                </a:cubicBezTo>
                <a:cubicBezTo>
                  <a:pt x="2368775" y="648192"/>
                  <a:pt x="2377071" y="677504"/>
                  <a:pt x="2364351" y="715112"/>
                </a:cubicBezTo>
                <a:cubicBezTo>
                  <a:pt x="2364351" y="723408"/>
                  <a:pt x="2372647" y="723408"/>
                  <a:pt x="2381496" y="723408"/>
                </a:cubicBezTo>
                <a:cubicBezTo>
                  <a:pt x="2377071" y="756592"/>
                  <a:pt x="2377071" y="802497"/>
                  <a:pt x="2373200" y="831809"/>
                </a:cubicBezTo>
                <a:cubicBezTo>
                  <a:pt x="2402512" y="785905"/>
                  <a:pt x="2385920" y="740553"/>
                  <a:pt x="2390345" y="690225"/>
                </a:cubicBezTo>
                <a:cubicBezTo>
                  <a:pt x="2390345" y="636024"/>
                  <a:pt x="2398641" y="581824"/>
                  <a:pt x="2411361" y="523752"/>
                </a:cubicBezTo>
                <a:cubicBezTo>
                  <a:pt x="2428506" y="436368"/>
                  <a:pt x="2424082" y="336816"/>
                  <a:pt x="2424082" y="249432"/>
                </a:cubicBezTo>
                <a:cubicBezTo>
                  <a:pt x="2445098" y="278745"/>
                  <a:pt x="2449523" y="324096"/>
                  <a:pt x="2453394" y="370000"/>
                </a:cubicBezTo>
                <a:cubicBezTo>
                  <a:pt x="2466115" y="266024"/>
                  <a:pt x="2461690" y="120568"/>
                  <a:pt x="2457819" y="0"/>
                </a:cubicBezTo>
                <a:cubicBezTo>
                  <a:pt x="2516996" y="120568"/>
                  <a:pt x="2487131" y="320224"/>
                  <a:pt x="2504276" y="470105"/>
                </a:cubicBezTo>
                <a:cubicBezTo>
                  <a:pt x="2516996" y="412033"/>
                  <a:pt x="2563454" y="295336"/>
                  <a:pt x="2546309" y="220673"/>
                </a:cubicBezTo>
                <a:cubicBezTo>
                  <a:pt x="2550733" y="204081"/>
                  <a:pt x="2567325" y="207952"/>
                  <a:pt x="2571750" y="207952"/>
                </a:cubicBezTo>
                <a:cubicBezTo>
                  <a:pt x="2584470" y="216248"/>
                  <a:pt x="2580046" y="241136"/>
                  <a:pt x="2592766" y="249432"/>
                </a:cubicBezTo>
                <a:cubicBezTo>
                  <a:pt x="2613783" y="228416"/>
                  <a:pt x="2597191" y="228416"/>
                  <a:pt x="2609911" y="203528"/>
                </a:cubicBezTo>
                <a:cubicBezTo>
                  <a:pt x="2622632" y="253304"/>
                  <a:pt x="2618207" y="311928"/>
                  <a:pt x="2627056" y="353408"/>
                </a:cubicBezTo>
                <a:cubicBezTo>
                  <a:pt x="2656369" y="328520"/>
                  <a:pt x="2652497" y="274320"/>
                  <a:pt x="2677938" y="249432"/>
                </a:cubicBezTo>
                <a:cubicBezTo>
                  <a:pt x="2695083" y="262153"/>
                  <a:pt x="2716100" y="270449"/>
                  <a:pt x="2719971" y="290912"/>
                </a:cubicBezTo>
                <a:cubicBezTo>
                  <a:pt x="2719971" y="303632"/>
                  <a:pt x="2702826" y="299208"/>
                  <a:pt x="2707250" y="324096"/>
                </a:cubicBezTo>
                <a:cubicBezTo>
                  <a:pt x="2719971" y="332392"/>
                  <a:pt x="2715546" y="328520"/>
                  <a:pt x="2732691" y="345112"/>
                </a:cubicBezTo>
                <a:cubicBezTo>
                  <a:pt x="2732691" y="382721"/>
                  <a:pt x="2737116" y="424200"/>
                  <a:pt x="2732691" y="453513"/>
                </a:cubicBezTo>
                <a:cubicBezTo>
                  <a:pt x="2745412" y="445217"/>
                  <a:pt x="2740987" y="412033"/>
                  <a:pt x="2762004" y="424200"/>
                </a:cubicBezTo>
                <a:cubicBezTo>
                  <a:pt x="2740987" y="523752"/>
                  <a:pt x="2740987" y="632153"/>
                  <a:pt x="2728267" y="757145"/>
                </a:cubicBezTo>
                <a:cubicBezTo>
                  <a:pt x="2749283" y="744425"/>
                  <a:pt x="2740987" y="711241"/>
                  <a:pt x="2753708" y="686353"/>
                </a:cubicBezTo>
                <a:cubicBezTo>
                  <a:pt x="2740987" y="773737"/>
                  <a:pt x="2719971" y="907026"/>
                  <a:pt x="2749283" y="998281"/>
                </a:cubicBezTo>
                <a:cubicBezTo>
                  <a:pt x="2740987" y="1011002"/>
                  <a:pt x="2744859" y="1023169"/>
                  <a:pt x="2744859" y="1039761"/>
                </a:cubicBezTo>
                <a:cubicBezTo>
                  <a:pt x="2740434" y="1035337"/>
                  <a:pt x="2744859" y="1031465"/>
                  <a:pt x="2736563" y="1031465"/>
                </a:cubicBezTo>
                <a:cubicBezTo>
                  <a:pt x="2723842" y="1039761"/>
                  <a:pt x="2744859" y="1048057"/>
                  <a:pt x="2744859" y="1060778"/>
                </a:cubicBezTo>
                <a:cubicBezTo>
                  <a:pt x="2723842" y="1048057"/>
                  <a:pt x="2727714" y="1098386"/>
                  <a:pt x="2736563" y="1110554"/>
                </a:cubicBezTo>
                <a:cubicBezTo>
                  <a:pt x="2723842" y="1139866"/>
                  <a:pt x="2723842" y="1197938"/>
                  <a:pt x="2736563" y="1247714"/>
                </a:cubicBezTo>
                <a:cubicBezTo>
                  <a:pt x="2728267" y="1318506"/>
                  <a:pt x="2728267" y="1397594"/>
                  <a:pt x="2740987" y="1451241"/>
                </a:cubicBezTo>
                <a:cubicBezTo>
                  <a:pt x="2719971" y="1567938"/>
                  <a:pt x="2728267" y="1680210"/>
                  <a:pt x="2745412" y="1779762"/>
                </a:cubicBezTo>
                <a:cubicBezTo>
                  <a:pt x="2740987" y="1812946"/>
                  <a:pt x="2724396" y="1879313"/>
                  <a:pt x="2745412" y="1900330"/>
                </a:cubicBezTo>
                <a:cubicBezTo>
                  <a:pt x="2740987" y="1941810"/>
                  <a:pt x="2749837" y="1974993"/>
                  <a:pt x="2740987" y="2004306"/>
                </a:cubicBezTo>
                <a:cubicBezTo>
                  <a:pt x="2736563" y="2004306"/>
                  <a:pt x="2736563" y="1999881"/>
                  <a:pt x="2736563" y="1996010"/>
                </a:cubicBezTo>
                <a:cubicBezTo>
                  <a:pt x="2728267" y="2000434"/>
                  <a:pt x="2736563" y="2020898"/>
                  <a:pt x="2723842" y="2020898"/>
                </a:cubicBezTo>
                <a:cubicBezTo>
                  <a:pt x="2744859" y="2116578"/>
                  <a:pt x="2736563" y="2220554"/>
                  <a:pt x="2749283" y="2311810"/>
                </a:cubicBezTo>
                <a:cubicBezTo>
                  <a:pt x="2744859" y="2332826"/>
                  <a:pt x="2736563" y="2349418"/>
                  <a:pt x="2753708" y="2361586"/>
                </a:cubicBezTo>
                <a:cubicBezTo>
                  <a:pt x="2749283" y="2374306"/>
                  <a:pt x="2745412" y="2378177"/>
                  <a:pt x="2745412" y="2390898"/>
                </a:cubicBezTo>
                <a:cubicBezTo>
                  <a:pt x="2766428" y="2415786"/>
                  <a:pt x="2740987" y="2461690"/>
                  <a:pt x="2762557" y="2473858"/>
                </a:cubicBezTo>
                <a:cubicBezTo>
                  <a:pt x="2762557" y="2482154"/>
                  <a:pt x="2758132" y="2482154"/>
                  <a:pt x="2749837" y="2482154"/>
                </a:cubicBezTo>
                <a:cubicBezTo>
                  <a:pt x="2749837" y="2644202"/>
                  <a:pt x="2770853" y="2794082"/>
                  <a:pt x="2787998" y="2931242"/>
                </a:cubicBezTo>
                <a:cubicBezTo>
                  <a:pt x="2758686" y="2981018"/>
                  <a:pt x="2805143" y="3076698"/>
                  <a:pt x="2792423" y="3139194"/>
                </a:cubicBezTo>
                <a:cubicBezTo>
                  <a:pt x="2792423" y="3143619"/>
                  <a:pt x="2800719" y="3139194"/>
                  <a:pt x="2800719" y="3147490"/>
                </a:cubicBezTo>
                <a:cubicBezTo>
                  <a:pt x="2796294" y="3193395"/>
                  <a:pt x="2805143" y="3226579"/>
                  <a:pt x="2809014" y="3272483"/>
                </a:cubicBezTo>
                <a:cubicBezTo>
                  <a:pt x="2796294" y="3276907"/>
                  <a:pt x="2800719" y="3297371"/>
                  <a:pt x="2804590" y="3310091"/>
                </a:cubicBezTo>
                <a:cubicBezTo>
                  <a:pt x="2804590" y="3318387"/>
                  <a:pt x="2809014" y="3305667"/>
                  <a:pt x="2817310" y="3310091"/>
                </a:cubicBezTo>
                <a:cubicBezTo>
                  <a:pt x="2821735" y="3326683"/>
                  <a:pt x="2817310" y="3331108"/>
                  <a:pt x="2804590" y="3326683"/>
                </a:cubicBezTo>
                <a:cubicBezTo>
                  <a:pt x="2800165" y="3339404"/>
                  <a:pt x="2817310" y="3331108"/>
                  <a:pt x="2812886" y="3347700"/>
                </a:cubicBezTo>
                <a:cubicBezTo>
                  <a:pt x="2787445" y="3343275"/>
                  <a:pt x="2783573" y="3301795"/>
                  <a:pt x="2783573" y="3281332"/>
                </a:cubicBezTo>
                <a:cubicBezTo>
                  <a:pt x="2779149" y="3248148"/>
                  <a:pt x="2779149" y="3210540"/>
                  <a:pt x="2779149" y="3185652"/>
                </a:cubicBezTo>
                <a:cubicBezTo>
                  <a:pt x="2774724" y="3181227"/>
                  <a:pt x="2774724" y="3169060"/>
                  <a:pt x="2766428" y="3164635"/>
                </a:cubicBezTo>
                <a:cubicBezTo>
                  <a:pt x="2774724" y="3065084"/>
                  <a:pt x="2749283" y="2952258"/>
                  <a:pt x="2728267" y="2857132"/>
                </a:cubicBezTo>
                <a:cubicBezTo>
                  <a:pt x="2715546" y="3169060"/>
                  <a:pt x="2740987" y="3609852"/>
                  <a:pt x="2715546" y="3930077"/>
                </a:cubicBezTo>
                <a:cubicBezTo>
                  <a:pt x="2740987" y="3954965"/>
                  <a:pt x="2736563" y="4029628"/>
                  <a:pt x="2715546" y="4058941"/>
                </a:cubicBezTo>
                <a:cubicBezTo>
                  <a:pt x="2728267" y="4141900"/>
                  <a:pt x="2702826" y="4266893"/>
                  <a:pt x="2715546" y="4379165"/>
                </a:cubicBezTo>
                <a:cubicBezTo>
                  <a:pt x="2690106" y="4408478"/>
                  <a:pt x="2736563" y="4474845"/>
                  <a:pt x="2707250" y="4508029"/>
                </a:cubicBezTo>
                <a:cubicBezTo>
                  <a:pt x="2724396" y="4532917"/>
                  <a:pt x="2711675" y="4570525"/>
                  <a:pt x="2711675" y="4603709"/>
                </a:cubicBezTo>
                <a:cubicBezTo>
                  <a:pt x="2707250" y="4624726"/>
                  <a:pt x="2724396" y="4666206"/>
                  <a:pt x="2690659" y="4661781"/>
                </a:cubicBezTo>
                <a:cubicBezTo>
                  <a:pt x="2673514" y="4528492"/>
                  <a:pt x="2695083" y="4391332"/>
                  <a:pt x="2677938" y="4254173"/>
                </a:cubicBezTo>
                <a:cubicBezTo>
                  <a:pt x="2686234" y="4237581"/>
                  <a:pt x="2690659" y="4212693"/>
                  <a:pt x="2673514" y="4199972"/>
                </a:cubicBezTo>
                <a:cubicBezTo>
                  <a:pt x="2677938" y="4050091"/>
                  <a:pt x="2656369" y="3896340"/>
                  <a:pt x="2656369" y="3717700"/>
                </a:cubicBezTo>
                <a:cubicBezTo>
                  <a:pt x="2643648" y="3713275"/>
                  <a:pt x="2614336" y="3725996"/>
                  <a:pt x="2618207" y="3704979"/>
                </a:cubicBezTo>
                <a:cubicBezTo>
                  <a:pt x="2630928" y="3709404"/>
                  <a:pt x="2643648" y="3696683"/>
                  <a:pt x="2651944" y="3713275"/>
                </a:cubicBezTo>
                <a:cubicBezTo>
                  <a:pt x="2664665" y="3688387"/>
                  <a:pt x="2651944" y="3659075"/>
                  <a:pt x="2634799" y="3667371"/>
                </a:cubicBezTo>
                <a:cubicBezTo>
                  <a:pt x="2634799" y="3650779"/>
                  <a:pt x="2643095" y="3662946"/>
                  <a:pt x="2651944" y="3654650"/>
                </a:cubicBezTo>
                <a:cubicBezTo>
                  <a:pt x="2651944" y="3641930"/>
                  <a:pt x="2651944" y="3625338"/>
                  <a:pt x="2651944" y="3608746"/>
                </a:cubicBezTo>
                <a:cubicBezTo>
                  <a:pt x="2634799" y="3617042"/>
                  <a:pt x="2630928" y="3633634"/>
                  <a:pt x="2613783" y="3641930"/>
                </a:cubicBezTo>
                <a:cubicBezTo>
                  <a:pt x="2618207" y="3612618"/>
                  <a:pt x="2634799" y="3596026"/>
                  <a:pt x="2613783" y="3575562"/>
                </a:cubicBezTo>
                <a:cubicBezTo>
                  <a:pt x="2622079" y="3571138"/>
                  <a:pt x="2630928" y="3575562"/>
                  <a:pt x="2626503" y="3583858"/>
                </a:cubicBezTo>
                <a:cubicBezTo>
                  <a:pt x="2634799" y="3579434"/>
                  <a:pt x="2639224" y="3571138"/>
                  <a:pt x="2651944" y="3567266"/>
                </a:cubicBezTo>
                <a:cubicBezTo>
                  <a:pt x="2656369" y="3550674"/>
                  <a:pt x="2651944" y="3537954"/>
                  <a:pt x="2647520" y="3525786"/>
                </a:cubicBezTo>
                <a:cubicBezTo>
                  <a:pt x="2634799" y="3534082"/>
                  <a:pt x="2643095" y="3558970"/>
                  <a:pt x="2613783" y="3555099"/>
                </a:cubicBezTo>
                <a:cubicBezTo>
                  <a:pt x="2622079" y="3546803"/>
                  <a:pt x="2622079" y="3538507"/>
                  <a:pt x="2618207" y="3530211"/>
                </a:cubicBezTo>
                <a:cubicBezTo>
                  <a:pt x="2643648" y="3513619"/>
                  <a:pt x="2656369" y="3476011"/>
                  <a:pt x="2639224" y="3451123"/>
                </a:cubicBezTo>
                <a:cubicBezTo>
                  <a:pt x="2634799" y="3451123"/>
                  <a:pt x="2634799" y="3463843"/>
                  <a:pt x="2630928" y="3467715"/>
                </a:cubicBezTo>
                <a:cubicBezTo>
                  <a:pt x="2626503" y="3467715"/>
                  <a:pt x="2622632" y="3463290"/>
                  <a:pt x="2613783" y="3463290"/>
                </a:cubicBezTo>
                <a:cubicBezTo>
                  <a:pt x="2626503" y="3433978"/>
                  <a:pt x="2605487" y="3400794"/>
                  <a:pt x="2613783" y="3372034"/>
                </a:cubicBezTo>
                <a:cubicBezTo>
                  <a:pt x="2630928" y="3388626"/>
                  <a:pt x="2643095" y="3355443"/>
                  <a:pt x="2643095" y="3334426"/>
                </a:cubicBezTo>
                <a:cubicBezTo>
                  <a:pt x="2622079" y="3334426"/>
                  <a:pt x="2630375" y="3363739"/>
                  <a:pt x="2613783" y="3367610"/>
                </a:cubicBezTo>
                <a:cubicBezTo>
                  <a:pt x="2618207" y="3342722"/>
                  <a:pt x="2609358" y="3334426"/>
                  <a:pt x="2596638" y="3326130"/>
                </a:cubicBezTo>
                <a:cubicBezTo>
                  <a:pt x="2588342" y="3351018"/>
                  <a:pt x="2601062" y="3359314"/>
                  <a:pt x="2604934" y="3375906"/>
                </a:cubicBezTo>
                <a:cubicBezTo>
                  <a:pt x="2596638" y="3375906"/>
                  <a:pt x="2600509" y="3371482"/>
                  <a:pt x="2600509" y="3363186"/>
                </a:cubicBezTo>
                <a:cubicBezTo>
                  <a:pt x="2592213" y="3409090"/>
                  <a:pt x="2583364" y="3446145"/>
                  <a:pt x="2600509" y="3462737"/>
                </a:cubicBezTo>
                <a:cubicBezTo>
                  <a:pt x="2583364" y="3550121"/>
                  <a:pt x="2600509" y="3670689"/>
                  <a:pt x="2587789" y="3753649"/>
                </a:cubicBezTo>
                <a:cubicBezTo>
                  <a:pt x="2570644" y="3745353"/>
                  <a:pt x="2592213" y="3712169"/>
                  <a:pt x="2570644" y="3703873"/>
                </a:cubicBezTo>
                <a:cubicBezTo>
                  <a:pt x="2583364" y="3641377"/>
                  <a:pt x="2545203" y="3512513"/>
                  <a:pt x="2578940" y="3441720"/>
                </a:cubicBezTo>
                <a:cubicBezTo>
                  <a:pt x="2561795" y="3416833"/>
                  <a:pt x="2570644" y="3337744"/>
                  <a:pt x="2553499" y="3283544"/>
                </a:cubicBezTo>
                <a:cubicBezTo>
                  <a:pt x="2549074" y="3283544"/>
                  <a:pt x="2545203" y="3312857"/>
                  <a:pt x="2557923" y="3308432"/>
                </a:cubicBezTo>
                <a:cubicBezTo>
                  <a:pt x="2540778" y="3366504"/>
                  <a:pt x="2540778" y="3453888"/>
                  <a:pt x="2545203" y="3529105"/>
                </a:cubicBezTo>
                <a:cubicBezTo>
                  <a:pt x="2540778" y="3537401"/>
                  <a:pt x="2540778" y="3562289"/>
                  <a:pt x="2528058" y="3553993"/>
                </a:cubicBezTo>
                <a:cubicBezTo>
                  <a:pt x="2528058" y="3566713"/>
                  <a:pt x="2545203" y="3558417"/>
                  <a:pt x="2549074" y="3566713"/>
                </a:cubicBezTo>
                <a:cubicBezTo>
                  <a:pt x="2549074" y="3608193"/>
                  <a:pt x="2549074" y="3637505"/>
                  <a:pt x="2549074" y="3666265"/>
                </a:cubicBezTo>
                <a:cubicBezTo>
                  <a:pt x="2528058" y="3674561"/>
                  <a:pt x="2528058" y="3691153"/>
                  <a:pt x="2531929" y="3707745"/>
                </a:cubicBezTo>
                <a:cubicBezTo>
                  <a:pt x="2540225" y="3707745"/>
                  <a:pt x="2536354" y="3695024"/>
                  <a:pt x="2549074" y="3699449"/>
                </a:cubicBezTo>
                <a:cubicBezTo>
                  <a:pt x="2536354" y="3724337"/>
                  <a:pt x="2544650" y="3728761"/>
                  <a:pt x="2531929" y="3753649"/>
                </a:cubicBezTo>
                <a:cubicBezTo>
                  <a:pt x="2544650" y="3758073"/>
                  <a:pt x="2552946" y="3782961"/>
                  <a:pt x="2531929" y="3786833"/>
                </a:cubicBezTo>
                <a:cubicBezTo>
                  <a:pt x="2549074" y="3811721"/>
                  <a:pt x="2544650" y="3836609"/>
                  <a:pt x="2531929" y="3853201"/>
                </a:cubicBezTo>
                <a:cubicBezTo>
                  <a:pt x="2557370" y="3882513"/>
                  <a:pt x="2527505" y="3915697"/>
                  <a:pt x="2549074" y="3948881"/>
                </a:cubicBezTo>
                <a:cubicBezTo>
                  <a:pt x="2540778" y="4011377"/>
                  <a:pt x="2549074" y="4057282"/>
                  <a:pt x="2531929" y="4110929"/>
                </a:cubicBezTo>
                <a:cubicBezTo>
                  <a:pt x="2519209" y="4106504"/>
                  <a:pt x="2527505" y="4081616"/>
                  <a:pt x="2514784" y="4073320"/>
                </a:cubicBezTo>
                <a:cubicBezTo>
                  <a:pt x="2523080" y="4002528"/>
                  <a:pt x="2497639" y="3919568"/>
                  <a:pt x="2510360" y="3844352"/>
                </a:cubicBezTo>
                <a:cubicBezTo>
                  <a:pt x="2510360" y="3831631"/>
                  <a:pt x="2518656" y="3827760"/>
                  <a:pt x="2518656" y="3815039"/>
                </a:cubicBezTo>
                <a:cubicBezTo>
                  <a:pt x="2526952" y="3781855"/>
                  <a:pt x="2523080" y="3723783"/>
                  <a:pt x="2518656" y="3681751"/>
                </a:cubicBezTo>
                <a:cubicBezTo>
                  <a:pt x="2518656" y="3627550"/>
                  <a:pt x="2510360" y="3573350"/>
                  <a:pt x="2510360" y="3511407"/>
                </a:cubicBezTo>
                <a:cubicBezTo>
                  <a:pt x="2505935" y="3498686"/>
                  <a:pt x="2518656" y="3494815"/>
                  <a:pt x="2518656" y="3486519"/>
                </a:cubicBezTo>
                <a:cubicBezTo>
                  <a:pt x="2514231" y="3482094"/>
                  <a:pt x="2505935" y="3478223"/>
                  <a:pt x="2505935" y="3469927"/>
                </a:cubicBezTo>
                <a:cubicBezTo>
                  <a:pt x="2501511" y="3474351"/>
                  <a:pt x="2501511" y="3478223"/>
                  <a:pt x="2497639" y="3478223"/>
                </a:cubicBezTo>
                <a:cubicBezTo>
                  <a:pt x="2497639" y="3499239"/>
                  <a:pt x="2497639" y="3503111"/>
                  <a:pt x="2502064" y="3519703"/>
                </a:cubicBezTo>
                <a:cubicBezTo>
                  <a:pt x="2497639" y="3519703"/>
                  <a:pt x="2497639" y="3519703"/>
                  <a:pt x="2497639" y="3524127"/>
                </a:cubicBezTo>
                <a:cubicBezTo>
                  <a:pt x="2497639" y="3532423"/>
                  <a:pt x="2493215" y="3553440"/>
                  <a:pt x="2493215" y="3536848"/>
                </a:cubicBezTo>
                <a:cubicBezTo>
                  <a:pt x="2488790" y="3478776"/>
                  <a:pt x="2484919" y="3445592"/>
                  <a:pt x="2480494" y="3391392"/>
                </a:cubicBezTo>
                <a:cubicBezTo>
                  <a:pt x="2463349" y="3399688"/>
                  <a:pt x="2472198" y="3412408"/>
                  <a:pt x="2472198" y="3432872"/>
                </a:cubicBezTo>
                <a:cubicBezTo>
                  <a:pt x="2467774" y="3428447"/>
                  <a:pt x="2463902" y="3428447"/>
                  <a:pt x="2455053" y="3428447"/>
                </a:cubicBezTo>
                <a:cubicBezTo>
                  <a:pt x="2455053" y="3436743"/>
                  <a:pt x="2455053" y="3445039"/>
                  <a:pt x="2455053" y="3453335"/>
                </a:cubicBezTo>
                <a:cubicBezTo>
                  <a:pt x="2476070" y="3445039"/>
                  <a:pt x="2455053" y="3494815"/>
                  <a:pt x="2467774" y="3474351"/>
                </a:cubicBezTo>
                <a:cubicBezTo>
                  <a:pt x="2480494" y="3482647"/>
                  <a:pt x="2463349" y="3499239"/>
                  <a:pt x="2455053" y="3487072"/>
                </a:cubicBezTo>
                <a:cubicBezTo>
                  <a:pt x="2450629" y="3511960"/>
                  <a:pt x="2484366" y="3508088"/>
                  <a:pt x="2472198" y="3524680"/>
                </a:cubicBezTo>
                <a:cubicBezTo>
                  <a:pt x="2467774" y="3520256"/>
                  <a:pt x="2463902" y="3516384"/>
                  <a:pt x="2463902" y="3511960"/>
                </a:cubicBezTo>
                <a:cubicBezTo>
                  <a:pt x="2451182" y="3566160"/>
                  <a:pt x="2455606" y="3603215"/>
                  <a:pt x="2463902" y="3657416"/>
                </a:cubicBezTo>
                <a:cubicBezTo>
                  <a:pt x="2468327" y="3657416"/>
                  <a:pt x="2468327" y="3652991"/>
                  <a:pt x="2468327" y="3649120"/>
                </a:cubicBezTo>
                <a:cubicBezTo>
                  <a:pt x="2476623" y="3653544"/>
                  <a:pt x="2476623" y="3661840"/>
                  <a:pt x="2472751" y="3670136"/>
                </a:cubicBezTo>
                <a:cubicBezTo>
                  <a:pt x="2468327" y="3670136"/>
                  <a:pt x="2468327" y="3661840"/>
                  <a:pt x="2464455" y="3661840"/>
                </a:cubicBezTo>
                <a:cubicBezTo>
                  <a:pt x="2456159" y="3695024"/>
                  <a:pt x="2456159" y="3732633"/>
                  <a:pt x="2468880" y="3761392"/>
                </a:cubicBezTo>
                <a:cubicBezTo>
                  <a:pt x="2481600" y="3761392"/>
                  <a:pt x="2460584" y="3748671"/>
                  <a:pt x="2473304" y="3744800"/>
                </a:cubicBezTo>
                <a:cubicBezTo>
                  <a:pt x="2477729" y="3749225"/>
                  <a:pt x="2473304" y="3757521"/>
                  <a:pt x="2477729" y="3769688"/>
                </a:cubicBezTo>
                <a:cubicBezTo>
                  <a:pt x="2473304" y="3774112"/>
                  <a:pt x="2460584" y="3774112"/>
                  <a:pt x="2456712" y="3777984"/>
                </a:cubicBezTo>
                <a:cubicBezTo>
                  <a:pt x="2469433" y="3936160"/>
                  <a:pt x="2439567" y="4089912"/>
                  <a:pt x="2439567" y="4214905"/>
                </a:cubicBezTo>
                <a:cubicBezTo>
                  <a:pt x="2439567" y="4248089"/>
                  <a:pt x="2460584" y="4272977"/>
                  <a:pt x="2435143" y="4306161"/>
                </a:cubicBezTo>
                <a:cubicBezTo>
                  <a:pt x="2439567" y="4322753"/>
                  <a:pt x="2464455" y="4322753"/>
                  <a:pt x="2460584" y="4331049"/>
                </a:cubicBezTo>
                <a:cubicBezTo>
                  <a:pt x="2460584" y="4347641"/>
                  <a:pt x="2460584" y="4326624"/>
                  <a:pt x="2447863" y="4331049"/>
                </a:cubicBezTo>
                <a:cubicBezTo>
                  <a:pt x="2443439" y="4347641"/>
                  <a:pt x="2473304" y="4347641"/>
                  <a:pt x="2460584" y="4364232"/>
                </a:cubicBezTo>
                <a:cubicBezTo>
                  <a:pt x="2456159" y="4364232"/>
                  <a:pt x="2452288" y="4355937"/>
                  <a:pt x="2452288" y="4351512"/>
                </a:cubicBezTo>
                <a:cubicBezTo>
                  <a:pt x="2439567" y="4405712"/>
                  <a:pt x="2456712" y="4459913"/>
                  <a:pt x="2447863" y="4517984"/>
                </a:cubicBezTo>
                <a:cubicBezTo>
                  <a:pt x="2430718" y="4496968"/>
                  <a:pt x="2443439" y="4472080"/>
                  <a:pt x="2435143" y="4438896"/>
                </a:cubicBezTo>
                <a:cubicBezTo>
                  <a:pt x="2417998" y="4447192"/>
                  <a:pt x="2422422" y="4476505"/>
                  <a:pt x="2430718" y="4488672"/>
                </a:cubicBezTo>
                <a:cubicBezTo>
                  <a:pt x="2413573" y="4501392"/>
                  <a:pt x="2435143" y="4526280"/>
                  <a:pt x="2422422" y="4538448"/>
                </a:cubicBezTo>
                <a:cubicBezTo>
                  <a:pt x="2443439" y="4546744"/>
                  <a:pt x="2439567" y="4513560"/>
                  <a:pt x="2447863" y="4525727"/>
                </a:cubicBezTo>
                <a:cubicBezTo>
                  <a:pt x="2468880" y="4534023"/>
                  <a:pt x="2443439" y="4567207"/>
                  <a:pt x="2456159" y="4596520"/>
                </a:cubicBezTo>
                <a:cubicBezTo>
                  <a:pt x="2443439" y="4596520"/>
                  <a:pt x="2443439" y="4588224"/>
                  <a:pt x="2439014" y="4575503"/>
                </a:cubicBezTo>
                <a:cubicBezTo>
                  <a:pt x="2413573" y="4579928"/>
                  <a:pt x="2417998" y="4596520"/>
                  <a:pt x="2421869" y="4629703"/>
                </a:cubicBezTo>
                <a:cubicBezTo>
                  <a:pt x="2430165" y="4629703"/>
                  <a:pt x="2439014" y="4625279"/>
                  <a:pt x="2439014" y="4634128"/>
                </a:cubicBezTo>
                <a:cubicBezTo>
                  <a:pt x="2451735" y="4625832"/>
                  <a:pt x="2434590" y="4617536"/>
                  <a:pt x="2443439" y="4609240"/>
                </a:cubicBezTo>
                <a:cubicBezTo>
                  <a:pt x="2456159" y="4604816"/>
                  <a:pt x="2456159" y="4613664"/>
                  <a:pt x="2464455" y="4613664"/>
                </a:cubicBezTo>
                <a:cubicBezTo>
                  <a:pt x="2464455" y="4659569"/>
                  <a:pt x="2460031" y="4659569"/>
                  <a:pt x="2460031" y="4696624"/>
                </a:cubicBezTo>
                <a:cubicBezTo>
                  <a:pt x="2451735" y="4692200"/>
                  <a:pt x="2421869" y="4721512"/>
                  <a:pt x="2417998" y="4696624"/>
                </a:cubicBezTo>
                <a:cubicBezTo>
                  <a:pt x="2409702" y="4704920"/>
                  <a:pt x="2413573" y="4725936"/>
                  <a:pt x="2426294" y="4725936"/>
                </a:cubicBezTo>
                <a:cubicBezTo>
                  <a:pt x="2409149" y="4734232"/>
                  <a:pt x="2417998" y="4755249"/>
                  <a:pt x="2413573" y="4767416"/>
                </a:cubicBezTo>
                <a:cubicBezTo>
                  <a:pt x="2421869" y="4767416"/>
                  <a:pt x="2421869" y="4767416"/>
                  <a:pt x="2421869" y="4762992"/>
                </a:cubicBezTo>
                <a:cubicBezTo>
                  <a:pt x="2434590" y="4762992"/>
                  <a:pt x="2421869" y="4775712"/>
                  <a:pt x="2413573" y="4771288"/>
                </a:cubicBezTo>
                <a:cubicBezTo>
                  <a:pt x="2426294" y="4784008"/>
                  <a:pt x="2405277" y="4804472"/>
                  <a:pt x="2421869" y="4808896"/>
                </a:cubicBezTo>
                <a:cubicBezTo>
                  <a:pt x="2417445" y="4821617"/>
                  <a:pt x="2413573" y="4808896"/>
                  <a:pt x="2409149" y="4817192"/>
                </a:cubicBezTo>
                <a:cubicBezTo>
                  <a:pt x="2417445" y="4829913"/>
                  <a:pt x="2400853" y="4842080"/>
                  <a:pt x="2421869" y="4842080"/>
                </a:cubicBezTo>
                <a:cubicBezTo>
                  <a:pt x="2426294" y="4850376"/>
                  <a:pt x="2409149" y="4863096"/>
                  <a:pt x="2426294" y="4858672"/>
                </a:cubicBezTo>
                <a:cubicBezTo>
                  <a:pt x="2421869" y="4866968"/>
                  <a:pt x="2421869" y="4871392"/>
                  <a:pt x="2409149" y="4871392"/>
                </a:cubicBezTo>
                <a:cubicBezTo>
                  <a:pt x="2417445" y="4925593"/>
                  <a:pt x="2409149" y="4925593"/>
                  <a:pt x="2409149" y="4962648"/>
                </a:cubicBezTo>
                <a:cubicBezTo>
                  <a:pt x="2421869" y="4967073"/>
                  <a:pt x="2426294" y="4958224"/>
                  <a:pt x="2438461" y="4958224"/>
                </a:cubicBezTo>
                <a:cubicBezTo>
                  <a:pt x="2434037" y="4970944"/>
                  <a:pt x="2413020" y="4966520"/>
                  <a:pt x="2409149" y="4970944"/>
                </a:cubicBezTo>
                <a:cubicBezTo>
                  <a:pt x="2409149" y="5000257"/>
                  <a:pt x="2417445" y="5037312"/>
                  <a:pt x="2417445" y="5058328"/>
                </a:cubicBezTo>
                <a:cubicBezTo>
                  <a:pt x="2438461" y="5066624"/>
                  <a:pt x="2425741" y="5045608"/>
                  <a:pt x="2442886" y="5050032"/>
                </a:cubicBezTo>
                <a:cubicBezTo>
                  <a:pt x="2447310" y="5062753"/>
                  <a:pt x="2438461" y="5066624"/>
                  <a:pt x="2434590" y="5074920"/>
                </a:cubicBezTo>
                <a:cubicBezTo>
                  <a:pt x="2417445" y="5062200"/>
                  <a:pt x="2421869" y="5074920"/>
                  <a:pt x="2405277" y="5079345"/>
                </a:cubicBezTo>
                <a:cubicBezTo>
                  <a:pt x="2396981" y="5021273"/>
                  <a:pt x="2396981" y="4975369"/>
                  <a:pt x="2396981" y="4921168"/>
                </a:cubicBezTo>
                <a:cubicBezTo>
                  <a:pt x="2379836" y="4925593"/>
                  <a:pt x="2375965" y="4950481"/>
                  <a:pt x="2388686" y="4958777"/>
                </a:cubicBezTo>
                <a:cubicBezTo>
                  <a:pt x="2384261" y="5033441"/>
                  <a:pt x="2367669" y="5083769"/>
                  <a:pt x="2388686" y="5154009"/>
                </a:cubicBezTo>
                <a:cubicBezTo>
                  <a:pt x="2380390" y="5158433"/>
                  <a:pt x="2388686" y="5175025"/>
                  <a:pt x="2375965" y="5170600"/>
                </a:cubicBezTo>
                <a:cubicBezTo>
                  <a:pt x="2375965" y="5183321"/>
                  <a:pt x="2401406" y="5208209"/>
                  <a:pt x="2393110" y="5228672"/>
                </a:cubicBezTo>
                <a:cubicBezTo>
                  <a:pt x="2375965" y="5228672"/>
                  <a:pt x="2372094" y="5215952"/>
                  <a:pt x="2363798" y="5207656"/>
                </a:cubicBezTo>
                <a:cubicBezTo>
                  <a:pt x="2355502" y="5232544"/>
                  <a:pt x="2351077" y="5236968"/>
                  <a:pt x="2355502" y="5261856"/>
                </a:cubicBezTo>
                <a:cubicBezTo>
                  <a:pt x="2347206" y="5266281"/>
                  <a:pt x="2347206" y="5257432"/>
                  <a:pt x="2342781" y="5261856"/>
                </a:cubicBezTo>
                <a:cubicBezTo>
                  <a:pt x="2330061" y="5257432"/>
                  <a:pt x="2347206" y="5245264"/>
                  <a:pt x="2342781" y="5232544"/>
                </a:cubicBezTo>
                <a:cubicBezTo>
                  <a:pt x="2275307" y="5215952"/>
                  <a:pt x="2313469" y="5365832"/>
                  <a:pt x="2300748" y="5402888"/>
                </a:cubicBezTo>
                <a:cubicBezTo>
                  <a:pt x="2300748" y="5415608"/>
                  <a:pt x="2292452" y="5411184"/>
                  <a:pt x="2292452" y="5419480"/>
                </a:cubicBezTo>
                <a:cubicBezTo>
                  <a:pt x="2300748" y="5473680"/>
                  <a:pt x="2284156" y="5556639"/>
                  <a:pt x="2279732" y="5602544"/>
                </a:cubicBezTo>
                <a:cubicBezTo>
                  <a:pt x="2284156" y="5615264"/>
                  <a:pt x="2292452" y="5635728"/>
                  <a:pt x="2275307" y="5644024"/>
                </a:cubicBezTo>
                <a:cubicBezTo>
                  <a:pt x="2279732" y="5835384"/>
                  <a:pt x="2245995" y="6038911"/>
                  <a:pt x="2233274" y="6246864"/>
                </a:cubicBezTo>
                <a:cubicBezTo>
                  <a:pt x="2233274" y="6292768"/>
                  <a:pt x="2228850" y="6338120"/>
                  <a:pt x="2224978" y="6384024"/>
                </a:cubicBezTo>
                <a:cubicBezTo>
                  <a:pt x="2220554" y="6396745"/>
                  <a:pt x="2212258" y="6379600"/>
                  <a:pt x="2203962" y="6384024"/>
                </a:cubicBezTo>
                <a:cubicBezTo>
                  <a:pt x="2224978" y="6180496"/>
                  <a:pt x="2233274" y="6030615"/>
                  <a:pt x="2242123" y="5797775"/>
                </a:cubicBezTo>
                <a:cubicBezTo>
                  <a:pt x="2237699" y="5802200"/>
                  <a:pt x="2233827" y="5810496"/>
                  <a:pt x="2233827" y="5822663"/>
                </a:cubicBezTo>
                <a:cubicBezTo>
                  <a:pt x="2221107" y="5822663"/>
                  <a:pt x="2221107" y="5814367"/>
                  <a:pt x="2208386" y="5814367"/>
                </a:cubicBezTo>
                <a:cubicBezTo>
                  <a:pt x="2203962" y="5830959"/>
                  <a:pt x="2229403" y="5827088"/>
                  <a:pt x="2229403" y="5830959"/>
                </a:cubicBezTo>
                <a:cubicBezTo>
                  <a:pt x="2216682" y="5851976"/>
                  <a:pt x="2195666" y="5826535"/>
                  <a:pt x="2178521" y="5847551"/>
                </a:cubicBezTo>
                <a:cubicBezTo>
                  <a:pt x="2182945" y="5830959"/>
                  <a:pt x="2182945" y="5809943"/>
                  <a:pt x="2195666" y="5801647"/>
                </a:cubicBezTo>
                <a:cubicBezTo>
                  <a:pt x="2187370" y="5785055"/>
                  <a:pt x="2182945" y="5760167"/>
                  <a:pt x="2200091" y="5747447"/>
                </a:cubicBezTo>
                <a:cubicBezTo>
                  <a:pt x="2179074" y="5714263"/>
                  <a:pt x="2221107" y="5660063"/>
                  <a:pt x="2187370" y="5643471"/>
                </a:cubicBezTo>
                <a:cubicBezTo>
                  <a:pt x="2182945" y="5622454"/>
                  <a:pt x="2195666" y="5647895"/>
                  <a:pt x="2195666" y="5630750"/>
                </a:cubicBezTo>
                <a:cubicBezTo>
                  <a:pt x="2191241" y="5618029"/>
                  <a:pt x="2182945" y="5635175"/>
                  <a:pt x="2182945" y="5639046"/>
                </a:cubicBezTo>
                <a:cubicBezTo>
                  <a:pt x="2191241" y="5655638"/>
                  <a:pt x="2174650" y="5672230"/>
                  <a:pt x="2187370" y="5688822"/>
                </a:cubicBezTo>
                <a:cubicBezTo>
                  <a:pt x="2187370" y="5705414"/>
                  <a:pt x="2174650" y="5684397"/>
                  <a:pt x="2170225" y="5697118"/>
                </a:cubicBezTo>
                <a:cubicBezTo>
                  <a:pt x="2170225" y="5788374"/>
                  <a:pt x="2136488" y="5929958"/>
                  <a:pt x="2153080" y="6009046"/>
                </a:cubicBezTo>
                <a:cubicBezTo>
                  <a:pt x="2140359" y="6042230"/>
                  <a:pt x="2132063" y="6100302"/>
                  <a:pt x="2132063" y="6146206"/>
                </a:cubicBezTo>
                <a:cubicBezTo>
                  <a:pt x="2114919" y="6141782"/>
                  <a:pt x="2136488" y="6100302"/>
                  <a:pt x="2127639" y="6075414"/>
                </a:cubicBezTo>
                <a:cubicBezTo>
                  <a:pt x="2127639" y="6070989"/>
                  <a:pt x="2127639" y="6054398"/>
                  <a:pt x="2119343" y="6042230"/>
                </a:cubicBezTo>
                <a:cubicBezTo>
                  <a:pt x="2144784" y="6021214"/>
                  <a:pt x="2114919" y="5984159"/>
                  <a:pt x="2136488" y="5979734"/>
                </a:cubicBezTo>
                <a:cubicBezTo>
                  <a:pt x="2128192" y="5967013"/>
                  <a:pt x="2128192" y="5950421"/>
                  <a:pt x="2140913" y="5938254"/>
                </a:cubicBezTo>
                <a:cubicBezTo>
                  <a:pt x="2119896" y="5900645"/>
                  <a:pt x="2145337" y="5867461"/>
                  <a:pt x="2145337" y="5842574"/>
                </a:cubicBezTo>
                <a:cubicBezTo>
                  <a:pt x="2145337" y="5829853"/>
                  <a:pt x="2128192" y="5838149"/>
                  <a:pt x="2132617" y="5825982"/>
                </a:cubicBezTo>
                <a:cubicBezTo>
                  <a:pt x="2098880" y="5834278"/>
                  <a:pt x="2132617" y="5888478"/>
                  <a:pt x="2098880" y="5900645"/>
                </a:cubicBezTo>
                <a:cubicBezTo>
                  <a:pt x="2103304" y="5908941"/>
                  <a:pt x="2124321" y="5905070"/>
                  <a:pt x="2116025" y="5925533"/>
                </a:cubicBezTo>
                <a:cubicBezTo>
                  <a:pt x="2103304" y="5921109"/>
                  <a:pt x="2086712" y="5929958"/>
                  <a:pt x="2073992" y="5929958"/>
                </a:cubicBezTo>
                <a:cubicBezTo>
                  <a:pt x="2069567" y="5900645"/>
                  <a:pt x="2082288" y="5888478"/>
                  <a:pt x="2073992" y="5859165"/>
                </a:cubicBezTo>
                <a:cubicBezTo>
                  <a:pt x="2056847" y="5867461"/>
                  <a:pt x="2065696" y="5900645"/>
                  <a:pt x="2056847" y="5913366"/>
                </a:cubicBezTo>
                <a:cubicBezTo>
                  <a:pt x="2039702" y="5900645"/>
                  <a:pt x="2061271" y="5875757"/>
                  <a:pt x="2048551" y="5855294"/>
                </a:cubicBezTo>
                <a:cubicBezTo>
                  <a:pt x="2027534" y="5871886"/>
                  <a:pt x="2048551" y="5929958"/>
                  <a:pt x="2035830" y="5921662"/>
                </a:cubicBezTo>
                <a:cubicBezTo>
                  <a:pt x="2022557" y="5933276"/>
                  <a:pt x="2026981" y="5941572"/>
                  <a:pt x="2031406" y="5949868"/>
                </a:cubicBezTo>
                <a:lnTo>
                  <a:pt x="2031406" y="5949868"/>
                </a:lnTo>
                <a:close/>
                <a:moveTo>
                  <a:pt x="1309657" y="4360914"/>
                </a:moveTo>
                <a:cubicBezTo>
                  <a:pt x="1309657" y="4440002"/>
                  <a:pt x="1284216" y="4593754"/>
                  <a:pt x="1309657" y="4623067"/>
                </a:cubicBezTo>
                <a:cubicBezTo>
                  <a:pt x="1309657" y="4531811"/>
                  <a:pt x="1326802" y="4390226"/>
                  <a:pt x="1309657" y="4273530"/>
                </a:cubicBezTo>
                <a:cubicBezTo>
                  <a:pt x="1305232" y="4298971"/>
                  <a:pt x="1313528" y="4332154"/>
                  <a:pt x="1309657" y="4360914"/>
                </a:cubicBezTo>
                <a:lnTo>
                  <a:pt x="1309657" y="4360914"/>
                </a:lnTo>
                <a:close/>
                <a:moveTo>
                  <a:pt x="1229462" y="435262"/>
                </a:moveTo>
                <a:cubicBezTo>
                  <a:pt x="1237758" y="435262"/>
                  <a:pt x="1242183" y="430837"/>
                  <a:pt x="1242183" y="426966"/>
                </a:cubicBezTo>
                <a:cubicBezTo>
                  <a:pt x="1237758" y="418670"/>
                  <a:pt x="1225038" y="418670"/>
                  <a:pt x="1229462" y="435262"/>
                </a:cubicBezTo>
                <a:lnTo>
                  <a:pt x="1229462" y="435262"/>
                </a:lnTo>
                <a:close/>
                <a:moveTo>
                  <a:pt x="2229403" y="5812709"/>
                </a:moveTo>
                <a:cubicBezTo>
                  <a:pt x="2216682" y="5804413"/>
                  <a:pt x="2246548" y="5796117"/>
                  <a:pt x="2229403" y="5787821"/>
                </a:cubicBezTo>
                <a:cubicBezTo>
                  <a:pt x="2216682" y="5787821"/>
                  <a:pt x="2216682" y="5804413"/>
                  <a:pt x="2212258" y="5817133"/>
                </a:cubicBezTo>
                <a:cubicBezTo>
                  <a:pt x="2221107" y="5816580"/>
                  <a:pt x="2229403" y="5816580"/>
                  <a:pt x="2229403" y="5812709"/>
                </a:cubicBezTo>
                <a:lnTo>
                  <a:pt x="2229403" y="5812709"/>
                </a:lnTo>
                <a:close/>
                <a:moveTo>
                  <a:pt x="1929642" y="6249630"/>
                </a:moveTo>
                <a:cubicBezTo>
                  <a:pt x="1937938" y="6249630"/>
                  <a:pt x="1934066" y="6282813"/>
                  <a:pt x="1934066" y="6291109"/>
                </a:cubicBezTo>
                <a:cubicBezTo>
                  <a:pt x="1946787" y="6295534"/>
                  <a:pt x="1938491" y="6278389"/>
                  <a:pt x="1951211" y="6282813"/>
                </a:cubicBezTo>
                <a:cubicBezTo>
                  <a:pt x="1946787" y="6295534"/>
                  <a:pt x="1942915" y="6303829"/>
                  <a:pt x="1934066" y="6307701"/>
                </a:cubicBezTo>
                <a:cubicBezTo>
                  <a:pt x="1959507" y="6328717"/>
                  <a:pt x="1921346" y="6398957"/>
                  <a:pt x="1951211" y="6419973"/>
                </a:cubicBezTo>
                <a:cubicBezTo>
                  <a:pt x="1968356" y="6411677"/>
                  <a:pt x="1968356" y="6374069"/>
                  <a:pt x="1955636" y="6357477"/>
                </a:cubicBezTo>
                <a:cubicBezTo>
                  <a:pt x="1976652" y="6344756"/>
                  <a:pt x="1960061" y="6319868"/>
                  <a:pt x="1968356" y="6291109"/>
                </a:cubicBezTo>
                <a:cubicBezTo>
                  <a:pt x="1960061" y="6286685"/>
                  <a:pt x="1955636" y="6303829"/>
                  <a:pt x="1951211" y="6291109"/>
                </a:cubicBezTo>
                <a:cubicBezTo>
                  <a:pt x="1972228" y="6286685"/>
                  <a:pt x="1980524" y="6253501"/>
                  <a:pt x="1968356" y="6241334"/>
                </a:cubicBezTo>
                <a:cubicBezTo>
                  <a:pt x="1946787" y="6240780"/>
                  <a:pt x="1942362" y="6245205"/>
                  <a:pt x="1929642" y="6249630"/>
                </a:cubicBezTo>
                <a:lnTo>
                  <a:pt x="1929642" y="6249630"/>
                </a:lnTo>
                <a:close/>
                <a:moveTo>
                  <a:pt x="1972228" y="6203725"/>
                </a:moveTo>
                <a:cubicBezTo>
                  <a:pt x="1963932" y="6208150"/>
                  <a:pt x="1959507" y="6224742"/>
                  <a:pt x="1972228" y="6233038"/>
                </a:cubicBezTo>
                <a:cubicBezTo>
                  <a:pt x="1976099" y="6228613"/>
                  <a:pt x="1980524" y="6207596"/>
                  <a:pt x="1972228" y="6203725"/>
                </a:cubicBezTo>
                <a:lnTo>
                  <a:pt x="1972228" y="6203725"/>
                </a:lnTo>
                <a:close/>
                <a:moveTo>
                  <a:pt x="1955083" y="6166116"/>
                </a:moveTo>
                <a:cubicBezTo>
                  <a:pt x="1950658" y="6178837"/>
                  <a:pt x="1950658" y="6187133"/>
                  <a:pt x="1950658" y="6203725"/>
                </a:cubicBezTo>
                <a:cubicBezTo>
                  <a:pt x="1937938" y="6203725"/>
                  <a:pt x="1929642" y="6212021"/>
                  <a:pt x="1925217" y="6224742"/>
                </a:cubicBezTo>
                <a:cubicBezTo>
                  <a:pt x="1942362" y="6216446"/>
                  <a:pt x="1942362" y="6229166"/>
                  <a:pt x="1954530" y="6233038"/>
                </a:cubicBezTo>
                <a:cubicBezTo>
                  <a:pt x="1958954" y="6224742"/>
                  <a:pt x="1958954" y="6212021"/>
                  <a:pt x="1958954" y="6199854"/>
                </a:cubicBezTo>
                <a:cubicBezTo>
                  <a:pt x="1967250" y="6199854"/>
                  <a:pt x="1979971" y="6199854"/>
                  <a:pt x="1979971" y="6191558"/>
                </a:cubicBezTo>
                <a:cubicBezTo>
                  <a:pt x="1967250" y="6187133"/>
                  <a:pt x="1984395" y="6174966"/>
                  <a:pt x="1979971" y="6162245"/>
                </a:cubicBezTo>
                <a:cubicBezTo>
                  <a:pt x="1962826" y="6162245"/>
                  <a:pt x="1962826" y="6149524"/>
                  <a:pt x="1950658" y="6149524"/>
                </a:cubicBezTo>
                <a:cubicBezTo>
                  <a:pt x="1946234" y="6166116"/>
                  <a:pt x="1967803" y="6157820"/>
                  <a:pt x="1971675" y="6166116"/>
                </a:cubicBezTo>
                <a:cubicBezTo>
                  <a:pt x="1958954" y="6170541"/>
                  <a:pt x="1967250" y="6191004"/>
                  <a:pt x="1958954" y="6195429"/>
                </a:cubicBezTo>
                <a:cubicBezTo>
                  <a:pt x="1955083" y="6178837"/>
                  <a:pt x="1967803" y="6170541"/>
                  <a:pt x="1955083" y="6166116"/>
                </a:cubicBezTo>
                <a:lnTo>
                  <a:pt x="1955083" y="6166116"/>
                </a:lnTo>
                <a:close/>
                <a:moveTo>
                  <a:pt x="2077863" y="6028957"/>
                </a:moveTo>
                <a:cubicBezTo>
                  <a:pt x="2069567" y="6020661"/>
                  <a:pt x="2065143" y="6033381"/>
                  <a:pt x="2056847" y="6024532"/>
                </a:cubicBezTo>
                <a:cubicBezTo>
                  <a:pt x="2061271" y="6041124"/>
                  <a:pt x="2039702" y="6041124"/>
                  <a:pt x="2035830" y="6032828"/>
                </a:cubicBezTo>
                <a:cubicBezTo>
                  <a:pt x="2035830" y="6041124"/>
                  <a:pt x="2027534" y="6049420"/>
                  <a:pt x="2031406" y="6053845"/>
                </a:cubicBezTo>
                <a:cubicBezTo>
                  <a:pt x="2044126" y="6053845"/>
                  <a:pt x="2060718" y="6053845"/>
                  <a:pt x="2056847" y="6066565"/>
                </a:cubicBezTo>
                <a:cubicBezTo>
                  <a:pt x="2048551" y="6070989"/>
                  <a:pt x="2048551" y="6083157"/>
                  <a:pt x="2044126" y="6091453"/>
                </a:cubicBezTo>
                <a:cubicBezTo>
                  <a:pt x="2056847" y="6095877"/>
                  <a:pt x="2052422" y="6095877"/>
                  <a:pt x="2065143" y="6099749"/>
                </a:cubicBezTo>
                <a:cubicBezTo>
                  <a:pt x="2081735" y="6070437"/>
                  <a:pt x="2069014" y="6053845"/>
                  <a:pt x="2077863" y="6028957"/>
                </a:cubicBezTo>
                <a:lnTo>
                  <a:pt x="2077863" y="6028957"/>
                </a:lnTo>
                <a:close/>
                <a:moveTo>
                  <a:pt x="2022557" y="6049973"/>
                </a:moveTo>
                <a:cubicBezTo>
                  <a:pt x="2009836" y="6049973"/>
                  <a:pt x="2018132" y="6066565"/>
                  <a:pt x="2009836" y="6066565"/>
                </a:cubicBezTo>
                <a:cubicBezTo>
                  <a:pt x="2022557" y="6070437"/>
                  <a:pt x="2026981" y="6062141"/>
                  <a:pt x="2022557" y="6049973"/>
                </a:cubicBezTo>
                <a:lnTo>
                  <a:pt x="2022557" y="6049973"/>
                </a:lnTo>
                <a:close/>
                <a:moveTo>
                  <a:pt x="1980524" y="5962589"/>
                </a:moveTo>
                <a:cubicBezTo>
                  <a:pt x="1980524" y="5979181"/>
                  <a:pt x="1967803" y="5991901"/>
                  <a:pt x="1984948" y="6000197"/>
                </a:cubicBezTo>
                <a:cubicBezTo>
                  <a:pt x="1980524" y="5987477"/>
                  <a:pt x="1988820" y="5966460"/>
                  <a:pt x="1980524" y="5962589"/>
                </a:cubicBezTo>
                <a:lnTo>
                  <a:pt x="1980524" y="5962589"/>
                </a:lnTo>
                <a:close/>
                <a:moveTo>
                  <a:pt x="1984948" y="5920556"/>
                </a:moveTo>
                <a:cubicBezTo>
                  <a:pt x="1989373" y="5933276"/>
                  <a:pt x="1972228" y="5933276"/>
                  <a:pt x="1976652" y="5945444"/>
                </a:cubicBezTo>
                <a:cubicBezTo>
                  <a:pt x="1988820" y="5949868"/>
                  <a:pt x="1993244" y="5924980"/>
                  <a:pt x="1984948" y="5920556"/>
                </a:cubicBezTo>
                <a:lnTo>
                  <a:pt x="1984948" y="5920556"/>
                </a:lnTo>
                <a:close/>
                <a:moveTo>
                  <a:pt x="1984948" y="5875204"/>
                </a:moveTo>
                <a:cubicBezTo>
                  <a:pt x="1984948" y="5883500"/>
                  <a:pt x="1980524" y="5896221"/>
                  <a:pt x="1989373" y="5896221"/>
                </a:cubicBezTo>
                <a:cubicBezTo>
                  <a:pt x="1993244" y="5891796"/>
                  <a:pt x="1993244" y="5875204"/>
                  <a:pt x="1984948" y="5875204"/>
                </a:cubicBezTo>
                <a:lnTo>
                  <a:pt x="1984948" y="5875204"/>
                </a:lnTo>
                <a:close/>
                <a:moveTo>
                  <a:pt x="2052422" y="5821005"/>
                </a:moveTo>
                <a:cubicBezTo>
                  <a:pt x="2052422" y="5829301"/>
                  <a:pt x="2039702" y="5842021"/>
                  <a:pt x="2052422" y="5850317"/>
                </a:cubicBezTo>
                <a:cubicBezTo>
                  <a:pt x="2052422" y="5842021"/>
                  <a:pt x="2065143" y="5824876"/>
                  <a:pt x="2052422" y="5821005"/>
                </a:cubicBezTo>
                <a:lnTo>
                  <a:pt x="2052422" y="5821005"/>
                </a:lnTo>
                <a:close/>
                <a:moveTo>
                  <a:pt x="2128192" y="5791692"/>
                </a:moveTo>
                <a:cubicBezTo>
                  <a:pt x="2132617" y="5804413"/>
                  <a:pt x="2115472" y="5812709"/>
                  <a:pt x="2128192" y="5821005"/>
                </a:cubicBezTo>
                <a:cubicBezTo>
                  <a:pt x="2132617" y="5812709"/>
                  <a:pt x="2136488" y="5799988"/>
                  <a:pt x="2149209" y="5799988"/>
                </a:cubicBezTo>
                <a:cubicBezTo>
                  <a:pt x="2140913" y="5787267"/>
                  <a:pt x="2149209" y="5758508"/>
                  <a:pt x="2140913" y="5745787"/>
                </a:cubicBezTo>
                <a:cubicBezTo>
                  <a:pt x="2111600" y="5750212"/>
                  <a:pt x="2153633" y="5804413"/>
                  <a:pt x="2128192" y="5791692"/>
                </a:cubicBezTo>
                <a:lnTo>
                  <a:pt x="2128192" y="5791692"/>
                </a:lnTo>
                <a:close/>
                <a:moveTo>
                  <a:pt x="2246548" y="5779525"/>
                </a:moveTo>
                <a:cubicBezTo>
                  <a:pt x="2233827" y="5775100"/>
                  <a:pt x="2233827" y="5796117"/>
                  <a:pt x="2242123" y="5796117"/>
                </a:cubicBezTo>
                <a:cubicBezTo>
                  <a:pt x="2242123" y="5791692"/>
                  <a:pt x="2250419" y="5787821"/>
                  <a:pt x="2246548" y="5779525"/>
                </a:cubicBezTo>
                <a:lnTo>
                  <a:pt x="2246548" y="5779525"/>
                </a:lnTo>
                <a:close/>
                <a:moveTo>
                  <a:pt x="638236" y="5762933"/>
                </a:moveTo>
                <a:cubicBezTo>
                  <a:pt x="633812" y="5758508"/>
                  <a:pt x="629940" y="5754637"/>
                  <a:pt x="617220" y="5754637"/>
                </a:cubicBezTo>
                <a:cubicBezTo>
                  <a:pt x="621644" y="5767357"/>
                  <a:pt x="612795" y="5767357"/>
                  <a:pt x="612795" y="5775653"/>
                </a:cubicBezTo>
                <a:cubicBezTo>
                  <a:pt x="629940" y="5779525"/>
                  <a:pt x="634365" y="5771229"/>
                  <a:pt x="638236" y="5762933"/>
                </a:cubicBezTo>
                <a:lnTo>
                  <a:pt x="638236" y="5762933"/>
                </a:lnTo>
                <a:close/>
                <a:moveTo>
                  <a:pt x="2233827" y="5741916"/>
                </a:moveTo>
                <a:cubicBezTo>
                  <a:pt x="2212811" y="5741916"/>
                  <a:pt x="2233827" y="5758508"/>
                  <a:pt x="2216682" y="5758508"/>
                </a:cubicBezTo>
                <a:cubicBezTo>
                  <a:pt x="2224978" y="5762933"/>
                  <a:pt x="2224978" y="5766804"/>
                  <a:pt x="2229403" y="5766804"/>
                </a:cubicBezTo>
                <a:cubicBezTo>
                  <a:pt x="2238252" y="5762933"/>
                  <a:pt x="2233827" y="5750212"/>
                  <a:pt x="2233827" y="5741916"/>
                </a:cubicBezTo>
                <a:lnTo>
                  <a:pt x="2233827" y="5741916"/>
                </a:lnTo>
                <a:close/>
                <a:moveTo>
                  <a:pt x="372765" y="5717028"/>
                </a:moveTo>
                <a:cubicBezTo>
                  <a:pt x="385486" y="5708732"/>
                  <a:pt x="389910" y="5646236"/>
                  <a:pt x="372765" y="5650660"/>
                </a:cubicBezTo>
                <a:cubicBezTo>
                  <a:pt x="372765" y="5663381"/>
                  <a:pt x="360045" y="5725324"/>
                  <a:pt x="372765" y="5741916"/>
                </a:cubicBezTo>
                <a:cubicBezTo>
                  <a:pt x="384933" y="5733620"/>
                  <a:pt x="381061" y="5712603"/>
                  <a:pt x="372765" y="5717028"/>
                </a:cubicBezTo>
                <a:lnTo>
                  <a:pt x="372765" y="5717028"/>
                </a:lnTo>
                <a:close/>
                <a:moveTo>
                  <a:pt x="1786398" y="5720899"/>
                </a:moveTo>
                <a:cubicBezTo>
                  <a:pt x="1781974" y="5720899"/>
                  <a:pt x="1778102" y="5720899"/>
                  <a:pt x="1778102" y="5720899"/>
                </a:cubicBezTo>
                <a:cubicBezTo>
                  <a:pt x="1778102" y="5725324"/>
                  <a:pt x="1778102" y="5729195"/>
                  <a:pt x="1778102" y="5737491"/>
                </a:cubicBezTo>
                <a:cubicBezTo>
                  <a:pt x="1778102" y="5737491"/>
                  <a:pt x="1782527" y="5737491"/>
                  <a:pt x="1786398" y="5737491"/>
                </a:cubicBezTo>
                <a:cubicBezTo>
                  <a:pt x="1786398" y="5729749"/>
                  <a:pt x="1786398" y="5725324"/>
                  <a:pt x="1786398" y="5720899"/>
                </a:cubicBezTo>
                <a:lnTo>
                  <a:pt x="1786398" y="5720899"/>
                </a:lnTo>
                <a:close/>
                <a:moveTo>
                  <a:pt x="2229403" y="5696011"/>
                </a:moveTo>
                <a:cubicBezTo>
                  <a:pt x="2237699" y="5708732"/>
                  <a:pt x="2216682" y="5725324"/>
                  <a:pt x="2233827" y="5729195"/>
                </a:cubicBezTo>
                <a:cubicBezTo>
                  <a:pt x="2233827" y="5717028"/>
                  <a:pt x="2238252" y="5700436"/>
                  <a:pt x="2229403" y="5696011"/>
                </a:cubicBezTo>
                <a:lnTo>
                  <a:pt x="2229403" y="5696011"/>
                </a:lnTo>
                <a:close/>
                <a:moveTo>
                  <a:pt x="1786398" y="5662828"/>
                </a:moveTo>
                <a:cubicBezTo>
                  <a:pt x="1778102" y="5662828"/>
                  <a:pt x="1769253" y="5687715"/>
                  <a:pt x="1786398" y="5683844"/>
                </a:cubicBezTo>
                <a:cubicBezTo>
                  <a:pt x="1781974" y="5675548"/>
                  <a:pt x="1794694" y="5667252"/>
                  <a:pt x="1786398" y="5662828"/>
                </a:cubicBezTo>
                <a:lnTo>
                  <a:pt x="1786398" y="5662828"/>
                </a:lnTo>
                <a:close/>
                <a:moveTo>
                  <a:pt x="625516" y="5654532"/>
                </a:moveTo>
                <a:cubicBezTo>
                  <a:pt x="617220" y="5658956"/>
                  <a:pt x="612795" y="5687715"/>
                  <a:pt x="629940" y="5683844"/>
                </a:cubicBezTo>
                <a:cubicBezTo>
                  <a:pt x="634365" y="5675548"/>
                  <a:pt x="647085" y="5654532"/>
                  <a:pt x="625516" y="5654532"/>
                </a:cubicBezTo>
                <a:lnTo>
                  <a:pt x="625516" y="5654532"/>
                </a:lnTo>
                <a:close/>
                <a:moveTo>
                  <a:pt x="372765" y="5613052"/>
                </a:moveTo>
                <a:cubicBezTo>
                  <a:pt x="368341" y="5625773"/>
                  <a:pt x="381061" y="5642364"/>
                  <a:pt x="385486" y="5634068"/>
                </a:cubicBezTo>
                <a:cubicBezTo>
                  <a:pt x="376637" y="5634068"/>
                  <a:pt x="389357" y="5613052"/>
                  <a:pt x="372765" y="5613052"/>
                </a:cubicBezTo>
                <a:lnTo>
                  <a:pt x="372765" y="5613052"/>
                </a:lnTo>
                <a:close/>
                <a:moveTo>
                  <a:pt x="2195666" y="5608628"/>
                </a:moveTo>
                <a:cubicBezTo>
                  <a:pt x="2191241" y="5608628"/>
                  <a:pt x="2187370" y="5608628"/>
                  <a:pt x="2187370" y="5608628"/>
                </a:cubicBezTo>
                <a:cubicBezTo>
                  <a:pt x="2187370" y="5613052"/>
                  <a:pt x="2182945" y="5613052"/>
                  <a:pt x="2182945" y="5616924"/>
                </a:cubicBezTo>
                <a:cubicBezTo>
                  <a:pt x="2187370" y="5616924"/>
                  <a:pt x="2187370" y="5621348"/>
                  <a:pt x="2195666" y="5621348"/>
                </a:cubicBezTo>
                <a:cubicBezTo>
                  <a:pt x="2195666" y="5616924"/>
                  <a:pt x="2195666" y="5613052"/>
                  <a:pt x="2195666" y="5608628"/>
                </a:cubicBezTo>
                <a:lnTo>
                  <a:pt x="2195666" y="5608628"/>
                </a:lnTo>
                <a:close/>
                <a:moveTo>
                  <a:pt x="490568" y="5521796"/>
                </a:moveTo>
                <a:cubicBezTo>
                  <a:pt x="482272" y="5521796"/>
                  <a:pt x="477848" y="5526221"/>
                  <a:pt x="482272" y="5538388"/>
                </a:cubicBezTo>
                <a:cubicBezTo>
                  <a:pt x="486697" y="5533964"/>
                  <a:pt x="490568" y="5542813"/>
                  <a:pt x="494993" y="5542813"/>
                </a:cubicBezTo>
                <a:cubicBezTo>
                  <a:pt x="498864" y="5530092"/>
                  <a:pt x="490568" y="5533964"/>
                  <a:pt x="490568" y="5521796"/>
                </a:cubicBezTo>
                <a:lnTo>
                  <a:pt x="490568" y="5521796"/>
                </a:lnTo>
                <a:close/>
                <a:moveTo>
                  <a:pt x="440239" y="5500780"/>
                </a:moveTo>
                <a:cubicBezTo>
                  <a:pt x="440239" y="5513500"/>
                  <a:pt x="435815" y="5530092"/>
                  <a:pt x="448535" y="5533964"/>
                </a:cubicBezTo>
                <a:cubicBezTo>
                  <a:pt x="461256" y="5525668"/>
                  <a:pt x="456831" y="5496355"/>
                  <a:pt x="440239" y="5500780"/>
                </a:cubicBezTo>
                <a:lnTo>
                  <a:pt x="440239" y="5500780"/>
                </a:lnTo>
                <a:close/>
                <a:moveTo>
                  <a:pt x="148774" y="5521796"/>
                </a:moveTo>
                <a:cubicBezTo>
                  <a:pt x="144350" y="5521796"/>
                  <a:pt x="140478" y="5521796"/>
                  <a:pt x="136054" y="5521796"/>
                </a:cubicBezTo>
                <a:cubicBezTo>
                  <a:pt x="136054" y="5526221"/>
                  <a:pt x="136054" y="5530092"/>
                  <a:pt x="136054" y="5534517"/>
                </a:cubicBezTo>
                <a:cubicBezTo>
                  <a:pt x="140478" y="5534517"/>
                  <a:pt x="144350" y="5534517"/>
                  <a:pt x="148774" y="5534517"/>
                </a:cubicBezTo>
                <a:cubicBezTo>
                  <a:pt x="148774" y="5530092"/>
                  <a:pt x="148774" y="5525668"/>
                  <a:pt x="148774" y="5521796"/>
                </a:cubicBezTo>
                <a:lnTo>
                  <a:pt x="148774" y="5521796"/>
                </a:lnTo>
                <a:close/>
                <a:moveTo>
                  <a:pt x="600628" y="5400675"/>
                </a:moveTo>
                <a:cubicBezTo>
                  <a:pt x="600628" y="5417267"/>
                  <a:pt x="605053" y="5417267"/>
                  <a:pt x="600628" y="5433859"/>
                </a:cubicBezTo>
                <a:cubicBezTo>
                  <a:pt x="613348" y="5429988"/>
                  <a:pt x="617220" y="5400675"/>
                  <a:pt x="600628" y="5400675"/>
                </a:cubicBezTo>
                <a:lnTo>
                  <a:pt x="600628" y="5400675"/>
                </a:lnTo>
                <a:close/>
                <a:moveTo>
                  <a:pt x="604499" y="5350899"/>
                </a:moveTo>
                <a:cubicBezTo>
                  <a:pt x="604499" y="5367491"/>
                  <a:pt x="591779" y="5396804"/>
                  <a:pt x="608924" y="5396804"/>
                </a:cubicBezTo>
                <a:cubicBezTo>
                  <a:pt x="617220" y="5388508"/>
                  <a:pt x="625516" y="5355324"/>
                  <a:pt x="604499" y="5350899"/>
                </a:cubicBezTo>
                <a:lnTo>
                  <a:pt x="604499" y="5350899"/>
                </a:lnTo>
                <a:close/>
                <a:moveTo>
                  <a:pt x="608924" y="5350899"/>
                </a:moveTo>
                <a:cubicBezTo>
                  <a:pt x="617220" y="5338179"/>
                  <a:pt x="617220" y="5326011"/>
                  <a:pt x="621644" y="5317716"/>
                </a:cubicBezTo>
                <a:cubicBezTo>
                  <a:pt x="617220" y="5317716"/>
                  <a:pt x="613348" y="5309420"/>
                  <a:pt x="604499" y="5313291"/>
                </a:cubicBezTo>
                <a:cubicBezTo>
                  <a:pt x="604499" y="5321587"/>
                  <a:pt x="604499" y="5321587"/>
                  <a:pt x="596203" y="5338179"/>
                </a:cubicBezTo>
                <a:cubicBezTo>
                  <a:pt x="621644" y="5330436"/>
                  <a:pt x="596203" y="5342603"/>
                  <a:pt x="608924" y="5350899"/>
                </a:cubicBezTo>
                <a:lnTo>
                  <a:pt x="608924" y="5350899"/>
                </a:lnTo>
                <a:close/>
                <a:moveTo>
                  <a:pt x="1845576" y="5288403"/>
                </a:moveTo>
                <a:cubicBezTo>
                  <a:pt x="1832856" y="5322140"/>
                  <a:pt x="1853872" y="5304995"/>
                  <a:pt x="1845576" y="5288403"/>
                </a:cubicBezTo>
                <a:lnTo>
                  <a:pt x="1845576" y="5288403"/>
                </a:lnTo>
                <a:close/>
                <a:moveTo>
                  <a:pt x="596203" y="5301124"/>
                </a:moveTo>
                <a:cubicBezTo>
                  <a:pt x="604499" y="5301124"/>
                  <a:pt x="608924" y="5305548"/>
                  <a:pt x="613348" y="5305548"/>
                </a:cubicBezTo>
                <a:cubicBezTo>
                  <a:pt x="621644" y="5292828"/>
                  <a:pt x="596203" y="5292828"/>
                  <a:pt x="596203" y="5301124"/>
                </a:cubicBezTo>
                <a:lnTo>
                  <a:pt x="596203" y="5301124"/>
                </a:lnTo>
                <a:close/>
                <a:moveTo>
                  <a:pt x="342900" y="5122484"/>
                </a:moveTo>
                <a:cubicBezTo>
                  <a:pt x="325755" y="5151796"/>
                  <a:pt x="321884" y="5239180"/>
                  <a:pt x="338475" y="5297252"/>
                </a:cubicBezTo>
                <a:cubicBezTo>
                  <a:pt x="351196" y="5230331"/>
                  <a:pt x="339029" y="5172260"/>
                  <a:pt x="342900" y="5122484"/>
                </a:cubicBezTo>
                <a:lnTo>
                  <a:pt x="342900" y="5122484"/>
                </a:lnTo>
                <a:close/>
                <a:moveTo>
                  <a:pt x="617220" y="5251348"/>
                </a:moveTo>
                <a:cubicBezTo>
                  <a:pt x="600075" y="5246923"/>
                  <a:pt x="591779" y="5272364"/>
                  <a:pt x="600075" y="5276236"/>
                </a:cubicBezTo>
                <a:cubicBezTo>
                  <a:pt x="600628" y="5263515"/>
                  <a:pt x="617220" y="5267940"/>
                  <a:pt x="617220" y="5251348"/>
                </a:cubicBezTo>
                <a:lnTo>
                  <a:pt x="617220" y="5251348"/>
                </a:lnTo>
                <a:close/>
                <a:moveTo>
                  <a:pt x="566891" y="5246923"/>
                </a:moveTo>
                <a:cubicBezTo>
                  <a:pt x="554171" y="5234203"/>
                  <a:pt x="571316" y="5217611"/>
                  <a:pt x="562467" y="5209315"/>
                </a:cubicBezTo>
                <a:cubicBezTo>
                  <a:pt x="562467" y="5213739"/>
                  <a:pt x="554171" y="5213739"/>
                  <a:pt x="549746" y="5213739"/>
                </a:cubicBezTo>
                <a:cubicBezTo>
                  <a:pt x="549746" y="5226460"/>
                  <a:pt x="545322" y="5246923"/>
                  <a:pt x="558042" y="5251348"/>
                </a:cubicBezTo>
                <a:cubicBezTo>
                  <a:pt x="558042" y="5246923"/>
                  <a:pt x="562467" y="5243052"/>
                  <a:pt x="566891" y="5246923"/>
                </a:cubicBezTo>
                <a:lnTo>
                  <a:pt x="566891" y="5246923"/>
                </a:lnTo>
                <a:close/>
                <a:moveTo>
                  <a:pt x="600628" y="5222035"/>
                </a:moveTo>
                <a:cubicBezTo>
                  <a:pt x="596203" y="5226460"/>
                  <a:pt x="596203" y="5243052"/>
                  <a:pt x="605053" y="5243052"/>
                </a:cubicBezTo>
                <a:cubicBezTo>
                  <a:pt x="608924" y="5230331"/>
                  <a:pt x="613348" y="5222035"/>
                  <a:pt x="600628" y="5222035"/>
                </a:cubicBezTo>
                <a:lnTo>
                  <a:pt x="600628" y="5222035"/>
                </a:lnTo>
                <a:close/>
                <a:moveTo>
                  <a:pt x="2335038" y="5201019"/>
                </a:moveTo>
                <a:cubicBezTo>
                  <a:pt x="2322318" y="5201019"/>
                  <a:pt x="2314022" y="5209315"/>
                  <a:pt x="2309597" y="5222035"/>
                </a:cubicBezTo>
                <a:cubicBezTo>
                  <a:pt x="2317893" y="5226460"/>
                  <a:pt x="2326742" y="5230331"/>
                  <a:pt x="2343334" y="5230331"/>
                </a:cubicBezTo>
                <a:cubicBezTo>
                  <a:pt x="2343334" y="5218164"/>
                  <a:pt x="2335038" y="5213739"/>
                  <a:pt x="2335038" y="5201019"/>
                </a:cubicBezTo>
                <a:lnTo>
                  <a:pt x="2335038" y="5201019"/>
                </a:lnTo>
                <a:close/>
                <a:moveTo>
                  <a:pt x="895964" y="5122484"/>
                </a:moveTo>
                <a:cubicBezTo>
                  <a:pt x="900389" y="5130780"/>
                  <a:pt x="895964" y="5135204"/>
                  <a:pt x="891540" y="5139076"/>
                </a:cubicBezTo>
                <a:cubicBezTo>
                  <a:pt x="878819" y="5134651"/>
                  <a:pt x="878819" y="5122484"/>
                  <a:pt x="874395" y="5118059"/>
                </a:cubicBezTo>
                <a:cubicBezTo>
                  <a:pt x="866099" y="5151243"/>
                  <a:pt x="869970" y="5172260"/>
                  <a:pt x="866099" y="5209315"/>
                </a:cubicBezTo>
                <a:cubicBezTo>
                  <a:pt x="887115" y="5213739"/>
                  <a:pt x="883244" y="5196595"/>
                  <a:pt x="891540" y="5188299"/>
                </a:cubicBezTo>
                <a:cubicBezTo>
                  <a:pt x="887115" y="5204891"/>
                  <a:pt x="891540" y="5209315"/>
                  <a:pt x="899836" y="5213187"/>
                </a:cubicBezTo>
                <a:cubicBezTo>
                  <a:pt x="916981" y="5180556"/>
                  <a:pt x="904260" y="5155668"/>
                  <a:pt x="895964" y="5122484"/>
                </a:cubicBezTo>
                <a:lnTo>
                  <a:pt x="895964" y="5122484"/>
                </a:lnTo>
                <a:close/>
                <a:moveTo>
                  <a:pt x="1892033" y="5184427"/>
                </a:moveTo>
                <a:cubicBezTo>
                  <a:pt x="1883738" y="5176131"/>
                  <a:pt x="1887609" y="5151243"/>
                  <a:pt x="1892033" y="5130227"/>
                </a:cubicBezTo>
                <a:cubicBezTo>
                  <a:pt x="1871017" y="5138523"/>
                  <a:pt x="1866592" y="5167835"/>
                  <a:pt x="1879313" y="5180003"/>
                </a:cubicBezTo>
                <a:cubicBezTo>
                  <a:pt x="1874888" y="5184427"/>
                  <a:pt x="1871017" y="5184427"/>
                  <a:pt x="1866592" y="5188299"/>
                </a:cubicBezTo>
                <a:cubicBezTo>
                  <a:pt x="1874888" y="5188299"/>
                  <a:pt x="1866592" y="5201019"/>
                  <a:pt x="1866592" y="5204891"/>
                </a:cubicBezTo>
                <a:cubicBezTo>
                  <a:pt x="1871017" y="5204891"/>
                  <a:pt x="1879313" y="5204891"/>
                  <a:pt x="1887609" y="5204891"/>
                </a:cubicBezTo>
                <a:cubicBezTo>
                  <a:pt x="1883738" y="5197148"/>
                  <a:pt x="1892033" y="5197148"/>
                  <a:pt x="1892033" y="5184427"/>
                </a:cubicBezTo>
                <a:lnTo>
                  <a:pt x="1892033" y="5184427"/>
                </a:lnTo>
                <a:close/>
                <a:moveTo>
                  <a:pt x="549746" y="5180556"/>
                </a:moveTo>
                <a:cubicBezTo>
                  <a:pt x="562467" y="5180556"/>
                  <a:pt x="537026" y="5205443"/>
                  <a:pt x="558042" y="5205443"/>
                </a:cubicBezTo>
                <a:cubicBezTo>
                  <a:pt x="562467" y="5201019"/>
                  <a:pt x="558042" y="5167835"/>
                  <a:pt x="549746" y="5180556"/>
                </a:cubicBezTo>
                <a:lnTo>
                  <a:pt x="549746" y="5180556"/>
                </a:lnTo>
                <a:close/>
                <a:moveTo>
                  <a:pt x="2335038" y="5126355"/>
                </a:moveTo>
                <a:cubicBezTo>
                  <a:pt x="2326742" y="5126355"/>
                  <a:pt x="2326742" y="5130780"/>
                  <a:pt x="2317893" y="5130780"/>
                </a:cubicBezTo>
                <a:cubicBezTo>
                  <a:pt x="2322318" y="5155668"/>
                  <a:pt x="2317893" y="5163964"/>
                  <a:pt x="2313469" y="5193276"/>
                </a:cubicBezTo>
                <a:cubicBezTo>
                  <a:pt x="2321765" y="5193276"/>
                  <a:pt x="2330614" y="5193276"/>
                  <a:pt x="2334485" y="5193276"/>
                </a:cubicBezTo>
                <a:cubicBezTo>
                  <a:pt x="2339463" y="5167835"/>
                  <a:pt x="2339463" y="5142947"/>
                  <a:pt x="2335038" y="5126355"/>
                </a:cubicBezTo>
                <a:lnTo>
                  <a:pt x="2335038" y="5126355"/>
                </a:lnTo>
                <a:close/>
                <a:moveTo>
                  <a:pt x="891540" y="5063859"/>
                </a:moveTo>
                <a:cubicBezTo>
                  <a:pt x="891540" y="5055563"/>
                  <a:pt x="883244" y="5051138"/>
                  <a:pt x="870523" y="5051138"/>
                </a:cubicBezTo>
                <a:cubicBezTo>
                  <a:pt x="870523" y="5072155"/>
                  <a:pt x="866099" y="5088747"/>
                  <a:pt x="874948" y="5100914"/>
                </a:cubicBezTo>
                <a:cubicBezTo>
                  <a:pt x="883244" y="5100914"/>
                  <a:pt x="892093" y="5100914"/>
                  <a:pt x="895964" y="5100914"/>
                </a:cubicBezTo>
                <a:cubicBezTo>
                  <a:pt x="891540" y="5080451"/>
                  <a:pt x="883244" y="5084875"/>
                  <a:pt x="891540" y="5063859"/>
                </a:cubicBezTo>
                <a:lnTo>
                  <a:pt x="891540" y="5063859"/>
                </a:lnTo>
                <a:close/>
                <a:moveTo>
                  <a:pt x="1883738" y="5072155"/>
                </a:moveTo>
                <a:cubicBezTo>
                  <a:pt x="1883738" y="5084875"/>
                  <a:pt x="1875442" y="5084875"/>
                  <a:pt x="1879313" y="5097043"/>
                </a:cubicBezTo>
                <a:cubicBezTo>
                  <a:pt x="1883738" y="5097043"/>
                  <a:pt x="1887609" y="5097043"/>
                  <a:pt x="1892033" y="5097043"/>
                </a:cubicBezTo>
                <a:cubicBezTo>
                  <a:pt x="1892033" y="5080451"/>
                  <a:pt x="1895905" y="5080451"/>
                  <a:pt x="1883738" y="5072155"/>
                </a:cubicBezTo>
                <a:lnTo>
                  <a:pt x="1883738" y="5072155"/>
                </a:lnTo>
                <a:close/>
                <a:moveTo>
                  <a:pt x="1807415" y="5076580"/>
                </a:moveTo>
                <a:cubicBezTo>
                  <a:pt x="1802990" y="5076580"/>
                  <a:pt x="1802990" y="5076580"/>
                  <a:pt x="1799119" y="5076580"/>
                </a:cubicBezTo>
                <a:cubicBezTo>
                  <a:pt x="1799119" y="5081004"/>
                  <a:pt x="1799119" y="5084875"/>
                  <a:pt x="1799119" y="5084875"/>
                </a:cubicBezTo>
                <a:cubicBezTo>
                  <a:pt x="1803543" y="5084875"/>
                  <a:pt x="1803543" y="5084875"/>
                  <a:pt x="1807415" y="5084875"/>
                </a:cubicBezTo>
                <a:cubicBezTo>
                  <a:pt x="1807415" y="5084875"/>
                  <a:pt x="1807415" y="5080451"/>
                  <a:pt x="1807415" y="5076580"/>
                </a:cubicBezTo>
                <a:lnTo>
                  <a:pt x="1807415" y="5076580"/>
                </a:lnTo>
                <a:close/>
                <a:moveTo>
                  <a:pt x="1098386" y="5072155"/>
                </a:moveTo>
                <a:cubicBezTo>
                  <a:pt x="1093962" y="5084875"/>
                  <a:pt x="1106682" y="5084875"/>
                  <a:pt x="1115531" y="5084875"/>
                </a:cubicBezTo>
                <a:cubicBezTo>
                  <a:pt x="1119402" y="5076580"/>
                  <a:pt x="1111107" y="5072155"/>
                  <a:pt x="1098386" y="5072155"/>
                </a:cubicBezTo>
                <a:lnTo>
                  <a:pt x="1098386" y="5072155"/>
                </a:lnTo>
                <a:close/>
                <a:moveTo>
                  <a:pt x="1803543" y="5051692"/>
                </a:moveTo>
                <a:cubicBezTo>
                  <a:pt x="1795247" y="5059988"/>
                  <a:pt x="1795247" y="5072708"/>
                  <a:pt x="1803543" y="5072708"/>
                </a:cubicBezTo>
                <a:cubicBezTo>
                  <a:pt x="1803543" y="5068284"/>
                  <a:pt x="1811839" y="5051692"/>
                  <a:pt x="1803543" y="5051692"/>
                </a:cubicBezTo>
                <a:lnTo>
                  <a:pt x="1803543" y="5051692"/>
                </a:lnTo>
                <a:close/>
                <a:moveTo>
                  <a:pt x="1111107" y="5010212"/>
                </a:moveTo>
                <a:cubicBezTo>
                  <a:pt x="1111107" y="5014636"/>
                  <a:pt x="1106682" y="5014636"/>
                  <a:pt x="1102811" y="5010212"/>
                </a:cubicBezTo>
                <a:cubicBezTo>
                  <a:pt x="1102811" y="5026804"/>
                  <a:pt x="1090090" y="5064412"/>
                  <a:pt x="1115531" y="5064412"/>
                </a:cubicBezTo>
                <a:cubicBezTo>
                  <a:pt x="1111107" y="5030675"/>
                  <a:pt x="1115531" y="5026804"/>
                  <a:pt x="1111107" y="5010212"/>
                </a:cubicBezTo>
                <a:lnTo>
                  <a:pt x="1111107" y="5010212"/>
                </a:lnTo>
                <a:close/>
                <a:moveTo>
                  <a:pt x="174215" y="5038971"/>
                </a:moveTo>
                <a:cubicBezTo>
                  <a:pt x="169791" y="5038971"/>
                  <a:pt x="165919" y="5038971"/>
                  <a:pt x="165919" y="5038971"/>
                </a:cubicBezTo>
                <a:cubicBezTo>
                  <a:pt x="165919" y="5043396"/>
                  <a:pt x="165919" y="5047267"/>
                  <a:pt x="165919" y="5051692"/>
                </a:cubicBezTo>
                <a:cubicBezTo>
                  <a:pt x="165919" y="5051692"/>
                  <a:pt x="170344" y="5051692"/>
                  <a:pt x="174215" y="5051692"/>
                </a:cubicBezTo>
                <a:cubicBezTo>
                  <a:pt x="174215" y="5047267"/>
                  <a:pt x="174215" y="5043396"/>
                  <a:pt x="174215" y="5038971"/>
                </a:cubicBezTo>
                <a:lnTo>
                  <a:pt x="174215" y="5038971"/>
                </a:lnTo>
                <a:close/>
                <a:moveTo>
                  <a:pt x="1647026" y="5005787"/>
                </a:moveTo>
                <a:cubicBezTo>
                  <a:pt x="1621585" y="5010212"/>
                  <a:pt x="1638730" y="5022379"/>
                  <a:pt x="1629881" y="5043396"/>
                </a:cubicBezTo>
                <a:cubicBezTo>
                  <a:pt x="1638177" y="5043396"/>
                  <a:pt x="1638177" y="5043396"/>
                  <a:pt x="1642601" y="5047820"/>
                </a:cubicBezTo>
                <a:cubicBezTo>
                  <a:pt x="1647026" y="5035100"/>
                  <a:pt x="1647026" y="5022379"/>
                  <a:pt x="1647026" y="5005787"/>
                </a:cubicBezTo>
                <a:lnTo>
                  <a:pt x="1647026" y="5005787"/>
                </a:lnTo>
                <a:close/>
                <a:moveTo>
                  <a:pt x="899836" y="5005787"/>
                </a:moveTo>
                <a:cubicBezTo>
                  <a:pt x="887115" y="4989195"/>
                  <a:pt x="878819" y="4997491"/>
                  <a:pt x="874395" y="4984771"/>
                </a:cubicBezTo>
                <a:cubicBezTo>
                  <a:pt x="866099" y="5005787"/>
                  <a:pt x="869970" y="5030675"/>
                  <a:pt x="869970" y="5042842"/>
                </a:cubicBezTo>
                <a:cubicBezTo>
                  <a:pt x="874395" y="5042842"/>
                  <a:pt x="878266" y="5042842"/>
                  <a:pt x="882691" y="5042842"/>
                </a:cubicBezTo>
                <a:cubicBezTo>
                  <a:pt x="883244" y="5030675"/>
                  <a:pt x="883244" y="5010212"/>
                  <a:pt x="899836" y="5005787"/>
                </a:cubicBezTo>
                <a:lnTo>
                  <a:pt x="899836" y="5005787"/>
                </a:lnTo>
                <a:close/>
                <a:moveTo>
                  <a:pt x="1803543" y="4956012"/>
                </a:moveTo>
                <a:cubicBezTo>
                  <a:pt x="1803543" y="4964307"/>
                  <a:pt x="1790823" y="4960436"/>
                  <a:pt x="1795247" y="4972603"/>
                </a:cubicBezTo>
                <a:cubicBezTo>
                  <a:pt x="1803543" y="4972603"/>
                  <a:pt x="1803543" y="4980899"/>
                  <a:pt x="1807968" y="4980899"/>
                </a:cubicBezTo>
                <a:cubicBezTo>
                  <a:pt x="1811839" y="4972603"/>
                  <a:pt x="1811839" y="4964307"/>
                  <a:pt x="1803543" y="4956012"/>
                </a:cubicBezTo>
                <a:lnTo>
                  <a:pt x="1803543" y="4956012"/>
                </a:lnTo>
                <a:close/>
                <a:moveTo>
                  <a:pt x="1643154" y="4951587"/>
                </a:moveTo>
                <a:cubicBezTo>
                  <a:pt x="1643154" y="4964307"/>
                  <a:pt x="1634859" y="4964307"/>
                  <a:pt x="1634859" y="4976475"/>
                </a:cubicBezTo>
                <a:cubicBezTo>
                  <a:pt x="1639283" y="4976475"/>
                  <a:pt x="1643154" y="4980899"/>
                  <a:pt x="1647579" y="4980899"/>
                </a:cubicBezTo>
                <a:cubicBezTo>
                  <a:pt x="1651450" y="4976475"/>
                  <a:pt x="1655322" y="4956012"/>
                  <a:pt x="1643154" y="4951587"/>
                </a:cubicBezTo>
                <a:lnTo>
                  <a:pt x="1643154" y="4951587"/>
                </a:lnTo>
                <a:close/>
                <a:moveTo>
                  <a:pt x="895964" y="4901811"/>
                </a:moveTo>
                <a:cubicBezTo>
                  <a:pt x="895964" y="4906236"/>
                  <a:pt x="895964" y="4906236"/>
                  <a:pt x="891540" y="4906236"/>
                </a:cubicBezTo>
                <a:cubicBezTo>
                  <a:pt x="883244" y="4922828"/>
                  <a:pt x="891540" y="4922828"/>
                  <a:pt x="883244" y="4931124"/>
                </a:cubicBezTo>
                <a:cubicBezTo>
                  <a:pt x="878819" y="4926699"/>
                  <a:pt x="883244" y="4918403"/>
                  <a:pt x="878819" y="4918403"/>
                </a:cubicBezTo>
                <a:cubicBezTo>
                  <a:pt x="866099" y="4939420"/>
                  <a:pt x="870523" y="4959883"/>
                  <a:pt x="874395" y="4976475"/>
                </a:cubicBezTo>
                <a:cubicBezTo>
                  <a:pt x="891540" y="4976475"/>
                  <a:pt x="891540" y="4972050"/>
                  <a:pt x="899836" y="4980899"/>
                </a:cubicBezTo>
                <a:cubicBezTo>
                  <a:pt x="895964" y="4947716"/>
                  <a:pt x="912556" y="4922828"/>
                  <a:pt x="895964" y="4901811"/>
                </a:cubicBezTo>
                <a:lnTo>
                  <a:pt x="895964" y="4901811"/>
                </a:lnTo>
                <a:close/>
                <a:moveTo>
                  <a:pt x="1457325" y="4931124"/>
                </a:moveTo>
                <a:cubicBezTo>
                  <a:pt x="1457325" y="4935548"/>
                  <a:pt x="1444604" y="4956012"/>
                  <a:pt x="1461749" y="4952140"/>
                </a:cubicBezTo>
                <a:cubicBezTo>
                  <a:pt x="1452900" y="4943291"/>
                  <a:pt x="1465621" y="4939420"/>
                  <a:pt x="1457325" y="4931124"/>
                </a:cubicBezTo>
                <a:lnTo>
                  <a:pt x="1457325" y="4931124"/>
                </a:lnTo>
                <a:close/>
                <a:moveTo>
                  <a:pt x="1647026" y="4922828"/>
                </a:moveTo>
                <a:cubicBezTo>
                  <a:pt x="1651450" y="4935548"/>
                  <a:pt x="1638730" y="4935548"/>
                  <a:pt x="1634305" y="4943844"/>
                </a:cubicBezTo>
                <a:cubicBezTo>
                  <a:pt x="1642601" y="4943844"/>
                  <a:pt x="1638730" y="4952140"/>
                  <a:pt x="1651450" y="4952140"/>
                </a:cubicBezTo>
                <a:cubicBezTo>
                  <a:pt x="1655322" y="4934995"/>
                  <a:pt x="1664171" y="4926699"/>
                  <a:pt x="1647026" y="4922828"/>
                </a:cubicBezTo>
                <a:lnTo>
                  <a:pt x="1647026" y="4922828"/>
                </a:lnTo>
                <a:close/>
                <a:moveTo>
                  <a:pt x="1651450" y="4852035"/>
                </a:moveTo>
                <a:cubicBezTo>
                  <a:pt x="1651450" y="4852035"/>
                  <a:pt x="1647026" y="4856460"/>
                  <a:pt x="1643154" y="4852035"/>
                </a:cubicBezTo>
                <a:cubicBezTo>
                  <a:pt x="1643154" y="4873052"/>
                  <a:pt x="1651450" y="4881348"/>
                  <a:pt x="1643154" y="4893515"/>
                </a:cubicBezTo>
                <a:cubicBezTo>
                  <a:pt x="1647579" y="4893515"/>
                  <a:pt x="1647579" y="4897940"/>
                  <a:pt x="1655875" y="4897940"/>
                </a:cubicBezTo>
                <a:cubicBezTo>
                  <a:pt x="1651450" y="4876923"/>
                  <a:pt x="1668042" y="4855907"/>
                  <a:pt x="1651450" y="4852035"/>
                </a:cubicBezTo>
                <a:lnTo>
                  <a:pt x="1651450" y="4852035"/>
                </a:lnTo>
                <a:close/>
                <a:moveTo>
                  <a:pt x="908685" y="4889091"/>
                </a:moveTo>
                <a:cubicBezTo>
                  <a:pt x="900389" y="4868074"/>
                  <a:pt x="913109" y="4855907"/>
                  <a:pt x="908685" y="4818298"/>
                </a:cubicBezTo>
                <a:cubicBezTo>
                  <a:pt x="891540" y="4822723"/>
                  <a:pt x="891540" y="4822723"/>
                  <a:pt x="891540" y="4801706"/>
                </a:cubicBezTo>
                <a:cubicBezTo>
                  <a:pt x="870523" y="4818298"/>
                  <a:pt x="874395" y="4864203"/>
                  <a:pt x="878819" y="4897386"/>
                </a:cubicBezTo>
                <a:cubicBezTo>
                  <a:pt x="891540" y="4893515"/>
                  <a:pt x="895964" y="4897940"/>
                  <a:pt x="908685" y="4889091"/>
                </a:cubicBezTo>
                <a:lnTo>
                  <a:pt x="908685" y="4889091"/>
                </a:lnTo>
                <a:close/>
                <a:moveTo>
                  <a:pt x="1701779" y="4855907"/>
                </a:moveTo>
                <a:cubicBezTo>
                  <a:pt x="1710075" y="4806131"/>
                  <a:pt x="1689059" y="4793410"/>
                  <a:pt x="1701779" y="4764651"/>
                </a:cubicBezTo>
                <a:cubicBezTo>
                  <a:pt x="1693483" y="4764651"/>
                  <a:pt x="1693483" y="4751931"/>
                  <a:pt x="1684634" y="4764651"/>
                </a:cubicBezTo>
                <a:cubicBezTo>
                  <a:pt x="1689059" y="4781243"/>
                  <a:pt x="1680210" y="4843739"/>
                  <a:pt x="1676338" y="4864203"/>
                </a:cubicBezTo>
                <a:cubicBezTo>
                  <a:pt x="1680763" y="4868627"/>
                  <a:pt x="1684634" y="4872499"/>
                  <a:pt x="1693483" y="4868627"/>
                </a:cubicBezTo>
                <a:cubicBezTo>
                  <a:pt x="1689612" y="4852035"/>
                  <a:pt x="1697908" y="4864203"/>
                  <a:pt x="1701779" y="4855907"/>
                </a:cubicBezTo>
                <a:lnTo>
                  <a:pt x="1701779" y="4855907"/>
                </a:lnTo>
                <a:close/>
                <a:moveTo>
                  <a:pt x="853932" y="4693859"/>
                </a:moveTo>
                <a:cubicBezTo>
                  <a:pt x="853932" y="4748059"/>
                  <a:pt x="836787" y="4789539"/>
                  <a:pt x="858356" y="4822723"/>
                </a:cubicBezTo>
                <a:cubicBezTo>
                  <a:pt x="857803" y="4768523"/>
                  <a:pt x="883244" y="4718747"/>
                  <a:pt x="853932" y="4693859"/>
                </a:cubicBezTo>
                <a:lnTo>
                  <a:pt x="853932" y="4693859"/>
                </a:lnTo>
                <a:close/>
                <a:moveTo>
                  <a:pt x="912556" y="4810555"/>
                </a:moveTo>
                <a:cubicBezTo>
                  <a:pt x="916981" y="4797835"/>
                  <a:pt x="904260" y="4802259"/>
                  <a:pt x="895411" y="4802259"/>
                </a:cubicBezTo>
                <a:cubicBezTo>
                  <a:pt x="895411" y="4806684"/>
                  <a:pt x="895411" y="4810555"/>
                  <a:pt x="895411" y="4814980"/>
                </a:cubicBezTo>
                <a:cubicBezTo>
                  <a:pt x="904260" y="4814427"/>
                  <a:pt x="908685" y="4814427"/>
                  <a:pt x="912556" y="4810555"/>
                </a:cubicBezTo>
                <a:lnTo>
                  <a:pt x="912556" y="4810555"/>
                </a:lnTo>
                <a:close/>
                <a:moveTo>
                  <a:pt x="891540" y="4614771"/>
                </a:moveTo>
                <a:cubicBezTo>
                  <a:pt x="887115" y="4685563"/>
                  <a:pt x="874395" y="4727043"/>
                  <a:pt x="887115" y="4785114"/>
                </a:cubicBezTo>
                <a:cubicBezTo>
                  <a:pt x="899836" y="4776818"/>
                  <a:pt x="899836" y="4789539"/>
                  <a:pt x="908132" y="4793410"/>
                </a:cubicBezTo>
                <a:cubicBezTo>
                  <a:pt x="908132" y="4710451"/>
                  <a:pt x="916428" y="4614771"/>
                  <a:pt x="912556" y="4531258"/>
                </a:cubicBezTo>
                <a:cubicBezTo>
                  <a:pt x="912556" y="4514666"/>
                  <a:pt x="904260" y="4501945"/>
                  <a:pt x="904260" y="4489778"/>
                </a:cubicBezTo>
                <a:lnTo>
                  <a:pt x="912556" y="4494203"/>
                </a:lnTo>
                <a:cubicBezTo>
                  <a:pt x="920852" y="4473186"/>
                  <a:pt x="916981" y="4419539"/>
                  <a:pt x="904260" y="4402947"/>
                </a:cubicBezTo>
                <a:cubicBezTo>
                  <a:pt x="895964" y="4477611"/>
                  <a:pt x="895964" y="4531811"/>
                  <a:pt x="891540" y="4606475"/>
                </a:cubicBezTo>
                <a:cubicBezTo>
                  <a:pt x="887115" y="4614771"/>
                  <a:pt x="904260" y="4610899"/>
                  <a:pt x="899836" y="4623067"/>
                </a:cubicBezTo>
                <a:cubicBezTo>
                  <a:pt x="895964" y="4623067"/>
                  <a:pt x="895964" y="4614771"/>
                  <a:pt x="891540" y="4614771"/>
                </a:cubicBezTo>
                <a:lnTo>
                  <a:pt x="891540" y="4614771"/>
                </a:lnTo>
                <a:close/>
                <a:moveTo>
                  <a:pt x="1199597" y="4053410"/>
                </a:moveTo>
                <a:cubicBezTo>
                  <a:pt x="1207893" y="4040690"/>
                  <a:pt x="1220613" y="4024098"/>
                  <a:pt x="1195172" y="4020226"/>
                </a:cubicBezTo>
                <a:cubicBezTo>
                  <a:pt x="1199597" y="4045114"/>
                  <a:pt x="1195172" y="4049539"/>
                  <a:pt x="1199597" y="4066130"/>
                </a:cubicBezTo>
                <a:cubicBezTo>
                  <a:pt x="1170284" y="4070555"/>
                  <a:pt x="1191301" y="4028522"/>
                  <a:pt x="1178580" y="4016355"/>
                </a:cubicBezTo>
                <a:cubicBezTo>
                  <a:pt x="1191301" y="4020779"/>
                  <a:pt x="1191301" y="4008059"/>
                  <a:pt x="1195725" y="4003634"/>
                </a:cubicBezTo>
                <a:cubicBezTo>
                  <a:pt x="1183005" y="3999210"/>
                  <a:pt x="1174709" y="4011930"/>
                  <a:pt x="1174709" y="4003634"/>
                </a:cubicBezTo>
                <a:cubicBezTo>
                  <a:pt x="1179133" y="3995338"/>
                  <a:pt x="1208446" y="3982618"/>
                  <a:pt x="1191854" y="3974322"/>
                </a:cubicBezTo>
                <a:cubicBezTo>
                  <a:pt x="1183558" y="3995338"/>
                  <a:pt x="1162542" y="3961601"/>
                  <a:pt x="1158117" y="3987042"/>
                </a:cubicBezTo>
                <a:cubicBezTo>
                  <a:pt x="1158117" y="3978746"/>
                  <a:pt x="1158117" y="3970450"/>
                  <a:pt x="1162542" y="3966026"/>
                </a:cubicBezTo>
                <a:cubicBezTo>
                  <a:pt x="1158117" y="3966026"/>
                  <a:pt x="1149821" y="3970450"/>
                  <a:pt x="1149821" y="3961601"/>
                </a:cubicBezTo>
                <a:cubicBezTo>
                  <a:pt x="1170837" y="3969897"/>
                  <a:pt x="1175262" y="3961601"/>
                  <a:pt x="1196278" y="3957177"/>
                </a:cubicBezTo>
                <a:cubicBezTo>
                  <a:pt x="1191854" y="3948881"/>
                  <a:pt x="1200703" y="3948881"/>
                  <a:pt x="1196278" y="3940585"/>
                </a:cubicBezTo>
                <a:cubicBezTo>
                  <a:pt x="1187983" y="3936160"/>
                  <a:pt x="1183558" y="3932289"/>
                  <a:pt x="1183558" y="3923993"/>
                </a:cubicBezTo>
                <a:cubicBezTo>
                  <a:pt x="1191854" y="3919568"/>
                  <a:pt x="1200703" y="3923993"/>
                  <a:pt x="1204574" y="3911272"/>
                </a:cubicBezTo>
                <a:cubicBezTo>
                  <a:pt x="1200150" y="3894680"/>
                  <a:pt x="1162542" y="3906848"/>
                  <a:pt x="1158117" y="3890256"/>
                </a:cubicBezTo>
                <a:cubicBezTo>
                  <a:pt x="1175262" y="3898552"/>
                  <a:pt x="1187429" y="3873664"/>
                  <a:pt x="1191854" y="3852648"/>
                </a:cubicBezTo>
                <a:cubicBezTo>
                  <a:pt x="1187429" y="3844352"/>
                  <a:pt x="1174709" y="3848223"/>
                  <a:pt x="1174709" y="3844352"/>
                </a:cubicBezTo>
                <a:cubicBezTo>
                  <a:pt x="1174709" y="3827760"/>
                  <a:pt x="1161988" y="3798447"/>
                  <a:pt x="1195725" y="3811168"/>
                </a:cubicBezTo>
                <a:cubicBezTo>
                  <a:pt x="1191301" y="3769688"/>
                  <a:pt x="1149268" y="3815592"/>
                  <a:pt x="1144843" y="3790151"/>
                </a:cubicBezTo>
                <a:cubicBezTo>
                  <a:pt x="1144843" y="3860944"/>
                  <a:pt x="1140419" y="3964920"/>
                  <a:pt x="1144843" y="4022991"/>
                </a:cubicBezTo>
                <a:cubicBezTo>
                  <a:pt x="1153139" y="4014696"/>
                  <a:pt x="1165860" y="4014696"/>
                  <a:pt x="1174156" y="4022991"/>
                </a:cubicBezTo>
                <a:cubicBezTo>
                  <a:pt x="1169731" y="4027416"/>
                  <a:pt x="1165860" y="4031287"/>
                  <a:pt x="1161435" y="4035712"/>
                </a:cubicBezTo>
                <a:cubicBezTo>
                  <a:pt x="1157011" y="4031287"/>
                  <a:pt x="1153139" y="4027416"/>
                  <a:pt x="1144290" y="4031287"/>
                </a:cubicBezTo>
                <a:cubicBezTo>
                  <a:pt x="1148715" y="4102080"/>
                  <a:pt x="1131570" y="4135264"/>
                  <a:pt x="1152586" y="4185039"/>
                </a:cubicBezTo>
                <a:cubicBezTo>
                  <a:pt x="1127145" y="4234815"/>
                  <a:pt x="1123274" y="4305607"/>
                  <a:pt x="1148162" y="4351512"/>
                </a:cubicBezTo>
                <a:cubicBezTo>
                  <a:pt x="1148162" y="4347087"/>
                  <a:pt x="1152586" y="4347087"/>
                  <a:pt x="1160882" y="4351512"/>
                </a:cubicBezTo>
                <a:cubicBezTo>
                  <a:pt x="1131570" y="4380824"/>
                  <a:pt x="1148162" y="4430600"/>
                  <a:pt x="1139866" y="4476505"/>
                </a:cubicBezTo>
                <a:cubicBezTo>
                  <a:pt x="1160882" y="4459913"/>
                  <a:pt x="1139866" y="4414008"/>
                  <a:pt x="1157011" y="4397416"/>
                </a:cubicBezTo>
                <a:cubicBezTo>
                  <a:pt x="1174156" y="4410137"/>
                  <a:pt x="1161435" y="4430600"/>
                  <a:pt x="1161435" y="4447192"/>
                </a:cubicBezTo>
                <a:cubicBezTo>
                  <a:pt x="1161435" y="4451617"/>
                  <a:pt x="1178580" y="4447192"/>
                  <a:pt x="1178580" y="4451617"/>
                </a:cubicBezTo>
                <a:cubicBezTo>
                  <a:pt x="1174156" y="4456041"/>
                  <a:pt x="1174156" y="4459913"/>
                  <a:pt x="1178580" y="4459913"/>
                </a:cubicBezTo>
                <a:cubicBezTo>
                  <a:pt x="1161435" y="4459913"/>
                  <a:pt x="1149268" y="4480929"/>
                  <a:pt x="1157564" y="4501392"/>
                </a:cubicBezTo>
                <a:cubicBezTo>
                  <a:pt x="1170284" y="4505817"/>
                  <a:pt x="1165860" y="4496968"/>
                  <a:pt x="1178580" y="4496968"/>
                </a:cubicBezTo>
                <a:cubicBezTo>
                  <a:pt x="1170284" y="4505264"/>
                  <a:pt x="1183005" y="4513560"/>
                  <a:pt x="1174156" y="4521856"/>
                </a:cubicBezTo>
                <a:cubicBezTo>
                  <a:pt x="1157011" y="4526280"/>
                  <a:pt x="1169731" y="4505264"/>
                  <a:pt x="1161435" y="4505264"/>
                </a:cubicBezTo>
                <a:cubicBezTo>
                  <a:pt x="1153139" y="4517984"/>
                  <a:pt x="1153139" y="4505264"/>
                  <a:pt x="1140419" y="4505264"/>
                </a:cubicBezTo>
                <a:cubicBezTo>
                  <a:pt x="1144843" y="4542872"/>
                  <a:pt x="1127698" y="4584352"/>
                  <a:pt x="1148715" y="4596520"/>
                </a:cubicBezTo>
                <a:cubicBezTo>
                  <a:pt x="1135994" y="4604816"/>
                  <a:pt x="1127698" y="4642424"/>
                  <a:pt x="1148715" y="4650720"/>
                </a:cubicBezTo>
                <a:cubicBezTo>
                  <a:pt x="1144290" y="4634128"/>
                  <a:pt x="1153139" y="4625832"/>
                  <a:pt x="1169731" y="4629703"/>
                </a:cubicBezTo>
                <a:cubicBezTo>
                  <a:pt x="1174156" y="4616983"/>
                  <a:pt x="1165307" y="4613112"/>
                  <a:pt x="1161435" y="4608687"/>
                </a:cubicBezTo>
                <a:cubicBezTo>
                  <a:pt x="1186876" y="4608687"/>
                  <a:pt x="1157011" y="4558911"/>
                  <a:pt x="1186876" y="4558911"/>
                </a:cubicBezTo>
                <a:cubicBezTo>
                  <a:pt x="1195172" y="4600391"/>
                  <a:pt x="1195172" y="4641871"/>
                  <a:pt x="1186876" y="4692200"/>
                </a:cubicBezTo>
                <a:cubicBezTo>
                  <a:pt x="1207893" y="4692200"/>
                  <a:pt x="1195172" y="4729808"/>
                  <a:pt x="1207893" y="4738104"/>
                </a:cubicBezTo>
                <a:cubicBezTo>
                  <a:pt x="1195172" y="4708792"/>
                  <a:pt x="1225038" y="4675608"/>
                  <a:pt x="1195172" y="4650720"/>
                </a:cubicBezTo>
                <a:cubicBezTo>
                  <a:pt x="1220613" y="4646295"/>
                  <a:pt x="1203468" y="4629703"/>
                  <a:pt x="1203468" y="4621407"/>
                </a:cubicBezTo>
                <a:cubicBezTo>
                  <a:pt x="1207893" y="4596520"/>
                  <a:pt x="1207893" y="4575503"/>
                  <a:pt x="1207893" y="4550615"/>
                </a:cubicBezTo>
                <a:cubicBezTo>
                  <a:pt x="1207893" y="4463231"/>
                  <a:pt x="1225038" y="4363679"/>
                  <a:pt x="1203468" y="4284591"/>
                </a:cubicBezTo>
                <a:cubicBezTo>
                  <a:pt x="1228909" y="4263575"/>
                  <a:pt x="1207893" y="4234815"/>
                  <a:pt x="1211764" y="4201631"/>
                </a:cubicBezTo>
                <a:cubicBezTo>
                  <a:pt x="1194619" y="4201631"/>
                  <a:pt x="1199044" y="4197207"/>
                  <a:pt x="1186323" y="4201631"/>
                </a:cubicBezTo>
                <a:cubicBezTo>
                  <a:pt x="1186323" y="4197207"/>
                  <a:pt x="1178027" y="4180615"/>
                  <a:pt x="1190748" y="4180615"/>
                </a:cubicBezTo>
                <a:cubicBezTo>
                  <a:pt x="1195172" y="4185039"/>
                  <a:pt x="1195172" y="4197207"/>
                  <a:pt x="1203468" y="4197207"/>
                </a:cubicBezTo>
                <a:cubicBezTo>
                  <a:pt x="1207893" y="4176190"/>
                  <a:pt x="1211764" y="4192782"/>
                  <a:pt x="1211764" y="4167894"/>
                </a:cubicBezTo>
                <a:cubicBezTo>
                  <a:pt x="1194619" y="4163470"/>
                  <a:pt x="1199044" y="4167894"/>
                  <a:pt x="1186323" y="4172319"/>
                </a:cubicBezTo>
                <a:cubicBezTo>
                  <a:pt x="1190748" y="4151303"/>
                  <a:pt x="1181899" y="4147431"/>
                  <a:pt x="1169178" y="4139135"/>
                </a:cubicBezTo>
                <a:cubicBezTo>
                  <a:pt x="1177474" y="4134711"/>
                  <a:pt x="1177474" y="4126415"/>
                  <a:pt x="1186323" y="4134711"/>
                </a:cubicBezTo>
                <a:cubicBezTo>
                  <a:pt x="1186323" y="4121990"/>
                  <a:pt x="1181899" y="4105398"/>
                  <a:pt x="1190748" y="4101527"/>
                </a:cubicBezTo>
                <a:cubicBezTo>
                  <a:pt x="1182452" y="4093231"/>
                  <a:pt x="1178027" y="4109823"/>
                  <a:pt x="1173603" y="4097102"/>
                </a:cubicBezTo>
                <a:cubicBezTo>
                  <a:pt x="1181899" y="4092677"/>
                  <a:pt x="1181899" y="4072214"/>
                  <a:pt x="1199044" y="4076086"/>
                </a:cubicBezTo>
                <a:cubicBezTo>
                  <a:pt x="1199044" y="4097102"/>
                  <a:pt x="1186323" y="4117565"/>
                  <a:pt x="1203468" y="4125861"/>
                </a:cubicBezTo>
                <a:cubicBezTo>
                  <a:pt x="1216742" y="4099314"/>
                  <a:pt x="1212317" y="4078298"/>
                  <a:pt x="1199597" y="4053410"/>
                </a:cubicBezTo>
                <a:lnTo>
                  <a:pt x="1199597" y="4053410"/>
                </a:lnTo>
                <a:close/>
                <a:moveTo>
                  <a:pt x="1208446" y="4161811"/>
                </a:moveTo>
                <a:cubicBezTo>
                  <a:pt x="1208446" y="4153515"/>
                  <a:pt x="1208446" y="4149090"/>
                  <a:pt x="1212870" y="4145219"/>
                </a:cubicBezTo>
                <a:cubicBezTo>
                  <a:pt x="1208446" y="4140794"/>
                  <a:pt x="1204574" y="4140794"/>
                  <a:pt x="1204574" y="4136923"/>
                </a:cubicBezTo>
                <a:cubicBezTo>
                  <a:pt x="1186876" y="4136370"/>
                  <a:pt x="1183005" y="4170107"/>
                  <a:pt x="1208446" y="4161811"/>
                </a:cubicBezTo>
                <a:lnTo>
                  <a:pt x="1208446" y="4161811"/>
                </a:lnTo>
                <a:close/>
                <a:moveTo>
                  <a:pt x="1186876" y="4718747"/>
                </a:moveTo>
                <a:cubicBezTo>
                  <a:pt x="1182452" y="4718747"/>
                  <a:pt x="1174156" y="4735339"/>
                  <a:pt x="1186876" y="4739763"/>
                </a:cubicBezTo>
                <a:cubicBezTo>
                  <a:pt x="1183005" y="4731467"/>
                  <a:pt x="1195725" y="4723171"/>
                  <a:pt x="1186876" y="4718747"/>
                </a:cubicBezTo>
                <a:lnTo>
                  <a:pt x="1186876" y="4718747"/>
                </a:lnTo>
                <a:close/>
                <a:moveTo>
                  <a:pt x="1807415" y="4685563"/>
                </a:moveTo>
                <a:cubicBezTo>
                  <a:pt x="1799119" y="4685563"/>
                  <a:pt x="1790270" y="4656250"/>
                  <a:pt x="1778102" y="4668971"/>
                </a:cubicBezTo>
                <a:cubicBezTo>
                  <a:pt x="1778102" y="4677267"/>
                  <a:pt x="1790823" y="4677267"/>
                  <a:pt x="1795247" y="4681691"/>
                </a:cubicBezTo>
                <a:cubicBezTo>
                  <a:pt x="1790823" y="4689987"/>
                  <a:pt x="1778102" y="4681691"/>
                  <a:pt x="1778102" y="4689987"/>
                </a:cubicBezTo>
                <a:cubicBezTo>
                  <a:pt x="1786398" y="4689987"/>
                  <a:pt x="1782527" y="4702708"/>
                  <a:pt x="1790823" y="4702708"/>
                </a:cubicBezTo>
                <a:cubicBezTo>
                  <a:pt x="1786398" y="4681691"/>
                  <a:pt x="1807415" y="4702155"/>
                  <a:pt x="1807415" y="4685563"/>
                </a:cubicBezTo>
                <a:lnTo>
                  <a:pt x="1807415" y="4685563"/>
                </a:lnTo>
                <a:close/>
                <a:moveTo>
                  <a:pt x="1347265" y="4652379"/>
                </a:moveTo>
                <a:cubicBezTo>
                  <a:pt x="1342841" y="4665099"/>
                  <a:pt x="1334545" y="4677267"/>
                  <a:pt x="1330120" y="4698283"/>
                </a:cubicBezTo>
                <a:cubicBezTo>
                  <a:pt x="1338416" y="4698283"/>
                  <a:pt x="1338416" y="4706579"/>
                  <a:pt x="1351137" y="4702708"/>
                </a:cubicBezTo>
                <a:cubicBezTo>
                  <a:pt x="1356114" y="4685563"/>
                  <a:pt x="1364410" y="4660675"/>
                  <a:pt x="1347265" y="4652379"/>
                </a:cubicBezTo>
                <a:lnTo>
                  <a:pt x="1347265" y="4652379"/>
                </a:lnTo>
                <a:close/>
                <a:moveTo>
                  <a:pt x="1744365" y="4652379"/>
                </a:moveTo>
                <a:cubicBezTo>
                  <a:pt x="1723349" y="4652379"/>
                  <a:pt x="1739941" y="4673395"/>
                  <a:pt x="1727220" y="4685563"/>
                </a:cubicBezTo>
                <a:cubicBezTo>
                  <a:pt x="1735516" y="4685563"/>
                  <a:pt x="1735516" y="4689987"/>
                  <a:pt x="1739941" y="4693859"/>
                </a:cubicBezTo>
                <a:cubicBezTo>
                  <a:pt x="1748237" y="4677267"/>
                  <a:pt x="1739941" y="4672842"/>
                  <a:pt x="1744365" y="4652379"/>
                </a:cubicBezTo>
                <a:lnTo>
                  <a:pt x="1744365" y="4652379"/>
                </a:lnTo>
                <a:close/>
                <a:moveTo>
                  <a:pt x="866099" y="4647955"/>
                </a:moveTo>
                <a:cubicBezTo>
                  <a:pt x="845083" y="4647955"/>
                  <a:pt x="853378" y="4681138"/>
                  <a:pt x="861674" y="4689434"/>
                </a:cubicBezTo>
                <a:cubicBezTo>
                  <a:pt x="862227" y="4672842"/>
                  <a:pt x="866099" y="4664546"/>
                  <a:pt x="866099" y="4647955"/>
                </a:cubicBezTo>
                <a:lnTo>
                  <a:pt x="866099" y="4647955"/>
                </a:lnTo>
                <a:close/>
                <a:moveTo>
                  <a:pt x="2448969" y="4660675"/>
                </a:moveTo>
                <a:cubicBezTo>
                  <a:pt x="2431824" y="4665099"/>
                  <a:pt x="2448969" y="4660675"/>
                  <a:pt x="2444545" y="4652379"/>
                </a:cubicBezTo>
                <a:cubicBezTo>
                  <a:pt x="2436249" y="4652379"/>
                  <a:pt x="2423529" y="4639659"/>
                  <a:pt x="2419104" y="4652379"/>
                </a:cubicBezTo>
                <a:cubicBezTo>
                  <a:pt x="2431824" y="4652379"/>
                  <a:pt x="2414679" y="4665099"/>
                  <a:pt x="2419104" y="4673395"/>
                </a:cubicBezTo>
                <a:cubicBezTo>
                  <a:pt x="2436249" y="4677267"/>
                  <a:pt x="2444545" y="4672842"/>
                  <a:pt x="2448969" y="4660675"/>
                </a:cubicBezTo>
                <a:lnTo>
                  <a:pt x="2448969" y="4660675"/>
                </a:lnTo>
                <a:close/>
                <a:moveTo>
                  <a:pt x="1161988" y="4647955"/>
                </a:moveTo>
                <a:cubicBezTo>
                  <a:pt x="1153692" y="4656250"/>
                  <a:pt x="1149268" y="4664546"/>
                  <a:pt x="1161988" y="4672842"/>
                </a:cubicBezTo>
                <a:cubicBezTo>
                  <a:pt x="1165860" y="4668971"/>
                  <a:pt x="1170284" y="4647955"/>
                  <a:pt x="1161988" y="4647955"/>
                </a:cubicBezTo>
                <a:lnTo>
                  <a:pt x="1161988" y="4647955"/>
                </a:lnTo>
                <a:close/>
                <a:moveTo>
                  <a:pt x="1486637" y="4652379"/>
                </a:moveTo>
                <a:cubicBezTo>
                  <a:pt x="1465621" y="4660675"/>
                  <a:pt x="1478341" y="4639659"/>
                  <a:pt x="1465621" y="4639659"/>
                </a:cubicBezTo>
                <a:cubicBezTo>
                  <a:pt x="1465621" y="4647955"/>
                  <a:pt x="1465621" y="4656250"/>
                  <a:pt x="1465621" y="4664546"/>
                </a:cubicBezTo>
                <a:cubicBezTo>
                  <a:pt x="1473917" y="4668971"/>
                  <a:pt x="1478341" y="4651826"/>
                  <a:pt x="1482766" y="4664546"/>
                </a:cubicBezTo>
                <a:cubicBezTo>
                  <a:pt x="1482766" y="4668971"/>
                  <a:pt x="1482766" y="4672842"/>
                  <a:pt x="1487190" y="4668971"/>
                </a:cubicBezTo>
                <a:cubicBezTo>
                  <a:pt x="1486637" y="4664546"/>
                  <a:pt x="1486637" y="4660675"/>
                  <a:pt x="1486637" y="4652379"/>
                </a:cubicBezTo>
                <a:lnTo>
                  <a:pt x="1486637" y="4652379"/>
                </a:lnTo>
                <a:close/>
                <a:moveTo>
                  <a:pt x="1149268" y="4652379"/>
                </a:moveTo>
                <a:cubicBezTo>
                  <a:pt x="1144843" y="4652379"/>
                  <a:pt x="1140972" y="4652379"/>
                  <a:pt x="1136548" y="4652379"/>
                </a:cubicBezTo>
                <a:cubicBezTo>
                  <a:pt x="1136548" y="4660675"/>
                  <a:pt x="1136548" y="4668971"/>
                  <a:pt x="1144843" y="4665099"/>
                </a:cubicBezTo>
                <a:cubicBezTo>
                  <a:pt x="1144843" y="4660675"/>
                  <a:pt x="1144843" y="4656250"/>
                  <a:pt x="1149268" y="4652379"/>
                </a:cubicBezTo>
                <a:lnTo>
                  <a:pt x="1149268" y="4652379"/>
                </a:lnTo>
                <a:close/>
                <a:moveTo>
                  <a:pt x="1807415" y="4652379"/>
                </a:moveTo>
                <a:cubicBezTo>
                  <a:pt x="1802990" y="4644083"/>
                  <a:pt x="1794694" y="4644083"/>
                  <a:pt x="1790270" y="4639659"/>
                </a:cubicBezTo>
                <a:cubicBezTo>
                  <a:pt x="1785845" y="4635234"/>
                  <a:pt x="1790270" y="4626938"/>
                  <a:pt x="1785845" y="4626938"/>
                </a:cubicBezTo>
                <a:cubicBezTo>
                  <a:pt x="1781421" y="4639659"/>
                  <a:pt x="1777549" y="4651826"/>
                  <a:pt x="1785845" y="4656250"/>
                </a:cubicBezTo>
                <a:cubicBezTo>
                  <a:pt x="1786398" y="4647955"/>
                  <a:pt x="1811839" y="4660675"/>
                  <a:pt x="1807415" y="4652379"/>
                </a:cubicBezTo>
                <a:lnTo>
                  <a:pt x="1807415" y="4652379"/>
                </a:lnTo>
                <a:close/>
                <a:moveTo>
                  <a:pt x="811346" y="4635787"/>
                </a:moveTo>
                <a:cubicBezTo>
                  <a:pt x="815770" y="4640211"/>
                  <a:pt x="806921" y="4656803"/>
                  <a:pt x="815770" y="4652379"/>
                </a:cubicBezTo>
                <a:cubicBezTo>
                  <a:pt x="824066" y="4647955"/>
                  <a:pt x="819642" y="4639659"/>
                  <a:pt x="811346" y="4635787"/>
                </a:cubicBezTo>
                <a:lnTo>
                  <a:pt x="811346" y="4635787"/>
                </a:lnTo>
                <a:close/>
                <a:moveTo>
                  <a:pt x="1638730" y="4647955"/>
                </a:moveTo>
                <a:cubicBezTo>
                  <a:pt x="1643154" y="4631363"/>
                  <a:pt x="1643154" y="4618642"/>
                  <a:pt x="1630434" y="4610346"/>
                </a:cubicBezTo>
                <a:cubicBezTo>
                  <a:pt x="1630434" y="4626938"/>
                  <a:pt x="1613289" y="4631363"/>
                  <a:pt x="1626009" y="4643530"/>
                </a:cubicBezTo>
                <a:cubicBezTo>
                  <a:pt x="1621585" y="4639105"/>
                  <a:pt x="1617713" y="4647955"/>
                  <a:pt x="1621585" y="4651826"/>
                </a:cubicBezTo>
                <a:cubicBezTo>
                  <a:pt x="1621585" y="4644083"/>
                  <a:pt x="1634305" y="4647955"/>
                  <a:pt x="1638730" y="4647955"/>
                </a:cubicBezTo>
                <a:lnTo>
                  <a:pt x="1638730" y="4647955"/>
                </a:lnTo>
                <a:close/>
                <a:moveTo>
                  <a:pt x="1398147" y="4482035"/>
                </a:moveTo>
                <a:cubicBezTo>
                  <a:pt x="1372706" y="4490331"/>
                  <a:pt x="1389851" y="4511348"/>
                  <a:pt x="1393722" y="4531811"/>
                </a:cubicBezTo>
                <a:cubicBezTo>
                  <a:pt x="1393722" y="4564995"/>
                  <a:pt x="1376577" y="4614771"/>
                  <a:pt x="1398147" y="4648507"/>
                </a:cubicBezTo>
                <a:cubicBezTo>
                  <a:pt x="1406443" y="4598179"/>
                  <a:pt x="1393722" y="4531811"/>
                  <a:pt x="1398147" y="4482035"/>
                </a:cubicBezTo>
                <a:lnTo>
                  <a:pt x="1398147" y="4482035"/>
                </a:lnTo>
                <a:close/>
                <a:moveTo>
                  <a:pt x="1347265" y="4581587"/>
                </a:moveTo>
                <a:cubicBezTo>
                  <a:pt x="1338969" y="4606475"/>
                  <a:pt x="1330120" y="4639659"/>
                  <a:pt x="1351690" y="4647955"/>
                </a:cubicBezTo>
                <a:cubicBezTo>
                  <a:pt x="1356114" y="4631363"/>
                  <a:pt x="1359986" y="4589883"/>
                  <a:pt x="1347265" y="4581587"/>
                </a:cubicBezTo>
                <a:lnTo>
                  <a:pt x="1347265" y="4581587"/>
                </a:lnTo>
                <a:close/>
                <a:moveTo>
                  <a:pt x="1744365" y="4581587"/>
                </a:moveTo>
                <a:cubicBezTo>
                  <a:pt x="1736069" y="4594307"/>
                  <a:pt x="1731645" y="4631363"/>
                  <a:pt x="1744365" y="4644083"/>
                </a:cubicBezTo>
                <a:cubicBezTo>
                  <a:pt x="1744365" y="4614771"/>
                  <a:pt x="1752661" y="4602603"/>
                  <a:pt x="1744365" y="4581587"/>
                </a:cubicBezTo>
                <a:lnTo>
                  <a:pt x="1744365" y="4581587"/>
                </a:lnTo>
                <a:close/>
                <a:moveTo>
                  <a:pt x="1005471" y="4614771"/>
                </a:moveTo>
                <a:cubicBezTo>
                  <a:pt x="1005471" y="4614771"/>
                  <a:pt x="1001047" y="4614771"/>
                  <a:pt x="997175" y="4614771"/>
                </a:cubicBezTo>
                <a:cubicBezTo>
                  <a:pt x="997175" y="4619195"/>
                  <a:pt x="997175" y="4623067"/>
                  <a:pt x="997175" y="4631363"/>
                </a:cubicBezTo>
                <a:cubicBezTo>
                  <a:pt x="1001600" y="4631363"/>
                  <a:pt x="1005471" y="4631363"/>
                  <a:pt x="1005471" y="4631363"/>
                </a:cubicBezTo>
                <a:cubicBezTo>
                  <a:pt x="1005471" y="4623067"/>
                  <a:pt x="1005471" y="4619195"/>
                  <a:pt x="1005471" y="4614771"/>
                </a:cubicBezTo>
                <a:lnTo>
                  <a:pt x="1005471" y="4614771"/>
                </a:lnTo>
                <a:close/>
                <a:moveTo>
                  <a:pt x="1647026" y="4494203"/>
                </a:moveTo>
                <a:cubicBezTo>
                  <a:pt x="1617713" y="4461019"/>
                  <a:pt x="1689059" y="4452723"/>
                  <a:pt x="1651450" y="4419539"/>
                </a:cubicBezTo>
                <a:cubicBezTo>
                  <a:pt x="1643154" y="4423963"/>
                  <a:pt x="1659746" y="4432259"/>
                  <a:pt x="1647026" y="4436131"/>
                </a:cubicBezTo>
                <a:cubicBezTo>
                  <a:pt x="1642601" y="4431706"/>
                  <a:pt x="1642601" y="4419539"/>
                  <a:pt x="1642601" y="4411243"/>
                </a:cubicBezTo>
                <a:cubicBezTo>
                  <a:pt x="1650897" y="4411243"/>
                  <a:pt x="1659746" y="4411243"/>
                  <a:pt x="1663618" y="4406818"/>
                </a:cubicBezTo>
                <a:cubicBezTo>
                  <a:pt x="1659193" y="4360914"/>
                  <a:pt x="1671914" y="4311138"/>
                  <a:pt x="1650897" y="4286250"/>
                </a:cubicBezTo>
                <a:cubicBezTo>
                  <a:pt x="1668042" y="4281826"/>
                  <a:pt x="1668042" y="4261362"/>
                  <a:pt x="1663618" y="4244770"/>
                </a:cubicBezTo>
                <a:cubicBezTo>
                  <a:pt x="1655322" y="4244770"/>
                  <a:pt x="1650897" y="4244770"/>
                  <a:pt x="1642601" y="4244770"/>
                </a:cubicBezTo>
                <a:cubicBezTo>
                  <a:pt x="1650897" y="4298971"/>
                  <a:pt x="1629881" y="4327730"/>
                  <a:pt x="1642601" y="4378059"/>
                </a:cubicBezTo>
                <a:cubicBezTo>
                  <a:pt x="1642601" y="4378059"/>
                  <a:pt x="1642601" y="4369763"/>
                  <a:pt x="1647026" y="4369763"/>
                </a:cubicBezTo>
                <a:cubicBezTo>
                  <a:pt x="1647026" y="4378059"/>
                  <a:pt x="1647026" y="4378059"/>
                  <a:pt x="1651450" y="4382484"/>
                </a:cubicBezTo>
                <a:cubicBezTo>
                  <a:pt x="1651450" y="4395204"/>
                  <a:pt x="1634305" y="4386908"/>
                  <a:pt x="1638730" y="4399075"/>
                </a:cubicBezTo>
                <a:cubicBezTo>
                  <a:pt x="1634305" y="4478164"/>
                  <a:pt x="1630434" y="4524068"/>
                  <a:pt x="1626009" y="4598732"/>
                </a:cubicBezTo>
                <a:cubicBezTo>
                  <a:pt x="1634305" y="4598732"/>
                  <a:pt x="1634305" y="4607028"/>
                  <a:pt x="1638730" y="4607028"/>
                </a:cubicBezTo>
                <a:cubicBezTo>
                  <a:pt x="1651450" y="4564995"/>
                  <a:pt x="1638730" y="4527387"/>
                  <a:pt x="1647026" y="4494203"/>
                </a:cubicBezTo>
                <a:lnTo>
                  <a:pt x="1647026" y="4494203"/>
                </a:lnTo>
                <a:close/>
                <a:moveTo>
                  <a:pt x="997175" y="4573291"/>
                </a:moveTo>
                <a:cubicBezTo>
                  <a:pt x="1005471" y="4577715"/>
                  <a:pt x="992751" y="4602603"/>
                  <a:pt x="1005471" y="4606475"/>
                </a:cubicBezTo>
                <a:cubicBezTo>
                  <a:pt x="1009896" y="4589883"/>
                  <a:pt x="1009896" y="4568866"/>
                  <a:pt x="997175" y="4573291"/>
                </a:cubicBezTo>
                <a:lnTo>
                  <a:pt x="997175" y="4573291"/>
                </a:lnTo>
                <a:close/>
                <a:moveTo>
                  <a:pt x="1803543" y="4589883"/>
                </a:moveTo>
                <a:cubicBezTo>
                  <a:pt x="1807968" y="4577162"/>
                  <a:pt x="1790823" y="4581587"/>
                  <a:pt x="1790823" y="4568866"/>
                </a:cubicBezTo>
                <a:cubicBezTo>
                  <a:pt x="1795247" y="4568866"/>
                  <a:pt x="1803543" y="4568866"/>
                  <a:pt x="1807968" y="4568866"/>
                </a:cubicBezTo>
                <a:cubicBezTo>
                  <a:pt x="1807968" y="4564442"/>
                  <a:pt x="1807968" y="4560570"/>
                  <a:pt x="1807968" y="4556146"/>
                </a:cubicBezTo>
                <a:cubicBezTo>
                  <a:pt x="1795247" y="4560570"/>
                  <a:pt x="1795247" y="4564442"/>
                  <a:pt x="1786951" y="4551721"/>
                </a:cubicBezTo>
                <a:cubicBezTo>
                  <a:pt x="1786951" y="4576609"/>
                  <a:pt x="1774231" y="4584905"/>
                  <a:pt x="1795247" y="4593201"/>
                </a:cubicBezTo>
                <a:cubicBezTo>
                  <a:pt x="1790823" y="4593201"/>
                  <a:pt x="1786951" y="4597625"/>
                  <a:pt x="1786951" y="4601497"/>
                </a:cubicBezTo>
                <a:cubicBezTo>
                  <a:pt x="1799119" y="4606475"/>
                  <a:pt x="1790823" y="4586011"/>
                  <a:pt x="1803543" y="4589883"/>
                </a:cubicBezTo>
                <a:lnTo>
                  <a:pt x="1803543" y="4589883"/>
                </a:lnTo>
                <a:close/>
                <a:moveTo>
                  <a:pt x="1051929" y="4594307"/>
                </a:moveTo>
                <a:cubicBezTo>
                  <a:pt x="1056353" y="4569419"/>
                  <a:pt x="1051929" y="4531811"/>
                  <a:pt x="1043633" y="4511348"/>
                </a:cubicBezTo>
                <a:cubicBezTo>
                  <a:pt x="1048057" y="4524068"/>
                  <a:pt x="1035337" y="4515772"/>
                  <a:pt x="1030912" y="4515772"/>
                </a:cubicBezTo>
                <a:cubicBezTo>
                  <a:pt x="1030912" y="4524068"/>
                  <a:pt x="1026488" y="4528492"/>
                  <a:pt x="1026488" y="4545084"/>
                </a:cubicBezTo>
                <a:cubicBezTo>
                  <a:pt x="1030912" y="4549509"/>
                  <a:pt x="1047504" y="4540660"/>
                  <a:pt x="1043633" y="4553380"/>
                </a:cubicBezTo>
                <a:cubicBezTo>
                  <a:pt x="1035337" y="4557805"/>
                  <a:pt x="1026488" y="4545084"/>
                  <a:pt x="1026488" y="4557805"/>
                </a:cubicBezTo>
                <a:cubicBezTo>
                  <a:pt x="1026488" y="4574397"/>
                  <a:pt x="1043633" y="4553380"/>
                  <a:pt x="1043633" y="4562230"/>
                </a:cubicBezTo>
                <a:cubicBezTo>
                  <a:pt x="1043633" y="4578821"/>
                  <a:pt x="1039208" y="4603709"/>
                  <a:pt x="1043633" y="4599838"/>
                </a:cubicBezTo>
                <a:cubicBezTo>
                  <a:pt x="1043633" y="4594307"/>
                  <a:pt x="1048057" y="4594307"/>
                  <a:pt x="1051929" y="4594307"/>
                </a:cubicBezTo>
                <a:lnTo>
                  <a:pt x="1051929" y="4594307"/>
                </a:lnTo>
                <a:close/>
                <a:moveTo>
                  <a:pt x="866099" y="4586011"/>
                </a:moveTo>
                <a:cubicBezTo>
                  <a:pt x="853378" y="4581587"/>
                  <a:pt x="853378" y="4602603"/>
                  <a:pt x="866099" y="4598732"/>
                </a:cubicBezTo>
                <a:cubicBezTo>
                  <a:pt x="866099" y="4594307"/>
                  <a:pt x="866099" y="4589883"/>
                  <a:pt x="866099" y="4586011"/>
                </a:cubicBezTo>
                <a:lnTo>
                  <a:pt x="866099" y="4586011"/>
                </a:lnTo>
                <a:close/>
                <a:moveTo>
                  <a:pt x="2440674" y="4552274"/>
                </a:moveTo>
                <a:cubicBezTo>
                  <a:pt x="2432378" y="4547850"/>
                  <a:pt x="2432378" y="4556699"/>
                  <a:pt x="2419657" y="4552274"/>
                </a:cubicBezTo>
                <a:cubicBezTo>
                  <a:pt x="2419657" y="4560570"/>
                  <a:pt x="2419657" y="4568866"/>
                  <a:pt x="2419657" y="4573291"/>
                </a:cubicBezTo>
                <a:cubicBezTo>
                  <a:pt x="2440674" y="4577715"/>
                  <a:pt x="2444545" y="4568866"/>
                  <a:pt x="2440674" y="4552274"/>
                </a:cubicBezTo>
                <a:lnTo>
                  <a:pt x="2440674" y="4552274"/>
                </a:lnTo>
                <a:close/>
                <a:moveTo>
                  <a:pt x="1811839" y="4543978"/>
                </a:moveTo>
                <a:cubicBezTo>
                  <a:pt x="1807415" y="4543978"/>
                  <a:pt x="1811839" y="4531258"/>
                  <a:pt x="1803543" y="4535682"/>
                </a:cubicBezTo>
                <a:cubicBezTo>
                  <a:pt x="1795247" y="4535682"/>
                  <a:pt x="1799119" y="4543978"/>
                  <a:pt x="1795247" y="4548403"/>
                </a:cubicBezTo>
                <a:cubicBezTo>
                  <a:pt x="1790823" y="4540107"/>
                  <a:pt x="1795247" y="4531811"/>
                  <a:pt x="1786951" y="4535682"/>
                </a:cubicBezTo>
                <a:cubicBezTo>
                  <a:pt x="1786951" y="4540107"/>
                  <a:pt x="1786951" y="4543978"/>
                  <a:pt x="1786951" y="4552274"/>
                </a:cubicBezTo>
                <a:cubicBezTo>
                  <a:pt x="1799119" y="4552274"/>
                  <a:pt x="1807415" y="4552274"/>
                  <a:pt x="1811839" y="4543978"/>
                </a:cubicBezTo>
                <a:lnTo>
                  <a:pt x="1811839" y="4543978"/>
                </a:lnTo>
                <a:close/>
                <a:moveTo>
                  <a:pt x="1811839" y="4523515"/>
                </a:moveTo>
                <a:cubicBezTo>
                  <a:pt x="1811839" y="4515219"/>
                  <a:pt x="1811839" y="4506923"/>
                  <a:pt x="1811839" y="4498627"/>
                </a:cubicBezTo>
                <a:cubicBezTo>
                  <a:pt x="1799119" y="4498627"/>
                  <a:pt x="1790823" y="4527939"/>
                  <a:pt x="1794694" y="4531811"/>
                </a:cubicBezTo>
                <a:cubicBezTo>
                  <a:pt x="1794694" y="4527387"/>
                  <a:pt x="1803543" y="4531811"/>
                  <a:pt x="1811839" y="4523515"/>
                </a:cubicBezTo>
                <a:lnTo>
                  <a:pt x="1811839" y="4523515"/>
                </a:lnTo>
                <a:close/>
                <a:moveTo>
                  <a:pt x="1039208" y="4378059"/>
                </a:moveTo>
                <a:cubicBezTo>
                  <a:pt x="1026488" y="4423963"/>
                  <a:pt x="1039208" y="4452723"/>
                  <a:pt x="1030912" y="4506923"/>
                </a:cubicBezTo>
                <a:cubicBezTo>
                  <a:pt x="1035337" y="4502499"/>
                  <a:pt x="1051929" y="4511348"/>
                  <a:pt x="1051929" y="4502499"/>
                </a:cubicBezTo>
                <a:cubicBezTo>
                  <a:pt x="1035337" y="4490331"/>
                  <a:pt x="1051929" y="4411243"/>
                  <a:pt x="1039208" y="4378059"/>
                </a:cubicBezTo>
                <a:lnTo>
                  <a:pt x="1039208" y="4378059"/>
                </a:lnTo>
                <a:close/>
                <a:moveTo>
                  <a:pt x="1655322" y="4482035"/>
                </a:moveTo>
                <a:cubicBezTo>
                  <a:pt x="1647026" y="4490331"/>
                  <a:pt x="1650897" y="4498627"/>
                  <a:pt x="1659746" y="4503052"/>
                </a:cubicBezTo>
                <a:cubicBezTo>
                  <a:pt x="1655322" y="4498627"/>
                  <a:pt x="1664171" y="4482035"/>
                  <a:pt x="1655322" y="4482035"/>
                </a:cubicBezTo>
                <a:lnTo>
                  <a:pt x="1655322" y="4482035"/>
                </a:lnTo>
                <a:close/>
                <a:moveTo>
                  <a:pt x="1803543" y="4390226"/>
                </a:moveTo>
                <a:cubicBezTo>
                  <a:pt x="1786398" y="4427835"/>
                  <a:pt x="1799119" y="4440002"/>
                  <a:pt x="1795247" y="4481482"/>
                </a:cubicBezTo>
                <a:cubicBezTo>
                  <a:pt x="1799672" y="4481482"/>
                  <a:pt x="1799672" y="4494203"/>
                  <a:pt x="1807968" y="4489778"/>
                </a:cubicBezTo>
                <a:cubicBezTo>
                  <a:pt x="1799119" y="4456594"/>
                  <a:pt x="1815711" y="4411243"/>
                  <a:pt x="1803543" y="4390226"/>
                </a:cubicBezTo>
                <a:lnTo>
                  <a:pt x="1803543" y="4390226"/>
                </a:lnTo>
                <a:close/>
                <a:moveTo>
                  <a:pt x="1393722" y="4419539"/>
                </a:moveTo>
                <a:cubicBezTo>
                  <a:pt x="1393722" y="4427835"/>
                  <a:pt x="1385427" y="4427835"/>
                  <a:pt x="1385427" y="4432259"/>
                </a:cubicBezTo>
                <a:cubicBezTo>
                  <a:pt x="1393722" y="4440555"/>
                  <a:pt x="1385427" y="4448851"/>
                  <a:pt x="1389851" y="4465443"/>
                </a:cubicBezTo>
                <a:cubicBezTo>
                  <a:pt x="1394275" y="4465443"/>
                  <a:pt x="1398147" y="4465443"/>
                  <a:pt x="1398147" y="4465443"/>
                </a:cubicBezTo>
                <a:cubicBezTo>
                  <a:pt x="1393722" y="4444427"/>
                  <a:pt x="1410867" y="4431706"/>
                  <a:pt x="1393722" y="4419539"/>
                </a:cubicBezTo>
                <a:lnTo>
                  <a:pt x="1393722" y="4419539"/>
                </a:lnTo>
                <a:close/>
                <a:moveTo>
                  <a:pt x="1393722" y="4378059"/>
                </a:moveTo>
                <a:cubicBezTo>
                  <a:pt x="1389298" y="4390780"/>
                  <a:pt x="1381002" y="4402947"/>
                  <a:pt x="1398147" y="4411243"/>
                </a:cubicBezTo>
                <a:cubicBezTo>
                  <a:pt x="1393722" y="4402947"/>
                  <a:pt x="1402571" y="4381930"/>
                  <a:pt x="1393722" y="4378059"/>
                </a:cubicBezTo>
                <a:lnTo>
                  <a:pt x="1393722" y="4378059"/>
                </a:lnTo>
                <a:close/>
                <a:moveTo>
                  <a:pt x="908685" y="4360914"/>
                </a:moveTo>
                <a:cubicBezTo>
                  <a:pt x="904260" y="4369210"/>
                  <a:pt x="908685" y="4381930"/>
                  <a:pt x="900389" y="4390226"/>
                </a:cubicBezTo>
                <a:cubicBezTo>
                  <a:pt x="908685" y="4394651"/>
                  <a:pt x="913109" y="4398522"/>
                  <a:pt x="917534" y="4398522"/>
                </a:cubicBezTo>
                <a:cubicBezTo>
                  <a:pt x="908685" y="4390226"/>
                  <a:pt x="929701" y="4365338"/>
                  <a:pt x="908685" y="4360914"/>
                </a:cubicBezTo>
                <a:lnTo>
                  <a:pt x="908685" y="4360914"/>
                </a:lnTo>
                <a:close/>
                <a:moveTo>
                  <a:pt x="1799119" y="4352618"/>
                </a:moveTo>
                <a:cubicBezTo>
                  <a:pt x="1790823" y="4360914"/>
                  <a:pt x="1794694" y="4373634"/>
                  <a:pt x="1803543" y="4373634"/>
                </a:cubicBezTo>
                <a:cubicBezTo>
                  <a:pt x="1807415" y="4365338"/>
                  <a:pt x="1807415" y="4357042"/>
                  <a:pt x="1799119" y="4352618"/>
                </a:cubicBezTo>
                <a:lnTo>
                  <a:pt x="1799119" y="4352618"/>
                </a:lnTo>
                <a:close/>
                <a:moveTo>
                  <a:pt x="807474" y="4340450"/>
                </a:moveTo>
                <a:cubicBezTo>
                  <a:pt x="811899" y="4323859"/>
                  <a:pt x="799178" y="4323859"/>
                  <a:pt x="790329" y="4319434"/>
                </a:cubicBezTo>
                <a:cubicBezTo>
                  <a:pt x="773184" y="4327730"/>
                  <a:pt x="790329" y="4332154"/>
                  <a:pt x="785905" y="4344322"/>
                </a:cubicBezTo>
                <a:cubicBezTo>
                  <a:pt x="798625" y="4340450"/>
                  <a:pt x="794754" y="4332154"/>
                  <a:pt x="807474" y="4340450"/>
                </a:cubicBezTo>
                <a:lnTo>
                  <a:pt x="807474" y="4340450"/>
                </a:lnTo>
                <a:close/>
                <a:moveTo>
                  <a:pt x="921405" y="4319434"/>
                </a:moveTo>
                <a:cubicBezTo>
                  <a:pt x="921405" y="4319434"/>
                  <a:pt x="916981" y="4319434"/>
                  <a:pt x="913109" y="4319434"/>
                </a:cubicBezTo>
                <a:cubicBezTo>
                  <a:pt x="913109" y="4323859"/>
                  <a:pt x="913109" y="4327730"/>
                  <a:pt x="913109" y="4336026"/>
                </a:cubicBezTo>
                <a:cubicBezTo>
                  <a:pt x="917534" y="4336026"/>
                  <a:pt x="921405" y="4336026"/>
                  <a:pt x="921405" y="4336026"/>
                </a:cubicBezTo>
                <a:cubicBezTo>
                  <a:pt x="921405" y="4327730"/>
                  <a:pt x="921405" y="4323859"/>
                  <a:pt x="921405" y="4319434"/>
                </a:cubicBezTo>
                <a:lnTo>
                  <a:pt x="921405" y="4319434"/>
                </a:lnTo>
                <a:close/>
                <a:moveTo>
                  <a:pt x="811346" y="4286250"/>
                </a:moveTo>
                <a:cubicBezTo>
                  <a:pt x="803050" y="4281826"/>
                  <a:pt x="806921" y="4265234"/>
                  <a:pt x="790329" y="4261362"/>
                </a:cubicBezTo>
                <a:cubicBezTo>
                  <a:pt x="798625" y="4253066"/>
                  <a:pt x="798625" y="4244770"/>
                  <a:pt x="794754" y="4236474"/>
                </a:cubicBezTo>
                <a:lnTo>
                  <a:pt x="790329" y="4236474"/>
                </a:lnTo>
                <a:cubicBezTo>
                  <a:pt x="785905" y="4236474"/>
                  <a:pt x="785905" y="4240899"/>
                  <a:pt x="785905" y="4240899"/>
                </a:cubicBezTo>
                <a:cubicBezTo>
                  <a:pt x="794201" y="4253620"/>
                  <a:pt x="785905" y="4261916"/>
                  <a:pt x="781480" y="4274083"/>
                </a:cubicBezTo>
                <a:cubicBezTo>
                  <a:pt x="802497" y="4278507"/>
                  <a:pt x="777056" y="4282379"/>
                  <a:pt x="785905" y="4303395"/>
                </a:cubicBezTo>
                <a:cubicBezTo>
                  <a:pt x="794754" y="4298971"/>
                  <a:pt x="807474" y="4294546"/>
                  <a:pt x="811346" y="4286250"/>
                </a:cubicBezTo>
                <a:lnTo>
                  <a:pt x="811346" y="4286250"/>
                </a:lnTo>
                <a:close/>
                <a:moveTo>
                  <a:pt x="916981" y="4256938"/>
                </a:moveTo>
                <a:cubicBezTo>
                  <a:pt x="916981" y="4269658"/>
                  <a:pt x="908685" y="4294546"/>
                  <a:pt x="921405" y="4298418"/>
                </a:cubicBezTo>
                <a:cubicBezTo>
                  <a:pt x="929701" y="4286250"/>
                  <a:pt x="925277" y="4269658"/>
                  <a:pt x="916981" y="4256938"/>
                </a:cubicBezTo>
                <a:lnTo>
                  <a:pt x="916981" y="4256938"/>
                </a:lnTo>
                <a:close/>
                <a:moveTo>
                  <a:pt x="1039208" y="4215458"/>
                </a:moveTo>
                <a:cubicBezTo>
                  <a:pt x="1034784" y="4228178"/>
                  <a:pt x="1030912" y="4265234"/>
                  <a:pt x="1043633" y="4273530"/>
                </a:cubicBezTo>
                <a:cubicBezTo>
                  <a:pt x="1039208" y="4248642"/>
                  <a:pt x="1048057" y="4232050"/>
                  <a:pt x="1039208" y="4215458"/>
                </a:cubicBezTo>
                <a:lnTo>
                  <a:pt x="1039208" y="4215458"/>
                </a:lnTo>
                <a:close/>
                <a:moveTo>
                  <a:pt x="1313528" y="4261362"/>
                </a:moveTo>
                <a:cubicBezTo>
                  <a:pt x="1326249" y="4240346"/>
                  <a:pt x="1300808" y="4244770"/>
                  <a:pt x="1313528" y="4261362"/>
                </a:cubicBezTo>
                <a:lnTo>
                  <a:pt x="1313528" y="4261362"/>
                </a:lnTo>
                <a:close/>
                <a:moveTo>
                  <a:pt x="1317953" y="4228178"/>
                </a:moveTo>
                <a:cubicBezTo>
                  <a:pt x="1305232" y="4219882"/>
                  <a:pt x="1305232" y="4244770"/>
                  <a:pt x="1317953" y="4240899"/>
                </a:cubicBezTo>
                <a:cubicBezTo>
                  <a:pt x="1317953" y="4236474"/>
                  <a:pt x="1317953" y="4232050"/>
                  <a:pt x="1317953" y="4228178"/>
                </a:cubicBezTo>
                <a:lnTo>
                  <a:pt x="1317953" y="4228178"/>
                </a:lnTo>
                <a:close/>
                <a:moveTo>
                  <a:pt x="1664171" y="4207162"/>
                </a:moveTo>
                <a:cubicBezTo>
                  <a:pt x="1643154" y="4207162"/>
                  <a:pt x="1655875" y="4223754"/>
                  <a:pt x="1647026" y="4236474"/>
                </a:cubicBezTo>
                <a:cubicBezTo>
                  <a:pt x="1664171" y="4236474"/>
                  <a:pt x="1659746" y="4219882"/>
                  <a:pt x="1664171" y="4207162"/>
                </a:cubicBezTo>
                <a:lnTo>
                  <a:pt x="1664171" y="4207162"/>
                </a:lnTo>
                <a:close/>
                <a:moveTo>
                  <a:pt x="1313528" y="4182274"/>
                </a:moveTo>
                <a:cubicBezTo>
                  <a:pt x="1309104" y="4190570"/>
                  <a:pt x="1305232" y="4219882"/>
                  <a:pt x="1317953" y="4223754"/>
                </a:cubicBezTo>
                <a:cubicBezTo>
                  <a:pt x="1317953" y="4211586"/>
                  <a:pt x="1322377" y="4190570"/>
                  <a:pt x="1313528" y="4182274"/>
                </a:cubicBezTo>
                <a:lnTo>
                  <a:pt x="1313528" y="4182274"/>
                </a:lnTo>
                <a:close/>
                <a:moveTo>
                  <a:pt x="916981" y="4190570"/>
                </a:moveTo>
                <a:cubicBezTo>
                  <a:pt x="912556" y="4194995"/>
                  <a:pt x="908685" y="4215458"/>
                  <a:pt x="921405" y="4211586"/>
                </a:cubicBezTo>
                <a:cubicBezTo>
                  <a:pt x="921405" y="4207162"/>
                  <a:pt x="925277" y="4190570"/>
                  <a:pt x="916981" y="4190570"/>
                </a:cubicBezTo>
                <a:lnTo>
                  <a:pt x="916981" y="4190570"/>
                </a:lnTo>
                <a:close/>
                <a:moveTo>
                  <a:pt x="1043633" y="4007506"/>
                </a:moveTo>
                <a:cubicBezTo>
                  <a:pt x="1018192" y="4065578"/>
                  <a:pt x="1043633" y="4111482"/>
                  <a:pt x="1035337" y="4202738"/>
                </a:cubicBezTo>
                <a:cubicBezTo>
                  <a:pt x="1035337" y="4207162"/>
                  <a:pt x="1039761" y="4207162"/>
                  <a:pt x="1043633" y="4207162"/>
                </a:cubicBezTo>
                <a:cubicBezTo>
                  <a:pt x="1048057" y="4136370"/>
                  <a:pt x="1048057" y="4078298"/>
                  <a:pt x="1043633" y="4007506"/>
                </a:cubicBezTo>
                <a:lnTo>
                  <a:pt x="1043633" y="4007506"/>
                </a:lnTo>
                <a:close/>
                <a:moveTo>
                  <a:pt x="1651450" y="4144666"/>
                </a:moveTo>
                <a:cubicBezTo>
                  <a:pt x="1647026" y="4149090"/>
                  <a:pt x="1643154" y="4182274"/>
                  <a:pt x="1659746" y="4177850"/>
                </a:cubicBezTo>
                <a:cubicBezTo>
                  <a:pt x="1672467" y="4170107"/>
                  <a:pt x="1668042" y="4144666"/>
                  <a:pt x="1651450" y="4144666"/>
                </a:cubicBezTo>
                <a:lnTo>
                  <a:pt x="1651450" y="4144666"/>
                </a:lnTo>
                <a:close/>
                <a:moveTo>
                  <a:pt x="1309657" y="4144666"/>
                </a:moveTo>
                <a:cubicBezTo>
                  <a:pt x="1309657" y="4152962"/>
                  <a:pt x="1314081" y="4161258"/>
                  <a:pt x="1317953" y="4165682"/>
                </a:cubicBezTo>
                <a:cubicBezTo>
                  <a:pt x="1317953" y="4157386"/>
                  <a:pt x="1322377" y="4144666"/>
                  <a:pt x="1309657" y="4144666"/>
                </a:cubicBezTo>
                <a:lnTo>
                  <a:pt x="1309657" y="4144666"/>
                </a:lnTo>
                <a:close/>
                <a:moveTo>
                  <a:pt x="1668042" y="4128074"/>
                </a:moveTo>
                <a:cubicBezTo>
                  <a:pt x="1659746" y="4128074"/>
                  <a:pt x="1668042" y="4107057"/>
                  <a:pt x="1655322" y="4115353"/>
                </a:cubicBezTo>
                <a:cubicBezTo>
                  <a:pt x="1659746" y="4128074"/>
                  <a:pt x="1650897" y="4123649"/>
                  <a:pt x="1650897" y="4136370"/>
                </a:cubicBezTo>
                <a:cubicBezTo>
                  <a:pt x="1659746" y="4136370"/>
                  <a:pt x="1664171" y="4132498"/>
                  <a:pt x="1668042" y="4128074"/>
                </a:cubicBezTo>
                <a:lnTo>
                  <a:pt x="1668042" y="4128074"/>
                </a:lnTo>
                <a:close/>
                <a:moveTo>
                  <a:pt x="1651450" y="4074426"/>
                </a:moveTo>
                <a:cubicBezTo>
                  <a:pt x="1651450" y="4091018"/>
                  <a:pt x="1638730" y="4103739"/>
                  <a:pt x="1659746" y="4107610"/>
                </a:cubicBezTo>
                <a:cubicBezTo>
                  <a:pt x="1659746" y="4094890"/>
                  <a:pt x="1659746" y="4078298"/>
                  <a:pt x="1651450" y="4074426"/>
                </a:cubicBezTo>
                <a:lnTo>
                  <a:pt x="1651450" y="4074426"/>
                </a:lnTo>
                <a:close/>
                <a:moveTo>
                  <a:pt x="1208446" y="3990914"/>
                </a:moveTo>
                <a:cubicBezTo>
                  <a:pt x="1204021" y="3990914"/>
                  <a:pt x="1200150" y="3995338"/>
                  <a:pt x="1195725" y="3995338"/>
                </a:cubicBezTo>
                <a:cubicBezTo>
                  <a:pt x="1195725" y="3999763"/>
                  <a:pt x="1195725" y="3999763"/>
                  <a:pt x="1195725" y="4003634"/>
                </a:cubicBezTo>
                <a:cubicBezTo>
                  <a:pt x="1200150" y="4003634"/>
                  <a:pt x="1204021" y="4003634"/>
                  <a:pt x="1204021" y="4008059"/>
                </a:cubicBezTo>
                <a:cubicBezTo>
                  <a:pt x="1204021" y="4008059"/>
                  <a:pt x="1199597" y="4012483"/>
                  <a:pt x="1204021" y="4012483"/>
                </a:cubicBezTo>
                <a:cubicBezTo>
                  <a:pt x="1208446" y="4007506"/>
                  <a:pt x="1212317" y="3999210"/>
                  <a:pt x="1208446" y="3990914"/>
                </a:cubicBezTo>
                <a:lnTo>
                  <a:pt x="1208446" y="3990914"/>
                </a:lnTo>
                <a:close/>
                <a:moveTo>
                  <a:pt x="1030912" y="3928417"/>
                </a:moveTo>
                <a:cubicBezTo>
                  <a:pt x="1030912" y="3957730"/>
                  <a:pt x="1035337" y="3982618"/>
                  <a:pt x="1030912" y="4003081"/>
                </a:cubicBezTo>
                <a:cubicBezTo>
                  <a:pt x="1035337" y="4003081"/>
                  <a:pt x="1039208" y="4003081"/>
                  <a:pt x="1043633" y="4003081"/>
                </a:cubicBezTo>
                <a:cubicBezTo>
                  <a:pt x="1030912" y="3974322"/>
                  <a:pt x="1051929" y="3936713"/>
                  <a:pt x="1030912" y="3928417"/>
                </a:cubicBezTo>
                <a:lnTo>
                  <a:pt x="1030912" y="3928417"/>
                </a:lnTo>
                <a:close/>
                <a:moveTo>
                  <a:pt x="1554111" y="3866474"/>
                </a:moveTo>
                <a:cubicBezTo>
                  <a:pt x="1545815" y="3862050"/>
                  <a:pt x="1545815" y="3853754"/>
                  <a:pt x="1536966" y="3849882"/>
                </a:cubicBezTo>
                <a:cubicBezTo>
                  <a:pt x="1545262" y="3870899"/>
                  <a:pt x="1528670" y="3879195"/>
                  <a:pt x="1541391" y="3887491"/>
                </a:cubicBezTo>
                <a:cubicBezTo>
                  <a:pt x="1545815" y="3878641"/>
                  <a:pt x="1550240" y="3874770"/>
                  <a:pt x="1554111" y="3866474"/>
                </a:cubicBezTo>
                <a:lnTo>
                  <a:pt x="1554111" y="3866474"/>
                </a:lnTo>
                <a:close/>
                <a:moveTo>
                  <a:pt x="1529223" y="3962154"/>
                </a:moveTo>
                <a:cubicBezTo>
                  <a:pt x="1541944" y="3970450"/>
                  <a:pt x="1537519" y="3987042"/>
                  <a:pt x="1550240" y="3987042"/>
                </a:cubicBezTo>
                <a:cubicBezTo>
                  <a:pt x="1550240" y="3949434"/>
                  <a:pt x="1558536" y="3924546"/>
                  <a:pt x="1541944" y="3887491"/>
                </a:cubicBezTo>
                <a:cubicBezTo>
                  <a:pt x="1533095" y="3911825"/>
                  <a:pt x="1541391" y="3953858"/>
                  <a:pt x="1529223" y="3962154"/>
                </a:cubicBezTo>
                <a:lnTo>
                  <a:pt x="1529223" y="3962154"/>
                </a:lnTo>
                <a:close/>
                <a:moveTo>
                  <a:pt x="1507654" y="3949434"/>
                </a:moveTo>
                <a:cubicBezTo>
                  <a:pt x="1512078" y="3953858"/>
                  <a:pt x="1503229" y="3970450"/>
                  <a:pt x="1515950" y="3966026"/>
                </a:cubicBezTo>
                <a:cubicBezTo>
                  <a:pt x="1516503" y="3957730"/>
                  <a:pt x="1516503" y="3949434"/>
                  <a:pt x="1507654" y="3949434"/>
                </a:cubicBezTo>
                <a:lnTo>
                  <a:pt x="1507654" y="3949434"/>
                </a:lnTo>
                <a:close/>
                <a:moveTo>
                  <a:pt x="1039208" y="3683410"/>
                </a:moveTo>
                <a:cubicBezTo>
                  <a:pt x="1018192" y="3691706"/>
                  <a:pt x="1026488" y="3721018"/>
                  <a:pt x="1030912" y="3741482"/>
                </a:cubicBezTo>
                <a:cubicBezTo>
                  <a:pt x="1022616" y="3782961"/>
                  <a:pt x="1026488" y="3874770"/>
                  <a:pt x="1035337" y="3924546"/>
                </a:cubicBezTo>
                <a:cubicBezTo>
                  <a:pt x="1048057" y="3837162"/>
                  <a:pt x="1039208" y="3766369"/>
                  <a:pt x="1039208" y="3683410"/>
                </a:cubicBezTo>
                <a:lnTo>
                  <a:pt x="1039208" y="3683410"/>
                </a:lnTo>
                <a:close/>
                <a:moveTo>
                  <a:pt x="1545815" y="3807849"/>
                </a:moveTo>
                <a:cubicBezTo>
                  <a:pt x="1528670" y="3807849"/>
                  <a:pt x="1533095" y="3824441"/>
                  <a:pt x="1533095" y="3841033"/>
                </a:cubicBezTo>
                <a:cubicBezTo>
                  <a:pt x="1537519" y="3841033"/>
                  <a:pt x="1541391" y="3841033"/>
                  <a:pt x="1545815" y="3841033"/>
                </a:cubicBezTo>
                <a:cubicBezTo>
                  <a:pt x="1545815" y="3828866"/>
                  <a:pt x="1545815" y="3820570"/>
                  <a:pt x="1545815" y="3807849"/>
                </a:cubicBezTo>
                <a:lnTo>
                  <a:pt x="1545815" y="3807849"/>
                </a:lnTo>
                <a:close/>
                <a:moveTo>
                  <a:pt x="1533095" y="3762498"/>
                </a:moveTo>
                <a:cubicBezTo>
                  <a:pt x="1533095" y="3775219"/>
                  <a:pt x="1533095" y="3783515"/>
                  <a:pt x="1541391" y="3787386"/>
                </a:cubicBezTo>
                <a:cubicBezTo>
                  <a:pt x="1537519" y="3779090"/>
                  <a:pt x="1550240" y="3758073"/>
                  <a:pt x="1533095" y="3762498"/>
                </a:cubicBezTo>
                <a:lnTo>
                  <a:pt x="1533095" y="3762498"/>
                </a:lnTo>
                <a:close/>
                <a:moveTo>
                  <a:pt x="1186876" y="3754202"/>
                </a:moveTo>
                <a:cubicBezTo>
                  <a:pt x="1178580" y="3754202"/>
                  <a:pt x="1169731" y="3758627"/>
                  <a:pt x="1174156" y="3749777"/>
                </a:cubicBezTo>
                <a:cubicBezTo>
                  <a:pt x="1153139" y="3758073"/>
                  <a:pt x="1157011" y="3754202"/>
                  <a:pt x="1135994" y="3749777"/>
                </a:cubicBezTo>
                <a:cubicBezTo>
                  <a:pt x="1140419" y="3766369"/>
                  <a:pt x="1131570" y="3779090"/>
                  <a:pt x="1148715" y="3787386"/>
                </a:cubicBezTo>
                <a:cubicBezTo>
                  <a:pt x="1157564" y="3774665"/>
                  <a:pt x="1183005" y="3779090"/>
                  <a:pt x="1186876" y="3754202"/>
                </a:cubicBezTo>
                <a:lnTo>
                  <a:pt x="1186876" y="3754202"/>
                </a:lnTo>
                <a:close/>
                <a:moveTo>
                  <a:pt x="1503782" y="3762498"/>
                </a:moveTo>
                <a:cubicBezTo>
                  <a:pt x="1503782" y="3770794"/>
                  <a:pt x="1503782" y="3775219"/>
                  <a:pt x="1499358" y="3779090"/>
                </a:cubicBezTo>
                <a:cubicBezTo>
                  <a:pt x="1516503" y="3782961"/>
                  <a:pt x="1516503" y="3766369"/>
                  <a:pt x="1503782" y="3762498"/>
                </a:cubicBezTo>
                <a:lnTo>
                  <a:pt x="1503782" y="3762498"/>
                </a:lnTo>
                <a:close/>
                <a:moveTo>
                  <a:pt x="1419163" y="3724890"/>
                </a:moveTo>
                <a:cubicBezTo>
                  <a:pt x="1419163" y="3737610"/>
                  <a:pt x="1414739" y="3745906"/>
                  <a:pt x="1423588" y="3754202"/>
                </a:cubicBezTo>
                <a:cubicBezTo>
                  <a:pt x="1423588" y="3745906"/>
                  <a:pt x="1427459" y="3728761"/>
                  <a:pt x="1419163" y="3724890"/>
                </a:cubicBezTo>
                <a:lnTo>
                  <a:pt x="1419163" y="3724890"/>
                </a:lnTo>
                <a:close/>
                <a:moveTo>
                  <a:pt x="1195725" y="3695577"/>
                </a:moveTo>
                <a:cubicBezTo>
                  <a:pt x="1191301" y="3695577"/>
                  <a:pt x="1183005" y="3695577"/>
                  <a:pt x="1183005" y="3691153"/>
                </a:cubicBezTo>
                <a:cubicBezTo>
                  <a:pt x="1200150" y="3682857"/>
                  <a:pt x="1161988" y="3670136"/>
                  <a:pt x="1178580" y="3653544"/>
                </a:cubicBezTo>
                <a:cubicBezTo>
                  <a:pt x="1170284" y="3653544"/>
                  <a:pt x="1165860" y="3661840"/>
                  <a:pt x="1165860" y="3653544"/>
                </a:cubicBezTo>
                <a:cubicBezTo>
                  <a:pt x="1165860" y="3620361"/>
                  <a:pt x="1157564" y="3595473"/>
                  <a:pt x="1153139" y="3566160"/>
                </a:cubicBezTo>
                <a:cubicBezTo>
                  <a:pt x="1157564" y="3566160"/>
                  <a:pt x="1157564" y="3574456"/>
                  <a:pt x="1165860" y="3570585"/>
                </a:cubicBezTo>
                <a:cubicBezTo>
                  <a:pt x="1161435" y="3529105"/>
                  <a:pt x="1161435" y="3495921"/>
                  <a:pt x="1144843" y="3458312"/>
                </a:cubicBezTo>
                <a:cubicBezTo>
                  <a:pt x="1149268" y="3499792"/>
                  <a:pt x="1132123" y="3566713"/>
                  <a:pt x="1153139" y="3599897"/>
                </a:cubicBezTo>
                <a:cubicBezTo>
                  <a:pt x="1148715" y="3599897"/>
                  <a:pt x="1144843" y="3599897"/>
                  <a:pt x="1140419" y="3599897"/>
                </a:cubicBezTo>
                <a:cubicBezTo>
                  <a:pt x="1144843" y="3654097"/>
                  <a:pt x="1140419" y="3678985"/>
                  <a:pt x="1140419" y="3741482"/>
                </a:cubicBezTo>
                <a:cubicBezTo>
                  <a:pt x="1148715" y="3741482"/>
                  <a:pt x="1153139" y="3741482"/>
                  <a:pt x="1157564" y="3745906"/>
                </a:cubicBezTo>
                <a:cubicBezTo>
                  <a:pt x="1170284" y="3728761"/>
                  <a:pt x="1186876" y="3716594"/>
                  <a:pt x="1195725" y="3695577"/>
                </a:cubicBezTo>
                <a:lnTo>
                  <a:pt x="1195725" y="3695577"/>
                </a:lnTo>
                <a:close/>
                <a:moveTo>
                  <a:pt x="1533095" y="3720465"/>
                </a:moveTo>
                <a:cubicBezTo>
                  <a:pt x="1537519" y="3724890"/>
                  <a:pt x="1528670" y="3741482"/>
                  <a:pt x="1537519" y="3741482"/>
                </a:cubicBezTo>
                <a:cubicBezTo>
                  <a:pt x="1545815" y="3733186"/>
                  <a:pt x="1541391" y="3724890"/>
                  <a:pt x="1533095" y="3720465"/>
                </a:cubicBezTo>
                <a:lnTo>
                  <a:pt x="1533095" y="3720465"/>
                </a:lnTo>
                <a:close/>
                <a:moveTo>
                  <a:pt x="1026488" y="3629209"/>
                </a:moveTo>
                <a:cubicBezTo>
                  <a:pt x="1030912" y="3650226"/>
                  <a:pt x="1013767" y="3675114"/>
                  <a:pt x="1034784" y="3678985"/>
                </a:cubicBezTo>
                <a:cubicBezTo>
                  <a:pt x="1035337" y="3662393"/>
                  <a:pt x="1043633" y="3629209"/>
                  <a:pt x="1026488" y="3629209"/>
                </a:cubicBezTo>
                <a:lnTo>
                  <a:pt x="1026488" y="3629209"/>
                </a:lnTo>
                <a:close/>
                <a:moveTo>
                  <a:pt x="2512572" y="3391945"/>
                </a:moveTo>
                <a:cubicBezTo>
                  <a:pt x="2499851" y="3400241"/>
                  <a:pt x="2504276" y="3383649"/>
                  <a:pt x="2499851" y="3379224"/>
                </a:cubicBezTo>
                <a:cubicBezTo>
                  <a:pt x="2491555" y="3400241"/>
                  <a:pt x="2504276" y="3425129"/>
                  <a:pt x="2495427" y="3453888"/>
                </a:cubicBezTo>
                <a:cubicBezTo>
                  <a:pt x="2503723" y="3458312"/>
                  <a:pt x="2499851" y="3466608"/>
                  <a:pt x="2512572" y="3462184"/>
                </a:cubicBezTo>
                <a:cubicBezTo>
                  <a:pt x="2499851" y="3437849"/>
                  <a:pt x="2512572" y="3416833"/>
                  <a:pt x="2512572" y="3391945"/>
                </a:cubicBezTo>
                <a:lnTo>
                  <a:pt x="2512572" y="3391945"/>
                </a:lnTo>
                <a:close/>
                <a:moveTo>
                  <a:pt x="1140419" y="3408537"/>
                </a:moveTo>
                <a:cubicBezTo>
                  <a:pt x="1135994" y="3421257"/>
                  <a:pt x="1132123" y="3441720"/>
                  <a:pt x="1148715" y="3454441"/>
                </a:cubicBezTo>
                <a:cubicBezTo>
                  <a:pt x="1140419" y="3442274"/>
                  <a:pt x="1170284" y="3412961"/>
                  <a:pt x="1140419" y="3408537"/>
                </a:cubicBezTo>
                <a:lnTo>
                  <a:pt x="1140419" y="3408537"/>
                </a:lnTo>
                <a:close/>
                <a:moveTo>
                  <a:pt x="1136548" y="3375353"/>
                </a:moveTo>
                <a:cubicBezTo>
                  <a:pt x="1144843" y="3375353"/>
                  <a:pt x="1132123" y="3388073"/>
                  <a:pt x="1136548" y="3396369"/>
                </a:cubicBezTo>
                <a:cubicBezTo>
                  <a:pt x="1157564" y="3400241"/>
                  <a:pt x="1140419" y="3367057"/>
                  <a:pt x="1136548" y="3375353"/>
                </a:cubicBezTo>
                <a:lnTo>
                  <a:pt x="1136548" y="3375353"/>
                </a:lnTo>
                <a:close/>
                <a:moveTo>
                  <a:pt x="2461690" y="3167401"/>
                </a:moveTo>
                <a:cubicBezTo>
                  <a:pt x="2448969" y="3205009"/>
                  <a:pt x="2469986" y="3229897"/>
                  <a:pt x="2453394" y="3258656"/>
                </a:cubicBezTo>
                <a:cubicBezTo>
                  <a:pt x="2470539" y="3254232"/>
                  <a:pt x="2453394" y="3279673"/>
                  <a:pt x="2466115" y="3275248"/>
                </a:cubicBezTo>
                <a:cubicBezTo>
                  <a:pt x="2470539" y="3270824"/>
                  <a:pt x="2478835" y="3266952"/>
                  <a:pt x="2491555" y="3266952"/>
                </a:cubicBezTo>
                <a:cubicBezTo>
                  <a:pt x="2499851" y="3300136"/>
                  <a:pt x="2478835" y="3325024"/>
                  <a:pt x="2504276" y="3358208"/>
                </a:cubicBezTo>
                <a:cubicBezTo>
                  <a:pt x="2499851" y="3145831"/>
                  <a:pt x="2495980" y="3004800"/>
                  <a:pt x="2499851" y="2830031"/>
                </a:cubicBezTo>
                <a:cubicBezTo>
                  <a:pt x="2495427" y="2821735"/>
                  <a:pt x="2478835" y="2830031"/>
                  <a:pt x="2482706" y="2817311"/>
                </a:cubicBezTo>
                <a:cubicBezTo>
                  <a:pt x="2512019" y="2809015"/>
                  <a:pt x="2482706" y="2767535"/>
                  <a:pt x="2482706" y="2750943"/>
                </a:cubicBezTo>
                <a:cubicBezTo>
                  <a:pt x="2508147" y="2721631"/>
                  <a:pt x="2478282" y="2676279"/>
                  <a:pt x="2482706" y="2651391"/>
                </a:cubicBezTo>
                <a:cubicBezTo>
                  <a:pt x="2491002" y="2651391"/>
                  <a:pt x="2491002" y="2643096"/>
                  <a:pt x="2495427" y="2643096"/>
                </a:cubicBezTo>
                <a:cubicBezTo>
                  <a:pt x="2482706" y="2622079"/>
                  <a:pt x="2495427" y="2576728"/>
                  <a:pt x="2478282" y="2555711"/>
                </a:cubicBezTo>
                <a:cubicBezTo>
                  <a:pt x="2465561" y="2601616"/>
                  <a:pt x="2478282" y="2672408"/>
                  <a:pt x="2469986" y="2722184"/>
                </a:cubicBezTo>
                <a:cubicBezTo>
                  <a:pt x="2452841" y="2726608"/>
                  <a:pt x="2457265" y="2705592"/>
                  <a:pt x="2448969" y="2701167"/>
                </a:cubicBezTo>
                <a:cubicBezTo>
                  <a:pt x="2466115" y="2655263"/>
                  <a:pt x="2431824" y="2567879"/>
                  <a:pt x="2453394" y="2522527"/>
                </a:cubicBezTo>
                <a:cubicBezTo>
                  <a:pt x="2466115" y="2526952"/>
                  <a:pt x="2466115" y="2547415"/>
                  <a:pt x="2478835" y="2555711"/>
                </a:cubicBezTo>
                <a:cubicBezTo>
                  <a:pt x="2495980" y="2534695"/>
                  <a:pt x="2457819" y="2530823"/>
                  <a:pt x="2470539" y="2518103"/>
                </a:cubicBezTo>
                <a:cubicBezTo>
                  <a:pt x="2474963" y="2518103"/>
                  <a:pt x="2474963" y="2526399"/>
                  <a:pt x="2478835" y="2526399"/>
                </a:cubicBezTo>
                <a:cubicBezTo>
                  <a:pt x="2483259" y="2501511"/>
                  <a:pt x="2495980" y="2468327"/>
                  <a:pt x="2478835" y="2447311"/>
                </a:cubicBezTo>
                <a:cubicBezTo>
                  <a:pt x="2483259" y="2455607"/>
                  <a:pt x="2478835" y="2472198"/>
                  <a:pt x="2461690" y="2472198"/>
                </a:cubicBezTo>
                <a:cubicBezTo>
                  <a:pt x="2461690" y="2488790"/>
                  <a:pt x="2466115" y="2501511"/>
                  <a:pt x="2453394" y="2509807"/>
                </a:cubicBezTo>
                <a:cubicBezTo>
                  <a:pt x="2440674" y="2484919"/>
                  <a:pt x="2436249" y="2401406"/>
                  <a:pt x="2436249" y="2356055"/>
                </a:cubicBezTo>
                <a:cubicBezTo>
                  <a:pt x="2419104" y="2351630"/>
                  <a:pt x="2431824" y="2372647"/>
                  <a:pt x="2423529" y="2372647"/>
                </a:cubicBezTo>
                <a:cubicBezTo>
                  <a:pt x="2419104" y="2372647"/>
                  <a:pt x="2423529" y="2364351"/>
                  <a:pt x="2415233" y="2359926"/>
                </a:cubicBezTo>
                <a:cubicBezTo>
                  <a:pt x="2415233" y="2384814"/>
                  <a:pt x="2410808" y="2426294"/>
                  <a:pt x="2432378" y="2442886"/>
                </a:cubicBezTo>
                <a:cubicBezTo>
                  <a:pt x="2424082" y="2438462"/>
                  <a:pt x="2419657" y="2442886"/>
                  <a:pt x="2419657" y="2455607"/>
                </a:cubicBezTo>
                <a:cubicBezTo>
                  <a:pt x="2432378" y="2493215"/>
                  <a:pt x="2415233" y="2534695"/>
                  <a:pt x="2436802" y="2576175"/>
                </a:cubicBezTo>
                <a:cubicBezTo>
                  <a:pt x="2424082" y="2622079"/>
                  <a:pt x="2432378" y="2646967"/>
                  <a:pt x="2441227" y="2688447"/>
                </a:cubicBezTo>
                <a:cubicBezTo>
                  <a:pt x="2436802" y="2701167"/>
                  <a:pt x="2420210" y="2680151"/>
                  <a:pt x="2420210" y="2696743"/>
                </a:cubicBezTo>
                <a:cubicBezTo>
                  <a:pt x="2420210" y="2705039"/>
                  <a:pt x="2441227" y="2688447"/>
                  <a:pt x="2441227" y="2705039"/>
                </a:cubicBezTo>
                <a:cubicBezTo>
                  <a:pt x="2428506" y="2721631"/>
                  <a:pt x="2458371" y="2742647"/>
                  <a:pt x="2432931" y="2754814"/>
                </a:cubicBezTo>
                <a:cubicBezTo>
                  <a:pt x="2432931" y="2738223"/>
                  <a:pt x="2437355" y="2725502"/>
                  <a:pt x="2424635" y="2721631"/>
                </a:cubicBezTo>
                <a:cubicBezTo>
                  <a:pt x="2429059" y="2746518"/>
                  <a:pt x="2424635" y="2784127"/>
                  <a:pt x="2432931" y="2809015"/>
                </a:cubicBezTo>
                <a:cubicBezTo>
                  <a:pt x="2445651" y="2796294"/>
                  <a:pt x="2428506" y="2779702"/>
                  <a:pt x="2437355" y="2771406"/>
                </a:cubicBezTo>
                <a:cubicBezTo>
                  <a:pt x="2441780" y="2771406"/>
                  <a:pt x="2441780" y="2771406"/>
                  <a:pt x="2445651" y="2766982"/>
                </a:cubicBezTo>
                <a:cubicBezTo>
                  <a:pt x="2445651" y="2775278"/>
                  <a:pt x="2450076" y="2783574"/>
                  <a:pt x="2453947" y="2783574"/>
                </a:cubicBezTo>
                <a:cubicBezTo>
                  <a:pt x="2458371" y="2770853"/>
                  <a:pt x="2458371" y="2745965"/>
                  <a:pt x="2479388" y="2754261"/>
                </a:cubicBezTo>
                <a:cubicBezTo>
                  <a:pt x="2453947" y="2770853"/>
                  <a:pt x="2474963" y="2795741"/>
                  <a:pt x="2466667" y="2833350"/>
                </a:cubicBezTo>
                <a:cubicBezTo>
                  <a:pt x="2462243" y="2833350"/>
                  <a:pt x="2453947" y="2833350"/>
                  <a:pt x="2449523" y="2833350"/>
                </a:cubicBezTo>
                <a:cubicBezTo>
                  <a:pt x="2445098" y="2858237"/>
                  <a:pt x="2470539" y="2858237"/>
                  <a:pt x="2470539" y="2879254"/>
                </a:cubicBezTo>
                <a:cubicBezTo>
                  <a:pt x="2453394" y="2929030"/>
                  <a:pt x="2478835" y="2974934"/>
                  <a:pt x="2470539" y="3029134"/>
                </a:cubicBezTo>
                <a:cubicBezTo>
                  <a:pt x="2445098" y="2991526"/>
                  <a:pt x="2470539" y="2925158"/>
                  <a:pt x="2436802" y="2883679"/>
                </a:cubicBezTo>
                <a:cubicBezTo>
                  <a:pt x="2449523" y="2966638"/>
                  <a:pt x="2432378" y="3050151"/>
                  <a:pt x="2462243" y="3120943"/>
                </a:cubicBezTo>
                <a:cubicBezTo>
                  <a:pt x="2470539" y="3091631"/>
                  <a:pt x="2449523" y="3054575"/>
                  <a:pt x="2470539" y="3050151"/>
                </a:cubicBezTo>
                <a:cubicBezTo>
                  <a:pt x="2466115" y="3062871"/>
                  <a:pt x="2491555" y="3050151"/>
                  <a:pt x="2491555" y="3062871"/>
                </a:cubicBezTo>
                <a:cubicBezTo>
                  <a:pt x="2491555" y="3075592"/>
                  <a:pt x="2478835" y="3075592"/>
                  <a:pt x="2474410" y="3079463"/>
                </a:cubicBezTo>
                <a:cubicBezTo>
                  <a:pt x="2499851" y="3100480"/>
                  <a:pt x="2469986" y="3145831"/>
                  <a:pt x="2487131" y="3175144"/>
                </a:cubicBezTo>
                <a:cubicBezTo>
                  <a:pt x="2474410" y="3183440"/>
                  <a:pt x="2469986" y="3191736"/>
                  <a:pt x="2474410" y="3196160"/>
                </a:cubicBezTo>
                <a:cubicBezTo>
                  <a:pt x="2453394" y="3192289"/>
                  <a:pt x="2469986" y="3171825"/>
                  <a:pt x="2461690" y="3167401"/>
                </a:cubicBezTo>
                <a:lnTo>
                  <a:pt x="2461690" y="3167401"/>
                </a:lnTo>
                <a:close/>
                <a:moveTo>
                  <a:pt x="2604934" y="3279673"/>
                </a:moveTo>
                <a:cubicBezTo>
                  <a:pt x="2609358" y="3266952"/>
                  <a:pt x="2600509" y="3263081"/>
                  <a:pt x="2600509" y="3250360"/>
                </a:cubicBezTo>
                <a:cubicBezTo>
                  <a:pt x="2596085" y="3217176"/>
                  <a:pt x="2592213" y="3300136"/>
                  <a:pt x="2600509" y="3308432"/>
                </a:cubicBezTo>
                <a:cubicBezTo>
                  <a:pt x="2600509" y="3312857"/>
                  <a:pt x="2600509" y="3312857"/>
                  <a:pt x="2608805" y="3312857"/>
                </a:cubicBezTo>
                <a:cubicBezTo>
                  <a:pt x="2617654" y="3300689"/>
                  <a:pt x="2609358" y="3292393"/>
                  <a:pt x="2604934" y="3279673"/>
                </a:cubicBezTo>
                <a:lnTo>
                  <a:pt x="2604934" y="3279673"/>
                </a:lnTo>
                <a:close/>
                <a:moveTo>
                  <a:pt x="2478835" y="3279673"/>
                </a:moveTo>
                <a:cubicBezTo>
                  <a:pt x="2457819" y="3279673"/>
                  <a:pt x="2466115" y="3284097"/>
                  <a:pt x="2457819" y="3296265"/>
                </a:cubicBezTo>
                <a:cubicBezTo>
                  <a:pt x="2462243" y="3304561"/>
                  <a:pt x="2466115" y="3308985"/>
                  <a:pt x="2478835" y="3308985"/>
                </a:cubicBezTo>
                <a:cubicBezTo>
                  <a:pt x="2478835" y="3300689"/>
                  <a:pt x="2478835" y="3287969"/>
                  <a:pt x="2478835" y="3279673"/>
                </a:cubicBezTo>
                <a:lnTo>
                  <a:pt x="2478835" y="3279673"/>
                </a:lnTo>
                <a:close/>
                <a:moveTo>
                  <a:pt x="2639224" y="3238193"/>
                </a:moveTo>
                <a:cubicBezTo>
                  <a:pt x="2634799" y="3242617"/>
                  <a:pt x="2613783" y="3250913"/>
                  <a:pt x="2626503" y="3259209"/>
                </a:cubicBezTo>
                <a:cubicBezTo>
                  <a:pt x="2643648" y="3246489"/>
                  <a:pt x="2626503" y="3284097"/>
                  <a:pt x="2639224" y="3275801"/>
                </a:cubicBezTo>
                <a:cubicBezTo>
                  <a:pt x="2639224" y="3263081"/>
                  <a:pt x="2655816" y="3238193"/>
                  <a:pt x="2639224" y="3238193"/>
                </a:cubicBezTo>
                <a:lnTo>
                  <a:pt x="2639224" y="3238193"/>
                </a:lnTo>
                <a:close/>
                <a:moveTo>
                  <a:pt x="2562901" y="3254785"/>
                </a:moveTo>
                <a:cubicBezTo>
                  <a:pt x="2550180" y="3254785"/>
                  <a:pt x="2575621" y="3180121"/>
                  <a:pt x="2545756" y="3167401"/>
                </a:cubicBezTo>
                <a:cubicBezTo>
                  <a:pt x="2558476" y="3225472"/>
                  <a:pt x="2533035" y="3233768"/>
                  <a:pt x="2558476" y="3275801"/>
                </a:cubicBezTo>
                <a:cubicBezTo>
                  <a:pt x="2554605" y="3267505"/>
                  <a:pt x="2562901" y="3267505"/>
                  <a:pt x="2562901" y="3254785"/>
                </a:cubicBezTo>
                <a:lnTo>
                  <a:pt x="2562901" y="3254785"/>
                </a:lnTo>
                <a:close/>
                <a:moveTo>
                  <a:pt x="2613783" y="3192289"/>
                </a:moveTo>
                <a:cubicBezTo>
                  <a:pt x="2613783" y="3187864"/>
                  <a:pt x="2592766" y="3183993"/>
                  <a:pt x="2592766" y="3192289"/>
                </a:cubicBezTo>
                <a:cubicBezTo>
                  <a:pt x="2605487" y="3192289"/>
                  <a:pt x="2592766" y="3213305"/>
                  <a:pt x="2605487" y="3213305"/>
                </a:cubicBezTo>
                <a:cubicBezTo>
                  <a:pt x="2604934" y="3205009"/>
                  <a:pt x="2613783" y="3200584"/>
                  <a:pt x="2613783" y="3192289"/>
                </a:cubicBezTo>
                <a:lnTo>
                  <a:pt x="2613783" y="3192289"/>
                </a:lnTo>
                <a:close/>
                <a:moveTo>
                  <a:pt x="2643095" y="3138641"/>
                </a:moveTo>
                <a:cubicBezTo>
                  <a:pt x="2630375" y="3134217"/>
                  <a:pt x="2638671" y="3155233"/>
                  <a:pt x="2622079" y="3155233"/>
                </a:cubicBezTo>
                <a:cubicBezTo>
                  <a:pt x="2622079" y="3142513"/>
                  <a:pt x="2622079" y="3130345"/>
                  <a:pt x="2622079" y="3117625"/>
                </a:cubicBezTo>
                <a:cubicBezTo>
                  <a:pt x="2630375" y="3117625"/>
                  <a:pt x="2639224" y="3117625"/>
                  <a:pt x="2643095" y="3117625"/>
                </a:cubicBezTo>
                <a:cubicBezTo>
                  <a:pt x="2638671" y="3067849"/>
                  <a:pt x="2647520" y="3021945"/>
                  <a:pt x="2634799" y="2972169"/>
                </a:cubicBezTo>
                <a:cubicBezTo>
                  <a:pt x="2630375" y="2984889"/>
                  <a:pt x="2622079" y="3009777"/>
                  <a:pt x="2609358" y="2988761"/>
                </a:cubicBezTo>
                <a:cubicBezTo>
                  <a:pt x="2604934" y="3001481"/>
                  <a:pt x="2596638" y="3021945"/>
                  <a:pt x="2604934" y="3034665"/>
                </a:cubicBezTo>
                <a:cubicBezTo>
                  <a:pt x="2613230" y="3034665"/>
                  <a:pt x="2617654" y="3026369"/>
                  <a:pt x="2622079" y="3021945"/>
                </a:cubicBezTo>
                <a:cubicBezTo>
                  <a:pt x="2617654" y="3021945"/>
                  <a:pt x="2604934" y="3009224"/>
                  <a:pt x="2613783" y="3005353"/>
                </a:cubicBezTo>
                <a:cubicBezTo>
                  <a:pt x="2634799" y="3018073"/>
                  <a:pt x="2651944" y="3051257"/>
                  <a:pt x="2622079" y="3063425"/>
                </a:cubicBezTo>
                <a:cubicBezTo>
                  <a:pt x="2617654" y="3055129"/>
                  <a:pt x="2626503" y="3055129"/>
                  <a:pt x="2617654" y="3042408"/>
                </a:cubicBezTo>
                <a:cubicBezTo>
                  <a:pt x="2604934" y="3037983"/>
                  <a:pt x="2600509" y="3046833"/>
                  <a:pt x="2600509" y="3055129"/>
                </a:cubicBezTo>
                <a:cubicBezTo>
                  <a:pt x="2638671" y="3059553"/>
                  <a:pt x="2596085" y="3117625"/>
                  <a:pt x="2617654" y="3129792"/>
                </a:cubicBezTo>
                <a:cubicBezTo>
                  <a:pt x="2609358" y="3129792"/>
                  <a:pt x="2609358" y="3146384"/>
                  <a:pt x="2600509" y="3138088"/>
                </a:cubicBezTo>
                <a:cubicBezTo>
                  <a:pt x="2596085" y="3154680"/>
                  <a:pt x="2592213" y="3179568"/>
                  <a:pt x="2608805" y="3183993"/>
                </a:cubicBezTo>
                <a:cubicBezTo>
                  <a:pt x="2608805" y="3175697"/>
                  <a:pt x="2617101" y="3175697"/>
                  <a:pt x="2625950" y="3175697"/>
                </a:cubicBezTo>
                <a:cubicBezTo>
                  <a:pt x="2630375" y="3171272"/>
                  <a:pt x="2625950" y="3162976"/>
                  <a:pt x="2630375" y="3159105"/>
                </a:cubicBezTo>
                <a:cubicBezTo>
                  <a:pt x="2647520" y="3163529"/>
                  <a:pt x="2630375" y="3171825"/>
                  <a:pt x="2638671" y="3171825"/>
                </a:cubicBezTo>
                <a:cubicBezTo>
                  <a:pt x="2643095" y="3163529"/>
                  <a:pt x="2647520" y="3142513"/>
                  <a:pt x="2643095" y="3138641"/>
                </a:cubicBezTo>
                <a:lnTo>
                  <a:pt x="2643095" y="3138641"/>
                </a:lnTo>
                <a:close/>
                <a:moveTo>
                  <a:pt x="2461690" y="3150809"/>
                </a:moveTo>
                <a:cubicBezTo>
                  <a:pt x="2469986" y="3125921"/>
                  <a:pt x="2448969" y="3122049"/>
                  <a:pt x="2461690" y="3150809"/>
                </a:cubicBezTo>
                <a:lnTo>
                  <a:pt x="2461690" y="3150809"/>
                </a:lnTo>
                <a:close/>
                <a:moveTo>
                  <a:pt x="2554605" y="3092737"/>
                </a:moveTo>
                <a:cubicBezTo>
                  <a:pt x="2554605" y="3097161"/>
                  <a:pt x="2554605" y="3097161"/>
                  <a:pt x="2550180" y="3097161"/>
                </a:cubicBezTo>
                <a:cubicBezTo>
                  <a:pt x="2550180" y="3097161"/>
                  <a:pt x="2545756" y="3097161"/>
                  <a:pt x="2545756" y="3101586"/>
                </a:cubicBezTo>
                <a:cubicBezTo>
                  <a:pt x="2562901" y="3106011"/>
                  <a:pt x="2533035" y="3122603"/>
                  <a:pt x="2554052" y="3130898"/>
                </a:cubicBezTo>
                <a:cubicBezTo>
                  <a:pt x="2559029" y="3125921"/>
                  <a:pt x="2562901" y="3096608"/>
                  <a:pt x="2554605" y="3092737"/>
                </a:cubicBezTo>
                <a:lnTo>
                  <a:pt x="2554605" y="3092737"/>
                </a:lnTo>
                <a:close/>
                <a:moveTo>
                  <a:pt x="2601062" y="3080016"/>
                </a:moveTo>
                <a:cubicBezTo>
                  <a:pt x="2596638" y="3088312"/>
                  <a:pt x="2592766" y="3101033"/>
                  <a:pt x="2605487" y="3113200"/>
                </a:cubicBezTo>
                <a:cubicBezTo>
                  <a:pt x="2609358" y="3101033"/>
                  <a:pt x="2609358" y="3088312"/>
                  <a:pt x="2601062" y="3080016"/>
                </a:cubicBezTo>
                <a:lnTo>
                  <a:pt x="2601062" y="3080016"/>
                </a:lnTo>
                <a:close/>
                <a:moveTo>
                  <a:pt x="2559029" y="3038537"/>
                </a:moveTo>
                <a:cubicBezTo>
                  <a:pt x="2550733" y="3034112"/>
                  <a:pt x="2550733" y="3042961"/>
                  <a:pt x="2541884" y="3042961"/>
                </a:cubicBezTo>
                <a:cubicBezTo>
                  <a:pt x="2537460" y="3055682"/>
                  <a:pt x="2546309" y="3055682"/>
                  <a:pt x="2550180" y="3059553"/>
                </a:cubicBezTo>
                <a:cubicBezTo>
                  <a:pt x="2545756" y="3063977"/>
                  <a:pt x="2545756" y="3067849"/>
                  <a:pt x="2541884" y="3067849"/>
                </a:cubicBezTo>
                <a:cubicBezTo>
                  <a:pt x="2562901" y="3076145"/>
                  <a:pt x="2559029" y="3051257"/>
                  <a:pt x="2559029" y="3038537"/>
                </a:cubicBezTo>
                <a:lnTo>
                  <a:pt x="2559029" y="3038537"/>
                </a:lnTo>
                <a:close/>
                <a:moveTo>
                  <a:pt x="2554605" y="2963873"/>
                </a:moveTo>
                <a:cubicBezTo>
                  <a:pt x="2520868" y="2972169"/>
                  <a:pt x="2546309" y="2997057"/>
                  <a:pt x="2541884" y="3018073"/>
                </a:cubicBezTo>
                <a:cubicBezTo>
                  <a:pt x="2546309" y="3018073"/>
                  <a:pt x="2550180" y="3018073"/>
                  <a:pt x="2554605" y="3018073"/>
                </a:cubicBezTo>
                <a:cubicBezTo>
                  <a:pt x="2562901" y="3005353"/>
                  <a:pt x="2550180" y="2984336"/>
                  <a:pt x="2554605" y="2963873"/>
                </a:cubicBezTo>
                <a:lnTo>
                  <a:pt x="2554605" y="2963873"/>
                </a:lnTo>
                <a:close/>
                <a:moveTo>
                  <a:pt x="2634799" y="2926265"/>
                </a:moveTo>
                <a:cubicBezTo>
                  <a:pt x="2639224" y="2942857"/>
                  <a:pt x="2617654" y="2942857"/>
                  <a:pt x="2613783" y="2955577"/>
                </a:cubicBezTo>
                <a:cubicBezTo>
                  <a:pt x="2630928" y="2968297"/>
                  <a:pt x="2634799" y="2942857"/>
                  <a:pt x="2639224" y="2963873"/>
                </a:cubicBezTo>
                <a:cubicBezTo>
                  <a:pt x="2639224" y="2951153"/>
                  <a:pt x="2643095" y="2930689"/>
                  <a:pt x="2634799" y="2926265"/>
                </a:cubicBezTo>
                <a:lnTo>
                  <a:pt x="2634799" y="2926265"/>
                </a:lnTo>
                <a:close/>
                <a:moveTo>
                  <a:pt x="115037" y="2876489"/>
                </a:moveTo>
                <a:cubicBezTo>
                  <a:pt x="115037" y="2893081"/>
                  <a:pt x="110613" y="2914097"/>
                  <a:pt x="119462" y="2922393"/>
                </a:cubicBezTo>
                <a:cubicBezTo>
                  <a:pt x="123886" y="2922393"/>
                  <a:pt x="127758" y="2922393"/>
                  <a:pt x="132182" y="2922393"/>
                </a:cubicBezTo>
                <a:cubicBezTo>
                  <a:pt x="136054" y="2909673"/>
                  <a:pt x="127758" y="2884785"/>
                  <a:pt x="115037" y="2876489"/>
                </a:cubicBezTo>
                <a:lnTo>
                  <a:pt x="115037" y="2876489"/>
                </a:lnTo>
                <a:close/>
                <a:moveTo>
                  <a:pt x="2427953" y="2818417"/>
                </a:moveTo>
                <a:cubicBezTo>
                  <a:pt x="2440674" y="2835009"/>
                  <a:pt x="2427953" y="2872617"/>
                  <a:pt x="2440674" y="2880913"/>
                </a:cubicBezTo>
                <a:cubicBezTo>
                  <a:pt x="2444545" y="2859897"/>
                  <a:pt x="2444545" y="2813992"/>
                  <a:pt x="2427953" y="2818417"/>
                </a:cubicBezTo>
                <a:lnTo>
                  <a:pt x="2427953" y="2818417"/>
                </a:lnTo>
                <a:close/>
                <a:moveTo>
                  <a:pt x="119462" y="2818417"/>
                </a:moveTo>
                <a:cubicBezTo>
                  <a:pt x="111166" y="2831137"/>
                  <a:pt x="115037" y="2872617"/>
                  <a:pt x="119462" y="2872617"/>
                </a:cubicBezTo>
                <a:cubicBezTo>
                  <a:pt x="127758" y="2859897"/>
                  <a:pt x="136054" y="2826713"/>
                  <a:pt x="119462" y="2818417"/>
                </a:cubicBezTo>
                <a:lnTo>
                  <a:pt x="119462" y="2818417"/>
                </a:lnTo>
                <a:close/>
                <a:moveTo>
                  <a:pt x="2727714" y="2835009"/>
                </a:moveTo>
                <a:cubicBezTo>
                  <a:pt x="2727714" y="2843305"/>
                  <a:pt x="2732138" y="2859897"/>
                  <a:pt x="2736010" y="2847729"/>
                </a:cubicBezTo>
                <a:cubicBezTo>
                  <a:pt x="2727714" y="2843305"/>
                  <a:pt x="2744306" y="2835009"/>
                  <a:pt x="2727714" y="2835009"/>
                </a:cubicBezTo>
                <a:lnTo>
                  <a:pt x="2727714" y="2835009"/>
                </a:lnTo>
                <a:close/>
                <a:moveTo>
                  <a:pt x="2453394" y="2810121"/>
                </a:moveTo>
                <a:cubicBezTo>
                  <a:pt x="2457819" y="2818417"/>
                  <a:pt x="2440674" y="2826713"/>
                  <a:pt x="2457819" y="2826713"/>
                </a:cubicBezTo>
                <a:cubicBezTo>
                  <a:pt x="2457265" y="2818417"/>
                  <a:pt x="2457265" y="2810121"/>
                  <a:pt x="2453394" y="2810121"/>
                </a:cubicBezTo>
                <a:lnTo>
                  <a:pt x="2453394" y="2810121"/>
                </a:lnTo>
                <a:close/>
                <a:moveTo>
                  <a:pt x="115037" y="2810121"/>
                </a:moveTo>
                <a:cubicBezTo>
                  <a:pt x="119462" y="2810121"/>
                  <a:pt x="123333" y="2814546"/>
                  <a:pt x="132182" y="2814546"/>
                </a:cubicBezTo>
                <a:cubicBezTo>
                  <a:pt x="132182" y="2806250"/>
                  <a:pt x="132182" y="2797954"/>
                  <a:pt x="132182" y="2789658"/>
                </a:cubicBezTo>
                <a:cubicBezTo>
                  <a:pt x="123886" y="2789658"/>
                  <a:pt x="111166" y="2785233"/>
                  <a:pt x="115037" y="2797954"/>
                </a:cubicBezTo>
                <a:cubicBezTo>
                  <a:pt x="115037" y="2810674"/>
                  <a:pt x="127758" y="2789658"/>
                  <a:pt x="127758" y="2802378"/>
                </a:cubicBezTo>
                <a:cubicBezTo>
                  <a:pt x="119462" y="2801272"/>
                  <a:pt x="119462" y="2805696"/>
                  <a:pt x="115037" y="2810121"/>
                </a:cubicBezTo>
                <a:lnTo>
                  <a:pt x="115037" y="2810121"/>
                </a:lnTo>
                <a:close/>
                <a:moveTo>
                  <a:pt x="127758" y="2701720"/>
                </a:moveTo>
                <a:cubicBezTo>
                  <a:pt x="127758" y="2722737"/>
                  <a:pt x="123333" y="2726608"/>
                  <a:pt x="115037" y="2714441"/>
                </a:cubicBezTo>
                <a:cubicBezTo>
                  <a:pt x="110613" y="2739329"/>
                  <a:pt x="123333" y="2747625"/>
                  <a:pt x="132182" y="2760345"/>
                </a:cubicBezTo>
                <a:cubicBezTo>
                  <a:pt x="132182" y="2739329"/>
                  <a:pt x="140478" y="2718312"/>
                  <a:pt x="127758" y="2701720"/>
                </a:cubicBezTo>
                <a:lnTo>
                  <a:pt x="127758" y="2701720"/>
                </a:lnTo>
                <a:close/>
                <a:moveTo>
                  <a:pt x="132182" y="2606040"/>
                </a:moveTo>
                <a:cubicBezTo>
                  <a:pt x="132182" y="2614336"/>
                  <a:pt x="123886" y="2614336"/>
                  <a:pt x="111166" y="2614336"/>
                </a:cubicBezTo>
                <a:cubicBezTo>
                  <a:pt x="111166" y="2622632"/>
                  <a:pt x="111166" y="2627057"/>
                  <a:pt x="111166" y="2635352"/>
                </a:cubicBezTo>
                <a:cubicBezTo>
                  <a:pt x="132182" y="2635352"/>
                  <a:pt x="132182" y="2681257"/>
                  <a:pt x="115590" y="2685128"/>
                </a:cubicBezTo>
                <a:cubicBezTo>
                  <a:pt x="128311" y="2680704"/>
                  <a:pt x="120015" y="2701720"/>
                  <a:pt x="136607" y="2693424"/>
                </a:cubicBezTo>
                <a:cubicBezTo>
                  <a:pt x="132182" y="2655816"/>
                  <a:pt x="136054" y="2630928"/>
                  <a:pt x="132182" y="2606040"/>
                </a:cubicBezTo>
                <a:lnTo>
                  <a:pt x="132182" y="2606040"/>
                </a:lnTo>
                <a:close/>
                <a:moveTo>
                  <a:pt x="39268" y="2651944"/>
                </a:moveTo>
                <a:cubicBezTo>
                  <a:pt x="39268" y="2656369"/>
                  <a:pt x="26547" y="2668536"/>
                  <a:pt x="43692" y="2668536"/>
                </a:cubicBezTo>
                <a:cubicBezTo>
                  <a:pt x="39268" y="2664112"/>
                  <a:pt x="47564" y="2647520"/>
                  <a:pt x="39268" y="2651944"/>
                </a:cubicBezTo>
                <a:lnTo>
                  <a:pt x="39268" y="2651944"/>
                </a:lnTo>
                <a:close/>
                <a:moveTo>
                  <a:pt x="34843" y="2585024"/>
                </a:moveTo>
                <a:cubicBezTo>
                  <a:pt x="26547" y="2597744"/>
                  <a:pt x="34843" y="2614336"/>
                  <a:pt x="47564" y="2614336"/>
                </a:cubicBezTo>
                <a:cubicBezTo>
                  <a:pt x="43139" y="2602169"/>
                  <a:pt x="51988" y="2593320"/>
                  <a:pt x="34843" y="2585024"/>
                </a:cubicBezTo>
                <a:lnTo>
                  <a:pt x="34843" y="2585024"/>
                </a:lnTo>
                <a:close/>
                <a:moveTo>
                  <a:pt x="2410808" y="2589448"/>
                </a:moveTo>
                <a:cubicBezTo>
                  <a:pt x="2415233" y="2602169"/>
                  <a:pt x="2402512" y="2606040"/>
                  <a:pt x="2415233" y="2610465"/>
                </a:cubicBezTo>
                <a:cubicBezTo>
                  <a:pt x="2415233" y="2606040"/>
                  <a:pt x="2423529" y="2589448"/>
                  <a:pt x="2410808" y="2589448"/>
                </a:cubicBezTo>
                <a:lnTo>
                  <a:pt x="2410808" y="2589448"/>
                </a:lnTo>
                <a:close/>
                <a:moveTo>
                  <a:pt x="60284" y="2398088"/>
                </a:moveTo>
                <a:cubicBezTo>
                  <a:pt x="47564" y="2398088"/>
                  <a:pt x="43139" y="2398088"/>
                  <a:pt x="39268" y="2402512"/>
                </a:cubicBezTo>
                <a:cubicBezTo>
                  <a:pt x="51988" y="2415233"/>
                  <a:pt x="34843" y="2440121"/>
                  <a:pt x="51988" y="2452288"/>
                </a:cubicBezTo>
                <a:cubicBezTo>
                  <a:pt x="55860" y="2435696"/>
                  <a:pt x="47564" y="2414680"/>
                  <a:pt x="60284" y="2398088"/>
                </a:cubicBezTo>
                <a:lnTo>
                  <a:pt x="60284" y="2398088"/>
                </a:lnTo>
                <a:close/>
                <a:moveTo>
                  <a:pt x="81300" y="2331720"/>
                </a:moveTo>
                <a:cubicBezTo>
                  <a:pt x="68580" y="2344441"/>
                  <a:pt x="51988" y="2381496"/>
                  <a:pt x="73005" y="2398088"/>
                </a:cubicBezTo>
                <a:cubicBezTo>
                  <a:pt x="98445" y="2381496"/>
                  <a:pt x="89596" y="2356608"/>
                  <a:pt x="81300" y="2331720"/>
                </a:cubicBezTo>
                <a:lnTo>
                  <a:pt x="81300" y="2331720"/>
                </a:lnTo>
                <a:close/>
                <a:moveTo>
                  <a:pt x="60284" y="2373200"/>
                </a:moveTo>
                <a:cubicBezTo>
                  <a:pt x="47564" y="2377625"/>
                  <a:pt x="43139" y="2381496"/>
                  <a:pt x="43139" y="2394216"/>
                </a:cubicBezTo>
                <a:cubicBezTo>
                  <a:pt x="47564" y="2394216"/>
                  <a:pt x="51435" y="2394216"/>
                  <a:pt x="55860" y="2394216"/>
                </a:cubicBezTo>
                <a:cubicBezTo>
                  <a:pt x="51988" y="2385367"/>
                  <a:pt x="55860" y="2377071"/>
                  <a:pt x="60284" y="2373200"/>
                </a:cubicBezTo>
                <a:lnTo>
                  <a:pt x="60284" y="2373200"/>
                </a:lnTo>
                <a:close/>
                <a:moveTo>
                  <a:pt x="2436249" y="2294112"/>
                </a:moveTo>
                <a:cubicBezTo>
                  <a:pt x="2419104" y="2294112"/>
                  <a:pt x="2431824" y="2315128"/>
                  <a:pt x="2427953" y="2327296"/>
                </a:cubicBezTo>
                <a:cubicBezTo>
                  <a:pt x="2440674" y="2327296"/>
                  <a:pt x="2436249" y="2310704"/>
                  <a:pt x="2436249" y="2294112"/>
                </a:cubicBezTo>
                <a:lnTo>
                  <a:pt x="2436249" y="2294112"/>
                </a:lnTo>
                <a:close/>
                <a:moveTo>
                  <a:pt x="132182" y="2127639"/>
                </a:moveTo>
                <a:cubicBezTo>
                  <a:pt x="123886" y="2140360"/>
                  <a:pt x="140478" y="2152527"/>
                  <a:pt x="123886" y="2160823"/>
                </a:cubicBezTo>
                <a:cubicBezTo>
                  <a:pt x="136607" y="2169119"/>
                  <a:pt x="128311" y="2194007"/>
                  <a:pt x="144903" y="2181840"/>
                </a:cubicBezTo>
                <a:cubicBezTo>
                  <a:pt x="136054" y="2169119"/>
                  <a:pt x="153199" y="2135935"/>
                  <a:pt x="132182" y="2127639"/>
                </a:cubicBezTo>
                <a:lnTo>
                  <a:pt x="132182" y="2127639"/>
                </a:lnTo>
                <a:close/>
                <a:moveTo>
                  <a:pt x="2406937" y="1927983"/>
                </a:moveTo>
                <a:cubicBezTo>
                  <a:pt x="2398641" y="1882079"/>
                  <a:pt x="2406937" y="1848895"/>
                  <a:pt x="2389792" y="1815711"/>
                </a:cubicBezTo>
                <a:cubicBezTo>
                  <a:pt x="2381496" y="1840599"/>
                  <a:pt x="2381496" y="1857191"/>
                  <a:pt x="2394216" y="1878207"/>
                </a:cubicBezTo>
                <a:cubicBezTo>
                  <a:pt x="2381496" y="1886503"/>
                  <a:pt x="2373200" y="1927983"/>
                  <a:pt x="2394216" y="1936279"/>
                </a:cubicBezTo>
                <a:cubicBezTo>
                  <a:pt x="2394216" y="1927983"/>
                  <a:pt x="2402512" y="1932408"/>
                  <a:pt x="2406937" y="1927983"/>
                </a:cubicBezTo>
                <a:lnTo>
                  <a:pt x="2406937" y="1927983"/>
                </a:lnTo>
                <a:close/>
                <a:moveTo>
                  <a:pt x="81300" y="1416398"/>
                </a:moveTo>
                <a:cubicBezTo>
                  <a:pt x="73005" y="1429119"/>
                  <a:pt x="68580" y="1474470"/>
                  <a:pt x="76876" y="1491062"/>
                </a:cubicBezTo>
                <a:cubicBezTo>
                  <a:pt x="81300" y="1470599"/>
                  <a:pt x="76876" y="1437415"/>
                  <a:pt x="81300" y="1416398"/>
                </a:cubicBezTo>
                <a:lnTo>
                  <a:pt x="81300" y="1416398"/>
                </a:lnTo>
                <a:close/>
                <a:moveTo>
                  <a:pt x="98445" y="1158670"/>
                </a:moveTo>
                <a:cubicBezTo>
                  <a:pt x="102870" y="1216742"/>
                  <a:pt x="73005" y="1337310"/>
                  <a:pt x="85725" y="1387639"/>
                </a:cubicBezTo>
                <a:cubicBezTo>
                  <a:pt x="89596" y="1295830"/>
                  <a:pt x="123333" y="1229463"/>
                  <a:pt x="98445" y="1158670"/>
                </a:cubicBezTo>
                <a:lnTo>
                  <a:pt x="98445" y="1158670"/>
                </a:lnTo>
                <a:close/>
                <a:moveTo>
                  <a:pt x="541450" y="1042527"/>
                </a:moveTo>
                <a:cubicBezTo>
                  <a:pt x="520434" y="1071839"/>
                  <a:pt x="512138" y="1138207"/>
                  <a:pt x="528730" y="1163095"/>
                </a:cubicBezTo>
                <a:cubicBezTo>
                  <a:pt x="549746" y="1125486"/>
                  <a:pt x="537026" y="1079582"/>
                  <a:pt x="541450" y="1042527"/>
                </a:cubicBezTo>
                <a:lnTo>
                  <a:pt x="541450" y="1042527"/>
                </a:lnTo>
                <a:close/>
                <a:moveTo>
                  <a:pt x="2356055" y="1096174"/>
                </a:moveTo>
                <a:cubicBezTo>
                  <a:pt x="2338910" y="1100598"/>
                  <a:pt x="2343334" y="1137654"/>
                  <a:pt x="2347759" y="1145950"/>
                </a:cubicBezTo>
                <a:cubicBezTo>
                  <a:pt x="2356055" y="1125486"/>
                  <a:pt x="2352183" y="1112766"/>
                  <a:pt x="2356055" y="1096174"/>
                </a:cubicBezTo>
                <a:lnTo>
                  <a:pt x="2356055" y="1096174"/>
                </a:lnTo>
                <a:close/>
                <a:moveTo>
                  <a:pt x="2364904" y="1054694"/>
                </a:moveTo>
                <a:cubicBezTo>
                  <a:pt x="2343887" y="1059119"/>
                  <a:pt x="2356608" y="1075711"/>
                  <a:pt x="2339463" y="1059119"/>
                </a:cubicBezTo>
                <a:cubicBezTo>
                  <a:pt x="2339463" y="1075711"/>
                  <a:pt x="2339463" y="1092302"/>
                  <a:pt x="2352183" y="1092302"/>
                </a:cubicBezTo>
                <a:cubicBezTo>
                  <a:pt x="2356055" y="1079582"/>
                  <a:pt x="2368775" y="1071286"/>
                  <a:pt x="2364904" y="1054694"/>
                </a:cubicBezTo>
                <a:lnTo>
                  <a:pt x="2364904" y="1054694"/>
                </a:lnTo>
                <a:close/>
                <a:moveTo>
                  <a:pt x="541450" y="983902"/>
                </a:moveTo>
                <a:cubicBezTo>
                  <a:pt x="528730" y="996622"/>
                  <a:pt x="533154" y="1021510"/>
                  <a:pt x="541450" y="1038102"/>
                </a:cubicBezTo>
                <a:cubicBezTo>
                  <a:pt x="541450" y="1021510"/>
                  <a:pt x="558042" y="992198"/>
                  <a:pt x="541450" y="983902"/>
                </a:cubicBezTo>
                <a:lnTo>
                  <a:pt x="541450" y="983902"/>
                </a:lnTo>
                <a:close/>
                <a:moveTo>
                  <a:pt x="2360479" y="1008790"/>
                </a:moveTo>
                <a:cubicBezTo>
                  <a:pt x="2364904" y="1017086"/>
                  <a:pt x="2347759" y="1029806"/>
                  <a:pt x="2364904" y="1029806"/>
                </a:cubicBezTo>
                <a:cubicBezTo>
                  <a:pt x="2360479" y="1021510"/>
                  <a:pt x="2368775" y="1008790"/>
                  <a:pt x="2360479" y="1008790"/>
                </a:cubicBezTo>
                <a:lnTo>
                  <a:pt x="2360479" y="1008790"/>
                </a:lnTo>
                <a:close/>
                <a:moveTo>
                  <a:pt x="971734" y="917534"/>
                </a:moveTo>
                <a:cubicBezTo>
                  <a:pt x="959014" y="913110"/>
                  <a:pt x="959014" y="934126"/>
                  <a:pt x="954589" y="921959"/>
                </a:cubicBezTo>
                <a:cubicBezTo>
                  <a:pt x="954589" y="909238"/>
                  <a:pt x="980030" y="917534"/>
                  <a:pt x="975606" y="897071"/>
                </a:cubicBezTo>
                <a:cubicBezTo>
                  <a:pt x="962885" y="897071"/>
                  <a:pt x="962885" y="913663"/>
                  <a:pt x="954589" y="901495"/>
                </a:cubicBezTo>
                <a:cubicBezTo>
                  <a:pt x="946293" y="947400"/>
                  <a:pt x="941869" y="988879"/>
                  <a:pt x="954589" y="1018192"/>
                </a:cubicBezTo>
                <a:cubicBezTo>
                  <a:pt x="959014" y="983902"/>
                  <a:pt x="963438" y="950718"/>
                  <a:pt x="971734" y="917534"/>
                </a:cubicBezTo>
                <a:lnTo>
                  <a:pt x="971734" y="917534"/>
                </a:lnTo>
                <a:close/>
                <a:moveTo>
                  <a:pt x="182511" y="871630"/>
                </a:moveTo>
                <a:cubicBezTo>
                  <a:pt x="182511" y="921405"/>
                  <a:pt x="165366" y="946293"/>
                  <a:pt x="174215" y="996622"/>
                </a:cubicBezTo>
                <a:cubicBezTo>
                  <a:pt x="174215" y="959014"/>
                  <a:pt x="199656" y="904814"/>
                  <a:pt x="182511" y="871630"/>
                </a:cubicBezTo>
                <a:lnTo>
                  <a:pt x="182511" y="871630"/>
                </a:lnTo>
                <a:close/>
                <a:moveTo>
                  <a:pt x="1393722" y="884350"/>
                </a:moveTo>
                <a:cubicBezTo>
                  <a:pt x="1376577" y="888775"/>
                  <a:pt x="1381002" y="879926"/>
                  <a:pt x="1372706" y="876054"/>
                </a:cubicBezTo>
                <a:cubicBezTo>
                  <a:pt x="1381002" y="892646"/>
                  <a:pt x="1368281" y="900942"/>
                  <a:pt x="1368281" y="913663"/>
                </a:cubicBezTo>
                <a:cubicBezTo>
                  <a:pt x="1368281" y="918087"/>
                  <a:pt x="1381002" y="913663"/>
                  <a:pt x="1385427" y="921959"/>
                </a:cubicBezTo>
                <a:cubicBezTo>
                  <a:pt x="1368281" y="921959"/>
                  <a:pt x="1368281" y="955142"/>
                  <a:pt x="1377131" y="963438"/>
                </a:cubicBezTo>
                <a:cubicBezTo>
                  <a:pt x="1381002" y="938551"/>
                  <a:pt x="1389851" y="925830"/>
                  <a:pt x="1393722" y="884350"/>
                </a:cubicBezTo>
                <a:lnTo>
                  <a:pt x="1393722" y="884350"/>
                </a:lnTo>
                <a:close/>
                <a:moveTo>
                  <a:pt x="2356055" y="909238"/>
                </a:moveTo>
                <a:cubicBezTo>
                  <a:pt x="2343334" y="900942"/>
                  <a:pt x="2343334" y="925830"/>
                  <a:pt x="2351630" y="925830"/>
                </a:cubicBezTo>
                <a:cubicBezTo>
                  <a:pt x="2352183" y="921405"/>
                  <a:pt x="2356055" y="917534"/>
                  <a:pt x="2356055" y="909238"/>
                </a:cubicBezTo>
                <a:lnTo>
                  <a:pt x="2356055" y="909238"/>
                </a:lnTo>
                <a:close/>
                <a:moveTo>
                  <a:pt x="971734" y="775950"/>
                </a:moveTo>
                <a:cubicBezTo>
                  <a:pt x="1001047" y="701286"/>
                  <a:pt x="988879" y="609477"/>
                  <a:pt x="1009896" y="538685"/>
                </a:cubicBezTo>
                <a:cubicBezTo>
                  <a:pt x="980583" y="596757"/>
                  <a:pt x="946846" y="692437"/>
                  <a:pt x="963438" y="759358"/>
                </a:cubicBezTo>
                <a:cubicBezTo>
                  <a:pt x="950718" y="788670"/>
                  <a:pt x="946293" y="842317"/>
                  <a:pt x="955142" y="879926"/>
                </a:cubicBezTo>
                <a:cubicBezTo>
                  <a:pt x="967863" y="867205"/>
                  <a:pt x="946846" y="846742"/>
                  <a:pt x="967863" y="838446"/>
                </a:cubicBezTo>
                <a:cubicBezTo>
                  <a:pt x="976159" y="855038"/>
                  <a:pt x="959567" y="879926"/>
                  <a:pt x="972287" y="892646"/>
                </a:cubicBezTo>
                <a:cubicBezTo>
                  <a:pt x="980030" y="855038"/>
                  <a:pt x="980030" y="817429"/>
                  <a:pt x="971734" y="775950"/>
                </a:cubicBezTo>
                <a:lnTo>
                  <a:pt x="971734" y="775950"/>
                </a:lnTo>
                <a:close/>
                <a:moveTo>
                  <a:pt x="127758" y="759358"/>
                </a:moveTo>
                <a:cubicBezTo>
                  <a:pt x="123333" y="788670"/>
                  <a:pt x="110613" y="842317"/>
                  <a:pt x="123333" y="867758"/>
                </a:cubicBezTo>
                <a:cubicBezTo>
                  <a:pt x="127758" y="838446"/>
                  <a:pt x="140478" y="792542"/>
                  <a:pt x="127758" y="759358"/>
                </a:cubicBezTo>
                <a:lnTo>
                  <a:pt x="127758" y="759358"/>
                </a:lnTo>
                <a:close/>
                <a:moveTo>
                  <a:pt x="2293005" y="751062"/>
                </a:moveTo>
                <a:cubicBezTo>
                  <a:pt x="2288581" y="751062"/>
                  <a:pt x="2284709" y="751062"/>
                  <a:pt x="2284709" y="751062"/>
                </a:cubicBezTo>
                <a:cubicBezTo>
                  <a:pt x="2284709" y="755486"/>
                  <a:pt x="2284709" y="759358"/>
                  <a:pt x="2284709" y="763782"/>
                </a:cubicBezTo>
                <a:cubicBezTo>
                  <a:pt x="2284709" y="763782"/>
                  <a:pt x="2289134" y="763782"/>
                  <a:pt x="2293005" y="763782"/>
                </a:cubicBezTo>
                <a:cubicBezTo>
                  <a:pt x="2293005" y="759358"/>
                  <a:pt x="2293005" y="755486"/>
                  <a:pt x="2293005" y="751062"/>
                </a:cubicBezTo>
                <a:lnTo>
                  <a:pt x="2293005" y="751062"/>
                </a:lnTo>
                <a:close/>
                <a:moveTo>
                  <a:pt x="2305726" y="564126"/>
                </a:moveTo>
                <a:cubicBezTo>
                  <a:pt x="2288581" y="568550"/>
                  <a:pt x="2293005" y="585142"/>
                  <a:pt x="2284709" y="589014"/>
                </a:cubicBezTo>
                <a:cubicBezTo>
                  <a:pt x="2297430" y="605606"/>
                  <a:pt x="2276413" y="613902"/>
                  <a:pt x="2297430" y="630494"/>
                </a:cubicBezTo>
                <a:cubicBezTo>
                  <a:pt x="2293005" y="630494"/>
                  <a:pt x="2289134" y="630494"/>
                  <a:pt x="2284709" y="630494"/>
                </a:cubicBezTo>
                <a:cubicBezTo>
                  <a:pt x="2284709" y="676398"/>
                  <a:pt x="2284709" y="709582"/>
                  <a:pt x="2297430" y="730045"/>
                </a:cubicBezTo>
                <a:cubicBezTo>
                  <a:pt x="2309597" y="663677"/>
                  <a:pt x="2305726" y="622198"/>
                  <a:pt x="2305726" y="564126"/>
                </a:cubicBezTo>
                <a:lnTo>
                  <a:pt x="2305726" y="564126"/>
                </a:lnTo>
                <a:close/>
                <a:moveTo>
                  <a:pt x="2681257" y="622198"/>
                </a:moveTo>
                <a:cubicBezTo>
                  <a:pt x="2693977" y="634918"/>
                  <a:pt x="2681257" y="622198"/>
                  <a:pt x="2685681" y="617773"/>
                </a:cubicBezTo>
                <a:cubicBezTo>
                  <a:pt x="2693977" y="584589"/>
                  <a:pt x="2711122" y="513797"/>
                  <a:pt x="2690106" y="476189"/>
                </a:cubicBezTo>
                <a:cubicBezTo>
                  <a:pt x="2693977" y="534813"/>
                  <a:pt x="2676832" y="564126"/>
                  <a:pt x="2681257" y="622198"/>
                </a:cubicBezTo>
                <a:lnTo>
                  <a:pt x="2681257" y="622198"/>
                </a:lnTo>
                <a:close/>
                <a:moveTo>
                  <a:pt x="2322318" y="555830"/>
                </a:moveTo>
                <a:cubicBezTo>
                  <a:pt x="2317893" y="568550"/>
                  <a:pt x="2301301" y="585142"/>
                  <a:pt x="2322318" y="589014"/>
                </a:cubicBezTo>
                <a:cubicBezTo>
                  <a:pt x="2326742" y="580718"/>
                  <a:pt x="2339463" y="559701"/>
                  <a:pt x="2322318" y="555830"/>
                </a:cubicBezTo>
                <a:lnTo>
                  <a:pt x="2322318" y="555830"/>
                </a:lnTo>
                <a:close/>
                <a:moveTo>
                  <a:pt x="764888" y="539238"/>
                </a:moveTo>
                <a:cubicBezTo>
                  <a:pt x="764888" y="547534"/>
                  <a:pt x="752168" y="555830"/>
                  <a:pt x="769313" y="555830"/>
                </a:cubicBezTo>
                <a:cubicBezTo>
                  <a:pt x="769313" y="547534"/>
                  <a:pt x="769313" y="539238"/>
                  <a:pt x="764888" y="539238"/>
                </a:cubicBezTo>
                <a:lnTo>
                  <a:pt x="764888" y="539238"/>
                </a:lnTo>
                <a:close/>
                <a:moveTo>
                  <a:pt x="2314022" y="447429"/>
                </a:moveTo>
                <a:cubicBezTo>
                  <a:pt x="2314022" y="468446"/>
                  <a:pt x="2305726" y="480613"/>
                  <a:pt x="2309597" y="505501"/>
                </a:cubicBezTo>
                <a:cubicBezTo>
                  <a:pt x="2314022" y="509925"/>
                  <a:pt x="2330614" y="505501"/>
                  <a:pt x="2335038" y="513797"/>
                </a:cubicBezTo>
                <a:cubicBezTo>
                  <a:pt x="2339463" y="530389"/>
                  <a:pt x="2322318" y="530389"/>
                  <a:pt x="2326742" y="551405"/>
                </a:cubicBezTo>
                <a:cubicBezTo>
                  <a:pt x="2352183" y="530389"/>
                  <a:pt x="2347759" y="472317"/>
                  <a:pt x="2331167" y="447429"/>
                </a:cubicBezTo>
                <a:cubicBezTo>
                  <a:pt x="2322871" y="455725"/>
                  <a:pt x="2331167" y="480613"/>
                  <a:pt x="2314022" y="485038"/>
                </a:cubicBezTo>
                <a:cubicBezTo>
                  <a:pt x="2318446" y="472317"/>
                  <a:pt x="2330614" y="455725"/>
                  <a:pt x="2314022" y="447429"/>
                </a:cubicBezTo>
                <a:lnTo>
                  <a:pt x="2314022" y="447429"/>
                </a:lnTo>
                <a:close/>
                <a:moveTo>
                  <a:pt x="756592" y="526517"/>
                </a:moveTo>
                <a:cubicBezTo>
                  <a:pt x="756592" y="530942"/>
                  <a:pt x="739447" y="547534"/>
                  <a:pt x="756592" y="547534"/>
                </a:cubicBezTo>
                <a:cubicBezTo>
                  <a:pt x="752168" y="534813"/>
                  <a:pt x="769313" y="530942"/>
                  <a:pt x="756592" y="526517"/>
                </a:cubicBezTo>
                <a:lnTo>
                  <a:pt x="756592" y="526517"/>
                </a:lnTo>
                <a:close/>
                <a:moveTo>
                  <a:pt x="1942362" y="497205"/>
                </a:moveTo>
                <a:cubicBezTo>
                  <a:pt x="1934066" y="505501"/>
                  <a:pt x="1921346" y="530389"/>
                  <a:pt x="1942362" y="534813"/>
                </a:cubicBezTo>
                <a:cubicBezTo>
                  <a:pt x="1946787" y="530942"/>
                  <a:pt x="1951211" y="501630"/>
                  <a:pt x="1942362" y="497205"/>
                </a:cubicBezTo>
                <a:lnTo>
                  <a:pt x="1942362" y="497205"/>
                </a:lnTo>
                <a:close/>
                <a:moveTo>
                  <a:pt x="1204021" y="493334"/>
                </a:moveTo>
                <a:cubicBezTo>
                  <a:pt x="1216742" y="497758"/>
                  <a:pt x="1199597" y="506054"/>
                  <a:pt x="1199597" y="509925"/>
                </a:cubicBezTo>
                <a:cubicBezTo>
                  <a:pt x="1204021" y="509925"/>
                  <a:pt x="1207893" y="509925"/>
                  <a:pt x="1212317" y="509925"/>
                </a:cubicBezTo>
                <a:cubicBezTo>
                  <a:pt x="1216742" y="501630"/>
                  <a:pt x="1212317" y="480613"/>
                  <a:pt x="1204021" y="493334"/>
                </a:cubicBezTo>
                <a:lnTo>
                  <a:pt x="1204021" y="493334"/>
                </a:lnTo>
                <a:close/>
                <a:moveTo>
                  <a:pt x="2288581" y="414245"/>
                </a:moveTo>
                <a:cubicBezTo>
                  <a:pt x="2284156" y="430837"/>
                  <a:pt x="2271436" y="476742"/>
                  <a:pt x="2288581" y="493334"/>
                </a:cubicBezTo>
                <a:cubicBezTo>
                  <a:pt x="2293005" y="460150"/>
                  <a:pt x="2301301" y="430837"/>
                  <a:pt x="2288581" y="414245"/>
                </a:cubicBezTo>
                <a:lnTo>
                  <a:pt x="2288581" y="414245"/>
                </a:lnTo>
                <a:close/>
                <a:moveTo>
                  <a:pt x="1212317" y="447429"/>
                </a:moveTo>
                <a:cubicBezTo>
                  <a:pt x="1216742" y="451854"/>
                  <a:pt x="1199597" y="464021"/>
                  <a:pt x="1212317" y="464021"/>
                </a:cubicBezTo>
                <a:cubicBezTo>
                  <a:pt x="1216742" y="464021"/>
                  <a:pt x="1225038" y="447429"/>
                  <a:pt x="1212317" y="447429"/>
                </a:cubicBezTo>
                <a:lnTo>
                  <a:pt x="1212317" y="447429"/>
                </a:lnTo>
                <a:close/>
              </a:path>
            </a:pathLst>
          </a:custGeom>
          <a:solidFill>
            <a:srgbClr val="000000"/>
          </a:solidFill>
          <a:ln w="5520" cap="flat">
            <a:noFill/>
            <a:prstDash val="solid"/>
            <a:miter/>
          </a:ln>
        </p:spPr>
        <p:txBody>
          <a:bodyPr rtlCol="0" anchor="ctr"/>
          <a:lstStyle/>
          <a:p>
            <a:endParaRPr lang="zh-CN" altLang="en-US"/>
          </a:p>
        </p:txBody>
      </p:sp>
      <p:sp>
        <p:nvSpPr>
          <p:cNvPr id="3" name="图形 7393">
            <a:extLst>
              <a:ext uri="{FF2B5EF4-FFF2-40B4-BE49-F238E27FC236}">
                <a16:creationId xmlns:a16="http://schemas.microsoft.com/office/drawing/2014/main" xmlns="" id="{1783E243-89AF-4DBF-8BF7-943D20FE3DC3}"/>
              </a:ext>
            </a:extLst>
          </p:cNvPr>
          <p:cNvSpPr/>
          <p:nvPr/>
        </p:nvSpPr>
        <p:spPr>
          <a:xfrm>
            <a:off x="4227594" y="697584"/>
            <a:ext cx="2963087" cy="2721292"/>
          </a:xfrm>
          <a:custGeom>
            <a:avLst/>
            <a:gdLst>
              <a:gd name="connsiteX0" fmla="*/ 911543 w 6419850"/>
              <a:gd name="connsiteY0" fmla="*/ 2552700 h 5895975"/>
              <a:gd name="connsiteX1" fmla="*/ 1131570 w 6419850"/>
              <a:gd name="connsiteY1" fmla="*/ 2620328 h 5895975"/>
              <a:gd name="connsiteX2" fmla="*/ 1470660 w 6419850"/>
              <a:gd name="connsiteY2" fmla="*/ 1679258 h 5895975"/>
              <a:gd name="connsiteX3" fmla="*/ 1233488 w 6419850"/>
              <a:gd name="connsiteY3" fmla="*/ 1461135 h 5895975"/>
              <a:gd name="connsiteX4" fmla="*/ 1283970 w 6419850"/>
              <a:gd name="connsiteY4" fmla="*/ 1393508 h 5895975"/>
              <a:gd name="connsiteX5" fmla="*/ 1538288 w 6419850"/>
              <a:gd name="connsiteY5" fmla="*/ 1544955 h 5895975"/>
              <a:gd name="connsiteX6" fmla="*/ 1233488 w 6419850"/>
              <a:gd name="connsiteY6" fmla="*/ 1191578 h 5895975"/>
              <a:gd name="connsiteX7" fmla="*/ 1165860 w 6419850"/>
              <a:gd name="connsiteY7" fmla="*/ 1325880 h 5895975"/>
              <a:gd name="connsiteX8" fmla="*/ 1081088 w 6419850"/>
              <a:gd name="connsiteY8" fmla="*/ 1191578 h 5895975"/>
              <a:gd name="connsiteX9" fmla="*/ 1183005 w 6419850"/>
              <a:gd name="connsiteY9" fmla="*/ 1174433 h 5895975"/>
              <a:gd name="connsiteX10" fmla="*/ 1267778 w 6419850"/>
              <a:gd name="connsiteY10" fmla="*/ 754380 h 5895975"/>
              <a:gd name="connsiteX11" fmla="*/ 1302068 w 6419850"/>
              <a:gd name="connsiteY11" fmla="*/ 620078 h 5895975"/>
              <a:gd name="connsiteX12" fmla="*/ 1386840 w 6419850"/>
              <a:gd name="connsiteY12" fmla="*/ 620078 h 5895975"/>
              <a:gd name="connsiteX13" fmla="*/ 1386840 w 6419850"/>
              <a:gd name="connsiteY13" fmla="*/ 754380 h 5895975"/>
              <a:gd name="connsiteX14" fmla="*/ 1641158 w 6419850"/>
              <a:gd name="connsiteY14" fmla="*/ 1141095 h 5895975"/>
              <a:gd name="connsiteX15" fmla="*/ 1895475 w 6419850"/>
              <a:gd name="connsiteY15" fmla="*/ 1325880 h 5895975"/>
              <a:gd name="connsiteX16" fmla="*/ 2098358 w 6419850"/>
              <a:gd name="connsiteY16" fmla="*/ 1224915 h 5895975"/>
              <a:gd name="connsiteX17" fmla="*/ 2030730 w 6419850"/>
              <a:gd name="connsiteY17" fmla="*/ 636270 h 5895975"/>
              <a:gd name="connsiteX18" fmla="*/ 1793558 w 6419850"/>
              <a:gd name="connsiteY18" fmla="*/ 350520 h 5895975"/>
              <a:gd name="connsiteX19" fmla="*/ 2132648 w 6419850"/>
              <a:gd name="connsiteY19" fmla="*/ 367665 h 5895975"/>
              <a:gd name="connsiteX20" fmla="*/ 2674620 w 6419850"/>
              <a:gd name="connsiteY20" fmla="*/ 956310 h 5895975"/>
              <a:gd name="connsiteX21" fmla="*/ 2691765 w 6419850"/>
              <a:gd name="connsiteY21" fmla="*/ 822008 h 5895975"/>
              <a:gd name="connsiteX22" fmla="*/ 3064193 w 6419850"/>
              <a:gd name="connsiteY22" fmla="*/ 889635 h 5895975"/>
              <a:gd name="connsiteX23" fmla="*/ 3047048 w 6419850"/>
              <a:gd name="connsiteY23" fmla="*/ 738188 h 5895975"/>
              <a:gd name="connsiteX24" fmla="*/ 3199448 w 6419850"/>
              <a:gd name="connsiteY24" fmla="*/ 940118 h 5895975"/>
              <a:gd name="connsiteX25" fmla="*/ 3453765 w 6419850"/>
              <a:gd name="connsiteY25" fmla="*/ 973455 h 5895975"/>
              <a:gd name="connsiteX26" fmla="*/ 3470910 w 6419850"/>
              <a:gd name="connsiteY26" fmla="*/ 637223 h 5895975"/>
              <a:gd name="connsiteX27" fmla="*/ 3606165 w 6419850"/>
              <a:gd name="connsiteY27" fmla="*/ 586740 h 5895975"/>
              <a:gd name="connsiteX28" fmla="*/ 3606165 w 6419850"/>
              <a:gd name="connsiteY28" fmla="*/ 973455 h 5895975"/>
              <a:gd name="connsiteX29" fmla="*/ 3690938 w 6419850"/>
              <a:gd name="connsiteY29" fmla="*/ 990600 h 5895975"/>
              <a:gd name="connsiteX30" fmla="*/ 3961448 w 6419850"/>
              <a:gd name="connsiteY30" fmla="*/ 738188 h 5895975"/>
              <a:gd name="connsiteX31" fmla="*/ 4096703 w 6419850"/>
              <a:gd name="connsiteY31" fmla="*/ 469583 h 5895975"/>
              <a:gd name="connsiteX32" fmla="*/ 3893820 w 6419850"/>
              <a:gd name="connsiteY32" fmla="*/ 520065 h 5895975"/>
              <a:gd name="connsiteX33" fmla="*/ 3859530 w 6419850"/>
              <a:gd name="connsiteY33" fmla="*/ 671513 h 5895975"/>
              <a:gd name="connsiteX34" fmla="*/ 3741420 w 6419850"/>
              <a:gd name="connsiteY34" fmla="*/ 671513 h 5895975"/>
              <a:gd name="connsiteX35" fmla="*/ 3707130 w 6419850"/>
              <a:gd name="connsiteY35" fmla="*/ 402908 h 5895975"/>
              <a:gd name="connsiteX36" fmla="*/ 3977640 w 6419850"/>
              <a:gd name="connsiteY36" fmla="*/ 100013 h 5895975"/>
              <a:gd name="connsiteX37" fmla="*/ 4214813 w 6419850"/>
              <a:gd name="connsiteY37" fmla="*/ 200978 h 5895975"/>
              <a:gd name="connsiteX38" fmla="*/ 4180523 w 6419850"/>
              <a:gd name="connsiteY38" fmla="*/ 33338 h 5895975"/>
              <a:gd name="connsiteX39" fmla="*/ 4367213 w 6419850"/>
              <a:gd name="connsiteY39" fmla="*/ 0 h 5895975"/>
              <a:gd name="connsiteX40" fmla="*/ 4299585 w 6419850"/>
              <a:gd name="connsiteY40" fmla="*/ 521018 h 5895975"/>
              <a:gd name="connsiteX41" fmla="*/ 4164330 w 6419850"/>
              <a:gd name="connsiteY41" fmla="*/ 773430 h 5895975"/>
              <a:gd name="connsiteX42" fmla="*/ 4231958 w 6419850"/>
              <a:gd name="connsiteY42" fmla="*/ 857250 h 5895975"/>
              <a:gd name="connsiteX43" fmla="*/ 4045268 w 6419850"/>
              <a:gd name="connsiteY43" fmla="*/ 1210628 h 5895975"/>
              <a:gd name="connsiteX44" fmla="*/ 4350068 w 6419850"/>
              <a:gd name="connsiteY44" fmla="*/ 1463040 h 5895975"/>
              <a:gd name="connsiteX45" fmla="*/ 4689158 w 6419850"/>
              <a:gd name="connsiteY45" fmla="*/ 1480185 h 5895975"/>
              <a:gd name="connsiteX46" fmla="*/ 4892040 w 6419850"/>
              <a:gd name="connsiteY46" fmla="*/ 1262063 h 5895975"/>
              <a:gd name="connsiteX47" fmla="*/ 5044440 w 6419850"/>
              <a:gd name="connsiteY47" fmla="*/ 1279208 h 5895975"/>
              <a:gd name="connsiteX48" fmla="*/ 5213985 w 6419850"/>
              <a:gd name="connsiteY48" fmla="*/ 1144905 h 5895975"/>
              <a:gd name="connsiteX49" fmla="*/ 5248275 w 6419850"/>
              <a:gd name="connsiteY49" fmla="*/ 1430655 h 5895975"/>
              <a:gd name="connsiteX50" fmla="*/ 5113020 w 6419850"/>
              <a:gd name="connsiteY50" fmla="*/ 1380173 h 5895975"/>
              <a:gd name="connsiteX51" fmla="*/ 4842510 w 6419850"/>
              <a:gd name="connsiteY51" fmla="*/ 1547813 h 5895975"/>
              <a:gd name="connsiteX52" fmla="*/ 4910138 w 6419850"/>
              <a:gd name="connsiteY52" fmla="*/ 1800225 h 5895975"/>
              <a:gd name="connsiteX53" fmla="*/ 4808220 w 6419850"/>
              <a:gd name="connsiteY53" fmla="*/ 1850708 h 5895975"/>
              <a:gd name="connsiteX54" fmla="*/ 5197793 w 6419850"/>
              <a:gd name="connsiteY54" fmla="*/ 2825115 h 5895975"/>
              <a:gd name="connsiteX55" fmla="*/ 5536883 w 6419850"/>
              <a:gd name="connsiteY55" fmla="*/ 2690813 h 5895975"/>
              <a:gd name="connsiteX56" fmla="*/ 5621655 w 6419850"/>
              <a:gd name="connsiteY56" fmla="*/ 2707958 h 5895975"/>
              <a:gd name="connsiteX57" fmla="*/ 5334000 w 6419850"/>
              <a:gd name="connsiteY57" fmla="*/ 2976563 h 5895975"/>
              <a:gd name="connsiteX58" fmla="*/ 5536883 w 6419850"/>
              <a:gd name="connsiteY58" fmla="*/ 3027045 h 5895975"/>
              <a:gd name="connsiteX59" fmla="*/ 5299710 w 6419850"/>
              <a:gd name="connsiteY59" fmla="*/ 3094673 h 5895975"/>
              <a:gd name="connsiteX60" fmla="*/ 6214110 w 6419850"/>
              <a:gd name="connsiteY60" fmla="*/ 2993708 h 5895975"/>
              <a:gd name="connsiteX61" fmla="*/ 6400800 w 6419850"/>
              <a:gd name="connsiteY61" fmla="*/ 2909888 h 5895975"/>
              <a:gd name="connsiteX62" fmla="*/ 6417945 w 6419850"/>
              <a:gd name="connsiteY62" fmla="*/ 3061335 h 5895975"/>
              <a:gd name="connsiteX63" fmla="*/ 6282690 w 6419850"/>
              <a:gd name="connsiteY63" fmla="*/ 3145155 h 5895975"/>
              <a:gd name="connsiteX64" fmla="*/ 5470208 w 6419850"/>
              <a:gd name="connsiteY64" fmla="*/ 3296603 h 5895975"/>
              <a:gd name="connsiteX65" fmla="*/ 5300663 w 6419850"/>
              <a:gd name="connsiteY65" fmla="*/ 3716655 h 5895975"/>
              <a:gd name="connsiteX66" fmla="*/ 5113973 w 6419850"/>
              <a:gd name="connsiteY66" fmla="*/ 4086225 h 5895975"/>
              <a:gd name="connsiteX67" fmla="*/ 4995863 w 6419850"/>
              <a:gd name="connsiteY67" fmla="*/ 4304348 h 5895975"/>
              <a:gd name="connsiteX68" fmla="*/ 5351145 w 6419850"/>
              <a:gd name="connsiteY68" fmla="*/ 4438650 h 5895975"/>
              <a:gd name="connsiteX69" fmla="*/ 5368290 w 6419850"/>
              <a:gd name="connsiteY69" fmla="*/ 4606290 h 5895975"/>
              <a:gd name="connsiteX70" fmla="*/ 5013008 w 6419850"/>
              <a:gd name="connsiteY70" fmla="*/ 4404360 h 5895975"/>
              <a:gd name="connsiteX71" fmla="*/ 4792980 w 6419850"/>
              <a:gd name="connsiteY71" fmla="*/ 4538663 h 5895975"/>
              <a:gd name="connsiteX72" fmla="*/ 4995863 w 6419850"/>
              <a:gd name="connsiteY72" fmla="*/ 4992053 h 5895975"/>
              <a:gd name="connsiteX73" fmla="*/ 4995863 w 6419850"/>
              <a:gd name="connsiteY73" fmla="*/ 5126355 h 5895975"/>
              <a:gd name="connsiteX74" fmla="*/ 4792980 w 6419850"/>
              <a:gd name="connsiteY74" fmla="*/ 5109210 h 5895975"/>
              <a:gd name="connsiteX75" fmla="*/ 4538663 w 6419850"/>
              <a:gd name="connsiteY75" fmla="*/ 4755833 h 5895975"/>
              <a:gd name="connsiteX76" fmla="*/ 3556635 w 6419850"/>
              <a:gd name="connsiteY76" fmla="*/ 5142548 h 5895975"/>
              <a:gd name="connsiteX77" fmla="*/ 3691890 w 6419850"/>
              <a:gd name="connsiteY77" fmla="*/ 5680710 h 5895975"/>
              <a:gd name="connsiteX78" fmla="*/ 3589973 w 6419850"/>
              <a:gd name="connsiteY78" fmla="*/ 5630228 h 5895975"/>
              <a:gd name="connsiteX79" fmla="*/ 2878455 w 6419850"/>
              <a:gd name="connsiteY79" fmla="*/ 5109210 h 5895975"/>
              <a:gd name="connsiteX80" fmla="*/ 2743200 w 6419850"/>
              <a:gd name="connsiteY80" fmla="*/ 5512118 h 5895975"/>
              <a:gd name="connsiteX81" fmla="*/ 2658428 w 6419850"/>
              <a:gd name="connsiteY81" fmla="*/ 5898833 h 5895975"/>
              <a:gd name="connsiteX82" fmla="*/ 2692718 w 6419850"/>
              <a:gd name="connsiteY82" fmla="*/ 5428298 h 5895975"/>
              <a:gd name="connsiteX83" fmla="*/ 2472690 w 6419850"/>
              <a:gd name="connsiteY83" fmla="*/ 4856798 h 5895975"/>
              <a:gd name="connsiteX84" fmla="*/ 2202180 w 6419850"/>
              <a:gd name="connsiteY84" fmla="*/ 5276850 h 5895975"/>
              <a:gd name="connsiteX85" fmla="*/ 2354580 w 6419850"/>
              <a:gd name="connsiteY85" fmla="*/ 4823460 h 5895975"/>
              <a:gd name="connsiteX86" fmla="*/ 2117408 w 6419850"/>
              <a:gd name="connsiteY86" fmla="*/ 4739640 h 5895975"/>
              <a:gd name="connsiteX87" fmla="*/ 1660208 w 6419850"/>
              <a:gd name="connsiteY87" fmla="*/ 5176838 h 5895975"/>
              <a:gd name="connsiteX88" fmla="*/ 1914525 w 6419850"/>
              <a:gd name="connsiteY88" fmla="*/ 4622483 h 5895975"/>
              <a:gd name="connsiteX89" fmla="*/ 1796415 w 6419850"/>
              <a:gd name="connsiteY89" fmla="*/ 4723448 h 5895975"/>
              <a:gd name="connsiteX90" fmla="*/ 1034415 w 6419850"/>
              <a:gd name="connsiteY90" fmla="*/ 4521518 h 5895975"/>
              <a:gd name="connsiteX91" fmla="*/ 949643 w 6419850"/>
              <a:gd name="connsiteY91" fmla="*/ 3883343 h 5895975"/>
              <a:gd name="connsiteX92" fmla="*/ 1067753 w 6419850"/>
              <a:gd name="connsiteY92" fmla="*/ 3815715 h 5895975"/>
              <a:gd name="connsiteX93" fmla="*/ 1033463 w 6419850"/>
              <a:gd name="connsiteY93" fmla="*/ 3580448 h 5895975"/>
              <a:gd name="connsiteX94" fmla="*/ 948690 w 6419850"/>
              <a:gd name="connsiteY94" fmla="*/ 3630930 h 5895975"/>
              <a:gd name="connsiteX95" fmla="*/ 643890 w 6419850"/>
              <a:gd name="connsiteY95" fmla="*/ 3496628 h 5895975"/>
              <a:gd name="connsiteX96" fmla="*/ 728663 w 6419850"/>
              <a:gd name="connsiteY96" fmla="*/ 3278505 h 5895975"/>
              <a:gd name="connsiteX97" fmla="*/ 1050608 w 6419850"/>
              <a:gd name="connsiteY97" fmla="*/ 3496628 h 5895975"/>
              <a:gd name="connsiteX98" fmla="*/ 982980 w 6419850"/>
              <a:gd name="connsiteY98" fmla="*/ 3278505 h 5895975"/>
              <a:gd name="connsiteX99" fmla="*/ 661035 w 6419850"/>
              <a:gd name="connsiteY99" fmla="*/ 2992755 h 5895975"/>
              <a:gd name="connsiteX100" fmla="*/ 169545 w 6419850"/>
              <a:gd name="connsiteY100" fmla="*/ 3026093 h 5895975"/>
              <a:gd name="connsiteX101" fmla="*/ 0 w 6419850"/>
              <a:gd name="connsiteY101" fmla="*/ 2975610 h 5895975"/>
              <a:gd name="connsiteX102" fmla="*/ 440055 w 6419850"/>
              <a:gd name="connsiteY102" fmla="*/ 2370773 h 5895975"/>
              <a:gd name="connsiteX103" fmla="*/ 558165 w 6419850"/>
              <a:gd name="connsiteY103" fmla="*/ 2303145 h 5895975"/>
              <a:gd name="connsiteX104" fmla="*/ 523875 w 6419850"/>
              <a:gd name="connsiteY104" fmla="*/ 2386965 h 5895975"/>
              <a:gd name="connsiteX105" fmla="*/ 659130 w 6419850"/>
              <a:gd name="connsiteY105" fmla="*/ 2470785 h 5895975"/>
              <a:gd name="connsiteX106" fmla="*/ 641985 w 6419850"/>
              <a:gd name="connsiteY106" fmla="*/ 2403158 h 5895975"/>
              <a:gd name="connsiteX107" fmla="*/ 676275 w 6419850"/>
              <a:gd name="connsiteY107" fmla="*/ 2386013 h 5895975"/>
              <a:gd name="connsiteX108" fmla="*/ 911543 w 6419850"/>
              <a:gd name="connsiteY108" fmla="*/ 2552700 h 5895975"/>
              <a:gd name="connsiteX109" fmla="*/ 911543 w 6419850"/>
              <a:gd name="connsiteY109" fmla="*/ 2552700 h 5895975"/>
              <a:gd name="connsiteX110" fmla="*/ 861060 w 6419850"/>
              <a:gd name="connsiteY110" fmla="*/ 2636520 h 5895975"/>
              <a:gd name="connsiteX111" fmla="*/ 979170 w 6419850"/>
              <a:gd name="connsiteY111" fmla="*/ 2653665 h 5895975"/>
              <a:gd name="connsiteX112" fmla="*/ 861060 w 6419850"/>
              <a:gd name="connsiteY112" fmla="*/ 2636520 h 5895975"/>
              <a:gd name="connsiteX113" fmla="*/ 861060 w 6419850"/>
              <a:gd name="connsiteY113" fmla="*/ 2636520 h 5895975"/>
              <a:gd name="connsiteX114" fmla="*/ 877253 w 6419850"/>
              <a:gd name="connsiteY114" fmla="*/ 2687003 h 5895975"/>
              <a:gd name="connsiteX115" fmla="*/ 775335 w 6419850"/>
              <a:gd name="connsiteY115" fmla="*/ 2669858 h 5895975"/>
              <a:gd name="connsiteX116" fmla="*/ 877253 w 6419850"/>
              <a:gd name="connsiteY116" fmla="*/ 2687003 h 5895975"/>
              <a:gd name="connsiteX117" fmla="*/ 877253 w 6419850"/>
              <a:gd name="connsiteY117" fmla="*/ 2687003 h 5895975"/>
              <a:gd name="connsiteX118" fmla="*/ 894398 w 6419850"/>
              <a:gd name="connsiteY118" fmla="*/ 2737485 h 5895975"/>
              <a:gd name="connsiteX119" fmla="*/ 979170 w 6419850"/>
              <a:gd name="connsiteY119" fmla="*/ 2720340 h 5895975"/>
              <a:gd name="connsiteX120" fmla="*/ 894398 w 6419850"/>
              <a:gd name="connsiteY120" fmla="*/ 2737485 h 5895975"/>
              <a:gd name="connsiteX121" fmla="*/ 894398 w 6419850"/>
              <a:gd name="connsiteY121" fmla="*/ 2737485 h 589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6419850" h="5895975">
                <a:moveTo>
                  <a:pt x="911543" y="2552700"/>
                </a:moveTo>
                <a:cubicBezTo>
                  <a:pt x="1013460" y="2535555"/>
                  <a:pt x="1081088" y="2586038"/>
                  <a:pt x="1131570" y="2620328"/>
                </a:cubicBezTo>
                <a:cubicBezTo>
                  <a:pt x="1318260" y="2435543"/>
                  <a:pt x="1301115" y="1897380"/>
                  <a:pt x="1470660" y="1679258"/>
                </a:cubicBezTo>
                <a:cubicBezTo>
                  <a:pt x="1420178" y="1561148"/>
                  <a:pt x="1318260" y="1511618"/>
                  <a:pt x="1233488" y="1461135"/>
                </a:cubicBezTo>
                <a:cubicBezTo>
                  <a:pt x="1250633" y="1427798"/>
                  <a:pt x="1250633" y="1393508"/>
                  <a:pt x="1283970" y="1393508"/>
                </a:cubicBezTo>
                <a:cubicBezTo>
                  <a:pt x="1385888" y="1426845"/>
                  <a:pt x="1402080" y="1544955"/>
                  <a:pt x="1538288" y="1544955"/>
                </a:cubicBezTo>
                <a:cubicBezTo>
                  <a:pt x="1690688" y="1360170"/>
                  <a:pt x="1385888" y="1276350"/>
                  <a:pt x="1233488" y="1191578"/>
                </a:cubicBezTo>
                <a:cubicBezTo>
                  <a:pt x="1199198" y="1224915"/>
                  <a:pt x="1233488" y="1325880"/>
                  <a:pt x="1165860" y="1325880"/>
                </a:cubicBezTo>
                <a:cubicBezTo>
                  <a:pt x="1098233" y="1325880"/>
                  <a:pt x="1081088" y="1258253"/>
                  <a:pt x="1081088" y="1191578"/>
                </a:cubicBezTo>
                <a:cubicBezTo>
                  <a:pt x="1115378" y="1174433"/>
                  <a:pt x="1148715" y="1174433"/>
                  <a:pt x="1183005" y="1174433"/>
                </a:cubicBezTo>
                <a:cubicBezTo>
                  <a:pt x="1081088" y="1090613"/>
                  <a:pt x="1047750" y="787718"/>
                  <a:pt x="1267778" y="754380"/>
                </a:cubicBezTo>
                <a:cubicBezTo>
                  <a:pt x="1267778" y="686753"/>
                  <a:pt x="1284923" y="653415"/>
                  <a:pt x="1302068" y="620078"/>
                </a:cubicBezTo>
                <a:cubicBezTo>
                  <a:pt x="1336358" y="620078"/>
                  <a:pt x="1352550" y="620078"/>
                  <a:pt x="1386840" y="620078"/>
                </a:cubicBezTo>
                <a:cubicBezTo>
                  <a:pt x="1421130" y="637223"/>
                  <a:pt x="1421130" y="738188"/>
                  <a:pt x="1386840" y="754380"/>
                </a:cubicBezTo>
                <a:cubicBezTo>
                  <a:pt x="1556385" y="787718"/>
                  <a:pt x="1708785" y="939165"/>
                  <a:pt x="1641158" y="1141095"/>
                </a:cubicBezTo>
                <a:cubicBezTo>
                  <a:pt x="1691640" y="1242060"/>
                  <a:pt x="1793558" y="1292543"/>
                  <a:pt x="1895475" y="1325880"/>
                </a:cubicBezTo>
                <a:cubicBezTo>
                  <a:pt x="1980248" y="1308735"/>
                  <a:pt x="2013585" y="1242060"/>
                  <a:pt x="2098358" y="1224915"/>
                </a:cubicBezTo>
                <a:cubicBezTo>
                  <a:pt x="2098358" y="1022985"/>
                  <a:pt x="2081213" y="822008"/>
                  <a:pt x="2030730" y="636270"/>
                </a:cubicBezTo>
                <a:cubicBezTo>
                  <a:pt x="1844040" y="686753"/>
                  <a:pt x="1725930" y="552450"/>
                  <a:pt x="1793558" y="350520"/>
                </a:cubicBezTo>
                <a:cubicBezTo>
                  <a:pt x="1844040" y="266700"/>
                  <a:pt x="2098358" y="249555"/>
                  <a:pt x="2132648" y="367665"/>
                </a:cubicBezTo>
                <a:cubicBezTo>
                  <a:pt x="2115503" y="754380"/>
                  <a:pt x="2267903" y="1106805"/>
                  <a:pt x="2674620" y="956310"/>
                </a:cubicBezTo>
                <a:cubicBezTo>
                  <a:pt x="2691765" y="888683"/>
                  <a:pt x="2657475" y="872490"/>
                  <a:pt x="2691765" y="822008"/>
                </a:cubicBezTo>
                <a:cubicBezTo>
                  <a:pt x="2726055" y="940118"/>
                  <a:pt x="2946083" y="973455"/>
                  <a:pt x="3064193" y="889635"/>
                </a:cubicBezTo>
                <a:cubicBezTo>
                  <a:pt x="3029903" y="839153"/>
                  <a:pt x="3013710" y="805815"/>
                  <a:pt x="3047048" y="738188"/>
                </a:cubicBezTo>
                <a:cubicBezTo>
                  <a:pt x="3131820" y="771525"/>
                  <a:pt x="3165158" y="856298"/>
                  <a:pt x="3199448" y="940118"/>
                </a:cubicBezTo>
                <a:cubicBezTo>
                  <a:pt x="3301365" y="940118"/>
                  <a:pt x="3351848" y="940118"/>
                  <a:pt x="3453765" y="973455"/>
                </a:cubicBezTo>
                <a:cubicBezTo>
                  <a:pt x="3488055" y="905828"/>
                  <a:pt x="3470910" y="755333"/>
                  <a:pt x="3470910" y="637223"/>
                </a:cubicBezTo>
                <a:cubicBezTo>
                  <a:pt x="3505200" y="603885"/>
                  <a:pt x="3538538" y="569595"/>
                  <a:pt x="3606165" y="586740"/>
                </a:cubicBezTo>
                <a:cubicBezTo>
                  <a:pt x="3724275" y="670560"/>
                  <a:pt x="3792855" y="905828"/>
                  <a:pt x="3606165" y="973455"/>
                </a:cubicBezTo>
                <a:cubicBezTo>
                  <a:pt x="3606165" y="1006793"/>
                  <a:pt x="3673793" y="973455"/>
                  <a:pt x="3690938" y="990600"/>
                </a:cubicBezTo>
                <a:cubicBezTo>
                  <a:pt x="3775710" y="889635"/>
                  <a:pt x="3809048" y="755333"/>
                  <a:pt x="3961448" y="738188"/>
                </a:cubicBezTo>
                <a:cubicBezTo>
                  <a:pt x="3961448" y="654368"/>
                  <a:pt x="4029075" y="536258"/>
                  <a:pt x="4096703" y="469583"/>
                </a:cubicBezTo>
                <a:cubicBezTo>
                  <a:pt x="4029075" y="419100"/>
                  <a:pt x="3944303" y="486728"/>
                  <a:pt x="3893820" y="520065"/>
                </a:cubicBezTo>
                <a:cubicBezTo>
                  <a:pt x="3893820" y="587693"/>
                  <a:pt x="3876675" y="638175"/>
                  <a:pt x="3859530" y="671513"/>
                </a:cubicBezTo>
                <a:cubicBezTo>
                  <a:pt x="3791903" y="688658"/>
                  <a:pt x="3809048" y="688658"/>
                  <a:pt x="3741420" y="671513"/>
                </a:cubicBezTo>
                <a:cubicBezTo>
                  <a:pt x="3724275" y="587693"/>
                  <a:pt x="3707130" y="503873"/>
                  <a:pt x="3707130" y="402908"/>
                </a:cubicBezTo>
                <a:cubicBezTo>
                  <a:pt x="3825240" y="301943"/>
                  <a:pt x="3876675" y="218123"/>
                  <a:pt x="3977640" y="100013"/>
                </a:cubicBezTo>
                <a:cubicBezTo>
                  <a:pt x="4079558" y="100013"/>
                  <a:pt x="4147185" y="150495"/>
                  <a:pt x="4214813" y="200978"/>
                </a:cubicBezTo>
                <a:cubicBezTo>
                  <a:pt x="4197668" y="150495"/>
                  <a:pt x="4164330" y="100013"/>
                  <a:pt x="4180523" y="33338"/>
                </a:cubicBezTo>
                <a:cubicBezTo>
                  <a:pt x="4231005" y="16193"/>
                  <a:pt x="4298633" y="0"/>
                  <a:pt x="4367213" y="0"/>
                </a:cubicBezTo>
                <a:cubicBezTo>
                  <a:pt x="4469130" y="118110"/>
                  <a:pt x="4553903" y="538163"/>
                  <a:pt x="4299585" y="521018"/>
                </a:cubicBezTo>
                <a:cubicBezTo>
                  <a:pt x="4350068" y="655320"/>
                  <a:pt x="4265295" y="756285"/>
                  <a:pt x="4164330" y="773430"/>
                </a:cubicBezTo>
                <a:cubicBezTo>
                  <a:pt x="4181475" y="806768"/>
                  <a:pt x="4231958" y="806768"/>
                  <a:pt x="4231958" y="857250"/>
                </a:cubicBezTo>
                <a:cubicBezTo>
                  <a:pt x="4181475" y="991553"/>
                  <a:pt x="4029075" y="1008698"/>
                  <a:pt x="4045268" y="1210628"/>
                </a:cubicBezTo>
                <a:cubicBezTo>
                  <a:pt x="4147185" y="1294448"/>
                  <a:pt x="4265295" y="1362075"/>
                  <a:pt x="4350068" y="1463040"/>
                </a:cubicBezTo>
                <a:cubicBezTo>
                  <a:pt x="4485323" y="1429703"/>
                  <a:pt x="4620578" y="1480185"/>
                  <a:pt x="4689158" y="1480185"/>
                </a:cubicBezTo>
                <a:cubicBezTo>
                  <a:pt x="4773930" y="1429703"/>
                  <a:pt x="4791075" y="1312545"/>
                  <a:pt x="4892040" y="1262063"/>
                </a:cubicBezTo>
                <a:cubicBezTo>
                  <a:pt x="4959668" y="1262063"/>
                  <a:pt x="4993958" y="1262063"/>
                  <a:pt x="5044440" y="1279208"/>
                </a:cubicBezTo>
                <a:cubicBezTo>
                  <a:pt x="5094923" y="1228725"/>
                  <a:pt x="5112068" y="1144905"/>
                  <a:pt x="5213985" y="1144905"/>
                </a:cubicBezTo>
                <a:cubicBezTo>
                  <a:pt x="5264468" y="1228725"/>
                  <a:pt x="5281613" y="1363028"/>
                  <a:pt x="5248275" y="1430655"/>
                </a:cubicBezTo>
                <a:cubicBezTo>
                  <a:pt x="5197793" y="1380173"/>
                  <a:pt x="5213985" y="1346835"/>
                  <a:pt x="5113020" y="1380173"/>
                </a:cubicBezTo>
                <a:cubicBezTo>
                  <a:pt x="5062538" y="1481138"/>
                  <a:pt x="4960620" y="1531620"/>
                  <a:pt x="4842510" y="1547813"/>
                </a:cubicBezTo>
                <a:cubicBezTo>
                  <a:pt x="4842510" y="1665923"/>
                  <a:pt x="4927283" y="1682115"/>
                  <a:pt x="4910138" y="1800225"/>
                </a:cubicBezTo>
                <a:cubicBezTo>
                  <a:pt x="4892993" y="1817370"/>
                  <a:pt x="4859655" y="1833563"/>
                  <a:pt x="4808220" y="1850708"/>
                </a:cubicBezTo>
                <a:cubicBezTo>
                  <a:pt x="4960620" y="2153603"/>
                  <a:pt x="5078730" y="2488883"/>
                  <a:pt x="5197793" y="2825115"/>
                </a:cubicBezTo>
                <a:cubicBezTo>
                  <a:pt x="5315903" y="2875598"/>
                  <a:pt x="5434965" y="2757488"/>
                  <a:pt x="5536883" y="2690813"/>
                </a:cubicBezTo>
                <a:cubicBezTo>
                  <a:pt x="5571173" y="2707958"/>
                  <a:pt x="5587365" y="2724150"/>
                  <a:pt x="5621655" y="2707958"/>
                </a:cubicBezTo>
                <a:cubicBezTo>
                  <a:pt x="5554028" y="2826068"/>
                  <a:pt x="5367338" y="2826068"/>
                  <a:pt x="5334000" y="2976563"/>
                </a:cubicBezTo>
                <a:cubicBezTo>
                  <a:pt x="5401628" y="2976563"/>
                  <a:pt x="5469255" y="2993708"/>
                  <a:pt x="5536883" y="3027045"/>
                </a:cubicBezTo>
                <a:cubicBezTo>
                  <a:pt x="5502593" y="3094673"/>
                  <a:pt x="5384483" y="3094673"/>
                  <a:pt x="5299710" y="3094673"/>
                </a:cubicBezTo>
                <a:cubicBezTo>
                  <a:pt x="5554028" y="3296603"/>
                  <a:pt x="5926455" y="2775585"/>
                  <a:pt x="6214110" y="2993708"/>
                </a:cubicBezTo>
                <a:cubicBezTo>
                  <a:pt x="6248400" y="2926080"/>
                  <a:pt x="6298883" y="2892743"/>
                  <a:pt x="6400800" y="2909888"/>
                </a:cubicBezTo>
                <a:cubicBezTo>
                  <a:pt x="6417945" y="2943225"/>
                  <a:pt x="6435090" y="2993708"/>
                  <a:pt x="6417945" y="3061335"/>
                </a:cubicBezTo>
                <a:cubicBezTo>
                  <a:pt x="6383655" y="3128963"/>
                  <a:pt x="6265545" y="3027998"/>
                  <a:pt x="6282690" y="3145155"/>
                </a:cubicBezTo>
                <a:cubicBezTo>
                  <a:pt x="5977890" y="3162300"/>
                  <a:pt x="5655945" y="3044190"/>
                  <a:pt x="5470208" y="3296603"/>
                </a:cubicBezTo>
                <a:cubicBezTo>
                  <a:pt x="5402580" y="3380423"/>
                  <a:pt x="5368290" y="3565208"/>
                  <a:pt x="5300663" y="3716655"/>
                </a:cubicBezTo>
                <a:cubicBezTo>
                  <a:pt x="5250180" y="3850958"/>
                  <a:pt x="5165408" y="3985260"/>
                  <a:pt x="5113973" y="4086225"/>
                </a:cubicBezTo>
                <a:cubicBezTo>
                  <a:pt x="5063490" y="4170045"/>
                  <a:pt x="5063490" y="4237673"/>
                  <a:pt x="4995863" y="4304348"/>
                </a:cubicBezTo>
                <a:cubicBezTo>
                  <a:pt x="5063490" y="4422458"/>
                  <a:pt x="5198745" y="4438650"/>
                  <a:pt x="5351145" y="4438650"/>
                </a:cubicBezTo>
                <a:cubicBezTo>
                  <a:pt x="5368290" y="4489133"/>
                  <a:pt x="5401628" y="4539615"/>
                  <a:pt x="5368290" y="4606290"/>
                </a:cubicBezTo>
                <a:cubicBezTo>
                  <a:pt x="5181600" y="4707255"/>
                  <a:pt x="5165408" y="4438650"/>
                  <a:pt x="5013008" y="4404360"/>
                </a:cubicBezTo>
                <a:cubicBezTo>
                  <a:pt x="4894898" y="4404360"/>
                  <a:pt x="4860608" y="4488180"/>
                  <a:pt x="4792980" y="4538663"/>
                </a:cubicBezTo>
                <a:cubicBezTo>
                  <a:pt x="4843463" y="4756785"/>
                  <a:pt x="4742498" y="4958715"/>
                  <a:pt x="4995863" y="4992053"/>
                </a:cubicBezTo>
                <a:cubicBezTo>
                  <a:pt x="4995863" y="5042535"/>
                  <a:pt x="4995863" y="5093018"/>
                  <a:pt x="4995863" y="5126355"/>
                </a:cubicBezTo>
                <a:cubicBezTo>
                  <a:pt x="4928235" y="5193983"/>
                  <a:pt x="4860608" y="5176838"/>
                  <a:pt x="4792980" y="5109210"/>
                </a:cubicBezTo>
                <a:cubicBezTo>
                  <a:pt x="4860608" y="4873943"/>
                  <a:pt x="4674870" y="4840605"/>
                  <a:pt x="4538663" y="4755833"/>
                </a:cubicBezTo>
                <a:cubicBezTo>
                  <a:pt x="4233863" y="4923473"/>
                  <a:pt x="3946208" y="5074920"/>
                  <a:pt x="3556635" y="5142548"/>
                </a:cubicBezTo>
                <a:cubicBezTo>
                  <a:pt x="3471863" y="5377815"/>
                  <a:pt x="3776663" y="5512118"/>
                  <a:pt x="3691890" y="5680710"/>
                </a:cubicBezTo>
                <a:cubicBezTo>
                  <a:pt x="3641408" y="5680710"/>
                  <a:pt x="3641408" y="5647373"/>
                  <a:pt x="3589973" y="5630228"/>
                </a:cubicBezTo>
                <a:cubicBezTo>
                  <a:pt x="3589973" y="5276850"/>
                  <a:pt x="3234690" y="5142548"/>
                  <a:pt x="2878455" y="5109210"/>
                </a:cubicBezTo>
                <a:cubicBezTo>
                  <a:pt x="2861310" y="5227320"/>
                  <a:pt x="2760345" y="5377815"/>
                  <a:pt x="2743200" y="5512118"/>
                </a:cubicBezTo>
                <a:cubicBezTo>
                  <a:pt x="2726055" y="5663565"/>
                  <a:pt x="2827973" y="5848350"/>
                  <a:pt x="2658428" y="5898833"/>
                </a:cubicBezTo>
                <a:cubicBezTo>
                  <a:pt x="2488883" y="5797868"/>
                  <a:pt x="2658428" y="5630228"/>
                  <a:pt x="2692718" y="5428298"/>
                </a:cubicBezTo>
                <a:cubicBezTo>
                  <a:pt x="2760345" y="5159693"/>
                  <a:pt x="2810828" y="4890135"/>
                  <a:pt x="2472690" y="4856798"/>
                </a:cubicBezTo>
                <a:cubicBezTo>
                  <a:pt x="2370773" y="4991100"/>
                  <a:pt x="2286000" y="5142548"/>
                  <a:pt x="2202180" y="5276850"/>
                </a:cubicBezTo>
                <a:cubicBezTo>
                  <a:pt x="2151698" y="5158740"/>
                  <a:pt x="2304098" y="4957763"/>
                  <a:pt x="2354580" y="4823460"/>
                </a:cubicBezTo>
                <a:cubicBezTo>
                  <a:pt x="2304098" y="4722495"/>
                  <a:pt x="2185035" y="4840605"/>
                  <a:pt x="2117408" y="4739640"/>
                </a:cubicBezTo>
                <a:cubicBezTo>
                  <a:pt x="1930718" y="4857750"/>
                  <a:pt x="1999298" y="5361623"/>
                  <a:pt x="1660208" y="5176838"/>
                </a:cubicBezTo>
                <a:cubicBezTo>
                  <a:pt x="1558290" y="4857750"/>
                  <a:pt x="1982153" y="4941570"/>
                  <a:pt x="1914525" y="4622483"/>
                </a:cubicBezTo>
                <a:cubicBezTo>
                  <a:pt x="1846898" y="4622483"/>
                  <a:pt x="1846898" y="4706303"/>
                  <a:pt x="1796415" y="4723448"/>
                </a:cubicBezTo>
                <a:cubicBezTo>
                  <a:pt x="1441133" y="4807268"/>
                  <a:pt x="1221105" y="4706303"/>
                  <a:pt x="1034415" y="4521518"/>
                </a:cubicBezTo>
                <a:cubicBezTo>
                  <a:pt x="916305" y="4319588"/>
                  <a:pt x="932498" y="4084320"/>
                  <a:pt x="949643" y="3883343"/>
                </a:cubicBezTo>
                <a:cubicBezTo>
                  <a:pt x="1000125" y="3866198"/>
                  <a:pt x="1051560" y="3850005"/>
                  <a:pt x="1067753" y="3815715"/>
                </a:cubicBezTo>
                <a:cubicBezTo>
                  <a:pt x="1118235" y="3681413"/>
                  <a:pt x="982980" y="3664268"/>
                  <a:pt x="1033463" y="3580448"/>
                </a:cubicBezTo>
                <a:cubicBezTo>
                  <a:pt x="965835" y="3580448"/>
                  <a:pt x="999173" y="3648075"/>
                  <a:pt x="948690" y="3630930"/>
                </a:cubicBezTo>
                <a:cubicBezTo>
                  <a:pt x="931545" y="3496628"/>
                  <a:pt x="711518" y="3580448"/>
                  <a:pt x="643890" y="3496628"/>
                </a:cubicBezTo>
                <a:cubicBezTo>
                  <a:pt x="609600" y="3362325"/>
                  <a:pt x="711518" y="3362325"/>
                  <a:pt x="728663" y="3278505"/>
                </a:cubicBezTo>
                <a:cubicBezTo>
                  <a:pt x="813435" y="3379470"/>
                  <a:pt x="915353" y="3446145"/>
                  <a:pt x="1050608" y="3496628"/>
                </a:cubicBezTo>
                <a:cubicBezTo>
                  <a:pt x="1101090" y="3412808"/>
                  <a:pt x="1000125" y="3345180"/>
                  <a:pt x="982980" y="3278505"/>
                </a:cubicBezTo>
                <a:cubicBezTo>
                  <a:pt x="1067753" y="3093720"/>
                  <a:pt x="864870" y="2875598"/>
                  <a:pt x="661035" y="2992755"/>
                </a:cubicBezTo>
                <a:cubicBezTo>
                  <a:pt x="508635" y="3076575"/>
                  <a:pt x="356235" y="3144203"/>
                  <a:pt x="169545" y="3026093"/>
                </a:cubicBezTo>
                <a:cubicBezTo>
                  <a:pt x="101918" y="3059430"/>
                  <a:pt x="34290" y="3008948"/>
                  <a:pt x="0" y="2975610"/>
                </a:cubicBezTo>
                <a:cubicBezTo>
                  <a:pt x="17145" y="2656523"/>
                  <a:pt x="67628" y="2370773"/>
                  <a:pt x="440055" y="2370773"/>
                </a:cubicBezTo>
                <a:cubicBezTo>
                  <a:pt x="474345" y="2337435"/>
                  <a:pt x="490538" y="2269808"/>
                  <a:pt x="558165" y="2303145"/>
                </a:cubicBezTo>
                <a:cubicBezTo>
                  <a:pt x="592455" y="2353628"/>
                  <a:pt x="523875" y="2353628"/>
                  <a:pt x="523875" y="2386965"/>
                </a:cubicBezTo>
                <a:cubicBezTo>
                  <a:pt x="558165" y="2437448"/>
                  <a:pt x="608648" y="2454593"/>
                  <a:pt x="659130" y="2470785"/>
                </a:cubicBezTo>
                <a:cubicBezTo>
                  <a:pt x="709613" y="2453640"/>
                  <a:pt x="608648" y="2453640"/>
                  <a:pt x="641985" y="2403158"/>
                </a:cubicBezTo>
                <a:cubicBezTo>
                  <a:pt x="641985" y="2403158"/>
                  <a:pt x="659130" y="2386013"/>
                  <a:pt x="676275" y="2386013"/>
                </a:cubicBezTo>
                <a:cubicBezTo>
                  <a:pt x="657225" y="2451735"/>
                  <a:pt x="996315" y="2350770"/>
                  <a:pt x="911543" y="2552700"/>
                </a:cubicBezTo>
                <a:lnTo>
                  <a:pt x="911543" y="2552700"/>
                </a:lnTo>
                <a:close/>
                <a:moveTo>
                  <a:pt x="861060" y="2636520"/>
                </a:moveTo>
                <a:cubicBezTo>
                  <a:pt x="878205" y="2653665"/>
                  <a:pt x="962978" y="2669858"/>
                  <a:pt x="979170" y="2653665"/>
                </a:cubicBezTo>
                <a:cubicBezTo>
                  <a:pt x="962025" y="2619375"/>
                  <a:pt x="877253" y="2552700"/>
                  <a:pt x="861060" y="2636520"/>
                </a:cubicBezTo>
                <a:lnTo>
                  <a:pt x="861060" y="2636520"/>
                </a:lnTo>
                <a:close/>
                <a:moveTo>
                  <a:pt x="877253" y="2687003"/>
                </a:moveTo>
                <a:cubicBezTo>
                  <a:pt x="842963" y="2687003"/>
                  <a:pt x="792480" y="2687003"/>
                  <a:pt x="775335" y="2669858"/>
                </a:cubicBezTo>
                <a:cubicBezTo>
                  <a:pt x="776288" y="2720340"/>
                  <a:pt x="877253" y="2754630"/>
                  <a:pt x="877253" y="2687003"/>
                </a:cubicBezTo>
                <a:lnTo>
                  <a:pt x="877253" y="2687003"/>
                </a:lnTo>
                <a:close/>
                <a:moveTo>
                  <a:pt x="894398" y="2737485"/>
                </a:moveTo>
                <a:cubicBezTo>
                  <a:pt x="911543" y="2770823"/>
                  <a:pt x="962025" y="2754630"/>
                  <a:pt x="979170" y="2720340"/>
                </a:cubicBezTo>
                <a:cubicBezTo>
                  <a:pt x="928688" y="2720340"/>
                  <a:pt x="911543" y="2687003"/>
                  <a:pt x="894398" y="2737485"/>
                </a:cubicBezTo>
                <a:lnTo>
                  <a:pt x="894398" y="2737485"/>
                </a:lnTo>
                <a:close/>
              </a:path>
            </a:pathLst>
          </a:custGeom>
          <a:solidFill>
            <a:srgbClr val="000000"/>
          </a:solidFill>
          <a:ln w="9525" cap="flat">
            <a:noFill/>
            <a:prstDash val="solid"/>
            <a:miter/>
          </a:ln>
        </p:spPr>
        <p:txBody>
          <a:bodyPr rtlCol="0" anchor="ctr"/>
          <a:lstStyle/>
          <a:p>
            <a:endParaRPr lang="zh-CN" altLang="en-US"/>
          </a:p>
        </p:txBody>
      </p:sp>
      <p:sp>
        <p:nvSpPr>
          <p:cNvPr id="5" name="图形 7395">
            <a:extLst>
              <a:ext uri="{FF2B5EF4-FFF2-40B4-BE49-F238E27FC236}">
                <a16:creationId xmlns:a16="http://schemas.microsoft.com/office/drawing/2014/main" xmlns="" id="{97E6DC5F-C4D0-49CE-9523-29A3BA8E1A0E}"/>
              </a:ext>
            </a:extLst>
          </p:cNvPr>
          <p:cNvSpPr/>
          <p:nvPr/>
        </p:nvSpPr>
        <p:spPr>
          <a:xfrm>
            <a:off x="853996" y="4040274"/>
            <a:ext cx="2820549" cy="1850573"/>
          </a:xfrm>
          <a:custGeom>
            <a:avLst/>
            <a:gdLst>
              <a:gd name="connsiteX0" fmla="*/ 1842545 w 10444343"/>
              <a:gd name="connsiteY0" fmla="*/ 2734519 h 6852574"/>
              <a:gd name="connsiteX1" fmla="*/ 1886493 w 10444343"/>
              <a:gd name="connsiteY1" fmla="*/ 2730179 h 6852574"/>
              <a:gd name="connsiteX2" fmla="*/ 1947802 w 10444343"/>
              <a:gd name="connsiteY2" fmla="*/ 2708476 h 6852574"/>
              <a:gd name="connsiteX3" fmla="*/ 1971132 w 10444343"/>
              <a:gd name="connsiteY3" fmla="*/ 2693827 h 6852574"/>
              <a:gd name="connsiteX4" fmla="*/ 2051974 w 10444343"/>
              <a:gd name="connsiteY4" fmla="*/ 2617325 h 6852574"/>
              <a:gd name="connsiteX5" fmla="*/ 1986867 w 10444343"/>
              <a:gd name="connsiteY5" fmla="*/ 2530515 h 6852574"/>
              <a:gd name="connsiteX6" fmla="*/ 2017793 w 10444343"/>
              <a:gd name="connsiteY6" fmla="*/ 2475174 h 6852574"/>
              <a:gd name="connsiteX7" fmla="*/ 2049262 w 10444343"/>
              <a:gd name="connsiteY7" fmla="*/ 2525090 h 6852574"/>
              <a:gd name="connsiteX8" fmla="*/ 2082901 w 10444343"/>
              <a:gd name="connsiteY8" fmla="*/ 2570665 h 6852574"/>
              <a:gd name="connsiteX9" fmla="*/ 2072592 w 10444343"/>
              <a:gd name="connsiteY9" fmla="*/ 2617868 h 6852574"/>
              <a:gd name="connsiteX10" fmla="*/ 2113284 w 10444343"/>
              <a:gd name="connsiteY10" fmla="*/ 2669954 h 6852574"/>
              <a:gd name="connsiteX11" fmla="*/ 2168626 w 10444343"/>
              <a:gd name="connsiteY11" fmla="*/ 2544622 h 6852574"/>
              <a:gd name="connsiteX12" fmla="*/ 2135529 w 10444343"/>
              <a:gd name="connsiteY12" fmla="*/ 2590197 h 6852574"/>
              <a:gd name="connsiteX13" fmla="*/ 2071507 w 10444343"/>
              <a:gd name="connsiteY13" fmla="*/ 2477344 h 6852574"/>
              <a:gd name="connsiteX14" fmla="*/ 2108944 w 10444343"/>
              <a:gd name="connsiteY14" fmla="*/ 2473004 h 6852574"/>
              <a:gd name="connsiteX15" fmla="*/ 2064453 w 10444343"/>
              <a:gd name="connsiteY15" fmla="*/ 2403013 h 6852574"/>
              <a:gd name="connsiteX16" fmla="*/ 2028644 w 10444343"/>
              <a:gd name="connsiteY16" fmla="*/ 2369917 h 6852574"/>
              <a:gd name="connsiteX17" fmla="*/ 1945089 w 10444343"/>
              <a:gd name="connsiteY17" fmla="*/ 2321086 h 6852574"/>
              <a:gd name="connsiteX18" fmla="*/ 1980356 w 10444343"/>
              <a:gd name="connsiteY18" fmla="*/ 2365576 h 6852574"/>
              <a:gd name="connsiteX19" fmla="*/ 2013995 w 10444343"/>
              <a:gd name="connsiteY19" fmla="*/ 2373172 h 6852574"/>
              <a:gd name="connsiteX20" fmla="*/ 1992835 w 10444343"/>
              <a:gd name="connsiteY20" fmla="*/ 2426343 h 6852574"/>
              <a:gd name="connsiteX21" fmla="*/ 1923387 w 10444343"/>
              <a:gd name="connsiteY21" fmla="*/ 2368289 h 6852574"/>
              <a:gd name="connsiteX22" fmla="*/ 1857737 w 10444343"/>
              <a:gd name="connsiteY22" fmla="*/ 2389449 h 6852574"/>
              <a:gd name="connsiteX23" fmla="*/ 1887035 w 10444343"/>
              <a:gd name="connsiteY23" fmla="*/ 2350384 h 6852574"/>
              <a:gd name="connsiteX24" fmla="*/ 1808906 w 10444343"/>
              <a:gd name="connsiteY24" fmla="*/ 2315660 h 6852574"/>
              <a:gd name="connsiteX25" fmla="*/ 1757905 w 10444343"/>
              <a:gd name="connsiteY25" fmla="*/ 2389449 h 6852574"/>
              <a:gd name="connsiteX26" fmla="*/ 1708532 w 10444343"/>
              <a:gd name="connsiteY26" fmla="*/ 2458354 h 6852574"/>
              <a:gd name="connsiteX27" fmla="*/ 1670010 w 10444343"/>
              <a:gd name="connsiteY27" fmla="*/ 2458897 h 6852574"/>
              <a:gd name="connsiteX28" fmla="*/ 1741628 w 10444343"/>
              <a:gd name="connsiteY28" fmla="*/ 2334107 h 6852574"/>
              <a:gd name="connsiteX29" fmla="*/ 1679233 w 10444343"/>
              <a:gd name="connsiteY29" fmla="*/ 2367204 h 6852574"/>
              <a:gd name="connsiteX30" fmla="*/ 1668925 w 10444343"/>
              <a:gd name="connsiteY30" fmla="*/ 2355267 h 6852574"/>
              <a:gd name="connsiteX31" fmla="*/ 1705819 w 10444343"/>
              <a:gd name="connsiteY31" fmla="*/ 2316745 h 6852574"/>
              <a:gd name="connsiteX32" fmla="*/ 1616839 w 10444343"/>
              <a:gd name="connsiteY32" fmla="*/ 2298841 h 6852574"/>
              <a:gd name="connsiteX33" fmla="*/ 1570721 w 10444343"/>
              <a:gd name="connsiteY33" fmla="*/ 2276053 h 6852574"/>
              <a:gd name="connsiteX34" fmla="*/ 1466006 w 10444343"/>
              <a:gd name="connsiteY34" fmla="*/ 2219084 h 6852574"/>
              <a:gd name="connsiteX35" fmla="*/ 1441591 w 10444343"/>
              <a:gd name="connsiteY35" fmla="*/ 2232648 h 6852574"/>
              <a:gd name="connsiteX36" fmla="*/ 1403069 w 10444343"/>
              <a:gd name="connsiteY36" fmla="*/ 2261404 h 6852574"/>
              <a:gd name="connsiteX37" fmla="*/ 1367260 w 10444343"/>
              <a:gd name="connsiteY37" fmla="*/ 2238074 h 6852574"/>
              <a:gd name="connsiteX38" fmla="*/ 1333621 w 10444343"/>
              <a:gd name="connsiteY38" fmla="*/ 2269542 h 6852574"/>
              <a:gd name="connsiteX39" fmla="*/ 1122564 w 10444343"/>
              <a:gd name="connsiteY39" fmla="*/ 2284192 h 6852574"/>
              <a:gd name="connsiteX40" fmla="*/ 1022189 w 10444343"/>
              <a:gd name="connsiteY40" fmla="*/ 2285277 h 6852574"/>
              <a:gd name="connsiteX41" fmla="*/ 978242 w 10444343"/>
              <a:gd name="connsiteY41" fmla="*/ 2296671 h 6852574"/>
              <a:gd name="connsiteX42" fmla="*/ 930496 w 10444343"/>
              <a:gd name="connsiteY42" fmla="*/ 2367204 h 6852574"/>
              <a:gd name="connsiteX43" fmla="*/ 946773 w 10444343"/>
              <a:gd name="connsiteY43" fmla="*/ 2340618 h 6852574"/>
              <a:gd name="connsiteX44" fmla="*/ 958167 w 10444343"/>
              <a:gd name="connsiteY44" fmla="*/ 2344959 h 6852574"/>
              <a:gd name="connsiteX45" fmla="*/ 946773 w 10444343"/>
              <a:gd name="connsiteY45" fmla="*/ 2374800 h 6852574"/>
              <a:gd name="connsiteX46" fmla="*/ 924528 w 10444343"/>
              <a:gd name="connsiteY46" fmla="*/ 2385651 h 6852574"/>
              <a:gd name="connsiteX47" fmla="*/ 898485 w 10444343"/>
              <a:gd name="connsiteY47" fmla="*/ 2339533 h 6852574"/>
              <a:gd name="connsiteX48" fmla="*/ 858335 w 10444343"/>
              <a:gd name="connsiteY48" fmla="*/ 2334650 h 6852574"/>
              <a:gd name="connsiteX49" fmla="*/ 851824 w 10444343"/>
              <a:gd name="connsiteY49" fmla="*/ 2374800 h 6852574"/>
              <a:gd name="connsiteX50" fmla="*/ 770982 w 10444343"/>
              <a:gd name="connsiteY50" fmla="*/ 2389449 h 6852574"/>
              <a:gd name="connsiteX51" fmla="*/ 727035 w 10444343"/>
              <a:gd name="connsiteY51" fmla="*/ 2343874 h 6852574"/>
              <a:gd name="connsiteX52" fmla="*/ 766642 w 10444343"/>
              <a:gd name="connsiteY52" fmla="*/ 2322171 h 6852574"/>
              <a:gd name="connsiteX53" fmla="*/ 945145 w 10444343"/>
              <a:gd name="connsiteY53" fmla="*/ 2247840 h 6852574"/>
              <a:gd name="connsiteX54" fmla="*/ 1127989 w 10444343"/>
              <a:gd name="connsiteY54" fmla="*/ 2195754 h 6852574"/>
              <a:gd name="connsiteX55" fmla="*/ 1211544 w 10444343"/>
              <a:gd name="connsiteY55" fmla="*/ 2165913 h 6852574"/>
              <a:gd name="connsiteX56" fmla="*/ 1213714 w 10444343"/>
              <a:gd name="connsiteY56" fmla="*/ 2153976 h 6852574"/>
              <a:gd name="connsiteX57" fmla="*/ 998859 w 10444343"/>
              <a:gd name="connsiteY57" fmla="*/ 2114369 h 6852574"/>
              <a:gd name="connsiteX58" fmla="*/ 1001029 w 10444343"/>
              <a:gd name="connsiteY58" fmla="*/ 2103518 h 6852574"/>
              <a:gd name="connsiteX59" fmla="*/ 1095435 w 10444343"/>
              <a:gd name="connsiteY59" fmla="*/ 2110571 h 6852574"/>
              <a:gd name="connsiteX60" fmla="*/ 1241927 w 10444343"/>
              <a:gd name="connsiteY60" fmla="*/ 2114369 h 6852574"/>
              <a:gd name="connsiteX61" fmla="*/ 1279364 w 10444343"/>
              <a:gd name="connsiteY61" fmla="*/ 2124678 h 6852574"/>
              <a:gd name="connsiteX62" fmla="*/ 1278822 w 10444343"/>
              <a:gd name="connsiteY62" fmla="*/ 2135529 h 6852574"/>
              <a:gd name="connsiteX63" fmla="*/ 1329823 w 10444343"/>
              <a:gd name="connsiteY63" fmla="*/ 2101348 h 6852574"/>
              <a:gd name="connsiteX64" fmla="*/ 1327110 w 10444343"/>
              <a:gd name="connsiteY64" fmla="*/ 2092124 h 6852574"/>
              <a:gd name="connsiteX65" fmla="*/ 1269598 w 10444343"/>
              <a:gd name="connsiteY65" fmla="*/ 2092124 h 6852574"/>
              <a:gd name="connsiteX66" fmla="*/ 1269598 w 10444343"/>
              <a:gd name="connsiteY66" fmla="*/ 2079103 h 6852574"/>
              <a:gd name="connsiteX67" fmla="*/ 1394388 w 10444343"/>
              <a:gd name="connsiteY67" fmla="*/ 2066624 h 6852574"/>
              <a:gd name="connsiteX68" fmla="*/ 1387877 w 10444343"/>
              <a:gd name="connsiteY68" fmla="*/ 2113284 h 6852574"/>
              <a:gd name="connsiteX69" fmla="*/ 1473602 w 10444343"/>
              <a:gd name="connsiteY69" fmla="*/ 2053060 h 6852574"/>
              <a:gd name="connsiteX70" fmla="*/ 1630945 w 10444343"/>
              <a:gd name="connsiteY70" fmla="*/ 2066624 h 6852574"/>
              <a:gd name="connsiteX71" fmla="*/ 1729692 w 10444343"/>
              <a:gd name="connsiteY71" fmla="*/ 2107859 h 6852574"/>
              <a:gd name="connsiteX72" fmla="*/ 1819215 w 10444343"/>
              <a:gd name="connsiteY72" fmla="*/ 2015080 h 6852574"/>
              <a:gd name="connsiteX73" fmla="*/ 1837662 w 10444343"/>
              <a:gd name="connsiteY73" fmla="*/ 2010197 h 6852574"/>
              <a:gd name="connsiteX74" fmla="*/ 1850141 w 10444343"/>
              <a:gd name="connsiteY74" fmla="*/ 2034070 h 6852574"/>
              <a:gd name="connsiteX75" fmla="*/ 1839290 w 10444343"/>
              <a:gd name="connsiteY75" fmla="*/ 2094837 h 6852574"/>
              <a:gd name="connsiteX76" fmla="*/ 1776895 w 10444343"/>
              <a:gd name="connsiteY76" fmla="*/ 2099177 h 6852574"/>
              <a:gd name="connsiteX77" fmla="*/ 1801310 w 10444343"/>
              <a:gd name="connsiteY77" fmla="*/ 2138242 h 6852574"/>
              <a:gd name="connsiteX78" fmla="*/ 1831694 w 10444343"/>
              <a:gd name="connsiteY78" fmla="*/ 2118710 h 6852574"/>
              <a:gd name="connsiteX79" fmla="*/ 1901142 w 10444343"/>
              <a:gd name="connsiteY79" fmla="*/ 2187073 h 6852574"/>
              <a:gd name="connsiteX80" fmla="*/ 1979271 w 10444343"/>
              <a:gd name="connsiteY80" fmla="*/ 2252723 h 6852574"/>
              <a:gd name="connsiteX81" fmla="*/ 2035155 w 10444343"/>
              <a:gd name="connsiteY81" fmla="*/ 2297213 h 6852574"/>
              <a:gd name="connsiteX82" fmla="*/ 2119252 w 10444343"/>
              <a:gd name="connsiteY82" fmla="*/ 2303181 h 6852574"/>
              <a:gd name="connsiteX83" fmla="*/ 2257063 w 10444343"/>
              <a:gd name="connsiteY83" fmla="*/ 2291787 h 6852574"/>
              <a:gd name="connsiteX84" fmla="*/ 2287447 w 10444343"/>
              <a:gd name="connsiteY84" fmla="*/ 2283106 h 6852574"/>
              <a:gd name="connsiteX85" fmla="*/ 2259776 w 10444343"/>
              <a:gd name="connsiteY85" fmla="*/ 2314575 h 6852574"/>
              <a:gd name="connsiteX86" fmla="*/ 2152891 w 10444343"/>
              <a:gd name="connsiteY86" fmla="*/ 2323256 h 6852574"/>
              <a:gd name="connsiteX87" fmla="*/ 2222339 w 10444343"/>
              <a:gd name="connsiteY87" fmla="*/ 2340618 h 6852574"/>
              <a:gd name="connsiteX88" fmla="*/ 2224510 w 10444343"/>
              <a:gd name="connsiteY88" fmla="*/ 2368289 h 6852574"/>
              <a:gd name="connsiteX89" fmla="*/ 2308064 w 10444343"/>
              <a:gd name="connsiteY89" fmla="*/ 2398673 h 6852574"/>
              <a:gd name="connsiteX90" fmla="*/ 2313490 w 10444343"/>
              <a:gd name="connsiteY90" fmla="*/ 2393247 h 6852574"/>
              <a:gd name="connsiteX91" fmla="*/ 2272798 w 10444343"/>
              <a:gd name="connsiteY91" fmla="*/ 2351469 h 6852574"/>
              <a:gd name="connsiteX92" fmla="*/ 2279309 w 10444343"/>
              <a:gd name="connsiteY92" fmla="*/ 2342788 h 6852574"/>
              <a:gd name="connsiteX93" fmla="*/ 2446418 w 10444343"/>
              <a:gd name="connsiteY93" fmla="*/ 2384566 h 6852574"/>
              <a:gd name="connsiteX94" fmla="*/ 2379140 w 10444343"/>
              <a:gd name="connsiteY94" fmla="*/ 2239701 h 6852574"/>
              <a:gd name="connsiteX95" fmla="*/ 2316745 w 10444343"/>
              <a:gd name="connsiteY95" fmla="*/ 2234276 h 6852574"/>
              <a:gd name="connsiteX96" fmla="*/ 2316745 w 10444343"/>
              <a:gd name="connsiteY96" fmla="*/ 2220712 h 6852574"/>
              <a:gd name="connsiteX97" fmla="*/ 2360150 w 10444343"/>
              <a:gd name="connsiteY97" fmla="*/ 2213116 h 6852574"/>
              <a:gd name="connsiteX98" fmla="*/ 2242414 w 10444343"/>
              <a:gd name="connsiteY98" fmla="*/ 2083443 h 6852574"/>
              <a:gd name="connsiteX99" fmla="*/ 2222339 w 10444343"/>
              <a:gd name="connsiteY99" fmla="*/ 2041123 h 6852574"/>
              <a:gd name="connsiteX100" fmla="*/ 2205520 w 10444343"/>
              <a:gd name="connsiteY100" fmla="*/ 2002059 h 6852574"/>
              <a:gd name="connsiteX101" fmla="*/ 2191956 w 10444343"/>
              <a:gd name="connsiteY101" fmla="*/ 2038410 h 6852574"/>
              <a:gd name="connsiteX102" fmla="*/ 2174051 w 10444343"/>
              <a:gd name="connsiteY102" fmla="*/ 1986867 h 6852574"/>
              <a:gd name="connsiteX103" fmla="*/ 2150178 w 10444343"/>
              <a:gd name="connsiteY103" fmla="*/ 2035697 h 6852574"/>
              <a:gd name="connsiteX104" fmla="*/ 2134444 w 10444343"/>
              <a:gd name="connsiteY104" fmla="*/ 2017793 h 6852574"/>
              <a:gd name="connsiteX105" fmla="*/ 2063368 w 10444343"/>
              <a:gd name="connsiteY105" fmla="*/ 1983069 h 6852574"/>
              <a:gd name="connsiteX106" fmla="*/ 2037868 w 10444343"/>
              <a:gd name="connsiteY106" fmla="*/ 1976558 h 6852574"/>
              <a:gd name="connsiteX107" fmla="*/ 1971675 w 10444343"/>
              <a:gd name="connsiteY107" fmla="*/ 1916876 h 6852574"/>
              <a:gd name="connsiteX108" fmla="*/ 1953228 w 10444343"/>
              <a:gd name="connsiteY108" fmla="*/ 1913621 h 6852574"/>
              <a:gd name="connsiteX109" fmla="*/ 1857737 w 10444343"/>
              <a:gd name="connsiteY109" fmla="*/ 1900057 h 6852574"/>
              <a:gd name="connsiteX110" fmla="*/ 1727522 w 10444343"/>
              <a:gd name="connsiteY110" fmla="*/ 1862620 h 6852574"/>
              <a:gd name="connsiteX111" fmla="*/ 1707447 w 10444343"/>
              <a:gd name="connsiteY111" fmla="*/ 1850684 h 6852574"/>
              <a:gd name="connsiteX112" fmla="*/ 1709617 w 10444343"/>
              <a:gd name="connsiteY112" fmla="*/ 1839290 h 6852574"/>
              <a:gd name="connsiteX113" fmla="*/ 1802938 w 10444343"/>
              <a:gd name="connsiteY113" fmla="*/ 1850141 h 6852574"/>
              <a:gd name="connsiteX114" fmla="*/ 1868045 w 10444343"/>
              <a:gd name="connsiteY114" fmla="*/ 1851226 h 6852574"/>
              <a:gd name="connsiteX115" fmla="*/ 1902769 w 10444343"/>
              <a:gd name="connsiteY115" fmla="*/ 1855567 h 6852574"/>
              <a:gd name="connsiteX116" fmla="*/ 1947802 w 10444343"/>
              <a:gd name="connsiteY116" fmla="*/ 1850684 h 6852574"/>
              <a:gd name="connsiteX117" fmla="*/ 1942919 w 10444343"/>
              <a:gd name="connsiteY117" fmla="*/ 1825726 h 6852574"/>
              <a:gd name="connsiteX118" fmla="*/ 1881067 w 10444343"/>
              <a:gd name="connsiteY118" fmla="*/ 1781778 h 6852574"/>
              <a:gd name="connsiteX119" fmla="*/ 1885408 w 10444343"/>
              <a:gd name="connsiteY119" fmla="*/ 1765501 h 6852574"/>
              <a:gd name="connsiteX120" fmla="*/ 1808363 w 10444343"/>
              <a:gd name="connsiteY120" fmla="*/ 1788831 h 6852574"/>
              <a:gd name="connsiteX121" fmla="*/ 1737830 w 10444343"/>
              <a:gd name="connsiteY121" fmla="*/ 1729149 h 6852574"/>
              <a:gd name="connsiteX122" fmla="*/ 1585370 w 10444343"/>
              <a:gd name="connsiteY122" fmla="*/ 1687372 h 6852574"/>
              <a:gd name="connsiteX123" fmla="*/ 1674893 w 10444343"/>
              <a:gd name="connsiteY123" fmla="*/ 1827353 h 6852574"/>
              <a:gd name="connsiteX124" fmla="*/ 1584828 w 10444343"/>
              <a:gd name="connsiteY124" fmla="*/ 1766586 h 6852574"/>
              <a:gd name="connsiteX125" fmla="*/ 1577231 w 10444343"/>
              <a:gd name="connsiteY125" fmla="*/ 1796427 h 6852574"/>
              <a:gd name="connsiteX126" fmla="*/ 1486624 w 10444343"/>
              <a:gd name="connsiteY126" fmla="*/ 1788289 h 6852574"/>
              <a:gd name="connsiteX127" fmla="*/ 1468176 w 10444343"/>
              <a:gd name="connsiteY127" fmla="*/ 1764416 h 6852574"/>
              <a:gd name="connsiteX128" fmla="*/ 1493677 w 10444343"/>
              <a:gd name="connsiteY128" fmla="*/ 1749224 h 6852574"/>
              <a:gd name="connsiteX129" fmla="*/ 1537624 w 10444343"/>
              <a:gd name="connsiteY129" fmla="*/ 1761161 h 6852574"/>
              <a:gd name="connsiteX130" fmla="*/ 1564210 w 10444343"/>
              <a:gd name="connsiteY130" fmla="*/ 1762246 h 6852574"/>
              <a:gd name="connsiteX131" fmla="*/ 1561497 w 10444343"/>
              <a:gd name="connsiteY131" fmla="*/ 1735117 h 6852574"/>
              <a:gd name="connsiteX132" fmla="*/ 1536539 w 10444343"/>
              <a:gd name="connsiteY132" fmla="*/ 1689542 h 6852574"/>
              <a:gd name="connsiteX133" fmla="*/ 1462751 w 10444343"/>
              <a:gd name="connsiteY133" fmla="*/ 1689542 h 6852574"/>
              <a:gd name="connsiteX134" fmla="*/ 1462751 w 10444343"/>
              <a:gd name="connsiteY134" fmla="*/ 1649935 h 6852574"/>
              <a:gd name="connsiteX135" fmla="*/ 1419888 w 10444343"/>
              <a:gd name="connsiteY135" fmla="*/ 1627147 h 6852574"/>
              <a:gd name="connsiteX136" fmla="*/ 1438335 w 10444343"/>
              <a:gd name="connsiteY136" fmla="*/ 1687915 h 6852574"/>
              <a:gd name="connsiteX137" fmla="*/ 1346100 w 10444343"/>
              <a:gd name="connsiteY137" fmla="*/ 1709074 h 6852574"/>
              <a:gd name="connsiteX138" fmla="*/ 1409579 w 10444343"/>
              <a:gd name="connsiteY138" fmla="*/ 1724266 h 6852574"/>
              <a:gd name="connsiteX139" fmla="*/ 1422059 w 10444343"/>
              <a:gd name="connsiteY139" fmla="*/ 1742713 h 6852574"/>
              <a:gd name="connsiteX140" fmla="*/ 1405239 w 10444343"/>
              <a:gd name="connsiteY140" fmla="*/ 1756277 h 6852574"/>
              <a:gd name="connsiteX141" fmla="*/ 1267970 w 10444343"/>
              <a:gd name="connsiteY141" fmla="*/ 1726979 h 6852574"/>
              <a:gd name="connsiteX142" fmla="*/ 1367260 w 10444343"/>
              <a:gd name="connsiteY142" fmla="*/ 1612498 h 6852574"/>
              <a:gd name="connsiteX143" fmla="*/ 1313546 w 10444343"/>
              <a:gd name="connsiteY143" fmla="*/ 1590253 h 6852574"/>
              <a:gd name="connsiteX144" fmla="*/ 1340131 w 10444343"/>
              <a:gd name="connsiteY144" fmla="*/ 1557699 h 6852574"/>
              <a:gd name="connsiteX145" fmla="*/ 1288045 w 10444343"/>
              <a:gd name="connsiteY145" fmla="*/ 1546848 h 6852574"/>
              <a:gd name="connsiteX146" fmla="*/ 1254406 w 10444343"/>
              <a:gd name="connsiteY146" fmla="*/ 1575061 h 6852574"/>
              <a:gd name="connsiteX147" fmla="*/ 1254406 w 10444343"/>
              <a:gd name="connsiteY147" fmla="*/ 1596221 h 6852574"/>
              <a:gd name="connsiteX148" fmla="*/ 1239215 w 10444343"/>
              <a:gd name="connsiteY148" fmla="*/ 1628775 h 6852574"/>
              <a:gd name="connsiteX149" fmla="*/ 1224565 w 10444343"/>
              <a:gd name="connsiteY149" fmla="*/ 1625520 h 6852574"/>
              <a:gd name="connsiteX150" fmla="*/ 1224023 w 10444343"/>
              <a:gd name="connsiteY150" fmla="*/ 1582657 h 6852574"/>
              <a:gd name="connsiteX151" fmla="*/ 1149692 w 10444343"/>
              <a:gd name="connsiteY151" fmla="*/ 1590796 h 6852574"/>
              <a:gd name="connsiteX152" fmla="*/ 1150234 w 10444343"/>
              <a:gd name="connsiteY152" fmla="*/ 1508869 h 6852574"/>
              <a:gd name="connsiteX153" fmla="*/ 1056913 w 10444343"/>
              <a:gd name="connsiteY153" fmla="*/ 1538167 h 6852574"/>
              <a:gd name="connsiteX154" fmla="*/ 1132330 w 10444343"/>
              <a:gd name="connsiteY154" fmla="*/ 1608700 h 6852574"/>
              <a:gd name="connsiteX155" fmla="*/ 1053658 w 10444343"/>
              <a:gd name="connsiteY155" fmla="*/ 1581572 h 6852574"/>
              <a:gd name="connsiteX156" fmla="*/ 1073190 w 10444343"/>
              <a:gd name="connsiteY156" fmla="*/ 1643424 h 6852574"/>
              <a:gd name="connsiteX157" fmla="*/ 1053115 w 10444343"/>
              <a:gd name="connsiteY157" fmla="*/ 1692255 h 6852574"/>
              <a:gd name="connsiteX158" fmla="*/ 1027615 w 10444343"/>
              <a:gd name="connsiteY158" fmla="*/ 1704734 h 6852574"/>
              <a:gd name="connsiteX159" fmla="*/ 986923 w 10444343"/>
              <a:gd name="connsiteY159" fmla="*/ 1796427 h 6852574"/>
              <a:gd name="connsiteX160" fmla="*/ 1119851 w 10444343"/>
              <a:gd name="connsiteY160" fmla="*/ 1829523 h 6852574"/>
              <a:gd name="connsiteX161" fmla="*/ 1138298 w 10444343"/>
              <a:gd name="connsiteY161" fmla="*/ 1750852 h 6852574"/>
              <a:gd name="connsiteX162" fmla="*/ 1162713 w 10444343"/>
              <a:gd name="connsiteY162" fmla="*/ 1832779 h 6852574"/>
              <a:gd name="connsiteX163" fmla="*/ 1116595 w 10444343"/>
              <a:gd name="connsiteY163" fmla="*/ 1839290 h 6852574"/>
              <a:gd name="connsiteX164" fmla="*/ 1085127 w 10444343"/>
              <a:gd name="connsiteY164" fmla="*/ 1877812 h 6852574"/>
              <a:gd name="connsiteX165" fmla="*/ 1017306 w 10444343"/>
              <a:gd name="connsiteY165" fmla="*/ 1861535 h 6852574"/>
              <a:gd name="connsiteX166" fmla="*/ 964678 w 10444343"/>
              <a:gd name="connsiteY166" fmla="*/ 1879982 h 6852574"/>
              <a:gd name="connsiteX167" fmla="*/ 920730 w 10444343"/>
              <a:gd name="connsiteY167" fmla="*/ 1905482 h 6852574"/>
              <a:gd name="connsiteX168" fmla="*/ 902283 w 10444343"/>
              <a:gd name="connsiteY168" fmla="*/ 1857194 h 6852574"/>
              <a:gd name="connsiteX169" fmla="*/ 893602 w 10444343"/>
              <a:gd name="connsiteY169" fmla="*/ 1834949 h 6852574"/>
              <a:gd name="connsiteX170" fmla="*/ 841516 w 10444343"/>
              <a:gd name="connsiteY170" fmla="*/ 1768756 h 6852574"/>
              <a:gd name="connsiteX171" fmla="*/ 837175 w 10444343"/>
              <a:gd name="connsiteY171" fmla="*/ 1821928 h 6852574"/>
              <a:gd name="connsiteX172" fmla="*/ 801366 w 10444343"/>
              <a:gd name="connsiteY172" fmla="*/ 1830066 h 6852574"/>
              <a:gd name="connsiteX173" fmla="*/ 768812 w 10444343"/>
              <a:gd name="connsiteY173" fmla="*/ 1801310 h 6852574"/>
              <a:gd name="connsiteX174" fmla="*/ 827952 w 10444343"/>
              <a:gd name="connsiteY174" fmla="*/ 1788831 h 6852574"/>
              <a:gd name="connsiteX175" fmla="*/ 798111 w 10444343"/>
              <a:gd name="connsiteY175" fmla="*/ 1653190 h 6852574"/>
              <a:gd name="connsiteX176" fmla="*/ 762301 w 10444343"/>
              <a:gd name="connsiteY176" fmla="*/ 1648850 h 6852574"/>
              <a:gd name="connsiteX177" fmla="*/ 716726 w 10444343"/>
              <a:gd name="connsiteY177" fmla="*/ 1624435 h 6852574"/>
              <a:gd name="connsiteX178" fmla="*/ 627203 w 10444343"/>
              <a:gd name="connsiteY178" fmla="*/ 1564210 h 6852574"/>
              <a:gd name="connsiteX179" fmla="*/ 670066 w 10444343"/>
              <a:gd name="connsiteY179" fmla="*/ 1523518 h 6852574"/>
              <a:gd name="connsiteX180" fmla="*/ 613639 w 10444343"/>
              <a:gd name="connsiteY180" fmla="*/ 1502900 h 6852574"/>
              <a:gd name="connsiteX181" fmla="*/ 501871 w 10444343"/>
              <a:gd name="connsiteY181" fmla="*/ 1574519 h 6852574"/>
              <a:gd name="connsiteX182" fmla="*/ 417774 w 10444343"/>
              <a:gd name="connsiteY182" fmla="*/ 1549018 h 6852574"/>
              <a:gd name="connsiteX183" fmla="*/ 327708 w 10444343"/>
              <a:gd name="connsiteY183" fmla="*/ 1586998 h 6852574"/>
              <a:gd name="connsiteX184" fmla="*/ 253920 w 10444343"/>
              <a:gd name="connsiteY184" fmla="*/ 1615754 h 6852574"/>
              <a:gd name="connsiteX185" fmla="*/ 284846 w 10444343"/>
              <a:gd name="connsiteY185" fmla="*/ 1737830 h 6852574"/>
              <a:gd name="connsiteX186" fmla="*/ 292442 w 10444343"/>
              <a:gd name="connsiteY186" fmla="*/ 1737288 h 6852574"/>
              <a:gd name="connsiteX187" fmla="*/ 297867 w 10444343"/>
              <a:gd name="connsiteY187" fmla="*/ 1694968 h 6852574"/>
              <a:gd name="connsiteX188" fmla="*/ 324453 w 10444343"/>
              <a:gd name="connsiteY188" fmla="*/ 1730777 h 6852574"/>
              <a:gd name="connsiteX189" fmla="*/ 291356 w 10444343"/>
              <a:gd name="connsiteY189" fmla="*/ 1756277 h 6852574"/>
              <a:gd name="connsiteX190" fmla="*/ 258260 w 10444343"/>
              <a:gd name="connsiteY190" fmla="*/ 1724809 h 6852574"/>
              <a:gd name="connsiteX191" fmla="*/ 204004 w 10444343"/>
              <a:gd name="connsiteY191" fmla="*/ 1596764 h 6852574"/>
              <a:gd name="connsiteX192" fmla="*/ 162769 w 10444343"/>
              <a:gd name="connsiteY192" fmla="*/ 1550646 h 6852574"/>
              <a:gd name="connsiteX193" fmla="*/ 188269 w 10444343"/>
              <a:gd name="connsiteY193" fmla="*/ 1557699 h 6852574"/>
              <a:gd name="connsiteX194" fmla="*/ 228962 w 10444343"/>
              <a:gd name="connsiteY194" fmla="*/ 1550103 h 6852574"/>
              <a:gd name="connsiteX195" fmla="*/ 202919 w 10444343"/>
              <a:gd name="connsiteY195" fmla="*/ 1517007 h 6852574"/>
              <a:gd name="connsiteX196" fmla="*/ 180131 w 10444343"/>
              <a:gd name="connsiteY196" fmla="*/ 1507241 h 6852574"/>
              <a:gd name="connsiteX197" fmla="*/ 157886 w 10444343"/>
              <a:gd name="connsiteY197" fmla="*/ 1493134 h 6852574"/>
              <a:gd name="connsiteX198" fmla="*/ 171450 w 10444343"/>
              <a:gd name="connsiteY198" fmla="*/ 1467091 h 6852574"/>
              <a:gd name="connsiteX199" fmla="*/ 213227 w 10444343"/>
              <a:gd name="connsiteY199" fmla="*/ 1425856 h 6852574"/>
              <a:gd name="connsiteX200" fmla="*/ 49373 w 10444343"/>
              <a:gd name="connsiteY200" fmla="*/ 1348812 h 6852574"/>
              <a:gd name="connsiteX201" fmla="*/ 3798 w 10444343"/>
              <a:gd name="connsiteY201" fmla="*/ 1266885 h 6852574"/>
              <a:gd name="connsiteX202" fmla="*/ 543 w 10444343"/>
              <a:gd name="connsiteY202" fmla="*/ 1213172 h 6852574"/>
              <a:gd name="connsiteX203" fmla="*/ 5968 w 10444343"/>
              <a:gd name="connsiteY203" fmla="*/ 1182788 h 6852574"/>
              <a:gd name="connsiteX204" fmla="*/ 40150 w 10444343"/>
              <a:gd name="connsiteY204" fmla="*/ 1179533 h 6852574"/>
              <a:gd name="connsiteX205" fmla="*/ 9224 w 10444343"/>
              <a:gd name="connsiteY205" fmla="*/ 1206118 h 6852574"/>
              <a:gd name="connsiteX206" fmla="*/ 69991 w 10444343"/>
              <a:gd name="connsiteY206" fmla="*/ 1243555 h 6852574"/>
              <a:gd name="connsiteX207" fmla="*/ 63480 w 10444343"/>
              <a:gd name="connsiteY207" fmla="*/ 1199607 h 6852574"/>
              <a:gd name="connsiteX208" fmla="*/ 131300 w 10444343"/>
              <a:gd name="connsiteY208" fmla="*/ 1199607 h 6852574"/>
              <a:gd name="connsiteX209" fmla="*/ 151918 w 10444343"/>
              <a:gd name="connsiteY209" fmla="*/ 1149692 h 6852574"/>
              <a:gd name="connsiteX210" fmla="*/ 141066 w 10444343"/>
              <a:gd name="connsiteY210" fmla="*/ 1130159 h 6852574"/>
              <a:gd name="connsiteX211" fmla="*/ 90066 w 10444343"/>
              <a:gd name="connsiteY211" fmla="*/ 1107372 h 6852574"/>
              <a:gd name="connsiteX212" fmla="*/ 17905 w 10444343"/>
              <a:gd name="connsiteY212" fmla="*/ 1085669 h 6852574"/>
              <a:gd name="connsiteX213" fmla="*/ 0 w 10444343"/>
              <a:gd name="connsiteY213" fmla="*/ 1071563 h 6852574"/>
              <a:gd name="connsiteX214" fmla="*/ 0 w 10444343"/>
              <a:gd name="connsiteY214" fmla="*/ 1058541 h 6852574"/>
              <a:gd name="connsiteX215" fmla="*/ 48831 w 10444343"/>
              <a:gd name="connsiteY215" fmla="*/ 1054201 h 6852574"/>
              <a:gd name="connsiteX216" fmla="*/ 81384 w 10444343"/>
              <a:gd name="connsiteY216" fmla="*/ 1036838 h 6852574"/>
              <a:gd name="connsiteX217" fmla="*/ 106885 w 10444343"/>
              <a:gd name="connsiteY217" fmla="*/ 926698 h 6852574"/>
              <a:gd name="connsiteX218" fmla="*/ 200206 w 10444343"/>
              <a:gd name="connsiteY218" fmla="*/ 888719 h 6852574"/>
              <a:gd name="connsiteX219" fmla="*/ 200206 w 10444343"/>
              <a:gd name="connsiteY219" fmla="*/ 918017 h 6852574"/>
              <a:gd name="connsiteX220" fmla="*/ 268569 w 10444343"/>
              <a:gd name="connsiteY220" fmla="*/ 961422 h 6852574"/>
              <a:gd name="connsiteX221" fmla="*/ 379252 w 10444343"/>
              <a:gd name="connsiteY221" fmla="*/ 908794 h 6852574"/>
              <a:gd name="connsiteX222" fmla="*/ 378709 w 10444343"/>
              <a:gd name="connsiteY222" fmla="*/ 909336 h 6852574"/>
              <a:gd name="connsiteX223" fmla="*/ 445444 w 10444343"/>
              <a:gd name="connsiteY223" fmla="*/ 918017 h 6852574"/>
              <a:gd name="connsiteX224" fmla="*/ 508382 w 10444343"/>
              <a:gd name="connsiteY224" fmla="*/ 950028 h 6852574"/>
              <a:gd name="connsiteX225" fmla="*/ 523031 w 10444343"/>
              <a:gd name="connsiteY225" fmla="*/ 903910 h 6852574"/>
              <a:gd name="connsiteX226" fmla="*/ 581085 w 10444343"/>
              <a:gd name="connsiteY226" fmla="*/ 947316 h 6852574"/>
              <a:gd name="connsiteX227" fmla="*/ 661385 w 10444343"/>
              <a:gd name="connsiteY227" fmla="*/ 942432 h 6852574"/>
              <a:gd name="connsiteX228" fmla="*/ 763929 w 10444343"/>
              <a:gd name="connsiteY228" fmla="*/ 934294 h 6852574"/>
              <a:gd name="connsiteX229" fmla="*/ 831750 w 10444343"/>
              <a:gd name="connsiteY229" fmla="*/ 952199 h 6852574"/>
              <a:gd name="connsiteX230" fmla="*/ 903368 w 10444343"/>
              <a:gd name="connsiteY230" fmla="*/ 909336 h 6852574"/>
              <a:gd name="connsiteX231" fmla="*/ 974444 w 10444343"/>
              <a:gd name="connsiteY231" fmla="*/ 919102 h 6852574"/>
              <a:gd name="connsiteX232" fmla="*/ 1054201 w 10444343"/>
              <a:gd name="connsiteY232" fmla="*/ 923443 h 6852574"/>
              <a:gd name="connsiteX233" fmla="*/ 1122564 w 10444343"/>
              <a:gd name="connsiteY233" fmla="*/ 927783 h 6852574"/>
              <a:gd name="connsiteX234" fmla="*/ 1247896 w 10444343"/>
              <a:gd name="connsiteY234" fmla="*/ 916389 h 6852574"/>
              <a:gd name="connsiteX235" fmla="*/ 1256034 w 10444343"/>
              <a:gd name="connsiteY235" fmla="*/ 884921 h 6852574"/>
              <a:gd name="connsiteX236" fmla="*/ 1278822 w 10444343"/>
              <a:gd name="connsiteY236" fmla="*/ 901198 h 6852574"/>
              <a:gd name="connsiteX237" fmla="*/ 1429112 w 10444343"/>
              <a:gd name="connsiteY237" fmla="*/ 913677 h 6852574"/>
              <a:gd name="connsiteX238" fmla="*/ 1459495 w 10444343"/>
              <a:gd name="connsiteY238" fmla="*/ 909336 h 6852574"/>
              <a:gd name="connsiteX239" fmla="*/ 1561497 w 10444343"/>
              <a:gd name="connsiteY239" fmla="*/ 937007 h 6852574"/>
              <a:gd name="connsiteX240" fmla="*/ 1614668 w 10444343"/>
              <a:gd name="connsiteY240" fmla="*/ 952741 h 6852574"/>
              <a:gd name="connsiteX241" fmla="*/ 1630403 w 10444343"/>
              <a:gd name="connsiteY241" fmla="*/ 958167 h 6852574"/>
              <a:gd name="connsiteX242" fmla="*/ 1789916 w 10444343"/>
              <a:gd name="connsiteY242" fmla="*/ 965220 h 6852574"/>
              <a:gd name="connsiteX243" fmla="*/ 2017793 w 10444343"/>
              <a:gd name="connsiteY243" fmla="*/ 977157 h 6852574"/>
              <a:gd name="connsiteX244" fmla="*/ 2037868 w 10444343"/>
              <a:gd name="connsiteY244" fmla="*/ 979869 h 6852574"/>
              <a:gd name="connsiteX245" fmla="*/ 2149636 w 10444343"/>
              <a:gd name="connsiteY245" fmla="*/ 1003200 h 6852574"/>
              <a:gd name="connsiteX246" fmla="*/ 2163742 w 10444343"/>
              <a:gd name="connsiteY246" fmla="*/ 1052573 h 6852574"/>
              <a:gd name="connsiteX247" fmla="*/ 2081815 w 10444343"/>
              <a:gd name="connsiteY247" fmla="*/ 1082956 h 6852574"/>
              <a:gd name="connsiteX248" fmla="*/ 2034612 w 10444343"/>
              <a:gd name="connsiteY248" fmla="*/ 1025445 h 6852574"/>
              <a:gd name="connsiteX249" fmla="*/ 1995548 w 10444343"/>
              <a:gd name="connsiteY249" fmla="*/ 1018391 h 6852574"/>
              <a:gd name="connsiteX250" fmla="*/ 1960281 w 10444343"/>
              <a:gd name="connsiteY250" fmla="*/ 1084041 h 6852574"/>
              <a:gd name="connsiteX251" fmla="*/ 2000431 w 10444343"/>
              <a:gd name="connsiteY251" fmla="*/ 1148607 h 6852574"/>
              <a:gd name="connsiteX252" fmla="*/ 1942919 w 10444343"/>
              <a:gd name="connsiteY252" fmla="*/ 1088382 h 6852574"/>
              <a:gd name="connsiteX253" fmla="*/ 1929898 w 10444343"/>
              <a:gd name="connsiteY253" fmla="*/ 1033583 h 6852574"/>
              <a:gd name="connsiteX254" fmla="*/ 1890833 w 10444343"/>
              <a:gd name="connsiteY254" fmla="*/ 1027072 h 6852574"/>
              <a:gd name="connsiteX255" fmla="*/ 1801853 w 10444343"/>
              <a:gd name="connsiteY255" fmla="*/ 1041179 h 6852574"/>
              <a:gd name="connsiteX256" fmla="*/ 1782321 w 10444343"/>
              <a:gd name="connsiteY256" fmla="*/ 1036296 h 6852574"/>
              <a:gd name="connsiteX257" fmla="*/ 1611956 w 10444343"/>
              <a:gd name="connsiteY257" fmla="*/ 1031413 h 6852574"/>
              <a:gd name="connsiteX258" fmla="*/ 1592423 w 10444343"/>
              <a:gd name="connsiteY258" fmla="*/ 1017849 h 6852574"/>
              <a:gd name="connsiteX259" fmla="*/ 1524603 w 10444343"/>
              <a:gd name="connsiteY259" fmla="*/ 974444 h 6852574"/>
              <a:gd name="connsiteX260" fmla="*/ 1546848 w 10444343"/>
              <a:gd name="connsiteY260" fmla="*/ 1009168 h 6852574"/>
              <a:gd name="connsiteX261" fmla="*/ 1534912 w 10444343"/>
              <a:gd name="connsiteY261" fmla="*/ 1036296 h 6852574"/>
              <a:gd name="connsiteX262" fmla="*/ 1480113 w 10444343"/>
              <a:gd name="connsiteY262" fmla="*/ 1068307 h 6852574"/>
              <a:gd name="connsiteX263" fmla="*/ 1466549 w 10444343"/>
              <a:gd name="connsiteY263" fmla="*/ 1073733 h 6852574"/>
              <a:gd name="connsiteX264" fmla="*/ 1437793 w 10444343"/>
              <a:gd name="connsiteY264" fmla="*/ 1028158 h 6852574"/>
              <a:gd name="connsiteX265" fmla="*/ 1416633 w 10444343"/>
              <a:gd name="connsiteY265" fmla="*/ 1056371 h 6852574"/>
              <a:gd name="connsiteX266" fmla="*/ 1117138 w 10444343"/>
              <a:gd name="connsiteY266" fmla="*/ 1029785 h 6852574"/>
              <a:gd name="connsiteX267" fmla="*/ 1258747 w 10444343"/>
              <a:gd name="connsiteY267" fmla="*/ 1125276 h 6852574"/>
              <a:gd name="connsiteX268" fmla="*/ 1241385 w 10444343"/>
              <a:gd name="connsiteY268" fmla="*/ 1146436 h 6852574"/>
              <a:gd name="connsiteX269" fmla="*/ 1171937 w 10444343"/>
              <a:gd name="connsiteY269" fmla="*/ 1131245 h 6852574"/>
              <a:gd name="connsiteX270" fmla="*/ 1220768 w 10444343"/>
              <a:gd name="connsiteY270" fmla="*/ 1216969 h 6852574"/>
              <a:gd name="connsiteX271" fmla="*/ 1284247 w 10444343"/>
              <a:gd name="connsiteY271" fmla="*/ 1202863 h 6852574"/>
              <a:gd name="connsiteX272" fmla="*/ 1307578 w 10444343"/>
              <a:gd name="connsiteY272" fmla="*/ 1241385 h 6852574"/>
              <a:gd name="connsiteX273" fmla="*/ 1323312 w 10444343"/>
              <a:gd name="connsiteY273" fmla="*/ 1231076 h 6852574"/>
              <a:gd name="connsiteX274" fmla="*/ 1382994 w 10444343"/>
              <a:gd name="connsiteY274" fmla="*/ 1187671 h 6852574"/>
              <a:gd name="connsiteX275" fmla="*/ 1394388 w 10444343"/>
              <a:gd name="connsiteY275" fmla="*/ 1158373 h 6852574"/>
              <a:gd name="connsiteX276" fmla="*/ 1442676 w 10444343"/>
              <a:gd name="connsiteY276" fmla="*/ 1182245 h 6852574"/>
              <a:gd name="connsiteX277" fmla="*/ 1467634 w 10444343"/>
              <a:gd name="connsiteY277" fmla="*/ 1209916 h 6852574"/>
              <a:gd name="connsiteX278" fmla="*/ 1527858 w 10444343"/>
              <a:gd name="connsiteY278" fmla="*/ 1254406 h 6852574"/>
              <a:gd name="connsiteX279" fmla="*/ 1616296 w 10444343"/>
              <a:gd name="connsiteY279" fmla="*/ 1283162 h 6852574"/>
              <a:gd name="connsiteX280" fmla="*/ 1603275 w 10444343"/>
              <a:gd name="connsiteY280" fmla="*/ 1297811 h 6852574"/>
              <a:gd name="connsiteX281" fmla="*/ 1674893 w 10444343"/>
              <a:gd name="connsiteY281" fmla="*/ 1355866 h 6852574"/>
              <a:gd name="connsiteX282" fmla="*/ 1711787 w 10444343"/>
              <a:gd name="connsiteY282" fmla="*/ 1351525 h 6852574"/>
              <a:gd name="connsiteX283" fmla="*/ 1745426 w 10444343"/>
              <a:gd name="connsiteY283" fmla="*/ 1351525 h 6852574"/>
              <a:gd name="connsiteX284" fmla="*/ 1901142 w 10444343"/>
              <a:gd name="connsiteY284" fmla="*/ 1346100 h 6852574"/>
              <a:gd name="connsiteX285" fmla="*/ 1911451 w 10444343"/>
              <a:gd name="connsiteY285" fmla="*/ 1377026 h 6852574"/>
              <a:gd name="connsiteX286" fmla="*/ 1934238 w 10444343"/>
              <a:gd name="connsiteY286" fmla="*/ 1363462 h 6852574"/>
              <a:gd name="connsiteX287" fmla="*/ 2013453 w 10444343"/>
              <a:gd name="connsiteY287" fmla="*/ 1396558 h 6852574"/>
              <a:gd name="connsiteX288" fmla="*/ 2013453 w 10444343"/>
              <a:gd name="connsiteY288" fmla="*/ 1424771 h 6852574"/>
              <a:gd name="connsiteX289" fmla="*/ 2075847 w 10444343"/>
              <a:gd name="connsiteY289" fmla="*/ 1413920 h 6852574"/>
              <a:gd name="connsiteX290" fmla="*/ 2057400 w 10444343"/>
              <a:gd name="connsiteY290" fmla="*/ 1377568 h 6852574"/>
              <a:gd name="connsiteX291" fmla="*/ 2176764 w 10444343"/>
              <a:gd name="connsiteY291" fmla="*/ 1387877 h 6852574"/>
              <a:gd name="connsiteX292" fmla="*/ 2177307 w 10444343"/>
              <a:gd name="connsiteY292" fmla="*/ 1401984 h 6852574"/>
              <a:gd name="connsiteX293" fmla="*/ 2143668 w 10444343"/>
              <a:gd name="connsiteY293" fmla="*/ 1426942 h 6852574"/>
              <a:gd name="connsiteX294" fmla="*/ 2174051 w 10444343"/>
              <a:gd name="connsiteY294" fmla="*/ 1481740 h 6852574"/>
              <a:gd name="connsiteX295" fmla="*/ 2217456 w 10444343"/>
              <a:gd name="connsiteY295" fmla="*/ 1495305 h 6852574"/>
              <a:gd name="connsiteX296" fmla="*/ 2293415 w 10444343"/>
              <a:gd name="connsiteY296" fmla="*/ 1488794 h 6852574"/>
              <a:gd name="connsiteX297" fmla="*/ 2374800 w 10444343"/>
              <a:gd name="connsiteY297" fmla="*/ 1508326 h 6852574"/>
              <a:gd name="connsiteX298" fmla="*/ 2465408 w 10444343"/>
              <a:gd name="connsiteY298" fmla="*/ 1460580 h 6852574"/>
              <a:gd name="connsiteX299" fmla="*/ 2513696 w 10444343"/>
              <a:gd name="connsiteY299" fmla="*/ 1453527 h 6852574"/>
              <a:gd name="connsiteX300" fmla="*/ 2566325 w 10444343"/>
              <a:gd name="connsiteY300" fmla="*/ 1467091 h 6852574"/>
              <a:gd name="connsiteX301" fmla="*/ 2640656 w 10444343"/>
              <a:gd name="connsiteY301" fmla="*/ 1533826 h 6852574"/>
              <a:gd name="connsiteX302" fmla="*/ 2678093 w 10444343"/>
              <a:gd name="connsiteY302" fmla="*/ 1556614 h 6852574"/>
              <a:gd name="connsiteX303" fmla="*/ 2701423 w 10444343"/>
              <a:gd name="connsiteY303" fmla="*/ 1519720 h 6852574"/>
              <a:gd name="connsiteX304" fmla="*/ 2741030 w 10444343"/>
              <a:gd name="connsiteY304" fmla="*/ 1553901 h 6852574"/>
              <a:gd name="connsiteX305" fmla="*/ 2765988 w 10444343"/>
              <a:gd name="connsiteY305" fmla="*/ 1571806 h 6852574"/>
              <a:gd name="connsiteX306" fmla="*/ 2870703 w 10444343"/>
              <a:gd name="connsiteY306" fmla="*/ 1613041 h 6852574"/>
              <a:gd name="connsiteX307" fmla="*/ 2873958 w 10444343"/>
              <a:gd name="connsiteY307" fmla="*/ 1615211 h 6852574"/>
              <a:gd name="connsiteX308" fmla="*/ 2981385 w 10444343"/>
              <a:gd name="connsiteY308" fmla="*/ 1692255 h 6852574"/>
              <a:gd name="connsiteX309" fmla="*/ 3000918 w 10444343"/>
              <a:gd name="connsiteY309" fmla="*/ 1696595 h 6852574"/>
              <a:gd name="connsiteX310" fmla="*/ 3233135 w 10444343"/>
              <a:gd name="connsiteY310" fmla="*/ 1722096 h 6852574"/>
              <a:gd name="connsiteX311" fmla="*/ 3260805 w 10444343"/>
              <a:gd name="connsiteY311" fmla="*/ 1729149 h 6852574"/>
              <a:gd name="connsiteX312" fmla="*/ 3356839 w 10444343"/>
              <a:gd name="connsiteY312" fmla="*/ 1687372 h 6852574"/>
              <a:gd name="connsiteX313" fmla="*/ 3387765 w 10444343"/>
              <a:gd name="connsiteY313" fmla="*/ 1635286 h 6852574"/>
              <a:gd name="connsiteX314" fmla="*/ 3409468 w 10444343"/>
              <a:gd name="connsiteY314" fmla="*/ 1671638 h 6852574"/>
              <a:gd name="connsiteX315" fmla="*/ 3400244 w 10444343"/>
              <a:gd name="connsiteY315" fmla="*/ 1678691 h 6852574"/>
              <a:gd name="connsiteX316" fmla="*/ 3366063 w 10444343"/>
              <a:gd name="connsiteY316" fmla="*/ 1734575 h 6852574"/>
              <a:gd name="connsiteX317" fmla="*/ 3415979 w 10444343"/>
              <a:gd name="connsiteY317" fmla="*/ 1756820 h 6852574"/>
              <a:gd name="connsiteX318" fmla="*/ 3560300 w 10444343"/>
              <a:gd name="connsiteY318" fmla="*/ 1769299 h 6852574"/>
              <a:gd name="connsiteX319" fmla="*/ 3705165 w 10444343"/>
              <a:gd name="connsiteY319" fmla="*/ 1779608 h 6852574"/>
              <a:gd name="connsiteX320" fmla="*/ 3748027 w 10444343"/>
              <a:gd name="connsiteY320" fmla="*/ 1751394 h 6852574"/>
              <a:gd name="connsiteX321" fmla="*/ 3763219 w 10444343"/>
              <a:gd name="connsiteY321" fmla="*/ 1776895 h 6852574"/>
              <a:gd name="connsiteX322" fmla="*/ 3765932 w 10444343"/>
              <a:gd name="connsiteY322" fmla="*/ 1764416 h 6852574"/>
              <a:gd name="connsiteX323" fmla="*/ 3845146 w 10444343"/>
              <a:gd name="connsiteY323" fmla="*/ 1771469 h 6852574"/>
              <a:gd name="connsiteX324" fmla="*/ 3846231 w 10444343"/>
              <a:gd name="connsiteY324" fmla="*/ 1782321 h 6852574"/>
              <a:gd name="connsiteX325" fmla="*/ 3860881 w 10444343"/>
              <a:gd name="connsiteY325" fmla="*/ 1763873 h 6852574"/>
              <a:gd name="connsiteX326" fmla="*/ 3875530 w 10444343"/>
              <a:gd name="connsiteY326" fmla="*/ 1740000 h 6852574"/>
              <a:gd name="connsiteX327" fmla="*/ 3820731 w 10444343"/>
              <a:gd name="connsiteY327" fmla="*/ 1721553 h 6852574"/>
              <a:gd name="connsiteX328" fmla="*/ 3821816 w 10444343"/>
              <a:gd name="connsiteY328" fmla="*/ 1709074 h 6852574"/>
              <a:gd name="connsiteX329" fmla="*/ 3952031 w 10444343"/>
              <a:gd name="connsiteY329" fmla="*/ 1709074 h 6852574"/>
              <a:gd name="connsiteX330" fmla="*/ 3939009 w 10444343"/>
              <a:gd name="connsiteY330" fmla="*/ 1661871 h 6852574"/>
              <a:gd name="connsiteX331" fmla="*/ 3966680 w 10444343"/>
              <a:gd name="connsiteY331" fmla="*/ 1621179 h 6852574"/>
              <a:gd name="connsiteX332" fmla="*/ 3941722 w 10444343"/>
              <a:gd name="connsiteY332" fmla="*/ 1606530 h 6852574"/>
              <a:gd name="connsiteX333" fmla="*/ 3946606 w 10444343"/>
              <a:gd name="connsiteY333" fmla="*/ 1600019 h 6852574"/>
              <a:gd name="connsiteX334" fmla="*/ 3974819 w 10444343"/>
              <a:gd name="connsiteY334" fmla="*/ 1619552 h 6852574"/>
              <a:gd name="connsiteX335" fmla="*/ 3993266 w 10444343"/>
              <a:gd name="connsiteY335" fmla="*/ 1702564 h 6852574"/>
              <a:gd name="connsiteX336" fmla="*/ 4146269 w 10444343"/>
              <a:gd name="connsiteY336" fmla="*/ 1714500 h 6852574"/>
              <a:gd name="connsiteX337" fmla="*/ 4201068 w 10444343"/>
              <a:gd name="connsiteY337" fmla="*/ 1642339 h 6852574"/>
              <a:gd name="connsiteX338" fmla="*/ 4275399 w 10444343"/>
              <a:gd name="connsiteY338" fmla="*/ 1627147 h 6852574"/>
              <a:gd name="connsiteX339" fmla="*/ 4224941 w 10444343"/>
              <a:gd name="connsiteY339" fmla="*/ 1592966 h 6852574"/>
              <a:gd name="connsiteX340" fmla="*/ 4214089 w 10444343"/>
              <a:gd name="connsiteY340" fmla="*/ 1569093 h 6852574"/>
              <a:gd name="connsiteX341" fmla="*/ 4239590 w 10444343"/>
              <a:gd name="connsiteY341" fmla="*/ 1566380 h 6852574"/>
              <a:gd name="connsiteX342" fmla="*/ 4304155 w 10444343"/>
              <a:gd name="connsiteY342" fmla="*/ 1596764 h 6852574"/>
              <a:gd name="connsiteX343" fmla="*/ 4309581 w 10444343"/>
              <a:gd name="connsiteY343" fmla="*/ 1585370 h 6852574"/>
              <a:gd name="connsiteX344" fmla="*/ 4188589 w 10444343"/>
              <a:gd name="connsiteY344" fmla="*/ 1520805 h 6852574"/>
              <a:gd name="connsiteX345" fmla="*/ 4159290 w 10444343"/>
              <a:gd name="connsiteY345" fmla="*/ 1473059 h 6852574"/>
              <a:gd name="connsiteX346" fmla="*/ 4191301 w 10444343"/>
              <a:gd name="connsiteY346" fmla="*/ 1457868 h 6852574"/>
              <a:gd name="connsiteX347" fmla="*/ 4218972 w 10444343"/>
              <a:gd name="connsiteY347" fmla="*/ 1444846 h 6852574"/>
              <a:gd name="connsiteX348" fmla="*/ 4222228 w 10444343"/>
              <a:gd name="connsiteY348" fmla="*/ 1384622 h 6852574"/>
              <a:gd name="connsiteX349" fmla="*/ 4247728 w 10444343"/>
              <a:gd name="connsiteY349" fmla="*/ 1393845 h 6852574"/>
              <a:gd name="connsiteX350" fmla="*/ 4281910 w 10444343"/>
              <a:gd name="connsiteY350" fmla="*/ 1399271 h 6852574"/>
              <a:gd name="connsiteX351" fmla="*/ 4299272 w 10444343"/>
              <a:gd name="connsiteY351" fmla="*/ 1360206 h 6852574"/>
              <a:gd name="connsiteX352" fmla="*/ 4293846 w 10444343"/>
              <a:gd name="connsiteY352" fmla="*/ 1262002 h 6852574"/>
              <a:gd name="connsiteX353" fmla="*/ 4328570 w 10444343"/>
              <a:gd name="connsiteY353" fmla="*/ 1248438 h 6852574"/>
              <a:gd name="connsiteX354" fmla="*/ 4282452 w 10444343"/>
              <a:gd name="connsiteY354" fmla="*/ 1220768 h 6852574"/>
              <a:gd name="connsiteX355" fmla="*/ 4417551 w 10444343"/>
              <a:gd name="connsiteY355" fmla="*/ 1182245 h 6852574"/>
              <a:gd name="connsiteX356" fmla="*/ 4347017 w 10444343"/>
              <a:gd name="connsiteY356" fmla="*/ 1067765 h 6852574"/>
              <a:gd name="connsiteX357" fmla="*/ 4344304 w 10444343"/>
              <a:gd name="connsiteY357" fmla="*/ 1007540 h 6852574"/>
              <a:gd name="connsiteX358" fmla="*/ 4391508 w 10444343"/>
              <a:gd name="connsiteY358" fmla="*/ 1056913 h 6852574"/>
              <a:gd name="connsiteX359" fmla="*/ 4422976 w 10444343"/>
              <a:gd name="connsiteY359" fmla="*/ 1100318 h 6852574"/>
              <a:gd name="connsiteX360" fmla="*/ 4452275 w 10444343"/>
              <a:gd name="connsiteY360" fmla="*/ 1030870 h 6852574"/>
              <a:gd name="connsiteX361" fmla="*/ 4464211 w 10444343"/>
              <a:gd name="connsiteY361" fmla="*/ 1034668 h 6852574"/>
              <a:gd name="connsiteX362" fmla="*/ 4445221 w 10444343"/>
              <a:gd name="connsiteY362" fmla="*/ 915847 h 6852574"/>
              <a:gd name="connsiteX363" fmla="*/ 4405614 w 10444343"/>
              <a:gd name="connsiteY363" fmla="*/ 877325 h 6852574"/>
              <a:gd name="connsiteX364" fmla="*/ 4370890 w 10444343"/>
              <a:gd name="connsiteY364" fmla="*/ 859963 h 6852574"/>
              <a:gd name="connsiteX365" fmla="*/ 4441423 w 10444343"/>
              <a:gd name="connsiteY365" fmla="*/ 820356 h 6852574"/>
              <a:gd name="connsiteX366" fmla="*/ 4413752 w 10444343"/>
              <a:gd name="connsiteY366" fmla="*/ 775323 h 6852574"/>
              <a:gd name="connsiteX367" fmla="*/ 4412668 w 10444343"/>
              <a:gd name="connsiteY367" fmla="*/ 776408 h 6852574"/>
              <a:gd name="connsiteX368" fmla="*/ 4441423 w 10444343"/>
              <a:gd name="connsiteY368" fmla="*/ 782919 h 6852574"/>
              <a:gd name="connsiteX369" fmla="*/ 4489169 w 10444343"/>
              <a:gd name="connsiteY369" fmla="*/ 775323 h 6852574"/>
              <a:gd name="connsiteX370" fmla="*/ 4620469 w 10444343"/>
              <a:gd name="connsiteY370" fmla="*/ 691226 h 6852574"/>
              <a:gd name="connsiteX371" fmla="*/ 4657364 w 10444343"/>
              <a:gd name="connsiteY371" fmla="*/ 696651 h 6852574"/>
              <a:gd name="connsiteX372" fmla="*/ 4667130 w 10444343"/>
              <a:gd name="connsiteY372" fmla="*/ 635884 h 6852574"/>
              <a:gd name="connsiteX373" fmla="*/ 4678524 w 10444343"/>
              <a:gd name="connsiteY373" fmla="*/ 632629 h 6852574"/>
              <a:gd name="connsiteX374" fmla="*/ 4688290 w 10444343"/>
              <a:gd name="connsiteY374" fmla="*/ 670608 h 6852574"/>
              <a:gd name="connsiteX375" fmla="*/ 4723556 w 10444343"/>
              <a:gd name="connsiteY375" fmla="*/ 693938 h 6852574"/>
              <a:gd name="connsiteX376" fmla="*/ 4822303 w 10444343"/>
              <a:gd name="connsiteY376" fmla="*/ 669523 h 6852574"/>
              <a:gd name="connsiteX377" fmla="*/ 4898262 w 10444343"/>
              <a:gd name="connsiteY377" fmla="*/ 696109 h 6852574"/>
              <a:gd name="connsiteX378" fmla="*/ 4905857 w 10444343"/>
              <a:gd name="connsiteY378" fmla="*/ 687428 h 6852574"/>
              <a:gd name="connsiteX379" fmla="*/ 4960657 w 10444343"/>
              <a:gd name="connsiteY379" fmla="*/ 616352 h 6852574"/>
              <a:gd name="connsiteX380" fmla="*/ 4967710 w 10444343"/>
              <a:gd name="connsiteY380" fmla="*/ 585968 h 6852574"/>
              <a:gd name="connsiteX381" fmla="*/ 5038785 w 10444343"/>
              <a:gd name="connsiteY381" fmla="*/ 464434 h 6852574"/>
              <a:gd name="connsiteX382" fmla="*/ 5116372 w 10444343"/>
              <a:gd name="connsiteY382" fmla="*/ 422657 h 6852574"/>
              <a:gd name="connsiteX383" fmla="*/ 5138617 w 10444343"/>
              <a:gd name="connsiteY383" fmla="*/ 398241 h 6852574"/>
              <a:gd name="connsiteX384" fmla="*/ 5159777 w 10444343"/>
              <a:gd name="connsiteY384" fmla="*/ 252835 h 6852574"/>
              <a:gd name="connsiteX385" fmla="*/ 5195044 w 10444343"/>
              <a:gd name="connsiteY385" fmla="*/ 204004 h 6852574"/>
              <a:gd name="connsiteX386" fmla="*/ 5303556 w 10444343"/>
              <a:gd name="connsiteY386" fmla="*/ 168737 h 6852574"/>
              <a:gd name="connsiteX387" fmla="*/ 5363238 w 10444343"/>
              <a:gd name="connsiteY387" fmla="*/ 162769 h 6852574"/>
              <a:gd name="connsiteX388" fmla="*/ 5462528 w 10444343"/>
              <a:gd name="connsiteY388" fmla="*/ 175791 h 6852574"/>
              <a:gd name="connsiteX389" fmla="*/ 5482602 w 10444343"/>
              <a:gd name="connsiteY389" fmla="*/ 180131 h 6852574"/>
              <a:gd name="connsiteX390" fmla="*/ 5620956 w 10444343"/>
              <a:gd name="connsiteY390" fmla="*/ 249579 h 6852574"/>
              <a:gd name="connsiteX391" fmla="*/ 5652967 w 10444343"/>
              <a:gd name="connsiteY391" fmla="*/ 251749 h 6852574"/>
              <a:gd name="connsiteX392" fmla="*/ 5672499 w 10444343"/>
              <a:gd name="connsiteY392" fmla="*/ 245239 h 6852574"/>
              <a:gd name="connsiteX393" fmla="*/ 5802172 w 10444343"/>
              <a:gd name="connsiteY393" fmla="*/ 216483 h 6852574"/>
              <a:gd name="connsiteX394" fmla="*/ 5890067 w 10444343"/>
              <a:gd name="connsiteY394" fmla="*/ 240356 h 6852574"/>
              <a:gd name="connsiteX395" fmla="*/ 5926962 w 10444343"/>
              <a:gd name="connsiteY395" fmla="*/ 228419 h 6852574"/>
              <a:gd name="connsiteX396" fmla="*/ 5981760 w 10444343"/>
              <a:gd name="connsiteY396" fmla="*/ 215940 h 6852574"/>
              <a:gd name="connsiteX397" fmla="*/ 5982303 w 10444343"/>
              <a:gd name="connsiteY397" fmla="*/ 204004 h 6852574"/>
              <a:gd name="connsiteX398" fmla="*/ 5938355 w 10444343"/>
              <a:gd name="connsiteY398" fmla="*/ 189897 h 6852574"/>
              <a:gd name="connsiteX399" fmla="*/ 5893323 w 10444343"/>
              <a:gd name="connsiteY399" fmla="*/ 169822 h 6852574"/>
              <a:gd name="connsiteX400" fmla="*/ 5878673 w 10444343"/>
              <a:gd name="connsiteY400" fmla="*/ 128045 h 6852574"/>
              <a:gd name="connsiteX401" fmla="*/ 5923164 w 10444343"/>
              <a:gd name="connsiteY401" fmla="*/ 126960 h 6852574"/>
              <a:gd name="connsiteX402" fmla="*/ 5985559 w 10444343"/>
              <a:gd name="connsiteY402" fmla="*/ 105257 h 6852574"/>
              <a:gd name="connsiteX403" fmla="*/ 6016485 w 10444343"/>
              <a:gd name="connsiteY403" fmla="*/ 93321 h 6852574"/>
              <a:gd name="connsiteX404" fmla="*/ 6094071 w 10444343"/>
              <a:gd name="connsiteY404" fmla="*/ 100917 h 6852574"/>
              <a:gd name="connsiteX405" fmla="*/ 6209637 w 10444343"/>
              <a:gd name="connsiteY405" fmla="*/ 138354 h 6852574"/>
              <a:gd name="connsiteX406" fmla="*/ 6237851 w 10444343"/>
              <a:gd name="connsiteY406" fmla="*/ 90066 h 6852574"/>
              <a:gd name="connsiteX407" fmla="*/ 6301873 w 10444343"/>
              <a:gd name="connsiteY407" fmla="*/ 107428 h 6852574"/>
              <a:gd name="connsiteX408" fmla="*/ 6317065 w 10444343"/>
              <a:gd name="connsiteY408" fmla="*/ 121534 h 6852574"/>
              <a:gd name="connsiteX409" fmla="*/ 6451620 w 10444343"/>
              <a:gd name="connsiteY409" fmla="*/ 167109 h 6852574"/>
              <a:gd name="connsiteX410" fmla="*/ 6534633 w 10444343"/>
              <a:gd name="connsiteY410" fmla="*/ 92778 h 6852574"/>
              <a:gd name="connsiteX411" fmla="*/ 6571527 w 10444343"/>
              <a:gd name="connsiteY411" fmla="*/ 93321 h 6852574"/>
              <a:gd name="connsiteX412" fmla="*/ 6659422 w 10444343"/>
              <a:gd name="connsiteY412" fmla="*/ 126960 h 6852574"/>
              <a:gd name="connsiteX413" fmla="*/ 6673529 w 10444343"/>
              <a:gd name="connsiteY413" fmla="*/ 132928 h 6852574"/>
              <a:gd name="connsiteX414" fmla="*/ 6726158 w 10444343"/>
              <a:gd name="connsiteY414" fmla="*/ 10309 h 6852574"/>
              <a:gd name="connsiteX415" fmla="*/ 6745147 w 10444343"/>
              <a:gd name="connsiteY415" fmla="*/ 61310 h 6852574"/>
              <a:gd name="connsiteX416" fmla="*/ 6776616 w 10444343"/>
              <a:gd name="connsiteY416" fmla="*/ 0 h 6852574"/>
              <a:gd name="connsiteX417" fmla="*/ 6805372 w 10444343"/>
              <a:gd name="connsiteY417" fmla="*/ 72703 h 6852574"/>
              <a:gd name="connsiteX418" fmla="*/ 6852574 w 10444343"/>
              <a:gd name="connsiteY418" fmla="*/ 100374 h 6852574"/>
              <a:gd name="connsiteX419" fmla="*/ 6985502 w 10444343"/>
              <a:gd name="connsiteY419" fmla="*/ 73246 h 6852574"/>
              <a:gd name="connsiteX420" fmla="*/ 7101069 w 10444343"/>
              <a:gd name="connsiteY420" fmla="*/ 63480 h 6852574"/>
              <a:gd name="connsiteX421" fmla="*/ 7158580 w 10444343"/>
              <a:gd name="connsiteY421" fmla="*/ 26043 h 6852574"/>
              <a:gd name="connsiteX422" fmla="*/ 7180283 w 10444343"/>
              <a:gd name="connsiteY422" fmla="*/ 10309 h 6852574"/>
              <a:gd name="connsiteX423" fmla="*/ 7190592 w 10444343"/>
              <a:gd name="connsiteY423" fmla="*/ 55341 h 6852574"/>
              <a:gd name="connsiteX424" fmla="*/ 7254614 w 10444343"/>
              <a:gd name="connsiteY424" fmla="*/ 71076 h 6852574"/>
              <a:gd name="connsiteX425" fmla="*/ 7382659 w 10444343"/>
              <a:gd name="connsiteY425" fmla="*/ 74331 h 6852574"/>
              <a:gd name="connsiteX426" fmla="*/ 7410330 w 10444343"/>
              <a:gd name="connsiteY426" fmla="*/ 64565 h 6852574"/>
              <a:gd name="connsiteX427" fmla="*/ 7434745 w 10444343"/>
              <a:gd name="connsiteY427" fmla="*/ 47203 h 6852574"/>
              <a:gd name="connsiteX428" fmla="*/ 7510162 w 10444343"/>
              <a:gd name="connsiteY428" fmla="*/ 42320 h 6852574"/>
              <a:gd name="connsiteX429" fmla="*/ 7596972 w 10444343"/>
              <a:gd name="connsiteY429" fmla="*/ 41777 h 6852574"/>
              <a:gd name="connsiteX430" fmla="*/ 7592631 w 10444343"/>
              <a:gd name="connsiteY430" fmla="*/ 79214 h 6852574"/>
              <a:gd name="connsiteX431" fmla="*/ 7472725 w 10444343"/>
              <a:gd name="connsiteY431" fmla="*/ 105257 h 6852574"/>
              <a:gd name="connsiteX432" fmla="*/ 7248103 w 10444343"/>
              <a:gd name="connsiteY432" fmla="*/ 104172 h 6852574"/>
              <a:gd name="connsiteX433" fmla="*/ 7228029 w 10444343"/>
              <a:gd name="connsiteY433" fmla="*/ 103630 h 6852574"/>
              <a:gd name="connsiteX434" fmla="*/ 6912256 w 10444343"/>
              <a:gd name="connsiteY434" fmla="*/ 159514 h 6852574"/>
              <a:gd name="connsiteX435" fmla="*/ 6802659 w 10444343"/>
              <a:gd name="connsiteY435" fmla="*/ 184472 h 6852574"/>
              <a:gd name="connsiteX436" fmla="*/ 6643688 w 10444343"/>
              <a:gd name="connsiteY436" fmla="*/ 198036 h 6852574"/>
              <a:gd name="connsiteX437" fmla="*/ 6404417 w 10444343"/>
              <a:gd name="connsiteY437" fmla="*/ 251749 h 6852574"/>
              <a:gd name="connsiteX438" fmla="*/ 6383800 w 10444343"/>
              <a:gd name="connsiteY438" fmla="*/ 268026 h 6852574"/>
              <a:gd name="connsiteX439" fmla="*/ 6513472 w 10444343"/>
              <a:gd name="connsiteY439" fmla="*/ 319027 h 6852574"/>
              <a:gd name="connsiteX440" fmla="*/ 6529749 w 10444343"/>
              <a:gd name="connsiteY440" fmla="*/ 300038 h 6852574"/>
              <a:gd name="connsiteX441" fmla="*/ 6575325 w 10444343"/>
              <a:gd name="connsiteY441" fmla="*/ 324453 h 6852574"/>
              <a:gd name="connsiteX442" fmla="*/ 6691433 w 10444343"/>
              <a:gd name="connsiteY442" fmla="*/ 444359 h 6852574"/>
              <a:gd name="connsiteX443" fmla="*/ 6706625 w 10444343"/>
              <a:gd name="connsiteY443" fmla="*/ 466062 h 6852574"/>
              <a:gd name="connsiteX444" fmla="*/ 6781499 w 10444343"/>
              <a:gd name="connsiteY444" fmla="*/ 453583 h 6852574"/>
              <a:gd name="connsiteX445" fmla="*/ 6849319 w 10444343"/>
              <a:gd name="connsiteY445" fmla="*/ 542563 h 6852574"/>
              <a:gd name="connsiteX446" fmla="*/ 6975194 w 10444343"/>
              <a:gd name="connsiteY446" fmla="*/ 559383 h 6852574"/>
              <a:gd name="connsiteX447" fmla="*/ 7057121 w 10444343"/>
              <a:gd name="connsiteY447" fmla="*/ 561010 h 6852574"/>
              <a:gd name="connsiteX448" fmla="*/ 7096728 w 10444343"/>
              <a:gd name="connsiteY448" fmla="*/ 579458 h 6852574"/>
              <a:gd name="connsiteX449" fmla="*/ 7215549 w 10444343"/>
              <a:gd name="connsiteY449" fmla="*/ 729748 h 6852574"/>
              <a:gd name="connsiteX450" fmla="*/ 7339797 w 10444343"/>
              <a:gd name="connsiteY450" fmla="*/ 672236 h 6852574"/>
              <a:gd name="connsiteX451" fmla="*/ 7311583 w 10444343"/>
              <a:gd name="connsiteY451" fmla="*/ 722152 h 6852574"/>
              <a:gd name="connsiteX452" fmla="*/ 7319179 w 10444343"/>
              <a:gd name="connsiteY452" fmla="*/ 734631 h 6852574"/>
              <a:gd name="connsiteX453" fmla="*/ 7376148 w 10444343"/>
              <a:gd name="connsiteY453" fmla="*/ 715641 h 6852574"/>
              <a:gd name="connsiteX454" fmla="*/ 7453192 w 10444343"/>
              <a:gd name="connsiteY454" fmla="*/ 750908 h 6852574"/>
              <a:gd name="connsiteX455" fmla="*/ 7547598 w 10444343"/>
              <a:gd name="connsiteY455" fmla="*/ 747110 h 6852574"/>
              <a:gd name="connsiteX456" fmla="*/ 7558992 w 10444343"/>
              <a:gd name="connsiteY456" fmla="*/ 874069 h 6852574"/>
              <a:gd name="connsiteX457" fmla="*/ 7618131 w 10444343"/>
              <a:gd name="connsiteY457" fmla="*/ 882208 h 6852574"/>
              <a:gd name="connsiteX458" fmla="*/ 7654483 w 10444343"/>
              <a:gd name="connsiteY458" fmla="*/ 810047 h 6852574"/>
              <a:gd name="connsiteX459" fmla="*/ 7696803 w 10444343"/>
              <a:gd name="connsiteY459" fmla="*/ 753620 h 6852574"/>
              <a:gd name="connsiteX460" fmla="*/ 7742378 w 10444343"/>
              <a:gd name="connsiteY460" fmla="*/ 749823 h 6852574"/>
              <a:gd name="connsiteX461" fmla="*/ 7834614 w 10444343"/>
              <a:gd name="connsiteY461" fmla="*/ 788344 h 6852574"/>
              <a:gd name="connsiteX462" fmla="*/ 7934446 w 10444343"/>
              <a:gd name="connsiteY462" fmla="*/ 730290 h 6852574"/>
              <a:gd name="connsiteX463" fmla="*/ 7948010 w 10444343"/>
              <a:gd name="connsiteY463" fmla="*/ 805707 h 6852574"/>
              <a:gd name="connsiteX464" fmla="*/ 7974596 w 10444343"/>
              <a:gd name="connsiteY464" fmla="*/ 767185 h 6852574"/>
              <a:gd name="connsiteX465" fmla="*/ 7996841 w 10444343"/>
              <a:gd name="connsiteY465" fmla="*/ 756333 h 6852574"/>
              <a:gd name="connsiteX466" fmla="*/ 8070629 w 10444343"/>
              <a:gd name="connsiteY466" fmla="*/ 781834 h 6852574"/>
              <a:gd name="connsiteX467" fmla="*/ 8004437 w 10444343"/>
              <a:gd name="connsiteY467" fmla="*/ 794855 h 6852574"/>
              <a:gd name="connsiteX468" fmla="*/ 7996298 w 10444343"/>
              <a:gd name="connsiteY468" fmla="*/ 832835 h 6852574"/>
              <a:gd name="connsiteX469" fmla="*/ 7948010 w 10444343"/>
              <a:gd name="connsiteY469" fmla="*/ 845314 h 6852574"/>
              <a:gd name="connsiteX470" fmla="*/ 7961032 w 10444343"/>
              <a:gd name="connsiteY470" fmla="*/ 887634 h 6852574"/>
              <a:gd name="connsiteX471" fmla="*/ 7942042 w 10444343"/>
              <a:gd name="connsiteY471" fmla="*/ 891431 h 6852574"/>
              <a:gd name="connsiteX472" fmla="*/ 7920882 w 10444343"/>
              <a:gd name="connsiteY472" fmla="*/ 858878 h 6852574"/>
              <a:gd name="connsiteX473" fmla="*/ 7868253 w 10444343"/>
              <a:gd name="connsiteY473" fmla="*/ 895772 h 6852574"/>
              <a:gd name="connsiteX474" fmla="*/ 7806401 w 10444343"/>
              <a:gd name="connsiteY474" fmla="*/ 908794 h 6852574"/>
              <a:gd name="connsiteX475" fmla="*/ 7745634 w 10444343"/>
              <a:gd name="connsiteY475" fmla="*/ 975529 h 6852574"/>
              <a:gd name="connsiteX476" fmla="*/ 7760283 w 10444343"/>
              <a:gd name="connsiteY476" fmla="*/ 1048775 h 6852574"/>
              <a:gd name="connsiteX477" fmla="*/ 7811284 w 10444343"/>
              <a:gd name="connsiteY477" fmla="*/ 1065594 h 6852574"/>
              <a:gd name="connsiteX478" fmla="*/ 7805316 w 10444343"/>
              <a:gd name="connsiteY478" fmla="*/ 1016764 h 6852574"/>
              <a:gd name="connsiteX479" fmla="*/ 7840582 w 10444343"/>
              <a:gd name="connsiteY479" fmla="*/ 1009168 h 6852574"/>
              <a:gd name="connsiteX480" fmla="*/ 7832444 w 10444343"/>
              <a:gd name="connsiteY480" fmla="*/ 1055828 h 6852574"/>
              <a:gd name="connsiteX481" fmla="*/ 7903520 w 10444343"/>
              <a:gd name="connsiteY481" fmla="*/ 1055828 h 6852574"/>
              <a:gd name="connsiteX482" fmla="*/ 7995756 w 10444343"/>
              <a:gd name="connsiteY482" fmla="*/ 1045520 h 6852574"/>
              <a:gd name="connsiteX483" fmla="*/ 8126513 w 10444343"/>
              <a:gd name="connsiteY483" fmla="*/ 1029243 h 6852574"/>
              <a:gd name="connsiteX484" fmla="*/ 8229600 w 10444343"/>
              <a:gd name="connsiteY484" fmla="*/ 1073733 h 6852574"/>
              <a:gd name="connsiteX485" fmla="*/ 8268122 w 10444343"/>
              <a:gd name="connsiteY485" fmla="*/ 1066679 h 6852574"/>
              <a:gd name="connsiteX486" fmla="*/ 8283314 w 10444343"/>
              <a:gd name="connsiteY486" fmla="*/ 1093265 h 6852574"/>
              <a:gd name="connsiteX487" fmla="*/ 8461274 w 10444343"/>
              <a:gd name="connsiteY487" fmla="*/ 1108457 h 6852574"/>
              <a:gd name="connsiteX488" fmla="*/ 8514446 w 10444343"/>
              <a:gd name="connsiteY488" fmla="*/ 1068850 h 6852574"/>
              <a:gd name="connsiteX489" fmla="*/ 8581181 w 10444343"/>
              <a:gd name="connsiteY489" fmla="*/ 1116595 h 6852574"/>
              <a:gd name="connsiteX490" fmla="*/ 8541032 w 10444343"/>
              <a:gd name="connsiteY490" fmla="*/ 1119308 h 6852574"/>
              <a:gd name="connsiteX491" fmla="*/ 8572500 w 10444343"/>
              <a:gd name="connsiteY491" fmla="*/ 1162171 h 6852574"/>
              <a:gd name="connsiteX492" fmla="*/ 8622959 w 10444343"/>
              <a:gd name="connsiteY492" fmla="*/ 1183873 h 6852574"/>
              <a:gd name="connsiteX493" fmla="*/ 8633267 w 10444343"/>
              <a:gd name="connsiteY493" fmla="*/ 1174107 h 6852574"/>
              <a:gd name="connsiteX494" fmla="*/ 8628927 w 10444343"/>
              <a:gd name="connsiteY494" fmla="*/ 1245725 h 6852574"/>
              <a:gd name="connsiteX495" fmla="*/ 8545914 w 10444343"/>
              <a:gd name="connsiteY495" fmla="*/ 1255492 h 6852574"/>
              <a:gd name="connsiteX496" fmla="*/ 8378805 w 10444343"/>
              <a:gd name="connsiteY496" fmla="*/ 1300524 h 6852574"/>
              <a:gd name="connsiteX497" fmla="*/ 8376635 w 10444343"/>
              <a:gd name="connsiteY497" fmla="*/ 1316801 h 6852574"/>
              <a:gd name="connsiteX498" fmla="*/ 8325634 w 10444343"/>
              <a:gd name="connsiteY498" fmla="*/ 1314631 h 6852574"/>
              <a:gd name="connsiteX499" fmla="*/ 8313698 w 10444343"/>
              <a:gd name="connsiteY499" fmla="*/ 1288588 h 6852574"/>
              <a:gd name="connsiteX500" fmla="*/ 8102098 w 10444343"/>
              <a:gd name="connsiteY500" fmla="*/ 1248438 h 6852574"/>
              <a:gd name="connsiteX501" fmla="*/ 8122173 w 10444343"/>
              <a:gd name="connsiteY501" fmla="*/ 1273396 h 6852574"/>
              <a:gd name="connsiteX502" fmla="*/ 7908403 w 10444343"/>
              <a:gd name="connsiteY502" fmla="*/ 1213714 h 6852574"/>
              <a:gd name="connsiteX503" fmla="*/ 7986532 w 10444343"/>
              <a:gd name="connsiteY503" fmla="*/ 1347727 h 6852574"/>
              <a:gd name="connsiteX504" fmla="*/ 8034278 w 10444343"/>
              <a:gd name="connsiteY504" fmla="*/ 1401441 h 6852574"/>
              <a:gd name="connsiteX505" fmla="*/ 8044043 w 10444343"/>
              <a:gd name="connsiteY505" fmla="*/ 1429654 h 6852574"/>
              <a:gd name="connsiteX506" fmla="*/ 8179142 w 10444343"/>
              <a:gd name="connsiteY506" fmla="*/ 1465464 h 6852574"/>
              <a:gd name="connsiteX507" fmla="*/ 8204100 w 10444343"/>
              <a:gd name="connsiteY507" fmla="*/ 1462751 h 6852574"/>
              <a:gd name="connsiteX508" fmla="*/ 8352220 w 10444343"/>
              <a:gd name="connsiteY508" fmla="*/ 1433995 h 6852574"/>
              <a:gd name="connsiteX509" fmla="*/ 8448796 w 10444343"/>
              <a:gd name="connsiteY509" fmla="*/ 1458953 h 6852574"/>
              <a:gd name="connsiteX510" fmla="*/ 8497083 w 10444343"/>
              <a:gd name="connsiteY510" fmla="*/ 1454070 h 6852574"/>
              <a:gd name="connsiteX511" fmla="*/ 8641406 w 10444343"/>
              <a:gd name="connsiteY511" fmla="*/ 1505071 h 6852574"/>
              <a:gd name="connsiteX512" fmla="*/ 8673960 w 10444343"/>
              <a:gd name="connsiteY512" fmla="*/ 1501273 h 6852574"/>
              <a:gd name="connsiteX513" fmla="*/ 8744493 w 10444343"/>
              <a:gd name="connsiteY513" fmla="*/ 1496932 h 6852574"/>
              <a:gd name="connsiteX514" fmla="*/ 8818281 w 10444343"/>
              <a:gd name="connsiteY514" fmla="*/ 1479570 h 6852574"/>
              <a:gd name="connsiteX515" fmla="*/ 8839441 w 10444343"/>
              <a:gd name="connsiteY515" fmla="*/ 1470889 h 6852574"/>
              <a:gd name="connsiteX516" fmla="*/ 8860601 w 10444343"/>
              <a:gd name="connsiteY516" fmla="*/ 1441048 h 6852574"/>
              <a:gd name="connsiteX517" fmla="*/ 8827505 w 10444343"/>
              <a:gd name="connsiteY517" fmla="*/ 1422601 h 6852574"/>
              <a:gd name="connsiteX518" fmla="*/ 8708141 w 10444343"/>
              <a:gd name="connsiteY518" fmla="*/ 1401441 h 6852574"/>
              <a:gd name="connsiteX519" fmla="*/ 8696205 w 10444343"/>
              <a:gd name="connsiteY519" fmla="*/ 1401984 h 6852574"/>
              <a:gd name="connsiteX520" fmla="*/ 8637607 w 10444343"/>
              <a:gd name="connsiteY520" fmla="*/ 1355866 h 6852574"/>
              <a:gd name="connsiteX521" fmla="*/ 8678300 w 10444343"/>
              <a:gd name="connsiteY521" fmla="*/ 1342302 h 6852574"/>
              <a:gd name="connsiteX522" fmla="*/ 8650629 w 10444343"/>
              <a:gd name="connsiteY522" fmla="*/ 1307035 h 6852574"/>
              <a:gd name="connsiteX523" fmla="*/ 8659310 w 10444343"/>
              <a:gd name="connsiteY523" fmla="*/ 1297811 h 6852574"/>
              <a:gd name="connsiteX524" fmla="*/ 8702173 w 10444343"/>
              <a:gd name="connsiteY524" fmla="*/ 1330908 h 6852574"/>
              <a:gd name="connsiteX525" fmla="*/ 8908889 w 10444343"/>
              <a:gd name="connsiteY525" fmla="*/ 1240842 h 6852574"/>
              <a:gd name="connsiteX526" fmla="*/ 8915400 w 10444343"/>
              <a:gd name="connsiteY526" fmla="*/ 1250066 h 6852574"/>
              <a:gd name="connsiteX527" fmla="*/ 8899666 w 10444343"/>
              <a:gd name="connsiteY527" fmla="*/ 1281535 h 6852574"/>
              <a:gd name="connsiteX528" fmla="*/ 9007093 w 10444343"/>
              <a:gd name="connsiteY528" fmla="*/ 1307035 h 6852574"/>
              <a:gd name="connsiteX529" fmla="*/ 9029881 w 10444343"/>
              <a:gd name="connsiteY529" fmla="*/ 1259289 h 6852574"/>
              <a:gd name="connsiteX530" fmla="*/ 9010349 w 10444343"/>
              <a:gd name="connsiteY530" fmla="*/ 1206118 h 6852574"/>
              <a:gd name="connsiteX531" fmla="*/ 9032051 w 10444343"/>
              <a:gd name="connsiteY531" fmla="*/ 1193097 h 6852574"/>
              <a:gd name="connsiteX532" fmla="*/ 9060264 w 10444343"/>
              <a:gd name="connsiteY532" fmla="*/ 1228363 h 6852574"/>
              <a:gd name="connsiteX533" fmla="*/ 9163351 w 10444343"/>
              <a:gd name="connsiteY533" fmla="*/ 1161628 h 6852574"/>
              <a:gd name="connsiteX534" fmla="*/ 9285428 w 10444343"/>
              <a:gd name="connsiteY534" fmla="*/ 1158373 h 6852574"/>
              <a:gd name="connsiteX535" fmla="*/ 9412388 w 10444343"/>
              <a:gd name="connsiteY535" fmla="*/ 1119308 h 6852574"/>
              <a:gd name="connsiteX536" fmla="*/ 9453623 w 10444343"/>
              <a:gd name="connsiteY536" fmla="*/ 1057456 h 6852574"/>
              <a:gd name="connsiteX537" fmla="*/ 9486177 w 10444343"/>
              <a:gd name="connsiteY537" fmla="*/ 874612 h 6852574"/>
              <a:gd name="connsiteX538" fmla="*/ 9500283 w 10444343"/>
              <a:gd name="connsiteY538" fmla="*/ 876240 h 6852574"/>
              <a:gd name="connsiteX539" fmla="*/ 9499741 w 10444343"/>
              <a:gd name="connsiteY539" fmla="*/ 1059626 h 6852574"/>
              <a:gd name="connsiteX540" fmla="*/ 9490517 w 10444343"/>
              <a:gd name="connsiteY540" fmla="*/ 1075903 h 6852574"/>
              <a:gd name="connsiteX541" fmla="*/ 9450910 w 10444343"/>
              <a:gd name="connsiteY541" fmla="*/ 1132330 h 6852574"/>
              <a:gd name="connsiteX542" fmla="*/ 9467729 w 10444343"/>
              <a:gd name="connsiteY542" fmla="*/ 1146436 h 6852574"/>
              <a:gd name="connsiteX543" fmla="*/ 9506251 w 10444343"/>
              <a:gd name="connsiteY543" fmla="*/ 1106287 h 6852574"/>
              <a:gd name="connsiteX544" fmla="*/ 9657626 w 10444343"/>
              <a:gd name="connsiteY544" fmla="*/ 1059626 h 6852574"/>
              <a:gd name="connsiteX545" fmla="*/ 9689095 w 10444343"/>
              <a:gd name="connsiteY545" fmla="*/ 1095435 h 6852574"/>
              <a:gd name="connsiteX546" fmla="*/ 9743352 w 10444343"/>
              <a:gd name="connsiteY546" fmla="*/ 1164883 h 6852574"/>
              <a:gd name="connsiteX547" fmla="*/ 9748235 w 10444343"/>
              <a:gd name="connsiteY547" fmla="*/ 1116053 h 6852574"/>
              <a:gd name="connsiteX548" fmla="*/ 9876822 w 10444343"/>
              <a:gd name="connsiteY548" fmla="*/ 1027615 h 6852574"/>
              <a:gd name="connsiteX549" fmla="*/ 9909918 w 10444343"/>
              <a:gd name="connsiteY549" fmla="*/ 957624 h 6852574"/>
              <a:gd name="connsiteX550" fmla="*/ 9958207 w 10444343"/>
              <a:gd name="connsiteY550" fmla="*/ 797026 h 6852574"/>
              <a:gd name="connsiteX551" fmla="*/ 9941387 w 10444343"/>
              <a:gd name="connsiteY551" fmla="*/ 670066 h 6852574"/>
              <a:gd name="connsiteX552" fmla="*/ 9881163 w 10444343"/>
              <a:gd name="connsiteY552" fmla="*/ 446530 h 6852574"/>
              <a:gd name="connsiteX553" fmla="*/ 9912089 w 10444343"/>
              <a:gd name="connsiteY553" fmla="*/ 406922 h 6852574"/>
              <a:gd name="connsiteX554" fmla="*/ 9978824 w 10444343"/>
              <a:gd name="connsiteY554" fmla="*/ 425912 h 6852574"/>
              <a:gd name="connsiteX555" fmla="*/ 10030368 w 10444343"/>
              <a:gd name="connsiteY555" fmla="*/ 329879 h 6852574"/>
              <a:gd name="connsiteX556" fmla="*/ 10098731 w 10444343"/>
              <a:gd name="connsiteY556" fmla="*/ 259888 h 6852574"/>
              <a:gd name="connsiteX557" fmla="*/ 10112295 w 10444343"/>
              <a:gd name="connsiteY557" fmla="*/ 167652 h 6852574"/>
              <a:gd name="connsiteX558" fmla="*/ 10117720 w 10444343"/>
              <a:gd name="connsiteY558" fmla="*/ 92778 h 6852574"/>
              <a:gd name="connsiteX559" fmla="*/ 10136168 w 10444343"/>
              <a:gd name="connsiteY559" fmla="*/ 52086 h 6852574"/>
              <a:gd name="connsiteX560" fmla="*/ 10151901 w 10444343"/>
              <a:gd name="connsiteY560" fmla="*/ 54256 h 6852574"/>
              <a:gd name="connsiteX561" fmla="*/ 10161668 w 10444343"/>
              <a:gd name="connsiteY561" fmla="*/ 129673 h 6852574"/>
              <a:gd name="connsiteX562" fmla="*/ 10107412 w 10444343"/>
              <a:gd name="connsiteY562" fmla="*/ 323368 h 6852574"/>
              <a:gd name="connsiteX563" fmla="*/ 10088964 w 10444343"/>
              <a:gd name="connsiteY563" fmla="*/ 400954 h 6852574"/>
              <a:gd name="connsiteX564" fmla="*/ 10081911 w 10444343"/>
              <a:gd name="connsiteY564" fmla="*/ 436221 h 6852574"/>
              <a:gd name="connsiteX565" fmla="*/ 10052613 w 10444343"/>
              <a:gd name="connsiteY565" fmla="*/ 413976 h 6852574"/>
              <a:gd name="connsiteX566" fmla="*/ 10033623 w 10444343"/>
              <a:gd name="connsiteY566" fmla="*/ 432423 h 6852574"/>
              <a:gd name="connsiteX567" fmla="*/ 10036878 w 10444343"/>
              <a:gd name="connsiteY567" fmla="*/ 466604 h 6852574"/>
              <a:gd name="connsiteX568" fmla="*/ 10058038 w 10444343"/>
              <a:gd name="connsiteY568" fmla="*/ 487764 h 6852574"/>
              <a:gd name="connsiteX569" fmla="*/ 10076486 w 10444343"/>
              <a:gd name="connsiteY569" fmla="*/ 527914 h 6852574"/>
              <a:gd name="connsiteX570" fmla="*/ 10118263 w 10444343"/>
              <a:gd name="connsiteY570" fmla="*/ 498073 h 6852574"/>
              <a:gd name="connsiteX571" fmla="*/ 10154072 w 10444343"/>
              <a:gd name="connsiteY571" fmla="*/ 685257 h 6852574"/>
              <a:gd name="connsiteX572" fmla="*/ 10175774 w 10444343"/>
              <a:gd name="connsiteY572" fmla="*/ 571862 h 6852574"/>
              <a:gd name="connsiteX573" fmla="*/ 10213211 w 10444343"/>
              <a:gd name="connsiteY573" fmla="*/ 549617 h 6852574"/>
              <a:gd name="connsiteX574" fmla="*/ 10225148 w 10444343"/>
              <a:gd name="connsiteY574" fmla="*/ 463349 h 6852574"/>
              <a:gd name="connsiteX575" fmla="*/ 10344511 w 10444343"/>
              <a:gd name="connsiteY575" fmla="*/ 390646 h 6852574"/>
              <a:gd name="connsiteX576" fmla="*/ 10392800 w 10444343"/>
              <a:gd name="connsiteY576" fmla="*/ 447072 h 6852574"/>
              <a:gd name="connsiteX577" fmla="*/ 10437833 w 10444343"/>
              <a:gd name="connsiteY577" fmla="*/ 602788 h 6852574"/>
              <a:gd name="connsiteX578" fmla="*/ 10446514 w 10444343"/>
              <a:gd name="connsiteY578" fmla="*/ 774780 h 6852574"/>
              <a:gd name="connsiteX579" fmla="*/ 10412875 w 10444343"/>
              <a:gd name="connsiteY579" fmla="*/ 893602 h 6852574"/>
              <a:gd name="connsiteX580" fmla="*/ 10332033 w 10444343"/>
              <a:gd name="connsiteY580" fmla="*/ 1117680 h 6852574"/>
              <a:gd name="connsiteX581" fmla="*/ 10254989 w 10444343"/>
              <a:gd name="connsiteY581" fmla="*/ 1231076 h 6852574"/>
              <a:gd name="connsiteX582" fmla="*/ 10107954 w 10444343"/>
              <a:gd name="connsiteY582" fmla="*/ 1397643 h 6852574"/>
              <a:gd name="connsiteX583" fmla="*/ 10084081 w 10444343"/>
              <a:gd name="connsiteY583" fmla="*/ 1435623 h 6852574"/>
              <a:gd name="connsiteX584" fmla="*/ 10034708 w 10444343"/>
              <a:gd name="connsiteY584" fmla="*/ 1508326 h 6852574"/>
              <a:gd name="connsiteX585" fmla="*/ 10029825 w 10444343"/>
              <a:gd name="connsiteY585" fmla="*/ 1551731 h 6852574"/>
              <a:gd name="connsiteX586" fmla="*/ 10054240 w 10444343"/>
              <a:gd name="connsiteY586" fmla="*/ 1682489 h 6852574"/>
              <a:gd name="connsiteX587" fmla="*/ 9971228 w 10444343"/>
              <a:gd name="connsiteY587" fmla="*/ 1751937 h 6852574"/>
              <a:gd name="connsiteX588" fmla="*/ 9940845 w 10444343"/>
              <a:gd name="connsiteY588" fmla="*/ 1762246 h 6852574"/>
              <a:gd name="connsiteX589" fmla="*/ 9841556 w 10444343"/>
              <a:gd name="connsiteY589" fmla="*/ 1792087 h 6852574"/>
              <a:gd name="connsiteX590" fmla="*/ 9780789 w 10444343"/>
              <a:gd name="connsiteY590" fmla="*/ 1801853 h 6852574"/>
              <a:gd name="connsiteX591" fmla="*/ 9643520 w 10444343"/>
              <a:gd name="connsiteY591" fmla="*/ 1869131 h 6852574"/>
              <a:gd name="connsiteX592" fmla="*/ 9551827 w 10444343"/>
              <a:gd name="connsiteY592" fmla="*/ 1948345 h 6852574"/>
              <a:gd name="connsiteX593" fmla="*/ 9556167 w 10444343"/>
              <a:gd name="connsiteY593" fmla="*/ 1976558 h 6852574"/>
              <a:gd name="connsiteX594" fmla="*/ 9514390 w 10444343"/>
              <a:gd name="connsiteY594" fmla="*/ 2092124 h 6852574"/>
              <a:gd name="connsiteX595" fmla="*/ 9460133 w 10444343"/>
              <a:gd name="connsiteY595" fmla="*/ 2231563 h 6852574"/>
              <a:gd name="connsiteX596" fmla="*/ 9533379 w 10444343"/>
              <a:gd name="connsiteY596" fmla="*/ 2340076 h 6852574"/>
              <a:gd name="connsiteX597" fmla="*/ 9676074 w 10444343"/>
              <a:gd name="connsiteY597" fmla="*/ 2491451 h 6852574"/>
              <a:gd name="connsiteX598" fmla="*/ 9690180 w 10444343"/>
              <a:gd name="connsiteY598" fmla="*/ 2509898 h 6852574"/>
              <a:gd name="connsiteX599" fmla="*/ 9780789 w 10444343"/>
              <a:gd name="connsiteY599" fmla="*/ 2670497 h 6852574"/>
              <a:gd name="connsiteX600" fmla="*/ 9753661 w 10444343"/>
              <a:gd name="connsiteY600" fmla="*/ 2790403 h 6852574"/>
              <a:gd name="connsiteX601" fmla="*/ 9771022 w 10444343"/>
              <a:gd name="connsiteY601" fmla="*/ 2811021 h 6852574"/>
              <a:gd name="connsiteX602" fmla="*/ 9815512 w 10444343"/>
              <a:gd name="connsiteY602" fmla="*/ 2848457 h 6852574"/>
              <a:gd name="connsiteX603" fmla="*/ 9836130 w 10444343"/>
              <a:gd name="connsiteY603" fmla="*/ 2864192 h 6852574"/>
              <a:gd name="connsiteX604" fmla="*/ 9769394 w 10444343"/>
              <a:gd name="connsiteY604" fmla="*/ 3042695 h 6852574"/>
              <a:gd name="connsiteX605" fmla="*/ 9810630 w 10444343"/>
              <a:gd name="connsiteY605" fmla="*/ 3074706 h 6852574"/>
              <a:gd name="connsiteX606" fmla="*/ 9766682 w 10444343"/>
              <a:gd name="connsiteY606" fmla="*/ 3100207 h 6852574"/>
              <a:gd name="connsiteX607" fmla="*/ 9723276 w 10444343"/>
              <a:gd name="connsiteY607" fmla="*/ 3161516 h 6852574"/>
              <a:gd name="connsiteX608" fmla="*/ 9694521 w 10444343"/>
              <a:gd name="connsiteY608" fmla="*/ 3205464 h 6852574"/>
              <a:gd name="connsiteX609" fmla="*/ 9729245 w 10444343"/>
              <a:gd name="connsiteY609" fmla="*/ 3246156 h 6852574"/>
              <a:gd name="connsiteX610" fmla="*/ 9685840 w 10444343"/>
              <a:gd name="connsiteY610" fmla="*/ 3328083 h 6852574"/>
              <a:gd name="connsiteX611" fmla="*/ 9680957 w 10444343"/>
              <a:gd name="connsiteY611" fmla="*/ 3350871 h 6852574"/>
              <a:gd name="connsiteX612" fmla="*/ 9622360 w 10444343"/>
              <a:gd name="connsiteY612" fmla="*/ 3538598 h 6852574"/>
              <a:gd name="connsiteX613" fmla="*/ 9494857 w 10444343"/>
              <a:gd name="connsiteY613" fmla="*/ 3630834 h 6852574"/>
              <a:gd name="connsiteX614" fmla="*/ 9463932 w 10444343"/>
              <a:gd name="connsiteY614" fmla="*/ 3731208 h 6852574"/>
              <a:gd name="connsiteX615" fmla="*/ 9454165 w 10444343"/>
              <a:gd name="connsiteY615" fmla="*/ 3770815 h 6852574"/>
              <a:gd name="connsiteX616" fmla="*/ 9409133 w 10444343"/>
              <a:gd name="connsiteY616" fmla="*/ 3823986 h 6852574"/>
              <a:gd name="connsiteX617" fmla="*/ 9399909 w 10444343"/>
              <a:gd name="connsiteY617" fmla="*/ 3974819 h 6852574"/>
              <a:gd name="connsiteX618" fmla="*/ 9424324 w 10444343"/>
              <a:gd name="connsiteY618" fmla="*/ 4036671 h 6852574"/>
              <a:gd name="connsiteX619" fmla="*/ 9348365 w 10444343"/>
              <a:gd name="connsiteY619" fmla="*/ 4092555 h 6852574"/>
              <a:gd name="connsiteX620" fmla="*/ 9376036 w 10444343"/>
              <a:gd name="connsiteY620" fmla="*/ 4151152 h 6852574"/>
              <a:gd name="connsiteX621" fmla="*/ 9360845 w 10444343"/>
              <a:gd name="connsiteY621" fmla="*/ 4159290 h 6852574"/>
              <a:gd name="connsiteX622" fmla="*/ 9424324 w 10444343"/>
              <a:gd name="connsiteY622" fmla="*/ 4271058 h 6852574"/>
              <a:gd name="connsiteX623" fmla="*/ 9417814 w 10444343"/>
              <a:gd name="connsiteY623" fmla="*/ 4367635 h 6852574"/>
              <a:gd name="connsiteX624" fmla="*/ 9425410 w 10444343"/>
              <a:gd name="connsiteY624" fmla="*/ 4420263 h 6852574"/>
              <a:gd name="connsiteX625" fmla="*/ 9453623 w 10444343"/>
              <a:gd name="connsiteY625" fmla="*/ 4409955 h 6852574"/>
              <a:gd name="connsiteX626" fmla="*/ 9506794 w 10444343"/>
              <a:gd name="connsiteY626" fmla="*/ 4482116 h 6852574"/>
              <a:gd name="connsiteX627" fmla="*/ 9508964 w 10444343"/>
              <a:gd name="connsiteY627" fmla="*/ 4507616 h 6852574"/>
              <a:gd name="connsiteX628" fmla="*/ 9523614 w 10444343"/>
              <a:gd name="connsiteY628" fmla="*/ 4587373 h 6852574"/>
              <a:gd name="connsiteX629" fmla="*/ 9640265 w 10444343"/>
              <a:gd name="connsiteY629" fmla="*/ 4663874 h 6852574"/>
              <a:gd name="connsiteX630" fmla="*/ 9710798 w 10444343"/>
              <a:gd name="connsiteY630" fmla="*/ 4686119 h 6852574"/>
              <a:gd name="connsiteX631" fmla="*/ 9752033 w 10444343"/>
              <a:gd name="connsiteY631" fmla="*/ 4705109 h 6852574"/>
              <a:gd name="connsiteX632" fmla="*/ 9794895 w 10444343"/>
              <a:gd name="connsiteY632" fmla="*/ 4743631 h 6852574"/>
              <a:gd name="connsiteX633" fmla="*/ 9782958 w 10444343"/>
              <a:gd name="connsiteY633" fmla="*/ 4820133 h 6852574"/>
              <a:gd name="connsiteX634" fmla="*/ 9735213 w 10444343"/>
              <a:gd name="connsiteY634" fmla="*/ 4841293 h 6852574"/>
              <a:gd name="connsiteX635" fmla="*/ 9836672 w 10444343"/>
              <a:gd name="connsiteY635" fmla="*/ 4877102 h 6852574"/>
              <a:gd name="connsiteX636" fmla="*/ 9920227 w 10444343"/>
              <a:gd name="connsiteY636" fmla="*/ 5004062 h 6852574"/>
              <a:gd name="connsiteX637" fmla="*/ 9962547 w 10444343"/>
              <a:gd name="connsiteY637" fmla="*/ 5068626 h 6852574"/>
              <a:gd name="connsiteX638" fmla="*/ 10011921 w 10444343"/>
              <a:gd name="connsiteY638" fmla="*/ 5124510 h 6852574"/>
              <a:gd name="connsiteX639" fmla="*/ 10034708 w 10444343"/>
              <a:gd name="connsiteY639" fmla="*/ 5134277 h 6852574"/>
              <a:gd name="connsiteX640" fmla="*/ 9979909 w 10444343"/>
              <a:gd name="connsiteY640" fmla="*/ 5222172 h 6852574"/>
              <a:gd name="connsiteX641" fmla="*/ 9967430 w 10444343"/>
              <a:gd name="connsiteY641" fmla="*/ 5265034 h 6852574"/>
              <a:gd name="connsiteX642" fmla="*/ 10020601 w 10444343"/>
              <a:gd name="connsiteY642" fmla="*/ 5296503 h 6852574"/>
              <a:gd name="connsiteX643" fmla="*/ 10078113 w 10444343"/>
              <a:gd name="connsiteY643" fmla="*/ 5299759 h 6852574"/>
              <a:gd name="connsiteX644" fmla="*/ 10124773 w 10444343"/>
              <a:gd name="connsiteY644" fmla="*/ 5361068 h 6852574"/>
              <a:gd name="connsiteX645" fmla="*/ 10123688 w 10444343"/>
              <a:gd name="connsiteY645" fmla="*/ 5454932 h 6852574"/>
              <a:gd name="connsiteX646" fmla="*/ 10154072 w 10444343"/>
              <a:gd name="connsiteY646" fmla="*/ 5504305 h 6852574"/>
              <a:gd name="connsiteX647" fmla="*/ 10182286 w 10444343"/>
              <a:gd name="connsiteY647" fmla="*/ 5560189 h 6852574"/>
              <a:gd name="connsiteX648" fmla="*/ 10259329 w 10444343"/>
              <a:gd name="connsiteY648" fmla="*/ 5578636 h 6852574"/>
              <a:gd name="connsiteX649" fmla="*/ 10283202 w 10444343"/>
              <a:gd name="connsiteY649" fmla="*/ 5609020 h 6852574"/>
              <a:gd name="connsiteX650" fmla="*/ 10291341 w 10444343"/>
              <a:gd name="connsiteY650" fmla="*/ 5675212 h 6852574"/>
              <a:gd name="connsiteX651" fmla="*/ 10256616 w 10444343"/>
              <a:gd name="connsiteY651" fmla="*/ 5715362 h 6852574"/>
              <a:gd name="connsiteX652" fmla="*/ 10233286 w 10444343"/>
              <a:gd name="connsiteY652" fmla="*/ 5743033 h 6852574"/>
              <a:gd name="connsiteX653" fmla="*/ 10296766 w 10444343"/>
              <a:gd name="connsiteY653" fmla="*/ 5812481 h 6852574"/>
              <a:gd name="connsiteX654" fmla="*/ 10288085 w 10444343"/>
              <a:gd name="connsiteY654" fmla="*/ 5822790 h 6852574"/>
              <a:gd name="connsiteX655" fmla="*/ 10254989 w 10444343"/>
              <a:gd name="connsiteY655" fmla="*/ 5822790 h 6852574"/>
              <a:gd name="connsiteX656" fmla="*/ 10229488 w 10444343"/>
              <a:gd name="connsiteY656" fmla="*/ 5900376 h 6852574"/>
              <a:gd name="connsiteX657" fmla="*/ 10219179 w 10444343"/>
              <a:gd name="connsiteY657" fmla="*/ 5971995 h 6852574"/>
              <a:gd name="connsiteX658" fmla="*/ 10220807 w 10444343"/>
              <a:gd name="connsiteY658" fmla="*/ 6003463 h 6852574"/>
              <a:gd name="connsiteX659" fmla="*/ 10064006 w 10444343"/>
              <a:gd name="connsiteY659" fmla="*/ 6074539 h 6852574"/>
              <a:gd name="connsiteX660" fmla="*/ 9988590 w 10444343"/>
              <a:gd name="connsiteY660" fmla="*/ 6100039 h 6852574"/>
              <a:gd name="connsiteX661" fmla="*/ 9804661 w 10444343"/>
              <a:gd name="connsiteY661" fmla="*/ 6150497 h 6852574"/>
              <a:gd name="connsiteX662" fmla="*/ 9702659 w 10444343"/>
              <a:gd name="connsiteY662" fmla="*/ 6154296 h 6852574"/>
              <a:gd name="connsiteX663" fmla="*/ 9585466 w 10444343"/>
              <a:gd name="connsiteY663" fmla="*/ 6066400 h 6852574"/>
              <a:gd name="connsiteX664" fmla="*/ 9562135 w 10444343"/>
              <a:gd name="connsiteY664" fmla="*/ 5987186 h 6852574"/>
              <a:gd name="connsiteX665" fmla="*/ 9475325 w 10444343"/>
              <a:gd name="connsiteY665" fmla="*/ 5937813 h 6852574"/>
              <a:gd name="connsiteX666" fmla="*/ 9356504 w 10444343"/>
              <a:gd name="connsiteY666" fmla="*/ 5930759 h 6852574"/>
              <a:gd name="connsiteX667" fmla="*/ 9333716 w 10444343"/>
              <a:gd name="connsiteY667" fmla="*/ 5915026 h 6852574"/>
              <a:gd name="connsiteX668" fmla="*/ 9234970 w 10444343"/>
              <a:gd name="connsiteY668" fmla="*/ 5839609 h 6852574"/>
              <a:gd name="connsiteX669" fmla="*/ 9215980 w 10444343"/>
              <a:gd name="connsiteY669" fmla="*/ 5824959 h 6852574"/>
              <a:gd name="connsiteX670" fmla="*/ 9206214 w 10444343"/>
              <a:gd name="connsiteY670" fmla="*/ 5739235 h 6852574"/>
              <a:gd name="connsiteX671" fmla="*/ 9259928 w 10444343"/>
              <a:gd name="connsiteY671" fmla="*/ 5683351 h 6852574"/>
              <a:gd name="connsiteX672" fmla="*/ 9265896 w 10444343"/>
              <a:gd name="connsiteY672" fmla="*/ 5673042 h 6852574"/>
              <a:gd name="connsiteX673" fmla="*/ 9220863 w 10444343"/>
              <a:gd name="connsiteY673" fmla="*/ 5603052 h 6852574"/>
              <a:gd name="connsiteX674" fmla="*/ 9219778 w 10444343"/>
              <a:gd name="connsiteY674" fmla="*/ 5539571 h 6852574"/>
              <a:gd name="connsiteX675" fmla="*/ 9136766 w 10444343"/>
              <a:gd name="connsiteY675" fmla="*/ 5507560 h 6852574"/>
              <a:gd name="connsiteX676" fmla="*/ 8958262 w 10444343"/>
              <a:gd name="connsiteY676" fmla="*/ 5530348 h 6852574"/>
              <a:gd name="connsiteX677" fmla="*/ 8913772 w 10444343"/>
              <a:gd name="connsiteY677" fmla="*/ 5587860 h 6852574"/>
              <a:gd name="connsiteX678" fmla="*/ 8912687 w 10444343"/>
              <a:gd name="connsiteY678" fmla="*/ 5601424 h 6852574"/>
              <a:gd name="connsiteX679" fmla="*/ 8969657 w 10444343"/>
              <a:gd name="connsiteY679" fmla="*/ 5638861 h 6852574"/>
              <a:gd name="connsiteX680" fmla="*/ 8926252 w 10444343"/>
              <a:gd name="connsiteY680" fmla="*/ 5658935 h 6852574"/>
              <a:gd name="connsiteX681" fmla="*/ 8902379 w 10444343"/>
              <a:gd name="connsiteY681" fmla="*/ 5632350 h 6852574"/>
              <a:gd name="connsiteX682" fmla="*/ 8892070 w 10444343"/>
              <a:gd name="connsiteY682" fmla="*/ 5544455 h 6852574"/>
              <a:gd name="connsiteX683" fmla="*/ 8878506 w 10444343"/>
              <a:gd name="connsiteY683" fmla="*/ 5545540 h 6852574"/>
              <a:gd name="connsiteX684" fmla="*/ 8878506 w 10444343"/>
              <a:gd name="connsiteY684" fmla="*/ 5578636 h 6852574"/>
              <a:gd name="connsiteX685" fmla="*/ 8869825 w 10444343"/>
              <a:gd name="connsiteY685" fmla="*/ 5580264 h 6852574"/>
              <a:gd name="connsiteX686" fmla="*/ 8732556 w 10444343"/>
              <a:gd name="connsiteY686" fmla="*/ 5532518 h 6852574"/>
              <a:gd name="connsiteX687" fmla="*/ 8601798 w 10444343"/>
              <a:gd name="connsiteY687" fmla="*/ 5492911 h 6852574"/>
              <a:gd name="connsiteX688" fmla="*/ 8432519 w 10444343"/>
              <a:gd name="connsiteY688" fmla="*/ 5407729 h 6852574"/>
              <a:gd name="connsiteX689" fmla="*/ 8409188 w 10444343"/>
              <a:gd name="connsiteY689" fmla="*/ 5390909 h 6852574"/>
              <a:gd name="connsiteX690" fmla="*/ 8277889 w 10444343"/>
              <a:gd name="connsiteY690" fmla="*/ 5295961 h 6852574"/>
              <a:gd name="connsiteX691" fmla="*/ 8192706 w 10444343"/>
              <a:gd name="connsiteY691" fmla="*/ 5224342 h 6852574"/>
              <a:gd name="connsiteX692" fmla="*/ 8040788 w 10444343"/>
              <a:gd name="connsiteY692" fmla="*/ 5075137 h 6852574"/>
              <a:gd name="connsiteX693" fmla="*/ 7982192 w 10444343"/>
              <a:gd name="connsiteY693" fmla="*/ 5002434 h 6852574"/>
              <a:gd name="connsiteX694" fmla="*/ 7835700 w 10444343"/>
              <a:gd name="connsiteY694" fmla="*/ 4871134 h 6852574"/>
              <a:gd name="connsiteX695" fmla="*/ 7804231 w 10444343"/>
              <a:gd name="connsiteY695" fmla="*/ 4861910 h 6852574"/>
              <a:gd name="connsiteX696" fmla="*/ 7719048 w 10444343"/>
              <a:gd name="connsiteY696" fmla="*/ 4872218 h 6852574"/>
              <a:gd name="connsiteX697" fmla="*/ 7756485 w 10444343"/>
              <a:gd name="connsiteY697" fmla="*/ 4963369 h 6852574"/>
              <a:gd name="connsiteX698" fmla="*/ 7762454 w 10444343"/>
              <a:gd name="connsiteY698" fmla="*/ 4974221 h 6852574"/>
              <a:gd name="connsiteX699" fmla="*/ 7937159 w 10444343"/>
              <a:gd name="connsiteY699" fmla="*/ 5139160 h 6852574"/>
              <a:gd name="connsiteX700" fmla="*/ 8137907 w 10444343"/>
              <a:gd name="connsiteY700" fmla="*/ 5305184 h 6852574"/>
              <a:gd name="connsiteX701" fmla="*/ 8214951 w 10444343"/>
              <a:gd name="connsiteY701" fmla="*/ 5399048 h 6852574"/>
              <a:gd name="connsiteX702" fmla="*/ 8281144 w 10444343"/>
              <a:gd name="connsiteY702" fmla="*/ 5492911 h 6852574"/>
              <a:gd name="connsiteX703" fmla="*/ 8295793 w 10444343"/>
              <a:gd name="connsiteY703" fmla="*/ 5531433 h 6852574"/>
              <a:gd name="connsiteX704" fmla="*/ 8329432 w 10444343"/>
              <a:gd name="connsiteY704" fmla="*/ 5605221 h 6852574"/>
              <a:gd name="connsiteX705" fmla="*/ 8337028 w 10444343"/>
              <a:gd name="connsiteY705" fmla="*/ 5639946 h 6852574"/>
              <a:gd name="connsiteX706" fmla="*/ 8324549 w 10444343"/>
              <a:gd name="connsiteY706" fmla="*/ 5699627 h 6852574"/>
              <a:gd name="connsiteX707" fmla="*/ 8341911 w 10444343"/>
              <a:gd name="connsiteY707" fmla="*/ 5724585 h 6852574"/>
              <a:gd name="connsiteX708" fmla="*/ 8434146 w 10444343"/>
              <a:gd name="connsiteY708" fmla="*/ 5861312 h 6852574"/>
              <a:gd name="connsiteX709" fmla="*/ 8510648 w 10444343"/>
              <a:gd name="connsiteY709" fmla="*/ 5939441 h 6852574"/>
              <a:gd name="connsiteX710" fmla="*/ 8587692 w 10444343"/>
              <a:gd name="connsiteY710" fmla="*/ 5987186 h 6852574"/>
              <a:gd name="connsiteX711" fmla="*/ 8767280 w 10444343"/>
              <a:gd name="connsiteY711" fmla="*/ 6122284 h 6852574"/>
              <a:gd name="connsiteX712" fmla="*/ 8832930 w 10444343"/>
              <a:gd name="connsiteY712" fmla="*/ 6210179 h 6852574"/>
              <a:gd name="connsiteX713" fmla="*/ 8862229 w 10444343"/>
              <a:gd name="connsiteY713" fmla="*/ 6244904 h 6852574"/>
              <a:gd name="connsiteX714" fmla="*/ 8879048 w 10444343"/>
              <a:gd name="connsiteY714" fmla="*/ 6235680 h 6852574"/>
              <a:gd name="connsiteX715" fmla="*/ 8820994 w 10444343"/>
              <a:gd name="connsiteY715" fmla="*/ 6094614 h 6852574"/>
              <a:gd name="connsiteX716" fmla="*/ 8880676 w 10444343"/>
              <a:gd name="connsiteY716" fmla="*/ 6192275 h 6852574"/>
              <a:gd name="connsiteX717" fmla="*/ 8926794 w 10444343"/>
              <a:gd name="connsiteY717" fmla="*/ 6270947 h 6852574"/>
              <a:gd name="connsiteX718" fmla="*/ 8966944 w 10444343"/>
              <a:gd name="connsiteY718" fmla="*/ 6298617 h 6852574"/>
              <a:gd name="connsiteX719" fmla="*/ 8956635 w 10444343"/>
              <a:gd name="connsiteY719" fmla="*/ 6318150 h 6852574"/>
              <a:gd name="connsiteX720" fmla="*/ 8917028 w 10444343"/>
              <a:gd name="connsiteY720" fmla="*/ 6317065 h 6852574"/>
              <a:gd name="connsiteX721" fmla="*/ 8835101 w 10444343"/>
              <a:gd name="connsiteY721" fmla="*/ 6263893 h 6852574"/>
              <a:gd name="connsiteX722" fmla="*/ 8801462 w 10444343"/>
              <a:gd name="connsiteY722" fmla="*/ 6261723 h 6852574"/>
              <a:gd name="connsiteX723" fmla="*/ 8742865 w 10444343"/>
              <a:gd name="connsiteY723" fmla="*/ 6259553 h 6852574"/>
              <a:gd name="connsiteX724" fmla="*/ 8615363 w 10444343"/>
              <a:gd name="connsiteY724" fmla="*/ 6134221 h 6852574"/>
              <a:gd name="connsiteX725" fmla="*/ 8581724 w 10444343"/>
              <a:gd name="connsiteY725" fmla="*/ 6104380 h 6852574"/>
              <a:gd name="connsiteX726" fmla="*/ 8548085 w 10444343"/>
              <a:gd name="connsiteY726" fmla="*/ 6107092 h 6852574"/>
              <a:gd name="connsiteX727" fmla="*/ 8537233 w 10444343"/>
              <a:gd name="connsiteY727" fmla="*/ 6137476 h 6852574"/>
              <a:gd name="connsiteX728" fmla="*/ 8614278 w 10444343"/>
              <a:gd name="connsiteY728" fmla="*/ 6282883 h 6852574"/>
              <a:gd name="connsiteX729" fmla="*/ 8749375 w 10444343"/>
              <a:gd name="connsiteY729" fmla="*/ 6430461 h 6852574"/>
              <a:gd name="connsiteX730" fmla="*/ 8805802 w 10444343"/>
              <a:gd name="connsiteY730" fmla="*/ 6472238 h 6852574"/>
              <a:gd name="connsiteX731" fmla="*/ 8870910 w 10444343"/>
              <a:gd name="connsiteY731" fmla="*/ 6537888 h 6852574"/>
              <a:gd name="connsiteX732" fmla="*/ 8904006 w 10444343"/>
              <a:gd name="connsiteY732" fmla="*/ 6675157 h 6852574"/>
              <a:gd name="connsiteX733" fmla="*/ 8917570 w 10444343"/>
              <a:gd name="connsiteY733" fmla="*/ 6757626 h 6852574"/>
              <a:gd name="connsiteX734" fmla="*/ 8886102 w 10444343"/>
              <a:gd name="connsiteY734" fmla="*/ 6779871 h 6852574"/>
              <a:gd name="connsiteX735" fmla="*/ 8837271 w 10444343"/>
              <a:gd name="connsiteY735" fmla="*/ 6801031 h 6852574"/>
              <a:gd name="connsiteX736" fmla="*/ 8729301 w 10444343"/>
              <a:gd name="connsiteY736" fmla="*/ 6837383 h 6852574"/>
              <a:gd name="connsiteX737" fmla="*/ 8697289 w 10444343"/>
              <a:gd name="connsiteY737" fmla="*/ 6846064 h 6852574"/>
              <a:gd name="connsiteX738" fmla="*/ 8627842 w 10444343"/>
              <a:gd name="connsiteY738" fmla="*/ 6834127 h 6852574"/>
              <a:gd name="connsiteX739" fmla="*/ 8525840 w 10444343"/>
              <a:gd name="connsiteY739" fmla="*/ 6791265 h 6852574"/>
              <a:gd name="connsiteX740" fmla="*/ 8318038 w 10444343"/>
              <a:gd name="connsiteY740" fmla="*/ 6630124 h 6852574"/>
              <a:gd name="connsiteX741" fmla="*/ 8264325 w 10444343"/>
              <a:gd name="connsiteY741" fmla="*/ 6542771 h 6852574"/>
              <a:gd name="connsiteX742" fmla="*/ 8242079 w 10444343"/>
              <a:gd name="connsiteY742" fmla="*/ 6524324 h 6852574"/>
              <a:gd name="connsiteX743" fmla="*/ 8064119 w 10444343"/>
              <a:gd name="connsiteY743" fmla="*/ 6384885 h 6852574"/>
              <a:gd name="connsiteX744" fmla="*/ 7934446 w 10444343"/>
              <a:gd name="connsiteY744" fmla="*/ 6293734 h 6852574"/>
              <a:gd name="connsiteX745" fmla="*/ 7819423 w 10444343"/>
              <a:gd name="connsiteY745" fmla="*/ 6224829 h 6852574"/>
              <a:gd name="connsiteX746" fmla="*/ 7755942 w 10444343"/>
              <a:gd name="connsiteY746" fmla="*/ 6222116 h 6852574"/>
              <a:gd name="connsiteX747" fmla="*/ 7637664 w 10444343"/>
              <a:gd name="connsiteY747" fmla="*/ 6209095 h 6852574"/>
              <a:gd name="connsiteX748" fmla="*/ 7563332 w 10444343"/>
              <a:gd name="connsiteY748" fmla="*/ 6141817 h 6852574"/>
              <a:gd name="connsiteX749" fmla="*/ 7562248 w 10444343"/>
              <a:gd name="connsiteY749" fmla="*/ 6080507 h 6852574"/>
              <a:gd name="connsiteX750" fmla="*/ 7560077 w 10444343"/>
              <a:gd name="connsiteY750" fmla="*/ 6046868 h 6852574"/>
              <a:gd name="connsiteX751" fmla="*/ 7531864 w 10444343"/>
              <a:gd name="connsiteY751" fmla="*/ 6052836 h 6852574"/>
              <a:gd name="connsiteX752" fmla="*/ 7514502 w 10444343"/>
              <a:gd name="connsiteY752" fmla="*/ 6047954 h 6852574"/>
              <a:gd name="connsiteX753" fmla="*/ 7400021 w 10444343"/>
              <a:gd name="connsiteY753" fmla="*/ 5917195 h 6852574"/>
              <a:gd name="connsiteX754" fmla="*/ 7283912 w 10444343"/>
              <a:gd name="connsiteY754" fmla="*/ 5860226 h 6852574"/>
              <a:gd name="connsiteX755" fmla="*/ 7159665 w 10444343"/>
              <a:gd name="connsiteY755" fmla="*/ 5777757 h 6852574"/>
              <a:gd name="connsiteX756" fmla="*/ 7134165 w 10444343"/>
              <a:gd name="connsiteY756" fmla="*/ 5767448 h 6852574"/>
              <a:gd name="connsiteX757" fmla="*/ 7070685 w 10444343"/>
              <a:gd name="connsiteY757" fmla="*/ 5743033 h 6852574"/>
              <a:gd name="connsiteX758" fmla="*/ 6974109 w 10444343"/>
              <a:gd name="connsiteY758" fmla="*/ 5722416 h 6852574"/>
              <a:gd name="connsiteX759" fmla="*/ 6929076 w 10444343"/>
              <a:gd name="connsiteY759" fmla="*/ 5717532 h 6852574"/>
              <a:gd name="connsiteX760" fmla="*/ 6832500 w 10444343"/>
              <a:gd name="connsiteY760" fmla="*/ 5728926 h 6852574"/>
              <a:gd name="connsiteX761" fmla="*/ 6595399 w 10444343"/>
              <a:gd name="connsiteY761" fmla="*/ 5712107 h 6852574"/>
              <a:gd name="connsiteX762" fmla="*/ 6565558 w 10444343"/>
              <a:gd name="connsiteY762" fmla="*/ 5724043 h 6852574"/>
              <a:gd name="connsiteX763" fmla="*/ 6523239 w 10444343"/>
              <a:gd name="connsiteY763" fmla="*/ 5722958 h 6852574"/>
              <a:gd name="connsiteX764" fmla="*/ 6522153 w 10444343"/>
              <a:gd name="connsiteY764" fmla="*/ 5710479 h 6852574"/>
              <a:gd name="connsiteX765" fmla="*/ 6502079 w 10444343"/>
              <a:gd name="connsiteY765" fmla="*/ 5738149 h 6852574"/>
              <a:gd name="connsiteX766" fmla="*/ 6429375 w 10444343"/>
              <a:gd name="connsiteY766" fmla="*/ 5707224 h 6852574"/>
              <a:gd name="connsiteX767" fmla="*/ 6404960 w 10444343"/>
              <a:gd name="connsiteY767" fmla="*/ 5683351 h 6852574"/>
              <a:gd name="connsiteX768" fmla="*/ 6366438 w 10444343"/>
              <a:gd name="connsiteY768" fmla="*/ 5664903 h 6852574"/>
              <a:gd name="connsiteX769" fmla="*/ 6343107 w 10444343"/>
              <a:gd name="connsiteY769" fmla="*/ 5660563 h 6852574"/>
              <a:gd name="connsiteX770" fmla="*/ 6324661 w 10444343"/>
              <a:gd name="connsiteY770" fmla="*/ 5652967 h 6852574"/>
              <a:gd name="connsiteX771" fmla="*/ 6153210 w 10444343"/>
              <a:gd name="connsiteY771" fmla="*/ 5631265 h 6852574"/>
              <a:gd name="connsiteX772" fmla="*/ 6113061 w 10444343"/>
              <a:gd name="connsiteY772" fmla="*/ 5604679 h 6852574"/>
              <a:gd name="connsiteX773" fmla="*/ 6055006 w 10444343"/>
              <a:gd name="connsiteY773" fmla="*/ 5588944 h 6852574"/>
              <a:gd name="connsiteX774" fmla="*/ 6011601 w 10444343"/>
              <a:gd name="connsiteY774" fmla="*/ 5585689 h 6852574"/>
              <a:gd name="connsiteX775" fmla="*/ 5942696 w 10444343"/>
              <a:gd name="connsiteY775" fmla="*/ 5602509 h 6852574"/>
              <a:gd name="connsiteX776" fmla="*/ 5911227 w 10444343"/>
              <a:gd name="connsiteY776" fmla="*/ 5584062 h 6852574"/>
              <a:gd name="connsiteX777" fmla="*/ 5885185 w 10444343"/>
              <a:gd name="connsiteY777" fmla="*/ 5520039 h 6852574"/>
              <a:gd name="connsiteX778" fmla="*/ 5807055 w 10444343"/>
              <a:gd name="connsiteY778" fmla="*/ 5520582 h 6852574"/>
              <a:gd name="connsiteX779" fmla="*/ 5756054 w 10444343"/>
              <a:gd name="connsiteY779" fmla="*/ 5539029 h 6852574"/>
              <a:gd name="connsiteX780" fmla="*/ 5690947 w 10444343"/>
              <a:gd name="connsiteY780" fmla="*/ 5539571 h 6852574"/>
              <a:gd name="connsiteX781" fmla="*/ 5585689 w 10444343"/>
              <a:gd name="connsiteY781" fmla="*/ 5479347 h 6852574"/>
              <a:gd name="connsiteX782" fmla="*/ 5550423 w 10444343"/>
              <a:gd name="connsiteY782" fmla="*/ 5426176 h 6852574"/>
              <a:gd name="connsiteX783" fmla="*/ 5485858 w 10444343"/>
              <a:gd name="connsiteY783" fmla="*/ 5425091 h 6852574"/>
              <a:gd name="connsiteX784" fmla="*/ 5319833 w 10444343"/>
              <a:gd name="connsiteY784" fmla="*/ 5280769 h 6852574"/>
              <a:gd name="connsiteX785" fmla="*/ 5230853 w 10444343"/>
              <a:gd name="connsiteY785" fmla="*/ 5118542 h 6852574"/>
              <a:gd name="connsiteX786" fmla="*/ 5221629 w 10444343"/>
              <a:gd name="connsiteY786" fmla="*/ 5102808 h 6852574"/>
              <a:gd name="connsiteX787" fmla="*/ 5206980 w 10444343"/>
              <a:gd name="connsiteY787" fmla="*/ 5042583 h 6852574"/>
              <a:gd name="connsiteX788" fmla="*/ 5193416 w 10444343"/>
              <a:gd name="connsiteY788" fmla="*/ 5042041 h 6852574"/>
              <a:gd name="connsiteX789" fmla="*/ 5226513 w 10444343"/>
              <a:gd name="connsiteY789" fmla="*/ 5023594 h 6852574"/>
              <a:gd name="connsiteX790" fmla="*/ 5138074 w 10444343"/>
              <a:gd name="connsiteY790" fmla="*/ 5006774 h 6852574"/>
              <a:gd name="connsiteX791" fmla="*/ 5114744 w 10444343"/>
              <a:gd name="connsiteY791" fmla="*/ 4988870 h 6852574"/>
              <a:gd name="connsiteX792" fmla="*/ 5048009 w 10444343"/>
              <a:gd name="connsiteY792" fmla="*/ 4897177 h 6852574"/>
              <a:gd name="connsiteX793" fmla="*/ 4991040 w 10444343"/>
              <a:gd name="connsiteY793" fmla="*/ 4820675 h 6852574"/>
              <a:gd name="connsiteX794" fmla="*/ 4912911 w 10444343"/>
              <a:gd name="connsiteY794" fmla="*/ 4775642 h 6852574"/>
              <a:gd name="connsiteX795" fmla="*/ 4894464 w 10444343"/>
              <a:gd name="connsiteY795" fmla="*/ 4762621 h 6852574"/>
              <a:gd name="connsiteX796" fmla="*/ 4845090 w 10444343"/>
              <a:gd name="connsiteY796" fmla="*/ 4745259 h 6852574"/>
              <a:gd name="connsiteX797" fmla="*/ 4825016 w 10444343"/>
              <a:gd name="connsiteY797" fmla="*/ 4749057 h 6852574"/>
              <a:gd name="connsiteX798" fmla="*/ 4592256 w 10444343"/>
              <a:gd name="connsiteY798" fmla="*/ 4721386 h 6852574"/>
              <a:gd name="connsiteX799" fmla="*/ 4472350 w 10444343"/>
              <a:gd name="connsiteY799" fmla="*/ 4681779 h 6852574"/>
              <a:gd name="connsiteX800" fmla="*/ 4460413 w 10444343"/>
              <a:gd name="connsiteY800" fmla="*/ 4670928 h 6852574"/>
              <a:gd name="connsiteX801" fmla="*/ 4375773 w 10444343"/>
              <a:gd name="connsiteY801" fmla="*/ 4607990 h 6852574"/>
              <a:gd name="connsiteX802" fmla="*/ 4285165 w 10444343"/>
              <a:gd name="connsiteY802" fmla="*/ 4475605 h 6852574"/>
              <a:gd name="connsiteX803" fmla="*/ 4176652 w 10444343"/>
              <a:gd name="connsiteY803" fmla="*/ 4443051 h 6852574"/>
              <a:gd name="connsiteX804" fmla="*/ 4125109 w 10444343"/>
              <a:gd name="connsiteY804" fmla="*/ 4435455 h 6852574"/>
              <a:gd name="connsiteX805" fmla="*/ 4044809 w 10444343"/>
              <a:gd name="connsiteY805" fmla="*/ 4446306 h 6852574"/>
              <a:gd name="connsiteX806" fmla="*/ 3910254 w 10444343"/>
              <a:gd name="connsiteY806" fmla="*/ 4684492 h 6852574"/>
              <a:gd name="connsiteX807" fmla="*/ 3810422 w 10444343"/>
              <a:gd name="connsiteY807" fmla="*/ 4645970 h 6852574"/>
              <a:gd name="connsiteX808" fmla="*/ 3809879 w 10444343"/>
              <a:gd name="connsiteY808" fmla="*/ 4630235 h 6852574"/>
              <a:gd name="connsiteX809" fmla="*/ 3780581 w 10444343"/>
              <a:gd name="connsiteY809" fmla="*/ 4669842 h 6852574"/>
              <a:gd name="connsiteX810" fmla="*/ 3739889 w 10444343"/>
              <a:gd name="connsiteY810" fmla="*/ 4704024 h 6852574"/>
              <a:gd name="connsiteX811" fmla="*/ 3701910 w 10444343"/>
              <a:gd name="connsiteY811" fmla="*/ 4746344 h 6852574"/>
              <a:gd name="connsiteX812" fmla="*/ 3661217 w 10444343"/>
              <a:gd name="connsiteY812" fmla="*/ 4755567 h 6852574"/>
              <a:gd name="connsiteX813" fmla="*/ 3511470 w 10444343"/>
              <a:gd name="connsiteY813" fmla="*/ 4667672 h 6852574"/>
              <a:gd name="connsiteX814" fmla="*/ 3445277 w 10444343"/>
              <a:gd name="connsiteY814" fmla="*/ 4753397 h 6852574"/>
              <a:gd name="connsiteX815" fmla="*/ 3446905 w 10444343"/>
              <a:gd name="connsiteY815" fmla="*/ 4797345 h 6852574"/>
              <a:gd name="connsiteX816" fmla="*/ 3496278 w 10444343"/>
              <a:gd name="connsiteY816" fmla="*/ 4863538 h 6852574"/>
              <a:gd name="connsiteX817" fmla="*/ 3439309 w 10444343"/>
              <a:gd name="connsiteY817" fmla="*/ 4887953 h 6852574"/>
              <a:gd name="connsiteX818" fmla="*/ 3379627 w 10444343"/>
              <a:gd name="connsiteY818" fmla="*/ 4820675 h 6852574"/>
              <a:gd name="connsiteX819" fmla="*/ 3370946 w 10444343"/>
              <a:gd name="connsiteY819" fmla="*/ 4712705 h 6852574"/>
              <a:gd name="connsiteX820" fmla="*/ 3404585 w 10444343"/>
              <a:gd name="connsiteY820" fmla="*/ 4740918 h 6852574"/>
              <a:gd name="connsiteX821" fmla="*/ 3374201 w 10444343"/>
              <a:gd name="connsiteY821" fmla="*/ 4649768 h 6852574"/>
              <a:gd name="connsiteX822" fmla="*/ 3402415 w 10444343"/>
              <a:gd name="connsiteY822" fmla="*/ 4664417 h 6852574"/>
              <a:gd name="connsiteX823" fmla="*/ 3402415 w 10444343"/>
              <a:gd name="connsiteY823" fmla="*/ 4622639 h 6852574"/>
              <a:gd name="connsiteX824" fmla="*/ 3441479 w 10444343"/>
              <a:gd name="connsiteY824" fmla="*/ 4619384 h 6852574"/>
              <a:gd name="connsiteX825" fmla="*/ 3375286 w 10444343"/>
              <a:gd name="connsiteY825" fmla="*/ 4650853 h 6852574"/>
              <a:gd name="connsiteX826" fmla="*/ 3318317 w 10444343"/>
              <a:gd name="connsiteY826" fmla="*/ 4505988 h 6852574"/>
              <a:gd name="connsiteX827" fmla="*/ 3287391 w 10444343"/>
              <a:gd name="connsiteY827" fmla="*/ 4436540 h 6852574"/>
              <a:gd name="connsiteX828" fmla="*/ 3298242 w 10444343"/>
              <a:gd name="connsiteY828" fmla="*/ 4414838 h 6852574"/>
              <a:gd name="connsiteX829" fmla="*/ 3291732 w 10444343"/>
              <a:gd name="connsiteY829" fmla="*/ 4411040 h 6852574"/>
              <a:gd name="connsiteX830" fmla="*/ 3242358 w 10444343"/>
              <a:gd name="connsiteY830" fmla="*/ 4454987 h 6852574"/>
              <a:gd name="connsiteX831" fmla="*/ 3206549 w 10444343"/>
              <a:gd name="connsiteY831" fmla="*/ 4414295 h 6852574"/>
              <a:gd name="connsiteX832" fmla="*/ 3130048 w 10444343"/>
              <a:gd name="connsiteY832" fmla="*/ 4392050 h 6852574"/>
              <a:gd name="connsiteX833" fmla="*/ 3121909 w 10444343"/>
              <a:gd name="connsiteY833" fmla="*/ 4427317 h 6852574"/>
              <a:gd name="connsiteX834" fmla="*/ 3114856 w 10444343"/>
              <a:gd name="connsiteY834" fmla="*/ 4427859 h 6852574"/>
              <a:gd name="connsiteX835" fmla="*/ 3086100 w 10444343"/>
              <a:gd name="connsiteY835" fmla="*/ 4412668 h 6852574"/>
              <a:gd name="connsiteX836" fmla="*/ 2959140 w 10444343"/>
              <a:gd name="connsiteY836" fmla="*/ 4403986 h 6852574"/>
              <a:gd name="connsiteX837" fmla="*/ 2922246 w 10444343"/>
              <a:gd name="connsiteY837" fmla="*/ 4386082 h 6852574"/>
              <a:gd name="connsiteX838" fmla="*/ 2888065 w 10444343"/>
              <a:gd name="connsiteY838" fmla="*/ 4381199 h 6852574"/>
              <a:gd name="connsiteX839" fmla="*/ 2816989 w 10444343"/>
              <a:gd name="connsiteY839" fmla="*/ 4393678 h 6852574"/>
              <a:gd name="connsiteX840" fmla="*/ 2813191 w 10444343"/>
              <a:gd name="connsiteY840" fmla="*/ 4410497 h 6852574"/>
              <a:gd name="connsiteX841" fmla="*/ 2803425 w 10444343"/>
              <a:gd name="connsiteY841" fmla="*/ 4440338 h 6852574"/>
              <a:gd name="connsiteX842" fmla="*/ 2774126 w 10444343"/>
              <a:gd name="connsiteY842" fmla="*/ 4429487 h 6852574"/>
              <a:gd name="connsiteX843" fmla="*/ 2714444 w 10444343"/>
              <a:gd name="connsiteY843" fmla="*/ 4387710 h 6852574"/>
              <a:gd name="connsiteX844" fmla="*/ 2772499 w 10444343"/>
              <a:gd name="connsiteY844" fmla="*/ 4372518 h 6852574"/>
              <a:gd name="connsiteX845" fmla="*/ 2626006 w 10444343"/>
              <a:gd name="connsiteY845" fmla="*/ 4327485 h 6852574"/>
              <a:gd name="connsiteX846" fmla="*/ 2539739 w 10444343"/>
              <a:gd name="connsiteY846" fmla="*/ 4293304 h 6852574"/>
              <a:gd name="connsiteX847" fmla="*/ 2533228 w 10444343"/>
              <a:gd name="connsiteY847" fmla="*/ 4303612 h 6852574"/>
              <a:gd name="connsiteX848" fmla="*/ 2614070 w 10444343"/>
              <a:gd name="connsiteY848" fmla="*/ 4468009 h 6852574"/>
              <a:gd name="connsiteX849" fmla="*/ 2485483 w 10444343"/>
              <a:gd name="connsiteY849" fmla="*/ 4538542 h 6852574"/>
              <a:gd name="connsiteX850" fmla="*/ 2421460 w 10444343"/>
              <a:gd name="connsiteY850" fmla="*/ 4489711 h 6852574"/>
              <a:gd name="connsiteX851" fmla="*/ 2425258 w 10444343"/>
              <a:gd name="connsiteY851" fmla="*/ 4481573 h 6852574"/>
              <a:gd name="connsiteX852" fmla="*/ 2546792 w 10444343"/>
              <a:gd name="connsiteY852" fmla="*/ 4481573 h 6852574"/>
              <a:gd name="connsiteX853" fmla="*/ 2526175 w 10444343"/>
              <a:gd name="connsiteY853" fmla="*/ 4417008 h 6852574"/>
              <a:gd name="connsiteX854" fmla="*/ 2516951 w 10444343"/>
              <a:gd name="connsiteY854" fmla="*/ 4347017 h 6852574"/>
              <a:gd name="connsiteX855" fmla="*/ 2528888 w 10444343"/>
              <a:gd name="connsiteY855" fmla="*/ 4342677 h 6852574"/>
              <a:gd name="connsiteX856" fmla="*/ 2470833 w 10444343"/>
              <a:gd name="connsiteY856" fmla="*/ 4280282 h 6852574"/>
              <a:gd name="connsiteX857" fmla="*/ 2341703 w 10444343"/>
              <a:gd name="connsiteY857" fmla="*/ 4308495 h 6852574"/>
              <a:gd name="connsiteX858" fmla="*/ 2323256 w 10444343"/>
              <a:gd name="connsiteY858" fmla="*/ 4300357 h 6852574"/>
              <a:gd name="connsiteX859" fmla="*/ 2067166 w 10444343"/>
              <a:gd name="connsiteY859" fmla="*/ 4180450 h 6852574"/>
              <a:gd name="connsiteX860" fmla="*/ 2043293 w 10444343"/>
              <a:gd name="connsiteY860" fmla="*/ 4150067 h 6852574"/>
              <a:gd name="connsiteX861" fmla="*/ 1945632 w 10444343"/>
              <a:gd name="connsiteY861" fmla="*/ 4101778 h 6852574"/>
              <a:gd name="connsiteX862" fmla="*/ 1945089 w 10444343"/>
              <a:gd name="connsiteY862" fmla="*/ 4080619 h 6852574"/>
              <a:gd name="connsiteX863" fmla="*/ 1922302 w 10444343"/>
              <a:gd name="connsiteY863" fmla="*/ 4032873 h 6852574"/>
              <a:gd name="connsiteX864" fmla="*/ 1768756 w 10444343"/>
              <a:gd name="connsiteY864" fmla="*/ 3937925 h 6852574"/>
              <a:gd name="connsiteX865" fmla="*/ 1579402 w 10444343"/>
              <a:gd name="connsiteY865" fmla="*/ 3855455 h 6852574"/>
              <a:gd name="connsiteX866" fmla="*/ 1392218 w 10444343"/>
              <a:gd name="connsiteY866" fmla="*/ 3801741 h 6852574"/>
              <a:gd name="connsiteX867" fmla="*/ 1314088 w 10444343"/>
              <a:gd name="connsiteY867" fmla="*/ 3787092 h 6852574"/>
              <a:gd name="connsiteX868" fmla="*/ 1214257 w 10444343"/>
              <a:gd name="connsiteY868" fmla="*/ 3816933 h 6852574"/>
              <a:gd name="connsiteX869" fmla="*/ 1166511 w 10444343"/>
              <a:gd name="connsiteY869" fmla="*/ 3818018 h 6852574"/>
              <a:gd name="connsiteX870" fmla="*/ 1197437 w 10444343"/>
              <a:gd name="connsiteY870" fmla="*/ 3878785 h 6852574"/>
              <a:gd name="connsiteX871" fmla="*/ 1258747 w 10444343"/>
              <a:gd name="connsiteY871" fmla="*/ 3903200 h 6852574"/>
              <a:gd name="connsiteX872" fmla="*/ 1291843 w 10444343"/>
              <a:gd name="connsiteY872" fmla="*/ 3874987 h 6852574"/>
              <a:gd name="connsiteX873" fmla="*/ 1348812 w 10444343"/>
              <a:gd name="connsiteY873" fmla="*/ 3927073 h 6852574"/>
              <a:gd name="connsiteX874" fmla="*/ 1365089 w 10444343"/>
              <a:gd name="connsiteY874" fmla="*/ 3929243 h 6852574"/>
              <a:gd name="connsiteX875" fmla="*/ 1429112 w 10444343"/>
              <a:gd name="connsiteY875" fmla="*/ 3922190 h 6852574"/>
              <a:gd name="connsiteX876" fmla="*/ 1460580 w 10444343"/>
              <a:gd name="connsiteY876" fmla="*/ 3906456 h 6852574"/>
              <a:gd name="connsiteX877" fmla="*/ 1466006 w 10444343"/>
              <a:gd name="connsiteY877" fmla="*/ 3926531 h 6852574"/>
              <a:gd name="connsiteX878" fmla="*/ 1543593 w 10444343"/>
              <a:gd name="connsiteY878" fmla="*/ 3929786 h 6852574"/>
              <a:gd name="connsiteX879" fmla="*/ 1556614 w 10444343"/>
              <a:gd name="connsiteY879" fmla="*/ 3904828 h 6852574"/>
              <a:gd name="connsiteX880" fmla="*/ 1638541 w 10444343"/>
              <a:gd name="connsiteY880" fmla="*/ 4037214 h 6852574"/>
              <a:gd name="connsiteX881" fmla="*/ 1561497 w 10444343"/>
              <a:gd name="connsiteY881" fmla="*/ 3975904 h 6852574"/>
              <a:gd name="connsiteX882" fmla="*/ 1550646 w 10444343"/>
              <a:gd name="connsiteY882" fmla="*/ 3988925 h 6852574"/>
              <a:gd name="connsiteX883" fmla="*/ 1646680 w 10444343"/>
              <a:gd name="connsiteY883" fmla="*/ 4068682 h 6852574"/>
              <a:gd name="connsiteX884" fmla="*/ 1756277 w 10444343"/>
              <a:gd name="connsiteY884" fmla="*/ 4122939 h 6852574"/>
              <a:gd name="connsiteX885" fmla="*/ 1896259 w 10444343"/>
              <a:gd name="connsiteY885" fmla="*/ 4154950 h 6852574"/>
              <a:gd name="connsiteX886" fmla="*/ 1876726 w 10444343"/>
              <a:gd name="connsiteY886" fmla="*/ 4115343 h 6852574"/>
              <a:gd name="connsiteX887" fmla="*/ 1940206 w 10444343"/>
              <a:gd name="connsiteY887" fmla="*/ 4148439 h 6852574"/>
              <a:gd name="connsiteX888" fmla="*/ 2053602 w 10444343"/>
              <a:gd name="connsiteY888" fmla="*/ 4240132 h 6852574"/>
              <a:gd name="connsiteX889" fmla="*/ 2091582 w 10444343"/>
              <a:gd name="connsiteY889" fmla="*/ 4276484 h 6852574"/>
              <a:gd name="connsiteX890" fmla="*/ 2253265 w 10444343"/>
              <a:gd name="connsiteY890" fmla="*/ 4414295 h 6852574"/>
              <a:gd name="connsiteX891" fmla="*/ 2304266 w 10444343"/>
              <a:gd name="connsiteY891" fmla="*/ 4481030 h 6852574"/>
              <a:gd name="connsiteX892" fmla="*/ 2312947 w 10444343"/>
              <a:gd name="connsiteY892" fmla="*/ 4508159 h 6852574"/>
              <a:gd name="connsiteX893" fmla="*/ 2334107 w 10444343"/>
              <a:gd name="connsiteY893" fmla="*/ 4547766 h 6852574"/>
              <a:gd name="connsiteX894" fmla="*/ 2389449 w 10444343"/>
              <a:gd name="connsiteY894" fmla="*/ 4596054 h 6852574"/>
              <a:gd name="connsiteX895" fmla="*/ 2413864 w 10444343"/>
              <a:gd name="connsiteY895" fmla="*/ 4661162 h 6852574"/>
              <a:gd name="connsiteX896" fmla="*/ 2398673 w 10444343"/>
              <a:gd name="connsiteY896" fmla="*/ 4711620 h 6852574"/>
              <a:gd name="connsiteX897" fmla="*/ 2310235 w 10444343"/>
              <a:gd name="connsiteY897" fmla="*/ 4719216 h 6852574"/>
              <a:gd name="connsiteX898" fmla="*/ 2178392 w 10444343"/>
              <a:gd name="connsiteY898" fmla="*/ 4685577 h 6852574"/>
              <a:gd name="connsiteX899" fmla="*/ 2192498 w 10444343"/>
              <a:gd name="connsiteY899" fmla="*/ 4728982 h 6852574"/>
              <a:gd name="connsiteX900" fmla="*/ 2133902 w 10444343"/>
              <a:gd name="connsiteY900" fmla="*/ 4728982 h 6852574"/>
              <a:gd name="connsiteX901" fmla="*/ 2009112 w 10444343"/>
              <a:gd name="connsiteY901" fmla="*/ 4725726 h 6852574"/>
              <a:gd name="connsiteX902" fmla="*/ 1915791 w 10444343"/>
              <a:gd name="connsiteY902" fmla="*/ 4718131 h 6852574"/>
              <a:gd name="connsiteX903" fmla="*/ 1772012 w 10444343"/>
              <a:gd name="connsiteY903" fmla="*/ 4731695 h 6852574"/>
              <a:gd name="connsiteX904" fmla="*/ 1709074 w 10444343"/>
              <a:gd name="connsiteY904" fmla="*/ 4718131 h 6852574"/>
              <a:gd name="connsiteX905" fmla="*/ 1667297 w 10444343"/>
              <a:gd name="connsiteY905" fmla="*/ 4724099 h 6852574"/>
              <a:gd name="connsiteX906" fmla="*/ 1639626 w 10444343"/>
              <a:gd name="connsiteY906" fmla="*/ 4726812 h 6852574"/>
              <a:gd name="connsiteX907" fmla="*/ 1539252 w 10444343"/>
              <a:gd name="connsiteY907" fmla="*/ 4724642 h 6852574"/>
              <a:gd name="connsiteX908" fmla="*/ 1443761 w 10444343"/>
              <a:gd name="connsiteY908" fmla="*/ 4602565 h 6852574"/>
              <a:gd name="connsiteX909" fmla="*/ 1426942 w 10444343"/>
              <a:gd name="connsiteY909" fmla="*/ 4590628 h 6852574"/>
              <a:gd name="connsiteX910" fmla="*/ 1340131 w 10444343"/>
              <a:gd name="connsiteY910" fmla="*/ 4519552 h 6852574"/>
              <a:gd name="connsiteX911" fmla="*/ 1482826 w 10444343"/>
              <a:gd name="connsiteY911" fmla="*/ 4496222 h 6852574"/>
              <a:gd name="connsiteX912" fmla="*/ 1552816 w 10444343"/>
              <a:gd name="connsiteY912" fmla="*/ 4569468 h 6852574"/>
              <a:gd name="connsiteX913" fmla="*/ 1595136 w 10444343"/>
              <a:gd name="connsiteY913" fmla="*/ 4629693 h 6852574"/>
              <a:gd name="connsiteX914" fmla="*/ 1663499 w 10444343"/>
              <a:gd name="connsiteY914" fmla="*/ 4617756 h 6852574"/>
              <a:gd name="connsiteX915" fmla="*/ 1737288 w 10444343"/>
              <a:gd name="connsiteY915" fmla="*/ 4644885 h 6852574"/>
              <a:gd name="connsiteX916" fmla="*/ 1785033 w 10444343"/>
              <a:gd name="connsiteY916" fmla="*/ 4673640 h 6852574"/>
              <a:gd name="connsiteX917" fmla="*/ 1847428 w 10444343"/>
              <a:gd name="connsiteY917" fmla="*/ 4668215 h 6852574"/>
              <a:gd name="connsiteX918" fmla="*/ 1889205 w 10444343"/>
              <a:gd name="connsiteY918" fmla="*/ 4657906 h 6852574"/>
              <a:gd name="connsiteX919" fmla="*/ 2015623 w 10444343"/>
              <a:gd name="connsiteY919" fmla="*/ 4645427 h 6852574"/>
              <a:gd name="connsiteX920" fmla="*/ 2015080 w 10444343"/>
              <a:gd name="connsiteY920" fmla="*/ 4543968 h 6852574"/>
              <a:gd name="connsiteX921" fmla="*/ 1951058 w 10444343"/>
              <a:gd name="connsiteY921" fmla="*/ 4445221 h 6852574"/>
              <a:gd name="connsiteX922" fmla="*/ 1906567 w 10444343"/>
              <a:gd name="connsiteY922" fmla="*/ 4365465 h 6852574"/>
              <a:gd name="connsiteX923" fmla="*/ 1866960 w 10444343"/>
              <a:gd name="connsiteY923" fmla="*/ 4290048 h 6852574"/>
              <a:gd name="connsiteX924" fmla="*/ 1781778 w 10444343"/>
              <a:gd name="connsiteY924" fmla="*/ 4239047 h 6852574"/>
              <a:gd name="connsiteX925" fmla="*/ 1763873 w 10444343"/>
              <a:gd name="connsiteY925" fmla="*/ 4240675 h 6852574"/>
              <a:gd name="connsiteX926" fmla="*/ 1690085 w 10444343"/>
              <a:gd name="connsiteY926" fmla="*/ 4173940 h 6852574"/>
              <a:gd name="connsiteX927" fmla="*/ 1401984 w 10444343"/>
              <a:gd name="connsiteY927" fmla="*/ 4033416 h 6852574"/>
              <a:gd name="connsiteX928" fmla="*/ 1237044 w 10444343"/>
              <a:gd name="connsiteY928" fmla="*/ 3990011 h 6852574"/>
              <a:gd name="connsiteX929" fmla="*/ 1051488 w 10444343"/>
              <a:gd name="connsiteY929" fmla="*/ 3994894 h 6852574"/>
              <a:gd name="connsiteX930" fmla="*/ 1025445 w 10444343"/>
              <a:gd name="connsiteY930" fmla="*/ 3990011 h 6852574"/>
              <a:gd name="connsiteX931" fmla="*/ 999944 w 10444343"/>
              <a:gd name="connsiteY931" fmla="*/ 4005202 h 6852574"/>
              <a:gd name="connsiteX932" fmla="*/ 1049860 w 10444343"/>
              <a:gd name="connsiteY932" fmla="*/ 4022564 h 6852574"/>
              <a:gd name="connsiteX933" fmla="*/ 951656 w 10444343"/>
              <a:gd name="connsiteY933" fmla="*/ 4027990 h 6852574"/>
              <a:gd name="connsiteX934" fmla="*/ 954369 w 10444343"/>
              <a:gd name="connsiteY934" fmla="*/ 4073565 h 6852574"/>
              <a:gd name="connsiteX935" fmla="*/ 925070 w 10444343"/>
              <a:gd name="connsiteY935" fmla="*/ 4068140 h 6852574"/>
              <a:gd name="connsiteX936" fmla="*/ 893602 w 10444343"/>
              <a:gd name="connsiteY936" fmla="*/ 4068140 h 6852574"/>
              <a:gd name="connsiteX937" fmla="*/ 855622 w 10444343"/>
              <a:gd name="connsiteY937" fmla="*/ 4179908 h 6852574"/>
              <a:gd name="connsiteX938" fmla="*/ 877325 w 10444343"/>
              <a:gd name="connsiteY938" fmla="*/ 4257494 h 6852574"/>
              <a:gd name="connsiteX939" fmla="*/ 896315 w 10444343"/>
              <a:gd name="connsiteY939" fmla="*/ 4279740 h 6852574"/>
              <a:gd name="connsiteX940" fmla="*/ 905538 w 10444343"/>
              <a:gd name="connsiteY940" fmla="*/ 4345932 h 6852574"/>
              <a:gd name="connsiteX941" fmla="*/ 967933 w 10444343"/>
              <a:gd name="connsiteY941" fmla="*/ 4394763 h 6852574"/>
              <a:gd name="connsiteX942" fmla="*/ 993976 w 10444343"/>
              <a:gd name="connsiteY942" fmla="*/ 4403986 h 6852574"/>
              <a:gd name="connsiteX943" fmla="*/ 1105202 w 10444343"/>
              <a:gd name="connsiteY943" fmla="*/ 4392593 h 6852574"/>
              <a:gd name="connsiteX944" fmla="*/ 1143181 w 10444343"/>
              <a:gd name="connsiteY944" fmla="*/ 4411582 h 6852574"/>
              <a:gd name="connsiteX945" fmla="*/ 1140468 w 10444343"/>
              <a:gd name="connsiteY945" fmla="*/ 4459870 h 6852574"/>
              <a:gd name="connsiteX946" fmla="*/ 1095435 w 10444343"/>
              <a:gd name="connsiteY946" fmla="*/ 4517925 h 6852574"/>
              <a:gd name="connsiteX947" fmla="*/ 1041722 w 10444343"/>
              <a:gd name="connsiteY947" fmla="*/ 4526063 h 6852574"/>
              <a:gd name="connsiteX948" fmla="*/ 1005370 w 10444343"/>
              <a:gd name="connsiteY948" fmla="*/ 4515212 h 6852574"/>
              <a:gd name="connsiteX949" fmla="*/ 957082 w 10444343"/>
              <a:gd name="connsiteY949" fmla="*/ 4503275 h 6852574"/>
              <a:gd name="connsiteX950" fmla="*/ 970103 w 10444343"/>
              <a:gd name="connsiteY950" fmla="*/ 4451189 h 6852574"/>
              <a:gd name="connsiteX951" fmla="*/ 806792 w 10444343"/>
              <a:gd name="connsiteY951" fmla="*/ 4256952 h 6852574"/>
              <a:gd name="connsiteX952" fmla="*/ 791057 w 10444343"/>
              <a:gd name="connsiteY952" fmla="*/ 4281910 h 6852574"/>
              <a:gd name="connsiteX953" fmla="*/ 697736 w 10444343"/>
              <a:gd name="connsiteY953" fmla="*/ 4230366 h 6852574"/>
              <a:gd name="connsiteX954" fmla="*/ 716726 w 10444343"/>
              <a:gd name="connsiteY954" fmla="*/ 4107747 h 6852574"/>
              <a:gd name="connsiteX955" fmla="*/ 719439 w 10444343"/>
              <a:gd name="connsiteY955" fmla="*/ 4100151 h 6852574"/>
              <a:gd name="connsiteX956" fmla="*/ 761216 w 10444343"/>
              <a:gd name="connsiteY956" fmla="*/ 3996521 h 6852574"/>
              <a:gd name="connsiteX957" fmla="*/ 763387 w 10444343"/>
              <a:gd name="connsiteY957" fmla="*/ 3968850 h 6852574"/>
              <a:gd name="connsiteX958" fmla="*/ 730290 w 10444343"/>
              <a:gd name="connsiteY958" fmla="*/ 3972106 h 6852574"/>
              <a:gd name="connsiteX959" fmla="*/ 730290 w 10444343"/>
              <a:gd name="connsiteY959" fmla="*/ 3911881 h 6852574"/>
              <a:gd name="connsiteX960" fmla="*/ 666268 w 10444343"/>
              <a:gd name="connsiteY960" fmla="*/ 3840806 h 6852574"/>
              <a:gd name="connsiteX961" fmla="*/ 646735 w 10444343"/>
              <a:gd name="connsiteY961" fmla="*/ 3798486 h 6852574"/>
              <a:gd name="connsiteX962" fmla="*/ 660300 w 10444343"/>
              <a:gd name="connsiteY962" fmla="*/ 3792517 h 6852574"/>
              <a:gd name="connsiteX963" fmla="*/ 686343 w 10444343"/>
              <a:gd name="connsiteY963" fmla="*/ 3831582 h 6852574"/>
              <a:gd name="connsiteX964" fmla="*/ 686343 w 10444343"/>
              <a:gd name="connsiteY964" fmla="*/ 3782209 h 6852574"/>
              <a:gd name="connsiteX965" fmla="*/ 648906 w 10444343"/>
              <a:gd name="connsiteY965" fmla="*/ 3778411 h 6852574"/>
              <a:gd name="connsiteX966" fmla="*/ 706960 w 10444343"/>
              <a:gd name="connsiteY966" fmla="*/ 3791975 h 6852574"/>
              <a:gd name="connsiteX967" fmla="*/ 638054 w 10444343"/>
              <a:gd name="connsiteY967" fmla="*/ 3616184 h 6852574"/>
              <a:gd name="connsiteX968" fmla="*/ 687970 w 10444343"/>
              <a:gd name="connsiteY968" fmla="*/ 3611301 h 6852574"/>
              <a:gd name="connsiteX969" fmla="*/ 752535 w 10444343"/>
              <a:gd name="connsiteY969" fmla="*/ 3683462 h 6852574"/>
              <a:gd name="connsiteX970" fmla="*/ 744397 w 10444343"/>
              <a:gd name="connsiteY970" fmla="*/ 3690516 h 6852574"/>
              <a:gd name="connsiteX971" fmla="*/ 795398 w 10444343"/>
              <a:gd name="connsiteY971" fmla="*/ 3690516 h 6852574"/>
              <a:gd name="connsiteX972" fmla="*/ 745482 w 10444343"/>
              <a:gd name="connsiteY972" fmla="*/ 3727953 h 6852574"/>
              <a:gd name="connsiteX973" fmla="*/ 781291 w 10444343"/>
              <a:gd name="connsiteY973" fmla="*/ 3780039 h 6852574"/>
              <a:gd name="connsiteX974" fmla="*/ 793228 w 10444343"/>
              <a:gd name="connsiteY974" fmla="*/ 3796858 h 6852574"/>
              <a:gd name="connsiteX975" fmla="*/ 893602 w 10444343"/>
              <a:gd name="connsiteY975" fmla="*/ 3877157 h 6852574"/>
              <a:gd name="connsiteX976" fmla="*/ 962507 w 10444343"/>
              <a:gd name="connsiteY976" fmla="*/ 3750198 h 6852574"/>
              <a:gd name="connsiteX977" fmla="*/ 1048775 w 10444343"/>
              <a:gd name="connsiteY977" fmla="*/ 3713303 h 6852574"/>
              <a:gd name="connsiteX978" fmla="*/ 1048232 w 10444343"/>
              <a:gd name="connsiteY978" fmla="*/ 3688346 h 6852574"/>
              <a:gd name="connsiteX979" fmla="*/ 944060 w 10444343"/>
              <a:gd name="connsiteY979" fmla="*/ 3679664 h 6852574"/>
              <a:gd name="connsiteX980" fmla="*/ 935922 w 10444343"/>
              <a:gd name="connsiteY980" fmla="*/ 3603705 h 6852574"/>
              <a:gd name="connsiteX981" fmla="*/ 1023817 w 10444343"/>
              <a:gd name="connsiteY981" fmla="*/ 3589599 h 6852574"/>
              <a:gd name="connsiteX982" fmla="*/ 1025987 w 10444343"/>
              <a:gd name="connsiteY982" fmla="*/ 3576035 h 6852574"/>
              <a:gd name="connsiteX983" fmla="*/ 1047690 w 10444343"/>
              <a:gd name="connsiteY983" fmla="*/ 3619982 h 6852574"/>
              <a:gd name="connsiteX984" fmla="*/ 1088925 w 10444343"/>
              <a:gd name="connsiteY984" fmla="*/ 3566269 h 6852574"/>
              <a:gd name="connsiteX985" fmla="*/ 1053115 w 10444343"/>
              <a:gd name="connsiteY985" fmla="*/ 3566269 h 6852574"/>
              <a:gd name="connsiteX986" fmla="*/ 1094893 w 10444343"/>
              <a:gd name="connsiteY986" fmla="*/ 3499533 h 6852574"/>
              <a:gd name="connsiteX987" fmla="*/ 1112255 w 10444343"/>
              <a:gd name="connsiteY987" fmla="*/ 3525034 h 6852574"/>
              <a:gd name="connsiteX988" fmla="*/ 1205033 w 10444343"/>
              <a:gd name="connsiteY988" fmla="*/ 3512012 h 6852574"/>
              <a:gd name="connsiteX989" fmla="*/ 1312461 w 10444343"/>
              <a:gd name="connsiteY989" fmla="*/ 3481629 h 6852574"/>
              <a:gd name="connsiteX990" fmla="*/ 1343929 w 10444343"/>
              <a:gd name="connsiteY990" fmla="*/ 3567354 h 6852574"/>
              <a:gd name="connsiteX991" fmla="*/ 1390047 w 10444343"/>
              <a:gd name="connsiteY991" fmla="*/ 3549449 h 6852574"/>
              <a:gd name="connsiteX992" fmla="*/ 1385164 w 10444343"/>
              <a:gd name="connsiteY992" fmla="*/ 3589599 h 6852574"/>
              <a:gd name="connsiteX993" fmla="*/ 1371058 w 10444343"/>
              <a:gd name="connsiteY993" fmla="*/ 3601535 h 6852574"/>
              <a:gd name="connsiteX994" fmla="*/ 1333621 w 10444343"/>
              <a:gd name="connsiteY994" fmla="*/ 3588514 h 6852574"/>
              <a:gd name="connsiteX995" fmla="*/ 1290216 w 10444343"/>
              <a:gd name="connsiteY995" fmla="*/ 3549992 h 6852574"/>
              <a:gd name="connsiteX996" fmla="*/ 1275566 w 10444343"/>
              <a:gd name="connsiteY996" fmla="*/ 3563013 h 6852574"/>
              <a:gd name="connsiteX997" fmla="*/ 1324940 w 10444343"/>
              <a:gd name="connsiteY997" fmla="*/ 3624323 h 6852574"/>
              <a:gd name="connsiteX998" fmla="*/ 1291843 w 10444343"/>
              <a:gd name="connsiteY998" fmla="*/ 3627036 h 6852574"/>
              <a:gd name="connsiteX999" fmla="*/ 1148064 w 10444343"/>
              <a:gd name="connsiteY999" fmla="*/ 3631919 h 6852574"/>
              <a:gd name="connsiteX1000" fmla="*/ 1170309 w 10444343"/>
              <a:gd name="connsiteY1000" fmla="*/ 3678579 h 6852574"/>
              <a:gd name="connsiteX1001" fmla="*/ 1090010 w 10444343"/>
              <a:gd name="connsiteY1001" fmla="*/ 3662302 h 6852574"/>
              <a:gd name="connsiteX1002" fmla="*/ 1120936 w 10444343"/>
              <a:gd name="connsiteY1002" fmla="*/ 3699739 h 6852574"/>
              <a:gd name="connsiteX1003" fmla="*/ 1167054 w 10444343"/>
              <a:gd name="connsiteY1003" fmla="*/ 3699739 h 6852574"/>
              <a:gd name="connsiteX1004" fmla="*/ 1143181 w 10444343"/>
              <a:gd name="connsiteY1004" fmla="*/ 3757794 h 6852574"/>
              <a:gd name="connsiteX1005" fmla="*/ 1162171 w 10444343"/>
              <a:gd name="connsiteY1005" fmla="*/ 3761049 h 6852574"/>
              <a:gd name="connsiteX1006" fmla="*/ 1275024 w 10444343"/>
              <a:gd name="connsiteY1006" fmla="*/ 3725782 h 6852574"/>
              <a:gd name="connsiteX1007" fmla="*/ 1291843 w 10444343"/>
              <a:gd name="connsiteY1007" fmla="*/ 3726867 h 6852574"/>
              <a:gd name="connsiteX1008" fmla="*/ 1264715 w 10444343"/>
              <a:gd name="connsiteY1008" fmla="*/ 3759964 h 6852574"/>
              <a:gd name="connsiteX1009" fmla="*/ 1272311 w 10444343"/>
              <a:gd name="connsiteY1009" fmla="*/ 3768102 h 6852574"/>
              <a:gd name="connsiteX1010" fmla="*/ 1339589 w 10444343"/>
              <a:gd name="connsiteY1010" fmla="*/ 3707878 h 6852574"/>
              <a:gd name="connsiteX1011" fmla="*/ 1282620 w 10444343"/>
              <a:gd name="connsiteY1011" fmla="*/ 3703537 h 6852574"/>
              <a:gd name="connsiteX1012" fmla="*/ 1279907 w 10444343"/>
              <a:gd name="connsiteY1012" fmla="*/ 3692686 h 6852574"/>
              <a:gd name="connsiteX1013" fmla="*/ 1344472 w 10444343"/>
              <a:gd name="connsiteY1013" fmla="*/ 3625951 h 6852574"/>
              <a:gd name="connsiteX1014" fmla="*/ 1367802 w 10444343"/>
              <a:gd name="connsiteY1014" fmla="*/ 3631919 h 6852574"/>
              <a:gd name="connsiteX1015" fmla="*/ 1431825 w 10444343"/>
              <a:gd name="connsiteY1015" fmla="*/ 3650909 h 6852574"/>
              <a:gd name="connsiteX1016" fmla="*/ 1508869 w 10444343"/>
              <a:gd name="connsiteY1016" fmla="*/ 3636802 h 6852574"/>
              <a:gd name="connsiteX1017" fmla="*/ 1460038 w 10444343"/>
              <a:gd name="connsiteY1017" fmla="*/ 3468607 h 6852574"/>
              <a:gd name="connsiteX1018" fmla="*/ 1512666 w 10444343"/>
              <a:gd name="connsiteY1018" fmla="*/ 3490310 h 6852574"/>
              <a:gd name="connsiteX1019" fmla="*/ 1517550 w 10444343"/>
              <a:gd name="connsiteY1019" fmla="*/ 3572779 h 6852574"/>
              <a:gd name="connsiteX1020" fmla="*/ 1527858 w 10444343"/>
              <a:gd name="connsiteY1020" fmla="*/ 3579833 h 6852574"/>
              <a:gd name="connsiteX1021" fmla="*/ 1703649 w 10444343"/>
              <a:gd name="connsiteY1021" fmla="*/ 3590684 h 6852574"/>
              <a:gd name="connsiteX1022" fmla="*/ 1634743 w 10444343"/>
              <a:gd name="connsiteY1022" fmla="*/ 3506044 h 6852574"/>
              <a:gd name="connsiteX1023" fmla="*/ 1615754 w 10444343"/>
              <a:gd name="connsiteY1023" fmla="*/ 3384510 h 6852574"/>
              <a:gd name="connsiteX1024" fmla="*/ 1570178 w 10444343"/>
              <a:gd name="connsiteY1024" fmla="*/ 3389936 h 6852574"/>
              <a:gd name="connsiteX1025" fmla="*/ 1566923 w 10444343"/>
              <a:gd name="connsiteY1025" fmla="*/ 3377456 h 6852574"/>
              <a:gd name="connsiteX1026" fmla="*/ 1608158 w 10444343"/>
              <a:gd name="connsiteY1026" fmla="*/ 3340562 h 6852574"/>
              <a:gd name="connsiteX1027" fmla="*/ 1537624 w 10444343"/>
              <a:gd name="connsiteY1027" fmla="*/ 3354126 h 6852574"/>
              <a:gd name="connsiteX1028" fmla="*/ 1604360 w 10444343"/>
              <a:gd name="connsiteY1028" fmla="*/ 3202751 h 6852574"/>
              <a:gd name="connsiteX1029" fmla="*/ 1632030 w 10444343"/>
              <a:gd name="connsiteY1029" fmla="*/ 3150665 h 6852574"/>
              <a:gd name="connsiteX1030" fmla="*/ 1673265 w 10444343"/>
              <a:gd name="connsiteY1030" fmla="*/ 3090441 h 6852574"/>
              <a:gd name="connsiteX1031" fmla="*/ 1704734 w 10444343"/>
              <a:gd name="connsiteY1031" fmla="*/ 3004716 h 6852574"/>
              <a:gd name="connsiteX1032" fmla="*/ 1773639 w 10444343"/>
              <a:gd name="connsiteY1032" fmla="*/ 2894575 h 6852574"/>
              <a:gd name="connsiteX1033" fmla="*/ 1882695 w 10444343"/>
              <a:gd name="connsiteY1033" fmla="*/ 2861479 h 6852574"/>
              <a:gd name="connsiteX1034" fmla="*/ 1878354 w 10444343"/>
              <a:gd name="connsiteY1034" fmla="*/ 2848457 h 6852574"/>
              <a:gd name="connsiteX1035" fmla="*/ 1837119 w 10444343"/>
              <a:gd name="connsiteY1035" fmla="*/ 2851713 h 6852574"/>
              <a:gd name="connsiteX1036" fmla="*/ 1882152 w 10444343"/>
              <a:gd name="connsiteY1036" fmla="*/ 2788775 h 6852574"/>
              <a:gd name="connsiteX1037" fmla="*/ 1852854 w 10444343"/>
              <a:gd name="connsiteY1037" fmla="*/ 2777924 h 6852574"/>
              <a:gd name="connsiteX1038" fmla="*/ 1845258 w 10444343"/>
              <a:gd name="connsiteY1038" fmla="*/ 2731806 h 6852574"/>
              <a:gd name="connsiteX1039" fmla="*/ 1842545 w 10444343"/>
              <a:gd name="connsiteY1039" fmla="*/ 2734519 h 6852574"/>
              <a:gd name="connsiteX1040" fmla="*/ 4055118 w 10444343"/>
              <a:gd name="connsiteY1040" fmla="*/ 3454501 h 6852574"/>
              <a:gd name="connsiteX1041" fmla="*/ 4004117 w 10444343"/>
              <a:gd name="connsiteY1041" fmla="*/ 3484884 h 6852574"/>
              <a:gd name="connsiteX1042" fmla="*/ 4006287 w 10444343"/>
              <a:gd name="connsiteY1042" fmla="*/ 3503874 h 6852574"/>
              <a:gd name="connsiteX1043" fmla="*/ 3947148 w 10444343"/>
              <a:gd name="connsiteY1043" fmla="*/ 3514725 h 6852574"/>
              <a:gd name="connsiteX1044" fmla="*/ 3976989 w 10444343"/>
              <a:gd name="connsiteY1044" fmla="*/ 3468065 h 6852574"/>
              <a:gd name="connsiteX1045" fmla="*/ 3905913 w 10444343"/>
              <a:gd name="connsiteY1045" fmla="*/ 3475118 h 6852574"/>
              <a:gd name="connsiteX1046" fmla="*/ 3891807 w 10444343"/>
              <a:gd name="connsiteY1046" fmla="*/ 3447990 h 6852574"/>
              <a:gd name="connsiteX1047" fmla="*/ 3748570 w 10444343"/>
              <a:gd name="connsiteY1047" fmla="*/ 3469150 h 6852574"/>
              <a:gd name="connsiteX1048" fmla="*/ 3650366 w 10444343"/>
              <a:gd name="connsiteY1048" fmla="*/ 3630291 h 6852574"/>
              <a:gd name="connsiteX1049" fmla="*/ 3718186 w 10444343"/>
              <a:gd name="connsiteY1049" fmla="*/ 3594482 h 6852574"/>
              <a:gd name="connsiteX1050" fmla="*/ 3749655 w 10444343"/>
              <a:gd name="connsiteY1050" fmla="*/ 3590141 h 6852574"/>
              <a:gd name="connsiteX1051" fmla="*/ 3755081 w 10444343"/>
              <a:gd name="connsiteY1051" fmla="*/ 3603705 h 6852574"/>
              <a:gd name="connsiteX1052" fmla="*/ 3730123 w 10444343"/>
              <a:gd name="connsiteY1052" fmla="*/ 3620525 h 6852574"/>
              <a:gd name="connsiteX1053" fmla="*/ 3667185 w 10444343"/>
              <a:gd name="connsiteY1053" fmla="*/ 3644940 h 6852574"/>
              <a:gd name="connsiteX1054" fmla="*/ 3665558 w 10444343"/>
              <a:gd name="connsiteY1054" fmla="*/ 3752910 h 6852574"/>
              <a:gd name="connsiteX1055" fmla="*/ 3670983 w 10444343"/>
              <a:gd name="connsiteY1055" fmla="*/ 3763762 h 6852574"/>
              <a:gd name="connsiteX1056" fmla="*/ 3766474 w 10444343"/>
              <a:gd name="connsiteY1056" fmla="*/ 3741517 h 6852574"/>
              <a:gd name="connsiteX1057" fmla="*/ 3780039 w 10444343"/>
              <a:gd name="connsiteY1057" fmla="*/ 3763219 h 6852574"/>
              <a:gd name="connsiteX1058" fmla="*/ 3853285 w 10444343"/>
              <a:gd name="connsiteY1058" fmla="*/ 3682377 h 6852574"/>
              <a:gd name="connsiteX1059" fmla="*/ 3869019 w 10444343"/>
              <a:gd name="connsiteY1059" fmla="*/ 3709505 h 6852574"/>
              <a:gd name="connsiteX1060" fmla="*/ 3777868 w 10444343"/>
              <a:gd name="connsiteY1060" fmla="*/ 3778953 h 6852574"/>
              <a:gd name="connsiteX1061" fmla="*/ 3736633 w 10444343"/>
              <a:gd name="connsiteY1061" fmla="*/ 3832125 h 6852574"/>
              <a:gd name="connsiteX1062" fmla="*/ 3726867 w 10444343"/>
              <a:gd name="connsiteY1062" fmla="*/ 3893977 h 6852574"/>
              <a:gd name="connsiteX1063" fmla="*/ 3739346 w 10444343"/>
              <a:gd name="connsiteY1063" fmla="*/ 3941722 h 6852574"/>
              <a:gd name="connsiteX1064" fmla="*/ 3754538 w 10444343"/>
              <a:gd name="connsiteY1064" fmla="*/ 3958542 h 6852574"/>
              <a:gd name="connsiteX1065" fmla="*/ 3641142 w 10444343"/>
              <a:gd name="connsiteY1065" fmla="*/ 3972106 h 6852574"/>
              <a:gd name="connsiteX1066" fmla="*/ 3563013 w 10444343"/>
              <a:gd name="connsiteY1066" fmla="*/ 3976989 h 6852574"/>
              <a:gd name="connsiteX1067" fmla="*/ 3372031 w 10444343"/>
              <a:gd name="connsiteY1067" fmla="*/ 4027990 h 6852574"/>
              <a:gd name="connsiteX1068" fmla="*/ 3177793 w 10444343"/>
              <a:gd name="connsiteY1068" fmla="*/ 4027990 h 6852574"/>
              <a:gd name="connsiteX1069" fmla="*/ 3177793 w 10444343"/>
              <a:gd name="connsiteY1069" fmla="*/ 4017681 h 6852574"/>
              <a:gd name="connsiteX1070" fmla="*/ 3201666 w 10444343"/>
              <a:gd name="connsiteY1070" fmla="*/ 4000862 h 6852574"/>
              <a:gd name="connsiteX1071" fmla="*/ 3141441 w 10444343"/>
              <a:gd name="connsiteY1071" fmla="*/ 3975904 h 6852574"/>
              <a:gd name="connsiteX1072" fmla="*/ 3151750 w 10444343"/>
              <a:gd name="connsiteY1072" fmla="*/ 3933041 h 6852574"/>
              <a:gd name="connsiteX1073" fmla="*/ 3184304 w 10444343"/>
              <a:gd name="connsiteY1073" fmla="*/ 3943893 h 6852574"/>
              <a:gd name="connsiteX1074" fmla="*/ 3230422 w 10444343"/>
              <a:gd name="connsiteY1074" fmla="*/ 3885838 h 6852574"/>
              <a:gd name="connsiteX1075" fmla="*/ 3226624 w 10444343"/>
              <a:gd name="connsiteY1075" fmla="*/ 3820731 h 6852574"/>
              <a:gd name="connsiteX1076" fmla="*/ 3049748 w 10444343"/>
              <a:gd name="connsiteY1076" fmla="*/ 3953116 h 6852574"/>
              <a:gd name="connsiteX1077" fmla="*/ 3062770 w 10444343"/>
              <a:gd name="connsiteY1077" fmla="*/ 3896690 h 6852574"/>
              <a:gd name="connsiteX1078" fmla="*/ 3044865 w 10444343"/>
              <a:gd name="connsiteY1078" fmla="*/ 3893434 h 6852574"/>
              <a:gd name="connsiteX1079" fmla="*/ 2940151 w 10444343"/>
              <a:gd name="connsiteY1079" fmla="*/ 3912967 h 6852574"/>
              <a:gd name="connsiteX1080" fmla="*/ 2885894 w 10444343"/>
              <a:gd name="connsiteY1080" fmla="*/ 3908626 h 6852574"/>
              <a:gd name="connsiteX1081" fmla="*/ 2843032 w 10444343"/>
              <a:gd name="connsiteY1081" fmla="*/ 3896147 h 6852574"/>
              <a:gd name="connsiteX1082" fmla="*/ 2785520 w 10444343"/>
              <a:gd name="connsiteY1082" fmla="*/ 3898317 h 6852574"/>
              <a:gd name="connsiteX1083" fmla="*/ 2779552 w 10444343"/>
              <a:gd name="connsiteY1083" fmla="*/ 3938467 h 6852574"/>
              <a:gd name="connsiteX1084" fmla="*/ 2745370 w 10444343"/>
              <a:gd name="connsiteY1084" fmla="*/ 3840263 h 6852574"/>
              <a:gd name="connsiteX1085" fmla="*/ 2819159 w 10444343"/>
              <a:gd name="connsiteY1085" fmla="*/ 3840263 h 6852574"/>
              <a:gd name="connsiteX1086" fmla="*/ 2699253 w 10444343"/>
              <a:gd name="connsiteY1086" fmla="*/ 3858168 h 6852574"/>
              <a:gd name="connsiteX1087" fmla="*/ 2742115 w 10444343"/>
              <a:gd name="connsiteY1087" fmla="*/ 3882583 h 6852574"/>
              <a:gd name="connsiteX1088" fmla="*/ 2583686 w 10444343"/>
              <a:gd name="connsiteY1088" fmla="*/ 3941722 h 6852574"/>
              <a:gd name="connsiteX1089" fmla="*/ 2442078 w 10444343"/>
              <a:gd name="connsiteY1089" fmla="*/ 3910254 h 6852574"/>
              <a:gd name="connsiteX1090" fmla="*/ 2438822 w 10444343"/>
              <a:gd name="connsiteY1090" fmla="*/ 3927073 h 6852574"/>
              <a:gd name="connsiteX1091" fmla="*/ 2465950 w 10444343"/>
              <a:gd name="connsiteY1091" fmla="*/ 3949861 h 6852574"/>
              <a:gd name="connsiteX1092" fmla="*/ 2697082 w 10444343"/>
              <a:gd name="connsiteY1092" fmla="*/ 3995436 h 6852574"/>
              <a:gd name="connsiteX1093" fmla="*/ 2858766 w 10444343"/>
              <a:gd name="connsiteY1093" fmla="*/ 4024192 h 6852574"/>
              <a:gd name="connsiteX1094" fmla="*/ 2977588 w 10444343"/>
              <a:gd name="connsiteY1094" fmla="*/ 4059459 h 6852574"/>
              <a:gd name="connsiteX1095" fmla="*/ 3008513 w 10444343"/>
              <a:gd name="connsiteY1095" fmla="*/ 4064342 h 6852574"/>
              <a:gd name="connsiteX1096" fmla="*/ 3035642 w 10444343"/>
              <a:gd name="connsiteY1096" fmla="*/ 4069767 h 6852574"/>
              <a:gd name="connsiteX1097" fmla="*/ 3165857 w 10444343"/>
              <a:gd name="connsiteY1097" fmla="*/ 4104491 h 6852574"/>
              <a:gd name="connsiteX1098" fmla="*/ 3328083 w 10444343"/>
              <a:gd name="connsiteY1098" fmla="*/ 4133790 h 6852574"/>
              <a:gd name="connsiteX1099" fmla="*/ 3375829 w 10444343"/>
              <a:gd name="connsiteY1099" fmla="*/ 4141928 h 6852574"/>
              <a:gd name="connsiteX1100" fmla="*/ 3495736 w 10444343"/>
              <a:gd name="connsiteY1100" fmla="*/ 4163088 h 6852574"/>
              <a:gd name="connsiteX1101" fmla="*/ 3526119 w 10444343"/>
              <a:gd name="connsiteY1101" fmla="*/ 4172312 h 6852574"/>
              <a:gd name="connsiteX1102" fmla="*/ 3577120 w 10444343"/>
              <a:gd name="connsiteY1102" fmla="*/ 4194014 h 6852574"/>
              <a:gd name="connsiteX1103" fmla="*/ 3642228 w 10444343"/>
              <a:gd name="connsiteY1103" fmla="*/ 4211919 h 6852574"/>
              <a:gd name="connsiteX1104" fmla="*/ 3701367 w 10444343"/>
              <a:gd name="connsiteY1104" fmla="*/ 4211376 h 6852574"/>
              <a:gd name="connsiteX1105" fmla="*/ 3720899 w 10444343"/>
              <a:gd name="connsiteY1105" fmla="*/ 4201068 h 6852574"/>
              <a:gd name="connsiteX1106" fmla="*/ 3773528 w 10444343"/>
              <a:gd name="connsiteY1106" fmla="*/ 4158205 h 6852574"/>
              <a:gd name="connsiteX1107" fmla="*/ 3780039 w 10444343"/>
              <a:gd name="connsiteY1107" fmla="*/ 4167429 h 6852574"/>
              <a:gd name="connsiteX1108" fmla="*/ 3756708 w 10444343"/>
              <a:gd name="connsiteY1108" fmla="*/ 4194557 h 6852574"/>
              <a:gd name="connsiteX1109" fmla="*/ 3950946 w 10444343"/>
              <a:gd name="connsiteY1109" fmla="*/ 4269431 h 6852574"/>
              <a:gd name="connsiteX1110" fmla="*/ 3987840 w 10444343"/>
              <a:gd name="connsiteY1110" fmla="*/ 4243388 h 6852574"/>
              <a:gd name="connsiteX1111" fmla="*/ 4119683 w 10444343"/>
              <a:gd name="connsiteY1111" fmla="*/ 4272144 h 6852574"/>
              <a:gd name="connsiteX1112" fmla="*/ 4214089 w 10444343"/>
              <a:gd name="connsiteY1112" fmla="*/ 4254782 h 6852574"/>
              <a:gd name="connsiteX1113" fmla="*/ 4188589 w 10444343"/>
              <a:gd name="connsiteY1113" fmla="*/ 4228196 h 6852574"/>
              <a:gd name="connsiteX1114" fmla="*/ 4258037 w 10444343"/>
              <a:gd name="connsiteY1114" fmla="*/ 4201610 h 6852574"/>
              <a:gd name="connsiteX1115" fmla="*/ 4224398 w 10444343"/>
              <a:gd name="connsiteY1115" fmla="*/ 4143013 h 6852574"/>
              <a:gd name="connsiteX1116" fmla="*/ 4239590 w 10444343"/>
              <a:gd name="connsiteY1116" fmla="*/ 4144099 h 6852574"/>
              <a:gd name="connsiteX1117" fmla="*/ 4307953 w 10444343"/>
              <a:gd name="connsiteY1117" fmla="*/ 4049693 h 6852574"/>
              <a:gd name="connsiteX1118" fmla="*/ 4320974 w 10444343"/>
              <a:gd name="connsiteY1118" fmla="*/ 4058373 h 6852574"/>
              <a:gd name="connsiteX1119" fmla="*/ 4275942 w 10444343"/>
              <a:gd name="connsiteY1119" fmla="*/ 4145726 h 6852574"/>
              <a:gd name="connsiteX1120" fmla="*/ 4332911 w 10444343"/>
              <a:gd name="connsiteY1120" fmla="*/ 4136503 h 6852574"/>
              <a:gd name="connsiteX1121" fmla="*/ 4415923 w 10444343"/>
              <a:gd name="connsiteY1121" fmla="*/ 4043182 h 6852574"/>
              <a:gd name="connsiteX1122" fmla="*/ 4411040 w 10444343"/>
              <a:gd name="connsiteY1122" fmla="*/ 3990553 h 6852574"/>
              <a:gd name="connsiteX1123" fmla="*/ 4399104 w 10444343"/>
              <a:gd name="connsiteY1123" fmla="*/ 3992181 h 6852574"/>
              <a:gd name="connsiteX1124" fmla="*/ 4348102 w 10444343"/>
              <a:gd name="connsiteY1124" fmla="*/ 4029075 h 6852574"/>
              <a:gd name="connsiteX1125" fmla="*/ 4336709 w 10444343"/>
              <a:gd name="connsiteY1125" fmla="*/ 3978074 h 6852574"/>
              <a:gd name="connsiteX1126" fmla="*/ 4336709 w 10444343"/>
              <a:gd name="connsiteY1126" fmla="*/ 3961797 h 6852574"/>
              <a:gd name="connsiteX1127" fmla="*/ 4345390 w 10444343"/>
              <a:gd name="connsiteY1127" fmla="*/ 3957999 h 6852574"/>
              <a:gd name="connsiteX1128" fmla="*/ 4391508 w 10444343"/>
              <a:gd name="connsiteY1128" fmla="*/ 3973191 h 6852574"/>
              <a:gd name="connsiteX1129" fmla="*/ 4432200 w 10444343"/>
              <a:gd name="connsiteY1129" fmla="*/ 3915679 h 6852574"/>
              <a:gd name="connsiteX1130" fmla="*/ 4405072 w 10444343"/>
              <a:gd name="connsiteY1130" fmla="*/ 3884211 h 6852574"/>
              <a:gd name="connsiteX1131" fmla="*/ 4428402 w 10444343"/>
              <a:gd name="connsiteY1131" fmla="*/ 3768645 h 6852574"/>
              <a:gd name="connsiteX1132" fmla="*/ 4421891 w 10444343"/>
              <a:gd name="connsiteY1132" fmla="*/ 3736633 h 6852574"/>
              <a:gd name="connsiteX1133" fmla="*/ 4363837 w 10444343"/>
              <a:gd name="connsiteY1133" fmla="*/ 3640600 h 6852574"/>
              <a:gd name="connsiteX1134" fmla="*/ 4312836 w 10444343"/>
              <a:gd name="connsiteY1134" fmla="*/ 3559758 h 6852574"/>
              <a:gd name="connsiteX1135" fmla="*/ 4286250 w 10444343"/>
              <a:gd name="connsiteY1135" fmla="*/ 3521779 h 6852574"/>
              <a:gd name="connsiteX1136" fmla="*/ 4093640 w 10444343"/>
              <a:gd name="connsiteY1136" fmla="*/ 3491938 h 6852574"/>
              <a:gd name="connsiteX1137" fmla="*/ 4053491 w 10444343"/>
              <a:gd name="connsiteY1137" fmla="*/ 3452330 h 6852574"/>
              <a:gd name="connsiteX1138" fmla="*/ 4295474 w 10444343"/>
              <a:gd name="connsiteY1138" fmla="*/ 3488682 h 6852574"/>
              <a:gd name="connsiteX1139" fmla="*/ 4254782 w 10444343"/>
              <a:gd name="connsiteY1139" fmla="*/ 3374744 h 6852574"/>
              <a:gd name="connsiteX1140" fmla="*/ 4210834 w 10444343"/>
              <a:gd name="connsiteY1140" fmla="*/ 3348701 h 6852574"/>
              <a:gd name="connsiteX1141" fmla="*/ 4148439 w 10444343"/>
              <a:gd name="connsiteY1141" fmla="*/ 3344903 h 6852574"/>
              <a:gd name="connsiteX1142" fmla="*/ 4109917 w 10444343"/>
              <a:gd name="connsiteY1142" fmla="*/ 3341647 h 6852574"/>
              <a:gd name="connsiteX1143" fmla="*/ 3977532 w 10444343"/>
              <a:gd name="connsiteY1143" fmla="*/ 3352499 h 6852574"/>
              <a:gd name="connsiteX1144" fmla="*/ 3955286 w 10444343"/>
              <a:gd name="connsiteY1144" fmla="*/ 3377999 h 6852574"/>
              <a:gd name="connsiteX1145" fmla="*/ 3969393 w 10444343"/>
              <a:gd name="connsiteY1145" fmla="*/ 3406755 h 6852574"/>
              <a:gd name="connsiteX1146" fmla="*/ 4055118 w 10444343"/>
              <a:gd name="connsiteY1146" fmla="*/ 3454501 h 6852574"/>
              <a:gd name="connsiteX1147" fmla="*/ 3404585 w 10444343"/>
              <a:gd name="connsiteY1147" fmla="*/ 2423088 h 6852574"/>
              <a:gd name="connsiteX1148" fmla="*/ 3452330 w 10444343"/>
              <a:gd name="connsiteY1148" fmla="*/ 2455099 h 6852574"/>
              <a:gd name="connsiteX1149" fmla="*/ 3483799 w 10444343"/>
              <a:gd name="connsiteY1149" fmla="*/ 2446961 h 6852574"/>
              <a:gd name="connsiteX1150" fmla="*/ 3466437 w 10444343"/>
              <a:gd name="connsiteY1150" fmla="*/ 2423630 h 6852574"/>
              <a:gd name="connsiteX1151" fmla="*/ 3404585 w 10444343"/>
              <a:gd name="connsiteY1151" fmla="*/ 2423088 h 6852574"/>
              <a:gd name="connsiteX1152" fmla="*/ 3430085 w 10444343"/>
              <a:gd name="connsiteY1152" fmla="*/ 2369374 h 6852574"/>
              <a:gd name="connsiteX1153" fmla="*/ 3468065 w 10444343"/>
              <a:gd name="connsiteY1153" fmla="*/ 2378598 h 6852574"/>
              <a:gd name="connsiteX1154" fmla="*/ 3474575 w 10444343"/>
              <a:gd name="connsiteY1154" fmla="*/ 2367746 h 6852574"/>
              <a:gd name="connsiteX1155" fmla="*/ 3384510 w 10444343"/>
              <a:gd name="connsiteY1155" fmla="*/ 2301554 h 6852574"/>
              <a:gd name="connsiteX1156" fmla="*/ 3377999 w 10444343"/>
              <a:gd name="connsiteY1156" fmla="*/ 2230478 h 6852574"/>
              <a:gd name="connsiteX1157" fmla="*/ 3347073 w 10444343"/>
              <a:gd name="connsiteY1157" fmla="*/ 2182732 h 6852574"/>
              <a:gd name="connsiteX1158" fmla="*/ 3267316 w 10444343"/>
              <a:gd name="connsiteY1158" fmla="*/ 2076932 h 6852574"/>
              <a:gd name="connsiteX1159" fmla="*/ 3302040 w 10444343"/>
              <a:gd name="connsiteY1159" fmla="*/ 2068251 h 6852574"/>
              <a:gd name="connsiteX1160" fmla="*/ 3380712 w 10444343"/>
              <a:gd name="connsiteY1160" fmla="*/ 2143668 h 6852574"/>
              <a:gd name="connsiteX1161" fmla="*/ 3414893 w 10444343"/>
              <a:gd name="connsiteY1161" fmla="*/ 2194126 h 6852574"/>
              <a:gd name="connsiteX1162" fmla="*/ 3430628 w 10444343"/>
              <a:gd name="connsiteY1162" fmla="*/ 2170253 h 6852574"/>
              <a:gd name="connsiteX1163" fmla="*/ 3452873 w 10444343"/>
              <a:gd name="connsiteY1163" fmla="*/ 2242414 h 6852574"/>
              <a:gd name="connsiteX1164" fmla="*/ 3442564 w 10444343"/>
              <a:gd name="connsiteY1164" fmla="*/ 2246755 h 6852574"/>
              <a:gd name="connsiteX1165" fmla="*/ 3540225 w 10444343"/>
              <a:gd name="connsiteY1165" fmla="*/ 2340618 h 6852574"/>
              <a:gd name="connsiteX1166" fmla="*/ 3653079 w 10444343"/>
              <a:gd name="connsiteY1166" fmla="*/ 2403013 h 6852574"/>
              <a:gd name="connsiteX1167" fmla="*/ 3700282 w 10444343"/>
              <a:gd name="connsiteY1167" fmla="*/ 2445333 h 6852574"/>
              <a:gd name="connsiteX1168" fmla="*/ 3778953 w 10444343"/>
              <a:gd name="connsiteY1168" fmla="*/ 2507728 h 6852574"/>
              <a:gd name="connsiteX1169" fmla="*/ 3781666 w 10444343"/>
              <a:gd name="connsiteY1169" fmla="*/ 2539739 h 6852574"/>
              <a:gd name="connsiteX1170" fmla="*/ 3640057 w 10444343"/>
              <a:gd name="connsiteY1170" fmla="*/ 2506643 h 6852574"/>
              <a:gd name="connsiteX1171" fmla="*/ 3733921 w 10444343"/>
              <a:gd name="connsiteY1171" fmla="*/ 2595623 h 6852574"/>
              <a:gd name="connsiteX1172" fmla="*/ 3780039 w 10444343"/>
              <a:gd name="connsiteY1172" fmla="*/ 2633060 h 6852574"/>
              <a:gd name="connsiteX1173" fmla="*/ 3867391 w 10444343"/>
              <a:gd name="connsiteY1173" fmla="*/ 2642283 h 6852574"/>
              <a:gd name="connsiteX1174" fmla="*/ 3947148 w 10444343"/>
              <a:gd name="connsiteY1174" fmla="*/ 2649337 h 6852574"/>
              <a:gd name="connsiteX1175" fmla="*/ 3954202 w 10444343"/>
              <a:gd name="connsiteY1175" fmla="*/ 2637400 h 6852574"/>
              <a:gd name="connsiteX1176" fmla="*/ 3845689 w 10444343"/>
              <a:gd name="connsiteY1176" fmla="*/ 2565239 h 6852574"/>
              <a:gd name="connsiteX1177" fmla="*/ 3874445 w 10444343"/>
              <a:gd name="connsiteY1177" fmla="*/ 2522919 h 6852574"/>
              <a:gd name="connsiteX1178" fmla="*/ 3947148 w 10444343"/>
              <a:gd name="connsiteY1178" fmla="*/ 2589112 h 6852574"/>
              <a:gd name="connsiteX1179" fmla="*/ 4022022 w 10444343"/>
              <a:gd name="connsiteY1179" fmla="*/ 2653677 h 6852574"/>
              <a:gd name="connsiteX1180" fmla="*/ 4119141 w 10444343"/>
              <a:gd name="connsiteY1180" fmla="*/ 2695997 h 6852574"/>
              <a:gd name="connsiteX1181" fmla="*/ 4179365 w 10444343"/>
              <a:gd name="connsiteY1181" fmla="*/ 2695455 h 6852574"/>
              <a:gd name="connsiteX1182" fmla="*/ 4237419 w 10444343"/>
              <a:gd name="connsiteY1182" fmla="*/ 2683518 h 6852574"/>
              <a:gd name="connsiteX1183" fmla="*/ 4257494 w 10444343"/>
              <a:gd name="connsiteY1183" fmla="*/ 2584772 h 6852574"/>
              <a:gd name="connsiteX1184" fmla="*/ 4218430 w 10444343"/>
              <a:gd name="connsiteY1184" fmla="*/ 2587484 h 6852574"/>
              <a:gd name="connsiteX1185" fmla="*/ 4275399 w 10444343"/>
              <a:gd name="connsiteY1185" fmla="*/ 2474631 h 6852574"/>
              <a:gd name="connsiteX1186" fmla="*/ 4234707 w 10444343"/>
              <a:gd name="connsiteY1186" fmla="*/ 2400843 h 6852574"/>
              <a:gd name="connsiteX1187" fmla="*/ 4220058 w 10444343"/>
              <a:gd name="connsiteY1187" fmla="*/ 2387279 h 6852574"/>
              <a:gd name="connsiteX1188" fmla="*/ 4208664 w 10444343"/>
              <a:gd name="connsiteY1188" fmla="*/ 2366119 h 6852574"/>
              <a:gd name="connsiteX1189" fmla="*/ 4225483 w 10444343"/>
              <a:gd name="connsiteY1189" fmla="*/ 2278766 h 6852574"/>
              <a:gd name="connsiteX1190" fmla="*/ 4278654 w 10444343"/>
              <a:gd name="connsiteY1190" fmla="*/ 2269000 h 6852574"/>
              <a:gd name="connsiteX1191" fmla="*/ 4368720 w 10444343"/>
              <a:gd name="connsiteY1191" fmla="*/ 2172424 h 6852574"/>
              <a:gd name="connsiteX1192" fmla="*/ 4254782 w 10444343"/>
              <a:gd name="connsiteY1192" fmla="*/ 2158317 h 6852574"/>
              <a:gd name="connsiteX1193" fmla="*/ 4096353 w 10444343"/>
              <a:gd name="connsiteY1193" fmla="*/ 2202807 h 6852574"/>
              <a:gd name="connsiteX1194" fmla="*/ 4023107 w 10444343"/>
              <a:gd name="connsiteY1194" fmla="*/ 2074219 h 6852574"/>
              <a:gd name="connsiteX1195" fmla="*/ 4088214 w 10444343"/>
              <a:gd name="connsiteY1195" fmla="*/ 2041666 h 6852574"/>
              <a:gd name="connsiteX1196" fmla="*/ 4087130 w 10444343"/>
              <a:gd name="connsiteY1196" fmla="*/ 2033527 h 6852574"/>
              <a:gd name="connsiteX1197" fmla="*/ 4007373 w 10444343"/>
              <a:gd name="connsiteY1197" fmla="*/ 2033527 h 6852574"/>
              <a:gd name="connsiteX1198" fmla="*/ 3988383 w 10444343"/>
              <a:gd name="connsiteY1198" fmla="*/ 2119252 h 6852574"/>
              <a:gd name="connsiteX1199" fmla="*/ 3988383 w 10444343"/>
              <a:gd name="connsiteY1199" fmla="*/ 2016165 h 6852574"/>
              <a:gd name="connsiteX1200" fmla="*/ 3793603 w 10444343"/>
              <a:gd name="connsiteY1200" fmla="*/ 2032442 h 6852574"/>
              <a:gd name="connsiteX1201" fmla="*/ 3717644 w 10444343"/>
              <a:gd name="connsiteY1201" fmla="*/ 1985782 h 6852574"/>
              <a:gd name="connsiteX1202" fmla="*/ 3651994 w 10444343"/>
              <a:gd name="connsiteY1202" fmla="*/ 2004229 h 6852574"/>
              <a:gd name="connsiteX1203" fmla="*/ 3717101 w 10444343"/>
              <a:gd name="connsiteY1203" fmla="*/ 2055772 h 6852574"/>
              <a:gd name="connsiteX1204" fmla="*/ 3605876 w 10444343"/>
              <a:gd name="connsiteY1204" fmla="*/ 2049804 h 6852574"/>
              <a:gd name="connsiteX1205" fmla="*/ 3623780 w 10444343"/>
              <a:gd name="connsiteY1205" fmla="*/ 2016165 h 6852574"/>
              <a:gd name="connsiteX1206" fmla="*/ 3621068 w 10444343"/>
              <a:gd name="connsiteY1206" fmla="*/ 1962994 h 6852574"/>
              <a:gd name="connsiteX1207" fmla="*/ 3575492 w 10444343"/>
              <a:gd name="connsiteY1207" fmla="*/ 1960281 h 6852574"/>
              <a:gd name="connsiteX1208" fmla="*/ 3559215 w 10444343"/>
              <a:gd name="connsiteY1208" fmla="*/ 1957026 h 6852574"/>
              <a:gd name="connsiteX1209" fmla="*/ 3498991 w 10444343"/>
              <a:gd name="connsiteY1209" fmla="*/ 1945089 h 6852574"/>
              <a:gd name="connsiteX1210" fmla="*/ 3486512 w 10444343"/>
              <a:gd name="connsiteY1210" fmla="*/ 1904940 h 6852574"/>
              <a:gd name="connsiteX1211" fmla="*/ 3412723 w 10444343"/>
              <a:gd name="connsiteY1211" fmla="*/ 1927185 h 6852574"/>
              <a:gd name="connsiteX1212" fmla="*/ 3407840 w 10444343"/>
              <a:gd name="connsiteY1212" fmla="*/ 1943462 h 6852574"/>
              <a:gd name="connsiteX1213" fmla="*/ 3458841 w 10444343"/>
              <a:gd name="connsiteY1213" fmla="*/ 2017250 h 6852574"/>
              <a:gd name="connsiteX1214" fmla="*/ 3411095 w 10444343"/>
              <a:gd name="connsiteY1214" fmla="*/ 2005314 h 6852574"/>
              <a:gd name="connsiteX1215" fmla="*/ 3431170 w 10444343"/>
              <a:gd name="connsiteY1215" fmla="*/ 1990122 h 6852574"/>
              <a:gd name="connsiteX1216" fmla="*/ 3309636 w 10444343"/>
              <a:gd name="connsiteY1216" fmla="*/ 1972218 h 6852574"/>
              <a:gd name="connsiteX1217" fmla="*/ 3304210 w 10444343"/>
              <a:gd name="connsiteY1217" fmla="*/ 1956483 h 6852574"/>
              <a:gd name="connsiteX1218" fmla="*/ 3346531 w 10444343"/>
              <a:gd name="connsiteY1218" fmla="*/ 1933153 h 6852574"/>
              <a:gd name="connsiteX1219" fmla="*/ 3214687 w 10444343"/>
              <a:gd name="connsiteY1219" fmla="*/ 1856109 h 6852574"/>
              <a:gd name="connsiteX1220" fmla="*/ 3139814 w 10444343"/>
              <a:gd name="connsiteY1220" fmla="*/ 1859907 h 6852574"/>
              <a:gd name="connsiteX1221" fmla="*/ 3150123 w 10444343"/>
              <a:gd name="connsiteY1221" fmla="*/ 1906567 h 6852574"/>
              <a:gd name="connsiteX1222" fmla="*/ 3175623 w 10444343"/>
              <a:gd name="connsiteY1222" fmla="*/ 1935866 h 6852574"/>
              <a:gd name="connsiteX1223" fmla="*/ 3182676 w 10444343"/>
              <a:gd name="connsiteY1223" fmla="*/ 1932610 h 6852574"/>
              <a:gd name="connsiteX1224" fmla="*/ 3165314 w 10444343"/>
              <a:gd name="connsiteY1224" fmla="*/ 1898972 h 6852574"/>
              <a:gd name="connsiteX1225" fmla="*/ 3259721 w 10444343"/>
              <a:gd name="connsiteY1225" fmla="*/ 1927185 h 6852574"/>
              <a:gd name="connsiteX1226" fmla="*/ 3193528 w 10444343"/>
              <a:gd name="connsiteY1226" fmla="*/ 1998261 h 6852574"/>
              <a:gd name="connsiteX1227" fmla="*/ 3149580 w 10444343"/>
              <a:gd name="connsiteY1227" fmla="*/ 1946717 h 6852574"/>
              <a:gd name="connsiteX1228" fmla="*/ 3043780 w 10444343"/>
              <a:gd name="connsiteY1228" fmla="*/ 1877812 h 6852574"/>
              <a:gd name="connsiteX1229" fmla="*/ 2883181 w 10444343"/>
              <a:gd name="connsiteY1229" fmla="*/ 1817045 h 6852574"/>
              <a:gd name="connsiteX1230" fmla="*/ 2849000 w 10444343"/>
              <a:gd name="connsiteY1230" fmla="*/ 1799140 h 6852574"/>
              <a:gd name="connsiteX1231" fmla="*/ 2786605 w 10444343"/>
              <a:gd name="connsiteY1231" fmla="*/ 1783948 h 6852574"/>
              <a:gd name="connsiteX1232" fmla="*/ 2758392 w 10444343"/>
              <a:gd name="connsiteY1232" fmla="*/ 1783406 h 6852574"/>
              <a:gd name="connsiteX1233" fmla="*/ 2678635 w 10444343"/>
              <a:gd name="connsiteY1233" fmla="*/ 1754107 h 6852574"/>
              <a:gd name="connsiteX1234" fmla="*/ 2673209 w 10444343"/>
              <a:gd name="connsiteY1234" fmla="*/ 1731320 h 6852574"/>
              <a:gd name="connsiteX1235" fmla="*/ 2624379 w 10444343"/>
              <a:gd name="connsiteY1235" fmla="*/ 1732405 h 6852574"/>
              <a:gd name="connsiteX1236" fmla="*/ 2483312 w 10444343"/>
              <a:gd name="connsiteY1236" fmla="*/ 1690085 h 6852574"/>
              <a:gd name="connsiteX1237" fmla="*/ 2384023 w 10444343"/>
              <a:gd name="connsiteY1237" fmla="*/ 1669467 h 6852574"/>
              <a:gd name="connsiteX1238" fmla="*/ 2533771 w 10444343"/>
              <a:gd name="connsiteY1238" fmla="*/ 1767129 h 6852574"/>
              <a:gd name="connsiteX1239" fmla="*/ 2516951 w 10444343"/>
              <a:gd name="connsiteY1239" fmla="*/ 1736745 h 6852574"/>
              <a:gd name="connsiteX1240" fmla="*/ 2526175 w 10444343"/>
              <a:gd name="connsiteY1240" fmla="*/ 1727522 h 6852574"/>
              <a:gd name="connsiteX1241" fmla="*/ 2567952 w 10444343"/>
              <a:gd name="connsiteY1241" fmla="*/ 1766586 h 6852574"/>
              <a:gd name="connsiteX1242" fmla="*/ 2639571 w 10444343"/>
              <a:gd name="connsiteY1242" fmla="*/ 1834949 h 6852574"/>
              <a:gd name="connsiteX1243" fmla="*/ 2640656 w 10444343"/>
              <a:gd name="connsiteY1243" fmla="*/ 1833864 h 6852574"/>
              <a:gd name="connsiteX1244" fmla="*/ 2598878 w 10444343"/>
              <a:gd name="connsiteY1244" fmla="*/ 1821928 h 6852574"/>
              <a:gd name="connsiteX1245" fmla="*/ 2542994 w 10444343"/>
              <a:gd name="connsiteY1245" fmla="*/ 1801853 h 6852574"/>
              <a:gd name="connsiteX1246" fmla="*/ 2453471 w 10444343"/>
              <a:gd name="connsiteY1246" fmla="*/ 1795342 h 6852574"/>
              <a:gd name="connsiteX1247" fmla="*/ 2488195 w 10444343"/>
              <a:gd name="connsiteY1247" fmla="*/ 1873471 h 6852574"/>
              <a:gd name="connsiteX1248" fmla="*/ 2504472 w 10444343"/>
              <a:gd name="connsiteY1248" fmla="*/ 1909823 h 6852574"/>
              <a:gd name="connsiteX1249" fmla="*/ 2492536 w 10444343"/>
              <a:gd name="connsiteY1249" fmla="*/ 1914706 h 6852574"/>
              <a:gd name="connsiteX1250" fmla="*/ 2419832 w 10444343"/>
              <a:gd name="connsiteY1250" fmla="*/ 1798597 h 6852574"/>
              <a:gd name="connsiteX1251" fmla="*/ 2339533 w 10444343"/>
              <a:gd name="connsiteY1251" fmla="*/ 1696053 h 6852574"/>
              <a:gd name="connsiteX1252" fmla="*/ 2327597 w 10444343"/>
              <a:gd name="connsiteY1252" fmla="*/ 1703106 h 6852574"/>
              <a:gd name="connsiteX1253" fmla="*/ 2348757 w 10444343"/>
              <a:gd name="connsiteY1253" fmla="*/ 1759533 h 6852574"/>
              <a:gd name="connsiteX1254" fmla="*/ 2257606 w 10444343"/>
              <a:gd name="connsiteY1254" fmla="*/ 1788289 h 6852574"/>
              <a:gd name="connsiteX1255" fmla="*/ 2295043 w 10444343"/>
              <a:gd name="connsiteY1255" fmla="*/ 1813247 h 6852574"/>
              <a:gd name="connsiteX1256" fmla="*/ 2272255 w 10444343"/>
              <a:gd name="connsiteY1256" fmla="*/ 1878897 h 6852574"/>
              <a:gd name="connsiteX1257" fmla="*/ 2367204 w 10444343"/>
              <a:gd name="connsiteY1257" fmla="*/ 1924472 h 6852574"/>
              <a:gd name="connsiteX1258" fmla="*/ 2399758 w 10444343"/>
              <a:gd name="connsiteY1258" fmla="*/ 1942377 h 6852574"/>
              <a:gd name="connsiteX1259" fmla="*/ 2385108 w 10444343"/>
              <a:gd name="connsiteY1259" fmla="*/ 2019963 h 6852574"/>
              <a:gd name="connsiteX1260" fmla="*/ 2376970 w 10444343"/>
              <a:gd name="connsiteY1260" fmla="*/ 2021591 h 6852574"/>
              <a:gd name="connsiteX1261" fmla="*/ 2360150 w 10444343"/>
              <a:gd name="connsiteY1261" fmla="*/ 1972760 h 6852574"/>
              <a:gd name="connsiteX1262" fmla="*/ 2316203 w 10444343"/>
              <a:gd name="connsiteY1262" fmla="*/ 1966249 h 6852574"/>
              <a:gd name="connsiteX1263" fmla="*/ 2426886 w 10444343"/>
              <a:gd name="connsiteY1263" fmla="*/ 2129018 h 6852574"/>
              <a:gd name="connsiteX1264" fmla="*/ 2504472 w 10444343"/>
              <a:gd name="connsiteY1264" fmla="*/ 2246212 h 6852574"/>
              <a:gd name="connsiteX1265" fmla="*/ 2579346 w 10444343"/>
              <a:gd name="connsiteY1265" fmla="*/ 2319458 h 6852574"/>
              <a:gd name="connsiteX1266" fmla="*/ 2605932 w 10444343"/>
              <a:gd name="connsiteY1266" fmla="*/ 2329224 h 6852574"/>
              <a:gd name="connsiteX1267" fmla="*/ 2619496 w 10444343"/>
              <a:gd name="connsiteY1267" fmla="*/ 2363406 h 6852574"/>
              <a:gd name="connsiteX1268" fmla="*/ 2628177 w 10444343"/>
              <a:gd name="connsiteY1268" fmla="*/ 2400843 h 6852574"/>
              <a:gd name="connsiteX1269" fmla="*/ 2641741 w 10444343"/>
              <a:gd name="connsiteY1269" fmla="*/ 2399758 h 6852574"/>
              <a:gd name="connsiteX1270" fmla="*/ 2702508 w 10444343"/>
              <a:gd name="connsiteY1270" fmla="*/ 2308607 h 6852574"/>
              <a:gd name="connsiteX1271" fmla="*/ 2779009 w 10444343"/>
              <a:gd name="connsiteY1271" fmla="*/ 2397045 h 6852574"/>
              <a:gd name="connsiteX1272" fmla="*/ 2796371 w 10444343"/>
              <a:gd name="connsiteY1272" fmla="*/ 2408981 h 6852574"/>
              <a:gd name="connsiteX1273" fmla="*/ 2802882 w 10444343"/>
              <a:gd name="connsiteY1273" fmla="*/ 2483312 h 6852574"/>
              <a:gd name="connsiteX1274" fmla="*/ 2897831 w 10444343"/>
              <a:gd name="connsiteY1274" fmla="*/ 2449131 h 6852574"/>
              <a:gd name="connsiteX1275" fmla="*/ 2920618 w 10444343"/>
              <a:gd name="connsiteY1275" fmla="*/ 2427971 h 6852574"/>
              <a:gd name="connsiteX1276" fmla="*/ 2900544 w 10444343"/>
              <a:gd name="connsiteY1276" fmla="*/ 2401928 h 6852574"/>
              <a:gd name="connsiteX1277" fmla="*/ 2900544 w 10444343"/>
              <a:gd name="connsiteY1277" fmla="*/ 2256521 h 6852574"/>
              <a:gd name="connsiteX1278" fmla="*/ 2924959 w 10444343"/>
              <a:gd name="connsiteY1278" fmla="*/ 2267915 h 6852574"/>
              <a:gd name="connsiteX1279" fmla="*/ 2926044 w 10444343"/>
              <a:gd name="connsiteY1279" fmla="*/ 2363948 h 6852574"/>
              <a:gd name="connsiteX1280" fmla="*/ 2952629 w 10444343"/>
              <a:gd name="connsiteY1280" fmla="*/ 2401385 h 6852574"/>
              <a:gd name="connsiteX1281" fmla="*/ 2965108 w 10444343"/>
              <a:gd name="connsiteY1281" fmla="*/ 2491451 h 6852574"/>
              <a:gd name="connsiteX1282" fmla="*/ 2968364 w 10444343"/>
              <a:gd name="connsiteY1282" fmla="*/ 2502845 h 6852574"/>
              <a:gd name="connsiteX1283" fmla="*/ 2974332 w 10444343"/>
              <a:gd name="connsiteY1283" fmla="*/ 2497962 h 6852574"/>
              <a:gd name="connsiteX1284" fmla="*/ 2977045 w 10444343"/>
              <a:gd name="connsiteY1284" fmla="*/ 2464323 h 6852574"/>
              <a:gd name="connsiteX1285" fmla="*/ 3002545 w 10444343"/>
              <a:gd name="connsiteY1285" fmla="*/ 2495249 h 6852574"/>
              <a:gd name="connsiteX1286" fmla="*/ 3063313 w 10444343"/>
              <a:gd name="connsiteY1286" fmla="*/ 2474089 h 6852574"/>
              <a:gd name="connsiteX1287" fmla="*/ 3067111 w 10444343"/>
              <a:gd name="connsiteY1287" fmla="*/ 2468663 h 6852574"/>
              <a:gd name="connsiteX1288" fmla="*/ 3081759 w 10444343"/>
              <a:gd name="connsiteY1288" fmla="*/ 2449131 h 6852574"/>
              <a:gd name="connsiteX1289" fmla="*/ 3209262 w 10444343"/>
              <a:gd name="connsiteY1289" fmla="*/ 2457812 h 6852574"/>
              <a:gd name="connsiteX1290" fmla="*/ 3232050 w 10444343"/>
              <a:gd name="connsiteY1290" fmla="*/ 2451844 h 6852574"/>
              <a:gd name="connsiteX1291" fmla="*/ 3188102 w 10444343"/>
              <a:gd name="connsiteY1291" fmla="*/ 2420375 h 6852574"/>
              <a:gd name="connsiteX1292" fmla="*/ 3139814 w 10444343"/>
              <a:gd name="connsiteY1292" fmla="*/ 2410609 h 6852574"/>
              <a:gd name="connsiteX1293" fmla="*/ 3097494 w 10444343"/>
              <a:gd name="connsiteY1293" fmla="*/ 2381310 h 6852574"/>
              <a:gd name="connsiteX1294" fmla="*/ 3069823 w 10444343"/>
              <a:gd name="connsiteY1294" fmla="*/ 2376427 h 6852574"/>
              <a:gd name="connsiteX1295" fmla="*/ 3032929 w 10444343"/>
              <a:gd name="connsiteY1295" fmla="*/ 2338448 h 6852574"/>
              <a:gd name="connsiteX1296" fmla="*/ 3085015 w 10444343"/>
              <a:gd name="connsiteY1296" fmla="*/ 2315118 h 6852574"/>
              <a:gd name="connsiteX1297" fmla="*/ 3168027 w 10444343"/>
              <a:gd name="connsiteY1297" fmla="*/ 2350384 h 6852574"/>
              <a:gd name="connsiteX1298" fmla="*/ 3215230 w 10444343"/>
              <a:gd name="connsiteY1298" fmla="*/ 2385108 h 6852574"/>
              <a:gd name="connsiteX1299" fmla="*/ 3325371 w 10444343"/>
              <a:gd name="connsiteY1299" fmla="*/ 2393789 h 6852574"/>
              <a:gd name="connsiteX1300" fmla="*/ 3404585 w 10444343"/>
              <a:gd name="connsiteY1300" fmla="*/ 2423088 h 6852574"/>
              <a:gd name="connsiteX1301" fmla="*/ 2881554 w 10444343"/>
              <a:gd name="connsiteY1301" fmla="*/ 3328626 h 6852574"/>
              <a:gd name="connsiteX1302" fmla="*/ 2903256 w 10444343"/>
              <a:gd name="connsiteY1302" fmla="*/ 3357924 h 6852574"/>
              <a:gd name="connsiteX1303" fmla="*/ 3058972 w 10444343"/>
              <a:gd name="connsiteY1303" fmla="*/ 3341647 h 6852574"/>
              <a:gd name="connsiteX1304" fmla="*/ 3058972 w 10444343"/>
              <a:gd name="connsiteY1304" fmla="*/ 3326456 h 6852574"/>
              <a:gd name="connsiteX1305" fmla="*/ 2960768 w 10444343"/>
              <a:gd name="connsiteY1305" fmla="*/ 3291189 h 6852574"/>
              <a:gd name="connsiteX1306" fmla="*/ 2964566 w 10444343"/>
              <a:gd name="connsiteY1306" fmla="*/ 3280880 h 6852574"/>
              <a:gd name="connsiteX1307" fmla="*/ 2998747 w 10444343"/>
              <a:gd name="connsiteY1307" fmla="*/ 3270029 h 6852574"/>
              <a:gd name="connsiteX1308" fmla="*/ 2886437 w 10444343"/>
              <a:gd name="connsiteY1308" fmla="*/ 3248869 h 6852574"/>
              <a:gd name="connsiteX1309" fmla="*/ 2844660 w 10444343"/>
              <a:gd name="connsiteY1309" fmla="*/ 3251582 h 6852574"/>
              <a:gd name="connsiteX1310" fmla="*/ 2843574 w 10444343"/>
              <a:gd name="connsiteY1310" fmla="*/ 3240188 h 6852574"/>
              <a:gd name="connsiteX1311" fmla="*/ 2860936 w 10444343"/>
              <a:gd name="connsiteY1311" fmla="*/ 3232592 h 6852574"/>
              <a:gd name="connsiteX1312" fmla="*/ 2772499 w 10444343"/>
              <a:gd name="connsiteY1312" fmla="*/ 3144697 h 6852574"/>
              <a:gd name="connsiteX1313" fmla="*/ 2738860 w 10444343"/>
              <a:gd name="connsiteY1313" fmla="*/ 3119196 h 6852574"/>
              <a:gd name="connsiteX1314" fmla="*/ 2622208 w 10444343"/>
              <a:gd name="connsiteY1314" fmla="*/ 3108345 h 6852574"/>
              <a:gd name="connsiteX1315" fmla="*/ 2540824 w 10444343"/>
              <a:gd name="connsiteY1315" fmla="*/ 3093696 h 6852574"/>
              <a:gd name="connsiteX1316" fmla="*/ 2548420 w 10444343"/>
              <a:gd name="connsiteY1316" fmla="*/ 3051919 h 6852574"/>
              <a:gd name="connsiteX1317" fmla="*/ 2463780 w 10444343"/>
              <a:gd name="connsiteY1317" fmla="*/ 3003088 h 6852574"/>
              <a:gd name="connsiteX1318" fmla="*/ 2375342 w 10444343"/>
              <a:gd name="connsiteY1318" fmla="*/ 2927129 h 6852574"/>
              <a:gd name="connsiteX1319" fmla="*/ 2381310 w 10444343"/>
              <a:gd name="connsiteY1319" fmla="*/ 2945576 h 6852574"/>
              <a:gd name="connsiteX1320" fmla="*/ 2373172 w 10444343"/>
              <a:gd name="connsiteY1320" fmla="*/ 3025876 h 6852574"/>
              <a:gd name="connsiteX1321" fmla="*/ 2346586 w 10444343"/>
              <a:gd name="connsiteY1321" fmla="*/ 3070908 h 6852574"/>
              <a:gd name="connsiteX1322" fmla="*/ 2251638 w 10444343"/>
              <a:gd name="connsiteY1322" fmla="*/ 3223369 h 6852574"/>
              <a:gd name="connsiteX1323" fmla="*/ 2254351 w 10444343"/>
              <a:gd name="connsiteY1323" fmla="*/ 3264603 h 6852574"/>
              <a:gd name="connsiteX1324" fmla="*/ 2258691 w 10444343"/>
              <a:gd name="connsiteY1324" fmla="*/ 3343275 h 6852574"/>
              <a:gd name="connsiteX1325" fmla="*/ 2392162 w 10444343"/>
              <a:gd name="connsiteY1325" fmla="*/ 3349786 h 6852574"/>
              <a:gd name="connsiteX1326" fmla="*/ 2301554 w 10444343"/>
              <a:gd name="connsiteY1326" fmla="*/ 3326998 h 6852574"/>
              <a:gd name="connsiteX1327" fmla="*/ 2365576 w 10444343"/>
              <a:gd name="connsiteY1327" fmla="*/ 3390478 h 6852574"/>
              <a:gd name="connsiteX1328" fmla="*/ 2360693 w 10444343"/>
              <a:gd name="connsiteY1328" fmla="*/ 3411638 h 6852574"/>
              <a:gd name="connsiteX1329" fmla="*/ 2351469 w 10444343"/>
              <a:gd name="connsiteY1329" fmla="*/ 3428458 h 6852574"/>
              <a:gd name="connsiteX1330" fmla="*/ 2170253 w 10444343"/>
              <a:gd name="connsiteY1330" fmla="*/ 3393733 h 6852574"/>
              <a:gd name="connsiteX1331" fmla="*/ 2254351 w 10444343"/>
              <a:gd name="connsiteY1331" fmla="*/ 3434426 h 6852574"/>
              <a:gd name="connsiteX1332" fmla="*/ 2309150 w 10444343"/>
              <a:gd name="connsiteY1332" fmla="*/ 3474033 h 6852574"/>
              <a:gd name="connsiteX1333" fmla="*/ 2326511 w 10444343"/>
              <a:gd name="connsiteY1333" fmla="*/ 3500618 h 6852574"/>
              <a:gd name="connsiteX1334" fmla="*/ 2420917 w 10444343"/>
              <a:gd name="connsiteY1334" fmla="*/ 3541311 h 6852574"/>
              <a:gd name="connsiteX1335" fmla="*/ 2466493 w 10444343"/>
              <a:gd name="connsiteY1335" fmla="*/ 3534800 h 6852574"/>
              <a:gd name="connsiteX1336" fmla="*/ 2467578 w 10444343"/>
              <a:gd name="connsiteY1336" fmla="*/ 3521236 h 6852574"/>
              <a:gd name="connsiteX1337" fmla="*/ 2666156 w 10444343"/>
              <a:gd name="connsiteY1337" fmla="*/ 3626493 h 6852574"/>
              <a:gd name="connsiteX1338" fmla="*/ 2719327 w 10444343"/>
              <a:gd name="connsiteY1338" fmla="*/ 3627578 h 6852574"/>
              <a:gd name="connsiteX1339" fmla="*/ 2722583 w 10444343"/>
              <a:gd name="connsiteY1339" fmla="*/ 3614014 h 6852574"/>
              <a:gd name="connsiteX1340" fmla="*/ 2655847 w 10444343"/>
              <a:gd name="connsiteY1340" fmla="*/ 3572779 h 6852574"/>
              <a:gd name="connsiteX1341" fmla="*/ 2658560 w 10444343"/>
              <a:gd name="connsiteY1341" fmla="*/ 3568439 h 6852574"/>
              <a:gd name="connsiteX1342" fmla="*/ 2709019 w 10444343"/>
              <a:gd name="connsiteY1342" fmla="*/ 3576577 h 6852574"/>
              <a:gd name="connsiteX1343" fmla="*/ 2710104 w 10444343"/>
              <a:gd name="connsiteY1343" fmla="*/ 3568439 h 6852574"/>
              <a:gd name="connsiteX1344" fmla="*/ 2641198 w 10444343"/>
              <a:gd name="connsiteY1344" fmla="*/ 3544566 h 6852574"/>
              <a:gd name="connsiteX1345" fmla="*/ 2790946 w 10444343"/>
              <a:gd name="connsiteY1345" fmla="*/ 3555960 h 6852574"/>
              <a:gd name="connsiteX1346" fmla="*/ 2905426 w 10444343"/>
              <a:gd name="connsiteY1346" fmla="*/ 3599365 h 6852574"/>
              <a:gd name="connsiteX1347" fmla="*/ 2890235 w 10444343"/>
              <a:gd name="connsiteY1347" fmla="*/ 3522864 h 6852574"/>
              <a:gd name="connsiteX1348" fmla="*/ 2876671 w 10444343"/>
              <a:gd name="connsiteY1348" fmla="*/ 3522864 h 6852574"/>
              <a:gd name="connsiteX1349" fmla="*/ 2918448 w 10444343"/>
              <a:gd name="connsiteY1349" fmla="*/ 3485427 h 6852574"/>
              <a:gd name="connsiteX1350" fmla="*/ 2918448 w 10444343"/>
              <a:gd name="connsiteY1350" fmla="*/ 3532087 h 6852574"/>
              <a:gd name="connsiteX1351" fmla="*/ 2975417 w 10444343"/>
              <a:gd name="connsiteY1351" fmla="*/ 3535885 h 6852574"/>
              <a:gd name="connsiteX1352" fmla="*/ 3018822 w 10444343"/>
              <a:gd name="connsiteY1352" fmla="*/ 3512012 h 6852574"/>
              <a:gd name="connsiteX1353" fmla="*/ 3102377 w 10444343"/>
              <a:gd name="connsiteY1353" fmla="*/ 3419234 h 6852574"/>
              <a:gd name="connsiteX1354" fmla="*/ 3066568 w 10444343"/>
              <a:gd name="connsiteY1354" fmla="*/ 3397531 h 6852574"/>
              <a:gd name="connsiteX1355" fmla="*/ 2975960 w 10444343"/>
              <a:gd name="connsiteY1355" fmla="*/ 3409468 h 6852574"/>
              <a:gd name="connsiteX1356" fmla="*/ 2848457 w 10444343"/>
              <a:gd name="connsiteY1356" fmla="*/ 3417064 h 6852574"/>
              <a:gd name="connsiteX1357" fmla="*/ 2813733 w 10444343"/>
              <a:gd name="connsiteY1357" fmla="*/ 3413266 h 6852574"/>
              <a:gd name="connsiteX1358" fmla="*/ 2834893 w 10444343"/>
              <a:gd name="connsiteY1358" fmla="*/ 3377456 h 6852574"/>
              <a:gd name="connsiteX1359" fmla="*/ 2879383 w 10444343"/>
              <a:gd name="connsiteY1359" fmla="*/ 3367690 h 6852574"/>
              <a:gd name="connsiteX1360" fmla="*/ 2881554 w 10444343"/>
              <a:gd name="connsiteY1360" fmla="*/ 3328626 h 6852574"/>
              <a:gd name="connsiteX1361" fmla="*/ 7389170 w 10444343"/>
              <a:gd name="connsiteY1361" fmla="*/ 5843949 h 6852574"/>
              <a:gd name="connsiteX1362" fmla="*/ 7477065 w 10444343"/>
              <a:gd name="connsiteY1362" fmla="*/ 5868908 h 6852574"/>
              <a:gd name="connsiteX1363" fmla="*/ 7516130 w 10444343"/>
              <a:gd name="connsiteY1363" fmla="*/ 5886269 h 6852574"/>
              <a:gd name="connsiteX1364" fmla="*/ 7622472 w 10444343"/>
              <a:gd name="connsiteY1364" fmla="*/ 5856428 h 6852574"/>
              <a:gd name="connsiteX1365" fmla="*/ 7637121 w 10444343"/>
              <a:gd name="connsiteY1365" fmla="*/ 5844492 h 6852574"/>
              <a:gd name="connsiteX1366" fmla="*/ 7668047 w 10444343"/>
              <a:gd name="connsiteY1366" fmla="*/ 5831471 h 6852574"/>
              <a:gd name="connsiteX1367" fmla="*/ 7825933 w 10444343"/>
              <a:gd name="connsiteY1367" fmla="*/ 5866737 h 6852574"/>
              <a:gd name="connsiteX1368" fmla="*/ 7856317 w 10444343"/>
              <a:gd name="connsiteY1368" fmla="*/ 5925877 h 6852574"/>
              <a:gd name="connsiteX1369" fmla="*/ 7874221 w 10444343"/>
              <a:gd name="connsiteY1369" fmla="*/ 6001293 h 6852574"/>
              <a:gd name="connsiteX1370" fmla="*/ 7886158 w 10444343"/>
              <a:gd name="connsiteY1370" fmla="*/ 6089731 h 6852574"/>
              <a:gd name="connsiteX1371" fmla="*/ 8121630 w 10444343"/>
              <a:gd name="connsiteY1371" fmla="*/ 6201499 h 6852574"/>
              <a:gd name="connsiteX1372" fmla="*/ 8103725 w 10444343"/>
              <a:gd name="connsiteY1372" fmla="*/ 6178711 h 6852574"/>
              <a:gd name="connsiteX1373" fmla="*/ 8096130 w 10444343"/>
              <a:gd name="connsiteY1373" fmla="*/ 6131508 h 6852574"/>
              <a:gd name="connsiteX1374" fmla="*/ 8140077 w 10444343"/>
              <a:gd name="connsiteY1374" fmla="*/ 6089731 h 6852574"/>
              <a:gd name="connsiteX1375" fmla="*/ 8153099 w 10444343"/>
              <a:gd name="connsiteY1375" fmla="*/ 6010517 h 6852574"/>
              <a:gd name="connsiteX1376" fmla="*/ 8109694 w 10444343"/>
              <a:gd name="connsiteY1376" fmla="*/ 5962228 h 6852574"/>
              <a:gd name="connsiteX1377" fmla="*/ 8057065 w 10444343"/>
              <a:gd name="connsiteY1377" fmla="*/ 5925877 h 6852574"/>
              <a:gd name="connsiteX1378" fmla="*/ 8031022 w 10444343"/>
              <a:gd name="connsiteY1378" fmla="*/ 5917195 h 6852574"/>
              <a:gd name="connsiteX1379" fmla="*/ 8045671 w 10444343"/>
              <a:gd name="connsiteY1379" fmla="*/ 5885727 h 6852574"/>
              <a:gd name="connsiteX1380" fmla="*/ 8035905 w 10444343"/>
              <a:gd name="connsiteY1380" fmla="*/ 5877046 h 6852574"/>
              <a:gd name="connsiteX1381" fmla="*/ 7918169 w 10444343"/>
              <a:gd name="connsiteY1381" fmla="*/ 5748458 h 6852574"/>
              <a:gd name="connsiteX1382" fmla="*/ 7917084 w 10444343"/>
              <a:gd name="connsiteY1382" fmla="*/ 5738149 h 6852574"/>
              <a:gd name="connsiteX1383" fmla="*/ 7892669 w 10444343"/>
              <a:gd name="connsiteY1383" fmla="*/ 5699085 h 6852574"/>
              <a:gd name="connsiteX1384" fmla="*/ 7857945 w 10444343"/>
              <a:gd name="connsiteY1384" fmla="*/ 5668702 h 6852574"/>
              <a:gd name="connsiteX1385" fmla="*/ 7810741 w 10444343"/>
              <a:gd name="connsiteY1385" fmla="*/ 5582434 h 6852574"/>
              <a:gd name="connsiteX1386" fmla="*/ 7761368 w 10444343"/>
              <a:gd name="connsiteY1386" fmla="*/ 5516784 h 6852574"/>
              <a:gd name="connsiteX1387" fmla="*/ 7695718 w 10444343"/>
              <a:gd name="connsiteY1387" fmla="*/ 5470666 h 6852574"/>
              <a:gd name="connsiteX1388" fmla="*/ 7662079 w 10444343"/>
              <a:gd name="connsiteY1388" fmla="*/ 5505933 h 6852574"/>
              <a:gd name="connsiteX1389" fmla="*/ 7616504 w 10444343"/>
              <a:gd name="connsiteY1389" fmla="*/ 5578636 h 6852574"/>
              <a:gd name="connsiteX1390" fmla="*/ 7587748 w 10444343"/>
              <a:gd name="connsiteY1390" fmla="*/ 5621498 h 6852574"/>
              <a:gd name="connsiteX1391" fmla="*/ 7401649 w 10444343"/>
              <a:gd name="connsiteY1391" fmla="*/ 5675212 h 6852574"/>
              <a:gd name="connsiteX1392" fmla="*/ 7371265 w 10444343"/>
              <a:gd name="connsiteY1392" fmla="*/ 5705053 h 6852574"/>
              <a:gd name="connsiteX1393" fmla="*/ 7316466 w 10444343"/>
              <a:gd name="connsiteY1393" fmla="*/ 5720788 h 6852574"/>
              <a:gd name="connsiteX1394" fmla="*/ 7389170 w 10444343"/>
              <a:gd name="connsiteY1394" fmla="*/ 5843949 h 6852574"/>
              <a:gd name="connsiteX1395" fmla="*/ 1754107 w 10444343"/>
              <a:gd name="connsiteY1395" fmla="*/ 3796315 h 6852574"/>
              <a:gd name="connsiteX1396" fmla="*/ 1780693 w 10444343"/>
              <a:gd name="connsiteY1396" fmla="*/ 3772985 h 6852574"/>
              <a:gd name="connsiteX1397" fmla="*/ 1724266 w 10444343"/>
              <a:gd name="connsiteY1397" fmla="*/ 3685633 h 6852574"/>
              <a:gd name="connsiteX1398" fmla="*/ 1715585 w 10444343"/>
              <a:gd name="connsiteY1398" fmla="*/ 3615099 h 6852574"/>
              <a:gd name="connsiteX1399" fmla="*/ 1673265 w 10444343"/>
              <a:gd name="connsiteY1399" fmla="*/ 3622695 h 6852574"/>
              <a:gd name="connsiteX1400" fmla="*/ 1671638 w 10444343"/>
              <a:gd name="connsiteY1400" fmla="*/ 3705707 h 6852574"/>
              <a:gd name="connsiteX1401" fmla="*/ 1587540 w 10444343"/>
              <a:gd name="connsiteY1401" fmla="*/ 3706792 h 6852574"/>
              <a:gd name="connsiteX1402" fmla="*/ 1534369 w 10444343"/>
              <a:gd name="connsiteY1402" fmla="*/ 3673153 h 6852574"/>
              <a:gd name="connsiteX1403" fmla="*/ 1464921 w 10444343"/>
              <a:gd name="connsiteY1403" fmla="*/ 3684005 h 6852574"/>
              <a:gd name="connsiteX1404" fmla="*/ 1439963 w 10444343"/>
              <a:gd name="connsiteY1404" fmla="*/ 3693228 h 6852574"/>
              <a:gd name="connsiteX1405" fmla="*/ 1412292 w 10444343"/>
              <a:gd name="connsiteY1405" fmla="*/ 3721984 h 6852574"/>
              <a:gd name="connsiteX1406" fmla="*/ 1371600 w 10444343"/>
              <a:gd name="connsiteY1406" fmla="*/ 3735006 h 6852574"/>
              <a:gd name="connsiteX1407" fmla="*/ 1369972 w 10444343"/>
              <a:gd name="connsiteY1407" fmla="*/ 3746400 h 6852574"/>
              <a:gd name="connsiteX1408" fmla="*/ 1412835 w 10444343"/>
              <a:gd name="connsiteY1408" fmla="*/ 3765389 h 6852574"/>
              <a:gd name="connsiteX1409" fmla="*/ 1468176 w 10444343"/>
              <a:gd name="connsiteY1409" fmla="*/ 3783837 h 6852574"/>
              <a:gd name="connsiteX1410" fmla="*/ 1497475 w 10444343"/>
              <a:gd name="connsiteY1410" fmla="*/ 3769730 h 6852574"/>
              <a:gd name="connsiteX1411" fmla="*/ 1512124 w 10444343"/>
              <a:gd name="connsiteY1411" fmla="*/ 3806081 h 6852574"/>
              <a:gd name="connsiteX1412" fmla="*/ 1570721 w 10444343"/>
              <a:gd name="connsiteY1412" fmla="*/ 3812050 h 6852574"/>
              <a:gd name="connsiteX1413" fmla="*/ 1568551 w 10444343"/>
              <a:gd name="connsiteY1413" fmla="*/ 3783837 h 6852574"/>
              <a:gd name="connsiteX1414" fmla="*/ 1671638 w 10444343"/>
              <a:gd name="connsiteY1414" fmla="*/ 3802826 h 6852574"/>
              <a:gd name="connsiteX1415" fmla="*/ 1729149 w 10444343"/>
              <a:gd name="connsiteY1415" fmla="*/ 3880413 h 6852574"/>
              <a:gd name="connsiteX1416" fmla="*/ 1744884 w 10444343"/>
              <a:gd name="connsiteY1416" fmla="*/ 3876615 h 6852574"/>
              <a:gd name="connsiteX1417" fmla="*/ 1754107 w 10444343"/>
              <a:gd name="connsiteY1417" fmla="*/ 3796315 h 6852574"/>
              <a:gd name="connsiteX1418" fmla="*/ 2497419 w 10444343"/>
              <a:gd name="connsiteY1418" fmla="*/ 2524547 h 6852574"/>
              <a:gd name="connsiteX1419" fmla="*/ 2251638 w 10444343"/>
              <a:gd name="connsiteY1419" fmla="*/ 2432311 h 6852574"/>
              <a:gd name="connsiteX1420" fmla="*/ 2289617 w 10444343"/>
              <a:gd name="connsiteY1420" fmla="*/ 2414407 h 6852574"/>
              <a:gd name="connsiteX1421" fmla="*/ 2187073 w 10444343"/>
              <a:gd name="connsiteY1421" fmla="*/ 2362321 h 6852574"/>
              <a:gd name="connsiteX1422" fmla="*/ 2110029 w 10444343"/>
              <a:gd name="connsiteY1422" fmla="*/ 2376970 h 6852574"/>
              <a:gd name="connsiteX1423" fmla="*/ 2213116 w 10444343"/>
              <a:gd name="connsiteY1423" fmla="*/ 2514238 h 6852574"/>
              <a:gd name="connsiteX1424" fmla="*/ 2320001 w 10444343"/>
              <a:gd name="connsiteY1424" fmla="*/ 2565239 h 6852574"/>
              <a:gd name="connsiteX1425" fmla="*/ 2352555 w 10444343"/>
              <a:gd name="connsiteY1425" fmla="*/ 2486568 h 6852574"/>
              <a:gd name="connsiteX1426" fmla="*/ 2497419 w 10444343"/>
              <a:gd name="connsiteY1426" fmla="*/ 2524547 h 6852574"/>
              <a:gd name="connsiteX1427" fmla="*/ 4844005 w 10444343"/>
              <a:gd name="connsiteY1427" fmla="*/ 4352986 h 6852574"/>
              <a:gd name="connsiteX1428" fmla="*/ 4808196 w 10444343"/>
              <a:gd name="connsiteY1428" fmla="*/ 4388252 h 6852574"/>
              <a:gd name="connsiteX1429" fmla="*/ 4764249 w 10444343"/>
              <a:gd name="connsiteY1429" fmla="*/ 4399646 h 6852574"/>
              <a:gd name="connsiteX1430" fmla="*/ 4658991 w 10444343"/>
              <a:gd name="connsiteY1430" fmla="*/ 4493509 h 6852574"/>
              <a:gd name="connsiteX1431" fmla="*/ 4819047 w 10444343"/>
              <a:gd name="connsiteY1431" fmla="*/ 4538542 h 6852574"/>
              <a:gd name="connsiteX1432" fmla="*/ 4828813 w 10444343"/>
              <a:gd name="connsiteY1432" fmla="*/ 4484286 h 6852574"/>
              <a:gd name="connsiteX1433" fmla="*/ 4918336 w 10444343"/>
              <a:gd name="connsiteY1433" fmla="*/ 4347560 h 6852574"/>
              <a:gd name="connsiteX1434" fmla="*/ 4844005 w 10444343"/>
              <a:gd name="connsiteY1434" fmla="*/ 4352986 h 6852574"/>
              <a:gd name="connsiteX1435" fmla="*/ 3173995 w 10444343"/>
              <a:gd name="connsiteY1435" fmla="*/ 3679122 h 6852574"/>
              <a:gd name="connsiteX1436" fmla="*/ 3160974 w 10444343"/>
              <a:gd name="connsiteY1436" fmla="*/ 3660675 h 6852574"/>
              <a:gd name="connsiteX1437" fmla="*/ 3026961 w 10444343"/>
              <a:gd name="connsiteY1437" fmla="*/ 3646568 h 6852574"/>
              <a:gd name="connsiteX1438" fmla="*/ 2864192 w 10444343"/>
              <a:gd name="connsiteY1438" fmla="*/ 3669898 h 6852574"/>
              <a:gd name="connsiteX1439" fmla="*/ 2691657 w 10444343"/>
              <a:gd name="connsiteY1439" fmla="*/ 3663930 h 6852574"/>
              <a:gd name="connsiteX1440" fmla="*/ 2819159 w 10444343"/>
              <a:gd name="connsiteY1440" fmla="*/ 3694856 h 6852574"/>
              <a:gd name="connsiteX1441" fmla="*/ 3173995 w 10444343"/>
              <a:gd name="connsiteY1441" fmla="*/ 3679122 h 6852574"/>
              <a:gd name="connsiteX1442" fmla="*/ 2787148 w 10444343"/>
              <a:gd name="connsiteY1442" fmla="*/ 3019907 h 6852574"/>
              <a:gd name="connsiteX1443" fmla="*/ 2802339 w 10444343"/>
              <a:gd name="connsiteY1443" fmla="*/ 2971077 h 6852574"/>
              <a:gd name="connsiteX1444" fmla="*/ 2819159 w 10444343"/>
              <a:gd name="connsiteY1444" fmla="*/ 2976502 h 6852574"/>
              <a:gd name="connsiteX1445" fmla="*/ 2805052 w 10444343"/>
              <a:gd name="connsiteY1445" fmla="*/ 3022620 h 6852574"/>
              <a:gd name="connsiteX1446" fmla="*/ 2855511 w 10444343"/>
              <a:gd name="connsiteY1446" fmla="*/ 3014482 h 6852574"/>
              <a:gd name="connsiteX1447" fmla="*/ 2862021 w 10444343"/>
              <a:gd name="connsiteY1447" fmla="*/ 3030216 h 6852574"/>
              <a:gd name="connsiteX1448" fmla="*/ 2876128 w 10444343"/>
              <a:gd name="connsiteY1448" fmla="*/ 3044865 h 6852574"/>
              <a:gd name="connsiteX1449" fmla="*/ 2895660 w 10444343"/>
              <a:gd name="connsiteY1449" fmla="*/ 3059515 h 6852574"/>
              <a:gd name="connsiteX1450" fmla="*/ 2890235 w 10444343"/>
              <a:gd name="connsiteY1450" fmla="*/ 3036727 h 6852574"/>
              <a:gd name="connsiteX1451" fmla="*/ 2726381 w 10444343"/>
              <a:gd name="connsiteY1451" fmla="*/ 2910310 h 6852574"/>
              <a:gd name="connsiteX1452" fmla="*/ 2641741 w 10444343"/>
              <a:gd name="connsiteY1452" fmla="*/ 2873958 h 6852574"/>
              <a:gd name="connsiteX1453" fmla="*/ 2630347 w 10444343"/>
              <a:gd name="connsiteY1453" fmla="*/ 2903256 h 6852574"/>
              <a:gd name="connsiteX1454" fmla="*/ 2548420 w 10444343"/>
              <a:gd name="connsiteY1454" fmla="*/ 2876128 h 6852574"/>
              <a:gd name="connsiteX1455" fmla="*/ 2570122 w 10444343"/>
              <a:gd name="connsiteY1455" fmla="*/ 2902714 h 6852574"/>
              <a:gd name="connsiteX1456" fmla="*/ 2652049 w 10444343"/>
              <a:gd name="connsiteY1456" fmla="*/ 2926044 h 6852574"/>
              <a:gd name="connsiteX1457" fmla="*/ 2695997 w 10444343"/>
              <a:gd name="connsiteY1457" fmla="*/ 2980300 h 6852574"/>
              <a:gd name="connsiteX1458" fmla="*/ 2787148 w 10444343"/>
              <a:gd name="connsiteY1458" fmla="*/ 3019907 h 6852574"/>
              <a:gd name="connsiteX1459" fmla="*/ 2202265 w 10444343"/>
              <a:gd name="connsiteY1459" fmla="*/ 1640711 h 6852574"/>
              <a:gd name="connsiteX1460" fmla="*/ 2137700 w 10444343"/>
              <a:gd name="connsiteY1460" fmla="*/ 1615754 h 6852574"/>
              <a:gd name="connsiteX1461" fmla="*/ 2045464 w 10444343"/>
              <a:gd name="connsiteY1461" fmla="*/ 1579402 h 6852574"/>
              <a:gd name="connsiteX1462" fmla="*/ 1940749 w 10444343"/>
              <a:gd name="connsiteY1462" fmla="*/ 1557699 h 6852574"/>
              <a:gd name="connsiteX1463" fmla="*/ 1898972 w 10444343"/>
              <a:gd name="connsiteY1463" fmla="*/ 1555529 h 6852574"/>
              <a:gd name="connsiteX1464" fmla="*/ 1910365 w 10444343"/>
              <a:gd name="connsiteY1464" fmla="*/ 1600562 h 6852574"/>
              <a:gd name="connsiteX1465" fmla="*/ 1956483 w 10444343"/>
              <a:gd name="connsiteY1465" fmla="*/ 1632573 h 6852574"/>
              <a:gd name="connsiteX1466" fmla="*/ 2002601 w 10444343"/>
              <a:gd name="connsiteY1466" fmla="*/ 1643424 h 6852574"/>
              <a:gd name="connsiteX1467" fmla="*/ 2013995 w 10444343"/>
              <a:gd name="connsiteY1467" fmla="*/ 1620637 h 6852574"/>
              <a:gd name="connsiteX1468" fmla="*/ 2069336 w 10444343"/>
              <a:gd name="connsiteY1468" fmla="*/ 1633658 h 6852574"/>
              <a:gd name="connsiteX1469" fmla="*/ 2103518 w 10444343"/>
              <a:gd name="connsiteY1469" fmla="*/ 1690085 h 6852574"/>
              <a:gd name="connsiteX1470" fmla="*/ 2177849 w 10444343"/>
              <a:gd name="connsiteY1470" fmla="*/ 1671095 h 6852574"/>
              <a:gd name="connsiteX1471" fmla="*/ 2201722 w 10444343"/>
              <a:gd name="connsiteY1471" fmla="*/ 1693340 h 6852574"/>
              <a:gd name="connsiteX1472" fmla="*/ 2209860 w 10444343"/>
              <a:gd name="connsiteY1472" fmla="*/ 1687372 h 6852574"/>
              <a:gd name="connsiteX1473" fmla="*/ 2202265 w 10444343"/>
              <a:gd name="connsiteY1473" fmla="*/ 1640711 h 6852574"/>
              <a:gd name="connsiteX1474" fmla="*/ 1954313 w 10444343"/>
              <a:gd name="connsiteY1474" fmla="*/ 1686829 h 6852574"/>
              <a:gd name="connsiteX1475" fmla="*/ 2003686 w 10444343"/>
              <a:gd name="connsiteY1475" fmla="*/ 1718841 h 6852574"/>
              <a:gd name="connsiteX1476" fmla="*/ 2134444 w 10444343"/>
              <a:gd name="connsiteY1476" fmla="*/ 1766586 h 6852574"/>
              <a:gd name="connsiteX1477" fmla="*/ 2131189 w 10444343"/>
              <a:gd name="connsiteY1477" fmla="*/ 1782321 h 6852574"/>
              <a:gd name="connsiteX1478" fmla="*/ 2060113 w 10444343"/>
              <a:gd name="connsiteY1478" fmla="*/ 1777980 h 6852574"/>
              <a:gd name="connsiteX1479" fmla="*/ 2187615 w 10444343"/>
              <a:gd name="connsiteY1479" fmla="*/ 1906567 h 6852574"/>
              <a:gd name="connsiteX1480" fmla="*/ 2252180 w 10444343"/>
              <a:gd name="connsiteY1480" fmla="*/ 1887578 h 6852574"/>
              <a:gd name="connsiteX1481" fmla="*/ 2266287 w 10444343"/>
              <a:gd name="connsiteY1481" fmla="*/ 1836577 h 6852574"/>
              <a:gd name="connsiteX1482" fmla="*/ 2170796 w 10444343"/>
              <a:gd name="connsiteY1482" fmla="*/ 1807821 h 6852574"/>
              <a:gd name="connsiteX1483" fmla="*/ 2114369 w 10444343"/>
              <a:gd name="connsiteY1483" fmla="*/ 1738915 h 6852574"/>
              <a:gd name="connsiteX1484" fmla="*/ 2107316 w 10444343"/>
              <a:gd name="connsiteY1484" fmla="*/ 1735117 h 6852574"/>
              <a:gd name="connsiteX1485" fmla="*/ 1954313 w 10444343"/>
              <a:gd name="connsiteY1485" fmla="*/ 1686829 h 6852574"/>
              <a:gd name="connsiteX1486" fmla="*/ 3645483 w 10444343"/>
              <a:gd name="connsiteY1486" fmla="*/ 4567298 h 6852574"/>
              <a:gd name="connsiteX1487" fmla="*/ 3761049 w 10444343"/>
              <a:gd name="connsiteY1487" fmla="*/ 4469637 h 6852574"/>
              <a:gd name="connsiteX1488" fmla="*/ 3804997 w 10444343"/>
              <a:gd name="connsiteY1488" fmla="*/ 4501648 h 6852574"/>
              <a:gd name="connsiteX1489" fmla="*/ 3811507 w 10444343"/>
              <a:gd name="connsiteY1489" fmla="*/ 4418636 h 6852574"/>
              <a:gd name="connsiteX1490" fmla="*/ 3723069 w 10444343"/>
              <a:gd name="connsiteY1490" fmla="*/ 4432742 h 6852574"/>
              <a:gd name="connsiteX1491" fmla="*/ 3654164 w 10444343"/>
              <a:gd name="connsiteY1491" fmla="*/ 4464754 h 6852574"/>
              <a:gd name="connsiteX1492" fmla="*/ 3647653 w 10444343"/>
              <a:gd name="connsiteY1492" fmla="*/ 4453360 h 6852574"/>
              <a:gd name="connsiteX1493" fmla="*/ 3677494 w 10444343"/>
              <a:gd name="connsiteY1493" fmla="*/ 4417551 h 6852574"/>
              <a:gd name="connsiteX1494" fmla="*/ 3625408 w 10444343"/>
              <a:gd name="connsiteY1494" fmla="*/ 4422976 h 6852574"/>
              <a:gd name="connsiteX1495" fmla="*/ 3594482 w 10444343"/>
              <a:gd name="connsiteY1495" fmla="*/ 4427317 h 6852574"/>
              <a:gd name="connsiteX1496" fmla="*/ 3543481 w 10444343"/>
              <a:gd name="connsiteY1496" fmla="*/ 4421349 h 6852574"/>
              <a:gd name="connsiteX1497" fmla="*/ 3540768 w 10444343"/>
              <a:gd name="connsiteY1497" fmla="*/ 4435455 h 6852574"/>
              <a:gd name="connsiteX1498" fmla="*/ 3616727 w 10444343"/>
              <a:gd name="connsiteY1498" fmla="*/ 4465296 h 6852574"/>
              <a:gd name="connsiteX1499" fmla="*/ 3571152 w 10444343"/>
              <a:gd name="connsiteY1499" fmla="*/ 4478860 h 6852574"/>
              <a:gd name="connsiteX1500" fmla="*/ 3645483 w 10444343"/>
              <a:gd name="connsiteY1500" fmla="*/ 4567298 h 6852574"/>
              <a:gd name="connsiteX1501" fmla="*/ 2547877 w 10444343"/>
              <a:gd name="connsiteY1501" fmla="*/ 3702994 h 6852574"/>
              <a:gd name="connsiteX1502" fmla="*/ 2564154 w 10444343"/>
              <a:gd name="connsiteY1502" fmla="*/ 3723612 h 6852574"/>
              <a:gd name="connsiteX1503" fmla="*/ 2578261 w 10444343"/>
              <a:gd name="connsiteY1503" fmla="*/ 3707878 h 6852574"/>
              <a:gd name="connsiteX1504" fmla="*/ 2572293 w 10444343"/>
              <a:gd name="connsiteY1504" fmla="*/ 3679664 h 6852574"/>
              <a:gd name="connsiteX1505" fmla="*/ 2468121 w 10444343"/>
              <a:gd name="connsiteY1505" fmla="*/ 3646568 h 6852574"/>
              <a:gd name="connsiteX1506" fmla="*/ 2346586 w 10444343"/>
              <a:gd name="connsiteY1506" fmla="*/ 3650366 h 6852574"/>
              <a:gd name="connsiteX1507" fmla="*/ 2547877 w 10444343"/>
              <a:gd name="connsiteY1507" fmla="*/ 3702994 h 6852574"/>
              <a:gd name="connsiteX1508" fmla="*/ 1739458 w 10444343"/>
              <a:gd name="connsiteY1508" fmla="*/ 3321573 h 6852574"/>
              <a:gd name="connsiteX1509" fmla="*/ 1724266 w 10444343"/>
              <a:gd name="connsiteY1509" fmla="*/ 3330254 h 6852574"/>
              <a:gd name="connsiteX1510" fmla="*/ 1760075 w 10444343"/>
              <a:gd name="connsiteY1510" fmla="*/ 3415979 h 6852574"/>
              <a:gd name="connsiteX1511" fmla="*/ 1853939 w 10444343"/>
              <a:gd name="connsiteY1511" fmla="*/ 3425202 h 6852574"/>
              <a:gd name="connsiteX1512" fmla="*/ 1840917 w 10444343"/>
              <a:gd name="connsiteY1512" fmla="*/ 3476746 h 6852574"/>
              <a:gd name="connsiteX1513" fmla="*/ 1883237 w 10444343"/>
              <a:gd name="connsiteY1513" fmla="*/ 3460469 h 6852574"/>
              <a:gd name="connsiteX1514" fmla="*/ 1739458 w 10444343"/>
              <a:gd name="connsiteY1514" fmla="*/ 3321573 h 6852574"/>
              <a:gd name="connsiteX1515" fmla="*/ 1879439 w 10444343"/>
              <a:gd name="connsiteY1515" fmla="*/ 1614126 h 6852574"/>
              <a:gd name="connsiteX1516" fmla="*/ 1890291 w 10444343"/>
              <a:gd name="connsiteY1516" fmla="*/ 1605987 h 6852574"/>
              <a:gd name="connsiteX1517" fmla="*/ 1865875 w 10444343"/>
              <a:gd name="connsiteY1517" fmla="*/ 1569636 h 6852574"/>
              <a:gd name="connsiteX1518" fmla="*/ 1779065 w 10444343"/>
              <a:gd name="connsiteY1518" fmla="*/ 1513752 h 6852574"/>
              <a:gd name="connsiteX1519" fmla="*/ 1703106 w 10444343"/>
              <a:gd name="connsiteY1519" fmla="*/ 1514294 h 6852574"/>
              <a:gd name="connsiteX1520" fmla="*/ 1657531 w 10444343"/>
              <a:gd name="connsiteY1520" fmla="*/ 1508326 h 6852574"/>
              <a:gd name="connsiteX1521" fmla="*/ 1655361 w 10444343"/>
              <a:gd name="connsiteY1521" fmla="*/ 1519177 h 6852574"/>
              <a:gd name="connsiteX1522" fmla="*/ 1879439 w 10444343"/>
              <a:gd name="connsiteY1522" fmla="*/ 1614126 h 6852574"/>
              <a:gd name="connsiteX1523" fmla="*/ 3087185 w 10444343"/>
              <a:gd name="connsiteY1523" fmla="*/ 3846231 h 6852574"/>
              <a:gd name="connsiteX1524" fmla="*/ 3093154 w 10444343"/>
              <a:gd name="connsiteY1524" fmla="*/ 3832667 h 6852574"/>
              <a:gd name="connsiteX1525" fmla="*/ 2935267 w 10444343"/>
              <a:gd name="connsiteY1525" fmla="*/ 3822358 h 6852574"/>
              <a:gd name="connsiteX1526" fmla="*/ 3052461 w 10444343"/>
              <a:gd name="connsiteY1526" fmla="*/ 3827784 h 6852574"/>
              <a:gd name="connsiteX1527" fmla="*/ 3087185 w 10444343"/>
              <a:gd name="connsiteY1527" fmla="*/ 3846231 h 6852574"/>
              <a:gd name="connsiteX1528" fmla="*/ 4068140 w 10444343"/>
              <a:gd name="connsiteY1528" fmla="*/ 1946717 h 6852574"/>
              <a:gd name="connsiteX1529" fmla="*/ 3988383 w 10444343"/>
              <a:gd name="connsiteY1529" fmla="*/ 1892461 h 6852574"/>
              <a:gd name="connsiteX1530" fmla="*/ 3892892 w 10444343"/>
              <a:gd name="connsiteY1530" fmla="*/ 1928813 h 6852574"/>
              <a:gd name="connsiteX1531" fmla="*/ 4068140 w 10444343"/>
              <a:gd name="connsiteY1531" fmla="*/ 1946717 h 6852574"/>
              <a:gd name="connsiteX1532" fmla="*/ 4932443 w 10444343"/>
              <a:gd name="connsiteY1532" fmla="*/ 4589543 h 6852574"/>
              <a:gd name="connsiteX1533" fmla="*/ 4930273 w 10444343"/>
              <a:gd name="connsiteY1533" fmla="*/ 4522265 h 6852574"/>
              <a:gd name="connsiteX1534" fmla="*/ 4918336 w 10444343"/>
              <a:gd name="connsiteY1534" fmla="*/ 4476147 h 6852574"/>
              <a:gd name="connsiteX1535" fmla="*/ 4876016 w 10444343"/>
              <a:gd name="connsiteY1535" fmla="*/ 4501105 h 6852574"/>
              <a:gd name="connsiteX1536" fmla="*/ 4846718 w 10444343"/>
              <a:gd name="connsiteY1536" fmla="*/ 4541255 h 6852574"/>
              <a:gd name="connsiteX1537" fmla="*/ 4932443 w 10444343"/>
              <a:gd name="connsiteY1537" fmla="*/ 4589543 h 6852574"/>
              <a:gd name="connsiteX1538" fmla="*/ 1968420 w 10444343"/>
              <a:gd name="connsiteY1538" fmla="*/ 3614014 h 6852574"/>
              <a:gd name="connsiteX1539" fmla="*/ 1966249 w 10444343"/>
              <a:gd name="connsiteY1539" fmla="*/ 3625951 h 6852574"/>
              <a:gd name="connsiteX1540" fmla="*/ 2004771 w 10444343"/>
              <a:gd name="connsiteY1540" fmla="*/ 3591227 h 6852574"/>
              <a:gd name="connsiteX1541" fmla="*/ 1900057 w 10444343"/>
              <a:gd name="connsiteY1541" fmla="*/ 3535343 h 6852574"/>
              <a:gd name="connsiteX1542" fmla="*/ 1864790 w 10444343"/>
              <a:gd name="connsiteY1542" fmla="*/ 3585258 h 6852574"/>
              <a:gd name="connsiteX1543" fmla="*/ 1968420 w 10444343"/>
              <a:gd name="connsiteY1543" fmla="*/ 3614014 h 6852574"/>
              <a:gd name="connsiteX1544" fmla="*/ 913677 w 10444343"/>
              <a:gd name="connsiteY1544" fmla="*/ 1606530 h 6852574"/>
              <a:gd name="connsiteX1545" fmla="*/ 749280 w 10444343"/>
              <a:gd name="connsiteY1545" fmla="*/ 1540337 h 6852574"/>
              <a:gd name="connsiteX1546" fmla="*/ 913677 w 10444343"/>
              <a:gd name="connsiteY1546" fmla="*/ 1606530 h 6852574"/>
              <a:gd name="connsiteX1547" fmla="*/ 3730123 w 10444343"/>
              <a:gd name="connsiteY1547" fmla="*/ 1884865 h 6852574"/>
              <a:gd name="connsiteX1548" fmla="*/ 3801199 w 10444343"/>
              <a:gd name="connsiteY1548" fmla="*/ 1917419 h 6852574"/>
              <a:gd name="connsiteX1549" fmla="*/ 3877157 w 10444343"/>
              <a:gd name="connsiteY1549" fmla="*/ 1915791 h 6852574"/>
              <a:gd name="connsiteX1550" fmla="*/ 3847859 w 10444343"/>
              <a:gd name="connsiteY1550" fmla="*/ 1875099 h 6852574"/>
              <a:gd name="connsiteX1551" fmla="*/ 3730123 w 10444343"/>
              <a:gd name="connsiteY1551" fmla="*/ 1884865 h 6852574"/>
              <a:gd name="connsiteX1552" fmla="*/ 3504416 w 10444343"/>
              <a:gd name="connsiteY1552" fmla="*/ 1865333 h 6852574"/>
              <a:gd name="connsiteX1553" fmla="*/ 3612929 w 10444343"/>
              <a:gd name="connsiteY1553" fmla="*/ 1874014 h 6852574"/>
              <a:gd name="connsiteX1554" fmla="*/ 3589056 w 10444343"/>
              <a:gd name="connsiteY1554" fmla="*/ 1865875 h 6852574"/>
              <a:gd name="connsiteX1555" fmla="*/ 3589599 w 10444343"/>
              <a:gd name="connsiteY1555" fmla="*/ 1858822 h 6852574"/>
              <a:gd name="connsiteX1556" fmla="*/ 3644398 w 10444343"/>
              <a:gd name="connsiteY1556" fmla="*/ 1855567 h 6852574"/>
              <a:gd name="connsiteX1557" fmla="*/ 3642228 w 10444343"/>
              <a:gd name="connsiteY1557" fmla="*/ 1841460 h 6852574"/>
              <a:gd name="connsiteX1558" fmla="*/ 3504416 w 10444343"/>
              <a:gd name="connsiteY1558" fmla="*/ 1865333 h 6852574"/>
              <a:gd name="connsiteX1559" fmla="*/ 2702508 w 10444343"/>
              <a:gd name="connsiteY1559" fmla="*/ 2484397 h 6852574"/>
              <a:gd name="connsiteX1560" fmla="*/ 2494164 w 10444343"/>
              <a:gd name="connsiteY1560" fmla="*/ 2435567 h 6852574"/>
              <a:gd name="connsiteX1561" fmla="*/ 2489823 w 10444343"/>
              <a:gd name="connsiteY1561" fmla="*/ 2455642 h 6852574"/>
              <a:gd name="connsiteX1562" fmla="*/ 2605389 w 10444343"/>
              <a:gd name="connsiteY1562" fmla="*/ 2478429 h 6852574"/>
              <a:gd name="connsiteX1563" fmla="*/ 2702508 w 10444343"/>
              <a:gd name="connsiteY1563" fmla="*/ 2484397 h 6852574"/>
              <a:gd name="connsiteX1564" fmla="*/ 1665127 w 10444343"/>
              <a:gd name="connsiteY1564" fmla="*/ 2245670 h 6852574"/>
              <a:gd name="connsiteX1565" fmla="*/ 1675435 w 10444343"/>
              <a:gd name="connsiteY1565" fmla="*/ 2276053 h 6852574"/>
              <a:gd name="connsiteX1566" fmla="*/ 1783406 w 10444343"/>
              <a:gd name="connsiteY1566" fmla="*/ 2306437 h 6852574"/>
              <a:gd name="connsiteX1567" fmla="*/ 1736203 w 10444343"/>
              <a:gd name="connsiteY1567" fmla="*/ 2256521 h 6852574"/>
              <a:gd name="connsiteX1568" fmla="*/ 1699308 w 10444343"/>
              <a:gd name="connsiteY1568" fmla="*/ 2207690 h 6852574"/>
              <a:gd name="connsiteX1569" fmla="*/ 1690085 w 10444343"/>
              <a:gd name="connsiteY1569" fmla="*/ 2214743 h 6852574"/>
              <a:gd name="connsiteX1570" fmla="*/ 1706362 w 10444343"/>
              <a:gd name="connsiteY1570" fmla="*/ 2245670 h 6852574"/>
              <a:gd name="connsiteX1571" fmla="*/ 1665127 w 10444343"/>
              <a:gd name="connsiteY1571" fmla="*/ 2245670 h 6852574"/>
              <a:gd name="connsiteX1572" fmla="*/ 1653733 w 10444343"/>
              <a:gd name="connsiteY1572" fmla="*/ 3266774 h 6852574"/>
              <a:gd name="connsiteX1573" fmla="*/ 1681404 w 10444343"/>
              <a:gd name="connsiteY1573" fmla="*/ 3153921 h 6852574"/>
              <a:gd name="connsiteX1574" fmla="*/ 1653733 w 10444343"/>
              <a:gd name="connsiteY1574" fmla="*/ 3266774 h 6852574"/>
              <a:gd name="connsiteX1575" fmla="*/ 4227111 w 10444343"/>
              <a:gd name="connsiteY1575" fmla="*/ 2839776 h 6852574"/>
              <a:gd name="connsiteX1576" fmla="*/ 4215174 w 10444343"/>
              <a:gd name="connsiteY1576" fmla="*/ 2792573 h 6852574"/>
              <a:gd name="connsiteX1577" fmla="*/ 4145726 w 10444343"/>
              <a:gd name="connsiteY1577" fmla="*/ 2782265 h 6852574"/>
              <a:gd name="connsiteX1578" fmla="*/ 4142471 w 10444343"/>
              <a:gd name="connsiteY1578" fmla="*/ 2824042 h 6852574"/>
              <a:gd name="connsiteX1579" fmla="*/ 4227111 w 10444343"/>
              <a:gd name="connsiteY1579" fmla="*/ 2839776 h 6852574"/>
              <a:gd name="connsiteX1580" fmla="*/ 1379196 w 10444343"/>
              <a:gd name="connsiteY1580" fmla="*/ 1030870 h 6852574"/>
              <a:gd name="connsiteX1581" fmla="*/ 1435623 w 10444343"/>
              <a:gd name="connsiteY1581" fmla="*/ 999402 h 6852574"/>
              <a:gd name="connsiteX1582" fmla="*/ 1423686 w 10444343"/>
              <a:gd name="connsiteY1582" fmla="*/ 969561 h 6852574"/>
              <a:gd name="connsiteX1583" fmla="*/ 1360206 w 10444343"/>
              <a:gd name="connsiteY1583" fmla="*/ 975529 h 6852574"/>
              <a:gd name="connsiteX1584" fmla="*/ 1379196 w 10444343"/>
              <a:gd name="connsiteY1584" fmla="*/ 1030870 h 6852574"/>
              <a:gd name="connsiteX1585" fmla="*/ 2493621 w 10444343"/>
              <a:gd name="connsiteY1585" fmla="*/ 2379140 h 6852574"/>
              <a:gd name="connsiteX1586" fmla="*/ 2538111 w 10444343"/>
              <a:gd name="connsiteY1586" fmla="*/ 2416034 h 6852574"/>
              <a:gd name="connsiteX1587" fmla="*/ 2571750 w 10444343"/>
              <a:gd name="connsiteY1587" fmla="*/ 2407896 h 6852574"/>
              <a:gd name="connsiteX1588" fmla="*/ 2554388 w 10444343"/>
              <a:gd name="connsiteY1588" fmla="*/ 2367204 h 6852574"/>
              <a:gd name="connsiteX1589" fmla="*/ 2493621 w 10444343"/>
              <a:gd name="connsiteY1589" fmla="*/ 2379140 h 6852574"/>
              <a:gd name="connsiteX1590" fmla="*/ 4972050 w 10444343"/>
              <a:gd name="connsiteY1590" fmla="*/ 4342134 h 6852574"/>
              <a:gd name="connsiteX1591" fmla="*/ 4902059 w 10444343"/>
              <a:gd name="connsiteY1591" fmla="*/ 4466381 h 6852574"/>
              <a:gd name="connsiteX1592" fmla="*/ 4972050 w 10444343"/>
              <a:gd name="connsiteY1592" fmla="*/ 4342134 h 6852574"/>
              <a:gd name="connsiteX1593" fmla="*/ 2598336 w 10444343"/>
              <a:gd name="connsiteY1593" fmla="*/ 3835380 h 6852574"/>
              <a:gd name="connsiteX1594" fmla="*/ 2588027 w 10444343"/>
              <a:gd name="connsiteY1594" fmla="*/ 3818018 h 6852574"/>
              <a:gd name="connsiteX1595" fmla="*/ 2475174 w 10444343"/>
              <a:gd name="connsiteY1595" fmla="*/ 3835380 h 6852574"/>
              <a:gd name="connsiteX1596" fmla="*/ 2598336 w 10444343"/>
              <a:gd name="connsiteY1596" fmla="*/ 3835380 h 6852574"/>
              <a:gd name="connsiteX1597" fmla="*/ 3889636 w 10444343"/>
              <a:gd name="connsiteY1597" fmla="*/ 2777924 h 6852574"/>
              <a:gd name="connsiteX1598" fmla="*/ 3810422 w 10444343"/>
              <a:gd name="connsiteY1598" fmla="*/ 2713359 h 6852574"/>
              <a:gd name="connsiteX1599" fmla="*/ 3802826 w 10444343"/>
              <a:gd name="connsiteY1599" fmla="*/ 2723125 h 6852574"/>
              <a:gd name="connsiteX1600" fmla="*/ 3889636 w 10444343"/>
              <a:gd name="connsiteY1600" fmla="*/ 2777924 h 6852574"/>
              <a:gd name="connsiteX1601" fmla="*/ 3043780 w 10444343"/>
              <a:gd name="connsiteY1601" fmla="*/ 1862620 h 6852574"/>
              <a:gd name="connsiteX1602" fmla="*/ 3120282 w 10444343"/>
              <a:gd name="connsiteY1602" fmla="*/ 1839290 h 6852574"/>
              <a:gd name="connsiteX1603" fmla="*/ 3120824 w 10444343"/>
              <a:gd name="connsiteY1603" fmla="*/ 1827896 h 6852574"/>
              <a:gd name="connsiteX1604" fmla="*/ 3064940 w 10444343"/>
              <a:gd name="connsiteY1604" fmla="*/ 1800225 h 6852574"/>
              <a:gd name="connsiteX1605" fmla="*/ 3043780 w 10444343"/>
              <a:gd name="connsiteY1605" fmla="*/ 1862620 h 6852574"/>
              <a:gd name="connsiteX1606" fmla="*/ 4381741 w 10444343"/>
              <a:gd name="connsiteY1606" fmla="*/ 2068251 h 6852574"/>
              <a:gd name="connsiteX1607" fmla="*/ 4374145 w 10444343"/>
              <a:gd name="connsiteY1607" fmla="*/ 2045464 h 6852574"/>
              <a:gd name="connsiteX1608" fmla="*/ 4294931 w 10444343"/>
              <a:gd name="connsiteY1608" fmla="*/ 2040581 h 6852574"/>
              <a:gd name="connsiteX1609" fmla="*/ 4288421 w 10444343"/>
              <a:gd name="connsiteY1609" fmla="*/ 2061741 h 6852574"/>
              <a:gd name="connsiteX1610" fmla="*/ 4306868 w 10444343"/>
              <a:gd name="connsiteY1610" fmla="*/ 2073134 h 6852574"/>
              <a:gd name="connsiteX1611" fmla="*/ 4381741 w 10444343"/>
              <a:gd name="connsiteY1611" fmla="*/ 2068251 h 6852574"/>
              <a:gd name="connsiteX1612" fmla="*/ 3039982 w 10444343"/>
              <a:gd name="connsiteY1612" fmla="*/ 3554875 h 6852574"/>
              <a:gd name="connsiteX1613" fmla="*/ 2999290 w 10444343"/>
              <a:gd name="connsiteY1613" fmla="*/ 3562471 h 6852574"/>
              <a:gd name="connsiteX1614" fmla="*/ 2952087 w 10444343"/>
              <a:gd name="connsiteY1614" fmla="*/ 3557588 h 6852574"/>
              <a:gd name="connsiteX1615" fmla="*/ 3087185 w 10444343"/>
              <a:gd name="connsiteY1615" fmla="*/ 3542938 h 6852574"/>
              <a:gd name="connsiteX1616" fmla="*/ 3016109 w 10444343"/>
              <a:gd name="connsiteY1616" fmla="*/ 3523406 h 6852574"/>
              <a:gd name="connsiteX1617" fmla="*/ 3039982 w 10444343"/>
              <a:gd name="connsiteY1617" fmla="*/ 3554875 h 6852574"/>
              <a:gd name="connsiteX1618" fmla="*/ 1128532 w 10444343"/>
              <a:gd name="connsiteY1618" fmla="*/ 1179533 h 6852574"/>
              <a:gd name="connsiteX1619" fmla="*/ 1137213 w 10444343"/>
              <a:gd name="connsiteY1619" fmla="*/ 1168681 h 6852574"/>
              <a:gd name="connsiteX1620" fmla="*/ 1101404 w 10444343"/>
              <a:gd name="connsiteY1620" fmla="*/ 1133957 h 6852574"/>
              <a:gd name="connsiteX1621" fmla="*/ 1046605 w 10444343"/>
              <a:gd name="connsiteY1621" fmla="*/ 1155117 h 6852574"/>
              <a:gd name="connsiteX1622" fmla="*/ 1053115 w 10444343"/>
              <a:gd name="connsiteY1622" fmla="*/ 1171394 h 6852574"/>
              <a:gd name="connsiteX1623" fmla="*/ 1085669 w 10444343"/>
              <a:gd name="connsiteY1623" fmla="*/ 1159458 h 6852574"/>
              <a:gd name="connsiteX1624" fmla="*/ 1128532 w 10444343"/>
              <a:gd name="connsiteY1624" fmla="*/ 1179533 h 6852574"/>
              <a:gd name="connsiteX1625" fmla="*/ 2731806 w 10444343"/>
              <a:gd name="connsiteY1625" fmla="*/ 3570066 h 6852574"/>
              <a:gd name="connsiteX1626" fmla="*/ 2823499 w 10444343"/>
              <a:gd name="connsiteY1626" fmla="*/ 3619440 h 6852574"/>
              <a:gd name="connsiteX1627" fmla="*/ 2731806 w 10444343"/>
              <a:gd name="connsiteY1627" fmla="*/ 3570066 h 6852574"/>
              <a:gd name="connsiteX1628" fmla="*/ 1506156 w 10444343"/>
              <a:gd name="connsiteY1628" fmla="*/ 1503985 h 6852574"/>
              <a:gd name="connsiteX1629" fmla="*/ 1570721 w 10444343"/>
              <a:gd name="connsiteY1629" fmla="*/ 1463293 h 6852574"/>
              <a:gd name="connsiteX1630" fmla="*/ 1537624 w 10444343"/>
              <a:gd name="connsiteY1630" fmla="*/ 1437793 h 6852574"/>
              <a:gd name="connsiteX1631" fmla="*/ 1506156 w 10444343"/>
              <a:gd name="connsiteY1631" fmla="*/ 1453527 h 6852574"/>
              <a:gd name="connsiteX1632" fmla="*/ 1506156 w 10444343"/>
              <a:gd name="connsiteY1632" fmla="*/ 1503985 h 6852574"/>
              <a:gd name="connsiteX1633" fmla="*/ 2298841 w 10444343"/>
              <a:gd name="connsiteY1633" fmla="*/ 1655361 h 6852574"/>
              <a:gd name="connsiteX1634" fmla="*/ 2291245 w 10444343"/>
              <a:gd name="connsiteY1634" fmla="*/ 1624977 h 6852574"/>
              <a:gd name="connsiteX1635" fmla="*/ 2235904 w 10444343"/>
              <a:gd name="connsiteY1635" fmla="*/ 1661871 h 6852574"/>
              <a:gd name="connsiteX1636" fmla="*/ 2298841 w 10444343"/>
              <a:gd name="connsiteY1636" fmla="*/ 1655361 h 6852574"/>
              <a:gd name="connsiteX1637" fmla="*/ 1940749 w 10444343"/>
              <a:gd name="connsiteY1637" fmla="*/ 3383967 h 6852574"/>
              <a:gd name="connsiteX1638" fmla="*/ 2016708 w 10444343"/>
              <a:gd name="connsiteY1638" fmla="*/ 3419777 h 6852574"/>
              <a:gd name="connsiteX1639" fmla="*/ 1979814 w 10444343"/>
              <a:gd name="connsiteY1639" fmla="*/ 3398617 h 6852574"/>
              <a:gd name="connsiteX1640" fmla="*/ 1940749 w 10444343"/>
              <a:gd name="connsiteY1640" fmla="*/ 3383967 h 6852574"/>
              <a:gd name="connsiteX1641" fmla="*/ 3937382 w 10444343"/>
              <a:gd name="connsiteY1641" fmla="*/ 2763275 h 6852574"/>
              <a:gd name="connsiteX1642" fmla="*/ 3922190 w 10444343"/>
              <a:gd name="connsiteY1642" fmla="*/ 2783350 h 6852574"/>
              <a:gd name="connsiteX1643" fmla="*/ 3984585 w 10444343"/>
              <a:gd name="connsiteY1643" fmla="*/ 2830010 h 6852574"/>
              <a:gd name="connsiteX1644" fmla="*/ 3994351 w 10444343"/>
              <a:gd name="connsiteY1644" fmla="*/ 2817531 h 6852574"/>
              <a:gd name="connsiteX1645" fmla="*/ 3937382 w 10444343"/>
              <a:gd name="connsiteY1645" fmla="*/ 2763275 h 6852574"/>
              <a:gd name="connsiteX1646" fmla="*/ 3101292 w 10444343"/>
              <a:gd name="connsiteY1646" fmla="*/ 4232537 h 6852574"/>
              <a:gd name="connsiteX1647" fmla="*/ 3032929 w 10444343"/>
              <a:gd name="connsiteY1647" fmla="*/ 4221685 h 6852574"/>
              <a:gd name="connsiteX1648" fmla="*/ 3101292 w 10444343"/>
              <a:gd name="connsiteY1648" fmla="*/ 4232537 h 6852574"/>
              <a:gd name="connsiteX1649" fmla="*/ 1898972 w 10444343"/>
              <a:gd name="connsiteY1649" fmla="*/ 2276596 h 6852574"/>
              <a:gd name="connsiteX1650" fmla="*/ 1977643 w 10444343"/>
              <a:gd name="connsiteY1650" fmla="*/ 2291787 h 6852574"/>
              <a:gd name="connsiteX1651" fmla="*/ 1941291 w 10444343"/>
              <a:gd name="connsiteY1651" fmla="*/ 2231563 h 6852574"/>
              <a:gd name="connsiteX1652" fmla="*/ 1898972 w 10444343"/>
              <a:gd name="connsiteY1652" fmla="*/ 2276596 h 6852574"/>
              <a:gd name="connsiteX1653" fmla="*/ 2622208 w 10444343"/>
              <a:gd name="connsiteY1653" fmla="*/ 3833752 h 6852574"/>
              <a:gd name="connsiteX1654" fmla="*/ 2616783 w 10444343"/>
              <a:gd name="connsiteY1654" fmla="*/ 3846774 h 6852574"/>
              <a:gd name="connsiteX1655" fmla="*/ 2672124 w 10444343"/>
              <a:gd name="connsiteY1655" fmla="*/ 3864679 h 6852574"/>
              <a:gd name="connsiteX1656" fmla="*/ 2693827 w 10444343"/>
              <a:gd name="connsiteY1656" fmla="*/ 3848944 h 6852574"/>
              <a:gd name="connsiteX1657" fmla="*/ 2669412 w 10444343"/>
              <a:gd name="connsiteY1657" fmla="*/ 3834838 h 6852574"/>
              <a:gd name="connsiteX1658" fmla="*/ 2622208 w 10444343"/>
              <a:gd name="connsiteY1658" fmla="*/ 3833752 h 6852574"/>
              <a:gd name="connsiteX1659" fmla="*/ 1594051 w 10444343"/>
              <a:gd name="connsiteY1659" fmla="*/ 3247241 h 6852574"/>
              <a:gd name="connsiteX1660" fmla="*/ 1564210 w 10444343"/>
              <a:gd name="connsiteY1660" fmla="*/ 3332967 h 6852574"/>
              <a:gd name="connsiteX1661" fmla="*/ 1594051 w 10444343"/>
              <a:gd name="connsiteY1661" fmla="*/ 3247241 h 6852574"/>
              <a:gd name="connsiteX1662" fmla="*/ 3506044 w 10444343"/>
              <a:gd name="connsiteY1662" fmla="*/ 4435455 h 6852574"/>
              <a:gd name="connsiteX1663" fmla="*/ 3506587 w 10444343"/>
              <a:gd name="connsiteY1663" fmla="*/ 4419721 h 6852574"/>
              <a:gd name="connsiteX1664" fmla="*/ 3394276 w 10444343"/>
              <a:gd name="connsiteY1664" fmla="*/ 4432200 h 6852574"/>
              <a:gd name="connsiteX1665" fmla="*/ 3394819 w 10444343"/>
              <a:gd name="connsiteY1665" fmla="*/ 4447391 h 6852574"/>
              <a:gd name="connsiteX1666" fmla="*/ 3506044 w 10444343"/>
              <a:gd name="connsiteY1666" fmla="*/ 4435455 h 6852574"/>
              <a:gd name="connsiteX1667" fmla="*/ 4170684 w 10444343"/>
              <a:gd name="connsiteY1667" fmla="*/ 2886979 h 6852574"/>
              <a:gd name="connsiteX1668" fmla="*/ 4177737 w 10444343"/>
              <a:gd name="connsiteY1668" fmla="*/ 2908682 h 6852574"/>
              <a:gd name="connsiteX1669" fmla="*/ 4222770 w 10444343"/>
              <a:gd name="connsiteY1669" fmla="*/ 2900001 h 6852574"/>
              <a:gd name="connsiteX1670" fmla="*/ 4210834 w 10444343"/>
              <a:gd name="connsiteY1670" fmla="*/ 2875043 h 6852574"/>
              <a:gd name="connsiteX1671" fmla="*/ 4170684 w 10444343"/>
              <a:gd name="connsiteY1671" fmla="*/ 2886979 h 6852574"/>
              <a:gd name="connsiteX1672" fmla="*/ 2679178 w 10444343"/>
              <a:gd name="connsiteY1672" fmla="*/ 2400843 h 6852574"/>
              <a:gd name="connsiteX1673" fmla="*/ 2685688 w 10444343"/>
              <a:gd name="connsiteY1673" fmla="*/ 2439365 h 6852574"/>
              <a:gd name="connsiteX1674" fmla="*/ 2703593 w 10444343"/>
              <a:gd name="connsiteY1674" fmla="*/ 2447503 h 6852574"/>
              <a:gd name="connsiteX1675" fmla="*/ 2710104 w 10444343"/>
              <a:gd name="connsiteY1675" fmla="*/ 2380768 h 6852574"/>
              <a:gd name="connsiteX1676" fmla="*/ 2713359 w 10444343"/>
              <a:gd name="connsiteY1676" fmla="*/ 2410066 h 6852574"/>
              <a:gd name="connsiteX1677" fmla="*/ 2679178 w 10444343"/>
              <a:gd name="connsiteY1677" fmla="*/ 2400843 h 6852574"/>
              <a:gd name="connsiteX1678" fmla="*/ 4072480 w 10444343"/>
              <a:gd name="connsiteY1678" fmla="*/ 2752424 h 6852574"/>
              <a:gd name="connsiteX1679" fmla="*/ 4054033 w 10444343"/>
              <a:gd name="connsiteY1679" fmla="*/ 2789318 h 6852574"/>
              <a:gd name="connsiteX1680" fmla="*/ 4054033 w 10444343"/>
              <a:gd name="connsiteY1680" fmla="*/ 2806680 h 6852574"/>
              <a:gd name="connsiteX1681" fmla="*/ 4081161 w 10444343"/>
              <a:gd name="connsiteY1681" fmla="*/ 2822414 h 6852574"/>
              <a:gd name="connsiteX1682" fmla="*/ 4089300 w 10444343"/>
              <a:gd name="connsiteY1682" fmla="*/ 2810478 h 6852574"/>
              <a:gd name="connsiteX1683" fmla="*/ 4072480 w 10444343"/>
              <a:gd name="connsiteY1683" fmla="*/ 2752424 h 6852574"/>
              <a:gd name="connsiteX1684" fmla="*/ 2068251 w 10444343"/>
              <a:gd name="connsiteY1684" fmla="*/ 3386680 h 6852574"/>
              <a:gd name="connsiteX1685" fmla="*/ 2053602 w 10444343"/>
              <a:gd name="connsiteY1685" fmla="*/ 3391021 h 6852574"/>
              <a:gd name="connsiteX1686" fmla="*/ 2061741 w 10444343"/>
              <a:gd name="connsiteY1686" fmla="*/ 3433883 h 6852574"/>
              <a:gd name="connsiteX1687" fmla="*/ 2101890 w 10444343"/>
              <a:gd name="connsiteY1687" fmla="*/ 3447990 h 6852574"/>
              <a:gd name="connsiteX1688" fmla="*/ 2068251 w 10444343"/>
              <a:gd name="connsiteY1688" fmla="*/ 3386680 h 685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Lst>
            <a:rect l="l" t="t" r="r" b="b"/>
            <a:pathLst>
              <a:path w="10444343" h="6852574">
                <a:moveTo>
                  <a:pt x="1842545" y="2734519"/>
                </a:moveTo>
                <a:cubicBezTo>
                  <a:pt x="1857194" y="2733434"/>
                  <a:pt x="1872386" y="2733977"/>
                  <a:pt x="1886493" y="2730179"/>
                </a:cubicBezTo>
                <a:cubicBezTo>
                  <a:pt x="1907653" y="2724753"/>
                  <a:pt x="1927727" y="2716614"/>
                  <a:pt x="1947802" y="2708476"/>
                </a:cubicBezTo>
                <a:cubicBezTo>
                  <a:pt x="1956483" y="2705221"/>
                  <a:pt x="1964622" y="2692742"/>
                  <a:pt x="1971132" y="2693827"/>
                </a:cubicBezTo>
                <a:cubicBezTo>
                  <a:pt x="2032442" y="2704678"/>
                  <a:pt x="2042751" y="2654220"/>
                  <a:pt x="2051974" y="2617325"/>
                </a:cubicBezTo>
                <a:cubicBezTo>
                  <a:pt x="2062283" y="2576633"/>
                  <a:pt x="2041666" y="2540824"/>
                  <a:pt x="1986867" y="2530515"/>
                </a:cubicBezTo>
                <a:cubicBezTo>
                  <a:pt x="1999346" y="2508270"/>
                  <a:pt x="2008569" y="2491451"/>
                  <a:pt x="2017793" y="2475174"/>
                </a:cubicBezTo>
                <a:cubicBezTo>
                  <a:pt x="2031357" y="2494164"/>
                  <a:pt x="2063368" y="2492536"/>
                  <a:pt x="2049262" y="2525090"/>
                </a:cubicBezTo>
                <a:cubicBezTo>
                  <a:pt x="2044921" y="2534856"/>
                  <a:pt x="2074762" y="2559814"/>
                  <a:pt x="2082901" y="2570665"/>
                </a:cubicBezTo>
                <a:cubicBezTo>
                  <a:pt x="2079103" y="2586942"/>
                  <a:pt x="2067709" y="2605389"/>
                  <a:pt x="2072592" y="2617868"/>
                </a:cubicBezTo>
                <a:cubicBezTo>
                  <a:pt x="2080188" y="2637400"/>
                  <a:pt x="2098635" y="2652592"/>
                  <a:pt x="2113284" y="2669954"/>
                </a:cubicBezTo>
                <a:cubicBezTo>
                  <a:pt x="2158317" y="2648794"/>
                  <a:pt x="2172966" y="2619496"/>
                  <a:pt x="2168626" y="2544622"/>
                </a:cubicBezTo>
                <a:cubicBezTo>
                  <a:pt x="2155061" y="2563069"/>
                  <a:pt x="2146923" y="2573920"/>
                  <a:pt x="2135529" y="2590197"/>
                </a:cubicBezTo>
                <a:cubicBezTo>
                  <a:pt x="2132816" y="2540824"/>
                  <a:pt x="2058485" y="2538111"/>
                  <a:pt x="2071507" y="2477344"/>
                </a:cubicBezTo>
                <a:cubicBezTo>
                  <a:pt x="2082901" y="2476259"/>
                  <a:pt x="2095379" y="2474631"/>
                  <a:pt x="2108944" y="2473004"/>
                </a:cubicBezTo>
                <a:cubicBezTo>
                  <a:pt x="2111656" y="2438280"/>
                  <a:pt x="2098092" y="2416034"/>
                  <a:pt x="2064453" y="2403013"/>
                </a:cubicBezTo>
                <a:cubicBezTo>
                  <a:pt x="2050347" y="2397045"/>
                  <a:pt x="2035155" y="2384023"/>
                  <a:pt x="2028644" y="2369917"/>
                </a:cubicBezTo>
                <a:cubicBezTo>
                  <a:pt x="2005314" y="2317830"/>
                  <a:pt x="1998261" y="2311862"/>
                  <a:pt x="1945089" y="2321086"/>
                </a:cubicBezTo>
                <a:cubicBezTo>
                  <a:pt x="1931525" y="2355810"/>
                  <a:pt x="1965164" y="2354725"/>
                  <a:pt x="1980356" y="2365576"/>
                </a:cubicBezTo>
                <a:cubicBezTo>
                  <a:pt x="1989037" y="2371544"/>
                  <a:pt x="2002601" y="2371002"/>
                  <a:pt x="2013995" y="2373172"/>
                </a:cubicBezTo>
                <a:cubicBezTo>
                  <a:pt x="2007484" y="2389449"/>
                  <a:pt x="2000973" y="2405726"/>
                  <a:pt x="1992835" y="2426343"/>
                </a:cubicBezTo>
                <a:cubicBezTo>
                  <a:pt x="1965707" y="2404098"/>
                  <a:pt x="1946717" y="2387821"/>
                  <a:pt x="1923387" y="2368289"/>
                </a:cubicBezTo>
                <a:cubicBezTo>
                  <a:pt x="1903312" y="2368832"/>
                  <a:pt x="1902769" y="2447503"/>
                  <a:pt x="1857737" y="2389449"/>
                </a:cubicBezTo>
                <a:cubicBezTo>
                  <a:pt x="1865875" y="2378598"/>
                  <a:pt x="1874014" y="2367746"/>
                  <a:pt x="1887035" y="2350384"/>
                </a:cubicBezTo>
                <a:cubicBezTo>
                  <a:pt x="1859364" y="2336820"/>
                  <a:pt x="1828438" y="2309150"/>
                  <a:pt x="1808906" y="2315660"/>
                </a:cubicBezTo>
                <a:cubicBezTo>
                  <a:pt x="1783948" y="2323799"/>
                  <a:pt x="1755192" y="2353097"/>
                  <a:pt x="1757905" y="2389449"/>
                </a:cubicBezTo>
                <a:cubicBezTo>
                  <a:pt x="1761161" y="2427971"/>
                  <a:pt x="1735660" y="2444248"/>
                  <a:pt x="1708532" y="2458354"/>
                </a:cubicBezTo>
                <a:cubicBezTo>
                  <a:pt x="1699851" y="2462695"/>
                  <a:pt x="1686829" y="2458897"/>
                  <a:pt x="1670010" y="2458897"/>
                </a:cubicBezTo>
                <a:cubicBezTo>
                  <a:pt x="1698766" y="2415492"/>
                  <a:pt x="1735117" y="2387821"/>
                  <a:pt x="1741628" y="2334107"/>
                </a:cubicBezTo>
                <a:cubicBezTo>
                  <a:pt x="1714500" y="2348757"/>
                  <a:pt x="1697138" y="2357980"/>
                  <a:pt x="1679233" y="2367204"/>
                </a:cubicBezTo>
                <a:cubicBezTo>
                  <a:pt x="1675978" y="2363406"/>
                  <a:pt x="1672180" y="2359065"/>
                  <a:pt x="1668925" y="2355267"/>
                </a:cubicBezTo>
                <a:cubicBezTo>
                  <a:pt x="1679776" y="2343874"/>
                  <a:pt x="1690085" y="2332480"/>
                  <a:pt x="1705819" y="2316745"/>
                </a:cubicBezTo>
                <a:cubicBezTo>
                  <a:pt x="1675978" y="2310777"/>
                  <a:pt x="1646137" y="2306979"/>
                  <a:pt x="1616839" y="2298841"/>
                </a:cubicBezTo>
                <a:cubicBezTo>
                  <a:pt x="1600562" y="2294500"/>
                  <a:pt x="1582115" y="2287447"/>
                  <a:pt x="1570721" y="2276053"/>
                </a:cubicBezTo>
                <a:cubicBezTo>
                  <a:pt x="1541422" y="2245127"/>
                  <a:pt x="1514837" y="2212031"/>
                  <a:pt x="1466006" y="2219084"/>
                </a:cubicBezTo>
                <a:cubicBezTo>
                  <a:pt x="1457325" y="2220169"/>
                  <a:pt x="1449187" y="2227222"/>
                  <a:pt x="1441591" y="2232648"/>
                </a:cubicBezTo>
                <a:cubicBezTo>
                  <a:pt x="1428569" y="2241872"/>
                  <a:pt x="1415548" y="2252180"/>
                  <a:pt x="1403069" y="2261404"/>
                </a:cubicBezTo>
                <a:cubicBezTo>
                  <a:pt x="1390590" y="2253265"/>
                  <a:pt x="1380281" y="2246755"/>
                  <a:pt x="1367260" y="2238074"/>
                </a:cubicBezTo>
                <a:cubicBezTo>
                  <a:pt x="1355866" y="2248925"/>
                  <a:pt x="1345014" y="2258691"/>
                  <a:pt x="1333621" y="2269542"/>
                </a:cubicBezTo>
                <a:cubicBezTo>
                  <a:pt x="1262545" y="2243499"/>
                  <a:pt x="1194724" y="2261946"/>
                  <a:pt x="1122564" y="2284192"/>
                </a:cubicBezTo>
                <a:cubicBezTo>
                  <a:pt x="1095435" y="2229935"/>
                  <a:pt x="1057456" y="2283649"/>
                  <a:pt x="1022189" y="2285277"/>
                </a:cubicBezTo>
                <a:cubicBezTo>
                  <a:pt x="1007540" y="2285819"/>
                  <a:pt x="992891" y="2295043"/>
                  <a:pt x="978242" y="2296671"/>
                </a:cubicBezTo>
                <a:cubicBezTo>
                  <a:pt x="935922" y="2302096"/>
                  <a:pt x="924528" y="2316745"/>
                  <a:pt x="930496" y="2367204"/>
                </a:cubicBezTo>
                <a:cubicBezTo>
                  <a:pt x="936464" y="2357438"/>
                  <a:pt x="941347" y="2348757"/>
                  <a:pt x="946773" y="2340618"/>
                </a:cubicBezTo>
                <a:cubicBezTo>
                  <a:pt x="950571" y="2342246"/>
                  <a:pt x="954369" y="2343331"/>
                  <a:pt x="958167" y="2344959"/>
                </a:cubicBezTo>
                <a:cubicBezTo>
                  <a:pt x="954369" y="2355267"/>
                  <a:pt x="953284" y="2366661"/>
                  <a:pt x="946773" y="2374800"/>
                </a:cubicBezTo>
                <a:cubicBezTo>
                  <a:pt x="941890" y="2380768"/>
                  <a:pt x="925613" y="2386736"/>
                  <a:pt x="924528" y="2385651"/>
                </a:cubicBezTo>
                <a:cubicBezTo>
                  <a:pt x="915304" y="2373172"/>
                  <a:pt x="908794" y="2358523"/>
                  <a:pt x="898485" y="2339533"/>
                </a:cubicBezTo>
                <a:cubicBezTo>
                  <a:pt x="889804" y="2338448"/>
                  <a:pt x="875697" y="2336820"/>
                  <a:pt x="858335" y="2334650"/>
                </a:cubicBezTo>
                <a:cubicBezTo>
                  <a:pt x="856165" y="2349299"/>
                  <a:pt x="853452" y="2362321"/>
                  <a:pt x="851824" y="2374800"/>
                </a:cubicBezTo>
                <a:cubicBezTo>
                  <a:pt x="823611" y="2379683"/>
                  <a:pt x="795398" y="2385108"/>
                  <a:pt x="770982" y="2389449"/>
                </a:cubicBezTo>
                <a:cubicBezTo>
                  <a:pt x="756876" y="2374800"/>
                  <a:pt x="743312" y="2360693"/>
                  <a:pt x="727035" y="2343874"/>
                </a:cubicBezTo>
                <a:cubicBezTo>
                  <a:pt x="740599" y="2336278"/>
                  <a:pt x="753078" y="2323256"/>
                  <a:pt x="766642" y="2322171"/>
                </a:cubicBezTo>
                <a:cubicBezTo>
                  <a:pt x="834462" y="2316203"/>
                  <a:pt x="889261" y="2279851"/>
                  <a:pt x="945145" y="2247840"/>
                </a:cubicBezTo>
                <a:cubicBezTo>
                  <a:pt x="1002657" y="2214743"/>
                  <a:pt x="1062339" y="2199552"/>
                  <a:pt x="1127989" y="2195754"/>
                </a:cubicBezTo>
                <a:cubicBezTo>
                  <a:pt x="1156202" y="2194126"/>
                  <a:pt x="1183873" y="2176222"/>
                  <a:pt x="1211544" y="2165913"/>
                </a:cubicBezTo>
                <a:cubicBezTo>
                  <a:pt x="1212086" y="2162115"/>
                  <a:pt x="1213172" y="2157774"/>
                  <a:pt x="1213714" y="2153976"/>
                </a:cubicBezTo>
                <a:cubicBezTo>
                  <a:pt x="1142096" y="2140955"/>
                  <a:pt x="1070477" y="2127391"/>
                  <a:pt x="998859" y="2114369"/>
                </a:cubicBezTo>
                <a:cubicBezTo>
                  <a:pt x="999402" y="2110571"/>
                  <a:pt x="999944" y="2107316"/>
                  <a:pt x="1001029" y="2103518"/>
                </a:cubicBezTo>
                <a:cubicBezTo>
                  <a:pt x="1032498" y="2106231"/>
                  <a:pt x="1063967" y="2109486"/>
                  <a:pt x="1095435" y="2110571"/>
                </a:cubicBezTo>
                <a:cubicBezTo>
                  <a:pt x="1144266" y="2112199"/>
                  <a:pt x="1193097" y="2112199"/>
                  <a:pt x="1241927" y="2114369"/>
                </a:cubicBezTo>
                <a:cubicBezTo>
                  <a:pt x="1254406" y="2114912"/>
                  <a:pt x="1266885" y="2120880"/>
                  <a:pt x="1279364" y="2124678"/>
                </a:cubicBezTo>
                <a:cubicBezTo>
                  <a:pt x="1279364" y="2128476"/>
                  <a:pt x="1278822" y="2131731"/>
                  <a:pt x="1278822" y="2135529"/>
                </a:cubicBezTo>
                <a:cubicBezTo>
                  <a:pt x="1295641" y="2124135"/>
                  <a:pt x="1313003" y="2112742"/>
                  <a:pt x="1329823" y="2101348"/>
                </a:cubicBezTo>
                <a:cubicBezTo>
                  <a:pt x="1328738" y="2098092"/>
                  <a:pt x="1328195" y="2095379"/>
                  <a:pt x="1327110" y="2092124"/>
                </a:cubicBezTo>
                <a:cubicBezTo>
                  <a:pt x="1308120" y="2092124"/>
                  <a:pt x="1288588" y="2092124"/>
                  <a:pt x="1269598" y="2092124"/>
                </a:cubicBezTo>
                <a:cubicBezTo>
                  <a:pt x="1269598" y="2087784"/>
                  <a:pt x="1269598" y="2083443"/>
                  <a:pt x="1269598" y="2079103"/>
                </a:cubicBezTo>
                <a:cubicBezTo>
                  <a:pt x="1309748" y="2074762"/>
                  <a:pt x="1349897" y="2070964"/>
                  <a:pt x="1394388" y="2066624"/>
                </a:cubicBezTo>
                <a:cubicBezTo>
                  <a:pt x="1391675" y="2085613"/>
                  <a:pt x="1390047" y="2098635"/>
                  <a:pt x="1387877" y="2113284"/>
                </a:cubicBezTo>
                <a:cubicBezTo>
                  <a:pt x="1439963" y="2125220"/>
                  <a:pt x="1442676" y="2068794"/>
                  <a:pt x="1473602" y="2053060"/>
                </a:cubicBezTo>
                <a:cubicBezTo>
                  <a:pt x="1514294" y="2101348"/>
                  <a:pt x="1602189" y="2109486"/>
                  <a:pt x="1630945" y="2066624"/>
                </a:cubicBezTo>
                <a:cubicBezTo>
                  <a:pt x="1649935" y="2124678"/>
                  <a:pt x="1699851" y="2101348"/>
                  <a:pt x="1729692" y="2107859"/>
                </a:cubicBezTo>
                <a:cubicBezTo>
                  <a:pt x="1762246" y="2073677"/>
                  <a:pt x="1790459" y="2043836"/>
                  <a:pt x="1819215" y="2015080"/>
                </a:cubicBezTo>
                <a:cubicBezTo>
                  <a:pt x="1823013" y="2011282"/>
                  <a:pt x="1835492" y="2008027"/>
                  <a:pt x="1837662" y="2010197"/>
                </a:cubicBezTo>
                <a:cubicBezTo>
                  <a:pt x="1843630" y="2016708"/>
                  <a:pt x="1850684" y="2026474"/>
                  <a:pt x="1850141" y="2034070"/>
                </a:cubicBezTo>
                <a:cubicBezTo>
                  <a:pt x="1848513" y="2054687"/>
                  <a:pt x="1843087" y="2074762"/>
                  <a:pt x="1839290" y="2094837"/>
                </a:cubicBezTo>
                <a:cubicBezTo>
                  <a:pt x="1821928" y="2095922"/>
                  <a:pt x="1804566" y="2097007"/>
                  <a:pt x="1776895" y="2099177"/>
                </a:cubicBezTo>
                <a:cubicBezTo>
                  <a:pt x="1788289" y="2117625"/>
                  <a:pt x="1794799" y="2127933"/>
                  <a:pt x="1801310" y="2138242"/>
                </a:cubicBezTo>
                <a:cubicBezTo>
                  <a:pt x="1810534" y="2132274"/>
                  <a:pt x="1819215" y="2126306"/>
                  <a:pt x="1831694" y="2118710"/>
                </a:cubicBezTo>
                <a:cubicBezTo>
                  <a:pt x="1853939" y="2142040"/>
                  <a:pt x="1873471" y="2175136"/>
                  <a:pt x="1901142" y="2187073"/>
                </a:cubicBezTo>
                <a:cubicBezTo>
                  <a:pt x="1936408" y="2201722"/>
                  <a:pt x="1966792" y="2208775"/>
                  <a:pt x="1979271" y="2252723"/>
                </a:cubicBezTo>
                <a:cubicBezTo>
                  <a:pt x="1984697" y="2271713"/>
                  <a:pt x="2013453" y="2289617"/>
                  <a:pt x="2035155" y="2297213"/>
                </a:cubicBezTo>
                <a:cubicBezTo>
                  <a:pt x="2061198" y="2305894"/>
                  <a:pt x="2092124" y="2308064"/>
                  <a:pt x="2119252" y="2303181"/>
                </a:cubicBezTo>
                <a:cubicBezTo>
                  <a:pt x="2165370" y="2294500"/>
                  <a:pt x="2208775" y="2273883"/>
                  <a:pt x="2257063" y="2291787"/>
                </a:cubicBezTo>
                <a:cubicBezTo>
                  <a:pt x="2264117" y="2294500"/>
                  <a:pt x="2275511" y="2286904"/>
                  <a:pt x="2287447" y="2283106"/>
                </a:cubicBezTo>
                <a:cubicBezTo>
                  <a:pt x="2290702" y="2305894"/>
                  <a:pt x="2287989" y="2317288"/>
                  <a:pt x="2259776" y="2314575"/>
                </a:cubicBezTo>
                <a:cubicBezTo>
                  <a:pt x="2225052" y="2310777"/>
                  <a:pt x="2189243" y="2313490"/>
                  <a:pt x="2152891" y="2323256"/>
                </a:cubicBezTo>
                <a:cubicBezTo>
                  <a:pt x="2175136" y="2328682"/>
                  <a:pt x="2196839" y="2334107"/>
                  <a:pt x="2222339" y="2340618"/>
                </a:cubicBezTo>
                <a:cubicBezTo>
                  <a:pt x="2222882" y="2348214"/>
                  <a:pt x="2223424" y="2358523"/>
                  <a:pt x="2224510" y="2368289"/>
                </a:cubicBezTo>
                <a:cubicBezTo>
                  <a:pt x="2252723" y="2378598"/>
                  <a:pt x="2280394" y="2388364"/>
                  <a:pt x="2308064" y="2398673"/>
                </a:cubicBezTo>
                <a:cubicBezTo>
                  <a:pt x="2309692" y="2397045"/>
                  <a:pt x="2311320" y="2395417"/>
                  <a:pt x="2313490" y="2393247"/>
                </a:cubicBezTo>
                <a:cubicBezTo>
                  <a:pt x="2299926" y="2379140"/>
                  <a:pt x="2286362" y="2365576"/>
                  <a:pt x="2272798" y="2351469"/>
                </a:cubicBezTo>
                <a:cubicBezTo>
                  <a:pt x="2274968" y="2348757"/>
                  <a:pt x="2277138" y="2345501"/>
                  <a:pt x="2279309" y="2342788"/>
                </a:cubicBezTo>
                <a:cubicBezTo>
                  <a:pt x="2335193" y="2356895"/>
                  <a:pt x="2391076" y="2370459"/>
                  <a:pt x="2446418" y="2384566"/>
                </a:cubicBezTo>
                <a:cubicBezTo>
                  <a:pt x="2463780" y="2336820"/>
                  <a:pt x="2455099" y="2318916"/>
                  <a:pt x="2379140" y="2239701"/>
                </a:cubicBezTo>
                <a:cubicBezTo>
                  <a:pt x="2354725" y="2237531"/>
                  <a:pt x="2335735" y="2235904"/>
                  <a:pt x="2316745" y="2234276"/>
                </a:cubicBezTo>
                <a:cubicBezTo>
                  <a:pt x="2316745" y="2229935"/>
                  <a:pt x="2316745" y="2225052"/>
                  <a:pt x="2316745" y="2220712"/>
                </a:cubicBezTo>
                <a:cubicBezTo>
                  <a:pt x="2327597" y="2219084"/>
                  <a:pt x="2337905" y="2216914"/>
                  <a:pt x="2360150" y="2213116"/>
                </a:cubicBezTo>
                <a:cubicBezTo>
                  <a:pt x="2317288" y="2166455"/>
                  <a:pt x="2278766" y="2125763"/>
                  <a:pt x="2242414" y="2083443"/>
                </a:cubicBezTo>
                <a:cubicBezTo>
                  <a:pt x="2232648" y="2072049"/>
                  <a:pt x="2227222" y="2055772"/>
                  <a:pt x="2222339" y="2041123"/>
                </a:cubicBezTo>
                <a:cubicBezTo>
                  <a:pt x="2217999" y="2028644"/>
                  <a:pt x="2216914" y="2015623"/>
                  <a:pt x="2205520" y="2002059"/>
                </a:cubicBezTo>
                <a:cubicBezTo>
                  <a:pt x="2202265" y="2010197"/>
                  <a:pt x="2199552" y="2018878"/>
                  <a:pt x="2191956" y="2038410"/>
                </a:cubicBezTo>
                <a:cubicBezTo>
                  <a:pt x="2184360" y="2016708"/>
                  <a:pt x="2180019" y="2004229"/>
                  <a:pt x="2174051" y="1986867"/>
                </a:cubicBezTo>
                <a:cubicBezTo>
                  <a:pt x="2165370" y="2004229"/>
                  <a:pt x="2158317" y="2018336"/>
                  <a:pt x="2150178" y="2035697"/>
                </a:cubicBezTo>
                <a:cubicBezTo>
                  <a:pt x="2144210" y="2029187"/>
                  <a:pt x="2138242" y="2024304"/>
                  <a:pt x="2134444" y="2017793"/>
                </a:cubicBezTo>
                <a:cubicBezTo>
                  <a:pt x="2118710" y="1990122"/>
                  <a:pt x="2102976" y="1964622"/>
                  <a:pt x="2063368" y="1983069"/>
                </a:cubicBezTo>
                <a:cubicBezTo>
                  <a:pt x="2056858" y="1985782"/>
                  <a:pt x="2043836" y="1981984"/>
                  <a:pt x="2037868" y="1976558"/>
                </a:cubicBezTo>
                <a:cubicBezTo>
                  <a:pt x="2015080" y="1957568"/>
                  <a:pt x="1994463" y="1936408"/>
                  <a:pt x="1971675" y="1916876"/>
                </a:cubicBezTo>
                <a:cubicBezTo>
                  <a:pt x="1967877" y="1913621"/>
                  <a:pt x="1958654" y="1911993"/>
                  <a:pt x="1953228" y="1913621"/>
                </a:cubicBezTo>
                <a:cubicBezTo>
                  <a:pt x="1919046" y="1923387"/>
                  <a:pt x="1889205" y="1913621"/>
                  <a:pt x="1857737" y="1900057"/>
                </a:cubicBezTo>
                <a:cubicBezTo>
                  <a:pt x="1815959" y="1882152"/>
                  <a:pt x="1775267" y="1860992"/>
                  <a:pt x="1727522" y="1862620"/>
                </a:cubicBezTo>
                <a:cubicBezTo>
                  <a:pt x="1721011" y="1862620"/>
                  <a:pt x="1713958" y="1855024"/>
                  <a:pt x="1707447" y="1850684"/>
                </a:cubicBezTo>
                <a:cubicBezTo>
                  <a:pt x="1707989" y="1846886"/>
                  <a:pt x="1709074" y="1843087"/>
                  <a:pt x="1709617" y="1839290"/>
                </a:cubicBezTo>
                <a:cubicBezTo>
                  <a:pt x="1740543" y="1843087"/>
                  <a:pt x="1771469" y="1847428"/>
                  <a:pt x="1802938" y="1850141"/>
                </a:cubicBezTo>
                <a:cubicBezTo>
                  <a:pt x="1824640" y="1851769"/>
                  <a:pt x="1846343" y="1850141"/>
                  <a:pt x="1868045" y="1851226"/>
                </a:cubicBezTo>
                <a:cubicBezTo>
                  <a:pt x="1879982" y="1851769"/>
                  <a:pt x="1891376" y="1855567"/>
                  <a:pt x="1902769" y="1855567"/>
                </a:cubicBezTo>
                <a:cubicBezTo>
                  <a:pt x="1917961" y="1855567"/>
                  <a:pt x="1932610" y="1852854"/>
                  <a:pt x="1947802" y="1850684"/>
                </a:cubicBezTo>
                <a:cubicBezTo>
                  <a:pt x="1946175" y="1842002"/>
                  <a:pt x="1947802" y="1830066"/>
                  <a:pt x="1942919" y="1825726"/>
                </a:cubicBezTo>
                <a:cubicBezTo>
                  <a:pt x="1923387" y="1809449"/>
                  <a:pt x="1901684" y="1796427"/>
                  <a:pt x="1881067" y="1781778"/>
                </a:cubicBezTo>
                <a:cubicBezTo>
                  <a:pt x="1882695" y="1776352"/>
                  <a:pt x="1884322" y="1770927"/>
                  <a:pt x="1885408" y="1765501"/>
                </a:cubicBezTo>
                <a:cubicBezTo>
                  <a:pt x="1859907" y="1773097"/>
                  <a:pt x="1834407" y="1781235"/>
                  <a:pt x="1808363" y="1788831"/>
                </a:cubicBezTo>
                <a:cubicBezTo>
                  <a:pt x="1812704" y="1745426"/>
                  <a:pt x="1774725" y="1738373"/>
                  <a:pt x="1737830" y="1729149"/>
                </a:cubicBezTo>
                <a:cubicBezTo>
                  <a:pt x="1691712" y="1717213"/>
                  <a:pt x="1645594" y="1703649"/>
                  <a:pt x="1585370" y="1687372"/>
                </a:cubicBezTo>
                <a:cubicBezTo>
                  <a:pt x="1617924" y="1738373"/>
                  <a:pt x="1646137" y="1782863"/>
                  <a:pt x="1674893" y="1827353"/>
                </a:cubicBezTo>
                <a:cubicBezTo>
                  <a:pt x="1618466" y="1843630"/>
                  <a:pt x="1597849" y="1811619"/>
                  <a:pt x="1584828" y="1766586"/>
                </a:cubicBezTo>
                <a:cubicBezTo>
                  <a:pt x="1582115" y="1777980"/>
                  <a:pt x="1579402" y="1789374"/>
                  <a:pt x="1577231" y="1796427"/>
                </a:cubicBezTo>
                <a:cubicBezTo>
                  <a:pt x="1544678" y="1793714"/>
                  <a:pt x="1515379" y="1793172"/>
                  <a:pt x="1486624" y="1788289"/>
                </a:cubicBezTo>
                <a:cubicBezTo>
                  <a:pt x="1479570" y="1787204"/>
                  <a:pt x="1474144" y="1772554"/>
                  <a:pt x="1468176" y="1764416"/>
                </a:cubicBezTo>
                <a:cubicBezTo>
                  <a:pt x="1476857" y="1758990"/>
                  <a:pt x="1485538" y="1749224"/>
                  <a:pt x="1493677" y="1749224"/>
                </a:cubicBezTo>
                <a:cubicBezTo>
                  <a:pt x="1508326" y="1749767"/>
                  <a:pt x="1522433" y="1757905"/>
                  <a:pt x="1537624" y="1761161"/>
                </a:cubicBezTo>
                <a:cubicBezTo>
                  <a:pt x="1546305" y="1763331"/>
                  <a:pt x="1554987" y="1761703"/>
                  <a:pt x="1564210" y="1762246"/>
                </a:cubicBezTo>
                <a:cubicBezTo>
                  <a:pt x="1563667" y="1753022"/>
                  <a:pt x="1564753" y="1743256"/>
                  <a:pt x="1561497" y="1735117"/>
                </a:cubicBezTo>
                <a:cubicBezTo>
                  <a:pt x="1554444" y="1718841"/>
                  <a:pt x="1544678" y="1703649"/>
                  <a:pt x="1536539" y="1689542"/>
                </a:cubicBezTo>
                <a:cubicBezTo>
                  <a:pt x="1512124" y="1689542"/>
                  <a:pt x="1488251" y="1689542"/>
                  <a:pt x="1462751" y="1689542"/>
                </a:cubicBezTo>
                <a:cubicBezTo>
                  <a:pt x="1462751" y="1673808"/>
                  <a:pt x="1462751" y="1661329"/>
                  <a:pt x="1462751" y="1649935"/>
                </a:cubicBezTo>
                <a:cubicBezTo>
                  <a:pt x="1447559" y="1641797"/>
                  <a:pt x="1434537" y="1634743"/>
                  <a:pt x="1419888" y="1627147"/>
                </a:cubicBezTo>
                <a:cubicBezTo>
                  <a:pt x="1390590" y="1656988"/>
                  <a:pt x="1436165" y="1664584"/>
                  <a:pt x="1438335" y="1687915"/>
                </a:cubicBezTo>
                <a:cubicBezTo>
                  <a:pt x="1407409" y="1685744"/>
                  <a:pt x="1371058" y="1660786"/>
                  <a:pt x="1346100" y="1709074"/>
                </a:cubicBezTo>
                <a:cubicBezTo>
                  <a:pt x="1369430" y="1714500"/>
                  <a:pt x="1390047" y="1717756"/>
                  <a:pt x="1409579" y="1724266"/>
                </a:cubicBezTo>
                <a:cubicBezTo>
                  <a:pt x="1415548" y="1726436"/>
                  <a:pt x="1422601" y="1736745"/>
                  <a:pt x="1422059" y="1742713"/>
                </a:cubicBezTo>
                <a:cubicBezTo>
                  <a:pt x="1421516" y="1748139"/>
                  <a:pt x="1410122" y="1756820"/>
                  <a:pt x="1405239" y="1756277"/>
                </a:cubicBezTo>
                <a:cubicBezTo>
                  <a:pt x="1360206" y="1747596"/>
                  <a:pt x="1315173" y="1737288"/>
                  <a:pt x="1267970" y="1726979"/>
                </a:cubicBezTo>
                <a:cubicBezTo>
                  <a:pt x="1305407" y="1684117"/>
                  <a:pt x="1334163" y="1650478"/>
                  <a:pt x="1367260" y="1612498"/>
                </a:cubicBezTo>
                <a:cubicBezTo>
                  <a:pt x="1342302" y="1602189"/>
                  <a:pt x="1329823" y="1597306"/>
                  <a:pt x="1313546" y="1590253"/>
                </a:cubicBezTo>
                <a:cubicBezTo>
                  <a:pt x="1322227" y="1579944"/>
                  <a:pt x="1329280" y="1571263"/>
                  <a:pt x="1340131" y="1557699"/>
                </a:cubicBezTo>
                <a:cubicBezTo>
                  <a:pt x="1320599" y="1553901"/>
                  <a:pt x="1303780" y="1551731"/>
                  <a:pt x="1288045" y="1546848"/>
                </a:cubicBezTo>
                <a:cubicBezTo>
                  <a:pt x="1261460" y="1539252"/>
                  <a:pt x="1255492" y="1553359"/>
                  <a:pt x="1254406" y="1575061"/>
                </a:cubicBezTo>
                <a:cubicBezTo>
                  <a:pt x="1253864" y="1582115"/>
                  <a:pt x="1256577" y="1589711"/>
                  <a:pt x="1254406" y="1596221"/>
                </a:cubicBezTo>
                <a:cubicBezTo>
                  <a:pt x="1250608" y="1607615"/>
                  <a:pt x="1245183" y="1618466"/>
                  <a:pt x="1239215" y="1628775"/>
                </a:cubicBezTo>
                <a:cubicBezTo>
                  <a:pt x="1238130" y="1630403"/>
                  <a:pt x="1224565" y="1627147"/>
                  <a:pt x="1224565" y="1625520"/>
                </a:cubicBezTo>
                <a:cubicBezTo>
                  <a:pt x="1222938" y="1614668"/>
                  <a:pt x="1224023" y="1603275"/>
                  <a:pt x="1224023" y="1582657"/>
                </a:cubicBezTo>
                <a:cubicBezTo>
                  <a:pt x="1204491" y="1584828"/>
                  <a:pt x="1182788" y="1586998"/>
                  <a:pt x="1149692" y="1590796"/>
                </a:cubicBezTo>
                <a:cubicBezTo>
                  <a:pt x="1118223" y="1572348"/>
                  <a:pt x="1165969" y="1533284"/>
                  <a:pt x="1150234" y="1508869"/>
                </a:cubicBezTo>
                <a:cubicBezTo>
                  <a:pt x="1119308" y="1518635"/>
                  <a:pt x="1090010" y="1527858"/>
                  <a:pt x="1056913" y="1538167"/>
                </a:cubicBezTo>
                <a:cubicBezTo>
                  <a:pt x="1059626" y="1577231"/>
                  <a:pt x="1101404" y="1587540"/>
                  <a:pt x="1132330" y="1608700"/>
                </a:cubicBezTo>
                <a:cubicBezTo>
                  <a:pt x="1104116" y="1621179"/>
                  <a:pt x="1104116" y="1621179"/>
                  <a:pt x="1053658" y="1581572"/>
                </a:cubicBezTo>
                <a:cubicBezTo>
                  <a:pt x="1061254" y="1607072"/>
                  <a:pt x="1064509" y="1627147"/>
                  <a:pt x="1073190" y="1643424"/>
                </a:cubicBezTo>
                <a:cubicBezTo>
                  <a:pt x="1087839" y="1670010"/>
                  <a:pt x="1097063" y="1690085"/>
                  <a:pt x="1053115" y="1692255"/>
                </a:cubicBezTo>
                <a:cubicBezTo>
                  <a:pt x="1041179" y="1692798"/>
                  <a:pt x="1029243" y="1704191"/>
                  <a:pt x="1027615" y="1704734"/>
                </a:cubicBezTo>
                <a:cubicBezTo>
                  <a:pt x="1012966" y="1737830"/>
                  <a:pt x="1001572" y="1762788"/>
                  <a:pt x="986923" y="1796427"/>
                </a:cubicBezTo>
                <a:cubicBezTo>
                  <a:pt x="1028158" y="1806736"/>
                  <a:pt x="1075903" y="1818672"/>
                  <a:pt x="1119851" y="1829523"/>
                </a:cubicBezTo>
                <a:cubicBezTo>
                  <a:pt x="1126361" y="1800768"/>
                  <a:pt x="1131245" y="1781235"/>
                  <a:pt x="1138298" y="1750852"/>
                </a:cubicBezTo>
                <a:cubicBezTo>
                  <a:pt x="1148607" y="1785576"/>
                  <a:pt x="1155117" y="1806736"/>
                  <a:pt x="1162713" y="1832779"/>
                </a:cubicBezTo>
                <a:cubicBezTo>
                  <a:pt x="1148064" y="1834949"/>
                  <a:pt x="1132330" y="1839290"/>
                  <a:pt x="1116595" y="1839290"/>
                </a:cubicBezTo>
                <a:cubicBezTo>
                  <a:pt x="1072648" y="1838747"/>
                  <a:pt x="1070477" y="1841460"/>
                  <a:pt x="1085127" y="1877812"/>
                </a:cubicBezTo>
                <a:cubicBezTo>
                  <a:pt x="1063424" y="1872928"/>
                  <a:pt x="1040094" y="1868588"/>
                  <a:pt x="1017306" y="1861535"/>
                </a:cubicBezTo>
                <a:cubicBezTo>
                  <a:pt x="993976" y="1854481"/>
                  <a:pt x="978784" y="1857737"/>
                  <a:pt x="964678" y="1879982"/>
                </a:cubicBezTo>
                <a:cubicBezTo>
                  <a:pt x="956539" y="1893003"/>
                  <a:pt x="935379" y="1897344"/>
                  <a:pt x="920730" y="1905482"/>
                </a:cubicBezTo>
                <a:cubicBezTo>
                  <a:pt x="914762" y="1889205"/>
                  <a:pt x="908251" y="1873471"/>
                  <a:pt x="902283" y="1857194"/>
                </a:cubicBezTo>
                <a:cubicBezTo>
                  <a:pt x="899570" y="1849598"/>
                  <a:pt x="898485" y="1840917"/>
                  <a:pt x="893602" y="1834949"/>
                </a:cubicBezTo>
                <a:cubicBezTo>
                  <a:pt x="878410" y="1814332"/>
                  <a:pt x="862676" y="1794799"/>
                  <a:pt x="841516" y="1768756"/>
                </a:cubicBezTo>
                <a:cubicBezTo>
                  <a:pt x="839888" y="1785576"/>
                  <a:pt x="838803" y="1801853"/>
                  <a:pt x="837175" y="1821928"/>
                </a:cubicBezTo>
                <a:cubicBezTo>
                  <a:pt x="830122" y="1823555"/>
                  <a:pt x="816015" y="1826811"/>
                  <a:pt x="801366" y="1830066"/>
                </a:cubicBezTo>
                <a:cubicBezTo>
                  <a:pt x="789430" y="1819757"/>
                  <a:pt x="778036" y="1809449"/>
                  <a:pt x="768812" y="1801310"/>
                </a:cubicBezTo>
                <a:cubicBezTo>
                  <a:pt x="782376" y="1798597"/>
                  <a:pt x="800823" y="1794257"/>
                  <a:pt x="827952" y="1788831"/>
                </a:cubicBezTo>
                <a:cubicBezTo>
                  <a:pt x="759589" y="1747596"/>
                  <a:pt x="806792" y="1691170"/>
                  <a:pt x="798111" y="1653190"/>
                </a:cubicBezTo>
                <a:cubicBezTo>
                  <a:pt x="782376" y="1651563"/>
                  <a:pt x="771525" y="1652648"/>
                  <a:pt x="762301" y="1648850"/>
                </a:cubicBezTo>
                <a:cubicBezTo>
                  <a:pt x="746567" y="1642339"/>
                  <a:pt x="730833" y="1633658"/>
                  <a:pt x="716726" y="1624435"/>
                </a:cubicBezTo>
                <a:cubicBezTo>
                  <a:pt x="685257" y="1604360"/>
                  <a:pt x="654874" y="1582657"/>
                  <a:pt x="627203" y="1564210"/>
                </a:cubicBezTo>
                <a:cubicBezTo>
                  <a:pt x="645108" y="1547391"/>
                  <a:pt x="672236" y="1527858"/>
                  <a:pt x="670066" y="1523518"/>
                </a:cubicBezTo>
                <a:cubicBezTo>
                  <a:pt x="659214" y="1502900"/>
                  <a:pt x="641310" y="1483911"/>
                  <a:pt x="613639" y="1502900"/>
                </a:cubicBezTo>
                <a:cubicBezTo>
                  <a:pt x="606043" y="1566923"/>
                  <a:pt x="566436" y="1592423"/>
                  <a:pt x="501871" y="1574519"/>
                </a:cubicBezTo>
                <a:cubicBezTo>
                  <a:pt x="473658" y="1566923"/>
                  <a:pt x="446530" y="1554444"/>
                  <a:pt x="417774" y="1549018"/>
                </a:cubicBezTo>
                <a:cubicBezTo>
                  <a:pt x="380879" y="1541422"/>
                  <a:pt x="350496" y="1547933"/>
                  <a:pt x="327708" y="1586998"/>
                </a:cubicBezTo>
                <a:cubicBezTo>
                  <a:pt x="317400" y="1604360"/>
                  <a:pt x="281048" y="1605987"/>
                  <a:pt x="253920" y="1615754"/>
                </a:cubicBezTo>
                <a:cubicBezTo>
                  <a:pt x="263143" y="1652105"/>
                  <a:pt x="273994" y="1694968"/>
                  <a:pt x="284846" y="1737830"/>
                </a:cubicBezTo>
                <a:cubicBezTo>
                  <a:pt x="287559" y="1737830"/>
                  <a:pt x="289729" y="1737830"/>
                  <a:pt x="292442" y="1737288"/>
                </a:cubicBezTo>
                <a:cubicBezTo>
                  <a:pt x="293527" y="1728064"/>
                  <a:pt x="294612" y="1718841"/>
                  <a:pt x="297867" y="1694968"/>
                </a:cubicBezTo>
                <a:cubicBezTo>
                  <a:pt x="310889" y="1712330"/>
                  <a:pt x="326081" y="1723181"/>
                  <a:pt x="324453" y="1730777"/>
                </a:cubicBezTo>
                <a:cubicBezTo>
                  <a:pt x="321740" y="1743798"/>
                  <a:pt x="321740" y="1763873"/>
                  <a:pt x="291356" y="1756277"/>
                </a:cubicBezTo>
                <a:cubicBezTo>
                  <a:pt x="268569" y="1750852"/>
                  <a:pt x="247951" y="1753565"/>
                  <a:pt x="258260" y="1724809"/>
                </a:cubicBezTo>
                <a:cubicBezTo>
                  <a:pt x="279963" y="1664042"/>
                  <a:pt x="233302" y="1634743"/>
                  <a:pt x="204004" y="1596764"/>
                </a:cubicBezTo>
                <a:cubicBezTo>
                  <a:pt x="194238" y="1583742"/>
                  <a:pt x="182301" y="1572348"/>
                  <a:pt x="162769" y="1550646"/>
                </a:cubicBezTo>
                <a:cubicBezTo>
                  <a:pt x="179588" y="1555529"/>
                  <a:pt x="183929" y="1558242"/>
                  <a:pt x="188269" y="1557699"/>
                </a:cubicBezTo>
                <a:cubicBezTo>
                  <a:pt x="201834" y="1555529"/>
                  <a:pt x="215398" y="1552816"/>
                  <a:pt x="228962" y="1550103"/>
                </a:cubicBezTo>
                <a:cubicBezTo>
                  <a:pt x="220281" y="1538710"/>
                  <a:pt x="213227" y="1526773"/>
                  <a:pt x="202919" y="1517007"/>
                </a:cubicBezTo>
                <a:cubicBezTo>
                  <a:pt x="197493" y="1511581"/>
                  <a:pt x="187184" y="1511039"/>
                  <a:pt x="180131" y="1507241"/>
                </a:cubicBezTo>
                <a:cubicBezTo>
                  <a:pt x="171993" y="1502900"/>
                  <a:pt x="157886" y="1498017"/>
                  <a:pt x="157886" y="1493134"/>
                </a:cubicBezTo>
                <a:cubicBezTo>
                  <a:pt x="157886" y="1484453"/>
                  <a:pt x="164939" y="1474687"/>
                  <a:pt x="171450" y="1467091"/>
                </a:cubicBezTo>
                <a:cubicBezTo>
                  <a:pt x="182844" y="1454070"/>
                  <a:pt x="195865" y="1442133"/>
                  <a:pt x="213227" y="1425856"/>
                </a:cubicBezTo>
                <a:cubicBezTo>
                  <a:pt x="152460" y="1396558"/>
                  <a:pt x="102002" y="1369972"/>
                  <a:pt x="49373" y="1348812"/>
                </a:cubicBezTo>
                <a:cubicBezTo>
                  <a:pt x="8681" y="1332535"/>
                  <a:pt x="2170" y="1304322"/>
                  <a:pt x="3798" y="1266885"/>
                </a:cubicBezTo>
                <a:cubicBezTo>
                  <a:pt x="4341" y="1248981"/>
                  <a:pt x="543" y="1231076"/>
                  <a:pt x="543" y="1213172"/>
                </a:cubicBezTo>
                <a:cubicBezTo>
                  <a:pt x="543" y="1202863"/>
                  <a:pt x="543" y="1189299"/>
                  <a:pt x="5968" y="1182788"/>
                </a:cubicBezTo>
                <a:cubicBezTo>
                  <a:pt x="10851" y="1177362"/>
                  <a:pt x="24415" y="1180618"/>
                  <a:pt x="40150" y="1179533"/>
                </a:cubicBezTo>
                <a:cubicBezTo>
                  <a:pt x="25500" y="1192012"/>
                  <a:pt x="17362" y="1199065"/>
                  <a:pt x="9224" y="1206118"/>
                </a:cubicBezTo>
                <a:cubicBezTo>
                  <a:pt x="26043" y="1216427"/>
                  <a:pt x="43405" y="1227278"/>
                  <a:pt x="69991" y="1243555"/>
                </a:cubicBezTo>
                <a:cubicBezTo>
                  <a:pt x="66735" y="1220768"/>
                  <a:pt x="65650" y="1212086"/>
                  <a:pt x="63480" y="1199607"/>
                </a:cubicBezTo>
                <a:cubicBezTo>
                  <a:pt x="86810" y="1199607"/>
                  <a:pt x="109598" y="1199607"/>
                  <a:pt x="131300" y="1199607"/>
                </a:cubicBezTo>
                <a:cubicBezTo>
                  <a:pt x="139439" y="1181160"/>
                  <a:pt x="147577" y="1165969"/>
                  <a:pt x="151918" y="1149692"/>
                </a:cubicBezTo>
                <a:cubicBezTo>
                  <a:pt x="153545" y="1144266"/>
                  <a:pt x="144864" y="1136670"/>
                  <a:pt x="141066" y="1130159"/>
                </a:cubicBezTo>
                <a:cubicBezTo>
                  <a:pt x="111768" y="1150234"/>
                  <a:pt x="105800" y="1117138"/>
                  <a:pt x="90066" y="1107372"/>
                </a:cubicBezTo>
                <a:cubicBezTo>
                  <a:pt x="67820" y="1094350"/>
                  <a:pt x="48288" y="1073190"/>
                  <a:pt x="17905" y="1085669"/>
                </a:cubicBezTo>
                <a:cubicBezTo>
                  <a:pt x="14649" y="1087297"/>
                  <a:pt x="5968" y="1076446"/>
                  <a:pt x="0" y="1071563"/>
                </a:cubicBezTo>
                <a:cubicBezTo>
                  <a:pt x="0" y="1067222"/>
                  <a:pt x="0" y="1062882"/>
                  <a:pt x="0" y="1058541"/>
                </a:cubicBezTo>
                <a:cubicBezTo>
                  <a:pt x="16277" y="1057456"/>
                  <a:pt x="33096" y="1057999"/>
                  <a:pt x="48831" y="1054201"/>
                </a:cubicBezTo>
                <a:cubicBezTo>
                  <a:pt x="60225" y="1051488"/>
                  <a:pt x="70533" y="1042807"/>
                  <a:pt x="81384" y="1036838"/>
                </a:cubicBezTo>
                <a:cubicBezTo>
                  <a:pt x="41777" y="974444"/>
                  <a:pt x="45033" y="959252"/>
                  <a:pt x="106885" y="926698"/>
                </a:cubicBezTo>
                <a:cubicBezTo>
                  <a:pt x="135098" y="912049"/>
                  <a:pt x="165482" y="902283"/>
                  <a:pt x="200206" y="888719"/>
                </a:cubicBezTo>
                <a:cubicBezTo>
                  <a:pt x="200206" y="904996"/>
                  <a:pt x="200206" y="914219"/>
                  <a:pt x="200206" y="918017"/>
                </a:cubicBezTo>
                <a:cubicBezTo>
                  <a:pt x="225164" y="933751"/>
                  <a:pt x="247951" y="946230"/>
                  <a:pt x="268569" y="961422"/>
                </a:cubicBezTo>
                <a:cubicBezTo>
                  <a:pt x="303835" y="986380"/>
                  <a:pt x="373284" y="953826"/>
                  <a:pt x="379252" y="908794"/>
                </a:cubicBezTo>
                <a:lnTo>
                  <a:pt x="378709" y="909336"/>
                </a:lnTo>
                <a:cubicBezTo>
                  <a:pt x="400954" y="912049"/>
                  <a:pt x="424285" y="911506"/>
                  <a:pt x="445444" y="918017"/>
                </a:cubicBezTo>
                <a:cubicBezTo>
                  <a:pt x="466062" y="924528"/>
                  <a:pt x="484509" y="937549"/>
                  <a:pt x="508382" y="950028"/>
                </a:cubicBezTo>
                <a:cubicBezTo>
                  <a:pt x="514893" y="929954"/>
                  <a:pt x="519776" y="913677"/>
                  <a:pt x="523031" y="903910"/>
                </a:cubicBezTo>
                <a:cubicBezTo>
                  <a:pt x="542021" y="919102"/>
                  <a:pt x="559383" y="941890"/>
                  <a:pt x="581085" y="947316"/>
                </a:cubicBezTo>
                <a:cubicBezTo>
                  <a:pt x="606043" y="953826"/>
                  <a:pt x="634799" y="944603"/>
                  <a:pt x="661385" y="942432"/>
                </a:cubicBezTo>
                <a:cubicBezTo>
                  <a:pt x="695566" y="939720"/>
                  <a:pt x="729748" y="937549"/>
                  <a:pt x="763929" y="934294"/>
                </a:cubicBezTo>
                <a:cubicBezTo>
                  <a:pt x="787259" y="932124"/>
                  <a:pt x="812217" y="900655"/>
                  <a:pt x="831750" y="952199"/>
                </a:cubicBezTo>
                <a:cubicBezTo>
                  <a:pt x="844228" y="900113"/>
                  <a:pt x="864846" y="890889"/>
                  <a:pt x="903368" y="909336"/>
                </a:cubicBezTo>
                <a:cubicBezTo>
                  <a:pt x="923985" y="919102"/>
                  <a:pt x="950571" y="916932"/>
                  <a:pt x="974444" y="919102"/>
                </a:cubicBezTo>
                <a:cubicBezTo>
                  <a:pt x="999402" y="921272"/>
                  <a:pt x="1024902" y="921815"/>
                  <a:pt x="1054201" y="923443"/>
                </a:cubicBezTo>
                <a:cubicBezTo>
                  <a:pt x="1069392" y="881123"/>
                  <a:pt x="1097063" y="925070"/>
                  <a:pt x="1122564" y="927783"/>
                </a:cubicBezTo>
                <a:cubicBezTo>
                  <a:pt x="1160000" y="896857"/>
                  <a:pt x="1201778" y="888719"/>
                  <a:pt x="1247896" y="916389"/>
                </a:cubicBezTo>
                <a:cubicBezTo>
                  <a:pt x="1251151" y="904453"/>
                  <a:pt x="1253321" y="896315"/>
                  <a:pt x="1256034" y="884921"/>
                </a:cubicBezTo>
                <a:cubicBezTo>
                  <a:pt x="1265800" y="891431"/>
                  <a:pt x="1273396" y="895229"/>
                  <a:pt x="1278822" y="901198"/>
                </a:cubicBezTo>
                <a:cubicBezTo>
                  <a:pt x="1324940" y="954911"/>
                  <a:pt x="1376483" y="935922"/>
                  <a:pt x="1429112" y="913677"/>
                </a:cubicBezTo>
                <a:cubicBezTo>
                  <a:pt x="1438335" y="909879"/>
                  <a:pt x="1455697" y="904996"/>
                  <a:pt x="1459495" y="909336"/>
                </a:cubicBezTo>
                <a:cubicBezTo>
                  <a:pt x="1488251" y="941890"/>
                  <a:pt x="1527316" y="928868"/>
                  <a:pt x="1561497" y="937007"/>
                </a:cubicBezTo>
                <a:cubicBezTo>
                  <a:pt x="1579402" y="941347"/>
                  <a:pt x="1596764" y="947316"/>
                  <a:pt x="1614668" y="952741"/>
                </a:cubicBezTo>
                <a:cubicBezTo>
                  <a:pt x="1620094" y="954369"/>
                  <a:pt x="1626605" y="959794"/>
                  <a:pt x="1630403" y="958167"/>
                </a:cubicBezTo>
                <a:cubicBezTo>
                  <a:pt x="1685202" y="936464"/>
                  <a:pt x="1738915" y="970103"/>
                  <a:pt x="1789916" y="965220"/>
                </a:cubicBezTo>
                <a:cubicBezTo>
                  <a:pt x="1867503" y="958167"/>
                  <a:pt x="1941834" y="980954"/>
                  <a:pt x="2017793" y="977157"/>
                </a:cubicBezTo>
                <a:cubicBezTo>
                  <a:pt x="2024846" y="976614"/>
                  <a:pt x="2036783" y="976614"/>
                  <a:pt x="2037868" y="979869"/>
                </a:cubicBezTo>
                <a:cubicBezTo>
                  <a:pt x="2062283" y="1046605"/>
                  <a:pt x="2112199" y="1001572"/>
                  <a:pt x="2149636" y="1003200"/>
                </a:cubicBezTo>
                <a:cubicBezTo>
                  <a:pt x="2154519" y="1021104"/>
                  <a:pt x="2158859" y="1036296"/>
                  <a:pt x="2163742" y="1052573"/>
                </a:cubicBezTo>
                <a:cubicBezTo>
                  <a:pt x="2138242" y="1062339"/>
                  <a:pt x="2111114" y="1075903"/>
                  <a:pt x="2081815" y="1082956"/>
                </a:cubicBezTo>
                <a:cubicBezTo>
                  <a:pt x="2040038" y="1092723"/>
                  <a:pt x="2021591" y="1069392"/>
                  <a:pt x="2034612" y="1025445"/>
                </a:cubicBezTo>
                <a:cubicBezTo>
                  <a:pt x="2021048" y="1022732"/>
                  <a:pt x="2008027" y="1020562"/>
                  <a:pt x="1995548" y="1018391"/>
                </a:cubicBezTo>
                <a:cubicBezTo>
                  <a:pt x="1984154" y="1039551"/>
                  <a:pt x="1973845" y="1058541"/>
                  <a:pt x="1960281" y="1084041"/>
                </a:cubicBezTo>
                <a:cubicBezTo>
                  <a:pt x="1971132" y="1101404"/>
                  <a:pt x="1985239" y="1124191"/>
                  <a:pt x="2000431" y="1148607"/>
                </a:cubicBezTo>
                <a:cubicBezTo>
                  <a:pt x="1974388" y="1148064"/>
                  <a:pt x="1945089" y="1113340"/>
                  <a:pt x="1942919" y="1088382"/>
                </a:cubicBezTo>
                <a:cubicBezTo>
                  <a:pt x="1941291" y="1069935"/>
                  <a:pt x="1936951" y="1050945"/>
                  <a:pt x="1929898" y="1033583"/>
                </a:cubicBezTo>
                <a:cubicBezTo>
                  <a:pt x="1921759" y="1011881"/>
                  <a:pt x="1911451" y="1008625"/>
                  <a:pt x="1890833" y="1027072"/>
                </a:cubicBezTo>
                <a:cubicBezTo>
                  <a:pt x="1866418" y="1049317"/>
                  <a:pt x="1835492" y="1061796"/>
                  <a:pt x="1801853" y="1041179"/>
                </a:cubicBezTo>
                <a:cubicBezTo>
                  <a:pt x="1796427" y="1037924"/>
                  <a:pt x="1786661" y="1033583"/>
                  <a:pt x="1782321" y="1036296"/>
                </a:cubicBezTo>
                <a:cubicBezTo>
                  <a:pt x="1724266" y="1069392"/>
                  <a:pt x="1668925" y="1031413"/>
                  <a:pt x="1611956" y="1031413"/>
                </a:cubicBezTo>
                <a:cubicBezTo>
                  <a:pt x="1605445" y="1031413"/>
                  <a:pt x="1592966" y="1023274"/>
                  <a:pt x="1592423" y="1017849"/>
                </a:cubicBezTo>
                <a:cubicBezTo>
                  <a:pt x="1589711" y="974986"/>
                  <a:pt x="1557157" y="980954"/>
                  <a:pt x="1524603" y="974444"/>
                </a:cubicBezTo>
                <a:cubicBezTo>
                  <a:pt x="1534369" y="989093"/>
                  <a:pt x="1545220" y="998317"/>
                  <a:pt x="1546848" y="1009168"/>
                </a:cubicBezTo>
                <a:cubicBezTo>
                  <a:pt x="1548476" y="1017849"/>
                  <a:pt x="1535454" y="1036838"/>
                  <a:pt x="1534912" y="1036296"/>
                </a:cubicBezTo>
                <a:cubicBezTo>
                  <a:pt x="1502358" y="1023274"/>
                  <a:pt x="1489336" y="1040636"/>
                  <a:pt x="1480113" y="1068307"/>
                </a:cubicBezTo>
                <a:cubicBezTo>
                  <a:pt x="1479028" y="1072105"/>
                  <a:pt x="1468719" y="1072648"/>
                  <a:pt x="1466549" y="1073733"/>
                </a:cubicBezTo>
                <a:cubicBezTo>
                  <a:pt x="1455697" y="1056371"/>
                  <a:pt x="1447016" y="1042264"/>
                  <a:pt x="1437793" y="1028158"/>
                </a:cubicBezTo>
                <a:cubicBezTo>
                  <a:pt x="1431825" y="1035753"/>
                  <a:pt x="1426399" y="1043349"/>
                  <a:pt x="1416633" y="1056371"/>
                </a:cubicBezTo>
                <a:cubicBezTo>
                  <a:pt x="1327652" y="997231"/>
                  <a:pt x="1226736" y="1027615"/>
                  <a:pt x="1117138" y="1029785"/>
                </a:cubicBezTo>
                <a:cubicBezTo>
                  <a:pt x="1169767" y="1065052"/>
                  <a:pt x="1212086" y="1093808"/>
                  <a:pt x="1258747" y="1125276"/>
                </a:cubicBezTo>
                <a:cubicBezTo>
                  <a:pt x="1253321" y="1131787"/>
                  <a:pt x="1245183" y="1141553"/>
                  <a:pt x="1241385" y="1146436"/>
                </a:cubicBezTo>
                <a:cubicBezTo>
                  <a:pt x="1215884" y="1141011"/>
                  <a:pt x="1196895" y="1136670"/>
                  <a:pt x="1171937" y="1131245"/>
                </a:cubicBezTo>
                <a:cubicBezTo>
                  <a:pt x="1181703" y="1173022"/>
                  <a:pt x="1250608" y="1156745"/>
                  <a:pt x="1220768" y="1216969"/>
                </a:cubicBezTo>
                <a:cubicBezTo>
                  <a:pt x="1248981" y="1210459"/>
                  <a:pt x="1268513" y="1206118"/>
                  <a:pt x="1284247" y="1202863"/>
                </a:cubicBezTo>
                <a:cubicBezTo>
                  <a:pt x="1292386" y="1216427"/>
                  <a:pt x="1299982" y="1228906"/>
                  <a:pt x="1307578" y="1241385"/>
                </a:cubicBezTo>
                <a:cubicBezTo>
                  <a:pt x="1313003" y="1238130"/>
                  <a:pt x="1317886" y="1234332"/>
                  <a:pt x="1323312" y="1231076"/>
                </a:cubicBezTo>
                <a:cubicBezTo>
                  <a:pt x="1322227" y="1184958"/>
                  <a:pt x="1348270" y="1179533"/>
                  <a:pt x="1382994" y="1187671"/>
                </a:cubicBezTo>
                <a:cubicBezTo>
                  <a:pt x="1387334" y="1176277"/>
                  <a:pt x="1391675" y="1165969"/>
                  <a:pt x="1394388" y="1158373"/>
                </a:cubicBezTo>
                <a:cubicBezTo>
                  <a:pt x="1412835" y="1167054"/>
                  <a:pt x="1428569" y="1173022"/>
                  <a:pt x="1442676" y="1182245"/>
                </a:cubicBezTo>
                <a:cubicBezTo>
                  <a:pt x="1452985" y="1188756"/>
                  <a:pt x="1462751" y="1199065"/>
                  <a:pt x="1467634" y="1209916"/>
                </a:cubicBezTo>
                <a:cubicBezTo>
                  <a:pt x="1479570" y="1235959"/>
                  <a:pt x="1473602" y="1275024"/>
                  <a:pt x="1527858" y="1254406"/>
                </a:cubicBezTo>
                <a:cubicBezTo>
                  <a:pt x="1549561" y="1246268"/>
                  <a:pt x="1584828" y="1271768"/>
                  <a:pt x="1616296" y="1283162"/>
                </a:cubicBezTo>
                <a:cubicBezTo>
                  <a:pt x="1610870" y="1289130"/>
                  <a:pt x="1605987" y="1295641"/>
                  <a:pt x="1603275" y="1297811"/>
                </a:cubicBezTo>
                <a:cubicBezTo>
                  <a:pt x="1627147" y="1317886"/>
                  <a:pt x="1649393" y="1339046"/>
                  <a:pt x="1674893" y="1355866"/>
                </a:cubicBezTo>
                <a:cubicBezTo>
                  <a:pt x="1681946" y="1360206"/>
                  <a:pt x="1702564" y="1383536"/>
                  <a:pt x="1711787" y="1351525"/>
                </a:cubicBezTo>
                <a:cubicBezTo>
                  <a:pt x="1712872" y="1348270"/>
                  <a:pt x="1735660" y="1347185"/>
                  <a:pt x="1745426" y="1351525"/>
                </a:cubicBezTo>
                <a:cubicBezTo>
                  <a:pt x="1797512" y="1373770"/>
                  <a:pt x="1847428" y="1360206"/>
                  <a:pt x="1901142" y="1346100"/>
                </a:cubicBezTo>
                <a:cubicBezTo>
                  <a:pt x="1904397" y="1355323"/>
                  <a:pt x="1907653" y="1365632"/>
                  <a:pt x="1911451" y="1377026"/>
                </a:cubicBezTo>
                <a:cubicBezTo>
                  <a:pt x="1917961" y="1373228"/>
                  <a:pt x="1924472" y="1369430"/>
                  <a:pt x="1934238" y="1363462"/>
                </a:cubicBezTo>
                <a:cubicBezTo>
                  <a:pt x="1937494" y="1428027"/>
                  <a:pt x="1977101" y="1409579"/>
                  <a:pt x="2013453" y="1396558"/>
                </a:cubicBezTo>
                <a:cubicBezTo>
                  <a:pt x="2013453" y="1407409"/>
                  <a:pt x="2013453" y="1415005"/>
                  <a:pt x="2013453" y="1424771"/>
                </a:cubicBezTo>
                <a:cubicBezTo>
                  <a:pt x="2034070" y="1420973"/>
                  <a:pt x="2053060" y="1417718"/>
                  <a:pt x="2075847" y="1413920"/>
                </a:cubicBezTo>
                <a:cubicBezTo>
                  <a:pt x="2069336" y="1401441"/>
                  <a:pt x="2064996" y="1392760"/>
                  <a:pt x="2057400" y="1377568"/>
                </a:cubicBezTo>
                <a:cubicBezTo>
                  <a:pt x="2100263" y="1385707"/>
                  <a:pt x="2131189" y="1435080"/>
                  <a:pt x="2176764" y="1387877"/>
                </a:cubicBezTo>
                <a:cubicBezTo>
                  <a:pt x="2176764" y="1392760"/>
                  <a:pt x="2177307" y="1397101"/>
                  <a:pt x="2177307" y="1401984"/>
                </a:cubicBezTo>
                <a:cubicBezTo>
                  <a:pt x="2165913" y="1410665"/>
                  <a:pt x="2154519" y="1418803"/>
                  <a:pt x="2143668" y="1426942"/>
                </a:cubicBezTo>
                <a:cubicBezTo>
                  <a:pt x="2153434" y="1445931"/>
                  <a:pt x="2159945" y="1467091"/>
                  <a:pt x="2174051" y="1481740"/>
                </a:cubicBezTo>
                <a:cubicBezTo>
                  <a:pt x="2183275" y="1491507"/>
                  <a:pt x="2202807" y="1495305"/>
                  <a:pt x="2217456" y="1495305"/>
                </a:cubicBezTo>
                <a:cubicBezTo>
                  <a:pt x="2242957" y="1495305"/>
                  <a:pt x="2268457" y="1486624"/>
                  <a:pt x="2293415" y="1488794"/>
                </a:cubicBezTo>
                <a:cubicBezTo>
                  <a:pt x="2321086" y="1490964"/>
                  <a:pt x="2348214" y="1501273"/>
                  <a:pt x="2374800" y="1508326"/>
                </a:cubicBezTo>
                <a:cubicBezTo>
                  <a:pt x="2390534" y="1456783"/>
                  <a:pt x="2399758" y="1453527"/>
                  <a:pt x="2465408" y="1460580"/>
                </a:cubicBezTo>
                <a:cubicBezTo>
                  <a:pt x="2481142" y="1462208"/>
                  <a:pt x="2499589" y="1460580"/>
                  <a:pt x="2513696" y="1453527"/>
                </a:cubicBezTo>
                <a:cubicBezTo>
                  <a:pt x="2537569" y="1441591"/>
                  <a:pt x="2563612" y="1450272"/>
                  <a:pt x="2566325" y="1467091"/>
                </a:cubicBezTo>
                <a:cubicBezTo>
                  <a:pt x="2572293" y="1514294"/>
                  <a:pt x="2616240" y="1511581"/>
                  <a:pt x="2640656" y="1533826"/>
                </a:cubicBezTo>
                <a:cubicBezTo>
                  <a:pt x="2650422" y="1543050"/>
                  <a:pt x="2663986" y="1547933"/>
                  <a:pt x="2678093" y="1556614"/>
                </a:cubicBezTo>
                <a:cubicBezTo>
                  <a:pt x="2679720" y="1553901"/>
                  <a:pt x="2687859" y="1540880"/>
                  <a:pt x="2701423" y="1519720"/>
                </a:cubicBezTo>
                <a:cubicBezTo>
                  <a:pt x="2714987" y="1531656"/>
                  <a:pt x="2728008" y="1543050"/>
                  <a:pt x="2741030" y="1553901"/>
                </a:cubicBezTo>
                <a:cubicBezTo>
                  <a:pt x="2749168" y="1560412"/>
                  <a:pt x="2757307" y="1571263"/>
                  <a:pt x="2765988" y="1571806"/>
                </a:cubicBezTo>
                <a:cubicBezTo>
                  <a:pt x="2805595" y="1574519"/>
                  <a:pt x="2826755" y="1622807"/>
                  <a:pt x="2870703" y="1613041"/>
                </a:cubicBezTo>
                <a:cubicBezTo>
                  <a:pt x="2871788" y="1613041"/>
                  <a:pt x="2873958" y="1614668"/>
                  <a:pt x="2873958" y="1615211"/>
                </a:cubicBezTo>
                <a:cubicBezTo>
                  <a:pt x="2883181" y="1677606"/>
                  <a:pt x="2948831" y="1661329"/>
                  <a:pt x="2981385" y="1692255"/>
                </a:cubicBezTo>
                <a:cubicBezTo>
                  <a:pt x="2985726" y="1696053"/>
                  <a:pt x="2994407" y="1696053"/>
                  <a:pt x="3000918" y="1696595"/>
                </a:cubicBezTo>
                <a:cubicBezTo>
                  <a:pt x="3078504" y="1705276"/>
                  <a:pt x="3155548" y="1713415"/>
                  <a:pt x="3233135" y="1722096"/>
                </a:cubicBezTo>
                <a:cubicBezTo>
                  <a:pt x="3242358" y="1723181"/>
                  <a:pt x="3252124" y="1725351"/>
                  <a:pt x="3260805" y="1729149"/>
                </a:cubicBezTo>
                <a:cubicBezTo>
                  <a:pt x="3316690" y="1753565"/>
                  <a:pt x="3337849" y="1743798"/>
                  <a:pt x="3356839" y="1687372"/>
                </a:cubicBezTo>
                <a:cubicBezTo>
                  <a:pt x="3361722" y="1673265"/>
                  <a:pt x="3372031" y="1660786"/>
                  <a:pt x="3387765" y="1635286"/>
                </a:cubicBezTo>
                <a:cubicBezTo>
                  <a:pt x="3396446" y="1649935"/>
                  <a:pt x="3402415" y="1660244"/>
                  <a:pt x="3409468" y="1671638"/>
                </a:cubicBezTo>
                <a:cubicBezTo>
                  <a:pt x="3405670" y="1674350"/>
                  <a:pt x="3401872" y="1675978"/>
                  <a:pt x="3400244" y="1678691"/>
                </a:cubicBezTo>
                <a:cubicBezTo>
                  <a:pt x="3388851" y="1697138"/>
                  <a:pt x="3377456" y="1715585"/>
                  <a:pt x="3366063" y="1734575"/>
                </a:cubicBezTo>
                <a:cubicBezTo>
                  <a:pt x="3382882" y="1742171"/>
                  <a:pt x="3398617" y="1754650"/>
                  <a:pt x="3415979" y="1756820"/>
                </a:cubicBezTo>
                <a:cubicBezTo>
                  <a:pt x="3463724" y="1763873"/>
                  <a:pt x="3513097" y="1773097"/>
                  <a:pt x="3560300" y="1769299"/>
                </a:cubicBezTo>
                <a:cubicBezTo>
                  <a:pt x="3610216" y="1765501"/>
                  <a:pt x="3656877" y="1771469"/>
                  <a:pt x="3705165" y="1779608"/>
                </a:cubicBezTo>
                <a:cubicBezTo>
                  <a:pt x="3715474" y="1781235"/>
                  <a:pt x="3729580" y="1764416"/>
                  <a:pt x="3748027" y="1751394"/>
                </a:cubicBezTo>
                <a:cubicBezTo>
                  <a:pt x="3751825" y="1758448"/>
                  <a:pt x="3757251" y="1767671"/>
                  <a:pt x="3763219" y="1776895"/>
                </a:cubicBezTo>
                <a:cubicBezTo>
                  <a:pt x="3764304" y="1772554"/>
                  <a:pt x="3764847" y="1768214"/>
                  <a:pt x="3765932" y="1764416"/>
                </a:cubicBezTo>
                <a:cubicBezTo>
                  <a:pt x="3792517" y="1766586"/>
                  <a:pt x="3818561" y="1769299"/>
                  <a:pt x="3845146" y="1771469"/>
                </a:cubicBezTo>
                <a:cubicBezTo>
                  <a:pt x="3845689" y="1775267"/>
                  <a:pt x="3846231" y="1779065"/>
                  <a:pt x="3846231" y="1782321"/>
                </a:cubicBezTo>
                <a:cubicBezTo>
                  <a:pt x="3851115" y="1776352"/>
                  <a:pt x="3856540" y="1770384"/>
                  <a:pt x="3860881" y="1763873"/>
                </a:cubicBezTo>
                <a:cubicBezTo>
                  <a:pt x="3865763" y="1757363"/>
                  <a:pt x="3869561" y="1750309"/>
                  <a:pt x="3875530" y="1740000"/>
                </a:cubicBezTo>
                <a:cubicBezTo>
                  <a:pt x="3855455" y="1733490"/>
                  <a:pt x="3838093" y="1727522"/>
                  <a:pt x="3820731" y="1721553"/>
                </a:cubicBezTo>
                <a:cubicBezTo>
                  <a:pt x="3821274" y="1717213"/>
                  <a:pt x="3821274" y="1713415"/>
                  <a:pt x="3821816" y="1709074"/>
                </a:cubicBezTo>
                <a:cubicBezTo>
                  <a:pt x="3863593" y="1709074"/>
                  <a:pt x="3904828" y="1709074"/>
                  <a:pt x="3952031" y="1709074"/>
                </a:cubicBezTo>
                <a:cubicBezTo>
                  <a:pt x="3948233" y="1694968"/>
                  <a:pt x="3943893" y="1679233"/>
                  <a:pt x="3939009" y="1661871"/>
                </a:cubicBezTo>
                <a:cubicBezTo>
                  <a:pt x="3946606" y="1650478"/>
                  <a:pt x="3955829" y="1636913"/>
                  <a:pt x="3966680" y="1621179"/>
                </a:cubicBezTo>
                <a:cubicBezTo>
                  <a:pt x="3957457" y="1615754"/>
                  <a:pt x="3949861" y="1610870"/>
                  <a:pt x="3941722" y="1606530"/>
                </a:cubicBezTo>
                <a:cubicBezTo>
                  <a:pt x="3943350" y="1603817"/>
                  <a:pt x="3946606" y="1600019"/>
                  <a:pt x="3946606" y="1600019"/>
                </a:cubicBezTo>
                <a:cubicBezTo>
                  <a:pt x="3956372" y="1605987"/>
                  <a:pt x="3972106" y="1610870"/>
                  <a:pt x="3974819" y="1619552"/>
                </a:cubicBezTo>
                <a:cubicBezTo>
                  <a:pt x="3983500" y="1645594"/>
                  <a:pt x="3987298" y="1673265"/>
                  <a:pt x="3993266" y="1702564"/>
                </a:cubicBezTo>
                <a:cubicBezTo>
                  <a:pt x="4045895" y="1706904"/>
                  <a:pt x="4094725" y="1710702"/>
                  <a:pt x="4146269" y="1714500"/>
                </a:cubicBezTo>
                <a:cubicBezTo>
                  <a:pt x="4158748" y="1698223"/>
                  <a:pt x="4175567" y="1675435"/>
                  <a:pt x="4201068" y="1642339"/>
                </a:cubicBezTo>
                <a:cubicBezTo>
                  <a:pt x="4198898" y="1619552"/>
                  <a:pt x="4206494" y="1615754"/>
                  <a:pt x="4275399" y="1627147"/>
                </a:cubicBezTo>
                <a:cubicBezTo>
                  <a:pt x="4253154" y="1612498"/>
                  <a:pt x="4237419" y="1603817"/>
                  <a:pt x="4224941" y="1592966"/>
                </a:cubicBezTo>
                <a:cubicBezTo>
                  <a:pt x="4218972" y="1588083"/>
                  <a:pt x="4217887" y="1577231"/>
                  <a:pt x="4214089" y="1569093"/>
                </a:cubicBezTo>
                <a:cubicBezTo>
                  <a:pt x="4222770" y="1568008"/>
                  <a:pt x="4232537" y="1563667"/>
                  <a:pt x="4239590" y="1566380"/>
                </a:cubicBezTo>
                <a:cubicBezTo>
                  <a:pt x="4261835" y="1575061"/>
                  <a:pt x="4282452" y="1586455"/>
                  <a:pt x="4304155" y="1596764"/>
                </a:cubicBezTo>
                <a:cubicBezTo>
                  <a:pt x="4305783" y="1592966"/>
                  <a:pt x="4307953" y="1589168"/>
                  <a:pt x="4309581" y="1585370"/>
                </a:cubicBezTo>
                <a:cubicBezTo>
                  <a:pt x="4269431" y="1563125"/>
                  <a:pt x="4231451" y="1535997"/>
                  <a:pt x="4188589" y="1520805"/>
                </a:cubicBezTo>
                <a:cubicBezTo>
                  <a:pt x="4160376" y="1510496"/>
                  <a:pt x="4160376" y="1492592"/>
                  <a:pt x="4159290" y="1473059"/>
                </a:cubicBezTo>
                <a:cubicBezTo>
                  <a:pt x="4157663" y="1447016"/>
                  <a:pt x="4173940" y="1443761"/>
                  <a:pt x="4191301" y="1457868"/>
                </a:cubicBezTo>
                <a:cubicBezTo>
                  <a:pt x="4213004" y="1475772"/>
                  <a:pt x="4219515" y="1471432"/>
                  <a:pt x="4218972" y="1444846"/>
                </a:cubicBezTo>
                <a:cubicBezTo>
                  <a:pt x="4218972" y="1426942"/>
                  <a:pt x="4221143" y="1408494"/>
                  <a:pt x="4222228" y="1384622"/>
                </a:cubicBezTo>
                <a:cubicBezTo>
                  <a:pt x="4227653" y="1386792"/>
                  <a:pt x="4237419" y="1391132"/>
                  <a:pt x="4247728" y="1393845"/>
                </a:cubicBezTo>
                <a:cubicBezTo>
                  <a:pt x="4259122" y="1397101"/>
                  <a:pt x="4276484" y="1404154"/>
                  <a:pt x="4281910" y="1399271"/>
                </a:cubicBezTo>
                <a:cubicBezTo>
                  <a:pt x="4291676" y="1390047"/>
                  <a:pt x="4298729" y="1373770"/>
                  <a:pt x="4299272" y="1360206"/>
                </a:cubicBezTo>
                <a:cubicBezTo>
                  <a:pt x="4300357" y="1329280"/>
                  <a:pt x="4296017" y="1298354"/>
                  <a:pt x="4293846" y="1262002"/>
                </a:cubicBezTo>
                <a:cubicBezTo>
                  <a:pt x="4299814" y="1259832"/>
                  <a:pt x="4312293" y="1254949"/>
                  <a:pt x="4328570" y="1248438"/>
                </a:cubicBezTo>
                <a:cubicBezTo>
                  <a:pt x="4309581" y="1237044"/>
                  <a:pt x="4294931" y="1228363"/>
                  <a:pt x="4282452" y="1220768"/>
                </a:cubicBezTo>
                <a:cubicBezTo>
                  <a:pt x="4325858" y="1208289"/>
                  <a:pt x="4371433" y="1195267"/>
                  <a:pt x="4417551" y="1182245"/>
                </a:cubicBezTo>
                <a:cubicBezTo>
                  <a:pt x="4388252" y="1135042"/>
                  <a:pt x="4364922" y="1097606"/>
                  <a:pt x="4347017" y="1067765"/>
                </a:cubicBezTo>
                <a:cubicBezTo>
                  <a:pt x="4345932" y="1043349"/>
                  <a:pt x="4345390" y="1027072"/>
                  <a:pt x="4344304" y="1007540"/>
                </a:cubicBezTo>
                <a:cubicBezTo>
                  <a:pt x="4367635" y="1016221"/>
                  <a:pt x="4393135" y="1017849"/>
                  <a:pt x="4391508" y="1056913"/>
                </a:cubicBezTo>
                <a:cubicBezTo>
                  <a:pt x="4390965" y="1070477"/>
                  <a:pt x="4411040" y="1084584"/>
                  <a:pt x="4422976" y="1100318"/>
                </a:cubicBezTo>
                <a:cubicBezTo>
                  <a:pt x="4434913" y="1072105"/>
                  <a:pt x="4443593" y="1051488"/>
                  <a:pt x="4452275" y="1030870"/>
                </a:cubicBezTo>
                <a:cubicBezTo>
                  <a:pt x="4456073" y="1031955"/>
                  <a:pt x="4460413" y="1033583"/>
                  <a:pt x="4464211" y="1034668"/>
                </a:cubicBezTo>
                <a:cubicBezTo>
                  <a:pt x="4458243" y="995061"/>
                  <a:pt x="4455530" y="954369"/>
                  <a:pt x="4445221" y="915847"/>
                </a:cubicBezTo>
                <a:cubicBezTo>
                  <a:pt x="4440881" y="900655"/>
                  <a:pt x="4420806" y="888176"/>
                  <a:pt x="4405614" y="877325"/>
                </a:cubicBezTo>
                <a:cubicBezTo>
                  <a:pt x="4396933" y="871357"/>
                  <a:pt x="4383369" y="871899"/>
                  <a:pt x="4370890" y="859963"/>
                </a:cubicBezTo>
                <a:cubicBezTo>
                  <a:pt x="4395306" y="846399"/>
                  <a:pt x="4419721" y="832292"/>
                  <a:pt x="4441423" y="820356"/>
                </a:cubicBezTo>
                <a:cubicBezTo>
                  <a:pt x="4432200" y="805707"/>
                  <a:pt x="4422976" y="790515"/>
                  <a:pt x="4413752" y="775323"/>
                </a:cubicBezTo>
                <a:lnTo>
                  <a:pt x="4412668" y="776408"/>
                </a:lnTo>
                <a:cubicBezTo>
                  <a:pt x="4422434" y="778578"/>
                  <a:pt x="4432200" y="783461"/>
                  <a:pt x="4441423" y="782919"/>
                </a:cubicBezTo>
                <a:cubicBezTo>
                  <a:pt x="4457700" y="782376"/>
                  <a:pt x="4483201" y="784547"/>
                  <a:pt x="4489169" y="775323"/>
                </a:cubicBezTo>
                <a:cubicBezTo>
                  <a:pt x="4521180" y="727577"/>
                  <a:pt x="4574894" y="716184"/>
                  <a:pt x="4620469" y="691226"/>
                </a:cubicBezTo>
                <a:cubicBezTo>
                  <a:pt x="4628608" y="686885"/>
                  <a:pt x="4643257" y="693938"/>
                  <a:pt x="4657364" y="696651"/>
                </a:cubicBezTo>
                <a:cubicBezTo>
                  <a:pt x="4660619" y="676576"/>
                  <a:pt x="4663874" y="656502"/>
                  <a:pt x="4667130" y="635884"/>
                </a:cubicBezTo>
                <a:cubicBezTo>
                  <a:pt x="4670928" y="634799"/>
                  <a:pt x="4674726" y="633714"/>
                  <a:pt x="4678524" y="632629"/>
                </a:cubicBezTo>
                <a:cubicBezTo>
                  <a:pt x="4681779" y="645108"/>
                  <a:pt x="4687747" y="658129"/>
                  <a:pt x="4688290" y="670608"/>
                </a:cubicBezTo>
                <a:cubicBezTo>
                  <a:pt x="4688832" y="697194"/>
                  <a:pt x="4696428" y="704247"/>
                  <a:pt x="4723556" y="693938"/>
                </a:cubicBezTo>
                <a:cubicBezTo>
                  <a:pt x="4755025" y="682002"/>
                  <a:pt x="4789206" y="671151"/>
                  <a:pt x="4822303" y="669523"/>
                </a:cubicBezTo>
                <a:cubicBezTo>
                  <a:pt x="4845633" y="668438"/>
                  <a:pt x="4869506" y="685257"/>
                  <a:pt x="4898262" y="696109"/>
                </a:cubicBezTo>
                <a:cubicBezTo>
                  <a:pt x="4897719" y="697194"/>
                  <a:pt x="4904230" y="692853"/>
                  <a:pt x="4905857" y="687428"/>
                </a:cubicBezTo>
                <a:cubicBezTo>
                  <a:pt x="4912911" y="655416"/>
                  <a:pt x="4909655" y="615809"/>
                  <a:pt x="4960657" y="616352"/>
                </a:cubicBezTo>
                <a:cubicBezTo>
                  <a:pt x="4962827" y="616352"/>
                  <a:pt x="4968252" y="596277"/>
                  <a:pt x="4967710" y="585968"/>
                </a:cubicBezTo>
                <a:cubicBezTo>
                  <a:pt x="4964454" y="529542"/>
                  <a:pt x="4971508" y="481796"/>
                  <a:pt x="5038785" y="464434"/>
                </a:cubicBezTo>
                <a:cubicBezTo>
                  <a:pt x="5066456" y="457381"/>
                  <a:pt x="5091414" y="438391"/>
                  <a:pt x="5116372" y="422657"/>
                </a:cubicBezTo>
                <a:cubicBezTo>
                  <a:pt x="5125596" y="417231"/>
                  <a:pt x="5136447" y="407465"/>
                  <a:pt x="5138617" y="398241"/>
                </a:cubicBezTo>
                <a:cubicBezTo>
                  <a:pt x="5147841" y="349953"/>
                  <a:pt x="5163033" y="300580"/>
                  <a:pt x="5159777" y="252835"/>
                </a:cubicBezTo>
                <a:cubicBezTo>
                  <a:pt x="5157064" y="217568"/>
                  <a:pt x="5171713" y="211600"/>
                  <a:pt x="5195044" y="204004"/>
                </a:cubicBezTo>
                <a:cubicBezTo>
                  <a:pt x="5230853" y="192067"/>
                  <a:pt x="5266662" y="179046"/>
                  <a:pt x="5303556" y="168737"/>
                </a:cubicBezTo>
                <a:cubicBezTo>
                  <a:pt x="5322546" y="163312"/>
                  <a:pt x="5343164" y="161141"/>
                  <a:pt x="5363238" y="162769"/>
                </a:cubicBezTo>
                <a:cubicBezTo>
                  <a:pt x="5396335" y="164939"/>
                  <a:pt x="5429431" y="170907"/>
                  <a:pt x="5462528" y="175791"/>
                </a:cubicBezTo>
                <a:cubicBezTo>
                  <a:pt x="5469581" y="176876"/>
                  <a:pt x="5479347" y="175791"/>
                  <a:pt x="5482602" y="180131"/>
                </a:cubicBezTo>
                <a:cubicBezTo>
                  <a:pt x="5516784" y="226791"/>
                  <a:pt x="5578093" y="219738"/>
                  <a:pt x="5620956" y="249579"/>
                </a:cubicBezTo>
                <a:cubicBezTo>
                  <a:pt x="5628552" y="255005"/>
                  <a:pt x="5642116" y="252292"/>
                  <a:pt x="5652967" y="251749"/>
                </a:cubicBezTo>
                <a:cubicBezTo>
                  <a:pt x="5659478" y="251207"/>
                  <a:pt x="5667616" y="243068"/>
                  <a:pt x="5672499" y="245239"/>
                </a:cubicBezTo>
                <a:cubicBezTo>
                  <a:pt x="5722416" y="268026"/>
                  <a:pt x="5761480" y="233845"/>
                  <a:pt x="5802172" y="216483"/>
                </a:cubicBezTo>
                <a:cubicBezTo>
                  <a:pt x="5822790" y="265313"/>
                  <a:pt x="5847748" y="270197"/>
                  <a:pt x="5890067" y="240356"/>
                </a:cubicBezTo>
                <a:cubicBezTo>
                  <a:pt x="5900376" y="233302"/>
                  <a:pt x="5914482" y="231675"/>
                  <a:pt x="5926962" y="228419"/>
                </a:cubicBezTo>
                <a:cubicBezTo>
                  <a:pt x="5944867" y="224079"/>
                  <a:pt x="5963313" y="220281"/>
                  <a:pt x="5981760" y="215940"/>
                </a:cubicBezTo>
                <a:cubicBezTo>
                  <a:pt x="5981760" y="212142"/>
                  <a:pt x="5982303" y="207802"/>
                  <a:pt x="5982303" y="204004"/>
                </a:cubicBezTo>
                <a:cubicBezTo>
                  <a:pt x="5967654" y="199121"/>
                  <a:pt x="5953005" y="195323"/>
                  <a:pt x="5938355" y="189897"/>
                </a:cubicBezTo>
                <a:cubicBezTo>
                  <a:pt x="5922621" y="183929"/>
                  <a:pt x="5904174" y="180674"/>
                  <a:pt x="5893323" y="169822"/>
                </a:cubicBezTo>
                <a:cubicBezTo>
                  <a:pt x="5884099" y="160599"/>
                  <a:pt x="5883014" y="142152"/>
                  <a:pt x="5878673" y="128045"/>
                </a:cubicBezTo>
                <a:cubicBezTo>
                  <a:pt x="5893865" y="127502"/>
                  <a:pt x="5912313" y="120449"/>
                  <a:pt x="5923164" y="126960"/>
                </a:cubicBezTo>
                <a:cubicBezTo>
                  <a:pt x="5955175" y="145407"/>
                  <a:pt x="5976335" y="149205"/>
                  <a:pt x="5985559" y="105257"/>
                </a:cubicBezTo>
                <a:cubicBezTo>
                  <a:pt x="5987186" y="98747"/>
                  <a:pt x="6009974" y="89523"/>
                  <a:pt x="6016485" y="93321"/>
                </a:cubicBezTo>
                <a:cubicBezTo>
                  <a:pt x="6041985" y="107970"/>
                  <a:pt x="6063145" y="118279"/>
                  <a:pt x="6094071" y="100917"/>
                </a:cubicBezTo>
                <a:cubicBezTo>
                  <a:pt x="6143445" y="73789"/>
                  <a:pt x="6185222" y="87353"/>
                  <a:pt x="6209637" y="138354"/>
                </a:cubicBezTo>
                <a:cubicBezTo>
                  <a:pt x="6219946" y="119906"/>
                  <a:pt x="6226999" y="91151"/>
                  <a:pt x="6237851" y="90066"/>
                </a:cubicBezTo>
                <a:cubicBezTo>
                  <a:pt x="6258468" y="87895"/>
                  <a:pt x="6280713" y="99832"/>
                  <a:pt x="6301873" y="107428"/>
                </a:cubicBezTo>
                <a:cubicBezTo>
                  <a:pt x="6307841" y="109598"/>
                  <a:pt x="6313266" y="116109"/>
                  <a:pt x="6317065" y="121534"/>
                </a:cubicBezTo>
                <a:cubicBezTo>
                  <a:pt x="6351789" y="167652"/>
                  <a:pt x="6395736" y="183929"/>
                  <a:pt x="6451620" y="167109"/>
                </a:cubicBezTo>
                <a:cubicBezTo>
                  <a:pt x="6447822" y="111225"/>
                  <a:pt x="6480919" y="81384"/>
                  <a:pt x="6534633" y="92778"/>
                </a:cubicBezTo>
                <a:cubicBezTo>
                  <a:pt x="6546569" y="95491"/>
                  <a:pt x="6560676" y="97119"/>
                  <a:pt x="6571527" y="93321"/>
                </a:cubicBezTo>
                <a:cubicBezTo>
                  <a:pt x="6623071" y="73789"/>
                  <a:pt x="6632294" y="76501"/>
                  <a:pt x="6659422" y="126960"/>
                </a:cubicBezTo>
                <a:cubicBezTo>
                  <a:pt x="6660507" y="128587"/>
                  <a:pt x="6664305" y="129130"/>
                  <a:pt x="6673529" y="132928"/>
                </a:cubicBezTo>
                <a:cubicBezTo>
                  <a:pt x="6657794" y="77587"/>
                  <a:pt x="6680582" y="40692"/>
                  <a:pt x="6726158" y="10309"/>
                </a:cubicBezTo>
                <a:cubicBezTo>
                  <a:pt x="6732126" y="25500"/>
                  <a:pt x="6736466" y="37979"/>
                  <a:pt x="6745147" y="61310"/>
                </a:cubicBezTo>
                <a:cubicBezTo>
                  <a:pt x="6757083" y="37979"/>
                  <a:pt x="6764680" y="23330"/>
                  <a:pt x="6776616" y="0"/>
                </a:cubicBezTo>
                <a:cubicBezTo>
                  <a:pt x="6788009" y="28756"/>
                  <a:pt x="6797776" y="50458"/>
                  <a:pt x="6805372" y="72703"/>
                </a:cubicBezTo>
                <a:cubicBezTo>
                  <a:pt x="6813510" y="96576"/>
                  <a:pt x="6826532" y="106342"/>
                  <a:pt x="6852574" y="100374"/>
                </a:cubicBezTo>
                <a:cubicBezTo>
                  <a:pt x="6896522" y="90066"/>
                  <a:pt x="6940470" y="79757"/>
                  <a:pt x="6985502" y="73246"/>
                </a:cubicBezTo>
                <a:cubicBezTo>
                  <a:pt x="7023482" y="67278"/>
                  <a:pt x="7062547" y="66193"/>
                  <a:pt x="7101069" y="63480"/>
                </a:cubicBezTo>
                <a:cubicBezTo>
                  <a:pt x="7127111" y="61310"/>
                  <a:pt x="7150984" y="58054"/>
                  <a:pt x="7158580" y="26043"/>
                </a:cubicBezTo>
                <a:cubicBezTo>
                  <a:pt x="7159665" y="20617"/>
                  <a:pt x="7170516" y="16819"/>
                  <a:pt x="7180283" y="10309"/>
                </a:cubicBezTo>
                <a:cubicBezTo>
                  <a:pt x="7184081" y="28756"/>
                  <a:pt x="7182453" y="47746"/>
                  <a:pt x="7190592" y="55341"/>
                </a:cubicBezTo>
                <a:cubicBezTo>
                  <a:pt x="7206869" y="70533"/>
                  <a:pt x="7219347" y="89523"/>
                  <a:pt x="7254614" y="71076"/>
                </a:cubicBezTo>
                <a:cubicBezTo>
                  <a:pt x="7289880" y="52629"/>
                  <a:pt x="7339797" y="48831"/>
                  <a:pt x="7382659" y="74331"/>
                </a:cubicBezTo>
                <a:cubicBezTo>
                  <a:pt x="7388085" y="77587"/>
                  <a:pt x="7401649" y="68906"/>
                  <a:pt x="7410330" y="64565"/>
                </a:cubicBezTo>
                <a:cubicBezTo>
                  <a:pt x="7419553" y="59682"/>
                  <a:pt x="7432032" y="45575"/>
                  <a:pt x="7434745" y="47203"/>
                </a:cubicBezTo>
                <a:cubicBezTo>
                  <a:pt x="7462416" y="64565"/>
                  <a:pt x="7485203" y="45575"/>
                  <a:pt x="7510162" y="42320"/>
                </a:cubicBezTo>
                <a:cubicBezTo>
                  <a:pt x="7537290" y="39065"/>
                  <a:pt x="7565503" y="41777"/>
                  <a:pt x="7596972" y="41777"/>
                </a:cubicBezTo>
                <a:cubicBezTo>
                  <a:pt x="7595886" y="53714"/>
                  <a:pt x="7594259" y="65108"/>
                  <a:pt x="7592631" y="79214"/>
                </a:cubicBezTo>
                <a:cubicBezTo>
                  <a:pt x="7553567" y="88438"/>
                  <a:pt x="7513417" y="103087"/>
                  <a:pt x="7472725" y="105257"/>
                </a:cubicBezTo>
                <a:cubicBezTo>
                  <a:pt x="7397851" y="109055"/>
                  <a:pt x="7322977" y="105257"/>
                  <a:pt x="7248103" y="104172"/>
                </a:cubicBezTo>
                <a:cubicBezTo>
                  <a:pt x="7241593" y="104172"/>
                  <a:pt x="7234539" y="102544"/>
                  <a:pt x="7228029" y="103630"/>
                </a:cubicBezTo>
                <a:cubicBezTo>
                  <a:pt x="7122771" y="123162"/>
                  <a:pt x="7018056" y="151918"/>
                  <a:pt x="6912256" y="159514"/>
                </a:cubicBezTo>
                <a:cubicBezTo>
                  <a:pt x="6871564" y="162226"/>
                  <a:pt x="6839010" y="177961"/>
                  <a:pt x="6802659" y="184472"/>
                </a:cubicBezTo>
                <a:cubicBezTo>
                  <a:pt x="6750573" y="193695"/>
                  <a:pt x="6695774" y="188812"/>
                  <a:pt x="6643688" y="198036"/>
                </a:cubicBezTo>
                <a:cubicBezTo>
                  <a:pt x="6563389" y="212142"/>
                  <a:pt x="6484174" y="232760"/>
                  <a:pt x="6404417" y="251749"/>
                </a:cubicBezTo>
                <a:cubicBezTo>
                  <a:pt x="6396279" y="253920"/>
                  <a:pt x="6389768" y="263143"/>
                  <a:pt x="6383800" y="268026"/>
                </a:cubicBezTo>
                <a:cubicBezTo>
                  <a:pt x="6427748" y="285388"/>
                  <a:pt x="6470067" y="302208"/>
                  <a:pt x="6513472" y="319027"/>
                </a:cubicBezTo>
                <a:cubicBezTo>
                  <a:pt x="6516185" y="315772"/>
                  <a:pt x="6525952" y="298410"/>
                  <a:pt x="6529749" y="300038"/>
                </a:cubicBezTo>
                <a:cubicBezTo>
                  <a:pt x="6546026" y="304921"/>
                  <a:pt x="6565558" y="311974"/>
                  <a:pt x="6575325" y="324453"/>
                </a:cubicBezTo>
                <a:cubicBezTo>
                  <a:pt x="6609507" y="368943"/>
                  <a:pt x="6635007" y="421029"/>
                  <a:pt x="6691433" y="444359"/>
                </a:cubicBezTo>
                <a:cubicBezTo>
                  <a:pt x="6699572" y="447615"/>
                  <a:pt x="6703370" y="461179"/>
                  <a:pt x="6706625" y="466062"/>
                </a:cubicBezTo>
                <a:cubicBezTo>
                  <a:pt x="6733211" y="461721"/>
                  <a:pt x="6758168" y="457381"/>
                  <a:pt x="6781499" y="453583"/>
                </a:cubicBezTo>
                <a:cubicBezTo>
                  <a:pt x="6805914" y="485052"/>
                  <a:pt x="6831414" y="518691"/>
                  <a:pt x="6849319" y="542563"/>
                </a:cubicBezTo>
                <a:cubicBezTo>
                  <a:pt x="6897608" y="549074"/>
                  <a:pt x="6936129" y="555585"/>
                  <a:pt x="6975194" y="559383"/>
                </a:cubicBezTo>
                <a:cubicBezTo>
                  <a:pt x="7002322" y="562096"/>
                  <a:pt x="7029993" y="558298"/>
                  <a:pt x="7057121" y="561010"/>
                </a:cubicBezTo>
                <a:cubicBezTo>
                  <a:pt x="7071228" y="562638"/>
                  <a:pt x="7094558" y="570777"/>
                  <a:pt x="7096728" y="579458"/>
                </a:cubicBezTo>
                <a:cubicBezTo>
                  <a:pt x="7112462" y="652161"/>
                  <a:pt x="7172687" y="686885"/>
                  <a:pt x="7215549" y="729748"/>
                </a:cubicBezTo>
                <a:cubicBezTo>
                  <a:pt x="7258955" y="709673"/>
                  <a:pt x="7298019" y="691226"/>
                  <a:pt x="7339797" y="672236"/>
                </a:cubicBezTo>
                <a:cubicBezTo>
                  <a:pt x="7329488" y="690141"/>
                  <a:pt x="7320807" y="706417"/>
                  <a:pt x="7311583" y="722152"/>
                </a:cubicBezTo>
                <a:cubicBezTo>
                  <a:pt x="7314296" y="726492"/>
                  <a:pt x="7316466" y="730833"/>
                  <a:pt x="7319179" y="734631"/>
                </a:cubicBezTo>
                <a:cubicBezTo>
                  <a:pt x="7335456" y="729205"/>
                  <a:pt x="7351733" y="723779"/>
                  <a:pt x="7376148" y="715641"/>
                </a:cubicBezTo>
                <a:cubicBezTo>
                  <a:pt x="7394053" y="724322"/>
                  <a:pt x="7422266" y="744939"/>
                  <a:pt x="7453192" y="750908"/>
                </a:cubicBezTo>
                <a:cubicBezTo>
                  <a:pt x="7484118" y="756876"/>
                  <a:pt x="7518300" y="748737"/>
                  <a:pt x="7547598" y="747110"/>
                </a:cubicBezTo>
                <a:cubicBezTo>
                  <a:pt x="7577982" y="785632"/>
                  <a:pt x="7592089" y="824154"/>
                  <a:pt x="7558992" y="874069"/>
                </a:cubicBezTo>
                <a:cubicBezTo>
                  <a:pt x="7584493" y="877867"/>
                  <a:pt x="7612163" y="889261"/>
                  <a:pt x="7618131" y="882208"/>
                </a:cubicBezTo>
                <a:cubicBezTo>
                  <a:pt x="7634951" y="862133"/>
                  <a:pt x="7643090" y="834462"/>
                  <a:pt x="7654483" y="810047"/>
                </a:cubicBezTo>
                <a:cubicBezTo>
                  <a:pt x="7668047" y="791057"/>
                  <a:pt x="7678899" y="768270"/>
                  <a:pt x="7696803" y="753620"/>
                </a:cubicBezTo>
                <a:cubicBezTo>
                  <a:pt x="7707112" y="744939"/>
                  <a:pt x="7736953" y="742769"/>
                  <a:pt x="7742378" y="749823"/>
                </a:cubicBezTo>
                <a:cubicBezTo>
                  <a:pt x="7767336" y="780206"/>
                  <a:pt x="7790124" y="811132"/>
                  <a:pt x="7834614" y="788344"/>
                </a:cubicBezTo>
                <a:cubicBezTo>
                  <a:pt x="7866625" y="772068"/>
                  <a:pt x="7896466" y="752535"/>
                  <a:pt x="7934446" y="730290"/>
                </a:cubicBezTo>
                <a:cubicBezTo>
                  <a:pt x="7937159" y="745482"/>
                  <a:pt x="7941499" y="768812"/>
                  <a:pt x="7948010" y="805707"/>
                </a:cubicBezTo>
                <a:cubicBezTo>
                  <a:pt x="7959404" y="788887"/>
                  <a:pt x="7965915" y="776951"/>
                  <a:pt x="7974596" y="767185"/>
                </a:cubicBezTo>
                <a:cubicBezTo>
                  <a:pt x="7980021" y="761216"/>
                  <a:pt x="7990873" y="754706"/>
                  <a:pt x="7996841" y="756333"/>
                </a:cubicBezTo>
                <a:cubicBezTo>
                  <a:pt x="8021256" y="762844"/>
                  <a:pt x="8045129" y="772610"/>
                  <a:pt x="8070629" y="781834"/>
                </a:cubicBezTo>
                <a:cubicBezTo>
                  <a:pt x="8057607" y="821983"/>
                  <a:pt x="8028310" y="795940"/>
                  <a:pt x="8004437" y="794855"/>
                </a:cubicBezTo>
                <a:cubicBezTo>
                  <a:pt x="8001181" y="809504"/>
                  <a:pt x="7998469" y="822526"/>
                  <a:pt x="7996298" y="832835"/>
                </a:cubicBezTo>
                <a:cubicBezTo>
                  <a:pt x="7978393" y="837718"/>
                  <a:pt x="7962116" y="841516"/>
                  <a:pt x="7948010" y="845314"/>
                </a:cubicBezTo>
                <a:cubicBezTo>
                  <a:pt x="7953436" y="863218"/>
                  <a:pt x="7957233" y="875697"/>
                  <a:pt x="7961032" y="887634"/>
                </a:cubicBezTo>
                <a:cubicBezTo>
                  <a:pt x="7954520" y="889261"/>
                  <a:pt x="7944212" y="893602"/>
                  <a:pt x="7942042" y="891431"/>
                </a:cubicBezTo>
                <a:cubicBezTo>
                  <a:pt x="7933903" y="881665"/>
                  <a:pt x="7927935" y="869729"/>
                  <a:pt x="7920882" y="858878"/>
                </a:cubicBezTo>
                <a:cubicBezTo>
                  <a:pt x="7905690" y="869186"/>
                  <a:pt x="7883987" y="879495"/>
                  <a:pt x="7868253" y="895772"/>
                </a:cubicBezTo>
                <a:cubicBezTo>
                  <a:pt x="7848178" y="916389"/>
                  <a:pt x="7821592" y="900655"/>
                  <a:pt x="7806401" y="908794"/>
                </a:cubicBezTo>
                <a:cubicBezTo>
                  <a:pt x="7781443" y="921815"/>
                  <a:pt x="7760283" y="949486"/>
                  <a:pt x="7745634" y="975529"/>
                </a:cubicBezTo>
                <a:cubicBezTo>
                  <a:pt x="7732069" y="999944"/>
                  <a:pt x="7744006" y="1029243"/>
                  <a:pt x="7760283" y="1048775"/>
                </a:cubicBezTo>
                <a:cubicBezTo>
                  <a:pt x="7769506" y="1060169"/>
                  <a:pt x="7792837" y="1060169"/>
                  <a:pt x="7811284" y="1065594"/>
                </a:cubicBezTo>
                <a:cubicBezTo>
                  <a:pt x="7808571" y="1046605"/>
                  <a:pt x="7804773" y="1031955"/>
                  <a:pt x="7805316" y="1016764"/>
                </a:cubicBezTo>
                <a:cubicBezTo>
                  <a:pt x="7805316" y="1014051"/>
                  <a:pt x="7824305" y="1012423"/>
                  <a:pt x="7840582" y="1009168"/>
                </a:cubicBezTo>
                <a:cubicBezTo>
                  <a:pt x="7837327" y="1029243"/>
                  <a:pt x="7834614" y="1042264"/>
                  <a:pt x="7832444" y="1055828"/>
                </a:cubicBezTo>
                <a:cubicBezTo>
                  <a:pt x="7853604" y="1055828"/>
                  <a:pt x="7875306" y="1055828"/>
                  <a:pt x="7903520" y="1055828"/>
                </a:cubicBezTo>
                <a:cubicBezTo>
                  <a:pt x="7933361" y="1087839"/>
                  <a:pt x="7967000" y="1088925"/>
                  <a:pt x="7995756" y="1045520"/>
                </a:cubicBezTo>
                <a:cubicBezTo>
                  <a:pt x="8023969" y="1003200"/>
                  <a:pt x="8087992" y="1011338"/>
                  <a:pt x="8126513" y="1029243"/>
                </a:cubicBezTo>
                <a:cubicBezTo>
                  <a:pt x="8160694" y="1044977"/>
                  <a:pt x="8194334" y="1060711"/>
                  <a:pt x="8229600" y="1073733"/>
                </a:cubicBezTo>
                <a:cubicBezTo>
                  <a:pt x="8239366" y="1077531"/>
                  <a:pt x="8253473" y="1069935"/>
                  <a:pt x="8268122" y="1066679"/>
                </a:cubicBezTo>
                <a:cubicBezTo>
                  <a:pt x="8273548" y="1075903"/>
                  <a:pt x="8279516" y="1086212"/>
                  <a:pt x="8283314" y="1093265"/>
                </a:cubicBezTo>
                <a:cubicBezTo>
                  <a:pt x="8347879" y="1074275"/>
                  <a:pt x="8404305" y="1093265"/>
                  <a:pt x="8461274" y="1108457"/>
                </a:cubicBezTo>
                <a:cubicBezTo>
                  <a:pt x="8480264" y="1094350"/>
                  <a:pt x="8501967" y="1078616"/>
                  <a:pt x="8514446" y="1068850"/>
                </a:cubicBezTo>
                <a:cubicBezTo>
                  <a:pt x="8540489" y="1087839"/>
                  <a:pt x="8557851" y="1099776"/>
                  <a:pt x="8581181" y="1116595"/>
                </a:cubicBezTo>
                <a:cubicBezTo>
                  <a:pt x="8565447" y="1117680"/>
                  <a:pt x="8553510" y="1118223"/>
                  <a:pt x="8541032" y="1119308"/>
                </a:cubicBezTo>
                <a:cubicBezTo>
                  <a:pt x="8519329" y="1153490"/>
                  <a:pt x="8552968" y="1153490"/>
                  <a:pt x="8572500" y="1162171"/>
                </a:cubicBezTo>
                <a:cubicBezTo>
                  <a:pt x="8589319" y="1169767"/>
                  <a:pt x="8606139" y="1176277"/>
                  <a:pt x="8622959" y="1183873"/>
                </a:cubicBezTo>
                <a:cubicBezTo>
                  <a:pt x="8626214" y="1180618"/>
                  <a:pt x="8630011" y="1177362"/>
                  <a:pt x="8633267" y="1174107"/>
                </a:cubicBezTo>
                <a:cubicBezTo>
                  <a:pt x="8632724" y="1199065"/>
                  <a:pt x="8641406" y="1236502"/>
                  <a:pt x="8628927" y="1245725"/>
                </a:cubicBezTo>
                <a:cubicBezTo>
                  <a:pt x="8611022" y="1259289"/>
                  <a:pt x="8577383" y="1252779"/>
                  <a:pt x="8545914" y="1255492"/>
                </a:cubicBezTo>
                <a:cubicBezTo>
                  <a:pt x="8531265" y="1292928"/>
                  <a:pt x="8462902" y="1321142"/>
                  <a:pt x="8378805" y="1300524"/>
                </a:cubicBezTo>
                <a:cubicBezTo>
                  <a:pt x="8377720" y="1308120"/>
                  <a:pt x="8377177" y="1316259"/>
                  <a:pt x="8376635" y="1316801"/>
                </a:cubicBezTo>
                <a:cubicBezTo>
                  <a:pt x="8360900" y="1316259"/>
                  <a:pt x="8346794" y="1315716"/>
                  <a:pt x="8325634" y="1314631"/>
                </a:cubicBezTo>
                <a:cubicBezTo>
                  <a:pt x="8323463" y="1310290"/>
                  <a:pt x="8318038" y="1298354"/>
                  <a:pt x="8313698" y="1288588"/>
                </a:cubicBezTo>
                <a:cubicBezTo>
                  <a:pt x="8242079" y="1275024"/>
                  <a:pt x="8171546" y="1261460"/>
                  <a:pt x="8102098" y="1248438"/>
                </a:cubicBezTo>
                <a:cubicBezTo>
                  <a:pt x="8106438" y="1253864"/>
                  <a:pt x="8112949" y="1262002"/>
                  <a:pt x="8122173" y="1273396"/>
                </a:cubicBezTo>
                <a:cubicBezTo>
                  <a:pt x="8047299" y="1252236"/>
                  <a:pt x="7977851" y="1232704"/>
                  <a:pt x="7908403" y="1213714"/>
                </a:cubicBezTo>
                <a:cubicBezTo>
                  <a:pt x="7887243" y="1282620"/>
                  <a:pt x="7923052" y="1333621"/>
                  <a:pt x="7986532" y="1347727"/>
                </a:cubicBezTo>
                <a:cubicBezTo>
                  <a:pt x="8005521" y="1352068"/>
                  <a:pt x="8019628" y="1381909"/>
                  <a:pt x="8034278" y="1401441"/>
                </a:cubicBezTo>
                <a:cubicBezTo>
                  <a:pt x="8040246" y="1409037"/>
                  <a:pt x="8038618" y="1427484"/>
                  <a:pt x="8044043" y="1429654"/>
                </a:cubicBezTo>
                <a:cubicBezTo>
                  <a:pt x="8088534" y="1443218"/>
                  <a:pt x="8134109" y="1454612"/>
                  <a:pt x="8179142" y="1465464"/>
                </a:cubicBezTo>
                <a:cubicBezTo>
                  <a:pt x="8186738" y="1467091"/>
                  <a:pt x="8195961" y="1461666"/>
                  <a:pt x="8204100" y="1462751"/>
                </a:cubicBezTo>
                <a:cubicBezTo>
                  <a:pt x="8252930" y="1469261"/>
                  <a:pt x="8301761" y="1460038"/>
                  <a:pt x="8352220" y="1433995"/>
                </a:cubicBezTo>
                <a:cubicBezTo>
                  <a:pt x="8384773" y="1477942"/>
                  <a:pt x="8404305" y="1481198"/>
                  <a:pt x="8448796" y="1458953"/>
                </a:cubicBezTo>
                <a:cubicBezTo>
                  <a:pt x="8462360" y="1451899"/>
                  <a:pt x="8481350" y="1457868"/>
                  <a:pt x="8497083" y="1454070"/>
                </a:cubicBezTo>
                <a:cubicBezTo>
                  <a:pt x="8556765" y="1439420"/>
                  <a:pt x="8602883" y="1460038"/>
                  <a:pt x="8641406" y="1505071"/>
                </a:cubicBezTo>
                <a:cubicBezTo>
                  <a:pt x="8645746" y="1509954"/>
                  <a:pt x="8665278" y="1506698"/>
                  <a:pt x="8673960" y="1501273"/>
                </a:cubicBezTo>
                <a:cubicBezTo>
                  <a:pt x="8697289" y="1485538"/>
                  <a:pt x="8718992" y="1485538"/>
                  <a:pt x="8744493" y="1496932"/>
                </a:cubicBezTo>
                <a:cubicBezTo>
                  <a:pt x="8771621" y="1508869"/>
                  <a:pt x="8800376" y="1517007"/>
                  <a:pt x="8818281" y="1479570"/>
                </a:cubicBezTo>
                <a:cubicBezTo>
                  <a:pt x="8820452" y="1474687"/>
                  <a:pt x="8834558" y="1475772"/>
                  <a:pt x="8839441" y="1470889"/>
                </a:cubicBezTo>
                <a:cubicBezTo>
                  <a:pt x="8848122" y="1462208"/>
                  <a:pt x="8853548" y="1450814"/>
                  <a:pt x="8860601" y="1441048"/>
                </a:cubicBezTo>
                <a:cubicBezTo>
                  <a:pt x="8849750" y="1434537"/>
                  <a:pt x="8839441" y="1425314"/>
                  <a:pt x="8827505" y="1422601"/>
                </a:cubicBezTo>
                <a:cubicBezTo>
                  <a:pt x="8787898" y="1413920"/>
                  <a:pt x="8747748" y="1407952"/>
                  <a:pt x="8708141" y="1401441"/>
                </a:cubicBezTo>
                <a:cubicBezTo>
                  <a:pt x="8704343" y="1400898"/>
                  <a:pt x="8700002" y="1400898"/>
                  <a:pt x="8696205" y="1401984"/>
                </a:cubicBezTo>
                <a:cubicBezTo>
                  <a:pt x="8656597" y="1412292"/>
                  <a:pt x="8640863" y="1400898"/>
                  <a:pt x="8637607" y="1355866"/>
                </a:cubicBezTo>
                <a:cubicBezTo>
                  <a:pt x="8649001" y="1352068"/>
                  <a:pt x="8661480" y="1347727"/>
                  <a:pt x="8678300" y="1342302"/>
                </a:cubicBezTo>
                <a:cubicBezTo>
                  <a:pt x="8667991" y="1328738"/>
                  <a:pt x="8659310" y="1317886"/>
                  <a:pt x="8650629" y="1307035"/>
                </a:cubicBezTo>
                <a:cubicBezTo>
                  <a:pt x="8653342" y="1303780"/>
                  <a:pt x="8656055" y="1301067"/>
                  <a:pt x="8659310" y="1297811"/>
                </a:cubicBezTo>
                <a:cubicBezTo>
                  <a:pt x="8675587" y="1310290"/>
                  <a:pt x="8691864" y="1322769"/>
                  <a:pt x="8702173" y="1330908"/>
                </a:cubicBezTo>
                <a:cubicBezTo>
                  <a:pt x="8772706" y="1299982"/>
                  <a:pt x="8841069" y="1270141"/>
                  <a:pt x="8908889" y="1240842"/>
                </a:cubicBezTo>
                <a:cubicBezTo>
                  <a:pt x="8911060" y="1244098"/>
                  <a:pt x="8913230" y="1247353"/>
                  <a:pt x="8915400" y="1250066"/>
                </a:cubicBezTo>
                <a:cubicBezTo>
                  <a:pt x="8911060" y="1258747"/>
                  <a:pt x="8906719" y="1266885"/>
                  <a:pt x="8899666" y="1281535"/>
                </a:cubicBezTo>
                <a:cubicBezTo>
                  <a:pt x="8939273" y="1291301"/>
                  <a:pt x="8976710" y="1299982"/>
                  <a:pt x="9007093" y="1307035"/>
                </a:cubicBezTo>
                <a:cubicBezTo>
                  <a:pt x="9018487" y="1283162"/>
                  <a:pt x="9025540" y="1268513"/>
                  <a:pt x="9029881" y="1259289"/>
                </a:cubicBezTo>
                <a:cubicBezTo>
                  <a:pt x="9022285" y="1239757"/>
                  <a:pt x="9014689" y="1223480"/>
                  <a:pt x="9010349" y="1206118"/>
                </a:cubicBezTo>
                <a:cubicBezTo>
                  <a:pt x="9009806" y="1203405"/>
                  <a:pt x="9029881" y="1191469"/>
                  <a:pt x="9032051" y="1193097"/>
                </a:cubicBezTo>
                <a:cubicBezTo>
                  <a:pt x="9042360" y="1202320"/>
                  <a:pt x="9049413" y="1214257"/>
                  <a:pt x="9060264" y="1228363"/>
                </a:cubicBezTo>
                <a:cubicBezTo>
                  <a:pt x="9146532" y="1241385"/>
                  <a:pt x="9135681" y="1223480"/>
                  <a:pt x="9163351" y="1161628"/>
                </a:cubicBezTo>
                <a:cubicBezTo>
                  <a:pt x="9204044" y="1170852"/>
                  <a:pt x="9240395" y="1186043"/>
                  <a:pt x="9285428" y="1158373"/>
                </a:cubicBezTo>
                <a:cubicBezTo>
                  <a:pt x="9325036" y="1133957"/>
                  <a:pt x="9377122" y="1129617"/>
                  <a:pt x="9412388" y="1119308"/>
                </a:cubicBezTo>
                <a:cubicBezTo>
                  <a:pt x="9427579" y="1096520"/>
                  <a:pt x="9437888" y="1080786"/>
                  <a:pt x="9453623" y="1057456"/>
                </a:cubicBezTo>
                <a:cubicBezTo>
                  <a:pt x="9462846" y="1004827"/>
                  <a:pt x="9474783" y="939720"/>
                  <a:pt x="9486177" y="874612"/>
                </a:cubicBezTo>
                <a:cubicBezTo>
                  <a:pt x="9491060" y="875155"/>
                  <a:pt x="9495400" y="875697"/>
                  <a:pt x="9500283" y="876240"/>
                </a:cubicBezTo>
                <a:cubicBezTo>
                  <a:pt x="9500283" y="937549"/>
                  <a:pt x="9500283" y="998859"/>
                  <a:pt x="9499741" y="1059626"/>
                </a:cubicBezTo>
                <a:cubicBezTo>
                  <a:pt x="9499741" y="1065052"/>
                  <a:pt x="9494315" y="1071020"/>
                  <a:pt x="9490517" y="1075903"/>
                </a:cubicBezTo>
                <a:cubicBezTo>
                  <a:pt x="9477496" y="1094893"/>
                  <a:pt x="9464474" y="1113340"/>
                  <a:pt x="9450910" y="1132330"/>
                </a:cubicBezTo>
                <a:cubicBezTo>
                  <a:pt x="9456336" y="1137213"/>
                  <a:pt x="9462304" y="1141553"/>
                  <a:pt x="9467729" y="1146436"/>
                </a:cubicBezTo>
                <a:cubicBezTo>
                  <a:pt x="9480751" y="1133415"/>
                  <a:pt x="9496485" y="1121478"/>
                  <a:pt x="9506251" y="1106287"/>
                </a:cubicBezTo>
                <a:cubicBezTo>
                  <a:pt x="9532837" y="1066137"/>
                  <a:pt x="9616392" y="1037924"/>
                  <a:pt x="9657626" y="1059626"/>
                </a:cubicBezTo>
                <a:cubicBezTo>
                  <a:pt x="9671191" y="1066679"/>
                  <a:pt x="9690180" y="1084041"/>
                  <a:pt x="9689095" y="1095435"/>
                </a:cubicBezTo>
                <a:cubicBezTo>
                  <a:pt x="9685297" y="1136128"/>
                  <a:pt x="9714596" y="1145351"/>
                  <a:pt x="9743352" y="1164883"/>
                </a:cubicBezTo>
                <a:cubicBezTo>
                  <a:pt x="9745522" y="1142096"/>
                  <a:pt x="9747692" y="1124191"/>
                  <a:pt x="9748235" y="1116053"/>
                </a:cubicBezTo>
                <a:cubicBezTo>
                  <a:pt x="9793267" y="1085669"/>
                  <a:pt x="9838300" y="1060169"/>
                  <a:pt x="9876822" y="1027615"/>
                </a:cubicBezTo>
                <a:cubicBezTo>
                  <a:pt x="9894727" y="1011881"/>
                  <a:pt x="9901780" y="982582"/>
                  <a:pt x="9909918" y="957624"/>
                </a:cubicBezTo>
                <a:cubicBezTo>
                  <a:pt x="9927823" y="904453"/>
                  <a:pt x="9951153" y="851824"/>
                  <a:pt x="9958207" y="797026"/>
                </a:cubicBezTo>
                <a:cubicBezTo>
                  <a:pt x="9963632" y="755791"/>
                  <a:pt x="9951153" y="711300"/>
                  <a:pt x="9941387" y="670066"/>
                </a:cubicBezTo>
                <a:cubicBezTo>
                  <a:pt x="9923482" y="595192"/>
                  <a:pt x="9902865" y="520861"/>
                  <a:pt x="9881163" y="446530"/>
                </a:cubicBezTo>
                <a:cubicBezTo>
                  <a:pt x="9871939" y="415603"/>
                  <a:pt x="9892557" y="406922"/>
                  <a:pt x="9912089" y="406922"/>
                </a:cubicBezTo>
                <a:cubicBezTo>
                  <a:pt x="9933249" y="406922"/>
                  <a:pt x="9953866" y="418316"/>
                  <a:pt x="9978824" y="425912"/>
                </a:cubicBezTo>
                <a:cubicBezTo>
                  <a:pt x="9998899" y="396071"/>
                  <a:pt x="10071603" y="391188"/>
                  <a:pt x="10030368" y="329879"/>
                </a:cubicBezTo>
                <a:cubicBezTo>
                  <a:pt x="10055868" y="304921"/>
                  <a:pt x="10085709" y="286473"/>
                  <a:pt x="10098731" y="259888"/>
                </a:cubicBezTo>
                <a:cubicBezTo>
                  <a:pt x="10111752" y="233302"/>
                  <a:pt x="10109040" y="199121"/>
                  <a:pt x="10112295" y="167652"/>
                </a:cubicBezTo>
                <a:cubicBezTo>
                  <a:pt x="10114465" y="142694"/>
                  <a:pt x="10113380" y="117194"/>
                  <a:pt x="10117720" y="92778"/>
                </a:cubicBezTo>
                <a:cubicBezTo>
                  <a:pt x="10119891" y="78672"/>
                  <a:pt x="10129657" y="65650"/>
                  <a:pt x="10136168" y="52086"/>
                </a:cubicBezTo>
                <a:cubicBezTo>
                  <a:pt x="10141593" y="52629"/>
                  <a:pt x="10146476" y="53714"/>
                  <a:pt x="10151901" y="54256"/>
                </a:cubicBezTo>
                <a:cubicBezTo>
                  <a:pt x="10155157" y="79214"/>
                  <a:pt x="10161668" y="104715"/>
                  <a:pt x="10161668" y="129673"/>
                </a:cubicBezTo>
                <a:cubicBezTo>
                  <a:pt x="10161125" y="199121"/>
                  <a:pt x="10145391" y="265856"/>
                  <a:pt x="10107412" y="323368"/>
                </a:cubicBezTo>
                <a:cubicBezTo>
                  <a:pt x="10090050" y="349411"/>
                  <a:pt x="10086251" y="372741"/>
                  <a:pt x="10088964" y="400954"/>
                </a:cubicBezTo>
                <a:cubicBezTo>
                  <a:pt x="10090050" y="412348"/>
                  <a:pt x="10084624" y="424285"/>
                  <a:pt x="10081911" y="436221"/>
                </a:cubicBezTo>
                <a:cubicBezTo>
                  <a:pt x="10072145" y="429168"/>
                  <a:pt x="10062379" y="421572"/>
                  <a:pt x="10052613" y="413976"/>
                </a:cubicBezTo>
                <a:cubicBezTo>
                  <a:pt x="10046645" y="419401"/>
                  <a:pt x="10035793" y="424827"/>
                  <a:pt x="10033623" y="432423"/>
                </a:cubicBezTo>
                <a:cubicBezTo>
                  <a:pt x="10030910" y="442732"/>
                  <a:pt x="10031995" y="456296"/>
                  <a:pt x="10036878" y="466604"/>
                </a:cubicBezTo>
                <a:cubicBezTo>
                  <a:pt x="10040676" y="475285"/>
                  <a:pt x="10053155" y="479626"/>
                  <a:pt x="10058038" y="487764"/>
                </a:cubicBezTo>
                <a:cubicBezTo>
                  <a:pt x="10065634" y="500243"/>
                  <a:pt x="10070517" y="514350"/>
                  <a:pt x="10076486" y="527914"/>
                </a:cubicBezTo>
                <a:cubicBezTo>
                  <a:pt x="10088964" y="519233"/>
                  <a:pt x="10100901" y="510552"/>
                  <a:pt x="10118263" y="498073"/>
                </a:cubicBezTo>
                <a:cubicBezTo>
                  <a:pt x="10130199" y="558840"/>
                  <a:pt x="10141593" y="620150"/>
                  <a:pt x="10154072" y="685257"/>
                </a:cubicBezTo>
                <a:cubicBezTo>
                  <a:pt x="10203445" y="642395"/>
                  <a:pt x="10205615" y="627746"/>
                  <a:pt x="10175774" y="571862"/>
                </a:cubicBezTo>
                <a:cubicBezTo>
                  <a:pt x="10209414" y="590851"/>
                  <a:pt x="10212127" y="574575"/>
                  <a:pt x="10213211" y="549617"/>
                </a:cubicBezTo>
                <a:cubicBezTo>
                  <a:pt x="10214296" y="520861"/>
                  <a:pt x="10218095" y="491562"/>
                  <a:pt x="10225148" y="463349"/>
                </a:cubicBezTo>
                <a:cubicBezTo>
                  <a:pt x="10239797" y="404210"/>
                  <a:pt x="10284287" y="379794"/>
                  <a:pt x="10344511" y="390646"/>
                </a:cubicBezTo>
                <a:cubicBezTo>
                  <a:pt x="10379236" y="396614"/>
                  <a:pt x="10384661" y="423742"/>
                  <a:pt x="10392800" y="447072"/>
                </a:cubicBezTo>
                <a:cubicBezTo>
                  <a:pt x="10410705" y="498073"/>
                  <a:pt x="10429152" y="549617"/>
                  <a:pt x="10437833" y="602788"/>
                </a:cubicBezTo>
                <a:cubicBezTo>
                  <a:pt x="10447056" y="659214"/>
                  <a:pt x="10450311" y="717811"/>
                  <a:pt x="10446514" y="774780"/>
                </a:cubicBezTo>
                <a:cubicBezTo>
                  <a:pt x="10443801" y="814930"/>
                  <a:pt x="10417215" y="852910"/>
                  <a:pt x="10412875" y="893602"/>
                </a:cubicBezTo>
                <a:cubicBezTo>
                  <a:pt x="10404737" y="976071"/>
                  <a:pt x="10362416" y="1044977"/>
                  <a:pt x="10332033" y="1117680"/>
                </a:cubicBezTo>
                <a:cubicBezTo>
                  <a:pt x="10314670" y="1158915"/>
                  <a:pt x="10284287" y="1195810"/>
                  <a:pt x="10254989" y="1231076"/>
                </a:cubicBezTo>
                <a:cubicBezTo>
                  <a:pt x="10207786" y="1288045"/>
                  <a:pt x="10156785" y="1341759"/>
                  <a:pt x="10107954" y="1397643"/>
                </a:cubicBezTo>
                <a:cubicBezTo>
                  <a:pt x="10098188" y="1409037"/>
                  <a:pt x="10092220" y="1423144"/>
                  <a:pt x="10084081" y="1435623"/>
                </a:cubicBezTo>
                <a:cubicBezTo>
                  <a:pt x="10068347" y="1460580"/>
                  <a:pt x="10055868" y="1489336"/>
                  <a:pt x="10034708" y="1508326"/>
                </a:cubicBezTo>
                <a:cubicBezTo>
                  <a:pt x="10015718" y="1525146"/>
                  <a:pt x="10015718" y="1533826"/>
                  <a:pt x="10029825" y="1551731"/>
                </a:cubicBezTo>
                <a:cubicBezTo>
                  <a:pt x="10060751" y="1590796"/>
                  <a:pt x="10081911" y="1635286"/>
                  <a:pt x="10054240" y="1682489"/>
                </a:cubicBezTo>
                <a:cubicBezTo>
                  <a:pt x="10036336" y="1713415"/>
                  <a:pt x="10031995" y="1768214"/>
                  <a:pt x="9971228" y="1751937"/>
                </a:cubicBezTo>
                <a:cubicBezTo>
                  <a:pt x="9962547" y="1749767"/>
                  <a:pt x="9946271" y="1754650"/>
                  <a:pt x="9940845" y="1762246"/>
                </a:cubicBezTo>
                <a:cubicBezTo>
                  <a:pt x="9914259" y="1798055"/>
                  <a:pt x="9882790" y="1802938"/>
                  <a:pt x="9841556" y="1792087"/>
                </a:cubicBezTo>
                <a:cubicBezTo>
                  <a:pt x="9823108" y="1787204"/>
                  <a:pt x="9799235" y="1793714"/>
                  <a:pt x="9780789" y="1801853"/>
                </a:cubicBezTo>
                <a:cubicBezTo>
                  <a:pt x="9734128" y="1821928"/>
                  <a:pt x="9689638" y="1846343"/>
                  <a:pt x="9643520" y="1869131"/>
                </a:cubicBezTo>
                <a:cubicBezTo>
                  <a:pt x="9652743" y="1925015"/>
                  <a:pt x="9619105" y="1955941"/>
                  <a:pt x="9551827" y="1948345"/>
                </a:cubicBezTo>
                <a:cubicBezTo>
                  <a:pt x="9553455" y="1958111"/>
                  <a:pt x="9557252" y="1967877"/>
                  <a:pt x="9556167" y="1976558"/>
                </a:cubicBezTo>
                <a:cubicBezTo>
                  <a:pt x="9549114" y="2016165"/>
                  <a:pt x="9581668" y="2062826"/>
                  <a:pt x="9514390" y="2092124"/>
                </a:cubicBezTo>
                <a:cubicBezTo>
                  <a:pt x="9470442" y="2111114"/>
                  <a:pt x="9449282" y="2171338"/>
                  <a:pt x="9460133" y="2231563"/>
                </a:cubicBezTo>
                <a:cubicBezTo>
                  <a:pt x="9500283" y="2254351"/>
                  <a:pt x="9514390" y="2296128"/>
                  <a:pt x="9533379" y="2340076"/>
                </a:cubicBezTo>
                <a:cubicBezTo>
                  <a:pt x="9561593" y="2405183"/>
                  <a:pt x="9593604" y="2474089"/>
                  <a:pt x="9676074" y="2491451"/>
                </a:cubicBezTo>
                <a:cubicBezTo>
                  <a:pt x="9682042" y="2492536"/>
                  <a:pt x="9689095" y="2502845"/>
                  <a:pt x="9690180" y="2509898"/>
                </a:cubicBezTo>
                <a:cubicBezTo>
                  <a:pt x="9699947" y="2574463"/>
                  <a:pt x="9736841" y="2623294"/>
                  <a:pt x="9780789" y="2670497"/>
                </a:cubicBezTo>
                <a:cubicBezTo>
                  <a:pt x="9743352" y="2703050"/>
                  <a:pt x="9739011" y="2744828"/>
                  <a:pt x="9753661" y="2790403"/>
                </a:cubicBezTo>
                <a:cubicBezTo>
                  <a:pt x="9756373" y="2798542"/>
                  <a:pt x="9765054" y="2811021"/>
                  <a:pt x="9771022" y="2811021"/>
                </a:cubicBezTo>
                <a:cubicBezTo>
                  <a:pt x="9798150" y="2810478"/>
                  <a:pt x="9811172" y="2820787"/>
                  <a:pt x="9815512" y="2848457"/>
                </a:cubicBezTo>
                <a:cubicBezTo>
                  <a:pt x="9817140" y="2857138"/>
                  <a:pt x="9834502" y="2863107"/>
                  <a:pt x="9836130" y="2864192"/>
                </a:cubicBezTo>
                <a:cubicBezTo>
                  <a:pt x="9848609" y="2940151"/>
                  <a:pt x="9850236" y="3007429"/>
                  <a:pt x="9769394" y="3042695"/>
                </a:cubicBezTo>
                <a:cubicBezTo>
                  <a:pt x="9783502" y="3053546"/>
                  <a:pt x="9793810" y="3061685"/>
                  <a:pt x="9810630" y="3074706"/>
                </a:cubicBezTo>
                <a:cubicBezTo>
                  <a:pt x="9791097" y="3085557"/>
                  <a:pt x="9777533" y="3090983"/>
                  <a:pt x="9766682" y="3100207"/>
                </a:cubicBezTo>
                <a:cubicBezTo>
                  <a:pt x="9747692" y="3116484"/>
                  <a:pt x="9712968" y="3120824"/>
                  <a:pt x="9723276" y="3161516"/>
                </a:cubicBezTo>
                <a:cubicBezTo>
                  <a:pt x="9725989" y="3171825"/>
                  <a:pt x="9706457" y="3188102"/>
                  <a:pt x="9694521" y="3205464"/>
                </a:cubicBezTo>
                <a:cubicBezTo>
                  <a:pt x="9705372" y="3217943"/>
                  <a:pt x="9716766" y="3231507"/>
                  <a:pt x="9729245" y="3246156"/>
                </a:cubicBezTo>
                <a:cubicBezTo>
                  <a:pt x="9715138" y="3272742"/>
                  <a:pt x="9699947" y="3300413"/>
                  <a:pt x="9685840" y="3328083"/>
                </a:cubicBezTo>
                <a:cubicBezTo>
                  <a:pt x="9682584" y="3335137"/>
                  <a:pt x="9679871" y="3343275"/>
                  <a:pt x="9680957" y="3350871"/>
                </a:cubicBezTo>
                <a:cubicBezTo>
                  <a:pt x="9686383" y="3421947"/>
                  <a:pt x="9650030" y="3477288"/>
                  <a:pt x="9622360" y="3538598"/>
                </a:cubicBezTo>
                <a:cubicBezTo>
                  <a:pt x="9594689" y="3600993"/>
                  <a:pt x="9544231" y="3610216"/>
                  <a:pt x="9494857" y="3630834"/>
                </a:cubicBezTo>
                <a:cubicBezTo>
                  <a:pt x="9455793" y="3647111"/>
                  <a:pt x="9440059" y="3697569"/>
                  <a:pt x="9463932" y="3731208"/>
                </a:cubicBezTo>
                <a:cubicBezTo>
                  <a:pt x="9476953" y="3750198"/>
                  <a:pt x="9473155" y="3757794"/>
                  <a:pt x="9454165" y="3770815"/>
                </a:cubicBezTo>
                <a:cubicBezTo>
                  <a:pt x="9435718" y="3783837"/>
                  <a:pt x="9415643" y="3803369"/>
                  <a:pt x="9409133" y="3823986"/>
                </a:cubicBezTo>
                <a:cubicBezTo>
                  <a:pt x="9393398" y="3872274"/>
                  <a:pt x="9383090" y="3922733"/>
                  <a:pt x="9399909" y="3974819"/>
                </a:cubicBezTo>
                <a:cubicBezTo>
                  <a:pt x="9406962" y="3995436"/>
                  <a:pt x="9369525" y="4026362"/>
                  <a:pt x="9424324" y="4036671"/>
                </a:cubicBezTo>
                <a:cubicBezTo>
                  <a:pt x="9392313" y="4060544"/>
                  <a:pt x="9367898" y="4078448"/>
                  <a:pt x="9348365" y="4092555"/>
                </a:cubicBezTo>
                <a:cubicBezTo>
                  <a:pt x="9358674" y="4113715"/>
                  <a:pt x="9367355" y="4132705"/>
                  <a:pt x="9376036" y="4151152"/>
                </a:cubicBezTo>
                <a:cubicBezTo>
                  <a:pt x="9371153" y="4153865"/>
                  <a:pt x="9365728" y="4156578"/>
                  <a:pt x="9360845" y="4159290"/>
                </a:cubicBezTo>
                <a:cubicBezTo>
                  <a:pt x="9424324" y="4174482"/>
                  <a:pt x="9406420" y="4231994"/>
                  <a:pt x="9424324" y="4271058"/>
                </a:cubicBezTo>
                <a:cubicBezTo>
                  <a:pt x="9440059" y="4305240"/>
                  <a:pt x="9439516" y="4334538"/>
                  <a:pt x="9417814" y="4367635"/>
                </a:cubicBezTo>
                <a:cubicBezTo>
                  <a:pt x="9410760" y="4378486"/>
                  <a:pt x="9422154" y="4402359"/>
                  <a:pt x="9425410" y="4420263"/>
                </a:cubicBezTo>
                <a:cubicBezTo>
                  <a:pt x="9437346" y="4415923"/>
                  <a:pt x="9449825" y="4411582"/>
                  <a:pt x="9453623" y="4409955"/>
                </a:cubicBezTo>
                <a:cubicBezTo>
                  <a:pt x="9470985" y="4433285"/>
                  <a:pt x="9489974" y="4457158"/>
                  <a:pt x="9506794" y="4482116"/>
                </a:cubicBezTo>
                <a:cubicBezTo>
                  <a:pt x="9511134" y="4488626"/>
                  <a:pt x="9512762" y="4502733"/>
                  <a:pt x="9508964" y="4507616"/>
                </a:cubicBezTo>
                <a:cubicBezTo>
                  <a:pt x="9478581" y="4542340"/>
                  <a:pt x="9508422" y="4558617"/>
                  <a:pt x="9523614" y="4587373"/>
                </a:cubicBezTo>
                <a:cubicBezTo>
                  <a:pt x="9550742" y="4638374"/>
                  <a:pt x="9596860" y="4645970"/>
                  <a:pt x="9640265" y="4663874"/>
                </a:cubicBezTo>
                <a:cubicBezTo>
                  <a:pt x="9663052" y="4673098"/>
                  <a:pt x="9687467" y="4677981"/>
                  <a:pt x="9710798" y="4686119"/>
                </a:cubicBezTo>
                <a:cubicBezTo>
                  <a:pt x="9724904" y="4691003"/>
                  <a:pt x="9739553" y="4696428"/>
                  <a:pt x="9752033" y="4705109"/>
                </a:cubicBezTo>
                <a:cubicBezTo>
                  <a:pt x="9767767" y="4716503"/>
                  <a:pt x="9779703" y="4732780"/>
                  <a:pt x="9794895" y="4743631"/>
                </a:cubicBezTo>
                <a:cubicBezTo>
                  <a:pt x="9816055" y="4758823"/>
                  <a:pt x="9810630" y="4803313"/>
                  <a:pt x="9782958" y="4820133"/>
                </a:cubicBezTo>
                <a:cubicBezTo>
                  <a:pt x="9770480" y="4827729"/>
                  <a:pt x="9755288" y="4832069"/>
                  <a:pt x="9735213" y="4841293"/>
                </a:cubicBezTo>
                <a:cubicBezTo>
                  <a:pt x="9772107" y="4854314"/>
                  <a:pt x="9803576" y="4865708"/>
                  <a:pt x="9836672" y="4877102"/>
                </a:cubicBezTo>
                <a:cubicBezTo>
                  <a:pt x="9854035" y="4924847"/>
                  <a:pt x="9871397" y="4973135"/>
                  <a:pt x="9920227" y="5004062"/>
                </a:cubicBezTo>
                <a:cubicBezTo>
                  <a:pt x="9940845" y="5017083"/>
                  <a:pt x="9963632" y="5047467"/>
                  <a:pt x="9962547" y="5068626"/>
                </a:cubicBezTo>
                <a:cubicBezTo>
                  <a:pt x="9960919" y="5109861"/>
                  <a:pt x="9982622" y="5116915"/>
                  <a:pt x="10011921" y="5124510"/>
                </a:cubicBezTo>
                <a:cubicBezTo>
                  <a:pt x="10020601" y="5126681"/>
                  <a:pt x="10028740" y="5131564"/>
                  <a:pt x="10034708" y="5134277"/>
                </a:cubicBezTo>
                <a:cubicBezTo>
                  <a:pt x="10015176" y="5165203"/>
                  <a:pt x="9996186" y="5192874"/>
                  <a:pt x="9979909" y="5222172"/>
                </a:cubicBezTo>
                <a:cubicBezTo>
                  <a:pt x="9972313" y="5235193"/>
                  <a:pt x="9962004" y="5259066"/>
                  <a:pt x="9967430" y="5265034"/>
                </a:cubicBezTo>
                <a:cubicBezTo>
                  <a:pt x="9980452" y="5279684"/>
                  <a:pt x="10001069" y="5290535"/>
                  <a:pt x="10020601" y="5296503"/>
                </a:cubicBezTo>
                <a:cubicBezTo>
                  <a:pt x="10038506" y="5301929"/>
                  <a:pt x="10059123" y="5297588"/>
                  <a:pt x="10078113" y="5299759"/>
                </a:cubicBezTo>
                <a:cubicBezTo>
                  <a:pt x="10118263" y="5304641"/>
                  <a:pt x="10129114" y="5321461"/>
                  <a:pt x="10124773" y="5361068"/>
                </a:cubicBezTo>
                <a:cubicBezTo>
                  <a:pt x="10121518" y="5391994"/>
                  <a:pt x="10118805" y="5424005"/>
                  <a:pt x="10123688" y="5454932"/>
                </a:cubicBezTo>
                <a:cubicBezTo>
                  <a:pt x="10126401" y="5473379"/>
                  <a:pt x="10139965" y="5499964"/>
                  <a:pt x="10154072" y="5504305"/>
                </a:cubicBezTo>
                <a:cubicBezTo>
                  <a:pt x="10184998" y="5514614"/>
                  <a:pt x="10187711" y="5531976"/>
                  <a:pt x="10182286" y="5560189"/>
                </a:cubicBezTo>
                <a:cubicBezTo>
                  <a:pt x="10208871" y="5566157"/>
                  <a:pt x="10235456" y="5569412"/>
                  <a:pt x="10259329" y="5578636"/>
                </a:cubicBezTo>
                <a:cubicBezTo>
                  <a:pt x="10269638" y="5582434"/>
                  <a:pt x="10280489" y="5597083"/>
                  <a:pt x="10283202" y="5609020"/>
                </a:cubicBezTo>
                <a:cubicBezTo>
                  <a:pt x="10288628" y="5630180"/>
                  <a:pt x="10283745" y="5654595"/>
                  <a:pt x="10291341" y="5675212"/>
                </a:cubicBezTo>
                <a:cubicBezTo>
                  <a:pt x="10306532" y="5715362"/>
                  <a:pt x="10272351" y="5705053"/>
                  <a:pt x="10256616" y="5715362"/>
                </a:cubicBezTo>
                <a:cubicBezTo>
                  <a:pt x="10246850" y="5721872"/>
                  <a:pt x="10240882" y="5733809"/>
                  <a:pt x="10233286" y="5743033"/>
                </a:cubicBezTo>
                <a:cubicBezTo>
                  <a:pt x="10254446" y="5766363"/>
                  <a:pt x="10275606" y="5789150"/>
                  <a:pt x="10296766" y="5812481"/>
                </a:cubicBezTo>
                <a:cubicBezTo>
                  <a:pt x="10294053" y="5815736"/>
                  <a:pt x="10290798" y="5819534"/>
                  <a:pt x="10288085" y="5822790"/>
                </a:cubicBezTo>
                <a:cubicBezTo>
                  <a:pt x="10277234" y="5822790"/>
                  <a:pt x="10265840" y="5822790"/>
                  <a:pt x="10254989" y="5822790"/>
                </a:cubicBezTo>
                <a:cubicBezTo>
                  <a:pt x="10259329" y="5853716"/>
                  <a:pt x="10253361" y="5877046"/>
                  <a:pt x="10229488" y="5900376"/>
                </a:cubicBezTo>
                <a:cubicBezTo>
                  <a:pt x="10212127" y="5917195"/>
                  <a:pt x="10188254" y="5942154"/>
                  <a:pt x="10219179" y="5971995"/>
                </a:cubicBezTo>
                <a:cubicBezTo>
                  <a:pt x="10225148" y="5977420"/>
                  <a:pt x="10224605" y="5994240"/>
                  <a:pt x="10220807" y="6003463"/>
                </a:cubicBezTo>
                <a:cubicBezTo>
                  <a:pt x="10194764" y="6065315"/>
                  <a:pt x="10131284" y="6089731"/>
                  <a:pt x="10064006" y="6074539"/>
                </a:cubicBezTo>
                <a:cubicBezTo>
                  <a:pt x="10040134" y="6069113"/>
                  <a:pt x="10009208" y="6064230"/>
                  <a:pt x="9988590" y="6100039"/>
                </a:cubicBezTo>
                <a:cubicBezTo>
                  <a:pt x="9949526" y="6168402"/>
                  <a:pt x="9883333" y="6179254"/>
                  <a:pt x="9804661" y="6150497"/>
                </a:cubicBezTo>
                <a:cubicBezTo>
                  <a:pt x="9774820" y="6139646"/>
                  <a:pt x="9736298" y="6148870"/>
                  <a:pt x="9702659" y="6154296"/>
                </a:cubicBezTo>
                <a:cubicBezTo>
                  <a:pt x="9648403" y="6162977"/>
                  <a:pt x="9589264" y="6121742"/>
                  <a:pt x="9585466" y="6066400"/>
                </a:cubicBezTo>
                <a:cubicBezTo>
                  <a:pt x="9583296" y="6037102"/>
                  <a:pt x="9564306" y="6008889"/>
                  <a:pt x="9562135" y="5987186"/>
                </a:cubicBezTo>
                <a:cubicBezTo>
                  <a:pt x="9555082" y="5917195"/>
                  <a:pt x="9526326" y="5925877"/>
                  <a:pt x="9475325" y="5937813"/>
                </a:cubicBezTo>
                <a:cubicBezTo>
                  <a:pt x="9438431" y="5946494"/>
                  <a:pt x="9396111" y="5935100"/>
                  <a:pt x="9356504" y="5930759"/>
                </a:cubicBezTo>
                <a:cubicBezTo>
                  <a:pt x="9348365" y="5929674"/>
                  <a:pt x="9335887" y="5922078"/>
                  <a:pt x="9333716" y="5915026"/>
                </a:cubicBezTo>
                <a:cubicBezTo>
                  <a:pt x="9319067" y="5865109"/>
                  <a:pt x="9282715" y="5845577"/>
                  <a:pt x="9234970" y="5839609"/>
                </a:cubicBezTo>
                <a:cubicBezTo>
                  <a:pt x="9227917" y="5838524"/>
                  <a:pt x="9217065" y="5830928"/>
                  <a:pt x="9215980" y="5824959"/>
                </a:cubicBezTo>
                <a:cubicBezTo>
                  <a:pt x="9211097" y="5796746"/>
                  <a:pt x="9208927" y="5767990"/>
                  <a:pt x="9206214" y="5739235"/>
                </a:cubicBezTo>
                <a:cubicBezTo>
                  <a:pt x="9202416" y="5700170"/>
                  <a:pt x="9233885" y="5694202"/>
                  <a:pt x="9259928" y="5683351"/>
                </a:cubicBezTo>
                <a:cubicBezTo>
                  <a:pt x="9262098" y="5682266"/>
                  <a:pt x="9262641" y="5679010"/>
                  <a:pt x="9265896" y="5673042"/>
                </a:cubicBezTo>
                <a:cubicBezTo>
                  <a:pt x="9251246" y="5650797"/>
                  <a:pt x="9231714" y="5629094"/>
                  <a:pt x="9220863" y="5603052"/>
                </a:cubicBezTo>
                <a:cubicBezTo>
                  <a:pt x="9213810" y="5585689"/>
                  <a:pt x="9219778" y="5562902"/>
                  <a:pt x="9219778" y="5539571"/>
                </a:cubicBezTo>
                <a:cubicBezTo>
                  <a:pt x="9195363" y="5530348"/>
                  <a:pt x="9161723" y="5517326"/>
                  <a:pt x="9136766" y="5507560"/>
                </a:cubicBezTo>
                <a:cubicBezTo>
                  <a:pt x="9071658" y="5515699"/>
                  <a:pt x="9011434" y="5523837"/>
                  <a:pt x="8958262" y="5530348"/>
                </a:cubicBezTo>
                <a:cubicBezTo>
                  <a:pt x="8932762" y="5549338"/>
                  <a:pt x="9021200" y="5624211"/>
                  <a:pt x="8913772" y="5587860"/>
                </a:cubicBezTo>
                <a:cubicBezTo>
                  <a:pt x="8913230" y="5592200"/>
                  <a:pt x="8913230" y="5597083"/>
                  <a:pt x="8912687" y="5601424"/>
                </a:cubicBezTo>
                <a:cubicBezTo>
                  <a:pt x="8930049" y="5612817"/>
                  <a:pt x="8947411" y="5623669"/>
                  <a:pt x="8969657" y="5638861"/>
                </a:cubicBezTo>
                <a:cubicBezTo>
                  <a:pt x="8955549" y="5645914"/>
                  <a:pt x="8941443" y="5657308"/>
                  <a:pt x="8926252" y="5658935"/>
                </a:cubicBezTo>
                <a:cubicBezTo>
                  <a:pt x="8919198" y="5660021"/>
                  <a:pt x="8904549" y="5643201"/>
                  <a:pt x="8902379" y="5632350"/>
                </a:cubicBezTo>
                <a:cubicBezTo>
                  <a:pt x="8896411" y="5603594"/>
                  <a:pt x="8895325" y="5573753"/>
                  <a:pt x="8892070" y="5544455"/>
                </a:cubicBezTo>
                <a:cubicBezTo>
                  <a:pt x="8887729" y="5544997"/>
                  <a:pt x="8882846" y="5544997"/>
                  <a:pt x="8878506" y="5545540"/>
                </a:cubicBezTo>
                <a:cubicBezTo>
                  <a:pt x="8878506" y="5556391"/>
                  <a:pt x="8878506" y="5567785"/>
                  <a:pt x="8878506" y="5578636"/>
                </a:cubicBezTo>
                <a:cubicBezTo>
                  <a:pt x="8874708" y="5579721"/>
                  <a:pt x="8870910" y="5581349"/>
                  <a:pt x="8869825" y="5580264"/>
                </a:cubicBezTo>
                <a:cubicBezTo>
                  <a:pt x="8831303" y="5545540"/>
                  <a:pt x="8801462" y="5507018"/>
                  <a:pt x="8732556" y="5532518"/>
                </a:cubicBezTo>
                <a:cubicBezTo>
                  <a:pt x="8698375" y="5544997"/>
                  <a:pt x="8644661" y="5511901"/>
                  <a:pt x="8601798" y="5492911"/>
                </a:cubicBezTo>
                <a:cubicBezTo>
                  <a:pt x="8544287" y="5467410"/>
                  <a:pt x="8488945" y="5436484"/>
                  <a:pt x="8432519" y="5407729"/>
                </a:cubicBezTo>
                <a:cubicBezTo>
                  <a:pt x="8423837" y="5403388"/>
                  <a:pt x="8416784" y="5396335"/>
                  <a:pt x="8409188" y="5390909"/>
                </a:cubicBezTo>
                <a:cubicBezTo>
                  <a:pt x="8365241" y="5359441"/>
                  <a:pt x="8320751" y="5328514"/>
                  <a:pt x="8277889" y="5295961"/>
                </a:cubicBezTo>
                <a:cubicBezTo>
                  <a:pt x="8248590" y="5273715"/>
                  <a:pt x="8219834" y="5249843"/>
                  <a:pt x="8192706" y="5224342"/>
                </a:cubicBezTo>
                <a:cubicBezTo>
                  <a:pt x="8141162" y="5175511"/>
                  <a:pt x="8090161" y="5126138"/>
                  <a:pt x="8040788" y="5075137"/>
                </a:cubicBezTo>
                <a:cubicBezTo>
                  <a:pt x="8019086" y="5052892"/>
                  <a:pt x="8004437" y="5023594"/>
                  <a:pt x="7982192" y="5002434"/>
                </a:cubicBezTo>
                <a:cubicBezTo>
                  <a:pt x="7934988" y="4956859"/>
                  <a:pt x="7885615" y="4913996"/>
                  <a:pt x="7835700" y="4871134"/>
                </a:cubicBezTo>
                <a:cubicBezTo>
                  <a:pt x="7828104" y="4864623"/>
                  <a:pt x="7814539" y="4861367"/>
                  <a:pt x="7804231" y="4861910"/>
                </a:cubicBezTo>
                <a:cubicBezTo>
                  <a:pt x="7777102" y="4863538"/>
                  <a:pt x="7749432" y="4868421"/>
                  <a:pt x="7719048" y="4872218"/>
                </a:cubicBezTo>
                <a:cubicBezTo>
                  <a:pt x="7730985" y="4902059"/>
                  <a:pt x="7744006" y="4932986"/>
                  <a:pt x="7756485" y="4963369"/>
                </a:cubicBezTo>
                <a:cubicBezTo>
                  <a:pt x="7758113" y="4967167"/>
                  <a:pt x="7759198" y="4972593"/>
                  <a:pt x="7762454" y="4974221"/>
                </a:cubicBezTo>
                <a:cubicBezTo>
                  <a:pt x="7841125" y="5007859"/>
                  <a:pt x="7869338" y="5096297"/>
                  <a:pt x="7937159" y="5139160"/>
                </a:cubicBezTo>
                <a:cubicBezTo>
                  <a:pt x="8010947" y="5186363"/>
                  <a:pt x="8052725" y="5268832"/>
                  <a:pt x="8137907" y="5305184"/>
                </a:cubicBezTo>
                <a:cubicBezTo>
                  <a:pt x="8171003" y="5319291"/>
                  <a:pt x="8189993" y="5366494"/>
                  <a:pt x="8214951" y="5399048"/>
                </a:cubicBezTo>
                <a:cubicBezTo>
                  <a:pt x="8237739" y="5429974"/>
                  <a:pt x="8260526" y="5460900"/>
                  <a:pt x="8281144" y="5492911"/>
                </a:cubicBezTo>
                <a:cubicBezTo>
                  <a:pt x="8288740" y="5504305"/>
                  <a:pt x="8290367" y="5518954"/>
                  <a:pt x="8295793" y="5531433"/>
                </a:cubicBezTo>
                <a:cubicBezTo>
                  <a:pt x="8305559" y="5554221"/>
                  <a:pt x="8316411" y="5576466"/>
                  <a:pt x="8329432" y="5605221"/>
                </a:cubicBezTo>
                <a:cubicBezTo>
                  <a:pt x="8330517" y="5611190"/>
                  <a:pt x="8328889" y="5629094"/>
                  <a:pt x="8337028" y="5639946"/>
                </a:cubicBezTo>
                <a:cubicBezTo>
                  <a:pt x="8356560" y="5665989"/>
                  <a:pt x="8357103" y="5684436"/>
                  <a:pt x="8324549" y="5699627"/>
                </a:cubicBezTo>
                <a:cubicBezTo>
                  <a:pt x="8331059" y="5708308"/>
                  <a:pt x="8342453" y="5716990"/>
                  <a:pt x="8341911" y="5724585"/>
                </a:cubicBezTo>
                <a:cubicBezTo>
                  <a:pt x="8338113" y="5794576"/>
                  <a:pt x="8389656" y="5823875"/>
                  <a:pt x="8434146" y="5861312"/>
                </a:cubicBezTo>
                <a:cubicBezTo>
                  <a:pt x="8461817" y="5884641"/>
                  <a:pt x="8482435" y="5916110"/>
                  <a:pt x="8510648" y="5939441"/>
                </a:cubicBezTo>
                <a:cubicBezTo>
                  <a:pt x="8533436" y="5958431"/>
                  <a:pt x="8563277" y="5969282"/>
                  <a:pt x="8587692" y="5987186"/>
                </a:cubicBezTo>
                <a:cubicBezTo>
                  <a:pt x="8648459" y="6031134"/>
                  <a:pt x="8710311" y="6073996"/>
                  <a:pt x="8767280" y="6122284"/>
                </a:cubicBezTo>
                <a:cubicBezTo>
                  <a:pt x="8794408" y="6145615"/>
                  <a:pt x="8811228" y="6180882"/>
                  <a:pt x="8832930" y="6210179"/>
                </a:cubicBezTo>
                <a:cubicBezTo>
                  <a:pt x="8842154" y="6222116"/>
                  <a:pt x="8852462" y="6233510"/>
                  <a:pt x="8862229" y="6244904"/>
                </a:cubicBezTo>
                <a:cubicBezTo>
                  <a:pt x="8867654" y="6241648"/>
                  <a:pt x="8873080" y="6238936"/>
                  <a:pt x="8879048" y="6235680"/>
                </a:cubicBezTo>
                <a:cubicBezTo>
                  <a:pt x="8860601" y="6190647"/>
                  <a:pt x="8842154" y="6145615"/>
                  <a:pt x="8820994" y="6094614"/>
                </a:cubicBezTo>
                <a:cubicBezTo>
                  <a:pt x="8862229" y="6119029"/>
                  <a:pt x="8880134" y="6156466"/>
                  <a:pt x="8880676" y="6192275"/>
                </a:cubicBezTo>
                <a:cubicBezTo>
                  <a:pt x="8881219" y="6231340"/>
                  <a:pt x="8903463" y="6249787"/>
                  <a:pt x="8926794" y="6270947"/>
                </a:cubicBezTo>
                <a:cubicBezTo>
                  <a:pt x="8938730" y="6281798"/>
                  <a:pt x="8953380" y="6289394"/>
                  <a:pt x="8966944" y="6298617"/>
                </a:cubicBezTo>
                <a:cubicBezTo>
                  <a:pt x="8963688" y="6305128"/>
                  <a:pt x="8959890" y="6311639"/>
                  <a:pt x="8956635" y="6318150"/>
                </a:cubicBezTo>
                <a:cubicBezTo>
                  <a:pt x="8943071" y="6318150"/>
                  <a:pt x="8927336" y="6323033"/>
                  <a:pt x="8917028" y="6317065"/>
                </a:cubicBezTo>
                <a:cubicBezTo>
                  <a:pt x="8888272" y="6301330"/>
                  <a:pt x="8863314" y="6280170"/>
                  <a:pt x="8835101" y="6263893"/>
                </a:cubicBezTo>
                <a:cubicBezTo>
                  <a:pt x="8826420" y="6259010"/>
                  <a:pt x="8812856" y="6261723"/>
                  <a:pt x="8801462" y="6261723"/>
                </a:cubicBezTo>
                <a:cubicBezTo>
                  <a:pt x="8781387" y="6261180"/>
                  <a:pt x="8754259" y="6269861"/>
                  <a:pt x="8742865" y="6259553"/>
                </a:cubicBezTo>
                <a:cubicBezTo>
                  <a:pt x="8697832" y="6221031"/>
                  <a:pt x="8657683" y="6176541"/>
                  <a:pt x="8615363" y="6134221"/>
                </a:cubicBezTo>
                <a:cubicBezTo>
                  <a:pt x="8604511" y="6123369"/>
                  <a:pt x="8594745" y="6110891"/>
                  <a:pt x="8581724" y="6104380"/>
                </a:cubicBezTo>
                <a:cubicBezTo>
                  <a:pt x="8572500" y="6100039"/>
                  <a:pt x="8556223" y="6101667"/>
                  <a:pt x="8548085" y="6107092"/>
                </a:cubicBezTo>
                <a:cubicBezTo>
                  <a:pt x="8540489" y="6112518"/>
                  <a:pt x="8533978" y="6129880"/>
                  <a:pt x="8537233" y="6137476"/>
                </a:cubicBezTo>
                <a:cubicBezTo>
                  <a:pt x="8561106" y="6186850"/>
                  <a:pt x="8581724" y="6239478"/>
                  <a:pt x="8614278" y="6282883"/>
                </a:cubicBezTo>
                <a:cubicBezTo>
                  <a:pt x="8653884" y="6336054"/>
                  <a:pt x="8702715" y="6382715"/>
                  <a:pt x="8749375" y="6430461"/>
                </a:cubicBezTo>
                <a:cubicBezTo>
                  <a:pt x="8765652" y="6447280"/>
                  <a:pt x="8788440" y="6457046"/>
                  <a:pt x="8805802" y="6472238"/>
                </a:cubicBezTo>
                <a:cubicBezTo>
                  <a:pt x="8829133" y="6492855"/>
                  <a:pt x="8849750" y="6516728"/>
                  <a:pt x="8870910" y="6537888"/>
                </a:cubicBezTo>
                <a:cubicBezTo>
                  <a:pt x="8835101" y="6600825"/>
                  <a:pt x="8845409" y="6645316"/>
                  <a:pt x="8904006" y="6675157"/>
                </a:cubicBezTo>
                <a:cubicBezTo>
                  <a:pt x="8947411" y="6697402"/>
                  <a:pt x="8906176" y="6731040"/>
                  <a:pt x="8917570" y="6757626"/>
                </a:cubicBezTo>
                <a:cubicBezTo>
                  <a:pt x="8918656" y="6760339"/>
                  <a:pt x="8898038" y="6773903"/>
                  <a:pt x="8886102" y="6779871"/>
                </a:cubicBezTo>
                <a:cubicBezTo>
                  <a:pt x="8870367" y="6788009"/>
                  <a:pt x="8854090" y="6795063"/>
                  <a:pt x="8837271" y="6801031"/>
                </a:cubicBezTo>
                <a:cubicBezTo>
                  <a:pt x="8801462" y="6813510"/>
                  <a:pt x="8765110" y="6825446"/>
                  <a:pt x="8729301" y="6837383"/>
                </a:cubicBezTo>
                <a:cubicBezTo>
                  <a:pt x="8718450" y="6840638"/>
                  <a:pt x="8705970" y="6840638"/>
                  <a:pt x="8697289" y="6846064"/>
                </a:cubicBezTo>
                <a:cubicBezTo>
                  <a:pt x="8669619" y="6863426"/>
                  <a:pt x="8652800" y="6853660"/>
                  <a:pt x="8627842" y="6834127"/>
                </a:cubicBezTo>
                <a:cubicBezTo>
                  <a:pt x="8599628" y="6811882"/>
                  <a:pt x="8561649" y="6797233"/>
                  <a:pt x="8525840" y="6791265"/>
                </a:cubicBezTo>
                <a:cubicBezTo>
                  <a:pt x="8426008" y="6774445"/>
                  <a:pt x="8365241" y="6712050"/>
                  <a:pt x="8318038" y="6630124"/>
                </a:cubicBezTo>
                <a:cubicBezTo>
                  <a:pt x="8300676" y="6600825"/>
                  <a:pt x="8282771" y="6571527"/>
                  <a:pt x="8264325" y="6542771"/>
                </a:cubicBezTo>
                <a:cubicBezTo>
                  <a:pt x="8259441" y="6535175"/>
                  <a:pt x="8250217" y="6527037"/>
                  <a:pt x="8242079" y="6524324"/>
                </a:cubicBezTo>
                <a:cubicBezTo>
                  <a:pt x="8165035" y="6499908"/>
                  <a:pt x="8117289" y="6440769"/>
                  <a:pt x="8064119" y="6384885"/>
                </a:cubicBezTo>
                <a:cubicBezTo>
                  <a:pt x="8028310" y="6347448"/>
                  <a:pt x="7978936" y="6322490"/>
                  <a:pt x="7934446" y="6293734"/>
                </a:cubicBezTo>
                <a:cubicBezTo>
                  <a:pt x="7897009" y="6269319"/>
                  <a:pt x="7859572" y="6243819"/>
                  <a:pt x="7819423" y="6224829"/>
                </a:cubicBezTo>
                <a:cubicBezTo>
                  <a:pt x="7801518" y="6216148"/>
                  <a:pt x="7770592" y="6212350"/>
                  <a:pt x="7755942" y="6222116"/>
                </a:cubicBezTo>
                <a:cubicBezTo>
                  <a:pt x="7710367" y="6252500"/>
                  <a:pt x="7672931" y="6233510"/>
                  <a:pt x="7637664" y="6209095"/>
                </a:cubicBezTo>
                <a:cubicBezTo>
                  <a:pt x="7609993" y="6190647"/>
                  <a:pt x="7582322" y="6168402"/>
                  <a:pt x="7563332" y="6141817"/>
                </a:cubicBezTo>
                <a:cubicBezTo>
                  <a:pt x="7553567" y="6128252"/>
                  <a:pt x="7562248" y="6101124"/>
                  <a:pt x="7562248" y="6080507"/>
                </a:cubicBezTo>
                <a:cubicBezTo>
                  <a:pt x="7562248" y="6069113"/>
                  <a:pt x="7565503" y="6055006"/>
                  <a:pt x="7560077" y="6046868"/>
                </a:cubicBezTo>
                <a:cubicBezTo>
                  <a:pt x="7550311" y="6032219"/>
                  <a:pt x="7538917" y="6036559"/>
                  <a:pt x="7531864" y="6052836"/>
                </a:cubicBezTo>
                <a:cubicBezTo>
                  <a:pt x="7531321" y="6053922"/>
                  <a:pt x="7514502" y="6050123"/>
                  <a:pt x="7514502" y="6047954"/>
                </a:cubicBezTo>
                <a:cubicBezTo>
                  <a:pt x="7507991" y="5976335"/>
                  <a:pt x="7440171" y="5958973"/>
                  <a:pt x="7400021" y="5917195"/>
                </a:cubicBezTo>
                <a:cubicBezTo>
                  <a:pt x="7367467" y="5883557"/>
                  <a:pt x="7324062" y="5877046"/>
                  <a:pt x="7283912" y="5860226"/>
                </a:cubicBezTo>
                <a:cubicBezTo>
                  <a:pt x="7238880" y="5841236"/>
                  <a:pt x="7200901" y="5805427"/>
                  <a:pt x="7159665" y="5777757"/>
                </a:cubicBezTo>
                <a:cubicBezTo>
                  <a:pt x="7152070" y="5772874"/>
                  <a:pt x="7141219" y="5765821"/>
                  <a:pt x="7134165" y="5767448"/>
                </a:cubicBezTo>
                <a:cubicBezTo>
                  <a:pt x="7097813" y="5777757"/>
                  <a:pt x="7078824" y="5756597"/>
                  <a:pt x="7070685" y="5743033"/>
                </a:cubicBezTo>
                <a:cubicBezTo>
                  <a:pt x="7031620" y="5734352"/>
                  <a:pt x="7003407" y="5727841"/>
                  <a:pt x="6974109" y="5722416"/>
                </a:cubicBezTo>
                <a:cubicBezTo>
                  <a:pt x="6959460" y="5719703"/>
                  <a:pt x="6942640" y="5713734"/>
                  <a:pt x="6929076" y="5717532"/>
                </a:cubicBezTo>
                <a:cubicBezTo>
                  <a:pt x="6897065" y="5725671"/>
                  <a:pt x="6868851" y="5734352"/>
                  <a:pt x="6832500" y="5728926"/>
                </a:cubicBezTo>
                <a:cubicBezTo>
                  <a:pt x="6754371" y="5716990"/>
                  <a:pt x="6674614" y="5715904"/>
                  <a:pt x="6595399" y="5712107"/>
                </a:cubicBezTo>
                <a:cubicBezTo>
                  <a:pt x="6585634" y="5711564"/>
                  <a:pt x="6575867" y="5722416"/>
                  <a:pt x="6565558" y="5724043"/>
                </a:cubicBezTo>
                <a:cubicBezTo>
                  <a:pt x="6551994" y="5725671"/>
                  <a:pt x="6537345" y="5723500"/>
                  <a:pt x="6523239" y="5722958"/>
                </a:cubicBezTo>
                <a:cubicBezTo>
                  <a:pt x="6522696" y="5718617"/>
                  <a:pt x="6522696" y="5714820"/>
                  <a:pt x="6522153" y="5710479"/>
                </a:cubicBezTo>
                <a:cubicBezTo>
                  <a:pt x="6516728" y="5718075"/>
                  <a:pt x="6511302" y="5725671"/>
                  <a:pt x="6502079" y="5738149"/>
                </a:cubicBezTo>
                <a:cubicBezTo>
                  <a:pt x="6486887" y="5699085"/>
                  <a:pt x="6465727" y="5682266"/>
                  <a:pt x="6429375" y="5707224"/>
                </a:cubicBezTo>
                <a:cubicBezTo>
                  <a:pt x="6427205" y="5708851"/>
                  <a:pt x="6408758" y="5693659"/>
                  <a:pt x="6404960" y="5683351"/>
                </a:cubicBezTo>
                <a:cubicBezTo>
                  <a:pt x="6397364" y="5662734"/>
                  <a:pt x="6390311" y="5650254"/>
                  <a:pt x="6366438" y="5664903"/>
                </a:cubicBezTo>
                <a:cubicBezTo>
                  <a:pt x="6361555" y="5668159"/>
                  <a:pt x="6350703" y="5662734"/>
                  <a:pt x="6343107" y="5660563"/>
                </a:cubicBezTo>
                <a:cubicBezTo>
                  <a:pt x="6336597" y="5658935"/>
                  <a:pt x="6331171" y="5654052"/>
                  <a:pt x="6324661" y="5652967"/>
                </a:cubicBezTo>
                <a:cubicBezTo>
                  <a:pt x="6267692" y="5645371"/>
                  <a:pt x="6210179" y="5640488"/>
                  <a:pt x="6153210" y="5631265"/>
                </a:cubicBezTo>
                <a:cubicBezTo>
                  <a:pt x="6138019" y="5628552"/>
                  <a:pt x="6117401" y="5617158"/>
                  <a:pt x="6113061" y="5604679"/>
                </a:cubicBezTo>
                <a:cubicBezTo>
                  <a:pt x="6099497" y="5567242"/>
                  <a:pt x="6079964" y="5579721"/>
                  <a:pt x="6055006" y="5588944"/>
                </a:cubicBezTo>
                <a:cubicBezTo>
                  <a:pt x="6042528" y="5593285"/>
                  <a:pt x="6025708" y="5583519"/>
                  <a:pt x="6011601" y="5585689"/>
                </a:cubicBezTo>
                <a:cubicBezTo>
                  <a:pt x="5988272" y="5588944"/>
                  <a:pt x="5964941" y="5594370"/>
                  <a:pt x="5942696" y="5602509"/>
                </a:cubicBezTo>
                <a:cubicBezTo>
                  <a:pt x="5921536" y="5610105"/>
                  <a:pt x="5914482" y="5610647"/>
                  <a:pt x="5911227" y="5584062"/>
                </a:cubicBezTo>
                <a:cubicBezTo>
                  <a:pt x="5907972" y="5559647"/>
                  <a:pt x="5892237" y="5536316"/>
                  <a:pt x="5885185" y="5520039"/>
                </a:cubicBezTo>
                <a:cubicBezTo>
                  <a:pt x="5856428" y="5520039"/>
                  <a:pt x="5831471" y="5517869"/>
                  <a:pt x="5807055" y="5520582"/>
                </a:cubicBezTo>
                <a:cubicBezTo>
                  <a:pt x="5789693" y="5522752"/>
                  <a:pt x="5771246" y="5530348"/>
                  <a:pt x="5756054" y="5539029"/>
                </a:cubicBezTo>
                <a:cubicBezTo>
                  <a:pt x="5732724" y="5552593"/>
                  <a:pt x="5700713" y="5565072"/>
                  <a:pt x="5690947" y="5539571"/>
                </a:cubicBezTo>
                <a:cubicBezTo>
                  <a:pt x="5670329" y="5486943"/>
                  <a:pt x="5625297" y="5489656"/>
                  <a:pt x="5585689" y="5479347"/>
                </a:cubicBezTo>
                <a:cubicBezTo>
                  <a:pt x="5557476" y="5472294"/>
                  <a:pt x="5537401" y="5464698"/>
                  <a:pt x="5550423" y="5426176"/>
                </a:cubicBezTo>
                <a:cubicBezTo>
                  <a:pt x="5526007" y="5426176"/>
                  <a:pt x="5501592" y="5433771"/>
                  <a:pt x="5485858" y="5425091"/>
                </a:cubicBezTo>
                <a:cubicBezTo>
                  <a:pt x="5421293" y="5388739"/>
                  <a:pt x="5343164" y="5373005"/>
                  <a:pt x="5319833" y="5280769"/>
                </a:cubicBezTo>
                <a:cubicBezTo>
                  <a:pt x="5305184" y="5222715"/>
                  <a:pt x="5261236" y="5172256"/>
                  <a:pt x="5230853" y="5118542"/>
                </a:cubicBezTo>
                <a:cubicBezTo>
                  <a:pt x="5227597" y="5113117"/>
                  <a:pt x="5222715" y="5108776"/>
                  <a:pt x="5221629" y="5102808"/>
                </a:cubicBezTo>
                <a:cubicBezTo>
                  <a:pt x="5216204" y="5082733"/>
                  <a:pt x="5211863" y="5062658"/>
                  <a:pt x="5206980" y="5042583"/>
                </a:cubicBezTo>
                <a:cubicBezTo>
                  <a:pt x="5202640" y="5042583"/>
                  <a:pt x="5197756" y="5042041"/>
                  <a:pt x="5193416" y="5042041"/>
                </a:cubicBezTo>
                <a:cubicBezTo>
                  <a:pt x="5203725" y="5036615"/>
                  <a:pt x="5214033" y="5030647"/>
                  <a:pt x="5226513" y="5023594"/>
                </a:cubicBezTo>
                <a:cubicBezTo>
                  <a:pt x="5194501" y="5017626"/>
                  <a:pt x="5166288" y="5013828"/>
                  <a:pt x="5138074" y="5006774"/>
                </a:cubicBezTo>
                <a:cubicBezTo>
                  <a:pt x="5129394" y="5004604"/>
                  <a:pt x="5120713" y="4996466"/>
                  <a:pt x="5114744" y="4988870"/>
                </a:cubicBezTo>
                <a:cubicBezTo>
                  <a:pt x="5091957" y="4958486"/>
                  <a:pt x="5070254" y="4927560"/>
                  <a:pt x="5048009" y="4897177"/>
                </a:cubicBezTo>
                <a:cubicBezTo>
                  <a:pt x="5029562" y="4871134"/>
                  <a:pt x="5014370" y="4841293"/>
                  <a:pt x="4991040" y="4820675"/>
                </a:cubicBezTo>
                <a:cubicBezTo>
                  <a:pt x="4969337" y="4801143"/>
                  <a:pt x="4939496" y="4790834"/>
                  <a:pt x="4912911" y="4775642"/>
                </a:cubicBezTo>
                <a:cubicBezTo>
                  <a:pt x="4906400" y="4771844"/>
                  <a:pt x="4901517" y="4765334"/>
                  <a:pt x="4894464" y="4762621"/>
                </a:cubicBezTo>
                <a:cubicBezTo>
                  <a:pt x="4878187" y="4756110"/>
                  <a:pt x="4861910" y="4749599"/>
                  <a:pt x="4845090" y="4745259"/>
                </a:cubicBezTo>
                <a:cubicBezTo>
                  <a:pt x="4839122" y="4743631"/>
                  <a:pt x="4830441" y="4751227"/>
                  <a:pt x="4825016" y="4749057"/>
                </a:cubicBezTo>
                <a:cubicBezTo>
                  <a:pt x="4750142" y="4719758"/>
                  <a:pt x="4667130" y="4771302"/>
                  <a:pt x="4592256" y="4721386"/>
                </a:cubicBezTo>
                <a:cubicBezTo>
                  <a:pt x="4558617" y="4699141"/>
                  <a:pt x="4512499" y="4694801"/>
                  <a:pt x="4472350" y="4681779"/>
                </a:cubicBezTo>
                <a:cubicBezTo>
                  <a:pt x="4467466" y="4680151"/>
                  <a:pt x="4462041" y="4675268"/>
                  <a:pt x="4460413" y="4670928"/>
                </a:cubicBezTo>
                <a:cubicBezTo>
                  <a:pt x="4444679" y="4632406"/>
                  <a:pt x="4405614" y="4626437"/>
                  <a:pt x="4375773" y="4607990"/>
                </a:cubicBezTo>
                <a:cubicBezTo>
                  <a:pt x="4391508" y="4542883"/>
                  <a:pt x="4373603" y="4511414"/>
                  <a:pt x="4285165" y="4475605"/>
                </a:cubicBezTo>
                <a:cubicBezTo>
                  <a:pt x="4250441" y="4461498"/>
                  <a:pt x="4213004" y="4453902"/>
                  <a:pt x="4176652" y="4443051"/>
                </a:cubicBezTo>
                <a:cubicBezTo>
                  <a:pt x="4158205" y="4437083"/>
                  <a:pt x="4130535" y="4481573"/>
                  <a:pt x="4125109" y="4435455"/>
                </a:cubicBezTo>
                <a:cubicBezTo>
                  <a:pt x="4094725" y="4439796"/>
                  <a:pt x="4067597" y="4443051"/>
                  <a:pt x="4044809" y="4446306"/>
                </a:cubicBezTo>
                <a:cubicBezTo>
                  <a:pt x="3972648" y="4505988"/>
                  <a:pt x="3933041" y="4584660"/>
                  <a:pt x="3910254" y="4684492"/>
                </a:cubicBezTo>
                <a:cubicBezTo>
                  <a:pt x="3878243" y="4672555"/>
                  <a:pt x="3844604" y="4658991"/>
                  <a:pt x="3810422" y="4645970"/>
                </a:cubicBezTo>
                <a:cubicBezTo>
                  <a:pt x="3810422" y="4640544"/>
                  <a:pt x="3809879" y="4635661"/>
                  <a:pt x="3809879" y="4630235"/>
                </a:cubicBezTo>
                <a:cubicBezTo>
                  <a:pt x="3800113" y="4643799"/>
                  <a:pt x="3791975" y="4657906"/>
                  <a:pt x="3780581" y="4669842"/>
                </a:cubicBezTo>
                <a:cubicBezTo>
                  <a:pt x="3768645" y="4682864"/>
                  <a:pt x="3755623" y="4697513"/>
                  <a:pt x="3739889" y="4704024"/>
                </a:cubicBezTo>
                <a:cubicBezTo>
                  <a:pt x="3719271" y="4712705"/>
                  <a:pt x="3692686" y="4711620"/>
                  <a:pt x="3701910" y="4746344"/>
                </a:cubicBezTo>
                <a:cubicBezTo>
                  <a:pt x="3688346" y="4749599"/>
                  <a:pt x="3670441" y="4760451"/>
                  <a:pt x="3661217" y="4755567"/>
                </a:cubicBezTo>
                <a:cubicBezTo>
                  <a:pt x="3607503" y="4726812"/>
                  <a:pt x="3555960" y="4694258"/>
                  <a:pt x="3511470" y="4667672"/>
                </a:cubicBezTo>
                <a:cubicBezTo>
                  <a:pt x="3490310" y="4694258"/>
                  <a:pt x="3464809" y="4722471"/>
                  <a:pt x="3445277" y="4753397"/>
                </a:cubicBezTo>
                <a:cubicBezTo>
                  <a:pt x="3438766" y="4763706"/>
                  <a:pt x="3440394" y="4785408"/>
                  <a:pt x="3446905" y="4797345"/>
                </a:cubicBezTo>
                <a:cubicBezTo>
                  <a:pt x="3459384" y="4820133"/>
                  <a:pt x="3477831" y="4839665"/>
                  <a:pt x="3496278" y="4863538"/>
                </a:cubicBezTo>
                <a:cubicBezTo>
                  <a:pt x="3482714" y="4870048"/>
                  <a:pt x="3453415" y="4894464"/>
                  <a:pt x="3439309" y="4887953"/>
                </a:cubicBezTo>
                <a:cubicBezTo>
                  <a:pt x="3413808" y="4876016"/>
                  <a:pt x="3389393" y="4847803"/>
                  <a:pt x="3379627" y="4820675"/>
                </a:cubicBezTo>
                <a:cubicBezTo>
                  <a:pt x="3368233" y="4789206"/>
                  <a:pt x="3373116" y="4752312"/>
                  <a:pt x="3370946" y="4712705"/>
                </a:cubicBezTo>
                <a:cubicBezTo>
                  <a:pt x="3381254" y="4721386"/>
                  <a:pt x="3389393" y="4727897"/>
                  <a:pt x="3404585" y="4740918"/>
                </a:cubicBezTo>
                <a:cubicBezTo>
                  <a:pt x="3392649" y="4704567"/>
                  <a:pt x="3383425" y="4677438"/>
                  <a:pt x="3374201" y="4649768"/>
                </a:cubicBezTo>
                <a:cubicBezTo>
                  <a:pt x="3382340" y="4654108"/>
                  <a:pt x="3389936" y="4657906"/>
                  <a:pt x="3402415" y="4664417"/>
                </a:cubicBezTo>
                <a:cubicBezTo>
                  <a:pt x="3402415" y="4647597"/>
                  <a:pt x="3402415" y="4636203"/>
                  <a:pt x="3402415" y="4622639"/>
                </a:cubicBezTo>
                <a:cubicBezTo>
                  <a:pt x="3414893" y="4621554"/>
                  <a:pt x="3426287" y="4620469"/>
                  <a:pt x="3441479" y="4619384"/>
                </a:cubicBezTo>
                <a:cubicBezTo>
                  <a:pt x="3375286" y="4591171"/>
                  <a:pt x="3369318" y="4594426"/>
                  <a:pt x="3375286" y="4650853"/>
                </a:cubicBezTo>
                <a:cubicBezTo>
                  <a:pt x="3356297" y="4602565"/>
                  <a:pt x="3337849" y="4554277"/>
                  <a:pt x="3318317" y="4505988"/>
                </a:cubicBezTo>
                <a:cubicBezTo>
                  <a:pt x="3309636" y="4484286"/>
                  <a:pt x="3299870" y="4463668"/>
                  <a:pt x="3287391" y="4436540"/>
                </a:cubicBezTo>
                <a:cubicBezTo>
                  <a:pt x="3287934" y="4435455"/>
                  <a:pt x="3292817" y="4425147"/>
                  <a:pt x="3298242" y="4414838"/>
                </a:cubicBezTo>
                <a:cubicBezTo>
                  <a:pt x="3296072" y="4413752"/>
                  <a:pt x="3293902" y="4412668"/>
                  <a:pt x="3291732" y="4411040"/>
                </a:cubicBezTo>
                <a:cubicBezTo>
                  <a:pt x="3275997" y="4425147"/>
                  <a:pt x="3259721" y="4439253"/>
                  <a:pt x="3242358" y="4454987"/>
                </a:cubicBezTo>
                <a:cubicBezTo>
                  <a:pt x="3228794" y="4439796"/>
                  <a:pt x="3219028" y="4427859"/>
                  <a:pt x="3206549" y="4414295"/>
                </a:cubicBezTo>
                <a:cubicBezTo>
                  <a:pt x="3175623" y="4441966"/>
                  <a:pt x="3153378" y="4422434"/>
                  <a:pt x="3130048" y="4392050"/>
                </a:cubicBezTo>
                <a:cubicBezTo>
                  <a:pt x="3126793" y="4407242"/>
                  <a:pt x="3124080" y="4417551"/>
                  <a:pt x="3121909" y="4427317"/>
                </a:cubicBezTo>
                <a:cubicBezTo>
                  <a:pt x="3119739" y="4427317"/>
                  <a:pt x="3116484" y="4428402"/>
                  <a:pt x="3114856" y="4427859"/>
                </a:cubicBezTo>
                <a:cubicBezTo>
                  <a:pt x="3105090" y="4422976"/>
                  <a:pt x="3096409" y="4413210"/>
                  <a:pt x="3086100" y="4412668"/>
                </a:cubicBezTo>
                <a:cubicBezTo>
                  <a:pt x="3043780" y="4408870"/>
                  <a:pt x="3001460" y="4408327"/>
                  <a:pt x="2959140" y="4403986"/>
                </a:cubicBezTo>
                <a:cubicBezTo>
                  <a:pt x="2946119" y="4402359"/>
                  <a:pt x="2934725" y="4390965"/>
                  <a:pt x="2922246" y="4386082"/>
                </a:cubicBezTo>
                <a:cubicBezTo>
                  <a:pt x="2911395" y="4382284"/>
                  <a:pt x="2899458" y="4380114"/>
                  <a:pt x="2888065" y="4381199"/>
                </a:cubicBezTo>
                <a:cubicBezTo>
                  <a:pt x="2865277" y="4383912"/>
                  <a:pt x="2843032" y="4388795"/>
                  <a:pt x="2816989" y="4393678"/>
                </a:cubicBezTo>
                <a:cubicBezTo>
                  <a:pt x="2816446" y="4397476"/>
                  <a:pt x="2815361" y="4403986"/>
                  <a:pt x="2813191" y="4410497"/>
                </a:cubicBezTo>
                <a:cubicBezTo>
                  <a:pt x="2810478" y="4420263"/>
                  <a:pt x="2806680" y="4430029"/>
                  <a:pt x="2803425" y="4440338"/>
                </a:cubicBezTo>
                <a:cubicBezTo>
                  <a:pt x="2793659" y="4437083"/>
                  <a:pt x="2782807" y="4434913"/>
                  <a:pt x="2774126" y="4429487"/>
                </a:cubicBezTo>
                <a:cubicBezTo>
                  <a:pt x="2754594" y="4417008"/>
                  <a:pt x="2736147" y="4402901"/>
                  <a:pt x="2714444" y="4387710"/>
                </a:cubicBezTo>
                <a:cubicBezTo>
                  <a:pt x="2736147" y="4381741"/>
                  <a:pt x="2752424" y="4377401"/>
                  <a:pt x="2772499" y="4372518"/>
                </a:cubicBezTo>
                <a:cubicBezTo>
                  <a:pt x="2728008" y="4345390"/>
                  <a:pt x="2668869" y="4386624"/>
                  <a:pt x="2626006" y="4327485"/>
                </a:cubicBezTo>
                <a:cubicBezTo>
                  <a:pt x="2605389" y="4319347"/>
                  <a:pt x="2572293" y="4306325"/>
                  <a:pt x="2539739" y="4293304"/>
                </a:cubicBezTo>
                <a:cubicBezTo>
                  <a:pt x="2537569" y="4296559"/>
                  <a:pt x="2535398" y="4300357"/>
                  <a:pt x="2533228" y="4303612"/>
                </a:cubicBezTo>
                <a:cubicBezTo>
                  <a:pt x="2558729" y="4355156"/>
                  <a:pt x="2583686" y="4406699"/>
                  <a:pt x="2614070" y="4468009"/>
                </a:cubicBezTo>
                <a:cubicBezTo>
                  <a:pt x="2593995" y="4516297"/>
                  <a:pt x="2529973" y="4511957"/>
                  <a:pt x="2485483" y="4538542"/>
                </a:cubicBezTo>
                <a:cubicBezTo>
                  <a:pt x="2463238" y="4521723"/>
                  <a:pt x="2442620" y="4505446"/>
                  <a:pt x="2421460" y="4489711"/>
                </a:cubicBezTo>
                <a:cubicBezTo>
                  <a:pt x="2422545" y="4486999"/>
                  <a:pt x="2423630" y="4484286"/>
                  <a:pt x="2425258" y="4481573"/>
                </a:cubicBezTo>
                <a:cubicBezTo>
                  <a:pt x="2468121" y="4481573"/>
                  <a:pt x="2510983" y="4481573"/>
                  <a:pt x="2546792" y="4481573"/>
                </a:cubicBezTo>
                <a:cubicBezTo>
                  <a:pt x="2538111" y="4454987"/>
                  <a:pt x="2530515" y="4435998"/>
                  <a:pt x="2526175" y="4417008"/>
                </a:cubicBezTo>
                <a:cubicBezTo>
                  <a:pt x="2521834" y="4395848"/>
                  <a:pt x="2520207" y="4374145"/>
                  <a:pt x="2516951" y="4347017"/>
                </a:cubicBezTo>
                <a:cubicBezTo>
                  <a:pt x="2516409" y="4347560"/>
                  <a:pt x="2524004" y="4344304"/>
                  <a:pt x="2528888" y="4342677"/>
                </a:cubicBezTo>
                <a:cubicBezTo>
                  <a:pt x="2508270" y="4320432"/>
                  <a:pt x="2486568" y="4297644"/>
                  <a:pt x="2470833" y="4280282"/>
                </a:cubicBezTo>
                <a:cubicBezTo>
                  <a:pt x="2423630" y="4290591"/>
                  <a:pt x="2382938" y="4300357"/>
                  <a:pt x="2341703" y="4308495"/>
                </a:cubicBezTo>
                <a:cubicBezTo>
                  <a:pt x="2336278" y="4309581"/>
                  <a:pt x="2329224" y="4303070"/>
                  <a:pt x="2323256" y="4300357"/>
                </a:cubicBezTo>
                <a:cubicBezTo>
                  <a:pt x="2237531" y="4260750"/>
                  <a:pt x="2151806" y="4221685"/>
                  <a:pt x="2067166" y="4180450"/>
                </a:cubicBezTo>
                <a:cubicBezTo>
                  <a:pt x="2056858" y="4175567"/>
                  <a:pt x="2053602" y="4156035"/>
                  <a:pt x="2043293" y="4150067"/>
                </a:cubicBezTo>
                <a:cubicBezTo>
                  <a:pt x="2014538" y="4133247"/>
                  <a:pt x="1983612" y="4120226"/>
                  <a:pt x="1945632" y="4101778"/>
                </a:cubicBezTo>
                <a:cubicBezTo>
                  <a:pt x="1945632" y="4101778"/>
                  <a:pt x="1948345" y="4090385"/>
                  <a:pt x="1945089" y="4080619"/>
                </a:cubicBezTo>
                <a:cubicBezTo>
                  <a:pt x="1939664" y="4063799"/>
                  <a:pt x="1935323" y="4041554"/>
                  <a:pt x="1922302" y="4032873"/>
                </a:cubicBezTo>
                <a:cubicBezTo>
                  <a:pt x="1872928" y="3998691"/>
                  <a:pt x="1821928" y="3965053"/>
                  <a:pt x="1768756" y="3937925"/>
                </a:cubicBezTo>
                <a:cubicBezTo>
                  <a:pt x="1707447" y="3906456"/>
                  <a:pt x="1643967" y="3878785"/>
                  <a:pt x="1579402" y="3855455"/>
                </a:cubicBezTo>
                <a:cubicBezTo>
                  <a:pt x="1518635" y="3833210"/>
                  <a:pt x="1454612" y="3818561"/>
                  <a:pt x="1392218" y="3801741"/>
                </a:cubicBezTo>
                <a:cubicBezTo>
                  <a:pt x="1365632" y="3794688"/>
                  <a:pt x="1330365" y="3776783"/>
                  <a:pt x="1314088" y="3787092"/>
                </a:cubicBezTo>
                <a:cubicBezTo>
                  <a:pt x="1282620" y="3806624"/>
                  <a:pt x="1237587" y="3771358"/>
                  <a:pt x="1214257" y="3816933"/>
                </a:cubicBezTo>
                <a:cubicBezTo>
                  <a:pt x="1210459" y="3823986"/>
                  <a:pt x="1180618" y="3818018"/>
                  <a:pt x="1166511" y="3818018"/>
                </a:cubicBezTo>
                <a:cubicBezTo>
                  <a:pt x="1177905" y="3841891"/>
                  <a:pt x="1182788" y="3865763"/>
                  <a:pt x="1197437" y="3878785"/>
                </a:cubicBezTo>
                <a:cubicBezTo>
                  <a:pt x="1213172" y="3892892"/>
                  <a:pt x="1237587" y="3899402"/>
                  <a:pt x="1258747" y="3903200"/>
                </a:cubicBezTo>
                <a:cubicBezTo>
                  <a:pt x="1266343" y="3904286"/>
                  <a:pt x="1276651" y="3888551"/>
                  <a:pt x="1291843" y="3874987"/>
                </a:cubicBezTo>
                <a:cubicBezTo>
                  <a:pt x="1307578" y="3889636"/>
                  <a:pt x="1327652" y="3908626"/>
                  <a:pt x="1348812" y="3927073"/>
                </a:cubicBezTo>
                <a:cubicBezTo>
                  <a:pt x="1352068" y="3930329"/>
                  <a:pt x="1359664" y="3929786"/>
                  <a:pt x="1365089" y="3929243"/>
                </a:cubicBezTo>
                <a:cubicBezTo>
                  <a:pt x="1386792" y="3927616"/>
                  <a:pt x="1408494" y="3925988"/>
                  <a:pt x="1429112" y="3922190"/>
                </a:cubicBezTo>
                <a:cubicBezTo>
                  <a:pt x="1439420" y="3920020"/>
                  <a:pt x="1448644" y="3912967"/>
                  <a:pt x="1460580" y="3906456"/>
                </a:cubicBezTo>
                <a:cubicBezTo>
                  <a:pt x="1461666" y="3910796"/>
                  <a:pt x="1463836" y="3917850"/>
                  <a:pt x="1466006" y="3926531"/>
                </a:cubicBezTo>
                <a:cubicBezTo>
                  <a:pt x="1489336" y="3888009"/>
                  <a:pt x="1513752" y="3910254"/>
                  <a:pt x="1543593" y="3929786"/>
                </a:cubicBezTo>
                <a:cubicBezTo>
                  <a:pt x="1547933" y="3921105"/>
                  <a:pt x="1552274" y="3912424"/>
                  <a:pt x="1556614" y="3904828"/>
                </a:cubicBezTo>
                <a:cubicBezTo>
                  <a:pt x="1643424" y="3963425"/>
                  <a:pt x="1643424" y="3963425"/>
                  <a:pt x="1638541" y="4037214"/>
                </a:cubicBezTo>
                <a:cubicBezTo>
                  <a:pt x="1611956" y="4016054"/>
                  <a:pt x="1586455" y="3995979"/>
                  <a:pt x="1561497" y="3975904"/>
                </a:cubicBezTo>
                <a:cubicBezTo>
                  <a:pt x="1557699" y="3980244"/>
                  <a:pt x="1554444" y="3984585"/>
                  <a:pt x="1550646" y="3988925"/>
                </a:cubicBezTo>
                <a:cubicBezTo>
                  <a:pt x="1582657" y="4016054"/>
                  <a:pt x="1611956" y="4047522"/>
                  <a:pt x="1646680" y="4068682"/>
                </a:cubicBezTo>
                <a:cubicBezTo>
                  <a:pt x="1681404" y="4089842"/>
                  <a:pt x="1719926" y="4103406"/>
                  <a:pt x="1756277" y="4122939"/>
                </a:cubicBezTo>
                <a:cubicBezTo>
                  <a:pt x="1794257" y="4143013"/>
                  <a:pt x="1842002" y="4143556"/>
                  <a:pt x="1896259" y="4154950"/>
                </a:cubicBezTo>
                <a:cubicBezTo>
                  <a:pt x="1887035" y="4135417"/>
                  <a:pt x="1882695" y="4127279"/>
                  <a:pt x="1876726" y="4115343"/>
                </a:cubicBezTo>
                <a:cubicBezTo>
                  <a:pt x="1903855" y="4118055"/>
                  <a:pt x="1920674" y="4121853"/>
                  <a:pt x="1940206" y="4148439"/>
                </a:cubicBezTo>
                <a:cubicBezTo>
                  <a:pt x="1968420" y="4186419"/>
                  <a:pt x="2015080" y="4209749"/>
                  <a:pt x="2053602" y="4240132"/>
                </a:cubicBezTo>
                <a:cubicBezTo>
                  <a:pt x="2067166" y="4250984"/>
                  <a:pt x="2083443" y="4261835"/>
                  <a:pt x="2091582" y="4276484"/>
                </a:cubicBezTo>
                <a:cubicBezTo>
                  <a:pt x="2127933" y="4343219"/>
                  <a:pt x="2176764" y="4392593"/>
                  <a:pt x="2253265" y="4414295"/>
                </a:cubicBezTo>
                <a:cubicBezTo>
                  <a:pt x="2279851" y="4421891"/>
                  <a:pt x="2310777" y="4440338"/>
                  <a:pt x="2304266" y="4481030"/>
                </a:cubicBezTo>
                <a:cubicBezTo>
                  <a:pt x="2303181" y="4489169"/>
                  <a:pt x="2308607" y="4499478"/>
                  <a:pt x="2312947" y="4508159"/>
                </a:cubicBezTo>
                <a:cubicBezTo>
                  <a:pt x="2319458" y="4521723"/>
                  <a:pt x="2335193" y="4535287"/>
                  <a:pt x="2334107" y="4547766"/>
                </a:cubicBezTo>
                <a:cubicBezTo>
                  <a:pt x="2330309" y="4597139"/>
                  <a:pt x="2359065" y="4600394"/>
                  <a:pt x="2389449" y="4596054"/>
                </a:cubicBezTo>
                <a:cubicBezTo>
                  <a:pt x="2398673" y="4620469"/>
                  <a:pt x="2404098" y="4642172"/>
                  <a:pt x="2413864" y="4661162"/>
                </a:cubicBezTo>
                <a:cubicBezTo>
                  <a:pt x="2426343" y="4684492"/>
                  <a:pt x="2422003" y="4701311"/>
                  <a:pt x="2398673" y="4711620"/>
                </a:cubicBezTo>
                <a:cubicBezTo>
                  <a:pt x="2371002" y="4724642"/>
                  <a:pt x="2350384" y="4749599"/>
                  <a:pt x="2310235" y="4719216"/>
                </a:cubicBezTo>
                <a:cubicBezTo>
                  <a:pt x="2278766" y="4695343"/>
                  <a:pt x="2228307" y="4696971"/>
                  <a:pt x="2178392" y="4685577"/>
                </a:cubicBezTo>
                <a:cubicBezTo>
                  <a:pt x="2184902" y="4705652"/>
                  <a:pt x="2188158" y="4715960"/>
                  <a:pt x="2192498" y="4728982"/>
                </a:cubicBezTo>
                <a:cubicBezTo>
                  <a:pt x="2171881" y="4728982"/>
                  <a:pt x="2152891" y="4729524"/>
                  <a:pt x="2133902" y="4728982"/>
                </a:cubicBezTo>
                <a:cubicBezTo>
                  <a:pt x="2092667" y="4727354"/>
                  <a:pt x="2053060" y="4712705"/>
                  <a:pt x="2009112" y="4725726"/>
                </a:cubicBezTo>
                <a:cubicBezTo>
                  <a:pt x="1981441" y="4733865"/>
                  <a:pt x="1947260" y="4717046"/>
                  <a:pt x="1915791" y="4718131"/>
                </a:cubicBezTo>
                <a:cubicBezTo>
                  <a:pt x="1868045" y="4719758"/>
                  <a:pt x="1820300" y="4729524"/>
                  <a:pt x="1772012" y="4731695"/>
                </a:cubicBezTo>
                <a:cubicBezTo>
                  <a:pt x="1751394" y="4732780"/>
                  <a:pt x="1730234" y="4720301"/>
                  <a:pt x="1709074" y="4718131"/>
                </a:cubicBezTo>
                <a:cubicBezTo>
                  <a:pt x="1695510" y="4716503"/>
                  <a:pt x="1680861" y="4721929"/>
                  <a:pt x="1667297" y="4724099"/>
                </a:cubicBezTo>
                <a:cubicBezTo>
                  <a:pt x="1658074" y="4725726"/>
                  <a:pt x="1643967" y="4731152"/>
                  <a:pt x="1639626" y="4726812"/>
                </a:cubicBezTo>
                <a:cubicBezTo>
                  <a:pt x="1609785" y="4698598"/>
                  <a:pt x="1579402" y="4695885"/>
                  <a:pt x="1539252" y="4724642"/>
                </a:cubicBezTo>
                <a:cubicBezTo>
                  <a:pt x="1506156" y="4682864"/>
                  <a:pt x="1475230" y="4642172"/>
                  <a:pt x="1443761" y="4602565"/>
                </a:cubicBezTo>
                <a:cubicBezTo>
                  <a:pt x="1439420" y="4597139"/>
                  <a:pt x="1432367" y="4594969"/>
                  <a:pt x="1426942" y="4590628"/>
                </a:cubicBezTo>
                <a:cubicBezTo>
                  <a:pt x="1398728" y="4567841"/>
                  <a:pt x="1370515" y="4544510"/>
                  <a:pt x="1340131" y="4519552"/>
                </a:cubicBezTo>
                <a:cubicBezTo>
                  <a:pt x="1391675" y="4480488"/>
                  <a:pt x="1436708" y="4463668"/>
                  <a:pt x="1482826" y="4496222"/>
                </a:cubicBezTo>
                <a:cubicBezTo>
                  <a:pt x="1509954" y="4515212"/>
                  <a:pt x="1531114" y="4543425"/>
                  <a:pt x="1552816" y="4569468"/>
                </a:cubicBezTo>
                <a:cubicBezTo>
                  <a:pt x="1567465" y="4586288"/>
                  <a:pt x="1578859" y="4606362"/>
                  <a:pt x="1595136" y="4629693"/>
                </a:cubicBezTo>
                <a:cubicBezTo>
                  <a:pt x="1617381" y="4593341"/>
                  <a:pt x="1638541" y="4603650"/>
                  <a:pt x="1663499" y="4617756"/>
                </a:cubicBezTo>
                <a:cubicBezTo>
                  <a:pt x="1686287" y="4630235"/>
                  <a:pt x="1713415" y="4634033"/>
                  <a:pt x="1737288" y="4644885"/>
                </a:cubicBezTo>
                <a:cubicBezTo>
                  <a:pt x="1754107" y="4652480"/>
                  <a:pt x="1767671" y="4670385"/>
                  <a:pt x="1785033" y="4673640"/>
                </a:cubicBezTo>
                <a:cubicBezTo>
                  <a:pt x="1804566" y="4677438"/>
                  <a:pt x="1826811" y="4671470"/>
                  <a:pt x="1847428" y="4668215"/>
                </a:cubicBezTo>
                <a:cubicBezTo>
                  <a:pt x="1861535" y="4666044"/>
                  <a:pt x="1878354" y="4653566"/>
                  <a:pt x="1889205" y="4657906"/>
                </a:cubicBezTo>
                <a:cubicBezTo>
                  <a:pt x="1933696" y="4676353"/>
                  <a:pt x="1973845" y="4662789"/>
                  <a:pt x="2015623" y="4645427"/>
                </a:cubicBezTo>
                <a:cubicBezTo>
                  <a:pt x="2015623" y="4612331"/>
                  <a:pt x="2017793" y="4578149"/>
                  <a:pt x="2015080" y="4543968"/>
                </a:cubicBezTo>
                <a:cubicBezTo>
                  <a:pt x="2011825" y="4500563"/>
                  <a:pt x="1985239" y="4469637"/>
                  <a:pt x="1951058" y="4445221"/>
                </a:cubicBezTo>
                <a:cubicBezTo>
                  <a:pt x="1923387" y="4425147"/>
                  <a:pt x="1896259" y="4402901"/>
                  <a:pt x="1906567" y="4365465"/>
                </a:cubicBezTo>
                <a:cubicBezTo>
                  <a:pt x="1916876" y="4325858"/>
                  <a:pt x="1888120" y="4308495"/>
                  <a:pt x="1866960" y="4290048"/>
                </a:cubicBezTo>
                <a:cubicBezTo>
                  <a:pt x="1842545" y="4268346"/>
                  <a:pt x="1811076" y="4254239"/>
                  <a:pt x="1781778" y="4239047"/>
                </a:cubicBezTo>
                <a:cubicBezTo>
                  <a:pt x="1775267" y="4235792"/>
                  <a:pt x="1764416" y="4240675"/>
                  <a:pt x="1763873" y="4240675"/>
                </a:cubicBezTo>
                <a:cubicBezTo>
                  <a:pt x="1737288" y="4216802"/>
                  <a:pt x="1711245" y="4197270"/>
                  <a:pt x="1690085" y="4173940"/>
                </a:cubicBezTo>
                <a:cubicBezTo>
                  <a:pt x="1613041" y="4087672"/>
                  <a:pt x="1506698" y="4062171"/>
                  <a:pt x="1401984" y="4033416"/>
                </a:cubicBezTo>
                <a:cubicBezTo>
                  <a:pt x="1347185" y="4018224"/>
                  <a:pt x="1292928" y="3995436"/>
                  <a:pt x="1237044" y="3990011"/>
                </a:cubicBezTo>
                <a:cubicBezTo>
                  <a:pt x="1176277" y="3983500"/>
                  <a:pt x="1113340" y="3992723"/>
                  <a:pt x="1051488" y="3994894"/>
                </a:cubicBezTo>
                <a:cubicBezTo>
                  <a:pt x="1042807" y="3994894"/>
                  <a:pt x="1034126" y="3990011"/>
                  <a:pt x="1025445" y="3990011"/>
                </a:cubicBezTo>
                <a:cubicBezTo>
                  <a:pt x="1016764" y="3990011"/>
                  <a:pt x="1008083" y="3993809"/>
                  <a:pt x="999944" y="4005202"/>
                </a:cubicBezTo>
                <a:cubicBezTo>
                  <a:pt x="1014051" y="4010085"/>
                  <a:pt x="1028700" y="4014968"/>
                  <a:pt x="1049860" y="4022564"/>
                </a:cubicBezTo>
                <a:cubicBezTo>
                  <a:pt x="1013508" y="4024735"/>
                  <a:pt x="983667" y="4026362"/>
                  <a:pt x="951656" y="4027990"/>
                </a:cubicBezTo>
                <a:cubicBezTo>
                  <a:pt x="952741" y="4042097"/>
                  <a:pt x="953284" y="4055118"/>
                  <a:pt x="954369" y="4073565"/>
                </a:cubicBezTo>
                <a:cubicBezTo>
                  <a:pt x="942432" y="4071395"/>
                  <a:pt x="933751" y="4068682"/>
                  <a:pt x="925070" y="4068140"/>
                </a:cubicBezTo>
                <a:cubicBezTo>
                  <a:pt x="914762" y="4067055"/>
                  <a:pt x="902825" y="4064342"/>
                  <a:pt x="893602" y="4068140"/>
                </a:cubicBezTo>
                <a:cubicBezTo>
                  <a:pt x="858335" y="4082246"/>
                  <a:pt x="839888" y="4146269"/>
                  <a:pt x="855622" y="4179908"/>
                </a:cubicBezTo>
                <a:cubicBezTo>
                  <a:pt x="867016" y="4203781"/>
                  <a:pt x="869186" y="4231994"/>
                  <a:pt x="877325" y="4257494"/>
                </a:cubicBezTo>
                <a:cubicBezTo>
                  <a:pt x="880038" y="4266176"/>
                  <a:pt x="889804" y="4272686"/>
                  <a:pt x="896315" y="4279740"/>
                </a:cubicBezTo>
                <a:cubicBezTo>
                  <a:pt x="915304" y="4299272"/>
                  <a:pt x="934294" y="4318804"/>
                  <a:pt x="905538" y="4345932"/>
                </a:cubicBezTo>
                <a:cubicBezTo>
                  <a:pt x="926698" y="4362752"/>
                  <a:pt x="946773" y="4379571"/>
                  <a:pt x="967933" y="4394763"/>
                </a:cubicBezTo>
                <a:cubicBezTo>
                  <a:pt x="974986" y="4400188"/>
                  <a:pt x="985295" y="4404529"/>
                  <a:pt x="993976" y="4403986"/>
                </a:cubicBezTo>
                <a:cubicBezTo>
                  <a:pt x="1030870" y="4400731"/>
                  <a:pt x="1067765" y="4393678"/>
                  <a:pt x="1105202" y="4392593"/>
                </a:cubicBezTo>
                <a:cubicBezTo>
                  <a:pt x="1118223" y="4392050"/>
                  <a:pt x="1138840" y="4401274"/>
                  <a:pt x="1143181" y="4411582"/>
                </a:cubicBezTo>
                <a:cubicBezTo>
                  <a:pt x="1149149" y="4424604"/>
                  <a:pt x="1147521" y="4446306"/>
                  <a:pt x="1140468" y="4459870"/>
                </a:cubicBezTo>
                <a:cubicBezTo>
                  <a:pt x="1129074" y="4481030"/>
                  <a:pt x="1110627" y="4498393"/>
                  <a:pt x="1095435" y="4517925"/>
                </a:cubicBezTo>
                <a:cubicBezTo>
                  <a:pt x="1080244" y="4537457"/>
                  <a:pt x="1063424" y="4540712"/>
                  <a:pt x="1041722" y="4526063"/>
                </a:cubicBezTo>
                <a:cubicBezTo>
                  <a:pt x="1031413" y="4519010"/>
                  <a:pt x="1013508" y="4510871"/>
                  <a:pt x="1005370" y="4515212"/>
                </a:cubicBezTo>
                <a:cubicBezTo>
                  <a:pt x="977157" y="4530404"/>
                  <a:pt x="964678" y="4515755"/>
                  <a:pt x="957082" y="4503275"/>
                </a:cubicBezTo>
                <a:cubicBezTo>
                  <a:pt x="963050" y="4479945"/>
                  <a:pt x="967390" y="4462583"/>
                  <a:pt x="970103" y="4451189"/>
                </a:cubicBezTo>
                <a:cubicBezTo>
                  <a:pt x="876782" y="4414838"/>
                  <a:pt x="809504" y="4364922"/>
                  <a:pt x="806792" y="4256952"/>
                </a:cubicBezTo>
                <a:cubicBezTo>
                  <a:pt x="801366" y="4265090"/>
                  <a:pt x="796483" y="4273771"/>
                  <a:pt x="791057" y="4281910"/>
                </a:cubicBezTo>
                <a:cubicBezTo>
                  <a:pt x="779663" y="4228739"/>
                  <a:pt x="754706" y="4214089"/>
                  <a:pt x="697736" y="4230366"/>
                </a:cubicBezTo>
                <a:cubicBezTo>
                  <a:pt x="686885" y="4186419"/>
                  <a:pt x="670066" y="4143013"/>
                  <a:pt x="716726" y="4107747"/>
                </a:cubicBezTo>
                <a:cubicBezTo>
                  <a:pt x="718354" y="4106119"/>
                  <a:pt x="718354" y="4102864"/>
                  <a:pt x="719439" y="4100151"/>
                </a:cubicBezTo>
                <a:cubicBezTo>
                  <a:pt x="734088" y="4066512"/>
                  <a:pt x="704790" y="4014426"/>
                  <a:pt x="761216" y="3996521"/>
                </a:cubicBezTo>
                <a:cubicBezTo>
                  <a:pt x="763929" y="3995436"/>
                  <a:pt x="762844" y="3981330"/>
                  <a:pt x="763387" y="3968850"/>
                </a:cubicBezTo>
                <a:cubicBezTo>
                  <a:pt x="751450" y="3969936"/>
                  <a:pt x="742227" y="3971021"/>
                  <a:pt x="730290" y="3972106"/>
                </a:cubicBezTo>
                <a:cubicBezTo>
                  <a:pt x="730290" y="3950404"/>
                  <a:pt x="730833" y="3930871"/>
                  <a:pt x="730290" y="3911881"/>
                </a:cubicBezTo>
                <a:cubicBezTo>
                  <a:pt x="728662" y="3870647"/>
                  <a:pt x="686343" y="3865763"/>
                  <a:pt x="666268" y="3840806"/>
                </a:cubicBezTo>
                <a:cubicBezTo>
                  <a:pt x="657044" y="3828869"/>
                  <a:pt x="653246" y="3812592"/>
                  <a:pt x="646735" y="3798486"/>
                </a:cubicBezTo>
                <a:cubicBezTo>
                  <a:pt x="651076" y="3796315"/>
                  <a:pt x="655959" y="3794145"/>
                  <a:pt x="660300" y="3792517"/>
                </a:cubicBezTo>
                <a:cubicBezTo>
                  <a:pt x="667353" y="3803369"/>
                  <a:pt x="674406" y="3813677"/>
                  <a:pt x="686343" y="3831582"/>
                </a:cubicBezTo>
                <a:cubicBezTo>
                  <a:pt x="686343" y="3810422"/>
                  <a:pt x="686343" y="3796858"/>
                  <a:pt x="686343" y="3782209"/>
                </a:cubicBezTo>
                <a:cubicBezTo>
                  <a:pt x="673321" y="3780581"/>
                  <a:pt x="660842" y="3779496"/>
                  <a:pt x="648906" y="3778411"/>
                </a:cubicBezTo>
                <a:cubicBezTo>
                  <a:pt x="679289" y="3746400"/>
                  <a:pt x="681460" y="3746942"/>
                  <a:pt x="706960" y="3791975"/>
                </a:cubicBezTo>
                <a:cubicBezTo>
                  <a:pt x="753078" y="3770272"/>
                  <a:pt x="728120" y="3701367"/>
                  <a:pt x="638054" y="3616184"/>
                </a:cubicBezTo>
                <a:cubicBezTo>
                  <a:pt x="659757" y="3613472"/>
                  <a:pt x="680374" y="3604791"/>
                  <a:pt x="687970" y="3611301"/>
                </a:cubicBezTo>
                <a:cubicBezTo>
                  <a:pt x="711843" y="3632461"/>
                  <a:pt x="731375" y="3659047"/>
                  <a:pt x="752535" y="3683462"/>
                </a:cubicBezTo>
                <a:cubicBezTo>
                  <a:pt x="749823" y="3685633"/>
                  <a:pt x="747110" y="3687803"/>
                  <a:pt x="744397" y="3690516"/>
                </a:cubicBezTo>
                <a:cubicBezTo>
                  <a:pt x="761216" y="3690516"/>
                  <a:pt x="778578" y="3690516"/>
                  <a:pt x="795398" y="3690516"/>
                </a:cubicBezTo>
                <a:cubicBezTo>
                  <a:pt x="775323" y="3705707"/>
                  <a:pt x="756333" y="3720357"/>
                  <a:pt x="745482" y="3727953"/>
                </a:cubicBezTo>
                <a:cubicBezTo>
                  <a:pt x="762301" y="3752368"/>
                  <a:pt x="771525" y="3765932"/>
                  <a:pt x="781291" y="3780039"/>
                </a:cubicBezTo>
                <a:cubicBezTo>
                  <a:pt x="785089" y="3786007"/>
                  <a:pt x="787802" y="3793060"/>
                  <a:pt x="793228" y="3796858"/>
                </a:cubicBezTo>
                <a:cubicBezTo>
                  <a:pt x="827952" y="3825071"/>
                  <a:pt x="863761" y="3853285"/>
                  <a:pt x="893602" y="3877157"/>
                </a:cubicBezTo>
                <a:cubicBezTo>
                  <a:pt x="932666" y="3836465"/>
                  <a:pt x="966848" y="3794145"/>
                  <a:pt x="962507" y="3750198"/>
                </a:cubicBezTo>
                <a:cubicBezTo>
                  <a:pt x="997774" y="3735548"/>
                  <a:pt x="1024359" y="3725782"/>
                  <a:pt x="1048775" y="3713303"/>
                </a:cubicBezTo>
                <a:cubicBezTo>
                  <a:pt x="1052030" y="3711676"/>
                  <a:pt x="1052573" y="3694314"/>
                  <a:pt x="1048232" y="3688346"/>
                </a:cubicBezTo>
                <a:cubicBezTo>
                  <a:pt x="1024359" y="3651994"/>
                  <a:pt x="981497" y="3647111"/>
                  <a:pt x="944060" y="3679664"/>
                </a:cubicBezTo>
                <a:cubicBezTo>
                  <a:pt x="941347" y="3652536"/>
                  <a:pt x="938635" y="3629748"/>
                  <a:pt x="935922" y="3603705"/>
                </a:cubicBezTo>
                <a:cubicBezTo>
                  <a:pt x="958709" y="3599907"/>
                  <a:pt x="991263" y="3595025"/>
                  <a:pt x="1023817" y="3589599"/>
                </a:cubicBezTo>
                <a:cubicBezTo>
                  <a:pt x="1024359" y="3585258"/>
                  <a:pt x="1025445" y="3580375"/>
                  <a:pt x="1025987" y="3576035"/>
                </a:cubicBezTo>
                <a:cubicBezTo>
                  <a:pt x="1031955" y="3587971"/>
                  <a:pt x="1037924" y="3599907"/>
                  <a:pt x="1047690" y="3619982"/>
                </a:cubicBezTo>
                <a:cubicBezTo>
                  <a:pt x="1061254" y="3602078"/>
                  <a:pt x="1073190" y="3586886"/>
                  <a:pt x="1088925" y="3566269"/>
                </a:cubicBezTo>
                <a:cubicBezTo>
                  <a:pt x="1073733" y="3566269"/>
                  <a:pt x="1065594" y="3566269"/>
                  <a:pt x="1053115" y="3566269"/>
                </a:cubicBezTo>
                <a:cubicBezTo>
                  <a:pt x="1067222" y="3544023"/>
                  <a:pt x="1079701" y="3523949"/>
                  <a:pt x="1094893" y="3499533"/>
                </a:cubicBezTo>
                <a:cubicBezTo>
                  <a:pt x="1104116" y="3513097"/>
                  <a:pt x="1110085" y="3521779"/>
                  <a:pt x="1112255" y="3525034"/>
                </a:cubicBezTo>
                <a:cubicBezTo>
                  <a:pt x="1145894" y="3520693"/>
                  <a:pt x="1175735" y="3518523"/>
                  <a:pt x="1205033" y="3512012"/>
                </a:cubicBezTo>
                <a:cubicBezTo>
                  <a:pt x="1240300" y="3503874"/>
                  <a:pt x="1275024" y="3492480"/>
                  <a:pt x="1312461" y="3481629"/>
                </a:cubicBezTo>
                <a:cubicBezTo>
                  <a:pt x="1309205" y="3512555"/>
                  <a:pt x="1382994" y="3513640"/>
                  <a:pt x="1343929" y="3567354"/>
                </a:cubicBezTo>
                <a:cubicBezTo>
                  <a:pt x="1362919" y="3559758"/>
                  <a:pt x="1376483" y="3554332"/>
                  <a:pt x="1390047" y="3549449"/>
                </a:cubicBezTo>
                <a:cubicBezTo>
                  <a:pt x="1388420" y="3566269"/>
                  <a:pt x="1388420" y="3578205"/>
                  <a:pt x="1385164" y="3589599"/>
                </a:cubicBezTo>
                <a:cubicBezTo>
                  <a:pt x="1383536" y="3594482"/>
                  <a:pt x="1375398" y="3602078"/>
                  <a:pt x="1371058" y="3601535"/>
                </a:cubicBezTo>
                <a:cubicBezTo>
                  <a:pt x="1358036" y="3599365"/>
                  <a:pt x="1343929" y="3596110"/>
                  <a:pt x="1333621" y="3588514"/>
                </a:cubicBezTo>
                <a:cubicBezTo>
                  <a:pt x="1317886" y="3577662"/>
                  <a:pt x="1304322" y="3563013"/>
                  <a:pt x="1290216" y="3549992"/>
                </a:cubicBezTo>
                <a:cubicBezTo>
                  <a:pt x="1285333" y="3554332"/>
                  <a:pt x="1280449" y="3558673"/>
                  <a:pt x="1275566" y="3563013"/>
                </a:cubicBezTo>
                <a:cubicBezTo>
                  <a:pt x="1291843" y="3583631"/>
                  <a:pt x="1308663" y="3604248"/>
                  <a:pt x="1324940" y="3624323"/>
                </a:cubicBezTo>
                <a:cubicBezTo>
                  <a:pt x="1317344" y="3624866"/>
                  <a:pt x="1304322" y="3625951"/>
                  <a:pt x="1291843" y="3627036"/>
                </a:cubicBezTo>
                <a:cubicBezTo>
                  <a:pt x="1267428" y="3570609"/>
                  <a:pt x="1267428" y="3570609"/>
                  <a:pt x="1148064" y="3631919"/>
                </a:cubicBezTo>
                <a:cubicBezTo>
                  <a:pt x="1155117" y="3646568"/>
                  <a:pt x="1162171" y="3661760"/>
                  <a:pt x="1170309" y="3678579"/>
                </a:cubicBezTo>
                <a:cubicBezTo>
                  <a:pt x="1110085" y="3650366"/>
                  <a:pt x="1110085" y="3650366"/>
                  <a:pt x="1090010" y="3662302"/>
                </a:cubicBezTo>
                <a:cubicBezTo>
                  <a:pt x="1099233" y="3673696"/>
                  <a:pt x="1108457" y="3685090"/>
                  <a:pt x="1120936" y="3699739"/>
                </a:cubicBezTo>
                <a:cubicBezTo>
                  <a:pt x="1131245" y="3699739"/>
                  <a:pt x="1146979" y="3699739"/>
                  <a:pt x="1167054" y="3699739"/>
                </a:cubicBezTo>
                <a:cubicBezTo>
                  <a:pt x="1157830" y="3721984"/>
                  <a:pt x="1151319" y="3738261"/>
                  <a:pt x="1143181" y="3757794"/>
                </a:cubicBezTo>
                <a:cubicBezTo>
                  <a:pt x="1150777" y="3759421"/>
                  <a:pt x="1161086" y="3762676"/>
                  <a:pt x="1162171" y="3761049"/>
                </a:cubicBezTo>
                <a:cubicBezTo>
                  <a:pt x="1189299" y="3714931"/>
                  <a:pt x="1233246" y="3724155"/>
                  <a:pt x="1275024" y="3725782"/>
                </a:cubicBezTo>
                <a:cubicBezTo>
                  <a:pt x="1278822" y="3725782"/>
                  <a:pt x="1282620" y="3723069"/>
                  <a:pt x="1291843" y="3726867"/>
                </a:cubicBezTo>
                <a:cubicBezTo>
                  <a:pt x="1282620" y="3737719"/>
                  <a:pt x="1273939" y="3749112"/>
                  <a:pt x="1264715" y="3759964"/>
                </a:cubicBezTo>
                <a:cubicBezTo>
                  <a:pt x="1267428" y="3762676"/>
                  <a:pt x="1269598" y="3765389"/>
                  <a:pt x="1272311" y="3768102"/>
                </a:cubicBezTo>
                <a:cubicBezTo>
                  <a:pt x="1291843" y="3750198"/>
                  <a:pt x="1311918" y="3732835"/>
                  <a:pt x="1339589" y="3707878"/>
                </a:cubicBezTo>
                <a:cubicBezTo>
                  <a:pt x="1311376" y="3705707"/>
                  <a:pt x="1297269" y="3704622"/>
                  <a:pt x="1282620" y="3703537"/>
                </a:cubicBezTo>
                <a:cubicBezTo>
                  <a:pt x="1281535" y="3699739"/>
                  <a:pt x="1280992" y="3696484"/>
                  <a:pt x="1279907" y="3692686"/>
                </a:cubicBezTo>
                <a:cubicBezTo>
                  <a:pt x="1314088" y="3682377"/>
                  <a:pt x="1365632" y="3689973"/>
                  <a:pt x="1344472" y="3625951"/>
                </a:cubicBezTo>
                <a:cubicBezTo>
                  <a:pt x="1356408" y="3628664"/>
                  <a:pt x="1366174" y="3628664"/>
                  <a:pt x="1367802" y="3631919"/>
                </a:cubicBezTo>
                <a:cubicBezTo>
                  <a:pt x="1381366" y="3666643"/>
                  <a:pt x="1407409" y="3655249"/>
                  <a:pt x="1431825" y="3650909"/>
                </a:cubicBezTo>
                <a:cubicBezTo>
                  <a:pt x="1453527" y="3647111"/>
                  <a:pt x="1475230" y="3642770"/>
                  <a:pt x="1508869" y="3636802"/>
                </a:cubicBezTo>
                <a:cubicBezTo>
                  <a:pt x="1494762" y="3588514"/>
                  <a:pt x="1478485" y="3532087"/>
                  <a:pt x="1460038" y="3468607"/>
                </a:cubicBezTo>
                <a:cubicBezTo>
                  <a:pt x="1475772" y="3475118"/>
                  <a:pt x="1492049" y="3481629"/>
                  <a:pt x="1512666" y="3490310"/>
                </a:cubicBezTo>
                <a:cubicBezTo>
                  <a:pt x="1484453" y="3521236"/>
                  <a:pt x="1477942" y="3549449"/>
                  <a:pt x="1517550" y="3572779"/>
                </a:cubicBezTo>
                <a:cubicBezTo>
                  <a:pt x="1521348" y="3574950"/>
                  <a:pt x="1525146" y="3580375"/>
                  <a:pt x="1527858" y="3579833"/>
                </a:cubicBezTo>
                <a:cubicBezTo>
                  <a:pt x="1588083" y="3563556"/>
                  <a:pt x="1643967" y="3603705"/>
                  <a:pt x="1703649" y="3590684"/>
                </a:cubicBezTo>
                <a:cubicBezTo>
                  <a:pt x="1711245" y="3530459"/>
                  <a:pt x="1648850" y="3524491"/>
                  <a:pt x="1634743" y="3506044"/>
                </a:cubicBezTo>
                <a:cubicBezTo>
                  <a:pt x="1626062" y="3451245"/>
                  <a:pt x="1620637" y="3414351"/>
                  <a:pt x="1615754" y="3384510"/>
                </a:cubicBezTo>
                <a:cubicBezTo>
                  <a:pt x="1600562" y="3386138"/>
                  <a:pt x="1585370" y="3388308"/>
                  <a:pt x="1570178" y="3389936"/>
                </a:cubicBezTo>
                <a:cubicBezTo>
                  <a:pt x="1569093" y="3385595"/>
                  <a:pt x="1568008" y="3381254"/>
                  <a:pt x="1566923" y="3377456"/>
                </a:cubicBezTo>
                <a:cubicBezTo>
                  <a:pt x="1578317" y="3367148"/>
                  <a:pt x="1589711" y="3356839"/>
                  <a:pt x="1608158" y="3340562"/>
                </a:cubicBezTo>
                <a:cubicBezTo>
                  <a:pt x="1581029" y="3345988"/>
                  <a:pt x="1561497" y="3349243"/>
                  <a:pt x="1537624" y="3354126"/>
                </a:cubicBezTo>
                <a:cubicBezTo>
                  <a:pt x="1565838" y="3302583"/>
                  <a:pt x="1552274" y="3241273"/>
                  <a:pt x="1604360" y="3202751"/>
                </a:cubicBezTo>
                <a:cubicBezTo>
                  <a:pt x="1594051" y="3180506"/>
                  <a:pt x="1577231" y="3153921"/>
                  <a:pt x="1632030" y="3150665"/>
                </a:cubicBezTo>
                <a:cubicBezTo>
                  <a:pt x="1647765" y="3149580"/>
                  <a:pt x="1674893" y="3109973"/>
                  <a:pt x="1673265" y="3090441"/>
                </a:cubicBezTo>
                <a:cubicBezTo>
                  <a:pt x="1670010" y="3053546"/>
                  <a:pt x="1687915" y="3031301"/>
                  <a:pt x="1704734" y="3004716"/>
                </a:cubicBezTo>
                <a:cubicBezTo>
                  <a:pt x="1726979" y="2969992"/>
                  <a:pt x="1748682" y="2934725"/>
                  <a:pt x="1773639" y="2894575"/>
                </a:cubicBezTo>
                <a:cubicBezTo>
                  <a:pt x="1804023" y="2885352"/>
                  <a:pt x="1843630" y="2873415"/>
                  <a:pt x="1882695" y="2861479"/>
                </a:cubicBezTo>
                <a:cubicBezTo>
                  <a:pt x="1881067" y="2857138"/>
                  <a:pt x="1879982" y="2852798"/>
                  <a:pt x="1878354" y="2848457"/>
                </a:cubicBezTo>
                <a:cubicBezTo>
                  <a:pt x="1866418" y="2849542"/>
                  <a:pt x="1855024" y="2850085"/>
                  <a:pt x="1837119" y="2851713"/>
                </a:cubicBezTo>
                <a:cubicBezTo>
                  <a:pt x="1855024" y="2826755"/>
                  <a:pt x="1868588" y="2807765"/>
                  <a:pt x="1882152" y="2788775"/>
                </a:cubicBezTo>
                <a:cubicBezTo>
                  <a:pt x="1872928" y="2785520"/>
                  <a:pt x="1863705" y="2781722"/>
                  <a:pt x="1852854" y="2777924"/>
                </a:cubicBezTo>
                <a:cubicBezTo>
                  <a:pt x="1850684" y="2765445"/>
                  <a:pt x="1847971" y="2748626"/>
                  <a:pt x="1845258" y="2731806"/>
                </a:cubicBezTo>
                <a:lnTo>
                  <a:pt x="1842545" y="2734519"/>
                </a:lnTo>
                <a:close/>
                <a:moveTo>
                  <a:pt x="4055118" y="3454501"/>
                </a:moveTo>
                <a:cubicBezTo>
                  <a:pt x="4038841" y="3464267"/>
                  <a:pt x="4022564" y="3474033"/>
                  <a:pt x="4004117" y="3484884"/>
                </a:cubicBezTo>
                <a:cubicBezTo>
                  <a:pt x="4004660" y="3488140"/>
                  <a:pt x="4007373" y="3503331"/>
                  <a:pt x="4006287" y="3503874"/>
                </a:cubicBezTo>
                <a:cubicBezTo>
                  <a:pt x="3991096" y="3508214"/>
                  <a:pt x="3974819" y="3509842"/>
                  <a:pt x="3947148" y="3514725"/>
                </a:cubicBezTo>
                <a:cubicBezTo>
                  <a:pt x="3962340" y="3490852"/>
                  <a:pt x="3969393" y="3480001"/>
                  <a:pt x="3976989" y="3468065"/>
                </a:cubicBezTo>
                <a:cubicBezTo>
                  <a:pt x="3950404" y="3448532"/>
                  <a:pt x="3926531" y="3431713"/>
                  <a:pt x="3905913" y="3475118"/>
                </a:cubicBezTo>
                <a:cubicBezTo>
                  <a:pt x="3899945" y="3463182"/>
                  <a:pt x="3896690" y="3448532"/>
                  <a:pt x="3891807" y="3447990"/>
                </a:cubicBezTo>
                <a:cubicBezTo>
                  <a:pt x="3841891" y="3440394"/>
                  <a:pt x="3785464" y="3432798"/>
                  <a:pt x="3748570" y="3469150"/>
                </a:cubicBezTo>
                <a:cubicBezTo>
                  <a:pt x="3706792" y="3510384"/>
                  <a:pt x="3654707" y="3550534"/>
                  <a:pt x="3650366" y="3630291"/>
                </a:cubicBezTo>
                <a:cubicBezTo>
                  <a:pt x="3676409" y="3616727"/>
                  <a:pt x="3696484" y="3604248"/>
                  <a:pt x="3718186" y="3594482"/>
                </a:cubicBezTo>
                <a:cubicBezTo>
                  <a:pt x="3727410" y="3590141"/>
                  <a:pt x="3738804" y="3590141"/>
                  <a:pt x="3749655" y="3590141"/>
                </a:cubicBezTo>
                <a:cubicBezTo>
                  <a:pt x="3751825" y="3590141"/>
                  <a:pt x="3756708" y="3602620"/>
                  <a:pt x="3755081" y="3603705"/>
                </a:cubicBezTo>
                <a:cubicBezTo>
                  <a:pt x="3747485" y="3610216"/>
                  <a:pt x="3739346" y="3616727"/>
                  <a:pt x="3730123" y="3620525"/>
                </a:cubicBezTo>
                <a:cubicBezTo>
                  <a:pt x="3712218" y="3628664"/>
                  <a:pt x="3693228" y="3634632"/>
                  <a:pt x="3667185" y="3644940"/>
                </a:cubicBezTo>
                <a:cubicBezTo>
                  <a:pt x="3735548" y="3691058"/>
                  <a:pt x="3688888" y="3720899"/>
                  <a:pt x="3665558" y="3752910"/>
                </a:cubicBezTo>
                <a:cubicBezTo>
                  <a:pt x="3667185" y="3756708"/>
                  <a:pt x="3669356" y="3759964"/>
                  <a:pt x="3670983" y="3763762"/>
                </a:cubicBezTo>
                <a:cubicBezTo>
                  <a:pt x="3701367" y="3756708"/>
                  <a:pt x="3731751" y="3749655"/>
                  <a:pt x="3766474" y="3741517"/>
                </a:cubicBezTo>
                <a:cubicBezTo>
                  <a:pt x="3767017" y="3742059"/>
                  <a:pt x="3772985" y="3751825"/>
                  <a:pt x="3780039" y="3763219"/>
                </a:cubicBezTo>
                <a:cubicBezTo>
                  <a:pt x="3804997" y="3735548"/>
                  <a:pt x="3827784" y="3710590"/>
                  <a:pt x="3853285" y="3682377"/>
                </a:cubicBezTo>
                <a:cubicBezTo>
                  <a:pt x="3861423" y="3695941"/>
                  <a:pt x="3870104" y="3703537"/>
                  <a:pt x="3869019" y="3709505"/>
                </a:cubicBezTo>
                <a:cubicBezTo>
                  <a:pt x="3864679" y="3737176"/>
                  <a:pt x="3808252" y="3778411"/>
                  <a:pt x="3777868" y="3778953"/>
                </a:cubicBezTo>
                <a:cubicBezTo>
                  <a:pt x="3737719" y="3779496"/>
                  <a:pt x="3730665" y="3791433"/>
                  <a:pt x="3736633" y="3832125"/>
                </a:cubicBezTo>
                <a:cubicBezTo>
                  <a:pt x="3739346" y="3852199"/>
                  <a:pt x="3735006" y="3874987"/>
                  <a:pt x="3726867" y="3893977"/>
                </a:cubicBezTo>
                <a:cubicBezTo>
                  <a:pt x="3717101" y="3915679"/>
                  <a:pt x="3715474" y="3929786"/>
                  <a:pt x="3739346" y="3941722"/>
                </a:cubicBezTo>
                <a:cubicBezTo>
                  <a:pt x="3745857" y="3944978"/>
                  <a:pt x="3750198" y="3953659"/>
                  <a:pt x="3754538" y="3958542"/>
                </a:cubicBezTo>
                <a:cubicBezTo>
                  <a:pt x="3714388" y="3963425"/>
                  <a:pt x="3678037" y="3968308"/>
                  <a:pt x="3641142" y="3972106"/>
                </a:cubicBezTo>
                <a:cubicBezTo>
                  <a:pt x="3615099" y="3974819"/>
                  <a:pt x="3589056" y="3973734"/>
                  <a:pt x="3563013" y="3976989"/>
                </a:cubicBezTo>
                <a:cubicBezTo>
                  <a:pt x="3493023" y="3985127"/>
                  <a:pt x="3417606" y="3976446"/>
                  <a:pt x="3372031" y="4027990"/>
                </a:cubicBezTo>
                <a:cubicBezTo>
                  <a:pt x="3301498" y="4027990"/>
                  <a:pt x="3239646" y="4027990"/>
                  <a:pt x="3177793" y="4027990"/>
                </a:cubicBezTo>
                <a:cubicBezTo>
                  <a:pt x="3177793" y="4024735"/>
                  <a:pt x="3177793" y="4020937"/>
                  <a:pt x="3177793" y="4017681"/>
                </a:cubicBezTo>
                <a:cubicBezTo>
                  <a:pt x="3184847" y="4012256"/>
                  <a:pt x="3192443" y="4007373"/>
                  <a:pt x="3201666" y="4000862"/>
                </a:cubicBezTo>
                <a:cubicBezTo>
                  <a:pt x="3178336" y="3991096"/>
                  <a:pt x="3159346" y="3983500"/>
                  <a:pt x="3141441" y="3975904"/>
                </a:cubicBezTo>
                <a:cubicBezTo>
                  <a:pt x="3145239" y="3959627"/>
                  <a:pt x="3148495" y="3947148"/>
                  <a:pt x="3151750" y="3933041"/>
                </a:cubicBezTo>
                <a:cubicBezTo>
                  <a:pt x="3163144" y="3936839"/>
                  <a:pt x="3173453" y="3940637"/>
                  <a:pt x="3184304" y="3943893"/>
                </a:cubicBezTo>
                <a:cubicBezTo>
                  <a:pt x="3165314" y="3897232"/>
                  <a:pt x="3196241" y="3890179"/>
                  <a:pt x="3230422" y="3885838"/>
                </a:cubicBezTo>
                <a:cubicBezTo>
                  <a:pt x="3229337" y="3866849"/>
                  <a:pt x="3228252" y="3850029"/>
                  <a:pt x="3226624" y="3820731"/>
                </a:cubicBezTo>
                <a:cubicBezTo>
                  <a:pt x="3162602" y="3868476"/>
                  <a:pt x="3108888" y="3908626"/>
                  <a:pt x="3049748" y="3953116"/>
                </a:cubicBezTo>
                <a:cubicBezTo>
                  <a:pt x="3055174" y="3929786"/>
                  <a:pt x="3058429" y="3914052"/>
                  <a:pt x="3062770" y="3896690"/>
                </a:cubicBezTo>
                <a:cubicBezTo>
                  <a:pt x="3055174" y="3895062"/>
                  <a:pt x="3049748" y="3892349"/>
                  <a:pt x="3044865" y="3893434"/>
                </a:cubicBezTo>
                <a:cubicBezTo>
                  <a:pt x="3010141" y="3899402"/>
                  <a:pt x="2975417" y="3908084"/>
                  <a:pt x="2940151" y="3912967"/>
                </a:cubicBezTo>
                <a:cubicBezTo>
                  <a:pt x="2922789" y="3915137"/>
                  <a:pt x="2903799" y="3911881"/>
                  <a:pt x="2885894" y="3908626"/>
                </a:cubicBezTo>
                <a:cubicBezTo>
                  <a:pt x="2871245" y="3905913"/>
                  <a:pt x="2857681" y="3897775"/>
                  <a:pt x="2843032" y="3896147"/>
                </a:cubicBezTo>
                <a:cubicBezTo>
                  <a:pt x="2824585" y="3894520"/>
                  <a:pt x="2806137" y="3897232"/>
                  <a:pt x="2785520" y="3898317"/>
                </a:cubicBezTo>
                <a:cubicBezTo>
                  <a:pt x="2783892" y="3907541"/>
                  <a:pt x="2782807" y="3917850"/>
                  <a:pt x="2779552" y="3938467"/>
                </a:cubicBezTo>
                <a:cubicBezTo>
                  <a:pt x="2742658" y="3906998"/>
                  <a:pt x="2777382" y="3867934"/>
                  <a:pt x="2745370" y="3840263"/>
                </a:cubicBezTo>
                <a:cubicBezTo>
                  <a:pt x="2776839" y="3840263"/>
                  <a:pt x="2797999" y="3840263"/>
                  <a:pt x="2819159" y="3840263"/>
                </a:cubicBezTo>
                <a:cubicBezTo>
                  <a:pt x="2776839" y="3822901"/>
                  <a:pt x="2735604" y="3815305"/>
                  <a:pt x="2699253" y="3858168"/>
                </a:cubicBezTo>
                <a:cubicBezTo>
                  <a:pt x="2711189" y="3865221"/>
                  <a:pt x="2722583" y="3871732"/>
                  <a:pt x="2742115" y="3882583"/>
                </a:cubicBezTo>
                <a:cubicBezTo>
                  <a:pt x="2683518" y="3914594"/>
                  <a:pt x="2643368" y="3954202"/>
                  <a:pt x="2583686" y="3941722"/>
                </a:cubicBezTo>
                <a:cubicBezTo>
                  <a:pt x="2536484" y="3931956"/>
                  <a:pt x="2489823" y="3920563"/>
                  <a:pt x="2442078" y="3910254"/>
                </a:cubicBezTo>
                <a:cubicBezTo>
                  <a:pt x="2439907" y="3919477"/>
                  <a:pt x="2437194" y="3925445"/>
                  <a:pt x="2438822" y="3927073"/>
                </a:cubicBezTo>
                <a:cubicBezTo>
                  <a:pt x="2447503" y="3935754"/>
                  <a:pt x="2457812" y="3950404"/>
                  <a:pt x="2465950" y="3949861"/>
                </a:cubicBezTo>
                <a:cubicBezTo>
                  <a:pt x="2547335" y="3941180"/>
                  <a:pt x="2614613" y="3999777"/>
                  <a:pt x="2697082" y="3995436"/>
                </a:cubicBezTo>
                <a:cubicBezTo>
                  <a:pt x="2750253" y="3992723"/>
                  <a:pt x="2805052" y="4012256"/>
                  <a:pt x="2858766" y="4024192"/>
                </a:cubicBezTo>
                <a:cubicBezTo>
                  <a:pt x="2898916" y="4032873"/>
                  <a:pt x="2943406" y="4026362"/>
                  <a:pt x="2977588" y="4059459"/>
                </a:cubicBezTo>
                <a:cubicBezTo>
                  <a:pt x="2983556" y="4065427"/>
                  <a:pt x="2998205" y="4062714"/>
                  <a:pt x="3008513" y="4064342"/>
                </a:cubicBezTo>
                <a:cubicBezTo>
                  <a:pt x="3017737" y="4065969"/>
                  <a:pt x="3026418" y="4067055"/>
                  <a:pt x="3035642" y="4069767"/>
                </a:cubicBezTo>
                <a:cubicBezTo>
                  <a:pt x="3079047" y="4081161"/>
                  <a:pt x="3122994" y="4092555"/>
                  <a:pt x="3165857" y="4104491"/>
                </a:cubicBezTo>
                <a:cubicBezTo>
                  <a:pt x="3218486" y="4119683"/>
                  <a:pt x="3277625" y="4097981"/>
                  <a:pt x="3328083" y="4133790"/>
                </a:cubicBezTo>
                <a:cubicBezTo>
                  <a:pt x="3340020" y="4142471"/>
                  <a:pt x="3364978" y="4148439"/>
                  <a:pt x="3375829" y="4141928"/>
                </a:cubicBezTo>
                <a:cubicBezTo>
                  <a:pt x="3424117" y="4111545"/>
                  <a:pt x="3458841" y="4137045"/>
                  <a:pt x="3495736" y="4163088"/>
                </a:cubicBezTo>
                <a:cubicBezTo>
                  <a:pt x="3503874" y="4169056"/>
                  <a:pt x="3516353" y="4168514"/>
                  <a:pt x="3526119" y="4172312"/>
                </a:cubicBezTo>
                <a:cubicBezTo>
                  <a:pt x="3543481" y="4178823"/>
                  <a:pt x="3559758" y="4186961"/>
                  <a:pt x="3577120" y="4194014"/>
                </a:cubicBezTo>
                <a:cubicBezTo>
                  <a:pt x="3606961" y="4178280"/>
                  <a:pt x="3628121" y="4197270"/>
                  <a:pt x="3642228" y="4211919"/>
                </a:cubicBezTo>
                <a:cubicBezTo>
                  <a:pt x="3666643" y="4211919"/>
                  <a:pt x="3684005" y="4213004"/>
                  <a:pt x="3701367" y="4211376"/>
                </a:cubicBezTo>
                <a:cubicBezTo>
                  <a:pt x="3708420" y="4210834"/>
                  <a:pt x="3720899" y="4203781"/>
                  <a:pt x="3720899" y="4201068"/>
                </a:cubicBezTo>
                <a:cubicBezTo>
                  <a:pt x="3711133" y="4141928"/>
                  <a:pt x="3760506" y="4179365"/>
                  <a:pt x="3773528" y="4158205"/>
                </a:cubicBezTo>
                <a:cubicBezTo>
                  <a:pt x="3775698" y="4161460"/>
                  <a:pt x="3777868" y="4164173"/>
                  <a:pt x="3780039" y="4167429"/>
                </a:cubicBezTo>
                <a:cubicBezTo>
                  <a:pt x="3772985" y="4175567"/>
                  <a:pt x="3765932" y="4184248"/>
                  <a:pt x="3756708" y="4194557"/>
                </a:cubicBezTo>
                <a:cubicBezTo>
                  <a:pt x="3823986" y="4220600"/>
                  <a:pt x="3889094" y="4245558"/>
                  <a:pt x="3950946" y="4269431"/>
                </a:cubicBezTo>
                <a:cubicBezTo>
                  <a:pt x="3965595" y="4258580"/>
                  <a:pt x="3977532" y="4241760"/>
                  <a:pt x="3987840" y="4243388"/>
                </a:cubicBezTo>
                <a:cubicBezTo>
                  <a:pt x="4032330" y="4249356"/>
                  <a:pt x="4080076" y="4253154"/>
                  <a:pt x="4119683" y="4272144"/>
                </a:cubicBezTo>
                <a:cubicBezTo>
                  <a:pt x="4172312" y="4296559"/>
                  <a:pt x="4179908" y="4300899"/>
                  <a:pt x="4214089" y="4254782"/>
                </a:cubicBezTo>
                <a:cubicBezTo>
                  <a:pt x="4205951" y="4246101"/>
                  <a:pt x="4197812" y="4237962"/>
                  <a:pt x="4188589" y="4228196"/>
                </a:cubicBezTo>
                <a:cubicBezTo>
                  <a:pt x="4209749" y="4206494"/>
                  <a:pt x="4254782" y="4240675"/>
                  <a:pt x="4258037" y="4201610"/>
                </a:cubicBezTo>
                <a:cubicBezTo>
                  <a:pt x="4244473" y="4177737"/>
                  <a:pt x="4234164" y="4160376"/>
                  <a:pt x="4224398" y="4143013"/>
                </a:cubicBezTo>
                <a:cubicBezTo>
                  <a:pt x="4229281" y="4143556"/>
                  <a:pt x="4234707" y="4143556"/>
                  <a:pt x="4239590" y="4144099"/>
                </a:cubicBezTo>
                <a:cubicBezTo>
                  <a:pt x="4262378" y="4112630"/>
                  <a:pt x="4285165" y="4081161"/>
                  <a:pt x="4307953" y="4049693"/>
                </a:cubicBezTo>
                <a:cubicBezTo>
                  <a:pt x="4312293" y="4052405"/>
                  <a:pt x="4316634" y="4055661"/>
                  <a:pt x="4320974" y="4058373"/>
                </a:cubicBezTo>
                <a:cubicBezTo>
                  <a:pt x="4306868" y="4085502"/>
                  <a:pt x="4292761" y="4112630"/>
                  <a:pt x="4275942" y="4145726"/>
                </a:cubicBezTo>
                <a:cubicBezTo>
                  <a:pt x="4297101" y="4143013"/>
                  <a:pt x="4321517" y="4146811"/>
                  <a:pt x="4332911" y="4136503"/>
                </a:cubicBezTo>
                <a:cubicBezTo>
                  <a:pt x="4363837" y="4108832"/>
                  <a:pt x="4392593" y="4077363"/>
                  <a:pt x="4415923" y="4043182"/>
                </a:cubicBezTo>
                <a:cubicBezTo>
                  <a:pt x="4423519" y="4032330"/>
                  <a:pt x="4413210" y="4008458"/>
                  <a:pt x="4411040" y="3990553"/>
                </a:cubicBezTo>
                <a:cubicBezTo>
                  <a:pt x="4407242" y="3991096"/>
                  <a:pt x="4402901" y="3991638"/>
                  <a:pt x="4399104" y="3992181"/>
                </a:cubicBezTo>
                <a:cubicBezTo>
                  <a:pt x="4402359" y="4035043"/>
                  <a:pt x="4398561" y="4037214"/>
                  <a:pt x="4348102" y="4029075"/>
                </a:cubicBezTo>
                <a:cubicBezTo>
                  <a:pt x="4343762" y="4009000"/>
                  <a:pt x="4339964" y="3993809"/>
                  <a:pt x="4336709" y="3978074"/>
                </a:cubicBezTo>
                <a:cubicBezTo>
                  <a:pt x="4335624" y="3972648"/>
                  <a:pt x="4335624" y="3967223"/>
                  <a:pt x="4336709" y="3961797"/>
                </a:cubicBezTo>
                <a:cubicBezTo>
                  <a:pt x="4337251" y="3959627"/>
                  <a:pt x="4343219" y="3956914"/>
                  <a:pt x="4345390" y="3957999"/>
                </a:cubicBezTo>
                <a:cubicBezTo>
                  <a:pt x="4358954" y="3961797"/>
                  <a:pt x="4372518" y="3966680"/>
                  <a:pt x="4391508" y="3973191"/>
                </a:cubicBezTo>
                <a:cubicBezTo>
                  <a:pt x="4383369" y="3932499"/>
                  <a:pt x="4387710" y="3908084"/>
                  <a:pt x="4432200" y="3915679"/>
                </a:cubicBezTo>
                <a:cubicBezTo>
                  <a:pt x="4420263" y="3902115"/>
                  <a:pt x="4412668" y="3892892"/>
                  <a:pt x="4405072" y="3884211"/>
                </a:cubicBezTo>
                <a:cubicBezTo>
                  <a:pt x="4458786" y="3837008"/>
                  <a:pt x="4458786" y="3837008"/>
                  <a:pt x="4428402" y="3768645"/>
                </a:cubicBezTo>
                <a:cubicBezTo>
                  <a:pt x="4424061" y="3758879"/>
                  <a:pt x="4420806" y="3746942"/>
                  <a:pt x="4421891" y="3736633"/>
                </a:cubicBezTo>
                <a:cubicBezTo>
                  <a:pt x="4426232" y="3672611"/>
                  <a:pt x="4424604" y="3665015"/>
                  <a:pt x="4363837" y="3640600"/>
                </a:cubicBezTo>
                <a:cubicBezTo>
                  <a:pt x="4324230" y="3624866"/>
                  <a:pt x="4304697" y="3604791"/>
                  <a:pt x="4312836" y="3559758"/>
                </a:cubicBezTo>
                <a:cubicBezTo>
                  <a:pt x="4315006" y="3548364"/>
                  <a:pt x="4297644" y="3523949"/>
                  <a:pt x="4286250" y="3521779"/>
                </a:cubicBezTo>
                <a:cubicBezTo>
                  <a:pt x="4222770" y="3509300"/>
                  <a:pt x="4158205" y="3501161"/>
                  <a:pt x="4093640" y="3491938"/>
                </a:cubicBezTo>
                <a:cubicBezTo>
                  <a:pt x="4070310" y="3488682"/>
                  <a:pt x="4048607" y="3484342"/>
                  <a:pt x="4053491" y="3452330"/>
                </a:cubicBezTo>
                <a:cubicBezTo>
                  <a:pt x="4132705" y="3464267"/>
                  <a:pt x="4211919" y="3476203"/>
                  <a:pt x="4295474" y="3488682"/>
                </a:cubicBezTo>
                <a:cubicBezTo>
                  <a:pt x="4280282" y="3447447"/>
                  <a:pt x="4262920" y="3412181"/>
                  <a:pt x="4254782" y="3374744"/>
                </a:cubicBezTo>
                <a:cubicBezTo>
                  <a:pt x="4248271" y="3344903"/>
                  <a:pt x="4235249" y="3344360"/>
                  <a:pt x="4210834" y="3348701"/>
                </a:cubicBezTo>
                <a:cubicBezTo>
                  <a:pt x="4190759" y="3351956"/>
                  <a:pt x="4169056" y="3346531"/>
                  <a:pt x="4148439" y="3344903"/>
                </a:cubicBezTo>
                <a:cubicBezTo>
                  <a:pt x="4135417" y="3343818"/>
                  <a:pt x="4122939" y="3341105"/>
                  <a:pt x="4109917" y="3341647"/>
                </a:cubicBezTo>
                <a:cubicBezTo>
                  <a:pt x="4065969" y="3344360"/>
                  <a:pt x="4021479" y="3346531"/>
                  <a:pt x="3977532" y="3352499"/>
                </a:cubicBezTo>
                <a:cubicBezTo>
                  <a:pt x="3968850" y="3353584"/>
                  <a:pt x="3956914" y="3368233"/>
                  <a:pt x="3955286" y="3377999"/>
                </a:cubicBezTo>
                <a:cubicBezTo>
                  <a:pt x="3953659" y="3386680"/>
                  <a:pt x="3961255" y="3401329"/>
                  <a:pt x="3969393" y="3406755"/>
                </a:cubicBezTo>
                <a:cubicBezTo>
                  <a:pt x="3997064" y="3425202"/>
                  <a:pt x="4026362" y="3439309"/>
                  <a:pt x="4055118" y="3454501"/>
                </a:cubicBezTo>
                <a:close/>
                <a:moveTo>
                  <a:pt x="3404585" y="2423088"/>
                </a:moveTo>
                <a:cubicBezTo>
                  <a:pt x="3420319" y="2433939"/>
                  <a:pt x="3434968" y="2447503"/>
                  <a:pt x="3452330" y="2455099"/>
                </a:cubicBezTo>
                <a:cubicBezTo>
                  <a:pt x="3460469" y="2458354"/>
                  <a:pt x="3473490" y="2449673"/>
                  <a:pt x="3483799" y="2446961"/>
                </a:cubicBezTo>
                <a:cubicBezTo>
                  <a:pt x="3477831" y="2439365"/>
                  <a:pt x="3472405" y="2431769"/>
                  <a:pt x="3466437" y="2423630"/>
                </a:cubicBezTo>
                <a:cubicBezTo>
                  <a:pt x="3446362" y="2396502"/>
                  <a:pt x="3425745" y="2405726"/>
                  <a:pt x="3404585" y="2423088"/>
                </a:cubicBezTo>
                <a:cubicBezTo>
                  <a:pt x="3413266" y="2404641"/>
                  <a:pt x="3421947" y="2386736"/>
                  <a:pt x="3430085" y="2369374"/>
                </a:cubicBezTo>
                <a:cubicBezTo>
                  <a:pt x="3446362" y="2373172"/>
                  <a:pt x="3457213" y="2375885"/>
                  <a:pt x="3468065" y="2378598"/>
                </a:cubicBezTo>
                <a:cubicBezTo>
                  <a:pt x="3470235" y="2374800"/>
                  <a:pt x="3472405" y="2371544"/>
                  <a:pt x="3474575" y="2367746"/>
                </a:cubicBezTo>
                <a:cubicBezTo>
                  <a:pt x="3444734" y="2345501"/>
                  <a:pt x="3414893" y="2323799"/>
                  <a:pt x="3384510" y="2301554"/>
                </a:cubicBezTo>
                <a:cubicBezTo>
                  <a:pt x="3410010" y="2280394"/>
                  <a:pt x="3408925" y="2240244"/>
                  <a:pt x="3377999" y="2230478"/>
                </a:cubicBezTo>
                <a:cubicBezTo>
                  <a:pt x="3349243" y="2221254"/>
                  <a:pt x="3359552" y="2196839"/>
                  <a:pt x="3347073" y="2182732"/>
                </a:cubicBezTo>
                <a:cubicBezTo>
                  <a:pt x="3318317" y="2151264"/>
                  <a:pt x="3327541" y="2091039"/>
                  <a:pt x="3267316" y="2076932"/>
                </a:cubicBezTo>
                <a:cubicBezTo>
                  <a:pt x="3279795" y="2068794"/>
                  <a:pt x="3292274" y="2064453"/>
                  <a:pt x="3302040" y="2068251"/>
                </a:cubicBezTo>
                <a:cubicBezTo>
                  <a:pt x="3338935" y="2081815"/>
                  <a:pt x="3370403" y="2100263"/>
                  <a:pt x="3380712" y="2143668"/>
                </a:cubicBezTo>
                <a:cubicBezTo>
                  <a:pt x="3385053" y="2161572"/>
                  <a:pt x="3402415" y="2176764"/>
                  <a:pt x="3414893" y="2194126"/>
                </a:cubicBezTo>
                <a:cubicBezTo>
                  <a:pt x="3421404" y="2183817"/>
                  <a:pt x="3425745" y="2177849"/>
                  <a:pt x="3430628" y="2170253"/>
                </a:cubicBezTo>
                <a:cubicBezTo>
                  <a:pt x="3438766" y="2196296"/>
                  <a:pt x="3445820" y="2219084"/>
                  <a:pt x="3452873" y="2242414"/>
                </a:cubicBezTo>
                <a:cubicBezTo>
                  <a:pt x="3449618" y="2244042"/>
                  <a:pt x="3445820" y="2245670"/>
                  <a:pt x="3442564" y="2246755"/>
                </a:cubicBezTo>
                <a:cubicBezTo>
                  <a:pt x="3475661" y="2277681"/>
                  <a:pt x="3514725" y="2304266"/>
                  <a:pt x="3540225" y="2340618"/>
                </a:cubicBezTo>
                <a:cubicBezTo>
                  <a:pt x="3577662" y="2394874"/>
                  <a:pt x="3594482" y="2408981"/>
                  <a:pt x="3653079" y="2403013"/>
                </a:cubicBezTo>
                <a:cubicBezTo>
                  <a:pt x="3670441" y="2418747"/>
                  <a:pt x="3684548" y="2432854"/>
                  <a:pt x="3700282" y="2445333"/>
                </a:cubicBezTo>
                <a:cubicBezTo>
                  <a:pt x="3726325" y="2466493"/>
                  <a:pt x="3753996" y="2485483"/>
                  <a:pt x="3778953" y="2507728"/>
                </a:cubicBezTo>
                <a:cubicBezTo>
                  <a:pt x="3783837" y="2512068"/>
                  <a:pt x="3780581" y="2526175"/>
                  <a:pt x="3781666" y="2539739"/>
                </a:cubicBezTo>
                <a:cubicBezTo>
                  <a:pt x="3692143" y="2482227"/>
                  <a:pt x="3708963" y="2488195"/>
                  <a:pt x="3640057" y="2506643"/>
                </a:cubicBezTo>
                <a:cubicBezTo>
                  <a:pt x="3673153" y="2538111"/>
                  <a:pt x="3702994" y="2567410"/>
                  <a:pt x="3733921" y="2595623"/>
                </a:cubicBezTo>
                <a:cubicBezTo>
                  <a:pt x="3748570" y="2609187"/>
                  <a:pt x="3762676" y="2627634"/>
                  <a:pt x="3780039" y="2633060"/>
                </a:cubicBezTo>
                <a:cubicBezTo>
                  <a:pt x="3807709" y="2641198"/>
                  <a:pt x="3838093" y="2639571"/>
                  <a:pt x="3867391" y="2642283"/>
                </a:cubicBezTo>
                <a:cubicBezTo>
                  <a:pt x="3893977" y="2644454"/>
                  <a:pt x="3920563" y="2647166"/>
                  <a:pt x="3947148" y="2649337"/>
                </a:cubicBezTo>
                <a:cubicBezTo>
                  <a:pt x="3949318" y="2645539"/>
                  <a:pt x="3951489" y="2641198"/>
                  <a:pt x="3954202" y="2637400"/>
                </a:cubicBezTo>
                <a:cubicBezTo>
                  <a:pt x="3918935" y="2614070"/>
                  <a:pt x="3883668" y="2590740"/>
                  <a:pt x="3845689" y="2565239"/>
                </a:cubicBezTo>
                <a:cubicBezTo>
                  <a:pt x="3854370" y="2552760"/>
                  <a:pt x="3864679" y="2538111"/>
                  <a:pt x="3874445" y="2522919"/>
                </a:cubicBezTo>
                <a:cubicBezTo>
                  <a:pt x="3899402" y="2544622"/>
                  <a:pt x="3934669" y="2561441"/>
                  <a:pt x="3947148" y="2589112"/>
                </a:cubicBezTo>
                <a:cubicBezTo>
                  <a:pt x="3963968" y="2626006"/>
                  <a:pt x="3987840" y="2658018"/>
                  <a:pt x="4022022" y="2653677"/>
                </a:cubicBezTo>
                <a:cubicBezTo>
                  <a:pt x="4074108" y="2647166"/>
                  <a:pt x="4097981" y="2679178"/>
                  <a:pt x="4119141" y="2695997"/>
                </a:cubicBezTo>
                <a:cubicBezTo>
                  <a:pt x="4146811" y="2695997"/>
                  <a:pt x="4163088" y="2697625"/>
                  <a:pt x="4179365" y="2695455"/>
                </a:cubicBezTo>
                <a:cubicBezTo>
                  <a:pt x="4198898" y="2693284"/>
                  <a:pt x="4220058" y="2692199"/>
                  <a:pt x="4237419" y="2683518"/>
                </a:cubicBezTo>
                <a:cubicBezTo>
                  <a:pt x="4284622" y="2660188"/>
                  <a:pt x="4261292" y="2621666"/>
                  <a:pt x="4257494" y="2584772"/>
                </a:cubicBezTo>
                <a:cubicBezTo>
                  <a:pt x="4243388" y="2585857"/>
                  <a:pt x="4231994" y="2586399"/>
                  <a:pt x="4218430" y="2587484"/>
                </a:cubicBezTo>
                <a:cubicBezTo>
                  <a:pt x="4237419" y="2549505"/>
                  <a:pt x="4255324" y="2514781"/>
                  <a:pt x="4275399" y="2474631"/>
                </a:cubicBezTo>
                <a:cubicBezTo>
                  <a:pt x="4241217" y="2463237"/>
                  <a:pt x="4217887" y="2442078"/>
                  <a:pt x="4234707" y="2400843"/>
                </a:cubicBezTo>
                <a:cubicBezTo>
                  <a:pt x="4235792" y="2398673"/>
                  <a:pt x="4224398" y="2392704"/>
                  <a:pt x="4220058" y="2387279"/>
                </a:cubicBezTo>
                <a:cubicBezTo>
                  <a:pt x="4215174" y="2380768"/>
                  <a:pt x="4207578" y="2372629"/>
                  <a:pt x="4208664" y="2366119"/>
                </a:cubicBezTo>
                <a:cubicBezTo>
                  <a:pt x="4213004" y="2335735"/>
                  <a:pt x="4220058" y="2305352"/>
                  <a:pt x="4225483" y="2278766"/>
                </a:cubicBezTo>
                <a:cubicBezTo>
                  <a:pt x="4245015" y="2275511"/>
                  <a:pt x="4267803" y="2278766"/>
                  <a:pt x="4278654" y="2269000"/>
                </a:cubicBezTo>
                <a:cubicBezTo>
                  <a:pt x="4310665" y="2239701"/>
                  <a:pt x="4338336" y="2205520"/>
                  <a:pt x="4368720" y="2172424"/>
                </a:cubicBezTo>
                <a:cubicBezTo>
                  <a:pt x="4331826" y="2168626"/>
                  <a:pt x="4290591" y="2171338"/>
                  <a:pt x="4254782" y="2158317"/>
                </a:cubicBezTo>
                <a:cubicBezTo>
                  <a:pt x="4192929" y="2136072"/>
                  <a:pt x="4146269" y="2156147"/>
                  <a:pt x="4096353" y="2202807"/>
                </a:cubicBezTo>
                <a:cubicBezTo>
                  <a:pt x="4081704" y="2151806"/>
                  <a:pt x="4085502" y="2097007"/>
                  <a:pt x="4023107" y="2074219"/>
                </a:cubicBezTo>
                <a:cubicBezTo>
                  <a:pt x="4052405" y="2059570"/>
                  <a:pt x="4070310" y="2050347"/>
                  <a:pt x="4088214" y="2041666"/>
                </a:cubicBezTo>
                <a:cubicBezTo>
                  <a:pt x="4087672" y="2038953"/>
                  <a:pt x="4087672" y="2036240"/>
                  <a:pt x="4087130" y="2033527"/>
                </a:cubicBezTo>
                <a:cubicBezTo>
                  <a:pt x="4061086" y="2033527"/>
                  <a:pt x="4035043" y="2033527"/>
                  <a:pt x="4007373" y="2033527"/>
                </a:cubicBezTo>
                <a:cubicBezTo>
                  <a:pt x="4025820" y="2075305"/>
                  <a:pt x="4018766" y="2101348"/>
                  <a:pt x="3988383" y="2119252"/>
                </a:cubicBezTo>
                <a:cubicBezTo>
                  <a:pt x="3988383" y="2087784"/>
                  <a:pt x="3988383" y="2054687"/>
                  <a:pt x="3988383" y="2016165"/>
                </a:cubicBezTo>
                <a:cubicBezTo>
                  <a:pt x="3923275" y="2021591"/>
                  <a:pt x="3857625" y="2027017"/>
                  <a:pt x="3793603" y="2032442"/>
                </a:cubicBezTo>
                <a:cubicBezTo>
                  <a:pt x="3771900" y="2018878"/>
                  <a:pt x="3746400" y="2003686"/>
                  <a:pt x="3717644" y="1985782"/>
                </a:cubicBezTo>
                <a:cubicBezTo>
                  <a:pt x="3700282" y="1990665"/>
                  <a:pt x="3678037" y="1996633"/>
                  <a:pt x="3651994" y="2004229"/>
                </a:cubicBezTo>
                <a:cubicBezTo>
                  <a:pt x="3675324" y="2027559"/>
                  <a:pt x="3717101" y="2001516"/>
                  <a:pt x="3717101" y="2055772"/>
                </a:cubicBezTo>
                <a:cubicBezTo>
                  <a:pt x="3681292" y="2053602"/>
                  <a:pt x="3647111" y="2051974"/>
                  <a:pt x="3605876" y="2049804"/>
                </a:cubicBezTo>
                <a:cubicBezTo>
                  <a:pt x="3616184" y="2030814"/>
                  <a:pt x="3623238" y="2023761"/>
                  <a:pt x="3623780" y="2016165"/>
                </a:cubicBezTo>
                <a:cubicBezTo>
                  <a:pt x="3625408" y="1998261"/>
                  <a:pt x="3628664" y="1977643"/>
                  <a:pt x="3621068" y="1962994"/>
                </a:cubicBezTo>
                <a:cubicBezTo>
                  <a:pt x="3617812" y="1956483"/>
                  <a:pt x="3591227" y="1961366"/>
                  <a:pt x="3575492" y="1960281"/>
                </a:cubicBezTo>
                <a:cubicBezTo>
                  <a:pt x="3570066" y="1959739"/>
                  <a:pt x="3564641" y="1958111"/>
                  <a:pt x="3559215" y="1957026"/>
                </a:cubicBezTo>
                <a:cubicBezTo>
                  <a:pt x="3541311" y="1953228"/>
                  <a:pt x="3522864" y="1949973"/>
                  <a:pt x="3498991" y="1945089"/>
                </a:cubicBezTo>
                <a:cubicBezTo>
                  <a:pt x="3496820" y="1938579"/>
                  <a:pt x="3492480" y="1924472"/>
                  <a:pt x="3486512" y="1904940"/>
                </a:cubicBezTo>
                <a:cubicBezTo>
                  <a:pt x="3460469" y="1912536"/>
                  <a:pt x="3436596" y="1920132"/>
                  <a:pt x="3412723" y="1927185"/>
                </a:cubicBezTo>
                <a:cubicBezTo>
                  <a:pt x="3411095" y="1932610"/>
                  <a:pt x="3409468" y="1938036"/>
                  <a:pt x="3407840" y="1943462"/>
                </a:cubicBezTo>
                <a:cubicBezTo>
                  <a:pt x="3461011" y="1945632"/>
                  <a:pt x="3474033" y="1972218"/>
                  <a:pt x="3458841" y="2017250"/>
                </a:cubicBezTo>
                <a:cubicBezTo>
                  <a:pt x="3445820" y="2013995"/>
                  <a:pt x="3431170" y="2010197"/>
                  <a:pt x="3411095" y="2005314"/>
                </a:cubicBezTo>
                <a:cubicBezTo>
                  <a:pt x="3423032" y="1996090"/>
                  <a:pt x="3429543" y="1991207"/>
                  <a:pt x="3431170" y="1990122"/>
                </a:cubicBezTo>
                <a:cubicBezTo>
                  <a:pt x="3396446" y="1959196"/>
                  <a:pt x="3355212" y="1948887"/>
                  <a:pt x="3309636" y="1972218"/>
                </a:cubicBezTo>
                <a:cubicBezTo>
                  <a:pt x="3308008" y="1966792"/>
                  <a:pt x="3306381" y="1961909"/>
                  <a:pt x="3304210" y="1956483"/>
                </a:cubicBezTo>
                <a:cubicBezTo>
                  <a:pt x="3318317" y="1948887"/>
                  <a:pt x="3332424" y="1940749"/>
                  <a:pt x="3346531" y="1933153"/>
                </a:cubicBezTo>
                <a:cubicBezTo>
                  <a:pt x="3323743" y="1900057"/>
                  <a:pt x="3278710" y="1870216"/>
                  <a:pt x="3214687" y="1856109"/>
                </a:cubicBezTo>
                <a:cubicBezTo>
                  <a:pt x="3189730" y="1850684"/>
                  <a:pt x="3161516" y="1858822"/>
                  <a:pt x="3139814" y="1859907"/>
                </a:cubicBezTo>
                <a:cubicBezTo>
                  <a:pt x="3144154" y="1879439"/>
                  <a:pt x="3144697" y="1894089"/>
                  <a:pt x="3150123" y="1906567"/>
                </a:cubicBezTo>
                <a:cubicBezTo>
                  <a:pt x="3155548" y="1917961"/>
                  <a:pt x="3166942" y="1926100"/>
                  <a:pt x="3175623" y="1935866"/>
                </a:cubicBezTo>
                <a:cubicBezTo>
                  <a:pt x="3176166" y="1936408"/>
                  <a:pt x="3179421" y="1934238"/>
                  <a:pt x="3182676" y="1932610"/>
                </a:cubicBezTo>
                <a:cubicBezTo>
                  <a:pt x="3177251" y="1922302"/>
                  <a:pt x="3172368" y="1911993"/>
                  <a:pt x="3165314" y="1898972"/>
                </a:cubicBezTo>
                <a:cubicBezTo>
                  <a:pt x="3206007" y="1896259"/>
                  <a:pt x="3239103" y="1898972"/>
                  <a:pt x="3259721" y="1927185"/>
                </a:cubicBezTo>
                <a:cubicBezTo>
                  <a:pt x="3233677" y="1955398"/>
                  <a:pt x="3211975" y="1978728"/>
                  <a:pt x="3193528" y="1998261"/>
                </a:cubicBezTo>
                <a:cubicBezTo>
                  <a:pt x="3177793" y="1979271"/>
                  <a:pt x="3166400" y="1959739"/>
                  <a:pt x="3149580" y="1946717"/>
                </a:cubicBezTo>
                <a:cubicBezTo>
                  <a:pt x="3115941" y="1921217"/>
                  <a:pt x="3082302" y="1892461"/>
                  <a:pt x="3043780" y="1877812"/>
                </a:cubicBezTo>
                <a:cubicBezTo>
                  <a:pt x="2990609" y="1857737"/>
                  <a:pt x="2941778" y="1823555"/>
                  <a:pt x="2883181" y="1817045"/>
                </a:cubicBezTo>
                <a:cubicBezTo>
                  <a:pt x="2871245" y="1815417"/>
                  <a:pt x="2856596" y="1808363"/>
                  <a:pt x="2849000" y="1799140"/>
                </a:cubicBezTo>
                <a:cubicBezTo>
                  <a:pt x="2831096" y="1776895"/>
                  <a:pt x="2811563" y="1774182"/>
                  <a:pt x="2786605" y="1783948"/>
                </a:cubicBezTo>
                <a:cubicBezTo>
                  <a:pt x="2778467" y="1787204"/>
                  <a:pt x="2767073" y="1786661"/>
                  <a:pt x="2758392" y="1783406"/>
                </a:cubicBezTo>
                <a:cubicBezTo>
                  <a:pt x="2733977" y="1775810"/>
                  <a:pt x="2710104" y="1765501"/>
                  <a:pt x="2678635" y="1754107"/>
                </a:cubicBezTo>
                <a:cubicBezTo>
                  <a:pt x="2678093" y="1751937"/>
                  <a:pt x="2675380" y="1740000"/>
                  <a:pt x="2673209" y="1731320"/>
                </a:cubicBezTo>
                <a:cubicBezTo>
                  <a:pt x="2654762" y="1732405"/>
                  <a:pt x="2635230" y="1738915"/>
                  <a:pt x="2624379" y="1732405"/>
                </a:cubicBezTo>
                <a:cubicBezTo>
                  <a:pt x="2580431" y="1705819"/>
                  <a:pt x="2531601" y="1699308"/>
                  <a:pt x="2483312" y="1690085"/>
                </a:cubicBezTo>
                <a:cubicBezTo>
                  <a:pt x="2449673" y="1684117"/>
                  <a:pt x="2416034" y="1675978"/>
                  <a:pt x="2384023" y="1669467"/>
                </a:cubicBezTo>
                <a:cubicBezTo>
                  <a:pt x="2394874" y="1715043"/>
                  <a:pt x="2469748" y="1767129"/>
                  <a:pt x="2533771" y="1767129"/>
                </a:cubicBezTo>
                <a:cubicBezTo>
                  <a:pt x="2527803" y="1755735"/>
                  <a:pt x="2522377" y="1746511"/>
                  <a:pt x="2516951" y="1736745"/>
                </a:cubicBezTo>
                <a:cubicBezTo>
                  <a:pt x="2520207" y="1733490"/>
                  <a:pt x="2522919" y="1730777"/>
                  <a:pt x="2526175" y="1727522"/>
                </a:cubicBezTo>
                <a:cubicBezTo>
                  <a:pt x="2539739" y="1740000"/>
                  <a:pt x="2552760" y="1752480"/>
                  <a:pt x="2567952" y="1766586"/>
                </a:cubicBezTo>
                <a:cubicBezTo>
                  <a:pt x="2607559" y="1753022"/>
                  <a:pt x="2635230" y="1777437"/>
                  <a:pt x="2639571" y="1834949"/>
                </a:cubicBezTo>
                <a:lnTo>
                  <a:pt x="2640656" y="1833864"/>
                </a:lnTo>
                <a:cubicBezTo>
                  <a:pt x="2626549" y="1830066"/>
                  <a:pt x="2612442" y="1826811"/>
                  <a:pt x="2598878" y="1821928"/>
                </a:cubicBezTo>
                <a:cubicBezTo>
                  <a:pt x="2579889" y="1815417"/>
                  <a:pt x="2562527" y="1805108"/>
                  <a:pt x="2542994" y="1801853"/>
                </a:cubicBezTo>
                <a:cubicBezTo>
                  <a:pt x="2516409" y="1796970"/>
                  <a:pt x="2488738" y="1797512"/>
                  <a:pt x="2453471" y="1795342"/>
                </a:cubicBezTo>
                <a:cubicBezTo>
                  <a:pt x="2433939" y="1826811"/>
                  <a:pt x="2490366" y="1840917"/>
                  <a:pt x="2488195" y="1873471"/>
                </a:cubicBezTo>
                <a:cubicBezTo>
                  <a:pt x="2487110" y="1885408"/>
                  <a:pt x="2498504" y="1897886"/>
                  <a:pt x="2504472" y="1909823"/>
                </a:cubicBezTo>
                <a:cubicBezTo>
                  <a:pt x="2500674" y="1911451"/>
                  <a:pt x="2496334" y="1913078"/>
                  <a:pt x="2492536" y="1914706"/>
                </a:cubicBezTo>
                <a:cubicBezTo>
                  <a:pt x="2451301" y="1887035"/>
                  <a:pt x="2440992" y="1840375"/>
                  <a:pt x="2419832" y="1798597"/>
                </a:cubicBezTo>
                <a:cubicBezTo>
                  <a:pt x="2400843" y="1760618"/>
                  <a:pt x="2366661" y="1730234"/>
                  <a:pt x="2339533" y="1696053"/>
                </a:cubicBezTo>
                <a:cubicBezTo>
                  <a:pt x="2335735" y="1698223"/>
                  <a:pt x="2331395" y="1700936"/>
                  <a:pt x="2327597" y="1703106"/>
                </a:cubicBezTo>
                <a:cubicBezTo>
                  <a:pt x="2334650" y="1722096"/>
                  <a:pt x="2342246" y="1741628"/>
                  <a:pt x="2348757" y="1759533"/>
                </a:cubicBezTo>
                <a:cubicBezTo>
                  <a:pt x="2329767" y="1805651"/>
                  <a:pt x="2273883" y="1725894"/>
                  <a:pt x="2257606" y="1788289"/>
                </a:cubicBezTo>
                <a:cubicBezTo>
                  <a:pt x="2269542" y="1795885"/>
                  <a:pt x="2280394" y="1803480"/>
                  <a:pt x="2295043" y="1813247"/>
                </a:cubicBezTo>
                <a:cubicBezTo>
                  <a:pt x="2287447" y="1834949"/>
                  <a:pt x="2276053" y="1856109"/>
                  <a:pt x="2272255" y="1878897"/>
                </a:cubicBezTo>
                <a:cubicBezTo>
                  <a:pt x="2265202" y="1917419"/>
                  <a:pt x="2342246" y="1953771"/>
                  <a:pt x="2367204" y="1924472"/>
                </a:cubicBezTo>
                <a:cubicBezTo>
                  <a:pt x="2378055" y="1930440"/>
                  <a:pt x="2388906" y="1936408"/>
                  <a:pt x="2399758" y="1942377"/>
                </a:cubicBezTo>
                <a:cubicBezTo>
                  <a:pt x="2394332" y="1969505"/>
                  <a:pt x="2389991" y="1994463"/>
                  <a:pt x="2385108" y="2019963"/>
                </a:cubicBezTo>
                <a:cubicBezTo>
                  <a:pt x="2382396" y="2020506"/>
                  <a:pt x="2379683" y="2021048"/>
                  <a:pt x="2376970" y="2021591"/>
                </a:cubicBezTo>
                <a:cubicBezTo>
                  <a:pt x="2371544" y="2005856"/>
                  <a:pt x="2366119" y="1990665"/>
                  <a:pt x="2360150" y="1972760"/>
                </a:cubicBezTo>
                <a:cubicBezTo>
                  <a:pt x="2350927" y="1971132"/>
                  <a:pt x="2338448" y="1969505"/>
                  <a:pt x="2316203" y="1966249"/>
                </a:cubicBezTo>
                <a:cubicBezTo>
                  <a:pt x="2356895" y="2025931"/>
                  <a:pt x="2391619" y="2077475"/>
                  <a:pt x="2426886" y="2129018"/>
                </a:cubicBezTo>
                <a:cubicBezTo>
                  <a:pt x="2454014" y="2168083"/>
                  <a:pt x="2495791" y="2203350"/>
                  <a:pt x="2504472" y="2246212"/>
                </a:cubicBezTo>
                <a:cubicBezTo>
                  <a:pt x="2514781" y="2296128"/>
                  <a:pt x="2547877" y="2302096"/>
                  <a:pt x="2579346" y="2319458"/>
                </a:cubicBezTo>
                <a:cubicBezTo>
                  <a:pt x="2587484" y="2323799"/>
                  <a:pt x="2601049" y="2322714"/>
                  <a:pt x="2605932" y="2329224"/>
                </a:cubicBezTo>
                <a:cubicBezTo>
                  <a:pt x="2613527" y="2338448"/>
                  <a:pt x="2616240" y="2351469"/>
                  <a:pt x="2619496" y="2363406"/>
                </a:cubicBezTo>
                <a:cubicBezTo>
                  <a:pt x="2623294" y="2375342"/>
                  <a:pt x="2625464" y="2388364"/>
                  <a:pt x="2628177" y="2400843"/>
                </a:cubicBezTo>
                <a:cubicBezTo>
                  <a:pt x="2632517" y="2400300"/>
                  <a:pt x="2637400" y="2400300"/>
                  <a:pt x="2641741" y="2399758"/>
                </a:cubicBezTo>
                <a:cubicBezTo>
                  <a:pt x="2624921" y="2344416"/>
                  <a:pt x="2677550" y="2339533"/>
                  <a:pt x="2702508" y="2308607"/>
                </a:cubicBezTo>
                <a:cubicBezTo>
                  <a:pt x="2699253" y="2366661"/>
                  <a:pt x="2741030" y="2380225"/>
                  <a:pt x="2779009" y="2397045"/>
                </a:cubicBezTo>
                <a:cubicBezTo>
                  <a:pt x="2785520" y="2399758"/>
                  <a:pt x="2792573" y="2403556"/>
                  <a:pt x="2796371" y="2408981"/>
                </a:cubicBezTo>
                <a:cubicBezTo>
                  <a:pt x="2812648" y="2431769"/>
                  <a:pt x="2829468" y="2454556"/>
                  <a:pt x="2802882" y="2483312"/>
                </a:cubicBezTo>
                <a:cubicBezTo>
                  <a:pt x="2840862" y="2483855"/>
                  <a:pt x="2875585" y="2484397"/>
                  <a:pt x="2897831" y="2449131"/>
                </a:cubicBezTo>
                <a:cubicBezTo>
                  <a:pt x="2903256" y="2440450"/>
                  <a:pt x="2921703" y="2431769"/>
                  <a:pt x="2920618" y="2427971"/>
                </a:cubicBezTo>
                <a:cubicBezTo>
                  <a:pt x="2916278" y="2416577"/>
                  <a:pt x="2905426" y="2407896"/>
                  <a:pt x="2900544" y="2401928"/>
                </a:cubicBezTo>
                <a:cubicBezTo>
                  <a:pt x="2900544" y="2353097"/>
                  <a:pt x="2900544" y="2304809"/>
                  <a:pt x="2900544" y="2256521"/>
                </a:cubicBezTo>
                <a:cubicBezTo>
                  <a:pt x="2916278" y="2264117"/>
                  <a:pt x="2924959" y="2267915"/>
                  <a:pt x="2924959" y="2267915"/>
                </a:cubicBezTo>
                <a:cubicBezTo>
                  <a:pt x="2924959" y="2302639"/>
                  <a:pt x="2921703" y="2334107"/>
                  <a:pt x="2926044" y="2363948"/>
                </a:cubicBezTo>
                <a:cubicBezTo>
                  <a:pt x="2928214" y="2378055"/>
                  <a:pt x="2955885" y="2396502"/>
                  <a:pt x="2952629" y="2401385"/>
                </a:cubicBezTo>
                <a:cubicBezTo>
                  <a:pt x="2932012" y="2436109"/>
                  <a:pt x="2969992" y="2460525"/>
                  <a:pt x="2965108" y="2491451"/>
                </a:cubicBezTo>
                <a:cubicBezTo>
                  <a:pt x="2964566" y="2494706"/>
                  <a:pt x="2967279" y="2499047"/>
                  <a:pt x="2968364" y="2502845"/>
                </a:cubicBezTo>
                <a:cubicBezTo>
                  <a:pt x="2970534" y="2501217"/>
                  <a:pt x="2972162" y="2499589"/>
                  <a:pt x="2974332" y="2497962"/>
                </a:cubicBezTo>
                <a:cubicBezTo>
                  <a:pt x="2974875" y="2488195"/>
                  <a:pt x="2975960" y="2478429"/>
                  <a:pt x="2977045" y="2464323"/>
                </a:cubicBezTo>
                <a:cubicBezTo>
                  <a:pt x="2988439" y="2478429"/>
                  <a:pt x="2996035" y="2487653"/>
                  <a:pt x="3002545" y="2495249"/>
                </a:cubicBezTo>
                <a:cubicBezTo>
                  <a:pt x="3024790" y="2487653"/>
                  <a:pt x="3044323" y="2481142"/>
                  <a:pt x="3063313" y="2474089"/>
                </a:cubicBezTo>
                <a:cubicBezTo>
                  <a:pt x="3064940" y="2473546"/>
                  <a:pt x="3066025" y="2470833"/>
                  <a:pt x="3067111" y="2468663"/>
                </a:cubicBezTo>
                <a:cubicBezTo>
                  <a:pt x="3071993" y="2461610"/>
                  <a:pt x="3077419" y="2449131"/>
                  <a:pt x="3081759" y="2449131"/>
                </a:cubicBezTo>
                <a:cubicBezTo>
                  <a:pt x="3124622" y="2450758"/>
                  <a:pt x="3166942" y="2455099"/>
                  <a:pt x="3209262" y="2457812"/>
                </a:cubicBezTo>
                <a:cubicBezTo>
                  <a:pt x="3215773" y="2458354"/>
                  <a:pt x="3222826" y="2454556"/>
                  <a:pt x="3232050" y="2451844"/>
                </a:cubicBezTo>
                <a:cubicBezTo>
                  <a:pt x="3214687" y="2439365"/>
                  <a:pt x="3202751" y="2426886"/>
                  <a:pt x="3188102" y="2420375"/>
                </a:cubicBezTo>
                <a:cubicBezTo>
                  <a:pt x="3173453" y="2413864"/>
                  <a:pt x="3154463" y="2406811"/>
                  <a:pt x="3139814" y="2410609"/>
                </a:cubicBezTo>
                <a:cubicBezTo>
                  <a:pt x="3096409" y="2422003"/>
                  <a:pt x="3096952" y="2424173"/>
                  <a:pt x="3097494" y="2381310"/>
                </a:cubicBezTo>
                <a:cubicBezTo>
                  <a:pt x="3088270" y="2379683"/>
                  <a:pt x="3078504" y="2378598"/>
                  <a:pt x="3069823" y="2376427"/>
                </a:cubicBezTo>
                <a:cubicBezTo>
                  <a:pt x="3049748" y="2371002"/>
                  <a:pt x="3020993" y="2366119"/>
                  <a:pt x="3032929" y="2338448"/>
                </a:cubicBezTo>
                <a:cubicBezTo>
                  <a:pt x="3038897" y="2324884"/>
                  <a:pt x="3068738" y="2312405"/>
                  <a:pt x="3085015" y="2315118"/>
                </a:cubicBezTo>
                <a:cubicBezTo>
                  <a:pt x="3113771" y="2320543"/>
                  <a:pt x="3141441" y="2335735"/>
                  <a:pt x="3168027" y="2350384"/>
                </a:cubicBezTo>
                <a:cubicBezTo>
                  <a:pt x="3185389" y="2359608"/>
                  <a:pt x="3197868" y="2381853"/>
                  <a:pt x="3215230" y="2385108"/>
                </a:cubicBezTo>
                <a:cubicBezTo>
                  <a:pt x="3251039" y="2392162"/>
                  <a:pt x="3289561" y="2387279"/>
                  <a:pt x="3325371" y="2393789"/>
                </a:cubicBezTo>
                <a:cubicBezTo>
                  <a:pt x="3352499" y="2397045"/>
                  <a:pt x="3377999" y="2412237"/>
                  <a:pt x="3404585" y="2423088"/>
                </a:cubicBezTo>
                <a:close/>
                <a:moveTo>
                  <a:pt x="2881554" y="3328626"/>
                </a:moveTo>
                <a:cubicBezTo>
                  <a:pt x="2888607" y="3338935"/>
                  <a:pt x="2896746" y="3358467"/>
                  <a:pt x="2903256" y="3357924"/>
                </a:cubicBezTo>
                <a:cubicBezTo>
                  <a:pt x="2955342" y="3354669"/>
                  <a:pt x="3007429" y="3347615"/>
                  <a:pt x="3058972" y="3341647"/>
                </a:cubicBezTo>
                <a:cubicBezTo>
                  <a:pt x="3058972" y="3336764"/>
                  <a:pt x="3058972" y="3331339"/>
                  <a:pt x="3058972" y="3326456"/>
                </a:cubicBezTo>
                <a:cubicBezTo>
                  <a:pt x="3026418" y="3314519"/>
                  <a:pt x="2993865" y="3303126"/>
                  <a:pt x="2960768" y="3291189"/>
                </a:cubicBezTo>
                <a:cubicBezTo>
                  <a:pt x="2961853" y="3287934"/>
                  <a:pt x="2963481" y="3284136"/>
                  <a:pt x="2964566" y="3280880"/>
                </a:cubicBezTo>
                <a:cubicBezTo>
                  <a:pt x="2975960" y="3277082"/>
                  <a:pt x="2987896" y="3273285"/>
                  <a:pt x="2998747" y="3270029"/>
                </a:cubicBezTo>
                <a:cubicBezTo>
                  <a:pt x="2967279" y="3217943"/>
                  <a:pt x="2928214" y="3230422"/>
                  <a:pt x="2886437" y="3248869"/>
                </a:cubicBezTo>
                <a:cubicBezTo>
                  <a:pt x="2874501" y="3254295"/>
                  <a:pt x="2858766" y="3251039"/>
                  <a:pt x="2844660" y="3251582"/>
                </a:cubicBezTo>
                <a:cubicBezTo>
                  <a:pt x="2844117" y="3247784"/>
                  <a:pt x="2844117" y="3243986"/>
                  <a:pt x="2843574" y="3240188"/>
                </a:cubicBezTo>
                <a:cubicBezTo>
                  <a:pt x="2852255" y="3236390"/>
                  <a:pt x="2860936" y="3232592"/>
                  <a:pt x="2860936" y="3232592"/>
                </a:cubicBezTo>
                <a:cubicBezTo>
                  <a:pt x="2831638" y="3203294"/>
                  <a:pt x="2802882" y="3173453"/>
                  <a:pt x="2772499" y="3144697"/>
                </a:cubicBezTo>
                <a:cubicBezTo>
                  <a:pt x="2762190" y="3134931"/>
                  <a:pt x="2750796" y="3121367"/>
                  <a:pt x="2738860" y="3119196"/>
                </a:cubicBezTo>
                <a:cubicBezTo>
                  <a:pt x="2700338" y="3113228"/>
                  <a:pt x="2660731" y="3112686"/>
                  <a:pt x="2622208" y="3108345"/>
                </a:cubicBezTo>
                <a:cubicBezTo>
                  <a:pt x="2595080" y="3105090"/>
                  <a:pt x="2567952" y="3098579"/>
                  <a:pt x="2540824" y="3093696"/>
                </a:cubicBezTo>
                <a:cubicBezTo>
                  <a:pt x="2544079" y="3074706"/>
                  <a:pt x="2546792" y="3061685"/>
                  <a:pt x="2548420" y="3051919"/>
                </a:cubicBezTo>
                <a:cubicBezTo>
                  <a:pt x="2516409" y="3034557"/>
                  <a:pt x="2471919" y="3025333"/>
                  <a:pt x="2463780" y="3003088"/>
                </a:cubicBezTo>
                <a:cubicBezTo>
                  <a:pt x="2446961" y="2956427"/>
                  <a:pt x="2394332" y="2963481"/>
                  <a:pt x="2375342" y="2927129"/>
                </a:cubicBezTo>
                <a:cubicBezTo>
                  <a:pt x="2375342" y="2934725"/>
                  <a:pt x="2377512" y="2940693"/>
                  <a:pt x="2381310" y="2945576"/>
                </a:cubicBezTo>
                <a:cubicBezTo>
                  <a:pt x="2405183" y="2974875"/>
                  <a:pt x="2417662" y="3000918"/>
                  <a:pt x="2373172" y="3025876"/>
                </a:cubicBezTo>
                <a:cubicBezTo>
                  <a:pt x="2359608" y="3033472"/>
                  <a:pt x="2344959" y="3056259"/>
                  <a:pt x="2346586" y="3070908"/>
                </a:cubicBezTo>
                <a:cubicBezTo>
                  <a:pt x="2353640" y="3146325"/>
                  <a:pt x="2290702" y="3183219"/>
                  <a:pt x="2251638" y="3223369"/>
                </a:cubicBezTo>
                <a:cubicBezTo>
                  <a:pt x="2214743" y="3261348"/>
                  <a:pt x="2243499" y="3257550"/>
                  <a:pt x="2254351" y="3264603"/>
                </a:cubicBezTo>
                <a:cubicBezTo>
                  <a:pt x="2255978" y="3294987"/>
                  <a:pt x="2257063" y="3318860"/>
                  <a:pt x="2258691" y="3343275"/>
                </a:cubicBezTo>
                <a:cubicBezTo>
                  <a:pt x="2308607" y="3285221"/>
                  <a:pt x="2352012" y="3286849"/>
                  <a:pt x="2392162" y="3349786"/>
                </a:cubicBezTo>
                <a:cubicBezTo>
                  <a:pt x="2360693" y="3341647"/>
                  <a:pt x="2331937" y="3334594"/>
                  <a:pt x="2301554" y="3326998"/>
                </a:cubicBezTo>
                <a:cubicBezTo>
                  <a:pt x="2288532" y="3383425"/>
                  <a:pt x="2335735" y="3377999"/>
                  <a:pt x="2365576" y="3390478"/>
                </a:cubicBezTo>
                <a:cubicBezTo>
                  <a:pt x="2363948" y="3398074"/>
                  <a:pt x="2362863" y="3405127"/>
                  <a:pt x="2360693" y="3411638"/>
                </a:cubicBezTo>
                <a:cubicBezTo>
                  <a:pt x="2358523" y="3417606"/>
                  <a:pt x="2354725" y="3423032"/>
                  <a:pt x="2351469" y="3428458"/>
                </a:cubicBezTo>
                <a:cubicBezTo>
                  <a:pt x="2213116" y="3377999"/>
                  <a:pt x="2213116" y="3377999"/>
                  <a:pt x="2170253" y="3393733"/>
                </a:cubicBezTo>
                <a:cubicBezTo>
                  <a:pt x="2185445" y="3434968"/>
                  <a:pt x="2218541" y="3438224"/>
                  <a:pt x="2254351" y="3434426"/>
                </a:cubicBezTo>
                <a:cubicBezTo>
                  <a:pt x="2285277" y="3431170"/>
                  <a:pt x="2303181" y="3442022"/>
                  <a:pt x="2309150" y="3474033"/>
                </a:cubicBezTo>
                <a:cubicBezTo>
                  <a:pt x="2310777" y="3483799"/>
                  <a:pt x="2318373" y="3496278"/>
                  <a:pt x="2326511" y="3500618"/>
                </a:cubicBezTo>
                <a:cubicBezTo>
                  <a:pt x="2356895" y="3516353"/>
                  <a:pt x="2388364" y="3531002"/>
                  <a:pt x="2420917" y="3541311"/>
                </a:cubicBezTo>
                <a:cubicBezTo>
                  <a:pt x="2433939" y="3545651"/>
                  <a:pt x="2451301" y="3537513"/>
                  <a:pt x="2466493" y="3534800"/>
                </a:cubicBezTo>
                <a:cubicBezTo>
                  <a:pt x="2467035" y="3530459"/>
                  <a:pt x="2467035" y="3525577"/>
                  <a:pt x="2467578" y="3521236"/>
                </a:cubicBezTo>
                <a:cubicBezTo>
                  <a:pt x="2533771" y="3556502"/>
                  <a:pt x="2599421" y="3593397"/>
                  <a:pt x="2666156" y="3626493"/>
                </a:cubicBezTo>
                <a:cubicBezTo>
                  <a:pt x="2680263" y="3633546"/>
                  <a:pt x="2701423" y="3627578"/>
                  <a:pt x="2719327" y="3627578"/>
                </a:cubicBezTo>
                <a:cubicBezTo>
                  <a:pt x="2720412" y="3623238"/>
                  <a:pt x="2721498" y="3618897"/>
                  <a:pt x="2722583" y="3614014"/>
                </a:cubicBezTo>
                <a:cubicBezTo>
                  <a:pt x="2700338" y="3600450"/>
                  <a:pt x="2678093" y="3586343"/>
                  <a:pt x="2655847" y="3572779"/>
                </a:cubicBezTo>
                <a:cubicBezTo>
                  <a:pt x="2656932" y="3571152"/>
                  <a:pt x="2657475" y="3569524"/>
                  <a:pt x="2658560" y="3568439"/>
                </a:cubicBezTo>
                <a:cubicBezTo>
                  <a:pt x="2675380" y="3571152"/>
                  <a:pt x="2692199" y="3573864"/>
                  <a:pt x="2709019" y="3576577"/>
                </a:cubicBezTo>
                <a:cubicBezTo>
                  <a:pt x="2709561" y="3573864"/>
                  <a:pt x="2709561" y="3571152"/>
                  <a:pt x="2710104" y="3568439"/>
                </a:cubicBezTo>
                <a:cubicBezTo>
                  <a:pt x="2686773" y="3560300"/>
                  <a:pt x="2663986" y="3552705"/>
                  <a:pt x="2641198" y="3544566"/>
                </a:cubicBezTo>
                <a:cubicBezTo>
                  <a:pt x="2694369" y="3525034"/>
                  <a:pt x="2742658" y="3535885"/>
                  <a:pt x="2790946" y="3555960"/>
                </a:cubicBezTo>
                <a:cubicBezTo>
                  <a:pt x="2824585" y="3570066"/>
                  <a:pt x="2858766" y="3581460"/>
                  <a:pt x="2905426" y="3599365"/>
                </a:cubicBezTo>
                <a:cubicBezTo>
                  <a:pt x="2898373" y="3564098"/>
                  <a:pt x="2894575" y="3543481"/>
                  <a:pt x="2890235" y="3522864"/>
                </a:cubicBezTo>
                <a:cubicBezTo>
                  <a:pt x="2885894" y="3522864"/>
                  <a:pt x="2881011" y="3522864"/>
                  <a:pt x="2876671" y="3522864"/>
                </a:cubicBezTo>
                <a:cubicBezTo>
                  <a:pt x="2888065" y="3512555"/>
                  <a:pt x="2900001" y="3502246"/>
                  <a:pt x="2918448" y="3485427"/>
                </a:cubicBezTo>
                <a:cubicBezTo>
                  <a:pt x="2918448" y="3508214"/>
                  <a:pt x="2918448" y="3519608"/>
                  <a:pt x="2918448" y="3532087"/>
                </a:cubicBezTo>
                <a:cubicBezTo>
                  <a:pt x="2939608" y="3533715"/>
                  <a:pt x="2958055" y="3539141"/>
                  <a:pt x="2975417" y="3535885"/>
                </a:cubicBezTo>
                <a:cubicBezTo>
                  <a:pt x="2991694" y="3532630"/>
                  <a:pt x="3017195" y="3522321"/>
                  <a:pt x="3018822" y="3512012"/>
                </a:cubicBezTo>
                <a:cubicBezTo>
                  <a:pt x="3025876" y="3465895"/>
                  <a:pt x="3055174" y="3443107"/>
                  <a:pt x="3102377" y="3419234"/>
                </a:cubicBezTo>
                <a:cubicBezTo>
                  <a:pt x="3087185" y="3409468"/>
                  <a:pt x="3076334" y="3396989"/>
                  <a:pt x="3066568" y="3397531"/>
                </a:cubicBezTo>
                <a:cubicBezTo>
                  <a:pt x="3036184" y="3399159"/>
                  <a:pt x="3006343" y="3407840"/>
                  <a:pt x="2975960" y="3409468"/>
                </a:cubicBezTo>
                <a:cubicBezTo>
                  <a:pt x="2933640" y="3412181"/>
                  <a:pt x="2891862" y="3429000"/>
                  <a:pt x="2848457" y="3417064"/>
                </a:cubicBezTo>
                <a:cubicBezTo>
                  <a:pt x="2837606" y="3413808"/>
                  <a:pt x="2825127" y="3414351"/>
                  <a:pt x="2813733" y="3413266"/>
                </a:cubicBezTo>
                <a:cubicBezTo>
                  <a:pt x="2820244" y="3400787"/>
                  <a:pt x="2824585" y="3385052"/>
                  <a:pt x="2834893" y="3377456"/>
                </a:cubicBezTo>
                <a:cubicBezTo>
                  <a:pt x="2845744" y="3369861"/>
                  <a:pt x="2862564" y="3370946"/>
                  <a:pt x="2879383" y="3367690"/>
                </a:cubicBezTo>
                <a:cubicBezTo>
                  <a:pt x="2878841" y="3355754"/>
                  <a:pt x="2880469" y="3342190"/>
                  <a:pt x="2881554" y="3328626"/>
                </a:cubicBezTo>
                <a:close/>
                <a:moveTo>
                  <a:pt x="7389170" y="5843949"/>
                </a:moveTo>
                <a:cubicBezTo>
                  <a:pt x="7434203" y="5817907"/>
                  <a:pt x="7459703" y="5826587"/>
                  <a:pt x="7477065" y="5868908"/>
                </a:cubicBezTo>
                <a:cubicBezTo>
                  <a:pt x="7481405" y="5878673"/>
                  <a:pt x="7507449" y="5890067"/>
                  <a:pt x="7516130" y="5886269"/>
                </a:cubicBezTo>
                <a:cubicBezTo>
                  <a:pt x="7550311" y="5869450"/>
                  <a:pt x="7580152" y="5844492"/>
                  <a:pt x="7622472" y="5856428"/>
                </a:cubicBezTo>
                <a:cubicBezTo>
                  <a:pt x="7625727" y="5857513"/>
                  <a:pt x="7631695" y="5847205"/>
                  <a:pt x="7637121" y="5844492"/>
                </a:cubicBezTo>
                <a:cubicBezTo>
                  <a:pt x="7646887" y="5839067"/>
                  <a:pt x="7658823" y="5829300"/>
                  <a:pt x="7668047" y="5831471"/>
                </a:cubicBezTo>
                <a:cubicBezTo>
                  <a:pt x="7721218" y="5841236"/>
                  <a:pt x="7773847" y="5853173"/>
                  <a:pt x="7825933" y="5866737"/>
                </a:cubicBezTo>
                <a:cubicBezTo>
                  <a:pt x="7855774" y="5874333"/>
                  <a:pt x="7858487" y="5896578"/>
                  <a:pt x="7856317" y="5925877"/>
                </a:cubicBezTo>
                <a:cubicBezTo>
                  <a:pt x="7854689" y="5950835"/>
                  <a:pt x="7861200" y="5980133"/>
                  <a:pt x="7874221" y="6001293"/>
                </a:cubicBezTo>
                <a:cubicBezTo>
                  <a:pt x="7891041" y="6029506"/>
                  <a:pt x="7908403" y="6053922"/>
                  <a:pt x="7886158" y="6089731"/>
                </a:cubicBezTo>
                <a:cubicBezTo>
                  <a:pt x="7968628" y="6121742"/>
                  <a:pt x="8020171" y="6213435"/>
                  <a:pt x="8121630" y="6201499"/>
                </a:cubicBezTo>
                <a:cubicBezTo>
                  <a:pt x="8117832" y="6190105"/>
                  <a:pt x="8111864" y="6183051"/>
                  <a:pt x="8103725" y="6178711"/>
                </a:cubicBezTo>
                <a:cubicBezTo>
                  <a:pt x="8079853" y="6165689"/>
                  <a:pt x="8082023" y="6148328"/>
                  <a:pt x="8096130" y="6131508"/>
                </a:cubicBezTo>
                <a:cubicBezTo>
                  <a:pt x="8109151" y="6116316"/>
                  <a:pt x="8132481" y="6106550"/>
                  <a:pt x="8140077" y="6089731"/>
                </a:cubicBezTo>
                <a:cubicBezTo>
                  <a:pt x="8150929" y="6065315"/>
                  <a:pt x="8157982" y="6034932"/>
                  <a:pt x="8153099" y="6010517"/>
                </a:cubicBezTo>
                <a:cubicBezTo>
                  <a:pt x="8149301" y="5992069"/>
                  <a:pt x="8115120" y="5980676"/>
                  <a:pt x="8109694" y="5962228"/>
                </a:cubicBezTo>
                <a:cubicBezTo>
                  <a:pt x="8101012" y="5931302"/>
                  <a:pt x="8079853" y="5930759"/>
                  <a:pt x="8057065" y="5925877"/>
                </a:cubicBezTo>
                <a:cubicBezTo>
                  <a:pt x="8048384" y="5924249"/>
                  <a:pt x="8039703" y="5919908"/>
                  <a:pt x="8031022" y="5917195"/>
                </a:cubicBezTo>
                <a:cubicBezTo>
                  <a:pt x="8035362" y="5906887"/>
                  <a:pt x="8040246" y="5897121"/>
                  <a:pt x="8045671" y="5885727"/>
                </a:cubicBezTo>
                <a:cubicBezTo>
                  <a:pt x="8044043" y="5884099"/>
                  <a:pt x="8039703" y="5880301"/>
                  <a:pt x="8035905" y="5877046"/>
                </a:cubicBezTo>
                <a:cubicBezTo>
                  <a:pt x="7991415" y="5839067"/>
                  <a:pt x="7977851" y="5772874"/>
                  <a:pt x="7918169" y="5748458"/>
                </a:cubicBezTo>
                <a:cubicBezTo>
                  <a:pt x="7916541" y="5747916"/>
                  <a:pt x="7918169" y="5740862"/>
                  <a:pt x="7917084" y="5738149"/>
                </a:cubicBezTo>
                <a:cubicBezTo>
                  <a:pt x="7909488" y="5724585"/>
                  <a:pt x="7902434" y="5710479"/>
                  <a:pt x="7892669" y="5699085"/>
                </a:cubicBezTo>
                <a:cubicBezTo>
                  <a:pt x="7882360" y="5687691"/>
                  <a:pt x="7865541" y="5681180"/>
                  <a:pt x="7857945" y="5668702"/>
                </a:cubicBezTo>
                <a:cubicBezTo>
                  <a:pt x="7840582" y="5641031"/>
                  <a:pt x="7828104" y="5610105"/>
                  <a:pt x="7810741" y="5582434"/>
                </a:cubicBezTo>
                <a:cubicBezTo>
                  <a:pt x="7795007" y="5557476"/>
                  <a:pt x="7775475" y="5535774"/>
                  <a:pt x="7761368" y="5516784"/>
                </a:cubicBezTo>
                <a:cubicBezTo>
                  <a:pt x="7734782" y="5498337"/>
                  <a:pt x="7711995" y="5482060"/>
                  <a:pt x="7695718" y="5470666"/>
                </a:cubicBezTo>
                <a:cubicBezTo>
                  <a:pt x="7683239" y="5484230"/>
                  <a:pt x="7674558" y="5502135"/>
                  <a:pt x="7662079" y="5505933"/>
                </a:cubicBezTo>
                <a:cubicBezTo>
                  <a:pt x="7624642" y="5517869"/>
                  <a:pt x="7610536" y="5541742"/>
                  <a:pt x="7616504" y="5578636"/>
                </a:cubicBezTo>
                <a:cubicBezTo>
                  <a:pt x="7620302" y="5603052"/>
                  <a:pt x="7610536" y="5614988"/>
                  <a:pt x="7587748" y="5621498"/>
                </a:cubicBezTo>
                <a:cubicBezTo>
                  <a:pt x="7525895" y="5638861"/>
                  <a:pt x="7464044" y="5657308"/>
                  <a:pt x="7401649" y="5675212"/>
                </a:cubicBezTo>
                <a:cubicBezTo>
                  <a:pt x="7409244" y="5696372"/>
                  <a:pt x="7395138" y="5702340"/>
                  <a:pt x="7371265" y="5705053"/>
                </a:cubicBezTo>
                <a:cubicBezTo>
                  <a:pt x="7352275" y="5707224"/>
                  <a:pt x="7333285" y="5715362"/>
                  <a:pt x="7316466" y="5720788"/>
                </a:cubicBezTo>
                <a:cubicBezTo>
                  <a:pt x="7322977" y="5777757"/>
                  <a:pt x="7410872" y="5770161"/>
                  <a:pt x="7389170" y="5843949"/>
                </a:cubicBezTo>
                <a:close/>
                <a:moveTo>
                  <a:pt x="1754107" y="3796315"/>
                </a:moveTo>
                <a:cubicBezTo>
                  <a:pt x="1761161" y="3790890"/>
                  <a:pt x="1775810" y="3784379"/>
                  <a:pt x="1780693" y="3772985"/>
                </a:cubicBezTo>
                <a:cubicBezTo>
                  <a:pt x="1786661" y="3758879"/>
                  <a:pt x="1739458" y="3690516"/>
                  <a:pt x="1724266" y="3685633"/>
                </a:cubicBezTo>
                <a:cubicBezTo>
                  <a:pt x="1683031" y="3672069"/>
                  <a:pt x="1679233" y="3655249"/>
                  <a:pt x="1715585" y="3615099"/>
                </a:cubicBezTo>
                <a:cubicBezTo>
                  <a:pt x="1696053" y="3618355"/>
                  <a:pt x="1673265" y="3619440"/>
                  <a:pt x="1673265" y="3622695"/>
                </a:cubicBezTo>
                <a:cubicBezTo>
                  <a:pt x="1670010" y="3647653"/>
                  <a:pt x="1671638" y="3673696"/>
                  <a:pt x="1671638" y="3705707"/>
                </a:cubicBezTo>
                <a:cubicBezTo>
                  <a:pt x="1648307" y="3705707"/>
                  <a:pt x="1617381" y="3702452"/>
                  <a:pt x="1587540" y="3706792"/>
                </a:cubicBezTo>
                <a:cubicBezTo>
                  <a:pt x="1558784" y="3710590"/>
                  <a:pt x="1532199" y="3718186"/>
                  <a:pt x="1534369" y="3673153"/>
                </a:cubicBezTo>
                <a:cubicBezTo>
                  <a:pt x="1507783" y="3693228"/>
                  <a:pt x="1508326" y="3692143"/>
                  <a:pt x="1464921" y="3684005"/>
                </a:cubicBezTo>
                <a:cubicBezTo>
                  <a:pt x="1457325" y="3682377"/>
                  <a:pt x="1448644" y="3689973"/>
                  <a:pt x="1439963" y="3693228"/>
                </a:cubicBezTo>
                <a:cubicBezTo>
                  <a:pt x="1456240" y="3725240"/>
                  <a:pt x="1420973" y="3711676"/>
                  <a:pt x="1412292" y="3721984"/>
                </a:cubicBezTo>
                <a:cubicBezTo>
                  <a:pt x="1404154" y="3731208"/>
                  <a:pt x="1385707" y="3731208"/>
                  <a:pt x="1371600" y="3735006"/>
                </a:cubicBezTo>
                <a:cubicBezTo>
                  <a:pt x="1371058" y="3738804"/>
                  <a:pt x="1370515" y="3742602"/>
                  <a:pt x="1369972" y="3746400"/>
                </a:cubicBezTo>
                <a:cubicBezTo>
                  <a:pt x="1384079" y="3752910"/>
                  <a:pt x="1398186" y="3759421"/>
                  <a:pt x="1412835" y="3765389"/>
                </a:cubicBezTo>
                <a:cubicBezTo>
                  <a:pt x="1429112" y="3771358"/>
                  <a:pt x="1445389" y="3776240"/>
                  <a:pt x="1468176" y="3783837"/>
                </a:cubicBezTo>
                <a:cubicBezTo>
                  <a:pt x="1471974" y="3782209"/>
                  <a:pt x="1483368" y="3776240"/>
                  <a:pt x="1497475" y="3769730"/>
                </a:cubicBezTo>
                <a:cubicBezTo>
                  <a:pt x="1503443" y="3784922"/>
                  <a:pt x="1508326" y="3795773"/>
                  <a:pt x="1512124" y="3806081"/>
                </a:cubicBezTo>
                <a:cubicBezTo>
                  <a:pt x="1532741" y="3808252"/>
                  <a:pt x="1551731" y="3809879"/>
                  <a:pt x="1570721" y="3812050"/>
                </a:cubicBezTo>
                <a:cubicBezTo>
                  <a:pt x="1569636" y="3798486"/>
                  <a:pt x="1568551" y="3787635"/>
                  <a:pt x="1568551" y="3783837"/>
                </a:cubicBezTo>
                <a:cubicBezTo>
                  <a:pt x="1603817" y="3790347"/>
                  <a:pt x="1635828" y="3796315"/>
                  <a:pt x="1671638" y="3802826"/>
                </a:cubicBezTo>
                <a:cubicBezTo>
                  <a:pt x="1686829" y="3823444"/>
                  <a:pt x="1707989" y="3852199"/>
                  <a:pt x="1729149" y="3880413"/>
                </a:cubicBezTo>
                <a:cubicBezTo>
                  <a:pt x="1734575" y="3879328"/>
                  <a:pt x="1739458" y="3877700"/>
                  <a:pt x="1744884" y="3876615"/>
                </a:cubicBezTo>
                <a:cubicBezTo>
                  <a:pt x="1747054" y="3851114"/>
                  <a:pt x="1750309" y="3826156"/>
                  <a:pt x="1754107" y="3796315"/>
                </a:cubicBezTo>
                <a:close/>
                <a:moveTo>
                  <a:pt x="2497419" y="2524547"/>
                </a:moveTo>
                <a:cubicBezTo>
                  <a:pt x="2421460" y="2479514"/>
                  <a:pt x="2343331" y="2440450"/>
                  <a:pt x="2251638" y="2432311"/>
                </a:cubicBezTo>
                <a:cubicBezTo>
                  <a:pt x="2260319" y="2427971"/>
                  <a:pt x="2269000" y="2424173"/>
                  <a:pt x="2289617" y="2414407"/>
                </a:cubicBezTo>
                <a:cubicBezTo>
                  <a:pt x="2249468" y="2394874"/>
                  <a:pt x="2214743" y="2383481"/>
                  <a:pt x="2187073" y="2362321"/>
                </a:cubicBezTo>
                <a:cubicBezTo>
                  <a:pt x="2150178" y="2334650"/>
                  <a:pt x="2127933" y="2342246"/>
                  <a:pt x="2110029" y="2376970"/>
                </a:cubicBezTo>
                <a:cubicBezTo>
                  <a:pt x="2144210" y="2424173"/>
                  <a:pt x="2172424" y="2475716"/>
                  <a:pt x="2213116" y="2514238"/>
                </a:cubicBezTo>
                <a:cubicBezTo>
                  <a:pt x="2241329" y="2541367"/>
                  <a:pt x="2272255" y="2586942"/>
                  <a:pt x="2320001" y="2565239"/>
                </a:cubicBezTo>
                <a:cubicBezTo>
                  <a:pt x="2330852" y="2539196"/>
                  <a:pt x="2339533" y="2518036"/>
                  <a:pt x="2352555" y="2486568"/>
                </a:cubicBezTo>
                <a:cubicBezTo>
                  <a:pt x="2389449" y="2574463"/>
                  <a:pt x="2448588" y="2519121"/>
                  <a:pt x="2497419" y="2524547"/>
                </a:cubicBezTo>
                <a:close/>
                <a:moveTo>
                  <a:pt x="4844005" y="4352986"/>
                </a:moveTo>
                <a:cubicBezTo>
                  <a:pt x="4845633" y="4381199"/>
                  <a:pt x="4837495" y="4393135"/>
                  <a:pt x="4808196" y="4388252"/>
                </a:cubicBezTo>
                <a:cubicBezTo>
                  <a:pt x="4794090" y="4386082"/>
                  <a:pt x="4775100" y="4390965"/>
                  <a:pt x="4764249" y="4399646"/>
                </a:cubicBezTo>
                <a:cubicBezTo>
                  <a:pt x="4728982" y="4427859"/>
                  <a:pt x="4696428" y="4459328"/>
                  <a:pt x="4658991" y="4493509"/>
                </a:cubicBezTo>
                <a:cubicBezTo>
                  <a:pt x="4709992" y="4507616"/>
                  <a:pt x="4760451" y="4521723"/>
                  <a:pt x="4819047" y="4538542"/>
                </a:cubicBezTo>
                <a:cubicBezTo>
                  <a:pt x="4837495" y="4531489"/>
                  <a:pt x="4853229" y="4514669"/>
                  <a:pt x="4828813" y="4484286"/>
                </a:cubicBezTo>
                <a:cubicBezTo>
                  <a:pt x="4893379" y="4465839"/>
                  <a:pt x="4936784" y="4399104"/>
                  <a:pt x="4918336" y="4347560"/>
                </a:cubicBezTo>
                <a:cubicBezTo>
                  <a:pt x="4895549" y="4348645"/>
                  <a:pt x="4872218" y="4350815"/>
                  <a:pt x="4844005" y="4352986"/>
                </a:cubicBezTo>
                <a:close/>
                <a:moveTo>
                  <a:pt x="3173995" y="3679122"/>
                </a:moveTo>
                <a:cubicBezTo>
                  <a:pt x="3168570" y="3670983"/>
                  <a:pt x="3165857" y="3661760"/>
                  <a:pt x="3160974" y="3660675"/>
                </a:cubicBezTo>
                <a:cubicBezTo>
                  <a:pt x="3117026" y="3650909"/>
                  <a:pt x="3075791" y="3632461"/>
                  <a:pt x="3026961" y="3646568"/>
                </a:cubicBezTo>
                <a:cubicBezTo>
                  <a:pt x="2974332" y="3661217"/>
                  <a:pt x="2918991" y="3667728"/>
                  <a:pt x="2864192" y="3669898"/>
                </a:cubicBezTo>
                <a:cubicBezTo>
                  <a:pt x="2806680" y="3672611"/>
                  <a:pt x="2748626" y="3707878"/>
                  <a:pt x="2691657" y="3663930"/>
                </a:cubicBezTo>
                <a:cubicBezTo>
                  <a:pt x="2752966" y="3732293"/>
                  <a:pt x="2802339" y="3740974"/>
                  <a:pt x="2819159" y="3694856"/>
                </a:cubicBezTo>
                <a:cubicBezTo>
                  <a:pt x="2937438" y="3735548"/>
                  <a:pt x="3053004" y="3714388"/>
                  <a:pt x="3173995" y="3679122"/>
                </a:cubicBezTo>
                <a:close/>
                <a:moveTo>
                  <a:pt x="2787148" y="3019907"/>
                </a:moveTo>
                <a:cubicBezTo>
                  <a:pt x="2792031" y="3004716"/>
                  <a:pt x="2796914" y="2987896"/>
                  <a:pt x="2802339" y="2971077"/>
                </a:cubicBezTo>
                <a:cubicBezTo>
                  <a:pt x="2807765" y="2972704"/>
                  <a:pt x="2813191" y="2974875"/>
                  <a:pt x="2819159" y="2976502"/>
                </a:cubicBezTo>
                <a:cubicBezTo>
                  <a:pt x="2814819" y="2990609"/>
                  <a:pt x="2811021" y="3004173"/>
                  <a:pt x="2805052" y="3022620"/>
                </a:cubicBezTo>
                <a:cubicBezTo>
                  <a:pt x="2823499" y="3019365"/>
                  <a:pt x="2839234" y="3017195"/>
                  <a:pt x="2855511" y="3014482"/>
                </a:cubicBezTo>
                <a:cubicBezTo>
                  <a:pt x="2856596" y="3017737"/>
                  <a:pt x="2858224" y="3024248"/>
                  <a:pt x="2862021" y="3030216"/>
                </a:cubicBezTo>
                <a:cubicBezTo>
                  <a:pt x="2865819" y="3035642"/>
                  <a:pt x="2871245" y="3040525"/>
                  <a:pt x="2876128" y="3044865"/>
                </a:cubicBezTo>
                <a:cubicBezTo>
                  <a:pt x="2882639" y="3050291"/>
                  <a:pt x="2889150" y="3054631"/>
                  <a:pt x="2895660" y="3059515"/>
                </a:cubicBezTo>
                <a:cubicBezTo>
                  <a:pt x="2894033" y="3051919"/>
                  <a:pt x="2894033" y="3042695"/>
                  <a:pt x="2890235" y="3036727"/>
                </a:cubicBezTo>
                <a:cubicBezTo>
                  <a:pt x="2849000" y="2977045"/>
                  <a:pt x="2808308" y="2919533"/>
                  <a:pt x="2726381" y="2910310"/>
                </a:cubicBezTo>
                <a:cubicBezTo>
                  <a:pt x="2695997" y="2907054"/>
                  <a:pt x="2668326" y="2885894"/>
                  <a:pt x="2641741" y="2873958"/>
                </a:cubicBezTo>
                <a:cubicBezTo>
                  <a:pt x="2638485" y="2882639"/>
                  <a:pt x="2636315" y="2888607"/>
                  <a:pt x="2630347" y="2903256"/>
                </a:cubicBezTo>
                <a:cubicBezTo>
                  <a:pt x="2613527" y="2841404"/>
                  <a:pt x="2576633" y="2882096"/>
                  <a:pt x="2548420" y="2876128"/>
                </a:cubicBezTo>
                <a:cubicBezTo>
                  <a:pt x="2553845" y="2886979"/>
                  <a:pt x="2560356" y="2899458"/>
                  <a:pt x="2570122" y="2902714"/>
                </a:cubicBezTo>
                <a:cubicBezTo>
                  <a:pt x="2596708" y="2912480"/>
                  <a:pt x="2624921" y="2917363"/>
                  <a:pt x="2652049" y="2926044"/>
                </a:cubicBezTo>
                <a:cubicBezTo>
                  <a:pt x="2680805" y="2935267"/>
                  <a:pt x="2705221" y="2949917"/>
                  <a:pt x="2695997" y="2980300"/>
                </a:cubicBezTo>
                <a:cubicBezTo>
                  <a:pt x="2729636" y="2995492"/>
                  <a:pt x="2760562" y="3008513"/>
                  <a:pt x="2787148" y="3019907"/>
                </a:cubicBezTo>
                <a:close/>
                <a:moveTo>
                  <a:pt x="2202265" y="1640711"/>
                </a:moveTo>
                <a:cubicBezTo>
                  <a:pt x="2175136" y="1630403"/>
                  <a:pt x="2156689" y="1623349"/>
                  <a:pt x="2137700" y="1615754"/>
                </a:cubicBezTo>
                <a:cubicBezTo>
                  <a:pt x="2107316" y="1603817"/>
                  <a:pt x="2077475" y="1588625"/>
                  <a:pt x="2045464" y="1579402"/>
                </a:cubicBezTo>
                <a:cubicBezTo>
                  <a:pt x="2011282" y="1569636"/>
                  <a:pt x="1976016" y="1564210"/>
                  <a:pt x="1940749" y="1557699"/>
                </a:cubicBezTo>
                <a:cubicBezTo>
                  <a:pt x="1927185" y="1555529"/>
                  <a:pt x="1913078" y="1556072"/>
                  <a:pt x="1898972" y="1555529"/>
                </a:cubicBezTo>
                <a:cubicBezTo>
                  <a:pt x="1902227" y="1570721"/>
                  <a:pt x="1901684" y="1589168"/>
                  <a:pt x="1910365" y="1600562"/>
                </a:cubicBezTo>
                <a:cubicBezTo>
                  <a:pt x="1921759" y="1614668"/>
                  <a:pt x="1939664" y="1624435"/>
                  <a:pt x="1956483" y="1632573"/>
                </a:cubicBezTo>
                <a:cubicBezTo>
                  <a:pt x="1968962" y="1638541"/>
                  <a:pt x="1984154" y="1639626"/>
                  <a:pt x="2002601" y="1643424"/>
                </a:cubicBezTo>
                <a:cubicBezTo>
                  <a:pt x="2005314" y="1637999"/>
                  <a:pt x="2010197" y="1627690"/>
                  <a:pt x="2013995" y="1620637"/>
                </a:cubicBezTo>
                <a:cubicBezTo>
                  <a:pt x="2038410" y="1626605"/>
                  <a:pt x="2059570" y="1631488"/>
                  <a:pt x="2069336" y="1633658"/>
                </a:cubicBezTo>
                <a:cubicBezTo>
                  <a:pt x="2083443" y="1658616"/>
                  <a:pt x="2092124" y="1689000"/>
                  <a:pt x="2103518" y="1690085"/>
                </a:cubicBezTo>
                <a:cubicBezTo>
                  <a:pt x="2126848" y="1692255"/>
                  <a:pt x="2151264" y="1678691"/>
                  <a:pt x="2177849" y="1671095"/>
                </a:cubicBezTo>
                <a:cubicBezTo>
                  <a:pt x="2180562" y="1673808"/>
                  <a:pt x="2191413" y="1683574"/>
                  <a:pt x="2201722" y="1693340"/>
                </a:cubicBezTo>
                <a:cubicBezTo>
                  <a:pt x="2204435" y="1691170"/>
                  <a:pt x="2207148" y="1689542"/>
                  <a:pt x="2209860" y="1687372"/>
                </a:cubicBezTo>
                <a:cubicBezTo>
                  <a:pt x="2208233" y="1669467"/>
                  <a:pt x="2204977" y="1652648"/>
                  <a:pt x="2202265" y="1640711"/>
                </a:cubicBezTo>
                <a:close/>
                <a:moveTo>
                  <a:pt x="1954313" y="1686829"/>
                </a:moveTo>
                <a:cubicBezTo>
                  <a:pt x="1971132" y="1698223"/>
                  <a:pt x="1989580" y="1721011"/>
                  <a:pt x="2003686" y="1718841"/>
                </a:cubicBezTo>
                <a:cubicBezTo>
                  <a:pt x="2060113" y="1709617"/>
                  <a:pt x="2085613" y="1764416"/>
                  <a:pt x="2134444" y="1766586"/>
                </a:cubicBezTo>
                <a:cubicBezTo>
                  <a:pt x="2133359" y="1772012"/>
                  <a:pt x="2132274" y="1776895"/>
                  <a:pt x="2131189" y="1782321"/>
                </a:cubicBezTo>
                <a:cubicBezTo>
                  <a:pt x="2110571" y="1781235"/>
                  <a:pt x="2090496" y="1779608"/>
                  <a:pt x="2060113" y="1777980"/>
                </a:cubicBezTo>
                <a:cubicBezTo>
                  <a:pt x="2106231" y="1824640"/>
                  <a:pt x="2144210" y="1863162"/>
                  <a:pt x="2187615" y="1906567"/>
                </a:cubicBezTo>
                <a:cubicBezTo>
                  <a:pt x="2201722" y="1902227"/>
                  <a:pt x="2225595" y="1895174"/>
                  <a:pt x="2252180" y="1887578"/>
                </a:cubicBezTo>
                <a:cubicBezTo>
                  <a:pt x="2256521" y="1871301"/>
                  <a:pt x="2261946" y="1853396"/>
                  <a:pt x="2266287" y="1836577"/>
                </a:cubicBezTo>
                <a:cubicBezTo>
                  <a:pt x="2232648" y="1826268"/>
                  <a:pt x="2202807" y="1817587"/>
                  <a:pt x="2170796" y="1807821"/>
                </a:cubicBezTo>
                <a:cubicBezTo>
                  <a:pt x="2171881" y="1771469"/>
                  <a:pt x="2172966" y="1730777"/>
                  <a:pt x="2114369" y="1738915"/>
                </a:cubicBezTo>
                <a:cubicBezTo>
                  <a:pt x="2112199" y="1739458"/>
                  <a:pt x="2108401" y="1737288"/>
                  <a:pt x="2107316" y="1735117"/>
                </a:cubicBezTo>
                <a:cubicBezTo>
                  <a:pt x="2070422" y="1679233"/>
                  <a:pt x="2006399" y="1702564"/>
                  <a:pt x="1954313" y="1686829"/>
                </a:cubicBezTo>
                <a:close/>
                <a:moveTo>
                  <a:pt x="3645483" y="4567298"/>
                </a:moveTo>
                <a:cubicBezTo>
                  <a:pt x="3684005" y="4534744"/>
                  <a:pt x="3721442" y="4503275"/>
                  <a:pt x="3761049" y="4469637"/>
                </a:cubicBezTo>
                <a:cubicBezTo>
                  <a:pt x="3772443" y="4477775"/>
                  <a:pt x="3789262" y="4490254"/>
                  <a:pt x="3804997" y="4501648"/>
                </a:cubicBezTo>
                <a:cubicBezTo>
                  <a:pt x="3806624" y="4478860"/>
                  <a:pt x="3808794" y="4454987"/>
                  <a:pt x="3811507" y="4418636"/>
                </a:cubicBezTo>
                <a:cubicBezTo>
                  <a:pt x="3780581" y="4423519"/>
                  <a:pt x="3750740" y="4424604"/>
                  <a:pt x="3723069" y="4432742"/>
                </a:cubicBezTo>
                <a:cubicBezTo>
                  <a:pt x="3699197" y="4439796"/>
                  <a:pt x="3676951" y="4453902"/>
                  <a:pt x="3654164" y="4464754"/>
                </a:cubicBezTo>
                <a:cubicBezTo>
                  <a:pt x="3651994" y="4460956"/>
                  <a:pt x="3649823" y="4457158"/>
                  <a:pt x="3647653" y="4453360"/>
                </a:cubicBezTo>
                <a:cubicBezTo>
                  <a:pt x="3655249" y="4444136"/>
                  <a:pt x="3662845" y="4434913"/>
                  <a:pt x="3677494" y="4417551"/>
                </a:cubicBezTo>
                <a:cubicBezTo>
                  <a:pt x="3654707" y="4419721"/>
                  <a:pt x="3640057" y="4421349"/>
                  <a:pt x="3625408" y="4422976"/>
                </a:cubicBezTo>
                <a:cubicBezTo>
                  <a:pt x="3615099" y="4424061"/>
                  <a:pt x="3604791" y="4427859"/>
                  <a:pt x="3594482" y="4427317"/>
                </a:cubicBezTo>
                <a:cubicBezTo>
                  <a:pt x="3577662" y="4426232"/>
                  <a:pt x="3560300" y="4423519"/>
                  <a:pt x="3543481" y="4421349"/>
                </a:cubicBezTo>
                <a:cubicBezTo>
                  <a:pt x="3542396" y="4426232"/>
                  <a:pt x="3541853" y="4430572"/>
                  <a:pt x="3540768" y="4435455"/>
                </a:cubicBezTo>
                <a:cubicBezTo>
                  <a:pt x="3567896" y="4446306"/>
                  <a:pt x="3594482" y="4456615"/>
                  <a:pt x="3616727" y="4465296"/>
                </a:cubicBezTo>
                <a:cubicBezTo>
                  <a:pt x="3602620" y="4469637"/>
                  <a:pt x="3586886" y="4473977"/>
                  <a:pt x="3571152" y="4478860"/>
                </a:cubicBezTo>
                <a:cubicBezTo>
                  <a:pt x="3615099" y="4494052"/>
                  <a:pt x="3641685" y="4517382"/>
                  <a:pt x="3645483" y="4567298"/>
                </a:cubicBezTo>
                <a:close/>
                <a:moveTo>
                  <a:pt x="2547877" y="3702994"/>
                </a:moveTo>
                <a:cubicBezTo>
                  <a:pt x="2553303" y="3709505"/>
                  <a:pt x="2558729" y="3716559"/>
                  <a:pt x="2564154" y="3723612"/>
                </a:cubicBezTo>
                <a:cubicBezTo>
                  <a:pt x="2569037" y="3718186"/>
                  <a:pt x="2577718" y="3713846"/>
                  <a:pt x="2578261" y="3707878"/>
                </a:cubicBezTo>
                <a:cubicBezTo>
                  <a:pt x="2579346" y="3698112"/>
                  <a:pt x="2577176" y="3681835"/>
                  <a:pt x="2572293" y="3679664"/>
                </a:cubicBezTo>
                <a:cubicBezTo>
                  <a:pt x="2538111" y="3666643"/>
                  <a:pt x="2503930" y="3650909"/>
                  <a:pt x="2468121" y="3646568"/>
                </a:cubicBezTo>
                <a:cubicBezTo>
                  <a:pt x="2427428" y="3642228"/>
                  <a:pt x="2386193" y="3648738"/>
                  <a:pt x="2346586" y="3650366"/>
                </a:cubicBezTo>
                <a:cubicBezTo>
                  <a:pt x="2400300" y="3732293"/>
                  <a:pt x="2474089" y="3719814"/>
                  <a:pt x="2547877" y="3702994"/>
                </a:cubicBezTo>
                <a:close/>
                <a:moveTo>
                  <a:pt x="1739458" y="3321573"/>
                </a:moveTo>
                <a:cubicBezTo>
                  <a:pt x="1734575" y="3324285"/>
                  <a:pt x="1729692" y="3326998"/>
                  <a:pt x="1724266" y="3330254"/>
                </a:cubicBezTo>
                <a:cubicBezTo>
                  <a:pt x="1735660" y="3359010"/>
                  <a:pt x="1744341" y="3389393"/>
                  <a:pt x="1760075" y="3415979"/>
                </a:cubicBezTo>
                <a:cubicBezTo>
                  <a:pt x="1781778" y="3452873"/>
                  <a:pt x="1817587" y="3419234"/>
                  <a:pt x="1853939" y="3425202"/>
                </a:cubicBezTo>
                <a:cubicBezTo>
                  <a:pt x="1849056" y="3444734"/>
                  <a:pt x="1844715" y="3460469"/>
                  <a:pt x="1840917" y="3476746"/>
                </a:cubicBezTo>
                <a:cubicBezTo>
                  <a:pt x="1852854" y="3472405"/>
                  <a:pt x="1868045" y="3466437"/>
                  <a:pt x="1883237" y="3460469"/>
                </a:cubicBezTo>
                <a:cubicBezTo>
                  <a:pt x="1851769" y="3394819"/>
                  <a:pt x="1811076" y="3341105"/>
                  <a:pt x="1739458" y="3321573"/>
                </a:cubicBezTo>
                <a:close/>
                <a:moveTo>
                  <a:pt x="1879439" y="1614126"/>
                </a:moveTo>
                <a:cubicBezTo>
                  <a:pt x="1883237" y="1611413"/>
                  <a:pt x="1886493" y="1608700"/>
                  <a:pt x="1890291" y="1605987"/>
                </a:cubicBezTo>
                <a:cubicBezTo>
                  <a:pt x="1882152" y="1593508"/>
                  <a:pt x="1877269" y="1576689"/>
                  <a:pt x="1865875" y="1569636"/>
                </a:cubicBezTo>
                <a:cubicBezTo>
                  <a:pt x="1837119" y="1551189"/>
                  <a:pt x="1824098" y="1508326"/>
                  <a:pt x="1779065" y="1513752"/>
                </a:cubicBezTo>
                <a:cubicBezTo>
                  <a:pt x="1754107" y="1516464"/>
                  <a:pt x="1728607" y="1514837"/>
                  <a:pt x="1703106" y="1514294"/>
                </a:cubicBezTo>
                <a:cubicBezTo>
                  <a:pt x="1687915" y="1513752"/>
                  <a:pt x="1672723" y="1510496"/>
                  <a:pt x="1657531" y="1508326"/>
                </a:cubicBezTo>
                <a:cubicBezTo>
                  <a:pt x="1656988" y="1512124"/>
                  <a:pt x="1655903" y="1515922"/>
                  <a:pt x="1655361" y="1519177"/>
                </a:cubicBezTo>
                <a:cubicBezTo>
                  <a:pt x="1729692" y="1551189"/>
                  <a:pt x="1804566" y="1582657"/>
                  <a:pt x="1879439" y="1614126"/>
                </a:cubicBezTo>
                <a:close/>
                <a:moveTo>
                  <a:pt x="3087185" y="3846231"/>
                </a:moveTo>
                <a:cubicBezTo>
                  <a:pt x="3089356" y="3841891"/>
                  <a:pt x="3090983" y="3837008"/>
                  <a:pt x="3093154" y="3832667"/>
                </a:cubicBezTo>
                <a:cubicBezTo>
                  <a:pt x="3048663" y="3770272"/>
                  <a:pt x="2969992" y="3763762"/>
                  <a:pt x="2935267" y="3822358"/>
                </a:cubicBezTo>
                <a:cubicBezTo>
                  <a:pt x="2976502" y="3820731"/>
                  <a:pt x="3015567" y="3870647"/>
                  <a:pt x="3052461" y="3827784"/>
                </a:cubicBezTo>
                <a:cubicBezTo>
                  <a:pt x="3063313" y="3833210"/>
                  <a:pt x="3075249" y="3839720"/>
                  <a:pt x="3087185" y="3846231"/>
                </a:cubicBezTo>
                <a:close/>
                <a:moveTo>
                  <a:pt x="4068140" y="1946717"/>
                </a:moveTo>
                <a:cubicBezTo>
                  <a:pt x="4047522" y="1907653"/>
                  <a:pt x="4025277" y="1895174"/>
                  <a:pt x="3988383" y="1892461"/>
                </a:cubicBezTo>
                <a:cubicBezTo>
                  <a:pt x="3952031" y="1889748"/>
                  <a:pt x="3921648" y="1885408"/>
                  <a:pt x="3892892" y="1928813"/>
                </a:cubicBezTo>
                <a:cubicBezTo>
                  <a:pt x="3954202" y="1934781"/>
                  <a:pt x="4008458" y="1940749"/>
                  <a:pt x="4068140" y="1946717"/>
                </a:cubicBezTo>
                <a:close/>
                <a:moveTo>
                  <a:pt x="4932443" y="4589543"/>
                </a:moveTo>
                <a:cubicBezTo>
                  <a:pt x="4931900" y="4560787"/>
                  <a:pt x="4932443" y="4541255"/>
                  <a:pt x="4930273" y="4522265"/>
                </a:cubicBezTo>
                <a:cubicBezTo>
                  <a:pt x="4928103" y="4506531"/>
                  <a:pt x="4922677" y="4491339"/>
                  <a:pt x="4918336" y="4476147"/>
                </a:cubicBezTo>
                <a:cubicBezTo>
                  <a:pt x="4904230" y="4484286"/>
                  <a:pt x="4887953" y="4490797"/>
                  <a:pt x="4876016" y="4501105"/>
                </a:cubicBezTo>
                <a:cubicBezTo>
                  <a:pt x="4865165" y="4510871"/>
                  <a:pt x="4858112" y="4524978"/>
                  <a:pt x="4846718" y="4541255"/>
                </a:cubicBezTo>
                <a:cubicBezTo>
                  <a:pt x="4882527" y="4546680"/>
                  <a:pt x="4891208" y="4606362"/>
                  <a:pt x="4932443" y="4589543"/>
                </a:cubicBezTo>
                <a:close/>
                <a:moveTo>
                  <a:pt x="1968420" y="3614014"/>
                </a:moveTo>
                <a:cubicBezTo>
                  <a:pt x="1967877" y="3617812"/>
                  <a:pt x="1966792" y="3622153"/>
                  <a:pt x="1966249" y="3625951"/>
                </a:cubicBezTo>
                <a:cubicBezTo>
                  <a:pt x="1976558" y="3616727"/>
                  <a:pt x="1986867" y="3607503"/>
                  <a:pt x="2004771" y="3591227"/>
                </a:cubicBezTo>
                <a:cubicBezTo>
                  <a:pt x="1966792" y="3571152"/>
                  <a:pt x="1932610" y="3552705"/>
                  <a:pt x="1900057" y="3535343"/>
                </a:cubicBezTo>
                <a:cubicBezTo>
                  <a:pt x="1887035" y="3553247"/>
                  <a:pt x="1877269" y="3567354"/>
                  <a:pt x="1864790" y="3585258"/>
                </a:cubicBezTo>
                <a:cubicBezTo>
                  <a:pt x="1901142" y="3595567"/>
                  <a:pt x="1934781" y="3604791"/>
                  <a:pt x="1968420" y="3614014"/>
                </a:cubicBezTo>
                <a:close/>
                <a:moveTo>
                  <a:pt x="913677" y="1606530"/>
                </a:moveTo>
                <a:cubicBezTo>
                  <a:pt x="903368" y="1581572"/>
                  <a:pt x="789430" y="1535454"/>
                  <a:pt x="749280" y="1540337"/>
                </a:cubicBezTo>
                <a:cubicBezTo>
                  <a:pt x="756876" y="1583742"/>
                  <a:pt x="826866" y="1611956"/>
                  <a:pt x="913677" y="1606530"/>
                </a:cubicBezTo>
                <a:close/>
                <a:moveTo>
                  <a:pt x="3730123" y="1884865"/>
                </a:moveTo>
                <a:cubicBezTo>
                  <a:pt x="3750740" y="1913621"/>
                  <a:pt x="3767017" y="1929355"/>
                  <a:pt x="3801199" y="1917419"/>
                </a:cubicBezTo>
                <a:cubicBezTo>
                  <a:pt x="3822358" y="1909823"/>
                  <a:pt x="3848402" y="1915791"/>
                  <a:pt x="3877157" y="1915791"/>
                </a:cubicBezTo>
                <a:cubicBezTo>
                  <a:pt x="3885296" y="1893546"/>
                  <a:pt x="3877700" y="1874556"/>
                  <a:pt x="3847859" y="1875099"/>
                </a:cubicBezTo>
                <a:cubicBezTo>
                  <a:pt x="3810422" y="1876184"/>
                  <a:pt x="3772443" y="1881610"/>
                  <a:pt x="3730123" y="1884865"/>
                </a:cubicBezTo>
                <a:close/>
                <a:moveTo>
                  <a:pt x="3504416" y="1865333"/>
                </a:moveTo>
                <a:cubicBezTo>
                  <a:pt x="3531002" y="1930440"/>
                  <a:pt x="3573864" y="1919589"/>
                  <a:pt x="3612929" y="1874014"/>
                </a:cubicBezTo>
                <a:cubicBezTo>
                  <a:pt x="3604791" y="1871301"/>
                  <a:pt x="3596652" y="1868588"/>
                  <a:pt x="3589056" y="1865875"/>
                </a:cubicBezTo>
                <a:cubicBezTo>
                  <a:pt x="3589056" y="1863705"/>
                  <a:pt x="3589599" y="1861535"/>
                  <a:pt x="3589599" y="1858822"/>
                </a:cubicBezTo>
                <a:cubicBezTo>
                  <a:pt x="3608046" y="1857737"/>
                  <a:pt x="3626493" y="1856652"/>
                  <a:pt x="3644398" y="1855567"/>
                </a:cubicBezTo>
                <a:cubicBezTo>
                  <a:pt x="3643855" y="1850684"/>
                  <a:pt x="3643312" y="1846343"/>
                  <a:pt x="3642228" y="1841460"/>
                </a:cubicBezTo>
                <a:cubicBezTo>
                  <a:pt x="3598280" y="1849598"/>
                  <a:pt x="3553247" y="1857194"/>
                  <a:pt x="3504416" y="1865333"/>
                </a:cubicBezTo>
                <a:close/>
                <a:moveTo>
                  <a:pt x="2702508" y="2484397"/>
                </a:moveTo>
                <a:cubicBezTo>
                  <a:pt x="2630347" y="2467578"/>
                  <a:pt x="2561984" y="2451301"/>
                  <a:pt x="2494164" y="2435567"/>
                </a:cubicBezTo>
                <a:cubicBezTo>
                  <a:pt x="2492536" y="2442078"/>
                  <a:pt x="2491451" y="2449131"/>
                  <a:pt x="2489823" y="2455642"/>
                </a:cubicBezTo>
                <a:cubicBezTo>
                  <a:pt x="2527260" y="2463237"/>
                  <a:pt x="2564697" y="2470291"/>
                  <a:pt x="2605389" y="2478429"/>
                </a:cubicBezTo>
                <a:cubicBezTo>
                  <a:pt x="2615698" y="2506100"/>
                  <a:pt x="2668869" y="2515866"/>
                  <a:pt x="2702508" y="2484397"/>
                </a:cubicBezTo>
                <a:close/>
                <a:moveTo>
                  <a:pt x="1665127" y="2245670"/>
                </a:moveTo>
                <a:cubicBezTo>
                  <a:pt x="1669467" y="2259234"/>
                  <a:pt x="1670010" y="2274425"/>
                  <a:pt x="1675435" y="2276053"/>
                </a:cubicBezTo>
                <a:cubicBezTo>
                  <a:pt x="1708532" y="2287447"/>
                  <a:pt x="1742171" y="2295585"/>
                  <a:pt x="1783406" y="2306437"/>
                </a:cubicBezTo>
                <a:cubicBezTo>
                  <a:pt x="1777980" y="2274968"/>
                  <a:pt x="1753565" y="2270085"/>
                  <a:pt x="1736203" y="2256521"/>
                </a:cubicBezTo>
                <a:cubicBezTo>
                  <a:pt x="1720468" y="2244584"/>
                  <a:pt x="1711245" y="2224510"/>
                  <a:pt x="1699308" y="2207690"/>
                </a:cubicBezTo>
                <a:cubicBezTo>
                  <a:pt x="1696053" y="2209860"/>
                  <a:pt x="1693340" y="2212031"/>
                  <a:pt x="1690085" y="2214743"/>
                </a:cubicBezTo>
                <a:cubicBezTo>
                  <a:pt x="1694968" y="2223967"/>
                  <a:pt x="1699851" y="2233733"/>
                  <a:pt x="1706362" y="2245670"/>
                </a:cubicBezTo>
                <a:cubicBezTo>
                  <a:pt x="1691712" y="2245670"/>
                  <a:pt x="1679776" y="2245670"/>
                  <a:pt x="1665127" y="2245670"/>
                </a:cubicBezTo>
                <a:close/>
                <a:moveTo>
                  <a:pt x="1653733" y="3266774"/>
                </a:moveTo>
                <a:cubicBezTo>
                  <a:pt x="1649935" y="3224454"/>
                  <a:pt x="1714500" y="3202751"/>
                  <a:pt x="1681404" y="3153921"/>
                </a:cubicBezTo>
                <a:cubicBezTo>
                  <a:pt x="1611413" y="3188645"/>
                  <a:pt x="1605445" y="3223911"/>
                  <a:pt x="1653733" y="3266774"/>
                </a:cubicBezTo>
                <a:close/>
                <a:moveTo>
                  <a:pt x="4227111" y="2839776"/>
                </a:moveTo>
                <a:cubicBezTo>
                  <a:pt x="4222770" y="2823499"/>
                  <a:pt x="4218972" y="2807223"/>
                  <a:pt x="4215174" y="2792573"/>
                </a:cubicBezTo>
                <a:cubicBezTo>
                  <a:pt x="4193472" y="2789318"/>
                  <a:pt x="4170684" y="2786062"/>
                  <a:pt x="4145726" y="2782265"/>
                </a:cubicBezTo>
                <a:cubicBezTo>
                  <a:pt x="4144099" y="2799084"/>
                  <a:pt x="4143013" y="2812106"/>
                  <a:pt x="4142471" y="2824042"/>
                </a:cubicBezTo>
                <a:cubicBezTo>
                  <a:pt x="4171227" y="2829468"/>
                  <a:pt x="4199983" y="2834351"/>
                  <a:pt x="4227111" y="2839776"/>
                </a:cubicBezTo>
                <a:close/>
                <a:moveTo>
                  <a:pt x="1379196" y="1030870"/>
                </a:moveTo>
                <a:cubicBezTo>
                  <a:pt x="1399813" y="1020019"/>
                  <a:pt x="1418803" y="1011881"/>
                  <a:pt x="1435623" y="999402"/>
                </a:cubicBezTo>
                <a:cubicBezTo>
                  <a:pt x="1437793" y="997774"/>
                  <a:pt x="1428569" y="969561"/>
                  <a:pt x="1423686" y="969561"/>
                </a:cubicBezTo>
                <a:cubicBezTo>
                  <a:pt x="1403611" y="967933"/>
                  <a:pt x="1382994" y="972816"/>
                  <a:pt x="1360206" y="975529"/>
                </a:cubicBezTo>
                <a:cubicBezTo>
                  <a:pt x="1367802" y="996689"/>
                  <a:pt x="1371058" y="1006997"/>
                  <a:pt x="1379196" y="1030870"/>
                </a:cubicBezTo>
                <a:close/>
                <a:moveTo>
                  <a:pt x="2493621" y="2379140"/>
                </a:moveTo>
                <a:cubicBezTo>
                  <a:pt x="2489823" y="2409524"/>
                  <a:pt x="2516409" y="2412237"/>
                  <a:pt x="2538111" y="2416034"/>
                </a:cubicBezTo>
                <a:cubicBezTo>
                  <a:pt x="2548420" y="2417662"/>
                  <a:pt x="2560356" y="2410609"/>
                  <a:pt x="2571750" y="2407896"/>
                </a:cubicBezTo>
                <a:cubicBezTo>
                  <a:pt x="2565239" y="2392704"/>
                  <a:pt x="2558729" y="2378055"/>
                  <a:pt x="2554388" y="2367204"/>
                </a:cubicBezTo>
                <a:cubicBezTo>
                  <a:pt x="2529973" y="2371544"/>
                  <a:pt x="2513153" y="2375342"/>
                  <a:pt x="2493621" y="2379140"/>
                </a:cubicBezTo>
                <a:close/>
                <a:moveTo>
                  <a:pt x="4972050" y="4342134"/>
                </a:moveTo>
                <a:cubicBezTo>
                  <a:pt x="4946550" y="4387710"/>
                  <a:pt x="4925932" y="4424061"/>
                  <a:pt x="4902059" y="4466381"/>
                </a:cubicBezTo>
                <a:cubicBezTo>
                  <a:pt x="4955773" y="4438711"/>
                  <a:pt x="4986700" y="4388252"/>
                  <a:pt x="4972050" y="4342134"/>
                </a:cubicBezTo>
                <a:close/>
                <a:moveTo>
                  <a:pt x="2598336" y="3835380"/>
                </a:moveTo>
                <a:cubicBezTo>
                  <a:pt x="2596708" y="3832125"/>
                  <a:pt x="2592910" y="3818561"/>
                  <a:pt x="2588027" y="3818018"/>
                </a:cubicBezTo>
                <a:cubicBezTo>
                  <a:pt x="2552760" y="3814220"/>
                  <a:pt x="2515324" y="3799571"/>
                  <a:pt x="2475174" y="3835380"/>
                </a:cubicBezTo>
                <a:cubicBezTo>
                  <a:pt x="2521834" y="3835380"/>
                  <a:pt x="2558186" y="3835380"/>
                  <a:pt x="2598336" y="3835380"/>
                </a:cubicBezTo>
                <a:close/>
                <a:moveTo>
                  <a:pt x="3889636" y="2777924"/>
                </a:moveTo>
                <a:cubicBezTo>
                  <a:pt x="3904286" y="2737232"/>
                  <a:pt x="3879328" y="2718785"/>
                  <a:pt x="3810422" y="2713359"/>
                </a:cubicBezTo>
                <a:cubicBezTo>
                  <a:pt x="3807709" y="2716614"/>
                  <a:pt x="3805539" y="2719870"/>
                  <a:pt x="3802826" y="2723125"/>
                </a:cubicBezTo>
                <a:cubicBezTo>
                  <a:pt x="3830497" y="2741030"/>
                  <a:pt x="3858710" y="2758392"/>
                  <a:pt x="3889636" y="2777924"/>
                </a:cubicBezTo>
                <a:close/>
                <a:moveTo>
                  <a:pt x="3043780" y="1862620"/>
                </a:moveTo>
                <a:cubicBezTo>
                  <a:pt x="3076334" y="1852854"/>
                  <a:pt x="3098579" y="1845800"/>
                  <a:pt x="3120282" y="1839290"/>
                </a:cubicBezTo>
                <a:cubicBezTo>
                  <a:pt x="3120282" y="1835492"/>
                  <a:pt x="3120282" y="1831694"/>
                  <a:pt x="3120824" y="1827896"/>
                </a:cubicBezTo>
                <a:cubicBezTo>
                  <a:pt x="3102377" y="1818672"/>
                  <a:pt x="3083930" y="1809449"/>
                  <a:pt x="3064940" y="1800225"/>
                </a:cubicBezTo>
                <a:cubicBezTo>
                  <a:pt x="3058429" y="1817587"/>
                  <a:pt x="3052461" y="1835492"/>
                  <a:pt x="3043780" y="1862620"/>
                </a:cubicBezTo>
                <a:close/>
                <a:moveTo>
                  <a:pt x="4381741" y="2068251"/>
                </a:moveTo>
                <a:cubicBezTo>
                  <a:pt x="4379571" y="2061741"/>
                  <a:pt x="4377943" y="2046006"/>
                  <a:pt x="4374145" y="2045464"/>
                </a:cubicBezTo>
                <a:cubicBezTo>
                  <a:pt x="4348102" y="2041666"/>
                  <a:pt x="4321517" y="2040581"/>
                  <a:pt x="4294931" y="2040581"/>
                </a:cubicBezTo>
                <a:cubicBezTo>
                  <a:pt x="4292219" y="2040581"/>
                  <a:pt x="4286793" y="2055772"/>
                  <a:pt x="4288421" y="2061741"/>
                </a:cubicBezTo>
                <a:cubicBezTo>
                  <a:pt x="4290048" y="2067166"/>
                  <a:pt x="4300357" y="2073134"/>
                  <a:pt x="4306868" y="2073134"/>
                </a:cubicBezTo>
                <a:cubicBezTo>
                  <a:pt x="4329655" y="2073134"/>
                  <a:pt x="4352986" y="2070422"/>
                  <a:pt x="4381741" y="2068251"/>
                </a:cubicBezTo>
                <a:close/>
                <a:moveTo>
                  <a:pt x="3039982" y="3554875"/>
                </a:moveTo>
                <a:cubicBezTo>
                  <a:pt x="3022620" y="3558130"/>
                  <a:pt x="3011226" y="3561928"/>
                  <a:pt x="2999290" y="3562471"/>
                </a:cubicBezTo>
                <a:cubicBezTo>
                  <a:pt x="2987354" y="3563013"/>
                  <a:pt x="2975960" y="3560300"/>
                  <a:pt x="2952087" y="3557588"/>
                </a:cubicBezTo>
                <a:cubicBezTo>
                  <a:pt x="3004173" y="3585801"/>
                  <a:pt x="3020993" y="3583631"/>
                  <a:pt x="3087185" y="3542938"/>
                </a:cubicBezTo>
                <a:cubicBezTo>
                  <a:pt x="3063313" y="3536428"/>
                  <a:pt x="3044323" y="3531002"/>
                  <a:pt x="3016109" y="3523406"/>
                </a:cubicBezTo>
                <a:cubicBezTo>
                  <a:pt x="3026961" y="3537513"/>
                  <a:pt x="3030759" y="3542938"/>
                  <a:pt x="3039982" y="3554875"/>
                </a:cubicBezTo>
                <a:close/>
                <a:moveTo>
                  <a:pt x="1128532" y="1179533"/>
                </a:moveTo>
                <a:cubicBezTo>
                  <a:pt x="1131245" y="1175735"/>
                  <a:pt x="1134500" y="1171937"/>
                  <a:pt x="1137213" y="1168681"/>
                </a:cubicBezTo>
                <a:cubicBezTo>
                  <a:pt x="1125276" y="1156202"/>
                  <a:pt x="1113882" y="1134500"/>
                  <a:pt x="1101404" y="1133957"/>
                </a:cubicBezTo>
                <a:cubicBezTo>
                  <a:pt x="1083499" y="1132872"/>
                  <a:pt x="1065052" y="1147521"/>
                  <a:pt x="1046605" y="1155117"/>
                </a:cubicBezTo>
                <a:cubicBezTo>
                  <a:pt x="1048775" y="1160543"/>
                  <a:pt x="1050945" y="1165969"/>
                  <a:pt x="1053115" y="1171394"/>
                </a:cubicBezTo>
                <a:cubicBezTo>
                  <a:pt x="1063967" y="1167596"/>
                  <a:pt x="1074818" y="1163256"/>
                  <a:pt x="1085669" y="1159458"/>
                </a:cubicBezTo>
                <a:cubicBezTo>
                  <a:pt x="1098691" y="1165426"/>
                  <a:pt x="1113340" y="1172479"/>
                  <a:pt x="1128532" y="1179533"/>
                </a:cubicBezTo>
                <a:close/>
                <a:moveTo>
                  <a:pt x="2731806" y="3570066"/>
                </a:moveTo>
                <a:cubicBezTo>
                  <a:pt x="2757307" y="3625951"/>
                  <a:pt x="2789318" y="3642770"/>
                  <a:pt x="2823499" y="3619440"/>
                </a:cubicBezTo>
                <a:cubicBezTo>
                  <a:pt x="2794744" y="3603705"/>
                  <a:pt x="2767616" y="3589056"/>
                  <a:pt x="2731806" y="3570066"/>
                </a:cubicBezTo>
                <a:close/>
                <a:moveTo>
                  <a:pt x="1506156" y="1503985"/>
                </a:moveTo>
                <a:cubicBezTo>
                  <a:pt x="1530571" y="1488794"/>
                  <a:pt x="1550103" y="1476315"/>
                  <a:pt x="1570721" y="1463293"/>
                </a:cubicBezTo>
                <a:cubicBezTo>
                  <a:pt x="1557699" y="1453527"/>
                  <a:pt x="1547933" y="1445931"/>
                  <a:pt x="1537624" y="1437793"/>
                </a:cubicBezTo>
                <a:cubicBezTo>
                  <a:pt x="1526773" y="1443218"/>
                  <a:pt x="1515922" y="1448644"/>
                  <a:pt x="1506156" y="1453527"/>
                </a:cubicBezTo>
                <a:cubicBezTo>
                  <a:pt x="1506156" y="1468719"/>
                  <a:pt x="1506156" y="1482283"/>
                  <a:pt x="1506156" y="1503985"/>
                </a:cubicBezTo>
                <a:close/>
                <a:moveTo>
                  <a:pt x="2298841" y="1655361"/>
                </a:moveTo>
                <a:cubicBezTo>
                  <a:pt x="2296671" y="1647765"/>
                  <a:pt x="2293958" y="1636371"/>
                  <a:pt x="2291245" y="1624977"/>
                </a:cubicBezTo>
                <a:cubicBezTo>
                  <a:pt x="2269000" y="1634201"/>
                  <a:pt x="2219084" y="1603817"/>
                  <a:pt x="2235904" y="1661871"/>
                </a:cubicBezTo>
                <a:cubicBezTo>
                  <a:pt x="2256521" y="1659701"/>
                  <a:pt x="2276053" y="1657531"/>
                  <a:pt x="2298841" y="1655361"/>
                </a:cubicBezTo>
                <a:close/>
                <a:moveTo>
                  <a:pt x="1940749" y="3383967"/>
                </a:moveTo>
                <a:cubicBezTo>
                  <a:pt x="1970047" y="3451245"/>
                  <a:pt x="1971675" y="3452330"/>
                  <a:pt x="2016708" y="3419777"/>
                </a:cubicBezTo>
                <a:cubicBezTo>
                  <a:pt x="2003144" y="3411638"/>
                  <a:pt x="1991750" y="3404585"/>
                  <a:pt x="1979814" y="3398617"/>
                </a:cubicBezTo>
                <a:cubicBezTo>
                  <a:pt x="1968962" y="3393191"/>
                  <a:pt x="1956483" y="3389936"/>
                  <a:pt x="1940749" y="3383967"/>
                </a:cubicBezTo>
                <a:close/>
                <a:moveTo>
                  <a:pt x="3937382" y="2763275"/>
                </a:moveTo>
                <a:cubicBezTo>
                  <a:pt x="3932499" y="2769786"/>
                  <a:pt x="3927073" y="2776839"/>
                  <a:pt x="3922190" y="2783350"/>
                </a:cubicBezTo>
                <a:cubicBezTo>
                  <a:pt x="3942808" y="2799084"/>
                  <a:pt x="3963968" y="2814276"/>
                  <a:pt x="3984585" y="2830010"/>
                </a:cubicBezTo>
                <a:cubicBezTo>
                  <a:pt x="3987840" y="2825670"/>
                  <a:pt x="3991096" y="2821329"/>
                  <a:pt x="3994351" y="2817531"/>
                </a:cubicBezTo>
                <a:cubicBezTo>
                  <a:pt x="3975361" y="2799627"/>
                  <a:pt x="3956372" y="2781722"/>
                  <a:pt x="3937382" y="2763275"/>
                </a:cubicBezTo>
                <a:close/>
                <a:moveTo>
                  <a:pt x="3101292" y="4232537"/>
                </a:moveTo>
                <a:cubicBezTo>
                  <a:pt x="3077419" y="4184248"/>
                  <a:pt x="3069281" y="4183706"/>
                  <a:pt x="3032929" y="4221685"/>
                </a:cubicBezTo>
                <a:cubicBezTo>
                  <a:pt x="3058972" y="4226026"/>
                  <a:pt x="3080132" y="4229281"/>
                  <a:pt x="3101292" y="4232537"/>
                </a:cubicBezTo>
                <a:close/>
                <a:moveTo>
                  <a:pt x="1898972" y="2276596"/>
                </a:moveTo>
                <a:cubicBezTo>
                  <a:pt x="1927727" y="2282021"/>
                  <a:pt x="1949973" y="2286362"/>
                  <a:pt x="1977643" y="2291787"/>
                </a:cubicBezTo>
                <a:cubicBezTo>
                  <a:pt x="1962994" y="2267915"/>
                  <a:pt x="1952143" y="2249468"/>
                  <a:pt x="1941291" y="2231563"/>
                </a:cubicBezTo>
                <a:cubicBezTo>
                  <a:pt x="1927727" y="2246212"/>
                  <a:pt x="1915791" y="2259234"/>
                  <a:pt x="1898972" y="2276596"/>
                </a:cubicBezTo>
                <a:close/>
                <a:moveTo>
                  <a:pt x="2622208" y="3833752"/>
                </a:moveTo>
                <a:cubicBezTo>
                  <a:pt x="2620581" y="3838093"/>
                  <a:pt x="2618411" y="3842433"/>
                  <a:pt x="2616783" y="3846774"/>
                </a:cubicBezTo>
                <a:cubicBezTo>
                  <a:pt x="2635230" y="3853285"/>
                  <a:pt x="2653135" y="3861423"/>
                  <a:pt x="2672124" y="3864679"/>
                </a:cubicBezTo>
                <a:cubicBezTo>
                  <a:pt x="2678093" y="3865763"/>
                  <a:pt x="2686773" y="3854370"/>
                  <a:pt x="2693827" y="3848944"/>
                </a:cubicBezTo>
                <a:cubicBezTo>
                  <a:pt x="2685688" y="3844061"/>
                  <a:pt x="2678093" y="3835922"/>
                  <a:pt x="2669412" y="3834838"/>
                </a:cubicBezTo>
                <a:cubicBezTo>
                  <a:pt x="2653677" y="3832125"/>
                  <a:pt x="2637943" y="3833752"/>
                  <a:pt x="2622208" y="3833752"/>
                </a:cubicBezTo>
                <a:close/>
                <a:moveTo>
                  <a:pt x="1594051" y="3247241"/>
                </a:moveTo>
                <a:cubicBezTo>
                  <a:pt x="1583200" y="3278167"/>
                  <a:pt x="1575061" y="3301498"/>
                  <a:pt x="1564210" y="3332967"/>
                </a:cubicBezTo>
                <a:cubicBezTo>
                  <a:pt x="1613041" y="3311806"/>
                  <a:pt x="1615211" y="3305838"/>
                  <a:pt x="1594051" y="3247241"/>
                </a:cubicBezTo>
                <a:close/>
                <a:moveTo>
                  <a:pt x="3506044" y="4435455"/>
                </a:moveTo>
                <a:cubicBezTo>
                  <a:pt x="3506044" y="4430029"/>
                  <a:pt x="3506587" y="4425147"/>
                  <a:pt x="3506587" y="4419721"/>
                </a:cubicBezTo>
                <a:cubicBezTo>
                  <a:pt x="3468607" y="4411582"/>
                  <a:pt x="3432256" y="4435455"/>
                  <a:pt x="3394276" y="4432200"/>
                </a:cubicBezTo>
                <a:cubicBezTo>
                  <a:pt x="3394276" y="4437083"/>
                  <a:pt x="3394819" y="4442509"/>
                  <a:pt x="3394819" y="4447391"/>
                </a:cubicBezTo>
                <a:cubicBezTo>
                  <a:pt x="3432256" y="4443051"/>
                  <a:pt x="3469150" y="4439253"/>
                  <a:pt x="3506044" y="4435455"/>
                </a:cubicBezTo>
                <a:close/>
                <a:moveTo>
                  <a:pt x="4170684" y="2886979"/>
                </a:moveTo>
                <a:cubicBezTo>
                  <a:pt x="4172854" y="2894033"/>
                  <a:pt x="4175567" y="2901629"/>
                  <a:pt x="4177737" y="2908682"/>
                </a:cubicBezTo>
                <a:cubicBezTo>
                  <a:pt x="4192929" y="2905969"/>
                  <a:pt x="4207578" y="2903256"/>
                  <a:pt x="4222770" y="2900001"/>
                </a:cubicBezTo>
                <a:cubicBezTo>
                  <a:pt x="4218972" y="2891320"/>
                  <a:pt x="4214089" y="2874501"/>
                  <a:pt x="4210834" y="2875043"/>
                </a:cubicBezTo>
                <a:cubicBezTo>
                  <a:pt x="4197270" y="2876671"/>
                  <a:pt x="4184248" y="2882639"/>
                  <a:pt x="4170684" y="2886979"/>
                </a:cubicBezTo>
                <a:close/>
                <a:moveTo>
                  <a:pt x="2679178" y="2400843"/>
                </a:moveTo>
                <a:cubicBezTo>
                  <a:pt x="2681348" y="2416034"/>
                  <a:pt x="2681348" y="2428513"/>
                  <a:pt x="2685688" y="2439365"/>
                </a:cubicBezTo>
                <a:cubicBezTo>
                  <a:pt x="2687316" y="2443705"/>
                  <a:pt x="2702508" y="2448588"/>
                  <a:pt x="2703593" y="2447503"/>
                </a:cubicBezTo>
                <a:cubicBezTo>
                  <a:pt x="2716072" y="2430141"/>
                  <a:pt x="2742658" y="2413864"/>
                  <a:pt x="2710104" y="2380768"/>
                </a:cubicBezTo>
                <a:cubicBezTo>
                  <a:pt x="2711731" y="2395960"/>
                  <a:pt x="2712274" y="2401928"/>
                  <a:pt x="2713359" y="2410066"/>
                </a:cubicBezTo>
                <a:cubicBezTo>
                  <a:pt x="2701423" y="2406811"/>
                  <a:pt x="2690571" y="2403556"/>
                  <a:pt x="2679178" y="2400843"/>
                </a:cubicBezTo>
                <a:close/>
                <a:moveTo>
                  <a:pt x="4072480" y="2752424"/>
                </a:moveTo>
                <a:cubicBezTo>
                  <a:pt x="4064342" y="2768158"/>
                  <a:pt x="4057831" y="2778467"/>
                  <a:pt x="4054033" y="2789318"/>
                </a:cubicBezTo>
                <a:cubicBezTo>
                  <a:pt x="4051863" y="2794744"/>
                  <a:pt x="4051320" y="2803967"/>
                  <a:pt x="4054033" y="2806680"/>
                </a:cubicBezTo>
                <a:cubicBezTo>
                  <a:pt x="4061629" y="2813733"/>
                  <a:pt x="4071937" y="2818074"/>
                  <a:pt x="4081161" y="2822414"/>
                </a:cubicBezTo>
                <a:cubicBezTo>
                  <a:pt x="4082246" y="2822957"/>
                  <a:pt x="4090385" y="2813733"/>
                  <a:pt x="4089300" y="2810478"/>
                </a:cubicBezTo>
                <a:cubicBezTo>
                  <a:pt x="4084959" y="2792031"/>
                  <a:pt x="4078991" y="2773584"/>
                  <a:pt x="4072480" y="2752424"/>
                </a:cubicBezTo>
                <a:close/>
                <a:moveTo>
                  <a:pt x="2068251" y="3386680"/>
                </a:moveTo>
                <a:cubicBezTo>
                  <a:pt x="2063368" y="3388308"/>
                  <a:pt x="2058485" y="3389393"/>
                  <a:pt x="2053602" y="3391021"/>
                </a:cubicBezTo>
                <a:cubicBezTo>
                  <a:pt x="2055772" y="3405670"/>
                  <a:pt x="2055230" y="3421947"/>
                  <a:pt x="2061741" y="3433883"/>
                </a:cubicBezTo>
                <a:cubicBezTo>
                  <a:pt x="2065538" y="3440936"/>
                  <a:pt x="2081273" y="3441479"/>
                  <a:pt x="2101890" y="3447990"/>
                </a:cubicBezTo>
                <a:cubicBezTo>
                  <a:pt x="2085613" y="3419234"/>
                  <a:pt x="2076932" y="3402957"/>
                  <a:pt x="2068251" y="3386680"/>
                </a:cubicBezTo>
                <a:close/>
              </a:path>
            </a:pathLst>
          </a:custGeom>
          <a:solidFill>
            <a:srgbClr val="000000"/>
          </a:solidFill>
          <a:ln w="5425" cap="flat">
            <a:noFill/>
            <a:prstDash val="solid"/>
            <a:miter/>
          </a:ln>
        </p:spPr>
        <p:txBody>
          <a:bodyPr rtlCol="0" anchor="ctr"/>
          <a:lstStyle/>
          <a:p>
            <a:endParaRPr lang="zh-CN" altLang="en-US"/>
          </a:p>
        </p:txBody>
      </p:sp>
      <p:sp>
        <p:nvSpPr>
          <p:cNvPr id="6" name="图形 7397">
            <a:extLst>
              <a:ext uri="{FF2B5EF4-FFF2-40B4-BE49-F238E27FC236}">
                <a16:creationId xmlns:a16="http://schemas.microsoft.com/office/drawing/2014/main" xmlns="" id="{BE1CD79C-25EE-49D2-958E-308B758B077C}"/>
              </a:ext>
            </a:extLst>
          </p:cNvPr>
          <p:cNvSpPr/>
          <p:nvPr/>
        </p:nvSpPr>
        <p:spPr>
          <a:xfrm>
            <a:off x="4533127" y="3651179"/>
            <a:ext cx="2137865" cy="2239668"/>
          </a:xfrm>
          <a:custGeom>
            <a:avLst/>
            <a:gdLst>
              <a:gd name="connsiteX0" fmla="*/ 4929767 w 6550925"/>
              <a:gd name="connsiteY0" fmla="*/ 1176145 h 6862874"/>
              <a:gd name="connsiteX1" fmla="*/ 4920506 w 6550925"/>
              <a:gd name="connsiteY1" fmla="*/ 1202465 h 6862874"/>
              <a:gd name="connsiteX2" fmla="*/ 4906371 w 6550925"/>
              <a:gd name="connsiteY2" fmla="*/ 1261930 h 6862874"/>
              <a:gd name="connsiteX3" fmla="*/ 4987770 w 6550925"/>
              <a:gd name="connsiteY3" fmla="*/ 1300437 h 6862874"/>
              <a:gd name="connsiteX4" fmla="*/ 5028226 w 6550925"/>
              <a:gd name="connsiteY4" fmla="*/ 1291663 h 6862874"/>
              <a:gd name="connsiteX5" fmla="*/ 5022864 w 6550925"/>
              <a:gd name="connsiteY5" fmla="*/ 1278503 h 6862874"/>
              <a:gd name="connsiteX6" fmla="*/ 5067707 w 6550925"/>
              <a:gd name="connsiteY6" fmla="*/ 1216600 h 6862874"/>
              <a:gd name="connsiteX7" fmla="*/ 5133021 w 6550925"/>
              <a:gd name="connsiteY7" fmla="*/ 1216113 h 6862874"/>
              <a:gd name="connsiteX8" fmla="*/ 5197361 w 6550925"/>
              <a:gd name="connsiteY8" fmla="*/ 1287276 h 6862874"/>
              <a:gd name="connsiteX9" fmla="*/ 5245128 w 6550925"/>
              <a:gd name="connsiteY9" fmla="*/ 1319446 h 6862874"/>
              <a:gd name="connsiteX10" fmla="*/ 5211983 w 6550925"/>
              <a:gd name="connsiteY10" fmla="*/ 1244871 h 6862874"/>
              <a:gd name="connsiteX11" fmla="*/ 5212958 w 6550925"/>
              <a:gd name="connsiteY11" fmla="*/ 1233660 h 6862874"/>
              <a:gd name="connsiteX12" fmla="*/ 5277297 w 6550925"/>
              <a:gd name="connsiteY12" fmla="*/ 1239997 h 6862874"/>
              <a:gd name="connsiteX13" fmla="*/ 5347973 w 6550925"/>
              <a:gd name="connsiteY13" fmla="*/ 1240971 h 6862874"/>
              <a:gd name="connsiteX14" fmla="*/ 5268037 w 6550925"/>
              <a:gd name="connsiteY14" fmla="*/ 1208314 h 6862874"/>
              <a:gd name="connsiteX15" fmla="*/ 5252439 w 6550925"/>
              <a:gd name="connsiteY15" fmla="*/ 1176632 h 6862874"/>
              <a:gd name="connsiteX16" fmla="*/ 5174939 w 6550925"/>
              <a:gd name="connsiteY16" fmla="*/ 1026507 h 6862874"/>
              <a:gd name="connsiteX17" fmla="*/ 5101826 w 6550925"/>
              <a:gd name="connsiteY17" fmla="*/ 993362 h 6862874"/>
              <a:gd name="connsiteX18" fmla="*/ 5091103 w 6550925"/>
              <a:gd name="connsiteY18" fmla="*/ 956318 h 6862874"/>
              <a:gd name="connsiteX19" fmla="*/ 5081355 w 6550925"/>
              <a:gd name="connsiteY19" fmla="*/ 882718 h 6862874"/>
              <a:gd name="connsiteX20" fmla="*/ 5059421 w 6550925"/>
              <a:gd name="connsiteY20" fmla="*/ 848111 h 6862874"/>
              <a:gd name="connsiteX21" fmla="*/ 5042848 w 6550925"/>
              <a:gd name="connsiteY21" fmla="*/ 795957 h 6862874"/>
              <a:gd name="connsiteX22" fmla="*/ 5054059 w 6550925"/>
              <a:gd name="connsiteY22" fmla="*/ 786696 h 6862874"/>
              <a:gd name="connsiteX23" fmla="*/ 4928792 w 6550925"/>
              <a:gd name="connsiteY23" fmla="*/ 741366 h 6862874"/>
              <a:gd name="connsiteX24" fmla="*/ 4844468 w 6550925"/>
              <a:gd name="connsiteY24" fmla="*/ 717482 h 6862874"/>
              <a:gd name="connsiteX25" fmla="*/ 4815223 w 6550925"/>
              <a:gd name="connsiteY25" fmla="*/ 664841 h 6862874"/>
              <a:gd name="connsiteX26" fmla="*/ 4743085 w 6550925"/>
              <a:gd name="connsiteY26" fmla="*/ 673127 h 6862874"/>
              <a:gd name="connsiteX27" fmla="*/ 4697268 w 6550925"/>
              <a:gd name="connsiteY27" fmla="*/ 646319 h 6862874"/>
              <a:gd name="connsiteX28" fmla="*/ 4722613 w 6550925"/>
              <a:gd name="connsiteY28" fmla="*/ 607325 h 6862874"/>
              <a:gd name="connsiteX29" fmla="*/ 4763557 w 6550925"/>
              <a:gd name="connsiteY29" fmla="*/ 570769 h 6862874"/>
              <a:gd name="connsiteX30" fmla="*/ 4683132 w 6550925"/>
              <a:gd name="connsiteY30" fmla="*/ 573206 h 6862874"/>
              <a:gd name="connsiteX31" fmla="*/ 4508149 w 6550925"/>
              <a:gd name="connsiteY31" fmla="*/ 577593 h 6862874"/>
              <a:gd name="connsiteX32" fmla="*/ 4509611 w 6550925"/>
              <a:gd name="connsiteY32" fmla="*/ 537137 h 6862874"/>
              <a:gd name="connsiteX33" fmla="*/ 4630978 w 6550925"/>
              <a:gd name="connsiteY33" fmla="*/ 456713 h 6862874"/>
              <a:gd name="connsiteX34" fmla="*/ 4680695 w 6550925"/>
              <a:gd name="connsiteY34" fmla="*/ 445502 h 6862874"/>
              <a:gd name="connsiteX35" fmla="*/ 4665585 w 6550925"/>
              <a:gd name="connsiteY35" fmla="*/ 412357 h 6862874"/>
              <a:gd name="connsiteX36" fmla="*/ 4717739 w 6550925"/>
              <a:gd name="connsiteY36" fmla="*/ 386037 h 6862874"/>
              <a:gd name="connsiteX37" fmla="*/ 4768918 w 6550925"/>
              <a:gd name="connsiteY37" fmla="*/ 348018 h 6862874"/>
              <a:gd name="connsiteX38" fmla="*/ 4839107 w 6550925"/>
              <a:gd name="connsiteY38" fmla="*/ 329009 h 6862874"/>
              <a:gd name="connsiteX39" fmla="*/ 4912707 w 6550925"/>
              <a:gd name="connsiteY39" fmla="*/ 343144 h 6862874"/>
              <a:gd name="connsiteX40" fmla="*/ 5044798 w 6550925"/>
              <a:gd name="connsiteY40" fmla="*/ 382625 h 6862874"/>
              <a:gd name="connsiteX41" fmla="*/ 4908808 w 6550925"/>
              <a:gd name="connsiteY41" fmla="*/ 455250 h 6862874"/>
              <a:gd name="connsiteX42" fmla="*/ 4900522 w 6550925"/>
              <a:gd name="connsiteY42" fmla="*/ 527876 h 6862874"/>
              <a:gd name="connsiteX43" fmla="*/ 4848368 w 6550925"/>
              <a:gd name="connsiteY43" fmla="*/ 562970 h 6862874"/>
              <a:gd name="connsiteX44" fmla="*/ 4829358 w 6550925"/>
              <a:gd name="connsiteY44" fmla="*/ 597090 h 6862874"/>
              <a:gd name="connsiteX45" fmla="*/ 5009704 w 6550925"/>
              <a:gd name="connsiteY45" fmla="*/ 545423 h 6862874"/>
              <a:gd name="connsiteX46" fmla="*/ 5114987 w 6550925"/>
              <a:gd name="connsiteY46" fmla="*/ 501555 h 6862874"/>
              <a:gd name="connsiteX47" fmla="*/ 5127172 w 6550925"/>
              <a:gd name="connsiteY47" fmla="*/ 502530 h 6862874"/>
              <a:gd name="connsiteX48" fmla="*/ 5226606 w 6550925"/>
              <a:gd name="connsiteY48" fmla="*/ 582467 h 6862874"/>
              <a:gd name="connsiteX49" fmla="*/ 5159829 w 6550925"/>
              <a:gd name="connsiteY49" fmla="*/ 641932 h 6862874"/>
              <a:gd name="connsiteX50" fmla="*/ 5323115 w 6550925"/>
              <a:gd name="connsiteY50" fmla="*/ 678489 h 6862874"/>
              <a:gd name="connsiteX51" fmla="*/ 5391354 w 6550925"/>
              <a:gd name="connsiteY51" fmla="*/ 746240 h 6862874"/>
              <a:gd name="connsiteX52" fmla="*/ 5431810 w 6550925"/>
              <a:gd name="connsiteY52" fmla="*/ 820815 h 6862874"/>
              <a:gd name="connsiteX53" fmla="*/ 5448869 w 6550925"/>
              <a:gd name="connsiteY53" fmla="*/ 843237 h 6862874"/>
              <a:gd name="connsiteX54" fmla="*/ 5511747 w 6550925"/>
              <a:gd name="connsiteY54" fmla="*/ 938771 h 6862874"/>
              <a:gd name="connsiteX55" fmla="*/ 5570724 w 6550925"/>
              <a:gd name="connsiteY55" fmla="*/ 1005060 h 6862874"/>
              <a:gd name="connsiteX56" fmla="*/ 5614105 w 6550925"/>
              <a:gd name="connsiteY56" fmla="*/ 1020658 h 6862874"/>
              <a:gd name="connsiteX57" fmla="*/ 5673083 w 6550925"/>
              <a:gd name="connsiteY57" fmla="*/ 1096695 h 6862874"/>
              <a:gd name="connsiteX58" fmla="*/ 5692579 w 6550925"/>
              <a:gd name="connsiteY58" fmla="*/ 1165421 h 6862874"/>
              <a:gd name="connsiteX59" fmla="*/ 5769104 w 6550925"/>
              <a:gd name="connsiteY59" fmla="*/ 1238534 h 6862874"/>
              <a:gd name="connsiteX60" fmla="*/ 5792988 w 6550925"/>
              <a:gd name="connsiteY60" fmla="*/ 1274603 h 6862874"/>
              <a:gd name="connsiteX61" fmla="*/ 5786651 w 6550925"/>
              <a:gd name="connsiteY61" fmla="*/ 1283377 h 6862874"/>
              <a:gd name="connsiteX62" fmla="*/ 5735960 w 6550925"/>
              <a:gd name="connsiteY62" fmla="*/ 1267292 h 6862874"/>
              <a:gd name="connsiteX63" fmla="*/ 5712076 w 6550925"/>
              <a:gd name="connsiteY63" fmla="*/ 1357952 h 6862874"/>
              <a:gd name="connsiteX64" fmla="*/ 5734010 w 6550925"/>
              <a:gd name="connsiteY64" fmla="*/ 1442276 h 6862874"/>
              <a:gd name="connsiteX65" fmla="*/ 5824183 w 6550925"/>
              <a:gd name="connsiteY65" fmla="*/ 1486144 h 6862874"/>
              <a:gd name="connsiteX66" fmla="*/ 5878286 w 6550925"/>
              <a:gd name="connsiteY66" fmla="*/ 1473471 h 6862874"/>
              <a:gd name="connsiteX67" fmla="*/ 5885598 w 6550925"/>
              <a:gd name="connsiteY67" fmla="*/ 1473471 h 6862874"/>
              <a:gd name="connsiteX68" fmla="*/ 5971383 w 6550925"/>
              <a:gd name="connsiteY68" fmla="*/ 1565106 h 6862874"/>
              <a:gd name="connsiteX69" fmla="*/ 5986981 w 6550925"/>
              <a:gd name="connsiteY69" fmla="*/ 1694272 h 6862874"/>
              <a:gd name="connsiteX70" fmla="*/ 5982594 w 6550925"/>
              <a:gd name="connsiteY70" fmla="*/ 1749838 h 6862874"/>
              <a:gd name="connsiteX71" fmla="*/ 5948962 w 6550925"/>
              <a:gd name="connsiteY71" fmla="*/ 1770310 h 6862874"/>
              <a:gd name="connsiteX72" fmla="*/ 5998192 w 6550925"/>
              <a:gd name="connsiteY72" fmla="*/ 1847809 h 6862874"/>
              <a:gd name="connsiteX73" fmla="*/ 6026462 w 6550925"/>
              <a:gd name="connsiteY73" fmla="*/ 1857070 h 6862874"/>
              <a:gd name="connsiteX74" fmla="*/ 6079103 w 6550925"/>
              <a:gd name="connsiteY74" fmla="*/ 1858533 h 6862874"/>
              <a:gd name="connsiteX75" fmla="*/ 6104449 w 6550925"/>
              <a:gd name="connsiteY75" fmla="*/ 1870718 h 6862874"/>
              <a:gd name="connsiteX76" fmla="*/ 6079103 w 6550925"/>
              <a:gd name="connsiteY76" fmla="*/ 1891677 h 6862874"/>
              <a:gd name="connsiteX77" fmla="*/ 6041572 w 6550925"/>
              <a:gd name="connsiteY77" fmla="*/ 1906300 h 6862874"/>
              <a:gd name="connsiteX78" fmla="*/ 6025000 w 6550925"/>
              <a:gd name="connsiteY78" fmla="*/ 1978925 h 6862874"/>
              <a:gd name="connsiteX79" fmla="*/ 6054732 w 6550925"/>
              <a:gd name="connsiteY79" fmla="*/ 2035954 h 6862874"/>
              <a:gd name="connsiteX80" fmla="*/ 6109811 w 6550925"/>
              <a:gd name="connsiteY80" fmla="*/ 2072510 h 6862874"/>
              <a:gd name="connsiteX81" fmla="*/ 6150754 w 6550925"/>
              <a:gd name="connsiteY81" fmla="*/ 2075435 h 6862874"/>
              <a:gd name="connsiteX82" fmla="*/ 6200958 w 6550925"/>
              <a:gd name="connsiteY82" fmla="*/ 2134900 h 6862874"/>
              <a:gd name="connsiteX83" fmla="*/ 6204858 w 6550925"/>
              <a:gd name="connsiteY83" fmla="*/ 2158296 h 6862874"/>
              <a:gd name="connsiteX84" fmla="*/ 6238003 w 6550925"/>
              <a:gd name="connsiteY84" fmla="*/ 2309884 h 6862874"/>
              <a:gd name="connsiteX85" fmla="*/ 6269685 w 6550925"/>
              <a:gd name="connsiteY85" fmla="*/ 2406393 h 6862874"/>
              <a:gd name="connsiteX86" fmla="*/ 6275046 w 6550925"/>
              <a:gd name="connsiteY86" fmla="*/ 2443924 h 6862874"/>
              <a:gd name="connsiteX87" fmla="*/ 6323788 w 6550925"/>
              <a:gd name="connsiteY87" fmla="*/ 2487792 h 6862874"/>
              <a:gd name="connsiteX88" fmla="*/ 6277484 w 6550925"/>
              <a:gd name="connsiteY88" fmla="*/ 2594049 h 6862874"/>
              <a:gd name="connsiteX89" fmla="*/ 6300879 w 6550925"/>
              <a:gd name="connsiteY89" fmla="*/ 2599411 h 6862874"/>
              <a:gd name="connsiteX90" fmla="*/ 6299905 w 6550925"/>
              <a:gd name="connsiteY90" fmla="*/ 2606235 h 6862874"/>
              <a:gd name="connsiteX91" fmla="*/ 6264323 w 6550925"/>
              <a:gd name="connsiteY91" fmla="*/ 2672037 h 6862874"/>
              <a:gd name="connsiteX92" fmla="*/ 6216069 w 6550925"/>
              <a:gd name="connsiteY92" fmla="*/ 2690071 h 6862874"/>
              <a:gd name="connsiteX93" fmla="*/ 6203395 w 6550925"/>
              <a:gd name="connsiteY93" fmla="*/ 2758310 h 6862874"/>
              <a:gd name="connsiteX94" fmla="*/ 6167327 w 6550925"/>
              <a:gd name="connsiteY94" fmla="*/ 2809489 h 6862874"/>
              <a:gd name="connsiteX95" fmla="*/ 6155141 w 6550925"/>
              <a:gd name="connsiteY95" fmla="*/ 2832885 h 6862874"/>
              <a:gd name="connsiteX96" fmla="*/ 6157090 w 6550925"/>
              <a:gd name="connsiteY96" fmla="*/ 2914772 h 6862874"/>
              <a:gd name="connsiteX97" fmla="*/ 6137594 w 6550925"/>
              <a:gd name="connsiteY97" fmla="*/ 2959615 h 6862874"/>
              <a:gd name="connsiteX98" fmla="*/ 6091289 w 6550925"/>
              <a:gd name="connsiteY98" fmla="*/ 2938168 h 6862874"/>
              <a:gd name="connsiteX99" fmla="*/ 6074717 w 6550925"/>
              <a:gd name="connsiteY99" fmla="*/ 2911847 h 6862874"/>
              <a:gd name="connsiteX100" fmla="*/ 5992343 w 6550925"/>
              <a:gd name="connsiteY100" fmla="*/ 2923058 h 6862874"/>
              <a:gd name="connsiteX101" fmla="*/ 5978695 w 6550925"/>
              <a:gd name="connsiteY101" fmla="*/ 2935244 h 6862874"/>
              <a:gd name="connsiteX102" fmla="*/ 5985031 w 6550925"/>
              <a:gd name="connsiteY102" fmla="*/ 2952791 h 6862874"/>
              <a:gd name="connsiteX103" fmla="*/ 6020125 w 6550925"/>
              <a:gd name="connsiteY103" fmla="*/ 3004457 h 6862874"/>
              <a:gd name="connsiteX104" fmla="*/ 6072280 w 6550925"/>
              <a:gd name="connsiteY104" fmla="*/ 3026391 h 6862874"/>
              <a:gd name="connsiteX105" fmla="*/ 6103962 w 6550925"/>
              <a:gd name="connsiteY105" fmla="*/ 3001045 h 6862874"/>
              <a:gd name="connsiteX106" fmla="*/ 6145393 w 6550925"/>
              <a:gd name="connsiteY106" fmla="*/ 3001533 h 6862874"/>
              <a:gd name="connsiteX107" fmla="*/ 6171713 w 6550925"/>
              <a:gd name="connsiteY107" fmla="*/ 3039064 h 6862874"/>
              <a:gd name="connsiteX108" fmla="*/ 6201446 w 6550925"/>
              <a:gd name="connsiteY108" fmla="*/ 3084394 h 6862874"/>
              <a:gd name="connsiteX109" fmla="*/ 6235078 w 6550925"/>
              <a:gd name="connsiteY109" fmla="*/ 3099992 h 6862874"/>
              <a:gd name="connsiteX110" fmla="*/ 6126383 w 6550925"/>
              <a:gd name="connsiteY110" fmla="*/ 3170180 h 6862874"/>
              <a:gd name="connsiteX111" fmla="*/ 6080566 w 6550925"/>
              <a:gd name="connsiteY111" fmla="*/ 3236469 h 6862874"/>
              <a:gd name="connsiteX112" fmla="*/ 6049371 w 6550925"/>
              <a:gd name="connsiteY112" fmla="*/ 3246218 h 6862874"/>
              <a:gd name="connsiteX113" fmla="*/ 5977720 w 6550925"/>
              <a:gd name="connsiteY113" fmla="*/ 3267177 h 6862874"/>
              <a:gd name="connsiteX114" fmla="*/ 5936289 w 6550925"/>
              <a:gd name="connsiteY114" fmla="*/ 3276925 h 6862874"/>
              <a:gd name="connsiteX115" fmla="*/ 5839780 w 6550925"/>
              <a:gd name="connsiteY115" fmla="*/ 3206249 h 6862874"/>
              <a:gd name="connsiteX116" fmla="*/ 5843192 w 6550925"/>
              <a:gd name="connsiteY116" fmla="*/ 3186265 h 6862874"/>
              <a:gd name="connsiteX117" fmla="*/ 5982107 w 6550925"/>
              <a:gd name="connsiteY117" fmla="*/ 3157020 h 6862874"/>
              <a:gd name="connsiteX118" fmla="*/ 5995754 w 6550925"/>
              <a:gd name="connsiteY118" fmla="*/ 3122413 h 6862874"/>
              <a:gd name="connsiteX119" fmla="*/ 5874387 w 6550925"/>
              <a:gd name="connsiteY119" fmla="*/ 3033215 h 6862874"/>
              <a:gd name="connsiteX120" fmla="*/ 5910456 w 6550925"/>
              <a:gd name="connsiteY120" fmla="*/ 3013231 h 6862874"/>
              <a:gd name="connsiteX121" fmla="*/ 5897783 w 6550925"/>
              <a:gd name="connsiteY121" fmla="*/ 2978137 h 6862874"/>
              <a:gd name="connsiteX122" fmla="*/ 5956274 w 6550925"/>
              <a:gd name="connsiteY122" fmla="*/ 2946454 h 6862874"/>
              <a:gd name="connsiteX123" fmla="*/ 5865614 w 6550925"/>
              <a:gd name="connsiteY123" fmla="*/ 2931832 h 6862874"/>
              <a:gd name="connsiteX124" fmla="*/ 5807610 w 6550925"/>
              <a:gd name="connsiteY124" fmla="*/ 3031265 h 6862874"/>
              <a:gd name="connsiteX125" fmla="*/ 5922154 w 6550925"/>
              <a:gd name="connsiteY125" fmla="*/ 3104378 h 6862874"/>
              <a:gd name="connsiteX126" fmla="*/ 5852453 w 6550925"/>
              <a:gd name="connsiteY126" fmla="*/ 3158482 h 6862874"/>
              <a:gd name="connsiteX127" fmla="*/ 5783239 w 6550925"/>
              <a:gd name="connsiteY127" fmla="*/ 3276925 h 6862874"/>
              <a:gd name="connsiteX128" fmla="*/ 5782752 w 6550925"/>
              <a:gd name="connsiteY128" fmla="*/ 3404629 h 6862874"/>
              <a:gd name="connsiteX129" fmla="*/ 5776903 w 6550925"/>
              <a:gd name="connsiteY129" fmla="*/ 3452396 h 6862874"/>
              <a:gd name="connsiteX130" fmla="*/ 5734497 w 6550925"/>
              <a:gd name="connsiteY130" fmla="*/ 3627868 h 6862874"/>
              <a:gd name="connsiteX131" fmla="*/ 5727186 w 6550925"/>
              <a:gd name="connsiteY131" fmla="*/ 3655651 h 6862874"/>
              <a:gd name="connsiteX132" fmla="*/ 5727673 w 6550925"/>
              <a:gd name="connsiteY132" fmla="*/ 3795540 h 6862874"/>
              <a:gd name="connsiteX133" fmla="*/ 5743271 w 6550925"/>
              <a:gd name="connsiteY133" fmla="*/ 3853543 h 6862874"/>
              <a:gd name="connsiteX134" fmla="*/ 5727673 w 6550925"/>
              <a:gd name="connsiteY134" fmla="*/ 3891562 h 6862874"/>
              <a:gd name="connsiteX135" fmla="*/ 5711589 w 6550925"/>
              <a:gd name="connsiteY135" fmla="*/ 3984659 h 6862874"/>
              <a:gd name="connsiteX136" fmla="*/ 5745708 w 6550925"/>
              <a:gd name="connsiteY136" fmla="*/ 3983684 h 6862874"/>
              <a:gd name="connsiteX137" fmla="*/ 5838318 w 6550925"/>
              <a:gd name="connsiteY137" fmla="*/ 3882301 h 6862874"/>
              <a:gd name="connsiteX138" fmla="*/ 5899733 w 6550925"/>
              <a:gd name="connsiteY138" fmla="*/ 3823323 h 6862874"/>
              <a:gd name="connsiteX139" fmla="*/ 5919717 w 6550925"/>
              <a:gd name="connsiteY139" fmla="*/ 3796027 h 6862874"/>
              <a:gd name="connsiteX140" fmla="*/ 5889497 w 6550925"/>
              <a:gd name="connsiteY140" fmla="*/ 3776043 h 6862874"/>
              <a:gd name="connsiteX141" fmla="*/ 5889009 w 6550925"/>
              <a:gd name="connsiteY141" fmla="*/ 3727301 h 6862874"/>
              <a:gd name="connsiteX142" fmla="*/ 5931903 w 6550925"/>
              <a:gd name="connsiteY142" fmla="*/ 3648827 h 6862874"/>
              <a:gd name="connsiteX143" fmla="*/ 5871950 w 6550925"/>
              <a:gd name="connsiteY143" fmla="*/ 3668323 h 6862874"/>
              <a:gd name="connsiteX144" fmla="*/ 5839293 w 6550925"/>
              <a:gd name="connsiteY144" fmla="*/ 3699518 h 6862874"/>
              <a:gd name="connsiteX145" fmla="*/ 5784214 w 6550925"/>
              <a:gd name="connsiteY145" fmla="*/ 3661499 h 6862874"/>
              <a:gd name="connsiteX146" fmla="*/ 5815409 w 6550925"/>
              <a:gd name="connsiteY146" fmla="*/ 3621044 h 6862874"/>
              <a:gd name="connsiteX147" fmla="*/ 5839293 w 6550925"/>
              <a:gd name="connsiteY147" fmla="*/ 3627380 h 6862874"/>
              <a:gd name="connsiteX148" fmla="*/ 5839293 w 6550925"/>
              <a:gd name="connsiteY148" fmla="*/ 3568890 h 6862874"/>
              <a:gd name="connsiteX149" fmla="*/ 5866588 w 6550925"/>
              <a:gd name="connsiteY149" fmla="*/ 3554267 h 6862874"/>
              <a:gd name="connsiteX150" fmla="*/ 5903145 w 6550925"/>
              <a:gd name="connsiteY150" fmla="*/ 3492365 h 6862874"/>
              <a:gd name="connsiteX151" fmla="*/ 5897783 w 6550925"/>
              <a:gd name="connsiteY151" fmla="*/ 3436312 h 6862874"/>
              <a:gd name="connsiteX152" fmla="*/ 5867563 w 6550925"/>
              <a:gd name="connsiteY152" fmla="*/ 3377334 h 6862874"/>
              <a:gd name="connsiteX153" fmla="*/ 5873899 w 6550925"/>
              <a:gd name="connsiteY153" fmla="*/ 3355887 h 6862874"/>
              <a:gd name="connsiteX154" fmla="*/ 5885598 w 6550925"/>
              <a:gd name="connsiteY154" fmla="*/ 3319331 h 6862874"/>
              <a:gd name="connsiteX155" fmla="*/ 5952374 w 6550925"/>
              <a:gd name="connsiteY155" fmla="*/ 3298859 h 6862874"/>
              <a:gd name="connsiteX156" fmla="*/ 6053758 w 6550925"/>
              <a:gd name="connsiteY156" fmla="*/ 3315919 h 6862874"/>
              <a:gd name="connsiteX157" fmla="*/ 6073742 w 6550925"/>
              <a:gd name="connsiteY157" fmla="*/ 3328592 h 6862874"/>
              <a:gd name="connsiteX158" fmla="*/ 6197059 w 6550925"/>
              <a:gd name="connsiteY158" fmla="*/ 3368560 h 6862874"/>
              <a:gd name="connsiteX159" fmla="*/ 6197059 w 6550925"/>
              <a:gd name="connsiteY159" fmla="*/ 3402679 h 6862874"/>
              <a:gd name="connsiteX160" fmla="*/ 6246776 w 6550925"/>
              <a:gd name="connsiteY160" fmla="*/ 3426563 h 6862874"/>
              <a:gd name="connsiteX161" fmla="*/ 6263836 w 6550925"/>
              <a:gd name="connsiteY161" fmla="*/ 3455808 h 6862874"/>
              <a:gd name="connsiteX162" fmla="*/ 6232153 w 6550925"/>
              <a:gd name="connsiteY162" fmla="*/ 3465069 h 6862874"/>
              <a:gd name="connsiteX163" fmla="*/ 6173175 w 6550925"/>
              <a:gd name="connsiteY163" fmla="*/ 3476280 h 6862874"/>
              <a:gd name="connsiteX164" fmla="*/ 6139543 w 6550925"/>
              <a:gd name="connsiteY164" fmla="*/ 3474818 h 6862874"/>
              <a:gd name="connsiteX165" fmla="*/ 6092751 w 6550925"/>
              <a:gd name="connsiteY165" fmla="*/ 3470431 h 6862874"/>
              <a:gd name="connsiteX166" fmla="*/ 6206808 w 6550925"/>
              <a:gd name="connsiteY166" fmla="*/ 3481642 h 6862874"/>
              <a:gd name="connsiteX167" fmla="*/ 6181461 w 6550925"/>
              <a:gd name="connsiteY167" fmla="*/ 3568890 h 6862874"/>
              <a:gd name="connsiteX168" fmla="*/ 6285282 w 6550925"/>
              <a:gd name="connsiteY168" fmla="*/ 3630792 h 6862874"/>
              <a:gd name="connsiteX169" fmla="*/ 6208269 w 6550925"/>
              <a:gd name="connsiteY169" fmla="*/ 3671248 h 6862874"/>
              <a:gd name="connsiteX170" fmla="*/ 6155628 w 6550925"/>
              <a:gd name="connsiteY170" fmla="*/ 3685383 h 6862874"/>
              <a:gd name="connsiteX171" fmla="*/ 6132232 w 6550925"/>
              <a:gd name="connsiteY171" fmla="*/ 3750697 h 6862874"/>
              <a:gd name="connsiteX172" fmla="*/ 6125408 w 6550925"/>
              <a:gd name="connsiteY172" fmla="*/ 3792128 h 6862874"/>
              <a:gd name="connsiteX173" fmla="*/ 6102987 w 6550925"/>
              <a:gd name="connsiteY173" fmla="*/ 3914958 h 6862874"/>
              <a:gd name="connsiteX174" fmla="*/ 6098600 w 6550925"/>
              <a:gd name="connsiteY174" fmla="*/ 3940791 h 6862874"/>
              <a:gd name="connsiteX175" fmla="*/ 6105911 w 6550925"/>
              <a:gd name="connsiteY175" fmla="*/ 4044124 h 6862874"/>
              <a:gd name="connsiteX176" fmla="*/ 6124433 w 6550925"/>
              <a:gd name="connsiteY176" fmla="*/ 4006593 h 6862874"/>
              <a:gd name="connsiteX177" fmla="*/ 6163427 w 6550925"/>
              <a:gd name="connsiteY177" fmla="*/ 4106514 h 6862874"/>
              <a:gd name="connsiteX178" fmla="*/ 6172201 w 6550925"/>
              <a:gd name="connsiteY178" fmla="*/ 4187913 h 6862874"/>
              <a:gd name="connsiteX179" fmla="*/ 6084465 w 6550925"/>
              <a:gd name="connsiteY179" fmla="*/ 4279061 h 6862874"/>
              <a:gd name="connsiteX180" fmla="*/ 6103962 w 6550925"/>
              <a:gd name="connsiteY180" fmla="*/ 4394092 h 6862874"/>
              <a:gd name="connsiteX181" fmla="*/ 6168789 w 6550925"/>
              <a:gd name="connsiteY181" fmla="*/ 4367771 h 6862874"/>
              <a:gd name="connsiteX182" fmla="*/ 6180487 w 6550925"/>
              <a:gd name="connsiteY182" fmla="*/ 4378982 h 6862874"/>
              <a:gd name="connsiteX183" fmla="*/ 6168789 w 6550925"/>
              <a:gd name="connsiteY183" fmla="*/ 4469155 h 6862874"/>
              <a:gd name="connsiteX184" fmla="*/ 6192185 w 6550925"/>
              <a:gd name="connsiteY184" fmla="*/ 4532032 h 6862874"/>
              <a:gd name="connsiteX185" fmla="*/ 6236053 w 6550925"/>
              <a:gd name="connsiteY185" fmla="*/ 4419925 h 6862874"/>
              <a:gd name="connsiteX186" fmla="*/ 6244339 w 6550925"/>
              <a:gd name="connsiteY186" fmla="*/ 4555915 h 6862874"/>
              <a:gd name="connsiteX187" fmla="*/ 6299905 w 6550925"/>
              <a:gd name="connsiteY187" fmla="*/ 4468667 h 6862874"/>
              <a:gd name="connsiteX188" fmla="*/ 6337924 w 6550925"/>
              <a:gd name="connsiteY188" fmla="*/ 4444296 h 6862874"/>
              <a:gd name="connsiteX189" fmla="*/ 6362295 w 6550925"/>
              <a:gd name="connsiteY189" fmla="*/ 4446733 h 6862874"/>
              <a:gd name="connsiteX190" fmla="*/ 6394952 w 6550925"/>
              <a:gd name="connsiteY190" fmla="*/ 4400428 h 6862874"/>
              <a:gd name="connsiteX191" fmla="*/ 6374968 w 6550925"/>
              <a:gd name="connsiteY191" fmla="*/ 4364359 h 6862874"/>
              <a:gd name="connsiteX192" fmla="*/ 6465140 w 6550925"/>
              <a:gd name="connsiteY192" fmla="*/ 4314642 h 6862874"/>
              <a:gd name="connsiteX193" fmla="*/ 6553363 w 6550925"/>
              <a:gd name="connsiteY193" fmla="*/ 4342913 h 6862874"/>
              <a:gd name="connsiteX194" fmla="*/ 6495847 w 6550925"/>
              <a:gd name="connsiteY194" fmla="*/ 4477928 h 6862874"/>
              <a:gd name="connsiteX195" fmla="*/ 6429558 w 6550925"/>
              <a:gd name="connsiteY195" fmla="*/ 4579799 h 6862874"/>
              <a:gd name="connsiteX196" fmla="*/ 6361320 w 6550925"/>
              <a:gd name="connsiteY196" fmla="*/ 4667047 h 6862874"/>
              <a:gd name="connsiteX197" fmla="*/ 6352058 w 6550925"/>
              <a:gd name="connsiteY197" fmla="*/ 4661198 h 6862874"/>
              <a:gd name="connsiteX198" fmla="*/ 6370581 w 6550925"/>
              <a:gd name="connsiteY198" fmla="*/ 4708478 h 6862874"/>
              <a:gd name="connsiteX199" fmla="*/ 6316964 w 6550925"/>
              <a:gd name="connsiteY199" fmla="*/ 4697267 h 6862874"/>
              <a:gd name="connsiteX200" fmla="*/ 6322813 w 6550925"/>
              <a:gd name="connsiteY200" fmla="*/ 4646576 h 6862874"/>
              <a:gd name="connsiteX201" fmla="*/ 6279433 w 6550925"/>
              <a:gd name="connsiteY201" fmla="*/ 4688981 h 6862874"/>
              <a:gd name="connsiteX202" fmla="*/ 6225329 w 6550925"/>
              <a:gd name="connsiteY202" fmla="*/ 4669972 h 6862874"/>
              <a:gd name="connsiteX203" fmla="*/ 6202908 w 6550925"/>
              <a:gd name="connsiteY203" fmla="*/ 4593934 h 6862874"/>
              <a:gd name="connsiteX204" fmla="*/ 6148317 w 6550925"/>
              <a:gd name="connsiteY204" fmla="*/ 4672409 h 6862874"/>
              <a:gd name="connsiteX205" fmla="*/ 6059119 w 6550925"/>
              <a:gd name="connsiteY205" fmla="*/ 4671921 h 6862874"/>
              <a:gd name="connsiteX206" fmla="*/ 6052783 w 6550925"/>
              <a:gd name="connsiteY206" fmla="*/ 4658273 h 6862874"/>
              <a:gd name="connsiteX207" fmla="*/ 6088852 w 6550925"/>
              <a:gd name="connsiteY207" fmla="*/ 4622692 h 6862874"/>
              <a:gd name="connsiteX208" fmla="*/ 6111761 w 6550925"/>
              <a:gd name="connsiteY208" fmla="*/ 4546167 h 6862874"/>
              <a:gd name="connsiteX209" fmla="*/ 6103962 w 6550925"/>
              <a:gd name="connsiteY209" fmla="*/ 4568101 h 6862874"/>
              <a:gd name="connsiteX210" fmla="*/ 6059119 w 6550925"/>
              <a:gd name="connsiteY210" fmla="*/ 4601246 h 6862874"/>
              <a:gd name="connsiteX211" fmla="*/ 6040597 w 6550925"/>
              <a:gd name="connsiteY211" fmla="*/ 4562252 h 6862874"/>
              <a:gd name="connsiteX212" fmla="*/ 6014764 w 6550925"/>
              <a:gd name="connsiteY212" fmla="*/ 4507173 h 6862874"/>
              <a:gd name="connsiteX213" fmla="*/ 6013789 w 6550925"/>
              <a:gd name="connsiteY213" fmla="*/ 4456482 h 6862874"/>
              <a:gd name="connsiteX214" fmla="*/ 6010864 w 6550925"/>
              <a:gd name="connsiteY214" fmla="*/ 4330240 h 6862874"/>
              <a:gd name="connsiteX215" fmla="*/ 6028412 w 6550925"/>
              <a:gd name="connsiteY215" fmla="*/ 4294171 h 6862874"/>
              <a:gd name="connsiteX216" fmla="*/ 6025000 w 6550925"/>
              <a:gd name="connsiteY216" fmla="*/ 4186938 h 6862874"/>
              <a:gd name="connsiteX217" fmla="*/ 5949450 w 6550925"/>
              <a:gd name="connsiteY217" fmla="*/ 4230319 h 6862874"/>
              <a:gd name="connsiteX218" fmla="*/ 5870975 w 6550925"/>
              <a:gd name="connsiteY218" fmla="*/ 4243966 h 6862874"/>
              <a:gd name="connsiteX219" fmla="*/ 5803711 w 6550925"/>
              <a:gd name="connsiteY219" fmla="*/ 4266388 h 6862874"/>
              <a:gd name="connsiteX220" fmla="*/ 5774954 w 6550925"/>
              <a:gd name="connsiteY220" fmla="*/ 4315130 h 6862874"/>
              <a:gd name="connsiteX221" fmla="*/ 5753994 w 6550925"/>
              <a:gd name="connsiteY221" fmla="*/ 4481828 h 6862874"/>
              <a:gd name="connsiteX222" fmla="*/ 5741321 w 6550925"/>
              <a:gd name="connsiteY222" fmla="*/ 4544217 h 6862874"/>
              <a:gd name="connsiteX223" fmla="*/ 5697454 w 6550925"/>
              <a:gd name="connsiteY223" fmla="*/ 4622692 h 6862874"/>
              <a:gd name="connsiteX224" fmla="*/ 5690142 w 6550925"/>
              <a:gd name="connsiteY224" fmla="*/ 4727975 h 6862874"/>
              <a:gd name="connsiteX225" fmla="*/ 5621904 w 6550925"/>
              <a:gd name="connsiteY225" fmla="*/ 4824971 h 6862874"/>
              <a:gd name="connsiteX226" fmla="*/ 5625315 w 6550925"/>
              <a:gd name="connsiteY226" fmla="*/ 4855679 h 6862874"/>
              <a:gd name="connsiteX227" fmla="*/ 5621904 w 6550925"/>
              <a:gd name="connsiteY227" fmla="*/ 4963886 h 6862874"/>
              <a:gd name="connsiteX228" fmla="*/ 5608256 w 6550925"/>
              <a:gd name="connsiteY228" fmla="*/ 4971685 h 6862874"/>
              <a:gd name="connsiteX229" fmla="*/ 5618491 w 6550925"/>
              <a:gd name="connsiteY229" fmla="*/ 5074530 h 6862874"/>
              <a:gd name="connsiteX230" fmla="*/ 5521495 w 6550925"/>
              <a:gd name="connsiteY230" fmla="*/ 5141795 h 6862874"/>
              <a:gd name="connsiteX231" fmla="*/ 5507847 w 6550925"/>
              <a:gd name="connsiteY231" fmla="*/ 5154955 h 6862874"/>
              <a:gd name="connsiteX232" fmla="*/ 5418162 w 6550925"/>
              <a:gd name="connsiteY232" fmla="*/ 5231967 h 6862874"/>
              <a:gd name="connsiteX233" fmla="*/ 5364058 w 6550925"/>
              <a:gd name="connsiteY233" fmla="*/ 5288995 h 6862874"/>
              <a:gd name="connsiteX234" fmla="*/ 5266574 w 6550925"/>
              <a:gd name="connsiteY234" fmla="*/ 5341637 h 6862874"/>
              <a:gd name="connsiteX235" fmla="*/ 5176401 w 6550925"/>
              <a:gd name="connsiteY235" fmla="*/ 5375756 h 6862874"/>
              <a:gd name="connsiteX236" fmla="*/ 5179326 w 6550925"/>
              <a:gd name="connsiteY236" fmla="*/ 5404026 h 6862874"/>
              <a:gd name="connsiteX237" fmla="*/ 5195411 w 6550925"/>
              <a:gd name="connsiteY237" fmla="*/ 5419624 h 6862874"/>
              <a:gd name="connsiteX238" fmla="*/ 5159342 w 6550925"/>
              <a:gd name="connsiteY238" fmla="*/ 5478114 h 6862874"/>
              <a:gd name="connsiteX239" fmla="*/ 5084766 w 6550925"/>
              <a:gd name="connsiteY239" fmla="*/ 5594120 h 6862874"/>
              <a:gd name="connsiteX240" fmla="*/ 5067707 w 6550925"/>
              <a:gd name="connsiteY240" fmla="*/ 5606305 h 6862874"/>
              <a:gd name="connsiteX241" fmla="*/ 5026764 w 6550925"/>
              <a:gd name="connsiteY241" fmla="*/ 5706714 h 6862874"/>
              <a:gd name="connsiteX242" fmla="*/ 5104263 w 6550925"/>
              <a:gd name="connsiteY242" fmla="*/ 5697941 h 6862874"/>
              <a:gd name="connsiteX243" fmla="*/ 5245128 w 6550925"/>
              <a:gd name="connsiteY243" fmla="*/ 5612155 h 6862874"/>
              <a:gd name="connsiteX244" fmla="*/ 5410363 w 6550925"/>
              <a:gd name="connsiteY244" fmla="*/ 5492737 h 6862874"/>
              <a:gd name="connsiteX245" fmla="*/ 5511259 w 6550925"/>
              <a:gd name="connsiteY245" fmla="*/ 5428884 h 6862874"/>
              <a:gd name="connsiteX246" fmla="*/ 5547328 w 6550925"/>
              <a:gd name="connsiteY246" fmla="*/ 5366982 h 6862874"/>
              <a:gd name="connsiteX247" fmla="*/ 5557564 w 6550925"/>
              <a:gd name="connsiteY247" fmla="*/ 5349923 h 6862874"/>
              <a:gd name="connsiteX248" fmla="*/ 5679907 w 6550925"/>
              <a:gd name="connsiteY248" fmla="*/ 5269498 h 6862874"/>
              <a:gd name="connsiteX249" fmla="*/ 5781777 w 6550925"/>
              <a:gd name="connsiteY249" fmla="*/ 5267061 h 6862874"/>
              <a:gd name="connsiteX250" fmla="*/ 5791525 w 6550925"/>
              <a:gd name="connsiteY250" fmla="*/ 5309954 h 6862874"/>
              <a:gd name="connsiteX251" fmla="*/ 5753507 w 6550925"/>
              <a:gd name="connsiteY251" fmla="*/ 5347486 h 6862874"/>
              <a:gd name="connsiteX252" fmla="*/ 5667233 w 6550925"/>
              <a:gd name="connsiteY252" fmla="*/ 5404026 h 6862874"/>
              <a:gd name="connsiteX253" fmla="*/ 5658460 w 6550925"/>
              <a:gd name="connsiteY253" fmla="*/ 5412313 h 6862874"/>
              <a:gd name="connsiteX254" fmla="*/ 5511259 w 6550925"/>
              <a:gd name="connsiteY254" fmla="*/ 5556102 h 6862874"/>
              <a:gd name="connsiteX255" fmla="*/ 5415725 w 6550925"/>
              <a:gd name="connsiteY255" fmla="*/ 5654073 h 6862874"/>
              <a:gd name="connsiteX256" fmla="*/ 5304105 w 6550925"/>
              <a:gd name="connsiteY256" fmla="*/ 5722312 h 6862874"/>
              <a:gd name="connsiteX257" fmla="*/ 5243666 w 6550925"/>
              <a:gd name="connsiteY257" fmla="*/ 5762280 h 6862874"/>
              <a:gd name="connsiteX258" fmla="*/ 5136921 w 6550925"/>
              <a:gd name="connsiteY258" fmla="*/ 5809560 h 6862874"/>
              <a:gd name="connsiteX259" fmla="*/ 5092565 w 6550925"/>
              <a:gd name="connsiteY259" fmla="*/ 5845629 h 6862874"/>
              <a:gd name="connsiteX260" fmla="*/ 4968273 w 6550925"/>
              <a:gd name="connsiteY260" fmla="*/ 5940188 h 6862874"/>
              <a:gd name="connsiteX261" fmla="*/ 4893698 w 6550925"/>
              <a:gd name="connsiteY261" fmla="*/ 5986980 h 6862874"/>
              <a:gd name="connsiteX262" fmla="*/ 4831308 w 6550925"/>
              <a:gd name="connsiteY262" fmla="*/ 6019151 h 6862874"/>
              <a:gd name="connsiteX263" fmla="*/ 4712377 w 6550925"/>
              <a:gd name="connsiteY263" fmla="*/ 6082515 h 6862874"/>
              <a:gd name="connsiteX264" fmla="*/ 4660223 w 6550925"/>
              <a:gd name="connsiteY264" fmla="*/ 6099575 h 6862874"/>
              <a:gd name="connsiteX265" fmla="*/ 4587598 w 6550925"/>
              <a:gd name="connsiteY265" fmla="*/ 6118097 h 6862874"/>
              <a:gd name="connsiteX266" fmla="*/ 4504737 w 6550925"/>
              <a:gd name="connsiteY266" fmla="*/ 6144905 h 6862874"/>
              <a:gd name="connsiteX267" fmla="*/ 4391655 w 6550925"/>
              <a:gd name="connsiteY267" fmla="*/ 6187798 h 6862874"/>
              <a:gd name="connsiteX268" fmla="*/ 4359973 w 6550925"/>
              <a:gd name="connsiteY268" fmla="*/ 6195109 h 6862874"/>
              <a:gd name="connsiteX269" fmla="*/ 4201561 w 6550925"/>
              <a:gd name="connsiteY269" fmla="*/ 6245801 h 6862874"/>
              <a:gd name="connsiteX270" fmla="*/ 4086530 w 6550925"/>
              <a:gd name="connsiteY270" fmla="*/ 6337923 h 6862874"/>
              <a:gd name="connsiteX271" fmla="*/ 3933480 w 6550925"/>
              <a:gd name="connsiteY271" fmla="*/ 6427121 h 6862874"/>
              <a:gd name="connsiteX272" fmla="*/ 3899361 w 6550925"/>
              <a:gd name="connsiteY272" fmla="*/ 6455392 h 6862874"/>
              <a:gd name="connsiteX273" fmla="*/ 3883276 w 6550925"/>
              <a:gd name="connsiteY273" fmla="*/ 6469039 h 6862874"/>
              <a:gd name="connsiteX274" fmla="*/ 3694157 w 6550925"/>
              <a:gd name="connsiteY274" fmla="*/ 6573834 h 6862874"/>
              <a:gd name="connsiteX275" fmla="*/ 3611783 w 6550925"/>
              <a:gd name="connsiteY275" fmla="*/ 6597231 h 6862874"/>
              <a:gd name="connsiteX276" fmla="*/ 3495289 w 6550925"/>
              <a:gd name="connsiteY276" fmla="*/ 6636224 h 6862874"/>
              <a:gd name="connsiteX277" fmla="*/ 3330541 w 6550925"/>
              <a:gd name="connsiteY277" fmla="*/ 6709337 h 6862874"/>
              <a:gd name="connsiteX278" fmla="*/ 3060511 w 6550925"/>
              <a:gd name="connsiteY278" fmla="*/ 6779038 h 6862874"/>
              <a:gd name="connsiteX279" fmla="*/ 2858719 w 6550925"/>
              <a:gd name="connsiteY279" fmla="*/ 6796098 h 6862874"/>
              <a:gd name="connsiteX280" fmla="*/ 2824599 w 6550925"/>
              <a:gd name="connsiteY280" fmla="*/ 6821931 h 6862874"/>
              <a:gd name="connsiteX281" fmla="*/ 2810952 w 6550925"/>
              <a:gd name="connsiteY281" fmla="*/ 6834604 h 6862874"/>
              <a:gd name="connsiteX282" fmla="*/ 2689097 w 6550925"/>
              <a:gd name="connsiteY282" fmla="*/ 6859950 h 6862874"/>
              <a:gd name="connsiteX283" fmla="*/ 2516550 w 6550925"/>
              <a:gd name="connsiteY283" fmla="*/ 6863849 h 6862874"/>
              <a:gd name="connsiteX284" fmla="*/ 2455622 w 6550925"/>
              <a:gd name="connsiteY284" fmla="*/ 6836066 h 6862874"/>
              <a:gd name="connsiteX285" fmla="*/ 2460009 w 6550925"/>
              <a:gd name="connsiteY285" fmla="*/ 6821931 h 6862874"/>
              <a:gd name="connsiteX286" fmla="*/ 2393720 w 6550925"/>
              <a:gd name="connsiteY286" fmla="*/ 6838991 h 6862874"/>
              <a:gd name="connsiteX287" fmla="*/ 2227022 w 6550925"/>
              <a:gd name="connsiteY287" fmla="*/ 6838991 h 6862874"/>
              <a:gd name="connsiteX288" fmla="*/ 2071535 w 6550925"/>
              <a:gd name="connsiteY288" fmla="*/ 6830705 h 6862874"/>
              <a:gd name="connsiteX289" fmla="*/ 2044727 w 6550925"/>
              <a:gd name="connsiteY289" fmla="*/ 6793173 h 6862874"/>
              <a:gd name="connsiteX290" fmla="*/ 2202651 w 6550925"/>
              <a:gd name="connsiteY290" fmla="*/ 6813645 h 6862874"/>
              <a:gd name="connsiteX291" fmla="*/ 2359113 w 6550925"/>
              <a:gd name="connsiteY291" fmla="*/ 6804871 h 6862874"/>
              <a:gd name="connsiteX292" fmla="*/ 2359113 w 6550925"/>
              <a:gd name="connsiteY292" fmla="*/ 6788299 h 6862874"/>
              <a:gd name="connsiteX293" fmla="*/ 2201677 w 6550925"/>
              <a:gd name="connsiteY293" fmla="*/ 6783425 h 6862874"/>
              <a:gd name="connsiteX294" fmla="*/ 2118815 w 6550925"/>
              <a:gd name="connsiteY294" fmla="*/ 6776114 h 6862874"/>
              <a:gd name="connsiteX295" fmla="*/ 2057888 w 6550925"/>
              <a:gd name="connsiteY295" fmla="*/ 6768802 h 6862874"/>
              <a:gd name="connsiteX296" fmla="*/ 2018407 w 6550925"/>
              <a:gd name="connsiteY296" fmla="*/ 6752718 h 6862874"/>
              <a:gd name="connsiteX297" fmla="*/ 2035466 w 6550925"/>
              <a:gd name="connsiteY297" fmla="*/ 6722985 h 6862874"/>
              <a:gd name="connsiteX298" fmla="*/ 2080309 w 6550925"/>
              <a:gd name="connsiteY298" fmla="*/ 6724934 h 6862874"/>
              <a:gd name="connsiteX299" fmla="*/ 2201677 w 6550925"/>
              <a:gd name="connsiteY299" fmla="*/ 6752718 h 6862874"/>
              <a:gd name="connsiteX300" fmla="*/ 2220686 w 6550925"/>
              <a:gd name="connsiteY300" fmla="*/ 6753692 h 6862874"/>
              <a:gd name="connsiteX301" fmla="*/ 2311346 w 6550925"/>
              <a:gd name="connsiteY301" fmla="*/ 6744431 h 6862874"/>
              <a:gd name="connsiteX302" fmla="*/ 2262604 w 6550925"/>
              <a:gd name="connsiteY302" fmla="*/ 6683991 h 6862874"/>
              <a:gd name="connsiteX303" fmla="*/ 2190466 w 6550925"/>
              <a:gd name="connsiteY303" fmla="*/ 6651334 h 6862874"/>
              <a:gd name="connsiteX304" fmla="*/ 2057888 w 6550925"/>
              <a:gd name="connsiteY304" fmla="*/ 6601618 h 6862874"/>
              <a:gd name="connsiteX305" fmla="*/ 1974539 w 6550925"/>
              <a:gd name="connsiteY305" fmla="*/ 6591869 h 6862874"/>
              <a:gd name="connsiteX306" fmla="*/ 1874618 w 6550925"/>
              <a:gd name="connsiteY306" fmla="*/ 6507058 h 6862874"/>
              <a:gd name="connsiteX307" fmla="*/ 1762024 w 6550925"/>
              <a:gd name="connsiteY307" fmla="*/ 6470501 h 6862874"/>
              <a:gd name="connsiteX308" fmla="*/ 1739602 w 6550925"/>
              <a:gd name="connsiteY308" fmla="*/ 6485124 h 6862874"/>
              <a:gd name="connsiteX309" fmla="*/ 1572417 w 6550925"/>
              <a:gd name="connsiteY309" fmla="*/ 6407137 h 6862874"/>
              <a:gd name="connsiteX310" fmla="*/ 1556332 w 6550925"/>
              <a:gd name="connsiteY310" fmla="*/ 6413961 h 6862874"/>
              <a:gd name="connsiteX311" fmla="*/ 1491018 w 6550925"/>
              <a:gd name="connsiteY311" fmla="*/ 6389102 h 6862874"/>
              <a:gd name="connsiteX312" fmla="*/ 1465672 w 6550925"/>
              <a:gd name="connsiteY312" fmla="*/ 6366681 h 6862874"/>
              <a:gd name="connsiteX313" fmla="*/ 1379399 w 6550925"/>
              <a:gd name="connsiteY313" fmla="*/ 6385203 h 6862874"/>
              <a:gd name="connsiteX314" fmla="*/ 1461773 w 6550925"/>
              <a:gd name="connsiteY314" fmla="*/ 6457341 h 6862874"/>
              <a:gd name="connsiteX315" fmla="*/ 1540735 w 6550925"/>
              <a:gd name="connsiteY315" fmla="*/ 6520218 h 6862874"/>
              <a:gd name="connsiteX316" fmla="*/ 1651867 w 6550925"/>
              <a:gd name="connsiteY316" fmla="*/ 6539228 h 6862874"/>
              <a:gd name="connsiteX317" fmla="*/ 1756662 w 6550925"/>
              <a:gd name="connsiteY317" fmla="*/ 6608929 h 6862874"/>
              <a:gd name="connsiteX318" fmla="*/ 1828313 w 6550925"/>
              <a:gd name="connsiteY318" fmla="*/ 6651334 h 6862874"/>
              <a:gd name="connsiteX319" fmla="*/ 1879492 w 6550925"/>
              <a:gd name="connsiteY319" fmla="*/ 6670344 h 6862874"/>
              <a:gd name="connsiteX320" fmla="*/ 1986237 w 6550925"/>
              <a:gd name="connsiteY320" fmla="*/ 6695202 h 6862874"/>
              <a:gd name="connsiteX321" fmla="*/ 1901426 w 6550925"/>
              <a:gd name="connsiteY321" fmla="*/ 6730784 h 6862874"/>
              <a:gd name="connsiteX322" fmla="*/ 1821001 w 6550925"/>
              <a:gd name="connsiteY322" fmla="*/ 6704463 h 6862874"/>
              <a:gd name="connsiteX323" fmla="*/ 1722543 w 6550925"/>
              <a:gd name="connsiteY323" fmla="*/ 6669368 h 6862874"/>
              <a:gd name="connsiteX324" fmla="*/ 1582166 w 6550925"/>
              <a:gd name="connsiteY324" fmla="*/ 6614778 h 6862874"/>
              <a:gd name="connsiteX325" fmla="*/ 1499304 w 6550925"/>
              <a:gd name="connsiteY325" fmla="*/ 6580658 h 6862874"/>
              <a:gd name="connsiteX326" fmla="*/ 1490531 w 6550925"/>
              <a:gd name="connsiteY326" fmla="*/ 6573347 h 6862874"/>
              <a:gd name="connsiteX327" fmla="*/ 1419855 w 6550925"/>
              <a:gd name="connsiteY327" fmla="*/ 6518756 h 6862874"/>
              <a:gd name="connsiteX328" fmla="*/ 1356978 w 6550925"/>
              <a:gd name="connsiteY328" fmla="*/ 6461728 h 6862874"/>
              <a:gd name="connsiteX329" fmla="*/ 1293125 w 6550925"/>
              <a:gd name="connsiteY329" fmla="*/ 6417373 h 6862874"/>
              <a:gd name="connsiteX330" fmla="*/ 1252670 w 6550925"/>
              <a:gd name="connsiteY330" fmla="*/ 6360345 h 6862874"/>
              <a:gd name="connsiteX331" fmla="*/ 1146412 w 6550925"/>
              <a:gd name="connsiteY331" fmla="*/ 6328662 h 6862874"/>
              <a:gd name="connsiteX332" fmla="*/ 1139101 w 6550925"/>
              <a:gd name="connsiteY332" fmla="*/ 6286744 h 6862874"/>
              <a:gd name="connsiteX333" fmla="*/ 990925 w 6550925"/>
              <a:gd name="connsiteY333" fmla="*/ 6286744 h 6862874"/>
              <a:gd name="connsiteX334" fmla="*/ 980202 w 6550925"/>
              <a:gd name="connsiteY334" fmla="*/ 6322326 h 6862874"/>
              <a:gd name="connsiteX335" fmla="*/ 898803 w 6550925"/>
              <a:gd name="connsiteY335" fmla="*/ 6287719 h 6862874"/>
              <a:gd name="connsiteX336" fmla="*/ 797907 w 6550925"/>
              <a:gd name="connsiteY336" fmla="*/ 6218018 h 6862874"/>
              <a:gd name="connsiteX337" fmla="*/ 721869 w 6550925"/>
              <a:gd name="connsiteY337" fmla="*/ 6152216 h 6862874"/>
              <a:gd name="connsiteX338" fmla="*/ 684338 w 6550925"/>
              <a:gd name="connsiteY338" fmla="*/ 6082027 h 6862874"/>
              <a:gd name="connsiteX339" fmla="*/ 737467 w 6550925"/>
              <a:gd name="connsiteY339" fmla="*/ 5969921 h 6862874"/>
              <a:gd name="connsiteX340" fmla="*/ 694574 w 6550925"/>
              <a:gd name="connsiteY340" fmla="*/ 5908019 h 6862874"/>
              <a:gd name="connsiteX341" fmla="*/ 695548 w 6550925"/>
              <a:gd name="connsiteY341" fmla="*/ 5830519 h 6862874"/>
              <a:gd name="connsiteX342" fmla="*/ 662891 w 6550925"/>
              <a:gd name="connsiteY342" fmla="*/ 5830519 h 6862874"/>
              <a:gd name="connsiteX343" fmla="*/ 653143 w 6550925"/>
              <a:gd name="connsiteY343" fmla="*/ 5750582 h 6862874"/>
              <a:gd name="connsiteX344" fmla="*/ 710659 w 6550925"/>
              <a:gd name="connsiteY344" fmla="*/ 5740346 h 6862874"/>
              <a:gd name="connsiteX345" fmla="*/ 635108 w 6550925"/>
              <a:gd name="connsiteY345" fmla="*/ 5699890 h 6862874"/>
              <a:gd name="connsiteX346" fmla="*/ 693111 w 6550925"/>
              <a:gd name="connsiteY346" fmla="*/ 5678931 h 6862874"/>
              <a:gd name="connsiteX347" fmla="*/ 662404 w 6550925"/>
              <a:gd name="connsiteY347" fmla="*/ 5661871 h 6862874"/>
              <a:gd name="connsiteX348" fmla="*/ 712121 w 6550925"/>
              <a:gd name="connsiteY348" fmla="*/ 5635063 h 6862874"/>
              <a:gd name="connsiteX349" fmla="*/ 621948 w 6550925"/>
              <a:gd name="connsiteY349" fmla="*/ 5614104 h 6862874"/>
              <a:gd name="connsiteX350" fmla="*/ 597577 w 6550925"/>
              <a:gd name="connsiteY350" fmla="*/ 5560976 h 6862874"/>
              <a:gd name="connsiteX351" fmla="*/ 588316 w 6550925"/>
              <a:gd name="connsiteY351" fmla="*/ 5535630 h 6862874"/>
              <a:gd name="connsiteX352" fmla="*/ 541524 w 6550925"/>
              <a:gd name="connsiteY352" fmla="*/ 5463979 h 6862874"/>
              <a:gd name="connsiteX353" fmla="*/ 459637 w 6550925"/>
              <a:gd name="connsiteY353" fmla="*/ 5446919 h 6862874"/>
              <a:gd name="connsiteX354" fmla="*/ 439165 w 6550925"/>
              <a:gd name="connsiteY354" fmla="*/ 5410850 h 6862874"/>
              <a:gd name="connsiteX355" fmla="*/ 425518 w 6550925"/>
              <a:gd name="connsiteY355" fmla="*/ 5376731 h 6862874"/>
              <a:gd name="connsiteX356" fmla="*/ 427467 w 6550925"/>
              <a:gd name="connsiteY356" fmla="*/ 5313853 h 6862874"/>
              <a:gd name="connsiteX357" fmla="*/ 392373 w 6550925"/>
              <a:gd name="connsiteY357" fmla="*/ 5246590 h 6862874"/>
              <a:gd name="connsiteX358" fmla="*/ 311461 w 6550925"/>
              <a:gd name="connsiteY358" fmla="*/ 5246590 h 6862874"/>
              <a:gd name="connsiteX359" fmla="*/ 379700 w 6550925"/>
              <a:gd name="connsiteY359" fmla="*/ 5173964 h 6862874"/>
              <a:gd name="connsiteX360" fmla="*/ 389936 w 6550925"/>
              <a:gd name="connsiteY360" fmla="*/ 5238303 h 6862874"/>
              <a:gd name="connsiteX361" fmla="*/ 455738 w 6550925"/>
              <a:gd name="connsiteY361" fmla="*/ 5204671 h 6862874"/>
              <a:gd name="connsiteX362" fmla="*/ 333883 w 6550925"/>
              <a:gd name="connsiteY362" fmla="*/ 5129121 h 6862874"/>
              <a:gd name="connsiteX363" fmla="*/ 323647 w 6550925"/>
              <a:gd name="connsiteY363" fmla="*/ 5075505 h 6862874"/>
              <a:gd name="connsiteX364" fmla="*/ 266619 w 6550925"/>
              <a:gd name="connsiteY364" fmla="*/ 5078430 h 6862874"/>
              <a:gd name="connsiteX365" fmla="*/ 344606 w 6550925"/>
              <a:gd name="connsiteY365" fmla="*/ 5020427 h 6862874"/>
              <a:gd name="connsiteX366" fmla="*/ 338757 w 6550925"/>
              <a:gd name="connsiteY366" fmla="*/ 5006779 h 6862874"/>
              <a:gd name="connsiteX367" fmla="*/ 259307 w 6550925"/>
              <a:gd name="connsiteY367" fmla="*/ 4981921 h 6862874"/>
              <a:gd name="connsiteX368" fmla="*/ 203254 w 6550925"/>
              <a:gd name="connsiteY368" fmla="*/ 4886386 h 6862874"/>
              <a:gd name="connsiteX369" fmla="*/ 278317 w 6550925"/>
              <a:gd name="connsiteY369" fmla="*/ 4871276 h 6862874"/>
              <a:gd name="connsiteX370" fmla="*/ 293914 w 6550925"/>
              <a:gd name="connsiteY370" fmla="*/ 4843981 h 6862874"/>
              <a:gd name="connsiteX371" fmla="*/ 266619 w 6550925"/>
              <a:gd name="connsiteY371" fmla="*/ 4842031 h 6862874"/>
              <a:gd name="connsiteX372" fmla="*/ 226650 w 6550925"/>
              <a:gd name="connsiteY372" fmla="*/ 4859578 h 6862874"/>
              <a:gd name="connsiteX373" fmla="*/ 224213 w 6550925"/>
              <a:gd name="connsiteY373" fmla="*/ 4819122 h 6862874"/>
              <a:gd name="connsiteX374" fmla="*/ 127704 w 6550925"/>
              <a:gd name="connsiteY374" fmla="*/ 4826433 h 6862874"/>
              <a:gd name="connsiteX375" fmla="*/ 126729 w 6550925"/>
              <a:gd name="connsiteY375" fmla="*/ 4815710 h 6862874"/>
              <a:gd name="connsiteX376" fmla="*/ 250534 w 6550925"/>
              <a:gd name="connsiteY376" fmla="*/ 4773792 h 6862874"/>
              <a:gd name="connsiteX377" fmla="*/ 255408 w 6550925"/>
              <a:gd name="connsiteY377" fmla="*/ 4757220 h 6862874"/>
              <a:gd name="connsiteX378" fmla="*/ 189606 w 6550925"/>
              <a:gd name="connsiteY378" fmla="*/ 4713839 h 6862874"/>
              <a:gd name="connsiteX379" fmla="*/ 263207 w 6550925"/>
              <a:gd name="connsiteY379" fmla="*/ 4670459 h 6862874"/>
              <a:gd name="connsiteX380" fmla="*/ 263694 w 6550925"/>
              <a:gd name="connsiteY380" fmla="*/ 4555915 h 6862874"/>
              <a:gd name="connsiteX381" fmla="*/ 304150 w 6550925"/>
              <a:gd name="connsiteY381" fmla="*/ 4567126 h 6862874"/>
              <a:gd name="connsiteX382" fmla="*/ 349968 w 6550925"/>
              <a:gd name="connsiteY382" fmla="*/ 4532032 h 6862874"/>
              <a:gd name="connsiteX383" fmla="*/ 375313 w 6550925"/>
              <a:gd name="connsiteY383" fmla="*/ 4451120 h 6862874"/>
              <a:gd name="connsiteX384" fmla="*/ 337295 w 6550925"/>
              <a:gd name="connsiteY384" fmla="*/ 4313668 h 6862874"/>
              <a:gd name="connsiteX385" fmla="*/ 194481 w 6550925"/>
              <a:gd name="connsiteY385" fmla="*/ 4304894 h 6862874"/>
              <a:gd name="connsiteX386" fmla="*/ 177908 w 6550925"/>
              <a:gd name="connsiteY386" fmla="*/ 4330240 h 6862874"/>
              <a:gd name="connsiteX387" fmla="*/ 209591 w 6550925"/>
              <a:gd name="connsiteY387" fmla="*/ 4235193 h 6862874"/>
              <a:gd name="connsiteX388" fmla="*/ 159874 w 6550925"/>
              <a:gd name="connsiteY388" fmla="*/ 4213259 h 6862874"/>
              <a:gd name="connsiteX389" fmla="*/ 250534 w 6550925"/>
              <a:gd name="connsiteY389" fmla="*/ 4181089 h 6862874"/>
              <a:gd name="connsiteX390" fmla="*/ 235424 w 6550925"/>
              <a:gd name="connsiteY390" fmla="*/ 4168416 h 6862874"/>
              <a:gd name="connsiteX391" fmla="*/ 164261 w 6550925"/>
              <a:gd name="connsiteY391" fmla="*/ 4109926 h 6862874"/>
              <a:gd name="connsiteX392" fmla="*/ 135503 w 6550925"/>
              <a:gd name="connsiteY392" fmla="*/ 4032426 h 6862874"/>
              <a:gd name="connsiteX393" fmla="*/ 155000 w 6550925"/>
              <a:gd name="connsiteY393" fmla="*/ 3981247 h 6862874"/>
              <a:gd name="connsiteX394" fmla="*/ 164748 w 6550925"/>
              <a:gd name="connsiteY394" fmla="*/ 3884738 h 6862874"/>
              <a:gd name="connsiteX395" fmla="*/ 98946 w 6550925"/>
              <a:gd name="connsiteY395" fmla="*/ 3746798 h 6862874"/>
              <a:gd name="connsiteX396" fmla="*/ 9748 w 6550925"/>
              <a:gd name="connsiteY396" fmla="*/ 3699518 h 6862874"/>
              <a:gd name="connsiteX397" fmla="*/ 13648 w 6550925"/>
              <a:gd name="connsiteY397" fmla="*/ 3689770 h 6862874"/>
              <a:gd name="connsiteX398" fmla="*/ 115031 w 6550925"/>
              <a:gd name="connsiteY398" fmla="*/ 3724377 h 6862874"/>
              <a:gd name="connsiteX399" fmla="*/ 119418 w 6550925"/>
              <a:gd name="connsiteY399" fmla="*/ 3716090 h 6862874"/>
              <a:gd name="connsiteX400" fmla="*/ 95534 w 6550925"/>
              <a:gd name="connsiteY400" fmla="*/ 3701468 h 6862874"/>
              <a:gd name="connsiteX401" fmla="*/ 84324 w 6550925"/>
              <a:gd name="connsiteY401" fmla="*/ 3657600 h 6862874"/>
              <a:gd name="connsiteX402" fmla="*/ 60928 w 6550925"/>
              <a:gd name="connsiteY402" fmla="*/ 3608371 h 6862874"/>
              <a:gd name="connsiteX403" fmla="*/ 45330 w 6550925"/>
              <a:gd name="connsiteY403" fmla="*/ 3598622 h 6862874"/>
              <a:gd name="connsiteX404" fmla="*/ 136478 w 6550925"/>
              <a:gd name="connsiteY404" fmla="*/ 3563528 h 6862874"/>
              <a:gd name="connsiteX405" fmla="*/ 48742 w 6550925"/>
              <a:gd name="connsiteY405" fmla="*/ 3483591 h 6862874"/>
              <a:gd name="connsiteX406" fmla="*/ 138915 w 6550925"/>
              <a:gd name="connsiteY406" fmla="*/ 3463120 h 6862874"/>
              <a:gd name="connsiteX407" fmla="*/ 39968 w 6550925"/>
              <a:gd name="connsiteY407" fmla="*/ 3410478 h 6862874"/>
              <a:gd name="connsiteX408" fmla="*/ 23884 w 6550925"/>
              <a:gd name="connsiteY408" fmla="*/ 3398780 h 6862874"/>
              <a:gd name="connsiteX409" fmla="*/ 128191 w 6550925"/>
              <a:gd name="connsiteY409" fmla="*/ 3331029 h 6862874"/>
              <a:gd name="connsiteX410" fmla="*/ 115031 w 6550925"/>
              <a:gd name="connsiteY410" fmla="*/ 3322742 h 6862874"/>
              <a:gd name="connsiteX411" fmla="*/ 113081 w 6550925"/>
              <a:gd name="connsiteY411" fmla="*/ 3274000 h 6862874"/>
              <a:gd name="connsiteX412" fmla="*/ 57028 w 6550925"/>
              <a:gd name="connsiteY412" fmla="*/ 3175054 h 6862874"/>
              <a:gd name="connsiteX413" fmla="*/ 83836 w 6550925"/>
              <a:gd name="connsiteY413" fmla="*/ 3150683 h 6862874"/>
              <a:gd name="connsiteX414" fmla="*/ 3412 w 6550925"/>
              <a:gd name="connsiteY414" fmla="*/ 3163356 h 6862874"/>
              <a:gd name="connsiteX415" fmla="*/ 0 w 6550925"/>
              <a:gd name="connsiteY415" fmla="*/ 3147271 h 6862874"/>
              <a:gd name="connsiteX416" fmla="*/ 78962 w 6550925"/>
              <a:gd name="connsiteY416" fmla="*/ 3128749 h 6862874"/>
              <a:gd name="connsiteX417" fmla="*/ 26321 w 6550925"/>
              <a:gd name="connsiteY417" fmla="*/ 3082444 h 6862874"/>
              <a:gd name="connsiteX418" fmla="*/ 55078 w 6550925"/>
              <a:gd name="connsiteY418" fmla="*/ 3041989 h 6862874"/>
              <a:gd name="connsiteX419" fmla="*/ 57028 w 6550925"/>
              <a:gd name="connsiteY419" fmla="*/ 2944017 h 6862874"/>
              <a:gd name="connsiteX420" fmla="*/ 44843 w 6550925"/>
              <a:gd name="connsiteY420" fmla="*/ 2803153 h 6862874"/>
              <a:gd name="connsiteX421" fmla="*/ 190094 w 6550925"/>
              <a:gd name="connsiteY421" fmla="*/ 2795841 h 6862874"/>
              <a:gd name="connsiteX422" fmla="*/ 156462 w 6550925"/>
              <a:gd name="connsiteY422" fmla="*/ 2712493 h 6862874"/>
              <a:gd name="connsiteX423" fmla="*/ 202767 w 6550925"/>
              <a:gd name="connsiteY423" fmla="*/ 2631094 h 6862874"/>
              <a:gd name="connsiteX424" fmla="*/ 245172 w 6550925"/>
              <a:gd name="connsiteY424" fmla="*/ 2555543 h 6862874"/>
              <a:gd name="connsiteX425" fmla="*/ 241273 w 6550925"/>
              <a:gd name="connsiteY425" fmla="*/ 2518987 h 6862874"/>
              <a:gd name="connsiteX426" fmla="*/ 252484 w 6550925"/>
              <a:gd name="connsiteY426" fmla="*/ 2491204 h 6862874"/>
              <a:gd name="connsiteX427" fmla="*/ 298789 w 6550925"/>
              <a:gd name="connsiteY427" fmla="*/ 2456110 h 6862874"/>
              <a:gd name="connsiteX428" fmla="*/ 224213 w 6550925"/>
              <a:gd name="connsiteY428" fmla="*/ 2448798 h 6862874"/>
              <a:gd name="connsiteX429" fmla="*/ 186194 w 6550925"/>
              <a:gd name="connsiteY429" fmla="*/ 2533610 h 6862874"/>
              <a:gd name="connsiteX430" fmla="*/ 129166 w 6550925"/>
              <a:gd name="connsiteY430" fmla="*/ 2487792 h 6862874"/>
              <a:gd name="connsiteX431" fmla="*/ 117468 w 6550925"/>
              <a:gd name="connsiteY431" fmla="*/ 2457085 h 6862874"/>
              <a:gd name="connsiteX432" fmla="*/ 151100 w 6550925"/>
              <a:gd name="connsiteY432" fmla="*/ 2447336 h 6862874"/>
              <a:gd name="connsiteX433" fmla="*/ 202767 w 6550925"/>
              <a:gd name="connsiteY433" fmla="*/ 2460497 h 6862874"/>
              <a:gd name="connsiteX434" fmla="*/ 183270 w 6550925"/>
              <a:gd name="connsiteY434" fmla="*/ 2414679 h 6862874"/>
              <a:gd name="connsiteX435" fmla="*/ 207641 w 6550925"/>
              <a:gd name="connsiteY435" fmla="*/ 2406880 h 6862874"/>
              <a:gd name="connsiteX436" fmla="*/ 207641 w 6550925"/>
              <a:gd name="connsiteY436" fmla="*/ 2271377 h 6862874"/>
              <a:gd name="connsiteX437" fmla="*/ 278317 w 6550925"/>
              <a:gd name="connsiteY437" fmla="*/ 2294774 h 6862874"/>
              <a:gd name="connsiteX438" fmla="*/ 318773 w 6550925"/>
              <a:gd name="connsiteY438" fmla="*/ 2297211 h 6862874"/>
              <a:gd name="connsiteX439" fmla="*/ 385062 w 6550925"/>
              <a:gd name="connsiteY439" fmla="*/ 2317195 h 6862874"/>
              <a:gd name="connsiteX440" fmla="*/ 418206 w 6550925"/>
              <a:gd name="connsiteY440" fmla="*/ 2317682 h 6862874"/>
              <a:gd name="connsiteX441" fmla="*/ 463536 w 6550925"/>
              <a:gd name="connsiteY441" fmla="*/ 2323531 h 6862874"/>
              <a:gd name="connsiteX442" fmla="*/ 474260 w 6550925"/>
              <a:gd name="connsiteY442" fmla="*/ 2383972 h 6862874"/>
              <a:gd name="connsiteX443" fmla="*/ 450376 w 6550925"/>
              <a:gd name="connsiteY443" fmla="*/ 2440512 h 6862874"/>
              <a:gd name="connsiteX444" fmla="*/ 441603 w 6550925"/>
              <a:gd name="connsiteY444" fmla="*/ 2494129 h 6862874"/>
              <a:gd name="connsiteX445" fmla="*/ 400172 w 6550925"/>
              <a:gd name="connsiteY445" fmla="*/ 2575528 h 6862874"/>
              <a:gd name="connsiteX446" fmla="*/ 403096 w 6550925"/>
              <a:gd name="connsiteY446" fmla="*/ 2628656 h 6862874"/>
              <a:gd name="connsiteX447" fmla="*/ 408945 w 6550925"/>
              <a:gd name="connsiteY447" fmla="*/ 2684222 h 6862874"/>
              <a:gd name="connsiteX448" fmla="*/ 348018 w 6550925"/>
              <a:gd name="connsiteY448" fmla="*/ 2790480 h 6862874"/>
              <a:gd name="connsiteX449" fmla="*/ 349480 w 6550925"/>
              <a:gd name="connsiteY449" fmla="*/ 2811439 h 6862874"/>
              <a:gd name="connsiteX450" fmla="*/ 261257 w 6550925"/>
              <a:gd name="connsiteY450" fmla="*/ 2878216 h 6862874"/>
              <a:gd name="connsiteX451" fmla="*/ 335832 w 6550925"/>
              <a:gd name="connsiteY451" fmla="*/ 2927445 h 6862874"/>
              <a:gd name="connsiteX452" fmla="*/ 338270 w 6550925"/>
              <a:gd name="connsiteY452" fmla="*/ 3008357 h 6862874"/>
              <a:gd name="connsiteX453" fmla="*/ 309999 w 6550925"/>
              <a:gd name="connsiteY453" fmla="*/ 3126800 h 6862874"/>
              <a:gd name="connsiteX454" fmla="*/ 315848 w 6550925"/>
              <a:gd name="connsiteY454" fmla="*/ 3166768 h 6862874"/>
              <a:gd name="connsiteX455" fmla="*/ 309024 w 6550925"/>
              <a:gd name="connsiteY455" fmla="*/ 3274000 h 6862874"/>
              <a:gd name="connsiteX456" fmla="*/ 331446 w 6550925"/>
              <a:gd name="connsiteY456" fmla="*/ 3324205 h 6862874"/>
              <a:gd name="connsiteX457" fmla="*/ 337782 w 6550925"/>
              <a:gd name="connsiteY457" fmla="*/ 3338340 h 6862874"/>
              <a:gd name="connsiteX458" fmla="*/ 281241 w 6550925"/>
              <a:gd name="connsiteY458" fmla="*/ 3445572 h 6862874"/>
              <a:gd name="connsiteX459" fmla="*/ 297326 w 6550925"/>
              <a:gd name="connsiteY459" fmla="*/ 3611783 h 6862874"/>
              <a:gd name="connsiteX460" fmla="*/ 312924 w 6550925"/>
              <a:gd name="connsiteY460" fmla="*/ 3653701 h 6862874"/>
              <a:gd name="connsiteX461" fmla="*/ 309999 w 6550925"/>
              <a:gd name="connsiteY461" fmla="*/ 3688307 h 6862874"/>
              <a:gd name="connsiteX462" fmla="*/ 422593 w 6550925"/>
              <a:gd name="connsiteY462" fmla="*/ 3678072 h 6862874"/>
              <a:gd name="connsiteX463" fmla="*/ 450864 w 6550925"/>
              <a:gd name="connsiteY463" fmla="*/ 3548905 h 6862874"/>
              <a:gd name="connsiteX464" fmla="*/ 512766 w 6550925"/>
              <a:gd name="connsiteY464" fmla="*/ 3474330 h 6862874"/>
              <a:gd name="connsiteX465" fmla="*/ 560533 w 6550925"/>
              <a:gd name="connsiteY465" fmla="*/ 3453371 h 6862874"/>
              <a:gd name="connsiteX466" fmla="*/ 533725 w 6550925"/>
              <a:gd name="connsiteY466" fmla="*/ 3394393 h 6862874"/>
              <a:gd name="connsiteX467" fmla="*/ 568819 w 6550925"/>
              <a:gd name="connsiteY467" fmla="*/ 3377334 h 6862874"/>
              <a:gd name="connsiteX468" fmla="*/ 492294 w 6550925"/>
              <a:gd name="connsiteY468" fmla="*/ 3349551 h 6862874"/>
              <a:gd name="connsiteX469" fmla="*/ 478159 w 6550925"/>
              <a:gd name="connsiteY469" fmla="*/ 3355400 h 6862874"/>
              <a:gd name="connsiteX470" fmla="*/ 469386 w 6550925"/>
              <a:gd name="connsiteY470" fmla="*/ 3347113 h 6862874"/>
              <a:gd name="connsiteX471" fmla="*/ 550785 w 6550925"/>
              <a:gd name="connsiteY471" fmla="*/ 3255966 h 6862874"/>
              <a:gd name="connsiteX472" fmla="*/ 472310 w 6550925"/>
              <a:gd name="connsiteY472" fmla="*/ 3286186 h 6862874"/>
              <a:gd name="connsiteX473" fmla="*/ 433804 w 6550925"/>
              <a:gd name="connsiteY473" fmla="*/ 3356862 h 6862874"/>
              <a:gd name="connsiteX474" fmla="*/ 404559 w 6550925"/>
              <a:gd name="connsiteY474" fmla="*/ 3291548 h 6862874"/>
              <a:gd name="connsiteX475" fmla="*/ 395298 w 6550925"/>
              <a:gd name="connsiteY475" fmla="*/ 3263277 h 6862874"/>
              <a:gd name="connsiteX476" fmla="*/ 391886 w 6550925"/>
              <a:gd name="connsiteY476" fmla="*/ 3188702 h 6862874"/>
              <a:gd name="connsiteX477" fmla="*/ 439653 w 6550925"/>
              <a:gd name="connsiteY477" fmla="*/ 3145322 h 6862874"/>
              <a:gd name="connsiteX478" fmla="*/ 454763 w 6550925"/>
              <a:gd name="connsiteY478" fmla="*/ 3115102 h 6862874"/>
              <a:gd name="connsiteX479" fmla="*/ 425030 w 6550925"/>
              <a:gd name="connsiteY479" fmla="*/ 3127287 h 6862874"/>
              <a:gd name="connsiteX480" fmla="*/ 433316 w 6550925"/>
              <a:gd name="connsiteY480" fmla="*/ 3098529 h 6862874"/>
              <a:gd name="connsiteX481" fmla="*/ 402122 w 6550925"/>
              <a:gd name="connsiteY481" fmla="*/ 3063923 h 6862874"/>
              <a:gd name="connsiteX482" fmla="*/ 461587 w 6550925"/>
              <a:gd name="connsiteY482" fmla="*/ 2981061 h 6862874"/>
              <a:gd name="connsiteX483" fmla="*/ 488395 w 6550925"/>
              <a:gd name="connsiteY483" fmla="*/ 2930857 h 6862874"/>
              <a:gd name="connsiteX484" fmla="*/ 485470 w 6550925"/>
              <a:gd name="connsiteY484" fmla="*/ 2895763 h 6862874"/>
              <a:gd name="connsiteX485" fmla="*/ 451838 w 6550925"/>
              <a:gd name="connsiteY485" fmla="*/ 2858719 h 6862874"/>
              <a:gd name="connsiteX486" fmla="*/ 457200 w 6550925"/>
              <a:gd name="connsiteY486" fmla="*/ 2846533 h 6862874"/>
              <a:gd name="connsiteX487" fmla="*/ 483033 w 6550925"/>
              <a:gd name="connsiteY487" fmla="*/ 2725653 h 6862874"/>
              <a:gd name="connsiteX488" fmla="*/ 487420 w 6550925"/>
              <a:gd name="connsiteY488" fmla="*/ 2687634 h 6862874"/>
              <a:gd name="connsiteX489" fmla="*/ 589778 w 6550925"/>
              <a:gd name="connsiteY489" fmla="*/ 2595512 h 6862874"/>
              <a:gd name="connsiteX490" fmla="*/ 551272 w 6550925"/>
              <a:gd name="connsiteY490" fmla="*/ 2533122 h 6862874"/>
              <a:gd name="connsiteX491" fmla="*/ 543473 w 6550925"/>
              <a:gd name="connsiteY491" fmla="*/ 2494616 h 6862874"/>
              <a:gd name="connsiteX492" fmla="*/ 548348 w 6550925"/>
              <a:gd name="connsiteY492" fmla="*/ 2439050 h 6862874"/>
              <a:gd name="connsiteX493" fmla="*/ 574668 w 6550925"/>
              <a:gd name="connsiteY493" fmla="*/ 2323531 h 6862874"/>
              <a:gd name="connsiteX494" fmla="*/ 658992 w 6550925"/>
              <a:gd name="connsiteY494" fmla="*/ 2303547 h 6862874"/>
              <a:gd name="connsiteX495" fmla="*/ 739904 w 6550925"/>
              <a:gd name="connsiteY495" fmla="*/ 2239695 h 6862874"/>
              <a:gd name="connsiteX496" fmla="*/ 781822 w 6550925"/>
              <a:gd name="connsiteY496" fmla="*/ 2204114 h 6862874"/>
              <a:gd name="connsiteX497" fmla="*/ 817891 w 6550925"/>
              <a:gd name="connsiteY497" fmla="*/ 2195827 h 6862874"/>
              <a:gd name="connsiteX498" fmla="*/ 867608 w 6550925"/>
              <a:gd name="connsiteY498" fmla="*/ 2213375 h 6862874"/>
              <a:gd name="connsiteX499" fmla="*/ 964117 w 6550925"/>
              <a:gd name="connsiteY499" fmla="*/ 2265041 h 6862874"/>
              <a:gd name="connsiteX500" fmla="*/ 1027969 w 6550925"/>
              <a:gd name="connsiteY500" fmla="*/ 2273815 h 6862874"/>
              <a:gd name="connsiteX501" fmla="*/ 1094258 w 6550925"/>
              <a:gd name="connsiteY501" fmla="*/ 2257730 h 6862874"/>
              <a:gd name="connsiteX502" fmla="*/ 1156160 w 6550925"/>
              <a:gd name="connsiteY502" fmla="*/ 2253343 h 6862874"/>
              <a:gd name="connsiteX503" fmla="*/ 1123991 w 6550925"/>
              <a:gd name="connsiteY503" fmla="*/ 2238233 h 6862874"/>
              <a:gd name="connsiteX504" fmla="*/ 1108393 w 6550925"/>
              <a:gd name="connsiteY504" fmla="*/ 2175843 h 6862874"/>
              <a:gd name="connsiteX505" fmla="*/ 1130327 w 6550925"/>
              <a:gd name="connsiteY505" fmla="*/ 2147085 h 6862874"/>
              <a:gd name="connsiteX506" fmla="*/ 1240484 w 6550925"/>
              <a:gd name="connsiteY506" fmla="*/ 2082259 h 6862874"/>
              <a:gd name="connsiteX507" fmla="*/ 1271192 w 6550925"/>
              <a:gd name="connsiteY507" fmla="*/ 2104680 h 6862874"/>
              <a:gd name="connsiteX508" fmla="*/ 1338456 w 6550925"/>
              <a:gd name="connsiteY508" fmla="*/ 2126126 h 6862874"/>
              <a:gd name="connsiteX509" fmla="*/ 1440326 w 6550925"/>
              <a:gd name="connsiteY509" fmla="*/ 2169019 h 6862874"/>
              <a:gd name="connsiteX510" fmla="*/ 1454462 w 6550925"/>
              <a:gd name="connsiteY510" fmla="*/ 2181692 h 6862874"/>
              <a:gd name="connsiteX511" fmla="*/ 1547071 w 6550925"/>
              <a:gd name="connsiteY511" fmla="*/ 2184617 h 6862874"/>
              <a:gd name="connsiteX512" fmla="*/ 1707920 w 6550925"/>
              <a:gd name="connsiteY512" fmla="*/ 2135387 h 6862874"/>
              <a:gd name="connsiteX513" fmla="*/ 1737653 w 6550925"/>
              <a:gd name="connsiteY513" fmla="*/ 2109067 h 6862874"/>
              <a:gd name="connsiteX514" fmla="*/ 1813203 w 6550925"/>
              <a:gd name="connsiteY514" fmla="*/ 2023281 h 6862874"/>
              <a:gd name="connsiteX515" fmla="*/ 1545122 w 6550925"/>
              <a:gd name="connsiteY515" fmla="*/ 2100293 h 6862874"/>
              <a:gd name="connsiteX516" fmla="*/ 1586065 w 6550925"/>
              <a:gd name="connsiteY516" fmla="*/ 1993548 h 6862874"/>
              <a:gd name="connsiteX517" fmla="*/ 1652842 w 6550925"/>
              <a:gd name="connsiteY517" fmla="*/ 1975514 h 6862874"/>
              <a:gd name="connsiteX518" fmla="*/ 1729854 w 6550925"/>
              <a:gd name="connsiteY518" fmla="*/ 1935058 h 6862874"/>
              <a:gd name="connsiteX519" fmla="*/ 1815152 w 6550925"/>
              <a:gd name="connsiteY519" fmla="*/ 1906787 h 6862874"/>
              <a:gd name="connsiteX520" fmla="*/ 1943344 w 6550925"/>
              <a:gd name="connsiteY520" fmla="*/ 1925309 h 6862874"/>
              <a:gd name="connsiteX521" fmla="*/ 1952605 w 6550925"/>
              <a:gd name="connsiteY521" fmla="*/ 1957479 h 6862874"/>
              <a:gd name="connsiteX522" fmla="*/ 1963328 w 6550925"/>
              <a:gd name="connsiteY522" fmla="*/ 1956992 h 6862874"/>
              <a:gd name="connsiteX523" fmla="*/ 2034004 w 6550925"/>
              <a:gd name="connsiteY523" fmla="*/ 1917510 h 6862874"/>
              <a:gd name="connsiteX524" fmla="*/ 2121740 w 6550925"/>
              <a:gd name="connsiteY524" fmla="*/ 1849759 h 6862874"/>
              <a:gd name="connsiteX525" fmla="*/ 2132950 w 6550925"/>
              <a:gd name="connsiteY525" fmla="*/ 1827825 h 6862874"/>
              <a:gd name="connsiteX526" fmla="*/ 2130513 w 6550925"/>
              <a:gd name="connsiteY526" fmla="*/ 1736190 h 6862874"/>
              <a:gd name="connsiteX527" fmla="*/ 2120765 w 6550925"/>
              <a:gd name="connsiteY527" fmla="*/ 1755687 h 6862874"/>
              <a:gd name="connsiteX528" fmla="*/ 2106142 w 6550925"/>
              <a:gd name="connsiteY528" fmla="*/ 1773722 h 6862874"/>
              <a:gd name="connsiteX529" fmla="*/ 2078359 w 6550925"/>
              <a:gd name="connsiteY529" fmla="*/ 1755200 h 6862874"/>
              <a:gd name="connsiteX530" fmla="*/ 2053013 w 6550925"/>
              <a:gd name="connsiteY530" fmla="*/ 1794193 h 6862874"/>
              <a:gd name="connsiteX531" fmla="*/ 2045215 w 6550925"/>
              <a:gd name="connsiteY531" fmla="*/ 1792244 h 6862874"/>
              <a:gd name="connsiteX532" fmla="*/ 2045215 w 6550925"/>
              <a:gd name="connsiteY532" fmla="*/ 1733266 h 6862874"/>
              <a:gd name="connsiteX533" fmla="*/ 2121252 w 6550925"/>
              <a:gd name="connsiteY533" fmla="*/ 1726442 h 6862874"/>
              <a:gd name="connsiteX534" fmla="*/ 2165607 w 6550925"/>
              <a:gd name="connsiteY534" fmla="*/ 1675263 h 6862874"/>
              <a:gd name="connsiteX535" fmla="*/ 2207526 w 6550925"/>
              <a:gd name="connsiteY535" fmla="*/ 1616772 h 6862874"/>
              <a:gd name="connsiteX536" fmla="*/ 2252856 w 6550925"/>
              <a:gd name="connsiteY536" fmla="*/ 1501741 h 6862874"/>
              <a:gd name="connsiteX537" fmla="*/ 2299648 w 6550925"/>
              <a:gd name="connsiteY537" fmla="*/ 1424241 h 6862874"/>
              <a:gd name="connsiteX538" fmla="*/ 2318170 w 6550925"/>
              <a:gd name="connsiteY538" fmla="*/ 1337968 h 6862874"/>
              <a:gd name="connsiteX539" fmla="*/ 2309396 w 6550925"/>
              <a:gd name="connsiteY539" fmla="*/ 1322858 h 6862874"/>
              <a:gd name="connsiteX540" fmla="*/ 2369837 w 6550925"/>
              <a:gd name="connsiteY540" fmla="*/ 1292638 h 6862874"/>
              <a:gd name="connsiteX541" fmla="*/ 2320607 w 6550925"/>
              <a:gd name="connsiteY541" fmla="*/ 1269729 h 6862874"/>
              <a:gd name="connsiteX542" fmla="*/ 2347415 w 6550925"/>
              <a:gd name="connsiteY542" fmla="*/ 1211726 h 6862874"/>
              <a:gd name="connsiteX543" fmla="*/ 2286975 w 6550925"/>
              <a:gd name="connsiteY543" fmla="*/ 1228299 h 6862874"/>
              <a:gd name="connsiteX544" fmla="*/ 2257730 w 6550925"/>
              <a:gd name="connsiteY544" fmla="*/ 1232198 h 6862874"/>
              <a:gd name="connsiteX545" fmla="*/ 2217274 w 6550925"/>
              <a:gd name="connsiteY545" fmla="*/ 1215626 h 6862874"/>
              <a:gd name="connsiteX546" fmla="*/ 2201677 w 6550925"/>
              <a:gd name="connsiteY546" fmla="*/ 1259006 h 6862874"/>
              <a:gd name="connsiteX547" fmla="*/ 2116378 w 6550925"/>
              <a:gd name="connsiteY547" fmla="*/ 1269729 h 6862874"/>
              <a:gd name="connsiteX548" fmla="*/ 2150498 w 6550925"/>
              <a:gd name="connsiteY548" fmla="*/ 1290688 h 6862874"/>
              <a:gd name="connsiteX549" fmla="*/ 2125152 w 6550925"/>
              <a:gd name="connsiteY549" fmla="*/ 1351616 h 6862874"/>
              <a:gd name="connsiteX550" fmla="*/ 2169994 w 6550925"/>
              <a:gd name="connsiteY550" fmla="*/ 1384760 h 6862874"/>
              <a:gd name="connsiteX551" fmla="*/ 2054476 w 6550925"/>
              <a:gd name="connsiteY551" fmla="*/ 1415955 h 6862874"/>
              <a:gd name="connsiteX552" fmla="*/ 1985749 w 6550925"/>
              <a:gd name="connsiteY552" fmla="*/ 1402795 h 6862874"/>
              <a:gd name="connsiteX553" fmla="*/ 1933108 w 6550925"/>
              <a:gd name="connsiteY553" fmla="*/ 1483219 h 6862874"/>
              <a:gd name="connsiteX554" fmla="*/ 1914586 w 6550925"/>
              <a:gd name="connsiteY554" fmla="*/ 1491018 h 6862874"/>
              <a:gd name="connsiteX555" fmla="*/ 1777134 w 6550925"/>
              <a:gd name="connsiteY555" fmla="*/ 1525137 h 6862874"/>
              <a:gd name="connsiteX556" fmla="*/ 1746914 w 6550925"/>
              <a:gd name="connsiteY556" fmla="*/ 1555845 h 6862874"/>
              <a:gd name="connsiteX557" fmla="*/ 1738140 w 6550925"/>
              <a:gd name="connsiteY557" fmla="*/ 1550483 h 6862874"/>
              <a:gd name="connsiteX558" fmla="*/ 1711819 w 6550925"/>
              <a:gd name="connsiteY558" fmla="*/ 1515389 h 6862874"/>
              <a:gd name="connsiteX559" fmla="*/ 1673313 w 6550925"/>
              <a:gd name="connsiteY559" fmla="*/ 1563156 h 6862874"/>
              <a:gd name="connsiteX560" fmla="*/ 1656741 w 6550925"/>
              <a:gd name="connsiteY560" fmla="*/ 1601175 h 6862874"/>
              <a:gd name="connsiteX561" fmla="*/ 1586552 w 6550925"/>
              <a:gd name="connsiteY561" fmla="*/ 1583628 h 6862874"/>
              <a:gd name="connsiteX562" fmla="*/ 1577291 w 6550925"/>
              <a:gd name="connsiteY562" fmla="*/ 1538298 h 6862874"/>
              <a:gd name="connsiteX563" fmla="*/ 1609461 w 6550925"/>
              <a:gd name="connsiteY563" fmla="*/ 1534398 h 6862874"/>
              <a:gd name="connsiteX564" fmla="*/ 1675750 w 6550925"/>
              <a:gd name="connsiteY564" fmla="*/ 1502229 h 6862874"/>
              <a:gd name="connsiteX565" fmla="*/ 1569980 w 6550925"/>
              <a:gd name="connsiteY565" fmla="*/ 1495892 h 6862874"/>
              <a:gd name="connsiteX566" fmla="*/ 1557795 w 6550925"/>
              <a:gd name="connsiteY566" fmla="*/ 1444713 h 6862874"/>
              <a:gd name="connsiteX567" fmla="*/ 1512952 w 6550925"/>
              <a:gd name="connsiteY567" fmla="*/ 1472496 h 6862874"/>
              <a:gd name="connsiteX568" fmla="*/ 1546097 w 6550925"/>
              <a:gd name="connsiteY568" fmla="*/ 1519776 h 6862874"/>
              <a:gd name="connsiteX569" fmla="*/ 1536835 w 6550925"/>
              <a:gd name="connsiteY569" fmla="*/ 1528062 h 6862874"/>
              <a:gd name="connsiteX570" fmla="*/ 1482245 w 6550925"/>
              <a:gd name="connsiteY570" fmla="*/ 1514902 h 6862874"/>
              <a:gd name="connsiteX571" fmla="*/ 1504178 w 6550925"/>
              <a:gd name="connsiteY571" fmla="*/ 1568518 h 6862874"/>
              <a:gd name="connsiteX572" fmla="*/ 1424729 w 6550925"/>
              <a:gd name="connsiteY572" fmla="*/ 1597276 h 6862874"/>
              <a:gd name="connsiteX573" fmla="*/ 1378424 w 6550925"/>
              <a:gd name="connsiteY573" fmla="*/ 1632370 h 6862874"/>
              <a:gd name="connsiteX574" fmla="*/ 1305798 w 6550925"/>
              <a:gd name="connsiteY574" fmla="*/ 1687936 h 6862874"/>
              <a:gd name="connsiteX575" fmla="*/ 1265343 w 6550925"/>
              <a:gd name="connsiteY575" fmla="*/ 1731804 h 6862874"/>
              <a:gd name="connsiteX576" fmla="*/ 1184431 w 6550925"/>
              <a:gd name="connsiteY576" fmla="*/ 1823926 h 6862874"/>
              <a:gd name="connsiteX577" fmla="*/ 1213676 w 6550925"/>
              <a:gd name="connsiteY577" fmla="*/ 1846347 h 6862874"/>
              <a:gd name="connsiteX578" fmla="*/ 1209289 w 6550925"/>
              <a:gd name="connsiteY578" fmla="*/ 1858533 h 6862874"/>
              <a:gd name="connsiteX579" fmla="*/ 1172733 w 6550925"/>
              <a:gd name="connsiteY579" fmla="*/ 1856583 h 6862874"/>
              <a:gd name="connsiteX580" fmla="*/ 1079148 w 6550925"/>
              <a:gd name="connsiteY580" fmla="*/ 1915561 h 6862874"/>
              <a:gd name="connsiteX581" fmla="*/ 1067450 w 6550925"/>
              <a:gd name="connsiteY581" fmla="*/ 1918485 h 6862874"/>
              <a:gd name="connsiteX582" fmla="*/ 1008472 w 6550925"/>
              <a:gd name="connsiteY582" fmla="*/ 1975514 h 6862874"/>
              <a:gd name="connsiteX583" fmla="*/ 1042592 w 6550925"/>
              <a:gd name="connsiteY583" fmla="*/ 2056913 h 6862874"/>
              <a:gd name="connsiteX584" fmla="*/ 1044054 w 6550925"/>
              <a:gd name="connsiteY584" fmla="*/ 2130513 h 6862874"/>
              <a:gd name="connsiteX585" fmla="*/ 990925 w 6550925"/>
              <a:gd name="connsiteY585" fmla="*/ 2211425 h 6862874"/>
              <a:gd name="connsiteX586" fmla="*/ 922199 w 6550925"/>
              <a:gd name="connsiteY586" fmla="*/ 2207038 h 6862874"/>
              <a:gd name="connsiteX587" fmla="*/ 849573 w 6550925"/>
              <a:gd name="connsiteY587" fmla="*/ 2161708 h 6862874"/>
              <a:gd name="connsiteX588" fmla="*/ 810580 w 6550925"/>
              <a:gd name="connsiteY588" fmla="*/ 2152934 h 6862874"/>
              <a:gd name="connsiteX589" fmla="*/ 724306 w 6550925"/>
              <a:gd name="connsiteY589" fmla="*/ 2091032 h 6862874"/>
              <a:gd name="connsiteX590" fmla="*/ 708221 w 6550925"/>
              <a:gd name="connsiteY590" fmla="*/ 2027180 h 6862874"/>
              <a:gd name="connsiteX591" fmla="*/ 760863 w 6550925"/>
              <a:gd name="connsiteY591" fmla="*/ 1990136 h 6862874"/>
              <a:gd name="connsiteX592" fmla="*/ 768174 w 6550925"/>
              <a:gd name="connsiteY592" fmla="*/ 1999397 h 6862874"/>
              <a:gd name="connsiteX593" fmla="*/ 784259 w 6550925"/>
              <a:gd name="connsiteY593" fmla="*/ 1972589 h 6862874"/>
              <a:gd name="connsiteX594" fmla="*/ 848598 w 6550925"/>
              <a:gd name="connsiteY594" fmla="*/ 1889240 h 6862874"/>
              <a:gd name="connsiteX595" fmla="*/ 827152 w 6550925"/>
              <a:gd name="connsiteY595" fmla="*/ 1855608 h 6862874"/>
              <a:gd name="connsiteX596" fmla="*/ 808630 w 6550925"/>
              <a:gd name="connsiteY596" fmla="*/ 1837086 h 6862874"/>
              <a:gd name="connsiteX597" fmla="*/ 833001 w 6550925"/>
              <a:gd name="connsiteY597" fmla="*/ 1820026 h 6862874"/>
              <a:gd name="connsiteX598" fmla="*/ 933897 w 6550925"/>
              <a:gd name="connsiteY598" fmla="*/ 1787369 h 6862874"/>
              <a:gd name="connsiteX599" fmla="*/ 916837 w 6550925"/>
              <a:gd name="connsiteY599" fmla="*/ 1742527 h 6862874"/>
              <a:gd name="connsiteX600" fmla="*/ 955831 w 6550925"/>
              <a:gd name="connsiteY600" fmla="*/ 1689885 h 6862874"/>
              <a:gd name="connsiteX601" fmla="*/ 992387 w 6550925"/>
              <a:gd name="connsiteY601" fmla="*/ 1737165 h 6862874"/>
              <a:gd name="connsiteX602" fmla="*/ 1003598 w 6550925"/>
              <a:gd name="connsiteY602" fmla="*/ 1683549 h 6862874"/>
              <a:gd name="connsiteX603" fmla="*/ 1016758 w 6550925"/>
              <a:gd name="connsiteY603" fmla="*/ 1638219 h 6862874"/>
              <a:gd name="connsiteX604" fmla="*/ 1099132 w 6550925"/>
              <a:gd name="connsiteY604" fmla="*/ 1588989 h 6862874"/>
              <a:gd name="connsiteX605" fmla="*/ 1094746 w 6550925"/>
              <a:gd name="connsiteY605" fmla="*/ 1568518 h 6862874"/>
              <a:gd name="connsiteX606" fmla="*/ 1098158 w 6550925"/>
              <a:gd name="connsiteY606" fmla="*/ 1522700 h 6862874"/>
              <a:gd name="connsiteX607" fmla="*/ 1141050 w 6550925"/>
              <a:gd name="connsiteY607" fmla="*/ 1511977 h 6862874"/>
              <a:gd name="connsiteX608" fmla="*/ 1252670 w 6550925"/>
              <a:gd name="connsiteY608" fmla="*/ 1487606 h 6862874"/>
              <a:gd name="connsiteX609" fmla="*/ 1314085 w 6550925"/>
              <a:gd name="connsiteY609" fmla="*/ 1465185 h 6862874"/>
              <a:gd name="connsiteX610" fmla="*/ 1166396 w 6550925"/>
              <a:gd name="connsiteY610" fmla="*/ 1457386 h 6862874"/>
              <a:gd name="connsiteX611" fmla="*/ 1162497 w 6550925"/>
              <a:gd name="connsiteY611" fmla="*/ 1439839 h 6862874"/>
              <a:gd name="connsiteX612" fmla="*/ 1253645 w 6550925"/>
              <a:gd name="connsiteY612" fmla="*/ 1388172 h 6862874"/>
              <a:gd name="connsiteX613" fmla="*/ 1280940 w 6550925"/>
              <a:gd name="connsiteY613" fmla="*/ 1398896 h 6862874"/>
              <a:gd name="connsiteX614" fmla="*/ 1342842 w 6550925"/>
              <a:gd name="connsiteY614" fmla="*/ 1408644 h 6862874"/>
              <a:gd name="connsiteX615" fmla="*/ 1400845 w 6550925"/>
              <a:gd name="connsiteY615" fmla="*/ 1446663 h 6862874"/>
              <a:gd name="connsiteX616" fmla="*/ 1457874 w 6550925"/>
              <a:gd name="connsiteY616" fmla="*/ 1402795 h 6862874"/>
              <a:gd name="connsiteX617" fmla="*/ 1524650 w 6550925"/>
              <a:gd name="connsiteY617" fmla="*/ 1384760 h 6862874"/>
              <a:gd name="connsiteX618" fmla="*/ 1624571 w 6550925"/>
              <a:gd name="connsiteY618" fmla="*/ 1391584 h 6862874"/>
              <a:gd name="connsiteX619" fmla="*/ 1700609 w 6550925"/>
              <a:gd name="connsiteY619" fmla="*/ 1380374 h 6862874"/>
              <a:gd name="connsiteX620" fmla="*/ 1710357 w 6550925"/>
              <a:gd name="connsiteY620" fmla="*/ 1338943 h 6862874"/>
              <a:gd name="connsiteX621" fmla="*/ 1619697 w 6550925"/>
              <a:gd name="connsiteY621" fmla="*/ 1338455 h 6862874"/>
              <a:gd name="connsiteX622" fmla="*/ 1599713 w 6550925"/>
              <a:gd name="connsiteY622" fmla="*/ 1298974 h 6862874"/>
              <a:gd name="connsiteX623" fmla="*/ 1603125 w 6550925"/>
              <a:gd name="connsiteY623" fmla="*/ 1287764 h 6862874"/>
              <a:gd name="connsiteX624" fmla="*/ 1662590 w 6550925"/>
              <a:gd name="connsiteY624" fmla="*/ 1187843 h 6862874"/>
              <a:gd name="connsiteX625" fmla="*/ 1662590 w 6550925"/>
              <a:gd name="connsiteY625" fmla="*/ 1134714 h 6862874"/>
              <a:gd name="connsiteX626" fmla="*/ 1756662 w 6550925"/>
              <a:gd name="connsiteY626" fmla="*/ 1184431 h 6862874"/>
              <a:gd name="connsiteX627" fmla="*/ 1855121 w 6550925"/>
              <a:gd name="connsiteY627" fmla="*/ 1125453 h 6862874"/>
              <a:gd name="connsiteX628" fmla="*/ 1950168 w 6550925"/>
              <a:gd name="connsiteY628" fmla="*/ 1142513 h 6862874"/>
              <a:gd name="connsiteX629" fmla="*/ 2033029 w 6550925"/>
              <a:gd name="connsiteY629" fmla="*/ 1094745 h 6862874"/>
              <a:gd name="connsiteX630" fmla="*/ 2035466 w 6550925"/>
              <a:gd name="connsiteY630" fmla="*/ 1086947 h 6862874"/>
              <a:gd name="connsiteX631" fmla="*/ 2126127 w 6550925"/>
              <a:gd name="connsiteY631" fmla="*/ 1018708 h 6862874"/>
              <a:gd name="connsiteX632" fmla="*/ 2137337 w 6550925"/>
              <a:gd name="connsiteY632" fmla="*/ 1013834 h 6862874"/>
              <a:gd name="connsiteX633" fmla="*/ 2370811 w 6550925"/>
              <a:gd name="connsiteY633" fmla="*/ 960705 h 6862874"/>
              <a:gd name="connsiteX634" fmla="*/ 2409805 w 6550925"/>
              <a:gd name="connsiteY634" fmla="*/ 965092 h 6862874"/>
              <a:gd name="connsiteX635" fmla="*/ 2414192 w 6550925"/>
              <a:gd name="connsiteY635" fmla="*/ 899290 h 6862874"/>
              <a:gd name="connsiteX636" fmla="*/ 2268941 w 6550925"/>
              <a:gd name="connsiteY636" fmla="*/ 909526 h 6862874"/>
              <a:gd name="connsiteX637" fmla="*/ 2218736 w 6550925"/>
              <a:gd name="connsiteY637" fmla="*/ 892466 h 6862874"/>
              <a:gd name="connsiteX638" fmla="*/ 2286000 w 6550925"/>
              <a:gd name="connsiteY638" fmla="*/ 794007 h 6862874"/>
              <a:gd name="connsiteX639" fmla="*/ 2321582 w 6550925"/>
              <a:gd name="connsiteY639" fmla="*/ 800344 h 6862874"/>
              <a:gd name="connsiteX640" fmla="*/ 2393720 w 6550925"/>
              <a:gd name="connsiteY640" fmla="*/ 794982 h 6862874"/>
              <a:gd name="connsiteX641" fmla="*/ 2500465 w 6550925"/>
              <a:gd name="connsiteY641" fmla="*/ 832513 h 6862874"/>
              <a:gd name="connsiteX642" fmla="*/ 2535072 w 6550925"/>
              <a:gd name="connsiteY642" fmla="*/ 791570 h 6862874"/>
              <a:gd name="connsiteX643" fmla="*/ 2697383 w 6550925"/>
              <a:gd name="connsiteY643" fmla="*/ 755989 h 6862874"/>
              <a:gd name="connsiteX644" fmla="*/ 2795354 w 6550925"/>
              <a:gd name="connsiteY644" fmla="*/ 733567 h 6862874"/>
              <a:gd name="connsiteX645" fmla="*/ 2810952 w 6550925"/>
              <a:gd name="connsiteY645" fmla="*/ 731130 h 6862874"/>
              <a:gd name="connsiteX646" fmla="*/ 2977649 w 6550925"/>
              <a:gd name="connsiteY646" fmla="*/ 745753 h 6862874"/>
              <a:gd name="connsiteX647" fmla="*/ 3023954 w 6550925"/>
              <a:gd name="connsiteY647" fmla="*/ 728206 h 6862874"/>
              <a:gd name="connsiteX648" fmla="*/ 3055149 w 6550925"/>
              <a:gd name="connsiteY648" fmla="*/ 710658 h 6862874"/>
              <a:gd name="connsiteX649" fmla="*/ 3092680 w 6550925"/>
              <a:gd name="connsiteY649" fmla="*/ 662404 h 6862874"/>
              <a:gd name="connsiteX650" fmla="*/ 3065385 w 6550925"/>
              <a:gd name="connsiteY650" fmla="*/ 670690 h 6862874"/>
              <a:gd name="connsiteX651" fmla="*/ 2993734 w 6550925"/>
              <a:gd name="connsiteY651" fmla="*/ 622435 h 6862874"/>
              <a:gd name="connsiteX652" fmla="*/ 2979112 w 6550925"/>
              <a:gd name="connsiteY652" fmla="*/ 588803 h 6862874"/>
              <a:gd name="connsiteX653" fmla="*/ 2960590 w 6550925"/>
              <a:gd name="connsiteY653" fmla="*/ 571744 h 6862874"/>
              <a:gd name="connsiteX654" fmla="*/ 2951329 w 6550925"/>
              <a:gd name="connsiteY654" fmla="*/ 595140 h 6862874"/>
              <a:gd name="connsiteX655" fmla="*/ 2982036 w 6550925"/>
              <a:gd name="connsiteY655" fmla="*/ 656067 h 6862874"/>
              <a:gd name="connsiteX656" fmla="*/ 2994222 w 6550925"/>
              <a:gd name="connsiteY656" fmla="*/ 651681 h 6862874"/>
              <a:gd name="connsiteX657" fmla="*/ 2969363 w 6550925"/>
              <a:gd name="connsiteY657" fmla="*/ 693111 h 6862874"/>
              <a:gd name="connsiteX658" fmla="*/ 2994222 w 6550925"/>
              <a:gd name="connsiteY658" fmla="*/ 708221 h 6862874"/>
              <a:gd name="connsiteX659" fmla="*/ 2992759 w 6550925"/>
              <a:gd name="connsiteY659" fmla="*/ 719432 h 6862874"/>
              <a:gd name="connsiteX660" fmla="*/ 2941093 w 6550925"/>
              <a:gd name="connsiteY660" fmla="*/ 715533 h 6862874"/>
              <a:gd name="connsiteX661" fmla="*/ 2924521 w 6550925"/>
              <a:gd name="connsiteY661" fmla="*/ 743316 h 6862874"/>
              <a:gd name="connsiteX662" fmla="*/ 2923546 w 6550925"/>
              <a:gd name="connsiteY662" fmla="*/ 725768 h 6862874"/>
              <a:gd name="connsiteX663" fmla="*/ 2941093 w 6550925"/>
              <a:gd name="connsiteY663" fmla="*/ 676539 h 6862874"/>
              <a:gd name="connsiteX664" fmla="*/ 2944505 w 6550925"/>
              <a:gd name="connsiteY664" fmla="*/ 635108 h 6862874"/>
              <a:gd name="connsiteX665" fmla="*/ 2900150 w 6550925"/>
              <a:gd name="connsiteY665" fmla="*/ 649731 h 6862874"/>
              <a:gd name="connsiteX666" fmla="*/ 2883577 w 6550925"/>
              <a:gd name="connsiteY666" fmla="*/ 621948 h 6862874"/>
              <a:gd name="connsiteX667" fmla="*/ 2848970 w 6550925"/>
              <a:gd name="connsiteY667" fmla="*/ 606838 h 6862874"/>
              <a:gd name="connsiteX668" fmla="*/ 2768546 w 6550925"/>
              <a:gd name="connsiteY668" fmla="*/ 645344 h 6862874"/>
              <a:gd name="connsiteX669" fmla="*/ 2694946 w 6550925"/>
              <a:gd name="connsiteY669" fmla="*/ 661429 h 6862874"/>
              <a:gd name="connsiteX670" fmla="*/ 2668138 w 6550925"/>
              <a:gd name="connsiteY670" fmla="*/ 645344 h 6862874"/>
              <a:gd name="connsiteX671" fmla="*/ 2684710 w 6550925"/>
              <a:gd name="connsiteY671" fmla="*/ 611712 h 6862874"/>
              <a:gd name="connsiteX672" fmla="*/ 2721754 w 6550925"/>
              <a:gd name="connsiteY672" fmla="*/ 580517 h 6862874"/>
              <a:gd name="connsiteX673" fmla="*/ 2714930 w 6550925"/>
              <a:gd name="connsiteY673" fmla="*/ 567844 h 6862874"/>
              <a:gd name="connsiteX674" fmla="*/ 2663751 w 6550925"/>
              <a:gd name="connsiteY674" fmla="*/ 583929 h 6862874"/>
              <a:gd name="connsiteX675" fmla="*/ 2624270 w 6550925"/>
              <a:gd name="connsiteY675" fmla="*/ 571256 h 6862874"/>
              <a:gd name="connsiteX676" fmla="*/ 2646204 w 6550925"/>
              <a:gd name="connsiteY676" fmla="*/ 540549 h 6862874"/>
              <a:gd name="connsiteX677" fmla="*/ 2730527 w 6550925"/>
              <a:gd name="connsiteY677" fmla="*/ 517153 h 6862874"/>
              <a:gd name="connsiteX678" fmla="*/ 2756848 w 6550925"/>
              <a:gd name="connsiteY678" fmla="*/ 524951 h 6862874"/>
              <a:gd name="connsiteX679" fmla="*/ 2824112 w 6550925"/>
              <a:gd name="connsiteY679" fmla="*/ 515203 h 6862874"/>
              <a:gd name="connsiteX680" fmla="*/ 3009332 w 6550925"/>
              <a:gd name="connsiteY680" fmla="*/ 523489 h 6862874"/>
              <a:gd name="connsiteX681" fmla="*/ 3072209 w 6550925"/>
              <a:gd name="connsiteY681" fmla="*/ 562483 h 6862874"/>
              <a:gd name="connsiteX682" fmla="*/ 2997634 w 6550925"/>
              <a:gd name="connsiteY682" fmla="*/ 567844 h 6862874"/>
              <a:gd name="connsiteX683" fmla="*/ 3088294 w 6550925"/>
              <a:gd name="connsiteY683" fmla="*/ 577593 h 6862874"/>
              <a:gd name="connsiteX684" fmla="*/ 3126800 w 6550925"/>
              <a:gd name="connsiteY684" fmla="*/ 597090 h 6862874"/>
              <a:gd name="connsiteX685" fmla="*/ 3175055 w 6550925"/>
              <a:gd name="connsiteY685" fmla="*/ 563458 h 6862874"/>
              <a:gd name="connsiteX686" fmla="*/ 3190165 w 6550925"/>
              <a:gd name="connsiteY686" fmla="*/ 513253 h 6862874"/>
              <a:gd name="connsiteX687" fmla="*/ 3234520 w 6550925"/>
              <a:gd name="connsiteY687" fmla="*/ 489857 h 6862874"/>
              <a:gd name="connsiteX688" fmla="*/ 3266202 w 6550925"/>
              <a:gd name="connsiteY688" fmla="*/ 459637 h 6862874"/>
              <a:gd name="connsiteX689" fmla="*/ 3332491 w 6550925"/>
              <a:gd name="connsiteY689" fmla="*/ 361178 h 6862874"/>
              <a:gd name="connsiteX690" fmla="*/ 3444110 w 6550925"/>
              <a:gd name="connsiteY690" fmla="*/ 333395 h 6862874"/>
              <a:gd name="connsiteX691" fmla="*/ 3491878 w 6550925"/>
              <a:gd name="connsiteY691" fmla="*/ 384087 h 6862874"/>
              <a:gd name="connsiteX692" fmla="*/ 3502601 w 6550925"/>
              <a:gd name="connsiteY692" fmla="*/ 387986 h 6862874"/>
              <a:gd name="connsiteX693" fmla="*/ 3515274 w 6550925"/>
              <a:gd name="connsiteY693" fmla="*/ 350942 h 6862874"/>
              <a:gd name="connsiteX694" fmla="*/ 3551830 w 6550925"/>
              <a:gd name="connsiteY694" fmla="*/ 375313 h 6862874"/>
              <a:gd name="connsiteX695" fmla="*/ 3745823 w 6550925"/>
              <a:gd name="connsiteY695" fmla="*/ 347043 h 6862874"/>
              <a:gd name="connsiteX696" fmla="*/ 3744848 w 6550925"/>
              <a:gd name="connsiteY696" fmla="*/ 321697 h 6862874"/>
              <a:gd name="connsiteX697" fmla="*/ 3714628 w 6550925"/>
              <a:gd name="connsiteY697" fmla="*/ 317310 h 6862874"/>
              <a:gd name="connsiteX698" fmla="*/ 3559629 w 6550925"/>
              <a:gd name="connsiteY698" fmla="*/ 318773 h 6862874"/>
              <a:gd name="connsiteX699" fmla="*/ 3506013 w 6550925"/>
              <a:gd name="connsiteY699" fmla="*/ 286116 h 6862874"/>
              <a:gd name="connsiteX700" fmla="*/ 3530384 w 6550925"/>
              <a:gd name="connsiteY700" fmla="*/ 272955 h 6862874"/>
              <a:gd name="connsiteX701" fmla="*/ 3735588 w 6550925"/>
              <a:gd name="connsiteY701" fmla="*/ 216902 h 6862874"/>
              <a:gd name="connsiteX702" fmla="*/ 3789691 w 6550925"/>
              <a:gd name="connsiteY702" fmla="*/ 222751 h 6862874"/>
              <a:gd name="connsiteX703" fmla="*/ 3792616 w 6550925"/>
              <a:gd name="connsiteY703" fmla="*/ 272955 h 6862874"/>
              <a:gd name="connsiteX704" fmla="*/ 3779943 w 6550925"/>
              <a:gd name="connsiteY704" fmla="*/ 352892 h 6862874"/>
              <a:gd name="connsiteX705" fmla="*/ 3784817 w 6550925"/>
              <a:gd name="connsiteY705" fmla="*/ 407971 h 6862874"/>
              <a:gd name="connsiteX706" fmla="*/ 3888150 w 6550925"/>
              <a:gd name="connsiteY706" fmla="*/ 394810 h 6862874"/>
              <a:gd name="connsiteX707" fmla="*/ 3894974 w 6550925"/>
              <a:gd name="connsiteY707" fmla="*/ 309512 h 6862874"/>
              <a:gd name="connsiteX708" fmla="*/ 3887175 w 6550925"/>
              <a:gd name="connsiteY708" fmla="*/ 196918 h 6862874"/>
              <a:gd name="connsiteX709" fmla="*/ 3950540 w 6550925"/>
              <a:gd name="connsiteY709" fmla="*/ 177421 h 6862874"/>
              <a:gd name="connsiteX710" fmla="*/ 3955414 w 6550925"/>
              <a:gd name="connsiteY710" fmla="*/ 160849 h 6862874"/>
              <a:gd name="connsiteX711" fmla="*/ 3886200 w 6550925"/>
              <a:gd name="connsiteY711" fmla="*/ 110644 h 6862874"/>
              <a:gd name="connsiteX712" fmla="*/ 3918858 w 6550925"/>
              <a:gd name="connsiteY712" fmla="*/ 0 h 6862874"/>
              <a:gd name="connsiteX713" fmla="*/ 3962725 w 6550925"/>
              <a:gd name="connsiteY713" fmla="*/ 6824 h 6862874"/>
              <a:gd name="connsiteX714" fmla="*/ 3970524 w 6550925"/>
              <a:gd name="connsiteY714" fmla="*/ 59465 h 6862874"/>
              <a:gd name="connsiteX715" fmla="*/ 3989046 w 6550925"/>
              <a:gd name="connsiteY715" fmla="*/ 111132 h 6862874"/>
              <a:gd name="connsiteX716" fmla="*/ 4205948 w 6550925"/>
              <a:gd name="connsiteY716" fmla="*/ 38019 h 6862874"/>
              <a:gd name="connsiteX717" fmla="*/ 4222033 w 6550925"/>
              <a:gd name="connsiteY717" fmla="*/ 5362 h 6862874"/>
              <a:gd name="connsiteX718" fmla="*/ 4270287 w 6550925"/>
              <a:gd name="connsiteY718" fmla="*/ 75550 h 6862874"/>
              <a:gd name="connsiteX719" fmla="*/ 4256640 w 6550925"/>
              <a:gd name="connsiteY719" fmla="*/ 86273 h 6862874"/>
              <a:gd name="connsiteX720" fmla="*/ 4194737 w 6550925"/>
              <a:gd name="connsiteY720" fmla="*/ 109670 h 6862874"/>
              <a:gd name="connsiteX721" fmla="*/ 4307332 w 6550925"/>
              <a:gd name="connsiteY721" fmla="*/ 94559 h 6862874"/>
              <a:gd name="connsiteX722" fmla="*/ 4265413 w 6550925"/>
              <a:gd name="connsiteY722" fmla="*/ 87736 h 6862874"/>
              <a:gd name="connsiteX723" fmla="*/ 4334140 w 6550925"/>
              <a:gd name="connsiteY723" fmla="*/ 89685 h 6862874"/>
              <a:gd name="connsiteX724" fmla="*/ 4402866 w 6550925"/>
              <a:gd name="connsiteY724" fmla="*/ 98946 h 6862874"/>
              <a:gd name="connsiteX725" fmla="*/ 4446246 w 6550925"/>
              <a:gd name="connsiteY725" fmla="*/ 101871 h 6862874"/>
              <a:gd name="connsiteX726" fmla="*/ 4496450 w 6550925"/>
              <a:gd name="connsiteY726" fmla="*/ 116981 h 6862874"/>
              <a:gd name="connsiteX727" fmla="*/ 4511073 w 6550925"/>
              <a:gd name="connsiteY727" fmla="*/ 70188 h 6862874"/>
              <a:gd name="connsiteX728" fmla="*/ 4559328 w 6550925"/>
              <a:gd name="connsiteY728" fmla="*/ 136478 h 6862874"/>
              <a:gd name="connsiteX729" fmla="*/ 4630004 w 6550925"/>
              <a:gd name="connsiteY729" fmla="*/ 159874 h 6862874"/>
              <a:gd name="connsiteX730" fmla="*/ 4703604 w 6550925"/>
              <a:gd name="connsiteY730" fmla="*/ 157437 h 6862874"/>
              <a:gd name="connsiteX731" fmla="*/ 4701167 w 6550925"/>
              <a:gd name="connsiteY731" fmla="*/ 168160 h 6862874"/>
              <a:gd name="connsiteX732" fmla="*/ 4603196 w 6550925"/>
              <a:gd name="connsiteY732" fmla="*/ 327059 h 6862874"/>
              <a:gd name="connsiteX733" fmla="*/ 4626592 w 6550925"/>
              <a:gd name="connsiteY733" fmla="*/ 360691 h 6862874"/>
              <a:gd name="connsiteX734" fmla="*/ 4582724 w 6550925"/>
              <a:gd name="connsiteY734" fmla="*/ 383600 h 6862874"/>
              <a:gd name="connsiteX735" fmla="*/ 4578337 w 6550925"/>
              <a:gd name="connsiteY735" fmla="*/ 433316 h 6862874"/>
              <a:gd name="connsiteX736" fmla="*/ 4484752 w 6550925"/>
              <a:gd name="connsiteY736" fmla="*/ 483033 h 6862874"/>
              <a:gd name="connsiteX737" fmla="*/ 4318542 w 6550925"/>
              <a:gd name="connsiteY737" fmla="*/ 469873 h 6862874"/>
              <a:gd name="connsiteX738" fmla="*/ 4338039 w 6550925"/>
              <a:gd name="connsiteY738" fmla="*/ 519590 h 6862874"/>
              <a:gd name="connsiteX739" fmla="*/ 4300508 w 6550925"/>
              <a:gd name="connsiteY739" fmla="*/ 515690 h 6862874"/>
              <a:gd name="connsiteX740" fmla="*/ 4246404 w 6550925"/>
              <a:gd name="connsiteY740" fmla="*/ 486445 h 6862874"/>
              <a:gd name="connsiteX741" fmla="*/ 4281986 w 6550925"/>
              <a:gd name="connsiteY741" fmla="*/ 441115 h 6862874"/>
              <a:gd name="connsiteX742" fmla="*/ 4170366 w 6550925"/>
              <a:gd name="connsiteY742" fmla="*/ 404071 h 6862874"/>
              <a:gd name="connsiteX743" fmla="*/ 4184501 w 6550925"/>
              <a:gd name="connsiteY743" fmla="*/ 326084 h 6862874"/>
              <a:gd name="connsiteX744" fmla="*/ 4227882 w 6550925"/>
              <a:gd name="connsiteY744" fmla="*/ 296839 h 6862874"/>
              <a:gd name="connsiteX745" fmla="*/ 4322929 w 6550925"/>
              <a:gd name="connsiteY745" fmla="*/ 297326 h 6862874"/>
              <a:gd name="connsiteX746" fmla="*/ 4490114 w 6550925"/>
              <a:gd name="connsiteY746" fmla="*/ 296351 h 6862874"/>
              <a:gd name="connsiteX747" fmla="*/ 4526183 w 6550925"/>
              <a:gd name="connsiteY747" fmla="*/ 275880 h 6862874"/>
              <a:gd name="connsiteX748" fmla="*/ 4522771 w 6550925"/>
              <a:gd name="connsiteY748" fmla="*/ 264669 h 6862874"/>
              <a:gd name="connsiteX749" fmla="*/ 4316105 w 6550925"/>
              <a:gd name="connsiteY749" fmla="*/ 261257 h 6862874"/>
              <a:gd name="connsiteX750" fmla="*/ 4300508 w 6550925"/>
              <a:gd name="connsiteY750" fmla="*/ 263694 h 6862874"/>
              <a:gd name="connsiteX751" fmla="*/ 4140634 w 6550925"/>
              <a:gd name="connsiteY751" fmla="*/ 291477 h 6862874"/>
              <a:gd name="connsiteX752" fmla="*/ 4096279 w 6550925"/>
              <a:gd name="connsiteY752" fmla="*/ 298301 h 6862874"/>
              <a:gd name="connsiteX753" fmla="*/ 4058747 w 6550925"/>
              <a:gd name="connsiteY753" fmla="*/ 327059 h 6862874"/>
              <a:gd name="connsiteX754" fmla="*/ 4028527 w 6550925"/>
              <a:gd name="connsiteY754" fmla="*/ 346556 h 6862874"/>
              <a:gd name="connsiteX755" fmla="*/ 4044125 w 6550925"/>
              <a:gd name="connsiteY755" fmla="*/ 366052 h 6862874"/>
              <a:gd name="connsiteX756" fmla="*/ 3966625 w 6550925"/>
              <a:gd name="connsiteY756" fmla="*/ 361666 h 6862874"/>
              <a:gd name="connsiteX757" fmla="*/ 3966137 w 6550925"/>
              <a:gd name="connsiteY757" fmla="*/ 375313 h 6862874"/>
              <a:gd name="connsiteX758" fmla="*/ 3991971 w 6550925"/>
              <a:gd name="connsiteY758" fmla="*/ 381650 h 6862874"/>
              <a:gd name="connsiteX759" fmla="*/ 4006593 w 6550925"/>
              <a:gd name="connsiteY759" fmla="*/ 402122 h 6862874"/>
              <a:gd name="connsiteX760" fmla="*/ 3989533 w 6550925"/>
              <a:gd name="connsiteY760" fmla="*/ 421131 h 6862874"/>
              <a:gd name="connsiteX761" fmla="*/ 3854031 w 6550925"/>
              <a:gd name="connsiteY761" fmla="*/ 497656 h 6862874"/>
              <a:gd name="connsiteX762" fmla="*/ 3859392 w 6550925"/>
              <a:gd name="connsiteY762" fmla="*/ 509841 h 6862874"/>
              <a:gd name="connsiteX763" fmla="*/ 3955414 w 6550925"/>
              <a:gd name="connsiteY763" fmla="*/ 526901 h 6862874"/>
              <a:gd name="connsiteX764" fmla="*/ 3994895 w 6550925"/>
              <a:gd name="connsiteY764" fmla="*/ 541036 h 6862874"/>
              <a:gd name="connsiteX765" fmla="*/ 3967600 w 6550925"/>
              <a:gd name="connsiteY765" fmla="*/ 572231 h 6862874"/>
              <a:gd name="connsiteX766" fmla="*/ 3955901 w 6550925"/>
              <a:gd name="connsiteY766" fmla="*/ 585879 h 6862874"/>
              <a:gd name="connsiteX767" fmla="*/ 3993433 w 6550925"/>
              <a:gd name="connsiteY767" fmla="*/ 609763 h 6862874"/>
              <a:gd name="connsiteX768" fmla="*/ 3988559 w 6550925"/>
              <a:gd name="connsiteY768" fmla="*/ 649731 h 6862874"/>
              <a:gd name="connsiteX769" fmla="*/ 4067521 w 6550925"/>
              <a:gd name="connsiteY769" fmla="*/ 593678 h 6862874"/>
              <a:gd name="connsiteX770" fmla="*/ 4082143 w 6550925"/>
              <a:gd name="connsiteY770" fmla="*/ 629259 h 6862874"/>
              <a:gd name="connsiteX771" fmla="*/ 4121137 w 6550925"/>
              <a:gd name="connsiteY771" fmla="*/ 612687 h 6862874"/>
              <a:gd name="connsiteX772" fmla="*/ 4189376 w 6550925"/>
              <a:gd name="connsiteY772" fmla="*/ 588316 h 6862874"/>
              <a:gd name="connsiteX773" fmla="*/ 4219596 w 6550925"/>
              <a:gd name="connsiteY773" fmla="*/ 605863 h 6862874"/>
              <a:gd name="connsiteX774" fmla="*/ 4195712 w 6550925"/>
              <a:gd name="connsiteY774" fmla="*/ 633646 h 6862874"/>
              <a:gd name="connsiteX775" fmla="*/ 4131860 w 6550925"/>
              <a:gd name="connsiteY775" fmla="*/ 635108 h 6862874"/>
              <a:gd name="connsiteX776" fmla="*/ 4119675 w 6550925"/>
              <a:gd name="connsiteY776" fmla="*/ 725281 h 6862874"/>
              <a:gd name="connsiteX777" fmla="*/ 4122112 w 6550925"/>
              <a:gd name="connsiteY777" fmla="*/ 723819 h 6862874"/>
              <a:gd name="connsiteX778" fmla="*/ 3943716 w 6550925"/>
              <a:gd name="connsiteY778" fmla="*/ 669715 h 6862874"/>
              <a:gd name="connsiteX779" fmla="*/ 3897411 w 6550925"/>
              <a:gd name="connsiteY779" fmla="*/ 642907 h 6862874"/>
              <a:gd name="connsiteX780" fmla="*/ 3908622 w 6550925"/>
              <a:gd name="connsiteY780" fmla="*/ 685800 h 6862874"/>
              <a:gd name="connsiteX781" fmla="*/ 3831609 w 6550925"/>
              <a:gd name="connsiteY781" fmla="*/ 732592 h 6862874"/>
              <a:gd name="connsiteX782" fmla="*/ 3833559 w 6550925"/>
              <a:gd name="connsiteY782" fmla="*/ 745753 h 6862874"/>
              <a:gd name="connsiteX783" fmla="*/ 3990508 w 6550925"/>
              <a:gd name="connsiteY783" fmla="*/ 782309 h 6862874"/>
              <a:gd name="connsiteX784" fmla="*/ 3894487 w 6550925"/>
              <a:gd name="connsiteY784" fmla="*/ 844699 h 6862874"/>
              <a:gd name="connsiteX785" fmla="*/ 3762396 w 6550925"/>
              <a:gd name="connsiteY785" fmla="*/ 892954 h 6862874"/>
              <a:gd name="connsiteX786" fmla="*/ 3963700 w 6550925"/>
              <a:gd name="connsiteY786" fmla="*/ 892954 h 6862874"/>
              <a:gd name="connsiteX787" fmla="*/ 4057772 w 6550925"/>
              <a:gd name="connsiteY787" fmla="*/ 891491 h 6862874"/>
              <a:gd name="connsiteX788" fmla="*/ 4096279 w 6550925"/>
              <a:gd name="connsiteY788" fmla="*/ 874919 h 6862874"/>
              <a:gd name="connsiteX789" fmla="*/ 4170854 w 6550925"/>
              <a:gd name="connsiteY789" fmla="*/ 896366 h 6862874"/>
              <a:gd name="connsiteX790" fmla="*/ 4277111 w 6550925"/>
              <a:gd name="connsiteY790" fmla="*/ 932922 h 6862874"/>
              <a:gd name="connsiteX791" fmla="*/ 4303432 w 6550925"/>
              <a:gd name="connsiteY791" fmla="*/ 924636 h 6862874"/>
              <a:gd name="connsiteX792" fmla="*/ 4230319 w 6550925"/>
              <a:gd name="connsiteY792" fmla="*/ 1064525 h 6862874"/>
              <a:gd name="connsiteX793" fmla="*/ 4311231 w 6550925"/>
              <a:gd name="connsiteY793" fmla="*/ 1134714 h 6862874"/>
              <a:gd name="connsiteX794" fmla="*/ 4421388 w 6550925"/>
              <a:gd name="connsiteY794" fmla="*/ 1059651 h 6862874"/>
              <a:gd name="connsiteX795" fmla="*/ 4475979 w 6550925"/>
              <a:gd name="connsiteY795" fmla="*/ 1055264 h 6862874"/>
              <a:gd name="connsiteX796" fmla="*/ 4515947 w 6550925"/>
              <a:gd name="connsiteY796" fmla="*/ 1064525 h 6862874"/>
              <a:gd name="connsiteX797" fmla="*/ 4595397 w 6550925"/>
              <a:gd name="connsiteY797" fmla="*/ 1064525 h 6862874"/>
              <a:gd name="connsiteX798" fmla="*/ 4659736 w 6550925"/>
              <a:gd name="connsiteY798" fmla="*/ 1078173 h 6862874"/>
              <a:gd name="connsiteX799" fmla="*/ 4725051 w 6550925"/>
              <a:gd name="connsiteY799" fmla="*/ 1138126 h 6862874"/>
              <a:gd name="connsiteX800" fmla="*/ 4745035 w 6550925"/>
              <a:gd name="connsiteY800" fmla="*/ 1140563 h 6862874"/>
              <a:gd name="connsiteX801" fmla="*/ 4900034 w 6550925"/>
              <a:gd name="connsiteY801" fmla="*/ 1160060 h 6862874"/>
              <a:gd name="connsiteX802" fmla="*/ 4936103 w 6550925"/>
              <a:gd name="connsiteY802" fmla="*/ 1167371 h 6862874"/>
              <a:gd name="connsiteX803" fmla="*/ 4929767 w 6550925"/>
              <a:gd name="connsiteY803" fmla="*/ 1176145 h 6862874"/>
              <a:gd name="connsiteX804" fmla="*/ 5425473 w 6550925"/>
              <a:gd name="connsiteY804" fmla="*/ 3135086 h 6862874"/>
              <a:gd name="connsiteX805" fmla="*/ 5420599 w 6550925"/>
              <a:gd name="connsiteY805" fmla="*/ 3073671 h 6862874"/>
              <a:gd name="connsiteX806" fmla="*/ 5384042 w 6550925"/>
              <a:gd name="connsiteY806" fmla="*/ 3047838 h 6862874"/>
              <a:gd name="connsiteX807" fmla="*/ 5389404 w 6550925"/>
              <a:gd name="connsiteY807" fmla="*/ 3091706 h 6862874"/>
              <a:gd name="connsiteX808" fmla="*/ 5426448 w 6550925"/>
              <a:gd name="connsiteY808" fmla="*/ 3133624 h 6862874"/>
              <a:gd name="connsiteX809" fmla="*/ 5405489 w 6550925"/>
              <a:gd name="connsiteY809" fmla="*/ 3169205 h 6862874"/>
              <a:gd name="connsiteX810" fmla="*/ 5383068 w 6550925"/>
              <a:gd name="connsiteY810" fmla="*/ 3206249 h 6862874"/>
              <a:gd name="connsiteX811" fmla="*/ 5413287 w 6550925"/>
              <a:gd name="connsiteY811" fmla="*/ 3230620 h 6862874"/>
              <a:gd name="connsiteX812" fmla="*/ 5447894 w 6550925"/>
              <a:gd name="connsiteY812" fmla="*/ 3196013 h 6862874"/>
              <a:gd name="connsiteX813" fmla="*/ 5449357 w 6550925"/>
              <a:gd name="connsiteY813" fmla="*/ 3128262 h 6862874"/>
              <a:gd name="connsiteX814" fmla="*/ 5425473 w 6550925"/>
              <a:gd name="connsiteY814" fmla="*/ 3135086 h 6862874"/>
              <a:gd name="connsiteX815" fmla="*/ 1113267 w 6550925"/>
              <a:gd name="connsiteY815" fmla="*/ 2623782 h 6862874"/>
              <a:gd name="connsiteX816" fmla="*/ 1139101 w 6550925"/>
              <a:gd name="connsiteY816" fmla="*/ 2490229 h 6862874"/>
              <a:gd name="connsiteX817" fmla="*/ 1195642 w 6550925"/>
              <a:gd name="connsiteY817" fmla="*/ 2422478 h 6862874"/>
              <a:gd name="connsiteX818" fmla="*/ 1246821 w 6550925"/>
              <a:gd name="connsiteY818" fmla="*/ 2429302 h 6862874"/>
              <a:gd name="connsiteX819" fmla="*/ 1240484 w 6550925"/>
              <a:gd name="connsiteY819" fmla="*/ 2419066 h 6862874"/>
              <a:gd name="connsiteX820" fmla="*/ 1353566 w 6550925"/>
              <a:gd name="connsiteY820" fmla="*/ 2277714 h 6862874"/>
              <a:gd name="connsiteX821" fmla="*/ 1232198 w 6550925"/>
              <a:gd name="connsiteY821" fmla="*/ 2264066 h 6862874"/>
              <a:gd name="connsiteX822" fmla="*/ 1199541 w 6550925"/>
              <a:gd name="connsiteY822" fmla="*/ 2358138 h 6862874"/>
              <a:gd name="connsiteX823" fmla="*/ 1184918 w 6550925"/>
              <a:gd name="connsiteY823" fmla="*/ 2354239 h 6862874"/>
              <a:gd name="connsiteX824" fmla="*/ 992387 w 6550925"/>
              <a:gd name="connsiteY824" fmla="*/ 2388846 h 6862874"/>
              <a:gd name="connsiteX825" fmla="*/ 867120 w 6550925"/>
              <a:gd name="connsiteY825" fmla="*/ 2382509 h 6862874"/>
              <a:gd name="connsiteX826" fmla="*/ 805705 w 6550925"/>
              <a:gd name="connsiteY826" fmla="*/ 2418578 h 6862874"/>
              <a:gd name="connsiteX827" fmla="*/ 872969 w 6550925"/>
              <a:gd name="connsiteY827" fmla="*/ 2410292 h 6862874"/>
              <a:gd name="connsiteX828" fmla="*/ 905627 w 6550925"/>
              <a:gd name="connsiteY828" fmla="*/ 2418091 h 6862874"/>
              <a:gd name="connsiteX829" fmla="*/ 903677 w 6550925"/>
              <a:gd name="connsiteY829" fmla="*/ 2484868 h 6862874"/>
              <a:gd name="connsiteX830" fmla="*/ 861759 w 6550925"/>
              <a:gd name="connsiteY830" fmla="*/ 2509239 h 6862874"/>
              <a:gd name="connsiteX831" fmla="*/ 808630 w 6550925"/>
              <a:gd name="connsiteY831" fmla="*/ 2505339 h 6862874"/>
              <a:gd name="connsiteX832" fmla="*/ 808630 w 6550925"/>
              <a:gd name="connsiteY832" fmla="*/ 2461959 h 6862874"/>
              <a:gd name="connsiteX833" fmla="*/ 802294 w 6550925"/>
              <a:gd name="connsiteY833" fmla="*/ 2461471 h 6862874"/>
              <a:gd name="connsiteX834" fmla="*/ 778410 w 6550925"/>
              <a:gd name="connsiteY834" fmla="*/ 2512651 h 6862874"/>
              <a:gd name="connsiteX835" fmla="*/ 841287 w 6550925"/>
              <a:gd name="connsiteY835" fmla="*/ 2567729 h 6862874"/>
              <a:gd name="connsiteX836" fmla="*/ 771586 w 6550925"/>
              <a:gd name="connsiteY836" fmla="*/ 2591125 h 6862874"/>
              <a:gd name="connsiteX837" fmla="*/ 749165 w 6550925"/>
              <a:gd name="connsiteY837" fmla="*/ 2658389 h 6862874"/>
              <a:gd name="connsiteX838" fmla="*/ 804243 w 6550925"/>
              <a:gd name="connsiteY838" fmla="*/ 2618420 h 6862874"/>
              <a:gd name="connsiteX839" fmla="*/ 866633 w 6550925"/>
              <a:gd name="connsiteY839" fmla="*/ 2638405 h 6862874"/>
              <a:gd name="connsiteX840" fmla="*/ 837875 w 6550925"/>
              <a:gd name="connsiteY840" fmla="*/ 2723216 h 6862874"/>
              <a:gd name="connsiteX841" fmla="*/ 972891 w 6550925"/>
              <a:gd name="connsiteY841" fmla="*/ 2719804 h 6862874"/>
              <a:gd name="connsiteX842" fmla="*/ 1037717 w 6550925"/>
              <a:gd name="connsiteY842" fmla="*/ 2700795 h 6862874"/>
              <a:gd name="connsiteX843" fmla="*/ 1114730 w 6550925"/>
              <a:gd name="connsiteY843" fmla="*/ 2623295 h 6862874"/>
              <a:gd name="connsiteX844" fmla="*/ 1113267 w 6550925"/>
              <a:gd name="connsiteY844" fmla="*/ 2623782 h 6862874"/>
              <a:gd name="connsiteX845" fmla="*/ 5496636 w 6550925"/>
              <a:gd name="connsiteY845" fmla="*/ 1824413 h 6862874"/>
              <a:gd name="connsiteX846" fmla="*/ 5496149 w 6550925"/>
              <a:gd name="connsiteY846" fmla="*/ 1823438 h 6862874"/>
              <a:gd name="connsiteX847" fmla="*/ 5520033 w 6550925"/>
              <a:gd name="connsiteY847" fmla="*/ 1884366 h 6862874"/>
              <a:gd name="connsiteX848" fmla="*/ 5547815 w 6550925"/>
              <a:gd name="connsiteY848" fmla="*/ 1849759 h 6862874"/>
              <a:gd name="connsiteX849" fmla="*/ 5561951 w 6550925"/>
              <a:gd name="connsiteY849" fmla="*/ 1859020 h 6862874"/>
              <a:gd name="connsiteX850" fmla="*/ 5533193 w 6550925"/>
              <a:gd name="connsiteY850" fmla="*/ 1901426 h 6862874"/>
              <a:gd name="connsiteX851" fmla="*/ 5539042 w 6550925"/>
              <a:gd name="connsiteY851" fmla="*/ 1943831 h 6862874"/>
              <a:gd name="connsiteX852" fmla="*/ 5620441 w 6550925"/>
              <a:gd name="connsiteY852" fmla="*/ 1965278 h 6862874"/>
              <a:gd name="connsiteX853" fmla="*/ 5658460 w 6550925"/>
              <a:gd name="connsiteY853" fmla="*/ 1940907 h 6862874"/>
              <a:gd name="connsiteX854" fmla="*/ 5636039 w 6550925"/>
              <a:gd name="connsiteY854" fmla="*/ 1879492 h 6862874"/>
              <a:gd name="connsiteX855" fmla="*/ 5632139 w 6550925"/>
              <a:gd name="connsiteY855" fmla="*/ 1811253 h 6862874"/>
              <a:gd name="connsiteX856" fmla="*/ 5658460 w 6550925"/>
              <a:gd name="connsiteY856" fmla="*/ 1739602 h 6862874"/>
              <a:gd name="connsiteX857" fmla="*/ 5638963 w 6550925"/>
              <a:gd name="connsiteY857" fmla="*/ 1721080 h 6862874"/>
              <a:gd name="connsiteX858" fmla="*/ 5604844 w 6550925"/>
              <a:gd name="connsiteY858" fmla="*/ 1547559 h 6862874"/>
              <a:gd name="connsiteX859" fmla="*/ 5639451 w 6550925"/>
              <a:gd name="connsiteY859" fmla="*/ 1477858 h 6862874"/>
              <a:gd name="connsiteX860" fmla="*/ 5375269 w 6550925"/>
              <a:gd name="connsiteY860" fmla="*/ 1263880 h 6862874"/>
              <a:gd name="connsiteX861" fmla="*/ 5314829 w 6550925"/>
              <a:gd name="connsiteY861" fmla="*/ 1308723 h 6862874"/>
              <a:gd name="connsiteX862" fmla="*/ 5355772 w 6550925"/>
              <a:gd name="connsiteY862" fmla="*/ 1320908 h 6862874"/>
              <a:gd name="connsiteX863" fmla="*/ 5376244 w 6550925"/>
              <a:gd name="connsiteY863" fmla="*/ 1336018 h 6862874"/>
              <a:gd name="connsiteX864" fmla="*/ 5364058 w 6550925"/>
              <a:gd name="connsiteY864" fmla="*/ 1357465 h 6862874"/>
              <a:gd name="connsiteX865" fmla="*/ 5357234 w 6550925"/>
              <a:gd name="connsiteY865" fmla="*/ 1407669 h 6862874"/>
              <a:gd name="connsiteX866" fmla="*/ 5374781 w 6550925"/>
              <a:gd name="connsiteY866" fmla="*/ 1455924 h 6862874"/>
              <a:gd name="connsiteX867" fmla="*/ 5385017 w 6550925"/>
              <a:gd name="connsiteY867" fmla="*/ 1494430 h 6862874"/>
              <a:gd name="connsiteX868" fmla="*/ 5385505 w 6550925"/>
              <a:gd name="connsiteY868" fmla="*/ 1537323 h 6862874"/>
              <a:gd name="connsiteX869" fmla="*/ 5323115 w 6550925"/>
              <a:gd name="connsiteY869" fmla="*/ 1619697 h 6862874"/>
              <a:gd name="connsiteX870" fmla="*/ 5427910 w 6550925"/>
              <a:gd name="connsiteY870" fmla="*/ 1714744 h 6862874"/>
              <a:gd name="connsiteX871" fmla="*/ 5496636 w 6550925"/>
              <a:gd name="connsiteY871" fmla="*/ 1824413 h 6862874"/>
              <a:gd name="connsiteX872" fmla="*/ 4069958 w 6550925"/>
              <a:gd name="connsiteY872" fmla="*/ 1984775 h 6862874"/>
              <a:gd name="connsiteX873" fmla="*/ 4071420 w 6550925"/>
              <a:gd name="connsiteY873" fmla="*/ 1973564 h 6862874"/>
              <a:gd name="connsiteX874" fmla="*/ 4143071 w 6550925"/>
              <a:gd name="connsiteY874" fmla="*/ 1972589 h 6862874"/>
              <a:gd name="connsiteX875" fmla="*/ 4273699 w 6550925"/>
              <a:gd name="connsiteY875" fmla="*/ 1955042 h 6862874"/>
              <a:gd name="connsiteX876" fmla="*/ 4308306 w 6550925"/>
              <a:gd name="connsiteY876" fmla="*/ 1967227 h 6862874"/>
              <a:gd name="connsiteX877" fmla="*/ 4290759 w 6550925"/>
              <a:gd name="connsiteY877" fmla="*/ 1996473 h 6862874"/>
              <a:gd name="connsiteX878" fmla="*/ 4251278 w 6550925"/>
              <a:gd name="connsiteY878" fmla="*/ 2009633 h 6862874"/>
              <a:gd name="connsiteX879" fmla="*/ 4276624 w 6550925"/>
              <a:gd name="connsiteY879" fmla="*/ 2025718 h 6862874"/>
              <a:gd name="connsiteX880" fmla="*/ 4350712 w 6550925"/>
              <a:gd name="connsiteY880" fmla="*/ 2066661 h 6862874"/>
              <a:gd name="connsiteX881" fmla="*/ 4432111 w 6550925"/>
              <a:gd name="connsiteY881" fmla="*/ 2070073 h 6862874"/>
              <a:gd name="connsiteX882" fmla="*/ 4453070 w 6550925"/>
              <a:gd name="connsiteY882" fmla="*/ 2060325 h 6862874"/>
              <a:gd name="connsiteX883" fmla="*/ 4514972 w 6550925"/>
              <a:gd name="connsiteY883" fmla="*/ 2049114 h 6862874"/>
              <a:gd name="connsiteX884" fmla="*/ 4590522 w 6550925"/>
              <a:gd name="connsiteY884" fmla="*/ 2107117 h 6862874"/>
              <a:gd name="connsiteX885" fmla="*/ 4643651 w 6550925"/>
              <a:gd name="connsiteY885" fmla="*/ 2127101 h 6862874"/>
              <a:gd name="connsiteX886" fmla="*/ 4639264 w 6550925"/>
              <a:gd name="connsiteY886" fmla="*/ 2131975 h 6862874"/>
              <a:gd name="connsiteX887" fmla="*/ 4476466 w 6550925"/>
              <a:gd name="connsiteY887" fmla="*/ 2131975 h 6862874"/>
              <a:gd name="connsiteX888" fmla="*/ 4468667 w 6550925"/>
              <a:gd name="connsiteY888" fmla="*/ 2103705 h 6862874"/>
              <a:gd name="connsiteX889" fmla="*/ 4459894 w 6550925"/>
              <a:gd name="connsiteY889" fmla="*/ 2105167 h 6862874"/>
              <a:gd name="connsiteX890" fmla="*/ 4453558 w 6550925"/>
              <a:gd name="connsiteY890" fmla="*/ 2143186 h 6862874"/>
              <a:gd name="connsiteX891" fmla="*/ 4416026 w 6550925"/>
              <a:gd name="connsiteY891" fmla="*/ 2126614 h 6862874"/>
              <a:gd name="connsiteX892" fmla="*/ 4375083 w 6550925"/>
              <a:gd name="connsiteY892" fmla="*/ 2116378 h 6862874"/>
              <a:gd name="connsiteX893" fmla="*/ 4371183 w 6550925"/>
              <a:gd name="connsiteY893" fmla="*/ 2164145 h 6862874"/>
              <a:gd name="connsiteX894" fmla="*/ 4408228 w 6550925"/>
              <a:gd name="connsiteY894" fmla="*/ 2258217 h 6862874"/>
              <a:gd name="connsiteX895" fmla="*/ 4435036 w 6550925"/>
              <a:gd name="connsiteY895" fmla="*/ 2336692 h 6862874"/>
              <a:gd name="connsiteX896" fmla="*/ 4417976 w 6550925"/>
              <a:gd name="connsiteY896" fmla="*/ 2344003 h 6862874"/>
              <a:gd name="connsiteX897" fmla="*/ 4383369 w 6550925"/>
              <a:gd name="connsiteY897" fmla="*/ 2411755 h 6862874"/>
              <a:gd name="connsiteX898" fmla="*/ 4426749 w 6550925"/>
              <a:gd name="connsiteY898" fmla="*/ 2428814 h 6862874"/>
              <a:gd name="connsiteX899" fmla="*/ 4470617 w 6550925"/>
              <a:gd name="connsiteY899" fmla="*/ 2440025 h 6862874"/>
              <a:gd name="connsiteX900" fmla="*/ 4453070 w 6550925"/>
              <a:gd name="connsiteY900" fmla="*/ 2481456 h 6862874"/>
              <a:gd name="connsiteX901" fmla="*/ 4563227 w 6550925"/>
              <a:gd name="connsiteY901" fmla="*/ 2527273 h 6862874"/>
              <a:gd name="connsiteX902" fmla="*/ 4580287 w 6550925"/>
              <a:gd name="connsiteY902" fmla="*/ 2468295 h 6862874"/>
              <a:gd name="connsiteX903" fmla="*/ 4681183 w 6550925"/>
              <a:gd name="connsiteY903" fmla="*/ 2468295 h 6862874"/>
              <a:gd name="connsiteX904" fmla="*/ 4713840 w 6550925"/>
              <a:gd name="connsiteY904" fmla="*/ 2473169 h 6862874"/>
              <a:gd name="connsiteX905" fmla="*/ 4804012 w 6550925"/>
              <a:gd name="connsiteY905" fmla="*/ 2495103 h 6862874"/>
              <a:gd name="connsiteX906" fmla="*/ 4829846 w 6550925"/>
              <a:gd name="connsiteY906" fmla="*/ 2525323 h 6862874"/>
              <a:gd name="connsiteX907" fmla="*/ 4729437 w 6550925"/>
              <a:gd name="connsiteY907" fmla="*/ 2571141 h 6862874"/>
              <a:gd name="connsiteX908" fmla="*/ 4688006 w 6550925"/>
              <a:gd name="connsiteY908" fmla="*/ 2560418 h 6862874"/>
              <a:gd name="connsiteX909" fmla="*/ 4684107 w 6550925"/>
              <a:gd name="connsiteY909" fmla="*/ 2570653 h 6862874"/>
              <a:gd name="connsiteX910" fmla="*/ 4709453 w 6550925"/>
              <a:gd name="connsiteY910" fmla="*/ 2610622 h 6862874"/>
              <a:gd name="connsiteX911" fmla="*/ 4617331 w 6550925"/>
              <a:gd name="connsiteY911" fmla="*/ 2634018 h 6862874"/>
              <a:gd name="connsiteX912" fmla="*/ 4665098 w 6550925"/>
              <a:gd name="connsiteY912" fmla="*/ 2688122 h 6862874"/>
              <a:gd name="connsiteX913" fmla="*/ 4740648 w 6550925"/>
              <a:gd name="connsiteY913" fmla="*/ 2729552 h 6862874"/>
              <a:gd name="connsiteX914" fmla="*/ 4741623 w 6550925"/>
              <a:gd name="connsiteY914" fmla="*/ 2786580 h 6862874"/>
              <a:gd name="connsiteX915" fmla="*/ 4729437 w 6550925"/>
              <a:gd name="connsiteY915" fmla="*/ 2789992 h 6862874"/>
              <a:gd name="connsiteX916" fmla="*/ 4688006 w 6550925"/>
              <a:gd name="connsiteY916" fmla="*/ 2738326 h 6862874"/>
              <a:gd name="connsiteX917" fmla="*/ 4662661 w 6550925"/>
              <a:gd name="connsiteY917" fmla="*/ 2832398 h 6862874"/>
              <a:gd name="connsiteX918" fmla="*/ 4749909 w 6550925"/>
              <a:gd name="connsiteY918" fmla="*/ 2858719 h 6862874"/>
              <a:gd name="connsiteX919" fmla="*/ 4724076 w 6550925"/>
              <a:gd name="connsiteY919" fmla="*/ 2925983 h 6862874"/>
              <a:gd name="connsiteX920" fmla="*/ 4720176 w 6550925"/>
              <a:gd name="connsiteY920" fmla="*/ 2958152 h 6862874"/>
              <a:gd name="connsiteX921" fmla="*/ 4729925 w 6550925"/>
              <a:gd name="connsiteY921" fmla="*/ 2982523 h 6862874"/>
              <a:gd name="connsiteX922" fmla="*/ 4759657 w 6550925"/>
              <a:gd name="connsiteY922" fmla="*/ 3083907 h 6862874"/>
              <a:gd name="connsiteX923" fmla="*/ 4860066 w 6550925"/>
              <a:gd name="connsiteY923" fmla="*/ 3089268 h 6862874"/>
              <a:gd name="connsiteX924" fmla="*/ 4926842 w 6550925"/>
              <a:gd name="connsiteY924" fmla="*/ 3111690 h 6862874"/>
              <a:gd name="connsiteX925" fmla="*/ 4947801 w 6550925"/>
              <a:gd name="connsiteY925" fmla="*/ 3131674 h 6862874"/>
              <a:gd name="connsiteX926" fmla="*/ 4924405 w 6550925"/>
              <a:gd name="connsiteY926" fmla="*/ 3259865 h 6862874"/>
              <a:gd name="connsiteX927" fmla="*/ 4922943 w 6550925"/>
              <a:gd name="connsiteY927" fmla="*/ 3274488 h 6862874"/>
              <a:gd name="connsiteX928" fmla="*/ 5048210 w 6550925"/>
              <a:gd name="connsiteY928" fmla="*/ 3103403 h 6862874"/>
              <a:gd name="connsiteX929" fmla="*/ 5068194 w 6550925"/>
              <a:gd name="connsiteY929" fmla="*/ 3030778 h 6862874"/>
              <a:gd name="connsiteX930" fmla="*/ 5080380 w 6550925"/>
              <a:gd name="connsiteY930" fmla="*/ 3035652 h 6862874"/>
              <a:gd name="connsiteX931" fmla="*/ 5139358 w 6550925"/>
              <a:gd name="connsiteY931" fmla="*/ 3039552 h 6862874"/>
              <a:gd name="connsiteX932" fmla="*/ 5197848 w 6550925"/>
              <a:gd name="connsiteY932" fmla="*/ 2997634 h 6862874"/>
              <a:gd name="connsiteX933" fmla="*/ 5199310 w 6550925"/>
              <a:gd name="connsiteY933" fmla="*/ 2985935 h 6862874"/>
              <a:gd name="connsiteX934" fmla="*/ 5199310 w 6550925"/>
              <a:gd name="connsiteY934" fmla="*/ 2948892 h 6862874"/>
              <a:gd name="connsiteX935" fmla="*/ 5114011 w 6550925"/>
              <a:gd name="connsiteY935" fmla="*/ 2964001 h 6862874"/>
              <a:gd name="connsiteX936" fmla="*/ 5074531 w 6550925"/>
              <a:gd name="connsiteY936" fmla="*/ 2786580 h 6862874"/>
              <a:gd name="connsiteX937" fmla="*/ 5053572 w 6550925"/>
              <a:gd name="connsiteY937" fmla="*/ 2749537 h 6862874"/>
              <a:gd name="connsiteX938" fmla="*/ 5095003 w 6550925"/>
              <a:gd name="connsiteY938" fmla="*/ 2729552 h 6862874"/>
              <a:gd name="connsiteX939" fmla="*/ 5123760 w 6550925"/>
              <a:gd name="connsiteY939" fmla="*/ 2712493 h 6862874"/>
              <a:gd name="connsiteX940" fmla="*/ 5109625 w 6550925"/>
              <a:gd name="connsiteY940" fmla="*/ 2681298 h 6862874"/>
              <a:gd name="connsiteX941" fmla="*/ 5095490 w 6550925"/>
              <a:gd name="connsiteY941" fmla="*/ 2643279 h 6862874"/>
              <a:gd name="connsiteX942" fmla="*/ 5059421 w 6550925"/>
              <a:gd name="connsiteY942" fmla="*/ 2554569 h 6862874"/>
              <a:gd name="connsiteX943" fmla="*/ 4995081 w 6550925"/>
              <a:gd name="connsiteY943" fmla="*/ 2446361 h 6862874"/>
              <a:gd name="connsiteX944" fmla="*/ 4985820 w 6550925"/>
              <a:gd name="connsiteY944" fmla="*/ 2424427 h 6862874"/>
              <a:gd name="connsiteX945" fmla="*/ 4931229 w 6550925"/>
              <a:gd name="connsiteY945" fmla="*/ 2337667 h 6862874"/>
              <a:gd name="connsiteX946" fmla="*/ 4888824 w 6550925"/>
              <a:gd name="connsiteY946" fmla="*/ 2256267 h 6862874"/>
              <a:gd name="connsiteX947" fmla="*/ 4786953 w 6550925"/>
              <a:gd name="connsiteY947" fmla="*/ 2060812 h 6862874"/>
              <a:gd name="connsiteX948" fmla="*/ 4790852 w 6550925"/>
              <a:gd name="connsiteY948" fmla="*/ 2035466 h 6862874"/>
              <a:gd name="connsiteX949" fmla="*/ 4894185 w 6550925"/>
              <a:gd name="connsiteY949" fmla="*/ 1977463 h 6862874"/>
              <a:gd name="connsiteX950" fmla="*/ 4930254 w 6550925"/>
              <a:gd name="connsiteY950" fmla="*/ 1921897 h 6862874"/>
              <a:gd name="connsiteX951" fmla="*/ 4931717 w 6550925"/>
              <a:gd name="connsiteY951" fmla="*/ 1884366 h 6862874"/>
              <a:gd name="connsiteX952" fmla="*/ 4882487 w 6550925"/>
              <a:gd name="connsiteY952" fmla="*/ 1864382 h 6862874"/>
              <a:gd name="connsiteX953" fmla="*/ 4884924 w 6550925"/>
              <a:gd name="connsiteY953" fmla="*/ 1840498 h 6862874"/>
              <a:gd name="connsiteX954" fmla="*/ 4834232 w 6550925"/>
              <a:gd name="connsiteY954" fmla="*/ 1807841 h 6862874"/>
              <a:gd name="connsiteX955" fmla="*/ 4716277 w 6550925"/>
              <a:gd name="connsiteY955" fmla="*/ 1713281 h 6862874"/>
              <a:gd name="connsiteX956" fmla="*/ 4737236 w 6550925"/>
              <a:gd name="connsiteY956" fmla="*/ 1675263 h 6862874"/>
              <a:gd name="connsiteX957" fmla="*/ 4567126 w 6550925"/>
              <a:gd name="connsiteY957" fmla="*/ 1531474 h 6862874"/>
              <a:gd name="connsiteX958" fmla="*/ 4552504 w 6550925"/>
              <a:gd name="connsiteY958" fmla="*/ 1501254 h 6862874"/>
              <a:gd name="connsiteX959" fmla="*/ 4484265 w 6550925"/>
              <a:gd name="connsiteY959" fmla="*/ 1406694 h 6862874"/>
              <a:gd name="connsiteX960" fmla="*/ 4384831 w 6550925"/>
              <a:gd name="connsiteY960" fmla="*/ 1420342 h 6862874"/>
              <a:gd name="connsiteX961" fmla="*/ 4269313 w 6550925"/>
              <a:gd name="connsiteY961" fmla="*/ 1435452 h 6862874"/>
              <a:gd name="connsiteX962" fmla="*/ 4241042 w 6550925"/>
              <a:gd name="connsiteY962" fmla="*/ 1423754 h 6862874"/>
              <a:gd name="connsiteX963" fmla="*/ 4233731 w 6550925"/>
              <a:gd name="connsiteY963" fmla="*/ 1433502 h 6862874"/>
              <a:gd name="connsiteX964" fmla="*/ 4269313 w 6550925"/>
              <a:gd name="connsiteY964" fmla="*/ 1466160 h 6862874"/>
              <a:gd name="connsiteX965" fmla="*/ 4322929 w 6550925"/>
              <a:gd name="connsiteY965" fmla="*/ 1545609 h 6862874"/>
              <a:gd name="connsiteX966" fmla="*/ 4350712 w 6550925"/>
              <a:gd name="connsiteY966" fmla="*/ 1529037 h 6862874"/>
              <a:gd name="connsiteX967" fmla="*/ 4396529 w 6550925"/>
              <a:gd name="connsiteY967" fmla="*/ 1470546 h 6862874"/>
              <a:gd name="connsiteX968" fmla="*/ 4429674 w 6550925"/>
              <a:gd name="connsiteY968" fmla="*/ 1474933 h 6862874"/>
              <a:gd name="connsiteX969" fmla="*/ 4417001 w 6550925"/>
              <a:gd name="connsiteY969" fmla="*/ 1498817 h 6862874"/>
              <a:gd name="connsiteX970" fmla="*/ 4398479 w 6550925"/>
              <a:gd name="connsiteY970" fmla="*/ 1523675 h 6862874"/>
              <a:gd name="connsiteX971" fmla="*/ 4362897 w 6550925"/>
              <a:gd name="connsiteY971" fmla="*/ 1515389 h 6862874"/>
              <a:gd name="connsiteX972" fmla="*/ 4389218 w 6550925"/>
              <a:gd name="connsiteY972" fmla="*/ 1607511 h 6862874"/>
              <a:gd name="connsiteX973" fmla="*/ 4519359 w 6550925"/>
              <a:gd name="connsiteY973" fmla="*/ 1650404 h 6862874"/>
              <a:gd name="connsiteX974" fmla="*/ 4567126 w 6550925"/>
              <a:gd name="connsiteY974" fmla="*/ 1684524 h 6862874"/>
              <a:gd name="connsiteX975" fmla="*/ 4676309 w 6550925"/>
              <a:gd name="connsiteY975" fmla="*/ 1701096 h 6862874"/>
              <a:gd name="connsiteX976" fmla="*/ 4633415 w 6550925"/>
              <a:gd name="connsiteY976" fmla="*/ 1815640 h 6862874"/>
              <a:gd name="connsiteX977" fmla="*/ 4585648 w 6550925"/>
              <a:gd name="connsiteY977" fmla="*/ 1830750 h 6862874"/>
              <a:gd name="connsiteX978" fmla="*/ 4565664 w 6550925"/>
              <a:gd name="connsiteY978" fmla="*/ 1844885 h 6862874"/>
              <a:gd name="connsiteX979" fmla="*/ 4521309 w 6550925"/>
              <a:gd name="connsiteY979" fmla="*/ 1855121 h 6862874"/>
              <a:gd name="connsiteX980" fmla="*/ 4472079 w 6550925"/>
              <a:gd name="connsiteY980" fmla="*/ 1855608 h 6862874"/>
              <a:gd name="connsiteX981" fmla="*/ 4427237 w 6550925"/>
              <a:gd name="connsiteY981" fmla="*/ 1856096 h 6862874"/>
              <a:gd name="connsiteX982" fmla="*/ 4369721 w 6550925"/>
              <a:gd name="connsiteY982" fmla="*/ 1822464 h 6862874"/>
              <a:gd name="connsiteX983" fmla="*/ 4279061 w 6550925"/>
              <a:gd name="connsiteY983" fmla="*/ 1835136 h 6862874"/>
              <a:gd name="connsiteX984" fmla="*/ 4203023 w 6550925"/>
              <a:gd name="connsiteY984" fmla="*/ 1810765 h 6862874"/>
              <a:gd name="connsiteX985" fmla="*/ 4180602 w 6550925"/>
              <a:gd name="connsiteY985" fmla="*/ 1840498 h 6862874"/>
              <a:gd name="connsiteX986" fmla="*/ 4180602 w 6550925"/>
              <a:gd name="connsiteY986" fmla="*/ 1775184 h 6862874"/>
              <a:gd name="connsiteX987" fmla="*/ 4128935 w 6550925"/>
              <a:gd name="connsiteY987" fmla="*/ 1788344 h 6862874"/>
              <a:gd name="connsiteX988" fmla="*/ 4152819 w 6550925"/>
              <a:gd name="connsiteY988" fmla="*/ 1724980 h 6862874"/>
              <a:gd name="connsiteX989" fmla="*/ 4115775 w 6550925"/>
              <a:gd name="connsiteY989" fmla="*/ 1717668 h 6862874"/>
              <a:gd name="connsiteX990" fmla="*/ 4048024 w 6550925"/>
              <a:gd name="connsiteY990" fmla="*/ 1654304 h 6862874"/>
              <a:gd name="connsiteX991" fmla="*/ 3966625 w 6550925"/>
              <a:gd name="connsiteY991" fmla="*/ 1653816 h 6862874"/>
              <a:gd name="connsiteX992" fmla="*/ 3960776 w 6550925"/>
              <a:gd name="connsiteY992" fmla="*/ 1638219 h 6862874"/>
              <a:gd name="connsiteX993" fmla="*/ 4024628 w 6550925"/>
              <a:gd name="connsiteY993" fmla="*/ 1599225 h 6862874"/>
              <a:gd name="connsiteX994" fmla="*/ 4061184 w 6550925"/>
              <a:gd name="connsiteY994" fmla="*/ 1578266 h 6862874"/>
              <a:gd name="connsiteX995" fmla="*/ 4032914 w 6550925"/>
              <a:gd name="connsiteY995" fmla="*/ 1547071 h 6862874"/>
              <a:gd name="connsiteX996" fmla="*/ 3931530 w 6550925"/>
              <a:gd name="connsiteY996" fmla="*/ 1542684 h 6862874"/>
              <a:gd name="connsiteX997" fmla="*/ 3768245 w 6550925"/>
              <a:gd name="connsiteY997" fmla="*/ 1495892 h 6862874"/>
              <a:gd name="connsiteX998" fmla="*/ 3749235 w 6550925"/>
              <a:gd name="connsiteY998" fmla="*/ 1410594 h 6862874"/>
              <a:gd name="connsiteX999" fmla="*/ 3675147 w 6550925"/>
              <a:gd name="connsiteY999" fmla="*/ 1404745 h 6862874"/>
              <a:gd name="connsiteX1000" fmla="*/ 3607396 w 6550925"/>
              <a:gd name="connsiteY1000" fmla="*/ 1438864 h 6862874"/>
              <a:gd name="connsiteX1001" fmla="*/ 3674173 w 6550925"/>
              <a:gd name="connsiteY1001" fmla="*/ 1540247 h 6862874"/>
              <a:gd name="connsiteX1002" fmla="*/ 3700493 w 6550925"/>
              <a:gd name="connsiteY1002" fmla="*/ 1566081 h 6862874"/>
              <a:gd name="connsiteX1003" fmla="*/ 3761908 w 6550925"/>
              <a:gd name="connsiteY1003" fmla="*/ 1577779 h 6862874"/>
              <a:gd name="connsiteX1004" fmla="*/ 3771657 w 6550925"/>
              <a:gd name="connsiteY1004" fmla="*/ 1621159 h 6862874"/>
              <a:gd name="connsiteX1005" fmla="*/ 3787254 w 6550925"/>
              <a:gd name="connsiteY1005" fmla="*/ 1650404 h 6862874"/>
              <a:gd name="connsiteX1006" fmla="*/ 3880839 w 6550925"/>
              <a:gd name="connsiteY1006" fmla="*/ 1775671 h 6862874"/>
              <a:gd name="connsiteX1007" fmla="*/ 3957364 w 6550925"/>
              <a:gd name="connsiteY1007" fmla="*/ 1774209 h 6862874"/>
              <a:gd name="connsiteX1008" fmla="*/ 3977348 w 6550925"/>
              <a:gd name="connsiteY1008" fmla="*/ 1772259 h 6862874"/>
              <a:gd name="connsiteX1009" fmla="*/ 4121137 w 6550925"/>
              <a:gd name="connsiteY1009" fmla="*/ 1845372 h 6862874"/>
              <a:gd name="connsiteX1010" fmla="*/ 4095791 w 6550925"/>
              <a:gd name="connsiteY1010" fmla="*/ 1887778 h 6862874"/>
              <a:gd name="connsiteX1011" fmla="*/ 4027065 w 6550925"/>
              <a:gd name="connsiteY1011" fmla="*/ 1879492 h 6862874"/>
              <a:gd name="connsiteX1012" fmla="*/ 3923732 w 6550925"/>
              <a:gd name="connsiteY1012" fmla="*/ 1837574 h 6862874"/>
              <a:gd name="connsiteX1013" fmla="*/ 3878402 w 6550925"/>
              <a:gd name="connsiteY1013" fmla="*/ 1849759 h 6862874"/>
              <a:gd name="connsiteX1014" fmla="*/ 3893024 w 6550925"/>
              <a:gd name="connsiteY1014" fmla="*/ 1876080 h 6862874"/>
              <a:gd name="connsiteX1015" fmla="*/ 3973449 w 6550925"/>
              <a:gd name="connsiteY1015" fmla="*/ 1915561 h 6862874"/>
              <a:gd name="connsiteX1016" fmla="*/ 3994895 w 6550925"/>
              <a:gd name="connsiteY1016" fmla="*/ 1994523 h 6862874"/>
              <a:gd name="connsiteX1017" fmla="*/ 4056797 w 6550925"/>
              <a:gd name="connsiteY1017" fmla="*/ 2129538 h 6862874"/>
              <a:gd name="connsiteX1018" fmla="*/ 4099203 w 6550925"/>
              <a:gd name="connsiteY1018" fmla="*/ 2233359 h 6862874"/>
              <a:gd name="connsiteX1019" fmla="*/ 4149895 w 6550925"/>
              <a:gd name="connsiteY1019" fmla="*/ 2275764 h 6862874"/>
              <a:gd name="connsiteX1020" fmla="*/ 4180602 w 6550925"/>
              <a:gd name="connsiteY1020" fmla="*/ 2230434 h 6862874"/>
              <a:gd name="connsiteX1021" fmla="*/ 4172803 w 6550925"/>
              <a:gd name="connsiteY1021" fmla="*/ 2062762 h 6862874"/>
              <a:gd name="connsiteX1022" fmla="*/ 4069958 w 6550925"/>
              <a:gd name="connsiteY1022" fmla="*/ 1984775 h 6862874"/>
              <a:gd name="connsiteX1023" fmla="*/ 2853357 w 6550925"/>
              <a:gd name="connsiteY1023" fmla="*/ 2136362 h 6862874"/>
              <a:gd name="connsiteX1024" fmla="*/ 2921109 w 6550925"/>
              <a:gd name="connsiteY1024" fmla="*/ 2163658 h 6862874"/>
              <a:gd name="connsiteX1025" fmla="*/ 2951329 w 6550925"/>
              <a:gd name="connsiteY1025" fmla="*/ 2170969 h 6862874"/>
              <a:gd name="connsiteX1026" fmla="*/ 3047838 w 6550925"/>
              <a:gd name="connsiteY1026" fmla="*/ 2206551 h 6862874"/>
              <a:gd name="connsiteX1027" fmla="*/ 3052712 w 6550925"/>
              <a:gd name="connsiteY1027" fmla="*/ 2243107 h 6862874"/>
              <a:gd name="connsiteX1028" fmla="*/ 3014693 w 6550925"/>
              <a:gd name="connsiteY1028" fmla="*/ 2333280 h 6862874"/>
              <a:gd name="connsiteX1029" fmla="*/ 3042964 w 6550925"/>
              <a:gd name="connsiteY1029" fmla="*/ 2383484 h 6862874"/>
              <a:gd name="connsiteX1030" fmla="*/ 3098042 w 6550925"/>
              <a:gd name="connsiteY1030" fmla="*/ 2397132 h 6862874"/>
              <a:gd name="connsiteX1031" fmla="*/ 3124363 w 6550925"/>
              <a:gd name="connsiteY1031" fmla="*/ 2472195 h 6862874"/>
              <a:gd name="connsiteX1032" fmla="*/ 3107790 w 6550925"/>
              <a:gd name="connsiteY1032" fmla="*/ 2424915 h 6862874"/>
              <a:gd name="connsiteX1033" fmla="*/ 3163356 w 6550925"/>
              <a:gd name="connsiteY1033" fmla="*/ 2409805 h 6862874"/>
              <a:gd name="connsiteX1034" fmla="*/ 3197476 w 6550925"/>
              <a:gd name="connsiteY1034" fmla="*/ 2418091 h 6862874"/>
              <a:gd name="connsiteX1035" fmla="*/ 3209174 w 6550925"/>
              <a:gd name="connsiteY1035" fmla="*/ 2436613 h 6862874"/>
              <a:gd name="connsiteX1036" fmla="*/ 3194551 w 6550925"/>
              <a:gd name="connsiteY1036" fmla="*/ 2447336 h 6862874"/>
              <a:gd name="connsiteX1037" fmla="*/ 3173592 w 6550925"/>
              <a:gd name="connsiteY1037" fmla="*/ 2444899 h 6862874"/>
              <a:gd name="connsiteX1038" fmla="*/ 3170180 w 6550925"/>
              <a:gd name="connsiteY1038" fmla="*/ 2458059 h 6862874"/>
              <a:gd name="connsiteX1039" fmla="*/ 3243293 w 6550925"/>
              <a:gd name="connsiteY1039" fmla="*/ 2471220 h 6862874"/>
              <a:gd name="connsiteX1040" fmla="*/ 3278875 w 6550925"/>
              <a:gd name="connsiteY1040" fmla="*/ 2437588 h 6862874"/>
              <a:gd name="connsiteX1041" fmla="*/ 3356862 w 6550925"/>
              <a:gd name="connsiteY1041" fmla="*/ 2424915 h 6862874"/>
              <a:gd name="connsiteX1042" fmla="*/ 3411453 w 6550925"/>
              <a:gd name="connsiteY1042" fmla="*/ 2392745 h 6862874"/>
              <a:gd name="connsiteX1043" fmla="*/ 3303246 w 6550925"/>
              <a:gd name="connsiteY1043" fmla="*/ 2243107 h 6862874"/>
              <a:gd name="connsiteX1044" fmla="*/ 3288136 w 6550925"/>
              <a:gd name="connsiteY1044" fmla="*/ 2160246 h 6862874"/>
              <a:gd name="connsiteX1045" fmla="*/ 3343702 w 6550925"/>
              <a:gd name="connsiteY1045" fmla="*/ 2092007 h 6862874"/>
              <a:gd name="connsiteX1046" fmla="*/ 3385620 w 6550925"/>
              <a:gd name="connsiteY1046" fmla="*/ 2060812 h 6862874"/>
              <a:gd name="connsiteX1047" fmla="*/ 3386595 w 6550925"/>
              <a:gd name="connsiteY1047" fmla="*/ 1986237 h 6862874"/>
              <a:gd name="connsiteX1048" fmla="*/ 3323230 w 6550925"/>
              <a:gd name="connsiteY1048" fmla="*/ 1926284 h 6862874"/>
              <a:gd name="connsiteX1049" fmla="*/ 3293010 w 6550925"/>
              <a:gd name="connsiteY1049" fmla="*/ 1905325 h 6862874"/>
              <a:gd name="connsiteX1050" fmla="*/ 3283749 w 6550925"/>
              <a:gd name="connsiteY1050" fmla="*/ 1921897 h 6862874"/>
              <a:gd name="connsiteX1051" fmla="*/ 3315919 w 6550925"/>
              <a:gd name="connsiteY1051" fmla="*/ 1939444 h 6862874"/>
              <a:gd name="connsiteX1052" fmla="*/ 3263765 w 6550925"/>
              <a:gd name="connsiteY1052" fmla="*/ 1965278 h 6862874"/>
              <a:gd name="connsiteX1053" fmla="*/ 3147272 w 6550925"/>
              <a:gd name="connsiteY1053" fmla="*/ 1995985 h 6862874"/>
              <a:gd name="connsiteX1054" fmla="*/ 3139473 w 6550925"/>
              <a:gd name="connsiteY1054" fmla="*/ 1996960 h 6862874"/>
              <a:gd name="connsiteX1055" fmla="*/ 3021517 w 6550925"/>
              <a:gd name="connsiteY1055" fmla="*/ 1982337 h 6862874"/>
              <a:gd name="connsiteX1056" fmla="*/ 3013718 w 6550925"/>
              <a:gd name="connsiteY1056" fmla="*/ 1974051 h 6862874"/>
              <a:gd name="connsiteX1057" fmla="*/ 2982524 w 6550925"/>
              <a:gd name="connsiteY1057" fmla="*/ 1946756 h 6862874"/>
              <a:gd name="connsiteX1058" fmla="*/ 2910385 w 6550925"/>
              <a:gd name="connsiteY1058" fmla="*/ 1910199 h 6862874"/>
              <a:gd name="connsiteX1059" fmla="*/ 2799741 w 6550925"/>
              <a:gd name="connsiteY1059" fmla="*/ 1920435 h 6862874"/>
              <a:gd name="connsiteX1060" fmla="*/ 2794867 w 6550925"/>
              <a:gd name="connsiteY1060" fmla="*/ 1926772 h 6862874"/>
              <a:gd name="connsiteX1061" fmla="*/ 2754898 w 6550925"/>
              <a:gd name="connsiteY1061" fmla="*/ 1982825 h 6862874"/>
              <a:gd name="connsiteX1062" fmla="*/ 2820213 w 6550925"/>
              <a:gd name="connsiteY1062" fmla="*/ 1996473 h 6862874"/>
              <a:gd name="connsiteX1063" fmla="*/ 2853357 w 6550925"/>
              <a:gd name="connsiteY1063" fmla="*/ 2136362 h 6862874"/>
              <a:gd name="connsiteX1064" fmla="*/ 2737839 w 6550925"/>
              <a:gd name="connsiteY1064" fmla="*/ 3424613 h 6862874"/>
              <a:gd name="connsiteX1065" fmla="*/ 2751974 w 6550925"/>
              <a:gd name="connsiteY1065" fmla="*/ 3479204 h 6862874"/>
              <a:gd name="connsiteX1066" fmla="*/ 2782194 w 6550925"/>
              <a:gd name="connsiteY1066" fmla="*/ 3570352 h 6862874"/>
              <a:gd name="connsiteX1067" fmla="*/ 2780732 w 6550925"/>
              <a:gd name="connsiteY1067" fmla="*/ 3590336 h 6862874"/>
              <a:gd name="connsiteX1068" fmla="*/ 2759773 w 6550925"/>
              <a:gd name="connsiteY1068" fmla="*/ 3649314 h 6862874"/>
              <a:gd name="connsiteX1069" fmla="*/ 2718829 w 6550925"/>
              <a:gd name="connsiteY1069" fmla="*/ 3732663 h 6862874"/>
              <a:gd name="connsiteX1070" fmla="*/ 2712980 w 6550925"/>
              <a:gd name="connsiteY1070" fmla="*/ 3755084 h 6862874"/>
              <a:gd name="connsiteX1071" fmla="*/ 2691046 w 6550925"/>
              <a:gd name="connsiteY1071" fmla="*/ 3813087 h 6862874"/>
              <a:gd name="connsiteX1072" fmla="*/ 2731015 w 6550925"/>
              <a:gd name="connsiteY1072" fmla="*/ 3803339 h 6862874"/>
              <a:gd name="connsiteX1073" fmla="*/ 2905024 w 6550925"/>
              <a:gd name="connsiteY1073" fmla="*/ 3878889 h 6862874"/>
              <a:gd name="connsiteX1074" fmla="*/ 2911360 w 6550925"/>
              <a:gd name="connsiteY1074" fmla="*/ 3888637 h 6862874"/>
              <a:gd name="connsiteX1075" fmla="*/ 2965464 w 6550925"/>
              <a:gd name="connsiteY1075" fmla="*/ 3931530 h 6862874"/>
              <a:gd name="connsiteX1076" fmla="*/ 3057586 w 6550925"/>
              <a:gd name="connsiteY1076" fmla="*/ 3942741 h 6862874"/>
              <a:gd name="connsiteX1077" fmla="*/ 3080495 w 6550925"/>
              <a:gd name="connsiteY1077" fmla="*/ 3843307 h 6862874"/>
              <a:gd name="connsiteX1078" fmla="*/ 3110228 w 6550925"/>
              <a:gd name="connsiteY1078" fmla="*/ 3730226 h 6862874"/>
              <a:gd name="connsiteX1079" fmla="*/ 3086344 w 6550925"/>
              <a:gd name="connsiteY1079" fmla="*/ 3706342 h 6862874"/>
              <a:gd name="connsiteX1080" fmla="*/ 3037602 w 6550925"/>
              <a:gd name="connsiteY1080" fmla="*/ 3658575 h 6862874"/>
              <a:gd name="connsiteX1081" fmla="*/ 3015668 w 6550925"/>
              <a:gd name="connsiteY1081" fmla="*/ 3588386 h 6862874"/>
              <a:gd name="connsiteX1082" fmla="*/ 2996171 w 6550925"/>
              <a:gd name="connsiteY1082" fmla="*/ 3561091 h 6862874"/>
              <a:gd name="connsiteX1083" fmla="*/ 2973263 w 6550925"/>
              <a:gd name="connsiteY1083" fmla="*/ 3467506 h 6862874"/>
              <a:gd name="connsiteX1084" fmla="*/ 2974725 w 6550925"/>
              <a:gd name="connsiteY1084" fmla="*/ 3437286 h 6862874"/>
              <a:gd name="connsiteX1085" fmla="*/ 2923546 w 6550925"/>
              <a:gd name="connsiteY1085" fmla="*/ 3339315 h 6862874"/>
              <a:gd name="connsiteX1086" fmla="*/ 2763185 w 6550925"/>
              <a:gd name="connsiteY1086" fmla="*/ 3279362 h 6862874"/>
              <a:gd name="connsiteX1087" fmla="*/ 2731502 w 6550925"/>
              <a:gd name="connsiteY1087" fmla="*/ 3298859 h 6862874"/>
              <a:gd name="connsiteX1088" fmla="*/ 2772445 w 6550925"/>
              <a:gd name="connsiteY1088" fmla="*/ 3373434 h 6862874"/>
              <a:gd name="connsiteX1089" fmla="*/ 2791942 w 6550925"/>
              <a:gd name="connsiteY1089" fmla="*/ 3405604 h 6862874"/>
              <a:gd name="connsiteX1090" fmla="*/ 2764647 w 6550925"/>
              <a:gd name="connsiteY1090" fmla="*/ 3419739 h 6862874"/>
              <a:gd name="connsiteX1091" fmla="*/ 2737839 w 6550925"/>
              <a:gd name="connsiteY1091" fmla="*/ 3424613 h 6862874"/>
              <a:gd name="connsiteX1092" fmla="*/ 5298744 w 6550925"/>
              <a:gd name="connsiteY1092" fmla="*/ 3633717 h 6862874"/>
              <a:gd name="connsiteX1093" fmla="*/ 5311417 w 6550925"/>
              <a:gd name="connsiteY1093" fmla="*/ 3629330 h 6862874"/>
              <a:gd name="connsiteX1094" fmla="*/ 5337737 w 6550925"/>
              <a:gd name="connsiteY1094" fmla="*/ 3532821 h 6862874"/>
              <a:gd name="connsiteX1095" fmla="*/ 5373807 w 6550925"/>
              <a:gd name="connsiteY1095" fmla="*/ 3470431 h 6862874"/>
              <a:gd name="connsiteX1096" fmla="*/ 5407439 w 6550925"/>
              <a:gd name="connsiteY1096" fmla="*/ 3445572 h 6862874"/>
              <a:gd name="connsiteX1097" fmla="*/ 5471778 w 6550925"/>
              <a:gd name="connsiteY1097" fmla="*/ 3454833 h 6862874"/>
              <a:gd name="connsiteX1098" fmla="*/ 5422061 w 6550925"/>
              <a:gd name="connsiteY1098" fmla="*/ 3394393 h 6862874"/>
              <a:gd name="connsiteX1099" fmla="*/ 5365033 w 6550925"/>
              <a:gd name="connsiteY1099" fmla="*/ 3410966 h 6862874"/>
              <a:gd name="connsiteX1100" fmla="*/ 5316291 w 6550925"/>
              <a:gd name="connsiteY1100" fmla="*/ 3420714 h 6862874"/>
              <a:gd name="connsiteX1101" fmla="*/ 5312879 w 6550925"/>
              <a:gd name="connsiteY1101" fmla="*/ 3408529 h 6862874"/>
              <a:gd name="connsiteX1102" fmla="*/ 5336275 w 6550925"/>
              <a:gd name="connsiteY1102" fmla="*/ 3387082 h 6862874"/>
              <a:gd name="connsiteX1103" fmla="*/ 5319216 w 6550925"/>
              <a:gd name="connsiteY1103" fmla="*/ 3322255 h 6862874"/>
              <a:gd name="connsiteX1104" fmla="*/ 5384530 w 6550925"/>
              <a:gd name="connsiteY1104" fmla="*/ 3325180 h 6862874"/>
              <a:gd name="connsiteX1105" fmla="*/ 5415237 w 6550925"/>
              <a:gd name="connsiteY1105" fmla="*/ 3343702 h 6862874"/>
              <a:gd name="connsiteX1106" fmla="*/ 5429373 w 6550925"/>
              <a:gd name="connsiteY1106" fmla="*/ 3344189 h 6862874"/>
              <a:gd name="connsiteX1107" fmla="*/ 5438146 w 6550925"/>
              <a:gd name="connsiteY1107" fmla="*/ 3305195 h 6862874"/>
              <a:gd name="connsiteX1108" fmla="*/ 5383555 w 6550925"/>
              <a:gd name="connsiteY1108" fmla="*/ 3287161 h 6862874"/>
              <a:gd name="connsiteX1109" fmla="*/ 5299231 w 6550925"/>
              <a:gd name="connsiteY1109" fmla="*/ 3225258 h 6862874"/>
              <a:gd name="connsiteX1110" fmla="*/ 5258288 w 6550925"/>
              <a:gd name="connsiteY1110" fmla="*/ 3183340 h 6862874"/>
              <a:gd name="connsiteX1111" fmla="*/ 5208084 w 6550925"/>
              <a:gd name="connsiteY1111" fmla="*/ 3147271 h 6862874"/>
              <a:gd name="connsiteX1112" fmla="*/ 5125710 w 6550925"/>
              <a:gd name="connsiteY1112" fmla="*/ 3146784 h 6862874"/>
              <a:gd name="connsiteX1113" fmla="*/ 5114987 w 6550925"/>
              <a:gd name="connsiteY1113" fmla="*/ 3202837 h 6862874"/>
              <a:gd name="connsiteX1114" fmla="*/ 5062345 w 6550925"/>
              <a:gd name="connsiteY1114" fmla="*/ 3287161 h 6862874"/>
              <a:gd name="connsiteX1115" fmla="*/ 5050160 w 6550925"/>
              <a:gd name="connsiteY1115" fmla="*/ 3317868 h 6862874"/>
              <a:gd name="connsiteX1116" fmla="*/ 5092565 w 6550925"/>
              <a:gd name="connsiteY1116" fmla="*/ 3449472 h 6862874"/>
              <a:gd name="connsiteX1117" fmla="*/ 5058446 w 6550925"/>
              <a:gd name="connsiteY1117" fmla="*/ 3507475 h 6862874"/>
              <a:gd name="connsiteX1118" fmla="*/ 5051135 w 6550925"/>
              <a:gd name="connsiteY1118" fmla="*/ 3537695 h 6862874"/>
              <a:gd name="connsiteX1119" fmla="*/ 5048698 w 6550925"/>
              <a:gd name="connsiteY1119" fmla="*/ 3580588 h 6862874"/>
              <a:gd name="connsiteX1120" fmla="*/ 5064782 w 6550925"/>
              <a:gd name="connsiteY1120" fmla="*/ 3623968 h 6862874"/>
              <a:gd name="connsiteX1121" fmla="*/ 5108163 w 6550925"/>
              <a:gd name="connsiteY1121" fmla="*/ 3611295 h 6862874"/>
              <a:gd name="connsiteX1122" fmla="*/ 5149106 w 6550925"/>
              <a:gd name="connsiteY1122" fmla="*/ 3544031 h 6862874"/>
              <a:gd name="connsiteX1123" fmla="*/ 5247077 w 6550925"/>
              <a:gd name="connsiteY1123" fmla="*/ 3575714 h 6862874"/>
              <a:gd name="connsiteX1124" fmla="*/ 5227581 w 6550925"/>
              <a:gd name="connsiteY1124" fmla="*/ 3615194 h 6862874"/>
              <a:gd name="connsiteX1125" fmla="*/ 5298744 w 6550925"/>
              <a:gd name="connsiteY1125" fmla="*/ 3633717 h 6862874"/>
              <a:gd name="connsiteX1126" fmla="*/ 3268152 w 6550925"/>
              <a:gd name="connsiteY1126" fmla="*/ 2737351 h 6862874"/>
              <a:gd name="connsiteX1127" fmla="*/ 3314944 w 6550925"/>
              <a:gd name="connsiteY1127" fmla="*/ 2886501 h 6862874"/>
              <a:gd name="connsiteX1128" fmla="*/ 3419739 w 6550925"/>
              <a:gd name="connsiteY1128" fmla="*/ 2844583 h 6862874"/>
              <a:gd name="connsiteX1129" fmla="*/ 3425588 w 6550925"/>
              <a:gd name="connsiteY1129" fmla="*/ 2854332 h 6862874"/>
              <a:gd name="connsiteX1130" fmla="*/ 3323230 w 6550925"/>
              <a:gd name="connsiteY1130" fmla="*/ 2927932 h 6862874"/>
              <a:gd name="connsiteX1131" fmla="*/ 3323718 w 6550925"/>
              <a:gd name="connsiteY1131" fmla="*/ 2944017 h 6862874"/>
              <a:gd name="connsiteX1132" fmla="*/ 3384158 w 6550925"/>
              <a:gd name="connsiteY1132" fmla="*/ 2971800 h 6862874"/>
              <a:gd name="connsiteX1133" fmla="*/ 3443623 w 6550925"/>
              <a:gd name="connsiteY1133" fmla="*/ 2922083 h 6862874"/>
              <a:gd name="connsiteX1134" fmla="*/ 3451909 w 6550925"/>
              <a:gd name="connsiteY1134" fmla="*/ 2821187 h 6862874"/>
              <a:gd name="connsiteX1135" fmla="*/ 3403654 w 6550925"/>
              <a:gd name="connsiteY1135" fmla="*/ 2800716 h 6862874"/>
              <a:gd name="connsiteX1136" fmla="*/ 3408529 w 6550925"/>
              <a:gd name="connsiteY1136" fmla="*/ 2743687 h 6862874"/>
              <a:gd name="connsiteX1137" fmla="*/ 3405604 w 6550925"/>
              <a:gd name="connsiteY1137" fmla="*/ 2740763 h 6862874"/>
              <a:gd name="connsiteX1138" fmla="*/ 3268152 w 6550925"/>
              <a:gd name="connsiteY1138" fmla="*/ 2737351 h 6862874"/>
              <a:gd name="connsiteX1139" fmla="*/ 3625431 w 6550925"/>
              <a:gd name="connsiteY1139" fmla="*/ 771099 h 6862874"/>
              <a:gd name="connsiteX1140" fmla="*/ 3697081 w 6550925"/>
              <a:gd name="connsiteY1140" fmla="*/ 749165 h 6862874"/>
              <a:gd name="connsiteX1141" fmla="*/ 3723402 w 6550925"/>
              <a:gd name="connsiteY1141" fmla="*/ 758426 h 6862874"/>
              <a:gd name="connsiteX1142" fmla="*/ 3796515 w 6550925"/>
              <a:gd name="connsiteY1142" fmla="*/ 755989 h 6862874"/>
              <a:gd name="connsiteX1143" fmla="*/ 3762883 w 6550925"/>
              <a:gd name="connsiteY1143" fmla="*/ 692136 h 6862874"/>
              <a:gd name="connsiteX1144" fmla="*/ 3742411 w 6550925"/>
              <a:gd name="connsiteY1144" fmla="*/ 676052 h 6862874"/>
              <a:gd name="connsiteX1145" fmla="*/ 3593748 w 6550925"/>
              <a:gd name="connsiteY1145" fmla="*/ 717970 h 6862874"/>
              <a:gd name="connsiteX1146" fmla="*/ 3557679 w 6550925"/>
              <a:gd name="connsiteY1146" fmla="*/ 737467 h 6862874"/>
              <a:gd name="connsiteX1147" fmla="*/ 3485054 w 6550925"/>
              <a:gd name="connsiteY1147" fmla="*/ 732592 h 6862874"/>
              <a:gd name="connsiteX1148" fmla="*/ 3456783 w 6550925"/>
              <a:gd name="connsiteY1148" fmla="*/ 754039 h 6862874"/>
              <a:gd name="connsiteX1149" fmla="*/ 3471893 w 6550925"/>
              <a:gd name="connsiteY1149" fmla="*/ 778410 h 6862874"/>
              <a:gd name="connsiteX1150" fmla="*/ 3552805 w 6550925"/>
              <a:gd name="connsiteY1150" fmla="*/ 800344 h 6862874"/>
              <a:gd name="connsiteX1151" fmla="*/ 3650776 w 6550925"/>
              <a:gd name="connsiteY1151" fmla="*/ 816429 h 6862874"/>
              <a:gd name="connsiteX1152" fmla="*/ 3625431 w 6550925"/>
              <a:gd name="connsiteY1152" fmla="*/ 771099 h 6862874"/>
              <a:gd name="connsiteX1153" fmla="*/ 5840755 w 6550925"/>
              <a:gd name="connsiteY1153" fmla="*/ 2702257 h 6862874"/>
              <a:gd name="connsiteX1154" fmla="*/ 5839293 w 6550925"/>
              <a:gd name="connsiteY1154" fmla="*/ 2598924 h 6862874"/>
              <a:gd name="connsiteX1155" fmla="*/ 5831981 w 6550925"/>
              <a:gd name="connsiteY1155" fmla="*/ 2576502 h 6862874"/>
              <a:gd name="connsiteX1156" fmla="*/ 5810535 w 6550925"/>
              <a:gd name="connsiteY1156" fmla="*/ 2523374 h 6862874"/>
              <a:gd name="connsiteX1157" fmla="*/ 5752044 w 6550925"/>
              <a:gd name="connsiteY1157" fmla="*/ 2505827 h 6862874"/>
              <a:gd name="connsiteX1158" fmla="*/ 5729136 w 6550925"/>
              <a:gd name="connsiteY1158" fmla="*/ 2585764 h 6862874"/>
              <a:gd name="connsiteX1159" fmla="*/ 5733523 w 6550925"/>
              <a:gd name="connsiteY1159" fmla="*/ 2640354 h 6862874"/>
              <a:gd name="connsiteX1160" fmla="*/ 5787139 w 6550925"/>
              <a:gd name="connsiteY1160" fmla="*/ 2766109 h 6862874"/>
              <a:gd name="connsiteX1161" fmla="*/ 5809560 w 6550925"/>
              <a:gd name="connsiteY1161" fmla="*/ 2750024 h 6862874"/>
              <a:gd name="connsiteX1162" fmla="*/ 5788114 w 6550925"/>
              <a:gd name="connsiteY1162" fmla="*/ 2716392 h 6862874"/>
              <a:gd name="connsiteX1163" fmla="*/ 5840755 w 6550925"/>
              <a:gd name="connsiteY1163" fmla="*/ 2702257 h 6862874"/>
              <a:gd name="connsiteX1164" fmla="*/ 5389404 w 6550925"/>
              <a:gd name="connsiteY1164" fmla="*/ 2914772 h 6862874"/>
              <a:gd name="connsiteX1165" fmla="*/ 5392816 w 6550925"/>
              <a:gd name="connsiteY1165" fmla="*/ 2805103 h 6862874"/>
              <a:gd name="connsiteX1166" fmla="*/ 5398665 w 6550925"/>
              <a:gd name="connsiteY1166" fmla="*/ 2775857 h 6862874"/>
              <a:gd name="connsiteX1167" fmla="*/ 5358209 w 6550925"/>
              <a:gd name="connsiteY1167" fmla="*/ 2714442 h 6862874"/>
              <a:gd name="connsiteX1168" fmla="*/ 5333838 w 6550925"/>
              <a:gd name="connsiteY1168" fmla="*/ 2707131 h 6862874"/>
              <a:gd name="connsiteX1169" fmla="*/ 5317753 w 6550925"/>
              <a:gd name="connsiteY1169" fmla="*/ 2726628 h 6862874"/>
              <a:gd name="connsiteX1170" fmla="*/ 5329451 w 6550925"/>
              <a:gd name="connsiteY1170" fmla="*/ 2764646 h 6862874"/>
              <a:gd name="connsiteX1171" fmla="*/ 5281197 w 6550925"/>
              <a:gd name="connsiteY1171" fmla="*/ 2833373 h 6862874"/>
              <a:gd name="connsiteX1172" fmla="*/ 5207109 w 6550925"/>
              <a:gd name="connsiteY1172" fmla="*/ 2842634 h 6862874"/>
              <a:gd name="connsiteX1173" fmla="*/ 5160316 w 6550925"/>
              <a:gd name="connsiteY1173" fmla="*/ 2839709 h 6862874"/>
              <a:gd name="connsiteX1174" fmla="*/ 5174452 w 6550925"/>
              <a:gd name="connsiteY1174" fmla="*/ 2888939 h 6862874"/>
              <a:gd name="connsiteX1175" fmla="*/ 5266087 w 6550925"/>
              <a:gd name="connsiteY1175" fmla="*/ 2901124 h 6862874"/>
              <a:gd name="connsiteX1176" fmla="*/ 5353335 w 6550925"/>
              <a:gd name="connsiteY1176" fmla="*/ 2913310 h 6862874"/>
              <a:gd name="connsiteX1177" fmla="*/ 5389404 w 6550925"/>
              <a:gd name="connsiteY1177" fmla="*/ 2914772 h 6862874"/>
              <a:gd name="connsiteX1178" fmla="*/ 4437960 w 6550925"/>
              <a:gd name="connsiteY1178" fmla="*/ 1718643 h 6862874"/>
              <a:gd name="connsiteX1179" fmla="*/ 4436985 w 6550925"/>
              <a:gd name="connsiteY1179" fmla="*/ 1704508 h 6862874"/>
              <a:gd name="connsiteX1180" fmla="*/ 4404816 w 6550925"/>
              <a:gd name="connsiteY1180" fmla="*/ 1693785 h 6862874"/>
              <a:gd name="connsiteX1181" fmla="*/ 4374595 w 6550925"/>
              <a:gd name="connsiteY1181" fmla="*/ 1676238 h 6862874"/>
              <a:gd name="connsiteX1182" fmla="*/ 4278574 w 6550925"/>
              <a:gd name="connsiteY1182" fmla="*/ 1647967 h 6862874"/>
              <a:gd name="connsiteX1183" fmla="*/ 4150382 w 6550925"/>
              <a:gd name="connsiteY1183" fmla="*/ 1668926 h 6862874"/>
              <a:gd name="connsiteX1184" fmla="*/ 4129910 w 6550925"/>
              <a:gd name="connsiteY1184" fmla="*/ 1678675 h 6862874"/>
              <a:gd name="connsiteX1185" fmla="*/ 4134785 w 6550925"/>
              <a:gd name="connsiteY1185" fmla="*/ 1692322 h 6862874"/>
              <a:gd name="connsiteX1186" fmla="*/ 4206435 w 6550925"/>
              <a:gd name="connsiteY1186" fmla="*/ 1722542 h 6862874"/>
              <a:gd name="connsiteX1187" fmla="*/ 4339014 w 6550925"/>
              <a:gd name="connsiteY1187" fmla="*/ 1743989 h 6862874"/>
              <a:gd name="connsiteX1188" fmla="*/ 4437960 w 6550925"/>
              <a:gd name="connsiteY1188" fmla="*/ 1718643 h 6862874"/>
              <a:gd name="connsiteX1189" fmla="*/ 6088852 w 6550925"/>
              <a:gd name="connsiteY1189" fmla="*/ 2758310 h 6862874"/>
              <a:gd name="connsiteX1190" fmla="*/ 6144418 w 6550925"/>
              <a:gd name="connsiteY1190" fmla="*/ 2721754 h 6862874"/>
              <a:gd name="connsiteX1191" fmla="*/ 6156116 w 6550925"/>
              <a:gd name="connsiteY1191" fmla="*/ 2703719 h 6862874"/>
              <a:gd name="connsiteX1192" fmla="*/ 6179999 w 6550925"/>
              <a:gd name="connsiteY1192" fmla="*/ 2621832 h 6862874"/>
              <a:gd name="connsiteX1193" fmla="*/ 6132232 w 6550925"/>
              <a:gd name="connsiteY1193" fmla="*/ 2569678 h 6862874"/>
              <a:gd name="connsiteX1194" fmla="*/ 6088852 w 6550925"/>
              <a:gd name="connsiteY1194" fmla="*/ 2578940 h 6862874"/>
              <a:gd name="connsiteX1195" fmla="*/ 6111273 w 6550925"/>
              <a:gd name="connsiteY1195" fmla="*/ 2668625 h 6862874"/>
              <a:gd name="connsiteX1196" fmla="*/ 6107374 w 6550925"/>
              <a:gd name="connsiteY1196" fmla="*/ 2721754 h 6862874"/>
              <a:gd name="connsiteX1197" fmla="*/ 6088852 w 6550925"/>
              <a:gd name="connsiteY1197" fmla="*/ 2758310 h 6862874"/>
              <a:gd name="connsiteX1198" fmla="*/ 5647249 w 6550925"/>
              <a:gd name="connsiteY1198" fmla="*/ 2391770 h 6862874"/>
              <a:gd name="connsiteX1199" fmla="*/ 5706715 w 6550925"/>
              <a:gd name="connsiteY1199" fmla="*/ 2463421 h 6862874"/>
              <a:gd name="connsiteX1200" fmla="*/ 5751070 w 6550925"/>
              <a:gd name="connsiteY1200" fmla="*/ 2477069 h 6862874"/>
              <a:gd name="connsiteX1201" fmla="*/ 5746683 w 6550925"/>
              <a:gd name="connsiteY1201" fmla="*/ 2433201 h 6862874"/>
              <a:gd name="connsiteX1202" fmla="*/ 5734010 w 6550925"/>
              <a:gd name="connsiteY1202" fmla="*/ 2294286 h 6862874"/>
              <a:gd name="connsiteX1203" fmla="*/ 5693067 w 6550925"/>
              <a:gd name="connsiteY1203" fmla="*/ 2237258 h 6862874"/>
              <a:gd name="connsiteX1204" fmla="*/ 5667721 w 6550925"/>
              <a:gd name="connsiteY1204" fmla="*/ 2328893 h 6862874"/>
              <a:gd name="connsiteX1205" fmla="*/ 5647249 w 6550925"/>
              <a:gd name="connsiteY1205" fmla="*/ 2391770 h 6862874"/>
              <a:gd name="connsiteX1206" fmla="*/ 6017201 w 6550925"/>
              <a:gd name="connsiteY1206" fmla="*/ 4063134 h 6862874"/>
              <a:gd name="connsiteX1207" fmla="*/ 5867563 w 6550925"/>
              <a:gd name="connsiteY1207" fmla="*/ 4126011 h 6862874"/>
              <a:gd name="connsiteX1208" fmla="*/ 5945551 w 6550925"/>
              <a:gd name="connsiteY1208" fmla="*/ 4169879 h 6862874"/>
              <a:gd name="connsiteX1209" fmla="*/ 5949937 w 6550925"/>
              <a:gd name="connsiteY1209" fmla="*/ 4166467 h 6862874"/>
              <a:gd name="connsiteX1210" fmla="*/ 6017201 w 6550925"/>
              <a:gd name="connsiteY1210" fmla="*/ 4063134 h 6862874"/>
              <a:gd name="connsiteX1211" fmla="*/ 5397690 w 6550925"/>
              <a:gd name="connsiteY1211" fmla="*/ 2585276 h 6862874"/>
              <a:gd name="connsiteX1212" fmla="*/ 5333838 w 6550925"/>
              <a:gd name="connsiteY1212" fmla="*/ 2546282 h 6862874"/>
              <a:gd name="connsiteX1213" fmla="*/ 5329451 w 6550925"/>
              <a:gd name="connsiteY1213" fmla="*/ 2530685 h 6862874"/>
              <a:gd name="connsiteX1214" fmla="*/ 5310929 w 6550925"/>
              <a:gd name="connsiteY1214" fmla="*/ 2451235 h 6862874"/>
              <a:gd name="connsiteX1215" fmla="*/ 5295819 w 6550925"/>
              <a:gd name="connsiteY1215" fmla="*/ 2420528 h 6862874"/>
              <a:gd name="connsiteX1216" fmla="*/ 5276323 w 6550925"/>
              <a:gd name="connsiteY1216" fmla="*/ 2427352 h 6862874"/>
              <a:gd name="connsiteX1217" fmla="*/ 5277297 w 6550925"/>
              <a:gd name="connsiteY1217" fmla="*/ 2465858 h 6862874"/>
              <a:gd name="connsiteX1218" fmla="*/ 5291432 w 6550925"/>
              <a:gd name="connsiteY1218" fmla="*/ 2496566 h 6862874"/>
              <a:gd name="connsiteX1219" fmla="*/ 5272423 w 6550925"/>
              <a:gd name="connsiteY1219" fmla="*/ 2569191 h 6862874"/>
              <a:gd name="connsiteX1220" fmla="*/ 5356747 w 6550925"/>
              <a:gd name="connsiteY1220" fmla="*/ 2641329 h 6862874"/>
              <a:gd name="connsiteX1221" fmla="*/ 5397690 w 6550925"/>
              <a:gd name="connsiteY1221" fmla="*/ 2585276 h 6862874"/>
              <a:gd name="connsiteX1222" fmla="*/ 1117654 w 6550925"/>
              <a:gd name="connsiteY1222" fmla="*/ 1636269 h 6862874"/>
              <a:gd name="connsiteX1223" fmla="*/ 1114730 w 6550925"/>
              <a:gd name="connsiteY1223" fmla="*/ 1652354 h 6862874"/>
              <a:gd name="connsiteX1224" fmla="*/ 1043566 w 6550925"/>
              <a:gd name="connsiteY1224" fmla="*/ 1704021 h 6862874"/>
              <a:gd name="connsiteX1225" fmla="*/ 1185406 w 6550925"/>
              <a:gd name="connsiteY1225" fmla="*/ 1686473 h 6862874"/>
              <a:gd name="connsiteX1226" fmla="*/ 1117654 w 6550925"/>
              <a:gd name="connsiteY1226" fmla="*/ 1636269 h 6862874"/>
              <a:gd name="connsiteX1227" fmla="*/ 6075691 w 6550925"/>
              <a:gd name="connsiteY1227" fmla="*/ 3494314 h 6862874"/>
              <a:gd name="connsiteX1228" fmla="*/ 5989906 w 6550925"/>
              <a:gd name="connsiteY1228" fmla="*/ 3471893 h 6862874"/>
              <a:gd name="connsiteX1229" fmla="*/ 5956761 w 6550925"/>
              <a:gd name="connsiteY1229" fmla="*/ 3499189 h 6862874"/>
              <a:gd name="connsiteX1230" fmla="*/ 5938239 w 6550925"/>
              <a:gd name="connsiteY1230" fmla="*/ 3542081 h 6862874"/>
              <a:gd name="connsiteX1231" fmla="*/ 6075691 w 6550925"/>
              <a:gd name="connsiteY1231" fmla="*/ 3494314 h 6862874"/>
              <a:gd name="connsiteX1232" fmla="*/ 493269 w 6550925"/>
              <a:gd name="connsiteY1232" fmla="*/ 3717065 h 6862874"/>
              <a:gd name="connsiteX1233" fmla="*/ 535187 w 6550925"/>
              <a:gd name="connsiteY1233" fmla="*/ 3686358 h 6862874"/>
              <a:gd name="connsiteX1234" fmla="*/ 447939 w 6550925"/>
              <a:gd name="connsiteY1234" fmla="*/ 3709267 h 6862874"/>
              <a:gd name="connsiteX1235" fmla="*/ 473285 w 6550925"/>
              <a:gd name="connsiteY1235" fmla="*/ 3797490 h 6862874"/>
              <a:gd name="connsiteX1236" fmla="*/ 483033 w 6550925"/>
              <a:gd name="connsiteY1236" fmla="*/ 3803339 h 6862874"/>
              <a:gd name="connsiteX1237" fmla="*/ 531775 w 6550925"/>
              <a:gd name="connsiteY1237" fmla="*/ 3746798 h 6862874"/>
              <a:gd name="connsiteX1238" fmla="*/ 493269 w 6550925"/>
              <a:gd name="connsiteY1238" fmla="*/ 3717065 h 6862874"/>
              <a:gd name="connsiteX1239" fmla="*/ 2446849 w 6550925"/>
              <a:gd name="connsiteY1239" fmla="*/ 1636757 h 6862874"/>
              <a:gd name="connsiteX1240" fmla="*/ 2400544 w 6550925"/>
              <a:gd name="connsiteY1240" fmla="*/ 1623596 h 6862874"/>
              <a:gd name="connsiteX1241" fmla="*/ 2305497 w 6550925"/>
              <a:gd name="connsiteY1241" fmla="*/ 1673313 h 6862874"/>
              <a:gd name="connsiteX1242" fmla="*/ 2446849 w 6550925"/>
              <a:gd name="connsiteY1242" fmla="*/ 1636757 h 6862874"/>
              <a:gd name="connsiteX1243" fmla="*/ 5174452 w 6550925"/>
              <a:gd name="connsiteY1243" fmla="*/ 3667836 h 6862874"/>
              <a:gd name="connsiteX1244" fmla="*/ 5207109 w 6550925"/>
              <a:gd name="connsiteY1244" fmla="*/ 3723402 h 6862874"/>
              <a:gd name="connsiteX1245" fmla="*/ 5244640 w 6550925"/>
              <a:gd name="connsiteY1245" fmla="*/ 3716578 h 6862874"/>
              <a:gd name="connsiteX1246" fmla="*/ 5227581 w 6550925"/>
              <a:gd name="connsiteY1246" fmla="*/ 3651264 h 6862874"/>
              <a:gd name="connsiteX1247" fmla="*/ 5174452 w 6550925"/>
              <a:gd name="connsiteY1247" fmla="*/ 3667836 h 6862874"/>
              <a:gd name="connsiteX1248" fmla="*/ 924149 w 6550925"/>
              <a:gd name="connsiteY1248" fmla="*/ 4422850 h 6862874"/>
              <a:gd name="connsiteX1249" fmla="*/ 907089 w 6550925"/>
              <a:gd name="connsiteY1249" fmla="*/ 4508148 h 6862874"/>
              <a:gd name="connsiteX1250" fmla="*/ 939746 w 6550925"/>
              <a:gd name="connsiteY1250" fmla="*/ 4520821 h 6862874"/>
              <a:gd name="connsiteX1251" fmla="*/ 966067 w 6550925"/>
              <a:gd name="connsiteY1251" fmla="*/ 4461843 h 6862874"/>
              <a:gd name="connsiteX1252" fmla="*/ 910988 w 6550925"/>
              <a:gd name="connsiteY1252" fmla="*/ 4474516 h 6862874"/>
              <a:gd name="connsiteX1253" fmla="*/ 924149 w 6550925"/>
              <a:gd name="connsiteY1253" fmla="*/ 4422850 h 6862874"/>
              <a:gd name="connsiteX1254" fmla="*/ 5871462 w 6550925"/>
              <a:gd name="connsiteY1254" fmla="*/ 2908923 h 6862874"/>
              <a:gd name="connsiteX1255" fmla="*/ 5876824 w 6550925"/>
              <a:gd name="connsiteY1255" fmla="*/ 2894788 h 6862874"/>
              <a:gd name="connsiteX1256" fmla="*/ 5826133 w 6550925"/>
              <a:gd name="connsiteY1256" fmla="*/ 2873829 h 6862874"/>
              <a:gd name="connsiteX1257" fmla="*/ 5785189 w 6550925"/>
              <a:gd name="connsiteY1257" fmla="*/ 2930369 h 6862874"/>
              <a:gd name="connsiteX1258" fmla="*/ 5871462 w 6550925"/>
              <a:gd name="connsiteY1258" fmla="*/ 2908923 h 6862874"/>
              <a:gd name="connsiteX1259" fmla="*/ 3420714 w 6550925"/>
              <a:gd name="connsiteY1259" fmla="*/ 1108393 h 6862874"/>
              <a:gd name="connsiteX1260" fmla="*/ 3501138 w 6550925"/>
              <a:gd name="connsiteY1260" fmla="*/ 1159085 h 6862874"/>
              <a:gd name="connsiteX1261" fmla="*/ 3540132 w 6550925"/>
              <a:gd name="connsiteY1261" fmla="*/ 1133252 h 6862874"/>
              <a:gd name="connsiteX1262" fmla="*/ 3420714 w 6550925"/>
              <a:gd name="connsiteY1262" fmla="*/ 1108393 h 6862874"/>
              <a:gd name="connsiteX1263" fmla="*/ 4664123 w 6550925"/>
              <a:gd name="connsiteY1263" fmla="*/ 2583814 h 6862874"/>
              <a:gd name="connsiteX1264" fmla="*/ 4668997 w 6550925"/>
              <a:gd name="connsiteY1264" fmla="*/ 2572603 h 6862874"/>
              <a:gd name="connsiteX1265" fmla="*/ 4613919 w 6550925"/>
              <a:gd name="connsiteY1265" fmla="*/ 2544333 h 6862874"/>
              <a:gd name="connsiteX1266" fmla="*/ 4585648 w 6550925"/>
              <a:gd name="connsiteY1266" fmla="*/ 2544333 h 6862874"/>
              <a:gd name="connsiteX1267" fmla="*/ 4585648 w 6550925"/>
              <a:gd name="connsiteY1267" fmla="*/ 2581864 h 6862874"/>
              <a:gd name="connsiteX1268" fmla="*/ 4611969 w 6550925"/>
              <a:gd name="connsiteY1268" fmla="*/ 2590638 h 6862874"/>
              <a:gd name="connsiteX1269" fmla="*/ 4664123 w 6550925"/>
              <a:gd name="connsiteY1269" fmla="*/ 2583814 h 6862874"/>
              <a:gd name="connsiteX1270" fmla="*/ 463536 w 6550925"/>
              <a:gd name="connsiteY1270" fmla="*/ 3606909 h 6862874"/>
              <a:gd name="connsiteX1271" fmla="*/ 491319 w 6550925"/>
              <a:gd name="connsiteY1271" fmla="*/ 3655651 h 6862874"/>
              <a:gd name="connsiteX1272" fmla="*/ 571744 w 6550925"/>
              <a:gd name="connsiteY1272" fmla="*/ 3630305 h 6862874"/>
              <a:gd name="connsiteX1273" fmla="*/ 567357 w 6550925"/>
              <a:gd name="connsiteY1273" fmla="*/ 3618119 h 6862874"/>
              <a:gd name="connsiteX1274" fmla="*/ 463536 w 6550925"/>
              <a:gd name="connsiteY1274" fmla="*/ 3606909 h 6862874"/>
              <a:gd name="connsiteX1275" fmla="*/ 266619 w 6550925"/>
              <a:gd name="connsiteY1275" fmla="*/ 3645415 h 6862874"/>
              <a:gd name="connsiteX1276" fmla="*/ 213490 w 6550925"/>
              <a:gd name="connsiteY1276" fmla="*/ 3717553 h 6862874"/>
              <a:gd name="connsiteX1277" fmla="*/ 260282 w 6550925"/>
              <a:gd name="connsiteY1277" fmla="*/ 3720477 h 6862874"/>
              <a:gd name="connsiteX1278" fmla="*/ 266619 w 6550925"/>
              <a:gd name="connsiteY1278" fmla="*/ 3645415 h 6862874"/>
              <a:gd name="connsiteX1279" fmla="*/ 3452884 w 6550925"/>
              <a:gd name="connsiteY1279" fmla="*/ 591241 h 6862874"/>
              <a:gd name="connsiteX1280" fmla="*/ 3454834 w 6550925"/>
              <a:gd name="connsiteY1280" fmla="*/ 615124 h 6862874"/>
              <a:gd name="connsiteX1281" fmla="*/ 3583513 w 6550925"/>
              <a:gd name="connsiteY1281" fmla="*/ 602939 h 6862874"/>
              <a:gd name="connsiteX1282" fmla="*/ 3582538 w 6550925"/>
              <a:gd name="connsiteY1282" fmla="*/ 584904 h 6862874"/>
              <a:gd name="connsiteX1283" fmla="*/ 3452884 w 6550925"/>
              <a:gd name="connsiteY1283" fmla="*/ 591241 h 6862874"/>
              <a:gd name="connsiteX1284" fmla="*/ 5843680 w 6550925"/>
              <a:gd name="connsiteY1284" fmla="*/ 4105052 h 6862874"/>
              <a:gd name="connsiteX1285" fmla="*/ 5752044 w 6550925"/>
              <a:gd name="connsiteY1285" fmla="*/ 4115288 h 6862874"/>
              <a:gd name="connsiteX1286" fmla="*/ 5843680 w 6550925"/>
              <a:gd name="connsiteY1286" fmla="*/ 4105052 h 6862874"/>
              <a:gd name="connsiteX1287" fmla="*/ 202767 w 6550925"/>
              <a:gd name="connsiteY1287" fmla="*/ 2942555 h 6862874"/>
              <a:gd name="connsiteX1288" fmla="*/ 118443 w 6550925"/>
              <a:gd name="connsiteY1288" fmla="*/ 2894300 h 6862874"/>
              <a:gd name="connsiteX1289" fmla="*/ 129654 w 6550925"/>
              <a:gd name="connsiteY1289" fmla="*/ 2963027 h 6862874"/>
              <a:gd name="connsiteX1290" fmla="*/ 202767 w 6550925"/>
              <a:gd name="connsiteY1290" fmla="*/ 2942555 h 6862874"/>
              <a:gd name="connsiteX1291" fmla="*/ 2772933 w 6550925"/>
              <a:gd name="connsiteY1291" fmla="*/ 558583 h 6862874"/>
              <a:gd name="connsiteX1292" fmla="*/ 2775370 w 6550925"/>
              <a:gd name="connsiteY1292" fmla="*/ 568819 h 6862874"/>
              <a:gd name="connsiteX1293" fmla="*/ 2881140 w 6550925"/>
              <a:gd name="connsiteY1293" fmla="*/ 568332 h 6862874"/>
              <a:gd name="connsiteX1294" fmla="*/ 2891376 w 6550925"/>
              <a:gd name="connsiteY1294" fmla="*/ 554684 h 6862874"/>
              <a:gd name="connsiteX1295" fmla="*/ 2877728 w 6550925"/>
              <a:gd name="connsiteY1295" fmla="*/ 543961 h 6862874"/>
              <a:gd name="connsiteX1296" fmla="*/ 2772933 w 6550925"/>
              <a:gd name="connsiteY1296" fmla="*/ 558583 h 6862874"/>
              <a:gd name="connsiteX1297" fmla="*/ 757451 w 6550925"/>
              <a:gd name="connsiteY1297" fmla="*/ 3073671 h 6862874"/>
              <a:gd name="connsiteX1298" fmla="*/ 757938 w 6550925"/>
              <a:gd name="connsiteY1298" fmla="*/ 3089268 h 6862874"/>
              <a:gd name="connsiteX1299" fmla="*/ 819353 w 6550925"/>
              <a:gd name="connsiteY1299" fmla="*/ 3142885 h 6862874"/>
              <a:gd name="connsiteX1300" fmla="*/ 811067 w 6550925"/>
              <a:gd name="connsiteY1300" fmla="*/ 3080007 h 6862874"/>
              <a:gd name="connsiteX1301" fmla="*/ 757451 w 6550925"/>
              <a:gd name="connsiteY1301" fmla="*/ 3073671 h 6862874"/>
              <a:gd name="connsiteX1302" fmla="*/ 929023 w 6550925"/>
              <a:gd name="connsiteY1302" fmla="*/ 3022492 h 6862874"/>
              <a:gd name="connsiteX1303" fmla="*/ 853960 w 6550925"/>
              <a:gd name="connsiteY1303" fmla="*/ 3041014 h 6862874"/>
              <a:gd name="connsiteX1304" fmla="*/ 881743 w 6550925"/>
              <a:gd name="connsiteY1304" fmla="*/ 3079520 h 6862874"/>
              <a:gd name="connsiteX1305" fmla="*/ 929023 w 6550925"/>
              <a:gd name="connsiteY1305" fmla="*/ 3022492 h 6862874"/>
              <a:gd name="connsiteX1306" fmla="*/ 4430161 w 6550925"/>
              <a:gd name="connsiteY1306" fmla="*/ 1217575 h 6862874"/>
              <a:gd name="connsiteX1307" fmla="*/ 4430161 w 6550925"/>
              <a:gd name="connsiteY1307" fmla="*/ 1206365 h 6862874"/>
              <a:gd name="connsiteX1308" fmla="*/ 4351687 w 6550925"/>
              <a:gd name="connsiteY1308" fmla="*/ 1169808 h 6862874"/>
              <a:gd name="connsiteX1309" fmla="*/ 4357536 w 6550925"/>
              <a:gd name="connsiteY1309" fmla="*/ 1220500 h 6862874"/>
              <a:gd name="connsiteX1310" fmla="*/ 4430161 w 6550925"/>
              <a:gd name="connsiteY1310" fmla="*/ 1217575 h 6862874"/>
              <a:gd name="connsiteX1311" fmla="*/ 4953163 w 6550925"/>
              <a:gd name="connsiteY1311" fmla="*/ 3342727 h 6862874"/>
              <a:gd name="connsiteX1312" fmla="*/ 5033587 w 6550925"/>
              <a:gd name="connsiteY1312" fmla="*/ 3321768 h 6862874"/>
              <a:gd name="connsiteX1313" fmla="*/ 4947801 w 6550925"/>
              <a:gd name="connsiteY1313" fmla="*/ 3294472 h 6862874"/>
              <a:gd name="connsiteX1314" fmla="*/ 4953163 w 6550925"/>
              <a:gd name="connsiteY1314" fmla="*/ 3342727 h 6862874"/>
              <a:gd name="connsiteX1315" fmla="*/ 595627 w 6550925"/>
              <a:gd name="connsiteY1315" fmla="*/ 3106328 h 6862874"/>
              <a:gd name="connsiteX1316" fmla="*/ 534700 w 6550925"/>
              <a:gd name="connsiteY1316" fmla="*/ 3119001 h 6862874"/>
              <a:gd name="connsiteX1317" fmla="*/ 595627 w 6550925"/>
              <a:gd name="connsiteY1317" fmla="*/ 3106328 h 6862874"/>
              <a:gd name="connsiteX1318" fmla="*/ 173522 w 6550925"/>
              <a:gd name="connsiteY1318" fmla="*/ 3764345 h 6862874"/>
              <a:gd name="connsiteX1319" fmla="*/ 177908 w 6550925"/>
              <a:gd name="connsiteY1319" fmla="*/ 3787254 h 6862874"/>
              <a:gd name="connsiteX1320" fmla="*/ 226650 w 6550925"/>
              <a:gd name="connsiteY1320" fmla="*/ 3773606 h 6862874"/>
              <a:gd name="connsiteX1321" fmla="*/ 226163 w 6550925"/>
              <a:gd name="connsiteY1321" fmla="*/ 3749723 h 6862874"/>
              <a:gd name="connsiteX1322" fmla="*/ 173522 w 6550925"/>
              <a:gd name="connsiteY1322" fmla="*/ 3764345 h 6862874"/>
              <a:gd name="connsiteX1323" fmla="*/ 4779154 w 6550925"/>
              <a:gd name="connsiteY1323" fmla="*/ 422106 h 6862874"/>
              <a:gd name="connsiteX1324" fmla="*/ 4777692 w 6550925"/>
              <a:gd name="connsiteY1324" fmla="*/ 431367 h 6862874"/>
              <a:gd name="connsiteX1325" fmla="*/ 4816685 w 6550925"/>
              <a:gd name="connsiteY1325" fmla="*/ 463536 h 6862874"/>
              <a:gd name="connsiteX1326" fmla="*/ 4843006 w 6550925"/>
              <a:gd name="connsiteY1326" fmla="*/ 439165 h 6862874"/>
              <a:gd name="connsiteX1327" fmla="*/ 4841544 w 6550925"/>
              <a:gd name="connsiteY1327" fmla="*/ 427467 h 6862874"/>
              <a:gd name="connsiteX1328" fmla="*/ 4779154 w 6550925"/>
              <a:gd name="connsiteY1328" fmla="*/ 422106 h 6862874"/>
              <a:gd name="connsiteX1329" fmla="*/ 4973147 w 6550925"/>
              <a:gd name="connsiteY1329" fmla="*/ 5793475 h 6862874"/>
              <a:gd name="connsiteX1330" fmla="*/ 5033100 w 6550925"/>
              <a:gd name="connsiteY1330" fmla="*/ 5748145 h 6862874"/>
              <a:gd name="connsiteX1331" fmla="*/ 4973147 w 6550925"/>
              <a:gd name="connsiteY1331" fmla="*/ 5793475 h 686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Lst>
            <a:rect l="l" t="t" r="r" b="b"/>
            <a:pathLst>
              <a:path w="6550925" h="6862874">
                <a:moveTo>
                  <a:pt x="4929767" y="1176145"/>
                </a:moveTo>
                <a:cubicBezTo>
                  <a:pt x="4926842" y="1184918"/>
                  <a:pt x="4922943" y="1193692"/>
                  <a:pt x="4920506" y="1202465"/>
                </a:cubicBezTo>
                <a:cubicBezTo>
                  <a:pt x="4914657" y="1222450"/>
                  <a:pt x="4899059" y="1248770"/>
                  <a:pt x="4906371" y="1261930"/>
                </a:cubicBezTo>
                <a:cubicBezTo>
                  <a:pt x="4921968" y="1289713"/>
                  <a:pt x="4948776" y="1312135"/>
                  <a:pt x="4987770" y="1300437"/>
                </a:cubicBezTo>
                <a:cubicBezTo>
                  <a:pt x="4999468" y="1297025"/>
                  <a:pt x="5012141" y="1295075"/>
                  <a:pt x="5028226" y="1291663"/>
                </a:cubicBezTo>
                <a:cubicBezTo>
                  <a:pt x="5026276" y="1286301"/>
                  <a:pt x="5023839" y="1282402"/>
                  <a:pt x="5022864" y="1278503"/>
                </a:cubicBezTo>
                <a:cubicBezTo>
                  <a:pt x="5007754" y="1219525"/>
                  <a:pt x="5008242" y="1219038"/>
                  <a:pt x="5067707" y="1216600"/>
                </a:cubicBezTo>
                <a:cubicBezTo>
                  <a:pt x="5089640" y="1215626"/>
                  <a:pt x="5111574" y="1213189"/>
                  <a:pt x="5133021" y="1216113"/>
                </a:cubicBezTo>
                <a:cubicBezTo>
                  <a:pt x="5191511" y="1223912"/>
                  <a:pt x="5189074" y="1225374"/>
                  <a:pt x="5197361" y="1287276"/>
                </a:cubicBezTo>
                <a:cubicBezTo>
                  <a:pt x="5199310" y="1299949"/>
                  <a:pt x="5228068" y="1308723"/>
                  <a:pt x="5245128" y="1319446"/>
                </a:cubicBezTo>
                <a:cubicBezTo>
                  <a:pt x="5276323" y="1259493"/>
                  <a:pt x="5271936" y="1252182"/>
                  <a:pt x="5211983" y="1244871"/>
                </a:cubicBezTo>
                <a:cubicBezTo>
                  <a:pt x="5212471" y="1240971"/>
                  <a:pt x="5212958" y="1237560"/>
                  <a:pt x="5212958" y="1233660"/>
                </a:cubicBezTo>
                <a:cubicBezTo>
                  <a:pt x="5234405" y="1235610"/>
                  <a:pt x="5255851" y="1238047"/>
                  <a:pt x="5277297" y="1239997"/>
                </a:cubicBezTo>
                <a:cubicBezTo>
                  <a:pt x="5300694" y="1241946"/>
                  <a:pt x="5324090" y="1243409"/>
                  <a:pt x="5347973" y="1240971"/>
                </a:cubicBezTo>
                <a:cubicBezTo>
                  <a:pt x="5319703" y="1232198"/>
                  <a:pt x="5309467" y="1181994"/>
                  <a:pt x="5268037" y="1208314"/>
                </a:cubicBezTo>
                <a:cubicBezTo>
                  <a:pt x="5262675" y="1197591"/>
                  <a:pt x="5249514" y="1183456"/>
                  <a:pt x="5252439" y="1176632"/>
                </a:cubicBezTo>
                <a:cubicBezTo>
                  <a:pt x="5281684" y="1110343"/>
                  <a:pt x="5240741" y="1040154"/>
                  <a:pt x="5174939" y="1026507"/>
                </a:cubicBezTo>
                <a:cubicBezTo>
                  <a:pt x="5149106" y="1021145"/>
                  <a:pt x="5123760" y="1007985"/>
                  <a:pt x="5101826" y="993362"/>
                </a:cubicBezTo>
                <a:cubicBezTo>
                  <a:pt x="5093053" y="987513"/>
                  <a:pt x="5086229" y="963142"/>
                  <a:pt x="5091103" y="956318"/>
                </a:cubicBezTo>
                <a:cubicBezTo>
                  <a:pt x="5112550" y="926586"/>
                  <a:pt x="5099877" y="905626"/>
                  <a:pt x="5081355" y="882718"/>
                </a:cubicBezTo>
                <a:cubicBezTo>
                  <a:pt x="5072581" y="871995"/>
                  <a:pt x="5064782" y="860296"/>
                  <a:pt x="5059421" y="848111"/>
                </a:cubicBezTo>
                <a:cubicBezTo>
                  <a:pt x="5052109" y="831539"/>
                  <a:pt x="5048210" y="813504"/>
                  <a:pt x="5042848" y="795957"/>
                </a:cubicBezTo>
                <a:cubicBezTo>
                  <a:pt x="5046748" y="793032"/>
                  <a:pt x="5050160" y="790108"/>
                  <a:pt x="5054059" y="786696"/>
                </a:cubicBezTo>
                <a:cubicBezTo>
                  <a:pt x="5012141" y="771586"/>
                  <a:pt x="4970710" y="755501"/>
                  <a:pt x="4928792" y="741366"/>
                </a:cubicBezTo>
                <a:cubicBezTo>
                  <a:pt x="4901009" y="732105"/>
                  <a:pt x="4869814" y="731130"/>
                  <a:pt x="4844468" y="717482"/>
                </a:cubicBezTo>
                <a:cubicBezTo>
                  <a:pt x="4830333" y="710171"/>
                  <a:pt x="4825946" y="684825"/>
                  <a:pt x="4815223" y="664841"/>
                </a:cubicBezTo>
                <a:cubicBezTo>
                  <a:pt x="4798164" y="667278"/>
                  <a:pt x="4770381" y="675077"/>
                  <a:pt x="4743085" y="673127"/>
                </a:cubicBezTo>
                <a:cubicBezTo>
                  <a:pt x="4727488" y="672152"/>
                  <a:pt x="4712377" y="656067"/>
                  <a:pt x="4697268" y="646319"/>
                </a:cubicBezTo>
                <a:cubicBezTo>
                  <a:pt x="4705554" y="633159"/>
                  <a:pt x="4712377" y="618536"/>
                  <a:pt x="4722613" y="607325"/>
                </a:cubicBezTo>
                <a:cubicBezTo>
                  <a:pt x="4733824" y="594652"/>
                  <a:pt x="4747959" y="584417"/>
                  <a:pt x="4763557" y="570769"/>
                </a:cubicBezTo>
                <a:cubicBezTo>
                  <a:pt x="4730412" y="546885"/>
                  <a:pt x="4710428" y="542499"/>
                  <a:pt x="4683132" y="573206"/>
                </a:cubicBezTo>
                <a:cubicBezTo>
                  <a:pt x="4634390" y="628284"/>
                  <a:pt x="4569076" y="654605"/>
                  <a:pt x="4508149" y="577593"/>
                </a:cubicBezTo>
                <a:cubicBezTo>
                  <a:pt x="4501325" y="569307"/>
                  <a:pt x="4502300" y="542499"/>
                  <a:pt x="4509611" y="537137"/>
                </a:cubicBezTo>
                <a:cubicBezTo>
                  <a:pt x="4548117" y="507892"/>
                  <a:pt x="4589548" y="481571"/>
                  <a:pt x="4630978" y="456713"/>
                </a:cubicBezTo>
                <a:cubicBezTo>
                  <a:pt x="4644139" y="448914"/>
                  <a:pt x="4662173" y="449401"/>
                  <a:pt x="4680695" y="445502"/>
                </a:cubicBezTo>
                <a:cubicBezTo>
                  <a:pt x="4677771" y="438678"/>
                  <a:pt x="4672409" y="427467"/>
                  <a:pt x="4665585" y="412357"/>
                </a:cubicBezTo>
                <a:cubicBezTo>
                  <a:pt x="4684107" y="403096"/>
                  <a:pt x="4701654" y="395785"/>
                  <a:pt x="4717739" y="386037"/>
                </a:cubicBezTo>
                <a:cubicBezTo>
                  <a:pt x="4735774" y="374826"/>
                  <a:pt x="4758682" y="365078"/>
                  <a:pt x="4768918" y="348018"/>
                </a:cubicBezTo>
                <a:cubicBezTo>
                  <a:pt x="4788415" y="315848"/>
                  <a:pt x="4810349" y="319748"/>
                  <a:pt x="4839107" y="329009"/>
                </a:cubicBezTo>
                <a:cubicBezTo>
                  <a:pt x="4862503" y="336320"/>
                  <a:pt x="4887849" y="339732"/>
                  <a:pt x="4912707" y="343144"/>
                </a:cubicBezTo>
                <a:cubicBezTo>
                  <a:pt x="4959012" y="349480"/>
                  <a:pt x="5005804" y="354842"/>
                  <a:pt x="5044798" y="382625"/>
                </a:cubicBezTo>
                <a:cubicBezTo>
                  <a:pt x="5012141" y="441603"/>
                  <a:pt x="4959500" y="454763"/>
                  <a:pt x="4908808" y="455250"/>
                </a:cubicBezTo>
                <a:cubicBezTo>
                  <a:pt x="4905883" y="483521"/>
                  <a:pt x="4904421" y="505942"/>
                  <a:pt x="4900522" y="527876"/>
                </a:cubicBezTo>
                <a:cubicBezTo>
                  <a:pt x="4895648" y="557609"/>
                  <a:pt x="4873714" y="560533"/>
                  <a:pt x="4848368" y="562970"/>
                </a:cubicBezTo>
                <a:cubicBezTo>
                  <a:pt x="4841056" y="563945"/>
                  <a:pt x="4836182" y="584417"/>
                  <a:pt x="4829358" y="597090"/>
                </a:cubicBezTo>
                <a:cubicBezTo>
                  <a:pt x="4907345" y="621461"/>
                  <a:pt x="4957550" y="586854"/>
                  <a:pt x="5009704" y="545423"/>
                </a:cubicBezTo>
                <a:cubicBezTo>
                  <a:pt x="5038461" y="522514"/>
                  <a:pt x="5079405" y="515690"/>
                  <a:pt x="5114987" y="501555"/>
                </a:cubicBezTo>
                <a:cubicBezTo>
                  <a:pt x="5118398" y="500093"/>
                  <a:pt x="5124248" y="500580"/>
                  <a:pt x="5127172" y="502530"/>
                </a:cubicBezTo>
                <a:cubicBezTo>
                  <a:pt x="5160804" y="529338"/>
                  <a:pt x="5194436" y="556146"/>
                  <a:pt x="5226606" y="582467"/>
                </a:cubicBezTo>
                <a:cubicBezTo>
                  <a:pt x="5203697" y="602939"/>
                  <a:pt x="5185175" y="619511"/>
                  <a:pt x="5159829" y="641932"/>
                </a:cubicBezTo>
                <a:cubicBezTo>
                  <a:pt x="5221244" y="656067"/>
                  <a:pt x="5271936" y="668740"/>
                  <a:pt x="5323115" y="678489"/>
                </a:cubicBezTo>
                <a:cubicBezTo>
                  <a:pt x="5362596" y="685800"/>
                  <a:pt x="5378193" y="713096"/>
                  <a:pt x="5391354" y="746240"/>
                </a:cubicBezTo>
                <a:cubicBezTo>
                  <a:pt x="5401589" y="772561"/>
                  <a:pt x="5417674" y="796444"/>
                  <a:pt x="5431810" y="820815"/>
                </a:cubicBezTo>
                <a:cubicBezTo>
                  <a:pt x="5436684" y="829102"/>
                  <a:pt x="5448869" y="835925"/>
                  <a:pt x="5448869" y="843237"/>
                </a:cubicBezTo>
                <a:cubicBezTo>
                  <a:pt x="5449844" y="888567"/>
                  <a:pt x="5493224" y="905139"/>
                  <a:pt x="5511747" y="938771"/>
                </a:cubicBezTo>
                <a:cubicBezTo>
                  <a:pt x="5525394" y="964117"/>
                  <a:pt x="5548790" y="985563"/>
                  <a:pt x="5570724" y="1005060"/>
                </a:cubicBezTo>
                <a:cubicBezTo>
                  <a:pt x="5581447" y="1014809"/>
                  <a:pt x="5599482" y="1020658"/>
                  <a:pt x="5614105" y="1020658"/>
                </a:cubicBezTo>
                <a:cubicBezTo>
                  <a:pt x="5667721" y="1020658"/>
                  <a:pt x="5688680" y="1047466"/>
                  <a:pt x="5673083" y="1096695"/>
                </a:cubicBezTo>
                <a:cubicBezTo>
                  <a:pt x="5664796" y="1122528"/>
                  <a:pt x="5666746" y="1145925"/>
                  <a:pt x="5692579" y="1165421"/>
                </a:cubicBezTo>
                <a:cubicBezTo>
                  <a:pt x="5720362" y="1186868"/>
                  <a:pt x="5744733" y="1213189"/>
                  <a:pt x="5769104" y="1238534"/>
                </a:cubicBezTo>
                <a:cubicBezTo>
                  <a:pt x="5778853" y="1248770"/>
                  <a:pt x="5785189" y="1262418"/>
                  <a:pt x="5792988" y="1274603"/>
                </a:cubicBezTo>
                <a:cubicBezTo>
                  <a:pt x="5791038" y="1277528"/>
                  <a:pt x="5789088" y="1280453"/>
                  <a:pt x="5786651" y="1283377"/>
                </a:cubicBezTo>
                <a:cubicBezTo>
                  <a:pt x="5771541" y="1278503"/>
                  <a:pt x="5756431" y="1273629"/>
                  <a:pt x="5735960" y="1267292"/>
                </a:cubicBezTo>
                <a:cubicBezTo>
                  <a:pt x="5732060" y="1298974"/>
                  <a:pt x="5782752" y="1347716"/>
                  <a:pt x="5712076" y="1357952"/>
                </a:cubicBezTo>
                <a:cubicBezTo>
                  <a:pt x="5721337" y="1393534"/>
                  <a:pt x="5729623" y="1424241"/>
                  <a:pt x="5734010" y="1442276"/>
                </a:cubicBezTo>
                <a:cubicBezTo>
                  <a:pt x="5769591" y="1458848"/>
                  <a:pt x="5801274" y="1467134"/>
                  <a:pt x="5824183" y="1486144"/>
                </a:cubicBezTo>
                <a:cubicBezTo>
                  <a:pt x="5853915" y="1511002"/>
                  <a:pt x="5864638" y="1511490"/>
                  <a:pt x="5878286" y="1473471"/>
                </a:cubicBezTo>
                <a:cubicBezTo>
                  <a:pt x="5880723" y="1473471"/>
                  <a:pt x="5885598" y="1472496"/>
                  <a:pt x="5885598" y="1473471"/>
                </a:cubicBezTo>
                <a:cubicBezTo>
                  <a:pt x="5903145" y="1513927"/>
                  <a:pt x="5944088" y="1533424"/>
                  <a:pt x="5971383" y="1565106"/>
                </a:cubicBezTo>
                <a:cubicBezTo>
                  <a:pt x="6006478" y="1605562"/>
                  <a:pt x="6013301" y="1644068"/>
                  <a:pt x="5986981" y="1694272"/>
                </a:cubicBezTo>
                <a:cubicBezTo>
                  <a:pt x="5979182" y="1709870"/>
                  <a:pt x="5940188" y="1726442"/>
                  <a:pt x="5982594" y="1749838"/>
                </a:cubicBezTo>
                <a:cubicBezTo>
                  <a:pt x="5967484" y="1759099"/>
                  <a:pt x="5956274" y="1765923"/>
                  <a:pt x="5948962" y="1770310"/>
                </a:cubicBezTo>
                <a:cubicBezTo>
                  <a:pt x="5966022" y="1798093"/>
                  <a:pt x="5980645" y="1823926"/>
                  <a:pt x="5998192" y="1847809"/>
                </a:cubicBezTo>
                <a:cubicBezTo>
                  <a:pt x="6003066" y="1854633"/>
                  <a:pt x="6016714" y="1856583"/>
                  <a:pt x="6026462" y="1857070"/>
                </a:cubicBezTo>
                <a:cubicBezTo>
                  <a:pt x="6044009" y="1858533"/>
                  <a:pt x="6061556" y="1856583"/>
                  <a:pt x="6079103" y="1858533"/>
                </a:cubicBezTo>
                <a:cubicBezTo>
                  <a:pt x="6087877" y="1859507"/>
                  <a:pt x="6095676" y="1866819"/>
                  <a:pt x="6104449" y="1870718"/>
                </a:cubicBezTo>
                <a:cubicBezTo>
                  <a:pt x="6096163" y="1878030"/>
                  <a:pt x="6088852" y="1886803"/>
                  <a:pt x="6079103" y="1891677"/>
                </a:cubicBezTo>
                <a:cubicBezTo>
                  <a:pt x="6067406" y="1898014"/>
                  <a:pt x="6053270" y="1899476"/>
                  <a:pt x="6041572" y="1906300"/>
                </a:cubicBezTo>
                <a:cubicBezTo>
                  <a:pt x="6018664" y="1919460"/>
                  <a:pt x="6011840" y="1956504"/>
                  <a:pt x="6025000" y="1978925"/>
                </a:cubicBezTo>
                <a:cubicBezTo>
                  <a:pt x="6036211" y="1997447"/>
                  <a:pt x="6049858" y="2015969"/>
                  <a:pt x="6054732" y="2035954"/>
                </a:cubicBezTo>
                <a:cubicBezTo>
                  <a:pt x="6062531" y="2067636"/>
                  <a:pt x="6083977" y="2071048"/>
                  <a:pt x="6109811" y="2072510"/>
                </a:cubicBezTo>
                <a:cubicBezTo>
                  <a:pt x="6123459" y="2072998"/>
                  <a:pt x="6138081" y="2072023"/>
                  <a:pt x="6150754" y="2075435"/>
                </a:cubicBezTo>
                <a:cubicBezTo>
                  <a:pt x="6179999" y="2083721"/>
                  <a:pt x="6211194" y="2091519"/>
                  <a:pt x="6200958" y="2134900"/>
                </a:cubicBezTo>
                <a:cubicBezTo>
                  <a:pt x="6199009" y="2142211"/>
                  <a:pt x="6200471" y="2152934"/>
                  <a:pt x="6204858" y="2158296"/>
                </a:cubicBezTo>
                <a:cubicBezTo>
                  <a:pt x="6240440" y="2203139"/>
                  <a:pt x="6239465" y="2262117"/>
                  <a:pt x="6238003" y="2309884"/>
                </a:cubicBezTo>
                <a:cubicBezTo>
                  <a:pt x="6236540" y="2352777"/>
                  <a:pt x="6236053" y="2380072"/>
                  <a:pt x="6269685" y="2406393"/>
                </a:cubicBezTo>
                <a:cubicBezTo>
                  <a:pt x="6276996" y="2412242"/>
                  <a:pt x="6275534" y="2431251"/>
                  <a:pt x="6275046" y="2443924"/>
                </a:cubicBezTo>
                <a:cubicBezTo>
                  <a:pt x="6274559" y="2472682"/>
                  <a:pt x="6284308" y="2491204"/>
                  <a:pt x="6323788" y="2487792"/>
                </a:cubicBezTo>
                <a:cubicBezTo>
                  <a:pt x="6306729" y="2526786"/>
                  <a:pt x="6292593" y="2559443"/>
                  <a:pt x="6277484" y="2594049"/>
                </a:cubicBezTo>
                <a:cubicBezTo>
                  <a:pt x="6285769" y="2595999"/>
                  <a:pt x="6293081" y="2597461"/>
                  <a:pt x="6300879" y="2599411"/>
                </a:cubicBezTo>
                <a:cubicBezTo>
                  <a:pt x="6300392" y="2601848"/>
                  <a:pt x="6300879" y="2604285"/>
                  <a:pt x="6299905" y="2606235"/>
                </a:cubicBezTo>
                <a:cubicBezTo>
                  <a:pt x="6288694" y="2628656"/>
                  <a:pt x="6279921" y="2653027"/>
                  <a:pt x="6264323" y="2672037"/>
                </a:cubicBezTo>
                <a:cubicBezTo>
                  <a:pt x="6256037" y="2682273"/>
                  <a:pt x="6236053" y="2683248"/>
                  <a:pt x="6216069" y="2690071"/>
                </a:cubicBezTo>
                <a:cubicBezTo>
                  <a:pt x="6212656" y="2708593"/>
                  <a:pt x="6209732" y="2733939"/>
                  <a:pt x="6203395" y="2758310"/>
                </a:cubicBezTo>
                <a:cubicBezTo>
                  <a:pt x="6198034" y="2778782"/>
                  <a:pt x="6201933" y="2807540"/>
                  <a:pt x="6167327" y="2809489"/>
                </a:cubicBezTo>
                <a:cubicBezTo>
                  <a:pt x="6162452" y="2809977"/>
                  <a:pt x="6155628" y="2824599"/>
                  <a:pt x="6155141" y="2832885"/>
                </a:cubicBezTo>
                <a:cubicBezTo>
                  <a:pt x="6153679" y="2860181"/>
                  <a:pt x="6149292" y="2889426"/>
                  <a:pt x="6157090" y="2914772"/>
                </a:cubicBezTo>
                <a:cubicBezTo>
                  <a:pt x="6164890" y="2940118"/>
                  <a:pt x="6155141" y="2956203"/>
                  <a:pt x="6137594" y="2959615"/>
                </a:cubicBezTo>
                <a:cubicBezTo>
                  <a:pt x="6123946" y="2962052"/>
                  <a:pt x="6105424" y="2947917"/>
                  <a:pt x="6091289" y="2938168"/>
                </a:cubicBezTo>
                <a:cubicBezTo>
                  <a:pt x="6083003" y="2932319"/>
                  <a:pt x="6079591" y="2920134"/>
                  <a:pt x="6074717" y="2911847"/>
                </a:cubicBezTo>
                <a:cubicBezTo>
                  <a:pt x="6046934" y="2915747"/>
                  <a:pt x="6019151" y="2918671"/>
                  <a:pt x="5992343" y="2923058"/>
                </a:cubicBezTo>
                <a:cubicBezTo>
                  <a:pt x="5986981" y="2924033"/>
                  <a:pt x="5980157" y="2930369"/>
                  <a:pt x="5978695" y="2935244"/>
                </a:cubicBezTo>
                <a:cubicBezTo>
                  <a:pt x="5977720" y="2940605"/>
                  <a:pt x="5981619" y="2951816"/>
                  <a:pt x="5985031" y="2952791"/>
                </a:cubicBezTo>
                <a:cubicBezTo>
                  <a:pt x="6014277" y="2959127"/>
                  <a:pt x="6016226" y="2981061"/>
                  <a:pt x="6020125" y="3004457"/>
                </a:cubicBezTo>
                <a:cubicBezTo>
                  <a:pt x="6026949" y="3043451"/>
                  <a:pt x="6039622" y="3048325"/>
                  <a:pt x="6072280" y="3026391"/>
                </a:cubicBezTo>
                <a:cubicBezTo>
                  <a:pt x="6083490" y="3019080"/>
                  <a:pt x="6091777" y="3005432"/>
                  <a:pt x="6103962" y="3001045"/>
                </a:cubicBezTo>
                <a:cubicBezTo>
                  <a:pt x="6116635" y="2996659"/>
                  <a:pt x="6135156" y="2995196"/>
                  <a:pt x="6145393" y="3001533"/>
                </a:cubicBezTo>
                <a:cubicBezTo>
                  <a:pt x="6158066" y="3009331"/>
                  <a:pt x="6174150" y="3028828"/>
                  <a:pt x="6171713" y="3039064"/>
                </a:cubicBezTo>
                <a:cubicBezTo>
                  <a:pt x="6164402" y="3068797"/>
                  <a:pt x="6166351" y="3084394"/>
                  <a:pt x="6201446" y="3084394"/>
                </a:cubicBezTo>
                <a:cubicBezTo>
                  <a:pt x="6212169" y="3084394"/>
                  <a:pt x="6222892" y="3094143"/>
                  <a:pt x="6235078" y="3099992"/>
                </a:cubicBezTo>
                <a:cubicBezTo>
                  <a:pt x="6217043" y="3155557"/>
                  <a:pt x="6182437" y="3179441"/>
                  <a:pt x="6126383" y="3170180"/>
                </a:cubicBezTo>
                <a:cubicBezTo>
                  <a:pt x="6141006" y="3227208"/>
                  <a:pt x="6141006" y="3226721"/>
                  <a:pt x="6080566" y="3236469"/>
                </a:cubicBezTo>
                <a:cubicBezTo>
                  <a:pt x="6069843" y="3237932"/>
                  <a:pt x="6060094" y="3243293"/>
                  <a:pt x="6049371" y="3246218"/>
                </a:cubicBezTo>
                <a:cubicBezTo>
                  <a:pt x="6025487" y="3253529"/>
                  <a:pt x="6001604" y="3260353"/>
                  <a:pt x="5977720" y="3267177"/>
                </a:cubicBezTo>
                <a:cubicBezTo>
                  <a:pt x="5962122" y="3271563"/>
                  <a:pt x="5946525" y="3274488"/>
                  <a:pt x="5936289" y="3276925"/>
                </a:cubicBezTo>
                <a:cubicBezTo>
                  <a:pt x="5903632" y="3253041"/>
                  <a:pt x="5871462" y="3229645"/>
                  <a:pt x="5839780" y="3206249"/>
                </a:cubicBezTo>
                <a:cubicBezTo>
                  <a:pt x="5840755" y="3199425"/>
                  <a:pt x="5842217" y="3193089"/>
                  <a:pt x="5843192" y="3186265"/>
                </a:cubicBezTo>
                <a:cubicBezTo>
                  <a:pt x="5889009" y="3176516"/>
                  <a:pt x="5934827" y="3167256"/>
                  <a:pt x="5982107" y="3157020"/>
                </a:cubicBezTo>
                <a:cubicBezTo>
                  <a:pt x="5985031" y="3150196"/>
                  <a:pt x="5989418" y="3137523"/>
                  <a:pt x="5995754" y="3122413"/>
                </a:cubicBezTo>
                <a:cubicBezTo>
                  <a:pt x="5959198" y="3095605"/>
                  <a:pt x="5918255" y="3065385"/>
                  <a:pt x="5874387" y="3033215"/>
                </a:cubicBezTo>
                <a:cubicBezTo>
                  <a:pt x="5887060" y="3026391"/>
                  <a:pt x="5898270" y="3020055"/>
                  <a:pt x="5910456" y="3013231"/>
                </a:cubicBezTo>
                <a:cubicBezTo>
                  <a:pt x="5906069" y="3001533"/>
                  <a:pt x="5902170" y="2990322"/>
                  <a:pt x="5897783" y="2978137"/>
                </a:cubicBezTo>
                <a:cubicBezTo>
                  <a:pt x="5914843" y="2968876"/>
                  <a:pt x="5929465" y="2960589"/>
                  <a:pt x="5956274" y="2946454"/>
                </a:cubicBezTo>
                <a:cubicBezTo>
                  <a:pt x="5920204" y="2940605"/>
                  <a:pt x="5896321" y="2936706"/>
                  <a:pt x="5865614" y="2931832"/>
                </a:cubicBezTo>
                <a:cubicBezTo>
                  <a:pt x="5887547" y="2987885"/>
                  <a:pt x="5836368" y="2996171"/>
                  <a:pt x="5807610" y="3031265"/>
                </a:cubicBezTo>
                <a:cubicBezTo>
                  <a:pt x="5844654" y="3055149"/>
                  <a:pt x="5879261" y="3077083"/>
                  <a:pt x="5922154" y="3104378"/>
                </a:cubicBezTo>
                <a:cubicBezTo>
                  <a:pt x="5900708" y="3121926"/>
                  <a:pt x="5879749" y="3147759"/>
                  <a:pt x="5852453" y="3158482"/>
                </a:cubicBezTo>
                <a:cubicBezTo>
                  <a:pt x="5813459" y="3173592"/>
                  <a:pt x="5777391" y="3235494"/>
                  <a:pt x="5783239" y="3276925"/>
                </a:cubicBezTo>
                <a:cubicBezTo>
                  <a:pt x="5789088" y="3318843"/>
                  <a:pt x="5784214" y="3362224"/>
                  <a:pt x="5782752" y="3404629"/>
                </a:cubicBezTo>
                <a:cubicBezTo>
                  <a:pt x="5782265" y="3420714"/>
                  <a:pt x="5775928" y="3436799"/>
                  <a:pt x="5776903" y="3452396"/>
                </a:cubicBezTo>
                <a:cubicBezTo>
                  <a:pt x="5781777" y="3515761"/>
                  <a:pt x="5756431" y="3571327"/>
                  <a:pt x="5734497" y="3627868"/>
                </a:cubicBezTo>
                <a:cubicBezTo>
                  <a:pt x="5731086" y="3636641"/>
                  <a:pt x="5727186" y="3646389"/>
                  <a:pt x="5727186" y="3655651"/>
                </a:cubicBezTo>
                <a:cubicBezTo>
                  <a:pt x="5726212" y="3702443"/>
                  <a:pt x="5725236" y="3749235"/>
                  <a:pt x="5727673" y="3795540"/>
                </a:cubicBezTo>
                <a:cubicBezTo>
                  <a:pt x="5728649" y="3815037"/>
                  <a:pt x="5741809" y="3834046"/>
                  <a:pt x="5743271" y="3853543"/>
                </a:cubicBezTo>
                <a:cubicBezTo>
                  <a:pt x="5744246" y="3866216"/>
                  <a:pt x="5736935" y="3883763"/>
                  <a:pt x="5727673" y="3891562"/>
                </a:cubicBezTo>
                <a:cubicBezTo>
                  <a:pt x="5703302" y="3912521"/>
                  <a:pt x="5691117" y="3961750"/>
                  <a:pt x="5711589" y="3984659"/>
                </a:cubicBezTo>
                <a:cubicBezTo>
                  <a:pt x="5716463" y="3990508"/>
                  <a:pt x="5739372" y="3989533"/>
                  <a:pt x="5745708" y="3983684"/>
                </a:cubicBezTo>
                <a:cubicBezTo>
                  <a:pt x="5778365" y="3951514"/>
                  <a:pt x="5811510" y="3919345"/>
                  <a:pt x="5838318" y="3882301"/>
                </a:cubicBezTo>
                <a:cubicBezTo>
                  <a:pt x="5855865" y="3858417"/>
                  <a:pt x="5865126" y="3829659"/>
                  <a:pt x="5899733" y="3823323"/>
                </a:cubicBezTo>
                <a:cubicBezTo>
                  <a:pt x="5905582" y="3822348"/>
                  <a:pt x="5908994" y="3811137"/>
                  <a:pt x="5919717" y="3796027"/>
                </a:cubicBezTo>
                <a:cubicBezTo>
                  <a:pt x="5909481" y="3789203"/>
                  <a:pt x="5897783" y="3784329"/>
                  <a:pt x="5889497" y="3776043"/>
                </a:cubicBezTo>
                <a:cubicBezTo>
                  <a:pt x="5874875" y="3760933"/>
                  <a:pt x="5870488" y="3747773"/>
                  <a:pt x="5889009" y="3727301"/>
                </a:cubicBezTo>
                <a:cubicBezTo>
                  <a:pt x="5908019" y="3705367"/>
                  <a:pt x="5917767" y="3675635"/>
                  <a:pt x="5931903" y="3648827"/>
                </a:cubicBezTo>
                <a:cubicBezTo>
                  <a:pt x="5891934" y="3622506"/>
                  <a:pt x="5879261" y="3633229"/>
                  <a:pt x="5871950" y="3668323"/>
                </a:cubicBezTo>
                <a:cubicBezTo>
                  <a:pt x="5869513" y="3680996"/>
                  <a:pt x="5845629" y="3701955"/>
                  <a:pt x="5839293" y="3699518"/>
                </a:cubicBezTo>
                <a:cubicBezTo>
                  <a:pt x="5818821" y="3691719"/>
                  <a:pt x="5802249" y="3674660"/>
                  <a:pt x="5784214" y="3661499"/>
                </a:cubicBezTo>
                <a:cubicBezTo>
                  <a:pt x="5794450" y="3647852"/>
                  <a:pt x="5803711" y="3633229"/>
                  <a:pt x="5815409" y="3621044"/>
                </a:cubicBezTo>
                <a:cubicBezTo>
                  <a:pt x="5817846" y="3618606"/>
                  <a:pt x="5828570" y="3624456"/>
                  <a:pt x="5839293" y="3627380"/>
                </a:cubicBezTo>
                <a:cubicBezTo>
                  <a:pt x="5839293" y="3607883"/>
                  <a:pt x="5839293" y="3589849"/>
                  <a:pt x="5839293" y="3568890"/>
                </a:cubicBezTo>
                <a:cubicBezTo>
                  <a:pt x="5846117" y="3564990"/>
                  <a:pt x="5855378" y="3560116"/>
                  <a:pt x="5866588" y="3554267"/>
                </a:cubicBezTo>
                <a:cubicBezTo>
                  <a:pt x="5842217" y="3510399"/>
                  <a:pt x="5888522" y="3512349"/>
                  <a:pt x="5903145" y="3492365"/>
                </a:cubicBezTo>
                <a:cubicBezTo>
                  <a:pt x="5911431" y="3480667"/>
                  <a:pt x="5904120" y="3454346"/>
                  <a:pt x="5897783" y="3436312"/>
                </a:cubicBezTo>
                <a:cubicBezTo>
                  <a:pt x="5890959" y="3415352"/>
                  <a:pt x="5876337" y="3397318"/>
                  <a:pt x="5867563" y="3377334"/>
                </a:cubicBezTo>
                <a:cubicBezTo>
                  <a:pt x="5865126" y="3371972"/>
                  <a:pt x="5871950" y="3363199"/>
                  <a:pt x="5873899" y="3355887"/>
                </a:cubicBezTo>
                <a:cubicBezTo>
                  <a:pt x="5877799" y="3343214"/>
                  <a:pt x="5882186" y="3330541"/>
                  <a:pt x="5885598" y="3319331"/>
                </a:cubicBezTo>
                <a:cubicBezTo>
                  <a:pt x="5906069" y="3312994"/>
                  <a:pt x="5928978" y="3305195"/>
                  <a:pt x="5952374" y="3298859"/>
                </a:cubicBezTo>
                <a:cubicBezTo>
                  <a:pt x="5988443" y="3289111"/>
                  <a:pt x="6024512" y="3280824"/>
                  <a:pt x="6053758" y="3315919"/>
                </a:cubicBezTo>
                <a:cubicBezTo>
                  <a:pt x="6058632" y="3321768"/>
                  <a:pt x="6069355" y="3330541"/>
                  <a:pt x="6073742" y="3328592"/>
                </a:cubicBezTo>
                <a:cubicBezTo>
                  <a:pt x="6123946" y="3310557"/>
                  <a:pt x="6158066" y="3342727"/>
                  <a:pt x="6197059" y="3368560"/>
                </a:cubicBezTo>
                <a:cubicBezTo>
                  <a:pt x="6197059" y="3376359"/>
                  <a:pt x="6197059" y="3389032"/>
                  <a:pt x="6197059" y="3402679"/>
                </a:cubicBezTo>
                <a:cubicBezTo>
                  <a:pt x="6213632" y="3410478"/>
                  <a:pt x="6231666" y="3416327"/>
                  <a:pt x="6246776" y="3426563"/>
                </a:cubicBezTo>
                <a:cubicBezTo>
                  <a:pt x="6255062" y="3432412"/>
                  <a:pt x="6258474" y="3446060"/>
                  <a:pt x="6263836" y="3455808"/>
                </a:cubicBezTo>
                <a:cubicBezTo>
                  <a:pt x="6253113" y="3459220"/>
                  <a:pt x="6242389" y="3466044"/>
                  <a:pt x="6232153" y="3465069"/>
                </a:cubicBezTo>
                <a:cubicBezTo>
                  <a:pt x="6210707" y="3462145"/>
                  <a:pt x="6189261" y="3444110"/>
                  <a:pt x="6173175" y="3476280"/>
                </a:cubicBezTo>
                <a:cubicBezTo>
                  <a:pt x="6171226" y="3480667"/>
                  <a:pt x="6151242" y="3475792"/>
                  <a:pt x="6139543" y="3474818"/>
                </a:cubicBezTo>
                <a:cubicBezTo>
                  <a:pt x="6126871" y="3473843"/>
                  <a:pt x="6114685" y="3472380"/>
                  <a:pt x="6092751" y="3470431"/>
                </a:cubicBezTo>
                <a:cubicBezTo>
                  <a:pt x="6119072" y="3499676"/>
                  <a:pt x="6168789" y="3502113"/>
                  <a:pt x="6206808" y="3481642"/>
                </a:cubicBezTo>
                <a:cubicBezTo>
                  <a:pt x="6196572" y="3516736"/>
                  <a:pt x="6187798" y="3546468"/>
                  <a:pt x="6181461" y="3568890"/>
                </a:cubicBezTo>
                <a:cubicBezTo>
                  <a:pt x="6219968" y="3591798"/>
                  <a:pt x="6252625" y="3611295"/>
                  <a:pt x="6285282" y="3630792"/>
                </a:cubicBezTo>
                <a:cubicBezTo>
                  <a:pt x="6264811" y="3670760"/>
                  <a:pt x="6244826" y="3683433"/>
                  <a:pt x="6208269" y="3671248"/>
                </a:cubicBezTo>
                <a:cubicBezTo>
                  <a:pt x="6193160" y="3666374"/>
                  <a:pt x="6165377" y="3673198"/>
                  <a:pt x="6155628" y="3685383"/>
                </a:cubicBezTo>
                <a:cubicBezTo>
                  <a:pt x="6141980" y="3702443"/>
                  <a:pt x="6138569" y="3728276"/>
                  <a:pt x="6132232" y="3750697"/>
                </a:cubicBezTo>
                <a:cubicBezTo>
                  <a:pt x="6128333" y="3764345"/>
                  <a:pt x="6131745" y="3780430"/>
                  <a:pt x="6125408" y="3792128"/>
                </a:cubicBezTo>
                <a:cubicBezTo>
                  <a:pt x="6103474" y="3831122"/>
                  <a:pt x="6071305" y="3866216"/>
                  <a:pt x="6102987" y="3914958"/>
                </a:cubicBezTo>
                <a:cubicBezTo>
                  <a:pt x="6106399" y="3920320"/>
                  <a:pt x="6099088" y="3932017"/>
                  <a:pt x="6098600" y="3940791"/>
                </a:cubicBezTo>
                <a:cubicBezTo>
                  <a:pt x="6098113" y="3974911"/>
                  <a:pt x="6098600" y="4009517"/>
                  <a:pt x="6105911" y="4044124"/>
                </a:cubicBezTo>
                <a:cubicBezTo>
                  <a:pt x="6112248" y="4031939"/>
                  <a:pt x="6118097" y="4019753"/>
                  <a:pt x="6124433" y="4006593"/>
                </a:cubicBezTo>
                <a:cubicBezTo>
                  <a:pt x="6166351" y="4030964"/>
                  <a:pt x="6158066" y="4071907"/>
                  <a:pt x="6163427" y="4106514"/>
                </a:cubicBezTo>
                <a:cubicBezTo>
                  <a:pt x="6167814" y="4133322"/>
                  <a:pt x="6169276" y="4160618"/>
                  <a:pt x="6172201" y="4187913"/>
                </a:cubicBezTo>
                <a:cubicBezTo>
                  <a:pt x="6177075" y="4230806"/>
                  <a:pt x="6134182" y="4274187"/>
                  <a:pt x="6084465" y="4279061"/>
                </a:cubicBezTo>
                <a:cubicBezTo>
                  <a:pt x="6091289" y="4319029"/>
                  <a:pt x="6098113" y="4358998"/>
                  <a:pt x="6103962" y="4394092"/>
                </a:cubicBezTo>
                <a:cubicBezTo>
                  <a:pt x="6127358" y="4384344"/>
                  <a:pt x="6148317" y="4376057"/>
                  <a:pt x="6168789" y="4367771"/>
                </a:cubicBezTo>
                <a:cubicBezTo>
                  <a:pt x="6172688" y="4371671"/>
                  <a:pt x="6176587" y="4375083"/>
                  <a:pt x="6180487" y="4378982"/>
                </a:cubicBezTo>
                <a:cubicBezTo>
                  <a:pt x="6176587" y="4408715"/>
                  <a:pt x="6172688" y="4438447"/>
                  <a:pt x="6168789" y="4469155"/>
                </a:cubicBezTo>
                <a:cubicBezTo>
                  <a:pt x="6176100" y="4488651"/>
                  <a:pt x="6184874" y="4512047"/>
                  <a:pt x="6192185" y="4532032"/>
                </a:cubicBezTo>
                <a:cubicBezTo>
                  <a:pt x="6207782" y="4500837"/>
                  <a:pt x="6169764" y="4445271"/>
                  <a:pt x="6236053" y="4419925"/>
                </a:cubicBezTo>
                <a:cubicBezTo>
                  <a:pt x="6239465" y="4473054"/>
                  <a:pt x="6241902" y="4520821"/>
                  <a:pt x="6244339" y="4555915"/>
                </a:cubicBezTo>
                <a:cubicBezTo>
                  <a:pt x="6249213" y="4532032"/>
                  <a:pt x="6310140" y="4524721"/>
                  <a:pt x="6299905" y="4468667"/>
                </a:cubicBezTo>
                <a:cubicBezTo>
                  <a:pt x="6298930" y="4462818"/>
                  <a:pt x="6323788" y="4450633"/>
                  <a:pt x="6337924" y="4444296"/>
                </a:cubicBezTo>
                <a:cubicBezTo>
                  <a:pt x="6344260" y="4441372"/>
                  <a:pt x="6354008" y="4446733"/>
                  <a:pt x="6362295" y="4446733"/>
                </a:cubicBezTo>
                <a:cubicBezTo>
                  <a:pt x="6400800" y="4447708"/>
                  <a:pt x="6409574" y="4435523"/>
                  <a:pt x="6394952" y="4400428"/>
                </a:cubicBezTo>
                <a:cubicBezTo>
                  <a:pt x="6390565" y="4390680"/>
                  <a:pt x="6384229" y="4381419"/>
                  <a:pt x="6374968" y="4364359"/>
                </a:cubicBezTo>
                <a:cubicBezTo>
                  <a:pt x="6404700" y="4346812"/>
                  <a:pt x="6433458" y="4318542"/>
                  <a:pt x="6465140" y="4314642"/>
                </a:cubicBezTo>
                <a:cubicBezTo>
                  <a:pt x="6493410" y="4310743"/>
                  <a:pt x="6525580" y="4333165"/>
                  <a:pt x="6553363" y="4342913"/>
                </a:cubicBezTo>
                <a:cubicBezTo>
                  <a:pt x="6558725" y="4403840"/>
                  <a:pt x="6531917" y="4440884"/>
                  <a:pt x="6495847" y="4477928"/>
                </a:cubicBezTo>
                <a:cubicBezTo>
                  <a:pt x="6468065" y="4506199"/>
                  <a:pt x="6452467" y="4546654"/>
                  <a:pt x="6429558" y="4579799"/>
                </a:cubicBezTo>
                <a:cubicBezTo>
                  <a:pt x="6408600" y="4610019"/>
                  <a:pt x="6384229" y="4637802"/>
                  <a:pt x="6361320" y="4667047"/>
                </a:cubicBezTo>
                <a:cubicBezTo>
                  <a:pt x="6358395" y="4665097"/>
                  <a:pt x="6354983" y="4663148"/>
                  <a:pt x="6352058" y="4661198"/>
                </a:cubicBezTo>
                <a:cubicBezTo>
                  <a:pt x="6356933" y="4673384"/>
                  <a:pt x="6361807" y="4685569"/>
                  <a:pt x="6370581" y="4708478"/>
                </a:cubicBezTo>
                <a:cubicBezTo>
                  <a:pt x="6347184" y="4704578"/>
                  <a:pt x="6325738" y="4706528"/>
                  <a:pt x="6316964" y="4697267"/>
                </a:cubicBezTo>
                <a:cubicBezTo>
                  <a:pt x="6310140" y="4689956"/>
                  <a:pt x="6319889" y="4668022"/>
                  <a:pt x="6322813" y="4646576"/>
                </a:cubicBezTo>
                <a:cubicBezTo>
                  <a:pt x="6308679" y="4660711"/>
                  <a:pt x="6294543" y="4674359"/>
                  <a:pt x="6279433" y="4688981"/>
                </a:cubicBezTo>
                <a:cubicBezTo>
                  <a:pt x="6260911" y="4682644"/>
                  <a:pt x="6240440" y="4675333"/>
                  <a:pt x="6225329" y="4669972"/>
                </a:cubicBezTo>
                <a:cubicBezTo>
                  <a:pt x="6217531" y="4642676"/>
                  <a:pt x="6210219" y="4619280"/>
                  <a:pt x="6202908" y="4593934"/>
                </a:cubicBezTo>
                <a:cubicBezTo>
                  <a:pt x="6165864" y="4614893"/>
                  <a:pt x="6211682" y="4676308"/>
                  <a:pt x="6148317" y="4672409"/>
                </a:cubicBezTo>
                <a:cubicBezTo>
                  <a:pt x="6118585" y="4670459"/>
                  <a:pt x="6088852" y="4671921"/>
                  <a:pt x="6059119" y="4671921"/>
                </a:cubicBezTo>
                <a:cubicBezTo>
                  <a:pt x="6057169" y="4667535"/>
                  <a:pt x="6054732" y="4663148"/>
                  <a:pt x="6052783" y="4658273"/>
                </a:cubicBezTo>
                <a:cubicBezTo>
                  <a:pt x="6064481" y="4646088"/>
                  <a:pt x="6074717" y="4629516"/>
                  <a:pt x="6088852" y="4622692"/>
                </a:cubicBezTo>
                <a:cubicBezTo>
                  <a:pt x="6137594" y="4599296"/>
                  <a:pt x="6138081" y="4600271"/>
                  <a:pt x="6111761" y="4546167"/>
                </a:cubicBezTo>
                <a:cubicBezTo>
                  <a:pt x="6108348" y="4556403"/>
                  <a:pt x="6108348" y="4564689"/>
                  <a:pt x="6103962" y="4568101"/>
                </a:cubicBezTo>
                <a:cubicBezTo>
                  <a:pt x="6089827" y="4580286"/>
                  <a:pt x="6074229" y="4590522"/>
                  <a:pt x="6059119" y="4601246"/>
                </a:cubicBezTo>
                <a:cubicBezTo>
                  <a:pt x="6052783" y="4588085"/>
                  <a:pt x="6046934" y="4575412"/>
                  <a:pt x="6040597" y="4562252"/>
                </a:cubicBezTo>
                <a:cubicBezTo>
                  <a:pt x="6031824" y="4544217"/>
                  <a:pt x="6020125" y="4526670"/>
                  <a:pt x="6014764" y="4507173"/>
                </a:cubicBezTo>
                <a:cubicBezTo>
                  <a:pt x="6010377" y="4491576"/>
                  <a:pt x="6014277" y="4473541"/>
                  <a:pt x="6013789" y="4456482"/>
                </a:cubicBezTo>
                <a:cubicBezTo>
                  <a:pt x="6012814" y="4414563"/>
                  <a:pt x="6009890" y="4372158"/>
                  <a:pt x="6010864" y="4330240"/>
                </a:cubicBezTo>
                <a:cubicBezTo>
                  <a:pt x="6010864" y="4319517"/>
                  <a:pt x="6021101" y="4308306"/>
                  <a:pt x="6028412" y="4294171"/>
                </a:cubicBezTo>
                <a:cubicBezTo>
                  <a:pt x="5949937" y="4262976"/>
                  <a:pt x="6032798" y="4225445"/>
                  <a:pt x="6025000" y="4186938"/>
                </a:cubicBezTo>
                <a:cubicBezTo>
                  <a:pt x="5993317" y="4190838"/>
                  <a:pt x="5968946" y="4197174"/>
                  <a:pt x="5949450" y="4230319"/>
                </a:cubicBezTo>
                <a:cubicBezTo>
                  <a:pt x="5940188" y="4245916"/>
                  <a:pt x="5898270" y="4242504"/>
                  <a:pt x="5870975" y="4243966"/>
                </a:cubicBezTo>
                <a:cubicBezTo>
                  <a:pt x="5848067" y="4251765"/>
                  <a:pt x="5825157" y="4259077"/>
                  <a:pt x="5803711" y="4266388"/>
                </a:cubicBezTo>
                <a:cubicBezTo>
                  <a:pt x="5794938" y="4281498"/>
                  <a:pt x="5784702" y="4298558"/>
                  <a:pt x="5774954" y="4315130"/>
                </a:cubicBezTo>
                <a:cubicBezTo>
                  <a:pt x="5766667" y="4373133"/>
                  <a:pt x="5781290" y="4435035"/>
                  <a:pt x="5753994" y="4481828"/>
                </a:cubicBezTo>
                <a:cubicBezTo>
                  <a:pt x="5749120" y="4508636"/>
                  <a:pt x="5749120" y="4528133"/>
                  <a:pt x="5741321" y="4544217"/>
                </a:cubicBezTo>
                <a:cubicBezTo>
                  <a:pt x="5728649" y="4571513"/>
                  <a:pt x="5704278" y="4594909"/>
                  <a:pt x="5697454" y="4622692"/>
                </a:cubicBezTo>
                <a:cubicBezTo>
                  <a:pt x="5688193" y="4659736"/>
                  <a:pt x="5691604" y="4699704"/>
                  <a:pt x="5690142" y="4727975"/>
                </a:cubicBezTo>
                <a:cubicBezTo>
                  <a:pt x="5664796" y="4763556"/>
                  <a:pt x="5641888" y="4793289"/>
                  <a:pt x="5621904" y="4824971"/>
                </a:cubicBezTo>
                <a:cubicBezTo>
                  <a:pt x="5617517" y="4831795"/>
                  <a:pt x="5625315" y="4845443"/>
                  <a:pt x="5625315" y="4855679"/>
                </a:cubicBezTo>
                <a:cubicBezTo>
                  <a:pt x="5624828" y="4891748"/>
                  <a:pt x="5623853" y="4927817"/>
                  <a:pt x="5621904" y="4963886"/>
                </a:cubicBezTo>
                <a:cubicBezTo>
                  <a:pt x="5621904" y="4966811"/>
                  <a:pt x="5613130" y="4969248"/>
                  <a:pt x="5608256" y="4971685"/>
                </a:cubicBezTo>
                <a:cubicBezTo>
                  <a:pt x="5642862" y="4998005"/>
                  <a:pt x="5648712" y="5042361"/>
                  <a:pt x="5618491" y="5074530"/>
                </a:cubicBezTo>
                <a:cubicBezTo>
                  <a:pt x="5591196" y="5103288"/>
                  <a:pt x="5572674" y="5146181"/>
                  <a:pt x="5521495" y="5141795"/>
                </a:cubicBezTo>
                <a:cubicBezTo>
                  <a:pt x="5517108" y="5141307"/>
                  <a:pt x="5508334" y="5150080"/>
                  <a:pt x="5507847" y="5154955"/>
                </a:cubicBezTo>
                <a:cubicBezTo>
                  <a:pt x="5506385" y="5214908"/>
                  <a:pt x="5461542" y="5218319"/>
                  <a:pt x="5418162" y="5231967"/>
                </a:cubicBezTo>
                <a:cubicBezTo>
                  <a:pt x="5395740" y="5238791"/>
                  <a:pt x="5375269" y="5266087"/>
                  <a:pt x="5364058" y="5288995"/>
                </a:cubicBezTo>
                <a:cubicBezTo>
                  <a:pt x="5336275" y="5346023"/>
                  <a:pt x="5326527" y="5354310"/>
                  <a:pt x="5266574" y="5341637"/>
                </a:cubicBezTo>
                <a:cubicBezTo>
                  <a:pt x="5228555" y="5333838"/>
                  <a:pt x="5202235" y="5354797"/>
                  <a:pt x="5176401" y="5375756"/>
                </a:cubicBezTo>
                <a:cubicBezTo>
                  <a:pt x="5172015" y="5379168"/>
                  <a:pt x="5174939" y="5395740"/>
                  <a:pt x="5179326" y="5404026"/>
                </a:cubicBezTo>
                <a:cubicBezTo>
                  <a:pt x="5183713" y="5412800"/>
                  <a:pt x="5193948" y="5418161"/>
                  <a:pt x="5195411" y="5419624"/>
                </a:cubicBezTo>
                <a:cubicBezTo>
                  <a:pt x="5181276" y="5442532"/>
                  <a:pt x="5170553" y="5460567"/>
                  <a:pt x="5159342" y="5478114"/>
                </a:cubicBezTo>
                <a:cubicBezTo>
                  <a:pt x="5134483" y="5517108"/>
                  <a:pt x="5110112" y="5556102"/>
                  <a:pt x="5084766" y="5594120"/>
                </a:cubicBezTo>
                <a:cubicBezTo>
                  <a:pt x="5079892" y="5600944"/>
                  <a:pt x="5070144" y="5604844"/>
                  <a:pt x="5067707" y="5606305"/>
                </a:cubicBezTo>
                <a:cubicBezTo>
                  <a:pt x="5099877" y="5660409"/>
                  <a:pt x="5026764" y="5663334"/>
                  <a:pt x="5026764" y="5706714"/>
                </a:cubicBezTo>
                <a:cubicBezTo>
                  <a:pt x="5053084" y="5704277"/>
                  <a:pt x="5081355" y="5707689"/>
                  <a:pt x="5104263" y="5697941"/>
                </a:cubicBezTo>
                <a:cubicBezTo>
                  <a:pt x="5154955" y="5676007"/>
                  <a:pt x="5199310" y="5643837"/>
                  <a:pt x="5245128" y="5612155"/>
                </a:cubicBezTo>
                <a:cubicBezTo>
                  <a:pt x="5300694" y="5573649"/>
                  <a:pt x="5340174" y="5513696"/>
                  <a:pt x="5410363" y="5492737"/>
                </a:cubicBezTo>
                <a:cubicBezTo>
                  <a:pt x="5447407" y="5481526"/>
                  <a:pt x="5481039" y="5454718"/>
                  <a:pt x="5511259" y="5428884"/>
                </a:cubicBezTo>
                <a:cubicBezTo>
                  <a:pt x="5528318" y="5414262"/>
                  <a:pt x="5535630" y="5387942"/>
                  <a:pt x="5547328" y="5366982"/>
                </a:cubicBezTo>
                <a:cubicBezTo>
                  <a:pt x="5550740" y="5361134"/>
                  <a:pt x="5553177" y="5350897"/>
                  <a:pt x="5557564" y="5349923"/>
                </a:cubicBezTo>
                <a:cubicBezTo>
                  <a:pt x="5611668" y="5341637"/>
                  <a:pt x="5637501" y="5291432"/>
                  <a:pt x="5679907" y="5269498"/>
                </a:cubicBezTo>
                <a:cubicBezTo>
                  <a:pt x="5707202" y="5255363"/>
                  <a:pt x="5747658" y="5262674"/>
                  <a:pt x="5781777" y="5267061"/>
                </a:cubicBezTo>
                <a:cubicBezTo>
                  <a:pt x="5811022" y="5270961"/>
                  <a:pt x="5805661" y="5292407"/>
                  <a:pt x="5791525" y="5309954"/>
                </a:cubicBezTo>
                <a:cubicBezTo>
                  <a:pt x="5780315" y="5323602"/>
                  <a:pt x="5768130" y="5337250"/>
                  <a:pt x="5753507" y="5347486"/>
                </a:cubicBezTo>
                <a:cubicBezTo>
                  <a:pt x="5725724" y="5367470"/>
                  <a:pt x="5695991" y="5385017"/>
                  <a:pt x="5667233" y="5404026"/>
                </a:cubicBezTo>
                <a:cubicBezTo>
                  <a:pt x="5663822" y="5405976"/>
                  <a:pt x="5659435" y="5408900"/>
                  <a:pt x="5658460" y="5412313"/>
                </a:cubicBezTo>
                <a:cubicBezTo>
                  <a:pt x="5636526" y="5487863"/>
                  <a:pt x="5565850" y="5513208"/>
                  <a:pt x="5511259" y="5556102"/>
                </a:cubicBezTo>
                <a:cubicBezTo>
                  <a:pt x="5475677" y="5583884"/>
                  <a:pt x="5450819" y="5625802"/>
                  <a:pt x="5415725" y="5654073"/>
                </a:cubicBezTo>
                <a:cubicBezTo>
                  <a:pt x="5382092" y="5681368"/>
                  <a:pt x="5341637" y="5699403"/>
                  <a:pt x="5304105" y="5722312"/>
                </a:cubicBezTo>
                <a:cubicBezTo>
                  <a:pt x="5283634" y="5734984"/>
                  <a:pt x="5261700" y="5746683"/>
                  <a:pt x="5243666" y="5762280"/>
                </a:cubicBezTo>
                <a:cubicBezTo>
                  <a:pt x="5212471" y="5789088"/>
                  <a:pt x="5178839" y="5804686"/>
                  <a:pt x="5136921" y="5809560"/>
                </a:cubicBezTo>
                <a:cubicBezTo>
                  <a:pt x="5120835" y="5811509"/>
                  <a:pt x="5101339" y="5829544"/>
                  <a:pt x="5092565" y="5845629"/>
                </a:cubicBezTo>
                <a:cubicBezTo>
                  <a:pt x="5065269" y="5897296"/>
                  <a:pt x="5012628" y="5912405"/>
                  <a:pt x="4968273" y="5940188"/>
                </a:cubicBezTo>
                <a:cubicBezTo>
                  <a:pt x="4943415" y="5955786"/>
                  <a:pt x="4919044" y="5972358"/>
                  <a:pt x="4893698" y="5986980"/>
                </a:cubicBezTo>
                <a:cubicBezTo>
                  <a:pt x="4873714" y="5998679"/>
                  <a:pt x="4852267" y="6008427"/>
                  <a:pt x="4831308" y="6019151"/>
                </a:cubicBezTo>
                <a:cubicBezTo>
                  <a:pt x="4791827" y="6040109"/>
                  <a:pt x="4752346" y="6062531"/>
                  <a:pt x="4712377" y="6082515"/>
                </a:cubicBezTo>
                <a:cubicBezTo>
                  <a:pt x="4696293" y="6090801"/>
                  <a:pt x="4677771" y="6094701"/>
                  <a:pt x="4660223" y="6099575"/>
                </a:cubicBezTo>
                <a:cubicBezTo>
                  <a:pt x="4636340" y="6106398"/>
                  <a:pt x="4611481" y="6111273"/>
                  <a:pt x="4587598" y="6118097"/>
                </a:cubicBezTo>
                <a:cubicBezTo>
                  <a:pt x="4559815" y="6126383"/>
                  <a:pt x="4532032" y="6135156"/>
                  <a:pt x="4504737" y="6144905"/>
                </a:cubicBezTo>
                <a:cubicBezTo>
                  <a:pt x="4466718" y="6158553"/>
                  <a:pt x="4429674" y="6173663"/>
                  <a:pt x="4391655" y="6187798"/>
                </a:cubicBezTo>
                <a:cubicBezTo>
                  <a:pt x="4381419" y="6191697"/>
                  <a:pt x="4370209" y="6196571"/>
                  <a:pt x="4359973" y="6195109"/>
                </a:cubicBezTo>
                <a:cubicBezTo>
                  <a:pt x="4298558" y="6186823"/>
                  <a:pt x="4238118" y="6207782"/>
                  <a:pt x="4201561" y="6245801"/>
                </a:cubicBezTo>
                <a:cubicBezTo>
                  <a:pt x="4166467" y="6282845"/>
                  <a:pt x="4129910" y="6316964"/>
                  <a:pt x="4086530" y="6337923"/>
                </a:cubicBezTo>
                <a:cubicBezTo>
                  <a:pt x="4032914" y="6363756"/>
                  <a:pt x="4001232" y="6425658"/>
                  <a:pt x="3933480" y="6427121"/>
                </a:cubicBezTo>
                <a:cubicBezTo>
                  <a:pt x="3921782" y="6427608"/>
                  <a:pt x="3910571" y="6445643"/>
                  <a:pt x="3899361" y="6455392"/>
                </a:cubicBezTo>
                <a:cubicBezTo>
                  <a:pt x="3893999" y="6460266"/>
                  <a:pt x="3889125" y="6468064"/>
                  <a:pt x="3883276" y="6469039"/>
                </a:cubicBezTo>
                <a:cubicBezTo>
                  <a:pt x="3808701" y="6483662"/>
                  <a:pt x="3751672" y="6527529"/>
                  <a:pt x="3694157" y="6573834"/>
                </a:cubicBezTo>
                <a:cubicBezTo>
                  <a:pt x="3673685" y="6590407"/>
                  <a:pt x="3639566" y="6588944"/>
                  <a:pt x="3611783" y="6597231"/>
                </a:cubicBezTo>
                <a:cubicBezTo>
                  <a:pt x="3572789" y="6609416"/>
                  <a:pt x="3532821" y="6620626"/>
                  <a:pt x="3495289" y="6636224"/>
                </a:cubicBezTo>
                <a:cubicBezTo>
                  <a:pt x="3439724" y="6659133"/>
                  <a:pt x="3387570" y="6691302"/>
                  <a:pt x="3330541" y="6709337"/>
                </a:cubicBezTo>
                <a:cubicBezTo>
                  <a:pt x="3241831" y="6737607"/>
                  <a:pt x="3151658" y="6761491"/>
                  <a:pt x="3060511" y="6779038"/>
                </a:cubicBezTo>
                <a:cubicBezTo>
                  <a:pt x="2994709" y="6791711"/>
                  <a:pt x="2926470" y="6791223"/>
                  <a:pt x="2858719" y="6796098"/>
                </a:cubicBezTo>
                <a:cubicBezTo>
                  <a:pt x="2841659" y="6797560"/>
                  <a:pt x="2820213" y="6791223"/>
                  <a:pt x="2824599" y="6821931"/>
                </a:cubicBezTo>
                <a:cubicBezTo>
                  <a:pt x="2825087" y="6825343"/>
                  <a:pt x="2816313" y="6833142"/>
                  <a:pt x="2810952" y="6834604"/>
                </a:cubicBezTo>
                <a:cubicBezTo>
                  <a:pt x="2770496" y="6843865"/>
                  <a:pt x="2730040" y="6856051"/>
                  <a:pt x="2689097" y="6859950"/>
                </a:cubicBezTo>
                <a:cubicBezTo>
                  <a:pt x="2632069" y="6865312"/>
                  <a:pt x="2574065" y="6866286"/>
                  <a:pt x="2516550" y="6863849"/>
                </a:cubicBezTo>
                <a:cubicBezTo>
                  <a:pt x="2495591" y="6862875"/>
                  <a:pt x="2476094" y="6845815"/>
                  <a:pt x="2455622" y="6836066"/>
                </a:cubicBezTo>
                <a:cubicBezTo>
                  <a:pt x="2457085" y="6831192"/>
                  <a:pt x="2458547" y="6826805"/>
                  <a:pt x="2460009" y="6821931"/>
                </a:cubicBezTo>
                <a:cubicBezTo>
                  <a:pt x="2438075" y="6827780"/>
                  <a:pt x="2415654" y="6838016"/>
                  <a:pt x="2393720" y="6838991"/>
                </a:cubicBezTo>
                <a:cubicBezTo>
                  <a:pt x="2338154" y="6841428"/>
                  <a:pt x="2282588" y="6840941"/>
                  <a:pt x="2227022" y="6838991"/>
                </a:cubicBezTo>
                <a:cubicBezTo>
                  <a:pt x="2175356" y="6837528"/>
                  <a:pt x="2123689" y="6832167"/>
                  <a:pt x="2071535" y="6830705"/>
                </a:cubicBezTo>
                <a:cubicBezTo>
                  <a:pt x="2041315" y="6829730"/>
                  <a:pt x="2031080" y="6819981"/>
                  <a:pt x="2044727" y="6793173"/>
                </a:cubicBezTo>
                <a:cubicBezTo>
                  <a:pt x="2097369" y="6800485"/>
                  <a:pt x="2150010" y="6811695"/>
                  <a:pt x="2202651" y="6813645"/>
                </a:cubicBezTo>
                <a:cubicBezTo>
                  <a:pt x="2254805" y="6815594"/>
                  <a:pt x="2306959" y="6808283"/>
                  <a:pt x="2359113" y="6804871"/>
                </a:cubicBezTo>
                <a:cubicBezTo>
                  <a:pt x="2359113" y="6799510"/>
                  <a:pt x="2359113" y="6793661"/>
                  <a:pt x="2359113" y="6788299"/>
                </a:cubicBezTo>
                <a:cubicBezTo>
                  <a:pt x="2306472" y="6786837"/>
                  <a:pt x="2254318" y="6785862"/>
                  <a:pt x="2201677" y="6783425"/>
                </a:cubicBezTo>
                <a:cubicBezTo>
                  <a:pt x="2173894" y="6782450"/>
                  <a:pt x="2146598" y="6779038"/>
                  <a:pt x="2118815" y="6776114"/>
                </a:cubicBezTo>
                <a:cubicBezTo>
                  <a:pt x="2098344" y="6774164"/>
                  <a:pt x="2077872" y="6773189"/>
                  <a:pt x="2057888" y="6768802"/>
                </a:cubicBezTo>
                <a:cubicBezTo>
                  <a:pt x="2044240" y="6765878"/>
                  <a:pt x="2031567" y="6758079"/>
                  <a:pt x="2018407" y="6752718"/>
                </a:cubicBezTo>
                <a:cubicBezTo>
                  <a:pt x="2023768" y="6742481"/>
                  <a:pt x="2027180" y="6725422"/>
                  <a:pt x="2035466" y="6722985"/>
                </a:cubicBezTo>
                <a:cubicBezTo>
                  <a:pt x="2049114" y="6718598"/>
                  <a:pt x="2070560" y="6717136"/>
                  <a:pt x="2080309" y="6724934"/>
                </a:cubicBezTo>
                <a:cubicBezTo>
                  <a:pt x="2116865" y="6755642"/>
                  <a:pt x="2153422" y="6775139"/>
                  <a:pt x="2201677" y="6752718"/>
                </a:cubicBezTo>
                <a:cubicBezTo>
                  <a:pt x="2206551" y="6750281"/>
                  <a:pt x="2214837" y="6751743"/>
                  <a:pt x="2220686" y="6753692"/>
                </a:cubicBezTo>
                <a:cubicBezTo>
                  <a:pt x="2264066" y="6767828"/>
                  <a:pt x="2276252" y="6766365"/>
                  <a:pt x="2311346" y="6744431"/>
                </a:cubicBezTo>
                <a:cubicBezTo>
                  <a:pt x="2295749" y="6723960"/>
                  <a:pt x="2282588" y="6699589"/>
                  <a:pt x="2262604" y="6683991"/>
                </a:cubicBezTo>
                <a:cubicBezTo>
                  <a:pt x="2242132" y="6668394"/>
                  <a:pt x="2214837" y="6661083"/>
                  <a:pt x="2190466" y="6651334"/>
                </a:cubicBezTo>
                <a:cubicBezTo>
                  <a:pt x="2146598" y="6633787"/>
                  <a:pt x="2103218" y="6614778"/>
                  <a:pt x="2057888" y="6601618"/>
                </a:cubicBezTo>
                <a:cubicBezTo>
                  <a:pt x="2029130" y="6593331"/>
                  <a:pt x="1997447" y="6594306"/>
                  <a:pt x="1974539" y="6591869"/>
                </a:cubicBezTo>
                <a:cubicBezTo>
                  <a:pt x="1940907" y="6563599"/>
                  <a:pt x="1910199" y="6537278"/>
                  <a:pt x="1874618" y="6507058"/>
                </a:cubicBezTo>
                <a:cubicBezTo>
                  <a:pt x="1825388" y="6519243"/>
                  <a:pt x="1780546" y="6508033"/>
                  <a:pt x="1762024" y="6470501"/>
                </a:cubicBezTo>
                <a:cubicBezTo>
                  <a:pt x="1754712" y="6475376"/>
                  <a:pt x="1747888" y="6479763"/>
                  <a:pt x="1739602" y="6485124"/>
                </a:cubicBezTo>
                <a:cubicBezTo>
                  <a:pt x="1693785" y="6443206"/>
                  <a:pt x="1635782" y="6418835"/>
                  <a:pt x="1572417" y="6407137"/>
                </a:cubicBezTo>
                <a:cubicBezTo>
                  <a:pt x="1567543" y="6406162"/>
                  <a:pt x="1561207" y="6411036"/>
                  <a:pt x="1556332" y="6413961"/>
                </a:cubicBezTo>
                <a:cubicBezTo>
                  <a:pt x="1528549" y="6431508"/>
                  <a:pt x="1502716" y="6420784"/>
                  <a:pt x="1491018" y="6389102"/>
                </a:cubicBezTo>
                <a:cubicBezTo>
                  <a:pt x="1487119" y="6379354"/>
                  <a:pt x="1473958" y="6366193"/>
                  <a:pt x="1465672" y="6366681"/>
                </a:cubicBezTo>
                <a:cubicBezTo>
                  <a:pt x="1442276" y="6368143"/>
                  <a:pt x="1418880" y="6376429"/>
                  <a:pt x="1379399" y="6385203"/>
                </a:cubicBezTo>
                <a:cubicBezTo>
                  <a:pt x="1412543" y="6414448"/>
                  <a:pt x="1436914" y="6436382"/>
                  <a:pt x="1461773" y="6457341"/>
                </a:cubicBezTo>
                <a:cubicBezTo>
                  <a:pt x="1487606" y="6478787"/>
                  <a:pt x="1512952" y="6501696"/>
                  <a:pt x="1540735" y="6520218"/>
                </a:cubicBezTo>
                <a:cubicBezTo>
                  <a:pt x="1574367" y="6542639"/>
                  <a:pt x="1610923" y="6555800"/>
                  <a:pt x="1651867" y="6539228"/>
                </a:cubicBezTo>
                <a:cubicBezTo>
                  <a:pt x="1674288" y="6602105"/>
                  <a:pt x="1680137" y="6602105"/>
                  <a:pt x="1756662" y="6608929"/>
                </a:cubicBezTo>
                <a:cubicBezTo>
                  <a:pt x="1781520" y="6610878"/>
                  <a:pt x="1803942" y="6637686"/>
                  <a:pt x="1828313" y="6651334"/>
                </a:cubicBezTo>
                <a:cubicBezTo>
                  <a:pt x="1844398" y="6660108"/>
                  <a:pt x="1866331" y="6675218"/>
                  <a:pt x="1879492" y="6670344"/>
                </a:cubicBezTo>
                <a:cubicBezTo>
                  <a:pt x="1922872" y="6654746"/>
                  <a:pt x="1955529" y="6666444"/>
                  <a:pt x="1986237" y="6695202"/>
                </a:cubicBezTo>
                <a:cubicBezTo>
                  <a:pt x="1972102" y="6735658"/>
                  <a:pt x="1938470" y="6750768"/>
                  <a:pt x="1901426" y="6730784"/>
                </a:cubicBezTo>
                <a:cubicBezTo>
                  <a:pt x="1876080" y="6717136"/>
                  <a:pt x="1855608" y="6702026"/>
                  <a:pt x="1821001" y="6704463"/>
                </a:cubicBezTo>
                <a:cubicBezTo>
                  <a:pt x="1788832" y="6706413"/>
                  <a:pt x="1755200" y="6682042"/>
                  <a:pt x="1722543" y="6669368"/>
                </a:cubicBezTo>
                <a:cubicBezTo>
                  <a:pt x="1675750" y="6651334"/>
                  <a:pt x="1628958" y="6633300"/>
                  <a:pt x="1582166" y="6614778"/>
                </a:cubicBezTo>
                <a:cubicBezTo>
                  <a:pt x="1554383" y="6604055"/>
                  <a:pt x="1526600" y="6592356"/>
                  <a:pt x="1499304" y="6580658"/>
                </a:cubicBezTo>
                <a:cubicBezTo>
                  <a:pt x="1495892" y="6579196"/>
                  <a:pt x="1490531" y="6575784"/>
                  <a:pt x="1490531" y="6573347"/>
                </a:cubicBezTo>
                <a:cubicBezTo>
                  <a:pt x="1489068" y="6526067"/>
                  <a:pt x="1449100" y="6529479"/>
                  <a:pt x="1419855" y="6518756"/>
                </a:cubicBezTo>
                <a:cubicBezTo>
                  <a:pt x="1391097" y="6508520"/>
                  <a:pt x="1362827" y="6504134"/>
                  <a:pt x="1356978" y="6461728"/>
                </a:cubicBezTo>
                <a:cubicBezTo>
                  <a:pt x="1354540" y="6444181"/>
                  <a:pt x="1317009" y="6429558"/>
                  <a:pt x="1293125" y="6417373"/>
                </a:cubicBezTo>
                <a:cubicBezTo>
                  <a:pt x="1269242" y="6405187"/>
                  <a:pt x="1236585" y="6402750"/>
                  <a:pt x="1252670" y="6360345"/>
                </a:cubicBezTo>
                <a:cubicBezTo>
                  <a:pt x="1214163" y="6349621"/>
                  <a:pt x="1179557" y="6341335"/>
                  <a:pt x="1146412" y="6328662"/>
                </a:cubicBezTo>
                <a:cubicBezTo>
                  <a:pt x="1140563" y="6326225"/>
                  <a:pt x="1142025" y="6304779"/>
                  <a:pt x="1139101" y="6286744"/>
                </a:cubicBezTo>
                <a:cubicBezTo>
                  <a:pt x="1095233" y="6308678"/>
                  <a:pt x="1044054" y="6315502"/>
                  <a:pt x="990925" y="6286744"/>
                </a:cubicBezTo>
                <a:cubicBezTo>
                  <a:pt x="987026" y="6300879"/>
                  <a:pt x="983614" y="6311603"/>
                  <a:pt x="980202" y="6322326"/>
                </a:cubicBezTo>
                <a:cubicBezTo>
                  <a:pt x="952419" y="6310627"/>
                  <a:pt x="923661" y="6302342"/>
                  <a:pt x="898803" y="6287719"/>
                </a:cubicBezTo>
                <a:cubicBezTo>
                  <a:pt x="863708" y="6267247"/>
                  <a:pt x="830076" y="6243364"/>
                  <a:pt x="797907" y="6218018"/>
                </a:cubicBezTo>
                <a:cubicBezTo>
                  <a:pt x="772073" y="6197059"/>
                  <a:pt x="750139" y="6171713"/>
                  <a:pt x="721869" y="6152216"/>
                </a:cubicBezTo>
                <a:cubicBezTo>
                  <a:pt x="714558" y="6128820"/>
                  <a:pt x="750627" y="6086902"/>
                  <a:pt x="684338" y="6082027"/>
                </a:cubicBezTo>
                <a:cubicBezTo>
                  <a:pt x="702860" y="6043034"/>
                  <a:pt x="718945" y="6008427"/>
                  <a:pt x="737467" y="5969921"/>
                </a:cubicBezTo>
                <a:cubicBezTo>
                  <a:pt x="726256" y="5951886"/>
                  <a:pt x="684825" y="5948962"/>
                  <a:pt x="694574" y="5908019"/>
                </a:cubicBezTo>
                <a:cubicBezTo>
                  <a:pt x="699935" y="5884135"/>
                  <a:pt x="695548" y="5858302"/>
                  <a:pt x="695548" y="5830519"/>
                </a:cubicBezTo>
                <a:cubicBezTo>
                  <a:pt x="686775" y="5830519"/>
                  <a:pt x="676052" y="5830519"/>
                  <a:pt x="662891" y="5830519"/>
                </a:cubicBezTo>
                <a:cubicBezTo>
                  <a:pt x="696523" y="5779340"/>
                  <a:pt x="701885" y="5790550"/>
                  <a:pt x="653143" y="5750582"/>
                </a:cubicBezTo>
                <a:cubicBezTo>
                  <a:pt x="678001" y="5746195"/>
                  <a:pt x="693599" y="5743758"/>
                  <a:pt x="710659" y="5740346"/>
                </a:cubicBezTo>
                <a:cubicBezTo>
                  <a:pt x="711633" y="5714513"/>
                  <a:pt x="711633" y="5714513"/>
                  <a:pt x="635108" y="5699890"/>
                </a:cubicBezTo>
                <a:cubicBezTo>
                  <a:pt x="653143" y="5693554"/>
                  <a:pt x="671177" y="5686730"/>
                  <a:pt x="693111" y="5678931"/>
                </a:cubicBezTo>
                <a:cubicBezTo>
                  <a:pt x="682876" y="5673082"/>
                  <a:pt x="674102" y="5668208"/>
                  <a:pt x="662404" y="5661871"/>
                </a:cubicBezTo>
                <a:cubicBezTo>
                  <a:pt x="679951" y="5652123"/>
                  <a:pt x="695548" y="5643837"/>
                  <a:pt x="712121" y="5635063"/>
                </a:cubicBezTo>
                <a:cubicBezTo>
                  <a:pt x="677026" y="5626777"/>
                  <a:pt x="642907" y="5618978"/>
                  <a:pt x="621948" y="5614104"/>
                </a:cubicBezTo>
                <a:cubicBezTo>
                  <a:pt x="610737" y="5590221"/>
                  <a:pt x="603914" y="5575598"/>
                  <a:pt x="597577" y="5560976"/>
                </a:cubicBezTo>
                <a:cubicBezTo>
                  <a:pt x="593678" y="5552689"/>
                  <a:pt x="586366" y="5542941"/>
                  <a:pt x="588316" y="5535630"/>
                </a:cubicBezTo>
                <a:cubicBezTo>
                  <a:pt x="597577" y="5494686"/>
                  <a:pt x="583442" y="5471778"/>
                  <a:pt x="541524" y="5463979"/>
                </a:cubicBezTo>
                <a:cubicBezTo>
                  <a:pt x="514228" y="5458618"/>
                  <a:pt x="485470" y="5456668"/>
                  <a:pt x="459637" y="5446919"/>
                </a:cubicBezTo>
                <a:cubicBezTo>
                  <a:pt x="449889" y="5443507"/>
                  <a:pt x="445015" y="5424010"/>
                  <a:pt x="439165" y="5410850"/>
                </a:cubicBezTo>
                <a:cubicBezTo>
                  <a:pt x="433804" y="5399639"/>
                  <a:pt x="433804" y="5383067"/>
                  <a:pt x="425518" y="5376731"/>
                </a:cubicBezTo>
                <a:cubicBezTo>
                  <a:pt x="380675" y="5342124"/>
                  <a:pt x="379700" y="5342611"/>
                  <a:pt x="427467" y="5313853"/>
                </a:cubicBezTo>
                <a:cubicBezTo>
                  <a:pt x="417232" y="5294357"/>
                  <a:pt x="406508" y="5274373"/>
                  <a:pt x="392373" y="5246590"/>
                </a:cubicBezTo>
                <a:cubicBezTo>
                  <a:pt x="370927" y="5246590"/>
                  <a:pt x="339244" y="5246590"/>
                  <a:pt x="311461" y="5246590"/>
                </a:cubicBezTo>
                <a:cubicBezTo>
                  <a:pt x="299763" y="5181275"/>
                  <a:pt x="351917" y="5189074"/>
                  <a:pt x="379700" y="5173964"/>
                </a:cubicBezTo>
                <a:cubicBezTo>
                  <a:pt x="396273" y="5164703"/>
                  <a:pt x="406996" y="5194923"/>
                  <a:pt x="389936" y="5238303"/>
                </a:cubicBezTo>
                <a:cubicBezTo>
                  <a:pt x="417719" y="5224168"/>
                  <a:pt x="436728" y="5214420"/>
                  <a:pt x="455738" y="5204671"/>
                </a:cubicBezTo>
                <a:cubicBezTo>
                  <a:pt x="397735" y="5199310"/>
                  <a:pt x="398222" y="5103776"/>
                  <a:pt x="333883" y="5129121"/>
                </a:cubicBezTo>
                <a:cubicBezTo>
                  <a:pt x="330958" y="5113524"/>
                  <a:pt x="328034" y="5098901"/>
                  <a:pt x="323647" y="5075505"/>
                </a:cubicBezTo>
                <a:cubicBezTo>
                  <a:pt x="290015" y="5120835"/>
                  <a:pt x="285628" y="5120348"/>
                  <a:pt x="266619" y="5078430"/>
                </a:cubicBezTo>
                <a:cubicBezTo>
                  <a:pt x="292939" y="5058933"/>
                  <a:pt x="318773" y="5039924"/>
                  <a:pt x="344606" y="5020427"/>
                </a:cubicBezTo>
                <a:cubicBezTo>
                  <a:pt x="342656" y="5016040"/>
                  <a:pt x="340707" y="5011653"/>
                  <a:pt x="338757" y="5006779"/>
                </a:cubicBezTo>
                <a:cubicBezTo>
                  <a:pt x="313411" y="4998980"/>
                  <a:pt x="287578" y="4990694"/>
                  <a:pt x="259307" y="4981921"/>
                </a:cubicBezTo>
                <a:cubicBezTo>
                  <a:pt x="241760" y="4952188"/>
                  <a:pt x="222264" y="4918556"/>
                  <a:pt x="203254" y="4886386"/>
                </a:cubicBezTo>
                <a:cubicBezTo>
                  <a:pt x="232499" y="4881024"/>
                  <a:pt x="255896" y="4878587"/>
                  <a:pt x="278317" y="4871276"/>
                </a:cubicBezTo>
                <a:cubicBezTo>
                  <a:pt x="285628" y="4868839"/>
                  <a:pt x="288553" y="4853729"/>
                  <a:pt x="293914" y="4843981"/>
                </a:cubicBezTo>
                <a:cubicBezTo>
                  <a:pt x="284653" y="4843006"/>
                  <a:pt x="274905" y="4840081"/>
                  <a:pt x="266619" y="4842031"/>
                </a:cubicBezTo>
                <a:cubicBezTo>
                  <a:pt x="253946" y="4845443"/>
                  <a:pt x="242735" y="4852267"/>
                  <a:pt x="226650" y="4859578"/>
                </a:cubicBezTo>
                <a:cubicBezTo>
                  <a:pt x="225675" y="4843493"/>
                  <a:pt x="224701" y="4833257"/>
                  <a:pt x="224213" y="4819122"/>
                </a:cubicBezTo>
                <a:cubicBezTo>
                  <a:pt x="192044" y="4821559"/>
                  <a:pt x="159874" y="4823996"/>
                  <a:pt x="127704" y="4826433"/>
                </a:cubicBezTo>
                <a:cubicBezTo>
                  <a:pt x="127217" y="4823022"/>
                  <a:pt x="127217" y="4819122"/>
                  <a:pt x="126729" y="4815710"/>
                </a:cubicBezTo>
                <a:cubicBezTo>
                  <a:pt x="168160" y="4801575"/>
                  <a:pt x="209591" y="4787927"/>
                  <a:pt x="250534" y="4773792"/>
                </a:cubicBezTo>
                <a:cubicBezTo>
                  <a:pt x="251996" y="4768431"/>
                  <a:pt x="253946" y="4762581"/>
                  <a:pt x="255408" y="4757220"/>
                </a:cubicBezTo>
                <a:cubicBezTo>
                  <a:pt x="235911" y="4744547"/>
                  <a:pt x="216415" y="4731386"/>
                  <a:pt x="189606" y="4713839"/>
                </a:cubicBezTo>
                <a:cubicBezTo>
                  <a:pt x="219826" y="4696292"/>
                  <a:pt x="238836" y="4684594"/>
                  <a:pt x="263207" y="4670459"/>
                </a:cubicBezTo>
                <a:cubicBezTo>
                  <a:pt x="252971" y="4636340"/>
                  <a:pt x="239323" y="4598321"/>
                  <a:pt x="263694" y="4555915"/>
                </a:cubicBezTo>
                <a:cubicBezTo>
                  <a:pt x="272955" y="4558352"/>
                  <a:pt x="289040" y="4562739"/>
                  <a:pt x="304150" y="4567126"/>
                </a:cubicBezTo>
                <a:cubicBezTo>
                  <a:pt x="319748" y="4555428"/>
                  <a:pt x="335832" y="4544705"/>
                  <a:pt x="349968" y="4532032"/>
                </a:cubicBezTo>
                <a:cubicBezTo>
                  <a:pt x="374826" y="4510585"/>
                  <a:pt x="385062" y="4484265"/>
                  <a:pt x="375313" y="4451120"/>
                </a:cubicBezTo>
                <a:cubicBezTo>
                  <a:pt x="362641" y="4408227"/>
                  <a:pt x="351430" y="4364359"/>
                  <a:pt x="337295" y="4313668"/>
                </a:cubicBezTo>
                <a:cubicBezTo>
                  <a:pt x="297814" y="4311231"/>
                  <a:pt x="250534" y="4308306"/>
                  <a:pt x="194481" y="4304894"/>
                </a:cubicBezTo>
                <a:cubicBezTo>
                  <a:pt x="192044" y="4308794"/>
                  <a:pt x="184732" y="4320004"/>
                  <a:pt x="177908" y="4330240"/>
                </a:cubicBezTo>
                <a:cubicBezTo>
                  <a:pt x="138427" y="4307819"/>
                  <a:pt x="138427" y="4307819"/>
                  <a:pt x="209591" y="4235193"/>
                </a:cubicBezTo>
                <a:cubicBezTo>
                  <a:pt x="195455" y="4228857"/>
                  <a:pt x="182783" y="4223495"/>
                  <a:pt x="159874" y="4213259"/>
                </a:cubicBezTo>
                <a:cubicBezTo>
                  <a:pt x="193506" y="4201561"/>
                  <a:pt x="219339" y="4192300"/>
                  <a:pt x="250534" y="4181089"/>
                </a:cubicBezTo>
                <a:cubicBezTo>
                  <a:pt x="239323" y="4171341"/>
                  <a:pt x="236886" y="4167929"/>
                  <a:pt x="235424" y="4168416"/>
                </a:cubicBezTo>
                <a:cubicBezTo>
                  <a:pt x="180833" y="4186938"/>
                  <a:pt x="178883" y="4138196"/>
                  <a:pt x="164261" y="4109926"/>
                </a:cubicBezTo>
                <a:cubicBezTo>
                  <a:pt x="151588" y="4085555"/>
                  <a:pt x="151100" y="4053873"/>
                  <a:pt x="135503" y="4032426"/>
                </a:cubicBezTo>
                <a:cubicBezTo>
                  <a:pt x="112594" y="4000256"/>
                  <a:pt x="126242" y="3989533"/>
                  <a:pt x="155000" y="3981247"/>
                </a:cubicBezTo>
                <a:cubicBezTo>
                  <a:pt x="119905" y="3917395"/>
                  <a:pt x="121855" y="3904722"/>
                  <a:pt x="164748" y="3884738"/>
                </a:cubicBezTo>
                <a:cubicBezTo>
                  <a:pt x="101871" y="3855493"/>
                  <a:pt x="65802" y="3782867"/>
                  <a:pt x="98946" y="3746798"/>
                </a:cubicBezTo>
                <a:cubicBezTo>
                  <a:pt x="68726" y="3730713"/>
                  <a:pt x="38994" y="3715116"/>
                  <a:pt x="9748" y="3699518"/>
                </a:cubicBezTo>
                <a:cubicBezTo>
                  <a:pt x="11211" y="3696106"/>
                  <a:pt x="12673" y="3693182"/>
                  <a:pt x="13648" y="3689770"/>
                </a:cubicBezTo>
                <a:cubicBezTo>
                  <a:pt x="47280" y="3701468"/>
                  <a:pt x="81399" y="3713166"/>
                  <a:pt x="115031" y="3724377"/>
                </a:cubicBezTo>
                <a:cubicBezTo>
                  <a:pt x="116493" y="3721452"/>
                  <a:pt x="117956" y="3718528"/>
                  <a:pt x="119418" y="3716090"/>
                </a:cubicBezTo>
                <a:cubicBezTo>
                  <a:pt x="111132" y="3711216"/>
                  <a:pt x="98946" y="3708292"/>
                  <a:pt x="95534" y="3701468"/>
                </a:cubicBezTo>
                <a:cubicBezTo>
                  <a:pt x="88710" y="3687820"/>
                  <a:pt x="79449" y="3668323"/>
                  <a:pt x="84324" y="3657600"/>
                </a:cubicBezTo>
                <a:cubicBezTo>
                  <a:pt x="103820" y="3616169"/>
                  <a:pt x="105770" y="3617144"/>
                  <a:pt x="60928" y="3608371"/>
                </a:cubicBezTo>
                <a:cubicBezTo>
                  <a:pt x="57516" y="3607883"/>
                  <a:pt x="54591" y="3604471"/>
                  <a:pt x="45330" y="3598622"/>
                </a:cubicBezTo>
                <a:cubicBezTo>
                  <a:pt x="77987" y="3585949"/>
                  <a:pt x="106745" y="3575226"/>
                  <a:pt x="136478" y="3563528"/>
                </a:cubicBezTo>
                <a:cubicBezTo>
                  <a:pt x="135990" y="3513324"/>
                  <a:pt x="85786" y="3514786"/>
                  <a:pt x="48742" y="3483591"/>
                </a:cubicBezTo>
                <a:cubicBezTo>
                  <a:pt x="83349" y="3475792"/>
                  <a:pt x="108695" y="3469943"/>
                  <a:pt x="138915" y="3463120"/>
                </a:cubicBezTo>
                <a:cubicBezTo>
                  <a:pt x="105283" y="3441186"/>
                  <a:pt x="89685" y="3397318"/>
                  <a:pt x="39968" y="3410478"/>
                </a:cubicBezTo>
                <a:cubicBezTo>
                  <a:pt x="34119" y="3411941"/>
                  <a:pt x="24858" y="3399267"/>
                  <a:pt x="23884" y="3398780"/>
                </a:cubicBezTo>
                <a:cubicBezTo>
                  <a:pt x="62390" y="3373922"/>
                  <a:pt x="95047" y="3352475"/>
                  <a:pt x="128191" y="3331029"/>
                </a:cubicBezTo>
                <a:cubicBezTo>
                  <a:pt x="123805" y="3328104"/>
                  <a:pt x="119418" y="3325667"/>
                  <a:pt x="115031" y="3322742"/>
                </a:cubicBezTo>
                <a:cubicBezTo>
                  <a:pt x="114056" y="3306658"/>
                  <a:pt x="110644" y="3290086"/>
                  <a:pt x="113081" y="3274000"/>
                </a:cubicBezTo>
                <a:cubicBezTo>
                  <a:pt x="118931" y="3226721"/>
                  <a:pt x="90660" y="3199913"/>
                  <a:pt x="57028" y="3175054"/>
                </a:cubicBezTo>
                <a:cubicBezTo>
                  <a:pt x="64827" y="3168231"/>
                  <a:pt x="72138" y="3161407"/>
                  <a:pt x="83836" y="3150683"/>
                </a:cubicBezTo>
                <a:cubicBezTo>
                  <a:pt x="52641" y="3155557"/>
                  <a:pt x="28270" y="3159457"/>
                  <a:pt x="3412" y="3163356"/>
                </a:cubicBezTo>
                <a:cubicBezTo>
                  <a:pt x="2437" y="3157995"/>
                  <a:pt x="975" y="3152633"/>
                  <a:pt x="0" y="3147271"/>
                </a:cubicBezTo>
                <a:cubicBezTo>
                  <a:pt x="25346" y="3141422"/>
                  <a:pt x="50692" y="3135086"/>
                  <a:pt x="78962" y="3128749"/>
                </a:cubicBezTo>
                <a:cubicBezTo>
                  <a:pt x="61902" y="3113639"/>
                  <a:pt x="45817" y="3099504"/>
                  <a:pt x="26321" y="3082444"/>
                </a:cubicBezTo>
                <a:cubicBezTo>
                  <a:pt x="34119" y="3071721"/>
                  <a:pt x="44843" y="3057099"/>
                  <a:pt x="55078" y="3041989"/>
                </a:cubicBezTo>
                <a:cubicBezTo>
                  <a:pt x="13648" y="2986423"/>
                  <a:pt x="13648" y="2986423"/>
                  <a:pt x="57028" y="2944017"/>
                </a:cubicBezTo>
                <a:cubicBezTo>
                  <a:pt x="10723" y="2904049"/>
                  <a:pt x="56053" y="2854332"/>
                  <a:pt x="44843" y="2803153"/>
                </a:cubicBezTo>
                <a:cubicBezTo>
                  <a:pt x="88223" y="2801203"/>
                  <a:pt x="134041" y="2798766"/>
                  <a:pt x="190094" y="2795841"/>
                </a:cubicBezTo>
                <a:cubicBezTo>
                  <a:pt x="176446" y="2761722"/>
                  <a:pt x="164261" y="2731015"/>
                  <a:pt x="156462" y="2712493"/>
                </a:cubicBezTo>
                <a:cubicBezTo>
                  <a:pt x="174496" y="2680810"/>
                  <a:pt x="188632" y="2655952"/>
                  <a:pt x="202767" y="2631094"/>
                </a:cubicBezTo>
                <a:cubicBezTo>
                  <a:pt x="216902" y="2606235"/>
                  <a:pt x="233474" y="2581864"/>
                  <a:pt x="245172" y="2555543"/>
                </a:cubicBezTo>
                <a:cubicBezTo>
                  <a:pt x="249559" y="2545795"/>
                  <a:pt x="240298" y="2531172"/>
                  <a:pt x="241273" y="2518987"/>
                </a:cubicBezTo>
                <a:cubicBezTo>
                  <a:pt x="241760" y="2509239"/>
                  <a:pt x="245660" y="2498028"/>
                  <a:pt x="252484" y="2491204"/>
                </a:cubicBezTo>
                <a:cubicBezTo>
                  <a:pt x="263207" y="2479993"/>
                  <a:pt x="277342" y="2471707"/>
                  <a:pt x="298789" y="2456110"/>
                </a:cubicBezTo>
                <a:cubicBezTo>
                  <a:pt x="268081" y="2453185"/>
                  <a:pt x="247122" y="2450748"/>
                  <a:pt x="224213" y="2448798"/>
                </a:cubicBezTo>
                <a:cubicBezTo>
                  <a:pt x="213490" y="2472682"/>
                  <a:pt x="201792" y="2499003"/>
                  <a:pt x="186194" y="2533610"/>
                </a:cubicBezTo>
                <a:cubicBezTo>
                  <a:pt x="163773" y="2516062"/>
                  <a:pt x="144764" y="2503877"/>
                  <a:pt x="129166" y="2487792"/>
                </a:cubicBezTo>
                <a:cubicBezTo>
                  <a:pt x="121855" y="2480968"/>
                  <a:pt x="120880" y="2467320"/>
                  <a:pt x="117468" y="2457085"/>
                </a:cubicBezTo>
                <a:cubicBezTo>
                  <a:pt x="128679" y="2453673"/>
                  <a:pt x="139890" y="2447336"/>
                  <a:pt x="151100" y="2447336"/>
                </a:cubicBezTo>
                <a:cubicBezTo>
                  <a:pt x="165235" y="2447824"/>
                  <a:pt x="178883" y="2454160"/>
                  <a:pt x="202767" y="2460497"/>
                </a:cubicBezTo>
                <a:cubicBezTo>
                  <a:pt x="193506" y="2439050"/>
                  <a:pt x="189119" y="2428327"/>
                  <a:pt x="183270" y="2414679"/>
                </a:cubicBezTo>
                <a:cubicBezTo>
                  <a:pt x="194968" y="2410780"/>
                  <a:pt x="206179" y="2407368"/>
                  <a:pt x="207641" y="2406880"/>
                </a:cubicBezTo>
                <a:cubicBezTo>
                  <a:pt x="207641" y="2363500"/>
                  <a:pt x="207641" y="2322069"/>
                  <a:pt x="207641" y="2271377"/>
                </a:cubicBezTo>
                <a:cubicBezTo>
                  <a:pt x="227625" y="2278201"/>
                  <a:pt x="252484" y="2287950"/>
                  <a:pt x="278317" y="2294774"/>
                </a:cubicBezTo>
                <a:cubicBezTo>
                  <a:pt x="290990" y="2298186"/>
                  <a:pt x="305125" y="2297698"/>
                  <a:pt x="318773" y="2297211"/>
                </a:cubicBezTo>
                <a:cubicBezTo>
                  <a:pt x="342656" y="2296723"/>
                  <a:pt x="373364" y="2273327"/>
                  <a:pt x="385062" y="2317195"/>
                </a:cubicBezTo>
                <a:cubicBezTo>
                  <a:pt x="386037" y="2320119"/>
                  <a:pt x="406508" y="2317195"/>
                  <a:pt x="418206" y="2317682"/>
                </a:cubicBezTo>
                <a:cubicBezTo>
                  <a:pt x="433804" y="2318657"/>
                  <a:pt x="458662" y="2315245"/>
                  <a:pt x="463536" y="2323531"/>
                </a:cubicBezTo>
                <a:cubicBezTo>
                  <a:pt x="473285" y="2340591"/>
                  <a:pt x="476697" y="2363987"/>
                  <a:pt x="474260" y="2383972"/>
                </a:cubicBezTo>
                <a:cubicBezTo>
                  <a:pt x="471823" y="2403468"/>
                  <a:pt x="456225" y="2421016"/>
                  <a:pt x="450376" y="2440512"/>
                </a:cubicBezTo>
                <a:cubicBezTo>
                  <a:pt x="445015" y="2457572"/>
                  <a:pt x="447939" y="2477556"/>
                  <a:pt x="441603" y="2494129"/>
                </a:cubicBezTo>
                <a:cubicBezTo>
                  <a:pt x="430392" y="2522399"/>
                  <a:pt x="418694" y="2552131"/>
                  <a:pt x="400172" y="2575528"/>
                </a:cubicBezTo>
                <a:cubicBezTo>
                  <a:pt x="383112" y="2597461"/>
                  <a:pt x="378238" y="2611597"/>
                  <a:pt x="403096" y="2628656"/>
                </a:cubicBezTo>
                <a:cubicBezTo>
                  <a:pt x="426493" y="2644741"/>
                  <a:pt x="425030" y="2661314"/>
                  <a:pt x="408945" y="2684222"/>
                </a:cubicBezTo>
                <a:cubicBezTo>
                  <a:pt x="385549" y="2717854"/>
                  <a:pt x="366540" y="2753923"/>
                  <a:pt x="348018" y="2790480"/>
                </a:cubicBezTo>
                <a:cubicBezTo>
                  <a:pt x="343631" y="2798766"/>
                  <a:pt x="349480" y="2811926"/>
                  <a:pt x="349480" y="2811439"/>
                </a:cubicBezTo>
                <a:cubicBezTo>
                  <a:pt x="318285" y="2834835"/>
                  <a:pt x="292452" y="2854819"/>
                  <a:pt x="261257" y="2878216"/>
                </a:cubicBezTo>
                <a:cubicBezTo>
                  <a:pt x="293427" y="2898200"/>
                  <a:pt x="324134" y="2907461"/>
                  <a:pt x="335832" y="2927445"/>
                </a:cubicBezTo>
                <a:cubicBezTo>
                  <a:pt x="347043" y="2946942"/>
                  <a:pt x="338270" y="2978137"/>
                  <a:pt x="338270" y="3008357"/>
                </a:cubicBezTo>
                <a:cubicBezTo>
                  <a:pt x="309024" y="3026391"/>
                  <a:pt x="292939" y="3085369"/>
                  <a:pt x="309999" y="3126800"/>
                </a:cubicBezTo>
                <a:cubicBezTo>
                  <a:pt x="314873" y="3138985"/>
                  <a:pt x="320235" y="3156045"/>
                  <a:pt x="315848" y="3166768"/>
                </a:cubicBezTo>
                <a:cubicBezTo>
                  <a:pt x="301713" y="3202350"/>
                  <a:pt x="301713" y="3238419"/>
                  <a:pt x="309024" y="3274000"/>
                </a:cubicBezTo>
                <a:cubicBezTo>
                  <a:pt x="312436" y="3291548"/>
                  <a:pt x="300251" y="3317381"/>
                  <a:pt x="331446" y="3324205"/>
                </a:cubicBezTo>
                <a:cubicBezTo>
                  <a:pt x="334370" y="3324692"/>
                  <a:pt x="339244" y="3334928"/>
                  <a:pt x="337782" y="3338340"/>
                </a:cubicBezTo>
                <a:cubicBezTo>
                  <a:pt x="321210" y="3370997"/>
                  <a:pt x="303663" y="3403654"/>
                  <a:pt x="281241" y="3445572"/>
                </a:cubicBezTo>
                <a:cubicBezTo>
                  <a:pt x="306587" y="3489440"/>
                  <a:pt x="323160" y="3547931"/>
                  <a:pt x="297326" y="3611783"/>
                </a:cubicBezTo>
                <a:cubicBezTo>
                  <a:pt x="293427" y="3622018"/>
                  <a:pt x="309024" y="3639078"/>
                  <a:pt x="312924" y="3653701"/>
                </a:cubicBezTo>
                <a:cubicBezTo>
                  <a:pt x="315361" y="3662474"/>
                  <a:pt x="311461" y="3672710"/>
                  <a:pt x="309999" y="3688307"/>
                </a:cubicBezTo>
                <a:cubicBezTo>
                  <a:pt x="346556" y="3720477"/>
                  <a:pt x="383112" y="3669298"/>
                  <a:pt x="422593" y="3678072"/>
                </a:cubicBezTo>
                <a:cubicBezTo>
                  <a:pt x="441603" y="3635666"/>
                  <a:pt x="461587" y="3599110"/>
                  <a:pt x="450864" y="3548905"/>
                </a:cubicBezTo>
                <a:cubicBezTo>
                  <a:pt x="443552" y="3514786"/>
                  <a:pt x="479621" y="3489440"/>
                  <a:pt x="512766" y="3474330"/>
                </a:cubicBezTo>
                <a:cubicBezTo>
                  <a:pt x="528363" y="3467019"/>
                  <a:pt x="544448" y="3460195"/>
                  <a:pt x="560533" y="3453371"/>
                </a:cubicBezTo>
                <a:cubicBezTo>
                  <a:pt x="550785" y="3431437"/>
                  <a:pt x="542499" y="3413890"/>
                  <a:pt x="533725" y="3394393"/>
                </a:cubicBezTo>
                <a:cubicBezTo>
                  <a:pt x="548348" y="3387570"/>
                  <a:pt x="559071" y="3382208"/>
                  <a:pt x="568819" y="3377334"/>
                </a:cubicBezTo>
                <a:cubicBezTo>
                  <a:pt x="577105" y="3354912"/>
                  <a:pt x="526901" y="3337853"/>
                  <a:pt x="492294" y="3349551"/>
                </a:cubicBezTo>
                <a:cubicBezTo>
                  <a:pt x="487420" y="3351013"/>
                  <a:pt x="483033" y="3353450"/>
                  <a:pt x="478159" y="3355400"/>
                </a:cubicBezTo>
                <a:cubicBezTo>
                  <a:pt x="475235" y="3352475"/>
                  <a:pt x="472310" y="3350038"/>
                  <a:pt x="469386" y="3347113"/>
                </a:cubicBezTo>
                <a:cubicBezTo>
                  <a:pt x="496681" y="3316894"/>
                  <a:pt x="523489" y="3286186"/>
                  <a:pt x="550785" y="3255966"/>
                </a:cubicBezTo>
                <a:cubicBezTo>
                  <a:pt x="523977" y="3239394"/>
                  <a:pt x="484983" y="3254991"/>
                  <a:pt x="472310" y="3286186"/>
                </a:cubicBezTo>
                <a:cubicBezTo>
                  <a:pt x="462074" y="3310557"/>
                  <a:pt x="447452" y="3332491"/>
                  <a:pt x="433804" y="3356862"/>
                </a:cubicBezTo>
                <a:cubicBezTo>
                  <a:pt x="405046" y="3336878"/>
                  <a:pt x="389449" y="3321768"/>
                  <a:pt x="404559" y="3291548"/>
                </a:cubicBezTo>
                <a:cubicBezTo>
                  <a:pt x="407971" y="3285211"/>
                  <a:pt x="401634" y="3267177"/>
                  <a:pt x="395298" y="3263277"/>
                </a:cubicBezTo>
                <a:cubicBezTo>
                  <a:pt x="354354" y="3239394"/>
                  <a:pt x="373851" y="3212586"/>
                  <a:pt x="391886" y="3188702"/>
                </a:cubicBezTo>
                <a:cubicBezTo>
                  <a:pt x="405046" y="3172130"/>
                  <a:pt x="423568" y="3159944"/>
                  <a:pt x="439653" y="3145322"/>
                </a:cubicBezTo>
                <a:cubicBezTo>
                  <a:pt x="446964" y="3138498"/>
                  <a:pt x="452813" y="3129724"/>
                  <a:pt x="454763" y="3115102"/>
                </a:cubicBezTo>
                <a:cubicBezTo>
                  <a:pt x="446477" y="3118514"/>
                  <a:pt x="438191" y="3121438"/>
                  <a:pt x="425030" y="3127287"/>
                </a:cubicBezTo>
                <a:cubicBezTo>
                  <a:pt x="429417" y="3112665"/>
                  <a:pt x="431854" y="3102916"/>
                  <a:pt x="433316" y="3098529"/>
                </a:cubicBezTo>
                <a:cubicBezTo>
                  <a:pt x="420644" y="3084882"/>
                  <a:pt x="399684" y="3067822"/>
                  <a:pt x="402122" y="3063923"/>
                </a:cubicBezTo>
                <a:cubicBezTo>
                  <a:pt x="418206" y="3036627"/>
                  <a:pt x="438678" y="3011769"/>
                  <a:pt x="461587" y="2981061"/>
                </a:cubicBezTo>
                <a:cubicBezTo>
                  <a:pt x="468411" y="2968388"/>
                  <a:pt x="480596" y="2950841"/>
                  <a:pt x="488395" y="2930857"/>
                </a:cubicBezTo>
                <a:cubicBezTo>
                  <a:pt x="492294" y="2920621"/>
                  <a:pt x="490832" y="2905511"/>
                  <a:pt x="485470" y="2895763"/>
                </a:cubicBezTo>
                <a:cubicBezTo>
                  <a:pt x="477672" y="2882115"/>
                  <a:pt x="464511" y="2872366"/>
                  <a:pt x="451838" y="2858719"/>
                </a:cubicBezTo>
                <a:cubicBezTo>
                  <a:pt x="453301" y="2855794"/>
                  <a:pt x="453788" y="2848970"/>
                  <a:pt x="457200" y="2846533"/>
                </a:cubicBezTo>
                <a:cubicBezTo>
                  <a:pt x="503992" y="2814363"/>
                  <a:pt x="503992" y="2773420"/>
                  <a:pt x="483033" y="2725653"/>
                </a:cubicBezTo>
                <a:cubicBezTo>
                  <a:pt x="478647" y="2715417"/>
                  <a:pt x="480109" y="2694945"/>
                  <a:pt x="487420" y="2687634"/>
                </a:cubicBezTo>
                <a:cubicBezTo>
                  <a:pt x="517640" y="2657414"/>
                  <a:pt x="550785" y="2630119"/>
                  <a:pt x="589778" y="2595512"/>
                </a:cubicBezTo>
                <a:cubicBezTo>
                  <a:pt x="593190" y="2574065"/>
                  <a:pt x="579055" y="2551644"/>
                  <a:pt x="551272" y="2533122"/>
                </a:cubicBezTo>
                <a:cubicBezTo>
                  <a:pt x="543473" y="2527760"/>
                  <a:pt x="542986" y="2507776"/>
                  <a:pt x="543473" y="2494616"/>
                </a:cubicBezTo>
                <a:cubicBezTo>
                  <a:pt x="543473" y="2476094"/>
                  <a:pt x="554197" y="2454647"/>
                  <a:pt x="548348" y="2439050"/>
                </a:cubicBezTo>
                <a:cubicBezTo>
                  <a:pt x="531775" y="2393233"/>
                  <a:pt x="549810" y="2357651"/>
                  <a:pt x="574668" y="2323531"/>
                </a:cubicBezTo>
                <a:cubicBezTo>
                  <a:pt x="596602" y="2293311"/>
                  <a:pt x="624873" y="2292824"/>
                  <a:pt x="658992" y="2303547"/>
                </a:cubicBezTo>
                <a:cubicBezTo>
                  <a:pt x="693111" y="2314271"/>
                  <a:pt x="724306" y="2292337"/>
                  <a:pt x="739904" y="2239695"/>
                </a:cubicBezTo>
                <a:cubicBezTo>
                  <a:pt x="747702" y="2212887"/>
                  <a:pt x="761350" y="2208500"/>
                  <a:pt x="781822" y="2204114"/>
                </a:cubicBezTo>
                <a:cubicBezTo>
                  <a:pt x="794007" y="2201676"/>
                  <a:pt x="807168" y="2201676"/>
                  <a:pt x="817891" y="2195827"/>
                </a:cubicBezTo>
                <a:cubicBezTo>
                  <a:pt x="842262" y="2182667"/>
                  <a:pt x="858347" y="2190466"/>
                  <a:pt x="867608" y="2213375"/>
                </a:cubicBezTo>
                <a:cubicBezTo>
                  <a:pt x="885642" y="2257730"/>
                  <a:pt x="921224" y="2265529"/>
                  <a:pt x="964117" y="2265041"/>
                </a:cubicBezTo>
                <a:cubicBezTo>
                  <a:pt x="985563" y="2265041"/>
                  <a:pt x="1006522" y="2274302"/>
                  <a:pt x="1027969" y="2273815"/>
                </a:cubicBezTo>
                <a:cubicBezTo>
                  <a:pt x="1050390" y="2273327"/>
                  <a:pt x="1072324" y="2266503"/>
                  <a:pt x="1094258" y="2257730"/>
                </a:cubicBezTo>
                <a:cubicBezTo>
                  <a:pt x="1113267" y="2257730"/>
                  <a:pt x="1130815" y="2294774"/>
                  <a:pt x="1156160" y="2253343"/>
                </a:cubicBezTo>
                <a:cubicBezTo>
                  <a:pt x="1144950" y="2247981"/>
                  <a:pt x="1134714" y="2242132"/>
                  <a:pt x="1123991" y="2238233"/>
                </a:cubicBezTo>
                <a:cubicBezTo>
                  <a:pt x="1091821" y="2227022"/>
                  <a:pt x="1085485" y="2202164"/>
                  <a:pt x="1108393" y="2175843"/>
                </a:cubicBezTo>
                <a:cubicBezTo>
                  <a:pt x="1116192" y="2166582"/>
                  <a:pt x="1128378" y="2157809"/>
                  <a:pt x="1130327" y="2147085"/>
                </a:cubicBezTo>
                <a:cubicBezTo>
                  <a:pt x="1143975" y="2084208"/>
                  <a:pt x="1187355" y="2073485"/>
                  <a:pt x="1240484" y="2082259"/>
                </a:cubicBezTo>
                <a:cubicBezTo>
                  <a:pt x="1251695" y="2084208"/>
                  <a:pt x="1262418" y="2095906"/>
                  <a:pt x="1271192" y="2104680"/>
                </a:cubicBezTo>
                <a:cubicBezTo>
                  <a:pt x="1290201" y="2124177"/>
                  <a:pt x="1307261" y="2137337"/>
                  <a:pt x="1338456" y="2126126"/>
                </a:cubicBezTo>
                <a:cubicBezTo>
                  <a:pt x="1385248" y="2109067"/>
                  <a:pt x="1414980" y="2124177"/>
                  <a:pt x="1440326" y="2169019"/>
                </a:cubicBezTo>
                <a:cubicBezTo>
                  <a:pt x="1443251" y="2174381"/>
                  <a:pt x="1449100" y="2181205"/>
                  <a:pt x="1454462" y="2181692"/>
                </a:cubicBezTo>
                <a:cubicBezTo>
                  <a:pt x="1485656" y="2184617"/>
                  <a:pt x="1520751" y="2195827"/>
                  <a:pt x="1547071" y="2184617"/>
                </a:cubicBezTo>
                <a:cubicBezTo>
                  <a:pt x="1599225" y="2162683"/>
                  <a:pt x="1664540" y="2183642"/>
                  <a:pt x="1707920" y="2135387"/>
                </a:cubicBezTo>
                <a:cubicBezTo>
                  <a:pt x="1716694" y="2125639"/>
                  <a:pt x="1728879" y="2118815"/>
                  <a:pt x="1737653" y="2109067"/>
                </a:cubicBezTo>
                <a:cubicBezTo>
                  <a:pt x="1763486" y="2080796"/>
                  <a:pt x="1788832" y="2051551"/>
                  <a:pt x="1813203" y="2023281"/>
                </a:cubicBezTo>
                <a:cubicBezTo>
                  <a:pt x="1726929" y="2048139"/>
                  <a:pt x="1638219" y="2073485"/>
                  <a:pt x="1545122" y="2100293"/>
                </a:cubicBezTo>
                <a:cubicBezTo>
                  <a:pt x="1560719" y="2060325"/>
                  <a:pt x="1572905" y="2028155"/>
                  <a:pt x="1586065" y="1993548"/>
                </a:cubicBezTo>
                <a:cubicBezTo>
                  <a:pt x="1611898" y="2003784"/>
                  <a:pt x="1632370" y="2008171"/>
                  <a:pt x="1652842" y="1975514"/>
                </a:cubicBezTo>
                <a:cubicBezTo>
                  <a:pt x="1666002" y="1954067"/>
                  <a:pt x="1702558" y="1945781"/>
                  <a:pt x="1729854" y="1935058"/>
                </a:cubicBezTo>
                <a:cubicBezTo>
                  <a:pt x="1757637" y="1923847"/>
                  <a:pt x="1787370" y="1917510"/>
                  <a:pt x="1815152" y="1906787"/>
                </a:cubicBezTo>
                <a:cubicBezTo>
                  <a:pt x="1844885" y="1895089"/>
                  <a:pt x="1924822" y="1903863"/>
                  <a:pt x="1943344" y="1925309"/>
                </a:cubicBezTo>
                <a:cubicBezTo>
                  <a:pt x="1950168" y="1933108"/>
                  <a:pt x="1950168" y="1946756"/>
                  <a:pt x="1952605" y="1957479"/>
                </a:cubicBezTo>
                <a:cubicBezTo>
                  <a:pt x="1957967" y="1956992"/>
                  <a:pt x="1962841" y="1957479"/>
                  <a:pt x="1963328" y="1956992"/>
                </a:cubicBezTo>
                <a:cubicBezTo>
                  <a:pt x="1974051" y="1920435"/>
                  <a:pt x="1988674" y="1898014"/>
                  <a:pt x="2034004" y="1917510"/>
                </a:cubicBezTo>
                <a:cubicBezTo>
                  <a:pt x="2052526" y="1925797"/>
                  <a:pt x="2114428" y="1872180"/>
                  <a:pt x="2121740" y="1849759"/>
                </a:cubicBezTo>
                <a:cubicBezTo>
                  <a:pt x="2124177" y="1841960"/>
                  <a:pt x="2127589" y="1833674"/>
                  <a:pt x="2132950" y="1827825"/>
                </a:cubicBezTo>
                <a:cubicBezTo>
                  <a:pt x="2165120" y="1789319"/>
                  <a:pt x="2165607" y="1789806"/>
                  <a:pt x="2130513" y="1736190"/>
                </a:cubicBezTo>
                <a:cubicBezTo>
                  <a:pt x="2126614" y="1743989"/>
                  <a:pt x="2124177" y="1750325"/>
                  <a:pt x="2120765" y="1755687"/>
                </a:cubicBezTo>
                <a:cubicBezTo>
                  <a:pt x="2116865" y="1761536"/>
                  <a:pt x="2111991" y="1766410"/>
                  <a:pt x="2106142" y="1773722"/>
                </a:cubicBezTo>
                <a:cubicBezTo>
                  <a:pt x="2097369" y="1767873"/>
                  <a:pt x="2088595" y="1762023"/>
                  <a:pt x="2078359" y="1755200"/>
                </a:cubicBezTo>
                <a:cubicBezTo>
                  <a:pt x="2069586" y="1768360"/>
                  <a:pt x="2061300" y="1781033"/>
                  <a:pt x="2053013" y="1794193"/>
                </a:cubicBezTo>
                <a:cubicBezTo>
                  <a:pt x="2050576" y="1793706"/>
                  <a:pt x="2047652" y="1793218"/>
                  <a:pt x="2045215" y="1792244"/>
                </a:cubicBezTo>
                <a:cubicBezTo>
                  <a:pt x="2045215" y="1773722"/>
                  <a:pt x="2045215" y="1755200"/>
                  <a:pt x="2045215" y="1733266"/>
                </a:cubicBezTo>
                <a:cubicBezTo>
                  <a:pt x="2076410" y="1730341"/>
                  <a:pt x="2106142" y="1727904"/>
                  <a:pt x="2121252" y="1726442"/>
                </a:cubicBezTo>
                <a:cubicBezTo>
                  <a:pt x="2141236" y="1703533"/>
                  <a:pt x="2154397" y="1689885"/>
                  <a:pt x="2165607" y="1675263"/>
                </a:cubicBezTo>
                <a:cubicBezTo>
                  <a:pt x="2180230" y="1656253"/>
                  <a:pt x="2197290" y="1637731"/>
                  <a:pt x="2207526" y="1616772"/>
                </a:cubicBezTo>
                <a:cubicBezTo>
                  <a:pt x="2225560" y="1579728"/>
                  <a:pt x="2248956" y="1541222"/>
                  <a:pt x="2252856" y="1501741"/>
                </a:cubicBezTo>
                <a:cubicBezTo>
                  <a:pt x="2256755" y="1463723"/>
                  <a:pt x="2280151" y="1433015"/>
                  <a:pt x="2299648" y="1424241"/>
                </a:cubicBezTo>
                <a:cubicBezTo>
                  <a:pt x="2354727" y="1399870"/>
                  <a:pt x="2331818" y="1370138"/>
                  <a:pt x="2318170" y="1337968"/>
                </a:cubicBezTo>
                <a:cubicBezTo>
                  <a:pt x="2316220" y="1333094"/>
                  <a:pt x="2312808" y="1328707"/>
                  <a:pt x="2309396" y="1322858"/>
                </a:cubicBezTo>
                <a:cubicBezTo>
                  <a:pt x="2328406" y="1313597"/>
                  <a:pt x="2345466" y="1304824"/>
                  <a:pt x="2369837" y="1292638"/>
                </a:cubicBezTo>
                <a:cubicBezTo>
                  <a:pt x="2348877" y="1282890"/>
                  <a:pt x="2335230" y="1276553"/>
                  <a:pt x="2320607" y="1269729"/>
                </a:cubicBezTo>
                <a:cubicBezTo>
                  <a:pt x="2329381" y="1250720"/>
                  <a:pt x="2337667" y="1232198"/>
                  <a:pt x="2347415" y="1211726"/>
                </a:cubicBezTo>
                <a:cubicBezTo>
                  <a:pt x="2318170" y="1200516"/>
                  <a:pt x="2301110" y="1205390"/>
                  <a:pt x="2286975" y="1228299"/>
                </a:cubicBezTo>
                <a:cubicBezTo>
                  <a:pt x="2283563" y="1233660"/>
                  <a:pt x="2266991" y="1234635"/>
                  <a:pt x="2257730" y="1232198"/>
                </a:cubicBezTo>
                <a:cubicBezTo>
                  <a:pt x="2243595" y="1228786"/>
                  <a:pt x="2230434" y="1221475"/>
                  <a:pt x="2217274" y="1215626"/>
                </a:cubicBezTo>
                <a:cubicBezTo>
                  <a:pt x="2211912" y="1230248"/>
                  <a:pt x="2206551" y="1244871"/>
                  <a:pt x="2201677" y="1259006"/>
                </a:cubicBezTo>
                <a:cubicBezTo>
                  <a:pt x="2169019" y="1210751"/>
                  <a:pt x="2144648" y="1266805"/>
                  <a:pt x="2116378" y="1269729"/>
                </a:cubicBezTo>
                <a:cubicBezTo>
                  <a:pt x="2128564" y="1277041"/>
                  <a:pt x="2151472" y="1286301"/>
                  <a:pt x="2150498" y="1290688"/>
                </a:cubicBezTo>
                <a:cubicBezTo>
                  <a:pt x="2146598" y="1309698"/>
                  <a:pt x="2135875" y="1327732"/>
                  <a:pt x="2125152" y="1351616"/>
                </a:cubicBezTo>
                <a:cubicBezTo>
                  <a:pt x="2133438" y="1362339"/>
                  <a:pt x="2182667" y="1345767"/>
                  <a:pt x="2169994" y="1384760"/>
                </a:cubicBezTo>
                <a:cubicBezTo>
                  <a:pt x="2128564" y="1394996"/>
                  <a:pt x="2088595" y="1399383"/>
                  <a:pt x="2054476" y="1415955"/>
                </a:cubicBezTo>
                <a:cubicBezTo>
                  <a:pt x="2026205" y="1429116"/>
                  <a:pt x="2006221" y="1433015"/>
                  <a:pt x="1985749" y="1402795"/>
                </a:cubicBezTo>
                <a:cubicBezTo>
                  <a:pt x="1966740" y="1432040"/>
                  <a:pt x="1950655" y="1457873"/>
                  <a:pt x="1933108" y="1483219"/>
                </a:cubicBezTo>
                <a:cubicBezTo>
                  <a:pt x="1929696" y="1488094"/>
                  <a:pt x="1921410" y="1489556"/>
                  <a:pt x="1914586" y="1491018"/>
                </a:cubicBezTo>
                <a:cubicBezTo>
                  <a:pt x="1868769" y="1502229"/>
                  <a:pt x="1822464" y="1511490"/>
                  <a:pt x="1777134" y="1525137"/>
                </a:cubicBezTo>
                <a:cubicBezTo>
                  <a:pt x="1765436" y="1528549"/>
                  <a:pt x="1757637" y="1544634"/>
                  <a:pt x="1746914" y="1555845"/>
                </a:cubicBezTo>
                <a:cubicBezTo>
                  <a:pt x="1744964" y="1554383"/>
                  <a:pt x="1740577" y="1553408"/>
                  <a:pt x="1738140" y="1550483"/>
                </a:cubicBezTo>
                <a:cubicBezTo>
                  <a:pt x="1728879" y="1538785"/>
                  <a:pt x="1720593" y="1527087"/>
                  <a:pt x="1711819" y="1515389"/>
                </a:cubicBezTo>
                <a:cubicBezTo>
                  <a:pt x="1698659" y="1530986"/>
                  <a:pt x="1684524" y="1546096"/>
                  <a:pt x="1673313" y="1563156"/>
                </a:cubicBezTo>
                <a:cubicBezTo>
                  <a:pt x="1665515" y="1574854"/>
                  <a:pt x="1661128" y="1601662"/>
                  <a:pt x="1656741" y="1601175"/>
                </a:cubicBezTo>
                <a:cubicBezTo>
                  <a:pt x="1632857" y="1599225"/>
                  <a:pt x="1607024" y="1594838"/>
                  <a:pt x="1586552" y="1583628"/>
                </a:cubicBezTo>
                <a:cubicBezTo>
                  <a:pt x="1577779" y="1578754"/>
                  <a:pt x="1580216" y="1553895"/>
                  <a:pt x="1577291" y="1538298"/>
                </a:cubicBezTo>
                <a:cubicBezTo>
                  <a:pt x="1588015" y="1537323"/>
                  <a:pt x="1599713" y="1538298"/>
                  <a:pt x="1609461" y="1534398"/>
                </a:cubicBezTo>
                <a:cubicBezTo>
                  <a:pt x="1631882" y="1525137"/>
                  <a:pt x="1652842" y="1513439"/>
                  <a:pt x="1675750" y="1502229"/>
                </a:cubicBezTo>
                <a:cubicBezTo>
                  <a:pt x="1641631" y="1463235"/>
                  <a:pt x="1605562" y="1499304"/>
                  <a:pt x="1569980" y="1495892"/>
                </a:cubicBezTo>
                <a:cubicBezTo>
                  <a:pt x="1566568" y="1481270"/>
                  <a:pt x="1563156" y="1467134"/>
                  <a:pt x="1557795" y="1444713"/>
                </a:cubicBezTo>
                <a:cubicBezTo>
                  <a:pt x="1539760" y="1455924"/>
                  <a:pt x="1525137" y="1464697"/>
                  <a:pt x="1512952" y="1472496"/>
                </a:cubicBezTo>
                <a:cubicBezTo>
                  <a:pt x="1526112" y="1491505"/>
                  <a:pt x="1536348" y="1505641"/>
                  <a:pt x="1546097" y="1519776"/>
                </a:cubicBezTo>
                <a:cubicBezTo>
                  <a:pt x="1543172" y="1522700"/>
                  <a:pt x="1539760" y="1525137"/>
                  <a:pt x="1536835" y="1528062"/>
                </a:cubicBezTo>
                <a:cubicBezTo>
                  <a:pt x="1520263" y="1524163"/>
                  <a:pt x="1504178" y="1519776"/>
                  <a:pt x="1482245" y="1514902"/>
                </a:cubicBezTo>
                <a:cubicBezTo>
                  <a:pt x="1489556" y="1532936"/>
                  <a:pt x="1494917" y="1546096"/>
                  <a:pt x="1504178" y="1568518"/>
                </a:cubicBezTo>
                <a:cubicBezTo>
                  <a:pt x="1476395" y="1578266"/>
                  <a:pt x="1449587" y="1585578"/>
                  <a:pt x="1424729" y="1597276"/>
                </a:cubicBezTo>
                <a:cubicBezTo>
                  <a:pt x="1407669" y="1605562"/>
                  <a:pt x="1393534" y="1620184"/>
                  <a:pt x="1378424" y="1632370"/>
                </a:cubicBezTo>
                <a:cubicBezTo>
                  <a:pt x="1354053" y="1650892"/>
                  <a:pt x="1331144" y="1670876"/>
                  <a:pt x="1305798" y="1687936"/>
                </a:cubicBezTo>
                <a:cubicBezTo>
                  <a:pt x="1288251" y="1699634"/>
                  <a:pt x="1276066" y="1709870"/>
                  <a:pt x="1265343" y="1731804"/>
                </a:cubicBezTo>
                <a:cubicBezTo>
                  <a:pt x="1247795" y="1767873"/>
                  <a:pt x="1211239" y="1795168"/>
                  <a:pt x="1184431" y="1823926"/>
                </a:cubicBezTo>
                <a:cubicBezTo>
                  <a:pt x="1188330" y="1826850"/>
                  <a:pt x="1201003" y="1836599"/>
                  <a:pt x="1213676" y="1846347"/>
                </a:cubicBezTo>
                <a:cubicBezTo>
                  <a:pt x="1212214" y="1850247"/>
                  <a:pt x="1210751" y="1854633"/>
                  <a:pt x="1209289" y="1858533"/>
                </a:cubicBezTo>
                <a:cubicBezTo>
                  <a:pt x="1195154" y="1858045"/>
                  <a:pt x="1181506" y="1857070"/>
                  <a:pt x="1172733" y="1856583"/>
                </a:cubicBezTo>
                <a:cubicBezTo>
                  <a:pt x="1141050" y="1876567"/>
                  <a:pt x="1110343" y="1896064"/>
                  <a:pt x="1079148" y="1915561"/>
                </a:cubicBezTo>
                <a:cubicBezTo>
                  <a:pt x="1075736" y="1917510"/>
                  <a:pt x="1069887" y="1916048"/>
                  <a:pt x="1067450" y="1918485"/>
                </a:cubicBezTo>
                <a:cubicBezTo>
                  <a:pt x="1046004" y="1937007"/>
                  <a:pt x="1007497" y="1957966"/>
                  <a:pt x="1008472" y="1975514"/>
                </a:cubicBezTo>
                <a:cubicBezTo>
                  <a:pt x="1010422" y="2000372"/>
                  <a:pt x="998236" y="2040340"/>
                  <a:pt x="1042592" y="2056913"/>
                </a:cubicBezTo>
                <a:cubicBezTo>
                  <a:pt x="1087434" y="2073972"/>
                  <a:pt x="1049903" y="2109067"/>
                  <a:pt x="1044054" y="2130513"/>
                </a:cubicBezTo>
                <a:cubicBezTo>
                  <a:pt x="1035768" y="2160246"/>
                  <a:pt x="1010909" y="2185592"/>
                  <a:pt x="990925" y="2211425"/>
                </a:cubicBezTo>
                <a:cubicBezTo>
                  <a:pt x="968991" y="2240183"/>
                  <a:pt x="946570" y="2233846"/>
                  <a:pt x="922199" y="2207038"/>
                </a:cubicBezTo>
                <a:cubicBezTo>
                  <a:pt x="903677" y="2186566"/>
                  <a:pt x="874919" y="2174868"/>
                  <a:pt x="849573" y="2161708"/>
                </a:cubicBezTo>
                <a:cubicBezTo>
                  <a:pt x="837875" y="2155859"/>
                  <a:pt x="817891" y="2160733"/>
                  <a:pt x="810580" y="2152934"/>
                </a:cubicBezTo>
                <a:cubicBezTo>
                  <a:pt x="785721" y="2125639"/>
                  <a:pt x="758426" y="2106630"/>
                  <a:pt x="724306" y="2091032"/>
                </a:cubicBezTo>
                <a:cubicBezTo>
                  <a:pt x="711146" y="2085183"/>
                  <a:pt x="702372" y="2045702"/>
                  <a:pt x="708221" y="2027180"/>
                </a:cubicBezTo>
                <a:cubicBezTo>
                  <a:pt x="713583" y="2010608"/>
                  <a:pt x="742341" y="2002322"/>
                  <a:pt x="760863" y="1990136"/>
                </a:cubicBezTo>
                <a:cubicBezTo>
                  <a:pt x="763300" y="1993061"/>
                  <a:pt x="765737" y="1996473"/>
                  <a:pt x="768174" y="1999397"/>
                </a:cubicBezTo>
                <a:cubicBezTo>
                  <a:pt x="773536" y="1990136"/>
                  <a:pt x="777922" y="1973564"/>
                  <a:pt x="784259" y="1972589"/>
                </a:cubicBezTo>
                <a:cubicBezTo>
                  <a:pt x="834463" y="1966740"/>
                  <a:pt x="823740" y="1914099"/>
                  <a:pt x="848598" y="1889240"/>
                </a:cubicBezTo>
                <a:cubicBezTo>
                  <a:pt x="850548" y="1886803"/>
                  <a:pt x="835438" y="1866331"/>
                  <a:pt x="827152" y="1855608"/>
                </a:cubicBezTo>
                <a:cubicBezTo>
                  <a:pt x="821790" y="1848784"/>
                  <a:pt x="814966" y="1843423"/>
                  <a:pt x="808630" y="1837086"/>
                </a:cubicBezTo>
                <a:cubicBezTo>
                  <a:pt x="816429" y="1831237"/>
                  <a:pt x="823740" y="1822951"/>
                  <a:pt x="833001" y="1820026"/>
                </a:cubicBezTo>
                <a:cubicBezTo>
                  <a:pt x="865658" y="1808328"/>
                  <a:pt x="898803" y="1798580"/>
                  <a:pt x="933897" y="1787369"/>
                </a:cubicBezTo>
                <a:cubicBezTo>
                  <a:pt x="925611" y="1766410"/>
                  <a:pt x="919762" y="1749838"/>
                  <a:pt x="916837" y="1742527"/>
                </a:cubicBezTo>
                <a:cubicBezTo>
                  <a:pt x="931460" y="1722542"/>
                  <a:pt x="943645" y="1706458"/>
                  <a:pt x="955831" y="1689885"/>
                </a:cubicBezTo>
                <a:cubicBezTo>
                  <a:pt x="967529" y="1704995"/>
                  <a:pt x="979227" y="1720593"/>
                  <a:pt x="992387" y="1737165"/>
                </a:cubicBezTo>
                <a:cubicBezTo>
                  <a:pt x="1011884" y="1720105"/>
                  <a:pt x="1022120" y="1705970"/>
                  <a:pt x="1003598" y="1683549"/>
                </a:cubicBezTo>
                <a:cubicBezTo>
                  <a:pt x="987026" y="1663565"/>
                  <a:pt x="995312" y="1649917"/>
                  <a:pt x="1016758" y="1638219"/>
                </a:cubicBezTo>
                <a:cubicBezTo>
                  <a:pt x="1044054" y="1623596"/>
                  <a:pt x="1069887" y="1606537"/>
                  <a:pt x="1099132" y="1588989"/>
                </a:cubicBezTo>
                <a:cubicBezTo>
                  <a:pt x="1098158" y="1584115"/>
                  <a:pt x="1094746" y="1576316"/>
                  <a:pt x="1094746" y="1568518"/>
                </a:cubicBezTo>
                <a:cubicBezTo>
                  <a:pt x="1094258" y="1552920"/>
                  <a:pt x="1090359" y="1532449"/>
                  <a:pt x="1098158" y="1522700"/>
                </a:cubicBezTo>
                <a:cubicBezTo>
                  <a:pt x="1105956" y="1512952"/>
                  <a:pt x="1130815" y="1506615"/>
                  <a:pt x="1141050" y="1511977"/>
                </a:cubicBezTo>
                <a:cubicBezTo>
                  <a:pt x="1186868" y="1535861"/>
                  <a:pt x="1218550" y="1512952"/>
                  <a:pt x="1252670" y="1487606"/>
                </a:cubicBezTo>
                <a:cubicBezTo>
                  <a:pt x="1267780" y="1476395"/>
                  <a:pt x="1289226" y="1473958"/>
                  <a:pt x="1314085" y="1465185"/>
                </a:cubicBezTo>
                <a:cubicBezTo>
                  <a:pt x="1260956" y="1462260"/>
                  <a:pt x="1213676" y="1459823"/>
                  <a:pt x="1166396" y="1457386"/>
                </a:cubicBezTo>
                <a:cubicBezTo>
                  <a:pt x="1164934" y="1451537"/>
                  <a:pt x="1163959" y="1445688"/>
                  <a:pt x="1162497" y="1439839"/>
                </a:cubicBezTo>
                <a:cubicBezTo>
                  <a:pt x="1192717" y="1422292"/>
                  <a:pt x="1222450" y="1403770"/>
                  <a:pt x="1253645" y="1388172"/>
                </a:cubicBezTo>
                <a:cubicBezTo>
                  <a:pt x="1259494" y="1385248"/>
                  <a:pt x="1271192" y="1396946"/>
                  <a:pt x="1280940" y="1398896"/>
                </a:cubicBezTo>
                <a:cubicBezTo>
                  <a:pt x="1301412" y="1403770"/>
                  <a:pt x="1325783" y="1414981"/>
                  <a:pt x="1342842" y="1408644"/>
                </a:cubicBezTo>
                <a:cubicBezTo>
                  <a:pt x="1375012" y="1395971"/>
                  <a:pt x="1391584" y="1400845"/>
                  <a:pt x="1400845" y="1446663"/>
                </a:cubicBezTo>
                <a:cubicBezTo>
                  <a:pt x="1401333" y="1394509"/>
                  <a:pt x="1409619" y="1389635"/>
                  <a:pt x="1457874" y="1402795"/>
                </a:cubicBezTo>
                <a:cubicBezTo>
                  <a:pt x="1480782" y="1356977"/>
                  <a:pt x="1478833" y="1360389"/>
                  <a:pt x="1524650" y="1384760"/>
                </a:cubicBezTo>
                <a:cubicBezTo>
                  <a:pt x="1554383" y="1400358"/>
                  <a:pt x="1588015" y="1409619"/>
                  <a:pt x="1624571" y="1391584"/>
                </a:cubicBezTo>
                <a:cubicBezTo>
                  <a:pt x="1646018" y="1380861"/>
                  <a:pt x="1674288" y="1383786"/>
                  <a:pt x="1700609" y="1380374"/>
                </a:cubicBezTo>
                <a:cubicBezTo>
                  <a:pt x="1703533" y="1367701"/>
                  <a:pt x="1706458" y="1354053"/>
                  <a:pt x="1710357" y="1338943"/>
                </a:cubicBezTo>
                <a:cubicBezTo>
                  <a:pt x="1679650" y="1338943"/>
                  <a:pt x="1649430" y="1340893"/>
                  <a:pt x="1619697" y="1338455"/>
                </a:cubicBezTo>
                <a:cubicBezTo>
                  <a:pt x="1596788" y="1336506"/>
                  <a:pt x="1583140" y="1323833"/>
                  <a:pt x="1599713" y="1298974"/>
                </a:cubicBezTo>
                <a:cubicBezTo>
                  <a:pt x="1601662" y="1295563"/>
                  <a:pt x="1604100" y="1290688"/>
                  <a:pt x="1603125" y="1287764"/>
                </a:cubicBezTo>
                <a:cubicBezTo>
                  <a:pt x="1584603" y="1229273"/>
                  <a:pt x="1629933" y="1210264"/>
                  <a:pt x="1662590" y="1187843"/>
                </a:cubicBezTo>
                <a:cubicBezTo>
                  <a:pt x="1662590" y="1170783"/>
                  <a:pt x="1662590" y="1156160"/>
                  <a:pt x="1662590" y="1134714"/>
                </a:cubicBezTo>
                <a:cubicBezTo>
                  <a:pt x="1701584" y="1153723"/>
                  <a:pt x="1708895" y="1210264"/>
                  <a:pt x="1756662" y="1184431"/>
                </a:cubicBezTo>
                <a:cubicBezTo>
                  <a:pt x="1786882" y="1168346"/>
                  <a:pt x="1815640" y="1149337"/>
                  <a:pt x="1855121" y="1125453"/>
                </a:cubicBezTo>
                <a:cubicBezTo>
                  <a:pt x="1877542" y="1130327"/>
                  <a:pt x="1917023" y="1149824"/>
                  <a:pt x="1950168" y="1142513"/>
                </a:cubicBezTo>
                <a:cubicBezTo>
                  <a:pt x="1976976" y="1136664"/>
                  <a:pt x="2024256" y="1141538"/>
                  <a:pt x="2033029" y="1094745"/>
                </a:cubicBezTo>
                <a:cubicBezTo>
                  <a:pt x="2033517" y="1091821"/>
                  <a:pt x="2034491" y="1087434"/>
                  <a:pt x="2035466" y="1086947"/>
                </a:cubicBezTo>
                <a:cubicBezTo>
                  <a:pt x="2079822" y="1083047"/>
                  <a:pt x="2092494" y="1036742"/>
                  <a:pt x="2126127" y="1018708"/>
                </a:cubicBezTo>
                <a:cubicBezTo>
                  <a:pt x="2129538" y="1016758"/>
                  <a:pt x="2133925" y="1013346"/>
                  <a:pt x="2137337" y="1013834"/>
                </a:cubicBezTo>
                <a:cubicBezTo>
                  <a:pt x="2222148" y="1026019"/>
                  <a:pt x="2292824" y="976790"/>
                  <a:pt x="2370811" y="960705"/>
                </a:cubicBezTo>
                <a:cubicBezTo>
                  <a:pt x="2382997" y="958268"/>
                  <a:pt x="2396645" y="963142"/>
                  <a:pt x="2409805" y="965092"/>
                </a:cubicBezTo>
                <a:cubicBezTo>
                  <a:pt x="2411267" y="943158"/>
                  <a:pt x="2412729" y="923661"/>
                  <a:pt x="2414192" y="899290"/>
                </a:cubicBezTo>
                <a:cubicBezTo>
                  <a:pt x="2369349" y="902215"/>
                  <a:pt x="2325969" y="905626"/>
                  <a:pt x="2268941" y="909526"/>
                </a:cubicBezTo>
                <a:cubicBezTo>
                  <a:pt x="2244570" y="931460"/>
                  <a:pt x="2227022" y="929997"/>
                  <a:pt x="2218736" y="892466"/>
                </a:cubicBezTo>
                <a:cubicBezTo>
                  <a:pt x="2215812" y="879306"/>
                  <a:pt x="2272353" y="794007"/>
                  <a:pt x="2286000" y="794007"/>
                </a:cubicBezTo>
                <a:cubicBezTo>
                  <a:pt x="2297698" y="793520"/>
                  <a:pt x="2312321" y="794007"/>
                  <a:pt x="2321582" y="800344"/>
                </a:cubicBezTo>
                <a:cubicBezTo>
                  <a:pt x="2346440" y="817891"/>
                  <a:pt x="2369349" y="834463"/>
                  <a:pt x="2393720" y="794982"/>
                </a:cubicBezTo>
                <a:cubicBezTo>
                  <a:pt x="2420041" y="842262"/>
                  <a:pt x="2461959" y="836413"/>
                  <a:pt x="2500465" y="832513"/>
                </a:cubicBezTo>
                <a:cubicBezTo>
                  <a:pt x="2511676" y="831539"/>
                  <a:pt x="2520937" y="809117"/>
                  <a:pt x="2535072" y="791570"/>
                </a:cubicBezTo>
                <a:cubicBezTo>
                  <a:pt x="2583814" y="780847"/>
                  <a:pt x="2640355" y="768661"/>
                  <a:pt x="2697383" y="755989"/>
                </a:cubicBezTo>
                <a:cubicBezTo>
                  <a:pt x="2730040" y="748677"/>
                  <a:pt x="2768059" y="764275"/>
                  <a:pt x="2795354" y="733567"/>
                </a:cubicBezTo>
                <a:cubicBezTo>
                  <a:pt x="2798279" y="730643"/>
                  <a:pt x="2807052" y="729180"/>
                  <a:pt x="2810952" y="731130"/>
                </a:cubicBezTo>
                <a:cubicBezTo>
                  <a:pt x="2864568" y="758913"/>
                  <a:pt x="2921596" y="745265"/>
                  <a:pt x="2977649" y="745753"/>
                </a:cubicBezTo>
                <a:cubicBezTo>
                  <a:pt x="2993247" y="745753"/>
                  <a:pt x="3008844" y="735517"/>
                  <a:pt x="3023954" y="728206"/>
                </a:cubicBezTo>
                <a:cubicBezTo>
                  <a:pt x="3034677" y="723331"/>
                  <a:pt x="3045888" y="709196"/>
                  <a:pt x="3055149" y="710658"/>
                </a:cubicBezTo>
                <a:cubicBezTo>
                  <a:pt x="3099017" y="717970"/>
                  <a:pt x="3095605" y="692624"/>
                  <a:pt x="3092680" y="662404"/>
                </a:cubicBezTo>
                <a:cubicBezTo>
                  <a:pt x="3079033" y="666303"/>
                  <a:pt x="3067822" y="669715"/>
                  <a:pt x="3065385" y="670690"/>
                </a:cubicBezTo>
                <a:cubicBezTo>
                  <a:pt x="3036627" y="652168"/>
                  <a:pt x="3013718" y="639008"/>
                  <a:pt x="2993734" y="622435"/>
                </a:cubicBezTo>
                <a:cubicBezTo>
                  <a:pt x="2985448" y="615612"/>
                  <a:pt x="2984961" y="599527"/>
                  <a:pt x="2979112" y="588803"/>
                </a:cubicBezTo>
                <a:cubicBezTo>
                  <a:pt x="2975212" y="581980"/>
                  <a:pt x="2966926" y="577105"/>
                  <a:pt x="2960590" y="571744"/>
                </a:cubicBezTo>
                <a:cubicBezTo>
                  <a:pt x="2957178" y="579542"/>
                  <a:pt x="2948892" y="589291"/>
                  <a:pt x="2951329" y="595140"/>
                </a:cubicBezTo>
                <a:cubicBezTo>
                  <a:pt x="2959615" y="616099"/>
                  <a:pt x="2971800" y="636083"/>
                  <a:pt x="2982036" y="656067"/>
                </a:cubicBezTo>
                <a:cubicBezTo>
                  <a:pt x="2985935" y="654605"/>
                  <a:pt x="2990322" y="653143"/>
                  <a:pt x="2994222" y="651681"/>
                </a:cubicBezTo>
                <a:cubicBezTo>
                  <a:pt x="2986423" y="664841"/>
                  <a:pt x="2978137" y="678489"/>
                  <a:pt x="2969363" y="693111"/>
                </a:cubicBezTo>
                <a:cubicBezTo>
                  <a:pt x="2979112" y="698960"/>
                  <a:pt x="2986910" y="703347"/>
                  <a:pt x="2994222" y="708221"/>
                </a:cubicBezTo>
                <a:cubicBezTo>
                  <a:pt x="2993734" y="712121"/>
                  <a:pt x="2993247" y="716020"/>
                  <a:pt x="2992759" y="719432"/>
                </a:cubicBezTo>
                <a:cubicBezTo>
                  <a:pt x="2977649" y="718457"/>
                  <a:pt x="2962539" y="716995"/>
                  <a:pt x="2941093" y="715533"/>
                </a:cubicBezTo>
                <a:cubicBezTo>
                  <a:pt x="2940118" y="717482"/>
                  <a:pt x="2934269" y="727231"/>
                  <a:pt x="2924521" y="743316"/>
                </a:cubicBezTo>
                <a:cubicBezTo>
                  <a:pt x="2924033" y="732105"/>
                  <a:pt x="2922571" y="728693"/>
                  <a:pt x="2923546" y="725768"/>
                </a:cubicBezTo>
                <a:cubicBezTo>
                  <a:pt x="2929395" y="709196"/>
                  <a:pt x="2937193" y="693111"/>
                  <a:pt x="2941093" y="676539"/>
                </a:cubicBezTo>
                <a:cubicBezTo>
                  <a:pt x="2944505" y="663379"/>
                  <a:pt x="2943530" y="648756"/>
                  <a:pt x="2944505" y="635108"/>
                </a:cubicBezTo>
                <a:cubicBezTo>
                  <a:pt x="2930857" y="639495"/>
                  <a:pt x="2916722" y="644369"/>
                  <a:pt x="2900150" y="649731"/>
                </a:cubicBezTo>
                <a:cubicBezTo>
                  <a:pt x="2897225" y="644369"/>
                  <a:pt x="2892838" y="630234"/>
                  <a:pt x="2883577" y="621948"/>
                </a:cubicBezTo>
                <a:cubicBezTo>
                  <a:pt x="2874316" y="613662"/>
                  <a:pt x="2849945" y="605376"/>
                  <a:pt x="2848970" y="606838"/>
                </a:cubicBezTo>
                <a:cubicBezTo>
                  <a:pt x="2830449" y="638520"/>
                  <a:pt x="2797304" y="637058"/>
                  <a:pt x="2768546" y="645344"/>
                </a:cubicBezTo>
                <a:cubicBezTo>
                  <a:pt x="2744662" y="652655"/>
                  <a:pt x="2719804" y="658992"/>
                  <a:pt x="2694946" y="661429"/>
                </a:cubicBezTo>
                <a:cubicBezTo>
                  <a:pt x="2686172" y="662404"/>
                  <a:pt x="2667650" y="650706"/>
                  <a:pt x="2668138" y="645344"/>
                </a:cubicBezTo>
                <a:cubicBezTo>
                  <a:pt x="2668625" y="633646"/>
                  <a:pt x="2676424" y="620973"/>
                  <a:pt x="2684710" y="611712"/>
                </a:cubicBezTo>
                <a:cubicBezTo>
                  <a:pt x="2695433" y="599527"/>
                  <a:pt x="2709081" y="590753"/>
                  <a:pt x="2721754" y="580517"/>
                </a:cubicBezTo>
                <a:cubicBezTo>
                  <a:pt x="2719317" y="576131"/>
                  <a:pt x="2716880" y="572231"/>
                  <a:pt x="2714930" y="567844"/>
                </a:cubicBezTo>
                <a:cubicBezTo>
                  <a:pt x="2697870" y="573693"/>
                  <a:pt x="2680811" y="582467"/>
                  <a:pt x="2663751" y="583929"/>
                </a:cubicBezTo>
                <a:cubicBezTo>
                  <a:pt x="2651078" y="584904"/>
                  <a:pt x="2637430" y="576131"/>
                  <a:pt x="2624270" y="571256"/>
                </a:cubicBezTo>
                <a:cubicBezTo>
                  <a:pt x="2631581" y="560533"/>
                  <a:pt x="2636455" y="544448"/>
                  <a:pt x="2646204" y="540549"/>
                </a:cubicBezTo>
                <a:cubicBezTo>
                  <a:pt x="2673012" y="529826"/>
                  <a:pt x="2701770" y="522027"/>
                  <a:pt x="2730527" y="517153"/>
                </a:cubicBezTo>
                <a:cubicBezTo>
                  <a:pt x="2738814" y="515690"/>
                  <a:pt x="2749537" y="527876"/>
                  <a:pt x="2756848" y="524951"/>
                </a:cubicBezTo>
                <a:cubicBezTo>
                  <a:pt x="2779269" y="521539"/>
                  <a:pt x="2801691" y="514716"/>
                  <a:pt x="2824112" y="515203"/>
                </a:cubicBezTo>
                <a:cubicBezTo>
                  <a:pt x="2886014" y="516178"/>
                  <a:pt x="2947917" y="517153"/>
                  <a:pt x="3009332" y="523489"/>
                </a:cubicBezTo>
                <a:cubicBezTo>
                  <a:pt x="3032728" y="525926"/>
                  <a:pt x="3061973" y="530800"/>
                  <a:pt x="3072209" y="562483"/>
                </a:cubicBezTo>
                <a:cubicBezTo>
                  <a:pt x="3047350" y="564432"/>
                  <a:pt x="3025904" y="565895"/>
                  <a:pt x="2997634" y="567844"/>
                </a:cubicBezTo>
                <a:cubicBezTo>
                  <a:pt x="3037602" y="612687"/>
                  <a:pt x="3064897" y="613174"/>
                  <a:pt x="3088294" y="577593"/>
                </a:cubicBezTo>
                <a:cubicBezTo>
                  <a:pt x="3100967" y="584417"/>
                  <a:pt x="3113152" y="594652"/>
                  <a:pt x="3126800" y="597090"/>
                </a:cubicBezTo>
                <a:cubicBezTo>
                  <a:pt x="3151658" y="601476"/>
                  <a:pt x="3172618" y="596115"/>
                  <a:pt x="3175055" y="563458"/>
                </a:cubicBezTo>
                <a:cubicBezTo>
                  <a:pt x="3176517" y="546398"/>
                  <a:pt x="3183341" y="529338"/>
                  <a:pt x="3190165" y="513253"/>
                </a:cubicBezTo>
                <a:cubicBezTo>
                  <a:pt x="3197963" y="494731"/>
                  <a:pt x="3207712" y="481571"/>
                  <a:pt x="3234520" y="489857"/>
                </a:cubicBezTo>
                <a:cubicBezTo>
                  <a:pt x="3252554" y="495706"/>
                  <a:pt x="3268639" y="491807"/>
                  <a:pt x="3266202" y="459637"/>
                </a:cubicBezTo>
                <a:cubicBezTo>
                  <a:pt x="3262303" y="413820"/>
                  <a:pt x="3297397" y="380675"/>
                  <a:pt x="3332491" y="361178"/>
                </a:cubicBezTo>
                <a:cubicBezTo>
                  <a:pt x="3364661" y="343144"/>
                  <a:pt x="3406092" y="337782"/>
                  <a:pt x="3444110" y="333395"/>
                </a:cubicBezTo>
                <a:cubicBezTo>
                  <a:pt x="3485541" y="328521"/>
                  <a:pt x="3492852" y="339732"/>
                  <a:pt x="3491878" y="384087"/>
                </a:cubicBezTo>
                <a:cubicBezTo>
                  <a:pt x="3495289" y="385549"/>
                  <a:pt x="3499189" y="387012"/>
                  <a:pt x="3502601" y="387986"/>
                </a:cubicBezTo>
                <a:cubicBezTo>
                  <a:pt x="3506013" y="378238"/>
                  <a:pt x="3509425" y="368490"/>
                  <a:pt x="3515274" y="350942"/>
                </a:cubicBezTo>
                <a:cubicBezTo>
                  <a:pt x="3527459" y="359229"/>
                  <a:pt x="3540132" y="367515"/>
                  <a:pt x="3551830" y="375313"/>
                </a:cubicBezTo>
                <a:cubicBezTo>
                  <a:pt x="3612758" y="366540"/>
                  <a:pt x="3676122" y="357279"/>
                  <a:pt x="3745823" y="347043"/>
                </a:cubicBezTo>
                <a:cubicBezTo>
                  <a:pt x="3745823" y="342656"/>
                  <a:pt x="3749723" y="328521"/>
                  <a:pt x="3744848" y="321697"/>
                </a:cubicBezTo>
                <a:cubicBezTo>
                  <a:pt x="3739974" y="315848"/>
                  <a:pt x="3723402" y="313899"/>
                  <a:pt x="3714628" y="317310"/>
                </a:cubicBezTo>
                <a:cubicBezTo>
                  <a:pt x="3662962" y="336320"/>
                  <a:pt x="3610808" y="335832"/>
                  <a:pt x="3559629" y="318773"/>
                </a:cubicBezTo>
                <a:cubicBezTo>
                  <a:pt x="3542569" y="312924"/>
                  <a:pt x="3528434" y="299763"/>
                  <a:pt x="3506013" y="286116"/>
                </a:cubicBezTo>
                <a:cubicBezTo>
                  <a:pt x="3521610" y="277342"/>
                  <a:pt x="3526484" y="271980"/>
                  <a:pt x="3530384" y="272955"/>
                </a:cubicBezTo>
                <a:cubicBezTo>
                  <a:pt x="3607884" y="286603"/>
                  <a:pt x="3674660" y="267106"/>
                  <a:pt x="3735588" y="216902"/>
                </a:cubicBezTo>
                <a:cubicBezTo>
                  <a:pt x="3745823" y="208128"/>
                  <a:pt x="3777506" y="212515"/>
                  <a:pt x="3789691" y="222751"/>
                </a:cubicBezTo>
                <a:cubicBezTo>
                  <a:pt x="3798952" y="230550"/>
                  <a:pt x="3801389" y="265644"/>
                  <a:pt x="3792616" y="272955"/>
                </a:cubicBezTo>
                <a:cubicBezTo>
                  <a:pt x="3764345" y="298301"/>
                  <a:pt x="3757034" y="319748"/>
                  <a:pt x="3779943" y="352892"/>
                </a:cubicBezTo>
                <a:cubicBezTo>
                  <a:pt x="3787741" y="364103"/>
                  <a:pt x="3783355" y="384574"/>
                  <a:pt x="3784817" y="407971"/>
                </a:cubicBezTo>
                <a:cubicBezTo>
                  <a:pt x="3813575" y="404559"/>
                  <a:pt x="3846232" y="400172"/>
                  <a:pt x="3888150" y="394810"/>
                </a:cubicBezTo>
                <a:cubicBezTo>
                  <a:pt x="3857930" y="352892"/>
                  <a:pt x="3873528" y="327059"/>
                  <a:pt x="3894974" y="309512"/>
                </a:cubicBezTo>
                <a:cubicBezTo>
                  <a:pt x="3892049" y="268081"/>
                  <a:pt x="3889612" y="232499"/>
                  <a:pt x="3887175" y="196918"/>
                </a:cubicBezTo>
                <a:cubicBezTo>
                  <a:pt x="3909596" y="190094"/>
                  <a:pt x="3930068" y="183757"/>
                  <a:pt x="3950540" y="177421"/>
                </a:cubicBezTo>
                <a:cubicBezTo>
                  <a:pt x="3952002" y="172059"/>
                  <a:pt x="3953952" y="166698"/>
                  <a:pt x="3955414" y="160849"/>
                </a:cubicBezTo>
                <a:cubicBezTo>
                  <a:pt x="3933480" y="144764"/>
                  <a:pt x="3911546" y="129166"/>
                  <a:pt x="3886200" y="110644"/>
                </a:cubicBezTo>
                <a:cubicBezTo>
                  <a:pt x="3908134" y="82861"/>
                  <a:pt x="3952977" y="56541"/>
                  <a:pt x="3918858" y="0"/>
                </a:cubicBezTo>
                <a:cubicBezTo>
                  <a:pt x="3944203" y="3899"/>
                  <a:pt x="3959313" y="6336"/>
                  <a:pt x="3962725" y="6824"/>
                </a:cubicBezTo>
                <a:cubicBezTo>
                  <a:pt x="3965650" y="28758"/>
                  <a:pt x="3966625" y="44355"/>
                  <a:pt x="3970524" y="59465"/>
                </a:cubicBezTo>
                <a:cubicBezTo>
                  <a:pt x="3974911" y="76038"/>
                  <a:pt x="3981735" y="91635"/>
                  <a:pt x="3989046" y="111132"/>
                </a:cubicBezTo>
                <a:cubicBezTo>
                  <a:pt x="4039250" y="34607"/>
                  <a:pt x="4120650" y="45330"/>
                  <a:pt x="4205948" y="38019"/>
                </a:cubicBezTo>
                <a:cubicBezTo>
                  <a:pt x="4207898" y="33632"/>
                  <a:pt x="4214722" y="20472"/>
                  <a:pt x="4222033" y="5362"/>
                </a:cubicBezTo>
                <a:cubicBezTo>
                  <a:pt x="4248353" y="35582"/>
                  <a:pt x="4208873" y="73600"/>
                  <a:pt x="4270287" y="75550"/>
                </a:cubicBezTo>
                <a:cubicBezTo>
                  <a:pt x="4265901" y="78962"/>
                  <a:pt x="4261027" y="82861"/>
                  <a:pt x="4256640" y="86273"/>
                </a:cubicBezTo>
                <a:cubicBezTo>
                  <a:pt x="4235681" y="94072"/>
                  <a:pt x="4214722" y="101871"/>
                  <a:pt x="4194737" y="109670"/>
                </a:cubicBezTo>
                <a:cubicBezTo>
                  <a:pt x="4238118" y="142814"/>
                  <a:pt x="4274187" y="138427"/>
                  <a:pt x="4307332" y="94559"/>
                </a:cubicBezTo>
                <a:cubicBezTo>
                  <a:pt x="4295633" y="92610"/>
                  <a:pt x="4283935" y="90660"/>
                  <a:pt x="4265413" y="87736"/>
                </a:cubicBezTo>
                <a:cubicBezTo>
                  <a:pt x="4295633" y="60928"/>
                  <a:pt x="4316592" y="62390"/>
                  <a:pt x="4334140" y="89685"/>
                </a:cubicBezTo>
                <a:cubicBezTo>
                  <a:pt x="4353636" y="119418"/>
                  <a:pt x="4376058" y="118930"/>
                  <a:pt x="4402866" y="98946"/>
                </a:cubicBezTo>
                <a:cubicBezTo>
                  <a:pt x="4417001" y="88710"/>
                  <a:pt x="4430161" y="77500"/>
                  <a:pt x="4446246" y="101871"/>
                </a:cubicBezTo>
                <a:cubicBezTo>
                  <a:pt x="4453070" y="112594"/>
                  <a:pt x="4476954" y="111619"/>
                  <a:pt x="4496450" y="116981"/>
                </a:cubicBezTo>
                <a:cubicBezTo>
                  <a:pt x="4500350" y="104308"/>
                  <a:pt x="4503762" y="94072"/>
                  <a:pt x="4511073" y="70188"/>
                </a:cubicBezTo>
                <a:cubicBezTo>
                  <a:pt x="4531057" y="97484"/>
                  <a:pt x="4544705" y="116493"/>
                  <a:pt x="4559328" y="136478"/>
                </a:cubicBezTo>
                <a:cubicBezTo>
                  <a:pt x="4580774" y="143789"/>
                  <a:pt x="4604658" y="155974"/>
                  <a:pt x="4630004" y="159874"/>
                </a:cubicBezTo>
                <a:cubicBezTo>
                  <a:pt x="4653400" y="163773"/>
                  <a:pt x="4677771" y="158899"/>
                  <a:pt x="4703604" y="157437"/>
                </a:cubicBezTo>
                <a:cubicBezTo>
                  <a:pt x="4703117" y="158899"/>
                  <a:pt x="4700192" y="164261"/>
                  <a:pt x="4701167" y="168160"/>
                </a:cubicBezTo>
                <a:cubicBezTo>
                  <a:pt x="4724076" y="254433"/>
                  <a:pt x="4641702" y="276367"/>
                  <a:pt x="4603196" y="327059"/>
                </a:cubicBezTo>
                <a:cubicBezTo>
                  <a:pt x="4609532" y="336320"/>
                  <a:pt x="4616356" y="346068"/>
                  <a:pt x="4626592" y="360691"/>
                </a:cubicBezTo>
                <a:cubicBezTo>
                  <a:pt x="4610019" y="368977"/>
                  <a:pt x="4596372" y="376288"/>
                  <a:pt x="4582724" y="383600"/>
                </a:cubicBezTo>
                <a:cubicBezTo>
                  <a:pt x="4581749" y="400659"/>
                  <a:pt x="4587110" y="426493"/>
                  <a:pt x="4578337" y="433316"/>
                </a:cubicBezTo>
                <a:cubicBezTo>
                  <a:pt x="4550067" y="454763"/>
                  <a:pt x="4517409" y="480596"/>
                  <a:pt x="4484752" y="483033"/>
                </a:cubicBezTo>
                <a:cubicBezTo>
                  <a:pt x="4428699" y="486933"/>
                  <a:pt x="4371671" y="474747"/>
                  <a:pt x="4318542" y="469873"/>
                </a:cubicBezTo>
                <a:cubicBezTo>
                  <a:pt x="4322929" y="481084"/>
                  <a:pt x="4331215" y="502043"/>
                  <a:pt x="4338039" y="519590"/>
                </a:cubicBezTo>
                <a:cubicBezTo>
                  <a:pt x="4322929" y="518128"/>
                  <a:pt x="4311718" y="516665"/>
                  <a:pt x="4300508" y="515690"/>
                </a:cubicBezTo>
                <a:cubicBezTo>
                  <a:pt x="4278086" y="513253"/>
                  <a:pt x="4246404" y="520565"/>
                  <a:pt x="4246404" y="486445"/>
                </a:cubicBezTo>
                <a:cubicBezTo>
                  <a:pt x="4246404" y="471823"/>
                  <a:pt x="4268338" y="457687"/>
                  <a:pt x="4281986" y="441115"/>
                </a:cubicBezTo>
                <a:cubicBezTo>
                  <a:pt x="4249328" y="430392"/>
                  <a:pt x="4209360" y="416744"/>
                  <a:pt x="4170366" y="404071"/>
                </a:cubicBezTo>
                <a:cubicBezTo>
                  <a:pt x="4174266" y="379213"/>
                  <a:pt x="4174266" y="350455"/>
                  <a:pt x="4184501" y="326084"/>
                </a:cubicBezTo>
                <a:cubicBezTo>
                  <a:pt x="4190351" y="312436"/>
                  <a:pt x="4211797" y="298789"/>
                  <a:pt x="4227882" y="296839"/>
                </a:cubicBezTo>
                <a:cubicBezTo>
                  <a:pt x="4259077" y="292939"/>
                  <a:pt x="4291247" y="296839"/>
                  <a:pt x="4322929" y="297326"/>
                </a:cubicBezTo>
                <a:cubicBezTo>
                  <a:pt x="4378495" y="297814"/>
                  <a:pt x="4434548" y="298789"/>
                  <a:pt x="4490114" y="296351"/>
                </a:cubicBezTo>
                <a:cubicBezTo>
                  <a:pt x="4502787" y="295864"/>
                  <a:pt x="4514972" y="282704"/>
                  <a:pt x="4526183" y="275880"/>
                </a:cubicBezTo>
                <a:cubicBezTo>
                  <a:pt x="4524233" y="269056"/>
                  <a:pt x="4523746" y="264669"/>
                  <a:pt x="4522771" y="264669"/>
                </a:cubicBezTo>
                <a:cubicBezTo>
                  <a:pt x="4454045" y="255896"/>
                  <a:pt x="4385319" y="240298"/>
                  <a:pt x="4316105" y="261257"/>
                </a:cubicBezTo>
                <a:cubicBezTo>
                  <a:pt x="4311231" y="262719"/>
                  <a:pt x="4304894" y="265157"/>
                  <a:pt x="4300508" y="263694"/>
                </a:cubicBezTo>
                <a:cubicBezTo>
                  <a:pt x="4241530" y="241760"/>
                  <a:pt x="4193275" y="279779"/>
                  <a:pt x="4140634" y="291477"/>
                </a:cubicBezTo>
                <a:cubicBezTo>
                  <a:pt x="4126011" y="294889"/>
                  <a:pt x="4110414" y="299763"/>
                  <a:pt x="4096279" y="298301"/>
                </a:cubicBezTo>
                <a:cubicBezTo>
                  <a:pt x="4072395" y="295864"/>
                  <a:pt x="4060209" y="300251"/>
                  <a:pt x="4058747" y="327059"/>
                </a:cubicBezTo>
                <a:cubicBezTo>
                  <a:pt x="4058260" y="333883"/>
                  <a:pt x="4040225" y="339244"/>
                  <a:pt x="4028527" y="346556"/>
                </a:cubicBezTo>
                <a:cubicBezTo>
                  <a:pt x="4031451" y="350455"/>
                  <a:pt x="4038275" y="359229"/>
                  <a:pt x="4044125" y="366052"/>
                </a:cubicBezTo>
                <a:cubicBezTo>
                  <a:pt x="4017804" y="364590"/>
                  <a:pt x="3991971" y="363128"/>
                  <a:pt x="3966625" y="361666"/>
                </a:cubicBezTo>
                <a:cubicBezTo>
                  <a:pt x="3966625" y="366052"/>
                  <a:pt x="3966137" y="370927"/>
                  <a:pt x="3966137" y="375313"/>
                </a:cubicBezTo>
                <a:cubicBezTo>
                  <a:pt x="3974911" y="377263"/>
                  <a:pt x="3984659" y="377263"/>
                  <a:pt x="3991971" y="381650"/>
                </a:cubicBezTo>
                <a:cubicBezTo>
                  <a:pt x="3998795" y="386037"/>
                  <a:pt x="4007080" y="395298"/>
                  <a:pt x="4006593" y="402122"/>
                </a:cubicBezTo>
                <a:cubicBezTo>
                  <a:pt x="4006106" y="408945"/>
                  <a:pt x="3996845" y="416744"/>
                  <a:pt x="3989533" y="421131"/>
                </a:cubicBezTo>
                <a:cubicBezTo>
                  <a:pt x="3944691" y="446964"/>
                  <a:pt x="3899361" y="472310"/>
                  <a:pt x="3854031" y="497656"/>
                </a:cubicBezTo>
                <a:cubicBezTo>
                  <a:pt x="3855980" y="501555"/>
                  <a:pt x="3857443" y="505942"/>
                  <a:pt x="3859392" y="509841"/>
                </a:cubicBezTo>
                <a:cubicBezTo>
                  <a:pt x="3891562" y="515203"/>
                  <a:pt x="3923732" y="520077"/>
                  <a:pt x="3955414" y="526901"/>
                </a:cubicBezTo>
                <a:cubicBezTo>
                  <a:pt x="3969062" y="529826"/>
                  <a:pt x="3981735" y="536162"/>
                  <a:pt x="3994895" y="541036"/>
                </a:cubicBezTo>
                <a:cubicBezTo>
                  <a:pt x="3985634" y="551272"/>
                  <a:pt x="3976861" y="561995"/>
                  <a:pt x="3967600" y="572231"/>
                </a:cubicBezTo>
                <a:cubicBezTo>
                  <a:pt x="3965162" y="575156"/>
                  <a:pt x="3962238" y="578568"/>
                  <a:pt x="3955901" y="585879"/>
                </a:cubicBezTo>
                <a:cubicBezTo>
                  <a:pt x="3968574" y="594165"/>
                  <a:pt x="3980272" y="601476"/>
                  <a:pt x="3993433" y="609763"/>
                </a:cubicBezTo>
                <a:cubicBezTo>
                  <a:pt x="3991971" y="621948"/>
                  <a:pt x="3990508" y="635108"/>
                  <a:pt x="3988559" y="649731"/>
                </a:cubicBezTo>
                <a:cubicBezTo>
                  <a:pt x="4044125" y="669228"/>
                  <a:pt x="4029014" y="598064"/>
                  <a:pt x="4067521" y="593678"/>
                </a:cubicBezTo>
                <a:cubicBezTo>
                  <a:pt x="4071420" y="602939"/>
                  <a:pt x="4075807" y="613174"/>
                  <a:pt x="4082143" y="629259"/>
                </a:cubicBezTo>
                <a:cubicBezTo>
                  <a:pt x="4095304" y="623410"/>
                  <a:pt x="4107976" y="617561"/>
                  <a:pt x="4121137" y="612687"/>
                </a:cubicBezTo>
                <a:cubicBezTo>
                  <a:pt x="4143558" y="603913"/>
                  <a:pt x="4165980" y="593190"/>
                  <a:pt x="4189376" y="588316"/>
                </a:cubicBezTo>
                <a:cubicBezTo>
                  <a:pt x="4198149" y="586366"/>
                  <a:pt x="4209360" y="599527"/>
                  <a:pt x="4219596" y="605863"/>
                </a:cubicBezTo>
                <a:cubicBezTo>
                  <a:pt x="4211797" y="615612"/>
                  <a:pt x="4205461" y="630722"/>
                  <a:pt x="4195712" y="633646"/>
                </a:cubicBezTo>
                <a:cubicBezTo>
                  <a:pt x="4179627" y="638520"/>
                  <a:pt x="4161105" y="635108"/>
                  <a:pt x="4131860" y="635108"/>
                </a:cubicBezTo>
                <a:cubicBezTo>
                  <a:pt x="4128448" y="659967"/>
                  <a:pt x="4124549" y="689699"/>
                  <a:pt x="4119675" y="725281"/>
                </a:cubicBezTo>
                <a:cubicBezTo>
                  <a:pt x="4126498" y="721869"/>
                  <a:pt x="4123087" y="724794"/>
                  <a:pt x="4122112" y="723819"/>
                </a:cubicBezTo>
                <a:cubicBezTo>
                  <a:pt x="4067033" y="691649"/>
                  <a:pt x="4003669" y="685800"/>
                  <a:pt x="3943716" y="669715"/>
                </a:cubicBezTo>
                <a:cubicBezTo>
                  <a:pt x="3930556" y="666303"/>
                  <a:pt x="3919345" y="656067"/>
                  <a:pt x="3897411" y="642907"/>
                </a:cubicBezTo>
                <a:cubicBezTo>
                  <a:pt x="3902773" y="662404"/>
                  <a:pt x="3905697" y="673615"/>
                  <a:pt x="3908622" y="685800"/>
                </a:cubicBezTo>
                <a:cubicBezTo>
                  <a:pt x="3883763" y="700910"/>
                  <a:pt x="3857443" y="716995"/>
                  <a:pt x="3831609" y="732592"/>
                </a:cubicBezTo>
                <a:cubicBezTo>
                  <a:pt x="3832097" y="736979"/>
                  <a:pt x="3832584" y="741366"/>
                  <a:pt x="3833559" y="745753"/>
                </a:cubicBezTo>
                <a:cubicBezTo>
                  <a:pt x="3884251" y="757451"/>
                  <a:pt x="3934942" y="769636"/>
                  <a:pt x="3990508" y="782309"/>
                </a:cubicBezTo>
                <a:cubicBezTo>
                  <a:pt x="3961750" y="824227"/>
                  <a:pt x="3936892" y="841287"/>
                  <a:pt x="3894487" y="844699"/>
                </a:cubicBezTo>
                <a:cubicBezTo>
                  <a:pt x="3849157" y="848598"/>
                  <a:pt x="3805289" y="872969"/>
                  <a:pt x="3762396" y="892954"/>
                </a:cubicBezTo>
                <a:cubicBezTo>
                  <a:pt x="3829660" y="892954"/>
                  <a:pt x="3896436" y="892954"/>
                  <a:pt x="3963700" y="892954"/>
                </a:cubicBezTo>
                <a:cubicBezTo>
                  <a:pt x="3994895" y="892954"/>
                  <a:pt x="4026577" y="894416"/>
                  <a:pt x="4057772" y="891491"/>
                </a:cubicBezTo>
                <a:cubicBezTo>
                  <a:pt x="4070933" y="890516"/>
                  <a:pt x="4084580" y="882718"/>
                  <a:pt x="4096279" y="874919"/>
                </a:cubicBezTo>
                <a:cubicBezTo>
                  <a:pt x="4130885" y="851035"/>
                  <a:pt x="4158181" y="858347"/>
                  <a:pt x="4170854" y="896366"/>
                </a:cubicBezTo>
                <a:cubicBezTo>
                  <a:pt x="4190351" y="953881"/>
                  <a:pt x="4227394" y="966554"/>
                  <a:pt x="4277111" y="932922"/>
                </a:cubicBezTo>
                <a:cubicBezTo>
                  <a:pt x="4281011" y="929997"/>
                  <a:pt x="4286860" y="929510"/>
                  <a:pt x="4303432" y="924636"/>
                </a:cubicBezTo>
                <a:cubicBezTo>
                  <a:pt x="4274674" y="976302"/>
                  <a:pt x="4306357" y="1041617"/>
                  <a:pt x="4230319" y="1064525"/>
                </a:cubicBezTo>
                <a:cubicBezTo>
                  <a:pt x="4260052" y="1090359"/>
                  <a:pt x="4284910" y="1111805"/>
                  <a:pt x="4311231" y="1134714"/>
                </a:cubicBezTo>
                <a:cubicBezTo>
                  <a:pt x="4335602" y="1070374"/>
                  <a:pt x="4358511" y="1056727"/>
                  <a:pt x="4421388" y="1059651"/>
                </a:cubicBezTo>
                <a:cubicBezTo>
                  <a:pt x="4439422" y="1060626"/>
                  <a:pt x="4457944" y="1054777"/>
                  <a:pt x="4475979" y="1055264"/>
                </a:cubicBezTo>
                <a:cubicBezTo>
                  <a:pt x="4489626" y="1055264"/>
                  <a:pt x="4508636" y="1055752"/>
                  <a:pt x="4515947" y="1064525"/>
                </a:cubicBezTo>
                <a:cubicBezTo>
                  <a:pt x="4544218" y="1096695"/>
                  <a:pt x="4570538" y="1081585"/>
                  <a:pt x="4595397" y="1064525"/>
                </a:cubicBezTo>
                <a:cubicBezTo>
                  <a:pt x="4630978" y="1039667"/>
                  <a:pt x="4640239" y="1039180"/>
                  <a:pt x="4659736" y="1078173"/>
                </a:cubicBezTo>
                <a:cubicBezTo>
                  <a:pt x="4674359" y="1107418"/>
                  <a:pt x="4688494" y="1134227"/>
                  <a:pt x="4725051" y="1138126"/>
                </a:cubicBezTo>
                <a:cubicBezTo>
                  <a:pt x="4731874" y="1138613"/>
                  <a:pt x="4740160" y="1143000"/>
                  <a:pt x="4745035" y="1140563"/>
                </a:cubicBezTo>
                <a:cubicBezTo>
                  <a:pt x="4802063" y="1109368"/>
                  <a:pt x="4850317" y="1137638"/>
                  <a:pt x="4900034" y="1160060"/>
                </a:cubicBezTo>
                <a:cubicBezTo>
                  <a:pt x="4910757" y="1164934"/>
                  <a:pt x="4923918" y="1164934"/>
                  <a:pt x="4936103" y="1167371"/>
                </a:cubicBezTo>
                <a:cubicBezTo>
                  <a:pt x="4930742" y="1177119"/>
                  <a:pt x="4929767" y="1176145"/>
                  <a:pt x="4929767" y="1176145"/>
                </a:cubicBezTo>
                <a:close/>
                <a:moveTo>
                  <a:pt x="5425473" y="3135086"/>
                </a:moveTo>
                <a:cubicBezTo>
                  <a:pt x="5424011" y="3114614"/>
                  <a:pt x="5421574" y="3094143"/>
                  <a:pt x="5420599" y="3073671"/>
                </a:cubicBezTo>
                <a:cubicBezTo>
                  <a:pt x="5419137" y="3041989"/>
                  <a:pt x="5405002" y="3036627"/>
                  <a:pt x="5384042" y="3047838"/>
                </a:cubicBezTo>
                <a:cubicBezTo>
                  <a:pt x="5385992" y="3065872"/>
                  <a:pt x="5384042" y="3080495"/>
                  <a:pt x="5389404" y="3091706"/>
                </a:cubicBezTo>
                <a:cubicBezTo>
                  <a:pt x="5397203" y="3108765"/>
                  <a:pt x="5387942" y="3143372"/>
                  <a:pt x="5426448" y="3133624"/>
                </a:cubicBezTo>
                <a:cubicBezTo>
                  <a:pt x="5434734" y="3155070"/>
                  <a:pt x="5422061" y="3160432"/>
                  <a:pt x="5405489" y="3169205"/>
                </a:cubicBezTo>
                <a:cubicBezTo>
                  <a:pt x="5393791" y="3175054"/>
                  <a:pt x="5382580" y="3193576"/>
                  <a:pt x="5383068" y="3206249"/>
                </a:cubicBezTo>
                <a:cubicBezTo>
                  <a:pt x="5383555" y="3215510"/>
                  <a:pt x="5406951" y="3233057"/>
                  <a:pt x="5413287" y="3230620"/>
                </a:cubicBezTo>
                <a:cubicBezTo>
                  <a:pt x="5427423" y="3224771"/>
                  <a:pt x="5443995" y="3210149"/>
                  <a:pt x="5447894" y="3196013"/>
                </a:cubicBezTo>
                <a:cubicBezTo>
                  <a:pt x="5453744" y="3175054"/>
                  <a:pt x="5449357" y="3151171"/>
                  <a:pt x="5449357" y="3128262"/>
                </a:cubicBezTo>
                <a:cubicBezTo>
                  <a:pt x="5440583" y="3130699"/>
                  <a:pt x="5432784" y="3133136"/>
                  <a:pt x="5425473" y="3135086"/>
                </a:cubicBezTo>
                <a:close/>
                <a:moveTo>
                  <a:pt x="1113267" y="2623782"/>
                </a:moveTo>
                <a:cubicBezTo>
                  <a:pt x="1153236" y="2585276"/>
                  <a:pt x="1145925" y="2535559"/>
                  <a:pt x="1139101" y="2490229"/>
                </a:cubicBezTo>
                <a:cubicBezTo>
                  <a:pt x="1132277" y="2443437"/>
                  <a:pt x="1147387" y="2418578"/>
                  <a:pt x="1195642" y="2422478"/>
                </a:cubicBezTo>
                <a:cubicBezTo>
                  <a:pt x="1212701" y="2423940"/>
                  <a:pt x="1229761" y="2426864"/>
                  <a:pt x="1246821" y="2429302"/>
                </a:cubicBezTo>
                <a:cubicBezTo>
                  <a:pt x="1244871" y="2425890"/>
                  <a:pt x="1242921" y="2422478"/>
                  <a:pt x="1240484" y="2419066"/>
                </a:cubicBezTo>
                <a:cubicBezTo>
                  <a:pt x="1278016" y="2372274"/>
                  <a:pt x="1315547" y="2325481"/>
                  <a:pt x="1353566" y="2277714"/>
                </a:cubicBezTo>
                <a:cubicBezTo>
                  <a:pt x="1287277" y="2245057"/>
                  <a:pt x="1269242" y="2244082"/>
                  <a:pt x="1232198" y="2264066"/>
                </a:cubicBezTo>
                <a:cubicBezTo>
                  <a:pt x="1220013" y="2298673"/>
                  <a:pt x="1210264" y="2327431"/>
                  <a:pt x="1199541" y="2358138"/>
                </a:cubicBezTo>
                <a:cubicBezTo>
                  <a:pt x="1199541" y="2358138"/>
                  <a:pt x="1189792" y="2351802"/>
                  <a:pt x="1184918" y="2354239"/>
                </a:cubicBezTo>
                <a:cubicBezTo>
                  <a:pt x="1125453" y="2387384"/>
                  <a:pt x="1055265" y="2356189"/>
                  <a:pt x="992387" y="2388846"/>
                </a:cubicBezTo>
                <a:cubicBezTo>
                  <a:pt x="960218" y="2405418"/>
                  <a:pt x="908551" y="2390795"/>
                  <a:pt x="867120" y="2382509"/>
                </a:cubicBezTo>
                <a:cubicBezTo>
                  <a:pt x="835438" y="2376173"/>
                  <a:pt x="822765" y="2388358"/>
                  <a:pt x="805705" y="2418578"/>
                </a:cubicBezTo>
                <a:cubicBezTo>
                  <a:pt x="833001" y="2414679"/>
                  <a:pt x="852985" y="2410780"/>
                  <a:pt x="872969" y="2410292"/>
                </a:cubicBezTo>
                <a:cubicBezTo>
                  <a:pt x="884180" y="2409805"/>
                  <a:pt x="905139" y="2414192"/>
                  <a:pt x="905627" y="2418091"/>
                </a:cubicBezTo>
                <a:cubicBezTo>
                  <a:pt x="908551" y="2440512"/>
                  <a:pt x="910988" y="2464883"/>
                  <a:pt x="903677" y="2484868"/>
                </a:cubicBezTo>
                <a:cubicBezTo>
                  <a:pt x="899290" y="2497053"/>
                  <a:pt x="877356" y="2505827"/>
                  <a:pt x="861759" y="2509239"/>
                </a:cubicBezTo>
                <a:cubicBezTo>
                  <a:pt x="845186" y="2512651"/>
                  <a:pt x="827152" y="2506801"/>
                  <a:pt x="808630" y="2505339"/>
                </a:cubicBezTo>
                <a:cubicBezTo>
                  <a:pt x="808630" y="2488767"/>
                  <a:pt x="808630" y="2475119"/>
                  <a:pt x="808630" y="2461959"/>
                </a:cubicBezTo>
                <a:cubicBezTo>
                  <a:pt x="806680" y="2461959"/>
                  <a:pt x="804243" y="2461471"/>
                  <a:pt x="802294" y="2461471"/>
                </a:cubicBezTo>
                <a:cubicBezTo>
                  <a:pt x="793520" y="2480481"/>
                  <a:pt x="784746" y="2499003"/>
                  <a:pt x="778410" y="2512651"/>
                </a:cubicBezTo>
                <a:cubicBezTo>
                  <a:pt x="799369" y="2531172"/>
                  <a:pt x="816916" y="2546282"/>
                  <a:pt x="841287" y="2567729"/>
                </a:cubicBezTo>
                <a:cubicBezTo>
                  <a:pt x="813504" y="2576990"/>
                  <a:pt x="793032" y="2585276"/>
                  <a:pt x="771586" y="2591125"/>
                </a:cubicBezTo>
                <a:cubicBezTo>
                  <a:pt x="746240" y="2597949"/>
                  <a:pt x="734055" y="2628656"/>
                  <a:pt x="749165" y="2658389"/>
                </a:cubicBezTo>
                <a:cubicBezTo>
                  <a:pt x="767687" y="2644254"/>
                  <a:pt x="784259" y="2622320"/>
                  <a:pt x="804243" y="2618420"/>
                </a:cubicBezTo>
                <a:cubicBezTo>
                  <a:pt x="823740" y="2615009"/>
                  <a:pt x="852010" y="2624757"/>
                  <a:pt x="866633" y="2638405"/>
                </a:cubicBezTo>
                <a:cubicBezTo>
                  <a:pt x="891004" y="2662288"/>
                  <a:pt x="878331" y="2691533"/>
                  <a:pt x="837875" y="2723216"/>
                </a:cubicBezTo>
                <a:cubicBezTo>
                  <a:pt x="882718" y="2725166"/>
                  <a:pt x="928048" y="2724191"/>
                  <a:pt x="972891" y="2719804"/>
                </a:cubicBezTo>
                <a:cubicBezTo>
                  <a:pt x="995312" y="2717367"/>
                  <a:pt x="1020658" y="2713467"/>
                  <a:pt x="1037717" y="2700795"/>
                </a:cubicBezTo>
                <a:cubicBezTo>
                  <a:pt x="1066475" y="2678861"/>
                  <a:pt x="1089384" y="2649615"/>
                  <a:pt x="1114730" y="2623295"/>
                </a:cubicBezTo>
                <a:lnTo>
                  <a:pt x="1113267" y="2623782"/>
                </a:lnTo>
                <a:close/>
                <a:moveTo>
                  <a:pt x="5496636" y="1824413"/>
                </a:moveTo>
                <a:lnTo>
                  <a:pt x="5496149" y="1823438"/>
                </a:lnTo>
                <a:cubicBezTo>
                  <a:pt x="5503460" y="1843910"/>
                  <a:pt x="5471778" y="1880954"/>
                  <a:pt x="5520033" y="1884366"/>
                </a:cubicBezTo>
                <a:cubicBezTo>
                  <a:pt x="5530268" y="1871693"/>
                  <a:pt x="5539042" y="1860482"/>
                  <a:pt x="5547815" y="1849759"/>
                </a:cubicBezTo>
                <a:cubicBezTo>
                  <a:pt x="5552689" y="1852684"/>
                  <a:pt x="5557076" y="1855608"/>
                  <a:pt x="5561951" y="1859020"/>
                </a:cubicBezTo>
                <a:cubicBezTo>
                  <a:pt x="5552689" y="1873155"/>
                  <a:pt x="5544891" y="1889240"/>
                  <a:pt x="5533193" y="1901426"/>
                </a:cubicBezTo>
                <a:cubicBezTo>
                  <a:pt x="5516621" y="1919460"/>
                  <a:pt x="5518083" y="1935545"/>
                  <a:pt x="5539042" y="1943831"/>
                </a:cubicBezTo>
                <a:cubicBezTo>
                  <a:pt x="5564875" y="1954554"/>
                  <a:pt x="5592658" y="1963328"/>
                  <a:pt x="5620441" y="1965278"/>
                </a:cubicBezTo>
                <a:cubicBezTo>
                  <a:pt x="5633114" y="1966252"/>
                  <a:pt x="5658947" y="1948705"/>
                  <a:pt x="5658460" y="1940907"/>
                </a:cubicBezTo>
                <a:cubicBezTo>
                  <a:pt x="5656998" y="1919948"/>
                  <a:pt x="5644325" y="1899963"/>
                  <a:pt x="5636039" y="1879492"/>
                </a:cubicBezTo>
                <a:cubicBezTo>
                  <a:pt x="5629215" y="1859507"/>
                  <a:pt x="5627265" y="1834649"/>
                  <a:pt x="5632139" y="1811253"/>
                </a:cubicBezTo>
                <a:cubicBezTo>
                  <a:pt x="5637013" y="1787857"/>
                  <a:pt x="5648712" y="1765923"/>
                  <a:pt x="5658460" y="1739602"/>
                </a:cubicBezTo>
                <a:cubicBezTo>
                  <a:pt x="5654560" y="1736190"/>
                  <a:pt x="5646762" y="1728879"/>
                  <a:pt x="5638963" y="1721080"/>
                </a:cubicBezTo>
                <a:cubicBezTo>
                  <a:pt x="5581447" y="1664052"/>
                  <a:pt x="5559513" y="1638219"/>
                  <a:pt x="5604844" y="1547559"/>
                </a:cubicBezTo>
                <a:cubicBezTo>
                  <a:pt x="5616054" y="1525137"/>
                  <a:pt x="5626778" y="1502716"/>
                  <a:pt x="5639451" y="1477858"/>
                </a:cubicBezTo>
                <a:cubicBezTo>
                  <a:pt x="5522470" y="1435452"/>
                  <a:pt x="5459105" y="1333581"/>
                  <a:pt x="5375269" y="1263880"/>
                </a:cubicBezTo>
                <a:cubicBezTo>
                  <a:pt x="5355284" y="1278990"/>
                  <a:pt x="5337250" y="1292151"/>
                  <a:pt x="5314829" y="1308723"/>
                </a:cubicBezTo>
                <a:cubicBezTo>
                  <a:pt x="5330913" y="1313110"/>
                  <a:pt x="5343587" y="1316034"/>
                  <a:pt x="5355772" y="1320908"/>
                </a:cubicBezTo>
                <a:cubicBezTo>
                  <a:pt x="5363571" y="1324320"/>
                  <a:pt x="5374781" y="1329682"/>
                  <a:pt x="5376244" y="1336018"/>
                </a:cubicBezTo>
                <a:cubicBezTo>
                  <a:pt x="5377706" y="1341867"/>
                  <a:pt x="5370395" y="1354053"/>
                  <a:pt x="5364058" y="1357465"/>
                </a:cubicBezTo>
                <a:cubicBezTo>
                  <a:pt x="5337250" y="1372087"/>
                  <a:pt x="5343587" y="1387198"/>
                  <a:pt x="5357234" y="1407669"/>
                </a:cubicBezTo>
                <a:cubicBezTo>
                  <a:pt x="5366495" y="1421804"/>
                  <a:pt x="5369907" y="1439839"/>
                  <a:pt x="5374781" y="1455924"/>
                </a:cubicBezTo>
                <a:cubicBezTo>
                  <a:pt x="5378681" y="1468597"/>
                  <a:pt x="5383068" y="1481270"/>
                  <a:pt x="5385017" y="1494430"/>
                </a:cubicBezTo>
                <a:cubicBezTo>
                  <a:pt x="5386967" y="1508565"/>
                  <a:pt x="5391841" y="1526600"/>
                  <a:pt x="5385505" y="1537323"/>
                </a:cubicBezTo>
                <a:cubicBezTo>
                  <a:pt x="5369420" y="1564131"/>
                  <a:pt x="5347973" y="1587527"/>
                  <a:pt x="5323115" y="1619697"/>
                </a:cubicBezTo>
                <a:cubicBezTo>
                  <a:pt x="5397203" y="1611898"/>
                  <a:pt x="5421086" y="1660153"/>
                  <a:pt x="5427910" y="1714744"/>
                </a:cubicBezTo>
                <a:cubicBezTo>
                  <a:pt x="5433759" y="1764948"/>
                  <a:pt x="5456181" y="1799067"/>
                  <a:pt x="5496636" y="1824413"/>
                </a:cubicBezTo>
                <a:close/>
                <a:moveTo>
                  <a:pt x="4069958" y="1984775"/>
                </a:moveTo>
                <a:cubicBezTo>
                  <a:pt x="4070445" y="1980875"/>
                  <a:pt x="4070933" y="1976976"/>
                  <a:pt x="4071420" y="1973564"/>
                </a:cubicBezTo>
                <a:cubicBezTo>
                  <a:pt x="4095304" y="1973564"/>
                  <a:pt x="4120162" y="1977463"/>
                  <a:pt x="4143071" y="1972589"/>
                </a:cubicBezTo>
                <a:cubicBezTo>
                  <a:pt x="4185964" y="1963815"/>
                  <a:pt x="4232756" y="1984287"/>
                  <a:pt x="4273699" y="1955042"/>
                </a:cubicBezTo>
                <a:cubicBezTo>
                  <a:pt x="4279549" y="1951143"/>
                  <a:pt x="4296608" y="1962841"/>
                  <a:pt x="4308306" y="1967227"/>
                </a:cubicBezTo>
                <a:cubicBezTo>
                  <a:pt x="4302457" y="1976976"/>
                  <a:pt x="4299045" y="1989649"/>
                  <a:pt x="4290759" y="1996473"/>
                </a:cubicBezTo>
                <a:cubicBezTo>
                  <a:pt x="4282473" y="2003296"/>
                  <a:pt x="4269800" y="2003784"/>
                  <a:pt x="4251278" y="2009633"/>
                </a:cubicBezTo>
                <a:cubicBezTo>
                  <a:pt x="4264439" y="2017919"/>
                  <a:pt x="4270287" y="2022306"/>
                  <a:pt x="4276624" y="2025718"/>
                </a:cubicBezTo>
                <a:cubicBezTo>
                  <a:pt x="4301482" y="2039365"/>
                  <a:pt x="4328778" y="2049601"/>
                  <a:pt x="4350712" y="2066661"/>
                </a:cubicBezTo>
                <a:cubicBezTo>
                  <a:pt x="4378982" y="2088595"/>
                  <a:pt x="4403841" y="2092494"/>
                  <a:pt x="4432111" y="2070073"/>
                </a:cubicBezTo>
                <a:cubicBezTo>
                  <a:pt x="4437960" y="2065686"/>
                  <a:pt x="4445759" y="2061787"/>
                  <a:pt x="4453070" y="2060325"/>
                </a:cubicBezTo>
                <a:cubicBezTo>
                  <a:pt x="4473542" y="2055938"/>
                  <a:pt x="4494988" y="2055450"/>
                  <a:pt x="4514972" y="2049114"/>
                </a:cubicBezTo>
                <a:cubicBezTo>
                  <a:pt x="4560790" y="2034004"/>
                  <a:pt x="4597346" y="2062274"/>
                  <a:pt x="4590522" y="2107117"/>
                </a:cubicBezTo>
                <a:cubicBezTo>
                  <a:pt x="4608557" y="2113941"/>
                  <a:pt x="4626104" y="2120765"/>
                  <a:pt x="4643651" y="2127101"/>
                </a:cubicBezTo>
                <a:cubicBezTo>
                  <a:pt x="4642189" y="2128563"/>
                  <a:pt x="4640727" y="2130513"/>
                  <a:pt x="4639264" y="2131975"/>
                </a:cubicBezTo>
                <a:cubicBezTo>
                  <a:pt x="4585161" y="2131975"/>
                  <a:pt x="4531057" y="2131975"/>
                  <a:pt x="4476466" y="2131975"/>
                </a:cubicBezTo>
                <a:cubicBezTo>
                  <a:pt x="4475004" y="2126126"/>
                  <a:pt x="4471592" y="2114916"/>
                  <a:pt x="4468667" y="2103705"/>
                </a:cubicBezTo>
                <a:cubicBezTo>
                  <a:pt x="4465743" y="2104192"/>
                  <a:pt x="4462818" y="2104680"/>
                  <a:pt x="4459894" y="2105167"/>
                </a:cubicBezTo>
                <a:cubicBezTo>
                  <a:pt x="4457944" y="2116865"/>
                  <a:pt x="4455995" y="2129051"/>
                  <a:pt x="4453558" y="2143186"/>
                </a:cubicBezTo>
                <a:cubicBezTo>
                  <a:pt x="4438447" y="2136362"/>
                  <a:pt x="4427724" y="2130513"/>
                  <a:pt x="4416026" y="2126614"/>
                </a:cubicBezTo>
                <a:cubicBezTo>
                  <a:pt x="4402866" y="2122227"/>
                  <a:pt x="4388731" y="2119790"/>
                  <a:pt x="4375083" y="2116378"/>
                </a:cubicBezTo>
                <a:cubicBezTo>
                  <a:pt x="4373621" y="2132463"/>
                  <a:pt x="4366797" y="2150010"/>
                  <a:pt x="4371183" y="2164145"/>
                </a:cubicBezTo>
                <a:cubicBezTo>
                  <a:pt x="4380932" y="2195827"/>
                  <a:pt x="4408715" y="2219224"/>
                  <a:pt x="4408228" y="2258217"/>
                </a:cubicBezTo>
                <a:cubicBezTo>
                  <a:pt x="4408228" y="2284050"/>
                  <a:pt x="4425775" y="2310371"/>
                  <a:pt x="4435036" y="2336692"/>
                </a:cubicBezTo>
                <a:cubicBezTo>
                  <a:pt x="4425287" y="2340591"/>
                  <a:pt x="4421875" y="2343028"/>
                  <a:pt x="4417976" y="2344003"/>
                </a:cubicBezTo>
                <a:cubicBezTo>
                  <a:pt x="4374595" y="2350340"/>
                  <a:pt x="4383369" y="2385434"/>
                  <a:pt x="4383369" y="2411755"/>
                </a:cubicBezTo>
                <a:cubicBezTo>
                  <a:pt x="4383857" y="2445387"/>
                  <a:pt x="4409690" y="2427352"/>
                  <a:pt x="4426749" y="2428814"/>
                </a:cubicBezTo>
                <a:cubicBezTo>
                  <a:pt x="4440884" y="2430276"/>
                  <a:pt x="4454532" y="2435638"/>
                  <a:pt x="4470617" y="2440025"/>
                </a:cubicBezTo>
                <a:cubicBezTo>
                  <a:pt x="4463793" y="2455622"/>
                  <a:pt x="4459407" y="2466346"/>
                  <a:pt x="4453070" y="2481456"/>
                </a:cubicBezTo>
                <a:cubicBezTo>
                  <a:pt x="4491089" y="2497540"/>
                  <a:pt x="4526671" y="2512163"/>
                  <a:pt x="4563227" y="2527273"/>
                </a:cubicBezTo>
                <a:cubicBezTo>
                  <a:pt x="4570538" y="2501440"/>
                  <a:pt x="4575900" y="2483405"/>
                  <a:pt x="4580287" y="2468295"/>
                </a:cubicBezTo>
                <a:cubicBezTo>
                  <a:pt x="4616843" y="2468295"/>
                  <a:pt x="4649013" y="2467808"/>
                  <a:pt x="4681183" y="2468295"/>
                </a:cubicBezTo>
                <a:cubicBezTo>
                  <a:pt x="4691906" y="2468295"/>
                  <a:pt x="4703117" y="2470732"/>
                  <a:pt x="4713840" y="2473169"/>
                </a:cubicBezTo>
                <a:cubicBezTo>
                  <a:pt x="4744060" y="2479993"/>
                  <a:pt x="4774767" y="2484868"/>
                  <a:pt x="4804012" y="2495103"/>
                </a:cubicBezTo>
                <a:cubicBezTo>
                  <a:pt x="4814736" y="2499003"/>
                  <a:pt x="4821560" y="2515088"/>
                  <a:pt x="4829846" y="2525323"/>
                </a:cubicBezTo>
                <a:cubicBezTo>
                  <a:pt x="4757707" y="2508264"/>
                  <a:pt x="4740160" y="2516062"/>
                  <a:pt x="4729437" y="2571141"/>
                </a:cubicBezTo>
                <a:cubicBezTo>
                  <a:pt x="4715789" y="2567729"/>
                  <a:pt x="4701654" y="2563830"/>
                  <a:pt x="4688006" y="2560418"/>
                </a:cubicBezTo>
                <a:cubicBezTo>
                  <a:pt x="4686544" y="2563830"/>
                  <a:pt x="4685569" y="2567241"/>
                  <a:pt x="4684107" y="2570653"/>
                </a:cubicBezTo>
                <a:cubicBezTo>
                  <a:pt x="4690931" y="2581377"/>
                  <a:pt x="4697755" y="2592100"/>
                  <a:pt x="4709453" y="2610622"/>
                </a:cubicBezTo>
                <a:cubicBezTo>
                  <a:pt x="4675821" y="2619395"/>
                  <a:pt x="4648038" y="2626219"/>
                  <a:pt x="4617331" y="2634018"/>
                </a:cubicBezTo>
                <a:cubicBezTo>
                  <a:pt x="4628054" y="2657902"/>
                  <a:pt x="4624642" y="2705669"/>
                  <a:pt x="4665098" y="2688122"/>
                </a:cubicBezTo>
                <a:cubicBezTo>
                  <a:pt x="4716277" y="2666188"/>
                  <a:pt x="4714327" y="2718829"/>
                  <a:pt x="4740648" y="2729552"/>
                </a:cubicBezTo>
                <a:cubicBezTo>
                  <a:pt x="4747472" y="2732477"/>
                  <a:pt x="4741623" y="2766596"/>
                  <a:pt x="4741623" y="2786580"/>
                </a:cubicBezTo>
                <a:cubicBezTo>
                  <a:pt x="4737723" y="2787555"/>
                  <a:pt x="4733336" y="2789017"/>
                  <a:pt x="4729437" y="2789992"/>
                </a:cubicBezTo>
                <a:cubicBezTo>
                  <a:pt x="4715789" y="2772933"/>
                  <a:pt x="4701654" y="2755386"/>
                  <a:pt x="4688006" y="2738326"/>
                </a:cubicBezTo>
                <a:cubicBezTo>
                  <a:pt x="4661198" y="2760260"/>
                  <a:pt x="4652425" y="2812901"/>
                  <a:pt x="4662661" y="2832398"/>
                </a:cubicBezTo>
                <a:cubicBezTo>
                  <a:pt x="4699705" y="2842146"/>
                  <a:pt x="4736261" y="2841171"/>
                  <a:pt x="4749909" y="2858719"/>
                </a:cubicBezTo>
                <a:cubicBezTo>
                  <a:pt x="4762582" y="2874316"/>
                  <a:pt x="4752833" y="2909410"/>
                  <a:pt x="4724076" y="2925983"/>
                </a:cubicBezTo>
                <a:cubicBezTo>
                  <a:pt x="4718227" y="2929395"/>
                  <a:pt x="4719201" y="2947429"/>
                  <a:pt x="4720176" y="2958152"/>
                </a:cubicBezTo>
                <a:cubicBezTo>
                  <a:pt x="4721151" y="2966926"/>
                  <a:pt x="4732362" y="2978624"/>
                  <a:pt x="4729925" y="2982523"/>
                </a:cubicBezTo>
                <a:cubicBezTo>
                  <a:pt x="4697268" y="3029316"/>
                  <a:pt x="4734799" y="3054661"/>
                  <a:pt x="4759657" y="3083907"/>
                </a:cubicBezTo>
                <a:cubicBezTo>
                  <a:pt x="4796701" y="3127774"/>
                  <a:pt x="4826434" y="3128749"/>
                  <a:pt x="4860066" y="3089268"/>
                </a:cubicBezTo>
                <a:cubicBezTo>
                  <a:pt x="4882974" y="3096580"/>
                  <a:pt x="4905396" y="3102916"/>
                  <a:pt x="4926842" y="3111690"/>
                </a:cubicBezTo>
                <a:cubicBezTo>
                  <a:pt x="4935616" y="3115102"/>
                  <a:pt x="4948776" y="3126800"/>
                  <a:pt x="4947801" y="3131674"/>
                </a:cubicBezTo>
                <a:cubicBezTo>
                  <a:pt x="4939028" y="3174079"/>
                  <a:pt x="4966811" y="3223796"/>
                  <a:pt x="4924405" y="3259865"/>
                </a:cubicBezTo>
                <a:cubicBezTo>
                  <a:pt x="4920993" y="3262790"/>
                  <a:pt x="4922943" y="3272538"/>
                  <a:pt x="4922943" y="3274488"/>
                </a:cubicBezTo>
                <a:cubicBezTo>
                  <a:pt x="5013603" y="3255966"/>
                  <a:pt x="5019940" y="3173592"/>
                  <a:pt x="5048210" y="3103403"/>
                </a:cubicBezTo>
                <a:cubicBezTo>
                  <a:pt x="5014578" y="3072209"/>
                  <a:pt x="5047235" y="3053199"/>
                  <a:pt x="5068194" y="3030778"/>
                </a:cubicBezTo>
                <a:cubicBezTo>
                  <a:pt x="5073069" y="3032728"/>
                  <a:pt x="5077455" y="3033215"/>
                  <a:pt x="5080380" y="3035652"/>
                </a:cubicBezTo>
                <a:cubicBezTo>
                  <a:pt x="5099389" y="3050762"/>
                  <a:pt x="5115474" y="3065872"/>
                  <a:pt x="5139358" y="3039552"/>
                </a:cubicBezTo>
                <a:cubicBezTo>
                  <a:pt x="5154955" y="3022005"/>
                  <a:pt x="5178351" y="3011769"/>
                  <a:pt x="5197848" y="2997634"/>
                </a:cubicBezTo>
                <a:cubicBezTo>
                  <a:pt x="5199798" y="2996171"/>
                  <a:pt x="5199310" y="2989835"/>
                  <a:pt x="5199310" y="2985935"/>
                </a:cubicBezTo>
                <a:cubicBezTo>
                  <a:pt x="5199310" y="2973750"/>
                  <a:pt x="5199310" y="2961077"/>
                  <a:pt x="5199310" y="2948892"/>
                </a:cubicBezTo>
                <a:cubicBezTo>
                  <a:pt x="5177864" y="2952791"/>
                  <a:pt x="5150081" y="2957665"/>
                  <a:pt x="5114011" y="2964001"/>
                </a:cubicBezTo>
                <a:cubicBezTo>
                  <a:pt x="5144232" y="2888451"/>
                  <a:pt x="5094515" y="2841659"/>
                  <a:pt x="5074531" y="2786580"/>
                </a:cubicBezTo>
                <a:cubicBezTo>
                  <a:pt x="5069656" y="2773420"/>
                  <a:pt x="5060883" y="2761722"/>
                  <a:pt x="5053572" y="2749537"/>
                </a:cubicBezTo>
                <a:cubicBezTo>
                  <a:pt x="5067219" y="2742713"/>
                  <a:pt x="5081355" y="2736376"/>
                  <a:pt x="5095003" y="2729552"/>
                </a:cubicBezTo>
                <a:cubicBezTo>
                  <a:pt x="5105238" y="2724191"/>
                  <a:pt x="5121811" y="2720291"/>
                  <a:pt x="5123760" y="2712493"/>
                </a:cubicBezTo>
                <a:cubicBezTo>
                  <a:pt x="5126197" y="2703719"/>
                  <a:pt x="5114499" y="2692021"/>
                  <a:pt x="5109625" y="2681298"/>
                </a:cubicBezTo>
                <a:cubicBezTo>
                  <a:pt x="5104263" y="2668625"/>
                  <a:pt x="5092565" y="2653515"/>
                  <a:pt x="5095490" y="2643279"/>
                </a:cubicBezTo>
                <a:cubicBezTo>
                  <a:pt x="5108163" y="2602823"/>
                  <a:pt x="5078430" y="2577477"/>
                  <a:pt x="5059421" y="2554569"/>
                </a:cubicBezTo>
                <a:cubicBezTo>
                  <a:pt x="5031150" y="2521424"/>
                  <a:pt x="4986795" y="2501440"/>
                  <a:pt x="4995081" y="2446361"/>
                </a:cubicBezTo>
                <a:cubicBezTo>
                  <a:pt x="4996056" y="2439537"/>
                  <a:pt x="4989720" y="2431251"/>
                  <a:pt x="4985820" y="2424427"/>
                </a:cubicBezTo>
                <a:cubicBezTo>
                  <a:pt x="4967786" y="2395182"/>
                  <a:pt x="4950238" y="2366424"/>
                  <a:pt x="4931229" y="2337667"/>
                </a:cubicBezTo>
                <a:cubicBezTo>
                  <a:pt x="4914169" y="2312321"/>
                  <a:pt x="4905883" y="2282588"/>
                  <a:pt x="4888824" y="2256267"/>
                </a:cubicBezTo>
                <a:cubicBezTo>
                  <a:pt x="4848368" y="2195340"/>
                  <a:pt x="4799626" y="2136850"/>
                  <a:pt x="4786953" y="2060812"/>
                </a:cubicBezTo>
                <a:cubicBezTo>
                  <a:pt x="4785490" y="2052526"/>
                  <a:pt x="4785978" y="2038391"/>
                  <a:pt x="4790852" y="2035466"/>
                </a:cubicBezTo>
                <a:cubicBezTo>
                  <a:pt x="4824484" y="2014507"/>
                  <a:pt x="4857629" y="1990623"/>
                  <a:pt x="4894185" y="1977463"/>
                </a:cubicBezTo>
                <a:cubicBezTo>
                  <a:pt x="4925380" y="1966740"/>
                  <a:pt x="4937566" y="1954067"/>
                  <a:pt x="4930254" y="1921897"/>
                </a:cubicBezTo>
                <a:cubicBezTo>
                  <a:pt x="4927817" y="1910199"/>
                  <a:pt x="4930742" y="1897526"/>
                  <a:pt x="4931717" y="1884366"/>
                </a:cubicBezTo>
                <a:cubicBezTo>
                  <a:pt x="4915144" y="1877542"/>
                  <a:pt x="4899059" y="1871206"/>
                  <a:pt x="4882487" y="1864382"/>
                </a:cubicBezTo>
                <a:cubicBezTo>
                  <a:pt x="4883949" y="1851221"/>
                  <a:pt x="4884924" y="1840986"/>
                  <a:pt x="4884924" y="1840498"/>
                </a:cubicBezTo>
                <a:cubicBezTo>
                  <a:pt x="4864453" y="1827338"/>
                  <a:pt x="4848855" y="1818077"/>
                  <a:pt x="4834232" y="1807841"/>
                </a:cubicBezTo>
                <a:cubicBezTo>
                  <a:pt x="4793289" y="1778108"/>
                  <a:pt x="4793777" y="1703046"/>
                  <a:pt x="4716277" y="1713281"/>
                </a:cubicBezTo>
                <a:cubicBezTo>
                  <a:pt x="4726025" y="1695247"/>
                  <a:pt x="4731874" y="1685011"/>
                  <a:pt x="4737236" y="1675263"/>
                </a:cubicBezTo>
                <a:cubicBezTo>
                  <a:pt x="4699217" y="1604099"/>
                  <a:pt x="4653887" y="1544147"/>
                  <a:pt x="4567126" y="1531474"/>
                </a:cubicBezTo>
                <a:cubicBezTo>
                  <a:pt x="4560790" y="1530499"/>
                  <a:pt x="4552991" y="1511977"/>
                  <a:pt x="4552504" y="1501254"/>
                </a:cubicBezTo>
                <a:cubicBezTo>
                  <a:pt x="4551042" y="1453487"/>
                  <a:pt x="4521309" y="1419855"/>
                  <a:pt x="4484265" y="1406694"/>
                </a:cubicBezTo>
                <a:cubicBezTo>
                  <a:pt x="4455995" y="1396458"/>
                  <a:pt x="4417001" y="1410594"/>
                  <a:pt x="4384831" y="1420342"/>
                </a:cubicBezTo>
                <a:cubicBezTo>
                  <a:pt x="4346812" y="1432528"/>
                  <a:pt x="4313181" y="1468109"/>
                  <a:pt x="4269313" y="1435452"/>
                </a:cubicBezTo>
                <a:cubicBezTo>
                  <a:pt x="4261514" y="1429603"/>
                  <a:pt x="4250791" y="1427653"/>
                  <a:pt x="4241042" y="1423754"/>
                </a:cubicBezTo>
                <a:cubicBezTo>
                  <a:pt x="4238605" y="1427166"/>
                  <a:pt x="4236168" y="1430090"/>
                  <a:pt x="4233731" y="1433502"/>
                </a:cubicBezTo>
                <a:cubicBezTo>
                  <a:pt x="4245916" y="1444226"/>
                  <a:pt x="4260052" y="1453487"/>
                  <a:pt x="4269313" y="1466160"/>
                </a:cubicBezTo>
                <a:cubicBezTo>
                  <a:pt x="4287835" y="1490043"/>
                  <a:pt x="4338039" y="1492968"/>
                  <a:pt x="4322929" y="1545609"/>
                </a:cubicBezTo>
                <a:cubicBezTo>
                  <a:pt x="4335115" y="1542197"/>
                  <a:pt x="4344375" y="1536836"/>
                  <a:pt x="4350712" y="1529037"/>
                </a:cubicBezTo>
                <a:cubicBezTo>
                  <a:pt x="4366309" y="1510027"/>
                  <a:pt x="4378982" y="1488094"/>
                  <a:pt x="4396529" y="1470546"/>
                </a:cubicBezTo>
                <a:cubicBezTo>
                  <a:pt x="4401404" y="1465672"/>
                  <a:pt x="4417976" y="1472983"/>
                  <a:pt x="4429674" y="1474933"/>
                </a:cubicBezTo>
                <a:cubicBezTo>
                  <a:pt x="4425287" y="1482732"/>
                  <a:pt x="4421875" y="1491018"/>
                  <a:pt x="4417001" y="1498817"/>
                </a:cubicBezTo>
                <a:cubicBezTo>
                  <a:pt x="4412127" y="1506615"/>
                  <a:pt x="4405790" y="1513927"/>
                  <a:pt x="4398479" y="1523675"/>
                </a:cubicBezTo>
                <a:cubicBezTo>
                  <a:pt x="4393117" y="1522213"/>
                  <a:pt x="4383369" y="1520263"/>
                  <a:pt x="4362897" y="1515389"/>
                </a:cubicBezTo>
                <a:cubicBezTo>
                  <a:pt x="4372158" y="1552433"/>
                  <a:pt x="4370696" y="1597276"/>
                  <a:pt x="4389218" y="1607511"/>
                </a:cubicBezTo>
                <a:cubicBezTo>
                  <a:pt x="4432111" y="1631882"/>
                  <a:pt x="4484265" y="1639681"/>
                  <a:pt x="4519359" y="1650404"/>
                </a:cubicBezTo>
                <a:cubicBezTo>
                  <a:pt x="4541293" y="1666977"/>
                  <a:pt x="4552991" y="1681112"/>
                  <a:pt x="4567126" y="1684524"/>
                </a:cubicBezTo>
                <a:cubicBezTo>
                  <a:pt x="4598809" y="1692322"/>
                  <a:pt x="4631953" y="1694760"/>
                  <a:pt x="4676309" y="1701096"/>
                </a:cubicBezTo>
                <a:cubicBezTo>
                  <a:pt x="4660711" y="1744964"/>
                  <a:pt x="4650475" y="1782495"/>
                  <a:pt x="4633415" y="1815640"/>
                </a:cubicBezTo>
                <a:cubicBezTo>
                  <a:pt x="4628054" y="1825876"/>
                  <a:pt x="4601733" y="1824901"/>
                  <a:pt x="4585648" y="1830750"/>
                </a:cubicBezTo>
                <a:cubicBezTo>
                  <a:pt x="4578337" y="1833187"/>
                  <a:pt x="4572975" y="1841960"/>
                  <a:pt x="4565664" y="1844885"/>
                </a:cubicBezTo>
                <a:cubicBezTo>
                  <a:pt x="4551529" y="1849759"/>
                  <a:pt x="4536419" y="1853659"/>
                  <a:pt x="4521309" y="1855121"/>
                </a:cubicBezTo>
                <a:cubicBezTo>
                  <a:pt x="4505224" y="1857070"/>
                  <a:pt x="4488652" y="1855608"/>
                  <a:pt x="4472079" y="1855608"/>
                </a:cubicBezTo>
                <a:cubicBezTo>
                  <a:pt x="4456970" y="1855608"/>
                  <a:pt x="4442347" y="1855608"/>
                  <a:pt x="4427237" y="1856096"/>
                </a:cubicBezTo>
                <a:cubicBezTo>
                  <a:pt x="4400916" y="1856583"/>
                  <a:pt x="4386781" y="1840986"/>
                  <a:pt x="4369721" y="1822464"/>
                </a:cubicBezTo>
                <a:cubicBezTo>
                  <a:pt x="4338039" y="1788832"/>
                  <a:pt x="4307332" y="1817589"/>
                  <a:pt x="4279061" y="1835136"/>
                </a:cubicBezTo>
                <a:cubicBezTo>
                  <a:pt x="4242992" y="1857558"/>
                  <a:pt x="4211310" y="1848784"/>
                  <a:pt x="4203023" y="1810765"/>
                </a:cubicBezTo>
                <a:cubicBezTo>
                  <a:pt x="4196687" y="1819052"/>
                  <a:pt x="4191325" y="1826363"/>
                  <a:pt x="4180602" y="1840498"/>
                </a:cubicBezTo>
                <a:cubicBezTo>
                  <a:pt x="4180602" y="1813203"/>
                  <a:pt x="4180602" y="1795168"/>
                  <a:pt x="4180602" y="1775184"/>
                </a:cubicBezTo>
                <a:cubicBezTo>
                  <a:pt x="4163055" y="1779571"/>
                  <a:pt x="4150869" y="1782495"/>
                  <a:pt x="4128935" y="1788344"/>
                </a:cubicBezTo>
                <a:cubicBezTo>
                  <a:pt x="4138197" y="1763973"/>
                  <a:pt x="4144533" y="1747401"/>
                  <a:pt x="4152819" y="1724980"/>
                </a:cubicBezTo>
                <a:cubicBezTo>
                  <a:pt x="4135759" y="1721568"/>
                  <a:pt x="4120162" y="1718643"/>
                  <a:pt x="4115775" y="1717668"/>
                </a:cubicBezTo>
                <a:cubicBezTo>
                  <a:pt x="4088967" y="1692810"/>
                  <a:pt x="4069958" y="1674775"/>
                  <a:pt x="4048024" y="1654304"/>
                </a:cubicBezTo>
                <a:cubicBezTo>
                  <a:pt x="4024628" y="1654304"/>
                  <a:pt x="3995870" y="1654791"/>
                  <a:pt x="3966625" y="1653816"/>
                </a:cubicBezTo>
                <a:cubicBezTo>
                  <a:pt x="3964188" y="1653816"/>
                  <a:pt x="3959801" y="1639194"/>
                  <a:pt x="3960776" y="1638219"/>
                </a:cubicBezTo>
                <a:cubicBezTo>
                  <a:pt x="3981735" y="1624571"/>
                  <a:pt x="4003181" y="1611898"/>
                  <a:pt x="4024628" y="1599225"/>
                </a:cubicBezTo>
                <a:cubicBezTo>
                  <a:pt x="4036813" y="1591914"/>
                  <a:pt x="4048999" y="1585578"/>
                  <a:pt x="4061184" y="1578266"/>
                </a:cubicBezTo>
                <a:cubicBezTo>
                  <a:pt x="4051923" y="1568030"/>
                  <a:pt x="4044125" y="1555845"/>
                  <a:pt x="4032914" y="1547071"/>
                </a:cubicBezTo>
                <a:cubicBezTo>
                  <a:pt x="4000257" y="1521725"/>
                  <a:pt x="3964188" y="1547071"/>
                  <a:pt x="3931530" y="1542684"/>
                </a:cubicBezTo>
                <a:cubicBezTo>
                  <a:pt x="3875965" y="1534886"/>
                  <a:pt x="3819424" y="1519288"/>
                  <a:pt x="3768245" y="1495892"/>
                </a:cubicBezTo>
                <a:cubicBezTo>
                  <a:pt x="3702930" y="1466160"/>
                  <a:pt x="3704880" y="1461285"/>
                  <a:pt x="3749235" y="1410594"/>
                </a:cubicBezTo>
                <a:cubicBezTo>
                  <a:pt x="3724377" y="1408644"/>
                  <a:pt x="3699031" y="1406694"/>
                  <a:pt x="3675147" y="1404745"/>
                </a:cubicBezTo>
                <a:cubicBezTo>
                  <a:pt x="3653214" y="1415955"/>
                  <a:pt x="3629817" y="1427653"/>
                  <a:pt x="3607396" y="1438864"/>
                </a:cubicBezTo>
                <a:cubicBezTo>
                  <a:pt x="3641515" y="1461285"/>
                  <a:pt x="3670761" y="1491018"/>
                  <a:pt x="3674173" y="1540247"/>
                </a:cubicBezTo>
                <a:cubicBezTo>
                  <a:pt x="3674660" y="1549996"/>
                  <a:pt x="3689283" y="1562181"/>
                  <a:pt x="3700493" y="1566081"/>
                </a:cubicBezTo>
                <a:cubicBezTo>
                  <a:pt x="3719503" y="1572905"/>
                  <a:pt x="3740462" y="1573879"/>
                  <a:pt x="3761908" y="1577779"/>
                </a:cubicBezTo>
                <a:cubicBezTo>
                  <a:pt x="3764833" y="1592401"/>
                  <a:pt x="3767270" y="1607024"/>
                  <a:pt x="3771657" y="1621159"/>
                </a:cubicBezTo>
                <a:cubicBezTo>
                  <a:pt x="3775069" y="1631882"/>
                  <a:pt x="3779456" y="1647480"/>
                  <a:pt x="3787254" y="1650404"/>
                </a:cubicBezTo>
                <a:cubicBezTo>
                  <a:pt x="3852081" y="1673800"/>
                  <a:pt x="3877914" y="1722542"/>
                  <a:pt x="3880839" y="1775671"/>
                </a:cubicBezTo>
                <a:cubicBezTo>
                  <a:pt x="3906672" y="1775184"/>
                  <a:pt x="3932018" y="1774696"/>
                  <a:pt x="3957364" y="1774209"/>
                </a:cubicBezTo>
                <a:cubicBezTo>
                  <a:pt x="3964188" y="1774209"/>
                  <a:pt x="3971012" y="1773722"/>
                  <a:pt x="3977348" y="1772259"/>
                </a:cubicBezTo>
                <a:cubicBezTo>
                  <a:pt x="4048999" y="1757149"/>
                  <a:pt x="4090429" y="1779571"/>
                  <a:pt x="4121137" y="1845372"/>
                </a:cubicBezTo>
                <a:cubicBezTo>
                  <a:pt x="4135759" y="1876080"/>
                  <a:pt x="4122599" y="1887290"/>
                  <a:pt x="4095791" y="1887778"/>
                </a:cubicBezTo>
                <a:cubicBezTo>
                  <a:pt x="4072882" y="1888265"/>
                  <a:pt x="4048511" y="1886316"/>
                  <a:pt x="4027065" y="1879492"/>
                </a:cubicBezTo>
                <a:cubicBezTo>
                  <a:pt x="3991971" y="1867794"/>
                  <a:pt x="3958826" y="1848297"/>
                  <a:pt x="3923732" y="1837574"/>
                </a:cubicBezTo>
                <a:cubicBezTo>
                  <a:pt x="3911059" y="1833674"/>
                  <a:pt x="3893512" y="1845372"/>
                  <a:pt x="3878402" y="1849759"/>
                </a:cubicBezTo>
                <a:cubicBezTo>
                  <a:pt x="3883276" y="1859020"/>
                  <a:pt x="3889125" y="1876567"/>
                  <a:pt x="3893024" y="1876080"/>
                </a:cubicBezTo>
                <a:cubicBezTo>
                  <a:pt x="3932993" y="1872180"/>
                  <a:pt x="3954927" y="1901913"/>
                  <a:pt x="3973449" y="1915561"/>
                </a:cubicBezTo>
                <a:cubicBezTo>
                  <a:pt x="3982222" y="1947243"/>
                  <a:pt x="3987584" y="1971127"/>
                  <a:pt x="3994895" y="1994523"/>
                </a:cubicBezTo>
                <a:cubicBezTo>
                  <a:pt x="4009518" y="2042290"/>
                  <a:pt x="4025115" y="2088107"/>
                  <a:pt x="4056797" y="2129538"/>
                </a:cubicBezTo>
                <a:cubicBezTo>
                  <a:pt x="4078731" y="2158296"/>
                  <a:pt x="4081168" y="2200702"/>
                  <a:pt x="4099203" y="2233359"/>
                </a:cubicBezTo>
                <a:cubicBezTo>
                  <a:pt x="4109439" y="2251881"/>
                  <a:pt x="4130885" y="2272840"/>
                  <a:pt x="4149895" y="2275764"/>
                </a:cubicBezTo>
                <a:cubicBezTo>
                  <a:pt x="4169879" y="2278689"/>
                  <a:pt x="4184014" y="2259192"/>
                  <a:pt x="4180602" y="2230434"/>
                </a:cubicBezTo>
                <a:cubicBezTo>
                  <a:pt x="4174753" y="2176818"/>
                  <a:pt x="4175240" y="2122714"/>
                  <a:pt x="4172803" y="2062762"/>
                </a:cubicBezTo>
                <a:cubicBezTo>
                  <a:pt x="4140146" y="2039853"/>
                  <a:pt x="4105052" y="2012070"/>
                  <a:pt x="4069958" y="1984775"/>
                </a:cubicBezTo>
                <a:close/>
                <a:moveTo>
                  <a:pt x="2853357" y="2136362"/>
                </a:moveTo>
                <a:cubicBezTo>
                  <a:pt x="2874316" y="2144648"/>
                  <a:pt x="2897712" y="2154397"/>
                  <a:pt x="2921109" y="2163658"/>
                </a:cubicBezTo>
                <a:cubicBezTo>
                  <a:pt x="2930857" y="2167557"/>
                  <a:pt x="2942555" y="2173406"/>
                  <a:pt x="2951329" y="2170969"/>
                </a:cubicBezTo>
                <a:cubicBezTo>
                  <a:pt x="2992272" y="2160733"/>
                  <a:pt x="3018593" y="2187541"/>
                  <a:pt x="3047838" y="2206551"/>
                </a:cubicBezTo>
                <a:cubicBezTo>
                  <a:pt x="3054662" y="2210937"/>
                  <a:pt x="3056124" y="2232384"/>
                  <a:pt x="3052712" y="2243107"/>
                </a:cubicBezTo>
                <a:cubicBezTo>
                  <a:pt x="3041989" y="2273815"/>
                  <a:pt x="3026879" y="2303060"/>
                  <a:pt x="3014693" y="2333280"/>
                </a:cubicBezTo>
                <a:cubicBezTo>
                  <a:pt x="3003483" y="2360575"/>
                  <a:pt x="3004945" y="2381047"/>
                  <a:pt x="3042964" y="2383484"/>
                </a:cubicBezTo>
                <a:cubicBezTo>
                  <a:pt x="3061485" y="2384459"/>
                  <a:pt x="3079520" y="2392258"/>
                  <a:pt x="3098042" y="2397132"/>
                </a:cubicBezTo>
                <a:cubicBezTo>
                  <a:pt x="3080982" y="2444899"/>
                  <a:pt x="3093168" y="2472195"/>
                  <a:pt x="3124363" y="2472195"/>
                </a:cubicBezTo>
                <a:cubicBezTo>
                  <a:pt x="3119001" y="2457572"/>
                  <a:pt x="3113640" y="2441487"/>
                  <a:pt x="3107790" y="2424915"/>
                </a:cubicBezTo>
                <a:cubicBezTo>
                  <a:pt x="3126313" y="2419553"/>
                  <a:pt x="3144347" y="2412242"/>
                  <a:pt x="3163356" y="2409805"/>
                </a:cubicBezTo>
                <a:cubicBezTo>
                  <a:pt x="3174567" y="2408343"/>
                  <a:pt x="3187240" y="2413217"/>
                  <a:pt x="3197476" y="2418091"/>
                </a:cubicBezTo>
                <a:cubicBezTo>
                  <a:pt x="3203325" y="2421016"/>
                  <a:pt x="3207712" y="2429789"/>
                  <a:pt x="3209174" y="2436613"/>
                </a:cubicBezTo>
                <a:cubicBezTo>
                  <a:pt x="3209661" y="2439537"/>
                  <a:pt x="3200400" y="2445874"/>
                  <a:pt x="3194551" y="2447336"/>
                </a:cubicBezTo>
                <a:cubicBezTo>
                  <a:pt x="3188215" y="2448798"/>
                  <a:pt x="3180416" y="2445874"/>
                  <a:pt x="3173592" y="2444899"/>
                </a:cubicBezTo>
                <a:cubicBezTo>
                  <a:pt x="3172618" y="2449286"/>
                  <a:pt x="3171155" y="2453673"/>
                  <a:pt x="3170180" y="2458059"/>
                </a:cubicBezTo>
                <a:cubicBezTo>
                  <a:pt x="3194551" y="2462934"/>
                  <a:pt x="3219410" y="2473169"/>
                  <a:pt x="3243293" y="2471220"/>
                </a:cubicBezTo>
                <a:cubicBezTo>
                  <a:pt x="3255966" y="2470245"/>
                  <a:pt x="3267664" y="2449286"/>
                  <a:pt x="3278875" y="2437588"/>
                </a:cubicBezTo>
                <a:cubicBezTo>
                  <a:pt x="3303733" y="2433688"/>
                  <a:pt x="3332004" y="2433688"/>
                  <a:pt x="3356862" y="2424915"/>
                </a:cubicBezTo>
                <a:cubicBezTo>
                  <a:pt x="3379771" y="2417116"/>
                  <a:pt x="3399268" y="2400056"/>
                  <a:pt x="3411453" y="2392745"/>
                </a:cubicBezTo>
                <a:cubicBezTo>
                  <a:pt x="3411941" y="2311833"/>
                  <a:pt x="3315432" y="2311833"/>
                  <a:pt x="3303246" y="2243107"/>
                </a:cubicBezTo>
                <a:cubicBezTo>
                  <a:pt x="3259378" y="2223123"/>
                  <a:pt x="3287649" y="2188029"/>
                  <a:pt x="3288136" y="2160246"/>
                </a:cubicBezTo>
                <a:cubicBezTo>
                  <a:pt x="3288623" y="2126614"/>
                  <a:pt x="3301296" y="2097856"/>
                  <a:pt x="3343702" y="2092007"/>
                </a:cubicBezTo>
                <a:cubicBezTo>
                  <a:pt x="3358812" y="2090057"/>
                  <a:pt x="3373922" y="2073972"/>
                  <a:pt x="3385620" y="2060812"/>
                </a:cubicBezTo>
                <a:cubicBezTo>
                  <a:pt x="3407554" y="2036928"/>
                  <a:pt x="3407554" y="1987212"/>
                  <a:pt x="3386595" y="1986237"/>
                </a:cubicBezTo>
                <a:cubicBezTo>
                  <a:pt x="3344189" y="1983800"/>
                  <a:pt x="3341265" y="1949193"/>
                  <a:pt x="3323230" y="1926284"/>
                </a:cubicBezTo>
                <a:cubicBezTo>
                  <a:pt x="3315919" y="1917023"/>
                  <a:pt x="3303246" y="1912149"/>
                  <a:pt x="3293010" y="1905325"/>
                </a:cubicBezTo>
                <a:cubicBezTo>
                  <a:pt x="3290086" y="1910687"/>
                  <a:pt x="3287161" y="1916536"/>
                  <a:pt x="3283749" y="1921897"/>
                </a:cubicBezTo>
                <a:cubicBezTo>
                  <a:pt x="3295447" y="1928234"/>
                  <a:pt x="3304221" y="1933108"/>
                  <a:pt x="3315919" y="1939444"/>
                </a:cubicBezTo>
                <a:cubicBezTo>
                  <a:pt x="3295447" y="1950168"/>
                  <a:pt x="3280337" y="1959916"/>
                  <a:pt x="3263765" y="1965278"/>
                </a:cubicBezTo>
                <a:cubicBezTo>
                  <a:pt x="3225746" y="1977951"/>
                  <a:pt x="3200888" y="2042777"/>
                  <a:pt x="3147272" y="1995985"/>
                </a:cubicBezTo>
                <a:cubicBezTo>
                  <a:pt x="3145809" y="1995010"/>
                  <a:pt x="3141910" y="1997447"/>
                  <a:pt x="3139473" y="1996960"/>
                </a:cubicBezTo>
                <a:cubicBezTo>
                  <a:pt x="3099992" y="1992086"/>
                  <a:pt x="3060511" y="1987699"/>
                  <a:pt x="3021517" y="1982337"/>
                </a:cubicBezTo>
                <a:cubicBezTo>
                  <a:pt x="3018593" y="1981850"/>
                  <a:pt x="3016643" y="1976976"/>
                  <a:pt x="3013718" y="1974051"/>
                </a:cubicBezTo>
                <a:cubicBezTo>
                  <a:pt x="3003483" y="1964790"/>
                  <a:pt x="2994222" y="1954067"/>
                  <a:pt x="2982524" y="1946756"/>
                </a:cubicBezTo>
                <a:cubicBezTo>
                  <a:pt x="2959127" y="1932621"/>
                  <a:pt x="2935731" y="1912636"/>
                  <a:pt x="2910385" y="1910199"/>
                </a:cubicBezTo>
                <a:cubicBezTo>
                  <a:pt x="2874316" y="1906300"/>
                  <a:pt x="2836785" y="1916048"/>
                  <a:pt x="2799741" y="1920435"/>
                </a:cubicBezTo>
                <a:cubicBezTo>
                  <a:pt x="2797791" y="1920435"/>
                  <a:pt x="2796329" y="1924334"/>
                  <a:pt x="2794867" y="1926772"/>
                </a:cubicBezTo>
                <a:cubicBezTo>
                  <a:pt x="2782194" y="1944806"/>
                  <a:pt x="2769033" y="1962841"/>
                  <a:pt x="2754898" y="1982825"/>
                </a:cubicBezTo>
                <a:cubicBezTo>
                  <a:pt x="2773420" y="1986237"/>
                  <a:pt x="2798279" y="1987699"/>
                  <a:pt x="2820213" y="1996473"/>
                </a:cubicBezTo>
                <a:cubicBezTo>
                  <a:pt x="2884552" y="2021331"/>
                  <a:pt x="2901612" y="2112966"/>
                  <a:pt x="2853357" y="2136362"/>
                </a:cubicBezTo>
                <a:close/>
                <a:moveTo>
                  <a:pt x="2737839" y="3424613"/>
                </a:moveTo>
                <a:cubicBezTo>
                  <a:pt x="2743200" y="3447522"/>
                  <a:pt x="2742713" y="3467019"/>
                  <a:pt x="2751974" y="3479204"/>
                </a:cubicBezTo>
                <a:cubicBezTo>
                  <a:pt x="2773420" y="3506500"/>
                  <a:pt x="2732477" y="3553292"/>
                  <a:pt x="2782194" y="3570352"/>
                </a:cubicBezTo>
                <a:cubicBezTo>
                  <a:pt x="2784144" y="3570839"/>
                  <a:pt x="2782681" y="3589849"/>
                  <a:pt x="2780732" y="3590336"/>
                </a:cubicBezTo>
                <a:cubicBezTo>
                  <a:pt x="2739301" y="3598135"/>
                  <a:pt x="2749537" y="3624456"/>
                  <a:pt x="2759773" y="3649314"/>
                </a:cubicBezTo>
                <a:cubicBezTo>
                  <a:pt x="2724191" y="3668811"/>
                  <a:pt x="2701770" y="3690745"/>
                  <a:pt x="2718829" y="3732663"/>
                </a:cubicBezTo>
                <a:cubicBezTo>
                  <a:pt x="2721266" y="3738512"/>
                  <a:pt x="2715417" y="3747773"/>
                  <a:pt x="2712980" y="3755084"/>
                </a:cubicBezTo>
                <a:cubicBezTo>
                  <a:pt x="2705669" y="3774581"/>
                  <a:pt x="2698358" y="3794078"/>
                  <a:pt x="2691046" y="3813087"/>
                </a:cubicBezTo>
                <a:cubicBezTo>
                  <a:pt x="2711518" y="3812112"/>
                  <a:pt x="2724191" y="3800414"/>
                  <a:pt x="2731015" y="3803339"/>
                </a:cubicBezTo>
                <a:cubicBezTo>
                  <a:pt x="2789505" y="3826735"/>
                  <a:pt x="2847021" y="3853056"/>
                  <a:pt x="2905024" y="3878889"/>
                </a:cubicBezTo>
                <a:cubicBezTo>
                  <a:pt x="2907948" y="3880351"/>
                  <a:pt x="2911848" y="3885225"/>
                  <a:pt x="2911360" y="3888637"/>
                </a:cubicBezTo>
                <a:cubicBezTo>
                  <a:pt x="2908923" y="3928118"/>
                  <a:pt x="2944017" y="3925194"/>
                  <a:pt x="2965464" y="3931530"/>
                </a:cubicBezTo>
                <a:cubicBezTo>
                  <a:pt x="2993247" y="3939816"/>
                  <a:pt x="3023954" y="3938841"/>
                  <a:pt x="3057586" y="3942741"/>
                </a:cubicBezTo>
                <a:cubicBezTo>
                  <a:pt x="3064897" y="3910084"/>
                  <a:pt x="3072209" y="3878889"/>
                  <a:pt x="3080495" y="3843307"/>
                </a:cubicBezTo>
                <a:cubicBezTo>
                  <a:pt x="3117052" y="3818449"/>
                  <a:pt x="3105841" y="3771169"/>
                  <a:pt x="3110228" y="3730226"/>
                </a:cubicBezTo>
                <a:cubicBezTo>
                  <a:pt x="3110715" y="3723889"/>
                  <a:pt x="3095605" y="3715603"/>
                  <a:pt x="3086344" y="3706342"/>
                </a:cubicBezTo>
                <a:cubicBezTo>
                  <a:pt x="3106816" y="3664911"/>
                  <a:pt x="3064410" y="3669298"/>
                  <a:pt x="3037602" y="3658575"/>
                </a:cubicBezTo>
                <a:cubicBezTo>
                  <a:pt x="3049788" y="3629817"/>
                  <a:pt x="3052712" y="3603497"/>
                  <a:pt x="3015668" y="3588386"/>
                </a:cubicBezTo>
                <a:cubicBezTo>
                  <a:pt x="3006407" y="3584487"/>
                  <a:pt x="2994222" y="3567915"/>
                  <a:pt x="2996171" y="3561091"/>
                </a:cubicBezTo>
                <a:cubicBezTo>
                  <a:pt x="3007382" y="3524047"/>
                  <a:pt x="2998608" y="3494802"/>
                  <a:pt x="2973263" y="3467506"/>
                </a:cubicBezTo>
                <a:cubicBezTo>
                  <a:pt x="2968388" y="3462145"/>
                  <a:pt x="2972288" y="3447035"/>
                  <a:pt x="2974725" y="3437286"/>
                </a:cubicBezTo>
                <a:cubicBezTo>
                  <a:pt x="2992759" y="3372947"/>
                  <a:pt x="2972288" y="3357349"/>
                  <a:pt x="2923546" y="3339315"/>
                </a:cubicBezTo>
                <a:cubicBezTo>
                  <a:pt x="2869929" y="3319818"/>
                  <a:pt x="2816313" y="3299834"/>
                  <a:pt x="2763185" y="3279362"/>
                </a:cubicBezTo>
                <a:cubicBezTo>
                  <a:pt x="2742713" y="3271563"/>
                  <a:pt x="2729065" y="3274975"/>
                  <a:pt x="2731502" y="3298859"/>
                </a:cubicBezTo>
                <a:cubicBezTo>
                  <a:pt x="2733939" y="3328592"/>
                  <a:pt x="2726628" y="3364661"/>
                  <a:pt x="2772445" y="3373434"/>
                </a:cubicBezTo>
                <a:cubicBezTo>
                  <a:pt x="2780732" y="3374896"/>
                  <a:pt x="2785606" y="3394393"/>
                  <a:pt x="2791942" y="3405604"/>
                </a:cubicBezTo>
                <a:cubicBezTo>
                  <a:pt x="2782681" y="3410478"/>
                  <a:pt x="2774395" y="3416327"/>
                  <a:pt x="2764647" y="3419739"/>
                </a:cubicBezTo>
                <a:cubicBezTo>
                  <a:pt x="2754898" y="3423151"/>
                  <a:pt x="2744175" y="3423638"/>
                  <a:pt x="2737839" y="3424613"/>
                </a:cubicBezTo>
                <a:close/>
                <a:moveTo>
                  <a:pt x="5298744" y="3633717"/>
                </a:moveTo>
                <a:cubicBezTo>
                  <a:pt x="5303131" y="3632254"/>
                  <a:pt x="5307030" y="3630792"/>
                  <a:pt x="5311417" y="3629330"/>
                </a:cubicBezTo>
                <a:cubicBezTo>
                  <a:pt x="5270474" y="3576688"/>
                  <a:pt x="5309467" y="3559141"/>
                  <a:pt x="5337737" y="3532821"/>
                </a:cubicBezTo>
                <a:cubicBezTo>
                  <a:pt x="5354797" y="3517223"/>
                  <a:pt x="5360159" y="3489928"/>
                  <a:pt x="5373807" y="3470431"/>
                </a:cubicBezTo>
                <a:cubicBezTo>
                  <a:pt x="5381605" y="3459220"/>
                  <a:pt x="5395253" y="3446547"/>
                  <a:pt x="5407439" y="3445572"/>
                </a:cubicBezTo>
                <a:cubicBezTo>
                  <a:pt x="5428397" y="3444110"/>
                  <a:pt x="5450331" y="3451421"/>
                  <a:pt x="5471778" y="3454833"/>
                </a:cubicBezTo>
                <a:cubicBezTo>
                  <a:pt x="5478602" y="3398293"/>
                  <a:pt x="5473240" y="3390494"/>
                  <a:pt x="5422061" y="3394393"/>
                </a:cubicBezTo>
                <a:cubicBezTo>
                  <a:pt x="5402564" y="3395855"/>
                  <a:pt x="5384530" y="3406091"/>
                  <a:pt x="5365033" y="3410966"/>
                </a:cubicBezTo>
                <a:cubicBezTo>
                  <a:pt x="5348948" y="3415352"/>
                  <a:pt x="5332376" y="3417789"/>
                  <a:pt x="5316291" y="3420714"/>
                </a:cubicBezTo>
                <a:cubicBezTo>
                  <a:pt x="5315316" y="3416815"/>
                  <a:pt x="5313854" y="3412428"/>
                  <a:pt x="5312879" y="3408529"/>
                </a:cubicBezTo>
                <a:cubicBezTo>
                  <a:pt x="5323115" y="3399267"/>
                  <a:pt x="5333350" y="3390007"/>
                  <a:pt x="5336275" y="3387082"/>
                </a:cubicBezTo>
                <a:cubicBezTo>
                  <a:pt x="5329451" y="3360761"/>
                  <a:pt x="5324090" y="3341752"/>
                  <a:pt x="5319216" y="3322255"/>
                </a:cubicBezTo>
                <a:cubicBezTo>
                  <a:pt x="5341150" y="3322742"/>
                  <a:pt x="5363084" y="3321768"/>
                  <a:pt x="5384530" y="3325180"/>
                </a:cubicBezTo>
                <a:cubicBezTo>
                  <a:pt x="5395740" y="3327129"/>
                  <a:pt x="5405002" y="3337853"/>
                  <a:pt x="5415237" y="3343702"/>
                </a:cubicBezTo>
                <a:cubicBezTo>
                  <a:pt x="5418162" y="3345164"/>
                  <a:pt x="5423036" y="3344189"/>
                  <a:pt x="5429373" y="3344189"/>
                </a:cubicBezTo>
                <a:cubicBezTo>
                  <a:pt x="5432297" y="3332004"/>
                  <a:pt x="5434734" y="3320793"/>
                  <a:pt x="5438146" y="3305195"/>
                </a:cubicBezTo>
                <a:cubicBezTo>
                  <a:pt x="5418649" y="3298859"/>
                  <a:pt x="5401589" y="3291548"/>
                  <a:pt x="5383555" y="3287161"/>
                </a:cubicBezTo>
                <a:cubicBezTo>
                  <a:pt x="5346998" y="3277412"/>
                  <a:pt x="5309467" y="3274488"/>
                  <a:pt x="5299231" y="3225258"/>
                </a:cubicBezTo>
                <a:cubicBezTo>
                  <a:pt x="5295819" y="3209174"/>
                  <a:pt x="5273398" y="3196013"/>
                  <a:pt x="5258288" y="3183340"/>
                </a:cubicBezTo>
                <a:cubicBezTo>
                  <a:pt x="5242203" y="3170180"/>
                  <a:pt x="5222706" y="3161407"/>
                  <a:pt x="5208084" y="3147271"/>
                </a:cubicBezTo>
                <a:cubicBezTo>
                  <a:pt x="5179326" y="3119489"/>
                  <a:pt x="5134971" y="3117539"/>
                  <a:pt x="5125710" y="3146784"/>
                </a:cubicBezTo>
                <a:cubicBezTo>
                  <a:pt x="5120348" y="3164819"/>
                  <a:pt x="5120835" y="3184803"/>
                  <a:pt x="5114987" y="3202837"/>
                </a:cubicBezTo>
                <a:cubicBezTo>
                  <a:pt x="5104263" y="3234520"/>
                  <a:pt x="5107675" y="3275463"/>
                  <a:pt x="5062345" y="3287161"/>
                </a:cubicBezTo>
                <a:cubicBezTo>
                  <a:pt x="5056009" y="3289111"/>
                  <a:pt x="5051622" y="3307145"/>
                  <a:pt x="5050160" y="3317868"/>
                </a:cubicBezTo>
                <a:cubicBezTo>
                  <a:pt x="5043823" y="3367585"/>
                  <a:pt x="5084766" y="3401705"/>
                  <a:pt x="5092565" y="3449472"/>
                </a:cubicBezTo>
                <a:cubicBezTo>
                  <a:pt x="5058933" y="3454346"/>
                  <a:pt x="5045285" y="3471893"/>
                  <a:pt x="5058446" y="3507475"/>
                </a:cubicBezTo>
                <a:cubicBezTo>
                  <a:pt x="5061370" y="3515761"/>
                  <a:pt x="5052597" y="3527459"/>
                  <a:pt x="5051135" y="3537695"/>
                </a:cubicBezTo>
                <a:cubicBezTo>
                  <a:pt x="5049185" y="3551830"/>
                  <a:pt x="5046261" y="3566940"/>
                  <a:pt x="5048698" y="3580588"/>
                </a:cubicBezTo>
                <a:cubicBezTo>
                  <a:pt x="5051622" y="3596185"/>
                  <a:pt x="5059421" y="3610808"/>
                  <a:pt x="5064782" y="3623968"/>
                </a:cubicBezTo>
                <a:cubicBezTo>
                  <a:pt x="5078917" y="3620069"/>
                  <a:pt x="5094027" y="3615682"/>
                  <a:pt x="5108163" y="3611295"/>
                </a:cubicBezTo>
                <a:cubicBezTo>
                  <a:pt x="5110600" y="3569864"/>
                  <a:pt x="5121811" y="3545006"/>
                  <a:pt x="5149106" y="3544031"/>
                </a:cubicBezTo>
                <a:cubicBezTo>
                  <a:pt x="5185175" y="3543056"/>
                  <a:pt x="5225143" y="3544519"/>
                  <a:pt x="5247077" y="3575714"/>
                </a:cubicBezTo>
                <a:cubicBezTo>
                  <a:pt x="5238791" y="3592286"/>
                  <a:pt x="5233429" y="3603497"/>
                  <a:pt x="5227581" y="3615194"/>
                </a:cubicBezTo>
                <a:cubicBezTo>
                  <a:pt x="5250977" y="3622018"/>
                  <a:pt x="5274860" y="3627868"/>
                  <a:pt x="5298744" y="3633717"/>
                </a:cubicBezTo>
                <a:close/>
                <a:moveTo>
                  <a:pt x="3268152" y="2737351"/>
                </a:moveTo>
                <a:cubicBezTo>
                  <a:pt x="3286186" y="2794379"/>
                  <a:pt x="3301784" y="2844096"/>
                  <a:pt x="3314944" y="2886501"/>
                </a:cubicBezTo>
                <a:cubicBezTo>
                  <a:pt x="3350526" y="2872366"/>
                  <a:pt x="3385133" y="2858231"/>
                  <a:pt x="3419739" y="2844583"/>
                </a:cubicBezTo>
                <a:cubicBezTo>
                  <a:pt x="3421689" y="2847995"/>
                  <a:pt x="3423639" y="2850920"/>
                  <a:pt x="3425588" y="2854332"/>
                </a:cubicBezTo>
                <a:cubicBezTo>
                  <a:pt x="3391469" y="2878703"/>
                  <a:pt x="3357350" y="2903561"/>
                  <a:pt x="3323230" y="2927932"/>
                </a:cubicBezTo>
                <a:cubicBezTo>
                  <a:pt x="3323230" y="2933294"/>
                  <a:pt x="3323230" y="2938656"/>
                  <a:pt x="3323718" y="2944017"/>
                </a:cubicBezTo>
                <a:cubicBezTo>
                  <a:pt x="3343702" y="2953766"/>
                  <a:pt x="3364174" y="2971800"/>
                  <a:pt x="3384158" y="2971800"/>
                </a:cubicBezTo>
                <a:cubicBezTo>
                  <a:pt x="3411941" y="2971313"/>
                  <a:pt x="3441186" y="2959615"/>
                  <a:pt x="3443623" y="2922083"/>
                </a:cubicBezTo>
                <a:cubicBezTo>
                  <a:pt x="3446060" y="2888939"/>
                  <a:pt x="3448984" y="2855307"/>
                  <a:pt x="3451909" y="2821187"/>
                </a:cubicBezTo>
                <a:cubicBezTo>
                  <a:pt x="3437287" y="2814851"/>
                  <a:pt x="3422176" y="2808514"/>
                  <a:pt x="3403654" y="2800716"/>
                </a:cubicBezTo>
                <a:cubicBezTo>
                  <a:pt x="3448497" y="2772933"/>
                  <a:pt x="3448497" y="2772933"/>
                  <a:pt x="3408529" y="2743687"/>
                </a:cubicBezTo>
                <a:cubicBezTo>
                  <a:pt x="3407554" y="2742713"/>
                  <a:pt x="3406579" y="2741738"/>
                  <a:pt x="3405604" y="2740763"/>
                </a:cubicBezTo>
                <a:cubicBezTo>
                  <a:pt x="3370997" y="2710543"/>
                  <a:pt x="3299347" y="2711518"/>
                  <a:pt x="3268152" y="2737351"/>
                </a:cubicBezTo>
                <a:close/>
                <a:moveTo>
                  <a:pt x="3625431" y="771099"/>
                </a:moveTo>
                <a:cubicBezTo>
                  <a:pt x="3652726" y="762325"/>
                  <a:pt x="3674660" y="754039"/>
                  <a:pt x="3697081" y="749165"/>
                </a:cubicBezTo>
                <a:cubicBezTo>
                  <a:pt x="3705368" y="747215"/>
                  <a:pt x="3718528" y="752089"/>
                  <a:pt x="3723402" y="758426"/>
                </a:cubicBezTo>
                <a:cubicBezTo>
                  <a:pt x="3759471" y="802781"/>
                  <a:pt x="3775556" y="800344"/>
                  <a:pt x="3796515" y="755989"/>
                </a:cubicBezTo>
                <a:cubicBezTo>
                  <a:pt x="3783355" y="730155"/>
                  <a:pt x="3774094" y="710658"/>
                  <a:pt x="3762883" y="692136"/>
                </a:cubicBezTo>
                <a:cubicBezTo>
                  <a:pt x="3758496" y="684825"/>
                  <a:pt x="3749723" y="677026"/>
                  <a:pt x="3742411" y="676052"/>
                </a:cubicBezTo>
                <a:cubicBezTo>
                  <a:pt x="3687333" y="668253"/>
                  <a:pt x="3634204" y="667765"/>
                  <a:pt x="3593748" y="717970"/>
                </a:cubicBezTo>
                <a:cubicBezTo>
                  <a:pt x="3585462" y="728206"/>
                  <a:pt x="3570352" y="736979"/>
                  <a:pt x="3557679" y="737467"/>
                </a:cubicBezTo>
                <a:cubicBezTo>
                  <a:pt x="3533796" y="738929"/>
                  <a:pt x="3508937" y="731618"/>
                  <a:pt x="3485054" y="732592"/>
                </a:cubicBezTo>
                <a:cubicBezTo>
                  <a:pt x="3474818" y="733080"/>
                  <a:pt x="3462632" y="744290"/>
                  <a:pt x="3456783" y="754039"/>
                </a:cubicBezTo>
                <a:cubicBezTo>
                  <a:pt x="3454346" y="757938"/>
                  <a:pt x="3464582" y="775973"/>
                  <a:pt x="3471893" y="778410"/>
                </a:cubicBezTo>
                <a:cubicBezTo>
                  <a:pt x="3498214" y="788158"/>
                  <a:pt x="3525509" y="794495"/>
                  <a:pt x="3552805" y="800344"/>
                </a:cubicBezTo>
                <a:cubicBezTo>
                  <a:pt x="3581563" y="806193"/>
                  <a:pt x="3610808" y="810092"/>
                  <a:pt x="3650776" y="816429"/>
                </a:cubicBezTo>
                <a:cubicBezTo>
                  <a:pt x="3638104" y="793520"/>
                  <a:pt x="3632742" y="784746"/>
                  <a:pt x="3625431" y="771099"/>
                </a:cubicBezTo>
                <a:close/>
                <a:moveTo>
                  <a:pt x="5840755" y="2702257"/>
                </a:moveTo>
                <a:cubicBezTo>
                  <a:pt x="5864638" y="2670087"/>
                  <a:pt x="5862201" y="2634506"/>
                  <a:pt x="5839293" y="2598924"/>
                </a:cubicBezTo>
                <a:cubicBezTo>
                  <a:pt x="5834906" y="2592100"/>
                  <a:pt x="5829057" y="2580889"/>
                  <a:pt x="5831981" y="2576502"/>
                </a:cubicBezTo>
                <a:cubicBezTo>
                  <a:pt x="5849528" y="2548232"/>
                  <a:pt x="5827107" y="2533610"/>
                  <a:pt x="5810535" y="2523374"/>
                </a:cubicBezTo>
                <a:cubicBezTo>
                  <a:pt x="5792988" y="2512651"/>
                  <a:pt x="5754969" y="2500952"/>
                  <a:pt x="5752044" y="2505827"/>
                </a:cubicBezTo>
                <a:cubicBezTo>
                  <a:pt x="5737909" y="2528735"/>
                  <a:pt x="5703302" y="2548232"/>
                  <a:pt x="5729136" y="2585764"/>
                </a:cubicBezTo>
                <a:cubicBezTo>
                  <a:pt x="5738397" y="2598924"/>
                  <a:pt x="5738397" y="2623295"/>
                  <a:pt x="5733523" y="2640354"/>
                </a:cubicBezTo>
                <a:cubicBezTo>
                  <a:pt x="5724749" y="2673499"/>
                  <a:pt x="5754482" y="2753923"/>
                  <a:pt x="5787139" y="2766109"/>
                </a:cubicBezTo>
                <a:cubicBezTo>
                  <a:pt x="5793962" y="2761235"/>
                  <a:pt x="5802249" y="2755386"/>
                  <a:pt x="5809560" y="2750024"/>
                </a:cubicBezTo>
                <a:cubicBezTo>
                  <a:pt x="5801274" y="2736864"/>
                  <a:pt x="5794450" y="2726628"/>
                  <a:pt x="5788114" y="2716392"/>
                </a:cubicBezTo>
                <a:cubicBezTo>
                  <a:pt x="5803711" y="2712980"/>
                  <a:pt x="5819309" y="2708593"/>
                  <a:pt x="5840755" y="2702257"/>
                </a:cubicBezTo>
                <a:close/>
                <a:moveTo>
                  <a:pt x="5389404" y="2914772"/>
                </a:moveTo>
                <a:cubicBezTo>
                  <a:pt x="5352847" y="2869442"/>
                  <a:pt x="5380143" y="2838247"/>
                  <a:pt x="5392816" y="2805103"/>
                </a:cubicBezTo>
                <a:cubicBezTo>
                  <a:pt x="5396228" y="2795841"/>
                  <a:pt x="5402077" y="2782681"/>
                  <a:pt x="5398665" y="2775857"/>
                </a:cubicBezTo>
                <a:cubicBezTo>
                  <a:pt x="5387455" y="2753923"/>
                  <a:pt x="5373319" y="2733452"/>
                  <a:pt x="5358209" y="2714442"/>
                </a:cubicBezTo>
                <a:cubicBezTo>
                  <a:pt x="5353822" y="2708593"/>
                  <a:pt x="5340662" y="2705181"/>
                  <a:pt x="5333838" y="2707131"/>
                </a:cubicBezTo>
                <a:cubicBezTo>
                  <a:pt x="5327014" y="2709568"/>
                  <a:pt x="5317266" y="2720291"/>
                  <a:pt x="5317753" y="2726628"/>
                </a:cubicBezTo>
                <a:cubicBezTo>
                  <a:pt x="5318728" y="2740275"/>
                  <a:pt x="5325552" y="2753436"/>
                  <a:pt x="5329451" y="2764646"/>
                </a:cubicBezTo>
                <a:cubicBezTo>
                  <a:pt x="5313854" y="2788043"/>
                  <a:pt x="5302643" y="2818750"/>
                  <a:pt x="5281197" y="2833373"/>
                </a:cubicBezTo>
                <a:cubicBezTo>
                  <a:pt x="5261700" y="2846533"/>
                  <a:pt x="5222706" y="2853845"/>
                  <a:pt x="5207109" y="2842634"/>
                </a:cubicBezTo>
                <a:cubicBezTo>
                  <a:pt x="5187124" y="2828499"/>
                  <a:pt x="5175427" y="2822650"/>
                  <a:pt x="5160316" y="2839709"/>
                </a:cubicBezTo>
                <a:cubicBezTo>
                  <a:pt x="5141307" y="2860668"/>
                  <a:pt x="5152518" y="2882115"/>
                  <a:pt x="5174452" y="2888939"/>
                </a:cubicBezTo>
                <a:cubicBezTo>
                  <a:pt x="5203697" y="2897712"/>
                  <a:pt x="5235379" y="2901124"/>
                  <a:pt x="5266087" y="2901124"/>
                </a:cubicBezTo>
                <a:cubicBezTo>
                  <a:pt x="5295819" y="2901612"/>
                  <a:pt x="5327502" y="2878216"/>
                  <a:pt x="5353335" y="2913310"/>
                </a:cubicBezTo>
                <a:cubicBezTo>
                  <a:pt x="5355772" y="2918184"/>
                  <a:pt x="5369420" y="2914772"/>
                  <a:pt x="5389404" y="2914772"/>
                </a:cubicBezTo>
                <a:close/>
                <a:moveTo>
                  <a:pt x="4437960" y="1718643"/>
                </a:moveTo>
                <a:cubicBezTo>
                  <a:pt x="4437473" y="1713769"/>
                  <a:pt x="4436985" y="1708895"/>
                  <a:pt x="4436985" y="1704508"/>
                </a:cubicBezTo>
                <a:cubicBezTo>
                  <a:pt x="4426262" y="1701096"/>
                  <a:pt x="4415051" y="1698171"/>
                  <a:pt x="4404816" y="1693785"/>
                </a:cubicBezTo>
                <a:cubicBezTo>
                  <a:pt x="4394092" y="1688910"/>
                  <a:pt x="4381419" y="1685011"/>
                  <a:pt x="4374595" y="1676238"/>
                </a:cubicBezTo>
                <a:cubicBezTo>
                  <a:pt x="4351199" y="1647480"/>
                  <a:pt x="4311718" y="1634320"/>
                  <a:pt x="4278574" y="1647967"/>
                </a:cubicBezTo>
                <a:cubicBezTo>
                  <a:pt x="4237630" y="1665027"/>
                  <a:pt x="4198637" y="1693297"/>
                  <a:pt x="4150382" y="1668926"/>
                </a:cubicBezTo>
                <a:cubicBezTo>
                  <a:pt x="4145995" y="1666977"/>
                  <a:pt x="4136247" y="1673800"/>
                  <a:pt x="4129910" y="1678675"/>
                </a:cubicBezTo>
                <a:cubicBezTo>
                  <a:pt x="4128448" y="1679650"/>
                  <a:pt x="4131373" y="1690860"/>
                  <a:pt x="4134785" y="1692322"/>
                </a:cubicBezTo>
                <a:cubicBezTo>
                  <a:pt x="4158181" y="1703533"/>
                  <a:pt x="4181577" y="1716693"/>
                  <a:pt x="4206435" y="1722542"/>
                </a:cubicBezTo>
                <a:cubicBezTo>
                  <a:pt x="4250303" y="1732778"/>
                  <a:pt x="4294658" y="1743989"/>
                  <a:pt x="4339014" y="1743989"/>
                </a:cubicBezTo>
                <a:cubicBezTo>
                  <a:pt x="4372158" y="1744476"/>
                  <a:pt x="4405303" y="1727904"/>
                  <a:pt x="4437960" y="1718643"/>
                </a:cubicBezTo>
                <a:close/>
                <a:moveTo>
                  <a:pt x="6088852" y="2758310"/>
                </a:moveTo>
                <a:cubicBezTo>
                  <a:pt x="6146855" y="2773908"/>
                  <a:pt x="6146367" y="2773908"/>
                  <a:pt x="6144418" y="2721754"/>
                </a:cubicBezTo>
                <a:cubicBezTo>
                  <a:pt x="6144418" y="2715904"/>
                  <a:pt x="6153679" y="2710056"/>
                  <a:pt x="6156116" y="2703719"/>
                </a:cubicBezTo>
                <a:cubicBezTo>
                  <a:pt x="6165864" y="2676424"/>
                  <a:pt x="6182924" y="2648153"/>
                  <a:pt x="6179999" y="2621832"/>
                </a:cubicBezTo>
                <a:cubicBezTo>
                  <a:pt x="6178050" y="2602823"/>
                  <a:pt x="6152216" y="2582352"/>
                  <a:pt x="6132232" y="2569678"/>
                </a:cubicBezTo>
                <a:cubicBezTo>
                  <a:pt x="6123459" y="2563830"/>
                  <a:pt x="6103474" y="2575528"/>
                  <a:pt x="6088852" y="2578940"/>
                </a:cubicBezTo>
                <a:cubicBezTo>
                  <a:pt x="6087877" y="2612084"/>
                  <a:pt x="6076666" y="2643766"/>
                  <a:pt x="6111273" y="2668625"/>
                </a:cubicBezTo>
                <a:cubicBezTo>
                  <a:pt x="6119072" y="2673986"/>
                  <a:pt x="6111273" y="2703719"/>
                  <a:pt x="6107374" y="2721754"/>
                </a:cubicBezTo>
                <a:cubicBezTo>
                  <a:pt x="6105424" y="2733452"/>
                  <a:pt x="6096651" y="2743687"/>
                  <a:pt x="6088852" y="2758310"/>
                </a:cubicBezTo>
                <a:close/>
                <a:moveTo>
                  <a:pt x="5647249" y="2391770"/>
                </a:moveTo>
                <a:cubicBezTo>
                  <a:pt x="5668208" y="2418091"/>
                  <a:pt x="5685268" y="2443437"/>
                  <a:pt x="5706715" y="2463421"/>
                </a:cubicBezTo>
                <a:cubicBezTo>
                  <a:pt x="5716950" y="2472682"/>
                  <a:pt x="5735960" y="2472682"/>
                  <a:pt x="5751070" y="2477069"/>
                </a:cubicBezTo>
                <a:cubicBezTo>
                  <a:pt x="5749607" y="2462446"/>
                  <a:pt x="5752532" y="2445874"/>
                  <a:pt x="5746683" y="2433201"/>
                </a:cubicBezTo>
                <a:cubicBezTo>
                  <a:pt x="5726212" y="2387871"/>
                  <a:pt x="5697941" y="2344978"/>
                  <a:pt x="5734010" y="2294286"/>
                </a:cubicBezTo>
                <a:cubicBezTo>
                  <a:pt x="5720362" y="2275277"/>
                  <a:pt x="5707202" y="2256755"/>
                  <a:pt x="5693067" y="2237258"/>
                </a:cubicBezTo>
                <a:cubicBezTo>
                  <a:pt x="5684293" y="2268940"/>
                  <a:pt x="5676007" y="2298673"/>
                  <a:pt x="5667721" y="2328893"/>
                </a:cubicBezTo>
                <a:cubicBezTo>
                  <a:pt x="5705252" y="2359113"/>
                  <a:pt x="5705252" y="2359113"/>
                  <a:pt x="5647249" y="2391770"/>
                </a:cubicBezTo>
                <a:close/>
                <a:moveTo>
                  <a:pt x="6017201" y="4063134"/>
                </a:moveTo>
                <a:cubicBezTo>
                  <a:pt x="5936777" y="4041687"/>
                  <a:pt x="5891934" y="4059234"/>
                  <a:pt x="5867563" y="4126011"/>
                </a:cubicBezTo>
                <a:cubicBezTo>
                  <a:pt x="5892909" y="4140146"/>
                  <a:pt x="5917767" y="4154281"/>
                  <a:pt x="5945551" y="4169879"/>
                </a:cubicBezTo>
                <a:cubicBezTo>
                  <a:pt x="5944088" y="4170853"/>
                  <a:pt x="5947988" y="4169391"/>
                  <a:pt x="5949937" y="4166467"/>
                </a:cubicBezTo>
                <a:cubicBezTo>
                  <a:pt x="5973333" y="4131372"/>
                  <a:pt x="5995754" y="4096278"/>
                  <a:pt x="6017201" y="4063134"/>
                </a:cubicBezTo>
                <a:close/>
                <a:moveTo>
                  <a:pt x="5397690" y="2585276"/>
                </a:moveTo>
                <a:cubicBezTo>
                  <a:pt x="5336275" y="2596487"/>
                  <a:pt x="5336763" y="2596487"/>
                  <a:pt x="5333838" y="2546282"/>
                </a:cubicBezTo>
                <a:cubicBezTo>
                  <a:pt x="5333350" y="2540921"/>
                  <a:pt x="5330426" y="2536047"/>
                  <a:pt x="5329451" y="2530685"/>
                </a:cubicBezTo>
                <a:cubicBezTo>
                  <a:pt x="5323115" y="2504364"/>
                  <a:pt x="5318241" y="2477556"/>
                  <a:pt x="5310929" y="2451235"/>
                </a:cubicBezTo>
                <a:cubicBezTo>
                  <a:pt x="5308005" y="2440512"/>
                  <a:pt x="5302643" y="2429789"/>
                  <a:pt x="5295819" y="2420528"/>
                </a:cubicBezTo>
                <a:cubicBezTo>
                  <a:pt x="5294357" y="2418578"/>
                  <a:pt x="5276810" y="2423940"/>
                  <a:pt x="5276323" y="2427352"/>
                </a:cubicBezTo>
                <a:cubicBezTo>
                  <a:pt x="5274373" y="2440025"/>
                  <a:pt x="5274373" y="2453673"/>
                  <a:pt x="5277297" y="2465858"/>
                </a:cubicBezTo>
                <a:cubicBezTo>
                  <a:pt x="5279734" y="2476581"/>
                  <a:pt x="5292895" y="2487305"/>
                  <a:pt x="5291432" y="2496566"/>
                </a:cubicBezTo>
                <a:cubicBezTo>
                  <a:pt x="5288021" y="2521424"/>
                  <a:pt x="5279247" y="2545795"/>
                  <a:pt x="5272423" y="2569191"/>
                </a:cubicBezTo>
                <a:cubicBezTo>
                  <a:pt x="5300206" y="2592587"/>
                  <a:pt x="5326039" y="2615009"/>
                  <a:pt x="5356747" y="2641329"/>
                </a:cubicBezTo>
                <a:cubicBezTo>
                  <a:pt x="5369907" y="2623782"/>
                  <a:pt x="5381118" y="2608185"/>
                  <a:pt x="5397690" y="2585276"/>
                </a:cubicBezTo>
                <a:close/>
                <a:moveTo>
                  <a:pt x="1117654" y="1636269"/>
                </a:moveTo>
                <a:cubicBezTo>
                  <a:pt x="1116679" y="1641631"/>
                  <a:pt x="1115705" y="1646992"/>
                  <a:pt x="1114730" y="1652354"/>
                </a:cubicBezTo>
                <a:cubicBezTo>
                  <a:pt x="1091334" y="1669414"/>
                  <a:pt x="1067450" y="1686473"/>
                  <a:pt x="1043566" y="1704021"/>
                </a:cubicBezTo>
                <a:cubicBezTo>
                  <a:pt x="1059164" y="1736678"/>
                  <a:pt x="1124478" y="1733266"/>
                  <a:pt x="1185406" y="1686473"/>
                </a:cubicBezTo>
                <a:cubicBezTo>
                  <a:pt x="1161522" y="1668926"/>
                  <a:pt x="1139588" y="1652354"/>
                  <a:pt x="1117654" y="1636269"/>
                </a:cubicBezTo>
                <a:close/>
                <a:moveTo>
                  <a:pt x="6075691" y="3494314"/>
                </a:moveTo>
                <a:cubicBezTo>
                  <a:pt x="6044984" y="3486516"/>
                  <a:pt x="6017688" y="3479204"/>
                  <a:pt x="5989906" y="3471893"/>
                </a:cubicBezTo>
                <a:cubicBezTo>
                  <a:pt x="5980645" y="3479692"/>
                  <a:pt x="5969434" y="3497239"/>
                  <a:pt x="5956761" y="3499189"/>
                </a:cubicBezTo>
                <a:cubicBezTo>
                  <a:pt x="5925079" y="3503088"/>
                  <a:pt x="5929465" y="3517710"/>
                  <a:pt x="5938239" y="3542081"/>
                </a:cubicBezTo>
                <a:cubicBezTo>
                  <a:pt x="5983569" y="3523560"/>
                  <a:pt x="6041085" y="3550368"/>
                  <a:pt x="6075691" y="3494314"/>
                </a:cubicBezTo>
                <a:close/>
                <a:moveTo>
                  <a:pt x="493269" y="3717065"/>
                </a:moveTo>
                <a:cubicBezTo>
                  <a:pt x="510816" y="3704393"/>
                  <a:pt x="522514" y="3695619"/>
                  <a:pt x="535187" y="3686358"/>
                </a:cubicBezTo>
                <a:cubicBezTo>
                  <a:pt x="488882" y="3644440"/>
                  <a:pt x="474260" y="3687333"/>
                  <a:pt x="447939" y="3709267"/>
                </a:cubicBezTo>
                <a:cubicBezTo>
                  <a:pt x="498143" y="3727301"/>
                  <a:pt x="474747" y="3765320"/>
                  <a:pt x="473285" y="3797490"/>
                </a:cubicBezTo>
                <a:cubicBezTo>
                  <a:pt x="476697" y="3799439"/>
                  <a:pt x="479621" y="3801389"/>
                  <a:pt x="483033" y="3803339"/>
                </a:cubicBezTo>
                <a:cubicBezTo>
                  <a:pt x="499118" y="3784817"/>
                  <a:pt x="514716" y="3766295"/>
                  <a:pt x="531775" y="3746798"/>
                </a:cubicBezTo>
                <a:cubicBezTo>
                  <a:pt x="518128" y="3736075"/>
                  <a:pt x="506917" y="3727789"/>
                  <a:pt x="493269" y="3717065"/>
                </a:cubicBezTo>
                <a:close/>
                <a:moveTo>
                  <a:pt x="2446849" y="1636757"/>
                </a:moveTo>
                <a:cubicBezTo>
                  <a:pt x="2431251" y="1631882"/>
                  <a:pt x="2412242" y="1619209"/>
                  <a:pt x="2400544" y="1623596"/>
                </a:cubicBezTo>
                <a:cubicBezTo>
                  <a:pt x="2367399" y="1636269"/>
                  <a:pt x="2336692" y="1656253"/>
                  <a:pt x="2305497" y="1673313"/>
                </a:cubicBezTo>
                <a:cubicBezTo>
                  <a:pt x="2355701" y="1683062"/>
                  <a:pt x="2403956" y="1687936"/>
                  <a:pt x="2446849" y="1636757"/>
                </a:cubicBezTo>
                <a:close/>
                <a:moveTo>
                  <a:pt x="5174452" y="3667836"/>
                </a:moveTo>
                <a:cubicBezTo>
                  <a:pt x="5168116" y="3697569"/>
                  <a:pt x="5176889" y="3718040"/>
                  <a:pt x="5207109" y="3723402"/>
                </a:cubicBezTo>
                <a:cubicBezTo>
                  <a:pt x="5219295" y="3725352"/>
                  <a:pt x="5237816" y="3724377"/>
                  <a:pt x="5244640" y="3716578"/>
                </a:cubicBezTo>
                <a:cubicBezTo>
                  <a:pt x="5271448" y="3687333"/>
                  <a:pt x="5237816" y="3673198"/>
                  <a:pt x="5227581" y="3651264"/>
                </a:cubicBezTo>
                <a:cubicBezTo>
                  <a:pt x="5208571" y="3657600"/>
                  <a:pt x="5191511" y="3662962"/>
                  <a:pt x="5174452" y="3667836"/>
                </a:cubicBezTo>
                <a:close/>
                <a:moveTo>
                  <a:pt x="924149" y="4422850"/>
                </a:moveTo>
                <a:cubicBezTo>
                  <a:pt x="870532" y="4452095"/>
                  <a:pt x="902702" y="4481828"/>
                  <a:pt x="907089" y="4508148"/>
                </a:cubicBezTo>
                <a:cubicBezTo>
                  <a:pt x="908064" y="4514485"/>
                  <a:pt x="929998" y="4523258"/>
                  <a:pt x="939746" y="4520821"/>
                </a:cubicBezTo>
                <a:cubicBezTo>
                  <a:pt x="968504" y="4514485"/>
                  <a:pt x="971428" y="4492063"/>
                  <a:pt x="966067" y="4461843"/>
                </a:cubicBezTo>
                <a:cubicBezTo>
                  <a:pt x="945595" y="4466717"/>
                  <a:pt x="927073" y="4470617"/>
                  <a:pt x="910988" y="4474516"/>
                </a:cubicBezTo>
                <a:cubicBezTo>
                  <a:pt x="914887" y="4459406"/>
                  <a:pt x="918299" y="4445271"/>
                  <a:pt x="924149" y="4422850"/>
                </a:cubicBezTo>
                <a:close/>
                <a:moveTo>
                  <a:pt x="5871462" y="2908923"/>
                </a:moveTo>
                <a:cubicBezTo>
                  <a:pt x="5873412" y="2904049"/>
                  <a:pt x="5874875" y="2899175"/>
                  <a:pt x="5876824" y="2894788"/>
                </a:cubicBezTo>
                <a:cubicBezTo>
                  <a:pt x="5859764" y="2886989"/>
                  <a:pt x="5841243" y="2870904"/>
                  <a:pt x="5826133" y="2873829"/>
                </a:cubicBezTo>
                <a:cubicBezTo>
                  <a:pt x="5803224" y="2878703"/>
                  <a:pt x="5772029" y="2888451"/>
                  <a:pt x="5785189" y="2930369"/>
                </a:cubicBezTo>
                <a:cubicBezTo>
                  <a:pt x="5814434" y="2923058"/>
                  <a:pt x="5842704" y="2915747"/>
                  <a:pt x="5871462" y="2908923"/>
                </a:cubicBezTo>
                <a:close/>
                <a:moveTo>
                  <a:pt x="3420714" y="1108393"/>
                </a:moveTo>
                <a:cubicBezTo>
                  <a:pt x="3421202" y="1158598"/>
                  <a:pt x="3461658" y="1162497"/>
                  <a:pt x="3501138" y="1159085"/>
                </a:cubicBezTo>
                <a:cubicBezTo>
                  <a:pt x="3515761" y="1157623"/>
                  <a:pt x="3529409" y="1140563"/>
                  <a:pt x="3540132" y="1133252"/>
                </a:cubicBezTo>
                <a:cubicBezTo>
                  <a:pt x="3498214" y="1124478"/>
                  <a:pt x="3459220" y="1116679"/>
                  <a:pt x="3420714" y="1108393"/>
                </a:cubicBezTo>
                <a:close/>
                <a:moveTo>
                  <a:pt x="4664123" y="2583814"/>
                </a:moveTo>
                <a:cubicBezTo>
                  <a:pt x="4665585" y="2579914"/>
                  <a:pt x="4667535" y="2576015"/>
                  <a:pt x="4668997" y="2572603"/>
                </a:cubicBezTo>
                <a:cubicBezTo>
                  <a:pt x="4650963" y="2562855"/>
                  <a:pt x="4632928" y="2551644"/>
                  <a:pt x="4613919" y="2544333"/>
                </a:cubicBezTo>
                <a:cubicBezTo>
                  <a:pt x="4605633" y="2540921"/>
                  <a:pt x="4586136" y="2541896"/>
                  <a:pt x="4585648" y="2544333"/>
                </a:cubicBezTo>
                <a:cubicBezTo>
                  <a:pt x="4582724" y="2556518"/>
                  <a:pt x="4581262" y="2570653"/>
                  <a:pt x="4585648" y="2581864"/>
                </a:cubicBezTo>
                <a:cubicBezTo>
                  <a:pt x="4587598" y="2587713"/>
                  <a:pt x="4603196" y="2591125"/>
                  <a:pt x="4611969" y="2590638"/>
                </a:cubicBezTo>
                <a:cubicBezTo>
                  <a:pt x="4629516" y="2589663"/>
                  <a:pt x="4647063" y="2586251"/>
                  <a:pt x="4664123" y="2583814"/>
                </a:cubicBezTo>
                <a:close/>
                <a:moveTo>
                  <a:pt x="463536" y="3606909"/>
                </a:moveTo>
                <a:cubicBezTo>
                  <a:pt x="476697" y="3630792"/>
                  <a:pt x="486445" y="3656625"/>
                  <a:pt x="491319" y="3655651"/>
                </a:cubicBezTo>
                <a:cubicBezTo>
                  <a:pt x="518615" y="3650776"/>
                  <a:pt x="544936" y="3639565"/>
                  <a:pt x="571744" y="3630305"/>
                </a:cubicBezTo>
                <a:cubicBezTo>
                  <a:pt x="570282" y="3626405"/>
                  <a:pt x="568819" y="3622506"/>
                  <a:pt x="567357" y="3618119"/>
                </a:cubicBezTo>
                <a:cubicBezTo>
                  <a:pt x="538112" y="3615194"/>
                  <a:pt x="508867" y="3611783"/>
                  <a:pt x="463536" y="3606909"/>
                </a:cubicBezTo>
                <a:close/>
                <a:moveTo>
                  <a:pt x="266619" y="3645415"/>
                </a:moveTo>
                <a:cubicBezTo>
                  <a:pt x="207154" y="3630305"/>
                  <a:pt x="239323" y="3697081"/>
                  <a:pt x="213490" y="3717553"/>
                </a:cubicBezTo>
                <a:cubicBezTo>
                  <a:pt x="230550" y="3718528"/>
                  <a:pt x="247609" y="3719502"/>
                  <a:pt x="260282" y="3720477"/>
                </a:cubicBezTo>
                <a:cubicBezTo>
                  <a:pt x="262232" y="3693669"/>
                  <a:pt x="264182" y="3673198"/>
                  <a:pt x="266619" y="3645415"/>
                </a:cubicBezTo>
                <a:close/>
                <a:moveTo>
                  <a:pt x="3452884" y="591241"/>
                </a:moveTo>
                <a:cubicBezTo>
                  <a:pt x="3453371" y="599039"/>
                  <a:pt x="3454346" y="607325"/>
                  <a:pt x="3454834" y="615124"/>
                </a:cubicBezTo>
                <a:cubicBezTo>
                  <a:pt x="3497726" y="611225"/>
                  <a:pt x="3540620" y="607325"/>
                  <a:pt x="3583513" y="602939"/>
                </a:cubicBezTo>
                <a:cubicBezTo>
                  <a:pt x="3583025" y="597090"/>
                  <a:pt x="3582538" y="590753"/>
                  <a:pt x="3582538" y="584904"/>
                </a:cubicBezTo>
                <a:cubicBezTo>
                  <a:pt x="3539645" y="586854"/>
                  <a:pt x="3496264" y="588803"/>
                  <a:pt x="3452884" y="591241"/>
                </a:cubicBezTo>
                <a:close/>
                <a:moveTo>
                  <a:pt x="5843680" y="4105052"/>
                </a:moveTo>
                <a:cubicBezTo>
                  <a:pt x="5769104" y="4076781"/>
                  <a:pt x="5759356" y="4077756"/>
                  <a:pt x="5752044" y="4115288"/>
                </a:cubicBezTo>
                <a:cubicBezTo>
                  <a:pt x="5824670" y="4127473"/>
                  <a:pt x="5824670" y="4127473"/>
                  <a:pt x="5843680" y="4105052"/>
                </a:cubicBezTo>
                <a:close/>
                <a:moveTo>
                  <a:pt x="202767" y="2942555"/>
                </a:moveTo>
                <a:cubicBezTo>
                  <a:pt x="178883" y="2928907"/>
                  <a:pt x="154512" y="2914772"/>
                  <a:pt x="118443" y="2894300"/>
                </a:cubicBezTo>
                <a:cubicBezTo>
                  <a:pt x="123317" y="2923058"/>
                  <a:pt x="126242" y="2942555"/>
                  <a:pt x="129654" y="2963027"/>
                </a:cubicBezTo>
                <a:cubicBezTo>
                  <a:pt x="158899" y="2954253"/>
                  <a:pt x="180833" y="2948404"/>
                  <a:pt x="202767" y="2942555"/>
                </a:cubicBezTo>
                <a:close/>
                <a:moveTo>
                  <a:pt x="2772933" y="558583"/>
                </a:moveTo>
                <a:cubicBezTo>
                  <a:pt x="2773908" y="561995"/>
                  <a:pt x="2774395" y="565407"/>
                  <a:pt x="2775370" y="568819"/>
                </a:cubicBezTo>
                <a:cubicBezTo>
                  <a:pt x="2810464" y="568819"/>
                  <a:pt x="2846046" y="569307"/>
                  <a:pt x="2881140" y="568332"/>
                </a:cubicBezTo>
                <a:cubicBezTo>
                  <a:pt x="2885040" y="568332"/>
                  <a:pt x="2891863" y="558583"/>
                  <a:pt x="2891376" y="554684"/>
                </a:cubicBezTo>
                <a:cubicBezTo>
                  <a:pt x="2890888" y="550297"/>
                  <a:pt x="2882115" y="542986"/>
                  <a:pt x="2877728" y="543961"/>
                </a:cubicBezTo>
                <a:cubicBezTo>
                  <a:pt x="2842634" y="547860"/>
                  <a:pt x="2808027" y="553222"/>
                  <a:pt x="2772933" y="558583"/>
                </a:cubicBezTo>
                <a:close/>
                <a:moveTo>
                  <a:pt x="757451" y="3073671"/>
                </a:moveTo>
                <a:cubicBezTo>
                  <a:pt x="757451" y="3079032"/>
                  <a:pt x="757451" y="3084394"/>
                  <a:pt x="757938" y="3089268"/>
                </a:cubicBezTo>
                <a:cubicBezTo>
                  <a:pt x="777435" y="3105841"/>
                  <a:pt x="796444" y="3122900"/>
                  <a:pt x="819353" y="3142885"/>
                </a:cubicBezTo>
                <a:cubicBezTo>
                  <a:pt x="816916" y="3118026"/>
                  <a:pt x="821303" y="3093168"/>
                  <a:pt x="811067" y="3080007"/>
                </a:cubicBezTo>
                <a:cubicBezTo>
                  <a:pt x="802781" y="3070259"/>
                  <a:pt x="775973" y="3075133"/>
                  <a:pt x="757451" y="3073671"/>
                </a:cubicBezTo>
                <a:close/>
                <a:moveTo>
                  <a:pt x="929023" y="3022492"/>
                </a:moveTo>
                <a:cubicBezTo>
                  <a:pt x="896366" y="3014206"/>
                  <a:pt x="852985" y="3035652"/>
                  <a:pt x="853960" y="3041014"/>
                </a:cubicBezTo>
                <a:cubicBezTo>
                  <a:pt x="865658" y="3057586"/>
                  <a:pt x="872969" y="3067335"/>
                  <a:pt x="881743" y="3079520"/>
                </a:cubicBezTo>
                <a:cubicBezTo>
                  <a:pt x="898315" y="3059536"/>
                  <a:pt x="911963" y="3042964"/>
                  <a:pt x="929023" y="3022492"/>
                </a:cubicBezTo>
                <a:close/>
                <a:moveTo>
                  <a:pt x="4430161" y="1217575"/>
                </a:moveTo>
                <a:cubicBezTo>
                  <a:pt x="4430161" y="1213676"/>
                  <a:pt x="4430161" y="1210264"/>
                  <a:pt x="4430161" y="1206365"/>
                </a:cubicBezTo>
                <a:cubicBezTo>
                  <a:pt x="4405790" y="1195154"/>
                  <a:pt x="4381419" y="1183943"/>
                  <a:pt x="4351687" y="1169808"/>
                </a:cubicBezTo>
                <a:cubicBezTo>
                  <a:pt x="4353636" y="1188330"/>
                  <a:pt x="4355586" y="1201978"/>
                  <a:pt x="4357536" y="1220500"/>
                </a:cubicBezTo>
                <a:cubicBezTo>
                  <a:pt x="4383857" y="1219525"/>
                  <a:pt x="4406765" y="1218550"/>
                  <a:pt x="4430161" y="1217575"/>
                </a:cubicBezTo>
                <a:close/>
                <a:moveTo>
                  <a:pt x="4953163" y="3342727"/>
                </a:moveTo>
                <a:cubicBezTo>
                  <a:pt x="4982408" y="3334928"/>
                  <a:pt x="5004830" y="3329079"/>
                  <a:pt x="5033587" y="3321768"/>
                </a:cubicBezTo>
                <a:cubicBezTo>
                  <a:pt x="5004830" y="3312507"/>
                  <a:pt x="4979971" y="3304708"/>
                  <a:pt x="4947801" y="3294472"/>
                </a:cubicBezTo>
                <a:cubicBezTo>
                  <a:pt x="4949751" y="3314944"/>
                  <a:pt x="4951213" y="3327129"/>
                  <a:pt x="4953163" y="3342727"/>
                </a:cubicBezTo>
                <a:close/>
                <a:moveTo>
                  <a:pt x="595627" y="3106328"/>
                </a:moveTo>
                <a:cubicBezTo>
                  <a:pt x="552734" y="3072696"/>
                  <a:pt x="537137" y="3077570"/>
                  <a:pt x="534700" y="3119001"/>
                </a:cubicBezTo>
                <a:cubicBezTo>
                  <a:pt x="555659" y="3114614"/>
                  <a:pt x="575643" y="3110715"/>
                  <a:pt x="595627" y="3106328"/>
                </a:cubicBezTo>
                <a:close/>
                <a:moveTo>
                  <a:pt x="173522" y="3764345"/>
                </a:moveTo>
                <a:cubicBezTo>
                  <a:pt x="174984" y="3772144"/>
                  <a:pt x="176446" y="3779455"/>
                  <a:pt x="177908" y="3787254"/>
                </a:cubicBezTo>
                <a:cubicBezTo>
                  <a:pt x="194481" y="3783354"/>
                  <a:pt x="211053" y="3779943"/>
                  <a:pt x="226650" y="3773606"/>
                </a:cubicBezTo>
                <a:cubicBezTo>
                  <a:pt x="229087" y="3772631"/>
                  <a:pt x="226650" y="3758009"/>
                  <a:pt x="226163" y="3749723"/>
                </a:cubicBezTo>
                <a:cubicBezTo>
                  <a:pt x="209103" y="3755084"/>
                  <a:pt x="191556" y="3759471"/>
                  <a:pt x="173522" y="3764345"/>
                </a:cubicBezTo>
                <a:close/>
                <a:moveTo>
                  <a:pt x="4779154" y="422106"/>
                </a:moveTo>
                <a:cubicBezTo>
                  <a:pt x="4778667" y="425030"/>
                  <a:pt x="4778179" y="428442"/>
                  <a:pt x="4777692" y="431367"/>
                </a:cubicBezTo>
                <a:cubicBezTo>
                  <a:pt x="4790365" y="441603"/>
                  <a:pt x="4803038" y="451838"/>
                  <a:pt x="4816685" y="463536"/>
                </a:cubicBezTo>
                <a:cubicBezTo>
                  <a:pt x="4826434" y="454763"/>
                  <a:pt x="4834720" y="446964"/>
                  <a:pt x="4843006" y="439165"/>
                </a:cubicBezTo>
                <a:cubicBezTo>
                  <a:pt x="4842519" y="435266"/>
                  <a:pt x="4842031" y="431367"/>
                  <a:pt x="4841544" y="427467"/>
                </a:cubicBezTo>
                <a:cubicBezTo>
                  <a:pt x="4821560" y="425518"/>
                  <a:pt x="4800113" y="423568"/>
                  <a:pt x="4779154" y="422106"/>
                </a:cubicBezTo>
                <a:close/>
                <a:moveTo>
                  <a:pt x="4973147" y="5793475"/>
                </a:moveTo>
                <a:cubicBezTo>
                  <a:pt x="4990695" y="5780315"/>
                  <a:pt x="5008242" y="5767154"/>
                  <a:pt x="5033100" y="5748145"/>
                </a:cubicBezTo>
                <a:cubicBezTo>
                  <a:pt x="4988745" y="5736934"/>
                  <a:pt x="4978021" y="5760330"/>
                  <a:pt x="4973147" y="5793475"/>
                </a:cubicBezTo>
                <a:close/>
              </a:path>
            </a:pathLst>
          </a:custGeom>
          <a:solidFill>
            <a:srgbClr val="000000"/>
          </a:solidFill>
          <a:ln w="4872" cap="flat">
            <a:noFill/>
            <a:prstDash val="solid"/>
            <a:miter/>
          </a:ln>
        </p:spPr>
        <p:txBody>
          <a:bodyPr rtlCol="0" anchor="ctr"/>
          <a:lstStyle/>
          <a:p>
            <a:endParaRPr lang="zh-CN" altLang="en-US"/>
          </a:p>
        </p:txBody>
      </p:sp>
      <p:sp>
        <p:nvSpPr>
          <p:cNvPr id="9" name="图形 6">
            <a:extLst>
              <a:ext uri="{FF2B5EF4-FFF2-40B4-BE49-F238E27FC236}">
                <a16:creationId xmlns:a16="http://schemas.microsoft.com/office/drawing/2014/main" xmlns="" id="{2124FF43-8C1B-46B1-84CA-276300DD3BD6}"/>
              </a:ext>
            </a:extLst>
          </p:cNvPr>
          <p:cNvSpPr/>
          <p:nvPr/>
        </p:nvSpPr>
        <p:spPr>
          <a:xfrm>
            <a:off x="8465658" y="3650279"/>
            <a:ext cx="2312391" cy="2107352"/>
          </a:xfrm>
          <a:custGeom>
            <a:avLst/>
            <a:gdLst>
              <a:gd name="connsiteX0" fmla="*/ 7267743 w 7525265"/>
              <a:gd name="connsiteY0" fmla="*/ 722938 h 6858000"/>
              <a:gd name="connsiteX1" fmla="*/ 7314081 w 7525265"/>
              <a:gd name="connsiteY1" fmla="*/ 755560 h 6858000"/>
              <a:gd name="connsiteX2" fmla="*/ 7318901 w 7525265"/>
              <a:gd name="connsiteY2" fmla="*/ 847865 h 6858000"/>
              <a:gd name="connsiteX3" fmla="*/ 7298512 w 7525265"/>
              <a:gd name="connsiteY3" fmla="*/ 858244 h 6858000"/>
              <a:gd name="connsiteX4" fmla="*/ 7321495 w 7525265"/>
              <a:gd name="connsiteY4" fmla="*/ 873443 h 6858000"/>
              <a:gd name="connsiteX5" fmla="*/ 7343738 w 7525265"/>
              <a:gd name="connsiteY5" fmla="*/ 918669 h 6858000"/>
              <a:gd name="connsiteX6" fmla="*/ 7352264 w 7525265"/>
              <a:gd name="connsiteY6" fmla="*/ 966490 h 6858000"/>
              <a:gd name="connsiteX7" fmla="*/ 7430482 w 7525265"/>
              <a:gd name="connsiteY7" fmla="*/ 1048415 h 6858000"/>
              <a:gd name="connsiteX8" fmla="*/ 7430111 w 7525265"/>
              <a:gd name="connsiteY8" fmla="*/ 1116995 h 6858000"/>
              <a:gd name="connsiteX9" fmla="*/ 7420844 w 7525265"/>
              <a:gd name="connsiteY9" fmla="*/ 1127745 h 6858000"/>
              <a:gd name="connsiteX10" fmla="*/ 7420844 w 7525265"/>
              <a:gd name="connsiteY10" fmla="*/ 1128857 h 6858000"/>
              <a:gd name="connsiteX11" fmla="*/ 7460509 w 7525265"/>
              <a:gd name="connsiteY11" fmla="*/ 1159997 h 6858000"/>
              <a:gd name="connsiteX12" fmla="*/ 7472372 w 7525265"/>
              <a:gd name="connsiteY12" fmla="*/ 1144427 h 6858000"/>
              <a:gd name="connsiteX13" fmla="*/ 7503881 w 7525265"/>
              <a:gd name="connsiteY13" fmla="*/ 1277880 h 6858000"/>
              <a:gd name="connsiteX14" fmla="*/ 7510183 w 7525265"/>
              <a:gd name="connsiteY14" fmla="*/ 1321252 h 6858000"/>
              <a:gd name="connsiteX15" fmla="*/ 7520563 w 7525265"/>
              <a:gd name="connsiteY15" fmla="*/ 1349426 h 6858000"/>
              <a:gd name="connsiteX16" fmla="*/ 7493131 w 7525265"/>
              <a:gd name="connsiteY16" fmla="*/ 1430980 h 6858000"/>
              <a:gd name="connsiteX17" fmla="*/ 7499803 w 7525265"/>
              <a:gd name="connsiteY17" fmla="*/ 1464714 h 6858000"/>
              <a:gd name="connsiteX18" fmla="*/ 7509442 w 7525265"/>
              <a:gd name="connsiteY18" fmla="*/ 1526251 h 6858000"/>
              <a:gd name="connsiteX19" fmla="*/ 7516856 w 7525265"/>
              <a:gd name="connsiteY19" fmla="*/ 1568140 h 6858000"/>
              <a:gd name="connsiteX20" fmla="*/ 7467923 w 7525265"/>
              <a:gd name="connsiteY20" fmla="*/ 1666006 h 6858000"/>
              <a:gd name="connsiteX21" fmla="*/ 7498691 w 7525265"/>
              <a:gd name="connsiteY21" fmla="*/ 1697515 h 6858000"/>
              <a:gd name="connsiteX22" fmla="*/ 7461251 w 7525265"/>
              <a:gd name="connsiteY22" fmla="*/ 1723465 h 6858000"/>
              <a:gd name="connsiteX23" fmla="*/ 7502769 w 7525265"/>
              <a:gd name="connsiteY23" fmla="*/ 1759423 h 6858000"/>
              <a:gd name="connsiteX24" fmla="*/ 7509813 w 7525265"/>
              <a:gd name="connsiteY24" fmla="*/ 1786855 h 6858000"/>
              <a:gd name="connsiteX25" fmla="*/ 7504623 w 7525265"/>
              <a:gd name="connsiteY25" fmla="*/ 1854323 h 6858000"/>
              <a:gd name="connsiteX26" fmla="*/ 7490165 w 7525265"/>
              <a:gd name="connsiteY26" fmla="*/ 2005570 h 6858000"/>
              <a:gd name="connsiteX27" fmla="*/ 7477191 w 7525265"/>
              <a:gd name="connsiteY27" fmla="*/ 2088236 h 6858000"/>
              <a:gd name="connsiteX28" fmla="*/ 7434189 w 7525265"/>
              <a:gd name="connsiteY28" fmla="*/ 2151997 h 6858000"/>
              <a:gd name="connsiteX29" fmla="*/ 7462733 w 7525265"/>
              <a:gd name="connsiteY29" fmla="*/ 2244673 h 6858000"/>
              <a:gd name="connsiteX30" fmla="*/ 7449388 w 7525265"/>
              <a:gd name="connsiteY30" fmla="*/ 2281002 h 6858000"/>
              <a:gd name="connsiteX31" fmla="*/ 7426775 w 7525265"/>
              <a:gd name="connsiteY31" fmla="*/ 2358478 h 6858000"/>
              <a:gd name="connsiteX32" fmla="*/ 7406016 w 7525265"/>
              <a:gd name="connsiteY32" fmla="*/ 2500458 h 6858000"/>
              <a:gd name="connsiteX33" fmla="*/ 7438637 w 7525265"/>
              <a:gd name="connsiteY33" fmla="*/ 2538269 h 6858000"/>
              <a:gd name="connsiteX34" fmla="*/ 7403792 w 7525265"/>
              <a:gd name="connsiteY34" fmla="*/ 2566813 h 6858000"/>
              <a:gd name="connsiteX35" fmla="*/ 7414913 w 7525265"/>
              <a:gd name="connsiteY35" fmla="*/ 2570891 h 6858000"/>
              <a:gd name="connsiteX36" fmla="*/ 7408240 w 7525265"/>
              <a:gd name="connsiteY36" fmla="*/ 2615746 h 6858000"/>
              <a:gd name="connsiteX37" fmla="*/ 7385627 w 7525265"/>
              <a:gd name="connsiteY37" fmla="*/ 2653558 h 6858000"/>
              <a:gd name="connsiteX38" fmla="*/ 7373394 w 7525265"/>
              <a:gd name="connsiteY38" fmla="*/ 2761432 h 6858000"/>
              <a:gd name="connsiteX39" fmla="*/ 7370057 w 7525265"/>
              <a:gd name="connsiteY39" fmla="*/ 2907860 h 6858000"/>
              <a:gd name="connsiteX40" fmla="*/ 7385257 w 7525265"/>
              <a:gd name="connsiteY40" fmla="*/ 3007950 h 6858000"/>
              <a:gd name="connsiteX41" fmla="*/ 7384515 w 7525265"/>
              <a:gd name="connsiteY41" fmla="*/ 3066150 h 6858000"/>
              <a:gd name="connsiteX42" fmla="*/ 7348557 w 7525265"/>
              <a:gd name="connsiteY42" fmla="*/ 3172912 h 6858000"/>
              <a:gd name="connsiteX43" fmla="*/ 7367463 w 7525265"/>
              <a:gd name="connsiteY43" fmla="*/ 3195525 h 6858000"/>
              <a:gd name="connsiteX44" fmla="*/ 7282572 w 7525265"/>
              <a:gd name="connsiteY44" fmla="*/ 3298581 h 6858000"/>
              <a:gd name="connsiteX45" fmla="*/ 7311487 w 7525265"/>
              <a:gd name="connsiteY45" fmla="*/ 3377540 h 6858000"/>
              <a:gd name="connsiteX46" fmla="*/ 7297029 w 7525265"/>
              <a:gd name="connsiteY46" fmla="*/ 3442784 h 6858000"/>
              <a:gd name="connsiteX47" fmla="*/ 7293693 w 7525265"/>
              <a:gd name="connsiteY47" fmla="*/ 3471328 h 6858000"/>
              <a:gd name="connsiteX48" fmla="*/ 7289986 w 7525265"/>
              <a:gd name="connsiteY48" fmla="*/ 3523226 h 6858000"/>
              <a:gd name="connsiteX49" fmla="*/ 7283684 w 7525265"/>
              <a:gd name="connsiteY49" fmla="*/ 3535459 h 6858000"/>
              <a:gd name="connsiteX50" fmla="*/ 7216587 w 7525265"/>
              <a:gd name="connsiteY50" fmla="*/ 3615902 h 6858000"/>
              <a:gd name="connsiteX51" fmla="*/ 7203983 w 7525265"/>
              <a:gd name="connsiteY51" fmla="*/ 3695603 h 6858000"/>
              <a:gd name="connsiteX52" fmla="*/ 7143187 w 7525265"/>
              <a:gd name="connsiteY52" fmla="*/ 3776787 h 6858000"/>
              <a:gd name="connsiteX53" fmla="*/ 7117979 w 7525265"/>
              <a:gd name="connsiteY53" fmla="*/ 3787537 h 6858000"/>
              <a:gd name="connsiteX54" fmla="*/ 7119092 w 7525265"/>
              <a:gd name="connsiteY54" fmla="*/ 3796064 h 6858000"/>
              <a:gd name="connsiteX55" fmla="*/ 7110936 w 7525265"/>
              <a:gd name="connsiteY55" fmla="*/ 3863902 h 6858000"/>
              <a:gd name="connsiteX56" fmla="*/ 7063486 w 7525265"/>
              <a:gd name="connsiteY56" fmla="*/ 3903938 h 6858000"/>
              <a:gd name="connsiteX57" fmla="*/ 7053848 w 7525265"/>
              <a:gd name="connsiteY57" fmla="*/ 3937301 h 6858000"/>
              <a:gd name="connsiteX58" fmla="*/ 6978225 w 7525265"/>
              <a:gd name="connsiteY58" fmla="*/ 4045546 h 6858000"/>
              <a:gd name="connsiteX59" fmla="*/ 6930404 w 7525265"/>
              <a:gd name="connsiteY59" fmla="*/ 4185672 h 6858000"/>
              <a:gd name="connsiteX60" fmla="*/ 6920025 w 7525265"/>
              <a:gd name="connsiteY60" fmla="*/ 4306521 h 6858000"/>
              <a:gd name="connsiteX61" fmla="*/ 6927439 w 7525265"/>
              <a:gd name="connsiteY61" fmla="*/ 4339884 h 6858000"/>
              <a:gd name="connsiteX62" fmla="*/ 6933370 w 7525265"/>
              <a:gd name="connsiteY62" fmla="*/ 4470372 h 6858000"/>
              <a:gd name="connsiteX63" fmla="*/ 6965621 w 7525265"/>
              <a:gd name="connsiteY63" fmla="*/ 4574169 h 6858000"/>
              <a:gd name="connsiteX64" fmla="*/ 7006398 w 7525265"/>
              <a:gd name="connsiteY64" fmla="*/ 4669810 h 6858000"/>
              <a:gd name="connsiteX65" fmla="*/ 6972294 w 7525265"/>
              <a:gd name="connsiteY65" fmla="*/ 4773607 h 6858000"/>
              <a:gd name="connsiteX66" fmla="*/ 6979708 w 7525265"/>
              <a:gd name="connsiteY66" fmla="*/ 4829583 h 6858000"/>
              <a:gd name="connsiteX67" fmla="*/ 6980078 w 7525265"/>
              <a:gd name="connsiteY67" fmla="*/ 4912620 h 6858000"/>
              <a:gd name="connsiteX68" fmla="*/ 6946344 w 7525265"/>
              <a:gd name="connsiteY68" fmla="*/ 4912620 h 6858000"/>
              <a:gd name="connsiteX69" fmla="*/ 6938930 w 7525265"/>
              <a:gd name="connsiteY69" fmla="*/ 4920034 h 6858000"/>
              <a:gd name="connsiteX70" fmla="*/ 7001579 w 7525265"/>
              <a:gd name="connsiteY70" fmla="*/ 5142826 h 6858000"/>
              <a:gd name="connsiteX71" fmla="*/ 7003433 w 7525265"/>
              <a:gd name="connsiteY71" fmla="*/ 5141344 h 6858000"/>
              <a:gd name="connsiteX72" fmla="*/ 6914835 w 7525265"/>
              <a:gd name="connsiteY72" fmla="*/ 5175448 h 6858000"/>
              <a:gd name="connsiteX73" fmla="*/ 6852927 w 7525265"/>
              <a:gd name="connsiteY73" fmla="*/ 5207329 h 6858000"/>
              <a:gd name="connsiteX74" fmla="*/ 6813633 w 7525265"/>
              <a:gd name="connsiteY74" fmla="*/ 5227717 h 6858000"/>
              <a:gd name="connsiteX75" fmla="*/ 6722069 w 7525265"/>
              <a:gd name="connsiteY75" fmla="*/ 5304453 h 6858000"/>
              <a:gd name="connsiteX76" fmla="*/ 6689077 w 7525265"/>
              <a:gd name="connsiteY76" fmla="*/ 5354498 h 6858000"/>
              <a:gd name="connsiteX77" fmla="*/ 6642739 w 7525265"/>
              <a:gd name="connsiteY77" fmla="*/ 5403431 h 6858000"/>
              <a:gd name="connsiteX78" fmla="*/ 6602703 w 7525265"/>
              <a:gd name="connsiteY78" fmla="*/ 5449027 h 6858000"/>
              <a:gd name="connsiteX79" fmla="*/ 6563779 w 7525265"/>
              <a:gd name="connsiteY79" fmla="*/ 5495365 h 6858000"/>
              <a:gd name="connsiteX80" fmla="*/ 6426990 w 7525265"/>
              <a:gd name="connsiteY80" fmla="*/ 5534659 h 6858000"/>
              <a:gd name="connsiteX81" fmla="*/ 6391773 w 7525265"/>
              <a:gd name="connsiteY81" fmla="*/ 5576178 h 6858000"/>
              <a:gd name="connsiteX82" fmla="*/ 6375092 w 7525265"/>
              <a:gd name="connsiteY82" fmla="*/ 5627335 h 6858000"/>
              <a:gd name="connsiteX83" fmla="*/ 6334685 w 7525265"/>
              <a:gd name="connsiteY83" fmla="*/ 5741882 h 6858000"/>
              <a:gd name="connsiteX84" fmla="*/ 6294649 w 7525265"/>
              <a:gd name="connsiteY84" fmla="*/ 5818618 h 6858000"/>
              <a:gd name="connsiteX85" fmla="*/ 6285011 w 7525265"/>
              <a:gd name="connsiteY85" fmla="*/ 5832704 h 6858000"/>
              <a:gd name="connsiteX86" fmla="*/ 6247940 w 7525265"/>
              <a:gd name="connsiteY86" fmla="*/ 5932053 h 6858000"/>
              <a:gd name="connsiteX87" fmla="*/ 6235707 w 7525265"/>
              <a:gd name="connsiteY87" fmla="*/ 5990253 h 6858000"/>
              <a:gd name="connsiteX88" fmla="*/ 6138954 w 7525265"/>
              <a:gd name="connsiteY88" fmla="*/ 6091825 h 6858000"/>
              <a:gd name="connsiteX89" fmla="*/ 6110780 w 7525265"/>
              <a:gd name="connsiteY89" fmla="*/ 6114067 h 6858000"/>
              <a:gd name="connsiteX90" fmla="*/ 6062589 w 7525265"/>
              <a:gd name="connsiteY90" fmla="*/ 6160405 h 6858000"/>
              <a:gd name="connsiteX91" fmla="*/ 5996604 w 7525265"/>
              <a:gd name="connsiteY91" fmla="*/ 6199329 h 6858000"/>
              <a:gd name="connsiteX92" fmla="*/ 5908377 w 7525265"/>
              <a:gd name="connsiteY92" fmla="*/ 6221571 h 6858000"/>
              <a:gd name="connsiteX93" fmla="*/ 5775294 w 7525265"/>
              <a:gd name="connsiteY93" fmla="*/ 6248262 h 6858000"/>
              <a:gd name="connsiteX94" fmla="*/ 5623306 w 7525265"/>
              <a:gd name="connsiteY94" fmla="*/ 6277548 h 6858000"/>
              <a:gd name="connsiteX95" fmla="*/ 5487629 w 7525265"/>
              <a:gd name="connsiteY95" fmla="*/ 6322773 h 6858000"/>
              <a:gd name="connsiteX96" fmla="*/ 5472431 w 7525265"/>
              <a:gd name="connsiteY96" fmla="*/ 6331670 h 6858000"/>
              <a:gd name="connsiteX97" fmla="*/ 5366039 w 7525265"/>
              <a:gd name="connsiteY97" fmla="*/ 6413225 h 6858000"/>
              <a:gd name="connsiteX98" fmla="*/ 5338236 w 7525265"/>
              <a:gd name="connsiteY98" fmla="*/ 6419156 h 6858000"/>
              <a:gd name="connsiteX99" fmla="*/ 5312287 w 7525265"/>
              <a:gd name="connsiteY99" fmla="*/ 6429906 h 6858000"/>
              <a:gd name="connsiteX100" fmla="*/ 5160299 w 7525265"/>
              <a:gd name="connsiteY100" fmla="*/ 6509608 h 6858000"/>
              <a:gd name="connsiteX101" fmla="*/ 5152885 w 7525265"/>
              <a:gd name="connsiteY101" fmla="*/ 6510719 h 6858000"/>
              <a:gd name="connsiteX102" fmla="*/ 4965680 w 7525265"/>
              <a:gd name="connsiteY102" fmla="*/ 6516651 h 6858000"/>
              <a:gd name="connsiteX103" fmla="*/ 4779216 w 7525265"/>
              <a:gd name="connsiteY103" fmla="*/ 6537410 h 6858000"/>
              <a:gd name="connsiteX104" fmla="*/ 4723611 w 7525265"/>
              <a:gd name="connsiteY104" fmla="*/ 6530737 h 6858000"/>
              <a:gd name="connsiteX105" fmla="*/ 4707671 w 7525265"/>
              <a:gd name="connsiteY105" fmla="*/ 6526289 h 6858000"/>
              <a:gd name="connsiteX106" fmla="*/ 4635013 w 7525265"/>
              <a:gd name="connsiteY106" fmla="*/ 6489960 h 6858000"/>
              <a:gd name="connsiteX107" fmla="*/ 4616478 w 7525265"/>
              <a:gd name="connsiteY107" fmla="*/ 6480322 h 6858000"/>
              <a:gd name="connsiteX108" fmla="*/ 4545303 w 7525265"/>
              <a:gd name="connsiteY108" fmla="*/ 6392836 h 6858000"/>
              <a:gd name="connsiteX109" fmla="*/ 4519353 w 7525265"/>
              <a:gd name="connsiteY109" fmla="*/ 6352429 h 6858000"/>
              <a:gd name="connsiteX110" fmla="*/ 4478206 w 7525265"/>
              <a:gd name="connsiteY110" fmla="*/ 6310911 h 6858000"/>
              <a:gd name="connsiteX111" fmla="*/ 4467455 w 7525265"/>
              <a:gd name="connsiteY111" fmla="*/ 6290151 h 6858000"/>
              <a:gd name="connsiteX112" fmla="*/ 4436687 w 7525265"/>
              <a:gd name="connsiteY112" fmla="*/ 6257159 h 6858000"/>
              <a:gd name="connsiteX113" fmla="*/ 4402953 w 7525265"/>
              <a:gd name="connsiteY113" fmla="*/ 6211192 h 6858000"/>
              <a:gd name="connsiteX114" fmla="*/ 4367365 w 7525265"/>
              <a:gd name="connsiteY114" fmla="*/ 6198588 h 6858000"/>
              <a:gd name="connsiteX115" fmla="*/ 4287664 w 7525265"/>
              <a:gd name="connsiteY115" fmla="*/ 6299790 h 6858000"/>
              <a:gd name="connsiteX116" fmla="*/ 4252448 w 7525265"/>
              <a:gd name="connsiteY116" fmla="*/ 6333894 h 6858000"/>
              <a:gd name="connsiteX117" fmla="*/ 4191281 w 7525265"/>
              <a:gd name="connsiteY117" fmla="*/ 6381344 h 6858000"/>
              <a:gd name="connsiteX118" fmla="*/ 4132711 w 7525265"/>
              <a:gd name="connsiteY118" fmla="*/ 6400621 h 6858000"/>
              <a:gd name="connsiteX119" fmla="*/ 4062648 w 7525265"/>
              <a:gd name="connsiteY119" fmla="*/ 6418415 h 6858000"/>
              <a:gd name="connsiteX120" fmla="*/ 4001482 w 7525265"/>
              <a:gd name="connsiteY120" fmla="*/ 6382827 h 6858000"/>
              <a:gd name="connsiteX121" fmla="*/ 3893607 w 7525265"/>
              <a:gd name="connsiteY121" fmla="*/ 6403587 h 6858000"/>
              <a:gd name="connsiteX122" fmla="*/ 3829476 w 7525265"/>
              <a:gd name="connsiteY122" fmla="*/ 6416190 h 6858000"/>
              <a:gd name="connsiteX123" fmla="*/ 3811682 w 7525265"/>
              <a:gd name="connsiteY123" fmla="*/ 6415449 h 6858000"/>
              <a:gd name="connsiteX124" fmla="*/ 3827993 w 7525265"/>
              <a:gd name="connsiteY124" fmla="*/ 6385052 h 6858000"/>
              <a:gd name="connsiteX125" fmla="*/ 3819838 w 7525265"/>
              <a:gd name="connsiteY125" fmla="*/ 6378008 h 6858000"/>
              <a:gd name="connsiteX126" fmla="*/ 3795371 w 7525265"/>
              <a:gd name="connsiteY126" fmla="*/ 6406181 h 6858000"/>
              <a:gd name="connsiteX127" fmla="*/ 3736429 w 7525265"/>
              <a:gd name="connsiteY127" fmla="*/ 6472537 h 6858000"/>
              <a:gd name="connsiteX128" fmla="*/ 3645607 w 7525265"/>
              <a:gd name="connsiteY128" fmla="*/ 6552609 h 6858000"/>
              <a:gd name="connsiteX129" fmla="*/ 3572208 w 7525265"/>
              <a:gd name="connsiteY129" fmla="*/ 6621560 h 6858000"/>
              <a:gd name="connsiteX130" fmla="*/ 3425410 w 7525265"/>
              <a:gd name="connsiteY130" fmla="*/ 6677536 h 6858000"/>
              <a:gd name="connsiteX131" fmla="*/ 3435048 w 7525265"/>
              <a:gd name="connsiteY131" fmla="*/ 6637871 h 6858000"/>
              <a:gd name="connsiteX132" fmla="*/ 3425781 w 7525265"/>
              <a:gd name="connsiteY132" fmla="*/ 6634905 h 6858000"/>
              <a:gd name="connsiteX133" fmla="*/ 3377589 w 7525265"/>
              <a:gd name="connsiteY133" fmla="*/ 6618594 h 6858000"/>
              <a:gd name="connsiteX134" fmla="*/ 3333476 w 7525265"/>
              <a:gd name="connsiteY134" fmla="*/ 6661596 h 6858000"/>
              <a:gd name="connsiteX135" fmla="*/ 3287138 w 7525265"/>
              <a:gd name="connsiteY135" fmla="*/ 6662337 h 6858000"/>
              <a:gd name="connsiteX136" fmla="*/ 3228196 w 7525265"/>
              <a:gd name="connsiteY136" fmla="*/ 6690140 h 6858000"/>
              <a:gd name="connsiteX137" fmla="*/ 3200764 w 7525265"/>
              <a:gd name="connsiteY137" fmla="*/ 6753159 h 6858000"/>
              <a:gd name="connsiteX138" fmla="*/ 2837475 w 7525265"/>
              <a:gd name="connsiteY138" fmla="*/ 6733141 h 6858000"/>
              <a:gd name="connsiteX139" fmla="*/ 2833768 w 7525265"/>
              <a:gd name="connsiteY139" fmla="*/ 6753530 h 6858000"/>
              <a:gd name="connsiteX140" fmla="*/ 2803000 w 7525265"/>
              <a:gd name="connsiteY140" fmla="*/ 6760944 h 6858000"/>
              <a:gd name="connsiteX141" fmla="*/ 2741463 w 7525265"/>
              <a:gd name="connsiteY141" fmla="*/ 6733883 h 6858000"/>
              <a:gd name="connsiteX142" fmla="*/ 2703281 w 7525265"/>
              <a:gd name="connsiteY142" fmla="*/ 6756866 h 6858000"/>
              <a:gd name="connsiteX143" fmla="*/ 2635442 w 7525265"/>
              <a:gd name="connsiteY143" fmla="*/ 6827300 h 6858000"/>
              <a:gd name="connsiteX144" fmla="*/ 2589475 w 7525265"/>
              <a:gd name="connsiteY144" fmla="*/ 6790971 h 6858000"/>
              <a:gd name="connsiteX145" fmla="*/ 2504214 w 7525265"/>
              <a:gd name="connsiteY145" fmla="*/ 6839533 h 6858000"/>
              <a:gd name="connsiteX146" fmla="*/ 2454540 w 7525265"/>
              <a:gd name="connsiteY146" fmla="*/ 6812842 h 6858000"/>
              <a:gd name="connsiteX147" fmla="*/ 2480489 w 7525265"/>
              <a:gd name="connsiteY147" fmla="*/ 6781332 h 6858000"/>
              <a:gd name="connsiteX148" fmla="*/ 2572794 w 7525265"/>
              <a:gd name="connsiteY148" fmla="*/ 6689398 h 6858000"/>
              <a:gd name="connsiteX149" fmla="*/ 2550181 w 7525265"/>
              <a:gd name="connsiteY149" fmla="*/ 6704597 h 6858000"/>
              <a:gd name="connsiteX150" fmla="*/ 2504955 w 7525265"/>
              <a:gd name="connsiteY150" fmla="*/ 6643061 h 6858000"/>
              <a:gd name="connsiteX151" fmla="*/ 2430444 w 7525265"/>
              <a:gd name="connsiteY151" fmla="*/ 6640465 h 6858000"/>
              <a:gd name="connsiteX152" fmla="*/ 2418211 w 7525265"/>
              <a:gd name="connsiteY152" fmla="*/ 6647879 h 6858000"/>
              <a:gd name="connsiteX153" fmla="*/ 2345553 w 7525265"/>
              <a:gd name="connsiteY153" fmla="*/ 6788376 h 6858000"/>
              <a:gd name="connsiteX154" fmla="*/ 2318121 w 7525265"/>
              <a:gd name="connsiteY154" fmla="*/ 6826558 h 6858000"/>
              <a:gd name="connsiteX155" fmla="*/ 2288835 w 7525265"/>
              <a:gd name="connsiteY155" fmla="*/ 6858809 h 6858000"/>
              <a:gd name="connsiteX156" fmla="*/ 2266593 w 7525265"/>
              <a:gd name="connsiteY156" fmla="*/ 6820627 h 6858000"/>
              <a:gd name="connsiteX157" fmla="*/ 2237678 w 7525265"/>
              <a:gd name="connsiteY157" fmla="*/ 6751676 h 6858000"/>
              <a:gd name="connsiteX158" fmla="*/ 2166503 w 7525265"/>
              <a:gd name="connsiteY158" fmla="*/ 6752047 h 6858000"/>
              <a:gd name="connsiteX159" fmla="*/ 2150563 w 7525265"/>
              <a:gd name="connsiteY159" fmla="*/ 6753530 h 6858000"/>
              <a:gd name="connsiteX160" fmla="*/ 2187634 w 7525265"/>
              <a:gd name="connsiteY160" fmla="*/ 6693476 h 6858000"/>
              <a:gd name="connsiteX161" fmla="*/ 2246946 w 7525265"/>
              <a:gd name="connsiteY161" fmla="*/ 6664561 h 6858000"/>
              <a:gd name="connsiteX162" fmla="*/ 2308853 w 7525265"/>
              <a:gd name="connsiteY162" fmla="*/ 6653811 h 6858000"/>
              <a:gd name="connsiteX163" fmla="*/ 2308112 w 7525265"/>
              <a:gd name="connsiteY163" fmla="*/ 6642319 h 6858000"/>
              <a:gd name="connsiteX164" fmla="*/ 2240273 w 7525265"/>
              <a:gd name="connsiteY164" fmla="*/ 6642319 h 6858000"/>
              <a:gd name="connsiteX165" fmla="*/ 2202091 w 7525265"/>
              <a:gd name="connsiteY165" fmla="*/ 6608214 h 6858000"/>
              <a:gd name="connsiteX166" fmla="*/ 2163908 w 7525265"/>
              <a:gd name="connsiteY166" fmla="*/ 6627862 h 6858000"/>
              <a:gd name="connsiteX167" fmla="*/ 2183927 w 7525265"/>
              <a:gd name="connsiteY167" fmla="*/ 6647509 h 6858000"/>
              <a:gd name="connsiteX168" fmla="*/ 2166503 w 7525265"/>
              <a:gd name="connsiteY168" fmla="*/ 6656776 h 6858000"/>
              <a:gd name="connsiteX169" fmla="*/ 2136106 w 7525265"/>
              <a:gd name="connsiteY169" fmla="*/ 6725356 h 6858000"/>
              <a:gd name="connsiteX170" fmla="*/ 2076793 w 7525265"/>
              <a:gd name="connsiteY170" fmla="*/ 6743150 h 6858000"/>
              <a:gd name="connsiteX171" fmla="*/ 2107562 w 7525265"/>
              <a:gd name="connsiteY171" fmla="*/ 6697924 h 6858000"/>
              <a:gd name="connsiteX172" fmla="*/ 2060483 w 7525265"/>
              <a:gd name="connsiteY172" fmla="*/ 6666786 h 6858000"/>
              <a:gd name="connsiteX173" fmla="*/ 2026748 w 7525265"/>
              <a:gd name="connsiteY173" fmla="*/ 6567437 h 6858000"/>
              <a:gd name="connsiteX174" fmla="*/ 1971514 w 7525265"/>
              <a:gd name="connsiteY174" fmla="*/ 6526289 h 6858000"/>
              <a:gd name="connsiteX175" fmla="*/ 1935926 w 7525265"/>
              <a:gd name="connsiteY175" fmla="*/ 6486253 h 6858000"/>
              <a:gd name="connsiteX176" fmla="*/ 1963358 w 7525265"/>
              <a:gd name="connsiteY176" fmla="*/ 6447700 h 6858000"/>
              <a:gd name="connsiteX177" fmla="*/ 2039723 w 7525265"/>
              <a:gd name="connsiteY177" fmla="*/ 6459933 h 6858000"/>
              <a:gd name="connsiteX178" fmla="*/ 2054551 w 7525265"/>
              <a:gd name="connsiteY178" fmla="*/ 6375042 h 6858000"/>
              <a:gd name="connsiteX179" fmla="*/ 2030826 w 7525265"/>
              <a:gd name="connsiteY179" fmla="*/ 6333894 h 6858000"/>
              <a:gd name="connsiteX180" fmla="*/ 1991903 w 7525265"/>
              <a:gd name="connsiteY180" fmla="*/ 6312023 h 6858000"/>
              <a:gd name="connsiteX181" fmla="*/ 1879950 w 7525265"/>
              <a:gd name="connsiteY181" fmla="*/ 6326110 h 6858000"/>
              <a:gd name="connsiteX182" fmla="*/ 1804698 w 7525265"/>
              <a:gd name="connsiteY182" fmla="*/ 6334636 h 6858000"/>
              <a:gd name="connsiteX183" fmla="*/ 1746127 w 7525265"/>
              <a:gd name="connsiteY183" fmla="*/ 6302755 h 6858000"/>
              <a:gd name="connsiteX184" fmla="*/ 1702384 w 7525265"/>
              <a:gd name="connsiteY184" fmla="*/ 6274582 h 6858000"/>
              <a:gd name="connsiteX185" fmla="*/ 1594509 w 7525265"/>
              <a:gd name="connsiteY185" fmla="*/ 6218235 h 6858000"/>
              <a:gd name="connsiteX186" fmla="*/ 1562629 w 7525265"/>
              <a:gd name="connsiteY186" fmla="*/ 6207855 h 6858000"/>
              <a:gd name="connsiteX187" fmla="*/ 1499980 w 7525265"/>
              <a:gd name="connsiteY187" fmla="*/ 6214899 h 6858000"/>
              <a:gd name="connsiteX188" fmla="*/ 1440668 w 7525265"/>
              <a:gd name="connsiteY188" fmla="*/ 6189320 h 6858000"/>
              <a:gd name="connsiteX189" fmla="*/ 1411382 w 7525265"/>
              <a:gd name="connsiteY189" fmla="*/ 6177458 h 6858000"/>
              <a:gd name="connsiteX190" fmla="*/ 1427322 w 7525265"/>
              <a:gd name="connsiteY190" fmla="*/ 6138905 h 6858000"/>
              <a:gd name="connsiteX191" fmla="*/ 1396554 w 7525265"/>
              <a:gd name="connsiteY191" fmla="*/ 6078851 h 6858000"/>
              <a:gd name="connsiteX192" fmla="*/ 1280153 w 7525265"/>
              <a:gd name="connsiteY192" fmla="*/ 6024728 h 6858000"/>
              <a:gd name="connsiteX193" fmla="*/ 1271256 w 7525265"/>
              <a:gd name="connsiteY193" fmla="*/ 5998408 h 6858000"/>
              <a:gd name="connsiteX194" fmla="*/ 1265325 w 7525265"/>
              <a:gd name="connsiteY194" fmla="*/ 5933906 h 6858000"/>
              <a:gd name="connsiteX195" fmla="*/ 1231591 w 7525265"/>
              <a:gd name="connsiteY195" fmla="*/ 5857912 h 6858000"/>
              <a:gd name="connsiteX196" fmla="*/ 1190443 w 7525265"/>
              <a:gd name="connsiteY196" fmla="*/ 5849015 h 6858000"/>
              <a:gd name="connsiteX197" fmla="*/ 1146700 w 7525265"/>
              <a:gd name="connsiteY197" fmla="*/ 5860878 h 6858000"/>
              <a:gd name="connsiteX198" fmla="*/ 1171537 w 7525265"/>
              <a:gd name="connsiteY198" fmla="*/ 5781918 h 6858000"/>
              <a:gd name="connsiteX199" fmla="*/ 1122975 w 7525265"/>
              <a:gd name="connsiteY199" fmla="*/ 5722606 h 6858000"/>
              <a:gd name="connsiteX200" fmla="*/ 1144105 w 7525265"/>
              <a:gd name="connsiteY200" fmla="*/ 5674785 h 6858000"/>
              <a:gd name="connsiteX201" fmla="*/ 1125200 w 7525265"/>
              <a:gd name="connsiteY201" fmla="*/ 5619921 h 6858000"/>
              <a:gd name="connsiteX202" fmla="*/ 1049205 w 7525265"/>
              <a:gd name="connsiteY202" fmla="*/ 5628447 h 6858000"/>
              <a:gd name="connsiteX203" fmla="*/ 1025110 w 7525265"/>
              <a:gd name="connsiteY203" fmla="*/ 5547263 h 6858000"/>
              <a:gd name="connsiteX204" fmla="*/ 991005 w 7525265"/>
              <a:gd name="connsiteY204" fmla="*/ 5510193 h 6858000"/>
              <a:gd name="connsiteX205" fmla="*/ 988781 w 7525265"/>
              <a:gd name="connsiteY205" fmla="*/ 5493140 h 6858000"/>
              <a:gd name="connsiteX206" fmla="*/ 986557 w 7525265"/>
              <a:gd name="connsiteY206" fmla="*/ 5418629 h 6858000"/>
              <a:gd name="connsiteX207" fmla="*/ 909450 w 7525265"/>
              <a:gd name="connsiteY207" fmla="*/ 5414922 h 6858000"/>
              <a:gd name="connsiteX208" fmla="*/ 909080 w 7525265"/>
              <a:gd name="connsiteY208" fmla="*/ 5407508 h 6858000"/>
              <a:gd name="connsiteX209" fmla="*/ 854957 w 7525265"/>
              <a:gd name="connsiteY209" fmla="*/ 5437906 h 6858000"/>
              <a:gd name="connsiteX210" fmla="*/ 774144 w 7525265"/>
              <a:gd name="connsiteY210" fmla="*/ 5322617 h 6858000"/>
              <a:gd name="connsiteX211" fmla="*/ 787119 w 7525265"/>
              <a:gd name="connsiteY211" fmla="*/ 5285918 h 6858000"/>
              <a:gd name="connsiteX212" fmla="*/ 747453 w 7525265"/>
              <a:gd name="connsiteY212" fmla="*/ 5230683 h 6858000"/>
              <a:gd name="connsiteX213" fmla="*/ 710012 w 7525265"/>
              <a:gd name="connsiteY213" fmla="*/ 5183604 h 6858000"/>
              <a:gd name="connsiteX214" fmla="*/ 661821 w 7525265"/>
              <a:gd name="connsiteY214" fmla="*/ 5094264 h 6858000"/>
              <a:gd name="connsiteX215" fmla="*/ 568033 w 7525265"/>
              <a:gd name="connsiteY215" fmla="*/ 5046073 h 6858000"/>
              <a:gd name="connsiteX216" fmla="*/ 464607 w 7525265"/>
              <a:gd name="connsiteY216" fmla="*/ 5030133 h 6858000"/>
              <a:gd name="connsiteX217" fmla="*/ 460529 w 7525265"/>
              <a:gd name="connsiteY217" fmla="*/ 4840333 h 6858000"/>
              <a:gd name="connsiteX218" fmla="*/ 522808 w 7525265"/>
              <a:gd name="connsiteY218" fmla="*/ 4727639 h 6858000"/>
              <a:gd name="connsiteX219" fmla="*/ 510204 w 7525265"/>
              <a:gd name="connsiteY219" fmla="*/ 4611610 h 6858000"/>
              <a:gd name="connsiteX220" fmla="*/ 412709 w 7525265"/>
              <a:gd name="connsiteY220" fmla="*/ 4616429 h 6858000"/>
              <a:gd name="connsiteX221" fmla="*/ 399364 w 7525265"/>
              <a:gd name="connsiteY221" fmla="*/ 4568608 h 6858000"/>
              <a:gd name="connsiteX222" fmla="*/ 424942 w 7525265"/>
              <a:gd name="connsiteY222" fmla="*/ 4500399 h 6858000"/>
              <a:gd name="connsiteX223" fmla="*/ 460529 w 7525265"/>
              <a:gd name="connsiteY223" fmla="*/ 4474820 h 6858000"/>
              <a:gd name="connsiteX224" fmla="*/ 490556 w 7525265"/>
              <a:gd name="connsiteY224" fmla="*/ 4442940 h 6858000"/>
              <a:gd name="connsiteX225" fmla="*/ 525402 w 7525265"/>
              <a:gd name="connsiteY225" fmla="*/ 4377325 h 6858000"/>
              <a:gd name="connsiteX226" fmla="*/ 510204 w 7525265"/>
              <a:gd name="connsiteY226" fmla="*/ 4332470 h 6858000"/>
              <a:gd name="connsiteX227" fmla="*/ 516506 w 7525265"/>
              <a:gd name="connsiteY227" fmla="*/ 4275382 h 6858000"/>
              <a:gd name="connsiteX228" fmla="*/ 509092 w 7525265"/>
              <a:gd name="connsiteY228" fmla="*/ 4267597 h 6858000"/>
              <a:gd name="connsiteX229" fmla="*/ 313731 w 7525265"/>
              <a:gd name="connsiteY229" fmla="*/ 4236458 h 6858000"/>
              <a:gd name="connsiteX230" fmla="*/ 158407 w 7525265"/>
              <a:gd name="connsiteY230" fmla="*/ 4201613 h 6858000"/>
              <a:gd name="connsiteX231" fmla="*/ 121336 w 7525265"/>
              <a:gd name="connsiteY231" fmla="*/ 4194940 h 6858000"/>
              <a:gd name="connsiteX232" fmla="*/ 33480 w 7525265"/>
              <a:gd name="connsiteY232" fmla="*/ 4179741 h 6858000"/>
              <a:gd name="connsiteX233" fmla="*/ 27919 w 7525265"/>
              <a:gd name="connsiteY233" fmla="*/ 4123394 h 6858000"/>
              <a:gd name="connsiteX234" fmla="*/ 40894 w 7525265"/>
              <a:gd name="connsiteY234" fmla="*/ 4072978 h 6858000"/>
              <a:gd name="connsiteX235" fmla="*/ 58317 w 7525265"/>
              <a:gd name="connsiteY235" fmla="*/ 4017373 h 6858000"/>
              <a:gd name="connsiteX236" fmla="*/ 87603 w 7525265"/>
              <a:gd name="connsiteY236" fmla="*/ 3984751 h 6858000"/>
              <a:gd name="connsiteX237" fmla="*/ 124673 w 7525265"/>
              <a:gd name="connsiteY237" fmla="*/ 3971777 h 6858000"/>
              <a:gd name="connsiteX238" fmla="*/ 84637 w 7525265"/>
              <a:gd name="connsiteY238" fmla="*/ 3951759 h 6858000"/>
              <a:gd name="connsiteX239" fmla="*/ 130975 w 7525265"/>
              <a:gd name="connsiteY239" fmla="*/ 3931741 h 6858000"/>
              <a:gd name="connsiteX240" fmla="*/ 112069 w 7525265"/>
              <a:gd name="connsiteY240" fmla="*/ 3922844 h 6858000"/>
              <a:gd name="connsiteX241" fmla="*/ 92792 w 7525265"/>
              <a:gd name="connsiteY241" fmla="*/ 3867609 h 6858000"/>
              <a:gd name="connsiteX242" fmla="*/ 138018 w 7525265"/>
              <a:gd name="connsiteY242" fmla="*/ 3813116 h 6858000"/>
              <a:gd name="connsiteX243" fmla="*/ 131345 w 7525265"/>
              <a:gd name="connsiteY243" fmla="*/ 3760105 h 6858000"/>
              <a:gd name="connsiteX244" fmla="*/ 86490 w 7525265"/>
              <a:gd name="connsiteY244" fmla="*/ 3725630 h 6858000"/>
              <a:gd name="connsiteX245" fmla="*/ 123561 w 7525265"/>
              <a:gd name="connsiteY245" fmla="*/ 3699681 h 6858000"/>
              <a:gd name="connsiteX246" fmla="*/ 119112 w 7525265"/>
              <a:gd name="connsiteY246" fmla="*/ 3636291 h 6858000"/>
              <a:gd name="connsiteX247" fmla="*/ 75369 w 7525265"/>
              <a:gd name="connsiteY247" fmla="*/ 3598108 h 6858000"/>
              <a:gd name="connsiteX248" fmla="*/ 129863 w 7525265"/>
              <a:gd name="connsiteY248" fmla="*/ 3600703 h 6858000"/>
              <a:gd name="connsiteX249" fmla="*/ 194365 w 7525265"/>
              <a:gd name="connsiteY249" fmla="*/ 3559555 h 6858000"/>
              <a:gd name="connsiteX250" fmla="*/ 329671 w 7525265"/>
              <a:gd name="connsiteY250" fmla="*/ 3519890 h 6858000"/>
              <a:gd name="connsiteX251" fmla="*/ 496858 w 7525265"/>
              <a:gd name="connsiteY251" fmla="*/ 3485785 h 6858000"/>
              <a:gd name="connsiteX252" fmla="*/ 499453 w 7525265"/>
              <a:gd name="connsiteY252" fmla="*/ 3442784 h 6858000"/>
              <a:gd name="connsiteX253" fmla="*/ 593241 w 7525265"/>
              <a:gd name="connsiteY253" fmla="*/ 3368273 h 6858000"/>
              <a:gd name="connsiteX254" fmla="*/ 469797 w 7525265"/>
              <a:gd name="connsiteY254" fmla="*/ 3317857 h 6858000"/>
              <a:gd name="connsiteX255" fmla="*/ 352655 w 7525265"/>
              <a:gd name="connsiteY255" fmla="*/ 3301917 h 6858000"/>
              <a:gd name="connsiteX256" fmla="*/ 314473 w 7525265"/>
              <a:gd name="connsiteY256" fmla="*/ 3281899 h 6858000"/>
              <a:gd name="connsiteX257" fmla="*/ 350431 w 7525265"/>
              <a:gd name="connsiteY257" fmla="*/ 3271519 h 6858000"/>
              <a:gd name="connsiteX258" fmla="*/ 312990 w 7525265"/>
              <a:gd name="connsiteY258" fmla="*/ 3227406 h 6858000"/>
              <a:gd name="connsiteX259" fmla="*/ 314102 w 7525265"/>
              <a:gd name="connsiteY259" fmla="*/ 3189594 h 6858000"/>
              <a:gd name="connsiteX260" fmla="*/ 298903 w 7525265"/>
              <a:gd name="connsiteY260" fmla="*/ 3166240 h 6858000"/>
              <a:gd name="connsiteX261" fmla="*/ 268135 w 7525265"/>
              <a:gd name="connsiteY261" fmla="*/ 3136583 h 6858000"/>
              <a:gd name="connsiteX262" fmla="*/ 222168 w 7525265"/>
              <a:gd name="connsiteY262" fmla="*/ 3098401 h 6858000"/>
              <a:gd name="connsiteX263" fmla="*/ 165821 w 7525265"/>
              <a:gd name="connsiteY263" fmla="*/ 3062443 h 6858000"/>
              <a:gd name="connsiteX264" fmla="*/ 135423 w 7525265"/>
              <a:gd name="connsiteY264" fmla="*/ 3035382 h 6858000"/>
              <a:gd name="connsiteX265" fmla="*/ 101319 w 7525265"/>
              <a:gd name="connsiteY265" fmla="*/ 3020924 h 6858000"/>
              <a:gd name="connsiteX266" fmla="*/ 72404 w 7525265"/>
              <a:gd name="connsiteY266" fmla="*/ 2979405 h 6858000"/>
              <a:gd name="connsiteX267" fmla="*/ 83154 w 7525265"/>
              <a:gd name="connsiteY267" fmla="*/ 2904894 h 6858000"/>
              <a:gd name="connsiteX268" fmla="*/ 121707 w 7525265"/>
              <a:gd name="connsiteY268" fmla="*/ 2873755 h 6858000"/>
              <a:gd name="connsiteX269" fmla="*/ 82783 w 7525265"/>
              <a:gd name="connsiteY269" fmla="*/ 2814072 h 6858000"/>
              <a:gd name="connsiteX270" fmla="*/ 75369 w 7525265"/>
              <a:gd name="connsiteY270" fmla="*/ 2809253 h 6858000"/>
              <a:gd name="connsiteX271" fmla="*/ 80188 w 7525265"/>
              <a:gd name="connsiteY271" fmla="*/ 2734000 h 6858000"/>
              <a:gd name="connsiteX272" fmla="*/ 63878 w 7525265"/>
              <a:gd name="connsiteY272" fmla="*/ 2636135 h 6858000"/>
              <a:gd name="connsiteX273" fmla="*/ 51274 w 7525265"/>
              <a:gd name="connsiteY273" fmla="*/ 2587573 h 6858000"/>
              <a:gd name="connsiteX274" fmla="*/ 72033 w 7525265"/>
              <a:gd name="connsiteY274" fmla="*/ 2545683 h 6858000"/>
              <a:gd name="connsiteX275" fmla="*/ 64248 w 7525265"/>
              <a:gd name="connsiteY275" fmla="*/ 2500458 h 6858000"/>
              <a:gd name="connsiteX276" fmla="*/ 102431 w 7525265"/>
              <a:gd name="connsiteY276" fmla="*/ 2475621 h 6858000"/>
              <a:gd name="connsiteX277" fmla="*/ 127638 w 7525265"/>
              <a:gd name="connsiteY277" fmla="*/ 2463758 h 6858000"/>
              <a:gd name="connsiteX278" fmla="*/ 156924 w 7525265"/>
              <a:gd name="connsiteY278" fmla="*/ 2451154 h 6858000"/>
              <a:gd name="connsiteX279" fmla="*/ 205115 w 7525265"/>
              <a:gd name="connsiteY279" fmla="*/ 2402963 h 6858000"/>
              <a:gd name="connsiteX280" fmla="*/ 263316 w 7525265"/>
              <a:gd name="connsiteY280" fmla="*/ 2306580 h 6858000"/>
              <a:gd name="connsiteX281" fmla="*/ 236996 w 7525265"/>
              <a:gd name="connsiteY281" fmla="*/ 2257647 h 6858000"/>
              <a:gd name="connsiteX282" fmla="*/ 256643 w 7525265"/>
              <a:gd name="connsiteY282" fmla="*/ 2210197 h 6858000"/>
              <a:gd name="connsiteX283" fmla="*/ 241815 w 7525265"/>
              <a:gd name="connsiteY283" fmla="*/ 2107883 h 6858000"/>
              <a:gd name="connsiteX284" fmla="*/ 240703 w 7525265"/>
              <a:gd name="connsiteY284" fmla="*/ 2100840 h 6858000"/>
              <a:gd name="connsiteX285" fmla="*/ 126526 w 7525265"/>
              <a:gd name="connsiteY285" fmla="*/ 2012242 h 6858000"/>
              <a:gd name="connsiteX286" fmla="*/ 113922 w 7525265"/>
              <a:gd name="connsiteY286" fmla="*/ 1995931 h 6858000"/>
              <a:gd name="connsiteX287" fmla="*/ 24954 w 7525265"/>
              <a:gd name="connsiteY287" fmla="*/ 1891022 h 6858000"/>
              <a:gd name="connsiteX288" fmla="*/ 117 w 7525265"/>
              <a:gd name="connsiteY288" fmla="*/ 1754233 h 6858000"/>
              <a:gd name="connsiteX289" fmla="*/ 20505 w 7525265"/>
              <a:gd name="connsiteY289" fmla="*/ 1703447 h 6858000"/>
              <a:gd name="connsiteX290" fmla="*/ 13833 w 7525265"/>
              <a:gd name="connsiteY290" fmla="*/ 1679722 h 6858000"/>
              <a:gd name="connsiteX291" fmla="*/ 43118 w 7525265"/>
              <a:gd name="connsiteY291" fmla="*/ 1602986 h 6858000"/>
              <a:gd name="connsiteX292" fmla="*/ 87603 w 7525265"/>
              <a:gd name="connsiteY292" fmla="*/ 1549234 h 6858000"/>
              <a:gd name="connsiteX293" fmla="*/ 210305 w 7525265"/>
              <a:gd name="connsiteY293" fmla="*/ 1494370 h 6858000"/>
              <a:gd name="connsiteX294" fmla="*/ 290748 w 7525265"/>
              <a:gd name="connsiteY294" fmla="*/ 1482137 h 6858000"/>
              <a:gd name="connsiteX295" fmla="*/ 345982 w 7525265"/>
              <a:gd name="connsiteY295" fmla="*/ 1480654 h 6858000"/>
              <a:gd name="connsiteX296" fmla="*/ 406036 w 7525265"/>
              <a:gd name="connsiteY296" fmla="*/ 1407997 h 6858000"/>
              <a:gd name="connsiteX297" fmla="*/ 502048 w 7525265"/>
              <a:gd name="connsiteY297" fmla="*/ 1425049 h 6858000"/>
              <a:gd name="connsiteX298" fmla="*/ 590275 w 7525265"/>
              <a:gd name="connsiteY298" fmla="*/ 1360547 h 6858000"/>
              <a:gd name="connsiteX299" fmla="*/ 621785 w 7525265"/>
              <a:gd name="connsiteY299" fmla="*/ 1309019 h 6858000"/>
              <a:gd name="connsiteX300" fmla="*/ 765989 w 7525265"/>
              <a:gd name="connsiteY300" fmla="*/ 1148875 h 6858000"/>
              <a:gd name="connsiteX301" fmla="*/ 924649 w 7525265"/>
              <a:gd name="connsiteY301" fmla="*/ 1052122 h 6858000"/>
              <a:gd name="connsiteX302" fmla="*/ 1048464 w 7525265"/>
              <a:gd name="connsiteY302" fmla="*/ 1045449 h 6858000"/>
              <a:gd name="connsiteX303" fmla="*/ 1123717 w 7525265"/>
              <a:gd name="connsiteY303" fmla="*/ 1046191 h 6858000"/>
              <a:gd name="connsiteX304" fmla="*/ 1128536 w 7525265"/>
              <a:gd name="connsiteY304" fmla="*/ 1041001 h 6858000"/>
              <a:gd name="connsiteX305" fmla="*/ 1187478 w 7525265"/>
              <a:gd name="connsiteY305" fmla="*/ 993180 h 6858000"/>
              <a:gd name="connsiteX306" fmla="*/ 1254945 w 7525265"/>
              <a:gd name="connsiteY306" fmla="*/ 968714 h 6858000"/>
              <a:gd name="connsiteX307" fmla="*/ 1316111 w 7525265"/>
              <a:gd name="connsiteY307" fmla="*/ 904953 h 6858000"/>
              <a:gd name="connsiteX308" fmla="*/ 1347250 w 7525265"/>
              <a:gd name="connsiteY308" fmla="*/ 841192 h 6858000"/>
              <a:gd name="connsiteX309" fmla="*/ 1391364 w 7525265"/>
              <a:gd name="connsiteY309" fmla="*/ 840451 h 6858000"/>
              <a:gd name="connsiteX310" fmla="*/ 1532972 w 7525265"/>
              <a:gd name="connsiteY310" fmla="*/ 783363 h 6858000"/>
              <a:gd name="connsiteX311" fmla="*/ 1516662 w 7525265"/>
              <a:gd name="connsiteY311" fmla="*/ 763345 h 6858000"/>
              <a:gd name="connsiteX312" fmla="*/ 1572638 w 7525265"/>
              <a:gd name="connsiteY312" fmla="*/ 712188 h 6858000"/>
              <a:gd name="connsiteX313" fmla="*/ 1582276 w 7525265"/>
              <a:gd name="connsiteY313" fmla="*/ 722567 h 6858000"/>
              <a:gd name="connsiteX314" fmla="*/ 1554844 w 7525265"/>
              <a:gd name="connsiteY314" fmla="*/ 747034 h 6858000"/>
              <a:gd name="connsiteX315" fmla="*/ 1671615 w 7525265"/>
              <a:gd name="connsiteY315" fmla="*/ 747775 h 6858000"/>
              <a:gd name="connsiteX316" fmla="*/ 1805068 w 7525265"/>
              <a:gd name="connsiteY316" fmla="*/ 808941 h 6858000"/>
              <a:gd name="connsiteX317" fmla="*/ 1868458 w 7525265"/>
              <a:gd name="connsiteY317" fmla="*/ 756301 h 6858000"/>
              <a:gd name="connsiteX318" fmla="*/ 1782085 w 7525265"/>
              <a:gd name="connsiteY318" fmla="*/ 625073 h 6858000"/>
              <a:gd name="connsiteX319" fmla="*/ 1811370 w 7525265"/>
              <a:gd name="connsiteY319" fmla="*/ 623219 h 6858000"/>
              <a:gd name="connsiteX320" fmla="*/ 1894037 w 7525265"/>
              <a:gd name="connsiteY320" fmla="*/ 570950 h 6858000"/>
              <a:gd name="connsiteX321" fmla="*/ 1952979 w 7525265"/>
              <a:gd name="connsiteY321" fmla="*/ 501628 h 6858000"/>
              <a:gd name="connsiteX322" fmla="*/ 1997463 w 7525265"/>
              <a:gd name="connsiteY322" fmla="*/ 463446 h 6858000"/>
              <a:gd name="connsiteX323" fmla="*/ 2091251 w 7525265"/>
              <a:gd name="connsiteY323" fmla="*/ 371883 h 6858000"/>
              <a:gd name="connsiteX324" fmla="*/ 2146485 w 7525265"/>
              <a:gd name="connsiteY324" fmla="*/ 364468 h 6858000"/>
              <a:gd name="connsiteX325" fmla="*/ 2226557 w 7525265"/>
              <a:gd name="connsiteY325" fmla="*/ 321838 h 6858000"/>
              <a:gd name="connsiteX326" fmla="*/ 2255101 w 7525265"/>
              <a:gd name="connsiteY326" fmla="*/ 289957 h 6858000"/>
              <a:gd name="connsiteX327" fmla="*/ 2355932 w 7525265"/>
              <a:gd name="connsiteY327" fmla="*/ 255111 h 6858000"/>
              <a:gd name="connsiteX328" fmla="*/ 2429332 w 7525265"/>
              <a:gd name="connsiteY328" fmla="*/ 223601 h 6858000"/>
              <a:gd name="connsiteX329" fmla="*/ 2489756 w 7525265"/>
              <a:gd name="connsiteY329" fmla="*/ 225084 h 6858000"/>
              <a:gd name="connsiteX330" fmla="*/ 2506438 w 7525265"/>
              <a:gd name="connsiteY330" fmla="*/ 194687 h 6858000"/>
              <a:gd name="connsiteX331" fmla="*/ 2536094 w 7525265"/>
              <a:gd name="connsiteY331" fmla="*/ 215446 h 6858000"/>
              <a:gd name="connsiteX332" fmla="*/ 2610605 w 7525265"/>
              <a:gd name="connsiteY332" fmla="*/ 191721 h 6858000"/>
              <a:gd name="connsiteX333" fmla="*/ 2691789 w 7525265"/>
              <a:gd name="connsiteY333" fmla="*/ 174669 h 6858000"/>
              <a:gd name="connsiteX334" fmla="*/ 2708841 w 7525265"/>
              <a:gd name="connsiteY334" fmla="*/ 170591 h 6858000"/>
              <a:gd name="connsiteX335" fmla="*/ 2798552 w 7525265"/>
              <a:gd name="connsiteY335" fmla="*/ 156504 h 6858000"/>
              <a:gd name="connsiteX336" fmla="*/ 2852303 w 7525265"/>
              <a:gd name="connsiteY336" fmla="*/ 152427 h 6858000"/>
              <a:gd name="connsiteX337" fmla="*/ 3050629 w 7525265"/>
              <a:gd name="connsiteY337" fmla="*/ 99045 h 6858000"/>
              <a:gd name="connsiteX338" fmla="*/ 3167030 w 7525265"/>
              <a:gd name="connsiteY338" fmla="*/ 110537 h 6858000"/>
              <a:gd name="connsiteX339" fmla="*/ 3204842 w 7525265"/>
              <a:gd name="connsiteY339" fmla="*/ 83476 h 6858000"/>
              <a:gd name="connsiteX340" fmla="*/ 3225972 w 7525265"/>
              <a:gd name="connsiteY340" fmla="*/ 69018 h 6858000"/>
              <a:gd name="connsiteX341" fmla="*/ 3278612 w 7525265"/>
              <a:gd name="connsiteY341" fmla="*/ 26758 h 6858000"/>
              <a:gd name="connsiteX342" fmla="*/ 3339407 w 7525265"/>
              <a:gd name="connsiteY342" fmla="*/ 3033 h 6858000"/>
              <a:gd name="connsiteX343" fmla="*/ 3396124 w 7525265"/>
              <a:gd name="connsiteY343" fmla="*/ 1180 h 6858000"/>
              <a:gd name="connsiteX344" fmla="*/ 3484722 w 7525265"/>
              <a:gd name="connsiteY344" fmla="*/ 11930 h 6858000"/>
              <a:gd name="connsiteX345" fmla="*/ 3610020 w 7525265"/>
              <a:gd name="connsiteY345" fmla="*/ 54932 h 6858000"/>
              <a:gd name="connsiteX346" fmla="*/ 3765344 w 7525265"/>
              <a:gd name="connsiteY346" fmla="*/ 142418 h 6858000"/>
              <a:gd name="connsiteX347" fmla="*/ 3776836 w 7525265"/>
              <a:gd name="connsiteY347" fmla="*/ 191721 h 6858000"/>
              <a:gd name="connsiteX348" fmla="*/ 3804268 w 7525265"/>
              <a:gd name="connsiteY348" fmla="*/ 232498 h 6858000"/>
              <a:gd name="connsiteX349" fmla="*/ 3820208 w 7525265"/>
              <a:gd name="connsiteY349" fmla="*/ 243990 h 6858000"/>
              <a:gd name="connsiteX350" fmla="*/ 3807234 w 7525265"/>
              <a:gd name="connsiteY350" fmla="*/ 255111 h 6858000"/>
              <a:gd name="connsiteX351" fmla="*/ 3810570 w 7525265"/>
              <a:gd name="connsiteY351" fmla="*/ 260672 h 6858000"/>
              <a:gd name="connsiteX352" fmla="*/ 3845787 w 7525265"/>
              <a:gd name="connsiteY352" fmla="*/ 238059 h 6858000"/>
              <a:gd name="connsiteX353" fmla="*/ 3901392 w 7525265"/>
              <a:gd name="connsiteY353" fmla="*/ 260672 h 6858000"/>
              <a:gd name="connsiteX354" fmla="*/ 4084149 w 7525265"/>
              <a:gd name="connsiteY354" fmla="*/ 239171 h 6858000"/>
              <a:gd name="connsiteX355" fmla="*/ 4267276 w 7525265"/>
              <a:gd name="connsiteY355" fmla="*/ 213963 h 6858000"/>
              <a:gd name="connsiteX356" fmla="*/ 4299898 w 7525265"/>
              <a:gd name="connsiteY356" fmla="*/ 213963 h 6858000"/>
              <a:gd name="connsiteX357" fmla="*/ 4369219 w 7525265"/>
              <a:gd name="connsiteY357" fmla="*/ 175781 h 6858000"/>
              <a:gd name="connsiteX358" fmla="*/ 4377375 w 7525265"/>
              <a:gd name="connsiteY358" fmla="*/ 208032 h 6858000"/>
              <a:gd name="connsiteX359" fmla="*/ 4457817 w 7525265"/>
              <a:gd name="connsiteY359" fmla="*/ 188385 h 6858000"/>
              <a:gd name="connsiteX360" fmla="*/ 4494146 w 7525265"/>
              <a:gd name="connsiteY360" fmla="*/ 144271 h 6858000"/>
              <a:gd name="connsiteX361" fmla="*/ 4588305 w 7525265"/>
              <a:gd name="connsiteY361" fmla="*/ 144642 h 6858000"/>
              <a:gd name="connsiteX362" fmla="*/ 4597572 w 7525265"/>
              <a:gd name="connsiteY362" fmla="*/ 158358 h 6858000"/>
              <a:gd name="connsiteX363" fmla="*/ 4567916 w 7525265"/>
              <a:gd name="connsiteY363" fmla="*/ 169479 h 6858000"/>
              <a:gd name="connsiteX364" fmla="*/ 4571623 w 7525265"/>
              <a:gd name="connsiteY364" fmla="*/ 178376 h 6858000"/>
              <a:gd name="connsiteX365" fmla="*/ 4655772 w 7525265"/>
              <a:gd name="connsiteY365" fmla="*/ 168367 h 6858000"/>
              <a:gd name="connsiteX366" fmla="*/ 4656143 w 7525265"/>
              <a:gd name="connsiteY366" fmla="*/ 160211 h 6858000"/>
              <a:gd name="connsiteX367" fmla="*/ 4611288 w 7525265"/>
              <a:gd name="connsiteY367" fmla="*/ 154651 h 6858000"/>
              <a:gd name="connsiteX368" fmla="*/ 4610176 w 7525265"/>
              <a:gd name="connsiteY368" fmla="*/ 144271 h 6858000"/>
              <a:gd name="connsiteX369" fmla="*/ 4675049 w 7525265"/>
              <a:gd name="connsiteY369" fmla="*/ 129072 h 6858000"/>
              <a:gd name="connsiteX370" fmla="*/ 4745112 w 7525265"/>
              <a:gd name="connsiteY370" fmla="*/ 123882 h 6858000"/>
              <a:gd name="connsiteX371" fmla="*/ 4789225 w 7525265"/>
              <a:gd name="connsiteY371" fmla="*/ 111279 h 6858000"/>
              <a:gd name="connsiteX372" fmla="*/ 4897470 w 7525265"/>
              <a:gd name="connsiteY372" fmla="*/ 114615 h 6858000"/>
              <a:gd name="connsiteX373" fmla="*/ 4979025 w 7525265"/>
              <a:gd name="connsiteY373" fmla="*/ 108313 h 6858000"/>
              <a:gd name="connsiteX374" fmla="*/ 5093201 w 7525265"/>
              <a:gd name="connsiteY374" fmla="*/ 92743 h 6858000"/>
              <a:gd name="connsiteX375" fmla="*/ 5153255 w 7525265"/>
              <a:gd name="connsiteY375" fmla="*/ 82364 h 6858000"/>
              <a:gd name="connsiteX376" fmla="*/ 5293381 w 7525265"/>
              <a:gd name="connsiteY376" fmla="*/ 67165 h 6858000"/>
              <a:gd name="connsiteX377" fmla="*/ 5538786 w 7525265"/>
              <a:gd name="connsiteY377" fmla="*/ 57156 h 6858000"/>
              <a:gd name="connsiteX378" fmla="*/ 5667791 w 7525265"/>
              <a:gd name="connsiteY378" fmla="*/ 19344 h 6858000"/>
              <a:gd name="connsiteX379" fmla="*/ 5798278 w 7525265"/>
              <a:gd name="connsiteY379" fmla="*/ 63087 h 6858000"/>
              <a:gd name="connsiteX380" fmla="*/ 5886876 w 7525265"/>
              <a:gd name="connsiteY380" fmla="*/ 53449 h 6858000"/>
              <a:gd name="connsiteX381" fmla="*/ 5920610 w 7525265"/>
              <a:gd name="connsiteY381" fmla="*/ 58268 h 6858000"/>
              <a:gd name="connsiteX382" fmla="*/ 6002906 w 7525265"/>
              <a:gd name="connsiteY382" fmla="*/ 102011 h 6858000"/>
              <a:gd name="connsiteX383" fmla="*/ 5997716 w 7525265"/>
              <a:gd name="connsiteY383" fmla="*/ 126848 h 6858000"/>
              <a:gd name="connsiteX384" fmla="*/ 6059623 w 7525265"/>
              <a:gd name="connsiteY384" fmla="*/ 118322 h 6858000"/>
              <a:gd name="connsiteX385" fmla="*/ 6173059 w 7525265"/>
              <a:gd name="connsiteY385" fmla="*/ 111279 h 6858000"/>
              <a:gd name="connsiteX386" fmla="*/ 6206422 w 7525265"/>
              <a:gd name="connsiteY386" fmla="*/ 87183 h 6858000"/>
              <a:gd name="connsiteX387" fmla="*/ 6220879 w 7525265"/>
              <a:gd name="connsiteY387" fmla="*/ 62346 h 6858000"/>
              <a:gd name="connsiteX388" fmla="*/ 6344694 w 7525265"/>
              <a:gd name="connsiteY388" fmla="*/ 83105 h 6858000"/>
              <a:gd name="connsiteX389" fmla="*/ 6365082 w 7525265"/>
              <a:gd name="connsiteY389" fmla="*/ 150202 h 6858000"/>
              <a:gd name="connsiteX390" fmla="*/ 6370272 w 7525265"/>
              <a:gd name="connsiteY390" fmla="*/ 202842 h 6858000"/>
              <a:gd name="connsiteX391" fmla="*/ 6358781 w 7525265"/>
              <a:gd name="connsiteY391" fmla="*/ 210627 h 6858000"/>
              <a:gd name="connsiteX392" fmla="*/ 6395109 w 7525265"/>
              <a:gd name="connsiteY392" fmla="*/ 216187 h 6858000"/>
              <a:gd name="connsiteX393" fmla="*/ 6453310 w 7525265"/>
              <a:gd name="connsiteY393" fmla="*/ 223231 h 6858000"/>
              <a:gd name="connsiteX394" fmla="*/ 6464060 w 7525265"/>
              <a:gd name="connsiteY394" fmla="*/ 223231 h 6858000"/>
              <a:gd name="connsiteX395" fmla="*/ 6587133 w 7525265"/>
              <a:gd name="connsiteY395" fmla="*/ 238430 h 6858000"/>
              <a:gd name="connsiteX396" fmla="*/ 6626798 w 7525265"/>
              <a:gd name="connsiteY396" fmla="*/ 240283 h 6858000"/>
              <a:gd name="connsiteX397" fmla="*/ 6754691 w 7525265"/>
              <a:gd name="connsiteY397" fmla="*/ 312199 h 6858000"/>
              <a:gd name="connsiteX398" fmla="*/ 6778787 w 7525265"/>
              <a:gd name="connsiteY398" fmla="*/ 327398 h 6858000"/>
              <a:gd name="connsiteX399" fmla="*/ 6855893 w 7525265"/>
              <a:gd name="connsiteY399" fmla="*/ 350011 h 6858000"/>
              <a:gd name="connsiteX400" fmla="*/ 6935965 w 7525265"/>
              <a:gd name="connsiteY400" fmla="*/ 408953 h 6858000"/>
              <a:gd name="connsiteX401" fmla="*/ 6935223 w 7525265"/>
              <a:gd name="connsiteY401" fmla="*/ 431936 h 6858000"/>
              <a:gd name="connsiteX402" fmla="*/ 6950793 w 7525265"/>
              <a:gd name="connsiteY402" fmla="*/ 465670 h 6858000"/>
              <a:gd name="connsiteX403" fmla="*/ 6997501 w 7525265"/>
              <a:gd name="connsiteY403" fmla="*/ 500516 h 6858000"/>
              <a:gd name="connsiteX404" fmla="*/ 7093884 w 7525265"/>
              <a:gd name="connsiteY404" fmla="*/ 583554 h 6858000"/>
              <a:gd name="connsiteX405" fmla="*/ 7115014 w 7525265"/>
              <a:gd name="connsiteY405" fmla="*/ 596528 h 6858000"/>
              <a:gd name="connsiteX406" fmla="*/ 7140593 w 7525265"/>
              <a:gd name="connsiteY406" fmla="*/ 616546 h 6858000"/>
              <a:gd name="connsiteX407" fmla="*/ 7250321 w 7525265"/>
              <a:gd name="connsiteY407" fmla="*/ 649910 h 6858000"/>
              <a:gd name="connsiteX408" fmla="*/ 7235863 w 7525265"/>
              <a:gd name="connsiteY408" fmla="*/ 717007 h 6858000"/>
              <a:gd name="connsiteX409" fmla="*/ 7267373 w 7525265"/>
              <a:gd name="connsiteY409" fmla="*/ 724050 h 6858000"/>
              <a:gd name="connsiteX410" fmla="*/ 7267743 w 7525265"/>
              <a:gd name="connsiteY410" fmla="*/ 722938 h 6858000"/>
              <a:gd name="connsiteX411" fmla="*/ 4047078 w 7525265"/>
              <a:gd name="connsiteY411" fmla="*/ 302190 h 6858000"/>
              <a:gd name="connsiteX412" fmla="*/ 3986283 w 7525265"/>
              <a:gd name="connsiteY412" fmla="*/ 294035 h 6858000"/>
              <a:gd name="connsiteX413" fmla="*/ 3898056 w 7525265"/>
              <a:gd name="connsiteY413" fmla="*/ 300708 h 6858000"/>
              <a:gd name="connsiteX414" fmla="*/ 3842450 w 7525265"/>
              <a:gd name="connsiteY414" fmla="*/ 314053 h 6858000"/>
              <a:gd name="connsiteX415" fmla="*/ 3847270 w 7525265"/>
              <a:gd name="connsiteY415" fmla="*/ 387823 h 6858000"/>
              <a:gd name="connsiteX416" fmla="*/ 3915850 w 7525265"/>
              <a:gd name="connsiteY416" fmla="*/ 420815 h 6858000"/>
              <a:gd name="connsiteX417" fmla="*/ 4086743 w 7525265"/>
              <a:gd name="connsiteY417" fmla="*/ 440463 h 6858000"/>
              <a:gd name="connsiteX418" fmla="*/ 4196842 w 7525265"/>
              <a:gd name="connsiteY418" fmla="*/ 397832 h 6858000"/>
              <a:gd name="connsiteX419" fmla="*/ 4226128 w 7525265"/>
              <a:gd name="connsiteY419" fmla="*/ 380409 h 6858000"/>
              <a:gd name="connsiteX420" fmla="*/ 4118624 w 7525265"/>
              <a:gd name="connsiteY420" fmla="*/ 329252 h 6858000"/>
              <a:gd name="connsiteX421" fmla="*/ 4225016 w 7525265"/>
              <a:gd name="connsiteY421" fmla="*/ 288474 h 6858000"/>
              <a:gd name="connsiteX422" fmla="*/ 4246516 w 7525265"/>
              <a:gd name="connsiteY422" fmla="*/ 272164 h 6858000"/>
              <a:gd name="connsiteX423" fmla="*/ 4233912 w 7525265"/>
              <a:gd name="connsiteY423" fmla="*/ 253258 h 6858000"/>
              <a:gd name="connsiteX424" fmla="*/ 4179419 w 7525265"/>
              <a:gd name="connsiteY424" fmla="*/ 259560 h 6858000"/>
              <a:gd name="connsiteX425" fmla="*/ 4126780 w 7525265"/>
              <a:gd name="connsiteY425" fmla="*/ 276241 h 6858000"/>
              <a:gd name="connsiteX426" fmla="*/ 4134564 w 7525265"/>
              <a:gd name="connsiteY426" fmla="*/ 302932 h 6858000"/>
              <a:gd name="connsiteX427" fmla="*/ 4098235 w 7525265"/>
              <a:gd name="connsiteY427" fmla="*/ 296259 h 6858000"/>
              <a:gd name="connsiteX428" fmla="*/ 4040406 w 7525265"/>
              <a:gd name="connsiteY428" fmla="*/ 272164 h 6858000"/>
              <a:gd name="connsiteX429" fmla="*/ 4036328 w 7525265"/>
              <a:gd name="connsiteY429" fmla="*/ 280319 h 6858000"/>
              <a:gd name="connsiteX430" fmla="*/ 4047078 w 7525265"/>
              <a:gd name="connsiteY430" fmla="*/ 302190 h 6858000"/>
              <a:gd name="connsiteX431" fmla="*/ 2299586 w 7525265"/>
              <a:gd name="connsiteY431" fmla="*/ 6585602 h 6858000"/>
              <a:gd name="connsiteX432" fmla="*/ 2403012 w 7525265"/>
              <a:gd name="connsiteY432" fmla="*/ 6527772 h 6858000"/>
              <a:gd name="connsiteX433" fmla="*/ 2437858 w 7525265"/>
              <a:gd name="connsiteY433" fmla="*/ 6402104 h 6858000"/>
              <a:gd name="connsiteX434" fmla="*/ 2373356 w 7525265"/>
              <a:gd name="connsiteY434" fmla="*/ 6502935 h 6858000"/>
              <a:gd name="connsiteX435" fmla="*/ 2382994 w 7525265"/>
              <a:gd name="connsiteY435" fmla="*/ 6509978 h 6858000"/>
              <a:gd name="connsiteX436" fmla="*/ 2292913 w 7525265"/>
              <a:gd name="connsiteY436" fmla="*/ 6538893 h 6858000"/>
              <a:gd name="connsiteX437" fmla="*/ 2286240 w 7525265"/>
              <a:gd name="connsiteY437" fmla="*/ 6529255 h 6858000"/>
              <a:gd name="connsiteX438" fmla="*/ 2364829 w 7525265"/>
              <a:gd name="connsiteY438" fmla="*/ 6456967 h 6858000"/>
              <a:gd name="connsiteX439" fmla="*/ 2330354 w 7525265"/>
              <a:gd name="connsiteY439" fmla="*/ 6455485 h 6858000"/>
              <a:gd name="connsiteX440" fmla="*/ 2258809 w 7525265"/>
              <a:gd name="connsiteY440" fmla="*/ 6485882 h 6858000"/>
              <a:gd name="connsiteX441" fmla="*/ 2263628 w 7525265"/>
              <a:gd name="connsiteY441" fmla="*/ 6510719 h 6858000"/>
              <a:gd name="connsiteX442" fmla="*/ 2205798 w 7525265"/>
              <a:gd name="connsiteY442" fmla="*/ 6530737 h 6858000"/>
              <a:gd name="connsiteX443" fmla="*/ 2206539 w 7525265"/>
              <a:gd name="connsiteY443" fmla="*/ 6540747 h 6858000"/>
              <a:gd name="connsiteX444" fmla="*/ 2253989 w 7525265"/>
              <a:gd name="connsiteY444" fmla="*/ 6556316 h 6858000"/>
              <a:gd name="connsiteX445" fmla="*/ 2307370 w 7525265"/>
              <a:gd name="connsiteY445" fmla="*/ 6561877 h 6858000"/>
              <a:gd name="connsiteX446" fmla="*/ 2299586 w 7525265"/>
              <a:gd name="connsiteY446" fmla="*/ 6585602 h 6858000"/>
              <a:gd name="connsiteX447" fmla="*/ 5300054 w 7525265"/>
              <a:gd name="connsiteY447" fmla="*/ 154651 h 6858000"/>
              <a:gd name="connsiteX448" fmla="*/ 5300424 w 7525265"/>
              <a:gd name="connsiteY448" fmla="*/ 171703 h 6858000"/>
              <a:gd name="connsiteX449" fmla="*/ 5404592 w 7525265"/>
              <a:gd name="connsiteY449" fmla="*/ 160953 h 6858000"/>
              <a:gd name="connsiteX450" fmla="*/ 5404221 w 7525265"/>
              <a:gd name="connsiteY450" fmla="*/ 154651 h 6858000"/>
              <a:gd name="connsiteX451" fmla="*/ 5300054 w 7525265"/>
              <a:gd name="connsiteY451" fmla="*/ 154651 h 6858000"/>
              <a:gd name="connsiteX452" fmla="*/ 2081983 w 7525265"/>
              <a:gd name="connsiteY452" fmla="*/ 6512944 h 6858000"/>
              <a:gd name="connsiteX453" fmla="*/ 2036016 w 7525265"/>
              <a:gd name="connsiteY453" fmla="*/ 6502193 h 6858000"/>
              <a:gd name="connsiteX454" fmla="*/ 2022300 w 7525265"/>
              <a:gd name="connsiteY454" fmla="*/ 6538893 h 6858000"/>
              <a:gd name="connsiteX455" fmla="*/ 2081983 w 7525265"/>
              <a:gd name="connsiteY455" fmla="*/ 6512944 h 6858000"/>
              <a:gd name="connsiteX456" fmla="*/ 2181702 w 7525265"/>
              <a:gd name="connsiteY456" fmla="*/ 6518875 h 6858000"/>
              <a:gd name="connsiteX457" fmla="*/ 2172805 w 7525265"/>
              <a:gd name="connsiteY457" fmla="*/ 6509978 h 6858000"/>
              <a:gd name="connsiteX458" fmla="*/ 2133511 w 7525265"/>
              <a:gd name="connsiteY458" fmla="*/ 6550755 h 6858000"/>
              <a:gd name="connsiteX459" fmla="*/ 2142778 w 7525265"/>
              <a:gd name="connsiteY459" fmla="*/ 6560023 h 6858000"/>
              <a:gd name="connsiteX460" fmla="*/ 2181702 w 7525265"/>
              <a:gd name="connsiteY460" fmla="*/ 651887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Lst>
            <a:rect l="l" t="t" r="r" b="b"/>
            <a:pathLst>
              <a:path w="7525265" h="6858000">
                <a:moveTo>
                  <a:pt x="7267743" y="722938"/>
                </a:moveTo>
                <a:cubicBezTo>
                  <a:pt x="7283313" y="734059"/>
                  <a:pt x="7297400" y="747034"/>
                  <a:pt x="7314081" y="755560"/>
                </a:cubicBezTo>
                <a:cubicBezTo>
                  <a:pt x="7353747" y="776319"/>
                  <a:pt x="7356712" y="821916"/>
                  <a:pt x="7318901" y="847865"/>
                </a:cubicBezTo>
                <a:cubicBezTo>
                  <a:pt x="7314081" y="851201"/>
                  <a:pt x="7308521" y="853425"/>
                  <a:pt x="7298512" y="858244"/>
                </a:cubicBezTo>
                <a:cubicBezTo>
                  <a:pt x="7308521" y="865288"/>
                  <a:pt x="7314452" y="870848"/>
                  <a:pt x="7321495" y="873443"/>
                </a:cubicBezTo>
                <a:cubicBezTo>
                  <a:pt x="7343738" y="881599"/>
                  <a:pt x="7351893" y="892720"/>
                  <a:pt x="7343738" y="918669"/>
                </a:cubicBezTo>
                <a:cubicBezTo>
                  <a:pt x="7339289" y="932385"/>
                  <a:pt x="7343367" y="954998"/>
                  <a:pt x="7352264" y="966490"/>
                </a:cubicBezTo>
                <a:cubicBezTo>
                  <a:pt x="7375618" y="996146"/>
                  <a:pt x="7401938" y="1023578"/>
                  <a:pt x="7430482" y="1048415"/>
                </a:cubicBezTo>
                <a:cubicBezTo>
                  <a:pt x="7463104" y="1076959"/>
                  <a:pt x="7464587" y="1089563"/>
                  <a:pt x="7430111" y="1116995"/>
                </a:cubicBezTo>
                <a:cubicBezTo>
                  <a:pt x="7426404" y="1119961"/>
                  <a:pt x="7423809" y="1124038"/>
                  <a:pt x="7420844" y="1127745"/>
                </a:cubicBezTo>
                <a:cubicBezTo>
                  <a:pt x="7420102" y="1128487"/>
                  <a:pt x="7420473" y="1129970"/>
                  <a:pt x="7420844" y="1128857"/>
                </a:cubicBezTo>
                <a:cubicBezTo>
                  <a:pt x="7434560" y="1139608"/>
                  <a:pt x="7446793" y="1149246"/>
                  <a:pt x="7460509" y="1159997"/>
                </a:cubicBezTo>
                <a:cubicBezTo>
                  <a:pt x="7460509" y="1159997"/>
                  <a:pt x="7466440" y="1152212"/>
                  <a:pt x="7472372" y="1144427"/>
                </a:cubicBezTo>
                <a:cubicBezTo>
                  <a:pt x="7519080" y="1186687"/>
                  <a:pt x="7526124" y="1223016"/>
                  <a:pt x="7503881" y="1277880"/>
                </a:cubicBezTo>
                <a:cubicBezTo>
                  <a:pt x="7499062" y="1289742"/>
                  <a:pt x="7506847" y="1306795"/>
                  <a:pt x="7510183" y="1321252"/>
                </a:cubicBezTo>
                <a:cubicBezTo>
                  <a:pt x="7512407" y="1330890"/>
                  <a:pt x="7516856" y="1340158"/>
                  <a:pt x="7520563" y="1349426"/>
                </a:cubicBezTo>
                <a:cubicBezTo>
                  <a:pt x="7533538" y="1383901"/>
                  <a:pt x="7522417" y="1409479"/>
                  <a:pt x="7493131" y="1430980"/>
                </a:cubicBezTo>
                <a:cubicBezTo>
                  <a:pt x="7489424" y="1433946"/>
                  <a:pt x="7497950" y="1452852"/>
                  <a:pt x="7499803" y="1464714"/>
                </a:cubicBezTo>
                <a:cubicBezTo>
                  <a:pt x="7503510" y="1485103"/>
                  <a:pt x="7506105" y="1505862"/>
                  <a:pt x="7509442" y="1526251"/>
                </a:cubicBezTo>
                <a:cubicBezTo>
                  <a:pt x="7511295" y="1538113"/>
                  <a:pt x="7513520" y="1549605"/>
                  <a:pt x="7516856" y="1568140"/>
                </a:cubicBezTo>
                <a:cubicBezTo>
                  <a:pt x="7484234" y="1582968"/>
                  <a:pt x="7476449" y="1625970"/>
                  <a:pt x="7467923" y="1666006"/>
                </a:cubicBezTo>
                <a:cubicBezTo>
                  <a:pt x="7466069" y="1673790"/>
                  <a:pt x="7487570" y="1686394"/>
                  <a:pt x="7498691" y="1697515"/>
                </a:cubicBezTo>
                <a:cubicBezTo>
                  <a:pt x="7492760" y="1701593"/>
                  <a:pt x="7479786" y="1710490"/>
                  <a:pt x="7461251" y="1723465"/>
                </a:cubicBezTo>
                <a:cubicBezTo>
                  <a:pt x="7478303" y="1737551"/>
                  <a:pt x="7492389" y="1747190"/>
                  <a:pt x="7502769" y="1759423"/>
                </a:cubicBezTo>
                <a:cubicBezTo>
                  <a:pt x="7508330" y="1766095"/>
                  <a:pt x="7511666" y="1785743"/>
                  <a:pt x="7509813" y="1786855"/>
                </a:cubicBezTo>
                <a:cubicBezTo>
                  <a:pt x="7463104" y="1808726"/>
                  <a:pt x="7481268" y="1833193"/>
                  <a:pt x="7504623" y="1854323"/>
                </a:cubicBezTo>
                <a:cubicBezTo>
                  <a:pt x="7491277" y="1905850"/>
                  <a:pt x="7475708" y="1952188"/>
                  <a:pt x="7490165" y="2005570"/>
                </a:cubicBezTo>
                <a:cubicBezTo>
                  <a:pt x="7496838" y="2030406"/>
                  <a:pt x="7486829" y="2062287"/>
                  <a:pt x="7477191" y="2088236"/>
                </a:cubicBezTo>
                <a:cubicBezTo>
                  <a:pt x="7469035" y="2110478"/>
                  <a:pt x="7450500" y="2128643"/>
                  <a:pt x="7434189" y="2151997"/>
                </a:cubicBezTo>
                <a:cubicBezTo>
                  <a:pt x="7442344" y="2176834"/>
                  <a:pt x="7454948" y="2210197"/>
                  <a:pt x="7462733" y="2244673"/>
                </a:cubicBezTo>
                <a:cubicBezTo>
                  <a:pt x="7465328" y="2255423"/>
                  <a:pt x="7456431" y="2270251"/>
                  <a:pt x="7449388" y="2281002"/>
                </a:cubicBezTo>
                <a:cubicBezTo>
                  <a:pt x="7434189" y="2304726"/>
                  <a:pt x="7413800" y="2317701"/>
                  <a:pt x="7426775" y="2358478"/>
                </a:cubicBezTo>
                <a:cubicBezTo>
                  <a:pt x="7440120" y="2399997"/>
                  <a:pt x="7420102" y="2452266"/>
                  <a:pt x="7406016" y="2500458"/>
                </a:cubicBezTo>
                <a:cubicBezTo>
                  <a:pt x="7416395" y="2512320"/>
                  <a:pt x="7426404" y="2524183"/>
                  <a:pt x="7438637" y="2538269"/>
                </a:cubicBezTo>
                <a:cubicBezTo>
                  <a:pt x="7425663" y="2549020"/>
                  <a:pt x="7414542" y="2557917"/>
                  <a:pt x="7403792" y="2566813"/>
                </a:cubicBezTo>
                <a:cubicBezTo>
                  <a:pt x="7407499" y="2568296"/>
                  <a:pt x="7411206" y="2569408"/>
                  <a:pt x="7414913" y="2570891"/>
                </a:cubicBezTo>
                <a:cubicBezTo>
                  <a:pt x="7413059" y="2586090"/>
                  <a:pt x="7413430" y="2602030"/>
                  <a:pt x="7408240" y="2615746"/>
                </a:cubicBezTo>
                <a:cubicBezTo>
                  <a:pt x="7403421" y="2629462"/>
                  <a:pt x="7387851" y="2640212"/>
                  <a:pt x="7385627" y="2653558"/>
                </a:cubicBezTo>
                <a:cubicBezTo>
                  <a:pt x="7378954" y="2689145"/>
                  <a:pt x="7375618" y="2725103"/>
                  <a:pt x="7373394" y="2761432"/>
                </a:cubicBezTo>
                <a:cubicBezTo>
                  <a:pt x="7370799" y="2809994"/>
                  <a:pt x="7368204" y="2859298"/>
                  <a:pt x="7370057" y="2907860"/>
                </a:cubicBezTo>
                <a:cubicBezTo>
                  <a:pt x="7371540" y="2941223"/>
                  <a:pt x="7381178" y="2974586"/>
                  <a:pt x="7385257" y="3007950"/>
                </a:cubicBezTo>
                <a:cubicBezTo>
                  <a:pt x="7387481" y="3027226"/>
                  <a:pt x="7389334" y="3047615"/>
                  <a:pt x="7384515" y="3066150"/>
                </a:cubicBezTo>
                <a:cubicBezTo>
                  <a:pt x="7375618" y="3100996"/>
                  <a:pt x="7361902" y="3134359"/>
                  <a:pt x="7348557" y="3172912"/>
                </a:cubicBezTo>
                <a:cubicBezTo>
                  <a:pt x="7351893" y="3176619"/>
                  <a:pt x="7358566" y="3184775"/>
                  <a:pt x="7367463" y="3195525"/>
                </a:cubicBezTo>
                <a:cubicBezTo>
                  <a:pt x="7333729" y="3227035"/>
                  <a:pt x="7355229" y="3299322"/>
                  <a:pt x="7282572" y="3298581"/>
                </a:cubicBezTo>
                <a:cubicBezTo>
                  <a:pt x="7292951" y="3327125"/>
                  <a:pt x="7301477" y="3350479"/>
                  <a:pt x="7311487" y="3377540"/>
                </a:cubicBezTo>
                <a:cubicBezTo>
                  <a:pt x="7296658" y="3392739"/>
                  <a:pt x="7268114" y="3410162"/>
                  <a:pt x="7297029" y="3442784"/>
                </a:cubicBezTo>
                <a:cubicBezTo>
                  <a:pt x="7301477" y="3447603"/>
                  <a:pt x="7294805" y="3461690"/>
                  <a:pt x="7293693" y="3471328"/>
                </a:cubicBezTo>
                <a:cubicBezTo>
                  <a:pt x="7291839" y="3488380"/>
                  <a:pt x="7264778" y="3503950"/>
                  <a:pt x="7289986" y="3523226"/>
                </a:cubicBezTo>
                <a:cubicBezTo>
                  <a:pt x="7290727" y="3523597"/>
                  <a:pt x="7286649" y="3531752"/>
                  <a:pt x="7283684" y="3535459"/>
                </a:cubicBezTo>
                <a:cubicBezTo>
                  <a:pt x="7261442" y="3562521"/>
                  <a:pt x="7240311" y="3590324"/>
                  <a:pt x="7216587" y="3615902"/>
                </a:cubicBezTo>
                <a:cubicBezTo>
                  <a:pt x="7193974" y="3640368"/>
                  <a:pt x="7187672" y="3665947"/>
                  <a:pt x="7203983" y="3695603"/>
                </a:cubicBezTo>
                <a:cubicBezTo>
                  <a:pt x="7168395" y="3705983"/>
                  <a:pt x="7133920" y="3751208"/>
                  <a:pt x="7143187" y="3776787"/>
                </a:cubicBezTo>
                <a:cubicBezTo>
                  <a:pt x="7134661" y="3780494"/>
                  <a:pt x="7126135" y="3783830"/>
                  <a:pt x="7117979" y="3787537"/>
                </a:cubicBezTo>
                <a:cubicBezTo>
                  <a:pt x="7118351" y="3791244"/>
                  <a:pt x="7117609" y="3794581"/>
                  <a:pt x="7119092" y="3796064"/>
                </a:cubicBezTo>
                <a:cubicBezTo>
                  <a:pt x="7146524" y="3822383"/>
                  <a:pt x="7136144" y="3843884"/>
                  <a:pt x="7110936" y="3863902"/>
                </a:cubicBezTo>
                <a:cubicBezTo>
                  <a:pt x="7094625" y="3876877"/>
                  <a:pt x="7077202" y="3888739"/>
                  <a:pt x="7063486" y="3903938"/>
                </a:cubicBezTo>
                <a:cubicBezTo>
                  <a:pt x="7056443" y="3911723"/>
                  <a:pt x="7052736" y="3926551"/>
                  <a:pt x="7053848" y="3937301"/>
                </a:cubicBezTo>
                <a:cubicBezTo>
                  <a:pt x="7059409" y="3989941"/>
                  <a:pt x="7029011" y="4034425"/>
                  <a:pt x="6978225" y="4045546"/>
                </a:cubicBezTo>
                <a:cubicBezTo>
                  <a:pt x="6977854" y="4097816"/>
                  <a:pt x="6975630" y="4147119"/>
                  <a:pt x="6930404" y="4185672"/>
                </a:cubicBezTo>
                <a:cubicBezTo>
                  <a:pt x="6889256" y="4220518"/>
                  <a:pt x="6893334" y="4263149"/>
                  <a:pt x="6920025" y="4306521"/>
                </a:cubicBezTo>
                <a:cubicBezTo>
                  <a:pt x="6925956" y="4316159"/>
                  <a:pt x="6931887" y="4332470"/>
                  <a:pt x="6927439" y="4339884"/>
                </a:cubicBezTo>
                <a:cubicBezTo>
                  <a:pt x="6902231" y="4385110"/>
                  <a:pt x="6927068" y="4427741"/>
                  <a:pt x="6933370" y="4470372"/>
                </a:cubicBezTo>
                <a:cubicBezTo>
                  <a:pt x="6938560" y="4505959"/>
                  <a:pt x="6953017" y="4540064"/>
                  <a:pt x="6965621" y="4574169"/>
                </a:cubicBezTo>
                <a:cubicBezTo>
                  <a:pt x="6977484" y="4606420"/>
                  <a:pt x="6992312" y="4637559"/>
                  <a:pt x="7006398" y="4669810"/>
                </a:cubicBezTo>
                <a:cubicBezTo>
                  <a:pt x="6970811" y="4688716"/>
                  <a:pt x="6957836" y="4728381"/>
                  <a:pt x="6972294" y="4773607"/>
                </a:cubicBezTo>
                <a:cubicBezTo>
                  <a:pt x="6977854" y="4791401"/>
                  <a:pt x="6978595" y="4811047"/>
                  <a:pt x="6979708" y="4829583"/>
                </a:cubicBezTo>
                <a:cubicBezTo>
                  <a:pt x="6980819" y="4856273"/>
                  <a:pt x="6980078" y="4882964"/>
                  <a:pt x="6980078" y="4912620"/>
                </a:cubicBezTo>
                <a:cubicBezTo>
                  <a:pt x="6973776" y="4912620"/>
                  <a:pt x="6960060" y="4912620"/>
                  <a:pt x="6946344" y="4912620"/>
                </a:cubicBezTo>
                <a:cubicBezTo>
                  <a:pt x="6943749" y="4915215"/>
                  <a:pt x="6941525" y="4917439"/>
                  <a:pt x="6938930" y="4920034"/>
                </a:cubicBezTo>
                <a:cubicBezTo>
                  <a:pt x="7021597" y="4975640"/>
                  <a:pt x="7044581" y="5048297"/>
                  <a:pt x="7001579" y="5142826"/>
                </a:cubicBezTo>
                <a:cubicBezTo>
                  <a:pt x="7007140" y="5139119"/>
                  <a:pt x="7004545" y="5142085"/>
                  <a:pt x="7003433" y="5141344"/>
                </a:cubicBezTo>
                <a:cubicBezTo>
                  <a:pt x="6962284" y="5122809"/>
                  <a:pt x="6935965" y="5138378"/>
                  <a:pt x="6914835" y="5175448"/>
                </a:cubicBezTo>
                <a:cubicBezTo>
                  <a:pt x="6902231" y="5197320"/>
                  <a:pt x="6882954" y="5211036"/>
                  <a:pt x="6852927" y="5207329"/>
                </a:cubicBezTo>
                <a:cubicBezTo>
                  <a:pt x="6840694" y="5205846"/>
                  <a:pt x="6825124" y="5218450"/>
                  <a:pt x="6813633" y="5227717"/>
                </a:cubicBezTo>
                <a:cubicBezTo>
                  <a:pt x="6782494" y="5252555"/>
                  <a:pt x="6753950" y="5281099"/>
                  <a:pt x="6722069" y="5304453"/>
                </a:cubicBezTo>
                <a:cubicBezTo>
                  <a:pt x="6703534" y="5318169"/>
                  <a:pt x="6691301" y="5327066"/>
                  <a:pt x="6689077" y="5354498"/>
                </a:cubicBezTo>
                <a:cubicBezTo>
                  <a:pt x="6687964" y="5372291"/>
                  <a:pt x="6662386" y="5396758"/>
                  <a:pt x="6642739" y="5403431"/>
                </a:cubicBezTo>
                <a:cubicBezTo>
                  <a:pt x="6617160" y="5412328"/>
                  <a:pt x="6601220" y="5419371"/>
                  <a:pt x="6602703" y="5449027"/>
                </a:cubicBezTo>
                <a:cubicBezTo>
                  <a:pt x="6603815" y="5474976"/>
                  <a:pt x="6587875" y="5489063"/>
                  <a:pt x="6563779" y="5495365"/>
                </a:cubicBezTo>
                <a:cubicBezTo>
                  <a:pt x="6517812" y="5507598"/>
                  <a:pt x="6471103" y="5518348"/>
                  <a:pt x="6426990" y="5534659"/>
                </a:cubicBezTo>
                <a:cubicBezTo>
                  <a:pt x="6412162" y="5540220"/>
                  <a:pt x="6400670" y="5560238"/>
                  <a:pt x="6391773" y="5576178"/>
                </a:cubicBezTo>
                <a:cubicBezTo>
                  <a:pt x="6383247" y="5591748"/>
                  <a:pt x="6381023" y="5610283"/>
                  <a:pt x="6375092" y="5627335"/>
                </a:cubicBezTo>
                <a:cubicBezTo>
                  <a:pt x="6362117" y="5665888"/>
                  <a:pt x="6349884" y="5704441"/>
                  <a:pt x="6334685" y="5741882"/>
                </a:cubicBezTo>
                <a:cubicBezTo>
                  <a:pt x="6323934" y="5768573"/>
                  <a:pt x="6308365" y="5793039"/>
                  <a:pt x="6294649" y="5818618"/>
                </a:cubicBezTo>
                <a:cubicBezTo>
                  <a:pt x="6292054" y="5823808"/>
                  <a:pt x="6283898" y="5828997"/>
                  <a:pt x="6285011" y="5832704"/>
                </a:cubicBezTo>
                <a:cubicBezTo>
                  <a:pt x="6295391" y="5874964"/>
                  <a:pt x="6270183" y="5901655"/>
                  <a:pt x="6247940" y="5932053"/>
                </a:cubicBezTo>
                <a:cubicBezTo>
                  <a:pt x="6238673" y="5944657"/>
                  <a:pt x="6240526" y="5965045"/>
                  <a:pt x="6235707" y="5990253"/>
                </a:cubicBezTo>
                <a:cubicBezTo>
                  <a:pt x="6208646" y="6018797"/>
                  <a:pt x="6174170" y="6055497"/>
                  <a:pt x="6138954" y="6091825"/>
                </a:cubicBezTo>
                <a:cubicBezTo>
                  <a:pt x="6130798" y="6100352"/>
                  <a:pt x="6118936" y="6105542"/>
                  <a:pt x="6110780" y="6114067"/>
                </a:cubicBezTo>
                <a:cubicBezTo>
                  <a:pt x="6095952" y="6129637"/>
                  <a:pt x="6067408" y="6125930"/>
                  <a:pt x="6062589" y="6160405"/>
                </a:cubicBezTo>
                <a:cubicBezTo>
                  <a:pt x="6060365" y="6176346"/>
                  <a:pt x="6021071" y="6190062"/>
                  <a:pt x="5996604" y="6199329"/>
                </a:cubicBezTo>
                <a:cubicBezTo>
                  <a:pt x="5968430" y="6210080"/>
                  <a:pt x="5938033" y="6214899"/>
                  <a:pt x="5908377" y="6221571"/>
                </a:cubicBezTo>
                <a:cubicBezTo>
                  <a:pt x="5863892" y="6231581"/>
                  <a:pt x="5819408" y="6248633"/>
                  <a:pt x="5775294" y="6248262"/>
                </a:cubicBezTo>
                <a:cubicBezTo>
                  <a:pt x="5721543" y="6247892"/>
                  <a:pt x="5672610" y="6258642"/>
                  <a:pt x="5623306" y="6277548"/>
                </a:cubicBezTo>
                <a:cubicBezTo>
                  <a:pt x="5578822" y="6294600"/>
                  <a:pt x="5532855" y="6307575"/>
                  <a:pt x="5487629" y="6322773"/>
                </a:cubicBezTo>
                <a:cubicBezTo>
                  <a:pt x="5482069" y="6324627"/>
                  <a:pt x="5473542" y="6327593"/>
                  <a:pt x="5472431" y="6331670"/>
                </a:cubicBezTo>
                <a:cubicBezTo>
                  <a:pt x="5456490" y="6384310"/>
                  <a:pt x="5397548" y="6380603"/>
                  <a:pt x="5366039" y="6413225"/>
                </a:cubicBezTo>
                <a:cubicBezTo>
                  <a:pt x="5360478" y="6418785"/>
                  <a:pt x="5347503" y="6416561"/>
                  <a:pt x="5338236" y="6419156"/>
                </a:cubicBezTo>
                <a:cubicBezTo>
                  <a:pt x="5328968" y="6421751"/>
                  <a:pt x="5315994" y="6423234"/>
                  <a:pt x="5312287" y="6429906"/>
                </a:cubicBezTo>
                <a:cubicBezTo>
                  <a:pt x="5278182" y="6489219"/>
                  <a:pt x="5218499" y="6497745"/>
                  <a:pt x="5160299" y="6509608"/>
                </a:cubicBezTo>
                <a:cubicBezTo>
                  <a:pt x="5157704" y="6509978"/>
                  <a:pt x="5155480" y="6510349"/>
                  <a:pt x="5152885" y="6510719"/>
                </a:cubicBezTo>
                <a:cubicBezTo>
                  <a:pt x="5090977" y="6518875"/>
                  <a:pt x="5033889" y="6537040"/>
                  <a:pt x="4965680" y="6516651"/>
                </a:cubicBezTo>
                <a:cubicBezTo>
                  <a:pt x="4910445" y="6500340"/>
                  <a:pt x="4841865" y="6530367"/>
                  <a:pt x="4779216" y="6537410"/>
                </a:cubicBezTo>
                <a:cubicBezTo>
                  <a:pt x="4761052" y="6539634"/>
                  <a:pt x="4742146" y="6533333"/>
                  <a:pt x="4723611" y="6530737"/>
                </a:cubicBezTo>
                <a:cubicBezTo>
                  <a:pt x="4718051" y="6529996"/>
                  <a:pt x="4712119" y="6525177"/>
                  <a:pt x="4707671" y="6526289"/>
                </a:cubicBezTo>
                <a:cubicBezTo>
                  <a:pt x="4672825" y="6535186"/>
                  <a:pt x="4642798" y="6536669"/>
                  <a:pt x="4635013" y="6489960"/>
                </a:cubicBezTo>
                <a:cubicBezTo>
                  <a:pt x="4634642" y="6486995"/>
                  <a:pt x="4618331" y="6486624"/>
                  <a:pt x="4616478" y="6480322"/>
                </a:cubicBezTo>
                <a:cubicBezTo>
                  <a:pt x="4593494" y="6452149"/>
                  <a:pt x="4570511" y="6423604"/>
                  <a:pt x="4545303" y="6392836"/>
                </a:cubicBezTo>
                <a:cubicBezTo>
                  <a:pt x="4558277" y="6369852"/>
                  <a:pt x="4551976" y="6355766"/>
                  <a:pt x="4519353" y="6352429"/>
                </a:cubicBezTo>
                <a:cubicBezTo>
                  <a:pt x="4494517" y="6349835"/>
                  <a:pt x="4476352" y="6341308"/>
                  <a:pt x="4478206" y="6310911"/>
                </a:cubicBezTo>
                <a:cubicBezTo>
                  <a:pt x="4478576" y="6304238"/>
                  <a:pt x="4472274" y="6296083"/>
                  <a:pt x="4467455" y="6290151"/>
                </a:cubicBezTo>
                <a:cubicBezTo>
                  <a:pt x="4458188" y="6279030"/>
                  <a:pt x="4447808" y="6269021"/>
                  <a:pt x="4436687" y="6257159"/>
                </a:cubicBezTo>
                <a:cubicBezTo>
                  <a:pt x="4425195" y="6240848"/>
                  <a:pt x="4416298" y="6223796"/>
                  <a:pt x="4402953" y="6211192"/>
                </a:cubicBezTo>
                <a:cubicBezTo>
                  <a:pt x="4394056" y="6203036"/>
                  <a:pt x="4372185" y="6194140"/>
                  <a:pt x="4367365" y="6198588"/>
                </a:cubicBezTo>
                <a:cubicBezTo>
                  <a:pt x="4335114" y="6227132"/>
                  <a:pt x="4306941" y="6259754"/>
                  <a:pt x="4287664" y="6299790"/>
                </a:cubicBezTo>
                <a:cubicBezTo>
                  <a:pt x="4280992" y="6313506"/>
                  <a:pt x="4265052" y="6323144"/>
                  <a:pt x="4252448" y="6333894"/>
                </a:cubicBezTo>
                <a:cubicBezTo>
                  <a:pt x="4232430" y="6350576"/>
                  <a:pt x="4213524" y="6368370"/>
                  <a:pt x="4191281" y="6381344"/>
                </a:cubicBezTo>
                <a:cubicBezTo>
                  <a:pt x="4173859" y="6391353"/>
                  <a:pt x="4152358" y="6395060"/>
                  <a:pt x="4132711" y="6400621"/>
                </a:cubicBezTo>
                <a:cubicBezTo>
                  <a:pt x="4106762" y="6407664"/>
                  <a:pt x="4080442" y="6413966"/>
                  <a:pt x="4062648" y="6418415"/>
                </a:cubicBezTo>
                <a:cubicBezTo>
                  <a:pt x="4040035" y="6405440"/>
                  <a:pt x="4020758" y="6393948"/>
                  <a:pt x="4001482" y="6382827"/>
                </a:cubicBezTo>
                <a:cubicBezTo>
                  <a:pt x="3969972" y="6420268"/>
                  <a:pt x="3928454" y="6403957"/>
                  <a:pt x="3893607" y="6403587"/>
                </a:cubicBezTo>
                <a:cubicBezTo>
                  <a:pt x="3869512" y="6403216"/>
                  <a:pt x="3849123" y="6400250"/>
                  <a:pt x="3829476" y="6416190"/>
                </a:cubicBezTo>
                <a:cubicBezTo>
                  <a:pt x="3826881" y="6418415"/>
                  <a:pt x="3820208" y="6416190"/>
                  <a:pt x="3811682" y="6415449"/>
                </a:cubicBezTo>
                <a:cubicBezTo>
                  <a:pt x="3817984" y="6403587"/>
                  <a:pt x="3822803" y="6394690"/>
                  <a:pt x="3827993" y="6385052"/>
                </a:cubicBezTo>
                <a:cubicBezTo>
                  <a:pt x="3825027" y="6382456"/>
                  <a:pt x="3819838" y="6378008"/>
                  <a:pt x="3819838" y="6378008"/>
                </a:cubicBezTo>
                <a:cubicBezTo>
                  <a:pt x="3810941" y="6387276"/>
                  <a:pt x="3796483" y="6396173"/>
                  <a:pt x="3795371" y="6406181"/>
                </a:cubicBezTo>
                <a:cubicBezTo>
                  <a:pt x="3791293" y="6443622"/>
                  <a:pt x="3777207" y="6464753"/>
                  <a:pt x="3736429" y="6472537"/>
                </a:cubicBezTo>
                <a:cubicBezTo>
                  <a:pt x="3693428" y="6480693"/>
                  <a:pt x="3655245" y="6502564"/>
                  <a:pt x="3645607" y="6552609"/>
                </a:cubicBezTo>
                <a:cubicBezTo>
                  <a:pt x="3637823" y="6593386"/>
                  <a:pt x="3607796" y="6609327"/>
                  <a:pt x="3572208" y="6621560"/>
                </a:cubicBezTo>
                <a:cubicBezTo>
                  <a:pt x="3525129" y="6637871"/>
                  <a:pt x="3479162" y="6656776"/>
                  <a:pt x="3425410" y="6677536"/>
                </a:cubicBezTo>
                <a:cubicBezTo>
                  <a:pt x="3429858" y="6659000"/>
                  <a:pt x="3432453" y="6648992"/>
                  <a:pt x="3435048" y="6637871"/>
                </a:cubicBezTo>
                <a:cubicBezTo>
                  <a:pt x="3432453" y="6637129"/>
                  <a:pt x="3429117" y="6636017"/>
                  <a:pt x="3425781" y="6634905"/>
                </a:cubicBezTo>
                <a:cubicBezTo>
                  <a:pt x="3409470" y="6629715"/>
                  <a:pt x="3392417" y="6626379"/>
                  <a:pt x="3377589" y="6618594"/>
                </a:cubicBezTo>
                <a:cubicBezTo>
                  <a:pt x="3353123" y="6605990"/>
                  <a:pt x="3336441" y="6620077"/>
                  <a:pt x="3333476" y="6661596"/>
                </a:cubicBezTo>
                <a:cubicBezTo>
                  <a:pt x="3318277" y="6661596"/>
                  <a:pt x="3301224" y="6657889"/>
                  <a:pt x="3287138" y="6662337"/>
                </a:cubicBezTo>
                <a:cubicBezTo>
                  <a:pt x="3266378" y="6669010"/>
                  <a:pt x="3248214" y="6688657"/>
                  <a:pt x="3228196" y="6690140"/>
                </a:cubicBezTo>
                <a:cubicBezTo>
                  <a:pt x="3182970" y="6693105"/>
                  <a:pt x="3215222" y="6728693"/>
                  <a:pt x="3200764" y="6753159"/>
                </a:cubicBezTo>
                <a:cubicBezTo>
                  <a:pt x="3081027" y="6746487"/>
                  <a:pt x="2960919" y="6739814"/>
                  <a:pt x="2837475" y="6733141"/>
                </a:cubicBezTo>
                <a:cubicBezTo>
                  <a:pt x="2836734" y="6739073"/>
                  <a:pt x="2838217" y="6750935"/>
                  <a:pt x="2833768" y="6753530"/>
                </a:cubicBezTo>
                <a:cubicBezTo>
                  <a:pt x="2825242" y="6759090"/>
                  <a:pt x="2811897" y="6763909"/>
                  <a:pt x="2803000" y="6760944"/>
                </a:cubicBezTo>
                <a:cubicBezTo>
                  <a:pt x="2781870" y="6754271"/>
                  <a:pt x="2762593" y="6740184"/>
                  <a:pt x="2741463" y="6733883"/>
                </a:cubicBezTo>
                <a:cubicBezTo>
                  <a:pt x="2724040" y="6728693"/>
                  <a:pt x="2714031" y="6736107"/>
                  <a:pt x="2703281" y="6756866"/>
                </a:cubicBezTo>
                <a:cubicBezTo>
                  <a:pt x="2688824" y="6785039"/>
                  <a:pt x="2663245" y="6812842"/>
                  <a:pt x="2635442" y="6827300"/>
                </a:cubicBezTo>
                <a:cubicBezTo>
                  <a:pt x="2607640" y="6842128"/>
                  <a:pt x="2596519" y="6809135"/>
                  <a:pt x="2589475" y="6790971"/>
                </a:cubicBezTo>
                <a:cubicBezTo>
                  <a:pt x="2560560" y="6808394"/>
                  <a:pt x="2534241" y="6829895"/>
                  <a:pt x="2504214" y="6839533"/>
                </a:cubicBezTo>
                <a:cubicBezTo>
                  <a:pt x="2491980" y="6843611"/>
                  <a:pt x="2471592" y="6822481"/>
                  <a:pt x="2454540" y="6812842"/>
                </a:cubicBezTo>
                <a:cubicBezTo>
                  <a:pt x="2463066" y="6802092"/>
                  <a:pt x="2469368" y="6787635"/>
                  <a:pt x="2480489" y="6781332"/>
                </a:cubicBezTo>
                <a:cubicBezTo>
                  <a:pt x="2518671" y="6759832"/>
                  <a:pt x="2555741" y="6738702"/>
                  <a:pt x="2572794" y="6689398"/>
                </a:cubicBezTo>
                <a:cubicBezTo>
                  <a:pt x="2562043" y="6696442"/>
                  <a:pt x="2555741" y="6700890"/>
                  <a:pt x="2550181" y="6704597"/>
                </a:cubicBezTo>
                <a:cubicBezTo>
                  <a:pt x="2534982" y="6682726"/>
                  <a:pt x="2524973" y="6653811"/>
                  <a:pt x="2504955" y="6643061"/>
                </a:cubicBezTo>
                <a:cubicBezTo>
                  <a:pt x="2485308" y="6632681"/>
                  <a:pt x="2455652" y="6640095"/>
                  <a:pt x="2430444" y="6640465"/>
                </a:cubicBezTo>
                <a:cubicBezTo>
                  <a:pt x="2426366" y="6640465"/>
                  <a:pt x="2420064" y="6644172"/>
                  <a:pt x="2418211" y="6647879"/>
                </a:cubicBezTo>
                <a:cubicBezTo>
                  <a:pt x="2394486" y="6695329"/>
                  <a:pt x="2371502" y="6743150"/>
                  <a:pt x="2345553" y="6788376"/>
                </a:cubicBezTo>
                <a:cubicBezTo>
                  <a:pt x="2336656" y="6800980"/>
                  <a:pt x="2328130" y="6814325"/>
                  <a:pt x="2318121" y="6826558"/>
                </a:cubicBezTo>
                <a:cubicBezTo>
                  <a:pt x="2309224" y="6838050"/>
                  <a:pt x="2298844" y="6848059"/>
                  <a:pt x="2288835" y="6858809"/>
                </a:cubicBezTo>
                <a:cubicBezTo>
                  <a:pt x="2281051" y="6846205"/>
                  <a:pt x="2266593" y="6833602"/>
                  <a:pt x="2266593" y="6820627"/>
                </a:cubicBezTo>
                <a:cubicBezTo>
                  <a:pt x="2266223" y="6792453"/>
                  <a:pt x="2268447" y="6763909"/>
                  <a:pt x="2237678" y="6751676"/>
                </a:cubicBezTo>
                <a:cubicBezTo>
                  <a:pt x="2215436" y="6742780"/>
                  <a:pt x="2190229" y="6734253"/>
                  <a:pt x="2166503" y="6752047"/>
                </a:cubicBezTo>
                <a:cubicBezTo>
                  <a:pt x="2163167" y="6754642"/>
                  <a:pt x="2157236" y="6753159"/>
                  <a:pt x="2150563" y="6753530"/>
                </a:cubicBezTo>
                <a:cubicBezTo>
                  <a:pt x="2145373" y="6721279"/>
                  <a:pt x="2163908" y="6706451"/>
                  <a:pt x="2187634" y="6693476"/>
                </a:cubicBezTo>
                <a:cubicBezTo>
                  <a:pt x="2207651" y="6682726"/>
                  <a:pt x="2226186" y="6669380"/>
                  <a:pt x="2246946" y="6664561"/>
                </a:cubicBezTo>
                <a:cubicBezTo>
                  <a:pt x="2267705" y="6660854"/>
                  <a:pt x="2288094" y="6657147"/>
                  <a:pt x="2308853" y="6653811"/>
                </a:cubicBezTo>
                <a:cubicBezTo>
                  <a:pt x="2308483" y="6650104"/>
                  <a:pt x="2308483" y="6646026"/>
                  <a:pt x="2308112" y="6642319"/>
                </a:cubicBezTo>
                <a:cubicBezTo>
                  <a:pt x="2287723" y="6642319"/>
                  <a:pt x="2266964" y="6642319"/>
                  <a:pt x="2240273" y="6642319"/>
                </a:cubicBezTo>
                <a:cubicBezTo>
                  <a:pt x="2232488" y="6635276"/>
                  <a:pt x="2218402" y="6623042"/>
                  <a:pt x="2202091" y="6608214"/>
                </a:cubicBezTo>
                <a:cubicBezTo>
                  <a:pt x="2189487" y="6614887"/>
                  <a:pt x="2175771" y="6621930"/>
                  <a:pt x="2163908" y="6627862"/>
                </a:cubicBezTo>
                <a:cubicBezTo>
                  <a:pt x="2171323" y="6635276"/>
                  <a:pt x="2177625" y="6641207"/>
                  <a:pt x="2183927" y="6647509"/>
                </a:cubicBezTo>
                <a:cubicBezTo>
                  <a:pt x="2178366" y="6650845"/>
                  <a:pt x="2172805" y="6656035"/>
                  <a:pt x="2166503" y="6656776"/>
                </a:cubicBezTo>
                <a:cubicBezTo>
                  <a:pt x="2115347" y="6661966"/>
                  <a:pt x="2109786" y="6673087"/>
                  <a:pt x="2136106" y="6725356"/>
                </a:cubicBezTo>
                <a:cubicBezTo>
                  <a:pt x="2118683" y="6730546"/>
                  <a:pt x="2102001" y="6735736"/>
                  <a:pt x="2076793" y="6743150"/>
                </a:cubicBezTo>
                <a:cubicBezTo>
                  <a:pt x="2089026" y="6725356"/>
                  <a:pt x="2096440" y="6714606"/>
                  <a:pt x="2107562" y="6697924"/>
                </a:cubicBezTo>
                <a:cubicBezTo>
                  <a:pt x="2094958" y="6689398"/>
                  <a:pt x="2081612" y="6680501"/>
                  <a:pt x="2060483" y="6666786"/>
                </a:cubicBezTo>
                <a:cubicBezTo>
                  <a:pt x="2051956" y="6640095"/>
                  <a:pt x="2044542" y="6601171"/>
                  <a:pt x="2026748" y="6567437"/>
                </a:cubicBezTo>
                <a:cubicBezTo>
                  <a:pt x="2017110" y="6549273"/>
                  <a:pt x="1989308" y="6541117"/>
                  <a:pt x="1971514" y="6526289"/>
                </a:cubicBezTo>
                <a:cubicBezTo>
                  <a:pt x="1957798" y="6514797"/>
                  <a:pt x="1942228" y="6501823"/>
                  <a:pt x="1935926" y="6486253"/>
                </a:cubicBezTo>
                <a:cubicBezTo>
                  <a:pt x="1928142" y="6466235"/>
                  <a:pt x="1932961" y="6448071"/>
                  <a:pt x="1963358" y="6447700"/>
                </a:cubicBezTo>
                <a:cubicBezTo>
                  <a:pt x="2020817" y="6446959"/>
                  <a:pt x="2023783" y="6445846"/>
                  <a:pt x="2039723" y="6459933"/>
                </a:cubicBezTo>
                <a:cubicBezTo>
                  <a:pt x="2077905" y="6440286"/>
                  <a:pt x="2083466" y="6404328"/>
                  <a:pt x="2054551" y="6375042"/>
                </a:cubicBezTo>
                <a:cubicBezTo>
                  <a:pt x="2043801" y="6364292"/>
                  <a:pt x="2035275" y="6348722"/>
                  <a:pt x="2030826" y="6333894"/>
                </a:cubicBezTo>
                <a:cubicBezTo>
                  <a:pt x="2024524" y="6311282"/>
                  <a:pt x="2011550" y="6306462"/>
                  <a:pt x="1991903" y="6312023"/>
                </a:cubicBezTo>
                <a:cubicBezTo>
                  <a:pt x="1955203" y="6322403"/>
                  <a:pt x="1920357" y="6332041"/>
                  <a:pt x="1879950" y="6326110"/>
                </a:cubicBezTo>
                <a:cubicBezTo>
                  <a:pt x="1858079" y="6322773"/>
                  <a:pt x="1831388" y="6346128"/>
                  <a:pt x="1804698" y="6334636"/>
                </a:cubicBezTo>
                <a:cubicBezTo>
                  <a:pt x="1784309" y="6326110"/>
                  <a:pt x="1765032" y="6314247"/>
                  <a:pt x="1746127" y="6302755"/>
                </a:cubicBezTo>
                <a:cubicBezTo>
                  <a:pt x="1731298" y="6293858"/>
                  <a:pt x="1717953" y="6276435"/>
                  <a:pt x="1702384" y="6274582"/>
                </a:cubicBezTo>
                <a:cubicBezTo>
                  <a:pt x="1658270" y="6269392"/>
                  <a:pt x="1617863" y="6263090"/>
                  <a:pt x="1594509" y="6218235"/>
                </a:cubicBezTo>
                <a:cubicBezTo>
                  <a:pt x="1590802" y="6210821"/>
                  <a:pt x="1573379" y="6207485"/>
                  <a:pt x="1562629" y="6207855"/>
                </a:cubicBezTo>
                <a:cubicBezTo>
                  <a:pt x="1541869" y="6208226"/>
                  <a:pt x="1521110" y="6214157"/>
                  <a:pt x="1499980" y="6214899"/>
                </a:cubicBezTo>
                <a:cubicBezTo>
                  <a:pt x="1476996" y="6216011"/>
                  <a:pt x="1453271" y="6217494"/>
                  <a:pt x="1440668" y="6189320"/>
                </a:cubicBezTo>
                <a:cubicBezTo>
                  <a:pt x="1437702" y="6183019"/>
                  <a:pt x="1423244" y="6181906"/>
                  <a:pt x="1411382" y="6177458"/>
                </a:cubicBezTo>
                <a:cubicBezTo>
                  <a:pt x="1416201" y="6165595"/>
                  <a:pt x="1421020" y="6154104"/>
                  <a:pt x="1427322" y="6138905"/>
                </a:cubicBezTo>
                <a:cubicBezTo>
                  <a:pt x="1385433" y="6131491"/>
                  <a:pt x="1383950" y="6105542"/>
                  <a:pt x="1396554" y="6078851"/>
                </a:cubicBezTo>
                <a:cubicBezTo>
                  <a:pt x="1356147" y="6060316"/>
                  <a:pt x="1317594" y="6044005"/>
                  <a:pt x="1280153" y="6024728"/>
                </a:cubicBezTo>
                <a:cubicBezTo>
                  <a:pt x="1273851" y="6021392"/>
                  <a:pt x="1267920" y="6003598"/>
                  <a:pt x="1271256" y="5998408"/>
                </a:cubicBezTo>
                <a:cubicBezTo>
                  <a:pt x="1286084" y="5974313"/>
                  <a:pt x="1274593" y="5954665"/>
                  <a:pt x="1265325" y="5933906"/>
                </a:cubicBezTo>
                <a:cubicBezTo>
                  <a:pt x="1254204" y="5908327"/>
                  <a:pt x="1246419" y="5880896"/>
                  <a:pt x="1231591" y="5857912"/>
                </a:cubicBezTo>
                <a:cubicBezTo>
                  <a:pt x="1226031" y="5849386"/>
                  <a:pt x="1204530" y="5848644"/>
                  <a:pt x="1190443" y="5849015"/>
                </a:cubicBezTo>
                <a:cubicBezTo>
                  <a:pt x="1176727" y="5849386"/>
                  <a:pt x="1163382" y="5856058"/>
                  <a:pt x="1146700" y="5860878"/>
                </a:cubicBezTo>
                <a:cubicBezTo>
                  <a:pt x="1156709" y="5829368"/>
                  <a:pt x="1164494" y="5804160"/>
                  <a:pt x="1171537" y="5781918"/>
                </a:cubicBezTo>
                <a:cubicBezTo>
                  <a:pt x="1154114" y="5760788"/>
                  <a:pt x="1138174" y="5740770"/>
                  <a:pt x="1122975" y="5722606"/>
                </a:cubicBezTo>
                <a:cubicBezTo>
                  <a:pt x="1131131" y="5703329"/>
                  <a:pt x="1170425" y="5705924"/>
                  <a:pt x="1144105" y="5674785"/>
                </a:cubicBezTo>
                <a:cubicBezTo>
                  <a:pt x="1132614" y="5661069"/>
                  <a:pt x="1131501" y="5638827"/>
                  <a:pt x="1125200" y="5619921"/>
                </a:cubicBezTo>
                <a:cubicBezTo>
                  <a:pt x="1095543" y="5623257"/>
                  <a:pt x="1067741" y="5626223"/>
                  <a:pt x="1049205" y="5628447"/>
                </a:cubicBezTo>
                <a:cubicBezTo>
                  <a:pt x="1039938" y="5598049"/>
                  <a:pt x="1032524" y="5572471"/>
                  <a:pt x="1025110" y="5547263"/>
                </a:cubicBezTo>
                <a:cubicBezTo>
                  <a:pt x="980255" y="5553936"/>
                  <a:pt x="979884" y="5553195"/>
                  <a:pt x="991005" y="5510193"/>
                </a:cubicBezTo>
                <a:cubicBezTo>
                  <a:pt x="992488" y="5505003"/>
                  <a:pt x="992117" y="5496847"/>
                  <a:pt x="988781" y="5493140"/>
                </a:cubicBezTo>
                <a:cubicBezTo>
                  <a:pt x="969875" y="5470898"/>
                  <a:pt x="962090" y="5447915"/>
                  <a:pt x="986557" y="5418629"/>
                </a:cubicBezTo>
                <a:cubicBezTo>
                  <a:pt x="955047" y="5417146"/>
                  <a:pt x="932434" y="5416035"/>
                  <a:pt x="909450" y="5414922"/>
                </a:cubicBezTo>
                <a:cubicBezTo>
                  <a:pt x="909450" y="5412328"/>
                  <a:pt x="909450" y="5410103"/>
                  <a:pt x="909080" y="5407508"/>
                </a:cubicBezTo>
                <a:cubicBezTo>
                  <a:pt x="893510" y="5416405"/>
                  <a:pt x="877570" y="5424932"/>
                  <a:pt x="854957" y="5437906"/>
                </a:cubicBezTo>
                <a:cubicBezTo>
                  <a:pt x="884613" y="5354869"/>
                  <a:pt x="800464" y="5359317"/>
                  <a:pt x="774144" y="5322617"/>
                </a:cubicBezTo>
                <a:cubicBezTo>
                  <a:pt x="780075" y="5305565"/>
                  <a:pt x="785265" y="5291479"/>
                  <a:pt x="787119" y="5285918"/>
                </a:cubicBezTo>
                <a:cubicBezTo>
                  <a:pt x="771920" y="5264788"/>
                  <a:pt x="760057" y="5248477"/>
                  <a:pt x="747453" y="5230683"/>
                </a:cubicBezTo>
                <a:cubicBezTo>
                  <a:pt x="697409" y="5248106"/>
                  <a:pt x="720392" y="5202139"/>
                  <a:pt x="710012" y="5183604"/>
                </a:cubicBezTo>
                <a:cubicBezTo>
                  <a:pt x="653295" y="5162844"/>
                  <a:pt x="645139" y="5150982"/>
                  <a:pt x="661821" y="5094264"/>
                </a:cubicBezTo>
                <a:cubicBezTo>
                  <a:pt x="632165" y="5078324"/>
                  <a:pt x="601767" y="5056824"/>
                  <a:pt x="568033" y="5046073"/>
                </a:cubicBezTo>
                <a:cubicBezTo>
                  <a:pt x="533558" y="5034952"/>
                  <a:pt x="495746" y="5034581"/>
                  <a:pt x="464607" y="5030133"/>
                </a:cubicBezTo>
                <a:cubicBezTo>
                  <a:pt x="462754" y="4966372"/>
                  <a:pt x="458305" y="4903353"/>
                  <a:pt x="460529" y="4840333"/>
                </a:cubicBezTo>
                <a:cubicBezTo>
                  <a:pt x="462383" y="4795108"/>
                  <a:pt x="463495" y="4744692"/>
                  <a:pt x="522808" y="4727639"/>
                </a:cubicBezTo>
                <a:cubicBezTo>
                  <a:pt x="463495" y="4684267"/>
                  <a:pt x="477211" y="4655723"/>
                  <a:pt x="510204" y="4611610"/>
                </a:cubicBezTo>
                <a:cubicBezTo>
                  <a:pt x="475358" y="4588997"/>
                  <a:pt x="442365" y="4594557"/>
                  <a:pt x="412709" y="4616429"/>
                </a:cubicBezTo>
                <a:cubicBezTo>
                  <a:pt x="407890" y="4598264"/>
                  <a:pt x="403441" y="4582324"/>
                  <a:pt x="399364" y="4568608"/>
                </a:cubicBezTo>
                <a:cubicBezTo>
                  <a:pt x="407519" y="4545995"/>
                  <a:pt x="413080" y="4521529"/>
                  <a:pt x="424942" y="4500399"/>
                </a:cubicBezTo>
                <a:cubicBezTo>
                  <a:pt x="431615" y="4488907"/>
                  <a:pt x="449038" y="4484458"/>
                  <a:pt x="460529" y="4474820"/>
                </a:cubicBezTo>
                <a:cubicBezTo>
                  <a:pt x="471651" y="4465553"/>
                  <a:pt x="482772" y="4455173"/>
                  <a:pt x="490556" y="4442940"/>
                </a:cubicBezTo>
                <a:cubicBezTo>
                  <a:pt x="503160" y="4422551"/>
                  <a:pt x="513169" y="4400680"/>
                  <a:pt x="525402" y="4377325"/>
                </a:cubicBezTo>
                <a:cubicBezTo>
                  <a:pt x="522066" y="4365834"/>
                  <a:pt x="522066" y="4342480"/>
                  <a:pt x="510204" y="4332470"/>
                </a:cubicBezTo>
                <a:cubicBezTo>
                  <a:pt x="481660" y="4307263"/>
                  <a:pt x="515023" y="4296142"/>
                  <a:pt x="516506" y="4275382"/>
                </a:cubicBezTo>
                <a:cubicBezTo>
                  <a:pt x="515393" y="4274270"/>
                  <a:pt x="512799" y="4268710"/>
                  <a:pt x="509092" y="4267597"/>
                </a:cubicBezTo>
                <a:cubicBezTo>
                  <a:pt x="444589" y="4253882"/>
                  <a:pt x="384165" y="4219406"/>
                  <a:pt x="313731" y="4236458"/>
                </a:cubicBezTo>
                <a:cubicBezTo>
                  <a:pt x="257755" y="4249804"/>
                  <a:pt x="205115" y="4239053"/>
                  <a:pt x="158407" y="4201613"/>
                </a:cubicBezTo>
                <a:cubicBezTo>
                  <a:pt x="149510" y="4194569"/>
                  <a:pt x="131345" y="4190862"/>
                  <a:pt x="121336" y="4194940"/>
                </a:cubicBezTo>
                <a:cubicBezTo>
                  <a:pt x="87603" y="4208285"/>
                  <a:pt x="60912" y="4193457"/>
                  <a:pt x="33480" y="4179741"/>
                </a:cubicBezTo>
                <a:cubicBezTo>
                  <a:pt x="3453" y="4164913"/>
                  <a:pt x="4194" y="4146378"/>
                  <a:pt x="27919" y="4123394"/>
                </a:cubicBezTo>
                <a:cubicBezTo>
                  <a:pt x="37187" y="4114497"/>
                  <a:pt x="35704" y="4094850"/>
                  <a:pt x="40894" y="4072978"/>
                </a:cubicBezTo>
                <a:cubicBezTo>
                  <a:pt x="58317" y="4065564"/>
                  <a:pt x="81301" y="4052590"/>
                  <a:pt x="58317" y="4017373"/>
                </a:cubicBezTo>
                <a:cubicBezTo>
                  <a:pt x="56093" y="4014037"/>
                  <a:pt x="75369" y="3992536"/>
                  <a:pt x="87603" y="3984751"/>
                </a:cubicBezTo>
                <a:cubicBezTo>
                  <a:pt x="97241" y="3978820"/>
                  <a:pt x="112069" y="3981044"/>
                  <a:pt x="124673" y="3971777"/>
                </a:cubicBezTo>
                <a:cubicBezTo>
                  <a:pt x="114293" y="3966587"/>
                  <a:pt x="104284" y="3961397"/>
                  <a:pt x="84637" y="3951759"/>
                </a:cubicBezTo>
                <a:cubicBezTo>
                  <a:pt x="103543" y="3943603"/>
                  <a:pt x="115035" y="3938784"/>
                  <a:pt x="130975" y="3931741"/>
                </a:cubicBezTo>
                <a:cubicBezTo>
                  <a:pt x="121707" y="3927292"/>
                  <a:pt x="117259" y="3924327"/>
                  <a:pt x="112069" y="3922844"/>
                </a:cubicBezTo>
                <a:cubicBezTo>
                  <a:pt x="82783" y="3914688"/>
                  <a:pt x="74257" y="3891705"/>
                  <a:pt x="92792" y="3867609"/>
                </a:cubicBezTo>
                <a:cubicBezTo>
                  <a:pt x="106879" y="3848703"/>
                  <a:pt x="121707" y="3830168"/>
                  <a:pt x="138018" y="3813116"/>
                </a:cubicBezTo>
                <a:cubicBezTo>
                  <a:pt x="159148" y="3791615"/>
                  <a:pt x="156924" y="3775675"/>
                  <a:pt x="131345" y="3760105"/>
                </a:cubicBezTo>
                <a:cubicBezTo>
                  <a:pt x="115776" y="3750838"/>
                  <a:pt x="102431" y="3737863"/>
                  <a:pt x="86490" y="3725630"/>
                </a:cubicBezTo>
                <a:cubicBezTo>
                  <a:pt x="100206" y="3715992"/>
                  <a:pt x="112069" y="3707836"/>
                  <a:pt x="123561" y="3699681"/>
                </a:cubicBezTo>
                <a:cubicBezTo>
                  <a:pt x="112810" y="3678551"/>
                  <a:pt x="92422" y="3658533"/>
                  <a:pt x="119112" y="3636291"/>
                </a:cubicBezTo>
                <a:cubicBezTo>
                  <a:pt x="117259" y="3607376"/>
                  <a:pt x="56093" y="3646300"/>
                  <a:pt x="75369" y="3598108"/>
                </a:cubicBezTo>
                <a:cubicBezTo>
                  <a:pt x="78335" y="3590324"/>
                  <a:pt x="110586" y="3594401"/>
                  <a:pt x="129863" y="3600703"/>
                </a:cubicBezTo>
                <a:cubicBezTo>
                  <a:pt x="151363" y="3586617"/>
                  <a:pt x="171011" y="3568452"/>
                  <a:pt x="194365" y="3559555"/>
                </a:cubicBezTo>
                <a:cubicBezTo>
                  <a:pt x="238479" y="3543244"/>
                  <a:pt x="284075" y="3530640"/>
                  <a:pt x="329671" y="3519890"/>
                </a:cubicBezTo>
                <a:cubicBezTo>
                  <a:pt x="384906" y="3506916"/>
                  <a:pt x="441624" y="3499501"/>
                  <a:pt x="496858" y="3485785"/>
                </a:cubicBezTo>
                <a:cubicBezTo>
                  <a:pt x="535411" y="3476147"/>
                  <a:pt x="496858" y="3455017"/>
                  <a:pt x="499453" y="3442784"/>
                </a:cubicBezTo>
                <a:cubicBezTo>
                  <a:pt x="529851" y="3418317"/>
                  <a:pt x="558766" y="3395705"/>
                  <a:pt x="593241" y="3368273"/>
                </a:cubicBezTo>
                <a:cubicBezTo>
                  <a:pt x="548757" y="3346772"/>
                  <a:pt x="516876" y="3318598"/>
                  <a:pt x="469797" y="3317857"/>
                </a:cubicBezTo>
                <a:cubicBezTo>
                  <a:pt x="430503" y="3317486"/>
                  <a:pt x="391579" y="3308960"/>
                  <a:pt x="352655" y="3301917"/>
                </a:cubicBezTo>
                <a:cubicBezTo>
                  <a:pt x="341163" y="3299693"/>
                  <a:pt x="330784" y="3290796"/>
                  <a:pt x="314473" y="3281899"/>
                </a:cubicBezTo>
                <a:cubicBezTo>
                  <a:pt x="331896" y="3276709"/>
                  <a:pt x="341163" y="3274114"/>
                  <a:pt x="350431" y="3271519"/>
                </a:cubicBezTo>
                <a:cubicBezTo>
                  <a:pt x="338198" y="3257432"/>
                  <a:pt x="326335" y="3243346"/>
                  <a:pt x="312990" y="3227406"/>
                </a:cubicBezTo>
                <a:cubicBezTo>
                  <a:pt x="330042" y="3217767"/>
                  <a:pt x="333749" y="3205163"/>
                  <a:pt x="314102" y="3189594"/>
                </a:cubicBezTo>
                <a:cubicBezTo>
                  <a:pt x="307059" y="3184033"/>
                  <a:pt x="304834" y="3173283"/>
                  <a:pt x="298903" y="3166240"/>
                </a:cubicBezTo>
                <a:cubicBezTo>
                  <a:pt x="289636" y="3155489"/>
                  <a:pt x="280368" y="3141032"/>
                  <a:pt x="268135" y="3136583"/>
                </a:cubicBezTo>
                <a:cubicBezTo>
                  <a:pt x="247375" y="3129169"/>
                  <a:pt x="229211" y="3128428"/>
                  <a:pt x="222168" y="3098401"/>
                </a:cubicBezTo>
                <a:cubicBezTo>
                  <a:pt x="218461" y="3082832"/>
                  <a:pt x="184727" y="3075417"/>
                  <a:pt x="165821" y="3062443"/>
                </a:cubicBezTo>
                <a:cubicBezTo>
                  <a:pt x="154700" y="3055029"/>
                  <a:pt x="146915" y="3042796"/>
                  <a:pt x="135423" y="3035382"/>
                </a:cubicBezTo>
                <a:cubicBezTo>
                  <a:pt x="124302" y="3028338"/>
                  <a:pt x="110586" y="3024631"/>
                  <a:pt x="101319" y="3020924"/>
                </a:cubicBezTo>
                <a:cubicBezTo>
                  <a:pt x="90939" y="3006096"/>
                  <a:pt x="82783" y="2991639"/>
                  <a:pt x="72404" y="2979405"/>
                </a:cubicBezTo>
                <a:cubicBezTo>
                  <a:pt x="59058" y="2963465"/>
                  <a:pt x="65731" y="2916757"/>
                  <a:pt x="83154" y="2904894"/>
                </a:cubicBezTo>
                <a:cubicBezTo>
                  <a:pt x="97612" y="2895256"/>
                  <a:pt x="123561" y="2878204"/>
                  <a:pt x="121707" y="2873755"/>
                </a:cubicBezTo>
                <a:cubicBezTo>
                  <a:pt x="113181" y="2852254"/>
                  <a:pt x="96870" y="2833349"/>
                  <a:pt x="82783" y="2814072"/>
                </a:cubicBezTo>
                <a:cubicBezTo>
                  <a:pt x="79447" y="2809624"/>
                  <a:pt x="72774" y="2808141"/>
                  <a:pt x="75369" y="2809253"/>
                </a:cubicBezTo>
                <a:cubicBezTo>
                  <a:pt x="52756" y="2777002"/>
                  <a:pt x="146915" y="2768105"/>
                  <a:pt x="80188" y="2734000"/>
                </a:cubicBezTo>
                <a:cubicBezTo>
                  <a:pt x="122819" y="2692482"/>
                  <a:pt x="118371" y="2675429"/>
                  <a:pt x="63878" y="2636135"/>
                </a:cubicBezTo>
                <a:cubicBezTo>
                  <a:pt x="53127" y="2628350"/>
                  <a:pt x="49049" y="2603142"/>
                  <a:pt x="51274" y="2587573"/>
                </a:cubicBezTo>
                <a:cubicBezTo>
                  <a:pt x="53498" y="2570520"/>
                  <a:pt x="66843" y="2554951"/>
                  <a:pt x="72033" y="2545683"/>
                </a:cubicBezTo>
                <a:cubicBezTo>
                  <a:pt x="68697" y="2527519"/>
                  <a:pt x="62765" y="2513432"/>
                  <a:pt x="64248" y="2500458"/>
                </a:cubicBezTo>
                <a:cubicBezTo>
                  <a:pt x="66472" y="2479698"/>
                  <a:pt x="81301" y="2473026"/>
                  <a:pt x="102431" y="2475621"/>
                </a:cubicBezTo>
                <a:cubicBezTo>
                  <a:pt x="110215" y="2476733"/>
                  <a:pt x="119112" y="2467836"/>
                  <a:pt x="127638" y="2463758"/>
                </a:cubicBezTo>
                <a:cubicBezTo>
                  <a:pt x="137277" y="2458939"/>
                  <a:pt x="149139" y="2448559"/>
                  <a:pt x="156924" y="2451154"/>
                </a:cubicBezTo>
                <a:cubicBezTo>
                  <a:pt x="205857" y="2466724"/>
                  <a:pt x="202891" y="2427429"/>
                  <a:pt x="205115" y="2402963"/>
                </a:cubicBezTo>
                <a:cubicBezTo>
                  <a:pt x="208822" y="2362185"/>
                  <a:pt x="216236" y="2326227"/>
                  <a:pt x="263316" y="2306580"/>
                </a:cubicBezTo>
                <a:cubicBezTo>
                  <a:pt x="252936" y="2288786"/>
                  <a:pt x="239591" y="2274329"/>
                  <a:pt x="236996" y="2257647"/>
                </a:cubicBezTo>
                <a:cubicBezTo>
                  <a:pt x="235142" y="2245414"/>
                  <a:pt x="247375" y="2230957"/>
                  <a:pt x="256643" y="2210197"/>
                </a:cubicBezTo>
                <a:cubicBezTo>
                  <a:pt x="244039" y="2184248"/>
                  <a:pt x="200667" y="2152738"/>
                  <a:pt x="241815" y="2107883"/>
                </a:cubicBezTo>
                <a:cubicBezTo>
                  <a:pt x="241444" y="2105288"/>
                  <a:pt x="241815" y="2101952"/>
                  <a:pt x="240703" y="2100840"/>
                </a:cubicBezTo>
                <a:cubicBezTo>
                  <a:pt x="202891" y="2071184"/>
                  <a:pt x="164338" y="2041898"/>
                  <a:pt x="126526" y="2012242"/>
                </a:cubicBezTo>
                <a:cubicBezTo>
                  <a:pt x="121336" y="2008164"/>
                  <a:pt x="114293" y="2001492"/>
                  <a:pt x="113922" y="1995931"/>
                </a:cubicBezTo>
                <a:cubicBezTo>
                  <a:pt x="115776" y="1931800"/>
                  <a:pt x="71292" y="1908075"/>
                  <a:pt x="24954" y="1891022"/>
                </a:cubicBezTo>
                <a:cubicBezTo>
                  <a:pt x="16057" y="1843943"/>
                  <a:pt x="5307" y="1799459"/>
                  <a:pt x="117" y="1754233"/>
                </a:cubicBezTo>
                <a:cubicBezTo>
                  <a:pt x="-1366" y="1740146"/>
                  <a:pt x="11608" y="1724577"/>
                  <a:pt x="20505" y="1703447"/>
                </a:cubicBezTo>
                <a:cubicBezTo>
                  <a:pt x="19764" y="1701222"/>
                  <a:pt x="17910" y="1690101"/>
                  <a:pt x="13833" y="1679722"/>
                </a:cubicBezTo>
                <a:cubicBezTo>
                  <a:pt x="858" y="1645246"/>
                  <a:pt x="11238" y="1622634"/>
                  <a:pt x="43118" y="1602986"/>
                </a:cubicBezTo>
                <a:cubicBezTo>
                  <a:pt x="62024" y="1591495"/>
                  <a:pt x="76481" y="1569623"/>
                  <a:pt x="87603" y="1549234"/>
                </a:cubicBezTo>
                <a:cubicBezTo>
                  <a:pt x="115405" y="1498819"/>
                  <a:pt x="153588" y="1479913"/>
                  <a:pt x="210305" y="1494370"/>
                </a:cubicBezTo>
                <a:cubicBezTo>
                  <a:pt x="239220" y="1501784"/>
                  <a:pt x="264428" y="1500302"/>
                  <a:pt x="290748" y="1482137"/>
                </a:cubicBezTo>
                <a:cubicBezTo>
                  <a:pt x="302239" y="1474352"/>
                  <a:pt x="323369" y="1480654"/>
                  <a:pt x="345982" y="1480654"/>
                </a:cubicBezTo>
                <a:cubicBezTo>
                  <a:pt x="346353" y="1447662"/>
                  <a:pt x="371561" y="1424678"/>
                  <a:pt x="406036" y="1407997"/>
                </a:cubicBezTo>
                <a:cubicBezTo>
                  <a:pt x="430503" y="1395763"/>
                  <a:pt x="487961" y="1403548"/>
                  <a:pt x="502048" y="1425049"/>
                </a:cubicBezTo>
                <a:cubicBezTo>
                  <a:pt x="519842" y="1386496"/>
                  <a:pt x="549869" y="1369073"/>
                  <a:pt x="590275" y="1360547"/>
                </a:cubicBezTo>
                <a:cubicBezTo>
                  <a:pt x="603991" y="1357581"/>
                  <a:pt x="617707" y="1328296"/>
                  <a:pt x="621785" y="1309019"/>
                </a:cubicBezTo>
                <a:cubicBezTo>
                  <a:pt x="639579" y="1227464"/>
                  <a:pt x="684434" y="1171859"/>
                  <a:pt x="765989" y="1148875"/>
                </a:cubicBezTo>
                <a:cubicBezTo>
                  <a:pt x="825301" y="1132194"/>
                  <a:pt x="885725" y="1107357"/>
                  <a:pt x="924649" y="1052122"/>
                </a:cubicBezTo>
                <a:cubicBezTo>
                  <a:pt x="954676" y="1010233"/>
                  <a:pt x="1015471" y="1007267"/>
                  <a:pt x="1048464" y="1045449"/>
                </a:cubicBezTo>
                <a:cubicBezTo>
                  <a:pt x="1072560" y="1073252"/>
                  <a:pt x="1101475" y="1073623"/>
                  <a:pt x="1123717" y="1046191"/>
                </a:cubicBezTo>
                <a:cubicBezTo>
                  <a:pt x="1125200" y="1044337"/>
                  <a:pt x="1127424" y="1041001"/>
                  <a:pt x="1128536" y="1041001"/>
                </a:cubicBezTo>
                <a:cubicBezTo>
                  <a:pt x="1170055" y="1050639"/>
                  <a:pt x="1176356" y="1025802"/>
                  <a:pt x="1187478" y="993180"/>
                </a:cubicBezTo>
                <a:cubicBezTo>
                  <a:pt x="1192297" y="978723"/>
                  <a:pt x="1230850" y="973533"/>
                  <a:pt x="1254945" y="968714"/>
                </a:cubicBezTo>
                <a:cubicBezTo>
                  <a:pt x="1286084" y="962783"/>
                  <a:pt x="1308697" y="936092"/>
                  <a:pt x="1316111" y="904953"/>
                </a:cubicBezTo>
                <a:cubicBezTo>
                  <a:pt x="1322043" y="880487"/>
                  <a:pt x="1338354" y="858615"/>
                  <a:pt x="1347250" y="841192"/>
                </a:cubicBezTo>
                <a:cubicBezTo>
                  <a:pt x="1367268" y="841192"/>
                  <a:pt x="1380614" y="844529"/>
                  <a:pt x="1391364" y="840451"/>
                </a:cubicBezTo>
                <a:cubicBezTo>
                  <a:pt x="1438814" y="822657"/>
                  <a:pt x="1485522" y="802639"/>
                  <a:pt x="1532972" y="783363"/>
                </a:cubicBezTo>
                <a:cubicBezTo>
                  <a:pt x="1532602" y="782992"/>
                  <a:pt x="1526300" y="774836"/>
                  <a:pt x="1516662" y="763345"/>
                </a:cubicBezTo>
                <a:cubicBezTo>
                  <a:pt x="1535197" y="746292"/>
                  <a:pt x="1553732" y="729240"/>
                  <a:pt x="1572638" y="712188"/>
                </a:cubicBezTo>
                <a:cubicBezTo>
                  <a:pt x="1575974" y="715524"/>
                  <a:pt x="1578940" y="719231"/>
                  <a:pt x="1582276" y="722567"/>
                </a:cubicBezTo>
                <a:cubicBezTo>
                  <a:pt x="1573008" y="730723"/>
                  <a:pt x="1564111" y="738878"/>
                  <a:pt x="1554844" y="747034"/>
                </a:cubicBezTo>
                <a:cubicBezTo>
                  <a:pt x="1588578" y="783363"/>
                  <a:pt x="1630467" y="782250"/>
                  <a:pt x="1671615" y="747775"/>
                </a:cubicBezTo>
                <a:cubicBezTo>
                  <a:pt x="1713875" y="774836"/>
                  <a:pt x="1777636" y="748887"/>
                  <a:pt x="1805068" y="808941"/>
                </a:cubicBezTo>
                <a:cubicBezTo>
                  <a:pt x="1828052" y="790035"/>
                  <a:pt x="1848070" y="773354"/>
                  <a:pt x="1868458" y="756301"/>
                </a:cubicBezTo>
                <a:cubicBezTo>
                  <a:pt x="1840656" y="709963"/>
                  <a:pt x="1839914" y="651392"/>
                  <a:pt x="1782085" y="625073"/>
                </a:cubicBezTo>
                <a:cubicBezTo>
                  <a:pt x="1791723" y="624331"/>
                  <a:pt x="1802103" y="621736"/>
                  <a:pt x="1811370" y="623219"/>
                </a:cubicBezTo>
                <a:cubicBezTo>
                  <a:pt x="1870683" y="632857"/>
                  <a:pt x="1885511" y="628038"/>
                  <a:pt x="1894037" y="570950"/>
                </a:cubicBezTo>
                <a:cubicBezTo>
                  <a:pt x="1899968" y="531285"/>
                  <a:pt x="1927771" y="514974"/>
                  <a:pt x="1952979" y="501628"/>
                </a:cubicBezTo>
                <a:cubicBezTo>
                  <a:pt x="1972255" y="491249"/>
                  <a:pt x="1985971" y="481981"/>
                  <a:pt x="1997463" y="463446"/>
                </a:cubicBezTo>
                <a:cubicBezTo>
                  <a:pt x="2021188" y="425634"/>
                  <a:pt x="2053068" y="397832"/>
                  <a:pt x="2091251" y="371883"/>
                </a:cubicBezTo>
                <a:cubicBezTo>
                  <a:pt x="2114605" y="356313"/>
                  <a:pt x="2122390" y="348158"/>
                  <a:pt x="2146485" y="364468"/>
                </a:cubicBezTo>
                <a:cubicBezTo>
                  <a:pt x="2165762" y="377443"/>
                  <a:pt x="2219143" y="344080"/>
                  <a:pt x="2226557" y="321838"/>
                </a:cubicBezTo>
                <a:cubicBezTo>
                  <a:pt x="2231006" y="308863"/>
                  <a:pt x="2249541" y="288104"/>
                  <a:pt x="2255101" y="289957"/>
                </a:cubicBezTo>
                <a:cubicBezTo>
                  <a:pt x="2298474" y="304785"/>
                  <a:pt x="2317750" y="256965"/>
                  <a:pt x="2355932" y="255111"/>
                </a:cubicBezTo>
                <a:cubicBezTo>
                  <a:pt x="2380770" y="253999"/>
                  <a:pt x="2403753" y="231016"/>
                  <a:pt x="2429332" y="223601"/>
                </a:cubicBezTo>
                <a:cubicBezTo>
                  <a:pt x="2446755" y="218782"/>
                  <a:pt x="2467143" y="224343"/>
                  <a:pt x="2489756" y="225084"/>
                </a:cubicBezTo>
                <a:cubicBezTo>
                  <a:pt x="2493463" y="218412"/>
                  <a:pt x="2499024" y="208403"/>
                  <a:pt x="2506438" y="194687"/>
                </a:cubicBezTo>
                <a:cubicBezTo>
                  <a:pt x="2517188" y="202101"/>
                  <a:pt x="2525714" y="208032"/>
                  <a:pt x="2536094" y="215446"/>
                </a:cubicBezTo>
                <a:cubicBezTo>
                  <a:pt x="2547215" y="169108"/>
                  <a:pt x="2584656" y="193575"/>
                  <a:pt x="2610605" y="191721"/>
                </a:cubicBezTo>
                <a:cubicBezTo>
                  <a:pt x="2638779" y="189497"/>
                  <a:pt x="2668064" y="198023"/>
                  <a:pt x="2691789" y="174669"/>
                </a:cubicBezTo>
                <a:cubicBezTo>
                  <a:pt x="2695496" y="170962"/>
                  <a:pt x="2705505" y="168367"/>
                  <a:pt x="2708841" y="170591"/>
                </a:cubicBezTo>
                <a:cubicBezTo>
                  <a:pt x="2743688" y="194687"/>
                  <a:pt x="2769266" y="165030"/>
                  <a:pt x="2798552" y="156504"/>
                </a:cubicBezTo>
                <a:cubicBezTo>
                  <a:pt x="2812268" y="152427"/>
                  <a:pt x="2827466" y="154280"/>
                  <a:pt x="2852303" y="152427"/>
                </a:cubicBezTo>
                <a:cubicBezTo>
                  <a:pt x="2879736" y="122770"/>
                  <a:pt x="2986498" y="55302"/>
                  <a:pt x="3050629" y="99045"/>
                </a:cubicBezTo>
                <a:cubicBezTo>
                  <a:pt x="3093260" y="128331"/>
                  <a:pt x="3128477" y="116468"/>
                  <a:pt x="3167030" y="110537"/>
                </a:cubicBezTo>
                <a:cubicBezTo>
                  <a:pt x="3180746" y="108313"/>
                  <a:pt x="3192238" y="92743"/>
                  <a:pt x="3204842" y="83476"/>
                </a:cubicBezTo>
                <a:cubicBezTo>
                  <a:pt x="3211514" y="78657"/>
                  <a:pt x="3219299" y="74208"/>
                  <a:pt x="3225972" y="69018"/>
                </a:cubicBezTo>
                <a:cubicBezTo>
                  <a:pt x="3243765" y="54932"/>
                  <a:pt x="3259706" y="38250"/>
                  <a:pt x="3278612" y="26758"/>
                </a:cubicBezTo>
                <a:cubicBezTo>
                  <a:pt x="3297147" y="15637"/>
                  <a:pt x="3318277" y="7852"/>
                  <a:pt x="3339407" y="3033"/>
                </a:cubicBezTo>
                <a:cubicBezTo>
                  <a:pt x="3357571" y="-1044"/>
                  <a:pt x="3377218" y="-303"/>
                  <a:pt x="3396124" y="1180"/>
                </a:cubicBezTo>
                <a:cubicBezTo>
                  <a:pt x="3425781" y="3404"/>
                  <a:pt x="3456178" y="4145"/>
                  <a:pt x="3484722" y="11930"/>
                </a:cubicBezTo>
                <a:cubicBezTo>
                  <a:pt x="3527353" y="23051"/>
                  <a:pt x="3570355" y="36026"/>
                  <a:pt x="3610020" y="54932"/>
                </a:cubicBezTo>
                <a:cubicBezTo>
                  <a:pt x="3663772" y="80510"/>
                  <a:pt x="3715670" y="110166"/>
                  <a:pt x="3765344" y="142418"/>
                </a:cubicBezTo>
                <a:cubicBezTo>
                  <a:pt x="3775724" y="149090"/>
                  <a:pt x="3778690" y="175410"/>
                  <a:pt x="3776836" y="191721"/>
                </a:cubicBezTo>
                <a:cubicBezTo>
                  <a:pt x="3773870" y="216187"/>
                  <a:pt x="3769793" y="234723"/>
                  <a:pt x="3804268" y="232498"/>
                </a:cubicBezTo>
                <a:cubicBezTo>
                  <a:pt x="3809458" y="232128"/>
                  <a:pt x="3815018" y="239912"/>
                  <a:pt x="3820208" y="243990"/>
                </a:cubicBezTo>
                <a:cubicBezTo>
                  <a:pt x="3815760" y="247697"/>
                  <a:pt x="3811682" y="251404"/>
                  <a:pt x="3807234" y="255111"/>
                </a:cubicBezTo>
                <a:cubicBezTo>
                  <a:pt x="3808346" y="256965"/>
                  <a:pt x="3809458" y="258818"/>
                  <a:pt x="3810570" y="260672"/>
                </a:cubicBezTo>
                <a:cubicBezTo>
                  <a:pt x="3822432" y="252887"/>
                  <a:pt x="3834295" y="245473"/>
                  <a:pt x="3845787" y="238059"/>
                </a:cubicBezTo>
                <a:cubicBezTo>
                  <a:pt x="3849123" y="271422"/>
                  <a:pt x="3879150" y="262155"/>
                  <a:pt x="3901392" y="260672"/>
                </a:cubicBezTo>
                <a:cubicBezTo>
                  <a:pt x="3962929" y="256223"/>
                  <a:pt x="4028914" y="261042"/>
                  <a:pt x="4084149" y="239171"/>
                </a:cubicBezTo>
                <a:cubicBezTo>
                  <a:pt x="4145685" y="214705"/>
                  <a:pt x="4210188" y="248809"/>
                  <a:pt x="4267276" y="213963"/>
                </a:cubicBezTo>
                <a:cubicBezTo>
                  <a:pt x="4275061" y="209144"/>
                  <a:pt x="4288777" y="213222"/>
                  <a:pt x="4299898" y="213963"/>
                </a:cubicBezTo>
                <a:cubicBezTo>
                  <a:pt x="4328442" y="215817"/>
                  <a:pt x="4354762" y="212851"/>
                  <a:pt x="4369219" y="175781"/>
                </a:cubicBezTo>
                <a:cubicBezTo>
                  <a:pt x="4372926" y="190609"/>
                  <a:pt x="4375521" y="200247"/>
                  <a:pt x="4377375" y="208032"/>
                </a:cubicBezTo>
                <a:cubicBezTo>
                  <a:pt x="4405919" y="200989"/>
                  <a:pt x="4432238" y="194687"/>
                  <a:pt x="4457817" y="188385"/>
                </a:cubicBezTo>
                <a:cubicBezTo>
                  <a:pt x="4450403" y="148349"/>
                  <a:pt x="4455593" y="143159"/>
                  <a:pt x="4494146" y="144271"/>
                </a:cubicBezTo>
                <a:cubicBezTo>
                  <a:pt x="4525656" y="145383"/>
                  <a:pt x="4556795" y="144642"/>
                  <a:pt x="4588305" y="144642"/>
                </a:cubicBezTo>
                <a:cubicBezTo>
                  <a:pt x="4591270" y="149090"/>
                  <a:pt x="4594606" y="153909"/>
                  <a:pt x="4597572" y="158358"/>
                </a:cubicBezTo>
                <a:cubicBezTo>
                  <a:pt x="4587563" y="162065"/>
                  <a:pt x="4577925" y="165772"/>
                  <a:pt x="4567916" y="169479"/>
                </a:cubicBezTo>
                <a:cubicBezTo>
                  <a:pt x="4569028" y="172445"/>
                  <a:pt x="4570511" y="175410"/>
                  <a:pt x="4571623" y="178376"/>
                </a:cubicBezTo>
                <a:cubicBezTo>
                  <a:pt x="4599796" y="175039"/>
                  <a:pt x="4627970" y="171703"/>
                  <a:pt x="4655772" y="168367"/>
                </a:cubicBezTo>
                <a:cubicBezTo>
                  <a:pt x="4655772" y="165772"/>
                  <a:pt x="4656143" y="162806"/>
                  <a:pt x="4656143" y="160211"/>
                </a:cubicBezTo>
                <a:cubicBezTo>
                  <a:pt x="4641315" y="158358"/>
                  <a:pt x="4626116" y="156504"/>
                  <a:pt x="4611288" y="154651"/>
                </a:cubicBezTo>
                <a:cubicBezTo>
                  <a:pt x="4610917" y="151314"/>
                  <a:pt x="4610547" y="147607"/>
                  <a:pt x="4610176" y="144271"/>
                </a:cubicBezTo>
                <a:cubicBezTo>
                  <a:pt x="4631677" y="139081"/>
                  <a:pt x="4653178" y="132409"/>
                  <a:pt x="4675049" y="129072"/>
                </a:cubicBezTo>
                <a:cubicBezTo>
                  <a:pt x="4698032" y="125736"/>
                  <a:pt x="4721758" y="126848"/>
                  <a:pt x="4745112" y="123882"/>
                </a:cubicBezTo>
                <a:cubicBezTo>
                  <a:pt x="4760310" y="121658"/>
                  <a:pt x="4774397" y="111649"/>
                  <a:pt x="4789225" y="111279"/>
                </a:cubicBezTo>
                <a:cubicBezTo>
                  <a:pt x="4825554" y="110166"/>
                  <a:pt x="4862625" y="107201"/>
                  <a:pt x="4897470" y="114615"/>
                </a:cubicBezTo>
                <a:cubicBezTo>
                  <a:pt x="4927498" y="120917"/>
                  <a:pt x="4950110" y="118693"/>
                  <a:pt x="4979025" y="108313"/>
                </a:cubicBezTo>
                <a:cubicBezTo>
                  <a:pt x="5014242" y="95338"/>
                  <a:pt x="5055019" y="97563"/>
                  <a:pt x="5093201" y="92743"/>
                </a:cubicBezTo>
                <a:cubicBezTo>
                  <a:pt x="5113220" y="90148"/>
                  <a:pt x="5133238" y="84959"/>
                  <a:pt x="5153255" y="82364"/>
                </a:cubicBezTo>
                <a:cubicBezTo>
                  <a:pt x="5199964" y="76803"/>
                  <a:pt x="5246672" y="69760"/>
                  <a:pt x="5293381" y="67165"/>
                </a:cubicBezTo>
                <a:cubicBezTo>
                  <a:pt x="5375306" y="62716"/>
                  <a:pt x="5457231" y="64570"/>
                  <a:pt x="5538786" y="57156"/>
                </a:cubicBezTo>
                <a:cubicBezTo>
                  <a:pt x="5578822" y="53449"/>
                  <a:pt x="5617375" y="34914"/>
                  <a:pt x="5667791" y="19344"/>
                </a:cubicBezTo>
                <a:cubicBezTo>
                  <a:pt x="5701525" y="30836"/>
                  <a:pt x="5748975" y="50854"/>
                  <a:pt x="5798278" y="63087"/>
                </a:cubicBezTo>
                <a:cubicBezTo>
                  <a:pt x="5826452" y="70131"/>
                  <a:pt x="5859815" y="87924"/>
                  <a:pt x="5886876" y="53449"/>
                </a:cubicBezTo>
                <a:cubicBezTo>
                  <a:pt x="5890583" y="49000"/>
                  <a:pt x="5910230" y="53449"/>
                  <a:pt x="5920610" y="58268"/>
                </a:cubicBezTo>
                <a:cubicBezTo>
                  <a:pt x="5947301" y="70872"/>
                  <a:pt x="5972508" y="85700"/>
                  <a:pt x="6002906" y="102011"/>
                </a:cubicBezTo>
                <a:cubicBezTo>
                  <a:pt x="6002906" y="101640"/>
                  <a:pt x="6001052" y="110166"/>
                  <a:pt x="5997716" y="126848"/>
                </a:cubicBezTo>
                <a:cubicBezTo>
                  <a:pt x="6020699" y="123882"/>
                  <a:pt x="6042200" y="126107"/>
                  <a:pt x="6059623" y="118322"/>
                </a:cubicBezTo>
                <a:cubicBezTo>
                  <a:pt x="6097435" y="101640"/>
                  <a:pt x="6132652" y="91261"/>
                  <a:pt x="6173059" y="111279"/>
                </a:cubicBezTo>
                <a:cubicBezTo>
                  <a:pt x="6191594" y="120546"/>
                  <a:pt x="6210870" y="119434"/>
                  <a:pt x="6206422" y="87183"/>
                </a:cubicBezTo>
                <a:cubicBezTo>
                  <a:pt x="6205310" y="79398"/>
                  <a:pt x="6213465" y="66424"/>
                  <a:pt x="6220879" y="62346"/>
                </a:cubicBezTo>
                <a:cubicBezTo>
                  <a:pt x="6242009" y="50113"/>
                  <a:pt x="6332461" y="63087"/>
                  <a:pt x="6344694" y="83105"/>
                </a:cubicBezTo>
                <a:cubicBezTo>
                  <a:pt x="6356556" y="102382"/>
                  <a:pt x="6360264" y="127219"/>
                  <a:pt x="6365082" y="150202"/>
                </a:cubicBezTo>
                <a:cubicBezTo>
                  <a:pt x="6368789" y="167255"/>
                  <a:pt x="6368789" y="185048"/>
                  <a:pt x="6370272" y="202842"/>
                </a:cubicBezTo>
                <a:cubicBezTo>
                  <a:pt x="6366565" y="205437"/>
                  <a:pt x="6362488" y="208032"/>
                  <a:pt x="6358781" y="210627"/>
                </a:cubicBezTo>
                <a:cubicBezTo>
                  <a:pt x="6371014" y="212480"/>
                  <a:pt x="6382876" y="214705"/>
                  <a:pt x="6395109" y="216187"/>
                </a:cubicBezTo>
                <a:cubicBezTo>
                  <a:pt x="6414386" y="218782"/>
                  <a:pt x="6434033" y="221007"/>
                  <a:pt x="6453310" y="223231"/>
                </a:cubicBezTo>
                <a:cubicBezTo>
                  <a:pt x="6457017" y="223601"/>
                  <a:pt x="6462207" y="225084"/>
                  <a:pt x="6464060" y="223231"/>
                </a:cubicBezTo>
                <a:cubicBezTo>
                  <a:pt x="6511510" y="178376"/>
                  <a:pt x="6546356" y="231386"/>
                  <a:pt x="6587133" y="238430"/>
                </a:cubicBezTo>
                <a:cubicBezTo>
                  <a:pt x="6600108" y="240654"/>
                  <a:pt x="6613453" y="238800"/>
                  <a:pt x="6626798" y="240283"/>
                </a:cubicBezTo>
                <a:cubicBezTo>
                  <a:pt x="6679068" y="246956"/>
                  <a:pt x="6720957" y="272164"/>
                  <a:pt x="6754691" y="312199"/>
                </a:cubicBezTo>
                <a:cubicBezTo>
                  <a:pt x="6760622" y="319243"/>
                  <a:pt x="6771002" y="327769"/>
                  <a:pt x="6778787" y="327398"/>
                </a:cubicBezTo>
                <a:cubicBezTo>
                  <a:pt x="6807701" y="325915"/>
                  <a:pt x="6832909" y="334071"/>
                  <a:pt x="6855893" y="350011"/>
                </a:cubicBezTo>
                <a:cubicBezTo>
                  <a:pt x="6883325" y="368917"/>
                  <a:pt x="6910015" y="388193"/>
                  <a:pt x="6935965" y="408953"/>
                </a:cubicBezTo>
                <a:cubicBezTo>
                  <a:pt x="6939672" y="411918"/>
                  <a:pt x="6938930" y="426747"/>
                  <a:pt x="6935223" y="431936"/>
                </a:cubicBezTo>
                <a:cubicBezTo>
                  <a:pt x="6915947" y="455291"/>
                  <a:pt x="6931516" y="464929"/>
                  <a:pt x="6950793" y="465670"/>
                </a:cubicBezTo>
                <a:cubicBezTo>
                  <a:pt x="6976742" y="466412"/>
                  <a:pt x="6984898" y="481611"/>
                  <a:pt x="6997501" y="500516"/>
                </a:cubicBezTo>
                <a:cubicBezTo>
                  <a:pt x="7021226" y="536475"/>
                  <a:pt x="7044951" y="575028"/>
                  <a:pt x="7093884" y="583554"/>
                </a:cubicBezTo>
                <a:cubicBezTo>
                  <a:pt x="7101669" y="585037"/>
                  <a:pt x="7108341" y="591339"/>
                  <a:pt x="7115014" y="596528"/>
                </a:cubicBezTo>
                <a:cubicBezTo>
                  <a:pt x="7123911" y="603201"/>
                  <a:pt x="7134290" y="618400"/>
                  <a:pt x="7140593" y="616546"/>
                </a:cubicBezTo>
                <a:cubicBezTo>
                  <a:pt x="7186189" y="603942"/>
                  <a:pt x="7208060" y="662143"/>
                  <a:pt x="7250321" y="649910"/>
                </a:cubicBezTo>
                <a:cubicBezTo>
                  <a:pt x="7245501" y="672893"/>
                  <a:pt x="7240682" y="694023"/>
                  <a:pt x="7235863" y="717007"/>
                </a:cubicBezTo>
                <a:cubicBezTo>
                  <a:pt x="7248467" y="719602"/>
                  <a:pt x="7258105" y="721826"/>
                  <a:pt x="7267373" y="724050"/>
                </a:cubicBezTo>
                <a:cubicBezTo>
                  <a:pt x="7268856" y="724050"/>
                  <a:pt x="7267743" y="722938"/>
                  <a:pt x="7267743" y="722938"/>
                </a:cubicBezTo>
                <a:close/>
                <a:moveTo>
                  <a:pt x="4047078" y="302190"/>
                </a:moveTo>
                <a:cubicBezTo>
                  <a:pt x="4023353" y="298483"/>
                  <a:pt x="3997404" y="285880"/>
                  <a:pt x="3986283" y="294035"/>
                </a:cubicBezTo>
                <a:cubicBezTo>
                  <a:pt x="3955885" y="315165"/>
                  <a:pt x="3926600" y="290699"/>
                  <a:pt x="3898056" y="300708"/>
                </a:cubicBezTo>
                <a:cubicBezTo>
                  <a:pt x="3879150" y="307010"/>
                  <a:pt x="3844674" y="305156"/>
                  <a:pt x="3842450" y="314053"/>
                </a:cubicBezTo>
                <a:cubicBezTo>
                  <a:pt x="3836149" y="336666"/>
                  <a:pt x="3838002" y="365581"/>
                  <a:pt x="3847270" y="387823"/>
                </a:cubicBezTo>
                <a:cubicBezTo>
                  <a:pt x="3858020" y="414513"/>
                  <a:pt x="3878038" y="430454"/>
                  <a:pt x="3915850" y="420815"/>
                </a:cubicBezTo>
                <a:cubicBezTo>
                  <a:pt x="3973679" y="405987"/>
                  <a:pt x="4032621" y="414143"/>
                  <a:pt x="4086743" y="440463"/>
                </a:cubicBezTo>
                <a:cubicBezTo>
                  <a:pt x="4118994" y="414513"/>
                  <a:pt x="4141978" y="365951"/>
                  <a:pt x="4196842" y="397832"/>
                </a:cubicBezTo>
                <a:cubicBezTo>
                  <a:pt x="4200549" y="400056"/>
                  <a:pt x="4212041" y="388935"/>
                  <a:pt x="4226128" y="380409"/>
                </a:cubicBezTo>
                <a:cubicBezTo>
                  <a:pt x="4181643" y="373736"/>
                  <a:pt x="4142349" y="377814"/>
                  <a:pt x="4118624" y="329252"/>
                </a:cubicBezTo>
                <a:cubicBezTo>
                  <a:pt x="4155694" y="315165"/>
                  <a:pt x="4190540" y="302190"/>
                  <a:pt x="4225016" y="288474"/>
                </a:cubicBezTo>
                <a:cubicBezTo>
                  <a:pt x="4233171" y="285138"/>
                  <a:pt x="4242809" y="279578"/>
                  <a:pt x="4246516" y="272164"/>
                </a:cubicBezTo>
                <a:cubicBezTo>
                  <a:pt x="4248370" y="268827"/>
                  <a:pt x="4238361" y="253258"/>
                  <a:pt x="4233912" y="253258"/>
                </a:cubicBezTo>
                <a:cubicBezTo>
                  <a:pt x="4215748" y="252887"/>
                  <a:pt x="4197213" y="255482"/>
                  <a:pt x="4179419" y="259560"/>
                </a:cubicBezTo>
                <a:cubicBezTo>
                  <a:pt x="4160884" y="263637"/>
                  <a:pt x="4143090" y="271051"/>
                  <a:pt x="4126780" y="276241"/>
                </a:cubicBezTo>
                <a:cubicBezTo>
                  <a:pt x="4128262" y="281060"/>
                  <a:pt x="4131228" y="291811"/>
                  <a:pt x="4134564" y="302932"/>
                </a:cubicBezTo>
                <a:cubicBezTo>
                  <a:pt x="4122331" y="300708"/>
                  <a:pt x="4109727" y="300337"/>
                  <a:pt x="4098235" y="296259"/>
                </a:cubicBezTo>
                <a:cubicBezTo>
                  <a:pt x="4078588" y="289216"/>
                  <a:pt x="4059682" y="280319"/>
                  <a:pt x="4040406" y="272164"/>
                </a:cubicBezTo>
                <a:cubicBezTo>
                  <a:pt x="4038923" y="274758"/>
                  <a:pt x="4037811" y="277353"/>
                  <a:pt x="4036328" y="280319"/>
                </a:cubicBezTo>
                <a:cubicBezTo>
                  <a:pt x="4039293" y="287362"/>
                  <a:pt x="4043371" y="295147"/>
                  <a:pt x="4047078" y="302190"/>
                </a:cubicBezTo>
                <a:close/>
                <a:moveTo>
                  <a:pt x="2299586" y="6585602"/>
                </a:moveTo>
                <a:cubicBezTo>
                  <a:pt x="2350743" y="6591162"/>
                  <a:pt x="2372243" y="6552238"/>
                  <a:pt x="2403012" y="6527772"/>
                </a:cubicBezTo>
                <a:cubicBezTo>
                  <a:pt x="2421547" y="6512944"/>
                  <a:pt x="2448238" y="6437321"/>
                  <a:pt x="2437858" y="6402104"/>
                </a:cubicBezTo>
                <a:cubicBezTo>
                  <a:pt x="2413021" y="6440657"/>
                  <a:pt x="2393374" y="6471796"/>
                  <a:pt x="2373356" y="6502935"/>
                </a:cubicBezTo>
                <a:cubicBezTo>
                  <a:pt x="2376692" y="6505159"/>
                  <a:pt x="2379658" y="6507754"/>
                  <a:pt x="2382994" y="6509978"/>
                </a:cubicBezTo>
                <a:cubicBezTo>
                  <a:pt x="2352967" y="6519616"/>
                  <a:pt x="2322940" y="6529255"/>
                  <a:pt x="2292913" y="6538893"/>
                </a:cubicBezTo>
                <a:cubicBezTo>
                  <a:pt x="2290689" y="6535557"/>
                  <a:pt x="2288465" y="6532220"/>
                  <a:pt x="2286240" y="6529255"/>
                </a:cubicBezTo>
                <a:cubicBezTo>
                  <a:pt x="2309965" y="6507383"/>
                  <a:pt x="2333690" y="6485512"/>
                  <a:pt x="2364829" y="6456967"/>
                </a:cubicBezTo>
                <a:cubicBezTo>
                  <a:pt x="2344811" y="6455856"/>
                  <a:pt x="2336656" y="6452890"/>
                  <a:pt x="2330354" y="6455485"/>
                </a:cubicBezTo>
                <a:cubicBezTo>
                  <a:pt x="2306629" y="6464382"/>
                  <a:pt x="2283275" y="6475503"/>
                  <a:pt x="2258809" y="6485882"/>
                </a:cubicBezTo>
                <a:cubicBezTo>
                  <a:pt x="2260662" y="6494779"/>
                  <a:pt x="2262145" y="6503305"/>
                  <a:pt x="2263628" y="6510719"/>
                </a:cubicBezTo>
                <a:cubicBezTo>
                  <a:pt x="2243610" y="6517763"/>
                  <a:pt x="2224704" y="6524065"/>
                  <a:pt x="2205798" y="6530737"/>
                </a:cubicBezTo>
                <a:cubicBezTo>
                  <a:pt x="2206169" y="6534074"/>
                  <a:pt x="2206169" y="6537410"/>
                  <a:pt x="2206539" y="6540747"/>
                </a:cubicBezTo>
                <a:cubicBezTo>
                  <a:pt x="2222109" y="6546307"/>
                  <a:pt x="2237678" y="6552980"/>
                  <a:pt x="2253989" y="6556316"/>
                </a:cubicBezTo>
                <a:cubicBezTo>
                  <a:pt x="2271042" y="6560023"/>
                  <a:pt x="2288465" y="6560023"/>
                  <a:pt x="2307370" y="6561877"/>
                </a:cubicBezTo>
                <a:cubicBezTo>
                  <a:pt x="2302922" y="6575222"/>
                  <a:pt x="2301068" y="6581524"/>
                  <a:pt x="2299586" y="6585602"/>
                </a:cubicBezTo>
                <a:close/>
                <a:moveTo>
                  <a:pt x="5300054" y="154651"/>
                </a:moveTo>
                <a:cubicBezTo>
                  <a:pt x="5300054" y="160211"/>
                  <a:pt x="5300424" y="166143"/>
                  <a:pt x="5300424" y="171703"/>
                </a:cubicBezTo>
                <a:cubicBezTo>
                  <a:pt x="5335271" y="167996"/>
                  <a:pt x="5369746" y="164289"/>
                  <a:pt x="5404592" y="160953"/>
                </a:cubicBezTo>
                <a:cubicBezTo>
                  <a:pt x="5404592" y="158728"/>
                  <a:pt x="5404592" y="156875"/>
                  <a:pt x="5404221" y="154651"/>
                </a:cubicBezTo>
                <a:cubicBezTo>
                  <a:pt x="5369375" y="154651"/>
                  <a:pt x="5334529" y="154651"/>
                  <a:pt x="5300054" y="154651"/>
                </a:cubicBezTo>
                <a:close/>
                <a:moveTo>
                  <a:pt x="2081983" y="6512944"/>
                </a:moveTo>
                <a:cubicBezTo>
                  <a:pt x="2071233" y="6481805"/>
                  <a:pt x="2051215" y="6494409"/>
                  <a:pt x="2036016" y="6502193"/>
                </a:cubicBezTo>
                <a:cubicBezTo>
                  <a:pt x="2029343" y="6505530"/>
                  <a:pt x="2028602" y="6521099"/>
                  <a:pt x="2022300" y="6538893"/>
                </a:cubicBezTo>
                <a:cubicBezTo>
                  <a:pt x="2049361" y="6527030"/>
                  <a:pt x="2064560" y="6520358"/>
                  <a:pt x="2081983" y="6512944"/>
                </a:cubicBezTo>
                <a:close/>
                <a:moveTo>
                  <a:pt x="2181702" y="6518875"/>
                </a:moveTo>
                <a:cubicBezTo>
                  <a:pt x="2178737" y="6515909"/>
                  <a:pt x="2175771" y="6512944"/>
                  <a:pt x="2172805" y="6509978"/>
                </a:cubicBezTo>
                <a:cubicBezTo>
                  <a:pt x="2159831" y="6523694"/>
                  <a:pt x="2146856" y="6537040"/>
                  <a:pt x="2133511" y="6550755"/>
                </a:cubicBezTo>
                <a:cubicBezTo>
                  <a:pt x="2136477" y="6553721"/>
                  <a:pt x="2139813" y="6557057"/>
                  <a:pt x="2142778" y="6560023"/>
                </a:cubicBezTo>
                <a:cubicBezTo>
                  <a:pt x="2169840" y="6560394"/>
                  <a:pt x="2177995" y="6541858"/>
                  <a:pt x="2181702" y="6518875"/>
                </a:cubicBezTo>
                <a:close/>
              </a:path>
            </a:pathLst>
          </a:custGeom>
          <a:solidFill>
            <a:srgbClr val="000000"/>
          </a:solidFill>
          <a:ln w="3707" cap="flat">
            <a:noFill/>
            <a:prstDash val="solid"/>
            <a:miter/>
          </a:ln>
        </p:spPr>
        <p:txBody>
          <a:bodyPr rtlCol="0" anchor="ctr"/>
          <a:lstStyle/>
          <a:p>
            <a:endParaRPr lang="zh-CN" altLang="en-US"/>
          </a:p>
        </p:txBody>
      </p:sp>
      <p:sp>
        <p:nvSpPr>
          <p:cNvPr id="10" name="图形 3">
            <a:extLst>
              <a:ext uri="{FF2B5EF4-FFF2-40B4-BE49-F238E27FC236}">
                <a16:creationId xmlns:a16="http://schemas.microsoft.com/office/drawing/2014/main" xmlns="" id="{B9D034EC-D337-4DFF-9DE4-388DA1564F39}"/>
              </a:ext>
            </a:extLst>
          </p:cNvPr>
          <p:cNvSpPr/>
          <p:nvPr/>
        </p:nvSpPr>
        <p:spPr>
          <a:xfrm>
            <a:off x="7814318" y="827701"/>
            <a:ext cx="3644005" cy="2317326"/>
          </a:xfrm>
          <a:custGeom>
            <a:avLst/>
            <a:gdLst>
              <a:gd name="connsiteX0" fmla="*/ 2114832 w 3644004"/>
              <a:gd name="connsiteY0" fmla="*/ 198129 h 2317325"/>
              <a:gd name="connsiteX1" fmla="*/ 2130543 w 3644004"/>
              <a:gd name="connsiteY1" fmla="*/ 201839 h 2317325"/>
              <a:gd name="connsiteX2" fmla="*/ 2188149 w 3644004"/>
              <a:gd name="connsiteY2" fmla="*/ 179364 h 2317325"/>
              <a:gd name="connsiteX3" fmla="*/ 2198623 w 3644004"/>
              <a:gd name="connsiteY3" fmla="*/ 201839 h 2317325"/>
              <a:gd name="connsiteX4" fmla="*/ 1487278 w 3644004"/>
              <a:gd name="connsiteY4" fmla="*/ 410660 h 2317325"/>
              <a:gd name="connsiteX5" fmla="*/ 1413961 w 3644004"/>
              <a:gd name="connsiteY5" fmla="*/ 414369 h 2317325"/>
              <a:gd name="connsiteX6" fmla="*/ 1361592 w 3644004"/>
              <a:gd name="connsiteY6" fmla="*/ 436844 h 2317325"/>
              <a:gd name="connsiteX7" fmla="*/ 1345882 w 3644004"/>
              <a:gd name="connsiteY7" fmla="*/ 455392 h 2317325"/>
              <a:gd name="connsiteX8" fmla="*/ 1283039 w 3644004"/>
              <a:gd name="connsiteY8" fmla="*/ 481576 h 2317325"/>
              <a:gd name="connsiteX9" fmla="*/ 1225433 w 3644004"/>
              <a:gd name="connsiteY9" fmla="*/ 500123 h 2317325"/>
              <a:gd name="connsiteX10" fmla="*/ 1141861 w 3644004"/>
              <a:gd name="connsiteY10" fmla="*/ 537436 h 2317325"/>
              <a:gd name="connsiteX11" fmla="*/ 1518481 w 3644004"/>
              <a:gd name="connsiteY11" fmla="*/ 421788 h 2317325"/>
              <a:gd name="connsiteX12" fmla="*/ 1712028 w 3644004"/>
              <a:gd name="connsiteY12" fmla="*/ 354581 h 2317325"/>
              <a:gd name="connsiteX13" fmla="*/ 2360530 w 3644004"/>
              <a:gd name="connsiteY13" fmla="*/ 168017 h 2317325"/>
              <a:gd name="connsiteX14" fmla="*/ 2323871 w 3644004"/>
              <a:gd name="connsiteY14" fmla="*/ 145542 h 2317325"/>
              <a:gd name="connsiteX15" fmla="*/ 2480760 w 3644004"/>
              <a:gd name="connsiteY15" fmla="*/ 130704 h 2317325"/>
              <a:gd name="connsiteX16" fmla="*/ 2485997 w 3644004"/>
              <a:gd name="connsiteY16" fmla="*/ 145542 h 2317325"/>
              <a:gd name="connsiteX17" fmla="*/ 2893820 w 3644004"/>
              <a:gd name="connsiteY17" fmla="*/ 37313 h 2317325"/>
              <a:gd name="connsiteX18" fmla="*/ 3061182 w 3644004"/>
              <a:gd name="connsiteY18" fmla="*/ 0 h 2317325"/>
              <a:gd name="connsiteX19" fmla="*/ 3071656 w 3644004"/>
              <a:gd name="connsiteY19" fmla="*/ 7419 h 2317325"/>
              <a:gd name="connsiteX20" fmla="*/ 3181413 w 3644004"/>
              <a:gd name="connsiteY20" fmla="*/ 7419 h 2317325"/>
              <a:gd name="connsiteX21" fmla="*/ 3144755 w 3644004"/>
              <a:gd name="connsiteY21" fmla="*/ 14838 h 2317325"/>
              <a:gd name="connsiteX22" fmla="*/ 2778608 w 3644004"/>
              <a:gd name="connsiteY22" fmla="*/ 104301 h 2317325"/>
              <a:gd name="connsiteX23" fmla="*/ 2172002 w 3644004"/>
              <a:gd name="connsiteY23" fmla="*/ 290866 h 2317325"/>
              <a:gd name="connsiteX24" fmla="*/ 2271284 w 3644004"/>
              <a:gd name="connsiteY24" fmla="*/ 287156 h 2317325"/>
              <a:gd name="connsiteX25" fmla="*/ 2250337 w 3644004"/>
              <a:gd name="connsiteY25" fmla="*/ 276028 h 2317325"/>
              <a:gd name="connsiteX26" fmla="*/ 2281758 w 3644004"/>
              <a:gd name="connsiteY26" fmla="*/ 276028 h 2317325"/>
              <a:gd name="connsiteX27" fmla="*/ 2271284 w 3644004"/>
              <a:gd name="connsiteY27" fmla="*/ 290866 h 2317325"/>
              <a:gd name="connsiteX28" fmla="*/ 2370567 w 3644004"/>
              <a:gd name="connsiteY28" fmla="*/ 279737 h 2317325"/>
              <a:gd name="connsiteX29" fmla="*/ 2365330 w 3644004"/>
              <a:gd name="connsiteY29" fmla="*/ 290866 h 2317325"/>
              <a:gd name="connsiteX30" fmla="*/ 2339146 w 3644004"/>
              <a:gd name="connsiteY30" fmla="*/ 294575 h 2317325"/>
              <a:gd name="connsiteX31" fmla="*/ 2339146 w 3644004"/>
              <a:gd name="connsiteY31" fmla="*/ 301994 h 2317325"/>
              <a:gd name="connsiteX32" fmla="*/ 2422718 w 3644004"/>
              <a:gd name="connsiteY32" fmla="*/ 294575 h 2317325"/>
              <a:gd name="connsiteX33" fmla="*/ 2339146 w 3644004"/>
              <a:gd name="connsiteY33" fmla="*/ 320760 h 2317325"/>
              <a:gd name="connsiteX34" fmla="*/ 2339146 w 3644004"/>
              <a:gd name="connsiteY34" fmla="*/ 335598 h 2317325"/>
              <a:gd name="connsiteX35" fmla="*/ 2668634 w 3644004"/>
              <a:gd name="connsiteY35" fmla="*/ 268391 h 2317325"/>
              <a:gd name="connsiteX36" fmla="*/ 2600554 w 3644004"/>
              <a:gd name="connsiteY36" fmla="*/ 301994 h 2317325"/>
              <a:gd name="connsiteX37" fmla="*/ 2631976 w 3644004"/>
              <a:gd name="connsiteY37" fmla="*/ 316832 h 2317325"/>
              <a:gd name="connsiteX38" fmla="*/ 3086931 w 3644004"/>
              <a:gd name="connsiteY38" fmla="*/ 201184 h 2317325"/>
              <a:gd name="connsiteX39" fmla="*/ 3207161 w 3644004"/>
              <a:gd name="connsiteY39" fmla="*/ 178709 h 2317325"/>
              <a:gd name="connsiteX40" fmla="*/ 3280477 w 3644004"/>
              <a:gd name="connsiteY40" fmla="*/ 189837 h 2317325"/>
              <a:gd name="connsiteX41" fmla="*/ 3343320 w 3644004"/>
              <a:gd name="connsiteY41" fmla="*/ 216022 h 2317325"/>
              <a:gd name="connsiteX42" fmla="*/ 3311899 w 3644004"/>
              <a:gd name="connsiteY42" fmla="*/ 238497 h 2317325"/>
              <a:gd name="connsiteX43" fmla="*/ 3285714 w 3644004"/>
              <a:gd name="connsiteY43" fmla="*/ 208603 h 2317325"/>
              <a:gd name="connsiteX44" fmla="*/ 3243819 w 3644004"/>
              <a:gd name="connsiteY44" fmla="*/ 219731 h 2317325"/>
              <a:gd name="connsiteX45" fmla="*/ 3123589 w 3644004"/>
              <a:gd name="connsiteY45" fmla="*/ 227150 h 2317325"/>
              <a:gd name="connsiteX46" fmla="*/ 3196905 w 3644004"/>
              <a:gd name="connsiteY46" fmla="*/ 230860 h 2317325"/>
              <a:gd name="connsiteX47" fmla="*/ 3071438 w 3644004"/>
              <a:gd name="connsiteY47" fmla="*/ 253335 h 2317325"/>
              <a:gd name="connsiteX48" fmla="*/ 3055727 w 3644004"/>
              <a:gd name="connsiteY48" fmla="*/ 264463 h 2317325"/>
              <a:gd name="connsiteX49" fmla="*/ 2543166 w 3644004"/>
              <a:gd name="connsiteY49" fmla="*/ 398659 h 2317325"/>
              <a:gd name="connsiteX50" fmla="*/ 2485561 w 3644004"/>
              <a:gd name="connsiteY50" fmla="*/ 409787 h 2317325"/>
              <a:gd name="connsiteX51" fmla="*/ 2208442 w 3644004"/>
              <a:gd name="connsiteY51" fmla="*/ 476994 h 2317325"/>
              <a:gd name="connsiteX52" fmla="*/ 2208442 w 3644004"/>
              <a:gd name="connsiteY52" fmla="*/ 491832 h 2317325"/>
              <a:gd name="connsiteX53" fmla="*/ 2422936 w 3644004"/>
              <a:gd name="connsiteY53" fmla="*/ 454519 h 2317325"/>
              <a:gd name="connsiteX54" fmla="*/ 2412462 w 3644004"/>
              <a:gd name="connsiteY54" fmla="*/ 469357 h 2317325"/>
              <a:gd name="connsiteX55" fmla="*/ 2506508 w 3644004"/>
              <a:gd name="connsiteY55" fmla="*/ 458228 h 2317325"/>
              <a:gd name="connsiteX56" fmla="*/ 2501271 w 3644004"/>
              <a:gd name="connsiteY56" fmla="*/ 450809 h 2317325"/>
              <a:gd name="connsiteX57" fmla="*/ 2841233 w 3644004"/>
              <a:gd name="connsiteY57" fmla="*/ 406078 h 2317325"/>
              <a:gd name="connsiteX58" fmla="*/ 3186432 w 3644004"/>
              <a:gd name="connsiteY58" fmla="*/ 305267 h 2317325"/>
              <a:gd name="connsiteX59" fmla="*/ 2700055 w 3644004"/>
              <a:gd name="connsiteY59" fmla="*/ 454519 h 2317325"/>
              <a:gd name="connsiteX60" fmla="*/ 2862181 w 3644004"/>
              <a:gd name="connsiteY60" fmla="*/ 428334 h 2317325"/>
              <a:gd name="connsiteX61" fmla="*/ 3165484 w 3644004"/>
              <a:gd name="connsiteY61" fmla="*/ 342580 h 2317325"/>
              <a:gd name="connsiteX62" fmla="*/ 3149773 w 3644004"/>
              <a:gd name="connsiteY62" fmla="*/ 365055 h 2317325"/>
              <a:gd name="connsiteX63" fmla="*/ 2982411 w 3644004"/>
              <a:gd name="connsiteY63" fmla="*/ 428553 h 2317325"/>
              <a:gd name="connsiteX64" fmla="*/ 2877891 w 3644004"/>
              <a:gd name="connsiteY64" fmla="*/ 454737 h 2317325"/>
              <a:gd name="connsiteX65" fmla="*/ 2982411 w 3644004"/>
              <a:gd name="connsiteY65" fmla="*/ 458447 h 2317325"/>
              <a:gd name="connsiteX66" fmla="*/ 2652923 w 3644004"/>
              <a:gd name="connsiteY66" fmla="*/ 551620 h 2317325"/>
              <a:gd name="connsiteX67" fmla="*/ 2783627 w 3644004"/>
              <a:gd name="connsiteY67" fmla="*/ 555329 h 2317325"/>
              <a:gd name="connsiteX68" fmla="*/ 2788864 w 3644004"/>
              <a:gd name="connsiteY68" fmla="*/ 570167 h 2317325"/>
              <a:gd name="connsiteX69" fmla="*/ 3275240 w 3644004"/>
              <a:gd name="connsiteY69" fmla="*/ 447100 h 2317325"/>
              <a:gd name="connsiteX70" fmla="*/ 3384997 w 3644004"/>
              <a:gd name="connsiteY70" fmla="*/ 465647 h 2317325"/>
              <a:gd name="connsiteX71" fmla="*/ 3113115 w 3644004"/>
              <a:gd name="connsiteY71" fmla="*/ 547692 h 2317325"/>
              <a:gd name="connsiteX72" fmla="*/ 3113115 w 3644004"/>
              <a:gd name="connsiteY72" fmla="*/ 566239 h 2317325"/>
              <a:gd name="connsiteX73" fmla="*/ 2825522 w 3644004"/>
              <a:gd name="connsiteY73" fmla="*/ 637156 h 2317325"/>
              <a:gd name="connsiteX74" fmla="*/ 2856944 w 3644004"/>
              <a:gd name="connsiteY74" fmla="*/ 640865 h 2317325"/>
              <a:gd name="connsiteX75" fmla="*/ 2773372 w 3644004"/>
              <a:gd name="connsiteY75" fmla="*/ 667050 h 2317325"/>
              <a:gd name="connsiteX76" fmla="*/ 2778608 w 3644004"/>
              <a:gd name="connsiteY76" fmla="*/ 681887 h 2317325"/>
              <a:gd name="connsiteX77" fmla="*/ 2684563 w 3644004"/>
              <a:gd name="connsiteY77" fmla="*/ 708072 h 2317325"/>
              <a:gd name="connsiteX78" fmla="*/ 2715984 w 3644004"/>
              <a:gd name="connsiteY78" fmla="*/ 700653 h 2317325"/>
              <a:gd name="connsiteX79" fmla="*/ 2663615 w 3644004"/>
              <a:gd name="connsiteY79" fmla="*/ 730547 h 2317325"/>
              <a:gd name="connsiteX80" fmla="*/ 2836214 w 3644004"/>
              <a:gd name="connsiteY80" fmla="*/ 693234 h 2317325"/>
              <a:gd name="connsiteX81" fmla="*/ 2810030 w 3644004"/>
              <a:gd name="connsiteY81" fmla="*/ 674687 h 2317325"/>
              <a:gd name="connsiteX82" fmla="*/ 2841451 w 3644004"/>
              <a:gd name="connsiteY82" fmla="*/ 689524 h 2317325"/>
              <a:gd name="connsiteX83" fmla="*/ 3055946 w 3644004"/>
              <a:gd name="connsiteY83" fmla="*/ 600061 h 2317325"/>
              <a:gd name="connsiteX84" fmla="*/ 3045472 w 3644004"/>
              <a:gd name="connsiteY84" fmla="*/ 596351 h 2317325"/>
              <a:gd name="connsiteX85" fmla="*/ 3197124 w 3644004"/>
              <a:gd name="connsiteY85" fmla="*/ 551620 h 2317325"/>
              <a:gd name="connsiteX86" fmla="*/ 3003577 w 3644004"/>
              <a:gd name="connsiteY86" fmla="*/ 637374 h 2317325"/>
              <a:gd name="connsiteX87" fmla="*/ 3003577 w 3644004"/>
              <a:gd name="connsiteY87" fmla="*/ 652212 h 2317325"/>
              <a:gd name="connsiteX88" fmla="*/ 2715984 w 3644004"/>
              <a:gd name="connsiteY88" fmla="*/ 782698 h 2317325"/>
              <a:gd name="connsiteX89" fmla="*/ 2830977 w 3644004"/>
              <a:gd name="connsiteY89" fmla="*/ 778988 h 2317325"/>
              <a:gd name="connsiteX90" fmla="*/ 2569569 w 3644004"/>
              <a:gd name="connsiteY90" fmla="*/ 834848 h 2317325"/>
              <a:gd name="connsiteX91" fmla="*/ 2616701 w 3644004"/>
              <a:gd name="connsiteY91" fmla="*/ 845977 h 2317325"/>
              <a:gd name="connsiteX92" fmla="*/ 2695255 w 3644004"/>
              <a:gd name="connsiteY92" fmla="*/ 831139 h 2317325"/>
              <a:gd name="connsiteX93" fmla="*/ 2726676 w 3644004"/>
              <a:gd name="connsiteY93" fmla="*/ 812592 h 2317325"/>
              <a:gd name="connsiteX94" fmla="*/ 2700491 w 3644004"/>
              <a:gd name="connsiteY94" fmla="*/ 849904 h 2317325"/>
              <a:gd name="connsiteX95" fmla="*/ 2705728 w 3644004"/>
              <a:gd name="connsiteY95" fmla="*/ 857323 h 2317325"/>
              <a:gd name="connsiteX96" fmla="*/ 2789301 w 3644004"/>
              <a:gd name="connsiteY96" fmla="*/ 831139 h 2317325"/>
              <a:gd name="connsiteX97" fmla="*/ 2621938 w 3644004"/>
              <a:gd name="connsiteY97" fmla="*/ 886999 h 2317325"/>
              <a:gd name="connsiteX98" fmla="*/ 2606227 w 3644004"/>
              <a:gd name="connsiteY98" fmla="*/ 909474 h 2317325"/>
              <a:gd name="connsiteX99" fmla="*/ 2574806 w 3644004"/>
              <a:gd name="connsiteY99" fmla="*/ 905765 h 2317325"/>
              <a:gd name="connsiteX100" fmla="*/ 2402207 w 3644004"/>
              <a:gd name="connsiteY100" fmla="*/ 984100 h 2317325"/>
              <a:gd name="connsiteX101" fmla="*/ 2543385 w 3644004"/>
              <a:gd name="connsiteY101" fmla="*/ 950496 h 2317325"/>
              <a:gd name="connsiteX102" fmla="*/ 2632194 w 3644004"/>
              <a:gd name="connsiteY102" fmla="*/ 913184 h 2317325"/>
              <a:gd name="connsiteX103" fmla="*/ 2632194 w 3644004"/>
              <a:gd name="connsiteY103" fmla="*/ 902055 h 2317325"/>
              <a:gd name="connsiteX104" fmla="*/ 2741950 w 3644004"/>
              <a:gd name="connsiteY104" fmla="*/ 868452 h 2317325"/>
              <a:gd name="connsiteX105" fmla="*/ 2731476 w 3644004"/>
              <a:gd name="connsiteY105" fmla="*/ 902055 h 2317325"/>
              <a:gd name="connsiteX106" fmla="*/ 2762898 w 3644004"/>
              <a:gd name="connsiteY106" fmla="*/ 898346 h 2317325"/>
              <a:gd name="connsiteX107" fmla="*/ 2726240 w 3644004"/>
              <a:gd name="connsiteY107" fmla="*/ 916893 h 2317325"/>
              <a:gd name="connsiteX108" fmla="*/ 2726240 w 3644004"/>
              <a:gd name="connsiteY108" fmla="*/ 902055 h 2317325"/>
              <a:gd name="connsiteX109" fmla="*/ 2694818 w 3644004"/>
              <a:gd name="connsiteY109" fmla="*/ 924530 h 2317325"/>
              <a:gd name="connsiteX110" fmla="*/ 2689581 w 3644004"/>
              <a:gd name="connsiteY110" fmla="*/ 913402 h 2317325"/>
              <a:gd name="connsiteX111" fmla="*/ 2642449 w 3644004"/>
              <a:gd name="connsiteY111" fmla="*/ 935877 h 2317325"/>
              <a:gd name="connsiteX112" fmla="*/ 2668634 w 3644004"/>
              <a:gd name="connsiteY112" fmla="*/ 943296 h 2317325"/>
              <a:gd name="connsiteX113" fmla="*/ 2658160 w 3644004"/>
              <a:gd name="connsiteY113" fmla="*/ 958134 h 2317325"/>
              <a:gd name="connsiteX114" fmla="*/ 2804575 w 3644004"/>
              <a:gd name="connsiteY114" fmla="*/ 920821 h 2317325"/>
              <a:gd name="connsiteX115" fmla="*/ 2762679 w 3644004"/>
              <a:gd name="connsiteY115" fmla="*/ 950715 h 2317325"/>
              <a:gd name="connsiteX116" fmla="*/ 3071220 w 3644004"/>
              <a:gd name="connsiteY116" fmla="*/ 857542 h 2317325"/>
              <a:gd name="connsiteX117" fmla="*/ 2914331 w 3644004"/>
              <a:gd name="connsiteY117" fmla="*/ 939586 h 2317325"/>
              <a:gd name="connsiteX118" fmla="*/ 2997903 w 3644004"/>
              <a:gd name="connsiteY118" fmla="*/ 943296 h 2317325"/>
              <a:gd name="connsiteX119" fmla="*/ 2841015 w 3644004"/>
              <a:gd name="connsiteY119" fmla="*/ 969480 h 2317325"/>
              <a:gd name="connsiteX120" fmla="*/ 2914331 w 3644004"/>
              <a:gd name="connsiteY120" fmla="*/ 965771 h 2317325"/>
              <a:gd name="connsiteX121" fmla="*/ 2815048 w 3644004"/>
              <a:gd name="connsiteY121" fmla="*/ 995665 h 2317325"/>
              <a:gd name="connsiteX122" fmla="*/ 2830759 w 3644004"/>
              <a:gd name="connsiteY122" fmla="*/ 1010503 h 2317325"/>
              <a:gd name="connsiteX123" fmla="*/ 2762679 w 3644004"/>
              <a:gd name="connsiteY123" fmla="*/ 1021631 h 2317325"/>
              <a:gd name="connsiteX124" fmla="*/ 2752206 w 3644004"/>
              <a:gd name="connsiteY124" fmla="*/ 1044106 h 2317325"/>
              <a:gd name="connsiteX125" fmla="*/ 2731258 w 3644004"/>
              <a:gd name="connsiteY125" fmla="*/ 1036687 h 2317325"/>
              <a:gd name="connsiteX126" fmla="*/ 2684126 w 3644004"/>
              <a:gd name="connsiteY126" fmla="*/ 1070290 h 2317325"/>
              <a:gd name="connsiteX127" fmla="*/ 2616047 w 3644004"/>
              <a:gd name="connsiteY127" fmla="*/ 1103894 h 2317325"/>
              <a:gd name="connsiteX128" fmla="*/ 2652705 w 3644004"/>
              <a:gd name="connsiteY128" fmla="*/ 1089056 h 2317325"/>
              <a:gd name="connsiteX129" fmla="*/ 2652705 w 3644004"/>
              <a:gd name="connsiteY129" fmla="*/ 1100184 h 2317325"/>
              <a:gd name="connsiteX130" fmla="*/ 2678889 w 3644004"/>
              <a:gd name="connsiteY130" fmla="*/ 1081637 h 2317325"/>
              <a:gd name="connsiteX131" fmla="*/ 2772935 w 3644004"/>
              <a:gd name="connsiteY131" fmla="*/ 1081637 h 2317325"/>
              <a:gd name="connsiteX132" fmla="*/ 2762461 w 3644004"/>
              <a:gd name="connsiteY132" fmla="*/ 1066799 h 2317325"/>
              <a:gd name="connsiteX133" fmla="*/ 2997903 w 3644004"/>
              <a:gd name="connsiteY133" fmla="*/ 1018358 h 2317325"/>
              <a:gd name="connsiteX134" fmla="*/ 2825304 w 3644004"/>
              <a:gd name="connsiteY134" fmla="*/ 1096693 h 2317325"/>
              <a:gd name="connsiteX135" fmla="*/ 3013614 w 3644004"/>
              <a:gd name="connsiteY135" fmla="*/ 1044542 h 2317325"/>
              <a:gd name="connsiteX136" fmla="*/ 3008377 w 3644004"/>
              <a:gd name="connsiteY136" fmla="*/ 1055671 h 2317325"/>
              <a:gd name="connsiteX137" fmla="*/ 2835778 w 3644004"/>
              <a:gd name="connsiteY137" fmla="*/ 1107822 h 2317325"/>
              <a:gd name="connsiteX138" fmla="*/ 2835778 w 3644004"/>
              <a:gd name="connsiteY138" fmla="*/ 1122659 h 2317325"/>
              <a:gd name="connsiteX139" fmla="*/ 2793883 w 3644004"/>
              <a:gd name="connsiteY139" fmla="*/ 1130078 h 2317325"/>
              <a:gd name="connsiteX140" fmla="*/ 2799120 w 3644004"/>
              <a:gd name="connsiteY140" fmla="*/ 1152553 h 2317325"/>
              <a:gd name="connsiteX141" fmla="*/ 2757224 w 3644004"/>
              <a:gd name="connsiteY141" fmla="*/ 1156263 h 2317325"/>
              <a:gd name="connsiteX142" fmla="*/ 2908876 w 3644004"/>
              <a:gd name="connsiteY142" fmla="*/ 1145134 h 2317325"/>
              <a:gd name="connsiteX143" fmla="*/ 2914113 w 3644004"/>
              <a:gd name="connsiteY143" fmla="*/ 1152553 h 2317325"/>
              <a:gd name="connsiteX144" fmla="*/ 2866981 w 3644004"/>
              <a:gd name="connsiteY144" fmla="*/ 1163682 h 2317325"/>
              <a:gd name="connsiteX145" fmla="*/ 2882692 w 3644004"/>
              <a:gd name="connsiteY145" fmla="*/ 1178520 h 2317325"/>
              <a:gd name="connsiteX146" fmla="*/ 2976738 w 3644004"/>
              <a:gd name="connsiteY146" fmla="*/ 1148626 h 2317325"/>
              <a:gd name="connsiteX147" fmla="*/ 2955790 w 3644004"/>
              <a:gd name="connsiteY147" fmla="*/ 1171101 h 2317325"/>
              <a:gd name="connsiteX148" fmla="*/ 2846034 w 3644004"/>
              <a:gd name="connsiteY148" fmla="*/ 1219542 h 2317325"/>
              <a:gd name="connsiteX149" fmla="*/ 2971501 w 3644004"/>
              <a:gd name="connsiteY149" fmla="*/ 1171101 h 2317325"/>
              <a:gd name="connsiteX150" fmla="*/ 3149337 w 3644004"/>
              <a:gd name="connsiteY150" fmla="*/ 1130078 h 2317325"/>
              <a:gd name="connsiteX151" fmla="*/ 3154574 w 3644004"/>
              <a:gd name="connsiteY151" fmla="*/ 1115240 h 2317325"/>
              <a:gd name="connsiteX152" fmla="*/ 3185995 w 3644004"/>
              <a:gd name="connsiteY152" fmla="*/ 1115240 h 2317325"/>
              <a:gd name="connsiteX153" fmla="*/ 3191232 w 3644004"/>
              <a:gd name="connsiteY153" fmla="*/ 1130078 h 2317325"/>
              <a:gd name="connsiteX154" fmla="*/ 3311462 w 3644004"/>
              <a:gd name="connsiteY154" fmla="*/ 1092765 h 2317325"/>
              <a:gd name="connsiteX155" fmla="*/ 3311462 w 3644004"/>
              <a:gd name="connsiteY155" fmla="*/ 1103894 h 2317325"/>
              <a:gd name="connsiteX156" fmla="*/ 3332410 w 3644004"/>
              <a:gd name="connsiteY156" fmla="*/ 1103894 h 2317325"/>
              <a:gd name="connsiteX157" fmla="*/ 3353358 w 3644004"/>
              <a:gd name="connsiteY157" fmla="*/ 1081419 h 2317325"/>
              <a:gd name="connsiteX158" fmla="*/ 3515483 w 3644004"/>
              <a:gd name="connsiteY158" fmla="*/ 1017921 h 2317325"/>
              <a:gd name="connsiteX159" fmla="*/ 3348121 w 3644004"/>
              <a:gd name="connsiteY159" fmla="*/ 1107385 h 2317325"/>
              <a:gd name="connsiteX160" fmla="*/ 3217416 w 3644004"/>
              <a:gd name="connsiteY160" fmla="*/ 1174592 h 2317325"/>
              <a:gd name="connsiteX161" fmla="*/ 2976956 w 3644004"/>
              <a:gd name="connsiteY161" fmla="*/ 1305078 h 2317325"/>
              <a:gd name="connsiteX162" fmla="*/ 2919350 w 3644004"/>
              <a:gd name="connsiteY162" fmla="*/ 1331262 h 2317325"/>
              <a:gd name="connsiteX163" fmla="*/ 2924587 w 3644004"/>
              <a:gd name="connsiteY163" fmla="*/ 1349810 h 2317325"/>
              <a:gd name="connsiteX164" fmla="*/ 2861744 w 3644004"/>
              <a:gd name="connsiteY164" fmla="*/ 1349810 h 2317325"/>
              <a:gd name="connsiteX165" fmla="*/ 3018633 w 3644004"/>
              <a:gd name="connsiteY165" fmla="*/ 1360938 h 2317325"/>
              <a:gd name="connsiteX166" fmla="*/ 3138863 w 3644004"/>
              <a:gd name="connsiteY166" fmla="*/ 1349810 h 2317325"/>
              <a:gd name="connsiteX167" fmla="*/ 3117916 w 3644004"/>
              <a:gd name="connsiteY167" fmla="*/ 1360938 h 2317325"/>
              <a:gd name="connsiteX168" fmla="*/ 3227672 w 3644004"/>
              <a:gd name="connsiteY168" fmla="*/ 1349810 h 2317325"/>
              <a:gd name="connsiteX169" fmla="*/ 3055073 w 3644004"/>
              <a:gd name="connsiteY169" fmla="*/ 1428145 h 2317325"/>
              <a:gd name="connsiteX170" fmla="*/ 3243383 w 3644004"/>
              <a:gd name="connsiteY170" fmla="*/ 1360938 h 2317325"/>
              <a:gd name="connsiteX171" fmla="*/ 3520502 w 3644004"/>
              <a:gd name="connsiteY171" fmla="*/ 1286312 h 2317325"/>
              <a:gd name="connsiteX172" fmla="*/ 3253857 w 3644004"/>
              <a:gd name="connsiteY172" fmla="*/ 1387123 h 2317325"/>
              <a:gd name="connsiteX173" fmla="*/ 3400271 w 3644004"/>
              <a:gd name="connsiteY173" fmla="*/ 1357229 h 2317325"/>
              <a:gd name="connsiteX174" fmla="*/ 3400271 w 3644004"/>
              <a:gd name="connsiteY174" fmla="*/ 1379704 h 2317325"/>
              <a:gd name="connsiteX175" fmla="*/ 3138863 w 3644004"/>
              <a:gd name="connsiteY175" fmla="*/ 1484223 h 2317325"/>
              <a:gd name="connsiteX176" fmla="*/ 3144100 w 3644004"/>
              <a:gd name="connsiteY176" fmla="*/ 1499061 h 2317325"/>
              <a:gd name="connsiteX177" fmla="*/ 2976738 w 3644004"/>
              <a:gd name="connsiteY177" fmla="*/ 1540083 h 2317325"/>
              <a:gd name="connsiteX178" fmla="*/ 3008159 w 3644004"/>
              <a:gd name="connsiteY178" fmla="*/ 1536374 h 2317325"/>
              <a:gd name="connsiteX179" fmla="*/ 2992448 w 3644004"/>
              <a:gd name="connsiteY179" fmla="*/ 1558849 h 2317325"/>
              <a:gd name="connsiteX180" fmla="*/ 3050054 w 3644004"/>
              <a:gd name="connsiteY180" fmla="*/ 1566268 h 2317325"/>
              <a:gd name="connsiteX181" fmla="*/ 2940297 w 3644004"/>
              <a:gd name="connsiteY181" fmla="*/ 1592452 h 2317325"/>
              <a:gd name="connsiteX182" fmla="*/ 2935061 w 3644004"/>
              <a:gd name="connsiteY182" fmla="*/ 1581324 h 2317325"/>
              <a:gd name="connsiteX183" fmla="*/ 2772935 w 3644004"/>
              <a:gd name="connsiteY183" fmla="*/ 1641112 h 2317325"/>
              <a:gd name="connsiteX184" fmla="*/ 2929824 w 3644004"/>
              <a:gd name="connsiteY184" fmla="*/ 1629984 h 2317325"/>
              <a:gd name="connsiteX185" fmla="*/ 3050054 w 3644004"/>
              <a:gd name="connsiteY185" fmla="*/ 1581542 h 2317325"/>
              <a:gd name="connsiteX186" fmla="*/ 3013396 w 3644004"/>
              <a:gd name="connsiteY186" fmla="*/ 1607727 h 2317325"/>
              <a:gd name="connsiteX187" fmla="*/ 3060528 w 3644004"/>
              <a:gd name="connsiteY187" fmla="*/ 1600308 h 2317325"/>
              <a:gd name="connsiteX188" fmla="*/ 3050054 w 3644004"/>
              <a:gd name="connsiteY188" fmla="*/ 1611436 h 2317325"/>
              <a:gd name="connsiteX189" fmla="*/ 3091949 w 3644004"/>
              <a:gd name="connsiteY189" fmla="*/ 1596598 h 2317325"/>
              <a:gd name="connsiteX190" fmla="*/ 3081476 w 3644004"/>
              <a:gd name="connsiteY190" fmla="*/ 1585470 h 2317325"/>
              <a:gd name="connsiteX191" fmla="*/ 3128608 w 3644004"/>
              <a:gd name="connsiteY191" fmla="*/ 1574342 h 2317325"/>
              <a:gd name="connsiteX192" fmla="*/ 3118134 w 3644004"/>
              <a:gd name="connsiteY192" fmla="*/ 1585470 h 2317325"/>
              <a:gd name="connsiteX193" fmla="*/ 3285496 w 3644004"/>
              <a:gd name="connsiteY193" fmla="*/ 1529610 h 2317325"/>
              <a:gd name="connsiteX194" fmla="*/ 3227890 w 3644004"/>
              <a:gd name="connsiteY194" fmla="*/ 1585470 h 2317325"/>
              <a:gd name="connsiteX195" fmla="*/ 3374305 w 3644004"/>
              <a:gd name="connsiteY195" fmla="*/ 1529610 h 2317325"/>
              <a:gd name="connsiteX196" fmla="*/ 3050054 w 3644004"/>
              <a:gd name="connsiteY196" fmla="*/ 1648967 h 2317325"/>
              <a:gd name="connsiteX197" fmla="*/ 3018633 w 3644004"/>
              <a:gd name="connsiteY197" fmla="*/ 1678861 h 2317325"/>
              <a:gd name="connsiteX198" fmla="*/ 2861744 w 3644004"/>
              <a:gd name="connsiteY198" fmla="*/ 1716174 h 2317325"/>
              <a:gd name="connsiteX199" fmla="*/ 2961027 w 3644004"/>
              <a:gd name="connsiteY199" fmla="*/ 1705046 h 2317325"/>
              <a:gd name="connsiteX200" fmla="*/ 2757006 w 3644004"/>
              <a:gd name="connsiteY200" fmla="*/ 1746068 h 2317325"/>
              <a:gd name="connsiteX201" fmla="*/ 2720348 w 3644004"/>
              <a:gd name="connsiteY201" fmla="*/ 1764615 h 2317325"/>
              <a:gd name="connsiteX202" fmla="*/ 2725585 w 3644004"/>
              <a:gd name="connsiteY202" fmla="*/ 1801928 h 2317325"/>
              <a:gd name="connsiteX203" fmla="*/ 2798902 w 3644004"/>
              <a:gd name="connsiteY203" fmla="*/ 1787090 h 2317325"/>
              <a:gd name="connsiteX204" fmla="*/ 2809375 w 3644004"/>
              <a:gd name="connsiteY204" fmla="*/ 1764615 h 2317325"/>
              <a:gd name="connsiteX205" fmla="*/ 2908658 w 3644004"/>
              <a:gd name="connsiteY205" fmla="*/ 1734721 h 2317325"/>
              <a:gd name="connsiteX206" fmla="*/ 2835341 w 3644004"/>
              <a:gd name="connsiteY206" fmla="*/ 1779453 h 2317325"/>
              <a:gd name="connsiteX207" fmla="*/ 2913895 w 3644004"/>
              <a:gd name="connsiteY207" fmla="*/ 1756978 h 2317325"/>
              <a:gd name="connsiteX208" fmla="*/ 2913895 w 3644004"/>
              <a:gd name="connsiteY208" fmla="*/ 1775526 h 2317325"/>
              <a:gd name="connsiteX209" fmla="*/ 3013178 w 3644004"/>
              <a:gd name="connsiteY209" fmla="*/ 1741922 h 2317325"/>
              <a:gd name="connsiteX210" fmla="*/ 3002704 w 3644004"/>
              <a:gd name="connsiteY210" fmla="*/ 1730794 h 2317325"/>
              <a:gd name="connsiteX211" fmla="*/ 3086276 w 3644004"/>
              <a:gd name="connsiteY211" fmla="*/ 1704609 h 2317325"/>
              <a:gd name="connsiteX212" fmla="*/ 3049618 w 3644004"/>
              <a:gd name="connsiteY212" fmla="*/ 1700900 h 2317325"/>
              <a:gd name="connsiteX213" fmla="*/ 3086276 w 3644004"/>
              <a:gd name="connsiteY213" fmla="*/ 1686062 h 2317325"/>
              <a:gd name="connsiteX214" fmla="*/ 3128171 w 3644004"/>
              <a:gd name="connsiteY214" fmla="*/ 1693481 h 2317325"/>
              <a:gd name="connsiteX215" fmla="*/ 3107223 w 3644004"/>
              <a:gd name="connsiteY215" fmla="*/ 1704609 h 2317325"/>
              <a:gd name="connsiteX216" fmla="*/ 3112460 w 3644004"/>
              <a:gd name="connsiteY216" fmla="*/ 1734503 h 2317325"/>
              <a:gd name="connsiteX217" fmla="*/ 3468133 w 3644004"/>
              <a:gd name="connsiteY217" fmla="*/ 1633693 h 2317325"/>
              <a:gd name="connsiteX218" fmla="*/ 3478607 w 3644004"/>
              <a:gd name="connsiteY218" fmla="*/ 1648531 h 2317325"/>
              <a:gd name="connsiteX219" fmla="*/ 3645969 w 3644004"/>
              <a:gd name="connsiteY219" fmla="*/ 1614928 h 2317325"/>
              <a:gd name="connsiteX220" fmla="*/ 3379324 w 3644004"/>
              <a:gd name="connsiteY220" fmla="*/ 1730576 h 2317325"/>
              <a:gd name="connsiteX221" fmla="*/ 3154355 w 3644004"/>
              <a:gd name="connsiteY221" fmla="*/ 1797782 h 2317325"/>
              <a:gd name="connsiteX222" fmla="*/ 2610373 w 3644004"/>
              <a:gd name="connsiteY222" fmla="*/ 1939615 h 2317325"/>
              <a:gd name="connsiteX223" fmla="*/ 2772499 w 3644004"/>
              <a:gd name="connsiteY223" fmla="*/ 1913431 h 2317325"/>
              <a:gd name="connsiteX224" fmla="*/ 2939861 w 3644004"/>
              <a:gd name="connsiteY224" fmla="*/ 1872408 h 2317325"/>
              <a:gd name="connsiteX225" fmla="*/ 3180322 w 3644004"/>
              <a:gd name="connsiteY225" fmla="*/ 1805201 h 2317325"/>
              <a:gd name="connsiteX226" fmla="*/ 3311026 w 3644004"/>
              <a:gd name="connsiteY226" fmla="*/ 1775307 h 2317325"/>
              <a:gd name="connsiteX227" fmla="*/ 2631103 w 3644004"/>
              <a:gd name="connsiteY227" fmla="*/ 1973000 h 2317325"/>
              <a:gd name="connsiteX228" fmla="*/ 2672998 w 3644004"/>
              <a:gd name="connsiteY228" fmla="*/ 1954453 h 2317325"/>
              <a:gd name="connsiteX229" fmla="*/ 2604918 w 3644004"/>
              <a:gd name="connsiteY229" fmla="*/ 1961872 h 2317325"/>
              <a:gd name="connsiteX230" fmla="*/ 2620629 w 3644004"/>
              <a:gd name="connsiteY230" fmla="*/ 1973000 h 2317325"/>
              <a:gd name="connsiteX231" fmla="*/ 2343510 w 3644004"/>
              <a:gd name="connsiteY231" fmla="*/ 2055045 h 2317325"/>
              <a:gd name="connsiteX232" fmla="*/ 2050680 w 3644004"/>
              <a:gd name="connsiteY232" fmla="*/ 2144509 h 2317325"/>
              <a:gd name="connsiteX233" fmla="*/ 1972127 w 3644004"/>
              <a:gd name="connsiteY233" fmla="*/ 2163056 h 2317325"/>
              <a:gd name="connsiteX234" fmla="*/ 1668823 w 3644004"/>
              <a:gd name="connsiteY234" fmla="*/ 2278704 h 2317325"/>
              <a:gd name="connsiteX235" fmla="*/ 1747377 w 3644004"/>
              <a:gd name="connsiteY235" fmla="*/ 2230263 h 2317325"/>
              <a:gd name="connsiteX236" fmla="*/ 1773561 w 3644004"/>
              <a:gd name="connsiteY236" fmla="*/ 2230263 h 2317325"/>
              <a:gd name="connsiteX237" fmla="*/ 1883318 w 3644004"/>
              <a:gd name="connsiteY237" fmla="*/ 2166765 h 2317325"/>
              <a:gd name="connsiteX238" fmla="*/ 1684534 w 3644004"/>
              <a:gd name="connsiteY238" fmla="*/ 2241391 h 2317325"/>
              <a:gd name="connsiteX239" fmla="*/ 1679297 w 3644004"/>
              <a:gd name="connsiteY239" fmla="*/ 2248810 h 2317325"/>
              <a:gd name="connsiteX240" fmla="*/ 1506698 w 3644004"/>
              <a:gd name="connsiteY240" fmla="*/ 2316017 h 2317325"/>
              <a:gd name="connsiteX241" fmla="*/ 1553830 w 3644004"/>
              <a:gd name="connsiteY241" fmla="*/ 2256229 h 2317325"/>
              <a:gd name="connsiteX242" fmla="*/ 1517172 w 3644004"/>
              <a:gd name="connsiteY242" fmla="*/ 2259938 h 2317325"/>
              <a:gd name="connsiteX243" fmla="*/ 1522409 w 3644004"/>
              <a:gd name="connsiteY243" fmla="*/ 2245100 h 2317325"/>
              <a:gd name="connsiteX244" fmla="*/ 1475277 w 3644004"/>
              <a:gd name="connsiteY244" fmla="*/ 2274995 h 2317325"/>
              <a:gd name="connsiteX245" fmla="*/ 1443855 w 3644004"/>
              <a:gd name="connsiteY245" fmla="*/ 2271285 h 2317325"/>
              <a:gd name="connsiteX246" fmla="*/ 1454329 w 3644004"/>
              <a:gd name="connsiteY246" fmla="*/ 2245100 h 2317325"/>
              <a:gd name="connsiteX247" fmla="*/ 1344572 w 3644004"/>
              <a:gd name="connsiteY247" fmla="*/ 2282414 h 2317325"/>
              <a:gd name="connsiteX248" fmla="*/ 1234816 w 3644004"/>
              <a:gd name="connsiteY248" fmla="*/ 2316017 h 2317325"/>
              <a:gd name="connsiteX249" fmla="*/ 1349809 w 3644004"/>
              <a:gd name="connsiteY249" fmla="*/ 2237682 h 2317325"/>
              <a:gd name="connsiteX250" fmla="*/ 1266237 w 3644004"/>
              <a:gd name="connsiteY250" fmla="*/ 2271285 h 2317325"/>
              <a:gd name="connsiteX251" fmla="*/ 1177428 w 3644004"/>
              <a:gd name="connsiteY251" fmla="*/ 2304888 h 2317325"/>
              <a:gd name="connsiteX252" fmla="*/ 1261000 w 3644004"/>
              <a:gd name="connsiteY252" fmla="*/ 2241391 h 2317325"/>
              <a:gd name="connsiteX253" fmla="*/ 1146007 w 3644004"/>
              <a:gd name="connsiteY253" fmla="*/ 2256229 h 2317325"/>
              <a:gd name="connsiteX254" fmla="*/ 1140770 w 3644004"/>
              <a:gd name="connsiteY254" fmla="*/ 2241391 h 2317325"/>
              <a:gd name="connsiteX255" fmla="*/ 1093638 w 3644004"/>
              <a:gd name="connsiteY255" fmla="*/ 2245100 h 2317325"/>
              <a:gd name="connsiteX256" fmla="*/ 1203394 w 3644004"/>
              <a:gd name="connsiteY256" fmla="*/ 2196659 h 2317325"/>
              <a:gd name="connsiteX257" fmla="*/ 1203394 w 3644004"/>
              <a:gd name="connsiteY257" fmla="*/ 2159346 h 2317325"/>
              <a:gd name="connsiteX258" fmla="*/ 1208631 w 3644004"/>
              <a:gd name="connsiteY258" fmla="*/ 2177894 h 2317325"/>
              <a:gd name="connsiteX259" fmla="*/ 1313151 w 3644004"/>
              <a:gd name="connsiteY259" fmla="*/ 2099559 h 2317325"/>
              <a:gd name="connsiteX260" fmla="*/ 1109130 w 3644004"/>
              <a:gd name="connsiteY260" fmla="*/ 2174184 h 2317325"/>
              <a:gd name="connsiteX261" fmla="*/ 1151026 w 3644004"/>
              <a:gd name="connsiteY261" fmla="*/ 2140581 h 2317325"/>
              <a:gd name="connsiteX262" fmla="*/ 758695 w 3644004"/>
              <a:gd name="connsiteY262" fmla="*/ 2312089 h 2317325"/>
              <a:gd name="connsiteX263" fmla="*/ 1035814 w 3644004"/>
              <a:gd name="connsiteY263" fmla="*/ 2155419 h 2317325"/>
              <a:gd name="connsiteX264" fmla="*/ 1051525 w 3644004"/>
              <a:gd name="connsiteY264" fmla="*/ 2159128 h 2317325"/>
              <a:gd name="connsiteX265" fmla="*/ 1150807 w 3644004"/>
              <a:gd name="connsiteY265" fmla="*/ 2099340 h 2317325"/>
              <a:gd name="connsiteX266" fmla="*/ 1145570 w 3644004"/>
              <a:gd name="connsiteY266" fmla="*/ 2091921 h 2317325"/>
              <a:gd name="connsiteX267" fmla="*/ 1041051 w 3644004"/>
              <a:gd name="connsiteY267" fmla="*/ 2136653 h 2317325"/>
              <a:gd name="connsiteX268" fmla="*/ 1051525 w 3644004"/>
              <a:gd name="connsiteY268" fmla="*/ 2118106 h 2317325"/>
              <a:gd name="connsiteX269" fmla="*/ 1014866 w 3644004"/>
              <a:gd name="connsiteY269" fmla="*/ 2129234 h 2317325"/>
              <a:gd name="connsiteX270" fmla="*/ 1014866 w 3644004"/>
              <a:gd name="connsiteY270" fmla="*/ 2147782 h 2317325"/>
              <a:gd name="connsiteX271" fmla="*/ 972971 w 3644004"/>
              <a:gd name="connsiteY271" fmla="*/ 2121597 h 2317325"/>
              <a:gd name="connsiteX272" fmla="*/ 962497 w 3644004"/>
              <a:gd name="connsiteY272" fmla="*/ 2147782 h 2317325"/>
              <a:gd name="connsiteX273" fmla="*/ 925839 w 3644004"/>
              <a:gd name="connsiteY273" fmla="*/ 2136653 h 2317325"/>
              <a:gd name="connsiteX274" fmla="*/ 664431 w 3644004"/>
              <a:gd name="connsiteY274" fmla="*/ 2229826 h 2317325"/>
              <a:gd name="connsiteX275" fmla="*/ 706326 w 3644004"/>
              <a:gd name="connsiteY275" fmla="*/ 2207351 h 2317325"/>
              <a:gd name="connsiteX276" fmla="*/ 701089 w 3644004"/>
              <a:gd name="connsiteY276" fmla="*/ 2196223 h 2317325"/>
              <a:gd name="connsiteX277" fmla="*/ 507542 w 3644004"/>
              <a:gd name="connsiteY277" fmla="*/ 2274558 h 2317325"/>
              <a:gd name="connsiteX278" fmla="*/ 784661 w 3644004"/>
              <a:gd name="connsiteY278" fmla="*/ 2121597 h 2317325"/>
              <a:gd name="connsiteX279" fmla="*/ 816083 w 3644004"/>
              <a:gd name="connsiteY279" fmla="*/ 2117888 h 2317325"/>
              <a:gd name="connsiteX280" fmla="*/ 800372 w 3644004"/>
              <a:gd name="connsiteY280" fmla="*/ 2114178 h 2317325"/>
              <a:gd name="connsiteX281" fmla="*/ 889181 w 3644004"/>
              <a:gd name="connsiteY281" fmla="*/ 2065737 h 2317325"/>
              <a:gd name="connsiteX282" fmla="*/ 988464 w 3644004"/>
              <a:gd name="connsiteY282" fmla="*/ 2021005 h 2317325"/>
              <a:gd name="connsiteX283" fmla="*/ 957042 w 3644004"/>
              <a:gd name="connsiteY283" fmla="*/ 2017296 h 2317325"/>
              <a:gd name="connsiteX284" fmla="*/ 936095 w 3644004"/>
              <a:gd name="connsiteY284" fmla="*/ 2050899 h 2317325"/>
              <a:gd name="connsiteX285" fmla="*/ 915147 w 3644004"/>
              <a:gd name="connsiteY285" fmla="*/ 2058318 h 2317325"/>
              <a:gd name="connsiteX286" fmla="*/ 904673 w 3644004"/>
              <a:gd name="connsiteY286" fmla="*/ 2050899 h 2317325"/>
              <a:gd name="connsiteX287" fmla="*/ 909910 w 3644004"/>
              <a:gd name="connsiteY287" fmla="*/ 2036061 h 2317325"/>
              <a:gd name="connsiteX288" fmla="*/ 862778 w 3644004"/>
              <a:gd name="connsiteY288" fmla="*/ 2043480 h 2317325"/>
              <a:gd name="connsiteX289" fmla="*/ 873252 w 3644004"/>
              <a:gd name="connsiteY289" fmla="*/ 2062027 h 2317325"/>
              <a:gd name="connsiteX290" fmla="*/ 847068 w 3644004"/>
              <a:gd name="connsiteY290" fmla="*/ 2084502 h 2317325"/>
              <a:gd name="connsiteX291" fmla="*/ 826120 w 3644004"/>
              <a:gd name="connsiteY291" fmla="*/ 2077083 h 2317325"/>
              <a:gd name="connsiteX292" fmla="*/ 847068 w 3644004"/>
              <a:gd name="connsiteY292" fmla="*/ 2058536 h 2317325"/>
              <a:gd name="connsiteX293" fmla="*/ 611626 w 3644004"/>
              <a:gd name="connsiteY293" fmla="*/ 2110687 h 2317325"/>
              <a:gd name="connsiteX294" fmla="*/ 574967 w 3644004"/>
              <a:gd name="connsiteY294" fmla="*/ 2103268 h 2317325"/>
              <a:gd name="connsiteX295" fmla="*/ 967298 w 3644004"/>
              <a:gd name="connsiteY295" fmla="*/ 1969073 h 2317325"/>
              <a:gd name="connsiteX296" fmla="*/ 967298 w 3644004"/>
              <a:gd name="connsiteY296" fmla="*/ 1928050 h 2317325"/>
              <a:gd name="connsiteX297" fmla="*/ 904455 w 3644004"/>
              <a:gd name="connsiteY297" fmla="*/ 1950525 h 2317325"/>
              <a:gd name="connsiteX298" fmla="*/ 789462 w 3644004"/>
              <a:gd name="connsiteY298" fmla="*/ 1980419 h 2317325"/>
              <a:gd name="connsiteX299" fmla="*/ 627336 w 3644004"/>
              <a:gd name="connsiteY299" fmla="*/ 2006604 h 2317325"/>
              <a:gd name="connsiteX300" fmla="*/ 778988 w 3644004"/>
              <a:gd name="connsiteY300" fmla="*/ 1920849 h 2317325"/>
              <a:gd name="connsiteX301" fmla="*/ 632573 w 3644004"/>
              <a:gd name="connsiteY301" fmla="*/ 1969291 h 2317325"/>
              <a:gd name="connsiteX302" fmla="*/ 763277 w 3644004"/>
              <a:gd name="connsiteY302" fmla="*/ 1890956 h 2317325"/>
              <a:gd name="connsiteX303" fmla="*/ 737093 w 3644004"/>
              <a:gd name="connsiteY303" fmla="*/ 1887246 h 2317325"/>
              <a:gd name="connsiteX304" fmla="*/ 883508 w 3644004"/>
              <a:gd name="connsiteY304" fmla="*/ 1808911 h 2317325"/>
              <a:gd name="connsiteX305" fmla="*/ 867797 w 3644004"/>
              <a:gd name="connsiteY305" fmla="*/ 1794073 h 2317325"/>
              <a:gd name="connsiteX306" fmla="*/ 852086 w 3644004"/>
              <a:gd name="connsiteY306" fmla="*/ 1827676 h 2317325"/>
              <a:gd name="connsiteX307" fmla="*/ 763277 w 3644004"/>
              <a:gd name="connsiteY307" fmla="*/ 1853861 h 2317325"/>
              <a:gd name="connsiteX308" fmla="*/ 841831 w 3644004"/>
              <a:gd name="connsiteY308" fmla="*/ 1805420 h 2317325"/>
              <a:gd name="connsiteX309" fmla="*/ 836594 w 3644004"/>
              <a:gd name="connsiteY309" fmla="*/ 1786872 h 2317325"/>
              <a:gd name="connsiteX310" fmla="*/ 768514 w 3644004"/>
              <a:gd name="connsiteY310" fmla="*/ 1809347 h 2317325"/>
              <a:gd name="connsiteX311" fmla="*/ 763277 w 3644004"/>
              <a:gd name="connsiteY311" fmla="*/ 1798219 h 2317325"/>
              <a:gd name="connsiteX312" fmla="*/ 684724 w 3644004"/>
              <a:gd name="connsiteY312" fmla="*/ 1813057 h 2317325"/>
              <a:gd name="connsiteX313" fmla="*/ 674250 w 3644004"/>
              <a:gd name="connsiteY313" fmla="*/ 1764615 h 2317325"/>
              <a:gd name="connsiteX314" fmla="*/ 726619 w 3644004"/>
              <a:gd name="connsiteY314" fmla="*/ 1746068 h 2317325"/>
              <a:gd name="connsiteX315" fmla="*/ 920166 w 3644004"/>
              <a:gd name="connsiteY315" fmla="*/ 1664023 h 2317325"/>
              <a:gd name="connsiteX316" fmla="*/ 920166 w 3644004"/>
              <a:gd name="connsiteY316" fmla="*/ 1645476 h 2317325"/>
              <a:gd name="connsiteX317" fmla="*/ 893981 w 3644004"/>
              <a:gd name="connsiteY317" fmla="*/ 1652895 h 2317325"/>
              <a:gd name="connsiteX318" fmla="*/ 951587 w 3644004"/>
              <a:gd name="connsiteY318" fmla="*/ 1619292 h 2317325"/>
              <a:gd name="connsiteX319" fmla="*/ 962061 w 3644004"/>
              <a:gd name="connsiteY319" fmla="*/ 1626710 h 2317325"/>
              <a:gd name="connsiteX320" fmla="*/ 1035378 w 3644004"/>
              <a:gd name="connsiteY320" fmla="*/ 1537247 h 2317325"/>
              <a:gd name="connsiteX321" fmla="*/ 684942 w 3644004"/>
              <a:gd name="connsiteY321" fmla="*/ 1641767 h 2317325"/>
              <a:gd name="connsiteX322" fmla="*/ 663994 w 3644004"/>
              <a:gd name="connsiteY322" fmla="*/ 1645476 h 2317325"/>
              <a:gd name="connsiteX323" fmla="*/ 737311 w 3644004"/>
              <a:gd name="connsiteY323" fmla="*/ 1604454 h 2317325"/>
              <a:gd name="connsiteX324" fmla="*/ 747785 w 3644004"/>
              <a:gd name="connsiteY324" fmla="*/ 1593325 h 2317325"/>
              <a:gd name="connsiteX325" fmla="*/ 711127 w 3644004"/>
              <a:gd name="connsiteY325" fmla="*/ 1585906 h 2317325"/>
              <a:gd name="connsiteX326" fmla="*/ 622317 w 3644004"/>
              <a:gd name="connsiteY326" fmla="*/ 1638057 h 2317325"/>
              <a:gd name="connsiteX327" fmla="*/ 617081 w 3644004"/>
              <a:gd name="connsiteY327" fmla="*/ 1597035 h 2317325"/>
              <a:gd name="connsiteX328" fmla="*/ 590896 w 3644004"/>
              <a:gd name="connsiteY328" fmla="*/ 1611873 h 2317325"/>
              <a:gd name="connsiteX329" fmla="*/ 575186 w 3644004"/>
              <a:gd name="connsiteY329" fmla="*/ 1597035 h 2317325"/>
              <a:gd name="connsiteX330" fmla="*/ 564712 w 3644004"/>
              <a:gd name="connsiteY330" fmla="*/ 1619510 h 2317325"/>
              <a:gd name="connsiteX331" fmla="*/ 538527 w 3644004"/>
              <a:gd name="connsiteY331" fmla="*/ 1612091 h 2317325"/>
              <a:gd name="connsiteX332" fmla="*/ 575186 w 3644004"/>
              <a:gd name="connsiteY332" fmla="*/ 1578487 h 2317325"/>
              <a:gd name="connsiteX333" fmla="*/ 549001 w 3644004"/>
              <a:gd name="connsiteY333" fmla="*/ 1574778 h 2317325"/>
              <a:gd name="connsiteX334" fmla="*/ 596133 w 3644004"/>
              <a:gd name="connsiteY334" fmla="*/ 1548594 h 2317325"/>
              <a:gd name="connsiteX335" fmla="*/ 590896 w 3644004"/>
              <a:gd name="connsiteY335" fmla="*/ 1530046 h 2317325"/>
              <a:gd name="connsiteX336" fmla="*/ 700653 w 3644004"/>
              <a:gd name="connsiteY336" fmla="*/ 1459130 h 2317325"/>
              <a:gd name="connsiteX337" fmla="*/ 758259 w 3644004"/>
              <a:gd name="connsiteY337" fmla="*/ 1429236 h 2317325"/>
              <a:gd name="connsiteX338" fmla="*/ 753022 w 3644004"/>
              <a:gd name="connsiteY338" fmla="*/ 1440364 h 2317325"/>
              <a:gd name="connsiteX339" fmla="*/ 773969 w 3644004"/>
              <a:gd name="connsiteY339" fmla="*/ 1436655 h 2317325"/>
              <a:gd name="connsiteX340" fmla="*/ 763495 w 3644004"/>
              <a:gd name="connsiteY340" fmla="*/ 1410470 h 2317325"/>
              <a:gd name="connsiteX341" fmla="*/ 700653 w 3644004"/>
              <a:gd name="connsiteY341" fmla="*/ 1432945 h 2317325"/>
              <a:gd name="connsiteX342" fmla="*/ 684942 w 3644004"/>
              <a:gd name="connsiteY342" fmla="*/ 1421817 h 2317325"/>
              <a:gd name="connsiteX343" fmla="*/ 350217 w 3644004"/>
              <a:gd name="connsiteY343" fmla="*/ 1544884 h 2317325"/>
              <a:gd name="connsiteX344" fmla="*/ 371165 w 3644004"/>
              <a:gd name="connsiteY344" fmla="*/ 1496443 h 2317325"/>
              <a:gd name="connsiteX345" fmla="*/ 324033 w 3644004"/>
              <a:gd name="connsiteY345" fmla="*/ 1496443 h 2317325"/>
              <a:gd name="connsiteX346" fmla="*/ 423316 w 3644004"/>
              <a:gd name="connsiteY346" fmla="*/ 1451711 h 2317325"/>
              <a:gd name="connsiteX347" fmla="*/ 653521 w 3644004"/>
              <a:gd name="connsiteY347" fmla="*/ 1302459 h 2317325"/>
              <a:gd name="connsiteX348" fmla="*/ 658758 w 3644004"/>
              <a:gd name="connsiteY348" fmla="*/ 1265147 h 2317325"/>
              <a:gd name="connsiteX349" fmla="*/ 590678 w 3644004"/>
              <a:gd name="connsiteY349" fmla="*/ 1309878 h 2317325"/>
              <a:gd name="connsiteX350" fmla="*/ 601152 w 3644004"/>
              <a:gd name="connsiteY350" fmla="*/ 1291331 h 2317325"/>
              <a:gd name="connsiteX351" fmla="*/ 324033 w 3644004"/>
              <a:gd name="connsiteY351" fmla="*/ 1369666 h 2317325"/>
              <a:gd name="connsiteX352" fmla="*/ 219513 w 3644004"/>
              <a:gd name="connsiteY352" fmla="*/ 1421817 h 2317325"/>
              <a:gd name="connsiteX353" fmla="*/ 198566 w 3644004"/>
              <a:gd name="connsiteY353" fmla="*/ 1421817 h 2317325"/>
              <a:gd name="connsiteX354" fmla="*/ 67861 w 3644004"/>
              <a:gd name="connsiteY354" fmla="*/ 1492733 h 2317325"/>
              <a:gd name="connsiteX355" fmla="*/ 146415 w 3644004"/>
              <a:gd name="connsiteY355" fmla="*/ 1432945 h 2317325"/>
              <a:gd name="connsiteX356" fmla="*/ 67861 w 3644004"/>
              <a:gd name="connsiteY356" fmla="*/ 1455420 h 2317325"/>
              <a:gd name="connsiteX357" fmla="*/ 235224 w 3644004"/>
              <a:gd name="connsiteY357" fmla="*/ 1362247 h 2317325"/>
              <a:gd name="connsiteX358" fmla="*/ 261408 w 3644004"/>
              <a:gd name="connsiteY358" fmla="*/ 1339772 h 2317325"/>
              <a:gd name="connsiteX359" fmla="*/ 250934 w 3644004"/>
              <a:gd name="connsiteY359" fmla="*/ 1354610 h 2317325"/>
              <a:gd name="connsiteX360" fmla="*/ 434008 w 3644004"/>
              <a:gd name="connsiteY360" fmla="*/ 1272566 h 2317325"/>
              <a:gd name="connsiteX361" fmla="*/ 428771 w 3644004"/>
              <a:gd name="connsiteY361" fmla="*/ 1283694 h 2317325"/>
              <a:gd name="connsiteX362" fmla="*/ 460192 w 3644004"/>
              <a:gd name="connsiteY362" fmla="*/ 1279984 h 2317325"/>
              <a:gd name="connsiteX363" fmla="*/ 460192 w 3644004"/>
              <a:gd name="connsiteY363" fmla="*/ 1246381 h 2317325"/>
              <a:gd name="connsiteX364" fmla="*/ 397349 w 3644004"/>
              <a:gd name="connsiteY364" fmla="*/ 1264928 h 2317325"/>
              <a:gd name="connsiteX365" fmla="*/ 397349 w 3644004"/>
              <a:gd name="connsiteY365" fmla="*/ 1287403 h 2317325"/>
              <a:gd name="connsiteX366" fmla="*/ 371165 w 3644004"/>
              <a:gd name="connsiteY366" fmla="*/ 1276275 h 2317325"/>
              <a:gd name="connsiteX367" fmla="*/ 282356 w 3644004"/>
              <a:gd name="connsiteY367" fmla="*/ 1317297 h 2317325"/>
              <a:gd name="connsiteX368" fmla="*/ 423534 w 3644004"/>
              <a:gd name="connsiteY368" fmla="*/ 1246381 h 2317325"/>
              <a:gd name="connsiteX369" fmla="*/ 486376 w 3644004"/>
              <a:gd name="connsiteY369" fmla="*/ 1190521 h 2317325"/>
              <a:gd name="connsiteX370" fmla="*/ 460192 w 3644004"/>
              <a:gd name="connsiteY370" fmla="*/ 1190521 h 2317325"/>
              <a:gd name="connsiteX371" fmla="*/ 0 w 3644004"/>
              <a:gd name="connsiteY371" fmla="*/ 1339772 h 2317325"/>
              <a:gd name="connsiteX372" fmla="*/ 313777 w 3644004"/>
              <a:gd name="connsiteY372" fmla="*/ 1197940 h 2317325"/>
              <a:gd name="connsiteX373" fmla="*/ 549219 w 3644004"/>
              <a:gd name="connsiteY373" fmla="*/ 1119605 h 2317325"/>
              <a:gd name="connsiteX374" fmla="*/ 564930 w 3644004"/>
              <a:gd name="connsiteY374" fmla="*/ 1123314 h 2317325"/>
              <a:gd name="connsiteX375" fmla="*/ 585877 w 3644004"/>
              <a:gd name="connsiteY375" fmla="*/ 1082292 h 2317325"/>
              <a:gd name="connsiteX376" fmla="*/ 633010 w 3644004"/>
              <a:gd name="connsiteY376" fmla="*/ 1071163 h 2317325"/>
              <a:gd name="connsiteX377" fmla="*/ 617299 w 3644004"/>
              <a:gd name="connsiteY377" fmla="*/ 1071163 h 2317325"/>
              <a:gd name="connsiteX378" fmla="*/ 633010 w 3644004"/>
              <a:gd name="connsiteY378" fmla="*/ 1052616 h 2317325"/>
              <a:gd name="connsiteX379" fmla="*/ 596351 w 3644004"/>
              <a:gd name="connsiteY379" fmla="*/ 1056325 h 2317325"/>
              <a:gd name="connsiteX380" fmla="*/ 591114 w 3644004"/>
              <a:gd name="connsiteY380" fmla="*/ 1041488 h 2317325"/>
              <a:gd name="connsiteX381" fmla="*/ 486595 w 3644004"/>
              <a:gd name="connsiteY381" fmla="*/ 1063963 h 2317325"/>
              <a:gd name="connsiteX382" fmla="*/ 544201 w 3644004"/>
              <a:gd name="connsiteY382" fmla="*/ 1045415 h 2317325"/>
              <a:gd name="connsiteX383" fmla="*/ 554674 w 3644004"/>
              <a:gd name="connsiteY383" fmla="*/ 1015521 h 2317325"/>
              <a:gd name="connsiteX384" fmla="*/ 538964 w 3644004"/>
              <a:gd name="connsiteY384" fmla="*/ 1015521 h 2317325"/>
              <a:gd name="connsiteX385" fmla="*/ 559911 w 3644004"/>
              <a:gd name="connsiteY385" fmla="*/ 996974 h 2317325"/>
              <a:gd name="connsiteX386" fmla="*/ 607043 w 3644004"/>
              <a:gd name="connsiteY386" fmla="*/ 996974 h 2317325"/>
              <a:gd name="connsiteX387" fmla="*/ 559911 w 3644004"/>
              <a:gd name="connsiteY387" fmla="*/ 974499 h 2317325"/>
              <a:gd name="connsiteX388" fmla="*/ 497068 w 3644004"/>
              <a:gd name="connsiteY388" fmla="*/ 985627 h 2317325"/>
              <a:gd name="connsiteX389" fmla="*/ 538964 w 3644004"/>
              <a:gd name="connsiteY389" fmla="*/ 952024 h 2317325"/>
              <a:gd name="connsiteX390" fmla="*/ 601806 w 3644004"/>
              <a:gd name="connsiteY390" fmla="*/ 925839 h 2317325"/>
              <a:gd name="connsiteX391" fmla="*/ 648938 w 3644004"/>
              <a:gd name="connsiteY391" fmla="*/ 903364 h 2317325"/>
              <a:gd name="connsiteX392" fmla="*/ 675123 w 3644004"/>
              <a:gd name="connsiteY392" fmla="*/ 892236 h 2317325"/>
              <a:gd name="connsiteX393" fmla="*/ 643702 w 3644004"/>
              <a:gd name="connsiteY393" fmla="*/ 903364 h 2317325"/>
              <a:gd name="connsiteX394" fmla="*/ 690834 w 3644004"/>
              <a:gd name="connsiteY394" fmla="*/ 869761 h 2317325"/>
              <a:gd name="connsiteX395" fmla="*/ 617517 w 3644004"/>
              <a:gd name="connsiteY395" fmla="*/ 877180 h 2317325"/>
              <a:gd name="connsiteX396" fmla="*/ 633228 w 3644004"/>
              <a:gd name="connsiteY396" fmla="*/ 907074 h 2317325"/>
              <a:gd name="connsiteX397" fmla="*/ 617517 w 3644004"/>
              <a:gd name="connsiteY397" fmla="*/ 903364 h 2317325"/>
              <a:gd name="connsiteX398" fmla="*/ 586096 w 3644004"/>
              <a:gd name="connsiteY398" fmla="*/ 910783 h 2317325"/>
              <a:gd name="connsiteX399" fmla="*/ 575622 w 3644004"/>
              <a:gd name="connsiteY399" fmla="*/ 903364 h 2317325"/>
              <a:gd name="connsiteX400" fmla="*/ 512779 w 3644004"/>
              <a:gd name="connsiteY400" fmla="*/ 933258 h 2317325"/>
              <a:gd name="connsiteX401" fmla="*/ 361127 w 3644004"/>
              <a:gd name="connsiteY401" fmla="*/ 970571 h 2317325"/>
              <a:gd name="connsiteX402" fmla="*/ 392549 w 3644004"/>
              <a:gd name="connsiteY402" fmla="*/ 944387 h 2317325"/>
              <a:gd name="connsiteX403" fmla="*/ 298503 w 3644004"/>
              <a:gd name="connsiteY403" fmla="*/ 966862 h 2317325"/>
              <a:gd name="connsiteX404" fmla="*/ 261845 w 3644004"/>
              <a:gd name="connsiteY404" fmla="*/ 966862 h 2317325"/>
              <a:gd name="connsiteX405" fmla="*/ 350654 w 3644004"/>
              <a:gd name="connsiteY405" fmla="*/ 925839 h 2317325"/>
              <a:gd name="connsiteX406" fmla="*/ 334943 w 3644004"/>
              <a:gd name="connsiteY406" fmla="*/ 918420 h 2317325"/>
              <a:gd name="connsiteX407" fmla="*/ 523253 w 3644004"/>
              <a:gd name="connsiteY407" fmla="*/ 862560 h 2317325"/>
              <a:gd name="connsiteX408" fmla="*/ 606825 w 3644004"/>
              <a:gd name="connsiteY408" fmla="*/ 814119 h 2317325"/>
              <a:gd name="connsiteX409" fmla="*/ 617299 w 3644004"/>
              <a:gd name="connsiteY409" fmla="*/ 799281 h 2317325"/>
              <a:gd name="connsiteX410" fmla="*/ 606825 w 3644004"/>
              <a:gd name="connsiteY410" fmla="*/ 829175 h 2317325"/>
              <a:gd name="connsiteX411" fmla="*/ 549219 w 3644004"/>
              <a:gd name="connsiteY411" fmla="*/ 844013 h 2317325"/>
              <a:gd name="connsiteX412" fmla="*/ 549219 w 3644004"/>
              <a:gd name="connsiteY412" fmla="*/ 858851 h 2317325"/>
              <a:gd name="connsiteX413" fmla="*/ 596351 w 3644004"/>
              <a:gd name="connsiteY413" fmla="*/ 836376 h 2317325"/>
              <a:gd name="connsiteX414" fmla="*/ 653957 w 3644004"/>
              <a:gd name="connsiteY414" fmla="*/ 825247 h 2317325"/>
              <a:gd name="connsiteX415" fmla="*/ 1030577 w 3644004"/>
              <a:gd name="connsiteY415" fmla="*/ 724437 h 2317325"/>
              <a:gd name="connsiteX416" fmla="*/ 1051525 w 3644004"/>
              <a:gd name="connsiteY416" fmla="*/ 713309 h 2317325"/>
              <a:gd name="connsiteX417" fmla="*/ 1088183 w 3644004"/>
              <a:gd name="connsiteY417" fmla="*/ 687124 h 2317325"/>
              <a:gd name="connsiteX418" fmla="*/ 1124841 w 3644004"/>
              <a:gd name="connsiteY418" fmla="*/ 657230 h 2317325"/>
              <a:gd name="connsiteX419" fmla="*/ 1135315 w 3644004"/>
              <a:gd name="connsiteY419" fmla="*/ 646102 h 2317325"/>
              <a:gd name="connsiteX420" fmla="*/ 1161499 w 3644004"/>
              <a:gd name="connsiteY420" fmla="*/ 646102 h 2317325"/>
              <a:gd name="connsiteX421" fmla="*/ 1177210 w 3644004"/>
              <a:gd name="connsiteY421" fmla="*/ 619917 h 2317325"/>
              <a:gd name="connsiteX422" fmla="*/ 1177210 w 3644004"/>
              <a:gd name="connsiteY422" fmla="*/ 631046 h 2317325"/>
              <a:gd name="connsiteX423" fmla="*/ 1198158 w 3644004"/>
              <a:gd name="connsiteY423" fmla="*/ 631046 h 2317325"/>
              <a:gd name="connsiteX424" fmla="*/ 1219105 w 3644004"/>
              <a:gd name="connsiteY424" fmla="*/ 601152 h 2317325"/>
              <a:gd name="connsiteX425" fmla="*/ 1151026 w 3644004"/>
              <a:gd name="connsiteY425" fmla="*/ 634755 h 2317325"/>
              <a:gd name="connsiteX426" fmla="*/ 1124841 w 3644004"/>
              <a:gd name="connsiteY426" fmla="*/ 631046 h 2317325"/>
              <a:gd name="connsiteX427" fmla="*/ 1250308 w 3644004"/>
              <a:gd name="connsiteY427" fmla="*/ 567548 h 2317325"/>
              <a:gd name="connsiteX428" fmla="*/ 1333880 w 3644004"/>
              <a:gd name="connsiteY428" fmla="*/ 545074 h 2317325"/>
              <a:gd name="connsiteX429" fmla="*/ 1156044 w 3644004"/>
              <a:gd name="connsiteY429" fmla="*/ 600934 h 2317325"/>
              <a:gd name="connsiteX430" fmla="*/ 727274 w 3644004"/>
              <a:gd name="connsiteY430" fmla="*/ 739057 h 2317325"/>
              <a:gd name="connsiteX431" fmla="*/ 711563 w 3644004"/>
              <a:gd name="connsiteY431" fmla="*/ 765241 h 2317325"/>
              <a:gd name="connsiteX432" fmla="*/ 643483 w 3644004"/>
              <a:gd name="connsiteY432" fmla="*/ 787716 h 2317325"/>
              <a:gd name="connsiteX433" fmla="*/ 685378 w 3644004"/>
              <a:gd name="connsiteY433" fmla="*/ 739275 h 2317325"/>
              <a:gd name="connsiteX434" fmla="*/ 549437 w 3644004"/>
              <a:gd name="connsiteY434" fmla="*/ 769169 h 2317325"/>
              <a:gd name="connsiteX435" fmla="*/ 586096 w 3644004"/>
              <a:gd name="connsiteY435" fmla="*/ 728147 h 2317325"/>
              <a:gd name="connsiteX436" fmla="*/ 638465 w 3644004"/>
              <a:gd name="connsiteY436" fmla="*/ 701962 h 2317325"/>
              <a:gd name="connsiteX437" fmla="*/ 648938 w 3644004"/>
              <a:gd name="connsiteY437" fmla="*/ 716800 h 2317325"/>
              <a:gd name="connsiteX438" fmla="*/ 680360 w 3644004"/>
              <a:gd name="connsiteY438" fmla="*/ 701962 h 2317325"/>
              <a:gd name="connsiteX439" fmla="*/ 706544 w 3644004"/>
              <a:gd name="connsiteY439" fmla="*/ 701962 h 2317325"/>
              <a:gd name="connsiteX440" fmla="*/ 863433 w 3644004"/>
              <a:gd name="connsiteY440" fmla="*/ 627336 h 2317325"/>
              <a:gd name="connsiteX441" fmla="*/ 915802 w 3644004"/>
              <a:gd name="connsiteY441" fmla="*/ 612499 h 2317325"/>
              <a:gd name="connsiteX442" fmla="*/ 905328 w 3644004"/>
              <a:gd name="connsiteY442" fmla="*/ 601370 h 2317325"/>
              <a:gd name="connsiteX443" fmla="*/ 926276 w 3644004"/>
              <a:gd name="connsiteY443" fmla="*/ 593951 h 2317325"/>
              <a:gd name="connsiteX444" fmla="*/ 926276 w 3644004"/>
              <a:gd name="connsiteY444" fmla="*/ 608789 h 2317325"/>
              <a:gd name="connsiteX445" fmla="*/ 968171 w 3644004"/>
              <a:gd name="connsiteY445" fmla="*/ 590242 h 2317325"/>
              <a:gd name="connsiteX446" fmla="*/ 957697 w 3644004"/>
              <a:gd name="connsiteY446" fmla="*/ 575404 h 2317325"/>
              <a:gd name="connsiteX447" fmla="*/ 1041269 w 3644004"/>
              <a:gd name="connsiteY447" fmla="*/ 538091 h 2317325"/>
              <a:gd name="connsiteX448" fmla="*/ 1025558 w 3644004"/>
              <a:gd name="connsiteY448" fmla="*/ 552929 h 2317325"/>
              <a:gd name="connsiteX449" fmla="*/ 1051743 w 3644004"/>
              <a:gd name="connsiteY449" fmla="*/ 556638 h 2317325"/>
              <a:gd name="connsiteX450" fmla="*/ 1077927 w 3644004"/>
              <a:gd name="connsiteY450" fmla="*/ 530454 h 2317325"/>
              <a:gd name="connsiteX451" fmla="*/ 1287185 w 3644004"/>
              <a:gd name="connsiteY451" fmla="*/ 444700 h 2317325"/>
              <a:gd name="connsiteX452" fmla="*/ 1271474 w 3644004"/>
              <a:gd name="connsiteY452" fmla="*/ 426152 h 2317325"/>
              <a:gd name="connsiteX453" fmla="*/ 1187902 w 3644004"/>
              <a:gd name="connsiteY453" fmla="*/ 470884 h 2317325"/>
              <a:gd name="connsiteX454" fmla="*/ 1140770 w 3644004"/>
              <a:gd name="connsiteY454" fmla="*/ 470884 h 2317325"/>
              <a:gd name="connsiteX455" fmla="*/ 1156481 w 3644004"/>
              <a:gd name="connsiteY455" fmla="*/ 456046 h 2317325"/>
              <a:gd name="connsiteX456" fmla="*/ 1172191 w 3644004"/>
              <a:gd name="connsiteY456" fmla="*/ 456046 h 2317325"/>
              <a:gd name="connsiteX457" fmla="*/ 1318606 w 3644004"/>
              <a:gd name="connsiteY457" fmla="*/ 385130 h 2317325"/>
              <a:gd name="connsiteX458" fmla="*/ 1454547 w 3644004"/>
              <a:gd name="connsiteY458" fmla="*/ 332979 h 2317325"/>
              <a:gd name="connsiteX459" fmla="*/ 1679515 w 3644004"/>
              <a:gd name="connsiteY459" fmla="*/ 262063 h 2317325"/>
              <a:gd name="connsiteX460" fmla="*/ 1695226 w 3644004"/>
              <a:gd name="connsiteY460" fmla="*/ 250935 h 2317325"/>
              <a:gd name="connsiteX461" fmla="*/ 1993293 w 3644004"/>
              <a:gd name="connsiteY461" fmla="*/ 135286 h 2317325"/>
              <a:gd name="connsiteX462" fmla="*/ 1988056 w 3644004"/>
              <a:gd name="connsiteY462" fmla="*/ 153834 h 2317325"/>
              <a:gd name="connsiteX463" fmla="*/ 1914739 w 3644004"/>
              <a:gd name="connsiteY463" fmla="*/ 180018 h 2317325"/>
              <a:gd name="connsiteX464" fmla="*/ 1810220 w 3644004"/>
              <a:gd name="connsiteY464" fmla="*/ 239806 h 2317325"/>
              <a:gd name="connsiteX465" fmla="*/ 1810220 w 3644004"/>
              <a:gd name="connsiteY465" fmla="*/ 247225 h 2317325"/>
              <a:gd name="connsiteX466" fmla="*/ 1831167 w 3644004"/>
              <a:gd name="connsiteY466" fmla="*/ 250935 h 2317325"/>
              <a:gd name="connsiteX467" fmla="*/ 1883536 w 3644004"/>
              <a:gd name="connsiteY467" fmla="*/ 221041 h 2317325"/>
              <a:gd name="connsiteX468" fmla="*/ 1873062 w 3644004"/>
              <a:gd name="connsiteY468" fmla="*/ 239588 h 2317325"/>
              <a:gd name="connsiteX469" fmla="*/ 2009003 w 3644004"/>
              <a:gd name="connsiteY469" fmla="*/ 202275 h 2317325"/>
              <a:gd name="connsiteX470" fmla="*/ 2029951 w 3644004"/>
              <a:gd name="connsiteY470" fmla="*/ 217113 h 2317325"/>
              <a:gd name="connsiteX471" fmla="*/ 2003766 w 3644004"/>
              <a:gd name="connsiteY471" fmla="*/ 224532 h 2317325"/>
              <a:gd name="connsiteX472" fmla="*/ 2040425 w 3644004"/>
              <a:gd name="connsiteY472" fmla="*/ 228241 h 2317325"/>
              <a:gd name="connsiteX473" fmla="*/ 2056135 w 3644004"/>
              <a:gd name="connsiteY473" fmla="*/ 209694 h 2317325"/>
              <a:gd name="connsiteX474" fmla="*/ 2103267 w 3644004"/>
              <a:gd name="connsiteY474" fmla="*/ 217113 h 2317325"/>
              <a:gd name="connsiteX475" fmla="*/ 2114832 w 3644004"/>
              <a:gd name="connsiteY475" fmla="*/ 198129 h 2317325"/>
              <a:gd name="connsiteX476" fmla="*/ 2114832 w 3644004"/>
              <a:gd name="connsiteY476" fmla="*/ 198129 h 2317325"/>
              <a:gd name="connsiteX477" fmla="*/ 2658596 w 3644004"/>
              <a:gd name="connsiteY477" fmla="*/ 869543 h 2317325"/>
              <a:gd name="connsiteX478" fmla="*/ 2642886 w 3644004"/>
              <a:gd name="connsiteY478" fmla="*/ 869543 h 2317325"/>
              <a:gd name="connsiteX479" fmla="*/ 2642886 w 3644004"/>
              <a:gd name="connsiteY479" fmla="*/ 876962 h 2317325"/>
              <a:gd name="connsiteX480" fmla="*/ 2658596 w 3644004"/>
              <a:gd name="connsiteY480" fmla="*/ 869543 h 2317325"/>
              <a:gd name="connsiteX481" fmla="*/ 2658596 w 3644004"/>
              <a:gd name="connsiteY481" fmla="*/ 869543 h 2317325"/>
              <a:gd name="connsiteX482" fmla="*/ 2595972 w 3644004"/>
              <a:gd name="connsiteY482" fmla="*/ 903146 h 2317325"/>
              <a:gd name="connsiteX483" fmla="*/ 2601209 w 3644004"/>
              <a:gd name="connsiteY483" fmla="*/ 892018 h 2317325"/>
              <a:gd name="connsiteX484" fmla="*/ 2585498 w 3644004"/>
              <a:gd name="connsiteY484" fmla="*/ 892018 h 2317325"/>
              <a:gd name="connsiteX485" fmla="*/ 2585498 w 3644004"/>
              <a:gd name="connsiteY485" fmla="*/ 903146 h 2317325"/>
              <a:gd name="connsiteX486" fmla="*/ 2595972 w 3644004"/>
              <a:gd name="connsiteY486" fmla="*/ 903146 h 2317325"/>
              <a:gd name="connsiteX487" fmla="*/ 2595972 w 3644004"/>
              <a:gd name="connsiteY487" fmla="*/ 903146 h 2317325"/>
              <a:gd name="connsiteX488" fmla="*/ 592860 w 3644004"/>
              <a:gd name="connsiteY488" fmla="*/ 1100839 h 2317325"/>
              <a:gd name="connsiteX489" fmla="*/ 613808 w 3644004"/>
              <a:gd name="connsiteY489" fmla="*/ 1086001 h 2317325"/>
              <a:gd name="connsiteX490" fmla="*/ 592860 w 3644004"/>
              <a:gd name="connsiteY490" fmla="*/ 1100839 h 2317325"/>
              <a:gd name="connsiteX491" fmla="*/ 592860 w 3644004"/>
              <a:gd name="connsiteY491" fmla="*/ 1100839 h 2317325"/>
              <a:gd name="connsiteX492" fmla="*/ 561439 w 3644004"/>
              <a:gd name="connsiteY492" fmla="*/ 962934 h 2317325"/>
              <a:gd name="connsiteX493" fmla="*/ 598097 w 3644004"/>
              <a:gd name="connsiteY493" fmla="*/ 955515 h 2317325"/>
              <a:gd name="connsiteX494" fmla="*/ 603334 w 3644004"/>
              <a:gd name="connsiteY494" fmla="*/ 944387 h 2317325"/>
              <a:gd name="connsiteX495" fmla="*/ 561439 w 3644004"/>
              <a:gd name="connsiteY495" fmla="*/ 962934 h 2317325"/>
              <a:gd name="connsiteX496" fmla="*/ 561439 w 3644004"/>
              <a:gd name="connsiteY496" fmla="*/ 962934 h 2317325"/>
              <a:gd name="connsiteX497" fmla="*/ 2083411 w 3644004"/>
              <a:gd name="connsiteY497" fmla="*/ 310068 h 2317325"/>
              <a:gd name="connsiteX498" fmla="*/ 2093885 w 3644004"/>
              <a:gd name="connsiteY498" fmla="*/ 321196 h 2317325"/>
              <a:gd name="connsiteX499" fmla="*/ 2135780 w 3644004"/>
              <a:gd name="connsiteY499" fmla="*/ 295012 h 2317325"/>
              <a:gd name="connsiteX500" fmla="*/ 2083411 w 3644004"/>
              <a:gd name="connsiteY500" fmla="*/ 310068 h 2317325"/>
              <a:gd name="connsiteX501" fmla="*/ 2083411 w 3644004"/>
              <a:gd name="connsiteY501" fmla="*/ 310068 h 2317325"/>
              <a:gd name="connsiteX502" fmla="*/ 2297905 w 3644004"/>
              <a:gd name="connsiteY502" fmla="*/ 321196 h 2317325"/>
              <a:gd name="connsiteX503" fmla="*/ 2313616 w 3644004"/>
              <a:gd name="connsiteY503" fmla="*/ 324906 h 2317325"/>
              <a:gd name="connsiteX504" fmla="*/ 2334564 w 3644004"/>
              <a:gd name="connsiteY504" fmla="*/ 306358 h 2317325"/>
              <a:gd name="connsiteX505" fmla="*/ 2297905 w 3644004"/>
              <a:gd name="connsiteY505" fmla="*/ 321196 h 2317325"/>
              <a:gd name="connsiteX506" fmla="*/ 2297905 w 3644004"/>
              <a:gd name="connsiteY506" fmla="*/ 321196 h 2317325"/>
              <a:gd name="connsiteX507" fmla="*/ 2454794 w 3644004"/>
              <a:gd name="connsiteY507" fmla="*/ 343671 h 2317325"/>
              <a:gd name="connsiteX508" fmla="*/ 2590735 w 3644004"/>
              <a:gd name="connsiteY508" fmla="*/ 328833 h 2317325"/>
              <a:gd name="connsiteX509" fmla="*/ 2595972 w 3644004"/>
              <a:gd name="connsiteY509" fmla="*/ 306358 h 2317325"/>
              <a:gd name="connsiteX510" fmla="*/ 2454794 w 3644004"/>
              <a:gd name="connsiteY510" fmla="*/ 343671 h 2317325"/>
              <a:gd name="connsiteX511" fmla="*/ 2454794 w 3644004"/>
              <a:gd name="connsiteY511" fmla="*/ 343671 h 2317325"/>
              <a:gd name="connsiteX512" fmla="*/ 1827239 w 3644004"/>
              <a:gd name="connsiteY512" fmla="*/ 388403 h 2317325"/>
              <a:gd name="connsiteX513" fmla="*/ 1822002 w 3644004"/>
              <a:gd name="connsiteY513" fmla="*/ 410878 h 2317325"/>
              <a:gd name="connsiteX514" fmla="*/ 1858661 w 3644004"/>
              <a:gd name="connsiteY514" fmla="*/ 392331 h 2317325"/>
              <a:gd name="connsiteX515" fmla="*/ 1827239 w 3644004"/>
              <a:gd name="connsiteY515" fmla="*/ 388403 h 2317325"/>
              <a:gd name="connsiteX516" fmla="*/ 1827239 w 3644004"/>
              <a:gd name="connsiteY516" fmla="*/ 388403 h 2317325"/>
              <a:gd name="connsiteX517" fmla="*/ 1957944 w 3644004"/>
              <a:gd name="connsiteY517" fmla="*/ 358509 h 2317325"/>
              <a:gd name="connsiteX518" fmla="*/ 1968417 w 3644004"/>
              <a:gd name="connsiteY518" fmla="*/ 365928 h 2317325"/>
              <a:gd name="connsiteX519" fmla="*/ 1989365 w 3644004"/>
              <a:gd name="connsiteY519" fmla="*/ 347381 h 2317325"/>
              <a:gd name="connsiteX520" fmla="*/ 2062681 w 3644004"/>
              <a:gd name="connsiteY520" fmla="*/ 321196 h 2317325"/>
              <a:gd name="connsiteX521" fmla="*/ 1863898 w 3644004"/>
              <a:gd name="connsiteY521" fmla="*/ 377056 h 2317325"/>
              <a:gd name="connsiteX522" fmla="*/ 1858661 w 3644004"/>
              <a:gd name="connsiteY522" fmla="*/ 391894 h 2317325"/>
              <a:gd name="connsiteX523" fmla="*/ 1957944 w 3644004"/>
              <a:gd name="connsiteY523" fmla="*/ 358509 h 2317325"/>
              <a:gd name="connsiteX524" fmla="*/ 1957944 w 3644004"/>
              <a:gd name="connsiteY524" fmla="*/ 358509 h 2317325"/>
              <a:gd name="connsiteX525" fmla="*/ 2276958 w 3644004"/>
              <a:gd name="connsiteY525" fmla="*/ 392113 h 2317325"/>
              <a:gd name="connsiteX526" fmla="*/ 2329327 w 3644004"/>
              <a:gd name="connsiteY526" fmla="*/ 377275 h 2317325"/>
              <a:gd name="connsiteX527" fmla="*/ 2324090 w 3644004"/>
              <a:gd name="connsiteY527" fmla="*/ 373565 h 2317325"/>
              <a:gd name="connsiteX528" fmla="*/ 2313616 w 3644004"/>
              <a:gd name="connsiteY528" fmla="*/ 373565 h 2317325"/>
              <a:gd name="connsiteX529" fmla="*/ 2276958 w 3644004"/>
              <a:gd name="connsiteY529" fmla="*/ 392113 h 2317325"/>
              <a:gd name="connsiteX530" fmla="*/ 2276958 w 3644004"/>
              <a:gd name="connsiteY530" fmla="*/ 392113 h 2317325"/>
              <a:gd name="connsiteX531" fmla="*/ 1351337 w 3644004"/>
              <a:gd name="connsiteY531" fmla="*/ 410878 h 2317325"/>
              <a:gd name="connsiteX532" fmla="*/ 1377521 w 3644004"/>
              <a:gd name="connsiteY532" fmla="*/ 399750 h 2317325"/>
              <a:gd name="connsiteX533" fmla="*/ 1351337 w 3644004"/>
              <a:gd name="connsiteY533" fmla="*/ 410878 h 2317325"/>
              <a:gd name="connsiteX534" fmla="*/ 1351337 w 3644004"/>
              <a:gd name="connsiteY534" fmla="*/ 410878 h 2317325"/>
              <a:gd name="connsiteX535" fmla="*/ 1675588 w 3644004"/>
              <a:gd name="connsiteY535" fmla="*/ 448191 h 2317325"/>
              <a:gd name="connsiteX536" fmla="*/ 1795818 w 3644004"/>
              <a:gd name="connsiteY536" fmla="*/ 410878 h 2317325"/>
              <a:gd name="connsiteX537" fmla="*/ 1675588 w 3644004"/>
              <a:gd name="connsiteY537" fmla="*/ 448191 h 2317325"/>
              <a:gd name="connsiteX538" fmla="*/ 1675588 w 3644004"/>
              <a:gd name="connsiteY538" fmla="*/ 448191 h 2317325"/>
              <a:gd name="connsiteX539" fmla="*/ 2114832 w 3644004"/>
              <a:gd name="connsiteY539" fmla="*/ 444263 h 2317325"/>
              <a:gd name="connsiteX540" fmla="*/ 2161964 w 3644004"/>
              <a:gd name="connsiteY540" fmla="*/ 425716 h 2317325"/>
              <a:gd name="connsiteX541" fmla="*/ 2114832 w 3644004"/>
              <a:gd name="connsiteY541" fmla="*/ 444263 h 2317325"/>
              <a:gd name="connsiteX542" fmla="*/ 2114832 w 3644004"/>
              <a:gd name="connsiteY542" fmla="*/ 444263 h 2317325"/>
              <a:gd name="connsiteX543" fmla="*/ 1581324 w 3644004"/>
              <a:gd name="connsiteY543" fmla="*/ 470448 h 2317325"/>
              <a:gd name="connsiteX544" fmla="*/ 1659877 w 3644004"/>
              <a:gd name="connsiteY544" fmla="*/ 451900 h 2317325"/>
              <a:gd name="connsiteX545" fmla="*/ 1581324 w 3644004"/>
              <a:gd name="connsiteY545" fmla="*/ 470448 h 2317325"/>
              <a:gd name="connsiteX546" fmla="*/ 1581324 w 3644004"/>
              <a:gd name="connsiteY546" fmla="*/ 470448 h 2317325"/>
              <a:gd name="connsiteX547" fmla="*/ 1989365 w 3644004"/>
              <a:gd name="connsiteY547" fmla="*/ 477867 h 2317325"/>
              <a:gd name="connsiteX548" fmla="*/ 2078174 w 3644004"/>
              <a:gd name="connsiteY548" fmla="*/ 455392 h 2317325"/>
              <a:gd name="connsiteX549" fmla="*/ 1989365 w 3644004"/>
              <a:gd name="connsiteY549" fmla="*/ 477867 h 2317325"/>
              <a:gd name="connsiteX550" fmla="*/ 1989365 w 3644004"/>
              <a:gd name="connsiteY550" fmla="*/ 477867 h 2317325"/>
              <a:gd name="connsiteX551" fmla="*/ 1544665 w 3644004"/>
              <a:gd name="connsiteY551" fmla="*/ 481576 h 2317325"/>
              <a:gd name="connsiteX552" fmla="*/ 1570850 w 3644004"/>
              <a:gd name="connsiteY552" fmla="*/ 477867 h 2317325"/>
              <a:gd name="connsiteX553" fmla="*/ 1565613 w 3644004"/>
              <a:gd name="connsiteY553" fmla="*/ 466738 h 2317325"/>
              <a:gd name="connsiteX554" fmla="*/ 1544665 w 3644004"/>
              <a:gd name="connsiteY554" fmla="*/ 481576 h 2317325"/>
              <a:gd name="connsiteX555" fmla="*/ 1544665 w 3644004"/>
              <a:gd name="connsiteY555" fmla="*/ 481576 h 2317325"/>
              <a:gd name="connsiteX556" fmla="*/ 2637649 w 3644004"/>
              <a:gd name="connsiteY556" fmla="*/ 489213 h 2317325"/>
              <a:gd name="connsiteX557" fmla="*/ 2700491 w 3644004"/>
              <a:gd name="connsiteY557" fmla="*/ 466738 h 2317325"/>
              <a:gd name="connsiteX558" fmla="*/ 2637649 w 3644004"/>
              <a:gd name="connsiteY558" fmla="*/ 489213 h 2317325"/>
              <a:gd name="connsiteX559" fmla="*/ 2637649 w 3644004"/>
              <a:gd name="connsiteY559" fmla="*/ 489213 h 2317325"/>
              <a:gd name="connsiteX560" fmla="*/ 1440146 w 3644004"/>
              <a:gd name="connsiteY560" fmla="*/ 518889 h 2317325"/>
              <a:gd name="connsiteX561" fmla="*/ 1539428 w 3644004"/>
              <a:gd name="connsiteY561" fmla="*/ 481576 h 2317325"/>
              <a:gd name="connsiteX562" fmla="*/ 1440146 w 3644004"/>
              <a:gd name="connsiteY562" fmla="*/ 518889 h 2317325"/>
              <a:gd name="connsiteX563" fmla="*/ 1440146 w 3644004"/>
              <a:gd name="connsiteY563" fmla="*/ 518889 h 2317325"/>
              <a:gd name="connsiteX564" fmla="*/ 1717265 w 3644004"/>
              <a:gd name="connsiteY564" fmla="*/ 559911 h 2317325"/>
              <a:gd name="connsiteX565" fmla="*/ 1973436 w 3644004"/>
              <a:gd name="connsiteY565" fmla="*/ 485286 h 2317325"/>
              <a:gd name="connsiteX566" fmla="*/ 1717265 w 3644004"/>
              <a:gd name="connsiteY566" fmla="*/ 559911 h 2317325"/>
              <a:gd name="connsiteX567" fmla="*/ 1717265 w 3644004"/>
              <a:gd name="connsiteY567" fmla="*/ 559911 h 2317325"/>
              <a:gd name="connsiteX568" fmla="*/ 1361592 w 3644004"/>
              <a:gd name="connsiteY568" fmla="*/ 545074 h 2317325"/>
              <a:gd name="connsiteX569" fmla="*/ 1429672 w 3644004"/>
              <a:gd name="connsiteY569" fmla="*/ 518889 h 2317325"/>
              <a:gd name="connsiteX570" fmla="*/ 1361592 w 3644004"/>
              <a:gd name="connsiteY570" fmla="*/ 545074 h 2317325"/>
              <a:gd name="connsiteX571" fmla="*/ 1361592 w 3644004"/>
              <a:gd name="connsiteY571" fmla="*/ 545074 h 2317325"/>
              <a:gd name="connsiteX572" fmla="*/ 1633693 w 3644004"/>
              <a:gd name="connsiteY572" fmla="*/ 593515 h 2317325"/>
              <a:gd name="connsiteX573" fmla="*/ 1717265 w 3644004"/>
              <a:gd name="connsiteY573" fmla="*/ 563621 h 2317325"/>
              <a:gd name="connsiteX574" fmla="*/ 1633693 w 3644004"/>
              <a:gd name="connsiteY574" fmla="*/ 593515 h 2317325"/>
              <a:gd name="connsiteX575" fmla="*/ 1633693 w 3644004"/>
              <a:gd name="connsiteY575" fmla="*/ 593515 h 2317325"/>
              <a:gd name="connsiteX576" fmla="*/ 979954 w 3644004"/>
              <a:gd name="connsiteY576" fmla="*/ 582386 h 2317325"/>
              <a:gd name="connsiteX577" fmla="*/ 1006138 w 3644004"/>
              <a:gd name="connsiteY577" fmla="*/ 567548 h 2317325"/>
              <a:gd name="connsiteX578" fmla="*/ 979954 w 3644004"/>
              <a:gd name="connsiteY578" fmla="*/ 582386 h 2317325"/>
              <a:gd name="connsiteX579" fmla="*/ 979954 w 3644004"/>
              <a:gd name="connsiteY579" fmla="*/ 582386 h 2317325"/>
              <a:gd name="connsiteX580" fmla="*/ 1555139 w 3644004"/>
              <a:gd name="connsiteY580" fmla="*/ 623409 h 2317325"/>
              <a:gd name="connsiteX581" fmla="*/ 1628456 w 3644004"/>
              <a:gd name="connsiteY581" fmla="*/ 589805 h 2317325"/>
              <a:gd name="connsiteX582" fmla="*/ 1555139 w 3644004"/>
              <a:gd name="connsiteY582" fmla="*/ 623409 h 2317325"/>
              <a:gd name="connsiteX583" fmla="*/ 1555139 w 3644004"/>
              <a:gd name="connsiteY583" fmla="*/ 623409 h 2317325"/>
              <a:gd name="connsiteX584" fmla="*/ 2611682 w 3644004"/>
              <a:gd name="connsiteY584" fmla="*/ 597224 h 2317325"/>
              <a:gd name="connsiteX585" fmla="*/ 2611682 w 3644004"/>
              <a:gd name="connsiteY585" fmla="*/ 604643 h 2317325"/>
              <a:gd name="connsiteX586" fmla="*/ 2658814 w 3644004"/>
              <a:gd name="connsiteY586" fmla="*/ 589805 h 2317325"/>
              <a:gd name="connsiteX587" fmla="*/ 2611682 w 3644004"/>
              <a:gd name="connsiteY587" fmla="*/ 597224 h 2317325"/>
              <a:gd name="connsiteX588" fmla="*/ 2611682 w 3644004"/>
              <a:gd name="connsiteY588" fmla="*/ 597224 h 2317325"/>
              <a:gd name="connsiteX589" fmla="*/ 2496471 w 3644004"/>
              <a:gd name="connsiteY589" fmla="*/ 608571 h 2317325"/>
              <a:gd name="connsiteX590" fmla="*/ 2527892 w 3644004"/>
              <a:gd name="connsiteY590" fmla="*/ 601152 h 2317325"/>
              <a:gd name="connsiteX591" fmla="*/ 2496471 w 3644004"/>
              <a:gd name="connsiteY591" fmla="*/ 608571 h 2317325"/>
              <a:gd name="connsiteX592" fmla="*/ 2496471 w 3644004"/>
              <a:gd name="connsiteY592" fmla="*/ 608571 h 2317325"/>
              <a:gd name="connsiteX593" fmla="*/ 1319915 w 3644004"/>
              <a:gd name="connsiteY593" fmla="*/ 757822 h 2317325"/>
              <a:gd name="connsiteX594" fmla="*/ 1382758 w 3644004"/>
              <a:gd name="connsiteY594" fmla="*/ 731638 h 2317325"/>
              <a:gd name="connsiteX595" fmla="*/ 1319915 w 3644004"/>
              <a:gd name="connsiteY595" fmla="*/ 757822 h 2317325"/>
              <a:gd name="connsiteX596" fmla="*/ 1319915 w 3644004"/>
              <a:gd name="connsiteY596" fmla="*/ 757822 h 2317325"/>
              <a:gd name="connsiteX597" fmla="*/ 1110658 w 3644004"/>
              <a:gd name="connsiteY597" fmla="*/ 828520 h 2317325"/>
              <a:gd name="connsiteX598" fmla="*/ 1304205 w 3644004"/>
              <a:gd name="connsiteY598" fmla="*/ 757604 h 2317325"/>
              <a:gd name="connsiteX599" fmla="*/ 1110658 w 3644004"/>
              <a:gd name="connsiteY599" fmla="*/ 828520 h 2317325"/>
              <a:gd name="connsiteX600" fmla="*/ 1110658 w 3644004"/>
              <a:gd name="connsiteY600" fmla="*/ 828520 h 2317325"/>
              <a:gd name="connsiteX601" fmla="*/ 770696 w 3644004"/>
              <a:gd name="connsiteY601" fmla="*/ 832230 h 2317325"/>
              <a:gd name="connsiteX602" fmla="*/ 812591 w 3644004"/>
              <a:gd name="connsiteY602" fmla="*/ 813683 h 2317325"/>
              <a:gd name="connsiteX603" fmla="*/ 770696 w 3644004"/>
              <a:gd name="connsiteY603" fmla="*/ 832230 h 2317325"/>
              <a:gd name="connsiteX604" fmla="*/ 770696 w 3644004"/>
              <a:gd name="connsiteY604" fmla="*/ 832230 h 2317325"/>
              <a:gd name="connsiteX605" fmla="*/ 1058289 w 3644004"/>
              <a:gd name="connsiteY605" fmla="*/ 847286 h 2317325"/>
              <a:gd name="connsiteX606" fmla="*/ 1084473 w 3644004"/>
              <a:gd name="connsiteY606" fmla="*/ 832448 h 2317325"/>
              <a:gd name="connsiteX607" fmla="*/ 1058289 w 3644004"/>
              <a:gd name="connsiteY607" fmla="*/ 847286 h 2317325"/>
              <a:gd name="connsiteX608" fmla="*/ 1058289 w 3644004"/>
              <a:gd name="connsiteY608" fmla="*/ 847286 h 2317325"/>
              <a:gd name="connsiteX609" fmla="*/ 2543603 w 3644004"/>
              <a:gd name="connsiteY609" fmla="*/ 858414 h 2317325"/>
              <a:gd name="connsiteX610" fmla="*/ 2548840 w 3644004"/>
              <a:gd name="connsiteY610" fmla="*/ 869543 h 2317325"/>
              <a:gd name="connsiteX611" fmla="*/ 2595972 w 3644004"/>
              <a:gd name="connsiteY611" fmla="*/ 862124 h 2317325"/>
              <a:gd name="connsiteX612" fmla="*/ 2611682 w 3644004"/>
              <a:gd name="connsiteY612" fmla="*/ 847286 h 2317325"/>
              <a:gd name="connsiteX613" fmla="*/ 2543603 w 3644004"/>
              <a:gd name="connsiteY613" fmla="*/ 858414 h 2317325"/>
              <a:gd name="connsiteX614" fmla="*/ 2543603 w 3644004"/>
              <a:gd name="connsiteY614" fmla="*/ 858414 h 2317325"/>
              <a:gd name="connsiteX615" fmla="*/ 713309 w 3644004"/>
              <a:gd name="connsiteY615" fmla="*/ 903146 h 2317325"/>
              <a:gd name="connsiteX616" fmla="*/ 734256 w 3644004"/>
              <a:gd name="connsiteY616" fmla="*/ 892018 h 2317325"/>
              <a:gd name="connsiteX617" fmla="*/ 713309 w 3644004"/>
              <a:gd name="connsiteY617" fmla="*/ 903146 h 2317325"/>
              <a:gd name="connsiteX618" fmla="*/ 713309 w 3644004"/>
              <a:gd name="connsiteY618" fmla="*/ 903146 h 2317325"/>
              <a:gd name="connsiteX619" fmla="*/ 770696 w 3644004"/>
              <a:gd name="connsiteY619" fmla="*/ 996537 h 2317325"/>
              <a:gd name="connsiteX620" fmla="*/ 807354 w 3644004"/>
              <a:gd name="connsiteY620" fmla="*/ 992828 h 2317325"/>
              <a:gd name="connsiteX621" fmla="*/ 864960 w 3644004"/>
              <a:gd name="connsiteY621" fmla="*/ 970353 h 2317325"/>
              <a:gd name="connsiteX622" fmla="*/ 964243 w 3644004"/>
              <a:gd name="connsiteY622" fmla="*/ 903146 h 2317325"/>
              <a:gd name="connsiteX623" fmla="*/ 770696 w 3644004"/>
              <a:gd name="connsiteY623" fmla="*/ 996537 h 2317325"/>
              <a:gd name="connsiteX624" fmla="*/ 770696 w 3644004"/>
              <a:gd name="connsiteY624" fmla="*/ 996537 h 2317325"/>
              <a:gd name="connsiteX625" fmla="*/ 634755 w 3644004"/>
              <a:gd name="connsiteY625" fmla="*/ 936750 h 2317325"/>
              <a:gd name="connsiteX626" fmla="*/ 676650 w 3644004"/>
              <a:gd name="connsiteY626" fmla="*/ 906856 h 2317325"/>
              <a:gd name="connsiteX627" fmla="*/ 634755 w 3644004"/>
              <a:gd name="connsiteY627" fmla="*/ 936750 h 2317325"/>
              <a:gd name="connsiteX628" fmla="*/ 634755 w 3644004"/>
              <a:gd name="connsiteY628" fmla="*/ 936750 h 2317325"/>
              <a:gd name="connsiteX629" fmla="*/ 2601209 w 3644004"/>
              <a:gd name="connsiteY629" fmla="*/ 974062 h 2317325"/>
              <a:gd name="connsiteX630" fmla="*/ 2653578 w 3644004"/>
              <a:gd name="connsiteY630" fmla="*/ 962934 h 2317325"/>
              <a:gd name="connsiteX631" fmla="*/ 2637867 w 3644004"/>
              <a:gd name="connsiteY631" fmla="*/ 948096 h 2317325"/>
              <a:gd name="connsiteX632" fmla="*/ 2601209 w 3644004"/>
              <a:gd name="connsiteY632" fmla="*/ 974062 h 2317325"/>
              <a:gd name="connsiteX633" fmla="*/ 2601209 w 3644004"/>
              <a:gd name="connsiteY633" fmla="*/ 974062 h 2317325"/>
              <a:gd name="connsiteX634" fmla="*/ 676650 w 3644004"/>
              <a:gd name="connsiteY634" fmla="*/ 970353 h 2317325"/>
              <a:gd name="connsiteX635" fmla="*/ 713309 w 3644004"/>
              <a:gd name="connsiteY635" fmla="*/ 955515 h 2317325"/>
              <a:gd name="connsiteX636" fmla="*/ 676650 w 3644004"/>
              <a:gd name="connsiteY636" fmla="*/ 970353 h 2317325"/>
              <a:gd name="connsiteX637" fmla="*/ 676650 w 3644004"/>
              <a:gd name="connsiteY637" fmla="*/ 970353 h 2317325"/>
              <a:gd name="connsiteX638" fmla="*/ 660940 w 3644004"/>
              <a:gd name="connsiteY638" fmla="*/ 985191 h 2317325"/>
              <a:gd name="connsiteX639" fmla="*/ 671413 w 3644004"/>
              <a:gd name="connsiteY639" fmla="*/ 966644 h 2317325"/>
              <a:gd name="connsiteX640" fmla="*/ 660940 w 3644004"/>
              <a:gd name="connsiteY640" fmla="*/ 985191 h 2317325"/>
              <a:gd name="connsiteX641" fmla="*/ 660940 w 3644004"/>
              <a:gd name="connsiteY641" fmla="*/ 985191 h 2317325"/>
              <a:gd name="connsiteX642" fmla="*/ 619044 w 3644004"/>
              <a:gd name="connsiteY642" fmla="*/ 981481 h 2317325"/>
              <a:gd name="connsiteX643" fmla="*/ 613808 w 3644004"/>
              <a:gd name="connsiteY643" fmla="*/ 992610 h 2317325"/>
              <a:gd name="connsiteX644" fmla="*/ 650466 w 3644004"/>
              <a:gd name="connsiteY644" fmla="*/ 988900 h 2317325"/>
              <a:gd name="connsiteX645" fmla="*/ 619044 w 3644004"/>
              <a:gd name="connsiteY645" fmla="*/ 981481 h 2317325"/>
              <a:gd name="connsiteX646" fmla="*/ 619044 w 3644004"/>
              <a:gd name="connsiteY646" fmla="*/ 981481 h 2317325"/>
              <a:gd name="connsiteX647" fmla="*/ 2580261 w 3644004"/>
              <a:gd name="connsiteY647" fmla="*/ 989119 h 2317325"/>
              <a:gd name="connsiteX648" fmla="*/ 2580261 w 3644004"/>
              <a:gd name="connsiteY648" fmla="*/ 1000247 h 2317325"/>
              <a:gd name="connsiteX649" fmla="*/ 2632630 w 3644004"/>
              <a:gd name="connsiteY649" fmla="*/ 981700 h 2317325"/>
              <a:gd name="connsiteX650" fmla="*/ 2580261 w 3644004"/>
              <a:gd name="connsiteY650" fmla="*/ 989119 h 2317325"/>
              <a:gd name="connsiteX651" fmla="*/ 2580261 w 3644004"/>
              <a:gd name="connsiteY651" fmla="*/ 989119 h 2317325"/>
              <a:gd name="connsiteX652" fmla="*/ 807354 w 3644004"/>
              <a:gd name="connsiteY652" fmla="*/ 1007666 h 2317325"/>
              <a:gd name="connsiteX653" fmla="*/ 828302 w 3644004"/>
              <a:gd name="connsiteY653" fmla="*/ 996537 h 2317325"/>
              <a:gd name="connsiteX654" fmla="*/ 807354 w 3644004"/>
              <a:gd name="connsiteY654" fmla="*/ 1007666 h 2317325"/>
              <a:gd name="connsiteX655" fmla="*/ 807354 w 3644004"/>
              <a:gd name="connsiteY655" fmla="*/ 1007666 h 2317325"/>
              <a:gd name="connsiteX656" fmla="*/ 671413 w 3644004"/>
              <a:gd name="connsiteY656" fmla="*/ 1030141 h 2317325"/>
              <a:gd name="connsiteX657" fmla="*/ 681887 w 3644004"/>
              <a:gd name="connsiteY657" fmla="*/ 1030141 h 2317325"/>
              <a:gd name="connsiteX658" fmla="*/ 676650 w 3644004"/>
              <a:gd name="connsiteY658" fmla="*/ 1015303 h 2317325"/>
              <a:gd name="connsiteX659" fmla="*/ 671413 w 3644004"/>
              <a:gd name="connsiteY659" fmla="*/ 1030141 h 2317325"/>
              <a:gd name="connsiteX660" fmla="*/ 671413 w 3644004"/>
              <a:gd name="connsiteY660" fmla="*/ 1030141 h 2317325"/>
              <a:gd name="connsiteX661" fmla="*/ 2601209 w 3644004"/>
              <a:gd name="connsiteY661" fmla="*/ 1112186 h 2317325"/>
              <a:gd name="connsiteX662" fmla="*/ 2585498 w 3644004"/>
              <a:gd name="connsiteY662" fmla="*/ 1101057 h 2317325"/>
              <a:gd name="connsiteX663" fmla="*/ 2601209 w 3644004"/>
              <a:gd name="connsiteY663" fmla="*/ 1112186 h 2317325"/>
              <a:gd name="connsiteX664" fmla="*/ 2601209 w 3644004"/>
              <a:gd name="connsiteY664" fmla="*/ 1112186 h 2317325"/>
              <a:gd name="connsiteX665" fmla="*/ 2742387 w 3644004"/>
              <a:gd name="connsiteY665" fmla="*/ 1130733 h 2317325"/>
              <a:gd name="connsiteX666" fmla="*/ 2820940 w 3644004"/>
              <a:gd name="connsiteY666" fmla="*/ 1100839 h 2317325"/>
              <a:gd name="connsiteX667" fmla="*/ 2742387 w 3644004"/>
              <a:gd name="connsiteY667" fmla="*/ 1130733 h 2317325"/>
              <a:gd name="connsiteX668" fmla="*/ 2742387 w 3644004"/>
              <a:gd name="connsiteY668" fmla="*/ 1130733 h 2317325"/>
              <a:gd name="connsiteX669" fmla="*/ 2564550 w 3644004"/>
              <a:gd name="connsiteY669" fmla="*/ 1115895 h 2317325"/>
              <a:gd name="connsiteX670" fmla="*/ 2580261 w 3644004"/>
              <a:gd name="connsiteY670" fmla="*/ 1115895 h 2317325"/>
              <a:gd name="connsiteX671" fmla="*/ 2569787 w 3644004"/>
              <a:gd name="connsiteY671" fmla="*/ 1104767 h 2317325"/>
              <a:gd name="connsiteX672" fmla="*/ 2564550 w 3644004"/>
              <a:gd name="connsiteY672" fmla="*/ 1115895 h 2317325"/>
              <a:gd name="connsiteX673" fmla="*/ 2564550 w 3644004"/>
              <a:gd name="connsiteY673" fmla="*/ 1115895 h 2317325"/>
              <a:gd name="connsiteX674" fmla="*/ 650466 w 3644004"/>
              <a:gd name="connsiteY674" fmla="*/ 1168046 h 2317325"/>
              <a:gd name="connsiteX675" fmla="*/ 671413 w 3644004"/>
              <a:gd name="connsiteY675" fmla="*/ 1138152 h 2317325"/>
              <a:gd name="connsiteX676" fmla="*/ 619044 w 3644004"/>
              <a:gd name="connsiteY676" fmla="*/ 1160627 h 2317325"/>
              <a:gd name="connsiteX677" fmla="*/ 629518 w 3644004"/>
              <a:gd name="connsiteY677" fmla="*/ 1145789 h 2317325"/>
              <a:gd name="connsiteX678" fmla="*/ 545946 w 3644004"/>
              <a:gd name="connsiteY678" fmla="*/ 1168264 h 2317325"/>
              <a:gd name="connsiteX679" fmla="*/ 535472 w 3644004"/>
              <a:gd name="connsiteY679" fmla="*/ 1205577 h 2317325"/>
              <a:gd name="connsiteX680" fmla="*/ 566894 w 3644004"/>
              <a:gd name="connsiteY680" fmla="*/ 1190739 h 2317325"/>
              <a:gd name="connsiteX681" fmla="*/ 545946 w 3644004"/>
              <a:gd name="connsiteY681" fmla="*/ 1190739 h 2317325"/>
              <a:gd name="connsiteX682" fmla="*/ 577368 w 3644004"/>
              <a:gd name="connsiteY682" fmla="*/ 1172192 h 2317325"/>
              <a:gd name="connsiteX683" fmla="*/ 650466 w 3644004"/>
              <a:gd name="connsiteY683" fmla="*/ 1168046 h 2317325"/>
              <a:gd name="connsiteX684" fmla="*/ 650466 w 3644004"/>
              <a:gd name="connsiteY684" fmla="*/ 1168046 h 2317325"/>
              <a:gd name="connsiteX685" fmla="*/ 598097 w 3644004"/>
              <a:gd name="connsiteY685" fmla="*/ 1186811 h 2317325"/>
              <a:gd name="connsiteX686" fmla="*/ 619044 w 3644004"/>
              <a:gd name="connsiteY686" fmla="*/ 1179392 h 2317325"/>
              <a:gd name="connsiteX687" fmla="*/ 598097 w 3644004"/>
              <a:gd name="connsiteY687" fmla="*/ 1186811 h 2317325"/>
              <a:gd name="connsiteX688" fmla="*/ 598097 w 3644004"/>
              <a:gd name="connsiteY688" fmla="*/ 1186811 h 2317325"/>
              <a:gd name="connsiteX689" fmla="*/ 2700491 w 3644004"/>
              <a:gd name="connsiteY689" fmla="*/ 1175465 h 2317325"/>
              <a:gd name="connsiteX690" fmla="*/ 2690018 w 3644004"/>
              <a:gd name="connsiteY690" fmla="*/ 1197940 h 2317325"/>
              <a:gd name="connsiteX691" fmla="*/ 2747624 w 3644004"/>
              <a:gd name="connsiteY691" fmla="*/ 1179392 h 2317325"/>
              <a:gd name="connsiteX692" fmla="*/ 2747624 w 3644004"/>
              <a:gd name="connsiteY692" fmla="*/ 1171974 h 2317325"/>
              <a:gd name="connsiteX693" fmla="*/ 2737150 w 3644004"/>
              <a:gd name="connsiteY693" fmla="*/ 1171974 h 2317325"/>
              <a:gd name="connsiteX694" fmla="*/ 2700491 w 3644004"/>
              <a:gd name="connsiteY694" fmla="*/ 1175465 h 2317325"/>
              <a:gd name="connsiteX695" fmla="*/ 2700491 w 3644004"/>
              <a:gd name="connsiteY695" fmla="*/ 1175465 h 2317325"/>
              <a:gd name="connsiteX696" fmla="*/ 2810248 w 3644004"/>
              <a:gd name="connsiteY696" fmla="*/ 1220197 h 2317325"/>
              <a:gd name="connsiteX697" fmla="*/ 2836432 w 3644004"/>
              <a:gd name="connsiteY697" fmla="*/ 1216487 h 2317325"/>
              <a:gd name="connsiteX698" fmla="*/ 2888801 w 3644004"/>
              <a:gd name="connsiteY698" fmla="*/ 1182884 h 2317325"/>
              <a:gd name="connsiteX699" fmla="*/ 2841669 w 3644004"/>
              <a:gd name="connsiteY699" fmla="*/ 1182884 h 2317325"/>
              <a:gd name="connsiteX700" fmla="*/ 2810248 w 3644004"/>
              <a:gd name="connsiteY700" fmla="*/ 1220197 h 2317325"/>
              <a:gd name="connsiteX701" fmla="*/ 2810248 w 3644004"/>
              <a:gd name="connsiteY701" fmla="*/ 1220197 h 2317325"/>
              <a:gd name="connsiteX702" fmla="*/ 2595972 w 3644004"/>
              <a:gd name="connsiteY702" fmla="*/ 1209068 h 2317325"/>
              <a:gd name="connsiteX703" fmla="*/ 2637867 w 3644004"/>
              <a:gd name="connsiteY703" fmla="*/ 1194230 h 2317325"/>
              <a:gd name="connsiteX704" fmla="*/ 2595972 w 3644004"/>
              <a:gd name="connsiteY704" fmla="*/ 1209068 h 2317325"/>
              <a:gd name="connsiteX705" fmla="*/ 2595972 w 3644004"/>
              <a:gd name="connsiteY705" fmla="*/ 1209068 h 2317325"/>
              <a:gd name="connsiteX706" fmla="*/ 2684781 w 3644004"/>
              <a:gd name="connsiteY706" fmla="*/ 1231543 h 2317325"/>
              <a:gd name="connsiteX707" fmla="*/ 2684781 w 3644004"/>
              <a:gd name="connsiteY707" fmla="*/ 1197940 h 2317325"/>
              <a:gd name="connsiteX708" fmla="*/ 2595972 w 3644004"/>
              <a:gd name="connsiteY708" fmla="*/ 1235253 h 2317325"/>
              <a:gd name="connsiteX709" fmla="*/ 2684781 w 3644004"/>
              <a:gd name="connsiteY709" fmla="*/ 1231543 h 2317325"/>
              <a:gd name="connsiteX710" fmla="*/ 2684781 w 3644004"/>
              <a:gd name="connsiteY710" fmla="*/ 1231543 h 2317325"/>
              <a:gd name="connsiteX711" fmla="*/ 493577 w 3644004"/>
              <a:gd name="connsiteY711" fmla="*/ 1246381 h 2317325"/>
              <a:gd name="connsiteX712" fmla="*/ 556420 w 3644004"/>
              <a:gd name="connsiteY712" fmla="*/ 1220197 h 2317325"/>
              <a:gd name="connsiteX713" fmla="*/ 483103 w 3644004"/>
              <a:gd name="connsiteY713" fmla="*/ 1235034 h 2317325"/>
              <a:gd name="connsiteX714" fmla="*/ 467393 w 3644004"/>
              <a:gd name="connsiteY714" fmla="*/ 1272347 h 2317325"/>
              <a:gd name="connsiteX715" fmla="*/ 650466 w 3644004"/>
              <a:gd name="connsiteY715" fmla="*/ 1216487 h 2317325"/>
              <a:gd name="connsiteX716" fmla="*/ 493577 w 3644004"/>
              <a:gd name="connsiteY716" fmla="*/ 1246381 h 2317325"/>
              <a:gd name="connsiteX717" fmla="*/ 493577 w 3644004"/>
              <a:gd name="connsiteY717" fmla="*/ 1246381 h 2317325"/>
              <a:gd name="connsiteX718" fmla="*/ 2527892 w 3644004"/>
              <a:gd name="connsiteY718" fmla="*/ 1253800 h 2317325"/>
              <a:gd name="connsiteX719" fmla="*/ 2538366 w 3644004"/>
              <a:gd name="connsiteY719" fmla="*/ 1227616 h 2317325"/>
              <a:gd name="connsiteX720" fmla="*/ 2527892 w 3644004"/>
              <a:gd name="connsiteY720" fmla="*/ 1253800 h 2317325"/>
              <a:gd name="connsiteX721" fmla="*/ 2527892 w 3644004"/>
              <a:gd name="connsiteY721" fmla="*/ 1253800 h 2317325"/>
              <a:gd name="connsiteX722" fmla="*/ 708072 w 3644004"/>
              <a:gd name="connsiteY722" fmla="*/ 1324716 h 2317325"/>
              <a:gd name="connsiteX723" fmla="*/ 729019 w 3644004"/>
              <a:gd name="connsiteY723" fmla="*/ 1306169 h 2317325"/>
              <a:gd name="connsiteX724" fmla="*/ 713309 w 3644004"/>
              <a:gd name="connsiteY724" fmla="*/ 1302459 h 2317325"/>
              <a:gd name="connsiteX725" fmla="*/ 650466 w 3644004"/>
              <a:gd name="connsiteY725" fmla="*/ 1328644 h 2317325"/>
              <a:gd name="connsiteX726" fmla="*/ 676650 w 3644004"/>
              <a:gd name="connsiteY726" fmla="*/ 1339772 h 2317325"/>
              <a:gd name="connsiteX727" fmla="*/ 708072 w 3644004"/>
              <a:gd name="connsiteY727" fmla="*/ 1324716 h 2317325"/>
              <a:gd name="connsiteX728" fmla="*/ 708072 w 3644004"/>
              <a:gd name="connsiteY728" fmla="*/ 1324716 h 2317325"/>
              <a:gd name="connsiteX729" fmla="*/ 603334 w 3644004"/>
              <a:gd name="connsiteY729" fmla="*/ 1354610 h 2317325"/>
              <a:gd name="connsiteX730" fmla="*/ 639992 w 3644004"/>
              <a:gd name="connsiteY730" fmla="*/ 1332135 h 2317325"/>
              <a:gd name="connsiteX731" fmla="*/ 603334 w 3644004"/>
              <a:gd name="connsiteY731" fmla="*/ 1354610 h 2317325"/>
              <a:gd name="connsiteX732" fmla="*/ 603334 w 3644004"/>
              <a:gd name="connsiteY732" fmla="*/ 1354610 h 2317325"/>
              <a:gd name="connsiteX733" fmla="*/ 551183 w 3644004"/>
              <a:gd name="connsiteY733" fmla="*/ 1388214 h 2317325"/>
              <a:gd name="connsiteX734" fmla="*/ 598315 w 3644004"/>
              <a:gd name="connsiteY734" fmla="*/ 1373376 h 2317325"/>
              <a:gd name="connsiteX735" fmla="*/ 598315 w 3644004"/>
              <a:gd name="connsiteY735" fmla="*/ 1350901 h 2317325"/>
              <a:gd name="connsiteX736" fmla="*/ 551183 w 3644004"/>
              <a:gd name="connsiteY736" fmla="*/ 1388214 h 2317325"/>
              <a:gd name="connsiteX737" fmla="*/ 551183 w 3644004"/>
              <a:gd name="connsiteY737" fmla="*/ 1388214 h 2317325"/>
              <a:gd name="connsiteX738" fmla="*/ 964243 w 3644004"/>
              <a:gd name="connsiteY738" fmla="*/ 1369448 h 2317325"/>
              <a:gd name="connsiteX739" fmla="*/ 964243 w 3644004"/>
              <a:gd name="connsiteY739" fmla="*/ 1354610 h 2317325"/>
              <a:gd name="connsiteX740" fmla="*/ 932822 w 3644004"/>
              <a:gd name="connsiteY740" fmla="*/ 1354610 h 2317325"/>
              <a:gd name="connsiteX741" fmla="*/ 917111 w 3644004"/>
              <a:gd name="connsiteY741" fmla="*/ 1373157 h 2317325"/>
              <a:gd name="connsiteX742" fmla="*/ 917111 w 3644004"/>
              <a:gd name="connsiteY742" fmla="*/ 1387995 h 2317325"/>
              <a:gd name="connsiteX743" fmla="*/ 964243 w 3644004"/>
              <a:gd name="connsiteY743" fmla="*/ 1369448 h 2317325"/>
              <a:gd name="connsiteX744" fmla="*/ 964243 w 3644004"/>
              <a:gd name="connsiteY744" fmla="*/ 1369448 h 2317325"/>
              <a:gd name="connsiteX745" fmla="*/ 828302 w 3644004"/>
              <a:gd name="connsiteY745" fmla="*/ 1451493 h 2317325"/>
              <a:gd name="connsiteX746" fmla="*/ 854486 w 3644004"/>
              <a:gd name="connsiteY746" fmla="*/ 1458912 h 2317325"/>
              <a:gd name="connsiteX747" fmla="*/ 1006138 w 3644004"/>
              <a:gd name="connsiteY747" fmla="*/ 1380576 h 2317325"/>
              <a:gd name="connsiteX748" fmla="*/ 828302 w 3644004"/>
              <a:gd name="connsiteY748" fmla="*/ 1451493 h 2317325"/>
              <a:gd name="connsiteX749" fmla="*/ 828302 w 3644004"/>
              <a:gd name="connsiteY749" fmla="*/ 1451493 h 2317325"/>
              <a:gd name="connsiteX750" fmla="*/ 2920223 w 3644004"/>
              <a:gd name="connsiteY750" fmla="*/ 1414398 h 2317325"/>
              <a:gd name="connsiteX751" fmla="*/ 2894038 w 3644004"/>
              <a:gd name="connsiteY751" fmla="*/ 1440583 h 2317325"/>
              <a:gd name="connsiteX752" fmla="*/ 2951644 w 3644004"/>
              <a:gd name="connsiteY752" fmla="*/ 1440583 h 2317325"/>
              <a:gd name="connsiteX753" fmla="*/ 2956881 w 3644004"/>
              <a:gd name="connsiteY753" fmla="*/ 1422035 h 2317325"/>
              <a:gd name="connsiteX754" fmla="*/ 3009250 w 3644004"/>
              <a:gd name="connsiteY754" fmla="*/ 1388432 h 2317325"/>
              <a:gd name="connsiteX755" fmla="*/ 2967355 w 3644004"/>
              <a:gd name="connsiteY755" fmla="*/ 1384722 h 2317325"/>
              <a:gd name="connsiteX756" fmla="*/ 2920223 w 3644004"/>
              <a:gd name="connsiteY756" fmla="*/ 1414398 h 2317325"/>
              <a:gd name="connsiteX757" fmla="*/ 2920223 w 3644004"/>
              <a:gd name="connsiteY757" fmla="*/ 1414398 h 2317325"/>
              <a:gd name="connsiteX758" fmla="*/ 2899275 w 3644004"/>
              <a:gd name="connsiteY758" fmla="*/ 1391923 h 2317325"/>
              <a:gd name="connsiteX759" fmla="*/ 2951644 w 3644004"/>
              <a:gd name="connsiteY759" fmla="*/ 1388214 h 2317325"/>
              <a:gd name="connsiteX760" fmla="*/ 2899275 w 3644004"/>
              <a:gd name="connsiteY760" fmla="*/ 1391923 h 2317325"/>
              <a:gd name="connsiteX761" fmla="*/ 2899275 w 3644004"/>
              <a:gd name="connsiteY761" fmla="*/ 1391923 h 2317325"/>
              <a:gd name="connsiteX762" fmla="*/ 2758097 w 3644004"/>
              <a:gd name="connsiteY762" fmla="*/ 1418108 h 2317325"/>
              <a:gd name="connsiteX763" fmla="*/ 2773808 w 3644004"/>
              <a:gd name="connsiteY763" fmla="*/ 1429236 h 2317325"/>
              <a:gd name="connsiteX764" fmla="*/ 2773808 w 3644004"/>
              <a:gd name="connsiteY764" fmla="*/ 1440364 h 2317325"/>
              <a:gd name="connsiteX765" fmla="*/ 2669288 w 3644004"/>
              <a:gd name="connsiteY765" fmla="*/ 1473968 h 2317325"/>
              <a:gd name="connsiteX766" fmla="*/ 2705946 w 3644004"/>
              <a:gd name="connsiteY766" fmla="*/ 1496443 h 2317325"/>
              <a:gd name="connsiteX767" fmla="*/ 2726894 w 3644004"/>
              <a:gd name="connsiteY767" fmla="*/ 1481605 h 2317325"/>
              <a:gd name="connsiteX768" fmla="*/ 2758315 w 3644004"/>
              <a:gd name="connsiteY768" fmla="*/ 1481605 h 2317325"/>
              <a:gd name="connsiteX769" fmla="*/ 2815921 w 3644004"/>
              <a:gd name="connsiteY769" fmla="*/ 1459130 h 2317325"/>
              <a:gd name="connsiteX770" fmla="*/ 2810684 w 3644004"/>
              <a:gd name="connsiteY770" fmla="*/ 1470258 h 2317325"/>
              <a:gd name="connsiteX771" fmla="*/ 2836869 w 3644004"/>
              <a:gd name="connsiteY771" fmla="*/ 1466549 h 2317325"/>
              <a:gd name="connsiteX772" fmla="*/ 2878764 w 3644004"/>
              <a:gd name="connsiteY772" fmla="*/ 1425526 h 2317325"/>
              <a:gd name="connsiteX773" fmla="*/ 2784718 w 3644004"/>
              <a:gd name="connsiteY773" fmla="*/ 1418108 h 2317325"/>
              <a:gd name="connsiteX774" fmla="*/ 2805666 w 3644004"/>
              <a:gd name="connsiteY774" fmla="*/ 1391923 h 2317325"/>
              <a:gd name="connsiteX775" fmla="*/ 2565205 w 3644004"/>
              <a:gd name="connsiteY775" fmla="*/ 1455420 h 2317325"/>
              <a:gd name="connsiteX776" fmla="*/ 2758097 w 3644004"/>
              <a:gd name="connsiteY776" fmla="*/ 1418108 h 2317325"/>
              <a:gd name="connsiteX777" fmla="*/ 2758097 w 3644004"/>
              <a:gd name="connsiteY777" fmla="*/ 1418108 h 2317325"/>
              <a:gd name="connsiteX778" fmla="*/ 2841669 w 3644004"/>
              <a:gd name="connsiteY778" fmla="*/ 1406761 h 2317325"/>
              <a:gd name="connsiteX779" fmla="*/ 2873091 w 3644004"/>
              <a:gd name="connsiteY779" fmla="*/ 1399342 h 2317325"/>
              <a:gd name="connsiteX780" fmla="*/ 2841669 w 3644004"/>
              <a:gd name="connsiteY780" fmla="*/ 1406761 h 2317325"/>
              <a:gd name="connsiteX781" fmla="*/ 2841669 w 3644004"/>
              <a:gd name="connsiteY781" fmla="*/ 1406761 h 2317325"/>
              <a:gd name="connsiteX782" fmla="*/ 456919 w 3644004"/>
              <a:gd name="connsiteY782" fmla="*/ 1436655 h 2317325"/>
              <a:gd name="connsiteX783" fmla="*/ 477867 w 3644004"/>
              <a:gd name="connsiteY783" fmla="*/ 1410470 h 2317325"/>
              <a:gd name="connsiteX784" fmla="*/ 456919 w 3644004"/>
              <a:gd name="connsiteY784" fmla="*/ 1436655 h 2317325"/>
              <a:gd name="connsiteX785" fmla="*/ 456919 w 3644004"/>
              <a:gd name="connsiteY785" fmla="*/ 1436655 h 2317325"/>
              <a:gd name="connsiteX786" fmla="*/ 3003795 w 3644004"/>
              <a:gd name="connsiteY786" fmla="*/ 1447783 h 2317325"/>
              <a:gd name="connsiteX787" fmla="*/ 3029979 w 3644004"/>
              <a:gd name="connsiteY787" fmla="*/ 1447783 h 2317325"/>
              <a:gd name="connsiteX788" fmla="*/ 3024743 w 3644004"/>
              <a:gd name="connsiteY788" fmla="*/ 1440364 h 2317325"/>
              <a:gd name="connsiteX789" fmla="*/ 3003795 w 3644004"/>
              <a:gd name="connsiteY789" fmla="*/ 1447783 h 2317325"/>
              <a:gd name="connsiteX790" fmla="*/ 3003795 w 3644004"/>
              <a:gd name="connsiteY790" fmla="*/ 1447783 h 2317325"/>
              <a:gd name="connsiteX791" fmla="*/ 2904512 w 3644004"/>
              <a:gd name="connsiteY791" fmla="*/ 1485096 h 2317325"/>
              <a:gd name="connsiteX792" fmla="*/ 2925460 w 3644004"/>
              <a:gd name="connsiteY792" fmla="*/ 1470258 h 2317325"/>
              <a:gd name="connsiteX793" fmla="*/ 2883564 w 3644004"/>
              <a:gd name="connsiteY793" fmla="*/ 1481387 h 2317325"/>
              <a:gd name="connsiteX794" fmla="*/ 2888801 w 3644004"/>
              <a:gd name="connsiteY794" fmla="*/ 1496225 h 2317325"/>
              <a:gd name="connsiteX795" fmla="*/ 3050927 w 3644004"/>
              <a:gd name="connsiteY795" fmla="*/ 1455202 h 2317325"/>
              <a:gd name="connsiteX796" fmla="*/ 2904512 w 3644004"/>
              <a:gd name="connsiteY796" fmla="*/ 1485096 h 2317325"/>
              <a:gd name="connsiteX797" fmla="*/ 2904512 w 3644004"/>
              <a:gd name="connsiteY797" fmla="*/ 1485096 h 2317325"/>
              <a:gd name="connsiteX798" fmla="*/ 2606446 w 3644004"/>
              <a:gd name="connsiteY798" fmla="*/ 1500152 h 2317325"/>
              <a:gd name="connsiteX799" fmla="*/ 2637867 w 3644004"/>
              <a:gd name="connsiteY799" fmla="*/ 1485314 h 2317325"/>
              <a:gd name="connsiteX800" fmla="*/ 2606446 w 3644004"/>
              <a:gd name="connsiteY800" fmla="*/ 1500152 h 2317325"/>
              <a:gd name="connsiteX801" fmla="*/ 2606446 w 3644004"/>
              <a:gd name="connsiteY801" fmla="*/ 1500152 h 2317325"/>
              <a:gd name="connsiteX802" fmla="*/ 2506945 w 3644004"/>
              <a:gd name="connsiteY802" fmla="*/ 1522409 h 2317325"/>
              <a:gd name="connsiteX803" fmla="*/ 2527892 w 3644004"/>
              <a:gd name="connsiteY803" fmla="*/ 1511281 h 2317325"/>
              <a:gd name="connsiteX804" fmla="*/ 2506945 w 3644004"/>
              <a:gd name="connsiteY804" fmla="*/ 1511281 h 2317325"/>
              <a:gd name="connsiteX805" fmla="*/ 2506945 w 3644004"/>
              <a:gd name="connsiteY805" fmla="*/ 1522409 h 2317325"/>
              <a:gd name="connsiteX806" fmla="*/ 2506945 w 3644004"/>
              <a:gd name="connsiteY806" fmla="*/ 1522409 h 2317325"/>
              <a:gd name="connsiteX807" fmla="*/ 603334 w 3644004"/>
              <a:gd name="connsiteY807" fmla="*/ 1544884 h 2317325"/>
              <a:gd name="connsiteX808" fmla="*/ 613808 w 3644004"/>
              <a:gd name="connsiteY808" fmla="*/ 1544884 h 2317325"/>
              <a:gd name="connsiteX809" fmla="*/ 619044 w 3644004"/>
              <a:gd name="connsiteY809" fmla="*/ 1533756 h 2317325"/>
              <a:gd name="connsiteX810" fmla="*/ 608571 w 3644004"/>
              <a:gd name="connsiteY810" fmla="*/ 1533756 h 2317325"/>
              <a:gd name="connsiteX811" fmla="*/ 603334 w 3644004"/>
              <a:gd name="connsiteY811" fmla="*/ 1544884 h 2317325"/>
              <a:gd name="connsiteX812" fmla="*/ 603334 w 3644004"/>
              <a:gd name="connsiteY812" fmla="*/ 1544884 h 2317325"/>
              <a:gd name="connsiteX813" fmla="*/ 786407 w 3644004"/>
              <a:gd name="connsiteY813" fmla="*/ 1578487 h 2317325"/>
              <a:gd name="connsiteX814" fmla="*/ 859723 w 3644004"/>
              <a:gd name="connsiteY814" fmla="*/ 1552303 h 2317325"/>
              <a:gd name="connsiteX815" fmla="*/ 786407 w 3644004"/>
              <a:gd name="connsiteY815" fmla="*/ 1578487 h 2317325"/>
              <a:gd name="connsiteX816" fmla="*/ 786407 w 3644004"/>
              <a:gd name="connsiteY816" fmla="*/ 1578487 h 2317325"/>
              <a:gd name="connsiteX817" fmla="*/ 1115895 w 3644004"/>
              <a:gd name="connsiteY817" fmla="*/ 1582197 h 2317325"/>
              <a:gd name="connsiteX818" fmla="*/ 1183974 w 3644004"/>
              <a:gd name="connsiteY818" fmla="*/ 1552303 h 2317325"/>
              <a:gd name="connsiteX819" fmla="*/ 1115895 w 3644004"/>
              <a:gd name="connsiteY819" fmla="*/ 1582197 h 2317325"/>
              <a:gd name="connsiteX820" fmla="*/ 1115895 w 3644004"/>
              <a:gd name="connsiteY820" fmla="*/ 1582197 h 2317325"/>
              <a:gd name="connsiteX821" fmla="*/ 2763334 w 3644004"/>
              <a:gd name="connsiteY821" fmla="*/ 1608381 h 2317325"/>
              <a:gd name="connsiteX822" fmla="*/ 2669288 w 3644004"/>
              <a:gd name="connsiteY822" fmla="*/ 1626929 h 2317325"/>
              <a:gd name="connsiteX823" fmla="*/ 2554295 w 3644004"/>
              <a:gd name="connsiteY823" fmla="*/ 1667951 h 2317325"/>
              <a:gd name="connsiteX824" fmla="*/ 2779263 w 3644004"/>
              <a:gd name="connsiteY824" fmla="*/ 1619510 h 2317325"/>
              <a:gd name="connsiteX825" fmla="*/ 2784500 w 3644004"/>
              <a:gd name="connsiteY825" fmla="*/ 1604672 h 2317325"/>
              <a:gd name="connsiteX826" fmla="*/ 2878546 w 3644004"/>
              <a:gd name="connsiteY826" fmla="*/ 1582197 h 2317325"/>
              <a:gd name="connsiteX827" fmla="*/ 2763334 w 3644004"/>
              <a:gd name="connsiteY827" fmla="*/ 1608381 h 2317325"/>
              <a:gd name="connsiteX828" fmla="*/ 2763334 w 3644004"/>
              <a:gd name="connsiteY828" fmla="*/ 1608381 h 2317325"/>
              <a:gd name="connsiteX829" fmla="*/ 922348 w 3644004"/>
              <a:gd name="connsiteY829" fmla="*/ 1641767 h 2317325"/>
              <a:gd name="connsiteX830" fmla="*/ 943295 w 3644004"/>
              <a:gd name="connsiteY830" fmla="*/ 1630638 h 2317325"/>
              <a:gd name="connsiteX831" fmla="*/ 922348 w 3644004"/>
              <a:gd name="connsiteY831" fmla="*/ 1641767 h 2317325"/>
              <a:gd name="connsiteX832" fmla="*/ 922348 w 3644004"/>
              <a:gd name="connsiteY832" fmla="*/ 1641767 h 2317325"/>
              <a:gd name="connsiteX833" fmla="*/ 885690 w 3644004"/>
              <a:gd name="connsiteY833" fmla="*/ 1768761 h 2317325"/>
              <a:gd name="connsiteX834" fmla="*/ 880453 w 3644004"/>
              <a:gd name="connsiteY834" fmla="*/ 1794946 h 2317325"/>
              <a:gd name="connsiteX835" fmla="*/ 948532 w 3644004"/>
              <a:gd name="connsiteY835" fmla="*/ 1761342 h 2317325"/>
              <a:gd name="connsiteX836" fmla="*/ 885690 w 3644004"/>
              <a:gd name="connsiteY836" fmla="*/ 1768761 h 2317325"/>
              <a:gd name="connsiteX837" fmla="*/ 885690 w 3644004"/>
              <a:gd name="connsiteY837" fmla="*/ 1768761 h 2317325"/>
              <a:gd name="connsiteX838" fmla="*/ 849250 w 3644004"/>
              <a:gd name="connsiteY838" fmla="*/ 1798437 h 2317325"/>
              <a:gd name="connsiteX839" fmla="*/ 859723 w 3644004"/>
              <a:gd name="connsiteY839" fmla="*/ 1779890 h 2317325"/>
              <a:gd name="connsiteX840" fmla="*/ 849250 w 3644004"/>
              <a:gd name="connsiteY840" fmla="*/ 1798437 h 2317325"/>
              <a:gd name="connsiteX841" fmla="*/ 849250 w 3644004"/>
              <a:gd name="connsiteY841" fmla="*/ 1798437 h 2317325"/>
              <a:gd name="connsiteX842" fmla="*/ 2611682 w 3644004"/>
              <a:gd name="connsiteY842" fmla="*/ 1824622 h 2317325"/>
              <a:gd name="connsiteX843" fmla="*/ 2643104 w 3644004"/>
              <a:gd name="connsiteY843" fmla="*/ 1828331 h 2317325"/>
              <a:gd name="connsiteX844" fmla="*/ 2648341 w 3644004"/>
              <a:gd name="connsiteY844" fmla="*/ 1813493 h 2317325"/>
              <a:gd name="connsiteX845" fmla="*/ 2664051 w 3644004"/>
              <a:gd name="connsiteY845" fmla="*/ 1813493 h 2317325"/>
              <a:gd name="connsiteX846" fmla="*/ 2669288 w 3644004"/>
              <a:gd name="connsiteY846" fmla="*/ 1820912 h 2317325"/>
              <a:gd name="connsiteX847" fmla="*/ 2679762 w 3644004"/>
              <a:gd name="connsiteY847" fmla="*/ 1820912 h 2317325"/>
              <a:gd name="connsiteX848" fmla="*/ 2705946 w 3644004"/>
              <a:gd name="connsiteY848" fmla="*/ 1787309 h 2317325"/>
              <a:gd name="connsiteX849" fmla="*/ 2611682 w 3644004"/>
              <a:gd name="connsiteY849" fmla="*/ 1824622 h 2317325"/>
              <a:gd name="connsiteX850" fmla="*/ 2611682 w 3644004"/>
              <a:gd name="connsiteY850" fmla="*/ 1824622 h 2317325"/>
              <a:gd name="connsiteX851" fmla="*/ 2580261 w 3644004"/>
              <a:gd name="connsiteY851" fmla="*/ 1843387 h 2317325"/>
              <a:gd name="connsiteX852" fmla="*/ 2601209 w 3644004"/>
              <a:gd name="connsiteY852" fmla="*/ 1847096 h 2317325"/>
              <a:gd name="connsiteX853" fmla="*/ 2622156 w 3644004"/>
              <a:gd name="connsiteY853" fmla="*/ 1835968 h 2317325"/>
              <a:gd name="connsiteX854" fmla="*/ 2580261 w 3644004"/>
              <a:gd name="connsiteY854" fmla="*/ 1843387 h 2317325"/>
              <a:gd name="connsiteX855" fmla="*/ 2580261 w 3644004"/>
              <a:gd name="connsiteY855" fmla="*/ 1843387 h 2317325"/>
              <a:gd name="connsiteX856" fmla="*/ 791644 w 3644004"/>
              <a:gd name="connsiteY856" fmla="*/ 1918013 h 2317325"/>
              <a:gd name="connsiteX857" fmla="*/ 828302 w 3644004"/>
              <a:gd name="connsiteY857" fmla="*/ 1895538 h 2317325"/>
              <a:gd name="connsiteX858" fmla="*/ 791644 w 3644004"/>
              <a:gd name="connsiteY858" fmla="*/ 1918013 h 2317325"/>
              <a:gd name="connsiteX859" fmla="*/ 791644 w 3644004"/>
              <a:gd name="connsiteY859" fmla="*/ 1918013 h 2317325"/>
              <a:gd name="connsiteX860" fmla="*/ 985191 w 3644004"/>
              <a:gd name="connsiteY860" fmla="*/ 1955107 h 2317325"/>
              <a:gd name="connsiteX861" fmla="*/ 1011375 w 3644004"/>
              <a:gd name="connsiteY861" fmla="*/ 1932632 h 2317325"/>
              <a:gd name="connsiteX862" fmla="*/ 1053270 w 3644004"/>
              <a:gd name="connsiteY862" fmla="*/ 1910157 h 2317325"/>
              <a:gd name="connsiteX863" fmla="*/ 985191 w 3644004"/>
              <a:gd name="connsiteY863" fmla="*/ 1955107 h 2317325"/>
              <a:gd name="connsiteX864" fmla="*/ 985191 w 3644004"/>
              <a:gd name="connsiteY864" fmla="*/ 1955107 h 2317325"/>
              <a:gd name="connsiteX865" fmla="*/ 2371003 w 3644004"/>
              <a:gd name="connsiteY865" fmla="*/ 2007476 h 2317325"/>
              <a:gd name="connsiteX866" fmla="*/ 2308161 w 3644004"/>
              <a:gd name="connsiteY866" fmla="*/ 2041080 h 2317325"/>
              <a:gd name="connsiteX867" fmla="*/ 2276740 w 3644004"/>
              <a:gd name="connsiteY867" fmla="*/ 2059627 h 2317325"/>
              <a:gd name="connsiteX868" fmla="*/ 2548622 w 3644004"/>
              <a:gd name="connsiteY868" fmla="*/ 1988711 h 2317325"/>
              <a:gd name="connsiteX869" fmla="*/ 2569569 w 3644004"/>
              <a:gd name="connsiteY869" fmla="*/ 1977582 h 2317325"/>
              <a:gd name="connsiteX870" fmla="*/ 2580043 w 3644004"/>
              <a:gd name="connsiteY870" fmla="*/ 1951398 h 2317325"/>
              <a:gd name="connsiteX871" fmla="*/ 2564332 w 3644004"/>
              <a:gd name="connsiteY871" fmla="*/ 1966236 h 2317325"/>
              <a:gd name="connsiteX872" fmla="*/ 2511963 w 3644004"/>
              <a:gd name="connsiteY872" fmla="*/ 1969945 h 2317325"/>
              <a:gd name="connsiteX873" fmla="*/ 2506726 w 3644004"/>
              <a:gd name="connsiteY873" fmla="*/ 1981074 h 2317325"/>
              <a:gd name="connsiteX874" fmla="*/ 2371003 w 3644004"/>
              <a:gd name="connsiteY874" fmla="*/ 2007476 h 2317325"/>
              <a:gd name="connsiteX875" fmla="*/ 2371003 w 3644004"/>
              <a:gd name="connsiteY875" fmla="*/ 2007476 h 2317325"/>
              <a:gd name="connsiteX876" fmla="*/ 2203641 w 3644004"/>
              <a:gd name="connsiteY876" fmla="*/ 2078393 h 2317325"/>
              <a:gd name="connsiteX877" fmla="*/ 2271721 w 3644004"/>
              <a:gd name="connsiteY877" fmla="*/ 2048499 h 2317325"/>
              <a:gd name="connsiteX878" fmla="*/ 2203641 w 3644004"/>
              <a:gd name="connsiteY878" fmla="*/ 2078393 h 2317325"/>
              <a:gd name="connsiteX879" fmla="*/ 2203641 w 3644004"/>
              <a:gd name="connsiteY879" fmla="*/ 2078393 h 2317325"/>
              <a:gd name="connsiteX880" fmla="*/ 948532 w 3644004"/>
              <a:gd name="connsiteY880" fmla="*/ 2108069 h 2317325"/>
              <a:gd name="connsiteX881" fmla="*/ 995664 w 3644004"/>
              <a:gd name="connsiteY881" fmla="*/ 2096940 h 2317325"/>
              <a:gd name="connsiteX882" fmla="*/ 985191 w 3644004"/>
              <a:gd name="connsiteY882" fmla="*/ 2082102 h 2317325"/>
              <a:gd name="connsiteX883" fmla="*/ 948532 w 3644004"/>
              <a:gd name="connsiteY883" fmla="*/ 2108069 h 2317325"/>
              <a:gd name="connsiteX884" fmla="*/ 948532 w 3644004"/>
              <a:gd name="connsiteY884" fmla="*/ 2108069 h 2317325"/>
              <a:gd name="connsiteX885" fmla="*/ 2109595 w 3644004"/>
              <a:gd name="connsiteY885" fmla="*/ 2108069 h 2317325"/>
              <a:gd name="connsiteX886" fmla="*/ 2161964 w 3644004"/>
              <a:gd name="connsiteY886" fmla="*/ 2089521 h 2317325"/>
              <a:gd name="connsiteX887" fmla="*/ 2109595 w 3644004"/>
              <a:gd name="connsiteY887" fmla="*/ 2108069 h 2317325"/>
              <a:gd name="connsiteX888" fmla="*/ 2109595 w 3644004"/>
              <a:gd name="connsiteY888" fmla="*/ 2108069 h 2317325"/>
              <a:gd name="connsiteX889" fmla="*/ 854486 w 3644004"/>
              <a:gd name="connsiteY889" fmla="*/ 2145381 h 2317325"/>
              <a:gd name="connsiteX890" fmla="*/ 917329 w 3644004"/>
              <a:gd name="connsiteY890" fmla="*/ 2115487 h 2317325"/>
              <a:gd name="connsiteX891" fmla="*/ 854486 w 3644004"/>
              <a:gd name="connsiteY891" fmla="*/ 2145381 h 2317325"/>
              <a:gd name="connsiteX892" fmla="*/ 854486 w 3644004"/>
              <a:gd name="connsiteY892" fmla="*/ 2145381 h 2317325"/>
              <a:gd name="connsiteX893" fmla="*/ 734038 w 3644004"/>
              <a:gd name="connsiteY893" fmla="*/ 2190331 h 2317325"/>
              <a:gd name="connsiteX894" fmla="*/ 775933 w 3644004"/>
              <a:gd name="connsiteY894" fmla="*/ 2167856 h 2317325"/>
              <a:gd name="connsiteX895" fmla="*/ 734038 w 3644004"/>
              <a:gd name="connsiteY895" fmla="*/ 2190331 h 2317325"/>
              <a:gd name="connsiteX896" fmla="*/ 734038 w 3644004"/>
              <a:gd name="connsiteY896" fmla="*/ 2190331 h 231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Lst>
            <a:rect l="l" t="t" r="r" b="b"/>
            <a:pathLst>
              <a:path w="3644004" h="2317325">
                <a:moveTo>
                  <a:pt x="2114832" y="198129"/>
                </a:moveTo>
                <a:cubicBezTo>
                  <a:pt x="2120069" y="190710"/>
                  <a:pt x="2125306" y="205548"/>
                  <a:pt x="2130543" y="201839"/>
                </a:cubicBezTo>
                <a:cubicBezTo>
                  <a:pt x="2130543" y="190710"/>
                  <a:pt x="2167201" y="183291"/>
                  <a:pt x="2188149" y="179364"/>
                </a:cubicBezTo>
                <a:cubicBezTo>
                  <a:pt x="2198623" y="183073"/>
                  <a:pt x="2198623" y="194202"/>
                  <a:pt x="2198623" y="201839"/>
                </a:cubicBezTo>
                <a:cubicBezTo>
                  <a:pt x="1942451" y="253989"/>
                  <a:pt x="1701772" y="321196"/>
                  <a:pt x="1487278" y="410660"/>
                </a:cubicBezTo>
                <a:cubicBezTo>
                  <a:pt x="1461093" y="403241"/>
                  <a:pt x="1434909" y="410660"/>
                  <a:pt x="1413961" y="414369"/>
                </a:cubicBezTo>
                <a:cubicBezTo>
                  <a:pt x="1403487" y="425498"/>
                  <a:pt x="1387777" y="436844"/>
                  <a:pt x="1361592" y="436844"/>
                </a:cubicBezTo>
                <a:cubicBezTo>
                  <a:pt x="1351119" y="440554"/>
                  <a:pt x="1345882" y="440554"/>
                  <a:pt x="1345882" y="455392"/>
                </a:cubicBezTo>
                <a:cubicBezTo>
                  <a:pt x="1309223" y="451682"/>
                  <a:pt x="1303987" y="470230"/>
                  <a:pt x="1283039" y="481576"/>
                </a:cubicBezTo>
                <a:cubicBezTo>
                  <a:pt x="1256854" y="474157"/>
                  <a:pt x="1230670" y="485286"/>
                  <a:pt x="1225433" y="500123"/>
                </a:cubicBezTo>
                <a:cubicBezTo>
                  <a:pt x="1178301" y="488995"/>
                  <a:pt x="1167827" y="522598"/>
                  <a:pt x="1141861" y="537436"/>
                </a:cubicBezTo>
                <a:cubicBezTo>
                  <a:pt x="1256854" y="500123"/>
                  <a:pt x="1392796" y="459101"/>
                  <a:pt x="1518481" y="421788"/>
                </a:cubicBezTo>
                <a:cubicBezTo>
                  <a:pt x="1586561" y="399313"/>
                  <a:pt x="1654422" y="380766"/>
                  <a:pt x="1712028" y="354581"/>
                </a:cubicBezTo>
                <a:cubicBezTo>
                  <a:pt x="1942233" y="302431"/>
                  <a:pt x="2140799" y="216458"/>
                  <a:pt x="2360530" y="168017"/>
                </a:cubicBezTo>
                <a:cubicBezTo>
                  <a:pt x="2360530" y="153179"/>
                  <a:pt x="2334345" y="156889"/>
                  <a:pt x="2323871" y="145542"/>
                </a:cubicBezTo>
                <a:cubicBezTo>
                  <a:pt x="2376240" y="123067"/>
                  <a:pt x="2433628" y="152961"/>
                  <a:pt x="2480760" y="130704"/>
                </a:cubicBezTo>
                <a:cubicBezTo>
                  <a:pt x="2485997" y="134414"/>
                  <a:pt x="2485997" y="138123"/>
                  <a:pt x="2485997" y="145542"/>
                </a:cubicBezTo>
                <a:cubicBezTo>
                  <a:pt x="2637649" y="119358"/>
                  <a:pt x="2778827" y="89682"/>
                  <a:pt x="2893820" y="37313"/>
                </a:cubicBezTo>
                <a:cubicBezTo>
                  <a:pt x="2961900" y="33603"/>
                  <a:pt x="2998340" y="3709"/>
                  <a:pt x="3061182" y="0"/>
                </a:cubicBezTo>
                <a:cubicBezTo>
                  <a:pt x="3071656" y="0"/>
                  <a:pt x="3071656" y="3709"/>
                  <a:pt x="3071656" y="7419"/>
                </a:cubicBezTo>
                <a:cubicBezTo>
                  <a:pt x="3103078" y="7419"/>
                  <a:pt x="3150210" y="0"/>
                  <a:pt x="3181413" y="7419"/>
                </a:cubicBezTo>
                <a:cubicBezTo>
                  <a:pt x="3170939" y="14838"/>
                  <a:pt x="3144755" y="3709"/>
                  <a:pt x="3144755" y="14838"/>
                </a:cubicBezTo>
                <a:cubicBezTo>
                  <a:pt x="2998340" y="29676"/>
                  <a:pt x="2914550" y="85754"/>
                  <a:pt x="2778608" y="104301"/>
                </a:cubicBezTo>
                <a:cubicBezTo>
                  <a:pt x="2569351" y="164089"/>
                  <a:pt x="2349838" y="212531"/>
                  <a:pt x="2172002" y="290866"/>
                </a:cubicBezTo>
                <a:cubicBezTo>
                  <a:pt x="2192949" y="317050"/>
                  <a:pt x="2229608" y="294575"/>
                  <a:pt x="2271284" y="287156"/>
                </a:cubicBezTo>
                <a:cubicBezTo>
                  <a:pt x="2271284" y="279737"/>
                  <a:pt x="2260811" y="279737"/>
                  <a:pt x="2250337" y="276028"/>
                </a:cubicBezTo>
                <a:cubicBezTo>
                  <a:pt x="2255574" y="272319"/>
                  <a:pt x="2271284" y="268609"/>
                  <a:pt x="2281758" y="276028"/>
                </a:cubicBezTo>
                <a:cubicBezTo>
                  <a:pt x="2281758" y="283447"/>
                  <a:pt x="2271284" y="283447"/>
                  <a:pt x="2271284" y="290866"/>
                </a:cubicBezTo>
                <a:cubicBezTo>
                  <a:pt x="2302706" y="317050"/>
                  <a:pt x="2328890" y="287156"/>
                  <a:pt x="2370567" y="279737"/>
                </a:cubicBezTo>
                <a:cubicBezTo>
                  <a:pt x="2370567" y="287156"/>
                  <a:pt x="2349620" y="290866"/>
                  <a:pt x="2365330" y="290866"/>
                </a:cubicBezTo>
                <a:cubicBezTo>
                  <a:pt x="2365330" y="301994"/>
                  <a:pt x="2344383" y="301994"/>
                  <a:pt x="2339146" y="294575"/>
                </a:cubicBezTo>
                <a:cubicBezTo>
                  <a:pt x="2344383" y="298285"/>
                  <a:pt x="2344383" y="301994"/>
                  <a:pt x="2339146" y="301994"/>
                </a:cubicBezTo>
                <a:cubicBezTo>
                  <a:pt x="2360093" y="309413"/>
                  <a:pt x="2391515" y="294575"/>
                  <a:pt x="2422718" y="294575"/>
                </a:cubicBezTo>
                <a:cubicBezTo>
                  <a:pt x="2407007" y="313123"/>
                  <a:pt x="2365112" y="309413"/>
                  <a:pt x="2339146" y="320760"/>
                </a:cubicBezTo>
                <a:cubicBezTo>
                  <a:pt x="2339146" y="331888"/>
                  <a:pt x="2349620" y="328179"/>
                  <a:pt x="2339146" y="335598"/>
                </a:cubicBezTo>
                <a:cubicBezTo>
                  <a:pt x="2433192" y="328179"/>
                  <a:pt x="2564114" y="290866"/>
                  <a:pt x="2668634" y="268391"/>
                </a:cubicBezTo>
                <a:cubicBezTo>
                  <a:pt x="2668634" y="294575"/>
                  <a:pt x="2616265" y="286938"/>
                  <a:pt x="2600554" y="301994"/>
                </a:cubicBezTo>
                <a:cubicBezTo>
                  <a:pt x="2616265" y="309413"/>
                  <a:pt x="2637212" y="301994"/>
                  <a:pt x="2631976" y="316832"/>
                </a:cubicBezTo>
                <a:cubicBezTo>
                  <a:pt x="2778390" y="283229"/>
                  <a:pt x="2945753" y="245916"/>
                  <a:pt x="3086931" y="201184"/>
                </a:cubicBezTo>
                <a:cubicBezTo>
                  <a:pt x="3123589" y="190056"/>
                  <a:pt x="3155010" y="175000"/>
                  <a:pt x="3207161" y="178709"/>
                </a:cubicBezTo>
                <a:cubicBezTo>
                  <a:pt x="3233345" y="178709"/>
                  <a:pt x="3254293" y="193547"/>
                  <a:pt x="3280477" y="189837"/>
                </a:cubicBezTo>
                <a:cubicBezTo>
                  <a:pt x="3290951" y="208385"/>
                  <a:pt x="3322372" y="208385"/>
                  <a:pt x="3343320" y="216022"/>
                </a:cubicBezTo>
                <a:cubicBezTo>
                  <a:pt x="3343320" y="230860"/>
                  <a:pt x="3317136" y="227150"/>
                  <a:pt x="3311899" y="238497"/>
                </a:cubicBezTo>
                <a:cubicBezTo>
                  <a:pt x="3296188" y="234787"/>
                  <a:pt x="3290951" y="223659"/>
                  <a:pt x="3285714" y="208603"/>
                </a:cubicBezTo>
                <a:cubicBezTo>
                  <a:pt x="3264767" y="208603"/>
                  <a:pt x="3243819" y="208603"/>
                  <a:pt x="3243819" y="219731"/>
                </a:cubicBezTo>
                <a:cubicBezTo>
                  <a:pt x="3217635" y="201184"/>
                  <a:pt x="3155010" y="216022"/>
                  <a:pt x="3123589" y="227150"/>
                </a:cubicBezTo>
                <a:cubicBezTo>
                  <a:pt x="3149773" y="234569"/>
                  <a:pt x="3170721" y="230860"/>
                  <a:pt x="3196905" y="230860"/>
                </a:cubicBezTo>
                <a:cubicBezTo>
                  <a:pt x="3165484" y="245698"/>
                  <a:pt x="3113333" y="241988"/>
                  <a:pt x="3071438" y="253335"/>
                </a:cubicBezTo>
                <a:cubicBezTo>
                  <a:pt x="3066201" y="253335"/>
                  <a:pt x="3060964" y="260754"/>
                  <a:pt x="3055727" y="264463"/>
                </a:cubicBezTo>
                <a:cubicBezTo>
                  <a:pt x="2883128" y="309195"/>
                  <a:pt x="2726240" y="357636"/>
                  <a:pt x="2543166" y="398659"/>
                </a:cubicBezTo>
                <a:cubicBezTo>
                  <a:pt x="2579825" y="413497"/>
                  <a:pt x="2516982" y="406078"/>
                  <a:pt x="2485561" y="409787"/>
                </a:cubicBezTo>
                <a:cubicBezTo>
                  <a:pt x="2396752" y="420915"/>
                  <a:pt x="2292014" y="465647"/>
                  <a:pt x="2208442" y="476994"/>
                </a:cubicBezTo>
                <a:cubicBezTo>
                  <a:pt x="2213679" y="484413"/>
                  <a:pt x="2213679" y="488122"/>
                  <a:pt x="2208442" y="491832"/>
                </a:cubicBezTo>
                <a:cubicBezTo>
                  <a:pt x="2260811" y="469357"/>
                  <a:pt x="2349620" y="473284"/>
                  <a:pt x="2422936" y="454519"/>
                </a:cubicBezTo>
                <a:cubicBezTo>
                  <a:pt x="2417699" y="461938"/>
                  <a:pt x="2412462" y="465647"/>
                  <a:pt x="2412462" y="469357"/>
                </a:cubicBezTo>
                <a:cubicBezTo>
                  <a:pt x="2443884" y="480485"/>
                  <a:pt x="2475305" y="461938"/>
                  <a:pt x="2506508" y="458228"/>
                </a:cubicBezTo>
                <a:cubicBezTo>
                  <a:pt x="2506508" y="454519"/>
                  <a:pt x="2485561" y="450809"/>
                  <a:pt x="2501271" y="450809"/>
                </a:cubicBezTo>
                <a:cubicBezTo>
                  <a:pt x="2600554" y="461938"/>
                  <a:pt x="2752206" y="424625"/>
                  <a:pt x="2841233" y="406078"/>
                </a:cubicBezTo>
                <a:cubicBezTo>
                  <a:pt x="2966700" y="379893"/>
                  <a:pt x="3060964" y="320323"/>
                  <a:pt x="3186432" y="305267"/>
                </a:cubicBezTo>
                <a:cubicBezTo>
                  <a:pt x="3034780" y="361128"/>
                  <a:pt x="2862181" y="402368"/>
                  <a:pt x="2700055" y="454519"/>
                </a:cubicBezTo>
                <a:cubicBezTo>
                  <a:pt x="2757661" y="473066"/>
                  <a:pt x="2815048" y="443390"/>
                  <a:pt x="2862181" y="428334"/>
                </a:cubicBezTo>
                <a:cubicBezTo>
                  <a:pt x="2982411" y="413497"/>
                  <a:pt x="3066201" y="368546"/>
                  <a:pt x="3165484" y="342580"/>
                </a:cubicBezTo>
                <a:cubicBezTo>
                  <a:pt x="3155010" y="346290"/>
                  <a:pt x="3155010" y="353709"/>
                  <a:pt x="3149773" y="365055"/>
                </a:cubicBezTo>
                <a:cubicBezTo>
                  <a:pt x="3097404" y="387530"/>
                  <a:pt x="3019069" y="391240"/>
                  <a:pt x="2982411" y="428553"/>
                </a:cubicBezTo>
                <a:cubicBezTo>
                  <a:pt x="2935279" y="428553"/>
                  <a:pt x="2903858" y="443390"/>
                  <a:pt x="2877891" y="454737"/>
                </a:cubicBezTo>
                <a:cubicBezTo>
                  <a:pt x="2904076" y="462156"/>
                  <a:pt x="2956445" y="443609"/>
                  <a:pt x="2982411" y="458447"/>
                </a:cubicBezTo>
                <a:cubicBezTo>
                  <a:pt x="2883128" y="503178"/>
                  <a:pt x="2752206" y="518234"/>
                  <a:pt x="2652923" y="551620"/>
                </a:cubicBezTo>
                <a:cubicBezTo>
                  <a:pt x="2694818" y="559039"/>
                  <a:pt x="2736495" y="559039"/>
                  <a:pt x="2783627" y="555329"/>
                </a:cubicBezTo>
                <a:cubicBezTo>
                  <a:pt x="2778390" y="562748"/>
                  <a:pt x="2783627" y="566457"/>
                  <a:pt x="2788864" y="570167"/>
                </a:cubicBezTo>
                <a:cubicBezTo>
                  <a:pt x="2971937" y="543982"/>
                  <a:pt x="3128826" y="499251"/>
                  <a:pt x="3275240" y="447100"/>
                </a:cubicBezTo>
                <a:cubicBezTo>
                  <a:pt x="3290951" y="473284"/>
                  <a:pt x="3374523" y="432262"/>
                  <a:pt x="3384997" y="465647"/>
                </a:cubicBezTo>
                <a:cubicBezTo>
                  <a:pt x="3290951" y="491832"/>
                  <a:pt x="3201924" y="521507"/>
                  <a:pt x="3113115" y="547692"/>
                </a:cubicBezTo>
                <a:cubicBezTo>
                  <a:pt x="3113115" y="555111"/>
                  <a:pt x="3113115" y="562530"/>
                  <a:pt x="3113115" y="566239"/>
                </a:cubicBezTo>
                <a:cubicBezTo>
                  <a:pt x="3019069" y="592424"/>
                  <a:pt x="2924805" y="614681"/>
                  <a:pt x="2825522" y="637156"/>
                </a:cubicBezTo>
                <a:cubicBezTo>
                  <a:pt x="2825522" y="648284"/>
                  <a:pt x="2846470" y="640865"/>
                  <a:pt x="2856944" y="640865"/>
                </a:cubicBezTo>
                <a:cubicBezTo>
                  <a:pt x="2841233" y="659412"/>
                  <a:pt x="2799338" y="659412"/>
                  <a:pt x="2773372" y="667050"/>
                </a:cubicBezTo>
                <a:cubicBezTo>
                  <a:pt x="2773372" y="674468"/>
                  <a:pt x="2778608" y="674468"/>
                  <a:pt x="2778608" y="681887"/>
                </a:cubicBezTo>
                <a:cubicBezTo>
                  <a:pt x="2741950" y="689306"/>
                  <a:pt x="2695036" y="681887"/>
                  <a:pt x="2684563" y="708072"/>
                </a:cubicBezTo>
                <a:cubicBezTo>
                  <a:pt x="2684563" y="711781"/>
                  <a:pt x="2715984" y="708072"/>
                  <a:pt x="2715984" y="700653"/>
                </a:cubicBezTo>
                <a:cubicBezTo>
                  <a:pt x="2736932" y="719200"/>
                  <a:pt x="2663615" y="711781"/>
                  <a:pt x="2663615" y="730547"/>
                </a:cubicBezTo>
                <a:cubicBezTo>
                  <a:pt x="2715984" y="723128"/>
                  <a:pt x="2794319" y="715709"/>
                  <a:pt x="2836214" y="693234"/>
                </a:cubicBezTo>
                <a:cubicBezTo>
                  <a:pt x="2825740" y="689524"/>
                  <a:pt x="2810030" y="693234"/>
                  <a:pt x="2810030" y="674687"/>
                </a:cubicBezTo>
                <a:cubicBezTo>
                  <a:pt x="2825740" y="674687"/>
                  <a:pt x="2830977" y="685815"/>
                  <a:pt x="2841451" y="689524"/>
                </a:cubicBezTo>
                <a:cubicBezTo>
                  <a:pt x="2914768" y="663340"/>
                  <a:pt x="2987866" y="633664"/>
                  <a:pt x="3055946" y="600061"/>
                </a:cubicBezTo>
                <a:cubicBezTo>
                  <a:pt x="3050709" y="592642"/>
                  <a:pt x="3045472" y="603770"/>
                  <a:pt x="3045472" y="596351"/>
                </a:cubicBezTo>
                <a:cubicBezTo>
                  <a:pt x="3092604" y="585223"/>
                  <a:pt x="3155228" y="544201"/>
                  <a:pt x="3197124" y="551620"/>
                </a:cubicBezTo>
                <a:cubicBezTo>
                  <a:pt x="3129044" y="577804"/>
                  <a:pt x="3066419" y="607480"/>
                  <a:pt x="3003577" y="637374"/>
                </a:cubicBezTo>
                <a:cubicBezTo>
                  <a:pt x="3003577" y="648502"/>
                  <a:pt x="3014051" y="644793"/>
                  <a:pt x="3003577" y="652212"/>
                </a:cubicBezTo>
                <a:cubicBezTo>
                  <a:pt x="2920005" y="696943"/>
                  <a:pt x="2841451" y="756731"/>
                  <a:pt x="2715984" y="782698"/>
                </a:cubicBezTo>
                <a:cubicBezTo>
                  <a:pt x="2752642" y="793826"/>
                  <a:pt x="2794537" y="771569"/>
                  <a:pt x="2830977" y="778988"/>
                </a:cubicBezTo>
                <a:cubicBezTo>
                  <a:pt x="2773372" y="801463"/>
                  <a:pt x="2637431" y="793826"/>
                  <a:pt x="2569569" y="834848"/>
                </a:cubicBezTo>
                <a:cubicBezTo>
                  <a:pt x="2595753" y="827429"/>
                  <a:pt x="2606227" y="834848"/>
                  <a:pt x="2616701" y="845977"/>
                </a:cubicBezTo>
                <a:cubicBezTo>
                  <a:pt x="2648122" y="842267"/>
                  <a:pt x="2669070" y="834848"/>
                  <a:pt x="2695255" y="831139"/>
                </a:cubicBezTo>
                <a:cubicBezTo>
                  <a:pt x="2695255" y="823720"/>
                  <a:pt x="2710965" y="816301"/>
                  <a:pt x="2726676" y="812592"/>
                </a:cubicBezTo>
                <a:cubicBezTo>
                  <a:pt x="2726676" y="816301"/>
                  <a:pt x="2705728" y="835067"/>
                  <a:pt x="2700491" y="849904"/>
                </a:cubicBezTo>
                <a:cubicBezTo>
                  <a:pt x="2705728" y="853614"/>
                  <a:pt x="2705728" y="853614"/>
                  <a:pt x="2705728" y="857323"/>
                </a:cubicBezTo>
                <a:cubicBezTo>
                  <a:pt x="2731913" y="849904"/>
                  <a:pt x="2768571" y="846195"/>
                  <a:pt x="2789301" y="831139"/>
                </a:cubicBezTo>
                <a:cubicBezTo>
                  <a:pt x="2757879" y="861033"/>
                  <a:pt x="2679544" y="879580"/>
                  <a:pt x="2621938" y="886999"/>
                </a:cubicBezTo>
                <a:cubicBezTo>
                  <a:pt x="2611464" y="886999"/>
                  <a:pt x="2616701" y="905546"/>
                  <a:pt x="2606227" y="909474"/>
                </a:cubicBezTo>
                <a:cubicBezTo>
                  <a:pt x="2595753" y="905765"/>
                  <a:pt x="2590517" y="902055"/>
                  <a:pt x="2574806" y="905765"/>
                </a:cubicBezTo>
                <a:cubicBezTo>
                  <a:pt x="2522437" y="935659"/>
                  <a:pt x="2454576" y="954206"/>
                  <a:pt x="2402207" y="984100"/>
                </a:cubicBezTo>
                <a:cubicBezTo>
                  <a:pt x="2449339" y="998938"/>
                  <a:pt x="2501490" y="939368"/>
                  <a:pt x="2543385" y="950496"/>
                </a:cubicBezTo>
                <a:cubicBezTo>
                  <a:pt x="2564332" y="931949"/>
                  <a:pt x="2590517" y="916893"/>
                  <a:pt x="2632194" y="913184"/>
                </a:cubicBezTo>
                <a:cubicBezTo>
                  <a:pt x="2637431" y="913184"/>
                  <a:pt x="2632194" y="909474"/>
                  <a:pt x="2632194" y="902055"/>
                </a:cubicBezTo>
                <a:cubicBezTo>
                  <a:pt x="2684563" y="909474"/>
                  <a:pt x="2689800" y="875871"/>
                  <a:pt x="2741950" y="868452"/>
                </a:cubicBezTo>
                <a:cubicBezTo>
                  <a:pt x="2731476" y="883290"/>
                  <a:pt x="2726240" y="883290"/>
                  <a:pt x="2731476" y="902055"/>
                </a:cubicBezTo>
                <a:cubicBezTo>
                  <a:pt x="2736713" y="887217"/>
                  <a:pt x="2752424" y="913184"/>
                  <a:pt x="2762898" y="898346"/>
                </a:cubicBezTo>
                <a:cubicBezTo>
                  <a:pt x="2768135" y="902055"/>
                  <a:pt x="2752424" y="920821"/>
                  <a:pt x="2726240" y="916893"/>
                </a:cubicBezTo>
                <a:cubicBezTo>
                  <a:pt x="2726240" y="913184"/>
                  <a:pt x="2726240" y="905765"/>
                  <a:pt x="2726240" y="902055"/>
                </a:cubicBezTo>
                <a:cubicBezTo>
                  <a:pt x="2689581" y="898346"/>
                  <a:pt x="2705292" y="913184"/>
                  <a:pt x="2694818" y="924530"/>
                </a:cubicBezTo>
                <a:cubicBezTo>
                  <a:pt x="2679108" y="928240"/>
                  <a:pt x="2689581" y="917111"/>
                  <a:pt x="2689581" y="913402"/>
                </a:cubicBezTo>
                <a:cubicBezTo>
                  <a:pt x="2658160" y="909692"/>
                  <a:pt x="2658160" y="928240"/>
                  <a:pt x="2642449" y="935877"/>
                </a:cubicBezTo>
                <a:cubicBezTo>
                  <a:pt x="2642449" y="943296"/>
                  <a:pt x="2652923" y="943296"/>
                  <a:pt x="2668634" y="943296"/>
                </a:cubicBezTo>
                <a:cubicBezTo>
                  <a:pt x="2668634" y="954424"/>
                  <a:pt x="2658160" y="950715"/>
                  <a:pt x="2658160" y="958134"/>
                </a:cubicBezTo>
                <a:cubicBezTo>
                  <a:pt x="2705292" y="976681"/>
                  <a:pt x="2762679" y="935659"/>
                  <a:pt x="2804575" y="920821"/>
                </a:cubicBezTo>
                <a:cubicBezTo>
                  <a:pt x="2809812" y="931949"/>
                  <a:pt x="2773153" y="939368"/>
                  <a:pt x="2762679" y="950715"/>
                </a:cubicBezTo>
                <a:cubicBezTo>
                  <a:pt x="2882910" y="947005"/>
                  <a:pt x="2966700" y="868670"/>
                  <a:pt x="3071220" y="857542"/>
                </a:cubicBezTo>
                <a:cubicBezTo>
                  <a:pt x="3039798" y="898564"/>
                  <a:pt x="2966700" y="913402"/>
                  <a:pt x="2914331" y="939586"/>
                </a:cubicBezTo>
                <a:cubicBezTo>
                  <a:pt x="2930042" y="947005"/>
                  <a:pt x="2971937" y="939586"/>
                  <a:pt x="2997903" y="943296"/>
                </a:cubicBezTo>
                <a:cubicBezTo>
                  <a:pt x="2945534" y="958134"/>
                  <a:pt x="2882910" y="943296"/>
                  <a:pt x="2841015" y="969480"/>
                </a:cubicBezTo>
                <a:cubicBezTo>
                  <a:pt x="2851489" y="973190"/>
                  <a:pt x="2888147" y="965771"/>
                  <a:pt x="2914331" y="965771"/>
                </a:cubicBezTo>
                <a:cubicBezTo>
                  <a:pt x="2903858" y="995665"/>
                  <a:pt x="2841015" y="984318"/>
                  <a:pt x="2815048" y="995665"/>
                </a:cubicBezTo>
                <a:cubicBezTo>
                  <a:pt x="2820285" y="1003084"/>
                  <a:pt x="2835996" y="999374"/>
                  <a:pt x="2830759" y="1010503"/>
                </a:cubicBezTo>
                <a:cubicBezTo>
                  <a:pt x="2804575" y="1014212"/>
                  <a:pt x="2788864" y="1029050"/>
                  <a:pt x="2762679" y="1021631"/>
                </a:cubicBezTo>
                <a:cubicBezTo>
                  <a:pt x="2746969" y="1025340"/>
                  <a:pt x="2762679" y="1032759"/>
                  <a:pt x="2752206" y="1044106"/>
                </a:cubicBezTo>
                <a:cubicBezTo>
                  <a:pt x="2736495" y="1047815"/>
                  <a:pt x="2741732" y="1036687"/>
                  <a:pt x="2731258" y="1036687"/>
                </a:cubicBezTo>
                <a:cubicBezTo>
                  <a:pt x="2726021" y="1055234"/>
                  <a:pt x="2684126" y="1044106"/>
                  <a:pt x="2684126" y="1070290"/>
                </a:cubicBezTo>
                <a:cubicBezTo>
                  <a:pt x="2652705" y="1059162"/>
                  <a:pt x="2626520" y="1081419"/>
                  <a:pt x="2616047" y="1103894"/>
                </a:cubicBezTo>
                <a:cubicBezTo>
                  <a:pt x="2642231" y="1111313"/>
                  <a:pt x="2631757" y="1089056"/>
                  <a:pt x="2652705" y="1089056"/>
                </a:cubicBezTo>
                <a:cubicBezTo>
                  <a:pt x="2652705" y="1092765"/>
                  <a:pt x="2652705" y="1096475"/>
                  <a:pt x="2652705" y="1100184"/>
                </a:cubicBezTo>
                <a:cubicBezTo>
                  <a:pt x="2668415" y="1096475"/>
                  <a:pt x="2689363" y="1096475"/>
                  <a:pt x="2678889" y="1081637"/>
                </a:cubicBezTo>
                <a:cubicBezTo>
                  <a:pt x="2699837" y="1089056"/>
                  <a:pt x="2741732" y="1089056"/>
                  <a:pt x="2772935" y="1081637"/>
                </a:cubicBezTo>
                <a:cubicBezTo>
                  <a:pt x="2767698" y="1077928"/>
                  <a:pt x="2757224" y="1077928"/>
                  <a:pt x="2762461" y="1066799"/>
                </a:cubicBezTo>
                <a:cubicBezTo>
                  <a:pt x="2846034" y="1089274"/>
                  <a:pt x="2919350" y="1014648"/>
                  <a:pt x="2997903" y="1018358"/>
                </a:cubicBezTo>
                <a:cubicBezTo>
                  <a:pt x="2961245" y="1059380"/>
                  <a:pt x="2861962" y="1055671"/>
                  <a:pt x="2825304" y="1096693"/>
                </a:cubicBezTo>
                <a:cubicBezTo>
                  <a:pt x="2893384" y="1096693"/>
                  <a:pt x="2950771" y="1059380"/>
                  <a:pt x="3013614" y="1044542"/>
                </a:cubicBezTo>
                <a:cubicBezTo>
                  <a:pt x="3013614" y="1048252"/>
                  <a:pt x="2992666" y="1051961"/>
                  <a:pt x="3008377" y="1055671"/>
                </a:cubicBezTo>
                <a:cubicBezTo>
                  <a:pt x="2940297" y="1070509"/>
                  <a:pt x="2903858" y="1104112"/>
                  <a:pt x="2835778" y="1107822"/>
                </a:cubicBezTo>
                <a:cubicBezTo>
                  <a:pt x="2830541" y="1115240"/>
                  <a:pt x="2851489" y="1118950"/>
                  <a:pt x="2835778" y="1122659"/>
                </a:cubicBezTo>
                <a:cubicBezTo>
                  <a:pt x="2820067" y="1115240"/>
                  <a:pt x="2809593" y="1133788"/>
                  <a:pt x="2793883" y="1130078"/>
                </a:cubicBezTo>
                <a:cubicBezTo>
                  <a:pt x="2788646" y="1141207"/>
                  <a:pt x="2799120" y="1141207"/>
                  <a:pt x="2799120" y="1152553"/>
                </a:cubicBezTo>
                <a:cubicBezTo>
                  <a:pt x="2778172" y="1148844"/>
                  <a:pt x="2772935" y="1156263"/>
                  <a:pt x="2757224" y="1156263"/>
                </a:cubicBezTo>
                <a:cubicBezTo>
                  <a:pt x="2762461" y="1212123"/>
                  <a:pt x="2872218" y="1156263"/>
                  <a:pt x="2908876" y="1145134"/>
                </a:cubicBezTo>
                <a:cubicBezTo>
                  <a:pt x="2903639" y="1148844"/>
                  <a:pt x="2903639" y="1152553"/>
                  <a:pt x="2914113" y="1152553"/>
                </a:cubicBezTo>
                <a:cubicBezTo>
                  <a:pt x="2903639" y="1159972"/>
                  <a:pt x="2887929" y="1156263"/>
                  <a:pt x="2866981" y="1163682"/>
                </a:cubicBezTo>
                <a:cubicBezTo>
                  <a:pt x="2866981" y="1174810"/>
                  <a:pt x="2872218" y="1178520"/>
                  <a:pt x="2882692" y="1178520"/>
                </a:cubicBezTo>
                <a:cubicBezTo>
                  <a:pt x="2919350" y="1171101"/>
                  <a:pt x="2956008" y="1152335"/>
                  <a:pt x="2976738" y="1148626"/>
                </a:cubicBezTo>
                <a:cubicBezTo>
                  <a:pt x="2992448" y="1156045"/>
                  <a:pt x="2945316" y="1167173"/>
                  <a:pt x="2955790" y="1171101"/>
                </a:cubicBezTo>
                <a:cubicBezTo>
                  <a:pt x="2913895" y="1189648"/>
                  <a:pt x="2872218" y="1197285"/>
                  <a:pt x="2846034" y="1219542"/>
                </a:cubicBezTo>
                <a:cubicBezTo>
                  <a:pt x="2882692" y="1215832"/>
                  <a:pt x="2976738" y="1200995"/>
                  <a:pt x="2971501" y="1171101"/>
                </a:cubicBezTo>
                <a:cubicBezTo>
                  <a:pt x="3039580" y="1167391"/>
                  <a:pt x="3091731" y="1144916"/>
                  <a:pt x="3149337" y="1130078"/>
                </a:cubicBezTo>
                <a:cubicBezTo>
                  <a:pt x="3128389" y="1130078"/>
                  <a:pt x="3138863" y="1122659"/>
                  <a:pt x="3154574" y="1115240"/>
                </a:cubicBezTo>
                <a:cubicBezTo>
                  <a:pt x="3170284" y="1115240"/>
                  <a:pt x="3175521" y="1126369"/>
                  <a:pt x="3185995" y="1115240"/>
                </a:cubicBezTo>
                <a:cubicBezTo>
                  <a:pt x="3201706" y="1115240"/>
                  <a:pt x="3201706" y="1126369"/>
                  <a:pt x="3191232" y="1130078"/>
                </a:cubicBezTo>
                <a:cubicBezTo>
                  <a:pt x="3238364" y="1115240"/>
                  <a:pt x="3274804" y="1100184"/>
                  <a:pt x="3311462" y="1092765"/>
                </a:cubicBezTo>
                <a:cubicBezTo>
                  <a:pt x="3316699" y="1096475"/>
                  <a:pt x="3306226" y="1100184"/>
                  <a:pt x="3311462" y="1103894"/>
                </a:cubicBezTo>
                <a:cubicBezTo>
                  <a:pt x="3327173" y="1107603"/>
                  <a:pt x="3321936" y="1096475"/>
                  <a:pt x="3332410" y="1103894"/>
                </a:cubicBezTo>
                <a:cubicBezTo>
                  <a:pt x="3342884" y="1100184"/>
                  <a:pt x="3348121" y="1092765"/>
                  <a:pt x="3353358" y="1081419"/>
                </a:cubicBezTo>
                <a:cubicBezTo>
                  <a:pt x="3431911" y="1077709"/>
                  <a:pt x="3452640" y="1032978"/>
                  <a:pt x="3515483" y="1017921"/>
                </a:cubicBezTo>
                <a:cubicBezTo>
                  <a:pt x="3494535" y="1066363"/>
                  <a:pt x="3410963" y="1081419"/>
                  <a:pt x="3348121" y="1107385"/>
                </a:cubicBezTo>
                <a:cubicBezTo>
                  <a:pt x="3300989" y="1129860"/>
                  <a:pt x="3264548" y="1159536"/>
                  <a:pt x="3217416" y="1174592"/>
                </a:cubicBezTo>
                <a:cubicBezTo>
                  <a:pt x="3154574" y="1230452"/>
                  <a:pt x="3039580" y="1249218"/>
                  <a:pt x="2976956" y="1305078"/>
                </a:cubicBezTo>
                <a:cubicBezTo>
                  <a:pt x="2940297" y="1301368"/>
                  <a:pt x="2945534" y="1327553"/>
                  <a:pt x="2919350" y="1331262"/>
                </a:cubicBezTo>
                <a:cubicBezTo>
                  <a:pt x="2914113" y="1338681"/>
                  <a:pt x="2924587" y="1338681"/>
                  <a:pt x="2924587" y="1349810"/>
                </a:cubicBezTo>
                <a:cubicBezTo>
                  <a:pt x="2903639" y="1338681"/>
                  <a:pt x="2887929" y="1353519"/>
                  <a:pt x="2861744" y="1349810"/>
                </a:cubicBezTo>
                <a:cubicBezTo>
                  <a:pt x="2893166" y="1372285"/>
                  <a:pt x="2992448" y="1327335"/>
                  <a:pt x="3018633" y="1360938"/>
                </a:cubicBezTo>
                <a:cubicBezTo>
                  <a:pt x="3071002" y="1372066"/>
                  <a:pt x="3091949" y="1338463"/>
                  <a:pt x="3138863" y="1349810"/>
                </a:cubicBezTo>
                <a:cubicBezTo>
                  <a:pt x="3144100" y="1364648"/>
                  <a:pt x="3123152" y="1357229"/>
                  <a:pt x="3117916" y="1360938"/>
                </a:cubicBezTo>
                <a:cubicBezTo>
                  <a:pt x="3165047" y="1379485"/>
                  <a:pt x="3180758" y="1342391"/>
                  <a:pt x="3227672" y="1349810"/>
                </a:cubicBezTo>
                <a:cubicBezTo>
                  <a:pt x="3180540" y="1379704"/>
                  <a:pt x="3107442" y="1398251"/>
                  <a:pt x="3055073" y="1428145"/>
                </a:cubicBezTo>
                <a:cubicBezTo>
                  <a:pt x="3123152" y="1424435"/>
                  <a:pt x="3191014" y="1390832"/>
                  <a:pt x="3243383" y="1360938"/>
                </a:cubicBezTo>
                <a:cubicBezTo>
                  <a:pt x="3342666" y="1342391"/>
                  <a:pt x="3410745" y="1301150"/>
                  <a:pt x="3520502" y="1286312"/>
                </a:cubicBezTo>
                <a:cubicBezTo>
                  <a:pt x="3452422" y="1316206"/>
                  <a:pt x="3347902" y="1357229"/>
                  <a:pt x="3253857" y="1387123"/>
                </a:cubicBezTo>
                <a:cubicBezTo>
                  <a:pt x="3306226" y="1394542"/>
                  <a:pt x="3353139" y="1368575"/>
                  <a:pt x="3400271" y="1357229"/>
                </a:cubicBezTo>
                <a:cubicBezTo>
                  <a:pt x="3400271" y="1364648"/>
                  <a:pt x="3400271" y="1372066"/>
                  <a:pt x="3400271" y="1379704"/>
                </a:cubicBezTo>
                <a:cubicBezTo>
                  <a:pt x="3300989" y="1405888"/>
                  <a:pt x="3232909" y="1454329"/>
                  <a:pt x="3138863" y="1484223"/>
                </a:cubicBezTo>
                <a:cubicBezTo>
                  <a:pt x="3144100" y="1487933"/>
                  <a:pt x="3144100" y="1491642"/>
                  <a:pt x="3144100" y="1499061"/>
                </a:cubicBezTo>
                <a:cubicBezTo>
                  <a:pt x="3091731" y="1487933"/>
                  <a:pt x="3039580" y="1532665"/>
                  <a:pt x="2976738" y="1540083"/>
                </a:cubicBezTo>
                <a:cubicBezTo>
                  <a:pt x="2987211" y="1554921"/>
                  <a:pt x="2997685" y="1536374"/>
                  <a:pt x="3008159" y="1536374"/>
                </a:cubicBezTo>
                <a:cubicBezTo>
                  <a:pt x="3002922" y="1543793"/>
                  <a:pt x="2997685" y="1554921"/>
                  <a:pt x="2992448" y="1558849"/>
                </a:cubicBezTo>
                <a:cubicBezTo>
                  <a:pt x="3008159" y="1566268"/>
                  <a:pt x="3023870" y="1566268"/>
                  <a:pt x="3050054" y="1566268"/>
                </a:cubicBezTo>
                <a:cubicBezTo>
                  <a:pt x="3018633" y="1588743"/>
                  <a:pt x="2961245" y="1566268"/>
                  <a:pt x="2940297" y="1592452"/>
                </a:cubicBezTo>
                <a:cubicBezTo>
                  <a:pt x="2940297" y="1588743"/>
                  <a:pt x="2935061" y="1585034"/>
                  <a:pt x="2935061" y="1581324"/>
                </a:cubicBezTo>
                <a:cubicBezTo>
                  <a:pt x="2877455" y="1599871"/>
                  <a:pt x="2814830" y="1614928"/>
                  <a:pt x="2772935" y="1641112"/>
                </a:cubicBezTo>
                <a:cubicBezTo>
                  <a:pt x="2830541" y="1633693"/>
                  <a:pt x="2882692" y="1641112"/>
                  <a:pt x="2929824" y="1629984"/>
                </a:cubicBezTo>
                <a:cubicBezTo>
                  <a:pt x="2976956" y="1622565"/>
                  <a:pt x="2997903" y="1585252"/>
                  <a:pt x="3050054" y="1581542"/>
                </a:cubicBezTo>
                <a:cubicBezTo>
                  <a:pt x="3039580" y="1592671"/>
                  <a:pt x="3018633" y="1592671"/>
                  <a:pt x="3013396" y="1607727"/>
                </a:cubicBezTo>
                <a:cubicBezTo>
                  <a:pt x="3029107" y="1604017"/>
                  <a:pt x="3039580" y="1600308"/>
                  <a:pt x="3060528" y="1600308"/>
                </a:cubicBezTo>
                <a:cubicBezTo>
                  <a:pt x="3055291" y="1604017"/>
                  <a:pt x="3050054" y="1604017"/>
                  <a:pt x="3050054" y="1611436"/>
                </a:cubicBezTo>
                <a:cubicBezTo>
                  <a:pt x="3071002" y="1611436"/>
                  <a:pt x="3071002" y="1596598"/>
                  <a:pt x="3091949" y="1596598"/>
                </a:cubicBezTo>
                <a:cubicBezTo>
                  <a:pt x="3091949" y="1592889"/>
                  <a:pt x="3081476" y="1592889"/>
                  <a:pt x="3081476" y="1585470"/>
                </a:cubicBezTo>
                <a:cubicBezTo>
                  <a:pt x="3107660" y="1585470"/>
                  <a:pt x="3107660" y="1574342"/>
                  <a:pt x="3128608" y="1574342"/>
                </a:cubicBezTo>
                <a:cubicBezTo>
                  <a:pt x="3128608" y="1581761"/>
                  <a:pt x="3118134" y="1578051"/>
                  <a:pt x="3118134" y="1585470"/>
                </a:cubicBezTo>
                <a:cubicBezTo>
                  <a:pt x="3186213" y="1574342"/>
                  <a:pt x="3222653" y="1544448"/>
                  <a:pt x="3285496" y="1529610"/>
                </a:cubicBezTo>
                <a:cubicBezTo>
                  <a:pt x="3280259" y="1559504"/>
                  <a:pt x="3248838" y="1570632"/>
                  <a:pt x="3227890" y="1585470"/>
                </a:cubicBezTo>
                <a:cubicBezTo>
                  <a:pt x="3290733" y="1578051"/>
                  <a:pt x="3316699" y="1544448"/>
                  <a:pt x="3374305" y="1529610"/>
                </a:cubicBezTo>
                <a:cubicBezTo>
                  <a:pt x="3300989" y="1593107"/>
                  <a:pt x="3159811" y="1611654"/>
                  <a:pt x="3050054" y="1648967"/>
                </a:cubicBezTo>
                <a:cubicBezTo>
                  <a:pt x="3039580" y="1660096"/>
                  <a:pt x="3018633" y="1663805"/>
                  <a:pt x="3018633" y="1678861"/>
                </a:cubicBezTo>
                <a:cubicBezTo>
                  <a:pt x="2971501" y="1678861"/>
                  <a:pt x="2903639" y="1682571"/>
                  <a:pt x="2861744" y="1716174"/>
                </a:cubicBezTo>
                <a:cubicBezTo>
                  <a:pt x="2898402" y="1712465"/>
                  <a:pt x="2924587" y="1705046"/>
                  <a:pt x="2961027" y="1705046"/>
                </a:cubicBezTo>
                <a:cubicBezTo>
                  <a:pt x="2898184" y="1719884"/>
                  <a:pt x="2830323" y="1749778"/>
                  <a:pt x="2757006" y="1746068"/>
                </a:cubicBezTo>
                <a:cubicBezTo>
                  <a:pt x="2777954" y="1753487"/>
                  <a:pt x="2741296" y="1760906"/>
                  <a:pt x="2720348" y="1764615"/>
                </a:cubicBezTo>
                <a:cubicBezTo>
                  <a:pt x="2720348" y="1779453"/>
                  <a:pt x="2730822" y="1787090"/>
                  <a:pt x="2725585" y="1801928"/>
                </a:cubicBezTo>
                <a:cubicBezTo>
                  <a:pt x="2751769" y="1798219"/>
                  <a:pt x="2767480" y="1787090"/>
                  <a:pt x="2798902" y="1787090"/>
                </a:cubicBezTo>
                <a:cubicBezTo>
                  <a:pt x="2783191" y="1768543"/>
                  <a:pt x="2809375" y="1783381"/>
                  <a:pt x="2809375" y="1764615"/>
                </a:cubicBezTo>
                <a:cubicBezTo>
                  <a:pt x="2846034" y="1772034"/>
                  <a:pt x="2866981" y="1738431"/>
                  <a:pt x="2908658" y="1734721"/>
                </a:cubicBezTo>
                <a:cubicBezTo>
                  <a:pt x="2892947" y="1757196"/>
                  <a:pt x="2851052" y="1757196"/>
                  <a:pt x="2835341" y="1779453"/>
                </a:cubicBezTo>
                <a:cubicBezTo>
                  <a:pt x="2872000" y="1779453"/>
                  <a:pt x="2877237" y="1756978"/>
                  <a:pt x="2913895" y="1756978"/>
                </a:cubicBezTo>
                <a:cubicBezTo>
                  <a:pt x="2934842" y="1756978"/>
                  <a:pt x="2903421" y="1764397"/>
                  <a:pt x="2913895" y="1775526"/>
                </a:cubicBezTo>
                <a:cubicBezTo>
                  <a:pt x="2929605" y="1753051"/>
                  <a:pt x="2997467" y="1768107"/>
                  <a:pt x="3013178" y="1741922"/>
                </a:cubicBezTo>
                <a:cubicBezTo>
                  <a:pt x="3013178" y="1734503"/>
                  <a:pt x="3013178" y="1730794"/>
                  <a:pt x="3002704" y="1730794"/>
                </a:cubicBezTo>
                <a:cubicBezTo>
                  <a:pt x="3028888" y="1719665"/>
                  <a:pt x="3060310" y="1712246"/>
                  <a:pt x="3086276" y="1704609"/>
                </a:cubicBezTo>
                <a:cubicBezTo>
                  <a:pt x="3086276" y="1693481"/>
                  <a:pt x="3060091" y="1700900"/>
                  <a:pt x="3049618" y="1700900"/>
                </a:cubicBezTo>
                <a:cubicBezTo>
                  <a:pt x="3054855" y="1689771"/>
                  <a:pt x="3075802" y="1689771"/>
                  <a:pt x="3086276" y="1686062"/>
                </a:cubicBezTo>
                <a:cubicBezTo>
                  <a:pt x="3086276" y="1704609"/>
                  <a:pt x="3107223" y="1689771"/>
                  <a:pt x="3128171" y="1693481"/>
                </a:cubicBezTo>
                <a:cubicBezTo>
                  <a:pt x="3122934" y="1697190"/>
                  <a:pt x="3112460" y="1697190"/>
                  <a:pt x="3107223" y="1704609"/>
                </a:cubicBezTo>
                <a:cubicBezTo>
                  <a:pt x="3122934" y="1715738"/>
                  <a:pt x="3122934" y="1715738"/>
                  <a:pt x="3112460" y="1734503"/>
                </a:cubicBezTo>
                <a:cubicBezTo>
                  <a:pt x="3243165" y="1697190"/>
                  <a:pt x="3337429" y="1641330"/>
                  <a:pt x="3468133" y="1633693"/>
                </a:cubicBezTo>
                <a:cubicBezTo>
                  <a:pt x="3468133" y="1644821"/>
                  <a:pt x="3468133" y="1648531"/>
                  <a:pt x="3478607" y="1648531"/>
                </a:cubicBezTo>
                <a:cubicBezTo>
                  <a:pt x="3525739" y="1622346"/>
                  <a:pt x="3577889" y="1614928"/>
                  <a:pt x="3645969" y="1614928"/>
                </a:cubicBezTo>
                <a:cubicBezTo>
                  <a:pt x="3567416" y="1659659"/>
                  <a:pt x="3457659" y="1685844"/>
                  <a:pt x="3379324" y="1730576"/>
                </a:cubicBezTo>
                <a:cubicBezTo>
                  <a:pt x="3306007" y="1756760"/>
                  <a:pt x="3217198" y="1767888"/>
                  <a:pt x="3154355" y="1797782"/>
                </a:cubicBezTo>
                <a:cubicBezTo>
                  <a:pt x="2955572" y="1835095"/>
                  <a:pt x="2803920" y="1902302"/>
                  <a:pt x="2610373" y="1939615"/>
                </a:cubicBezTo>
                <a:cubicBezTo>
                  <a:pt x="2662742" y="1947034"/>
                  <a:pt x="2725367" y="1935906"/>
                  <a:pt x="2772499" y="1913431"/>
                </a:cubicBezTo>
                <a:cubicBezTo>
                  <a:pt x="2840578" y="1924559"/>
                  <a:pt x="2871781" y="1876118"/>
                  <a:pt x="2939861" y="1872408"/>
                </a:cubicBezTo>
                <a:cubicBezTo>
                  <a:pt x="3013178" y="1842514"/>
                  <a:pt x="3096750" y="1823967"/>
                  <a:pt x="3180322" y="1805201"/>
                </a:cubicBezTo>
                <a:cubicBezTo>
                  <a:pt x="3216980" y="1786654"/>
                  <a:pt x="3274368" y="1782726"/>
                  <a:pt x="3311026" y="1775307"/>
                </a:cubicBezTo>
                <a:cubicBezTo>
                  <a:pt x="3086058" y="1838805"/>
                  <a:pt x="2866545" y="1909503"/>
                  <a:pt x="2631103" y="1973000"/>
                </a:cubicBezTo>
                <a:cubicBezTo>
                  <a:pt x="2631103" y="1954453"/>
                  <a:pt x="2657287" y="1961872"/>
                  <a:pt x="2672998" y="1954453"/>
                </a:cubicBezTo>
                <a:cubicBezTo>
                  <a:pt x="2657287" y="1947034"/>
                  <a:pt x="2620629" y="1958162"/>
                  <a:pt x="2604918" y="1961872"/>
                </a:cubicBezTo>
                <a:cubicBezTo>
                  <a:pt x="2604918" y="1976710"/>
                  <a:pt x="2620629" y="1965581"/>
                  <a:pt x="2620629" y="1973000"/>
                </a:cubicBezTo>
                <a:cubicBezTo>
                  <a:pt x="2542075" y="2010313"/>
                  <a:pt x="2437556" y="2025151"/>
                  <a:pt x="2343510" y="2055045"/>
                </a:cubicBezTo>
                <a:cubicBezTo>
                  <a:pt x="2254701" y="2088648"/>
                  <a:pt x="2144726" y="2110905"/>
                  <a:pt x="2050680" y="2144509"/>
                </a:cubicBezTo>
                <a:cubicBezTo>
                  <a:pt x="2014022" y="2133380"/>
                  <a:pt x="1987837" y="2137090"/>
                  <a:pt x="1972127" y="2163056"/>
                </a:cubicBezTo>
                <a:cubicBezTo>
                  <a:pt x="1867607" y="2204078"/>
                  <a:pt x="1762869" y="2230263"/>
                  <a:pt x="1668823" y="2278704"/>
                </a:cubicBezTo>
                <a:cubicBezTo>
                  <a:pt x="1658350" y="2252519"/>
                  <a:pt x="1731666" y="2252519"/>
                  <a:pt x="1747377" y="2230263"/>
                </a:cubicBezTo>
                <a:cubicBezTo>
                  <a:pt x="1757851" y="2230263"/>
                  <a:pt x="1763087" y="2230263"/>
                  <a:pt x="1773561" y="2230263"/>
                </a:cubicBezTo>
                <a:cubicBezTo>
                  <a:pt x="1799746" y="2204078"/>
                  <a:pt x="1852115" y="2192950"/>
                  <a:pt x="1883318" y="2166765"/>
                </a:cubicBezTo>
                <a:cubicBezTo>
                  <a:pt x="1804764" y="2166765"/>
                  <a:pt x="1752614" y="2233972"/>
                  <a:pt x="1684534" y="2241391"/>
                </a:cubicBezTo>
                <a:cubicBezTo>
                  <a:pt x="1679297" y="2241391"/>
                  <a:pt x="1684534" y="2245100"/>
                  <a:pt x="1679297" y="2248810"/>
                </a:cubicBezTo>
                <a:cubicBezTo>
                  <a:pt x="1605981" y="2259938"/>
                  <a:pt x="1564304" y="2293542"/>
                  <a:pt x="1506698" y="2316017"/>
                </a:cubicBezTo>
                <a:cubicBezTo>
                  <a:pt x="1522409" y="2297469"/>
                  <a:pt x="1553830" y="2282414"/>
                  <a:pt x="1553830" y="2256229"/>
                </a:cubicBezTo>
                <a:cubicBezTo>
                  <a:pt x="1532882" y="2256229"/>
                  <a:pt x="1532882" y="2263648"/>
                  <a:pt x="1517172" y="2259938"/>
                </a:cubicBezTo>
                <a:cubicBezTo>
                  <a:pt x="1511935" y="2252519"/>
                  <a:pt x="1517172" y="2248810"/>
                  <a:pt x="1522409" y="2245100"/>
                </a:cubicBezTo>
                <a:cubicBezTo>
                  <a:pt x="1480513" y="2241391"/>
                  <a:pt x="1480513" y="2259938"/>
                  <a:pt x="1475277" y="2274995"/>
                </a:cubicBezTo>
                <a:cubicBezTo>
                  <a:pt x="1464803" y="2286123"/>
                  <a:pt x="1464803" y="2267576"/>
                  <a:pt x="1443855" y="2271285"/>
                </a:cubicBezTo>
                <a:cubicBezTo>
                  <a:pt x="1438618" y="2256447"/>
                  <a:pt x="1454329" y="2256447"/>
                  <a:pt x="1454329" y="2245100"/>
                </a:cubicBezTo>
                <a:cubicBezTo>
                  <a:pt x="1417671" y="2245100"/>
                  <a:pt x="1365520" y="2263648"/>
                  <a:pt x="1344572" y="2282414"/>
                </a:cubicBezTo>
                <a:cubicBezTo>
                  <a:pt x="1297440" y="2282414"/>
                  <a:pt x="1271256" y="2330855"/>
                  <a:pt x="1234816" y="2316017"/>
                </a:cubicBezTo>
                <a:cubicBezTo>
                  <a:pt x="1261000" y="2278704"/>
                  <a:pt x="1318388" y="2267576"/>
                  <a:pt x="1349809" y="2237682"/>
                </a:cubicBezTo>
                <a:cubicBezTo>
                  <a:pt x="1334099" y="2241391"/>
                  <a:pt x="1266237" y="2245100"/>
                  <a:pt x="1266237" y="2271285"/>
                </a:cubicBezTo>
                <a:cubicBezTo>
                  <a:pt x="1229579" y="2267576"/>
                  <a:pt x="1208631" y="2293760"/>
                  <a:pt x="1177428" y="2304888"/>
                </a:cubicBezTo>
                <a:cubicBezTo>
                  <a:pt x="1182665" y="2282414"/>
                  <a:pt x="1245508" y="2267576"/>
                  <a:pt x="1261000" y="2241391"/>
                </a:cubicBezTo>
                <a:cubicBezTo>
                  <a:pt x="1213868" y="2241391"/>
                  <a:pt x="1187684" y="2256229"/>
                  <a:pt x="1146007" y="2256229"/>
                </a:cubicBezTo>
                <a:cubicBezTo>
                  <a:pt x="1140770" y="2252519"/>
                  <a:pt x="1130296" y="2248810"/>
                  <a:pt x="1140770" y="2241391"/>
                </a:cubicBezTo>
                <a:cubicBezTo>
                  <a:pt x="1114586" y="2237682"/>
                  <a:pt x="1114586" y="2248810"/>
                  <a:pt x="1093638" y="2245100"/>
                </a:cubicBezTo>
                <a:cubicBezTo>
                  <a:pt x="1130296" y="2230263"/>
                  <a:pt x="1172191" y="2218916"/>
                  <a:pt x="1203394" y="2196659"/>
                </a:cubicBezTo>
                <a:cubicBezTo>
                  <a:pt x="1187684" y="2189240"/>
                  <a:pt x="1177210" y="2163056"/>
                  <a:pt x="1203394" y="2159346"/>
                </a:cubicBezTo>
                <a:cubicBezTo>
                  <a:pt x="1213868" y="2166765"/>
                  <a:pt x="1198158" y="2174184"/>
                  <a:pt x="1208631" y="2177894"/>
                </a:cubicBezTo>
                <a:cubicBezTo>
                  <a:pt x="1255763" y="2159346"/>
                  <a:pt x="1302677" y="2133162"/>
                  <a:pt x="1313151" y="2099559"/>
                </a:cubicBezTo>
                <a:cubicBezTo>
                  <a:pt x="1245071" y="2110687"/>
                  <a:pt x="1182447" y="2155419"/>
                  <a:pt x="1109130" y="2174184"/>
                </a:cubicBezTo>
                <a:cubicBezTo>
                  <a:pt x="1124841" y="2163056"/>
                  <a:pt x="1135315" y="2151709"/>
                  <a:pt x="1151026" y="2140581"/>
                </a:cubicBezTo>
                <a:cubicBezTo>
                  <a:pt x="1009848" y="2189022"/>
                  <a:pt x="905328" y="2263648"/>
                  <a:pt x="758695" y="2312089"/>
                </a:cubicBezTo>
                <a:cubicBezTo>
                  <a:pt x="847504" y="2259938"/>
                  <a:pt x="952242" y="2218916"/>
                  <a:pt x="1035814" y="2155419"/>
                </a:cubicBezTo>
                <a:cubicBezTo>
                  <a:pt x="1041051" y="2155419"/>
                  <a:pt x="1046288" y="2162838"/>
                  <a:pt x="1051525" y="2159128"/>
                </a:cubicBezTo>
                <a:cubicBezTo>
                  <a:pt x="1077709" y="2136653"/>
                  <a:pt x="1135097" y="2132944"/>
                  <a:pt x="1150807" y="2099340"/>
                </a:cubicBezTo>
                <a:cubicBezTo>
                  <a:pt x="1150807" y="2095631"/>
                  <a:pt x="1145570" y="2095631"/>
                  <a:pt x="1145570" y="2091921"/>
                </a:cubicBezTo>
                <a:cubicBezTo>
                  <a:pt x="1103675" y="2103050"/>
                  <a:pt x="1072254" y="2121815"/>
                  <a:pt x="1041051" y="2136653"/>
                </a:cubicBezTo>
                <a:cubicBezTo>
                  <a:pt x="1025340" y="2132944"/>
                  <a:pt x="1051525" y="2125525"/>
                  <a:pt x="1051525" y="2118106"/>
                </a:cubicBezTo>
                <a:cubicBezTo>
                  <a:pt x="1035814" y="2118106"/>
                  <a:pt x="1025340" y="2125525"/>
                  <a:pt x="1014866" y="2129234"/>
                </a:cubicBezTo>
                <a:cubicBezTo>
                  <a:pt x="1020103" y="2140363"/>
                  <a:pt x="1025340" y="2136653"/>
                  <a:pt x="1014866" y="2147782"/>
                </a:cubicBezTo>
                <a:cubicBezTo>
                  <a:pt x="1004393" y="2140363"/>
                  <a:pt x="999156" y="2125307"/>
                  <a:pt x="972971" y="2121597"/>
                </a:cubicBezTo>
                <a:cubicBezTo>
                  <a:pt x="952024" y="2125307"/>
                  <a:pt x="972971" y="2140144"/>
                  <a:pt x="962497" y="2147782"/>
                </a:cubicBezTo>
                <a:cubicBezTo>
                  <a:pt x="941550" y="2140363"/>
                  <a:pt x="920602" y="2144072"/>
                  <a:pt x="925839" y="2136653"/>
                </a:cubicBezTo>
                <a:cubicBezTo>
                  <a:pt x="821319" y="2151491"/>
                  <a:pt x="753240" y="2200151"/>
                  <a:pt x="664431" y="2229826"/>
                </a:cubicBezTo>
                <a:cubicBezTo>
                  <a:pt x="674905" y="2211279"/>
                  <a:pt x="690615" y="2218698"/>
                  <a:pt x="706326" y="2207351"/>
                </a:cubicBezTo>
                <a:cubicBezTo>
                  <a:pt x="706326" y="2203642"/>
                  <a:pt x="701089" y="2199932"/>
                  <a:pt x="701089" y="2196223"/>
                </a:cubicBezTo>
                <a:cubicBezTo>
                  <a:pt x="633010" y="2222407"/>
                  <a:pt x="580859" y="2256011"/>
                  <a:pt x="507542" y="2274558"/>
                </a:cubicBezTo>
                <a:cubicBezTo>
                  <a:pt x="606825" y="2214770"/>
                  <a:pt x="706326" y="2192513"/>
                  <a:pt x="784661" y="2121597"/>
                </a:cubicBezTo>
                <a:cubicBezTo>
                  <a:pt x="789898" y="2136435"/>
                  <a:pt x="805609" y="2125307"/>
                  <a:pt x="816083" y="2117888"/>
                </a:cubicBezTo>
                <a:cubicBezTo>
                  <a:pt x="821319" y="2106759"/>
                  <a:pt x="805609" y="2125307"/>
                  <a:pt x="800372" y="2114178"/>
                </a:cubicBezTo>
                <a:cubicBezTo>
                  <a:pt x="821319" y="2091703"/>
                  <a:pt x="899655" y="2091703"/>
                  <a:pt x="889181" y="2065737"/>
                </a:cubicBezTo>
                <a:cubicBezTo>
                  <a:pt x="915365" y="2069446"/>
                  <a:pt x="967734" y="2043262"/>
                  <a:pt x="988464" y="2021005"/>
                </a:cubicBezTo>
                <a:cubicBezTo>
                  <a:pt x="983227" y="2009877"/>
                  <a:pt x="962279" y="2024715"/>
                  <a:pt x="957042" y="2017296"/>
                </a:cubicBezTo>
                <a:cubicBezTo>
                  <a:pt x="951805" y="2028424"/>
                  <a:pt x="936095" y="2032133"/>
                  <a:pt x="936095" y="2050899"/>
                </a:cubicBezTo>
                <a:cubicBezTo>
                  <a:pt x="925621" y="2047190"/>
                  <a:pt x="909910" y="2039771"/>
                  <a:pt x="915147" y="2058318"/>
                </a:cubicBezTo>
                <a:cubicBezTo>
                  <a:pt x="904673" y="2058318"/>
                  <a:pt x="909910" y="2035843"/>
                  <a:pt x="904673" y="2050899"/>
                </a:cubicBezTo>
                <a:cubicBezTo>
                  <a:pt x="878489" y="2050899"/>
                  <a:pt x="909910" y="2039771"/>
                  <a:pt x="909910" y="2036061"/>
                </a:cubicBezTo>
                <a:cubicBezTo>
                  <a:pt x="883726" y="2032352"/>
                  <a:pt x="878489" y="2039771"/>
                  <a:pt x="862778" y="2043480"/>
                </a:cubicBezTo>
                <a:cubicBezTo>
                  <a:pt x="862778" y="2054609"/>
                  <a:pt x="852304" y="2058318"/>
                  <a:pt x="873252" y="2062027"/>
                </a:cubicBezTo>
                <a:cubicBezTo>
                  <a:pt x="862778" y="2069446"/>
                  <a:pt x="852304" y="2073156"/>
                  <a:pt x="847068" y="2084502"/>
                </a:cubicBezTo>
                <a:cubicBezTo>
                  <a:pt x="841831" y="2084502"/>
                  <a:pt x="841831" y="2073374"/>
                  <a:pt x="826120" y="2077083"/>
                </a:cubicBezTo>
                <a:cubicBezTo>
                  <a:pt x="831357" y="2069665"/>
                  <a:pt x="841831" y="2065955"/>
                  <a:pt x="847068" y="2058536"/>
                </a:cubicBezTo>
                <a:cubicBezTo>
                  <a:pt x="758259" y="2054827"/>
                  <a:pt x="679705" y="2088430"/>
                  <a:pt x="611626" y="2110687"/>
                </a:cubicBezTo>
                <a:cubicBezTo>
                  <a:pt x="590678" y="2114396"/>
                  <a:pt x="590678" y="2103268"/>
                  <a:pt x="574967" y="2103268"/>
                </a:cubicBezTo>
                <a:cubicBezTo>
                  <a:pt x="726619" y="2065955"/>
                  <a:pt x="825902" y="2002458"/>
                  <a:pt x="967298" y="1969073"/>
                </a:cubicBezTo>
                <a:cubicBezTo>
                  <a:pt x="962061" y="1950525"/>
                  <a:pt x="967298" y="1946598"/>
                  <a:pt x="967298" y="1928050"/>
                </a:cubicBezTo>
                <a:cubicBezTo>
                  <a:pt x="946350" y="1935469"/>
                  <a:pt x="899218" y="1939179"/>
                  <a:pt x="904455" y="1950525"/>
                </a:cubicBezTo>
                <a:cubicBezTo>
                  <a:pt x="873034" y="1943106"/>
                  <a:pt x="815646" y="1965363"/>
                  <a:pt x="789462" y="1980419"/>
                </a:cubicBezTo>
                <a:cubicBezTo>
                  <a:pt x="737093" y="1965581"/>
                  <a:pt x="679705" y="2014023"/>
                  <a:pt x="627336" y="2006604"/>
                </a:cubicBezTo>
                <a:cubicBezTo>
                  <a:pt x="663994" y="1973000"/>
                  <a:pt x="747567" y="1973000"/>
                  <a:pt x="778988" y="1920849"/>
                </a:cubicBezTo>
                <a:cubicBezTo>
                  <a:pt x="742330" y="1931978"/>
                  <a:pt x="690179" y="1954453"/>
                  <a:pt x="632573" y="1969291"/>
                </a:cubicBezTo>
                <a:cubicBezTo>
                  <a:pt x="658758" y="1931978"/>
                  <a:pt x="716145" y="1913431"/>
                  <a:pt x="763277" y="1890956"/>
                </a:cubicBezTo>
                <a:cubicBezTo>
                  <a:pt x="768514" y="1879827"/>
                  <a:pt x="747567" y="1887246"/>
                  <a:pt x="737093" y="1887246"/>
                </a:cubicBezTo>
                <a:cubicBezTo>
                  <a:pt x="784225" y="1868699"/>
                  <a:pt x="867797" y="1849933"/>
                  <a:pt x="883508" y="1808911"/>
                </a:cubicBezTo>
                <a:cubicBezTo>
                  <a:pt x="873034" y="1805201"/>
                  <a:pt x="857323" y="1805201"/>
                  <a:pt x="867797" y="1794073"/>
                </a:cubicBezTo>
                <a:cubicBezTo>
                  <a:pt x="846849" y="1790363"/>
                  <a:pt x="841612" y="1820257"/>
                  <a:pt x="852086" y="1827676"/>
                </a:cubicBezTo>
                <a:cubicBezTo>
                  <a:pt x="825902" y="1820257"/>
                  <a:pt x="784007" y="1838805"/>
                  <a:pt x="763277" y="1853861"/>
                </a:cubicBezTo>
                <a:cubicBezTo>
                  <a:pt x="763277" y="1831386"/>
                  <a:pt x="831357" y="1831386"/>
                  <a:pt x="841831" y="1805420"/>
                </a:cubicBezTo>
                <a:cubicBezTo>
                  <a:pt x="841831" y="1798001"/>
                  <a:pt x="831357" y="1798001"/>
                  <a:pt x="836594" y="1786872"/>
                </a:cubicBezTo>
                <a:cubicBezTo>
                  <a:pt x="810409" y="1790582"/>
                  <a:pt x="778988" y="1794291"/>
                  <a:pt x="768514" y="1809347"/>
                </a:cubicBezTo>
                <a:cubicBezTo>
                  <a:pt x="758040" y="1809347"/>
                  <a:pt x="773751" y="1805638"/>
                  <a:pt x="763277" y="1798219"/>
                </a:cubicBezTo>
                <a:cubicBezTo>
                  <a:pt x="731856" y="1801928"/>
                  <a:pt x="721382" y="1816766"/>
                  <a:pt x="684724" y="1813057"/>
                </a:cubicBezTo>
                <a:cubicBezTo>
                  <a:pt x="705671" y="1798219"/>
                  <a:pt x="679487" y="1783163"/>
                  <a:pt x="674250" y="1764615"/>
                </a:cubicBezTo>
                <a:cubicBezTo>
                  <a:pt x="689961" y="1753487"/>
                  <a:pt x="731856" y="1764615"/>
                  <a:pt x="726619" y="1746068"/>
                </a:cubicBezTo>
                <a:cubicBezTo>
                  <a:pt x="810191" y="1734940"/>
                  <a:pt x="831139" y="1675152"/>
                  <a:pt x="920166" y="1664023"/>
                </a:cubicBezTo>
                <a:cubicBezTo>
                  <a:pt x="920166" y="1656604"/>
                  <a:pt x="920166" y="1652895"/>
                  <a:pt x="920166" y="1645476"/>
                </a:cubicBezTo>
                <a:cubicBezTo>
                  <a:pt x="899218" y="1641767"/>
                  <a:pt x="909692" y="1656604"/>
                  <a:pt x="893981" y="1652895"/>
                </a:cubicBezTo>
                <a:cubicBezTo>
                  <a:pt x="899218" y="1623001"/>
                  <a:pt x="925403" y="1630420"/>
                  <a:pt x="951587" y="1619292"/>
                </a:cubicBezTo>
                <a:cubicBezTo>
                  <a:pt x="951587" y="1626710"/>
                  <a:pt x="941113" y="1630420"/>
                  <a:pt x="962061" y="1626710"/>
                </a:cubicBezTo>
                <a:cubicBezTo>
                  <a:pt x="967298" y="1596817"/>
                  <a:pt x="1003956" y="1563213"/>
                  <a:pt x="1035378" y="1537247"/>
                </a:cubicBezTo>
                <a:cubicBezTo>
                  <a:pt x="915147" y="1559722"/>
                  <a:pt x="789680" y="1600744"/>
                  <a:pt x="684942" y="1641767"/>
                </a:cubicBezTo>
                <a:cubicBezTo>
                  <a:pt x="690179" y="1630638"/>
                  <a:pt x="658758" y="1638057"/>
                  <a:pt x="663994" y="1645476"/>
                </a:cubicBezTo>
                <a:cubicBezTo>
                  <a:pt x="648284" y="1619292"/>
                  <a:pt x="716363" y="1604454"/>
                  <a:pt x="737311" y="1604454"/>
                </a:cubicBezTo>
                <a:cubicBezTo>
                  <a:pt x="747785" y="1600744"/>
                  <a:pt x="732074" y="1593325"/>
                  <a:pt x="747785" y="1593325"/>
                </a:cubicBezTo>
                <a:cubicBezTo>
                  <a:pt x="742548" y="1585906"/>
                  <a:pt x="716363" y="1593325"/>
                  <a:pt x="711127" y="1585906"/>
                </a:cubicBezTo>
                <a:cubicBezTo>
                  <a:pt x="684942" y="1604454"/>
                  <a:pt x="653521" y="1623219"/>
                  <a:pt x="622317" y="1638057"/>
                </a:cubicBezTo>
                <a:cubicBezTo>
                  <a:pt x="611844" y="1623219"/>
                  <a:pt x="632791" y="1615582"/>
                  <a:pt x="617081" y="1597035"/>
                </a:cubicBezTo>
                <a:cubicBezTo>
                  <a:pt x="590896" y="1593325"/>
                  <a:pt x="617081" y="1611873"/>
                  <a:pt x="590896" y="1611873"/>
                </a:cubicBezTo>
                <a:cubicBezTo>
                  <a:pt x="564712" y="1611873"/>
                  <a:pt x="590896" y="1600744"/>
                  <a:pt x="575186" y="1597035"/>
                </a:cubicBezTo>
                <a:cubicBezTo>
                  <a:pt x="564712" y="1604454"/>
                  <a:pt x="575186" y="1611873"/>
                  <a:pt x="564712" y="1619510"/>
                </a:cubicBezTo>
                <a:cubicBezTo>
                  <a:pt x="549001" y="1615800"/>
                  <a:pt x="549001" y="1619510"/>
                  <a:pt x="538527" y="1612091"/>
                </a:cubicBezTo>
                <a:cubicBezTo>
                  <a:pt x="538527" y="1593543"/>
                  <a:pt x="559475" y="1585906"/>
                  <a:pt x="575186" y="1578487"/>
                </a:cubicBezTo>
                <a:cubicBezTo>
                  <a:pt x="575186" y="1571068"/>
                  <a:pt x="559475" y="1578487"/>
                  <a:pt x="549001" y="1574778"/>
                </a:cubicBezTo>
                <a:cubicBezTo>
                  <a:pt x="564712" y="1567359"/>
                  <a:pt x="575186" y="1556231"/>
                  <a:pt x="596133" y="1548594"/>
                </a:cubicBezTo>
                <a:cubicBezTo>
                  <a:pt x="596133" y="1541175"/>
                  <a:pt x="585659" y="1541175"/>
                  <a:pt x="590896" y="1530046"/>
                </a:cubicBezTo>
                <a:cubicBezTo>
                  <a:pt x="622317" y="1515208"/>
                  <a:pt x="721600" y="1515208"/>
                  <a:pt x="700653" y="1459130"/>
                </a:cubicBezTo>
                <a:cubicBezTo>
                  <a:pt x="737311" y="1459130"/>
                  <a:pt x="726837" y="1429236"/>
                  <a:pt x="758259" y="1429236"/>
                </a:cubicBezTo>
                <a:cubicBezTo>
                  <a:pt x="753022" y="1429236"/>
                  <a:pt x="753022" y="1432945"/>
                  <a:pt x="753022" y="1440364"/>
                </a:cubicBezTo>
                <a:cubicBezTo>
                  <a:pt x="763495" y="1440364"/>
                  <a:pt x="763495" y="1432945"/>
                  <a:pt x="773969" y="1436655"/>
                </a:cubicBezTo>
                <a:cubicBezTo>
                  <a:pt x="773969" y="1425526"/>
                  <a:pt x="768732" y="1418108"/>
                  <a:pt x="763495" y="1410470"/>
                </a:cubicBezTo>
                <a:cubicBezTo>
                  <a:pt x="732074" y="1410470"/>
                  <a:pt x="721600" y="1425308"/>
                  <a:pt x="700653" y="1432945"/>
                </a:cubicBezTo>
                <a:cubicBezTo>
                  <a:pt x="690179" y="1432945"/>
                  <a:pt x="695416" y="1421817"/>
                  <a:pt x="684942" y="1421817"/>
                </a:cubicBezTo>
                <a:cubicBezTo>
                  <a:pt x="554238" y="1451711"/>
                  <a:pt x="454737" y="1492733"/>
                  <a:pt x="350217" y="1544884"/>
                </a:cubicBezTo>
                <a:cubicBezTo>
                  <a:pt x="350217" y="1530046"/>
                  <a:pt x="350217" y="1507571"/>
                  <a:pt x="371165" y="1496443"/>
                </a:cubicBezTo>
                <a:cubicBezTo>
                  <a:pt x="360691" y="1485314"/>
                  <a:pt x="334507" y="1492733"/>
                  <a:pt x="324033" y="1496443"/>
                </a:cubicBezTo>
                <a:cubicBezTo>
                  <a:pt x="355454" y="1466549"/>
                  <a:pt x="386875" y="1462839"/>
                  <a:pt x="423316" y="1451711"/>
                </a:cubicBezTo>
                <a:cubicBezTo>
                  <a:pt x="454737" y="1384504"/>
                  <a:pt x="548783" y="1336063"/>
                  <a:pt x="653521" y="1302459"/>
                </a:cubicBezTo>
                <a:cubicBezTo>
                  <a:pt x="648284" y="1287622"/>
                  <a:pt x="663994" y="1276275"/>
                  <a:pt x="658758" y="1265147"/>
                </a:cubicBezTo>
                <a:cubicBezTo>
                  <a:pt x="627336" y="1276275"/>
                  <a:pt x="616862" y="1298750"/>
                  <a:pt x="590678" y="1309878"/>
                </a:cubicBezTo>
                <a:cubicBezTo>
                  <a:pt x="580204" y="1306169"/>
                  <a:pt x="601152" y="1298750"/>
                  <a:pt x="601152" y="1291331"/>
                </a:cubicBezTo>
                <a:cubicBezTo>
                  <a:pt x="517580" y="1295040"/>
                  <a:pt x="428552" y="1339772"/>
                  <a:pt x="324033" y="1369666"/>
                </a:cubicBezTo>
                <a:cubicBezTo>
                  <a:pt x="297848" y="1380795"/>
                  <a:pt x="250716" y="1410689"/>
                  <a:pt x="219513" y="1421817"/>
                </a:cubicBezTo>
                <a:cubicBezTo>
                  <a:pt x="214276" y="1421817"/>
                  <a:pt x="203802" y="1418108"/>
                  <a:pt x="198566" y="1421817"/>
                </a:cubicBezTo>
                <a:cubicBezTo>
                  <a:pt x="146197" y="1440364"/>
                  <a:pt x="104520" y="1466549"/>
                  <a:pt x="67861" y="1492733"/>
                </a:cubicBezTo>
                <a:cubicBezTo>
                  <a:pt x="67861" y="1470258"/>
                  <a:pt x="120230" y="1451711"/>
                  <a:pt x="146415" y="1432945"/>
                </a:cubicBezTo>
                <a:cubicBezTo>
                  <a:pt x="114993" y="1436655"/>
                  <a:pt x="94046" y="1447783"/>
                  <a:pt x="67861" y="1455420"/>
                </a:cubicBezTo>
                <a:cubicBezTo>
                  <a:pt x="109757" y="1414398"/>
                  <a:pt x="182855" y="1395633"/>
                  <a:pt x="235224" y="1362247"/>
                </a:cubicBezTo>
                <a:cubicBezTo>
                  <a:pt x="235224" y="1351119"/>
                  <a:pt x="240461" y="1339772"/>
                  <a:pt x="261408" y="1339772"/>
                </a:cubicBezTo>
                <a:cubicBezTo>
                  <a:pt x="266645" y="1350901"/>
                  <a:pt x="245698" y="1343482"/>
                  <a:pt x="250934" y="1354610"/>
                </a:cubicBezTo>
                <a:cubicBezTo>
                  <a:pt x="313777" y="1336063"/>
                  <a:pt x="381639" y="1313588"/>
                  <a:pt x="434008" y="1272566"/>
                </a:cubicBezTo>
                <a:cubicBezTo>
                  <a:pt x="449718" y="1276275"/>
                  <a:pt x="428771" y="1279984"/>
                  <a:pt x="428771" y="1283694"/>
                </a:cubicBezTo>
                <a:cubicBezTo>
                  <a:pt x="434008" y="1291113"/>
                  <a:pt x="449718" y="1279984"/>
                  <a:pt x="460192" y="1279984"/>
                </a:cubicBezTo>
                <a:cubicBezTo>
                  <a:pt x="454955" y="1265147"/>
                  <a:pt x="444481" y="1261437"/>
                  <a:pt x="460192" y="1246381"/>
                </a:cubicBezTo>
                <a:cubicBezTo>
                  <a:pt x="434008" y="1246381"/>
                  <a:pt x="418297" y="1261219"/>
                  <a:pt x="397349" y="1264928"/>
                </a:cubicBezTo>
                <a:cubicBezTo>
                  <a:pt x="418297" y="1264928"/>
                  <a:pt x="407823" y="1276057"/>
                  <a:pt x="397349" y="1287403"/>
                </a:cubicBezTo>
                <a:cubicBezTo>
                  <a:pt x="392112" y="1264928"/>
                  <a:pt x="376402" y="1294822"/>
                  <a:pt x="371165" y="1276275"/>
                </a:cubicBezTo>
                <a:cubicBezTo>
                  <a:pt x="339743" y="1287403"/>
                  <a:pt x="313559" y="1306169"/>
                  <a:pt x="282356" y="1317297"/>
                </a:cubicBezTo>
                <a:cubicBezTo>
                  <a:pt x="319014" y="1287403"/>
                  <a:pt x="371165" y="1250091"/>
                  <a:pt x="423534" y="1246381"/>
                </a:cubicBezTo>
                <a:cubicBezTo>
                  <a:pt x="449718" y="1231543"/>
                  <a:pt x="475903" y="1216487"/>
                  <a:pt x="486376" y="1190521"/>
                </a:cubicBezTo>
                <a:cubicBezTo>
                  <a:pt x="481140" y="1186811"/>
                  <a:pt x="449718" y="1190521"/>
                  <a:pt x="460192" y="1190521"/>
                </a:cubicBezTo>
                <a:cubicBezTo>
                  <a:pt x="287593" y="1227834"/>
                  <a:pt x="156889" y="1291331"/>
                  <a:pt x="0" y="1339772"/>
                </a:cubicBezTo>
                <a:cubicBezTo>
                  <a:pt x="94046" y="1283912"/>
                  <a:pt x="219731" y="1254018"/>
                  <a:pt x="313777" y="1197940"/>
                </a:cubicBezTo>
                <a:cubicBezTo>
                  <a:pt x="418297" y="1183102"/>
                  <a:pt x="475903" y="1156917"/>
                  <a:pt x="549219" y="1119605"/>
                </a:cubicBezTo>
                <a:cubicBezTo>
                  <a:pt x="554456" y="1123314"/>
                  <a:pt x="554456" y="1130733"/>
                  <a:pt x="564930" y="1123314"/>
                </a:cubicBezTo>
                <a:cubicBezTo>
                  <a:pt x="591114" y="1115895"/>
                  <a:pt x="570167" y="1097130"/>
                  <a:pt x="585877" y="1082292"/>
                </a:cubicBezTo>
                <a:cubicBezTo>
                  <a:pt x="596351" y="1086001"/>
                  <a:pt x="638246" y="1089711"/>
                  <a:pt x="633010" y="1071163"/>
                </a:cubicBezTo>
                <a:cubicBezTo>
                  <a:pt x="627773" y="1063744"/>
                  <a:pt x="627773" y="1071163"/>
                  <a:pt x="617299" y="1071163"/>
                </a:cubicBezTo>
                <a:cubicBezTo>
                  <a:pt x="627773" y="1063744"/>
                  <a:pt x="606825" y="1052616"/>
                  <a:pt x="633010" y="1052616"/>
                </a:cubicBezTo>
                <a:cubicBezTo>
                  <a:pt x="622536" y="1041488"/>
                  <a:pt x="606825" y="1056325"/>
                  <a:pt x="596351" y="1056325"/>
                </a:cubicBezTo>
                <a:cubicBezTo>
                  <a:pt x="606825" y="1048906"/>
                  <a:pt x="596351" y="1048906"/>
                  <a:pt x="591114" y="1041488"/>
                </a:cubicBezTo>
                <a:cubicBezTo>
                  <a:pt x="559693" y="1056325"/>
                  <a:pt x="523035" y="1060035"/>
                  <a:pt x="486595" y="1063963"/>
                </a:cubicBezTo>
                <a:cubicBezTo>
                  <a:pt x="491832" y="1049125"/>
                  <a:pt x="523253" y="1052834"/>
                  <a:pt x="544201" y="1045415"/>
                </a:cubicBezTo>
                <a:cubicBezTo>
                  <a:pt x="533727" y="1026868"/>
                  <a:pt x="554674" y="1030577"/>
                  <a:pt x="554674" y="1015521"/>
                </a:cubicBezTo>
                <a:cubicBezTo>
                  <a:pt x="554674" y="1008102"/>
                  <a:pt x="549437" y="1022940"/>
                  <a:pt x="538964" y="1015521"/>
                </a:cubicBezTo>
                <a:cubicBezTo>
                  <a:pt x="549437" y="1011812"/>
                  <a:pt x="549437" y="1000683"/>
                  <a:pt x="559911" y="996974"/>
                </a:cubicBezTo>
                <a:cubicBezTo>
                  <a:pt x="586096" y="1004393"/>
                  <a:pt x="575622" y="1000683"/>
                  <a:pt x="607043" y="996974"/>
                </a:cubicBezTo>
                <a:cubicBezTo>
                  <a:pt x="601806" y="982136"/>
                  <a:pt x="570385" y="989555"/>
                  <a:pt x="559911" y="974499"/>
                </a:cubicBezTo>
                <a:cubicBezTo>
                  <a:pt x="528490" y="978208"/>
                  <a:pt x="523253" y="985627"/>
                  <a:pt x="497068" y="985627"/>
                </a:cubicBezTo>
                <a:cubicBezTo>
                  <a:pt x="507542" y="963152"/>
                  <a:pt x="549437" y="974499"/>
                  <a:pt x="538964" y="952024"/>
                </a:cubicBezTo>
                <a:cubicBezTo>
                  <a:pt x="559911" y="955733"/>
                  <a:pt x="596569" y="944605"/>
                  <a:pt x="601806" y="925839"/>
                </a:cubicBezTo>
                <a:cubicBezTo>
                  <a:pt x="622754" y="925839"/>
                  <a:pt x="643702" y="922130"/>
                  <a:pt x="648938" y="903364"/>
                </a:cubicBezTo>
                <a:cubicBezTo>
                  <a:pt x="654175" y="914493"/>
                  <a:pt x="680360" y="903364"/>
                  <a:pt x="675123" y="892236"/>
                </a:cubicBezTo>
                <a:cubicBezTo>
                  <a:pt x="675123" y="884817"/>
                  <a:pt x="648938" y="895945"/>
                  <a:pt x="643702" y="903364"/>
                </a:cubicBezTo>
                <a:cubicBezTo>
                  <a:pt x="643702" y="888527"/>
                  <a:pt x="675123" y="869761"/>
                  <a:pt x="690834" y="869761"/>
                </a:cubicBezTo>
                <a:cubicBezTo>
                  <a:pt x="680360" y="854923"/>
                  <a:pt x="633228" y="869761"/>
                  <a:pt x="617517" y="877180"/>
                </a:cubicBezTo>
                <a:cubicBezTo>
                  <a:pt x="612280" y="892018"/>
                  <a:pt x="622754" y="899655"/>
                  <a:pt x="633228" y="907074"/>
                </a:cubicBezTo>
                <a:cubicBezTo>
                  <a:pt x="627991" y="910783"/>
                  <a:pt x="612280" y="914493"/>
                  <a:pt x="617517" y="903364"/>
                </a:cubicBezTo>
                <a:cubicBezTo>
                  <a:pt x="607043" y="903364"/>
                  <a:pt x="591333" y="903364"/>
                  <a:pt x="586096" y="910783"/>
                </a:cubicBezTo>
                <a:cubicBezTo>
                  <a:pt x="580859" y="910783"/>
                  <a:pt x="586096" y="903364"/>
                  <a:pt x="575622" y="903364"/>
                </a:cubicBezTo>
                <a:cubicBezTo>
                  <a:pt x="549437" y="907074"/>
                  <a:pt x="523253" y="914493"/>
                  <a:pt x="512779" y="933258"/>
                </a:cubicBezTo>
                <a:cubicBezTo>
                  <a:pt x="449936" y="925839"/>
                  <a:pt x="418733" y="966862"/>
                  <a:pt x="361127" y="970571"/>
                </a:cubicBezTo>
                <a:cubicBezTo>
                  <a:pt x="366364" y="959443"/>
                  <a:pt x="382075" y="955733"/>
                  <a:pt x="392549" y="944387"/>
                </a:cubicBezTo>
                <a:cubicBezTo>
                  <a:pt x="376838" y="933258"/>
                  <a:pt x="308977" y="944387"/>
                  <a:pt x="298503" y="966862"/>
                </a:cubicBezTo>
                <a:cubicBezTo>
                  <a:pt x="288029" y="966862"/>
                  <a:pt x="272318" y="966862"/>
                  <a:pt x="261845" y="966862"/>
                </a:cubicBezTo>
                <a:cubicBezTo>
                  <a:pt x="288029" y="948314"/>
                  <a:pt x="319451" y="936968"/>
                  <a:pt x="350654" y="925839"/>
                </a:cubicBezTo>
                <a:cubicBezTo>
                  <a:pt x="350654" y="918420"/>
                  <a:pt x="329706" y="936968"/>
                  <a:pt x="334943" y="918420"/>
                </a:cubicBezTo>
                <a:cubicBezTo>
                  <a:pt x="403023" y="907292"/>
                  <a:pt x="449936" y="881108"/>
                  <a:pt x="523253" y="862560"/>
                </a:cubicBezTo>
                <a:cubicBezTo>
                  <a:pt x="544201" y="844013"/>
                  <a:pt x="575622" y="814119"/>
                  <a:pt x="606825" y="814119"/>
                </a:cubicBezTo>
                <a:cubicBezTo>
                  <a:pt x="622536" y="814119"/>
                  <a:pt x="601588" y="795572"/>
                  <a:pt x="617299" y="799281"/>
                </a:cubicBezTo>
                <a:cubicBezTo>
                  <a:pt x="638246" y="799281"/>
                  <a:pt x="601588" y="814119"/>
                  <a:pt x="606825" y="829175"/>
                </a:cubicBezTo>
                <a:cubicBezTo>
                  <a:pt x="585877" y="821756"/>
                  <a:pt x="580641" y="851650"/>
                  <a:pt x="549219" y="844013"/>
                </a:cubicBezTo>
                <a:cubicBezTo>
                  <a:pt x="549219" y="847722"/>
                  <a:pt x="549219" y="855141"/>
                  <a:pt x="549219" y="858851"/>
                </a:cubicBezTo>
                <a:cubicBezTo>
                  <a:pt x="575404" y="858851"/>
                  <a:pt x="585877" y="844013"/>
                  <a:pt x="596351" y="836376"/>
                </a:cubicBezTo>
                <a:cubicBezTo>
                  <a:pt x="612062" y="843795"/>
                  <a:pt x="648720" y="840085"/>
                  <a:pt x="653957" y="825247"/>
                </a:cubicBezTo>
                <a:cubicBezTo>
                  <a:pt x="779424" y="795353"/>
                  <a:pt x="910128" y="769387"/>
                  <a:pt x="1030577" y="724437"/>
                </a:cubicBezTo>
                <a:cubicBezTo>
                  <a:pt x="1035814" y="728147"/>
                  <a:pt x="1056761" y="724437"/>
                  <a:pt x="1051525" y="713309"/>
                </a:cubicBezTo>
                <a:cubicBezTo>
                  <a:pt x="1077709" y="720728"/>
                  <a:pt x="1088183" y="705890"/>
                  <a:pt x="1088183" y="687124"/>
                </a:cubicBezTo>
                <a:cubicBezTo>
                  <a:pt x="1109130" y="683415"/>
                  <a:pt x="1130078" y="679705"/>
                  <a:pt x="1124841" y="657230"/>
                </a:cubicBezTo>
                <a:cubicBezTo>
                  <a:pt x="1140552" y="664649"/>
                  <a:pt x="1135315" y="660940"/>
                  <a:pt x="1135315" y="646102"/>
                </a:cubicBezTo>
                <a:cubicBezTo>
                  <a:pt x="1140552" y="642392"/>
                  <a:pt x="1151026" y="642392"/>
                  <a:pt x="1161499" y="646102"/>
                </a:cubicBezTo>
                <a:cubicBezTo>
                  <a:pt x="1171973" y="642392"/>
                  <a:pt x="1166736" y="623627"/>
                  <a:pt x="1177210" y="619917"/>
                </a:cubicBezTo>
                <a:cubicBezTo>
                  <a:pt x="1198158" y="623627"/>
                  <a:pt x="1171973" y="627336"/>
                  <a:pt x="1177210" y="631046"/>
                </a:cubicBezTo>
                <a:cubicBezTo>
                  <a:pt x="1177210" y="638465"/>
                  <a:pt x="1187684" y="623627"/>
                  <a:pt x="1198158" y="631046"/>
                </a:cubicBezTo>
                <a:cubicBezTo>
                  <a:pt x="1208631" y="616208"/>
                  <a:pt x="1198158" y="608571"/>
                  <a:pt x="1219105" y="601152"/>
                </a:cubicBezTo>
                <a:cubicBezTo>
                  <a:pt x="1198158" y="608571"/>
                  <a:pt x="1156262" y="608571"/>
                  <a:pt x="1151026" y="634755"/>
                </a:cubicBezTo>
                <a:cubicBezTo>
                  <a:pt x="1135315" y="638465"/>
                  <a:pt x="1135315" y="616208"/>
                  <a:pt x="1124841" y="631046"/>
                </a:cubicBezTo>
                <a:cubicBezTo>
                  <a:pt x="1140552" y="601152"/>
                  <a:pt x="1224124" y="593733"/>
                  <a:pt x="1250308" y="567548"/>
                </a:cubicBezTo>
                <a:cubicBezTo>
                  <a:pt x="1286967" y="567548"/>
                  <a:pt x="1313151" y="560130"/>
                  <a:pt x="1333880" y="545074"/>
                </a:cubicBezTo>
                <a:cubicBezTo>
                  <a:pt x="1271038" y="548783"/>
                  <a:pt x="1218887" y="578677"/>
                  <a:pt x="1156044" y="600934"/>
                </a:cubicBezTo>
                <a:cubicBezTo>
                  <a:pt x="1014866" y="649375"/>
                  <a:pt x="852741" y="682978"/>
                  <a:pt x="727274" y="739057"/>
                </a:cubicBezTo>
                <a:cubicBezTo>
                  <a:pt x="727274" y="750185"/>
                  <a:pt x="722037" y="757604"/>
                  <a:pt x="711563" y="765241"/>
                </a:cubicBezTo>
                <a:cubicBezTo>
                  <a:pt x="674905" y="761532"/>
                  <a:pt x="674905" y="783789"/>
                  <a:pt x="643483" y="787716"/>
                </a:cubicBezTo>
                <a:cubicBezTo>
                  <a:pt x="648720" y="765241"/>
                  <a:pt x="685378" y="765241"/>
                  <a:pt x="685378" y="739275"/>
                </a:cubicBezTo>
                <a:cubicBezTo>
                  <a:pt x="638246" y="746694"/>
                  <a:pt x="601806" y="772878"/>
                  <a:pt x="549437" y="769169"/>
                </a:cubicBezTo>
                <a:cubicBezTo>
                  <a:pt x="565148" y="758041"/>
                  <a:pt x="580859" y="746694"/>
                  <a:pt x="586096" y="728147"/>
                </a:cubicBezTo>
                <a:cubicBezTo>
                  <a:pt x="601806" y="735566"/>
                  <a:pt x="617517" y="713309"/>
                  <a:pt x="638465" y="701962"/>
                </a:cubicBezTo>
                <a:cubicBezTo>
                  <a:pt x="643702" y="701962"/>
                  <a:pt x="648938" y="705672"/>
                  <a:pt x="648938" y="716800"/>
                </a:cubicBezTo>
                <a:cubicBezTo>
                  <a:pt x="659412" y="713091"/>
                  <a:pt x="690834" y="705672"/>
                  <a:pt x="680360" y="701962"/>
                </a:cubicBezTo>
                <a:cubicBezTo>
                  <a:pt x="690834" y="694543"/>
                  <a:pt x="690834" y="709381"/>
                  <a:pt x="706544" y="701962"/>
                </a:cubicBezTo>
                <a:cubicBezTo>
                  <a:pt x="737966" y="660940"/>
                  <a:pt x="837248" y="657230"/>
                  <a:pt x="863433" y="627336"/>
                </a:cubicBezTo>
                <a:cubicBezTo>
                  <a:pt x="879144" y="627336"/>
                  <a:pt x="905328" y="631046"/>
                  <a:pt x="915802" y="612499"/>
                </a:cubicBezTo>
                <a:cubicBezTo>
                  <a:pt x="910565" y="608789"/>
                  <a:pt x="900091" y="608789"/>
                  <a:pt x="905328" y="601370"/>
                </a:cubicBezTo>
                <a:cubicBezTo>
                  <a:pt x="921039" y="590242"/>
                  <a:pt x="921039" y="616208"/>
                  <a:pt x="926276" y="593951"/>
                </a:cubicBezTo>
                <a:cubicBezTo>
                  <a:pt x="941986" y="593951"/>
                  <a:pt x="926276" y="601370"/>
                  <a:pt x="926276" y="608789"/>
                </a:cubicBezTo>
                <a:cubicBezTo>
                  <a:pt x="947223" y="605080"/>
                  <a:pt x="952460" y="593951"/>
                  <a:pt x="968171" y="590242"/>
                </a:cubicBezTo>
                <a:cubicBezTo>
                  <a:pt x="973408" y="579113"/>
                  <a:pt x="952460" y="586532"/>
                  <a:pt x="957697" y="575404"/>
                </a:cubicBezTo>
                <a:cubicBezTo>
                  <a:pt x="989118" y="564275"/>
                  <a:pt x="1004829" y="545510"/>
                  <a:pt x="1041269" y="538091"/>
                </a:cubicBezTo>
                <a:cubicBezTo>
                  <a:pt x="1041269" y="549219"/>
                  <a:pt x="1025558" y="545510"/>
                  <a:pt x="1025558" y="552929"/>
                </a:cubicBezTo>
                <a:cubicBezTo>
                  <a:pt x="1025558" y="560348"/>
                  <a:pt x="1041269" y="541800"/>
                  <a:pt x="1051743" y="556638"/>
                </a:cubicBezTo>
                <a:cubicBezTo>
                  <a:pt x="1056980" y="545510"/>
                  <a:pt x="1083164" y="549219"/>
                  <a:pt x="1077927" y="530454"/>
                </a:cubicBezTo>
                <a:cubicBezTo>
                  <a:pt x="1166736" y="515616"/>
                  <a:pt x="1208631" y="466956"/>
                  <a:pt x="1287185" y="444700"/>
                </a:cubicBezTo>
                <a:cubicBezTo>
                  <a:pt x="1281948" y="433571"/>
                  <a:pt x="1281948" y="426152"/>
                  <a:pt x="1271474" y="426152"/>
                </a:cubicBezTo>
                <a:cubicBezTo>
                  <a:pt x="1255763" y="448627"/>
                  <a:pt x="1203394" y="444700"/>
                  <a:pt x="1187902" y="470884"/>
                </a:cubicBezTo>
                <a:cubicBezTo>
                  <a:pt x="1166955" y="470884"/>
                  <a:pt x="1166955" y="470884"/>
                  <a:pt x="1140770" y="470884"/>
                </a:cubicBezTo>
                <a:cubicBezTo>
                  <a:pt x="1140770" y="463465"/>
                  <a:pt x="1156481" y="467175"/>
                  <a:pt x="1156481" y="456046"/>
                </a:cubicBezTo>
                <a:cubicBezTo>
                  <a:pt x="1161718" y="452337"/>
                  <a:pt x="1161718" y="456046"/>
                  <a:pt x="1172191" y="456046"/>
                </a:cubicBezTo>
                <a:cubicBezTo>
                  <a:pt x="1208850" y="426152"/>
                  <a:pt x="1287185" y="422443"/>
                  <a:pt x="1318606" y="385130"/>
                </a:cubicBezTo>
                <a:cubicBezTo>
                  <a:pt x="1381449" y="385130"/>
                  <a:pt x="1407415" y="355236"/>
                  <a:pt x="1454547" y="332979"/>
                </a:cubicBezTo>
                <a:cubicBezTo>
                  <a:pt x="1522627" y="303085"/>
                  <a:pt x="1616673" y="284538"/>
                  <a:pt x="1679515" y="262063"/>
                </a:cubicBezTo>
                <a:cubicBezTo>
                  <a:pt x="1684752" y="258353"/>
                  <a:pt x="1705700" y="265772"/>
                  <a:pt x="1695226" y="250935"/>
                </a:cubicBezTo>
                <a:cubicBezTo>
                  <a:pt x="1799746" y="228460"/>
                  <a:pt x="1888773" y="168890"/>
                  <a:pt x="1993293" y="135286"/>
                </a:cubicBezTo>
                <a:cubicBezTo>
                  <a:pt x="1998529" y="146415"/>
                  <a:pt x="1988056" y="146415"/>
                  <a:pt x="1988056" y="153834"/>
                </a:cubicBezTo>
                <a:cubicBezTo>
                  <a:pt x="1946161" y="142705"/>
                  <a:pt x="1956634" y="180018"/>
                  <a:pt x="1914739" y="180018"/>
                </a:cubicBezTo>
                <a:cubicBezTo>
                  <a:pt x="1899029" y="213622"/>
                  <a:pt x="1851896" y="224750"/>
                  <a:pt x="1810220" y="239806"/>
                </a:cubicBezTo>
                <a:cubicBezTo>
                  <a:pt x="1810220" y="243516"/>
                  <a:pt x="1810220" y="243516"/>
                  <a:pt x="1810220" y="247225"/>
                </a:cubicBezTo>
                <a:cubicBezTo>
                  <a:pt x="1815456" y="250935"/>
                  <a:pt x="1825930" y="250935"/>
                  <a:pt x="1831167" y="250935"/>
                </a:cubicBezTo>
                <a:cubicBezTo>
                  <a:pt x="1825930" y="232387"/>
                  <a:pt x="1867825" y="236097"/>
                  <a:pt x="1883536" y="221041"/>
                </a:cubicBezTo>
                <a:cubicBezTo>
                  <a:pt x="1899247" y="228460"/>
                  <a:pt x="1873062" y="232169"/>
                  <a:pt x="1873062" y="239588"/>
                </a:cubicBezTo>
                <a:cubicBezTo>
                  <a:pt x="1925431" y="239588"/>
                  <a:pt x="1951616" y="209694"/>
                  <a:pt x="2009003" y="202275"/>
                </a:cubicBezTo>
                <a:cubicBezTo>
                  <a:pt x="2009003" y="213403"/>
                  <a:pt x="2024714" y="213403"/>
                  <a:pt x="2029951" y="217113"/>
                </a:cubicBezTo>
                <a:cubicBezTo>
                  <a:pt x="2024714" y="224532"/>
                  <a:pt x="2003766" y="217113"/>
                  <a:pt x="2003766" y="224532"/>
                </a:cubicBezTo>
                <a:cubicBezTo>
                  <a:pt x="2003766" y="231951"/>
                  <a:pt x="2029951" y="224532"/>
                  <a:pt x="2040425" y="228241"/>
                </a:cubicBezTo>
                <a:cubicBezTo>
                  <a:pt x="2045661" y="224532"/>
                  <a:pt x="2056135" y="220822"/>
                  <a:pt x="2056135" y="209694"/>
                </a:cubicBezTo>
                <a:cubicBezTo>
                  <a:pt x="2077083" y="209694"/>
                  <a:pt x="2092794" y="213403"/>
                  <a:pt x="2103267" y="217113"/>
                </a:cubicBezTo>
                <a:cubicBezTo>
                  <a:pt x="2109595" y="212967"/>
                  <a:pt x="2130543" y="201839"/>
                  <a:pt x="2114832" y="198129"/>
                </a:cubicBezTo>
                <a:lnTo>
                  <a:pt x="2114832" y="198129"/>
                </a:lnTo>
                <a:close/>
                <a:moveTo>
                  <a:pt x="2658596" y="869543"/>
                </a:moveTo>
                <a:cubicBezTo>
                  <a:pt x="2653359" y="869543"/>
                  <a:pt x="2648122" y="869543"/>
                  <a:pt x="2642886" y="869543"/>
                </a:cubicBezTo>
                <a:cubicBezTo>
                  <a:pt x="2642886" y="873252"/>
                  <a:pt x="2642886" y="873252"/>
                  <a:pt x="2642886" y="876962"/>
                </a:cubicBezTo>
                <a:cubicBezTo>
                  <a:pt x="2648122" y="877180"/>
                  <a:pt x="2658596" y="877180"/>
                  <a:pt x="2658596" y="869543"/>
                </a:cubicBezTo>
                <a:lnTo>
                  <a:pt x="2658596" y="869543"/>
                </a:lnTo>
                <a:close/>
                <a:moveTo>
                  <a:pt x="2595972" y="903146"/>
                </a:moveTo>
                <a:cubicBezTo>
                  <a:pt x="2595972" y="899437"/>
                  <a:pt x="2606446" y="899437"/>
                  <a:pt x="2601209" y="892018"/>
                </a:cubicBezTo>
                <a:cubicBezTo>
                  <a:pt x="2595972" y="892018"/>
                  <a:pt x="2590735" y="892018"/>
                  <a:pt x="2585498" y="892018"/>
                </a:cubicBezTo>
                <a:cubicBezTo>
                  <a:pt x="2595972" y="899437"/>
                  <a:pt x="2575024" y="903146"/>
                  <a:pt x="2585498" y="903146"/>
                </a:cubicBezTo>
                <a:cubicBezTo>
                  <a:pt x="2585498" y="899437"/>
                  <a:pt x="2590735" y="903146"/>
                  <a:pt x="2595972" y="903146"/>
                </a:cubicBezTo>
                <a:lnTo>
                  <a:pt x="2595972" y="903146"/>
                </a:lnTo>
                <a:close/>
                <a:moveTo>
                  <a:pt x="592860" y="1100839"/>
                </a:moveTo>
                <a:cubicBezTo>
                  <a:pt x="592860" y="1089711"/>
                  <a:pt x="619044" y="1100839"/>
                  <a:pt x="613808" y="1086001"/>
                </a:cubicBezTo>
                <a:cubicBezTo>
                  <a:pt x="598097" y="1093420"/>
                  <a:pt x="582386" y="1089711"/>
                  <a:pt x="592860" y="1100839"/>
                </a:cubicBezTo>
                <a:lnTo>
                  <a:pt x="592860" y="1100839"/>
                </a:lnTo>
                <a:close/>
                <a:moveTo>
                  <a:pt x="561439" y="962934"/>
                </a:moveTo>
                <a:cubicBezTo>
                  <a:pt x="577149" y="962934"/>
                  <a:pt x="577149" y="951806"/>
                  <a:pt x="598097" y="955515"/>
                </a:cubicBezTo>
                <a:cubicBezTo>
                  <a:pt x="598097" y="951806"/>
                  <a:pt x="603334" y="948096"/>
                  <a:pt x="603334" y="944387"/>
                </a:cubicBezTo>
                <a:cubicBezTo>
                  <a:pt x="587623" y="947878"/>
                  <a:pt x="571912" y="951806"/>
                  <a:pt x="561439" y="962934"/>
                </a:cubicBezTo>
                <a:lnTo>
                  <a:pt x="561439" y="962934"/>
                </a:lnTo>
                <a:close/>
                <a:moveTo>
                  <a:pt x="2083411" y="310068"/>
                </a:moveTo>
                <a:cubicBezTo>
                  <a:pt x="2093885" y="310068"/>
                  <a:pt x="2088648" y="317487"/>
                  <a:pt x="2093885" y="321196"/>
                </a:cubicBezTo>
                <a:cubicBezTo>
                  <a:pt x="2120069" y="321196"/>
                  <a:pt x="2130543" y="310068"/>
                  <a:pt x="2135780" y="295012"/>
                </a:cubicBezTo>
                <a:cubicBezTo>
                  <a:pt x="2109595" y="295230"/>
                  <a:pt x="2099121" y="302649"/>
                  <a:pt x="2083411" y="310068"/>
                </a:cubicBezTo>
                <a:lnTo>
                  <a:pt x="2083411" y="310068"/>
                </a:lnTo>
                <a:close/>
                <a:moveTo>
                  <a:pt x="2297905" y="321196"/>
                </a:moveTo>
                <a:cubicBezTo>
                  <a:pt x="2303142" y="321196"/>
                  <a:pt x="2313616" y="321196"/>
                  <a:pt x="2313616" y="324906"/>
                </a:cubicBezTo>
                <a:cubicBezTo>
                  <a:pt x="2318853" y="317487"/>
                  <a:pt x="2329327" y="313777"/>
                  <a:pt x="2334564" y="306358"/>
                </a:cubicBezTo>
                <a:cubicBezTo>
                  <a:pt x="2318635" y="310068"/>
                  <a:pt x="2292669" y="306358"/>
                  <a:pt x="2297905" y="321196"/>
                </a:cubicBezTo>
                <a:lnTo>
                  <a:pt x="2297905" y="321196"/>
                </a:lnTo>
                <a:close/>
                <a:moveTo>
                  <a:pt x="2454794" y="343671"/>
                </a:moveTo>
                <a:cubicBezTo>
                  <a:pt x="2501926" y="347381"/>
                  <a:pt x="2548840" y="336252"/>
                  <a:pt x="2590735" y="328833"/>
                </a:cubicBezTo>
                <a:cubicBezTo>
                  <a:pt x="2585498" y="317705"/>
                  <a:pt x="2590735" y="317705"/>
                  <a:pt x="2595972" y="306358"/>
                </a:cubicBezTo>
                <a:cubicBezTo>
                  <a:pt x="2559314" y="321196"/>
                  <a:pt x="2491234" y="317487"/>
                  <a:pt x="2454794" y="343671"/>
                </a:cubicBezTo>
                <a:lnTo>
                  <a:pt x="2454794" y="343671"/>
                </a:lnTo>
                <a:close/>
                <a:moveTo>
                  <a:pt x="1827239" y="388403"/>
                </a:moveTo>
                <a:cubicBezTo>
                  <a:pt x="1827239" y="399531"/>
                  <a:pt x="1801055" y="406950"/>
                  <a:pt x="1822002" y="410878"/>
                </a:cubicBezTo>
                <a:cubicBezTo>
                  <a:pt x="1822002" y="396040"/>
                  <a:pt x="1858661" y="407169"/>
                  <a:pt x="1858661" y="392331"/>
                </a:cubicBezTo>
                <a:cubicBezTo>
                  <a:pt x="1853206" y="388403"/>
                  <a:pt x="1842732" y="388403"/>
                  <a:pt x="1827239" y="388403"/>
                </a:cubicBezTo>
                <a:lnTo>
                  <a:pt x="1827239" y="388403"/>
                </a:lnTo>
                <a:close/>
                <a:moveTo>
                  <a:pt x="1957944" y="358509"/>
                </a:moveTo>
                <a:cubicBezTo>
                  <a:pt x="1957944" y="362219"/>
                  <a:pt x="1963180" y="365928"/>
                  <a:pt x="1968417" y="365928"/>
                </a:cubicBezTo>
                <a:cubicBezTo>
                  <a:pt x="1978891" y="362219"/>
                  <a:pt x="1984128" y="351090"/>
                  <a:pt x="1989365" y="347381"/>
                </a:cubicBezTo>
                <a:cubicBezTo>
                  <a:pt x="2015549" y="351090"/>
                  <a:pt x="2052208" y="336252"/>
                  <a:pt x="2062681" y="321196"/>
                </a:cubicBezTo>
                <a:cubicBezTo>
                  <a:pt x="1989365" y="332325"/>
                  <a:pt x="1937214" y="365928"/>
                  <a:pt x="1863898" y="377056"/>
                </a:cubicBezTo>
                <a:cubicBezTo>
                  <a:pt x="1869135" y="388185"/>
                  <a:pt x="1848187" y="384475"/>
                  <a:pt x="1858661" y="391894"/>
                </a:cubicBezTo>
                <a:cubicBezTo>
                  <a:pt x="1900338" y="384694"/>
                  <a:pt x="1931759" y="373565"/>
                  <a:pt x="1957944" y="358509"/>
                </a:cubicBezTo>
                <a:lnTo>
                  <a:pt x="1957944" y="358509"/>
                </a:lnTo>
                <a:close/>
                <a:moveTo>
                  <a:pt x="2276958" y="392113"/>
                </a:moveTo>
                <a:cubicBezTo>
                  <a:pt x="2297905" y="392113"/>
                  <a:pt x="2318853" y="388403"/>
                  <a:pt x="2329327" y="377275"/>
                </a:cubicBezTo>
                <a:cubicBezTo>
                  <a:pt x="2329327" y="377275"/>
                  <a:pt x="2324090" y="377275"/>
                  <a:pt x="2324090" y="373565"/>
                </a:cubicBezTo>
                <a:cubicBezTo>
                  <a:pt x="2324090" y="373565"/>
                  <a:pt x="2318853" y="373565"/>
                  <a:pt x="2313616" y="373565"/>
                </a:cubicBezTo>
                <a:cubicBezTo>
                  <a:pt x="2318635" y="392113"/>
                  <a:pt x="2276958" y="380984"/>
                  <a:pt x="2276958" y="392113"/>
                </a:cubicBezTo>
                <a:lnTo>
                  <a:pt x="2276958" y="392113"/>
                </a:lnTo>
                <a:close/>
                <a:moveTo>
                  <a:pt x="1351337" y="410878"/>
                </a:moveTo>
                <a:cubicBezTo>
                  <a:pt x="1367047" y="410878"/>
                  <a:pt x="1377521" y="410878"/>
                  <a:pt x="1377521" y="399750"/>
                </a:cubicBezTo>
                <a:cubicBezTo>
                  <a:pt x="1366829" y="403241"/>
                  <a:pt x="1351337" y="399531"/>
                  <a:pt x="1351337" y="410878"/>
                </a:cubicBezTo>
                <a:lnTo>
                  <a:pt x="1351337" y="410878"/>
                </a:lnTo>
                <a:close/>
                <a:moveTo>
                  <a:pt x="1675588" y="448191"/>
                </a:moveTo>
                <a:cubicBezTo>
                  <a:pt x="1712246" y="440772"/>
                  <a:pt x="1764397" y="429644"/>
                  <a:pt x="1795818" y="410878"/>
                </a:cubicBezTo>
                <a:cubicBezTo>
                  <a:pt x="1748686" y="418297"/>
                  <a:pt x="1701554" y="425716"/>
                  <a:pt x="1675588" y="448191"/>
                </a:cubicBezTo>
                <a:lnTo>
                  <a:pt x="1675588" y="448191"/>
                </a:lnTo>
                <a:close/>
                <a:moveTo>
                  <a:pt x="2114832" y="444263"/>
                </a:moveTo>
                <a:cubicBezTo>
                  <a:pt x="2135780" y="440554"/>
                  <a:pt x="2151490" y="436844"/>
                  <a:pt x="2161964" y="425716"/>
                </a:cubicBezTo>
                <a:cubicBezTo>
                  <a:pt x="2146254" y="418297"/>
                  <a:pt x="2120069" y="429425"/>
                  <a:pt x="2114832" y="444263"/>
                </a:cubicBezTo>
                <a:lnTo>
                  <a:pt x="2114832" y="444263"/>
                </a:lnTo>
                <a:close/>
                <a:moveTo>
                  <a:pt x="1581324" y="470448"/>
                </a:moveTo>
                <a:cubicBezTo>
                  <a:pt x="1602271" y="466738"/>
                  <a:pt x="1638930" y="463029"/>
                  <a:pt x="1659877" y="451900"/>
                </a:cubicBezTo>
                <a:cubicBezTo>
                  <a:pt x="1633693" y="448191"/>
                  <a:pt x="1581324" y="459319"/>
                  <a:pt x="1581324" y="470448"/>
                </a:cubicBezTo>
                <a:lnTo>
                  <a:pt x="1581324" y="470448"/>
                </a:lnTo>
                <a:close/>
                <a:moveTo>
                  <a:pt x="1989365" y="477867"/>
                </a:moveTo>
                <a:cubicBezTo>
                  <a:pt x="2020786" y="481576"/>
                  <a:pt x="2057445" y="470448"/>
                  <a:pt x="2078174" y="455392"/>
                </a:cubicBezTo>
                <a:cubicBezTo>
                  <a:pt x="2046752" y="455610"/>
                  <a:pt x="1999621" y="459319"/>
                  <a:pt x="1989365" y="477867"/>
                </a:cubicBezTo>
                <a:lnTo>
                  <a:pt x="1989365" y="477867"/>
                </a:lnTo>
                <a:close/>
                <a:moveTo>
                  <a:pt x="1544665" y="481576"/>
                </a:moveTo>
                <a:cubicBezTo>
                  <a:pt x="1555139" y="481576"/>
                  <a:pt x="1555139" y="477867"/>
                  <a:pt x="1570850" y="477867"/>
                </a:cubicBezTo>
                <a:cubicBezTo>
                  <a:pt x="1570850" y="474157"/>
                  <a:pt x="1576087" y="470448"/>
                  <a:pt x="1565613" y="466738"/>
                </a:cubicBezTo>
                <a:cubicBezTo>
                  <a:pt x="1560376" y="474157"/>
                  <a:pt x="1544665" y="474157"/>
                  <a:pt x="1544665" y="481576"/>
                </a:cubicBezTo>
                <a:lnTo>
                  <a:pt x="1544665" y="481576"/>
                </a:lnTo>
                <a:close/>
                <a:moveTo>
                  <a:pt x="2637649" y="489213"/>
                </a:moveTo>
                <a:cubicBezTo>
                  <a:pt x="2653359" y="481794"/>
                  <a:pt x="2684781" y="478085"/>
                  <a:pt x="2700491" y="466738"/>
                </a:cubicBezTo>
                <a:cubicBezTo>
                  <a:pt x="2663833" y="470448"/>
                  <a:pt x="2627393" y="466738"/>
                  <a:pt x="2637649" y="489213"/>
                </a:cubicBezTo>
                <a:lnTo>
                  <a:pt x="2637649" y="489213"/>
                </a:lnTo>
                <a:close/>
                <a:moveTo>
                  <a:pt x="1440146" y="518889"/>
                </a:moveTo>
                <a:cubicBezTo>
                  <a:pt x="1466330" y="500342"/>
                  <a:pt x="1523718" y="504051"/>
                  <a:pt x="1539428" y="481576"/>
                </a:cubicBezTo>
                <a:cubicBezTo>
                  <a:pt x="1508225" y="492923"/>
                  <a:pt x="1445383" y="500342"/>
                  <a:pt x="1440146" y="518889"/>
                </a:cubicBezTo>
                <a:lnTo>
                  <a:pt x="1440146" y="518889"/>
                </a:lnTo>
                <a:close/>
                <a:moveTo>
                  <a:pt x="1717265" y="559911"/>
                </a:moveTo>
                <a:cubicBezTo>
                  <a:pt x="1790581" y="552492"/>
                  <a:pt x="1900338" y="515180"/>
                  <a:pt x="1973436" y="485286"/>
                </a:cubicBezTo>
                <a:cubicBezTo>
                  <a:pt x="1884627" y="500342"/>
                  <a:pt x="1785344" y="522598"/>
                  <a:pt x="1717265" y="559911"/>
                </a:cubicBezTo>
                <a:lnTo>
                  <a:pt x="1717265" y="559911"/>
                </a:lnTo>
                <a:close/>
                <a:moveTo>
                  <a:pt x="1361592" y="545074"/>
                </a:moveTo>
                <a:cubicBezTo>
                  <a:pt x="1377303" y="533945"/>
                  <a:pt x="1413961" y="537655"/>
                  <a:pt x="1429672" y="518889"/>
                </a:cubicBezTo>
                <a:cubicBezTo>
                  <a:pt x="1403487" y="526526"/>
                  <a:pt x="1366829" y="522598"/>
                  <a:pt x="1361592" y="545074"/>
                </a:cubicBezTo>
                <a:lnTo>
                  <a:pt x="1361592" y="545074"/>
                </a:lnTo>
                <a:close/>
                <a:moveTo>
                  <a:pt x="1633693" y="593515"/>
                </a:moveTo>
                <a:cubicBezTo>
                  <a:pt x="1665114" y="586096"/>
                  <a:pt x="1701772" y="582386"/>
                  <a:pt x="1717265" y="563621"/>
                </a:cubicBezTo>
                <a:cubicBezTo>
                  <a:pt x="1696317" y="552492"/>
                  <a:pt x="1644166" y="574967"/>
                  <a:pt x="1633693" y="593515"/>
                </a:cubicBezTo>
                <a:lnTo>
                  <a:pt x="1633693" y="593515"/>
                </a:lnTo>
                <a:close/>
                <a:moveTo>
                  <a:pt x="979954" y="582386"/>
                </a:moveTo>
                <a:cubicBezTo>
                  <a:pt x="995664" y="582386"/>
                  <a:pt x="1006138" y="582386"/>
                  <a:pt x="1006138" y="567548"/>
                </a:cubicBezTo>
                <a:cubicBezTo>
                  <a:pt x="990427" y="567548"/>
                  <a:pt x="979954" y="571258"/>
                  <a:pt x="979954" y="582386"/>
                </a:cubicBezTo>
                <a:lnTo>
                  <a:pt x="979954" y="582386"/>
                </a:lnTo>
                <a:close/>
                <a:moveTo>
                  <a:pt x="1555139" y="623409"/>
                </a:moveTo>
                <a:cubicBezTo>
                  <a:pt x="1581324" y="612280"/>
                  <a:pt x="1612745" y="608571"/>
                  <a:pt x="1628456" y="589805"/>
                </a:cubicBezTo>
                <a:cubicBezTo>
                  <a:pt x="1602271" y="601152"/>
                  <a:pt x="1565613" y="601152"/>
                  <a:pt x="1555139" y="623409"/>
                </a:cubicBezTo>
                <a:lnTo>
                  <a:pt x="1555139" y="623409"/>
                </a:lnTo>
                <a:close/>
                <a:moveTo>
                  <a:pt x="2611682" y="597224"/>
                </a:moveTo>
                <a:cubicBezTo>
                  <a:pt x="2616919" y="597224"/>
                  <a:pt x="2616919" y="600934"/>
                  <a:pt x="2611682" y="604643"/>
                </a:cubicBezTo>
                <a:cubicBezTo>
                  <a:pt x="2632630" y="604643"/>
                  <a:pt x="2653578" y="600934"/>
                  <a:pt x="2658814" y="589805"/>
                </a:cubicBezTo>
                <a:cubicBezTo>
                  <a:pt x="2637649" y="589805"/>
                  <a:pt x="2622156" y="589805"/>
                  <a:pt x="2611682" y="597224"/>
                </a:cubicBezTo>
                <a:lnTo>
                  <a:pt x="2611682" y="597224"/>
                </a:lnTo>
                <a:close/>
                <a:moveTo>
                  <a:pt x="2496471" y="608571"/>
                </a:moveTo>
                <a:cubicBezTo>
                  <a:pt x="2512182" y="608571"/>
                  <a:pt x="2527892" y="608571"/>
                  <a:pt x="2527892" y="601152"/>
                </a:cubicBezTo>
                <a:cubicBezTo>
                  <a:pt x="2512182" y="601152"/>
                  <a:pt x="2501708" y="601152"/>
                  <a:pt x="2496471" y="608571"/>
                </a:cubicBezTo>
                <a:lnTo>
                  <a:pt x="2496471" y="608571"/>
                </a:lnTo>
                <a:close/>
                <a:moveTo>
                  <a:pt x="1319915" y="757822"/>
                </a:moveTo>
                <a:cubicBezTo>
                  <a:pt x="1335626" y="746694"/>
                  <a:pt x="1372284" y="746694"/>
                  <a:pt x="1382758" y="731638"/>
                </a:cubicBezTo>
                <a:cubicBezTo>
                  <a:pt x="1361592" y="739057"/>
                  <a:pt x="1309442" y="742766"/>
                  <a:pt x="1319915" y="757822"/>
                </a:cubicBezTo>
                <a:lnTo>
                  <a:pt x="1319915" y="757822"/>
                </a:lnTo>
                <a:close/>
                <a:moveTo>
                  <a:pt x="1110658" y="828520"/>
                </a:moveTo>
                <a:cubicBezTo>
                  <a:pt x="1178737" y="806045"/>
                  <a:pt x="1246599" y="783789"/>
                  <a:pt x="1304205" y="757604"/>
                </a:cubicBezTo>
                <a:cubicBezTo>
                  <a:pt x="1230888" y="772660"/>
                  <a:pt x="1142079" y="795135"/>
                  <a:pt x="1110658" y="828520"/>
                </a:cubicBezTo>
                <a:lnTo>
                  <a:pt x="1110658" y="828520"/>
                </a:lnTo>
                <a:close/>
                <a:moveTo>
                  <a:pt x="770696" y="832230"/>
                </a:moveTo>
                <a:cubicBezTo>
                  <a:pt x="786407" y="828520"/>
                  <a:pt x="812591" y="832230"/>
                  <a:pt x="812591" y="813683"/>
                </a:cubicBezTo>
                <a:cubicBezTo>
                  <a:pt x="796881" y="821102"/>
                  <a:pt x="781170" y="824811"/>
                  <a:pt x="770696" y="832230"/>
                </a:cubicBezTo>
                <a:lnTo>
                  <a:pt x="770696" y="832230"/>
                </a:lnTo>
                <a:close/>
                <a:moveTo>
                  <a:pt x="1058289" y="847286"/>
                </a:moveTo>
                <a:cubicBezTo>
                  <a:pt x="1074000" y="847286"/>
                  <a:pt x="1079237" y="839867"/>
                  <a:pt x="1084473" y="832448"/>
                </a:cubicBezTo>
                <a:cubicBezTo>
                  <a:pt x="1068763" y="832230"/>
                  <a:pt x="1068763" y="839867"/>
                  <a:pt x="1058289" y="847286"/>
                </a:cubicBezTo>
                <a:lnTo>
                  <a:pt x="1058289" y="847286"/>
                </a:lnTo>
                <a:close/>
                <a:moveTo>
                  <a:pt x="2543603" y="858414"/>
                </a:moveTo>
                <a:cubicBezTo>
                  <a:pt x="2554077" y="862124"/>
                  <a:pt x="2533129" y="862124"/>
                  <a:pt x="2548840" y="869543"/>
                </a:cubicBezTo>
                <a:cubicBezTo>
                  <a:pt x="2575024" y="873252"/>
                  <a:pt x="2575024" y="850995"/>
                  <a:pt x="2595972" y="862124"/>
                </a:cubicBezTo>
                <a:cubicBezTo>
                  <a:pt x="2590735" y="850995"/>
                  <a:pt x="2611682" y="854705"/>
                  <a:pt x="2611682" y="847286"/>
                </a:cubicBezTo>
                <a:cubicBezTo>
                  <a:pt x="2590735" y="839867"/>
                  <a:pt x="2559314" y="850995"/>
                  <a:pt x="2543603" y="858414"/>
                </a:cubicBezTo>
                <a:lnTo>
                  <a:pt x="2543603" y="858414"/>
                </a:lnTo>
                <a:close/>
                <a:moveTo>
                  <a:pt x="713309" y="903146"/>
                </a:moveTo>
                <a:cubicBezTo>
                  <a:pt x="729019" y="903146"/>
                  <a:pt x="734256" y="899437"/>
                  <a:pt x="734256" y="892018"/>
                </a:cubicBezTo>
                <a:cubicBezTo>
                  <a:pt x="723564" y="892018"/>
                  <a:pt x="713309" y="892018"/>
                  <a:pt x="713309" y="903146"/>
                </a:cubicBezTo>
                <a:lnTo>
                  <a:pt x="713309" y="903146"/>
                </a:lnTo>
                <a:close/>
                <a:moveTo>
                  <a:pt x="770696" y="996537"/>
                </a:moveTo>
                <a:cubicBezTo>
                  <a:pt x="775933" y="1000247"/>
                  <a:pt x="796881" y="992828"/>
                  <a:pt x="807354" y="992828"/>
                </a:cubicBezTo>
                <a:cubicBezTo>
                  <a:pt x="812591" y="977990"/>
                  <a:pt x="838776" y="962934"/>
                  <a:pt x="864960" y="970353"/>
                </a:cubicBezTo>
                <a:cubicBezTo>
                  <a:pt x="880671" y="933040"/>
                  <a:pt x="948532" y="933040"/>
                  <a:pt x="964243" y="903146"/>
                </a:cubicBezTo>
                <a:cubicBezTo>
                  <a:pt x="885690" y="910783"/>
                  <a:pt x="817828" y="962934"/>
                  <a:pt x="770696" y="996537"/>
                </a:cubicBezTo>
                <a:lnTo>
                  <a:pt x="770696" y="996537"/>
                </a:lnTo>
                <a:close/>
                <a:moveTo>
                  <a:pt x="634755" y="936750"/>
                </a:moveTo>
                <a:cubicBezTo>
                  <a:pt x="655703" y="933040"/>
                  <a:pt x="681887" y="918202"/>
                  <a:pt x="676650" y="906856"/>
                </a:cubicBezTo>
                <a:cubicBezTo>
                  <a:pt x="666176" y="918202"/>
                  <a:pt x="639992" y="921912"/>
                  <a:pt x="634755" y="936750"/>
                </a:cubicBezTo>
                <a:lnTo>
                  <a:pt x="634755" y="936750"/>
                </a:lnTo>
                <a:close/>
                <a:moveTo>
                  <a:pt x="2601209" y="974062"/>
                </a:moveTo>
                <a:cubicBezTo>
                  <a:pt x="2622156" y="974062"/>
                  <a:pt x="2643104" y="974062"/>
                  <a:pt x="2653578" y="962934"/>
                </a:cubicBezTo>
                <a:cubicBezTo>
                  <a:pt x="2632630" y="962934"/>
                  <a:pt x="2643104" y="955515"/>
                  <a:pt x="2637867" y="948096"/>
                </a:cubicBezTo>
                <a:cubicBezTo>
                  <a:pt x="2622156" y="955515"/>
                  <a:pt x="2606446" y="959225"/>
                  <a:pt x="2601209" y="974062"/>
                </a:cubicBezTo>
                <a:lnTo>
                  <a:pt x="2601209" y="974062"/>
                </a:lnTo>
                <a:close/>
                <a:moveTo>
                  <a:pt x="676650" y="970353"/>
                </a:moveTo>
                <a:cubicBezTo>
                  <a:pt x="697598" y="970353"/>
                  <a:pt x="708072" y="962934"/>
                  <a:pt x="713309" y="955515"/>
                </a:cubicBezTo>
                <a:cubicBezTo>
                  <a:pt x="697598" y="959225"/>
                  <a:pt x="681887" y="959225"/>
                  <a:pt x="676650" y="970353"/>
                </a:cubicBezTo>
                <a:lnTo>
                  <a:pt x="676650" y="970353"/>
                </a:lnTo>
                <a:close/>
                <a:moveTo>
                  <a:pt x="660940" y="985191"/>
                </a:moveTo>
                <a:cubicBezTo>
                  <a:pt x="660940" y="977772"/>
                  <a:pt x="687124" y="974062"/>
                  <a:pt x="671413" y="966644"/>
                </a:cubicBezTo>
                <a:cubicBezTo>
                  <a:pt x="671413" y="974062"/>
                  <a:pt x="645229" y="977772"/>
                  <a:pt x="660940" y="985191"/>
                </a:cubicBezTo>
                <a:lnTo>
                  <a:pt x="660940" y="985191"/>
                </a:lnTo>
                <a:close/>
                <a:moveTo>
                  <a:pt x="619044" y="981481"/>
                </a:moveTo>
                <a:cubicBezTo>
                  <a:pt x="619044" y="985191"/>
                  <a:pt x="619044" y="992610"/>
                  <a:pt x="613808" y="992610"/>
                </a:cubicBezTo>
                <a:cubicBezTo>
                  <a:pt x="629518" y="996319"/>
                  <a:pt x="629518" y="985191"/>
                  <a:pt x="650466" y="988900"/>
                </a:cubicBezTo>
                <a:cubicBezTo>
                  <a:pt x="645229" y="974062"/>
                  <a:pt x="634755" y="981481"/>
                  <a:pt x="619044" y="981481"/>
                </a:cubicBezTo>
                <a:lnTo>
                  <a:pt x="619044" y="981481"/>
                </a:lnTo>
                <a:close/>
                <a:moveTo>
                  <a:pt x="2580261" y="989119"/>
                </a:moveTo>
                <a:cubicBezTo>
                  <a:pt x="2580261" y="992828"/>
                  <a:pt x="2580261" y="996537"/>
                  <a:pt x="2580261" y="1000247"/>
                </a:cubicBezTo>
                <a:cubicBezTo>
                  <a:pt x="2606446" y="1000247"/>
                  <a:pt x="2627393" y="996537"/>
                  <a:pt x="2632630" y="981700"/>
                </a:cubicBezTo>
                <a:cubicBezTo>
                  <a:pt x="2606446" y="974062"/>
                  <a:pt x="2601209" y="1000247"/>
                  <a:pt x="2580261" y="989119"/>
                </a:cubicBezTo>
                <a:lnTo>
                  <a:pt x="2580261" y="989119"/>
                </a:lnTo>
                <a:close/>
                <a:moveTo>
                  <a:pt x="807354" y="1007666"/>
                </a:moveTo>
                <a:cubicBezTo>
                  <a:pt x="812591" y="1000247"/>
                  <a:pt x="833539" y="1007666"/>
                  <a:pt x="828302" y="996537"/>
                </a:cubicBezTo>
                <a:cubicBezTo>
                  <a:pt x="817828" y="996537"/>
                  <a:pt x="796881" y="1003956"/>
                  <a:pt x="807354" y="1007666"/>
                </a:cubicBezTo>
                <a:lnTo>
                  <a:pt x="807354" y="1007666"/>
                </a:lnTo>
                <a:close/>
                <a:moveTo>
                  <a:pt x="671413" y="1030141"/>
                </a:moveTo>
                <a:cubicBezTo>
                  <a:pt x="676650" y="1030141"/>
                  <a:pt x="676650" y="1030141"/>
                  <a:pt x="681887" y="1030141"/>
                </a:cubicBezTo>
                <a:cubicBezTo>
                  <a:pt x="681887" y="1022722"/>
                  <a:pt x="681887" y="1019012"/>
                  <a:pt x="676650" y="1015303"/>
                </a:cubicBezTo>
                <a:cubicBezTo>
                  <a:pt x="671413" y="1022504"/>
                  <a:pt x="666176" y="1022504"/>
                  <a:pt x="671413" y="1030141"/>
                </a:cubicBezTo>
                <a:lnTo>
                  <a:pt x="671413" y="1030141"/>
                </a:lnTo>
                <a:close/>
                <a:moveTo>
                  <a:pt x="2601209" y="1112186"/>
                </a:moveTo>
                <a:cubicBezTo>
                  <a:pt x="2601209" y="1104767"/>
                  <a:pt x="2590735" y="1089711"/>
                  <a:pt x="2585498" y="1101057"/>
                </a:cubicBezTo>
                <a:cubicBezTo>
                  <a:pt x="2601209" y="1100839"/>
                  <a:pt x="2585498" y="1119605"/>
                  <a:pt x="2601209" y="1112186"/>
                </a:cubicBezTo>
                <a:lnTo>
                  <a:pt x="2601209" y="1112186"/>
                </a:lnTo>
                <a:close/>
                <a:moveTo>
                  <a:pt x="2742387" y="1130733"/>
                </a:moveTo>
                <a:cubicBezTo>
                  <a:pt x="2773808" y="1123314"/>
                  <a:pt x="2805229" y="1115895"/>
                  <a:pt x="2820940" y="1100839"/>
                </a:cubicBezTo>
                <a:cubicBezTo>
                  <a:pt x="2789519" y="1108476"/>
                  <a:pt x="2763334" y="1115895"/>
                  <a:pt x="2742387" y="1130733"/>
                </a:cubicBezTo>
                <a:lnTo>
                  <a:pt x="2742387" y="1130733"/>
                </a:lnTo>
                <a:close/>
                <a:moveTo>
                  <a:pt x="2564550" y="1115895"/>
                </a:moveTo>
                <a:cubicBezTo>
                  <a:pt x="2569787" y="1115895"/>
                  <a:pt x="2575024" y="1115895"/>
                  <a:pt x="2580261" y="1115895"/>
                </a:cubicBezTo>
                <a:cubicBezTo>
                  <a:pt x="2580261" y="1108476"/>
                  <a:pt x="2580261" y="1108476"/>
                  <a:pt x="2569787" y="1104767"/>
                </a:cubicBezTo>
                <a:cubicBezTo>
                  <a:pt x="2569787" y="1112186"/>
                  <a:pt x="2569787" y="1112186"/>
                  <a:pt x="2564550" y="1115895"/>
                </a:cubicBezTo>
                <a:lnTo>
                  <a:pt x="2564550" y="1115895"/>
                </a:lnTo>
                <a:close/>
                <a:moveTo>
                  <a:pt x="650466" y="1168046"/>
                </a:moveTo>
                <a:cubicBezTo>
                  <a:pt x="650466" y="1153208"/>
                  <a:pt x="666176" y="1149498"/>
                  <a:pt x="671413" y="1138152"/>
                </a:cubicBezTo>
                <a:cubicBezTo>
                  <a:pt x="645229" y="1138152"/>
                  <a:pt x="639992" y="1152990"/>
                  <a:pt x="619044" y="1160627"/>
                </a:cubicBezTo>
                <a:cubicBezTo>
                  <a:pt x="619044" y="1153208"/>
                  <a:pt x="624281" y="1149498"/>
                  <a:pt x="629518" y="1145789"/>
                </a:cubicBezTo>
                <a:cubicBezTo>
                  <a:pt x="587623" y="1142080"/>
                  <a:pt x="571912" y="1156917"/>
                  <a:pt x="545946" y="1168264"/>
                </a:cubicBezTo>
                <a:cubicBezTo>
                  <a:pt x="551183" y="1179392"/>
                  <a:pt x="509288" y="1186811"/>
                  <a:pt x="535472" y="1205577"/>
                </a:cubicBezTo>
                <a:cubicBezTo>
                  <a:pt x="551183" y="1205577"/>
                  <a:pt x="566894" y="1201867"/>
                  <a:pt x="566894" y="1190739"/>
                </a:cubicBezTo>
                <a:cubicBezTo>
                  <a:pt x="556420" y="1187030"/>
                  <a:pt x="545946" y="1198158"/>
                  <a:pt x="545946" y="1190739"/>
                </a:cubicBezTo>
                <a:cubicBezTo>
                  <a:pt x="556420" y="1187030"/>
                  <a:pt x="561657" y="1175901"/>
                  <a:pt x="577368" y="1172192"/>
                </a:cubicBezTo>
                <a:cubicBezTo>
                  <a:pt x="592860" y="1190521"/>
                  <a:pt x="624281" y="1164336"/>
                  <a:pt x="650466" y="1168046"/>
                </a:cubicBezTo>
                <a:lnTo>
                  <a:pt x="650466" y="1168046"/>
                </a:lnTo>
                <a:close/>
                <a:moveTo>
                  <a:pt x="598097" y="1186811"/>
                </a:moveTo>
                <a:cubicBezTo>
                  <a:pt x="592860" y="1179392"/>
                  <a:pt x="624281" y="1190521"/>
                  <a:pt x="619044" y="1179392"/>
                </a:cubicBezTo>
                <a:cubicBezTo>
                  <a:pt x="608571" y="1179174"/>
                  <a:pt x="582386" y="1183102"/>
                  <a:pt x="598097" y="1186811"/>
                </a:cubicBezTo>
                <a:lnTo>
                  <a:pt x="598097" y="1186811"/>
                </a:lnTo>
                <a:close/>
                <a:moveTo>
                  <a:pt x="2700491" y="1175465"/>
                </a:moveTo>
                <a:cubicBezTo>
                  <a:pt x="2705728" y="1190303"/>
                  <a:pt x="2690018" y="1186593"/>
                  <a:pt x="2690018" y="1197940"/>
                </a:cubicBezTo>
                <a:cubicBezTo>
                  <a:pt x="2716202" y="1205359"/>
                  <a:pt x="2721439" y="1183102"/>
                  <a:pt x="2747624" y="1179392"/>
                </a:cubicBezTo>
                <a:cubicBezTo>
                  <a:pt x="2747624" y="1179392"/>
                  <a:pt x="2747624" y="1175683"/>
                  <a:pt x="2747624" y="1171974"/>
                </a:cubicBezTo>
                <a:cubicBezTo>
                  <a:pt x="2742387" y="1171974"/>
                  <a:pt x="2742387" y="1171974"/>
                  <a:pt x="2737150" y="1171974"/>
                </a:cubicBezTo>
                <a:cubicBezTo>
                  <a:pt x="2731913" y="1183102"/>
                  <a:pt x="2726676" y="1175465"/>
                  <a:pt x="2700491" y="1175465"/>
                </a:cubicBezTo>
                <a:lnTo>
                  <a:pt x="2700491" y="1175465"/>
                </a:lnTo>
                <a:close/>
                <a:moveTo>
                  <a:pt x="2810248" y="1220197"/>
                </a:moveTo>
                <a:cubicBezTo>
                  <a:pt x="2810248" y="1209068"/>
                  <a:pt x="2825959" y="1216487"/>
                  <a:pt x="2836432" y="1216487"/>
                </a:cubicBezTo>
                <a:cubicBezTo>
                  <a:pt x="2841669" y="1197940"/>
                  <a:pt x="2878328" y="1201649"/>
                  <a:pt x="2888801" y="1182884"/>
                </a:cubicBezTo>
                <a:cubicBezTo>
                  <a:pt x="2867854" y="1179174"/>
                  <a:pt x="2857380" y="1194012"/>
                  <a:pt x="2841669" y="1182884"/>
                </a:cubicBezTo>
                <a:cubicBezTo>
                  <a:pt x="2836432" y="1197940"/>
                  <a:pt x="2799774" y="1209068"/>
                  <a:pt x="2810248" y="1220197"/>
                </a:cubicBezTo>
                <a:lnTo>
                  <a:pt x="2810248" y="1220197"/>
                </a:lnTo>
                <a:close/>
                <a:moveTo>
                  <a:pt x="2595972" y="1209068"/>
                </a:moveTo>
                <a:cubicBezTo>
                  <a:pt x="2616919" y="1209068"/>
                  <a:pt x="2637867" y="1209068"/>
                  <a:pt x="2637867" y="1194230"/>
                </a:cubicBezTo>
                <a:cubicBezTo>
                  <a:pt x="2616919" y="1197940"/>
                  <a:pt x="2606446" y="1201649"/>
                  <a:pt x="2595972" y="1209068"/>
                </a:cubicBezTo>
                <a:lnTo>
                  <a:pt x="2595972" y="1209068"/>
                </a:lnTo>
                <a:close/>
                <a:moveTo>
                  <a:pt x="2684781" y="1231543"/>
                </a:moveTo>
                <a:cubicBezTo>
                  <a:pt x="2669070" y="1220415"/>
                  <a:pt x="2684781" y="1220415"/>
                  <a:pt x="2684781" y="1197940"/>
                </a:cubicBezTo>
                <a:cubicBezTo>
                  <a:pt x="2648122" y="1209068"/>
                  <a:pt x="2616701" y="1216487"/>
                  <a:pt x="2595972" y="1235253"/>
                </a:cubicBezTo>
                <a:cubicBezTo>
                  <a:pt x="2632412" y="1250091"/>
                  <a:pt x="2658596" y="1212778"/>
                  <a:pt x="2684781" y="1231543"/>
                </a:cubicBezTo>
                <a:lnTo>
                  <a:pt x="2684781" y="1231543"/>
                </a:lnTo>
                <a:close/>
                <a:moveTo>
                  <a:pt x="493577" y="1246381"/>
                </a:moveTo>
                <a:cubicBezTo>
                  <a:pt x="519762" y="1235253"/>
                  <a:pt x="551183" y="1235253"/>
                  <a:pt x="556420" y="1220197"/>
                </a:cubicBezTo>
                <a:cubicBezTo>
                  <a:pt x="530235" y="1223906"/>
                  <a:pt x="514525" y="1235034"/>
                  <a:pt x="483103" y="1235034"/>
                </a:cubicBezTo>
                <a:cubicBezTo>
                  <a:pt x="472630" y="1246163"/>
                  <a:pt x="456919" y="1257509"/>
                  <a:pt x="467393" y="1272347"/>
                </a:cubicBezTo>
                <a:cubicBezTo>
                  <a:pt x="535472" y="1257509"/>
                  <a:pt x="592860" y="1238744"/>
                  <a:pt x="650466" y="1216487"/>
                </a:cubicBezTo>
                <a:cubicBezTo>
                  <a:pt x="592860" y="1220197"/>
                  <a:pt x="545946" y="1250091"/>
                  <a:pt x="493577" y="1246381"/>
                </a:cubicBezTo>
                <a:lnTo>
                  <a:pt x="493577" y="1246381"/>
                </a:lnTo>
                <a:close/>
                <a:moveTo>
                  <a:pt x="2527892" y="1253800"/>
                </a:moveTo>
                <a:cubicBezTo>
                  <a:pt x="2527892" y="1246381"/>
                  <a:pt x="2548840" y="1235253"/>
                  <a:pt x="2538366" y="1227616"/>
                </a:cubicBezTo>
                <a:cubicBezTo>
                  <a:pt x="2533129" y="1231543"/>
                  <a:pt x="2512182" y="1242672"/>
                  <a:pt x="2527892" y="1253800"/>
                </a:cubicBezTo>
                <a:lnTo>
                  <a:pt x="2527892" y="1253800"/>
                </a:lnTo>
                <a:close/>
                <a:moveTo>
                  <a:pt x="708072" y="1324716"/>
                </a:moveTo>
                <a:cubicBezTo>
                  <a:pt x="708072" y="1313588"/>
                  <a:pt x="734256" y="1321007"/>
                  <a:pt x="729019" y="1306169"/>
                </a:cubicBezTo>
                <a:cubicBezTo>
                  <a:pt x="718545" y="1302459"/>
                  <a:pt x="713309" y="1317297"/>
                  <a:pt x="713309" y="1302459"/>
                </a:cubicBezTo>
                <a:cubicBezTo>
                  <a:pt x="681887" y="1309878"/>
                  <a:pt x="687124" y="1328644"/>
                  <a:pt x="650466" y="1328644"/>
                </a:cubicBezTo>
                <a:cubicBezTo>
                  <a:pt x="645229" y="1339772"/>
                  <a:pt x="660940" y="1339772"/>
                  <a:pt x="676650" y="1339772"/>
                </a:cubicBezTo>
                <a:cubicBezTo>
                  <a:pt x="681887" y="1324716"/>
                  <a:pt x="713309" y="1302459"/>
                  <a:pt x="708072" y="1324716"/>
                </a:cubicBezTo>
                <a:lnTo>
                  <a:pt x="708072" y="1324716"/>
                </a:lnTo>
                <a:close/>
                <a:moveTo>
                  <a:pt x="603334" y="1354610"/>
                </a:moveTo>
                <a:cubicBezTo>
                  <a:pt x="619044" y="1354610"/>
                  <a:pt x="655703" y="1343482"/>
                  <a:pt x="639992" y="1332135"/>
                </a:cubicBezTo>
                <a:cubicBezTo>
                  <a:pt x="634755" y="1343482"/>
                  <a:pt x="608571" y="1339772"/>
                  <a:pt x="603334" y="1354610"/>
                </a:cubicBezTo>
                <a:lnTo>
                  <a:pt x="603334" y="1354610"/>
                </a:lnTo>
                <a:close/>
                <a:moveTo>
                  <a:pt x="551183" y="1388214"/>
                </a:moveTo>
                <a:cubicBezTo>
                  <a:pt x="566894" y="1391923"/>
                  <a:pt x="582604" y="1380795"/>
                  <a:pt x="598315" y="1373376"/>
                </a:cubicBezTo>
                <a:cubicBezTo>
                  <a:pt x="598315" y="1365957"/>
                  <a:pt x="587841" y="1358538"/>
                  <a:pt x="598315" y="1350901"/>
                </a:cubicBezTo>
                <a:cubicBezTo>
                  <a:pt x="571912" y="1354610"/>
                  <a:pt x="545946" y="1377085"/>
                  <a:pt x="551183" y="1388214"/>
                </a:cubicBezTo>
                <a:lnTo>
                  <a:pt x="551183" y="1388214"/>
                </a:lnTo>
                <a:close/>
                <a:moveTo>
                  <a:pt x="964243" y="1369448"/>
                </a:moveTo>
                <a:cubicBezTo>
                  <a:pt x="943295" y="1369448"/>
                  <a:pt x="953769" y="1362029"/>
                  <a:pt x="964243" y="1354610"/>
                </a:cubicBezTo>
                <a:cubicBezTo>
                  <a:pt x="959006" y="1350901"/>
                  <a:pt x="943295" y="1350901"/>
                  <a:pt x="932822" y="1354610"/>
                </a:cubicBezTo>
                <a:cubicBezTo>
                  <a:pt x="948532" y="1369448"/>
                  <a:pt x="932822" y="1373157"/>
                  <a:pt x="917111" y="1373157"/>
                </a:cubicBezTo>
                <a:cubicBezTo>
                  <a:pt x="917111" y="1380576"/>
                  <a:pt x="917111" y="1384286"/>
                  <a:pt x="917111" y="1387995"/>
                </a:cubicBezTo>
                <a:cubicBezTo>
                  <a:pt x="953769" y="1384504"/>
                  <a:pt x="938059" y="1377085"/>
                  <a:pt x="964243" y="1369448"/>
                </a:cubicBezTo>
                <a:lnTo>
                  <a:pt x="964243" y="1369448"/>
                </a:lnTo>
                <a:close/>
                <a:moveTo>
                  <a:pt x="828302" y="1451493"/>
                </a:moveTo>
                <a:cubicBezTo>
                  <a:pt x="838776" y="1455202"/>
                  <a:pt x="838776" y="1462621"/>
                  <a:pt x="854486" y="1458912"/>
                </a:cubicBezTo>
                <a:cubicBezTo>
                  <a:pt x="885908" y="1429018"/>
                  <a:pt x="964243" y="1414180"/>
                  <a:pt x="1006138" y="1380576"/>
                </a:cubicBezTo>
                <a:cubicBezTo>
                  <a:pt x="943295" y="1399342"/>
                  <a:pt x="849250" y="1399342"/>
                  <a:pt x="828302" y="1451493"/>
                </a:cubicBezTo>
                <a:lnTo>
                  <a:pt x="828302" y="1451493"/>
                </a:lnTo>
                <a:close/>
                <a:moveTo>
                  <a:pt x="2920223" y="1414398"/>
                </a:moveTo>
                <a:cubicBezTo>
                  <a:pt x="2914986" y="1425526"/>
                  <a:pt x="2899275" y="1429236"/>
                  <a:pt x="2894038" y="1440583"/>
                </a:cubicBezTo>
                <a:cubicBezTo>
                  <a:pt x="2904512" y="1466767"/>
                  <a:pt x="2930696" y="1440583"/>
                  <a:pt x="2951644" y="1440583"/>
                </a:cubicBezTo>
                <a:cubicBezTo>
                  <a:pt x="2962118" y="1433164"/>
                  <a:pt x="2951644" y="1433164"/>
                  <a:pt x="2956881" y="1422035"/>
                </a:cubicBezTo>
                <a:cubicBezTo>
                  <a:pt x="2988302" y="1422035"/>
                  <a:pt x="2988302" y="1395851"/>
                  <a:pt x="3009250" y="1388432"/>
                </a:cubicBezTo>
                <a:cubicBezTo>
                  <a:pt x="3004013" y="1384722"/>
                  <a:pt x="2983065" y="1384722"/>
                  <a:pt x="2967355" y="1384722"/>
                </a:cubicBezTo>
                <a:cubicBezTo>
                  <a:pt x="2982847" y="1410470"/>
                  <a:pt x="2951426" y="1414398"/>
                  <a:pt x="2920223" y="1414398"/>
                </a:cubicBezTo>
                <a:lnTo>
                  <a:pt x="2920223" y="1414398"/>
                </a:lnTo>
                <a:close/>
                <a:moveTo>
                  <a:pt x="2899275" y="1391923"/>
                </a:moveTo>
                <a:cubicBezTo>
                  <a:pt x="2888801" y="1395633"/>
                  <a:pt x="2956881" y="1399342"/>
                  <a:pt x="2951644" y="1388214"/>
                </a:cubicBezTo>
                <a:cubicBezTo>
                  <a:pt x="2935933" y="1388214"/>
                  <a:pt x="2909749" y="1384504"/>
                  <a:pt x="2899275" y="1391923"/>
                </a:cubicBezTo>
                <a:lnTo>
                  <a:pt x="2899275" y="1391923"/>
                </a:lnTo>
                <a:close/>
                <a:moveTo>
                  <a:pt x="2758097" y="1418108"/>
                </a:moveTo>
                <a:cubicBezTo>
                  <a:pt x="2742387" y="1429236"/>
                  <a:pt x="2768571" y="1418108"/>
                  <a:pt x="2773808" y="1429236"/>
                </a:cubicBezTo>
                <a:cubicBezTo>
                  <a:pt x="2773808" y="1432945"/>
                  <a:pt x="2773808" y="1436655"/>
                  <a:pt x="2773808" y="1440364"/>
                </a:cubicBezTo>
                <a:cubicBezTo>
                  <a:pt x="2721439" y="1444074"/>
                  <a:pt x="2705728" y="1473968"/>
                  <a:pt x="2669288" y="1473968"/>
                </a:cubicBezTo>
                <a:cubicBezTo>
                  <a:pt x="2679762" y="1477677"/>
                  <a:pt x="2721657" y="1496443"/>
                  <a:pt x="2705946" y="1496443"/>
                </a:cubicBezTo>
                <a:cubicBezTo>
                  <a:pt x="2711183" y="1496443"/>
                  <a:pt x="2726894" y="1481605"/>
                  <a:pt x="2726894" y="1481605"/>
                </a:cubicBezTo>
                <a:cubicBezTo>
                  <a:pt x="2732131" y="1477895"/>
                  <a:pt x="2753079" y="1485314"/>
                  <a:pt x="2758315" y="1481605"/>
                </a:cubicBezTo>
                <a:cubicBezTo>
                  <a:pt x="2774026" y="1474186"/>
                  <a:pt x="2784500" y="1455420"/>
                  <a:pt x="2815921" y="1459130"/>
                </a:cubicBezTo>
                <a:cubicBezTo>
                  <a:pt x="2815921" y="1466549"/>
                  <a:pt x="2810684" y="1466549"/>
                  <a:pt x="2810684" y="1470258"/>
                </a:cubicBezTo>
                <a:cubicBezTo>
                  <a:pt x="2826395" y="1473968"/>
                  <a:pt x="2826395" y="1466549"/>
                  <a:pt x="2836869" y="1466549"/>
                </a:cubicBezTo>
                <a:cubicBezTo>
                  <a:pt x="2831632" y="1444074"/>
                  <a:pt x="2863053" y="1440364"/>
                  <a:pt x="2878764" y="1425526"/>
                </a:cubicBezTo>
                <a:cubicBezTo>
                  <a:pt x="2842106" y="1429236"/>
                  <a:pt x="2800211" y="1440364"/>
                  <a:pt x="2784718" y="1418108"/>
                </a:cubicBezTo>
                <a:cubicBezTo>
                  <a:pt x="2795192" y="1410689"/>
                  <a:pt x="2810903" y="1399560"/>
                  <a:pt x="2805666" y="1391923"/>
                </a:cubicBezTo>
                <a:cubicBezTo>
                  <a:pt x="2716857" y="1410470"/>
                  <a:pt x="2638303" y="1421817"/>
                  <a:pt x="2565205" y="1455420"/>
                </a:cubicBezTo>
                <a:cubicBezTo>
                  <a:pt x="2622156" y="1447783"/>
                  <a:pt x="2705728" y="1410470"/>
                  <a:pt x="2758097" y="1418108"/>
                </a:cubicBezTo>
                <a:lnTo>
                  <a:pt x="2758097" y="1418108"/>
                </a:lnTo>
                <a:close/>
                <a:moveTo>
                  <a:pt x="2841669" y="1406761"/>
                </a:moveTo>
                <a:cubicBezTo>
                  <a:pt x="2857380" y="1406761"/>
                  <a:pt x="2867854" y="1406761"/>
                  <a:pt x="2873091" y="1399342"/>
                </a:cubicBezTo>
                <a:cubicBezTo>
                  <a:pt x="2862617" y="1399342"/>
                  <a:pt x="2846906" y="1399342"/>
                  <a:pt x="2841669" y="1406761"/>
                </a:cubicBezTo>
                <a:lnTo>
                  <a:pt x="2841669" y="1406761"/>
                </a:lnTo>
                <a:close/>
                <a:moveTo>
                  <a:pt x="456919" y="1436655"/>
                </a:moveTo>
                <a:cubicBezTo>
                  <a:pt x="467393" y="1432945"/>
                  <a:pt x="493577" y="1421817"/>
                  <a:pt x="477867" y="1410470"/>
                </a:cubicBezTo>
                <a:cubicBezTo>
                  <a:pt x="477867" y="1418108"/>
                  <a:pt x="446445" y="1425526"/>
                  <a:pt x="456919" y="1436655"/>
                </a:cubicBezTo>
                <a:lnTo>
                  <a:pt x="456919" y="1436655"/>
                </a:lnTo>
                <a:close/>
                <a:moveTo>
                  <a:pt x="3003795" y="1447783"/>
                </a:moveTo>
                <a:cubicBezTo>
                  <a:pt x="3014269" y="1447783"/>
                  <a:pt x="3019506" y="1447783"/>
                  <a:pt x="3029979" y="1447783"/>
                </a:cubicBezTo>
                <a:cubicBezTo>
                  <a:pt x="3029979" y="1444074"/>
                  <a:pt x="3029979" y="1440364"/>
                  <a:pt x="3024743" y="1440364"/>
                </a:cubicBezTo>
                <a:cubicBezTo>
                  <a:pt x="3024743" y="1444074"/>
                  <a:pt x="3003795" y="1440364"/>
                  <a:pt x="3003795" y="1447783"/>
                </a:cubicBezTo>
                <a:lnTo>
                  <a:pt x="3003795" y="1447783"/>
                </a:lnTo>
                <a:close/>
                <a:moveTo>
                  <a:pt x="2904512" y="1485096"/>
                </a:moveTo>
                <a:cubicBezTo>
                  <a:pt x="2904512" y="1477677"/>
                  <a:pt x="2920223" y="1481387"/>
                  <a:pt x="2925460" y="1470258"/>
                </a:cubicBezTo>
                <a:cubicBezTo>
                  <a:pt x="2904512" y="1470258"/>
                  <a:pt x="2894038" y="1477677"/>
                  <a:pt x="2883564" y="1481387"/>
                </a:cubicBezTo>
                <a:cubicBezTo>
                  <a:pt x="2904512" y="1481387"/>
                  <a:pt x="2883564" y="1485096"/>
                  <a:pt x="2888801" y="1496225"/>
                </a:cubicBezTo>
                <a:cubicBezTo>
                  <a:pt x="2951644" y="1492515"/>
                  <a:pt x="3014269" y="1481387"/>
                  <a:pt x="3050927" y="1455202"/>
                </a:cubicBezTo>
                <a:cubicBezTo>
                  <a:pt x="3003795" y="1451493"/>
                  <a:pt x="2941170" y="1485096"/>
                  <a:pt x="2904512" y="1485096"/>
                </a:cubicBezTo>
                <a:lnTo>
                  <a:pt x="2904512" y="1485096"/>
                </a:lnTo>
                <a:close/>
                <a:moveTo>
                  <a:pt x="2606446" y="1500152"/>
                </a:moveTo>
                <a:cubicBezTo>
                  <a:pt x="2627393" y="1503862"/>
                  <a:pt x="2627393" y="1492733"/>
                  <a:pt x="2637867" y="1485314"/>
                </a:cubicBezTo>
                <a:cubicBezTo>
                  <a:pt x="2622156" y="1485096"/>
                  <a:pt x="2611682" y="1492733"/>
                  <a:pt x="2606446" y="1500152"/>
                </a:cubicBezTo>
                <a:lnTo>
                  <a:pt x="2606446" y="1500152"/>
                </a:lnTo>
                <a:close/>
                <a:moveTo>
                  <a:pt x="2506945" y="1522409"/>
                </a:moveTo>
                <a:cubicBezTo>
                  <a:pt x="2517419" y="1522409"/>
                  <a:pt x="2522655" y="1514990"/>
                  <a:pt x="2527892" y="1511281"/>
                </a:cubicBezTo>
                <a:cubicBezTo>
                  <a:pt x="2517419" y="1511281"/>
                  <a:pt x="2512182" y="1511281"/>
                  <a:pt x="2506945" y="1511281"/>
                </a:cubicBezTo>
                <a:cubicBezTo>
                  <a:pt x="2506945" y="1514990"/>
                  <a:pt x="2506945" y="1518700"/>
                  <a:pt x="2506945" y="1522409"/>
                </a:cubicBezTo>
                <a:lnTo>
                  <a:pt x="2506945" y="1522409"/>
                </a:lnTo>
                <a:close/>
                <a:moveTo>
                  <a:pt x="603334" y="1544884"/>
                </a:moveTo>
                <a:cubicBezTo>
                  <a:pt x="608571" y="1544884"/>
                  <a:pt x="608571" y="1544884"/>
                  <a:pt x="613808" y="1544884"/>
                </a:cubicBezTo>
                <a:cubicBezTo>
                  <a:pt x="613808" y="1541175"/>
                  <a:pt x="619044" y="1541175"/>
                  <a:pt x="619044" y="1533756"/>
                </a:cubicBezTo>
                <a:cubicBezTo>
                  <a:pt x="613808" y="1533756"/>
                  <a:pt x="613808" y="1533756"/>
                  <a:pt x="608571" y="1533756"/>
                </a:cubicBezTo>
                <a:cubicBezTo>
                  <a:pt x="608571" y="1541175"/>
                  <a:pt x="603334" y="1541175"/>
                  <a:pt x="603334" y="1544884"/>
                </a:cubicBezTo>
                <a:lnTo>
                  <a:pt x="603334" y="1544884"/>
                </a:lnTo>
                <a:close/>
                <a:moveTo>
                  <a:pt x="786407" y="1578487"/>
                </a:moveTo>
                <a:cubicBezTo>
                  <a:pt x="817828" y="1574778"/>
                  <a:pt x="844013" y="1567359"/>
                  <a:pt x="859723" y="1552303"/>
                </a:cubicBezTo>
                <a:cubicBezTo>
                  <a:pt x="838776" y="1563431"/>
                  <a:pt x="791644" y="1559722"/>
                  <a:pt x="786407" y="1578487"/>
                </a:cubicBezTo>
                <a:lnTo>
                  <a:pt x="786407" y="1578487"/>
                </a:lnTo>
                <a:close/>
                <a:moveTo>
                  <a:pt x="1115895" y="1582197"/>
                </a:moveTo>
                <a:cubicBezTo>
                  <a:pt x="1136842" y="1571068"/>
                  <a:pt x="1189211" y="1567359"/>
                  <a:pt x="1183974" y="1552303"/>
                </a:cubicBezTo>
                <a:cubicBezTo>
                  <a:pt x="1173501" y="1556012"/>
                  <a:pt x="1100184" y="1559722"/>
                  <a:pt x="1115895" y="1582197"/>
                </a:cubicBezTo>
                <a:lnTo>
                  <a:pt x="1115895" y="1582197"/>
                </a:lnTo>
                <a:close/>
                <a:moveTo>
                  <a:pt x="2763334" y="1608381"/>
                </a:moveTo>
                <a:cubicBezTo>
                  <a:pt x="2742387" y="1589834"/>
                  <a:pt x="2700491" y="1619510"/>
                  <a:pt x="2669288" y="1626929"/>
                </a:cubicBezTo>
                <a:cubicBezTo>
                  <a:pt x="2622156" y="1641767"/>
                  <a:pt x="2564769" y="1641767"/>
                  <a:pt x="2554295" y="1667951"/>
                </a:cubicBezTo>
                <a:cubicBezTo>
                  <a:pt x="2643104" y="1656823"/>
                  <a:pt x="2684999" y="1615800"/>
                  <a:pt x="2779263" y="1619510"/>
                </a:cubicBezTo>
                <a:cubicBezTo>
                  <a:pt x="2789737" y="1615800"/>
                  <a:pt x="2768789" y="1608381"/>
                  <a:pt x="2784500" y="1604672"/>
                </a:cubicBezTo>
                <a:cubicBezTo>
                  <a:pt x="2805448" y="1597253"/>
                  <a:pt x="2857817" y="1604672"/>
                  <a:pt x="2878546" y="1582197"/>
                </a:cubicBezTo>
                <a:cubicBezTo>
                  <a:pt x="2836432" y="1582197"/>
                  <a:pt x="2794537" y="1585906"/>
                  <a:pt x="2763334" y="1608381"/>
                </a:cubicBezTo>
                <a:lnTo>
                  <a:pt x="2763334" y="1608381"/>
                </a:lnTo>
                <a:close/>
                <a:moveTo>
                  <a:pt x="922348" y="1641767"/>
                </a:moveTo>
                <a:cubicBezTo>
                  <a:pt x="932822" y="1641767"/>
                  <a:pt x="943295" y="1638057"/>
                  <a:pt x="943295" y="1630638"/>
                </a:cubicBezTo>
                <a:cubicBezTo>
                  <a:pt x="927585" y="1630638"/>
                  <a:pt x="922348" y="1638057"/>
                  <a:pt x="922348" y="1641767"/>
                </a:cubicBezTo>
                <a:lnTo>
                  <a:pt x="922348" y="1641767"/>
                </a:lnTo>
                <a:close/>
                <a:moveTo>
                  <a:pt x="885690" y="1768761"/>
                </a:moveTo>
                <a:cubicBezTo>
                  <a:pt x="890927" y="1783599"/>
                  <a:pt x="869979" y="1783599"/>
                  <a:pt x="880453" y="1794946"/>
                </a:cubicBezTo>
                <a:cubicBezTo>
                  <a:pt x="911874" y="1787527"/>
                  <a:pt x="927585" y="1772471"/>
                  <a:pt x="948532" y="1761342"/>
                </a:cubicBezTo>
                <a:cubicBezTo>
                  <a:pt x="927585" y="1749996"/>
                  <a:pt x="922348" y="1776180"/>
                  <a:pt x="885690" y="1768761"/>
                </a:cubicBezTo>
                <a:lnTo>
                  <a:pt x="885690" y="1768761"/>
                </a:lnTo>
                <a:close/>
                <a:moveTo>
                  <a:pt x="849250" y="1798437"/>
                </a:moveTo>
                <a:cubicBezTo>
                  <a:pt x="854486" y="1791018"/>
                  <a:pt x="864960" y="1791018"/>
                  <a:pt x="859723" y="1779890"/>
                </a:cubicBezTo>
                <a:cubicBezTo>
                  <a:pt x="844013" y="1776180"/>
                  <a:pt x="838776" y="1794728"/>
                  <a:pt x="849250" y="1798437"/>
                </a:cubicBezTo>
                <a:lnTo>
                  <a:pt x="849250" y="1798437"/>
                </a:lnTo>
                <a:close/>
                <a:moveTo>
                  <a:pt x="2611682" y="1824622"/>
                </a:moveTo>
                <a:cubicBezTo>
                  <a:pt x="2616919" y="1828331"/>
                  <a:pt x="2627393" y="1828331"/>
                  <a:pt x="2643104" y="1828331"/>
                </a:cubicBezTo>
                <a:cubicBezTo>
                  <a:pt x="2643104" y="1820912"/>
                  <a:pt x="2632630" y="1817203"/>
                  <a:pt x="2648341" y="1813493"/>
                </a:cubicBezTo>
                <a:cubicBezTo>
                  <a:pt x="2653578" y="1813493"/>
                  <a:pt x="2658814" y="1813493"/>
                  <a:pt x="2664051" y="1813493"/>
                </a:cubicBezTo>
                <a:cubicBezTo>
                  <a:pt x="2658814" y="1820912"/>
                  <a:pt x="2653578" y="1820912"/>
                  <a:pt x="2669288" y="1820912"/>
                </a:cubicBezTo>
                <a:cubicBezTo>
                  <a:pt x="2669288" y="1820912"/>
                  <a:pt x="2674525" y="1820912"/>
                  <a:pt x="2679762" y="1820912"/>
                </a:cubicBezTo>
                <a:cubicBezTo>
                  <a:pt x="2674525" y="1806074"/>
                  <a:pt x="2700710" y="1802365"/>
                  <a:pt x="2705946" y="1787309"/>
                </a:cubicBezTo>
                <a:cubicBezTo>
                  <a:pt x="2679544" y="1776180"/>
                  <a:pt x="2622156" y="1798437"/>
                  <a:pt x="2611682" y="1824622"/>
                </a:cubicBezTo>
                <a:lnTo>
                  <a:pt x="2611682" y="1824622"/>
                </a:lnTo>
                <a:close/>
                <a:moveTo>
                  <a:pt x="2580261" y="1843387"/>
                </a:moveTo>
                <a:cubicBezTo>
                  <a:pt x="2595972" y="1847096"/>
                  <a:pt x="2601209" y="1832259"/>
                  <a:pt x="2601209" y="1847096"/>
                </a:cubicBezTo>
                <a:cubicBezTo>
                  <a:pt x="2616919" y="1847096"/>
                  <a:pt x="2616919" y="1839678"/>
                  <a:pt x="2622156" y="1835968"/>
                </a:cubicBezTo>
                <a:cubicBezTo>
                  <a:pt x="2611682" y="1824622"/>
                  <a:pt x="2580261" y="1820912"/>
                  <a:pt x="2580261" y="1843387"/>
                </a:cubicBezTo>
                <a:lnTo>
                  <a:pt x="2580261" y="1843387"/>
                </a:lnTo>
                <a:close/>
                <a:moveTo>
                  <a:pt x="791644" y="1918013"/>
                </a:moveTo>
                <a:cubicBezTo>
                  <a:pt x="807354" y="1910594"/>
                  <a:pt x="828302" y="1921722"/>
                  <a:pt x="828302" y="1895538"/>
                </a:cubicBezTo>
                <a:cubicBezTo>
                  <a:pt x="812591" y="1902957"/>
                  <a:pt x="786407" y="1902957"/>
                  <a:pt x="791644" y="1918013"/>
                </a:cubicBezTo>
                <a:lnTo>
                  <a:pt x="791644" y="1918013"/>
                </a:lnTo>
                <a:close/>
                <a:moveTo>
                  <a:pt x="985191" y="1955107"/>
                </a:moveTo>
                <a:cubicBezTo>
                  <a:pt x="1006138" y="1955107"/>
                  <a:pt x="1006138" y="1940270"/>
                  <a:pt x="1011375" y="1932632"/>
                </a:cubicBezTo>
                <a:cubicBezTo>
                  <a:pt x="1027086" y="1936342"/>
                  <a:pt x="1042796" y="1917795"/>
                  <a:pt x="1053270" y="1910157"/>
                </a:cubicBezTo>
                <a:cubicBezTo>
                  <a:pt x="1011375" y="1910376"/>
                  <a:pt x="1000901" y="1932851"/>
                  <a:pt x="985191" y="1955107"/>
                </a:cubicBezTo>
                <a:lnTo>
                  <a:pt x="985191" y="1955107"/>
                </a:lnTo>
                <a:close/>
                <a:moveTo>
                  <a:pt x="2371003" y="2007476"/>
                </a:moveTo>
                <a:cubicBezTo>
                  <a:pt x="2350056" y="2018605"/>
                  <a:pt x="2318635" y="2022314"/>
                  <a:pt x="2308161" y="2041080"/>
                </a:cubicBezTo>
                <a:cubicBezTo>
                  <a:pt x="2287213" y="2033661"/>
                  <a:pt x="2276740" y="2044789"/>
                  <a:pt x="2276740" y="2059627"/>
                </a:cubicBezTo>
                <a:cubicBezTo>
                  <a:pt x="2370785" y="2063337"/>
                  <a:pt x="2433628" y="1996130"/>
                  <a:pt x="2548622" y="1988711"/>
                </a:cubicBezTo>
                <a:cubicBezTo>
                  <a:pt x="2543385" y="1977582"/>
                  <a:pt x="2564332" y="1981292"/>
                  <a:pt x="2569569" y="1977582"/>
                </a:cubicBezTo>
                <a:cubicBezTo>
                  <a:pt x="2569569" y="1962745"/>
                  <a:pt x="2574806" y="1955107"/>
                  <a:pt x="2580043" y="1951398"/>
                </a:cubicBezTo>
                <a:cubicBezTo>
                  <a:pt x="2564332" y="1947689"/>
                  <a:pt x="2548622" y="1958817"/>
                  <a:pt x="2564332" y="1966236"/>
                </a:cubicBezTo>
                <a:cubicBezTo>
                  <a:pt x="2538148" y="1966236"/>
                  <a:pt x="2543385" y="1962526"/>
                  <a:pt x="2511963" y="1969945"/>
                </a:cubicBezTo>
                <a:cubicBezTo>
                  <a:pt x="2501490" y="1973655"/>
                  <a:pt x="2517200" y="1981074"/>
                  <a:pt x="2506726" y="1981074"/>
                </a:cubicBezTo>
                <a:cubicBezTo>
                  <a:pt x="2454794" y="1970164"/>
                  <a:pt x="2423372" y="2033443"/>
                  <a:pt x="2371003" y="2007476"/>
                </a:cubicBezTo>
                <a:lnTo>
                  <a:pt x="2371003" y="2007476"/>
                </a:lnTo>
                <a:close/>
                <a:moveTo>
                  <a:pt x="2203641" y="2078393"/>
                </a:moveTo>
                <a:cubicBezTo>
                  <a:pt x="2229826" y="2082102"/>
                  <a:pt x="2261247" y="2067264"/>
                  <a:pt x="2271721" y="2048499"/>
                </a:cubicBezTo>
                <a:cubicBezTo>
                  <a:pt x="2240300" y="2052208"/>
                  <a:pt x="2214115" y="2059627"/>
                  <a:pt x="2203641" y="2078393"/>
                </a:cubicBezTo>
                <a:lnTo>
                  <a:pt x="2203641" y="2078393"/>
                </a:lnTo>
                <a:close/>
                <a:moveTo>
                  <a:pt x="948532" y="2108069"/>
                </a:moveTo>
                <a:cubicBezTo>
                  <a:pt x="974717" y="2111778"/>
                  <a:pt x="969480" y="2093231"/>
                  <a:pt x="995664" y="2096940"/>
                </a:cubicBezTo>
                <a:cubicBezTo>
                  <a:pt x="995664" y="2089521"/>
                  <a:pt x="995664" y="2085812"/>
                  <a:pt x="985191" y="2082102"/>
                </a:cubicBezTo>
                <a:cubicBezTo>
                  <a:pt x="979954" y="2093231"/>
                  <a:pt x="953769" y="2093231"/>
                  <a:pt x="948532" y="2108069"/>
                </a:cubicBezTo>
                <a:lnTo>
                  <a:pt x="948532" y="2108069"/>
                </a:lnTo>
                <a:close/>
                <a:moveTo>
                  <a:pt x="2109595" y="2108069"/>
                </a:moveTo>
                <a:cubicBezTo>
                  <a:pt x="2120069" y="2096940"/>
                  <a:pt x="2156727" y="2104359"/>
                  <a:pt x="2161964" y="2089521"/>
                </a:cubicBezTo>
                <a:cubicBezTo>
                  <a:pt x="2141017" y="2093231"/>
                  <a:pt x="2109595" y="2100650"/>
                  <a:pt x="2109595" y="2108069"/>
                </a:cubicBezTo>
                <a:lnTo>
                  <a:pt x="2109595" y="2108069"/>
                </a:lnTo>
                <a:close/>
                <a:moveTo>
                  <a:pt x="854486" y="2145381"/>
                </a:moveTo>
                <a:cubicBezTo>
                  <a:pt x="875434" y="2137962"/>
                  <a:pt x="922566" y="2130544"/>
                  <a:pt x="917329" y="2115487"/>
                </a:cubicBezTo>
                <a:cubicBezTo>
                  <a:pt x="906637" y="2134253"/>
                  <a:pt x="859723" y="2123125"/>
                  <a:pt x="854486" y="2145381"/>
                </a:cubicBezTo>
                <a:lnTo>
                  <a:pt x="854486" y="2145381"/>
                </a:lnTo>
                <a:close/>
                <a:moveTo>
                  <a:pt x="734038" y="2190331"/>
                </a:moveTo>
                <a:cubicBezTo>
                  <a:pt x="739275" y="2179203"/>
                  <a:pt x="770696" y="2182912"/>
                  <a:pt x="775933" y="2167856"/>
                </a:cubicBezTo>
                <a:cubicBezTo>
                  <a:pt x="744512" y="2164147"/>
                  <a:pt x="728801" y="2182694"/>
                  <a:pt x="734038" y="2190331"/>
                </a:cubicBezTo>
                <a:lnTo>
                  <a:pt x="734038" y="2190331"/>
                </a:lnTo>
                <a:close/>
              </a:path>
            </a:pathLst>
          </a:custGeom>
          <a:solidFill>
            <a:srgbClr val="000000"/>
          </a:solidFill>
          <a:ln w="2177" cap="flat">
            <a:noFill/>
            <a:prstDash val="solid"/>
            <a:miter/>
          </a:ln>
        </p:spPr>
        <p:txBody>
          <a:bodyPr rtlCol="0" anchor="ctr"/>
          <a:lstStyle/>
          <a:p>
            <a:endParaRPr lang="zh-CN" altLang="en-US"/>
          </a:p>
        </p:txBody>
      </p:sp>
    </p:spTree>
    <p:extLst>
      <p:ext uri="{BB962C8B-B14F-4D97-AF65-F5344CB8AC3E}">
        <p14:creationId xmlns:p14="http://schemas.microsoft.com/office/powerpoint/2010/main" val="145049968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4" name="图形 2">
            <a:extLst>
              <a:ext uri="{FF2B5EF4-FFF2-40B4-BE49-F238E27FC236}">
                <a16:creationId xmlns:a16="http://schemas.microsoft.com/office/drawing/2014/main" xmlns="" id="{DF3672CB-CD79-422A-9585-DC616F366FF6}"/>
              </a:ext>
            </a:extLst>
          </p:cNvPr>
          <p:cNvSpPr/>
          <p:nvPr/>
        </p:nvSpPr>
        <p:spPr>
          <a:xfrm>
            <a:off x="4815945" y="686463"/>
            <a:ext cx="2634235" cy="3044537"/>
          </a:xfrm>
          <a:custGeom>
            <a:avLst/>
            <a:gdLst>
              <a:gd name="connsiteX0" fmla="*/ 1320584 w 3792143"/>
              <a:gd name="connsiteY0" fmla="*/ 4736502 h 5804569"/>
              <a:gd name="connsiteX1" fmla="*/ 1347460 w 3792143"/>
              <a:gd name="connsiteY1" fmla="*/ 4715525 h 5804569"/>
              <a:gd name="connsiteX2" fmla="*/ 1328450 w 3792143"/>
              <a:gd name="connsiteY2" fmla="*/ 4692910 h 5804569"/>
              <a:gd name="connsiteX3" fmla="*/ 1290102 w 3792143"/>
              <a:gd name="connsiteY3" fmla="*/ 4715525 h 5804569"/>
              <a:gd name="connsiteX4" fmla="*/ 1215702 w 3792143"/>
              <a:gd name="connsiteY4" fmla="*/ 4732569 h 5804569"/>
              <a:gd name="connsiteX5" fmla="*/ 1186531 w 3792143"/>
              <a:gd name="connsiteY5" fmla="*/ 4741091 h 5804569"/>
              <a:gd name="connsiteX6" fmla="*/ 1183909 w 3792143"/>
              <a:gd name="connsiteY6" fmla="*/ 4734535 h 5804569"/>
              <a:gd name="connsiteX7" fmla="*/ 1214063 w 3792143"/>
              <a:gd name="connsiteY7" fmla="*/ 4696843 h 5804569"/>
              <a:gd name="connsiteX8" fmla="*/ 1184237 w 3792143"/>
              <a:gd name="connsiteY8" fmla="*/ 4668656 h 5804569"/>
              <a:gd name="connsiteX9" fmla="*/ 1223895 w 3792143"/>
              <a:gd name="connsiteY9" fmla="*/ 4637520 h 5804569"/>
              <a:gd name="connsiteX10" fmla="*/ 1241594 w 3792143"/>
              <a:gd name="connsiteY10" fmla="*/ 4580490 h 5804569"/>
              <a:gd name="connsiteX11" fmla="*/ 1210457 w 3792143"/>
              <a:gd name="connsiteY11" fmla="*/ 4588684 h 5804569"/>
              <a:gd name="connsiteX12" fmla="*/ 1228812 w 3792143"/>
              <a:gd name="connsiteY12" fmla="*/ 4556236 h 5804569"/>
              <a:gd name="connsiteX13" fmla="*/ 1263554 w 3792143"/>
              <a:gd name="connsiteY13" fmla="*/ 4571313 h 5804569"/>
              <a:gd name="connsiteX14" fmla="*/ 1258310 w 3792143"/>
              <a:gd name="connsiteY14" fmla="*/ 4595567 h 5804569"/>
              <a:gd name="connsiteX15" fmla="*/ 1289447 w 3792143"/>
              <a:gd name="connsiteY15" fmla="*/ 4600811 h 5804569"/>
              <a:gd name="connsiteX16" fmla="*/ 1289775 w 3792143"/>
              <a:gd name="connsiteY16" fmla="*/ 4600483 h 5804569"/>
              <a:gd name="connsiteX17" fmla="*/ 1267487 w 3792143"/>
              <a:gd name="connsiteY17" fmla="*/ 4611299 h 5804569"/>
              <a:gd name="connsiteX18" fmla="*/ 1299279 w 3792143"/>
              <a:gd name="connsiteY18" fmla="*/ 4633586 h 5804569"/>
              <a:gd name="connsiteX19" fmla="*/ 1302885 w 3792143"/>
              <a:gd name="connsiteY19" fmla="*/ 4654890 h 5804569"/>
              <a:gd name="connsiteX20" fmla="*/ 1279614 w 3792143"/>
              <a:gd name="connsiteY20" fmla="*/ 4666034 h 5804569"/>
              <a:gd name="connsiteX21" fmla="*/ 1294363 w 3792143"/>
              <a:gd name="connsiteY21" fmla="*/ 4676195 h 5804569"/>
              <a:gd name="connsiteX22" fmla="*/ 1352704 w 3792143"/>
              <a:gd name="connsiteY22" fmla="*/ 4642764 h 5804569"/>
              <a:gd name="connsiteX23" fmla="*/ 1388757 w 3792143"/>
              <a:gd name="connsiteY23" fmla="*/ 4640141 h 5804569"/>
              <a:gd name="connsiteX24" fmla="*/ 1391051 w 3792143"/>
              <a:gd name="connsiteY24" fmla="*/ 4619821 h 5804569"/>
              <a:gd name="connsiteX25" fmla="*/ 1457258 w 3792143"/>
              <a:gd name="connsiteY25" fmla="*/ 4606710 h 5804569"/>
              <a:gd name="connsiteX26" fmla="*/ 1459552 w 3792143"/>
              <a:gd name="connsiteY26" fmla="*/ 4612938 h 5804569"/>
              <a:gd name="connsiteX27" fmla="*/ 1405145 w 3792143"/>
              <a:gd name="connsiteY27" fmla="*/ 4636536 h 5804569"/>
              <a:gd name="connsiteX28" fmla="*/ 1525431 w 3792143"/>
              <a:gd name="connsiteY28" fmla="*/ 4598516 h 5804569"/>
              <a:gd name="connsiteX29" fmla="*/ 1408095 w 3792143"/>
              <a:gd name="connsiteY29" fmla="*/ 4596222 h 5804569"/>
              <a:gd name="connsiteX30" fmla="*/ 1360570 w 3792143"/>
              <a:gd name="connsiteY30" fmla="*/ 4586062 h 5804569"/>
              <a:gd name="connsiteX31" fmla="*/ 1345165 w 3792143"/>
              <a:gd name="connsiteY31" fmla="*/ 4570001 h 5804569"/>
              <a:gd name="connsiteX32" fmla="*/ 1279942 w 3792143"/>
              <a:gd name="connsiteY32" fmla="*/ 4538537 h 5804569"/>
              <a:gd name="connsiteX33" fmla="*/ 1222584 w 3792143"/>
              <a:gd name="connsiteY33" fmla="*/ 4534276 h 5804569"/>
              <a:gd name="connsiteX34" fmla="*/ 1205869 w 3792143"/>
              <a:gd name="connsiteY34" fmla="*/ 4528377 h 5804569"/>
              <a:gd name="connsiteX35" fmla="*/ 1171782 w 3792143"/>
              <a:gd name="connsiteY35" fmla="*/ 4525427 h 5804569"/>
              <a:gd name="connsiteX36" fmla="*/ 1079355 w 3792143"/>
              <a:gd name="connsiteY36" fmla="*/ 4515266 h 5804569"/>
              <a:gd name="connsiteX37" fmla="*/ 1053462 w 3792143"/>
              <a:gd name="connsiteY37" fmla="*/ 4497567 h 5804569"/>
              <a:gd name="connsiteX38" fmla="*/ 1084271 w 3792143"/>
              <a:gd name="connsiteY38" fmla="*/ 4474297 h 5804569"/>
              <a:gd name="connsiteX39" fmla="*/ 1066572 w 3792143"/>
              <a:gd name="connsiteY39" fmla="*/ 4460859 h 5804569"/>
              <a:gd name="connsiteX40" fmla="*/ 1046251 w 3792143"/>
              <a:gd name="connsiteY40" fmla="*/ 4435949 h 5804569"/>
              <a:gd name="connsiteX41" fmla="*/ 1061656 w 3792143"/>
              <a:gd name="connsiteY41" fmla="*/ 4426444 h 5804569"/>
              <a:gd name="connsiteX42" fmla="*/ 1095415 w 3792143"/>
              <a:gd name="connsiteY42" fmla="*/ 4432344 h 5804569"/>
              <a:gd name="connsiteX43" fmla="*/ 1151133 w 3792143"/>
              <a:gd name="connsiteY43" fmla="*/ 4463809 h 5804569"/>
              <a:gd name="connsiteX44" fmla="*/ 1168177 w 3792143"/>
              <a:gd name="connsiteY44" fmla="*/ 4430050 h 5804569"/>
              <a:gd name="connsiteX45" fmla="*/ 1374008 w 3792143"/>
              <a:gd name="connsiteY45" fmla="*/ 4478230 h 5804569"/>
              <a:gd name="connsiteX46" fmla="*/ 1287152 w 3792143"/>
              <a:gd name="connsiteY46" fmla="*/ 4448076 h 5804569"/>
              <a:gd name="connsiteX47" fmla="*/ 1221929 w 3792143"/>
              <a:gd name="connsiteY47" fmla="*/ 4353027 h 5804569"/>
              <a:gd name="connsiteX48" fmla="*/ 1217013 w 3792143"/>
              <a:gd name="connsiteY48" fmla="*/ 4358598 h 5804569"/>
              <a:gd name="connsiteX49" fmla="*/ 1235367 w 3792143"/>
              <a:gd name="connsiteY49" fmla="*/ 4316974 h 5804569"/>
              <a:gd name="connsiteX50" fmla="*/ 1255360 w 3792143"/>
              <a:gd name="connsiteY50" fmla="*/ 4310091 h 5804569"/>
              <a:gd name="connsiteX51" fmla="*/ 1263226 w 3792143"/>
              <a:gd name="connsiteY51" fmla="*/ 4282559 h 5804569"/>
              <a:gd name="connsiteX52" fmla="*/ 1266504 w 3792143"/>
              <a:gd name="connsiteY52" fmla="*/ 4281576 h 5804569"/>
              <a:gd name="connsiteX53" fmla="*/ 1281253 w 3792143"/>
              <a:gd name="connsiteY53" fmla="*/ 4221924 h 5804569"/>
              <a:gd name="connsiteX54" fmla="*/ 1193414 w 3792143"/>
              <a:gd name="connsiteY54" fmla="*/ 4234707 h 5804569"/>
              <a:gd name="connsiteX55" fmla="*/ 1207180 w 3792143"/>
              <a:gd name="connsiteY55" fmla="*/ 4174727 h 5804569"/>
              <a:gd name="connsiteX56" fmla="*/ 1143923 w 3792143"/>
              <a:gd name="connsiteY56" fmla="*/ 4120647 h 5804569"/>
              <a:gd name="connsiteX57" fmla="*/ 1137695 w 3792143"/>
              <a:gd name="connsiteY57" fmla="*/ 4127530 h 5804569"/>
              <a:gd name="connsiteX58" fmla="*/ 1157689 w 3792143"/>
              <a:gd name="connsiteY58" fmla="*/ 4145229 h 5804569"/>
              <a:gd name="connsiteX59" fmla="*/ 1152772 w 3792143"/>
              <a:gd name="connsiteY59" fmla="*/ 4153750 h 5804569"/>
              <a:gd name="connsiteX60" fmla="*/ 1074438 w 3792143"/>
              <a:gd name="connsiteY60" fmla="*/ 4111142 h 5804569"/>
              <a:gd name="connsiteX61" fmla="*/ 1063950 w 3792143"/>
              <a:gd name="connsiteY61" fmla="*/ 4132119 h 5804569"/>
              <a:gd name="connsiteX62" fmla="*/ 1059362 w 3792143"/>
              <a:gd name="connsiteY62" fmla="*/ 4161289 h 5804569"/>
              <a:gd name="connsiteX63" fmla="*/ 1053134 w 3792143"/>
              <a:gd name="connsiteY63" fmla="*/ 4180954 h 5804569"/>
              <a:gd name="connsiteX64" fmla="*/ 1036746 w 3792143"/>
              <a:gd name="connsiteY64" fmla="*/ 4180954 h 5804569"/>
              <a:gd name="connsiteX65" fmla="*/ 971523 w 3792143"/>
              <a:gd name="connsiteY65" fmla="*/ 4166533 h 5804569"/>
              <a:gd name="connsiteX66" fmla="*/ 922032 w 3792143"/>
              <a:gd name="connsiteY66" fmla="*/ 4134741 h 5804569"/>
              <a:gd name="connsiteX67" fmla="*/ 847303 w 3792143"/>
              <a:gd name="connsiteY67" fmla="*/ 4150801 h 5804569"/>
              <a:gd name="connsiteX68" fmla="*/ 802073 w 3792143"/>
              <a:gd name="connsiteY68" fmla="*/ 4164894 h 5804569"/>
              <a:gd name="connsiteX69" fmla="*/ 744388 w 3792143"/>
              <a:gd name="connsiteY69" fmla="*/ 4189804 h 5804569"/>
              <a:gd name="connsiteX70" fmla="*/ 732588 w 3792143"/>
              <a:gd name="connsiteY70" fmla="*/ 4175383 h 5804569"/>
              <a:gd name="connsiteX71" fmla="*/ 734227 w 3792143"/>
              <a:gd name="connsiteY71" fmla="*/ 4051491 h 5804569"/>
              <a:gd name="connsiteX72" fmla="*/ 742421 w 3792143"/>
              <a:gd name="connsiteY72" fmla="*/ 3963324 h 5804569"/>
              <a:gd name="connsiteX73" fmla="*/ 881062 w 3792143"/>
              <a:gd name="connsiteY73" fmla="*/ 3953491 h 5804569"/>
              <a:gd name="connsiteX74" fmla="*/ 901383 w 3792143"/>
              <a:gd name="connsiteY74" fmla="*/ 3962669 h 5804569"/>
              <a:gd name="connsiteX75" fmla="*/ 923670 w 3792143"/>
              <a:gd name="connsiteY75" fmla="*/ 3952508 h 5804569"/>
              <a:gd name="connsiteX76" fmla="*/ 923015 w 3792143"/>
              <a:gd name="connsiteY76" fmla="*/ 3952836 h 5804569"/>
              <a:gd name="connsiteX77" fmla="*/ 948908 w 3792143"/>
              <a:gd name="connsiteY77" fmla="*/ 3972501 h 5804569"/>
              <a:gd name="connsiteX78" fmla="*/ 918754 w 3792143"/>
              <a:gd name="connsiteY78" fmla="*/ 3984628 h 5804569"/>
              <a:gd name="connsiteX79" fmla="*/ 840092 w 3792143"/>
              <a:gd name="connsiteY79" fmla="*/ 3985284 h 5804569"/>
              <a:gd name="connsiteX80" fmla="*/ 835504 w 3792143"/>
              <a:gd name="connsiteY80" fmla="*/ 3998066 h 5804569"/>
              <a:gd name="connsiteX81" fmla="*/ 920393 w 3792143"/>
              <a:gd name="connsiteY81" fmla="*/ 4072795 h 5804569"/>
              <a:gd name="connsiteX82" fmla="*/ 908266 w 3792143"/>
              <a:gd name="connsiteY82" fmla="*/ 4100654 h 5804569"/>
              <a:gd name="connsiteX83" fmla="*/ 938747 w 3792143"/>
              <a:gd name="connsiteY83" fmla="*/ 4112453 h 5804569"/>
              <a:gd name="connsiteX84" fmla="*/ 947924 w 3792143"/>
              <a:gd name="connsiteY84" fmla="*/ 4059684 h 5804569"/>
              <a:gd name="connsiteX85" fmla="*/ 917115 w 3792143"/>
              <a:gd name="connsiteY85" fmla="*/ 4055096 h 5804569"/>
              <a:gd name="connsiteX86" fmla="*/ 915149 w 3792143"/>
              <a:gd name="connsiteY86" fmla="*/ 4050179 h 5804569"/>
              <a:gd name="connsiteX87" fmla="*/ 953168 w 3792143"/>
              <a:gd name="connsiteY87" fmla="*/ 4033136 h 5804569"/>
              <a:gd name="connsiteX88" fmla="*/ 903022 w 3792143"/>
              <a:gd name="connsiteY88" fmla="*/ 4000361 h 5804569"/>
              <a:gd name="connsiteX89" fmla="*/ 981356 w 3792143"/>
              <a:gd name="connsiteY89" fmla="*/ 3986923 h 5804569"/>
              <a:gd name="connsiteX90" fmla="*/ 985289 w 3792143"/>
              <a:gd name="connsiteY90" fmla="*/ 3924977 h 5804569"/>
              <a:gd name="connsiteX91" fmla="*/ 973489 w 3792143"/>
              <a:gd name="connsiteY91" fmla="*/ 3909900 h 5804569"/>
              <a:gd name="connsiteX92" fmla="*/ 990205 w 3792143"/>
              <a:gd name="connsiteY92" fmla="*/ 3891873 h 5804569"/>
              <a:gd name="connsiteX93" fmla="*/ 1009870 w 3792143"/>
              <a:gd name="connsiteY93" fmla="*/ 3847298 h 5804569"/>
              <a:gd name="connsiteX94" fmla="*/ 1020031 w 3792143"/>
              <a:gd name="connsiteY94" fmla="*/ 3815506 h 5804569"/>
              <a:gd name="connsiteX95" fmla="*/ 961690 w 3792143"/>
              <a:gd name="connsiteY95" fmla="*/ 3789285 h 5804569"/>
              <a:gd name="connsiteX96" fmla="*/ 811578 w 3792143"/>
              <a:gd name="connsiteY96" fmla="*/ 3807967 h 5804569"/>
              <a:gd name="connsiteX97" fmla="*/ 800434 w 3792143"/>
              <a:gd name="connsiteY97" fmla="*/ 3817145 h 5804569"/>
              <a:gd name="connsiteX98" fmla="*/ 754876 w 3792143"/>
              <a:gd name="connsiteY98" fmla="*/ 3727995 h 5804569"/>
              <a:gd name="connsiteX99" fmla="*/ 724394 w 3792143"/>
              <a:gd name="connsiteY99" fmla="*/ 3644745 h 5804569"/>
              <a:gd name="connsiteX100" fmla="*/ 708007 w 3792143"/>
              <a:gd name="connsiteY100" fmla="*/ 3620491 h 5804569"/>
              <a:gd name="connsiteX101" fmla="*/ 647044 w 3792143"/>
              <a:gd name="connsiteY101" fmla="*/ 3582471 h 5804569"/>
              <a:gd name="connsiteX102" fmla="*/ 603780 w 3792143"/>
              <a:gd name="connsiteY102" fmla="*/ 3531341 h 5804569"/>
              <a:gd name="connsiteX103" fmla="*/ 570349 w 3792143"/>
              <a:gd name="connsiteY103" fmla="*/ 3508398 h 5804569"/>
              <a:gd name="connsiteX104" fmla="*/ 524135 w 3792143"/>
              <a:gd name="connsiteY104" fmla="*/ 3439569 h 5804569"/>
              <a:gd name="connsiteX105" fmla="*/ 520858 w 3792143"/>
              <a:gd name="connsiteY105" fmla="*/ 3395650 h 5804569"/>
              <a:gd name="connsiteX106" fmla="*/ 486115 w 3792143"/>
              <a:gd name="connsiteY106" fmla="*/ 3389095 h 5804569"/>
              <a:gd name="connsiteX107" fmla="*/ 470383 w 3792143"/>
              <a:gd name="connsiteY107" fmla="*/ 3363202 h 5804569"/>
              <a:gd name="connsiteX108" fmla="*/ 466450 w 3792143"/>
              <a:gd name="connsiteY108" fmla="*/ 3341898 h 5804569"/>
              <a:gd name="connsiteX109" fmla="*/ 462189 w 3792143"/>
              <a:gd name="connsiteY109" fmla="*/ 3222266 h 5804569"/>
              <a:gd name="connsiteX110" fmla="*/ 441540 w 3792143"/>
              <a:gd name="connsiteY110" fmla="*/ 3156387 h 5804569"/>
              <a:gd name="connsiteX111" fmla="*/ 429741 w 3792143"/>
              <a:gd name="connsiteY111" fmla="*/ 3099358 h 5804569"/>
              <a:gd name="connsiteX112" fmla="*/ 427119 w 3792143"/>
              <a:gd name="connsiteY112" fmla="*/ 3098702 h 5804569"/>
              <a:gd name="connsiteX113" fmla="*/ 363207 w 3792143"/>
              <a:gd name="connsiteY113" fmla="*/ 3047244 h 5804569"/>
              <a:gd name="connsiteX114" fmla="*/ 350096 w 3792143"/>
              <a:gd name="connsiteY114" fmla="*/ 3010536 h 5804569"/>
              <a:gd name="connsiteX115" fmla="*/ 315354 w 3792143"/>
              <a:gd name="connsiteY115" fmla="*/ 2921714 h 5804569"/>
              <a:gd name="connsiteX116" fmla="*/ 279956 w 3792143"/>
              <a:gd name="connsiteY116" fmla="*/ 2876483 h 5804569"/>
              <a:gd name="connsiteX117" fmla="*/ 276023 w 3792143"/>
              <a:gd name="connsiteY117" fmla="*/ 2847641 h 5804569"/>
              <a:gd name="connsiteX118" fmla="*/ 183268 w 3792143"/>
              <a:gd name="connsiteY118" fmla="*/ 2789628 h 5804569"/>
              <a:gd name="connsiteX119" fmla="*/ 201295 w 3792143"/>
              <a:gd name="connsiteY119" fmla="*/ 2760457 h 5804569"/>
              <a:gd name="connsiteX120" fmla="*/ 167864 w 3792143"/>
              <a:gd name="connsiteY120" fmla="*/ 2727682 h 5804569"/>
              <a:gd name="connsiteX121" fmla="*/ 163603 w 3792143"/>
              <a:gd name="connsiteY121" fmla="*/ 2703428 h 5804569"/>
              <a:gd name="connsiteX122" fmla="*/ 151804 w 3792143"/>
              <a:gd name="connsiteY122" fmla="*/ 2683762 h 5804569"/>
              <a:gd name="connsiteX123" fmla="*/ 119028 w 3792143"/>
              <a:gd name="connsiteY123" fmla="*/ 2648692 h 5804569"/>
              <a:gd name="connsiteX124" fmla="*/ 92152 w 3792143"/>
              <a:gd name="connsiteY124" fmla="*/ 2618539 h 5804569"/>
              <a:gd name="connsiteX125" fmla="*/ 85925 w 3792143"/>
              <a:gd name="connsiteY125" fmla="*/ 2595924 h 5804569"/>
              <a:gd name="connsiteX126" fmla="*/ 71503 w 3792143"/>
              <a:gd name="connsiteY126" fmla="*/ 2584124 h 5804569"/>
              <a:gd name="connsiteX127" fmla="*/ 48560 w 3792143"/>
              <a:gd name="connsiteY127" fmla="*/ 2510379 h 5804569"/>
              <a:gd name="connsiteX128" fmla="*/ 22668 w 3792143"/>
              <a:gd name="connsiteY128" fmla="*/ 2452038 h 5804569"/>
              <a:gd name="connsiteX129" fmla="*/ 6935 w 3792143"/>
              <a:gd name="connsiteY129" fmla="*/ 2384848 h 5804569"/>
              <a:gd name="connsiteX130" fmla="*/ 8574 w 3792143"/>
              <a:gd name="connsiteY130" fmla="*/ 2311103 h 5804569"/>
              <a:gd name="connsiteX131" fmla="*/ 52 w 3792143"/>
              <a:gd name="connsiteY131" fmla="*/ 2228508 h 5804569"/>
              <a:gd name="connsiteX132" fmla="*/ 18734 w 3792143"/>
              <a:gd name="connsiteY132" fmla="*/ 2212121 h 5804569"/>
              <a:gd name="connsiteX133" fmla="*/ 2019 w 3792143"/>
              <a:gd name="connsiteY133" fmla="*/ 2200321 h 5804569"/>
              <a:gd name="connsiteX134" fmla="*/ 16768 w 3792143"/>
              <a:gd name="connsiteY134" fmla="*/ 2189178 h 5804569"/>
              <a:gd name="connsiteX135" fmla="*/ 20701 w 3792143"/>
              <a:gd name="connsiteY135" fmla="*/ 2168857 h 5804569"/>
              <a:gd name="connsiteX136" fmla="*/ 11524 w 3792143"/>
              <a:gd name="connsiteY136" fmla="*/ 2113794 h 5804569"/>
              <a:gd name="connsiteX137" fmla="*/ 6935 w 3792143"/>
              <a:gd name="connsiteY137" fmla="*/ 2058075 h 5804569"/>
              <a:gd name="connsiteX138" fmla="*/ 30861 w 3792143"/>
              <a:gd name="connsiteY138" fmla="*/ 2012189 h 5804569"/>
              <a:gd name="connsiteX139" fmla="*/ 19718 w 3792143"/>
              <a:gd name="connsiteY139" fmla="*/ 2003667 h 5804569"/>
              <a:gd name="connsiteX140" fmla="*/ 12835 w 3792143"/>
              <a:gd name="connsiteY140" fmla="*/ 1968270 h 5804569"/>
              <a:gd name="connsiteX141" fmla="*/ 27584 w 3792143"/>
              <a:gd name="connsiteY141" fmla="*/ 1896163 h 5804569"/>
              <a:gd name="connsiteX142" fmla="*/ 53804 w 3792143"/>
              <a:gd name="connsiteY142" fmla="*/ 1836512 h 5804569"/>
              <a:gd name="connsiteX143" fmla="*/ 68881 w 3792143"/>
              <a:gd name="connsiteY143" fmla="*/ 1802097 h 5804569"/>
              <a:gd name="connsiteX144" fmla="*/ 70520 w 3792143"/>
              <a:gd name="connsiteY144" fmla="*/ 1744412 h 5804569"/>
              <a:gd name="connsiteX145" fmla="*/ 103296 w 3792143"/>
              <a:gd name="connsiteY145" fmla="*/ 1690988 h 5804569"/>
              <a:gd name="connsiteX146" fmla="*/ 150820 w 3792143"/>
              <a:gd name="connsiteY146" fmla="*/ 1589383 h 5804569"/>
              <a:gd name="connsiteX147" fmla="*/ 218010 w 3792143"/>
              <a:gd name="connsiteY147" fmla="*/ 1526454 h 5804569"/>
              <a:gd name="connsiteX148" fmla="*/ 228171 w 3792143"/>
              <a:gd name="connsiteY148" fmla="*/ 1517277 h 5804569"/>
              <a:gd name="connsiteX149" fmla="*/ 288150 w 3792143"/>
              <a:gd name="connsiteY149" fmla="*/ 1456642 h 5804569"/>
              <a:gd name="connsiteX150" fmla="*/ 317648 w 3792143"/>
              <a:gd name="connsiteY150" fmla="*/ 1433371 h 5804569"/>
              <a:gd name="connsiteX151" fmla="*/ 366156 w 3792143"/>
              <a:gd name="connsiteY151" fmla="*/ 1389124 h 5804569"/>
              <a:gd name="connsiteX152" fmla="*/ 415975 w 3792143"/>
              <a:gd name="connsiteY152" fmla="*/ 1366509 h 5804569"/>
              <a:gd name="connsiteX153" fmla="*/ 445801 w 3792143"/>
              <a:gd name="connsiteY153" fmla="*/ 1356348 h 5804569"/>
              <a:gd name="connsiteX154" fmla="*/ 451701 w 3792143"/>
              <a:gd name="connsiteY154" fmla="*/ 1344549 h 5804569"/>
              <a:gd name="connsiteX155" fmla="*/ 503814 w 3792143"/>
              <a:gd name="connsiteY155" fmla="*/ 1327833 h 5804569"/>
              <a:gd name="connsiteX156" fmla="*/ 537245 w 3792143"/>
              <a:gd name="connsiteY156" fmla="*/ 1327833 h 5804569"/>
              <a:gd name="connsiteX157" fmla="*/ 574610 w 3792143"/>
              <a:gd name="connsiteY157" fmla="*/ 1300957 h 5804569"/>
              <a:gd name="connsiteX158" fmla="*/ 643111 w 3792143"/>
              <a:gd name="connsiteY158" fmla="*/ 1267198 h 5804569"/>
              <a:gd name="connsiteX159" fmla="*/ 660810 w 3792143"/>
              <a:gd name="connsiteY159" fmla="*/ 1240322 h 5804569"/>
              <a:gd name="connsiteX160" fmla="*/ 760120 w 3792143"/>
              <a:gd name="connsiteY160" fmla="*/ 1242617 h 5804569"/>
              <a:gd name="connsiteX161" fmla="*/ 826654 w 3792143"/>
              <a:gd name="connsiteY161" fmla="*/ 1217052 h 5804569"/>
              <a:gd name="connsiteX162" fmla="*/ 840092 w 3792143"/>
              <a:gd name="connsiteY162" fmla="*/ 1214430 h 5804569"/>
              <a:gd name="connsiteX163" fmla="*/ 918754 w 3792143"/>
              <a:gd name="connsiteY163" fmla="*/ 1201319 h 5804569"/>
              <a:gd name="connsiteX164" fmla="*/ 933503 w 3792143"/>
              <a:gd name="connsiteY164" fmla="*/ 1193781 h 5804569"/>
              <a:gd name="connsiteX165" fmla="*/ 986927 w 3792143"/>
              <a:gd name="connsiteY165" fmla="*/ 1164938 h 5804569"/>
              <a:gd name="connsiteX166" fmla="*/ 1074438 w 3792143"/>
              <a:gd name="connsiteY166" fmla="*/ 1142323 h 5804569"/>
              <a:gd name="connsiteX167" fmla="*/ 1109836 w 3792143"/>
              <a:gd name="connsiteY167" fmla="*/ 1151173 h 5804569"/>
              <a:gd name="connsiteX168" fmla="*/ 1204230 w 3792143"/>
              <a:gd name="connsiteY168" fmla="*/ 1144617 h 5804569"/>
              <a:gd name="connsiteX169" fmla="*/ 1286825 w 3792143"/>
              <a:gd name="connsiteY169" fmla="*/ 1130852 h 5804569"/>
              <a:gd name="connsiteX170" fmla="*/ 1369419 w 3792143"/>
              <a:gd name="connsiteY170" fmla="*/ 1144945 h 5804569"/>
              <a:gd name="connsiteX171" fmla="*/ 1406784 w 3792143"/>
              <a:gd name="connsiteY171" fmla="*/ 1134457 h 5804569"/>
              <a:gd name="connsiteX172" fmla="*/ 1452014 w 3792143"/>
              <a:gd name="connsiteY172" fmla="*/ 1138062 h 5804569"/>
              <a:gd name="connsiteX173" fmla="*/ 1470368 w 3792143"/>
              <a:gd name="connsiteY173" fmla="*/ 1121674 h 5804569"/>
              <a:gd name="connsiteX174" fmla="*/ 1457586 w 3792143"/>
              <a:gd name="connsiteY174" fmla="*/ 1091849 h 5804569"/>
              <a:gd name="connsiteX175" fmla="*/ 1450375 w 3792143"/>
              <a:gd name="connsiteY175" fmla="*/ 1076444 h 5804569"/>
              <a:gd name="connsiteX176" fmla="*/ 1358276 w 3792143"/>
              <a:gd name="connsiteY176" fmla="*/ 977789 h 5804569"/>
              <a:gd name="connsiteX177" fmla="*/ 1347787 w 3792143"/>
              <a:gd name="connsiteY177" fmla="*/ 965335 h 5804569"/>
              <a:gd name="connsiteX178" fmla="*/ 1281253 w 3792143"/>
              <a:gd name="connsiteY178" fmla="*/ 865369 h 5804569"/>
              <a:gd name="connsiteX179" fmla="*/ 1274042 w 3792143"/>
              <a:gd name="connsiteY179" fmla="*/ 819155 h 5804569"/>
              <a:gd name="connsiteX180" fmla="*/ 1244216 w 3792143"/>
              <a:gd name="connsiteY180" fmla="*/ 824727 h 5804569"/>
              <a:gd name="connsiteX181" fmla="*/ 1227828 w 3792143"/>
              <a:gd name="connsiteY181" fmla="*/ 813911 h 5804569"/>
              <a:gd name="connsiteX182" fmla="*/ 1243889 w 3792143"/>
              <a:gd name="connsiteY182" fmla="*/ 807028 h 5804569"/>
              <a:gd name="connsiteX183" fmla="*/ 1271748 w 3792143"/>
              <a:gd name="connsiteY183" fmla="*/ 806700 h 5804569"/>
              <a:gd name="connsiteX184" fmla="*/ 1241594 w 3792143"/>
              <a:gd name="connsiteY184" fmla="*/ 784741 h 5804569"/>
              <a:gd name="connsiteX185" fmla="*/ 1237333 w 3792143"/>
              <a:gd name="connsiteY185" fmla="*/ 718206 h 5804569"/>
              <a:gd name="connsiteX186" fmla="*/ 1244216 w 3792143"/>
              <a:gd name="connsiteY186" fmla="*/ 632006 h 5804569"/>
              <a:gd name="connsiteX187" fmla="*/ 1248149 w 3792143"/>
              <a:gd name="connsiteY187" fmla="*/ 611030 h 5804569"/>
              <a:gd name="connsiteX188" fmla="*/ 1257982 w 3792143"/>
              <a:gd name="connsiteY188" fmla="*/ 512703 h 5804569"/>
              <a:gd name="connsiteX189" fmla="*/ 1273059 w 3792143"/>
              <a:gd name="connsiteY189" fmla="*/ 499265 h 5804569"/>
              <a:gd name="connsiteX190" fmla="*/ 1267487 w 3792143"/>
              <a:gd name="connsiteY190" fmla="*/ 467800 h 5804569"/>
              <a:gd name="connsiteX191" fmla="*/ 1283875 w 3792143"/>
              <a:gd name="connsiteY191" fmla="*/ 418309 h 5804569"/>
              <a:gd name="connsiteX192" fmla="*/ 1245200 w 3792143"/>
              <a:gd name="connsiteY192" fmla="*/ 371112 h 5804569"/>
              <a:gd name="connsiteX193" fmla="*/ 1238644 w 3792143"/>
              <a:gd name="connsiteY193" fmla="*/ 270491 h 5804569"/>
              <a:gd name="connsiteX194" fmla="*/ 1290430 w 3792143"/>
              <a:gd name="connsiteY194" fmla="*/ 154137 h 5804569"/>
              <a:gd name="connsiteX195" fmla="*/ 1354670 w 3792143"/>
              <a:gd name="connsiteY195" fmla="*/ 72853 h 5804569"/>
              <a:gd name="connsiteX196" fmla="*/ 1396951 w 3792143"/>
              <a:gd name="connsiteY196" fmla="*/ 58760 h 5804569"/>
              <a:gd name="connsiteX197" fmla="*/ 1413011 w 3792143"/>
              <a:gd name="connsiteY197" fmla="*/ 33523 h 5804569"/>
              <a:gd name="connsiteX198" fmla="*/ 1457914 w 3792143"/>
              <a:gd name="connsiteY198" fmla="*/ 42044 h 5804569"/>
              <a:gd name="connsiteX199" fmla="*/ 1534936 w 3792143"/>
              <a:gd name="connsiteY199" fmla="*/ 1402 h 5804569"/>
              <a:gd name="connsiteX200" fmla="*/ 1562468 w 3792143"/>
              <a:gd name="connsiteY200" fmla="*/ 3041 h 5804569"/>
              <a:gd name="connsiteX201" fmla="*/ 1612287 w 3792143"/>
              <a:gd name="connsiteY201" fmla="*/ 15168 h 5804569"/>
              <a:gd name="connsiteX202" fmla="*/ 1604749 w 3792143"/>
              <a:gd name="connsiteY202" fmla="*/ 42044 h 5804569"/>
              <a:gd name="connsiteX203" fmla="*/ 1682427 w 3792143"/>
              <a:gd name="connsiteY203" fmla="*/ 25984 h 5804569"/>
              <a:gd name="connsiteX204" fmla="*/ 1672266 w 3792143"/>
              <a:gd name="connsiteY204" fmla="*/ 44666 h 5804569"/>
              <a:gd name="connsiteX205" fmla="*/ 1783376 w 3792143"/>
              <a:gd name="connsiteY205" fmla="*/ 73837 h 5804569"/>
              <a:gd name="connsiteX206" fmla="*/ 1777804 w 3792143"/>
              <a:gd name="connsiteY206" fmla="*/ 173802 h 5804569"/>
              <a:gd name="connsiteX207" fmla="*/ 1826640 w 3792143"/>
              <a:gd name="connsiteY207" fmla="*/ 154137 h 5804569"/>
              <a:gd name="connsiteX208" fmla="*/ 1852205 w 3792143"/>
              <a:gd name="connsiteY208" fmla="*/ 160364 h 5804569"/>
              <a:gd name="connsiteX209" fmla="*/ 1935783 w 3792143"/>
              <a:gd name="connsiteY209" fmla="*/ 179702 h 5804569"/>
              <a:gd name="connsiteX210" fmla="*/ 2032799 w 3792143"/>
              <a:gd name="connsiteY210" fmla="*/ 192812 h 5804569"/>
              <a:gd name="connsiteX211" fmla="*/ 2116704 w 3792143"/>
              <a:gd name="connsiteY211" fmla="*/ 218050 h 5804569"/>
              <a:gd name="connsiteX212" fmla="*/ 2147514 w 3792143"/>
              <a:gd name="connsiteY212" fmla="*/ 241976 h 5804569"/>
              <a:gd name="connsiteX213" fmla="*/ 2219948 w 3792143"/>
              <a:gd name="connsiteY213" fmla="*/ 342597 h 5804569"/>
              <a:gd name="connsiteX214" fmla="*/ 2222242 w 3792143"/>
              <a:gd name="connsiteY214" fmla="*/ 357346 h 5804569"/>
              <a:gd name="connsiteX215" fmla="*/ 2228142 w 3792143"/>
              <a:gd name="connsiteY215" fmla="*/ 388483 h 5804569"/>
              <a:gd name="connsiteX216" fmla="*/ 2236991 w 3792143"/>
              <a:gd name="connsiteY216" fmla="*/ 434697 h 5804569"/>
              <a:gd name="connsiteX217" fmla="*/ 2225192 w 3792143"/>
              <a:gd name="connsiteY217" fmla="*/ 539579 h 5804569"/>
              <a:gd name="connsiteX218" fmla="*/ 2236663 w 3792143"/>
              <a:gd name="connsiteY218" fmla="*/ 543184 h 5804569"/>
              <a:gd name="connsiteX219" fmla="*/ 2250429 w 3792143"/>
              <a:gd name="connsiteY219" fmla="*/ 509097 h 5804569"/>
              <a:gd name="connsiteX220" fmla="*/ 2257967 w 3792143"/>
              <a:gd name="connsiteY220" fmla="*/ 487793 h 5804569"/>
              <a:gd name="connsiteX221" fmla="*/ 2279927 w 3792143"/>
              <a:gd name="connsiteY221" fmla="*/ 493693 h 5804569"/>
              <a:gd name="connsiteX222" fmla="*/ 2276977 w 3792143"/>
              <a:gd name="connsiteY222" fmla="*/ 515980 h 5804569"/>
              <a:gd name="connsiteX223" fmla="*/ 2268456 w 3792143"/>
              <a:gd name="connsiteY223" fmla="*/ 529746 h 5804569"/>
              <a:gd name="connsiteX224" fmla="*/ 2295987 w 3792143"/>
              <a:gd name="connsiteY224" fmla="*/ 561866 h 5804569"/>
              <a:gd name="connsiteX225" fmla="*/ 2247807 w 3792143"/>
              <a:gd name="connsiteY225" fmla="*/ 578254 h 5804569"/>
              <a:gd name="connsiteX226" fmla="*/ 2252068 w 3792143"/>
              <a:gd name="connsiteY226" fmla="*/ 579237 h 5804569"/>
              <a:gd name="connsiteX227" fmla="*/ 2139320 w 3792143"/>
              <a:gd name="connsiteY227" fmla="*/ 686086 h 5804569"/>
              <a:gd name="connsiteX228" fmla="*/ 2146858 w 3792143"/>
              <a:gd name="connsiteY228" fmla="*/ 721156 h 5804569"/>
              <a:gd name="connsiteX229" fmla="*/ 2111788 w 3792143"/>
              <a:gd name="connsiteY229" fmla="*/ 758520 h 5804569"/>
              <a:gd name="connsiteX230" fmla="*/ 2103922 w 3792143"/>
              <a:gd name="connsiteY230" fmla="*/ 773269 h 5804569"/>
              <a:gd name="connsiteX231" fmla="*/ 2076718 w 3792143"/>
              <a:gd name="connsiteY231" fmla="*/ 792607 h 5804569"/>
              <a:gd name="connsiteX232" fmla="*/ 2049514 w 3792143"/>
              <a:gd name="connsiteY232" fmla="*/ 830954 h 5804569"/>
              <a:gd name="connsiteX233" fmla="*/ 2059019 w 3792143"/>
              <a:gd name="connsiteY233" fmla="*/ 873890 h 5804569"/>
              <a:gd name="connsiteX234" fmla="*/ 2092123 w 3792143"/>
              <a:gd name="connsiteY234" fmla="*/ 880446 h 5804569"/>
              <a:gd name="connsiteX235" fmla="*/ 2115721 w 3792143"/>
              <a:gd name="connsiteY235" fmla="*/ 902078 h 5804569"/>
              <a:gd name="connsiteX236" fmla="*/ 2011167 w 3792143"/>
              <a:gd name="connsiteY236" fmla="*/ 907649 h 5804569"/>
              <a:gd name="connsiteX237" fmla="*/ 1977735 w 3792143"/>
              <a:gd name="connsiteY237" fmla="*/ 931903 h 5804569"/>
              <a:gd name="connsiteX238" fmla="*/ 1989207 w 3792143"/>
              <a:gd name="connsiteY238" fmla="*/ 951241 h 5804569"/>
              <a:gd name="connsiteX239" fmla="*/ 2029193 w 3792143"/>
              <a:gd name="connsiteY239" fmla="*/ 971890 h 5804569"/>
              <a:gd name="connsiteX240" fmla="*/ 2065246 w 3792143"/>
              <a:gd name="connsiteY240" fmla="*/ 950913 h 5804569"/>
              <a:gd name="connsiteX241" fmla="*/ 2094089 w 3792143"/>
              <a:gd name="connsiteY241" fmla="*/ 961074 h 5804569"/>
              <a:gd name="connsiteX242" fmla="*/ 2083601 w 3792143"/>
              <a:gd name="connsiteY242" fmla="*/ 977462 h 5804569"/>
              <a:gd name="connsiteX243" fmla="*/ 2167179 w 3792143"/>
              <a:gd name="connsiteY243" fmla="*/ 996144 h 5804569"/>
              <a:gd name="connsiteX244" fmla="*/ 2228469 w 3792143"/>
              <a:gd name="connsiteY244" fmla="*/ 991555 h 5804569"/>
              <a:gd name="connsiteX245" fmla="*/ 2261573 w 3792143"/>
              <a:gd name="connsiteY245" fmla="*/ 977789 h 5804569"/>
              <a:gd name="connsiteX246" fmla="*/ 2290743 w 3792143"/>
              <a:gd name="connsiteY246" fmla="*/ 969268 h 5804569"/>
              <a:gd name="connsiteX247" fmla="*/ 2318275 w 3792143"/>
              <a:gd name="connsiteY247" fmla="*/ 983689 h 5804569"/>
              <a:gd name="connsiteX248" fmla="*/ 2357605 w 3792143"/>
              <a:gd name="connsiteY248" fmla="*/ 998766 h 5804569"/>
              <a:gd name="connsiteX249" fmla="*/ 2368421 w 3792143"/>
              <a:gd name="connsiteY249" fmla="*/ 999749 h 5804569"/>
              <a:gd name="connsiteX250" fmla="*/ 2437250 w 3792143"/>
              <a:gd name="connsiteY250" fmla="*/ 1009582 h 5804569"/>
              <a:gd name="connsiteX251" fmla="*/ 2428401 w 3792143"/>
              <a:gd name="connsiteY251" fmla="*/ 1048257 h 5804569"/>
              <a:gd name="connsiteX252" fmla="*/ 2462488 w 3792143"/>
              <a:gd name="connsiteY252" fmla="*/ 1218363 h 5804569"/>
              <a:gd name="connsiteX253" fmla="*/ 2444461 w 3792143"/>
              <a:gd name="connsiteY253" fmla="*/ 1314395 h 5804569"/>
              <a:gd name="connsiteX254" fmla="*/ 2458882 w 3792143"/>
              <a:gd name="connsiteY254" fmla="*/ 1336355 h 5804569"/>
              <a:gd name="connsiteX255" fmla="*/ 2439545 w 3792143"/>
              <a:gd name="connsiteY255" fmla="*/ 1345204 h 5804569"/>
              <a:gd name="connsiteX256" fmla="*/ 2469043 w 3792143"/>
              <a:gd name="connsiteY256" fmla="*/ 1401579 h 5804569"/>
              <a:gd name="connsiteX257" fmla="*/ 2482481 w 3792143"/>
              <a:gd name="connsiteY257" fmla="*/ 1406823 h 5804569"/>
              <a:gd name="connsiteX258" fmla="*/ 2542788 w 3792143"/>
              <a:gd name="connsiteY258" fmla="*/ 1379947 h 5804569"/>
              <a:gd name="connsiteX259" fmla="*/ 2643081 w 3792143"/>
              <a:gd name="connsiteY259" fmla="*/ 1346188 h 5804569"/>
              <a:gd name="connsiteX260" fmla="*/ 2680118 w 3792143"/>
              <a:gd name="connsiteY260" fmla="*/ 1328489 h 5804569"/>
              <a:gd name="connsiteX261" fmla="*/ 2794833 w 3792143"/>
              <a:gd name="connsiteY261" fmla="*/ 1297680 h 5804569"/>
              <a:gd name="connsiteX262" fmla="*/ 2908564 w 3792143"/>
              <a:gd name="connsiteY262" fmla="*/ 1288503 h 5804569"/>
              <a:gd name="connsiteX263" fmla="*/ 2962316 w 3792143"/>
              <a:gd name="connsiteY263" fmla="*/ 1314723 h 5804569"/>
              <a:gd name="connsiteX264" fmla="*/ 3006563 w 3792143"/>
              <a:gd name="connsiteY264" fmla="*/ 1326522 h 5804569"/>
              <a:gd name="connsiteX265" fmla="*/ 3042289 w 3792143"/>
              <a:gd name="connsiteY265" fmla="*/ 1339633 h 5804569"/>
              <a:gd name="connsiteX266" fmla="*/ 3071132 w 3792143"/>
              <a:gd name="connsiteY266" fmla="*/ 1341271 h 5804569"/>
              <a:gd name="connsiteX267" fmla="*/ 3112429 w 3792143"/>
              <a:gd name="connsiteY267" fmla="*/ 1352743 h 5804569"/>
              <a:gd name="connsiteX268" fmla="*/ 3186502 w 3792143"/>
              <a:gd name="connsiteY268" fmla="*/ 1383224 h 5804569"/>
              <a:gd name="connsiteX269" fmla="*/ 3203217 w 3792143"/>
              <a:gd name="connsiteY269" fmla="*/ 1381585 h 5804569"/>
              <a:gd name="connsiteX270" fmla="*/ 3290728 w 3792143"/>
              <a:gd name="connsiteY270" fmla="*/ 1406823 h 5804569"/>
              <a:gd name="connsiteX271" fmla="*/ 3312033 w 3792143"/>
              <a:gd name="connsiteY271" fmla="*/ 1405839 h 5804569"/>
              <a:gd name="connsiteX272" fmla="*/ 3342514 w 3792143"/>
              <a:gd name="connsiteY272" fmla="*/ 1440909 h 5804569"/>
              <a:gd name="connsiteX273" fmla="*/ 3365129 w 3792143"/>
              <a:gd name="connsiteY273" fmla="*/ 1474013 h 5804569"/>
              <a:gd name="connsiteX274" fmla="*/ 3415604 w 3792143"/>
              <a:gd name="connsiteY274" fmla="*/ 1491384 h 5804569"/>
              <a:gd name="connsiteX275" fmla="*/ 3439202 w 3792143"/>
              <a:gd name="connsiteY275" fmla="*/ 1510066 h 5804569"/>
              <a:gd name="connsiteX276" fmla="*/ 3457556 w 3792143"/>
              <a:gd name="connsiteY276" fmla="*/ 1524487 h 5804569"/>
              <a:gd name="connsiteX277" fmla="*/ 3547362 w 3792143"/>
              <a:gd name="connsiteY277" fmla="*/ 1576273 h 5804569"/>
              <a:gd name="connsiteX278" fmla="*/ 3612585 w 3792143"/>
              <a:gd name="connsiteY278" fmla="*/ 1634614 h 5804569"/>
              <a:gd name="connsiteX279" fmla="*/ 3619141 w 3792143"/>
              <a:gd name="connsiteY279" fmla="*/ 1645757 h 5804569"/>
              <a:gd name="connsiteX280" fmla="*/ 3635528 w 3792143"/>
              <a:gd name="connsiteY280" fmla="*/ 1672306 h 5804569"/>
              <a:gd name="connsiteX281" fmla="*/ 3664699 w 3792143"/>
              <a:gd name="connsiteY281" fmla="*/ 1712620 h 5804569"/>
              <a:gd name="connsiteX282" fmla="*/ 3668304 w 3792143"/>
              <a:gd name="connsiteY282" fmla="*/ 1758506 h 5804569"/>
              <a:gd name="connsiteX283" fmla="*/ 3707635 w 3792143"/>
              <a:gd name="connsiteY283" fmla="*/ 1815207 h 5804569"/>
              <a:gd name="connsiteX284" fmla="*/ 3730905 w 3792143"/>
              <a:gd name="connsiteY284" fmla="*/ 1871582 h 5804569"/>
              <a:gd name="connsiteX285" fmla="*/ 3747949 w 3792143"/>
              <a:gd name="connsiteY285" fmla="*/ 1910257 h 5804569"/>
              <a:gd name="connsiteX286" fmla="*/ 3734183 w 3792143"/>
              <a:gd name="connsiteY286" fmla="*/ 1920417 h 5804569"/>
              <a:gd name="connsiteX287" fmla="*/ 3766303 w 3792143"/>
              <a:gd name="connsiteY287" fmla="*/ 1998096 h 5804569"/>
              <a:gd name="connsiteX288" fmla="*/ 3756471 w 3792143"/>
              <a:gd name="connsiteY288" fmla="*/ 2003340 h 5804569"/>
              <a:gd name="connsiteX289" fmla="*/ 3760404 w 3792143"/>
              <a:gd name="connsiteY289" fmla="*/ 2101339 h 5804569"/>
              <a:gd name="connsiteX290" fmla="*/ 3772530 w 3792143"/>
              <a:gd name="connsiteY290" fmla="*/ 2108550 h 5804569"/>
              <a:gd name="connsiteX291" fmla="*/ 3786296 w 3792143"/>
              <a:gd name="connsiteY291" fmla="*/ 2129198 h 5804569"/>
              <a:gd name="connsiteX292" fmla="*/ 3793179 w 3792143"/>
              <a:gd name="connsiteY292" fmla="*/ 2186883 h 5804569"/>
              <a:gd name="connsiteX293" fmla="*/ 3776791 w 3792143"/>
              <a:gd name="connsiteY293" fmla="*/ 2236047 h 5804569"/>
              <a:gd name="connsiteX294" fmla="*/ 3785313 w 3792143"/>
              <a:gd name="connsiteY294" fmla="*/ 2274067 h 5804569"/>
              <a:gd name="connsiteX295" fmla="*/ 3790885 w 3792143"/>
              <a:gd name="connsiteY295" fmla="*/ 2368461 h 5804569"/>
              <a:gd name="connsiteX296" fmla="*/ 3778102 w 3792143"/>
              <a:gd name="connsiteY296" fmla="*/ 2408775 h 5804569"/>
              <a:gd name="connsiteX297" fmla="*/ 3780724 w 3792143"/>
              <a:gd name="connsiteY297" fmla="*/ 2417952 h 5804569"/>
              <a:gd name="connsiteX298" fmla="*/ 3780724 w 3792143"/>
              <a:gd name="connsiteY298" fmla="*/ 2471048 h 5804569"/>
              <a:gd name="connsiteX299" fmla="*/ 3754176 w 3792143"/>
              <a:gd name="connsiteY299" fmla="*/ 2525784 h 5804569"/>
              <a:gd name="connsiteX300" fmla="*/ 3741722 w 3792143"/>
              <a:gd name="connsiteY300" fmla="*/ 2620178 h 5804569"/>
              <a:gd name="connsiteX301" fmla="*/ 3735166 w 3792143"/>
              <a:gd name="connsiteY301" fmla="*/ 2637221 h 5804569"/>
              <a:gd name="connsiteX302" fmla="*/ 3706651 w 3792143"/>
              <a:gd name="connsiteY302" fmla="*/ 2670652 h 5804569"/>
              <a:gd name="connsiteX303" fmla="*/ 3668304 w 3792143"/>
              <a:gd name="connsiteY303" fmla="*/ 2720799 h 5804569"/>
              <a:gd name="connsiteX304" fmla="*/ 3641100 w 3792143"/>
              <a:gd name="connsiteY304" fmla="*/ 2760785 h 5804569"/>
              <a:gd name="connsiteX305" fmla="*/ 3643395 w 3792143"/>
              <a:gd name="connsiteY305" fmla="*/ 2805688 h 5804569"/>
              <a:gd name="connsiteX306" fmla="*/ 3637823 w 3792143"/>
              <a:gd name="connsiteY306" fmla="*/ 2822403 h 5804569"/>
              <a:gd name="connsiteX307" fmla="*/ 3606030 w 3792143"/>
              <a:gd name="connsiteY307" fmla="*/ 2850263 h 5804569"/>
              <a:gd name="connsiteX308" fmla="*/ 3576205 w 3792143"/>
              <a:gd name="connsiteY308" fmla="*/ 2889921 h 5804569"/>
              <a:gd name="connsiteX309" fmla="*/ 3562438 w 3792143"/>
              <a:gd name="connsiteY309" fmla="*/ 2940723 h 5804569"/>
              <a:gd name="connsiteX310" fmla="*/ 3545395 w 3792143"/>
              <a:gd name="connsiteY310" fmla="*/ 2987265 h 5804569"/>
              <a:gd name="connsiteX311" fmla="*/ 3531957 w 3792143"/>
              <a:gd name="connsiteY311" fmla="*/ 3015124 h 5804569"/>
              <a:gd name="connsiteX312" fmla="*/ 3531629 w 3792143"/>
              <a:gd name="connsiteY312" fmla="*/ 3043967 h 5804569"/>
              <a:gd name="connsiteX313" fmla="*/ 3475911 w 3792143"/>
              <a:gd name="connsiteY313" fmla="*/ 3100996 h 5804569"/>
              <a:gd name="connsiteX314" fmla="*/ 3472305 w 3792143"/>
              <a:gd name="connsiteY314" fmla="*/ 3111812 h 5804569"/>
              <a:gd name="connsiteX315" fmla="*/ 3416914 w 3792143"/>
              <a:gd name="connsiteY315" fmla="*/ 3194735 h 5804569"/>
              <a:gd name="connsiteX316" fmla="*/ 3410687 w 3792143"/>
              <a:gd name="connsiteY316" fmla="*/ 3216039 h 5804569"/>
              <a:gd name="connsiteX317" fmla="*/ 3386106 w 3792143"/>
              <a:gd name="connsiteY317" fmla="*/ 3245537 h 5804569"/>
              <a:gd name="connsiteX318" fmla="*/ 3352674 w 3792143"/>
              <a:gd name="connsiteY318" fmla="*/ 3274707 h 5804569"/>
              <a:gd name="connsiteX319" fmla="*/ 3380534 w 3792143"/>
              <a:gd name="connsiteY319" fmla="*/ 3299617 h 5804569"/>
              <a:gd name="connsiteX320" fmla="*/ 3356280 w 3792143"/>
              <a:gd name="connsiteY320" fmla="*/ 3368118 h 5804569"/>
              <a:gd name="connsiteX321" fmla="*/ 3257625 w 3792143"/>
              <a:gd name="connsiteY321" fmla="*/ 3481522 h 5804569"/>
              <a:gd name="connsiteX322" fmla="*/ 3159953 w 3792143"/>
              <a:gd name="connsiteY322" fmla="*/ 3518886 h 5804569"/>
              <a:gd name="connsiteX323" fmla="*/ 3154382 w 3792143"/>
              <a:gd name="connsiteY323" fmla="*/ 3519214 h 5804569"/>
              <a:gd name="connsiteX324" fmla="*/ 3102924 w 3792143"/>
              <a:gd name="connsiteY324" fmla="*/ 3548384 h 5804569"/>
              <a:gd name="connsiteX325" fmla="*/ 3116690 w 3792143"/>
              <a:gd name="connsiteY325" fmla="*/ 3567394 h 5804569"/>
              <a:gd name="connsiteX326" fmla="*/ 2997386 w 3792143"/>
              <a:gd name="connsiteY326" fmla="*/ 3617213 h 5804569"/>
              <a:gd name="connsiteX327" fmla="*/ 2946912 w 3792143"/>
              <a:gd name="connsiteY327" fmla="*/ 3629340 h 5804569"/>
              <a:gd name="connsiteX328" fmla="*/ 2859729 w 3792143"/>
              <a:gd name="connsiteY328" fmla="*/ 3657855 h 5804569"/>
              <a:gd name="connsiteX329" fmla="*/ 2892504 w 3792143"/>
              <a:gd name="connsiteY329" fmla="*/ 3698497 h 5804569"/>
              <a:gd name="connsiteX330" fmla="*/ 2928885 w 3792143"/>
              <a:gd name="connsiteY330" fmla="*/ 3738483 h 5804569"/>
              <a:gd name="connsiteX331" fmla="*/ 2921019 w 3792143"/>
              <a:gd name="connsiteY331" fmla="*/ 3745038 h 5804569"/>
              <a:gd name="connsiteX332" fmla="*/ 2883327 w 3792143"/>
              <a:gd name="connsiteY332" fmla="*/ 3719145 h 5804569"/>
              <a:gd name="connsiteX333" fmla="*/ 2876772 w 3792143"/>
              <a:gd name="connsiteY333" fmla="*/ 3732911 h 5804569"/>
              <a:gd name="connsiteX334" fmla="*/ 2915775 w 3792143"/>
              <a:gd name="connsiteY334" fmla="*/ 3751593 h 5804569"/>
              <a:gd name="connsiteX335" fmla="*/ 2925280 w 3792143"/>
              <a:gd name="connsiteY335" fmla="*/ 3779453 h 5804569"/>
              <a:gd name="connsiteX336" fmla="*/ 2901354 w 3792143"/>
              <a:gd name="connsiteY336" fmla="*/ 3781747 h 5804569"/>
              <a:gd name="connsiteX337" fmla="*/ 2864973 w 3792143"/>
              <a:gd name="connsiteY337" fmla="*/ 3800429 h 5804569"/>
              <a:gd name="connsiteX338" fmla="*/ 2891849 w 3792143"/>
              <a:gd name="connsiteY338" fmla="*/ 3784369 h 5804569"/>
              <a:gd name="connsiteX339" fmla="*/ 2922986 w 3792143"/>
              <a:gd name="connsiteY339" fmla="*/ 3828616 h 5804569"/>
              <a:gd name="connsiteX340" fmla="*/ 2961989 w 3792143"/>
              <a:gd name="connsiteY340" fmla="*/ 3848609 h 5804569"/>
              <a:gd name="connsiteX341" fmla="*/ 2947567 w 3792143"/>
              <a:gd name="connsiteY341" fmla="*/ 3881057 h 5804569"/>
              <a:gd name="connsiteX342" fmla="*/ 2936751 w 3792143"/>
              <a:gd name="connsiteY342" fmla="*/ 3904984 h 5804569"/>
              <a:gd name="connsiteX343" fmla="*/ 2879394 w 3792143"/>
              <a:gd name="connsiteY343" fmla="*/ 3881385 h 5804569"/>
              <a:gd name="connsiteX344" fmla="*/ 2831214 w 3792143"/>
              <a:gd name="connsiteY344" fmla="*/ 3893840 h 5804569"/>
              <a:gd name="connsiteX345" fmla="*/ 2807943 w 3792143"/>
              <a:gd name="connsiteY345" fmla="*/ 3844676 h 5804569"/>
              <a:gd name="connsiteX346" fmla="*/ 2782706 w 3792143"/>
              <a:gd name="connsiteY346" fmla="*/ 3899411 h 5804569"/>
              <a:gd name="connsiteX347" fmla="*/ 2739770 w 3792143"/>
              <a:gd name="connsiteY347" fmla="*/ 3869586 h 5804569"/>
              <a:gd name="connsiteX348" fmla="*/ 2693228 w 3792143"/>
              <a:gd name="connsiteY348" fmla="*/ 3878107 h 5804569"/>
              <a:gd name="connsiteX349" fmla="*/ 2653570 w 3792143"/>
              <a:gd name="connsiteY349" fmla="*/ 3956113 h 5804569"/>
              <a:gd name="connsiteX350" fmla="*/ 2665369 w 3792143"/>
              <a:gd name="connsiteY350" fmla="*/ 3990528 h 5804569"/>
              <a:gd name="connsiteX351" fmla="*/ 2678151 w 3792143"/>
              <a:gd name="connsiteY351" fmla="*/ 3965618 h 5804569"/>
              <a:gd name="connsiteX352" fmla="*/ 2683723 w 3792143"/>
              <a:gd name="connsiteY352" fmla="*/ 3966929 h 5804569"/>
              <a:gd name="connsiteX353" fmla="*/ 2684706 w 3792143"/>
              <a:gd name="connsiteY353" fmla="*/ 3990200 h 5804569"/>
              <a:gd name="connsiteX354" fmla="*/ 2757796 w 3792143"/>
              <a:gd name="connsiteY354" fmla="*/ 3996755 h 5804569"/>
              <a:gd name="connsiteX355" fmla="*/ 2770579 w 3792143"/>
              <a:gd name="connsiteY355" fmla="*/ 4020354 h 5804569"/>
              <a:gd name="connsiteX356" fmla="*/ 2756485 w 3792143"/>
              <a:gd name="connsiteY356" fmla="*/ 3968240 h 5804569"/>
              <a:gd name="connsiteX357" fmla="*/ 2829903 w 3792143"/>
              <a:gd name="connsiteY357" fmla="*/ 3964635 h 5804569"/>
              <a:gd name="connsiteX358" fmla="*/ 2823347 w 3792143"/>
              <a:gd name="connsiteY358" fmla="*/ 3992822 h 5804569"/>
              <a:gd name="connsiteX359" fmla="*/ 2860384 w 3792143"/>
              <a:gd name="connsiteY359" fmla="*/ 3972829 h 5804569"/>
              <a:gd name="connsiteX360" fmla="*/ 2867595 w 3792143"/>
              <a:gd name="connsiteY360" fmla="*/ 3995772 h 5804569"/>
              <a:gd name="connsiteX361" fmla="*/ 2865956 w 3792143"/>
              <a:gd name="connsiteY361" fmla="*/ 4013799 h 5804569"/>
              <a:gd name="connsiteX362" fmla="*/ 2788933 w 3792143"/>
              <a:gd name="connsiteY362" fmla="*/ 4063945 h 5804569"/>
              <a:gd name="connsiteX363" fmla="*/ 2799749 w 3792143"/>
              <a:gd name="connsiteY363" fmla="*/ 4086233 h 5804569"/>
              <a:gd name="connsiteX364" fmla="*/ 2800404 w 3792143"/>
              <a:gd name="connsiteY364" fmla="*/ 4085577 h 5804569"/>
              <a:gd name="connsiteX365" fmla="*/ 2754191 w 3792143"/>
              <a:gd name="connsiteY365" fmla="*/ 4108193 h 5804569"/>
              <a:gd name="connsiteX366" fmla="*/ 2768940 w 3792143"/>
              <a:gd name="connsiteY366" fmla="*/ 4117370 h 5804569"/>
              <a:gd name="connsiteX367" fmla="*/ 2780411 w 3792143"/>
              <a:gd name="connsiteY367" fmla="*/ 4161944 h 5804569"/>
              <a:gd name="connsiteX368" fmla="*/ 2755174 w 3792143"/>
              <a:gd name="connsiteY368" fmla="*/ 4198653 h 5804569"/>
              <a:gd name="connsiteX369" fmla="*/ 2754519 w 3792143"/>
              <a:gd name="connsiteY369" fmla="*/ 4216680 h 5804569"/>
              <a:gd name="connsiteX370" fmla="*/ 2796472 w 3792143"/>
              <a:gd name="connsiteY370" fmla="*/ 4290753 h 5804569"/>
              <a:gd name="connsiteX371" fmla="*/ 2798766 w 3792143"/>
              <a:gd name="connsiteY371" fmla="*/ 4355649 h 5804569"/>
              <a:gd name="connsiteX372" fmla="*/ 2812204 w 3792143"/>
              <a:gd name="connsiteY372" fmla="*/ 4417923 h 5804569"/>
              <a:gd name="connsiteX373" fmla="*/ 2778117 w 3792143"/>
              <a:gd name="connsiteY373" fmla="*/ 4433655 h 5804569"/>
              <a:gd name="connsiteX374" fmla="*/ 2793194 w 3792143"/>
              <a:gd name="connsiteY374" fmla="*/ 4456270 h 5804569"/>
              <a:gd name="connsiteX375" fmla="*/ 2751241 w 3792143"/>
              <a:gd name="connsiteY375" fmla="*/ 4450698 h 5804569"/>
              <a:gd name="connsiteX376" fmla="*/ 2759763 w 3792143"/>
              <a:gd name="connsiteY376" fmla="*/ 4465447 h 5804569"/>
              <a:gd name="connsiteX377" fmla="*/ 2782706 w 3792143"/>
              <a:gd name="connsiteY377" fmla="*/ 4479541 h 5804569"/>
              <a:gd name="connsiteX378" fmla="*/ 2751241 w 3792143"/>
              <a:gd name="connsiteY378" fmla="*/ 4522477 h 5804569"/>
              <a:gd name="connsiteX379" fmla="*/ 2717482 w 3792143"/>
              <a:gd name="connsiteY379" fmla="*/ 4504778 h 5804569"/>
              <a:gd name="connsiteX380" fmla="*/ 2711255 w 3792143"/>
              <a:gd name="connsiteY380" fmla="*/ 4454631 h 5804569"/>
              <a:gd name="connsiteX381" fmla="*/ 2687984 w 3792143"/>
              <a:gd name="connsiteY381" fmla="*/ 4390719 h 5804569"/>
              <a:gd name="connsiteX382" fmla="*/ 2657175 w 3792143"/>
              <a:gd name="connsiteY382" fmla="*/ 4341228 h 5804569"/>
              <a:gd name="connsiteX383" fmla="*/ 2624399 w 3792143"/>
              <a:gd name="connsiteY383" fmla="*/ 4317301 h 5804569"/>
              <a:gd name="connsiteX384" fmla="*/ 2648653 w 3792143"/>
              <a:gd name="connsiteY384" fmla="*/ 4308124 h 5804569"/>
              <a:gd name="connsiteX385" fmla="*/ 2650292 w 3792143"/>
              <a:gd name="connsiteY385" fmla="*/ 4301569 h 5804569"/>
              <a:gd name="connsiteX386" fmla="*/ 2576219 w 3792143"/>
              <a:gd name="connsiteY386" fmla="*/ 4280593 h 5804569"/>
              <a:gd name="connsiteX387" fmla="*/ 2595885 w 3792143"/>
              <a:gd name="connsiteY387" fmla="*/ 4251750 h 5804569"/>
              <a:gd name="connsiteX388" fmla="*/ 2431023 w 3792143"/>
              <a:gd name="connsiteY388" fmla="*/ 4216352 h 5804569"/>
              <a:gd name="connsiteX389" fmla="*/ 2402180 w 3792143"/>
              <a:gd name="connsiteY389" fmla="*/ 4264860 h 5804569"/>
              <a:gd name="connsiteX390" fmla="*/ 2338923 w 3792143"/>
              <a:gd name="connsiteY390" fmla="*/ 4309763 h 5804569"/>
              <a:gd name="connsiteX391" fmla="*/ 2274028 w 3792143"/>
              <a:gd name="connsiteY391" fmla="*/ 4361548 h 5804569"/>
              <a:gd name="connsiteX392" fmla="*/ 2249773 w 3792143"/>
              <a:gd name="connsiteY392" fmla="*/ 4378592 h 5804569"/>
              <a:gd name="connsiteX393" fmla="*/ 2285171 w 3792143"/>
              <a:gd name="connsiteY393" fmla="*/ 4393341 h 5804569"/>
              <a:gd name="connsiteX394" fmla="*/ 2277633 w 3792143"/>
              <a:gd name="connsiteY394" fmla="*/ 4397929 h 5804569"/>
              <a:gd name="connsiteX395" fmla="*/ 2170784 w 3792143"/>
              <a:gd name="connsiteY395" fmla="*/ 4423822 h 5804569"/>
              <a:gd name="connsiteX396" fmla="*/ 2047220 w 3792143"/>
              <a:gd name="connsiteY396" fmla="*/ 4489701 h 5804569"/>
              <a:gd name="connsiteX397" fmla="*/ 1984291 w 3792143"/>
              <a:gd name="connsiteY397" fmla="*/ 4537554 h 5804569"/>
              <a:gd name="connsiteX398" fmla="*/ 1942338 w 3792143"/>
              <a:gd name="connsiteY398" fmla="*/ 4551975 h 5804569"/>
              <a:gd name="connsiteX399" fmla="*/ 1920378 w 3792143"/>
              <a:gd name="connsiteY399" fmla="*/ 4560169 h 5804569"/>
              <a:gd name="connsiteX400" fmla="*/ 2076390 w 3792143"/>
              <a:gd name="connsiteY400" fmla="*/ 4553286 h 5804569"/>
              <a:gd name="connsiteX401" fmla="*/ 2052792 w 3792143"/>
              <a:gd name="connsiteY401" fmla="*/ 4539848 h 5804569"/>
              <a:gd name="connsiteX402" fmla="*/ 2053775 w 3792143"/>
              <a:gd name="connsiteY402" fmla="*/ 4532309 h 5804569"/>
              <a:gd name="connsiteX403" fmla="*/ 2113099 w 3792143"/>
              <a:gd name="connsiteY403" fmla="*/ 4532309 h 5804569"/>
              <a:gd name="connsiteX404" fmla="*/ 2139320 w 3792143"/>
              <a:gd name="connsiteY404" fmla="*/ 4532638 h 5804569"/>
              <a:gd name="connsiteX405" fmla="*/ 2212737 w 3792143"/>
              <a:gd name="connsiteY405" fmla="*/ 4553286 h 5804569"/>
              <a:gd name="connsiteX406" fmla="*/ 2188483 w 3792143"/>
              <a:gd name="connsiteY406" fmla="*/ 4570330 h 5804569"/>
              <a:gd name="connsiteX407" fmla="*/ 2300248 w 3792143"/>
              <a:gd name="connsiteY407" fmla="*/ 4592617 h 5804569"/>
              <a:gd name="connsiteX408" fmla="*/ 2277305 w 3792143"/>
              <a:gd name="connsiteY408" fmla="*/ 4628015 h 5804569"/>
              <a:gd name="connsiteX409" fmla="*/ 2244857 w 3792143"/>
              <a:gd name="connsiteY409" fmla="*/ 4636864 h 5804569"/>
              <a:gd name="connsiteX410" fmla="*/ 2276650 w 3792143"/>
              <a:gd name="connsiteY410" fmla="*/ 4648008 h 5804569"/>
              <a:gd name="connsiteX411" fmla="*/ 2160296 w 3792143"/>
              <a:gd name="connsiteY411" fmla="*/ 4697826 h 5804569"/>
              <a:gd name="connsiteX412" fmla="*/ 2137353 w 3792143"/>
              <a:gd name="connsiteY412" fmla="*/ 4743385 h 5804569"/>
              <a:gd name="connsiteX413" fmla="*/ 2156691 w 3792143"/>
              <a:gd name="connsiteY413" fmla="*/ 4762395 h 5804569"/>
              <a:gd name="connsiteX414" fmla="*/ 2171112 w 3792143"/>
              <a:gd name="connsiteY414" fmla="*/ 4737157 h 5804569"/>
              <a:gd name="connsiteX415" fmla="*/ 2171112 w 3792143"/>
              <a:gd name="connsiteY415" fmla="*/ 4732569 h 5804569"/>
              <a:gd name="connsiteX416" fmla="*/ 2265506 w 3792143"/>
              <a:gd name="connsiteY416" fmla="*/ 4707987 h 5804569"/>
              <a:gd name="connsiteX417" fmla="*/ 2331385 w 3792143"/>
              <a:gd name="connsiteY417" fmla="*/ 4709954 h 5804569"/>
              <a:gd name="connsiteX418" fmla="*/ 2287138 w 3792143"/>
              <a:gd name="connsiteY418" fmla="*/ 4740763 h 5804569"/>
              <a:gd name="connsiteX419" fmla="*/ 2191433 w 3792143"/>
              <a:gd name="connsiteY419" fmla="*/ 4774522 h 5804569"/>
              <a:gd name="connsiteX420" fmla="*/ 2238302 w 3792143"/>
              <a:gd name="connsiteY420" fmla="*/ 4794515 h 5804569"/>
              <a:gd name="connsiteX421" fmla="*/ 2257312 w 3792143"/>
              <a:gd name="connsiteY421" fmla="*/ 4792876 h 5804569"/>
              <a:gd name="connsiteX422" fmla="*/ 2271078 w 3792143"/>
              <a:gd name="connsiteY422" fmla="*/ 4783699 h 5804569"/>
              <a:gd name="connsiteX423" fmla="*/ 2315653 w 3792143"/>
              <a:gd name="connsiteY423" fmla="*/ 4780421 h 5804569"/>
              <a:gd name="connsiteX424" fmla="*/ 2288777 w 3792143"/>
              <a:gd name="connsiteY424" fmla="*/ 4816475 h 5804569"/>
              <a:gd name="connsiteX425" fmla="*/ 2278288 w 3792143"/>
              <a:gd name="connsiteY425" fmla="*/ 4824669 h 5804569"/>
              <a:gd name="connsiteX426" fmla="*/ 2234697 w 3792143"/>
              <a:gd name="connsiteY426" fmla="*/ 4856788 h 5804569"/>
              <a:gd name="connsiteX427" fmla="*/ 2203560 w 3792143"/>
              <a:gd name="connsiteY427" fmla="*/ 4875143 h 5804569"/>
              <a:gd name="connsiteX428" fmla="*/ 2155707 w 3792143"/>
              <a:gd name="connsiteY428" fmla="*/ 4896119 h 5804569"/>
              <a:gd name="connsiteX429" fmla="*/ 2100317 w 3792143"/>
              <a:gd name="connsiteY429" fmla="*/ 4942333 h 5804569"/>
              <a:gd name="connsiteX430" fmla="*/ 2142269 w 3792143"/>
              <a:gd name="connsiteY430" fmla="*/ 4939383 h 5804569"/>
              <a:gd name="connsiteX431" fmla="*/ 2169145 w 3792143"/>
              <a:gd name="connsiteY431" fmla="*/ 4921684 h 5804569"/>
              <a:gd name="connsiteX432" fmla="*/ 2173734 w 3792143"/>
              <a:gd name="connsiteY432" fmla="*/ 4927584 h 5804569"/>
              <a:gd name="connsiteX433" fmla="*/ 2165212 w 3792143"/>
              <a:gd name="connsiteY433" fmla="*/ 4949216 h 5804569"/>
              <a:gd name="connsiteX434" fmla="*/ 2138336 w 3792143"/>
              <a:gd name="connsiteY434" fmla="*/ 4949871 h 5804569"/>
              <a:gd name="connsiteX435" fmla="*/ 2078685 w 3792143"/>
              <a:gd name="connsiteY435" fmla="*/ 4984942 h 5804569"/>
              <a:gd name="connsiteX436" fmla="*/ 2034110 w 3792143"/>
              <a:gd name="connsiteY436" fmla="*/ 5005590 h 5804569"/>
              <a:gd name="connsiteX437" fmla="*/ 2010511 w 3792143"/>
              <a:gd name="connsiteY437" fmla="*/ 5022306 h 5804569"/>
              <a:gd name="connsiteX438" fmla="*/ 2139975 w 3792143"/>
              <a:gd name="connsiteY438" fmla="*/ 5017389 h 5804569"/>
              <a:gd name="connsiteX439" fmla="*/ 2156363 w 3792143"/>
              <a:gd name="connsiteY439" fmla="*/ 5035744 h 5804569"/>
              <a:gd name="connsiteX440" fmla="*/ 2235680 w 3792143"/>
              <a:gd name="connsiteY440" fmla="*/ 4968554 h 5804569"/>
              <a:gd name="connsiteX441" fmla="*/ 2191105 w 3792143"/>
              <a:gd name="connsiteY441" fmla="*/ 4947577 h 5804569"/>
              <a:gd name="connsiteX442" fmla="*/ 2192416 w 3792143"/>
              <a:gd name="connsiteY442" fmla="*/ 4940694 h 5804569"/>
              <a:gd name="connsiteX443" fmla="*/ 2228142 w 3792143"/>
              <a:gd name="connsiteY443" fmla="*/ 4951510 h 5804569"/>
              <a:gd name="connsiteX444" fmla="*/ 2280910 w 3792143"/>
              <a:gd name="connsiteY444" fmla="*/ 4943316 h 5804569"/>
              <a:gd name="connsiteX445" fmla="*/ 2320241 w 3792143"/>
              <a:gd name="connsiteY445" fmla="*/ 4974453 h 5804569"/>
              <a:gd name="connsiteX446" fmla="*/ 2198644 w 3792143"/>
              <a:gd name="connsiteY446" fmla="*/ 5011817 h 5804569"/>
              <a:gd name="connsiteX447" fmla="*/ 2205854 w 3792143"/>
              <a:gd name="connsiteY447" fmla="*/ 5019684 h 5804569"/>
              <a:gd name="connsiteX448" fmla="*/ 2187828 w 3792143"/>
              <a:gd name="connsiteY448" fmla="*/ 5041316 h 5804569"/>
              <a:gd name="connsiteX449" fmla="*/ 2156363 w 3792143"/>
              <a:gd name="connsiteY449" fmla="*/ 5070486 h 5804569"/>
              <a:gd name="connsiteX450" fmla="*/ 2122932 w 3792143"/>
              <a:gd name="connsiteY450" fmla="*/ 5092118 h 5804569"/>
              <a:gd name="connsiteX451" fmla="*/ 2060658 w 3792143"/>
              <a:gd name="connsiteY451" fmla="*/ 5114733 h 5804569"/>
              <a:gd name="connsiteX452" fmla="*/ 2098350 w 3792143"/>
              <a:gd name="connsiteY452" fmla="*/ 5137020 h 5804569"/>
              <a:gd name="connsiteX453" fmla="*/ 2004284 w 3792143"/>
              <a:gd name="connsiteY453" fmla="*/ 5167830 h 5804569"/>
              <a:gd name="connsiteX454" fmla="*/ 2011495 w 3792143"/>
              <a:gd name="connsiteY454" fmla="*/ 5177335 h 5804569"/>
              <a:gd name="connsiteX455" fmla="*/ 2006250 w 3792143"/>
              <a:gd name="connsiteY455" fmla="*/ 5179957 h 5804569"/>
              <a:gd name="connsiteX456" fmla="*/ 1990190 w 3792143"/>
              <a:gd name="connsiteY456" fmla="*/ 5161930 h 5804569"/>
              <a:gd name="connsiteX457" fmla="*/ 1949221 w 3792143"/>
              <a:gd name="connsiteY457" fmla="*/ 5150786 h 5804569"/>
              <a:gd name="connsiteX458" fmla="*/ 1987896 w 3792143"/>
              <a:gd name="connsiteY458" fmla="*/ 5161274 h 5804569"/>
              <a:gd name="connsiteX459" fmla="*/ 1873837 w 3792143"/>
              <a:gd name="connsiteY459" fmla="*/ 5224859 h 5804569"/>
              <a:gd name="connsiteX460" fmla="*/ 1871542 w 3792143"/>
              <a:gd name="connsiteY460" fmla="*/ 5259929 h 5804569"/>
              <a:gd name="connsiteX461" fmla="*/ 1918739 w 3792143"/>
              <a:gd name="connsiteY461" fmla="*/ 5252391 h 5804569"/>
              <a:gd name="connsiteX462" fmla="*/ 1899074 w 3792143"/>
              <a:gd name="connsiteY462" fmla="*/ 5234037 h 5804569"/>
              <a:gd name="connsiteX463" fmla="*/ 1903335 w 3792143"/>
              <a:gd name="connsiteY463" fmla="*/ 5226826 h 5804569"/>
              <a:gd name="connsiteX464" fmla="*/ 1948237 w 3792143"/>
              <a:gd name="connsiteY464" fmla="*/ 5249769 h 5804569"/>
              <a:gd name="connsiteX465" fmla="*/ 1951187 w 3792143"/>
              <a:gd name="connsiteY465" fmla="*/ 5219288 h 5804569"/>
              <a:gd name="connsiteX466" fmla="*/ 1991174 w 3792143"/>
              <a:gd name="connsiteY466" fmla="*/ 5235675 h 5804569"/>
              <a:gd name="connsiteX467" fmla="*/ 2034765 w 3792143"/>
              <a:gd name="connsiteY467" fmla="*/ 5244525 h 5804569"/>
              <a:gd name="connsiteX468" fmla="*/ 2060002 w 3792143"/>
              <a:gd name="connsiteY468" fmla="*/ 5265173 h 5804569"/>
              <a:gd name="connsiteX469" fmla="*/ 2071474 w 3792143"/>
              <a:gd name="connsiteY469" fmla="*/ 5299260 h 5804569"/>
              <a:gd name="connsiteX470" fmla="*/ 2046564 w 3792143"/>
              <a:gd name="connsiteY470" fmla="*/ 5282544 h 5804569"/>
              <a:gd name="connsiteX471" fmla="*/ 1984618 w 3792143"/>
              <a:gd name="connsiteY471" fmla="*/ 5273367 h 5804569"/>
              <a:gd name="connsiteX472" fmla="*/ 1968886 w 3792143"/>
              <a:gd name="connsiteY472" fmla="*/ 5277628 h 5804569"/>
              <a:gd name="connsiteX473" fmla="*/ 1893830 w 3792143"/>
              <a:gd name="connsiteY473" fmla="*/ 5344490 h 5804569"/>
              <a:gd name="connsiteX474" fmla="*/ 1993796 w 3792143"/>
              <a:gd name="connsiteY474" fmla="*/ 5351373 h 5804569"/>
              <a:gd name="connsiteX475" fmla="*/ 2017066 w 3792143"/>
              <a:gd name="connsiteY475" fmla="*/ 5368417 h 5804569"/>
              <a:gd name="connsiteX476" fmla="*/ 1934144 w 3792143"/>
              <a:gd name="connsiteY476" fmla="*/ 5470349 h 5804569"/>
              <a:gd name="connsiteX477" fmla="*/ 2002973 w 3792143"/>
              <a:gd name="connsiteY477" fmla="*/ 5439212 h 5804569"/>
              <a:gd name="connsiteX478" fmla="*/ 1968231 w 3792143"/>
              <a:gd name="connsiteY478" fmla="*/ 5418236 h 5804569"/>
              <a:gd name="connsiteX479" fmla="*/ 1967575 w 3792143"/>
              <a:gd name="connsiteY479" fmla="*/ 5410697 h 5804569"/>
              <a:gd name="connsiteX480" fmla="*/ 2034765 w 3792143"/>
              <a:gd name="connsiteY480" fmla="*/ 5405453 h 5804569"/>
              <a:gd name="connsiteX481" fmla="*/ 2091467 w 3792143"/>
              <a:gd name="connsiteY481" fmla="*/ 5396604 h 5804569"/>
              <a:gd name="connsiteX482" fmla="*/ 2062297 w 3792143"/>
              <a:gd name="connsiteY482" fmla="*/ 5385132 h 5804569"/>
              <a:gd name="connsiteX483" fmla="*/ 2070818 w 3792143"/>
              <a:gd name="connsiteY483" fmla="*/ 5359895 h 5804569"/>
              <a:gd name="connsiteX484" fmla="*/ 2031815 w 3792143"/>
              <a:gd name="connsiteY484" fmla="*/ 5340557 h 5804569"/>
              <a:gd name="connsiteX485" fmla="*/ 2125554 w 3792143"/>
              <a:gd name="connsiteY485" fmla="*/ 5382182 h 5804569"/>
              <a:gd name="connsiteX486" fmla="*/ 2218309 w 3792143"/>
              <a:gd name="connsiteY486" fmla="*/ 5319253 h 5804569"/>
              <a:gd name="connsiteX487" fmla="*/ 2177012 w 3792143"/>
              <a:gd name="connsiteY487" fmla="*/ 5317286 h 5804569"/>
              <a:gd name="connsiteX488" fmla="*/ 2176684 w 3792143"/>
              <a:gd name="connsiteY488" fmla="*/ 5311715 h 5804569"/>
              <a:gd name="connsiteX489" fmla="*/ 2230764 w 3792143"/>
              <a:gd name="connsiteY489" fmla="*/ 5297949 h 5804569"/>
              <a:gd name="connsiteX490" fmla="*/ 2175701 w 3792143"/>
              <a:gd name="connsiteY490" fmla="*/ 5266812 h 5804569"/>
              <a:gd name="connsiteX491" fmla="*/ 2267800 w 3792143"/>
              <a:gd name="connsiteY491" fmla="*/ 5214371 h 5804569"/>
              <a:gd name="connsiteX492" fmla="*/ 2262884 w 3792143"/>
              <a:gd name="connsiteY492" fmla="*/ 5202244 h 5804569"/>
              <a:gd name="connsiteX493" fmla="*/ 2226175 w 3792143"/>
              <a:gd name="connsiteY493" fmla="*/ 5216338 h 5804569"/>
              <a:gd name="connsiteX494" fmla="*/ 2161279 w 3792143"/>
              <a:gd name="connsiteY494" fmla="*/ 5242886 h 5804569"/>
              <a:gd name="connsiteX495" fmla="*/ 2121293 w 3792143"/>
              <a:gd name="connsiteY495" fmla="*/ 5257635 h 5804569"/>
              <a:gd name="connsiteX496" fmla="*/ 2102283 w 3792143"/>
              <a:gd name="connsiteY496" fmla="*/ 5253702 h 5804569"/>
              <a:gd name="connsiteX497" fmla="*/ 2121293 w 3792143"/>
              <a:gd name="connsiteY497" fmla="*/ 5244852 h 5804569"/>
              <a:gd name="connsiteX498" fmla="*/ 2089828 w 3792143"/>
              <a:gd name="connsiteY498" fmla="*/ 5222893 h 5804569"/>
              <a:gd name="connsiteX499" fmla="*/ 2159640 w 3792143"/>
              <a:gd name="connsiteY499" fmla="*/ 5199950 h 5804569"/>
              <a:gd name="connsiteX500" fmla="*/ 2157674 w 3792143"/>
              <a:gd name="connsiteY500" fmla="*/ 5192739 h 5804569"/>
              <a:gd name="connsiteX501" fmla="*/ 2112116 w 3792143"/>
              <a:gd name="connsiteY501" fmla="*/ 5190445 h 5804569"/>
              <a:gd name="connsiteX502" fmla="*/ 2158002 w 3792143"/>
              <a:gd name="connsiteY502" fmla="*/ 5149803 h 5804569"/>
              <a:gd name="connsiteX503" fmla="*/ 2166851 w 3792143"/>
              <a:gd name="connsiteY503" fmla="*/ 5185528 h 5804569"/>
              <a:gd name="connsiteX504" fmla="*/ 2293365 w 3792143"/>
              <a:gd name="connsiteY504" fmla="*/ 5186840 h 5804569"/>
              <a:gd name="connsiteX505" fmla="*/ 2292710 w 3792143"/>
              <a:gd name="connsiteY505" fmla="*/ 5176679 h 5804569"/>
              <a:gd name="connsiteX506" fmla="*/ 2261245 w 3792143"/>
              <a:gd name="connsiteY506" fmla="*/ 5158653 h 5804569"/>
              <a:gd name="connsiteX507" fmla="*/ 2334990 w 3792143"/>
              <a:gd name="connsiteY507" fmla="*/ 5176351 h 5804569"/>
              <a:gd name="connsiteX508" fmla="*/ 2335974 w 3792143"/>
              <a:gd name="connsiteY508" fmla="*/ 5219615 h 5804569"/>
              <a:gd name="connsiteX509" fmla="*/ 2334990 w 3792143"/>
              <a:gd name="connsiteY509" fmla="*/ 5229448 h 5804569"/>
              <a:gd name="connsiteX510" fmla="*/ 2279927 w 3792143"/>
              <a:gd name="connsiteY510" fmla="*/ 5299260 h 5804569"/>
              <a:gd name="connsiteX511" fmla="*/ 2202577 w 3792143"/>
              <a:gd name="connsiteY511" fmla="*/ 5360878 h 5804569"/>
              <a:gd name="connsiteX512" fmla="*/ 2132437 w 3792143"/>
              <a:gd name="connsiteY512" fmla="*/ 5393326 h 5804569"/>
              <a:gd name="connsiteX513" fmla="*/ 2113099 w 3792143"/>
              <a:gd name="connsiteY513" fmla="*/ 5407419 h 5804569"/>
              <a:gd name="connsiteX514" fmla="*/ 2064263 w 3792143"/>
              <a:gd name="connsiteY514" fmla="*/ 5448717 h 5804569"/>
              <a:gd name="connsiteX515" fmla="*/ 2112771 w 3792143"/>
              <a:gd name="connsiteY515" fmla="*/ 5500830 h 5804569"/>
              <a:gd name="connsiteX516" fmla="*/ 2088189 w 3792143"/>
              <a:gd name="connsiteY516" fmla="*/ 5517546 h 5804569"/>
              <a:gd name="connsiteX517" fmla="*/ 2145875 w 3792143"/>
              <a:gd name="connsiteY517" fmla="*/ 5571954 h 5804569"/>
              <a:gd name="connsiteX518" fmla="*/ 2095728 w 3792143"/>
              <a:gd name="connsiteY518" fmla="*/ 5591619 h 5804569"/>
              <a:gd name="connsiteX519" fmla="*/ 2126209 w 3792143"/>
              <a:gd name="connsiteY519" fmla="*/ 5600141 h 5804569"/>
              <a:gd name="connsiteX520" fmla="*/ 2148824 w 3792143"/>
              <a:gd name="connsiteY520" fmla="*/ 5624067 h 5804569"/>
              <a:gd name="connsiteX521" fmla="*/ 2141942 w 3792143"/>
              <a:gd name="connsiteY521" fmla="*/ 5667003 h 5804569"/>
              <a:gd name="connsiteX522" fmla="*/ 2129487 w 3792143"/>
              <a:gd name="connsiteY522" fmla="*/ 5667986 h 5804569"/>
              <a:gd name="connsiteX523" fmla="*/ 2120637 w 3792143"/>
              <a:gd name="connsiteY523" fmla="*/ 5655204 h 5804569"/>
              <a:gd name="connsiteX524" fmla="*/ 2126865 w 3792143"/>
              <a:gd name="connsiteY524" fmla="*/ 5649632 h 5804569"/>
              <a:gd name="connsiteX525" fmla="*/ 2089501 w 3792143"/>
              <a:gd name="connsiteY525" fmla="*/ 5623083 h 5804569"/>
              <a:gd name="connsiteX526" fmla="*/ 2102283 w 3792143"/>
              <a:gd name="connsiteY526" fmla="*/ 5610301 h 5804569"/>
              <a:gd name="connsiteX527" fmla="*/ 2085895 w 3792143"/>
              <a:gd name="connsiteY527" fmla="*/ 5635538 h 5804569"/>
              <a:gd name="connsiteX528" fmla="*/ 1966264 w 3792143"/>
              <a:gd name="connsiteY528" fmla="*/ 5599813 h 5804569"/>
              <a:gd name="connsiteX529" fmla="*/ 1912840 w 3792143"/>
              <a:gd name="connsiteY529" fmla="*/ 5606040 h 5804569"/>
              <a:gd name="connsiteX530" fmla="*/ 1898419 w 3792143"/>
              <a:gd name="connsiteY530" fmla="*/ 5627016 h 5804569"/>
              <a:gd name="connsiteX531" fmla="*/ 1835161 w 3792143"/>
              <a:gd name="connsiteY531" fmla="*/ 5652582 h 5804569"/>
              <a:gd name="connsiteX532" fmla="*/ 1837128 w 3792143"/>
              <a:gd name="connsiteY532" fmla="*/ 5663070 h 5804569"/>
              <a:gd name="connsiteX533" fmla="*/ 2022310 w 3792143"/>
              <a:gd name="connsiteY533" fmla="*/ 5683391 h 5804569"/>
              <a:gd name="connsiteX534" fmla="*/ 1844011 w 3792143"/>
              <a:gd name="connsiteY534" fmla="*/ 5682080 h 5804569"/>
              <a:gd name="connsiteX535" fmla="*/ 1837456 w 3792143"/>
              <a:gd name="connsiteY535" fmla="*/ 5715839 h 5804569"/>
              <a:gd name="connsiteX536" fmla="*/ 1799108 w 3792143"/>
              <a:gd name="connsiteY536" fmla="*/ 5685030 h 5804569"/>
              <a:gd name="connsiteX537" fmla="*/ 1731918 w 3792143"/>
              <a:gd name="connsiteY537" fmla="*/ 5806299 h 5804569"/>
              <a:gd name="connsiteX538" fmla="*/ 1726674 w 3792143"/>
              <a:gd name="connsiteY538" fmla="*/ 5804005 h 5804569"/>
              <a:gd name="connsiteX539" fmla="*/ 1730279 w 3792143"/>
              <a:gd name="connsiteY539" fmla="*/ 5760414 h 5804569"/>
              <a:gd name="connsiteX540" fmla="*/ 1702420 w 3792143"/>
              <a:gd name="connsiteY540" fmla="*/ 5762380 h 5804569"/>
              <a:gd name="connsiteX541" fmla="*/ 1722085 w 3792143"/>
              <a:gd name="connsiteY541" fmla="*/ 5687979 h 5804569"/>
              <a:gd name="connsiteX542" fmla="*/ 1714875 w 3792143"/>
              <a:gd name="connsiteY542" fmla="*/ 5684702 h 5804569"/>
              <a:gd name="connsiteX543" fmla="*/ 1658173 w 3792143"/>
              <a:gd name="connsiteY543" fmla="*/ 5747959 h 5804569"/>
              <a:gd name="connsiteX544" fmla="*/ 1611631 w 3792143"/>
              <a:gd name="connsiteY544" fmla="*/ 5804661 h 5804569"/>
              <a:gd name="connsiteX545" fmla="*/ 1602454 w 3792143"/>
              <a:gd name="connsiteY545" fmla="*/ 5800072 h 5804569"/>
              <a:gd name="connsiteX546" fmla="*/ 1644079 w 3792143"/>
              <a:gd name="connsiteY546" fmla="*/ 5705350 h 5804569"/>
              <a:gd name="connsiteX547" fmla="*/ 1617203 w 3792143"/>
              <a:gd name="connsiteY547" fmla="*/ 5670608 h 5804569"/>
              <a:gd name="connsiteX548" fmla="*/ 1520843 w 3792143"/>
              <a:gd name="connsiteY548" fmla="*/ 5773852 h 5804569"/>
              <a:gd name="connsiteX549" fmla="*/ 1513960 w 3792143"/>
              <a:gd name="connsiteY549" fmla="*/ 5706989 h 5804569"/>
              <a:gd name="connsiteX550" fmla="*/ 1626380 w 3792143"/>
              <a:gd name="connsiteY550" fmla="*/ 5651926 h 5804569"/>
              <a:gd name="connsiteX551" fmla="*/ 1640474 w 3792143"/>
              <a:gd name="connsiteY551" fmla="*/ 5623083 h 5804569"/>
              <a:gd name="connsiteX552" fmla="*/ 1636213 w 3792143"/>
              <a:gd name="connsiteY552" fmla="*/ 5579492 h 5804569"/>
              <a:gd name="connsiteX553" fmla="*/ 1577873 w 3792143"/>
              <a:gd name="connsiteY553" fmla="*/ 5586703 h 5804569"/>
              <a:gd name="connsiteX554" fmla="*/ 1496917 w 3792143"/>
              <a:gd name="connsiteY554" fmla="*/ 5686668 h 5804569"/>
              <a:gd name="connsiteX555" fmla="*/ 1411372 w 3792143"/>
              <a:gd name="connsiteY555" fmla="*/ 5763035 h 5804569"/>
              <a:gd name="connsiteX556" fmla="*/ 1392362 w 3792143"/>
              <a:gd name="connsiteY556" fmla="*/ 5766641 h 5804569"/>
              <a:gd name="connsiteX557" fmla="*/ 1453980 w 3792143"/>
              <a:gd name="connsiteY557" fmla="*/ 5564087 h 5804569"/>
              <a:gd name="connsiteX558" fmla="*/ 1414977 w 3792143"/>
              <a:gd name="connsiteY558" fmla="*/ 5564087 h 5804569"/>
              <a:gd name="connsiteX559" fmla="*/ 1440543 w 3792143"/>
              <a:gd name="connsiteY559" fmla="*/ 5488376 h 5804569"/>
              <a:gd name="connsiteX560" fmla="*/ 1354343 w 3792143"/>
              <a:gd name="connsiteY560" fmla="*/ 5488376 h 5804569"/>
              <a:gd name="connsiteX561" fmla="*/ 1354343 w 3792143"/>
              <a:gd name="connsiteY561" fmla="*/ 5481820 h 5804569"/>
              <a:gd name="connsiteX562" fmla="*/ 1392690 w 3792143"/>
              <a:gd name="connsiteY562" fmla="*/ 5463138 h 5804569"/>
              <a:gd name="connsiteX563" fmla="*/ 1345165 w 3792143"/>
              <a:gd name="connsiteY563" fmla="*/ 5454617 h 5804569"/>
              <a:gd name="connsiteX564" fmla="*/ 1307146 w 3792143"/>
              <a:gd name="connsiteY564" fmla="*/ 5437573 h 5804569"/>
              <a:gd name="connsiteX565" fmla="*/ 1219307 w 3792143"/>
              <a:gd name="connsiteY565" fmla="*/ 5413319 h 5804569"/>
              <a:gd name="connsiteX566" fmla="*/ 1226190 w 3792143"/>
              <a:gd name="connsiteY566" fmla="*/ 5403159 h 5804569"/>
              <a:gd name="connsiteX567" fmla="*/ 1198658 w 3792143"/>
              <a:gd name="connsiteY567" fmla="*/ 5388738 h 5804569"/>
              <a:gd name="connsiteX568" fmla="*/ 1200625 w 3792143"/>
              <a:gd name="connsiteY568" fmla="*/ 5381855 h 5804569"/>
              <a:gd name="connsiteX569" fmla="*/ 1257327 w 3792143"/>
              <a:gd name="connsiteY569" fmla="*/ 5387754 h 5804569"/>
              <a:gd name="connsiteX570" fmla="*/ 1359259 w 3792143"/>
              <a:gd name="connsiteY570" fmla="*/ 5424791 h 5804569"/>
              <a:gd name="connsiteX571" fmla="*/ 1459225 w 3792143"/>
              <a:gd name="connsiteY571" fmla="*/ 5465105 h 5804569"/>
              <a:gd name="connsiteX572" fmla="*/ 1483806 w 3792143"/>
              <a:gd name="connsiteY572" fmla="*/ 5443145 h 5804569"/>
              <a:gd name="connsiteX573" fmla="*/ 1482495 w 3792143"/>
              <a:gd name="connsiteY573" fmla="*/ 5435279 h 5804569"/>
              <a:gd name="connsiteX574" fmla="*/ 1400884 w 3792143"/>
              <a:gd name="connsiteY574" fmla="*/ 5435279 h 5804569"/>
              <a:gd name="connsiteX575" fmla="*/ 1400228 w 3792143"/>
              <a:gd name="connsiteY575" fmla="*/ 5423807 h 5804569"/>
              <a:gd name="connsiteX576" fmla="*/ 1510355 w 3792143"/>
              <a:gd name="connsiteY576" fmla="*/ 5394637 h 5804569"/>
              <a:gd name="connsiteX577" fmla="*/ 1500194 w 3792143"/>
              <a:gd name="connsiteY577" fmla="*/ 5422497 h 5804569"/>
              <a:gd name="connsiteX578" fmla="*/ 1523137 w 3792143"/>
              <a:gd name="connsiteY578" fmla="*/ 5428396 h 5804569"/>
              <a:gd name="connsiteX579" fmla="*/ 1508388 w 3792143"/>
              <a:gd name="connsiteY579" fmla="*/ 5484442 h 5804569"/>
              <a:gd name="connsiteX580" fmla="*/ 1602782 w 3792143"/>
              <a:gd name="connsiteY580" fmla="*/ 5484442 h 5804569"/>
              <a:gd name="connsiteX581" fmla="*/ 1577217 w 3792143"/>
              <a:gd name="connsiteY581" fmla="*/ 5457239 h 5804569"/>
              <a:gd name="connsiteX582" fmla="*/ 1612287 w 3792143"/>
              <a:gd name="connsiteY582" fmla="*/ 5411025 h 5804569"/>
              <a:gd name="connsiteX583" fmla="*/ 1579839 w 3792143"/>
              <a:gd name="connsiteY583" fmla="*/ 5388410 h 5804569"/>
              <a:gd name="connsiteX584" fmla="*/ 1557879 w 3792143"/>
              <a:gd name="connsiteY584" fmla="*/ 5413319 h 5804569"/>
              <a:gd name="connsiteX585" fmla="*/ 1527070 w 3792143"/>
              <a:gd name="connsiteY585" fmla="*/ 5420530 h 5804569"/>
              <a:gd name="connsiteX586" fmla="*/ 1526415 w 3792143"/>
              <a:gd name="connsiteY586" fmla="*/ 5390376 h 5804569"/>
              <a:gd name="connsiteX587" fmla="*/ 1572628 w 3792143"/>
              <a:gd name="connsiteY587" fmla="*/ 5340557 h 5804569"/>
              <a:gd name="connsiteX588" fmla="*/ 1540508 w 3792143"/>
              <a:gd name="connsiteY588" fmla="*/ 5328430 h 5804569"/>
              <a:gd name="connsiteX589" fmla="*/ 1582461 w 3792143"/>
              <a:gd name="connsiteY589" fmla="*/ 5313681 h 5804569"/>
              <a:gd name="connsiteX590" fmla="*/ 1423171 w 3792143"/>
              <a:gd name="connsiteY590" fmla="*/ 5299260 h 5804569"/>
              <a:gd name="connsiteX591" fmla="*/ 1272731 w 3792143"/>
              <a:gd name="connsiteY591" fmla="*/ 5271729 h 5804569"/>
              <a:gd name="connsiteX592" fmla="*/ 1300918 w 3792143"/>
              <a:gd name="connsiteY592" fmla="*/ 5271729 h 5804569"/>
              <a:gd name="connsiteX593" fmla="*/ 1301574 w 3792143"/>
              <a:gd name="connsiteY593" fmla="*/ 5268779 h 5804569"/>
              <a:gd name="connsiteX594" fmla="*/ 1279286 w 3792143"/>
              <a:gd name="connsiteY594" fmla="*/ 5261240 h 5804569"/>
              <a:gd name="connsiteX595" fmla="*/ 1420549 w 3792143"/>
              <a:gd name="connsiteY595" fmla="*/ 5224204 h 5804569"/>
              <a:gd name="connsiteX596" fmla="*/ 1324189 w 3792143"/>
              <a:gd name="connsiteY596" fmla="*/ 5244525 h 5804569"/>
              <a:gd name="connsiteX597" fmla="*/ 1403834 w 3792143"/>
              <a:gd name="connsiteY597" fmla="*/ 5264845 h 5804569"/>
              <a:gd name="connsiteX598" fmla="*/ 1428088 w 3792143"/>
              <a:gd name="connsiteY598" fmla="*/ 5264518 h 5804569"/>
              <a:gd name="connsiteX599" fmla="*/ 1624742 w 3792143"/>
              <a:gd name="connsiteY599" fmla="*/ 5283200 h 5804569"/>
              <a:gd name="connsiteX600" fmla="*/ 1642113 w 3792143"/>
              <a:gd name="connsiteY600" fmla="*/ 5271729 h 5804569"/>
              <a:gd name="connsiteX601" fmla="*/ 1657845 w 3792143"/>
              <a:gd name="connsiteY601" fmla="*/ 5244197 h 5804569"/>
              <a:gd name="connsiteX602" fmla="*/ 1628347 w 3792143"/>
              <a:gd name="connsiteY602" fmla="*/ 5217976 h 5804569"/>
              <a:gd name="connsiteX603" fmla="*/ 1681771 w 3792143"/>
              <a:gd name="connsiteY603" fmla="*/ 5160291 h 5804569"/>
              <a:gd name="connsiteX604" fmla="*/ 1717825 w 3792143"/>
              <a:gd name="connsiteY604" fmla="*/ 5123910 h 5804569"/>
              <a:gd name="connsiteX605" fmla="*/ 1768627 w 3792143"/>
              <a:gd name="connsiteY605" fmla="*/ 5075075 h 5804569"/>
              <a:gd name="connsiteX606" fmla="*/ 1799108 w 3792143"/>
              <a:gd name="connsiteY606" fmla="*/ 5038038 h 5804569"/>
              <a:gd name="connsiteX607" fmla="*/ 1792225 w 3792143"/>
              <a:gd name="connsiteY607" fmla="*/ 5028861 h 5804569"/>
              <a:gd name="connsiteX608" fmla="*/ 1678494 w 3792143"/>
              <a:gd name="connsiteY608" fmla="*/ 5028861 h 5804569"/>
              <a:gd name="connsiteX609" fmla="*/ 1692260 w 3792143"/>
              <a:gd name="connsiteY609" fmla="*/ 5046232 h 5804569"/>
              <a:gd name="connsiteX610" fmla="*/ 1677511 w 3792143"/>
              <a:gd name="connsiteY610" fmla="*/ 5045904 h 5804569"/>
              <a:gd name="connsiteX611" fmla="*/ 1613598 w 3792143"/>
              <a:gd name="connsiteY611" fmla="*/ 5032794 h 5804569"/>
              <a:gd name="connsiteX612" fmla="*/ 1593933 w 3792143"/>
              <a:gd name="connsiteY612" fmla="*/ 5011490 h 5804569"/>
              <a:gd name="connsiteX613" fmla="*/ 1529692 w 3792143"/>
              <a:gd name="connsiteY613" fmla="*/ 5008540 h 5804569"/>
              <a:gd name="connsiteX614" fmla="*/ 1512321 w 3792143"/>
              <a:gd name="connsiteY614" fmla="*/ 5013784 h 5804569"/>
              <a:gd name="connsiteX615" fmla="*/ 1451686 w 3792143"/>
              <a:gd name="connsiteY615" fmla="*/ 5037710 h 5804569"/>
              <a:gd name="connsiteX616" fmla="*/ 1457586 w 3792143"/>
              <a:gd name="connsiteY616" fmla="*/ 5004279 h 5804569"/>
              <a:gd name="connsiteX617" fmla="*/ 1437265 w 3792143"/>
              <a:gd name="connsiteY617" fmla="*/ 4998380 h 5804569"/>
              <a:gd name="connsiteX618" fmla="*/ 1433660 w 3792143"/>
              <a:gd name="connsiteY618" fmla="*/ 5004607 h 5804569"/>
              <a:gd name="connsiteX619" fmla="*/ 1447098 w 3792143"/>
              <a:gd name="connsiteY619" fmla="*/ 5016406 h 5804569"/>
              <a:gd name="connsiteX620" fmla="*/ 1392690 w 3792143"/>
              <a:gd name="connsiteY620" fmla="*/ 5032466 h 5804569"/>
              <a:gd name="connsiteX621" fmla="*/ 1318945 w 3792143"/>
              <a:gd name="connsiteY621" fmla="*/ 5028205 h 5804569"/>
              <a:gd name="connsiteX622" fmla="*/ 1335005 w 3792143"/>
              <a:gd name="connsiteY622" fmla="*/ 5014767 h 5804569"/>
              <a:gd name="connsiteX623" fmla="*/ 1232745 w 3792143"/>
              <a:gd name="connsiteY623" fmla="*/ 4990186 h 5804569"/>
              <a:gd name="connsiteX624" fmla="*/ 1010198 w 3792143"/>
              <a:gd name="connsiteY624" fmla="*/ 4972487 h 5804569"/>
              <a:gd name="connsiteX625" fmla="*/ 1062967 w 3792143"/>
              <a:gd name="connsiteY625" fmla="*/ 5010506 h 5804569"/>
              <a:gd name="connsiteX626" fmla="*/ 1007904 w 3792143"/>
              <a:gd name="connsiteY626" fmla="*/ 4990186 h 5804569"/>
              <a:gd name="connsiteX627" fmla="*/ 949563 w 3792143"/>
              <a:gd name="connsiteY627" fmla="*/ 4956754 h 5804569"/>
              <a:gd name="connsiteX628" fmla="*/ 996432 w 3792143"/>
              <a:gd name="connsiteY628" fmla="*/ 4956754 h 5804569"/>
              <a:gd name="connsiteX629" fmla="*/ 974473 w 3792143"/>
              <a:gd name="connsiteY629" fmla="*/ 4940039 h 5804569"/>
              <a:gd name="connsiteX630" fmla="*/ 977750 w 3792143"/>
              <a:gd name="connsiteY630" fmla="*/ 4935122 h 5804569"/>
              <a:gd name="connsiteX631" fmla="*/ 1103281 w 3792143"/>
              <a:gd name="connsiteY631" fmla="*/ 4973142 h 5804569"/>
              <a:gd name="connsiteX632" fmla="*/ 1118030 w 3792143"/>
              <a:gd name="connsiteY632" fmla="*/ 4975764 h 5804569"/>
              <a:gd name="connsiteX633" fmla="*/ 1144906 w 3792143"/>
              <a:gd name="connsiteY633" fmla="*/ 4979697 h 5804569"/>
              <a:gd name="connsiteX634" fmla="*/ 1216685 w 3792143"/>
              <a:gd name="connsiteY634" fmla="*/ 4989858 h 5804569"/>
              <a:gd name="connsiteX635" fmla="*/ 1190464 w 3792143"/>
              <a:gd name="connsiteY635" fmla="*/ 4974125 h 5804569"/>
              <a:gd name="connsiteX636" fmla="*/ 1229467 w 3792143"/>
              <a:gd name="connsiteY636" fmla="*/ 4971503 h 5804569"/>
              <a:gd name="connsiteX637" fmla="*/ 1213079 w 3792143"/>
              <a:gd name="connsiteY637" fmla="*/ 4947250 h 5804569"/>
              <a:gd name="connsiteX638" fmla="*/ 1190792 w 3792143"/>
              <a:gd name="connsiteY638" fmla="*/ 4946594 h 5804569"/>
              <a:gd name="connsiteX639" fmla="*/ 1167521 w 3792143"/>
              <a:gd name="connsiteY639" fmla="*/ 4951182 h 5804569"/>
              <a:gd name="connsiteX640" fmla="*/ 1137040 w 3792143"/>
              <a:gd name="connsiteY640" fmla="*/ 4941350 h 5804569"/>
              <a:gd name="connsiteX641" fmla="*/ 1083943 w 3792143"/>
              <a:gd name="connsiteY641" fmla="*/ 4918735 h 5804569"/>
              <a:gd name="connsiteX642" fmla="*/ 1060673 w 3792143"/>
              <a:gd name="connsiteY642" fmla="*/ 4910868 h 5804569"/>
              <a:gd name="connsiteX643" fmla="*/ 961035 w 3792143"/>
              <a:gd name="connsiteY643" fmla="*/ 4883337 h 5804569"/>
              <a:gd name="connsiteX644" fmla="*/ 952185 w 3792143"/>
              <a:gd name="connsiteY644" fmla="*/ 4868260 h 5804569"/>
              <a:gd name="connsiteX645" fmla="*/ 1062311 w 3792143"/>
              <a:gd name="connsiteY645" fmla="*/ 4894809 h 5804569"/>
              <a:gd name="connsiteX646" fmla="*/ 1076405 w 3792143"/>
              <a:gd name="connsiteY646" fmla="*/ 4877765 h 5804569"/>
              <a:gd name="connsiteX647" fmla="*/ 1044940 w 3792143"/>
              <a:gd name="connsiteY647" fmla="*/ 4862361 h 5804569"/>
              <a:gd name="connsiteX648" fmla="*/ 1049201 w 3792143"/>
              <a:gd name="connsiteY648" fmla="*/ 4829913 h 5804569"/>
              <a:gd name="connsiteX649" fmla="*/ 1074766 w 3792143"/>
              <a:gd name="connsiteY649" fmla="*/ 4821391 h 5804569"/>
              <a:gd name="connsiteX650" fmla="*/ 1077716 w 3792143"/>
              <a:gd name="connsiteY650" fmla="*/ 4829257 h 5804569"/>
              <a:gd name="connsiteX651" fmla="*/ 1060673 w 3792143"/>
              <a:gd name="connsiteY651" fmla="*/ 4843023 h 5804569"/>
              <a:gd name="connsiteX652" fmla="*/ 1094759 w 3792143"/>
              <a:gd name="connsiteY652" fmla="*/ 4858755 h 5804569"/>
              <a:gd name="connsiteX653" fmla="*/ 1037402 w 3792143"/>
              <a:gd name="connsiteY653" fmla="*/ 4796153 h 5804569"/>
              <a:gd name="connsiteX654" fmla="*/ 993155 w 3792143"/>
              <a:gd name="connsiteY654" fmla="*/ 4764689 h 5804569"/>
              <a:gd name="connsiteX655" fmla="*/ 1037730 w 3792143"/>
              <a:gd name="connsiteY655" fmla="*/ 4765017 h 5804569"/>
              <a:gd name="connsiteX656" fmla="*/ 1078372 w 3792143"/>
              <a:gd name="connsiteY656" fmla="*/ 4774849 h 5804569"/>
              <a:gd name="connsiteX657" fmla="*/ 1082632 w 3792143"/>
              <a:gd name="connsiteY657" fmla="*/ 4766000 h 5804569"/>
              <a:gd name="connsiteX658" fmla="*/ 1101970 w 3792143"/>
              <a:gd name="connsiteY658" fmla="*/ 4808936 h 5804569"/>
              <a:gd name="connsiteX659" fmla="*/ 1122291 w 3792143"/>
              <a:gd name="connsiteY659" fmla="*/ 4786649 h 5804569"/>
              <a:gd name="connsiteX660" fmla="*/ 1078372 w 3792143"/>
              <a:gd name="connsiteY660" fmla="*/ 4751579 h 5804569"/>
              <a:gd name="connsiteX661" fmla="*/ 1069194 w 3792143"/>
              <a:gd name="connsiteY661" fmla="*/ 4728308 h 5804569"/>
              <a:gd name="connsiteX662" fmla="*/ 1066572 w 3792143"/>
              <a:gd name="connsiteY662" fmla="*/ 4734863 h 5804569"/>
              <a:gd name="connsiteX663" fmla="*/ 1002004 w 3792143"/>
              <a:gd name="connsiteY663" fmla="*/ 4713231 h 5804569"/>
              <a:gd name="connsiteX664" fmla="*/ 1003971 w 3792143"/>
              <a:gd name="connsiteY664" fmla="*/ 4702743 h 5804569"/>
              <a:gd name="connsiteX665" fmla="*/ 1082305 w 3792143"/>
              <a:gd name="connsiteY665" fmla="*/ 4713887 h 5804569"/>
              <a:gd name="connsiteX666" fmla="*/ 1083943 w 3792143"/>
              <a:gd name="connsiteY666" fmla="*/ 4706676 h 5804569"/>
              <a:gd name="connsiteX667" fmla="*/ 942680 w 3792143"/>
              <a:gd name="connsiteY667" fmla="*/ 4669312 h 5804569"/>
              <a:gd name="connsiteX668" fmla="*/ 937436 w 3792143"/>
              <a:gd name="connsiteY668" fmla="*/ 4697171 h 5804569"/>
              <a:gd name="connsiteX669" fmla="*/ 815838 w 3792143"/>
              <a:gd name="connsiteY669" fmla="*/ 4655546 h 5804569"/>
              <a:gd name="connsiteX670" fmla="*/ 817150 w 3792143"/>
              <a:gd name="connsiteY670" fmla="*/ 4647680 h 5804569"/>
              <a:gd name="connsiteX671" fmla="*/ 833865 w 3792143"/>
              <a:gd name="connsiteY671" fmla="*/ 4646697 h 5804569"/>
              <a:gd name="connsiteX672" fmla="*/ 872213 w 3792143"/>
              <a:gd name="connsiteY672" fmla="*/ 4648991 h 5804569"/>
              <a:gd name="connsiteX673" fmla="*/ 916460 w 3792143"/>
              <a:gd name="connsiteY673" fmla="*/ 4655874 h 5804569"/>
              <a:gd name="connsiteX674" fmla="*/ 937436 w 3792143"/>
              <a:gd name="connsiteY674" fmla="*/ 4662101 h 5804569"/>
              <a:gd name="connsiteX675" fmla="*/ 1047235 w 3792143"/>
              <a:gd name="connsiteY675" fmla="*/ 4670295 h 5804569"/>
              <a:gd name="connsiteX676" fmla="*/ 1024947 w 3792143"/>
              <a:gd name="connsiteY676" fmla="*/ 4651285 h 5804569"/>
              <a:gd name="connsiteX677" fmla="*/ 1117047 w 3792143"/>
              <a:gd name="connsiteY677" fmla="*/ 4674556 h 5804569"/>
              <a:gd name="connsiteX678" fmla="*/ 1120324 w 3792143"/>
              <a:gd name="connsiteY678" fmla="*/ 4667345 h 5804569"/>
              <a:gd name="connsiteX679" fmla="*/ 1131140 w 3792143"/>
              <a:gd name="connsiteY679" fmla="*/ 4694221 h 5804569"/>
              <a:gd name="connsiteX680" fmla="*/ 1152444 w 3792143"/>
              <a:gd name="connsiteY680" fmla="*/ 4689961 h 5804569"/>
              <a:gd name="connsiteX681" fmla="*/ 1162605 w 3792143"/>
              <a:gd name="connsiteY681" fmla="*/ 4754856 h 5804569"/>
              <a:gd name="connsiteX682" fmla="*/ 1158672 w 3792143"/>
              <a:gd name="connsiteY682" fmla="*/ 4757806 h 5804569"/>
              <a:gd name="connsiteX683" fmla="*/ 1165882 w 3792143"/>
              <a:gd name="connsiteY683" fmla="*/ 4761739 h 5804569"/>
              <a:gd name="connsiteX684" fmla="*/ 1197675 w 3792143"/>
              <a:gd name="connsiteY684" fmla="*/ 4771244 h 5804569"/>
              <a:gd name="connsiteX685" fmla="*/ 1284530 w 3792143"/>
              <a:gd name="connsiteY685" fmla="*/ 4761739 h 5804569"/>
              <a:gd name="connsiteX686" fmla="*/ 1297641 w 3792143"/>
              <a:gd name="connsiteY686" fmla="*/ 4755840 h 5804569"/>
              <a:gd name="connsiteX687" fmla="*/ 1220946 w 3792143"/>
              <a:gd name="connsiteY687" fmla="*/ 4819096 h 5804569"/>
              <a:gd name="connsiteX688" fmla="*/ 1210785 w 3792143"/>
              <a:gd name="connsiteY688" fmla="*/ 4803364 h 5804569"/>
              <a:gd name="connsiteX689" fmla="*/ 1135401 w 3792143"/>
              <a:gd name="connsiteY689" fmla="*/ 4786321 h 5804569"/>
              <a:gd name="connsiteX690" fmla="*/ 1133762 w 3792143"/>
              <a:gd name="connsiteY690" fmla="*/ 4790582 h 5804569"/>
              <a:gd name="connsiteX691" fmla="*/ 1161622 w 3792143"/>
              <a:gd name="connsiteY691" fmla="*/ 4813525 h 5804569"/>
              <a:gd name="connsiteX692" fmla="*/ 1113769 w 3792143"/>
              <a:gd name="connsiteY692" fmla="*/ 4820408 h 5804569"/>
              <a:gd name="connsiteX693" fmla="*/ 1156378 w 3792143"/>
              <a:gd name="connsiteY693" fmla="*/ 4834829 h 5804569"/>
              <a:gd name="connsiteX694" fmla="*/ 1136712 w 3792143"/>
              <a:gd name="connsiteY694" fmla="*/ 4851544 h 5804569"/>
              <a:gd name="connsiteX695" fmla="*/ 1182926 w 3792143"/>
              <a:gd name="connsiteY695" fmla="*/ 4851544 h 5804569"/>
              <a:gd name="connsiteX696" fmla="*/ 1272731 w 3792143"/>
              <a:gd name="connsiteY696" fmla="*/ 4890548 h 5804569"/>
              <a:gd name="connsiteX697" fmla="*/ 1314029 w 3792143"/>
              <a:gd name="connsiteY697" fmla="*/ 4855478 h 5804569"/>
              <a:gd name="connsiteX698" fmla="*/ 1419894 w 3792143"/>
              <a:gd name="connsiteY698" fmla="*/ 4805003 h 5804569"/>
              <a:gd name="connsiteX699" fmla="*/ 1444476 w 3792143"/>
              <a:gd name="connsiteY699" fmla="*/ 4795498 h 5804569"/>
              <a:gd name="connsiteX700" fmla="*/ 1444476 w 3792143"/>
              <a:gd name="connsiteY700" fmla="*/ 4839090 h 5804569"/>
              <a:gd name="connsiteX701" fmla="*/ 1464469 w 3792143"/>
              <a:gd name="connsiteY701" fmla="*/ 4876782 h 5804569"/>
              <a:gd name="connsiteX702" fmla="*/ 1542803 w 3792143"/>
              <a:gd name="connsiteY702" fmla="*/ 4843350 h 5804569"/>
              <a:gd name="connsiteX703" fmla="*/ 1535592 w 3792143"/>
              <a:gd name="connsiteY703" fmla="*/ 4824669 h 5804569"/>
              <a:gd name="connsiteX704" fmla="*/ 1594260 w 3792143"/>
              <a:gd name="connsiteY704" fmla="*/ 4801726 h 5804569"/>
              <a:gd name="connsiteX705" fmla="*/ 1661778 w 3792143"/>
              <a:gd name="connsiteY705" fmla="*/ 4745679 h 5804569"/>
              <a:gd name="connsiteX706" fmla="*/ 1588361 w 3792143"/>
              <a:gd name="connsiteY706" fmla="*/ 4737485 h 5804569"/>
              <a:gd name="connsiteX707" fmla="*/ 1609993 w 3792143"/>
              <a:gd name="connsiteY707" fmla="*/ 4700121 h 5804569"/>
              <a:gd name="connsiteX708" fmla="*/ 1616220 w 3792143"/>
              <a:gd name="connsiteY708" fmla="*/ 4702743 h 5804569"/>
              <a:gd name="connsiteX709" fmla="*/ 1612287 w 3792143"/>
              <a:gd name="connsiteY709" fmla="*/ 4679145 h 5804569"/>
              <a:gd name="connsiteX710" fmla="*/ 1658828 w 3792143"/>
              <a:gd name="connsiteY710" fmla="*/ 4658168 h 5804569"/>
              <a:gd name="connsiteX711" fmla="*/ 1687671 w 3792143"/>
              <a:gd name="connsiteY711" fmla="*/ 4670951 h 5804569"/>
              <a:gd name="connsiteX712" fmla="*/ 1689965 w 3792143"/>
              <a:gd name="connsiteY712" fmla="*/ 4646697 h 5804569"/>
              <a:gd name="connsiteX713" fmla="*/ 1700453 w 3792143"/>
              <a:gd name="connsiteY713" fmla="*/ 4621787 h 5804569"/>
              <a:gd name="connsiteX714" fmla="*/ 1653912 w 3792143"/>
              <a:gd name="connsiteY714" fmla="*/ 4592289 h 5804569"/>
              <a:gd name="connsiteX715" fmla="*/ 1604093 w 3792143"/>
              <a:gd name="connsiteY715" fmla="*/ 4640141 h 5804569"/>
              <a:gd name="connsiteX716" fmla="*/ 1576889 w 3792143"/>
              <a:gd name="connsiteY716" fmla="*/ 4636536 h 5804569"/>
              <a:gd name="connsiteX717" fmla="*/ 1605732 w 3792143"/>
              <a:gd name="connsiteY717" fmla="*/ 4594911 h 5804569"/>
              <a:gd name="connsiteX718" fmla="*/ 1580822 w 3792143"/>
              <a:gd name="connsiteY718" fmla="*/ 4586717 h 5804569"/>
              <a:gd name="connsiteX719" fmla="*/ 1593277 w 3792143"/>
              <a:gd name="connsiteY719" fmla="*/ 4572951 h 5804569"/>
              <a:gd name="connsiteX720" fmla="*/ 1586066 w 3792143"/>
              <a:gd name="connsiteY720" fmla="*/ 4567380 h 5804569"/>
              <a:gd name="connsiteX721" fmla="*/ 1564107 w 3792143"/>
              <a:gd name="connsiteY721" fmla="*/ 4606383 h 5804569"/>
              <a:gd name="connsiteX722" fmla="*/ 1542147 w 3792143"/>
              <a:gd name="connsiteY722" fmla="*/ 4632931 h 5804569"/>
              <a:gd name="connsiteX723" fmla="*/ 1453980 w 3792143"/>
              <a:gd name="connsiteY723" fmla="*/ 4650302 h 5804569"/>
              <a:gd name="connsiteX724" fmla="*/ 1527070 w 3792143"/>
              <a:gd name="connsiteY724" fmla="*/ 4690288 h 5804569"/>
              <a:gd name="connsiteX725" fmla="*/ 1505111 w 3792143"/>
              <a:gd name="connsiteY725" fmla="*/ 4703071 h 5804569"/>
              <a:gd name="connsiteX726" fmla="*/ 1511993 w 3792143"/>
              <a:gd name="connsiteY726" fmla="*/ 4713887 h 5804569"/>
              <a:gd name="connsiteX727" fmla="*/ 1588361 w 3792143"/>
              <a:gd name="connsiteY727" fmla="*/ 4736502 h 5804569"/>
              <a:gd name="connsiteX728" fmla="*/ 1514943 w 3792143"/>
              <a:gd name="connsiteY728" fmla="*/ 4747318 h 5804569"/>
              <a:gd name="connsiteX729" fmla="*/ 1578528 w 3792143"/>
              <a:gd name="connsiteY729" fmla="*/ 4750923 h 5804569"/>
              <a:gd name="connsiteX730" fmla="*/ 1573939 w 3792143"/>
              <a:gd name="connsiteY730" fmla="*/ 4775833 h 5804569"/>
              <a:gd name="connsiteX731" fmla="*/ 1536247 w 3792143"/>
              <a:gd name="connsiteY731" fmla="*/ 4764361 h 5804569"/>
              <a:gd name="connsiteX732" fmla="*/ 1532642 w 3792143"/>
              <a:gd name="connsiteY732" fmla="*/ 4788288 h 5804569"/>
              <a:gd name="connsiteX733" fmla="*/ 1472663 w 3792143"/>
              <a:gd name="connsiteY733" fmla="*/ 4792221 h 5804569"/>
              <a:gd name="connsiteX734" fmla="*/ 1502816 w 3792143"/>
              <a:gd name="connsiteY734" fmla="*/ 4736830 h 5804569"/>
              <a:gd name="connsiteX735" fmla="*/ 1498228 w 3792143"/>
              <a:gd name="connsiteY735" fmla="*/ 4728636 h 5804569"/>
              <a:gd name="connsiteX736" fmla="*/ 1437593 w 3792143"/>
              <a:gd name="connsiteY736" fmla="*/ 4744040 h 5804569"/>
              <a:gd name="connsiteX737" fmla="*/ 1428416 w 3792143"/>
              <a:gd name="connsiteY737" fmla="*/ 4730274 h 5804569"/>
              <a:gd name="connsiteX738" fmla="*/ 1385479 w 3792143"/>
              <a:gd name="connsiteY738" fmla="*/ 4734208 h 5804569"/>
              <a:gd name="connsiteX739" fmla="*/ 1349754 w 3792143"/>
              <a:gd name="connsiteY739" fmla="*/ 4797465 h 5804569"/>
              <a:gd name="connsiteX740" fmla="*/ 1320584 w 3792143"/>
              <a:gd name="connsiteY740" fmla="*/ 4736502 h 5804569"/>
              <a:gd name="connsiteX741" fmla="*/ 1487412 w 3792143"/>
              <a:gd name="connsiteY741" fmla="*/ 4438571 h 5804569"/>
              <a:gd name="connsiteX742" fmla="*/ 1495278 w 3792143"/>
              <a:gd name="connsiteY742" fmla="*/ 4407434 h 5804569"/>
              <a:gd name="connsiteX743" fmla="*/ 1455947 w 3792143"/>
              <a:gd name="connsiteY743" fmla="*/ 4413662 h 5804569"/>
              <a:gd name="connsiteX744" fmla="*/ 1454964 w 3792143"/>
              <a:gd name="connsiteY744" fmla="*/ 4424150 h 5804569"/>
              <a:gd name="connsiteX745" fmla="*/ 1488395 w 3792143"/>
              <a:gd name="connsiteY745" fmla="*/ 4437916 h 5804569"/>
              <a:gd name="connsiteX746" fmla="*/ 1542147 w 3792143"/>
              <a:gd name="connsiteY746" fmla="*/ 4443160 h 5804569"/>
              <a:gd name="connsiteX747" fmla="*/ 1585739 w 3792143"/>
              <a:gd name="connsiteY747" fmla="*/ 4453320 h 5804569"/>
              <a:gd name="connsiteX748" fmla="*/ 1589999 w 3792143"/>
              <a:gd name="connsiteY748" fmla="*/ 4441849 h 5804569"/>
              <a:gd name="connsiteX749" fmla="*/ 1563779 w 3792143"/>
              <a:gd name="connsiteY749" fmla="*/ 4417923 h 5804569"/>
              <a:gd name="connsiteX750" fmla="*/ 1603110 w 3792143"/>
              <a:gd name="connsiteY750" fmla="*/ 4420545 h 5804569"/>
              <a:gd name="connsiteX751" fmla="*/ 1636213 w 3792143"/>
              <a:gd name="connsiteY751" fmla="*/ 4443815 h 5804569"/>
              <a:gd name="connsiteX752" fmla="*/ 1644407 w 3792143"/>
              <a:gd name="connsiteY752" fmla="*/ 4432016 h 5804569"/>
              <a:gd name="connsiteX753" fmla="*/ 1613926 w 3792143"/>
              <a:gd name="connsiteY753" fmla="*/ 4420872 h 5804569"/>
              <a:gd name="connsiteX754" fmla="*/ 1602782 w 3792143"/>
              <a:gd name="connsiteY754" fmla="*/ 4421200 h 5804569"/>
              <a:gd name="connsiteX755" fmla="*/ 1587705 w 3792143"/>
              <a:gd name="connsiteY755" fmla="*/ 4410384 h 5804569"/>
              <a:gd name="connsiteX756" fmla="*/ 1512321 w 3792143"/>
              <a:gd name="connsiteY756" fmla="*/ 4422511 h 5804569"/>
              <a:gd name="connsiteX757" fmla="*/ 1532314 w 3792143"/>
              <a:gd name="connsiteY757" fmla="*/ 4445126 h 5804569"/>
              <a:gd name="connsiteX758" fmla="*/ 1487412 w 3792143"/>
              <a:gd name="connsiteY758" fmla="*/ 4438571 h 5804569"/>
              <a:gd name="connsiteX759" fmla="*/ 2122932 w 3792143"/>
              <a:gd name="connsiteY759" fmla="*/ 4854822 h 5804569"/>
              <a:gd name="connsiteX760" fmla="*/ 1961675 w 3792143"/>
              <a:gd name="connsiteY760" fmla="*/ 4904969 h 5804569"/>
              <a:gd name="connsiteX761" fmla="*/ 2064919 w 3792143"/>
              <a:gd name="connsiteY761" fmla="*/ 4902674 h 5804569"/>
              <a:gd name="connsiteX762" fmla="*/ 2067541 w 3792143"/>
              <a:gd name="connsiteY762" fmla="*/ 4902347 h 5804569"/>
              <a:gd name="connsiteX763" fmla="*/ 2122604 w 3792143"/>
              <a:gd name="connsiteY763" fmla="*/ 4854822 h 5804569"/>
              <a:gd name="connsiteX764" fmla="*/ 2209459 w 3792143"/>
              <a:gd name="connsiteY764" fmla="*/ 4801070 h 5804569"/>
              <a:gd name="connsiteX765" fmla="*/ 2122932 w 3792143"/>
              <a:gd name="connsiteY765" fmla="*/ 4854822 h 5804569"/>
              <a:gd name="connsiteX766" fmla="*/ 1840733 w 3792143"/>
              <a:gd name="connsiteY766" fmla="*/ 5187167 h 5804569"/>
              <a:gd name="connsiteX767" fmla="*/ 1877442 w 3792143"/>
              <a:gd name="connsiteY767" fmla="*/ 5175696 h 5804569"/>
              <a:gd name="connsiteX768" fmla="*/ 1867937 w 3792143"/>
              <a:gd name="connsiteY768" fmla="*/ 5162585 h 5804569"/>
              <a:gd name="connsiteX769" fmla="*/ 1881703 w 3792143"/>
              <a:gd name="connsiteY769" fmla="*/ 5157014 h 5804569"/>
              <a:gd name="connsiteX770" fmla="*/ 1911529 w 3792143"/>
              <a:gd name="connsiteY770" fmla="*/ 5155375 h 5804569"/>
              <a:gd name="connsiteX771" fmla="*/ 1956104 w 3792143"/>
              <a:gd name="connsiteY771" fmla="*/ 5121616 h 5804569"/>
              <a:gd name="connsiteX772" fmla="*/ 1972164 w 3792143"/>
              <a:gd name="connsiteY772" fmla="*/ 5100967 h 5804569"/>
              <a:gd name="connsiteX773" fmla="*/ 2092778 w 3792143"/>
              <a:gd name="connsiteY773" fmla="*/ 5058031 h 5804569"/>
              <a:gd name="connsiteX774" fmla="*/ 1994779 w 3792143"/>
              <a:gd name="connsiteY774" fmla="*/ 5064586 h 5804569"/>
              <a:gd name="connsiteX775" fmla="*/ 1914151 w 3792143"/>
              <a:gd name="connsiteY775" fmla="*/ 5064586 h 5804569"/>
              <a:gd name="connsiteX776" fmla="*/ 1912512 w 3792143"/>
              <a:gd name="connsiteY776" fmla="*/ 5073764 h 5804569"/>
              <a:gd name="connsiteX777" fmla="*/ 1951187 w 3792143"/>
              <a:gd name="connsiteY777" fmla="*/ 5093101 h 5804569"/>
              <a:gd name="connsiteX778" fmla="*/ 1814841 w 3792143"/>
              <a:gd name="connsiteY778" fmla="*/ 5128499 h 5804569"/>
              <a:gd name="connsiteX779" fmla="*/ 1815496 w 3792143"/>
              <a:gd name="connsiteY779" fmla="*/ 5137020 h 5804569"/>
              <a:gd name="connsiteX780" fmla="*/ 1848927 w 3792143"/>
              <a:gd name="connsiteY780" fmla="*/ 5140298 h 5804569"/>
              <a:gd name="connsiteX781" fmla="*/ 1840733 w 3792143"/>
              <a:gd name="connsiteY781" fmla="*/ 5187167 h 5804569"/>
              <a:gd name="connsiteX782" fmla="*/ 1783048 w 3792143"/>
              <a:gd name="connsiteY782" fmla="*/ 5196016 h 5804569"/>
              <a:gd name="connsiteX783" fmla="*/ 1843355 w 3792143"/>
              <a:gd name="connsiteY783" fmla="*/ 5209455 h 5804569"/>
              <a:gd name="connsiteX784" fmla="*/ 1844666 w 3792143"/>
              <a:gd name="connsiteY784" fmla="*/ 5204866 h 5804569"/>
              <a:gd name="connsiteX785" fmla="*/ 1825001 w 3792143"/>
              <a:gd name="connsiteY785" fmla="*/ 5192739 h 5804569"/>
              <a:gd name="connsiteX786" fmla="*/ 1840733 w 3792143"/>
              <a:gd name="connsiteY786" fmla="*/ 5187167 h 5804569"/>
              <a:gd name="connsiteX787" fmla="*/ 1342871 w 3792143"/>
              <a:gd name="connsiteY787" fmla="*/ 4351388 h 5804569"/>
              <a:gd name="connsiteX788" fmla="*/ 1356965 w 3792143"/>
              <a:gd name="connsiteY788" fmla="*/ 4326479 h 5804569"/>
              <a:gd name="connsiteX789" fmla="*/ 1351393 w 3792143"/>
              <a:gd name="connsiteY789" fmla="*/ 4294031 h 5804569"/>
              <a:gd name="connsiteX790" fmla="*/ 1319600 w 3792143"/>
              <a:gd name="connsiteY790" fmla="*/ 4308452 h 5804569"/>
              <a:gd name="connsiteX791" fmla="*/ 1246511 w 3792143"/>
              <a:gd name="connsiteY791" fmla="*/ 4368431 h 5804569"/>
              <a:gd name="connsiteX792" fmla="*/ 1317306 w 3792143"/>
              <a:gd name="connsiteY792" fmla="*/ 4430377 h 5804569"/>
              <a:gd name="connsiteX793" fmla="*/ 1298624 w 3792143"/>
              <a:gd name="connsiteY793" fmla="*/ 4403829 h 5804569"/>
              <a:gd name="connsiteX794" fmla="*/ 1330416 w 3792143"/>
              <a:gd name="connsiteY794" fmla="*/ 4418578 h 5804569"/>
              <a:gd name="connsiteX795" fmla="*/ 1324844 w 3792143"/>
              <a:gd name="connsiteY795" fmla="*/ 4396946 h 5804569"/>
              <a:gd name="connsiteX796" fmla="*/ 1333366 w 3792143"/>
              <a:gd name="connsiteY796" fmla="*/ 4393013 h 5804569"/>
              <a:gd name="connsiteX797" fmla="*/ 1353032 w 3792143"/>
              <a:gd name="connsiteY797" fmla="*/ 4431033 h 5804569"/>
              <a:gd name="connsiteX798" fmla="*/ 1342871 w 3792143"/>
              <a:gd name="connsiteY798" fmla="*/ 4351388 h 5804569"/>
              <a:gd name="connsiteX799" fmla="*/ 1923000 w 3792143"/>
              <a:gd name="connsiteY799" fmla="*/ 4454631 h 5804569"/>
              <a:gd name="connsiteX800" fmla="*/ 1999040 w 3792143"/>
              <a:gd name="connsiteY800" fmla="*/ 4423494 h 5804569"/>
              <a:gd name="connsiteX801" fmla="*/ 1995107 w 3792143"/>
              <a:gd name="connsiteY801" fmla="*/ 4414645 h 5804569"/>
              <a:gd name="connsiteX802" fmla="*/ 1983963 w 3792143"/>
              <a:gd name="connsiteY802" fmla="*/ 4418906 h 5804569"/>
              <a:gd name="connsiteX803" fmla="*/ 1966920 w 3792143"/>
              <a:gd name="connsiteY803" fmla="*/ 4414973 h 5804569"/>
              <a:gd name="connsiteX804" fmla="*/ 1981669 w 3792143"/>
              <a:gd name="connsiteY804" fmla="*/ 4406123 h 5804569"/>
              <a:gd name="connsiteX805" fmla="*/ 2012150 w 3792143"/>
              <a:gd name="connsiteY805" fmla="*/ 4388752 h 5804569"/>
              <a:gd name="connsiteX806" fmla="*/ 2007234 w 3792143"/>
              <a:gd name="connsiteY806" fmla="*/ 4378920 h 5804569"/>
              <a:gd name="connsiteX807" fmla="*/ 1958398 w 3792143"/>
              <a:gd name="connsiteY807" fmla="*/ 4402846 h 5804569"/>
              <a:gd name="connsiteX808" fmla="*/ 1904974 w 3792143"/>
              <a:gd name="connsiteY808" fmla="*/ 4402518 h 5804569"/>
              <a:gd name="connsiteX809" fmla="*/ 1880720 w 3792143"/>
              <a:gd name="connsiteY809" fmla="*/ 4395307 h 5804569"/>
              <a:gd name="connsiteX810" fmla="*/ 1864332 w 3792143"/>
              <a:gd name="connsiteY810" fmla="*/ 4421200 h 5804569"/>
              <a:gd name="connsiteX811" fmla="*/ 1849583 w 3792143"/>
              <a:gd name="connsiteY811" fmla="*/ 4467742 h 5804569"/>
              <a:gd name="connsiteX812" fmla="*/ 1826312 w 3792143"/>
              <a:gd name="connsiteY812" fmla="*/ 4513300 h 5804569"/>
              <a:gd name="connsiteX813" fmla="*/ 1926933 w 3792143"/>
              <a:gd name="connsiteY813" fmla="*/ 4473313 h 5804569"/>
              <a:gd name="connsiteX814" fmla="*/ 1923000 w 3792143"/>
              <a:gd name="connsiteY814" fmla="*/ 4454631 h 5804569"/>
              <a:gd name="connsiteX815" fmla="*/ 2608667 w 3792143"/>
              <a:gd name="connsiteY815" fmla="*/ 4109831 h 5804569"/>
              <a:gd name="connsiteX816" fmla="*/ 2614894 w 3792143"/>
              <a:gd name="connsiteY816" fmla="*/ 4105898 h 5804569"/>
              <a:gd name="connsiteX817" fmla="*/ 2598179 w 3792143"/>
              <a:gd name="connsiteY817" fmla="*/ 4055752 h 5804569"/>
              <a:gd name="connsiteX818" fmla="*/ 2552621 w 3792143"/>
              <a:gd name="connsiteY818" fmla="*/ 4060012 h 5804569"/>
              <a:gd name="connsiteX819" fmla="*/ 2583102 w 3792143"/>
              <a:gd name="connsiteY819" fmla="*/ 4085905 h 5804569"/>
              <a:gd name="connsiteX820" fmla="*/ 2580152 w 3792143"/>
              <a:gd name="connsiteY820" fmla="*/ 4093444 h 5804569"/>
              <a:gd name="connsiteX821" fmla="*/ 2539838 w 3792143"/>
              <a:gd name="connsiteY821" fmla="*/ 4083283 h 5804569"/>
              <a:gd name="connsiteX822" fmla="*/ 2514273 w 3792143"/>
              <a:gd name="connsiteY822" fmla="*/ 4180299 h 5804569"/>
              <a:gd name="connsiteX823" fmla="*/ 2522467 w 3792143"/>
              <a:gd name="connsiteY823" fmla="*/ 4188165 h 5804569"/>
              <a:gd name="connsiteX824" fmla="*/ 2571303 w 3792143"/>
              <a:gd name="connsiteY824" fmla="*/ 4177021 h 5804569"/>
              <a:gd name="connsiteX825" fmla="*/ 2630627 w 3792143"/>
              <a:gd name="connsiteY825" fmla="*/ 4137035 h 5804569"/>
              <a:gd name="connsiteX826" fmla="*/ 2608667 w 3792143"/>
              <a:gd name="connsiteY826" fmla="*/ 4109831 h 5804569"/>
              <a:gd name="connsiteX827" fmla="*/ 2080651 w 3792143"/>
              <a:gd name="connsiteY827" fmla="*/ 5574248 h 5804569"/>
              <a:gd name="connsiteX828" fmla="*/ 2074424 w 3792143"/>
              <a:gd name="connsiteY828" fmla="*/ 5526395 h 5804569"/>
              <a:gd name="connsiteX829" fmla="*/ 2049514 w 3792143"/>
              <a:gd name="connsiteY829" fmla="*/ 5475593 h 5804569"/>
              <a:gd name="connsiteX830" fmla="*/ 1990190 w 3792143"/>
              <a:gd name="connsiteY830" fmla="*/ 5478871 h 5804569"/>
              <a:gd name="connsiteX831" fmla="*/ 1959709 w 3792143"/>
              <a:gd name="connsiteY831" fmla="*/ 5500502 h 5804569"/>
              <a:gd name="connsiteX832" fmla="*/ 2056069 w 3792143"/>
              <a:gd name="connsiteY832" fmla="*/ 5532950 h 5804569"/>
              <a:gd name="connsiteX833" fmla="*/ 2017394 w 3792143"/>
              <a:gd name="connsiteY833" fmla="*/ 5544422 h 5804569"/>
              <a:gd name="connsiteX834" fmla="*/ 1978063 w 3792143"/>
              <a:gd name="connsiteY834" fmla="*/ 5568020 h 5804569"/>
              <a:gd name="connsiteX835" fmla="*/ 2080651 w 3792143"/>
              <a:gd name="connsiteY835" fmla="*/ 5574248 h 5804569"/>
              <a:gd name="connsiteX836" fmla="*/ 2050497 w 3792143"/>
              <a:gd name="connsiteY836" fmla="*/ 4367776 h 5804569"/>
              <a:gd name="connsiteX837" fmla="*/ 2249773 w 3792143"/>
              <a:gd name="connsiteY837" fmla="*/ 4319268 h 5804569"/>
              <a:gd name="connsiteX838" fmla="*/ 2221914 w 3792143"/>
              <a:gd name="connsiteY838" fmla="*/ 4314351 h 5804569"/>
              <a:gd name="connsiteX839" fmla="*/ 2164229 w 3792143"/>
              <a:gd name="connsiteY839" fmla="*/ 4308452 h 5804569"/>
              <a:gd name="connsiteX840" fmla="*/ 2131126 w 3792143"/>
              <a:gd name="connsiteY840" fmla="*/ 4310418 h 5804569"/>
              <a:gd name="connsiteX841" fmla="*/ 2099989 w 3792143"/>
              <a:gd name="connsiteY841" fmla="*/ 4317301 h 5804569"/>
              <a:gd name="connsiteX842" fmla="*/ 2050497 w 3792143"/>
              <a:gd name="connsiteY842" fmla="*/ 4367776 h 5804569"/>
              <a:gd name="connsiteX843" fmla="*/ 1728313 w 3792143"/>
              <a:gd name="connsiteY843" fmla="*/ 4989858 h 5804569"/>
              <a:gd name="connsiteX844" fmla="*/ 1744045 w 3792143"/>
              <a:gd name="connsiteY844" fmla="*/ 4997724 h 5804569"/>
              <a:gd name="connsiteX845" fmla="*/ 1791242 w 3792143"/>
              <a:gd name="connsiteY845" fmla="*/ 5007885 h 5804569"/>
              <a:gd name="connsiteX846" fmla="*/ 1821396 w 3792143"/>
              <a:gd name="connsiteY846" fmla="*/ 5011490 h 5804569"/>
              <a:gd name="connsiteX847" fmla="*/ 1845977 w 3792143"/>
              <a:gd name="connsiteY847" fmla="*/ 5007229 h 5804569"/>
              <a:gd name="connsiteX848" fmla="*/ 1871215 w 3792143"/>
              <a:gd name="connsiteY848" fmla="*/ 4991824 h 5804569"/>
              <a:gd name="connsiteX849" fmla="*/ 1912184 w 3792143"/>
              <a:gd name="connsiteY849" fmla="*/ 4954132 h 5804569"/>
              <a:gd name="connsiteX850" fmla="*/ 1927917 w 3792143"/>
              <a:gd name="connsiteY850" fmla="*/ 4922668 h 5804569"/>
              <a:gd name="connsiteX851" fmla="*/ 1865643 w 3792143"/>
              <a:gd name="connsiteY851" fmla="*/ 4945611 h 5804569"/>
              <a:gd name="connsiteX852" fmla="*/ 1862365 w 3792143"/>
              <a:gd name="connsiteY852" fmla="*/ 4938400 h 5804569"/>
              <a:gd name="connsiteX853" fmla="*/ 1855155 w 3792143"/>
              <a:gd name="connsiteY853" fmla="*/ 4953805 h 5804569"/>
              <a:gd name="connsiteX854" fmla="*/ 1846305 w 3792143"/>
              <a:gd name="connsiteY854" fmla="*/ 4951838 h 5804569"/>
              <a:gd name="connsiteX855" fmla="*/ 1850894 w 3792143"/>
              <a:gd name="connsiteY855" fmla="*/ 4919062 h 5804569"/>
              <a:gd name="connsiteX856" fmla="*/ 1800747 w 3792143"/>
              <a:gd name="connsiteY856" fmla="*/ 4922340 h 5804569"/>
              <a:gd name="connsiteX857" fmla="*/ 1839094 w 3792143"/>
              <a:gd name="connsiteY857" fmla="*/ 4965604 h 5804569"/>
              <a:gd name="connsiteX858" fmla="*/ 1728313 w 3792143"/>
              <a:gd name="connsiteY858" fmla="*/ 4989858 h 5804569"/>
              <a:gd name="connsiteX859" fmla="*/ 2052464 w 3792143"/>
              <a:gd name="connsiteY859" fmla="*/ 4805658 h 5804569"/>
              <a:gd name="connsiteX860" fmla="*/ 2083601 w 3792143"/>
              <a:gd name="connsiteY860" fmla="*/ 4785338 h 5804569"/>
              <a:gd name="connsiteX861" fmla="*/ 2132437 w 3792143"/>
              <a:gd name="connsiteY861" fmla="*/ 4773211 h 5804569"/>
              <a:gd name="connsiteX862" fmla="*/ 2128504 w 3792143"/>
              <a:gd name="connsiteY862" fmla="*/ 4756495 h 5804569"/>
              <a:gd name="connsiteX863" fmla="*/ 2041976 w 3792143"/>
              <a:gd name="connsiteY863" fmla="*/ 4776816 h 5804569"/>
              <a:gd name="connsiteX864" fmla="*/ 1968231 w 3792143"/>
              <a:gd name="connsiteY864" fmla="*/ 4813525 h 5804569"/>
              <a:gd name="connsiteX865" fmla="*/ 1970853 w 3792143"/>
              <a:gd name="connsiteY865" fmla="*/ 4823357 h 5804569"/>
              <a:gd name="connsiteX866" fmla="*/ 2045909 w 3792143"/>
              <a:gd name="connsiteY866" fmla="*/ 4861377 h 5804569"/>
              <a:gd name="connsiteX867" fmla="*/ 2031488 w 3792143"/>
              <a:gd name="connsiteY867" fmla="*/ 4838434 h 5804569"/>
              <a:gd name="connsiteX868" fmla="*/ 2082618 w 3792143"/>
              <a:gd name="connsiteY868" fmla="*/ 4823357 h 5804569"/>
              <a:gd name="connsiteX869" fmla="*/ 2052464 w 3792143"/>
              <a:gd name="connsiteY869" fmla="*/ 4805658 h 5804569"/>
              <a:gd name="connsiteX870" fmla="*/ 1575906 w 3792143"/>
              <a:gd name="connsiteY870" fmla="*/ 4530671 h 5804569"/>
              <a:gd name="connsiteX871" fmla="*/ 1601471 w 3792143"/>
              <a:gd name="connsiteY871" fmla="*/ 4545748 h 5804569"/>
              <a:gd name="connsiteX872" fmla="*/ 1683738 w 3792143"/>
              <a:gd name="connsiteY872" fmla="*/ 4552303 h 5804569"/>
              <a:gd name="connsiteX873" fmla="*/ 1721430 w 3792143"/>
              <a:gd name="connsiteY873" fmla="*/ 4552303 h 5804569"/>
              <a:gd name="connsiteX874" fmla="*/ 1710614 w 3792143"/>
              <a:gd name="connsiteY874" fmla="*/ 4510022 h 5804569"/>
              <a:gd name="connsiteX875" fmla="*/ 1809596 w 3792143"/>
              <a:gd name="connsiteY875" fmla="*/ 4520510 h 5804569"/>
              <a:gd name="connsiteX876" fmla="*/ 1810907 w 3792143"/>
              <a:gd name="connsiteY876" fmla="*/ 4514283 h 5804569"/>
              <a:gd name="connsiteX877" fmla="*/ 1781737 w 3792143"/>
              <a:gd name="connsiteY877" fmla="*/ 4495929 h 5804569"/>
              <a:gd name="connsiteX878" fmla="*/ 1777149 w 3792143"/>
              <a:gd name="connsiteY878" fmla="*/ 4514939 h 5804569"/>
              <a:gd name="connsiteX879" fmla="*/ 1677511 w 3792143"/>
              <a:gd name="connsiteY879" fmla="*/ 4492323 h 5804569"/>
              <a:gd name="connsiteX880" fmla="*/ 1689310 w 3792143"/>
              <a:gd name="connsiteY880" fmla="*/ 4501828 h 5804569"/>
              <a:gd name="connsiteX881" fmla="*/ 1707992 w 3792143"/>
              <a:gd name="connsiteY881" fmla="*/ 4534932 h 5804569"/>
              <a:gd name="connsiteX882" fmla="*/ 1700781 w 3792143"/>
              <a:gd name="connsiteY882" fmla="*/ 4539520 h 5804569"/>
              <a:gd name="connsiteX883" fmla="*/ 1686360 w 3792143"/>
              <a:gd name="connsiteY883" fmla="*/ 4523132 h 5804569"/>
              <a:gd name="connsiteX884" fmla="*/ 1575906 w 3792143"/>
              <a:gd name="connsiteY884" fmla="*/ 4530671 h 5804569"/>
              <a:gd name="connsiteX885" fmla="*/ 1892519 w 3792143"/>
              <a:gd name="connsiteY885" fmla="*/ 4653252 h 5804569"/>
              <a:gd name="connsiteX886" fmla="*/ 1886619 w 3792143"/>
              <a:gd name="connsiteY886" fmla="*/ 4645714 h 5804569"/>
              <a:gd name="connsiteX887" fmla="*/ 1894158 w 3792143"/>
              <a:gd name="connsiteY887" fmla="*/ 4624081 h 5804569"/>
              <a:gd name="connsiteX888" fmla="*/ 1875148 w 3792143"/>
              <a:gd name="connsiteY888" fmla="*/ 4617854 h 5804569"/>
              <a:gd name="connsiteX889" fmla="*/ 1889241 w 3792143"/>
              <a:gd name="connsiteY889" fmla="*/ 4605072 h 5804569"/>
              <a:gd name="connsiteX890" fmla="*/ 1876131 w 3792143"/>
              <a:gd name="connsiteY890" fmla="*/ 4584750 h 5804569"/>
              <a:gd name="connsiteX891" fmla="*/ 1835161 w 3792143"/>
              <a:gd name="connsiteY891" fmla="*/ 4602449 h 5804569"/>
              <a:gd name="connsiteX892" fmla="*/ 1821068 w 3792143"/>
              <a:gd name="connsiteY892" fmla="*/ 4621132 h 5804569"/>
              <a:gd name="connsiteX893" fmla="*/ 1846633 w 3792143"/>
              <a:gd name="connsiteY893" fmla="*/ 4656529 h 5804569"/>
              <a:gd name="connsiteX894" fmla="*/ 1948565 w 3792143"/>
              <a:gd name="connsiteY894" fmla="*/ 4630964 h 5804569"/>
              <a:gd name="connsiteX895" fmla="*/ 1892519 w 3792143"/>
              <a:gd name="connsiteY895" fmla="*/ 4653252 h 5804569"/>
              <a:gd name="connsiteX896" fmla="*/ 1885636 w 3792143"/>
              <a:gd name="connsiteY896" fmla="*/ 5359239 h 5804569"/>
              <a:gd name="connsiteX897" fmla="*/ 1878753 w 3792143"/>
              <a:gd name="connsiteY897" fmla="*/ 5344818 h 5804569"/>
              <a:gd name="connsiteX898" fmla="*/ 1783048 w 3792143"/>
              <a:gd name="connsiteY898" fmla="*/ 5381527 h 5804569"/>
              <a:gd name="connsiteX899" fmla="*/ 1774526 w 3792143"/>
              <a:gd name="connsiteY899" fmla="*/ 5398243 h 5804569"/>
              <a:gd name="connsiteX900" fmla="*/ 1771249 w 3792143"/>
              <a:gd name="connsiteY900" fmla="*/ 5445111 h 5804569"/>
              <a:gd name="connsiteX901" fmla="*/ 1867282 w 3792143"/>
              <a:gd name="connsiteY901" fmla="*/ 5405125 h 5804569"/>
              <a:gd name="connsiteX902" fmla="*/ 1835161 w 3792143"/>
              <a:gd name="connsiteY902" fmla="*/ 5389721 h 5804569"/>
              <a:gd name="connsiteX903" fmla="*/ 1885636 w 3792143"/>
              <a:gd name="connsiteY903" fmla="*/ 5359239 h 5804569"/>
              <a:gd name="connsiteX904" fmla="*/ 1758466 w 3792143"/>
              <a:gd name="connsiteY904" fmla="*/ 4801398 h 5804569"/>
              <a:gd name="connsiteX905" fmla="*/ 1758139 w 3792143"/>
              <a:gd name="connsiteY905" fmla="*/ 4810903 h 5804569"/>
              <a:gd name="connsiteX906" fmla="*/ 1836472 w 3792143"/>
              <a:gd name="connsiteY906" fmla="*/ 4814836 h 5804569"/>
              <a:gd name="connsiteX907" fmla="*/ 1861382 w 3792143"/>
              <a:gd name="connsiteY907" fmla="*/ 4798120 h 5804569"/>
              <a:gd name="connsiteX908" fmla="*/ 1851549 w 3792143"/>
              <a:gd name="connsiteY908" fmla="*/ 4797137 h 5804569"/>
              <a:gd name="connsiteX909" fmla="*/ 1849255 w 3792143"/>
              <a:gd name="connsiteY909" fmla="*/ 4745679 h 5804569"/>
              <a:gd name="connsiteX910" fmla="*/ 1940043 w 3792143"/>
              <a:gd name="connsiteY910" fmla="*/ 4742402 h 5804569"/>
              <a:gd name="connsiteX911" fmla="*/ 1918412 w 3792143"/>
              <a:gd name="connsiteY911" fmla="*/ 4732569 h 5804569"/>
              <a:gd name="connsiteX912" fmla="*/ 1839094 w 3792143"/>
              <a:gd name="connsiteY912" fmla="*/ 4753873 h 5804569"/>
              <a:gd name="connsiteX913" fmla="*/ 1824673 w 3792143"/>
              <a:gd name="connsiteY913" fmla="*/ 4766983 h 5804569"/>
              <a:gd name="connsiteX914" fmla="*/ 1792881 w 3792143"/>
              <a:gd name="connsiteY914" fmla="*/ 4798120 h 5804569"/>
              <a:gd name="connsiteX915" fmla="*/ 1758466 w 3792143"/>
              <a:gd name="connsiteY915" fmla="*/ 4801398 h 5804569"/>
              <a:gd name="connsiteX916" fmla="*/ 1492656 w 3792143"/>
              <a:gd name="connsiteY916" fmla="*/ 5542783 h 5804569"/>
              <a:gd name="connsiteX917" fmla="*/ 1556241 w 3792143"/>
              <a:gd name="connsiteY917" fmla="*/ 5532623 h 5804569"/>
              <a:gd name="connsiteX918" fmla="*/ 1559846 w 3792143"/>
              <a:gd name="connsiteY918" fmla="*/ 5522462 h 5804569"/>
              <a:gd name="connsiteX919" fmla="*/ 1503144 w 3792143"/>
              <a:gd name="connsiteY919" fmla="*/ 5490670 h 5804569"/>
              <a:gd name="connsiteX920" fmla="*/ 1462830 w 3792143"/>
              <a:gd name="connsiteY920" fmla="*/ 5521479 h 5804569"/>
              <a:gd name="connsiteX921" fmla="*/ 1445459 w 3792143"/>
              <a:gd name="connsiteY921" fmla="*/ 5559826 h 5804569"/>
              <a:gd name="connsiteX922" fmla="*/ 1453325 w 3792143"/>
              <a:gd name="connsiteY922" fmla="*/ 5565398 h 5804569"/>
              <a:gd name="connsiteX923" fmla="*/ 1492656 w 3792143"/>
              <a:gd name="connsiteY923" fmla="*/ 5542783 h 5804569"/>
              <a:gd name="connsiteX924" fmla="*/ 1487084 w 3792143"/>
              <a:gd name="connsiteY924" fmla="*/ 4940039 h 5804569"/>
              <a:gd name="connsiteX925" fmla="*/ 1360898 w 3792143"/>
              <a:gd name="connsiteY925" fmla="*/ 4920701 h 5804569"/>
              <a:gd name="connsiteX926" fmla="*/ 1359914 w 3792143"/>
              <a:gd name="connsiteY926" fmla="*/ 4927912 h 5804569"/>
              <a:gd name="connsiteX927" fmla="*/ 1394984 w 3792143"/>
              <a:gd name="connsiteY927" fmla="*/ 4942333 h 5804569"/>
              <a:gd name="connsiteX928" fmla="*/ 1384824 w 3792143"/>
              <a:gd name="connsiteY928" fmla="*/ 4963637 h 5804569"/>
              <a:gd name="connsiteX929" fmla="*/ 1457258 w 3792143"/>
              <a:gd name="connsiteY929" fmla="*/ 4964948 h 5804569"/>
              <a:gd name="connsiteX930" fmla="*/ 1487084 w 3792143"/>
              <a:gd name="connsiteY930" fmla="*/ 4940039 h 5804569"/>
              <a:gd name="connsiteX931" fmla="*/ 1810252 w 3792143"/>
              <a:gd name="connsiteY931" fmla="*/ 5130138 h 5804569"/>
              <a:gd name="connsiteX932" fmla="*/ 1673250 w 3792143"/>
              <a:gd name="connsiteY932" fmla="*/ 5192084 h 5804569"/>
              <a:gd name="connsiteX933" fmla="*/ 1716186 w 3792143"/>
              <a:gd name="connsiteY933" fmla="*/ 5191428 h 5804569"/>
              <a:gd name="connsiteX934" fmla="*/ 1810252 w 3792143"/>
              <a:gd name="connsiteY934" fmla="*/ 5130138 h 5804569"/>
              <a:gd name="connsiteX935" fmla="*/ 1886947 w 3792143"/>
              <a:gd name="connsiteY935" fmla="*/ 4377608 h 5804569"/>
              <a:gd name="connsiteX936" fmla="*/ 1938733 w 3792143"/>
              <a:gd name="connsiteY936" fmla="*/ 4384491 h 5804569"/>
              <a:gd name="connsiteX937" fmla="*/ 1940043 w 3792143"/>
              <a:gd name="connsiteY937" fmla="*/ 4350733 h 5804569"/>
              <a:gd name="connsiteX938" fmla="*/ 1896124 w 3792143"/>
              <a:gd name="connsiteY938" fmla="*/ 4305830 h 5804569"/>
              <a:gd name="connsiteX939" fmla="*/ 1886947 w 3792143"/>
              <a:gd name="connsiteY939" fmla="*/ 4377608 h 5804569"/>
              <a:gd name="connsiteX940" fmla="*/ 1970525 w 3792143"/>
              <a:gd name="connsiteY940" fmla="*/ 5557204 h 5804569"/>
              <a:gd name="connsiteX941" fmla="*/ 1904318 w 3792143"/>
              <a:gd name="connsiteY941" fmla="*/ 5531312 h 5804569"/>
              <a:gd name="connsiteX942" fmla="*/ 1847288 w 3792143"/>
              <a:gd name="connsiteY942" fmla="*/ 5559499 h 5804569"/>
              <a:gd name="connsiteX943" fmla="*/ 1852205 w 3792143"/>
              <a:gd name="connsiteY943" fmla="*/ 5571298 h 5804569"/>
              <a:gd name="connsiteX944" fmla="*/ 1914806 w 3792143"/>
              <a:gd name="connsiteY944" fmla="*/ 5555238 h 5804569"/>
              <a:gd name="connsiteX945" fmla="*/ 1970525 w 3792143"/>
              <a:gd name="connsiteY945" fmla="*/ 5557204 h 5804569"/>
              <a:gd name="connsiteX946" fmla="*/ 1812546 w 3792143"/>
              <a:gd name="connsiteY946" fmla="*/ 4640797 h 5804569"/>
              <a:gd name="connsiteX947" fmla="*/ 1800419 w 3792143"/>
              <a:gd name="connsiteY947" fmla="*/ 4635881 h 5804569"/>
              <a:gd name="connsiteX948" fmla="*/ 1730935 w 3792143"/>
              <a:gd name="connsiteY948" fmla="*/ 4677833 h 5804569"/>
              <a:gd name="connsiteX949" fmla="*/ 1803369 w 3792143"/>
              <a:gd name="connsiteY949" fmla="*/ 4674228 h 5804569"/>
              <a:gd name="connsiteX950" fmla="*/ 1812546 w 3792143"/>
              <a:gd name="connsiteY950" fmla="*/ 4640797 h 5804569"/>
              <a:gd name="connsiteX951" fmla="*/ 1056412 w 3792143"/>
              <a:gd name="connsiteY951" fmla="*/ 4075089 h 5804569"/>
              <a:gd name="connsiteX952" fmla="*/ 1055429 w 3792143"/>
              <a:gd name="connsiteY952" fmla="*/ 4068206 h 5804569"/>
              <a:gd name="connsiteX953" fmla="*/ 947924 w 3792143"/>
              <a:gd name="connsiteY953" fmla="*/ 4068206 h 5804569"/>
              <a:gd name="connsiteX954" fmla="*/ 1025930 w 3792143"/>
              <a:gd name="connsiteY954" fmla="*/ 4118681 h 5804569"/>
              <a:gd name="connsiteX955" fmla="*/ 1029536 w 3792143"/>
              <a:gd name="connsiteY955" fmla="*/ 4114092 h 5804569"/>
              <a:gd name="connsiteX956" fmla="*/ 1014131 w 3792143"/>
              <a:gd name="connsiteY956" fmla="*/ 4075089 h 5804569"/>
              <a:gd name="connsiteX957" fmla="*/ 1056412 w 3792143"/>
              <a:gd name="connsiteY957" fmla="*/ 4075089 h 5804569"/>
              <a:gd name="connsiteX958" fmla="*/ 1669972 w 3792143"/>
              <a:gd name="connsiteY958" fmla="*/ 4797137 h 5804569"/>
              <a:gd name="connsiteX959" fmla="*/ 1720774 w 3792143"/>
              <a:gd name="connsiteY959" fmla="*/ 4749940 h 5804569"/>
              <a:gd name="connsiteX960" fmla="*/ 1737818 w 3792143"/>
              <a:gd name="connsiteY960" fmla="*/ 4757151 h 5804569"/>
              <a:gd name="connsiteX961" fmla="*/ 1740440 w 3792143"/>
              <a:gd name="connsiteY961" fmla="*/ 4752234 h 5804569"/>
              <a:gd name="connsiteX962" fmla="*/ 1704714 w 3792143"/>
              <a:gd name="connsiteY962" fmla="*/ 4732241 h 5804569"/>
              <a:gd name="connsiteX963" fmla="*/ 1669972 w 3792143"/>
              <a:gd name="connsiteY963" fmla="*/ 4797137 h 5804569"/>
              <a:gd name="connsiteX964" fmla="*/ 1942338 w 3792143"/>
              <a:gd name="connsiteY964" fmla="*/ 5391360 h 5804569"/>
              <a:gd name="connsiteX965" fmla="*/ 1905301 w 3792143"/>
              <a:gd name="connsiteY965" fmla="*/ 5386443 h 5804569"/>
              <a:gd name="connsiteX966" fmla="*/ 1863349 w 3792143"/>
              <a:gd name="connsiteY966" fmla="*/ 5388410 h 5804569"/>
              <a:gd name="connsiteX967" fmla="*/ 1942338 w 3792143"/>
              <a:gd name="connsiteY967" fmla="*/ 5391360 h 5804569"/>
              <a:gd name="connsiteX968" fmla="*/ 1548374 w 3792143"/>
              <a:gd name="connsiteY968" fmla="*/ 4327790 h 5804569"/>
              <a:gd name="connsiteX969" fmla="*/ 1543786 w 3792143"/>
              <a:gd name="connsiteY969" fmla="*/ 4337622 h 5804569"/>
              <a:gd name="connsiteX970" fmla="*/ 1580167 w 3792143"/>
              <a:gd name="connsiteY970" fmla="*/ 4361548 h 5804569"/>
              <a:gd name="connsiteX971" fmla="*/ 1589344 w 3792143"/>
              <a:gd name="connsiteY971" fmla="*/ 4344177 h 5804569"/>
              <a:gd name="connsiteX972" fmla="*/ 1548374 w 3792143"/>
              <a:gd name="connsiteY972" fmla="*/ 4327790 h 5804569"/>
              <a:gd name="connsiteX973" fmla="*/ 1301246 w 3792143"/>
              <a:gd name="connsiteY973" fmla="*/ 4959376 h 5804569"/>
              <a:gd name="connsiteX974" fmla="*/ 1262571 w 3792143"/>
              <a:gd name="connsiteY974" fmla="*/ 4915129 h 5804569"/>
              <a:gd name="connsiteX975" fmla="*/ 1247822 w 3792143"/>
              <a:gd name="connsiteY975" fmla="*/ 4922668 h 5804569"/>
              <a:gd name="connsiteX976" fmla="*/ 1241594 w 3792143"/>
              <a:gd name="connsiteY976" fmla="*/ 4943644 h 5804569"/>
              <a:gd name="connsiteX977" fmla="*/ 1301246 w 3792143"/>
              <a:gd name="connsiteY977" fmla="*/ 4959376 h 5804569"/>
              <a:gd name="connsiteX978" fmla="*/ 1269126 w 3792143"/>
              <a:gd name="connsiteY978" fmla="*/ 4652269 h 5804569"/>
              <a:gd name="connsiteX979" fmla="*/ 1233728 w 3792143"/>
              <a:gd name="connsiteY979" fmla="*/ 4655218 h 5804569"/>
              <a:gd name="connsiteX980" fmla="*/ 1279286 w 3792143"/>
              <a:gd name="connsiteY980" fmla="*/ 4681439 h 5804569"/>
              <a:gd name="connsiteX981" fmla="*/ 1269126 w 3792143"/>
              <a:gd name="connsiteY981" fmla="*/ 4652269 h 5804569"/>
              <a:gd name="connsiteX982" fmla="*/ 850908 w 3792143"/>
              <a:gd name="connsiteY982" fmla="*/ 4083939 h 5804569"/>
              <a:gd name="connsiteX983" fmla="*/ 846975 w 3792143"/>
              <a:gd name="connsiteY983" fmla="*/ 4117042 h 5804569"/>
              <a:gd name="connsiteX984" fmla="*/ 883029 w 3792143"/>
              <a:gd name="connsiteY984" fmla="*/ 4128841 h 5804569"/>
              <a:gd name="connsiteX985" fmla="*/ 886634 w 3792143"/>
              <a:gd name="connsiteY985" fmla="*/ 4123925 h 5804569"/>
              <a:gd name="connsiteX986" fmla="*/ 850908 w 3792143"/>
              <a:gd name="connsiteY986" fmla="*/ 4083939 h 5804569"/>
              <a:gd name="connsiteX987" fmla="*/ 1636869 w 3792143"/>
              <a:gd name="connsiteY987" fmla="*/ 4380231 h 5804569"/>
              <a:gd name="connsiteX988" fmla="*/ 1636213 w 3792143"/>
              <a:gd name="connsiteY988" fmla="*/ 4365809 h 5804569"/>
              <a:gd name="connsiteX989" fmla="*/ 1578856 w 3792143"/>
              <a:gd name="connsiteY989" fmla="*/ 4373020 h 5804569"/>
              <a:gd name="connsiteX990" fmla="*/ 1579511 w 3792143"/>
              <a:gd name="connsiteY990" fmla="*/ 4380231 h 5804569"/>
              <a:gd name="connsiteX991" fmla="*/ 1636869 w 3792143"/>
              <a:gd name="connsiteY991" fmla="*/ 4380231 h 5804569"/>
              <a:gd name="connsiteX992" fmla="*/ 1850894 w 3792143"/>
              <a:gd name="connsiteY992" fmla="*/ 5619478 h 5804569"/>
              <a:gd name="connsiteX993" fmla="*/ 1891863 w 3792143"/>
              <a:gd name="connsiteY993" fmla="*/ 5599157 h 5804569"/>
              <a:gd name="connsiteX994" fmla="*/ 1890552 w 3792143"/>
              <a:gd name="connsiteY994" fmla="*/ 5590963 h 5804569"/>
              <a:gd name="connsiteX995" fmla="*/ 1839422 w 3792143"/>
              <a:gd name="connsiteY995" fmla="*/ 5585391 h 5804569"/>
              <a:gd name="connsiteX996" fmla="*/ 1850894 w 3792143"/>
              <a:gd name="connsiteY996" fmla="*/ 5619478 h 580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Lst>
            <a:rect l="l" t="t" r="r" b="b"/>
            <a:pathLst>
              <a:path w="3792143" h="5804569">
                <a:moveTo>
                  <a:pt x="1320584" y="4736502"/>
                </a:moveTo>
                <a:cubicBezTo>
                  <a:pt x="1329433" y="4729619"/>
                  <a:pt x="1338610" y="4722408"/>
                  <a:pt x="1347460" y="4715525"/>
                </a:cubicBezTo>
                <a:cubicBezTo>
                  <a:pt x="1339921" y="4706676"/>
                  <a:pt x="1332383" y="4697826"/>
                  <a:pt x="1328450" y="4692910"/>
                </a:cubicBezTo>
                <a:cubicBezTo>
                  <a:pt x="1312717" y="4702743"/>
                  <a:pt x="1301574" y="4715198"/>
                  <a:pt x="1290102" y="4715525"/>
                </a:cubicBezTo>
                <a:cubicBezTo>
                  <a:pt x="1263882" y="4716509"/>
                  <a:pt x="1237661" y="4709298"/>
                  <a:pt x="1215702" y="4732569"/>
                </a:cubicBezTo>
                <a:cubicBezTo>
                  <a:pt x="1209802" y="4738796"/>
                  <a:pt x="1196364" y="4738468"/>
                  <a:pt x="1186531" y="4741091"/>
                </a:cubicBezTo>
                <a:cubicBezTo>
                  <a:pt x="1185548" y="4738796"/>
                  <a:pt x="1184892" y="4736830"/>
                  <a:pt x="1183909" y="4734535"/>
                </a:cubicBezTo>
                <a:cubicBezTo>
                  <a:pt x="1193414" y="4723064"/>
                  <a:pt x="1202591" y="4711265"/>
                  <a:pt x="1214063" y="4696843"/>
                </a:cubicBezTo>
                <a:cubicBezTo>
                  <a:pt x="1205541" y="4688650"/>
                  <a:pt x="1196364" y="4679800"/>
                  <a:pt x="1184237" y="4668656"/>
                </a:cubicBezTo>
                <a:cubicBezTo>
                  <a:pt x="1203247" y="4665051"/>
                  <a:pt x="1217996" y="4655546"/>
                  <a:pt x="1223895" y="4637520"/>
                </a:cubicBezTo>
                <a:cubicBezTo>
                  <a:pt x="1229795" y="4620476"/>
                  <a:pt x="1234711" y="4603105"/>
                  <a:pt x="1241594" y="4580490"/>
                </a:cubicBezTo>
                <a:cubicBezTo>
                  <a:pt x="1228156" y="4583767"/>
                  <a:pt x="1221929" y="4585734"/>
                  <a:pt x="1210457" y="4588684"/>
                </a:cubicBezTo>
                <a:cubicBezTo>
                  <a:pt x="1217668" y="4575901"/>
                  <a:pt x="1222912" y="4567052"/>
                  <a:pt x="1228812" y="4556236"/>
                </a:cubicBezTo>
                <a:cubicBezTo>
                  <a:pt x="1239956" y="4561152"/>
                  <a:pt x="1250771" y="4565741"/>
                  <a:pt x="1263554" y="4571313"/>
                </a:cubicBezTo>
                <a:cubicBezTo>
                  <a:pt x="1261915" y="4579179"/>
                  <a:pt x="1260276" y="4587045"/>
                  <a:pt x="1258310" y="4595567"/>
                </a:cubicBezTo>
                <a:cubicBezTo>
                  <a:pt x="1268798" y="4597205"/>
                  <a:pt x="1278959" y="4599172"/>
                  <a:pt x="1289447" y="4600811"/>
                </a:cubicBezTo>
                <a:cubicBezTo>
                  <a:pt x="1289447" y="4600811"/>
                  <a:pt x="1289775" y="4600483"/>
                  <a:pt x="1289775" y="4600483"/>
                </a:cubicBezTo>
                <a:cubicBezTo>
                  <a:pt x="1284858" y="4602777"/>
                  <a:pt x="1279942" y="4605399"/>
                  <a:pt x="1267487" y="4611299"/>
                </a:cubicBezTo>
                <a:cubicBezTo>
                  <a:pt x="1280270" y="4619821"/>
                  <a:pt x="1291413" y="4625065"/>
                  <a:pt x="1299279" y="4633586"/>
                </a:cubicBezTo>
                <a:cubicBezTo>
                  <a:pt x="1303540" y="4638175"/>
                  <a:pt x="1305835" y="4649319"/>
                  <a:pt x="1302885" y="4654890"/>
                </a:cubicBezTo>
                <a:cubicBezTo>
                  <a:pt x="1300263" y="4660134"/>
                  <a:pt x="1290102" y="4661118"/>
                  <a:pt x="1279614" y="4666034"/>
                </a:cubicBezTo>
                <a:cubicBezTo>
                  <a:pt x="1285841" y="4670295"/>
                  <a:pt x="1293380" y="4677178"/>
                  <a:pt x="1294363" y="4676195"/>
                </a:cubicBezTo>
                <a:cubicBezTo>
                  <a:pt x="1311406" y="4661446"/>
                  <a:pt x="1347132" y="4679472"/>
                  <a:pt x="1352704" y="4642764"/>
                </a:cubicBezTo>
                <a:cubicBezTo>
                  <a:pt x="1353032" y="4640141"/>
                  <a:pt x="1375974" y="4640797"/>
                  <a:pt x="1388757" y="4640141"/>
                </a:cubicBezTo>
                <a:cubicBezTo>
                  <a:pt x="1389413" y="4634897"/>
                  <a:pt x="1390396" y="4626048"/>
                  <a:pt x="1391051" y="4619821"/>
                </a:cubicBezTo>
                <a:cubicBezTo>
                  <a:pt x="1414977" y="4615232"/>
                  <a:pt x="1435954" y="4610971"/>
                  <a:pt x="1457258" y="4606710"/>
                </a:cubicBezTo>
                <a:cubicBezTo>
                  <a:pt x="1457914" y="4608677"/>
                  <a:pt x="1458897" y="4610971"/>
                  <a:pt x="1459552" y="4612938"/>
                </a:cubicBezTo>
                <a:cubicBezTo>
                  <a:pt x="1441526" y="4620804"/>
                  <a:pt x="1423499" y="4628670"/>
                  <a:pt x="1405145" y="4636536"/>
                </a:cubicBezTo>
                <a:cubicBezTo>
                  <a:pt x="1425138" y="4648335"/>
                  <a:pt x="1425138" y="4648335"/>
                  <a:pt x="1525431" y="4598516"/>
                </a:cubicBezTo>
                <a:cubicBezTo>
                  <a:pt x="1484462" y="4587045"/>
                  <a:pt x="1446770" y="4570657"/>
                  <a:pt x="1408095" y="4596222"/>
                </a:cubicBezTo>
                <a:cubicBezTo>
                  <a:pt x="1388429" y="4609332"/>
                  <a:pt x="1374991" y="4593928"/>
                  <a:pt x="1360570" y="4586062"/>
                </a:cubicBezTo>
                <a:cubicBezTo>
                  <a:pt x="1354343" y="4582784"/>
                  <a:pt x="1351065" y="4574262"/>
                  <a:pt x="1345165" y="4570001"/>
                </a:cubicBezTo>
                <a:cubicBezTo>
                  <a:pt x="1325828" y="4555908"/>
                  <a:pt x="1298624" y="4560497"/>
                  <a:pt x="1279942" y="4538537"/>
                </a:cubicBezTo>
                <a:cubicBezTo>
                  <a:pt x="1271092" y="4528377"/>
                  <a:pt x="1242250" y="4535915"/>
                  <a:pt x="1222584" y="4534276"/>
                </a:cubicBezTo>
                <a:cubicBezTo>
                  <a:pt x="1217013" y="4533948"/>
                  <a:pt x="1211768" y="4529360"/>
                  <a:pt x="1205869" y="4528377"/>
                </a:cubicBezTo>
                <a:cubicBezTo>
                  <a:pt x="1194725" y="4526738"/>
                  <a:pt x="1182926" y="4523788"/>
                  <a:pt x="1171782" y="4525427"/>
                </a:cubicBezTo>
                <a:cubicBezTo>
                  <a:pt x="1139662" y="4530343"/>
                  <a:pt x="1108197" y="4536570"/>
                  <a:pt x="1079355" y="4515266"/>
                </a:cubicBezTo>
                <a:cubicBezTo>
                  <a:pt x="1071816" y="4509695"/>
                  <a:pt x="1063950" y="4504778"/>
                  <a:pt x="1053462" y="4497567"/>
                </a:cubicBezTo>
                <a:cubicBezTo>
                  <a:pt x="1067883" y="4486752"/>
                  <a:pt x="1075422" y="4481179"/>
                  <a:pt x="1084271" y="4474297"/>
                </a:cubicBezTo>
                <a:cubicBezTo>
                  <a:pt x="1076405" y="4468397"/>
                  <a:pt x="1070833" y="4465119"/>
                  <a:pt x="1066572" y="4460859"/>
                </a:cubicBezTo>
                <a:cubicBezTo>
                  <a:pt x="1059362" y="4452992"/>
                  <a:pt x="1053134" y="4444471"/>
                  <a:pt x="1046251" y="4435949"/>
                </a:cubicBezTo>
                <a:cubicBezTo>
                  <a:pt x="1051495" y="4432672"/>
                  <a:pt x="1056084" y="4428411"/>
                  <a:pt x="1061656" y="4426444"/>
                </a:cubicBezTo>
                <a:cubicBezTo>
                  <a:pt x="1073455" y="4422183"/>
                  <a:pt x="1082632" y="4417923"/>
                  <a:pt x="1095415" y="4432344"/>
                </a:cubicBezTo>
                <a:cubicBezTo>
                  <a:pt x="1108853" y="4447748"/>
                  <a:pt x="1130813" y="4459220"/>
                  <a:pt x="1151133" y="4463809"/>
                </a:cubicBezTo>
                <a:cubicBezTo>
                  <a:pt x="1182926" y="4471347"/>
                  <a:pt x="1169488" y="4445782"/>
                  <a:pt x="1168177" y="4430050"/>
                </a:cubicBezTo>
                <a:cubicBezTo>
                  <a:pt x="1231762" y="4471347"/>
                  <a:pt x="1308784" y="4448404"/>
                  <a:pt x="1374008" y="4478230"/>
                </a:cubicBezTo>
                <a:cubicBezTo>
                  <a:pt x="1350737" y="4439227"/>
                  <a:pt x="1305179" y="4463153"/>
                  <a:pt x="1287152" y="4448076"/>
                </a:cubicBezTo>
                <a:cubicBezTo>
                  <a:pt x="1261260" y="4410384"/>
                  <a:pt x="1241594" y="4381869"/>
                  <a:pt x="1221929" y="4353027"/>
                </a:cubicBezTo>
                <a:cubicBezTo>
                  <a:pt x="1220290" y="4354993"/>
                  <a:pt x="1218651" y="4356960"/>
                  <a:pt x="1217013" y="4358598"/>
                </a:cubicBezTo>
                <a:cubicBezTo>
                  <a:pt x="1223240" y="4344833"/>
                  <a:pt x="1229140" y="4330739"/>
                  <a:pt x="1235367" y="4316974"/>
                </a:cubicBezTo>
                <a:cubicBezTo>
                  <a:pt x="1241922" y="4314679"/>
                  <a:pt x="1248805" y="4312385"/>
                  <a:pt x="1255360" y="4310091"/>
                </a:cubicBezTo>
                <a:cubicBezTo>
                  <a:pt x="1257982" y="4300913"/>
                  <a:pt x="1260604" y="4291736"/>
                  <a:pt x="1263226" y="4282559"/>
                </a:cubicBezTo>
                <a:cubicBezTo>
                  <a:pt x="1264209" y="4282231"/>
                  <a:pt x="1265193" y="4281904"/>
                  <a:pt x="1266504" y="4281576"/>
                </a:cubicBezTo>
                <a:cubicBezTo>
                  <a:pt x="1270765" y="4263549"/>
                  <a:pt x="1275353" y="4245850"/>
                  <a:pt x="1281253" y="4221924"/>
                </a:cubicBezTo>
                <a:cubicBezTo>
                  <a:pt x="1254705" y="4225857"/>
                  <a:pt x="1226845" y="4229790"/>
                  <a:pt x="1193414" y="4234707"/>
                </a:cubicBezTo>
                <a:cubicBezTo>
                  <a:pt x="1198658" y="4211436"/>
                  <a:pt x="1202591" y="4195376"/>
                  <a:pt x="1207180" y="4174727"/>
                </a:cubicBezTo>
                <a:cubicBezTo>
                  <a:pt x="1190792" y="4160634"/>
                  <a:pt x="1167521" y="4140640"/>
                  <a:pt x="1143923" y="4120647"/>
                </a:cubicBezTo>
                <a:cubicBezTo>
                  <a:pt x="1141956" y="4122942"/>
                  <a:pt x="1139662" y="4125236"/>
                  <a:pt x="1137695" y="4127530"/>
                </a:cubicBezTo>
                <a:cubicBezTo>
                  <a:pt x="1144251" y="4133430"/>
                  <a:pt x="1151133" y="4139329"/>
                  <a:pt x="1157689" y="4145229"/>
                </a:cubicBezTo>
                <a:cubicBezTo>
                  <a:pt x="1156050" y="4148179"/>
                  <a:pt x="1154411" y="4151129"/>
                  <a:pt x="1152772" y="4153750"/>
                </a:cubicBezTo>
                <a:cubicBezTo>
                  <a:pt x="1126552" y="4139329"/>
                  <a:pt x="1100331" y="4125236"/>
                  <a:pt x="1074438" y="4111142"/>
                </a:cubicBezTo>
                <a:cubicBezTo>
                  <a:pt x="1070833" y="4118025"/>
                  <a:pt x="1066245" y="4124580"/>
                  <a:pt x="1063950" y="4132119"/>
                </a:cubicBezTo>
                <a:cubicBezTo>
                  <a:pt x="1061328" y="4141624"/>
                  <a:pt x="1061000" y="4151456"/>
                  <a:pt x="1059362" y="4161289"/>
                </a:cubicBezTo>
                <a:cubicBezTo>
                  <a:pt x="1058051" y="4168172"/>
                  <a:pt x="1057067" y="4176038"/>
                  <a:pt x="1053134" y="4180954"/>
                </a:cubicBezTo>
                <a:cubicBezTo>
                  <a:pt x="1050840" y="4183577"/>
                  <a:pt x="1042318" y="4181938"/>
                  <a:pt x="1036746" y="4180954"/>
                </a:cubicBezTo>
                <a:cubicBezTo>
                  <a:pt x="1014787" y="4176693"/>
                  <a:pt x="991844" y="4174727"/>
                  <a:pt x="971523" y="4166533"/>
                </a:cubicBezTo>
                <a:cubicBezTo>
                  <a:pt x="953496" y="4159650"/>
                  <a:pt x="938419" y="4145557"/>
                  <a:pt x="922032" y="4134741"/>
                </a:cubicBezTo>
                <a:cubicBezTo>
                  <a:pt x="902694" y="4161617"/>
                  <a:pt x="871885" y="4142607"/>
                  <a:pt x="847303" y="4150801"/>
                </a:cubicBezTo>
                <a:cubicBezTo>
                  <a:pt x="832226" y="4155717"/>
                  <a:pt x="816822" y="4158995"/>
                  <a:pt x="802073" y="4164894"/>
                </a:cubicBezTo>
                <a:cubicBezTo>
                  <a:pt x="782735" y="4172433"/>
                  <a:pt x="764053" y="4182593"/>
                  <a:pt x="744388" y="4189804"/>
                </a:cubicBezTo>
                <a:cubicBezTo>
                  <a:pt x="742421" y="4190459"/>
                  <a:pt x="732588" y="4180299"/>
                  <a:pt x="732588" y="4175383"/>
                </a:cubicBezTo>
                <a:cubicBezTo>
                  <a:pt x="732261" y="4134085"/>
                  <a:pt x="732261" y="4092788"/>
                  <a:pt x="734227" y="4051491"/>
                </a:cubicBezTo>
                <a:cubicBezTo>
                  <a:pt x="735538" y="4022320"/>
                  <a:pt x="739471" y="3993478"/>
                  <a:pt x="742421" y="3963324"/>
                </a:cubicBezTo>
                <a:cubicBezTo>
                  <a:pt x="789618" y="3959719"/>
                  <a:pt x="835176" y="3955786"/>
                  <a:pt x="881062" y="3953491"/>
                </a:cubicBezTo>
                <a:cubicBezTo>
                  <a:pt x="887617" y="3953164"/>
                  <a:pt x="894172" y="3960046"/>
                  <a:pt x="901383" y="3962669"/>
                </a:cubicBezTo>
                <a:cubicBezTo>
                  <a:pt x="911871" y="3966602"/>
                  <a:pt x="923998" y="3972501"/>
                  <a:pt x="923670" y="3952508"/>
                </a:cubicBezTo>
                <a:cubicBezTo>
                  <a:pt x="923670" y="3952508"/>
                  <a:pt x="923015" y="3952836"/>
                  <a:pt x="923015" y="3952836"/>
                </a:cubicBezTo>
                <a:cubicBezTo>
                  <a:pt x="931537" y="3959391"/>
                  <a:pt x="940058" y="3965946"/>
                  <a:pt x="948908" y="3972501"/>
                </a:cubicBezTo>
                <a:cubicBezTo>
                  <a:pt x="938747" y="3976762"/>
                  <a:pt x="928915" y="3983973"/>
                  <a:pt x="918754" y="3984628"/>
                </a:cubicBezTo>
                <a:cubicBezTo>
                  <a:pt x="892534" y="3986267"/>
                  <a:pt x="866313" y="3985284"/>
                  <a:pt x="840092" y="3985284"/>
                </a:cubicBezTo>
                <a:cubicBezTo>
                  <a:pt x="838454" y="3989544"/>
                  <a:pt x="837143" y="3993805"/>
                  <a:pt x="835504" y="3998066"/>
                </a:cubicBezTo>
                <a:cubicBezTo>
                  <a:pt x="863691" y="4022976"/>
                  <a:pt x="891550" y="4047558"/>
                  <a:pt x="920393" y="4072795"/>
                </a:cubicBezTo>
                <a:cubicBezTo>
                  <a:pt x="916787" y="4081316"/>
                  <a:pt x="912527" y="4090821"/>
                  <a:pt x="908266" y="4100654"/>
                </a:cubicBezTo>
                <a:cubicBezTo>
                  <a:pt x="919082" y="4104915"/>
                  <a:pt x="928915" y="4108520"/>
                  <a:pt x="938747" y="4112453"/>
                </a:cubicBezTo>
                <a:cubicBezTo>
                  <a:pt x="924326" y="4094099"/>
                  <a:pt x="917115" y="4077711"/>
                  <a:pt x="947924" y="4059684"/>
                </a:cubicBezTo>
                <a:cubicBezTo>
                  <a:pt x="932848" y="4057390"/>
                  <a:pt x="924981" y="4056407"/>
                  <a:pt x="917115" y="4055096"/>
                </a:cubicBezTo>
                <a:cubicBezTo>
                  <a:pt x="916460" y="4053457"/>
                  <a:pt x="915804" y="4051818"/>
                  <a:pt x="915149" y="4050179"/>
                </a:cubicBezTo>
                <a:cubicBezTo>
                  <a:pt x="926292" y="4045263"/>
                  <a:pt x="937436" y="4040019"/>
                  <a:pt x="953168" y="4033136"/>
                </a:cubicBezTo>
                <a:cubicBezTo>
                  <a:pt x="930553" y="4024287"/>
                  <a:pt x="904333" y="4030514"/>
                  <a:pt x="903022" y="4000361"/>
                </a:cubicBezTo>
                <a:cubicBezTo>
                  <a:pt x="930553" y="3995444"/>
                  <a:pt x="956118" y="3991183"/>
                  <a:pt x="981356" y="3986923"/>
                </a:cubicBezTo>
                <a:cubicBezTo>
                  <a:pt x="982667" y="3967585"/>
                  <a:pt x="983978" y="3947264"/>
                  <a:pt x="985289" y="3924977"/>
                </a:cubicBezTo>
                <a:cubicBezTo>
                  <a:pt x="982994" y="3922027"/>
                  <a:pt x="972834" y="3915472"/>
                  <a:pt x="973489" y="3909900"/>
                </a:cubicBezTo>
                <a:cubicBezTo>
                  <a:pt x="974145" y="3903345"/>
                  <a:pt x="983978" y="3897773"/>
                  <a:pt x="990205" y="3891873"/>
                </a:cubicBezTo>
                <a:cubicBezTo>
                  <a:pt x="1002660" y="3879746"/>
                  <a:pt x="1026914" y="3874174"/>
                  <a:pt x="1009870" y="3847298"/>
                </a:cubicBezTo>
                <a:cubicBezTo>
                  <a:pt x="1006265" y="3841726"/>
                  <a:pt x="1015770" y="3827633"/>
                  <a:pt x="1020031" y="3815506"/>
                </a:cubicBezTo>
                <a:cubicBezTo>
                  <a:pt x="1007248" y="3796168"/>
                  <a:pt x="984633" y="3795840"/>
                  <a:pt x="961690" y="3789285"/>
                </a:cubicBezTo>
                <a:cubicBezTo>
                  <a:pt x="907283" y="3773881"/>
                  <a:pt x="862380" y="3809934"/>
                  <a:pt x="811578" y="3807967"/>
                </a:cubicBezTo>
                <a:cubicBezTo>
                  <a:pt x="807317" y="3807640"/>
                  <a:pt x="802728" y="3815178"/>
                  <a:pt x="800434" y="3817145"/>
                </a:cubicBezTo>
                <a:cubicBezTo>
                  <a:pt x="785029" y="3786991"/>
                  <a:pt x="768314" y="3758148"/>
                  <a:pt x="754876" y="3727995"/>
                </a:cubicBezTo>
                <a:cubicBezTo>
                  <a:pt x="743077" y="3701119"/>
                  <a:pt x="735210" y="3672276"/>
                  <a:pt x="724394" y="3644745"/>
                </a:cubicBezTo>
                <a:cubicBezTo>
                  <a:pt x="720789" y="3635895"/>
                  <a:pt x="715545" y="3625735"/>
                  <a:pt x="708007" y="3620491"/>
                </a:cubicBezTo>
                <a:cubicBezTo>
                  <a:pt x="688341" y="3606725"/>
                  <a:pt x="665070" y="3597875"/>
                  <a:pt x="647044" y="3582471"/>
                </a:cubicBezTo>
                <a:cubicBezTo>
                  <a:pt x="630328" y="3568377"/>
                  <a:pt x="619185" y="3547401"/>
                  <a:pt x="603780" y="3531341"/>
                </a:cubicBezTo>
                <a:cubicBezTo>
                  <a:pt x="594603" y="3521836"/>
                  <a:pt x="582804" y="3513642"/>
                  <a:pt x="570349" y="3508398"/>
                </a:cubicBezTo>
                <a:cubicBezTo>
                  <a:pt x="539212" y="3495615"/>
                  <a:pt x="535607" y="3464479"/>
                  <a:pt x="524135" y="3439569"/>
                </a:cubicBezTo>
                <a:cubicBezTo>
                  <a:pt x="518563" y="3427442"/>
                  <a:pt x="521841" y="3411054"/>
                  <a:pt x="520858" y="3395650"/>
                </a:cubicBezTo>
                <a:cubicBezTo>
                  <a:pt x="511680" y="3394011"/>
                  <a:pt x="498570" y="3392372"/>
                  <a:pt x="486115" y="3389095"/>
                </a:cubicBezTo>
                <a:cubicBezTo>
                  <a:pt x="473333" y="3385817"/>
                  <a:pt x="462517" y="3381228"/>
                  <a:pt x="470383" y="3363202"/>
                </a:cubicBezTo>
                <a:cubicBezTo>
                  <a:pt x="473005" y="3357630"/>
                  <a:pt x="470711" y="3346486"/>
                  <a:pt x="466450" y="3341898"/>
                </a:cubicBezTo>
                <a:cubicBezTo>
                  <a:pt x="427119" y="3302894"/>
                  <a:pt x="468089" y="3261597"/>
                  <a:pt x="462189" y="3222266"/>
                </a:cubicBezTo>
                <a:cubicBezTo>
                  <a:pt x="497587" y="3186869"/>
                  <a:pt x="453995" y="3177036"/>
                  <a:pt x="441540" y="3156387"/>
                </a:cubicBezTo>
                <a:cubicBezTo>
                  <a:pt x="454978" y="3133772"/>
                  <a:pt x="450390" y="3111157"/>
                  <a:pt x="429741" y="3099358"/>
                </a:cubicBezTo>
                <a:cubicBezTo>
                  <a:pt x="429086" y="3099030"/>
                  <a:pt x="427119" y="3099030"/>
                  <a:pt x="427119" y="3098702"/>
                </a:cubicBezTo>
                <a:cubicBezTo>
                  <a:pt x="421875" y="3061338"/>
                  <a:pt x="380250" y="3069532"/>
                  <a:pt x="363207" y="3047244"/>
                </a:cubicBezTo>
                <a:cubicBezTo>
                  <a:pt x="354685" y="3036428"/>
                  <a:pt x="346491" y="3029218"/>
                  <a:pt x="350096" y="3010536"/>
                </a:cubicBezTo>
                <a:cubicBezTo>
                  <a:pt x="356979" y="2976121"/>
                  <a:pt x="331414" y="2949573"/>
                  <a:pt x="315354" y="2921714"/>
                </a:cubicBezTo>
                <a:cubicBezTo>
                  <a:pt x="305849" y="2905326"/>
                  <a:pt x="290117" y="2892543"/>
                  <a:pt x="279956" y="2876483"/>
                </a:cubicBezTo>
                <a:cubicBezTo>
                  <a:pt x="275368" y="2869273"/>
                  <a:pt x="277334" y="2857801"/>
                  <a:pt x="276023" y="2847641"/>
                </a:cubicBezTo>
                <a:cubicBezTo>
                  <a:pt x="245870" y="2827647"/>
                  <a:pt x="191790" y="2844691"/>
                  <a:pt x="183268" y="2789628"/>
                </a:cubicBezTo>
                <a:cubicBezTo>
                  <a:pt x="187857" y="2782089"/>
                  <a:pt x="193756" y="2772912"/>
                  <a:pt x="201295" y="2760457"/>
                </a:cubicBezTo>
                <a:cubicBezTo>
                  <a:pt x="171141" y="2763735"/>
                  <a:pt x="160981" y="2749969"/>
                  <a:pt x="167864" y="2727682"/>
                </a:cubicBezTo>
                <a:cubicBezTo>
                  <a:pt x="170158" y="2720799"/>
                  <a:pt x="165897" y="2711294"/>
                  <a:pt x="163603" y="2703428"/>
                </a:cubicBezTo>
                <a:cubicBezTo>
                  <a:pt x="161964" y="2698184"/>
                  <a:pt x="157703" y="2693595"/>
                  <a:pt x="151804" y="2683762"/>
                </a:cubicBezTo>
                <a:cubicBezTo>
                  <a:pt x="136071" y="2684090"/>
                  <a:pt x="116734" y="2680813"/>
                  <a:pt x="119028" y="2648692"/>
                </a:cubicBezTo>
                <a:cubicBezTo>
                  <a:pt x="119684" y="2638204"/>
                  <a:pt x="112801" y="2620178"/>
                  <a:pt x="92152" y="2618539"/>
                </a:cubicBezTo>
                <a:cubicBezTo>
                  <a:pt x="80353" y="2617883"/>
                  <a:pt x="66259" y="2610017"/>
                  <a:pt x="85925" y="2595924"/>
                </a:cubicBezTo>
                <a:cubicBezTo>
                  <a:pt x="80680" y="2591991"/>
                  <a:pt x="71176" y="2587402"/>
                  <a:pt x="71503" y="2584124"/>
                </a:cubicBezTo>
                <a:cubicBezTo>
                  <a:pt x="75436" y="2554954"/>
                  <a:pt x="50855" y="2533978"/>
                  <a:pt x="48560" y="2510379"/>
                </a:cubicBezTo>
                <a:cubicBezTo>
                  <a:pt x="46266" y="2485142"/>
                  <a:pt x="45283" y="2469737"/>
                  <a:pt x="22668" y="2452038"/>
                </a:cubicBezTo>
                <a:cubicBezTo>
                  <a:pt x="8246" y="2440895"/>
                  <a:pt x="8902" y="2408119"/>
                  <a:pt x="6935" y="2384848"/>
                </a:cubicBezTo>
                <a:cubicBezTo>
                  <a:pt x="4641" y="2360594"/>
                  <a:pt x="5952" y="2335685"/>
                  <a:pt x="8574" y="2311103"/>
                </a:cubicBezTo>
                <a:cubicBezTo>
                  <a:pt x="11196" y="2282588"/>
                  <a:pt x="12835" y="2255385"/>
                  <a:pt x="52" y="2228508"/>
                </a:cubicBezTo>
                <a:cubicBezTo>
                  <a:pt x="-931" y="2226542"/>
                  <a:pt x="12179" y="2217693"/>
                  <a:pt x="18734" y="2212121"/>
                </a:cubicBezTo>
                <a:cubicBezTo>
                  <a:pt x="13163" y="2208187"/>
                  <a:pt x="7591" y="2204255"/>
                  <a:pt x="2019" y="2200321"/>
                </a:cubicBezTo>
                <a:cubicBezTo>
                  <a:pt x="6935" y="2196716"/>
                  <a:pt x="13818" y="2194094"/>
                  <a:pt x="16768" y="2189178"/>
                </a:cubicBezTo>
                <a:cubicBezTo>
                  <a:pt x="20046" y="2183606"/>
                  <a:pt x="21357" y="2175412"/>
                  <a:pt x="20701" y="2168857"/>
                </a:cubicBezTo>
                <a:cubicBezTo>
                  <a:pt x="18734" y="2150175"/>
                  <a:pt x="20701" y="2128543"/>
                  <a:pt x="11524" y="2113794"/>
                </a:cubicBezTo>
                <a:cubicBezTo>
                  <a:pt x="-603" y="2094128"/>
                  <a:pt x="2674" y="2075774"/>
                  <a:pt x="6935" y="2058075"/>
                </a:cubicBezTo>
                <a:cubicBezTo>
                  <a:pt x="10868" y="2042343"/>
                  <a:pt x="22012" y="2028577"/>
                  <a:pt x="30861" y="2012189"/>
                </a:cubicBezTo>
                <a:cubicBezTo>
                  <a:pt x="29878" y="2011533"/>
                  <a:pt x="25290" y="2005634"/>
                  <a:pt x="19718" y="2003667"/>
                </a:cubicBezTo>
                <a:cubicBezTo>
                  <a:pt x="-4536" y="1995146"/>
                  <a:pt x="-275" y="1987935"/>
                  <a:pt x="12835" y="1968270"/>
                </a:cubicBezTo>
                <a:cubicBezTo>
                  <a:pt x="24634" y="1950571"/>
                  <a:pt x="22668" y="1923695"/>
                  <a:pt x="27584" y="1896163"/>
                </a:cubicBezTo>
                <a:cubicBezTo>
                  <a:pt x="53149" y="1890919"/>
                  <a:pt x="49216" y="1861749"/>
                  <a:pt x="53804" y="1836512"/>
                </a:cubicBezTo>
                <a:cubicBezTo>
                  <a:pt x="56099" y="1824385"/>
                  <a:pt x="61015" y="1812913"/>
                  <a:pt x="68881" y="1802097"/>
                </a:cubicBezTo>
                <a:cubicBezTo>
                  <a:pt x="61671" y="1784071"/>
                  <a:pt x="52493" y="1765716"/>
                  <a:pt x="70520" y="1744412"/>
                </a:cubicBezTo>
                <a:cubicBezTo>
                  <a:pt x="82975" y="1729335"/>
                  <a:pt x="91169" y="1710981"/>
                  <a:pt x="103296" y="1690988"/>
                </a:cubicBezTo>
                <a:cubicBezTo>
                  <a:pt x="135744" y="1682466"/>
                  <a:pt x="167864" y="1619864"/>
                  <a:pt x="150820" y="1589383"/>
                </a:cubicBezTo>
                <a:cubicBezTo>
                  <a:pt x="178024" y="1573323"/>
                  <a:pt x="211455" y="1564146"/>
                  <a:pt x="218010" y="1526454"/>
                </a:cubicBezTo>
                <a:cubicBezTo>
                  <a:pt x="218666" y="1522848"/>
                  <a:pt x="224893" y="1516949"/>
                  <a:pt x="228171" y="1517277"/>
                </a:cubicBezTo>
                <a:cubicBezTo>
                  <a:pt x="274057" y="1522848"/>
                  <a:pt x="264880" y="1473685"/>
                  <a:pt x="288150" y="1456642"/>
                </a:cubicBezTo>
                <a:cubicBezTo>
                  <a:pt x="298311" y="1449431"/>
                  <a:pt x="305849" y="1439271"/>
                  <a:pt x="317648" y="1433371"/>
                </a:cubicBezTo>
                <a:cubicBezTo>
                  <a:pt x="319615" y="1404528"/>
                  <a:pt x="339936" y="1395023"/>
                  <a:pt x="366156" y="1389124"/>
                </a:cubicBezTo>
                <a:cubicBezTo>
                  <a:pt x="383528" y="1385191"/>
                  <a:pt x="404176" y="1387485"/>
                  <a:pt x="415975" y="1366509"/>
                </a:cubicBezTo>
                <a:cubicBezTo>
                  <a:pt x="419909" y="1359626"/>
                  <a:pt x="436296" y="1360937"/>
                  <a:pt x="445801" y="1356348"/>
                </a:cubicBezTo>
                <a:cubicBezTo>
                  <a:pt x="449407" y="1354709"/>
                  <a:pt x="450390" y="1347171"/>
                  <a:pt x="451701" y="1344549"/>
                </a:cubicBezTo>
                <a:cubicBezTo>
                  <a:pt x="469072" y="1338649"/>
                  <a:pt x="486115" y="1331766"/>
                  <a:pt x="503814" y="1327833"/>
                </a:cubicBezTo>
                <a:cubicBezTo>
                  <a:pt x="514302" y="1325539"/>
                  <a:pt x="526102" y="1326522"/>
                  <a:pt x="537245" y="1327833"/>
                </a:cubicBezTo>
                <a:cubicBezTo>
                  <a:pt x="558222" y="1330128"/>
                  <a:pt x="569693" y="1317345"/>
                  <a:pt x="574610" y="1300957"/>
                </a:cubicBezTo>
                <a:cubicBezTo>
                  <a:pt x="584770" y="1267526"/>
                  <a:pt x="606402" y="1255399"/>
                  <a:pt x="643111" y="1267198"/>
                </a:cubicBezTo>
                <a:cubicBezTo>
                  <a:pt x="637867" y="1250483"/>
                  <a:pt x="634917" y="1237700"/>
                  <a:pt x="660810" y="1240322"/>
                </a:cubicBezTo>
                <a:cubicBezTo>
                  <a:pt x="693585" y="1243600"/>
                  <a:pt x="727344" y="1246550"/>
                  <a:pt x="760120" y="1242617"/>
                </a:cubicBezTo>
                <a:cubicBezTo>
                  <a:pt x="783063" y="1239995"/>
                  <a:pt x="804367" y="1225901"/>
                  <a:pt x="826654" y="1217052"/>
                </a:cubicBezTo>
                <a:cubicBezTo>
                  <a:pt x="830915" y="1215413"/>
                  <a:pt x="836159" y="1213119"/>
                  <a:pt x="840092" y="1214430"/>
                </a:cubicBezTo>
                <a:cubicBezTo>
                  <a:pt x="868607" y="1223607"/>
                  <a:pt x="892534" y="1205908"/>
                  <a:pt x="918754" y="1201319"/>
                </a:cubicBezTo>
                <a:cubicBezTo>
                  <a:pt x="923998" y="1200336"/>
                  <a:pt x="929570" y="1197058"/>
                  <a:pt x="933503" y="1193781"/>
                </a:cubicBezTo>
                <a:cubicBezTo>
                  <a:pt x="949235" y="1180343"/>
                  <a:pt x="955135" y="1148878"/>
                  <a:pt x="986927" y="1164938"/>
                </a:cubicBezTo>
                <a:cubicBezTo>
                  <a:pt x="1010198" y="1135440"/>
                  <a:pt x="1045268" y="1149534"/>
                  <a:pt x="1074438" y="1142323"/>
                </a:cubicBezTo>
                <a:cubicBezTo>
                  <a:pt x="1084927" y="1139701"/>
                  <a:pt x="1098037" y="1151500"/>
                  <a:pt x="1109836" y="1151173"/>
                </a:cubicBezTo>
                <a:cubicBezTo>
                  <a:pt x="1141301" y="1149862"/>
                  <a:pt x="1174076" y="1139701"/>
                  <a:pt x="1204230" y="1144617"/>
                </a:cubicBezTo>
                <a:cubicBezTo>
                  <a:pt x="1235695" y="1149862"/>
                  <a:pt x="1259621" y="1132818"/>
                  <a:pt x="1286825" y="1130852"/>
                </a:cubicBezTo>
                <a:cubicBezTo>
                  <a:pt x="1313701" y="1128885"/>
                  <a:pt x="1342543" y="1130524"/>
                  <a:pt x="1369419" y="1144945"/>
                </a:cubicBezTo>
                <a:cubicBezTo>
                  <a:pt x="1377941" y="1149534"/>
                  <a:pt x="1399245" y="1142979"/>
                  <a:pt x="1406784" y="1134457"/>
                </a:cubicBezTo>
                <a:cubicBezTo>
                  <a:pt x="1425794" y="1112497"/>
                  <a:pt x="1436937" y="1136751"/>
                  <a:pt x="1452014" y="1138062"/>
                </a:cubicBezTo>
                <a:cubicBezTo>
                  <a:pt x="1459880" y="1131179"/>
                  <a:pt x="1467746" y="1123969"/>
                  <a:pt x="1470368" y="1121674"/>
                </a:cubicBezTo>
                <a:cubicBezTo>
                  <a:pt x="1465124" y="1109547"/>
                  <a:pt x="1461519" y="1100698"/>
                  <a:pt x="1457586" y="1091849"/>
                </a:cubicBezTo>
                <a:cubicBezTo>
                  <a:pt x="1455292" y="1086604"/>
                  <a:pt x="1453980" y="1080377"/>
                  <a:pt x="1450375" y="1076444"/>
                </a:cubicBezTo>
                <a:cubicBezTo>
                  <a:pt x="1419894" y="1043341"/>
                  <a:pt x="1388757" y="1010565"/>
                  <a:pt x="1358276" y="977789"/>
                </a:cubicBezTo>
                <a:cubicBezTo>
                  <a:pt x="1354670" y="973856"/>
                  <a:pt x="1348115" y="969595"/>
                  <a:pt x="1347787" y="965335"/>
                </a:cubicBezTo>
                <a:cubicBezTo>
                  <a:pt x="1345493" y="917810"/>
                  <a:pt x="1309768" y="893884"/>
                  <a:pt x="1281253" y="865369"/>
                </a:cubicBezTo>
                <a:cubicBezTo>
                  <a:pt x="1278959" y="851275"/>
                  <a:pt x="1276664" y="836198"/>
                  <a:pt x="1274042" y="819155"/>
                </a:cubicBezTo>
                <a:cubicBezTo>
                  <a:pt x="1261915" y="821777"/>
                  <a:pt x="1252738" y="825382"/>
                  <a:pt x="1244216" y="824727"/>
                </a:cubicBezTo>
                <a:cubicBezTo>
                  <a:pt x="1238644" y="824399"/>
                  <a:pt x="1233400" y="817844"/>
                  <a:pt x="1227828" y="813911"/>
                </a:cubicBezTo>
                <a:cubicBezTo>
                  <a:pt x="1233073" y="811617"/>
                  <a:pt x="1238317" y="808011"/>
                  <a:pt x="1243889" y="807028"/>
                </a:cubicBezTo>
                <a:cubicBezTo>
                  <a:pt x="1249788" y="805717"/>
                  <a:pt x="1256343" y="806700"/>
                  <a:pt x="1271748" y="806700"/>
                </a:cubicBezTo>
                <a:cubicBezTo>
                  <a:pt x="1257654" y="796540"/>
                  <a:pt x="1250444" y="791296"/>
                  <a:pt x="1241594" y="784741"/>
                </a:cubicBezTo>
                <a:cubicBezTo>
                  <a:pt x="1246511" y="763764"/>
                  <a:pt x="1247822" y="743116"/>
                  <a:pt x="1237333" y="718206"/>
                </a:cubicBezTo>
                <a:cubicBezTo>
                  <a:pt x="1226845" y="693297"/>
                  <a:pt x="1223568" y="659538"/>
                  <a:pt x="1244216" y="632006"/>
                </a:cubicBezTo>
                <a:cubicBezTo>
                  <a:pt x="1248149" y="627090"/>
                  <a:pt x="1247494" y="618240"/>
                  <a:pt x="1248149" y="611030"/>
                </a:cubicBezTo>
                <a:cubicBezTo>
                  <a:pt x="1251427" y="578254"/>
                  <a:pt x="1253721" y="545151"/>
                  <a:pt x="1257982" y="512703"/>
                </a:cubicBezTo>
                <a:cubicBezTo>
                  <a:pt x="1258638" y="508114"/>
                  <a:pt x="1267159" y="504509"/>
                  <a:pt x="1273059" y="499265"/>
                </a:cubicBezTo>
                <a:cubicBezTo>
                  <a:pt x="1259621" y="492054"/>
                  <a:pt x="1247822" y="483205"/>
                  <a:pt x="1267487" y="467800"/>
                </a:cubicBezTo>
                <a:cubicBezTo>
                  <a:pt x="1283219" y="455345"/>
                  <a:pt x="1303212" y="448462"/>
                  <a:pt x="1283875" y="418309"/>
                </a:cubicBezTo>
                <a:cubicBezTo>
                  <a:pt x="1260276" y="381272"/>
                  <a:pt x="1264537" y="378650"/>
                  <a:pt x="1245200" y="371112"/>
                </a:cubicBezTo>
                <a:cubicBezTo>
                  <a:pt x="1240939" y="338336"/>
                  <a:pt x="1239956" y="302938"/>
                  <a:pt x="1238644" y="270491"/>
                </a:cubicBezTo>
                <a:cubicBezTo>
                  <a:pt x="1237006" y="231488"/>
                  <a:pt x="1247822" y="182324"/>
                  <a:pt x="1290430" y="154137"/>
                </a:cubicBezTo>
                <a:cubicBezTo>
                  <a:pt x="1320256" y="134472"/>
                  <a:pt x="1338938" y="104318"/>
                  <a:pt x="1354670" y="72853"/>
                </a:cubicBezTo>
                <a:cubicBezTo>
                  <a:pt x="1364503" y="53188"/>
                  <a:pt x="1375647" y="40405"/>
                  <a:pt x="1396951" y="58760"/>
                </a:cubicBezTo>
                <a:cubicBezTo>
                  <a:pt x="1402195" y="50566"/>
                  <a:pt x="1406456" y="43683"/>
                  <a:pt x="1413011" y="33523"/>
                </a:cubicBezTo>
                <a:cubicBezTo>
                  <a:pt x="1426121" y="56793"/>
                  <a:pt x="1438248" y="56466"/>
                  <a:pt x="1457914" y="42044"/>
                </a:cubicBezTo>
                <a:cubicBezTo>
                  <a:pt x="1480857" y="25001"/>
                  <a:pt x="1508388" y="13202"/>
                  <a:pt x="1534936" y="1402"/>
                </a:cubicBezTo>
                <a:cubicBezTo>
                  <a:pt x="1542475" y="-1875"/>
                  <a:pt x="1553291" y="1402"/>
                  <a:pt x="1562468" y="3041"/>
                </a:cubicBezTo>
                <a:cubicBezTo>
                  <a:pt x="1578528" y="6319"/>
                  <a:pt x="1594260" y="10907"/>
                  <a:pt x="1612287" y="15168"/>
                </a:cubicBezTo>
                <a:cubicBezTo>
                  <a:pt x="1611304" y="19101"/>
                  <a:pt x="1609009" y="26967"/>
                  <a:pt x="1604749" y="42044"/>
                </a:cubicBezTo>
                <a:cubicBezTo>
                  <a:pt x="1632280" y="36145"/>
                  <a:pt x="1654895" y="31556"/>
                  <a:pt x="1682427" y="25984"/>
                </a:cubicBezTo>
                <a:cubicBezTo>
                  <a:pt x="1677183" y="35817"/>
                  <a:pt x="1674561" y="40733"/>
                  <a:pt x="1672266" y="44666"/>
                </a:cubicBezTo>
                <a:cubicBezTo>
                  <a:pt x="1703075" y="84653"/>
                  <a:pt x="1750273" y="60071"/>
                  <a:pt x="1783376" y="73837"/>
                </a:cubicBezTo>
                <a:cubicBezTo>
                  <a:pt x="1785998" y="107923"/>
                  <a:pt x="1751583" y="137094"/>
                  <a:pt x="1777804" y="173802"/>
                </a:cubicBezTo>
                <a:cubicBezTo>
                  <a:pt x="1795175" y="166592"/>
                  <a:pt x="1810252" y="158398"/>
                  <a:pt x="1826640" y="154137"/>
                </a:cubicBezTo>
                <a:cubicBezTo>
                  <a:pt x="1834178" y="152170"/>
                  <a:pt x="1845322" y="155776"/>
                  <a:pt x="1852205" y="160364"/>
                </a:cubicBezTo>
                <a:cubicBezTo>
                  <a:pt x="1877770" y="178391"/>
                  <a:pt x="1904646" y="181013"/>
                  <a:pt x="1935783" y="179702"/>
                </a:cubicBezTo>
                <a:cubicBezTo>
                  <a:pt x="1967903" y="178391"/>
                  <a:pt x="2000678" y="194451"/>
                  <a:pt x="2032799" y="192812"/>
                </a:cubicBezTo>
                <a:cubicBezTo>
                  <a:pt x="2065902" y="190846"/>
                  <a:pt x="2090156" y="206250"/>
                  <a:pt x="2116704" y="218050"/>
                </a:cubicBezTo>
                <a:cubicBezTo>
                  <a:pt x="2128176" y="223294"/>
                  <a:pt x="2138664" y="232471"/>
                  <a:pt x="2147514" y="241976"/>
                </a:cubicBezTo>
                <a:cubicBezTo>
                  <a:pt x="2175701" y="272785"/>
                  <a:pt x="2209787" y="299333"/>
                  <a:pt x="2219948" y="342597"/>
                </a:cubicBezTo>
                <a:cubicBezTo>
                  <a:pt x="2221259" y="347513"/>
                  <a:pt x="2221586" y="352430"/>
                  <a:pt x="2222242" y="357346"/>
                </a:cubicBezTo>
                <a:cubicBezTo>
                  <a:pt x="2223881" y="367834"/>
                  <a:pt x="2222898" y="380289"/>
                  <a:pt x="2228142" y="388483"/>
                </a:cubicBezTo>
                <a:cubicBezTo>
                  <a:pt x="2237974" y="403560"/>
                  <a:pt x="2239941" y="416998"/>
                  <a:pt x="2236991" y="434697"/>
                </a:cubicBezTo>
                <a:cubicBezTo>
                  <a:pt x="2231091" y="469439"/>
                  <a:pt x="2228797" y="504836"/>
                  <a:pt x="2225192" y="539579"/>
                </a:cubicBezTo>
                <a:cubicBezTo>
                  <a:pt x="2229125" y="540890"/>
                  <a:pt x="2232730" y="541873"/>
                  <a:pt x="2236663" y="543184"/>
                </a:cubicBezTo>
                <a:cubicBezTo>
                  <a:pt x="2241252" y="531713"/>
                  <a:pt x="2246168" y="520569"/>
                  <a:pt x="2250429" y="509097"/>
                </a:cubicBezTo>
                <a:cubicBezTo>
                  <a:pt x="2253051" y="501887"/>
                  <a:pt x="2253379" y="489760"/>
                  <a:pt x="2257967" y="487793"/>
                </a:cubicBezTo>
                <a:cubicBezTo>
                  <a:pt x="2263867" y="485171"/>
                  <a:pt x="2275994" y="488449"/>
                  <a:pt x="2279927" y="493693"/>
                </a:cubicBezTo>
                <a:cubicBezTo>
                  <a:pt x="2283205" y="497954"/>
                  <a:pt x="2279599" y="508770"/>
                  <a:pt x="2276977" y="515980"/>
                </a:cubicBezTo>
                <a:cubicBezTo>
                  <a:pt x="2275011" y="521880"/>
                  <a:pt x="2270422" y="526796"/>
                  <a:pt x="2268456" y="529746"/>
                </a:cubicBezTo>
                <a:cubicBezTo>
                  <a:pt x="2278616" y="541545"/>
                  <a:pt x="2287138" y="551706"/>
                  <a:pt x="2295987" y="561866"/>
                </a:cubicBezTo>
                <a:cubicBezTo>
                  <a:pt x="2279927" y="567438"/>
                  <a:pt x="2263867" y="572682"/>
                  <a:pt x="2247807" y="578254"/>
                </a:cubicBezTo>
                <a:cubicBezTo>
                  <a:pt x="2249118" y="578582"/>
                  <a:pt x="2250429" y="578910"/>
                  <a:pt x="2252068" y="579237"/>
                </a:cubicBezTo>
                <a:cubicBezTo>
                  <a:pt x="2214376" y="614963"/>
                  <a:pt x="2176684" y="650688"/>
                  <a:pt x="2139320" y="686086"/>
                </a:cubicBezTo>
                <a:cubicBezTo>
                  <a:pt x="2141614" y="697230"/>
                  <a:pt x="2144236" y="709357"/>
                  <a:pt x="2146858" y="721156"/>
                </a:cubicBezTo>
                <a:cubicBezTo>
                  <a:pt x="2123260" y="721811"/>
                  <a:pt x="2127520" y="749015"/>
                  <a:pt x="2111788" y="758520"/>
                </a:cubicBezTo>
                <a:cubicBezTo>
                  <a:pt x="2105888" y="762125"/>
                  <a:pt x="2104250" y="772614"/>
                  <a:pt x="2103922" y="773269"/>
                </a:cubicBezTo>
                <a:cubicBezTo>
                  <a:pt x="2091467" y="781791"/>
                  <a:pt x="2082290" y="785724"/>
                  <a:pt x="2076718" y="792607"/>
                </a:cubicBezTo>
                <a:cubicBezTo>
                  <a:pt x="2066558" y="804734"/>
                  <a:pt x="2060002" y="819483"/>
                  <a:pt x="2049514" y="830954"/>
                </a:cubicBezTo>
                <a:cubicBezTo>
                  <a:pt x="2033454" y="848653"/>
                  <a:pt x="2036076" y="865697"/>
                  <a:pt x="2059019" y="873890"/>
                </a:cubicBezTo>
                <a:cubicBezTo>
                  <a:pt x="2069507" y="877496"/>
                  <a:pt x="2081962" y="876185"/>
                  <a:pt x="2092123" y="880446"/>
                </a:cubicBezTo>
                <a:cubicBezTo>
                  <a:pt x="2099661" y="883395"/>
                  <a:pt x="2104905" y="891917"/>
                  <a:pt x="2115721" y="902078"/>
                </a:cubicBezTo>
                <a:cubicBezTo>
                  <a:pt x="2074752" y="908960"/>
                  <a:pt x="2044926" y="923709"/>
                  <a:pt x="2011167" y="907649"/>
                </a:cubicBezTo>
                <a:cubicBezTo>
                  <a:pt x="2004939" y="904700"/>
                  <a:pt x="1988224" y="922071"/>
                  <a:pt x="1977735" y="931903"/>
                </a:cubicBezTo>
                <a:cubicBezTo>
                  <a:pt x="1976752" y="932887"/>
                  <a:pt x="1986585" y="944030"/>
                  <a:pt x="1989207" y="951241"/>
                </a:cubicBezTo>
                <a:cubicBezTo>
                  <a:pt x="1996090" y="970906"/>
                  <a:pt x="2015427" y="966973"/>
                  <a:pt x="2029193" y="971890"/>
                </a:cubicBezTo>
                <a:cubicBezTo>
                  <a:pt x="2045909" y="978117"/>
                  <a:pt x="2060658" y="971890"/>
                  <a:pt x="2065246" y="950913"/>
                </a:cubicBezTo>
                <a:cubicBezTo>
                  <a:pt x="2074752" y="954191"/>
                  <a:pt x="2084256" y="957796"/>
                  <a:pt x="2094089" y="961074"/>
                </a:cubicBezTo>
                <a:cubicBezTo>
                  <a:pt x="2090484" y="966646"/>
                  <a:pt x="2087534" y="971234"/>
                  <a:pt x="2083601" y="977462"/>
                </a:cubicBezTo>
                <a:cubicBezTo>
                  <a:pt x="2119654" y="973528"/>
                  <a:pt x="2149480" y="980739"/>
                  <a:pt x="2167179" y="996144"/>
                </a:cubicBezTo>
                <a:cubicBezTo>
                  <a:pt x="2192744" y="994505"/>
                  <a:pt x="2211098" y="995160"/>
                  <a:pt x="2228469" y="991555"/>
                </a:cubicBezTo>
                <a:cubicBezTo>
                  <a:pt x="2239285" y="989261"/>
                  <a:pt x="2259934" y="1006632"/>
                  <a:pt x="2261573" y="977789"/>
                </a:cubicBezTo>
                <a:cubicBezTo>
                  <a:pt x="2261900" y="974184"/>
                  <a:pt x="2280910" y="968284"/>
                  <a:pt x="2290743" y="969268"/>
                </a:cubicBezTo>
                <a:cubicBezTo>
                  <a:pt x="2300248" y="970251"/>
                  <a:pt x="2308770" y="979428"/>
                  <a:pt x="2318275" y="983689"/>
                </a:cubicBezTo>
                <a:cubicBezTo>
                  <a:pt x="2331057" y="989261"/>
                  <a:pt x="2344495" y="994177"/>
                  <a:pt x="2357605" y="998766"/>
                </a:cubicBezTo>
                <a:cubicBezTo>
                  <a:pt x="2360883" y="1000077"/>
                  <a:pt x="2366783" y="997782"/>
                  <a:pt x="2368421" y="999749"/>
                </a:cubicBezTo>
                <a:cubicBezTo>
                  <a:pt x="2387431" y="1022036"/>
                  <a:pt x="2411685" y="1014170"/>
                  <a:pt x="2437250" y="1009582"/>
                </a:cubicBezTo>
                <a:cubicBezTo>
                  <a:pt x="2433973" y="1024331"/>
                  <a:pt x="2431351" y="1036130"/>
                  <a:pt x="2428401" y="1048257"/>
                </a:cubicBezTo>
                <a:cubicBezTo>
                  <a:pt x="2482481" y="1093487"/>
                  <a:pt x="2491330" y="1150189"/>
                  <a:pt x="2462488" y="1218363"/>
                </a:cubicBezTo>
                <a:cubicBezTo>
                  <a:pt x="2450033" y="1247861"/>
                  <a:pt x="2448722" y="1282275"/>
                  <a:pt x="2444461" y="1314395"/>
                </a:cubicBezTo>
                <a:cubicBezTo>
                  <a:pt x="2443805" y="1319967"/>
                  <a:pt x="2451999" y="1326522"/>
                  <a:pt x="2458882" y="1336355"/>
                </a:cubicBezTo>
                <a:cubicBezTo>
                  <a:pt x="2451344" y="1339960"/>
                  <a:pt x="2443478" y="1343566"/>
                  <a:pt x="2439545" y="1345204"/>
                </a:cubicBezTo>
                <a:cubicBezTo>
                  <a:pt x="2451344" y="1367820"/>
                  <a:pt x="2459538" y="1385191"/>
                  <a:pt x="2469043" y="1401579"/>
                </a:cubicBezTo>
                <a:cubicBezTo>
                  <a:pt x="2471009" y="1405184"/>
                  <a:pt x="2479203" y="1408461"/>
                  <a:pt x="2482481" y="1406823"/>
                </a:cubicBezTo>
                <a:cubicBezTo>
                  <a:pt x="2502802" y="1398629"/>
                  <a:pt x="2522139" y="1387485"/>
                  <a:pt x="2542788" y="1379947"/>
                </a:cubicBezTo>
                <a:cubicBezTo>
                  <a:pt x="2575891" y="1367820"/>
                  <a:pt x="2609978" y="1357987"/>
                  <a:pt x="2643081" y="1346188"/>
                </a:cubicBezTo>
                <a:cubicBezTo>
                  <a:pt x="2655864" y="1341599"/>
                  <a:pt x="2667008" y="1332422"/>
                  <a:pt x="2680118" y="1328489"/>
                </a:cubicBezTo>
                <a:cubicBezTo>
                  <a:pt x="2718138" y="1317017"/>
                  <a:pt x="2755830" y="1304890"/>
                  <a:pt x="2794833" y="1297680"/>
                </a:cubicBezTo>
                <a:cubicBezTo>
                  <a:pt x="2832197" y="1290797"/>
                  <a:pt x="2870872" y="1286864"/>
                  <a:pt x="2908564" y="1288503"/>
                </a:cubicBezTo>
                <a:cubicBezTo>
                  <a:pt x="2926919" y="1289158"/>
                  <a:pt x="2943962" y="1307185"/>
                  <a:pt x="2962316" y="1314723"/>
                </a:cubicBezTo>
                <a:cubicBezTo>
                  <a:pt x="2976410" y="1320623"/>
                  <a:pt x="2992142" y="1322261"/>
                  <a:pt x="3006563" y="1326522"/>
                </a:cubicBezTo>
                <a:cubicBezTo>
                  <a:pt x="3018690" y="1330128"/>
                  <a:pt x="3030162" y="1336355"/>
                  <a:pt x="3042289" y="1339633"/>
                </a:cubicBezTo>
                <a:cubicBezTo>
                  <a:pt x="3051466" y="1341927"/>
                  <a:pt x="3061627" y="1341599"/>
                  <a:pt x="3071132" y="1341271"/>
                </a:cubicBezTo>
                <a:cubicBezTo>
                  <a:pt x="3086208" y="1340616"/>
                  <a:pt x="3110790" y="1304563"/>
                  <a:pt x="3112429" y="1352743"/>
                </a:cubicBezTo>
                <a:cubicBezTo>
                  <a:pt x="3139305" y="1357331"/>
                  <a:pt x="3153726" y="1392074"/>
                  <a:pt x="3186502" y="1383224"/>
                </a:cubicBezTo>
                <a:cubicBezTo>
                  <a:pt x="3192074" y="1381585"/>
                  <a:pt x="3200267" y="1378963"/>
                  <a:pt x="3203217" y="1381585"/>
                </a:cubicBezTo>
                <a:cubicBezTo>
                  <a:pt x="3228127" y="1404856"/>
                  <a:pt x="3262214" y="1396007"/>
                  <a:pt x="3290728" y="1406823"/>
                </a:cubicBezTo>
                <a:cubicBezTo>
                  <a:pt x="3298267" y="1409772"/>
                  <a:pt x="3308427" y="1405839"/>
                  <a:pt x="3312033" y="1405839"/>
                </a:cubicBezTo>
                <a:cubicBezTo>
                  <a:pt x="3322849" y="1418294"/>
                  <a:pt x="3331698" y="1428455"/>
                  <a:pt x="3342514" y="1440909"/>
                </a:cubicBezTo>
                <a:cubicBezTo>
                  <a:pt x="3333337" y="1458936"/>
                  <a:pt x="3350052" y="1467130"/>
                  <a:pt x="3365129" y="1474013"/>
                </a:cubicBezTo>
                <a:cubicBezTo>
                  <a:pt x="3381189" y="1481223"/>
                  <a:pt x="3399216" y="1484173"/>
                  <a:pt x="3415604" y="1491384"/>
                </a:cubicBezTo>
                <a:cubicBezTo>
                  <a:pt x="3424453" y="1495317"/>
                  <a:pt x="3431336" y="1503839"/>
                  <a:pt x="3439202" y="1510066"/>
                </a:cubicBezTo>
                <a:cubicBezTo>
                  <a:pt x="3445430" y="1514982"/>
                  <a:pt x="3452312" y="1518915"/>
                  <a:pt x="3457556" y="1524487"/>
                </a:cubicBezTo>
                <a:cubicBezTo>
                  <a:pt x="3483122" y="1549725"/>
                  <a:pt x="3515570" y="1561524"/>
                  <a:pt x="3547362" y="1576273"/>
                </a:cubicBezTo>
                <a:cubicBezTo>
                  <a:pt x="3572599" y="1588072"/>
                  <a:pt x="3591281" y="1614620"/>
                  <a:pt x="3612585" y="1634614"/>
                </a:cubicBezTo>
                <a:cubicBezTo>
                  <a:pt x="3615863" y="1637563"/>
                  <a:pt x="3620124" y="1644118"/>
                  <a:pt x="3619141" y="1645757"/>
                </a:cubicBezTo>
                <a:cubicBezTo>
                  <a:pt x="3605047" y="1666734"/>
                  <a:pt x="3628317" y="1667061"/>
                  <a:pt x="3635528" y="1672306"/>
                </a:cubicBezTo>
                <a:cubicBezTo>
                  <a:pt x="3649950" y="1683122"/>
                  <a:pt x="3685020" y="1676566"/>
                  <a:pt x="3664699" y="1712620"/>
                </a:cubicBezTo>
                <a:cubicBezTo>
                  <a:pt x="3684692" y="1728680"/>
                  <a:pt x="3663060" y="1749656"/>
                  <a:pt x="3668304" y="1758506"/>
                </a:cubicBezTo>
                <a:cubicBezTo>
                  <a:pt x="3681742" y="1781121"/>
                  <a:pt x="3706324" y="1796853"/>
                  <a:pt x="3707635" y="1815207"/>
                </a:cubicBezTo>
                <a:cubicBezTo>
                  <a:pt x="3709274" y="1838806"/>
                  <a:pt x="3724023" y="1852572"/>
                  <a:pt x="3730905" y="1871582"/>
                </a:cubicBezTo>
                <a:cubicBezTo>
                  <a:pt x="3735166" y="1883708"/>
                  <a:pt x="3741393" y="1895180"/>
                  <a:pt x="3747949" y="1910257"/>
                </a:cubicBezTo>
                <a:cubicBezTo>
                  <a:pt x="3746310" y="1911568"/>
                  <a:pt x="3740738" y="1915501"/>
                  <a:pt x="3734183" y="1920417"/>
                </a:cubicBezTo>
                <a:cubicBezTo>
                  <a:pt x="3744671" y="1945327"/>
                  <a:pt x="3755160" y="1970892"/>
                  <a:pt x="3766303" y="1998096"/>
                </a:cubicBezTo>
                <a:cubicBezTo>
                  <a:pt x="3765648" y="1998423"/>
                  <a:pt x="3761059" y="2001045"/>
                  <a:pt x="3756471" y="2003340"/>
                </a:cubicBezTo>
                <a:cubicBezTo>
                  <a:pt x="3798096" y="2055125"/>
                  <a:pt x="3800718" y="2090523"/>
                  <a:pt x="3760404" y="2101339"/>
                </a:cubicBezTo>
                <a:cubicBezTo>
                  <a:pt x="3765648" y="2104616"/>
                  <a:pt x="3769253" y="2108877"/>
                  <a:pt x="3772530" y="2108550"/>
                </a:cubicBezTo>
                <a:cubicBezTo>
                  <a:pt x="3791213" y="2106911"/>
                  <a:pt x="3791540" y="2110188"/>
                  <a:pt x="3786296" y="2129198"/>
                </a:cubicBezTo>
                <a:cubicBezTo>
                  <a:pt x="3781380" y="2146242"/>
                  <a:pt x="3793835" y="2167546"/>
                  <a:pt x="3793179" y="2186883"/>
                </a:cubicBezTo>
                <a:cubicBezTo>
                  <a:pt x="3792852" y="2204582"/>
                  <a:pt x="3785313" y="2221953"/>
                  <a:pt x="3776791" y="2236047"/>
                </a:cubicBezTo>
                <a:cubicBezTo>
                  <a:pt x="3779741" y="2248829"/>
                  <a:pt x="3784002" y="2261284"/>
                  <a:pt x="3785313" y="2274067"/>
                </a:cubicBezTo>
                <a:cubicBezTo>
                  <a:pt x="3788263" y="2305531"/>
                  <a:pt x="3791213" y="2336996"/>
                  <a:pt x="3790885" y="2368461"/>
                </a:cubicBezTo>
                <a:cubicBezTo>
                  <a:pt x="3790885" y="2381898"/>
                  <a:pt x="3782035" y="2395009"/>
                  <a:pt x="3778102" y="2408775"/>
                </a:cubicBezTo>
                <a:cubicBezTo>
                  <a:pt x="3777447" y="2411397"/>
                  <a:pt x="3778430" y="2416313"/>
                  <a:pt x="3780724" y="2417952"/>
                </a:cubicBezTo>
                <a:cubicBezTo>
                  <a:pt x="3800390" y="2435978"/>
                  <a:pt x="3790885" y="2453022"/>
                  <a:pt x="3780724" y="2471048"/>
                </a:cubicBezTo>
                <a:cubicBezTo>
                  <a:pt x="3771875" y="2486781"/>
                  <a:pt x="3764665" y="2503496"/>
                  <a:pt x="3754176" y="2525784"/>
                </a:cubicBezTo>
                <a:cubicBezTo>
                  <a:pt x="3763681" y="2555609"/>
                  <a:pt x="3779741" y="2584452"/>
                  <a:pt x="3741722" y="2620178"/>
                </a:cubicBezTo>
                <a:cubicBezTo>
                  <a:pt x="3737788" y="2624111"/>
                  <a:pt x="3734838" y="2631649"/>
                  <a:pt x="3735166" y="2637221"/>
                </a:cubicBezTo>
                <a:cubicBezTo>
                  <a:pt x="3738116" y="2668685"/>
                  <a:pt x="3736805" y="2670652"/>
                  <a:pt x="3706651" y="2670652"/>
                </a:cubicBezTo>
                <a:cubicBezTo>
                  <a:pt x="3697146" y="2689334"/>
                  <a:pt x="3699113" y="2714571"/>
                  <a:pt x="3668304" y="2720799"/>
                </a:cubicBezTo>
                <a:cubicBezTo>
                  <a:pt x="3656833" y="2723093"/>
                  <a:pt x="3648639" y="2746036"/>
                  <a:pt x="3641100" y="2760785"/>
                </a:cubicBezTo>
                <a:cubicBezTo>
                  <a:pt x="3633890" y="2775206"/>
                  <a:pt x="3624385" y="2790611"/>
                  <a:pt x="3643395" y="2805688"/>
                </a:cubicBezTo>
                <a:cubicBezTo>
                  <a:pt x="3647000" y="2808310"/>
                  <a:pt x="3644050" y="2819781"/>
                  <a:pt x="3637823" y="2822403"/>
                </a:cubicBezTo>
                <a:cubicBezTo>
                  <a:pt x="3627007" y="2831581"/>
                  <a:pt x="3615535" y="2840102"/>
                  <a:pt x="3606030" y="2850263"/>
                </a:cubicBezTo>
                <a:cubicBezTo>
                  <a:pt x="3596198" y="2861079"/>
                  <a:pt x="3588331" y="2873533"/>
                  <a:pt x="3576205" y="2889921"/>
                </a:cubicBezTo>
                <a:cubicBezTo>
                  <a:pt x="3582760" y="2904015"/>
                  <a:pt x="3592920" y="2923680"/>
                  <a:pt x="3562438" y="2940723"/>
                </a:cubicBezTo>
                <a:cubicBezTo>
                  <a:pt x="3551623" y="2946951"/>
                  <a:pt x="3551295" y="2971533"/>
                  <a:pt x="3545395" y="2987265"/>
                </a:cubicBezTo>
                <a:cubicBezTo>
                  <a:pt x="3541790" y="2996770"/>
                  <a:pt x="3534579" y="3005292"/>
                  <a:pt x="3531957" y="3015124"/>
                </a:cubicBezTo>
                <a:cubicBezTo>
                  <a:pt x="3529663" y="3023646"/>
                  <a:pt x="3531629" y="3033151"/>
                  <a:pt x="3531629" y="3043967"/>
                </a:cubicBezTo>
                <a:cubicBezTo>
                  <a:pt x="3498854" y="3046917"/>
                  <a:pt x="3480172" y="3067238"/>
                  <a:pt x="3475911" y="3100996"/>
                </a:cubicBezTo>
                <a:cubicBezTo>
                  <a:pt x="3475255" y="3104602"/>
                  <a:pt x="3474272" y="3108863"/>
                  <a:pt x="3472305" y="3111812"/>
                </a:cubicBezTo>
                <a:cubicBezTo>
                  <a:pt x="3453951" y="3139344"/>
                  <a:pt x="3434613" y="3166548"/>
                  <a:pt x="3416914" y="3194735"/>
                </a:cubicBezTo>
                <a:cubicBezTo>
                  <a:pt x="3412982" y="3200635"/>
                  <a:pt x="3414620" y="3210139"/>
                  <a:pt x="3410687" y="3216039"/>
                </a:cubicBezTo>
                <a:cubicBezTo>
                  <a:pt x="3403804" y="3226855"/>
                  <a:pt x="3395283" y="3236688"/>
                  <a:pt x="3386106" y="3245537"/>
                </a:cubicBezTo>
                <a:cubicBezTo>
                  <a:pt x="3375617" y="3256025"/>
                  <a:pt x="3363818" y="3264875"/>
                  <a:pt x="3352674" y="3274707"/>
                </a:cubicBezTo>
                <a:cubicBezTo>
                  <a:pt x="3361852" y="3282901"/>
                  <a:pt x="3371029" y="3291423"/>
                  <a:pt x="3380534" y="3299617"/>
                </a:cubicBezTo>
                <a:cubicBezTo>
                  <a:pt x="3344808" y="3334359"/>
                  <a:pt x="3325143" y="3344192"/>
                  <a:pt x="3356280" y="3368118"/>
                </a:cubicBezTo>
                <a:cubicBezTo>
                  <a:pt x="3348086" y="3427442"/>
                  <a:pt x="3299906" y="3453662"/>
                  <a:pt x="3257625" y="3481522"/>
                </a:cubicBezTo>
                <a:cubicBezTo>
                  <a:pt x="3229110" y="3500204"/>
                  <a:pt x="3192729" y="3507087"/>
                  <a:pt x="3159953" y="3518886"/>
                </a:cubicBezTo>
                <a:cubicBezTo>
                  <a:pt x="3158315" y="3519541"/>
                  <a:pt x="3154709" y="3518886"/>
                  <a:pt x="3154382" y="3519214"/>
                </a:cubicBezTo>
                <a:cubicBezTo>
                  <a:pt x="3147826" y="3545762"/>
                  <a:pt x="3120623" y="3537568"/>
                  <a:pt x="3102924" y="3548384"/>
                </a:cubicBezTo>
                <a:cubicBezTo>
                  <a:pt x="3106529" y="3553301"/>
                  <a:pt x="3109479" y="3557562"/>
                  <a:pt x="3116690" y="3567394"/>
                </a:cubicBezTo>
                <a:cubicBezTo>
                  <a:pt x="3075720" y="3584765"/>
                  <a:pt x="3037045" y="3601809"/>
                  <a:pt x="2997386" y="3617213"/>
                </a:cubicBezTo>
                <a:cubicBezTo>
                  <a:pt x="2981326" y="3623441"/>
                  <a:pt x="2963300" y="3624424"/>
                  <a:pt x="2946912" y="3629340"/>
                </a:cubicBezTo>
                <a:cubicBezTo>
                  <a:pt x="2917086" y="3638517"/>
                  <a:pt x="2887916" y="3648678"/>
                  <a:pt x="2859729" y="3657855"/>
                </a:cubicBezTo>
                <a:cubicBezTo>
                  <a:pt x="2868906" y="3669326"/>
                  <a:pt x="2880377" y="3684403"/>
                  <a:pt x="2892504" y="3698497"/>
                </a:cubicBezTo>
                <a:cubicBezTo>
                  <a:pt x="2904303" y="3712263"/>
                  <a:pt x="2916758" y="3725373"/>
                  <a:pt x="2928885" y="3738483"/>
                </a:cubicBezTo>
                <a:cubicBezTo>
                  <a:pt x="2926263" y="3740777"/>
                  <a:pt x="2923641" y="3743072"/>
                  <a:pt x="2921019" y="3745038"/>
                </a:cubicBezTo>
                <a:cubicBezTo>
                  <a:pt x="2909548" y="3737172"/>
                  <a:pt x="2898076" y="3729306"/>
                  <a:pt x="2883327" y="3719145"/>
                </a:cubicBezTo>
                <a:cubicBezTo>
                  <a:pt x="2882671" y="3720456"/>
                  <a:pt x="2875461" y="3731600"/>
                  <a:pt x="2876772" y="3732911"/>
                </a:cubicBezTo>
                <a:cubicBezTo>
                  <a:pt x="2887588" y="3742088"/>
                  <a:pt x="2900043" y="3748971"/>
                  <a:pt x="2915775" y="3751593"/>
                </a:cubicBezTo>
                <a:cubicBezTo>
                  <a:pt x="2918397" y="3759460"/>
                  <a:pt x="2921019" y="3767326"/>
                  <a:pt x="2925280" y="3779453"/>
                </a:cubicBezTo>
                <a:cubicBezTo>
                  <a:pt x="2915775" y="3780436"/>
                  <a:pt x="2904631" y="3785024"/>
                  <a:pt x="2901354" y="3781747"/>
                </a:cubicBezTo>
                <a:cubicBezTo>
                  <a:pt x="2876772" y="3757821"/>
                  <a:pt x="2871200" y="3780436"/>
                  <a:pt x="2864973" y="3800429"/>
                </a:cubicBezTo>
                <a:cubicBezTo>
                  <a:pt x="2872511" y="3796168"/>
                  <a:pt x="2879722" y="3791579"/>
                  <a:pt x="2891849" y="3784369"/>
                </a:cubicBezTo>
                <a:cubicBezTo>
                  <a:pt x="2901026" y="3797807"/>
                  <a:pt x="2909875" y="3815178"/>
                  <a:pt x="2922986" y="3828616"/>
                </a:cubicBezTo>
                <a:cubicBezTo>
                  <a:pt x="2931507" y="3837465"/>
                  <a:pt x="2945601" y="3840743"/>
                  <a:pt x="2961989" y="3848609"/>
                </a:cubicBezTo>
                <a:cubicBezTo>
                  <a:pt x="2963627" y="3857787"/>
                  <a:pt x="2971821" y="3873191"/>
                  <a:pt x="2947567" y="3881057"/>
                </a:cubicBezTo>
                <a:cubicBezTo>
                  <a:pt x="2942323" y="3882696"/>
                  <a:pt x="2940684" y="3895479"/>
                  <a:pt x="2936751" y="3904984"/>
                </a:cubicBezTo>
                <a:cubicBezTo>
                  <a:pt x="2913153" y="3907933"/>
                  <a:pt x="2911842" y="3852870"/>
                  <a:pt x="2879394" y="3881385"/>
                </a:cubicBezTo>
                <a:cubicBezTo>
                  <a:pt x="2859073" y="3846643"/>
                  <a:pt x="2859073" y="3846643"/>
                  <a:pt x="2831214" y="3893840"/>
                </a:cubicBezTo>
                <a:cubicBezTo>
                  <a:pt x="2824659" y="3880074"/>
                  <a:pt x="2817448" y="3864997"/>
                  <a:pt x="2807943" y="3844676"/>
                </a:cubicBezTo>
                <a:cubicBezTo>
                  <a:pt x="2797455" y="3867292"/>
                  <a:pt x="2790572" y="3881712"/>
                  <a:pt x="2782706" y="3899411"/>
                </a:cubicBezTo>
                <a:cubicBezTo>
                  <a:pt x="2767629" y="3888923"/>
                  <a:pt x="2755174" y="3880074"/>
                  <a:pt x="2739770" y="3869586"/>
                </a:cubicBezTo>
                <a:cubicBezTo>
                  <a:pt x="2734525" y="3896462"/>
                  <a:pt x="2718138" y="3893184"/>
                  <a:pt x="2693228" y="3878107"/>
                </a:cubicBezTo>
                <a:cubicBezTo>
                  <a:pt x="2711583" y="3926615"/>
                  <a:pt x="2684706" y="3941692"/>
                  <a:pt x="2653570" y="3956113"/>
                </a:cubicBezTo>
                <a:cubicBezTo>
                  <a:pt x="2657175" y="3966274"/>
                  <a:pt x="2660453" y="3976434"/>
                  <a:pt x="2665369" y="3990528"/>
                </a:cubicBezTo>
                <a:cubicBezTo>
                  <a:pt x="2671269" y="3979384"/>
                  <a:pt x="2674546" y="3972501"/>
                  <a:pt x="2678151" y="3965618"/>
                </a:cubicBezTo>
                <a:cubicBezTo>
                  <a:pt x="2680118" y="3965946"/>
                  <a:pt x="2682084" y="3966602"/>
                  <a:pt x="2683723" y="3966929"/>
                </a:cubicBezTo>
                <a:cubicBezTo>
                  <a:pt x="2684051" y="3974140"/>
                  <a:pt x="2684379" y="3981351"/>
                  <a:pt x="2684706" y="3990200"/>
                </a:cubicBezTo>
                <a:cubicBezTo>
                  <a:pt x="2707322" y="3992167"/>
                  <a:pt x="2729609" y="3994133"/>
                  <a:pt x="2757796" y="3996755"/>
                </a:cubicBezTo>
                <a:cubicBezTo>
                  <a:pt x="2759435" y="3999377"/>
                  <a:pt x="2765007" y="4009866"/>
                  <a:pt x="2770579" y="4020354"/>
                </a:cubicBezTo>
                <a:cubicBezTo>
                  <a:pt x="2787950" y="3989872"/>
                  <a:pt x="2785655" y="3980039"/>
                  <a:pt x="2756485" y="3968240"/>
                </a:cubicBezTo>
                <a:cubicBezTo>
                  <a:pt x="2780084" y="3937431"/>
                  <a:pt x="2807615" y="3996755"/>
                  <a:pt x="2829903" y="3964635"/>
                </a:cubicBezTo>
                <a:cubicBezTo>
                  <a:pt x="2828264" y="3971518"/>
                  <a:pt x="2826625" y="3978729"/>
                  <a:pt x="2823347" y="3992822"/>
                </a:cubicBezTo>
                <a:cubicBezTo>
                  <a:pt x="2837113" y="3985284"/>
                  <a:pt x="2846290" y="3980368"/>
                  <a:pt x="2860384" y="3972829"/>
                </a:cubicBezTo>
                <a:cubicBezTo>
                  <a:pt x="2862678" y="3979712"/>
                  <a:pt x="2866611" y="3987578"/>
                  <a:pt x="2867595" y="3995772"/>
                </a:cubicBezTo>
                <a:cubicBezTo>
                  <a:pt x="2868578" y="4003311"/>
                  <a:pt x="2866284" y="4010849"/>
                  <a:pt x="2865956" y="4013799"/>
                </a:cubicBezTo>
                <a:cubicBezTo>
                  <a:pt x="2840063" y="4030842"/>
                  <a:pt x="2815809" y="4046574"/>
                  <a:pt x="2788933" y="4063945"/>
                </a:cubicBezTo>
                <a:cubicBezTo>
                  <a:pt x="2791883" y="4070173"/>
                  <a:pt x="2795816" y="4078039"/>
                  <a:pt x="2799749" y="4086233"/>
                </a:cubicBezTo>
                <a:lnTo>
                  <a:pt x="2800404" y="4085577"/>
                </a:lnTo>
                <a:cubicBezTo>
                  <a:pt x="2785000" y="4093115"/>
                  <a:pt x="2769923" y="4100654"/>
                  <a:pt x="2754191" y="4108193"/>
                </a:cubicBezTo>
                <a:cubicBezTo>
                  <a:pt x="2756157" y="4109503"/>
                  <a:pt x="2761729" y="4113109"/>
                  <a:pt x="2768940" y="4117370"/>
                </a:cubicBezTo>
                <a:cubicBezTo>
                  <a:pt x="2763696" y="4133102"/>
                  <a:pt x="2737475" y="4152112"/>
                  <a:pt x="2780411" y="4161944"/>
                </a:cubicBezTo>
                <a:cubicBezTo>
                  <a:pt x="2770251" y="4176366"/>
                  <a:pt x="2761729" y="4186854"/>
                  <a:pt x="2755174" y="4198653"/>
                </a:cubicBezTo>
                <a:cubicBezTo>
                  <a:pt x="2752552" y="4203570"/>
                  <a:pt x="2751897" y="4212091"/>
                  <a:pt x="2754519" y="4216680"/>
                </a:cubicBezTo>
                <a:cubicBezTo>
                  <a:pt x="2768612" y="4241589"/>
                  <a:pt x="2790572" y="4264205"/>
                  <a:pt x="2796472" y="4290753"/>
                </a:cubicBezTo>
                <a:cubicBezTo>
                  <a:pt x="2800732" y="4309435"/>
                  <a:pt x="2822037" y="4330411"/>
                  <a:pt x="2798766" y="4355649"/>
                </a:cubicBezTo>
                <a:cubicBezTo>
                  <a:pt x="2781067" y="4374331"/>
                  <a:pt x="2796799" y="4397929"/>
                  <a:pt x="2812204" y="4417923"/>
                </a:cubicBezTo>
                <a:cubicBezTo>
                  <a:pt x="2799421" y="4423822"/>
                  <a:pt x="2788605" y="4428738"/>
                  <a:pt x="2778117" y="4433655"/>
                </a:cubicBezTo>
                <a:cubicBezTo>
                  <a:pt x="2782050" y="4439555"/>
                  <a:pt x="2785983" y="4445454"/>
                  <a:pt x="2793194" y="4456270"/>
                </a:cubicBezTo>
                <a:cubicBezTo>
                  <a:pt x="2775823" y="4453976"/>
                  <a:pt x="2764351" y="4452337"/>
                  <a:pt x="2751241" y="4450698"/>
                </a:cubicBezTo>
                <a:cubicBezTo>
                  <a:pt x="2754519" y="4456270"/>
                  <a:pt x="2755830" y="4462170"/>
                  <a:pt x="2759763" y="4465447"/>
                </a:cubicBezTo>
                <a:cubicBezTo>
                  <a:pt x="2766646" y="4471019"/>
                  <a:pt x="2774840" y="4474952"/>
                  <a:pt x="2782706" y="4479541"/>
                </a:cubicBezTo>
                <a:cubicBezTo>
                  <a:pt x="2772545" y="4494290"/>
                  <a:pt x="2764679" y="4511989"/>
                  <a:pt x="2751241" y="4522477"/>
                </a:cubicBezTo>
                <a:cubicBezTo>
                  <a:pt x="2746653" y="4526082"/>
                  <a:pt x="2722398" y="4514611"/>
                  <a:pt x="2717482" y="4504778"/>
                </a:cubicBezTo>
                <a:cubicBezTo>
                  <a:pt x="2710271" y="4490357"/>
                  <a:pt x="2707322" y="4470036"/>
                  <a:pt x="2711255" y="4454631"/>
                </a:cubicBezTo>
                <a:cubicBezTo>
                  <a:pt x="2718793" y="4425789"/>
                  <a:pt x="2705027" y="4409729"/>
                  <a:pt x="2687984" y="4390719"/>
                </a:cubicBezTo>
                <a:cubicBezTo>
                  <a:pt x="2675202" y="4376625"/>
                  <a:pt x="2668974" y="4356632"/>
                  <a:pt x="2657175" y="4341228"/>
                </a:cubicBezTo>
                <a:cubicBezTo>
                  <a:pt x="2650292" y="4332050"/>
                  <a:pt x="2637837" y="4326806"/>
                  <a:pt x="2624399" y="4317301"/>
                </a:cubicBezTo>
                <a:cubicBezTo>
                  <a:pt x="2635215" y="4313041"/>
                  <a:pt x="2641770" y="4310418"/>
                  <a:pt x="2648653" y="4308124"/>
                </a:cubicBezTo>
                <a:cubicBezTo>
                  <a:pt x="2649309" y="4305830"/>
                  <a:pt x="2649964" y="4303863"/>
                  <a:pt x="2650292" y="4301569"/>
                </a:cubicBezTo>
                <a:cubicBezTo>
                  <a:pt x="2625383" y="4294686"/>
                  <a:pt x="2600801" y="4287475"/>
                  <a:pt x="2576219" y="4280593"/>
                </a:cubicBezTo>
                <a:cubicBezTo>
                  <a:pt x="2582774" y="4271088"/>
                  <a:pt x="2588674" y="4261910"/>
                  <a:pt x="2595885" y="4251750"/>
                </a:cubicBezTo>
                <a:cubicBezTo>
                  <a:pt x="2542788" y="4228479"/>
                  <a:pt x="2493297" y="4201931"/>
                  <a:pt x="2431023" y="4216352"/>
                </a:cubicBezTo>
                <a:cubicBezTo>
                  <a:pt x="2446427" y="4251750"/>
                  <a:pt x="2420535" y="4255027"/>
                  <a:pt x="2402180" y="4264860"/>
                </a:cubicBezTo>
                <a:cubicBezTo>
                  <a:pt x="2379893" y="4277315"/>
                  <a:pt x="2353345" y="4278626"/>
                  <a:pt x="2338923" y="4309763"/>
                </a:cubicBezTo>
                <a:cubicBezTo>
                  <a:pt x="2328435" y="4332050"/>
                  <a:pt x="2296315" y="4344505"/>
                  <a:pt x="2274028" y="4361548"/>
                </a:cubicBezTo>
                <a:cubicBezTo>
                  <a:pt x="2266489" y="4367120"/>
                  <a:pt x="2258623" y="4372364"/>
                  <a:pt x="2249773" y="4378592"/>
                </a:cubicBezTo>
                <a:cubicBezTo>
                  <a:pt x="2261900" y="4383508"/>
                  <a:pt x="2272716" y="4388097"/>
                  <a:pt x="2285171" y="4393341"/>
                </a:cubicBezTo>
                <a:cubicBezTo>
                  <a:pt x="2280583" y="4395963"/>
                  <a:pt x="2278616" y="4398257"/>
                  <a:pt x="2277633" y="4397929"/>
                </a:cubicBezTo>
                <a:cubicBezTo>
                  <a:pt x="2235024" y="4378264"/>
                  <a:pt x="2204543" y="4403829"/>
                  <a:pt x="2170784" y="4423822"/>
                </a:cubicBezTo>
                <a:cubicBezTo>
                  <a:pt x="2130798" y="4447748"/>
                  <a:pt x="2086879" y="4465119"/>
                  <a:pt x="2047220" y="4489701"/>
                </a:cubicBezTo>
                <a:cubicBezTo>
                  <a:pt x="2025260" y="4503467"/>
                  <a:pt x="1999367" y="4512316"/>
                  <a:pt x="1984291" y="4537554"/>
                </a:cubicBezTo>
                <a:cubicBezTo>
                  <a:pt x="1978391" y="4547387"/>
                  <a:pt x="1956759" y="4548042"/>
                  <a:pt x="1942338" y="4551975"/>
                </a:cubicBezTo>
                <a:cubicBezTo>
                  <a:pt x="1935127" y="4553942"/>
                  <a:pt x="1927589" y="4554597"/>
                  <a:pt x="1920378" y="4560169"/>
                </a:cubicBezTo>
                <a:cubicBezTo>
                  <a:pt x="1972819" y="4578195"/>
                  <a:pt x="2023294" y="4552631"/>
                  <a:pt x="2076390" y="4553286"/>
                </a:cubicBezTo>
                <a:cubicBezTo>
                  <a:pt x="2068524" y="4548697"/>
                  <a:pt x="2060658" y="4544437"/>
                  <a:pt x="2052792" y="4539848"/>
                </a:cubicBezTo>
                <a:cubicBezTo>
                  <a:pt x="2053119" y="4537226"/>
                  <a:pt x="2053447" y="4534932"/>
                  <a:pt x="2053775" y="4532309"/>
                </a:cubicBezTo>
                <a:cubicBezTo>
                  <a:pt x="2073440" y="4532309"/>
                  <a:pt x="2093434" y="4532309"/>
                  <a:pt x="2113099" y="4532309"/>
                </a:cubicBezTo>
                <a:cubicBezTo>
                  <a:pt x="2121948" y="4532309"/>
                  <a:pt x="2131453" y="4535587"/>
                  <a:pt x="2139320" y="4532638"/>
                </a:cubicBezTo>
                <a:cubicBezTo>
                  <a:pt x="2167507" y="4522477"/>
                  <a:pt x="2195366" y="4528704"/>
                  <a:pt x="2212737" y="4553286"/>
                </a:cubicBezTo>
                <a:cubicBezTo>
                  <a:pt x="2204543" y="4558858"/>
                  <a:pt x="2196021" y="4564757"/>
                  <a:pt x="2188483" y="4570330"/>
                </a:cubicBezTo>
                <a:cubicBezTo>
                  <a:pt x="2220931" y="4619165"/>
                  <a:pt x="2261900" y="4600811"/>
                  <a:pt x="2300248" y="4592617"/>
                </a:cubicBezTo>
                <a:cubicBezTo>
                  <a:pt x="2313358" y="4627687"/>
                  <a:pt x="2311392" y="4629981"/>
                  <a:pt x="2277305" y="4628015"/>
                </a:cubicBezTo>
                <a:cubicBezTo>
                  <a:pt x="2266489" y="4627359"/>
                  <a:pt x="2255345" y="4632603"/>
                  <a:pt x="2244857" y="4636864"/>
                </a:cubicBezTo>
                <a:cubicBezTo>
                  <a:pt x="2256329" y="4641125"/>
                  <a:pt x="2275666" y="4623426"/>
                  <a:pt x="2276650" y="4648008"/>
                </a:cubicBezTo>
                <a:cubicBezTo>
                  <a:pt x="2236336" y="4665051"/>
                  <a:pt x="2197332" y="4679145"/>
                  <a:pt x="2160296" y="4697826"/>
                </a:cubicBezTo>
                <a:cubicBezTo>
                  <a:pt x="2144564" y="4705693"/>
                  <a:pt x="2129815" y="4718148"/>
                  <a:pt x="2137353" y="4743385"/>
                </a:cubicBezTo>
                <a:cubicBezTo>
                  <a:pt x="2141286" y="4756495"/>
                  <a:pt x="2145219" y="4766000"/>
                  <a:pt x="2156691" y="4762395"/>
                </a:cubicBezTo>
                <a:cubicBezTo>
                  <a:pt x="2163574" y="4760100"/>
                  <a:pt x="2167179" y="4746335"/>
                  <a:pt x="2171112" y="4737157"/>
                </a:cubicBezTo>
                <a:cubicBezTo>
                  <a:pt x="2172423" y="4734208"/>
                  <a:pt x="2171112" y="4730274"/>
                  <a:pt x="2171112" y="4732569"/>
                </a:cubicBezTo>
                <a:cubicBezTo>
                  <a:pt x="2204215" y="4723719"/>
                  <a:pt x="2234697" y="4714214"/>
                  <a:pt x="2265506" y="4707987"/>
                </a:cubicBezTo>
                <a:cubicBezTo>
                  <a:pt x="2286810" y="4703726"/>
                  <a:pt x="2308770" y="4704710"/>
                  <a:pt x="2331385" y="4709954"/>
                </a:cubicBezTo>
                <a:cubicBezTo>
                  <a:pt x="2318602" y="4718803"/>
                  <a:pt x="2305820" y="4727980"/>
                  <a:pt x="2287138" y="4740763"/>
                </a:cubicBezTo>
                <a:cubicBezTo>
                  <a:pt x="2268456" y="4734863"/>
                  <a:pt x="2206510" y="4752234"/>
                  <a:pt x="2191433" y="4774522"/>
                </a:cubicBezTo>
                <a:cubicBezTo>
                  <a:pt x="2206837" y="4781404"/>
                  <a:pt x="2222242" y="4788943"/>
                  <a:pt x="2238302" y="4794515"/>
                </a:cubicBezTo>
                <a:cubicBezTo>
                  <a:pt x="2243874" y="4796482"/>
                  <a:pt x="2251412" y="4794843"/>
                  <a:pt x="2257312" y="4792876"/>
                </a:cubicBezTo>
                <a:cubicBezTo>
                  <a:pt x="2262556" y="4791237"/>
                  <a:pt x="2266161" y="4784354"/>
                  <a:pt x="2271078" y="4783699"/>
                </a:cubicBezTo>
                <a:cubicBezTo>
                  <a:pt x="2285827" y="4781732"/>
                  <a:pt x="2300576" y="4781404"/>
                  <a:pt x="2315653" y="4780421"/>
                </a:cubicBezTo>
                <a:cubicBezTo>
                  <a:pt x="2306803" y="4792548"/>
                  <a:pt x="2297954" y="4805003"/>
                  <a:pt x="2288777" y="4816475"/>
                </a:cubicBezTo>
                <a:cubicBezTo>
                  <a:pt x="2286155" y="4820080"/>
                  <a:pt x="2278288" y="4821719"/>
                  <a:pt x="2278288" y="4824669"/>
                </a:cubicBezTo>
                <a:cubicBezTo>
                  <a:pt x="2276650" y="4853839"/>
                  <a:pt x="2252396" y="4850233"/>
                  <a:pt x="2234697" y="4856788"/>
                </a:cubicBezTo>
                <a:cubicBezTo>
                  <a:pt x="2223553" y="4861049"/>
                  <a:pt x="2214376" y="4869899"/>
                  <a:pt x="2203560" y="4875143"/>
                </a:cubicBezTo>
                <a:cubicBezTo>
                  <a:pt x="2187828" y="4882681"/>
                  <a:pt x="2170129" y="4886615"/>
                  <a:pt x="2155707" y="4896119"/>
                </a:cubicBezTo>
                <a:cubicBezTo>
                  <a:pt x="2138009" y="4907591"/>
                  <a:pt x="2122932" y="4922996"/>
                  <a:pt x="2100317" y="4942333"/>
                </a:cubicBezTo>
                <a:cubicBezTo>
                  <a:pt x="2119654" y="4941350"/>
                  <a:pt x="2131781" y="4942661"/>
                  <a:pt x="2142269" y="4939383"/>
                </a:cubicBezTo>
                <a:cubicBezTo>
                  <a:pt x="2152102" y="4936106"/>
                  <a:pt x="2160296" y="4927584"/>
                  <a:pt x="2169145" y="4921684"/>
                </a:cubicBezTo>
                <a:cubicBezTo>
                  <a:pt x="2170784" y="4923651"/>
                  <a:pt x="2172423" y="4925617"/>
                  <a:pt x="2173734" y="4927584"/>
                </a:cubicBezTo>
                <a:cubicBezTo>
                  <a:pt x="2171112" y="4934467"/>
                  <a:pt x="2168490" y="4941022"/>
                  <a:pt x="2165212" y="4949216"/>
                </a:cubicBezTo>
                <a:cubicBezTo>
                  <a:pt x="2156363" y="4949216"/>
                  <a:pt x="2145875" y="4946266"/>
                  <a:pt x="2138336" y="4949871"/>
                </a:cubicBezTo>
                <a:cubicBezTo>
                  <a:pt x="2117688" y="4959376"/>
                  <a:pt x="2089828" y="4954132"/>
                  <a:pt x="2078685" y="4984942"/>
                </a:cubicBezTo>
                <a:cubicBezTo>
                  <a:pt x="2074752" y="4995757"/>
                  <a:pt x="2049187" y="4998380"/>
                  <a:pt x="2034110" y="5005590"/>
                </a:cubicBezTo>
                <a:cubicBezTo>
                  <a:pt x="2025916" y="5009523"/>
                  <a:pt x="2018050" y="5014440"/>
                  <a:pt x="2010511" y="5022306"/>
                </a:cubicBezTo>
                <a:cubicBezTo>
                  <a:pt x="2054103" y="5016734"/>
                  <a:pt x="2098022" y="5049509"/>
                  <a:pt x="2139975" y="5017389"/>
                </a:cubicBezTo>
                <a:cubicBezTo>
                  <a:pt x="2147841" y="5025911"/>
                  <a:pt x="2154724" y="5033449"/>
                  <a:pt x="2156363" y="5035744"/>
                </a:cubicBezTo>
                <a:cubicBezTo>
                  <a:pt x="2184878" y="5011490"/>
                  <a:pt x="2208476" y="4991497"/>
                  <a:pt x="2235680" y="4968554"/>
                </a:cubicBezTo>
                <a:cubicBezTo>
                  <a:pt x="2215687" y="4959049"/>
                  <a:pt x="2203560" y="4953477"/>
                  <a:pt x="2191105" y="4947577"/>
                </a:cubicBezTo>
                <a:cubicBezTo>
                  <a:pt x="2191433" y="4945283"/>
                  <a:pt x="2192088" y="4942989"/>
                  <a:pt x="2192416" y="4940694"/>
                </a:cubicBezTo>
                <a:cubicBezTo>
                  <a:pt x="2204543" y="4943972"/>
                  <a:pt x="2221586" y="4943316"/>
                  <a:pt x="2228142" y="4951510"/>
                </a:cubicBezTo>
                <a:cubicBezTo>
                  <a:pt x="2250429" y="4977731"/>
                  <a:pt x="2264850" y="4965932"/>
                  <a:pt x="2280910" y="4943316"/>
                </a:cubicBezTo>
                <a:cubicBezTo>
                  <a:pt x="2295004" y="4954460"/>
                  <a:pt x="2308442" y="4964948"/>
                  <a:pt x="2320241" y="4974453"/>
                </a:cubicBezTo>
                <a:cubicBezTo>
                  <a:pt x="2279599" y="4986908"/>
                  <a:pt x="2238958" y="4999363"/>
                  <a:pt x="2198644" y="5011817"/>
                </a:cubicBezTo>
                <a:cubicBezTo>
                  <a:pt x="2200938" y="5014440"/>
                  <a:pt x="2203560" y="5017061"/>
                  <a:pt x="2205854" y="5019684"/>
                </a:cubicBezTo>
                <a:cubicBezTo>
                  <a:pt x="2199955" y="5026894"/>
                  <a:pt x="2194383" y="5034433"/>
                  <a:pt x="2187828" y="5041316"/>
                </a:cubicBezTo>
                <a:cubicBezTo>
                  <a:pt x="2177667" y="5051476"/>
                  <a:pt x="2167507" y="5061636"/>
                  <a:pt x="2156363" y="5070486"/>
                </a:cubicBezTo>
                <a:cubicBezTo>
                  <a:pt x="2145875" y="5078680"/>
                  <a:pt x="2134731" y="5086874"/>
                  <a:pt x="2122932" y="5092118"/>
                </a:cubicBezTo>
                <a:cubicBezTo>
                  <a:pt x="2104250" y="5100312"/>
                  <a:pt x="2084912" y="5106212"/>
                  <a:pt x="2060658" y="5114733"/>
                </a:cubicBezTo>
                <a:cubicBezTo>
                  <a:pt x="2074752" y="5122927"/>
                  <a:pt x="2082945" y="5127843"/>
                  <a:pt x="2098350" y="5137020"/>
                </a:cubicBezTo>
                <a:cubicBezTo>
                  <a:pt x="2062952" y="5148492"/>
                  <a:pt x="2033782" y="5157997"/>
                  <a:pt x="2004284" y="5167830"/>
                </a:cubicBezTo>
                <a:cubicBezTo>
                  <a:pt x="2006578" y="5170779"/>
                  <a:pt x="2008872" y="5174057"/>
                  <a:pt x="2011495" y="5177335"/>
                </a:cubicBezTo>
                <a:cubicBezTo>
                  <a:pt x="2009200" y="5178646"/>
                  <a:pt x="2006578" y="5180284"/>
                  <a:pt x="2006250" y="5179957"/>
                </a:cubicBezTo>
                <a:cubicBezTo>
                  <a:pt x="2000678" y="5174057"/>
                  <a:pt x="1992484" y="5168813"/>
                  <a:pt x="1990190" y="5161930"/>
                </a:cubicBezTo>
                <a:cubicBezTo>
                  <a:pt x="1983307" y="5139970"/>
                  <a:pt x="1973803" y="5135710"/>
                  <a:pt x="1949221" y="5150786"/>
                </a:cubicBezTo>
                <a:cubicBezTo>
                  <a:pt x="1960364" y="5153736"/>
                  <a:pt x="1968886" y="5156030"/>
                  <a:pt x="1987896" y="5161274"/>
                </a:cubicBezTo>
                <a:cubicBezTo>
                  <a:pt x="1945288" y="5185201"/>
                  <a:pt x="1909234" y="5205194"/>
                  <a:pt x="1873837" y="5224859"/>
                </a:cubicBezTo>
                <a:cubicBezTo>
                  <a:pt x="1873181" y="5235020"/>
                  <a:pt x="1872526" y="5245836"/>
                  <a:pt x="1871542" y="5259929"/>
                </a:cubicBezTo>
                <a:cubicBezTo>
                  <a:pt x="1886291" y="5257635"/>
                  <a:pt x="1900713" y="5255341"/>
                  <a:pt x="1918739" y="5252391"/>
                </a:cubicBezTo>
                <a:cubicBezTo>
                  <a:pt x="1910873" y="5245180"/>
                  <a:pt x="1904974" y="5239608"/>
                  <a:pt x="1899074" y="5234037"/>
                </a:cubicBezTo>
                <a:cubicBezTo>
                  <a:pt x="1900385" y="5231742"/>
                  <a:pt x="1901696" y="5229120"/>
                  <a:pt x="1903335" y="5226826"/>
                </a:cubicBezTo>
                <a:cubicBezTo>
                  <a:pt x="1917756" y="5234364"/>
                  <a:pt x="1932505" y="5241575"/>
                  <a:pt x="1948237" y="5249769"/>
                </a:cubicBezTo>
                <a:cubicBezTo>
                  <a:pt x="1948893" y="5242558"/>
                  <a:pt x="1949548" y="5234692"/>
                  <a:pt x="1951187" y="5219288"/>
                </a:cubicBezTo>
                <a:cubicBezTo>
                  <a:pt x="1966264" y="5225515"/>
                  <a:pt x="1978391" y="5231742"/>
                  <a:pt x="1991174" y="5235675"/>
                </a:cubicBezTo>
                <a:cubicBezTo>
                  <a:pt x="2005267" y="5239936"/>
                  <a:pt x="2020672" y="5246163"/>
                  <a:pt x="2034765" y="5244525"/>
                </a:cubicBezTo>
                <a:cubicBezTo>
                  <a:pt x="2053775" y="5241902"/>
                  <a:pt x="2055086" y="5255013"/>
                  <a:pt x="2060002" y="5265173"/>
                </a:cubicBezTo>
                <a:cubicBezTo>
                  <a:pt x="2064263" y="5274023"/>
                  <a:pt x="2066230" y="5283855"/>
                  <a:pt x="2071474" y="5299260"/>
                </a:cubicBezTo>
                <a:cubicBezTo>
                  <a:pt x="2061641" y="5292705"/>
                  <a:pt x="2052792" y="5288772"/>
                  <a:pt x="2046564" y="5282544"/>
                </a:cubicBezTo>
                <a:cubicBezTo>
                  <a:pt x="2025588" y="5261568"/>
                  <a:pt x="2001662" y="5257635"/>
                  <a:pt x="1984618" y="5273367"/>
                </a:cubicBezTo>
                <a:cubicBezTo>
                  <a:pt x="1981013" y="5276645"/>
                  <a:pt x="1974130" y="5278284"/>
                  <a:pt x="1968886" y="5277628"/>
                </a:cubicBezTo>
                <a:cubicBezTo>
                  <a:pt x="1926933" y="5273367"/>
                  <a:pt x="1898419" y="5297293"/>
                  <a:pt x="1893830" y="5344490"/>
                </a:cubicBezTo>
                <a:cubicBezTo>
                  <a:pt x="1926933" y="5346785"/>
                  <a:pt x="1960037" y="5349079"/>
                  <a:pt x="1993796" y="5351373"/>
                </a:cubicBezTo>
                <a:cubicBezTo>
                  <a:pt x="1992157" y="5357601"/>
                  <a:pt x="1969214" y="5373333"/>
                  <a:pt x="2017066" y="5368417"/>
                </a:cubicBezTo>
                <a:cubicBezTo>
                  <a:pt x="1963970" y="5394965"/>
                  <a:pt x="1928900" y="5417252"/>
                  <a:pt x="1934144" y="5470349"/>
                </a:cubicBezTo>
                <a:cubicBezTo>
                  <a:pt x="1955120" y="5460844"/>
                  <a:pt x="1977735" y="5450356"/>
                  <a:pt x="2002973" y="5439212"/>
                </a:cubicBezTo>
                <a:cubicBezTo>
                  <a:pt x="1989862" y="5431346"/>
                  <a:pt x="1979047" y="5424791"/>
                  <a:pt x="1968231" y="5418236"/>
                </a:cubicBezTo>
                <a:cubicBezTo>
                  <a:pt x="1967903" y="5415613"/>
                  <a:pt x="1967903" y="5413319"/>
                  <a:pt x="1967575" y="5410697"/>
                </a:cubicBezTo>
                <a:cubicBezTo>
                  <a:pt x="1989862" y="5408403"/>
                  <a:pt x="2013461" y="5401520"/>
                  <a:pt x="2034765" y="5405453"/>
                </a:cubicBezTo>
                <a:cubicBezTo>
                  <a:pt x="2063936" y="5410697"/>
                  <a:pt x="2063608" y="5414303"/>
                  <a:pt x="2091467" y="5396604"/>
                </a:cubicBezTo>
                <a:cubicBezTo>
                  <a:pt x="2080323" y="5392343"/>
                  <a:pt x="2072129" y="5389065"/>
                  <a:pt x="2062297" y="5385132"/>
                </a:cubicBezTo>
                <a:cubicBezTo>
                  <a:pt x="2064263" y="5379560"/>
                  <a:pt x="2067541" y="5370056"/>
                  <a:pt x="2070818" y="5359895"/>
                </a:cubicBezTo>
                <a:cubicBezTo>
                  <a:pt x="2058364" y="5353668"/>
                  <a:pt x="2046892" y="5348096"/>
                  <a:pt x="2031815" y="5340557"/>
                </a:cubicBezTo>
                <a:cubicBezTo>
                  <a:pt x="2083273" y="5320892"/>
                  <a:pt x="2114738" y="5334985"/>
                  <a:pt x="2125554" y="5382182"/>
                </a:cubicBezTo>
                <a:cubicBezTo>
                  <a:pt x="2156363" y="5361206"/>
                  <a:pt x="2185533" y="5341540"/>
                  <a:pt x="2218309" y="5319253"/>
                </a:cubicBezTo>
                <a:cubicBezTo>
                  <a:pt x="2201593" y="5318598"/>
                  <a:pt x="2189466" y="5317942"/>
                  <a:pt x="2177012" y="5317286"/>
                </a:cubicBezTo>
                <a:cubicBezTo>
                  <a:pt x="2177012" y="5315320"/>
                  <a:pt x="2176684" y="5313354"/>
                  <a:pt x="2176684" y="5311715"/>
                </a:cubicBezTo>
                <a:cubicBezTo>
                  <a:pt x="2196677" y="5306798"/>
                  <a:pt x="2216342" y="5301554"/>
                  <a:pt x="2230764" y="5297949"/>
                </a:cubicBezTo>
                <a:cubicBezTo>
                  <a:pt x="2216998" y="5290083"/>
                  <a:pt x="2198971" y="5279922"/>
                  <a:pt x="2175701" y="5266812"/>
                </a:cubicBezTo>
                <a:cubicBezTo>
                  <a:pt x="2211426" y="5246491"/>
                  <a:pt x="2239613" y="5230431"/>
                  <a:pt x="2267800" y="5214371"/>
                </a:cubicBezTo>
                <a:cubicBezTo>
                  <a:pt x="2266161" y="5210438"/>
                  <a:pt x="2264523" y="5206177"/>
                  <a:pt x="2262884" y="5202244"/>
                </a:cubicBezTo>
                <a:cubicBezTo>
                  <a:pt x="2250429" y="5206833"/>
                  <a:pt x="2236008" y="5208471"/>
                  <a:pt x="2226175" y="5216338"/>
                </a:cubicBezTo>
                <a:cubicBezTo>
                  <a:pt x="2206837" y="5231087"/>
                  <a:pt x="2194055" y="5255996"/>
                  <a:pt x="2161279" y="5242886"/>
                </a:cubicBezTo>
                <a:cubicBezTo>
                  <a:pt x="2151446" y="5238953"/>
                  <a:pt x="2135059" y="5253046"/>
                  <a:pt x="2121293" y="5257635"/>
                </a:cubicBezTo>
                <a:cubicBezTo>
                  <a:pt x="2117360" y="5258946"/>
                  <a:pt x="2111788" y="5255996"/>
                  <a:pt x="2102283" y="5253702"/>
                </a:cubicBezTo>
                <a:cubicBezTo>
                  <a:pt x="2111460" y="5249441"/>
                  <a:pt x="2115721" y="5247147"/>
                  <a:pt x="2121293" y="5244852"/>
                </a:cubicBezTo>
                <a:cubicBezTo>
                  <a:pt x="2111460" y="5237969"/>
                  <a:pt x="2102611" y="5231742"/>
                  <a:pt x="2089828" y="5222893"/>
                </a:cubicBezTo>
                <a:cubicBezTo>
                  <a:pt x="2116049" y="5214371"/>
                  <a:pt x="2138009" y="5207160"/>
                  <a:pt x="2159640" y="5199950"/>
                </a:cubicBezTo>
                <a:cubicBezTo>
                  <a:pt x="2158985" y="5197655"/>
                  <a:pt x="2158329" y="5195033"/>
                  <a:pt x="2157674" y="5192739"/>
                </a:cubicBezTo>
                <a:cubicBezTo>
                  <a:pt x="2145875" y="5192084"/>
                  <a:pt x="2134075" y="5191428"/>
                  <a:pt x="2112116" y="5190445"/>
                </a:cubicBezTo>
                <a:cubicBezTo>
                  <a:pt x="2130142" y="5174385"/>
                  <a:pt x="2141942" y="5163897"/>
                  <a:pt x="2158002" y="5149803"/>
                </a:cubicBezTo>
                <a:cubicBezTo>
                  <a:pt x="2161935" y="5165863"/>
                  <a:pt x="2164229" y="5174385"/>
                  <a:pt x="2166851" y="5185528"/>
                </a:cubicBezTo>
                <a:cubicBezTo>
                  <a:pt x="2209132" y="5188806"/>
                  <a:pt x="2249773" y="5156030"/>
                  <a:pt x="2293365" y="5186840"/>
                </a:cubicBezTo>
                <a:cubicBezTo>
                  <a:pt x="2293037" y="5183562"/>
                  <a:pt x="2293037" y="5179957"/>
                  <a:pt x="2292710" y="5176679"/>
                </a:cubicBezTo>
                <a:cubicBezTo>
                  <a:pt x="2283205" y="5171435"/>
                  <a:pt x="2273700" y="5165863"/>
                  <a:pt x="2261245" y="5158653"/>
                </a:cubicBezTo>
                <a:cubicBezTo>
                  <a:pt x="2293365" y="5146525"/>
                  <a:pt x="2293365" y="5146525"/>
                  <a:pt x="2334990" y="5176351"/>
                </a:cubicBezTo>
                <a:cubicBezTo>
                  <a:pt x="2330729" y="5190445"/>
                  <a:pt x="2310736" y="5205849"/>
                  <a:pt x="2335974" y="5219615"/>
                </a:cubicBezTo>
                <a:cubicBezTo>
                  <a:pt x="2337284" y="5220271"/>
                  <a:pt x="2336629" y="5227153"/>
                  <a:pt x="2334990" y="5229448"/>
                </a:cubicBezTo>
                <a:cubicBezTo>
                  <a:pt x="2316964" y="5253046"/>
                  <a:pt x="2300904" y="5278939"/>
                  <a:pt x="2279927" y="5299260"/>
                </a:cubicBezTo>
                <a:cubicBezTo>
                  <a:pt x="2256656" y="5322203"/>
                  <a:pt x="2227814" y="5339902"/>
                  <a:pt x="2202577" y="5360878"/>
                </a:cubicBezTo>
                <a:cubicBezTo>
                  <a:pt x="2181928" y="5377921"/>
                  <a:pt x="2167179" y="5405453"/>
                  <a:pt x="2132437" y="5393326"/>
                </a:cubicBezTo>
                <a:cubicBezTo>
                  <a:pt x="2128176" y="5391687"/>
                  <a:pt x="2119326" y="5402175"/>
                  <a:pt x="2113099" y="5407419"/>
                </a:cubicBezTo>
                <a:cubicBezTo>
                  <a:pt x="2097367" y="5420530"/>
                  <a:pt x="2081962" y="5433640"/>
                  <a:pt x="2064263" y="5448717"/>
                </a:cubicBezTo>
                <a:cubicBezTo>
                  <a:pt x="2079996" y="5465760"/>
                  <a:pt x="2095072" y="5481820"/>
                  <a:pt x="2112771" y="5500830"/>
                </a:cubicBezTo>
                <a:cubicBezTo>
                  <a:pt x="2109166" y="5503125"/>
                  <a:pt x="2100644" y="5509024"/>
                  <a:pt x="2088189" y="5517546"/>
                </a:cubicBezTo>
                <a:cubicBezTo>
                  <a:pt x="2105233" y="5533606"/>
                  <a:pt x="2122276" y="5549666"/>
                  <a:pt x="2145875" y="5571954"/>
                </a:cubicBezTo>
                <a:cubicBezTo>
                  <a:pt x="2128176" y="5578836"/>
                  <a:pt x="2115066" y="5584080"/>
                  <a:pt x="2095728" y="5591619"/>
                </a:cubicBezTo>
                <a:cubicBezTo>
                  <a:pt x="2108510" y="5594896"/>
                  <a:pt x="2118999" y="5595224"/>
                  <a:pt x="2126209" y="5600141"/>
                </a:cubicBezTo>
                <a:cubicBezTo>
                  <a:pt x="2135387" y="5606040"/>
                  <a:pt x="2147186" y="5614890"/>
                  <a:pt x="2148824" y="5624067"/>
                </a:cubicBezTo>
                <a:cubicBezTo>
                  <a:pt x="2150791" y="5637833"/>
                  <a:pt x="2145547" y="5652909"/>
                  <a:pt x="2141942" y="5667003"/>
                </a:cubicBezTo>
                <a:cubicBezTo>
                  <a:pt x="2141614" y="5668314"/>
                  <a:pt x="2132437" y="5669625"/>
                  <a:pt x="2129487" y="5667986"/>
                </a:cubicBezTo>
                <a:cubicBezTo>
                  <a:pt x="2125226" y="5665364"/>
                  <a:pt x="2119654" y="5658809"/>
                  <a:pt x="2120637" y="5655204"/>
                </a:cubicBezTo>
                <a:cubicBezTo>
                  <a:pt x="2121293" y="5650943"/>
                  <a:pt x="2128504" y="5648321"/>
                  <a:pt x="2126865" y="5649632"/>
                </a:cubicBezTo>
                <a:cubicBezTo>
                  <a:pt x="2115393" y="5641438"/>
                  <a:pt x="2102611" y="5632261"/>
                  <a:pt x="2089501" y="5623083"/>
                </a:cubicBezTo>
                <a:cubicBezTo>
                  <a:pt x="2093761" y="5618822"/>
                  <a:pt x="2098022" y="5614562"/>
                  <a:pt x="2102283" y="5610301"/>
                </a:cubicBezTo>
                <a:cubicBezTo>
                  <a:pt x="2097367" y="5617839"/>
                  <a:pt x="2092123" y="5625706"/>
                  <a:pt x="2085895" y="5635538"/>
                </a:cubicBezTo>
                <a:cubicBezTo>
                  <a:pt x="2055414" y="5587358"/>
                  <a:pt x="2009528" y="5588997"/>
                  <a:pt x="1966264" y="5599813"/>
                </a:cubicBezTo>
                <a:cubicBezTo>
                  <a:pt x="1947582" y="5604402"/>
                  <a:pt x="1932505" y="5612923"/>
                  <a:pt x="1912840" y="5606040"/>
                </a:cubicBezTo>
                <a:cubicBezTo>
                  <a:pt x="1910873" y="5605385"/>
                  <a:pt x="1904318" y="5618495"/>
                  <a:pt x="1898419" y="5627016"/>
                </a:cubicBezTo>
                <a:cubicBezTo>
                  <a:pt x="1880064" y="5634227"/>
                  <a:pt x="1857777" y="5643404"/>
                  <a:pt x="1835161" y="5652582"/>
                </a:cubicBezTo>
                <a:cubicBezTo>
                  <a:pt x="1835817" y="5656187"/>
                  <a:pt x="1836472" y="5659792"/>
                  <a:pt x="1837128" y="5663070"/>
                </a:cubicBezTo>
                <a:cubicBezTo>
                  <a:pt x="1897763" y="5669625"/>
                  <a:pt x="1958726" y="5676180"/>
                  <a:pt x="2022310" y="5683391"/>
                </a:cubicBezTo>
                <a:cubicBezTo>
                  <a:pt x="2010839" y="5701745"/>
                  <a:pt x="1938733" y="5698795"/>
                  <a:pt x="1844011" y="5682080"/>
                </a:cubicBezTo>
                <a:cubicBezTo>
                  <a:pt x="1842372" y="5689946"/>
                  <a:pt x="1840733" y="5698140"/>
                  <a:pt x="1837456" y="5715839"/>
                </a:cubicBezTo>
                <a:cubicBezTo>
                  <a:pt x="1823690" y="5704695"/>
                  <a:pt x="1813857" y="5696829"/>
                  <a:pt x="1799108" y="5685030"/>
                </a:cubicBezTo>
                <a:cubicBezTo>
                  <a:pt x="1777476" y="5723705"/>
                  <a:pt x="1754533" y="5765002"/>
                  <a:pt x="1731918" y="5806299"/>
                </a:cubicBezTo>
                <a:cubicBezTo>
                  <a:pt x="1730279" y="5805644"/>
                  <a:pt x="1728640" y="5804988"/>
                  <a:pt x="1726674" y="5804005"/>
                </a:cubicBezTo>
                <a:cubicBezTo>
                  <a:pt x="1727985" y="5789912"/>
                  <a:pt x="1728968" y="5775818"/>
                  <a:pt x="1730279" y="5760414"/>
                </a:cubicBezTo>
                <a:cubicBezTo>
                  <a:pt x="1725363" y="5760741"/>
                  <a:pt x="1717169" y="5761397"/>
                  <a:pt x="1702420" y="5762380"/>
                </a:cubicBezTo>
                <a:cubicBezTo>
                  <a:pt x="1709631" y="5735176"/>
                  <a:pt x="1715858" y="5711578"/>
                  <a:pt x="1722085" y="5687979"/>
                </a:cubicBezTo>
                <a:cubicBezTo>
                  <a:pt x="1719791" y="5686996"/>
                  <a:pt x="1717169" y="5686013"/>
                  <a:pt x="1714875" y="5684702"/>
                </a:cubicBezTo>
                <a:cubicBezTo>
                  <a:pt x="1696193" y="5706334"/>
                  <a:pt x="1681444" y="5735832"/>
                  <a:pt x="1658173" y="5747959"/>
                </a:cubicBezTo>
                <a:cubicBezTo>
                  <a:pt x="1632280" y="5761397"/>
                  <a:pt x="1621464" y="5780734"/>
                  <a:pt x="1611631" y="5804661"/>
                </a:cubicBezTo>
                <a:cubicBezTo>
                  <a:pt x="1608682" y="5803022"/>
                  <a:pt x="1605732" y="5801711"/>
                  <a:pt x="1602454" y="5800072"/>
                </a:cubicBezTo>
                <a:cubicBezTo>
                  <a:pt x="1616220" y="5768935"/>
                  <a:pt x="1629986" y="5737798"/>
                  <a:pt x="1644079" y="5705350"/>
                </a:cubicBezTo>
                <a:cubicBezTo>
                  <a:pt x="1607371" y="5717478"/>
                  <a:pt x="1619498" y="5687979"/>
                  <a:pt x="1617203" y="5670608"/>
                </a:cubicBezTo>
                <a:cubicBezTo>
                  <a:pt x="1557552" y="5678474"/>
                  <a:pt x="1541164" y="5726982"/>
                  <a:pt x="1520843" y="5773852"/>
                </a:cubicBezTo>
                <a:cubicBezTo>
                  <a:pt x="1507733" y="5749925"/>
                  <a:pt x="1505438" y="5728621"/>
                  <a:pt x="1513960" y="5706989"/>
                </a:cubicBezTo>
                <a:cubicBezTo>
                  <a:pt x="1534609" y="5654220"/>
                  <a:pt x="1577217" y="5644388"/>
                  <a:pt x="1626380" y="5651926"/>
                </a:cubicBezTo>
                <a:cubicBezTo>
                  <a:pt x="1631625" y="5641110"/>
                  <a:pt x="1636213" y="5632261"/>
                  <a:pt x="1640474" y="5623083"/>
                </a:cubicBezTo>
                <a:cubicBezTo>
                  <a:pt x="1648012" y="5607679"/>
                  <a:pt x="1654895" y="5592274"/>
                  <a:pt x="1636213" y="5579492"/>
                </a:cubicBezTo>
                <a:cubicBezTo>
                  <a:pt x="1620481" y="5568676"/>
                  <a:pt x="1588688" y="5572937"/>
                  <a:pt x="1577873" y="5586703"/>
                </a:cubicBezTo>
                <a:cubicBezTo>
                  <a:pt x="1551324" y="5620134"/>
                  <a:pt x="1526087" y="5655204"/>
                  <a:pt x="1496917" y="5686668"/>
                </a:cubicBezTo>
                <a:cubicBezTo>
                  <a:pt x="1471024" y="5714528"/>
                  <a:pt x="1440543" y="5738126"/>
                  <a:pt x="1411372" y="5763035"/>
                </a:cubicBezTo>
                <a:cubicBezTo>
                  <a:pt x="1408422" y="5765658"/>
                  <a:pt x="1402523" y="5765002"/>
                  <a:pt x="1392362" y="5766641"/>
                </a:cubicBezTo>
                <a:cubicBezTo>
                  <a:pt x="1414977" y="5698795"/>
                  <a:pt x="1402523" y="5626033"/>
                  <a:pt x="1453980" y="5564087"/>
                </a:cubicBezTo>
                <a:cubicBezTo>
                  <a:pt x="1434643" y="5564087"/>
                  <a:pt x="1425794" y="5564087"/>
                  <a:pt x="1414977" y="5564087"/>
                </a:cubicBezTo>
                <a:cubicBezTo>
                  <a:pt x="1424155" y="5536883"/>
                  <a:pt x="1432676" y="5511974"/>
                  <a:pt x="1440543" y="5488376"/>
                </a:cubicBezTo>
                <a:cubicBezTo>
                  <a:pt x="1414322" y="5488376"/>
                  <a:pt x="1384168" y="5488376"/>
                  <a:pt x="1354343" y="5488376"/>
                </a:cubicBezTo>
                <a:cubicBezTo>
                  <a:pt x="1354343" y="5486081"/>
                  <a:pt x="1354343" y="5484115"/>
                  <a:pt x="1354343" y="5481820"/>
                </a:cubicBezTo>
                <a:cubicBezTo>
                  <a:pt x="1366142" y="5476248"/>
                  <a:pt x="1377613" y="5470349"/>
                  <a:pt x="1392690" y="5463138"/>
                </a:cubicBezTo>
                <a:cubicBezTo>
                  <a:pt x="1375319" y="5460189"/>
                  <a:pt x="1358931" y="5460516"/>
                  <a:pt x="1345165" y="5454617"/>
                </a:cubicBezTo>
                <a:cubicBezTo>
                  <a:pt x="1332711" y="5449045"/>
                  <a:pt x="1322550" y="5440195"/>
                  <a:pt x="1307146" y="5437573"/>
                </a:cubicBezTo>
                <a:cubicBezTo>
                  <a:pt x="1277648" y="5432329"/>
                  <a:pt x="1249133" y="5421841"/>
                  <a:pt x="1219307" y="5413319"/>
                </a:cubicBezTo>
                <a:cubicBezTo>
                  <a:pt x="1219635" y="5412664"/>
                  <a:pt x="1222912" y="5408075"/>
                  <a:pt x="1226190" y="5403159"/>
                </a:cubicBezTo>
                <a:cubicBezTo>
                  <a:pt x="1216685" y="5398243"/>
                  <a:pt x="1207835" y="5393326"/>
                  <a:pt x="1198658" y="5388738"/>
                </a:cubicBezTo>
                <a:cubicBezTo>
                  <a:pt x="1199314" y="5386443"/>
                  <a:pt x="1199969" y="5384149"/>
                  <a:pt x="1200625" y="5381855"/>
                </a:cubicBezTo>
                <a:cubicBezTo>
                  <a:pt x="1219635" y="5383821"/>
                  <a:pt x="1238317" y="5386771"/>
                  <a:pt x="1257327" y="5387754"/>
                </a:cubicBezTo>
                <a:cubicBezTo>
                  <a:pt x="1295346" y="5389393"/>
                  <a:pt x="1330744" y="5408731"/>
                  <a:pt x="1359259" y="5424791"/>
                </a:cubicBezTo>
                <a:cubicBezTo>
                  <a:pt x="1392035" y="5443473"/>
                  <a:pt x="1428416" y="5446750"/>
                  <a:pt x="1459225" y="5465105"/>
                </a:cubicBezTo>
                <a:cubicBezTo>
                  <a:pt x="1467419" y="5457894"/>
                  <a:pt x="1475612" y="5450356"/>
                  <a:pt x="1483806" y="5443145"/>
                </a:cubicBezTo>
                <a:cubicBezTo>
                  <a:pt x="1483479" y="5440523"/>
                  <a:pt x="1483151" y="5437901"/>
                  <a:pt x="1482495" y="5435279"/>
                </a:cubicBezTo>
                <a:cubicBezTo>
                  <a:pt x="1455292" y="5435279"/>
                  <a:pt x="1428088" y="5435279"/>
                  <a:pt x="1400884" y="5435279"/>
                </a:cubicBezTo>
                <a:cubicBezTo>
                  <a:pt x="1400556" y="5431346"/>
                  <a:pt x="1400556" y="5427413"/>
                  <a:pt x="1400228" y="5423807"/>
                </a:cubicBezTo>
                <a:cubicBezTo>
                  <a:pt x="1434971" y="5414630"/>
                  <a:pt x="1469713" y="5405453"/>
                  <a:pt x="1510355" y="5394637"/>
                </a:cubicBezTo>
                <a:cubicBezTo>
                  <a:pt x="1505766" y="5407092"/>
                  <a:pt x="1503472" y="5413975"/>
                  <a:pt x="1500194" y="5422497"/>
                </a:cubicBezTo>
                <a:cubicBezTo>
                  <a:pt x="1508060" y="5424463"/>
                  <a:pt x="1515927" y="5426757"/>
                  <a:pt x="1523137" y="5428396"/>
                </a:cubicBezTo>
                <a:cubicBezTo>
                  <a:pt x="1518876" y="5445111"/>
                  <a:pt x="1514288" y="5461827"/>
                  <a:pt x="1508388" y="5484442"/>
                </a:cubicBezTo>
                <a:cubicBezTo>
                  <a:pt x="1539525" y="5484442"/>
                  <a:pt x="1567712" y="5484442"/>
                  <a:pt x="1602782" y="5484442"/>
                </a:cubicBezTo>
                <a:cubicBezTo>
                  <a:pt x="1592294" y="5473299"/>
                  <a:pt x="1586066" y="5466744"/>
                  <a:pt x="1577217" y="5457239"/>
                </a:cubicBezTo>
                <a:cubicBezTo>
                  <a:pt x="1588361" y="5442817"/>
                  <a:pt x="1600160" y="5427085"/>
                  <a:pt x="1612287" y="5411025"/>
                </a:cubicBezTo>
                <a:cubicBezTo>
                  <a:pt x="1604749" y="5405781"/>
                  <a:pt x="1594260" y="5398243"/>
                  <a:pt x="1579839" y="5388410"/>
                </a:cubicBezTo>
                <a:cubicBezTo>
                  <a:pt x="1573612" y="5395620"/>
                  <a:pt x="1567384" y="5407092"/>
                  <a:pt x="1557879" y="5413319"/>
                </a:cubicBezTo>
                <a:cubicBezTo>
                  <a:pt x="1549685" y="5418891"/>
                  <a:pt x="1537558" y="5418236"/>
                  <a:pt x="1527070" y="5420530"/>
                </a:cubicBezTo>
                <a:cubicBezTo>
                  <a:pt x="1526742" y="5410369"/>
                  <a:pt x="1521826" y="5396931"/>
                  <a:pt x="1526415" y="5390376"/>
                </a:cubicBezTo>
                <a:cubicBezTo>
                  <a:pt x="1539525" y="5372350"/>
                  <a:pt x="1556568" y="5357273"/>
                  <a:pt x="1572628" y="5340557"/>
                </a:cubicBezTo>
                <a:cubicBezTo>
                  <a:pt x="1563123" y="5336952"/>
                  <a:pt x="1555585" y="5334002"/>
                  <a:pt x="1540508" y="5328430"/>
                </a:cubicBezTo>
                <a:cubicBezTo>
                  <a:pt x="1558207" y="5322203"/>
                  <a:pt x="1568368" y="5318598"/>
                  <a:pt x="1582461" y="5313681"/>
                </a:cubicBezTo>
                <a:cubicBezTo>
                  <a:pt x="1528054" y="5297621"/>
                  <a:pt x="1474629" y="5316959"/>
                  <a:pt x="1423171" y="5299260"/>
                </a:cubicBezTo>
                <a:cubicBezTo>
                  <a:pt x="1374991" y="5282544"/>
                  <a:pt x="1318289" y="5312370"/>
                  <a:pt x="1272731" y="5271729"/>
                </a:cubicBezTo>
                <a:cubicBezTo>
                  <a:pt x="1282236" y="5271729"/>
                  <a:pt x="1291413" y="5271729"/>
                  <a:pt x="1300918" y="5271729"/>
                </a:cubicBezTo>
                <a:cubicBezTo>
                  <a:pt x="1301246" y="5270745"/>
                  <a:pt x="1301246" y="5269762"/>
                  <a:pt x="1301574" y="5268779"/>
                </a:cubicBezTo>
                <a:cubicBezTo>
                  <a:pt x="1294691" y="5266484"/>
                  <a:pt x="1288136" y="5264190"/>
                  <a:pt x="1279286" y="5261240"/>
                </a:cubicBezTo>
                <a:cubicBezTo>
                  <a:pt x="1322878" y="5234037"/>
                  <a:pt x="1362209" y="5200605"/>
                  <a:pt x="1420549" y="5224204"/>
                </a:cubicBezTo>
                <a:cubicBezTo>
                  <a:pt x="1387446" y="5231087"/>
                  <a:pt x="1357620" y="5237314"/>
                  <a:pt x="1324189" y="5244525"/>
                </a:cubicBezTo>
                <a:cubicBezTo>
                  <a:pt x="1348771" y="5269434"/>
                  <a:pt x="1376302" y="5267140"/>
                  <a:pt x="1403834" y="5264845"/>
                </a:cubicBezTo>
                <a:cubicBezTo>
                  <a:pt x="1412028" y="5264190"/>
                  <a:pt x="1420222" y="5263535"/>
                  <a:pt x="1428088" y="5264518"/>
                </a:cubicBezTo>
                <a:cubicBezTo>
                  <a:pt x="1493639" y="5270745"/>
                  <a:pt x="1559190" y="5277628"/>
                  <a:pt x="1624742" y="5283200"/>
                </a:cubicBezTo>
                <a:cubicBezTo>
                  <a:pt x="1630314" y="5283528"/>
                  <a:pt x="1638180" y="5276973"/>
                  <a:pt x="1642113" y="5271729"/>
                </a:cubicBezTo>
                <a:cubicBezTo>
                  <a:pt x="1648668" y="5263535"/>
                  <a:pt x="1652929" y="5253702"/>
                  <a:pt x="1657845" y="5244197"/>
                </a:cubicBezTo>
                <a:cubicBezTo>
                  <a:pt x="1664728" y="5230759"/>
                  <a:pt x="1656862" y="5223220"/>
                  <a:pt x="1628347" y="5217976"/>
                </a:cubicBezTo>
                <a:cubicBezTo>
                  <a:pt x="1646701" y="5197328"/>
                  <a:pt x="1660795" y="5173402"/>
                  <a:pt x="1681771" y="5160291"/>
                </a:cubicBezTo>
                <a:cubicBezTo>
                  <a:pt x="1698159" y="5150131"/>
                  <a:pt x="1706681" y="5137348"/>
                  <a:pt x="1717825" y="5123910"/>
                </a:cubicBezTo>
                <a:cubicBezTo>
                  <a:pt x="1732574" y="5105883"/>
                  <a:pt x="1752239" y="5091790"/>
                  <a:pt x="1768627" y="5075075"/>
                </a:cubicBezTo>
                <a:cubicBezTo>
                  <a:pt x="1779771" y="5063603"/>
                  <a:pt x="1788948" y="5050493"/>
                  <a:pt x="1799108" y="5038038"/>
                </a:cubicBezTo>
                <a:cubicBezTo>
                  <a:pt x="1796814" y="5035088"/>
                  <a:pt x="1794520" y="5031811"/>
                  <a:pt x="1792225" y="5028861"/>
                </a:cubicBezTo>
                <a:cubicBezTo>
                  <a:pt x="1754533" y="5028861"/>
                  <a:pt x="1716841" y="5028861"/>
                  <a:pt x="1678494" y="5028861"/>
                </a:cubicBezTo>
                <a:cubicBezTo>
                  <a:pt x="1681771" y="5033122"/>
                  <a:pt x="1686032" y="5038366"/>
                  <a:pt x="1692260" y="5046232"/>
                </a:cubicBezTo>
                <a:cubicBezTo>
                  <a:pt x="1684393" y="5046232"/>
                  <a:pt x="1679477" y="5047871"/>
                  <a:pt x="1677511" y="5045904"/>
                </a:cubicBezTo>
                <a:cubicBezTo>
                  <a:pt x="1658501" y="5030499"/>
                  <a:pt x="1640474" y="5012801"/>
                  <a:pt x="1613598" y="5032794"/>
                </a:cubicBezTo>
                <a:cubicBezTo>
                  <a:pt x="1612615" y="5033449"/>
                  <a:pt x="1599832" y="5017717"/>
                  <a:pt x="1593933" y="5011490"/>
                </a:cubicBezTo>
                <a:cubicBezTo>
                  <a:pt x="1574267" y="5010506"/>
                  <a:pt x="1551980" y="5008868"/>
                  <a:pt x="1529692" y="5008540"/>
                </a:cubicBezTo>
                <a:cubicBezTo>
                  <a:pt x="1523793" y="5008540"/>
                  <a:pt x="1514615" y="5009851"/>
                  <a:pt x="1512321" y="5013784"/>
                </a:cubicBezTo>
                <a:cubicBezTo>
                  <a:pt x="1496589" y="5038038"/>
                  <a:pt x="1469713" y="5024600"/>
                  <a:pt x="1451686" y="5037710"/>
                </a:cubicBezTo>
                <a:cubicBezTo>
                  <a:pt x="1454636" y="5024272"/>
                  <a:pt x="1457914" y="5014112"/>
                  <a:pt x="1457586" y="5004279"/>
                </a:cubicBezTo>
                <a:cubicBezTo>
                  <a:pt x="1457586" y="5001985"/>
                  <a:pt x="1444476" y="5000346"/>
                  <a:pt x="1437265" y="4998380"/>
                </a:cubicBezTo>
                <a:cubicBezTo>
                  <a:pt x="1435954" y="5000346"/>
                  <a:pt x="1434971" y="5002640"/>
                  <a:pt x="1433660" y="5004607"/>
                </a:cubicBezTo>
                <a:cubicBezTo>
                  <a:pt x="1437920" y="5008212"/>
                  <a:pt x="1442181" y="5012145"/>
                  <a:pt x="1447098" y="5016406"/>
                </a:cubicBezTo>
                <a:cubicBezTo>
                  <a:pt x="1433332" y="5036399"/>
                  <a:pt x="1416616" y="5038693"/>
                  <a:pt x="1392690" y="5032466"/>
                </a:cubicBezTo>
                <a:cubicBezTo>
                  <a:pt x="1369419" y="5026239"/>
                  <a:pt x="1343527" y="5029189"/>
                  <a:pt x="1318945" y="5028205"/>
                </a:cubicBezTo>
                <a:cubicBezTo>
                  <a:pt x="1323206" y="5024600"/>
                  <a:pt x="1328450" y="5020339"/>
                  <a:pt x="1335005" y="5014767"/>
                </a:cubicBezTo>
                <a:cubicBezTo>
                  <a:pt x="1301901" y="5006901"/>
                  <a:pt x="1270765" y="4999363"/>
                  <a:pt x="1232745" y="4990186"/>
                </a:cubicBezTo>
                <a:cubicBezTo>
                  <a:pt x="1161949" y="5019356"/>
                  <a:pt x="1085910" y="5009195"/>
                  <a:pt x="1010198" y="4972487"/>
                </a:cubicBezTo>
                <a:cubicBezTo>
                  <a:pt x="1026586" y="4984286"/>
                  <a:pt x="1042974" y="4996085"/>
                  <a:pt x="1062967" y="5010506"/>
                </a:cubicBezTo>
                <a:cubicBezTo>
                  <a:pt x="1036091" y="5019028"/>
                  <a:pt x="1015114" y="5001985"/>
                  <a:pt x="1007904" y="4990186"/>
                </a:cubicBezTo>
                <a:cubicBezTo>
                  <a:pt x="992827" y="4965604"/>
                  <a:pt x="970867" y="4965276"/>
                  <a:pt x="949563" y="4956754"/>
                </a:cubicBezTo>
                <a:cubicBezTo>
                  <a:pt x="963001" y="4956754"/>
                  <a:pt x="976439" y="4956754"/>
                  <a:pt x="996432" y="4956754"/>
                </a:cubicBezTo>
                <a:cubicBezTo>
                  <a:pt x="985616" y="4948560"/>
                  <a:pt x="980045" y="4944300"/>
                  <a:pt x="974473" y="4940039"/>
                </a:cubicBezTo>
                <a:cubicBezTo>
                  <a:pt x="976111" y="4937745"/>
                  <a:pt x="977095" y="4935122"/>
                  <a:pt x="977750" y="4935122"/>
                </a:cubicBezTo>
                <a:cubicBezTo>
                  <a:pt x="1023308" y="4934795"/>
                  <a:pt x="1065589" y="4946594"/>
                  <a:pt x="1103281" y="4973142"/>
                </a:cubicBezTo>
                <a:cubicBezTo>
                  <a:pt x="1106886" y="4975764"/>
                  <a:pt x="1113114" y="4975109"/>
                  <a:pt x="1118030" y="4975764"/>
                </a:cubicBezTo>
                <a:cubicBezTo>
                  <a:pt x="1127207" y="4977075"/>
                  <a:pt x="1140645" y="4974453"/>
                  <a:pt x="1144906" y="4979697"/>
                </a:cubicBezTo>
                <a:cubicBezTo>
                  <a:pt x="1164899" y="5004279"/>
                  <a:pt x="1187842" y="4988874"/>
                  <a:pt x="1216685" y="4989858"/>
                </a:cubicBezTo>
                <a:cubicBezTo>
                  <a:pt x="1204886" y="4982975"/>
                  <a:pt x="1199314" y="4979369"/>
                  <a:pt x="1190464" y="4974125"/>
                </a:cubicBezTo>
                <a:cubicBezTo>
                  <a:pt x="1205213" y="4973142"/>
                  <a:pt x="1217013" y="4972487"/>
                  <a:pt x="1229467" y="4971503"/>
                </a:cubicBezTo>
                <a:cubicBezTo>
                  <a:pt x="1223895" y="4962654"/>
                  <a:pt x="1220290" y="4952166"/>
                  <a:pt x="1213079" y="4947250"/>
                </a:cubicBezTo>
                <a:cubicBezTo>
                  <a:pt x="1207835" y="4943316"/>
                  <a:pt x="1191448" y="4944627"/>
                  <a:pt x="1190792" y="4946594"/>
                </a:cubicBezTo>
                <a:cubicBezTo>
                  <a:pt x="1185548" y="4965604"/>
                  <a:pt x="1172110" y="4958721"/>
                  <a:pt x="1167521" y="4951182"/>
                </a:cubicBezTo>
                <a:cubicBezTo>
                  <a:pt x="1158672" y="4937417"/>
                  <a:pt x="1148184" y="4943316"/>
                  <a:pt x="1137040" y="4941350"/>
                </a:cubicBezTo>
                <a:cubicBezTo>
                  <a:pt x="1118686" y="4937745"/>
                  <a:pt x="1101642" y="4926601"/>
                  <a:pt x="1083943" y="4918735"/>
                </a:cubicBezTo>
                <a:cubicBezTo>
                  <a:pt x="1076405" y="4915457"/>
                  <a:pt x="1068539" y="4912835"/>
                  <a:pt x="1060673" y="4910868"/>
                </a:cubicBezTo>
                <a:cubicBezTo>
                  <a:pt x="1027569" y="4901691"/>
                  <a:pt x="994138" y="4892842"/>
                  <a:pt x="961035" y="4883337"/>
                </a:cubicBezTo>
                <a:cubicBezTo>
                  <a:pt x="959068" y="4882681"/>
                  <a:pt x="958085" y="4878748"/>
                  <a:pt x="952185" y="4868260"/>
                </a:cubicBezTo>
                <a:cubicBezTo>
                  <a:pt x="993810" y="4878421"/>
                  <a:pt x="1028880" y="4886942"/>
                  <a:pt x="1062311" y="4894809"/>
                </a:cubicBezTo>
                <a:cubicBezTo>
                  <a:pt x="1067556" y="4888253"/>
                  <a:pt x="1073127" y="4882026"/>
                  <a:pt x="1076405" y="4877765"/>
                </a:cubicBezTo>
                <a:cubicBezTo>
                  <a:pt x="1065917" y="4873176"/>
                  <a:pt x="1050512" y="4870882"/>
                  <a:pt x="1044940" y="4862361"/>
                </a:cubicBezTo>
                <a:cubicBezTo>
                  <a:pt x="1040352" y="4855150"/>
                  <a:pt x="1043957" y="4838762"/>
                  <a:pt x="1049201" y="4829913"/>
                </a:cubicBezTo>
                <a:cubicBezTo>
                  <a:pt x="1052806" y="4824013"/>
                  <a:pt x="1065917" y="4824013"/>
                  <a:pt x="1074766" y="4821391"/>
                </a:cubicBezTo>
                <a:cubicBezTo>
                  <a:pt x="1075749" y="4824013"/>
                  <a:pt x="1076733" y="4826635"/>
                  <a:pt x="1077716" y="4829257"/>
                </a:cubicBezTo>
                <a:cubicBezTo>
                  <a:pt x="1072800" y="4833190"/>
                  <a:pt x="1068211" y="4837123"/>
                  <a:pt x="1060673" y="4843023"/>
                </a:cubicBezTo>
                <a:cubicBezTo>
                  <a:pt x="1073127" y="4848595"/>
                  <a:pt x="1083288" y="4853511"/>
                  <a:pt x="1094759" y="4858755"/>
                </a:cubicBezTo>
                <a:cubicBezTo>
                  <a:pt x="1092137" y="4821063"/>
                  <a:pt x="1064606" y="4809592"/>
                  <a:pt x="1037402" y="4796153"/>
                </a:cubicBezTo>
                <a:cubicBezTo>
                  <a:pt x="1021997" y="4788615"/>
                  <a:pt x="1009215" y="4776160"/>
                  <a:pt x="993155" y="4764689"/>
                </a:cubicBezTo>
                <a:cubicBezTo>
                  <a:pt x="1011837" y="4751906"/>
                  <a:pt x="1022981" y="4753873"/>
                  <a:pt x="1037730" y="4765017"/>
                </a:cubicBezTo>
                <a:cubicBezTo>
                  <a:pt x="1047890" y="4772883"/>
                  <a:pt x="1064606" y="4771900"/>
                  <a:pt x="1078372" y="4774849"/>
                </a:cubicBezTo>
                <a:cubicBezTo>
                  <a:pt x="1079683" y="4771900"/>
                  <a:pt x="1081321" y="4768950"/>
                  <a:pt x="1082632" y="4766000"/>
                </a:cubicBezTo>
                <a:cubicBezTo>
                  <a:pt x="1089187" y="4780421"/>
                  <a:pt x="1095743" y="4795170"/>
                  <a:pt x="1101970" y="4808936"/>
                </a:cubicBezTo>
                <a:cubicBezTo>
                  <a:pt x="1107214" y="4803364"/>
                  <a:pt x="1114425" y="4795170"/>
                  <a:pt x="1122291" y="4786649"/>
                </a:cubicBezTo>
                <a:cubicBezTo>
                  <a:pt x="1114752" y="4751251"/>
                  <a:pt x="1098037" y="4737813"/>
                  <a:pt x="1078372" y="4751579"/>
                </a:cubicBezTo>
                <a:cubicBezTo>
                  <a:pt x="1075422" y="4744040"/>
                  <a:pt x="1072144" y="4736174"/>
                  <a:pt x="1069194" y="4728308"/>
                </a:cubicBezTo>
                <a:cubicBezTo>
                  <a:pt x="1068211" y="4730602"/>
                  <a:pt x="1067556" y="4732569"/>
                  <a:pt x="1066572" y="4734863"/>
                </a:cubicBezTo>
                <a:cubicBezTo>
                  <a:pt x="1044940" y="4727653"/>
                  <a:pt x="1023636" y="4720442"/>
                  <a:pt x="1002004" y="4713231"/>
                </a:cubicBezTo>
                <a:cubicBezTo>
                  <a:pt x="1002660" y="4709626"/>
                  <a:pt x="1003315" y="4706020"/>
                  <a:pt x="1003971" y="4702743"/>
                </a:cubicBezTo>
                <a:cubicBezTo>
                  <a:pt x="1030191" y="4706348"/>
                  <a:pt x="1056412" y="4710281"/>
                  <a:pt x="1082305" y="4713887"/>
                </a:cubicBezTo>
                <a:cubicBezTo>
                  <a:pt x="1082960" y="4711593"/>
                  <a:pt x="1083288" y="4709298"/>
                  <a:pt x="1083943" y="4706676"/>
                </a:cubicBezTo>
                <a:cubicBezTo>
                  <a:pt x="1037730" y="4694549"/>
                  <a:pt x="991516" y="4682094"/>
                  <a:pt x="942680" y="4669312"/>
                </a:cubicBezTo>
                <a:cubicBezTo>
                  <a:pt x="940386" y="4681439"/>
                  <a:pt x="939075" y="4687994"/>
                  <a:pt x="937436" y="4697171"/>
                </a:cubicBezTo>
                <a:cubicBezTo>
                  <a:pt x="896139" y="4683077"/>
                  <a:pt x="856153" y="4669312"/>
                  <a:pt x="815838" y="4655546"/>
                </a:cubicBezTo>
                <a:cubicBezTo>
                  <a:pt x="816166" y="4652924"/>
                  <a:pt x="816494" y="4650302"/>
                  <a:pt x="817150" y="4647680"/>
                </a:cubicBezTo>
                <a:cubicBezTo>
                  <a:pt x="822721" y="4647352"/>
                  <a:pt x="828293" y="4646369"/>
                  <a:pt x="833865" y="4646697"/>
                </a:cubicBezTo>
                <a:cubicBezTo>
                  <a:pt x="846648" y="4647352"/>
                  <a:pt x="861397" y="4652924"/>
                  <a:pt x="872213" y="4648991"/>
                </a:cubicBezTo>
                <a:cubicBezTo>
                  <a:pt x="889912" y="4642108"/>
                  <a:pt x="903022" y="4639486"/>
                  <a:pt x="916460" y="4655874"/>
                </a:cubicBezTo>
                <a:cubicBezTo>
                  <a:pt x="920393" y="4660790"/>
                  <a:pt x="931864" y="4664068"/>
                  <a:pt x="937436" y="4662101"/>
                </a:cubicBezTo>
                <a:cubicBezTo>
                  <a:pt x="975456" y="4647024"/>
                  <a:pt x="1009870" y="4660463"/>
                  <a:pt x="1047235" y="4670295"/>
                </a:cubicBezTo>
                <a:cubicBezTo>
                  <a:pt x="1039368" y="4663740"/>
                  <a:pt x="1031175" y="4656857"/>
                  <a:pt x="1024947" y="4651285"/>
                </a:cubicBezTo>
                <a:cubicBezTo>
                  <a:pt x="1054117" y="4658824"/>
                  <a:pt x="1085582" y="4666690"/>
                  <a:pt x="1117047" y="4674556"/>
                </a:cubicBezTo>
                <a:cubicBezTo>
                  <a:pt x="1118030" y="4672262"/>
                  <a:pt x="1119341" y="4669967"/>
                  <a:pt x="1120324" y="4667345"/>
                </a:cubicBezTo>
                <a:cubicBezTo>
                  <a:pt x="1123602" y="4675867"/>
                  <a:pt x="1127207" y="4684389"/>
                  <a:pt x="1131140" y="4694221"/>
                </a:cubicBezTo>
                <a:cubicBezTo>
                  <a:pt x="1138679" y="4692910"/>
                  <a:pt x="1146217" y="4691271"/>
                  <a:pt x="1152444" y="4689961"/>
                </a:cubicBezTo>
                <a:cubicBezTo>
                  <a:pt x="1155722" y="4710609"/>
                  <a:pt x="1158672" y="4730602"/>
                  <a:pt x="1162605" y="4754856"/>
                </a:cubicBezTo>
                <a:cubicBezTo>
                  <a:pt x="1165882" y="4752234"/>
                  <a:pt x="1162605" y="4754856"/>
                  <a:pt x="1158672" y="4757806"/>
                </a:cubicBezTo>
                <a:cubicBezTo>
                  <a:pt x="1161294" y="4759445"/>
                  <a:pt x="1163588" y="4761084"/>
                  <a:pt x="1165882" y="4761739"/>
                </a:cubicBezTo>
                <a:cubicBezTo>
                  <a:pt x="1176371" y="4765017"/>
                  <a:pt x="1188170" y="4765672"/>
                  <a:pt x="1197675" y="4771244"/>
                </a:cubicBezTo>
                <a:cubicBezTo>
                  <a:pt x="1238972" y="4795498"/>
                  <a:pt x="1245200" y="4795170"/>
                  <a:pt x="1284530" y="4761739"/>
                </a:cubicBezTo>
                <a:cubicBezTo>
                  <a:pt x="1288136" y="4758790"/>
                  <a:pt x="1293052" y="4757806"/>
                  <a:pt x="1297641" y="4755840"/>
                </a:cubicBezTo>
                <a:cubicBezTo>
                  <a:pt x="1296985" y="4796153"/>
                  <a:pt x="1265193" y="4822374"/>
                  <a:pt x="1220946" y="4819096"/>
                </a:cubicBezTo>
                <a:cubicBezTo>
                  <a:pt x="1217668" y="4813525"/>
                  <a:pt x="1215374" y="4804675"/>
                  <a:pt x="1210785" y="4803364"/>
                </a:cubicBezTo>
                <a:cubicBezTo>
                  <a:pt x="1185876" y="4796482"/>
                  <a:pt x="1160638" y="4791893"/>
                  <a:pt x="1135401" y="4786321"/>
                </a:cubicBezTo>
                <a:cubicBezTo>
                  <a:pt x="1134746" y="4787632"/>
                  <a:pt x="1134418" y="4789271"/>
                  <a:pt x="1133762" y="4790582"/>
                </a:cubicBezTo>
                <a:cubicBezTo>
                  <a:pt x="1141956" y="4797465"/>
                  <a:pt x="1150150" y="4804020"/>
                  <a:pt x="1161622" y="4813525"/>
                </a:cubicBezTo>
                <a:cubicBezTo>
                  <a:pt x="1145234" y="4815819"/>
                  <a:pt x="1133107" y="4817458"/>
                  <a:pt x="1113769" y="4820408"/>
                </a:cubicBezTo>
                <a:cubicBezTo>
                  <a:pt x="1132779" y="4826635"/>
                  <a:pt x="1145234" y="4830896"/>
                  <a:pt x="1156378" y="4834829"/>
                </a:cubicBezTo>
                <a:cubicBezTo>
                  <a:pt x="1149822" y="4840401"/>
                  <a:pt x="1144906" y="4844662"/>
                  <a:pt x="1136712" y="4851544"/>
                </a:cubicBezTo>
                <a:cubicBezTo>
                  <a:pt x="1157033" y="4851544"/>
                  <a:pt x="1170143" y="4851544"/>
                  <a:pt x="1182926" y="4851544"/>
                </a:cubicBezTo>
                <a:cubicBezTo>
                  <a:pt x="1205213" y="4882026"/>
                  <a:pt x="1238644" y="4891203"/>
                  <a:pt x="1272731" y="4890548"/>
                </a:cubicBezTo>
                <a:cubicBezTo>
                  <a:pt x="1289119" y="4890220"/>
                  <a:pt x="1309112" y="4879076"/>
                  <a:pt x="1314029" y="4855478"/>
                </a:cubicBezTo>
                <a:cubicBezTo>
                  <a:pt x="1321239" y="4820080"/>
                  <a:pt x="1385479" y="4791237"/>
                  <a:pt x="1419894" y="4805003"/>
                </a:cubicBezTo>
                <a:cubicBezTo>
                  <a:pt x="1424155" y="4806642"/>
                  <a:pt x="1431693" y="4800742"/>
                  <a:pt x="1444476" y="4795498"/>
                </a:cubicBezTo>
                <a:cubicBezTo>
                  <a:pt x="1444476" y="4811231"/>
                  <a:pt x="1444476" y="4824669"/>
                  <a:pt x="1444476" y="4839090"/>
                </a:cubicBezTo>
                <a:cubicBezTo>
                  <a:pt x="1449392" y="4848267"/>
                  <a:pt x="1455619" y="4860394"/>
                  <a:pt x="1464469" y="4876782"/>
                </a:cubicBezTo>
                <a:cubicBezTo>
                  <a:pt x="1488067" y="4866621"/>
                  <a:pt x="1514943" y="4855150"/>
                  <a:pt x="1542803" y="4843350"/>
                </a:cubicBezTo>
                <a:cubicBezTo>
                  <a:pt x="1540508" y="4837779"/>
                  <a:pt x="1538542" y="4832535"/>
                  <a:pt x="1535592" y="4824669"/>
                </a:cubicBezTo>
                <a:cubicBezTo>
                  <a:pt x="1555257" y="4816802"/>
                  <a:pt x="1574267" y="4805658"/>
                  <a:pt x="1594260" y="4801726"/>
                </a:cubicBezTo>
                <a:cubicBezTo>
                  <a:pt x="1628019" y="4794843"/>
                  <a:pt x="1652273" y="4780421"/>
                  <a:pt x="1661778" y="4745679"/>
                </a:cubicBezTo>
                <a:cubicBezTo>
                  <a:pt x="1636541" y="4742729"/>
                  <a:pt x="1612615" y="4740107"/>
                  <a:pt x="1588361" y="4737485"/>
                </a:cubicBezTo>
                <a:cubicBezTo>
                  <a:pt x="1595571" y="4725030"/>
                  <a:pt x="1602782" y="4712576"/>
                  <a:pt x="1609993" y="4700121"/>
                </a:cubicBezTo>
                <a:cubicBezTo>
                  <a:pt x="1611959" y="4701104"/>
                  <a:pt x="1614254" y="4702087"/>
                  <a:pt x="1616220" y="4702743"/>
                </a:cubicBezTo>
                <a:cubicBezTo>
                  <a:pt x="1614581" y="4693894"/>
                  <a:pt x="1613270" y="4684716"/>
                  <a:pt x="1612287" y="4679145"/>
                </a:cubicBezTo>
                <a:cubicBezTo>
                  <a:pt x="1629003" y="4671606"/>
                  <a:pt x="1643424" y="4665051"/>
                  <a:pt x="1658828" y="4658168"/>
                </a:cubicBezTo>
                <a:cubicBezTo>
                  <a:pt x="1666039" y="4661446"/>
                  <a:pt x="1676855" y="4666362"/>
                  <a:pt x="1687671" y="4670951"/>
                </a:cubicBezTo>
                <a:cubicBezTo>
                  <a:pt x="1688654" y="4660134"/>
                  <a:pt x="1687999" y="4652924"/>
                  <a:pt x="1689965" y="4646697"/>
                </a:cubicBezTo>
                <a:cubicBezTo>
                  <a:pt x="1692587" y="4637847"/>
                  <a:pt x="1702420" y="4623426"/>
                  <a:pt x="1700453" y="4621787"/>
                </a:cubicBezTo>
                <a:cubicBezTo>
                  <a:pt x="1686032" y="4609988"/>
                  <a:pt x="1669644" y="4592289"/>
                  <a:pt x="1653912" y="4592289"/>
                </a:cubicBezTo>
                <a:cubicBezTo>
                  <a:pt x="1628675" y="4592617"/>
                  <a:pt x="1606715" y="4608677"/>
                  <a:pt x="1604093" y="4640141"/>
                </a:cubicBezTo>
                <a:cubicBezTo>
                  <a:pt x="1594588" y="4638830"/>
                  <a:pt x="1586066" y="4637520"/>
                  <a:pt x="1576889" y="4636536"/>
                </a:cubicBezTo>
                <a:cubicBezTo>
                  <a:pt x="1587705" y="4620804"/>
                  <a:pt x="1596882" y="4607693"/>
                  <a:pt x="1605732" y="4594911"/>
                </a:cubicBezTo>
                <a:cubicBezTo>
                  <a:pt x="1598849" y="4592617"/>
                  <a:pt x="1590655" y="4589995"/>
                  <a:pt x="1580822" y="4586717"/>
                </a:cubicBezTo>
                <a:cubicBezTo>
                  <a:pt x="1586066" y="4581145"/>
                  <a:pt x="1589672" y="4577212"/>
                  <a:pt x="1593277" y="4572951"/>
                </a:cubicBezTo>
                <a:cubicBezTo>
                  <a:pt x="1590983" y="4570985"/>
                  <a:pt x="1588361" y="4569346"/>
                  <a:pt x="1586066" y="4567380"/>
                </a:cubicBezTo>
                <a:cubicBezTo>
                  <a:pt x="1578200" y="4580490"/>
                  <a:pt x="1563123" y="4593928"/>
                  <a:pt x="1564107" y="4606383"/>
                </a:cubicBezTo>
                <a:cubicBezTo>
                  <a:pt x="1565746" y="4626703"/>
                  <a:pt x="1554602" y="4629981"/>
                  <a:pt x="1542147" y="4632931"/>
                </a:cubicBezTo>
                <a:cubicBezTo>
                  <a:pt x="1512649" y="4639814"/>
                  <a:pt x="1482495" y="4644730"/>
                  <a:pt x="1453980" y="4650302"/>
                </a:cubicBezTo>
                <a:cubicBezTo>
                  <a:pt x="1480529" y="4664723"/>
                  <a:pt x="1503800" y="4677506"/>
                  <a:pt x="1527070" y="4690288"/>
                </a:cubicBezTo>
                <a:cubicBezTo>
                  <a:pt x="1519860" y="4694549"/>
                  <a:pt x="1512649" y="4698810"/>
                  <a:pt x="1505111" y="4703071"/>
                </a:cubicBezTo>
                <a:cubicBezTo>
                  <a:pt x="1507405" y="4706676"/>
                  <a:pt x="1509044" y="4712904"/>
                  <a:pt x="1511993" y="4713887"/>
                </a:cubicBezTo>
                <a:cubicBezTo>
                  <a:pt x="1537231" y="4722081"/>
                  <a:pt x="1562796" y="4729291"/>
                  <a:pt x="1588361" y="4736502"/>
                </a:cubicBezTo>
                <a:cubicBezTo>
                  <a:pt x="1564762" y="4739779"/>
                  <a:pt x="1541164" y="4743385"/>
                  <a:pt x="1514943" y="4747318"/>
                </a:cubicBezTo>
                <a:cubicBezTo>
                  <a:pt x="1535264" y="4772883"/>
                  <a:pt x="1555913" y="4754529"/>
                  <a:pt x="1578528" y="4750923"/>
                </a:cubicBezTo>
                <a:cubicBezTo>
                  <a:pt x="1576562" y="4761084"/>
                  <a:pt x="1575250" y="4768294"/>
                  <a:pt x="1573939" y="4775833"/>
                </a:cubicBezTo>
                <a:cubicBezTo>
                  <a:pt x="1559518" y="4771244"/>
                  <a:pt x="1547063" y="4767639"/>
                  <a:pt x="1536247" y="4764361"/>
                </a:cubicBezTo>
                <a:cubicBezTo>
                  <a:pt x="1534936" y="4773866"/>
                  <a:pt x="1533625" y="4781077"/>
                  <a:pt x="1532642" y="4788288"/>
                </a:cubicBezTo>
                <a:cubicBezTo>
                  <a:pt x="1511993" y="4784027"/>
                  <a:pt x="1492656" y="4820080"/>
                  <a:pt x="1472663" y="4792221"/>
                </a:cubicBezTo>
                <a:cubicBezTo>
                  <a:pt x="1483151" y="4773211"/>
                  <a:pt x="1492984" y="4754856"/>
                  <a:pt x="1502816" y="4736830"/>
                </a:cubicBezTo>
                <a:cubicBezTo>
                  <a:pt x="1501178" y="4734208"/>
                  <a:pt x="1499866" y="4731586"/>
                  <a:pt x="1498228" y="4728636"/>
                </a:cubicBezTo>
                <a:cubicBezTo>
                  <a:pt x="1478562" y="4733552"/>
                  <a:pt x="1458897" y="4738468"/>
                  <a:pt x="1437593" y="4744040"/>
                </a:cubicBezTo>
                <a:cubicBezTo>
                  <a:pt x="1435626" y="4741091"/>
                  <a:pt x="1432349" y="4735191"/>
                  <a:pt x="1428416" y="4730274"/>
                </a:cubicBezTo>
                <a:cubicBezTo>
                  <a:pt x="1409733" y="4707332"/>
                  <a:pt x="1399573" y="4708315"/>
                  <a:pt x="1385479" y="4734208"/>
                </a:cubicBezTo>
                <a:cubicBezTo>
                  <a:pt x="1374008" y="4755184"/>
                  <a:pt x="1361881" y="4776160"/>
                  <a:pt x="1349754" y="4797465"/>
                </a:cubicBezTo>
                <a:cubicBezTo>
                  <a:pt x="1338938" y="4778127"/>
                  <a:pt x="1329761" y="4757151"/>
                  <a:pt x="1320584" y="4736502"/>
                </a:cubicBezTo>
                <a:close/>
                <a:moveTo>
                  <a:pt x="1487412" y="4438571"/>
                </a:moveTo>
                <a:cubicBezTo>
                  <a:pt x="1489706" y="4430050"/>
                  <a:pt x="1491673" y="4421528"/>
                  <a:pt x="1495278" y="4407434"/>
                </a:cubicBezTo>
                <a:cubicBezTo>
                  <a:pt x="1478562" y="4410056"/>
                  <a:pt x="1467419" y="4412023"/>
                  <a:pt x="1455947" y="4413662"/>
                </a:cubicBezTo>
                <a:cubicBezTo>
                  <a:pt x="1455619" y="4417267"/>
                  <a:pt x="1455292" y="4420545"/>
                  <a:pt x="1454964" y="4424150"/>
                </a:cubicBezTo>
                <a:cubicBezTo>
                  <a:pt x="1466108" y="4428738"/>
                  <a:pt x="1477251" y="4433327"/>
                  <a:pt x="1488395" y="4437916"/>
                </a:cubicBezTo>
                <a:cubicBezTo>
                  <a:pt x="1508388" y="4451681"/>
                  <a:pt x="1528381" y="4456270"/>
                  <a:pt x="1542147" y="4443160"/>
                </a:cubicBezTo>
                <a:cubicBezTo>
                  <a:pt x="1560501" y="4447748"/>
                  <a:pt x="1572956" y="4451026"/>
                  <a:pt x="1585739" y="4453320"/>
                </a:cubicBezTo>
                <a:cubicBezTo>
                  <a:pt x="1586722" y="4453320"/>
                  <a:pt x="1591311" y="4443487"/>
                  <a:pt x="1589999" y="4441849"/>
                </a:cubicBezTo>
                <a:cubicBezTo>
                  <a:pt x="1583772" y="4434638"/>
                  <a:pt x="1575906" y="4428411"/>
                  <a:pt x="1563779" y="4417923"/>
                </a:cubicBezTo>
                <a:cubicBezTo>
                  <a:pt x="1578856" y="4418906"/>
                  <a:pt x="1590983" y="4419889"/>
                  <a:pt x="1603110" y="4420545"/>
                </a:cubicBezTo>
                <a:cubicBezTo>
                  <a:pt x="1599504" y="4449387"/>
                  <a:pt x="1627036" y="4433655"/>
                  <a:pt x="1636213" y="4443815"/>
                </a:cubicBezTo>
                <a:cubicBezTo>
                  <a:pt x="1639163" y="4439882"/>
                  <a:pt x="1645063" y="4434966"/>
                  <a:pt x="1644407" y="4432016"/>
                </a:cubicBezTo>
                <a:cubicBezTo>
                  <a:pt x="1640146" y="4414317"/>
                  <a:pt x="1627364" y="4416284"/>
                  <a:pt x="1613926" y="4420872"/>
                </a:cubicBezTo>
                <a:cubicBezTo>
                  <a:pt x="1610648" y="4422183"/>
                  <a:pt x="1606387" y="4421200"/>
                  <a:pt x="1602782" y="4421200"/>
                </a:cubicBezTo>
                <a:cubicBezTo>
                  <a:pt x="1597866" y="4417267"/>
                  <a:pt x="1592294" y="4410056"/>
                  <a:pt x="1587705" y="4410384"/>
                </a:cubicBezTo>
                <a:cubicBezTo>
                  <a:pt x="1563451" y="4413334"/>
                  <a:pt x="1539197" y="4417923"/>
                  <a:pt x="1512321" y="4422511"/>
                </a:cubicBezTo>
                <a:cubicBezTo>
                  <a:pt x="1519532" y="4430705"/>
                  <a:pt x="1524776" y="4436277"/>
                  <a:pt x="1532314" y="4445126"/>
                </a:cubicBezTo>
                <a:cubicBezTo>
                  <a:pt x="1514943" y="4442832"/>
                  <a:pt x="1501178" y="4440538"/>
                  <a:pt x="1487412" y="4438571"/>
                </a:cubicBezTo>
                <a:close/>
                <a:moveTo>
                  <a:pt x="2122932" y="4854822"/>
                </a:moveTo>
                <a:cubicBezTo>
                  <a:pt x="2062297" y="4851217"/>
                  <a:pt x="2014772" y="4886287"/>
                  <a:pt x="1961675" y="4904969"/>
                </a:cubicBezTo>
                <a:cubicBezTo>
                  <a:pt x="1997073" y="4912507"/>
                  <a:pt x="2029521" y="4881370"/>
                  <a:pt x="2064919" y="4902674"/>
                </a:cubicBezTo>
                <a:cubicBezTo>
                  <a:pt x="2065574" y="4903002"/>
                  <a:pt x="2067541" y="4902674"/>
                  <a:pt x="2067541" y="4902347"/>
                </a:cubicBezTo>
                <a:cubicBezTo>
                  <a:pt x="2072785" y="4871210"/>
                  <a:pt x="2107199" y="4873832"/>
                  <a:pt x="2122604" y="4854822"/>
                </a:cubicBezTo>
                <a:cubicBezTo>
                  <a:pt x="2165540" y="4860394"/>
                  <a:pt x="2194383" y="4841712"/>
                  <a:pt x="2209459" y="4801070"/>
                </a:cubicBezTo>
                <a:cubicBezTo>
                  <a:pt x="2173406" y="4806642"/>
                  <a:pt x="2134075" y="4807297"/>
                  <a:pt x="2122932" y="4854822"/>
                </a:cubicBezTo>
                <a:close/>
                <a:moveTo>
                  <a:pt x="1840733" y="5187167"/>
                </a:moveTo>
                <a:cubicBezTo>
                  <a:pt x="1852860" y="5183562"/>
                  <a:pt x="1864659" y="5179957"/>
                  <a:pt x="1877442" y="5175696"/>
                </a:cubicBezTo>
                <a:cubicBezTo>
                  <a:pt x="1873181" y="5169796"/>
                  <a:pt x="1870559" y="5166191"/>
                  <a:pt x="1867937" y="5162585"/>
                </a:cubicBezTo>
                <a:cubicBezTo>
                  <a:pt x="1872526" y="5160619"/>
                  <a:pt x="1877114" y="5157669"/>
                  <a:pt x="1881703" y="5157014"/>
                </a:cubicBezTo>
                <a:cubicBezTo>
                  <a:pt x="1891536" y="5155703"/>
                  <a:pt x="1901696" y="5154719"/>
                  <a:pt x="1911529" y="5155375"/>
                </a:cubicBezTo>
                <a:cubicBezTo>
                  <a:pt x="1935783" y="5156358"/>
                  <a:pt x="1941355" y="5133087"/>
                  <a:pt x="1956104" y="5121616"/>
                </a:cubicBezTo>
                <a:cubicBezTo>
                  <a:pt x="1962003" y="5117027"/>
                  <a:pt x="1965609" y="5109489"/>
                  <a:pt x="1972164" y="5100967"/>
                </a:cubicBezTo>
                <a:cubicBezTo>
                  <a:pt x="2006906" y="5088513"/>
                  <a:pt x="2046237" y="5074747"/>
                  <a:pt x="2092778" y="5058031"/>
                </a:cubicBezTo>
                <a:cubicBezTo>
                  <a:pt x="2040665" y="5040660"/>
                  <a:pt x="2008217" y="5045577"/>
                  <a:pt x="1994779" y="5064586"/>
                </a:cubicBezTo>
                <a:cubicBezTo>
                  <a:pt x="1966264" y="5064586"/>
                  <a:pt x="1940043" y="5064586"/>
                  <a:pt x="1914151" y="5064586"/>
                </a:cubicBezTo>
                <a:cubicBezTo>
                  <a:pt x="1913495" y="5067536"/>
                  <a:pt x="1913168" y="5070814"/>
                  <a:pt x="1912512" y="5073764"/>
                </a:cubicBezTo>
                <a:cubicBezTo>
                  <a:pt x="1923983" y="5079663"/>
                  <a:pt x="1935783" y="5085235"/>
                  <a:pt x="1951187" y="5093101"/>
                </a:cubicBezTo>
                <a:cubicBezTo>
                  <a:pt x="1903335" y="5105556"/>
                  <a:pt x="1859088" y="5117027"/>
                  <a:pt x="1814841" y="5128499"/>
                </a:cubicBezTo>
                <a:cubicBezTo>
                  <a:pt x="1815168" y="5131449"/>
                  <a:pt x="1815168" y="5134071"/>
                  <a:pt x="1815496" y="5137020"/>
                </a:cubicBezTo>
                <a:cubicBezTo>
                  <a:pt x="1827623" y="5138331"/>
                  <a:pt x="1839750" y="5139643"/>
                  <a:pt x="1848927" y="5140298"/>
                </a:cubicBezTo>
                <a:cubicBezTo>
                  <a:pt x="1846305" y="5157669"/>
                  <a:pt x="1843683" y="5172418"/>
                  <a:pt x="1840733" y="5187167"/>
                </a:cubicBezTo>
                <a:cubicBezTo>
                  <a:pt x="1822051" y="5184873"/>
                  <a:pt x="1801075" y="5169468"/>
                  <a:pt x="1783048" y="5196016"/>
                </a:cubicBezTo>
                <a:cubicBezTo>
                  <a:pt x="1805336" y="5200933"/>
                  <a:pt x="1824345" y="5205194"/>
                  <a:pt x="1843355" y="5209455"/>
                </a:cubicBezTo>
                <a:cubicBezTo>
                  <a:pt x="1843683" y="5207816"/>
                  <a:pt x="1844339" y="5206505"/>
                  <a:pt x="1844666" y="5204866"/>
                </a:cubicBezTo>
                <a:cubicBezTo>
                  <a:pt x="1838767" y="5201261"/>
                  <a:pt x="1832867" y="5197655"/>
                  <a:pt x="1825001" y="5192739"/>
                </a:cubicBezTo>
                <a:cubicBezTo>
                  <a:pt x="1831884" y="5190117"/>
                  <a:pt x="1836145" y="5188806"/>
                  <a:pt x="1840733" y="5187167"/>
                </a:cubicBezTo>
                <a:close/>
                <a:moveTo>
                  <a:pt x="1342871" y="4351388"/>
                </a:moveTo>
                <a:cubicBezTo>
                  <a:pt x="1348771" y="4341228"/>
                  <a:pt x="1352048" y="4333361"/>
                  <a:pt x="1356965" y="4326479"/>
                </a:cubicBezTo>
                <a:cubicBezTo>
                  <a:pt x="1378596" y="4296980"/>
                  <a:pt x="1377613" y="4294358"/>
                  <a:pt x="1351393" y="4294031"/>
                </a:cubicBezTo>
                <a:cubicBezTo>
                  <a:pt x="1344510" y="4302880"/>
                  <a:pt x="1332055" y="4307468"/>
                  <a:pt x="1319600" y="4308452"/>
                </a:cubicBezTo>
                <a:cubicBezTo>
                  <a:pt x="1281581" y="4311074"/>
                  <a:pt x="1261587" y="4335000"/>
                  <a:pt x="1246511" y="4368431"/>
                </a:cubicBezTo>
                <a:cubicBezTo>
                  <a:pt x="1273714" y="4382853"/>
                  <a:pt x="1274698" y="4427755"/>
                  <a:pt x="1317306" y="4430377"/>
                </a:cubicBezTo>
                <a:cubicBezTo>
                  <a:pt x="1310751" y="4421200"/>
                  <a:pt x="1306162" y="4414317"/>
                  <a:pt x="1298624" y="4403829"/>
                </a:cubicBezTo>
                <a:cubicBezTo>
                  <a:pt x="1311406" y="4409729"/>
                  <a:pt x="1319273" y="4413334"/>
                  <a:pt x="1330416" y="4418578"/>
                </a:cubicBezTo>
                <a:cubicBezTo>
                  <a:pt x="1327794" y="4408090"/>
                  <a:pt x="1326483" y="4402518"/>
                  <a:pt x="1324844" y="4396946"/>
                </a:cubicBezTo>
                <a:cubicBezTo>
                  <a:pt x="1327794" y="4395635"/>
                  <a:pt x="1330416" y="4394324"/>
                  <a:pt x="1333366" y="4393013"/>
                </a:cubicBezTo>
                <a:cubicBezTo>
                  <a:pt x="1339593" y="4404812"/>
                  <a:pt x="1345493" y="4416612"/>
                  <a:pt x="1353032" y="4431033"/>
                </a:cubicBezTo>
                <a:cubicBezTo>
                  <a:pt x="1375647" y="4396619"/>
                  <a:pt x="1382857" y="4369415"/>
                  <a:pt x="1342871" y="4351388"/>
                </a:cubicBezTo>
                <a:close/>
                <a:moveTo>
                  <a:pt x="1923000" y="4454631"/>
                </a:moveTo>
                <a:cubicBezTo>
                  <a:pt x="1948237" y="4444471"/>
                  <a:pt x="1973803" y="4433982"/>
                  <a:pt x="1999040" y="4423494"/>
                </a:cubicBezTo>
                <a:cubicBezTo>
                  <a:pt x="1997729" y="4420545"/>
                  <a:pt x="1996418" y="4417595"/>
                  <a:pt x="1995107" y="4414645"/>
                </a:cubicBezTo>
                <a:cubicBezTo>
                  <a:pt x="1991501" y="4416284"/>
                  <a:pt x="1987568" y="4419233"/>
                  <a:pt x="1983963" y="4418906"/>
                </a:cubicBezTo>
                <a:cubicBezTo>
                  <a:pt x="1978063" y="4418578"/>
                  <a:pt x="1972491" y="4416284"/>
                  <a:pt x="1966920" y="4414973"/>
                </a:cubicBezTo>
                <a:cubicBezTo>
                  <a:pt x="1971836" y="4412023"/>
                  <a:pt x="1976752" y="4409073"/>
                  <a:pt x="1981669" y="4406123"/>
                </a:cubicBezTo>
                <a:cubicBezTo>
                  <a:pt x="1991829" y="4400224"/>
                  <a:pt x="2001990" y="4394652"/>
                  <a:pt x="2012150" y="4388752"/>
                </a:cubicBezTo>
                <a:cubicBezTo>
                  <a:pt x="2010511" y="4385475"/>
                  <a:pt x="2008872" y="4382197"/>
                  <a:pt x="2007234" y="4378920"/>
                </a:cubicBezTo>
                <a:cubicBezTo>
                  <a:pt x="1990846" y="4386786"/>
                  <a:pt x="1975113" y="4395635"/>
                  <a:pt x="1958398" y="4402846"/>
                </a:cubicBezTo>
                <a:cubicBezTo>
                  <a:pt x="1941027" y="4410384"/>
                  <a:pt x="1923656" y="4427427"/>
                  <a:pt x="1904974" y="4402518"/>
                </a:cubicBezTo>
                <a:cubicBezTo>
                  <a:pt x="1900713" y="4396619"/>
                  <a:pt x="1885636" y="4392358"/>
                  <a:pt x="1880720" y="4395307"/>
                </a:cubicBezTo>
                <a:cubicBezTo>
                  <a:pt x="1872853" y="4400224"/>
                  <a:pt x="1868265" y="4411695"/>
                  <a:pt x="1864332" y="4421200"/>
                </a:cubicBezTo>
                <a:cubicBezTo>
                  <a:pt x="1858432" y="4436277"/>
                  <a:pt x="1855482" y="4452665"/>
                  <a:pt x="1849583" y="4467742"/>
                </a:cubicBezTo>
                <a:cubicBezTo>
                  <a:pt x="1844011" y="4481835"/>
                  <a:pt x="1835817" y="4494945"/>
                  <a:pt x="1826312" y="4513300"/>
                </a:cubicBezTo>
                <a:cubicBezTo>
                  <a:pt x="1869904" y="4511989"/>
                  <a:pt x="1897435" y="4490029"/>
                  <a:pt x="1926933" y="4473313"/>
                </a:cubicBezTo>
                <a:cubicBezTo>
                  <a:pt x="1928900" y="4472986"/>
                  <a:pt x="1924967" y="4462498"/>
                  <a:pt x="1923000" y="4454631"/>
                </a:cubicBezTo>
                <a:close/>
                <a:moveTo>
                  <a:pt x="2608667" y="4109831"/>
                </a:moveTo>
                <a:cubicBezTo>
                  <a:pt x="2610634" y="4108520"/>
                  <a:pt x="2612928" y="4107209"/>
                  <a:pt x="2614894" y="4105898"/>
                </a:cubicBezTo>
                <a:cubicBezTo>
                  <a:pt x="2609978" y="4088855"/>
                  <a:pt x="2608339" y="4068862"/>
                  <a:pt x="2598179" y="4055752"/>
                </a:cubicBezTo>
                <a:cubicBezTo>
                  <a:pt x="2593590" y="4049852"/>
                  <a:pt x="2571630" y="4057718"/>
                  <a:pt x="2552621" y="4060012"/>
                </a:cubicBezTo>
                <a:cubicBezTo>
                  <a:pt x="2565731" y="4071156"/>
                  <a:pt x="2574580" y="4078695"/>
                  <a:pt x="2583102" y="4085905"/>
                </a:cubicBezTo>
                <a:cubicBezTo>
                  <a:pt x="2582119" y="4088527"/>
                  <a:pt x="2581135" y="4091149"/>
                  <a:pt x="2580152" y="4093444"/>
                </a:cubicBezTo>
                <a:cubicBezTo>
                  <a:pt x="2568025" y="4090494"/>
                  <a:pt x="2555898" y="4087216"/>
                  <a:pt x="2539838" y="4083283"/>
                </a:cubicBezTo>
                <a:cubicBezTo>
                  <a:pt x="2531316" y="4115403"/>
                  <a:pt x="2522795" y="4147851"/>
                  <a:pt x="2514273" y="4180299"/>
                </a:cubicBezTo>
                <a:cubicBezTo>
                  <a:pt x="2516895" y="4182921"/>
                  <a:pt x="2519845" y="4185543"/>
                  <a:pt x="2522467" y="4188165"/>
                </a:cubicBezTo>
                <a:cubicBezTo>
                  <a:pt x="2539510" y="4184887"/>
                  <a:pt x="2565731" y="4186854"/>
                  <a:pt x="2571303" y="4177021"/>
                </a:cubicBezTo>
                <a:cubicBezTo>
                  <a:pt x="2584413" y="4154406"/>
                  <a:pt x="2600145" y="4141296"/>
                  <a:pt x="2630627" y="4137035"/>
                </a:cubicBezTo>
                <a:cubicBezTo>
                  <a:pt x="2620794" y="4124908"/>
                  <a:pt x="2614567" y="4117370"/>
                  <a:pt x="2608667" y="4109831"/>
                </a:cubicBezTo>
                <a:close/>
                <a:moveTo>
                  <a:pt x="2080651" y="5574248"/>
                </a:moveTo>
                <a:cubicBezTo>
                  <a:pt x="2078029" y="5556549"/>
                  <a:pt x="2072457" y="5541144"/>
                  <a:pt x="2074424" y="5526395"/>
                </a:cubicBezTo>
                <a:cubicBezTo>
                  <a:pt x="2077374" y="5502469"/>
                  <a:pt x="2074096" y="5485753"/>
                  <a:pt x="2049514" y="5475593"/>
                </a:cubicBezTo>
                <a:cubicBezTo>
                  <a:pt x="2028210" y="5466744"/>
                  <a:pt x="2009200" y="5468383"/>
                  <a:pt x="1990190" y="5478871"/>
                </a:cubicBezTo>
                <a:cubicBezTo>
                  <a:pt x="1980685" y="5484115"/>
                  <a:pt x="1972491" y="5491325"/>
                  <a:pt x="1959709" y="5500502"/>
                </a:cubicBezTo>
                <a:cubicBezTo>
                  <a:pt x="1993140" y="5511646"/>
                  <a:pt x="2023949" y="5522134"/>
                  <a:pt x="2056069" y="5532950"/>
                </a:cubicBezTo>
                <a:cubicBezTo>
                  <a:pt x="2051481" y="5560154"/>
                  <a:pt x="2029849" y="5547699"/>
                  <a:pt x="2017394" y="5544422"/>
                </a:cubicBezTo>
                <a:cubicBezTo>
                  <a:pt x="1982980" y="5535245"/>
                  <a:pt x="1983635" y="5533606"/>
                  <a:pt x="1978063" y="5568020"/>
                </a:cubicBezTo>
                <a:cubicBezTo>
                  <a:pt x="2009856" y="5581786"/>
                  <a:pt x="2065574" y="5587358"/>
                  <a:pt x="2080651" y="5574248"/>
                </a:cubicBezTo>
                <a:close/>
                <a:moveTo>
                  <a:pt x="2050497" y="4367776"/>
                </a:moveTo>
                <a:cubicBezTo>
                  <a:pt x="2123915" y="4370070"/>
                  <a:pt x="2187828" y="4364171"/>
                  <a:pt x="2249773" y="4319268"/>
                </a:cubicBezTo>
                <a:cubicBezTo>
                  <a:pt x="2237319" y="4316974"/>
                  <a:pt x="2227158" y="4311402"/>
                  <a:pt x="2221914" y="4314351"/>
                </a:cubicBezTo>
                <a:cubicBezTo>
                  <a:pt x="2199299" y="4327462"/>
                  <a:pt x="2181600" y="4322218"/>
                  <a:pt x="2164229" y="4308452"/>
                </a:cubicBezTo>
                <a:cubicBezTo>
                  <a:pt x="2152758" y="4311729"/>
                  <a:pt x="2141942" y="4309763"/>
                  <a:pt x="2131126" y="4310418"/>
                </a:cubicBezTo>
                <a:cubicBezTo>
                  <a:pt x="2120310" y="4311074"/>
                  <a:pt x="2107199" y="4311402"/>
                  <a:pt x="2099989" y="4317301"/>
                </a:cubicBezTo>
                <a:cubicBezTo>
                  <a:pt x="2083273" y="4330739"/>
                  <a:pt x="2070163" y="4347455"/>
                  <a:pt x="2050497" y="4367776"/>
                </a:cubicBezTo>
                <a:close/>
                <a:moveTo>
                  <a:pt x="1728313" y="4989858"/>
                </a:moveTo>
                <a:cubicBezTo>
                  <a:pt x="1733557" y="4992480"/>
                  <a:pt x="1738473" y="4996413"/>
                  <a:pt x="1744045" y="4997724"/>
                </a:cubicBezTo>
                <a:cubicBezTo>
                  <a:pt x="1759777" y="5001657"/>
                  <a:pt x="1775510" y="5004935"/>
                  <a:pt x="1791242" y="5007885"/>
                </a:cubicBezTo>
                <a:cubicBezTo>
                  <a:pt x="1801075" y="5009851"/>
                  <a:pt x="1811235" y="5011490"/>
                  <a:pt x="1821396" y="5011490"/>
                </a:cubicBezTo>
                <a:cubicBezTo>
                  <a:pt x="1829590" y="5011490"/>
                  <a:pt x="1838439" y="5010179"/>
                  <a:pt x="1845977" y="5007229"/>
                </a:cubicBezTo>
                <a:cubicBezTo>
                  <a:pt x="1855155" y="5003624"/>
                  <a:pt x="1864004" y="4998380"/>
                  <a:pt x="1871215" y="4991824"/>
                </a:cubicBezTo>
                <a:cubicBezTo>
                  <a:pt x="1885636" y="4979369"/>
                  <a:pt x="1898091" y="4954788"/>
                  <a:pt x="1912184" y="4954132"/>
                </a:cubicBezTo>
                <a:cubicBezTo>
                  <a:pt x="1948237" y="4952494"/>
                  <a:pt x="1928572" y="4935122"/>
                  <a:pt x="1927917" y="4922668"/>
                </a:cubicBezTo>
                <a:cubicBezTo>
                  <a:pt x="1906285" y="4930534"/>
                  <a:pt x="1885964" y="4938072"/>
                  <a:pt x="1865643" y="4945611"/>
                </a:cubicBezTo>
                <a:cubicBezTo>
                  <a:pt x="1864659" y="4943316"/>
                  <a:pt x="1863349" y="4940694"/>
                  <a:pt x="1862365" y="4938400"/>
                </a:cubicBezTo>
                <a:cubicBezTo>
                  <a:pt x="1860071" y="4943644"/>
                  <a:pt x="1857449" y="4948888"/>
                  <a:pt x="1855155" y="4953805"/>
                </a:cubicBezTo>
                <a:cubicBezTo>
                  <a:pt x="1852205" y="4953149"/>
                  <a:pt x="1849255" y="4952494"/>
                  <a:pt x="1846305" y="4951838"/>
                </a:cubicBezTo>
                <a:cubicBezTo>
                  <a:pt x="1847616" y="4942005"/>
                  <a:pt x="1848927" y="4931845"/>
                  <a:pt x="1850894" y="4919062"/>
                </a:cubicBezTo>
                <a:cubicBezTo>
                  <a:pt x="1837456" y="4920046"/>
                  <a:pt x="1818118" y="4921029"/>
                  <a:pt x="1800747" y="4922340"/>
                </a:cubicBezTo>
                <a:cubicBezTo>
                  <a:pt x="1814841" y="4938400"/>
                  <a:pt x="1826967" y="4951510"/>
                  <a:pt x="1839094" y="4965604"/>
                </a:cubicBezTo>
                <a:cubicBezTo>
                  <a:pt x="1808613" y="5013456"/>
                  <a:pt x="1766332" y="4978386"/>
                  <a:pt x="1728313" y="4989858"/>
                </a:cubicBezTo>
                <a:close/>
                <a:moveTo>
                  <a:pt x="2052464" y="4805658"/>
                </a:moveTo>
                <a:cubicBezTo>
                  <a:pt x="2064919" y="4797137"/>
                  <a:pt x="2073440" y="4788943"/>
                  <a:pt x="2083601" y="4785338"/>
                </a:cubicBezTo>
                <a:cubicBezTo>
                  <a:pt x="2099333" y="4779766"/>
                  <a:pt x="2116049" y="4777144"/>
                  <a:pt x="2132437" y="4773211"/>
                </a:cubicBezTo>
                <a:cubicBezTo>
                  <a:pt x="2131126" y="4767639"/>
                  <a:pt x="2129815" y="4762067"/>
                  <a:pt x="2128504" y="4756495"/>
                </a:cubicBezTo>
                <a:cubicBezTo>
                  <a:pt x="2100644" y="4763050"/>
                  <a:pt x="2072457" y="4769605"/>
                  <a:pt x="2041976" y="4776816"/>
                </a:cubicBezTo>
                <a:cubicBezTo>
                  <a:pt x="2019688" y="4787960"/>
                  <a:pt x="1993796" y="4800742"/>
                  <a:pt x="1968231" y="4813525"/>
                </a:cubicBezTo>
                <a:cubicBezTo>
                  <a:pt x="1969214" y="4816802"/>
                  <a:pt x="1970197" y="4820080"/>
                  <a:pt x="1970853" y="4823357"/>
                </a:cubicBezTo>
                <a:cubicBezTo>
                  <a:pt x="2003628" y="4819096"/>
                  <a:pt x="2034437" y="4819425"/>
                  <a:pt x="2045909" y="4861377"/>
                </a:cubicBezTo>
                <a:cubicBezTo>
                  <a:pt x="2040993" y="4853839"/>
                  <a:pt x="2036404" y="4845973"/>
                  <a:pt x="2031488" y="4838434"/>
                </a:cubicBezTo>
                <a:cubicBezTo>
                  <a:pt x="2047875" y="4833518"/>
                  <a:pt x="2064591" y="4828929"/>
                  <a:pt x="2082618" y="4823357"/>
                </a:cubicBezTo>
                <a:cubicBezTo>
                  <a:pt x="2072129" y="4817130"/>
                  <a:pt x="2065246" y="4813197"/>
                  <a:pt x="2052464" y="4805658"/>
                </a:cubicBezTo>
                <a:close/>
                <a:moveTo>
                  <a:pt x="1575906" y="4530671"/>
                </a:moveTo>
                <a:cubicBezTo>
                  <a:pt x="1584428" y="4535915"/>
                  <a:pt x="1592294" y="4544764"/>
                  <a:pt x="1601471" y="4545748"/>
                </a:cubicBezTo>
                <a:cubicBezTo>
                  <a:pt x="1628675" y="4549681"/>
                  <a:pt x="1656206" y="4550664"/>
                  <a:pt x="1683738" y="4552303"/>
                </a:cubicBezTo>
                <a:cubicBezTo>
                  <a:pt x="1696193" y="4552958"/>
                  <a:pt x="1708647" y="4552303"/>
                  <a:pt x="1721430" y="4552303"/>
                </a:cubicBezTo>
                <a:cubicBezTo>
                  <a:pt x="1716841" y="4535259"/>
                  <a:pt x="1713564" y="4521494"/>
                  <a:pt x="1710614" y="4510022"/>
                </a:cubicBezTo>
                <a:cubicBezTo>
                  <a:pt x="1744045" y="4513627"/>
                  <a:pt x="1776821" y="4517233"/>
                  <a:pt x="1809596" y="4520510"/>
                </a:cubicBezTo>
                <a:cubicBezTo>
                  <a:pt x="1809924" y="4518544"/>
                  <a:pt x="1810580" y="4516250"/>
                  <a:pt x="1810907" y="4514283"/>
                </a:cubicBezTo>
                <a:cubicBezTo>
                  <a:pt x="1801402" y="4508056"/>
                  <a:pt x="1791898" y="4502156"/>
                  <a:pt x="1781737" y="4495929"/>
                </a:cubicBezTo>
                <a:cubicBezTo>
                  <a:pt x="1780098" y="4502811"/>
                  <a:pt x="1779115" y="4507728"/>
                  <a:pt x="1777149" y="4514939"/>
                </a:cubicBezTo>
                <a:cubicBezTo>
                  <a:pt x="1749617" y="4469708"/>
                  <a:pt x="1710942" y="4496256"/>
                  <a:pt x="1677511" y="4492323"/>
                </a:cubicBezTo>
                <a:cubicBezTo>
                  <a:pt x="1680788" y="4497567"/>
                  <a:pt x="1687016" y="4498223"/>
                  <a:pt x="1689310" y="4501828"/>
                </a:cubicBezTo>
                <a:cubicBezTo>
                  <a:pt x="1696193" y="4512316"/>
                  <a:pt x="1702092" y="4523788"/>
                  <a:pt x="1707992" y="4534932"/>
                </a:cubicBezTo>
                <a:cubicBezTo>
                  <a:pt x="1705697" y="4536570"/>
                  <a:pt x="1703403" y="4537882"/>
                  <a:pt x="1700781" y="4539520"/>
                </a:cubicBezTo>
                <a:cubicBezTo>
                  <a:pt x="1695537" y="4533621"/>
                  <a:pt x="1690293" y="4527721"/>
                  <a:pt x="1686360" y="4523132"/>
                </a:cubicBezTo>
                <a:cubicBezTo>
                  <a:pt x="1649323" y="4548370"/>
                  <a:pt x="1613598" y="4530999"/>
                  <a:pt x="1575906" y="4530671"/>
                </a:cubicBezTo>
                <a:close/>
                <a:moveTo>
                  <a:pt x="1892519" y="4653252"/>
                </a:moveTo>
                <a:cubicBezTo>
                  <a:pt x="1890552" y="4650630"/>
                  <a:pt x="1888586" y="4648335"/>
                  <a:pt x="1886619" y="4645714"/>
                </a:cubicBezTo>
                <a:cubicBezTo>
                  <a:pt x="1889241" y="4638503"/>
                  <a:pt x="1891536" y="4631292"/>
                  <a:pt x="1894158" y="4624081"/>
                </a:cubicBezTo>
                <a:cubicBezTo>
                  <a:pt x="1888258" y="4622115"/>
                  <a:pt x="1882686" y="4620476"/>
                  <a:pt x="1875148" y="4617854"/>
                </a:cubicBezTo>
                <a:cubicBezTo>
                  <a:pt x="1881375" y="4612282"/>
                  <a:pt x="1885308" y="4608677"/>
                  <a:pt x="1889241" y="4605072"/>
                </a:cubicBezTo>
                <a:cubicBezTo>
                  <a:pt x="1864332" y="4610643"/>
                  <a:pt x="1878098" y="4589667"/>
                  <a:pt x="1876131" y="4584750"/>
                </a:cubicBezTo>
                <a:cubicBezTo>
                  <a:pt x="1860727" y="4591306"/>
                  <a:pt x="1847288" y="4595567"/>
                  <a:pt x="1835161" y="4602449"/>
                </a:cubicBezTo>
                <a:cubicBezTo>
                  <a:pt x="1828934" y="4606055"/>
                  <a:pt x="1821723" y="4614249"/>
                  <a:pt x="1821068" y="4621132"/>
                </a:cubicBezTo>
                <a:cubicBezTo>
                  <a:pt x="1819757" y="4639158"/>
                  <a:pt x="1828279" y="4646041"/>
                  <a:pt x="1846633" y="4656529"/>
                </a:cubicBezTo>
                <a:cubicBezTo>
                  <a:pt x="1892191" y="4682750"/>
                  <a:pt x="1919067" y="4658496"/>
                  <a:pt x="1948565" y="4630964"/>
                </a:cubicBezTo>
                <a:cubicBezTo>
                  <a:pt x="1929883" y="4638503"/>
                  <a:pt x="1911201" y="4646041"/>
                  <a:pt x="1892519" y="4653252"/>
                </a:cubicBezTo>
                <a:close/>
                <a:moveTo>
                  <a:pt x="1885636" y="5359239"/>
                </a:moveTo>
                <a:cubicBezTo>
                  <a:pt x="1883342" y="5354323"/>
                  <a:pt x="1881047" y="5349734"/>
                  <a:pt x="1878753" y="5344818"/>
                </a:cubicBezTo>
                <a:cubicBezTo>
                  <a:pt x="1846633" y="5356945"/>
                  <a:pt x="1814513" y="5368417"/>
                  <a:pt x="1783048" y="5381527"/>
                </a:cubicBezTo>
                <a:cubicBezTo>
                  <a:pt x="1778787" y="5383493"/>
                  <a:pt x="1777149" y="5392670"/>
                  <a:pt x="1774526" y="5398243"/>
                </a:cubicBezTo>
                <a:cubicBezTo>
                  <a:pt x="1801075" y="5410697"/>
                  <a:pt x="1774199" y="5422824"/>
                  <a:pt x="1771249" y="5445111"/>
                </a:cubicBezTo>
                <a:cubicBezTo>
                  <a:pt x="1805336" y="5431018"/>
                  <a:pt x="1833195" y="5419219"/>
                  <a:pt x="1867282" y="5405125"/>
                </a:cubicBezTo>
                <a:cubicBezTo>
                  <a:pt x="1853188" y="5398243"/>
                  <a:pt x="1845650" y="5394637"/>
                  <a:pt x="1835161" y="5389721"/>
                </a:cubicBezTo>
                <a:cubicBezTo>
                  <a:pt x="1853844" y="5378249"/>
                  <a:pt x="1869576" y="5368744"/>
                  <a:pt x="1885636" y="5359239"/>
                </a:cubicBezTo>
                <a:close/>
                <a:moveTo>
                  <a:pt x="1758466" y="4801398"/>
                </a:moveTo>
                <a:cubicBezTo>
                  <a:pt x="1758466" y="4804675"/>
                  <a:pt x="1758466" y="4807625"/>
                  <a:pt x="1758139" y="4810903"/>
                </a:cubicBezTo>
                <a:cubicBezTo>
                  <a:pt x="1784359" y="4812541"/>
                  <a:pt x="1810580" y="4815491"/>
                  <a:pt x="1836472" y="4814836"/>
                </a:cubicBezTo>
                <a:cubicBezTo>
                  <a:pt x="1844994" y="4814508"/>
                  <a:pt x="1853188" y="4804020"/>
                  <a:pt x="1861382" y="4798120"/>
                </a:cubicBezTo>
                <a:cubicBezTo>
                  <a:pt x="1858104" y="4797792"/>
                  <a:pt x="1854827" y="4797465"/>
                  <a:pt x="1851549" y="4797137"/>
                </a:cubicBezTo>
                <a:cubicBezTo>
                  <a:pt x="1850894" y="4783371"/>
                  <a:pt x="1850238" y="4769605"/>
                  <a:pt x="1849255" y="4745679"/>
                </a:cubicBezTo>
                <a:cubicBezTo>
                  <a:pt x="1885308" y="4773211"/>
                  <a:pt x="1912512" y="4765345"/>
                  <a:pt x="1940043" y="4742402"/>
                </a:cubicBezTo>
                <a:cubicBezTo>
                  <a:pt x="1931522" y="4738141"/>
                  <a:pt x="1924311" y="4731258"/>
                  <a:pt x="1918412" y="4732569"/>
                </a:cubicBezTo>
                <a:cubicBezTo>
                  <a:pt x="1891536" y="4738141"/>
                  <a:pt x="1865315" y="4745679"/>
                  <a:pt x="1839094" y="4753873"/>
                </a:cubicBezTo>
                <a:cubicBezTo>
                  <a:pt x="1833195" y="4755512"/>
                  <a:pt x="1824673" y="4762395"/>
                  <a:pt x="1824673" y="4766983"/>
                </a:cubicBezTo>
                <a:cubicBezTo>
                  <a:pt x="1824673" y="4789271"/>
                  <a:pt x="1811891" y="4796153"/>
                  <a:pt x="1792881" y="4798120"/>
                </a:cubicBezTo>
                <a:cubicBezTo>
                  <a:pt x="1781737" y="4798776"/>
                  <a:pt x="1769938" y="4800087"/>
                  <a:pt x="1758466" y="4801398"/>
                </a:cubicBezTo>
                <a:close/>
                <a:moveTo>
                  <a:pt x="1492656" y="5542783"/>
                </a:moveTo>
                <a:cubicBezTo>
                  <a:pt x="1519532" y="5577853"/>
                  <a:pt x="1534281" y="5536556"/>
                  <a:pt x="1556241" y="5532623"/>
                </a:cubicBezTo>
                <a:cubicBezTo>
                  <a:pt x="1557552" y="5529345"/>
                  <a:pt x="1558535" y="5525740"/>
                  <a:pt x="1559846" y="5522462"/>
                </a:cubicBezTo>
                <a:cubicBezTo>
                  <a:pt x="1539197" y="5510991"/>
                  <a:pt x="1518876" y="5499519"/>
                  <a:pt x="1503144" y="5490670"/>
                </a:cubicBezTo>
                <a:cubicBezTo>
                  <a:pt x="1487084" y="5502469"/>
                  <a:pt x="1472335" y="5510007"/>
                  <a:pt x="1462830" y="5521479"/>
                </a:cubicBezTo>
                <a:cubicBezTo>
                  <a:pt x="1454308" y="5531967"/>
                  <a:pt x="1451031" y="5547044"/>
                  <a:pt x="1445459" y="5559826"/>
                </a:cubicBezTo>
                <a:cubicBezTo>
                  <a:pt x="1448081" y="5561793"/>
                  <a:pt x="1450703" y="5563432"/>
                  <a:pt x="1453325" y="5565398"/>
                </a:cubicBezTo>
                <a:cubicBezTo>
                  <a:pt x="1466108" y="5558188"/>
                  <a:pt x="1478562" y="5550977"/>
                  <a:pt x="1492656" y="5542783"/>
                </a:cubicBezTo>
                <a:close/>
                <a:moveTo>
                  <a:pt x="1487084" y="4940039"/>
                </a:moveTo>
                <a:cubicBezTo>
                  <a:pt x="1445459" y="4933811"/>
                  <a:pt x="1403178" y="4927256"/>
                  <a:pt x="1360898" y="4920701"/>
                </a:cubicBezTo>
                <a:cubicBezTo>
                  <a:pt x="1360570" y="4922996"/>
                  <a:pt x="1360242" y="4925290"/>
                  <a:pt x="1359914" y="4927912"/>
                </a:cubicBezTo>
                <a:cubicBezTo>
                  <a:pt x="1371714" y="4932828"/>
                  <a:pt x="1383185" y="4937745"/>
                  <a:pt x="1394984" y="4942333"/>
                </a:cubicBezTo>
                <a:cubicBezTo>
                  <a:pt x="1390724" y="4951182"/>
                  <a:pt x="1387774" y="4957082"/>
                  <a:pt x="1384824" y="4963637"/>
                </a:cubicBezTo>
                <a:cubicBezTo>
                  <a:pt x="1411044" y="4963637"/>
                  <a:pt x="1435954" y="4958721"/>
                  <a:pt x="1457258" y="4964948"/>
                </a:cubicBezTo>
                <a:cubicBezTo>
                  <a:pt x="1485117" y="4972814"/>
                  <a:pt x="1484462" y="4976420"/>
                  <a:pt x="1487084" y="4940039"/>
                </a:cubicBezTo>
                <a:close/>
                <a:moveTo>
                  <a:pt x="1810252" y="5130138"/>
                </a:moveTo>
                <a:cubicBezTo>
                  <a:pt x="1750928" y="5118011"/>
                  <a:pt x="1717825" y="5157014"/>
                  <a:pt x="1673250" y="5192084"/>
                </a:cubicBezTo>
                <a:cubicBezTo>
                  <a:pt x="1692587" y="5192084"/>
                  <a:pt x="1707009" y="5196345"/>
                  <a:pt x="1716186" y="5191428"/>
                </a:cubicBezTo>
                <a:cubicBezTo>
                  <a:pt x="1747650" y="5173402"/>
                  <a:pt x="1777149" y="5152097"/>
                  <a:pt x="1810252" y="5130138"/>
                </a:cubicBezTo>
                <a:close/>
                <a:moveTo>
                  <a:pt x="1886947" y="4377608"/>
                </a:moveTo>
                <a:cubicBezTo>
                  <a:pt x="1906285" y="4380558"/>
                  <a:pt x="1923983" y="4388097"/>
                  <a:pt x="1938733" y="4384491"/>
                </a:cubicBezTo>
                <a:cubicBezTo>
                  <a:pt x="1962331" y="4378920"/>
                  <a:pt x="1944960" y="4359254"/>
                  <a:pt x="1940043" y="4350733"/>
                </a:cubicBezTo>
                <a:cubicBezTo>
                  <a:pt x="1927589" y="4337950"/>
                  <a:pt x="1915462" y="4325495"/>
                  <a:pt x="1896124" y="4305830"/>
                </a:cubicBezTo>
                <a:cubicBezTo>
                  <a:pt x="1892847" y="4333689"/>
                  <a:pt x="1889897" y="4356632"/>
                  <a:pt x="1886947" y="4377608"/>
                </a:cubicBezTo>
                <a:close/>
                <a:moveTo>
                  <a:pt x="1970525" y="5557204"/>
                </a:moveTo>
                <a:cubicBezTo>
                  <a:pt x="1942993" y="5545733"/>
                  <a:pt x="1923328" y="5530328"/>
                  <a:pt x="1904318" y="5531312"/>
                </a:cubicBezTo>
                <a:cubicBezTo>
                  <a:pt x="1884980" y="5532295"/>
                  <a:pt x="1866298" y="5549338"/>
                  <a:pt x="1847288" y="5559499"/>
                </a:cubicBezTo>
                <a:cubicBezTo>
                  <a:pt x="1848927" y="5563432"/>
                  <a:pt x="1850566" y="5567365"/>
                  <a:pt x="1852205" y="5571298"/>
                </a:cubicBezTo>
                <a:cubicBezTo>
                  <a:pt x="1872853" y="5566054"/>
                  <a:pt x="1893830" y="5560482"/>
                  <a:pt x="1914806" y="5555238"/>
                </a:cubicBezTo>
                <a:cubicBezTo>
                  <a:pt x="1926606" y="5582769"/>
                  <a:pt x="1944304" y="5567365"/>
                  <a:pt x="1970525" y="5557204"/>
                </a:cubicBezTo>
                <a:close/>
                <a:moveTo>
                  <a:pt x="1812546" y="4640797"/>
                </a:moveTo>
                <a:cubicBezTo>
                  <a:pt x="1808613" y="4639158"/>
                  <a:pt x="1804352" y="4637520"/>
                  <a:pt x="1800419" y="4635881"/>
                </a:cubicBezTo>
                <a:cubicBezTo>
                  <a:pt x="1778459" y="4648991"/>
                  <a:pt x="1756500" y="4662429"/>
                  <a:pt x="1730935" y="4677833"/>
                </a:cubicBezTo>
                <a:cubicBezTo>
                  <a:pt x="1767316" y="4696843"/>
                  <a:pt x="1784031" y="4696188"/>
                  <a:pt x="1803369" y="4674228"/>
                </a:cubicBezTo>
                <a:cubicBezTo>
                  <a:pt x="1809924" y="4666034"/>
                  <a:pt x="1809596" y="4651941"/>
                  <a:pt x="1812546" y="4640797"/>
                </a:cubicBezTo>
                <a:close/>
                <a:moveTo>
                  <a:pt x="1056412" y="4075089"/>
                </a:moveTo>
                <a:cubicBezTo>
                  <a:pt x="1056084" y="4072795"/>
                  <a:pt x="1055756" y="4070501"/>
                  <a:pt x="1055429" y="4068206"/>
                </a:cubicBezTo>
                <a:cubicBezTo>
                  <a:pt x="1021670" y="4068206"/>
                  <a:pt x="987911" y="4068206"/>
                  <a:pt x="947924" y="4068206"/>
                </a:cubicBezTo>
                <a:cubicBezTo>
                  <a:pt x="978078" y="4087871"/>
                  <a:pt x="1002004" y="4103276"/>
                  <a:pt x="1025930" y="4118681"/>
                </a:cubicBezTo>
                <a:cubicBezTo>
                  <a:pt x="1027241" y="4117042"/>
                  <a:pt x="1028225" y="4115403"/>
                  <a:pt x="1029536" y="4114092"/>
                </a:cubicBezTo>
                <a:cubicBezTo>
                  <a:pt x="1024947" y="4102621"/>
                  <a:pt x="1020359" y="4091149"/>
                  <a:pt x="1014131" y="4075089"/>
                </a:cubicBezTo>
                <a:cubicBezTo>
                  <a:pt x="1031830" y="4075089"/>
                  <a:pt x="1044285" y="4075089"/>
                  <a:pt x="1056412" y="4075089"/>
                </a:cubicBezTo>
                <a:close/>
                <a:moveTo>
                  <a:pt x="1669972" y="4797137"/>
                </a:moveTo>
                <a:cubicBezTo>
                  <a:pt x="1689310" y="4779438"/>
                  <a:pt x="1703731" y="4765672"/>
                  <a:pt x="1720774" y="4749940"/>
                </a:cubicBezTo>
                <a:cubicBezTo>
                  <a:pt x="1723724" y="4751251"/>
                  <a:pt x="1730935" y="4754201"/>
                  <a:pt x="1737818" y="4757151"/>
                </a:cubicBezTo>
                <a:cubicBezTo>
                  <a:pt x="1738801" y="4755512"/>
                  <a:pt x="1739457" y="4753873"/>
                  <a:pt x="1740440" y="4752234"/>
                </a:cubicBezTo>
                <a:cubicBezTo>
                  <a:pt x="1727330" y="4745024"/>
                  <a:pt x="1713891" y="4737485"/>
                  <a:pt x="1704714" y="4732241"/>
                </a:cubicBezTo>
                <a:cubicBezTo>
                  <a:pt x="1673250" y="4738468"/>
                  <a:pt x="1673250" y="4764034"/>
                  <a:pt x="1669972" y="4797137"/>
                </a:cubicBezTo>
                <a:close/>
                <a:moveTo>
                  <a:pt x="1942338" y="5391360"/>
                </a:moveTo>
                <a:cubicBezTo>
                  <a:pt x="1927917" y="5389393"/>
                  <a:pt x="1916445" y="5387099"/>
                  <a:pt x="1905301" y="5386443"/>
                </a:cubicBezTo>
                <a:cubicBezTo>
                  <a:pt x="1893830" y="5386115"/>
                  <a:pt x="1882031" y="5387426"/>
                  <a:pt x="1863349" y="5388410"/>
                </a:cubicBezTo>
                <a:cubicBezTo>
                  <a:pt x="1913823" y="5417908"/>
                  <a:pt x="1920050" y="5418236"/>
                  <a:pt x="1942338" y="5391360"/>
                </a:cubicBezTo>
                <a:close/>
                <a:moveTo>
                  <a:pt x="1548374" y="4327790"/>
                </a:moveTo>
                <a:cubicBezTo>
                  <a:pt x="1546736" y="4331067"/>
                  <a:pt x="1545425" y="4334345"/>
                  <a:pt x="1543786" y="4337622"/>
                </a:cubicBezTo>
                <a:cubicBezTo>
                  <a:pt x="1549685" y="4354666"/>
                  <a:pt x="1559190" y="4367776"/>
                  <a:pt x="1580167" y="4361548"/>
                </a:cubicBezTo>
                <a:cubicBezTo>
                  <a:pt x="1584428" y="4360237"/>
                  <a:pt x="1586394" y="4350077"/>
                  <a:pt x="1589344" y="4344177"/>
                </a:cubicBezTo>
                <a:cubicBezTo>
                  <a:pt x="1575906" y="4338933"/>
                  <a:pt x="1562140" y="4333361"/>
                  <a:pt x="1548374" y="4327790"/>
                </a:cubicBezTo>
                <a:close/>
                <a:moveTo>
                  <a:pt x="1301246" y="4959376"/>
                </a:moveTo>
                <a:cubicBezTo>
                  <a:pt x="1284530" y="4939711"/>
                  <a:pt x="1274370" y="4926928"/>
                  <a:pt x="1262571" y="4915129"/>
                </a:cubicBezTo>
                <a:cubicBezTo>
                  <a:pt x="1261260" y="4913818"/>
                  <a:pt x="1250444" y="4918407"/>
                  <a:pt x="1247822" y="4922668"/>
                </a:cubicBezTo>
                <a:cubicBezTo>
                  <a:pt x="1243889" y="4928567"/>
                  <a:pt x="1243561" y="4936433"/>
                  <a:pt x="1241594" y="4943644"/>
                </a:cubicBezTo>
                <a:cubicBezTo>
                  <a:pt x="1259621" y="4948233"/>
                  <a:pt x="1276337" y="4952821"/>
                  <a:pt x="1301246" y="4959376"/>
                </a:cubicBezTo>
                <a:close/>
                <a:moveTo>
                  <a:pt x="1269126" y="4652269"/>
                </a:moveTo>
                <a:cubicBezTo>
                  <a:pt x="1256343" y="4653252"/>
                  <a:pt x="1246511" y="4654235"/>
                  <a:pt x="1233728" y="4655218"/>
                </a:cubicBezTo>
                <a:cubicBezTo>
                  <a:pt x="1236678" y="4685372"/>
                  <a:pt x="1263226" y="4674884"/>
                  <a:pt x="1279286" y="4681439"/>
                </a:cubicBezTo>
                <a:cubicBezTo>
                  <a:pt x="1276009" y="4671606"/>
                  <a:pt x="1272731" y="4662101"/>
                  <a:pt x="1269126" y="4652269"/>
                </a:cubicBezTo>
                <a:close/>
                <a:moveTo>
                  <a:pt x="850908" y="4083939"/>
                </a:moveTo>
                <a:cubicBezTo>
                  <a:pt x="849597" y="4094427"/>
                  <a:pt x="848286" y="4105570"/>
                  <a:pt x="846975" y="4117042"/>
                </a:cubicBezTo>
                <a:cubicBezTo>
                  <a:pt x="858775" y="4120975"/>
                  <a:pt x="870902" y="4124908"/>
                  <a:pt x="883029" y="4128841"/>
                </a:cubicBezTo>
                <a:cubicBezTo>
                  <a:pt x="884340" y="4127202"/>
                  <a:pt x="885323" y="4125563"/>
                  <a:pt x="886634" y="4123925"/>
                </a:cubicBezTo>
                <a:cubicBezTo>
                  <a:pt x="874835" y="4110487"/>
                  <a:pt x="862708" y="4097049"/>
                  <a:pt x="850908" y="4083939"/>
                </a:cubicBezTo>
                <a:close/>
                <a:moveTo>
                  <a:pt x="1636869" y="4380231"/>
                </a:moveTo>
                <a:cubicBezTo>
                  <a:pt x="1636541" y="4375314"/>
                  <a:pt x="1636541" y="4370726"/>
                  <a:pt x="1636213" y="4365809"/>
                </a:cubicBezTo>
                <a:cubicBezTo>
                  <a:pt x="1617203" y="4368103"/>
                  <a:pt x="1597866" y="4370726"/>
                  <a:pt x="1578856" y="4373020"/>
                </a:cubicBezTo>
                <a:cubicBezTo>
                  <a:pt x="1579184" y="4375314"/>
                  <a:pt x="1579511" y="4377608"/>
                  <a:pt x="1579511" y="4380231"/>
                </a:cubicBezTo>
                <a:cubicBezTo>
                  <a:pt x="1598849" y="4380231"/>
                  <a:pt x="1617859" y="4380231"/>
                  <a:pt x="1636869" y="4380231"/>
                </a:cubicBezTo>
                <a:close/>
                <a:moveTo>
                  <a:pt x="1850894" y="5619478"/>
                </a:moveTo>
                <a:cubicBezTo>
                  <a:pt x="1870559" y="5609646"/>
                  <a:pt x="1881047" y="5604402"/>
                  <a:pt x="1891863" y="5599157"/>
                </a:cubicBezTo>
                <a:cubicBezTo>
                  <a:pt x="1891536" y="5596535"/>
                  <a:pt x="1890880" y="5593913"/>
                  <a:pt x="1890552" y="5590963"/>
                </a:cubicBezTo>
                <a:cubicBezTo>
                  <a:pt x="1873509" y="5588997"/>
                  <a:pt x="1856466" y="5587358"/>
                  <a:pt x="1839422" y="5585391"/>
                </a:cubicBezTo>
                <a:cubicBezTo>
                  <a:pt x="1850894" y="5591947"/>
                  <a:pt x="1870559" y="5589980"/>
                  <a:pt x="1850894" y="5619478"/>
                </a:cubicBezTo>
                <a:close/>
              </a:path>
            </a:pathLst>
          </a:custGeom>
          <a:solidFill>
            <a:srgbClr val="000000"/>
          </a:solidFill>
          <a:ln w="3274" cap="flat">
            <a:noFill/>
            <a:prstDash val="solid"/>
            <a:miter/>
          </a:ln>
        </p:spPr>
        <p:txBody>
          <a:bodyPr rtlCol="0" anchor="ctr"/>
          <a:lstStyle/>
          <a:p>
            <a:endParaRPr lang="zh-CN" altLang="en-US"/>
          </a:p>
        </p:txBody>
      </p:sp>
      <p:sp>
        <p:nvSpPr>
          <p:cNvPr id="6" name="图形 4">
            <a:extLst>
              <a:ext uri="{FF2B5EF4-FFF2-40B4-BE49-F238E27FC236}">
                <a16:creationId xmlns:a16="http://schemas.microsoft.com/office/drawing/2014/main" xmlns="" id="{CB106B07-8839-4601-B3BF-B2EE8E64291C}"/>
              </a:ext>
            </a:extLst>
          </p:cNvPr>
          <p:cNvSpPr/>
          <p:nvPr/>
        </p:nvSpPr>
        <p:spPr>
          <a:xfrm>
            <a:off x="8572476" y="988465"/>
            <a:ext cx="2432693" cy="2440535"/>
          </a:xfrm>
          <a:custGeom>
            <a:avLst/>
            <a:gdLst>
              <a:gd name="connsiteX0" fmla="*/ 896917 w 6835963"/>
              <a:gd name="connsiteY0" fmla="*/ 4593450 h 6858000"/>
              <a:gd name="connsiteX1" fmla="*/ 932177 w 6835963"/>
              <a:gd name="connsiteY1" fmla="*/ 4599620 h 6858000"/>
              <a:gd name="connsiteX2" fmla="*/ 974048 w 6835963"/>
              <a:gd name="connsiteY2" fmla="*/ 4545408 h 6858000"/>
              <a:gd name="connsiteX3" fmla="*/ 1007985 w 6835963"/>
              <a:gd name="connsiteY3" fmla="*/ 4555105 h 6858000"/>
              <a:gd name="connsiteX4" fmla="*/ 1042804 w 6835963"/>
              <a:gd name="connsiteY4" fmla="*/ 4586839 h 6858000"/>
              <a:gd name="connsiteX5" fmla="*/ 1003137 w 6835963"/>
              <a:gd name="connsiteY5" fmla="*/ 4624743 h 6858000"/>
              <a:gd name="connsiteX6" fmla="*/ 968318 w 6835963"/>
              <a:gd name="connsiteY6" fmla="*/ 4641932 h 6858000"/>
              <a:gd name="connsiteX7" fmla="*/ 944077 w 6835963"/>
              <a:gd name="connsiteY7" fmla="*/ 4651187 h 6858000"/>
              <a:gd name="connsiteX8" fmla="*/ 900884 w 6835963"/>
              <a:gd name="connsiteY8" fmla="*/ 4654713 h 6858000"/>
              <a:gd name="connsiteX9" fmla="*/ 877524 w 6835963"/>
              <a:gd name="connsiteY9" fmla="*/ 4673225 h 6858000"/>
              <a:gd name="connsiteX10" fmla="*/ 909699 w 6835963"/>
              <a:gd name="connsiteY10" fmla="*/ 4689973 h 6858000"/>
              <a:gd name="connsiteX11" fmla="*/ 956859 w 6835963"/>
              <a:gd name="connsiteY11" fmla="*/ 4722148 h 6858000"/>
              <a:gd name="connsiteX12" fmla="*/ 993881 w 6835963"/>
              <a:gd name="connsiteY12" fmla="*/ 4764900 h 6858000"/>
              <a:gd name="connsiteX13" fmla="*/ 942314 w 6835963"/>
              <a:gd name="connsiteY13" fmla="*/ 4779445 h 6858000"/>
              <a:gd name="connsiteX14" fmla="*/ 923803 w 6835963"/>
              <a:gd name="connsiteY14" fmla="*/ 4819993 h 6858000"/>
              <a:gd name="connsiteX15" fmla="*/ 967877 w 6835963"/>
              <a:gd name="connsiteY15" fmla="*/ 4929739 h 6858000"/>
              <a:gd name="connsiteX16" fmla="*/ 966114 w 6835963"/>
              <a:gd name="connsiteY16" fmla="*/ 4995410 h 6858000"/>
              <a:gd name="connsiteX17" fmla="*/ 971403 w 6835963"/>
              <a:gd name="connsiteY17" fmla="*/ 5076948 h 6858000"/>
              <a:gd name="connsiteX18" fmla="*/ 951129 w 6835963"/>
              <a:gd name="connsiteY18" fmla="*/ 5102070 h 6858000"/>
              <a:gd name="connsiteX19" fmla="*/ 867387 w 6835963"/>
              <a:gd name="connsiteY19" fmla="*/ 5106037 h 6858000"/>
              <a:gd name="connsiteX20" fmla="*/ 815379 w 6835963"/>
              <a:gd name="connsiteY20" fmla="*/ 5030670 h 6858000"/>
              <a:gd name="connsiteX21" fmla="*/ 764253 w 6835963"/>
              <a:gd name="connsiteY21" fmla="*/ 4944724 h 6858000"/>
              <a:gd name="connsiteX22" fmla="*/ 739571 w 6835963"/>
              <a:gd name="connsiteY22" fmla="*/ 4786937 h 6858000"/>
              <a:gd name="connsiteX23" fmla="*/ 726789 w 6835963"/>
              <a:gd name="connsiteY23" fmla="*/ 4676751 h 6858000"/>
              <a:gd name="connsiteX24" fmla="*/ 724145 w 6835963"/>
              <a:gd name="connsiteY24" fmla="*/ 4587720 h 6858000"/>
              <a:gd name="connsiteX25" fmla="*/ 726349 w 6835963"/>
              <a:gd name="connsiteY25" fmla="*/ 4570091 h 6858000"/>
              <a:gd name="connsiteX26" fmla="*/ 721060 w 6835963"/>
              <a:gd name="connsiteY26" fmla="*/ 4522490 h 6858000"/>
              <a:gd name="connsiteX27" fmla="*/ 736486 w 6835963"/>
              <a:gd name="connsiteY27" fmla="*/ 4516319 h 6858000"/>
              <a:gd name="connsiteX28" fmla="*/ 631148 w 6835963"/>
              <a:gd name="connsiteY28" fmla="*/ 4428170 h 6858000"/>
              <a:gd name="connsiteX29" fmla="*/ 611314 w 6835963"/>
              <a:gd name="connsiteY29" fmla="*/ 4378807 h 6858000"/>
              <a:gd name="connsiteX30" fmla="*/ 546084 w 6835963"/>
              <a:gd name="connsiteY30" fmla="*/ 4320628 h 6858000"/>
              <a:gd name="connsiteX31" fmla="*/ 539032 w 6835963"/>
              <a:gd name="connsiteY31" fmla="*/ 4435663 h 6858000"/>
              <a:gd name="connsiteX32" fmla="*/ 555780 w 6835963"/>
              <a:gd name="connsiteY32" fmla="*/ 4514556 h 6858000"/>
              <a:gd name="connsiteX33" fmla="*/ 577817 w 6835963"/>
              <a:gd name="connsiteY33" fmla="*/ 4573616 h 6858000"/>
              <a:gd name="connsiteX34" fmla="*/ 582225 w 6835963"/>
              <a:gd name="connsiteY34" fmla="*/ 4664851 h 6858000"/>
              <a:gd name="connsiteX35" fmla="*/ 637759 w 6835963"/>
              <a:gd name="connsiteY35" fmla="*/ 4599620 h 6858000"/>
              <a:gd name="connsiteX36" fmla="*/ 636877 w 6835963"/>
              <a:gd name="connsiteY36" fmla="*/ 4598739 h 6858000"/>
              <a:gd name="connsiteX37" fmla="*/ 656711 w 6835963"/>
              <a:gd name="connsiteY37" fmla="*/ 4628709 h 6858000"/>
              <a:gd name="connsiteX38" fmla="*/ 653626 w 6835963"/>
              <a:gd name="connsiteY38" fmla="*/ 4698788 h 6858000"/>
              <a:gd name="connsiteX39" fmla="*/ 631148 w 6835963"/>
              <a:gd name="connsiteY39" fmla="*/ 4743744 h 6858000"/>
              <a:gd name="connsiteX40" fmla="*/ 691089 w 6835963"/>
              <a:gd name="connsiteY40" fmla="*/ 4787378 h 6858000"/>
              <a:gd name="connsiteX41" fmla="*/ 713567 w 6835963"/>
              <a:gd name="connsiteY41" fmla="*/ 4856575 h 6858000"/>
              <a:gd name="connsiteX42" fmla="*/ 719297 w 6835963"/>
              <a:gd name="connsiteY42" fmla="*/ 4911227 h 6858000"/>
              <a:gd name="connsiteX43" fmla="*/ 746623 w 6835963"/>
              <a:gd name="connsiteY43" fmla="*/ 5062403 h 6858000"/>
              <a:gd name="connsiteX44" fmla="*/ 760286 w 6835963"/>
              <a:gd name="connsiteY44" fmla="*/ 5079152 h 6858000"/>
              <a:gd name="connsiteX45" fmla="*/ 773068 w 6835963"/>
              <a:gd name="connsiteY45" fmla="*/ 5200797 h 6858000"/>
              <a:gd name="connsiteX46" fmla="*/ 717093 w 6835963"/>
              <a:gd name="connsiteY46" fmla="*/ 5220631 h 6858000"/>
              <a:gd name="connsiteX47" fmla="*/ 681833 w 6835963"/>
              <a:gd name="connsiteY47" fmla="*/ 5213579 h 6858000"/>
              <a:gd name="connsiteX48" fmla="*/ 644370 w 6835963"/>
              <a:gd name="connsiteY48" fmla="*/ 5236938 h 6858000"/>
              <a:gd name="connsiteX49" fmla="*/ 662000 w 6835963"/>
              <a:gd name="connsiteY49" fmla="*/ 5261179 h 6858000"/>
              <a:gd name="connsiteX50" fmla="*/ 670815 w 6835963"/>
              <a:gd name="connsiteY50" fmla="*/ 5286302 h 6858000"/>
              <a:gd name="connsiteX51" fmla="*/ 642166 w 6835963"/>
              <a:gd name="connsiteY51" fmla="*/ 5287183 h 6858000"/>
              <a:gd name="connsiteX52" fmla="*/ 618807 w 6835963"/>
              <a:gd name="connsiteY52" fmla="*/ 5207408 h 6858000"/>
              <a:gd name="connsiteX53" fmla="*/ 515672 w 6835963"/>
              <a:gd name="connsiteY53" fmla="*/ 5174793 h 6858000"/>
              <a:gd name="connsiteX54" fmla="*/ 506417 w 6835963"/>
              <a:gd name="connsiteY54" fmla="*/ 5146585 h 6858000"/>
              <a:gd name="connsiteX55" fmla="*/ 533302 w 6835963"/>
              <a:gd name="connsiteY55" fmla="*/ 5127192 h 6858000"/>
              <a:gd name="connsiteX56" fmla="*/ 573851 w 6835963"/>
              <a:gd name="connsiteY56" fmla="*/ 5126311 h 6858000"/>
              <a:gd name="connsiteX57" fmla="*/ 568562 w 6835963"/>
              <a:gd name="connsiteY57" fmla="*/ 5032432 h 6858000"/>
              <a:gd name="connsiteX58" fmla="*/ 554899 w 6835963"/>
              <a:gd name="connsiteY58" fmla="*/ 5013040 h 6858000"/>
              <a:gd name="connsiteX59" fmla="*/ 487905 w 6835963"/>
              <a:gd name="connsiteY59" fmla="*/ 4975135 h 6858000"/>
              <a:gd name="connsiteX60" fmla="*/ 462783 w 6835963"/>
              <a:gd name="connsiteY60" fmla="*/ 4889190 h 6858000"/>
              <a:gd name="connsiteX61" fmla="*/ 473361 w 6835963"/>
              <a:gd name="connsiteY61" fmla="*/ 4869798 h 6858000"/>
              <a:gd name="connsiteX62" fmla="*/ 494516 w 6835963"/>
              <a:gd name="connsiteY62" fmla="*/ 4828367 h 6858000"/>
              <a:gd name="connsiteX63" fmla="*/ 469394 w 6835963"/>
              <a:gd name="connsiteY63" fmla="*/ 4760933 h 6858000"/>
              <a:gd name="connsiteX64" fmla="*/ 445594 w 6835963"/>
              <a:gd name="connsiteY64" fmla="*/ 4750796 h 6858000"/>
              <a:gd name="connsiteX65" fmla="*/ 341137 w 6835963"/>
              <a:gd name="connsiteY65" fmla="*/ 4741540 h 6858000"/>
              <a:gd name="connsiteX66" fmla="*/ 309844 w 6835963"/>
              <a:gd name="connsiteY66" fmla="*/ 4745948 h 6858000"/>
              <a:gd name="connsiteX67" fmla="*/ 303674 w 6835963"/>
              <a:gd name="connsiteY67" fmla="*/ 4797956 h 6858000"/>
              <a:gd name="connsiteX68" fmla="*/ 330559 w 6835963"/>
              <a:gd name="connsiteY68" fmla="*/ 4827486 h 6858000"/>
              <a:gd name="connsiteX69" fmla="*/ 360530 w 6835963"/>
              <a:gd name="connsiteY69" fmla="*/ 4880375 h 6858000"/>
              <a:gd name="connsiteX70" fmla="*/ 390501 w 6835963"/>
              <a:gd name="connsiteY70" fmla="*/ 5049621 h 6858000"/>
              <a:gd name="connsiteX71" fmla="*/ 400197 w 6835963"/>
              <a:gd name="connsiteY71" fmla="*/ 5088848 h 6858000"/>
              <a:gd name="connsiteX72" fmla="*/ 358326 w 6835963"/>
              <a:gd name="connsiteY72" fmla="*/ 5075625 h 6858000"/>
              <a:gd name="connsiteX73" fmla="*/ 318218 w 6835963"/>
              <a:gd name="connsiteY73" fmla="*/ 5151433 h 6858000"/>
              <a:gd name="connsiteX74" fmla="*/ 221695 w 6835963"/>
              <a:gd name="connsiteY74" fmla="*/ 5115293 h 6858000"/>
              <a:gd name="connsiteX75" fmla="*/ 209354 w 6835963"/>
              <a:gd name="connsiteY75" fmla="*/ 5070777 h 6858000"/>
              <a:gd name="connsiteX76" fmla="*/ 163517 w 6835963"/>
              <a:gd name="connsiteY76" fmla="*/ 4955743 h 6858000"/>
              <a:gd name="connsiteX77" fmla="*/ 141920 w 6835963"/>
              <a:gd name="connsiteY77" fmla="*/ 4923568 h 6858000"/>
              <a:gd name="connsiteX78" fmla="*/ 145005 w 6835963"/>
              <a:gd name="connsiteY78" fmla="*/ 4884782 h 6858000"/>
              <a:gd name="connsiteX79" fmla="*/ 183791 w 6835963"/>
              <a:gd name="connsiteY79" fmla="*/ 4778563 h 6858000"/>
              <a:gd name="connsiteX80" fmla="*/ 180706 w 6835963"/>
              <a:gd name="connsiteY80" fmla="*/ 4760052 h 6858000"/>
              <a:gd name="connsiteX81" fmla="*/ 276788 w 6835963"/>
              <a:gd name="connsiteY81" fmla="*/ 4721707 h 6858000"/>
              <a:gd name="connsiteX82" fmla="*/ 293977 w 6835963"/>
              <a:gd name="connsiteY82" fmla="*/ 4696584 h 6858000"/>
              <a:gd name="connsiteX83" fmla="*/ 361411 w 6835963"/>
              <a:gd name="connsiteY83" fmla="*/ 4604028 h 6858000"/>
              <a:gd name="connsiteX84" fmla="*/ 401078 w 6835963"/>
              <a:gd name="connsiteY84" fmla="*/ 4538797 h 6858000"/>
              <a:gd name="connsiteX85" fmla="*/ 309403 w 6835963"/>
              <a:gd name="connsiteY85" fmla="*/ 4583754 h 6858000"/>
              <a:gd name="connsiteX86" fmla="*/ 214643 w 6835963"/>
              <a:gd name="connsiteY86" fmla="*/ 4648984 h 6858000"/>
              <a:gd name="connsiteX87" fmla="*/ 261803 w 6835963"/>
              <a:gd name="connsiteY87" fmla="*/ 4655154 h 6858000"/>
              <a:gd name="connsiteX88" fmla="*/ 262244 w 6835963"/>
              <a:gd name="connsiteY88" fmla="*/ 4695703 h 6858000"/>
              <a:gd name="connsiteX89" fmla="*/ 204065 w 6835963"/>
              <a:gd name="connsiteY89" fmla="*/ 4673225 h 6858000"/>
              <a:gd name="connsiteX90" fmla="*/ 137953 w 6835963"/>
              <a:gd name="connsiteY90" fmla="*/ 4639287 h 6858000"/>
              <a:gd name="connsiteX91" fmla="*/ 112390 w 6835963"/>
              <a:gd name="connsiteY91" fmla="*/ 4591246 h 6858000"/>
              <a:gd name="connsiteX92" fmla="*/ 40549 w 6835963"/>
              <a:gd name="connsiteY92" fmla="*/ 4599180 h 6858000"/>
              <a:gd name="connsiteX93" fmla="*/ 31293 w 6835963"/>
              <a:gd name="connsiteY93" fmla="*/ 4584194 h 6858000"/>
              <a:gd name="connsiteX94" fmla="*/ 94760 w 6835963"/>
              <a:gd name="connsiteY94" fmla="*/ 4548053 h 6858000"/>
              <a:gd name="connsiteX95" fmla="*/ 78893 w 6835963"/>
              <a:gd name="connsiteY95" fmla="*/ 4448885 h 6858000"/>
              <a:gd name="connsiteX96" fmla="*/ 73164 w 6835963"/>
              <a:gd name="connsiteY96" fmla="*/ 4399081 h 6858000"/>
              <a:gd name="connsiteX97" fmla="*/ 0 w 6835963"/>
              <a:gd name="connsiteY97" fmla="*/ 4378807 h 6858000"/>
              <a:gd name="connsiteX98" fmla="*/ 9256 w 6835963"/>
              <a:gd name="connsiteY98" fmla="*/ 4326358 h 6858000"/>
              <a:gd name="connsiteX99" fmla="*/ 53330 w 6835963"/>
              <a:gd name="connsiteY99" fmla="*/ 4338258 h 6858000"/>
              <a:gd name="connsiteX100" fmla="*/ 53330 w 6835963"/>
              <a:gd name="connsiteY100" fmla="*/ 3998884 h 6858000"/>
              <a:gd name="connsiteX101" fmla="*/ 68316 w 6835963"/>
              <a:gd name="connsiteY101" fmla="*/ 3891783 h 6858000"/>
              <a:gd name="connsiteX102" fmla="*/ 86827 w 6835963"/>
              <a:gd name="connsiteY102" fmla="*/ 3859168 h 6858000"/>
              <a:gd name="connsiteX103" fmla="*/ 115475 w 6835963"/>
              <a:gd name="connsiteY103" fmla="*/ 3800549 h 6858000"/>
              <a:gd name="connsiteX104" fmla="*/ 140598 w 6835963"/>
              <a:gd name="connsiteY104" fmla="*/ 3708433 h 6858000"/>
              <a:gd name="connsiteX105" fmla="*/ 171009 w 6835963"/>
              <a:gd name="connsiteY105" fmla="*/ 3689481 h 6858000"/>
              <a:gd name="connsiteX106" fmla="*/ 222577 w 6835963"/>
              <a:gd name="connsiteY106" fmla="*/ 3665680 h 6858000"/>
              <a:gd name="connsiteX107" fmla="*/ 280314 w 6835963"/>
              <a:gd name="connsiteY107" fmla="*/ 3626454 h 6858000"/>
              <a:gd name="connsiteX108" fmla="*/ 297944 w 6835963"/>
              <a:gd name="connsiteY108" fmla="*/ 3655543 h 6858000"/>
              <a:gd name="connsiteX109" fmla="*/ 264447 w 6835963"/>
              <a:gd name="connsiteY109" fmla="*/ 3804515 h 6858000"/>
              <a:gd name="connsiteX110" fmla="*/ 220814 w 6835963"/>
              <a:gd name="connsiteY110" fmla="*/ 3854760 h 6858000"/>
              <a:gd name="connsiteX111" fmla="*/ 210676 w 6835963"/>
              <a:gd name="connsiteY111" fmla="*/ 3876357 h 6858000"/>
              <a:gd name="connsiteX112" fmla="*/ 194369 w 6835963"/>
              <a:gd name="connsiteY112" fmla="*/ 3975084 h 6858000"/>
              <a:gd name="connsiteX113" fmla="*/ 186876 w 6835963"/>
              <a:gd name="connsiteY113" fmla="*/ 4107307 h 6858000"/>
              <a:gd name="connsiteX114" fmla="*/ 178061 w 6835963"/>
              <a:gd name="connsiteY114" fmla="*/ 4208679 h 6858000"/>
              <a:gd name="connsiteX115" fmla="*/ 174535 w 6835963"/>
              <a:gd name="connsiteY115" fmla="*/ 4239091 h 6858000"/>
              <a:gd name="connsiteX116" fmla="*/ 291333 w 6835963"/>
              <a:gd name="connsiteY116" fmla="*/ 4288013 h 6858000"/>
              <a:gd name="connsiteX117" fmla="*/ 295300 w 6835963"/>
              <a:gd name="connsiteY117" fmla="*/ 4339580 h 6858000"/>
              <a:gd name="connsiteX118" fmla="*/ 346867 w 6835963"/>
              <a:gd name="connsiteY118" fmla="*/ 4368229 h 6858000"/>
              <a:gd name="connsiteX119" fmla="*/ 364497 w 6835963"/>
              <a:gd name="connsiteY119" fmla="*/ 4204712 h 6858000"/>
              <a:gd name="connsiteX120" fmla="*/ 373311 w 6835963"/>
              <a:gd name="connsiteY120" fmla="*/ 4137719 h 6858000"/>
              <a:gd name="connsiteX121" fmla="*/ 416945 w 6835963"/>
              <a:gd name="connsiteY121" fmla="*/ 4036347 h 6858000"/>
              <a:gd name="connsiteX122" fmla="*/ 406808 w 6835963"/>
              <a:gd name="connsiteY122" fmla="*/ 3951284 h 6858000"/>
              <a:gd name="connsiteX123" fmla="*/ 377719 w 6835963"/>
              <a:gd name="connsiteY123" fmla="*/ 3892224 h 6858000"/>
              <a:gd name="connsiteX124" fmla="*/ 384330 w 6835963"/>
              <a:gd name="connsiteY124" fmla="*/ 3860490 h 6858000"/>
              <a:gd name="connsiteX125" fmla="*/ 313811 w 6835963"/>
              <a:gd name="connsiteY125" fmla="*/ 3860490 h 6858000"/>
              <a:gd name="connsiteX126" fmla="*/ 307640 w 6835963"/>
              <a:gd name="connsiteY126" fmla="*/ 3847268 h 6858000"/>
              <a:gd name="connsiteX127" fmla="*/ 350833 w 6835963"/>
              <a:gd name="connsiteY127" fmla="*/ 3823027 h 6858000"/>
              <a:gd name="connsiteX128" fmla="*/ 401519 w 6835963"/>
              <a:gd name="connsiteY128" fmla="*/ 3771900 h 6858000"/>
              <a:gd name="connsiteX129" fmla="*/ 420471 w 6835963"/>
              <a:gd name="connsiteY129" fmla="*/ 3722537 h 6858000"/>
              <a:gd name="connsiteX130" fmla="*/ 403723 w 6835963"/>
              <a:gd name="connsiteY130" fmla="*/ 3637032 h 6858000"/>
              <a:gd name="connsiteX131" fmla="*/ 393145 w 6835963"/>
              <a:gd name="connsiteY131" fmla="*/ 3484534 h 6858000"/>
              <a:gd name="connsiteX132" fmla="*/ 417827 w 6835963"/>
              <a:gd name="connsiteY132" fmla="*/ 3462497 h 6858000"/>
              <a:gd name="connsiteX133" fmla="*/ 364497 w 6835963"/>
              <a:gd name="connsiteY133" fmla="*/ 3425474 h 6858000"/>
              <a:gd name="connsiteX134" fmla="*/ 356563 w 6835963"/>
              <a:gd name="connsiteY134" fmla="*/ 3432967 h 6858000"/>
              <a:gd name="connsiteX135" fmla="*/ 372430 w 6835963"/>
              <a:gd name="connsiteY135" fmla="*/ 3469990 h 6858000"/>
              <a:gd name="connsiteX136" fmla="*/ 306318 w 6835963"/>
              <a:gd name="connsiteY136" fmla="*/ 3524201 h 6858000"/>
              <a:gd name="connsiteX137" fmla="*/ 295300 w 6835963"/>
              <a:gd name="connsiteY137" fmla="*/ 3533457 h 6858000"/>
              <a:gd name="connsiteX138" fmla="*/ 230510 w 6835963"/>
              <a:gd name="connsiteY138" fmla="*/ 3528609 h 6858000"/>
              <a:gd name="connsiteX139" fmla="*/ 247258 w 6835963"/>
              <a:gd name="connsiteY139" fmla="*/ 3476160 h 6858000"/>
              <a:gd name="connsiteX140" fmla="*/ 279873 w 6835963"/>
              <a:gd name="connsiteY140" fmla="*/ 3446189 h 6858000"/>
              <a:gd name="connsiteX141" fmla="*/ 295300 w 6835963"/>
              <a:gd name="connsiteY141" fmla="*/ 3415337 h 6858000"/>
              <a:gd name="connsiteX142" fmla="*/ 321744 w 6835963"/>
              <a:gd name="connsiteY142" fmla="*/ 3373026 h 6858000"/>
              <a:gd name="connsiteX143" fmla="*/ 310726 w 6835963"/>
              <a:gd name="connsiteY143" fmla="*/ 3359803 h 6858000"/>
              <a:gd name="connsiteX144" fmla="*/ 318659 w 6835963"/>
              <a:gd name="connsiteY144" fmla="*/ 3354955 h 6858000"/>
              <a:gd name="connsiteX145" fmla="*/ 360089 w 6835963"/>
              <a:gd name="connsiteY145" fmla="*/ 3339970 h 6858000"/>
              <a:gd name="connsiteX146" fmla="*/ 338933 w 6835963"/>
              <a:gd name="connsiteY146" fmla="*/ 3287080 h 6858000"/>
              <a:gd name="connsiteX147" fmla="*/ 323066 w 6835963"/>
              <a:gd name="connsiteY147" fmla="*/ 3265043 h 6858000"/>
              <a:gd name="connsiteX148" fmla="*/ 274144 w 6835963"/>
              <a:gd name="connsiteY148" fmla="*/ 3156179 h 6858000"/>
              <a:gd name="connsiteX149" fmla="*/ 267533 w 6835963"/>
              <a:gd name="connsiteY149" fmla="*/ 3120478 h 6858000"/>
              <a:gd name="connsiteX150" fmla="*/ 264007 w 6835963"/>
              <a:gd name="connsiteY150" fmla="*/ 3023073 h 6858000"/>
              <a:gd name="connsiteX151" fmla="*/ 256955 w 6835963"/>
              <a:gd name="connsiteY151" fmla="*/ 2884680 h 6858000"/>
              <a:gd name="connsiteX152" fmla="*/ 228747 w 6835963"/>
              <a:gd name="connsiteY152" fmla="*/ 2784630 h 6858000"/>
              <a:gd name="connsiteX153" fmla="*/ 271940 w 6835963"/>
              <a:gd name="connsiteY153" fmla="*/ 2655051 h 6858000"/>
              <a:gd name="connsiteX154" fmla="*/ 198776 w 6835963"/>
              <a:gd name="connsiteY154" fmla="*/ 2542661 h 6858000"/>
              <a:gd name="connsiteX155" fmla="*/ 198776 w 6835963"/>
              <a:gd name="connsiteY155" fmla="*/ 2462886 h 6858000"/>
              <a:gd name="connsiteX156" fmla="*/ 197013 w 6835963"/>
              <a:gd name="connsiteY156" fmla="*/ 2431593 h 6858000"/>
              <a:gd name="connsiteX157" fmla="*/ 196132 w 6835963"/>
              <a:gd name="connsiteY157" fmla="*/ 2364600 h 6858000"/>
              <a:gd name="connsiteX158" fmla="*/ 208473 w 6835963"/>
              <a:gd name="connsiteY158" fmla="*/ 2262787 h 6858000"/>
              <a:gd name="connsiteX159" fmla="*/ 205387 w 6835963"/>
              <a:gd name="connsiteY159" fmla="*/ 2231054 h 6858000"/>
              <a:gd name="connsiteX160" fmla="*/ 221254 w 6835963"/>
              <a:gd name="connsiteY160" fmla="*/ 2180368 h 6858000"/>
              <a:gd name="connsiteX161" fmla="*/ 184232 w 6835963"/>
              <a:gd name="connsiteY161" fmla="*/ 2123953 h 6858000"/>
              <a:gd name="connsiteX162" fmla="*/ 295300 w 6835963"/>
              <a:gd name="connsiteY162" fmla="*/ 1926499 h 6858000"/>
              <a:gd name="connsiteX163" fmla="*/ 317778 w 6835963"/>
              <a:gd name="connsiteY163" fmla="*/ 1858183 h 6858000"/>
              <a:gd name="connsiteX164" fmla="*/ 314692 w 6835963"/>
              <a:gd name="connsiteY164" fmla="*/ 1781493 h 6858000"/>
              <a:gd name="connsiteX165" fmla="*/ 363615 w 6835963"/>
              <a:gd name="connsiteY165" fmla="*/ 1772238 h 6858000"/>
              <a:gd name="connsiteX166" fmla="*/ 335848 w 6835963"/>
              <a:gd name="connsiteY166" fmla="*/ 1755049 h 6858000"/>
              <a:gd name="connsiteX167" fmla="*/ 421793 w 6835963"/>
              <a:gd name="connsiteY167" fmla="*/ 1632521 h 6858000"/>
              <a:gd name="connsiteX168" fmla="*/ 408130 w 6835963"/>
              <a:gd name="connsiteY168" fmla="*/ 1611366 h 6858000"/>
              <a:gd name="connsiteX169" fmla="*/ 438542 w 6835963"/>
              <a:gd name="connsiteY169" fmla="*/ 1554069 h 6858000"/>
              <a:gd name="connsiteX170" fmla="*/ 447357 w 6835963"/>
              <a:gd name="connsiteY170" fmla="*/ 1548339 h 6858000"/>
              <a:gd name="connsiteX171" fmla="*/ 492313 w 6835963"/>
              <a:gd name="connsiteY171" fmla="*/ 1502942 h 6858000"/>
              <a:gd name="connsiteX172" fmla="*/ 554899 w 6835963"/>
              <a:gd name="connsiteY172" fmla="*/ 1441679 h 6858000"/>
              <a:gd name="connsiteX173" fmla="*/ 588395 w 6835963"/>
              <a:gd name="connsiteY173" fmla="*/ 1443442 h 6858000"/>
              <a:gd name="connsiteX174" fmla="*/ 548728 w 6835963"/>
              <a:gd name="connsiteY174" fmla="*/ 1365430 h 6858000"/>
              <a:gd name="connsiteX175" fmla="*/ 621010 w 6835963"/>
              <a:gd name="connsiteY175" fmla="*/ 1331933 h 6858000"/>
              <a:gd name="connsiteX176" fmla="*/ 638200 w 6835963"/>
              <a:gd name="connsiteY176" fmla="*/ 1261414 h 6858000"/>
              <a:gd name="connsiteX177" fmla="*/ 674341 w 6835963"/>
              <a:gd name="connsiteY177" fmla="*/ 1215576 h 6858000"/>
              <a:gd name="connsiteX178" fmla="*/ 756319 w 6835963"/>
              <a:gd name="connsiteY178" fmla="*/ 1190013 h 6858000"/>
              <a:gd name="connsiteX179" fmla="*/ 773508 w 6835963"/>
              <a:gd name="connsiteY179" fmla="*/ 1143294 h 6858000"/>
              <a:gd name="connsiteX180" fmla="*/ 846672 w 6835963"/>
              <a:gd name="connsiteY180" fmla="*/ 1062197 h 6858000"/>
              <a:gd name="connsiteX181" fmla="*/ 900884 w 6835963"/>
              <a:gd name="connsiteY181" fmla="*/ 988592 h 6858000"/>
              <a:gd name="connsiteX182" fmla="*/ 968759 w 6835963"/>
              <a:gd name="connsiteY182" fmla="*/ 943636 h 6858000"/>
              <a:gd name="connsiteX183" fmla="*/ 1013715 w 6835963"/>
              <a:gd name="connsiteY183" fmla="*/ 901765 h 6858000"/>
              <a:gd name="connsiteX184" fmla="*/ 1041041 w 6835963"/>
              <a:gd name="connsiteY184" fmla="*/ 879728 h 6858000"/>
              <a:gd name="connsiteX185" fmla="*/ 1025615 w 6835963"/>
              <a:gd name="connsiteY185" fmla="*/ 843587 h 6858000"/>
              <a:gd name="connsiteX186" fmla="*/ 1108034 w 6835963"/>
              <a:gd name="connsiteY186" fmla="*/ 849757 h 6858000"/>
              <a:gd name="connsiteX187" fmla="*/ 1104068 w 6835963"/>
              <a:gd name="connsiteY187" fmla="*/ 829483 h 6858000"/>
              <a:gd name="connsiteX188" fmla="*/ 1215576 w 6835963"/>
              <a:gd name="connsiteY188" fmla="*/ 765575 h 6858000"/>
              <a:gd name="connsiteX189" fmla="*/ 1368956 w 6835963"/>
              <a:gd name="connsiteY189" fmla="*/ 708278 h 6858000"/>
              <a:gd name="connsiteX190" fmla="*/ 1435949 w 6835963"/>
              <a:gd name="connsiteY190" fmla="*/ 621892 h 6858000"/>
              <a:gd name="connsiteX191" fmla="*/ 1471209 w 6835963"/>
              <a:gd name="connsiteY191" fmla="*/ 591040 h 6858000"/>
              <a:gd name="connsiteX192" fmla="*/ 1536439 w 6835963"/>
              <a:gd name="connsiteY192" fmla="*/ 546524 h 6858000"/>
              <a:gd name="connsiteX193" fmla="*/ 1589769 w 6835963"/>
              <a:gd name="connsiteY193" fmla="*/ 520961 h 6858000"/>
              <a:gd name="connsiteX194" fmla="*/ 1617977 w 6835963"/>
              <a:gd name="connsiteY194" fmla="*/ 520080 h 6858000"/>
              <a:gd name="connsiteX195" fmla="*/ 1663814 w 6835963"/>
              <a:gd name="connsiteY195" fmla="*/ 516994 h 6858000"/>
              <a:gd name="connsiteX196" fmla="*/ 1870965 w 6835963"/>
              <a:gd name="connsiteY196" fmla="*/ 460138 h 6858000"/>
              <a:gd name="connsiteX197" fmla="*/ 2002307 w 6835963"/>
              <a:gd name="connsiteY197" fmla="*/ 398875 h 6858000"/>
              <a:gd name="connsiteX198" fmla="*/ 2156127 w 6835963"/>
              <a:gd name="connsiteY198" fmla="*/ 376837 h 6858000"/>
              <a:gd name="connsiteX199" fmla="*/ 2215187 w 6835963"/>
              <a:gd name="connsiteY199" fmla="*/ 359648 h 6858000"/>
              <a:gd name="connsiteX200" fmla="*/ 2422337 w 6835963"/>
              <a:gd name="connsiteY200" fmla="*/ 282077 h 6858000"/>
              <a:gd name="connsiteX201" fmla="*/ 2713670 w 6835963"/>
              <a:gd name="connsiteY201" fmla="*/ 219051 h 6858000"/>
              <a:gd name="connsiteX202" fmla="*/ 2861320 w 6835963"/>
              <a:gd name="connsiteY202" fmla="*/ 193047 h 6858000"/>
              <a:gd name="connsiteX203" fmla="*/ 2904072 w 6835963"/>
              <a:gd name="connsiteY203" fmla="*/ 158668 h 6858000"/>
              <a:gd name="connsiteX204" fmla="*/ 2857353 w 6835963"/>
              <a:gd name="connsiteY204" fmla="*/ 162194 h 6858000"/>
              <a:gd name="connsiteX205" fmla="*/ 2973269 w 6835963"/>
              <a:gd name="connsiteY205" fmla="*/ 133105 h 6858000"/>
              <a:gd name="connsiteX206" fmla="*/ 2979881 w 6835963"/>
              <a:gd name="connsiteY206" fmla="*/ 136631 h 6858000"/>
              <a:gd name="connsiteX207" fmla="*/ 3011614 w 6835963"/>
              <a:gd name="connsiteY207" fmla="*/ 166602 h 6858000"/>
              <a:gd name="connsiteX208" fmla="*/ 3096678 w 6835963"/>
              <a:gd name="connsiteY208" fmla="*/ 129579 h 6858000"/>
              <a:gd name="connsiteX209" fmla="*/ 3091830 w 6835963"/>
              <a:gd name="connsiteY209" fmla="*/ 115916 h 6858000"/>
              <a:gd name="connsiteX210" fmla="*/ 3023514 w 6835963"/>
              <a:gd name="connsiteY210" fmla="*/ 140598 h 6858000"/>
              <a:gd name="connsiteX211" fmla="*/ 2990459 w 6835963"/>
              <a:gd name="connsiteY211" fmla="*/ 105779 h 6858000"/>
              <a:gd name="connsiteX212" fmla="*/ 3005444 w 6835963"/>
              <a:gd name="connsiteY212" fmla="*/ 75367 h 6858000"/>
              <a:gd name="connsiteX213" fmla="*/ 3018225 w 6835963"/>
              <a:gd name="connsiteY213" fmla="*/ 62586 h 6858000"/>
              <a:gd name="connsiteX214" fmla="*/ 3099323 w 6835963"/>
              <a:gd name="connsiteY214" fmla="*/ 61264 h 6858000"/>
              <a:gd name="connsiteX215" fmla="*/ 3161027 w 6835963"/>
              <a:gd name="connsiteY215" fmla="*/ 50686 h 6858000"/>
              <a:gd name="connsiteX216" fmla="*/ 3187913 w 6835963"/>
              <a:gd name="connsiteY216" fmla="*/ 59941 h 6858000"/>
              <a:gd name="connsiteX217" fmla="*/ 3181742 w 6835963"/>
              <a:gd name="connsiteY217" fmla="*/ 92116 h 6858000"/>
              <a:gd name="connsiteX218" fmla="*/ 3148245 w 6835963"/>
              <a:gd name="connsiteY218" fmla="*/ 119883 h 6858000"/>
              <a:gd name="connsiteX219" fmla="*/ 3276062 w 6835963"/>
              <a:gd name="connsiteY219" fmla="*/ 114153 h 6858000"/>
              <a:gd name="connsiteX220" fmla="*/ 3373907 w 6835963"/>
              <a:gd name="connsiteY220" fmla="*/ 73605 h 6858000"/>
              <a:gd name="connsiteX221" fmla="*/ 3461175 w 6835963"/>
              <a:gd name="connsiteY221" fmla="*/ 87268 h 6858000"/>
              <a:gd name="connsiteX222" fmla="*/ 3500401 w 6835963"/>
              <a:gd name="connsiteY222" fmla="*/ 122087 h 6858000"/>
              <a:gd name="connsiteX223" fmla="*/ 3577091 w 6835963"/>
              <a:gd name="connsiteY223" fmla="*/ 93438 h 6858000"/>
              <a:gd name="connsiteX224" fmla="*/ 3547561 w 6835963"/>
              <a:gd name="connsiteY224" fmla="*/ 90794 h 6858000"/>
              <a:gd name="connsiteX225" fmla="*/ 3513623 w 6835963"/>
              <a:gd name="connsiteY225" fmla="*/ 87708 h 6858000"/>
              <a:gd name="connsiteX226" fmla="*/ 3493790 w 6835963"/>
              <a:gd name="connsiteY226" fmla="*/ 48482 h 6858000"/>
              <a:gd name="connsiteX227" fmla="*/ 3547120 w 6835963"/>
              <a:gd name="connsiteY227" fmla="*/ 37904 h 6858000"/>
              <a:gd name="connsiteX228" fmla="*/ 3593398 w 6835963"/>
              <a:gd name="connsiteY228" fmla="*/ 57297 h 6858000"/>
              <a:gd name="connsiteX229" fmla="*/ 3632625 w 6835963"/>
              <a:gd name="connsiteY229" fmla="*/ 47160 h 6858000"/>
              <a:gd name="connsiteX230" fmla="*/ 3678903 w 6835963"/>
              <a:gd name="connsiteY230" fmla="*/ 14104 h 6858000"/>
              <a:gd name="connsiteX231" fmla="*/ 3706670 w 6835963"/>
              <a:gd name="connsiteY231" fmla="*/ 0 h 6858000"/>
              <a:gd name="connsiteX232" fmla="*/ 3716366 w 6835963"/>
              <a:gd name="connsiteY232" fmla="*/ 5730 h 6858000"/>
              <a:gd name="connsiteX233" fmla="*/ 3693888 w 6835963"/>
              <a:gd name="connsiteY233" fmla="*/ 47601 h 6858000"/>
              <a:gd name="connsiteX234" fmla="*/ 3639236 w 6835963"/>
              <a:gd name="connsiteY234" fmla="*/ 62145 h 6858000"/>
              <a:gd name="connsiteX235" fmla="*/ 3767934 w 6835963"/>
              <a:gd name="connsiteY235" fmla="*/ 70519 h 6858000"/>
              <a:gd name="connsiteX236" fmla="*/ 3826112 w 6835963"/>
              <a:gd name="connsiteY236" fmla="*/ 46278 h 6858000"/>
              <a:gd name="connsiteX237" fmla="*/ 3814212 w 6835963"/>
              <a:gd name="connsiteY237" fmla="*/ 103575 h 6858000"/>
              <a:gd name="connsiteX238" fmla="*/ 3866220 w 6835963"/>
              <a:gd name="connsiteY238" fmla="*/ 85505 h 6858000"/>
              <a:gd name="connsiteX239" fmla="*/ 3930128 w 6835963"/>
              <a:gd name="connsiteY239" fmla="*/ 76249 h 6858000"/>
              <a:gd name="connsiteX240" fmla="*/ 4088796 w 6835963"/>
              <a:gd name="connsiteY240" fmla="*/ 74045 h 6858000"/>
              <a:gd name="connsiteX241" fmla="*/ 4183997 w 6835963"/>
              <a:gd name="connsiteY241" fmla="*/ 72282 h 6858000"/>
              <a:gd name="connsiteX242" fmla="*/ 4138160 w 6835963"/>
              <a:gd name="connsiteY242" fmla="*/ 147650 h 6858000"/>
              <a:gd name="connsiteX243" fmla="*/ 4205594 w 6835963"/>
              <a:gd name="connsiteY243" fmla="*/ 107542 h 6858000"/>
              <a:gd name="connsiteX244" fmla="*/ 4269061 w 6835963"/>
              <a:gd name="connsiteY244" fmla="*/ 87708 h 6858000"/>
              <a:gd name="connsiteX245" fmla="*/ 4211764 w 6835963"/>
              <a:gd name="connsiteY245" fmla="*/ 128257 h 6858000"/>
              <a:gd name="connsiteX246" fmla="*/ 4232039 w 6835963"/>
              <a:gd name="connsiteY246" fmla="*/ 131783 h 6858000"/>
              <a:gd name="connsiteX247" fmla="*/ 4318425 w 6835963"/>
              <a:gd name="connsiteY247" fmla="*/ 140157 h 6858000"/>
              <a:gd name="connsiteX248" fmla="*/ 4378807 w 6835963"/>
              <a:gd name="connsiteY248" fmla="*/ 119442 h 6858000"/>
              <a:gd name="connsiteX249" fmla="*/ 4429052 w 6835963"/>
              <a:gd name="connsiteY249" fmla="*/ 106660 h 6858000"/>
              <a:gd name="connsiteX250" fmla="*/ 4455497 w 6835963"/>
              <a:gd name="connsiteY250" fmla="*/ 106220 h 6858000"/>
              <a:gd name="connsiteX251" fmla="*/ 4547612 w 6835963"/>
              <a:gd name="connsiteY251" fmla="*/ 163517 h 6858000"/>
              <a:gd name="connsiteX252" fmla="*/ 4623861 w 6835963"/>
              <a:gd name="connsiteY252" fmla="*/ 107542 h 6858000"/>
              <a:gd name="connsiteX253" fmla="*/ 4555546 w 6835963"/>
              <a:gd name="connsiteY253" fmla="*/ 60823 h 6858000"/>
              <a:gd name="connsiteX254" fmla="*/ 4623421 w 6835963"/>
              <a:gd name="connsiteY254" fmla="*/ 33056 h 6858000"/>
              <a:gd name="connsiteX255" fmla="*/ 4745948 w 6835963"/>
              <a:gd name="connsiteY255" fmla="*/ 49363 h 6858000"/>
              <a:gd name="connsiteX256" fmla="*/ 4756526 w 6835963"/>
              <a:gd name="connsiteY256" fmla="*/ 51126 h 6858000"/>
              <a:gd name="connsiteX257" fmla="*/ 4840708 w 6835963"/>
              <a:gd name="connsiteY257" fmla="*/ 86827 h 6858000"/>
              <a:gd name="connsiteX258" fmla="*/ 4922246 w 6835963"/>
              <a:gd name="connsiteY258" fmla="*/ 84623 h 6858000"/>
              <a:gd name="connsiteX259" fmla="*/ 4963236 w 6835963"/>
              <a:gd name="connsiteY259" fmla="*/ 105338 h 6858000"/>
              <a:gd name="connsiteX260" fmla="*/ 4984392 w 6835963"/>
              <a:gd name="connsiteY260" fmla="*/ 124290 h 6858000"/>
              <a:gd name="connsiteX261" fmla="*/ 5020973 w 6835963"/>
              <a:gd name="connsiteY261" fmla="*/ 175857 h 6858000"/>
              <a:gd name="connsiteX262" fmla="*/ 5064607 w 6835963"/>
              <a:gd name="connsiteY262" fmla="*/ 178502 h 6858000"/>
              <a:gd name="connsiteX263" fmla="*/ 5110885 w 6835963"/>
              <a:gd name="connsiteY263" fmla="*/ 183791 h 6858000"/>
              <a:gd name="connsiteX264" fmla="*/ 5120141 w 6835963"/>
              <a:gd name="connsiteY264" fmla="*/ 213321 h 6858000"/>
              <a:gd name="connsiteX265" fmla="*/ 5180082 w 6835963"/>
              <a:gd name="connsiteY265" fmla="*/ 260040 h 6858000"/>
              <a:gd name="connsiteX266" fmla="*/ 5167301 w 6835963"/>
              <a:gd name="connsiteY266" fmla="*/ 278551 h 6858000"/>
              <a:gd name="connsiteX267" fmla="*/ 5072541 w 6835963"/>
              <a:gd name="connsiteY267" fmla="*/ 284722 h 6858000"/>
              <a:gd name="connsiteX268" fmla="*/ 5094578 w 6835963"/>
              <a:gd name="connsiteY268" fmla="*/ 256514 h 6858000"/>
              <a:gd name="connsiteX269" fmla="*/ 4972491 w 6835963"/>
              <a:gd name="connsiteY269" fmla="*/ 236240 h 6858000"/>
              <a:gd name="connsiteX270" fmla="*/ 4835419 w 6835963"/>
              <a:gd name="connsiteY270" fmla="*/ 262684 h 6858000"/>
              <a:gd name="connsiteX271" fmla="*/ 4890953 w 6835963"/>
              <a:gd name="connsiteY271" fmla="*/ 266651 h 6858000"/>
              <a:gd name="connsiteX272" fmla="*/ 5037722 w 6835963"/>
              <a:gd name="connsiteY272" fmla="*/ 343341 h 6858000"/>
              <a:gd name="connsiteX273" fmla="*/ 5089289 w 6835963"/>
              <a:gd name="connsiteY273" fmla="*/ 360971 h 6858000"/>
              <a:gd name="connsiteX274" fmla="*/ 5151434 w 6835963"/>
              <a:gd name="connsiteY274" fmla="*/ 424438 h 6858000"/>
              <a:gd name="connsiteX275" fmla="*/ 5172590 w 6835963"/>
              <a:gd name="connsiteY275" fmla="*/ 442068 h 6858000"/>
              <a:gd name="connsiteX276" fmla="*/ 5220631 w 6835963"/>
              <a:gd name="connsiteY276" fmla="*/ 429286 h 6858000"/>
              <a:gd name="connsiteX277" fmla="*/ 5292032 w 6835963"/>
              <a:gd name="connsiteY277" fmla="*/ 480413 h 6858000"/>
              <a:gd name="connsiteX278" fmla="*/ 5358584 w 6835963"/>
              <a:gd name="connsiteY278" fmla="*/ 506417 h 6858000"/>
              <a:gd name="connsiteX279" fmla="*/ 5483756 w 6835963"/>
              <a:gd name="connsiteY279" fmla="*/ 552695 h 6858000"/>
              <a:gd name="connsiteX280" fmla="*/ 5556038 w 6835963"/>
              <a:gd name="connsiteY280" fmla="*/ 592362 h 6858000"/>
              <a:gd name="connsiteX281" fmla="*/ 5565734 w 6835963"/>
              <a:gd name="connsiteY281" fmla="*/ 637759 h 6858000"/>
              <a:gd name="connsiteX282" fmla="*/ 5682973 w 6835963"/>
              <a:gd name="connsiteY282" fmla="*/ 712245 h 6858000"/>
              <a:gd name="connsiteX283" fmla="*/ 5662698 w 6835963"/>
              <a:gd name="connsiteY283" fmla="*/ 737367 h 6858000"/>
              <a:gd name="connsiteX284" fmla="*/ 5665343 w 6835963"/>
              <a:gd name="connsiteY284" fmla="*/ 743097 h 6858000"/>
              <a:gd name="connsiteX285" fmla="*/ 5716029 w 6835963"/>
              <a:gd name="connsiteY285" fmla="*/ 717974 h 6858000"/>
              <a:gd name="connsiteX286" fmla="*/ 5725725 w 6835963"/>
              <a:gd name="connsiteY286" fmla="*/ 759845 h 6858000"/>
              <a:gd name="connsiteX287" fmla="*/ 5761426 w 6835963"/>
              <a:gd name="connsiteY287" fmla="*/ 735164 h 6858000"/>
              <a:gd name="connsiteX288" fmla="*/ 5771122 w 6835963"/>
              <a:gd name="connsiteY288" fmla="*/ 741775 h 6858000"/>
              <a:gd name="connsiteX289" fmla="*/ 5738066 w 6835963"/>
              <a:gd name="connsiteY289" fmla="*/ 790257 h 6858000"/>
              <a:gd name="connsiteX290" fmla="*/ 5783463 w 6835963"/>
              <a:gd name="connsiteY290" fmla="*/ 803038 h 6858000"/>
              <a:gd name="connsiteX291" fmla="*/ 5782582 w 6835963"/>
              <a:gd name="connsiteY291" fmla="*/ 843587 h 6858000"/>
              <a:gd name="connsiteX292" fmla="*/ 5865001 w 6835963"/>
              <a:gd name="connsiteY292" fmla="*/ 824635 h 6858000"/>
              <a:gd name="connsiteX293" fmla="*/ 5908194 w 6835963"/>
              <a:gd name="connsiteY293" fmla="*/ 850639 h 6858000"/>
              <a:gd name="connsiteX294" fmla="*/ 5953591 w 6835963"/>
              <a:gd name="connsiteY294" fmla="*/ 881050 h 6858000"/>
              <a:gd name="connsiteX295" fmla="*/ 5930231 w 6835963"/>
              <a:gd name="connsiteY295" fmla="*/ 889865 h 6858000"/>
              <a:gd name="connsiteX296" fmla="*/ 5941250 w 6835963"/>
              <a:gd name="connsiteY296" fmla="*/ 925125 h 6858000"/>
              <a:gd name="connsiteX297" fmla="*/ 5965050 w 6835963"/>
              <a:gd name="connsiteY297" fmla="*/ 921158 h 6858000"/>
              <a:gd name="connsiteX298" fmla="*/ 5961084 w 6835963"/>
              <a:gd name="connsiteY298" fmla="*/ 928210 h 6858000"/>
              <a:gd name="connsiteX299" fmla="*/ 6011329 w 6835963"/>
              <a:gd name="connsiteY299" fmla="*/ 963470 h 6858000"/>
              <a:gd name="connsiteX300" fmla="*/ 5972543 w 6835963"/>
              <a:gd name="connsiteY300" fmla="*/ 979337 h 6858000"/>
              <a:gd name="connsiteX301" fmla="*/ 6000751 w 6835963"/>
              <a:gd name="connsiteY301" fmla="*/ 994322 h 6858000"/>
              <a:gd name="connsiteX302" fmla="*/ 5991936 w 6835963"/>
              <a:gd name="connsiteY302" fmla="*/ 1048534 h 6858000"/>
              <a:gd name="connsiteX303" fmla="*/ 6018380 w 6835963"/>
              <a:gd name="connsiteY303" fmla="*/ 1029141 h 6858000"/>
              <a:gd name="connsiteX304" fmla="*/ 6032925 w 6835963"/>
              <a:gd name="connsiteY304" fmla="*/ 1070130 h 6858000"/>
              <a:gd name="connsiteX305" fmla="*/ 6089781 w 6835963"/>
              <a:gd name="connsiteY305" fmla="*/ 1086438 h 6858000"/>
              <a:gd name="connsiteX306" fmla="*/ 6073033 w 6835963"/>
              <a:gd name="connsiteY306" fmla="*/ 1104068 h 6858000"/>
              <a:gd name="connsiteX307" fmla="*/ 6165148 w 6835963"/>
              <a:gd name="connsiteY307" fmla="*/ 1200591 h 6858000"/>
              <a:gd name="connsiteX308" fmla="*/ 6146197 w 6835963"/>
              <a:gd name="connsiteY308" fmla="*/ 1236732 h 6858000"/>
              <a:gd name="connsiteX309" fmla="*/ 6215393 w 6835963"/>
              <a:gd name="connsiteY309" fmla="*/ 1299318 h 6858000"/>
              <a:gd name="connsiteX310" fmla="*/ 6278861 w 6835963"/>
              <a:gd name="connsiteY310" fmla="*/ 1381737 h 6858000"/>
              <a:gd name="connsiteX311" fmla="*/ 6337480 w 6835963"/>
              <a:gd name="connsiteY311" fmla="*/ 1424930 h 6858000"/>
              <a:gd name="connsiteX312" fmla="*/ 6352025 w 6835963"/>
              <a:gd name="connsiteY312" fmla="*/ 1503383 h 6858000"/>
              <a:gd name="connsiteX313" fmla="*/ 6404914 w 6835963"/>
              <a:gd name="connsiteY313" fmla="*/ 1529387 h 6858000"/>
              <a:gd name="connsiteX314" fmla="*/ 6427392 w 6835963"/>
              <a:gd name="connsiteY314" fmla="*/ 1531150 h 6858000"/>
              <a:gd name="connsiteX315" fmla="*/ 6437970 w 6835963"/>
              <a:gd name="connsiteY315" fmla="*/ 1583158 h 6858000"/>
              <a:gd name="connsiteX316" fmla="*/ 6419459 w 6835963"/>
              <a:gd name="connsiteY316" fmla="*/ 1631640 h 6858000"/>
              <a:gd name="connsiteX317" fmla="*/ 6483367 w 6835963"/>
              <a:gd name="connsiteY317" fmla="*/ 1673070 h 6858000"/>
              <a:gd name="connsiteX318" fmla="*/ 6479841 w 6835963"/>
              <a:gd name="connsiteY318" fmla="*/ 1705685 h 6858000"/>
              <a:gd name="connsiteX319" fmla="*/ 6532730 w 6835963"/>
              <a:gd name="connsiteY319" fmla="*/ 1798242 h 6858000"/>
              <a:gd name="connsiteX320" fmla="*/ 6549919 w 6835963"/>
              <a:gd name="connsiteY320" fmla="*/ 1841435 h 6858000"/>
              <a:gd name="connsiteX321" fmla="*/ 6547275 w 6835963"/>
              <a:gd name="connsiteY321" fmla="*/ 1844961 h 6858000"/>
              <a:gd name="connsiteX322" fmla="*/ 6593553 w 6835963"/>
              <a:gd name="connsiteY322" fmla="*/ 1936195 h 6858000"/>
              <a:gd name="connsiteX323" fmla="*/ 6599724 w 6835963"/>
              <a:gd name="connsiteY323" fmla="*/ 1949858 h 6858000"/>
              <a:gd name="connsiteX324" fmla="*/ 6621320 w 6835963"/>
              <a:gd name="connsiteY324" fmla="*/ 2093982 h 6858000"/>
              <a:gd name="connsiteX325" fmla="*/ 6656580 w 6835963"/>
              <a:gd name="connsiteY325" fmla="*/ 2173757 h 6858000"/>
              <a:gd name="connsiteX326" fmla="*/ 6668039 w 6835963"/>
              <a:gd name="connsiteY326" fmla="*/ 2190505 h 6858000"/>
              <a:gd name="connsiteX327" fmla="*/ 6697129 w 6835963"/>
              <a:gd name="connsiteY327" fmla="*/ 2325373 h 6858000"/>
              <a:gd name="connsiteX328" fmla="*/ 6673769 w 6835963"/>
              <a:gd name="connsiteY328" fmla="*/ 2382230 h 6858000"/>
              <a:gd name="connsiteX329" fmla="*/ 6701977 w 6835963"/>
              <a:gd name="connsiteY329" fmla="*/ 2424541 h 6858000"/>
              <a:gd name="connsiteX330" fmla="*/ 6716080 w 6835963"/>
              <a:gd name="connsiteY330" fmla="*/ 2517098 h 6858000"/>
              <a:gd name="connsiteX331" fmla="*/ 6718725 w 6835963"/>
              <a:gd name="connsiteY331" fmla="*/ 2614943 h 6858000"/>
              <a:gd name="connsiteX332" fmla="*/ 6740762 w 6835963"/>
              <a:gd name="connsiteY332" fmla="*/ 2694718 h 6858000"/>
              <a:gd name="connsiteX333" fmla="*/ 6801585 w 6835963"/>
              <a:gd name="connsiteY333" fmla="*/ 2807990 h 6858000"/>
              <a:gd name="connsiteX334" fmla="*/ 6810400 w 6835963"/>
              <a:gd name="connsiteY334" fmla="*/ 2868813 h 6858000"/>
              <a:gd name="connsiteX335" fmla="*/ 6757951 w 6835963"/>
              <a:gd name="connsiteY335" fmla="*/ 2886883 h 6858000"/>
              <a:gd name="connsiteX336" fmla="*/ 6792770 w 6835963"/>
              <a:gd name="connsiteY336" fmla="*/ 2930517 h 6858000"/>
              <a:gd name="connsiteX337" fmla="*/ 6835963 w 6835963"/>
              <a:gd name="connsiteY337" fmla="*/ 2986492 h 6858000"/>
              <a:gd name="connsiteX338" fmla="*/ 6801585 w 6835963"/>
              <a:gd name="connsiteY338" fmla="*/ 3006325 h 6858000"/>
              <a:gd name="connsiteX339" fmla="*/ 6809519 w 6835963"/>
              <a:gd name="connsiteY339" fmla="*/ 3009851 h 6858000"/>
              <a:gd name="connsiteX340" fmla="*/ 6741203 w 6835963"/>
              <a:gd name="connsiteY340" fmla="*/ 3122241 h 6858000"/>
              <a:gd name="connsiteX341" fmla="*/ 6759714 w 6835963"/>
              <a:gd name="connsiteY341" fmla="*/ 3191438 h 6858000"/>
              <a:gd name="connsiteX342" fmla="*/ 6773377 w 6835963"/>
              <a:gd name="connsiteY342" fmla="*/ 3215239 h 6858000"/>
              <a:gd name="connsiteX343" fmla="*/ 6749577 w 6835963"/>
              <a:gd name="connsiteY343" fmla="*/ 3221409 h 6858000"/>
              <a:gd name="connsiteX344" fmla="*/ 6750459 w 6835963"/>
              <a:gd name="connsiteY344" fmla="*/ 3227579 h 6858000"/>
              <a:gd name="connsiteX345" fmla="*/ 6752222 w 6835963"/>
              <a:gd name="connsiteY345" fmla="*/ 3353192 h 6858000"/>
              <a:gd name="connsiteX346" fmla="*/ 6690517 w 6835963"/>
              <a:gd name="connsiteY346" fmla="*/ 3459852 h 6858000"/>
              <a:gd name="connsiteX347" fmla="*/ 6686991 w 6835963"/>
              <a:gd name="connsiteY347" fmla="*/ 3466464 h 6858000"/>
              <a:gd name="connsiteX348" fmla="*/ 6686110 w 6835963"/>
              <a:gd name="connsiteY348" fmla="*/ 3550205 h 6858000"/>
              <a:gd name="connsiteX349" fmla="*/ 6704180 w 6835963"/>
              <a:gd name="connsiteY349" fmla="*/ 3612791 h 6858000"/>
              <a:gd name="connsiteX350" fmla="*/ 6688314 w 6835963"/>
              <a:gd name="connsiteY350" fmla="*/ 3669647 h 6858000"/>
              <a:gd name="connsiteX351" fmla="*/ 6685669 w 6835963"/>
              <a:gd name="connsiteY351" fmla="*/ 3703585 h 6858000"/>
              <a:gd name="connsiteX352" fmla="*/ 6689636 w 6835963"/>
              <a:gd name="connsiteY352" fmla="*/ 3729148 h 6858000"/>
              <a:gd name="connsiteX353" fmla="*/ 6605453 w 6835963"/>
              <a:gd name="connsiteY353" fmla="*/ 3841097 h 6858000"/>
              <a:gd name="connsiteX354" fmla="*/ 6560497 w 6835963"/>
              <a:gd name="connsiteY354" fmla="*/ 3838012 h 6858000"/>
              <a:gd name="connsiteX355" fmla="*/ 6526119 w 6835963"/>
              <a:gd name="connsiteY355" fmla="*/ 3830519 h 6858000"/>
              <a:gd name="connsiteX356" fmla="*/ 6501878 w 6835963"/>
              <a:gd name="connsiteY356" fmla="*/ 3897072 h 6858000"/>
              <a:gd name="connsiteX357" fmla="*/ 6560938 w 6835963"/>
              <a:gd name="connsiteY357" fmla="*/ 3886494 h 6858000"/>
              <a:gd name="connsiteX358" fmla="*/ 6587823 w 6835963"/>
              <a:gd name="connsiteY358" fmla="*/ 3885172 h 6858000"/>
              <a:gd name="connsiteX359" fmla="*/ 6582975 w 6835963"/>
              <a:gd name="connsiteY359" fmla="*/ 3912057 h 6858000"/>
              <a:gd name="connsiteX360" fmla="*/ 6574601 w 6835963"/>
              <a:gd name="connsiteY360" fmla="*/ 3935858 h 6858000"/>
              <a:gd name="connsiteX361" fmla="*/ 6610743 w 6835963"/>
              <a:gd name="connsiteY361" fmla="*/ 4030618 h 6858000"/>
              <a:gd name="connsiteX362" fmla="*/ 6582535 w 6835963"/>
              <a:gd name="connsiteY362" fmla="*/ 4078218 h 6858000"/>
              <a:gd name="connsiteX363" fmla="*/ 6616031 w 6835963"/>
              <a:gd name="connsiteY363" fmla="*/ 4088355 h 6858000"/>
              <a:gd name="connsiteX364" fmla="*/ 6647324 w 6835963"/>
              <a:gd name="connsiteY364" fmla="*/ 4109511 h 6858000"/>
              <a:gd name="connsiteX365" fmla="*/ 6631898 w 6835963"/>
              <a:gd name="connsiteY365" fmla="*/ 4162401 h 6858000"/>
              <a:gd name="connsiteX366" fmla="*/ 6537138 w 6835963"/>
              <a:gd name="connsiteY366" fmla="*/ 4358092 h 6858000"/>
              <a:gd name="connsiteX367" fmla="*/ 6500556 w 6835963"/>
              <a:gd name="connsiteY367" fmla="*/ 4442715 h 6858000"/>
              <a:gd name="connsiteX368" fmla="*/ 6488656 w 6835963"/>
              <a:gd name="connsiteY368" fmla="*/ 4481501 h 6858000"/>
              <a:gd name="connsiteX369" fmla="*/ 6460007 w 6835963"/>
              <a:gd name="connsiteY369" fmla="*/ 4544968 h 6858000"/>
              <a:gd name="connsiteX370" fmla="*/ 6447667 w 6835963"/>
              <a:gd name="connsiteY370" fmla="*/ 4563479 h 6858000"/>
              <a:gd name="connsiteX371" fmla="*/ 6396981 w 6835963"/>
              <a:gd name="connsiteY371" fmla="*/ 4681599 h 6858000"/>
              <a:gd name="connsiteX372" fmla="*/ 6378469 w 6835963"/>
              <a:gd name="connsiteY372" fmla="*/ 4708044 h 6858000"/>
              <a:gd name="connsiteX373" fmla="*/ 6319409 w 6835963"/>
              <a:gd name="connsiteY373" fmla="*/ 4746389 h 6858000"/>
              <a:gd name="connsiteX374" fmla="*/ 6258587 w 6835963"/>
              <a:gd name="connsiteY374" fmla="*/ 4765781 h 6858000"/>
              <a:gd name="connsiteX375" fmla="*/ 6355991 w 6835963"/>
              <a:gd name="connsiteY375" fmla="*/ 4791785 h 6858000"/>
              <a:gd name="connsiteX376" fmla="*/ 6377588 w 6835963"/>
              <a:gd name="connsiteY376" fmla="*/ 4797075 h 6858000"/>
              <a:gd name="connsiteX377" fmla="*/ 6373181 w 6835963"/>
              <a:gd name="connsiteY377" fmla="*/ 4819112 h 6858000"/>
              <a:gd name="connsiteX378" fmla="*/ 6325139 w 6835963"/>
              <a:gd name="connsiteY378" fmla="*/ 4866271 h 6858000"/>
              <a:gd name="connsiteX379" fmla="*/ 6271809 w 6835963"/>
              <a:gd name="connsiteY379" fmla="*/ 4884342 h 6858000"/>
              <a:gd name="connsiteX380" fmla="*/ 6278420 w 6835963"/>
              <a:gd name="connsiteY380" fmla="*/ 4906379 h 6858000"/>
              <a:gd name="connsiteX381" fmla="*/ 6253739 w 6835963"/>
              <a:gd name="connsiteY381" fmla="*/ 4979102 h 6858000"/>
              <a:gd name="connsiteX382" fmla="*/ 6207901 w 6835963"/>
              <a:gd name="connsiteY382" fmla="*/ 5049181 h 6858000"/>
              <a:gd name="connsiteX383" fmla="*/ 6190712 w 6835963"/>
              <a:gd name="connsiteY383" fmla="*/ 5078270 h 6858000"/>
              <a:gd name="connsiteX384" fmla="*/ 6163386 w 6835963"/>
              <a:gd name="connsiteY384" fmla="*/ 5049621 h 6858000"/>
              <a:gd name="connsiteX385" fmla="*/ 6126363 w 6835963"/>
              <a:gd name="connsiteY385" fmla="*/ 5095018 h 6858000"/>
              <a:gd name="connsiteX386" fmla="*/ 6119752 w 6835963"/>
              <a:gd name="connsiteY386" fmla="*/ 5090611 h 6858000"/>
              <a:gd name="connsiteX387" fmla="*/ 6145756 w 6835963"/>
              <a:gd name="connsiteY387" fmla="*/ 5050062 h 6858000"/>
              <a:gd name="connsiteX388" fmla="*/ 6032484 w 6835963"/>
              <a:gd name="connsiteY388" fmla="*/ 5071659 h 6858000"/>
              <a:gd name="connsiteX389" fmla="*/ 6006039 w 6835963"/>
              <a:gd name="connsiteY389" fmla="*/ 5033314 h 6858000"/>
              <a:gd name="connsiteX390" fmla="*/ 6052758 w 6835963"/>
              <a:gd name="connsiteY390" fmla="*/ 4964558 h 6858000"/>
              <a:gd name="connsiteX391" fmla="*/ 6095511 w 6835963"/>
              <a:gd name="connsiteY391" fmla="*/ 4921805 h 6858000"/>
              <a:gd name="connsiteX392" fmla="*/ 6158978 w 6835963"/>
              <a:gd name="connsiteY392" fmla="*/ 4867594 h 6858000"/>
              <a:gd name="connsiteX393" fmla="*/ 6244042 w 6835963"/>
              <a:gd name="connsiteY393" fmla="*/ 4781207 h 6858000"/>
              <a:gd name="connsiteX394" fmla="*/ 6131652 w 6835963"/>
              <a:gd name="connsiteY394" fmla="*/ 4762255 h 6858000"/>
              <a:gd name="connsiteX395" fmla="*/ 6072151 w 6835963"/>
              <a:gd name="connsiteY395" fmla="*/ 4794871 h 6858000"/>
              <a:gd name="connsiteX396" fmla="*/ 5983121 w 6835963"/>
              <a:gd name="connsiteY396" fmla="*/ 4898446 h 6858000"/>
              <a:gd name="connsiteX397" fmla="*/ 5948302 w 6835963"/>
              <a:gd name="connsiteY397" fmla="*/ 4918720 h 6858000"/>
              <a:gd name="connsiteX398" fmla="*/ 5924501 w 6835963"/>
              <a:gd name="connsiteY398" fmla="*/ 4938554 h 6858000"/>
              <a:gd name="connsiteX399" fmla="*/ 5910398 w 6835963"/>
              <a:gd name="connsiteY399" fmla="*/ 4947369 h 6858000"/>
              <a:gd name="connsiteX400" fmla="*/ 5897175 w 6835963"/>
              <a:gd name="connsiteY400" fmla="*/ 4954861 h 6858000"/>
              <a:gd name="connsiteX401" fmla="*/ 5905990 w 6835963"/>
              <a:gd name="connsiteY401" fmla="*/ 4968524 h 6858000"/>
              <a:gd name="connsiteX402" fmla="*/ 5919653 w 6835963"/>
              <a:gd name="connsiteY402" fmla="*/ 5005106 h 6858000"/>
              <a:gd name="connsiteX403" fmla="*/ 5822249 w 6835963"/>
              <a:gd name="connsiteY403" fmla="*/ 5136007 h 6858000"/>
              <a:gd name="connsiteX404" fmla="*/ 5763629 w 6835963"/>
              <a:gd name="connsiteY404" fmla="*/ 5211375 h 6858000"/>
              <a:gd name="connsiteX405" fmla="*/ 5699721 w 6835963"/>
              <a:gd name="connsiteY405" fmla="*/ 5243109 h 6858000"/>
              <a:gd name="connsiteX406" fmla="*/ 5671073 w 6835963"/>
              <a:gd name="connsiteY406" fmla="*/ 5278368 h 6858000"/>
              <a:gd name="connsiteX407" fmla="*/ 5645069 w 6835963"/>
              <a:gd name="connsiteY407" fmla="*/ 5298202 h 6858000"/>
              <a:gd name="connsiteX408" fmla="*/ 5608487 w 6835963"/>
              <a:gd name="connsiteY408" fmla="*/ 5309221 h 6858000"/>
              <a:gd name="connsiteX409" fmla="*/ 5609809 w 6835963"/>
              <a:gd name="connsiteY409" fmla="*/ 5320239 h 6858000"/>
              <a:gd name="connsiteX410" fmla="*/ 5649917 w 6835963"/>
              <a:gd name="connsiteY410" fmla="*/ 5340954 h 6858000"/>
              <a:gd name="connsiteX411" fmla="*/ 5639339 w 6835963"/>
              <a:gd name="connsiteY411" fmla="*/ 5388114 h 6858000"/>
              <a:gd name="connsiteX412" fmla="*/ 5710299 w 6835963"/>
              <a:gd name="connsiteY412" fmla="*/ 5371806 h 6858000"/>
              <a:gd name="connsiteX413" fmla="*/ 5736303 w 6835963"/>
              <a:gd name="connsiteY413" fmla="*/ 5304813 h 6858000"/>
              <a:gd name="connsiteX414" fmla="*/ 5760104 w 6835963"/>
              <a:gd name="connsiteY414" fmla="*/ 5246194 h 6858000"/>
              <a:gd name="connsiteX415" fmla="*/ 5880867 w 6835963"/>
              <a:gd name="connsiteY415" fmla="*/ 5206086 h 6858000"/>
              <a:gd name="connsiteX416" fmla="*/ 5851778 w 6835963"/>
              <a:gd name="connsiteY416" fmla="*/ 5173471 h 6858000"/>
              <a:gd name="connsiteX417" fmla="*/ 5931553 w 6835963"/>
              <a:gd name="connsiteY417" fmla="*/ 5116615 h 6858000"/>
              <a:gd name="connsiteX418" fmla="*/ 6041299 w 6835963"/>
              <a:gd name="connsiteY418" fmla="*/ 5128956 h 6858000"/>
              <a:gd name="connsiteX419" fmla="*/ 6155012 w 6835963"/>
              <a:gd name="connsiteY419" fmla="*/ 5104715 h 6858000"/>
              <a:gd name="connsiteX420" fmla="*/ 6207019 w 6835963"/>
              <a:gd name="connsiteY420" fmla="*/ 5134685 h 6858000"/>
              <a:gd name="connsiteX421" fmla="*/ 6182778 w 6835963"/>
              <a:gd name="connsiteY421" fmla="*/ 5197271 h 6858000"/>
              <a:gd name="connsiteX422" fmla="*/ 6116226 w 6835963"/>
              <a:gd name="connsiteY422" fmla="*/ 5265587 h 6858000"/>
              <a:gd name="connsiteX423" fmla="*/ 6076118 w 6835963"/>
              <a:gd name="connsiteY423" fmla="*/ 5306136 h 6858000"/>
              <a:gd name="connsiteX424" fmla="*/ 5970339 w 6835963"/>
              <a:gd name="connsiteY424" fmla="*/ 5348447 h 6858000"/>
              <a:gd name="connsiteX425" fmla="*/ 5950506 w 6835963"/>
              <a:gd name="connsiteY425" fmla="*/ 5352414 h 6858000"/>
              <a:gd name="connsiteX426" fmla="*/ 5896294 w 6835963"/>
              <a:gd name="connsiteY426" fmla="*/ 5383707 h 6858000"/>
              <a:gd name="connsiteX427" fmla="*/ 5879546 w 6835963"/>
              <a:gd name="connsiteY427" fmla="*/ 5401336 h 6858000"/>
              <a:gd name="connsiteX428" fmla="*/ 5868086 w 6835963"/>
              <a:gd name="connsiteY428" fmla="*/ 5440122 h 6858000"/>
              <a:gd name="connsiteX429" fmla="*/ 5859271 w 6835963"/>
              <a:gd name="connsiteY429" fmla="*/ 5479789 h 6858000"/>
              <a:gd name="connsiteX430" fmla="*/ 5921416 w 6835963"/>
              <a:gd name="connsiteY430" fmla="*/ 5500064 h 6858000"/>
              <a:gd name="connsiteX431" fmla="*/ 5868968 w 6835963"/>
              <a:gd name="connsiteY431" fmla="*/ 5520778 h 6858000"/>
              <a:gd name="connsiteX432" fmla="*/ 5809026 w 6835963"/>
              <a:gd name="connsiteY432" fmla="*/ 5520338 h 6858000"/>
              <a:gd name="connsiteX433" fmla="*/ 5651680 w 6835963"/>
              <a:gd name="connsiteY433" fmla="*/ 5607164 h 6858000"/>
              <a:gd name="connsiteX434" fmla="*/ 5601876 w 6835963"/>
              <a:gd name="connsiteY434" fmla="*/ 5660495 h 6858000"/>
              <a:gd name="connsiteX435" fmla="*/ 5607605 w 6835963"/>
              <a:gd name="connsiteY435" fmla="*/ 5667547 h 6858000"/>
              <a:gd name="connsiteX436" fmla="*/ 5663140 w 6835963"/>
              <a:gd name="connsiteY436" fmla="*/ 5684295 h 6858000"/>
              <a:gd name="connsiteX437" fmla="*/ 5630524 w 6835963"/>
              <a:gd name="connsiteY437" fmla="*/ 5732336 h 6858000"/>
              <a:gd name="connsiteX438" fmla="*/ 5543257 w 6835963"/>
              <a:gd name="connsiteY438" fmla="*/ 5794481 h 6858000"/>
              <a:gd name="connsiteX439" fmla="*/ 5494775 w 6835963"/>
              <a:gd name="connsiteY439" fmla="*/ 5764952 h 6858000"/>
              <a:gd name="connsiteX440" fmla="*/ 5374010 w 6835963"/>
              <a:gd name="connsiteY440" fmla="*/ 5791837 h 6858000"/>
              <a:gd name="connsiteX441" fmla="*/ 5370485 w 6835963"/>
              <a:gd name="connsiteY441" fmla="*/ 5792278 h 6858000"/>
              <a:gd name="connsiteX442" fmla="*/ 5280132 w 6835963"/>
              <a:gd name="connsiteY442" fmla="*/ 5842963 h 6858000"/>
              <a:gd name="connsiteX443" fmla="*/ 5266027 w 6835963"/>
              <a:gd name="connsiteY443" fmla="*/ 5868527 h 6858000"/>
              <a:gd name="connsiteX444" fmla="*/ 5298643 w 6835963"/>
              <a:gd name="connsiteY444" fmla="*/ 5874697 h 6858000"/>
              <a:gd name="connsiteX445" fmla="*/ 5362110 w 6835963"/>
              <a:gd name="connsiteY445" fmla="*/ 5860152 h 6858000"/>
              <a:gd name="connsiteX446" fmla="*/ 5451141 w 6835963"/>
              <a:gd name="connsiteY446" fmla="*/ 5912601 h 6858000"/>
              <a:gd name="connsiteX447" fmla="*/ 5417203 w 6835963"/>
              <a:gd name="connsiteY447" fmla="*/ 5929790 h 6858000"/>
              <a:gd name="connsiteX448" fmla="*/ 5333021 w 6835963"/>
              <a:gd name="connsiteY448" fmla="*/ 5936402 h 6858000"/>
              <a:gd name="connsiteX449" fmla="*/ 5238701 w 6835963"/>
              <a:gd name="connsiteY449" fmla="*/ 5945217 h 6858000"/>
              <a:gd name="connsiteX450" fmla="*/ 5196390 w 6835963"/>
              <a:gd name="connsiteY450" fmla="*/ 5964609 h 6858000"/>
              <a:gd name="connsiteX451" fmla="*/ 5105155 w 6835963"/>
              <a:gd name="connsiteY451" fmla="*/ 6000750 h 6858000"/>
              <a:gd name="connsiteX452" fmla="*/ 5087526 w 6835963"/>
              <a:gd name="connsiteY452" fmla="*/ 6000750 h 6858000"/>
              <a:gd name="connsiteX453" fmla="*/ 5007751 w 6835963"/>
              <a:gd name="connsiteY453" fmla="*/ 5996343 h 6858000"/>
              <a:gd name="connsiteX454" fmla="*/ 5009514 w 6835963"/>
              <a:gd name="connsiteY454" fmla="*/ 5986206 h 6858000"/>
              <a:gd name="connsiteX455" fmla="*/ 5210494 w 6835963"/>
              <a:gd name="connsiteY455" fmla="*/ 5871612 h 6858000"/>
              <a:gd name="connsiteX456" fmla="*/ 5200357 w 6835963"/>
              <a:gd name="connsiteY456" fmla="*/ 5860593 h 6858000"/>
              <a:gd name="connsiteX457" fmla="*/ 5086644 w 6835963"/>
              <a:gd name="connsiteY457" fmla="*/ 5905108 h 6858000"/>
              <a:gd name="connsiteX458" fmla="*/ 5062403 w 6835963"/>
              <a:gd name="connsiteY458" fmla="*/ 5913483 h 6858000"/>
              <a:gd name="connsiteX459" fmla="*/ 4980865 w 6835963"/>
              <a:gd name="connsiteY459" fmla="*/ 5957998 h 6858000"/>
              <a:gd name="connsiteX460" fmla="*/ 4948691 w 6835963"/>
              <a:gd name="connsiteY460" fmla="*/ 6057165 h 6858000"/>
              <a:gd name="connsiteX461" fmla="*/ 4839386 w 6835963"/>
              <a:gd name="connsiteY461" fmla="*/ 6040858 h 6858000"/>
              <a:gd name="connsiteX462" fmla="*/ 4790022 w 6835963"/>
              <a:gd name="connsiteY462" fmla="*/ 6043062 h 6858000"/>
              <a:gd name="connsiteX463" fmla="*/ 4678955 w 6835963"/>
              <a:gd name="connsiteY463" fmla="*/ 6084492 h 6858000"/>
              <a:gd name="connsiteX464" fmla="*/ 4664410 w 6835963"/>
              <a:gd name="connsiteY464" fmla="*/ 6094629 h 6858000"/>
              <a:gd name="connsiteX465" fmla="*/ 4543205 w 6835963"/>
              <a:gd name="connsiteY465" fmla="*/ 6176608 h 6858000"/>
              <a:gd name="connsiteX466" fmla="*/ 4477093 w 6835963"/>
              <a:gd name="connsiteY466" fmla="*/ 6216716 h 6858000"/>
              <a:gd name="connsiteX467" fmla="*/ 4408337 w 6835963"/>
              <a:gd name="connsiteY467" fmla="*/ 6266079 h 6858000"/>
              <a:gd name="connsiteX468" fmla="*/ 4413185 w 6835963"/>
              <a:gd name="connsiteY468" fmla="*/ 6277538 h 6858000"/>
              <a:gd name="connsiteX469" fmla="*/ 4440511 w 6835963"/>
              <a:gd name="connsiteY469" fmla="*/ 6271809 h 6858000"/>
              <a:gd name="connsiteX470" fmla="*/ 4488112 w 6835963"/>
              <a:gd name="connsiteY470" fmla="*/ 6260350 h 6858000"/>
              <a:gd name="connsiteX471" fmla="*/ 4543205 w 6835963"/>
              <a:gd name="connsiteY471" fmla="*/ 6231701 h 6858000"/>
              <a:gd name="connsiteX472" fmla="*/ 4716859 w 6835963"/>
              <a:gd name="connsiteY472" fmla="*/ 6195119 h 6858000"/>
              <a:gd name="connsiteX473" fmla="*/ 4734929 w 6835963"/>
              <a:gd name="connsiteY473" fmla="*/ 6173082 h 6858000"/>
              <a:gd name="connsiteX474" fmla="*/ 4786937 w 6835963"/>
              <a:gd name="connsiteY474" fmla="*/ 6104766 h 6858000"/>
              <a:gd name="connsiteX475" fmla="*/ 4981747 w 6835963"/>
              <a:gd name="connsiteY475" fmla="*/ 6055403 h 6858000"/>
              <a:gd name="connsiteX476" fmla="*/ 5063285 w 6835963"/>
              <a:gd name="connsiteY476" fmla="*/ 6047910 h 6858000"/>
              <a:gd name="connsiteX477" fmla="*/ 5059318 w 6835963"/>
              <a:gd name="connsiteY477" fmla="*/ 6088018 h 6858000"/>
              <a:gd name="connsiteX478" fmla="*/ 5111767 w 6835963"/>
              <a:gd name="connsiteY478" fmla="*/ 6094188 h 6858000"/>
              <a:gd name="connsiteX479" fmla="*/ 5123226 w 6835963"/>
              <a:gd name="connsiteY479" fmla="*/ 6141789 h 6858000"/>
              <a:gd name="connsiteX480" fmla="*/ 5111326 w 6835963"/>
              <a:gd name="connsiteY480" fmla="*/ 6177489 h 6858000"/>
              <a:gd name="connsiteX481" fmla="*/ 5070337 w 6835963"/>
              <a:gd name="connsiteY481" fmla="*/ 6212308 h 6858000"/>
              <a:gd name="connsiteX482" fmla="*/ 5040807 w 6835963"/>
              <a:gd name="connsiteY482" fmla="*/ 6233464 h 6858000"/>
              <a:gd name="connsiteX483" fmla="*/ 4837182 w 6835963"/>
              <a:gd name="connsiteY483" fmla="*/ 6367891 h 6858000"/>
              <a:gd name="connsiteX484" fmla="*/ 4723470 w 6835963"/>
              <a:gd name="connsiteY484" fmla="*/ 6437970 h 6858000"/>
              <a:gd name="connsiteX485" fmla="*/ 4693058 w 6835963"/>
              <a:gd name="connsiteY485" fmla="*/ 6472789 h 6858000"/>
              <a:gd name="connsiteX486" fmla="*/ 4622098 w 6835963"/>
              <a:gd name="connsiteY486" fmla="*/ 6537578 h 6858000"/>
              <a:gd name="connsiteX487" fmla="*/ 4587279 w 6835963"/>
              <a:gd name="connsiteY487" fmla="*/ 6571956 h 6858000"/>
              <a:gd name="connsiteX488" fmla="*/ 4484145 w 6835963"/>
              <a:gd name="connsiteY488" fmla="*/ 6640713 h 6858000"/>
              <a:gd name="connsiteX489" fmla="*/ 4470041 w 6835963"/>
              <a:gd name="connsiteY489" fmla="*/ 6643357 h 6858000"/>
              <a:gd name="connsiteX490" fmla="*/ 4241294 w 6835963"/>
              <a:gd name="connsiteY490" fmla="*/ 6730184 h 6858000"/>
              <a:gd name="connsiteX491" fmla="*/ 4206035 w 6835963"/>
              <a:gd name="connsiteY491" fmla="*/ 6752662 h 6858000"/>
              <a:gd name="connsiteX492" fmla="*/ 4012988 w 6835963"/>
              <a:gd name="connsiteY492" fmla="*/ 6792329 h 6858000"/>
              <a:gd name="connsiteX493" fmla="*/ 3975525 w 6835963"/>
              <a:gd name="connsiteY493" fmla="*/ 6811722 h 6858000"/>
              <a:gd name="connsiteX494" fmla="*/ 3972440 w 6835963"/>
              <a:gd name="connsiteY494" fmla="*/ 6798059 h 6858000"/>
              <a:gd name="connsiteX495" fmla="*/ 4006377 w 6835963"/>
              <a:gd name="connsiteY495" fmla="*/ 6730184 h 6858000"/>
              <a:gd name="connsiteX496" fmla="*/ 4039874 w 6835963"/>
              <a:gd name="connsiteY496" fmla="*/ 6710351 h 6858000"/>
              <a:gd name="connsiteX497" fmla="*/ 4212646 w 6835963"/>
              <a:gd name="connsiteY497" fmla="*/ 6631457 h 6858000"/>
              <a:gd name="connsiteX498" fmla="*/ 4287573 w 6835963"/>
              <a:gd name="connsiteY498" fmla="*/ 6575923 h 6858000"/>
              <a:gd name="connsiteX499" fmla="*/ 4250991 w 6835963"/>
              <a:gd name="connsiteY499" fmla="*/ 6572397 h 6858000"/>
              <a:gd name="connsiteX500" fmla="*/ 4108630 w 6835963"/>
              <a:gd name="connsiteY500" fmla="*/ 6608097 h 6858000"/>
              <a:gd name="connsiteX501" fmla="*/ 4089237 w 6835963"/>
              <a:gd name="connsiteY501" fmla="*/ 6617353 h 6858000"/>
              <a:gd name="connsiteX502" fmla="*/ 3958776 w 6835963"/>
              <a:gd name="connsiteY502" fmla="*/ 6649528 h 6858000"/>
              <a:gd name="connsiteX503" fmla="*/ 3899717 w 6835963"/>
              <a:gd name="connsiteY503" fmla="*/ 6646883 h 6858000"/>
              <a:gd name="connsiteX504" fmla="*/ 3860931 w 6835963"/>
              <a:gd name="connsiteY504" fmla="*/ 6668480 h 6858000"/>
              <a:gd name="connsiteX505" fmla="*/ 3916465 w 6835963"/>
              <a:gd name="connsiteY505" fmla="*/ 6678176 h 6858000"/>
              <a:gd name="connsiteX506" fmla="*/ 3917346 w 6835963"/>
              <a:gd name="connsiteY506" fmla="*/ 6726217 h 6858000"/>
              <a:gd name="connsiteX507" fmla="*/ 3863135 w 6835963"/>
              <a:gd name="connsiteY507" fmla="*/ 6737236 h 6858000"/>
              <a:gd name="connsiteX508" fmla="*/ 3724300 w 6835963"/>
              <a:gd name="connsiteY508" fmla="*/ 6710351 h 6858000"/>
              <a:gd name="connsiteX509" fmla="*/ 3705789 w 6835963"/>
              <a:gd name="connsiteY509" fmla="*/ 6719606 h 6858000"/>
              <a:gd name="connsiteX510" fmla="*/ 3627336 w 6835963"/>
              <a:gd name="connsiteY510" fmla="*/ 6747814 h 6858000"/>
              <a:gd name="connsiteX511" fmla="*/ 3500401 w 6835963"/>
              <a:gd name="connsiteY511" fmla="*/ 6781311 h 6858000"/>
              <a:gd name="connsiteX512" fmla="*/ 3520234 w 6835963"/>
              <a:gd name="connsiteY512" fmla="*/ 6805552 h 6858000"/>
              <a:gd name="connsiteX513" fmla="*/ 3516268 w 6835963"/>
              <a:gd name="connsiteY513" fmla="*/ 6813485 h 6858000"/>
              <a:gd name="connsiteX514" fmla="*/ 3388011 w 6835963"/>
              <a:gd name="connsiteY514" fmla="*/ 6851389 h 6858000"/>
              <a:gd name="connsiteX515" fmla="*/ 3307354 w 6835963"/>
              <a:gd name="connsiteY515" fmla="*/ 6860204 h 6858000"/>
              <a:gd name="connsiteX516" fmla="*/ 3082134 w 6835963"/>
              <a:gd name="connsiteY516" fmla="*/ 6844778 h 6858000"/>
              <a:gd name="connsiteX517" fmla="*/ 3057893 w 6835963"/>
              <a:gd name="connsiteY517" fmla="*/ 6851830 h 6858000"/>
              <a:gd name="connsiteX518" fmla="*/ 3014700 w 6835963"/>
              <a:gd name="connsiteY518" fmla="*/ 6843896 h 6858000"/>
              <a:gd name="connsiteX519" fmla="*/ 2998833 w 6835963"/>
              <a:gd name="connsiteY519" fmla="*/ 6804670 h 6858000"/>
              <a:gd name="connsiteX520" fmla="*/ 3006325 w 6835963"/>
              <a:gd name="connsiteY520" fmla="*/ 6793210 h 6858000"/>
              <a:gd name="connsiteX521" fmla="*/ 2919498 w 6835963"/>
              <a:gd name="connsiteY521" fmla="*/ 6799381 h 6858000"/>
              <a:gd name="connsiteX522" fmla="*/ 2832671 w 6835963"/>
              <a:gd name="connsiteY522" fmla="*/ 6806433 h 6858000"/>
              <a:gd name="connsiteX523" fmla="*/ 2598636 w 6835963"/>
              <a:gd name="connsiteY523" fmla="*/ 6817451 h 6858000"/>
              <a:gd name="connsiteX524" fmla="*/ 2506079 w 6835963"/>
              <a:gd name="connsiteY524" fmla="*/ 6796737 h 6858000"/>
              <a:gd name="connsiteX525" fmla="*/ 2490653 w 6835963"/>
              <a:gd name="connsiteY525" fmla="*/ 6774259 h 6858000"/>
              <a:gd name="connsiteX526" fmla="*/ 2333307 w 6835963"/>
              <a:gd name="connsiteY526" fmla="*/ 6779988 h 6858000"/>
              <a:gd name="connsiteX527" fmla="*/ 2209457 w 6835963"/>
              <a:gd name="connsiteY527" fmla="*/ 6774259 h 6858000"/>
              <a:gd name="connsiteX528" fmla="*/ 2198879 w 6835963"/>
              <a:gd name="connsiteY528" fmla="*/ 6772055 h 6858000"/>
              <a:gd name="connsiteX529" fmla="*/ 2083845 w 6835963"/>
              <a:gd name="connsiteY529" fmla="*/ 6725336 h 6858000"/>
              <a:gd name="connsiteX530" fmla="*/ 2046382 w 6835963"/>
              <a:gd name="connsiteY530" fmla="*/ 6688313 h 6858000"/>
              <a:gd name="connsiteX531" fmla="*/ 1952062 w 6835963"/>
              <a:gd name="connsiteY531" fmla="*/ 6626609 h 6858000"/>
              <a:gd name="connsiteX532" fmla="*/ 1806616 w 6835963"/>
              <a:gd name="connsiteY532" fmla="*/ 6575923 h 6858000"/>
              <a:gd name="connsiteX533" fmla="*/ 1776204 w 6835963"/>
              <a:gd name="connsiteY533" fmla="*/ 6564905 h 6858000"/>
              <a:gd name="connsiteX534" fmla="*/ 1602992 w 6835963"/>
              <a:gd name="connsiteY534" fmla="*/ 6513778 h 6858000"/>
              <a:gd name="connsiteX535" fmla="*/ 1549221 w 6835963"/>
              <a:gd name="connsiteY535" fmla="*/ 6475874 h 6858000"/>
              <a:gd name="connsiteX536" fmla="*/ 1586684 w 6835963"/>
              <a:gd name="connsiteY536" fmla="*/ 6436207 h 6858000"/>
              <a:gd name="connsiteX537" fmla="*/ 1534235 w 6835963"/>
              <a:gd name="connsiteY537" fmla="*/ 6368332 h 6858000"/>
              <a:gd name="connsiteX538" fmla="*/ 1488398 w 6835963"/>
              <a:gd name="connsiteY538" fmla="*/ 6363043 h 6858000"/>
              <a:gd name="connsiteX539" fmla="*/ 1448731 w 6835963"/>
              <a:gd name="connsiteY539" fmla="*/ 6362602 h 6858000"/>
              <a:gd name="connsiteX540" fmla="*/ 1464597 w 6835963"/>
              <a:gd name="connsiteY540" fmla="*/ 6330869 h 6858000"/>
              <a:gd name="connsiteX541" fmla="*/ 1434186 w 6835963"/>
              <a:gd name="connsiteY541" fmla="*/ 6264757 h 6858000"/>
              <a:gd name="connsiteX542" fmla="*/ 1209406 w 6835963"/>
              <a:gd name="connsiteY542" fmla="*/ 6207901 h 6858000"/>
              <a:gd name="connsiteX543" fmla="*/ 1102745 w 6835963"/>
              <a:gd name="connsiteY543" fmla="*/ 6168674 h 6858000"/>
              <a:gd name="connsiteX544" fmla="*/ 1010629 w 6835963"/>
              <a:gd name="connsiteY544" fmla="*/ 6069066 h 6858000"/>
              <a:gd name="connsiteX545" fmla="*/ 970081 w 6835963"/>
              <a:gd name="connsiteY545" fmla="*/ 6040858 h 6858000"/>
              <a:gd name="connsiteX546" fmla="*/ 947162 w 6835963"/>
              <a:gd name="connsiteY546" fmla="*/ 6094188 h 6858000"/>
              <a:gd name="connsiteX547" fmla="*/ 847113 w 6835963"/>
              <a:gd name="connsiteY547" fmla="*/ 6057165 h 6858000"/>
              <a:gd name="connsiteX548" fmla="*/ 886339 w 6835963"/>
              <a:gd name="connsiteY548" fmla="*/ 5991054 h 6858000"/>
              <a:gd name="connsiteX549" fmla="*/ 931736 w 6835963"/>
              <a:gd name="connsiteY549" fmla="*/ 5974306 h 6858000"/>
              <a:gd name="connsiteX550" fmla="*/ 939670 w 6835963"/>
              <a:gd name="connsiteY550" fmla="*/ 5896735 h 6858000"/>
              <a:gd name="connsiteX551" fmla="*/ 848876 w 6835963"/>
              <a:gd name="connsiteY551" fmla="*/ 5880867 h 6858000"/>
              <a:gd name="connsiteX552" fmla="*/ 826398 w 6835963"/>
              <a:gd name="connsiteY552" fmla="*/ 5887038 h 6858000"/>
              <a:gd name="connsiteX553" fmla="*/ 722823 w 6835963"/>
              <a:gd name="connsiteY553" fmla="*/ 5887038 h 6858000"/>
              <a:gd name="connsiteX554" fmla="*/ 653185 w 6835963"/>
              <a:gd name="connsiteY554" fmla="*/ 5823570 h 6858000"/>
              <a:gd name="connsiteX555" fmla="*/ 650100 w 6835963"/>
              <a:gd name="connsiteY555" fmla="*/ 5803737 h 6858000"/>
              <a:gd name="connsiteX556" fmla="*/ 675222 w 6835963"/>
              <a:gd name="connsiteY556" fmla="*/ 5790956 h 6858000"/>
              <a:gd name="connsiteX557" fmla="*/ 752353 w 6835963"/>
              <a:gd name="connsiteY557" fmla="*/ 5816078 h 6858000"/>
              <a:gd name="connsiteX558" fmla="*/ 773508 w 6835963"/>
              <a:gd name="connsiteY558" fmla="*/ 5831063 h 6858000"/>
              <a:gd name="connsiteX559" fmla="*/ 806564 w 6835963"/>
              <a:gd name="connsiteY559" fmla="*/ 5836793 h 6858000"/>
              <a:gd name="connsiteX560" fmla="*/ 802598 w 6835963"/>
              <a:gd name="connsiteY560" fmla="*/ 5802856 h 6858000"/>
              <a:gd name="connsiteX561" fmla="*/ 981540 w 6835963"/>
              <a:gd name="connsiteY561" fmla="*/ 5743796 h 6858000"/>
              <a:gd name="connsiteX562" fmla="*/ 1018563 w 6835963"/>
              <a:gd name="connsiteY562" fmla="*/ 5839438 h 6858000"/>
              <a:gd name="connsiteX563" fmla="*/ 1044126 w 6835963"/>
              <a:gd name="connsiteY563" fmla="*/ 5856186 h 6858000"/>
              <a:gd name="connsiteX564" fmla="*/ 1170620 w 6835963"/>
              <a:gd name="connsiteY564" fmla="*/ 5865441 h 6858000"/>
              <a:gd name="connsiteX565" fmla="*/ 1271992 w 6835963"/>
              <a:gd name="connsiteY565" fmla="*/ 5874256 h 6858000"/>
              <a:gd name="connsiteX566" fmla="*/ 1332374 w 6835963"/>
              <a:gd name="connsiteY566" fmla="*/ 5887038 h 6858000"/>
              <a:gd name="connsiteX567" fmla="*/ 1400249 w 6835963"/>
              <a:gd name="connsiteY567" fmla="*/ 5954472 h 6858000"/>
              <a:gd name="connsiteX568" fmla="*/ 1494127 w 6835963"/>
              <a:gd name="connsiteY568" fmla="*/ 5984002 h 6858000"/>
              <a:gd name="connsiteX569" fmla="*/ 1478701 w 6835963"/>
              <a:gd name="connsiteY569" fmla="*/ 5960201 h 6858000"/>
              <a:gd name="connsiteX570" fmla="*/ 1523657 w 6835963"/>
              <a:gd name="connsiteY570" fmla="*/ 5950946 h 6858000"/>
              <a:gd name="connsiteX571" fmla="*/ 1482668 w 6835963"/>
              <a:gd name="connsiteY571" fmla="*/ 5918331 h 6858000"/>
              <a:gd name="connsiteX572" fmla="*/ 1440356 w 6835963"/>
              <a:gd name="connsiteY572" fmla="*/ 5904668 h 6858000"/>
              <a:gd name="connsiteX573" fmla="*/ 1434186 w 6835963"/>
              <a:gd name="connsiteY573" fmla="*/ 5857949 h 6858000"/>
              <a:gd name="connsiteX574" fmla="*/ 1445645 w 6835963"/>
              <a:gd name="connsiteY574" fmla="*/ 5836352 h 6858000"/>
              <a:gd name="connsiteX575" fmla="*/ 1368956 w 6835963"/>
              <a:gd name="connsiteY575" fmla="*/ 5809026 h 6858000"/>
              <a:gd name="connsiteX576" fmla="*/ 1338544 w 6835963"/>
              <a:gd name="connsiteY576" fmla="*/ 5844726 h 6858000"/>
              <a:gd name="connsiteX577" fmla="*/ 1312540 w 6835963"/>
              <a:gd name="connsiteY577" fmla="*/ 5842963 h 6858000"/>
              <a:gd name="connsiteX578" fmla="*/ 1200591 w 6835963"/>
              <a:gd name="connsiteY578" fmla="*/ 5805941 h 6858000"/>
              <a:gd name="connsiteX579" fmla="*/ 1113323 w 6835963"/>
              <a:gd name="connsiteY579" fmla="*/ 5767155 h 6858000"/>
              <a:gd name="connsiteX580" fmla="*/ 1093049 w 6835963"/>
              <a:gd name="connsiteY580" fmla="*/ 5759662 h 6858000"/>
              <a:gd name="connsiteX581" fmla="*/ 1062197 w 6835963"/>
              <a:gd name="connsiteY581" fmla="*/ 5731455 h 6858000"/>
              <a:gd name="connsiteX582" fmla="*/ 1087319 w 6835963"/>
              <a:gd name="connsiteY582" fmla="*/ 5708095 h 6858000"/>
              <a:gd name="connsiteX583" fmla="*/ 1105390 w 6835963"/>
              <a:gd name="connsiteY583" fmla="*/ 5683414 h 6858000"/>
              <a:gd name="connsiteX584" fmla="*/ 1168416 w 6835963"/>
              <a:gd name="connsiteY584" fmla="*/ 5663139 h 6858000"/>
              <a:gd name="connsiteX585" fmla="*/ 1224832 w 6835963"/>
              <a:gd name="connsiteY585" fmla="*/ 5680328 h 6858000"/>
              <a:gd name="connsiteX586" fmla="*/ 1184283 w 6835963"/>
              <a:gd name="connsiteY586" fmla="*/ 5634050 h 6858000"/>
              <a:gd name="connsiteX587" fmla="*/ 1155635 w 6835963"/>
              <a:gd name="connsiteY587" fmla="*/ 5602316 h 6858000"/>
              <a:gd name="connsiteX588" fmla="*/ 1104068 w 6835963"/>
              <a:gd name="connsiteY588" fmla="*/ 5586009 h 6858000"/>
              <a:gd name="connsiteX589" fmla="*/ 1119934 w 6835963"/>
              <a:gd name="connsiteY589" fmla="*/ 5630083 h 6858000"/>
              <a:gd name="connsiteX590" fmla="*/ 1079827 w 6835963"/>
              <a:gd name="connsiteY590" fmla="*/ 5641543 h 6858000"/>
              <a:gd name="connsiteX591" fmla="*/ 1028259 w 6835963"/>
              <a:gd name="connsiteY591" fmla="*/ 5642865 h 6858000"/>
              <a:gd name="connsiteX592" fmla="*/ 970962 w 6835963"/>
              <a:gd name="connsiteY592" fmla="*/ 5597468 h 6858000"/>
              <a:gd name="connsiteX593" fmla="*/ 853283 w 6835963"/>
              <a:gd name="connsiteY593" fmla="*/ 5431748 h 6858000"/>
              <a:gd name="connsiteX594" fmla="*/ 841383 w 6835963"/>
              <a:gd name="connsiteY594" fmla="*/ 5424255 h 6858000"/>
              <a:gd name="connsiteX595" fmla="*/ 696378 w 6835963"/>
              <a:gd name="connsiteY595" fmla="*/ 5423374 h 6858000"/>
              <a:gd name="connsiteX596" fmla="*/ 674341 w 6835963"/>
              <a:gd name="connsiteY596" fmla="*/ 5423814 h 6858000"/>
              <a:gd name="connsiteX597" fmla="*/ 706956 w 6835963"/>
              <a:gd name="connsiteY597" fmla="*/ 5481111 h 6858000"/>
              <a:gd name="connsiteX598" fmla="*/ 795546 w 6835963"/>
              <a:gd name="connsiteY598" fmla="*/ 5538849 h 6858000"/>
              <a:gd name="connsiteX599" fmla="*/ 810531 w 6835963"/>
              <a:gd name="connsiteY599" fmla="*/ 5622150 h 6858000"/>
              <a:gd name="connsiteX600" fmla="*/ 752793 w 6835963"/>
              <a:gd name="connsiteY600" fmla="*/ 5641983 h 6858000"/>
              <a:gd name="connsiteX601" fmla="*/ 649659 w 6835963"/>
              <a:gd name="connsiteY601" fmla="*/ 5592620 h 6858000"/>
              <a:gd name="connsiteX602" fmla="*/ 627181 w 6835963"/>
              <a:gd name="connsiteY602" fmla="*/ 5592620 h 6858000"/>
              <a:gd name="connsiteX603" fmla="*/ 624536 w 6835963"/>
              <a:gd name="connsiteY603" fmla="*/ 5615979 h 6858000"/>
              <a:gd name="connsiteX604" fmla="*/ 622333 w 6835963"/>
              <a:gd name="connsiteY604" fmla="*/ 5662698 h 6858000"/>
              <a:gd name="connsiteX605" fmla="*/ 565036 w 6835963"/>
              <a:gd name="connsiteY605" fmla="*/ 5651239 h 6858000"/>
              <a:gd name="connsiteX606" fmla="*/ 497161 w 6835963"/>
              <a:gd name="connsiteY606" fmla="*/ 5595705 h 6858000"/>
              <a:gd name="connsiteX607" fmla="*/ 482176 w 6835963"/>
              <a:gd name="connsiteY607" fmla="*/ 5578957 h 6858000"/>
              <a:gd name="connsiteX608" fmla="*/ 510383 w 6835963"/>
              <a:gd name="connsiteY608" fmla="*/ 5493011 h 6858000"/>
              <a:gd name="connsiteX609" fmla="*/ 513469 w 6835963"/>
              <a:gd name="connsiteY609" fmla="*/ 5486400 h 6858000"/>
              <a:gd name="connsiteX610" fmla="*/ 498483 w 6835963"/>
              <a:gd name="connsiteY610" fmla="*/ 5422051 h 6858000"/>
              <a:gd name="connsiteX611" fmla="*/ 435457 w 6835963"/>
              <a:gd name="connsiteY611" fmla="*/ 5417203 h 6858000"/>
              <a:gd name="connsiteX612" fmla="*/ 397112 w 6835963"/>
              <a:gd name="connsiteY612" fmla="*/ 5390318 h 6858000"/>
              <a:gd name="connsiteX613" fmla="*/ 442949 w 6835963"/>
              <a:gd name="connsiteY613" fmla="*/ 5374451 h 6858000"/>
              <a:gd name="connsiteX614" fmla="*/ 497602 w 6835963"/>
              <a:gd name="connsiteY614" fmla="*/ 5319799 h 6858000"/>
              <a:gd name="connsiteX615" fmla="*/ 648337 w 6835963"/>
              <a:gd name="connsiteY615" fmla="*/ 5336547 h 6858000"/>
              <a:gd name="connsiteX616" fmla="*/ 767338 w 6835963"/>
              <a:gd name="connsiteY616" fmla="*/ 5350210 h 6858000"/>
              <a:gd name="connsiteX617" fmla="*/ 844468 w 6835963"/>
              <a:gd name="connsiteY617" fmla="*/ 5354618 h 6858000"/>
              <a:gd name="connsiteX618" fmla="*/ 866946 w 6835963"/>
              <a:gd name="connsiteY618" fmla="*/ 5362991 h 6858000"/>
              <a:gd name="connsiteX619" fmla="*/ 943195 w 6835963"/>
              <a:gd name="connsiteY619" fmla="*/ 5442767 h 6858000"/>
              <a:gd name="connsiteX620" fmla="*/ 1020326 w 6835963"/>
              <a:gd name="connsiteY620" fmla="*/ 5422933 h 6858000"/>
              <a:gd name="connsiteX621" fmla="*/ 1027378 w 6835963"/>
              <a:gd name="connsiteY621" fmla="*/ 5432629 h 6858000"/>
              <a:gd name="connsiteX622" fmla="*/ 1038837 w 6835963"/>
              <a:gd name="connsiteY622" fmla="*/ 5362110 h 6858000"/>
              <a:gd name="connsiteX623" fmla="*/ 1078064 w 6835963"/>
              <a:gd name="connsiteY623" fmla="*/ 5400455 h 6858000"/>
              <a:gd name="connsiteX624" fmla="*/ 1127427 w 6835963"/>
              <a:gd name="connsiteY624" fmla="*/ 5423374 h 6858000"/>
              <a:gd name="connsiteX625" fmla="*/ 1097897 w 6835963"/>
              <a:gd name="connsiteY625" fmla="*/ 5347125 h 6858000"/>
              <a:gd name="connsiteX626" fmla="*/ 1140650 w 6835963"/>
              <a:gd name="connsiteY626" fmla="*/ 5340954 h 6858000"/>
              <a:gd name="connsiteX627" fmla="*/ 1220865 w 6835963"/>
              <a:gd name="connsiteY627" fmla="*/ 5321562 h 6858000"/>
              <a:gd name="connsiteX628" fmla="*/ 1238936 w 6835963"/>
              <a:gd name="connsiteY628" fmla="*/ 5348888 h 6858000"/>
              <a:gd name="connsiteX629" fmla="*/ 1312540 w 6835963"/>
              <a:gd name="connsiteY629" fmla="*/ 5431307 h 6858000"/>
              <a:gd name="connsiteX630" fmla="*/ 1327085 w 6835963"/>
              <a:gd name="connsiteY630" fmla="*/ 5452022 h 6858000"/>
              <a:gd name="connsiteX631" fmla="*/ 1394960 w 6835963"/>
              <a:gd name="connsiteY631" fmla="*/ 5526508 h 6858000"/>
              <a:gd name="connsiteX632" fmla="*/ 1443442 w 6835963"/>
              <a:gd name="connsiteY632" fmla="*/ 5571905 h 6858000"/>
              <a:gd name="connsiteX633" fmla="*/ 1523657 w 6835963"/>
              <a:gd name="connsiteY633" fmla="*/ 5656087 h 6858000"/>
              <a:gd name="connsiteX634" fmla="*/ 1617977 w 6835963"/>
              <a:gd name="connsiteY634" fmla="*/ 5681210 h 6858000"/>
              <a:gd name="connsiteX635" fmla="*/ 1632521 w 6835963"/>
              <a:gd name="connsiteY635" fmla="*/ 5681210 h 6858000"/>
              <a:gd name="connsiteX636" fmla="*/ 1785460 w 6835963"/>
              <a:gd name="connsiteY636" fmla="*/ 5669309 h 6858000"/>
              <a:gd name="connsiteX637" fmla="*/ 1840994 w 6835963"/>
              <a:gd name="connsiteY637" fmla="*/ 5689143 h 6858000"/>
              <a:gd name="connsiteX638" fmla="*/ 1992611 w 6835963"/>
              <a:gd name="connsiteY638" fmla="*/ 5733218 h 6858000"/>
              <a:gd name="connsiteX639" fmla="*/ 2106323 w 6835963"/>
              <a:gd name="connsiteY639" fmla="*/ 5731014 h 6858000"/>
              <a:gd name="connsiteX640" fmla="*/ 2258380 w 6835963"/>
              <a:gd name="connsiteY640" fmla="*/ 5725725 h 6858000"/>
              <a:gd name="connsiteX641" fmla="*/ 2331103 w 6835963"/>
              <a:gd name="connsiteY641" fmla="*/ 5736303 h 6858000"/>
              <a:gd name="connsiteX642" fmla="*/ 2603043 w 6835963"/>
              <a:gd name="connsiteY642" fmla="*/ 5722640 h 6858000"/>
              <a:gd name="connsiteX643" fmla="*/ 2704415 w 6835963"/>
              <a:gd name="connsiteY643" fmla="*/ 5694432 h 6858000"/>
              <a:gd name="connsiteX644" fmla="*/ 2872779 w 6835963"/>
              <a:gd name="connsiteY644" fmla="*/ 5610250 h 6858000"/>
              <a:gd name="connsiteX645" fmla="*/ 2870135 w 6835963"/>
              <a:gd name="connsiteY645" fmla="*/ 5553834 h 6858000"/>
              <a:gd name="connsiteX646" fmla="*/ 2826060 w 6835963"/>
              <a:gd name="connsiteY646" fmla="*/ 5487282 h 6858000"/>
              <a:gd name="connsiteX647" fmla="*/ 2772290 w 6835963"/>
              <a:gd name="connsiteY647" fmla="*/ 5456870 h 6858000"/>
              <a:gd name="connsiteX648" fmla="*/ 2554561 w 6835963"/>
              <a:gd name="connsiteY648" fmla="*/ 5458193 h 6858000"/>
              <a:gd name="connsiteX649" fmla="*/ 2473464 w 6835963"/>
              <a:gd name="connsiteY649" fmla="*/ 5447174 h 6858000"/>
              <a:gd name="connsiteX650" fmla="*/ 2448782 w 6835963"/>
              <a:gd name="connsiteY650" fmla="*/ 5460837 h 6858000"/>
              <a:gd name="connsiteX651" fmla="*/ 2476549 w 6835963"/>
              <a:gd name="connsiteY651" fmla="*/ 5470533 h 6858000"/>
              <a:gd name="connsiteX652" fmla="*/ 2465531 w 6835963"/>
              <a:gd name="connsiteY652" fmla="*/ 5478908 h 6858000"/>
              <a:gd name="connsiteX653" fmla="*/ 2413963 w 6835963"/>
              <a:gd name="connsiteY653" fmla="*/ 5485959 h 6858000"/>
              <a:gd name="connsiteX654" fmla="*/ 2397656 w 6835963"/>
              <a:gd name="connsiteY654" fmla="*/ 5482874 h 6858000"/>
              <a:gd name="connsiteX655" fmla="*/ 2317881 w 6835963"/>
              <a:gd name="connsiteY655" fmla="*/ 5447174 h 6858000"/>
              <a:gd name="connsiteX656" fmla="*/ 2222239 w 6835963"/>
              <a:gd name="connsiteY656" fmla="*/ 5403981 h 6858000"/>
              <a:gd name="connsiteX657" fmla="*/ 2116901 w 6835963"/>
              <a:gd name="connsiteY657" fmla="*/ 5372688 h 6858000"/>
              <a:gd name="connsiteX658" fmla="*/ 2092219 w 6835963"/>
              <a:gd name="connsiteY658" fmla="*/ 5386792 h 6858000"/>
              <a:gd name="connsiteX659" fmla="*/ 2019496 w 6835963"/>
              <a:gd name="connsiteY659" fmla="*/ 5388114 h 6858000"/>
              <a:gd name="connsiteX660" fmla="*/ 2017292 w 6835963"/>
              <a:gd name="connsiteY660" fmla="*/ 5377977 h 6858000"/>
              <a:gd name="connsiteX661" fmla="*/ 2123512 w 6835963"/>
              <a:gd name="connsiteY661" fmla="*/ 5321120 h 6858000"/>
              <a:gd name="connsiteX662" fmla="*/ 2126156 w 6835963"/>
              <a:gd name="connsiteY662" fmla="*/ 5311424 h 6858000"/>
              <a:gd name="connsiteX663" fmla="*/ 2098830 w 6835963"/>
              <a:gd name="connsiteY663" fmla="*/ 5305694 h 6858000"/>
              <a:gd name="connsiteX664" fmla="*/ 2009800 w 6835963"/>
              <a:gd name="connsiteY664" fmla="*/ 5315391 h 6858000"/>
              <a:gd name="connsiteX665" fmla="*/ 1941925 w 6835963"/>
              <a:gd name="connsiteY665" fmla="*/ 5301728 h 6858000"/>
              <a:gd name="connsiteX666" fmla="*/ 1844961 w 6835963"/>
              <a:gd name="connsiteY666" fmla="*/ 5269113 h 6858000"/>
              <a:gd name="connsiteX667" fmla="*/ 1815431 w 6835963"/>
              <a:gd name="connsiteY667" fmla="*/ 5272638 h 6858000"/>
              <a:gd name="connsiteX668" fmla="*/ 1747556 w 6835963"/>
              <a:gd name="connsiteY668" fmla="*/ 5265587 h 6858000"/>
              <a:gd name="connsiteX669" fmla="*/ 1676155 w 6835963"/>
              <a:gd name="connsiteY669" fmla="*/ 5217105 h 6858000"/>
              <a:gd name="connsiteX670" fmla="*/ 1563765 w 6835963"/>
              <a:gd name="connsiteY670" fmla="*/ 5165538 h 6858000"/>
              <a:gd name="connsiteX671" fmla="*/ 1386145 w 6835963"/>
              <a:gd name="connsiteY671" fmla="*/ 5083559 h 6858000"/>
              <a:gd name="connsiteX672" fmla="*/ 1381296 w 6835963"/>
              <a:gd name="connsiteY672" fmla="*/ 5047858 h 6858000"/>
              <a:gd name="connsiteX673" fmla="*/ 1428456 w 6835963"/>
              <a:gd name="connsiteY673" fmla="*/ 5026703 h 6858000"/>
              <a:gd name="connsiteX674" fmla="*/ 1424490 w 6835963"/>
              <a:gd name="connsiteY674" fmla="*/ 5022295 h 6858000"/>
              <a:gd name="connsiteX675" fmla="*/ 1448290 w 6835963"/>
              <a:gd name="connsiteY675" fmla="*/ 4997173 h 6858000"/>
              <a:gd name="connsiteX676" fmla="*/ 1556272 w 6835963"/>
              <a:gd name="connsiteY676" fmla="*/ 4968965 h 6858000"/>
              <a:gd name="connsiteX677" fmla="*/ 1592854 w 6835963"/>
              <a:gd name="connsiteY677" fmla="*/ 5000258 h 6858000"/>
              <a:gd name="connsiteX678" fmla="*/ 1619299 w 6835963"/>
              <a:gd name="connsiteY678" fmla="*/ 5057114 h 6858000"/>
              <a:gd name="connsiteX679" fmla="*/ 1671307 w 6835963"/>
              <a:gd name="connsiteY679" fmla="*/ 5078270 h 6858000"/>
              <a:gd name="connsiteX680" fmla="*/ 1703481 w 6835963"/>
              <a:gd name="connsiteY680" fmla="*/ 5084000 h 6858000"/>
              <a:gd name="connsiteX681" fmla="*/ 1738300 w 6835963"/>
              <a:gd name="connsiteY681" fmla="*/ 5084440 h 6858000"/>
              <a:gd name="connsiteX682" fmla="*/ 1739182 w 6835963"/>
              <a:gd name="connsiteY682" fmla="*/ 5073422 h 6858000"/>
              <a:gd name="connsiteX683" fmla="*/ 1665137 w 6835963"/>
              <a:gd name="connsiteY683" fmla="*/ 5050503 h 6858000"/>
              <a:gd name="connsiteX684" fmla="*/ 1648388 w 6835963"/>
              <a:gd name="connsiteY684" fmla="*/ 4986154 h 6858000"/>
              <a:gd name="connsiteX685" fmla="*/ 1595499 w 6835963"/>
              <a:gd name="connsiteY685" fmla="*/ 4930620 h 6858000"/>
              <a:gd name="connsiteX686" fmla="*/ 1540406 w 6835963"/>
              <a:gd name="connsiteY686" fmla="*/ 4901090 h 6858000"/>
              <a:gd name="connsiteX687" fmla="*/ 1519691 w 6835963"/>
              <a:gd name="connsiteY687" fmla="*/ 4881257 h 6858000"/>
              <a:gd name="connsiteX688" fmla="*/ 1495890 w 6835963"/>
              <a:gd name="connsiteY688" fmla="*/ 4848642 h 6858000"/>
              <a:gd name="connsiteX689" fmla="*/ 1457546 w 6835963"/>
              <a:gd name="connsiteY689" fmla="*/ 4834538 h 6858000"/>
              <a:gd name="connsiteX690" fmla="*/ 1464597 w 6835963"/>
              <a:gd name="connsiteY690" fmla="*/ 4874205 h 6858000"/>
              <a:gd name="connsiteX691" fmla="*/ 1464597 w 6835963"/>
              <a:gd name="connsiteY691" fmla="*/ 4888309 h 6858000"/>
              <a:gd name="connsiteX692" fmla="*/ 1442119 w 6835963"/>
              <a:gd name="connsiteY692" fmla="*/ 4950454 h 6858000"/>
              <a:gd name="connsiteX693" fmla="*/ 1416115 w 6835963"/>
              <a:gd name="connsiteY693" fmla="*/ 4977339 h 6858000"/>
              <a:gd name="connsiteX694" fmla="*/ 1309014 w 6835963"/>
              <a:gd name="connsiteY694" fmla="*/ 4962795 h 6858000"/>
              <a:gd name="connsiteX695" fmla="*/ 1241139 w 6835963"/>
              <a:gd name="connsiteY695" fmla="*/ 4938994 h 6858000"/>
              <a:gd name="connsiteX696" fmla="*/ 1214695 w 6835963"/>
              <a:gd name="connsiteY696" fmla="*/ 4893597 h 6858000"/>
              <a:gd name="connsiteX697" fmla="*/ 1142853 w 6835963"/>
              <a:gd name="connsiteY697" fmla="*/ 4822637 h 6858000"/>
              <a:gd name="connsiteX698" fmla="*/ 1038837 w 6835963"/>
              <a:gd name="connsiteY698" fmla="*/ 4782970 h 6858000"/>
              <a:gd name="connsiteX699" fmla="*/ 1033989 w 6835963"/>
              <a:gd name="connsiteY699" fmla="*/ 4773715 h 6858000"/>
              <a:gd name="connsiteX700" fmla="*/ 1088201 w 6835963"/>
              <a:gd name="connsiteY700" fmla="*/ 4729200 h 6858000"/>
              <a:gd name="connsiteX701" fmla="*/ 1142412 w 6835963"/>
              <a:gd name="connsiteY701" fmla="*/ 4743303 h 6858000"/>
              <a:gd name="connsiteX702" fmla="*/ 1177672 w 6835963"/>
              <a:gd name="connsiteY702" fmla="*/ 4737574 h 6858000"/>
              <a:gd name="connsiteX703" fmla="*/ 1238936 w 6835963"/>
              <a:gd name="connsiteY703" fmla="*/ 4743303 h 6858000"/>
              <a:gd name="connsiteX704" fmla="*/ 1368956 w 6835963"/>
              <a:gd name="connsiteY704" fmla="*/ 4776800 h 6858000"/>
              <a:gd name="connsiteX705" fmla="*/ 1387467 w 6835963"/>
              <a:gd name="connsiteY705" fmla="*/ 4745948 h 6858000"/>
              <a:gd name="connsiteX706" fmla="*/ 1361022 w 6835963"/>
              <a:gd name="connsiteY706" fmla="*/ 4728318 h 6858000"/>
              <a:gd name="connsiteX707" fmla="*/ 1321355 w 6835963"/>
              <a:gd name="connsiteY707" fmla="*/ 4717740 h 6858000"/>
              <a:gd name="connsiteX708" fmla="*/ 1337663 w 6835963"/>
              <a:gd name="connsiteY708" fmla="*/ 4678073 h 6858000"/>
              <a:gd name="connsiteX709" fmla="*/ 1292707 w 6835963"/>
              <a:gd name="connsiteY709" fmla="*/ 4658680 h 6858000"/>
              <a:gd name="connsiteX710" fmla="*/ 1206761 w 6835963"/>
              <a:gd name="connsiteY710" fmla="*/ 4581550 h 6858000"/>
              <a:gd name="connsiteX711" fmla="*/ 1197946 w 6835963"/>
              <a:gd name="connsiteY711" fmla="*/ 4570091 h 6858000"/>
              <a:gd name="connsiteX712" fmla="*/ 1163127 w 6835963"/>
              <a:gd name="connsiteY712" fmla="*/ 4516760 h 6858000"/>
              <a:gd name="connsiteX713" fmla="*/ 1095693 w 6835963"/>
              <a:gd name="connsiteY713" fmla="*/ 4447563 h 6858000"/>
              <a:gd name="connsiteX714" fmla="*/ 1077182 w 6835963"/>
              <a:gd name="connsiteY714" fmla="*/ 4411422 h 6858000"/>
              <a:gd name="connsiteX715" fmla="*/ 989914 w 6835963"/>
              <a:gd name="connsiteY715" fmla="*/ 4313576 h 6858000"/>
              <a:gd name="connsiteX716" fmla="*/ 973607 w 6835963"/>
              <a:gd name="connsiteY716" fmla="*/ 4442274 h 6858000"/>
              <a:gd name="connsiteX717" fmla="*/ 847994 w 6835963"/>
              <a:gd name="connsiteY717" fmla="*/ 4443156 h 6858000"/>
              <a:gd name="connsiteX718" fmla="*/ 836535 w 6835963"/>
              <a:gd name="connsiteY718" fmla="*/ 4459463 h 6858000"/>
              <a:gd name="connsiteX719" fmla="*/ 866506 w 6835963"/>
              <a:gd name="connsiteY719" fmla="*/ 4533949 h 6858000"/>
              <a:gd name="connsiteX720" fmla="*/ 897358 w 6835963"/>
              <a:gd name="connsiteY720" fmla="*/ 4578464 h 6858000"/>
              <a:gd name="connsiteX721" fmla="*/ 859013 w 6835963"/>
              <a:gd name="connsiteY721" fmla="*/ 4545850 h 6858000"/>
              <a:gd name="connsiteX722" fmla="*/ 854165 w 6835963"/>
              <a:gd name="connsiteY722" fmla="*/ 4587279 h 6858000"/>
              <a:gd name="connsiteX723" fmla="*/ 892950 w 6835963"/>
              <a:gd name="connsiteY723" fmla="*/ 4634439 h 6858000"/>
              <a:gd name="connsiteX724" fmla="*/ 903088 w 6835963"/>
              <a:gd name="connsiteY724" fmla="*/ 4635761 h 6858000"/>
              <a:gd name="connsiteX725" fmla="*/ 896917 w 6835963"/>
              <a:gd name="connsiteY725" fmla="*/ 4593450 h 6858000"/>
              <a:gd name="connsiteX726" fmla="*/ 2879831 w 6835963"/>
              <a:gd name="connsiteY726" fmla="*/ 3455886 h 6858000"/>
              <a:gd name="connsiteX727" fmla="*/ 2818127 w 6835963"/>
              <a:gd name="connsiteY727" fmla="*/ 3481890 h 6858000"/>
              <a:gd name="connsiteX728" fmla="*/ 2887324 w 6835963"/>
              <a:gd name="connsiteY728" fmla="*/ 3462056 h 6858000"/>
              <a:gd name="connsiteX729" fmla="*/ 2927873 w 6835963"/>
              <a:gd name="connsiteY729" fmla="*/ 3429882 h 6858000"/>
              <a:gd name="connsiteX730" fmla="*/ 2930958 w 6835963"/>
              <a:gd name="connsiteY730" fmla="*/ 3417100 h 6858000"/>
              <a:gd name="connsiteX731" fmla="*/ 3053044 w 6835963"/>
              <a:gd name="connsiteY731" fmla="*/ 3510097 h 6858000"/>
              <a:gd name="connsiteX732" fmla="*/ 3062741 w 6835963"/>
              <a:gd name="connsiteY732" fmla="*/ 3473075 h 6858000"/>
              <a:gd name="connsiteX733" fmla="*/ 3048196 w 6835963"/>
              <a:gd name="connsiteY733" fmla="*/ 3305591 h 6858000"/>
              <a:gd name="connsiteX734" fmla="*/ 3012496 w 6835963"/>
              <a:gd name="connsiteY734" fmla="*/ 3269450 h 6858000"/>
              <a:gd name="connsiteX735" fmla="*/ 2972388 w 6835963"/>
              <a:gd name="connsiteY735" fmla="*/ 3303828 h 6858000"/>
              <a:gd name="connsiteX736" fmla="*/ 2962691 w 6835963"/>
              <a:gd name="connsiteY736" fmla="*/ 3318373 h 6858000"/>
              <a:gd name="connsiteX737" fmla="*/ 2897020 w 6835963"/>
              <a:gd name="connsiteY737" fmla="*/ 3381840 h 6858000"/>
              <a:gd name="connsiteX738" fmla="*/ 2879831 w 6835963"/>
              <a:gd name="connsiteY738" fmla="*/ 3455886 h 6858000"/>
              <a:gd name="connsiteX739" fmla="*/ 3726504 w 6835963"/>
              <a:gd name="connsiteY739" fmla="*/ 6201290 h 6858000"/>
              <a:gd name="connsiteX740" fmla="*/ 3856524 w 6835963"/>
              <a:gd name="connsiteY740" fmla="*/ 6157656 h 6858000"/>
              <a:gd name="connsiteX741" fmla="*/ 3951284 w 6835963"/>
              <a:gd name="connsiteY741" fmla="*/ 6137381 h 6858000"/>
              <a:gd name="connsiteX742" fmla="*/ 3984780 w 6835963"/>
              <a:gd name="connsiteY742" fmla="*/ 6135178 h 6858000"/>
              <a:gd name="connsiteX743" fmla="*/ 3987866 w 6835963"/>
              <a:gd name="connsiteY743" fmla="*/ 6124600 h 6858000"/>
              <a:gd name="connsiteX744" fmla="*/ 3954810 w 6835963"/>
              <a:gd name="connsiteY744" fmla="*/ 6102122 h 6858000"/>
              <a:gd name="connsiteX745" fmla="*/ 3852116 w 6835963"/>
              <a:gd name="connsiteY745" fmla="*/ 6113140 h 6858000"/>
              <a:gd name="connsiteX746" fmla="*/ 3704466 w 6835963"/>
              <a:gd name="connsiteY746" fmla="*/ 6148841 h 6858000"/>
              <a:gd name="connsiteX747" fmla="*/ 3591635 w 6835963"/>
              <a:gd name="connsiteY747" fmla="*/ 6169556 h 6858000"/>
              <a:gd name="connsiteX748" fmla="*/ 3416219 w 6835963"/>
              <a:gd name="connsiteY748" fmla="*/ 6212749 h 6858000"/>
              <a:gd name="connsiteX749" fmla="*/ 3267687 w 6835963"/>
              <a:gd name="connsiteY749" fmla="*/ 6232582 h 6858000"/>
              <a:gd name="connsiteX750" fmla="*/ 3030126 w 6835963"/>
              <a:gd name="connsiteY750" fmla="*/ 6229497 h 6858000"/>
              <a:gd name="connsiteX751" fmla="*/ 2955199 w 6835963"/>
              <a:gd name="connsiteY751" fmla="*/ 6212749 h 6858000"/>
              <a:gd name="connsiteX752" fmla="*/ 2711907 w 6835963"/>
              <a:gd name="connsiteY752" fmla="*/ 6167793 h 6858000"/>
              <a:gd name="connsiteX753" fmla="*/ 2692074 w 6835963"/>
              <a:gd name="connsiteY753" fmla="*/ 6159859 h 6858000"/>
              <a:gd name="connsiteX754" fmla="*/ 2565580 w 6835963"/>
              <a:gd name="connsiteY754" fmla="*/ 6197323 h 6858000"/>
              <a:gd name="connsiteX755" fmla="*/ 2503435 w 6835963"/>
              <a:gd name="connsiteY755" fmla="*/ 6218479 h 6858000"/>
              <a:gd name="connsiteX756" fmla="*/ 2412641 w 6835963"/>
              <a:gd name="connsiteY756" fmla="*/ 6231701 h 6858000"/>
              <a:gd name="connsiteX757" fmla="*/ 2447460 w 6835963"/>
              <a:gd name="connsiteY757" fmla="*/ 6190271 h 6858000"/>
              <a:gd name="connsiteX758" fmla="*/ 2620232 w 6835963"/>
              <a:gd name="connsiteY758" fmla="*/ 6146637 h 6858000"/>
              <a:gd name="connsiteX759" fmla="*/ 2733504 w 6835963"/>
              <a:gd name="connsiteY759" fmla="*/ 6101681 h 6858000"/>
              <a:gd name="connsiteX760" fmla="*/ 2753337 w 6835963"/>
              <a:gd name="connsiteY760" fmla="*/ 6096392 h 6858000"/>
              <a:gd name="connsiteX761" fmla="*/ 2823857 w 6835963"/>
              <a:gd name="connsiteY761" fmla="*/ 6101240 h 6858000"/>
              <a:gd name="connsiteX762" fmla="*/ 3003681 w 6835963"/>
              <a:gd name="connsiteY762" fmla="*/ 6065980 h 6858000"/>
              <a:gd name="connsiteX763" fmla="*/ 3121801 w 6835963"/>
              <a:gd name="connsiteY763" fmla="*/ 5998547 h 6858000"/>
              <a:gd name="connsiteX764" fmla="*/ 3146923 w 6835963"/>
              <a:gd name="connsiteY764" fmla="*/ 5993699 h 6858000"/>
              <a:gd name="connsiteX765" fmla="*/ 3233750 w 6835963"/>
              <a:gd name="connsiteY765" fmla="*/ 5993257 h 6858000"/>
              <a:gd name="connsiteX766" fmla="*/ 3298540 w 6835963"/>
              <a:gd name="connsiteY766" fmla="*/ 5972543 h 6858000"/>
              <a:gd name="connsiteX767" fmla="*/ 3384926 w 6835963"/>
              <a:gd name="connsiteY767" fmla="*/ 5948742 h 6858000"/>
              <a:gd name="connsiteX768" fmla="*/ 3483653 w 6835963"/>
              <a:gd name="connsiteY768" fmla="*/ 5948742 h 6858000"/>
              <a:gd name="connsiteX769" fmla="*/ 3610147 w 6835963"/>
              <a:gd name="connsiteY769" fmla="*/ 5900260 h 6858000"/>
              <a:gd name="connsiteX770" fmla="*/ 3652458 w 6835963"/>
              <a:gd name="connsiteY770" fmla="*/ 5889682 h 6858000"/>
              <a:gd name="connsiteX771" fmla="*/ 3767052 w 6835963"/>
              <a:gd name="connsiteY771" fmla="*/ 5896735 h 6858000"/>
              <a:gd name="connsiteX772" fmla="*/ 3815975 w 6835963"/>
              <a:gd name="connsiteY772" fmla="*/ 5859271 h 6858000"/>
              <a:gd name="connsiteX773" fmla="*/ 3831401 w 6835963"/>
              <a:gd name="connsiteY773" fmla="*/ 5829300 h 6858000"/>
              <a:gd name="connsiteX774" fmla="*/ 3960980 w 6835963"/>
              <a:gd name="connsiteY774" fmla="*/ 5752170 h 6858000"/>
              <a:gd name="connsiteX775" fmla="*/ 4165486 w 6835963"/>
              <a:gd name="connsiteY775" fmla="*/ 5677243 h 6858000"/>
              <a:gd name="connsiteX776" fmla="*/ 4175623 w 6835963"/>
              <a:gd name="connsiteY776" fmla="*/ 5673276 h 6858000"/>
              <a:gd name="connsiteX777" fmla="*/ 4253635 w 6835963"/>
              <a:gd name="connsiteY777" fmla="*/ 5644628 h 6858000"/>
              <a:gd name="connsiteX778" fmla="*/ 4298591 w 6835963"/>
              <a:gd name="connsiteY778" fmla="*/ 5630965 h 6858000"/>
              <a:gd name="connsiteX779" fmla="*/ 4358092 w 6835963"/>
              <a:gd name="connsiteY779" fmla="*/ 5629202 h 6858000"/>
              <a:gd name="connsiteX780" fmla="*/ 4398200 w 6835963"/>
              <a:gd name="connsiteY780" fmla="*/ 5636254 h 6858000"/>
              <a:gd name="connsiteX781" fmla="*/ 4469601 w 6835963"/>
              <a:gd name="connsiteY781" fmla="*/ 5626998 h 6858000"/>
              <a:gd name="connsiteX782" fmla="*/ 4487671 w 6835963"/>
              <a:gd name="connsiteY782" fmla="*/ 5623031 h 6858000"/>
              <a:gd name="connsiteX783" fmla="*/ 4479297 w 6835963"/>
              <a:gd name="connsiteY783" fmla="*/ 5596146 h 6858000"/>
              <a:gd name="connsiteX784" fmla="*/ 4624743 w 6835963"/>
              <a:gd name="connsiteY784" fmla="*/ 5532238 h 6858000"/>
              <a:gd name="connsiteX785" fmla="*/ 4526016 w 6835963"/>
              <a:gd name="connsiteY785" fmla="*/ 5523423 h 6858000"/>
              <a:gd name="connsiteX786" fmla="*/ 4489875 w 6835963"/>
              <a:gd name="connsiteY786" fmla="*/ 5529593 h 6858000"/>
              <a:gd name="connsiteX787" fmla="*/ 4368229 w 6835963"/>
              <a:gd name="connsiteY787" fmla="*/ 5546782 h 6858000"/>
              <a:gd name="connsiteX788" fmla="*/ 4252754 w 6835963"/>
              <a:gd name="connsiteY788" fmla="*/ 5560886 h 6858000"/>
              <a:gd name="connsiteX789" fmla="*/ 4217935 w 6835963"/>
              <a:gd name="connsiteY789" fmla="*/ 5563972 h 6858000"/>
              <a:gd name="connsiteX790" fmla="*/ 4133312 w 6835963"/>
              <a:gd name="connsiteY790" fmla="*/ 5594824 h 6858000"/>
              <a:gd name="connsiteX791" fmla="*/ 4081744 w 6835963"/>
              <a:gd name="connsiteY791" fmla="*/ 5606283 h 6858000"/>
              <a:gd name="connsiteX792" fmla="*/ 4091881 w 6835963"/>
              <a:gd name="connsiteY792" fmla="*/ 5548104 h 6858000"/>
              <a:gd name="connsiteX793" fmla="*/ 4262010 w 6835963"/>
              <a:gd name="connsiteY793" fmla="*/ 5461278 h 6858000"/>
              <a:gd name="connsiteX794" fmla="*/ 4297269 w 6835963"/>
              <a:gd name="connsiteY794" fmla="*/ 5478908 h 6858000"/>
              <a:gd name="connsiteX795" fmla="*/ 4358533 w 6835963"/>
              <a:gd name="connsiteY795" fmla="*/ 5407066 h 6858000"/>
              <a:gd name="connsiteX796" fmla="*/ 4250991 w 6835963"/>
              <a:gd name="connsiteY796" fmla="*/ 5433511 h 6858000"/>
              <a:gd name="connsiteX797" fmla="*/ 4150060 w 6835963"/>
              <a:gd name="connsiteY797" fmla="*/ 5444970 h 6858000"/>
              <a:gd name="connsiteX798" fmla="*/ 4113037 w 6835963"/>
              <a:gd name="connsiteY798" fmla="*/ 5491249 h 6858000"/>
              <a:gd name="connsiteX799" fmla="*/ 3930569 w 6835963"/>
              <a:gd name="connsiteY799" fmla="*/ 5479348 h 6858000"/>
              <a:gd name="connsiteX800" fmla="*/ 3883850 w 6835963"/>
              <a:gd name="connsiteY800" fmla="*/ 5486400 h 6858000"/>
              <a:gd name="connsiteX801" fmla="*/ 3758678 w 6835963"/>
              <a:gd name="connsiteY801" fmla="*/ 5519015 h 6858000"/>
              <a:gd name="connsiteX802" fmla="*/ 3737963 w 6835963"/>
              <a:gd name="connsiteY802" fmla="*/ 5528712 h 6858000"/>
              <a:gd name="connsiteX803" fmla="*/ 3694329 w 6835963"/>
              <a:gd name="connsiteY803" fmla="*/ 5552953 h 6858000"/>
              <a:gd name="connsiteX804" fmla="*/ 3607061 w 6835963"/>
              <a:gd name="connsiteY804" fmla="*/ 5552512 h 6858000"/>
              <a:gd name="connsiteX805" fmla="*/ 3549764 w 6835963"/>
              <a:gd name="connsiteY805" fmla="*/ 5579838 h 6858000"/>
              <a:gd name="connsiteX806" fmla="*/ 3550646 w 6835963"/>
              <a:gd name="connsiteY806" fmla="*/ 5608927 h 6858000"/>
              <a:gd name="connsiteX807" fmla="*/ 3526405 w 6835963"/>
              <a:gd name="connsiteY807" fmla="*/ 5633609 h 6858000"/>
              <a:gd name="connsiteX808" fmla="*/ 3429441 w 6835963"/>
              <a:gd name="connsiteY808" fmla="*/ 5650798 h 6858000"/>
              <a:gd name="connsiteX809" fmla="*/ 3333799 w 6835963"/>
              <a:gd name="connsiteY809" fmla="*/ 5673276 h 6858000"/>
              <a:gd name="connsiteX810" fmla="*/ 3241243 w 6835963"/>
              <a:gd name="connsiteY810" fmla="*/ 5716910 h 6858000"/>
              <a:gd name="connsiteX811" fmla="*/ 3196727 w 6835963"/>
              <a:gd name="connsiteY811" fmla="*/ 5750847 h 6858000"/>
              <a:gd name="connsiteX812" fmla="*/ 3042466 w 6835963"/>
              <a:gd name="connsiteY812" fmla="*/ 5809907 h 6858000"/>
              <a:gd name="connsiteX813" fmla="*/ 2901869 w 6835963"/>
              <a:gd name="connsiteY813" fmla="*/ 5886597 h 6858000"/>
              <a:gd name="connsiteX814" fmla="*/ 2842809 w 6835963"/>
              <a:gd name="connsiteY814" fmla="*/ 5891445 h 6858000"/>
              <a:gd name="connsiteX815" fmla="*/ 2860879 w 6835963"/>
              <a:gd name="connsiteY815" fmla="*/ 5848693 h 6858000"/>
              <a:gd name="connsiteX816" fmla="*/ 2759948 w 6835963"/>
              <a:gd name="connsiteY816" fmla="*/ 5898938 h 6858000"/>
              <a:gd name="connsiteX817" fmla="*/ 2744522 w 6835963"/>
              <a:gd name="connsiteY817" fmla="*/ 5907312 h 6858000"/>
              <a:gd name="connsiteX818" fmla="*/ 2623317 w 6835963"/>
              <a:gd name="connsiteY818" fmla="*/ 5935960 h 6858000"/>
              <a:gd name="connsiteX819" fmla="*/ 2508283 w 6835963"/>
              <a:gd name="connsiteY819" fmla="*/ 5927146 h 6858000"/>
              <a:gd name="connsiteX820" fmla="*/ 2277773 w 6835963"/>
              <a:gd name="connsiteY820" fmla="*/ 5944775 h 6858000"/>
              <a:gd name="connsiteX821" fmla="*/ 2225324 w 6835963"/>
              <a:gd name="connsiteY821" fmla="*/ 5977391 h 6858000"/>
              <a:gd name="connsiteX822" fmla="*/ 2189183 w 6835963"/>
              <a:gd name="connsiteY822" fmla="*/ 6010006 h 6858000"/>
              <a:gd name="connsiteX823" fmla="*/ 2132327 w 6835963"/>
              <a:gd name="connsiteY823" fmla="*/ 5995461 h 6858000"/>
              <a:gd name="connsiteX824" fmla="*/ 2105441 w 6835963"/>
              <a:gd name="connsiteY824" fmla="*/ 5990613 h 6858000"/>
              <a:gd name="connsiteX825" fmla="*/ 2016852 w 6835963"/>
              <a:gd name="connsiteY825" fmla="*/ 5976069 h 6858000"/>
              <a:gd name="connsiteX826" fmla="*/ 2001425 w 6835963"/>
              <a:gd name="connsiteY826" fmla="*/ 5966813 h 6858000"/>
              <a:gd name="connsiteX827" fmla="*/ 1881102 w 6835963"/>
              <a:gd name="connsiteY827" fmla="*/ 5935079 h 6858000"/>
              <a:gd name="connsiteX828" fmla="*/ 1844079 w 6835963"/>
              <a:gd name="connsiteY828" fmla="*/ 5931994 h 6858000"/>
              <a:gd name="connsiteX829" fmla="*/ 1857742 w 6835963"/>
              <a:gd name="connsiteY829" fmla="*/ 5978272 h 6858000"/>
              <a:gd name="connsiteX830" fmla="*/ 1801768 w 6835963"/>
              <a:gd name="connsiteY830" fmla="*/ 5964609 h 6858000"/>
              <a:gd name="connsiteX831" fmla="*/ 1733893 w 6835963"/>
              <a:gd name="connsiteY831" fmla="*/ 5965050 h 6858000"/>
              <a:gd name="connsiteX832" fmla="*/ 1879780 w 6835963"/>
              <a:gd name="connsiteY832" fmla="*/ 6099036 h 6858000"/>
              <a:gd name="connsiteX833" fmla="*/ 1880661 w 6835963"/>
              <a:gd name="connsiteY833" fmla="*/ 6110496 h 6858000"/>
              <a:gd name="connsiteX834" fmla="*/ 1855539 w 6835963"/>
              <a:gd name="connsiteY834" fmla="*/ 6116666 h 6858000"/>
              <a:gd name="connsiteX835" fmla="*/ 1785901 w 6835963"/>
              <a:gd name="connsiteY835" fmla="*/ 6076118 h 6858000"/>
              <a:gd name="connsiteX836" fmla="*/ 1712737 w 6835963"/>
              <a:gd name="connsiteY836" fmla="*/ 6021906 h 6858000"/>
              <a:gd name="connsiteX837" fmla="*/ 1665577 w 6835963"/>
              <a:gd name="connsiteY837" fmla="*/ 5983121 h 6858000"/>
              <a:gd name="connsiteX838" fmla="*/ 1609603 w 6835963"/>
              <a:gd name="connsiteY838" fmla="*/ 5964168 h 6858000"/>
              <a:gd name="connsiteX839" fmla="*/ 1601229 w 6835963"/>
              <a:gd name="connsiteY839" fmla="*/ 6010006 h 6858000"/>
              <a:gd name="connsiteX840" fmla="*/ 1706126 w 6835963"/>
              <a:gd name="connsiteY840" fmla="*/ 6064658 h 6858000"/>
              <a:gd name="connsiteX841" fmla="*/ 1704804 w 6835963"/>
              <a:gd name="connsiteY841" fmla="*/ 6100359 h 6858000"/>
              <a:gd name="connsiteX842" fmla="*/ 1680563 w 6835963"/>
              <a:gd name="connsiteY842" fmla="*/ 6123277 h 6858000"/>
              <a:gd name="connsiteX843" fmla="*/ 1740504 w 6835963"/>
              <a:gd name="connsiteY843" fmla="*/ 6143993 h 6858000"/>
              <a:gd name="connsiteX844" fmla="*/ 1778408 w 6835963"/>
              <a:gd name="connsiteY844" fmla="*/ 6187627 h 6858000"/>
              <a:gd name="connsiteX845" fmla="*/ 1844520 w 6835963"/>
              <a:gd name="connsiteY845" fmla="*/ 6216275 h 6858000"/>
              <a:gd name="connsiteX846" fmla="*/ 1918565 w 6835963"/>
              <a:gd name="connsiteY846" fmla="*/ 6221564 h 6858000"/>
              <a:gd name="connsiteX847" fmla="*/ 2066656 w 6835963"/>
              <a:gd name="connsiteY847" fmla="*/ 6271809 h 6858000"/>
              <a:gd name="connsiteX848" fmla="*/ 1955147 w 6835963"/>
              <a:gd name="connsiteY848" fmla="*/ 6215834 h 6858000"/>
              <a:gd name="connsiteX849" fmla="*/ 1922532 w 6835963"/>
              <a:gd name="connsiteY849" fmla="*/ 6183660 h 6858000"/>
              <a:gd name="connsiteX850" fmla="*/ 1909310 w 6835963"/>
              <a:gd name="connsiteY850" fmla="*/ 6147518 h 6858000"/>
              <a:gd name="connsiteX851" fmla="*/ 2027429 w 6835963"/>
              <a:gd name="connsiteY851" fmla="*/ 6120633 h 6858000"/>
              <a:gd name="connsiteX852" fmla="*/ 2069300 w 6835963"/>
              <a:gd name="connsiteY852" fmla="*/ 6195560 h 6858000"/>
              <a:gd name="connsiteX853" fmla="*/ 2063130 w 6835963"/>
              <a:gd name="connsiteY853" fmla="*/ 6208782 h 6858000"/>
              <a:gd name="connsiteX854" fmla="*/ 2165383 w 6835963"/>
              <a:gd name="connsiteY854" fmla="*/ 6294287 h 6858000"/>
              <a:gd name="connsiteX855" fmla="*/ 2160535 w 6835963"/>
              <a:gd name="connsiteY855" fmla="*/ 6301779 h 6858000"/>
              <a:gd name="connsiteX856" fmla="*/ 2209017 w 6835963"/>
              <a:gd name="connsiteY856" fmla="*/ 6296931 h 6858000"/>
              <a:gd name="connsiteX857" fmla="*/ 2182131 w 6835963"/>
              <a:gd name="connsiteY857" fmla="*/ 6272690 h 6858000"/>
              <a:gd name="connsiteX858" fmla="*/ 2240310 w 6835963"/>
              <a:gd name="connsiteY858" fmla="*/ 6260350 h 6858000"/>
              <a:gd name="connsiteX859" fmla="*/ 2296284 w 6835963"/>
              <a:gd name="connsiteY859" fmla="*/ 6270486 h 6858000"/>
              <a:gd name="connsiteX860" fmla="*/ 2287029 w 6835963"/>
              <a:gd name="connsiteY860" fmla="*/ 6310153 h 6858000"/>
              <a:gd name="connsiteX861" fmla="*/ 2290554 w 6835963"/>
              <a:gd name="connsiteY861" fmla="*/ 6318528 h 6858000"/>
              <a:gd name="connsiteX862" fmla="*/ 2340800 w 6835963"/>
              <a:gd name="connsiteY862" fmla="*/ 6310153 h 6858000"/>
              <a:gd name="connsiteX863" fmla="*/ 2444375 w 6835963"/>
              <a:gd name="connsiteY863" fmla="*/ 6338361 h 6858000"/>
              <a:gd name="connsiteX864" fmla="*/ 2606128 w 6835963"/>
              <a:gd name="connsiteY864" fmla="*/ 6329987 h 6858000"/>
              <a:gd name="connsiteX865" fmla="*/ 2652847 w 6835963"/>
              <a:gd name="connsiteY865" fmla="*/ 6329106 h 6858000"/>
              <a:gd name="connsiteX866" fmla="*/ 2753337 w 6835963"/>
              <a:gd name="connsiteY866" fmla="*/ 6333513 h 6858000"/>
              <a:gd name="connsiteX867" fmla="*/ 2774934 w 6835963"/>
              <a:gd name="connsiteY867" fmla="*/ 6333513 h 6858000"/>
              <a:gd name="connsiteX868" fmla="*/ 2866609 w 6835963"/>
              <a:gd name="connsiteY868" fmla="*/ 6344091 h 6858000"/>
              <a:gd name="connsiteX869" fmla="*/ 2891291 w 6835963"/>
              <a:gd name="connsiteY869" fmla="*/ 6351143 h 6858000"/>
              <a:gd name="connsiteX870" fmla="*/ 2925228 w 6835963"/>
              <a:gd name="connsiteY870" fmla="*/ 6351584 h 6858000"/>
              <a:gd name="connsiteX871" fmla="*/ 2927873 w 6835963"/>
              <a:gd name="connsiteY871" fmla="*/ 6339684 h 6858000"/>
              <a:gd name="connsiteX872" fmla="*/ 2819890 w 6835963"/>
              <a:gd name="connsiteY872" fmla="*/ 6300017 h 6858000"/>
              <a:gd name="connsiteX873" fmla="*/ 2970625 w 6835963"/>
              <a:gd name="connsiteY873" fmla="*/ 6308390 h 6858000"/>
              <a:gd name="connsiteX874" fmla="*/ 2934484 w 6835963"/>
              <a:gd name="connsiteY874" fmla="*/ 6386403 h 6858000"/>
              <a:gd name="connsiteX875" fmla="*/ 2721163 w 6835963"/>
              <a:gd name="connsiteY875" fmla="*/ 6386403 h 6858000"/>
              <a:gd name="connsiteX876" fmla="*/ 2717196 w 6835963"/>
              <a:gd name="connsiteY876" fmla="*/ 6400947 h 6858000"/>
              <a:gd name="connsiteX877" fmla="*/ 2757745 w 6835963"/>
              <a:gd name="connsiteY877" fmla="*/ 6422984 h 6858000"/>
              <a:gd name="connsiteX878" fmla="*/ 3018225 w 6835963"/>
              <a:gd name="connsiteY878" fmla="*/ 6407117 h 6858000"/>
              <a:gd name="connsiteX879" fmla="*/ 3187031 w 6835963"/>
              <a:gd name="connsiteY879" fmla="*/ 6372740 h 6858000"/>
              <a:gd name="connsiteX880" fmla="*/ 3147805 w 6835963"/>
              <a:gd name="connsiteY880" fmla="*/ 6330428 h 6858000"/>
              <a:gd name="connsiteX881" fmla="*/ 3103289 w 6835963"/>
              <a:gd name="connsiteY881" fmla="*/ 6329987 h 6858000"/>
              <a:gd name="connsiteX882" fmla="*/ 3029244 w 6835963"/>
              <a:gd name="connsiteY882" fmla="*/ 6316324 h 6858000"/>
              <a:gd name="connsiteX883" fmla="*/ 2986932 w 6835963"/>
              <a:gd name="connsiteY883" fmla="*/ 6313680 h 6858000"/>
              <a:gd name="connsiteX884" fmla="*/ 3007207 w 6835963"/>
              <a:gd name="connsiteY884" fmla="*/ 6288998 h 6858000"/>
              <a:gd name="connsiteX885" fmla="*/ 3091830 w 6835963"/>
              <a:gd name="connsiteY885" fmla="*/ 6289879 h 6858000"/>
              <a:gd name="connsiteX886" fmla="*/ 3118275 w 6835963"/>
              <a:gd name="connsiteY886" fmla="*/ 6294727 h 6858000"/>
              <a:gd name="connsiteX887" fmla="*/ 3208628 w 6835963"/>
              <a:gd name="connsiteY887" fmla="*/ 6290320 h 6858000"/>
              <a:gd name="connsiteX888" fmla="*/ 3278706 w 6835963"/>
              <a:gd name="connsiteY888" fmla="*/ 6277979 h 6858000"/>
              <a:gd name="connsiteX889" fmla="*/ 3387570 w 6835963"/>
              <a:gd name="connsiteY889" fmla="*/ 6248449 h 6858000"/>
              <a:gd name="connsiteX890" fmla="*/ 3554613 w 6835963"/>
              <a:gd name="connsiteY890" fmla="*/ 6225090 h 6858000"/>
              <a:gd name="connsiteX891" fmla="*/ 3589872 w 6835963"/>
              <a:gd name="connsiteY891" fmla="*/ 6229056 h 6858000"/>
              <a:gd name="connsiteX892" fmla="*/ 3737522 w 6835963"/>
              <a:gd name="connsiteY892" fmla="*/ 6226412 h 6858000"/>
              <a:gd name="connsiteX893" fmla="*/ 3726504 w 6835963"/>
              <a:gd name="connsiteY893" fmla="*/ 6201290 h 6858000"/>
              <a:gd name="connsiteX894" fmla="*/ 5208290 w 6835963"/>
              <a:gd name="connsiteY894" fmla="*/ 5162011 h 6858000"/>
              <a:gd name="connsiteX895" fmla="*/ 5272198 w 6835963"/>
              <a:gd name="connsiteY895" fmla="*/ 5139534 h 6858000"/>
              <a:gd name="connsiteX896" fmla="*/ 5297761 w 6835963"/>
              <a:gd name="connsiteY896" fmla="*/ 5125871 h 6858000"/>
              <a:gd name="connsiteX897" fmla="*/ 5403100 w 6835963"/>
              <a:gd name="connsiteY897" fmla="*/ 5121904 h 6858000"/>
              <a:gd name="connsiteX898" fmla="*/ 5450259 w 6835963"/>
              <a:gd name="connsiteY898" fmla="*/ 5114411 h 6858000"/>
              <a:gd name="connsiteX899" fmla="*/ 5472737 w 6835963"/>
              <a:gd name="connsiteY899" fmla="*/ 5102951 h 6858000"/>
              <a:gd name="connsiteX900" fmla="*/ 5501386 w 6835963"/>
              <a:gd name="connsiteY900" fmla="*/ 5109563 h 6858000"/>
              <a:gd name="connsiteX901" fmla="*/ 5484197 w 6835963"/>
              <a:gd name="connsiteY901" fmla="*/ 5130278 h 6858000"/>
              <a:gd name="connsiteX902" fmla="*/ 5360347 w 6835963"/>
              <a:gd name="connsiteY902" fmla="*/ 5187134 h 6858000"/>
              <a:gd name="connsiteX903" fmla="*/ 5258535 w 6835963"/>
              <a:gd name="connsiteY903" fmla="*/ 5229446 h 6858000"/>
              <a:gd name="connsiteX904" fmla="*/ 5146145 w 6835963"/>
              <a:gd name="connsiteY904" fmla="*/ 5202119 h 6858000"/>
              <a:gd name="connsiteX905" fmla="*/ 5136008 w 6835963"/>
              <a:gd name="connsiteY905" fmla="*/ 5205205 h 6858000"/>
              <a:gd name="connsiteX906" fmla="*/ 5128956 w 6835963"/>
              <a:gd name="connsiteY906" fmla="*/ 5213579 h 6858000"/>
              <a:gd name="connsiteX907" fmla="*/ 5030229 w 6835963"/>
              <a:gd name="connsiteY907" fmla="*/ 5302609 h 6858000"/>
              <a:gd name="connsiteX908" fmla="*/ 5017447 w 6835963"/>
              <a:gd name="connsiteY908" fmla="*/ 5318035 h 6858000"/>
              <a:gd name="connsiteX909" fmla="*/ 4948691 w 6835963"/>
              <a:gd name="connsiteY909" fmla="*/ 5377977 h 6858000"/>
              <a:gd name="connsiteX910" fmla="*/ 4767985 w 6835963"/>
              <a:gd name="connsiteY910" fmla="*/ 5486841 h 6858000"/>
              <a:gd name="connsiteX911" fmla="*/ 4786497 w 6835963"/>
              <a:gd name="connsiteY911" fmla="*/ 5507556 h 6858000"/>
              <a:gd name="connsiteX912" fmla="*/ 4803686 w 6835963"/>
              <a:gd name="connsiteY912" fmla="*/ 5537527 h 6858000"/>
              <a:gd name="connsiteX913" fmla="*/ 4840267 w 6835963"/>
              <a:gd name="connsiteY913" fmla="*/ 5507997 h 6858000"/>
              <a:gd name="connsiteX914" fmla="*/ 4969406 w 6835963"/>
              <a:gd name="connsiteY914" fmla="*/ 5429985 h 6858000"/>
              <a:gd name="connsiteX915" fmla="*/ 4998495 w 6835963"/>
              <a:gd name="connsiteY915" fmla="*/ 5459515 h 6858000"/>
              <a:gd name="connsiteX916" fmla="*/ 5002903 w 6835963"/>
              <a:gd name="connsiteY916" fmla="*/ 5481552 h 6858000"/>
              <a:gd name="connsiteX917" fmla="*/ 5066370 w 6835963"/>
              <a:gd name="connsiteY917" fmla="*/ 5459074 h 6858000"/>
              <a:gd name="connsiteX918" fmla="*/ 5157164 w 6835963"/>
              <a:gd name="connsiteY918" fmla="*/ 5444970 h 6858000"/>
              <a:gd name="connsiteX919" fmla="*/ 5301287 w 6835963"/>
              <a:gd name="connsiteY919" fmla="*/ 5416322 h 6858000"/>
              <a:gd name="connsiteX920" fmla="*/ 5486841 w 6835963"/>
              <a:gd name="connsiteY920" fmla="*/ 5374451 h 6858000"/>
              <a:gd name="connsiteX921" fmla="*/ 5531797 w 6835963"/>
              <a:gd name="connsiteY921" fmla="*/ 5328613 h 6858000"/>
              <a:gd name="connsiteX922" fmla="*/ 5522101 w 6835963"/>
              <a:gd name="connsiteY922" fmla="*/ 5281013 h 6858000"/>
              <a:gd name="connsiteX923" fmla="*/ 5493011 w 6835963"/>
              <a:gd name="connsiteY923" fmla="*/ 5286743 h 6858000"/>
              <a:gd name="connsiteX924" fmla="*/ 5388114 w 6835963"/>
              <a:gd name="connsiteY924" fmla="*/ 5359906 h 6858000"/>
              <a:gd name="connsiteX925" fmla="*/ 5381503 w 6835963"/>
              <a:gd name="connsiteY925" fmla="*/ 5329054 h 6858000"/>
              <a:gd name="connsiteX926" fmla="*/ 5457752 w 6835963"/>
              <a:gd name="connsiteY926" fmla="*/ 5247957 h 6858000"/>
              <a:gd name="connsiteX927" fmla="*/ 5539290 w 6835963"/>
              <a:gd name="connsiteY927" fmla="*/ 5179201 h 6858000"/>
              <a:gd name="connsiteX928" fmla="*/ 5681210 w 6835963"/>
              <a:gd name="connsiteY928" fmla="*/ 5101630 h 6858000"/>
              <a:gd name="connsiteX929" fmla="*/ 5716029 w 6835963"/>
              <a:gd name="connsiteY929" fmla="*/ 5092374 h 6858000"/>
              <a:gd name="connsiteX930" fmla="*/ 5774207 w 6835963"/>
              <a:gd name="connsiteY930" fmla="*/ 5022295 h 6858000"/>
              <a:gd name="connsiteX931" fmla="*/ 5793600 w 6835963"/>
              <a:gd name="connsiteY931" fmla="*/ 5000699 h 6858000"/>
              <a:gd name="connsiteX932" fmla="*/ 5831504 w 6835963"/>
              <a:gd name="connsiteY932" fmla="*/ 4965439 h 6858000"/>
              <a:gd name="connsiteX933" fmla="*/ 5796685 w 6835963"/>
              <a:gd name="connsiteY933" fmla="*/ 4965880 h 6858000"/>
              <a:gd name="connsiteX934" fmla="*/ 5695314 w 6835963"/>
              <a:gd name="connsiteY934" fmla="*/ 5032873 h 6858000"/>
              <a:gd name="connsiteX935" fmla="*/ 5638017 w 6835963"/>
              <a:gd name="connsiteY935" fmla="*/ 5063726 h 6858000"/>
              <a:gd name="connsiteX936" fmla="*/ 5614216 w 6835963"/>
              <a:gd name="connsiteY936" fmla="*/ 5071218 h 6858000"/>
              <a:gd name="connsiteX937" fmla="*/ 5558683 w 6835963"/>
              <a:gd name="connsiteY937" fmla="*/ 5061522 h 6858000"/>
              <a:gd name="connsiteX938" fmla="*/ 5530034 w 6835963"/>
              <a:gd name="connsiteY938" fmla="*/ 5017447 h 6858000"/>
              <a:gd name="connsiteX939" fmla="*/ 5562209 w 6835963"/>
              <a:gd name="connsiteY939" fmla="*/ 5010395 h 6858000"/>
              <a:gd name="connsiteX940" fmla="*/ 5608046 w 6835963"/>
              <a:gd name="connsiteY940" fmla="*/ 4982628 h 6858000"/>
              <a:gd name="connsiteX941" fmla="*/ 5566616 w 6835963"/>
              <a:gd name="connsiteY941" fmla="*/ 4942079 h 6858000"/>
              <a:gd name="connsiteX942" fmla="*/ 5528712 w 6835963"/>
              <a:gd name="connsiteY942" fmla="*/ 4896683 h 6858000"/>
              <a:gd name="connsiteX943" fmla="*/ 5557801 w 6835963"/>
              <a:gd name="connsiteY943" fmla="*/ 4865390 h 6858000"/>
              <a:gd name="connsiteX944" fmla="*/ 5591298 w 6835963"/>
              <a:gd name="connsiteY944" fmla="*/ 4842471 h 6858000"/>
              <a:gd name="connsiteX945" fmla="*/ 5614658 w 6835963"/>
              <a:gd name="connsiteY945" fmla="*/ 4863186 h 6858000"/>
              <a:gd name="connsiteX946" fmla="*/ 5643306 w 6835963"/>
              <a:gd name="connsiteY946" fmla="*/ 4879934 h 6858000"/>
              <a:gd name="connsiteX947" fmla="*/ 5694873 w 6835963"/>
              <a:gd name="connsiteY947" fmla="*/ 4839386 h 6858000"/>
              <a:gd name="connsiteX948" fmla="*/ 5682091 w 6835963"/>
              <a:gd name="connsiteY948" fmla="*/ 4816467 h 6858000"/>
              <a:gd name="connsiteX949" fmla="*/ 5756577 w 6835963"/>
              <a:gd name="connsiteY949" fmla="*/ 4755644 h 6858000"/>
              <a:gd name="connsiteX950" fmla="*/ 5747763 w 6835963"/>
              <a:gd name="connsiteY950" fmla="*/ 4740218 h 6858000"/>
              <a:gd name="connsiteX951" fmla="*/ 5647714 w 6835963"/>
              <a:gd name="connsiteY951" fmla="*/ 4771952 h 6858000"/>
              <a:gd name="connsiteX952" fmla="*/ 5575431 w 6835963"/>
              <a:gd name="connsiteY952" fmla="*/ 4765341 h 6858000"/>
              <a:gd name="connsiteX953" fmla="*/ 5632728 w 6835963"/>
              <a:gd name="connsiteY953" fmla="*/ 4701432 h 6858000"/>
              <a:gd name="connsiteX954" fmla="*/ 5665784 w 6835963"/>
              <a:gd name="connsiteY954" fmla="*/ 4684684 h 6858000"/>
              <a:gd name="connsiteX955" fmla="*/ 5842963 w 6835963"/>
              <a:gd name="connsiteY955" fmla="*/ 4630472 h 6858000"/>
              <a:gd name="connsiteX956" fmla="*/ 5913042 w 6835963"/>
              <a:gd name="connsiteY956" fmla="*/ 4575820 h 6858000"/>
              <a:gd name="connsiteX957" fmla="*/ 5850456 w 6835963"/>
              <a:gd name="connsiteY957" fmla="*/ 4528220 h 6858000"/>
              <a:gd name="connsiteX958" fmla="*/ 5826656 w 6835963"/>
              <a:gd name="connsiteY958" fmla="*/ 4538797 h 6858000"/>
              <a:gd name="connsiteX959" fmla="*/ 5790515 w 6835963"/>
              <a:gd name="connsiteY959" fmla="*/ 4533949 h 6858000"/>
              <a:gd name="connsiteX960" fmla="*/ 5799771 w 6835963"/>
              <a:gd name="connsiteY960" fmla="*/ 4485467 h 6858000"/>
              <a:gd name="connsiteX961" fmla="*/ 5924942 w 6835963"/>
              <a:gd name="connsiteY961" fmla="*/ 4418033 h 6858000"/>
              <a:gd name="connsiteX962" fmla="*/ 5972102 w 6835963"/>
              <a:gd name="connsiteY962" fmla="*/ 4282284 h 6858000"/>
              <a:gd name="connsiteX963" fmla="*/ 5959320 w 6835963"/>
              <a:gd name="connsiteY963" fmla="*/ 4273469 h 6858000"/>
              <a:gd name="connsiteX964" fmla="*/ 5879986 w 6835963"/>
              <a:gd name="connsiteY964" fmla="*/ 4356329 h 6858000"/>
              <a:gd name="connsiteX965" fmla="*/ 5867645 w 6835963"/>
              <a:gd name="connsiteY965" fmla="*/ 4386740 h 6858000"/>
              <a:gd name="connsiteX966" fmla="*/ 5854864 w 6835963"/>
              <a:gd name="connsiteY966" fmla="*/ 4418474 h 6858000"/>
              <a:gd name="connsiteX967" fmla="*/ 5815197 w 6835963"/>
              <a:gd name="connsiteY967" fmla="*/ 4407896 h 6858000"/>
              <a:gd name="connsiteX968" fmla="*/ 5731455 w 6835963"/>
              <a:gd name="connsiteY968" fmla="*/ 4406574 h 6858000"/>
              <a:gd name="connsiteX969" fmla="*/ 5664021 w 6835963"/>
              <a:gd name="connsiteY969" fmla="*/ 4452852 h 6858000"/>
              <a:gd name="connsiteX970" fmla="*/ 5535323 w 6835963"/>
              <a:gd name="connsiteY970" fmla="*/ 4503978 h 6858000"/>
              <a:gd name="connsiteX971" fmla="*/ 5489926 w 6835963"/>
              <a:gd name="connsiteY971" fmla="*/ 4552020 h 6858000"/>
              <a:gd name="connsiteX972" fmla="*/ 5484197 w 6835963"/>
              <a:gd name="connsiteY972" fmla="*/ 4575820 h 6858000"/>
              <a:gd name="connsiteX973" fmla="*/ 5477585 w 6835963"/>
              <a:gd name="connsiteY973" fmla="*/ 4565683 h 6858000"/>
              <a:gd name="connsiteX974" fmla="*/ 5359025 w 6835963"/>
              <a:gd name="connsiteY974" fmla="*/ 4611961 h 6858000"/>
              <a:gd name="connsiteX975" fmla="*/ 5339192 w 6835963"/>
              <a:gd name="connsiteY975" fmla="*/ 4637084 h 6858000"/>
              <a:gd name="connsiteX976" fmla="*/ 5221072 w 6835963"/>
              <a:gd name="connsiteY976" fmla="*/ 4691736 h 6858000"/>
              <a:gd name="connsiteX977" fmla="*/ 5187575 w 6835963"/>
              <a:gd name="connsiteY977" fmla="*/ 4729200 h 6858000"/>
              <a:gd name="connsiteX978" fmla="*/ 5339632 w 6835963"/>
              <a:gd name="connsiteY978" fmla="*/ 4729200 h 6858000"/>
              <a:gd name="connsiteX979" fmla="*/ 5321562 w 6835963"/>
              <a:gd name="connsiteY979" fmla="*/ 4801041 h 6858000"/>
              <a:gd name="connsiteX980" fmla="*/ 5255450 w 6835963"/>
              <a:gd name="connsiteY980" fmla="*/ 4879494 h 6858000"/>
              <a:gd name="connsiteX981" fmla="*/ 5256772 w 6835963"/>
              <a:gd name="connsiteY981" fmla="*/ 4898446 h 6858000"/>
              <a:gd name="connsiteX982" fmla="*/ 5315391 w 6835963"/>
              <a:gd name="connsiteY982" fmla="*/ 4905057 h 6858000"/>
              <a:gd name="connsiteX983" fmla="*/ 5424696 w 6835963"/>
              <a:gd name="connsiteY983" fmla="*/ 4902412 h 6858000"/>
              <a:gd name="connsiteX984" fmla="*/ 5256772 w 6835963"/>
              <a:gd name="connsiteY984" fmla="*/ 4983510 h 6858000"/>
              <a:gd name="connsiteX985" fmla="*/ 5195949 w 6835963"/>
              <a:gd name="connsiteY985" fmla="*/ 4982188 h 6858000"/>
              <a:gd name="connsiteX986" fmla="*/ 5070778 w 6835963"/>
              <a:gd name="connsiteY986" fmla="*/ 5037721 h 6858000"/>
              <a:gd name="connsiteX987" fmla="*/ 4984832 w 6835963"/>
              <a:gd name="connsiteY987" fmla="*/ 5075625 h 6858000"/>
              <a:gd name="connsiteX988" fmla="*/ 4879935 w 6835963"/>
              <a:gd name="connsiteY988" fmla="*/ 5162011 h 6858000"/>
              <a:gd name="connsiteX989" fmla="*/ 4889190 w 6835963"/>
              <a:gd name="connsiteY989" fmla="*/ 5167301 h 6858000"/>
              <a:gd name="connsiteX990" fmla="*/ 4872883 w 6835963"/>
              <a:gd name="connsiteY990" fmla="*/ 5211816 h 6858000"/>
              <a:gd name="connsiteX991" fmla="*/ 4814263 w 6835963"/>
              <a:gd name="connsiteY991" fmla="*/ 5309221 h 6858000"/>
              <a:gd name="connsiteX992" fmla="*/ 4704959 w 6835963"/>
              <a:gd name="connsiteY992" fmla="*/ 5395607 h 6858000"/>
              <a:gd name="connsiteX993" fmla="*/ 4632236 w 6835963"/>
              <a:gd name="connsiteY993" fmla="*/ 5440563 h 6858000"/>
              <a:gd name="connsiteX994" fmla="*/ 4773274 w 6835963"/>
              <a:gd name="connsiteY994" fmla="*/ 5414559 h 6858000"/>
              <a:gd name="connsiteX995" fmla="*/ 4781649 w 6835963"/>
              <a:gd name="connsiteY995" fmla="*/ 5398251 h 6858000"/>
              <a:gd name="connsiteX996" fmla="*/ 4930620 w 6835963"/>
              <a:gd name="connsiteY996" fmla="*/ 5305254 h 6858000"/>
              <a:gd name="connsiteX997" fmla="*/ 5060200 w 6835963"/>
              <a:gd name="connsiteY997" fmla="*/ 5224156 h 6858000"/>
              <a:gd name="connsiteX998" fmla="*/ 5062844 w 6835963"/>
              <a:gd name="connsiteY998" fmla="*/ 5214020 h 6858000"/>
              <a:gd name="connsiteX999" fmla="*/ 5156723 w 6835963"/>
              <a:gd name="connsiteY999" fmla="*/ 5111766 h 6858000"/>
              <a:gd name="connsiteX1000" fmla="*/ 5208290 w 6835963"/>
              <a:gd name="connsiteY1000" fmla="*/ 5162011 h 6858000"/>
              <a:gd name="connsiteX1001" fmla="*/ 3141193 w 6835963"/>
              <a:gd name="connsiteY1001" fmla="*/ 4805889 h 6858000"/>
              <a:gd name="connsiteX1002" fmla="*/ 3188353 w 6835963"/>
              <a:gd name="connsiteY1002" fmla="*/ 4750796 h 6858000"/>
              <a:gd name="connsiteX1003" fmla="*/ 3219646 w 6835963"/>
              <a:gd name="connsiteY1003" fmla="*/ 4740218 h 6858000"/>
              <a:gd name="connsiteX1004" fmla="*/ 3263280 w 6835963"/>
              <a:gd name="connsiteY1004" fmla="*/ 4736692 h 6858000"/>
              <a:gd name="connsiteX1005" fmla="*/ 3342614 w 6835963"/>
              <a:gd name="connsiteY1005" fmla="*/ 4751237 h 6858000"/>
              <a:gd name="connsiteX1006" fmla="*/ 3445308 w 6835963"/>
              <a:gd name="connsiteY1006" fmla="*/ 4764900 h 6858000"/>
              <a:gd name="connsiteX1007" fmla="*/ 3545798 w 6835963"/>
              <a:gd name="connsiteY1007" fmla="*/ 4781207 h 6858000"/>
              <a:gd name="connsiteX1008" fmla="*/ 3695211 w 6835963"/>
              <a:gd name="connsiteY1008" fmla="*/ 4767985 h 6858000"/>
              <a:gd name="connsiteX1009" fmla="*/ 3711959 w 6835963"/>
              <a:gd name="connsiteY1009" fmla="*/ 4764459 h 6858000"/>
              <a:gd name="connsiteX1010" fmla="*/ 3779393 w 6835963"/>
              <a:gd name="connsiteY1010" fmla="*/ 4726996 h 6858000"/>
              <a:gd name="connsiteX1011" fmla="*/ 3812449 w 6835963"/>
              <a:gd name="connsiteY1011" fmla="*/ 4685566 h 6858000"/>
              <a:gd name="connsiteX1012" fmla="*/ 3753830 w 6835963"/>
              <a:gd name="connsiteY1012" fmla="*/ 4664851 h 6858000"/>
              <a:gd name="connsiteX1013" fmla="*/ 3751626 w 6835963"/>
              <a:gd name="connsiteY1013" fmla="*/ 4601383 h 6858000"/>
              <a:gd name="connsiteX1014" fmla="*/ 3859609 w 6835963"/>
              <a:gd name="connsiteY1014" fmla="*/ 4580668 h 6858000"/>
              <a:gd name="connsiteX1015" fmla="*/ 3784682 w 6835963"/>
              <a:gd name="connsiteY1015" fmla="*/ 4554664 h 6858000"/>
              <a:gd name="connsiteX1016" fmla="*/ 3942028 w 6835963"/>
              <a:gd name="connsiteY1016" fmla="*/ 4500453 h 6858000"/>
              <a:gd name="connsiteX1017" fmla="*/ 3929247 w 6835963"/>
              <a:gd name="connsiteY1017" fmla="*/ 4481501 h 6858000"/>
              <a:gd name="connsiteX1018" fmla="*/ 3741930 w 6835963"/>
              <a:gd name="connsiteY1018" fmla="*/ 4500893 h 6858000"/>
              <a:gd name="connsiteX1019" fmla="*/ 3674936 w 6835963"/>
              <a:gd name="connsiteY1019" fmla="*/ 4490315 h 6858000"/>
              <a:gd name="connsiteX1020" fmla="*/ 3724741 w 6835963"/>
              <a:gd name="connsiteY1020" fmla="*/ 4421559 h 6858000"/>
              <a:gd name="connsiteX1021" fmla="*/ 3729589 w 6835963"/>
              <a:gd name="connsiteY1021" fmla="*/ 4415829 h 6858000"/>
              <a:gd name="connsiteX1022" fmla="*/ 3814653 w 6835963"/>
              <a:gd name="connsiteY1022" fmla="*/ 4378807 h 6858000"/>
              <a:gd name="connsiteX1023" fmla="*/ 3843301 w 6835963"/>
              <a:gd name="connsiteY1023" fmla="*/ 4364262 h 6858000"/>
              <a:gd name="connsiteX1024" fmla="*/ 3874594 w 6835963"/>
              <a:gd name="connsiteY1024" fmla="*/ 4291539 h 6858000"/>
              <a:gd name="connsiteX1025" fmla="*/ 3776748 w 6835963"/>
              <a:gd name="connsiteY1025" fmla="*/ 4264213 h 6858000"/>
              <a:gd name="connsiteX1026" fmla="*/ 3626895 w 6835963"/>
              <a:gd name="connsiteY1026" fmla="*/ 4239972 h 6858000"/>
              <a:gd name="connsiteX1027" fmla="*/ 3596043 w 6835963"/>
              <a:gd name="connsiteY1027" fmla="*/ 4221461 h 6858000"/>
              <a:gd name="connsiteX1028" fmla="*/ 3564309 w 6835963"/>
              <a:gd name="connsiteY1028" fmla="*/ 4186201 h 6858000"/>
              <a:gd name="connsiteX1029" fmla="*/ 3561665 w 6835963"/>
              <a:gd name="connsiteY1029" fmla="*/ 4198983 h 6858000"/>
              <a:gd name="connsiteX1030" fmla="*/ 3401674 w 6835963"/>
              <a:gd name="connsiteY1030" fmla="*/ 4186642 h 6858000"/>
              <a:gd name="connsiteX1031" fmla="*/ 3376552 w 6835963"/>
              <a:gd name="connsiteY1031" fmla="*/ 4191049 h 6858000"/>
              <a:gd name="connsiteX1032" fmla="*/ 3300303 w 6835963"/>
              <a:gd name="connsiteY1032" fmla="*/ 4209561 h 6858000"/>
              <a:gd name="connsiteX1033" fmla="*/ 3276062 w 6835963"/>
              <a:gd name="connsiteY1033" fmla="*/ 4209561 h 6858000"/>
              <a:gd name="connsiteX1034" fmla="*/ 3166316 w 6835963"/>
              <a:gd name="connsiteY1034" fmla="*/ 4248346 h 6858000"/>
              <a:gd name="connsiteX1035" fmla="*/ 3167638 w 6835963"/>
              <a:gd name="connsiteY1035" fmla="*/ 4258483 h 6858000"/>
              <a:gd name="connsiteX1036" fmla="*/ 3212594 w 6835963"/>
              <a:gd name="connsiteY1036" fmla="*/ 4253194 h 6858000"/>
              <a:gd name="connsiteX1037" fmla="*/ 3347903 w 6835963"/>
              <a:gd name="connsiteY1037" fmla="*/ 4254517 h 6858000"/>
              <a:gd name="connsiteX1038" fmla="*/ 3371263 w 6835963"/>
              <a:gd name="connsiteY1038" fmla="*/ 4293302 h 6858000"/>
              <a:gd name="connsiteX1039" fmla="*/ 3345259 w 6835963"/>
              <a:gd name="connsiteY1039" fmla="*/ 4317984 h 6858000"/>
              <a:gd name="connsiteX1040" fmla="*/ 3314847 w 6835963"/>
              <a:gd name="connsiteY1040" fmla="*/ 4340021 h 6858000"/>
              <a:gd name="connsiteX1041" fmla="*/ 3336884 w 6835963"/>
              <a:gd name="connsiteY1041" fmla="*/ 4407014 h 6858000"/>
              <a:gd name="connsiteX1042" fmla="*/ 3273417 w 6835963"/>
              <a:gd name="connsiteY1042" fmla="*/ 4418915 h 6858000"/>
              <a:gd name="connsiteX1043" fmla="*/ 3081252 w 6835963"/>
              <a:gd name="connsiteY1043" fmla="*/ 4415829 h 6858000"/>
              <a:gd name="connsiteX1044" fmla="*/ 2946384 w 6835963"/>
              <a:gd name="connsiteY1044" fmla="*/ 4405692 h 6858000"/>
              <a:gd name="connsiteX1045" fmla="*/ 2874983 w 6835963"/>
              <a:gd name="connsiteY1045" fmla="*/ 4388944 h 6858000"/>
              <a:gd name="connsiteX1046" fmla="*/ 2879391 w 6835963"/>
              <a:gd name="connsiteY1046" fmla="*/ 4401725 h 6858000"/>
              <a:gd name="connsiteX1047" fmla="*/ 2839724 w 6835963"/>
              <a:gd name="connsiteY1047" fmla="*/ 4441833 h 6858000"/>
              <a:gd name="connsiteX1048" fmla="*/ 2930076 w 6835963"/>
              <a:gd name="connsiteY1048" fmla="*/ 4476212 h 6858000"/>
              <a:gd name="connsiteX1049" fmla="*/ 2836198 w 6835963"/>
              <a:gd name="connsiteY1049" fmla="*/ 4538357 h 6858000"/>
              <a:gd name="connsiteX1050" fmla="*/ 2825179 w 6835963"/>
              <a:gd name="connsiteY1050" fmla="*/ 4410100 h 6858000"/>
              <a:gd name="connsiteX1051" fmla="*/ 2698244 w 6835963"/>
              <a:gd name="connsiteY1051" fmla="*/ 4421118 h 6858000"/>
              <a:gd name="connsiteX1052" fmla="*/ 2762593 w 6835963"/>
              <a:gd name="connsiteY1052" fmla="*/ 4497367 h 6858000"/>
              <a:gd name="connsiteX1053" fmla="*/ 2665188 w 6835963"/>
              <a:gd name="connsiteY1053" fmla="*/ 4512793 h 6858000"/>
              <a:gd name="connsiteX1054" fmla="*/ 2671359 w 6835963"/>
              <a:gd name="connsiteY1054" fmla="*/ 4479737 h 6858000"/>
              <a:gd name="connsiteX1055" fmla="*/ 2642270 w 6835963"/>
              <a:gd name="connsiteY1055" fmla="*/ 4477093 h 6858000"/>
              <a:gd name="connsiteX1056" fmla="*/ 2584532 w 6835963"/>
              <a:gd name="connsiteY1056" fmla="*/ 4486349 h 6858000"/>
              <a:gd name="connsiteX1057" fmla="*/ 2556324 w 6835963"/>
              <a:gd name="connsiteY1057" fmla="*/ 4474008 h 6858000"/>
              <a:gd name="connsiteX1058" fmla="*/ 2572632 w 6835963"/>
              <a:gd name="connsiteY1058" fmla="*/ 4449767 h 6858000"/>
              <a:gd name="connsiteX1059" fmla="*/ 2615384 w 6835963"/>
              <a:gd name="connsiteY1059" fmla="*/ 4399081 h 6858000"/>
              <a:gd name="connsiteX1060" fmla="*/ 2608332 w 6835963"/>
              <a:gd name="connsiteY1060" fmla="*/ 4390707 h 6858000"/>
              <a:gd name="connsiteX1061" fmla="*/ 2507842 w 6835963"/>
              <a:gd name="connsiteY1061" fmla="*/ 4417152 h 6858000"/>
              <a:gd name="connsiteX1062" fmla="*/ 2498586 w 6835963"/>
              <a:gd name="connsiteY1062" fmla="*/ 4448885 h 6858000"/>
              <a:gd name="connsiteX1063" fmla="*/ 2510487 w 6835963"/>
              <a:gd name="connsiteY1063" fmla="*/ 4445800 h 6858000"/>
              <a:gd name="connsiteX1064" fmla="*/ 2535168 w 6835963"/>
              <a:gd name="connsiteY1064" fmla="*/ 4498249 h 6858000"/>
              <a:gd name="connsiteX1065" fmla="*/ 2558087 w 6835963"/>
              <a:gd name="connsiteY1065" fmla="*/ 4521167 h 6858000"/>
              <a:gd name="connsiteX1066" fmla="*/ 2584532 w 6835963"/>
              <a:gd name="connsiteY1066" fmla="*/ 4534831 h 6858000"/>
              <a:gd name="connsiteX1067" fmla="*/ 2697363 w 6835963"/>
              <a:gd name="connsiteY1067" fmla="*/ 4622980 h 6858000"/>
              <a:gd name="connsiteX1068" fmla="*/ 2726893 w 6835963"/>
              <a:gd name="connsiteY1068" fmla="*/ 4626506 h 6858000"/>
              <a:gd name="connsiteX1069" fmla="*/ 2787716 w 6835963"/>
              <a:gd name="connsiteY1069" fmla="*/ 4642814 h 6858000"/>
              <a:gd name="connsiteX1070" fmla="*/ 2855590 w 6835963"/>
              <a:gd name="connsiteY1070" fmla="*/ 4661325 h 6858000"/>
              <a:gd name="connsiteX1071" fmla="*/ 2836638 w 6835963"/>
              <a:gd name="connsiteY1071" fmla="*/ 4707603 h 6858000"/>
              <a:gd name="connsiteX1072" fmla="*/ 2971506 w 6835963"/>
              <a:gd name="connsiteY1072" fmla="*/ 4707603 h 6858000"/>
              <a:gd name="connsiteX1073" fmla="*/ 2959165 w 6835963"/>
              <a:gd name="connsiteY1073" fmla="*/ 4751677 h 6858000"/>
              <a:gd name="connsiteX1074" fmla="*/ 3141193 w 6835963"/>
              <a:gd name="connsiteY1074" fmla="*/ 4805889 h 6858000"/>
              <a:gd name="connsiteX1075" fmla="*/ 3991392 w 6835963"/>
              <a:gd name="connsiteY1075" fmla="*/ 1212932 h 6858000"/>
              <a:gd name="connsiteX1076" fmla="*/ 3897513 w 6835963"/>
              <a:gd name="connsiteY1076" fmla="*/ 1179876 h 6858000"/>
              <a:gd name="connsiteX1077" fmla="*/ 3850353 w 6835963"/>
              <a:gd name="connsiteY1077" fmla="*/ 1151668 h 6858000"/>
              <a:gd name="connsiteX1078" fmla="*/ 3834927 w 6835963"/>
              <a:gd name="connsiteY1078" fmla="*/ 1144616 h 6858000"/>
              <a:gd name="connsiteX1079" fmla="*/ 3775426 w 6835963"/>
              <a:gd name="connsiteY1079" fmla="*/ 1120375 h 6858000"/>
              <a:gd name="connsiteX1080" fmla="*/ 3731352 w 6835963"/>
              <a:gd name="connsiteY1080" fmla="*/ 1117731 h 6858000"/>
              <a:gd name="connsiteX1081" fmla="*/ 3637473 w 6835963"/>
              <a:gd name="connsiteY1081" fmla="*/ 1119053 h 6858000"/>
              <a:gd name="connsiteX1082" fmla="*/ 3590313 w 6835963"/>
              <a:gd name="connsiteY1082" fmla="*/ 1128309 h 6858000"/>
              <a:gd name="connsiteX1083" fmla="*/ 3397707 w 6835963"/>
              <a:gd name="connsiteY1083" fmla="*/ 1161805 h 6858000"/>
              <a:gd name="connsiteX1084" fmla="*/ 3266365 w 6835963"/>
              <a:gd name="connsiteY1084" fmla="*/ 1205880 h 6858000"/>
              <a:gd name="connsiteX1085" fmla="*/ 3191879 w 6835963"/>
              <a:gd name="connsiteY1085" fmla="*/ 1230121 h 6858000"/>
              <a:gd name="connsiteX1086" fmla="*/ 3167638 w 6835963"/>
              <a:gd name="connsiteY1086" fmla="*/ 1249073 h 6858000"/>
              <a:gd name="connsiteX1087" fmla="*/ 3194083 w 6835963"/>
              <a:gd name="connsiteY1087" fmla="*/ 1305488 h 6858000"/>
              <a:gd name="connsiteX1088" fmla="*/ 3272536 w 6835963"/>
              <a:gd name="connsiteY1088" fmla="*/ 1343833 h 6858000"/>
              <a:gd name="connsiteX1089" fmla="*/ 3308236 w 6835963"/>
              <a:gd name="connsiteY1089" fmla="*/ 1360141 h 6858000"/>
              <a:gd name="connsiteX1090" fmla="*/ 3488501 w 6835963"/>
              <a:gd name="connsiteY1090" fmla="*/ 1353529 h 6858000"/>
              <a:gd name="connsiteX1091" fmla="*/ 3632625 w 6835963"/>
              <a:gd name="connsiteY1091" fmla="*/ 1313422 h 6858000"/>
              <a:gd name="connsiteX1092" fmla="*/ 3806719 w 6835963"/>
              <a:gd name="connsiteY1092" fmla="*/ 1284773 h 6858000"/>
              <a:gd name="connsiteX1093" fmla="*/ 3991392 w 6835963"/>
              <a:gd name="connsiteY1093" fmla="*/ 1212932 h 6858000"/>
              <a:gd name="connsiteX1094" fmla="*/ 1642218 w 6835963"/>
              <a:gd name="connsiteY1094" fmla="*/ 6470144 h 6858000"/>
              <a:gd name="connsiteX1095" fmla="*/ 1699956 w 6835963"/>
              <a:gd name="connsiteY1095" fmla="*/ 6470585 h 6858000"/>
              <a:gd name="connsiteX1096" fmla="*/ 1780171 w 6835963"/>
              <a:gd name="connsiteY1096" fmla="*/ 6530967 h 6858000"/>
              <a:gd name="connsiteX1097" fmla="*/ 1913276 w 6835963"/>
              <a:gd name="connsiteY1097" fmla="*/ 6593553 h 6858000"/>
              <a:gd name="connsiteX1098" fmla="*/ 2018615 w 6835963"/>
              <a:gd name="connsiteY1098" fmla="*/ 6601927 h 6858000"/>
              <a:gd name="connsiteX1099" fmla="*/ 2075911 w 6835963"/>
              <a:gd name="connsiteY1099" fmla="*/ 6619998 h 6858000"/>
              <a:gd name="connsiteX1100" fmla="*/ 2251769 w 6835963"/>
              <a:gd name="connsiteY1100" fmla="*/ 6662750 h 6858000"/>
              <a:gd name="connsiteX1101" fmla="*/ 2259262 w 6835963"/>
              <a:gd name="connsiteY1101" fmla="*/ 6610301 h 6858000"/>
              <a:gd name="connsiteX1102" fmla="*/ 2439527 w 6835963"/>
              <a:gd name="connsiteY1102" fmla="*/ 6626168 h 6858000"/>
              <a:gd name="connsiteX1103" fmla="*/ 2547509 w 6835963"/>
              <a:gd name="connsiteY1103" fmla="*/ 6582534 h 6858000"/>
              <a:gd name="connsiteX1104" fmla="*/ 2375619 w 6835963"/>
              <a:gd name="connsiteY1104" fmla="*/ 6576364 h 6858000"/>
              <a:gd name="connsiteX1105" fmla="*/ 2357989 w 6835963"/>
              <a:gd name="connsiteY1105" fmla="*/ 6575041 h 6858000"/>
              <a:gd name="connsiteX1106" fmla="*/ 2161857 w 6835963"/>
              <a:gd name="connsiteY1106" fmla="*/ 6522152 h 6858000"/>
              <a:gd name="connsiteX1107" fmla="*/ 1808820 w 6835963"/>
              <a:gd name="connsiteY1107" fmla="*/ 6452514 h 6858000"/>
              <a:gd name="connsiteX1108" fmla="*/ 1788545 w 6835963"/>
              <a:gd name="connsiteY1108" fmla="*/ 6445463 h 6858000"/>
              <a:gd name="connsiteX1109" fmla="*/ 1589769 w 6835963"/>
              <a:gd name="connsiteY1109" fmla="*/ 6351584 h 6858000"/>
              <a:gd name="connsiteX1110" fmla="*/ 1547458 w 6835963"/>
              <a:gd name="connsiteY1110" fmla="*/ 6340565 h 6858000"/>
              <a:gd name="connsiteX1111" fmla="*/ 1538202 w 6835963"/>
              <a:gd name="connsiteY1111" fmla="*/ 6354228 h 6858000"/>
              <a:gd name="connsiteX1112" fmla="*/ 1563324 w 6835963"/>
              <a:gd name="connsiteY1112" fmla="*/ 6368332 h 6858000"/>
              <a:gd name="connsiteX1113" fmla="*/ 1604754 w 6835963"/>
              <a:gd name="connsiteY1113" fmla="*/ 6406677 h 6858000"/>
              <a:gd name="connsiteX1114" fmla="*/ 1637810 w 6835963"/>
              <a:gd name="connsiteY1114" fmla="*/ 6453836 h 6858000"/>
              <a:gd name="connsiteX1115" fmla="*/ 1642218 w 6835963"/>
              <a:gd name="connsiteY1115" fmla="*/ 6470144 h 6858000"/>
              <a:gd name="connsiteX1116" fmla="*/ 4332088 w 6835963"/>
              <a:gd name="connsiteY1116" fmla="*/ 5990172 h 6858000"/>
              <a:gd name="connsiteX1117" fmla="*/ 4361618 w 6835963"/>
              <a:gd name="connsiteY1117" fmla="*/ 5954031 h 6858000"/>
              <a:gd name="connsiteX1118" fmla="*/ 4423322 w 6835963"/>
              <a:gd name="connsiteY1118" fmla="*/ 5897175 h 6858000"/>
              <a:gd name="connsiteX1119" fmla="*/ 4474008 w 6835963"/>
              <a:gd name="connsiteY1119" fmla="*/ 5878664 h 6858000"/>
              <a:gd name="connsiteX1120" fmla="*/ 4591246 w 6835963"/>
              <a:gd name="connsiteY1120" fmla="*/ 5850015 h 6858000"/>
              <a:gd name="connsiteX1121" fmla="*/ 4610639 w 6835963"/>
              <a:gd name="connsiteY1121" fmla="*/ 5840319 h 6858000"/>
              <a:gd name="connsiteX1122" fmla="*/ 4649425 w 6835963"/>
              <a:gd name="connsiteY1122" fmla="*/ 5820045 h 6858000"/>
              <a:gd name="connsiteX1123" fmla="*/ 4753881 w 6835963"/>
              <a:gd name="connsiteY1123" fmla="*/ 5748644 h 6858000"/>
              <a:gd name="connsiteX1124" fmla="*/ 4807212 w 6835963"/>
              <a:gd name="connsiteY1124" fmla="*/ 5704569 h 6858000"/>
              <a:gd name="connsiteX1125" fmla="*/ 4805448 w 6835963"/>
              <a:gd name="connsiteY1125" fmla="*/ 5687380 h 6858000"/>
              <a:gd name="connsiteX1126" fmla="*/ 4968084 w 6835963"/>
              <a:gd name="connsiteY1126" fmla="*/ 5613776 h 6858000"/>
              <a:gd name="connsiteX1127" fmla="*/ 4961472 w 6835963"/>
              <a:gd name="connsiteY1127" fmla="*/ 5574549 h 6858000"/>
              <a:gd name="connsiteX1128" fmla="*/ 5007310 w 6835963"/>
              <a:gd name="connsiteY1128" fmla="*/ 5545901 h 6858000"/>
              <a:gd name="connsiteX1129" fmla="*/ 5013921 w 6835963"/>
              <a:gd name="connsiteY1129" fmla="*/ 5514167 h 6858000"/>
              <a:gd name="connsiteX1130" fmla="*/ 4977780 w 6835963"/>
              <a:gd name="connsiteY1130" fmla="*/ 5514167 h 6858000"/>
              <a:gd name="connsiteX1131" fmla="*/ 4957947 w 6835963"/>
              <a:gd name="connsiteY1131" fmla="*/ 5547664 h 6858000"/>
              <a:gd name="connsiteX1132" fmla="*/ 4907702 w 6835963"/>
              <a:gd name="connsiteY1132" fmla="*/ 5596146 h 6858000"/>
              <a:gd name="connsiteX1133" fmla="*/ 4801923 w 6835963"/>
              <a:gd name="connsiteY1133" fmla="*/ 5642424 h 6858000"/>
              <a:gd name="connsiteX1134" fmla="*/ 4756526 w 6835963"/>
              <a:gd name="connsiteY1134" fmla="*/ 5672395 h 6858000"/>
              <a:gd name="connsiteX1135" fmla="*/ 4658680 w 6835963"/>
              <a:gd name="connsiteY1135" fmla="*/ 5732336 h 6858000"/>
              <a:gd name="connsiteX1136" fmla="*/ 4490316 w 6835963"/>
              <a:gd name="connsiteY1136" fmla="*/ 5791837 h 6858000"/>
              <a:gd name="connsiteX1137" fmla="*/ 4454615 w 6835963"/>
              <a:gd name="connsiteY1137" fmla="*/ 5810789 h 6858000"/>
              <a:gd name="connsiteX1138" fmla="*/ 4343107 w 6835963"/>
              <a:gd name="connsiteY1138" fmla="*/ 5876901 h 6858000"/>
              <a:gd name="connsiteX1139" fmla="*/ 4273028 w 6835963"/>
              <a:gd name="connsiteY1139" fmla="*/ 5869408 h 6858000"/>
              <a:gd name="connsiteX1140" fmla="*/ 4244380 w 6835963"/>
              <a:gd name="connsiteY1140" fmla="*/ 5872494 h 6858000"/>
              <a:gd name="connsiteX1141" fmla="*/ 4158875 w 6835963"/>
              <a:gd name="connsiteY1141" fmla="*/ 5894090 h 6858000"/>
              <a:gd name="connsiteX1142" fmla="*/ 4332088 w 6835963"/>
              <a:gd name="connsiteY1142" fmla="*/ 5990172 h 6858000"/>
              <a:gd name="connsiteX1143" fmla="*/ 2739234 w 6835963"/>
              <a:gd name="connsiteY1143" fmla="*/ 4003292 h 6858000"/>
              <a:gd name="connsiteX1144" fmla="*/ 2742760 w 6835963"/>
              <a:gd name="connsiteY1144" fmla="*/ 4012988 h 6858000"/>
              <a:gd name="connsiteX1145" fmla="*/ 2762593 w 6835963"/>
              <a:gd name="connsiteY1145" fmla="*/ 4012547 h 6858000"/>
              <a:gd name="connsiteX1146" fmla="*/ 2863524 w 6835963"/>
              <a:gd name="connsiteY1146" fmla="*/ 4014310 h 6858000"/>
              <a:gd name="connsiteX1147" fmla="*/ 2921261 w 6835963"/>
              <a:gd name="connsiteY1147" fmla="*/ 4024447 h 6858000"/>
              <a:gd name="connsiteX1148" fmla="*/ 2991340 w 6835963"/>
              <a:gd name="connsiteY1148" fmla="*/ 4020480 h 6858000"/>
              <a:gd name="connsiteX1149" fmla="*/ 3035855 w 6835963"/>
              <a:gd name="connsiteY1149" fmla="*/ 3998884 h 6858000"/>
              <a:gd name="connsiteX1150" fmla="*/ 3071115 w 6835963"/>
              <a:gd name="connsiteY1150" fmla="*/ 4008581 h 6858000"/>
              <a:gd name="connsiteX1151" fmla="*/ 3137227 w 6835963"/>
              <a:gd name="connsiteY1151" fmla="*/ 4003292 h 6858000"/>
              <a:gd name="connsiteX1152" fmla="*/ 3198490 w 6835963"/>
              <a:gd name="connsiteY1152" fmla="*/ 3977728 h 6858000"/>
              <a:gd name="connsiteX1153" fmla="*/ 3273858 w 6835963"/>
              <a:gd name="connsiteY1153" fmla="*/ 3966710 h 6858000"/>
              <a:gd name="connsiteX1154" fmla="*/ 3286639 w 6835963"/>
              <a:gd name="connsiteY1154" fmla="*/ 3983458 h 6858000"/>
              <a:gd name="connsiteX1155" fmla="*/ 3452800 w 6835963"/>
              <a:gd name="connsiteY1155" fmla="*/ 3970676 h 6858000"/>
              <a:gd name="connsiteX1156" fmla="*/ 3505249 w 6835963"/>
              <a:gd name="connsiteY1156" fmla="*/ 3948639 h 6858000"/>
              <a:gd name="connsiteX1157" fmla="*/ 3503046 w 6835963"/>
              <a:gd name="connsiteY1157" fmla="*/ 3934535 h 6858000"/>
              <a:gd name="connsiteX1158" fmla="*/ 3428119 w 6835963"/>
              <a:gd name="connsiteY1158" fmla="*/ 3941146 h 6858000"/>
              <a:gd name="connsiteX1159" fmla="*/ 3400352 w 6835963"/>
              <a:gd name="connsiteY1159" fmla="*/ 3943791 h 6858000"/>
              <a:gd name="connsiteX1160" fmla="*/ 3275621 w 6835963"/>
              <a:gd name="connsiteY1160" fmla="*/ 3902361 h 6858000"/>
              <a:gd name="connsiteX1161" fmla="*/ 3246091 w 6835963"/>
              <a:gd name="connsiteY1161" fmla="*/ 3901920 h 6858000"/>
              <a:gd name="connsiteX1162" fmla="*/ 3101526 w 6835963"/>
              <a:gd name="connsiteY1162" fmla="*/ 3902361 h 6858000"/>
              <a:gd name="connsiteX1163" fmla="*/ 3007647 w 6835963"/>
              <a:gd name="connsiteY1163" fmla="*/ 3927483 h 6858000"/>
              <a:gd name="connsiteX1164" fmla="*/ 2878509 w 6835963"/>
              <a:gd name="connsiteY1164" fmla="*/ 3900157 h 6858000"/>
              <a:gd name="connsiteX1165" fmla="*/ 2842809 w 6835963"/>
              <a:gd name="connsiteY1165" fmla="*/ 3882527 h 6858000"/>
              <a:gd name="connsiteX1166" fmla="*/ 2762593 w 6835963"/>
              <a:gd name="connsiteY1166" fmla="*/ 3903242 h 6858000"/>
              <a:gd name="connsiteX1167" fmla="*/ 2762152 w 6835963"/>
              <a:gd name="connsiteY1167" fmla="*/ 3904564 h 6858000"/>
              <a:gd name="connsiteX1168" fmla="*/ 2686785 w 6835963"/>
              <a:gd name="connsiteY1168" fmla="*/ 3922194 h 6858000"/>
              <a:gd name="connsiteX1169" fmla="*/ 2780223 w 6835963"/>
              <a:gd name="connsiteY1169" fmla="*/ 3970236 h 6858000"/>
              <a:gd name="connsiteX1170" fmla="*/ 2739234 w 6835963"/>
              <a:gd name="connsiteY1170" fmla="*/ 4003292 h 6858000"/>
              <a:gd name="connsiteX1171" fmla="*/ 4526897 w 6835963"/>
              <a:gd name="connsiteY1171" fmla="*/ 5084440 h 6858000"/>
              <a:gd name="connsiteX1172" fmla="*/ 4607995 w 6835963"/>
              <a:gd name="connsiteY1172" fmla="*/ 5060640 h 6858000"/>
              <a:gd name="connsiteX1173" fmla="*/ 4669699 w 6835963"/>
              <a:gd name="connsiteY1173" fmla="*/ 5034195 h 6858000"/>
              <a:gd name="connsiteX1174" fmla="*/ 4845997 w 6835963"/>
              <a:gd name="connsiteY1174" fmla="*/ 5025380 h 6858000"/>
              <a:gd name="connsiteX1175" fmla="*/ 4873764 w 6835963"/>
              <a:gd name="connsiteY1175" fmla="*/ 5005547 h 6858000"/>
              <a:gd name="connsiteX1176" fmla="*/ 4990121 w 6835963"/>
              <a:gd name="connsiteY1176" fmla="*/ 4906820 h 6858000"/>
              <a:gd name="connsiteX1177" fmla="*/ 5079592 w 6835963"/>
              <a:gd name="connsiteY1177" fmla="*/ 4803686 h 6858000"/>
              <a:gd name="connsiteX1178" fmla="*/ 5040807 w 6835963"/>
              <a:gd name="connsiteY1178" fmla="*/ 4779445 h 6858000"/>
              <a:gd name="connsiteX1179" fmla="*/ 5048300 w 6835963"/>
              <a:gd name="connsiteY1179" fmla="*/ 4776359 h 6858000"/>
              <a:gd name="connsiteX1180" fmla="*/ 5037281 w 6835963"/>
              <a:gd name="connsiteY1180" fmla="*/ 4742422 h 6858000"/>
              <a:gd name="connsiteX1181" fmla="*/ 5010395 w 6835963"/>
              <a:gd name="connsiteY1181" fmla="*/ 4776359 h 6858000"/>
              <a:gd name="connsiteX1182" fmla="*/ 4972932 w 6835963"/>
              <a:gd name="connsiteY1182" fmla="*/ 4805448 h 6858000"/>
              <a:gd name="connsiteX1183" fmla="*/ 4935468 w 6835963"/>
              <a:gd name="connsiteY1183" fmla="*/ 4827045 h 6858000"/>
              <a:gd name="connsiteX1184" fmla="*/ 4914313 w 6835963"/>
              <a:gd name="connsiteY1184" fmla="*/ 4834538 h 6858000"/>
              <a:gd name="connsiteX1185" fmla="*/ 4816467 w 6835963"/>
              <a:gd name="connsiteY1185" fmla="*/ 4897564 h 6858000"/>
              <a:gd name="connsiteX1186" fmla="*/ 4699670 w 6835963"/>
              <a:gd name="connsiteY1186" fmla="*/ 4967202 h 6858000"/>
              <a:gd name="connsiteX1187" fmla="*/ 4641932 w 6835963"/>
              <a:gd name="connsiteY1187" fmla="*/ 5005106 h 6858000"/>
              <a:gd name="connsiteX1188" fmla="*/ 4526897 w 6835963"/>
              <a:gd name="connsiteY1188" fmla="*/ 5084440 h 6858000"/>
              <a:gd name="connsiteX1189" fmla="*/ 6327784 w 6835963"/>
              <a:gd name="connsiteY1189" fmla="*/ 4083507 h 6858000"/>
              <a:gd name="connsiteX1190" fmla="*/ 6270487 w 6835963"/>
              <a:gd name="connsiteY1190" fmla="*/ 4156671 h 6858000"/>
              <a:gd name="connsiteX1191" fmla="*/ 6232583 w 6835963"/>
              <a:gd name="connsiteY1191" fmla="*/ 4231157 h 6858000"/>
              <a:gd name="connsiteX1192" fmla="*/ 6149282 w 6835963"/>
              <a:gd name="connsiteY1192" fmla="*/ 4374399 h 6858000"/>
              <a:gd name="connsiteX1193" fmla="*/ 6134737 w 6835963"/>
              <a:gd name="connsiteY1193" fmla="*/ 4401725 h 6858000"/>
              <a:gd name="connsiteX1194" fmla="*/ 6266079 w 6835963"/>
              <a:gd name="connsiteY1194" fmla="*/ 4347073 h 6858000"/>
              <a:gd name="connsiteX1195" fmla="*/ 6340125 w 6835963"/>
              <a:gd name="connsiteY1195" fmla="*/ 4295065 h 6858000"/>
              <a:gd name="connsiteX1196" fmla="*/ 6397862 w 6835963"/>
              <a:gd name="connsiteY1196" fmla="*/ 4280961 h 6858000"/>
              <a:gd name="connsiteX1197" fmla="*/ 6449870 w 6835963"/>
              <a:gd name="connsiteY1197" fmla="*/ 4213968 h 6858000"/>
              <a:gd name="connsiteX1198" fmla="*/ 6459567 w 6835963"/>
              <a:gd name="connsiteY1198" fmla="*/ 4104663 h 6858000"/>
              <a:gd name="connsiteX1199" fmla="*/ 6327784 w 6835963"/>
              <a:gd name="connsiteY1199" fmla="*/ 4083507 h 6858000"/>
              <a:gd name="connsiteX1200" fmla="*/ 2756423 w 6835963"/>
              <a:gd name="connsiteY1200" fmla="*/ 4190608 h 6858000"/>
              <a:gd name="connsiteX1201" fmla="*/ 2937128 w 6835963"/>
              <a:gd name="connsiteY1201" fmla="*/ 4145212 h 6858000"/>
              <a:gd name="connsiteX1202" fmla="*/ 2925669 w 6835963"/>
              <a:gd name="connsiteY1202" fmla="*/ 4097611 h 6858000"/>
              <a:gd name="connsiteX1203" fmla="*/ 2782867 w 6835963"/>
              <a:gd name="connsiteY1203" fmla="*/ 4053536 h 6858000"/>
              <a:gd name="connsiteX1204" fmla="*/ 2760830 w 6835963"/>
              <a:gd name="connsiteY1204" fmla="*/ 4053536 h 6858000"/>
              <a:gd name="connsiteX1205" fmla="*/ 2701770 w 6835963"/>
              <a:gd name="connsiteY1205" fmla="*/ 4053977 h 6858000"/>
              <a:gd name="connsiteX1206" fmla="*/ 2581887 w 6835963"/>
              <a:gd name="connsiteY1206" fmla="*/ 4078218 h 6858000"/>
              <a:gd name="connsiteX1207" fmla="*/ 2562495 w 6835963"/>
              <a:gd name="connsiteY1207" fmla="*/ 4130667 h 6858000"/>
              <a:gd name="connsiteX1208" fmla="*/ 2554121 w 6835963"/>
              <a:gd name="connsiteY1208" fmla="*/ 4150941 h 6858000"/>
              <a:gd name="connsiteX1209" fmla="*/ 2646236 w 6835963"/>
              <a:gd name="connsiteY1209" fmla="*/ 4165045 h 6858000"/>
              <a:gd name="connsiteX1210" fmla="*/ 2706618 w 6835963"/>
              <a:gd name="connsiteY1210" fmla="*/ 4150060 h 6858000"/>
              <a:gd name="connsiteX1211" fmla="*/ 2756423 w 6835963"/>
              <a:gd name="connsiteY1211" fmla="*/ 4190608 h 6858000"/>
              <a:gd name="connsiteX1212" fmla="*/ 3091389 w 6835963"/>
              <a:gd name="connsiteY1212" fmla="*/ 3667443 h 6858000"/>
              <a:gd name="connsiteX1213" fmla="*/ 3101967 w 6835963"/>
              <a:gd name="connsiteY1213" fmla="*/ 3609265 h 6858000"/>
              <a:gd name="connsiteX1214" fmla="*/ 3045552 w 6835963"/>
              <a:gd name="connsiteY1214" fmla="*/ 3603535 h 6858000"/>
              <a:gd name="connsiteX1215" fmla="*/ 2960047 w 6835963"/>
              <a:gd name="connsiteY1215" fmla="*/ 3600891 h 6858000"/>
              <a:gd name="connsiteX1216" fmla="*/ 2909361 w 6835963"/>
              <a:gd name="connsiteY1216" fmla="*/ 3596484 h 6858000"/>
              <a:gd name="connsiteX1217" fmla="*/ 2887765 w 6835963"/>
              <a:gd name="connsiteY1217" fmla="*/ 3653780 h 6858000"/>
              <a:gd name="connsiteX1218" fmla="*/ 2923024 w 6835963"/>
              <a:gd name="connsiteY1218" fmla="*/ 3690362 h 6858000"/>
              <a:gd name="connsiteX1219" fmla="*/ 2908039 w 6835963"/>
              <a:gd name="connsiteY1219" fmla="*/ 3708874 h 6858000"/>
              <a:gd name="connsiteX1220" fmla="*/ 2901428 w 6835963"/>
              <a:gd name="connsiteY1220" fmla="*/ 3760441 h 6858000"/>
              <a:gd name="connsiteX1221" fmla="*/ 2939332 w 6835963"/>
              <a:gd name="connsiteY1221" fmla="*/ 3791293 h 6858000"/>
              <a:gd name="connsiteX1222" fmla="*/ 3074641 w 6835963"/>
              <a:gd name="connsiteY1222" fmla="*/ 3786004 h 6858000"/>
              <a:gd name="connsiteX1223" fmla="*/ 3085219 w 6835963"/>
              <a:gd name="connsiteY1223" fmla="*/ 3783800 h 6858000"/>
              <a:gd name="connsiteX1224" fmla="*/ 3175572 w 6835963"/>
              <a:gd name="connsiteY1224" fmla="*/ 3740607 h 6858000"/>
              <a:gd name="connsiteX1225" fmla="*/ 3191438 w 6835963"/>
              <a:gd name="connsiteY1225" fmla="*/ 3720333 h 6858000"/>
              <a:gd name="connsiteX1226" fmla="*/ 3173809 w 6835963"/>
              <a:gd name="connsiteY1226" fmla="*/ 3700059 h 6858000"/>
              <a:gd name="connsiteX1227" fmla="*/ 3091389 w 6835963"/>
              <a:gd name="connsiteY1227" fmla="*/ 3667443 h 6858000"/>
              <a:gd name="connsiteX1228" fmla="*/ 3612791 w 6835963"/>
              <a:gd name="connsiteY1228" fmla="*/ 2623317 h 6858000"/>
              <a:gd name="connsiteX1229" fmla="*/ 3581498 w 6835963"/>
              <a:gd name="connsiteY1229" fmla="*/ 2617147 h 6858000"/>
              <a:gd name="connsiteX1230" fmla="*/ 3473956 w 6835963"/>
              <a:gd name="connsiteY1230" fmla="*/ 2562935 h 6858000"/>
              <a:gd name="connsiteX1231" fmla="*/ 3421508 w 6835963"/>
              <a:gd name="connsiteY1231" fmla="*/ 2596873 h 6858000"/>
              <a:gd name="connsiteX1232" fmla="*/ 3500842 w 6835963"/>
              <a:gd name="connsiteY1232" fmla="*/ 2748930 h 6858000"/>
              <a:gd name="connsiteX1233" fmla="*/ 3579735 w 6835963"/>
              <a:gd name="connsiteY1233" fmla="*/ 2700007 h 6858000"/>
              <a:gd name="connsiteX1234" fmla="*/ 3618962 w 6835963"/>
              <a:gd name="connsiteY1234" fmla="*/ 2704855 h 6858000"/>
              <a:gd name="connsiteX1235" fmla="*/ 3689481 w 6835963"/>
              <a:gd name="connsiteY1235" fmla="*/ 2691633 h 6858000"/>
              <a:gd name="connsiteX1236" fmla="*/ 3656425 w 6835963"/>
              <a:gd name="connsiteY1236" fmla="*/ 2668273 h 6858000"/>
              <a:gd name="connsiteX1237" fmla="*/ 3612791 w 6835963"/>
              <a:gd name="connsiteY1237" fmla="*/ 2623317 h 6858000"/>
              <a:gd name="connsiteX1238" fmla="*/ 2721604 w 6835963"/>
              <a:gd name="connsiteY1238" fmla="*/ 4328562 h 6858000"/>
              <a:gd name="connsiteX1239" fmla="*/ 2862201 w 6835963"/>
              <a:gd name="connsiteY1239" fmla="*/ 4377044 h 6858000"/>
              <a:gd name="connsiteX1240" fmla="*/ 2913328 w 6835963"/>
              <a:gd name="connsiteY1240" fmla="*/ 4371314 h 6858000"/>
              <a:gd name="connsiteX1241" fmla="*/ 2930076 w 6835963"/>
              <a:gd name="connsiteY1241" fmla="*/ 4348836 h 6858000"/>
              <a:gd name="connsiteX1242" fmla="*/ 2961369 w 6835963"/>
              <a:gd name="connsiteY1242" fmla="*/ 4297710 h 6858000"/>
              <a:gd name="connsiteX1243" fmla="*/ 3060537 w 6835963"/>
              <a:gd name="connsiteY1243" fmla="*/ 4270383 h 6858000"/>
              <a:gd name="connsiteX1244" fmla="*/ 2927432 w 6835963"/>
              <a:gd name="connsiteY1244" fmla="*/ 4291098 h 6858000"/>
              <a:gd name="connsiteX1245" fmla="*/ 2882035 w 6835963"/>
              <a:gd name="connsiteY1245" fmla="*/ 4315780 h 6858000"/>
              <a:gd name="connsiteX1246" fmla="*/ 2721604 w 6835963"/>
              <a:gd name="connsiteY1246" fmla="*/ 4328562 h 6858000"/>
              <a:gd name="connsiteX1247" fmla="*/ 4598739 w 6835963"/>
              <a:gd name="connsiteY1247" fmla="*/ 3600891 h 6858000"/>
              <a:gd name="connsiteX1248" fmla="*/ 4532186 w 6835963"/>
              <a:gd name="connsiteY1248" fmla="*/ 3573124 h 6858000"/>
              <a:gd name="connsiteX1249" fmla="*/ 4479297 w 6835963"/>
              <a:gd name="connsiteY1249" fmla="*/ 3613672 h 6858000"/>
              <a:gd name="connsiteX1250" fmla="*/ 4485467 w 6835963"/>
              <a:gd name="connsiteY1250" fmla="*/ 3622047 h 6858000"/>
              <a:gd name="connsiteX1251" fmla="*/ 4420237 w 6835963"/>
              <a:gd name="connsiteY1251" fmla="*/ 3641439 h 6858000"/>
              <a:gd name="connsiteX1252" fmla="*/ 4570972 w 6835963"/>
              <a:gd name="connsiteY1252" fmla="*/ 3670529 h 6858000"/>
              <a:gd name="connsiteX1253" fmla="*/ 4598739 w 6835963"/>
              <a:gd name="connsiteY1253" fmla="*/ 3600891 h 6858000"/>
              <a:gd name="connsiteX1254" fmla="*/ 4401285 w 6835963"/>
              <a:gd name="connsiteY1254" fmla="*/ 6095951 h 6858000"/>
              <a:gd name="connsiteX1255" fmla="*/ 4395555 w 6835963"/>
              <a:gd name="connsiteY1255" fmla="*/ 6085373 h 6858000"/>
              <a:gd name="connsiteX1256" fmla="*/ 4270824 w 6835963"/>
              <a:gd name="connsiteY1256" fmla="*/ 6134737 h 6858000"/>
              <a:gd name="connsiteX1257" fmla="*/ 4131549 w 6835963"/>
              <a:gd name="connsiteY1257" fmla="*/ 6161182 h 6858000"/>
              <a:gd name="connsiteX1258" fmla="*/ 4170334 w 6835963"/>
              <a:gd name="connsiteY1258" fmla="*/ 6174404 h 6858000"/>
              <a:gd name="connsiteX1259" fmla="*/ 4269061 w 6835963"/>
              <a:gd name="connsiteY1259" fmla="*/ 6188067 h 6858000"/>
              <a:gd name="connsiteX1260" fmla="*/ 4387181 w 6835963"/>
              <a:gd name="connsiteY1260" fmla="*/ 6116225 h 6858000"/>
              <a:gd name="connsiteX1261" fmla="*/ 4401285 w 6835963"/>
              <a:gd name="connsiteY1261" fmla="*/ 6095951 h 6858000"/>
              <a:gd name="connsiteX1262" fmla="*/ 4779445 w 6835963"/>
              <a:gd name="connsiteY1262" fmla="*/ 5619946 h 6858000"/>
              <a:gd name="connsiteX1263" fmla="*/ 4614165 w 6835963"/>
              <a:gd name="connsiteY1263" fmla="*/ 5685617 h 6858000"/>
              <a:gd name="connsiteX1264" fmla="*/ 4675429 w 6835963"/>
              <a:gd name="connsiteY1264" fmla="*/ 5701925 h 6858000"/>
              <a:gd name="connsiteX1265" fmla="*/ 4726555 w 6835963"/>
              <a:gd name="connsiteY1265" fmla="*/ 5669309 h 6858000"/>
              <a:gd name="connsiteX1266" fmla="*/ 4779445 w 6835963"/>
              <a:gd name="connsiteY1266" fmla="*/ 5619946 h 6858000"/>
              <a:gd name="connsiteX1267" fmla="*/ 3418863 w 6835963"/>
              <a:gd name="connsiteY1267" fmla="*/ 6434003 h 6858000"/>
              <a:gd name="connsiteX1268" fmla="*/ 3358922 w 6835963"/>
              <a:gd name="connsiteY1268" fmla="*/ 6420780 h 6858000"/>
              <a:gd name="connsiteX1269" fmla="*/ 3336884 w 6835963"/>
              <a:gd name="connsiteY1269" fmla="*/ 6419018 h 6858000"/>
              <a:gd name="connsiteX1270" fmla="*/ 3346581 w 6835963"/>
              <a:gd name="connsiteY1270" fmla="*/ 6438410 h 6858000"/>
              <a:gd name="connsiteX1271" fmla="*/ 3431204 w 6835963"/>
              <a:gd name="connsiteY1271" fmla="*/ 6474111 h 6858000"/>
              <a:gd name="connsiteX1272" fmla="*/ 3558579 w 6835963"/>
              <a:gd name="connsiteY1272" fmla="*/ 6451633 h 6858000"/>
              <a:gd name="connsiteX1273" fmla="*/ 3466023 w 6835963"/>
              <a:gd name="connsiteY1273" fmla="*/ 6440173 h 6858000"/>
              <a:gd name="connsiteX1274" fmla="*/ 3418863 w 6835963"/>
              <a:gd name="connsiteY1274" fmla="*/ 6434003 h 6858000"/>
              <a:gd name="connsiteX1275" fmla="*/ 4640169 w 6835963"/>
              <a:gd name="connsiteY1275" fmla="*/ 3945554 h 6858000"/>
              <a:gd name="connsiteX1276" fmla="*/ 4617691 w 6835963"/>
              <a:gd name="connsiteY1276" fmla="*/ 3897072 h 6858000"/>
              <a:gd name="connsiteX1277" fmla="*/ 4532186 w 6835963"/>
              <a:gd name="connsiteY1277" fmla="*/ 3968032 h 6858000"/>
              <a:gd name="connsiteX1278" fmla="*/ 4640169 w 6835963"/>
              <a:gd name="connsiteY1278" fmla="*/ 3945554 h 6858000"/>
              <a:gd name="connsiteX1279" fmla="*/ 2672240 w 6835963"/>
              <a:gd name="connsiteY1279" fmla="*/ 4673225 h 6858000"/>
              <a:gd name="connsiteX1280" fmla="*/ 2673122 w 6835963"/>
              <a:gd name="connsiteY1280" fmla="*/ 4656477 h 6858000"/>
              <a:gd name="connsiteX1281" fmla="*/ 2544424 w 6835963"/>
              <a:gd name="connsiteY1281" fmla="*/ 4593450 h 6858000"/>
              <a:gd name="connsiteX1282" fmla="*/ 2540017 w 6835963"/>
              <a:gd name="connsiteY1282" fmla="*/ 4600502 h 6858000"/>
              <a:gd name="connsiteX1283" fmla="*/ 2578802 w 6835963"/>
              <a:gd name="connsiteY1283" fmla="*/ 4629150 h 6858000"/>
              <a:gd name="connsiteX1284" fmla="*/ 2539576 w 6835963"/>
              <a:gd name="connsiteY1284" fmla="*/ 4649425 h 6858000"/>
              <a:gd name="connsiteX1285" fmla="*/ 2571309 w 6835963"/>
              <a:gd name="connsiteY1285" fmla="*/ 4686888 h 6858000"/>
              <a:gd name="connsiteX1286" fmla="*/ 2672240 w 6835963"/>
              <a:gd name="connsiteY1286" fmla="*/ 4673225 h 6858000"/>
              <a:gd name="connsiteX1287" fmla="*/ 3876357 w 6835963"/>
              <a:gd name="connsiteY1287" fmla="*/ 6307068 h 6858000"/>
              <a:gd name="connsiteX1288" fmla="*/ 3832283 w 6835963"/>
              <a:gd name="connsiteY1288" fmla="*/ 6290761 h 6858000"/>
              <a:gd name="connsiteX1289" fmla="*/ 3732674 w 6835963"/>
              <a:gd name="connsiteY1289" fmla="*/ 6308832 h 6858000"/>
              <a:gd name="connsiteX1290" fmla="*/ 3739285 w 6835963"/>
              <a:gd name="connsiteY1290" fmla="*/ 6332191 h 6858000"/>
              <a:gd name="connsiteX1291" fmla="*/ 3876357 w 6835963"/>
              <a:gd name="connsiteY1291" fmla="*/ 6307068 h 6858000"/>
              <a:gd name="connsiteX1292" fmla="*/ 3457649 w 6835963"/>
              <a:gd name="connsiteY1292" fmla="*/ 806124 h 6858000"/>
              <a:gd name="connsiteX1293" fmla="*/ 3455445 w 6835963"/>
              <a:gd name="connsiteY1293" fmla="*/ 792020 h 6858000"/>
              <a:gd name="connsiteX1294" fmla="*/ 3383603 w 6835963"/>
              <a:gd name="connsiteY1294" fmla="*/ 787171 h 6858000"/>
              <a:gd name="connsiteX1295" fmla="*/ 3332477 w 6835963"/>
              <a:gd name="connsiteY1295" fmla="*/ 846672 h 6858000"/>
              <a:gd name="connsiteX1296" fmla="*/ 3426797 w 6835963"/>
              <a:gd name="connsiteY1296" fmla="*/ 839620 h 6858000"/>
              <a:gd name="connsiteX1297" fmla="*/ 3412693 w 6835963"/>
              <a:gd name="connsiteY1297" fmla="*/ 824635 h 6858000"/>
              <a:gd name="connsiteX1298" fmla="*/ 3457649 w 6835963"/>
              <a:gd name="connsiteY1298" fmla="*/ 806124 h 6858000"/>
              <a:gd name="connsiteX1299" fmla="*/ 987711 w 6835963"/>
              <a:gd name="connsiteY1299" fmla="*/ 5470974 h 6858000"/>
              <a:gd name="connsiteX1300" fmla="*/ 980659 w 6835963"/>
              <a:gd name="connsiteY1300" fmla="*/ 5482874 h 6858000"/>
              <a:gd name="connsiteX1301" fmla="*/ 1057349 w 6835963"/>
              <a:gd name="connsiteY1301" fmla="*/ 5554716 h 6858000"/>
              <a:gd name="connsiteX1302" fmla="*/ 1085116 w 6835963"/>
              <a:gd name="connsiteY1302" fmla="*/ 5560886 h 6858000"/>
              <a:gd name="connsiteX1303" fmla="*/ 1084675 w 6835963"/>
              <a:gd name="connsiteY1303" fmla="*/ 5527390 h 6858000"/>
              <a:gd name="connsiteX1304" fmla="*/ 1050297 w 6835963"/>
              <a:gd name="connsiteY1304" fmla="*/ 5474059 h 6858000"/>
              <a:gd name="connsiteX1305" fmla="*/ 1031785 w 6835963"/>
              <a:gd name="connsiteY1305" fmla="*/ 5466566 h 6858000"/>
              <a:gd name="connsiteX1306" fmla="*/ 987711 w 6835963"/>
              <a:gd name="connsiteY1306" fmla="*/ 5470974 h 6858000"/>
              <a:gd name="connsiteX1307" fmla="*/ 3612350 w 6835963"/>
              <a:gd name="connsiteY1307" fmla="*/ 5472737 h 6858000"/>
              <a:gd name="connsiteX1308" fmla="*/ 3685073 w 6835963"/>
              <a:gd name="connsiteY1308" fmla="*/ 5435274 h 6858000"/>
              <a:gd name="connsiteX1309" fmla="*/ 3753830 w 6835963"/>
              <a:gd name="connsiteY1309" fmla="*/ 5429985 h 6858000"/>
              <a:gd name="connsiteX1310" fmla="*/ 3776748 w 6835963"/>
              <a:gd name="connsiteY1310" fmla="*/ 5411473 h 6858000"/>
              <a:gd name="connsiteX1311" fmla="*/ 3748982 w 6835963"/>
              <a:gd name="connsiteY1311" fmla="*/ 5396929 h 6858000"/>
              <a:gd name="connsiteX1312" fmla="*/ 3623810 w 6835963"/>
              <a:gd name="connsiteY1312" fmla="*/ 5435714 h 6858000"/>
              <a:gd name="connsiteX1313" fmla="*/ 3612350 w 6835963"/>
              <a:gd name="connsiteY1313" fmla="*/ 5472737 h 6858000"/>
              <a:gd name="connsiteX1314" fmla="*/ 2616266 w 6835963"/>
              <a:gd name="connsiteY1314" fmla="*/ 742656 h 6858000"/>
              <a:gd name="connsiteX1315" fmla="*/ 2657255 w 6835963"/>
              <a:gd name="connsiteY1315" fmla="*/ 726789 h 6858000"/>
              <a:gd name="connsiteX1316" fmla="*/ 2737030 w 6835963"/>
              <a:gd name="connsiteY1316" fmla="*/ 674781 h 6858000"/>
              <a:gd name="connsiteX1317" fmla="*/ 2757745 w 6835963"/>
              <a:gd name="connsiteY1317" fmla="*/ 657592 h 6858000"/>
              <a:gd name="connsiteX1318" fmla="*/ 2750252 w 6835963"/>
              <a:gd name="connsiteY1318" fmla="*/ 643929 h 6858000"/>
              <a:gd name="connsiteX1319" fmla="*/ 2719841 w 6835963"/>
              <a:gd name="connsiteY1319" fmla="*/ 650540 h 6858000"/>
              <a:gd name="connsiteX1320" fmla="*/ 2644032 w 6835963"/>
              <a:gd name="connsiteY1320" fmla="*/ 691970 h 6858000"/>
              <a:gd name="connsiteX1321" fmla="*/ 2616266 w 6835963"/>
              <a:gd name="connsiteY1321" fmla="*/ 742656 h 6858000"/>
              <a:gd name="connsiteX1322" fmla="*/ 3721655 w 6835963"/>
              <a:gd name="connsiteY1322" fmla="*/ 6367891 h 6858000"/>
              <a:gd name="connsiteX1323" fmla="*/ 3600450 w 6835963"/>
              <a:gd name="connsiteY1323" fmla="*/ 6374062 h 6858000"/>
              <a:gd name="connsiteX1324" fmla="*/ 3721655 w 6835963"/>
              <a:gd name="connsiteY1324" fmla="*/ 6367891 h 6858000"/>
              <a:gd name="connsiteX1325" fmla="*/ 3425474 w 6835963"/>
              <a:gd name="connsiteY1325" fmla="*/ 4883901 h 6858000"/>
              <a:gd name="connsiteX1326" fmla="*/ 3429000 w 6835963"/>
              <a:gd name="connsiteY1326" fmla="*/ 4870679 h 6858000"/>
              <a:gd name="connsiteX1327" fmla="*/ 3278706 w 6835963"/>
              <a:gd name="connsiteY1327" fmla="*/ 4828367 h 6858000"/>
              <a:gd name="connsiteX1328" fmla="*/ 3425474 w 6835963"/>
              <a:gd name="connsiteY1328" fmla="*/ 4883901 h 6858000"/>
              <a:gd name="connsiteX1329" fmla="*/ 4854372 w 6835963"/>
              <a:gd name="connsiteY1329" fmla="*/ 5938164 h 6858000"/>
              <a:gd name="connsiteX1330" fmla="*/ 4881698 w 6835963"/>
              <a:gd name="connsiteY1330" fmla="*/ 5966372 h 6858000"/>
              <a:gd name="connsiteX1331" fmla="*/ 4916517 w 6835963"/>
              <a:gd name="connsiteY1331" fmla="*/ 5920094 h 6858000"/>
              <a:gd name="connsiteX1332" fmla="*/ 4892716 w 6835963"/>
              <a:gd name="connsiteY1332" fmla="*/ 5895412 h 6858000"/>
              <a:gd name="connsiteX1333" fmla="*/ 4854372 w 6835963"/>
              <a:gd name="connsiteY1333" fmla="*/ 5938164 h 6858000"/>
              <a:gd name="connsiteX1334" fmla="*/ 3242124 w 6835963"/>
              <a:gd name="connsiteY1334" fmla="*/ 4964998 h 6858000"/>
              <a:gd name="connsiteX1335" fmla="*/ 3248735 w 6835963"/>
              <a:gd name="connsiteY1335" fmla="*/ 4985713 h 6858000"/>
              <a:gd name="connsiteX1336" fmla="*/ 3362007 w 6835963"/>
              <a:gd name="connsiteY1336" fmla="*/ 4952657 h 6858000"/>
              <a:gd name="connsiteX1337" fmla="*/ 3355836 w 6835963"/>
              <a:gd name="connsiteY1337" fmla="*/ 4931502 h 6858000"/>
              <a:gd name="connsiteX1338" fmla="*/ 3242124 w 6835963"/>
              <a:gd name="connsiteY1338" fmla="*/ 4964998 h 6858000"/>
              <a:gd name="connsiteX1339" fmla="*/ 3375670 w 6835963"/>
              <a:gd name="connsiteY1339" fmla="*/ 5278809 h 6858000"/>
              <a:gd name="connsiteX1340" fmla="*/ 3338648 w 6835963"/>
              <a:gd name="connsiteY1340" fmla="*/ 5355499 h 6858000"/>
              <a:gd name="connsiteX1341" fmla="*/ 3421948 w 6835963"/>
              <a:gd name="connsiteY1341" fmla="*/ 5367840 h 6858000"/>
              <a:gd name="connsiteX1342" fmla="*/ 3426797 w 6835963"/>
              <a:gd name="connsiteY1342" fmla="*/ 5357262 h 6858000"/>
              <a:gd name="connsiteX1343" fmla="*/ 3375670 w 6835963"/>
              <a:gd name="connsiteY1343" fmla="*/ 5278809 h 6858000"/>
              <a:gd name="connsiteX1344" fmla="*/ 1088201 w 6835963"/>
              <a:gd name="connsiteY1344" fmla="*/ 1253040 h 6858000"/>
              <a:gd name="connsiteX1345" fmla="*/ 1047652 w 6835963"/>
              <a:gd name="connsiteY1345" fmla="*/ 1229680 h 6858000"/>
              <a:gd name="connsiteX1346" fmla="*/ 1014596 w 6835963"/>
              <a:gd name="connsiteY1346" fmla="*/ 1256125 h 6858000"/>
              <a:gd name="connsiteX1347" fmla="*/ 1047652 w 6835963"/>
              <a:gd name="connsiteY1347" fmla="*/ 1284773 h 6858000"/>
              <a:gd name="connsiteX1348" fmla="*/ 1088201 w 6835963"/>
              <a:gd name="connsiteY1348" fmla="*/ 1253040 h 6858000"/>
              <a:gd name="connsiteX1349" fmla="*/ 3062741 w 6835963"/>
              <a:gd name="connsiteY1349" fmla="*/ 5361229 h 6858000"/>
              <a:gd name="connsiteX1350" fmla="*/ 3182183 w 6835963"/>
              <a:gd name="connsiteY1350" fmla="*/ 5357703 h 6858000"/>
              <a:gd name="connsiteX1351" fmla="*/ 3062741 w 6835963"/>
              <a:gd name="connsiteY1351" fmla="*/ 5361229 h 6858000"/>
              <a:gd name="connsiteX1352" fmla="*/ 6462652 w 6835963"/>
              <a:gd name="connsiteY1352" fmla="*/ 3994036 h 6858000"/>
              <a:gd name="connsiteX1353" fmla="*/ 6396981 w 6835963"/>
              <a:gd name="connsiteY1353" fmla="*/ 4003732 h 6858000"/>
              <a:gd name="connsiteX1354" fmla="*/ 6405796 w 6835963"/>
              <a:gd name="connsiteY1354" fmla="*/ 4028414 h 6858000"/>
              <a:gd name="connsiteX1355" fmla="*/ 6462652 w 6835963"/>
              <a:gd name="connsiteY1355" fmla="*/ 3994036 h 6858000"/>
              <a:gd name="connsiteX1356" fmla="*/ 1733011 w 6835963"/>
              <a:gd name="connsiteY1356" fmla="*/ 5717351 h 6858000"/>
              <a:gd name="connsiteX1357" fmla="*/ 1823364 w 6835963"/>
              <a:gd name="connsiteY1357" fmla="*/ 5734099 h 6858000"/>
              <a:gd name="connsiteX1358" fmla="*/ 1733011 w 6835963"/>
              <a:gd name="connsiteY1358" fmla="*/ 5717351 h 6858000"/>
              <a:gd name="connsiteX1359" fmla="*/ 3304269 w 6835963"/>
              <a:gd name="connsiteY1359" fmla="*/ 5634932 h 6858000"/>
              <a:gd name="connsiteX1360" fmla="*/ 3389333 w 6835963"/>
              <a:gd name="connsiteY1360" fmla="*/ 5608046 h 6858000"/>
              <a:gd name="connsiteX1361" fmla="*/ 3304269 w 6835963"/>
              <a:gd name="connsiteY1361" fmla="*/ 5634932 h 6858000"/>
              <a:gd name="connsiteX1362" fmla="*/ 6081848 w 6835963"/>
              <a:gd name="connsiteY1362" fmla="*/ 4220579 h 6858000"/>
              <a:gd name="connsiteX1363" fmla="*/ 6154130 w 6835963"/>
              <a:gd name="connsiteY1363" fmla="*/ 4255839 h 6858000"/>
              <a:gd name="connsiteX1364" fmla="*/ 6081848 w 6835963"/>
              <a:gd name="connsiteY1364" fmla="*/ 4220579 h 6858000"/>
              <a:gd name="connsiteX1365" fmla="*/ 4127141 w 6835963"/>
              <a:gd name="connsiteY1365" fmla="*/ 599414 h 6858000"/>
              <a:gd name="connsiteX1366" fmla="*/ 4136838 w 6835963"/>
              <a:gd name="connsiteY1366" fmla="*/ 662441 h 6858000"/>
              <a:gd name="connsiteX1367" fmla="*/ 4167249 w 6835963"/>
              <a:gd name="connsiteY1367" fmla="*/ 624096 h 6858000"/>
              <a:gd name="connsiteX1368" fmla="*/ 4127141 w 6835963"/>
              <a:gd name="connsiteY1368" fmla="*/ 599414 h 6858000"/>
              <a:gd name="connsiteX1369" fmla="*/ 3937621 w 6835963"/>
              <a:gd name="connsiteY1369" fmla="*/ 4409659 h 6858000"/>
              <a:gd name="connsiteX1370" fmla="*/ 3934095 w 6835963"/>
              <a:gd name="connsiteY1370" fmla="*/ 4416711 h 6858000"/>
              <a:gd name="connsiteX1371" fmla="*/ 3961862 w 6835963"/>
              <a:gd name="connsiteY1371" fmla="*/ 4443156 h 6858000"/>
              <a:gd name="connsiteX1372" fmla="*/ 3976406 w 6835963"/>
              <a:gd name="connsiteY1372" fmla="*/ 4457700 h 6858000"/>
              <a:gd name="connsiteX1373" fmla="*/ 3998884 w 6835963"/>
              <a:gd name="connsiteY1373" fmla="*/ 4438748 h 6858000"/>
              <a:gd name="connsiteX1374" fmla="*/ 3937621 w 6835963"/>
              <a:gd name="connsiteY1374" fmla="*/ 4409659 h 6858000"/>
              <a:gd name="connsiteX1375" fmla="*/ 5566616 w 6835963"/>
              <a:gd name="connsiteY1375" fmla="*/ 5387673 h 6858000"/>
              <a:gd name="connsiteX1376" fmla="*/ 5567938 w 6835963"/>
              <a:gd name="connsiteY1376" fmla="*/ 5407507 h 6858000"/>
              <a:gd name="connsiteX1377" fmla="*/ 5623913 w 6835963"/>
              <a:gd name="connsiteY1377" fmla="*/ 5399573 h 6858000"/>
              <a:gd name="connsiteX1378" fmla="*/ 5622150 w 6835963"/>
              <a:gd name="connsiteY1378" fmla="*/ 5387673 h 6858000"/>
              <a:gd name="connsiteX1379" fmla="*/ 5566616 w 6835963"/>
              <a:gd name="connsiteY1379" fmla="*/ 5387673 h 6858000"/>
              <a:gd name="connsiteX1380" fmla="*/ 3738404 w 6835963"/>
              <a:gd name="connsiteY1380" fmla="*/ 778797 h 6858000"/>
              <a:gd name="connsiteX1381" fmla="*/ 3732233 w 6835963"/>
              <a:gd name="connsiteY1381" fmla="*/ 788494 h 6858000"/>
              <a:gd name="connsiteX1382" fmla="*/ 3766611 w 6835963"/>
              <a:gd name="connsiteY1382" fmla="*/ 809209 h 6858000"/>
              <a:gd name="connsiteX1383" fmla="*/ 3791293 w 6835963"/>
              <a:gd name="connsiteY1383" fmla="*/ 794664 h 6858000"/>
              <a:gd name="connsiteX1384" fmla="*/ 3770137 w 6835963"/>
              <a:gd name="connsiteY1384" fmla="*/ 781883 h 6858000"/>
              <a:gd name="connsiteX1385" fmla="*/ 3738404 w 6835963"/>
              <a:gd name="connsiteY1385" fmla="*/ 778797 h 6858000"/>
              <a:gd name="connsiteX1386" fmla="*/ 3471752 w 6835963"/>
              <a:gd name="connsiteY1386" fmla="*/ 5314509 h 6858000"/>
              <a:gd name="connsiteX1387" fmla="*/ 3503927 w 6835963"/>
              <a:gd name="connsiteY1387" fmla="*/ 5310102 h 6858000"/>
              <a:gd name="connsiteX1388" fmla="*/ 3507453 w 6835963"/>
              <a:gd name="connsiteY1388" fmla="*/ 5256331 h 6858000"/>
              <a:gd name="connsiteX1389" fmla="*/ 3499960 w 6835963"/>
              <a:gd name="connsiteY1389" fmla="*/ 5252805 h 6858000"/>
              <a:gd name="connsiteX1390" fmla="*/ 3471752 w 6835963"/>
              <a:gd name="connsiteY1390" fmla="*/ 5314509 h 6858000"/>
              <a:gd name="connsiteX1391" fmla="*/ 3876357 w 6835963"/>
              <a:gd name="connsiteY1391" fmla="*/ 4650747 h 6858000"/>
              <a:gd name="connsiteX1392" fmla="*/ 3879883 w 6835963"/>
              <a:gd name="connsiteY1392" fmla="*/ 4664851 h 6858000"/>
              <a:gd name="connsiteX1393" fmla="*/ 3938943 w 6835963"/>
              <a:gd name="connsiteY1393" fmla="*/ 4632676 h 6858000"/>
              <a:gd name="connsiteX1394" fmla="*/ 3876357 w 6835963"/>
              <a:gd name="connsiteY1394" fmla="*/ 4650747 h 6858000"/>
              <a:gd name="connsiteX1395" fmla="*/ 325270 w 6835963"/>
              <a:gd name="connsiteY1395" fmla="*/ 5014802 h 6858000"/>
              <a:gd name="connsiteX1396" fmla="*/ 313370 w 6835963"/>
              <a:gd name="connsiteY1396" fmla="*/ 5023617 h 6858000"/>
              <a:gd name="connsiteX1397" fmla="*/ 346867 w 6835963"/>
              <a:gd name="connsiteY1397" fmla="*/ 5065929 h 6858000"/>
              <a:gd name="connsiteX1398" fmla="*/ 357445 w 6835963"/>
              <a:gd name="connsiteY1398" fmla="*/ 5058436 h 6858000"/>
              <a:gd name="connsiteX1399" fmla="*/ 325270 w 6835963"/>
              <a:gd name="connsiteY1399" fmla="*/ 501480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Lst>
            <a:rect l="l" t="t" r="r" b="b"/>
            <a:pathLst>
              <a:path w="6835963" h="6858000">
                <a:moveTo>
                  <a:pt x="896917" y="4593450"/>
                </a:moveTo>
                <a:cubicBezTo>
                  <a:pt x="909258" y="4596094"/>
                  <a:pt x="928651" y="4604028"/>
                  <a:pt x="932177" y="4599620"/>
                </a:cubicBezTo>
                <a:cubicBezTo>
                  <a:pt x="946281" y="4581990"/>
                  <a:pt x="999611" y="4598298"/>
                  <a:pt x="974048" y="4545408"/>
                </a:cubicBezTo>
                <a:cubicBezTo>
                  <a:pt x="988152" y="4549375"/>
                  <a:pt x="1000052" y="4549816"/>
                  <a:pt x="1007985" y="4555105"/>
                </a:cubicBezTo>
                <a:cubicBezTo>
                  <a:pt x="1020767" y="4563920"/>
                  <a:pt x="1031345" y="4576261"/>
                  <a:pt x="1042804" y="4586839"/>
                </a:cubicBezTo>
                <a:cubicBezTo>
                  <a:pt x="1029582" y="4599620"/>
                  <a:pt x="1017241" y="4613724"/>
                  <a:pt x="1003137" y="4624743"/>
                </a:cubicBezTo>
                <a:cubicBezTo>
                  <a:pt x="993000" y="4632676"/>
                  <a:pt x="980218" y="4636643"/>
                  <a:pt x="968318" y="4641932"/>
                </a:cubicBezTo>
                <a:cubicBezTo>
                  <a:pt x="960385" y="4645458"/>
                  <a:pt x="952451" y="4649865"/>
                  <a:pt x="944077" y="4651187"/>
                </a:cubicBezTo>
                <a:cubicBezTo>
                  <a:pt x="929973" y="4653391"/>
                  <a:pt x="914547" y="4651187"/>
                  <a:pt x="900884" y="4654713"/>
                </a:cubicBezTo>
                <a:cubicBezTo>
                  <a:pt x="892069" y="4656917"/>
                  <a:pt x="885458" y="4667055"/>
                  <a:pt x="877524" y="4673225"/>
                </a:cubicBezTo>
                <a:cubicBezTo>
                  <a:pt x="888543" y="4679395"/>
                  <a:pt x="900002" y="4691296"/>
                  <a:pt x="909699" y="4689973"/>
                </a:cubicBezTo>
                <a:cubicBezTo>
                  <a:pt x="937466" y="4686006"/>
                  <a:pt x="949366" y="4694821"/>
                  <a:pt x="956859" y="4722148"/>
                </a:cubicBezTo>
                <a:cubicBezTo>
                  <a:pt x="960825" y="4736692"/>
                  <a:pt x="978455" y="4747711"/>
                  <a:pt x="993881" y="4764900"/>
                </a:cubicBezTo>
                <a:cubicBezTo>
                  <a:pt x="974048" y="4770630"/>
                  <a:pt x="958181" y="4775037"/>
                  <a:pt x="942314" y="4779445"/>
                </a:cubicBezTo>
                <a:cubicBezTo>
                  <a:pt x="919836" y="4785615"/>
                  <a:pt x="916751" y="4801482"/>
                  <a:pt x="923803" y="4819993"/>
                </a:cubicBezTo>
                <a:cubicBezTo>
                  <a:pt x="937906" y="4857016"/>
                  <a:pt x="951129" y="4894479"/>
                  <a:pt x="967877" y="4929739"/>
                </a:cubicBezTo>
                <a:cubicBezTo>
                  <a:pt x="979337" y="4953539"/>
                  <a:pt x="974929" y="4971610"/>
                  <a:pt x="966114" y="4995410"/>
                </a:cubicBezTo>
                <a:cubicBezTo>
                  <a:pt x="957299" y="5019210"/>
                  <a:pt x="964351" y="5049181"/>
                  <a:pt x="971403" y="5076948"/>
                </a:cubicBezTo>
                <a:cubicBezTo>
                  <a:pt x="964792" y="5085322"/>
                  <a:pt x="957299" y="5093255"/>
                  <a:pt x="951129" y="5102070"/>
                </a:cubicBezTo>
                <a:cubicBezTo>
                  <a:pt x="929092" y="5132922"/>
                  <a:pt x="891187" y="5136007"/>
                  <a:pt x="867387" y="5106037"/>
                </a:cubicBezTo>
                <a:cubicBezTo>
                  <a:pt x="847994" y="5081796"/>
                  <a:pt x="818905" y="5057555"/>
                  <a:pt x="815379" y="5030670"/>
                </a:cubicBezTo>
                <a:cubicBezTo>
                  <a:pt x="810531" y="4990561"/>
                  <a:pt x="772186" y="4976458"/>
                  <a:pt x="764253" y="4944724"/>
                </a:cubicBezTo>
                <a:cubicBezTo>
                  <a:pt x="751912" y="4893157"/>
                  <a:pt x="740012" y="4839827"/>
                  <a:pt x="739571" y="4786937"/>
                </a:cubicBezTo>
                <a:cubicBezTo>
                  <a:pt x="739130" y="4749033"/>
                  <a:pt x="745301" y="4714655"/>
                  <a:pt x="726789" y="4676751"/>
                </a:cubicBezTo>
                <a:cubicBezTo>
                  <a:pt x="714889" y="4652510"/>
                  <a:pt x="724145" y="4617691"/>
                  <a:pt x="724145" y="4587720"/>
                </a:cubicBezTo>
                <a:cubicBezTo>
                  <a:pt x="724145" y="4581990"/>
                  <a:pt x="726789" y="4575820"/>
                  <a:pt x="726349" y="4570091"/>
                </a:cubicBezTo>
                <a:cubicBezTo>
                  <a:pt x="725026" y="4554223"/>
                  <a:pt x="722823" y="4538357"/>
                  <a:pt x="721060" y="4522490"/>
                </a:cubicBezTo>
                <a:cubicBezTo>
                  <a:pt x="726349" y="4520286"/>
                  <a:pt x="731197" y="4518082"/>
                  <a:pt x="736486" y="4516319"/>
                </a:cubicBezTo>
                <a:cubicBezTo>
                  <a:pt x="701226" y="4487230"/>
                  <a:pt x="664644" y="4459463"/>
                  <a:pt x="631148" y="4428170"/>
                </a:cubicBezTo>
                <a:cubicBezTo>
                  <a:pt x="618807" y="4416711"/>
                  <a:pt x="614840" y="4396877"/>
                  <a:pt x="611314" y="4378807"/>
                </a:cubicBezTo>
                <a:cubicBezTo>
                  <a:pt x="588395" y="4358092"/>
                  <a:pt x="565477" y="4337817"/>
                  <a:pt x="546084" y="4320628"/>
                </a:cubicBezTo>
                <a:cubicBezTo>
                  <a:pt x="520520" y="4362499"/>
                  <a:pt x="494957" y="4400844"/>
                  <a:pt x="539032" y="4435663"/>
                </a:cubicBezTo>
                <a:cubicBezTo>
                  <a:pt x="513469" y="4482382"/>
                  <a:pt x="515672" y="4480178"/>
                  <a:pt x="555780" y="4514556"/>
                </a:cubicBezTo>
                <a:cubicBezTo>
                  <a:pt x="569884" y="4526457"/>
                  <a:pt x="575173" y="4552901"/>
                  <a:pt x="577817" y="4573616"/>
                </a:cubicBezTo>
                <a:cubicBezTo>
                  <a:pt x="581343" y="4603587"/>
                  <a:pt x="578699" y="4633999"/>
                  <a:pt x="582225" y="4664851"/>
                </a:cubicBezTo>
                <a:cubicBezTo>
                  <a:pt x="588395" y="4631354"/>
                  <a:pt x="600736" y="4605350"/>
                  <a:pt x="637759" y="4599620"/>
                </a:cubicBezTo>
                <a:lnTo>
                  <a:pt x="636877" y="4598739"/>
                </a:lnTo>
                <a:cubicBezTo>
                  <a:pt x="643929" y="4608435"/>
                  <a:pt x="655829" y="4618131"/>
                  <a:pt x="656711" y="4628709"/>
                </a:cubicBezTo>
                <a:cubicBezTo>
                  <a:pt x="658915" y="4651628"/>
                  <a:pt x="657592" y="4675869"/>
                  <a:pt x="653626" y="4698788"/>
                </a:cubicBezTo>
                <a:cubicBezTo>
                  <a:pt x="651422" y="4712010"/>
                  <a:pt x="641285" y="4723910"/>
                  <a:pt x="631148" y="4743744"/>
                </a:cubicBezTo>
                <a:cubicBezTo>
                  <a:pt x="677426" y="4733166"/>
                  <a:pt x="691970" y="4747270"/>
                  <a:pt x="691089" y="4787378"/>
                </a:cubicBezTo>
                <a:cubicBezTo>
                  <a:pt x="690648" y="4810297"/>
                  <a:pt x="707837" y="4832775"/>
                  <a:pt x="713567" y="4856575"/>
                </a:cubicBezTo>
                <a:cubicBezTo>
                  <a:pt x="717974" y="4874205"/>
                  <a:pt x="716211" y="4893157"/>
                  <a:pt x="719297" y="4911227"/>
                </a:cubicBezTo>
                <a:cubicBezTo>
                  <a:pt x="727671" y="4961913"/>
                  <a:pt x="736927" y="5012158"/>
                  <a:pt x="746623" y="5062403"/>
                </a:cubicBezTo>
                <a:cubicBezTo>
                  <a:pt x="747945" y="5068574"/>
                  <a:pt x="754997" y="5073862"/>
                  <a:pt x="760286" y="5079152"/>
                </a:cubicBezTo>
                <a:cubicBezTo>
                  <a:pt x="789816" y="5108241"/>
                  <a:pt x="794664" y="5163775"/>
                  <a:pt x="773068" y="5200797"/>
                </a:cubicBezTo>
                <a:cubicBezTo>
                  <a:pt x="759405" y="5224156"/>
                  <a:pt x="742656" y="5231209"/>
                  <a:pt x="717093" y="5220631"/>
                </a:cubicBezTo>
                <a:cubicBezTo>
                  <a:pt x="706074" y="5216223"/>
                  <a:pt x="692411" y="5210934"/>
                  <a:pt x="681833" y="5213579"/>
                </a:cubicBezTo>
                <a:cubicBezTo>
                  <a:pt x="668170" y="5217105"/>
                  <a:pt x="656711" y="5228564"/>
                  <a:pt x="644370" y="5236938"/>
                </a:cubicBezTo>
                <a:cubicBezTo>
                  <a:pt x="650540" y="5244872"/>
                  <a:pt x="657152" y="5252364"/>
                  <a:pt x="662000" y="5261179"/>
                </a:cubicBezTo>
                <a:cubicBezTo>
                  <a:pt x="666407" y="5269113"/>
                  <a:pt x="668170" y="5277928"/>
                  <a:pt x="670815" y="5286302"/>
                </a:cubicBezTo>
                <a:cubicBezTo>
                  <a:pt x="661118" y="5286743"/>
                  <a:pt x="649218" y="5291150"/>
                  <a:pt x="642166" y="5287183"/>
                </a:cubicBezTo>
                <a:cubicBezTo>
                  <a:pt x="614840" y="5271317"/>
                  <a:pt x="601618" y="5247957"/>
                  <a:pt x="618807" y="5207408"/>
                </a:cubicBezTo>
                <a:cubicBezTo>
                  <a:pt x="567240" y="5235616"/>
                  <a:pt x="547406" y="5189779"/>
                  <a:pt x="515672" y="5174793"/>
                </a:cubicBezTo>
                <a:cubicBezTo>
                  <a:pt x="509061" y="5171708"/>
                  <a:pt x="503331" y="5153637"/>
                  <a:pt x="506417" y="5146585"/>
                </a:cubicBezTo>
                <a:cubicBezTo>
                  <a:pt x="510383" y="5137770"/>
                  <a:pt x="523165" y="5129396"/>
                  <a:pt x="533302" y="5127192"/>
                </a:cubicBezTo>
                <a:cubicBezTo>
                  <a:pt x="547406" y="5124107"/>
                  <a:pt x="562832" y="5126311"/>
                  <a:pt x="573851" y="5126311"/>
                </a:cubicBezTo>
                <a:cubicBezTo>
                  <a:pt x="572088" y="5092815"/>
                  <a:pt x="571206" y="5062844"/>
                  <a:pt x="568562" y="5032432"/>
                </a:cubicBezTo>
                <a:cubicBezTo>
                  <a:pt x="567680" y="5025380"/>
                  <a:pt x="561069" y="5017006"/>
                  <a:pt x="554899" y="5013040"/>
                </a:cubicBezTo>
                <a:cubicBezTo>
                  <a:pt x="533302" y="4999376"/>
                  <a:pt x="510383" y="4987476"/>
                  <a:pt x="487905" y="4975135"/>
                </a:cubicBezTo>
                <a:cubicBezTo>
                  <a:pt x="450883" y="4954420"/>
                  <a:pt x="442509" y="4925772"/>
                  <a:pt x="462783" y="4889190"/>
                </a:cubicBezTo>
                <a:cubicBezTo>
                  <a:pt x="466309" y="4882579"/>
                  <a:pt x="469835" y="4875968"/>
                  <a:pt x="473361" y="4869798"/>
                </a:cubicBezTo>
                <a:cubicBezTo>
                  <a:pt x="480853" y="4856134"/>
                  <a:pt x="496279" y="4841149"/>
                  <a:pt x="494516" y="4828367"/>
                </a:cubicBezTo>
                <a:cubicBezTo>
                  <a:pt x="491431" y="4805008"/>
                  <a:pt x="479972" y="4782530"/>
                  <a:pt x="469394" y="4760933"/>
                </a:cubicBezTo>
                <a:cubicBezTo>
                  <a:pt x="466309" y="4754763"/>
                  <a:pt x="453968" y="4751677"/>
                  <a:pt x="445594" y="4750796"/>
                </a:cubicBezTo>
                <a:cubicBezTo>
                  <a:pt x="410775" y="4746829"/>
                  <a:pt x="375956" y="4743744"/>
                  <a:pt x="341137" y="4741540"/>
                </a:cubicBezTo>
                <a:cubicBezTo>
                  <a:pt x="330559" y="4740659"/>
                  <a:pt x="311166" y="4741540"/>
                  <a:pt x="309844" y="4745948"/>
                </a:cubicBezTo>
                <a:cubicBezTo>
                  <a:pt x="304555" y="4762255"/>
                  <a:pt x="305877" y="4780767"/>
                  <a:pt x="303674" y="4797956"/>
                </a:cubicBezTo>
                <a:cubicBezTo>
                  <a:pt x="300588" y="4819552"/>
                  <a:pt x="306318" y="4825282"/>
                  <a:pt x="330559" y="4827486"/>
                </a:cubicBezTo>
                <a:cubicBezTo>
                  <a:pt x="353037" y="4829689"/>
                  <a:pt x="368463" y="4852608"/>
                  <a:pt x="360530" y="4880375"/>
                </a:cubicBezTo>
                <a:cubicBezTo>
                  <a:pt x="342900" y="4941639"/>
                  <a:pt x="348630" y="4998054"/>
                  <a:pt x="390501" y="5049621"/>
                </a:cubicBezTo>
                <a:cubicBezTo>
                  <a:pt x="397112" y="5057555"/>
                  <a:pt x="396230" y="5071659"/>
                  <a:pt x="400197" y="5088848"/>
                </a:cubicBezTo>
                <a:cubicBezTo>
                  <a:pt x="382567" y="5083118"/>
                  <a:pt x="371548" y="5080033"/>
                  <a:pt x="358326" y="5075625"/>
                </a:cubicBezTo>
                <a:cubicBezTo>
                  <a:pt x="367141" y="5114852"/>
                  <a:pt x="353037" y="5150112"/>
                  <a:pt x="318218" y="5151433"/>
                </a:cubicBezTo>
                <a:cubicBezTo>
                  <a:pt x="286485" y="5152756"/>
                  <a:pt x="252106" y="5132041"/>
                  <a:pt x="221695" y="5115293"/>
                </a:cubicBezTo>
                <a:cubicBezTo>
                  <a:pt x="211999" y="5110004"/>
                  <a:pt x="211117" y="5086203"/>
                  <a:pt x="209354" y="5070777"/>
                </a:cubicBezTo>
                <a:cubicBezTo>
                  <a:pt x="205387" y="5028025"/>
                  <a:pt x="150735" y="5005987"/>
                  <a:pt x="163517" y="4955743"/>
                </a:cubicBezTo>
                <a:cubicBezTo>
                  <a:pt x="165720" y="4947369"/>
                  <a:pt x="151616" y="4932383"/>
                  <a:pt x="141920" y="4923568"/>
                </a:cubicBezTo>
                <a:cubicBezTo>
                  <a:pt x="125612" y="4908142"/>
                  <a:pt x="128257" y="4897124"/>
                  <a:pt x="145005" y="4884782"/>
                </a:cubicBezTo>
                <a:cubicBezTo>
                  <a:pt x="200098" y="4844675"/>
                  <a:pt x="200098" y="4844675"/>
                  <a:pt x="183791" y="4778563"/>
                </a:cubicBezTo>
                <a:cubicBezTo>
                  <a:pt x="182469" y="4774155"/>
                  <a:pt x="182028" y="4769307"/>
                  <a:pt x="180706" y="4760052"/>
                </a:cubicBezTo>
                <a:cubicBezTo>
                  <a:pt x="212880" y="4747270"/>
                  <a:pt x="245495" y="4735811"/>
                  <a:pt x="276788" y="4721707"/>
                </a:cubicBezTo>
                <a:cubicBezTo>
                  <a:pt x="284722" y="4718181"/>
                  <a:pt x="293977" y="4705399"/>
                  <a:pt x="293977" y="4696584"/>
                </a:cubicBezTo>
                <a:cubicBezTo>
                  <a:pt x="293977" y="4650306"/>
                  <a:pt x="316455" y="4617691"/>
                  <a:pt x="361411" y="4604028"/>
                </a:cubicBezTo>
                <a:cubicBezTo>
                  <a:pt x="402841" y="4591687"/>
                  <a:pt x="411656" y="4573616"/>
                  <a:pt x="401078" y="4538797"/>
                </a:cubicBezTo>
                <a:cubicBezTo>
                  <a:pt x="371108" y="4553342"/>
                  <a:pt x="339374" y="4567446"/>
                  <a:pt x="309403" y="4583754"/>
                </a:cubicBezTo>
                <a:cubicBezTo>
                  <a:pt x="276347" y="4601824"/>
                  <a:pt x="244614" y="4621658"/>
                  <a:pt x="214643" y="4648984"/>
                </a:cubicBezTo>
                <a:cubicBezTo>
                  <a:pt x="230510" y="4650306"/>
                  <a:pt x="247258" y="4649865"/>
                  <a:pt x="261803" y="4655154"/>
                </a:cubicBezTo>
                <a:cubicBezTo>
                  <a:pt x="265770" y="4656477"/>
                  <a:pt x="262244" y="4677191"/>
                  <a:pt x="262244" y="4695703"/>
                </a:cubicBezTo>
                <a:cubicBezTo>
                  <a:pt x="238884" y="4686888"/>
                  <a:pt x="220814" y="4681158"/>
                  <a:pt x="204065" y="4673225"/>
                </a:cubicBezTo>
                <a:cubicBezTo>
                  <a:pt x="181587" y="4663088"/>
                  <a:pt x="157346" y="4653832"/>
                  <a:pt x="137953" y="4639287"/>
                </a:cubicBezTo>
                <a:cubicBezTo>
                  <a:pt x="126494" y="4630472"/>
                  <a:pt x="122527" y="4611520"/>
                  <a:pt x="112390" y="4591246"/>
                </a:cubicBezTo>
                <a:cubicBezTo>
                  <a:pt x="93438" y="4593450"/>
                  <a:pt x="66993" y="4596094"/>
                  <a:pt x="40549" y="4599180"/>
                </a:cubicBezTo>
                <a:cubicBezTo>
                  <a:pt x="37463" y="4594332"/>
                  <a:pt x="34378" y="4589042"/>
                  <a:pt x="31293" y="4584194"/>
                </a:cubicBezTo>
                <a:cubicBezTo>
                  <a:pt x="52449" y="4572294"/>
                  <a:pt x="73605" y="4559953"/>
                  <a:pt x="94760" y="4548053"/>
                </a:cubicBezTo>
                <a:cubicBezTo>
                  <a:pt x="73164" y="4507504"/>
                  <a:pt x="54652" y="4481060"/>
                  <a:pt x="78893" y="4448885"/>
                </a:cubicBezTo>
                <a:cubicBezTo>
                  <a:pt x="85505" y="4440070"/>
                  <a:pt x="75808" y="4418474"/>
                  <a:pt x="73164" y="4399081"/>
                </a:cubicBezTo>
                <a:cubicBezTo>
                  <a:pt x="40108" y="4416711"/>
                  <a:pt x="16748" y="4403929"/>
                  <a:pt x="0" y="4378807"/>
                </a:cubicBezTo>
                <a:cubicBezTo>
                  <a:pt x="2644" y="4363381"/>
                  <a:pt x="5289" y="4348836"/>
                  <a:pt x="9256" y="4326358"/>
                </a:cubicBezTo>
                <a:cubicBezTo>
                  <a:pt x="19834" y="4329002"/>
                  <a:pt x="35700" y="4333410"/>
                  <a:pt x="53330" y="4338258"/>
                </a:cubicBezTo>
                <a:cubicBezTo>
                  <a:pt x="53330" y="4227190"/>
                  <a:pt x="53330" y="4113037"/>
                  <a:pt x="53330" y="3998884"/>
                </a:cubicBezTo>
                <a:cubicBezTo>
                  <a:pt x="62586" y="3966269"/>
                  <a:pt x="93438" y="3937180"/>
                  <a:pt x="68316" y="3891783"/>
                </a:cubicBezTo>
                <a:cubicBezTo>
                  <a:pt x="64790" y="3885172"/>
                  <a:pt x="81979" y="3866660"/>
                  <a:pt x="86827" y="3859168"/>
                </a:cubicBezTo>
                <a:cubicBezTo>
                  <a:pt x="98286" y="3835808"/>
                  <a:pt x="105779" y="3817738"/>
                  <a:pt x="115475" y="3800549"/>
                </a:cubicBezTo>
                <a:cubicBezTo>
                  <a:pt x="131783" y="3771900"/>
                  <a:pt x="170569" y="3749863"/>
                  <a:pt x="140598" y="3708433"/>
                </a:cubicBezTo>
                <a:cubicBezTo>
                  <a:pt x="150735" y="3701822"/>
                  <a:pt x="161313" y="3688599"/>
                  <a:pt x="171009" y="3689481"/>
                </a:cubicBezTo>
                <a:cubicBezTo>
                  <a:pt x="194369" y="3691244"/>
                  <a:pt x="208913" y="3692125"/>
                  <a:pt x="222577" y="3665680"/>
                </a:cubicBezTo>
                <a:cubicBezTo>
                  <a:pt x="231832" y="3647610"/>
                  <a:pt x="260481" y="3639236"/>
                  <a:pt x="280314" y="3626454"/>
                </a:cubicBezTo>
                <a:cubicBezTo>
                  <a:pt x="286485" y="3636151"/>
                  <a:pt x="300588" y="3648932"/>
                  <a:pt x="297944" y="3655543"/>
                </a:cubicBezTo>
                <a:cubicBezTo>
                  <a:pt x="281636" y="3704025"/>
                  <a:pt x="262244" y="3750744"/>
                  <a:pt x="264447" y="3804515"/>
                </a:cubicBezTo>
                <a:cubicBezTo>
                  <a:pt x="264888" y="3820823"/>
                  <a:pt x="235358" y="3837571"/>
                  <a:pt x="220814" y="3854760"/>
                </a:cubicBezTo>
                <a:cubicBezTo>
                  <a:pt x="215965" y="3860490"/>
                  <a:pt x="211999" y="3868423"/>
                  <a:pt x="210676" y="3876357"/>
                </a:cubicBezTo>
                <a:cubicBezTo>
                  <a:pt x="204506" y="3908972"/>
                  <a:pt x="194810" y="3942028"/>
                  <a:pt x="194369" y="3975084"/>
                </a:cubicBezTo>
                <a:cubicBezTo>
                  <a:pt x="193928" y="4018718"/>
                  <a:pt x="168365" y="4058825"/>
                  <a:pt x="186876" y="4107307"/>
                </a:cubicBezTo>
                <a:cubicBezTo>
                  <a:pt x="197895" y="4135515"/>
                  <a:pt x="182028" y="4174301"/>
                  <a:pt x="178061" y="4208679"/>
                </a:cubicBezTo>
                <a:cubicBezTo>
                  <a:pt x="176739" y="4221901"/>
                  <a:pt x="174976" y="4235565"/>
                  <a:pt x="174535" y="4239091"/>
                </a:cubicBezTo>
                <a:cubicBezTo>
                  <a:pt x="219491" y="4256720"/>
                  <a:pt x="257836" y="4268621"/>
                  <a:pt x="291333" y="4288013"/>
                </a:cubicBezTo>
                <a:cubicBezTo>
                  <a:pt x="300148" y="4293302"/>
                  <a:pt x="294418" y="4323273"/>
                  <a:pt x="295300" y="4339580"/>
                </a:cubicBezTo>
                <a:cubicBezTo>
                  <a:pt x="309403" y="4347514"/>
                  <a:pt x="324389" y="4355888"/>
                  <a:pt x="346867" y="4368229"/>
                </a:cubicBezTo>
                <a:cubicBezTo>
                  <a:pt x="352596" y="4314458"/>
                  <a:pt x="358326" y="4259365"/>
                  <a:pt x="364497" y="4204712"/>
                </a:cubicBezTo>
                <a:cubicBezTo>
                  <a:pt x="367141" y="4182234"/>
                  <a:pt x="372871" y="4160197"/>
                  <a:pt x="373311" y="4137719"/>
                </a:cubicBezTo>
                <a:cubicBezTo>
                  <a:pt x="374634" y="4097611"/>
                  <a:pt x="388297" y="4067200"/>
                  <a:pt x="416945" y="4036347"/>
                </a:cubicBezTo>
                <a:cubicBezTo>
                  <a:pt x="429727" y="4022684"/>
                  <a:pt x="414301" y="3979491"/>
                  <a:pt x="406808" y="3951284"/>
                </a:cubicBezTo>
                <a:cubicBezTo>
                  <a:pt x="401078" y="3930569"/>
                  <a:pt x="385212" y="3912939"/>
                  <a:pt x="377719" y="3892224"/>
                </a:cubicBezTo>
                <a:cubicBezTo>
                  <a:pt x="374634" y="3883849"/>
                  <a:pt x="381686" y="3871949"/>
                  <a:pt x="384330" y="3860490"/>
                </a:cubicBezTo>
                <a:cubicBezTo>
                  <a:pt x="360530" y="3860490"/>
                  <a:pt x="337170" y="3860490"/>
                  <a:pt x="313811" y="3860490"/>
                </a:cubicBezTo>
                <a:cubicBezTo>
                  <a:pt x="311607" y="3856082"/>
                  <a:pt x="309844" y="3851675"/>
                  <a:pt x="307640" y="3847268"/>
                </a:cubicBezTo>
                <a:cubicBezTo>
                  <a:pt x="322185" y="3839334"/>
                  <a:pt x="336289" y="3830079"/>
                  <a:pt x="350833" y="3823027"/>
                </a:cubicBezTo>
                <a:cubicBezTo>
                  <a:pt x="374193" y="3812008"/>
                  <a:pt x="393145" y="3797904"/>
                  <a:pt x="401519" y="3771900"/>
                </a:cubicBezTo>
                <a:cubicBezTo>
                  <a:pt x="406367" y="3756474"/>
                  <a:pt x="412979" y="3741930"/>
                  <a:pt x="420471" y="3722537"/>
                </a:cubicBezTo>
                <a:cubicBezTo>
                  <a:pt x="394027" y="3702703"/>
                  <a:pt x="396671" y="3674055"/>
                  <a:pt x="403723" y="3637032"/>
                </a:cubicBezTo>
                <a:cubicBezTo>
                  <a:pt x="413860" y="3588109"/>
                  <a:pt x="407690" y="3536542"/>
                  <a:pt x="393145" y="3484534"/>
                </a:cubicBezTo>
                <a:cubicBezTo>
                  <a:pt x="396671" y="3481449"/>
                  <a:pt x="404604" y="3474397"/>
                  <a:pt x="417827" y="3462497"/>
                </a:cubicBezTo>
                <a:cubicBezTo>
                  <a:pt x="398434" y="3448834"/>
                  <a:pt x="381686" y="3437374"/>
                  <a:pt x="364497" y="3425474"/>
                </a:cubicBezTo>
                <a:cubicBezTo>
                  <a:pt x="361852" y="3428119"/>
                  <a:pt x="359208" y="3430322"/>
                  <a:pt x="356563" y="3432967"/>
                </a:cubicBezTo>
                <a:cubicBezTo>
                  <a:pt x="360971" y="3443104"/>
                  <a:pt x="365378" y="3453682"/>
                  <a:pt x="372430" y="3469990"/>
                </a:cubicBezTo>
                <a:cubicBezTo>
                  <a:pt x="351715" y="3487178"/>
                  <a:pt x="328796" y="3505690"/>
                  <a:pt x="306318" y="3524201"/>
                </a:cubicBezTo>
                <a:cubicBezTo>
                  <a:pt x="302351" y="3527286"/>
                  <a:pt x="298825" y="3533457"/>
                  <a:pt x="295300" y="3533457"/>
                </a:cubicBezTo>
                <a:cubicBezTo>
                  <a:pt x="273262" y="3533457"/>
                  <a:pt x="243732" y="3540068"/>
                  <a:pt x="230510" y="3528609"/>
                </a:cubicBezTo>
                <a:cubicBezTo>
                  <a:pt x="209354" y="3510538"/>
                  <a:pt x="232714" y="3491145"/>
                  <a:pt x="247258" y="3476160"/>
                </a:cubicBezTo>
                <a:cubicBezTo>
                  <a:pt x="257836" y="3465582"/>
                  <a:pt x="270618" y="3457649"/>
                  <a:pt x="279873" y="3446189"/>
                </a:cubicBezTo>
                <a:cubicBezTo>
                  <a:pt x="286925" y="3437374"/>
                  <a:pt x="289570" y="3425474"/>
                  <a:pt x="295300" y="3415337"/>
                </a:cubicBezTo>
                <a:cubicBezTo>
                  <a:pt x="303233" y="3401233"/>
                  <a:pt x="312489" y="3388011"/>
                  <a:pt x="321744" y="3373026"/>
                </a:cubicBezTo>
                <a:cubicBezTo>
                  <a:pt x="319541" y="3370822"/>
                  <a:pt x="315133" y="3365533"/>
                  <a:pt x="310726" y="3359803"/>
                </a:cubicBezTo>
                <a:cubicBezTo>
                  <a:pt x="314692" y="3357159"/>
                  <a:pt x="316455" y="3355396"/>
                  <a:pt x="318659" y="3354955"/>
                </a:cubicBezTo>
                <a:cubicBezTo>
                  <a:pt x="332322" y="3349666"/>
                  <a:pt x="346426" y="3344818"/>
                  <a:pt x="360089" y="3339970"/>
                </a:cubicBezTo>
                <a:cubicBezTo>
                  <a:pt x="353037" y="3322340"/>
                  <a:pt x="346867" y="3304269"/>
                  <a:pt x="338933" y="3287080"/>
                </a:cubicBezTo>
                <a:cubicBezTo>
                  <a:pt x="335407" y="3279147"/>
                  <a:pt x="326592" y="3273417"/>
                  <a:pt x="323066" y="3265043"/>
                </a:cubicBezTo>
                <a:cubicBezTo>
                  <a:pt x="307640" y="3228461"/>
                  <a:pt x="293096" y="3191438"/>
                  <a:pt x="274144" y="3156179"/>
                </a:cubicBezTo>
                <a:cubicBezTo>
                  <a:pt x="263125" y="3147364"/>
                  <a:pt x="311166" y="3140312"/>
                  <a:pt x="267533" y="3120478"/>
                </a:cubicBezTo>
                <a:cubicBezTo>
                  <a:pt x="239766" y="3107697"/>
                  <a:pt x="256955" y="3057011"/>
                  <a:pt x="264007" y="3023073"/>
                </a:cubicBezTo>
                <a:cubicBezTo>
                  <a:pt x="273703" y="2976355"/>
                  <a:pt x="292214" y="2932280"/>
                  <a:pt x="256955" y="2884680"/>
                </a:cubicBezTo>
                <a:cubicBezTo>
                  <a:pt x="238003" y="2859116"/>
                  <a:pt x="238003" y="2819449"/>
                  <a:pt x="228747" y="2784630"/>
                </a:cubicBezTo>
                <a:cubicBezTo>
                  <a:pt x="275025" y="2753337"/>
                  <a:pt x="279433" y="2703092"/>
                  <a:pt x="271940" y="2655051"/>
                </a:cubicBezTo>
                <a:cubicBezTo>
                  <a:pt x="264447" y="2605247"/>
                  <a:pt x="239325" y="2561613"/>
                  <a:pt x="198776" y="2542661"/>
                </a:cubicBezTo>
                <a:cubicBezTo>
                  <a:pt x="198776" y="2510927"/>
                  <a:pt x="199217" y="2487127"/>
                  <a:pt x="198776" y="2462886"/>
                </a:cubicBezTo>
                <a:cubicBezTo>
                  <a:pt x="198776" y="2452308"/>
                  <a:pt x="192165" y="2437323"/>
                  <a:pt x="197013" y="2431593"/>
                </a:cubicBezTo>
                <a:cubicBezTo>
                  <a:pt x="217728" y="2407793"/>
                  <a:pt x="210236" y="2387078"/>
                  <a:pt x="196132" y="2364600"/>
                </a:cubicBezTo>
                <a:cubicBezTo>
                  <a:pt x="183350" y="2344325"/>
                  <a:pt x="193487" y="2281299"/>
                  <a:pt x="208473" y="2262787"/>
                </a:cubicBezTo>
                <a:cubicBezTo>
                  <a:pt x="215965" y="2253532"/>
                  <a:pt x="239325" y="2238106"/>
                  <a:pt x="205387" y="2231054"/>
                </a:cubicBezTo>
                <a:cubicBezTo>
                  <a:pt x="209795" y="2216509"/>
                  <a:pt x="214643" y="2201965"/>
                  <a:pt x="221254" y="2180368"/>
                </a:cubicBezTo>
                <a:cubicBezTo>
                  <a:pt x="212880" y="2167587"/>
                  <a:pt x="199658" y="2147753"/>
                  <a:pt x="184232" y="2123953"/>
                </a:cubicBezTo>
                <a:cubicBezTo>
                  <a:pt x="201861" y="2052552"/>
                  <a:pt x="233154" y="1983355"/>
                  <a:pt x="295300" y="1926499"/>
                </a:cubicBezTo>
                <a:cubicBezTo>
                  <a:pt x="285603" y="1902258"/>
                  <a:pt x="288688" y="1879780"/>
                  <a:pt x="317778" y="1858183"/>
                </a:cubicBezTo>
                <a:cubicBezTo>
                  <a:pt x="341578" y="1840553"/>
                  <a:pt x="347307" y="1810142"/>
                  <a:pt x="314692" y="1781493"/>
                </a:cubicBezTo>
                <a:cubicBezTo>
                  <a:pt x="332763" y="1777967"/>
                  <a:pt x="344663" y="1775764"/>
                  <a:pt x="363615" y="1772238"/>
                </a:cubicBezTo>
                <a:cubicBezTo>
                  <a:pt x="350833" y="1764304"/>
                  <a:pt x="343341" y="1759897"/>
                  <a:pt x="335848" y="1755049"/>
                </a:cubicBezTo>
                <a:cubicBezTo>
                  <a:pt x="361411" y="1711856"/>
                  <a:pt x="364056" y="1653677"/>
                  <a:pt x="421793" y="1632521"/>
                </a:cubicBezTo>
                <a:cubicBezTo>
                  <a:pt x="416064" y="1623706"/>
                  <a:pt x="412097" y="1617536"/>
                  <a:pt x="408130" y="1611366"/>
                </a:cubicBezTo>
                <a:cubicBezTo>
                  <a:pt x="445153" y="1591091"/>
                  <a:pt x="448679" y="1583599"/>
                  <a:pt x="438542" y="1554069"/>
                </a:cubicBezTo>
                <a:cubicBezTo>
                  <a:pt x="441627" y="1552306"/>
                  <a:pt x="444712" y="1548339"/>
                  <a:pt x="447357" y="1548339"/>
                </a:cubicBezTo>
                <a:cubicBezTo>
                  <a:pt x="495839" y="1551424"/>
                  <a:pt x="495839" y="1551424"/>
                  <a:pt x="492313" y="1502942"/>
                </a:cubicBezTo>
                <a:cubicBezTo>
                  <a:pt x="490109" y="1469005"/>
                  <a:pt x="512146" y="1446527"/>
                  <a:pt x="554899" y="1441679"/>
                </a:cubicBezTo>
                <a:cubicBezTo>
                  <a:pt x="563273" y="1440797"/>
                  <a:pt x="572088" y="1442560"/>
                  <a:pt x="588395" y="1443442"/>
                </a:cubicBezTo>
                <a:cubicBezTo>
                  <a:pt x="572969" y="1413471"/>
                  <a:pt x="559747" y="1387026"/>
                  <a:pt x="548728" y="1365430"/>
                </a:cubicBezTo>
                <a:cubicBezTo>
                  <a:pt x="569443" y="1355733"/>
                  <a:pt x="593243" y="1344715"/>
                  <a:pt x="621010" y="1331933"/>
                </a:cubicBezTo>
                <a:cubicBezTo>
                  <a:pt x="598092" y="1299318"/>
                  <a:pt x="605584" y="1279044"/>
                  <a:pt x="638200" y="1261414"/>
                </a:cubicBezTo>
                <a:cubicBezTo>
                  <a:pt x="653185" y="1253040"/>
                  <a:pt x="661559" y="1232324"/>
                  <a:pt x="674341" y="1215576"/>
                </a:cubicBezTo>
                <a:cubicBezTo>
                  <a:pt x="699022" y="1208524"/>
                  <a:pt x="729434" y="1203235"/>
                  <a:pt x="756319" y="1190013"/>
                </a:cubicBezTo>
                <a:cubicBezTo>
                  <a:pt x="766457" y="1185165"/>
                  <a:pt x="767338" y="1161805"/>
                  <a:pt x="773508" y="1143294"/>
                </a:cubicBezTo>
                <a:cubicBezTo>
                  <a:pt x="812735" y="1134479"/>
                  <a:pt x="827720" y="1097016"/>
                  <a:pt x="846672" y="1062197"/>
                </a:cubicBezTo>
                <a:cubicBezTo>
                  <a:pt x="861657" y="1034870"/>
                  <a:pt x="877084" y="996526"/>
                  <a:pt x="900884" y="988592"/>
                </a:cubicBezTo>
                <a:cubicBezTo>
                  <a:pt x="929973" y="978455"/>
                  <a:pt x="948484" y="961266"/>
                  <a:pt x="968759" y="943636"/>
                </a:cubicBezTo>
                <a:cubicBezTo>
                  <a:pt x="984185" y="930414"/>
                  <a:pt x="998289" y="915428"/>
                  <a:pt x="1013715" y="901765"/>
                </a:cubicBezTo>
                <a:cubicBezTo>
                  <a:pt x="1021648" y="894713"/>
                  <a:pt x="1030463" y="888102"/>
                  <a:pt x="1041041" y="879728"/>
                </a:cubicBezTo>
                <a:cubicBezTo>
                  <a:pt x="1037515" y="871795"/>
                  <a:pt x="1033548" y="862098"/>
                  <a:pt x="1025615" y="843587"/>
                </a:cubicBezTo>
                <a:cubicBezTo>
                  <a:pt x="1055586" y="845791"/>
                  <a:pt x="1080267" y="847554"/>
                  <a:pt x="1108034" y="849757"/>
                </a:cubicBezTo>
                <a:cubicBezTo>
                  <a:pt x="1105831" y="838739"/>
                  <a:pt x="1104508" y="829924"/>
                  <a:pt x="1104068" y="829483"/>
                </a:cubicBezTo>
                <a:cubicBezTo>
                  <a:pt x="1143735" y="807887"/>
                  <a:pt x="1190894" y="795986"/>
                  <a:pt x="1215576" y="765575"/>
                </a:cubicBezTo>
                <a:cubicBezTo>
                  <a:pt x="1258328" y="713126"/>
                  <a:pt x="1316066" y="721500"/>
                  <a:pt x="1368956" y="708278"/>
                </a:cubicBezTo>
                <a:cubicBezTo>
                  <a:pt x="1424930" y="694174"/>
                  <a:pt x="1447408" y="663763"/>
                  <a:pt x="1435949" y="621892"/>
                </a:cubicBezTo>
                <a:cubicBezTo>
                  <a:pt x="1449612" y="609992"/>
                  <a:pt x="1459749" y="599414"/>
                  <a:pt x="1471209" y="591040"/>
                </a:cubicBezTo>
                <a:cubicBezTo>
                  <a:pt x="1492364" y="575614"/>
                  <a:pt x="1513961" y="560188"/>
                  <a:pt x="1536439" y="546524"/>
                </a:cubicBezTo>
                <a:cubicBezTo>
                  <a:pt x="1553187" y="536387"/>
                  <a:pt x="1571258" y="528013"/>
                  <a:pt x="1589769" y="520961"/>
                </a:cubicBezTo>
                <a:cubicBezTo>
                  <a:pt x="1598143" y="517876"/>
                  <a:pt x="1608280" y="520520"/>
                  <a:pt x="1617977" y="520080"/>
                </a:cubicBezTo>
                <a:cubicBezTo>
                  <a:pt x="1633403" y="519198"/>
                  <a:pt x="1649270" y="520520"/>
                  <a:pt x="1663814" y="516994"/>
                </a:cubicBezTo>
                <a:cubicBezTo>
                  <a:pt x="1733011" y="498924"/>
                  <a:pt x="1803090" y="482616"/>
                  <a:pt x="1870965" y="460138"/>
                </a:cubicBezTo>
                <a:cubicBezTo>
                  <a:pt x="1916362" y="444712"/>
                  <a:pt x="1959555" y="420912"/>
                  <a:pt x="2002307" y="398875"/>
                </a:cubicBezTo>
                <a:cubicBezTo>
                  <a:pt x="2051230" y="373752"/>
                  <a:pt x="2098830" y="355682"/>
                  <a:pt x="2156127" y="376837"/>
                </a:cubicBezTo>
                <a:cubicBezTo>
                  <a:pt x="2171553" y="382567"/>
                  <a:pt x="2195794" y="366700"/>
                  <a:pt x="2215187" y="359648"/>
                </a:cubicBezTo>
                <a:cubicBezTo>
                  <a:pt x="2284384" y="333644"/>
                  <a:pt x="2351378" y="301029"/>
                  <a:pt x="2422337" y="282077"/>
                </a:cubicBezTo>
                <a:cubicBezTo>
                  <a:pt x="2517979" y="256514"/>
                  <a:pt x="2618469" y="246377"/>
                  <a:pt x="2713670" y="219051"/>
                </a:cubicBezTo>
                <a:cubicBezTo>
                  <a:pt x="2763034" y="204947"/>
                  <a:pt x="2813279" y="207150"/>
                  <a:pt x="2861320" y="193047"/>
                </a:cubicBezTo>
                <a:cubicBezTo>
                  <a:pt x="2878068" y="188198"/>
                  <a:pt x="2891731" y="174094"/>
                  <a:pt x="2904072" y="158668"/>
                </a:cubicBezTo>
                <a:cubicBezTo>
                  <a:pt x="2891731" y="159550"/>
                  <a:pt x="2879391" y="160431"/>
                  <a:pt x="2857353" y="162194"/>
                </a:cubicBezTo>
                <a:cubicBezTo>
                  <a:pt x="2897902" y="130901"/>
                  <a:pt x="2934924" y="127816"/>
                  <a:pt x="2973269" y="133105"/>
                </a:cubicBezTo>
                <a:cubicBezTo>
                  <a:pt x="2975473" y="133546"/>
                  <a:pt x="2978117" y="134868"/>
                  <a:pt x="2979881" y="136631"/>
                </a:cubicBezTo>
                <a:cubicBezTo>
                  <a:pt x="2990899" y="147209"/>
                  <a:pt x="3004562" y="168365"/>
                  <a:pt x="3011614" y="166602"/>
                </a:cubicBezTo>
                <a:cubicBezTo>
                  <a:pt x="3041144" y="158228"/>
                  <a:pt x="3068470" y="142361"/>
                  <a:pt x="3096678" y="129579"/>
                </a:cubicBezTo>
                <a:cubicBezTo>
                  <a:pt x="3094915" y="125172"/>
                  <a:pt x="3093152" y="120324"/>
                  <a:pt x="3091830" y="115916"/>
                </a:cubicBezTo>
                <a:cubicBezTo>
                  <a:pt x="3068030" y="124290"/>
                  <a:pt x="3044670" y="133105"/>
                  <a:pt x="3023514" y="140598"/>
                </a:cubicBezTo>
                <a:cubicBezTo>
                  <a:pt x="3014259" y="130901"/>
                  <a:pt x="3003240" y="119442"/>
                  <a:pt x="2990459" y="105779"/>
                </a:cubicBezTo>
                <a:cubicBezTo>
                  <a:pt x="2993984" y="99168"/>
                  <a:pt x="2998833" y="86827"/>
                  <a:pt x="3005444" y="75367"/>
                </a:cubicBezTo>
                <a:cubicBezTo>
                  <a:pt x="3008529" y="70079"/>
                  <a:pt x="3013377" y="63027"/>
                  <a:pt x="3018225" y="62586"/>
                </a:cubicBezTo>
                <a:cubicBezTo>
                  <a:pt x="3045111" y="60823"/>
                  <a:pt x="3072878" y="58619"/>
                  <a:pt x="3099323" y="61264"/>
                </a:cubicBezTo>
                <a:cubicBezTo>
                  <a:pt x="3121801" y="63467"/>
                  <a:pt x="3142075" y="70960"/>
                  <a:pt x="3161027" y="50686"/>
                </a:cubicBezTo>
                <a:cubicBezTo>
                  <a:pt x="3164112" y="47601"/>
                  <a:pt x="3185709" y="54212"/>
                  <a:pt x="3187913" y="59941"/>
                </a:cubicBezTo>
                <a:cubicBezTo>
                  <a:pt x="3190998" y="69197"/>
                  <a:pt x="3187913" y="83742"/>
                  <a:pt x="3181742" y="92116"/>
                </a:cubicBezTo>
                <a:cubicBezTo>
                  <a:pt x="3173809" y="103134"/>
                  <a:pt x="3160586" y="110186"/>
                  <a:pt x="3148245" y="119883"/>
                </a:cubicBezTo>
                <a:cubicBezTo>
                  <a:pt x="3189235" y="147209"/>
                  <a:pt x="3232428" y="141039"/>
                  <a:pt x="3276062" y="114153"/>
                </a:cubicBezTo>
                <a:cubicBezTo>
                  <a:pt x="3306032" y="95642"/>
                  <a:pt x="3339970" y="79334"/>
                  <a:pt x="3373907" y="73605"/>
                </a:cubicBezTo>
                <a:cubicBezTo>
                  <a:pt x="3401674" y="69197"/>
                  <a:pt x="3432085" y="81979"/>
                  <a:pt x="3461175" y="87268"/>
                </a:cubicBezTo>
                <a:cubicBezTo>
                  <a:pt x="3450156" y="134427"/>
                  <a:pt x="3450156" y="134427"/>
                  <a:pt x="3500401" y="122087"/>
                </a:cubicBezTo>
                <a:cubicBezTo>
                  <a:pt x="3525964" y="115916"/>
                  <a:pt x="3551087" y="109305"/>
                  <a:pt x="3577091" y="93438"/>
                </a:cubicBezTo>
                <a:cubicBezTo>
                  <a:pt x="3567394" y="92557"/>
                  <a:pt x="3557257" y="91675"/>
                  <a:pt x="3547561" y="90794"/>
                </a:cubicBezTo>
                <a:cubicBezTo>
                  <a:pt x="3535661" y="89912"/>
                  <a:pt x="3519794" y="93879"/>
                  <a:pt x="3513623" y="87708"/>
                </a:cubicBezTo>
                <a:cubicBezTo>
                  <a:pt x="3503486" y="78012"/>
                  <a:pt x="3499960" y="61704"/>
                  <a:pt x="3493790" y="48482"/>
                </a:cubicBezTo>
                <a:cubicBezTo>
                  <a:pt x="3511420" y="44515"/>
                  <a:pt x="3529931" y="36582"/>
                  <a:pt x="3547120" y="37904"/>
                </a:cubicBezTo>
                <a:cubicBezTo>
                  <a:pt x="3562987" y="39226"/>
                  <a:pt x="3577531" y="55093"/>
                  <a:pt x="3593398" y="57297"/>
                </a:cubicBezTo>
                <a:cubicBezTo>
                  <a:pt x="3606180" y="59501"/>
                  <a:pt x="3631743" y="52889"/>
                  <a:pt x="3632625" y="47160"/>
                </a:cubicBezTo>
                <a:cubicBezTo>
                  <a:pt x="3637473" y="18071"/>
                  <a:pt x="3656425" y="16748"/>
                  <a:pt x="3678903" y="14104"/>
                </a:cubicBezTo>
                <a:cubicBezTo>
                  <a:pt x="3688599" y="12782"/>
                  <a:pt x="3697414" y="4848"/>
                  <a:pt x="3706670" y="0"/>
                </a:cubicBezTo>
                <a:cubicBezTo>
                  <a:pt x="3709755" y="1763"/>
                  <a:pt x="3712840" y="3967"/>
                  <a:pt x="3716366" y="5730"/>
                </a:cubicBezTo>
                <a:cubicBezTo>
                  <a:pt x="3709314" y="20274"/>
                  <a:pt x="3705348" y="39226"/>
                  <a:pt x="3693888" y="47601"/>
                </a:cubicBezTo>
                <a:cubicBezTo>
                  <a:pt x="3680666" y="57297"/>
                  <a:pt x="3660392" y="56856"/>
                  <a:pt x="3639236" y="62145"/>
                </a:cubicBezTo>
                <a:cubicBezTo>
                  <a:pt x="3684633" y="96083"/>
                  <a:pt x="3733555" y="96083"/>
                  <a:pt x="3767934" y="70519"/>
                </a:cubicBezTo>
                <a:cubicBezTo>
                  <a:pt x="3782037" y="59941"/>
                  <a:pt x="3801430" y="56415"/>
                  <a:pt x="3826112" y="46278"/>
                </a:cubicBezTo>
                <a:cubicBezTo>
                  <a:pt x="3821264" y="70079"/>
                  <a:pt x="3818619" y="82419"/>
                  <a:pt x="3814212" y="103575"/>
                </a:cubicBezTo>
                <a:cubicBezTo>
                  <a:pt x="3835808" y="95642"/>
                  <a:pt x="3850353" y="89031"/>
                  <a:pt x="3866220" y="85505"/>
                </a:cubicBezTo>
                <a:cubicBezTo>
                  <a:pt x="3887376" y="80656"/>
                  <a:pt x="3909854" y="72723"/>
                  <a:pt x="3930128" y="76249"/>
                </a:cubicBezTo>
                <a:cubicBezTo>
                  <a:pt x="3983458" y="85945"/>
                  <a:pt x="4034144" y="99608"/>
                  <a:pt x="4088796" y="74045"/>
                </a:cubicBezTo>
                <a:cubicBezTo>
                  <a:pt x="4113919" y="62586"/>
                  <a:pt x="4148738" y="72282"/>
                  <a:pt x="4183997" y="72282"/>
                </a:cubicBezTo>
                <a:cubicBezTo>
                  <a:pt x="4165927" y="101812"/>
                  <a:pt x="4152264" y="125172"/>
                  <a:pt x="4138160" y="147650"/>
                </a:cubicBezTo>
                <a:cubicBezTo>
                  <a:pt x="4182675" y="157346"/>
                  <a:pt x="4192371" y="151616"/>
                  <a:pt x="4205594" y="107542"/>
                </a:cubicBezTo>
                <a:cubicBezTo>
                  <a:pt x="4215731" y="73164"/>
                  <a:pt x="4229835" y="66993"/>
                  <a:pt x="4269061" y="87708"/>
                </a:cubicBezTo>
                <a:cubicBezTo>
                  <a:pt x="4248787" y="101812"/>
                  <a:pt x="4232039" y="113712"/>
                  <a:pt x="4211764" y="128257"/>
                </a:cubicBezTo>
                <a:cubicBezTo>
                  <a:pt x="4220139" y="129579"/>
                  <a:pt x="4225868" y="131342"/>
                  <a:pt x="4232039" y="131783"/>
                </a:cubicBezTo>
                <a:cubicBezTo>
                  <a:pt x="4260687" y="134427"/>
                  <a:pt x="4290217" y="134868"/>
                  <a:pt x="4318425" y="140157"/>
                </a:cubicBezTo>
                <a:cubicBezTo>
                  <a:pt x="4343988" y="145005"/>
                  <a:pt x="4365144" y="154261"/>
                  <a:pt x="4378807" y="119442"/>
                </a:cubicBezTo>
                <a:cubicBezTo>
                  <a:pt x="4386740" y="99168"/>
                  <a:pt x="4404370" y="84623"/>
                  <a:pt x="4429052" y="106660"/>
                </a:cubicBezTo>
                <a:cubicBezTo>
                  <a:pt x="4433900" y="111068"/>
                  <a:pt x="4446682" y="108423"/>
                  <a:pt x="4455497" y="106220"/>
                </a:cubicBezTo>
                <a:cubicBezTo>
                  <a:pt x="4488553" y="99168"/>
                  <a:pt x="4520286" y="116798"/>
                  <a:pt x="4547612" y="163517"/>
                </a:cubicBezTo>
                <a:cubicBezTo>
                  <a:pt x="4573176" y="145005"/>
                  <a:pt x="4597857" y="126494"/>
                  <a:pt x="4623861" y="107542"/>
                </a:cubicBezTo>
                <a:cubicBezTo>
                  <a:pt x="4599620" y="90794"/>
                  <a:pt x="4578464" y="76690"/>
                  <a:pt x="4555546" y="60823"/>
                </a:cubicBezTo>
                <a:cubicBezTo>
                  <a:pt x="4576702" y="33056"/>
                  <a:pt x="4593891" y="25563"/>
                  <a:pt x="4623421" y="33056"/>
                </a:cubicBezTo>
                <a:cubicBezTo>
                  <a:pt x="4663088" y="43193"/>
                  <a:pt x="4704959" y="44515"/>
                  <a:pt x="4745948" y="49363"/>
                </a:cubicBezTo>
                <a:cubicBezTo>
                  <a:pt x="4749474" y="49804"/>
                  <a:pt x="4755645" y="49363"/>
                  <a:pt x="4756526" y="51126"/>
                </a:cubicBezTo>
                <a:cubicBezTo>
                  <a:pt x="4775478" y="84623"/>
                  <a:pt x="4808975" y="85505"/>
                  <a:pt x="4840708" y="86827"/>
                </a:cubicBezTo>
                <a:cubicBezTo>
                  <a:pt x="4867594" y="88149"/>
                  <a:pt x="4895361" y="88149"/>
                  <a:pt x="4922246" y="84623"/>
                </a:cubicBezTo>
                <a:cubicBezTo>
                  <a:pt x="4942080" y="81979"/>
                  <a:pt x="4961913" y="70079"/>
                  <a:pt x="4963236" y="105338"/>
                </a:cubicBezTo>
                <a:cubicBezTo>
                  <a:pt x="4963676" y="111949"/>
                  <a:pt x="4976899" y="117679"/>
                  <a:pt x="4984392" y="124290"/>
                </a:cubicBezTo>
                <a:cubicBezTo>
                  <a:pt x="5000699" y="138835"/>
                  <a:pt x="5037281" y="138835"/>
                  <a:pt x="5020973" y="175857"/>
                </a:cubicBezTo>
                <a:cubicBezTo>
                  <a:pt x="5035959" y="177180"/>
                  <a:pt x="5055792" y="185113"/>
                  <a:pt x="5064607" y="178502"/>
                </a:cubicBezTo>
                <a:cubicBezTo>
                  <a:pt x="5084441" y="163076"/>
                  <a:pt x="5098104" y="174535"/>
                  <a:pt x="5110885" y="183791"/>
                </a:cubicBezTo>
                <a:cubicBezTo>
                  <a:pt x="5117496" y="188639"/>
                  <a:pt x="5117056" y="202743"/>
                  <a:pt x="5120141" y="213321"/>
                </a:cubicBezTo>
                <a:cubicBezTo>
                  <a:pt x="5162452" y="209354"/>
                  <a:pt x="5185371" y="226102"/>
                  <a:pt x="5180082" y="260040"/>
                </a:cubicBezTo>
                <a:cubicBezTo>
                  <a:pt x="5178760" y="267092"/>
                  <a:pt x="5172149" y="278110"/>
                  <a:pt x="5167301" y="278551"/>
                </a:cubicBezTo>
                <a:cubicBezTo>
                  <a:pt x="5138211" y="282077"/>
                  <a:pt x="5109122" y="282518"/>
                  <a:pt x="5072541" y="284722"/>
                </a:cubicBezTo>
                <a:cubicBezTo>
                  <a:pt x="5082677" y="271499"/>
                  <a:pt x="5087526" y="265329"/>
                  <a:pt x="5094578" y="256514"/>
                </a:cubicBezTo>
                <a:cubicBezTo>
                  <a:pt x="5053588" y="249462"/>
                  <a:pt x="5016125" y="243292"/>
                  <a:pt x="4972491" y="236240"/>
                </a:cubicBezTo>
                <a:cubicBezTo>
                  <a:pt x="4947369" y="201421"/>
                  <a:pt x="4921365" y="204065"/>
                  <a:pt x="4835419" y="262684"/>
                </a:cubicBezTo>
                <a:cubicBezTo>
                  <a:pt x="4859660" y="264447"/>
                  <a:pt x="4875527" y="265770"/>
                  <a:pt x="4890953" y="266651"/>
                </a:cubicBezTo>
                <a:cubicBezTo>
                  <a:pt x="4952217" y="269296"/>
                  <a:pt x="4996291" y="301470"/>
                  <a:pt x="5037722" y="343341"/>
                </a:cubicBezTo>
                <a:cubicBezTo>
                  <a:pt x="5049181" y="354800"/>
                  <a:pt x="5071218" y="357885"/>
                  <a:pt x="5089289" y="360971"/>
                </a:cubicBezTo>
                <a:cubicBezTo>
                  <a:pt x="5125871" y="367582"/>
                  <a:pt x="5151434" y="381686"/>
                  <a:pt x="5151434" y="424438"/>
                </a:cubicBezTo>
                <a:cubicBezTo>
                  <a:pt x="5151434" y="430608"/>
                  <a:pt x="5165538" y="442509"/>
                  <a:pt x="5172590" y="442068"/>
                </a:cubicBezTo>
                <a:cubicBezTo>
                  <a:pt x="5187575" y="441186"/>
                  <a:pt x="5202561" y="434575"/>
                  <a:pt x="5220631" y="429286"/>
                </a:cubicBezTo>
                <a:cubicBezTo>
                  <a:pt x="5231209" y="458816"/>
                  <a:pt x="5288947" y="427523"/>
                  <a:pt x="5292032" y="480413"/>
                </a:cubicBezTo>
                <a:cubicBezTo>
                  <a:pt x="5318476" y="477327"/>
                  <a:pt x="5336106" y="490550"/>
                  <a:pt x="5358584" y="506417"/>
                </a:cubicBezTo>
                <a:cubicBezTo>
                  <a:pt x="5393844" y="531098"/>
                  <a:pt x="5442326" y="536387"/>
                  <a:pt x="5483756" y="552695"/>
                </a:cubicBezTo>
                <a:cubicBezTo>
                  <a:pt x="5509319" y="562832"/>
                  <a:pt x="5534882" y="575173"/>
                  <a:pt x="5556038" y="592362"/>
                </a:cubicBezTo>
                <a:cubicBezTo>
                  <a:pt x="5564853" y="599855"/>
                  <a:pt x="5562649" y="621010"/>
                  <a:pt x="5565734" y="637759"/>
                </a:cubicBezTo>
                <a:cubicBezTo>
                  <a:pt x="5600553" y="659796"/>
                  <a:pt x="5639780" y="684919"/>
                  <a:pt x="5682973" y="712245"/>
                </a:cubicBezTo>
                <a:cubicBezTo>
                  <a:pt x="5675040" y="721941"/>
                  <a:pt x="5668869" y="729434"/>
                  <a:pt x="5662698" y="737367"/>
                </a:cubicBezTo>
                <a:cubicBezTo>
                  <a:pt x="5663580" y="739130"/>
                  <a:pt x="5664462" y="740893"/>
                  <a:pt x="5665343" y="743097"/>
                </a:cubicBezTo>
                <a:cubicBezTo>
                  <a:pt x="5681210" y="735164"/>
                  <a:pt x="5697077" y="727230"/>
                  <a:pt x="5716029" y="717974"/>
                </a:cubicBezTo>
                <a:cubicBezTo>
                  <a:pt x="5718673" y="729434"/>
                  <a:pt x="5721318" y="741775"/>
                  <a:pt x="5725725" y="759845"/>
                </a:cubicBezTo>
                <a:cubicBezTo>
                  <a:pt x="5739388" y="750590"/>
                  <a:pt x="5750407" y="742656"/>
                  <a:pt x="5761426" y="735164"/>
                </a:cubicBezTo>
                <a:cubicBezTo>
                  <a:pt x="5764511" y="737367"/>
                  <a:pt x="5768037" y="739571"/>
                  <a:pt x="5771122" y="741775"/>
                </a:cubicBezTo>
                <a:cubicBezTo>
                  <a:pt x="5759662" y="758523"/>
                  <a:pt x="5748203" y="775271"/>
                  <a:pt x="5738066" y="790257"/>
                </a:cubicBezTo>
                <a:cubicBezTo>
                  <a:pt x="5757459" y="795105"/>
                  <a:pt x="5775530" y="794223"/>
                  <a:pt x="5783463" y="803038"/>
                </a:cubicBezTo>
                <a:cubicBezTo>
                  <a:pt x="5789633" y="809650"/>
                  <a:pt x="5783463" y="828161"/>
                  <a:pt x="5782582" y="843587"/>
                </a:cubicBezTo>
                <a:cubicBezTo>
                  <a:pt x="5806382" y="833450"/>
                  <a:pt x="5841200" y="866946"/>
                  <a:pt x="5865001" y="824635"/>
                </a:cubicBezTo>
                <a:cubicBezTo>
                  <a:pt x="5869408" y="849757"/>
                  <a:pt x="5879986" y="859895"/>
                  <a:pt x="5908194" y="850639"/>
                </a:cubicBezTo>
                <a:cubicBezTo>
                  <a:pt x="5917890" y="847554"/>
                  <a:pt x="5935961" y="868709"/>
                  <a:pt x="5953591" y="881050"/>
                </a:cubicBezTo>
                <a:cubicBezTo>
                  <a:pt x="5943454" y="885017"/>
                  <a:pt x="5937283" y="887221"/>
                  <a:pt x="5930231" y="889865"/>
                </a:cubicBezTo>
                <a:cubicBezTo>
                  <a:pt x="5933757" y="901325"/>
                  <a:pt x="5936842" y="911902"/>
                  <a:pt x="5941250" y="925125"/>
                </a:cubicBezTo>
                <a:cubicBezTo>
                  <a:pt x="5949183" y="923803"/>
                  <a:pt x="5957117" y="922480"/>
                  <a:pt x="5965050" y="921158"/>
                </a:cubicBezTo>
                <a:cubicBezTo>
                  <a:pt x="5963728" y="923362"/>
                  <a:pt x="5962405" y="926006"/>
                  <a:pt x="5961084" y="928210"/>
                </a:cubicBezTo>
                <a:cubicBezTo>
                  <a:pt x="5976950" y="939229"/>
                  <a:pt x="5992817" y="950247"/>
                  <a:pt x="6011329" y="963470"/>
                </a:cubicBezTo>
                <a:cubicBezTo>
                  <a:pt x="5999869" y="968318"/>
                  <a:pt x="5990173" y="972285"/>
                  <a:pt x="5972543" y="979337"/>
                </a:cubicBezTo>
                <a:cubicBezTo>
                  <a:pt x="5987088" y="986829"/>
                  <a:pt x="5995903" y="991677"/>
                  <a:pt x="6000751" y="994322"/>
                </a:cubicBezTo>
                <a:cubicBezTo>
                  <a:pt x="5998106" y="1009748"/>
                  <a:pt x="5995461" y="1025174"/>
                  <a:pt x="5991936" y="1048534"/>
                </a:cubicBezTo>
                <a:cubicBezTo>
                  <a:pt x="6006039" y="1037956"/>
                  <a:pt x="6011329" y="1033989"/>
                  <a:pt x="6018380" y="1029141"/>
                </a:cubicBezTo>
                <a:cubicBezTo>
                  <a:pt x="6023229" y="1042804"/>
                  <a:pt x="6027195" y="1054263"/>
                  <a:pt x="6032925" y="1070130"/>
                </a:cubicBezTo>
                <a:cubicBezTo>
                  <a:pt x="6064659" y="1021648"/>
                  <a:pt x="6073474" y="1068808"/>
                  <a:pt x="6089781" y="1086438"/>
                </a:cubicBezTo>
                <a:cubicBezTo>
                  <a:pt x="6087577" y="1088641"/>
                  <a:pt x="6081407" y="1095253"/>
                  <a:pt x="6073033" y="1104068"/>
                </a:cubicBezTo>
                <a:cubicBezTo>
                  <a:pt x="6103444" y="1135801"/>
                  <a:pt x="6133856" y="1167535"/>
                  <a:pt x="6165148" y="1200591"/>
                </a:cubicBezTo>
                <a:cubicBezTo>
                  <a:pt x="6160741" y="1209406"/>
                  <a:pt x="6153689" y="1222628"/>
                  <a:pt x="6146197" y="1236732"/>
                </a:cubicBezTo>
                <a:cubicBezTo>
                  <a:pt x="6184982" y="1245988"/>
                  <a:pt x="6202171" y="1266703"/>
                  <a:pt x="6215393" y="1299318"/>
                </a:cubicBezTo>
                <a:cubicBezTo>
                  <a:pt x="6227294" y="1327966"/>
                  <a:pt x="6254179" y="1350885"/>
                  <a:pt x="6278861" y="1381737"/>
                </a:cubicBezTo>
                <a:cubicBezTo>
                  <a:pt x="6274013" y="1399808"/>
                  <a:pt x="6299576" y="1427575"/>
                  <a:pt x="6337480" y="1424930"/>
                </a:cubicBezTo>
                <a:cubicBezTo>
                  <a:pt x="6341888" y="1450934"/>
                  <a:pt x="6343650" y="1478260"/>
                  <a:pt x="6352025" y="1503383"/>
                </a:cubicBezTo>
                <a:cubicBezTo>
                  <a:pt x="6359518" y="1527183"/>
                  <a:pt x="6374062" y="1546576"/>
                  <a:pt x="6404914" y="1529387"/>
                </a:cubicBezTo>
                <a:cubicBezTo>
                  <a:pt x="6410644" y="1526302"/>
                  <a:pt x="6426070" y="1528065"/>
                  <a:pt x="6427392" y="1531150"/>
                </a:cubicBezTo>
                <a:cubicBezTo>
                  <a:pt x="6433122" y="1547898"/>
                  <a:pt x="6439292" y="1565969"/>
                  <a:pt x="6437970" y="1583158"/>
                </a:cubicBezTo>
                <a:cubicBezTo>
                  <a:pt x="6436648" y="1599465"/>
                  <a:pt x="6426070" y="1614892"/>
                  <a:pt x="6419459" y="1631640"/>
                </a:cubicBezTo>
                <a:cubicBezTo>
                  <a:pt x="6441496" y="1646184"/>
                  <a:pt x="6460889" y="1658525"/>
                  <a:pt x="6483367" y="1673070"/>
                </a:cubicBezTo>
                <a:cubicBezTo>
                  <a:pt x="6482485" y="1682326"/>
                  <a:pt x="6481163" y="1694226"/>
                  <a:pt x="6479841" y="1705685"/>
                </a:cubicBezTo>
                <a:cubicBezTo>
                  <a:pt x="6508930" y="1715382"/>
                  <a:pt x="6535816" y="1768271"/>
                  <a:pt x="6532730" y="1798242"/>
                </a:cubicBezTo>
                <a:cubicBezTo>
                  <a:pt x="6531408" y="1811023"/>
                  <a:pt x="6542868" y="1825127"/>
                  <a:pt x="6549919" y="1841435"/>
                </a:cubicBezTo>
                <a:cubicBezTo>
                  <a:pt x="6549038" y="1842316"/>
                  <a:pt x="6545071" y="1848046"/>
                  <a:pt x="6547275" y="1844961"/>
                </a:cubicBezTo>
                <a:cubicBezTo>
                  <a:pt x="6564464" y="1878898"/>
                  <a:pt x="6579009" y="1907547"/>
                  <a:pt x="6593553" y="1936195"/>
                </a:cubicBezTo>
                <a:cubicBezTo>
                  <a:pt x="6595757" y="1940603"/>
                  <a:pt x="6597079" y="1945891"/>
                  <a:pt x="6599724" y="1949858"/>
                </a:cubicBezTo>
                <a:cubicBezTo>
                  <a:pt x="6635865" y="1994373"/>
                  <a:pt x="6620439" y="2044178"/>
                  <a:pt x="6621320" y="2093982"/>
                </a:cubicBezTo>
                <a:cubicBezTo>
                  <a:pt x="6621761" y="2118223"/>
                  <a:pt x="6605453" y="2164942"/>
                  <a:pt x="6656580" y="2173757"/>
                </a:cubicBezTo>
                <a:cubicBezTo>
                  <a:pt x="6661428" y="2174638"/>
                  <a:pt x="6666717" y="2183894"/>
                  <a:pt x="6668039" y="2190505"/>
                </a:cubicBezTo>
                <a:cubicBezTo>
                  <a:pt x="6678617" y="2235461"/>
                  <a:pt x="6691399" y="2279977"/>
                  <a:pt x="6697129" y="2325373"/>
                </a:cubicBezTo>
                <a:cubicBezTo>
                  <a:pt x="6699332" y="2343885"/>
                  <a:pt x="6717843" y="2374296"/>
                  <a:pt x="6673769" y="2382230"/>
                </a:cubicBezTo>
                <a:cubicBezTo>
                  <a:pt x="6684347" y="2398537"/>
                  <a:pt x="6690958" y="2413522"/>
                  <a:pt x="6701977" y="2424541"/>
                </a:cubicBezTo>
                <a:cubicBezTo>
                  <a:pt x="6728862" y="2452749"/>
                  <a:pt x="6734151" y="2487568"/>
                  <a:pt x="6716080" y="2517098"/>
                </a:cubicBezTo>
                <a:cubicBezTo>
                  <a:pt x="6694043" y="2553239"/>
                  <a:pt x="6711232" y="2582769"/>
                  <a:pt x="6718725" y="2614943"/>
                </a:cubicBezTo>
                <a:cubicBezTo>
                  <a:pt x="6724455" y="2638743"/>
                  <a:pt x="6731506" y="2662544"/>
                  <a:pt x="6740762" y="2694718"/>
                </a:cubicBezTo>
                <a:cubicBezTo>
                  <a:pt x="6783515" y="2711026"/>
                  <a:pt x="6800263" y="2754660"/>
                  <a:pt x="6801585" y="2807990"/>
                </a:cubicBezTo>
                <a:cubicBezTo>
                  <a:pt x="6802026" y="2827383"/>
                  <a:pt x="6807315" y="2846335"/>
                  <a:pt x="6810400" y="2868813"/>
                </a:cubicBezTo>
                <a:cubicBezTo>
                  <a:pt x="6798500" y="2872779"/>
                  <a:pt x="6783515" y="2878068"/>
                  <a:pt x="6757951" y="2886883"/>
                </a:cubicBezTo>
                <a:cubicBezTo>
                  <a:pt x="6771615" y="2904072"/>
                  <a:pt x="6782192" y="2917295"/>
                  <a:pt x="6792770" y="2930517"/>
                </a:cubicBezTo>
                <a:cubicBezTo>
                  <a:pt x="6806433" y="2948147"/>
                  <a:pt x="6820097" y="2965777"/>
                  <a:pt x="6835963" y="2986492"/>
                </a:cubicBezTo>
                <a:cubicBezTo>
                  <a:pt x="6820097" y="2995747"/>
                  <a:pt x="6810841" y="3001036"/>
                  <a:pt x="6801585" y="3006325"/>
                </a:cubicBezTo>
                <a:cubicBezTo>
                  <a:pt x="6804229" y="3007647"/>
                  <a:pt x="6806874" y="3008529"/>
                  <a:pt x="6809519" y="3009851"/>
                </a:cubicBezTo>
                <a:cubicBezTo>
                  <a:pt x="6787041" y="3047314"/>
                  <a:pt x="6764562" y="3085219"/>
                  <a:pt x="6741203" y="3122241"/>
                </a:cubicBezTo>
                <a:cubicBezTo>
                  <a:pt x="6721810" y="3152653"/>
                  <a:pt x="6761037" y="3166316"/>
                  <a:pt x="6759714" y="3191438"/>
                </a:cubicBezTo>
                <a:cubicBezTo>
                  <a:pt x="6759274" y="3198049"/>
                  <a:pt x="6767648" y="3205542"/>
                  <a:pt x="6773377" y="3215239"/>
                </a:cubicBezTo>
                <a:cubicBezTo>
                  <a:pt x="6763681" y="3217883"/>
                  <a:pt x="6756629" y="3219646"/>
                  <a:pt x="6749577" y="3221409"/>
                </a:cubicBezTo>
                <a:cubicBezTo>
                  <a:pt x="6750018" y="3223613"/>
                  <a:pt x="6749136" y="3226257"/>
                  <a:pt x="6750459" y="3227579"/>
                </a:cubicBezTo>
                <a:cubicBezTo>
                  <a:pt x="6782192" y="3263721"/>
                  <a:pt x="6779988" y="3315729"/>
                  <a:pt x="6752222" y="3353192"/>
                </a:cubicBezTo>
                <a:cubicBezTo>
                  <a:pt x="6727981" y="3386248"/>
                  <a:pt x="6710792" y="3424152"/>
                  <a:pt x="6690517" y="3459852"/>
                </a:cubicBezTo>
                <a:cubicBezTo>
                  <a:pt x="6689195" y="3462056"/>
                  <a:pt x="6688754" y="3465141"/>
                  <a:pt x="6686991" y="3466464"/>
                </a:cubicBezTo>
                <a:cubicBezTo>
                  <a:pt x="6645561" y="3493790"/>
                  <a:pt x="6632780" y="3518031"/>
                  <a:pt x="6686110" y="3550205"/>
                </a:cubicBezTo>
                <a:cubicBezTo>
                  <a:pt x="6699773" y="3558139"/>
                  <a:pt x="6697569" y="3591195"/>
                  <a:pt x="6704180" y="3612791"/>
                </a:cubicBezTo>
                <a:cubicBezTo>
                  <a:pt x="6710792" y="3635269"/>
                  <a:pt x="6715199" y="3655103"/>
                  <a:pt x="6688314" y="3669647"/>
                </a:cubicBezTo>
                <a:cubicBezTo>
                  <a:pt x="6682584" y="3672732"/>
                  <a:pt x="6685228" y="3692125"/>
                  <a:pt x="6685669" y="3703585"/>
                </a:cubicBezTo>
                <a:cubicBezTo>
                  <a:pt x="6686110" y="3712400"/>
                  <a:pt x="6692721" y="3722977"/>
                  <a:pt x="6689636" y="3729148"/>
                </a:cubicBezTo>
                <a:cubicBezTo>
                  <a:pt x="6667158" y="3770578"/>
                  <a:pt x="6647765" y="3815534"/>
                  <a:pt x="6605453" y="3841097"/>
                </a:cubicBezTo>
                <a:cubicBezTo>
                  <a:pt x="6594875" y="3847268"/>
                  <a:pt x="6575483" y="3840216"/>
                  <a:pt x="6560497" y="3838012"/>
                </a:cubicBezTo>
                <a:cubicBezTo>
                  <a:pt x="6549038" y="3836249"/>
                  <a:pt x="6537578" y="3830079"/>
                  <a:pt x="6526119" y="3830519"/>
                </a:cubicBezTo>
                <a:cubicBezTo>
                  <a:pt x="6473230" y="3831401"/>
                  <a:pt x="6489537" y="3863135"/>
                  <a:pt x="6501878" y="3897072"/>
                </a:cubicBezTo>
                <a:cubicBezTo>
                  <a:pt x="6520830" y="3893546"/>
                  <a:pt x="6541104" y="3889579"/>
                  <a:pt x="6560938" y="3886494"/>
                </a:cubicBezTo>
                <a:cubicBezTo>
                  <a:pt x="6569753" y="3885172"/>
                  <a:pt x="6578568" y="3885612"/>
                  <a:pt x="6587823" y="3885172"/>
                </a:cubicBezTo>
                <a:cubicBezTo>
                  <a:pt x="6586060" y="3893987"/>
                  <a:pt x="6585179" y="3903242"/>
                  <a:pt x="6582975" y="3912057"/>
                </a:cubicBezTo>
                <a:cubicBezTo>
                  <a:pt x="6580772" y="3919991"/>
                  <a:pt x="6577245" y="3927483"/>
                  <a:pt x="6574601" y="3935858"/>
                </a:cubicBezTo>
                <a:cubicBezTo>
                  <a:pt x="6645120" y="3948198"/>
                  <a:pt x="6653935" y="3973321"/>
                  <a:pt x="6610743" y="4030618"/>
                </a:cubicBezTo>
                <a:cubicBezTo>
                  <a:pt x="6600605" y="4044281"/>
                  <a:pt x="6593113" y="4060148"/>
                  <a:pt x="6582535" y="4078218"/>
                </a:cubicBezTo>
                <a:cubicBezTo>
                  <a:pt x="6594435" y="4081744"/>
                  <a:pt x="6605894" y="4083507"/>
                  <a:pt x="6616031" y="4088355"/>
                </a:cubicBezTo>
                <a:cubicBezTo>
                  <a:pt x="6627931" y="4094085"/>
                  <a:pt x="6647324" y="4102459"/>
                  <a:pt x="6647324" y="4109511"/>
                </a:cubicBezTo>
                <a:cubicBezTo>
                  <a:pt x="6647324" y="4127582"/>
                  <a:pt x="6643798" y="4156230"/>
                  <a:pt x="6631898" y="4162401"/>
                </a:cubicBezTo>
                <a:cubicBezTo>
                  <a:pt x="6549919" y="4205153"/>
                  <a:pt x="6549038" y="4282724"/>
                  <a:pt x="6537138" y="4358092"/>
                </a:cubicBezTo>
                <a:cubicBezTo>
                  <a:pt x="6532290" y="4387622"/>
                  <a:pt x="6512456" y="4414507"/>
                  <a:pt x="6500556" y="4442715"/>
                </a:cubicBezTo>
                <a:cubicBezTo>
                  <a:pt x="6495267" y="4455056"/>
                  <a:pt x="6486011" y="4470041"/>
                  <a:pt x="6488656" y="4481501"/>
                </a:cubicBezTo>
                <a:cubicBezTo>
                  <a:pt x="6496589" y="4512353"/>
                  <a:pt x="6489978" y="4532186"/>
                  <a:pt x="6460007" y="4544968"/>
                </a:cubicBezTo>
                <a:cubicBezTo>
                  <a:pt x="6453837" y="4547612"/>
                  <a:pt x="6446344" y="4558190"/>
                  <a:pt x="6447667" y="4563479"/>
                </a:cubicBezTo>
                <a:cubicBezTo>
                  <a:pt x="6456922" y="4614165"/>
                  <a:pt x="6410644" y="4641050"/>
                  <a:pt x="6396981" y="4681599"/>
                </a:cubicBezTo>
                <a:cubicBezTo>
                  <a:pt x="6393895" y="4691296"/>
                  <a:pt x="6384640" y="4699229"/>
                  <a:pt x="6378469" y="4708044"/>
                </a:cubicBezTo>
                <a:cubicBezTo>
                  <a:pt x="6364366" y="4729200"/>
                  <a:pt x="6350261" y="4746829"/>
                  <a:pt x="6319409" y="4746389"/>
                </a:cubicBezTo>
                <a:cubicBezTo>
                  <a:pt x="6301779" y="4745948"/>
                  <a:pt x="6284150" y="4757407"/>
                  <a:pt x="6258587" y="4765781"/>
                </a:cubicBezTo>
                <a:cubicBezTo>
                  <a:pt x="6293846" y="4793548"/>
                  <a:pt x="6319850" y="4810738"/>
                  <a:pt x="6355991" y="4791785"/>
                </a:cubicBezTo>
                <a:cubicBezTo>
                  <a:pt x="6361280" y="4789141"/>
                  <a:pt x="6374502" y="4792226"/>
                  <a:pt x="6377588" y="4797075"/>
                </a:cubicBezTo>
                <a:cubicBezTo>
                  <a:pt x="6380673" y="4801923"/>
                  <a:pt x="6377588" y="4813823"/>
                  <a:pt x="6373181" y="4819112"/>
                </a:cubicBezTo>
                <a:cubicBezTo>
                  <a:pt x="6358195" y="4835860"/>
                  <a:pt x="6343210" y="4853490"/>
                  <a:pt x="6325139" y="4866271"/>
                </a:cubicBezTo>
                <a:cubicBezTo>
                  <a:pt x="6311036" y="4875968"/>
                  <a:pt x="6292083" y="4877731"/>
                  <a:pt x="6271809" y="4884342"/>
                </a:cubicBezTo>
                <a:cubicBezTo>
                  <a:pt x="6273131" y="4888749"/>
                  <a:pt x="6274894" y="4898005"/>
                  <a:pt x="6278420" y="4906379"/>
                </a:cubicBezTo>
                <a:cubicBezTo>
                  <a:pt x="6291202" y="4938113"/>
                  <a:pt x="6282387" y="4966320"/>
                  <a:pt x="6253739" y="4979102"/>
                </a:cubicBezTo>
                <a:cubicBezTo>
                  <a:pt x="6221123" y="4994088"/>
                  <a:pt x="6217597" y="5021855"/>
                  <a:pt x="6207901" y="5049181"/>
                </a:cubicBezTo>
                <a:cubicBezTo>
                  <a:pt x="6204375" y="5059759"/>
                  <a:pt x="6196442" y="5068574"/>
                  <a:pt x="6190712" y="5078270"/>
                </a:cubicBezTo>
                <a:cubicBezTo>
                  <a:pt x="6183219" y="5070337"/>
                  <a:pt x="6175726" y="5062844"/>
                  <a:pt x="6163386" y="5049621"/>
                </a:cubicBezTo>
                <a:cubicBezTo>
                  <a:pt x="6151926" y="5063726"/>
                  <a:pt x="6139145" y="5079152"/>
                  <a:pt x="6126363" y="5095018"/>
                </a:cubicBezTo>
                <a:cubicBezTo>
                  <a:pt x="6124159" y="5093696"/>
                  <a:pt x="6121956" y="5091933"/>
                  <a:pt x="6119752" y="5090611"/>
                </a:cubicBezTo>
                <a:cubicBezTo>
                  <a:pt x="6127244" y="5079152"/>
                  <a:pt x="6134737" y="5067692"/>
                  <a:pt x="6145756" y="5050062"/>
                </a:cubicBezTo>
                <a:cubicBezTo>
                  <a:pt x="6102122" y="5058877"/>
                  <a:pt x="6067744" y="5068133"/>
                  <a:pt x="6032484" y="5071659"/>
                </a:cubicBezTo>
                <a:cubicBezTo>
                  <a:pt x="6007362" y="5074303"/>
                  <a:pt x="5998988" y="5050062"/>
                  <a:pt x="6006039" y="5033314"/>
                </a:cubicBezTo>
                <a:cubicBezTo>
                  <a:pt x="6016617" y="5008191"/>
                  <a:pt x="6035128" y="4986154"/>
                  <a:pt x="6052758" y="4964558"/>
                </a:cubicBezTo>
                <a:cubicBezTo>
                  <a:pt x="6065540" y="4948691"/>
                  <a:pt x="6090222" y="4938554"/>
                  <a:pt x="6095511" y="4921805"/>
                </a:cubicBezTo>
                <a:cubicBezTo>
                  <a:pt x="6106089" y="4886986"/>
                  <a:pt x="6132534" y="4881257"/>
                  <a:pt x="6158978" y="4867594"/>
                </a:cubicBezTo>
                <a:cubicBezTo>
                  <a:pt x="6194238" y="4849082"/>
                  <a:pt x="6240075" y="4837623"/>
                  <a:pt x="6244042" y="4781207"/>
                </a:cubicBezTo>
                <a:cubicBezTo>
                  <a:pt x="6209664" y="4763137"/>
                  <a:pt x="6172201" y="4758289"/>
                  <a:pt x="6131652" y="4762255"/>
                </a:cubicBezTo>
                <a:cubicBezTo>
                  <a:pt x="6105648" y="4764900"/>
                  <a:pt x="6088459" y="4771070"/>
                  <a:pt x="6072151" y="4794871"/>
                </a:cubicBezTo>
                <a:cubicBezTo>
                  <a:pt x="6046588" y="4832334"/>
                  <a:pt x="6013973" y="4864949"/>
                  <a:pt x="5983121" y="4898446"/>
                </a:cubicBezTo>
                <a:cubicBezTo>
                  <a:pt x="5974306" y="4907702"/>
                  <a:pt x="5959761" y="4911668"/>
                  <a:pt x="5948302" y="4918720"/>
                </a:cubicBezTo>
                <a:cubicBezTo>
                  <a:pt x="5939928" y="4924450"/>
                  <a:pt x="5932435" y="4931943"/>
                  <a:pt x="5924501" y="4938554"/>
                </a:cubicBezTo>
                <a:cubicBezTo>
                  <a:pt x="5920094" y="4942079"/>
                  <a:pt x="5915246" y="4944724"/>
                  <a:pt x="5910398" y="4947369"/>
                </a:cubicBezTo>
                <a:cubicBezTo>
                  <a:pt x="5905990" y="4950013"/>
                  <a:pt x="5901583" y="4952217"/>
                  <a:pt x="5897175" y="4954861"/>
                </a:cubicBezTo>
                <a:cubicBezTo>
                  <a:pt x="5899820" y="4959709"/>
                  <a:pt x="5902464" y="4968083"/>
                  <a:pt x="5905990" y="4968524"/>
                </a:cubicBezTo>
                <a:cubicBezTo>
                  <a:pt x="5933757" y="4972491"/>
                  <a:pt x="5925383" y="4991443"/>
                  <a:pt x="5919653" y="5005106"/>
                </a:cubicBezTo>
                <a:cubicBezTo>
                  <a:pt x="5898938" y="5057114"/>
                  <a:pt x="5868086" y="5102511"/>
                  <a:pt x="5822249" y="5136007"/>
                </a:cubicBezTo>
                <a:cubicBezTo>
                  <a:pt x="5794922" y="5155841"/>
                  <a:pt x="5783463" y="5186693"/>
                  <a:pt x="5763629" y="5211375"/>
                </a:cubicBezTo>
                <a:cubicBezTo>
                  <a:pt x="5749966" y="5228564"/>
                  <a:pt x="5722640" y="5236498"/>
                  <a:pt x="5699721" y="5243109"/>
                </a:cubicBezTo>
                <a:cubicBezTo>
                  <a:pt x="5679447" y="5248839"/>
                  <a:pt x="5670191" y="5255890"/>
                  <a:pt x="5671073" y="5278368"/>
                </a:cubicBezTo>
                <a:cubicBezTo>
                  <a:pt x="5671513" y="5284980"/>
                  <a:pt x="5655206" y="5293354"/>
                  <a:pt x="5645069" y="5298202"/>
                </a:cubicBezTo>
                <a:cubicBezTo>
                  <a:pt x="5633609" y="5303491"/>
                  <a:pt x="5620828" y="5305694"/>
                  <a:pt x="5608487" y="5309221"/>
                </a:cubicBezTo>
                <a:cubicBezTo>
                  <a:pt x="5608928" y="5312747"/>
                  <a:pt x="5609368" y="5316713"/>
                  <a:pt x="5609809" y="5320239"/>
                </a:cubicBezTo>
                <a:cubicBezTo>
                  <a:pt x="5622591" y="5326850"/>
                  <a:pt x="5635372" y="5333462"/>
                  <a:pt x="5649917" y="5340954"/>
                </a:cubicBezTo>
                <a:cubicBezTo>
                  <a:pt x="5647272" y="5352854"/>
                  <a:pt x="5644628" y="5364314"/>
                  <a:pt x="5639339" y="5388114"/>
                </a:cubicBezTo>
                <a:cubicBezTo>
                  <a:pt x="5667106" y="5382384"/>
                  <a:pt x="5697077" y="5385029"/>
                  <a:pt x="5710299" y="5371806"/>
                </a:cubicBezTo>
                <a:cubicBezTo>
                  <a:pt x="5724844" y="5357262"/>
                  <a:pt x="5751289" y="5340513"/>
                  <a:pt x="5736303" y="5304813"/>
                </a:cubicBezTo>
                <a:cubicBezTo>
                  <a:pt x="5729251" y="5288065"/>
                  <a:pt x="5746881" y="5260739"/>
                  <a:pt x="5760104" y="5246194"/>
                </a:cubicBezTo>
                <a:cubicBezTo>
                  <a:pt x="5798889" y="5233413"/>
                  <a:pt x="5837234" y="5220631"/>
                  <a:pt x="5880867" y="5206086"/>
                </a:cubicBezTo>
                <a:cubicBezTo>
                  <a:pt x="5866764" y="5190219"/>
                  <a:pt x="5859712" y="5182286"/>
                  <a:pt x="5851778" y="5173471"/>
                </a:cubicBezTo>
                <a:cubicBezTo>
                  <a:pt x="5877342" y="5154960"/>
                  <a:pt x="5902905" y="5136889"/>
                  <a:pt x="5931553" y="5116615"/>
                </a:cubicBezTo>
                <a:cubicBezTo>
                  <a:pt x="5959320" y="5168623"/>
                  <a:pt x="6000751" y="5140415"/>
                  <a:pt x="6041299" y="5128956"/>
                </a:cubicBezTo>
                <a:cubicBezTo>
                  <a:pt x="6078762" y="5118378"/>
                  <a:pt x="6116666" y="5106918"/>
                  <a:pt x="6155012" y="5104715"/>
                </a:cubicBezTo>
                <a:cubicBezTo>
                  <a:pt x="6172201" y="5103833"/>
                  <a:pt x="6190271" y="5124548"/>
                  <a:pt x="6207019" y="5134685"/>
                </a:cubicBezTo>
                <a:cubicBezTo>
                  <a:pt x="6197764" y="5158486"/>
                  <a:pt x="6191152" y="5176116"/>
                  <a:pt x="6182778" y="5197271"/>
                </a:cubicBezTo>
                <a:cubicBezTo>
                  <a:pt x="6144434" y="5199034"/>
                  <a:pt x="6123719" y="5230768"/>
                  <a:pt x="6116226" y="5265587"/>
                </a:cubicBezTo>
                <a:cubicBezTo>
                  <a:pt x="6110496" y="5292472"/>
                  <a:pt x="6092425" y="5306576"/>
                  <a:pt x="6076118" y="5306136"/>
                </a:cubicBezTo>
                <a:cubicBezTo>
                  <a:pt x="6032484" y="5303932"/>
                  <a:pt x="6004717" y="5332580"/>
                  <a:pt x="5970339" y="5348447"/>
                </a:cubicBezTo>
                <a:cubicBezTo>
                  <a:pt x="5964169" y="5351091"/>
                  <a:pt x="5956235" y="5354176"/>
                  <a:pt x="5950506" y="5352414"/>
                </a:cubicBezTo>
                <a:cubicBezTo>
                  <a:pt x="5920094" y="5343158"/>
                  <a:pt x="5904227" y="5354618"/>
                  <a:pt x="5896294" y="5383707"/>
                </a:cubicBezTo>
                <a:cubicBezTo>
                  <a:pt x="5894531" y="5390758"/>
                  <a:pt x="5886157" y="5396488"/>
                  <a:pt x="5879546" y="5401336"/>
                </a:cubicBezTo>
                <a:cubicBezTo>
                  <a:pt x="5866323" y="5411473"/>
                  <a:pt x="5853101" y="5418966"/>
                  <a:pt x="5868086" y="5440122"/>
                </a:cubicBezTo>
                <a:cubicBezTo>
                  <a:pt x="5872934" y="5446733"/>
                  <a:pt x="5863238" y="5463922"/>
                  <a:pt x="5859271" y="5479789"/>
                </a:cubicBezTo>
                <a:cubicBezTo>
                  <a:pt x="5876901" y="5485519"/>
                  <a:pt x="5896294" y="5491689"/>
                  <a:pt x="5921416" y="5500064"/>
                </a:cubicBezTo>
                <a:cubicBezTo>
                  <a:pt x="5906431" y="5521660"/>
                  <a:pt x="5899820" y="5538849"/>
                  <a:pt x="5868968" y="5520778"/>
                </a:cubicBezTo>
                <a:cubicBezTo>
                  <a:pt x="5853982" y="5511963"/>
                  <a:pt x="5825774" y="5512404"/>
                  <a:pt x="5809026" y="5520338"/>
                </a:cubicBezTo>
                <a:cubicBezTo>
                  <a:pt x="5755255" y="5545901"/>
                  <a:pt x="5702366" y="5575431"/>
                  <a:pt x="5651680" y="5607164"/>
                </a:cubicBezTo>
                <a:cubicBezTo>
                  <a:pt x="5631846" y="5619505"/>
                  <a:pt x="5618183" y="5642424"/>
                  <a:pt x="5601876" y="5660495"/>
                </a:cubicBezTo>
                <a:cubicBezTo>
                  <a:pt x="5604520" y="5664021"/>
                  <a:pt x="5605843" y="5666665"/>
                  <a:pt x="5607605" y="5667547"/>
                </a:cubicBezTo>
                <a:cubicBezTo>
                  <a:pt x="5626117" y="5673276"/>
                  <a:pt x="5644628" y="5679006"/>
                  <a:pt x="5663140" y="5684295"/>
                </a:cubicBezTo>
                <a:cubicBezTo>
                  <a:pt x="5652562" y="5700603"/>
                  <a:pt x="5645069" y="5719995"/>
                  <a:pt x="5630524" y="5732336"/>
                </a:cubicBezTo>
                <a:cubicBezTo>
                  <a:pt x="5603198" y="5755255"/>
                  <a:pt x="5571024" y="5772444"/>
                  <a:pt x="5543257" y="5794481"/>
                </a:cubicBezTo>
                <a:cubicBezTo>
                  <a:pt x="5510201" y="5820926"/>
                  <a:pt x="5497860" y="5808144"/>
                  <a:pt x="5494775" y="5764952"/>
                </a:cubicBezTo>
                <a:cubicBezTo>
                  <a:pt x="5452022" y="5774648"/>
                  <a:pt x="5413237" y="5783022"/>
                  <a:pt x="5374010" y="5791837"/>
                </a:cubicBezTo>
                <a:cubicBezTo>
                  <a:pt x="5372688" y="5792278"/>
                  <a:pt x="5370925" y="5791837"/>
                  <a:pt x="5370485" y="5792278"/>
                </a:cubicBezTo>
                <a:cubicBezTo>
                  <a:pt x="5351532" y="5829741"/>
                  <a:pt x="5308780" y="5823570"/>
                  <a:pt x="5280132" y="5842963"/>
                </a:cubicBezTo>
                <a:cubicBezTo>
                  <a:pt x="5273080" y="5847811"/>
                  <a:pt x="5270435" y="5859712"/>
                  <a:pt x="5266027" y="5868527"/>
                </a:cubicBezTo>
                <a:cubicBezTo>
                  <a:pt x="5277046" y="5870730"/>
                  <a:pt x="5288065" y="5876460"/>
                  <a:pt x="5298643" y="5874697"/>
                </a:cubicBezTo>
                <a:cubicBezTo>
                  <a:pt x="5320239" y="5871171"/>
                  <a:pt x="5344040" y="5854423"/>
                  <a:pt x="5362110" y="5860152"/>
                </a:cubicBezTo>
                <a:cubicBezTo>
                  <a:pt x="5392081" y="5869408"/>
                  <a:pt x="5417644" y="5891886"/>
                  <a:pt x="5451141" y="5912601"/>
                </a:cubicBezTo>
                <a:cubicBezTo>
                  <a:pt x="5434833" y="5921416"/>
                  <a:pt x="5421170" y="5932435"/>
                  <a:pt x="5417203" y="5929790"/>
                </a:cubicBezTo>
                <a:cubicBezTo>
                  <a:pt x="5386351" y="5908634"/>
                  <a:pt x="5361229" y="5929790"/>
                  <a:pt x="5333021" y="5936402"/>
                </a:cubicBezTo>
                <a:cubicBezTo>
                  <a:pt x="5302169" y="5943453"/>
                  <a:pt x="5268672" y="5950505"/>
                  <a:pt x="5238701" y="5945217"/>
                </a:cubicBezTo>
                <a:cubicBezTo>
                  <a:pt x="5214020" y="5940809"/>
                  <a:pt x="5206968" y="5945217"/>
                  <a:pt x="5196390" y="5964609"/>
                </a:cubicBezTo>
                <a:cubicBezTo>
                  <a:pt x="5176116" y="6001632"/>
                  <a:pt x="5146145" y="6011769"/>
                  <a:pt x="5105155" y="6000750"/>
                </a:cubicBezTo>
                <a:cubicBezTo>
                  <a:pt x="5099426" y="5999428"/>
                  <a:pt x="5090170" y="5997665"/>
                  <a:pt x="5087526" y="6000750"/>
                </a:cubicBezTo>
                <a:cubicBezTo>
                  <a:pt x="5057115" y="6036010"/>
                  <a:pt x="5035077" y="5993699"/>
                  <a:pt x="5007751" y="5996343"/>
                </a:cubicBezTo>
                <a:cubicBezTo>
                  <a:pt x="5008633" y="5990172"/>
                  <a:pt x="5008633" y="5986206"/>
                  <a:pt x="5009514" y="5986206"/>
                </a:cubicBezTo>
                <a:cubicBezTo>
                  <a:pt x="5084441" y="5962405"/>
                  <a:pt x="5135567" y="5899820"/>
                  <a:pt x="5210494" y="5871612"/>
                </a:cubicBezTo>
                <a:cubicBezTo>
                  <a:pt x="5204764" y="5865001"/>
                  <a:pt x="5201238" y="5860152"/>
                  <a:pt x="5200357" y="5860593"/>
                </a:cubicBezTo>
                <a:cubicBezTo>
                  <a:pt x="5162452" y="5875138"/>
                  <a:pt x="5124548" y="5890123"/>
                  <a:pt x="5086644" y="5905108"/>
                </a:cubicBezTo>
                <a:cubicBezTo>
                  <a:pt x="5078711" y="5908194"/>
                  <a:pt x="5070337" y="5913923"/>
                  <a:pt x="5062403" y="5913483"/>
                </a:cubicBezTo>
                <a:cubicBezTo>
                  <a:pt x="5026262" y="5912601"/>
                  <a:pt x="5004225" y="5932875"/>
                  <a:pt x="4980865" y="5957998"/>
                </a:cubicBezTo>
                <a:cubicBezTo>
                  <a:pt x="4952658" y="5988409"/>
                  <a:pt x="4939876" y="6013973"/>
                  <a:pt x="4948691" y="6057165"/>
                </a:cubicBezTo>
                <a:cubicBezTo>
                  <a:pt x="4914754" y="6015736"/>
                  <a:pt x="4877290" y="6031603"/>
                  <a:pt x="4839386" y="6040858"/>
                </a:cubicBezTo>
                <a:cubicBezTo>
                  <a:pt x="4823519" y="6044825"/>
                  <a:pt x="4805008" y="6047469"/>
                  <a:pt x="4790022" y="6043062"/>
                </a:cubicBezTo>
                <a:cubicBezTo>
                  <a:pt x="4737133" y="6027195"/>
                  <a:pt x="4710248" y="6036010"/>
                  <a:pt x="4678955" y="6084492"/>
                </a:cubicBezTo>
                <a:cubicBezTo>
                  <a:pt x="4675870" y="6088899"/>
                  <a:pt x="4669258" y="6091103"/>
                  <a:pt x="4664410" y="6094629"/>
                </a:cubicBezTo>
                <a:cubicBezTo>
                  <a:pt x="4623861" y="6121955"/>
                  <a:pt x="4583754" y="6149722"/>
                  <a:pt x="4543205" y="6176608"/>
                </a:cubicBezTo>
                <a:cubicBezTo>
                  <a:pt x="4521609" y="6190712"/>
                  <a:pt x="4498690" y="6202171"/>
                  <a:pt x="4477093" y="6216716"/>
                </a:cubicBezTo>
                <a:cubicBezTo>
                  <a:pt x="4453734" y="6232142"/>
                  <a:pt x="4431256" y="6249772"/>
                  <a:pt x="4408337" y="6266079"/>
                </a:cubicBezTo>
                <a:cubicBezTo>
                  <a:pt x="4410100" y="6270046"/>
                  <a:pt x="4411422" y="6273572"/>
                  <a:pt x="4413185" y="6277538"/>
                </a:cubicBezTo>
                <a:cubicBezTo>
                  <a:pt x="4422441" y="6275776"/>
                  <a:pt x="4431697" y="6274013"/>
                  <a:pt x="4440511" y="6271809"/>
                </a:cubicBezTo>
                <a:cubicBezTo>
                  <a:pt x="4456378" y="6268283"/>
                  <a:pt x="4473126" y="6266520"/>
                  <a:pt x="4488112" y="6260350"/>
                </a:cubicBezTo>
                <a:cubicBezTo>
                  <a:pt x="4507505" y="6252857"/>
                  <a:pt x="4528220" y="6244923"/>
                  <a:pt x="4543205" y="6231701"/>
                </a:cubicBezTo>
                <a:cubicBezTo>
                  <a:pt x="4593891" y="6187627"/>
                  <a:pt x="4653391" y="6199967"/>
                  <a:pt x="4716859" y="6195119"/>
                </a:cubicBezTo>
                <a:cubicBezTo>
                  <a:pt x="4719503" y="6191593"/>
                  <a:pt x="4727437" y="6182337"/>
                  <a:pt x="4734929" y="6173082"/>
                </a:cubicBezTo>
                <a:cubicBezTo>
                  <a:pt x="4714214" y="6131652"/>
                  <a:pt x="4728759" y="6116666"/>
                  <a:pt x="4786937" y="6104766"/>
                </a:cubicBezTo>
                <a:cubicBezTo>
                  <a:pt x="4852609" y="6091103"/>
                  <a:pt x="4916517" y="6070388"/>
                  <a:pt x="4981747" y="6055403"/>
                </a:cubicBezTo>
                <a:cubicBezTo>
                  <a:pt x="5007310" y="6049232"/>
                  <a:pt x="5034636" y="6050114"/>
                  <a:pt x="5063285" y="6047910"/>
                </a:cubicBezTo>
                <a:cubicBezTo>
                  <a:pt x="5061963" y="6059810"/>
                  <a:pt x="5060640" y="6072592"/>
                  <a:pt x="5059318" y="6088018"/>
                </a:cubicBezTo>
                <a:cubicBezTo>
                  <a:pt x="5077829" y="6089781"/>
                  <a:pt x="5095459" y="6089781"/>
                  <a:pt x="5111767" y="6094188"/>
                </a:cubicBezTo>
                <a:cubicBezTo>
                  <a:pt x="5139974" y="6101681"/>
                  <a:pt x="5142178" y="6120192"/>
                  <a:pt x="5123226" y="6141789"/>
                </a:cubicBezTo>
                <a:cubicBezTo>
                  <a:pt x="5115293" y="6150604"/>
                  <a:pt x="5114852" y="6166030"/>
                  <a:pt x="5111326" y="6177489"/>
                </a:cubicBezTo>
                <a:cubicBezTo>
                  <a:pt x="5099426" y="6188067"/>
                  <a:pt x="5084881" y="6200408"/>
                  <a:pt x="5070337" y="6212308"/>
                </a:cubicBezTo>
                <a:cubicBezTo>
                  <a:pt x="5061081" y="6219801"/>
                  <a:pt x="5051825" y="6229497"/>
                  <a:pt x="5040807" y="6233464"/>
                </a:cubicBezTo>
                <a:cubicBezTo>
                  <a:pt x="4962795" y="6262994"/>
                  <a:pt x="4895361" y="6305746"/>
                  <a:pt x="4837182" y="6367891"/>
                </a:cubicBezTo>
                <a:cubicBezTo>
                  <a:pt x="4807652" y="6399184"/>
                  <a:pt x="4760933" y="6413729"/>
                  <a:pt x="4723470" y="6437970"/>
                </a:cubicBezTo>
                <a:cubicBezTo>
                  <a:pt x="4711129" y="6445903"/>
                  <a:pt x="4704518" y="6462211"/>
                  <a:pt x="4693058" y="6472789"/>
                </a:cubicBezTo>
                <a:cubicBezTo>
                  <a:pt x="4670140" y="6494826"/>
                  <a:pt x="4645458" y="6515541"/>
                  <a:pt x="4622098" y="6537578"/>
                </a:cubicBezTo>
                <a:cubicBezTo>
                  <a:pt x="4610198" y="6548597"/>
                  <a:pt x="4600502" y="6563142"/>
                  <a:pt x="4587279" y="6571956"/>
                </a:cubicBezTo>
                <a:cubicBezTo>
                  <a:pt x="4552461" y="6593994"/>
                  <a:pt x="4533949" y="6640713"/>
                  <a:pt x="4484145" y="6640713"/>
                </a:cubicBezTo>
                <a:cubicBezTo>
                  <a:pt x="4479297" y="6640713"/>
                  <a:pt x="4473126" y="6640713"/>
                  <a:pt x="4470041" y="6643357"/>
                </a:cubicBezTo>
                <a:cubicBezTo>
                  <a:pt x="4404370" y="6700213"/>
                  <a:pt x="4320629" y="6709469"/>
                  <a:pt x="4241294" y="6730184"/>
                </a:cubicBezTo>
                <a:cubicBezTo>
                  <a:pt x="4228072" y="6733710"/>
                  <a:pt x="4217053" y="6753543"/>
                  <a:pt x="4206035" y="6752662"/>
                </a:cubicBezTo>
                <a:cubicBezTo>
                  <a:pt x="4138160" y="6749136"/>
                  <a:pt x="4083067" y="6805552"/>
                  <a:pt x="4012988" y="6792329"/>
                </a:cubicBezTo>
                <a:cubicBezTo>
                  <a:pt x="4002851" y="6790566"/>
                  <a:pt x="3989628" y="6804229"/>
                  <a:pt x="3975525" y="6811722"/>
                </a:cubicBezTo>
                <a:cubicBezTo>
                  <a:pt x="3974643" y="6808196"/>
                  <a:pt x="3970676" y="6802025"/>
                  <a:pt x="3972440" y="6798059"/>
                </a:cubicBezTo>
                <a:cubicBezTo>
                  <a:pt x="3982577" y="6774699"/>
                  <a:pt x="3992714" y="6750899"/>
                  <a:pt x="4006377" y="6730184"/>
                </a:cubicBezTo>
                <a:cubicBezTo>
                  <a:pt x="4012988" y="6720487"/>
                  <a:pt x="4027973" y="6712114"/>
                  <a:pt x="4039874" y="6710351"/>
                </a:cubicBezTo>
                <a:cubicBezTo>
                  <a:pt x="4105985" y="6701536"/>
                  <a:pt x="4163282" y="6675972"/>
                  <a:pt x="4212646" y="6631457"/>
                </a:cubicBezTo>
                <a:cubicBezTo>
                  <a:pt x="4232920" y="6613387"/>
                  <a:pt x="4256280" y="6598842"/>
                  <a:pt x="4287573" y="6575923"/>
                </a:cubicBezTo>
                <a:cubicBezTo>
                  <a:pt x="4267739" y="6573720"/>
                  <a:pt x="4258924" y="6570634"/>
                  <a:pt x="4250991" y="6572397"/>
                </a:cubicBezTo>
                <a:cubicBezTo>
                  <a:pt x="4203390" y="6583416"/>
                  <a:pt x="4155790" y="6595757"/>
                  <a:pt x="4108630" y="6608097"/>
                </a:cubicBezTo>
                <a:cubicBezTo>
                  <a:pt x="4101578" y="6609860"/>
                  <a:pt x="4093645" y="6612064"/>
                  <a:pt x="4089237" y="6617353"/>
                </a:cubicBezTo>
                <a:cubicBezTo>
                  <a:pt x="4052655" y="6657461"/>
                  <a:pt x="4005495" y="6652172"/>
                  <a:pt x="3958776" y="6649528"/>
                </a:cubicBezTo>
                <a:cubicBezTo>
                  <a:pt x="3938943" y="6648206"/>
                  <a:pt x="3919109" y="6645120"/>
                  <a:pt x="3899717" y="6646883"/>
                </a:cubicBezTo>
                <a:cubicBezTo>
                  <a:pt x="3888698" y="6647764"/>
                  <a:pt x="3879001" y="6657902"/>
                  <a:pt x="3860931" y="6668480"/>
                </a:cubicBezTo>
                <a:cubicBezTo>
                  <a:pt x="3886935" y="6672447"/>
                  <a:pt x="3906768" y="6669802"/>
                  <a:pt x="3916465" y="6678176"/>
                </a:cubicBezTo>
                <a:cubicBezTo>
                  <a:pt x="3929687" y="6689635"/>
                  <a:pt x="3937180" y="6709910"/>
                  <a:pt x="3917346" y="6726217"/>
                </a:cubicBezTo>
                <a:cubicBezTo>
                  <a:pt x="3901039" y="6739880"/>
                  <a:pt x="3878120" y="6759714"/>
                  <a:pt x="3863135" y="6737236"/>
                </a:cubicBezTo>
                <a:cubicBezTo>
                  <a:pt x="3823908" y="6678617"/>
                  <a:pt x="3771459" y="6714317"/>
                  <a:pt x="3724300" y="6710351"/>
                </a:cubicBezTo>
                <a:cubicBezTo>
                  <a:pt x="3718129" y="6709910"/>
                  <a:pt x="3707992" y="6714758"/>
                  <a:pt x="3705789" y="6719606"/>
                </a:cubicBezTo>
                <a:cubicBezTo>
                  <a:pt x="3689481" y="6757070"/>
                  <a:pt x="3658188" y="6754866"/>
                  <a:pt x="3627336" y="6747814"/>
                </a:cubicBezTo>
                <a:cubicBezTo>
                  <a:pt x="3580176" y="6736795"/>
                  <a:pt x="3539187" y="6746051"/>
                  <a:pt x="3500401" y="6781311"/>
                </a:cubicBezTo>
                <a:cubicBezTo>
                  <a:pt x="3507012" y="6789685"/>
                  <a:pt x="3513623" y="6798059"/>
                  <a:pt x="3520234" y="6805552"/>
                </a:cubicBezTo>
                <a:cubicBezTo>
                  <a:pt x="3518031" y="6809518"/>
                  <a:pt x="3516268" y="6813926"/>
                  <a:pt x="3516268" y="6813485"/>
                </a:cubicBezTo>
                <a:cubicBezTo>
                  <a:pt x="3464701" y="6798059"/>
                  <a:pt x="3430763" y="6839930"/>
                  <a:pt x="3388011" y="6851389"/>
                </a:cubicBezTo>
                <a:cubicBezTo>
                  <a:pt x="3362007" y="6858441"/>
                  <a:pt x="3334240" y="6861526"/>
                  <a:pt x="3307354" y="6860204"/>
                </a:cubicBezTo>
                <a:cubicBezTo>
                  <a:pt x="3232428" y="6856678"/>
                  <a:pt x="3157501" y="6849626"/>
                  <a:pt x="3082134" y="6844778"/>
                </a:cubicBezTo>
                <a:cubicBezTo>
                  <a:pt x="3074200" y="6844337"/>
                  <a:pt x="3065826" y="6852270"/>
                  <a:pt x="3057893" y="6851830"/>
                </a:cubicBezTo>
                <a:cubicBezTo>
                  <a:pt x="3042907" y="6851389"/>
                  <a:pt x="3024837" y="6851830"/>
                  <a:pt x="3014700" y="6843896"/>
                </a:cubicBezTo>
                <a:cubicBezTo>
                  <a:pt x="3005003" y="6836404"/>
                  <a:pt x="3003681" y="6817893"/>
                  <a:pt x="2998833" y="6804670"/>
                </a:cubicBezTo>
                <a:cubicBezTo>
                  <a:pt x="3001477" y="6800703"/>
                  <a:pt x="3003681" y="6797177"/>
                  <a:pt x="3006325" y="6793210"/>
                </a:cubicBezTo>
                <a:cubicBezTo>
                  <a:pt x="2977236" y="6794974"/>
                  <a:pt x="2948588" y="6797177"/>
                  <a:pt x="2919498" y="6799381"/>
                </a:cubicBezTo>
                <a:cubicBezTo>
                  <a:pt x="2890409" y="6801585"/>
                  <a:pt x="2861761" y="6804670"/>
                  <a:pt x="2832671" y="6806433"/>
                </a:cubicBezTo>
                <a:cubicBezTo>
                  <a:pt x="2754660" y="6810840"/>
                  <a:pt x="2676648" y="6817011"/>
                  <a:pt x="2598636" y="6817451"/>
                </a:cubicBezTo>
                <a:cubicBezTo>
                  <a:pt x="2567784" y="6817451"/>
                  <a:pt x="2536491" y="6805552"/>
                  <a:pt x="2506079" y="6796737"/>
                </a:cubicBezTo>
                <a:cubicBezTo>
                  <a:pt x="2499468" y="6794974"/>
                  <a:pt x="2495942" y="6782633"/>
                  <a:pt x="2490653" y="6774259"/>
                </a:cubicBezTo>
                <a:cubicBezTo>
                  <a:pt x="2439086" y="6776903"/>
                  <a:pt x="2384874" y="6787922"/>
                  <a:pt x="2333307" y="6779988"/>
                </a:cubicBezTo>
                <a:cubicBezTo>
                  <a:pt x="2291436" y="6773377"/>
                  <a:pt x="2251328" y="6768088"/>
                  <a:pt x="2209457" y="6774259"/>
                </a:cubicBezTo>
                <a:cubicBezTo>
                  <a:pt x="2205931" y="6774699"/>
                  <a:pt x="2200643" y="6774259"/>
                  <a:pt x="2198879" y="6772055"/>
                </a:cubicBezTo>
                <a:cubicBezTo>
                  <a:pt x="2169350" y="6734151"/>
                  <a:pt x="2122631" y="6739880"/>
                  <a:pt x="2083845" y="6725336"/>
                </a:cubicBezTo>
                <a:cubicBezTo>
                  <a:pt x="2066215" y="6718725"/>
                  <a:pt x="2055196" y="6711673"/>
                  <a:pt x="2046382" y="6688313"/>
                </a:cubicBezTo>
                <a:cubicBezTo>
                  <a:pt x="2032718" y="6651731"/>
                  <a:pt x="1991288" y="6629253"/>
                  <a:pt x="1952062" y="6626609"/>
                </a:cubicBezTo>
                <a:cubicBezTo>
                  <a:pt x="1897409" y="6623083"/>
                  <a:pt x="1851572" y="6603249"/>
                  <a:pt x="1806616" y="6575923"/>
                </a:cubicBezTo>
                <a:cubicBezTo>
                  <a:pt x="1797360" y="6570193"/>
                  <a:pt x="1785901" y="6564464"/>
                  <a:pt x="1776204" y="6564905"/>
                </a:cubicBezTo>
                <a:cubicBezTo>
                  <a:pt x="1712296" y="6567990"/>
                  <a:pt x="1655881" y="6546834"/>
                  <a:pt x="1602992" y="6513778"/>
                </a:cubicBezTo>
                <a:cubicBezTo>
                  <a:pt x="1585362" y="6502760"/>
                  <a:pt x="1568613" y="6489978"/>
                  <a:pt x="1549221" y="6475874"/>
                </a:cubicBezTo>
                <a:cubicBezTo>
                  <a:pt x="1559358" y="6464855"/>
                  <a:pt x="1570817" y="6452955"/>
                  <a:pt x="1586684" y="6436207"/>
                </a:cubicBezTo>
                <a:cubicBezTo>
                  <a:pt x="1569495" y="6413288"/>
                  <a:pt x="1552747" y="6389928"/>
                  <a:pt x="1534235" y="6368332"/>
                </a:cubicBezTo>
                <a:cubicBezTo>
                  <a:pt x="1521894" y="6353787"/>
                  <a:pt x="1507350" y="6350261"/>
                  <a:pt x="1488398" y="6363043"/>
                </a:cubicBezTo>
                <a:cubicBezTo>
                  <a:pt x="1479142" y="6369213"/>
                  <a:pt x="1455342" y="6369654"/>
                  <a:pt x="1448731" y="6362602"/>
                </a:cubicBezTo>
                <a:cubicBezTo>
                  <a:pt x="1432864" y="6345413"/>
                  <a:pt x="1453138" y="6339684"/>
                  <a:pt x="1464597" y="6330869"/>
                </a:cubicBezTo>
                <a:cubicBezTo>
                  <a:pt x="1480905" y="6318087"/>
                  <a:pt x="1463716" y="6272690"/>
                  <a:pt x="1434186" y="6264757"/>
                </a:cubicBezTo>
                <a:cubicBezTo>
                  <a:pt x="1359700" y="6245364"/>
                  <a:pt x="1289181" y="6212308"/>
                  <a:pt x="1209406" y="6207901"/>
                </a:cubicBezTo>
                <a:cubicBezTo>
                  <a:pt x="1173265" y="6205697"/>
                  <a:pt x="1138446" y="6182337"/>
                  <a:pt x="1102745" y="6168674"/>
                </a:cubicBezTo>
                <a:cubicBezTo>
                  <a:pt x="1055586" y="6150604"/>
                  <a:pt x="1040159" y="6103003"/>
                  <a:pt x="1010629" y="6069066"/>
                </a:cubicBezTo>
                <a:cubicBezTo>
                  <a:pt x="998729" y="6055844"/>
                  <a:pt x="995644" y="6024110"/>
                  <a:pt x="970081" y="6040858"/>
                </a:cubicBezTo>
                <a:cubicBezTo>
                  <a:pt x="955977" y="6050114"/>
                  <a:pt x="952010" y="6074355"/>
                  <a:pt x="947162" y="6094188"/>
                </a:cubicBezTo>
                <a:cubicBezTo>
                  <a:pt x="920717" y="6109174"/>
                  <a:pt x="860335" y="6086255"/>
                  <a:pt x="847113" y="6057165"/>
                </a:cubicBezTo>
                <a:cubicBezTo>
                  <a:pt x="839620" y="6040417"/>
                  <a:pt x="864302" y="5998547"/>
                  <a:pt x="886339" y="5991054"/>
                </a:cubicBezTo>
                <a:cubicBezTo>
                  <a:pt x="902206" y="5985765"/>
                  <a:pt x="929092" y="5983561"/>
                  <a:pt x="931736" y="5974306"/>
                </a:cubicBezTo>
                <a:cubicBezTo>
                  <a:pt x="939670" y="5948302"/>
                  <a:pt x="937906" y="5919212"/>
                  <a:pt x="939670" y="5896735"/>
                </a:cubicBezTo>
                <a:cubicBezTo>
                  <a:pt x="904851" y="5890564"/>
                  <a:pt x="877084" y="5884834"/>
                  <a:pt x="848876" y="5880867"/>
                </a:cubicBezTo>
                <a:cubicBezTo>
                  <a:pt x="841824" y="5879986"/>
                  <a:pt x="832568" y="5883071"/>
                  <a:pt x="826398" y="5887038"/>
                </a:cubicBezTo>
                <a:cubicBezTo>
                  <a:pt x="793342" y="5909075"/>
                  <a:pt x="743538" y="5916568"/>
                  <a:pt x="722823" y="5887038"/>
                </a:cubicBezTo>
                <a:cubicBezTo>
                  <a:pt x="702989" y="5858830"/>
                  <a:pt x="678748" y="5842082"/>
                  <a:pt x="653185" y="5823570"/>
                </a:cubicBezTo>
                <a:cubicBezTo>
                  <a:pt x="649218" y="5820485"/>
                  <a:pt x="647014" y="5806822"/>
                  <a:pt x="650100" y="5803737"/>
                </a:cubicBezTo>
                <a:cubicBezTo>
                  <a:pt x="656711" y="5797126"/>
                  <a:pt x="667729" y="5789193"/>
                  <a:pt x="675222" y="5790956"/>
                </a:cubicBezTo>
                <a:cubicBezTo>
                  <a:pt x="701226" y="5797126"/>
                  <a:pt x="726789" y="5806822"/>
                  <a:pt x="752353" y="5816078"/>
                </a:cubicBezTo>
                <a:cubicBezTo>
                  <a:pt x="760286" y="5819163"/>
                  <a:pt x="765575" y="5828419"/>
                  <a:pt x="773508" y="5831063"/>
                </a:cubicBezTo>
                <a:cubicBezTo>
                  <a:pt x="783646" y="5835030"/>
                  <a:pt x="795546" y="5835030"/>
                  <a:pt x="806564" y="5836793"/>
                </a:cubicBezTo>
                <a:cubicBezTo>
                  <a:pt x="805242" y="5826215"/>
                  <a:pt x="803920" y="5815637"/>
                  <a:pt x="802598" y="5802856"/>
                </a:cubicBezTo>
                <a:cubicBezTo>
                  <a:pt x="853724" y="5764952"/>
                  <a:pt x="916310" y="5748644"/>
                  <a:pt x="981540" y="5743796"/>
                </a:cubicBezTo>
                <a:cubicBezTo>
                  <a:pt x="1026056" y="5740270"/>
                  <a:pt x="1045448" y="5788311"/>
                  <a:pt x="1018563" y="5839438"/>
                </a:cubicBezTo>
                <a:cubicBezTo>
                  <a:pt x="1026937" y="5845167"/>
                  <a:pt x="1036193" y="5857067"/>
                  <a:pt x="1044126" y="5856186"/>
                </a:cubicBezTo>
                <a:cubicBezTo>
                  <a:pt x="1086438" y="5851338"/>
                  <a:pt x="1124342" y="5880427"/>
                  <a:pt x="1170620" y="5865441"/>
                </a:cubicBezTo>
                <a:cubicBezTo>
                  <a:pt x="1200150" y="5855745"/>
                  <a:pt x="1238054" y="5869408"/>
                  <a:pt x="1271992" y="5874256"/>
                </a:cubicBezTo>
                <a:cubicBezTo>
                  <a:pt x="1294470" y="5877342"/>
                  <a:pt x="1316948" y="5883512"/>
                  <a:pt x="1332374" y="5887038"/>
                </a:cubicBezTo>
                <a:cubicBezTo>
                  <a:pt x="1356615" y="5912601"/>
                  <a:pt x="1374685" y="5947861"/>
                  <a:pt x="1400249" y="5954472"/>
                </a:cubicBezTo>
                <a:cubicBezTo>
                  <a:pt x="1431542" y="5962405"/>
                  <a:pt x="1450934" y="6010887"/>
                  <a:pt x="1494127" y="5984002"/>
                </a:cubicBezTo>
                <a:cubicBezTo>
                  <a:pt x="1489279" y="5976509"/>
                  <a:pt x="1484872" y="5969898"/>
                  <a:pt x="1478701" y="5960201"/>
                </a:cubicBezTo>
                <a:cubicBezTo>
                  <a:pt x="1491483" y="5957557"/>
                  <a:pt x="1501620" y="5955353"/>
                  <a:pt x="1523657" y="5950946"/>
                </a:cubicBezTo>
                <a:cubicBezTo>
                  <a:pt x="1505146" y="5935960"/>
                  <a:pt x="1495009" y="5924942"/>
                  <a:pt x="1482668" y="5918331"/>
                </a:cubicBezTo>
                <a:cubicBezTo>
                  <a:pt x="1469886" y="5911719"/>
                  <a:pt x="1454019" y="5910398"/>
                  <a:pt x="1440356" y="5904668"/>
                </a:cubicBezTo>
                <a:cubicBezTo>
                  <a:pt x="1411708" y="5893649"/>
                  <a:pt x="1410386" y="5878664"/>
                  <a:pt x="1434186" y="5857949"/>
                </a:cubicBezTo>
                <a:cubicBezTo>
                  <a:pt x="1439916" y="5853101"/>
                  <a:pt x="1441679" y="5843845"/>
                  <a:pt x="1445645" y="5836352"/>
                </a:cubicBezTo>
                <a:cubicBezTo>
                  <a:pt x="1418319" y="5826215"/>
                  <a:pt x="1394078" y="5815637"/>
                  <a:pt x="1368956" y="5809026"/>
                </a:cubicBezTo>
                <a:cubicBezTo>
                  <a:pt x="1343392" y="5802415"/>
                  <a:pt x="1327526" y="5810789"/>
                  <a:pt x="1338544" y="5844726"/>
                </a:cubicBezTo>
                <a:cubicBezTo>
                  <a:pt x="1328407" y="5844286"/>
                  <a:pt x="1320033" y="5845167"/>
                  <a:pt x="1312540" y="5842963"/>
                </a:cubicBezTo>
                <a:cubicBezTo>
                  <a:pt x="1275077" y="5830623"/>
                  <a:pt x="1238936" y="5814315"/>
                  <a:pt x="1200591" y="5805941"/>
                </a:cubicBezTo>
                <a:cubicBezTo>
                  <a:pt x="1167976" y="5798889"/>
                  <a:pt x="1135361" y="5796685"/>
                  <a:pt x="1113323" y="5767155"/>
                </a:cubicBezTo>
                <a:cubicBezTo>
                  <a:pt x="1109797" y="5762307"/>
                  <a:pt x="1098338" y="5763629"/>
                  <a:pt x="1093049" y="5759662"/>
                </a:cubicBezTo>
                <a:cubicBezTo>
                  <a:pt x="1082030" y="5751289"/>
                  <a:pt x="1072334" y="5740711"/>
                  <a:pt x="1062197" y="5731455"/>
                </a:cubicBezTo>
                <a:cubicBezTo>
                  <a:pt x="1070571" y="5723962"/>
                  <a:pt x="1079827" y="5716470"/>
                  <a:pt x="1087319" y="5708095"/>
                </a:cubicBezTo>
                <a:cubicBezTo>
                  <a:pt x="1094371" y="5700603"/>
                  <a:pt x="1102745" y="5692669"/>
                  <a:pt x="1105390" y="5683414"/>
                </a:cubicBezTo>
                <a:cubicBezTo>
                  <a:pt x="1114205" y="5649476"/>
                  <a:pt x="1137564" y="5642865"/>
                  <a:pt x="1168416" y="5663139"/>
                </a:cubicBezTo>
                <a:cubicBezTo>
                  <a:pt x="1183402" y="5672836"/>
                  <a:pt x="1191776" y="5704128"/>
                  <a:pt x="1224832" y="5680328"/>
                </a:cubicBezTo>
                <a:cubicBezTo>
                  <a:pt x="1210728" y="5664461"/>
                  <a:pt x="1197506" y="5649035"/>
                  <a:pt x="1184283" y="5634050"/>
                </a:cubicBezTo>
                <a:cubicBezTo>
                  <a:pt x="1175028" y="5623031"/>
                  <a:pt x="1167535" y="5609368"/>
                  <a:pt x="1155635" y="5602316"/>
                </a:cubicBezTo>
                <a:cubicBezTo>
                  <a:pt x="1142412" y="5594383"/>
                  <a:pt x="1125223" y="5592620"/>
                  <a:pt x="1104068" y="5586009"/>
                </a:cubicBezTo>
                <a:cubicBezTo>
                  <a:pt x="1112001" y="5608046"/>
                  <a:pt x="1115968" y="5619065"/>
                  <a:pt x="1119934" y="5630083"/>
                </a:cubicBezTo>
                <a:cubicBezTo>
                  <a:pt x="1106712" y="5634050"/>
                  <a:pt x="1093490" y="5639339"/>
                  <a:pt x="1079827" y="5641543"/>
                </a:cubicBezTo>
                <a:cubicBezTo>
                  <a:pt x="1062638" y="5643747"/>
                  <a:pt x="1045448" y="5643747"/>
                  <a:pt x="1028259" y="5642865"/>
                </a:cubicBezTo>
                <a:cubicBezTo>
                  <a:pt x="998289" y="5641983"/>
                  <a:pt x="985948" y="5620387"/>
                  <a:pt x="970962" y="5597468"/>
                </a:cubicBezTo>
                <a:cubicBezTo>
                  <a:pt x="933940" y="5541053"/>
                  <a:pt x="892950" y="5486841"/>
                  <a:pt x="853283" y="5431748"/>
                </a:cubicBezTo>
                <a:cubicBezTo>
                  <a:pt x="850639" y="5428222"/>
                  <a:pt x="845791" y="5424696"/>
                  <a:pt x="841383" y="5424255"/>
                </a:cubicBezTo>
                <a:cubicBezTo>
                  <a:pt x="793342" y="5417644"/>
                  <a:pt x="745301" y="5383707"/>
                  <a:pt x="696378" y="5423374"/>
                </a:cubicBezTo>
                <a:cubicBezTo>
                  <a:pt x="691970" y="5426899"/>
                  <a:pt x="682715" y="5423814"/>
                  <a:pt x="674341" y="5423814"/>
                </a:cubicBezTo>
                <a:cubicBezTo>
                  <a:pt x="670374" y="5453785"/>
                  <a:pt x="683596" y="5468330"/>
                  <a:pt x="706956" y="5481111"/>
                </a:cubicBezTo>
                <a:cubicBezTo>
                  <a:pt x="737808" y="5497860"/>
                  <a:pt x="767338" y="5517252"/>
                  <a:pt x="795546" y="5538849"/>
                </a:cubicBezTo>
                <a:cubicBezTo>
                  <a:pt x="825957" y="5561768"/>
                  <a:pt x="820227" y="5594383"/>
                  <a:pt x="810531" y="5622150"/>
                </a:cubicBezTo>
                <a:cubicBezTo>
                  <a:pt x="791138" y="5628761"/>
                  <a:pt x="771305" y="5635372"/>
                  <a:pt x="752793" y="5641983"/>
                </a:cubicBezTo>
                <a:cubicBezTo>
                  <a:pt x="719737" y="5626117"/>
                  <a:pt x="684919" y="5608487"/>
                  <a:pt x="649659" y="5592620"/>
                </a:cubicBezTo>
                <a:cubicBezTo>
                  <a:pt x="643048" y="5589535"/>
                  <a:pt x="630707" y="5589094"/>
                  <a:pt x="627181" y="5592620"/>
                </a:cubicBezTo>
                <a:cubicBezTo>
                  <a:pt x="622773" y="5597468"/>
                  <a:pt x="624536" y="5608046"/>
                  <a:pt x="624536" y="5615979"/>
                </a:cubicBezTo>
                <a:cubicBezTo>
                  <a:pt x="623655" y="5631405"/>
                  <a:pt x="623214" y="5646832"/>
                  <a:pt x="622333" y="5662698"/>
                </a:cubicBezTo>
                <a:cubicBezTo>
                  <a:pt x="602940" y="5659173"/>
                  <a:pt x="580903" y="5660936"/>
                  <a:pt x="565036" y="5651239"/>
                </a:cubicBezTo>
                <a:cubicBezTo>
                  <a:pt x="540354" y="5636695"/>
                  <a:pt x="519198" y="5614657"/>
                  <a:pt x="497161" y="5595705"/>
                </a:cubicBezTo>
                <a:cubicBezTo>
                  <a:pt x="491431" y="5590857"/>
                  <a:pt x="486583" y="5585127"/>
                  <a:pt x="482176" y="5578957"/>
                </a:cubicBezTo>
                <a:cubicBezTo>
                  <a:pt x="456612" y="5541934"/>
                  <a:pt x="468512" y="5505793"/>
                  <a:pt x="510383" y="5493011"/>
                </a:cubicBezTo>
                <a:cubicBezTo>
                  <a:pt x="511706" y="5490807"/>
                  <a:pt x="513909" y="5488604"/>
                  <a:pt x="513469" y="5486400"/>
                </a:cubicBezTo>
                <a:cubicBezTo>
                  <a:pt x="509502" y="5463922"/>
                  <a:pt x="512146" y="5434392"/>
                  <a:pt x="498483" y="5422051"/>
                </a:cubicBezTo>
                <a:cubicBezTo>
                  <a:pt x="486583" y="5411033"/>
                  <a:pt x="456172" y="5422051"/>
                  <a:pt x="435457" y="5417203"/>
                </a:cubicBezTo>
                <a:cubicBezTo>
                  <a:pt x="421353" y="5413677"/>
                  <a:pt x="409893" y="5399573"/>
                  <a:pt x="397112" y="5390318"/>
                </a:cubicBezTo>
                <a:cubicBezTo>
                  <a:pt x="412538" y="5384588"/>
                  <a:pt x="428845" y="5372688"/>
                  <a:pt x="442949" y="5374451"/>
                </a:cubicBezTo>
                <a:cubicBezTo>
                  <a:pt x="483939" y="5379740"/>
                  <a:pt x="489228" y="5351973"/>
                  <a:pt x="497602" y="5319799"/>
                </a:cubicBezTo>
                <a:cubicBezTo>
                  <a:pt x="547847" y="5324647"/>
                  <a:pt x="599855" y="5324206"/>
                  <a:pt x="648337" y="5336547"/>
                </a:cubicBezTo>
                <a:cubicBezTo>
                  <a:pt x="688445" y="5347125"/>
                  <a:pt x="723704" y="5375332"/>
                  <a:pt x="767338" y="5350210"/>
                </a:cubicBezTo>
                <a:cubicBezTo>
                  <a:pt x="792020" y="5373569"/>
                  <a:pt x="818464" y="5356821"/>
                  <a:pt x="844468" y="5354618"/>
                </a:cubicBezTo>
                <a:cubicBezTo>
                  <a:pt x="851961" y="5354176"/>
                  <a:pt x="861657" y="5357703"/>
                  <a:pt x="866946" y="5362991"/>
                </a:cubicBezTo>
                <a:cubicBezTo>
                  <a:pt x="895154" y="5391199"/>
                  <a:pt x="922040" y="5420288"/>
                  <a:pt x="943195" y="5442767"/>
                </a:cubicBezTo>
                <a:cubicBezTo>
                  <a:pt x="974929" y="5434392"/>
                  <a:pt x="997848" y="5428662"/>
                  <a:pt x="1020326" y="5422933"/>
                </a:cubicBezTo>
                <a:cubicBezTo>
                  <a:pt x="1022530" y="5426018"/>
                  <a:pt x="1025174" y="5429103"/>
                  <a:pt x="1027378" y="5432629"/>
                </a:cubicBezTo>
                <a:cubicBezTo>
                  <a:pt x="1030463" y="5413677"/>
                  <a:pt x="1033548" y="5395166"/>
                  <a:pt x="1038837" y="5362110"/>
                </a:cubicBezTo>
                <a:cubicBezTo>
                  <a:pt x="1056026" y="5379299"/>
                  <a:pt x="1065282" y="5392081"/>
                  <a:pt x="1078064" y="5400455"/>
                </a:cubicBezTo>
                <a:cubicBezTo>
                  <a:pt x="1093049" y="5410151"/>
                  <a:pt x="1110679" y="5415881"/>
                  <a:pt x="1127427" y="5423374"/>
                </a:cubicBezTo>
                <a:cubicBezTo>
                  <a:pt x="1154753" y="5376214"/>
                  <a:pt x="1092608" y="5386792"/>
                  <a:pt x="1097897" y="5347125"/>
                </a:cubicBezTo>
                <a:cubicBezTo>
                  <a:pt x="1109797" y="5344921"/>
                  <a:pt x="1133598" y="5334343"/>
                  <a:pt x="1140650" y="5340954"/>
                </a:cubicBezTo>
                <a:cubicBezTo>
                  <a:pt x="1173265" y="5372247"/>
                  <a:pt x="1193539" y="5354176"/>
                  <a:pt x="1220865" y="5321562"/>
                </a:cubicBezTo>
                <a:cubicBezTo>
                  <a:pt x="1227476" y="5332139"/>
                  <a:pt x="1231884" y="5346684"/>
                  <a:pt x="1238936" y="5348888"/>
                </a:cubicBezTo>
                <a:cubicBezTo>
                  <a:pt x="1283010" y="5359906"/>
                  <a:pt x="1286096" y="5405744"/>
                  <a:pt x="1312540" y="5431307"/>
                </a:cubicBezTo>
                <a:cubicBezTo>
                  <a:pt x="1318711" y="5437037"/>
                  <a:pt x="1320914" y="5449818"/>
                  <a:pt x="1327085" y="5452022"/>
                </a:cubicBezTo>
                <a:cubicBezTo>
                  <a:pt x="1365430" y="5463481"/>
                  <a:pt x="1374245" y="5500064"/>
                  <a:pt x="1394960" y="5526508"/>
                </a:cubicBezTo>
                <a:cubicBezTo>
                  <a:pt x="1408623" y="5543697"/>
                  <a:pt x="1428016" y="5556038"/>
                  <a:pt x="1443442" y="5571905"/>
                </a:cubicBezTo>
                <a:cubicBezTo>
                  <a:pt x="1470327" y="5600113"/>
                  <a:pt x="1491924" y="5635372"/>
                  <a:pt x="1523657" y="5656087"/>
                </a:cubicBezTo>
                <a:cubicBezTo>
                  <a:pt x="1549221" y="5673276"/>
                  <a:pt x="1585802" y="5673717"/>
                  <a:pt x="1617977" y="5681210"/>
                </a:cubicBezTo>
                <a:cubicBezTo>
                  <a:pt x="1622825" y="5682091"/>
                  <a:pt x="1628555" y="5679447"/>
                  <a:pt x="1632521" y="5681210"/>
                </a:cubicBezTo>
                <a:cubicBezTo>
                  <a:pt x="1686292" y="5707214"/>
                  <a:pt x="1734774" y="5692669"/>
                  <a:pt x="1785460" y="5669309"/>
                </a:cubicBezTo>
                <a:cubicBezTo>
                  <a:pt x="1798683" y="5663139"/>
                  <a:pt x="1829535" y="5675480"/>
                  <a:pt x="1840994" y="5689143"/>
                </a:cubicBezTo>
                <a:cubicBezTo>
                  <a:pt x="1882865" y="5738947"/>
                  <a:pt x="1931788" y="5746440"/>
                  <a:pt x="1992611" y="5733218"/>
                </a:cubicBezTo>
                <a:cubicBezTo>
                  <a:pt x="2028752" y="5725284"/>
                  <a:pt x="2068419" y="5731896"/>
                  <a:pt x="2106323" y="5731014"/>
                </a:cubicBezTo>
                <a:cubicBezTo>
                  <a:pt x="2157009" y="5729692"/>
                  <a:pt x="2207694" y="5725725"/>
                  <a:pt x="2258380" y="5725725"/>
                </a:cubicBezTo>
                <a:cubicBezTo>
                  <a:pt x="2282621" y="5725725"/>
                  <a:pt x="2306862" y="5731896"/>
                  <a:pt x="2331103" y="5736303"/>
                </a:cubicBezTo>
                <a:cubicBezTo>
                  <a:pt x="2422778" y="5753051"/>
                  <a:pt x="2513572" y="5744236"/>
                  <a:pt x="2603043" y="5722640"/>
                </a:cubicBezTo>
                <a:cubicBezTo>
                  <a:pt x="2637421" y="5714266"/>
                  <a:pt x="2672681" y="5708536"/>
                  <a:pt x="2704415" y="5694432"/>
                </a:cubicBezTo>
                <a:cubicBezTo>
                  <a:pt x="2761712" y="5669309"/>
                  <a:pt x="2818127" y="5640661"/>
                  <a:pt x="2872779" y="5610250"/>
                </a:cubicBezTo>
                <a:cubicBezTo>
                  <a:pt x="2896580" y="5597028"/>
                  <a:pt x="2893935" y="5568379"/>
                  <a:pt x="2870135" y="5553834"/>
                </a:cubicBezTo>
                <a:cubicBezTo>
                  <a:pt x="2845013" y="5537968"/>
                  <a:pt x="2827823" y="5521660"/>
                  <a:pt x="2826060" y="5487282"/>
                </a:cubicBezTo>
                <a:cubicBezTo>
                  <a:pt x="2825620" y="5475823"/>
                  <a:pt x="2791682" y="5457311"/>
                  <a:pt x="2772290" y="5456870"/>
                </a:cubicBezTo>
                <a:cubicBezTo>
                  <a:pt x="2699567" y="5454226"/>
                  <a:pt x="2626844" y="5459074"/>
                  <a:pt x="2554561" y="5458193"/>
                </a:cubicBezTo>
                <a:cubicBezTo>
                  <a:pt x="2527676" y="5457752"/>
                  <a:pt x="2500790" y="5449818"/>
                  <a:pt x="2473464" y="5447174"/>
                </a:cubicBezTo>
                <a:cubicBezTo>
                  <a:pt x="2465531" y="5446292"/>
                  <a:pt x="2456716" y="5451140"/>
                  <a:pt x="2448782" y="5460837"/>
                </a:cubicBezTo>
                <a:cubicBezTo>
                  <a:pt x="2457157" y="5463922"/>
                  <a:pt x="2465531" y="5466566"/>
                  <a:pt x="2476549" y="5470533"/>
                </a:cubicBezTo>
                <a:cubicBezTo>
                  <a:pt x="2470820" y="5474941"/>
                  <a:pt x="2468616" y="5478467"/>
                  <a:pt x="2465531" y="5478908"/>
                </a:cubicBezTo>
                <a:cubicBezTo>
                  <a:pt x="2448342" y="5481552"/>
                  <a:pt x="2431152" y="5484196"/>
                  <a:pt x="2413963" y="5485959"/>
                </a:cubicBezTo>
                <a:cubicBezTo>
                  <a:pt x="2408234" y="5486400"/>
                  <a:pt x="2398096" y="5485519"/>
                  <a:pt x="2397656" y="5482874"/>
                </a:cubicBezTo>
                <a:cubicBezTo>
                  <a:pt x="2384874" y="5441004"/>
                  <a:pt x="2344325" y="5452022"/>
                  <a:pt x="2317881" y="5447174"/>
                </a:cubicBezTo>
                <a:cubicBezTo>
                  <a:pt x="2280417" y="5440563"/>
                  <a:pt x="2253532" y="5421170"/>
                  <a:pt x="2222239" y="5403981"/>
                </a:cubicBezTo>
                <a:cubicBezTo>
                  <a:pt x="2190946" y="5386792"/>
                  <a:pt x="2152601" y="5381062"/>
                  <a:pt x="2116901" y="5372688"/>
                </a:cubicBezTo>
                <a:cubicBezTo>
                  <a:pt x="2109849" y="5370925"/>
                  <a:pt x="2098390" y="5379740"/>
                  <a:pt x="2092219" y="5386792"/>
                </a:cubicBezTo>
                <a:cubicBezTo>
                  <a:pt x="2065774" y="5416763"/>
                  <a:pt x="2042856" y="5395607"/>
                  <a:pt x="2019496" y="5388114"/>
                </a:cubicBezTo>
                <a:cubicBezTo>
                  <a:pt x="2018615" y="5384588"/>
                  <a:pt x="2018174" y="5381503"/>
                  <a:pt x="2017292" y="5377977"/>
                </a:cubicBezTo>
                <a:cubicBezTo>
                  <a:pt x="2052552" y="5359025"/>
                  <a:pt x="2088252" y="5340073"/>
                  <a:pt x="2123512" y="5321120"/>
                </a:cubicBezTo>
                <a:cubicBezTo>
                  <a:pt x="2124393" y="5318035"/>
                  <a:pt x="2125275" y="5314950"/>
                  <a:pt x="2126156" y="5311424"/>
                </a:cubicBezTo>
                <a:cubicBezTo>
                  <a:pt x="2116460" y="5309221"/>
                  <a:pt x="2100593" y="5302609"/>
                  <a:pt x="2098830" y="5305694"/>
                </a:cubicBezTo>
                <a:cubicBezTo>
                  <a:pt x="2072826" y="5344480"/>
                  <a:pt x="2039330" y="5315391"/>
                  <a:pt x="2009800" y="5315391"/>
                </a:cubicBezTo>
                <a:cubicBezTo>
                  <a:pt x="1987322" y="5315391"/>
                  <a:pt x="1964844" y="5305254"/>
                  <a:pt x="1941925" y="5301728"/>
                </a:cubicBezTo>
                <a:cubicBezTo>
                  <a:pt x="1907547" y="5296879"/>
                  <a:pt x="1870083" y="5303932"/>
                  <a:pt x="1844961" y="5269113"/>
                </a:cubicBezTo>
                <a:cubicBezTo>
                  <a:pt x="1841876" y="5265146"/>
                  <a:pt x="1821601" y="5266909"/>
                  <a:pt x="1815431" y="5272638"/>
                </a:cubicBezTo>
                <a:cubicBezTo>
                  <a:pt x="1788545" y="5296879"/>
                  <a:pt x="1752845" y="5283657"/>
                  <a:pt x="1747556" y="5265587"/>
                </a:cubicBezTo>
                <a:cubicBezTo>
                  <a:pt x="1735215" y="5225038"/>
                  <a:pt x="1700396" y="5229886"/>
                  <a:pt x="1676155" y="5217105"/>
                </a:cubicBezTo>
                <a:cubicBezTo>
                  <a:pt x="1639573" y="5197712"/>
                  <a:pt x="1588888" y="5193304"/>
                  <a:pt x="1563765" y="5165538"/>
                </a:cubicBezTo>
                <a:cubicBezTo>
                  <a:pt x="1513961" y="5110004"/>
                  <a:pt x="1445205" y="5111326"/>
                  <a:pt x="1386145" y="5083559"/>
                </a:cubicBezTo>
                <a:cubicBezTo>
                  <a:pt x="1384823" y="5072981"/>
                  <a:pt x="1383060" y="5061522"/>
                  <a:pt x="1381296" y="5047858"/>
                </a:cubicBezTo>
                <a:cubicBezTo>
                  <a:pt x="1397163" y="5040806"/>
                  <a:pt x="1413030" y="5033755"/>
                  <a:pt x="1428456" y="5026703"/>
                </a:cubicBezTo>
                <a:cubicBezTo>
                  <a:pt x="1427134" y="5025380"/>
                  <a:pt x="1425812" y="5023617"/>
                  <a:pt x="1424490" y="5022295"/>
                </a:cubicBezTo>
                <a:cubicBezTo>
                  <a:pt x="1432423" y="5013480"/>
                  <a:pt x="1438593" y="5000258"/>
                  <a:pt x="1448290" y="4997173"/>
                </a:cubicBezTo>
                <a:cubicBezTo>
                  <a:pt x="1483549" y="4985713"/>
                  <a:pt x="1519691" y="4976898"/>
                  <a:pt x="1556272" y="4968965"/>
                </a:cubicBezTo>
                <a:cubicBezTo>
                  <a:pt x="1580073" y="4963676"/>
                  <a:pt x="1595940" y="4965439"/>
                  <a:pt x="1592854" y="5000258"/>
                </a:cubicBezTo>
                <a:cubicBezTo>
                  <a:pt x="1591091" y="5018329"/>
                  <a:pt x="1613569" y="5037281"/>
                  <a:pt x="1619299" y="5057114"/>
                </a:cubicBezTo>
                <a:cubicBezTo>
                  <a:pt x="1628555" y="5089288"/>
                  <a:pt x="1647066" y="5084881"/>
                  <a:pt x="1671307" y="5078270"/>
                </a:cubicBezTo>
                <a:cubicBezTo>
                  <a:pt x="1680563" y="5075625"/>
                  <a:pt x="1692463" y="5083118"/>
                  <a:pt x="1703481" y="5084000"/>
                </a:cubicBezTo>
                <a:cubicBezTo>
                  <a:pt x="1714941" y="5085322"/>
                  <a:pt x="1726841" y="5084440"/>
                  <a:pt x="1738300" y="5084440"/>
                </a:cubicBezTo>
                <a:cubicBezTo>
                  <a:pt x="1738741" y="5080914"/>
                  <a:pt x="1738741" y="5076948"/>
                  <a:pt x="1739182" y="5073422"/>
                </a:cubicBezTo>
                <a:cubicBezTo>
                  <a:pt x="1714500" y="5065929"/>
                  <a:pt x="1688937" y="5060199"/>
                  <a:pt x="1665137" y="5050503"/>
                </a:cubicBezTo>
                <a:cubicBezTo>
                  <a:pt x="1616655" y="5030228"/>
                  <a:pt x="1617095" y="5029347"/>
                  <a:pt x="1648388" y="4986154"/>
                </a:cubicBezTo>
                <a:cubicBezTo>
                  <a:pt x="1630758" y="4968083"/>
                  <a:pt x="1611366" y="4950454"/>
                  <a:pt x="1595499" y="4930620"/>
                </a:cubicBezTo>
                <a:cubicBezTo>
                  <a:pt x="1580954" y="4912109"/>
                  <a:pt x="1567291" y="4897124"/>
                  <a:pt x="1540406" y="4901090"/>
                </a:cubicBezTo>
                <a:cubicBezTo>
                  <a:pt x="1534676" y="4901972"/>
                  <a:pt x="1525861" y="4889190"/>
                  <a:pt x="1519691" y="4881257"/>
                </a:cubicBezTo>
                <a:cubicBezTo>
                  <a:pt x="1511316" y="4870679"/>
                  <a:pt x="1506468" y="4856575"/>
                  <a:pt x="1495890" y="4848642"/>
                </a:cubicBezTo>
                <a:cubicBezTo>
                  <a:pt x="1485312" y="4840708"/>
                  <a:pt x="1470327" y="4838945"/>
                  <a:pt x="1457546" y="4834538"/>
                </a:cubicBezTo>
                <a:cubicBezTo>
                  <a:pt x="1459749" y="4847760"/>
                  <a:pt x="1462394" y="4860983"/>
                  <a:pt x="1464597" y="4874205"/>
                </a:cubicBezTo>
                <a:cubicBezTo>
                  <a:pt x="1465479" y="4879053"/>
                  <a:pt x="1466801" y="4886986"/>
                  <a:pt x="1464597" y="4888309"/>
                </a:cubicBezTo>
                <a:cubicBezTo>
                  <a:pt x="1439916" y="4903294"/>
                  <a:pt x="1431982" y="4921805"/>
                  <a:pt x="1442119" y="4950454"/>
                </a:cubicBezTo>
                <a:cubicBezTo>
                  <a:pt x="1444323" y="4956184"/>
                  <a:pt x="1424930" y="4977780"/>
                  <a:pt x="1416115" y="4977339"/>
                </a:cubicBezTo>
                <a:cubicBezTo>
                  <a:pt x="1380415" y="4976017"/>
                  <a:pt x="1344274" y="4970287"/>
                  <a:pt x="1309014" y="4962795"/>
                </a:cubicBezTo>
                <a:cubicBezTo>
                  <a:pt x="1285655" y="4957947"/>
                  <a:pt x="1260973" y="4951776"/>
                  <a:pt x="1241139" y="4938994"/>
                </a:cubicBezTo>
                <a:cubicBezTo>
                  <a:pt x="1227917" y="4930179"/>
                  <a:pt x="1216458" y="4909905"/>
                  <a:pt x="1214695" y="4893597"/>
                </a:cubicBezTo>
                <a:cubicBezTo>
                  <a:pt x="1211169" y="4860541"/>
                  <a:pt x="1176350" y="4829249"/>
                  <a:pt x="1142853" y="4822637"/>
                </a:cubicBezTo>
                <a:cubicBezTo>
                  <a:pt x="1106712" y="4815145"/>
                  <a:pt x="1073215" y="4797075"/>
                  <a:pt x="1038837" y="4782970"/>
                </a:cubicBezTo>
                <a:cubicBezTo>
                  <a:pt x="1036193" y="4782089"/>
                  <a:pt x="1034430" y="4776800"/>
                  <a:pt x="1033989" y="4773715"/>
                </a:cubicBezTo>
                <a:cubicBezTo>
                  <a:pt x="1032226" y="4757407"/>
                  <a:pt x="1071452" y="4724792"/>
                  <a:pt x="1088201" y="4729200"/>
                </a:cubicBezTo>
                <a:cubicBezTo>
                  <a:pt x="1106271" y="4733607"/>
                  <a:pt x="1123901" y="4740659"/>
                  <a:pt x="1142412" y="4743303"/>
                </a:cubicBezTo>
                <a:cubicBezTo>
                  <a:pt x="1153872" y="4745066"/>
                  <a:pt x="1171502" y="4744626"/>
                  <a:pt x="1177672" y="4737574"/>
                </a:cubicBezTo>
                <a:cubicBezTo>
                  <a:pt x="1202354" y="4708925"/>
                  <a:pt x="1217339" y="4716418"/>
                  <a:pt x="1238936" y="4743303"/>
                </a:cubicBezTo>
                <a:cubicBezTo>
                  <a:pt x="1269347" y="4781648"/>
                  <a:pt x="1336341" y="4797515"/>
                  <a:pt x="1368956" y="4776800"/>
                </a:cubicBezTo>
                <a:cubicBezTo>
                  <a:pt x="1378211" y="4770630"/>
                  <a:pt x="1386145" y="4756966"/>
                  <a:pt x="1387467" y="4745948"/>
                </a:cubicBezTo>
                <a:cubicBezTo>
                  <a:pt x="1387908" y="4741099"/>
                  <a:pt x="1371159" y="4732725"/>
                  <a:pt x="1361022" y="4728318"/>
                </a:cubicBezTo>
                <a:cubicBezTo>
                  <a:pt x="1349563" y="4723470"/>
                  <a:pt x="1337222" y="4721707"/>
                  <a:pt x="1321355" y="4717740"/>
                </a:cubicBezTo>
                <a:cubicBezTo>
                  <a:pt x="1326644" y="4704959"/>
                  <a:pt x="1331052" y="4694381"/>
                  <a:pt x="1337663" y="4678073"/>
                </a:cubicBezTo>
                <a:cubicBezTo>
                  <a:pt x="1323118" y="4671903"/>
                  <a:pt x="1305929" y="4668376"/>
                  <a:pt x="1292707" y="4658680"/>
                </a:cubicBezTo>
                <a:cubicBezTo>
                  <a:pt x="1261414" y="4636202"/>
                  <a:pt x="1212491" y="4632676"/>
                  <a:pt x="1206761" y="4581550"/>
                </a:cubicBezTo>
                <a:cubicBezTo>
                  <a:pt x="1206321" y="4577142"/>
                  <a:pt x="1201472" y="4570972"/>
                  <a:pt x="1197946" y="4570091"/>
                </a:cubicBezTo>
                <a:cubicBezTo>
                  <a:pt x="1167535" y="4564361"/>
                  <a:pt x="1167535" y="4538357"/>
                  <a:pt x="1163127" y="4516760"/>
                </a:cubicBezTo>
                <a:cubicBezTo>
                  <a:pt x="1155194" y="4478415"/>
                  <a:pt x="1124783" y="4465193"/>
                  <a:pt x="1095693" y="4447563"/>
                </a:cubicBezTo>
                <a:cubicBezTo>
                  <a:pt x="1084234" y="4440952"/>
                  <a:pt x="1081149" y="4420237"/>
                  <a:pt x="1077182" y="4411422"/>
                </a:cubicBezTo>
                <a:cubicBezTo>
                  <a:pt x="1046330" y="4377044"/>
                  <a:pt x="1018122" y="4345310"/>
                  <a:pt x="989914" y="4313576"/>
                </a:cubicBezTo>
                <a:cubicBezTo>
                  <a:pt x="1016800" y="4361618"/>
                  <a:pt x="970962" y="4399522"/>
                  <a:pt x="973607" y="4442274"/>
                </a:cubicBezTo>
                <a:cubicBezTo>
                  <a:pt x="929532" y="4442274"/>
                  <a:pt x="888984" y="4441833"/>
                  <a:pt x="847994" y="4443156"/>
                </a:cubicBezTo>
                <a:cubicBezTo>
                  <a:pt x="843587" y="4443156"/>
                  <a:pt x="835213" y="4455496"/>
                  <a:pt x="836535" y="4459463"/>
                </a:cubicBezTo>
                <a:cubicBezTo>
                  <a:pt x="844909" y="4484586"/>
                  <a:pt x="854606" y="4510149"/>
                  <a:pt x="866506" y="4533949"/>
                </a:cubicBezTo>
                <a:cubicBezTo>
                  <a:pt x="874439" y="4549816"/>
                  <a:pt x="886780" y="4563920"/>
                  <a:pt x="897358" y="4578464"/>
                </a:cubicBezTo>
                <a:cubicBezTo>
                  <a:pt x="887221" y="4570091"/>
                  <a:pt x="877084" y="4561276"/>
                  <a:pt x="859013" y="4545850"/>
                </a:cubicBezTo>
                <a:cubicBezTo>
                  <a:pt x="856369" y="4565242"/>
                  <a:pt x="849757" y="4579346"/>
                  <a:pt x="854165" y="4587279"/>
                </a:cubicBezTo>
                <a:cubicBezTo>
                  <a:pt x="864302" y="4604468"/>
                  <a:pt x="879728" y="4619013"/>
                  <a:pt x="892950" y="4634439"/>
                </a:cubicBezTo>
                <a:cubicBezTo>
                  <a:pt x="896476" y="4634880"/>
                  <a:pt x="899562" y="4635321"/>
                  <a:pt x="903088" y="4635761"/>
                </a:cubicBezTo>
                <a:cubicBezTo>
                  <a:pt x="896917" y="4621658"/>
                  <a:pt x="896917" y="4607554"/>
                  <a:pt x="896917" y="4593450"/>
                </a:cubicBezTo>
                <a:close/>
                <a:moveTo>
                  <a:pt x="2879831" y="3455886"/>
                </a:moveTo>
                <a:cubicBezTo>
                  <a:pt x="2837079" y="3447952"/>
                  <a:pt x="2837079" y="3447952"/>
                  <a:pt x="2818127" y="3481890"/>
                </a:cubicBezTo>
                <a:cubicBezTo>
                  <a:pt x="2846335" y="3473515"/>
                  <a:pt x="2866609" y="3467786"/>
                  <a:pt x="2887324" y="3462056"/>
                </a:cubicBezTo>
                <a:cubicBezTo>
                  <a:pt x="2900987" y="3451478"/>
                  <a:pt x="2914650" y="3440900"/>
                  <a:pt x="2927873" y="3429882"/>
                </a:cubicBezTo>
                <a:cubicBezTo>
                  <a:pt x="2928754" y="3425474"/>
                  <a:pt x="2929635" y="3421508"/>
                  <a:pt x="2930958" y="3417100"/>
                </a:cubicBezTo>
                <a:cubicBezTo>
                  <a:pt x="2970625" y="3447071"/>
                  <a:pt x="3010292" y="3477482"/>
                  <a:pt x="3053044" y="3510097"/>
                </a:cubicBezTo>
                <a:cubicBezTo>
                  <a:pt x="3056130" y="3499520"/>
                  <a:pt x="3063182" y="3486297"/>
                  <a:pt x="3062741" y="3473075"/>
                </a:cubicBezTo>
                <a:cubicBezTo>
                  <a:pt x="3059655" y="3417100"/>
                  <a:pt x="3056570" y="3361125"/>
                  <a:pt x="3048196" y="3305591"/>
                </a:cubicBezTo>
                <a:cubicBezTo>
                  <a:pt x="3045992" y="3291488"/>
                  <a:pt x="3027040" y="3272536"/>
                  <a:pt x="3012496" y="3269450"/>
                </a:cubicBezTo>
                <a:cubicBezTo>
                  <a:pt x="2992662" y="3265043"/>
                  <a:pt x="2969743" y="3272976"/>
                  <a:pt x="2972388" y="3303828"/>
                </a:cubicBezTo>
                <a:cubicBezTo>
                  <a:pt x="2972829" y="3308676"/>
                  <a:pt x="2966658" y="3314406"/>
                  <a:pt x="2962691" y="3318373"/>
                </a:cubicBezTo>
                <a:cubicBezTo>
                  <a:pt x="2940654" y="3339529"/>
                  <a:pt x="2915091" y="3357599"/>
                  <a:pt x="2897020" y="3381840"/>
                </a:cubicBezTo>
                <a:cubicBezTo>
                  <a:pt x="2882035" y="3402556"/>
                  <a:pt x="2858235" y="3425474"/>
                  <a:pt x="2879831" y="3455886"/>
                </a:cubicBezTo>
                <a:close/>
                <a:moveTo>
                  <a:pt x="3726504" y="6201290"/>
                </a:moveTo>
                <a:cubicBezTo>
                  <a:pt x="3777189" y="6203493"/>
                  <a:pt x="3819941" y="6186304"/>
                  <a:pt x="3856524" y="6157656"/>
                </a:cubicBezTo>
                <a:cubicBezTo>
                  <a:pt x="3886053" y="6134296"/>
                  <a:pt x="3914261" y="6122396"/>
                  <a:pt x="3951284" y="6137381"/>
                </a:cubicBezTo>
                <a:cubicBezTo>
                  <a:pt x="3960539" y="6140907"/>
                  <a:pt x="3973321" y="6136059"/>
                  <a:pt x="3984780" y="6135178"/>
                </a:cubicBezTo>
                <a:cubicBezTo>
                  <a:pt x="3985662" y="6131652"/>
                  <a:pt x="3986984" y="6128126"/>
                  <a:pt x="3987866" y="6124600"/>
                </a:cubicBezTo>
                <a:cubicBezTo>
                  <a:pt x="3976847" y="6116666"/>
                  <a:pt x="3965828" y="6101681"/>
                  <a:pt x="3954810" y="6102122"/>
                </a:cubicBezTo>
                <a:cubicBezTo>
                  <a:pt x="3920432" y="6102562"/>
                  <a:pt x="3885613" y="6105647"/>
                  <a:pt x="3852116" y="6113140"/>
                </a:cubicBezTo>
                <a:cubicBezTo>
                  <a:pt x="3802312" y="6124159"/>
                  <a:pt x="3752948" y="6151044"/>
                  <a:pt x="3704466" y="6148841"/>
                </a:cubicBezTo>
                <a:cubicBezTo>
                  <a:pt x="3662155" y="6147078"/>
                  <a:pt x="3628217" y="6156774"/>
                  <a:pt x="3591635" y="6169556"/>
                </a:cubicBezTo>
                <a:cubicBezTo>
                  <a:pt x="3534338" y="6189830"/>
                  <a:pt x="3477482" y="6217597"/>
                  <a:pt x="3416219" y="6212749"/>
                </a:cubicBezTo>
                <a:cubicBezTo>
                  <a:pt x="3363770" y="6208341"/>
                  <a:pt x="3317051" y="6221123"/>
                  <a:pt x="3267687" y="6232582"/>
                </a:cubicBezTo>
                <a:cubicBezTo>
                  <a:pt x="3189675" y="6250653"/>
                  <a:pt x="3109019" y="6258586"/>
                  <a:pt x="3030126" y="6229497"/>
                </a:cubicBezTo>
                <a:cubicBezTo>
                  <a:pt x="3006325" y="6220682"/>
                  <a:pt x="2978999" y="6209664"/>
                  <a:pt x="2955199" y="6212749"/>
                </a:cubicBezTo>
                <a:cubicBezTo>
                  <a:pt x="2868372" y="6224208"/>
                  <a:pt x="2788597" y="6205697"/>
                  <a:pt x="2711907" y="6167793"/>
                </a:cubicBezTo>
                <a:cubicBezTo>
                  <a:pt x="2705296" y="6164707"/>
                  <a:pt x="2697363" y="6158537"/>
                  <a:pt x="2692074" y="6159859"/>
                </a:cubicBezTo>
                <a:cubicBezTo>
                  <a:pt x="2649762" y="6171319"/>
                  <a:pt x="2607451" y="6184100"/>
                  <a:pt x="2565580" y="6197323"/>
                </a:cubicBezTo>
                <a:cubicBezTo>
                  <a:pt x="2547509" y="6203053"/>
                  <a:pt x="2529880" y="6209223"/>
                  <a:pt x="2503435" y="6218479"/>
                </a:cubicBezTo>
                <a:cubicBezTo>
                  <a:pt x="2486686" y="6244042"/>
                  <a:pt x="2451427" y="6253297"/>
                  <a:pt x="2412641" y="6231701"/>
                </a:cubicBezTo>
                <a:cubicBezTo>
                  <a:pt x="2424541" y="6217156"/>
                  <a:pt x="2432915" y="6194678"/>
                  <a:pt x="2447460" y="6190271"/>
                </a:cubicBezTo>
                <a:cubicBezTo>
                  <a:pt x="2503875" y="6172200"/>
                  <a:pt x="2561613" y="6152808"/>
                  <a:pt x="2620232" y="6146637"/>
                </a:cubicBezTo>
                <a:cubicBezTo>
                  <a:pt x="2664748" y="6141789"/>
                  <a:pt x="2701329" y="6130770"/>
                  <a:pt x="2733504" y="6101681"/>
                </a:cubicBezTo>
                <a:cubicBezTo>
                  <a:pt x="2737911" y="6097714"/>
                  <a:pt x="2746726" y="6095951"/>
                  <a:pt x="2753337" y="6096392"/>
                </a:cubicBezTo>
                <a:cubicBezTo>
                  <a:pt x="2776697" y="6097274"/>
                  <a:pt x="2800497" y="6097714"/>
                  <a:pt x="2823857" y="6101240"/>
                </a:cubicBezTo>
                <a:cubicBezTo>
                  <a:pt x="2888206" y="6111377"/>
                  <a:pt x="2947265" y="6093307"/>
                  <a:pt x="3003681" y="6065980"/>
                </a:cubicBezTo>
                <a:cubicBezTo>
                  <a:pt x="3044229" y="6046147"/>
                  <a:pt x="3082134" y="6020584"/>
                  <a:pt x="3121801" y="5998547"/>
                </a:cubicBezTo>
                <a:cubicBezTo>
                  <a:pt x="3128853" y="5994580"/>
                  <a:pt x="3138549" y="5994139"/>
                  <a:pt x="3146923" y="5993699"/>
                </a:cubicBezTo>
                <a:cubicBezTo>
                  <a:pt x="3176012" y="5993257"/>
                  <a:pt x="3205101" y="5996343"/>
                  <a:pt x="3233750" y="5993257"/>
                </a:cubicBezTo>
                <a:cubicBezTo>
                  <a:pt x="3256228" y="5990613"/>
                  <a:pt x="3283554" y="5986646"/>
                  <a:pt x="3298540" y="5972543"/>
                </a:cubicBezTo>
                <a:cubicBezTo>
                  <a:pt x="3324984" y="5947420"/>
                  <a:pt x="3353633" y="5947861"/>
                  <a:pt x="3384926" y="5948742"/>
                </a:cubicBezTo>
                <a:cubicBezTo>
                  <a:pt x="3417982" y="5949624"/>
                  <a:pt x="3452360" y="5956235"/>
                  <a:pt x="3483653" y="5948742"/>
                </a:cubicBezTo>
                <a:cubicBezTo>
                  <a:pt x="3527287" y="5938164"/>
                  <a:pt x="3567835" y="5916568"/>
                  <a:pt x="3610147" y="5900260"/>
                </a:cubicBezTo>
                <a:cubicBezTo>
                  <a:pt x="3623810" y="5894971"/>
                  <a:pt x="3638354" y="5889682"/>
                  <a:pt x="3652458" y="5889682"/>
                </a:cubicBezTo>
                <a:cubicBezTo>
                  <a:pt x="3690803" y="5890564"/>
                  <a:pt x="3728707" y="5894971"/>
                  <a:pt x="3767052" y="5896735"/>
                </a:cubicBezTo>
                <a:cubicBezTo>
                  <a:pt x="3792175" y="5897616"/>
                  <a:pt x="3819501" y="5899379"/>
                  <a:pt x="3815975" y="5859271"/>
                </a:cubicBezTo>
                <a:cubicBezTo>
                  <a:pt x="3815093" y="5849574"/>
                  <a:pt x="3823027" y="5835030"/>
                  <a:pt x="3831401" y="5829300"/>
                </a:cubicBezTo>
                <a:cubicBezTo>
                  <a:pt x="3873272" y="5801974"/>
                  <a:pt x="3917787" y="5777292"/>
                  <a:pt x="3960980" y="5752170"/>
                </a:cubicBezTo>
                <a:cubicBezTo>
                  <a:pt x="4026211" y="5713825"/>
                  <a:pt x="4086152" y="5672836"/>
                  <a:pt x="4165486" y="5677243"/>
                </a:cubicBezTo>
                <a:cubicBezTo>
                  <a:pt x="4168571" y="5677243"/>
                  <a:pt x="4172097" y="5674599"/>
                  <a:pt x="4175623" y="5673276"/>
                </a:cubicBezTo>
                <a:cubicBezTo>
                  <a:pt x="4201627" y="5663580"/>
                  <a:pt x="4227191" y="5653443"/>
                  <a:pt x="4253635" y="5644628"/>
                </a:cubicBezTo>
                <a:cubicBezTo>
                  <a:pt x="4268621" y="5639339"/>
                  <a:pt x="4291539" y="5641102"/>
                  <a:pt x="4298591" y="5630965"/>
                </a:cubicBezTo>
                <a:cubicBezTo>
                  <a:pt x="4320188" y="5600553"/>
                  <a:pt x="4337377" y="5619946"/>
                  <a:pt x="4358092" y="5629202"/>
                </a:cubicBezTo>
                <a:cubicBezTo>
                  <a:pt x="4370433" y="5634491"/>
                  <a:pt x="4384977" y="5636695"/>
                  <a:pt x="4398200" y="5636254"/>
                </a:cubicBezTo>
                <a:cubicBezTo>
                  <a:pt x="4422000" y="5634932"/>
                  <a:pt x="4445800" y="5630083"/>
                  <a:pt x="4469601" y="5626998"/>
                </a:cubicBezTo>
                <a:cubicBezTo>
                  <a:pt x="4475330" y="5626117"/>
                  <a:pt x="4481060" y="5624794"/>
                  <a:pt x="4487671" y="5623031"/>
                </a:cubicBezTo>
                <a:cubicBezTo>
                  <a:pt x="4484145" y="5611572"/>
                  <a:pt x="4481060" y="5602757"/>
                  <a:pt x="4479297" y="5596146"/>
                </a:cubicBezTo>
                <a:cubicBezTo>
                  <a:pt x="4526897" y="5574990"/>
                  <a:pt x="4572735" y="5555157"/>
                  <a:pt x="4624743" y="5532238"/>
                </a:cubicBezTo>
                <a:cubicBezTo>
                  <a:pt x="4585517" y="5507115"/>
                  <a:pt x="4555987" y="5513286"/>
                  <a:pt x="4526016" y="5523423"/>
                </a:cubicBezTo>
                <a:cubicBezTo>
                  <a:pt x="4514556" y="5527390"/>
                  <a:pt x="4501775" y="5528271"/>
                  <a:pt x="4489875" y="5529593"/>
                </a:cubicBezTo>
                <a:cubicBezTo>
                  <a:pt x="4449326" y="5534882"/>
                  <a:pt x="4406574" y="5534441"/>
                  <a:pt x="4368229" y="5546782"/>
                </a:cubicBezTo>
                <a:cubicBezTo>
                  <a:pt x="4329444" y="5559564"/>
                  <a:pt x="4293743" y="5571023"/>
                  <a:pt x="4252754" y="5560886"/>
                </a:cubicBezTo>
                <a:cubicBezTo>
                  <a:pt x="4241735" y="5558242"/>
                  <a:pt x="4220579" y="5558682"/>
                  <a:pt x="4217935" y="5563972"/>
                </a:cubicBezTo>
                <a:cubicBezTo>
                  <a:pt x="4199424" y="5604961"/>
                  <a:pt x="4169012" y="5601435"/>
                  <a:pt x="4133312" y="5594824"/>
                </a:cubicBezTo>
                <a:cubicBezTo>
                  <a:pt x="4118326" y="5592179"/>
                  <a:pt x="4101578" y="5601435"/>
                  <a:pt x="4081744" y="5606283"/>
                </a:cubicBezTo>
                <a:cubicBezTo>
                  <a:pt x="4084830" y="5589094"/>
                  <a:pt x="4087915" y="5571464"/>
                  <a:pt x="4091881" y="5548104"/>
                </a:cubicBezTo>
                <a:cubicBezTo>
                  <a:pt x="4179590" y="5575872"/>
                  <a:pt x="4206475" y="5492571"/>
                  <a:pt x="4262010" y="5461278"/>
                </a:cubicBezTo>
                <a:cubicBezTo>
                  <a:pt x="4273469" y="5467008"/>
                  <a:pt x="4284047" y="5472296"/>
                  <a:pt x="4297269" y="5478908"/>
                </a:cubicBezTo>
                <a:cubicBezTo>
                  <a:pt x="4312695" y="5452022"/>
                  <a:pt x="4351921" y="5447174"/>
                  <a:pt x="4358533" y="5407066"/>
                </a:cubicBezTo>
                <a:cubicBezTo>
                  <a:pt x="4317103" y="5417644"/>
                  <a:pt x="4284487" y="5427341"/>
                  <a:pt x="4250991" y="5433511"/>
                </a:cubicBezTo>
                <a:cubicBezTo>
                  <a:pt x="4218376" y="5439240"/>
                  <a:pt x="4185320" y="5441004"/>
                  <a:pt x="4150060" y="5444970"/>
                </a:cubicBezTo>
                <a:cubicBezTo>
                  <a:pt x="4162401" y="5481993"/>
                  <a:pt x="4136838" y="5491689"/>
                  <a:pt x="4113037" y="5491249"/>
                </a:cubicBezTo>
                <a:cubicBezTo>
                  <a:pt x="4052214" y="5489926"/>
                  <a:pt x="3991392" y="5482874"/>
                  <a:pt x="3930569" y="5479348"/>
                </a:cubicBezTo>
                <a:cubicBezTo>
                  <a:pt x="3915143" y="5478467"/>
                  <a:pt x="3897953" y="5480230"/>
                  <a:pt x="3883850" y="5486400"/>
                </a:cubicBezTo>
                <a:cubicBezTo>
                  <a:pt x="3843742" y="5504030"/>
                  <a:pt x="3808923" y="5538849"/>
                  <a:pt x="3758678" y="5519015"/>
                </a:cubicBezTo>
                <a:cubicBezTo>
                  <a:pt x="3753830" y="5517252"/>
                  <a:pt x="3745015" y="5524745"/>
                  <a:pt x="3737963" y="5528712"/>
                </a:cubicBezTo>
                <a:cubicBezTo>
                  <a:pt x="3723418" y="5537086"/>
                  <a:pt x="3709314" y="5551190"/>
                  <a:pt x="3694329" y="5552953"/>
                </a:cubicBezTo>
                <a:cubicBezTo>
                  <a:pt x="3665680" y="5556038"/>
                  <a:pt x="3635710" y="5548546"/>
                  <a:pt x="3607061" y="5552512"/>
                </a:cubicBezTo>
                <a:cubicBezTo>
                  <a:pt x="3586787" y="5555157"/>
                  <a:pt x="3567394" y="5567938"/>
                  <a:pt x="3549764" y="5579838"/>
                </a:cubicBezTo>
                <a:cubicBezTo>
                  <a:pt x="3545357" y="5582483"/>
                  <a:pt x="3554172" y="5600994"/>
                  <a:pt x="3550646" y="5608927"/>
                </a:cubicBezTo>
                <a:cubicBezTo>
                  <a:pt x="3545798" y="5619505"/>
                  <a:pt x="3530372" y="5635372"/>
                  <a:pt x="3526405" y="5633609"/>
                </a:cubicBezTo>
                <a:cubicBezTo>
                  <a:pt x="3488942" y="5616420"/>
                  <a:pt x="3461175" y="5640220"/>
                  <a:pt x="3429441" y="5650798"/>
                </a:cubicBezTo>
                <a:cubicBezTo>
                  <a:pt x="3398589" y="5661376"/>
                  <a:pt x="3365092" y="5675039"/>
                  <a:pt x="3333799" y="5673276"/>
                </a:cubicBezTo>
                <a:cubicBezTo>
                  <a:pt x="3276943" y="5670632"/>
                  <a:pt x="3271654" y="5670632"/>
                  <a:pt x="3241243" y="5716910"/>
                </a:cubicBezTo>
                <a:cubicBezTo>
                  <a:pt x="3231546" y="5731896"/>
                  <a:pt x="3213916" y="5743796"/>
                  <a:pt x="3196727" y="5750847"/>
                </a:cubicBezTo>
                <a:cubicBezTo>
                  <a:pt x="3145601" y="5771563"/>
                  <a:pt x="3087863" y="5780818"/>
                  <a:pt x="3042466" y="5809907"/>
                </a:cubicBezTo>
                <a:cubicBezTo>
                  <a:pt x="2997510" y="5838996"/>
                  <a:pt x="2930517" y="5826215"/>
                  <a:pt x="2901869" y="5886597"/>
                </a:cubicBezTo>
                <a:cubicBezTo>
                  <a:pt x="2897902" y="5894971"/>
                  <a:pt x="2866609" y="5889682"/>
                  <a:pt x="2842809" y="5891445"/>
                </a:cubicBezTo>
                <a:cubicBezTo>
                  <a:pt x="2849861" y="5874256"/>
                  <a:pt x="2853827" y="5865441"/>
                  <a:pt x="2860879" y="5848693"/>
                </a:cubicBezTo>
                <a:cubicBezTo>
                  <a:pt x="2821653" y="5867204"/>
                  <a:pt x="2777138" y="5852660"/>
                  <a:pt x="2759948" y="5898938"/>
                </a:cubicBezTo>
                <a:cubicBezTo>
                  <a:pt x="2758186" y="5902905"/>
                  <a:pt x="2750252" y="5905108"/>
                  <a:pt x="2744522" y="5907312"/>
                </a:cubicBezTo>
                <a:cubicBezTo>
                  <a:pt x="2705737" y="5922738"/>
                  <a:pt x="2666951" y="5939927"/>
                  <a:pt x="2623317" y="5935960"/>
                </a:cubicBezTo>
                <a:cubicBezTo>
                  <a:pt x="2584973" y="5932875"/>
                  <a:pt x="2546628" y="5931112"/>
                  <a:pt x="2508283" y="5927146"/>
                </a:cubicBezTo>
                <a:cubicBezTo>
                  <a:pt x="2430271" y="5918772"/>
                  <a:pt x="2353140" y="5926264"/>
                  <a:pt x="2277773" y="5944775"/>
                </a:cubicBezTo>
                <a:cubicBezTo>
                  <a:pt x="2257939" y="5949624"/>
                  <a:pt x="2224002" y="5972102"/>
                  <a:pt x="2225324" y="5977391"/>
                </a:cubicBezTo>
                <a:cubicBezTo>
                  <a:pt x="2238547" y="6019261"/>
                  <a:pt x="2201965" y="6009125"/>
                  <a:pt x="2189183" y="6010006"/>
                </a:cubicBezTo>
                <a:cubicBezTo>
                  <a:pt x="2170672" y="6011328"/>
                  <a:pt x="2151279" y="6000310"/>
                  <a:pt x="2132327" y="5995461"/>
                </a:cubicBezTo>
                <a:cubicBezTo>
                  <a:pt x="2123512" y="5992817"/>
                  <a:pt x="2111171" y="5987087"/>
                  <a:pt x="2105441" y="5990613"/>
                </a:cubicBezTo>
                <a:cubicBezTo>
                  <a:pt x="2070623" y="6013532"/>
                  <a:pt x="2042415" y="6006921"/>
                  <a:pt x="2016852" y="5976069"/>
                </a:cubicBezTo>
                <a:cubicBezTo>
                  <a:pt x="2013326" y="5971661"/>
                  <a:pt x="2007155" y="5968576"/>
                  <a:pt x="2001425" y="5966813"/>
                </a:cubicBezTo>
                <a:cubicBezTo>
                  <a:pt x="1961318" y="5955794"/>
                  <a:pt x="1921210" y="5944775"/>
                  <a:pt x="1881102" y="5935079"/>
                </a:cubicBezTo>
                <a:cubicBezTo>
                  <a:pt x="1870083" y="5932435"/>
                  <a:pt x="1858183" y="5933316"/>
                  <a:pt x="1844079" y="5931994"/>
                </a:cubicBezTo>
                <a:cubicBezTo>
                  <a:pt x="1848487" y="5947420"/>
                  <a:pt x="1851572" y="5957116"/>
                  <a:pt x="1857742" y="5978272"/>
                </a:cubicBezTo>
                <a:cubicBezTo>
                  <a:pt x="1834383" y="5972983"/>
                  <a:pt x="1809260" y="5975187"/>
                  <a:pt x="1801768" y="5964609"/>
                </a:cubicBezTo>
                <a:cubicBezTo>
                  <a:pt x="1781053" y="5935960"/>
                  <a:pt x="1764304" y="5945657"/>
                  <a:pt x="1733893" y="5965050"/>
                </a:cubicBezTo>
                <a:cubicBezTo>
                  <a:pt x="1804412" y="5992376"/>
                  <a:pt x="1813227" y="6074355"/>
                  <a:pt x="1879780" y="6099036"/>
                </a:cubicBezTo>
                <a:cubicBezTo>
                  <a:pt x="1880661" y="6099477"/>
                  <a:pt x="1880220" y="6103444"/>
                  <a:pt x="1880661" y="6110496"/>
                </a:cubicBezTo>
                <a:cubicBezTo>
                  <a:pt x="1872728" y="6112700"/>
                  <a:pt x="1861709" y="6119752"/>
                  <a:pt x="1855539" y="6116666"/>
                </a:cubicBezTo>
                <a:cubicBezTo>
                  <a:pt x="1831738" y="6104766"/>
                  <a:pt x="1809701" y="6088899"/>
                  <a:pt x="1785901" y="6076118"/>
                </a:cubicBezTo>
                <a:cubicBezTo>
                  <a:pt x="1759015" y="6062014"/>
                  <a:pt x="1746234" y="6030721"/>
                  <a:pt x="1712737" y="6021906"/>
                </a:cubicBezTo>
                <a:cubicBezTo>
                  <a:pt x="1696430" y="6017498"/>
                  <a:pt x="1674392" y="6009565"/>
                  <a:pt x="1665577" y="5983121"/>
                </a:cubicBezTo>
                <a:cubicBezTo>
                  <a:pt x="1658526" y="5962405"/>
                  <a:pt x="1632962" y="5949624"/>
                  <a:pt x="1609603" y="5964168"/>
                </a:cubicBezTo>
                <a:cubicBezTo>
                  <a:pt x="1606517" y="5981357"/>
                  <a:pt x="1603873" y="5995461"/>
                  <a:pt x="1601229" y="6010006"/>
                </a:cubicBezTo>
                <a:cubicBezTo>
                  <a:pt x="1647948" y="6004276"/>
                  <a:pt x="1675274" y="6039095"/>
                  <a:pt x="1706126" y="6064658"/>
                </a:cubicBezTo>
                <a:cubicBezTo>
                  <a:pt x="1711856" y="6069507"/>
                  <a:pt x="1709211" y="6089340"/>
                  <a:pt x="1704804" y="6100359"/>
                </a:cubicBezTo>
                <a:cubicBezTo>
                  <a:pt x="1701719" y="6108733"/>
                  <a:pt x="1690259" y="6114462"/>
                  <a:pt x="1680563" y="6123277"/>
                </a:cubicBezTo>
                <a:cubicBezTo>
                  <a:pt x="1703481" y="6130770"/>
                  <a:pt x="1724637" y="6133415"/>
                  <a:pt x="1740504" y="6143993"/>
                </a:cubicBezTo>
                <a:cubicBezTo>
                  <a:pt x="1756371" y="6154129"/>
                  <a:pt x="1771797" y="6170437"/>
                  <a:pt x="1778408" y="6187627"/>
                </a:cubicBezTo>
                <a:cubicBezTo>
                  <a:pt x="1787223" y="6210545"/>
                  <a:pt x="1826449" y="6233905"/>
                  <a:pt x="1844520" y="6216275"/>
                </a:cubicBezTo>
                <a:cubicBezTo>
                  <a:pt x="1874050" y="6187185"/>
                  <a:pt x="1894324" y="6203053"/>
                  <a:pt x="1918565" y="6221564"/>
                </a:cubicBezTo>
                <a:cubicBezTo>
                  <a:pt x="1961758" y="6254620"/>
                  <a:pt x="2012885" y="6266961"/>
                  <a:pt x="2066656" y="6271809"/>
                </a:cubicBezTo>
                <a:cubicBezTo>
                  <a:pt x="2031837" y="6248008"/>
                  <a:pt x="1993933" y="6229938"/>
                  <a:pt x="1955147" y="6215834"/>
                </a:cubicBezTo>
                <a:cubicBezTo>
                  <a:pt x="1937077" y="6209664"/>
                  <a:pt x="1922532" y="6207019"/>
                  <a:pt x="1922532" y="6183660"/>
                </a:cubicBezTo>
                <a:cubicBezTo>
                  <a:pt x="1922532" y="6173522"/>
                  <a:pt x="1915480" y="6163826"/>
                  <a:pt x="1909310" y="6147518"/>
                </a:cubicBezTo>
                <a:cubicBezTo>
                  <a:pt x="1949858" y="6137822"/>
                  <a:pt x="1988203" y="6123718"/>
                  <a:pt x="2027429" y="6120633"/>
                </a:cubicBezTo>
                <a:cubicBezTo>
                  <a:pt x="2071504" y="6117107"/>
                  <a:pt x="2091778" y="6157215"/>
                  <a:pt x="2069300" y="6195560"/>
                </a:cubicBezTo>
                <a:cubicBezTo>
                  <a:pt x="2065774" y="6201730"/>
                  <a:pt x="2063130" y="6208782"/>
                  <a:pt x="2063130" y="6208782"/>
                </a:cubicBezTo>
                <a:cubicBezTo>
                  <a:pt x="2099271" y="6238753"/>
                  <a:pt x="2132327" y="6266520"/>
                  <a:pt x="2165383" y="6294287"/>
                </a:cubicBezTo>
                <a:cubicBezTo>
                  <a:pt x="2163620" y="6296931"/>
                  <a:pt x="2162298" y="6299135"/>
                  <a:pt x="2160535" y="6301779"/>
                </a:cubicBezTo>
                <a:cubicBezTo>
                  <a:pt x="2175520" y="6300457"/>
                  <a:pt x="2190505" y="6298694"/>
                  <a:pt x="2209017" y="6296931"/>
                </a:cubicBezTo>
                <a:cubicBezTo>
                  <a:pt x="2199320" y="6288116"/>
                  <a:pt x="2192709" y="6281946"/>
                  <a:pt x="2182131" y="6272690"/>
                </a:cubicBezTo>
                <a:cubicBezTo>
                  <a:pt x="2205050" y="6267401"/>
                  <a:pt x="2222680" y="6260350"/>
                  <a:pt x="2240310" y="6260350"/>
                </a:cubicBezTo>
                <a:cubicBezTo>
                  <a:pt x="2258821" y="6260350"/>
                  <a:pt x="2277332" y="6266961"/>
                  <a:pt x="2296284" y="6270486"/>
                </a:cubicBezTo>
                <a:cubicBezTo>
                  <a:pt x="2293199" y="6283709"/>
                  <a:pt x="2290114" y="6296931"/>
                  <a:pt x="2287029" y="6310153"/>
                </a:cubicBezTo>
                <a:cubicBezTo>
                  <a:pt x="2286588" y="6311917"/>
                  <a:pt x="2288792" y="6314561"/>
                  <a:pt x="2290554" y="6318528"/>
                </a:cubicBezTo>
                <a:cubicBezTo>
                  <a:pt x="2306862" y="6315883"/>
                  <a:pt x="2324051" y="6314120"/>
                  <a:pt x="2340800" y="6310153"/>
                </a:cubicBezTo>
                <a:cubicBezTo>
                  <a:pt x="2381348" y="6300457"/>
                  <a:pt x="2410437" y="6334835"/>
                  <a:pt x="2444375" y="6338361"/>
                </a:cubicBezTo>
                <a:cubicBezTo>
                  <a:pt x="2497264" y="6344091"/>
                  <a:pt x="2552357" y="6333513"/>
                  <a:pt x="2606128" y="6329987"/>
                </a:cubicBezTo>
                <a:cubicBezTo>
                  <a:pt x="2621555" y="6329106"/>
                  <a:pt x="2640066" y="6323376"/>
                  <a:pt x="2652847" y="6329106"/>
                </a:cubicBezTo>
                <a:cubicBezTo>
                  <a:pt x="2686785" y="6344091"/>
                  <a:pt x="2718078" y="6358635"/>
                  <a:pt x="2753337" y="6333513"/>
                </a:cubicBezTo>
                <a:cubicBezTo>
                  <a:pt x="2758186" y="6329987"/>
                  <a:pt x="2770526" y="6329546"/>
                  <a:pt x="2774934" y="6333513"/>
                </a:cubicBezTo>
                <a:cubicBezTo>
                  <a:pt x="2803582" y="6358195"/>
                  <a:pt x="2836198" y="6341887"/>
                  <a:pt x="2866609" y="6344091"/>
                </a:cubicBezTo>
                <a:cubicBezTo>
                  <a:pt x="2874983" y="6344532"/>
                  <a:pt x="2882917" y="6350261"/>
                  <a:pt x="2891291" y="6351143"/>
                </a:cubicBezTo>
                <a:cubicBezTo>
                  <a:pt x="2902309" y="6352465"/>
                  <a:pt x="2913769" y="6351584"/>
                  <a:pt x="2925228" y="6351584"/>
                </a:cubicBezTo>
                <a:cubicBezTo>
                  <a:pt x="2926110" y="6347617"/>
                  <a:pt x="2926991" y="6343650"/>
                  <a:pt x="2927873" y="6339684"/>
                </a:cubicBezTo>
                <a:cubicBezTo>
                  <a:pt x="2892172" y="6326461"/>
                  <a:pt x="2856472" y="6313239"/>
                  <a:pt x="2819890" y="6300017"/>
                </a:cubicBezTo>
                <a:cubicBezTo>
                  <a:pt x="2867050" y="6255501"/>
                  <a:pt x="2912006" y="6258146"/>
                  <a:pt x="2970625" y="6308390"/>
                </a:cubicBezTo>
                <a:cubicBezTo>
                  <a:pt x="2960047" y="6330869"/>
                  <a:pt x="2949469" y="6353347"/>
                  <a:pt x="2934484" y="6386403"/>
                </a:cubicBezTo>
                <a:cubicBezTo>
                  <a:pt x="2869254" y="6386403"/>
                  <a:pt x="2795208" y="6386403"/>
                  <a:pt x="2721163" y="6386403"/>
                </a:cubicBezTo>
                <a:cubicBezTo>
                  <a:pt x="2719841" y="6391251"/>
                  <a:pt x="2718519" y="6396099"/>
                  <a:pt x="2717196" y="6400947"/>
                </a:cubicBezTo>
                <a:cubicBezTo>
                  <a:pt x="2730859" y="6408440"/>
                  <a:pt x="2744522" y="6423425"/>
                  <a:pt x="2757745" y="6422984"/>
                </a:cubicBezTo>
                <a:cubicBezTo>
                  <a:pt x="2844572" y="6419899"/>
                  <a:pt x="2931839" y="6416373"/>
                  <a:pt x="3018225" y="6407117"/>
                </a:cubicBezTo>
                <a:cubicBezTo>
                  <a:pt x="3074641" y="6400947"/>
                  <a:pt x="3130175" y="6384640"/>
                  <a:pt x="3187031" y="6372740"/>
                </a:cubicBezTo>
                <a:cubicBezTo>
                  <a:pt x="3194083" y="6337039"/>
                  <a:pt x="3183946" y="6326020"/>
                  <a:pt x="3147805" y="6330428"/>
                </a:cubicBezTo>
                <a:cubicBezTo>
                  <a:pt x="3132819" y="6332191"/>
                  <a:pt x="3109460" y="6337480"/>
                  <a:pt x="3103289" y="6329987"/>
                </a:cubicBezTo>
                <a:cubicBezTo>
                  <a:pt x="3080371" y="6303102"/>
                  <a:pt x="3056570" y="6309713"/>
                  <a:pt x="3029244" y="6316324"/>
                </a:cubicBezTo>
                <a:cubicBezTo>
                  <a:pt x="3016022" y="6319409"/>
                  <a:pt x="3001036" y="6314561"/>
                  <a:pt x="2986932" y="6313680"/>
                </a:cubicBezTo>
                <a:cubicBezTo>
                  <a:pt x="2993544" y="6299135"/>
                  <a:pt x="3001036" y="6294727"/>
                  <a:pt x="3007207" y="6288998"/>
                </a:cubicBezTo>
                <a:cubicBezTo>
                  <a:pt x="3035855" y="6262553"/>
                  <a:pt x="3063182" y="6250653"/>
                  <a:pt x="3091830" y="6289879"/>
                </a:cubicBezTo>
                <a:cubicBezTo>
                  <a:pt x="3095797" y="6295168"/>
                  <a:pt x="3109019" y="6295168"/>
                  <a:pt x="3118275" y="6294727"/>
                </a:cubicBezTo>
                <a:cubicBezTo>
                  <a:pt x="3148686" y="6293405"/>
                  <a:pt x="3179098" y="6286353"/>
                  <a:pt x="3208628" y="6290320"/>
                </a:cubicBezTo>
                <a:cubicBezTo>
                  <a:pt x="3235072" y="6293846"/>
                  <a:pt x="3255347" y="6287676"/>
                  <a:pt x="3278706" y="6277979"/>
                </a:cubicBezTo>
                <a:cubicBezTo>
                  <a:pt x="3313525" y="6263875"/>
                  <a:pt x="3352311" y="6244923"/>
                  <a:pt x="3387570" y="6248449"/>
                </a:cubicBezTo>
                <a:cubicBezTo>
                  <a:pt x="3447071" y="6254620"/>
                  <a:pt x="3499520" y="6235227"/>
                  <a:pt x="3554613" y="6225090"/>
                </a:cubicBezTo>
                <a:cubicBezTo>
                  <a:pt x="3565631" y="6222886"/>
                  <a:pt x="3577972" y="6227734"/>
                  <a:pt x="3589872" y="6229056"/>
                </a:cubicBezTo>
                <a:cubicBezTo>
                  <a:pt x="3639236" y="6235227"/>
                  <a:pt x="3689040" y="6261671"/>
                  <a:pt x="3737522" y="6226412"/>
                </a:cubicBezTo>
                <a:cubicBezTo>
                  <a:pt x="3733115" y="6216716"/>
                  <a:pt x="3730030" y="6209223"/>
                  <a:pt x="3726504" y="6201290"/>
                </a:cubicBezTo>
                <a:close/>
                <a:moveTo>
                  <a:pt x="5208290" y="5162011"/>
                </a:moveTo>
                <a:cubicBezTo>
                  <a:pt x="5232090" y="5153637"/>
                  <a:pt x="5252364" y="5147467"/>
                  <a:pt x="5272198" y="5139534"/>
                </a:cubicBezTo>
                <a:cubicBezTo>
                  <a:pt x="5281013" y="5136007"/>
                  <a:pt x="5288947" y="5126752"/>
                  <a:pt x="5297761" y="5125871"/>
                </a:cubicBezTo>
                <a:cubicBezTo>
                  <a:pt x="5332580" y="5123226"/>
                  <a:pt x="5367840" y="5123667"/>
                  <a:pt x="5403100" y="5121904"/>
                </a:cubicBezTo>
                <a:cubicBezTo>
                  <a:pt x="5418967" y="5121022"/>
                  <a:pt x="5434833" y="5118378"/>
                  <a:pt x="5450259" y="5114411"/>
                </a:cubicBezTo>
                <a:cubicBezTo>
                  <a:pt x="5458193" y="5112648"/>
                  <a:pt x="5464804" y="5103393"/>
                  <a:pt x="5472737" y="5102951"/>
                </a:cubicBezTo>
                <a:cubicBezTo>
                  <a:pt x="5481993" y="5102070"/>
                  <a:pt x="5491690" y="5106918"/>
                  <a:pt x="5501386" y="5109563"/>
                </a:cubicBezTo>
                <a:cubicBezTo>
                  <a:pt x="5495656" y="5116615"/>
                  <a:pt x="5490808" y="5128956"/>
                  <a:pt x="5484197" y="5130278"/>
                </a:cubicBezTo>
                <a:cubicBezTo>
                  <a:pt x="5438359" y="5139093"/>
                  <a:pt x="5410152" y="5181404"/>
                  <a:pt x="5360347" y="5187134"/>
                </a:cubicBezTo>
                <a:cubicBezTo>
                  <a:pt x="5325088" y="5191101"/>
                  <a:pt x="5292472" y="5214460"/>
                  <a:pt x="5258535" y="5229446"/>
                </a:cubicBezTo>
                <a:cubicBezTo>
                  <a:pt x="5203001" y="5253687"/>
                  <a:pt x="5187134" y="5254568"/>
                  <a:pt x="5146145" y="5202119"/>
                </a:cubicBezTo>
                <a:cubicBezTo>
                  <a:pt x="5143060" y="5203001"/>
                  <a:pt x="5139093" y="5203442"/>
                  <a:pt x="5136008" y="5205205"/>
                </a:cubicBezTo>
                <a:cubicBezTo>
                  <a:pt x="5132923" y="5206968"/>
                  <a:pt x="5129396" y="5210493"/>
                  <a:pt x="5128956" y="5213579"/>
                </a:cubicBezTo>
                <a:cubicBezTo>
                  <a:pt x="5119700" y="5269553"/>
                  <a:pt x="5075626" y="5286302"/>
                  <a:pt x="5030229" y="5302609"/>
                </a:cubicBezTo>
                <a:cubicBezTo>
                  <a:pt x="5024499" y="5304813"/>
                  <a:pt x="5017447" y="5312306"/>
                  <a:pt x="5017447" y="5318035"/>
                </a:cubicBezTo>
                <a:cubicBezTo>
                  <a:pt x="5016566" y="5363432"/>
                  <a:pt x="4976017" y="5368281"/>
                  <a:pt x="4948691" y="5377977"/>
                </a:cubicBezTo>
                <a:cubicBezTo>
                  <a:pt x="4880816" y="5402218"/>
                  <a:pt x="4806771" y="5413236"/>
                  <a:pt x="4767985" y="5486841"/>
                </a:cubicBezTo>
                <a:cubicBezTo>
                  <a:pt x="4773715" y="5493011"/>
                  <a:pt x="4780767" y="5499622"/>
                  <a:pt x="4786497" y="5507556"/>
                </a:cubicBezTo>
                <a:cubicBezTo>
                  <a:pt x="4793108" y="5516812"/>
                  <a:pt x="4797956" y="5527390"/>
                  <a:pt x="4803686" y="5537527"/>
                </a:cubicBezTo>
                <a:cubicBezTo>
                  <a:pt x="4816026" y="5527830"/>
                  <a:pt x="4833656" y="5520778"/>
                  <a:pt x="4840267" y="5507997"/>
                </a:cubicBezTo>
                <a:cubicBezTo>
                  <a:pt x="4862745" y="5465245"/>
                  <a:pt x="4923568" y="5426459"/>
                  <a:pt x="4969406" y="5429985"/>
                </a:cubicBezTo>
                <a:cubicBezTo>
                  <a:pt x="4987917" y="5431307"/>
                  <a:pt x="5000258" y="5437477"/>
                  <a:pt x="4998495" y="5459515"/>
                </a:cubicBezTo>
                <a:cubicBezTo>
                  <a:pt x="4998055" y="5468770"/>
                  <a:pt x="5002021" y="5478026"/>
                  <a:pt x="5002903" y="5481552"/>
                </a:cubicBezTo>
                <a:cubicBezTo>
                  <a:pt x="5028025" y="5472296"/>
                  <a:pt x="5046537" y="5463041"/>
                  <a:pt x="5066370" y="5459074"/>
                </a:cubicBezTo>
                <a:cubicBezTo>
                  <a:pt x="5096782" y="5452903"/>
                  <a:pt x="5132482" y="5459074"/>
                  <a:pt x="5157164" y="5444970"/>
                </a:cubicBezTo>
                <a:cubicBezTo>
                  <a:pt x="5203442" y="5418966"/>
                  <a:pt x="5252805" y="5419407"/>
                  <a:pt x="5301287" y="5416322"/>
                </a:cubicBezTo>
                <a:cubicBezTo>
                  <a:pt x="5366077" y="5412355"/>
                  <a:pt x="5427341" y="5397810"/>
                  <a:pt x="5486841" y="5374451"/>
                </a:cubicBezTo>
                <a:cubicBezTo>
                  <a:pt x="5505353" y="5366958"/>
                  <a:pt x="5522982" y="5347125"/>
                  <a:pt x="5531797" y="5328613"/>
                </a:cubicBezTo>
                <a:cubicBezTo>
                  <a:pt x="5537527" y="5316713"/>
                  <a:pt x="5527390" y="5296439"/>
                  <a:pt x="5522101" y="5281013"/>
                </a:cubicBezTo>
                <a:cubicBezTo>
                  <a:pt x="5521660" y="5279691"/>
                  <a:pt x="5501386" y="5281453"/>
                  <a:pt x="5493011" y="5286743"/>
                </a:cubicBezTo>
                <a:cubicBezTo>
                  <a:pt x="5458634" y="5309221"/>
                  <a:pt x="5425578" y="5333462"/>
                  <a:pt x="5388114" y="5359906"/>
                </a:cubicBezTo>
                <a:cubicBezTo>
                  <a:pt x="5385911" y="5351532"/>
                  <a:pt x="5377096" y="5334784"/>
                  <a:pt x="5381503" y="5329054"/>
                </a:cubicBezTo>
                <a:cubicBezTo>
                  <a:pt x="5404862" y="5300406"/>
                  <a:pt x="5430426" y="5273080"/>
                  <a:pt x="5457752" y="5247957"/>
                </a:cubicBezTo>
                <a:cubicBezTo>
                  <a:pt x="5484197" y="5223716"/>
                  <a:pt x="5525627" y="5208290"/>
                  <a:pt x="5539290" y="5179201"/>
                </a:cubicBezTo>
                <a:cubicBezTo>
                  <a:pt x="5569261" y="5113529"/>
                  <a:pt x="5623913" y="5109563"/>
                  <a:pt x="5681210" y="5101630"/>
                </a:cubicBezTo>
                <a:cubicBezTo>
                  <a:pt x="5693110" y="5099866"/>
                  <a:pt x="5704569" y="5095459"/>
                  <a:pt x="5716029" y="5092374"/>
                </a:cubicBezTo>
                <a:cubicBezTo>
                  <a:pt x="5750848" y="5082237"/>
                  <a:pt x="5772444" y="5061522"/>
                  <a:pt x="5774207" y="5022295"/>
                </a:cubicBezTo>
                <a:cubicBezTo>
                  <a:pt x="5774648" y="5014802"/>
                  <a:pt x="5786548" y="5007751"/>
                  <a:pt x="5793600" y="5000699"/>
                </a:cubicBezTo>
                <a:cubicBezTo>
                  <a:pt x="5803737" y="4991003"/>
                  <a:pt x="5814315" y="4981306"/>
                  <a:pt x="5831504" y="4965439"/>
                </a:cubicBezTo>
                <a:cubicBezTo>
                  <a:pt x="5812552" y="4965439"/>
                  <a:pt x="5802415" y="4962354"/>
                  <a:pt x="5796685" y="4965880"/>
                </a:cubicBezTo>
                <a:cubicBezTo>
                  <a:pt x="5762307" y="4987476"/>
                  <a:pt x="5729692" y="5010836"/>
                  <a:pt x="5695314" y="5032873"/>
                </a:cubicBezTo>
                <a:cubicBezTo>
                  <a:pt x="5677243" y="5044333"/>
                  <a:pt x="5657410" y="5054469"/>
                  <a:pt x="5638017" y="5063726"/>
                </a:cubicBezTo>
                <a:cubicBezTo>
                  <a:pt x="5630524" y="5067251"/>
                  <a:pt x="5617302" y="5065929"/>
                  <a:pt x="5614216" y="5071218"/>
                </a:cubicBezTo>
                <a:cubicBezTo>
                  <a:pt x="5586009" y="5119700"/>
                  <a:pt x="5573668" y="5082237"/>
                  <a:pt x="5558683" y="5061522"/>
                </a:cubicBezTo>
                <a:cubicBezTo>
                  <a:pt x="5548986" y="5048299"/>
                  <a:pt x="5540612" y="5033755"/>
                  <a:pt x="5530034" y="5017447"/>
                </a:cubicBezTo>
                <a:cubicBezTo>
                  <a:pt x="5543257" y="5014802"/>
                  <a:pt x="5553835" y="5014362"/>
                  <a:pt x="5562209" y="5010395"/>
                </a:cubicBezTo>
                <a:cubicBezTo>
                  <a:pt x="5578516" y="5002462"/>
                  <a:pt x="5604961" y="4994969"/>
                  <a:pt x="5608046" y="4982628"/>
                </a:cubicBezTo>
                <a:cubicBezTo>
                  <a:pt x="5614216" y="4955302"/>
                  <a:pt x="5589975" y="4950013"/>
                  <a:pt x="5566616" y="4942079"/>
                </a:cubicBezTo>
                <a:cubicBezTo>
                  <a:pt x="5550308" y="4936350"/>
                  <a:pt x="5536645" y="4914313"/>
                  <a:pt x="5528712" y="4896683"/>
                </a:cubicBezTo>
                <a:cubicBezTo>
                  <a:pt x="5526509" y="4891394"/>
                  <a:pt x="5546342" y="4875086"/>
                  <a:pt x="5557801" y="4865390"/>
                </a:cubicBezTo>
                <a:cubicBezTo>
                  <a:pt x="5567498" y="4857016"/>
                  <a:pt x="5579398" y="4850405"/>
                  <a:pt x="5591298" y="4842471"/>
                </a:cubicBezTo>
                <a:cubicBezTo>
                  <a:pt x="5600113" y="4850405"/>
                  <a:pt x="5606724" y="4857456"/>
                  <a:pt x="5614658" y="4863186"/>
                </a:cubicBezTo>
                <a:cubicBezTo>
                  <a:pt x="5623913" y="4869356"/>
                  <a:pt x="5633169" y="4875968"/>
                  <a:pt x="5643306" y="4879934"/>
                </a:cubicBezTo>
                <a:cubicBezTo>
                  <a:pt x="5678125" y="4893157"/>
                  <a:pt x="5700603" y="4875527"/>
                  <a:pt x="5694873" y="4839386"/>
                </a:cubicBezTo>
                <a:cubicBezTo>
                  <a:pt x="5693551" y="4831012"/>
                  <a:pt x="5686058" y="4823519"/>
                  <a:pt x="5682091" y="4816467"/>
                </a:cubicBezTo>
                <a:cubicBezTo>
                  <a:pt x="5707655" y="4795752"/>
                  <a:pt x="5732336" y="4775919"/>
                  <a:pt x="5756577" y="4755644"/>
                </a:cubicBezTo>
                <a:cubicBezTo>
                  <a:pt x="5753492" y="4750355"/>
                  <a:pt x="5750848" y="4745507"/>
                  <a:pt x="5747763" y="4740218"/>
                </a:cubicBezTo>
                <a:cubicBezTo>
                  <a:pt x="5714266" y="4750355"/>
                  <a:pt x="5676803" y="4754322"/>
                  <a:pt x="5647714" y="4771952"/>
                </a:cubicBezTo>
                <a:cubicBezTo>
                  <a:pt x="5603198" y="4798396"/>
                  <a:pt x="5605402" y="4802363"/>
                  <a:pt x="5575431" y="4765341"/>
                </a:cubicBezTo>
                <a:cubicBezTo>
                  <a:pt x="5594824" y="4743303"/>
                  <a:pt x="5612895" y="4721266"/>
                  <a:pt x="5632728" y="4701432"/>
                </a:cubicBezTo>
                <a:cubicBezTo>
                  <a:pt x="5641102" y="4693058"/>
                  <a:pt x="5654325" y="4689532"/>
                  <a:pt x="5665784" y="4684684"/>
                </a:cubicBezTo>
                <a:cubicBezTo>
                  <a:pt x="5723522" y="4661325"/>
                  <a:pt x="5790515" y="4668376"/>
                  <a:pt x="5842963" y="4630472"/>
                </a:cubicBezTo>
                <a:cubicBezTo>
                  <a:pt x="5867204" y="4612843"/>
                  <a:pt x="5890124" y="4593450"/>
                  <a:pt x="5913042" y="4575820"/>
                </a:cubicBezTo>
                <a:cubicBezTo>
                  <a:pt x="5887479" y="4556427"/>
                  <a:pt x="5869408" y="4542764"/>
                  <a:pt x="5850456" y="4528220"/>
                </a:cubicBezTo>
                <a:cubicBezTo>
                  <a:pt x="5842082" y="4532186"/>
                  <a:pt x="5834589" y="4538357"/>
                  <a:pt x="5826656" y="4538797"/>
                </a:cubicBezTo>
                <a:cubicBezTo>
                  <a:pt x="5814315" y="4539679"/>
                  <a:pt x="5792718" y="4539679"/>
                  <a:pt x="5790515" y="4533949"/>
                </a:cubicBezTo>
                <a:cubicBezTo>
                  <a:pt x="5784785" y="4518523"/>
                  <a:pt x="5776411" y="4497808"/>
                  <a:pt x="5799771" y="4485467"/>
                </a:cubicBezTo>
                <a:cubicBezTo>
                  <a:pt x="5845608" y="4461226"/>
                  <a:pt x="5891005" y="4436104"/>
                  <a:pt x="5924942" y="4418033"/>
                </a:cubicBezTo>
                <a:cubicBezTo>
                  <a:pt x="5943013" y="4366466"/>
                  <a:pt x="5957557" y="4324595"/>
                  <a:pt x="5972102" y="4282284"/>
                </a:cubicBezTo>
                <a:cubicBezTo>
                  <a:pt x="5967695" y="4279198"/>
                  <a:pt x="5963728" y="4276554"/>
                  <a:pt x="5959320" y="4273469"/>
                </a:cubicBezTo>
                <a:cubicBezTo>
                  <a:pt x="5932876" y="4300795"/>
                  <a:pt x="5905550" y="4327680"/>
                  <a:pt x="5879986" y="4356329"/>
                </a:cubicBezTo>
                <a:cubicBezTo>
                  <a:pt x="5872934" y="4364262"/>
                  <a:pt x="5871612" y="4376603"/>
                  <a:pt x="5867645" y="4386740"/>
                </a:cubicBezTo>
                <a:cubicBezTo>
                  <a:pt x="5863238" y="4397759"/>
                  <a:pt x="5860593" y="4418033"/>
                  <a:pt x="5854864" y="4418474"/>
                </a:cubicBezTo>
                <a:cubicBezTo>
                  <a:pt x="5842082" y="4420237"/>
                  <a:pt x="5824452" y="4416270"/>
                  <a:pt x="5815197" y="4407896"/>
                </a:cubicBezTo>
                <a:cubicBezTo>
                  <a:pt x="5786548" y="4381892"/>
                  <a:pt x="5755255" y="4385418"/>
                  <a:pt x="5731455" y="4406574"/>
                </a:cubicBezTo>
                <a:cubicBezTo>
                  <a:pt x="5710299" y="4425085"/>
                  <a:pt x="5690466" y="4441833"/>
                  <a:pt x="5664021" y="4452852"/>
                </a:cubicBezTo>
                <a:cubicBezTo>
                  <a:pt x="5621709" y="4470923"/>
                  <a:pt x="5586890" y="4504419"/>
                  <a:pt x="5535323" y="4503978"/>
                </a:cubicBezTo>
                <a:cubicBezTo>
                  <a:pt x="5511964" y="4503978"/>
                  <a:pt x="5489486" y="4520727"/>
                  <a:pt x="5489926" y="4552020"/>
                </a:cubicBezTo>
                <a:cubicBezTo>
                  <a:pt x="5489926" y="4559953"/>
                  <a:pt x="5486400" y="4567887"/>
                  <a:pt x="5484197" y="4575820"/>
                </a:cubicBezTo>
                <a:cubicBezTo>
                  <a:pt x="5481993" y="4572294"/>
                  <a:pt x="5479789" y="4568768"/>
                  <a:pt x="5477585" y="4565683"/>
                </a:cubicBezTo>
                <a:cubicBezTo>
                  <a:pt x="5437918" y="4580668"/>
                  <a:pt x="5397811" y="4595213"/>
                  <a:pt x="5359025" y="4611961"/>
                </a:cubicBezTo>
                <a:cubicBezTo>
                  <a:pt x="5350210" y="4615928"/>
                  <a:pt x="5344040" y="4637965"/>
                  <a:pt x="5339192" y="4637084"/>
                </a:cubicBezTo>
                <a:cubicBezTo>
                  <a:pt x="5287624" y="4629591"/>
                  <a:pt x="5258976" y="4670580"/>
                  <a:pt x="5221072" y="4691736"/>
                </a:cubicBezTo>
                <a:cubicBezTo>
                  <a:pt x="5209172" y="4698347"/>
                  <a:pt x="5201679" y="4712892"/>
                  <a:pt x="5187575" y="4729200"/>
                </a:cubicBezTo>
                <a:cubicBezTo>
                  <a:pt x="5245313" y="4729200"/>
                  <a:pt x="5291591" y="4729200"/>
                  <a:pt x="5339632" y="4729200"/>
                </a:cubicBezTo>
                <a:cubicBezTo>
                  <a:pt x="5339632" y="4758729"/>
                  <a:pt x="5364755" y="4781207"/>
                  <a:pt x="5321562" y="4801041"/>
                </a:cubicBezTo>
                <a:cubicBezTo>
                  <a:pt x="5293354" y="4813823"/>
                  <a:pt x="5276165" y="4851727"/>
                  <a:pt x="5255450" y="4879494"/>
                </a:cubicBezTo>
                <a:cubicBezTo>
                  <a:pt x="5252364" y="4883461"/>
                  <a:pt x="5255009" y="4898005"/>
                  <a:pt x="5256772" y="4898446"/>
                </a:cubicBezTo>
                <a:cubicBezTo>
                  <a:pt x="5276605" y="4902412"/>
                  <a:pt x="5304813" y="4913872"/>
                  <a:pt x="5315391" y="4905057"/>
                </a:cubicBezTo>
                <a:cubicBezTo>
                  <a:pt x="5354618" y="4872883"/>
                  <a:pt x="5388555" y="4898005"/>
                  <a:pt x="5424696" y="4902412"/>
                </a:cubicBezTo>
                <a:cubicBezTo>
                  <a:pt x="5414559" y="4967202"/>
                  <a:pt x="5319799" y="5008632"/>
                  <a:pt x="5256772" y="4983510"/>
                </a:cubicBezTo>
                <a:cubicBezTo>
                  <a:pt x="5238261" y="4976017"/>
                  <a:pt x="5203442" y="4972050"/>
                  <a:pt x="5195949" y="4982188"/>
                </a:cubicBezTo>
                <a:cubicBezTo>
                  <a:pt x="5162452" y="5024499"/>
                  <a:pt x="5114411" y="5023617"/>
                  <a:pt x="5070778" y="5037721"/>
                </a:cubicBezTo>
                <a:cubicBezTo>
                  <a:pt x="5040807" y="5047418"/>
                  <a:pt x="5009954" y="5058436"/>
                  <a:pt x="4984832" y="5075625"/>
                </a:cubicBezTo>
                <a:cubicBezTo>
                  <a:pt x="4947369" y="5101189"/>
                  <a:pt x="4914754" y="5132922"/>
                  <a:pt x="4879935" y="5162011"/>
                </a:cubicBezTo>
                <a:cubicBezTo>
                  <a:pt x="4883020" y="5163775"/>
                  <a:pt x="4886105" y="5165538"/>
                  <a:pt x="4889190" y="5167301"/>
                </a:cubicBezTo>
                <a:cubicBezTo>
                  <a:pt x="4883901" y="5182286"/>
                  <a:pt x="4880375" y="5198153"/>
                  <a:pt x="4872883" y="5211816"/>
                </a:cubicBezTo>
                <a:cubicBezTo>
                  <a:pt x="4854372" y="5244872"/>
                  <a:pt x="4837182" y="5279250"/>
                  <a:pt x="4814263" y="5309221"/>
                </a:cubicBezTo>
                <a:cubicBezTo>
                  <a:pt x="4786056" y="5346684"/>
                  <a:pt x="4762256" y="5388995"/>
                  <a:pt x="4704959" y="5395607"/>
                </a:cubicBezTo>
                <a:cubicBezTo>
                  <a:pt x="4679395" y="5398692"/>
                  <a:pt x="4656477" y="5424696"/>
                  <a:pt x="4632236" y="5440563"/>
                </a:cubicBezTo>
                <a:cubicBezTo>
                  <a:pt x="4680718" y="5435714"/>
                  <a:pt x="4726996" y="5425577"/>
                  <a:pt x="4773274" y="5414559"/>
                </a:cubicBezTo>
                <a:cubicBezTo>
                  <a:pt x="4777241" y="5413677"/>
                  <a:pt x="4778122" y="5403540"/>
                  <a:pt x="4781649" y="5398251"/>
                </a:cubicBezTo>
                <a:cubicBezTo>
                  <a:pt x="4817349" y="5344921"/>
                  <a:pt x="4860983" y="5298643"/>
                  <a:pt x="4930620" y="5305254"/>
                </a:cubicBezTo>
                <a:cubicBezTo>
                  <a:pt x="4998055" y="5311865"/>
                  <a:pt x="5004666" y="5230768"/>
                  <a:pt x="5060200" y="5224156"/>
                </a:cubicBezTo>
                <a:cubicBezTo>
                  <a:pt x="5061522" y="5224156"/>
                  <a:pt x="5063285" y="5217545"/>
                  <a:pt x="5062844" y="5214020"/>
                </a:cubicBezTo>
                <a:cubicBezTo>
                  <a:pt x="5055792" y="5144822"/>
                  <a:pt x="5110004" y="5130278"/>
                  <a:pt x="5156723" y="5111766"/>
                </a:cubicBezTo>
                <a:cubicBezTo>
                  <a:pt x="5199916" y="5094137"/>
                  <a:pt x="5209172" y="5102951"/>
                  <a:pt x="5208290" y="5162011"/>
                </a:cubicBezTo>
                <a:close/>
                <a:moveTo>
                  <a:pt x="3141193" y="4805889"/>
                </a:moveTo>
                <a:cubicBezTo>
                  <a:pt x="3138549" y="4770189"/>
                  <a:pt x="3143838" y="4743303"/>
                  <a:pt x="3188353" y="4750796"/>
                </a:cubicBezTo>
                <a:cubicBezTo>
                  <a:pt x="3198050" y="4752559"/>
                  <a:pt x="3208628" y="4742422"/>
                  <a:pt x="3219646" y="4740218"/>
                </a:cubicBezTo>
                <a:cubicBezTo>
                  <a:pt x="3233750" y="4737574"/>
                  <a:pt x="3249176" y="4734929"/>
                  <a:pt x="3263280" y="4736692"/>
                </a:cubicBezTo>
                <a:cubicBezTo>
                  <a:pt x="3289725" y="4740218"/>
                  <a:pt x="3316169" y="4747270"/>
                  <a:pt x="3342614" y="4751237"/>
                </a:cubicBezTo>
                <a:cubicBezTo>
                  <a:pt x="3376552" y="4756526"/>
                  <a:pt x="3411811" y="4756966"/>
                  <a:pt x="3445308" y="4764900"/>
                </a:cubicBezTo>
                <a:cubicBezTo>
                  <a:pt x="3478364" y="4772833"/>
                  <a:pt x="3507894" y="4788260"/>
                  <a:pt x="3545798" y="4781207"/>
                </a:cubicBezTo>
                <a:cubicBezTo>
                  <a:pt x="3594721" y="4771952"/>
                  <a:pt x="3645406" y="4771952"/>
                  <a:pt x="3695211" y="4767985"/>
                </a:cubicBezTo>
                <a:cubicBezTo>
                  <a:pt x="3700940" y="4767544"/>
                  <a:pt x="3710637" y="4767544"/>
                  <a:pt x="3711959" y="4764459"/>
                </a:cubicBezTo>
                <a:cubicBezTo>
                  <a:pt x="3726944" y="4729200"/>
                  <a:pt x="3757356" y="4726114"/>
                  <a:pt x="3779393" y="4726996"/>
                </a:cubicBezTo>
                <a:cubicBezTo>
                  <a:pt x="3794378" y="4708044"/>
                  <a:pt x="3805397" y="4694821"/>
                  <a:pt x="3812449" y="4685566"/>
                </a:cubicBezTo>
                <a:cubicBezTo>
                  <a:pt x="3796582" y="4680718"/>
                  <a:pt x="3767493" y="4679836"/>
                  <a:pt x="3753830" y="4664851"/>
                </a:cubicBezTo>
                <a:cubicBezTo>
                  <a:pt x="3743252" y="4652950"/>
                  <a:pt x="3751626" y="4623861"/>
                  <a:pt x="3751626" y="4601383"/>
                </a:cubicBezTo>
                <a:cubicBezTo>
                  <a:pt x="3808482" y="4617250"/>
                  <a:pt x="3848590" y="4607113"/>
                  <a:pt x="3859609" y="4580668"/>
                </a:cubicBezTo>
                <a:cubicBezTo>
                  <a:pt x="3847268" y="4533068"/>
                  <a:pt x="3803634" y="4599180"/>
                  <a:pt x="3784682" y="4554664"/>
                </a:cubicBezTo>
                <a:cubicBezTo>
                  <a:pt x="3837571" y="4536593"/>
                  <a:pt x="3886935" y="4519405"/>
                  <a:pt x="3942028" y="4500453"/>
                </a:cubicBezTo>
                <a:cubicBezTo>
                  <a:pt x="3939384" y="4496486"/>
                  <a:pt x="3934095" y="4481060"/>
                  <a:pt x="3929247" y="4481501"/>
                </a:cubicBezTo>
                <a:cubicBezTo>
                  <a:pt x="3866661" y="4485908"/>
                  <a:pt x="3802312" y="4485908"/>
                  <a:pt x="3741930" y="4500893"/>
                </a:cubicBezTo>
                <a:cubicBezTo>
                  <a:pt x="3715044" y="4507504"/>
                  <a:pt x="3700059" y="4506623"/>
                  <a:pt x="3674936" y="4490315"/>
                </a:cubicBezTo>
                <a:cubicBezTo>
                  <a:pt x="3700940" y="4471363"/>
                  <a:pt x="3734878" y="4459904"/>
                  <a:pt x="3724741" y="4421559"/>
                </a:cubicBezTo>
                <a:cubicBezTo>
                  <a:pt x="3724300" y="4420237"/>
                  <a:pt x="3727826" y="4417592"/>
                  <a:pt x="3729589" y="4415829"/>
                </a:cubicBezTo>
                <a:cubicBezTo>
                  <a:pt x="3752948" y="4392029"/>
                  <a:pt x="3778512" y="4374840"/>
                  <a:pt x="3814653" y="4378807"/>
                </a:cubicBezTo>
                <a:cubicBezTo>
                  <a:pt x="3823908" y="4379688"/>
                  <a:pt x="3838894" y="4372196"/>
                  <a:pt x="3843301" y="4364262"/>
                </a:cubicBezTo>
                <a:cubicBezTo>
                  <a:pt x="3856083" y="4340903"/>
                  <a:pt x="3864457" y="4315780"/>
                  <a:pt x="3874594" y="4291539"/>
                </a:cubicBezTo>
                <a:cubicBezTo>
                  <a:pt x="3841097" y="4281843"/>
                  <a:pt x="3809364" y="4270824"/>
                  <a:pt x="3776748" y="4264213"/>
                </a:cubicBezTo>
                <a:cubicBezTo>
                  <a:pt x="3726944" y="4254517"/>
                  <a:pt x="3676699" y="4249228"/>
                  <a:pt x="3626895" y="4239972"/>
                </a:cubicBezTo>
                <a:cubicBezTo>
                  <a:pt x="3615876" y="4237768"/>
                  <a:pt x="3604858" y="4229394"/>
                  <a:pt x="3596043" y="4221461"/>
                </a:cubicBezTo>
                <a:cubicBezTo>
                  <a:pt x="3584143" y="4210883"/>
                  <a:pt x="3574887" y="4198101"/>
                  <a:pt x="3564309" y="4186201"/>
                </a:cubicBezTo>
                <a:cubicBezTo>
                  <a:pt x="3563428" y="4190608"/>
                  <a:pt x="3562546" y="4194575"/>
                  <a:pt x="3561665" y="4198983"/>
                </a:cubicBezTo>
                <a:cubicBezTo>
                  <a:pt x="3508335" y="4194575"/>
                  <a:pt x="3455004" y="4190167"/>
                  <a:pt x="3401674" y="4186642"/>
                </a:cubicBezTo>
                <a:cubicBezTo>
                  <a:pt x="3393300" y="4186201"/>
                  <a:pt x="3380077" y="4185760"/>
                  <a:pt x="3376552" y="4191049"/>
                </a:cubicBezTo>
                <a:cubicBezTo>
                  <a:pt x="3355836" y="4220579"/>
                  <a:pt x="3329833" y="4219257"/>
                  <a:pt x="3300303" y="4209561"/>
                </a:cubicBezTo>
                <a:cubicBezTo>
                  <a:pt x="3292810" y="4206916"/>
                  <a:pt x="3283113" y="4207357"/>
                  <a:pt x="3276062" y="4209561"/>
                </a:cubicBezTo>
                <a:cubicBezTo>
                  <a:pt x="3239039" y="4221901"/>
                  <a:pt x="3202898" y="4235124"/>
                  <a:pt x="3166316" y="4248346"/>
                </a:cubicBezTo>
                <a:cubicBezTo>
                  <a:pt x="3166757" y="4251872"/>
                  <a:pt x="3167197" y="4254957"/>
                  <a:pt x="3167638" y="4258483"/>
                </a:cubicBezTo>
                <a:cubicBezTo>
                  <a:pt x="3182624" y="4256720"/>
                  <a:pt x="3199372" y="4258924"/>
                  <a:pt x="3212594" y="4253194"/>
                </a:cubicBezTo>
                <a:cubicBezTo>
                  <a:pt x="3258432" y="4232479"/>
                  <a:pt x="3304269" y="4232920"/>
                  <a:pt x="3347903" y="4254517"/>
                </a:cubicBezTo>
                <a:cubicBezTo>
                  <a:pt x="3359803" y="4260246"/>
                  <a:pt x="3368618" y="4279198"/>
                  <a:pt x="3371263" y="4293302"/>
                </a:cubicBezTo>
                <a:cubicBezTo>
                  <a:pt x="3372585" y="4299913"/>
                  <a:pt x="3354955" y="4310050"/>
                  <a:pt x="3345259" y="4317984"/>
                </a:cubicBezTo>
                <a:cubicBezTo>
                  <a:pt x="3334240" y="4326799"/>
                  <a:pt x="3322340" y="4334732"/>
                  <a:pt x="3314847" y="4340021"/>
                </a:cubicBezTo>
                <a:cubicBezTo>
                  <a:pt x="3323662" y="4366466"/>
                  <a:pt x="3330714" y="4387622"/>
                  <a:pt x="3336884" y="4407014"/>
                </a:cubicBezTo>
                <a:cubicBezTo>
                  <a:pt x="3311762" y="4411863"/>
                  <a:pt x="3292810" y="4418915"/>
                  <a:pt x="3273417" y="4418915"/>
                </a:cubicBezTo>
                <a:cubicBezTo>
                  <a:pt x="3209509" y="4419355"/>
                  <a:pt x="3145160" y="4418033"/>
                  <a:pt x="3081252" y="4415829"/>
                </a:cubicBezTo>
                <a:cubicBezTo>
                  <a:pt x="3036296" y="4414067"/>
                  <a:pt x="2990899" y="4410981"/>
                  <a:pt x="2946384" y="4405692"/>
                </a:cubicBezTo>
                <a:cubicBezTo>
                  <a:pt x="2922143" y="4403048"/>
                  <a:pt x="2898783" y="4394674"/>
                  <a:pt x="2874983" y="4388944"/>
                </a:cubicBezTo>
                <a:cubicBezTo>
                  <a:pt x="2876305" y="4393351"/>
                  <a:pt x="2878068" y="4397318"/>
                  <a:pt x="2879391" y="4401725"/>
                </a:cubicBezTo>
                <a:cubicBezTo>
                  <a:pt x="2866609" y="4414507"/>
                  <a:pt x="2854268" y="4427289"/>
                  <a:pt x="2839724" y="4441833"/>
                </a:cubicBezTo>
                <a:cubicBezTo>
                  <a:pt x="2872779" y="4457260"/>
                  <a:pt x="2915972" y="4440511"/>
                  <a:pt x="2930076" y="4476212"/>
                </a:cubicBezTo>
                <a:cubicBezTo>
                  <a:pt x="2899224" y="4496486"/>
                  <a:pt x="2870135" y="4515879"/>
                  <a:pt x="2836198" y="4538357"/>
                </a:cubicBezTo>
                <a:cubicBezTo>
                  <a:pt x="2801379" y="4506623"/>
                  <a:pt x="2803142" y="4465193"/>
                  <a:pt x="2825179" y="4410100"/>
                </a:cubicBezTo>
                <a:cubicBezTo>
                  <a:pt x="2781104" y="4414067"/>
                  <a:pt x="2744963" y="4417152"/>
                  <a:pt x="2698244" y="4421118"/>
                </a:cubicBezTo>
                <a:cubicBezTo>
                  <a:pt x="2722926" y="4450207"/>
                  <a:pt x="2740996" y="4471363"/>
                  <a:pt x="2762593" y="4497367"/>
                </a:cubicBezTo>
                <a:cubicBezTo>
                  <a:pt x="2726011" y="4503097"/>
                  <a:pt x="2697363" y="4507504"/>
                  <a:pt x="2665188" y="4512793"/>
                </a:cubicBezTo>
                <a:cubicBezTo>
                  <a:pt x="2666511" y="4507064"/>
                  <a:pt x="2668273" y="4495164"/>
                  <a:pt x="2671359" y="4479737"/>
                </a:cubicBezTo>
                <a:cubicBezTo>
                  <a:pt x="2660340" y="4478415"/>
                  <a:pt x="2651085" y="4475771"/>
                  <a:pt x="2642270" y="4477093"/>
                </a:cubicBezTo>
                <a:cubicBezTo>
                  <a:pt x="2622877" y="4479297"/>
                  <a:pt x="2603925" y="4485467"/>
                  <a:pt x="2584532" y="4486349"/>
                </a:cubicBezTo>
                <a:cubicBezTo>
                  <a:pt x="2575276" y="4486790"/>
                  <a:pt x="2566020" y="4478415"/>
                  <a:pt x="2556324" y="4474008"/>
                </a:cubicBezTo>
                <a:cubicBezTo>
                  <a:pt x="2561613" y="4466074"/>
                  <a:pt x="2566461" y="4457260"/>
                  <a:pt x="2572632" y="4449767"/>
                </a:cubicBezTo>
                <a:cubicBezTo>
                  <a:pt x="2586736" y="4432578"/>
                  <a:pt x="2600839" y="4416270"/>
                  <a:pt x="2615384" y="4399081"/>
                </a:cubicBezTo>
                <a:cubicBezTo>
                  <a:pt x="2613180" y="4396437"/>
                  <a:pt x="2610536" y="4393792"/>
                  <a:pt x="2608332" y="4390707"/>
                </a:cubicBezTo>
                <a:cubicBezTo>
                  <a:pt x="2576598" y="4399081"/>
                  <a:pt x="2544865" y="4407455"/>
                  <a:pt x="2507842" y="4417152"/>
                </a:cubicBezTo>
                <a:cubicBezTo>
                  <a:pt x="2506079" y="4423763"/>
                  <a:pt x="2502112" y="4436104"/>
                  <a:pt x="2498586" y="4448885"/>
                </a:cubicBezTo>
                <a:cubicBezTo>
                  <a:pt x="2502553" y="4448004"/>
                  <a:pt x="2506520" y="4447122"/>
                  <a:pt x="2510487" y="4445800"/>
                </a:cubicBezTo>
                <a:cubicBezTo>
                  <a:pt x="2518420" y="4463430"/>
                  <a:pt x="2525472" y="4481501"/>
                  <a:pt x="2535168" y="4498249"/>
                </a:cubicBezTo>
                <a:cubicBezTo>
                  <a:pt x="2540457" y="4507504"/>
                  <a:pt x="2549272" y="4514997"/>
                  <a:pt x="2558087" y="4521167"/>
                </a:cubicBezTo>
                <a:cubicBezTo>
                  <a:pt x="2566020" y="4526897"/>
                  <a:pt x="2576598" y="4529101"/>
                  <a:pt x="2584532" y="4534831"/>
                </a:cubicBezTo>
                <a:cubicBezTo>
                  <a:pt x="2622436" y="4563920"/>
                  <a:pt x="2659018" y="4594332"/>
                  <a:pt x="2697363" y="4622980"/>
                </a:cubicBezTo>
                <a:cubicBezTo>
                  <a:pt x="2704415" y="4628269"/>
                  <a:pt x="2718519" y="4630032"/>
                  <a:pt x="2726893" y="4626506"/>
                </a:cubicBezTo>
                <a:cubicBezTo>
                  <a:pt x="2757304" y="4614165"/>
                  <a:pt x="2781545" y="4611961"/>
                  <a:pt x="2787716" y="4642814"/>
                </a:cubicBezTo>
                <a:cubicBezTo>
                  <a:pt x="2814601" y="4650306"/>
                  <a:pt x="2834875" y="4656036"/>
                  <a:pt x="2855590" y="4661325"/>
                </a:cubicBezTo>
                <a:cubicBezTo>
                  <a:pt x="2849420" y="4676310"/>
                  <a:pt x="2843249" y="4691736"/>
                  <a:pt x="2836638" y="4707603"/>
                </a:cubicBezTo>
                <a:cubicBezTo>
                  <a:pt x="2877628" y="4707603"/>
                  <a:pt x="2922584" y="4707603"/>
                  <a:pt x="2971506" y="4707603"/>
                </a:cubicBezTo>
                <a:cubicBezTo>
                  <a:pt x="2967099" y="4723910"/>
                  <a:pt x="2964014" y="4734929"/>
                  <a:pt x="2959165" y="4751677"/>
                </a:cubicBezTo>
                <a:cubicBezTo>
                  <a:pt x="3018666" y="4769307"/>
                  <a:pt x="3077285" y="4786937"/>
                  <a:pt x="3141193" y="4805889"/>
                </a:cubicBezTo>
                <a:close/>
                <a:moveTo>
                  <a:pt x="3991392" y="1212932"/>
                </a:moveTo>
                <a:cubicBezTo>
                  <a:pt x="3955250" y="1200591"/>
                  <a:pt x="3925720" y="1191776"/>
                  <a:pt x="3897513" y="1179876"/>
                </a:cubicBezTo>
                <a:cubicBezTo>
                  <a:pt x="3880765" y="1172824"/>
                  <a:pt x="3866220" y="1160924"/>
                  <a:pt x="3850353" y="1151668"/>
                </a:cubicBezTo>
                <a:cubicBezTo>
                  <a:pt x="3845505" y="1148583"/>
                  <a:pt x="3836249" y="1148583"/>
                  <a:pt x="3834927" y="1144616"/>
                </a:cubicBezTo>
                <a:cubicBezTo>
                  <a:pt x="3823468" y="1115086"/>
                  <a:pt x="3798786" y="1120375"/>
                  <a:pt x="3775426" y="1120375"/>
                </a:cubicBezTo>
                <a:cubicBezTo>
                  <a:pt x="3760441" y="1120375"/>
                  <a:pt x="3742370" y="1124342"/>
                  <a:pt x="3731352" y="1117731"/>
                </a:cubicBezTo>
                <a:cubicBezTo>
                  <a:pt x="3698736" y="1098338"/>
                  <a:pt x="3668766" y="1113764"/>
                  <a:pt x="3637473" y="1119053"/>
                </a:cubicBezTo>
                <a:cubicBezTo>
                  <a:pt x="3621606" y="1121697"/>
                  <a:pt x="3606180" y="1125664"/>
                  <a:pt x="3590313" y="1128309"/>
                </a:cubicBezTo>
                <a:cubicBezTo>
                  <a:pt x="3525964" y="1138886"/>
                  <a:pt x="3460293" y="1144616"/>
                  <a:pt x="3397707" y="1161805"/>
                </a:cubicBezTo>
                <a:cubicBezTo>
                  <a:pt x="3353633" y="1173705"/>
                  <a:pt x="3304269" y="1171061"/>
                  <a:pt x="3266365" y="1205880"/>
                </a:cubicBezTo>
                <a:cubicBezTo>
                  <a:pt x="3246972" y="1223510"/>
                  <a:pt x="3222291" y="1236732"/>
                  <a:pt x="3191879" y="1230121"/>
                </a:cubicBezTo>
                <a:cubicBezTo>
                  <a:pt x="3184827" y="1228799"/>
                  <a:pt x="3166316" y="1245106"/>
                  <a:pt x="3167638" y="1249073"/>
                </a:cubicBezTo>
                <a:cubicBezTo>
                  <a:pt x="3173368" y="1269347"/>
                  <a:pt x="3179098" y="1294029"/>
                  <a:pt x="3194083" y="1305488"/>
                </a:cubicBezTo>
                <a:cubicBezTo>
                  <a:pt x="3216561" y="1323118"/>
                  <a:pt x="3246091" y="1331492"/>
                  <a:pt x="3272536" y="1343833"/>
                </a:cubicBezTo>
                <a:cubicBezTo>
                  <a:pt x="3284436" y="1349563"/>
                  <a:pt x="3296336" y="1360141"/>
                  <a:pt x="3308236" y="1360141"/>
                </a:cubicBezTo>
                <a:cubicBezTo>
                  <a:pt x="3368177" y="1360141"/>
                  <a:pt x="3429441" y="1362344"/>
                  <a:pt x="3488501" y="1353529"/>
                </a:cubicBezTo>
                <a:cubicBezTo>
                  <a:pt x="3537424" y="1346478"/>
                  <a:pt x="3585465" y="1333255"/>
                  <a:pt x="3632625" y="1313422"/>
                </a:cubicBezTo>
                <a:cubicBezTo>
                  <a:pt x="3685955" y="1291384"/>
                  <a:pt x="3748541" y="1283010"/>
                  <a:pt x="3806719" y="1284773"/>
                </a:cubicBezTo>
                <a:cubicBezTo>
                  <a:pt x="3879442" y="1286977"/>
                  <a:pt x="3935417" y="1261854"/>
                  <a:pt x="3991392" y="1212932"/>
                </a:cubicBezTo>
                <a:close/>
                <a:moveTo>
                  <a:pt x="1642218" y="6470144"/>
                </a:moveTo>
                <a:cubicBezTo>
                  <a:pt x="1668663" y="6470144"/>
                  <a:pt x="1685411" y="6467059"/>
                  <a:pt x="1699956" y="6470585"/>
                </a:cubicBezTo>
                <a:cubicBezTo>
                  <a:pt x="1735215" y="6478959"/>
                  <a:pt x="1754608" y="6508489"/>
                  <a:pt x="1780171" y="6530967"/>
                </a:cubicBezTo>
                <a:cubicBezTo>
                  <a:pt x="1815872" y="6562260"/>
                  <a:pt x="1866557" y="6579008"/>
                  <a:pt x="1913276" y="6593553"/>
                </a:cubicBezTo>
                <a:cubicBezTo>
                  <a:pt x="1946332" y="6603690"/>
                  <a:pt x="1983796" y="6597520"/>
                  <a:pt x="2018615" y="6601927"/>
                </a:cubicBezTo>
                <a:cubicBezTo>
                  <a:pt x="2038448" y="6604572"/>
                  <a:pt x="2060926" y="6608539"/>
                  <a:pt x="2075911" y="6619998"/>
                </a:cubicBezTo>
                <a:cubicBezTo>
                  <a:pt x="2126156" y="6660106"/>
                  <a:pt x="2184776" y="6655257"/>
                  <a:pt x="2251769" y="6662750"/>
                </a:cubicBezTo>
                <a:cubicBezTo>
                  <a:pt x="2227969" y="6633661"/>
                  <a:pt x="2230613" y="6609860"/>
                  <a:pt x="2259262" y="6610301"/>
                </a:cubicBezTo>
                <a:cubicBezTo>
                  <a:pt x="2319644" y="6610742"/>
                  <a:pt x="2380026" y="6616031"/>
                  <a:pt x="2439527" y="6626168"/>
                </a:cubicBezTo>
                <a:cubicBezTo>
                  <a:pt x="2473023" y="6631898"/>
                  <a:pt x="2530320" y="6616031"/>
                  <a:pt x="2547509" y="6582534"/>
                </a:cubicBezTo>
                <a:cubicBezTo>
                  <a:pt x="2490212" y="6567549"/>
                  <a:pt x="2433356" y="6564464"/>
                  <a:pt x="2375619" y="6576364"/>
                </a:cubicBezTo>
                <a:cubicBezTo>
                  <a:pt x="2369889" y="6577686"/>
                  <a:pt x="2363718" y="6576805"/>
                  <a:pt x="2357989" y="6575041"/>
                </a:cubicBezTo>
                <a:cubicBezTo>
                  <a:pt x="2292758" y="6557853"/>
                  <a:pt x="2226647" y="6541986"/>
                  <a:pt x="2161857" y="6522152"/>
                </a:cubicBezTo>
                <a:cubicBezTo>
                  <a:pt x="2046382" y="6487333"/>
                  <a:pt x="1929584" y="6460889"/>
                  <a:pt x="1808820" y="6452514"/>
                </a:cubicBezTo>
                <a:cubicBezTo>
                  <a:pt x="1801768" y="6452074"/>
                  <a:pt x="1795157" y="6448548"/>
                  <a:pt x="1788545" y="6445463"/>
                </a:cubicBezTo>
                <a:cubicBezTo>
                  <a:pt x="1722434" y="6414169"/>
                  <a:pt x="1656322" y="6382436"/>
                  <a:pt x="1589769" y="6351584"/>
                </a:cubicBezTo>
                <a:cubicBezTo>
                  <a:pt x="1576547" y="6345413"/>
                  <a:pt x="1561561" y="6344091"/>
                  <a:pt x="1547458" y="6340565"/>
                </a:cubicBezTo>
                <a:cubicBezTo>
                  <a:pt x="1544372" y="6344972"/>
                  <a:pt x="1541287" y="6349380"/>
                  <a:pt x="1538202" y="6354228"/>
                </a:cubicBezTo>
                <a:cubicBezTo>
                  <a:pt x="1547017" y="6358635"/>
                  <a:pt x="1562443" y="6362602"/>
                  <a:pt x="1563324" y="6368332"/>
                </a:cubicBezTo>
                <a:cubicBezTo>
                  <a:pt x="1567291" y="6393895"/>
                  <a:pt x="1580073" y="6403592"/>
                  <a:pt x="1604754" y="6406677"/>
                </a:cubicBezTo>
                <a:cubicBezTo>
                  <a:pt x="1629877" y="6409762"/>
                  <a:pt x="1644422" y="6424307"/>
                  <a:pt x="1637810" y="6453836"/>
                </a:cubicBezTo>
                <a:cubicBezTo>
                  <a:pt x="1637370" y="6461770"/>
                  <a:pt x="1642659" y="6471466"/>
                  <a:pt x="1642218" y="6470144"/>
                </a:cubicBezTo>
                <a:close/>
                <a:moveTo>
                  <a:pt x="4332088" y="5990172"/>
                </a:moveTo>
                <a:cubicBezTo>
                  <a:pt x="4346192" y="5972543"/>
                  <a:pt x="4353244" y="5962405"/>
                  <a:pt x="4361618" y="5954031"/>
                </a:cubicBezTo>
                <a:cubicBezTo>
                  <a:pt x="4381451" y="5934198"/>
                  <a:pt x="4400844" y="5913483"/>
                  <a:pt x="4423322" y="5897175"/>
                </a:cubicBezTo>
                <a:cubicBezTo>
                  <a:pt x="4437426" y="5887038"/>
                  <a:pt x="4457700" y="5876460"/>
                  <a:pt x="4474008" y="5878664"/>
                </a:cubicBezTo>
                <a:cubicBezTo>
                  <a:pt x="4518083" y="5884393"/>
                  <a:pt x="4561716" y="5902023"/>
                  <a:pt x="4591246" y="5850015"/>
                </a:cubicBezTo>
                <a:cubicBezTo>
                  <a:pt x="4594332" y="5844726"/>
                  <a:pt x="4604028" y="5843845"/>
                  <a:pt x="4610639" y="5840319"/>
                </a:cubicBezTo>
                <a:cubicBezTo>
                  <a:pt x="4623861" y="5833708"/>
                  <a:pt x="4643695" y="5830623"/>
                  <a:pt x="4649425" y="5820045"/>
                </a:cubicBezTo>
                <a:cubicBezTo>
                  <a:pt x="4671903" y="5776411"/>
                  <a:pt x="4714655" y="5766715"/>
                  <a:pt x="4753881" y="5748644"/>
                </a:cubicBezTo>
                <a:cubicBezTo>
                  <a:pt x="4773274" y="5739388"/>
                  <a:pt x="4788260" y="5720877"/>
                  <a:pt x="4807212" y="5704569"/>
                </a:cubicBezTo>
                <a:cubicBezTo>
                  <a:pt x="4806771" y="5698840"/>
                  <a:pt x="4805890" y="5689584"/>
                  <a:pt x="4805448" y="5687380"/>
                </a:cubicBezTo>
                <a:cubicBezTo>
                  <a:pt x="4863187" y="5661376"/>
                  <a:pt x="4916957" y="5637135"/>
                  <a:pt x="4968084" y="5613776"/>
                </a:cubicBezTo>
                <a:cubicBezTo>
                  <a:pt x="4964558" y="5593501"/>
                  <a:pt x="4962795" y="5582923"/>
                  <a:pt x="4961472" y="5574549"/>
                </a:cubicBezTo>
                <a:cubicBezTo>
                  <a:pt x="4979102" y="5564412"/>
                  <a:pt x="4995851" y="5557801"/>
                  <a:pt x="5007310" y="5545901"/>
                </a:cubicBezTo>
                <a:cubicBezTo>
                  <a:pt x="5013921" y="5539731"/>
                  <a:pt x="5011718" y="5524745"/>
                  <a:pt x="5013921" y="5514167"/>
                </a:cubicBezTo>
                <a:cubicBezTo>
                  <a:pt x="5001580" y="5513727"/>
                  <a:pt x="4986154" y="5508878"/>
                  <a:pt x="4977780" y="5514167"/>
                </a:cubicBezTo>
                <a:cubicBezTo>
                  <a:pt x="4967643" y="5520338"/>
                  <a:pt x="4958828" y="5535764"/>
                  <a:pt x="4957947" y="5547664"/>
                </a:cubicBezTo>
                <a:cubicBezTo>
                  <a:pt x="4955743" y="5581160"/>
                  <a:pt x="4935028" y="5587772"/>
                  <a:pt x="4907702" y="5596146"/>
                </a:cubicBezTo>
                <a:cubicBezTo>
                  <a:pt x="4871120" y="5607164"/>
                  <a:pt x="4836301" y="5625235"/>
                  <a:pt x="4801923" y="5642424"/>
                </a:cubicBezTo>
                <a:cubicBezTo>
                  <a:pt x="4785615" y="5650358"/>
                  <a:pt x="4771952" y="5662698"/>
                  <a:pt x="4756526" y="5672395"/>
                </a:cubicBezTo>
                <a:cubicBezTo>
                  <a:pt x="4727877" y="5690465"/>
                  <a:pt x="4698788" y="5707655"/>
                  <a:pt x="4658680" y="5732336"/>
                </a:cubicBezTo>
                <a:cubicBezTo>
                  <a:pt x="4601384" y="5715147"/>
                  <a:pt x="4543205" y="5743796"/>
                  <a:pt x="4490316" y="5791837"/>
                </a:cubicBezTo>
                <a:cubicBezTo>
                  <a:pt x="4480619" y="5800652"/>
                  <a:pt x="4466956" y="5805941"/>
                  <a:pt x="4454615" y="5810789"/>
                </a:cubicBezTo>
                <a:cubicBezTo>
                  <a:pt x="4410100" y="5828860"/>
                  <a:pt x="4364703" y="5843845"/>
                  <a:pt x="4343107" y="5876901"/>
                </a:cubicBezTo>
                <a:cubicBezTo>
                  <a:pt x="4315780" y="5873815"/>
                  <a:pt x="4294625" y="5870730"/>
                  <a:pt x="4273028" y="5869408"/>
                </a:cubicBezTo>
                <a:cubicBezTo>
                  <a:pt x="4263332" y="5868967"/>
                  <a:pt x="4250109" y="5876460"/>
                  <a:pt x="4244380" y="5872494"/>
                </a:cubicBezTo>
                <a:cubicBezTo>
                  <a:pt x="4206916" y="5845608"/>
                  <a:pt x="4187523" y="5878664"/>
                  <a:pt x="4158875" y="5894090"/>
                </a:cubicBezTo>
                <a:cubicBezTo>
                  <a:pt x="4220579" y="5928468"/>
                  <a:pt x="4279198" y="5960643"/>
                  <a:pt x="4332088" y="5990172"/>
                </a:cubicBezTo>
                <a:close/>
                <a:moveTo>
                  <a:pt x="2739234" y="4003292"/>
                </a:moveTo>
                <a:cubicBezTo>
                  <a:pt x="2740556" y="4006377"/>
                  <a:pt x="2741878" y="4009903"/>
                  <a:pt x="2742760" y="4012988"/>
                </a:cubicBezTo>
                <a:cubicBezTo>
                  <a:pt x="2749371" y="4012988"/>
                  <a:pt x="2756863" y="4014751"/>
                  <a:pt x="2762593" y="4012547"/>
                </a:cubicBezTo>
                <a:cubicBezTo>
                  <a:pt x="2796531" y="3999766"/>
                  <a:pt x="2829586" y="3999766"/>
                  <a:pt x="2863524" y="4014310"/>
                </a:cubicBezTo>
                <a:cubicBezTo>
                  <a:pt x="2881153" y="4021803"/>
                  <a:pt x="2901869" y="4024007"/>
                  <a:pt x="2921261" y="4024447"/>
                </a:cubicBezTo>
                <a:cubicBezTo>
                  <a:pt x="2944621" y="4025329"/>
                  <a:pt x="2967980" y="4022244"/>
                  <a:pt x="2991340" y="4020480"/>
                </a:cubicBezTo>
                <a:cubicBezTo>
                  <a:pt x="3004562" y="4010343"/>
                  <a:pt x="3019548" y="4001088"/>
                  <a:pt x="3035855" y="3998884"/>
                </a:cubicBezTo>
                <a:cubicBezTo>
                  <a:pt x="3046874" y="3997562"/>
                  <a:pt x="3059215" y="4008140"/>
                  <a:pt x="3071115" y="4008581"/>
                </a:cubicBezTo>
                <a:cubicBezTo>
                  <a:pt x="3094034" y="4009021"/>
                  <a:pt x="3134142" y="4012106"/>
                  <a:pt x="3137227" y="4003292"/>
                </a:cubicBezTo>
                <a:cubicBezTo>
                  <a:pt x="3150008" y="3967150"/>
                  <a:pt x="3176894" y="3981695"/>
                  <a:pt x="3198490" y="3977728"/>
                </a:cubicBezTo>
                <a:cubicBezTo>
                  <a:pt x="3222291" y="3973321"/>
                  <a:pt x="3246532" y="3970676"/>
                  <a:pt x="3273858" y="3966710"/>
                </a:cubicBezTo>
                <a:cubicBezTo>
                  <a:pt x="3276062" y="3970236"/>
                  <a:pt x="3281791" y="3983899"/>
                  <a:pt x="3286639" y="3983458"/>
                </a:cubicBezTo>
                <a:cubicBezTo>
                  <a:pt x="3341733" y="3979491"/>
                  <a:pt x="3402115" y="4047807"/>
                  <a:pt x="3452800" y="3970676"/>
                </a:cubicBezTo>
                <a:cubicBezTo>
                  <a:pt x="3461615" y="3957454"/>
                  <a:pt x="3487179" y="3955691"/>
                  <a:pt x="3505249" y="3948639"/>
                </a:cubicBezTo>
                <a:cubicBezTo>
                  <a:pt x="3504368" y="3943791"/>
                  <a:pt x="3503927" y="3938943"/>
                  <a:pt x="3503046" y="3934535"/>
                </a:cubicBezTo>
                <a:cubicBezTo>
                  <a:pt x="3477923" y="3936739"/>
                  <a:pt x="3453241" y="3938943"/>
                  <a:pt x="3428119" y="3941146"/>
                </a:cubicBezTo>
                <a:cubicBezTo>
                  <a:pt x="3418863" y="3942028"/>
                  <a:pt x="3408726" y="3946435"/>
                  <a:pt x="3400352" y="3943791"/>
                </a:cubicBezTo>
                <a:cubicBezTo>
                  <a:pt x="3358481" y="3931009"/>
                  <a:pt x="3317492" y="3915583"/>
                  <a:pt x="3275621" y="3902361"/>
                </a:cubicBezTo>
                <a:cubicBezTo>
                  <a:pt x="3266365" y="3899275"/>
                  <a:pt x="3254465" y="3898394"/>
                  <a:pt x="3246091" y="3901920"/>
                </a:cubicBezTo>
                <a:cubicBezTo>
                  <a:pt x="3197609" y="3922194"/>
                  <a:pt x="3149568" y="3904564"/>
                  <a:pt x="3101526" y="3902361"/>
                </a:cubicBezTo>
                <a:cubicBezTo>
                  <a:pt x="3066708" y="3900598"/>
                  <a:pt x="3034533" y="3891342"/>
                  <a:pt x="3007647" y="3927483"/>
                </a:cubicBezTo>
                <a:cubicBezTo>
                  <a:pt x="2982966" y="3960539"/>
                  <a:pt x="2889528" y="3939383"/>
                  <a:pt x="2878509" y="3900157"/>
                </a:cubicBezTo>
                <a:cubicBezTo>
                  <a:pt x="2872339" y="3877679"/>
                  <a:pt x="2861320" y="3876798"/>
                  <a:pt x="2842809" y="3882527"/>
                </a:cubicBezTo>
                <a:cubicBezTo>
                  <a:pt x="2816364" y="3890461"/>
                  <a:pt x="2789478" y="3896631"/>
                  <a:pt x="2762593" y="3903242"/>
                </a:cubicBezTo>
                <a:cubicBezTo>
                  <a:pt x="2762593" y="3903683"/>
                  <a:pt x="2762593" y="3904124"/>
                  <a:pt x="2762152" y="3904564"/>
                </a:cubicBezTo>
                <a:cubicBezTo>
                  <a:pt x="2737030" y="3910294"/>
                  <a:pt x="2711907" y="3916465"/>
                  <a:pt x="2686785" y="3922194"/>
                </a:cubicBezTo>
                <a:cubicBezTo>
                  <a:pt x="2699567" y="3964947"/>
                  <a:pt x="2733063" y="3974643"/>
                  <a:pt x="2780223" y="3970236"/>
                </a:cubicBezTo>
                <a:cubicBezTo>
                  <a:pt x="2763475" y="3984340"/>
                  <a:pt x="2751134" y="3993595"/>
                  <a:pt x="2739234" y="4003292"/>
                </a:cubicBezTo>
                <a:close/>
                <a:moveTo>
                  <a:pt x="4526897" y="5084440"/>
                </a:moveTo>
                <a:cubicBezTo>
                  <a:pt x="4559513" y="5085322"/>
                  <a:pt x="4586839" y="5101630"/>
                  <a:pt x="4607995" y="5060640"/>
                </a:cubicBezTo>
                <a:cubicBezTo>
                  <a:pt x="4615928" y="5045214"/>
                  <a:pt x="4647662" y="5036399"/>
                  <a:pt x="4669699" y="5034195"/>
                </a:cubicBezTo>
                <a:cubicBezTo>
                  <a:pt x="4728318" y="5028907"/>
                  <a:pt x="4787378" y="5029347"/>
                  <a:pt x="4845997" y="5025380"/>
                </a:cubicBezTo>
                <a:cubicBezTo>
                  <a:pt x="4855694" y="5024499"/>
                  <a:pt x="4864949" y="5013040"/>
                  <a:pt x="4873764" y="5005547"/>
                </a:cubicBezTo>
                <a:cubicBezTo>
                  <a:pt x="4912109" y="4971610"/>
                  <a:pt x="4945606" y="4924450"/>
                  <a:pt x="4990121" y="4906820"/>
                </a:cubicBezTo>
                <a:cubicBezTo>
                  <a:pt x="5043451" y="4885664"/>
                  <a:pt x="5060640" y="4849523"/>
                  <a:pt x="5079592" y="4803686"/>
                </a:cubicBezTo>
                <a:cubicBezTo>
                  <a:pt x="5065488" y="4794871"/>
                  <a:pt x="5053148" y="4786937"/>
                  <a:pt x="5040807" y="4779445"/>
                </a:cubicBezTo>
                <a:cubicBezTo>
                  <a:pt x="5043451" y="4778563"/>
                  <a:pt x="5045655" y="4777682"/>
                  <a:pt x="5048300" y="4776359"/>
                </a:cubicBezTo>
                <a:cubicBezTo>
                  <a:pt x="5045214" y="4766663"/>
                  <a:pt x="5042129" y="4756526"/>
                  <a:pt x="5037281" y="4742422"/>
                </a:cubicBezTo>
                <a:cubicBezTo>
                  <a:pt x="5024499" y="4758729"/>
                  <a:pt x="5018769" y="4768867"/>
                  <a:pt x="5010395" y="4776359"/>
                </a:cubicBezTo>
                <a:cubicBezTo>
                  <a:pt x="4998936" y="4786937"/>
                  <a:pt x="4986154" y="4796633"/>
                  <a:pt x="4972932" y="4805448"/>
                </a:cubicBezTo>
                <a:cubicBezTo>
                  <a:pt x="4961032" y="4813382"/>
                  <a:pt x="4948250" y="4820434"/>
                  <a:pt x="4935468" y="4827045"/>
                </a:cubicBezTo>
                <a:cubicBezTo>
                  <a:pt x="4928857" y="4830571"/>
                  <a:pt x="4920483" y="4830571"/>
                  <a:pt x="4914313" y="4834538"/>
                </a:cubicBezTo>
                <a:cubicBezTo>
                  <a:pt x="4881698" y="4855693"/>
                  <a:pt x="4851286" y="4882138"/>
                  <a:pt x="4816467" y="4897564"/>
                </a:cubicBezTo>
                <a:cubicBezTo>
                  <a:pt x="4774156" y="4916076"/>
                  <a:pt x="4732725" y="4932824"/>
                  <a:pt x="4699670" y="4967202"/>
                </a:cubicBezTo>
                <a:cubicBezTo>
                  <a:pt x="4683803" y="4983510"/>
                  <a:pt x="4663088" y="5000258"/>
                  <a:pt x="4641932" y="5005106"/>
                </a:cubicBezTo>
                <a:cubicBezTo>
                  <a:pt x="4593009" y="5015244"/>
                  <a:pt x="4561716" y="5046096"/>
                  <a:pt x="4526897" y="5084440"/>
                </a:cubicBezTo>
                <a:close/>
                <a:moveTo>
                  <a:pt x="6327784" y="4083507"/>
                </a:moveTo>
                <a:cubicBezTo>
                  <a:pt x="6309713" y="4106426"/>
                  <a:pt x="6288116" y="4130226"/>
                  <a:pt x="6270487" y="4156671"/>
                </a:cubicBezTo>
                <a:cubicBezTo>
                  <a:pt x="6255061" y="4180030"/>
                  <a:pt x="6239634" y="4204712"/>
                  <a:pt x="6232583" y="4231157"/>
                </a:cubicBezTo>
                <a:cubicBezTo>
                  <a:pt x="6217597" y="4287132"/>
                  <a:pt x="6208782" y="4344429"/>
                  <a:pt x="6149282" y="4374399"/>
                </a:cubicBezTo>
                <a:cubicBezTo>
                  <a:pt x="6142230" y="4377925"/>
                  <a:pt x="6140026" y="4391148"/>
                  <a:pt x="6134737" y="4401725"/>
                </a:cubicBezTo>
                <a:cubicBezTo>
                  <a:pt x="6207460" y="4413626"/>
                  <a:pt x="6240075" y="4402607"/>
                  <a:pt x="6266079" y="4347073"/>
                </a:cubicBezTo>
                <a:cubicBezTo>
                  <a:pt x="6282387" y="4312254"/>
                  <a:pt x="6307950" y="4301676"/>
                  <a:pt x="6340125" y="4295065"/>
                </a:cubicBezTo>
                <a:cubicBezTo>
                  <a:pt x="6359518" y="4291098"/>
                  <a:pt x="6378469" y="4283606"/>
                  <a:pt x="6397862" y="4280961"/>
                </a:cubicBezTo>
                <a:cubicBezTo>
                  <a:pt x="6437529" y="4275232"/>
                  <a:pt x="6450311" y="4252313"/>
                  <a:pt x="6449870" y="4213968"/>
                </a:cubicBezTo>
                <a:cubicBezTo>
                  <a:pt x="6449429" y="4179590"/>
                  <a:pt x="6455600" y="4145212"/>
                  <a:pt x="6459567" y="4104663"/>
                </a:cubicBezTo>
                <a:cubicBezTo>
                  <a:pt x="6425188" y="4077337"/>
                  <a:pt x="6377588" y="4069403"/>
                  <a:pt x="6327784" y="4083507"/>
                </a:cubicBezTo>
                <a:close/>
                <a:moveTo>
                  <a:pt x="2756423" y="4190608"/>
                </a:moveTo>
                <a:cubicBezTo>
                  <a:pt x="2841046" y="4255398"/>
                  <a:pt x="2881153" y="4170334"/>
                  <a:pt x="2937128" y="4145212"/>
                </a:cubicBezTo>
                <a:cubicBezTo>
                  <a:pt x="2932721" y="4127582"/>
                  <a:pt x="2929195" y="4113478"/>
                  <a:pt x="2925669" y="4097611"/>
                </a:cubicBezTo>
                <a:cubicBezTo>
                  <a:pt x="2878950" y="4083066"/>
                  <a:pt x="2830909" y="4068081"/>
                  <a:pt x="2782867" y="4053536"/>
                </a:cubicBezTo>
                <a:cubicBezTo>
                  <a:pt x="2776256" y="4051333"/>
                  <a:pt x="2768323" y="4053536"/>
                  <a:pt x="2760830" y="4053536"/>
                </a:cubicBezTo>
                <a:cubicBezTo>
                  <a:pt x="2740996" y="4053977"/>
                  <a:pt x="2721163" y="4056622"/>
                  <a:pt x="2701770" y="4053977"/>
                </a:cubicBezTo>
                <a:cubicBezTo>
                  <a:pt x="2658577" y="4048248"/>
                  <a:pt x="2617588" y="4057503"/>
                  <a:pt x="2581887" y="4078218"/>
                </a:cubicBezTo>
                <a:cubicBezTo>
                  <a:pt x="2569547" y="4085270"/>
                  <a:pt x="2568665" y="4112596"/>
                  <a:pt x="2562495" y="4130667"/>
                </a:cubicBezTo>
                <a:cubicBezTo>
                  <a:pt x="2561172" y="4135074"/>
                  <a:pt x="2558969" y="4139041"/>
                  <a:pt x="2554121" y="4150941"/>
                </a:cubicBezTo>
                <a:cubicBezTo>
                  <a:pt x="2587617" y="4156230"/>
                  <a:pt x="2616706" y="4164164"/>
                  <a:pt x="2646236" y="4165045"/>
                </a:cubicBezTo>
                <a:cubicBezTo>
                  <a:pt x="2666070" y="4165486"/>
                  <a:pt x="2686344" y="4154908"/>
                  <a:pt x="2706618" y="4150060"/>
                </a:cubicBezTo>
                <a:cubicBezTo>
                  <a:pt x="2740115" y="4142567"/>
                  <a:pt x="2760389" y="4159315"/>
                  <a:pt x="2756423" y="4190608"/>
                </a:cubicBezTo>
                <a:close/>
                <a:moveTo>
                  <a:pt x="3091389" y="3667443"/>
                </a:moveTo>
                <a:cubicBezTo>
                  <a:pt x="3095356" y="3645406"/>
                  <a:pt x="3098882" y="3627336"/>
                  <a:pt x="3101967" y="3609265"/>
                </a:cubicBezTo>
                <a:cubicBezTo>
                  <a:pt x="3083015" y="3607502"/>
                  <a:pt x="3064504" y="3604417"/>
                  <a:pt x="3045552" y="3603535"/>
                </a:cubicBezTo>
                <a:cubicBezTo>
                  <a:pt x="3016903" y="3602213"/>
                  <a:pt x="2988695" y="3602213"/>
                  <a:pt x="2960047" y="3600891"/>
                </a:cubicBezTo>
                <a:cubicBezTo>
                  <a:pt x="2941536" y="3600009"/>
                  <a:pt x="2923024" y="3597806"/>
                  <a:pt x="2909361" y="3596484"/>
                </a:cubicBezTo>
                <a:cubicBezTo>
                  <a:pt x="2899224" y="3620725"/>
                  <a:pt x="2886002" y="3638354"/>
                  <a:pt x="2887765" y="3653780"/>
                </a:cubicBezTo>
                <a:cubicBezTo>
                  <a:pt x="2889528" y="3666562"/>
                  <a:pt x="2909361" y="3677140"/>
                  <a:pt x="2923024" y="3690362"/>
                </a:cubicBezTo>
                <a:cubicBezTo>
                  <a:pt x="2921702" y="3691684"/>
                  <a:pt x="2911124" y="3699177"/>
                  <a:pt x="2908039" y="3708874"/>
                </a:cubicBezTo>
                <a:cubicBezTo>
                  <a:pt x="2902750" y="3725622"/>
                  <a:pt x="2896139" y="3745455"/>
                  <a:pt x="2901428" y="3760441"/>
                </a:cubicBezTo>
                <a:cubicBezTo>
                  <a:pt x="2906276" y="3774104"/>
                  <a:pt x="2924787" y="3789089"/>
                  <a:pt x="2939332" y="3791293"/>
                </a:cubicBezTo>
                <a:cubicBezTo>
                  <a:pt x="2984288" y="3797904"/>
                  <a:pt x="3028363" y="3763526"/>
                  <a:pt x="3074641" y="3786004"/>
                </a:cubicBezTo>
                <a:cubicBezTo>
                  <a:pt x="3077285" y="3787326"/>
                  <a:pt x="3082134" y="3785123"/>
                  <a:pt x="3085219" y="3783800"/>
                </a:cubicBezTo>
                <a:cubicBezTo>
                  <a:pt x="3115630" y="3769696"/>
                  <a:pt x="3146042" y="3756033"/>
                  <a:pt x="3175572" y="3740607"/>
                </a:cubicBezTo>
                <a:cubicBezTo>
                  <a:pt x="3183064" y="3736641"/>
                  <a:pt x="3192320" y="3726503"/>
                  <a:pt x="3191438" y="3720333"/>
                </a:cubicBezTo>
                <a:cubicBezTo>
                  <a:pt x="3190557" y="3712840"/>
                  <a:pt x="3181301" y="3703585"/>
                  <a:pt x="3173809" y="3700059"/>
                </a:cubicBezTo>
                <a:cubicBezTo>
                  <a:pt x="3146482" y="3687718"/>
                  <a:pt x="3117834" y="3677581"/>
                  <a:pt x="3091389" y="3667443"/>
                </a:cubicBezTo>
                <a:close/>
                <a:moveTo>
                  <a:pt x="3612791" y="2623317"/>
                </a:moveTo>
                <a:cubicBezTo>
                  <a:pt x="3602213" y="2621554"/>
                  <a:pt x="3590754" y="2621554"/>
                  <a:pt x="3581498" y="2617147"/>
                </a:cubicBezTo>
                <a:cubicBezTo>
                  <a:pt x="3545357" y="2599958"/>
                  <a:pt x="3510097" y="2580565"/>
                  <a:pt x="3473956" y="2562935"/>
                </a:cubicBezTo>
                <a:cubicBezTo>
                  <a:pt x="3454123" y="2553239"/>
                  <a:pt x="3418863" y="2576158"/>
                  <a:pt x="3421508" y="2596873"/>
                </a:cubicBezTo>
                <a:cubicBezTo>
                  <a:pt x="3429000" y="2656814"/>
                  <a:pt x="3455004" y="2707500"/>
                  <a:pt x="3500842" y="2748930"/>
                </a:cubicBezTo>
                <a:cubicBezTo>
                  <a:pt x="3502605" y="2711466"/>
                  <a:pt x="3541390" y="2688988"/>
                  <a:pt x="3579735" y="2700007"/>
                </a:cubicBezTo>
                <a:cubicBezTo>
                  <a:pt x="3592517" y="2703533"/>
                  <a:pt x="3606180" y="2706178"/>
                  <a:pt x="3618962" y="2704855"/>
                </a:cubicBezTo>
                <a:cubicBezTo>
                  <a:pt x="3642762" y="2702211"/>
                  <a:pt x="3666121" y="2696040"/>
                  <a:pt x="3689481" y="2691633"/>
                </a:cubicBezTo>
                <a:cubicBezTo>
                  <a:pt x="3681988" y="2678851"/>
                  <a:pt x="3669647" y="2670477"/>
                  <a:pt x="3656425" y="2668273"/>
                </a:cubicBezTo>
                <a:cubicBezTo>
                  <a:pt x="3626013" y="2663866"/>
                  <a:pt x="3607943" y="2646677"/>
                  <a:pt x="3612791" y="2623317"/>
                </a:cubicBezTo>
                <a:close/>
                <a:moveTo>
                  <a:pt x="2721604" y="4328562"/>
                </a:moveTo>
                <a:cubicBezTo>
                  <a:pt x="2772290" y="4346632"/>
                  <a:pt x="2816364" y="4364262"/>
                  <a:pt x="2862201" y="4377044"/>
                </a:cubicBezTo>
                <a:cubicBezTo>
                  <a:pt x="2877628" y="4381451"/>
                  <a:pt x="2897020" y="4376603"/>
                  <a:pt x="2913328" y="4371314"/>
                </a:cubicBezTo>
                <a:cubicBezTo>
                  <a:pt x="2920821" y="4369110"/>
                  <a:pt x="2932280" y="4353243"/>
                  <a:pt x="2930076" y="4348836"/>
                </a:cubicBezTo>
                <a:cubicBezTo>
                  <a:pt x="2915091" y="4314899"/>
                  <a:pt x="2936247" y="4305202"/>
                  <a:pt x="2961369" y="4297710"/>
                </a:cubicBezTo>
                <a:cubicBezTo>
                  <a:pt x="2992662" y="4288454"/>
                  <a:pt x="3023955" y="4280080"/>
                  <a:pt x="3060537" y="4270383"/>
                </a:cubicBezTo>
                <a:cubicBezTo>
                  <a:pt x="3012496" y="4241294"/>
                  <a:pt x="2953876" y="4254957"/>
                  <a:pt x="2927432" y="4291098"/>
                </a:cubicBezTo>
                <a:cubicBezTo>
                  <a:pt x="2918176" y="4303880"/>
                  <a:pt x="2898343" y="4313576"/>
                  <a:pt x="2882035" y="4315780"/>
                </a:cubicBezTo>
                <a:cubicBezTo>
                  <a:pt x="2832671" y="4321951"/>
                  <a:pt x="2781545" y="4324154"/>
                  <a:pt x="2721604" y="4328562"/>
                </a:cubicBezTo>
                <a:close/>
                <a:moveTo>
                  <a:pt x="4598739" y="3600891"/>
                </a:moveTo>
                <a:cubicBezTo>
                  <a:pt x="4578906" y="3591635"/>
                  <a:pt x="4555105" y="3572243"/>
                  <a:pt x="4532186" y="3573124"/>
                </a:cubicBezTo>
                <a:cubicBezTo>
                  <a:pt x="4514116" y="3573565"/>
                  <a:pt x="4496927" y="3599128"/>
                  <a:pt x="4479297" y="3613672"/>
                </a:cubicBezTo>
                <a:cubicBezTo>
                  <a:pt x="4481501" y="3616317"/>
                  <a:pt x="4483704" y="3618961"/>
                  <a:pt x="4485467" y="3622047"/>
                </a:cubicBezTo>
                <a:cubicBezTo>
                  <a:pt x="4465193" y="3628217"/>
                  <a:pt x="4444919" y="3633947"/>
                  <a:pt x="4420237" y="3641439"/>
                </a:cubicBezTo>
                <a:cubicBezTo>
                  <a:pt x="4455938" y="3669207"/>
                  <a:pt x="4466956" y="3670969"/>
                  <a:pt x="4570972" y="3670529"/>
                </a:cubicBezTo>
                <a:cubicBezTo>
                  <a:pt x="4580228" y="3647169"/>
                  <a:pt x="4588161" y="3627336"/>
                  <a:pt x="4598739" y="3600891"/>
                </a:cubicBezTo>
                <a:close/>
                <a:moveTo>
                  <a:pt x="4401285" y="6095951"/>
                </a:moveTo>
                <a:cubicBezTo>
                  <a:pt x="4399522" y="6092425"/>
                  <a:pt x="4397318" y="6088899"/>
                  <a:pt x="4395555" y="6085373"/>
                </a:cubicBezTo>
                <a:cubicBezTo>
                  <a:pt x="4354125" y="6102122"/>
                  <a:pt x="4314017" y="6124159"/>
                  <a:pt x="4270824" y="6134737"/>
                </a:cubicBezTo>
                <a:cubicBezTo>
                  <a:pt x="4227631" y="6145315"/>
                  <a:pt x="4180471" y="6136500"/>
                  <a:pt x="4131549" y="6161182"/>
                </a:cubicBezTo>
                <a:cubicBezTo>
                  <a:pt x="4150501" y="6167352"/>
                  <a:pt x="4163723" y="6167352"/>
                  <a:pt x="4170334" y="6174404"/>
                </a:cubicBezTo>
                <a:cubicBezTo>
                  <a:pt x="4200305" y="6205697"/>
                  <a:pt x="4236005" y="6203934"/>
                  <a:pt x="4269061" y="6188067"/>
                </a:cubicBezTo>
                <a:cubicBezTo>
                  <a:pt x="4310492" y="6168234"/>
                  <a:pt x="4348396" y="6140907"/>
                  <a:pt x="4387181" y="6116225"/>
                </a:cubicBezTo>
                <a:cubicBezTo>
                  <a:pt x="4393792" y="6112259"/>
                  <a:pt x="4396878" y="6103003"/>
                  <a:pt x="4401285" y="6095951"/>
                </a:cubicBezTo>
                <a:close/>
                <a:moveTo>
                  <a:pt x="4779445" y="5619946"/>
                </a:moveTo>
                <a:cubicBezTo>
                  <a:pt x="4706281" y="5605401"/>
                  <a:pt x="4652510" y="5626557"/>
                  <a:pt x="4614165" y="5685617"/>
                </a:cubicBezTo>
                <a:cubicBezTo>
                  <a:pt x="4630032" y="5708095"/>
                  <a:pt x="4647221" y="5721758"/>
                  <a:pt x="4675429" y="5701925"/>
                </a:cubicBezTo>
                <a:cubicBezTo>
                  <a:pt x="4691736" y="5690025"/>
                  <a:pt x="4710688" y="5681651"/>
                  <a:pt x="4726555" y="5669309"/>
                </a:cubicBezTo>
                <a:cubicBezTo>
                  <a:pt x="4744185" y="5654765"/>
                  <a:pt x="4760493" y="5637576"/>
                  <a:pt x="4779445" y="5619946"/>
                </a:cubicBezTo>
                <a:close/>
                <a:moveTo>
                  <a:pt x="3418863" y="6434003"/>
                </a:moveTo>
                <a:cubicBezTo>
                  <a:pt x="3398589" y="6433562"/>
                  <a:pt x="3376992" y="6452074"/>
                  <a:pt x="3358922" y="6420780"/>
                </a:cubicBezTo>
                <a:cubicBezTo>
                  <a:pt x="3356718" y="6417255"/>
                  <a:pt x="3344377" y="6419459"/>
                  <a:pt x="3336884" y="6419018"/>
                </a:cubicBezTo>
                <a:cubicBezTo>
                  <a:pt x="3339970" y="6425629"/>
                  <a:pt x="3341733" y="6435766"/>
                  <a:pt x="3346581" y="6438410"/>
                </a:cubicBezTo>
                <a:cubicBezTo>
                  <a:pt x="3374348" y="6451633"/>
                  <a:pt x="3401674" y="6467941"/>
                  <a:pt x="3431204" y="6474111"/>
                </a:cubicBezTo>
                <a:cubicBezTo>
                  <a:pt x="3474397" y="6482926"/>
                  <a:pt x="3518912" y="6482485"/>
                  <a:pt x="3558579" y="6451633"/>
                </a:cubicBezTo>
                <a:cubicBezTo>
                  <a:pt x="3527727" y="6444140"/>
                  <a:pt x="3496875" y="6442377"/>
                  <a:pt x="3466023" y="6440173"/>
                </a:cubicBezTo>
                <a:cubicBezTo>
                  <a:pt x="3450597" y="6438410"/>
                  <a:pt x="3434730" y="6435766"/>
                  <a:pt x="3418863" y="6434003"/>
                </a:cubicBezTo>
                <a:close/>
                <a:moveTo>
                  <a:pt x="4640169" y="3945554"/>
                </a:moveTo>
                <a:cubicBezTo>
                  <a:pt x="4632676" y="3929246"/>
                  <a:pt x="4625625" y="3913820"/>
                  <a:pt x="4617691" y="3897072"/>
                </a:cubicBezTo>
                <a:cubicBezTo>
                  <a:pt x="4557309" y="3892664"/>
                  <a:pt x="4518523" y="3923516"/>
                  <a:pt x="4532186" y="3968032"/>
                </a:cubicBezTo>
                <a:cubicBezTo>
                  <a:pt x="4633558" y="3974202"/>
                  <a:pt x="4607995" y="3982136"/>
                  <a:pt x="4640169" y="3945554"/>
                </a:cubicBezTo>
                <a:close/>
                <a:moveTo>
                  <a:pt x="2672240" y="4673225"/>
                </a:moveTo>
                <a:cubicBezTo>
                  <a:pt x="2672681" y="4667495"/>
                  <a:pt x="2672681" y="4662206"/>
                  <a:pt x="2673122" y="4656477"/>
                </a:cubicBezTo>
                <a:cubicBezTo>
                  <a:pt x="2630369" y="4635321"/>
                  <a:pt x="2587176" y="4614606"/>
                  <a:pt x="2544424" y="4593450"/>
                </a:cubicBezTo>
                <a:cubicBezTo>
                  <a:pt x="2543102" y="4595653"/>
                  <a:pt x="2541339" y="4598298"/>
                  <a:pt x="2540017" y="4600502"/>
                </a:cubicBezTo>
                <a:cubicBezTo>
                  <a:pt x="2552798" y="4609758"/>
                  <a:pt x="2565580" y="4619454"/>
                  <a:pt x="2578802" y="4629150"/>
                </a:cubicBezTo>
                <a:cubicBezTo>
                  <a:pt x="2565580" y="4636202"/>
                  <a:pt x="2553680" y="4641932"/>
                  <a:pt x="2539576" y="4649425"/>
                </a:cubicBezTo>
                <a:cubicBezTo>
                  <a:pt x="2551476" y="4664410"/>
                  <a:pt x="2561613" y="4686888"/>
                  <a:pt x="2571309" y="4686888"/>
                </a:cubicBezTo>
                <a:cubicBezTo>
                  <a:pt x="2605247" y="4686888"/>
                  <a:pt x="2638743" y="4678514"/>
                  <a:pt x="2672240" y="4673225"/>
                </a:cubicBezTo>
                <a:close/>
                <a:moveTo>
                  <a:pt x="3876357" y="6307068"/>
                </a:moveTo>
                <a:cubicBezTo>
                  <a:pt x="3859168" y="6300898"/>
                  <a:pt x="3844623" y="6297372"/>
                  <a:pt x="3832283" y="6290761"/>
                </a:cubicBezTo>
                <a:cubicBezTo>
                  <a:pt x="3798786" y="6271809"/>
                  <a:pt x="3752067" y="6278420"/>
                  <a:pt x="3732674" y="6308832"/>
                </a:cubicBezTo>
                <a:cubicBezTo>
                  <a:pt x="3729589" y="6313680"/>
                  <a:pt x="3736641" y="6332191"/>
                  <a:pt x="3739285" y="6332191"/>
                </a:cubicBezTo>
                <a:cubicBezTo>
                  <a:pt x="3784682" y="6333954"/>
                  <a:pt x="3831842" y="6343209"/>
                  <a:pt x="3876357" y="6307068"/>
                </a:cubicBezTo>
                <a:close/>
                <a:moveTo>
                  <a:pt x="3457649" y="806124"/>
                </a:moveTo>
                <a:cubicBezTo>
                  <a:pt x="3456767" y="801275"/>
                  <a:pt x="3456326" y="796868"/>
                  <a:pt x="3455445" y="792020"/>
                </a:cubicBezTo>
                <a:cubicBezTo>
                  <a:pt x="3431204" y="790257"/>
                  <a:pt x="3406522" y="783646"/>
                  <a:pt x="3383603" y="787171"/>
                </a:cubicBezTo>
                <a:cubicBezTo>
                  <a:pt x="3355396" y="791579"/>
                  <a:pt x="3329392" y="804801"/>
                  <a:pt x="3332477" y="846672"/>
                </a:cubicBezTo>
                <a:cubicBezTo>
                  <a:pt x="3362889" y="844468"/>
                  <a:pt x="3392418" y="842265"/>
                  <a:pt x="3426797" y="839620"/>
                </a:cubicBezTo>
                <a:cubicBezTo>
                  <a:pt x="3416659" y="828602"/>
                  <a:pt x="3412252" y="824194"/>
                  <a:pt x="3412693" y="824635"/>
                </a:cubicBezTo>
                <a:cubicBezTo>
                  <a:pt x="3427678" y="818905"/>
                  <a:pt x="3442663" y="812294"/>
                  <a:pt x="3457649" y="806124"/>
                </a:cubicBezTo>
                <a:close/>
                <a:moveTo>
                  <a:pt x="987711" y="5470974"/>
                </a:moveTo>
                <a:cubicBezTo>
                  <a:pt x="985507" y="5474941"/>
                  <a:pt x="983303" y="5478908"/>
                  <a:pt x="980659" y="5482874"/>
                </a:cubicBezTo>
                <a:cubicBezTo>
                  <a:pt x="1005781" y="5507115"/>
                  <a:pt x="1030904" y="5531797"/>
                  <a:pt x="1057349" y="5554716"/>
                </a:cubicBezTo>
                <a:cubicBezTo>
                  <a:pt x="1063519" y="5560005"/>
                  <a:pt x="1075860" y="5559123"/>
                  <a:pt x="1085116" y="5560886"/>
                </a:cubicBezTo>
                <a:cubicBezTo>
                  <a:pt x="1085116" y="5548986"/>
                  <a:pt x="1087319" y="5527830"/>
                  <a:pt x="1084675" y="5527390"/>
                </a:cubicBezTo>
                <a:cubicBezTo>
                  <a:pt x="1054263" y="5520778"/>
                  <a:pt x="1044126" y="5503589"/>
                  <a:pt x="1050297" y="5474059"/>
                </a:cubicBezTo>
                <a:cubicBezTo>
                  <a:pt x="1050737" y="5472737"/>
                  <a:pt x="1037956" y="5466566"/>
                  <a:pt x="1031785" y="5466566"/>
                </a:cubicBezTo>
                <a:cubicBezTo>
                  <a:pt x="1016800" y="5467008"/>
                  <a:pt x="1002255" y="5469652"/>
                  <a:pt x="987711" y="5470974"/>
                </a:cubicBezTo>
                <a:close/>
                <a:moveTo>
                  <a:pt x="3612350" y="5472737"/>
                </a:moveTo>
                <a:cubicBezTo>
                  <a:pt x="3643203" y="5456430"/>
                  <a:pt x="3663036" y="5441444"/>
                  <a:pt x="3685073" y="5435274"/>
                </a:cubicBezTo>
                <a:cubicBezTo>
                  <a:pt x="3706670" y="5429103"/>
                  <a:pt x="3731352" y="5433511"/>
                  <a:pt x="3753830" y="5429985"/>
                </a:cubicBezTo>
                <a:cubicBezTo>
                  <a:pt x="3762204" y="5428662"/>
                  <a:pt x="3769256" y="5418084"/>
                  <a:pt x="3776748" y="5411473"/>
                </a:cubicBezTo>
                <a:cubicBezTo>
                  <a:pt x="3767493" y="5406185"/>
                  <a:pt x="3756474" y="5394725"/>
                  <a:pt x="3748982" y="5396929"/>
                </a:cubicBezTo>
                <a:cubicBezTo>
                  <a:pt x="3706670" y="5407948"/>
                  <a:pt x="3664799" y="5420729"/>
                  <a:pt x="3623810" y="5435714"/>
                </a:cubicBezTo>
                <a:cubicBezTo>
                  <a:pt x="3618080" y="5438359"/>
                  <a:pt x="3617639" y="5455548"/>
                  <a:pt x="3612350" y="5472737"/>
                </a:cubicBezTo>
                <a:close/>
                <a:moveTo>
                  <a:pt x="2616266" y="742656"/>
                </a:moveTo>
                <a:cubicBezTo>
                  <a:pt x="2632573" y="736486"/>
                  <a:pt x="2645796" y="733401"/>
                  <a:pt x="2657255" y="726789"/>
                </a:cubicBezTo>
                <a:cubicBezTo>
                  <a:pt x="2684581" y="710482"/>
                  <a:pt x="2710585" y="692411"/>
                  <a:pt x="2737030" y="674781"/>
                </a:cubicBezTo>
                <a:cubicBezTo>
                  <a:pt x="2744522" y="669933"/>
                  <a:pt x="2752015" y="664644"/>
                  <a:pt x="2757745" y="657592"/>
                </a:cubicBezTo>
                <a:cubicBezTo>
                  <a:pt x="2759067" y="655829"/>
                  <a:pt x="2752897" y="643488"/>
                  <a:pt x="2750252" y="643929"/>
                </a:cubicBezTo>
                <a:cubicBezTo>
                  <a:pt x="2740115" y="644370"/>
                  <a:pt x="2728656" y="646133"/>
                  <a:pt x="2719841" y="650540"/>
                </a:cubicBezTo>
                <a:cubicBezTo>
                  <a:pt x="2694278" y="663763"/>
                  <a:pt x="2670477" y="681393"/>
                  <a:pt x="2644032" y="691970"/>
                </a:cubicBezTo>
                <a:cubicBezTo>
                  <a:pt x="2621555" y="700345"/>
                  <a:pt x="2611417" y="711804"/>
                  <a:pt x="2616266" y="742656"/>
                </a:cubicBezTo>
                <a:close/>
                <a:moveTo>
                  <a:pt x="3721655" y="6367891"/>
                </a:moveTo>
                <a:cubicBezTo>
                  <a:pt x="3674055" y="6322054"/>
                  <a:pt x="3656425" y="6322935"/>
                  <a:pt x="3600450" y="6374062"/>
                </a:cubicBezTo>
                <a:cubicBezTo>
                  <a:pt x="3644084" y="6426510"/>
                  <a:pt x="3679344" y="6369213"/>
                  <a:pt x="3721655" y="6367891"/>
                </a:cubicBezTo>
                <a:close/>
                <a:moveTo>
                  <a:pt x="3425474" y="4883901"/>
                </a:moveTo>
                <a:cubicBezTo>
                  <a:pt x="3426797" y="4879494"/>
                  <a:pt x="3427678" y="4875086"/>
                  <a:pt x="3429000" y="4870679"/>
                </a:cubicBezTo>
                <a:cubicBezTo>
                  <a:pt x="3378755" y="4856575"/>
                  <a:pt x="3328951" y="4842471"/>
                  <a:pt x="3278706" y="4828367"/>
                </a:cubicBezTo>
                <a:cubicBezTo>
                  <a:pt x="3289725" y="4867594"/>
                  <a:pt x="3376992" y="4893597"/>
                  <a:pt x="3425474" y="4883901"/>
                </a:cubicBezTo>
                <a:close/>
                <a:moveTo>
                  <a:pt x="4854372" y="5938164"/>
                </a:moveTo>
                <a:cubicBezTo>
                  <a:pt x="4867594" y="5951828"/>
                  <a:pt x="4874646" y="5958880"/>
                  <a:pt x="4881698" y="5966372"/>
                </a:cubicBezTo>
                <a:cubicBezTo>
                  <a:pt x="4893598" y="5951387"/>
                  <a:pt x="4907261" y="5936842"/>
                  <a:pt x="4916517" y="5920094"/>
                </a:cubicBezTo>
                <a:cubicBezTo>
                  <a:pt x="4918280" y="5917009"/>
                  <a:pt x="4901091" y="5904227"/>
                  <a:pt x="4892716" y="5895412"/>
                </a:cubicBezTo>
                <a:cubicBezTo>
                  <a:pt x="4881698" y="5908194"/>
                  <a:pt x="4870238" y="5920534"/>
                  <a:pt x="4854372" y="5938164"/>
                </a:cubicBezTo>
                <a:close/>
                <a:moveTo>
                  <a:pt x="3242124" y="4964998"/>
                </a:moveTo>
                <a:cubicBezTo>
                  <a:pt x="3244328" y="4972050"/>
                  <a:pt x="3246532" y="4978661"/>
                  <a:pt x="3248735" y="4985713"/>
                </a:cubicBezTo>
                <a:cubicBezTo>
                  <a:pt x="3286639" y="4974695"/>
                  <a:pt x="3324544" y="4963676"/>
                  <a:pt x="3362007" y="4952657"/>
                </a:cubicBezTo>
                <a:cubicBezTo>
                  <a:pt x="3359803" y="4945606"/>
                  <a:pt x="3358040" y="4938554"/>
                  <a:pt x="3355836" y="4931502"/>
                </a:cubicBezTo>
                <a:cubicBezTo>
                  <a:pt x="3318373" y="4942521"/>
                  <a:pt x="3280469" y="4953539"/>
                  <a:pt x="3242124" y="4964998"/>
                </a:cubicBezTo>
                <a:close/>
                <a:moveTo>
                  <a:pt x="3375670" y="5278809"/>
                </a:moveTo>
                <a:cubicBezTo>
                  <a:pt x="3360685" y="5310102"/>
                  <a:pt x="3351429" y="5329495"/>
                  <a:pt x="3338648" y="5355499"/>
                </a:cubicBezTo>
                <a:cubicBezTo>
                  <a:pt x="3367737" y="5359906"/>
                  <a:pt x="3395063" y="5363873"/>
                  <a:pt x="3421948" y="5367840"/>
                </a:cubicBezTo>
                <a:cubicBezTo>
                  <a:pt x="3423711" y="5364314"/>
                  <a:pt x="3425474" y="5360788"/>
                  <a:pt x="3426797" y="5357262"/>
                </a:cubicBezTo>
                <a:cubicBezTo>
                  <a:pt x="3406963" y="5335225"/>
                  <a:pt x="3359803" y="5334343"/>
                  <a:pt x="3375670" y="5278809"/>
                </a:cubicBezTo>
                <a:close/>
                <a:moveTo>
                  <a:pt x="1088201" y="1253040"/>
                </a:moveTo>
                <a:cubicBezTo>
                  <a:pt x="1067486" y="1240699"/>
                  <a:pt x="1055586" y="1227476"/>
                  <a:pt x="1047652" y="1229680"/>
                </a:cubicBezTo>
                <a:cubicBezTo>
                  <a:pt x="1035311" y="1233206"/>
                  <a:pt x="1025174" y="1246869"/>
                  <a:pt x="1014596" y="1256125"/>
                </a:cubicBezTo>
                <a:cubicBezTo>
                  <a:pt x="1025615" y="1266262"/>
                  <a:pt x="1035311" y="1282129"/>
                  <a:pt x="1047652" y="1284773"/>
                </a:cubicBezTo>
                <a:cubicBezTo>
                  <a:pt x="1056026" y="1286095"/>
                  <a:pt x="1068367" y="1268906"/>
                  <a:pt x="1088201" y="1253040"/>
                </a:cubicBezTo>
                <a:close/>
                <a:moveTo>
                  <a:pt x="3062741" y="5361229"/>
                </a:moveTo>
                <a:cubicBezTo>
                  <a:pt x="3102408" y="5359906"/>
                  <a:pt x="3143397" y="5390758"/>
                  <a:pt x="3182183" y="5357703"/>
                </a:cubicBezTo>
                <a:cubicBezTo>
                  <a:pt x="3142075" y="5345361"/>
                  <a:pt x="3101967" y="5347125"/>
                  <a:pt x="3062741" y="5361229"/>
                </a:cubicBezTo>
                <a:close/>
                <a:moveTo>
                  <a:pt x="6462652" y="3994036"/>
                </a:moveTo>
                <a:cubicBezTo>
                  <a:pt x="6437089" y="3979932"/>
                  <a:pt x="6414170" y="3978610"/>
                  <a:pt x="6396981" y="4003732"/>
                </a:cubicBezTo>
                <a:cubicBezTo>
                  <a:pt x="6393895" y="4008140"/>
                  <a:pt x="6400947" y="4027533"/>
                  <a:pt x="6405796" y="4028414"/>
                </a:cubicBezTo>
                <a:cubicBezTo>
                  <a:pt x="6433122" y="4034144"/>
                  <a:pt x="6454278" y="4025329"/>
                  <a:pt x="6462652" y="3994036"/>
                </a:cubicBezTo>
                <a:close/>
                <a:moveTo>
                  <a:pt x="1733011" y="5717351"/>
                </a:moveTo>
                <a:cubicBezTo>
                  <a:pt x="1766067" y="5723521"/>
                  <a:pt x="1792071" y="5728369"/>
                  <a:pt x="1823364" y="5734099"/>
                </a:cubicBezTo>
                <a:cubicBezTo>
                  <a:pt x="1800005" y="5682973"/>
                  <a:pt x="1782375" y="5679447"/>
                  <a:pt x="1733011" y="5717351"/>
                </a:cubicBezTo>
                <a:close/>
                <a:moveTo>
                  <a:pt x="3304269" y="5634932"/>
                </a:moveTo>
                <a:cubicBezTo>
                  <a:pt x="3336884" y="5657850"/>
                  <a:pt x="3377874" y="5643747"/>
                  <a:pt x="3389333" y="5608046"/>
                </a:cubicBezTo>
                <a:cubicBezTo>
                  <a:pt x="3358040" y="5617742"/>
                  <a:pt x="3331155" y="5626117"/>
                  <a:pt x="3304269" y="5634932"/>
                </a:cubicBezTo>
                <a:close/>
                <a:moveTo>
                  <a:pt x="6081848" y="4220579"/>
                </a:moveTo>
                <a:cubicBezTo>
                  <a:pt x="6094629" y="4258483"/>
                  <a:pt x="6119311" y="4265094"/>
                  <a:pt x="6154130" y="4255839"/>
                </a:cubicBezTo>
                <a:cubicBezTo>
                  <a:pt x="6138263" y="4223664"/>
                  <a:pt x="6116666" y="4210001"/>
                  <a:pt x="6081848" y="4220579"/>
                </a:cubicBezTo>
                <a:close/>
                <a:moveTo>
                  <a:pt x="4127141" y="599414"/>
                </a:moveTo>
                <a:cubicBezTo>
                  <a:pt x="4099815" y="628944"/>
                  <a:pt x="4128904" y="643488"/>
                  <a:pt x="4136838" y="662441"/>
                </a:cubicBezTo>
                <a:cubicBezTo>
                  <a:pt x="4148297" y="647896"/>
                  <a:pt x="4157993" y="635996"/>
                  <a:pt x="4167249" y="624096"/>
                </a:cubicBezTo>
                <a:cubicBezTo>
                  <a:pt x="4155349" y="617044"/>
                  <a:pt x="4143008" y="609110"/>
                  <a:pt x="4127141" y="599414"/>
                </a:cubicBezTo>
                <a:close/>
                <a:moveTo>
                  <a:pt x="3937621" y="4409659"/>
                </a:moveTo>
                <a:cubicBezTo>
                  <a:pt x="3936298" y="4411863"/>
                  <a:pt x="3935417" y="4414067"/>
                  <a:pt x="3934095" y="4416711"/>
                </a:cubicBezTo>
                <a:cubicBezTo>
                  <a:pt x="3943350" y="4425526"/>
                  <a:pt x="3953047" y="4434341"/>
                  <a:pt x="3961862" y="4443156"/>
                </a:cubicBezTo>
                <a:cubicBezTo>
                  <a:pt x="3967151" y="4448004"/>
                  <a:pt x="3973762" y="4458582"/>
                  <a:pt x="3976406" y="4457700"/>
                </a:cubicBezTo>
                <a:cubicBezTo>
                  <a:pt x="3983899" y="4454615"/>
                  <a:pt x="3989188" y="4447563"/>
                  <a:pt x="3998884" y="4438748"/>
                </a:cubicBezTo>
                <a:cubicBezTo>
                  <a:pt x="3974202" y="4426848"/>
                  <a:pt x="3956132" y="4418474"/>
                  <a:pt x="3937621" y="4409659"/>
                </a:cubicBezTo>
                <a:close/>
                <a:moveTo>
                  <a:pt x="5566616" y="5387673"/>
                </a:moveTo>
                <a:cubicBezTo>
                  <a:pt x="5567057" y="5394285"/>
                  <a:pt x="5567498" y="5400896"/>
                  <a:pt x="5567938" y="5407507"/>
                </a:cubicBezTo>
                <a:cubicBezTo>
                  <a:pt x="5586450" y="5404862"/>
                  <a:pt x="5605402" y="5402218"/>
                  <a:pt x="5623913" y="5399573"/>
                </a:cubicBezTo>
                <a:cubicBezTo>
                  <a:pt x="5623473" y="5395607"/>
                  <a:pt x="5623031" y="5391640"/>
                  <a:pt x="5622150" y="5387673"/>
                </a:cubicBezTo>
                <a:cubicBezTo>
                  <a:pt x="5604080" y="5387673"/>
                  <a:pt x="5585127" y="5387673"/>
                  <a:pt x="5566616" y="5387673"/>
                </a:cubicBezTo>
                <a:close/>
                <a:moveTo>
                  <a:pt x="3738404" y="778797"/>
                </a:moveTo>
                <a:cubicBezTo>
                  <a:pt x="3736200" y="781883"/>
                  <a:pt x="3734437" y="785409"/>
                  <a:pt x="3732233" y="788494"/>
                </a:cubicBezTo>
                <a:cubicBezTo>
                  <a:pt x="3743693" y="795546"/>
                  <a:pt x="3754271" y="806124"/>
                  <a:pt x="3766611" y="809209"/>
                </a:cubicBezTo>
                <a:cubicBezTo>
                  <a:pt x="3773223" y="810972"/>
                  <a:pt x="3782919" y="799953"/>
                  <a:pt x="3791293" y="794664"/>
                </a:cubicBezTo>
                <a:cubicBezTo>
                  <a:pt x="3784241" y="790257"/>
                  <a:pt x="3778071" y="783646"/>
                  <a:pt x="3770137" y="781883"/>
                </a:cubicBezTo>
                <a:cubicBezTo>
                  <a:pt x="3760000" y="779238"/>
                  <a:pt x="3748982" y="779679"/>
                  <a:pt x="3738404" y="778797"/>
                </a:cubicBezTo>
                <a:close/>
                <a:moveTo>
                  <a:pt x="3471752" y="5314509"/>
                </a:moveTo>
                <a:cubicBezTo>
                  <a:pt x="3494671" y="5311424"/>
                  <a:pt x="3504368" y="5310102"/>
                  <a:pt x="3503927" y="5310102"/>
                </a:cubicBezTo>
                <a:cubicBezTo>
                  <a:pt x="3505690" y="5286743"/>
                  <a:pt x="3506571" y="5271317"/>
                  <a:pt x="3507453" y="5256331"/>
                </a:cubicBezTo>
                <a:cubicBezTo>
                  <a:pt x="3504808" y="5255009"/>
                  <a:pt x="3502605" y="5254127"/>
                  <a:pt x="3499960" y="5252805"/>
                </a:cubicBezTo>
                <a:cubicBezTo>
                  <a:pt x="3492027" y="5270876"/>
                  <a:pt x="3483653" y="5288506"/>
                  <a:pt x="3471752" y="5314509"/>
                </a:cubicBezTo>
                <a:close/>
                <a:moveTo>
                  <a:pt x="3876357" y="4650747"/>
                </a:moveTo>
                <a:cubicBezTo>
                  <a:pt x="3877679" y="4655595"/>
                  <a:pt x="3878561" y="4660002"/>
                  <a:pt x="3879883" y="4664851"/>
                </a:cubicBezTo>
                <a:cubicBezTo>
                  <a:pt x="3905887" y="4681158"/>
                  <a:pt x="3919550" y="4664410"/>
                  <a:pt x="3938943" y="4632676"/>
                </a:cubicBezTo>
                <a:cubicBezTo>
                  <a:pt x="3911617" y="4640610"/>
                  <a:pt x="3893987" y="4645899"/>
                  <a:pt x="3876357" y="4650747"/>
                </a:cubicBezTo>
                <a:close/>
                <a:moveTo>
                  <a:pt x="325270" y="5014802"/>
                </a:moveTo>
                <a:cubicBezTo>
                  <a:pt x="321304" y="5017888"/>
                  <a:pt x="317337" y="5020532"/>
                  <a:pt x="313370" y="5023617"/>
                </a:cubicBezTo>
                <a:cubicBezTo>
                  <a:pt x="310285" y="5047858"/>
                  <a:pt x="323066" y="5060640"/>
                  <a:pt x="346867" y="5065929"/>
                </a:cubicBezTo>
                <a:cubicBezTo>
                  <a:pt x="350393" y="5063284"/>
                  <a:pt x="353919" y="5060640"/>
                  <a:pt x="357445" y="5058436"/>
                </a:cubicBezTo>
                <a:cubicBezTo>
                  <a:pt x="346426" y="5043451"/>
                  <a:pt x="335848" y="5029347"/>
                  <a:pt x="325270" y="5014802"/>
                </a:cubicBezTo>
                <a:close/>
              </a:path>
            </a:pathLst>
          </a:custGeom>
          <a:solidFill>
            <a:srgbClr val="000000"/>
          </a:solidFill>
          <a:ln w="4403" cap="flat">
            <a:noFill/>
            <a:prstDash val="solid"/>
            <a:miter/>
          </a:ln>
        </p:spPr>
        <p:txBody>
          <a:bodyPr rtlCol="0" anchor="ctr"/>
          <a:lstStyle/>
          <a:p>
            <a:endParaRPr lang="zh-CN" altLang="en-US"/>
          </a:p>
        </p:txBody>
      </p:sp>
      <p:sp>
        <p:nvSpPr>
          <p:cNvPr id="8" name="图形 6">
            <a:extLst>
              <a:ext uri="{FF2B5EF4-FFF2-40B4-BE49-F238E27FC236}">
                <a16:creationId xmlns:a16="http://schemas.microsoft.com/office/drawing/2014/main" xmlns="" id="{97D97B4D-D0A9-4812-8B65-3493F4727388}"/>
              </a:ext>
            </a:extLst>
          </p:cNvPr>
          <p:cNvSpPr/>
          <p:nvPr/>
        </p:nvSpPr>
        <p:spPr>
          <a:xfrm>
            <a:off x="1200167" y="3974123"/>
            <a:ext cx="2680245" cy="2246438"/>
          </a:xfrm>
          <a:custGeom>
            <a:avLst/>
            <a:gdLst>
              <a:gd name="connsiteX0" fmla="*/ 315301 w 8175790"/>
              <a:gd name="connsiteY0" fmla="*/ 2569142 h 6852509"/>
              <a:gd name="connsiteX1" fmla="*/ 285102 w 8175790"/>
              <a:gd name="connsiteY1" fmla="*/ 2596596 h 6852509"/>
              <a:gd name="connsiteX2" fmla="*/ 316400 w 8175790"/>
              <a:gd name="connsiteY2" fmla="*/ 2618559 h 6852509"/>
              <a:gd name="connsiteX3" fmla="*/ 344952 w 8175790"/>
              <a:gd name="connsiteY3" fmla="*/ 2629541 h 6852509"/>
              <a:gd name="connsiteX4" fmla="*/ 304869 w 8175790"/>
              <a:gd name="connsiteY4" fmla="*/ 2715746 h 6852509"/>
              <a:gd name="connsiteX5" fmla="*/ 258746 w 8175790"/>
              <a:gd name="connsiteY5" fmla="*/ 2725081 h 6852509"/>
              <a:gd name="connsiteX6" fmla="*/ 228547 w 8175790"/>
              <a:gd name="connsiteY6" fmla="*/ 2726179 h 6852509"/>
              <a:gd name="connsiteX7" fmla="*/ 219762 w 8175790"/>
              <a:gd name="connsiteY7" fmla="*/ 2752534 h 6852509"/>
              <a:gd name="connsiteX8" fmla="*/ 249412 w 8175790"/>
              <a:gd name="connsiteY8" fmla="*/ 2761320 h 6852509"/>
              <a:gd name="connsiteX9" fmla="*/ 273022 w 8175790"/>
              <a:gd name="connsiteY9" fmla="*/ 2776694 h 6852509"/>
              <a:gd name="connsiteX10" fmla="*/ 264237 w 8175790"/>
              <a:gd name="connsiteY10" fmla="*/ 2802501 h 6852509"/>
              <a:gd name="connsiteX11" fmla="*/ 230194 w 8175790"/>
              <a:gd name="connsiteY11" fmla="*/ 2861252 h 6852509"/>
              <a:gd name="connsiteX12" fmla="*/ 235685 w 8175790"/>
              <a:gd name="connsiteY12" fmla="*/ 2874979 h 6852509"/>
              <a:gd name="connsiteX13" fmla="*/ 192857 w 8175790"/>
              <a:gd name="connsiteY13" fmla="*/ 2859605 h 6852509"/>
              <a:gd name="connsiteX14" fmla="*/ 163755 w 8175790"/>
              <a:gd name="connsiteY14" fmla="*/ 2900237 h 6852509"/>
              <a:gd name="connsiteX15" fmla="*/ 159912 w 8175790"/>
              <a:gd name="connsiteY15" fmla="*/ 2955145 h 6852509"/>
              <a:gd name="connsiteX16" fmla="*/ 169246 w 8175790"/>
              <a:gd name="connsiteY16" fmla="*/ 2986442 h 6852509"/>
              <a:gd name="connsiteX17" fmla="*/ 156068 w 8175790"/>
              <a:gd name="connsiteY17" fmla="*/ 3026525 h 6852509"/>
              <a:gd name="connsiteX18" fmla="*/ 202740 w 8175790"/>
              <a:gd name="connsiteY18" fmla="*/ 3052881 h 6852509"/>
              <a:gd name="connsiteX19" fmla="*/ 192857 w 8175790"/>
              <a:gd name="connsiteY19" fmla="*/ 3198387 h 6852509"/>
              <a:gd name="connsiteX20" fmla="*/ 169246 w 8175790"/>
              <a:gd name="connsiteY20" fmla="*/ 3211565 h 6852509"/>
              <a:gd name="connsiteX21" fmla="*/ 165952 w 8175790"/>
              <a:gd name="connsiteY21" fmla="*/ 3220899 h 6852509"/>
              <a:gd name="connsiteX22" fmla="*/ 193955 w 8175790"/>
              <a:gd name="connsiteY22" fmla="*/ 3226939 h 6852509"/>
              <a:gd name="connsiteX23" fmla="*/ 248863 w 8175790"/>
              <a:gd name="connsiteY23" fmla="*/ 3283494 h 6852509"/>
              <a:gd name="connsiteX24" fmla="*/ 220311 w 8175790"/>
              <a:gd name="connsiteY24" fmla="*/ 3265375 h 6852509"/>
              <a:gd name="connsiteX25" fmla="*/ 143989 w 8175790"/>
              <a:gd name="connsiteY25" fmla="*/ 3205525 h 6852509"/>
              <a:gd name="connsiteX26" fmla="*/ 125869 w 8175790"/>
              <a:gd name="connsiteY26" fmla="*/ 3197838 h 6852509"/>
              <a:gd name="connsiteX27" fmla="*/ 114338 w 8175790"/>
              <a:gd name="connsiteY27" fmla="*/ 3214310 h 6852509"/>
              <a:gd name="connsiteX28" fmla="*/ 140145 w 8175790"/>
              <a:gd name="connsiteY28" fmla="*/ 3322479 h 6852509"/>
              <a:gd name="connsiteX29" fmla="*/ 213722 w 8175790"/>
              <a:gd name="connsiteY29" fmla="*/ 3287887 h 6852509"/>
              <a:gd name="connsiteX30" fmla="*/ 232939 w 8175790"/>
              <a:gd name="connsiteY30" fmla="*/ 3329617 h 6852509"/>
              <a:gd name="connsiteX31" fmla="*/ 273571 w 8175790"/>
              <a:gd name="connsiteY31" fmla="*/ 3338951 h 6852509"/>
              <a:gd name="connsiteX32" fmla="*/ 249961 w 8175790"/>
              <a:gd name="connsiteY32" fmla="*/ 3394957 h 6852509"/>
              <a:gd name="connsiteX33" fmla="*/ 198897 w 8175790"/>
              <a:gd name="connsiteY33" fmla="*/ 3393310 h 6852509"/>
              <a:gd name="connsiteX34" fmla="*/ 152774 w 8175790"/>
              <a:gd name="connsiteY34" fmla="*/ 3335657 h 6852509"/>
              <a:gd name="connsiteX35" fmla="*/ 154970 w 8175790"/>
              <a:gd name="connsiteY35" fmla="*/ 3432295 h 6852509"/>
              <a:gd name="connsiteX36" fmla="*/ 164305 w 8175790"/>
              <a:gd name="connsiteY36" fmla="*/ 3461396 h 6852509"/>
              <a:gd name="connsiteX37" fmla="*/ 139596 w 8175790"/>
              <a:gd name="connsiteY37" fmla="*/ 3472377 h 6852509"/>
              <a:gd name="connsiteX38" fmla="*/ 109946 w 8175790"/>
              <a:gd name="connsiteY38" fmla="*/ 3497086 h 6852509"/>
              <a:gd name="connsiteX39" fmla="*/ 181326 w 8175790"/>
              <a:gd name="connsiteY39" fmla="*/ 3569564 h 6852509"/>
              <a:gd name="connsiteX40" fmla="*/ 142341 w 8175790"/>
              <a:gd name="connsiteY40" fmla="*/ 3576153 h 6852509"/>
              <a:gd name="connsiteX41" fmla="*/ 224154 w 8175790"/>
              <a:gd name="connsiteY41" fmla="*/ 3669497 h 6852509"/>
              <a:gd name="connsiteX42" fmla="*/ 202191 w 8175790"/>
              <a:gd name="connsiteY42" fmla="*/ 3682126 h 6852509"/>
              <a:gd name="connsiteX43" fmla="*/ 248863 w 8175790"/>
              <a:gd name="connsiteY43" fmla="*/ 3716169 h 6852509"/>
              <a:gd name="connsiteX44" fmla="*/ 213173 w 8175790"/>
              <a:gd name="connsiteY44" fmla="*/ 3720561 h 6852509"/>
              <a:gd name="connsiteX45" fmla="*/ 213173 w 8175790"/>
              <a:gd name="connsiteY45" fmla="*/ 3760644 h 6852509"/>
              <a:gd name="connsiteX46" fmla="*/ 219213 w 8175790"/>
              <a:gd name="connsiteY46" fmla="*/ 3756801 h 6852509"/>
              <a:gd name="connsiteX47" fmla="*/ 252706 w 8175790"/>
              <a:gd name="connsiteY47" fmla="*/ 3805119 h 6852509"/>
              <a:gd name="connsiteX48" fmla="*/ 300476 w 8175790"/>
              <a:gd name="connsiteY48" fmla="*/ 3887481 h 6852509"/>
              <a:gd name="connsiteX49" fmla="*/ 312556 w 8175790"/>
              <a:gd name="connsiteY49" fmla="*/ 3935800 h 6852509"/>
              <a:gd name="connsiteX50" fmla="*/ 314752 w 8175790"/>
              <a:gd name="connsiteY50" fmla="*/ 3952822 h 6852509"/>
              <a:gd name="connsiteX51" fmla="*/ 386682 w 8175790"/>
              <a:gd name="connsiteY51" fmla="*/ 4059343 h 6852509"/>
              <a:gd name="connsiteX52" fmla="*/ 374053 w 8175790"/>
              <a:gd name="connsiteY52" fmla="*/ 4097779 h 6852509"/>
              <a:gd name="connsiteX53" fmla="*/ 357580 w 8175790"/>
              <a:gd name="connsiteY53" fmla="*/ 4127978 h 6852509"/>
              <a:gd name="connsiteX54" fmla="*/ 391623 w 8175790"/>
              <a:gd name="connsiteY54" fmla="*/ 4132371 h 6852509"/>
              <a:gd name="connsiteX55" fmla="*/ 453120 w 8175790"/>
              <a:gd name="connsiteY55" fmla="*/ 4153236 h 6852509"/>
              <a:gd name="connsiteX56" fmla="*/ 495399 w 8175790"/>
              <a:gd name="connsiteY56" fmla="*/ 4176297 h 6852509"/>
              <a:gd name="connsiteX57" fmla="*/ 571172 w 8175790"/>
              <a:gd name="connsiteY57" fmla="*/ 4196613 h 6852509"/>
              <a:gd name="connsiteX58" fmla="*/ 570623 w 8175790"/>
              <a:gd name="connsiteY58" fmla="*/ 4207046 h 6852509"/>
              <a:gd name="connsiteX59" fmla="*/ 507479 w 8175790"/>
              <a:gd name="connsiteY59" fmla="*/ 4240539 h 6852509"/>
              <a:gd name="connsiteX60" fmla="*/ 632669 w 8175790"/>
              <a:gd name="connsiteY60" fmla="*/ 4288858 h 6852509"/>
              <a:gd name="connsiteX61" fmla="*/ 595332 w 8175790"/>
              <a:gd name="connsiteY61" fmla="*/ 4178493 h 6852509"/>
              <a:gd name="connsiteX62" fmla="*/ 610706 w 8175790"/>
              <a:gd name="connsiteY62" fmla="*/ 4165315 h 6852509"/>
              <a:gd name="connsiteX63" fmla="*/ 612902 w 8175790"/>
              <a:gd name="connsiteY63" fmla="*/ 4202653 h 6852509"/>
              <a:gd name="connsiteX64" fmla="*/ 622786 w 8175790"/>
              <a:gd name="connsiteY64" fmla="*/ 4201555 h 6852509"/>
              <a:gd name="connsiteX65" fmla="*/ 640905 w 8175790"/>
              <a:gd name="connsiteY65" fmla="*/ 4115898 h 6852509"/>
              <a:gd name="connsiteX66" fmla="*/ 607961 w 8175790"/>
              <a:gd name="connsiteY66" fmla="*/ 4102171 h 6852509"/>
              <a:gd name="connsiteX67" fmla="*/ 605215 w 8175790"/>
              <a:gd name="connsiteY67" fmla="*/ 4045067 h 6852509"/>
              <a:gd name="connsiteX68" fmla="*/ 593685 w 8175790"/>
              <a:gd name="connsiteY68" fmla="*/ 4043969 h 6852509"/>
              <a:gd name="connsiteX69" fmla="*/ 553053 w 8175790"/>
              <a:gd name="connsiteY69" fmla="*/ 4099975 h 6852509"/>
              <a:gd name="connsiteX70" fmla="*/ 594234 w 8175790"/>
              <a:gd name="connsiteY70" fmla="*/ 4157628 h 6852509"/>
              <a:gd name="connsiteX71" fmla="*/ 572820 w 8175790"/>
              <a:gd name="connsiteY71" fmla="*/ 4183435 h 6852509"/>
              <a:gd name="connsiteX72" fmla="*/ 570074 w 8175790"/>
              <a:gd name="connsiteY72" fmla="*/ 4171355 h 6852509"/>
              <a:gd name="connsiteX73" fmla="*/ 489359 w 8175790"/>
              <a:gd name="connsiteY73" fmla="*/ 4153785 h 6852509"/>
              <a:gd name="connsiteX74" fmla="*/ 458062 w 8175790"/>
              <a:gd name="connsiteY74" fmla="*/ 4112055 h 6852509"/>
              <a:gd name="connsiteX75" fmla="*/ 433353 w 8175790"/>
              <a:gd name="connsiteY75" fmla="*/ 4052205 h 6852509"/>
              <a:gd name="connsiteX76" fmla="*/ 406449 w 8175790"/>
              <a:gd name="connsiteY76" fmla="*/ 4004984 h 6852509"/>
              <a:gd name="connsiteX77" fmla="*/ 415783 w 8175790"/>
              <a:gd name="connsiteY77" fmla="*/ 3994552 h 6852509"/>
              <a:gd name="connsiteX78" fmla="*/ 521206 w 8175790"/>
              <a:gd name="connsiteY78" fmla="*/ 4070874 h 6852509"/>
              <a:gd name="connsiteX79" fmla="*/ 548660 w 8175790"/>
              <a:gd name="connsiteY79" fmla="*/ 4052754 h 6852509"/>
              <a:gd name="connsiteX80" fmla="*/ 566780 w 8175790"/>
              <a:gd name="connsiteY80" fmla="*/ 4029144 h 6852509"/>
              <a:gd name="connsiteX81" fmla="*/ 576114 w 8175790"/>
              <a:gd name="connsiteY81" fmla="*/ 4001690 h 6852509"/>
              <a:gd name="connsiteX82" fmla="*/ 601921 w 8175790"/>
              <a:gd name="connsiteY82" fmla="*/ 4018711 h 6852509"/>
              <a:gd name="connsiteX83" fmla="*/ 612902 w 8175790"/>
              <a:gd name="connsiteY83" fmla="*/ 4030791 h 6852509"/>
              <a:gd name="connsiteX84" fmla="*/ 626080 w 8175790"/>
              <a:gd name="connsiteY84" fmla="*/ 3936899 h 6852509"/>
              <a:gd name="connsiteX85" fmla="*/ 656280 w 8175790"/>
              <a:gd name="connsiteY85" fmla="*/ 3841359 h 6852509"/>
              <a:gd name="connsiteX86" fmla="*/ 680988 w 8175790"/>
              <a:gd name="connsiteY86" fmla="*/ 3802923 h 6852509"/>
              <a:gd name="connsiteX87" fmla="*/ 716129 w 8175790"/>
              <a:gd name="connsiteY87" fmla="*/ 3789745 h 6852509"/>
              <a:gd name="connsiteX88" fmla="*/ 755663 w 8175790"/>
              <a:gd name="connsiteY88" fmla="*/ 3790294 h 6852509"/>
              <a:gd name="connsiteX89" fmla="*/ 710638 w 8175790"/>
              <a:gd name="connsiteY89" fmla="*/ 3729896 h 6852509"/>
              <a:gd name="connsiteX90" fmla="*/ 707893 w 8175790"/>
              <a:gd name="connsiteY90" fmla="*/ 3719463 h 6852509"/>
              <a:gd name="connsiteX91" fmla="*/ 737543 w 8175790"/>
              <a:gd name="connsiteY91" fmla="*/ 3592626 h 6852509"/>
              <a:gd name="connsiteX92" fmla="*/ 761703 w 8175790"/>
              <a:gd name="connsiteY92" fmla="*/ 3584939 h 6852509"/>
              <a:gd name="connsiteX93" fmla="*/ 767743 w 8175790"/>
              <a:gd name="connsiteY93" fmla="*/ 3611295 h 6852509"/>
              <a:gd name="connsiteX94" fmla="*/ 754016 w 8175790"/>
              <a:gd name="connsiteY94" fmla="*/ 3638199 h 6852509"/>
              <a:gd name="connsiteX95" fmla="*/ 751270 w 8175790"/>
              <a:gd name="connsiteY95" fmla="*/ 3670046 h 6852509"/>
              <a:gd name="connsiteX96" fmla="*/ 780372 w 8175790"/>
              <a:gd name="connsiteY96" fmla="*/ 3662359 h 6852509"/>
              <a:gd name="connsiteX97" fmla="*/ 802335 w 8175790"/>
              <a:gd name="connsiteY97" fmla="*/ 3646435 h 6852509"/>
              <a:gd name="connsiteX98" fmla="*/ 814414 w 8175790"/>
              <a:gd name="connsiteY98" fmla="*/ 3563525 h 6852509"/>
              <a:gd name="connsiteX99" fmla="*/ 833632 w 8175790"/>
              <a:gd name="connsiteY99" fmla="*/ 3522893 h 6852509"/>
              <a:gd name="connsiteX100" fmla="*/ 878108 w 8175790"/>
              <a:gd name="connsiteY100" fmla="*/ 3477868 h 6852509"/>
              <a:gd name="connsiteX101" fmla="*/ 934114 w 8175790"/>
              <a:gd name="connsiteY101" fmla="*/ 3460847 h 6852509"/>
              <a:gd name="connsiteX102" fmla="*/ 947292 w 8175790"/>
              <a:gd name="connsiteY102" fmla="*/ 3435040 h 6852509"/>
              <a:gd name="connsiteX103" fmla="*/ 916543 w 8175790"/>
              <a:gd name="connsiteY103" fmla="*/ 3443276 h 6852509"/>
              <a:gd name="connsiteX104" fmla="*/ 912151 w 8175790"/>
              <a:gd name="connsiteY104" fmla="*/ 3433942 h 6852509"/>
              <a:gd name="connsiteX105" fmla="*/ 924230 w 8175790"/>
              <a:gd name="connsiteY105" fmla="*/ 3399899 h 6852509"/>
              <a:gd name="connsiteX106" fmla="*/ 937957 w 8175790"/>
              <a:gd name="connsiteY106" fmla="*/ 3362012 h 6852509"/>
              <a:gd name="connsiteX107" fmla="*/ 899522 w 8175790"/>
              <a:gd name="connsiteY107" fmla="*/ 3357071 h 6852509"/>
              <a:gd name="connsiteX108" fmla="*/ 937957 w 8175790"/>
              <a:gd name="connsiteY108" fmla="*/ 3296123 h 6852509"/>
              <a:gd name="connsiteX109" fmla="*/ 959920 w 8175790"/>
              <a:gd name="connsiteY109" fmla="*/ 3273611 h 6852509"/>
              <a:gd name="connsiteX110" fmla="*/ 1009338 w 8175790"/>
              <a:gd name="connsiteY110" fmla="*/ 3218154 h 6852509"/>
              <a:gd name="connsiteX111" fmla="*/ 1010436 w 8175790"/>
              <a:gd name="connsiteY111" fmla="*/ 3208270 h 6852509"/>
              <a:gd name="connsiteX112" fmla="*/ 956077 w 8175790"/>
              <a:gd name="connsiteY112" fmla="*/ 3184660 h 6852509"/>
              <a:gd name="connsiteX113" fmla="*/ 970353 w 8175790"/>
              <a:gd name="connsiteY113" fmla="*/ 3167089 h 6852509"/>
              <a:gd name="connsiteX114" fmla="*/ 998356 w 8175790"/>
              <a:gd name="connsiteY114" fmla="*/ 3159402 h 6852509"/>
              <a:gd name="connsiteX115" fmla="*/ 953331 w 8175790"/>
              <a:gd name="connsiteY115" fmla="*/ 3098454 h 6852509"/>
              <a:gd name="connsiteX116" fmla="*/ 905562 w 8175790"/>
              <a:gd name="connsiteY116" fmla="*/ 3120418 h 6852509"/>
              <a:gd name="connsiteX117" fmla="*/ 923132 w 8175790"/>
              <a:gd name="connsiteY117" fmla="*/ 3196190 h 6852509"/>
              <a:gd name="connsiteX118" fmla="*/ 889638 w 8175790"/>
              <a:gd name="connsiteY118" fmla="*/ 3169286 h 6852509"/>
              <a:gd name="connsiteX119" fmla="*/ 840770 w 8175790"/>
              <a:gd name="connsiteY119" fmla="*/ 3087473 h 6852509"/>
              <a:gd name="connsiteX120" fmla="*/ 812218 w 8175790"/>
              <a:gd name="connsiteY120" fmla="*/ 3109436 h 6852509"/>
              <a:gd name="connsiteX121" fmla="*/ 864381 w 8175790"/>
              <a:gd name="connsiteY121" fmla="*/ 2960086 h 6852509"/>
              <a:gd name="connsiteX122" fmla="*/ 795197 w 8175790"/>
              <a:gd name="connsiteY122" fmla="*/ 2960086 h 6852509"/>
              <a:gd name="connsiteX123" fmla="*/ 793000 w 8175790"/>
              <a:gd name="connsiteY123" fmla="*/ 2950752 h 6852509"/>
              <a:gd name="connsiteX124" fmla="*/ 841868 w 8175790"/>
              <a:gd name="connsiteY124" fmla="*/ 2885412 h 6852509"/>
              <a:gd name="connsiteX125" fmla="*/ 819905 w 8175790"/>
              <a:gd name="connsiteY125" fmla="*/ 2920004 h 6852509"/>
              <a:gd name="connsiteX126" fmla="*/ 775979 w 8175790"/>
              <a:gd name="connsiteY126" fmla="*/ 2895295 h 6852509"/>
              <a:gd name="connsiteX127" fmla="*/ 786411 w 8175790"/>
              <a:gd name="connsiteY127" fmla="*/ 2876077 h 6852509"/>
              <a:gd name="connsiteX128" fmla="*/ 772684 w 8175790"/>
              <a:gd name="connsiteY128" fmla="*/ 2820071 h 6852509"/>
              <a:gd name="connsiteX129" fmla="*/ 739191 w 8175790"/>
              <a:gd name="connsiteY129" fmla="*/ 2790421 h 6852509"/>
              <a:gd name="connsiteX130" fmla="*/ 723267 w 8175790"/>
              <a:gd name="connsiteY130" fmla="*/ 2818424 h 6852509"/>
              <a:gd name="connsiteX131" fmla="*/ 721620 w 8175790"/>
              <a:gd name="connsiteY131" fmla="*/ 2834347 h 6852509"/>
              <a:gd name="connsiteX132" fmla="*/ 754016 w 8175790"/>
              <a:gd name="connsiteY132" fmla="*/ 2677860 h 6852509"/>
              <a:gd name="connsiteX133" fmla="*/ 709540 w 8175790"/>
              <a:gd name="connsiteY133" fmla="*/ 2656995 h 6852509"/>
              <a:gd name="connsiteX134" fmla="*/ 696911 w 8175790"/>
              <a:gd name="connsiteY134" fmla="*/ 2613068 h 6852509"/>
              <a:gd name="connsiteX135" fmla="*/ 652436 w 8175790"/>
              <a:gd name="connsiteY135" fmla="*/ 2600439 h 6852509"/>
              <a:gd name="connsiteX136" fmla="*/ 626629 w 8175790"/>
              <a:gd name="connsiteY136" fmla="*/ 2548277 h 6852509"/>
              <a:gd name="connsiteX137" fmla="*/ 643102 w 8175790"/>
              <a:gd name="connsiteY137" fmla="*/ 2490624 h 6852509"/>
              <a:gd name="connsiteX138" fmla="*/ 614001 w 8175790"/>
              <a:gd name="connsiteY138" fmla="*/ 2450541 h 6852509"/>
              <a:gd name="connsiteX139" fmla="*/ 702951 w 8175790"/>
              <a:gd name="connsiteY139" fmla="*/ 2408811 h 6852509"/>
              <a:gd name="connsiteX140" fmla="*/ 684283 w 8175790"/>
              <a:gd name="connsiteY140" fmla="*/ 2363237 h 6852509"/>
              <a:gd name="connsiteX141" fmla="*/ 662869 w 8175790"/>
              <a:gd name="connsiteY141" fmla="*/ 2406065 h 6852509"/>
              <a:gd name="connsiteX142" fmla="*/ 603019 w 8175790"/>
              <a:gd name="connsiteY142" fmla="*/ 2369826 h 6852509"/>
              <a:gd name="connsiteX143" fmla="*/ 591488 w 8175790"/>
              <a:gd name="connsiteY143" fmla="*/ 2325900 h 6852509"/>
              <a:gd name="connsiteX144" fmla="*/ 644200 w 8175790"/>
              <a:gd name="connsiteY144" fmla="*/ 2247382 h 6852509"/>
              <a:gd name="connsiteX145" fmla="*/ 676596 w 8175790"/>
              <a:gd name="connsiteY145" fmla="*/ 2200710 h 6852509"/>
              <a:gd name="connsiteX146" fmla="*/ 668908 w 8175790"/>
              <a:gd name="connsiteY146" fmla="*/ 2125486 h 6852509"/>
              <a:gd name="connsiteX147" fmla="*/ 703500 w 8175790"/>
              <a:gd name="connsiteY147" fmla="*/ 2039280 h 6852509"/>
              <a:gd name="connsiteX148" fmla="*/ 662869 w 8175790"/>
              <a:gd name="connsiteY148" fmla="*/ 2018415 h 6852509"/>
              <a:gd name="connsiteX149" fmla="*/ 578859 w 8175790"/>
              <a:gd name="connsiteY149" fmla="*/ 2127682 h 6852509"/>
              <a:gd name="connsiteX150" fmla="*/ 545366 w 8175790"/>
              <a:gd name="connsiteY150" fmla="*/ 2207848 h 6852509"/>
              <a:gd name="connsiteX151" fmla="*/ 497047 w 8175790"/>
              <a:gd name="connsiteY151" fmla="*/ 2279228 h 6852509"/>
              <a:gd name="connsiteX152" fmla="*/ 484967 w 8175790"/>
              <a:gd name="connsiteY152" fmla="*/ 2264952 h 6852509"/>
              <a:gd name="connsiteX153" fmla="*/ 468495 w 8175790"/>
              <a:gd name="connsiteY153" fmla="*/ 2231458 h 6852509"/>
              <a:gd name="connsiteX154" fmla="*/ 445982 w 8175790"/>
              <a:gd name="connsiteY154" fmla="*/ 2264952 h 6852509"/>
              <a:gd name="connsiteX155" fmla="*/ 427863 w 8175790"/>
              <a:gd name="connsiteY155" fmla="*/ 2301191 h 6852509"/>
              <a:gd name="connsiteX156" fmla="*/ 406998 w 8175790"/>
              <a:gd name="connsiteY156" fmla="*/ 2348412 h 6852509"/>
              <a:gd name="connsiteX157" fmla="*/ 407547 w 8175790"/>
              <a:gd name="connsiteY157" fmla="*/ 2347314 h 6852509"/>
              <a:gd name="connsiteX158" fmla="*/ 385034 w 8175790"/>
              <a:gd name="connsiteY158" fmla="*/ 2398927 h 6852509"/>
              <a:gd name="connsiteX159" fmla="*/ 269179 w 8175790"/>
              <a:gd name="connsiteY159" fmla="*/ 2503802 h 6852509"/>
              <a:gd name="connsiteX160" fmla="*/ 281258 w 8175790"/>
              <a:gd name="connsiteY160" fmla="*/ 2423087 h 6852509"/>
              <a:gd name="connsiteX161" fmla="*/ 295535 w 8175790"/>
              <a:gd name="connsiteY161" fmla="*/ 2403320 h 6852509"/>
              <a:gd name="connsiteX162" fmla="*/ 358679 w 8175790"/>
              <a:gd name="connsiteY162" fmla="*/ 2232007 h 6852509"/>
              <a:gd name="connsiteX163" fmla="*/ 369111 w 8175790"/>
              <a:gd name="connsiteY163" fmla="*/ 2197415 h 6852509"/>
              <a:gd name="connsiteX164" fmla="*/ 359777 w 8175790"/>
              <a:gd name="connsiteY164" fmla="*/ 2192474 h 6852509"/>
              <a:gd name="connsiteX165" fmla="*/ 286749 w 8175790"/>
              <a:gd name="connsiteY165" fmla="*/ 2287464 h 6852509"/>
              <a:gd name="connsiteX166" fmla="*/ 294436 w 8175790"/>
              <a:gd name="connsiteY166" fmla="*/ 2301191 h 6852509"/>
              <a:gd name="connsiteX167" fmla="*/ 254903 w 8175790"/>
              <a:gd name="connsiteY167" fmla="*/ 2295152 h 6852509"/>
              <a:gd name="connsiteX168" fmla="*/ 267531 w 8175790"/>
              <a:gd name="connsiteY168" fmla="*/ 2253421 h 6852509"/>
              <a:gd name="connsiteX169" fmla="*/ 285102 w 8175790"/>
              <a:gd name="connsiteY169" fmla="*/ 2210044 h 6852509"/>
              <a:gd name="connsiteX170" fmla="*/ 336715 w 8175790"/>
              <a:gd name="connsiteY170" fmla="*/ 2111759 h 6852509"/>
              <a:gd name="connsiteX171" fmla="*/ 380642 w 8175790"/>
              <a:gd name="connsiteY171" fmla="*/ 2046418 h 6852509"/>
              <a:gd name="connsiteX172" fmla="*/ 410292 w 8175790"/>
              <a:gd name="connsiteY172" fmla="*/ 2027201 h 6852509"/>
              <a:gd name="connsiteX173" fmla="*/ 424568 w 8175790"/>
              <a:gd name="connsiteY173" fmla="*/ 2040379 h 6852509"/>
              <a:gd name="connsiteX174" fmla="*/ 407547 w 8175790"/>
              <a:gd name="connsiteY174" fmla="*/ 2066185 h 6852509"/>
              <a:gd name="connsiteX175" fmla="*/ 378445 w 8175790"/>
              <a:gd name="connsiteY175" fmla="*/ 2135919 h 6852509"/>
              <a:gd name="connsiteX176" fmla="*/ 389427 w 8175790"/>
              <a:gd name="connsiteY176" fmla="*/ 2145253 h 6852509"/>
              <a:gd name="connsiteX177" fmla="*/ 445433 w 8175790"/>
              <a:gd name="connsiteY177" fmla="*/ 2129879 h 6852509"/>
              <a:gd name="connsiteX178" fmla="*/ 458062 w 8175790"/>
              <a:gd name="connsiteY178" fmla="*/ 2078265 h 6852509"/>
              <a:gd name="connsiteX179" fmla="*/ 465200 w 8175790"/>
              <a:gd name="connsiteY179" fmla="*/ 2027750 h 6852509"/>
              <a:gd name="connsiteX180" fmla="*/ 473436 w 8175790"/>
              <a:gd name="connsiteY180" fmla="*/ 2016219 h 6852509"/>
              <a:gd name="connsiteX181" fmla="*/ 531639 w 8175790"/>
              <a:gd name="connsiteY181" fmla="*/ 1942093 h 6852509"/>
              <a:gd name="connsiteX182" fmla="*/ 553602 w 8175790"/>
              <a:gd name="connsiteY182" fmla="*/ 1914639 h 6852509"/>
              <a:gd name="connsiteX183" fmla="*/ 578859 w 8175790"/>
              <a:gd name="connsiteY183" fmla="*/ 1856437 h 6852509"/>
              <a:gd name="connsiteX184" fmla="*/ 587645 w 8175790"/>
              <a:gd name="connsiteY184" fmla="*/ 1817452 h 6852509"/>
              <a:gd name="connsiteX185" fmla="*/ 572271 w 8175790"/>
              <a:gd name="connsiteY185" fmla="*/ 1810863 h 6852509"/>
              <a:gd name="connsiteX186" fmla="*/ 492654 w 8175790"/>
              <a:gd name="connsiteY186" fmla="*/ 1920130 h 6852509"/>
              <a:gd name="connsiteX187" fmla="*/ 484967 w 8175790"/>
              <a:gd name="connsiteY187" fmla="*/ 1908600 h 6852509"/>
              <a:gd name="connsiteX188" fmla="*/ 516813 w 8175790"/>
              <a:gd name="connsiteY188" fmla="*/ 1799882 h 6852509"/>
              <a:gd name="connsiteX189" fmla="*/ 588743 w 8175790"/>
              <a:gd name="connsiteY189" fmla="*/ 1748818 h 6852509"/>
              <a:gd name="connsiteX190" fmla="*/ 620589 w 8175790"/>
              <a:gd name="connsiteY190" fmla="*/ 1769683 h 6852509"/>
              <a:gd name="connsiteX191" fmla="*/ 643651 w 8175790"/>
              <a:gd name="connsiteY191" fmla="*/ 1741130 h 6852509"/>
              <a:gd name="connsiteX192" fmla="*/ 610706 w 8175790"/>
              <a:gd name="connsiteY192" fmla="*/ 1731247 h 6852509"/>
              <a:gd name="connsiteX193" fmla="*/ 575565 w 8175790"/>
              <a:gd name="connsiteY193" fmla="*/ 1716422 h 6852509"/>
              <a:gd name="connsiteX194" fmla="*/ 582703 w 8175790"/>
              <a:gd name="connsiteY194" fmla="*/ 1694459 h 6852509"/>
              <a:gd name="connsiteX195" fmla="*/ 631022 w 8175790"/>
              <a:gd name="connsiteY195" fmla="*/ 1701048 h 6852509"/>
              <a:gd name="connsiteX196" fmla="*/ 640905 w 8175790"/>
              <a:gd name="connsiteY196" fmla="*/ 1711480 h 6852509"/>
              <a:gd name="connsiteX197" fmla="*/ 741936 w 8175790"/>
              <a:gd name="connsiteY197" fmla="*/ 1702695 h 6852509"/>
              <a:gd name="connsiteX198" fmla="*/ 807825 w 8175790"/>
              <a:gd name="connsiteY198" fmla="*/ 1669750 h 6852509"/>
              <a:gd name="connsiteX199" fmla="*/ 858341 w 8175790"/>
              <a:gd name="connsiteY199" fmla="*/ 1713676 h 6852509"/>
              <a:gd name="connsiteX200" fmla="*/ 858890 w 8175790"/>
              <a:gd name="connsiteY200" fmla="*/ 1712578 h 6852509"/>
              <a:gd name="connsiteX201" fmla="*/ 824298 w 8175790"/>
              <a:gd name="connsiteY201" fmla="*/ 1734541 h 6852509"/>
              <a:gd name="connsiteX202" fmla="*/ 808375 w 8175790"/>
              <a:gd name="connsiteY202" fmla="*/ 1765290 h 6852509"/>
              <a:gd name="connsiteX203" fmla="*/ 858890 w 8175790"/>
              <a:gd name="connsiteY203" fmla="*/ 1748818 h 6852509"/>
              <a:gd name="connsiteX204" fmla="*/ 829789 w 8175790"/>
              <a:gd name="connsiteY204" fmla="*/ 1856437 h 6852509"/>
              <a:gd name="connsiteX205" fmla="*/ 772135 w 8175790"/>
              <a:gd name="connsiteY205" fmla="*/ 1905854 h 6852509"/>
              <a:gd name="connsiteX206" fmla="*/ 739191 w 8175790"/>
              <a:gd name="connsiteY206" fmla="*/ 2005237 h 6852509"/>
              <a:gd name="connsiteX207" fmla="*/ 743034 w 8175790"/>
              <a:gd name="connsiteY207" fmla="*/ 2006336 h 6852509"/>
              <a:gd name="connsiteX208" fmla="*/ 783117 w 8175790"/>
              <a:gd name="connsiteY208" fmla="*/ 1931661 h 6852509"/>
              <a:gd name="connsiteX209" fmla="*/ 810022 w 8175790"/>
              <a:gd name="connsiteY209" fmla="*/ 1978882 h 6852509"/>
              <a:gd name="connsiteX210" fmla="*/ 784764 w 8175790"/>
              <a:gd name="connsiteY210" fmla="*/ 2006885 h 6852509"/>
              <a:gd name="connsiteX211" fmla="*/ 729856 w 8175790"/>
              <a:gd name="connsiteY211" fmla="*/ 2043673 h 6852509"/>
              <a:gd name="connsiteX212" fmla="*/ 731503 w 8175790"/>
              <a:gd name="connsiteY212" fmla="*/ 2071676 h 6852509"/>
              <a:gd name="connsiteX213" fmla="*/ 755663 w 8175790"/>
              <a:gd name="connsiteY213" fmla="*/ 2085952 h 6852509"/>
              <a:gd name="connsiteX214" fmla="*/ 739191 w 8175790"/>
              <a:gd name="connsiteY214" fmla="*/ 2175452 h 6852509"/>
              <a:gd name="connsiteX215" fmla="*/ 747976 w 8175790"/>
              <a:gd name="connsiteY215" fmla="*/ 2202357 h 6852509"/>
              <a:gd name="connsiteX216" fmla="*/ 777077 w 8175790"/>
              <a:gd name="connsiteY216" fmla="*/ 2280875 h 6852509"/>
              <a:gd name="connsiteX217" fmla="*/ 810022 w 8175790"/>
              <a:gd name="connsiteY217" fmla="*/ 2278679 h 6852509"/>
              <a:gd name="connsiteX218" fmla="*/ 802884 w 8175790"/>
              <a:gd name="connsiteY218" fmla="*/ 2313820 h 6852509"/>
              <a:gd name="connsiteX219" fmla="*/ 769939 w 8175790"/>
              <a:gd name="connsiteY219" fmla="*/ 2298995 h 6852509"/>
              <a:gd name="connsiteX220" fmla="*/ 734249 w 8175790"/>
              <a:gd name="connsiteY220" fmla="*/ 2321507 h 6852509"/>
              <a:gd name="connsiteX221" fmla="*/ 769390 w 8175790"/>
              <a:gd name="connsiteY221" fmla="*/ 2343470 h 6852509"/>
              <a:gd name="connsiteX222" fmla="*/ 842417 w 8175790"/>
              <a:gd name="connsiteY222" fmla="*/ 2413204 h 6852509"/>
              <a:gd name="connsiteX223" fmla="*/ 793549 w 8175790"/>
              <a:gd name="connsiteY223" fmla="*/ 2444501 h 6852509"/>
              <a:gd name="connsiteX224" fmla="*/ 791902 w 8175790"/>
              <a:gd name="connsiteY224" fmla="*/ 2470857 h 6852509"/>
              <a:gd name="connsiteX225" fmla="*/ 800687 w 8175790"/>
              <a:gd name="connsiteY225" fmla="*/ 2474700 h 6852509"/>
              <a:gd name="connsiteX226" fmla="*/ 868224 w 8175790"/>
              <a:gd name="connsiteY226" fmla="*/ 2513685 h 6852509"/>
              <a:gd name="connsiteX227" fmla="*/ 835279 w 8175790"/>
              <a:gd name="connsiteY227" fmla="*/ 2545532 h 6852509"/>
              <a:gd name="connsiteX228" fmla="*/ 780372 w 8175790"/>
              <a:gd name="connsiteY228" fmla="*/ 2588909 h 6852509"/>
              <a:gd name="connsiteX229" fmla="*/ 846810 w 8175790"/>
              <a:gd name="connsiteY229" fmla="*/ 2639424 h 6852509"/>
              <a:gd name="connsiteX230" fmla="*/ 821003 w 8175790"/>
              <a:gd name="connsiteY230" fmla="*/ 2569691 h 6852509"/>
              <a:gd name="connsiteX231" fmla="*/ 868773 w 8175790"/>
              <a:gd name="connsiteY231" fmla="*/ 2583967 h 6852509"/>
              <a:gd name="connsiteX232" fmla="*/ 884697 w 8175790"/>
              <a:gd name="connsiteY232" fmla="*/ 2617461 h 6852509"/>
              <a:gd name="connsiteX233" fmla="*/ 893482 w 8175790"/>
              <a:gd name="connsiteY233" fmla="*/ 2689939 h 6852509"/>
              <a:gd name="connsiteX234" fmla="*/ 887991 w 8175790"/>
              <a:gd name="connsiteY234" fmla="*/ 2730571 h 6852509"/>
              <a:gd name="connsiteX235" fmla="*/ 851203 w 8175790"/>
              <a:gd name="connsiteY235" fmla="*/ 2734964 h 6852509"/>
              <a:gd name="connsiteX236" fmla="*/ 902267 w 8175790"/>
              <a:gd name="connsiteY236" fmla="*/ 2786577 h 6852509"/>
              <a:gd name="connsiteX237" fmla="*/ 894580 w 8175790"/>
              <a:gd name="connsiteY237" fmla="*/ 2795912 h 6852509"/>
              <a:gd name="connsiteX238" fmla="*/ 855046 w 8175790"/>
              <a:gd name="connsiteY238" fmla="*/ 2773399 h 6852509"/>
              <a:gd name="connsiteX239" fmla="*/ 940703 w 8175790"/>
              <a:gd name="connsiteY239" fmla="*/ 2870038 h 6852509"/>
              <a:gd name="connsiteX240" fmla="*/ 933016 w 8175790"/>
              <a:gd name="connsiteY240" fmla="*/ 2825562 h 6852509"/>
              <a:gd name="connsiteX241" fmla="*/ 969804 w 8175790"/>
              <a:gd name="connsiteY241" fmla="*/ 2835445 h 6852509"/>
              <a:gd name="connsiteX242" fmla="*/ 968706 w 8175790"/>
              <a:gd name="connsiteY242" fmla="*/ 2874979 h 6852509"/>
              <a:gd name="connsiteX243" fmla="*/ 934114 w 8175790"/>
              <a:gd name="connsiteY243" fmla="*/ 2919455 h 6852509"/>
              <a:gd name="connsiteX244" fmla="*/ 929172 w 8175790"/>
              <a:gd name="connsiteY244" fmla="*/ 2958988 h 6852509"/>
              <a:gd name="connsiteX245" fmla="*/ 959920 w 8175790"/>
              <a:gd name="connsiteY245" fmla="*/ 2966675 h 6852509"/>
              <a:gd name="connsiteX246" fmla="*/ 1093347 w 8175790"/>
              <a:gd name="connsiteY246" fmla="*/ 2877724 h 6852509"/>
              <a:gd name="connsiteX247" fmla="*/ 1074129 w 8175790"/>
              <a:gd name="connsiteY247" fmla="*/ 2784930 h 6852509"/>
              <a:gd name="connsiteX248" fmla="*/ 1063147 w 8175790"/>
              <a:gd name="connsiteY248" fmla="*/ 2751985 h 6852509"/>
              <a:gd name="connsiteX249" fmla="*/ 1032948 w 8175790"/>
              <a:gd name="connsiteY249" fmla="*/ 2768458 h 6852509"/>
              <a:gd name="connsiteX250" fmla="*/ 1006043 w 8175790"/>
              <a:gd name="connsiteY250" fmla="*/ 2778341 h 6852509"/>
              <a:gd name="connsiteX251" fmla="*/ 1017025 w 8175790"/>
              <a:gd name="connsiteY251" fmla="*/ 2754182 h 6852509"/>
              <a:gd name="connsiteX252" fmla="*/ 1019221 w 8175790"/>
              <a:gd name="connsiteY252" fmla="*/ 2686096 h 6852509"/>
              <a:gd name="connsiteX253" fmla="*/ 961568 w 8175790"/>
              <a:gd name="connsiteY253" fmla="*/ 2576280 h 6852509"/>
              <a:gd name="connsiteX254" fmla="*/ 957724 w 8175790"/>
              <a:gd name="connsiteY254" fmla="*/ 2544433 h 6852509"/>
              <a:gd name="connsiteX255" fmla="*/ 932466 w 8175790"/>
              <a:gd name="connsiteY255" fmla="*/ 2473053 h 6852509"/>
              <a:gd name="connsiteX256" fmla="*/ 931917 w 8175790"/>
              <a:gd name="connsiteY256" fmla="*/ 2390142 h 6852509"/>
              <a:gd name="connsiteX257" fmla="*/ 920936 w 8175790"/>
              <a:gd name="connsiteY257" fmla="*/ 2320958 h 6852509"/>
              <a:gd name="connsiteX258" fmla="*/ 892933 w 8175790"/>
              <a:gd name="connsiteY258" fmla="*/ 2268246 h 6852509"/>
              <a:gd name="connsiteX259" fmla="*/ 962666 w 8175790"/>
              <a:gd name="connsiteY259" fmla="*/ 2208397 h 6852509"/>
              <a:gd name="connsiteX260" fmla="*/ 1036792 w 8175790"/>
              <a:gd name="connsiteY260" fmla="*/ 2251225 h 6852509"/>
              <a:gd name="connsiteX261" fmla="*/ 1095543 w 8175790"/>
              <a:gd name="connsiteY261" fmla="*/ 2335783 h 6852509"/>
              <a:gd name="connsiteX262" fmla="*/ 1107623 w 8175790"/>
              <a:gd name="connsiteY262" fmla="*/ 2326998 h 6852509"/>
              <a:gd name="connsiteX263" fmla="*/ 1095543 w 8175790"/>
              <a:gd name="connsiteY263" fmla="*/ 2307231 h 6852509"/>
              <a:gd name="connsiteX264" fmla="*/ 1079071 w 8175790"/>
              <a:gd name="connsiteY264" fmla="*/ 2279228 h 6852509"/>
              <a:gd name="connsiteX265" fmla="*/ 1112564 w 8175790"/>
              <a:gd name="connsiteY265" fmla="*/ 2286366 h 6852509"/>
              <a:gd name="connsiteX266" fmla="*/ 1176258 w 8175790"/>
              <a:gd name="connsiteY266" fmla="*/ 2307780 h 6852509"/>
              <a:gd name="connsiteX267" fmla="*/ 1181749 w 8175790"/>
              <a:gd name="connsiteY267" fmla="*/ 2296799 h 6852509"/>
              <a:gd name="connsiteX268" fmla="*/ 1132331 w 8175790"/>
              <a:gd name="connsiteY268" fmla="*/ 2233105 h 6852509"/>
              <a:gd name="connsiteX269" fmla="*/ 1086758 w 8175790"/>
              <a:gd name="connsiteY269" fmla="*/ 2263854 h 6852509"/>
              <a:gd name="connsiteX270" fmla="*/ 1123546 w 8175790"/>
              <a:gd name="connsiteY270" fmla="*/ 2217182 h 6852509"/>
              <a:gd name="connsiteX271" fmla="*/ 1082914 w 8175790"/>
              <a:gd name="connsiteY271" fmla="*/ 2191925 h 6852509"/>
              <a:gd name="connsiteX272" fmla="*/ 1178454 w 8175790"/>
              <a:gd name="connsiteY272" fmla="*/ 2150194 h 6852509"/>
              <a:gd name="connsiteX273" fmla="*/ 1204810 w 8175790"/>
              <a:gd name="connsiteY273" fmla="*/ 2213339 h 6852509"/>
              <a:gd name="connsiteX274" fmla="*/ 1317920 w 8175790"/>
              <a:gd name="connsiteY274" fmla="*/ 2143606 h 6852509"/>
              <a:gd name="connsiteX275" fmla="*/ 1343727 w 8175790"/>
              <a:gd name="connsiteY275" fmla="*/ 2165569 h 6852509"/>
              <a:gd name="connsiteX276" fmla="*/ 1373377 w 8175790"/>
              <a:gd name="connsiteY276" fmla="*/ 2238596 h 6852509"/>
              <a:gd name="connsiteX277" fmla="*/ 1399184 w 8175790"/>
              <a:gd name="connsiteY277" fmla="*/ 2274286 h 6852509"/>
              <a:gd name="connsiteX278" fmla="*/ 1412362 w 8175790"/>
              <a:gd name="connsiteY278" fmla="*/ 2351157 h 6852509"/>
              <a:gd name="connsiteX279" fmla="*/ 1427187 w 8175790"/>
              <a:gd name="connsiteY279" fmla="*/ 2364335 h 6852509"/>
              <a:gd name="connsiteX280" fmla="*/ 1496371 w 8175790"/>
              <a:gd name="connsiteY280" fmla="*/ 2384102 h 6852509"/>
              <a:gd name="connsiteX281" fmla="*/ 1546886 w 8175790"/>
              <a:gd name="connsiteY281" fmla="*/ 2327547 h 6852509"/>
              <a:gd name="connsiteX282" fmla="*/ 1516687 w 8175790"/>
              <a:gd name="connsiteY282" fmla="*/ 2399477 h 6852509"/>
              <a:gd name="connsiteX283" fmla="*/ 1543043 w 8175790"/>
              <a:gd name="connsiteY283" fmla="*/ 2423636 h 6852509"/>
              <a:gd name="connsiteX284" fmla="*/ 1595754 w 8175790"/>
              <a:gd name="connsiteY284" fmla="*/ 2303937 h 6852509"/>
              <a:gd name="connsiteX285" fmla="*/ 1625405 w 8175790"/>
              <a:gd name="connsiteY285" fmla="*/ 2249578 h 6852509"/>
              <a:gd name="connsiteX286" fmla="*/ 1656702 w 8175790"/>
              <a:gd name="connsiteY286" fmla="*/ 2143606 h 6852509"/>
              <a:gd name="connsiteX287" fmla="*/ 1664389 w 8175790"/>
              <a:gd name="connsiteY287" fmla="*/ 2094188 h 6852509"/>
              <a:gd name="connsiteX288" fmla="*/ 1651211 w 8175790"/>
              <a:gd name="connsiteY288" fmla="*/ 2043673 h 6852509"/>
              <a:gd name="connsiteX289" fmla="*/ 1682509 w 8175790"/>
              <a:gd name="connsiteY289" fmla="*/ 2002492 h 6852509"/>
              <a:gd name="connsiteX290" fmla="*/ 1670978 w 8175790"/>
              <a:gd name="connsiteY290" fmla="*/ 1957468 h 6852509"/>
              <a:gd name="connsiteX291" fmla="*/ 1624855 w 8175790"/>
              <a:gd name="connsiteY291" fmla="*/ 1898167 h 6852509"/>
              <a:gd name="connsiteX292" fmla="*/ 1654506 w 8175790"/>
              <a:gd name="connsiteY292" fmla="*/ 1852044 h 6852509"/>
              <a:gd name="connsiteX293" fmla="*/ 1621561 w 8175790"/>
              <a:gd name="connsiteY293" fmla="*/ 1837219 h 6852509"/>
              <a:gd name="connsiteX294" fmla="*/ 1647368 w 8175790"/>
              <a:gd name="connsiteY294" fmla="*/ 1807020 h 6852509"/>
              <a:gd name="connsiteX295" fmla="*/ 1713257 w 8175790"/>
              <a:gd name="connsiteY295" fmla="*/ 1817452 h 6852509"/>
              <a:gd name="connsiteX296" fmla="*/ 1766518 w 8175790"/>
              <a:gd name="connsiteY296" fmla="*/ 1818001 h 6852509"/>
              <a:gd name="connsiteX297" fmla="*/ 1812641 w 8175790"/>
              <a:gd name="connsiteY297" fmla="*/ 1804274 h 6852509"/>
              <a:gd name="connsiteX298" fmla="*/ 1849429 w 8175790"/>
              <a:gd name="connsiteY298" fmla="*/ 1742778 h 6852509"/>
              <a:gd name="connsiteX299" fmla="*/ 1853822 w 8175790"/>
              <a:gd name="connsiteY299" fmla="*/ 1719716 h 6852509"/>
              <a:gd name="connsiteX300" fmla="*/ 1913122 w 8175790"/>
              <a:gd name="connsiteY300" fmla="*/ 1590134 h 6852509"/>
              <a:gd name="connsiteX301" fmla="*/ 1938380 w 8175790"/>
              <a:gd name="connsiteY301" fmla="*/ 1542364 h 6852509"/>
              <a:gd name="connsiteX302" fmla="*/ 1891708 w 8175790"/>
              <a:gd name="connsiteY302" fmla="*/ 1520401 h 6852509"/>
              <a:gd name="connsiteX303" fmla="*/ 1862058 w 8175790"/>
              <a:gd name="connsiteY303" fmla="*/ 1508870 h 6852509"/>
              <a:gd name="connsiteX304" fmla="*/ 1933438 w 8175790"/>
              <a:gd name="connsiteY304" fmla="*/ 1507223 h 6852509"/>
              <a:gd name="connsiteX305" fmla="*/ 1970226 w 8175790"/>
              <a:gd name="connsiteY305" fmla="*/ 1502830 h 6852509"/>
              <a:gd name="connsiteX306" fmla="*/ 2022389 w 8175790"/>
              <a:gd name="connsiteY306" fmla="*/ 1400701 h 6852509"/>
              <a:gd name="connsiteX307" fmla="*/ 2017447 w 8175790"/>
              <a:gd name="connsiteY307" fmla="*/ 1334263 h 6852509"/>
              <a:gd name="connsiteX308" fmla="*/ 2060824 w 8175790"/>
              <a:gd name="connsiteY308" fmla="*/ 1330419 h 6852509"/>
              <a:gd name="connsiteX309" fmla="*/ 2049294 w 8175790"/>
              <a:gd name="connsiteY309" fmla="*/ 1261784 h 6852509"/>
              <a:gd name="connsiteX310" fmla="*/ 2039959 w 8175790"/>
              <a:gd name="connsiteY310" fmla="*/ 1177775 h 6852509"/>
              <a:gd name="connsiteX311" fmla="*/ 2076199 w 8175790"/>
              <a:gd name="connsiteY311" fmla="*/ 1152517 h 6852509"/>
              <a:gd name="connsiteX312" fmla="*/ 2153619 w 8175790"/>
              <a:gd name="connsiteY312" fmla="*/ 1087177 h 6852509"/>
              <a:gd name="connsiteX313" fmla="*/ 2187662 w 8175790"/>
              <a:gd name="connsiteY313" fmla="*/ 1069057 h 6852509"/>
              <a:gd name="connsiteX314" fmla="*/ 2226646 w 8175790"/>
              <a:gd name="connsiteY314" fmla="*/ 1027876 h 6852509"/>
              <a:gd name="connsiteX315" fmla="*/ 2254650 w 8175790"/>
              <a:gd name="connsiteY315" fmla="*/ 986146 h 6852509"/>
              <a:gd name="connsiteX316" fmla="*/ 2413882 w 8175790"/>
              <a:gd name="connsiteY316" fmla="*/ 947162 h 6852509"/>
              <a:gd name="connsiteX317" fmla="*/ 2479223 w 8175790"/>
              <a:gd name="connsiteY317" fmla="*/ 947162 h 6852509"/>
              <a:gd name="connsiteX318" fmla="*/ 2474281 w 8175790"/>
              <a:gd name="connsiteY318" fmla="*/ 901588 h 6852509"/>
              <a:gd name="connsiteX319" fmla="*/ 2530287 w 8175790"/>
              <a:gd name="connsiteY319" fmla="*/ 847778 h 6852509"/>
              <a:gd name="connsiteX320" fmla="*/ 2565977 w 8175790"/>
              <a:gd name="connsiteY320" fmla="*/ 832953 h 6852509"/>
              <a:gd name="connsiteX321" fmla="*/ 2602217 w 8175790"/>
              <a:gd name="connsiteY321" fmla="*/ 814834 h 6852509"/>
              <a:gd name="connsiteX322" fmla="*/ 2609355 w 8175790"/>
              <a:gd name="connsiteY322" fmla="*/ 821972 h 6852509"/>
              <a:gd name="connsiteX323" fmla="*/ 2620885 w 8175790"/>
              <a:gd name="connsiteY323" fmla="*/ 767064 h 6852509"/>
              <a:gd name="connsiteX324" fmla="*/ 2590137 w 8175790"/>
              <a:gd name="connsiteY324" fmla="*/ 789576 h 6852509"/>
              <a:gd name="connsiteX325" fmla="*/ 2619787 w 8175790"/>
              <a:gd name="connsiteY325" fmla="*/ 731923 h 6852509"/>
              <a:gd name="connsiteX326" fmla="*/ 2510520 w 8175790"/>
              <a:gd name="connsiteY326" fmla="*/ 775300 h 6852509"/>
              <a:gd name="connsiteX327" fmla="*/ 2513815 w 8175790"/>
              <a:gd name="connsiteY327" fmla="*/ 736315 h 6852509"/>
              <a:gd name="connsiteX328" fmla="*/ 2599471 w 8175790"/>
              <a:gd name="connsiteY328" fmla="*/ 680858 h 6852509"/>
              <a:gd name="connsiteX329" fmla="*/ 2606060 w 8175790"/>
              <a:gd name="connsiteY329" fmla="*/ 711058 h 6852509"/>
              <a:gd name="connsiteX330" fmla="*/ 2616493 w 8175790"/>
              <a:gd name="connsiteY330" fmla="*/ 708312 h 6852509"/>
              <a:gd name="connsiteX331" fmla="*/ 2692266 w 8175790"/>
              <a:gd name="connsiteY331" fmla="*/ 689644 h 6852509"/>
              <a:gd name="connsiteX332" fmla="*/ 2721916 w 8175790"/>
              <a:gd name="connsiteY332" fmla="*/ 709960 h 6852509"/>
              <a:gd name="connsiteX333" fmla="*/ 2709287 w 8175790"/>
              <a:gd name="connsiteY333" fmla="*/ 742904 h 6852509"/>
              <a:gd name="connsiteX334" fmla="*/ 2697756 w 8175790"/>
              <a:gd name="connsiteY334" fmla="*/ 759377 h 6852509"/>
              <a:gd name="connsiteX335" fmla="*/ 2748272 w 8175790"/>
              <a:gd name="connsiteY335" fmla="*/ 733570 h 6852509"/>
              <a:gd name="connsiteX336" fmla="*/ 2790002 w 8175790"/>
              <a:gd name="connsiteY336" fmla="*/ 709410 h 6852509"/>
              <a:gd name="connsiteX337" fmla="*/ 2854244 w 8175790"/>
              <a:gd name="connsiteY337" fmla="*/ 655601 h 6852509"/>
              <a:gd name="connsiteX338" fmla="*/ 2891581 w 8175790"/>
              <a:gd name="connsiteY338" fmla="*/ 561708 h 6852509"/>
              <a:gd name="connsiteX339" fmla="*/ 2915192 w 8175790"/>
              <a:gd name="connsiteY339" fmla="*/ 622107 h 6852509"/>
              <a:gd name="connsiteX340" fmla="*/ 3027753 w 8175790"/>
              <a:gd name="connsiteY340" fmla="*/ 574886 h 6852509"/>
              <a:gd name="connsiteX341" fmla="*/ 3071130 w 8175790"/>
              <a:gd name="connsiteY341" fmla="*/ 477150 h 6852509"/>
              <a:gd name="connsiteX342" fmla="*/ 3151845 w 8175790"/>
              <a:gd name="connsiteY342" fmla="*/ 475503 h 6852509"/>
              <a:gd name="connsiteX343" fmla="*/ 3247934 w 8175790"/>
              <a:gd name="connsiteY343" fmla="*/ 429929 h 6852509"/>
              <a:gd name="connsiteX344" fmla="*/ 3375320 w 8175790"/>
              <a:gd name="connsiteY344" fmla="*/ 373374 h 6852509"/>
              <a:gd name="connsiteX345" fmla="*/ 3372026 w 8175790"/>
              <a:gd name="connsiteY345" fmla="*/ 343724 h 6852509"/>
              <a:gd name="connsiteX346" fmla="*/ 3166670 w 8175790"/>
              <a:gd name="connsiteY346" fmla="*/ 313524 h 6852509"/>
              <a:gd name="connsiteX347" fmla="*/ 3046971 w 8175790"/>
              <a:gd name="connsiteY347" fmla="*/ 317368 h 6852509"/>
              <a:gd name="connsiteX348" fmla="*/ 2958569 w 8175790"/>
              <a:gd name="connsiteY348" fmla="*/ 319564 h 6852509"/>
              <a:gd name="connsiteX349" fmla="*/ 2766940 w 8175790"/>
              <a:gd name="connsiteY349" fmla="*/ 320113 h 6852509"/>
              <a:gd name="connsiteX350" fmla="*/ 2646692 w 8175790"/>
              <a:gd name="connsiteY350" fmla="*/ 353058 h 6852509"/>
              <a:gd name="connsiteX351" fmla="*/ 2557192 w 8175790"/>
              <a:gd name="connsiteY351" fmla="*/ 379963 h 6852509"/>
              <a:gd name="connsiteX352" fmla="*/ 2538523 w 8175790"/>
              <a:gd name="connsiteY352" fmla="*/ 378865 h 6852509"/>
              <a:gd name="connsiteX353" fmla="*/ 2407843 w 8175790"/>
              <a:gd name="connsiteY353" fmla="*/ 441460 h 6852509"/>
              <a:gd name="connsiteX354" fmla="*/ 2388076 w 8175790"/>
              <a:gd name="connsiteY354" fmla="*/ 450794 h 6852509"/>
              <a:gd name="connsiteX355" fmla="*/ 2211272 w 8175790"/>
              <a:gd name="connsiteY355" fmla="*/ 517233 h 6852509"/>
              <a:gd name="connsiteX356" fmla="*/ 2120125 w 8175790"/>
              <a:gd name="connsiteY356" fmla="*/ 580377 h 6852509"/>
              <a:gd name="connsiteX357" fmla="*/ 2125616 w 8175790"/>
              <a:gd name="connsiteY357" fmla="*/ 589711 h 6852509"/>
              <a:gd name="connsiteX358" fmla="*/ 2162404 w 8175790"/>
              <a:gd name="connsiteY358" fmla="*/ 639128 h 6852509"/>
              <a:gd name="connsiteX359" fmla="*/ 2190956 w 8175790"/>
              <a:gd name="connsiteY359" fmla="*/ 647914 h 6852509"/>
              <a:gd name="connsiteX360" fmla="*/ 2366113 w 8175790"/>
              <a:gd name="connsiteY360" fmla="*/ 582573 h 6852509"/>
              <a:gd name="connsiteX361" fmla="*/ 2398508 w 8175790"/>
              <a:gd name="connsiteY361" fmla="*/ 565552 h 6852509"/>
              <a:gd name="connsiteX362" fmla="*/ 2453965 w 8175790"/>
              <a:gd name="connsiteY362" fmla="*/ 513938 h 6852509"/>
              <a:gd name="connsiteX363" fmla="*/ 2501735 w 8175790"/>
              <a:gd name="connsiteY363" fmla="*/ 511742 h 6852509"/>
              <a:gd name="connsiteX364" fmla="*/ 2665361 w 8175790"/>
              <a:gd name="connsiteY364" fmla="*/ 535352 h 6852509"/>
              <a:gd name="connsiteX365" fmla="*/ 2794943 w 8175790"/>
              <a:gd name="connsiteY365" fmla="*/ 498564 h 6852509"/>
              <a:gd name="connsiteX366" fmla="*/ 2784511 w 8175790"/>
              <a:gd name="connsiteY366" fmla="*/ 474404 h 6852509"/>
              <a:gd name="connsiteX367" fmla="*/ 2892130 w 8175790"/>
              <a:gd name="connsiteY367" fmla="*/ 400828 h 6852509"/>
              <a:gd name="connsiteX368" fmla="*/ 2999750 w 8175790"/>
              <a:gd name="connsiteY368" fmla="*/ 369530 h 6852509"/>
              <a:gd name="connsiteX369" fmla="*/ 3022811 w 8175790"/>
              <a:gd name="connsiteY369" fmla="*/ 365138 h 6852509"/>
              <a:gd name="connsiteX370" fmla="*/ 2996455 w 8175790"/>
              <a:gd name="connsiteY370" fmla="*/ 414555 h 6852509"/>
              <a:gd name="connsiteX371" fmla="*/ 2824045 w 8175790"/>
              <a:gd name="connsiteY371" fmla="*/ 449147 h 6852509"/>
              <a:gd name="connsiteX372" fmla="*/ 2860284 w 8175790"/>
              <a:gd name="connsiteY372" fmla="*/ 488681 h 6852509"/>
              <a:gd name="connsiteX373" fmla="*/ 2887738 w 8175790"/>
              <a:gd name="connsiteY373" fmla="*/ 489779 h 6852509"/>
              <a:gd name="connsiteX374" fmla="*/ 2912446 w 8175790"/>
              <a:gd name="connsiteY374" fmla="*/ 456834 h 6852509"/>
              <a:gd name="connsiteX375" fmla="*/ 2945391 w 8175790"/>
              <a:gd name="connsiteY375" fmla="*/ 437616 h 6852509"/>
              <a:gd name="connsiteX376" fmla="*/ 2914094 w 8175790"/>
              <a:gd name="connsiteY376" fmla="*/ 476052 h 6852509"/>
              <a:gd name="connsiteX377" fmla="*/ 2922330 w 8175790"/>
              <a:gd name="connsiteY377" fmla="*/ 485935 h 6852509"/>
              <a:gd name="connsiteX378" fmla="*/ 2984376 w 8175790"/>
              <a:gd name="connsiteY378" fmla="*/ 459579 h 6852509"/>
              <a:gd name="connsiteX379" fmla="*/ 3011281 w 8175790"/>
              <a:gd name="connsiteY379" fmla="*/ 493073 h 6852509"/>
              <a:gd name="connsiteX380" fmla="*/ 2848204 w 8175790"/>
              <a:gd name="connsiteY380" fmla="*/ 533156 h 6852509"/>
              <a:gd name="connsiteX381" fmla="*/ 2747174 w 8175790"/>
              <a:gd name="connsiteY381" fmla="*/ 564454 h 6852509"/>
              <a:gd name="connsiteX382" fmla="*/ 2735643 w 8175790"/>
              <a:gd name="connsiteY382" fmla="*/ 580926 h 6852509"/>
              <a:gd name="connsiteX383" fmla="*/ 2704345 w 8175790"/>
              <a:gd name="connsiteY383" fmla="*/ 596849 h 6852509"/>
              <a:gd name="connsiteX384" fmla="*/ 2632965 w 8175790"/>
              <a:gd name="connsiteY384" fmla="*/ 588613 h 6852509"/>
              <a:gd name="connsiteX385" fmla="*/ 2492950 w 8175790"/>
              <a:gd name="connsiteY385" fmla="*/ 618263 h 6852509"/>
              <a:gd name="connsiteX386" fmla="*/ 2485812 w 8175790"/>
              <a:gd name="connsiteY386" fmla="*/ 619911 h 6852509"/>
              <a:gd name="connsiteX387" fmla="*/ 2380938 w 8175790"/>
              <a:gd name="connsiteY387" fmla="*/ 650110 h 6852509"/>
              <a:gd name="connsiteX388" fmla="*/ 2315048 w 8175790"/>
              <a:gd name="connsiteY388" fmla="*/ 679211 h 6852509"/>
              <a:gd name="connsiteX389" fmla="*/ 2243668 w 8175790"/>
              <a:gd name="connsiteY389" fmla="*/ 680309 h 6852509"/>
              <a:gd name="connsiteX390" fmla="*/ 2208527 w 8175790"/>
              <a:gd name="connsiteY390" fmla="*/ 706665 h 6852509"/>
              <a:gd name="connsiteX391" fmla="*/ 2180524 w 8175790"/>
              <a:gd name="connsiteY391" fmla="*/ 708861 h 6852509"/>
              <a:gd name="connsiteX392" fmla="*/ 2091573 w 8175790"/>
              <a:gd name="connsiteY392" fmla="*/ 740159 h 6852509"/>
              <a:gd name="connsiteX393" fmla="*/ 2122321 w 8175790"/>
              <a:gd name="connsiteY393" fmla="*/ 775300 h 6852509"/>
              <a:gd name="connsiteX394" fmla="*/ 2078944 w 8175790"/>
              <a:gd name="connsiteY394" fmla="*/ 777496 h 6852509"/>
              <a:gd name="connsiteX395" fmla="*/ 1960892 w 8175790"/>
              <a:gd name="connsiteY395" fmla="*/ 784085 h 6852509"/>
              <a:gd name="connsiteX396" fmla="*/ 1869745 w 8175790"/>
              <a:gd name="connsiteY396" fmla="*/ 808794 h 6852509"/>
              <a:gd name="connsiteX397" fmla="*/ 1836800 w 8175790"/>
              <a:gd name="connsiteY397" fmla="*/ 837895 h 6852509"/>
              <a:gd name="connsiteX398" fmla="*/ 1817033 w 8175790"/>
              <a:gd name="connsiteY398" fmla="*/ 895548 h 6852509"/>
              <a:gd name="connsiteX399" fmla="*/ 2037214 w 8175790"/>
              <a:gd name="connsiteY399" fmla="*/ 791223 h 6852509"/>
              <a:gd name="connsiteX400" fmla="*/ 2146481 w 8175790"/>
              <a:gd name="connsiteY400" fmla="*/ 789576 h 6852509"/>
              <a:gd name="connsiteX401" fmla="*/ 2243119 w 8175790"/>
              <a:gd name="connsiteY401" fmla="*/ 784634 h 6852509"/>
              <a:gd name="connsiteX402" fmla="*/ 2206330 w 8175790"/>
              <a:gd name="connsiteY402" fmla="*/ 823070 h 6852509"/>
              <a:gd name="connsiteX403" fmla="*/ 2185465 w 8175790"/>
              <a:gd name="connsiteY403" fmla="*/ 836248 h 6852509"/>
              <a:gd name="connsiteX404" fmla="*/ 2074002 w 8175790"/>
              <a:gd name="connsiteY404" fmla="*/ 860407 h 6852509"/>
              <a:gd name="connsiteX405" fmla="*/ 2054236 w 8175790"/>
              <a:gd name="connsiteY405" fmla="*/ 871389 h 6852509"/>
              <a:gd name="connsiteX406" fmla="*/ 1881824 w 8175790"/>
              <a:gd name="connsiteY406" fmla="*/ 905981 h 6852509"/>
              <a:gd name="connsiteX407" fmla="*/ 1885668 w 8175790"/>
              <a:gd name="connsiteY407" fmla="*/ 937827 h 6852509"/>
              <a:gd name="connsiteX408" fmla="*/ 1741260 w 8175790"/>
              <a:gd name="connsiteY408" fmla="*/ 1003717 h 6852509"/>
              <a:gd name="connsiteX409" fmla="*/ 1641328 w 8175790"/>
              <a:gd name="connsiteY409" fmla="*/ 960889 h 6852509"/>
              <a:gd name="connsiteX410" fmla="*/ 1480997 w 8175790"/>
              <a:gd name="connsiteY410" fmla="*/ 960889 h 6852509"/>
              <a:gd name="connsiteX411" fmla="*/ 1508451 w 8175790"/>
              <a:gd name="connsiteY411" fmla="*/ 995481 h 6852509"/>
              <a:gd name="connsiteX412" fmla="*/ 1477153 w 8175790"/>
              <a:gd name="connsiteY412" fmla="*/ 1014699 h 6852509"/>
              <a:gd name="connsiteX413" fmla="*/ 1467270 w 8175790"/>
              <a:gd name="connsiteY413" fmla="*/ 989441 h 6852509"/>
              <a:gd name="connsiteX414" fmla="*/ 1392046 w 8175790"/>
              <a:gd name="connsiteY414" fmla="*/ 1050389 h 6852509"/>
              <a:gd name="connsiteX415" fmla="*/ 1390948 w 8175790"/>
              <a:gd name="connsiteY415" fmla="*/ 1088824 h 6852509"/>
              <a:gd name="connsiteX416" fmla="*/ 1378319 w 8175790"/>
              <a:gd name="connsiteY416" fmla="*/ 1128907 h 6852509"/>
              <a:gd name="connsiteX417" fmla="*/ 1358552 w 8175790"/>
              <a:gd name="connsiteY417" fmla="*/ 1145928 h 6852509"/>
              <a:gd name="connsiteX418" fmla="*/ 1310233 w 8175790"/>
              <a:gd name="connsiteY418" fmla="*/ 1180520 h 6852509"/>
              <a:gd name="connsiteX419" fmla="*/ 1255325 w 8175790"/>
              <a:gd name="connsiteY419" fmla="*/ 1132201 h 6852509"/>
              <a:gd name="connsiteX420" fmla="*/ 1228969 w 8175790"/>
              <a:gd name="connsiteY420" fmla="*/ 1127260 h 6852509"/>
              <a:gd name="connsiteX421" fmla="*/ 1227871 w 8175790"/>
              <a:gd name="connsiteY421" fmla="*/ 1114082 h 6852509"/>
              <a:gd name="connsiteX422" fmla="*/ 1264659 w 8175790"/>
              <a:gd name="connsiteY422" fmla="*/ 1105846 h 6852509"/>
              <a:gd name="connsiteX423" fmla="*/ 1307488 w 8175790"/>
              <a:gd name="connsiteY423" fmla="*/ 1005364 h 6852509"/>
              <a:gd name="connsiteX424" fmla="*/ 1381064 w 8175790"/>
              <a:gd name="connsiteY424" fmla="*/ 964183 h 6852509"/>
              <a:gd name="connsiteX425" fmla="*/ 1422794 w 8175790"/>
              <a:gd name="connsiteY425" fmla="*/ 921355 h 6852509"/>
              <a:gd name="connsiteX426" fmla="*/ 1395889 w 8175790"/>
              <a:gd name="connsiteY426" fmla="*/ 897745 h 6852509"/>
              <a:gd name="connsiteX427" fmla="*/ 1396988 w 8175790"/>
              <a:gd name="connsiteY427" fmla="*/ 884018 h 6852509"/>
              <a:gd name="connsiteX428" fmla="*/ 1469466 w 8175790"/>
              <a:gd name="connsiteY428" fmla="*/ 881272 h 6852509"/>
              <a:gd name="connsiteX429" fmla="*/ 1513392 w 8175790"/>
              <a:gd name="connsiteY429" fmla="*/ 862054 h 6852509"/>
              <a:gd name="connsiteX430" fmla="*/ 1564457 w 8175790"/>
              <a:gd name="connsiteY430" fmla="*/ 844484 h 6852509"/>
              <a:gd name="connsiteX431" fmla="*/ 1578733 w 8175790"/>
              <a:gd name="connsiteY431" fmla="*/ 844484 h 6852509"/>
              <a:gd name="connsiteX432" fmla="*/ 1676469 w 8175790"/>
              <a:gd name="connsiteY432" fmla="*/ 823619 h 6852509"/>
              <a:gd name="connsiteX433" fmla="*/ 1720395 w 8175790"/>
              <a:gd name="connsiteY433" fmla="*/ 804950 h 6852509"/>
              <a:gd name="connsiteX434" fmla="*/ 1856018 w 8175790"/>
              <a:gd name="connsiteY434" fmla="*/ 745650 h 6852509"/>
              <a:gd name="connsiteX435" fmla="*/ 1880726 w 8175790"/>
              <a:gd name="connsiteY435" fmla="*/ 745101 h 6852509"/>
              <a:gd name="connsiteX436" fmla="*/ 1931242 w 8175790"/>
              <a:gd name="connsiteY436" fmla="*/ 669877 h 6852509"/>
              <a:gd name="connsiteX437" fmla="*/ 1952656 w 8175790"/>
              <a:gd name="connsiteY437" fmla="*/ 686898 h 6852509"/>
              <a:gd name="connsiteX438" fmla="*/ 1961990 w 8175790"/>
              <a:gd name="connsiteY438" fmla="*/ 714352 h 6852509"/>
              <a:gd name="connsiteX439" fmla="*/ 1989444 w 8175790"/>
              <a:gd name="connsiteY439" fmla="*/ 704469 h 6852509"/>
              <a:gd name="connsiteX440" fmla="*/ 2024036 w 8175790"/>
              <a:gd name="connsiteY440" fmla="*/ 677015 h 6852509"/>
              <a:gd name="connsiteX441" fmla="*/ 1998229 w 8175790"/>
              <a:gd name="connsiteY441" fmla="*/ 664935 h 6852509"/>
              <a:gd name="connsiteX442" fmla="*/ 2023487 w 8175790"/>
              <a:gd name="connsiteY442" fmla="*/ 642972 h 6852509"/>
              <a:gd name="connsiteX443" fmla="*/ 2048745 w 8175790"/>
              <a:gd name="connsiteY443" fmla="*/ 677564 h 6852509"/>
              <a:gd name="connsiteX444" fmla="*/ 2142088 w 8175790"/>
              <a:gd name="connsiteY444" fmla="*/ 636383 h 6852509"/>
              <a:gd name="connsiteX445" fmla="*/ 2081689 w 8175790"/>
              <a:gd name="connsiteY445" fmla="*/ 602889 h 6852509"/>
              <a:gd name="connsiteX446" fmla="*/ 2039410 w 8175790"/>
              <a:gd name="connsiteY446" fmla="*/ 579828 h 6852509"/>
              <a:gd name="connsiteX447" fmla="*/ 1983953 w 8175790"/>
              <a:gd name="connsiteY447" fmla="*/ 582573 h 6852509"/>
              <a:gd name="connsiteX448" fmla="*/ 1877981 w 8175790"/>
              <a:gd name="connsiteY448" fmla="*/ 645717 h 6852509"/>
              <a:gd name="connsiteX449" fmla="*/ 1837898 w 8175790"/>
              <a:gd name="connsiteY449" fmla="*/ 682506 h 6852509"/>
              <a:gd name="connsiteX450" fmla="*/ 1774754 w 8175790"/>
              <a:gd name="connsiteY450" fmla="*/ 677564 h 6852509"/>
              <a:gd name="connsiteX451" fmla="*/ 1712708 w 8175790"/>
              <a:gd name="connsiteY451" fmla="*/ 659993 h 6852509"/>
              <a:gd name="connsiteX452" fmla="*/ 1807699 w 8175790"/>
              <a:gd name="connsiteY452" fmla="*/ 628696 h 6852509"/>
              <a:gd name="connsiteX453" fmla="*/ 1840644 w 8175790"/>
              <a:gd name="connsiteY453" fmla="*/ 600693 h 6852509"/>
              <a:gd name="connsiteX454" fmla="*/ 1874687 w 8175790"/>
              <a:gd name="connsiteY454" fmla="*/ 585868 h 6852509"/>
              <a:gd name="connsiteX455" fmla="*/ 1913671 w 8175790"/>
              <a:gd name="connsiteY455" fmla="*/ 563355 h 6852509"/>
              <a:gd name="connsiteX456" fmla="*/ 1880726 w 8175790"/>
              <a:gd name="connsiteY456" fmla="*/ 523822 h 6852509"/>
              <a:gd name="connsiteX457" fmla="*/ 1866450 w 8175790"/>
              <a:gd name="connsiteY457" fmla="*/ 511193 h 6852509"/>
              <a:gd name="connsiteX458" fmla="*/ 1943321 w 8175790"/>
              <a:gd name="connsiteY458" fmla="*/ 450794 h 6852509"/>
              <a:gd name="connsiteX459" fmla="*/ 1885119 w 8175790"/>
              <a:gd name="connsiteY459" fmla="*/ 466168 h 6852509"/>
              <a:gd name="connsiteX460" fmla="*/ 1875236 w 8175790"/>
              <a:gd name="connsiteY460" fmla="*/ 423889 h 6852509"/>
              <a:gd name="connsiteX461" fmla="*/ 1830760 w 8175790"/>
              <a:gd name="connsiteY461" fmla="*/ 462325 h 6852509"/>
              <a:gd name="connsiteX462" fmla="*/ 1828564 w 8175790"/>
              <a:gd name="connsiteY462" fmla="*/ 563904 h 6852509"/>
              <a:gd name="connsiteX463" fmla="*/ 1624306 w 8175790"/>
              <a:gd name="connsiteY463" fmla="*/ 673720 h 6852509"/>
              <a:gd name="connsiteX464" fmla="*/ 1535905 w 8175790"/>
              <a:gd name="connsiteY464" fmla="*/ 735217 h 6852509"/>
              <a:gd name="connsiteX465" fmla="*/ 1445856 w 8175790"/>
              <a:gd name="connsiteY465" fmla="*/ 777496 h 6852509"/>
              <a:gd name="connsiteX466" fmla="*/ 1428285 w 8175790"/>
              <a:gd name="connsiteY466" fmla="*/ 784085 h 6852509"/>
              <a:gd name="connsiteX467" fmla="*/ 1361297 w 8175790"/>
              <a:gd name="connsiteY467" fmla="*/ 833502 h 6852509"/>
              <a:gd name="connsiteX468" fmla="*/ 1299801 w 8175790"/>
              <a:gd name="connsiteY468" fmla="*/ 774751 h 6852509"/>
              <a:gd name="connsiteX469" fmla="*/ 1295957 w 8175790"/>
              <a:gd name="connsiteY469" fmla="*/ 751140 h 6852509"/>
              <a:gd name="connsiteX470" fmla="*/ 1316822 w 8175790"/>
              <a:gd name="connsiteY470" fmla="*/ 733021 h 6852509"/>
              <a:gd name="connsiteX471" fmla="*/ 1375574 w 8175790"/>
              <a:gd name="connsiteY471" fmla="*/ 725334 h 6852509"/>
              <a:gd name="connsiteX472" fmla="*/ 1498018 w 8175790"/>
              <a:gd name="connsiteY472" fmla="*/ 594104 h 6852509"/>
              <a:gd name="connsiteX473" fmla="*/ 1490331 w 8175790"/>
              <a:gd name="connsiteY473" fmla="*/ 571042 h 6852509"/>
              <a:gd name="connsiteX474" fmla="*/ 1554573 w 8175790"/>
              <a:gd name="connsiteY474" fmla="*/ 547432 h 6852509"/>
              <a:gd name="connsiteX475" fmla="*/ 1563359 w 8175790"/>
              <a:gd name="connsiteY475" fmla="*/ 622656 h 6852509"/>
              <a:gd name="connsiteX476" fmla="*/ 1642426 w 8175790"/>
              <a:gd name="connsiteY476" fmla="*/ 567199 h 6852509"/>
              <a:gd name="connsiteX477" fmla="*/ 1617168 w 8175790"/>
              <a:gd name="connsiteY477" fmla="*/ 557315 h 6852509"/>
              <a:gd name="connsiteX478" fmla="*/ 1575987 w 8175790"/>
              <a:gd name="connsiteY478" fmla="*/ 523273 h 6852509"/>
              <a:gd name="connsiteX479" fmla="*/ 1616619 w 8175790"/>
              <a:gd name="connsiteY479" fmla="*/ 482641 h 6852509"/>
              <a:gd name="connsiteX480" fmla="*/ 1664938 w 8175790"/>
              <a:gd name="connsiteY480" fmla="*/ 452441 h 6852509"/>
              <a:gd name="connsiteX481" fmla="*/ 1776950 w 8175790"/>
              <a:gd name="connsiteY481" fmla="*/ 382159 h 6852509"/>
              <a:gd name="connsiteX482" fmla="*/ 1829113 w 8175790"/>
              <a:gd name="connsiteY482" fmla="*/ 352509 h 6852509"/>
              <a:gd name="connsiteX483" fmla="*/ 1937282 w 8175790"/>
              <a:gd name="connsiteY483" fmla="*/ 354705 h 6852509"/>
              <a:gd name="connsiteX484" fmla="*/ 2038312 w 8175790"/>
              <a:gd name="connsiteY484" fmla="*/ 356902 h 6852509"/>
              <a:gd name="connsiteX485" fmla="*/ 2061373 w 8175790"/>
              <a:gd name="connsiteY485" fmla="*/ 340978 h 6852509"/>
              <a:gd name="connsiteX486" fmla="*/ 2058079 w 8175790"/>
              <a:gd name="connsiteY486" fmla="*/ 329448 h 6852509"/>
              <a:gd name="connsiteX487" fmla="*/ 2015251 w 8175790"/>
              <a:gd name="connsiteY487" fmla="*/ 335487 h 6852509"/>
              <a:gd name="connsiteX488" fmla="*/ 1966932 w 8175790"/>
              <a:gd name="connsiteY488" fmla="*/ 326153 h 6852509"/>
              <a:gd name="connsiteX489" fmla="*/ 1957598 w 8175790"/>
              <a:gd name="connsiteY489" fmla="*/ 292659 h 6852509"/>
              <a:gd name="connsiteX490" fmla="*/ 2000426 w 8175790"/>
              <a:gd name="connsiteY490" fmla="*/ 266853 h 6852509"/>
              <a:gd name="connsiteX491" fmla="*/ 2043803 w 8175790"/>
              <a:gd name="connsiteY491" fmla="*/ 263558 h 6852509"/>
              <a:gd name="connsiteX492" fmla="*/ 2055883 w 8175790"/>
              <a:gd name="connsiteY492" fmla="*/ 308033 h 6852509"/>
              <a:gd name="connsiteX493" fmla="*/ 2069610 w 8175790"/>
              <a:gd name="connsiteY493" fmla="*/ 305837 h 6852509"/>
              <a:gd name="connsiteX494" fmla="*/ 2069610 w 8175790"/>
              <a:gd name="connsiteY494" fmla="*/ 251478 h 6852509"/>
              <a:gd name="connsiteX495" fmla="*/ 2186015 w 8175790"/>
              <a:gd name="connsiteY495" fmla="*/ 186687 h 6852509"/>
              <a:gd name="connsiteX496" fmla="*/ 2212370 w 8175790"/>
              <a:gd name="connsiteY496" fmla="*/ 175705 h 6852509"/>
              <a:gd name="connsiteX497" fmla="*/ 2268376 w 8175790"/>
              <a:gd name="connsiteY497" fmla="*/ 160880 h 6852509"/>
              <a:gd name="connsiteX498" fmla="*/ 2537425 w 8175790"/>
              <a:gd name="connsiteY498" fmla="*/ 65890 h 6852509"/>
              <a:gd name="connsiteX499" fmla="*/ 2707091 w 8175790"/>
              <a:gd name="connsiteY499" fmla="*/ 52712 h 6852509"/>
              <a:gd name="connsiteX500" fmla="*/ 2922879 w 8175790"/>
              <a:gd name="connsiteY500" fmla="*/ 14825 h 6852509"/>
              <a:gd name="connsiteX501" fmla="*/ 2992612 w 8175790"/>
              <a:gd name="connsiteY501" fmla="*/ 17571 h 6852509"/>
              <a:gd name="connsiteX502" fmla="*/ 2960216 w 8175790"/>
              <a:gd name="connsiteY502" fmla="*/ 53810 h 6852509"/>
              <a:gd name="connsiteX503" fmla="*/ 2962962 w 8175790"/>
              <a:gd name="connsiteY503" fmla="*/ 65890 h 6852509"/>
              <a:gd name="connsiteX504" fmla="*/ 3107370 w 8175790"/>
              <a:gd name="connsiteY504" fmla="*/ 47221 h 6852509"/>
              <a:gd name="connsiteX505" fmla="*/ 3088152 w 8175790"/>
              <a:gd name="connsiteY505" fmla="*/ 30199 h 6852509"/>
              <a:gd name="connsiteX506" fmla="*/ 3086505 w 8175790"/>
              <a:gd name="connsiteY506" fmla="*/ 17571 h 6852509"/>
              <a:gd name="connsiteX507" fmla="*/ 3154590 w 8175790"/>
              <a:gd name="connsiteY507" fmla="*/ 5491 h 6852509"/>
              <a:gd name="connsiteX508" fmla="*/ 3268250 w 8175790"/>
              <a:gd name="connsiteY508" fmla="*/ 0 h 6852509"/>
              <a:gd name="connsiteX509" fmla="*/ 3297351 w 8175790"/>
              <a:gd name="connsiteY509" fmla="*/ 14825 h 6852509"/>
              <a:gd name="connsiteX510" fmla="*/ 3313823 w 8175790"/>
              <a:gd name="connsiteY510" fmla="*/ 20865 h 6852509"/>
              <a:gd name="connsiteX511" fmla="*/ 3479645 w 8175790"/>
              <a:gd name="connsiteY511" fmla="*/ 1647 h 6852509"/>
              <a:gd name="connsiteX512" fmla="*/ 3537848 w 8175790"/>
              <a:gd name="connsiteY512" fmla="*/ 13727 h 6852509"/>
              <a:gd name="connsiteX513" fmla="*/ 3484587 w 8175790"/>
              <a:gd name="connsiteY513" fmla="*/ 33494 h 6852509"/>
              <a:gd name="connsiteX514" fmla="*/ 3464820 w 8175790"/>
              <a:gd name="connsiteY514" fmla="*/ 83460 h 6852509"/>
              <a:gd name="connsiteX515" fmla="*/ 3549378 w 8175790"/>
              <a:gd name="connsiteY515" fmla="*/ 126288 h 6852509"/>
              <a:gd name="connsiteX516" fmla="*/ 3585617 w 8175790"/>
              <a:gd name="connsiteY516" fmla="*/ 142761 h 6852509"/>
              <a:gd name="connsiteX517" fmla="*/ 3594952 w 8175790"/>
              <a:gd name="connsiteY517" fmla="*/ 129583 h 6852509"/>
              <a:gd name="connsiteX518" fmla="*/ 3567498 w 8175790"/>
              <a:gd name="connsiteY518" fmla="*/ 100482 h 6852509"/>
              <a:gd name="connsiteX519" fmla="*/ 3539495 w 8175790"/>
              <a:gd name="connsiteY519" fmla="*/ 51064 h 6852509"/>
              <a:gd name="connsiteX520" fmla="*/ 3583970 w 8175790"/>
              <a:gd name="connsiteY520" fmla="*/ 16472 h 6852509"/>
              <a:gd name="connsiteX521" fmla="*/ 3653154 w 8175790"/>
              <a:gd name="connsiteY521" fmla="*/ 16472 h 6852509"/>
              <a:gd name="connsiteX522" fmla="*/ 3603188 w 8175790"/>
              <a:gd name="connsiteY522" fmla="*/ 76322 h 6852509"/>
              <a:gd name="connsiteX523" fmla="*/ 3669627 w 8175790"/>
              <a:gd name="connsiteY523" fmla="*/ 93893 h 6852509"/>
              <a:gd name="connsiteX524" fmla="*/ 3649311 w 8175790"/>
              <a:gd name="connsiteY524" fmla="*/ 61497 h 6852509"/>
              <a:gd name="connsiteX525" fmla="*/ 3710808 w 8175790"/>
              <a:gd name="connsiteY525" fmla="*/ 23061 h 6852509"/>
              <a:gd name="connsiteX526" fmla="*/ 3706964 w 8175790"/>
              <a:gd name="connsiteY526" fmla="*/ 81264 h 6852509"/>
              <a:gd name="connsiteX527" fmla="*/ 3727829 w 8175790"/>
              <a:gd name="connsiteY527" fmla="*/ 74675 h 6852509"/>
              <a:gd name="connsiteX528" fmla="*/ 3806897 w 8175790"/>
              <a:gd name="connsiteY528" fmla="*/ 27454 h 6852509"/>
              <a:gd name="connsiteX529" fmla="*/ 4075945 w 8175790"/>
              <a:gd name="connsiteY529" fmla="*/ 56555 h 6852509"/>
              <a:gd name="connsiteX530" fmla="*/ 4196194 w 8175790"/>
              <a:gd name="connsiteY530" fmla="*/ 56555 h 6852509"/>
              <a:gd name="connsiteX531" fmla="*/ 4260436 w 8175790"/>
              <a:gd name="connsiteY531" fmla="*/ 74126 h 6852509"/>
              <a:gd name="connsiteX532" fmla="*/ 4454810 w 8175790"/>
              <a:gd name="connsiteY532" fmla="*/ 115856 h 6852509"/>
              <a:gd name="connsiteX533" fmla="*/ 4595374 w 8175790"/>
              <a:gd name="connsiteY533" fmla="*/ 138368 h 6852509"/>
              <a:gd name="connsiteX534" fmla="*/ 4647537 w 8175790"/>
              <a:gd name="connsiteY534" fmla="*/ 119699 h 6852509"/>
              <a:gd name="connsiteX535" fmla="*/ 4639301 w 8175790"/>
              <a:gd name="connsiteY535" fmla="*/ 152644 h 6852509"/>
              <a:gd name="connsiteX536" fmla="*/ 4937451 w 8175790"/>
              <a:gd name="connsiteY536" fmla="*/ 247635 h 6852509"/>
              <a:gd name="connsiteX537" fmla="*/ 4843009 w 8175790"/>
              <a:gd name="connsiteY537" fmla="*/ 265205 h 6852509"/>
              <a:gd name="connsiteX538" fmla="*/ 4768883 w 8175790"/>
              <a:gd name="connsiteY538" fmla="*/ 243791 h 6852509"/>
              <a:gd name="connsiteX539" fmla="*/ 4866620 w 8175790"/>
              <a:gd name="connsiteY539" fmla="*/ 317368 h 6852509"/>
              <a:gd name="connsiteX540" fmla="*/ 4956120 w 8175790"/>
              <a:gd name="connsiteY540" fmla="*/ 253675 h 6852509"/>
              <a:gd name="connsiteX541" fmla="*/ 5196616 w 8175790"/>
              <a:gd name="connsiteY541" fmla="*/ 356902 h 6852509"/>
              <a:gd name="connsiteX542" fmla="*/ 5084055 w 8175790"/>
              <a:gd name="connsiteY542" fmla="*/ 348116 h 6852509"/>
              <a:gd name="connsiteX543" fmla="*/ 5003890 w 8175790"/>
              <a:gd name="connsiteY543" fmla="*/ 316819 h 6852509"/>
              <a:gd name="connsiteX544" fmla="*/ 4967650 w 8175790"/>
              <a:gd name="connsiteY544" fmla="*/ 316270 h 6852509"/>
              <a:gd name="connsiteX545" fmla="*/ 5026402 w 8175790"/>
              <a:gd name="connsiteY545" fmla="*/ 367334 h 6852509"/>
              <a:gd name="connsiteX546" fmla="*/ 5037932 w 8175790"/>
              <a:gd name="connsiteY546" fmla="*/ 365687 h 6852509"/>
              <a:gd name="connsiteX547" fmla="*/ 5089546 w 8175790"/>
              <a:gd name="connsiteY547" fmla="*/ 377767 h 6852509"/>
              <a:gd name="connsiteX548" fmla="*/ 5148297 w 8175790"/>
              <a:gd name="connsiteY548" fmla="*/ 455187 h 6852509"/>
              <a:gd name="connsiteX549" fmla="*/ 5189478 w 8175790"/>
              <a:gd name="connsiteY549" fmla="*/ 430478 h 6852509"/>
              <a:gd name="connsiteX550" fmla="*/ 5236699 w 8175790"/>
              <a:gd name="connsiteY550" fmla="*/ 373923 h 6852509"/>
              <a:gd name="connsiteX551" fmla="*/ 5287214 w 8175790"/>
              <a:gd name="connsiteY551" fmla="*/ 386552 h 6852509"/>
              <a:gd name="connsiteX552" fmla="*/ 5388245 w 8175790"/>
              <a:gd name="connsiteY552" fmla="*/ 344273 h 6852509"/>
              <a:gd name="connsiteX553" fmla="*/ 5513984 w 8175790"/>
              <a:gd name="connsiteY553" fmla="*/ 327251 h 6852509"/>
              <a:gd name="connsiteX554" fmla="*/ 5535947 w 8175790"/>
              <a:gd name="connsiteY554" fmla="*/ 375021 h 6852509"/>
              <a:gd name="connsiteX555" fmla="*/ 5556812 w 8175790"/>
              <a:gd name="connsiteY555" fmla="*/ 373923 h 6852509"/>
              <a:gd name="connsiteX556" fmla="*/ 5606229 w 8175790"/>
              <a:gd name="connsiteY556" fmla="*/ 383257 h 6852509"/>
              <a:gd name="connsiteX557" fmla="*/ 5699024 w 8175790"/>
              <a:gd name="connsiteY557" fmla="*/ 442009 h 6852509"/>
              <a:gd name="connsiteX558" fmla="*/ 5734165 w 8175790"/>
              <a:gd name="connsiteY558" fmla="*/ 446951 h 6852509"/>
              <a:gd name="connsiteX559" fmla="*/ 5748441 w 8175790"/>
              <a:gd name="connsiteY559" fmla="*/ 446951 h 6852509"/>
              <a:gd name="connsiteX560" fmla="*/ 5818174 w 8175790"/>
              <a:gd name="connsiteY560" fmla="*/ 463972 h 6852509"/>
              <a:gd name="connsiteX561" fmla="*/ 5854962 w 8175790"/>
              <a:gd name="connsiteY561" fmla="*/ 480444 h 6852509"/>
              <a:gd name="connsiteX562" fmla="*/ 5901634 w 8175790"/>
              <a:gd name="connsiteY562" fmla="*/ 488681 h 6852509"/>
              <a:gd name="connsiteX563" fmla="*/ 6019686 w 8175790"/>
              <a:gd name="connsiteY563" fmla="*/ 480444 h 6852509"/>
              <a:gd name="connsiteX564" fmla="*/ 6060318 w 8175790"/>
              <a:gd name="connsiteY564" fmla="*/ 542490 h 6852509"/>
              <a:gd name="connsiteX565" fmla="*/ 6082281 w 8175790"/>
              <a:gd name="connsiteY565" fmla="*/ 576533 h 6852509"/>
              <a:gd name="connsiteX566" fmla="*/ 6105891 w 8175790"/>
              <a:gd name="connsiteY566" fmla="*/ 579828 h 6852509"/>
              <a:gd name="connsiteX567" fmla="*/ 6178919 w 8175790"/>
              <a:gd name="connsiteY567" fmla="*/ 581475 h 6852509"/>
              <a:gd name="connsiteX568" fmla="*/ 6306305 w 8175790"/>
              <a:gd name="connsiteY568" fmla="*/ 576533 h 6852509"/>
              <a:gd name="connsiteX569" fmla="*/ 6319483 w 8175790"/>
              <a:gd name="connsiteY569" fmla="*/ 598496 h 6852509"/>
              <a:gd name="connsiteX570" fmla="*/ 6369998 w 8175790"/>
              <a:gd name="connsiteY570" fmla="*/ 580926 h 6852509"/>
              <a:gd name="connsiteX571" fmla="*/ 6432045 w 8175790"/>
              <a:gd name="connsiteY571" fmla="*/ 635834 h 6852509"/>
              <a:gd name="connsiteX572" fmla="*/ 6544606 w 8175790"/>
              <a:gd name="connsiteY572" fmla="*/ 622656 h 6852509"/>
              <a:gd name="connsiteX573" fmla="*/ 6622026 w 8175790"/>
              <a:gd name="connsiteY573" fmla="*/ 685251 h 6852509"/>
              <a:gd name="connsiteX574" fmla="*/ 6695054 w 8175790"/>
              <a:gd name="connsiteY574" fmla="*/ 705567 h 6852509"/>
              <a:gd name="connsiteX575" fmla="*/ 6707133 w 8175790"/>
              <a:gd name="connsiteY575" fmla="*/ 748944 h 6852509"/>
              <a:gd name="connsiteX576" fmla="*/ 6701642 w 8175790"/>
              <a:gd name="connsiteY576" fmla="*/ 785732 h 6852509"/>
              <a:gd name="connsiteX577" fmla="*/ 6754903 w 8175790"/>
              <a:gd name="connsiteY577" fmla="*/ 796165 h 6852509"/>
              <a:gd name="connsiteX578" fmla="*/ 6765885 w 8175790"/>
              <a:gd name="connsiteY578" fmla="*/ 793420 h 6852509"/>
              <a:gd name="connsiteX579" fmla="*/ 6771376 w 8175790"/>
              <a:gd name="connsiteY579" fmla="*/ 852171 h 6852509"/>
              <a:gd name="connsiteX580" fmla="*/ 6852090 w 8175790"/>
              <a:gd name="connsiteY580" fmla="*/ 842288 h 6852509"/>
              <a:gd name="connsiteX581" fmla="*/ 6919627 w 8175790"/>
              <a:gd name="connsiteY581" fmla="*/ 884567 h 6852509"/>
              <a:gd name="connsiteX582" fmla="*/ 6961906 w 8175790"/>
              <a:gd name="connsiteY582" fmla="*/ 905432 h 6852509"/>
              <a:gd name="connsiteX583" fmla="*/ 6998694 w 8175790"/>
              <a:gd name="connsiteY583" fmla="*/ 924100 h 6852509"/>
              <a:gd name="connsiteX584" fmla="*/ 7070074 w 8175790"/>
              <a:gd name="connsiteY584" fmla="*/ 1055330 h 6852509"/>
              <a:gd name="connsiteX585" fmla="*/ 7122787 w 8175790"/>
              <a:gd name="connsiteY585" fmla="*/ 1121769 h 6852509"/>
              <a:gd name="connsiteX586" fmla="*/ 7155731 w 8175790"/>
              <a:gd name="connsiteY586" fmla="*/ 1185462 h 6852509"/>
              <a:gd name="connsiteX587" fmla="*/ 7202403 w 8175790"/>
              <a:gd name="connsiteY587" fmla="*/ 1239272 h 6852509"/>
              <a:gd name="connsiteX588" fmla="*/ 7281470 w 8175790"/>
              <a:gd name="connsiteY588" fmla="*/ 1239272 h 6852509"/>
              <a:gd name="connsiteX589" fmla="*/ 7279274 w 8175790"/>
              <a:gd name="connsiteY589" fmla="*/ 1269471 h 6852509"/>
              <a:gd name="connsiteX590" fmla="*/ 7356694 w 8175790"/>
              <a:gd name="connsiteY590" fmla="*/ 1288140 h 6852509"/>
              <a:gd name="connsiteX591" fmla="*/ 7389090 w 8175790"/>
              <a:gd name="connsiteY591" fmla="*/ 1282649 h 6852509"/>
              <a:gd name="connsiteX592" fmla="*/ 7428623 w 8175790"/>
              <a:gd name="connsiteY592" fmla="*/ 1306809 h 6852509"/>
              <a:gd name="connsiteX593" fmla="*/ 7439056 w 8175790"/>
              <a:gd name="connsiteY593" fmla="*/ 1331517 h 6852509"/>
              <a:gd name="connsiteX594" fmla="*/ 7487375 w 8175790"/>
              <a:gd name="connsiteY594" fmla="*/ 1419370 h 6852509"/>
              <a:gd name="connsiteX595" fmla="*/ 7551068 w 8175790"/>
              <a:gd name="connsiteY595" fmla="*/ 1405643 h 6852509"/>
              <a:gd name="connsiteX596" fmla="*/ 7538988 w 8175790"/>
              <a:gd name="connsiteY596" fmla="*/ 1443529 h 6852509"/>
              <a:gd name="connsiteX597" fmla="*/ 7543930 w 8175790"/>
              <a:gd name="connsiteY597" fmla="*/ 1449020 h 6852509"/>
              <a:gd name="connsiteX598" fmla="*/ 7575227 w 8175790"/>
              <a:gd name="connsiteY598" fmla="*/ 1495143 h 6852509"/>
              <a:gd name="connsiteX599" fmla="*/ 7589504 w 8175790"/>
              <a:gd name="connsiteY599" fmla="*/ 1551698 h 6852509"/>
              <a:gd name="connsiteX600" fmla="*/ 7604329 w 8175790"/>
              <a:gd name="connsiteY600" fmla="*/ 1572014 h 6852509"/>
              <a:gd name="connsiteX601" fmla="*/ 7657040 w 8175790"/>
              <a:gd name="connsiteY601" fmla="*/ 1619235 h 6852509"/>
              <a:gd name="connsiteX602" fmla="*/ 7697672 w 8175790"/>
              <a:gd name="connsiteY602" fmla="*/ 1649434 h 6852509"/>
              <a:gd name="connsiteX603" fmla="*/ 7692730 w 8175790"/>
              <a:gd name="connsiteY603" fmla="*/ 1660965 h 6852509"/>
              <a:gd name="connsiteX604" fmla="*/ 7626292 w 8175790"/>
              <a:gd name="connsiteY604" fmla="*/ 1676339 h 6852509"/>
              <a:gd name="connsiteX605" fmla="*/ 7688338 w 8175790"/>
              <a:gd name="connsiteY605" fmla="*/ 1706538 h 6852509"/>
              <a:gd name="connsiteX606" fmla="*/ 7699869 w 8175790"/>
              <a:gd name="connsiteY606" fmla="*/ 1816903 h 6852509"/>
              <a:gd name="connsiteX607" fmla="*/ 7643862 w 8175790"/>
              <a:gd name="connsiteY607" fmla="*/ 1855339 h 6852509"/>
              <a:gd name="connsiteX608" fmla="*/ 7647706 w 8175790"/>
              <a:gd name="connsiteY608" fmla="*/ 1864673 h 6852509"/>
              <a:gd name="connsiteX609" fmla="*/ 7693829 w 8175790"/>
              <a:gd name="connsiteY609" fmla="*/ 1864673 h 6852509"/>
              <a:gd name="connsiteX610" fmla="*/ 7699320 w 8175790"/>
              <a:gd name="connsiteY610" fmla="*/ 1940446 h 6852509"/>
              <a:gd name="connsiteX611" fmla="*/ 7765758 w 8175790"/>
              <a:gd name="connsiteY611" fmla="*/ 2010728 h 6852509"/>
              <a:gd name="connsiteX612" fmla="*/ 7875025 w 8175790"/>
              <a:gd name="connsiteY612" fmla="*/ 2098581 h 6852509"/>
              <a:gd name="connsiteX613" fmla="*/ 7853611 w 8175790"/>
              <a:gd name="connsiteY613" fmla="*/ 2124937 h 6852509"/>
              <a:gd name="connsiteX614" fmla="*/ 7864044 w 8175790"/>
              <a:gd name="connsiteY614" fmla="*/ 2162274 h 6852509"/>
              <a:gd name="connsiteX615" fmla="*/ 7905225 w 8175790"/>
              <a:gd name="connsiteY615" fmla="*/ 2194670 h 6852509"/>
              <a:gd name="connsiteX616" fmla="*/ 7872829 w 8175790"/>
              <a:gd name="connsiteY616" fmla="*/ 2218280 h 6852509"/>
              <a:gd name="connsiteX617" fmla="*/ 7916206 w 8175790"/>
              <a:gd name="connsiteY617" fmla="*/ 2251774 h 6852509"/>
              <a:gd name="connsiteX618" fmla="*/ 7957387 w 8175790"/>
              <a:gd name="connsiteY618" fmla="*/ 2245185 h 6852509"/>
              <a:gd name="connsiteX619" fmla="*/ 7977154 w 8175790"/>
              <a:gd name="connsiteY619" fmla="*/ 2298995 h 6852509"/>
              <a:gd name="connsiteX620" fmla="*/ 7929383 w 8175790"/>
              <a:gd name="connsiteY620" fmla="*/ 2328645 h 6852509"/>
              <a:gd name="connsiteX621" fmla="*/ 8062810 w 8175790"/>
              <a:gd name="connsiteY621" fmla="*/ 2381357 h 6852509"/>
              <a:gd name="connsiteX622" fmla="*/ 8032611 w 8175790"/>
              <a:gd name="connsiteY622" fmla="*/ 2437363 h 6852509"/>
              <a:gd name="connsiteX623" fmla="*/ 8031513 w 8175790"/>
              <a:gd name="connsiteY623" fmla="*/ 2482387 h 6852509"/>
              <a:gd name="connsiteX624" fmla="*/ 8037552 w 8175790"/>
              <a:gd name="connsiteY624" fmla="*/ 2498860 h 6852509"/>
              <a:gd name="connsiteX625" fmla="*/ 7970564 w 8175790"/>
              <a:gd name="connsiteY625" fmla="*/ 2553219 h 6852509"/>
              <a:gd name="connsiteX626" fmla="*/ 7964525 w 8175790"/>
              <a:gd name="connsiteY626" fmla="*/ 2614716 h 6852509"/>
              <a:gd name="connsiteX627" fmla="*/ 7974408 w 8175790"/>
              <a:gd name="connsiteY627" fmla="*/ 2680605 h 6852509"/>
              <a:gd name="connsiteX628" fmla="*/ 8006255 w 8175790"/>
              <a:gd name="connsiteY628" fmla="*/ 2705314 h 6852509"/>
              <a:gd name="connsiteX629" fmla="*/ 8001313 w 8175790"/>
              <a:gd name="connsiteY629" fmla="*/ 2717393 h 6852509"/>
              <a:gd name="connsiteX630" fmla="*/ 8049632 w 8175790"/>
              <a:gd name="connsiteY630" fmla="*/ 2706961 h 6852509"/>
              <a:gd name="connsiteX631" fmla="*/ 8084773 w 8175790"/>
              <a:gd name="connsiteY631" fmla="*/ 2798108 h 6852509"/>
              <a:gd name="connsiteX632" fmla="*/ 8116070 w 8175790"/>
              <a:gd name="connsiteY632" fmla="*/ 2798108 h 6852509"/>
              <a:gd name="connsiteX633" fmla="*/ 8104540 w 8175790"/>
              <a:gd name="connsiteY633" fmla="*/ 2957341 h 6852509"/>
              <a:gd name="connsiteX634" fmla="*/ 8108384 w 8175790"/>
              <a:gd name="connsiteY634" fmla="*/ 3014445 h 6852509"/>
              <a:gd name="connsiteX635" fmla="*/ 8163292 w 8175790"/>
              <a:gd name="connsiteY635" fmla="*/ 3091865 h 6852509"/>
              <a:gd name="connsiteX636" fmla="*/ 8169880 w 8175790"/>
              <a:gd name="connsiteY636" fmla="*/ 3177522 h 6852509"/>
              <a:gd name="connsiteX637" fmla="*/ 8063359 w 8175790"/>
              <a:gd name="connsiteY637" fmla="*/ 3267571 h 6852509"/>
              <a:gd name="connsiteX638" fmla="*/ 8029316 w 8175790"/>
              <a:gd name="connsiteY638" fmla="*/ 3268120 h 6852509"/>
              <a:gd name="connsiteX639" fmla="*/ 8029316 w 8175790"/>
              <a:gd name="connsiteY639" fmla="*/ 3275807 h 6852509"/>
              <a:gd name="connsiteX640" fmla="*/ 8049083 w 8175790"/>
              <a:gd name="connsiteY640" fmla="*/ 3368052 h 6852509"/>
              <a:gd name="connsiteX641" fmla="*/ 8070497 w 8175790"/>
              <a:gd name="connsiteY641" fmla="*/ 3413077 h 6852509"/>
              <a:gd name="connsiteX642" fmla="*/ 8081479 w 8175790"/>
              <a:gd name="connsiteY642" fmla="*/ 3416920 h 6852509"/>
              <a:gd name="connsiteX643" fmla="*/ 8091911 w 8175790"/>
              <a:gd name="connsiteY643" fmla="*/ 3454258 h 6852509"/>
              <a:gd name="connsiteX644" fmla="*/ 8081479 w 8175790"/>
              <a:gd name="connsiteY644" fmla="*/ 3479516 h 6852509"/>
              <a:gd name="connsiteX645" fmla="*/ 8104540 w 8175790"/>
              <a:gd name="connsiteY645" fmla="*/ 3486104 h 6852509"/>
              <a:gd name="connsiteX646" fmla="*/ 8139681 w 8175790"/>
              <a:gd name="connsiteY646" fmla="*/ 3532776 h 6852509"/>
              <a:gd name="connsiteX647" fmla="*/ 8144623 w 8175790"/>
              <a:gd name="connsiteY647" fmla="*/ 3582742 h 6852509"/>
              <a:gd name="connsiteX648" fmla="*/ 8146819 w 8175790"/>
              <a:gd name="connsiteY648" fmla="*/ 3732092 h 6852509"/>
              <a:gd name="connsiteX649" fmla="*/ 8138583 w 8175790"/>
              <a:gd name="connsiteY649" fmla="*/ 3756251 h 6852509"/>
              <a:gd name="connsiteX650" fmla="*/ 8122111 w 8175790"/>
              <a:gd name="connsiteY650" fmla="*/ 3813905 h 6852509"/>
              <a:gd name="connsiteX651" fmla="*/ 8065006 w 8175790"/>
              <a:gd name="connsiteY651" fmla="*/ 3836966 h 6852509"/>
              <a:gd name="connsiteX652" fmla="*/ 8024923 w 8175790"/>
              <a:gd name="connsiteY652" fmla="*/ 3885285 h 6852509"/>
              <a:gd name="connsiteX653" fmla="*/ 8002960 w 8175790"/>
              <a:gd name="connsiteY653" fmla="*/ 3939644 h 6852509"/>
              <a:gd name="connsiteX654" fmla="*/ 7991979 w 8175790"/>
              <a:gd name="connsiteY654" fmla="*/ 3958312 h 6852509"/>
              <a:gd name="connsiteX655" fmla="*/ 7996372 w 8175790"/>
              <a:gd name="connsiteY655" fmla="*/ 4088444 h 6852509"/>
              <a:gd name="connsiteX656" fmla="*/ 8038650 w 8175790"/>
              <a:gd name="connsiteY656" fmla="*/ 4170257 h 6852509"/>
              <a:gd name="connsiteX657" fmla="*/ 8043043 w 8175790"/>
              <a:gd name="connsiteY657" fmla="*/ 4203751 h 6852509"/>
              <a:gd name="connsiteX658" fmla="*/ 7995273 w 8175790"/>
              <a:gd name="connsiteY658" fmla="*/ 4258110 h 6852509"/>
              <a:gd name="connsiteX659" fmla="*/ 7968918 w 8175790"/>
              <a:gd name="connsiteY659" fmla="*/ 4266346 h 6852509"/>
              <a:gd name="connsiteX660" fmla="*/ 7998568 w 8175790"/>
              <a:gd name="connsiteY660" fmla="*/ 4377809 h 6852509"/>
              <a:gd name="connsiteX661" fmla="*/ 7949700 w 8175790"/>
              <a:gd name="connsiteY661" fmla="*/ 4460720 h 6852509"/>
              <a:gd name="connsiteX662" fmla="*/ 7845375 w 8175790"/>
              <a:gd name="connsiteY662" fmla="*/ 4585361 h 6852509"/>
              <a:gd name="connsiteX663" fmla="*/ 7765209 w 8175790"/>
              <a:gd name="connsiteY663" fmla="*/ 4661134 h 6852509"/>
              <a:gd name="connsiteX664" fmla="*/ 7722381 w 8175790"/>
              <a:gd name="connsiteY664" fmla="*/ 4702864 h 6852509"/>
              <a:gd name="connsiteX665" fmla="*/ 7691084 w 8175790"/>
              <a:gd name="connsiteY665" fmla="*/ 4776441 h 6852509"/>
              <a:gd name="connsiteX666" fmla="*/ 7681749 w 8175790"/>
              <a:gd name="connsiteY666" fmla="*/ 4815974 h 6852509"/>
              <a:gd name="connsiteX667" fmla="*/ 7680102 w 8175790"/>
              <a:gd name="connsiteY667" fmla="*/ 4880766 h 6852509"/>
              <a:gd name="connsiteX668" fmla="*/ 7647706 w 8175790"/>
              <a:gd name="connsiteY668" fmla="*/ 5006505 h 6852509"/>
              <a:gd name="connsiteX669" fmla="*/ 7665825 w 8175790"/>
              <a:gd name="connsiteY669" fmla="*/ 5049333 h 6852509"/>
              <a:gd name="connsiteX670" fmla="*/ 7651001 w 8175790"/>
              <a:gd name="connsiteY670" fmla="*/ 5088867 h 6852509"/>
              <a:gd name="connsiteX671" fmla="*/ 7616408 w 8175790"/>
              <a:gd name="connsiteY671" fmla="*/ 5117419 h 6852509"/>
              <a:gd name="connsiteX672" fmla="*/ 7526909 w 8175790"/>
              <a:gd name="connsiteY672" fmla="*/ 5179465 h 6852509"/>
              <a:gd name="connsiteX673" fmla="*/ 7450587 w 8175790"/>
              <a:gd name="connsiteY673" fmla="*/ 5240962 h 6852509"/>
              <a:gd name="connsiteX674" fmla="*/ 7415445 w 8175790"/>
              <a:gd name="connsiteY674" fmla="*/ 5238765 h 6852509"/>
              <a:gd name="connsiteX675" fmla="*/ 7409406 w 8175790"/>
              <a:gd name="connsiteY675" fmla="*/ 5249747 h 6852509"/>
              <a:gd name="connsiteX676" fmla="*/ 7423682 w 8175790"/>
              <a:gd name="connsiteY676" fmla="*/ 5255238 h 6852509"/>
              <a:gd name="connsiteX677" fmla="*/ 7454980 w 8175790"/>
              <a:gd name="connsiteY677" fmla="*/ 5282143 h 6852509"/>
              <a:gd name="connsiteX678" fmla="*/ 7408308 w 8175790"/>
              <a:gd name="connsiteY678" fmla="*/ 5306851 h 6852509"/>
              <a:gd name="connsiteX679" fmla="*/ 7380854 w 8175790"/>
              <a:gd name="connsiteY679" fmla="*/ 5307400 h 6852509"/>
              <a:gd name="connsiteX680" fmla="*/ 7379755 w 8175790"/>
              <a:gd name="connsiteY680" fmla="*/ 5404587 h 6852509"/>
              <a:gd name="connsiteX681" fmla="*/ 7353400 w 8175790"/>
              <a:gd name="connsiteY681" fmla="*/ 5424903 h 6852509"/>
              <a:gd name="connsiteX682" fmla="*/ 7251820 w 8175790"/>
              <a:gd name="connsiteY682" fmla="*/ 5440827 h 6852509"/>
              <a:gd name="connsiteX683" fmla="*/ 7255115 w 8175790"/>
              <a:gd name="connsiteY683" fmla="*/ 5494637 h 6852509"/>
              <a:gd name="connsiteX684" fmla="*/ 7189774 w 8175790"/>
              <a:gd name="connsiteY684" fmla="*/ 5494637 h 6852509"/>
              <a:gd name="connsiteX685" fmla="*/ 7192519 w 8175790"/>
              <a:gd name="connsiteY685" fmla="*/ 5519894 h 6852509"/>
              <a:gd name="connsiteX686" fmla="*/ 7168360 w 8175790"/>
              <a:gd name="connsiteY686" fmla="*/ 5507814 h 6852509"/>
              <a:gd name="connsiteX687" fmla="*/ 7136514 w 8175790"/>
              <a:gd name="connsiteY687" fmla="*/ 5589627 h 6852509"/>
              <a:gd name="connsiteX688" fmla="*/ 7052504 w 8175790"/>
              <a:gd name="connsiteY688" fmla="*/ 5695051 h 6852509"/>
              <a:gd name="connsiteX689" fmla="*/ 7000342 w 8175790"/>
              <a:gd name="connsiteY689" fmla="*/ 5767529 h 6852509"/>
              <a:gd name="connsiteX690" fmla="*/ 6944336 w 8175790"/>
              <a:gd name="connsiteY690" fmla="*/ 5754351 h 6852509"/>
              <a:gd name="connsiteX691" fmla="*/ 6916882 w 8175790"/>
              <a:gd name="connsiteY691" fmla="*/ 5842753 h 6852509"/>
              <a:gd name="connsiteX692" fmla="*/ 6920176 w 8175790"/>
              <a:gd name="connsiteY692" fmla="*/ 5892170 h 6852509"/>
              <a:gd name="connsiteX693" fmla="*/ 6882290 w 8175790"/>
              <a:gd name="connsiteY693" fmla="*/ 5903701 h 6852509"/>
              <a:gd name="connsiteX694" fmla="*/ 6747765 w 8175790"/>
              <a:gd name="connsiteY694" fmla="*/ 5994299 h 6852509"/>
              <a:gd name="connsiteX695" fmla="*/ 6678581 w 8175790"/>
              <a:gd name="connsiteY695" fmla="*/ 6080504 h 6852509"/>
              <a:gd name="connsiteX696" fmla="*/ 6621477 w 8175790"/>
              <a:gd name="connsiteY696" fmla="*/ 6099173 h 6852509"/>
              <a:gd name="connsiteX697" fmla="*/ 6577002 w 8175790"/>
              <a:gd name="connsiteY697" fmla="*/ 6100271 h 6852509"/>
              <a:gd name="connsiteX698" fmla="*/ 6520446 w 8175790"/>
              <a:gd name="connsiteY698" fmla="*/ 6131020 h 6852509"/>
              <a:gd name="connsiteX699" fmla="*/ 6488050 w 8175790"/>
              <a:gd name="connsiteY699" fmla="*/ 6148590 h 6852509"/>
              <a:gd name="connsiteX700" fmla="*/ 6449066 w 8175790"/>
              <a:gd name="connsiteY700" fmla="*/ 6210086 h 6852509"/>
              <a:gd name="connsiteX701" fmla="*/ 6350781 w 8175790"/>
              <a:gd name="connsiteY701" fmla="*/ 6330884 h 6852509"/>
              <a:gd name="connsiteX702" fmla="*/ 6182214 w 8175790"/>
              <a:gd name="connsiteY702" fmla="*/ 6401166 h 6852509"/>
              <a:gd name="connsiteX703" fmla="*/ 6165741 w 8175790"/>
              <a:gd name="connsiteY703" fmla="*/ 6400068 h 6852509"/>
              <a:gd name="connsiteX704" fmla="*/ 6134993 w 8175790"/>
              <a:gd name="connsiteY704" fmla="*/ 6403912 h 6852509"/>
              <a:gd name="connsiteX705" fmla="*/ 6011999 w 8175790"/>
              <a:gd name="connsiteY705" fmla="*/ 6480783 h 6852509"/>
              <a:gd name="connsiteX706" fmla="*/ 5983447 w 8175790"/>
              <a:gd name="connsiteY706" fmla="*/ 6476940 h 6852509"/>
              <a:gd name="connsiteX707" fmla="*/ 5908223 w 8175790"/>
              <a:gd name="connsiteY707" fmla="*/ 6460467 h 6852509"/>
              <a:gd name="connsiteX708" fmla="*/ 5867591 w 8175790"/>
              <a:gd name="connsiteY708" fmla="*/ 6471449 h 6852509"/>
              <a:gd name="connsiteX709" fmla="*/ 5818174 w 8175790"/>
              <a:gd name="connsiteY709" fmla="*/ 6445642 h 6852509"/>
              <a:gd name="connsiteX710" fmla="*/ 5785779 w 8175790"/>
              <a:gd name="connsiteY710" fmla="*/ 6405559 h 6852509"/>
              <a:gd name="connsiteX711" fmla="*/ 5724281 w 8175790"/>
              <a:gd name="connsiteY711" fmla="*/ 6453878 h 6852509"/>
              <a:gd name="connsiteX712" fmla="*/ 5681454 w 8175790"/>
              <a:gd name="connsiteY712" fmla="*/ 6497255 h 6852509"/>
              <a:gd name="connsiteX713" fmla="*/ 5618858 w 8175790"/>
              <a:gd name="connsiteY713" fmla="*/ 6565890 h 6852509"/>
              <a:gd name="connsiteX714" fmla="*/ 5572187 w 8175790"/>
              <a:gd name="connsiteY714" fmla="*/ 6540084 h 6852509"/>
              <a:gd name="connsiteX715" fmla="*/ 5560107 w 8175790"/>
              <a:gd name="connsiteY715" fmla="*/ 6585108 h 6852509"/>
              <a:gd name="connsiteX716" fmla="*/ 5506846 w 8175790"/>
              <a:gd name="connsiteY716" fmla="*/ 6659234 h 6852509"/>
              <a:gd name="connsiteX717" fmla="*/ 5424484 w 8175790"/>
              <a:gd name="connsiteY717" fmla="*/ 6691629 h 6852509"/>
              <a:gd name="connsiteX718" fmla="*/ 5302040 w 8175790"/>
              <a:gd name="connsiteY718" fmla="*/ 6715789 h 6852509"/>
              <a:gd name="connsiteX719" fmla="*/ 5251524 w 8175790"/>
              <a:gd name="connsiteY719" fmla="*/ 6702062 h 6852509"/>
              <a:gd name="connsiteX720" fmla="*/ 5207598 w 8175790"/>
              <a:gd name="connsiteY720" fmla="*/ 6696571 h 6852509"/>
              <a:gd name="connsiteX721" fmla="*/ 5109313 w 8175790"/>
              <a:gd name="connsiteY721" fmla="*/ 6685040 h 6852509"/>
              <a:gd name="connsiteX722" fmla="*/ 5096135 w 8175790"/>
              <a:gd name="connsiteY722" fmla="*/ 6680099 h 6852509"/>
              <a:gd name="connsiteX723" fmla="*/ 4936902 w 8175790"/>
              <a:gd name="connsiteY723" fmla="*/ 6743243 h 6852509"/>
              <a:gd name="connsiteX724" fmla="*/ 4871561 w 8175790"/>
              <a:gd name="connsiteY724" fmla="*/ 6773442 h 6852509"/>
              <a:gd name="connsiteX725" fmla="*/ 4846304 w 8175790"/>
              <a:gd name="connsiteY725" fmla="*/ 6778933 h 6852509"/>
              <a:gd name="connsiteX726" fmla="*/ 4741429 w 8175790"/>
              <a:gd name="connsiteY726" fmla="*/ 6780031 h 6852509"/>
              <a:gd name="connsiteX727" fmla="*/ 4665108 w 8175790"/>
              <a:gd name="connsiteY727" fmla="*/ 6770147 h 6852509"/>
              <a:gd name="connsiteX728" fmla="*/ 4616789 w 8175790"/>
              <a:gd name="connsiteY728" fmla="*/ 6763010 h 6852509"/>
              <a:gd name="connsiteX729" fmla="*/ 4542114 w 8175790"/>
              <a:gd name="connsiteY729" fmla="*/ 6754225 h 6852509"/>
              <a:gd name="connsiteX730" fmla="*/ 4520700 w 8175790"/>
              <a:gd name="connsiteY730" fmla="*/ 6773991 h 6852509"/>
              <a:gd name="connsiteX731" fmla="*/ 4528936 w 8175790"/>
              <a:gd name="connsiteY731" fmla="*/ 6810230 h 6852509"/>
              <a:gd name="connsiteX732" fmla="*/ 4464144 w 8175790"/>
              <a:gd name="connsiteY732" fmla="*/ 6850862 h 6852509"/>
              <a:gd name="connsiteX733" fmla="*/ 4390019 w 8175790"/>
              <a:gd name="connsiteY733" fmla="*/ 6828899 h 6852509"/>
              <a:gd name="connsiteX734" fmla="*/ 4323580 w 8175790"/>
              <a:gd name="connsiteY734" fmla="*/ 6812427 h 6852509"/>
              <a:gd name="connsiteX735" fmla="*/ 4290087 w 8175790"/>
              <a:gd name="connsiteY735" fmla="*/ 6822310 h 6852509"/>
              <a:gd name="connsiteX736" fmla="*/ 4174780 w 8175790"/>
              <a:gd name="connsiteY736" fmla="*/ 6799249 h 6852509"/>
              <a:gd name="connsiteX737" fmla="*/ 4156660 w 8175790"/>
              <a:gd name="connsiteY737" fmla="*/ 6787718 h 6852509"/>
              <a:gd name="connsiteX738" fmla="*/ 4042451 w 8175790"/>
              <a:gd name="connsiteY738" fmla="*/ 6738850 h 6852509"/>
              <a:gd name="connsiteX739" fmla="*/ 3898044 w 8175790"/>
              <a:gd name="connsiteY739" fmla="*/ 6711945 h 6852509"/>
              <a:gd name="connsiteX740" fmla="*/ 3775599 w 8175790"/>
              <a:gd name="connsiteY740" fmla="*/ 6693276 h 6852509"/>
              <a:gd name="connsiteX741" fmla="*/ 3655900 w 8175790"/>
              <a:gd name="connsiteY741" fmla="*/ 6666372 h 6852509"/>
              <a:gd name="connsiteX742" fmla="*/ 3554869 w 8175790"/>
              <a:gd name="connsiteY742" fmla="*/ 6659234 h 6852509"/>
              <a:gd name="connsiteX743" fmla="*/ 3512041 w 8175790"/>
              <a:gd name="connsiteY743" fmla="*/ 6651546 h 6852509"/>
              <a:gd name="connsiteX744" fmla="*/ 3473605 w 8175790"/>
              <a:gd name="connsiteY744" fmla="*/ 6609816 h 6852509"/>
              <a:gd name="connsiteX745" fmla="*/ 3435719 w 8175790"/>
              <a:gd name="connsiteY745" fmla="*/ 6621347 h 6852509"/>
              <a:gd name="connsiteX746" fmla="*/ 3314372 w 8175790"/>
              <a:gd name="connsiteY746" fmla="*/ 6631780 h 6852509"/>
              <a:gd name="connsiteX747" fmla="*/ 3285271 w 8175790"/>
              <a:gd name="connsiteY747" fmla="*/ 6625740 h 6852509"/>
              <a:gd name="connsiteX748" fmla="*/ 3053560 w 8175790"/>
              <a:gd name="connsiteY748" fmla="*/ 6590599 h 6852509"/>
              <a:gd name="connsiteX749" fmla="*/ 2965707 w 8175790"/>
              <a:gd name="connsiteY749" fmla="*/ 6598835 h 6852509"/>
              <a:gd name="connsiteX750" fmla="*/ 2895974 w 8175790"/>
              <a:gd name="connsiteY750" fmla="*/ 6610914 h 6852509"/>
              <a:gd name="connsiteX751" fmla="*/ 2688422 w 8175790"/>
              <a:gd name="connsiteY751" fmla="*/ 6649350 h 6852509"/>
              <a:gd name="connsiteX752" fmla="*/ 2461652 w 8175790"/>
              <a:gd name="connsiteY752" fmla="*/ 6606522 h 6852509"/>
              <a:gd name="connsiteX753" fmla="*/ 2362818 w 8175790"/>
              <a:gd name="connsiteY753" fmla="*/ 6527455 h 6852509"/>
              <a:gd name="connsiteX754" fmla="*/ 2357327 w 8175790"/>
              <a:gd name="connsiteY754" fmla="*/ 6482979 h 6852509"/>
              <a:gd name="connsiteX755" fmla="*/ 2300223 w 8175790"/>
              <a:gd name="connsiteY755" fmla="*/ 6420933 h 6852509"/>
              <a:gd name="connsiteX756" fmla="*/ 2288143 w 8175790"/>
              <a:gd name="connsiteY756" fmla="*/ 6370418 h 6852509"/>
              <a:gd name="connsiteX757" fmla="*/ 2249708 w 8175790"/>
              <a:gd name="connsiteY757" fmla="*/ 6226559 h 6852509"/>
              <a:gd name="connsiteX758" fmla="*/ 2249159 w 8175790"/>
              <a:gd name="connsiteY758" fmla="*/ 6223813 h 6852509"/>
              <a:gd name="connsiteX759" fmla="*/ 2147579 w 8175790"/>
              <a:gd name="connsiteY759" fmla="*/ 6230403 h 6852509"/>
              <a:gd name="connsiteX760" fmla="*/ 2099260 w 8175790"/>
              <a:gd name="connsiteY760" fmla="*/ 6198556 h 6852509"/>
              <a:gd name="connsiteX761" fmla="*/ 2049294 w 8175790"/>
              <a:gd name="connsiteY761" fmla="*/ 6172749 h 6852509"/>
              <a:gd name="connsiteX762" fmla="*/ 1977364 w 8175790"/>
              <a:gd name="connsiteY762" fmla="*/ 6135412 h 6852509"/>
              <a:gd name="connsiteX763" fmla="*/ 1954303 w 8175790"/>
              <a:gd name="connsiteY763" fmla="*/ 6116194 h 6852509"/>
              <a:gd name="connsiteX764" fmla="*/ 1932889 w 8175790"/>
              <a:gd name="connsiteY764" fmla="*/ 6078857 h 6852509"/>
              <a:gd name="connsiteX765" fmla="*/ 1925751 w 8175790"/>
              <a:gd name="connsiteY765" fmla="*/ 6015713 h 6852509"/>
              <a:gd name="connsiteX766" fmla="*/ 1895551 w 8175790"/>
              <a:gd name="connsiteY766" fmla="*/ 5964648 h 6852509"/>
              <a:gd name="connsiteX767" fmla="*/ 1890061 w 8175790"/>
              <a:gd name="connsiteY767" fmla="*/ 5915231 h 6852509"/>
              <a:gd name="connsiteX768" fmla="*/ 1856567 w 8175790"/>
              <a:gd name="connsiteY768" fmla="*/ 5790041 h 6852509"/>
              <a:gd name="connsiteX769" fmla="*/ 1843938 w 8175790"/>
              <a:gd name="connsiteY769" fmla="*/ 5754351 h 6852509"/>
              <a:gd name="connsiteX770" fmla="*/ 1847233 w 8175790"/>
              <a:gd name="connsiteY770" fmla="*/ 5711523 h 6852509"/>
              <a:gd name="connsiteX771" fmla="*/ 1676469 w 8175790"/>
              <a:gd name="connsiteY771" fmla="*/ 5661007 h 6852509"/>
              <a:gd name="connsiteX772" fmla="*/ 1594107 w 8175790"/>
              <a:gd name="connsiteY772" fmla="*/ 5594020 h 6852509"/>
              <a:gd name="connsiteX773" fmla="*/ 1461779 w 8175790"/>
              <a:gd name="connsiteY773" fmla="*/ 5574802 h 6852509"/>
              <a:gd name="connsiteX774" fmla="*/ 1506803 w 8175790"/>
              <a:gd name="connsiteY774" fmla="*/ 5595118 h 6852509"/>
              <a:gd name="connsiteX775" fmla="*/ 1495273 w 8175790"/>
              <a:gd name="connsiteY775" fmla="*/ 5608296 h 6852509"/>
              <a:gd name="connsiteX776" fmla="*/ 1456837 w 8175790"/>
              <a:gd name="connsiteY776" fmla="*/ 5592922 h 6852509"/>
              <a:gd name="connsiteX777" fmla="*/ 1330549 w 8175790"/>
              <a:gd name="connsiteY777" fmla="*/ 5555035 h 6852509"/>
              <a:gd name="connsiteX778" fmla="*/ 1253129 w 8175790"/>
              <a:gd name="connsiteY778" fmla="*/ 5517698 h 6852509"/>
              <a:gd name="connsiteX779" fmla="*/ 1238304 w 8175790"/>
              <a:gd name="connsiteY779" fmla="*/ 5479262 h 6852509"/>
              <a:gd name="connsiteX780" fmla="*/ 1337138 w 8175790"/>
              <a:gd name="connsiteY780" fmla="*/ 5451259 h 6852509"/>
              <a:gd name="connsiteX781" fmla="*/ 1446405 w 8175790"/>
              <a:gd name="connsiteY781" fmla="*/ 5461143 h 6852509"/>
              <a:gd name="connsiteX782" fmla="*/ 1453543 w 8175790"/>
              <a:gd name="connsiteY782" fmla="*/ 5440827 h 6852509"/>
              <a:gd name="connsiteX783" fmla="*/ 1398635 w 8175790"/>
              <a:gd name="connsiteY783" fmla="*/ 5390860 h 6852509"/>
              <a:gd name="connsiteX784" fmla="*/ 1303095 w 8175790"/>
              <a:gd name="connsiteY784" fmla="*/ 5387566 h 6852509"/>
              <a:gd name="connsiteX785" fmla="*/ 1153745 w 8175790"/>
              <a:gd name="connsiteY785" fmla="*/ 5359014 h 6852509"/>
              <a:gd name="connsiteX786" fmla="*/ 1145509 w 8175790"/>
              <a:gd name="connsiteY786" fmla="*/ 5374937 h 6852509"/>
              <a:gd name="connsiteX787" fmla="*/ 1171316 w 8175790"/>
              <a:gd name="connsiteY787" fmla="*/ 5408980 h 6852509"/>
              <a:gd name="connsiteX788" fmla="*/ 1176807 w 8175790"/>
              <a:gd name="connsiteY788" fmla="*/ 5427649 h 6852509"/>
              <a:gd name="connsiteX789" fmla="*/ 1161433 w 8175790"/>
              <a:gd name="connsiteY789" fmla="*/ 5433689 h 6852509"/>
              <a:gd name="connsiteX790" fmla="*/ 1116408 w 8175790"/>
              <a:gd name="connsiteY790" fmla="*/ 5458946 h 6852509"/>
              <a:gd name="connsiteX791" fmla="*/ 1068638 w 8175790"/>
              <a:gd name="connsiteY791" fmla="*/ 5519345 h 6852509"/>
              <a:gd name="connsiteX792" fmla="*/ 982433 w 8175790"/>
              <a:gd name="connsiteY792" fmla="*/ 5481459 h 6852509"/>
              <a:gd name="connsiteX793" fmla="*/ 964862 w 8175790"/>
              <a:gd name="connsiteY793" fmla="*/ 5462241 h 6852509"/>
              <a:gd name="connsiteX794" fmla="*/ 830338 w 8175790"/>
              <a:gd name="connsiteY794" fmla="*/ 5411725 h 6852509"/>
              <a:gd name="connsiteX795" fmla="*/ 784215 w 8175790"/>
              <a:gd name="connsiteY795" fmla="*/ 5368348 h 6852509"/>
              <a:gd name="connsiteX796" fmla="*/ 737543 w 8175790"/>
              <a:gd name="connsiteY796" fmla="*/ 5312891 h 6852509"/>
              <a:gd name="connsiteX797" fmla="*/ 693068 w 8175790"/>
              <a:gd name="connsiteY797" fmla="*/ 5304106 h 6852509"/>
              <a:gd name="connsiteX798" fmla="*/ 660672 w 8175790"/>
              <a:gd name="connsiteY798" fmla="*/ 5259081 h 6852509"/>
              <a:gd name="connsiteX799" fmla="*/ 625531 w 8175790"/>
              <a:gd name="connsiteY799" fmla="*/ 5279946 h 6852509"/>
              <a:gd name="connsiteX800" fmla="*/ 682635 w 8175790"/>
              <a:gd name="connsiteY800" fmla="*/ 5317284 h 6852509"/>
              <a:gd name="connsiteX801" fmla="*/ 645847 w 8175790"/>
              <a:gd name="connsiteY801" fmla="*/ 5340894 h 6852509"/>
              <a:gd name="connsiteX802" fmla="*/ 712835 w 8175790"/>
              <a:gd name="connsiteY802" fmla="*/ 5424354 h 6852509"/>
              <a:gd name="connsiteX803" fmla="*/ 695264 w 8175790"/>
              <a:gd name="connsiteY803" fmla="*/ 5419413 h 6852509"/>
              <a:gd name="connsiteX804" fmla="*/ 606862 w 8175790"/>
              <a:gd name="connsiteY804" fmla="*/ 5437532 h 6852509"/>
              <a:gd name="connsiteX805" fmla="*/ 596430 w 8175790"/>
              <a:gd name="connsiteY805" fmla="*/ 5441925 h 6852509"/>
              <a:gd name="connsiteX806" fmla="*/ 497047 w 8175790"/>
              <a:gd name="connsiteY806" fmla="*/ 5333207 h 6852509"/>
              <a:gd name="connsiteX807" fmla="*/ 475633 w 8175790"/>
              <a:gd name="connsiteY807" fmla="*/ 5362858 h 6852509"/>
              <a:gd name="connsiteX808" fmla="*/ 429510 w 8175790"/>
              <a:gd name="connsiteY808" fmla="*/ 5264572 h 6852509"/>
              <a:gd name="connsiteX809" fmla="*/ 322988 w 8175790"/>
              <a:gd name="connsiteY809" fmla="*/ 5108085 h 6852509"/>
              <a:gd name="connsiteX810" fmla="*/ 299378 w 8175790"/>
              <a:gd name="connsiteY810" fmla="*/ 4823112 h 6852509"/>
              <a:gd name="connsiteX811" fmla="*/ 338363 w 8175790"/>
              <a:gd name="connsiteY811" fmla="*/ 4805542 h 6852509"/>
              <a:gd name="connsiteX812" fmla="*/ 331774 w 8175790"/>
              <a:gd name="connsiteY812" fmla="*/ 4801698 h 6852509"/>
              <a:gd name="connsiteX813" fmla="*/ 399311 w 8175790"/>
              <a:gd name="connsiteY813" fmla="*/ 4675410 h 6852509"/>
              <a:gd name="connsiteX814" fmla="*/ 404252 w 8175790"/>
              <a:gd name="connsiteY814" fmla="*/ 4677606 h 6852509"/>
              <a:gd name="connsiteX815" fmla="*/ 395467 w 8175790"/>
              <a:gd name="connsiteY815" fmla="*/ 4737456 h 6852509"/>
              <a:gd name="connsiteX816" fmla="*/ 405350 w 8175790"/>
              <a:gd name="connsiteY816" fmla="*/ 4764361 h 6852509"/>
              <a:gd name="connsiteX817" fmla="*/ 427863 w 8175790"/>
              <a:gd name="connsiteY817" fmla="*/ 4757772 h 6852509"/>
              <a:gd name="connsiteX818" fmla="*/ 477280 w 8175790"/>
              <a:gd name="connsiteY818" fmla="*/ 4750085 h 6852509"/>
              <a:gd name="connsiteX819" fmla="*/ 592037 w 8175790"/>
              <a:gd name="connsiteY819" fmla="*/ 4719337 h 6852509"/>
              <a:gd name="connsiteX820" fmla="*/ 667810 w 8175790"/>
              <a:gd name="connsiteY820" fmla="*/ 4766008 h 6852509"/>
              <a:gd name="connsiteX821" fmla="*/ 644200 w 8175790"/>
              <a:gd name="connsiteY821" fmla="*/ 4703413 h 6852509"/>
              <a:gd name="connsiteX822" fmla="*/ 577212 w 8175790"/>
              <a:gd name="connsiteY822" fmla="*/ 4676508 h 6852509"/>
              <a:gd name="connsiteX823" fmla="*/ 559642 w 8175790"/>
              <a:gd name="connsiteY823" fmla="*/ 4656192 h 6852509"/>
              <a:gd name="connsiteX824" fmla="*/ 516813 w 8175790"/>
              <a:gd name="connsiteY824" fmla="*/ 4658389 h 6852509"/>
              <a:gd name="connsiteX825" fmla="*/ 452571 w 8175790"/>
              <a:gd name="connsiteY825" fmla="*/ 4684195 h 6852509"/>
              <a:gd name="connsiteX826" fmla="*/ 444884 w 8175790"/>
              <a:gd name="connsiteY826" fmla="*/ 4673763 h 6852509"/>
              <a:gd name="connsiteX827" fmla="*/ 465200 w 8175790"/>
              <a:gd name="connsiteY827" fmla="*/ 4651800 h 6852509"/>
              <a:gd name="connsiteX828" fmla="*/ 491556 w 8175790"/>
              <a:gd name="connsiteY828" fmla="*/ 4593597 h 6852509"/>
              <a:gd name="connsiteX829" fmla="*/ 488810 w 8175790"/>
              <a:gd name="connsiteY829" fmla="*/ 4586459 h 6852509"/>
              <a:gd name="connsiteX830" fmla="*/ 447629 w 8175790"/>
              <a:gd name="connsiteY830" fmla="*/ 4569438 h 6852509"/>
              <a:gd name="connsiteX831" fmla="*/ 426215 w 8175790"/>
              <a:gd name="connsiteY831" fmla="*/ 4577125 h 6852509"/>
              <a:gd name="connsiteX832" fmla="*/ 418528 w 8175790"/>
              <a:gd name="connsiteY832" fmla="*/ 4623248 h 6852509"/>
              <a:gd name="connsiteX833" fmla="*/ 385034 w 8175790"/>
              <a:gd name="connsiteY833" fmla="*/ 4619404 h 6852509"/>
              <a:gd name="connsiteX834" fmla="*/ 364169 w 8175790"/>
              <a:gd name="connsiteY834" fmla="*/ 4572732 h 6852509"/>
              <a:gd name="connsiteX835" fmla="*/ 374053 w 8175790"/>
              <a:gd name="connsiteY835" fmla="*/ 4567791 h 6852509"/>
              <a:gd name="connsiteX836" fmla="*/ 405899 w 8175790"/>
              <a:gd name="connsiteY836" fmla="*/ 4591401 h 6852509"/>
              <a:gd name="connsiteX837" fmla="*/ 411939 w 8175790"/>
              <a:gd name="connsiteY837" fmla="*/ 4569438 h 6852509"/>
              <a:gd name="connsiteX838" fmla="*/ 405350 w 8175790"/>
              <a:gd name="connsiteY838" fmla="*/ 4494763 h 6852509"/>
              <a:gd name="connsiteX839" fmla="*/ 395467 w 8175790"/>
              <a:gd name="connsiteY839" fmla="*/ 4468956 h 6852509"/>
              <a:gd name="connsiteX840" fmla="*/ 343304 w 8175790"/>
              <a:gd name="connsiteY840" fmla="*/ 4369024 h 6852509"/>
              <a:gd name="connsiteX841" fmla="*/ 355933 w 8175790"/>
              <a:gd name="connsiteY841" fmla="*/ 4321803 h 6852509"/>
              <a:gd name="connsiteX842" fmla="*/ 321341 w 8175790"/>
              <a:gd name="connsiteY842" fmla="*/ 4319607 h 6852509"/>
              <a:gd name="connsiteX843" fmla="*/ 281258 w 8175790"/>
              <a:gd name="connsiteY843" fmla="*/ 4270190 h 6852509"/>
              <a:gd name="connsiteX844" fmla="*/ 262590 w 8175790"/>
              <a:gd name="connsiteY844" fmla="*/ 4224067 h 6852509"/>
              <a:gd name="connsiteX845" fmla="*/ 271375 w 8175790"/>
              <a:gd name="connsiteY845" fmla="*/ 4219125 h 6852509"/>
              <a:gd name="connsiteX846" fmla="*/ 298280 w 8175790"/>
              <a:gd name="connsiteY846" fmla="*/ 4229558 h 6852509"/>
              <a:gd name="connsiteX847" fmla="*/ 330127 w 8175790"/>
              <a:gd name="connsiteY847" fmla="*/ 4230107 h 6852509"/>
              <a:gd name="connsiteX848" fmla="*/ 325185 w 8175790"/>
              <a:gd name="connsiteY848" fmla="*/ 4203751 h 6852509"/>
              <a:gd name="connsiteX849" fmla="*/ 325185 w 8175790"/>
              <a:gd name="connsiteY849" fmla="*/ 4135116 h 6852509"/>
              <a:gd name="connsiteX850" fmla="*/ 346050 w 8175790"/>
              <a:gd name="connsiteY850" fmla="*/ 4098328 h 6852509"/>
              <a:gd name="connsiteX851" fmla="*/ 295535 w 8175790"/>
              <a:gd name="connsiteY851" fmla="*/ 4095582 h 6852509"/>
              <a:gd name="connsiteX852" fmla="*/ 281808 w 8175790"/>
              <a:gd name="connsiteY852" fmla="*/ 4126880 h 6852509"/>
              <a:gd name="connsiteX853" fmla="*/ 270826 w 8175790"/>
              <a:gd name="connsiteY853" fmla="*/ 4207046 h 6852509"/>
              <a:gd name="connsiteX854" fmla="*/ 256001 w 8175790"/>
              <a:gd name="connsiteY854" fmla="*/ 4207046 h 6852509"/>
              <a:gd name="connsiteX855" fmla="*/ 246666 w 8175790"/>
              <a:gd name="connsiteY855" fmla="*/ 4154334 h 6852509"/>
              <a:gd name="connsiteX856" fmla="*/ 223605 w 8175790"/>
              <a:gd name="connsiteY856" fmla="*/ 4150490 h 6852509"/>
              <a:gd name="connsiteX857" fmla="*/ 214271 w 8175790"/>
              <a:gd name="connsiteY857" fmla="*/ 4100524 h 6852509"/>
              <a:gd name="connsiteX858" fmla="*/ 213722 w 8175790"/>
              <a:gd name="connsiteY858" fmla="*/ 4048910 h 6852509"/>
              <a:gd name="connsiteX859" fmla="*/ 210427 w 8175790"/>
              <a:gd name="connsiteY859" fmla="*/ 4003337 h 6852509"/>
              <a:gd name="connsiteX860" fmla="*/ 214271 w 8175790"/>
              <a:gd name="connsiteY860" fmla="*/ 3957215 h 6852509"/>
              <a:gd name="connsiteX861" fmla="*/ 133556 w 8175790"/>
              <a:gd name="connsiteY861" fmla="*/ 3884187 h 6852509"/>
              <a:gd name="connsiteX862" fmla="*/ 94572 w 8175790"/>
              <a:gd name="connsiteY862" fmla="*/ 3799079 h 6852509"/>
              <a:gd name="connsiteX863" fmla="*/ 39664 w 8175790"/>
              <a:gd name="connsiteY863" fmla="*/ 3688166 h 6852509"/>
              <a:gd name="connsiteX864" fmla="*/ 29231 w 8175790"/>
              <a:gd name="connsiteY864" fmla="*/ 3595920 h 6852509"/>
              <a:gd name="connsiteX865" fmla="*/ 53391 w 8175790"/>
              <a:gd name="connsiteY865" fmla="*/ 3575604 h 6852509"/>
              <a:gd name="connsiteX866" fmla="*/ 73706 w 8175790"/>
              <a:gd name="connsiteY866" fmla="*/ 3549798 h 6852509"/>
              <a:gd name="connsiteX867" fmla="*/ 63823 w 8175790"/>
              <a:gd name="connsiteY867" fmla="*/ 3541561 h 6852509"/>
              <a:gd name="connsiteX868" fmla="*/ 24838 w 8175790"/>
              <a:gd name="connsiteY868" fmla="*/ 3560779 h 6852509"/>
              <a:gd name="connsiteX869" fmla="*/ 46253 w 8175790"/>
              <a:gd name="connsiteY869" fmla="*/ 3491046 h 6852509"/>
              <a:gd name="connsiteX870" fmla="*/ 2875 w 8175790"/>
              <a:gd name="connsiteY870" fmla="*/ 3430098 h 6852509"/>
              <a:gd name="connsiteX871" fmla="*/ 25388 w 8175790"/>
              <a:gd name="connsiteY871" fmla="*/ 3327421 h 6852509"/>
              <a:gd name="connsiteX872" fmla="*/ 25388 w 8175790"/>
              <a:gd name="connsiteY872" fmla="*/ 3316439 h 6852509"/>
              <a:gd name="connsiteX873" fmla="*/ 6170 w 8175790"/>
              <a:gd name="connsiteY873" fmla="*/ 3212663 h 6852509"/>
              <a:gd name="connsiteX874" fmla="*/ 53940 w 8175790"/>
              <a:gd name="connsiteY874" fmla="*/ 3203328 h 6852509"/>
              <a:gd name="connsiteX875" fmla="*/ 63823 w 8175790"/>
              <a:gd name="connsiteY875" fmla="*/ 3089120 h 6852509"/>
              <a:gd name="connsiteX876" fmla="*/ 45703 w 8175790"/>
              <a:gd name="connsiteY876" fmla="*/ 3062764 h 6852509"/>
              <a:gd name="connsiteX877" fmla="*/ 17151 w 8175790"/>
              <a:gd name="connsiteY877" fmla="*/ 3025427 h 6852509"/>
              <a:gd name="connsiteX878" fmla="*/ 25937 w 8175790"/>
              <a:gd name="connsiteY878" fmla="*/ 2967224 h 6852509"/>
              <a:gd name="connsiteX879" fmla="*/ 79746 w 8175790"/>
              <a:gd name="connsiteY879" fmla="*/ 2898040 h 6852509"/>
              <a:gd name="connsiteX880" fmla="*/ 64921 w 8175790"/>
              <a:gd name="connsiteY880" fmla="*/ 2842584 h 6852509"/>
              <a:gd name="connsiteX881" fmla="*/ 87983 w 8175790"/>
              <a:gd name="connsiteY881" fmla="*/ 2738807 h 6852509"/>
              <a:gd name="connsiteX882" fmla="*/ 111044 w 8175790"/>
              <a:gd name="connsiteY882" fmla="*/ 2684449 h 6852509"/>
              <a:gd name="connsiteX883" fmla="*/ 116535 w 8175790"/>
              <a:gd name="connsiteY883" fmla="*/ 2615814 h 6852509"/>
              <a:gd name="connsiteX884" fmla="*/ 130262 w 8175790"/>
              <a:gd name="connsiteY884" fmla="*/ 2610323 h 6852509"/>
              <a:gd name="connsiteX885" fmla="*/ 226900 w 8175790"/>
              <a:gd name="connsiteY885" fmla="*/ 2572437 h 6852509"/>
              <a:gd name="connsiteX886" fmla="*/ 300476 w 8175790"/>
              <a:gd name="connsiteY886" fmla="*/ 2535648 h 6852509"/>
              <a:gd name="connsiteX887" fmla="*/ 326283 w 8175790"/>
              <a:gd name="connsiteY887" fmla="*/ 2562004 h 6852509"/>
              <a:gd name="connsiteX888" fmla="*/ 315301 w 8175790"/>
              <a:gd name="connsiteY888" fmla="*/ 2569142 h 6852509"/>
              <a:gd name="connsiteX889" fmla="*/ 1213595 w 8175790"/>
              <a:gd name="connsiteY889" fmla="*/ 2397829 h 6852509"/>
              <a:gd name="connsiteX890" fmla="*/ 1173512 w 8175790"/>
              <a:gd name="connsiteY890" fmla="*/ 2412105 h 6852509"/>
              <a:gd name="connsiteX891" fmla="*/ 1165276 w 8175790"/>
              <a:gd name="connsiteY891" fmla="*/ 2490624 h 6852509"/>
              <a:gd name="connsiteX892" fmla="*/ 1208104 w 8175790"/>
              <a:gd name="connsiteY892" fmla="*/ 2482937 h 6852509"/>
              <a:gd name="connsiteX893" fmla="*/ 1232813 w 8175790"/>
              <a:gd name="connsiteY893" fmla="*/ 2461522 h 6852509"/>
              <a:gd name="connsiteX894" fmla="*/ 1192730 w 8175790"/>
              <a:gd name="connsiteY894" fmla="*/ 2533452 h 6852509"/>
              <a:gd name="connsiteX895" fmla="*/ 1192730 w 8175790"/>
              <a:gd name="connsiteY895" fmla="*/ 2621305 h 6852509"/>
              <a:gd name="connsiteX896" fmla="*/ 1297055 w 8175790"/>
              <a:gd name="connsiteY896" fmla="*/ 2682252 h 6852509"/>
              <a:gd name="connsiteX897" fmla="*/ 1297055 w 8175790"/>
              <a:gd name="connsiteY897" fmla="*/ 2717393 h 6852509"/>
              <a:gd name="connsiteX898" fmla="*/ 1343178 w 8175790"/>
              <a:gd name="connsiteY898" fmla="*/ 2699274 h 6852509"/>
              <a:gd name="connsiteX899" fmla="*/ 1347570 w 8175790"/>
              <a:gd name="connsiteY899" fmla="*/ 2706961 h 6852509"/>
              <a:gd name="connsiteX900" fmla="*/ 1309684 w 8175790"/>
              <a:gd name="connsiteY900" fmla="*/ 2751436 h 6852509"/>
              <a:gd name="connsiteX901" fmla="*/ 1287721 w 8175790"/>
              <a:gd name="connsiteY901" fmla="*/ 2732768 h 6852509"/>
              <a:gd name="connsiteX902" fmla="*/ 1344825 w 8175790"/>
              <a:gd name="connsiteY902" fmla="*/ 2799755 h 6852509"/>
              <a:gd name="connsiteX903" fmla="*/ 1410715 w 8175790"/>
              <a:gd name="connsiteY903" fmla="*/ 2750887 h 6852509"/>
              <a:gd name="connsiteX904" fmla="*/ 1449150 w 8175790"/>
              <a:gd name="connsiteY904" fmla="*/ 2639424 h 6852509"/>
              <a:gd name="connsiteX905" fmla="*/ 1477153 w 8175790"/>
              <a:gd name="connsiteY905" fmla="*/ 2604283 h 6852509"/>
              <a:gd name="connsiteX906" fmla="*/ 1547984 w 8175790"/>
              <a:gd name="connsiteY906" fmla="*/ 2477995 h 6852509"/>
              <a:gd name="connsiteX907" fmla="*/ 1496371 w 8175790"/>
              <a:gd name="connsiteY907" fmla="*/ 2443403 h 6852509"/>
              <a:gd name="connsiteX908" fmla="*/ 1512843 w 8175790"/>
              <a:gd name="connsiteY908" fmla="*/ 2476348 h 6852509"/>
              <a:gd name="connsiteX909" fmla="*/ 1478800 w 8175790"/>
              <a:gd name="connsiteY909" fmla="*/ 2471955 h 6852509"/>
              <a:gd name="connsiteX910" fmla="*/ 1432678 w 8175790"/>
              <a:gd name="connsiteY910" fmla="*/ 2512038 h 6852509"/>
              <a:gd name="connsiteX911" fmla="*/ 1419500 w 8175790"/>
              <a:gd name="connsiteY911" fmla="*/ 2552670 h 6852509"/>
              <a:gd name="connsiteX912" fmla="*/ 1347021 w 8175790"/>
              <a:gd name="connsiteY912" fmla="*/ 2564749 h 6852509"/>
              <a:gd name="connsiteX913" fmla="*/ 1312978 w 8175790"/>
              <a:gd name="connsiteY913" fmla="*/ 2510940 h 6852509"/>
              <a:gd name="connsiteX914" fmla="*/ 1262463 w 8175790"/>
              <a:gd name="connsiteY914" fmla="*/ 2464268 h 6852509"/>
              <a:gd name="connsiteX915" fmla="*/ 1232264 w 8175790"/>
              <a:gd name="connsiteY915" fmla="*/ 2460424 h 6852509"/>
              <a:gd name="connsiteX916" fmla="*/ 1213046 w 8175790"/>
              <a:gd name="connsiteY916" fmla="*/ 2394535 h 6852509"/>
              <a:gd name="connsiteX917" fmla="*/ 1271797 w 8175790"/>
              <a:gd name="connsiteY917" fmla="*/ 2287464 h 6852509"/>
              <a:gd name="connsiteX918" fmla="*/ 1213595 w 8175790"/>
              <a:gd name="connsiteY918" fmla="*/ 2397829 h 6852509"/>
              <a:gd name="connsiteX919" fmla="*/ 4320835 w 8175790"/>
              <a:gd name="connsiteY919" fmla="*/ 150448 h 6852509"/>
              <a:gd name="connsiteX920" fmla="*/ 4287890 w 8175790"/>
              <a:gd name="connsiteY920" fmla="*/ 136172 h 6852509"/>
              <a:gd name="connsiteX921" fmla="*/ 4206626 w 8175790"/>
              <a:gd name="connsiteY921" fmla="*/ 159233 h 6852509"/>
              <a:gd name="connsiteX922" fmla="*/ 4055080 w 8175790"/>
              <a:gd name="connsiteY922" fmla="*/ 161429 h 6852509"/>
              <a:gd name="connsiteX923" fmla="*/ 4079789 w 8175790"/>
              <a:gd name="connsiteY923" fmla="*/ 128485 h 6852509"/>
              <a:gd name="connsiteX924" fmla="*/ 4034215 w 8175790"/>
              <a:gd name="connsiteY924" fmla="*/ 96089 h 6852509"/>
              <a:gd name="connsiteX925" fmla="*/ 4022685 w 8175790"/>
              <a:gd name="connsiteY925" fmla="*/ 124092 h 6852509"/>
              <a:gd name="connsiteX926" fmla="*/ 3930988 w 8175790"/>
              <a:gd name="connsiteY926" fmla="*/ 144957 h 6852509"/>
              <a:gd name="connsiteX927" fmla="*/ 3909025 w 8175790"/>
              <a:gd name="connsiteY927" fmla="*/ 91147 h 6852509"/>
              <a:gd name="connsiteX928" fmla="*/ 3874433 w 8175790"/>
              <a:gd name="connsiteY928" fmla="*/ 137819 h 6852509"/>
              <a:gd name="connsiteX929" fmla="*/ 3841489 w 8175790"/>
              <a:gd name="connsiteY929" fmla="*/ 138368 h 6852509"/>
              <a:gd name="connsiteX930" fmla="*/ 3760774 w 8175790"/>
              <a:gd name="connsiteY930" fmla="*/ 140015 h 6852509"/>
              <a:gd name="connsiteX931" fmla="*/ 3642173 w 8175790"/>
              <a:gd name="connsiteY931" fmla="*/ 115307 h 6852509"/>
              <a:gd name="connsiteX932" fmla="*/ 3656449 w 8175790"/>
              <a:gd name="connsiteY932" fmla="*/ 137270 h 6852509"/>
              <a:gd name="connsiteX933" fmla="*/ 3614719 w 8175790"/>
              <a:gd name="connsiteY933" fmla="*/ 184491 h 6852509"/>
              <a:gd name="connsiteX934" fmla="*/ 3721789 w 8175790"/>
              <a:gd name="connsiteY934" fmla="*/ 197119 h 6852509"/>
              <a:gd name="connsiteX935" fmla="*/ 3797562 w 8175790"/>
              <a:gd name="connsiteY935" fmla="*/ 267402 h 6852509"/>
              <a:gd name="connsiteX936" fmla="*/ 3860706 w 8175790"/>
              <a:gd name="connsiteY936" fmla="*/ 217984 h 6852509"/>
              <a:gd name="connsiteX937" fmla="*/ 3937577 w 8175790"/>
              <a:gd name="connsiteY937" fmla="*/ 213592 h 6852509"/>
              <a:gd name="connsiteX938" fmla="*/ 3906829 w 8175790"/>
              <a:gd name="connsiteY938" fmla="*/ 244340 h 6852509"/>
              <a:gd name="connsiteX939" fmla="*/ 3912869 w 8175790"/>
              <a:gd name="connsiteY939" fmla="*/ 252027 h 6852509"/>
              <a:gd name="connsiteX940" fmla="*/ 4012801 w 8175790"/>
              <a:gd name="connsiteY940" fmla="*/ 212494 h 6852509"/>
              <a:gd name="connsiteX941" fmla="*/ 4063316 w 8175790"/>
              <a:gd name="connsiteY941" fmla="*/ 230613 h 6852509"/>
              <a:gd name="connsiteX942" fmla="*/ 4152267 w 8175790"/>
              <a:gd name="connsiteY942" fmla="*/ 242693 h 6852509"/>
              <a:gd name="connsiteX943" fmla="*/ 4375194 w 8175790"/>
              <a:gd name="connsiteY943" fmla="*/ 280580 h 6852509"/>
              <a:gd name="connsiteX944" fmla="*/ 4517405 w 8175790"/>
              <a:gd name="connsiteY944" fmla="*/ 281678 h 6852509"/>
              <a:gd name="connsiteX945" fmla="*/ 4348289 w 8175790"/>
              <a:gd name="connsiteY945" fmla="*/ 212494 h 6852509"/>
              <a:gd name="connsiteX946" fmla="*/ 4266476 w 8175790"/>
              <a:gd name="connsiteY946" fmla="*/ 174607 h 6852509"/>
              <a:gd name="connsiteX947" fmla="*/ 4367507 w 8175790"/>
              <a:gd name="connsiteY947" fmla="*/ 149899 h 6852509"/>
              <a:gd name="connsiteX948" fmla="*/ 4395509 w 8175790"/>
              <a:gd name="connsiteY948" fmla="*/ 180647 h 6852509"/>
              <a:gd name="connsiteX949" fmla="*/ 4411982 w 8175790"/>
              <a:gd name="connsiteY949" fmla="*/ 153193 h 6852509"/>
              <a:gd name="connsiteX950" fmla="*/ 4320835 w 8175790"/>
              <a:gd name="connsiteY950" fmla="*/ 150448 h 6852509"/>
              <a:gd name="connsiteX951" fmla="*/ 657378 w 8175790"/>
              <a:gd name="connsiteY951" fmla="*/ 5110281 h 6852509"/>
              <a:gd name="connsiteX952" fmla="*/ 649691 w 8175790"/>
              <a:gd name="connsiteY952" fmla="*/ 5102045 h 6852509"/>
              <a:gd name="connsiteX953" fmla="*/ 623884 w 8175790"/>
              <a:gd name="connsiteY953" fmla="*/ 5113575 h 6852509"/>
              <a:gd name="connsiteX954" fmla="*/ 581605 w 8175790"/>
              <a:gd name="connsiteY954" fmla="*/ 5099300 h 6852509"/>
              <a:gd name="connsiteX955" fmla="*/ 516264 w 8175790"/>
              <a:gd name="connsiteY955" fmla="*/ 5044941 h 6852509"/>
              <a:gd name="connsiteX956" fmla="*/ 477829 w 8175790"/>
              <a:gd name="connsiteY956" fmla="*/ 5037253 h 6852509"/>
              <a:gd name="connsiteX957" fmla="*/ 419077 w 8175790"/>
              <a:gd name="connsiteY957" fmla="*/ 4962579 h 6852509"/>
              <a:gd name="connsiteX958" fmla="*/ 382289 w 8175790"/>
              <a:gd name="connsiteY958" fmla="*/ 4993327 h 6852509"/>
              <a:gd name="connsiteX959" fmla="*/ 427863 w 8175790"/>
              <a:gd name="connsiteY959" fmla="*/ 5004858 h 6852509"/>
              <a:gd name="connsiteX960" fmla="*/ 398761 w 8175790"/>
              <a:gd name="connsiteY960" fmla="*/ 5077336 h 6852509"/>
              <a:gd name="connsiteX961" fmla="*/ 388878 w 8175790"/>
              <a:gd name="connsiteY961" fmla="*/ 5109732 h 6852509"/>
              <a:gd name="connsiteX962" fmla="*/ 428412 w 8175790"/>
              <a:gd name="connsiteY962" fmla="*/ 5182759 h 6852509"/>
              <a:gd name="connsiteX963" fmla="*/ 469044 w 8175790"/>
              <a:gd name="connsiteY963" fmla="*/ 5181112 h 6852509"/>
              <a:gd name="connsiteX964" fmla="*/ 559093 w 8175790"/>
              <a:gd name="connsiteY964" fmla="*/ 5151462 h 6852509"/>
              <a:gd name="connsiteX965" fmla="*/ 605215 w 8175790"/>
              <a:gd name="connsiteY965" fmla="*/ 5187152 h 6852509"/>
              <a:gd name="connsiteX966" fmla="*/ 599724 w 8175790"/>
              <a:gd name="connsiteY966" fmla="*/ 5200330 h 6852509"/>
              <a:gd name="connsiteX967" fmla="*/ 657927 w 8175790"/>
              <a:gd name="connsiteY967" fmla="*/ 5190995 h 6852509"/>
              <a:gd name="connsiteX968" fmla="*/ 790804 w 8175790"/>
              <a:gd name="connsiteY968" fmla="*/ 5265121 h 6852509"/>
              <a:gd name="connsiteX969" fmla="*/ 750721 w 8175790"/>
              <a:gd name="connsiteY969" fmla="*/ 5278848 h 6852509"/>
              <a:gd name="connsiteX970" fmla="*/ 749623 w 8175790"/>
              <a:gd name="connsiteY970" fmla="*/ 5289830 h 6852509"/>
              <a:gd name="connsiteX971" fmla="*/ 874264 w 8175790"/>
              <a:gd name="connsiteY971" fmla="*/ 5310695 h 6852509"/>
              <a:gd name="connsiteX972" fmla="*/ 829240 w 8175790"/>
              <a:gd name="connsiteY972" fmla="*/ 5212410 h 6852509"/>
              <a:gd name="connsiteX973" fmla="*/ 871519 w 8175790"/>
              <a:gd name="connsiteY973" fmla="*/ 5171778 h 6852509"/>
              <a:gd name="connsiteX974" fmla="*/ 805629 w 8175790"/>
              <a:gd name="connsiteY974" fmla="*/ 5170131 h 6852509"/>
              <a:gd name="connsiteX975" fmla="*/ 750721 w 8175790"/>
              <a:gd name="connsiteY975" fmla="*/ 5152560 h 6852509"/>
              <a:gd name="connsiteX976" fmla="*/ 753467 w 8175790"/>
              <a:gd name="connsiteY976" fmla="*/ 5117419 h 6852509"/>
              <a:gd name="connsiteX977" fmla="*/ 743034 w 8175790"/>
              <a:gd name="connsiteY977" fmla="*/ 5111928 h 6852509"/>
              <a:gd name="connsiteX978" fmla="*/ 727111 w 8175790"/>
              <a:gd name="connsiteY978" fmla="*/ 5139382 h 6852509"/>
              <a:gd name="connsiteX979" fmla="*/ 717777 w 8175790"/>
              <a:gd name="connsiteY979" fmla="*/ 5152011 h 6852509"/>
              <a:gd name="connsiteX980" fmla="*/ 700755 w 8175790"/>
              <a:gd name="connsiteY980" fmla="*/ 5143775 h 6852509"/>
              <a:gd name="connsiteX981" fmla="*/ 661770 w 8175790"/>
              <a:gd name="connsiteY981" fmla="*/ 5071846 h 6852509"/>
              <a:gd name="connsiteX982" fmla="*/ 657378 w 8175790"/>
              <a:gd name="connsiteY982" fmla="*/ 5110281 h 6852509"/>
              <a:gd name="connsiteX983" fmla="*/ 4789749 w 8175790"/>
              <a:gd name="connsiteY983" fmla="*/ 1576956 h 6852509"/>
              <a:gd name="connsiteX984" fmla="*/ 4816104 w 8175790"/>
              <a:gd name="connsiteY984" fmla="*/ 1534128 h 6852509"/>
              <a:gd name="connsiteX985" fmla="*/ 4732644 w 8175790"/>
              <a:gd name="connsiteY985" fmla="*/ 1489652 h 6852509"/>
              <a:gd name="connsiteX986" fmla="*/ 4762295 w 8175790"/>
              <a:gd name="connsiteY986" fmla="*/ 1475376 h 6852509"/>
              <a:gd name="connsiteX987" fmla="*/ 4763942 w 8175790"/>
              <a:gd name="connsiteY987" fmla="*/ 1463296 h 6852509"/>
              <a:gd name="connsiteX988" fmla="*/ 4685424 w 8175790"/>
              <a:gd name="connsiteY988" fmla="*/ 1444628 h 6852509"/>
              <a:gd name="connsiteX989" fmla="*/ 4615690 w 8175790"/>
              <a:gd name="connsiteY989" fmla="*/ 1436391 h 6852509"/>
              <a:gd name="connsiteX990" fmla="*/ 4548154 w 8175790"/>
              <a:gd name="connsiteY990" fmla="*/ 1414428 h 6852509"/>
              <a:gd name="connsiteX991" fmla="*/ 4635457 w 8175790"/>
              <a:gd name="connsiteY991" fmla="*/ 1506674 h 6852509"/>
              <a:gd name="connsiteX992" fmla="*/ 4625574 w 8175790"/>
              <a:gd name="connsiteY992" fmla="*/ 1591232 h 6852509"/>
              <a:gd name="connsiteX993" fmla="*/ 4701896 w 8175790"/>
              <a:gd name="connsiteY993" fmla="*/ 1608253 h 6852509"/>
              <a:gd name="connsiteX994" fmla="*/ 4787003 w 8175790"/>
              <a:gd name="connsiteY994" fmla="*/ 1641198 h 6852509"/>
              <a:gd name="connsiteX995" fmla="*/ 4823791 w 8175790"/>
              <a:gd name="connsiteY995" fmla="*/ 1662612 h 6852509"/>
              <a:gd name="connsiteX996" fmla="*/ 4824341 w 8175790"/>
              <a:gd name="connsiteY996" fmla="*/ 1621431 h 6852509"/>
              <a:gd name="connsiteX997" fmla="*/ 4836969 w 8175790"/>
              <a:gd name="connsiteY997" fmla="*/ 1595624 h 6852509"/>
              <a:gd name="connsiteX998" fmla="*/ 4789749 w 8175790"/>
              <a:gd name="connsiteY998" fmla="*/ 1576956 h 6852509"/>
              <a:gd name="connsiteX999" fmla="*/ 2616493 w 8175790"/>
              <a:gd name="connsiteY999" fmla="*/ 205905 h 6852509"/>
              <a:gd name="connsiteX1000" fmla="*/ 2696658 w 8175790"/>
              <a:gd name="connsiteY1000" fmla="*/ 146055 h 6852509"/>
              <a:gd name="connsiteX1001" fmla="*/ 2884443 w 8175790"/>
              <a:gd name="connsiteY1001" fmla="*/ 163077 h 6852509"/>
              <a:gd name="connsiteX1002" fmla="*/ 2992063 w 8175790"/>
              <a:gd name="connsiteY1002" fmla="*/ 139466 h 6852509"/>
              <a:gd name="connsiteX1003" fmla="*/ 3009084 w 8175790"/>
              <a:gd name="connsiteY1003" fmla="*/ 104325 h 6852509"/>
              <a:gd name="connsiteX1004" fmla="*/ 2959118 w 8175790"/>
              <a:gd name="connsiteY1004" fmla="*/ 87304 h 6852509"/>
              <a:gd name="connsiteX1005" fmla="*/ 2855342 w 8175790"/>
              <a:gd name="connsiteY1005" fmla="*/ 118601 h 6852509"/>
              <a:gd name="connsiteX1006" fmla="*/ 2848204 w 8175790"/>
              <a:gd name="connsiteY1006" fmla="*/ 116954 h 6852509"/>
              <a:gd name="connsiteX1007" fmla="*/ 2757606 w 8175790"/>
              <a:gd name="connsiteY1007" fmla="*/ 124641 h 6852509"/>
              <a:gd name="connsiteX1008" fmla="*/ 2747174 w 8175790"/>
              <a:gd name="connsiteY1008" fmla="*/ 124641 h 6852509"/>
              <a:gd name="connsiteX1009" fmla="*/ 2698855 w 8175790"/>
              <a:gd name="connsiteY1009" fmla="*/ 128485 h 6852509"/>
              <a:gd name="connsiteX1010" fmla="*/ 2574763 w 8175790"/>
              <a:gd name="connsiteY1010" fmla="*/ 137270 h 6852509"/>
              <a:gd name="connsiteX1011" fmla="*/ 2519855 w 8175790"/>
              <a:gd name="connsiteY1011" fmla="*/ 138368 h 6852509"/>
              <a:gd name="connsiteX1012" fmla="*/ 2371603 w 8175790"/>
              <a:gd name="connsiteY1012" fmla="*/ 197669 h 6852509"/>
              <a:gd name="connsiteX1013" fmla="*/ 2375996 w 8175790"/>
              <a:gd name="connsiteY1013" fmla="*/ 214141 h 6852509"/>
              <a:gd name="connsiteX1014" fmla="*/ 2422668 w 8175790"/>
              <a:gd name="connsiteY1014" fmla="*/ 208101 h 6852509"/>
              <a:gd name="connsiteX1015" fmla="*/ 2449573 w 8175790"/>
              <a:gd name="connsiteY1015" fmla="*/ 201512 h 6852509"/>
              <a:gd name="connsiteX1016" fmla="*/ 2616493 w 8175790"/>
              <a:gd name="connsiteY1016" fmla="*/ 205905 h 6852509"/>
              <a:gd name="connsiteX1017" fmla="*/ 803982 w 8175790"/>
              <a:gd name="connsiteY1017" fmla="*/ 4794011 h 6852509"/>
              <a:gd name="connsiteX1018" fmla="*/ 726562 w 8175790"/>
              <a:gd name="connsiteY1018" fmla="*/ 4807189 h 6852509"/>
              <a:gd name="connsiteX1019" fmla="*/ 797393 w 8175790"/>
              <a:gd name="connsiteY1019" fmla="*/ 4852214 h 6852509"/>
              <a:gd name="connsiteX1020" fmla="*/ 691970 w 8175790"/>
              <a:gd name="connsiteY1020" fmla="*/ 4923594 h 6852509"/>
              <a:gd name="connsiteX1021" fmla="*/ 795197 w 8175790"/>
              <a:gd name="connsiteY1021" fmla="*/ 4903278 h 6852509"/>
              <a:gd name="connsiteX1022" fmla="*/ 810022 w 8175790"/>
              <a:gd name="connsiteY1022" fmla="*/ 4962030 h 6852509"/>
              <a:gd name="connsiteX1023" fmla="*/ 825396 w 8175790"/>
              <a:gd name="connsiteY1023" fmla="*/ 4961480 h 6852509"/>
              <a:gd name="connsiteX1024" fmla="*/ 842967 w 8175790"/>
              <a:gd name="connsiteY1024" fmla="*/ 4890100 h 6852509"/>
              <a:gd name="connsiteX1025" fmla="*/ 861086 w 8175790"/>
              <a:gd name="connsiteY1025" fmla="*/ 4817622 h 6852509"/>
              <a:gd name="connsiteX1026" fmla="*/ 824298 w 8175790"/>
              <a:gd name="connsiteY1026" fmla="*/ 4845625 h 6852509"/>
              <a:gd name="connsiteX1027" fmla="*/ 803982 w 8175790"/>
              <a:gd name="connsiteY1027" fmla="*/ 4794011 h 6852509"/>
              <a:gd name="connsiteX1028" fmla="*/ 1011534 w 8175790"/>
              <a:gd name="connsiteY1028" fmla="*/ 5201428 h 6852509"/>
              <a:gd name="connsiteX1029" fmla="*/ 1016476 w 8175790"/>
              <a:gd name="connsiteY1029" fmla="*/ 5214057 h 6852509"/>
              <a:gd name="connsiteX1030" fmla="*/ 1040635 w 8175790"/>
              <a:gd name="connsiteY1030" fmla="*/ 5206919 h 6852509"/>
              <a:gd name="connsiteX1031" fmla="*/ 1070835 w 8175790"/>
              <a:gd name="connsiteY1031" fmla="*/ 5197036 h 6852509"/>
              <a:gd name="connsiteX1032" fmla="*/ 1153196 w 8175790"/>
              <a:gd name="connsiteY1032" fmla="*/ 5184407 h 6852509"/>
              <a:gd name="connsiteX1033" fmla="*/ 1130684 w 8175790"/>
              <a:gd name="connsiteY1033" fmla="*/ 5151462 h 6852509"/>
              <a:gd name="connsiteX1034" fmla="*/ 1161982 w 8175790"/>
              <a:gd name="connsiteY1034" fmla="*/ 5147069 h 6852509"/>
              <a:gd name="connsiteX1035" fmla="*/ 1153745 w 8175790"/>
              <a:gd name="connsiteY1035" fmla="*/ 5141029 h 6852509"/>
              <a:gd name="connsiteX1036" fmla="*/ 1199319 w 8175790"/>
              <a:gd name="connsiteY1036" fmla="*/ 5055922 h 6852509"/>
              <a:gd name="connsiteX1037" fmla="*/ 1084012 w 8175790"/>
              <a:gd name="connsiteY1037" fmla="*/ 5017487 h 6852509"/>
              <a:gd name="connsiteX1038" fmla="*/ 1096092 w 8175790"/>
              <a:gd name="connsiteY1038" fmla="*/ 5096005 h 6852509"/>
              <a:gd name="connsiteX1039" fmla="*/ 1044479 w 8175790"/>
              <a:gd name="connsiteY1039" fmla="*/ 5187152 h 6852509"/>
              <a:gd name="connsiteX1040" fmla="*/ 1011534 w 8175790"/>
              <a:gd name="connsiteY1040" fmla="*/ 5201428 h 6852509"/>
              <a:gd name="connsiteX1041" fmla="*/ 1312429 w 8175790"/>
              <a:gd name="connsiteY1041" fmla="*/ 5199781 h 6852509"/>
              <a:gd name="connsiteX1042" fmla="*/ 1364043 w 8175790"/>
              <a:gd name="connsiteY1042" fmla="*/ 5245354 h 6852509"/>
              <a:gd name="connsiteX1043" fmla="*/ 1323960 w 8175790"/>
              <a:gd name="connsiteY1043" fmla="*/ 5266769 h 6852509"/>
              <a:gd name="connsiteX1044" fmla="*/ 1288819 w 8175790"/>
              <a:gd name="connsiteY1044" fmla="*/ 5270612 h 6852509"/>
              <a:gd name="connsiteX1045" fmla="*/ 1257521 w 8175790"/>
              <a:gd name="connsiteY1045" fmla="*/ 5288732 h 6852509"/>
              <a:gd name="connsiteX1046" fmla="*/ 1279485 w 8175790"/>
              <a:gd name="connsiteY1046" fmla="*/ 5312891 h 6852509"/>
              <a:gd name="connsiteX1047" fmla="*/ 1349218 w 8175790"/>
              <a:gd name="connsiteY1047" fmla="*/ 5313989 h 6852509"/>
              <a:gd name="connsiteX1048" fmla="*/ 1364043 w 8175790"/>
              <a:gd name="connsiteY1048" fmla="*/ 5281045 h 6852509"/>
              <a:gd name="connsiteX1049" fmla="*/ 1402478 w 8175790"/>
              <a:gd name="connsiteY1049" fmla="*/ 5244256 h 6852509"/>
              <a:gd name="connsiteX1050" fmla="*/ 1376123 w 8175790"/>
              <a:gd name="connsiteY1050" fmla="*/ 5189898 h 6852509"/>
              <a:gd name="connsiteX1051" fmla="*/ 1312429 w 8175790"/>
              <a:gd name="connsiteY1051" fmla="*/ 5199781 h 6852509"/>
              <a:gd name="connsiteX1052" fmla="*/ 3468664 w 8175790"/>
              <a:gd name="connsiteY1052" fmla="*/ 197669 h 6852509"/>
              <a:gd name="connsiteX1053" fmla="*/ 3512041 w 8175790"/>
              <a:gd name="connsiteY1053" fmla="*/ 148251 h 6852509"/>
              <a:gd name="connsiteX1054" fmla="*/ 3503256 w 8175790"/>
              <a:gd name="connsiteY1054" fmla="*/ 113659 h 6852509"/>
              <a:gd name="connsiteX1055" fmla="*/ 3368731 w 8175790"/>
              <a:gd name="connsiteY1055" fmla="*/ 119150 h 6852509"/>
              <a:gd name="connsiteX1056" fmla="*/ 3309431 w 8175790"/>
              <a:gd name="connsiteY1056" fmla="*/ 104874 h 6852509"/>
              <a:gd name="connsiteX1057" fmla="*/ 3340179 w 8175790"/>
              <a:gd name="connsiteY1057" fmla="*/ 149899 h 6852509"/>
              <a:gd name="connsiteX1058" fmla="*/ 3365437 w 8175790"/>
              <a:gd name="connsiteY1058" fmla="*/ 160331 h 6852509"/>
              <a:gd name="connsiteX1059" fmla="*/ 3429679 w 8175790"/>
              <a:gd name="connsiteY1059" fmla="*/ 172960 h 6852509"/>
              <a:gd name="connsiteX1060" fmla="*/ 3468664 w 8175790"/>
              <a:gd name="connsiteY1060" fmla="*/ 197669 h 6852509"/>
              <a:gd name="connsiteX1061" fmla="*/ 1059304 w 8175790"/>
              <a:gd name="connsiteY1061" fmla="*/ 5121263 h 6852509"/>
              <a:gd name="connsiteX1062" fmla="*/ 1022516 w 8175790"/>
              <a:gd name="connsiteY1062" fmla="*/ 5072943 h 6852509"/>
              <a:gd name="connsiteX1063" fmla="*/ 958822 w 8175790"/>
              <a:gd name="connsiteY1063" fmla="*/ 5045489 h 6852509"/>
              <a:gd name="connsiteX1064" fmla="*/ 859439 w 8175790"/>
              <a:gd name="connsiteY1064" fmla="*/ 5063609 h 6852509"/>
              <a:gd name="connsiteX1065" fmla="*/ 919289 w 8175790"/>
              <a:gd name="connsiteY1065" fmla="*/ 5147069 h 6852509"/>
              <a:gd name="connsiteX1066" fmla="*/ 967058 w 8175790"/>
              <a:gd name="connsiteY1066" fmla="*/ 5099848 h 6852509"/>
              <a:gd name="connsiteX1067" fmla="*/ 1059304 w 8175790"/>
              <a:gd name="connsiteY1067" fmla="*/ 5121263 h 6852509"/>
              <a:gd name="connsiteX1068" fmla="*/ 2408941 w 8175790"/>
              <a:gd name="connsiteY1068" fmla="*/ 307484 h 6852509"/>
              <a:gd name="connsiteX1069" fmla="*/ 2417726 w 8175790"/>
              <a:gd name="connsiteY1069" fmla="*/ 301445 h 6852509"/>
              <a:gd name="connsiteX1070" fmla="*/ 2379840 w 8175790"/>
              <a:gd name="connsiteY1070" fmla="*/ 253126 h 6852509"/>
              <a:gd name="connsiteX1071" fmla="*/ 2298027 w 8175790"/>
              <a:gd name="connsiteY1071" fmla="*/ 225123 h 6852509"/>
              <a:gd name="connsiteX1072" fmla="*/ 2274965 w 8175790"/>
              <a:gd name="connsiteY1072" fmla="*/ 241595 h 6852509"/>
              <a:gd name="connsiteX1073" fmla="*/ 2293085 w 8175790"/>
              <a:gd name="connsiteY1073" fmla="*/ 265205 h 6852509"/>
              <a:gd name="connsiteX1074" fmla="*/ 2302419 w 8175790"/>
              <a:gd name="connsiteY1074" fmla="*/ 284972 h 6852509"/>
              <a:gd name="connsiteX1075" fmla="*/ 2408941 w 8175790"/>
              <a:gd name="connsiteY1075" fmla="*/ 307484 h 6852509"/>
              <a:gd name="connsiteX1076" fmla="*/ 924779 w 8175790"/>
              <a:gd name="connsiteY1076" fmla="*/ 2986442 h 6852509"/>
              <a:gd name="connsiteX1077" fmla="*/ 923132 w 8175790"/>
              <a:gd name="connsiteY1077" fmla="*/ 2979304 h 6852509"/>
              <a:gd name="connsiteX1078" fmla="*/ 891286 w 8175790"/>
              <a:gd name="connsiteY1078" fmla="*/ 2985893 h 6852509"/>
              <a:gd name="connsiteX1079" fmla="*/ 880304 w 8175790"/>
              <a:gd name="connsiteY1079" fmla="*/ 3006758 h 6852509"/>
              <a:gd name="connsiteX1080" fmla="*/ 900071 w 8175790"/>
              <a:gd name="connsiteY1080" fmla="*/ 3041350 h 6852509"/>
              <a:gd name="connsiteX1081" fmla="*/ 920387 w 8175790"/>
              <a:gd name="connsiteY1081" fmla="*/ 3032565 h 6852509"/>
              <a:gd name="connsiteX1082" fmla="*/ 968706 w 8175790"/>
              <a:gd name="connsiteY1082" fmla="*/ 3035310 h 6852509"/>
              <a:gd name="connsiteX1083" fmla="*/ 1006043 w 8175790"/>
              <a:gd name="connsiteY1083" fmla="*/ 3047939 h 6852509"/>
              <a:gd name="connsiteX1084" fmla="*/ 1009887 w 8175790"/>
              <a:gd name="connsiteY1084" fmla="*/ 2994129 h 6852509"/>
              <a:gd name="connsiteX1085" fmla="*/ 968157 w 8175790"/>
              <a:gd name="connsiteY1085" fmla="*/ 2973813 h 6852509"/>
              <a:gd name="connsiteX1086" fmla="*/ 924779 w 8175790"/>
              <a:gd name="connsiteY1086" fmla="*/ 2986442 h 6852509"/>
              <a:gd name="connsiteX1087" fmla="*/ 2133303 w 8175790"/>
              <a:gd name="connsiteY1087" fmla="*/ 303092 h 6852509"/>
              <a:gd name="connsiteX1088" fmla="*/ 2220607 w 8175790"/>
              <a:gd name="connsiteY1088" fmla="*/ 293757 h 6852509"/>
              <a:gd name="connsiteX1089" fmla="*/ 2242570 w 8175790"/>
              <a:gd name="connsiteY1089" fmla="*/ 365687 h 6852509"/>
              <a:gd name="connsiteX1090" fmla="*/ 2307910 w 8175790"/>
              <a:gd name="connsiteY1090" fmla="*/ 354156 h 6852509"/>
              <a:gd name="connsiteX1091" fmla="*/ 2281554 w 8175790"/>
              <a:gd name="connsiteY1091" fmla="*/ 311877 h 6852509"/>
              <a:gd name="connsiteX1092" fmla="*/ 2288143 w 8175790"/>
              <a:gd name="connsiteY1092" fmla="*/ 304739 h 6852509"/>
              <a:gd name="connsiteX1093" fmla="*/ 2248060 w 8175790"/>
              <a:gd name="connsiteY1093" fmla="*/ 294856 h 6852509"/>
              <a:gd name="connsiteX1094" fmla="*/ 2266180 w 8175790"/>
              <a:gd name="connsiteY1094" fmla="*/ 272343 h 6852509"/>
              <a:gd name="connsiteX1095" fmla="*/ 2262337 w 8175790"/>
              <a:gd name="connsiteY1095" fmla="*/ 261362 h 6852509"/>
              <a:gd name="connsiteX1096" fmla="*/ 2204683 w 8175790"/>
              <a:gd name="connsiteY1096" fmla="*/ 271794 h 6852509"/>
              <a:gd name="connsiteX1097" fmla="*/ 2184367 w 8175790"/>
              <a:gd name="connsiteY1097" fmla="*/ 273991 h 6852509"/>
              <a:gd name="connsiteX1098" fmla="*/ 2133303 w 8175790"/>
              <a:gd name="connsiteY1098" fmla="*/ 303092 h 6852509"/>
              <a:gd name="connsiteX1099" fmla="*/ 635415 w 8175790"/>
              <a:gd name="connsiteY1099" fmla="*/ 4469506 h 6852509"/>
              <a:gd name="connsiteX1100" fmla="*/ 587096 w 8175790"/>
              <a:gd name="connsiteY1100" fmla="*/ 4459622 h 6852509"/>
              <a:gd name="connsiteX1101" fmla="*/ 594234 w 8175790"/>
              <a:gd name="connsiteY1101" fmla="*/ 4504646 h 6852509"/>
              <a:gd name="connsiteX1102" fmla="*/ 669458 w 8175790"/>
              <a:gd name="connsiteY1102" fmla="*/ 4528257 h 6852509"/>
              <a:gd name="connsiteX1103" fmla="*/ 690872 w 8175790"/>
              <a:gd name="connsiteY1103" fmla="*/ 4467858 h 6852509"/>
              <a:gd name="connsiteX1104" fmla="*/ 664516 w 8175790"/>
              <a:gd name="connsiteY1104" fmla="*/ 4459622 h 6852509"/>
              <a:gd name="connsiteX1105" fmla="*/ 651887 w 8175790"/>
              <a:gd name="connsiteY1105" fmla="*/ 4478840 h 6852509"/>
              <a:gd name="connsiteX1106" fmla="*/ 641454 w 8175790"/>
              <a:gd name="connsiteY1106" fmla="*/ 4508490 h 6852509"/>
              <a:gd name="connsiteX1107" fmla="*/ 626080 w 8175790"/>
              <a:gd name="connsiteY1107" fmla="*/ 4506294 h 6852509"/>
              <a:gd name="connsiteX1108" fmla="*/ 635415 w 8175790"/>
              <a:gd name="connsiteY1108" fmla="*/ 4469506 h 6852509"/>
              <a:gd name="connsiteX1109" fmla="*/ 926427 w 8175790"/>
              <a:gd name="connsiteY1109" fmla="*/ 4643014 h 6852509"/>
              <a:gd name="connsiteX1110" fmla="*/ 905012 w 8175790"/>
              <a:gd name="connsiteY1110" fmla="*/ 4603481 h 6852509"/>
              <a:gd name="connsiteX1111" fmla="*/ 824847 w 8175790"/>
              <a:gd name="connsiteY1111" fmla="*/ 4590303 h 6852509"/>
              <a:gd name="connsiteX1112" fmla="*/ 822102 w 8175790"/>
              <a:gd name="connsiteY1112" fmla="*/ 4606775 h 6852509"/>
              <a:gd name="connsiteX1113" fmla="*/ 926427 w 8175790"/>
              <a:gd name="connsiteY1113" fmla="*/ 4643014 h 6852509"/>
              <a:gd name="connsiteX1114" fmla="*/ 3324805 w 8175790"/>
              <a:gd name="connsiteY1114" fmla="*/ 168018 h 6852509"/>
              <a:gd name="connsiteX1115" fmla="*/ 3177103 w 8175790"/>
              <a:gd name="connsiteY1115" fmla="*/ 145506 h 6852509"/>
              <a:gd name="connsiteX1116" fmla="*/ 3324805 w 8175790"/>
              <a:gd name="connsiteY1116" fmla="*/ 168018 h 6852509"/>
              <a:gd name="connsiteX1117" fmla="*/ 1898297 w 8175790"/>
              <a:gd name="connsiteY1117" fmla="*/ 5721406 h 6852509"/>
              <a:gd name="connsiteX1118" fmla="*/ 1925751 w 8175790"/>
              <a:gd name="connsiteY1118" fmla="*/ 5705483 h 6852509"/>
              <a:gd name="connsiteX1119" fmla="*/ 1911475 w 8175790"/>
              <a:gd name="connsiteY1119" fmla="*/ 5678029 h 6852509"/>
              <a:gd name="connsiteX1120" fmla="*/ 1882923 w 8175790"/>
              <a:gd name="connsiteY1120" fmla="*/ 5687912 h 6852509"/>
              <a:gd name="connsiteX1121" fmla="*/ 1853822 w 8175790"/>
              <a:gd name="connsiteY1121" fmla="*/ 5712621 h 6852509"/>
              <a:gd name="connsiteX1122" fmla="*/ 1870843 w 8175790"/>
              <a:gd name="connsiteY1122" fmla="*/ 5765882 h 6852509"/>
              <a:gd name="connsiteX1123" fmla="*/ 1911475 w 8175790"/>
              <a:gd name="connsiteY1123" fmla="*/ 5732937 h 6852509"/>
              <a:gd name="connsiteX1124" fmla="*/ 1898297 w 8175790"/>
              <a:gd name="connsiteY1124" fmla="*/ 5721406 h 6852509"/>
              <a:gd name="connsiteX1125" fmla="*/ 1173512 w 8175790"/>
              <a:gd name="connsiteY1125" fmla="*/ 5171778 h 6852509"/>
              <a:gd name="connsiteX1126" fmla="*/ 1172414 w 8175790"/>
              <a:gd name="connsiteY1126" fmla="*/ 5178916 h 6852509"/>
              <a:gd name="connsiteX1127" fmla="*/ 1287172 w 8175790"/>
              <a:gd name="connsiteY1127" fmla="*/ 5147618 h 6852509"/>
              <a:gd name="connsiteX1128" fmla="*/ 1294310 w 8175790"/>
              <a:gd name="connsiteY1128" fmla="*/ 5132244 h 6852509"/>
              <a:gd name="connsiteX1129" fmla="*/ 1284426 w 8175790"/>
              <a:gd name="connsiteY1129" fmla="*/ 5119066 h 6852509"/>
              <a:gd name="connsiteX1130" fmla="*/ 1231166 w 8175790"/>
              <a:gd name="connsiteY1130" fmla="*/ 5130048 h 6852509"/>
              <a:gd name="connsiteX1131" fmla="*/ 1173512 w 8175790"/>
              <a:gd name="connsiteY1131" fmla="*/ 5171778 h 6852509"/>
              <a:gd name="connsiteX1132" fmla="*/ 2642848 w 8175790"/>
              <a:gd name="connsiteY1132" fmla="*/ 6342964 h 6852509"/>
              <a:gd name="connsiteX1133" fmla="*/ 2497892 w 8175790"/>
              <a:gd name="connsiteY1133" fmla="*/ 6300685 h 6852509"/>
              <a:gd name="connsiteX1134" fmla="*/ 2642848 w 8175790"/>
              <a:gd name="connsiteY1134" fmla="*/ 6342964 h 6852509"/>
              <a:gd name="connsiteX1135" fmla="*/ 4567920 w 8175790"/>
              <a:gd name="connsiteY1135" fmla="*/ 172960 h 6852509"/>
              <a:gd name="connsiteX1136" fmla="*/ 4693660 w 8175790"/>
              <a:gd name="connsiteY1136" fmla="*/ 237751 h 6852509"/>
              <a:gd name="connsiteX1137" fmla="*/ 4567920 w 8175790"/>
              <a:gd name="connsiteY1137" fmla="*/ 172960 h 6852509"/>
              <a:gd name="connsiteX1138" fmla="*/ 612902 w 8175790"/>
              <a:gd name="connsiteY1138" fmla="*/ 4367377 h 6852509"/>
              <a:gd name="connsiteX1139" fmla="*/ 603568 w 8175790"/>
              <a:gd name="connsiteY1139" fmla="*/ 4351453 h 6852509"/>
              <a:gd name="connsiteX1140" fmla="*/ 553602 w 8175790"/>
              <a:gd name="connsiteY1140" fmla="*/ 4389889 h 6852509"/>
              <a:gd name="connsiteX1141" fmla="*/ 567878 w 8175790"/>
              <a:gd name="connsiteY1141" fmla="*/ 4420088 h 6852509"/>
              <a:gd name="connsiteX1142" fmla="*/ 614550 w 8175790"/>
              <a:gd name="connsiteY1142" fmla="*/ 4438757 h 6852509"/>
              <a:gd name="connsiteX1143" fmla="*/ 580507 w 8175790"/>
              <a:gd name="connsiteY1143" fmla="*/ 4389889 h 6852509"/>
              <a:gd name="connsiteX1144" fmla="*/ 612902 w 8175790"/>
              <a:gd name="connsiteY1144" fmla="*/ 4367377 h 6852509"/>
              <a:gd name="connsiteX1145" fmla="*/ 207682 w 8175790"/>
              <a:gd name="connsiteY1145" fmla="*/ 2642170 h 6852509"/>
              <a:gd name="connsiteX1146" fmla="*/ 202191 w 8175790"/>
              <a:gd name="connsiteY1146" fmla="*/ 2633384 h 6852509"/>
              <a:gd name="connsiteX1147" fmla="*/ 116535 w 8175790"/>
              <a:gd name="connsiteY1147" fmla="*/ 2692685 h 6852509"/>
              <a:gd name="connsiteX1148" fmla="*/ 153323 w 8175790"/>
              <a:gd name="connsiteY1148" fmla="*/ 2716295 h 6852509"/>
              <a:gd name="connsiteX1149" fmla="*/ 207682 w 8175790"/>
              <a:gd name="connsiteY1149" fmla="*/ 2642170 h 6852509"/>
              <a:gd name="connsiteX1150" fmla="*/ 942899 w 8175790"/>
              <a:gd name="connsiteY1150" fmla="*/ 3345540 h 6852509"/>
              <a:gd name="connsiteX1151" fmla="*/ 980236 w 8175790"/>
              <a:gd name="connsiteY1151" fmla="*/ 3386721 h 6852509"/>
              <a:gd name="connsiteX1152" fmla="*/ 982982 w 8175790"/>
              <a:gd name="connsiteY1152" fmla="*/ 3340598 h 6852509"/>
              <a:gd name="connsiteX1153" fmla="*/ 1016476 w 8175790"/>
              <a:gd name="connsiteY1153" fmla="*/ 3372445 h 6852509"/>
              <a:gd name="connsiteX1154" fmla="*/ 1025810 w 8175790"/>
              <a:gd name="connsiteY1154" fmla="*/ 3367503 h 6852509"/>
              <a:gd name="connsiteX1155" fmla="*/ 1010436 w 8175790"/>
              <a:gd name="connsiteY1155" fmla="*/ 3333460 h 6852509"/>
              <a:gd name="connsiteX1156" fmla="*/ 942899 w 8175790"/>
              <a:gd name="connsiteY1156" fmla="*/ 3345540 h 6852509"/>
              <a:gd name="connsiteX1157" fmla="*/ 4456457 w 8175790"/>
              <a:gd name="connsiteY1157" fmla="*/ 156488 h 6852509"/>
              <a:gd name="connsiteX1158" fmla="*/ 4545957 w 8175790"/>
              <a:gd name="connsiteY1158" fmla="*/ 179549 h 6852509"/>
              <a:gd name="connsiteX1159" fmla="*/ 4456457 w 8175790"/>
              <a:gd name="connsiteY1159" fmla="*/ 156488 h 6852509"/>
              <a:gd name="connsiteX1160" fmla="*/ 726013 w 8175790"/>
              <a:gd name="connsiteY1160" fmla="*/ 4607324 h 6852509"/>
              <a:gd name="connsiteX1161" fmla="*/ 786960 w 8175790"/>
              <a:gd name="connsiteY1161" fmla="*/ 4549671 h 6852509"/>
              <a:gd name="connsiteX1162" fmla="*/ 778175 w 8175790"/>
              <a:gd name="connsiteY1162" fmla="*/ 4537042 h 6852509"/>
              <a:gd name="connsiteX1163" fmla="*/ 708442 w 8175790"/>
              <a:gd name="connsiteY1163" fmla="*/ 4580420 h 6852509"/>
              <a:gd name="connsiteX1164" fmla="*/ 726013 w 8175790"/>
              <a:gd name="connsiteY1164" fmla="*/ 4607324 h 6852509"/>
              <a:gd name="connsiteX1165" fmla="*/ 368013 w 8175790"/>
              <a:gd name="connsiteY1165" fmla="*/ 4286113 h 6852509"/>
              <a:gd name="connsiteX1166" fmla="*/ 399311 w 8175790"/>
              <a:gd name="connsiteY1166" fmla="*/ 4310821 h 6852509"/>
              <a:gd name="connsiteX1167" fmla="*/ 426764 w 8175790"/>
              <a:gd name="connsiteY1167" fmla="*/ 4270190 h 6852509"/>
              <a:gd name="connsiteX1168" fmla="*/ 368013 w 8175790"/>
              <a:gd name="connsiteY1168" fmla="*/ 4286113 h 6852509"/>
              <a:gd name="connsiteX1169" fmla="*/ 962666 w 8175790"/>
              <a:gd name="connsiteY1169" fmla="*/ 5132793 h 6852509"/>
              <a:gd name="connsiteX1170" fmla="*/ 951135 w 8175790"/>
              <a:gd name="connsiteY1170" fmla="*/ 5136088 h 6852509"/>
              <a:gd name="connsiteX1171" fmla="*/ 962117 w 8175790"/>
              <a:gd name="connsiteY1171" fmla="*/ 5171229 h 6852509"/>
              <a:gd name="connsiteX1172" fmla="*/ 1006592 w 8175790"/>
              <a:gd name="connsiteY1172" fmla="*/ 5169582 h 6852509"/>
              <a:gd name="connsiteX1173" fmla="*/ 1005494 w 8175790"/>
              <a:gd name="connsiteY1173" fmla="*/ 5160796 h 6852509"/>
              <a:gd name="connsiteX1174" fmla="*/ 962666 w 8175790"/>
              <a:gd name="connsiteY1174" fmla="*/ 5132793 h 6852509"/>
              <a:gd name="connsiteX1175" fmla="*/ 110495 w 8175790"/>
              <a:gd name="connsiteY1175" fmla="*/ 3032016 h 6852509"/>
              <a:gd name="connsiteX1176" fmla="*/ 107200 w 8175790"/>
              <a:gd name="connsiteY1176" fmla="*/ 2988090 h 6852509"/>
              <a:gd name="connsiteX1177" fmla="*/ 97317 w 8175790"/>
              <a:gd name="connsiteY1177" fmla="*/ 2984246 h 6852509"/>
              <a:gd name="connsiteX1178" fmla="*/ 63274 w 8175790"/>
              <a:gd name="connsiteY1178" fmla="*/ 3032565 h 6852509"/>
              <a:gd name="connsiteX1179" fmla="*/ 70961 w 8175790"/>
              <a:gd name="connsiteY1179" fmla="*/ 3040252 h 6852509"/>
              <a:gd name="connsiteX1180" fmla="*/ 110495 w 8175790"/>
              <a:gd name="connsiteY1180" fmla="*/ 3032016 h 6852509"/>
              <a:gd name="connsiteX1181" fmla="*/ 716678 w 8175790"/>
              <a:gd name="connsiteY1181" fmla="*/ 4712199 h 6852509"/>
              <a:gd name="connsiteX1182" fmla="*/ 695264 w 8175790"/>
              <a:gd name="connsiteY1182" fmla="*/ 4682548 h 6852509"/>
              <a:gd name="connsiteX1183" fmla="*/ 686479 w 8175790"/>
              <a:gd name="connsiteY1183" fmla="*/ 4685294 h 6852509"/>
              <a:gd name="connsiteX1184" fmla="*/ 690872 w 8175790"/>
              <a:gd name="connsiteY1184" fmla="*/ 4710551 h 6852509"/>
              <a:gd name="connsiteX1185" fmla="*/ 761703 w 8175790"/>
              <a:gd name="connsiteY1185" fmla="*/ 4727023 h 6852509"/>
              <a:gd name="connsiteX1186" fmla="*/ 749074 w 8175790"/>
              <a:gd name="connsiteY1186" fmla="*/ 4693530 h 6852509"/>
              <a:gd name="connsiteX1187" fmla="*/ 733151 w 8175790"/>
              <a:gd name="connsiteY1187" fmla="*/ 4701217 h 6852509"/>
              <a:gd name="connsiteX1188" fmla="*/ 716678 w 8175790"/>
              <a:gd name="connsiteY1188" fmla="*/ 4712199 h 6852509"/>
              <a:gd name="connsiteX1189" fmla="*/ 724365 w 8175790"/>
              <a:gd name="connsiteY1189" fmla="*/ 5089965 h 6852509"/>
              <a:gd name="connsiteX1190" fmla="*/ 736445 w 8175790"/>
              <a:gd name="connsiteY1190" fmla="*/ 5091612 h 6852509"/>
              <a:gd name="connsiteX1191" fmla="*/ 740289 w 8175790"/>
              <a:gd name="connsiteY1191" fmla="*/ 5027919 h 6852509"/>
              <a:gd name="connsiteX1192" fmla="*/ 724365 w 8175790"/>
              <a:gd name="connsiteY1192" fmla="*/ 5089965 h 685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Lst>
            <a:rect l="l" t="t" r="r" b="b"/>
            <a:pathLst>
              <a:path w="8175790" h="6852509">
                <a:moveTo>
                  <a:pt x="315301" y="2569142"/>
                </a:moveTo>
                <a:cubicBezTo>
                  <a:pt x="305418" y="2578476"/>
                  <a:pt x="294985" y="2587811"/>
                  <a:pt x="285102" y="2596596"/>
                </a:cubicBezTo>
                <a:cubicBezTo>
                  <a:pt x="295535" y="2603734"/>
                  <a:pt x="305418" y="2611970"/>
                  <a:pt x="316400" y="2618559"/>
                </a:cubicBezTo>
                <a:cubicBezTo>
                  <a:pt x="324636" y="2623501"/>
                  <a:pt x="334519" y="2625697"/>
                  <a:pt x="344952" y="2629541"/>
                </a:cubicBezTo>
                <a:cubicBezTo>
                  <a:pt x="331774" y="2659740"/>
                  <a:pt x="321890" y="2690489"/>
                  <a:pt x="304869" y="2715746"/>
                </a:cubicBezTo>
                <a:cubicBezTo>
                  <a:pt x="298829" y="2725081"/>
                  <a:pt x="274670" y="2723433"/>
                  <a:pt x="258746" y="2725081"/>
                </a:cubicBezTo>
                <a:cubicBezTo>
                  <a:pt x="248863" y="2726179"/>
                  <a:pt x="236234" y="2721237"/>
                  <a:pt x="228547" y="2726179"/>
                </a:cubicBezTo>
                <a:cubicBezTo>
                  <a:pt x="222507" y="2730022"/>
                  <a:pt x="222507" y="2743749"/>
                  <a:pt x="219762" y="2752534"/>
                </a:cubicBezTo>
                <a:cubicBezTo>
                  <a:pt x="229645" y="2755280"/>
                  <a:pt x="240078" y="2756927"/>
                  <a:pt x="249412" y="2761320"/>
                </a:cubicBezTo>
                <a:cubicBezTo>
                  <a:pt x="258197" y="2765163"/>
                  <a:pt x="270277" y="2769556"/>
                  <a:pt x="273022" y="2776694"/>
                </a:cubicBezTo>
                <a:cubicBezTo>
                  <a:pt x="275768" y="2783283"/>
                  <a:pt x="268630" y="2794265"/>
                  <a:pt x="264237" y="2802501"/>
                </a:cubicBezTo>
                <a:cubicBezTo>
                  <a:pt x="253255" y="2822268"/>
                  <a:pt x="241725" y="2841485"/>
                  <a:pt x="230194" y="2861252"/>
                </a:cubicBezTo>
                <a:cubicBezTo>
                  <a:pt x="231841" y="2865645"/>
                  <a:pt x="233489" y="2870587"/>
                  <a:pt x="235685" y="2874979"/>
                </a:cubicBezTo>
                <a:cubicBezTo>
                  <a:pt x="220311" y="2869488"/>
                  <a:pt x="205486" y="2863997"/>
                  <a:pt x="192857" y="2859605"/>
                </a:cubicBezTo>
                <a:cubicBezTo>
                  <a:pt x="184071" y="2872234"/>
                  <a:pt x="176384" y="2888706"/>
                  <a:pt x="163755" y="2900237"/>
                </a:cubicBezTo>
                <a:cubicBezTo>
                  <a:pt x="143440" y="2918905"/>
                  <a:pt x="133556" y="2933731"/>
                  <a:pt x="159912" y="2955145"/>
                </a:cubicBezTo>
                <a:cubicBezTo>
                  <a:pt x="168697" y="2962283"/>
                  <a:pt x="172541" y="2976010"/>
                  <a:pt x="169246" y="2986442"/>
                </a:cubicBezTo>
                <a:cubicBezTo>
                  <a:pt x="164305" y="3000169"/>
                  <a:pt x="151127" y="3021034"/>
                  <a:pt x="156068" y="3026525"/>
                </a:cubicBezTo>
                <a:cubicBezTo>
                  <a:pt x="167050" y="3039154"/>
                  <a:pt x="186817" y="3044645"/>
                  <a:pt x="202740" y="3052881"/>
                </a:cubicBezTo>
                <a:cubicBezTo>
                  <a:pt x="165403" y="3090767"/>
                  <a:pt x="170344" y="3142381"/>
                  <a:pt x="192857" y="3198387"/>
                </a:cubicBezTo>
                <a:cubicBezTo>
                  <a:pt x="185170" y="3202779"/>
                  <a:pt x="176933" y="3207172"/>
                  <a:pt x="169246" y="3211565"/>
                </a:cubicBezTo>
                <a:cubicBezTo>
                  <a:pt x="168148" y="3214859"/>
                  <a:pt x="167050" y="3218154"/>
                  <a:pt x="165952" y="3220899"/>
                </a:cubicBezTo>
                <a:cubicBezTo>
                  <a:pt x="175286" y="3223095"/>
                  <a:pt x="185170" y="3227488"/>
                  <a:pt x="193955" y="3226939"/>
                </a:cubicBezTo>
                <a:cubicBezTo>
                  <a:pt x="225801" y="3224194"/>
                  <a:pt x="247216" y="3243960"/>
                  <a:pt x="248863" y="3283494"/>
                </a:cubicBezTo>
                <a:cubicBezTo>
                  <a:pt x="238430" y="3276905"/>
                  <a:pt x="229645" y="3266473"/>
                  <a:pt x="220311" y="3265375"/>
                </a:cubicBezTo>
                <a:cubicBezTo>
                  <a:pt x="181326" y="3261531"/>
                  <a:pt x="148930" y="3252197"/>
                  <a:pt x="143989" y="3205525"/>
                </a:cubicBezTo>
                <a:cubicBezTo>
                  <a:pt x="143440" y="3202231"/>
                  <a:pt x="130811" y="3196190"/>
                  <a:pt x="125869" y="3197838"/>
                </a:cubicBezTo>
                <a:cubicBezTo>
                  <a:pt x="120378" y="3199485"/>
                  <a:pt x="113240" y="3209368"/>
                  <a:pt x="114338" y="3214310"/>
                </a:cubicBezTo>
                <a:cubicBezTo>
                  <a:pt x="121476" y="3248902"/>
                  <a:pt x="130811" y="3283494"/>
                  <a:pt x="140145" y="3322479"/>
                </a:cubicBezTo>
                <a:cubicBezTo>
                  <a:pt x="169795" y="3308752"/>
                  <a:pt x="192308" y="3298319"/>
                  <a:pt x="213722" y="3287887"/>
                </a:cubicBezTo>
                <a:cubicBezTo>
                  <a:pt x="219762" y="3302712"/>
                  <a:pt x="222507" y="3320283"/>
                  <a:pt x="232939" y="3329617"/>
                </a:cubicBezTo>
                <a:cubicBezTo>
                  <a:pt x="242274" y="3337853"/>
                  <a:pt x="260393" y="3336206"/>
                  <a:pt x="273571" y="3338951"/>
                </a:cubicBezTo>
                <a:cubicBezTo>
                  <a:pt x="263688" y="3362012"/>
                  <a:pt x="256550" y="3378485"/>
                  <a:pt x="249961" y="3394957"/>
                </a:cubicBezTo>
                <a:cubicBezTo>
                  <a:pt x="241176" y="3416920"/>
                  <a:pt x="218663" y="3416371"/>
                  <a:pt x="198897" y="3393310"/>
                </a:cubicBezTo>
                <a:cubicBezTo>
                  <a:pt x="184071" y="3376838"/>
                  <a:pt x="170894" y="3358718"/>
                  <a:pt x="152774" y="3335657"/>
                </a:cubicBezTo>
                <a:cubicBezTo>
                  <a:pt x="130811" y="3374641"/>
                  <a:pt x="136302" y="3403193"/>
                  <a:pt x="154970" y="3432295"/>
                </a:cubicBezTo>
                <a:cubicBezTo>
                  <a:pt x="160461" y="3440531"/>
                  <a:pt x="165403" y="3452062"/>
                  <a:pt x="164305" y="3461396"/>
                </a:cubicBezTo>
                <a:cubicBezTo>
                  <a:pt x="163755" y="3465789"/>
                  <a:pt x="147832" y="3467436"/>
                  <a:pt x="139596" y="3472377"/>
                </a:cubicBezTo>
                <a:cubicBezTo>
                  <a:pt x="128614" y="3478417"/>
                  <a:pt x="118182" y="3486104"/>
                  <a:pt x="109946" y="3497086"/>
                </a:cubicBezTo>
                <a:cubicBezTo>
                  <a:pt x="178581" y="3478966"/>
                  <a:pt x="153872" y="3549798"/>
                  <a:pt x="181326" y="3569564"/>
                </a:cubicBezTo>
                <a:cubicBezTo>
                  <a:pt x="171992" y="3571212"/>
                  <a:pt x="163206" y="3572859"/>
                  <a:pt x="142341" y="3576153"/>
                </a:cubicBezTo>
                <a:cubicBezTo>
                  <a:pt x="171992" y="3610196"/>
                  <a:pt x="197249" y="3639297"/>
                  <a:pt x="224154" y="3669497"/>
                </a:cubicBezTo>
                <a:cubicBezTo>
                  <a:pt x="220860" y="3671693"/>
                  <a:pt x="213173" y="3676086"/>
                  <a:pt x="202191" y="3682126"/>
                </a:cubicBezTo>
                <a:cubicBezTo>
                  <a:pt x="216467" y="3692558"/>
                  <a:pt x="229096" y="3701893"/>
                  <a:pt x="248863" y="3716169"/>
                </a:cubicBezTo>
                <a:cubicBezTo>
                  <a:pt x="231841" y="3718365"/>
                  <a:pt x="223056" y="3719463"/>
                  <a:pt x="213173" y="3720561"/>
                </a:cubicBezTo>
                <a:cubicBezTo>
                  <a:pt x="213173" y="3733739"/>
                  <a:pt x="213173" y="3747466"/>
                  <a:pt x="213173" y="3760644"/>
                </a:cubicBezTo>
                <a:cubicBezTo>
                  <a:pt x="215369" y="3759546"/>
                  <a:pt x="217016" y="3757898"/>
                  <a:pt x="219213" y="3756801"/>
                </a:cubicBezTo>
                <a:cubicBezTo>
                  <a:pt x="230194" y="3772724"/>
                  <a:pt x="242274" y="3788647"/>
                  <a:pt x="252706" y="3805119"/>
                </a:cubicBezTo>
                <a:cubicBezTo>
                  <a:pt x="269179" y="3832024"/>
                  <a:pt x="286200" y="3858929"/>
                  <a:pt x="300476" y="3887481"/>
                </a:cubicBezTo>
                <a:cubicBezTo>
                  <a:pt x="307614" y="3902307"/>
                  <a:pt x="308712" y="3919877"/>
                  <a:pt x="312556" y="3935800"/>
                </a:cubicBezTo>
                <a:cubicBezTo>
                  <a:pt x="313654" y="3941291"/>
                  <a:pt x="312556" y="3951724"/>
                  <a:pt x="314752" y="3952822"/>
                </a:cubicBezTo>
                <a:cubicBezTo>
                  <a:pt x="366366" y="3969294"/>
                  <a:pt x="342206" y="4037380"/>
                  <a:pt x="386682" y="4059343"/>
                </a:cubicBezTo>
                <a:cubicBezTo>
                  <a:pt x="388329" y="4060441"/>
                  <a:pt x="379544" y="4084601"/>
                  <a:pt x="374053" y="4097779"/>
                </a:cubicBezTo>
                <a:cubicBezTo>
                  <a:pt x="369660" y="4108211"/>
                  <a:pt x="363071" y="4118095"/>
                  <a:pt x="357580" y="4127978"/>
                </a:cubicBezTo>
                <a:cubicBezTo>
                  <a:pt x="369111" y="4129625"/>
                  <a:pt x="381740" y="4135665"/>
                  <a:pt x="391623" y="4132371"/>
                </a:cubicBezTo>
                <a:cubicBezTo>
                  <a:pt x="419077" y="4123036"/>
                  <a:pt x="435550" y="4132920"/>
                  <a:pt x="453120" y="4153236"/>
                </a:cubicBezTo>
                <a:cubicBezTo>
                  <a:pt x="463004" y="4164766"/>
                  <a:pt x="480025" y="4171355"/>
                  <a:pt x="495399" y="4176297"/>
                </a:cubicBezTo>
                <a:cubicBezTo>
                  <a:pt x="520108" y="4184533"/>
                  <a:pt x="545915" y="4190024"/>
                  <a:pt x="571172" y="4196613"/>
                </a:cubicBezTo>
                <a:cubicBezTo>
                  <a:pt x="571172" y="4199907"/>
                  <a:pt x="571172" y="4203751"/>
                  <a:pt x="570623" y="4207046"/>
                </a:cubicBezTo>
                <a:cubicBezTo>
                  <a:pt x="552504" y="4216929"/>
                  <a:pt x="534384" y="4226263"/>
                  <a:pt x="507479" y="4240539"/>
                </a:cubicBezTo>
                <a:cubicBezTo>
                  <a:pt x="556896" y="4259208"/>
                  <a:pt x="594234" y="4274033"/>
                  <a:pt x="632669" y="4288858"/>
                </a:cubicBezTo>
                <a:cubicBezTo>
                  <a:pt x="618393" y="4247677"/>
                  <a:pt x="606313" y="4213085"/>
                  <a:pt x="595332" y="4178493"/>
                </a:cubicBezTo>
                <a:cubicBezTo>
                  <a:pt x="594783" y="4176846"/>
                  <a:pt x="601921" y="4172453"/>
                  <a:pt x="610706" y="4165315"/>
                </a:cubicBezTo>
                <a:cubicBezTo>
                  <a:pt x="611804" y="4181239"/>
                  <a:pt x="612353" y="4191122"/>
                  <a:pt x="612902" y="4202653"/>
                </a:cubicBezTo>
                <a:cubicBezTo>
                  <a:pt x="616197" y="4202104"/>
                  <a:pt x="622237" y="4202653"/>
                  <a:pt x="622786" y="4201555"/>
                </a:cubicBezTo>
                <a:cubicBezTo>
                  <a:pt x="629924" y="4173003"/>
                  <a:pt x="637062" y="4144999"/>
                  <a:pt x="640905" y="4115898"/>
                </a:cubicBezTo>
                <a:cubicBezTo>
                  <a:pt x="641454" y="4113153"/>
                  <a:pt x="621139" y="4107662"/>
                  <a:pt x="607961" y="4102171"/>
                </a:cubicBezTo>
                <a:cubicBezTo>
                  <a:pt x="607412" y="4087895"/>
                  <a:pt x="606313" y="4066481"/>
                  <a:pt x="605215" y="4045067"/>
                </a:cubicBezTo>
                <a:cubicBezTo>
                  <a:pt x="601372" y="4044518"/>
                  <a:pt x="597528" y="4044518"/>
                  <a:pt x="593685" y="4043969"/>
                </a:cubicBezTo>
                <a:cubicBezTo>
                  <a:pt x="578859" y="4062637"/>
                  <a:pt x="555249" y="4080208"/>
                  <a:pt x="553053" y="4099975"/>
                </a:cubicBezTo>
                <a:cubicBezTo>
                  <a:pt x="551405" y="4115349"/>
                  <a:pt x="576663" y="4134018"/>
                  <a:pt x="594234" y="4157628"/>
                </a:cubicBezTo>
                <a:cubicBezTo>
                  <a:pt x="591488" y="4160923"/>
                  <a:pt x="582154" y="4171904"/>
                  <a:pt x="572820" y="4183435"/>
                </a:cubicBezTo>
                <a:cubicBezTo>
                  <a:pt x="571721" y="4179592"/>
                  <a:pt x="571172" y="4175748"/>
                  <a:pt x="570074" y="4171355"/>
                </a:cubicBezTo>
                <a:cubicBezTo>
                  <a:pt x="543169" y="4165315"/>
                  <a:pt x="516264" y="4158726"/>
                  <a:pt x="489359" y="4153785"/>
                </a:cubicBezTo>
                <a:cubicBezTo>
                  <a:pt x="464651" y="4149392"/>
                  <a:pt x="458062" y="4137861"/>
                  <a:pt x="458062" y="4112055"/>
                </a:cubicBezTo>
                <a:cubicBezTo>
                  <a:pt x="458062" y="4091739"/>
                  <a:pt x="442688" y="4071423"/>
                  <a:pt x="433353" y="4052205"/>
                </a:cubicBezTo>
                <a:cubicBezTo>
                  <a:pt x="425117" y="4035733"/>
                  <a:pt x="415234" y="4020908"/>
                  <a:pt x="406449" y="4004984"/>
                </a:cubicBezTo>
                <a:cubicBezTo>
                  <a:pt x="409743" y="4001690"/>
                  <a:pt x="413038" y="3998395"/>
                  <a:pt x="415783" y="3994552"/>
                </a:cubicBezTo>
                <a:cubicBezTo>
                  <a:pt x="452022" y="4020908"/>
                  <a:pt x="488810" y="4047263"/>
                  <a:pt x="521206" y="4070874"/>
                </a:cubicBezTo>
                <a:cubicBezTo>
                  <a:pt x="531090" y="4064834"/>
                  <a:pt x="540973" y="4059892"/>
                  <a:pt x="548660" y="4052754"/>
                </a:cubicBezTo>
                <a:cubicBezTo>
                  <a:pt x="555798" y="4046165"/>
                  <a:pt x="562387" y="4037929"/>
                  <a:pt x="566780" y="4029144"/>
                </a:cubicBezTo>
                <a:cubicBezTo>
                  <a:pt x="571172" y="4020908"/>
                  <a:pt x="573369" y="4011024"/>
                  <a:pt x="576114" y="4001690"/>
                </a:cubicBezTo>
                <a:cubicBezTo>
                  <a:pt x="584899" y="4007181"/>
                  <a:pt x="593685" y="4012671"/>
                  <a:pt x="601921" y="4018711"/>
                </a:cubicBezTo>
                <a:cubicBezTo>
                  <a:pt x="605215" y="4020908"/>
                  <a:pt x="607961" y="4024751"/>
                  <a:pt x="612902" y="4030791"/>
                </a:cubicBezTo>
                <a:cubicBezTo>
                  <a:pt x="617295" y="3996199"/>
                  <a:pt x="619491" y="3966000"/>
                  <a:pt x="626080" y="3936899"/>
                </a:cubicBezTo>
                <a:cubicBezTo>
                  <a:pt x="633767" y="3905052"/>
                  <a:pt x="645847" y="3874303"/>
                  <a:pt x="656280" y="3841359"/>
                </a:cubicBezTo>
                <a:cubicBezTo>
                  <a:pt x="679890" y="3846300"/>
                  <a:pt x="675497" y="3819945"/>
                  <a:pt x="680988" y="3802923"/>
                </a:cubicBezTo>
                <a:cubicBezTo>
                  <a:pt x="687577" y="3784255"/>
                  <a:pt x="689224" y="3758997"/>
                  <a:pt x="716129" y="3789745"/>
                </a:cubicBezTo>
                <a:cubicBezTo>
                  <a:pt x="720522" y="3794687"/>
                  <a:pt x="735896" y="3790294"/>
                  <a:pt x="755663" y="3790294"/>
                </a:cubicBezTo>
                <a:cubicBezTo>
                  <a:pt x="735347" y="3763389"/>
                  <a:pt x="722718" y="3746917"/>
                  <a:pt x="710638" y="3729896"/>
                </a:cubicBezTo>
                <a:cubicBezTo>
                  <a:pt x="708442" y="3727150"/>
                  <a:pt x="707344" y="3722758"/>
                  <a:pt x="707893" y="3719463"/>
                </a:cubicBezTo>
                <a:cubicBezTo>
                  <a:pt x="717227" y="3677184"/>
                  <a:pt x="726013" y="3634356"/>
                  <a:pt x="737543" y="3592626"/>
                </a:cubicBezTo>
                <a:cubicBezTo>
                  <a:pt x="738642" y="3588233"/>
                  <a:pt x="753467" y="3587684"/>
                  <a:pt x="761703" y="3584939"/>
                </a:cubicBezTo>
                <a:cubicBezTo>
                  <a:pt x="763899" y="3593724"/>
                  <a:pt x="769390" y="3603058"/>
                  <a:pt x="767743" y="3611295"/>
                </a:cubicBezTo>
                <a:cubicBezTo>
                  <a:pt x="766096" y="3620629"/>
                  <a:pt x="756761" y="3628316"/>
                  <a:pt x="754016" y="3638199"/>
                </a:cubicBezTo>
                <a:cubicBezTo>
                  <a:pt x="751270" y="3648083"/>
                  <a:pt x="751819" y="3659064"/>
                  <a:pt x="751270" y="3670046"/>
                </a:cubicBezTo>
                <a:cubicBezTo>
                  <a:pt x="761154" y="3667850"/>
                  <a:pt x="771037" y="3666751"/>
                  <a:pt x="780372" y="3662359"/>
                </a:cubicBezTo>
                <a:cubicBezTo>
                  <a:pt x="788059" y="3659064"/>
                  <a:pt x="794098" y="3652476"/>
                  <a:pt x="802335" y="3646435"/>
                </a:cubicBezTo>
                <a:cubicBezTo>
                  <a:pt x="787510" y="3615687"/>
                  <a:pt x="789157" y="3588782"/>
                  <a:pt x="814414" y="3563525"/>
                </a:cubicBezTo>
                <a:cubicBezTo>
                  <a:pt x="824298" y="3553641"/>
                  <a:pt x="829789" y="3537169"/>
                  <a:pt x="833632" y="3522893"/>
                </a:cubicBezTo>
                <a:cubicBezTo>
                  <a:pt x="840221" y="3499282"/>
                  <a:pt x="845712" y="3478966"/>
                  <a:pt x="878108" y="3477868"/>
                </a:cubicBezTo>
                <a:cubicBezTo>
                  <a:pt x="896227" y="3477319"/>
                  <a:pt x="908307" y="3447669"/>
                  <a:pt x="934114" y="3460847"/>
                </a:cubicBezTo>
                <a:cubicBezTo>
                  <a:pt x="936310" y="3461945"/>
                  <a:pt x="945644" y="3448218"/>
                  <a:pt x="947292" y="3435040"/>
                </a:cubicBezTo>
                <a:cubicBezTo>
                  <a:pt x="937408" y="3437785"/>
                  <a:pt x="927525" y="3440531"/>
                  <a:pt x="916543" y="3443276"/>
                </a:cubicBezTo>
                <a:cubicBezTo>
                  <a:pt x="914896" y="3439982"/>
                  <a:pt x="911602" y="3436687"/>
                  <a:pt x="912151" y="3433942"/>
                </a:cubicBezTo>
                <a:cubicBezTo>
                  <a:pt x="915445" y="3422411"/>
                  <a:pt x="920387" y="3411430"/>
                  <a:pt x="924230" y="3399899"/>
                </a:cubicBezTo>
                <a:cubicBezTo>
                  <a:pt x="928623" y="3387270"/>
                  <a:pt x="933565" y="3374641"/>
                  <a:pt x="937957" y="3362012"/>
                </a:cubicBezTo>
                <a:cubicBezTo>
                  <a:pt x="925878" y="3360365"/>
                  <a:pt x="913798" y="3358718"/>
                  <a:pt x="899522" y="3357071"/>
                </a:cubicBezTo>
                <a:cubicBezTo>
                  <a:pt x="894031" y="3327969"/>
                  <a:pt x="897875" y="3302712"/>
                  <a:pt x="937957" y="3296123"/>
                </a:cubicBezTo>
                <a:cubicBezTo>
                  <a:pt x="946743" y="3294476"/>
                  <a:pt x="961019" y="3279102"/>
                  <a:pt x="959920" y="3273611"/>
                </a:cubicBezTo>
                <a:cubicBezTo>
                  <a:pt x="950037" y="3234077"/>
                  <a:pt x="974746" y="3223095"/>
                  <a:pt x="1009338" y="3218154"/>
                </a:cubicBezTo>
                <a:cubicBezTo>
                  <a:pt x="1009887" y="3214859"/>
                  <a:pt x="1009887" y="3211565"/>
                  <a:pt x="1010436" y="3208270"/>
                </a:cubicBezTo>
                <a:cubicBezTo>
                  <a:pt x="992316" y="3200583"/>
                  <a:pt x="974197" y="3192347"/>
                  <a:pt x="956077" y="3184660"/>
                </a:cubicBezTo>
                <a:cubicBezTo>
                  <a:pt x="961019" y="3178620"/>
                  <a:pt x="965411" y="3173129"/>
                  <a:pt x="970353" y="3167089"/>
                </a:cubicBezTo>
                <a:cubicBezTo>
                  <a:pt x="979138" y="3164893"/>
                  <a:pt x="987923" y="3162147"/>
                  <a:pt x="998356" y="3159402"/>
                </a:cubicBezTo>
                <a:cubicBezTo>
                  <a:pt x="984629" y="3140734"/>
                  <a:pt x="972000" y="3123712"/>
                  <a:pt x="953331" y="3098454"/>
                </a:cubicBezTo>
                <a:cubicBezTo>
                  <a:pt x="945644" y="3101749"/>
                  <a:pt x="927525" y="3109985"/>
                  <a:pt x="905562" y="3120418"/>
                </a:cubicBezTo>
                <a:cubicBezTo>
                  <a:pt x="914347" y="3146224"/>
                  <a:pt x="978589" y="3160500"/>
                  <a:pt x="923132" y="3196190"/>
                </a:cubicBezTo>
                <a:cubicBezTo>
                  <a:pt x="911602" y="3186856"/>
                  <a:pt x="900620" y="3178071"/>
                  <a:pt x="889638" y="3169286"/>
                </a:cubicBezTo>
                <a:cubicBezTo>
                  <a:pt x="897325" y="3130301"/>
                  <a:pt x="897325" y="3130301"/>
                  <a:pt x="840770" y="3087473"/>
                </a:cubicBezTo>
                <a:cubicBezTo>
                  <a:pt x="832534" y="3094062"/>
                  <a:pt x="824298" y="3100102"/>
                  <a:pt x="812218" y="3109436"/>
                </a:cubicBezTo>
                <a:cubicBezTo>
                  <a:pt x="799040" y="3045194"/>
                  <a:pt x="846810" y="3006758"/>
                  <a:pt x="864381" y="2960086"/>
                </a:cubicBezTo>
                <a:cubicBezTo>
                  <a:pt x="839672" y="2960086"/>
                  <a:pt x="817709" y="2960086"/>
                  <a:pt x="795197" y="2960086"/>
                </a:cubicBezTo>
                <a:cubicBezTo>
                  <a:pt x="794648" y="2956792"/>
                  <a:pt x="793549" y="2954047"/>
                  <a:pt x="793000" y="2950752"/>
                </a:cubicBezTo>
                <a:cubicBezTo>
                  <a:pt x="816062" y="2937574"/>
                  <a:pt x="845712" y="2929338"/>
                  <a:pt x="841868" y="2885412"/>
                </a:cubicBezTo>
                <a:cubicBezTo>
                  <a:pt x="831436" y="2901884"/>
                  <a:pt x="825396" y="2911219"/>
                  <a:pt x="819905" y="2920004"/>
                </a:cubicBezTo>
                <a:cubicBezTo>
                  <a:pt x="805629" y="2911767"/>
                  <a:pt x="792451" y="2904080"/>
                  <a:pt x="775979" y="2895295"/>
                </a:cubicBezTo>
                <a:cubicBezTo>
                  <a:pt x="779822" y="2887608"/>
                  <a:pt x="785862" y="2877176"/>
                  <a:pt x="786411" y="2876077"/>
                </a:cubicBezTo>
                <a:cubicBezTo>
                  <a:pt x="780921" y="2851918"/>
                  <a:pt x="780372" y="2833798"/>
                  <a:pt x="772684" y="2820071"/>
                </a:cubicBezTo>
                <a:cubicBezTo>
                  <a:pt x="765546" y="2807992"/>
                  <a:pt x="750721" y="2800304"/>
                  <a:pt x="739191" y="2790421"/>
                </a:cubicBezTo>
                <a:cubicBezTo>
                  <a:pt x="733700" y="2799755"/>
                  <a:pt x="728209" y="2808541"/>
                  <a:pt x="723267" y="2818424"/>
                </a:cubicBezTo>
                <a:cubicBezTo>
                  <a:pt x="721620" y="2822268"/>
                  <a:pt x="722169" y="2827209"/>
                  <a:pt x="721620" y="2834347"/>
                </a:cubicBezTo>
                <a:cubicBezTo>
                  <a:pt x="688675" y="2788774"/>
                  <a:pt x="702951" y="2726728"/>
                  <a:pt x="754016" y="2677860"/>
                </a:cubicBezTo>
                <a:cubicBezTo>
                  <a:pt x="738642" y="2671271"/>
                  <a:pt x="718875" y="2668525"/>
                  <a:pt x="709540" y="2656995"/>
                </a:cubicBezTo>
                <a:cubicBezTo>
                  <a:pt x="699657" y="2644366"/>
                  <a:pt x="699657" y="2623501"/>
                  <a:pt x="696911" y="2613068"/>
                </a:cubicBezTo>
                <a:cubicBezTo>
                  <a:pt x="677694" y="2608127"/>
                  <a:pt x="659574" y="2609225"/>
                  <a:pt x="652436" y="2600439"/>
                </a:cubicBezTo>
                <a:cubicBezTo>
                  <a:pt x="639807" y="2586164"/>
                  <a:pt x="628826" y="2566946"/>
                  <a:pt x="626629" y="2548277"/>
                </a:cubicBezTo>
                <a:cubicBezTo>
                  <a:pt x="624982" y="2531805"/>
                  <a:pt x="635964" y="2513685"/>
                  <a:pt x="643102" y="2490624"/>
                </a:cubicBezTo>
                <a:cubicBezTo>
                  <a:pt x="639258" y="2485133"/>
                  <a:pt x="629924" y="2472504"/>
                  <a:pt x="614001" y="2450541"/>
                </a:cubicBezTo>
                <a:cubicBezTo>
                  <a:pt x="667261" y="2467562"/>
                  <a:pt x="696911" y="2451090"/>
                  <a:pt x="702951" y="2408811"/>
                </a:cubicBezTo>
                <a:cubicBezTo>
                  <a:pt x="708991" y="2369277"/>
                  <a:pt x="704599" y="2368179"/>
                  <a:pt x="684283" y="2363237"/>
                </a:cubicBezTo>
                <a:cubicBezTo>
                  <a:pt x="676596" y="2379161"/>
                  <a:pt x="672752" y="2403320"/>
                  <a:pt x="662869" y="2406065"/>
                </a:cubicBezTo>
                <a:cubicBezTo>
                  <a:pt x="634866" y="2413204"/>
                  <a:pt x="610157" y="2403320"/>
                  <a:pt x="603019" y="2369826"/>
                </a:cubicBezTo>
                <a:cubicBezTo>
                  <a:pt x="599724" y="2355001"/>
                  <a:pt x="594783" y="2340725"/>
                  <a:pt x="591488" y="2325900"/>
                </a:cubicBezTo>
                <a:cubicBezTo>
                  <a:pt x="583252" y="2284719"/>
                  <a:pt x="601372" y="2257265"/>
                  <a:pt x="644200" y="2247382"/>
                </a:cubicBezTo>
                <a:cubicBezTo>
                  <a:pt x="668908" y="2241342"/>
                  <a:pt x="689224" y="2235851"/>
                  <a:pt x="676596" y="2200710"/>
                </a:cubicBezTo>
                <a:cubicBezTo>
                  <a:pt x="668359" y="2177648"/>
                  <a:pt x="664516" y="2149646"/>
                  <a:pt x="668908" y="2125486"/>
                </a:cubicBezTo>
                <a:cubicBezTo>
                  <a:pt x="674399" y="2096385"/>
                  <a:pt x="690323" y="2070029"/>
                  <a:pt x="703500" y="2039280"/>
                </a:cubicBezTo>
                <a:cubicBezTo>
                  <a:pt x="697461" y="2036535"/>
                  <a:pt x="682635" y="2028848"/>
                  <a:pt x="662869" y="2018415"/>
                </a:cubicBezTo>
                <a:cubicBezTo>
                  <a:pt x="654632" y="2071676"/>
                  <a:pt x="620040" y="2099679"/>
                  <a:pt x="578859" y="2127682"/>
                </a:cubicBezTo>
                <a:cubicBezTo>
                  <a:pt x="559093" y="2141409"/>
                  <a:pt x="558544" y="2181492"/>
                  <a:pt x="545366" y="2207848"/>
                </a:cubicBezTo>
                <a:cubicBezTo>
                  <a:pt x="532737" y="2232556"/>
                  <a:pt x="514617" y="2253971"/>
                  <a:pt x="497047" y="2279228"/>
                </a:cubicBezTo>
                <a:cubicBezTo>
                  <a:pt x="489909" y="2270443"/>
                  <a:pt x="486614" y="2267698"/>
                  <a:pt x="484967" y="2264952"/>
                </a:cubicBezTo>
                <a:cubicBezTo>
                  <a:pt x="479476" y="2253971"/>
                  <a:pt x="473985" y="2242440"/>
                  <a:pt x="468495" y="2231458"/>
                </a:cubicBezTo>
                <a:cubicBezTo>
                  <a:pt x="460807" y="2242440"/>
                  <a:pt x="452571" y="2253421"/>
                  <a:pt x="445982" y="2264952"/>
                </a:cubicBezTo>
                <a:cubicBezTo>
                  <a:pt x="439393" y="2276483"/>
                  <a:pt x="433353" y="2288562"/>
                  <a:pt x="427863" y="2301191"/>
                </a:cubicBezTo>
                <a:cubicBezTo>
                  <a:pt x="420725" y="2316566"/>
                  <a:pt x="413587" y="2332489"/>
                  <a:pt x="406998" y="2348412"/>
                </a:cubicBezTo>
                <a:cubicBezTo>
                  <a:pt x="406998" y="2348412"/>
                  <a:pt x="407547" y="2347314"/>
                  <a:pt x="407547" y="2347314"/>
                </a:cubicBezTo>
                <a:cubicBezTo>
                  <a:pt x="399860" y="2364335"/>
                  <a:pt x="388878" y="2380808"/>
                  <a:pt x="385034" y="2398927"/>
                </a:cubicBezTo>
                <a:cubicBezTo>
                  <a:pt x="369660" y="2467013"/>
                  <a:pt x="341657" y="2493369"/>
                  <a:pt x="269179" y="2503802"/>
                </a:cubicBezTo>
                <a:cubicBezTo>
                  <a:pt x="235685" y="2470857"/>
                  <a:pt x="244470" y="2445050"/>
                  <a:pt x="281258" y="2423087"/>
                </a:cubicBezTo>
                <a:cubicBezTo>
                  <a:pt x="287847" y="2419243"/>
                  <a:pt x="292789" y="2410458"/>
                  <a:pt x="295535" y="2403320"/>
                </a:cubicBezTo>
                <a:cubicBezTo>
                  <a:pt x="316949" y="2346216"/>
                  <a:pt x="337814" y="2289112"/>
                  <a:pt x="358679" y="2232007"/>
                </a:cubicBezTo>
                <a:cubicBezTo>
                  <a:pt x="362522" y="2220477"/>
                  <a:pt x="365268" y="2208946"/>
                  <a:pt x="369111" y="2197415"/>
                </a:cubicBezTo>
                <a:cubicBezTo>
                  <a:pt x="365817" y="2195768"/>
                  <a:pt x="363071" y="2194121"/>
                  <a:pt x="359777" y="2192474"/>
                </a:cubicBezTo>
                <a:cubicBezTo>
                  <a:pt x="335617" y="2224320"/>
                  <a:pt x="310909" y="2255618"/>
                  <a:pt x="286749" y="2287464"/>
                </a:cubicBezTo>
                <a:cubicBezTo>
                  <a:pt x="289495" y="2291857"/>
                  <a:pt x="291691" y="2296250"/>
                  <a:pt x="294436" y="2301191"/>
                </a:cubicBezTo>
                <a:cubicBezTo>
                  <a:pt x="281258" y="2298995"/>
                  <a:pt x="268081" y="2297348"/>
                  <a:pt x="254903" y="2295152"/>
                </a:cubicBezTo>
                <a:cubicBezTo>
                  <a:pt x="259295" y="2281425"/>
                  <a:pt x="263688" y="2267148"/>
                  <a:pt x="267531" y="2253421"/>
                </a:cubicBezTo>
                <a:cubicBezTo>
                  <a:pt x="271924" y="2237498"/>
                  <a:pt x="275768" y="2221026"/>
                  <a:pt x="285102" y="2210044"/>
                </a:cubicBezTo>
                <a:cubicBezTo>
                  <a:pt x="271924" y="2173805"/>
                  <a:pt x="325185" y="2149646"/>
                  <a:pt x="336715" y="2111759"/>
                </a:cubicBezTo>
                <a:cubicBezTo>
                  <a:pt x="343853" y="2087599"/>
                  <a:pt x="364169" y="2066734"/>
                  <a:pt x="380642" y="2046418"/>
                </a:cubicBezTo>
                <a:cubicBezTo>
                  <a:pt x="387780" y="2037633"/>
                  <a:pt x="399860" y="2031593"/>
                  <a:pt x="410292" y="2027201"/>
                </a:cubicBezTo>
                <a:cubicBezTo>
                  <a:pt x="413038" y="2026103"/>
                  <a:pt x="425666" y="2038182"/>
                  <a:pt x="424568" y="2040379"/>
                </a:cubicBezTo>
                <a:cubicBezTo>
                  <a:pt x="420725" y="2049713"/>
                  <a:pt x="411939" y="2056851"/>
                  <a:pt x="407547" y="2066185"/>
                </a:cubicBezTo>
                <a:cubicBezTo>
                  <a:pt x="397114" y="2089247"/>
                  <a:pt x="387780" y="2112308"/>
                  <a:pt x="378445" y="2135919"/>
                </a:cubicBezTo>
                <a:cubicBezTo>
                  <a:pt x="382289" y="2139213"/>
                  <a:pt x="385584" y="2141958"/>
                  <a:pt x="389427" y="2145253"/>
                </a:cubicBezTo>
                <a:cubicBezTo>
                  <a:pt x="408096" y="2140311"/>
                  <a:pt x="428961" y="2139213"/>
                  <a:pt x="445433" y="2129879"/>
                </a:cubicBezTo>
                <a:cubicBezTo>
                  <a:pt x="464102" y="2119446"/>
                  <a:pt x="473436" y="2100777"/>
                  <a:pt x="458062" y="2078265"/>
                </a:cubicBezTo>
                <a:cubicBezTo>
                  <a:pt x="445982" y="2060145"/>
                  <a:pt x="431157" y="2040379"/>
                  <a:pt x="465200" y="2027750"/>
                </a:cubicBezTo>
                <a:cubicBezTo>
                  <a:pt x="469044" y="2026103"/>
                  <a:pt x="473436" y="2020063"/>
                  <a:pt x="473436" y="2016219"/>
                </a:cubicBezTo>
                <a:cubicBezTo>
                  <a:pt x="475083" y="1977234"/>
                  <a:pt x="506381" y="1962409"/>
                  <a:pt x="531639" y="1942093"/>
                </a:cubicBezTo>
                <a:cubicBezTo>
                  <a:pt x="540424" y="1934955"/>
                  <a:pt x="548111" y="1925072"/>
                  <a:pt x="553602" y="1914639"/>
                </a:cubicBezTo>
                <a:cubicBezTo>
                  <a:pt x="563485" y="1895971"/>
                  <a:pt x="571721" y="1876204"/>
                  <a:pt x="578859" y="1856437"/>
                </a:cubicBezTo>
                <a:cubicBezTo>
                  <a:pt x="583252" y="1843808"/>
                  <a:pt x="584899" y="1830630"/>
                  <a:pt x="587645" y="1817452"/>
                </a:cubicBezTo>
                <a:cubicBezTo>
                  <a:pt x="582703" y="1815256"/>
                  <a:pt x="577212" y="1813060"/>
                  <a:pt x="572271" y="1810863"/>
                </a:cubicBezTo>
                <a:cubicBezTo>
                  <a:pt x="545915" y="1846554"/>
                  <a:pt x="520108" y="1882244"/>
                  <a:pt x="492654" y="1920130"/>
                </a:cubicBezTo>
                <a:cubicBezTo>
                  <a:pt x="488810" y="1914639"/>
                  <a:pt x="484418" y="1910796"/>
                  <a:pt x="484967" y="1908600"/>
                </a:cubicBezTo>
                <a:cubicBezTo>
                  <a:pt x="494301" y="1871811"/>
                  <a:pt x="498145" y="1831728"/>
                  <a:pt x="516813" y="1799882"/>
                </a:cubicBezTo>
                <a:cubicBezTo>
                  <a:pt x="530540" y="1776272"/>
                  <a:pt x="562936" y="1763094"/>
                  <a:pt x="588743" y="1748818"/>
                </a:cubicBezTo>
                <a:cubicBezTo>
                  <a:pt x="593135" y="1746072"/>
                  <a:pt x="607412" y="1760897"/>
                  <a:pt x="620589" y="1769683"/>
                </a:cubicBezTo>
                <a:cubicBezTo>
                  <a:pt x="626080" y="1763094"/>
                  <a:pt x="633218" y="1753759"/>
                  <a:pt x="643651" y="1741130"/>
                </a:cubicBezTo>
                <a:cubicBezTo>
                  <a:pt x="629375" y="1736738"/>
                  <a:pt x="620040" y="1734541"/>
                  <a:pt x="610706" y="1731247"/>
                </a:cubicBezTo>
                <a:cubicBezTo>
                  <a:pt x="598626" y="1726854"/>
                  <a:pt x="586547" y="1723011"/>
                  <a:pt x="575565" y="1716422"/>
                </a:cubicBezTo>
                <a:cubicBezTo>
                  <a:pt x="573918" y="1715324"/>
                  <a:pt x="580507" y="1694459"/>
                  <a:pt x="582703" y="1694459"/>
                </a:cubicBezTo>
                <a:cubicBezTo>
                  <a:pt x="598626" y="1694459"/>
                  <a:pt x="615099" y="1697204"/>
                  <a:pt x="631022" y="1701048"/>
                </a:cubicBezTo>
                <a:cubicBezTo>
                  <a:pt x="634866" y="1701597"/>
                  <a:pt x="637611" y="1708186"/>
                  <a:pt x="640905" y="1711480"/>
                </a:cubicBezTo>
                <a:cubicBezTo>
                  <a:pt x="675497" y="1707637"/>
                  <a:pt x="704599" y="1652180"/>
                  <a:pt x="741936" y="1702695"/>
                </a:cubicBezTo>
                <a:cubicBezTo>
                  <a:pt x="764997" y="1691164"/>
                  <a:pt x="785313" y="1677986"/>
                  <a:pt x="807825" y="1669750"/>
                </a:cubicBezTo>
                <a:cubicBezTo>
                  <a:pt x="830887" y="1660965"/>
                  <a:pt x="853948" y="1682379"/>
                  <a:pt x="858341" y="1713676"/>
                </a:cubicBezTo>
                <a:lnTo>
                  <a:pt x="858890" y="1712578"/>
                </a:lnTo>
                <a:cubicBezTo>
                  <a:pt x="847359" y="1719716"/>
                  <a:pt x="836927" y="1729600"/>
                  <a:pt x="824298" y="1734541"/>
                </a:cubicBezTo>
                <a:cubicBezTo>
                  <a:pt x="803433" y="1742778"/>
                  <a:pt x="802884" y="1741679"/>
                  <a:pt x="808375" y="1765290"/>
                </a:cubicBezTo>
                <a:cubicBezTo>
                  <a:pt x="824298" y="1759799"/>
                  <a:pt x="840770" y="1754308"/>
                  <a:pt x="858890" y="1748818"/>
                </a:cubicBezTo>
                <a:cubicBezTo>
                  <a:pt x="873715" y="1798784"/>
                  <a:pt x="777077" y="1805373"/>
                  <a:pt x="829789" y="1856437"/>
                </a:cubicBezTo>
                <a:cubicBezTo>
                  <a:pt x="807825" y="1875655"/>
                  <a:pt x="788608" y="1892127"/>
                  <a:pt x="772135" y="1905854"/>
                </a:cubicBezTo>
                <a:cubicBezTo>
                  <a:pt x="761154" y="1939897"/>
                  <a:pt x="750172" y="1972293"/>
                  <a:pt x="739191" y="2005237"/>
                </a:cubicBezTo>
                <a:cubicBezTo>
                  <a:pt x="740289" y="2005787"/>
                  <a:pt x="741936" y="2006336"/>
                  <a:pt x="743034" y="2006336"/>
                </a:cubicBezTo>
                <a:cubicBezTo>
                  <a:pt x="754565" y="1984922"/>
                  <a:pt x="766645" y="1962958"/>
                  <a:pt x="783117" y="1931661"/>
                </a:cubicBezTo>
                <a:cubicBezTo>
                  <a:pt x="794648" y="1950330"/>
                  <a:pt x="807825" y="1963507"/>
                  <a:pt x="810022" y="1978882"/>
                </a:cubicBezTo>
                <a:cubicBezTo>
                  <a:pt x="811120" y="1986569"/>
                  <a:pt x="795197" y="1999198"/>
                  <a:pt x="784764" y="2006885"/>
                </a:cubicBezTo>
                <a:cubicBezTo>
                  <a:pt x="767194" y="2020063"/>
                  <a:pt x="746329" y="2029397"/>
                  <a:pt x="729856" y="2043673"/>
                </a:cubicBezTo>
                <a:cubicBezTo>
                  <a:pt x="725464" y="2047517"/>
                  <a:pt x="726562" y="2064538"/>
                  <a:pt x="731503" y="2071676"/>
                </a:cubicBezTo>
                <a:cubicBezTo>
                  <a:pt x="735896" y="2078814"/>
                  <a:pt x="747976" y="2082109"/>
                  <a:pt x="755663" y="2085952"/>
                </a:cubicBezTo>
                <a:cubicBezTo>
                  <a:pt x="749623" y="2116701"/>
                  <a:pt x="743034" y="2145802"/>
                  <a:pt x="739191" y="2175452"/>
                </a:cubicBezTo>
                <a:cubicBezTo>
                  <a:pt x="738092" y="2184237"/>
                  <a:pt x="742485" y="2200710"/>
                  <a:pt x="747976" y="2202357"/>
                </a:cubicBezTo>
                <a:cubicBezTo>
                  <a:pt x="791353" y="2216084"/>
                  <a:pt x="773783" y="2250676"/>
                  <a:pt x="777077" y="2280875"/>
                </a:cubicBezTo>
                <a:cubicBezTo>
                  <a:pt x="785862" y="2280326"/>
                  <a:pt x="795197" y="2279777"/>
                  <a:pt x="810022" y="2278679"/>
                </a:cubicBezTo>
                <a:cubicBezTo>
                  <a:pt x="807276" y="2291857"/>
                  <a:pt x="805080" y="2302839"/>
                  <a:pt x="802884" y="2313820"/>
                </a:cubicBezTo>
                <a:cubicBezTo>
                  <a:pt x="789157" y="2307231"/>
                  <a:pt x="778175" y="2296799"/>
                  <a:pt x="769939" y="2298995"/>
                </a:cubicBezTo>
                <a:cubicBezTo>
                  <a:pt x="756761" y="2302289"/>
                  <a:pt x="746329" y="2313820"/>
                  <a:pt x="734249" y="2321507"/>
                </a:cubicBezTo>
                <a:cubicBezTo>
                  <a:pt x="745780" y="2329194"/>
                  <a:pt x="756761" y="2340725"/>
                  <a:pt x="769390" y="2343470"/>
                </a:cubicBezTo>
                <a:cubicBezTo>
                  <a:pt x="800687" y="2351157"/>
                  <a:pt x="840221" y="2384651"/>
                  <a:pt x="842417" y="2413204"/>
                </a:cubicBezTo>
                <a:cubicBezTo>
                  <a:pt x="845163" y="2448345"/>
                  <a:pt x="822102" y="2448345"/>
                  <a:pt x="793549" y="2444501"/>
                </a:cubicBezTo>
                <a:cubicBezTo>
                  <a:pt x="793000" y="2453835"/>
                  <a:pt x="792451" y="2462621"/>
                  <a:pt x="791902" y="2470857"/>
                </a:cubicBezTo>
                <a:cubicBezTo>
                  <a:pt x="796295" y="2473053"/>
                  <a:pt x="799589" y="2475249"/>
                  <a:pt x="800687" y="2474700"/>
                </a:cubicBezTo>
                <a:cubicBezTo>
                  <a:pt x="834181" y="2459326"/>
                  <a:pt x="864930" y="2476897"/>
                  <a:pt x="868224" y="2513685"/>
                </a:cubicBezTo>
                <a:cubicBezTo>
                  <a:pt x="870421" y="2536746"/>
                  <a:pt x="856694" y="2543884"/>
                  <a:pt x="835279" y="2545532"/>
                </a:cubicBezTo>
                <a:cubicBezTo>
                  <a:pt x="808924" y="2547728"/>
                  <a:pt x="782568" y="2551571"/>
                  <a:pt x="780372" y="2588909"/>
                </a:cubicBezTo>
                <a:cubicBezTo>
                  <a:pt x="778175" y="2626246"/>
                  <a:pt x="797942" y="2645464"/>
                  <a:pt x="846810" y="2639424"/>
                </a:cubicBezTo>
                <a:cubicBezTo>
                  <a:pt x="838025" y="2615814"/>
                  <a:pt x="829789" y="2593851"/>
                  <a:pt x="821003" y="2569691"/>
                </a:cubicBezTo>
                <a:cubicBezTo>
                  <a:pt x="844065" y="2548826"/>
                  <a:pt x="857792" y="2552121"/>
                  <a:pt x="868773" y="2583967"/>
                </a:cubicBezTo>
                <a:cubicBezTo>
                  <a:pt x="872617" y="2596047"/>
                  <a:pt x="883049" y="2605930"/>
                  <a:pt x="884697" y="2617461"/>
                </a:cubicBezTo>
                <a:cubicBezTo>
                  <a:pt x="887991" y="2641620"/>
                  <a:pt x="891835" y="2665780"/>
                  <a:pt x="893482" y="2689939"/>
                </a:cubicBezTo>
                <a:cubicBezTo>
                  <a:pt x="894580" y="2703666"/>
                  <a:pt x="895678" y="2722335"/>
                  <a:pt x="887991" y="2730571"/>
                </a:cubicBezTo>
                <a:cubicBezTo>
                  <a:pt x="880853" y="2737709"/>
                  <a:pt x="861635" y="2733866"/>
                  <a:pt x="851203" y="2734964"/>
                </a:cubicBezTo>
                <a:cubicBezTo>
                  <a:pt x="866028" y="2749789"/>
                  <a:pt x="884148" y="2768458"/>
                  <a:pt x="902267" y="2786577"/>
                </a:cubicBezTo>
                <a:cubicBezTo>
                  <a:pt x="899522" y="2789872"/>
                  <a:pt x="897325" y="2792617"/>
                  <a:pt x="894580" y="2795912"/>
                </a:cubicBezTo>
                <a:cubicBezTo>
                  <a:pt x="881402" y="2788774"/>
                  <a:pt x="868224" y="2781087"/>
                  <a:pt x="855046" y="2773399"/>
                </a:cubicBezTo>
                <a:cubicBezTo>
                  <a:pt x="839123" y="2836544"/>
                  <a:pt x="877559" y="2880470"/>
                  <a:pt x="940703" y="2870038"/>
                </a:cubicBezTo>
                <a:cubicBezTo>
                  <a:pt x="938506" y="2857408"/>
                  <a:pt x="936310" y="2844780"/>
                  <a:pt x="933016" y="2825562"/>
                </a:cubicBezTo>
                <a:cubicBezTo>
                  <a:pt x="948390" y="2829406"/>
                  <a:pt x="967058" y="2828857"/>
                  <a:pt x="969804" y="2835445"/>
                </a:cubicBezTo>
                <a:cubicBezTo>
                  <a:pt x="974746" y="2846427"/>
                  <a:pt x="974197" y="2863997"/>
                  <a:pt x="968706" y="2874979"/>
                </a:cubicBezTo>
                <a:cubicBezTo>
                  <a:pt x="960470" y="2891451"/>
                  <a:pt x="942899" y="2902982"/>
                  <a:pt x="934114" y="2919455"/>
                </a:cubicBezTo>
                <a:cubicBezTo>
                  <a:pt x="928074" y="2930436"/>
                  <a:pt x="925878" y="2946909"/>
                  <a:pt x="929172" y="2958988"/>
                </a:cubicBezTo>
                <a:cubicBezTo>
                  <a:pt x="930819" y="2964479"/>
                  <a:pt x="953331" y="2970519"/>
                  <a:pt x="959920" y="2966675"/>
                </a:cubicBezTo>
                <a:cubicBezTo>
                  <a:pt x="1008239" y="2936476"/>
                  <a:pt x="1055460" y="2903531"/>
                  <a:pt x="1093347" y="2877724"/>
                </a:cubicBezTo>
                <a:cubicBezTo>
                  <a:pt x="1085660" y="2841485"/>
                  <a:pt x="1080169" y="2812933"/>
                  <a:pt x="1074129" y="2784930"/>
                </a:cubicBezTo>
                <a:cubicBezTo>
                  <a:pt x="1071384" y="2773949"/>
                  <a:pt x="1066991" y="2762967"/>
                  <a:pt x="1063147" y="2751985"/>
                </a:cubicBezTo>
                <a:cubicBezTo>
                  <a:pt x="1052715" y="2757476"/>
                  <a:pt x="1042831" y="2762967"/>
                  <a:pt x="1032948" y="2768458"/>
                </a:cubicBezTo>
                <a:cubicBezTo>
                  <a:pt x="1025810" y="2772850"/>
                  <a:pt x="1018672" y="2777792"/>
                  <a:pt x="1006043" y="2778341"/>
                </a:cubicBezTo>
                <a:cubicBezTo>
                  <a:pt x="1009887" y="2770105"/>
                  <a:pt x="1012632" y="2761869"/>
                  <a:pt x="1017025" y="2754182"/>
                </a:cubicBezTo>
                <a:cubicBezTo>
                  <a:pt x="1030203" y="2731670"/>
                  <a:pt x="1028555" y="2713550"/>
                  <a:pt x="1019221" y="2686096"/>
                </a:cubicBezTo>
                <a:cubicBezTo>
                  <a:pt x="1006043" y="2644915"/>
                  <a:pt x="995062" y="2606479"/>
                  <a:pt x="961568" y="2576280"/>
                </a:cubicBezTo>
                <a:cubicBezTo>
                  <a:pt x="955528" y="2570789"/>
                  <a:pt x="961019" y="2554317"/>
                  <a:pt x="957724" y="2544433"/>
                </a:cubicBezTo>
                <a:cubicBezTo>
                  <a:pt x="950586" y="2520274"/>
                  <a:pt x="943448" y="2495565"/>
                  <a:pt x="932466" y="2473053"/>
                </a:cubicBezTo>
                <a:cubicBezTo>
                  <a:pt x="918739" y="2444501"/>
                  <a:pt x="915445" y="2417047"/>
                  <a:pt x="931917" y="2390142"/>
                </a:cubicBezTo>
                <a:cubicBezTo>
                  <a:pt x="948939" y="2362688"/>
                  <a:pt x="934114" y="2342372"/>
                  <a:pt x="920936" y="2320958"/>
                </a:cubicBezTo>
                <a:cubicBezTo>
                  <a:pt x="909954" y="2303388"/>
                  <a:pt x="887442" y="2278679"/>
                  <a:pt x="892933" y="2268246"/>
                </a:cubicBezTo>
                <a:cubicBezTo>
                  <a:pt x="906111" y="2241891"/>
                  <a:pt x="912151" y="2207848"/>
                  <a:pt x="962666" y="2208397"/>
                </a:cubicBezTo>
                <a:cubicBezTo>
                  <a:pt x="1003298" y="2208946"/>
                  <a:pt x="1020319" y="2217182"/>
                  <a:pt x="1036792" y="2251225"/>
                </a:cubicBezTo>
                <a:cubicBezTo>
                  <a:pt x="1051617" y="2281425"/>
                  <a:pt x="1075776" y="2307780"/>
                  <a:pt x="1095543" y="2335783"/>
                </a:cubicBezTo>
                <a:cubicBezTo>
                  <a:pt x="1099387" y="2333038"/>
                  <a:pt x="1103779" y="2329743"/>
                  <a:pt x="1107623" y="2326998"/>
                </a:cubicBezTo>
                <a:cubicBezTo>
                  <a:pt x="1103779" y="2320409"/>
                  <a:pt x="1099387" y="2313820"/>
                  <a:pt x="1095543" y="2307231"/>
                </a:cubicBezTo>
                <a:cubicBezTo>
                  <a:pt x="1090052" y="2297897"/>
                  <a:pt x="1084562" y="2288562"/>
                  <a:pt x="1079071" y="2279228"/>
                </a:cubicBezTo>
                <a:cubicBezTo>
                  <a:pt x="1090052" y="2281425"/>
                  <a:pt x="1101583" y="2283072"/>
                  <a:pt x="1112564" y="2286366"/>
                </a:cubicBezTo>
                <a:cubicBezTo>
                  <a:pt x="1133979" y="2292955"/>
                  <a:pt x="1154844" y="2300642"/>
                  <a:pt x="1176258" y="2307780"/>
                </a:cubicBezTo>
                <a:cubicBezTo>
                  <a:pt x="1177905" y="2303937"/>
                  <a:pt x="1180101" y="2300093"/>
                  <a:pt x="1181749" y="2296799"/>
                </a:cubicBezTo>
                <a:cubicBezTo>
                  <a:pt x="1165825" y="2276483"/>
                  <a:pt x="1150451" y="2256167"/>
                  <a:pt x="1132331" y="2233105"/>
                </a:cubicBezTo>
                <a:cubicBezTo>
                  <a:pt x="1117506" y="2243538"/>
                  <a:pt x="1103230" y="2252872"/>
                  <a:pt x="1086758" y="2263854"/>
                </a:cubicBezTo>
                <a:cubicBezTo>
                  <a:pt x="1068638" y="2223222"/>
                  <a:pt x="1109270" y="2232556"/>
                  <a:pt x="1123546" y="2217182"/>
                </a:cubicBezTo>
                <a:cubicBezTo>
                  <a:pt x="1110917" y="2209495"/>
                  <a:pt x="1099387" y="2201808"/>
                  <a:pt x="1082914" y="2191925"/>
                </a:cubicBezTo>
                <a:cubicBezTo>
                  <a:pt x="1118055" y="2176550"/>
                  <a:pt x="1148255" y="2163372"/>
                  <a:pt x="1178454" y="2150194"/>
                </a:cubicBezTo>
                <a:cubicBezTo>
                  <a:pt x="1188337" y="2174354"/>
                  <a:pt x="1195476" y="2191925"/>
                  <a:pt x="1204810" y="2213339"/>
                </a:cubicBezTo>
                <a:cubicBezTo>
                  <a:pt x="1238304" y="2184237"/>
                  <a:pt x="1308586" y="2230360"/>
                  <a:pt x="1317920" y="2143606"/>
                </a:cubicBezTo>
                <a:cubicBezTo>
                  <a:pt x="1327804" y="2151293"/>
                  <a:pt x="1339334" y="2156783"/>
                  <a:pt x="1343727" y="2165569"/>
                </a:cubicBezTo>
                <a:cubicBezTo>
                  <a:pt x="1355258" y="2189179"/>
                  <a:pt x="1362945" y="2214437"/>
                  <a:pt x="1373377" y="2238596"/>
                </a:cubicBezTo>
                <a:cubicBezTo>
                  <a:pt x="1379417" y="2252323"/>
                  <a:pt x="1387653" y="2264403"/>
                  <a:pt x="1399184" y="2274286"/>
                </a:cubicBezTo>
                <a:cubicBezTo>
                  <a:pt x="1403577" y="2300093"/>
                  <a:pt x="1406871" y="2325900"/>
                  <a:pt x="1412362" y="2351157"/>
                </a:cubicBezTo>
                <a:cubicBezTo>
                  <a:pt x="1413460" y="2356648"/>
                  <a:pt x="1425540" y="2365434"/>
                  <a:pt x="1427187" y="2364335"/>
                </a:cubicBezTo>
                <a:cubicBezTo>
                  <a:pt x="1459033" y="2344569"/>
                  <a:pt x="1473310" y="2381906"/>
                  <a:pt x="1496371" y="2384102"/>
                </a:cubicBezTo>
                <a:cubicBezTo>
                  <a:pt x="1511745" y="2367081"/>
                  <a:pt x="1526570" y="2349510"/>
                  <a:pt x="1546886" y="2327547"/>
                </a:cubicBezTo>
                <a:cubicBezTo>
                  <a:pt x="1563908" y="2368728"/>
                  <a:pt x="1536454" y="2381906"/>
                  <a:pt x="1516687" y="2399477"/>
                </a:cubicBezTo>
                <a:cubicBezTo>
                  <a:pt x="1525472" y="2407713"/>
                  <a:pt x="1534807" y="2415400"/>
                  <a:pt x="1543043" y="2423636"/>
                </a:cubicBezTo>
                <a:cubicBezTo>
                  <a:pt x="1603441" y="2404418"/>
                  <a:pt x="1599049" y="2346216"/>
                  <a:pt x="1595754" y="2303937"/>
                </a:cubicBezTo>
                <a:cubicBezTo>
                  <a:pt x="1593558" y="2270992"/>
                  <a:pt x="1612776" y="2260559"/>
                  <a:pt x="1625405" y="2249578"/>
                </a:cubicBezTo>
                <a:cubicBezTo>
                  <a:pt x="1658349" y="2219378"/>
                  <a:pt x="1669880" y="2185885"/>
                  <a:pt x="1656702" y="2143606"/>
                </a:cubicBezTo>
                <a:cubicBezTo>
                  <a:pt x="1652309" y="2129330"/>
                  <a:pt x="1657251" y="2108465"/>
                  <a:pt x="1664389" y="2094188"/>
                </a:cubicBezTo>
                <a:cubicBezTo>
                  <a:pt x="1679763" y="2065087"/>
                  <a:pt x="1681411" y="2066185"/>
                  <a:pt x="1651211" y="2043673"/>
                </a:cubicBezTo>
                <a:cubicBezTo>
                  <a:pt x="1661644" y="2029946"/>
                  <a:pt x="1670978" y="2015121"/>
                  <a:pt x="1682509" y="2002492"/>
                </a:cubicBezTo>
                <a:cubicBezTo>
                  <a:pt x="1703374" y="1980529"/>
                  <a:pt x="1696785" y="1967900"/>
                  <a:pt x="1670978" y="1957468"/>
                </a:cubicBezTo>
                <a:cubicBezTo>
                  <a:pt x="1644073" y="1947035"/>
                  <a:pt x="1618266" y="1930563"/>
                  <a:pt x="1624855" y="1898167"/>
                </a:cubicBezTo>
                <a:cubicBezTo>
                  <a:pt x="1628150" y="1879498"/>
                  <a:pt x="1646270" y="1864124"/>
                  <a:pt x="1654506" y="1852044"/>
                </a:cubicBezTo>
                <a:cubicBezTo>
                  <a:pt x="1644073" y="1847103"/>
                  <a:pt x="1632543" y="1842161"/>
                  <a:pt x="1621561" y="1837219"/>
                </a:cubicBezTo>
                <a:cubicBezTo>
                  <a:pt x="1629797" y="1826787"/>
                  <a:pt x="1636386" y="1812511"/>
                  <a:pt x="1647368" y="1807020"/>
                </a:cubicBezTo>
                <a:cubicBezTo>
                  <a:pt x="1670429" y="1795489"/>
                  <a:pt x="1691294" y="1799333"/>
                  <a:pt x="1713257" y="1817452"/>
                </a:cubicBezTo>
                <a:cubicBezTo>
                  <a:pt x="1724239" y="1826238"/>
                  <a:pt x="1748398" y="1820198"/>
                  <a:pt x="1766518" y="1818001"/>
                </a:cubicBezTo>
                <a:cubicBezTo>
                  <a:pt x="1781892" y="1815805"/>
                  <a:pt x="1796168" y="1809216"/>
                  <a:pt x="1812641" y="1804274"/>
                </a:cubicBezTo>
                <a:cubicBezTo>
                  <a:pt x="1823073" y="1786704"/>
                  <a:pt x="1837349" y="1765290"/>
                  <a:pt x="1849429" y="1742778"/>
                </a:cubicBezTo>
                <a:cubicBezTo>
                  <a:pt x="1853272" y="1736189"/>
                  <a:pt x="1855469" y="1726305"/>
                  <a:pt x="1853822" y="1719716"/>
                </a:cubicBezTo>
                <a:cubicBezTo>
                  <a:pt x="1838447" y="1659867"/>
                  <a:pt x="1873588" y="1625275"/>
                  <a:pt x="1913122" y="1590134"/>
                </a:cubicBezTo>
                <a:cubicBezTo>
                  <a:pt x="1925751" y="1579152"/>
                  <a:pt x="1930144" y="1558836"/>
                  <a:pt x="1938380" y="1542364"/>
                </a:cubicBezTo>
                <a:cubicBezTo>
                  <a:pt x="1923005" y="1534677"/>
                  <a:pt x="1907631" y="1526440"/>
                  <a:pt x="1891708" y="1520401"/>
                </a:cubicBezTo>
                <a:cubicBezTo>
                  <a:pt x="1882374" y="1516557"/>
                  <a:pt x="1871941" y="1516008"/>
                  <a:pt x="1862058" y="1508870"/>
                </a:cubicBezTo>
                <a:cubicBezTo>
                  <a:pt x="1885668" y="1502830"/>
                  <a:pt x="1907631" y="1483063"/>
                  <a:pt x="1933438" y="1507223"/>
                </a:cubicBezTo>
                <a:cubicBezTo>
                  <a:pt x="1939478" y="1512714"/>
                  <a:pt x="1965834" y="1509968"/>
                  <a:pt x="1970226" y="1502830"/>
                </a:cubicBezTo>
                <a:cubicBezTo>
                  <a:pt x="1990542" y="1470434"/>
                  <a:pt x="2009760" y="1436391"/>
                  <a:pt x="2022389" y="1400701"/>
                </a:cubicBezTo>
                <a:cubicBezTo>
                  <a:pt x="2028978" y="1382582"/>
                  <a:pt x="2020193" y="1358971"/>
                  <a:pt x="2017447" y="1334263"/>
                </a:cubicBezTo>
                <a:cubicBezTo>
                  <a:pt x="2028429" y="1333165"/>
                  <a:pt x="2039959" y="1332615"/>
                  <a:pt x="2060824" y="1330419"/>
                </a:cubicBezTo>
                <a:cubicBezTo>
                  <a:pt x="2056981" y="1306809"/>
                  <a:pt x="2052588" y="1284296"/>
                  <a:pt x="2049294" y="1261784"/>
                </a:cubicBezTo>
                <a:cubicBezTo>
                  <a:pt x="2045450" y="1233781"/>
                  <a:pt x="2038312" y="1205229"/>
                  <a:pt x="2039959" y="1177775"/>
                </a:cubicBezTo>
                <a:cubicBezTo>
                  <a:pt x="2040509" y="1168990"/>
                  <a:pt x="2064119" y="1161852"/>
                  <a:pt x="2076199" y="1152517"/>
                </a:cubicBezTo>
                <a:cubicBezTo>
                  <a:pt x="2102554" y="1131103"/>
                  <a:pt x="2127263" y="1108591"/>
                  <a:pt x="2153619" y="1087177"/>
                </a:cubicBezTo>
                <a:cubicBezTo>
                  <a:pt x="2163502" y="1079490"/>
                  <a:pt x="2177778" y="1076745"/>
                  <a:pt x="2187662" y="1069057"/>
                </a:cubicBezTo>
                <a:cubicBezTo>
                  <a:pt x="2201938" y="1056978"/>
                  <a:pt x="2215116" y="1042702"/>
                  <a:pt x="2226646" y="1027876"/>
                </a:cubicBezTo>
                <a:cubicBezTo>
                  <a:pt x="2237079" y="1014699"/>
                  <a:pt x="2243119" y="997677"/>
                  <a:pt x="2254650" y="986146"/>
                </a:cubicBezTo>
                <a:cubicBezTo>
                  <a:pt x="2299674" y="942769"/>
                  <a:pt x="2357327" y="945514"/>
                  <a:pt x="2413882" y="947162"/>
                </a:cubicBezTo>
                <a:cubicBezTo>
                  <a:pt x="2435297" y="947711"/>
                  <a:pt x="2456711" y="947162"/>
                  <a:pt x="2479223" y="947162"/>
                </a:cubicBezTo>
                <a:cubicBezTo>
                  <a:pt x="2477027" y="928493"/>
                  <a:pt x="2476477" y="914766"/>
                  <a:pt x="2474281" y="901588"/>
                </a:cubicBezTo>
                <a:cubicBezTo>
                  <a:pt x="2465496" y="858211"/>
                  <a:pt x="2486910" y="838444"/>
                  <a:pt x="2530287" y="847778"/>
                </a:cubicBezTo>
                <a:cubicBezTo>
                  <a:pt x="2541269" y="849975"/>
                  <a:pt x="2559937" y="858211"/>
                  <a:pt x="2565977" y="832953"/>
                </a:cubicBezTo>
                <a:cubicBezTo>
                  <a:pt x="2568174" y="824717"/>
                  <a:pt x="2589588" y="820874"/>
                  <a:pt x="2602217" y="814834"/>
                </a:cubicBezTo>
                <a:cubicBezTo>
                  <a:pt x="2604413" y="817030"/>
                  <a:pt x="2606609" y="819775"/>
                  <a:pt x="2609355" y="821972"/>
                </a:cubicBezTo>
                <a:cubicBezTo>
                  <a:pt x="2612649" y="807147"/>
                  <a:pt x="2615394" y="792321"/>
                  <a:pt x="2620885" y="767064"/>
                </a:cubicBezTo>
                <a:cubicBezTo>
                  <a:pt x="2604962" y="778594"/>
                  <a:pt x="2597824" y="784085"/>
                  <a:pt x="2590137" y="789576"/>
                </a:cubicBezTo>
                <a:cubicBezTo>
                  <a:pt x="2559937" y="750042"/>
                  <a:pt x="2608806" y="752788"/>
                  <a:pt x="2619787" y="731923"/>
                </a:cubicBezTo>
                <a:cubicBezTo>
                  <a:pt x="2578057" y="736315"/>
                  <a:pt x="2539622" y="740159"/>
                  <a:pt x="2510520" y="775300"/>
                </a:cubicBezTo>
                <a:cubicBezTo>
                  <a:pt x="2494048" y="762122"/>
                  <a:pt x="2486910" y="751140"/>
                  <a:pt x="2513815" y="736315"/>
                </a:cubicBezTo>
                <a:cubicBezTo>
                  <a:pt x="2542367" y="720392"/>
                  <a:pt x="2569272" y="701174"/>
                  <a:pt x="2599471" y="680858"/>
                </a:cubicBezTo>
                <a:cubicBezTo>
                  <a:pt x="2602766" y="695683"/>
                  <a:pt x="2604413" y="702821"/>
                  <a:pt x="2606060" y="711058"/>
                </a:cubicBezTo>
                <a:cubicBezTo>
                  <a:pt x="2609904" y="709960"/>
                  <a:pt x="2613198" y="709410"/>
                  <a:pt x="2616493" y="708312"/>
                </a:cubicBezTo>
                <a:cubicBezTo>
                  <a:pt x="2641750" y="701723"/>
                  <a:pt x="2666459" y="692389"/>
                  <a:pt x="2692266" y="689644"/>
                </a:cubicBezTo>
                <a:cubicBezTo>
                  <a:pt x="2701600" y="688545"/>
                  <a:pt x="2718621" y="700625"/>
                  <a:pt x="2721916" y="709960"/>
                </a:cubicBezTo>
                <a:cubicBezTo>
                  <a:pt x="2725210" y="718745"/>
                  <a:pt x="2714229" y="731923"/>
                  <a:pt x="2709287" y="742904"/>
                </a:cubicBezTo>
                <a:cubicBezTo>
                  <a:pt x="2707640" y="746748"/>
                  <a:pt x="2703796" y="750591"/>
                  <a:pt x="2697756" y="759377"/>
                </a:cubicBezTo>
                <a:cubicBezTo>
                  <a:pt x="2724112" y="759377"/>
                  <a:pt x="2740036" y="761573"/>
                  <a:pt x="2748272" y="733570"/>
                </a:cubicBezTo>
                <a:cubicBezTo>
                  <a:pt x="2751566" y="722039"/>
                  <a:pt x="2774627" y="712156"/>
                  <a:pt x="2790002" y="709410"/>
                </a:cubicBezTo>
                <a:cubicBezTo>
                  <a:pt x="2822397" y="702821"/>
                  <a:pt x="2852597" y="703920"/>
                  <a:pt x="2854244" y="655601"/>
                </a:cubicBezTo>
                <a:cubicBezTo>
                  <a:pt x="2855342" y="628147"/>
                  <a:pt x="2875109" y="601242"/>
                  <a:pt x="2891581" y="561708"/>
                </a:cubicBezTo>
                <a:cubicBezTo>
                  <a:pt x="2901465" y="587515"/>
                  <a:pt x="2908603" y="605085"/>
                  <a:pt x="2915192" y="622107"/>
                </a:cubicBezTo>
                <a:cubicBezTo>
                  <a:pt x="2949235" y="607831"/>
                  <a:pt x="2983827" y="593555"/>
                  <a:pt x="3027753" y="574886"/>
                </a:cubicBezTo>
                <a:cubicBezTo>
                  <a:pt x="3042578" y="552374"/>
                  <a:pt x="3029949" y="502408"/>
                  <a:pt x="3071130" y="477150"/>
                </a:cubicBezTo>
                <a:cubicBezTo>
                  <a:pt x="3113409" y="523822"/>
                  <a:pt x="3122195" y="525469"/>
                  <a:pt x="3151845" y="475503"/>
                </a:cubicBezTo>
                <a:cubicBezTo>
                  <a:pt x="3175455" y="435420"/>
                  <a:pt x="3216087" y="445303"/>
                  <a:pt x="3247934" y="429929"/>
                </a:cubicBezTo>
                <a:cubicBezTo>
                  <a:pt x="3289664" y="409613"/>
                  <a:pt x="3333590" y="393690"/>
                  <a:pt x="3375320" y="373374"/>
                </a:cubicBezTo>
                <a:cubicBezTo>
                  <a:pt x="3378615" y="371727"/>
                  <a:pt x="3375869" y="344822"/>
                  <a:pt x="3372026" y="343724"/>
                </a:cubicBezTo>
                <a:cubicBezTo>
                  <a:pt x="3305587" y="323957"/>
                  <a:pt x="3241345" y="292110"/>
                  <a:pt x="3166670" y="313524"/>
                </a:cubicBezTo>
                <a:cubicBezTo>
                  <a:pt x="3129333" y="323957"/>
                  <a:pt x="3087054" y="316819"/>
                  <a:pt x="3046971" y="317368"/>
                </a:cubicBezTo>
                <a:cubicBezTo>
                  <a:pt x="3017320" y="317917"/>
                  <a:pt x="2988219" y="319015"/>
                  <a:pt x="2958569" y="319564"/>
                </a:cubicBezTo>
                <a:cubicBezTo>
                  <a:pt x="2894876" y="320113"/>
                  <a:pt x="2830633" y="322859"/>
                  <a:pt x="2766940" y="320113"/>
                </a:cubicBezTo>
                <a:cubicBezTo>
                  <a:pt x="2721916" y="318466"/>
                  <a:pt x="2684579" y="326702"/>
                  <a:pt x="2646692" y="353058"/>
                </a:cubicBezTo>
                <a:cubicBezTo>
                  <a:pt x="2622533" y="370079"/>
                  <a:pt x="2587391" y="372276"/>
                  <a:pt x="2557192" y="379963"/>
                </a:cubicBezTo>
                <a:cubicBezTo>
                  <a:pt x="2551701" y="381610"/>
                  <a:pt x="2543465" y="376668"/>
                  <a:pt x="2538523" y="378865"/>
                </a:cubicBezTo>
                <a:cubicBezTo>
                  <a:pt x="2494597" y="399181"/>
                  <a:pt x="2451220" y="420595"/>
                  <a:pt x="2407843" y="441460"/>
                </a:cubicBezTo>
                <a:cubicBezTo>
                  <a:pt x="2401254" y="444754"/>
                  <a:pt x="2394665" y="450794"/>
                  <a:pt x="2388076" y="450794"/>
                </a:cubicBezTo>
                <a:cubicBezTo>
                  <a:pt x="2321088" y="451892"/>
                  <a:pt x="2265631" y="483190"/>
                  <a:pt x="2211272" y="517233"/>
                </a:cubicBezTo>
                <a:cubicBezTo>
                  <a:pt x="2179975" y="536450"/>
                  <a:pt x="2150873" y="558963"/>
                  <a:pt x="2120125" y="580377"/>
                </a:cubicBezTo>
                <a:cubicBezTo>
                  <a:pt x="2121772" y="583671"/>
                  <a:pt x="2123419" y="589162"/>
                  <a:pt x="2125616" y="589711"/>
                </a:cubicBezTo>
                <a:cubicBezTo>
                  <a:pt x="2154168" y="594653"/>
                  <a:pt x="2188760" y="593555"/>
                  <a:pt x="2162404" y="639128"/>
                </a:cubicBezTo>
                <a:cubicBezTo>
                  <a:pt x="2172288" y="642423"/>
                  <a:pt x="2184916" y="651208"/>
                  <a:pt x="2190956" y="647914"/>
                </a:cubicBezTo>
                <a:cubicBezTo>
                  <a:pt x="2246413" y="617714"/>
                  <a:pt x="2299125" y="582573"/>
                  <a:pt x="2366113" y="582573"/>
                </a:cubicBezTo>
                <a:cubicBezTo>
                  <a:pt x="2377094" y="582573"/>
                  <a:pt x="2389174" y="573239"/>
                  <a:pt x="2398508" y="565552"/>
                </a:cubicBezTo>
                <a:cubicBezTo>
                  <a:pt x="2417726" y="549079"/>
                  <a:pt x="2432551" y="527116"/>
                  <a:pt x="2453965" y="513938"/>
                </a:cubicBezTo>
                <a:cubicBezTo>
                  <a:pt x="2466045" y="506251"/>
                  <a:pt x="2494597" y="503506"/>
                  <a:pt x="2501735" y="511742"/>
                </a:cubicBezTo>
                <a:cubicBezTo>
                  <a:pt x="2551152" y="564454"/>
                  <a:pt x="2610453" y="542490"/>
                  <a:pt x="2665361" y="535352"/>
                </a:cubicBezTo>
                <a:cubicBezTo>
                  <a:pt x="2708189" y="529862"/>
                  <a:pt x="2749919" y="511742"/>
                  <a:pt x="2794943" y="498564"/>
                </a:cubicBezTo>
                <a:cubicBezTo>
                  <a:pt x="2790551" y="488131"/>
                  <a:pt x="2782864" y="480444"/>
                  <a:pt x="2784511" y="474404"/>
                </a:cubicBezTo>
                <a:cubicBezTo>
                  <a:pt x="2792198" y="445852"/>
                  <a:pt x="2859735" y="406319"/>
                  <a:pt x="2892130" y="400828"/>
                </a:cubicBezTo>
                <a:cubicBezTo>
                  <a:pt x="2928919" y="394788"/>
                  <a:pt x="2963511" y="379963"/>
                  <a:pt x="2999750" y="369530"/>
                </a:cubicBezTo>
                <a:cubicBezTo>
                  <a:pt x="3006339" y="367334"/>
                  <a:pt x="3014026" y="366785"/>
                  <a:pt x="3022811" y="365138"/>
                </a:cubicBezTo>
                <a:cubicBezTo>
                  <a:pt x="3012928" y="383257"/>
                  <a:pt x="3005241" y="398632"/>
                  <a:pt x="2996455" y="414555"/>
                </a:cubicBezTo>
                <a:cubicBezTo>
                  <a:pt x="2931115" y="387650"/>
                  <a:pt x="2882796" y="434322"/>
                  <a:pt x="2824045" y="449147"/>
                </a:cubicBezTo>
                <a:cubicBezTo>
                  <a:pt x="2839968" y="467266"/>
                  <a:pt x="2848204" y="480444"/>
                  <a:pt x="2860284" y="488681"/>
                </a:cubicBezTo>
                <a:cubicBezTo>
                  <a:pt x="2866873" y="493622"/>
                  <a:pt x="2881698" y="494171"/>
                  <a:pt x="2887738" y="489779"/>
                </a:cubicBezTo>
                <a:cubicBezTo>
                  <a:pt x="2898719" y="481543"/>
                  <a:pt x="2911348" y="468914"/>
                  <a:pt x="2912446" y="456834"/>
                </a:cubicBezTo>
                <a:cubicBezTo>
                  <a:pt x="2915192" y="431576"/>
                  <a:pt x="2922330" y="425536"/>
                  <a:pt x="2945391" y="437616"/>
                </a:cubicBezTo>
                <a:cubicBezTo>
                  <a:pt x="2934410" y="451343"/>
                  <a:pt x="2923977" y="463972"/>
                  <a:pt x="2914094" y="476052"/>
                </a:cubicBezTo>
                <a:cubicBezTo>
                  <a:pt x="2916839" y="479346"/>
                  <a:pt x="2919584" y="482641"/>
                  <a:pt x="2922330" y="485935"/>
                </a:cubicBezTo>
                <a:cubicBezTo>
                  <a:pt x="2943195" y="477150"/>
                  <a:pt x="2964060" y="468365"/>
                  <a:pt x="2984376" y="459579"/>
                </a:cubicBezTo>
                <a:cubicBezTo>
                  <a:pt x="2992063" y="468914"/>
                  <a:pt x="3001397" y="480993"/>
                  <a:pt x="3011281" y="493073"/>
                </a:cubicBezTo>
                <a:cubicBezTo>
                  <a:pt x="2956922" y="506251"/>
                  <a:pt x="2902014" y="518880"/>
                  <a:pt x="2848204" y="533156"/>
                </a:cubicBezTo>
                <a:cubicBezTo>
                  <a:pt x="2814161" y="541941"/>
                  <a:pt x="2780667" y="552923"/>
                  <a:pt x="2747174" y="564454"/>
                </a:cubicBezTo>
                <a:cubicBezTo>
                  <a:pt x="2741683" y="566101"/>
                  <a:pt x="2734545" y="575984"/>
                  <a:pt x="2735643" y="580926"/>
                </a:cubicBezTo>
                <a:cubicBezTo>
                  <a:pt x="2742232" y="621558"/>
                  <a:pt x="2719170" y="608380"/>
                  <a:pt x="2704345" y="596849"/>
                </a:cubicBezTo>
                <a:cubicBezTo>
                  <a:pt x="2680735" y="578180"/>
                  <a:pt x="2666459" y="571042"/>
                  <a:pt x="2632965" y="588613"/>
                </a:cubicBezTo>
                <a:cubicBezTo>
                  <a:pt x="2592333" y="610027"/>
                  <a:pt x="2540171" y="608929"/>
                  <a:pt x="2492950" y="618263"/>
                </a:cubicBezTo>
                <a:cubicBezTo>
                  <a:pt x="2490204" y="618812"/>
                  <a:pt x="2486910" y="618263"/>
                  <a:pt x="2485812" y="619911"/>
                </a:cubicBezTo>
                <a:cubicBezTo>
                  <a:pt x="2456161" y="649561"/>
                  <a:pt x="2415530" y="639677"/>
                  <a:pt x="2380938" y="650110"/>
                </a:cubicBezTo>
                <a:cubicBezTo>
                  <a:pt x="2357876" y="657248"/>
                  <a:pt x="2338109" y="673720"/>
                  <a:pt x="2315048" y="679211"/>
                </a:cubicBezTo>
                <a:cubicBezTo>
                  <a:pt x="2292536" y="684153"/>
                  <a:pt x="2268376" y="680309"/>
                  <a:pt x="2243668" y="680309"/>
                </a:cubicBezTo>
                <a:cubicBezTo>
                  <a:pt x="2243119" y="709410"/>
                  <a:pt x="2240923" y="730825"/>
                  <a:pt x="2208527" y="706665"/>
                </a:cubicBezTo>
                <a:cubicBezTo>
                  <a:pt x="2203036" y="702272"/>
                  <a:pt x="2189309" y="705567"/>
                  <a:pt x="2180524" y="708861"/>
                </a:cubicBezTo>
                <a:cubicBezTo>
                  <a:pt x="2151423" y="718196"/>
                  <a:pt x="2123419" y="728628"/>
                  <a:pt x="2091573" y="740159"/>
                </a:cubicBezTo>
                <a:cubicBezTo>
                  <a:pt x="2099809" y="749493"/>
                  <a:pt x="2107496" y="758279"/>
                  <a:pt x="2122321" y="775300"/>
                </a:cubicBezTo>
                <a:cubicBezTo>
                  <a:pt x="2103653" y="776398"/>
                  <a:pt x="2086631" y="783536"/>
                  <a:pt x="2078944" y="777496"/>
                </a:cubicBezTo>
                <a:cubicBezTo>
                  <a:pt x="2036665" y="745101"/>
                  <a:pt x="1992739" y="761573"/>
                  <a:pt x="1960892" y="784085"/>
                </a:cubicBezTo>
                <a:cubicBezTo>
                  <a:pt x="1930693" y="805499"/>
                  <a:pt x="1901591" y="808245"/>
                  <a:pt x="1869745" y="808794"/>
                </a:cubicBezTo>
                <a:cubicBezTo>
                  <a:pt x="1848331" y="809343"/>
                  <a:pt x="1837898" y="811539"/>
                  <a:pt x="1836800" y="837895"/>
                </a:cubicBezTo>
                <a:cubicBezTo>
                  <a:pt x="1836251" y="854367"/>
                  <a:pt x="1820877" y="870291"/>
                  <a:pt x="1817033" y="895548"/>
                </a:cubicBezTo>
                <a:cubicBezTo>
                  <a:pt x="1889512" y="860956"/>
                  <a:pt x="1961990" y="826364"/>
                  <a:pt x="2037214" y="791223"/>
                </a:cubicBezTo>
                <a:cubicBezTo>
                  <a:pt x="2070708" y="820324"/>
                  <a:pt x="2110791" y="811539"/>
                  <a:pt x="2146481" y="789576"/>
                </a:cubicBezTo>
                <a:cubicBezTo>
                  <a:pt x="2181622" y="768162"/>
                  <a:pt x="2213469" y="779144"/>
                  <a:pt x="2243119" y="784634"/>
                </a:cubicBezTo>
                <a:cubicBezTo>
                  <a:pt x="2230490" y="797812"/>
                  <a:pt x="2218959" y="810990"/>
                  <a:pt x="2206330" y="823070"/>
                </a:cubicBezTo>
                <a:cubicBezTo>
                  <a:pt x="2200291" y="828561"/>
                  <a:pt x="2193153" y="834600"/>
                  <a:pt x="2185465" y="836248"/>
                </a:cubicBezTo>
                <a:cubicBezTo>
                  <a:pt x="2148677" y="845033"/>
                  <a:pt x="2111340" y="852171"/>
                  <a:pt x="2074002" y="860407"/>
                </a:cubicBezTo>
                <a:cubicBezTo>
                  <a:pt x="2066864" y="862054"/>
                  <a:pt x="2059726" y="866447"/>
                  <a:pt x="2054236" y="871389"/>
                </a:cubicBezTo>
                <a:cubicBezTo>
                  <a:pt x="2005367" y="916962"/>
                  <a:pt x="1948263" y="924650"/>
                  <a:pt x="1881824" y="905981"/>
                </a:cubicBezTo>
                <a:cubicBezTo>
                  <a:pt x="1883472" y="919708"/>
                  <a:pt x="1884570" y="929591"/>
                  <a:pt x="1885668" y="937827"/>
                </a:cubicBezTo>
                <a:cubicBezTo>
                  <a:pt x="1836251" y="960340"/>
                  <a:pt x="1787932" y="980656"/>
                  <a:pt x="1741260" y="1003717"/>
                </a:cubicBezTo>
                <a:cubicBezTo>
                  <a:pt x="1714904" y="1016895"/>
                  <a:pt x="1656702" y="993284"/>
                  <a:pt x="1641328" y="960889"/>
                </a:cubicBezTo>
                <a:cubicBezTo>
                  <a:pt x="1590264" y="960889"/>
                  <a:pt x="1540297" y="960889"/>
                  <a:pt x="1480997" y="960889"/>
                </a:cubicBezTo>
                <a:cubicBezTo>
                  <a:pt x="1494724" y="978459"/>
                  <a:pt x="1501313" y="986695"/>
                  <a:pt x="1508451" y="995481"/>
                </a:cubicBezTo>
                <a:cubicBezTo>
                  <a:pt x="1499116" y="1001521"/>
                  <a:pt x="1488684" y="1007560"/>
                  <a:pt x="1477153" y="1014699"/>
                </a:cubicBezTo>
                <a:cubicBezTo>
                  <a:pt x="1473859" y="1006462"/>
                  <a:pt x="1471113" y="999324"/>
                  <a:pt x="1467270" y="989441"/>
                </a:cubicBezTo>
                <a:cubicBezTo>
                  <a:pt x="1440365" y="1010306"/>
                  <a:pt x="1414009" y="1027876"/>
                  <a:pt x="1392046" y="1050389"/>
                </a:cubicBezTo>
                <a:cubicBezTo>
                  <a:pt x="1384908" y="1057527"/>
                  <a:pt x="1385457" y="1078392"/>
                  <a:pt x="1390948" y="1088824"/>
                </a:cubicBezTo>
                <a:cubicBezTo>
                  <a:pt x="1401929" y="1109140"/>
                  <a:pt x="1403577" y="1120671"/>
                  <a:pt x="1378319" y="1128907"/>
                </a:cubicBezTo>
                <a:cubicBezTo>
                  <a:pt x="1370632" y="1131103"/>
                  <a:pt x="1365690" y="1140438"/>
                  <a:pt x="1358552" y="1145928"/>
                </a:cubicBezTo>
                <a:cubicBezTo>
                  <a:pt x="1342629" y="1158557"/>
                  <a:pt x="1323960" y="1182717"/>
                  <a:pt x="1310233" y="1180520"/>
                </a:cubicBezTo>
                <a:cubicBezTo>
                  <a:pt x="1292113" y="1177226"/>
                  <a:pt x="1277288" y="1153066"/>
                  <a:pt x="1255325" y="1132201"/>
                </a:cubicBezTo>
                <a:cubicBezTo>
                  <a:pt x="1253129" y="1131652"/>
                  <a:pt x="1241049" y="1130005"/>
                  <a:pt x="1228969" y="1127260"/>
                </a:cubicBezTo>
                <a:cubicBezTo>
                  <a:pt x="1227322" y="1126711"/>
                  <a:pt x="1226773" y="1114631"/>
                  <a:pt x="1227871" y="1114082"/>
                </a:cubicBezTo>
                <a:cubicBezTo>
                  <a:pt x="1239951" y="1110787"/>
                  <a:pt x="1252031" y="1108591"/>
                  <a:pt x="1264659" y="1105846"/>
                </a:cubicBezTo>
                <a:cubicBezTo>
                  <a:pt x="1256972" y="1073999"/>
                  <a:pt x="1275641" y="1025680"/>
                  <a:pt x="1307488" y="1005364"/>
                </a:cubicBezTo>
                <a:cubicBezTo>
                  <a:pt x="1331098" y="990539"/>
                  <a:pt x="1358003" y="980106"/>
                  <a:pt x="1381064" y="964183"/>
                </a:cubicBezTo>
                <a:cubicBezTo>
                  <a:pt x="1396988" y="953202"/>
                  <a:pt x="1409067" y="936180"/>
                  <a:pt x="1422794" y="921355"/>
                </a:cubicBezTo>
                <a:cubicBezTo>
                  <a:pt x="1414009" y="913668"/>
                  <a:pt x="1405224" y="905981"/>
                  <a:pt x="1395889" y="897745"/>
                </a:cubicBezTo>
                <a:cubicBezTo>
                  <a:pt x="1396438" y="893352"/>
                  <a:pt x="1396438" y="888959"/>
                  <a:pt x="1396988" y="884018"/>
                </a:cubicBezTo>
                <a:cubicBezTo>
                  <a:pt x="1421147" y="883469"/>
                  <a:pt x="1445856" y="885116"/>
                  <a:pt x="1469466" y="881272"/>
                </a:cubicBezTo>
                <a:cubicBezTo>
                  <a:pt x="1484840" y="879076"/>
                  <a:pt x="1501313" y="871389"/>
                  <a:pt x="1513392" y="862054"/>
                </a:cubicBezTo>
                <a:cubicBezTo>
                  <a:pt x="1528767" y="849426"/>
                  <a:pt x="1539199" y="829110"/>
                  <a:pt x="1564457" y="844484"/>
                </a:cubicBezTo>
                <a:cubicBezTo>
                  <a:pt x="1567751" y="846680"/>
                  <a:pt x="1576537" y="846680"/>
                  <a:pt x="1578733" y="844484"/>
                </a:cubicBezTo>
                <a:cubicBezTo>
                  <a:pt x="1605638" y="807696"/>
                  <a:pt x="1642426" y="824168"/>
                  <a:pt x="1676469" y="823619"/>
                </a:cubicBezTo>
                <a:cubicBezTo>
                  <a:pt x="1691294" y="823619"/>
                  <a:pt x="1705021" y="807696"/>
                  <a:pt x="1720395" y="804950"/>
                </a:cubicBezTo>
                <a:cubicBezTo>
                  <a:pt x="1770911" y="796165"/>
                  <a:pt x="1815386" y="775849"/>
                  <a:pt x="1856018" y="745650"/>
                </a:cubicBezTo>
                <a:cubicBezTo>
                  <a:pt x="1861509" y="741806"/>
                  <a:pt x="1872490" y="745101"/>
                  <a:pt x="1880726" y="745101"/>
                </a:cubicBezTo>
                <a:cubicBezTo>
                  <a:pt x="1873039" y="714901"/>
                  <a:pt x="1900493" y="672622"/>
                  <a:pt x="1931242" y="669877"/>
                </a:cubicBezTo>
                <a:cubicBezTo>
                  <a:pt x="1937831" y="669328"/>
                  <a:pt x="1947714" y="679211"/>
                  <a:pt x="1952656" y="686898"/>
                </a:cubicBezTo>
                <a:cubicBezTo>
                  <a:pt x="1957598" y="694585"/>
                  <a:pt x="1958696" y="705018"/>
                  <a:pt x="1961990" y="714352"/>
                </a:cubicBezTo>
                <a:cubicBezTo>
                  <a:pt x="1971325" y="711058"/>
                  <a:pt x="1981208" y="709410"/>
                  <a:pt x="1989444" y="704469"/>
                </a:cubicBezTo>
                <a:cubicBezTo>
                  <a:pt x="1999328" y="698978"/>
                  <a:pt x="2007564" y="690742"/>
                  <a:pt x="2024036" y="677015"/>
                </a:cubicBezTo>
                <a:cubicBezTo>
                  <a:pt x="2015800" y="673171"/>
                  <a:pt x="2008113" y="669877"/>
                  <a:pt x="1998229" y="664935"/>
                </a:cubicBezTo>
                <a:cubicBezTo>
                  <a:pt x="2008113" y="656150"/>
                  <a:pt x="2015800" y="649561"/>
                  <a:pt x="2023487" y="642972"/>
                </a:cubicBezTo>
                <a:cubicBezTo>
                  <a:pt x="2032821" y="656699"/>
                  <a:pt x="2038861" y="674269"/>
                  <a:pt x="2048745" y="677564"/>
                </a:cubicBezTo>
                <a:cubicBezTo>
                  <a:pt x="2071806" y="684702"/>
                  <a:pt x="2124518" y="658895"/>
                  <a:pt x="2142088" y="636383"/>
                </a:cubicBezTo>
                <a:cubicBezTo>
                  <a:pt x="2126714" y="617714"/>
                  <a:pt x="2118478" y="591907"/>
                  <a:pt x="2081689" y="602889"/>
                </a:cubicBezTo>
                <a:cubicBezTo>
                  <a:pt x="2071257" y="606184"/>
                  <a:pt x="2054784" y="583122"/>
                  <a:pt x="2039410" y="579828"/>
                </a:cubicBezTo>
                <a:cubicBezTo>
                  <a:pt x="2021840" y="575984"/>
                  <a:pt x="1999877" y="574886"/>
                  <a:pt x="1983953" y="582573"/>
                </a:cubicBezTo>
                <a:cubicBezTo>
                  <a:pt x="1947165" y="600693"/>
                  <a:pt x="1912024" y="623205"/>
                  <a:pt x="1877981" y="645717"/>
                </a:cubicBezTo>
                <a:cubicBezTo>
                  <a:pt x="1863156" y="655601"/>
                  <a:pt x="1849429" y="668779"/>
                  <a:pt x="1837898" y="682506"/>
                </a:cubicBezTo>
                <a:cubicBezTo>
                  <a:pt x="1816484" y="708312"/>
                  <a:pt x="1789579" y="706665"/>
                  <a:pt x="1774754" y="677564"/>
                </a:cubicBezTo>
                <a:cubicBezTo>
                  <a:pt x="1740162" y="702821"/>
                  <a:pt x="1725886" y="699527"/>
                  <a:pt x="1712708" y="659993"/>
                </a:cubicBezTo>
                <a:cubicBezTo>
                  <a:pt x="1744555" y="649561"/>
                  <a:pt x="1776950" y="641325"/>
                  <a:pt x="1807699" y="628696"/>
                </a:cubicBezTo>
                <a:cubicBezTo>
                  <a:pt x="1820328" y="623754"/>
                  <a:pt x="1828564" y="608929"/>
                  <a:pt x="1840644" y="600693"/>
                </a:cubicBezTo>
                <a:cubicBezTo>
                  <a:pt x="1850527" y="594104"/>
                  <a:pt x="1863705" y="591358"/>
                  <a:pt x="1874687" y="585868"/>
                </a:cubicBezTo>
                <a:cubicBezTo>
                  <a:pt x="1887864" y="579279"/>
                  <a:pt x="1900493" y="571042"/>
                  <a:pt x="1913671" y="563355"/>
                </a:cubicBezTo>
                <a:cubicBezTo>
                  <a:pt x="1902690" y="550177"/>
                  <a:pt x="1891708" y="537000"/>
                  <a:pt x="1880726" y="523822"/>
                </a:cubicBezTo>
                <a:cubicBezTo>
                  <a:pt x="1877432" y="519978"/>
                  <a:pt x="1873588" y="517233"/>
                  <a:pt x="1866450" y="511193"/>
                </a:cubicBezTo>
                <a:cubicBezTo>
                  <a:pt x="1890061" y="492524"/>
                  <a:pt x="1912024" y="475503"/>
                  <a:pt x="1943321" y="450794"/>
                </a:cubicBezTo>
                <a:cubicBezTo>
                  <a:pt x="1916966" y="457383"/>
                  <a:pt x="1902140" y="461776"/>
                  <a:pt x="1885119" y="466168"/>
                </a:cubicBezTo>
                <a:cubicBezTo>
                  <a:pt x="1882374" y="453540"/>
                  <a:pt x="1879628" y="443107"/>
                  <a:pt x="1875236" y="423889"/>
                </a:cubicBezTo>
                <a:cubicBezTo>
                  <a:pt x="1857116" y="438714"/>
                  <a:pt x="1833506" y="448598"/>
                  <a:pt x="1830760" y="462325"/>
                </a:cubicBezTo>
                <a:cubicBezTo>
                  <a:pt x="1824720" y="494171"/>
                  <a:pt x="1828564" y="528214"/>
                  <a:pt x="1828564" y="563904"/>
                </a:cubicBezTo>
                <a:cubicBezTo>
                  <a:pt x="1747849" y="565003"/>
                  <a:pt x="1690745" y="628696"/>
                  <a:pt x="1624306" y="673720"/>
                </a:cubicBezTo>
                <a:cubicBezTo>
                  <a:pt x="1594656" y="694036"/>
                  <a:pt x="1557319" y="708312"/>
                  <a:pt x="1535905" y="735217"/>
                </a:cubicBezTo>
                <a:cubicBezTo>
                  <a:pt x="1510647" y="767064"/>
                  <a:pt x="1477153" y="766515"/>
                  <a:pt x="1445856" y="777496"/>
                </a:cubicBezTo>
                <a:cubicBezTo>
                  <a:pt x="1439816" y="779693"/>
                  <a:pt x="1433227" y="780791"/>
                  <a:pt x="1428285" y="784085"/>
                </a:cubicBezTo>
                <a:cubicBezTo>
                  <a:pt x="1403577" y="801656"/>
                  <a:pt x="1379417" y="819775"/>
                  <a:pt x="1361297" y="833502"/>
                </a:cubicBezTo>
                <a:cubicBezTo>
                  <a:pt x="1334942" y="808794"/>
                  <a:pt x="1316273" y="792871"/>
                  <a:pt x="1299801" y="774751"/>
                </a:cubicBezTo>
                <a:cubicBezTo>
                  <a:pt x="1294859" y="769809"/>
                  <a:pt x="1293212" y="757180"/>
                  <a:pt x="1295957" y="751140"/>
                </a:cubicBezTo>
                <a:cubicBezTo>
                  <a:pt x="1299801" y="743453"/>
                  <a:pt x="1308586" y="734668"/>
                  <a:pt x="1316822" y="733021"/>
                </a:cubicBezTo>
                <a:cubicBezTo>
                  <a:pt x="1336040" y="728628"/>
                  <a:pt x="1356356" y="727530"/>
                  <a:pt x="1375574" y="725334"/>
                </a:cubicBezTo>
                <a:cubicBezTo>
                  <a:pt x="1387104" y="653404"/>
                  <a:pt x="1436521" y="619911"/>
                  <a:pt x="1498018" y="594104"/>
                </a:cubicBezTo>
                <a:cubicBezTo>
                  <a:pt x="1495822" y="586966"/>
                  <a:pt x="1492527" y="578180"/>
                  <a:pt x="1490331" y="571042"/>
                </a:cubicBezTo>
                <a:cubicBezTo>
                  <a:pt x="1511745" y="563355"/>
                  <a:pt x="1530963" y="556217"/>
                  <a:pt x="1554573" y="547432"/>
                </a:cubicBezTo>
                <a:cubicBezTo>
                  <a:pt x="1556770" y="565552"/>
                  <a:pt x="1559515" y="588613"/>
                  <a:pt x="1563359" y="622656"/>
                </a:cubicBezTo>
                <a:cubicBezTo>
                  <a:pt x="1572693" y="570493"/>
                  <a:pt x="1638033" y="628696"/>
                  <a:pt x="1642426" y="567199"/>
                </a:cubicBezTo>
                <a:cubicBezTo>
                  <a:pt x="1633092" y="563904"/>
                  <a:pt x="1624306" y="562257"/>
                  <a:pt x="1617168" y="557315"/>
                </a:cubicBezTo>
                <a:cubicBezTo>
                  <a:pt x="1602892" y="546883"/>
                  <a:pt x="1589714" y="534803"/>
                  <a:pt x="1575987" y="523273"/>
                </a:cubicBezTo>
                <a:cubicBezTo>
                  <a:pt x="1589165" y="508997"/>
                  <a:pt x="1600696" y="485935"/>
                  <a:pt x="1616619" y="482641"/>
                </a:cubicBezTo>
                <a:cubicBezTo>
                  <a:pt x="1638582" y="477699"/>
                  <a:pt x="1649564" y="464521"/>
                  <a:pt x="1664938" y="452441"/>
                </a:cubicBezTo>
                <a:cubicBezTo>
                  <a:pt x="1700079" y="426086"/>
                  <a:pt x="1739613" y="405221"/>
                  <a:pt x="1776950" y="382159"/>
                </a:cubicBezTo>
                <a:cubicBezTo>
                  <a:pt x="1793972" y="371727"/>
                  <a:pt x="1810444" y="354705"/>
                  <a:pt x="1829113" y="352509"/>
                </a:cubicBezTo>
                <a:cubicBezTo>
                  <a:pt x="1864803" y="348665"/>
                  <a:pt x="1901042" y="353607"/>
                  <a:pt x="1937282" y="354705"/>
                </a:cubicBezTo>
                <a:cubicBezTo>
                  <a:pt x="1970775" y="355803"/>
                  <a:pt x="2004269" y="357451"/>
                  <a:pt x="2038312" y="356902"/>
                </a:cubicBezTo>
                <a:cubicBezTo>
                  <a:pt x="2045999" y="356902"/>
                  <a:pt x="2053686" y="346469"/>
                  <a:pt x="2061373" y="340978"/>
                </a:cubicBezTo>
                <a:cubicBezTo>
                  <a:pt x="2060275" y="337135"/>
                  <a:pt x="2059177" y="333291"/>
                  <a:pt x="2058079" y="329448"/>
                </a:cubicBezTo>
                <a:cubicBezTo>
                  <a:pt x="2043803" y="331644"/>
                  <a:pt x="2029527" y="335487"/>
                  <a:pt x="2015251" y="335487"/>
                </a:cubicBezTo>
                <a:cubicBezTo>
                  <a:pt x="1998778" y="334938"/>
                  <a:pt x="1980659" y="333840"/>
                  <a:pt x="1966932" y="326153"/>
                </a:cubicBezTo>
                <a:cubicBezTo>
                  <a:pt x="1959245" y="321760"/>
                  <a:pt x="1953205" y="298150"/>
                  <a:pt x="1957598" y="292659"/>
                </a:cubicBezTo>
                <a:cubicBezTo>
                  <a:pt x="1968030" y="280580"/>
                  <a:pt x="1984502" y="272343"/>
                  <a:pt x="2000426" y="266853"/>
                </a:cubicBezTo>
                <a:cubicBezTo>
                  <a:pt x="2014153" y="262460"/>
                  <a:pt x="2029527" y="264107"/>
                  <a:pt x="2043803" y="263558"/>
                </a:cubicBezTo>
                <a:cubicBezTo>
                  <a:pt x="2047646" y="277285"/>
                  <a:pt x="2051490" y="292659"/>
                  <a:pt x="2055883" y="308033"/>
                </a:cubicBezTo>
                <a:cubicBezTo>
                  <a:pt x="2060275" y="307484"/>
                  <a:pt x="2065217" y="306386"/>
                  <a:pt x="2069610" y="305837"/>
                </a:cubicBezTo>
                <a:cubicBezTo>
                  <a:pt x="2069610" y="288267"/>
                  <a:pt x="2069610" y="270696"/>
                  <a:pt x="2069610" y="251478"/>
                </a:cubicBezTo>
                <a:cubicBezTo>
                  <a:pt x="2110791" y="236653"/>
                  <a:pt x="2164600" y="241046"/>
                  <a:pt x="2186015" y="186687"/>
                </a:cubicBezTo>
                <a:cubicBezTo>
                  <a:pt x="2188211" y="180647"/>
                  <a:pt x="2203036" y="178451"/>
                  <a:pt x="2212370" y="175705"/>
                </a:cubicBezTo>
                <a:cubicBezTo>
                  <a:pt x="2231039" y="170764"/>
                  <a:pt x="2253551" y="170764"/>
                  <a:pt x="2268376" y="160880"/>
                </a:cubicBezTo>
                <a:cubicBezTo>
                  <a:pt x="2350189" y="106521"/>
                  <a:pt x="2445729" y="88951"/>
                  <a:pt x="2537425" y="65890"/>
                </a:cubicBezTo>
                <a:cubicBezTo>
                  <a:pt x="2591784" y="52163"/>
                  <a:pt x="2651085" y="60399"/>
                  <a:pt x="2707091" y="52712"/>
                </a:cubicBezTo>
                <a:cubicBezTo>
                  <a:pt x="2779569" y="42828"/>
                  <a:pt x="2850949" y="26356"/>
                  <a:pt x="2922879" y="14825"/>
                </a:cubicBezTo>
                <a:cubicBezTo>
                  <a:pt x="2942646" y="11531"/>
                  <a:pt x="2962962" y="15923"/>
                  <a:pt x="2992612" y="17571"/>
                </a:cubicBezTo>
                <a:cubicBezTo>
                  <a:pt x="2976139" y="35690"/>
                  <a:pt x="2968453" y="45024"/>
                  <a:pt x="2960216" y="53810"/>
                </a:cubicBezTo>
                <a:cubicBezTo>
                  <a:pt x="2961315" y="57653"/>
                  <a:pt x="2961864" y="61497"/>
                  <a:pt x="2962962" y="65890"/>
                </a:cubicBezTo>
                <a:cubicBezTo>
                  <a:pt x="3009633" y="59850"/>
                  <a:pt x="3055756" y="53810"/>
                  <a:pt x="3107370" y="47221"/>
                </a:cubicBezTo>
                <a:cubicBezTo>
                  <a:pt x="3096937" y="38436"/>
                  <a:pt x="3091995" y="34592"/>
                  <a:pt x="3088152" y="30199"/>
                </a:cubicBezTo>
                <a:cubicBezTo>
                  <a:pt x="3087054" y="28552"/>
                  <a:pt x="3087603" y="25258"/>
                  <a:pt x="3086505" y="17571"/>
                </a:cubicBezTo>
                <a:cubicBezTo>
                  <a:pt x="3109017" y="13727"/>
                  <a:pt x="3131529" y="7687"/>
                  <a:pt x="3154590" y="5491"/>
                </a:cubicBezTo>
                <a:cubicBezTo>
                  <a:pt x="3192477" y="2196"/>
                  <a:pt x="3230363" y="0"/>
                  <a:pt x="3268250" y="0"/>
                </a:cubicBezTo>
                <a:cubicBezTo>
                  <a:pt x="3278133" y="0"/>
                  <a:pt x="3287467" y="9883"/>
                  <a:pt x="3297351" y="14825"/>
                </a:cubicBezTo>
                <a:cubicBezTo>
                  <a:pt x="3302293" y="17571"/>
                  <a:pt x="3308332" y="21414"/>
                  <a:pt x="3313823" y="20865"/>
                </a:cubicBezTo>
                <a:cubicBezTo>
                  <a:pt x="3369280" y="14825"/>
                  <a:pt x="3424188" y="6040"/>
                  <a:pt x="3479645" y="1647"/>
                </a:cubicBezTo>
                <a:cubicBezTo>
                  <a:pt x="3497216" y="0"/>
                  <a:pt x="3515885" y="8785"/>
                  <a:pt x="3537848" y="13727"/>
                </a:cubicBezTo>
                <a:cubicBezTo>
                  <a:pt x="3518081" y="20316"/>
                  <a:pt x="3496667" y="21963"/>
                  <a:pt x="3484587" y="33494"/>
                </a:cubicBezTo>
                <a:cubicBezTo>
                  <a:pt x="3473056" y="45024"/>
                  <a:pt x="3470860" y="66439"/>
                  <a:pt x="3464820" y="83460"/>
                </a:cubicBezTo>
                <a:cubicBezTo>
                  <a:pt x="3498314" y="91696"/>
                  <a:pt x="3536750" y="80715"/>
                  <a:pt x="3549378" y="126288"/>
                </a:cubicBezTo>
                <a:cubicBezTo>
                  <a:pt x="3551575" y="134524"/>
                  <a:pt x="3572989" y="137270"/>
                  <a:pt x="3585617" y="142761"/>
                </a:cubicBezTo>
                <a:cubicBezTo>
                  <a:pt x="3588912" y="138368"/>
                  <a:pt x="3592206" y="133975"/>
                  <a:pt x="3594952" y="129583"/>
                </a:cubicBezTo>
                <a:cubicBezTo>
                  <a:pt x="3585617" y="120248"/>
                  <a:pt x="3574636" y="111463"/>
                  <a:pt x="3567498" y="100482"/>
                </a:cubicBezTo>
                <a:cubicBezTo>
                  <a:pt x="3557066" y="85656"/>
                  <a:pt x="3549378" y="69184"/>
                  <a:pt x="3539495" y="51064"/>
                </a:cubicBezTo>
                <a:cubicBezTo>
                  <a:pt x="3554869" y="38985"/>
                  <a:pt x="3572989" y="24709"/>
                  <a:pt x="3583970" y="16472"/>
                </a:cubicBezTo>
                <a:cubicBezTo>
                  <a:pt x="3610875" y="16472"/>
                  <a:pt x="3630642" y="16472"/>
                  <a:pt x="3653154" y="16472"/>
                </a:cubicBezTo>
                <a:cubicBezTo>
                  <a:pt x="3637231" y="35141"/>
                  <a:pt x="3621857" y="53261"/>
                  <a:pt x="3603188" y="76322"/>
                </a:cubicBezTo>
                <a:cubicBezTo>
                  <a:pt x="3628995" y="83460"/>
                  <a:pt x="3646565" y="87853"/>
                  <a:pt x="3669627" y="93893"/>
                </a:cubicBezTo>
                <a:cubicBezTo>
                  <a:pt x="3661391" y="81264"/>
                  <a:pt x="3655900" y="72478"/>
                  <a:pt x="3649311" y="61497"/>
                </a:cubicBezTo>
                <a:cubicBezTo>
                  <a:pt x="3669627" y="50515"/>
                  <a:pt x="3670725" y="10433"/>
                  <a:pt x="3710808" y="23061"/>
                </a:cubicBezTo>
                <a:cubicBezTo>
                  <a:pt x="3709710" y="41730"/>
                  <a:pt x="3708611" y="59850"/>
                  <a:pt x="3706964" y="81264"/>
                </a:cubicBezTo>
                <a:cubicBezTo>
                  <a:pt x="3715749" y="78518"/>
                  <a:pt x="3726182" y="78518"/>
                  <a:pt x="3727829" y="74675"/>
                </a:cubicBezTo>
                <a:cubicBezTo>
                  <a:pt x="3744301" y="33494"/>
                  <a:pt x="3761872" y="22512"/>
                  <a:pt x="3806897" y="27454"/>
                </a:cubicBezTo>
                <a:cubicBezTo>
                  <a:pt x="3896397" y="37337"/>
                  <a:pt x="3986445" y="48868"/>
                  <a:pt x="4075945" y="56555"/>
                </a:cubicBezTo>
                <a:cubicBezTo>
                  <a:pt x="4115479" y="59850"/>
                  <a:pt x="4156111" y="53810"/>
                  <a:pt x="4196194" y="56555"/>
                </a:cubicBezTo>
                <a:cubicBezTo>
                  <a:pt x="4218157" y="58202"/>
                  <a:pt x="4239022" y="69184"/>
                  <a:pt x="4260436" y="74126"/>
                </a:cubicBezTo>
                <a:cubicBezTo>
                  <a:pt x="4325227" y="88402"/>
                  <a:pt x="4390019" y="102678"/>
                  <a:pt x="4454810" y="115856"/>
                </a:cubicBezTo>
                <a:cubicBezTo>
                  <a:pt x="4501482" y="125190"/>
                  <a:pt x="4548154" y="133975"/>
                  <a:pt x="4595374" y="138368"/>
                </a:cubicBezTo>
                <a:cubicBezTo>
                  <a:pt x="4610749" y="140015"/>
                  <a:pt x="4627770" y="127386"/>
                  <a:pt x="4647537" y="119699"/>
                </a:cubicBezTo>
                <a:cubicBezTo>
                  <a:pt x="4644792" y="130132"/>
                  <a:pt x="4642595" y="140015"/>
                  <a:pt x="4639301" y="152644"/>
                </a:cubicBezTo>
                <a:cubicBezTo>
                  <a:pt x="4737586" y="183942"/>
                  <a:pt x="4836420" y="215239"/>
                  <a:pt x="4937451" y="247635"/>
                </a:cubicBezTo>
                <a:cubicBezTo>
                  <a:pt x="4908899" y="283325"/>
                  <a:pt x="4875954" y="274540"/>
                  <a:pt x="4843009" y="265205"/>
                </a:cubicBezTo>
                <a:cubicBezTo>
                  <a:pt x="4819948" y="258616"/>
                  <a:pt x="4797436" y="252027"/>
                  <a:pt x="4768883" y="243791"/>
                </a:cubicBezTo>
                <a:cubicBezTo>
                  <a:pt x="4782061" y="286070"/>
                  <a:pt x="4841362" y="326702"/>
                  <a:pt x="4866620" y="317368"/>
                </a:cubicBezTo>
                <a:cubicBezTo>
                  <a:pt x="4901761" y="304739"/>
                  <a:pt x="4944589" y="304190"/>
                  <a:pt x="4956120" y="253675"/>
                </a:cubicBezTo>
                <a:cubicBezTo>
                  <a:pt x="5036834" y="288267"/>
                  <a:pt x="5113156" y="321211"/>
                  <a:pt x="5196616" y="356902"/>
                </a:cubicBezTo>
                <a:cubicBezTo>
                  <a:pt x="5146650" y="388199"/>
                  <a:pt x="5117000" y="377217"/>
                  <a:pt x="5084055" y="348116"/>
                </a:cubicBezTo>
                <a:cubicBezTo>
                  <a:pt x="5063739" y="329997"/>
                  <a:pt x="5031344" y="325055"/>
                  <a:pt x="5003890" y="316819"/>
                </a:cubicBezTo>
                <a:cubicBezTo>
                  <a:pt x="4992908" y="313524"/>
                  <a:pt x="4979730" y="316270"/>
                  <a:pt x="4967650" y="316270"/>
                </a:cubicBezTo>
                <a:cubicBezTo>
                  <a:pt x="4970945" y="358549"/>
                  <a:pt x="4990163" y="375021"/>
                  <a:pt x="5026402" y="367334"/>
                </a:cubicBezTo>
                <a:cubicBezTo>
                  <a:pt x="5030245" y="366785"/>
                  <a:pt x="5034089" y="365138"/>
                  <a:pt x="5037932" y="365687"/>
                </a:cubicBezTo>
                <a:cubicBezTo>
                  <a:pt x="5053856" y="368981"/>
                  <a:pt x="5069779" y="373374"/>
                  <a:pt x="5089546" y="377767"/>
                </a:cubicBezTo>
                <a:cubicBezTo>
                  <a:pt x="5063190" y="439263"/>
                  <a:pt x="5144454" y="414006"/>
                  <a:pt x="5148297" y="455187"/>
                </a:cubicBezTo>
                <a:cubicBezTo>
                  <a:pt x="5162573" y="446401"/>
                  <a:pt x="5176300" y="438714"/>
                  <a:pt x="5189478" y="430478"/>
                </a:cubicBezTo>
                <a:cubicBezTo>
                  <a:pt x="5173006" y="378865"/>
                  <a:pt x="5184536" y="364589"/>
                  <a:pt x="5236699" y="373923"/>
                </a:cubicBezTo>
                <a:cubicBezTo>
                  <a:pt x="5253721" y="377217"/>
                  <a:pt x="5270742" y="382159"/>
                  <a:pt x="5287214" y="386552"/>
                </a:cubicBezTo>
                <a:cubicBezTo>
                  <a:pt x="5332239" y="399181"/>
                  <a:pt x="5361889" y="377217"/>
                  <a:pt x="5388245" y="344273"/>
                </a:cubicBezTo>
                <a:cubicBezTo>
                  <a:pt x="5421739" y="302543"/>
                  <a:pt x="5479392" y="294306"/>
                  <a:pt x="5513984" y="327251"/>
                </a:cubicBezTo>
                <a:cubicBezTo>
                  <a:pt x="5524966" y="337684"/>
                  <a:pt x="5527711" y="356352"/>
                  <a:pt x="5535947" y="375021"/>
                </a:cubicBezTo>
                <a:cubicBezTo>
                  <a:pt x="5540340" y="375021"/>
                  <a:pt x="5548576" y="372825"/>
                  <a:pt x="5556812" y="373923"/>
                </a:cubicBezTo>
                <a:cubicBezTo>
                  <a:pt x="5573834" y="376119"/>
                  <a:pt x="5599641" y="373374"/>
                  <a:pt x="5606229" y="383257"/>
                </a:cubicBezTo>
                <a:cubicBezTo>
                  <a:pt x="5629291" y="417849"/>
                  <a:pt x="5656195" y="440362"/>
                  <a:pt x="5699024" y="442009"/>
                </a:cubicBezTo>
                <a:cubicBezTo>
                  <a:pt x="5711103" y="442558"/>
                  <a:pt x="5722634" y="445303"/>
                  <a:pt x="5734165" y="446951"/>
                </a:cubicBezTo>
                <a:cubicBezTo>
                  <a:pt x="5739107" y="447500"/>
                  <a:pt x="5747892" y="445303"/>
                  <a:pt x="5748441" y="446951"/>
                </a:cubicBezTo>
                <a:cubicBezTo>
                  <a:pt x="5764913" y="483190"/>
                  <a:pt x="5795113" y="457932"/>
                  <a:pt x="5818174" y="463972"/>
                </a:cubicBezTo>
                <a:cubicBezTo>
                  <a:pt x="5830803" y="467266"/>
                  <a:pt x="5842333" y="476601"/>
                  <a:pt x="5854962" y="480444"/>
                </a:cubicBezTo>
                <a:cubicBezTo>
                  <a:pt x="5869787" y="484837"/>
                  <a:pt x="5886260" y="489230"/>
                  <a:pt x="5901634" y="488681"/>
                </a:cubicBezTo>
                <a:cubicBezTo>
                  <a:pt x="5941168" y="487582"/>
                  <a:pt x="5980702" y="483739"/>
                  <a:pt x="6019686" y="480444"/>
                </a:cubicBezTo>
                <a:cubicBezTo>
                  <a:pt x="6030668" y="505702"/>
                  <a:pt x="6019686" y="540294"/>
                  <a:pt x="6060318" y="542490"/>
                </a:cubicBezTo>
                <a:cubicBezTo>
                  <a:pt x="6068005" y="543039"/>
                  <a:pt x="6074045" y="563355"/>
                  <a:pt x="6082281" y="576533"/>
                </a:cubicBezTo>
                <a:cubicBezTo>
                  <a:pt x="6087223" y="577082"/>
                  <a:pt x="6096557" y="579828"/>
                  <a:pt x="6105891" y="579828"/>
                </a:cubicBezTo>
                <a:cubicBezTo>
                  <a:pt x="6130051" y="580926"/>
                  <a:pt x="6154760" y="582024"/>
                  <a:pt x="6178919" y="581475"/>
                </a:cubicBezTo>
                <a:cubicBezTo>
                  <a:pt x="6221198" y="580377"/>
                  <a:pt x="6263478" y="577082"/>
                  <a:pt x="6306305" y="576533"/>
                </a:cubicBezTo>
                <a:cubicBezTo>
                  <a:pt x="6310698" y="576533"/>
                  <a:pt x="6314541" y="590260"/>
                  <a:pt x="6319483" y="598496"/>
                </a:cubicBezTo>
                <a:cubicBezTo>
                  <a:pt x="6335956" y="593006"/>
                  <a:pt x="6352977" y="586966"/>
                  <a:pt x="6369998" y="580926"/>
                </a:cubicBezTo>
                <a:cubicBezTo>
                  <a:pt x="6391962" y="600693"/>
                  <a:pt x="6413925" y="620460"/>
                  <a:pt x="6432045" y="635834"/>
                </a:cubicBezTo>
                <a:cubicBezTo>
                  <a:pt x="6470480" y="630892"/>
                  <a:pt x="6507818" y="619911"/>
                  <a:pt x="6544606" y="622656"/>
                </a:cubicBezTo>
                <a:cubicBezTo>
                  <a:pt x="6612143" y="628147"/>
                  <a:pt x="6624222" y="640776"/>
                  <a:pt x="6622026" y="685251"/>
                </a:cubicBezTo>
                <a:cubicBezTo>
                  <a:pt x="6645637" y="691840"/>
                  <a:pt x="6670345" y="698429"/>
                  <a:pt x="6695054" y="705567"/>
                </a:cubicBezTo>
                <a:cubicBezTo>
                  <a:pt x="6721959" y="713254"/>
                  <a:pt x="6710977" y="731923"/>
                  <a:pt x="6707133" y="748944"/>
                </a:cubicBezTo>
                <a:cubicBezTo>
                  <a:pt x="6704388" y="761573"/>
                  <a:pt x="6696152" y="778594"/>
                  <a:pt x="6701642" y="785732"/>
                </a:cubicBezTo>
                <a:cubicBezTo>
                  <a:pt x="6714271" y="802205"/>
                  <a:pt x="6733489" y="812088"/>
                  <a:pt x="6754903" y="796165"/>
                </a:cubicBezTo>
                <a:cubicBezTo>
                  <a:pt x="6757649" y="793969"/>
                  <a:pt x="6762041" y="793969"/>
                  <a:pt x="6765885" y="793420"/>
                </a:cubicBezTo>
                <a:cubicBezTo>
                  <a:pt x="6768081" y="815932"/>
                  <a:pt x="6770277" y="838444"/>
                  <a:pt x="6771376" y="852171"/>
                </a:cubicBezTo>
                <a:cubicBezTo>
                  <a:pt x="6801026" y="847778"/>
                  <a:pt x="6828480" y="836797"/>
                  <a:pt x="6852090" y="842288"/>
                </a:cubicBezTo>
                <a:cubicBezTo>
                  <a:pt x="6876799" y="848327"/>
                  <a:pt x="6896566" y="870840"/>
                  <a:pt x="6919627" y="884567"/>
                </a:cubicBezTo>
                <a:cubicBezTo>
                  <a:pt x="6932805" y="892803"/>
                  <a:pt x="6947630" y="898294"/>
                  <a:pt x="6961906" y="905432"/>
                </a:cubicBezTo>
                <a:cubicBezTo>
                  <a:pt x="6974535" y="911472"/>
                  <a:pt x="6993203" y="914217"/>
                  <a:pt x="6998694" y="924100"/>
                </a:cubicBezTo>
                <a:cubicBezTo>
                  <a:pt x="7022305" y="967478"/>
                  <a:pt x="7064584" y="999324"/>
                  <a:pt x="7070074" y="1055330"/>
                </a:cubicBezTo>
                <a:cubicBezTo>
                  <a:pt x="7072271" y="1079490"/>
                  <a:pt x="7100274" y="1105846"/>
                  <a:pt x="7122787" y="1121769"/>
                </a:cubicBezTo>
                <a:cubicBezTo>
                  <a:pt x="7148044" y="1138790"/>
                  <a:pt x="7157378" y="1158557"/>
                  <a:pt x="7155731" y="1185462"/>
                </a:cubicBezTo>
                <a:cubicBezTo>
                  <a:pt x="7154633" y="1206876"/>
                  <a:pt x="7181538" y="1239272"/>
                  <a:pt x="7202403" y="1239272"/>
                </a:cubicBezTo>
                <a:cubicBezTo>
                  <a:pt x="7227661" y="1239272"/>
                  <a:pt x="7252918" y="1239272"/>
                  <a:pt x="7281470" y="1239272"/>
                </a:cubicBezTo>
                <a:cubicBezTo>
                  <a:pt x="7280372" y="1252450"/>
                  <a:pt x="7279823" y="1265628"/>
                  <a:pt x="7279274" y="1269471"/>
                </a:cubicBezTo>
                <a:cubicBezTo>
                  <a:pt x="7306728" y="1276060"/>
                  <a:pt x="7331437" y="1283747"/>
                  <a:pt x="7356694" y="1288140"/>
                </a:cubicBezTo>
                <a:cubicBezTo>
                  <a:pt x="7367127" y="1289787"/>
                  <a:pt x="7378657" y="1286493"/>
                  <a:pt x="7389090" y="1282649"/>
                </a:cubicBezTo>
                <a:cubicBezTo>
                  <a:pt x="7413799" y="1273315"/>
                  <a:pt x="7424231" y="1282649"/>
                  <a:pt x="7428623" y="1306809"/>
                </a:cubicBezTo>
                <a:cubicBezTo>
                  <a:pt x="7430271" y="1315594"/>
                  <a:pt x="7433565" y="1329870"/>
                  <a:pt x="7439056" y="1331517"/>
                </a:cubicBezTo>
                <a:cubicBezTo>
                  <a:pt x="7482433" y="1345244"/>
                  <a:pt x="7508240" y="1368306"/>
                  <a:pt x="7487375" y="1419370"/>
                </a:cubicBezTo>
                <a:cubicBezTo>
                  <a:pt x="7509887" y="1414428"/>
                  <a:pt x="7526909" y="1410585"/>
                  <a:pt x="7551068" y="1405643"/>
                </a:cubicBezTo>
                <a:cubicBezTo>
                  <a:pt x="7545028" y="1423763"/>
                  <a:pt x="7541734" y="1433646"/>
                  <a:pt x="7538988" y="1443529"/>
                </a:cubicBezTo>
                <a:cubicBezTo>
                  <a:pt x="7540636" y="1445726"/>
                  <a:pt x="7542283" y="1449020"/>
                  <a:pt x="7543930" y="1449020"/>
                </a:cubicBezTo>
                <a:cubicBezTo>
                  <a:pt x="7586209" y="1450118"/>
                  <a:pt x="7589504" y="1453962"/>
                  <a:pt x="7575227" y="1495143"/>
                </a:cubicBezTo>
                <a:cubicBezTo>
                  <a:pt x="7567541" y="1517106"/>
                  <a:pt x="7565893" y="1536873"/>
                  <a:pt x="7589504" y="1551698"/>
                </a:cubicBezTo>
                <a:cubicBezTo>
                  <a:pt x="7596093" y="1556091"/>
                  <a:pt x="7602681" y="1564327"/>
                  <a:pt x="7604329" y="1572014"/>
                </a:cubicBezTo>
                <a:cubicBezTo>
                  <a:pt x="7610369" y="1601664"/>
                  <a:pt x="7630135" y="1611548"/>
                  <a:pt x="7657040" y="1619235"/>
                </a:cubicBezTo>
                <a:cubicBezTo>
                  <a:pt x="7672415" y="1623627"/>
                  <a:pt x="7683945" y="1639002"/>
                  <a:pt x="7697672" y="1649434"/>
                </a:cubicBezTo>
                <a:cubicBezTo>
                  <a:pt x="7696025" y="1653278"/>
                  <a:pt x="7694378" y="1657121"/>
                  <a:pt x="7692730" y="1660965"/>
                </a:cubicBezTo>
                <a:cubicBezTo>
                  <a:pt x="7675160" y="1664808"/>
                  <a:pt x="7657589" y="1669201"/>
                  <a:pt x="7626292" y="1676339"/>
                </a:cubicBezTo>
                <a:cubicBezTo>
                  <a:pt x="7652098" y="1688968"/>
                  <a:pt x="7669120" y="1697204"/>
                  <a:pt x="7688338" y="1706538"/>
                </a:cubicBezTo>
                <a:cubicBezTo>
                  <a:pt x="7691633" y="1740032"/>
                  <a:pt x="7696025" y="1778468"/>
                  <a:pt x="7699869" y="1816903"/>
                </a:cubicBezTo>
                <a:cubicBezTo>
                  <a:pt x="7683396" y="1828434"/>
                  <a:pt x="7663630" y="1841612"/>
                  <a:pt x="7643862" y="1855339"/>
                </a:cubicBezTo>
                <a:cubicBezTo>
                  <a:pt x="7644961" y="1858633"/>
                  <a:pt x="7646608" y="1861928"/>
                  <a:pt x="7647706" y="1864673"/>
                </a:cubicBezTo>
                <a:cubicBezTo>
                  <a:pt x="7663080" y="1864673"/>
                  <a:pt x="7677906" y="1864673"/>
                  <a:pt x="7693829" y="1864673"/>
                </a:cubicBezTo>
                <a:cubicBezTo>
                  <a:pt x="7696025" y="1891578"/>
                  <a:pt x="7697672" y="1916287"/>
                  <a:pt x="7699320" y="1940446"/>
                </a:cubicBezTo>
                <a:cubicBezTo>
                  <a:pt x="7744344" y="1949232"/>
                  <a:pt x="7766856" y="1976136"/>
                  <a:pt x="7765758" y="2010728"/>
                </a:cubicBezTo>
                <a:cubicBezTo>
                  <a:pt x="7804194" y="2041477"/>
                  <a:pt x="7838785" y="2069480"/>
                  <a:pt x="7875025" y="2098581"/>
                </a:cubicBezTo>
                <a:cubicBezTo>
                  <a:pt x="7864593" y="2111759"/>
                  <a:pt x="7859102" y="2118348"/>
                  <a:pt x="7853611" y="2124937"/>
                </a:cubicBezTo>
                <a:cubicBezTo>
                  <a:pt x="7838236" y="2143056"/>
                  <a:pt x="7844276" y="2152940"/>
                  <a:pt x="7864044" y="2162274"/>
                </a:cubicBezTo>
                <a:cubicBezTo>
                  <a:pt x="7878868" y="2169412"/>
                  <a:pt x="7890399" y="2182590"/>
                  <a:pt x="7905225" y="2194670"/>
                </a:cubicBezTo>
                <a:cubicBezTo>
                  <a:pt x="7890948" y="2205102"/>
                  <a:pt x="7882712" y="2211142"/>
                  <a:pt x="7872829" y="2218280"/>
                </a:cubicBezTo>
                <a:cubicBezTo>
                  <a:pt x="7887654" y="2229811"/>
                  <a:pt x="7900283" y="2239694"/>
                  <a:pt x="7916206" y="2251774"/>
                </a:cubicBezTo>
                <a:cubicBezTo>
                  <a:pt x="7925540" y="2250127"/>
                  <a:pt x="7940915" y="2247931"/>
                  <a:pt x="7957387" y="2245185"/>
                </a:cubicBezTo>
                <a:cubicBezTo>
                  <a:pt x="7963976" y="2263305"/>
                  <a:pt x="7970015" y="2279228"/>
                  <a:pt x="7977154" y="2298995"/>
                </a:cubicBezTo>
                <a:cubicBezTo>
                  <a:pt x="7963427" y="2307780"/>
                  <a:pt x="7948601" y="2316566"/>
                  <a:pt x="7929383" y="2328645"/>
                </a:cubicBezTo>
                <a:cubicBezTo>
                  <a:pt x="7976605" y="2339627"/>
                  <a:pt x="7996372" y="2403869"/>
                  <a:pt x="8062810" y="2381357"/>
                </a:cubicBezTo>
                <a:cubicBezTo>
                  <a:pt x="8052926" y="2400026"/>
                  <a:pt x="8044141" y="2419792"/>
                  <a:pt x="8032611" y="2437363"/>
                </a:cubicBezTo>
                <a:cubicBezTo>
                  <a:pt x="8022178" y="2452737"/>
                  <a:pt x="8003509" y="2465915"/>
                  <a:pt x="8031513" y="2482387"/>
                </a:cubicBezTo>
                <a:cubicBezTo>
                  <a:pt x="8035356" y="2484584"/>
                  <a:pt x="8039199" y="2497213"/>
                  <a:pt x="8037552" y="2498860"/>
                </a:cubicBezTo>
                <a:cubicBezTo>
                  <a:pt x="8016138" y="2517529"/>
                  <a:pt x="7993626" y="2534550"/>
                  <a:pt x="7970564" y="2553219"/>
                </a:cubicBezTo>
                <a:cubicBezTo>
                  <a:pt x="7993077" y="2570240"/>
                  <a:pt x="7984291" y="2591654"/>
                  <a:pt x="7964525" y="2614716"/>
                </a:cubicBezTo>
                <a:cubicBezTo>
                  <a:pt x="7942013" y="2641071"/>
                  <a:pt x="7946405" y="2663035"/>
                  <a:pt x="7974408" y="2680605"/>
                </a:cubicBezTo>
                <a:cubicBezTo>
                  <a:pt x="7985939" y="2687743"/>
                  <a:pt x="7995823" y="2697077"/>
                  <a:pt x="8006255" y="2705314"/>
                </a:cubicBezTo>
                <a:cubicBezTo>
                  <a:pt x="8004608" y="2709157"/>
                  <a:pt x="8002960" y="2713550"/>
                  <a:pt x="8001313" y="2717393"/>
                </a:cubicBezTo>
                <a:cubicBezTo>
                  <a:pt x="8015589" y="2714099"/>
                  <a:pt x="8029316" y="2711354"/>
                  <a:pt x="8049632" y="2706961"/>
                </a:cubicBezTo>
                <a:cubicBezTo>
                  <a:pt x="8059516" y="2732218"/>
                  <a:pt x="8071595" y="2763516"/>
                  <a:pt x="8084773" y="2798108"/>
                </a:cubicBezTo>
                <a:cubicBezTo>
                  <a:pt x="8093009" y="2798108"/>
                  <a:pt x="8105089" y="2798108"/>
                  <a:pt x="8116070" y="2798108"/>
                </a:cubicBezTo>
                <a:cubicBezTo>
                  <a:pt x="8122111" y="2853016"/>
                  <a:pt x="8139681" y="2905728"/>
                  <a:pt x="8104540" y="2957341"/>
                </a:cubicBezTo>
                <a:cubicBezTo>
                  <a:pt x="8095755" y="2970519"/>
                  <a:pt x="8097951" y="3002366"/>
                  <a:pt x="8108384" y="3014445"/>
                </a:cubicBezTo>
                <a:cubicBezTo>
                  <a:pt x="8128700" y="3038605"/>
                  <a:pt x="8120463" y="3081982"/>
                  <a:pt x="8163292" y="3091865"/>
                </a:cubicBezTo>
                <a:cubicBezTo>
                  <a:pt x="8184156" y="3096807"/>
                  <a:pt x="8178117" y="3152813"/>
                  <a:pt x="8169880" y="3177522"/>
                </a:cubicBezTo>
                <a:cubicBezTo>
                  <a:pt x="8152310" y="3231332"/>
                  <a:pt x="8093558" y="3231332"/>
                  <a:pt x="8063359" y="3267571"/>
                </a:cubicBezTo>
                <a:cubicBezTo>
                  <a:pt x="8058967" y="3273062"/>
                  <a:pt x="8041396" y="3268120"/>
                  <a:pt x="8029316" y="3268120"/>
                </a:cubicBezTo>
                <a:cubicBezTo>
                  <a:pt x="8029316" y="3271414"/>
                  <a:pt x="8028218" y="3275258"/>
                  <a:pt x="8029316" y="3275807"/>
                </a:cubicBezTo>
                <a:cubicBezTo>
                  <a:pt x="8081479" y="3308203"/>
                  <a:pt x="8085322" y="3310948"/>
                  <a:pt x="8049083" y="3368052"/>
                </a:cubicBezTo>
                <a:cubicBezTo>
                  <a:pt x="8025472" y="3404841"/>
                  <a:pt x="8043043" y="3407586"/>
                  <a:pt x="8070497" y="3413077"/>
                </a:cubicBezTo>
                <a:cubicBezTo>
                  <a:pt x="8074341" y="3413626"/>
                  <a:pt x="8077635" y="3416371"/>
                  <a:pt x="8081479" y="3416920"/>
                </a:cubicBezTo>
                <a:cubicBezTo>
                  <a:pt x="8110031" y="3422411"/>
                  <a:pt x="8112776" y="3433942"/>
                  <a:pt x="8091911" y="3454258"/>
                </a:cubicBezTo>
                <a:cubicBezTo>
                  <a:pt x="8085871" y="3460298"/>
                  <a:pt x="8084773" y="3470730"/>
                  <a:pt x="8081479" y="3479516"/>
                </a:cubicBezTo>
                <a:cubicBezTo>
                  <a:pt x="8089166" y="3481712"/>
                  <a:pt x="8096853" y="3485006"/>
                  <a:pt x="8104540" y="3486104"/>
                </a:cubicBezTo>
                <a:cubicBezTo>
                  <a:pt x="8131445" y="3490497"/>
                  <a:pt x="8141329" y="3505322"/>
                  <a:pt x="8139681" y="3532776"/>
                </a:cubicBezTo>
                <a:cubicBezTo>
                  <a:pt x="8138583" y="3549248"/>
                  <a:pt x="8138034" y="3568466"/>
                  <a:pt x="8144623" y="3582742"/>
                </a:cubicBezTo>
                <a:cubicBezTo>
                  <a:pt x="8177568" y="3653573"/>
                  <a:pt x="8194040" y="3673889"/>
                  <a:pt x="8146819" y="3732092"/>
                </a:cubicBezTo>
                <a:cubicBezTo>
                  <a:pt x="8141878" y="3738681"/>
                  <a:pt x="8136936" y="3749113"/>
                  <a:pt x="8138583" y="3756251"/>
                </a:cubicBezTo>
                <a:cubicBezTo>
                  <a:pt x="8142426" y="3778764"/>
                  <a:pt x="8153408" y="3801825"/>
                  <a:pt x="8122111" y="3813905"/>
                </a:cubicBezTo>
                <a:cubicBezTo>
                  <a:pt x="8102893" y="3821592"/>
                  <a:pt x="8084773" y="3835319"/>
                  <a:pt x="8065006" y="3836966"/>
                </a:cubicBezTo>
                <a:cubicBezTo>
                  <a:pt x="8032062" y="3839711"/>
                  <a:pt x="8023277" y="3858380"/>
                  <a:pt x="8024923" y="3885285"/>
                </a:cubicBezTo>
                <a:cubicBezTo>
                  <a:pt x="8026022" y="3907797"/>
                  <a:pt x="8027669" y="3928113"/>
                  <a:pt x="8002960" y="3939644"/>
                </a:cubicBezTo>
                <a:cubicBezTo>
                  <a:pt x="7997469" y="3942389"/>
                  <a:pt x="7991979" y="3951724"/>
                  <a:pt x="7991979" y="3958312"/>
                </a:cubicBezTo>
                <a:cubicBezTo>
                  <a:pt x="7992528" y="4000592"/>
                  <a:pt x="7994724" y="4043420"/>
                  <a:pt x="7996372" y="4088444"/>
                </a:cubicBezTo>
                <a:cubicBezTo>
                  <a:pt x="8045240" y="4103818"/>
                  <a:pt x="8045240" y="4103818"/>
                  <a:pt x="8038650" y="4170257"/>
                </a:cubicBezTo>
                <a:cubicBezTo>
                  <a:pt x="8037552" y="4181239"/>
                  <a:pt x="8045789" y="4193868"/>
                  <a:pt x="8043043" y="4203751"/>
                </a:cubicBezTo>
                <a:cubicBezTo>
                  <a:pt x="8036454" y="4229009"/>
                  <a:pt x="8035905" y="4261404"/>
                  <a:pt x="7995273" y="4258110"/>
                </a:cubicBezTo>
                <a:cubicBezTo>
                  <a:pt x="7986488" y="4257561"/>
                  <a:pt x="7976605" y="4263601"/>
                  <a:pt x="7968918" y="4266346"/>
                </a:cubicBezTo>
                <a:cubicBezTo>
                  <a:pt x="7979350" y="4305331"/>
                  <a:pt x="7989782" y="4341570"/>
                  <a:pt x="7998568" y="4377809"/>
                </a:cubicBezTo>
                <a:cubicBezTo>
                  <a:pt x="8010099" y="4425030"/>
                  <a:pt x="7995823" y="4449190"/>
                  <a:pt x="7949700" y="4460720"/>
                </a:cubicBezTo>
                <a:cubicBezTo>
                  <a:pt x="7900283" y="4472800"/>
                  <a:pt x="7850866" y="4532100"/>
                  <a:pt x="7845375" y="4585361"/>
                </a:cubicBezTo>
                <a:cubicBezTo>
                  <a:pt x="7839884" y="4635328"/>
                  <a:pt x="7815724" y="4655094"/>
                  <a:pt x="7765209" y="4661134"/>
                </a:cubicBezTo>
                <a:cubicBezTo>
                  <a:pt x="7745992" y="4663330"/>
                  <a:pt x="7719635" y="4668821"/>
                  <a:pt x="7722381" y="4702864"/>
                </a:cubicBezTo>
                <a:cubicBezTo>
                  <a:pt x="7724577" y="4731416"/>
                  <a:pt x="7715243" y="4756674"/>
                  <a:pt x="7691084" y="4776441"/>
                </a:cubicBezTo>
                <a:cubicBezTo>
                  <a:pt x="7682298" y="4783579"/>
                  <a:pt x="7677357" y="4805542"/>
                  <a:pt x="7681749" y="4815974"/>
                </a:cubicBezTo>
                <a:cubicBezTo>
                  <a:pt x="7692181" y="4839585"/>
                  <a:pt x="7682847" y="4858803"/>
                  <a:pt x="7680102" y="4880766"/>
                </a:cubicBezTo>
                <a:cubicBezTo>
                  <a:pt x="7674611" y="4924692"/>
                  <a:pt x="7693829" y="4972462"/>
                  <a:pt x="7647706" y="5006505"/>
                </a:cubicBezTo>
                <a:cubicBezTo>
                  <a:pt x="7644961" y="5008701"/>
                  <a:pt x="7657589" y="5035606"/>
                  <a:pt x="7665825" y="5049333"/>
                </a:cubicBezTo>
                <a:cubicBezTo>
                  <a:pt x="7677906" y="5070198"/>
                  <a:pt x="7682298" y="5082827"/>
                  <a:pt x="7651001" y="5088867"/>
                </a:cubicBezTo>
                <a:cubicBezTo>
                  <a:pt x="7638371" y="5091063"/>
                  <a:pt x="7628488" y="5108634"/>
                  <a:pt x="7616408" y="5117419"/>
                </a:cubicBezTo>
                <a:cubicBezTo>
                  <a:pt x="7588405" y="5137735"/>
                  <a:pt x="7559854" y="5156953"/>
                  <a:pt x="7526909" y="5179465"/>
                </a:cubicBezTo>
                <a:cubicBezTo>
                  <a:pt x="7526909" y="5219548"/>
                  <a:pt x="7507691" y="5262376"/>
                  <a:pt x="7450587" y="5240962"/>
                </a:cubicBezTo>
                <a:cubicBezTo>
                  <a:pt x="7440154" y="5237118"/>
                  <a:pt x="7426976" y="5239315"/>
                  <a:pt x="7415445" y="5238765"/>
                </a:cubicBezTo>
                <a:cubicBezTo>
                  <a:pt x="7413249" y="5242609"/>
                  <a:pt x="7411053" y="5245903"/>
                  <a:pt x="7409406" y="5249747"/>
                </a:cubicBezTo>
                <a:cubicBezTo>
                  <a:pt x="7414348" y="5251394"/>
                  <a:pt x="7419838" y="5251943"/>
                  <a:pt x="7423682" y="5255238"/>
                </a:cubicBezTo>
                <a:cubicBezTo>
                  <a:pt x="7434663" y="5263474"/>
                  <a:pt x="7444547" y="5273357"/>
                  <a:pt x="7454980" y="5282143"/>
                </a:cubicBezTo>
                <a:cubicBezTo>
                  <a:pt x="7439605" y="5290379"/>
                  <a:pt x="7424780" y="5300262"/>
                  <a:pt x="7408308" y="5306851"/>
                </a:cubicBezTo>
                <a:cubicBezTo>
                  <a:pt x="7399522" y="5310146"/>
                  <a:pt x="7388540" y="5307400"/>
                  <a:pt x="7380854" y="5307400"/>
                </a:cubicBezTo>
                <a:cubicBezTo>
                  <a:pt x="7380854" y="5340894"/>
                  <a:pt x="7382501" y="5372741"/>
                  <a:pt x="7379755" y="5404587"/>
                </a:cubicBezTo>
                <a:cubicBezTo>
                  <a:pt x="7379206" y="5412275"/>
                  <a:pt x="7363283" y="5422707"/>
                  <a:pt x="7353400" y="5424903"/>
                </a:cubicBezTo>
                <a:cubicBezTo>
                  <a:pt x="7318808" y="5432041"/>
                  <a:pt x="7283117" y="5436434"/>
                  <a:pt x="7251820" y="5440827"/>
                </a:cubicBezTo>
                <a:cubicBezTo>
                  <a:pt x="7253467" y="5464437"/>
                  <a:pt x="7254016" y="5479811"/>
                  <a:pt x="7255115" y="5494637"/>
                </a:cubicBezTo>
                <a:cubicBezTo>
                  <a:pt x="7234249" y="5494637"/>
                  <a:pt x="7213385" y="5494637"/>
                  <a:pt x="7189774" y="5494637"/>
                </a:cubicBezTo>
                <a:cubicBezTo>
                  <a:pt x="7189774" y="5496284"/>
                  <a:pt x="7190872" y="5506716"/>
                  <a:pt x="7192519" y="5519894"/>
                </a:cubicBezTo>
                <a:cubicBezTo>
                  <a:pt x="7183734" y="5515502"/>
                  <a:pt x="7177694" y="5512756"/>
                  <a:pt x="7168360" y="5507814"/>
                </a:cubicBezTo>
                <a:cubicBezTo>
                  <a:pt x="7168909" y="5541857"/>
                  <a:pt x="7104118" y="5548995"/>
                  <a:pt x="7136514" y="5589627"/>
                </a:cubicBezTo>
                <a:cubicBezTo>
                  <a:pt x="7116197" y="5633004"/>
                  <a:pt x="7060191" y="5639594"/>
                  <a:pt x="7052504" y="5695051"/>
                </a:cubicBezTo>
                <a:cubicBezTo>
                  <a:pt x="7048661" y="5720857"/>
                  <a:pt x="7019010" y="5742820"/>
                  <a:pt x="7000342" y="5767529"/>
                </a:cubicBezTo>
                <a:cubicBezTo>
                  <a:pt x="6983869" y="5763685"/>
                  <a:pt x="6968495" y="5759841"/>
                  <a:pt x="6944336" y="5754351"/>
                </a:cubicBezTo>
                <a:cubicBezTo>
                  <a:pt x="6961357" y="5795532"/>
                  <a:pt x="6953670" y="5823535"/>
                  <a:pt x="6916882" y="5842753"/>
                </a:cubicBezTo>
                <a:cubicBezTo>
                  <a:pt x="6911391" y="5845498"/>
                  <a:pt x="6918529" y="5872952"/>
                  <a:pt x="6920176" y="5892170"/>
                </a:cubicBezTo>
                <a:cubicBezTo>
                  <a:pt x="6910841" y="5894915"/>
                  <a:pt x="6896566" y="5899308"/>
                  <a:pt x="6882290" y="5903701"/>
                </a:cubicBezTo>
                <a:cubicBezTo>
                  <a:pt x="6877348" y="5955863"/>
                  <a:pt x="6805418" y="6002535"/>
                  <a:pt x="6747765" y="5994299"/>
                </a:cubicBezTo>
                <a:cubicBezTo>
                  <a:pt x="6724704" y="6022851"/>
                  <a:pt x="6703290" y="6049756"/>
                  <a:pt x="6678581" y="6080504"/>
                </a:cubicBezTo>
                <a:cubicBezTo>
                  <a:pt x="6664854" y="6084897"/>
                  <a:pt x="6643440" y="6093682"/>
                  <a:pt x="6621477" y="6099173"/>
                </a:cubicBezTo>
                <a:cubicBezTo>
                  <a:pt x="6607201" y="6102467"/>
                  <a:pt x="6589081" y="6105761"/>
                  <a:pt x="6577002" y="6100271"/>
                </a:cubicBezTo>
                <a:cubicBezTo>
                  <a:pt x="6542958" y="6084897"/>
                  <a:pt x="6544057" y="6128823"/>
                  <a:pt x="6520446" y="6131020"/>
                </a:cubicBezTo>
                <a:cubicBezTo>
                  <a:pt x="6510014" y="6132117"/>
                  <a:pt x="6500131" y="6142001"/>
                  <a:pt x="6488050" y="6148590"/>
                </a:cubicBezTo>
                <a:cubicBezTo>
                  <a:pt x="6476520" y="6166710"/>
                  <a:pt x="6462793" y="6188673"/>
                  <a:pt x="6449066" y="6210086"/>
                </a:cubicBezTo>
                <a:cubicBezTo>
                  <a:pt x="6410081" y="6195811"/>
                  <a:pt x="6344741" y="6273231"/>
                  <a:pt x="6350781" y="6330884"/>
                </a:cubicBezTo>
                <a:cubicBezTo>
                  <a:pt x="6295873" y="6353946"/>
                  <a:pt x="6239318" y="6378105"/>
                  <a:pt x="6182214" y="6401166"/>
                </a:cubicBezTo>
                <a:cubicBezTo>
                  <a:pt x="6177821" y="6402814"/>
                  <a:pt x="6171232" y="6400068"/>
                  <a:pt x="6165741" y="6400068"/>
                </a:cubicBezTo>
                <a:cubicBezTo>
                  <a:pt x="6155309" y="6400617"/>
                  <a:pt x="6137189" y="6398970"/>
                  <a:pt x="6134993" y="6403912"/>
                </a:cubicBezTo>
                <a:cubicBezTo>
                  <a:pt x="6111931" y="6458820"/>
                  <a:pt x="6038904" y="6432464"/>
                  <a:pt x="6011999" y="6480783"/>
                </a:cubicBezTo>
                <a:cubicBezTo>
                  <a:pt x="6010351" y="6484077"/>
                  <a:pt x="5988938" y="6482430"/>
                  <a:pt x="5983447" y="6476940"/>
                </a:cubicBezTo>
                <a:cubicBezTo>
                  <a:pt x="5961484" y="6454427"/>
                  <a:pt x="5936775" y="6450583"/>
                  <a:pt x="5908223" y="6460467"/>
                </a:cubicBezTo>
                <a:cubicBezTo>
                  <a:pt x="5895045" y="6464859"/>
                  <a:pt x="5880769" y="6467056"/>
                  <a:pt x="5867591" y="6471449"/>
                </a:cubicBezTo>
                <a:cubicBezTo>
                  <a:pt x="5841784" y="6480234"/>
                  <a:pt x="5817625" y="6492862"/>
                  <a:pt x="5818174" y="6445642"/>
                </a:cubicBezTo>
                <a:cubicBezTo>
                  <a:pt x="5818174" y="6433562"/>
                  <a:pt x="5798956" y="6420933"/>
                  <a:pt x="5785779" y="6405559"/>
                </a:cubicBezTo>
                <a:cubicBezTo>
                  <a:pt x="5777542" y="6439053"/>
                  <a:pt x="5763266" y="6457722"/>
                  <a:pt x="5724281" y="6453878"/>
                </a:cubicBezTo>
                <a:cubicBezTo>
                  <a:pt x="5707260" y="6452231"/>
                  <a:pt x="5688591" y="6468703"/>
                  <a:pt x="5681454" y="6497255"/>
                </a:cubicBezTo>
                <a:cubicBezTo>
                  <a:pt x="5674864" y="6524160"/>
                  <a:pt x="5643567" y="6547221"/>
                  <a:pt x="5618858" y="6565890"/>
                </a:cubicBezTo>
                <a:cubicBezTo>
                  <a:pt x="5612269" y="6570832"/>
                  <a:pt x="5588659" y="6552163"/>
                  <a:pt x="5572187" y="6540084"/>
                </a:cubicBezTo>
                <a:cubicBezTo>
                  <a:pt x="5539242" y="6543927"/>
                  <a:pt x="5544183" y="6564243"/>
                  <a:pt x="5560107" y="6585108"/>
                </a:cubicBezTo>
                <a:cubicBezTo>
                  <a:pt x="5541987" y="6612013"/>
                  <a:pt x="5529358" y="6641663"/>
                  <a:pt x="5506846" y="6659234"/>
                </a:cubicBezTo>
                <a:cubicBezTo>
                  <a:pt x="5484334" y="6677353"/>
                  <a:pt x="5450291" y="6695473"/>
                  <a:pt x="5424484" y="6691629"/>
                </a:cubicBezTo>
                <a:cubicBezTo>
                  <a:pt x="5378361" y="6685040"/>
                  <a:pt x="5342122" y="6702611"/>
                  <a:pt x="5302040" y="6715789"/>
                </a:cubicBezTo>
                <a:cubicBezTo>
                  <a:pt x="5288313" y="6720181"/>
                  <a:pt x="5268546" y="6705905"/>
                  <a:pt x="5251524" y="6702062"/>
                </a:cubicBezTo>
                <a:cubicBezTo>
                  <a:pt x="5236699" y="6698767"/>
                  <a:pt x="5219128" y="6691629"/>
                  <a:pt x="5207598" y="6696571"/>
                </a:cubicBezTo>
                <a:cubicBezTo>
                  <a:pt x="5171359" y="6712494"/>
                  <a:pt x="5140610" y="6702611"/>
                  <a:pt x="5109313" y="6685040"/>
                </a:cubicBezTo>
                <a:cubicBezTo>
                  <a:pt x="5104920" y="6682844"/>
                  <a:pt x="5098331" y="6678451"/>
                  <a:pt x="5096135" y="6680099"/>
                </a:cubicBezTo>
                <a:cubicBezTo>
                  <a:pt x="5048365" y="6713593"/>
                  <a:pt x="4975337" y="6680099"/>
                  <a:pt x="4936902" y="6743243"/>
                </a:cubicBezTo>
                <a:cubicBezTo>
                  <a:pt x="4926469" y="6760264"/>
                  <a:pt x="4894074" y="6763010"/>
                  <a:pt x="4871561" y="6773442"/>
                </a:cubicBezTo>
                <a:cubicBezTo>
                  <a:pt x="4862776" y="6777835"/>
                  <a:pt x="4854540" y="6784424"/>
                  <a:pt x="4846304" y="6778933"/>
                </a:cubicBezTo>
                <a:cubicBezTo>
                  <a:pt x="4811163" y="6778933"/>
                  <a:pt x="4775472" y="6775089"/>
                  <a:pt x="4741429" y="6780031"/>
                </a:cubicBezTo>
                <a:cubicBezTo>
                  <a:pt x="4713427" y="6784424"/>
                  <a:pt x="4690365" y="6787718"/>
                  <a:pt x="4665108" y="6770147"/>
                </a:cubicBezTo>
                <a:cubicBezTo>
                  <a:pt x="4653028" y="6761911"/>
                  <a:pt x="4631614" y="6758617"/>
                  <a:pt x="4616789" y="6763010"/>
                </a:cubicBezTo>
                <a:cubicBezTo>
                  <a:pt x="4589335" y="6770697"/>
                  <a:pt x="4566273" y="6770147"/>
                  <a:pt x="4542114" y="6754225"/>
                </a:cubicBezTo>
                <a:cubicBezTo>
                  <a:pt x="4539918" y="6752577"/>
                  <a:pt x="4522896" y="6765755"/>
                  <a:pt x="4520700" y="6773991"/>
                </a:cubicBezTo>
                <a:cubicBezTo>
                  <a:pt x="4518503" y="6783874"/>
                  <a:pt x="4525092" y="6795405"/>
                  <a:pt x="4528936" y="6810230"/>
                </a:cubicBezTo>
                <a:cubicBezTo>
                  <a:pt x="4499835" y="6809681"/>
                  <a:pt x="4466341" y="6800896"/>
                  <a:pt x="4464144" y="6850862"/>
                </a:cubicBezTo>
                <a:cubicBezTo>
                  <a:pt x="4441083" y="6825055"/>
                  <a:pt x="4398255" y="6892043"/>
                  <a:pt x="4390019" y="6828899"/>
                </a:cubicBezTo>
                <a:cubicBezTo>
                  <a:pt x="4366408" y="6822859"/>
                  <a:pt x="4345543" y="6815172"/>
                  <a:pt x="4323580" y="6812427"/>
                </a:cubicBezTo>
                <a:cubicBezTo>
                  <a:pt x="4312599" y="6811328"/>
                  <a:pt x="4299421" y="6816270"/>
                  <a:pt x="4290087" y="6822310"/>
                </a:cubicBezTo>
                <a:cubicBezTo>
                  <a:pt x="4246160" y="6850313"/>
                  <a:pt x="4203332" y="6842077"/>
                  <a:pt x="4174780" y="6799249"/>
                </a:cubicBezTo>
                <a:cubicBezTo>
                  <a:pt x="4170936" y="6793758"/>
                  <a:pt x="4161602" y="6786620"/>
                  <a:pt x="4156660" y="6787718"/>
                </a:cubicBezTo>
                <a:cubicBezTo>
                  <a:pt x="4106145" y="6800347"/>
                  <a:pt x="4075945" y="6762461"/>
                  <a:pt x="4042451" y="6738850"/>
                </a:cubicBezTo>
                <a:cubicBezTo>
                  <a:pt x="3996878" y="6707003"/>
                  <a:pt x="3946912" y="6703160"/>
                  <a:pt x="3898044" y="6711945"/>
                </a:cubicBezTo>
                <a:cubicBezTo>
                  <a:pt x="3852470" y="6720181"/>
                  <a:pt x="3816231" y="6712494"/>
                  <a:pt x="3775599" y="6693276"/>
                </a:cubicBezTo>
                <a:cubicBezTo>
                  <a:pt x="3739360" y="6676804"/>
                  <a:pt x="3696532" y="6672412"/>
                  <a:pt x="3655900" y="6666372"/>
                </a:cubicBezTo>
                <a:cubicBezTo>
                  <a:pt x="3622406" y="6661430"/>
                  <a:pt x="3588363" y="6661979"/>
                  <a:pt x="3554869" y="6659234"/>
                </a:cubicBezTo>
                <a:cubicBezTo>
                  <a:pt x="3540593" y="6658136"/>
                  <a:pt x="3526317" y="6652645"/>
                  <a:pt x="3512041" y="6651546"/>
                </a:cubicBezTo>
                <a:cubicBezTo>
                  <a:pt x="3487881" y="6649899"/>
                  <a:pt x="3457133" y="6657586"/>
                  <a:pt x="3473605" y="6609816"/>
                </a:cubicBezTo>
                <a:cubicBezTo>
                  <a:pt x="3455486" y="6614758"/>
                  <a:pt x="3441210" y="6614209"/>
                  <a:pt x="3435719" y="6621347"/>
                </a:cubicBezTo>
                <a:cubicBezTo>
                  <a:pt x="3398382" y="6668568"/>
                  <a:pt x="3355004" y="6629034"/>
                  <a:pt x="3314372" y="6631780"/>
                </a:cubicBezTo>
                <a:cubicBezTo>
                  <a:pt x="3305038" y="6632329"/>
                  <a:pt x="3294056" y="6623543"/>
                  <a:pt x="3285271" y="6625740"/>
                </a:cubicBezTo>
                <a:cubicBezTo>
                  <a:pt x="3202909" y="6645507"/>
                  <a:pt x="3130431" y="6603777"/>
                  <a:pt x="3053560" y="6590599"/>
                </a:cubicBezTo>
                <a:cubicBezTo>
                  <a:pt x="3023909" y="6585657"/>
                  <a:pt x="2995907" y="6568087"/>
                  <a:pt x="2965707" y="6598835"/>
                </a:cubicBezTo>
                <a:cubicBezTo>
                  <a:pt x="2951980" y="6612562"/>
                  <a:pt x="2919584" y="6606522"/>
                  <a:pt x="2895974" y="6610914"/>
                </a:cubicBezTo>
                <a:cubicBezTo>
                  <a:pt x="2826790" y="6623543"/>
                  <a:pt x="2757606" y="6638368"/>
                  <a:pt x="2688422" y="6649350"/>
                </a:cubicBezTo>
                <a:cubicBezTo>
                  <a:pt x="2608257" y="6661979"/>
                  <a:pt x="2534131" y="6639467"/>
                  <a:pt x="2461652" y="6606522"/>
                </a:cubicBezTo>
                <a:cubicBezTo>
                  <a:pt x="2421020" y="6588402"/>
                  <a:pt x="2379290" y="6573577"/>
                  <a:pt x="2362818" y="6527455"/>
                </a:cubicBezTo>
                <a:cubicBezTo>
                  <a:pt x="2357876" y="6514825"/>
                  <a:pt x="2358975" y="6500001"/>
                  <a:pt x="2357327" y="6482979"/>
                </a:cubicBezTo>
                <a:cubicBezTo>
                  <a:pt x="2339757" y="6464859"/>
                  <a:pt x="2316695" y="6445093"/>
                  <a:pt x="2300223" y="6420933"/>
                </a:cubicBezTo>
                <a:cubicBezTo>
                  <a:pt x="2290889" y="6407755"/>
                  <a:pt x="2298576" y="6379752"/>
                  <a:pt x="2288143" y="6370418"/>
                </a:cubicBezTo>
                <a:cubicBezTo>
                  <a:pt x="2242021" y="6329786"/>
                  <a:pt x="2250257" y="6277623"/>
                  <a:pt x="2249708" y="6226559"/>
                </a:cubicBezTo>
                <a:cubicBezTo>
                  <a:pt x="2249708" y="6223264"/>
                  <a:pt x="2247511" y="6219970"/>
                  <a:pt x="2249159" y="6223813"/>
                </a:cubicBezTo>
                <a:cubicBezTo>
                  <a:pt x="2212919" y="6226559"/>
                  <a:pt x="2179975" y="6233697"/>
                  <a:pt x="2147579" y="6230403"/>
                </a:cubicBezTo>
                <a:cubicBezTo>
                  <a:pt x="2130558" y="6228755"/>
                  <a:pt x="2115732" y="6208989"/>
                  <a:pt x="2099260" y="6198556"/>
                </a:cubicBezTo>
                <a:cubicBezTo>
                  <a:pt x="2083337" y="6188673"/>
                  <a:pt x="2065766" y="6172749"/>
                  <a:pt x="2049294" y="6172749"/>
                </a:cubicBezTo>
                <a:cubicBezTo>
                  <a:pt x="2016349" y="6173298"/>
                  <a:pt x="1993288" y="6165062"/>
                  <a:pt x="1977364" y="6135412"/>
                </a:cubicBezTo>
                <a:cubicBezTo>
                  <a:pt x="1972972" y="6127176"/>
                  <a:pt x="1960343" y="6123881"/>
                  <a:pt x="1954303" y="6116194"/>
                </a:cubicBezTo>
                <a:cubicBezTo>
                  <a:pt x="1945518" y="6104664"/>
                  <a:pt x="1936183" y="6092584"/>
                  <a:pt x="1932889" y="6078857"/>
                </a:cubicBezTo>
                <a:cubicBezTo>
                  <a:pt x="1927947" y="6058541"/>
                  <a:pt x="1927398" y="6037126"/>
                  <a:pt x="1925751" y="6015713"/>
                </a:cubicBezTo>
                <a:cubicBezTo>
                  <a:pt x="1924104" y="5993750"/>
                  <a:pt x="1919711" y="5976179"/>
                  <a:pt x="1895551" y="5964648"/>
                </a:cubicBezTo>
                <a:cubicBezTo>
                  <a:pt x="1887315" y="5960805"/>
                  <a:pt x="1884021" y="5929507"/>
                  <a:pt x="1890061" y="5915231"/>
                </a:cubicBezTo>
                <a:cubicBezTo>
                  <a:pt x="1911475" y="5860872"/>
                  <a:pt x="1902140" y="5822986"/>
                  <a:pt x="1856567" y="5790041"/>
                </a:cubicBezTo>
                <a:cubicBezTo>
                  <a:pt x="1846683" y="5782903"/>
                  <a:pt x="1830211" y="5775216"/>
                  <a:pt x="1843938" y="5754351"/>
                </a:cubicBezTo>
                <a:cubicBezTo>
                  <a:pt x="1850527" y="5744468"/>
                  <a:pt x="1846134" y="5727446"/>
                  <a:pt x="1847233" y="5711523"/>
                </a:cubicBezTo>
                <a:cubicBezTo>
                  <a:pt x="1793972" y="5682970"/>
                  <a:pt x="1737417" y="5668694"/>
                  <a:pt x="1676469" y="5661007"/>
                </a:cubicBezTo>
                <a:cubicBezTo>
                  <a:pt x="1646270" y="5657164"/>
                  <a:pt x="1616619" y="5621474"/>
                  <a:pt x="1594107" y="5594020"/>
                </a:cubicBezTo>
                <a:cubicBezTo>
                  <a:pt x="1571595" y="5566017"/>
                  <a:pt x="1499116" y="5547348"/>
                  <a:pt x="1461779" y="5574802"/>
                </a:cubicBezTo>
                <a:cubicBezTo>
                  <a:pt x="1477702" y="5581940"/>
                  <a:pt x="1492527" y="5588529"/>
                  <a:pt x="1506803" y="5595118"/>
                </a:cubicBezTo>
                <a:cubicBezTo>
                  <a:pt x="1502960" y="5599511"/>
                  <a:pt x="1499116" y="5603903"/>
                  <a:pt x="1495273" y="5608296"/>
                </a:cubicBezTo>
                <a:cubicBezTo>
                  <a:pt x="1480448" y="5609943"/>
                  <a:pt x="1466172" y="5622572"/>
                  <a:pt x="1456837" y="5592922"/>
                </a:cubicBezTo>
                <a:cubicBezTo>
                  <a:pt x="1446405" y="5558879"/>
                  <a:pt x="1359650" y="5536366"/>
                  <a:pt x="1330549" y="5555035"/>
                </a:cubicBezTo>
                <a:cubicBezTo>
                  <a:pt x="1307488" y="5569311"/>
                  <a:pt x="1261365" y="5546799"/>
                  <a:pt x="1253129" y="5517698"/>
                </a:cubicBezTo>
                <a:cubicBezTo>
                  <a:pt x="1250383" y="5507265"/>
                  <a:pt x="1245442" y="5497382"/>
                  <a:pt x="1238304" y="5479262"/>
                </a:cubicBezTo>
                <a:cubicBezTo>
                  <a:pt x="1256972" y="5443572"/>
                  <a:pt x="1303095" y="5456201"/>
                  <a:pt x="1337138" y="5451259"/>
                </a:cubicBezTo>
                <a:cubicBezTo>
                  <a:pt x="1371730" y="5445768"/>
                  <a:pt x="1409616" y="5410078"/>
                  <a:pt x="1446405" y="5461143"/>
                </a:cubicBezTo>
                <a:cubicBezTo>
                  <a:pt x="1448601" y="5454554"/>
                  <a:pt x="1450797" y="5447416"/>
                  <a:pt x="1453543" y="5440827"/>
                </a:cubicBezTo>
                <a:cubicBezTo>
                  <a:pt x="1435972" y="5424903"/>
                  <a:pt x="1418402" y="5408431"/>
                  <a:pt x="1398635" y="5390860"/>
                </a:cubicBezTo>
                <a:cubicBezTo>
                  <a:pt x="1365141" y="5421609"/>
                  <a:pt x="1334942" y="5393606"/>
                  <a:pt x="1303095" y="5387566"/>
                </a:cubicBezTo>
                <a:cubicBezTo>
                  <a:pt x="1253129" y="5378781"/>
                  <a:pt x="1203163" y="5368897"/>
                  <a:pt x="1153745" y="5359014"/>
                </a:cubicBezTo>
                <a:cubicBezTo>
                  <a:pt x="1151000" y="5364505"/>
                  <a:pt x="1148255" y="5369446"/>
                  <a:pt x="1145509" y="5374937"/>
                </a:cubicBezTo>
                <a:cubicBezTo>
                  <a:pt x="1154295" y="5385919"/>
                  <a:pt x="1163629" y="5396900"/>
                  <a:pt x="1171316" y="5408980"/>
                </a:cubicBezTo>
                <a:cubicBezTo>
                  <a:pt x="1174610" y="5414471"/>
                  <a:pt x="1177356" y="5421609"/>
                  <a:pt x="1176807" y="5427649"/>
                </a:cubicBezTo>
                <a:cubicBezTo>
                  <a:pt x="1176258" y="5430394"/>
                  <a:pt x="1165276" y="5435336"/>
                  <a:pt x="1161433" y="5433689"/>
                </a:cubicBezTo>
                <a:cubicBezTo>
                  <a:pt x="1133979" y="5421060"/>
                  <a:pt x="1122997" y="5441376"/>
                  <a:pt x="1116408" y="5458946"/>
                </a:cubicBezTo>
                <a:cubicBezTo>
                  <a:pt x="1107074" y="5485302"/>
                  <a:pt x="1104877" y="5513305"/>
                  <a:pt x="1068638" y="5519345"/>
                </a:cubicBezTo>
                <a:cubicBezTo>
                  <a:pt x="1030752" y="5525385"/>
                  <a:pt x="1007141" y="5503422"/>
                  <a:pt x="982433" y="5481459"/>
                </a:cubicBezTo>
                <a:cubicBezTo>
                  <a:pt x="975844" y="5475419"/>
                  <a:pt x="970353" y="5468281"/>
                  <a:pt x="964862" y="5462241"/>
                </a:cubicBezTo>
                <a:cubicBezTo>
                  <a:pt x="912151" y="5483106"/>
                  <a:pt x="861635" y="5462241"/>
                  <a:pt x="830338" y="5411725"/>
                </a:cubicBezTo>
                <a:cubicBezTo>
                  <a:pt x="819905" y="5394704"/>
                  <a:pt x="798491" y="5384271"/>
                  <a:pt x="784215" y="5368348"/>
                </a:cubicBezTo>
                <a:cubicBezTo>
                  <a:pt x="767743" y="5350778"/>
                  <a:pt x="755114" y="5328815"/>
                  <a:pt x="737543" y="5312891"/>
                </a:cubicBezTo>
                <a:cubicBezTo>
                  <a:pt x="727660" y="5303557"/>
                  <a:pt x="710638" y="5301910"/>
                  <a:pt x="693068" y="5304106"/>
                </a:cubicBezTo>
                <a:cubicBezTo>
                  <a:pt x="682635" y="5289830"/>
                  <a:pt x="672752" y="5276103"/>
                  <a:pt x="660672" y="5259081"/>
                </a:cubicBezTo>
                <a:cubicBezTo>
                  <a:pt x="649691" y="5265670"/>
                  <a:pt x="640905" y="5271161"/>
                  <a:pt x="625531" y="5279946"/>
                </a:cubicBezTo>
                <a:cubicBezTo>
                  <a:pt x="645298" y="5292575"/>
                  <a:pt x="661221" y="5303008"/>
                  <a:pt x="682635" y="5317284"/>
                </a:cubicBezTo>
                <a:cubicBezTo>
                  <a:pt x="670007" y="5325520"/>
                  <a:pt x="659574" y="5332109"/>
                  <a:pt x="645847" y="5340894"/>
                </a:cubicBezTo>
                <a:cubicBezTo>
                  <a:pt x="677694" y="5365054"/>
                  <a:pt x="727660" y="5368897"/>
                  <a:pt x="712835" y="5424354"/>
                </a:cubicBezTo>
                <a:cubicBezTo>
                  <a:pt x="706795" y="5422707"/>
                  <a:pt x="699657" y="5422707"/>
                  <a:pt x="695264" y="5419413"/>
                </a:cubicBezTo>
                <a:cubicBezTo>
                  <a:pt x="658476" y="5390312"/>
                  <a:pt x="631022" y="5404587"/>
                  <a:pt x="606862" y="5437532"/>
                </a:cubicBezTo>
                <a:cubicBezTo>
                  <a:pt x="605215" y="5440278"/>
                  <a:pt x="599724" y="5440278"/>
                  <a:pt x="596430" y="5441925"/>
                </a:cubicBezTo>
                <a:cubicBezTo>
                  <a:pt x="564034" y="5406784"/>
                  <a:pt x="531639" y="5371094"/>
                  <a:pt x="497047" y="5333207"/>
                </a:cubicBezTo>
                <a:cubicBezTo>
                  <a:pt x="488261" y="5345287"/>
                  <a:pt x="482221" y="5353523"/>
                  <a:pt x="475633" y="5362858"/>
                </a:cubicBezTo>
                <a:cubicBezTo>
                  <a:pt x="419077" y="5348032"/>
                  <a:pt x="435550" y="5300262"/>
                  <a:pt x="429510" y="5264572"/>
                </a:cubicBezTo>
                <a:cubicBezTo>
                  <a:pt x="369111" y="5231627"/>
                  <a:pt x="359228" y="5164091"/>
                  <a:pt x="322988" y="5108085"/>
                </a:cubicBezTo>
                <a:cubicBezTo>
                  <a:pt x="347148" y="5016938"/>
                  <a:pt x="337814" y="4919751"/>
                  <a:pt x="299378" y="4823112"/>
                </a:cubicBezTo>
                <a:cubicBezTo>
                  <a:pt x="313654" y="4816524"/>
                  <a:pt x="325734" y="4811033"/>
                  <a:pt x="338363" y="4805542"/>
                </a:cubicBezTo>
                <a:cubicBezTo>
                  <a:pt x="336166" y="4804444"/>
                  <a:pt x="333970" y="4803346"/>
                  <a:pt x="331774" y="4801698"/>
                </a:cubicBezTo>
                <a:cubicBezTo>
                  <a:pt x="354286" y="4759419"/>
                  <a:pt x="376798" y="4717689"/>
                  <a:pt x="399311" y="4675410"/>
                </a:cubicBezTo>
                <a:cubicBezTo>
                  <a:pt x="400958" y="4675959"/>
                  <a:pt x="402605" y="4677057"/>
                  <a:pt x="404252" y="4677606"/>
                </a:cubicBezTo>
                <a:cubicBezTo>
                  <a:pt x="400958" y="4697373"/>
                  <a:pt x="396565" y="4717140"/>
                  <a:pt x="395467" y="4737456"/>
                </a:cubicBezTo>
                <a:cubicBezTo>
                  <a:pt x="394918" y="4746241"/>
                  <a:pt x="399860" y="4757223"/>
                  <a:pt x="405350" y="4764361"/>
                </a:cubicBezTo>
                <a:cubicBezTo>
                  <a:pt x="406998" y="4766557"/>
                  <a:pt x="419626" y="4759419"/>
                  <a:pt x="427863" y="4757772"/>
                </a:cubicBezTo>
                <a:cubicBezTo>
                  <a:pt x="444335" y="4754477"/>
                  <a:pt x="461356" y="4747889"/>
                  <a:pt x="477280" y="4750085"/>
                </a:cubicBezTo>
                <a:cubicBezTo>
                  <a:pt x="522304" y="4756674"/>
                  <a:pt x="560740" y="4747339"/>
                  <a:pt x="592037" y="4719337"/>
                </a:cubicBezTo>
                <a:cubicBezTo>
                  <a:pt x="616197" y="4734711"/>
                  <a:pt x="640356" y="4749536"/>
                  <a:pt x="667810" y="4766008"/>
                </a:cubicBezTo>
                <a:cubicBezTo>
                  <a:pt x="683734" y="4728671"/>
                  <a:pt x="669458" y="4713297"/>
                  <a:pt x="644200" y="4703413"/>
                </a:cubicBezTo>
                <a:cubicBezTo>
                  <a:pt x="621688" y="4694628"/>
                  <a:pt x="598626" y="4687490"/>
                  <a:pt x="577212" y="4676508"/>
                </a:cubicBezTo>
                <a:cubicBezTo>
                  <a:pt x="567878" y="4672116"/>
                  <a:pt x="562936" y="4659487"/>
                  <a:pt x="559642" y="4656192"/>
                </a:cubicBezTo>
                <a:cubicBezTo>
                  <a:pt x="540424" y="4657291"/>
                  <a:pt x="525599" y="4657840"/>
                  <a:pt x="516813" y="4658389"/>
                </a:cubicBezTo>
                <a:cubicBezTo>
                  <a:pt x="492654" y="4668272"/>
                  <a:pt x="472887" y="4675959"/>
                  <a:pt x="452571" y="4684195"/>
                </a:cubicBezTo>
                <a:cubicBezTo>
                  <a:pt x="449826" y="4680901"/>
                  <a:pt x="447080" y="4677606"/>
                  <a:pt x="444884" y="4673763"/>
                </a:cubicBezTo>
                <a:cubicBezTo>
                  <a:pt x="451473" y="4666076"/>
                  <a:pt x="456964" y="4653996"/>
                  <a:pt x="465200" y="4651800"/>
                </a:cubicBezTo>
                <a:cubicBezTo>
                  <a:pt x="517363" y="4635876"/>
                  <a:pt x="517363" y="4636425"/>
                  <a:pt x="491556" y="4593597"/>
                </a:cubicBezTo>
                <a:cubicBezTo>
                  <a:pt x="490458" y="4591401"/>
                  <a:pt x="489359" y="4588656"/>
                  <a:pt x="488810" y="4586459"/>
                </a:cubicBezTo>
                <a:cubicBezTo>
                  <a:pt x="484418" y="4558456"/>
                  <a:pt x="471789" y="4551318"/>
                  <a:pt x="447629" y="4569438"/>
                </a:cubicBezTo>
                <a:cubicBezTo>
                  <a:pt x="441041" y="4574380"/>
                  <a:pt x="431157" y="4575478"/>
                  <a:pt x="426215" y="4577125"/>
                </a:cubicBezTo>
                <a:cubicBezTo>
                  <a:pt x="424019" y="4594147"/>
                  <a:pt x="424568" y="4610070"/>
                  <a:pt x="418528" y="4623248"/>
                </a:cubicBezTo>
                <a:cubicBezTo>
                  <a:pt x="416881" y="4626542"/>
                  <a:pt x="390525" y="4625993"/>
                  <a:pt x="385034" y="4619404"/>
                </a:cubicBezTo>
                <a:cubicBezTo>
                  <a:pt x="374602" y="4606775"/>
                  <a:pt x="370758" y="4588656"/>
                  <a:pt x="364169" y="4572732"/>
                </a:cubicBezTo>
                <a:cubicBezTo>
                  <a:pt x="367464" y="4571085"/>
                  <a:pt x="370758" y="4569438"/>
                  <a:pt x="374053" y="4567791"/>
                </a:cubicBezTo>
                <a:cubicBezTo>
                  <a:pt x="383936" y="4574929"/>
                  <a:pt x="393271" y="4582067"/>
                  <a:pt x="405899" y="4591401"/>
                </a:cubicBezTo>
                <a:cubicBezTo>
                  <a:pt x="408645" y="4582067"/>
                  <a:pt x="412488" y="4575478"/>
                  <a:pt x="411939" y="4569438"/>
                </a:cubicBezTo>
                <a:cubicBezTo>
                  <a:pt x="410292" y="4544729"/>
                  <a:pt x="408645" y="4519472"/>
                  <a:pt x="405350" y="4494763"/>
                </a:cubicBezTo>
                <a:cubicBezTo>
                  <a:pt x="404252" y="4485978"/>
                  <a:pt x="399860" y="4477192"/>
                  <a:pt x="395467" y="4468956"/>
                </a:cubicBezTo>
                <a:cubicBezTo>
                  <a:pt x="377896" y="4435463"/>
                  <a:pt x="357580" y="4403616"/>
                  <a:pt x="343304" y="4369024"/>
                </a:cubicBezTo>
                <a:cubicBezTo>
                  <a:pt x="338912" y="4357493"/>
                  <a:pt x="350442" y="4339374"/>
                  <a:pt x="355933" y="4321803"/>
                </a:cubicBezTo>
                <a:cubicBezTo>
                  <a:pt x="343304" y="4321254"/>
                  <a:pt x="332872" y="4320156"/>
                  <a:pt x="321341" y="4319607"/>
                </a:cubicBezTo>
                <a:cubicBezTo>
                  <a:pt x="312556" y="4299291"/>
                  <a:pt x="320243" y="4266895"/>
                  <a:pt x="281258" y="4270190"/>
                </a:cubicBezTo>
                <a:cubicBezTo>
                  <a:pt x="276317" y="4270739"/>
                  <a:pt x="269179" y="4240539"/>
                  <a:pt x="262590" y="4224067"/>
                </a:cubicBezTo>
                <a:cubicBezTo>
                  <a:pt x="265335" y="4222420"/>
                  <a:pt x="268630" y="4220773"/>
                  <a:pt x="271375" y="4219125"/>
                </a:cubicBezTo>
                <a:cubicBezTo>
                  <a:pt x="280160" y="4222969"/>
                  <a:pt x="288946" y="4227911"/>
                  <a:pt x="298280" y="4229558"/>
                </a:cubicBezTo>
                <a:cubicBezTo>
                  <a:pt x="308712" y="4231754"/>
                  <a:pt x="319694" y="4230107"/>
                  <a:pt x="330127" y="4230107"/>
                </a:cubicBezTo>
                <a:cubicBezTo>
                  <a:pt x="328479" y="4221322"/>
                  <a:pt x="325734" y="4212536"/>
                  <a:pt x="325185" y="4203751"/>
                </a:cubicBezTo>
                <a:cubicBezTo>
                  <a:pt x="324636" y="4179042"/>
                  <a:pt x="325185" y="4154883"/>
                  <a:pt x="325185" y="4135116"/>
                </a:cubicBezTo>
                <a:cubicBezTo>
                  <a:pt x="332872" y="4121389"/>
                  <a:pt x="339461" y="4109858"/>
                  <a:pt x="346050" y="4098328"/>
                </a:cubicBezTo>
                <a:cubicBezTo>
                  <a:pt x="329028" y="4096680"/>
                  <a:pt x="311458" y="4092288"/>
                  <a:pt x="295535" y="4095582"/>
                </a:cubicBezTo>
                <a:cubicBezTo>
                  <a:pt x="288946" y="4097230"/>
                  <a:pt x="284004" y="4115349"/>
                  <a:pt x="281808" y="4126880"/>
                </a:cubicBezTo>
                <a:cubicBezTo>
                  <a:pt x="276866" y="4153236"/>
                  <a:pt x="274120" y="4180690"/>
                  <a:pt x="270826" y="4207046"/>
                </a:cubicBezTo>
                <a:cubicBezTo>
                  <a:pt x="265884" y="4207046"/>
                  <a:pt x="260943" y="4207046"/>
                  <a:pt x="256001" y="4207046"/>
                </a:cubicBezTo>
                <a:cubicBezTo>
                  <a:pt x="253255" y="4190573"/>
                  <a:pt x="249961" y="4174101"/>
                  <a:pt x="246666" y="4154334"/>
                </a:cubicBezTo>
                <a:cubicBezTo>
                  <a:pt x="240078" y="4153236"/>
                  <a:pt x="231292" y="4153236"/>
                  <a:pt x="223605" y="4150490"/>
                </a:cubicBezTo>
                <a:cubicBezTo>
                  <a:pt x="199995" y="4141705"/>
                  <a:pt x="193406" y="4114800"/>
                  <a:pt x="214271" y="4100524"/>
                </a:cubicBezTo>
                <a:cubicBezTo>
                  <a:pt x="241176" y="4081306"/>
                  <a:pt x="229096" y="4063736"/>
                  <a:pt x="213722" y="4048910"/>
                </a:cubicBezTo>
                <a:cubicBezTo>
                  <a:pt x="197249" y="4032987"/>
                  <a:pt x="174737" y="4024202"/>
                  <a:pt x="210427" y="4003337"/>
                </a:cubicBezTo>
                <a:cubicBezTo>
                  <a:pt x="223056" y="3996199"/>
                  <a:pt x="224703" y="3978079"/>
                  <a:pt x="214271" y="3957215"/>
                </a:cubicBezTo>
                <a:cubicBezTo>
                  <a:pt x="193955" y="3917131"/>
                  <a:pt x="172541" y="3885285"/>
                  <a:pt x="133556" y="3884187"/>
                </a:cubicBezTo>
                <a:cubicBezTo>
                  <a:pt x="117633" y="3851791"/>
                  <a:pt x="95121" y="3825435"/>
                  <a:pt x="94572" y="3799079"/>
                </a:cubicBezTo>
                <a:cubicBezTo>
                  <a:pt x="94022" y="3749662"/>
                  <a:pt x="62176" y="3723856"/>
                  <a:pt x="39664" y="3688166"/>
                </a:cubicBezTo>
                <a:cubicBezTo>
                  <a:pt x="24838" y="3664555"/>
                  <a:pt x="29231" y="3627218"/>
                  <a:pt x="29231" y="3595920"/>
                </a:cubicBezTo>
                <a:cubicBezTo>
                  <a:pt x="29231" y="3589331"/>
                  <a:pt x="45703" y="3583291"/>
                  <a:pt x="53391" y="3575604"/>
                </a:cubicBezTo>
                <a:cubicBezTo>
                  <a:pt x="61078" y="3567917"/>
                  <a:pt x="67118" y="3558583"/>
                  <a:pt x="73706" y="3549798"/>
                </a:cubicBezTo>
                <a:cubicBezTo>
                  <a:pt x="70412" y="3547052"/>
                  <a:pt x="67118" y="3544307"/>
                  <a:pt x="63823" y="3541561"/>
                </a:cubicBezTo>
                <a:cubicBezTo>
                  <a:pt x="50645" y="3548150"/>
                  <a:pt x="37467" y="3554739"/>
                  <a:pt x="24838" y="3560779"/>
                </a:cubicBezTo>
                <a:cubicBezTo>
                  <a:pt x="3424" y="3523442"/>
                  <a:pt x="5621" y="3517402"/>
                  <a:pt x="46253" y="3491046"/>
                </a:cubicBezTo>
                <a:cubicBezTo>
                  <a:pt x="-968" y="3485006"/>
                  <a:pt x="-4263" y="3482810"/>
                  <a:pt x="2875" y="3430098"/>
                </a:cubicBezTo>
                <a:cubicBezTo>
                  <a:pt x="7817" y="3395506"/>
                  <a:pt x="17700" y="3361464"/>
                  <a:pt x="25388" y="3327421"/>
                </a:cubicBezTo>
                <a:cubicBezTo>
                  <a:pt x="25937" y="3324126"/>
                  <a:pt x="25937" y="3320283"/>
                  <a:pt x="25388" y="3316439"/>
                </a:cubicBezTo>
                <a:cubicBezTo>
                  <a:pt x="19348" y="3282396"/>
                  <a:pt x="12759" y="3248902"/>
                  <a:pt x="6170" y="3212663"/>
                </a:cubicBezTo>
                <a:cubicBezTo>
                  <a:pt x="27035" y="3208819"/>
                  <a:pt x="42958" y="3205525"/>
                  <a:pt x="53940" y="3203328"/>
                </a:cubicBezTo>
                <a:cubicBezTo>
                  <a:pt x="57783" y="3162697"/>
                  <a:pt x="62725" y="3125908"/>
                  <a:pt x="63823" y="3089120"/>
                </a:cubicBezTo>
                <a:cubicBezTo>
                  <a:pt x="63823" y="3080335"/>
                  <a:pt x="52292" y="3071000"/>
                  <a:pt x="45703" y="3062764"/>
                </a:cubicBezTo>
                <a:cubicBezTo>
                  <a:pt x="36918" y="3050684"/>
                  <a:pt x="27584" y="3039154"/>
                  <a:pt x="17151" y="3025427"/>
                </a:cubicBezTo>
                <a:cubicBezTo>
                  <a:pt x="39664" y="3007856"/>
                  <a:pt x="53391" y="2994678"/>
                  <a:pt x="25937" y="2967224"/>
                </a:cubicBezTo>
                <a:cubicBezTo>
                  <a:pt x="5072" y="2946359"/>
                  <a:pt x="35820" y="2907924"/>
                  <a:pt x="79746" y="2898040"/>
                </a:cubicBezTo>
                <a:cubicBezTo>
                  <a:pt x="74256" y="2879372"/>
                  <a:pt x="68765" y="2859605"/>
                  <a:pt x="64921" y="2842584"/>
                </a:cubicBezTo>
                <a:cubicBezTo>
                  <a:pt x="57783" y="2810188"/>
                  <a:pt x="66568" y="2762967"/>
                  <a:pt x="87983" y="2738807"/>
                </a:cubicBezTo>
                <a:cubicBezTo>
                  <a:pt x="104455" y="2720139"/>
                  <a:pt x="107200" y="2702568"/>
                  <a:pt x="111044" y="2684449"/>
                </a:cubicBezTo>
                <a:cubicBezTo>
                  <a:pt x="116535" y="2661387"/>
                  <a:pt x="114887" y="2636679"/>
                  <a:pt x="116535" y="2615814"/>
                </a:cubicBezTo>
                <a:cubicBezTo>
                  <a:pt x="125869" y="2611970"/>
                  <a:pt x="128614" y="2609774"/>
                  <a:pt x="130262" y="2610323"/>
                </a:cubicBezTo>
                <a:cubicBezTo>
                  <a:pt x="176384" y="2632286"/>
                  <a:pt x="207682" y="2627893"/>
                  <a:pt x="226900" y="2572437"/>
                </a:cubicBezTo>
                <a:cubicBezTo>
                  <a:pt x="236783" y="2544433"/>
                  <a:pt x="264786" y="2523568"/>
                  <a:pt x="300476" y="2535648"/>
                </a:cubicBezTo>
                <a:cubicBezTo>
                  <a:pt x="310909" y="2538943"/>
                  <a:pt x="318047" y="2552670"/>
                  <a:pt x="326283" y="2562004"/>
                </a:cubicBezTo>
                <a:lnTo>
                  <a:pt x="315301" y="2569142"/>
                </a:lnTo>
                <a:close/>
                <a:moveTo>
                  <a:pt x="1213595" y="2397829"/>
                </a:moveTo>
                <a:cubicBezTo>
                  <a:pt x="1196574" y="2384651"/>
                  <a:pt x="1175709" y="2391789"/>
                  <a:pt x="1173512" y="2412105"/>
                </a:cubicBezTo>
                <a:cubicBezTo>
                  <a:pt x="1170218" y="2436814"/>
                  <a:pt x="1168022" y="2462072"/>
                  <a:pt x="1165276" y="2490624"/>
                </a:cubicBezTo>
                <a:cubicBezTo>
                  <a:pt x="1178454" y="2501605"/>
                  <a:pt x="1193279" y="2504351"/>
                  <a:pt x="1208104" y="2482937"/>
                </a:cubicBezTo>
                <a:cubicBezTo>
                  <a:pt x="1214144" y="2474151"/>
                  <a:pt x="1224577" y="2468660"/>
                  <a:pt x="1232813" y="2461522"/>
                </a:cubicBezTo>
                <a:cubicBezTo>
                  <a:pt x="1242696" y="2500507"/>
                  <a:pt x="1215791" y="2519176"/>
                  <a:pt x="1192730" y="2533452"/>
                </a:cubicBezTo>
                <a:cubicBezTo>
                  <a:pt x="1192730" y="2564200"/>
                  <a:pt x="1192730" y="2591654"/>
                  <a:pt x="1192730" y="2621305"/>
                </a:cubicBezTo>
                <a:cubicBezTo>
                  <a:pt x="1223478" y="2639424"/>
                  <a:pt x="1256972" y="2659191"/>
                  <a:pt x="1297055" y="2682252"/>
                </a:cubicBezTo>
                <a:cubicBezTo>
                  <a:pt x="1297055" y="2686645"/>
                  <a:pt x="1297055" y="2701470"/>
                  <a:pt x="1297055" y="2717393"/>
                </a:cubicBezTo>
                <a:cubicBezTo>
                  <a:pt x="1313528" y="2710804"/>
                  <a:pt x="1328353" y="2704765"/>
                  <a:pt x="1343178" y="2699274"/>
                </a:cubicBezTo>
                <a:cubicBezTo>
                  <a:pt x="1344825" y="2702019"/>
                  <a:pt x="1346472" y="2704765"/>
                  <a:pt x="1347570" y="2706961"/>
                </a:cubicBezTo>
                <a:cubicBezTo>
                  <a:pt x="1335491" y="2721237"/>
                  <a:pt x="1322862" y="2736062"/>
                  <a:pt x="1309684" y="2751436"/>
                </a:cubicBezTo>
                <a:cubicBezTo>
                  <a:pt x="1301997" y="2744847"/>
                  <a:pt x="1295957" y="2739906"/>
                  <a:pt x="1287721" y="2732768"/>
                </a:cubicBezTo>
                <a:cubicBezTo>
                  <a:pt x="1277837" y="2784381"/>
                  <a:pt x="1332196" y="2771203"/>
                  <a:pt x="1344825" y="2799755"/>
                </a:cubicBezTo>
                <a:cubicBezTo>
                  <a:pt x="1346472" y="2747044"/>
                  <a:pt x="1398635" y="2778341"/>
                  <a:pt x="1410715" y="2750887"/>
                </a:cubicBezTo>
                <a:cubicBezTo>
                  <a:pt x="1420598" y="2713001"/>
                  <a:pt x="1433227" y="2675663"/>
                  <a:pt x="1449150" y="2639424"/>
                </a:cubicBezTo>
                <a:cubicBezTo>
                  <a:pt x="1455190" y="2626246"/>
                  <a:pt x="1465622" y="2613617"/>
                  <a:pt x="1477153" y="2604283"/>
                </a:cubicBezTo>
                <a:cubicBezTo>
                  <a:pt x="1516687" y="2570789"/>
                  <a:pt x="1545239" y="2531805"/>
                  <a:pt x="1547984" y="2477995"/>
                </a:cubicBezTo>
                <a:cubicBezTo>
                  <a:pt x="1550181" y="2435167"/>
                  <a:pt x="1539748" y="2428029"/>
                  <a:pt x="1496371" y="2443403"/>
                </a:cubicBezTo>
                <a:cubicBezTo>
                  <a:pt x="1500764" y="2452737"/>
                  <a:pt x="1505705" y="2461522"/>
                  <a:pt x="1512843" y="2476348"/>
                </a:cubicBezTo>
                <a:cubicBezTo>
                  <a:pt x="1498018" y="2474700"/>
                  <a:pt x="1488135" y="2473053"/>
                  <a:pt x="1478800" y="2471955"/>
                </a:cubicBezTo>
                <a:cubicBezTo>
                  <a:pt x="1450248" y="2469759"/>
                  <a:pt x="1424991" y="2469759"/>
                  <a:pt x="1432678" y="2512038"/>
                </a:cubicBezTo>
                <a:cubicBezTo>
                  <a:pt x="1434874" y="2525216"/>
                  <a:pt x="1428285" y="2549375"/>
                  <a:pt x="1419500" y="2552670"/>
                </a:cubicBezTo>
                <a:cubicBezTo>
                  <a:pt x="1396988" y="2562004"/>
                  <a:pt x="1367886" y="2571887"/>
                  <a:pt x="1347021" y="2564749"/>
                </a:cubicBezTo>
                <a:cubicBezTo>
                  <a:pt x="1331098" y="2559808"/>
                  <a:pt x="1311331" y="2528510"/>
                  <a:pt x="1312978" y="2510940"/>
                </a:cubicBezTo>
                <a:cubicBezTo>
                  <a:pt x="1318469" y="2465366"/>
                  <a:pt x="1288819" y="2468660"/>
                  <a:pt x="1262463" y="2464268"/>
                </a:cubicBezTo>
                <a:cubicBezTo>
                  <a:pt x="1252580" y="2462621"/>
                  <a:pt x="1242147" y="2462072"/>
                  <a:pt x="1232264" y="2460424"/>
                </a:cubicBezTo>
                <a:cubicBezTo>
                  <a:pt x="1226224" y="2438461"/>
                  <a:pt x="1219635" y="2416498"/>
                  <a:pt x="1213046" y="2394535"/>
                </a:cubicBezTo>
                <a:cubicBezTo>
                  <a:pt x="1212497" y="2350059"/>
                  <a:pt x="1261365" y="2330842"/>
                  <a:pt x="1271797" y="2287464"/>
                </a:cubicBezTo>
                <a:cubicBezTo>
                  <a:pt x="1213046" y="2308878"/>
                  <a:pt x="1215791" y="2354452"/>
                  <a:pt x="1213595" y="2397829"/>
                </a:cubicBezTo>
                <a:close/>
                <a:moveTo>
                  <a:pt x="4320835" y="150448"/>
                </a:moveTo>
                <a:cubicBezTo>
                  <a:pt x="4309304" y="145506"/>
                  <a:pt x="4297773" y="134524"/>
                  <a:pt x="4287890" y="136172"/>
                </a:cubicBezTo>
                <a:cubicBezTo>
                  <a:pt x="4260436" y="141113"/>
                  <a:pt x="4234080" y="152644"/>
                  <a:pt x="4206626" y="159233"/>
                </a:cubicBezTo>
                <a:cubicBezTo>
                  <a:pt x="4156660" y="171313"/>
                  <a:pt x="4106694" y="197669"/>
                  <a:pt x="4055080" y="161429"/>
                </a:cubicBezTo>
                <a:cubicBezTo>
                  <a:pt x="4063316" y="150448"/>
                  <a:pt x="4070455" y="140564"/>
                  <a:pt x="4079789" y="128485"/>
                </a:cubicBezTo>
                <a:cubicBezTo>
                  <a:pt x="4063316" y="116954"/>
                  <a:pt x="4049589" y="107620"/>
                  <a:pt x="4034215" y="96089"/>
                </a:cubicBezTo>
                <a:cubicBezTo>
                  <a:pt x="4028724" y="108718"/>
                  <a:pt x="4024881" y="118601"/>
                  <a:pt x="4022685" y="124092"/>
                </a:cubicBezTo>
                <a:cubicBezTo>
                  <a:pt x="3990838" y="131230"/>
                  <a:pt x="3963384" y="137819"/>
                  <a:pt x="3930988" y="144957"/>
                </a:cubicBezTo>
                <a:cubicBezTo>
                  <a:pt x="3938126" y="115856"/>
                  <a:pt x="3940323" y="91696"/>
                  <a:pt x="3909025" y="91147"/>
                </a:cubicBezTo>
                <a:cubicBezTo>
                  <a:pt x="3882670" y="91147"/>
                  <a:pt x="3870041" y="108718"/>
                  <a:pt x="3874433" y="137819"/>
                </a:cubicBezTo>
                <a:cubicBezTo>
                  <a:pt x="3863452" y="137819"/>
                  <a:pt x="3849725" y="133975"/>
                  <a:pt x="3841489" y="138368"/>
                </a:cubicBezTo>
                <a:cubicBezTo>
                  <a:pt x="3814035" y="154291"/>
                  <a:pt x="3789875" y="148251"/>
                  <a:pt x="3760774" y="140015"/>
                </a:cubicBezTo>
                <a:cubicBezTo>
                  <a:pt x="3722338" y="129034"/>
                  <a:pt x="3692139" y="79067"/>
                  <a:pt x="3642173" y="115307"/>
                </a:cubicBezTo>
                <a:cubicBezTo>
                  <a:pt x="3647114" y="122994"/>
                  <a:pt x="3652605" y="131230"/>
                  <a:pt x="3656449" y="137270"/>
                </a:cubicBezTo>
                <a:cubicBezTo>
                  <a:pt x="3643271" y="152095"/>
                  <a:pt x="3631740" y="165273"/>
                  <a:pt x="3614719" y="184491"/>
                </a:cubicBezTo>
                <a:cubicBezTo>
                  <a:pt x="3657547" y="188883"/>
                  <a:pt x="3693786" y="184491"/>
                  <a:pt x="3721789" y="197119"/>
                </a:cubicBezTo>
                <a:cubicBezTo>
                  <a:pt x="3749792" y="209748"/>
                  <a:pt x="3769559" y="239948"/>
                  <a:pt x="3797562" y="267402"/>
                </a:cubicBezTo>
                <a:cubicBezTo>
                  <a:pt x="3817878" y="251478"/>
                  <a:pt x="3839292" y="234457"/>
                  <a:pt x="3860706" y="217984"/>
                </a:cubicBezTo>
                <a:cubicBezTo>
                  <a:pt x="3885415" y="198767"/>
                  <a:pt x="3910123" y="198767"/>
                  <a:pt x="3937577" y="213592"/>
                </a:cubicBezTo>
                <a:cubicBezTo>
                  <a:pt x="3926047" y="225123"/>
                  <a:pt x="3916163" y="235006"/>
                  <a:pt x="3906829" y="244340"/>
                </a:cubicBezTo>
                <a:cubicBezTo>
                  <a:pt x="3909025" y="247086"/>
                  <a:pt x="3910672" y="249282"/>
                  <a:pt x="3912869" y="252027"/>
                </a:cubicBezTo>
                <a:cubicBezTo>
                  <a:pt x="3944715" y="235006"/>
                  <a:pt x="3970522" y="199865"/>
                  <a:pt x="4012801" y="212494"/>
                </a:cubicBezTo>
                <a:cubicBezTo>
                  <a:pt x="4029823" y="217435"/>
                  <a:pt x="4046844" y="231711"/>
                  <a:pt x="4063316" y="230613"/>
                </a:cubicBezTo>
                <a:cubicBezTo>
                  <a:pt x="4094614" y="227868"/>
                  <a:pt x="4121519" y="234457"/>
                  <a:pt x="4152267" y="242693"/>
                </a:cubicBezTo>
                <a:cubicBezTo>
                  <a:pt x="4224197" y="263009"/>
                  <a:pt x="4300519" y="271794"/>
                  <a:pt x="4375194" y="280580"/>
                </a:cubicBezTo>
                <a:cubicBezTo>
                  <a:pt x="4421866" y="286070"/>
                  <a:pt x="4470184" y="281678"/>
                  <a:pt x="4517405" y="281678"/>
                </a:cubicBezTo>
                <a:cubicBezTo>
                  <a:pt x="4462497" y="255322"/>
                  <a:pt x="4398255" y="259714"/>
                  <a:pt x="4348289" y="212494"/>
                </a:cubicBezTo>
                <a:cubicBezTo>
                  <a:pt x="4287890" y="216886"/>
                  <a:pt x="4287890" y="216886"/>
                  <a:pt x="4266476" y="174607"/>
                </a:cubicBezTo>
                <a:cubicBezTo>
                  <a:pt x="4298872" y="152644"/>
                  <a:pt x="4345543" y="208101"/>
                  <a:pt x="4367507" y="149899"/>
                </a:cubicBezTo>
                <a:cubicBezTo>
                  <a:pt x="4379586" y="163626"/>
                  <a:pt x="4387273" y="171313"/>
                  <a:pt x="4395509" y="180647"/>
                </a:cubicBezTo>
                <a:cubicBezTo>
                  <a:pt x="4401550" y="170215"/>
                  <a:pt x="4407040" y="161978"/>
                  <a:pt x="4411982" y="153193"/>
                </a:cubicBezTo>
                <a:cubicBezTo>
                  <a:pt x="4380135" y="133426"/>
                  <a:pt x="4335111" y="133426"/>
                  <a:pt x="4320835" y="150448"/>
                </a:cubicBezTo>
                <a:close/>
                <a:moveTo>
                  <a:pt x="657378" y="5110281"/>
                </a:moveTo>
                <a:cubicBezTo>
                  <a:pt x="654632" y="5107536"/>
                  <a:pt x="652436" y="5104790"/>
                  <a:pt x="649691" y="5102045"/>
                </a:cubicBezTo>
                <a:cubicBezTo>
                  <a:pt x="640905" y="5105888"/>
                  <a:pt x="631022" y="5108085"/>
                  <a:pt x="623884" y="5113575"/>
                </a:cubicBezTo>
                <a:cubicBezTo>
                  <a:pt x="602470" y="5128401"/>
                  <a:pt x="587096" y="5132244"/>
                  <a:pt x="581605" y="5099300"/>
                </a:cubicBezTo>
                <a:cubicBezTo>
                  <a:pt x="575565" y="5063060"/>
                  <a:pt x="554700" y="5044392"/>
                  <a:pt x="516264" y="5044941"/>
                </a:cubicBezTo>
                <a:cubicBezTo>
                  <a:pt x="503636" y="5044941"/>
                  <a:pt x="490458" y="5039999"/>
                  <a:pt x="477829" y="5037253"/>
                </a:cubicBezTo>
                <a:cubicBezTo>
                  <a:pt x="487163" y="4987287"/>
                  <a:pt x="487163" y="4987287"/>
                  <a:pt x="419077" y="4962579"/>
                </a:cubicBezTo>
                <a:cubicBezTo>
                  <a:pt x="407547" y="4972462"/>
                  <a:pt x="395467" y="4982345"/>
                  <a:pt x="382289" y="4993327"/>
                </a:cubicBezTo>
                <a:cubicBezTo>
                  <a:pt x="399311" y="4997720"/>
                  <a:pt x="413038" y="5001014"/>
                  <a:pt x="427863" y="5004858"/>
                </a:cubicBezTo>
                <a:cubicBezTo>
                  <a:pt x="416881" y="5032312"/>
                  <a:pt x="407547" y="5054824"/>
                  <a:pt x="398761" y="5077336"/>
                </a:cubicBezTo>
                <a:cubicBezTo>
                  <a:pt x="394369" y="5088318"/>
                  <a:pt x="385584" y="5101496"/>
                  <a:pt x="388878" y="5109732"/>
                </a:cubicBezTo>
                <a:cubicBezTo>
                  <a:pt x="399311" y="5135539"/>
                  <a:pt x="411939" y="5160796"/>
                  <a:pt x="428412" y="5182759"/>
                </a:cubicBezTo>
                <a:cubicBezTo>
                  <a:pt x="438295" y="5195937"/>
                  <a:pt x="451473" y="5215155"/>
                  <a:pt x="469044" y="5181112"/>
                </a:cubicBezTo>
                <a:cubicBezTo>
                  <a:pt x="486065" y="5148167"/>
                  <a:pt x="526148" y="5145971"/>
                  <a:pt x="559093" y="5151462"/>
                </a:cubicBezTo>
                <a:cubicBezTo>
                  <a:pt x="576114" y="5154207"/>
                  <a:pt x="589841" y="5174523"/>
                  <a:pt x="605215" y="5187152"/>
                </a:cubicBezTo>
                <a:cubicBezTo>
                  <a:pt x="603568" y="5191545"/>
                  <a:pt x="601372" y="5195937"/>
                  <a:pt x="599724" y="5200330"/>
                </a:cubicBezTo>
                <a:cubicBezTo>
                  <a:pt x="618393" y="5197584"/>
                  <a:pt x="637611" y="5194290"/>
                  <a:pt x="657927" y="5190995"/>
                </a:cubicBezTo>
                <a:cubicBezTo>
                  <a:pt x="669458" y="5271161"/>
                  <a:pt x="744681" y="5236020"/>
                  <a:pt x="790804" y="5265121"/>
                </a:cubicBezTo>
                <a:cubicBezTo>
                  <a:pt x="777626" y="5269514"/>
                  <a:pt x="763899" y="5274456"/>
                  <a:pt x="750721" y="5278848"/>
                </a:cubicBezTo>
                <a:cubicBezTo>
                  <a:pt x="750172" y="5282692"/>
                  <a:pt x="750172" y="5285986"/>
                  <a:pt x="749623" y="5289830"/>
                </a:cubicBezTo>
                <a:cubicBezTo>
                  <a:pt x="786960" y="5305753"/>
                  <a:pt x="828141" y="5303557"/>
                  <a:pt x="874264" y="5310695"/>
                </a:cubicBezTo>
                <a:cubicBezTo>
                  <a:pt x="858341" y="5275554"/>
                  <a:pt x="844614" y="5245903"/>
                  <a:pt x="829240" y="5212410"/>
                </a:cubicBezTo>
                <a:cubicBezTo>
                  <a:pt x="882500" y="5209664"/>
                  <a:pt x="884697" y="5206370"/>
                  <a:pt x="871519" y="5171778"/>
                </a:cubicBezTo>
                <a:cubicBezTo>
                  <a:pt x="830887" y="5193741"/>
                  <a:pt x="813316" y="5194839"/>
                  <a:pt x="805629" y="5170131"/>
                </a:cubicBezTo>
                <a:cubicBezTo>
                  <a:pt x="795197" y="5135539"/>
                  <a:pt x="774332" y="5143775"/>
                  <a:pt x="750721" y="5152560"/>
                </a:cubicBezTo>
                <a:cubicBezTo>
                  <a:pt x="751819" y="5138284"/>
                  <a:pt x="752369" y="5127851"/>
                  <a:pt x="753467" y="5117419"/>
                </a:cubicBezTo>
                <a:cubicBezTo>
                  <a:pt x="750172" y="5115772"/>
                  <a:pt x="746329" y="5113575"/>
                  <a:pt x="743034" y="5111928"/>
                </a:cubicBezTo>
                <a:cubicBezTo>
                  <a:pt x="737543" y="5121263"/>
                  <a:pt x="732602" y="5130048"/>
                  <a:pt x="727111" y="5139382"/>
                </a:cubicBezTo>
                <a:cubicBezTo>
                  <a:pt x="724365" y="5144324"/>
                  <a:pt x="720522" y="5152560"/>
                  <a:pt x="717777" y="5152011"/>
                </a:cubicBezTo>
                <a:cubicBezTo>
                  <a:pt x="711737" y="5152011"/>
                  <a:pt x="703500" y="5148167"/>
                  <a:pt x="700755" y="5143775"/>
                </a:cubicBezTo>
                <a:cubicBezTo>
                  <a:pt x="687028" y="5120713"/>
                  <a:pt x="674948" y="5097103"/>
                  <a:pt x="661770" y="5071846"/>
                </a:cubicBezTo>
                <a:cubicBezTo>
                  <a:pt x="660123" y="5086121"/>
                  <a:pt x="659025" y="5098201"/>
                  <a:pt x="657378" y="5110281"/>
                </a:cubicBezTo>
                <a:close/>
                <a:moveTo>
                  <a:pt x="4789749" y="1576956"/>
                </a:moveTo>
                <a:cubicBezTo>
                  <a:pt x="4800181" y="1560483"/>
                  <a:pt x="4806770" y="1548953"/>
                  <a:pt x="4816104" y="1534128"/>
                </a:cubicBezTo>
                <a:cubicBezTo>
                  <a:pt x="4787003" y="1518204"/>
                  <a:pt x="4759549" y="1503928"/>
                  <a:pt x="4732644" y="1489652"/>
                </a:cubicBezTo>
                <a:cubicBezTo>
                  <a:pt x="4741979" y="1485260"/>
                  <a:pt x="4752411" y="1480318"/>
                  <a:pt x="4762295" y="1475376"/>
                </a:cubicBezTo>
                <a:cubicBezTo>
                  <a:pt x="4762844" y="1471533"/>
                  <a:pt x="4763393" y="1467140"/>
                  <a:pt x="4763942" y="1463296"/>
                </a:cubicBezTo>
                <a:cubicBezTo>
                  <a:pt x="4737586" y="1456707"/>
                  <a:pt x="4711779" y="1449020"/>
                  <a:pt x="4685424" y="1444628"/>
                </a:cubicBezTo>
                <a:cubicBezTo>
                  <a:pt x="4662362" y="1440235"/>
                  <a:pt x="4638203" y="1441333"/>
                  <a:pt x="4615690" y="1436391"/>
                </a:cubicBezTo>
                <a:cubicBezTo>
                  <a:pt x="4592629" y="1431450"/>
                  <a:pt x="4570666" y="1421566"/>
                  <a:pt x="4548154" y="1414428"/>
                </a:cubicBezTo>
                <a:cubicBezTo>
                  <a:pt x="4552546" y="1478121"/>
                  <a:pt x="4627221" y="1455060"/>
                  <a:pt x="4635457" y="1506674"/>
                </a:cubicBezTo>
                <a:cubicBezTo>
                  <a:pt x="4590982" y="1539069"/>
                  <a:pt x="4594276" y="1541815"/>
                  <a:pt x="4625574" y="1591232"/>
                </a:cubicBezTo>
                <a:cubicBezTo>
                  <a:pt x="4648635" y="1628020"/>
                  <a:pt x="4676089" y="1611548"/>
                  <a:pt x="4701896" y="1608253"/>
                </a:cubicBezTo>
                <a:cubicBezTo>
                  <a:pt x="4737586" y="1603312"/>
                  <a:pt x="4761196" y="1623627"/>
                  <a:pt x="4787003" y="1641198"/>
                </a:cubicBezTo>
                <a:cubicBezTo>
                  <a:pt x="4797436" y="1648336"/>
                  <a:pt x="4808417" y="1653827"/>
                  <a:pt x="4823791" y="1662612"/>
                </a:cubicBezTo>
                <a:cubicBezTo>
                  <a:pt x="4823791" y="1641198"/>
                  <a:pt x="4822144" y="1630766"/>
                  <a:pt x="4824341" y="1621431"/>
                </a:cubicBezTo>
                <a:cubicBezTo>
                  <a:pt x="4826537" y="1612646"/>
                  <a:pt x="4832027" y="1604959"/>
                  <a:pt x="4836969" y="1595624"/>
                </a:cubicBezTo>
                <a:cubicBezTo>
                  <a:pt x="4819948" y="1588486"/>
                  <a:pt x="4807319" y="1583545"/>
                  <a:pt x="4789749" y="1576956"/>
                </a:cubicBezTo>
                <a:close/>
                <a:moveTo>
                  <a:pt x="2616493" y="205905"/>
                </a:moveTo>
                <a:cubicBezTo>
                  <a:pt x="2620336" y="181745"/>
                  <a:pt x="2671950" y="143310"/>
                  <a:pt x="2696658" y="146055"/>
                </a:cubicBezTo>
                <a:cubicBezTo>
                  <a:pt x="2759253" y="152095"/>
                  <a:pt x="2821848" y="161978"/>
                  <a:pt x="2884443" y="163077"/>
                </a:cubicBezTo>
                <a:cubicBezTo>
                  <a:pt x="2919584" y="163626"/>
                  <a:pt x="2954176" y="148251"/>
                  <a:pt x="2992063" y="139466"/>
                </a:cubicBezTo>
                <a:cubicBezTo>
                  <a:pt x="2969001" y="116405"/>
                  <a:pt x="2993161" y="111463"/>
                  <a:pt x="3009084" y="104325"/>
                </a:cubicBezTo>
                <a:cubicBezTo>
                  <a:pt x="2984925" y="76871"/>
                  <a:pt x="2984925" y="75773"/>
                  <a:pt x="2959118" y="87304"/>
                </a:cubicBezTo>
                <a:cubicBezTo>
                  <a:pt x="2926173" y="102678"/>
                  <a:pt x="2881698" y="80715"/>
                  <a:pt x="2855342" y="118601"/>
                </a:cubicBezTo>
                <a:cubicBezTo>
                  <a:pt x="2854793" y="119150"/>
                  <a:pt x="2850401" y="118052"/>
                  <a:pt x="2848204" y="116954"/>
                </a:cubicBezTo>
                <a:cubicBezTo>
                  <a:pt x="2816906" y="104325"/>
                  <a:pt x="2784511" y="81813"/>
                  <a:pt x="2757606" y="124641"/>
                </a:cubicBezTo>
                <a:cubicBezTo>
                  <a:pt x="2756508" y="126288"/>
                  <a:pt x="2750468" y="124641"/>
                  <a:pt x="2747174" y="124641"/>
                </a:cubicBezTo>
                <a:cubicBezTo>
                  <a:pt x="2730701" y="125739"/>
                  <a:pt x="2713131" y="122994"/>
                  <a:pt x="2698855" y="128485"/>
                </a:cubicBezTo>
                <a:cubicBezTo>
                  <a:pt x="2658223" y="144408"/>
                  <a:pt x="2617591" y="147153"/>
                  <a:pt x="2574763" y="137270"/>
                </a:cubicBezTo>
                <a:cubicBezTo>
                  <a:pt x="2557192" y="133426"/>
                  <a:pt x="2536327" y="132877"/>
                  <a:pt x="2519855" y="138368"/>
                </a:cubicBezTo>
                <a:cubicBezTo>
                  <a:pt x="2469888" y="155939"/>
                  <a:pt x="2421020" y="177353"/>
                  <a:pt x="2371603" y="197669"/>
                </a:cubicBezTo>
                <a:cubicBezTo>
                  <a:pt x="2373250" y="203159"/>
                  <a:pt x="2374349" y="208650"/>
                  <a:pt x="2375996" y="214141"/>
                </a:cubicBezTo>
                <a:cubicBezTo>
                  <a:pt x="2391919" y="212494"/>
                  <a:pt x="2407293" y="210846"/>
                  <a:pt x="2422668" y="208101"/>
                </a:cubicBezTo>
                <a:cubicBezTo>
                  <a:pt x="2432002" y="206454"/>
                  <a:pt x="2442984" y="198767"/>
                  <a:pt x="2449573" y="201512"/>
                </a:cubicBezTo>
                <a:cubicBezTo>
                  <a:pt x="2505579" y="227868"/>
                  <a:pt x="2561036" y="220181"/>
                  <a:pt x="2616493" y="205905"/>
                </a:cubicBezTo>
                <a:close/>
                <a:moveTo>
                  <a:pt x="803982" y="4794011"/>
                </a:moveTo>
                <a:cubicBezTo>
                  <a:pt x="779822" y="4792913"/>
                  <a:pt x="748525" y="4770950"/>
                  <a:pt x="726562" y="4807189"/>
                </a:cubicBezTo>
                <a:cubicBezTo>
                  <a:pt x="750721" y="4822563"/>
                  <a:pt x="772135" y="4836290"/>
                  <a:pt x="797393" y="4852214"/>
                </a:cubicBezTo>
                <a:cubicBezTo>
                  <a:pt x="758408" y="4878570"/>
                  <a:pt x="725464" y="4900533"/>
                  <a:pt x="691970" y="4923594"/>
                </a:cubicBezTo>
                <a:cubicBezTo>
                  <a:pt x="738642" y="4960382"/>
                  <a:pt x="759506" y="4898336"/>
                  <a:pt x="795197" y="4903278"/>
                </a:cubicBezTo>
                <a:cubicBezTo>
                  <a:pt x="800138" y="4923594"/>
                  <a:pt x="805080" y="4942812"/>
                  <a:pt x="810022" y="4962030"/>
                </a:cubicBezTo>
                <a:cubicBezTo>
                  <a:pt x="814964" y="4962030"/>
                  <a:pt x="819905" y="4961480"/>
                  <a:pt x="825396" y="4961480"/>
                </a:cubicBezTo>
                <a:cubicBezTo>
                  <a:pt x="831436" y="4937870"/>
                  <a:pt x="836927" y="4914260"/>
                  <a:pt x="842967" y="4890100"/>
                </a:cubicBezTo>
                <a:cubicBezTo>
                  <a:pt x="848457" y="4867039"/>
                  <a:pt x="854497" y="4844527"/>
                  <a:pt x="861086" y="4817622"/>
                </a:cubicBezTo>
                <a:cubicBezTo>
                  <a:pt x="847359" y="4828054"/>
                  <a:pt x="837476" y="4835192"/>
                  <a:pt x="824298" y="4845625"/>
                </a:cubicBezTo>
                <a:cubicBezTo>
                  <a:pt x="816611" y="4826956"/>
                  <a:pt x="810571" y="4811033"/>
                  <a:pt x="803982" y="4794011"/>
                </a:cubicBezTo>
                <a:close/>
                <a:moveTo>
                  <a:pt x="1011534" y="5201428"/>
                </a:moveTo>
                <a:cubicBezTo>
                  <a:pt x="1013181" y="5205821"/>
                  <a:pt x="1014828" y="5209664"/>
                  <a:pt x="1016476" y="5214057"/>
                </a:cubicBezTo>
                <a:cubicBezTo>
                  <a:pt x="1024712" y="5211861"/>
                  <a:pt x="1032399" y="5209664"/>
                  <a:pt x="1040635" y="5206919"/>
                </a:cubicBezTo>
                <a:cubicBezTo>
                  <a:pt x="1051068" y="5203625"/>
                  <a:pt x="1065344" y="5193192"/>
                  <a:pt x="1070835" y="5197036"/>
                </a:cubicBezTo>
                <a:cubicBezTo>
                  <a:pt x="1103779" y="5218999"/>
                  <a:pt x="1126291" y="5192643"/>
                  <a:pt x="1153196" y="5184407"/>
                </a:cubicBezTo>
                <a:cubicBezTo>
                  <a:pt x="1145509" y="5173425"/>
                  <a:pt x="1139469" y="5164091"/>
                  <a:pt x="1130684" y="5151462"/>
                </a:cubicBezTo>
                <a:cubicBezTo>
                  <a:pt x="1143862" y="5149266"/>
                  <a:pt x="1152647" y="5148167"/>
                  <a:pt x="1161982" y="5147069"/>
                </a:cubicBezTo>
                <a:cubicBezTo>
                  <a:pt x="1159236" y="5144873"/>
                  <a:pt x="1156491" y="5142677"/>
                  <a:pt x="1153745" y="5141029"/>
                </a:cubicBezTo>
                <a:cubicBezTo>
                  <a:pt x="1168022" y="5114674"/>
                  <a:pt x="1182298" y="5088318"/>
                  <a:pt x="1199319" y="5055922"/>
                </a:cubicBezTo>
                <a:cubicBezTo>
                  <a:pt x="1152647" y="5081729"/>
                  <a:pt x="1128488" y="5034508"/>
                  <a:pt x="1084012" y="5017487"/>
                </a:cubicBezTo>
                <a:cubicBezTo>
                  <a:pt x="1088405" y="5049882"/>
                  <a:pt x="1087307" y="5075140"/>
                  <a:pt x="1096092" y="5096005"/>
                </a:cubicBezTo>
                <a:cubicBezTo>
                  <a:pt x="1120252" y="5156953"/>
                  <a:pt x="1108721" y="5178916"/>
                  <a:pt x="1044479" y="5187152"/>
                </a:cubicBezTo>
                <a:cubicBezTo>
                  <a:pt x="1032948" y="5189348"/>
                  <a:pt x="1022516" y="5197036"/>
                  <a:pt x="1011534" y="5201428"/>
                </a:cubicBezTo>
                <a:close/>
                <a:moveTo>
                  <a:pt x="1312429" y="5199781"/>
                </a:moveTo>
                <a:cubicBezTo>
                  <a:pt x="1331098" y="5216253"/>
                  <a:pt x="1347570" y="5231079"/>
                  <a:pt x="1364043" y="5245354"/>
                </a:cubicBezTo>
                <a:cubicBezTo>
                  <a:pt x="1346472" y="5254689"/>
                  <a:pt x="1336040" y="5262925"/>
                  <a:pt x="1323960" y="5266769"/>
                </a:cubicBezTo>
                <a:cubicBezTo>
                  <a:pt x="1312978" y="5270612"/>
                  <a:pt x="1298153" y="5275005"/>
                  <a:pt x="1288819" y="5270612"/>
                </a:cubicBezTo>
                <a:cubicBezTo>
                  <a:pt x="1266307" y="5259630"/>
                  <a:pt x="1259169" y="5274456"/>
                  <a:pt x="1257521" y="5288732"/>
                </a:cubicBezTo>
                <a:cubicBezTo>
                  <a:pt x="1256972" y="5296419"/>
                  <a:pt x="1270699" y="5311244"/>
                  <a:pt x="1279485" y="5312891"/>
                </a:cubicBezTo>
                <a:cubicBezTo>
                  <a:pt x="1302546" y="5316186"/>
                  <a:pt x="1326156" y="5313989"/>
                  <a:pt x="1349218" y="5313989"/>
                </a:cubicBezTo>
                <a:cubicBezTo>
                  <a:pt x="1340432" y="5297517"/>
                  <a:pt x="1326156" y="5281594"/>
                  <a:pt x="1364043" y="5281045"/>
                </a:cubicBezTo>
                <a:cubicBezTo>
                  <a:pt x="1377221" y="5281045"/>
                  <a:pt x="1395889" y="5259630"/>
                  <a:pt x="1402478" y="5244256"/>
                </a:cubicBezTo>
                <a:cubicBezTo>
                  <a:pt x="1412362" y="5220646"/>
                  <a:pt x="1405224" y="5204722"/>
                  <a:pt x="1376123" y="5189898"/>
                </a:cubicBezTo>
                <a:cubicBezTo>
                  <a:pt x="1333843" y="5168483"/>
                  <a:pt x="1336040" y="5162993"/>
                  <a:pt x="1312429" y="5199781"/>
                </a:cubicBezTo>
                <a:close/>
                <a:moveTo>
                  <a:pt x="3468664" y="197669"/>
                </a:moveTo>
                <a:cubicBezTo>
                  <a:pt x="3486234" y="177353"/>
                  <a:pt x="3499961" y="163626"/>
                  <a:pt x="3512041" y="148251"/>
                </a:cubicBezTo>
                <a:cubicBezTo>
                  <a:pt x="3523572" y="133426"/>
                  <a:pt x="3531808" y="114208"/>
                  <a:pt x="3503256" y="113659"/>
                </a:cubicBezTo>
                <a:cubicBezTo>
                  <a:pt x="3454937" y="112561"/>
                  <a:pt x="3406618" y="117503"/>
                  <a:pt x="3368731" y="119150"/>
                </a:cubicBezTo>
                <a:cubicBezTo>
                  <a:pt x="3344023" y="113110"/>
                  <a:pt x="3327001" y="109267"/>
                  <a:pt x="3309431" y="104874"/>
                </a:cubicBezTo>
                <a:cubicBezTo>
                  <a:pt x="3318765" y="125190"/>
                  <a:pt x="3328648" y="138917"/>
                  <a:pt x="3340179" y="149899"/>
                </a:cubicBezTo>
                <a:cubicBezTo>
                  <a:pt x="3346768" y="155939"/>
                  <a:pt x="3361593" y="163626"/>
                  <a:pt x="3365437" y="160331"/>
                </a:cubicBezTo>
                <a:cubicBezTo>
                  <a:pt x="3392342" y="140564"/>
                  <a:pt x="3409912" y="159782"/>
                  <a:pt x="3429679" y="172960"/>
                </a:cubicBezTo>
                <a:cubicBezTo>
                  <a:pt x="3443955" y="182294"/>
                  <a:pt x="3457682" y="190531"/>
                  <a:pt x="3468664" y="197669"/>
                </a:cubicBezTo>
                <a:close/>
                <a:moveTo>
                  <a:pt x="1059304" y="5121263"/>
                </a:moveTo>
                <a:cubicBezTo>
                  <a:pt x="1045028" y="5102045"/>
                  <a:pt x="1036792" y="5083376"/>
                  <a:pt x="1022516" y="5072943"/>
                </a:cubicBezTo>
                <a:cubicBezTo>
                  <a:pt x="1006043" y="5060864"/>
                  <a:pt x="984629" y="5055922"/>
                  <a:pt x="958822" y="5045489"/>
                </a:cubicBezTo>
                <a:cubicBezTo>
                  <a:pt x="933016" y="5052628"/>
                  <a:pt x="904463" y="5094358"/>
                  <a:pt x="859439" y="5063609"/>
                </a:cubicBezTo>
                <a:cubicBezTo>
                  <a:pt x="878108" y="5089416"/>
                  <a:pt x="896776" y="5115223"/>
                  <a:pt x="919289" y="5147069"/>
                </a:cubicBezTo>
                <a:cubicBezTo>
                  <a:pt x="932466" y="5134440"/>
                  <a:pt x="945644" y="5120713"/>
                  <a:pt x="967058" y="5099848"/>
                </a:cubicBezTo>
                <a:cubicBezTo>
                  <a:pt x="987923" y="5104241"/>
                  <a:pt x="1020319" y="5111928"/>
                  <a:pt x="1059304" y="5121263"/>
                </a:cubicBezTo>
                <a:close/>
                <a:moveTo>
                  <a:pt x="2408941" y="307484"/>
                </a:moveTo>
                <a:cubicBezTo>
                  <a:pt x="2411686" y="305288"/>
                  <a:pt x="2414981" y="303641"/>
                  <a:pt x="2417726" y="301445"/>
                </a:cubicBezTo>
                <a:cubicBezTo>
                  <a:pt x="2405097" y="285521"/>
                  <a:pt x="2391370" y="270147"/>
                  <a:pt x="2379840" y="253126"/>
                </a:cubicBezTo>
                <a:cubicBezTo>
                  <a:pt x="2358975" y="223475"/>
                  <a:pt x="2331521" y="215239"/>
                  <a:pt x="2298027" y="225123"/>
                </a:cubicBezTo>
                <a:cubicBezTo>
                  <a:pt x="2289241" y="227868"/>
                  <a:pt x="2282652" y="236104"/>
                  <a:pt x="2274965" y="241595"/>
                </a:cubicBezTo>
                <a:cubicBezTo>
                  <a:pt x="2281005" y="249282"/>
                  <a:pt x="2287594" y="256969"/>
                  <a:pt x="2293085" y="265205"/>
                </a:cubicBezTo>
                <a:cubicBezTo>
                  <a:pt x="2298576" y="273991"/>
                  <a:pt x="2301870" y="283325"/>
                  <a:pt x="2302419" y="284972"/>
                </a:cubicBezTo>
                <a:cubicBezTo>
                  <a:pt x="2341404" y="293208"/>
                  <a:pt x="2375447" y="300346"/>
                  <a:pt x="2408941" y="307484"/>
                </a:cubicBezTo>
                <a:close/>
                <a:moveTo>
                  <a:pt x="924779" y="2986442"/>
                </a:moveTo>
                <a:cubicBezTo>
                  <a:pt x="924230" y="2984246"/>
                  <a:pt x="923681" y="2981501"/>
                  <a:pt x="923132" y="2979304"/>
                </a:cubicBezTo>
                <a:cubicBezTo>
                  <a:pt x="912151" y="2981501"/>
                  <a:pt x="900620" y="2980951"/>
                  <a:pt x="891286" y="2985893"/>
                </a:cubicBezTo>
                <a:cubicBezTo>
                  <a:pt x="885246" y="2989188"/>
                  <a:pt x="878657" y="3000718"/>
                  <a:pt x="880304" y="3006758"/>
                </a:cubicBezTo>
                <a:cubicBezTo>
                  <a:pt x="884148" y="3019387"/>
                  <a:pt x="891835" y="3030918"/>
                  <a:pt x="900071" y="3041350"/>
                </a:cubicBezTo>
                <a:cubicBezTo>
                  <a:pt x="901718" y="3042998"/>
                  <a:pt x="918190" y="3038056"/>
                  <a:pt x="920387" y="3032565"/>
                </a:cubicBezTo>
                <a:cubicBezTo>
                  <a:pt x="940154" y="2994129"/>
                  <a:pt x="951684" y="3010053"/>
                  <a:pt x="968706" y="3035310"/>
                </a:cubicBezTo>
                <a:cubicBezTo>
                  <a:pt x="974746" y="3044095"/>
                  <a:pt x="993414" y="3044095"/>
                  <a:pt x="1006043" y="3047939"/>
                </a:cubicBezTo>
                <a:cubicBezTo>
                  <a:pt x="1008239" y="3029820"/>
                  <a:pt x="1015927" y="3008955"/>
                  <a:pt x="1009887" y="2994129"/>
                </a:cubicBezTo>
                <a:cubicBezTo>
                  <a:pt x="1005494" y="2983148"/>
                  <a:pt x="983531" y="2974912"/>
                  <a:pt x="968157" y="2973813"/>
                </a:cubicBezTo>
                <a:cubicBezTo>
                  <a:pt x="954430" y="2972166"/>
                  <a:pt x="939604" y="2981501"/>
                  <a:pt x="924779" y="2986442"/>
                </a:cubicBezTo>
                <a:close/>
                <a:moveTo>
                  <a:pt x="2133303" y="303092"/>
                </a:moveTo>
                <a:cubicBezTo>
                  <a:pt x="2165699" y="298699"/>
                  <a:pt x="2195349" y="287718"/>
                  <a:pt x="2220607" y="293757"/>
                </a:cubicBezTo>
                <a:cubicBezTo>
                  <a:pt x="2260140" y="302543"/>
                  <a:pt x="2228294" y="347567"/>
                  <a:pt x="2242570" y="365687"/>
                </a:cubicBezTo>
                <a:cubicBezTo>
                  <a:pt x="2267827" y="361294"/>
                  <a:pt x="2287594" y="358000"/>
                  <a:pt x="2307910" y="354156"/>
                </a:cubicBezTo>
                <a:cubicBezTo>
                  <a:pt x="2298027" y="338233"/>
                  <a:pt x="2289791" y="325055"/>
                  <a:pt x="2281554" y="311877"/>
                </a:cubicBezTo>
                <a:cubicBezTo>
                  <a:pt x="2283751" y="309681"/>
                  <a:pt x="2285947" y="307484"/>
                  <a:pt x="2288143" y="304739"/>
                </a:cubicBezTo>
                <a:cubicBezTo>
                  <a:pt x="2274965" y="301445"/>
                  <a:pt x="2261787" y="298150"/>
                  <a:pt x="2248060" y="294856"/>
                </a:cubicBezTo>
                <a:cubicBezTo>
                  <a:pt x="2254650" y="286619"/>
                  <a:pt x="2260140" y="279481"/>
                  <a:pt x="2266180" y="272343"/>
                </a:cubicBezTo>
                <a:cubicBezTo>
                  <a:pt x="2265082" y="268500"/>
                  <a:pt x="2263984" y="265205"/>
                  <a:pt x="2262337" y="261362"/>
                </a:cubicBezTo>
                <a:cubicBezTo>
                  <a:pt x="2243119" y="264656"/>
                  <a:pt x="2223901" y="268500"/>
                  <a:pt x="2204683" y="271794"/>
                </a:cubicBezTo>
                <a:cubicBezTo>
                  <a:pt x="2197545" y="272892"/>
                  <a:pt x="2189309" y="276736"/>
                  <a:pt x="2184367" y="273991"/>
                </a:cubicBezTo>
                <a:cubicBezTo>
                  <a:pt x="2153619" y="258067"/>
                  <a:pt x="2144285" y="275638"/>
                  <a:pt x="2133303" y="303092"/>
                </a:cubicBezTo>
                <a:close/>
                <a:moveTo>
                  <a:pt x="635415" y="4469506"/>
                </a:moveTo>
                <a:cubicBezTo>
                  <a:pt x="618393" y="4479389"/>
                  <a:pt x="599175" y="4491469"/>
                  <a:pt x="587096" y="4459622"/>
                </a:cubicBezTo>
                <a:cubicBezTo>
                  <a:pt x="585997" y="4478291"/>
                  <a:pt x="585448" y="4499705"/>
                  <a:pt x="594234" y="4504646"/>
                </a:cubicBezTo>
                <a:cubicBezTo>
                  <a:pt x="617295" y="4516726"/>
                  <a:pt x="644200" y="4528257"/>
                  <a:pt x="669458" y="4528257"/>
                </a:cubicBezTo>
                <a:cubicBezTo>
                  <a:pt x="701853" y="4528257"/>
                  <a:pt x="713384" y="4492018"/>
                  <a:pt x="690872" y="4467858"/>
                </a:cubicBezTo>
                <a:cubicBezTo>
                  <a:pt x="685381" y="4461818"/>
                  <a:pt x="673301" y="4458524"/>
                  <a:pt x="664516" y="4459622"/>
                </a:cubicBezTo>
                <a:cubicBezTo>
                  <a:pt x="659574" y="4460171"/>
                  <a:pt x="655181" y="4471702"/>
                  <a:pt x="651887" y="4478840"/>
                </a:cubicBezTo>
                <a:cubicBezTo>
                  <a:pt x="647494" y="4488723"/>
                  <a:pt x="645847" y="4499156"/>
                  <a:pt x="641454" y="4508490"/>
                </a:cubicBezTo>
                <a:cubicBezTo>
                  <a:pt x="640905" y="4510137"/>
                  <a:pt x="631571" y="4507392"/>
                  <a:pt x="626080" y="4506294"/>
                </a:cubicBezTo>
                <a:cubicBezTo>
                  <a:pt x="628826" y="4494763"/>
                  <a:pt x="631571" y="4483781"/>
                  <a:pt x="635415" y="4469506"/>
                </a:cubicBezTo>
                <a:close/>
                <a:moveTo>
                  <a:pt x="926427" y="4643014"/>
                </a:moveTo>
                <a:cubicBezTo>
                  <a:pt x="918190" y="4627640"/>
                  <a:pt x="914347" y="4606775"/>
                  <a:pt x="905012" y="4603481"/>
                </a:cubicBezTo>
                <a:cubicBezTo>
                  <a:pt x="879755" y="4594696"/>
                  <a:pt x="851752" y="4593597"/>
                  <a:pt x="824847" y="4590303"/>
                </a:cubicBezTo>
                <a:cubicBezTo>
                  <a:pt x="824298" y="4590303"/>
                  <a:pt x="820454" y="4602383"/>
                  <a:pt x="822102" y="4606775"/>
                </a:cubicBezTo>
                <a:cubicBezTo>
                  <a:pt x="838574" y="4651800"/>
                  <a:pt x="886344" y="4667723"/>
                  <a:pt x="926427" y="4643014"/>
                </a:cubicBezTo>
                <a:close/>
                <a:moveTo>
                  <a:pt x="3324805" y="168018"/>
                </a:moveTo>
                <a:cubicBezTo>
                  <a:pt x="3287467" y="123543"/>
                  <a:pt x="3218833" y="114758"/>
                  <a:pt x="3177103" y="145506"/>
                </a:cubicBezTo>
                <a:cubicBezTo>
                  <a:pt x="3219382" y="191629"/>
                  <a:pt x="3272093" y="158135"/>
                  <a:pt x="3324805" y="168018"/>
                </a:cubicBezTo>
                <a:close/>
                <a:moveTo>
                  <a:pt x="1898297" y="5721406"/>
                </a:moveTo>
                <a:cubicBezTo>
                  <a:pt x="1909828" y="5715366"/>
                  <a:pt x="1925751" y="5710424"/>
                  <a:pt x="1925751" y="5705483"/>
                </a:cubicBezTo>
                <a:cubicBezTo>
                  <a:pt x="1925751" y="5696148"/>
                  <a:pt x="1919711" y="5681872"/>
                  <a:pt x="1911475" y="5678029"/>
                </a:cubicBezTo>
                <a:cubicBezTo>
                  <a:pt x="1904886" y="5674734"/>
                  <a:pt x="1891708" y="5682421"/>
                  <a:pt x="1882923" y="5687912"/>
                </a:cubicBezTo>
                <a:cubicBezTo>
                  <a:pt x="1871941" y="5695051"/>
                  <a:pt x="1863156" y="5704385"/>
                  <a:pt x="1853822" y="5712621"/>
                </a:cubicBezTo>
                <a:cubicBezTo>
                  <a:pt x="1859312" y="5730192"/>
                  <a:pt x="1864803" y="5747213"/>
                  <a:pt x="1870843" y="5765882"/>
                </a:cubicBezTo>
                <a:cubicBezTo>
                  <a:pt x="1886217" y="5753802"/>
                  <a:pt x="1898846" y="5743369"/>
                  <a:pt x="1911475" y="5732937"/>
                </a:cubicBezTo>
                <a:cubicBezTo>
                  <a:pt x="1907631" y="5729642"/>
                  <a:pt x="1903239" y="5725799"/>
                  <a:pt x="1898297" y="5721406"/>
                </a:cubicBezTo>
                <a:close/>
                <a:moveTo>
                  <a:pt x="1173512" y="5171778"/>
                </a:moveTo>
                <a:cubicBezTo>
                  <a:pt x="1172963" y="5173974"/>
                  <a:pt x="1172963" y="5176720"/>
                  <a:pt x="1172414" y="5178916"/>
                </a:cubicBezTo>
                <a:cubicBezTo>
                  <a:pt x="1210850" y="5168483"/>
                  <a:pt x="1249285" y="5159149"/>
                  <a:pt x="1287172" y="5147618"/>
                </a:cubicBezTo>
                <a:cubicBezTo>
                  <a:pt x="1291015" y="5146520"/>
                  <a:pt x="1294859" y="5137186"/>
                  <a:pt x="1294310" y="5132244"/>
                </a:cubicBezTo>
                <a:cubicBezTo>
                  <a:pt x="1293761" y="5127302"/>
                  <a:pt x="1287172" y="5118517"/>
                  <a:pt x="1284426" y="5119066"/>
                </a:cubicBezTo>
                <a:cubicBezTo>
                  <a:pt x="1266307" y="5121263"/>
                  <a:pt x="1247089" y="5121812"/>
                  <a:pt x="1231166" y="5130048"/>
                </a:cubicBezTo>
                <a:cubicBezTo>
                  <a:pt x="1210301" y="5141029"/>
                  <a:pt x="1192730" y="5157502"/>
                  <a:pt x="1173512" y="5171778"/>
                </a:cubicBezTo>
                <a:close/>
                <a:moveTo>
                  <a:pt x="2642848" y="6342964"/>
                </a:moveTo>
                <a:cubicBezTo>
                  <a:pt x="2592333" y="6328138"/>
                  <a:pt x="2545662" y="6314412"/>
                  <a:pt x="2497892" y="6300685"/>
                </a:cubicBezTo>
                <a:cubicBezTo>
                  <a:pt x="2512717" y="6344062"/>
                  <a:pt x="2592882" y="6368770"/>
                  <a:pt x="2642848" y="6342964"/>
                </a:cubicBezTo>
                <a:close/>
                <a:moveTo>
                  <a:pt x="4567920" y="172960"/>
                </a:moveTo>
                <a:cubicBezTo>
                  <a:pt x="4587138" y="222926"/>
                  <a:pt x="4660166" y="255322"/>
                  <a:pt x="4693660" y="237751"/>
                </a:cubicBezTo>
                <a:cubicBezTo>
                  <a:pt x="4651381" y="215788"/>
                  <a:pt x="4609650" y="194374"/>
                  <a:pt x="4567920" y="172960"/>
                </a:cubicBezTo>
                <a:close/>
                <a:moveTo>
                  <a:pt x="612902" y="4367377"/>
                </a:moveTo>
                <a:cubicBezTo>
                  <a:pt x="609608" y="4361886"/>
                  <a:pt x="606862" y="4356944"/>
                  <a:pt x="603568" y="4351453"/>
                </a:cubicBezTo>
                <a:cubicBezTo>
                  <a:pt x="586547" y="4364082"/>
                  <a:pt x="568427" y="4375064"/>
                  <a:pt x="553602" y="4389889"/>
                </a:cubicBezTo>
                <a:cubicBezTo>
                  <a:pt x="550856" y="4392634"/>
                  <a:pt x="560191" y="4412950"/>
                  <a:pt x="567878" y="4420088"/>
                </a:cubicBezTo>
                <a:cubicBezTo>
                  <a:pt x="581056" y="4432168"/>
                  <a:pt x="593685" y="4455779"/>
                  <a:pt x="614550" y="4438757"/>
                </a:cubicBezTo>
                <a:cubicBezTo>
                  <a:pt x="601921" y="4421187"/>
                  <a:pt x="590939" y="4405263"/>
                  <a:pt x="580507" y="4389889"/>
                </a:cubicBezTo>
                <a:cubicBezTo>
                  <a:pt x="594234" y="4380555"/>
                  <a:pt x="603568" y="4373966"/>
                  <a:pt x="612902" y="4367377"/>
                </a:cubicBezTo>
                <a:close/>
                <a:moveTo>
                  <a:pt x="207682" y="2642170"/>
                </a:moveTo>
                <a:cubicBezTo>
                  <a:pt x="206035" y="2639424"/>
                  <a:pt x="203838" y="2636130"/>
                  <a:pt x="202191" y="2633384"/>
                </a:cubicBezTo>
                <a:cubicBezTo>
                  <a:pt x="175286" y="2652053"/>
                  <a:pt x="148930" y="2670722"/>
                  <a:pt x="116535" y="2692685"/>
                </a:cubicBezTo>
                <a:cubicBezTo>
                  <a:pt x="131360" y="2702019"/>
                  <a:pt x="142341" y="2709157"/>
                  <a:pt x="153323" y="2716295"/>
                </a:cubicBezTo>
                <a:cubicBezTo>
                  <a:pt x="173090" y="2689390"/>
                  <a:pt x="190660" y="2665780"/>
                  <a:pt x="207682" y="2642170"/>
                </a:cubicBezTo>
                <a:close/>
                <a:moveTo>
                  <a:pt x="942899" y="3345540"/>
                </a:moveTo>
                <a:cubicBezTo>
                  <a:pt x="959371" y="3364209"/>
                  <a:pt x="967608" y="3372994"/>
                  <a:pt x="980236" y="3386721"/>
                </a:cubicBezTo>
                <a:cubicBezTo>
                  <a:pt x="981335" y="3367503"/>
                  <a:pt x="981884" y="3358169"/>
                  <a:pt x="982982" y="3340598"/>
                </a:cubicBezTo>
                <a:cubicBezTo>
                  <a:pt x="998905" y="3355423"/>
                  <a:pt x="1007690" y="3363660"/>
                  <a:pt x="1016476" y="3372445"/>
                </a:cubicBezTo>
                <a:cubicBezTo>
                  <a:pt x="1019770" y="3370798"/>
                  <a:pt x="1022516" y="3369150"/>
                  <a:pt x="1025810" y="3367503"/>
                </a:cubicBezTo>
                <a:cubicBezTo>
                  <a:pt x="1020868" y="3355423"/>
                  <a:pt x="1015927" y="3333460"/>
                  <a:pt x="1010436" y="3333460"/>
                </a:cubicBezTo>
                <a:cubicBezTo>
                  <a:pt x="991767" y="3331813"/>
                  <a:pt x="973647" y="3338951"/>
                  <a:pt x="942899" y="3345540"/>
                </a:cubicBezTo>
                <a:close/>
                <a:moveTo>
                  <a:pt x="4456457" y="156488"/>
                </a:moveTo>
                <a:cubicBezTo>
                  <a:pt x="4475126" y="188883"/>
                  <a:pt x="4503129" y="196570"/>
                  <a:pt x="4545957" y="179549"/>
                </a:cubicBezTo>
                <a:cubicBezTo>
                  <a:pt x="4513562" y="183942"/>
                  <a:pt x="4497089" y="129034"/>
                  <a:pt x="4456457" y="156488"/>
                </a:cubicBezTo>
                <a:close/>
                <a:moveTo>
                  <a:pt x="726013" y="4607324"/>
                </a:moveTo>
                <a:cubicBezTo>
                  <a:pt x="747427" y="4587008"/>
                  <a:pt x="767194" y="4568340"/>
                  <a:pt x="786960" y="4549671"/>
                </a:cubicBezTo>
                <a:cubicBezTo>
                  <a:pt x="784215" y="4545278"/>
                  <a:pt x="780921" y="4540886"/>
                  <a:pt x="778175" y="4537042"/>
                </a:cubicBezTo>
                <a:cubicBezTo>
                  <a:pt x="755663" y="4550769"/>
                  <a:pt x="733151" y="4565045"/>
                  <a:pt x="708442" y="4580420"/>
                </a:cubicBezTo>
                <a:cubicBezTo>
                  <a:pt x="713933" y="4588656"/>
                  <a:pt x="719424" y="4596892"/>
                  <a:pt x="726013" y="4607324"/>
                </a:cubicBezTo>
                <a:close/>
                <a:moveTo>
                  <a:pt x="368013" y="4286113"/>
                </a:moveTo>
                <a:cubicBezTo>
                  <a:pt x="382289" y="4297644"/>
                  <a:pt x="392722" y="4312469"/>
                  <a:pt x="399311" y="4310821"/>
                </a:cubicBezTo>
                <a:cubicBezTo>
                  <a:pt x="416881" y="4306429"/>
                  <a:pt x="436648" y="4297644"/>
                  <a:pt x="426764" y="4270190"/>
                </a:cubicBezTo>
                <a:cubicBezTo>
                  <a:pt x="409743" y="4274582"/>
                  <a:pt x="394369" y="4278975"/>
                  <a:pt x="368013" y="4286113"/>
                </a:cubicBezTo>
                <a:close/>
                <a:moveTo>
                  <a:pt x="962666" y="5132793"/>
                </a:moveTo>
                <a:cubicBezTo>
                  <a:pt x="958822" y="5133891"/>
                  <a:pt x="954979" y="5134990"/>
                  <a:pt x="951135" y="5136088"/>
                </a:cubicBezTo>
                <a:cubicBezTo>
                  <a:pt x="954430" y="5148167"/>
                  <a:pt x="954979" y="5168483"/>
                  <a:pt x="962117" y="5171229"/>
                </a:cubicBezTo>
                <a:cubicBezTo>
                  <a:pt x="974746" y="5176171"/>
                  <a:pt x="991767" y="5170680"/>
                  <a:pt x="1006592" y="5169582"/>
                </a:cubicBezTo>
                <a:cubicBezTo>
                  <a:pt x="1006043" y="5166836"/>
                  <a:pt x="1006043" y="5163542"/>
                  <a:pt x="1005494" y="5160796"/>
                </a:cubicBezTo>
                <a:cubicBezTo>
                  <a:pt x="990669" y="5152011"/>
                  <a:pt x="976393" y="5142677"/>
                  <a:pt x="962666" y="5132793"/>
                </a:cubicBezTo>
                <a:close/>
                <a:moveTo>
                  <a:pt x="110495" y="3032016"/>
                </a:moveTo>
                <a:cubicBezTo>
                  <a:pt x="109397" y="3016093"/>
                  <a:pt x="108298" y="3001817"/>
                  <a:pt x="107200" y="2988090"/>
                </a:cubicBezTo>
                <a:cubicBezTo>
                  <a:pt x="103906" y="2986991"/>
                  <a:pt x="100611" y="2985344"/>
                  <a:pt x="97317" y="2984246"/>
                </a:cubicBezTo>
                <a:cubicBezTo>
                  <a:pt x="85786" y="3000169"/>
                  <a:pt x="74805" y="3016093"/>
                  <a:pt x="63274" y="3032565"/>
                </a:cubicBezTo>
                <a:cubicBezTo>
                  <a:pt x="66019" y="3035310"/>
                  <a:pt x="68765" y="3037507"/>
                  <a:pt x="70961" y="3040252"/>
                </a:cubicBezTo>
                <a:cubicBezTo>
                  <a:pt x="83041" y="3037507"/>
                  <a:pt x="95670" y="3035310"/>
                  <a:pt x="110495" y="3032016"/>
                </a:cubicBezTo>
                <a:close/>
                <a:moveTo>
                  <a:pt x="716678" y="4712199"/>
                </a:moveTo>
                <a:cubicBezTo>
                  <a:pt x="708442" y="4701217"/>
                  <a:pt x="701853" y="4691883"/>
                  <a:pt x="695264" y="4682548"/>
                </a:cubicBezTo>
                <a:cubicBezTo>
                  <a:pt x="692519" y="4683646"/>
                  <a:pt x="689224" y="4684195"/>
                  <a:pt x="686479" y="4685294"/>
                </a:cubicBezTo>
                <a:cubicBezTo>
                  <a:pt x="687577" y="4694079"/>
                  <a:pt x="687028" y="4709453"/>
                  <a:pt x="690872" y="4710551"/>
                </a:cubicBezTo>
                <a:cubicBezTo>
                  <a:pt x="711737" y="4717689"/>
                  <a:pt x="733700" y="4720984"/>
                  <a:pt x="761703" y="4727023"/>
                </a:cubicBezTo>
                <a:cubicBezTo>
                  <a:pt x="756212" y="4712199"/>
                  <a:pt x="752918" y="4703413"/>
                  <a:pt x="749074" y="4693530"/>
                </a:cubicBezTo>
                <a:cubicBezTo>
                  <a:pt x="741936" y="4697373"/>
                  <a:pt x="736994" y="4699021"/>
                  <a:pt x="733151" y="4701217"/>
                </a:cubicBezTo>
                <a:cubicBezTo>
                  <a:pt x="727660" y="4704511"/>
                  <a:pt x="722718" y="4708355"/>
                  <a:pt x="716678" y="4712199"/>
                </a:cubicBezTo>
                <a:close/>
                <a:moveTo>
                  <a:pt x="724365" y="5089965"/>
                </a:moveTo>
                <a:cubicBezTo>
                  <a:pt x="728209" y="5090514"/>
                  <a:pt x="732602" y="5091063"/>
                  <a:pt x="736445" y="5091612"/>
                </a:cubicBezTo>
                <a:cubicBezTo>
                  <a:pt x="764997" y="5051530"/>
                  <a:pt x="764997" y="5051530"/>
                  <a:pt x="740289" y="5027919"/>
                </a:cubicBezTo>
                <a:cubicBezTo>
                  <a:pt x="734249" y="5051530"/>
                  <a:pt x="729307" y="5070747"/>
                  <a:pt x="724365" y="5089965"/>
                </a:cubicBezTo>
                <a:close/>
              </a:path>
            </a:pathLst>
          </a:custGeom>
          <a:solidFill>
            <a:srgbClr val="000000"/>
          </a:solidFill>
          <a:ln w="5485" cap="flat">
            <a:noFill/>
            <a:prstDash val="solid"/>
            <a:miter/>
          </a:ln>
        </p:spPr>
        <p:txBody>
          <a:bodyPr rtlCol="0" anchor="ctr"/>
          <a:lstStyle/>
          <a:p>
            <a:endParaRPr lang="zh-CN" altLang="en-US"/>
          </a:p>
        </p:txBody>
      </p:sp>
      <p:sp>
        <p:nvSpPr>
          <p:cNvPr id="10" name="图形 8">
            <a:extLst>
              <a:ext uri="{FF2B5EF4-FFF2-40B4-BE49-F238E27FC236}">
                <a16:creationId xmlns:a16="http://schemas.microsoft.com/office/drawing/2014/main" xmlns="" id="{76381CC1-ED6B-4FA8-96F9-78338838B943}"/>
              </a:ext>
            </a:extLst>
          </p:cNvPr>
          <p:cNvSpPr/>
          <p:nvPr/>
        </p:nvSpPr>
        <p:spPr>
          <a:xfrm>
            <a:off x="4890811" y="3974123"/>
            <a:ext cx="2410377" cy="2256480"/>
          </a:xfrm>
          <a:custGeom>
            <a:avLst/>
            <a:gdLst>
              <a:gd name="connsiteX0" fmla="*/ 5789852 w 7319245"/>
              <a:gd name="connsiteY0" fmla="*/ 722057 h 6851930"/>
              <a:gd name="connsiteX1" fmla="*/ 5810486 w 7319245"/>
              <a:gd name="connsiteY1" fmla="*/ 753616 h 6851930"/>
              <a:gd name="connsiteX2" fmla="*/ 5737051 w 7319245"/>
              <a:gd name="connsiteY2" fmla="*/ 783961 h 6851930"/>
              <a:gd name="connsiteX3" fmla="*/ 5876639 w 7319245"/>
              <a:gd name="connsiteY3" fmla="*/ 833120 h 6851930"/>
              <a:gd name="connsiteX4" fmla="*/ 5924584 w 7319245"/>
              <a:gd name="connsiteY4" fmla="*/ 833727 h 6851930"/>
              <a:gd name="connsiteX5" fmla="*/ 5968281 w 7319245"/>
              <a:gd name="connsiteY5" fmla="*/ 828265 h 6851930"/>
              <a:gd name="connsiteX6" fmla="*/ 5958571 w 7319245"/>
              <a:gd name="connsiteY6" fmla="*/ 868927 h 6851930"/>
              <a:gd name="connsiteX7" fmla="*/ 6044751 w 7319245"/>
              <a:gd name="connsiteY7" fmla="*/ 878637 h 6851930"/>
              <a:gd name="connsiteX8" fmla="*/ 6070848 w 7319245"/>
              <a:gd name="connsiteY8" fmla="*/ 926583 h 6851930"/>
              <a:gd name="connsiteX9" fmla="*/ 6161883 w 7319245"/>
              <a:gd name="connsiteY9" fmla="*/ 966638 h 6851930"/>
              <a:gd name="connsiteX10" fmla="*/ 6177056 w 7319245"/>
              <a:gd name="connsiteY10" fmla="*/ 969066 h 6851930"/>
              <a:gd name="connsiteX11" fmla="*/ 6210435 w 7319245"/>
              <a:gd name="connsiteY11" fmla="*/ 1018225 h 6851930"/>
              <a:gd name="connsiteX12" fmla="*/ 6229856 w 7319245"/>
              <a:gd name="connsiteY12" fmla="*/ 1029149 h 6851930"/>
              <a:gd name="connsiteX13" fmla="*/ 6265664 w 7319245"/>
              <a:gd name="connsiteY13" fmla="*/ 1047356 h 6851930"/>
              <a:gd name="connsiteX14" fmla="*/ 6303291 w 7319245"/>
              <a:gd name="connsiteY14" fmla="*/ 1074667 h 6851930"/>
              <a:gd name="connsiteX15" fmla="*/ 6294794 w 7319245"/>
              <a:gd name="connsiteY15" fmla="*/ 1086805 h 6851930"/>
              <a:gd name="connsiteX16" fmla="*/ 6260201 w 7319245"/>
              <a:gd name="connsiteY16" fmla="*/ 1064350 h 6851930"/>
              <a:gd name="connsiteX17" fmla="*/ 6255346 w 7319245"/>
              <a:gd name="connsiteY17" fmla="*/ 1097729 h 6851930"/>
              <a:gd name="connsiteX18" fmla="*/ 6357912 w 7319245"/>
              <a:gd name="connsiteY18" fmla="*/ 1104405 h 6851930"/>
              <a:gd name="connsiteX19" fmla="*/ 6358519 w 7319245"/>
              <a:gd name="connsiteY19" fmla="*/ 1114116 h 6851930"/>
              <a:gd name="connsiteX20" fmla="*/ 6295401 w 7319245"/>
              <a:gd name="connsiteY20" fmla="*/ 1126254 h 6851930"/>
              <a:gd name="connsiteX21" fmla="*/ 6397968 w 7319245"/>
              <a:gd name="connsiteY21" fmla="*/ 1165702 h 6851930"/>
              <a:gd name="connsiteX22" fmla="*/ 6296009 w 7319245"/>
              <a:gd name="connsiteY22" fmla="*/ 1203937 h 6851930"/>
              <a:gd name="connsiteX23" fmla="*/ 6336064 w 7319245"/>
              <a:gd name="connsiteY23" fmla="*/ 1229427 h 6851930"/>
              <a:gd name="connsiteX24" fmla="*/ 6380975 w 7319245"/>
              <a:gd name="connsiteY24" fmla="*/ 1234889 h 6851930"/>
              <a:gd name="connsiteX25" fmla="*/ 6434989 w 7319245"/>
              <a:gd name="connsiteY25" fmla="*/ 1250669 h 6851930"/>
              <a:gd name="connsiteX26" fmla="*/ 6453196 w 7319245"/>
              <a:gd name="connsiteY26" fmla="*/ 1319856 h 6851930"/>
              <a:gd name="connsiteX27" fmla="*/ 6485969 w 7319245"/>
              <a:gd name="connsiteY27" fmla="*/ 1384187 h 6851930"/>
              <a:gd name="connsiteX28" fmla="*/ 6505997 w 7319245"/>
              <a:gd name="connsiteY28" fmla="*/ 1408464 h 6851930"/>
              <a:gd name="connsiteX29" fmla="*/ 6575184 w 7319245"/>
              <a:gd name="connsiteY29" fmla="*/ 1470975 h 6851930"/>
              <a:gd name="connsiteX30" fmla="*/ 6612205 w 7319245"/>
              <a:gd name="connsiteY30" fmla="*/ 1508602 h 6851930"/>
              <a:gd name="connsiteX31" fmla="*/ 6637694 w 7319245"/>
              <a:gd name="connsiteY31" fmla="*/ 1531665 h 6851930"/>
              <a:gd name="connsiteX32" fmla="*/ 6692922 w 7319245"/>
              <a:gd name="connsiteY32" fmla="*/ 1550479 h 6851930"/>
              <a:gd name="connsiteX33" fmla="*/ 6648619 w 7319245"/>
              <a:gd name="connsiteY33" fmla="*/ 1569900 h 6851930"/>
              <a:gd name="connsiteX34" fmla="*/ 6683819 w 7319245"/>
              <a:gd name="connsiteY34" fmla="*/ 1577789 h 6851930"/>
              <a:gd name="connsiteX35" fmla="*/ 6647405 w 7319245"/>
              <a:gd name="connsiteY35" fmla="*/ 1609348 h 6851930"/>
              <a:gd name="connsiteX36" fmla="*/ 6703240 w 7319245"/>
              <a:gd name="connsiteY36" fmla="*/ 1619059 h 6851930"/>
              <a:gd name="connsiteX37" fmla="*/ 6633446 w 7319245"/>
              <a:gd name="connsiteY37" fmla="*/ 1658508 h 6851930"/>
              <a:gd name="connsiteX38" fmla="*/ 6683212 w 7319245"/>
              <a:gd name="connsiteY38" fmla="*/ 1718591 h 6851930"/>
              <a:gd name="connsiteX39" fmla="*/ 6736620 w 7319245"/>
              <a:gd name="connsiteY39" fmla="*/ 1675501 h 6851930"/>
              <a:gd name="connsiteX40" fmla="*/ 6761503 w 7319245"/>
              <a:gd name="connsiteY40" fmla="*/ 1674287 h 6851930"/>
              <a:gd name="connsiteX41" fmla="*/ 6765751 w 7319245"/>
              <a:gd name="connsiteY41" fmla="*/ 1687639 h 6851930"/>
              <a:gd name="connsiteX42" fmla="*/ 6746330 w 7319245"/>
              <a:gd name="connsiteY42" fmla="*/ 1704025 h 6851930"/>
              <a:gd name="connsiteX43" fmla="*/ 6719020 w 7319245"/>
              <a:gd name="connsiteY43" fmla="*/ 1706453 h 6851930"/>
              <a:gd name="connsiteX44" fmla="*/ 6762109 w 7319245"/>
              <a:gd name="connsiteY44" fmla="*/ 1748329 h 6851930"/>
              <a:gd name="connsiteX45" fmla="*/ 6743902 w 7319245"/>
              <a:gd name="connsiteY45" fmla="*/ 1765929 h 6851930"/>
              <a:gd name="connsiteX46" fmla="*/ 6702633 w 7319245"/>
              <a:gd name="connsiteY46" fmla="*/ 1742260 h 6851930"/>
              <a:gd name="connsiteX47" fmla="*/ 6703240 w 7319245"/>
              <a:gd name="connsiteY47" fmla="*/ 1776247 h 6851930"/>
              <a:gd name="connsiteX48" fmla="*/ 6798524 w 7319245"/>
              <a:gd name="connsiteY48" fmla="*/ 1801130 h 6851930"/>
              <a:gd name="connsiteX49" fmla="*/ 6872566 w 7319245"/>
              <a:gd name="connsiteY49" fmla="*/ 1893986 h 6851930"/>
              <a:gd name="connsiteX50" fmla="*/ 6826441 w 7319245"/>
              <a:gd name="connsiteY50" fmla="*/ 1910979 h 6851930"/>
              <a:gd name="connsiteX51" fmla="*/ 6836759 w 7319245"/>
              <a:gd name="connsiteY51" fmla="*/ 1943752 h 6851930"/>
              <a:gd name="connsiteX52" fmla="*/ 6892594 w 7319245"/>
              <a:gd name="connsiteY52" fmla="*/ 1996552 h 6851930"/>
              <a:gd name="connsiteX53" fmla="*/ 6922939 w 7319245"/>
              <a:gd name="connsiteY53" fmla="*/ 2032966 h 6851930"/>
              <a:gd name="connsiteX54" fmla="*/ 6986057 w 7319245"/>
              <a:gd name="connsiteY54" fmla="*/ 2062705 h 6851930"/>
              <a:gd name="connsiteX55" fmla="*/ 6953891 w 7319245"/>
              <a:gd name="connsiteY55" fmla="*/ 2097298 h 6851930"/>
              <a:gd name="connsiteX56" fmla="*/ 6981809 w 7319245"/>
              <a:gd name="connsiteY56" fmla="*/ 2105795 h 6851930"/>
              <a:gd name="connsiteX57" fmla="*/ 7042499 w 7319245"/>
              <a:gd name="connsiteY57" fmla="*/ 2212610 h 6851930"/>
              <a:gd name="connsiteX58" fmla="*/ 7008512 w 7319245"/>
              <a:gd name="connsiteY58" fmla="*/ 2286652 h 6851930"/>
              <a:gd name="connsiteX59" fmla="*/ 7023078 w 7319245"/>
              <a:gd name="connsiteY59" fmla="*/ 2318211 h 6851930"/>
              <a:gd name="connsiteX60" fmla="*/ 7037037 w 7319245"/>
              <a:gd name="connsiteY60" fmla="*/ 2394073 h 6851930"/>
              <a:gd name="connsiteX61" fmla="*/ 7160237 w 7319245"/>
              <a:gd name="connsiteY61" fmla="*/ 2430488 h 6851930"/>
              <a:gd name="connsiteX62" fmla="*/ 7166306 w 7319245"/>
              <a:gd name="connsiteY62" fmla="*/ 2445053 h 6851930"/>
              <a:gd name="connsiteX63" fmla="*/ 7129892 w 7319245"/>
              <a:gd name="connsiteY63" fmla="*/ 2457191 h 6851930"/>
              <a:gd name="connsiteX64" fmla="*/ 7187548 w 7319245"/>
              <a:gd name="connsiteY64" fmla="*/ 2489357 h 6851930"/>
              <a:gd name="connsiteX65" fmla="*/ 7098334 w 7319245"/>
              <a:gd name="connsiteY65" fmla="*/ 2528806 h 6851930"/>
              <a:gd name="connsiteX66" fmla="*/ 7188156 w 7319245"/>
              <a:gd name="connsiteY66" fmla="*/ 2590103 h 6851930"/>
              <a:gd name="connsiteX67" fmla="*/ 7184514 w 7319245"/>
              <a:gd name="connsiteY67" fmla="*/ 2601027 h 6851930"/>
              <a:gd name="connsiteX68" fmla="*/ 7121396 w 7319245"/>
              <a:gd name="connsiteY68" fmla="*/ 2610131 h 6851930"/>
              <a:gd name="connsiteX69" fmla="*/ 7070416 w 7319245"/>
              <a:gd name="connsiteY69" fmla="*/ 2630159 h 6851930"/>
              <a:gd name="connsiteX70" fmla="*/ 7114113 w 7319245"/>
              <a:gd name="connsiteY70" fmla="*/ 2664752 h 6851930"/>
              <a:gd name="connsiteX71" fmla="*/ 7101368 w 7319245"/>
              <a:gd name="connsiteY71" fmla="*/ 2687814 h 6851930"/>
              <a:gd name="connsiteX72" fmla="*/ 7137782 w 7319245"/>
              <a:gd name="connsiteY72" fmla="*/ 2696918 h 6851930"/>
              <a:gd name="connsiteX73" fmla="*/ 7138996 w 7319245"/>
              <a:gd name="connsiteY73" fmla="*/ 2706021 h 6851930"/>
              <a:gd name="connsiteX74" fmla="*/ 7086196 w 7319245"/>
              <a:gd name="connsiteY74" fmla="*/ 2719373 h 6851930"/>
              <a:gd name="connsiteX75" fmla="*/ 7083768 w 7319245"/>
              <a:gd name="connsiteY75" fmla="*/ 2732118 h 6851930"/>
              <a:gd name="connsiteX76" fmla="*/ 7156596 w 7319245"/>
              <a:gd name="connsiteY76" fmla="*/ 2751539 h 6851930"/>
              <a:gd name="connsiteX77" fmla="*/ 7214252 w 7319245"/>
              <a:gd name="connsiteY77" fmla="*/ 2808588 h 6851930"/>
              <a:gd name="connsiteX78" fmla="*/ 7233066 w 7319245"/>
              <a:gd name="connsiteY78" fmla="*/ 2908727 h 6851930"/>
              <a:gd name="connsiteX79" fmla="*/ 7267053 w 7319245"/>
              <a:gd name="connsiteY79" fmla="*/ 2959707 h 6851930"/>
              <a:gd name="connsiteX80" fmla="*/ 7262804 w 7319245"/>
              <a:gd name="connsiteY80" fmla="*/ 2978521 h 6851930"/>
              <a:gd name="connsiteX81" fmla="*/ 7227604 w 7319245"/>
              <a:gd name="connsiteY81" fmla="*/ 2971238 h 6851930"/>
              <a:gd name="connsiteX82" fmla="*/ 7214252 w 7319245"/>
              <a:gd name="connsiteY82" fmla="*/ 3011294 h 6851930"/>
              <a:gd name="connsiteX83" fmla="*/ 7292543 w 7319245"/>
              <a:gd name="connsiteY83" fmla="*/ 3037390 h 6851930"/>
              <a:gd name="connsiteX84" fmla="*/ 7250666 w 7319245"/>
              <a:gd name="connsiteY84" fmla="*/ 3090798 h 6851930"/>
              <a:gd name="connsiteX85" fmla="*/ 7298612 w 7319245"/>
              <a:gd name="connsiteY85" fmla="*/ 3138743 h 6851930"/>
              <a:gd name="connsiteX86" fmla="*/ 7225783 w 7319245"/>
              <a:gd name="connsiteY86" fmla="*/ 3178799 h 6851930"/>
              <a:gd name="connsiteX87" fmla="*/ 7253094 w 7319245"/>
              <a:gd name="connsiteY87" fmla="*/ 3237668 h 6851930"/>
              <a:gd name="connsiteX88" fmla="*/ 7258556 w 7319245"/>
              <a:gd name="connsiteY88" fmla="*/ 3303214 h 6851930"/>
              <a:gd name="connsiteX89" fmla="*/ 7260984 w 7319245"/>
              <a:gd name="connsiteY89" fmla="*/ 3397890 h 6851930"/>
              <a:gd name="connsiteX90" fmla="*/ 7288901 w 7319245"/>
              <a:gd name="connsiteY90" fmla="*/ 3469505 h 6851930"/>
              <a:gd name="connsiteX91" fmla="*/ 7322888 w 7319245"/>
              <a:gd name="connsiteY91" fmla="*/ 3516844 h 6851930"/>
              <a:gd name="connsiteX92" fmla="*/ 7286473 w 7319245"/>
              <a:gd name="connsiteY92" fmla="*/ 3579354 h 6851930"/>
              <a:gd name="connsiteX93" fmla="*/ 7309536 w 7319245"/>
              <a:gd name="connsiteY93" fmla="*/ 3641865 h 6851930"/>
              <a:gd name="connsiteX94" fmla="*/ 7263411 w 7319245"/>
              <a:gd name="connsiteY94" fmla="*/ 3691024 h 6851930"/>
              <a:gd name="connsiteX95" fmla="*/ 7288901 w 7319245"/>
              <a:gd name="connsiteY95" fmla="*/ 3757177 h 6851930"/>
              <a:gd name="connsiteX96" fmla="*/ 7312571 w 7319245"/>
              <a:gd name="connsiteY96" fmla="*/ 3845785 h 6851930"/>
              <a:gd name="connsiteX97" fmla="*/ 7305287 w 7319245"/>
              <a:gd name="connsiteY97" fmla="*/ 3868240 h 6851930"/>
              <a:gd name="connsiteX98" fmla="*/ 7270087 w 7319245"/>
              <a:gd name="connsiteY98" fmla="*/ 3931358 h 6851930"/>
              <a:gd name="connsiteX99" fmla="*/ 7224570 w 7319245"/>
              <a:gd name="connsiteY99" fmla="*/ 3941068 h 6851930"/>
              <a:gd name="connsiteX100" fmla="*/ 7248846 w 7319245"/>
              <a:gd name="connsiteY100" fmla="*/ 4024214 h 6851930"/>
              <a:gd name="connsiteX101" fmla="*/ 7210004 w 7319245"/>
              <a:gd name="connsiteY101" fmla="*/ 4119498 h 6851930"/>
              <a:gd name="connsiteX102" fmla="*/ 7231852 w 7319245"/>
              <a:gd name="connsiteY102" fmla="*/ 4173512 h 6851930"/>
              <a:gd name="connsiteX103" fmla="*/ 7168734 w 7319245"/>
              <a:gd name="connsiteY103" fmla="*/ 4227527 h 6851930"/>
              <a:gd name="connsiteX104" fmla="*/ 7105009 w 7319245"/>
              <a:gd name="connsiteY104" fmla="*/ 4323417 h 6851930"/>
              <a:gd name="connsiteX105" fmla="*/ 7121396 w 7319245"/>
              <a:gd name="connsiteY105" fmla="*/ 4363473 h 6851930"/>
              <a:gd name="connsiteX106" fmla="*/ 7123217 w 7319245"/>
              <a:gd name="connsiteY106" fmla="*/ 4375611 h 6851930"/>
              <a:gd name="connsiteX107" fmla="*/ 7089230 w 7319245"/>
              <a:gd name="connsiteY107" fmla="*/ 4426591 h 6851930"/>
              <a:gd name="connsiteX108" fmla="*/ 7116541 w 7319245"/>
              <a:gd name="connsiteY108" fmla="*/ 4446012 h 6851930"/>
              <a:gd name="connsiteX109" fmla="*/ 7118362 w 7319245"/>
              <a:gd name="connsiteY109" fmla="*/ 4471502 h 6851930"/>
              <a:gd name="connsiteX110" fmla="*/ 7090444 w 7319245"/>
              <a:gd name="connsiteY110" fmla="*/ 4515199 h 6851930"/>
              <a:gd name="connsiteX111" fmla="*/ 7043712 w 7319245"/>
              <a:gd name="connsiteY111" fmla="*/ 4566178 h 6851930"/>
              <a:gd name="connsiteX112" fmla="*/ 7052209 w 7319245"/>
              <a:gd name="connsiteY112" fmla="*/ 4570427 h 6851930"/>
              <a:gd name="connsiteX113" fmla="*/ 7009119 w 7319245"/>
              <a:gd name="connsiteY113" fmla="*/ 4628689 h 6851930"/>
              <a:gd name="connsiteX114" fmla="*/ 6959960 w 7319245"/>
              <a:gd name="connsiteY114" fmla="*/ 4685738 h 6851930"/>
              <a:gd name="connsiteX115" fmla="*/ 6984236 w 7319245"/>
              <a:gd name="connsiteY115" fmla="*/ 4705159 h 6851930"/>
              <a:gd name="connsiteX116" fmla="*/ 6979988 w 7319245"/>
              <a:gd name="connsiteY116" fmla="*/ 4713049 h 6851930"/>
              <a:gd name="connsiteX117" fmla="*/ 6942967 w 7319245"/>
              <a:gd name="connsiteY117" fmla="*/ 4708194 h 6851930"/>
              <a:gd name="connsiteX118" fmla="*/ 6874386 w 7319245"/>
              <a:gd name="connsiteY118" fmla="*/ 4827753 h 6851930"/>
              <a:gd name="connsiteX119" fmla="*/ 6909587 w 7319245"/>
              <a:gd name="connsiteY119" fmla="*/ 4827753 h 6851930"/>
              <a:gd name="connsiteX120" fmla="*/ 6860428 w 7319245"/>
              <a:gd name="connsiteY120" fmla="*/ 4863560 h 6851930"/>
              <a:gd name="connsiteX121" fmla="*/ 6842828 w 7319245"/>
              <a:gd name="connsiteY121" fmla="*/ 4916361 h 6851930"/>
              <a:gd name="connsiteX122" fmla="*/ 6810055 w 7319245"/>
              <a:gd name="connsiteY122" fmla="*/ 5006790 h 6851930"/>
              <a:gd name="connsiteX123" fmla="*/ 6808234 w 7319245"/>
              <a:gd name="connsiteY123" fmla="*/ 5070514 h 6851930"/>
              <a:gd name="connsiteX124" fmla="*/ 6760896 w 7319245"/>
              <a:gd name="connsiteY124" fmla="*/ 5117246 h 6851930"/>
              <a:gd name="connsiteX125" fmla="*/ 6683212 w 7319245"/>
              <a:gd name="connsiteY125" fmla="*/ 5144556 h 6851930"/>
              <a:gd name="connsiteX126" fmla="*/ 6722661 w 7319245"/>
              <a:gd name="connsiteY126" fmla="*/ 5169440 h 6851930"/>
              <a:gd name="connsiteX127" fmla="*/ 6632840 w 7319245"/>
              <a:gd name="connsiteY127" fmla="*/ 5339372 h 6851930"/>
              <a:gd name="connsiteX128" fmla="*/ 6501748 w 7319245"/>
              <a:gd name="connsiteY128" fmla="*/ 5424945 h 6851930"/>
              <a:gd name="connsiteX129" fmla="*/ 6546052 w 7319245"/>
              <a:gd name="connsiteY129" fmla="*/ 5454077 h 6851930"/>
              <a:gd name="connsiteX130" fmla="*/ 6442879 w 7319245"/>
              <a:gd name="connsiteY130" fmla="*/ 5512340 h 6851930"/>
              <a:gd name="connsiteX131" fmla="*/ 6401002 w 7319245"/>
              <a:gd name="connsiteY131" fmla="*/ 5554823 h 6851930"/>
              <a:gd name="connsiteX132" fmla="*/ 6374298 w 7319245"/>
              <a:gd name="connsiteY132" fmla="*/ 5574244 h 6851930"/>
              <a:gd name="connsiteX133" fmla="*/ 6309967 w 7319245"/>
              <a:gd name="connsiteY133" fmla="*/ 5662245 h 6851930"/>
              <a:gd name="connsiteX134" fmla="*/ 6255346 w 7319245"/>
              <a:gd name="connsiteY134" fmla="*/ 5707762 h 6851930"/>
              <a:gd name="connsiteX135" fmla="*/ 6235318 w 7319245"/>
              <a:gd name="connsiteY135" fmla="*/ 5737500 h 6851930"/>
              <a:gd name="connsiteX136" fmla="*/ 6095124 w 7319245"/>
              <a:gd name="connsiteY136" fmla="*/ 5830963 h 6851930"/>
              <a:gd name="connsiteX137" fmla="*/ 6070848 w 7319245"/>
              <a:gd name="connsiteY137" fmla="*/ 5823074 h 6851930"/>
              <a:gd name="connsiteX138" fmla="*/ 6063565 w 7319245"/>
              <a:gd name="connsiteY138" fmla="*/ 5869805 h 6851930"/>
              <a:gd name="connsiteX139" fmla="*/ 6024723 w 7319245"/>
              <a:gd name="connsiteY139" fmla="*/ 5815791 h 6851930"/>
              <a:gd name="connsiteX140" fmla="*/ 6018047 w 7319245"/>
              <a:gd name="connsiteY140" fmla="*/ 5848563 h 6851930"/>
              <a:gd name="connsiteX141" fmla="*/ 5970101 w 7319245"/>
              <a:gd name="connsiteY141" fmla="*/ 5909254 h 6851930"/>
              <a:gd name="connsiteX142" fmla="*/ 5886956 w 7319245"/>
              <a:gd name="connsiteY142" fmla="*/ 5955378 h 6851930"/>
              <a:gd name="connsiteX143" fmla="*/ 5911232 w 7319245"/>
              <a:gd name="connsiteY143" fmla="*/ 5977227 h 6851930"/>
              <a:gd name="connsiteX144" fmla="*/ 5655726 w 7319245"/>
              <a:gd name="connsiteY144" fmla="*/ 6093752 h 6851930"/>
              <a:gd name="connsiteX145" fmla="*/ 5642374 w 7319245"/>
              <a:gd name="connsiteY145" fmla="*/ 6166581 h 6851930"/>
              <a:gd name="connsiteX146" fmla="*/ 5525849 w 7319245"/>
              <a:gd name="connsiteY146" fmla="*/ 6238195 h 6851930"/>
              <a:gd name="connsiteX147" fmla="*/ 5386868 w 7319245"/>
              <a:gd name="connsiteY147" fmla="*/ 6300099 h 6851930"/>
              <a:gd name="connsiteX148" fmla="*/ 5267915 w 7319245"/>
              <a:gd name="connsiteY148" fmla="*/ 6374141 h 6851930"/>
              <a:gd name="connsiteX149" fmla="*/ 5264274 w 7319245"/>
              <a:gd name="connsiteY149" fmla="*/ 6340155 h 6851930"/>
              <a:gd name="connsiteX150" fmla="*/ 5188411 w 7319245"/>
              <a:gd name="connsiteY150" fmla="*/ 6382638 h 6851930"/>
              <a:gd name="connsiteX151" fmla="*/ 5188411 w 7319245"/>
              <a:gd name="connsiteY151" fmla="*/ 6434224 h 6851930"/>
              <a:gd name="connsiteX152" fmla="*/ 5112548 w 7319245"/>
              <a:gd name="connsiteY152" fmla="*/ 6420873 h 6851930"/>
              <a:gd name="connsiteX153" fmla="*/ 5096769 w 7319245"/>
              <a:gd name="connsiteY153" fmla="*/ 6426942 h 6851930"/>
              <a:gd name="connsiteX154" fmla="*/ 5118010 w 7319245"/>
              <a:gd name="connsiteY154" fmla="*/ 6457894 h 6851930"/>
              <a:gd name="connsiteX155" fmla="*/ 5044575 w 7319245"/>
              <a:gd name="connsiteY155" fmla="*/ 6435439 h 6851930"/>
              <a:gd name="connsiteX156" fmla="*/ 5015444 w 7319245"/>
              <a:gd name="connsiteY156" fmla="*/ 6457894 h 6851930"/>
              <a:gd name="connsiteX157" fmla="*/ 4977209 w 7319245"/>
              <a:gd name="connsiteY157" fmla="*/ 6445149 h 6851930"/>
              <a:gd name="connsiteX158" fmla="*/ 4946864 w 7319245"/>
              <a:gd name="connsiteY158" fmla="*/ 6485204 h 6851930"/>
              <a:gd name="connsiteX159" fmla="*/ 4904987 w 7319245"/>
              <a:gd name="connsiteY159" fmla="*/ 6500984 h 6851930"/>
              <a:gd name="connsiteX160" fmla="*/ 4861897 w 7319245"/>
              <a:gd name="connsiteY160" fmla="*/ 6515550 h 6851930"/>
              <a:gd name="connsiteX161" fmla="*/ 4794531 w 7319245"/>
              <a:gd name="connsiteY161" fmla="*/ 6538005 h 6851930"/>
              <a:gd name="connsiteX162" fmla="*/ 4788462 w 7319245"/>
              <a:gd name="connsiteY162" fmla="*/ 6501591 h 6851930"/>
              <a:gd name="connsiteX163" fmla="*/ 4779966 w 7319245"/>
              <a:gd name="connsiteY163" fmla="*/ 6499770 h 6851930"/>
              <a:gd name="connsiteX164" fmla="*/ 4769041 w 7319245"/>
              <a:gd name="connsiteY164" fmla="*/ 6530115 h 6851930"/>
              <a:gd name="connsiteX165" fmla="*/ 4738696 w 7319245"/>
              <a:gd name="connsiteY165" fmla="*/ 6496129 h 6851930"/>
              <a:gd name="connsiteX166" fmla="*/ 4736268 w 7319245"/>
              <a:gd name="connsiteY166" fmla="*/ 6517977 h 6851930"/>
              <a:gd name="connsiteX167" fmla="*/ 4672544 w 7319245"/>
              <a:gd name="connsiteY167" fmla="*/ 6539826 h 6851930"/>
              <a:gd name="connsiteX168" fmla="*/ 4661013 w 7319245"/>
              <a:gd name="connsiteY168" fmla="*/ 6598695 h 6851930"/>
              <a:gd name="connsiteX169" fmla="*/ 4573012 w 7319245"/>
              <a:gd name="connsiteY169" fmla="*/ 6571384 h 6851930"/>
              <a:gd name="connsiteX170" fmla="*/ 4560874 w 7319245"/>
              <a:gd name="connsiteY170" fmla="*/ 6611440 h 6851930"/>
              <a:gd name="connsiteX171" fmla="*/ 4472266 w 7319245"/>
              <a:gd name="connsiteY171" fmla="*/ 6611440 h 6851930"/>
              <a:gd name="connsiteX172" fmla="*/ 4472873 w 7319245"/>
              <a:gd name="connsiteY172" fmla="*/ 6614475 h 6851930"/>
              <a:gd name="connsiteX173" fmla="*/ 4419465 w 7319245"/>
              <a:gd name="connsiteY173" fmla="*/ 6622971 h 6851930"/>
              <a:gd name="connsiteX174" fmla="*/ 4402472 w 7319245"/>
              <a:gd name="connsiteY174" fmla="*/ 6628433 h 6851930"/>
              <a:gd name="connsiteX175" fmla="*/ 4353313 w 7319245"/>
              <a:gd name="connsiteY175" fmla="*/ 6643606 h 6851930"/>
              <a:gd name="connsiteX176" fmla="*/ 4284733 w 7319245"/>
              <a:gd name="connsiteY176" fmla="*/ 6656351 h 6851930"/>
              <a:gd name="connsiteX177" fmla="*/ 4233146 w 7319245"/>
              <a:gd name="connsiteY177" fmla="*/ 6633289 h 6851930"/>
              <a:gd name="connsiteX178" fmla="*/ 4248319 w 7319245"/>
              <a:gd name="connsiteY178" fmla="*/ 6670917 h 6851930"/>
              <a:gd name="connsiteX179" fmla="*/ 4023158 w 7319245"/>
              <a:gd name="connsiteY179" fmla="*/ 6740104 h 6851930"/>
              <a:gd name="connsiteX180" fmla="*/ 4018303 w 7319245"/>
              <a:gd name="connsiteY180" fmla="*/ 6761345 h 6851930"/>
              <a:gd name="connsiteX181" fmla="*/ 3958826 w 7319245"/>
              <a:gd name="connsiteY181" fmla="*/ 6766201 h 6851930"/>
              <a:gd name="connsiteX182" fmla="*/ 3871432 w 7319245"/>
              <a:gd name="connsiteY182" fmla="*/ 6753455 h 6851930"/>
              <a:gd name="connsiteX183" fmla="*/ 3838660 w 7319245"/>
              <a:gd name="connsiteY183" fmla="*/ 6752848 h 6851930"/>
              <a:gd name="connsiteX184" fmla="*/ 3641416 w 7319245"/>
              <a:gd name="connsiteY184" fmla="*/ 6793511 h 6851930"/>
              <a:gd name="connsiteX185" fmla="*/ 3603788 w 7319245"/>
              <a:gd name="connsiteY185" fmla="*/ 6815966 h 6851930"/>
              <a:gd name="connsiteX186" fmla="*/ 3540670 w 7319245"/>
              <a:gd name="connsiteY186" fmla="*/ 6819001 h 6851930"/>
              <a:gd name="connsiteX187" fmla="*/ 3512753 w 7319245"/>
              <a:gd name="connsiteY187" fmla="*/ 6854202 h 6851930"/>
              <a:gd name="connsiteX188" fmla="*/ 3413828 w 7319245"/>
              <a:gd name="connsiteY188" fmla="*/ 6831139 h 6851930"/>
              <a:gd name="connsiteX189" fmla="*/ 3419897 w 7319245"/>
              <a:gd name="connsiteY189" fmla="*/ 6798973 h 6851930"/>
              <a:gd name="connsiteX190" fmla="*/ 3368310 w 7319245"/>
              <a:gd name="connsiteY190" fmla="*/ 6783800 h 6851930"/>
              <a:gd name="connsiteX191" fmla="*/ 3371345 w 7319245"/>
              <a:gd name="connsiteY191" fmla="*/ 6810504 h 6851930"/>
              <a:gd name="connsiteX192" fmla="*/ 3178349 w 7319245"/>
              <a:gd name="connsiteY192" fmla="*/ 6795938 h 6851930"/>
              <a:gd name="connsiteX193" fmla="*/ 3062431 w 7319245"/>
              <a:gd name="connsiteY193" fmla="*/ 6768021 h 6851930"/>
              <a:gd name="connsiteX194" fmla="*/ 3002348 w 7319245"/>
              <a:gd name="connsiteY194" fmla="*/ 6748600 h 6851930"/>
              <a:gd name="connsiteX195" fmla="*/ 2966540 w 7319245"/>
              <a:gd name="connsiteY195" fmla="*/ 6741317 h 6851930"/>
              <a:gd name="connsiteX196" fmla="*/ 2870650 w 7319245"/>
              <a:gd name="connsiteY196" fmla="*/ 6710365 h 6851930"/>
              <a:gd name="connsiteX197" fmla="*/ 2860939 w 7319245"/>
              <a:gd name="connsiteY197" fmla="*/ 6704903 h 6851930"/>
              <a:gd name="connsiteX198" fmla="*/ 2777794 w 7319245"/>
              <a:gd name="connsiteY198" fmla="*/ 6659993 h 6851930"/>
              <a:gd name="connsiteX199" fmla="*/ 2769904 w 7319245"/>
              <a:gd name="connsiteY199" fmla="*/ 6624185 h 6851930"/>
              <a:gd name="connsiteX200" fmla="*/ 2741379 w 7319245"/>
              <a:gd name="connsiteY200" fmla="*/ 6624185 h 6851930"/>
              <a:gd name="connsiteX201" fmla="*/ 2697075 w 7319245"/>
              <a:gd name="connsiteY201" fmla="*/ 6614475 h 6851930"/>
              <a:gd name="connsiteX202" fmla="*/ 2568412 w 7319245"/>
              <a:gd name="connsiteY202" fmla="*/ 6521619 h 6851930"/>
              <a:gd name="connsiteX203" fmla="*/ 2398479 w 7319245"/>
              <a:gd name="connsiteY203" fmla="*/ 6386887 h 6851930"/>
              <a:gd name="connsiteX204" fmla="*/ 2308658 w 7319245"/>
              <a:gd name="connsiteY204" fmla="*/ 6340155 h 6851930"/>
              <a:gd name="connsiteX205" fmla="*/ 2224298 w 7319245"/>
              <a:gd name="connsiteY205" fmla="*/ 6261257 h 6851930"/>
              <a:gd name="connsiteX206" fmla="*/ 2099276 w 7319245"/>
              <a:gd name="connsiteY206" fmla="*/ 6199353 h 6851930"/>
              <a:gd name="connsiteX207" fmla="*/ 2073786 w 7319245"/>
              <a:gd name="connsiteY207" fmla="*/ 6193284 h 6851930"/>
              <a:gd name="connsiteX208" fmla="*/ 1973648 w 7319245"/>
              <a:gd name="connsiteY208" fmla="*/ 6155049 h 6851930"/>
              <a:gd name="connsiteX209" fmla="*/ 1923274 w 7319245"/>
              <a:gd name="connsiteY209" fmla="*/ 6083435 h 6851930"/>
              <a:gd name="connsiteX210" fmla="*/ 1877150 w 7319245"/>
              <a:gd name="connsiteY210" fmla="*/ 6005751 h 6851930"/>
              <a:gd name="connsiteX211" fmla="*/ 1746059 w 7319245"/>
              <a:gd name="connsiteY211" fmla="*/ 5927461 h 6851930"/>
              <a:gd name="connsiteX212" fmla="*/ 1728459 w 7319245"/>
              <a:gd name="connsiteY212" fmla="*/ 5912895 h 6851930"/>
              <a:gd name="connsiteX213" fmla="*/ 1652596 w 7319245"/>
              <a:gd name="connsiteY213" fmla="*/ 5808508 h 6851930"/>
              <a:gd name="connsiteX214" fmla="*/ 1645313 w 7319245"/>
              <a:gd name="connsiteY214" fmla="*/ 5794549 h 6851930"/>
              <a:gd name="connsiteX215" fmla="*/ 1638637 w 7319245"/>
              <a:gd name="connsiteY215" fmla="*/ 5734466 h 6851930"/>
              <a:gd name="connsiteX216" fmla="*/ 1483877 w 7319245"/>
              <a:gd name="connsiteY216" fmla="*/ 5685914 h 6851930"/>
              <a:gd name="connsiteX217" fmla="*/ 1486305 w 7319245"/>
              <a:gd name="connsiteY217" fmla="*/ 5711404 h 6851930"/>
              <a:gd name="connsiteX218" fmla="*/ 1170715 w 7319245"/>
              <a:gd name="connsiteY218" fmla="*/ 5602768 h 6851930"/>
              <a:gd name="connsiteX219" fmla="*/ 1201060 w 7319245"/>
              <a:gd name="connsiteY219" fmla="*/ 5579706 h 6851930"/>
              <a:gd name="connsiteX220" fmla="*/ 1089997 w 7319245"/>
              <a:gd name="connsiteY220" fmla="*/ 5514160 h 6851930"/>
              <a:gd name="connsiteX221" fmla="*/ 1075432 w 7319245"/>
              <a:gd name="connsiteY221" fmla="*/ 5502022 h 6851930"/>
              <a:gd name="connsiteX222" fmla="*/ 1008065 w 7319245"/>
              <a:gd name="connsiteY222" fmla="*/ 5466215 h 6851930"/>
              <a:gd name="connsiteX223" fmla="*/ 993500 w 7319245"/>
              <a:gd name="connsiteY223" fmla="*/ 5463787 h 6851930"/>
              <a:gd name="connsiteX224" fmla="*/ 1005031 w 7319245"/>
              <a:gd name="connsiteY224" fmla="*/ 5441939 h 6851930"/>
              <a:gd name="connsiteX225" fmla="*/ 944947 w 7319245"/>
              <a:gd name="connsiteY225" fmla="*/ 5275648 h 6851930"/>
              <a:gd name="connsiteX226" fmla="*/ 875761 w 7319245"/>
              <a:gd name="connsiteY226" fmla="*/ 5298710 h 6851930"/>
              <a:gd name="connsiteX227" fmla="*/ 856947 w 7319245"/>
              <a:gd name="connsiteY227" fmla="*/ 5240447 h 6851930"/>
              <a:gd name="connsiteX228" fmla="*/ 751345 w 7319245"/>
              <a:gd name="connsiteY228" fmla="*/ 5131205 h 6851930"/>
              <a:gd name="connsiteX229" fmla="*/ 778656 w 7319245"/>
              <a:gd name="connsiteY229" fmla="*/ 5057769 h 6851930"/>
              <a:gd name="connsiteX230" fmla="*/ 670021 w 7319245"/>
              <a:gd name="connsiteY230" fmla="*/ 5014072 h 6851930"/>
              <a:gd name="connsiteX231" fmla="*/ 723428 w 7319245"/>
              <a:gd name="connsiteY231" fmla="*/ 4965520 h 6851930"/>
              <a:gd name="connsiteX232" fmla="*/ 637248 w 7319245"/>
              <a:gd name="connsiteY232" fmla="*/ 4935175 h 6851930"/>
              <a:gd name="connsiteX233" fmla="*/ 633606 w 7319245"/>
              <a:gd name="connsiteY233" fmla="*/ 4944886 h 6851930"/>
              <a:gd name="connsiteX234" fmla="*/ 579592 w 7319245"/>
              <a:gd name="connsiteY234" fmla="*/ 4864774 h 6851930"/>
              <a:gd name="connsiteX235" fmla="*/ 599620 w 7319245"/>
              <a:gd name="connsiteY235" fmla="*/ 4790125 h 6851930"/>
              <a:gd name="connsiteX236" fmla="*/ 571702 w 7319245"/>
              <a:gd name="connsiteY236" fmla="*/ 4751891 h 6851930"/>
              <a:gd name="connsiteX237" fmla="*/ 526792 w 7319245"/>
              <a:gd name="connsiteY237" fmla="*/ 4678455 h 6851930"/>
              <a:gd name="connsiteX238" fmla="*/ 452749 w 7319245"/>
              <a:gd name="connsiteY238" fmla="*/ 4679062 h 6851930"/>
              <a:gd name="connsiteX239" fmla="*/ 396307 w 7319245"/>
              <a:gd name="connsiteY239" fmla="*/ 4651752 h 6851930"/>
              <a:gd name="connsiteX240" fmla="*/ 430901 w 7319245"/>
              <a:gd name="connsiteY240" fmla="*/ 4671172 h 6851930"/>
              <a:gd name="connsiteX241" fmla="*/ 360500 w 7319245"/>
              <a:gd name="connsiteY241" fmla="*/ 4611696 h 6851930"/>
              <a:gd name="connsiteX242" fmla="*/ 359893 w 7319245"/>
              <a:gd name="connsiteY242" fmla="*/ 4598344 h 6851930"/>
              <a:gd name="connsiteX243" fmla="*/ 415728 w 7319245"/>
              <a:gd name="connsiteY243" fmla="*/ 4549185 h 6851930"/>
              <a:gd name="connsiteX244" fmla="*/ 370818 w 7319245"/>
              <a:gd name="connsiteY244" fmla="*/ 4520054 h 6851930"/>
              <a:gd name="connsiteX245" fmla="*/ 413301 w 7319245"/>
              <a:gd name="connsiteY245" fmla="*/ 4467860 h 6851930"/>
              <a:gd name="connsiteX246" fmla="*/ 350183 w 7319245"/>
              <a:gd name="connsiteY246" fmla="*/ 4452687 h 6851930"/>
              <a:gd name="connsiteX247" fmla="*/ 354431 w 7319245"/>
              <a:gd name="connsiteY247" fmla="*/ 4426591 h 6851930"/>
              <a:gd name="connsiteX248" fmla="*/ 322265 w 7319245"/>
              <a:gd name="connsiteY248" fmla="*/ 4422342 h 6851930"/>
              <a:gd name="connsiteX249" fmla="*/ 320445 w 7319245"/>
              <a:gd name="connsiteY249" fmla="*/ 4413239 h 6851930"/>
              <a:gd name="connsiteX250" fmla="*/ 412694 w 7319245"/>
              <a:gd name="connsiteY250" fmla="*/ 4377432 h 6851930"/>
              <a:gd name="connsiteX251" fmla="*/ 329548 w 7319245"/>
              <a:gd name="connsiteY251" fmla="*/ 4347693 h 6851930"/>
              <a:gd name="connsiteX252" fmla="*/ 350790 w 7319245"/>
              <a:gd name="connsiteY252" fmla="*/ 4332521 h 6851930"/>
              <a:gd name="connsiteX253" fmla="*/ 305272 w 7319245"/>
              <a:gd name="connsiteY253" fmla="*/ 4292465 h 6851930"/>
              <a:gd name="connsiteX254" fmla="*/ 430294 w 7319245"/>
              <a:gd name="connsiteY254" fmla="*/ 4275472 h 6851930"/>
              <a:gd name="connsiteX255" fmla="*/ 284030 w 7319245"/>
              <a:gd name="connsiteY255" fmla="*/ 4217209 h 6851930"/>
              <a:gd name="connsiteX256" fmla="*/ 235478 w 7319245"/>
              <a:gd name="connsiteY256" fmla="*/ 4171085 h 6851930"/>
              <a:gd name="connsiteX257" fmla="*/ 243975 w 7319245"/>
              <a:gd name="connsiteY257" fmla="*/ 4125567 h 6851930"/>
              <a:gd name="connsiteX258" fmla="*/ 195423 w 7319245"/>
              <a:gd name="connsiteY258" fmla="*/ 4112215 h 6851930"/>
              <a:gd name="connsiteX259" fmla="*/ 191781 w 7319245"/>
              <a:gd name="connsiteY259" fmla="*/ 4055773 h 6851930"/>
              <a:gd name="connsiteX260" fmla="*/ 181464 w 7319245"/>
              <a:gd name="connsiteY260" fmla="*/ 4055166 h 6851930"/>
              <a:gd name="connsiteX261" fmla="*/ 200885 w 7319245"/>
              <a:gd name="connsiteY261" fmla="*/ 4028462 h 6851930"/>
              <a:gd name="connsiteX262" fmla="*/ 159009 w 7319245"/>
              <a:gd name="connsiteY262" fmla="*/ 4013897 h 6851930"/>
              <a:gd name="connsiteX263" fmla="*/ 197850 w 7319245"/>
              <a:gd name="connsiteY263" fmla="*/ 3982945 h 6851930"/>
              <a:gd name="connsiteX264" fmla="*/ 152939 w 7319245"/>
              <a:gd name="connsiteY264" fmla="*/ 3922254 h 6851930"/>
              <a:gd name="connsiteX265" fmla="*/ 175395 w 7319245"/>
              <a:gd name="connsiteY265" fmla="*/ 3895551 h 6851930"/>
              <a:gd name="connsiteX266" fmla="*/ 135946 w 7319245"/>
              <a:gd name="connsiteY266" fmla="*/ 3902227 h 6851930"/>
              <a:gd name="connsiteX267" fmla="*/ 133519 w 7319245"/>
              <a:gd name="connsiteY267" fmla="*/ 3896158 h 6851930"/>
              <a:gd name="connsiteX268" fmla="*/ 196636 w 7319245"/>
              <a:gd name="connsiteY268" fmla="*/ 3862778 h 6851930"/>
              <a:gd name="connsiteX269" fmla="*/ 135339 w 7319245"/>
              <a:gd name="connsiteY269" fmla="*/ 3856709 h 6851930"/>
              <a:gd name="connsiteX270" fmla="*/ 182678 w 7319245"/>
              <a:gd name="connsiteY270" fmla="*/ 3804515 h 6851930"/>
              <a:gd name="connsiteX271" fmla="*/ 152333 w 7319245"/>
              <a:gd name="connsiteY271" fmla="*/ 3801481 h 6851930"/>
              <a:gd name="connsiteX272" fmla="*/ 151726 w 7319245"/>
              <a:gd name="connsiteY272" fmla="*/ 3794805 h 6851930"/>
              <a:gd name="connsiteX273" fmla="*/ 188747 w 7319245"/>
              <a:gd name="connsiteY273" fmla="*/ 3783274 h 6851930"/>
              <a:gd name="connsiteX274" fmla="*/ 143229 w 7319245"/>
              <a:gd name="connsiteY274" fmla="*/ 3728652 h 6851930"/>
              <a:gd name="connsiteX275" fmla="*/ 119560 w 7319245"/>
              <a:gd name="connsiteY275" fmla="*/ 3696487 h 6851930"/>
              <a:gd name="connsiteX276" fmla="*/ 109242 w 7319245"/>
              <a:gd name="connsiteY276" fmla="*/ 3675852 h 6851930"/>
              <a:gd name="connsiteX277" fmla="*/ 128056 w 7319245"/>
              <a:gd name="connsiteY277" fmla="*/ 3660679 h 6851930"/>
              <a:gd name="connsiteX278" fmla="*/ 182678 w 7319245"/>
              <a:gd name="connsiteY278" fmla="*/ 3647934 h 6851930"/>
              <a:gd name="connsiteX279" fmla="*/ 61297 w 7319245"/>
              <a:gd name="connsiteY279" fmla="*/ 3640651 h 6851930"/>
              <a:gd name="connsiteX280" fmla="*/ 101353 w 7319245"/>
              <a:gd name="connsiteY280" fmla="*/ 3604237 h 6851930"/>
              <a:gd name="connsiteX281" fmla="*/ 67366 w 7319245"/>
              <a:gd name="connsiteY281" fmla="*/ 3581175 h 6851930"/>
              <a:gd name="connsiteX282" fmla="*/ 110456 w 7319245"/>
              <a:gd name="connsiteY282" fmla="*/ 3546582 h 6851930"/>
              <a:gd name="connsiteX283" fmla="*/ 98318 w 7319245"/>
              <a:gd name="connsiteY283" fmla="*/ 3494995 h 6851930"/>
              <a:gd name="connsiteX284" fmla="*/ 66152 w 7319245"/>
              <a:gd name="connsiteY284" fmla="*/ 3511988 h 6851930"/>
              <a:gd name="connsiteX285" fmla="*/ 61904 w 7319245"/>
              <a:gd name="connsiteY285" fmla="*/ 3445229 h 6851930"/>
              <a:gd name="connsiteX286" fmla="*/ 87394 w 7319245"/>
              <a:gd name="connsiteY286" fmla="*/ 3431270 h 6851930"/>
              <a:gd name="connsiteX287" fmla="*/ 72828 w 7319245"/>
              <a:gd name="connsiteY287" fmla="*/ 3403353 h 6851930"/>
              <a:gd name="connsiteX288" fmla="*/ 133519 w 7319245"/>
              <a:gd name="connsiteY288" fmla="*/ 3394856 h 6851930"/>
              <a:gd name="connsiteX289" fmla="*/ 99532 w 7319245"/>
              <a:gd name="connsiteY289" fmla="*/ 3292290 h 6851930"/>
              <a:gd name="connsiteX290" fmla="*/ 135339 w 7319245"/>
              <a:gd name="connsiteY290" fmla="*/ 3312924 h 6851930"/>
              <a:gd name="connsiteX291" fmla="*/ 148084 w 7319245"/>
              <a:gd name="connsiteY291" fmla="*/ 3302000 h 6851930"/>
              <a:gd name="connsiteX292" fmla="*/ 165684 w 7319245"/>
              <a:gd name="connsiteY292" fmla="*/ 3294110 h 6851930"/>
              <a:gd name="connsiteX293" fmla="*/ 96498 w 7319245"/>
              <a:gd name="connsiteY293" fmla="*/ 3255268 h 6851930"/>
              <a:gd name="connsiteX294" fmla="*/ 127450 w 7319245"/>
              <a:gd name="connsiteY294" fmla="*/ 3238882 h 6851930"/>
              <a:gd name="connsiteX295" fmla="*/ 42483 w 7319245"/>
              <a:gd name="connsiteY295" fmla="*/ 3182440 h 6851930"/>
              <a:gd name="connsiteX296" fmla="*/ 13959 w 7319245"/>
              <a:gd name="connsiteY296" fmla="*/ 3156950 h 6851930"/>
              <a:gd name="connsiteX297" fmla="*/ 56442 w 7319245"/>
              <a:gd name="connsiteY297" fmla="*/ 3161198 h 6851930"/>
              <a:gd name="connsiteX298" fmla="*/ 52194 w 7319245"/>
              <a:gd name="connsiteY298" fmla="*/ 3064701 h 6851930"/>
              <a:gd name="connsiteX299" fmla="*/ 61904 w 7319245"/>
              <a:gd name="connsiteY299" fmla="*/ 3019790 h 6851930"/>
              <a:gd name="connsiteX300" fmla="*/ 3641 w 7319245"/>
              <a:gd name="connsiteY300" fmla="*/ 3019790 h 6851930"/>
              <a:gd name="connsiteX301" fmla="*/ 0 w 7319245"/>
              <a:gd name="connsiteY301" fmla="*/ 3011294 h 6851930"/>
              <a:gd name="connsiteX302" fmla="*/ 30952 w 7319245"/>
              <a:gd name="connsiteY302" fmla="*/ 2988231 h 6851930"/>
              <a:gd name="connsiteX303" fmla="*/ 72828 w 7319245"/>
              <a:gd name="connsiteY303" fmla="*/ 2876561 h 6851930"/>
              <a:gd name="connsiteX304" fmla="*/ 10317 w 7319245"/>
              <a:gd name="connsiteY304" fmla="*/ 2752146 h 6851930"/>
              <a:gd name="connsiteX305" fmla="*/ 18814 w 7319245"/>
              <a:gd name="connsiteY305" fmla="*/ 2742436 h 6851930"/>
              <a:gd name="connsiteX306" fmla="*/ 54621 w 7319245"/>
              <a:gd name="connsiteY306" fmla="*/ 2755787 h 6851930"/>
              <a:gd name="connsiteX307" fmla="*/ 117739 w 7319245"/>
              <a:gd name="connsiteY307" fmla="*/ 2741222 h 6851930"/>
              <a:gd name="connsiteX308" fmla="*/ 172967 w 7319245"/>
              <a:gd name="connsiteY308" fmla="*/ 2744256 h 6851930"/>
              <a:gd name="connsiteX309" fmla="*/ 148084 w 7319245"/>
              <a:gd name="connsiteY309" fmla="*/ 2638655 h 6851930"/>
              <a:gd name="connsiteX310" fmla="*/ 208168 w 7319245"/>
              <a:gd name="connsiteY310" fmla="*/ 2591924 h 6851930"/>
              <a:gd name="connsiteX311" fmla="*/ 146264 w 7319245"/>
              <a:gd name="connsiteY311" fmla="*/ 2501495 h 6851930"/>
              <a:gd name="connsiteX312" fmla="*/ 172967 w 7319245"/>
              <a:gd name="connsiteY312" fmla="*/ 2430488 h 6851930"/>
              <a:gd name="connsiteX313" fmla="*/ 146870 w 7319245"/>
              <a:gd name="connsiteY313" fmla="*/ 2423812 h 6851930"/>
              <a:gd name="connsiteX314" fmla="*/ 123808 w 7319245"/>
              <a:gd name="connsiteY314" fmla="*/ 2386184 h 6851930"/>
              <a:gd name="connsiteX315" fmla="*/ 131091 w 7319245"/>
              <a:gd name="connsiteY315" fmla="*/ 2323673 h 6851930"/>
              <a:gd name="connsiteX316" fmla="*/ 188747 w 7319245"/>
              <a:gd name="connsiteY316" fmla="*/ 2232031 h 6851930"/>
              <a:gd name="connsiteX317" fmla="*/ 222733 w 7319245"/>
              <a:gd name="connsiteY317" fmla="*/ 2196223 h 6851930"/>
              <a:gd name="connsiteX318" fmla="*/ 189354 w 7319245"/>
              <a:gd name="connsiteY318" fmla="*/ 2167092 h 6851930"/>
              <a:gd name="connsiteX319" fmla="*/ 296775 w 7319245"/>
              <a:gd name="connsiteY319" fmla="*/ 2134926 h 6851930"/>
              <a:gd name="connsiteX320" fmla="*/ 299810 w 7319245"/>
              <a:gd name="connsiteY320" fmla="*/ 2122181 h 6851930"/>
              <a:gd name="connsiteX321" fmla="*/ 267037 w 7319245"/>
              <a:gd name="connsiteY321" fmla="*/ 2098512 h 6851930"/>
              <a:gd name="connsiteX322" fmla="*/ 251258 w 7319245"/>
              <a:gd name="connsiteY322" fmla="*/ 2045711 h 6851930"/>
              <a:gd name="connsiteX323" fmla="*/ 332583 w 7319245"/>
              <a:gd name="connsiteY323" fmla="*/ 2009904 h 6851930"/>
              <a:gd name="connsiteX324" fmla="*/ 386597 w 7319245"/>
              <a:gd name="connsiteY324" fmla="*/ 2000801 h 6851930"/>
              <a:gd name="connsiteX325" fmla="*/ 384776 w 7319245"/>
              <a:gd name="connsiteY325" fmla="*/ 1986842 h 6851930"/>
              <a:gd name="connsiteX326" fmla="*/ 337438 w 7319245"/>
              <a:gd name="connsiteY326" fmla="*/ 1979559 h 6851930"/>
              <a:gd name="connsiteX327" fmla="*/ 379314 w 7319245"/>
              <a:gd name="connsiteY327" fmla="*/ 1934648 h 6851930"/>
              <a:gd name="connsiteX328" fmla="*/ 400556 w 7319245"/>
              <a:gd name="connsiteY328" fmla="*/ 1917048 h 6851930"/>
              <a:gd name="connsiteX329" fmla="*/ 463067 w 7319245"/>
              <a:gd name="connsiteY329" fmla="*/ 1894593 h 6851930"/>
              <a:gd name="connsiteX330" fmla="*/ 460639 w 7319245"/>
              <a:gd name="connsiteY330" fmla="*/ 1884882 h 6851930"/>
              <a:gd name="connsiteX331" fmla="*/ 418156 w 7319245"/>
              <a:gd name="connsiteY331" fmla="*/ 1880634 h 6851930"/>
              <a:gd name="connsiteX332" fmla="*/ 443646 w 7319245"/>
              <a:gd name="connsiteY332" fmla="*/ 1856965 h 6851930"/>
              <a:gd name="connsiteX333" fmla="*/ 429080 w 7319245"/>
              <a:gd name="connsiteY333" fmla="*/ 1830261 h 6851930"/>
              <a:gd name="connsiteX334" fmla="*/ 479453 w 7319245"/>
              <a:gd name="connsiteY334" fmla="*/ 1788992 h 6851930"/>
              <a:gd name="connsiteX335" fmla="*/ 493412 w 7319245"/>
              <a:gd name="connsiteY335" fmla="*/ 1796274 h 6851930"/>
              <a:gd name="connsiteX336" fmla="*/ 493412 w 7319245"/>
              <a:gd name="connsiteY336" fmla="*/ 1762895 h 6851930"/>
              <a:gd name="connsiteX337" fmla="*/ 524971 w 7319245"/>
              <a:gd name="connsiteY337" fmla="*/ 1755612 h 6851930"/>
              <a:gd name="connsiteX338" fmla="*/ 524971 w 7319245"/>
              <a:gd name="connsiteY338" fmla="*/ 1747115 h 6851930"/>
              <a:gd name="connsiteX339" fmla="*/ 495233 w 7319245"/>
              <a:gd name="connsiteY339" fmla="*/ 1742867 h 6851930"/>
              <a:gd name="connsiteX340" fmla="*/ 588089 w 7319245"/>
              <a:gd name="connsiteY340" fmla="*/ 1651225 h 6851930"/>
              <a:gd name="connsiteX341" fmla="*/ 523150 w 7319245"/>
              <a:gd name="connsiteY341" fmla="*/ 1582038 h 6851930"/>
              <a:gd name="connsiteX342" fmla="*/ 590516 w 7319245"/>
              <a:gd name="connsiteY342" fmla="*/ 1586286 h 6851930"/>
              <a:gd name="connsiteX343" fmla="*/ 560778 w 7319245"/>
              <a:gd name="connsiteY343" fmla="*/ 1549872 h 6851930"/>
              <a:gd name="connsiteX344" fmla="*/ 565026 w 7319245"/>
              <a:gd name="connsiteY344" fmla="*/ 1543196 h 6851930"/>
              <a:gd name="connsiteX345" fmla="*/ 614792 w 7319245"/>
              <a:gd name="connsiteY345" fmla="*/ 1575969 h 6851930"/>
              <a:gd name="connsiteX346" fmla="*/ 643924 w 7319245"/>
              <a:gd name="connsiteY346" fmla="*/ 1551693 h 6851930"/>
              <a:gd name="connsiteX347" fmla="*/ 583840 w 7319245"/>
              <a:gd name="connsiteY347" fmla="*/ 1504961 h 6851930"/>
              <a:gd name="connsiteX348" fmla="*/ 518902 w 7319245"/>
              <a:gd name="connsiteY348" fmla="*/ 1492823 h 6851930"/>
              <a:gd name="connsiteX349" fmla="*/ 518295 w 7319245"/>
              <a:gd name="connsiteY349" fmla="*/ 1484326 h 6851930"/>
              <a:gd name="connsiteX350" fmla="*/ 571095 w 7319245"/>
              <a:gd name="connsiteY350" fmla="*/ 1476437 h 6851930"/>
              <a:gd name="connsiteX351" fmla="*/ 577771 w 7319245"/>
              <a:gd name="connsiteY351" fmla="*/ 1453981 h 6851930"/>
              <a:gd name="connsiteX352" fmla="*/ 660310 w 7319245"/>
              <a:gd name="connsiteY352" fmla="*/ 1449126 h 6851930"/>
              <a:gd name="connsiteX353" fmla="*/ 665165 w 7319245"/>
              <a:gd name="connsiteY353" fmla="*/ 1438202 h 6851930"/>
              <a:gd name="connsiteX354" fmla="*/ 632999 w 7319245"/>
              <a:gd name="connsiteY354" fmla="*/ 1413319 h 6851930"/>
              <a:gd name="connsiteX355" fmla="*/ 725856 w 7319245"/>
              <a:gd name="connsiteY355" fmla="*/ 1372656 h 6851930"/>
              <a:gd name="connsiteX356" fmla="*/ 762270 w 7319245"/>
              <a:gd name="connsiteY356" fmla="*/ 1359911 h 6851930"/>
              <a:gd name="connsiteX357" fmla="*/ 804146 w 7319245"/>
              <a:gd name="connsiteY357" fmla="*/ 1366587 h 6851930"/>
              <a:gd name="connsiteX358" fmla="*/ 808394 w 7319245"/>
              <a:gd name="connsiteY358" fmla="*/ 1353842 h 6851930"/>
              <a:gd name="connsiteX359" fmla="*/ 744063 w 7319245"/>
              <a:gd name="connsiteY359" fmla="*/ 1313180 h 6851930"/>
              <a:gd name="connsiteX360" fmla="*/ 744063 w 7319245"/>
              <a:gd name="connsiteY360" fmla="*/ 1347773 h 6851930"/>
              <a:gd name="connsiteX361" fmla="*/ 713718 w 7319245"/>
              <a:gd name="connsiteY361" fmla="*/ 1327745 h 6851930"/>
              <a:gd name="connsiteX362" fmla="*/ 761056 w 7319245"/>
              <a:gd name="connsiteY362" fmla="*/ 1273124 h 6851930"/>
              <a:gd name="connsiteX363" fmla="*/ 851484 w 7319245"/>
              <a:gd name="connsiteY363" fmla="*/ 1274945 h 6851930"/>
              <a:gd name="connsiteX364" fmla="*/ 831457 w 7319245"/>
              <a:gd name="connsiteY364" fmla="*/ 1247027 h 6851930"/>
              <a:gd name="connsiteX365" fmla="*/ 872119 w 7319245"/>
              <a:gd name="connsiteY365" fmla="*/ 1245207 h 6851930"/>
              <a:gd name="connsiteX366" fmla="*/ 874547 w 7319245"/>
              <a:gd name="connsiteY366" fmla="*/ 1267055 h 6851930"/>
              <a:gd name="connsiteX367" fmla="*/ 866657 w 7319245"/>
              <a:gd name="connsiteY367" fmla="*/ 1316214 h 6851930"/>
              <a:gd name="connsiteX368" fmla="*/ 881830 w 7319245"/>
              <a:gd name="connsiteY368" fmla="*/ 1299828 h 6851930"/>
              <a:gd name="connsiteX369" fmla="*/ 907926 w 7319245"/>
              <a:gd name="connsiteY369" fmla="*/ 1268876 h 6851930"/>
              <a:gd name="connsiteX370" fmla="*/ 929775 w 7319245"/>
              <a:gd name="connsiteY370" fmla="*/ 1222751 h 6851930"/>
              <a:gd name="connsiteX371" fmla="*/ 930382 w 7319245"/>
              <a:gd name="connsiteY371" fmla="*/ 1165702 h 6851930"/>
              <a:gd name="connsiteX372" fmla="*/ 964975 w 7319245"/>
              <a:gd name="connsiteY372" fmla="*/ 1165702 h 6851930"/>
              <a:gd name="connsiteX373" fmla="*/ 946768 w 7319245"/>
              <a:gd name="connsiteY373" fmla="*/ 1138999 h 6851930"/>
              <a:gd name="connsiteX374" fmla="*/ 994713 w 7319245"/>
              <a:gd name="connsiteY374" fmla="*/ 1120185 h 6851930"/>
              <a:gd name="connsiteX375" fmla="*/ 943127 w 7319245"/>
              <a:gd name="connsiteY375" fmla="*/ 1103798 h 6851930"/>
              <a:gd name="connsiteX376" fmla="*/ 946768 w 7319245"/>
              <a:gd name="connsiteY376" fmla="*/ 1058888 h 6851930"/>
              <a:gd name="connsiteX377" fmla="*/ 938878 w 7319245"/>
              <a:gd name="connsiteY377" fmla="*/ 1049784 h 6851930"/>
              <a:gd name="connsiteX378" fmla="*/ 1061473 w 7319245"/>
              <a:gd name="connsiteY378" fmla="*/ 1013370 h 6851930"/>
              <a:gd name="connsiteX379" fmla="*/ 1045086 w 7319245"/>
              <a:gd name="connsiteY379" fmla="*/ 1002446 h 6851930"/>
              <a:gd name="connsiteX380" fmla="*/ 1048121 w 7319245"/>
              <a:gd name="connsiteY380" fmla="*/ 990308 h 6851930"/>
              <a:gd name="connsiteX381" fmla="*/ 1106991 w 7319245"/>
              <a:gd name="connsiteY381" fmla="*/ 1004873 h 6851930"/>
              <a:gd name="connsiteX382" fmla="*/ 1121556 w 7319245"/>
              <a:gd name="connsiteY382" fmla="*/ 958142 h 6851930"/>
              <a:gd name="connsiteX383" fmla="*/ 1225337 w 7319245"/>
              <a:gd name="connsiteY383" fmla="*/ 924155 h 6851930"/>
              <a:gd name="connsiteX384" fmla="*/ 1232012 w 7319245"/>
              <a:gd name="connsiteY384" fmla="*/ 874996 h 6851930"/>
              <a:gd name="connsiteX385" fmla="*/ 1302413 w 7319245"/>
              <a:gd name="connsiteY385" fmla="*/ 825230 h 6851930"/>
              <a:gd name="connsiteX386" fmla="*/ 1401945 w 7319245"/>
              <a:gd name="connsiteY386" fmla="*/ 764540 h 6851930"/>
              <a:gd name="connsiteX387" fmla="*/ 1373421 w 7319245"/>
              <a:gd name="connsiteY387" fmla="*/ 690498 h 6851930"/>
              <a:gd name="connsiteX388" fmla="*/ 1493587 w 7319245"/>
              <a:gd name="connsiteY388" fmla="*/ 629200 h 6851930"/>
              <a:gd name="connsiteX389" fmla="*/ 1573699 w 7319245"/>
              <a:gd name="connsiteY389" fmla="*/ 579434 h 6851930"/>
              <a:gd name="connsiteX390" fmla="*/ 1583409 w 7319245"/>
              <a:gd name="connsiteY390" fmla="*/ 575186 h 6851930"/>
              <a:gd name="connsiteX391" fmla="*/ 1709038 w 7319245"/>
              <a:gd name="connsiteY391" fmla="*/ 504179 h 6851930"/>
              <a:gd name="connsiteX392" fmla="*/ 1680513 w 7319245"/>
              <a:gd name="connsiteY392" fmla="*/ 478082 h 6851930"/>
              <a:gd name="connsiteX393" fmla="*/ 1716928 w 7319245"/>
              <a:gd name="connsiteY393" fmla="*/ 462302 h 6851930"/>
              <a:gd name="connsiteX394" fmla="*/ 1789149 w 7319245"/>
              <a:gd name="connsiteY394" fmla="*/ 430743 h 6851930"/>
              <a:gd name="connsiteX395" fmla="*/ 1817067 w 7319245"/>
              <a:gd name="connsiteY395" fmla="*/ 414357 h 6851930"/>
              <a:gd name="connsiteX396" fmla="*/ 1892323 w 7319245"/>
              <a:gd name="connsiteY396" fmla="*/ 363377 h 6851930"/>
              <a:gd name="connsiteX397" fmla="*/ 1946337 w 7319245"/>
              <a:gd name="connsiteY397" fmla="*/ 353060 h 6851930"/>
              <a:gd name="connsiteX398" fmla="*/ 2127194 w 7319245"/>
              <a:gd name="connsiteY398" fmla="*/ 320287 h 6851930"/>
              <a:gd name="connsiteX399" fmla="*/ 2127194 w 7319245"/>
              <a:gd name="connsiteY399" fmla="*/ 288728 h 6851930"/>
              <a:gd name="connsiteX400" fmla="*/ 2169070 w 7319245"/>
              <a:gd name="connsiteY400" fmla="*/ 293583 h 6851930"/>
              <a:gd name="connsiteX401" fmla="*/ 2256464 w 7319245"/>
              <a:gd name="connsiteY401" fmla="*/ 266880 h 6851930"/>
              <a:gd name="connsiteX402" fmla="*/ 2305623 w 7319245"/>
              <a:gd name="connsiteY402" fmla="*/ 184948 h 6851930"/>
              <a:gd name="connsiteX403" fmla="*/ 2395445 w 7319245"/>
              <a:gd name="connsiteY403" fmla="*/ 204976 h 6851930"/>
              <a:gd name="connsiteX404" fmla="*/ 2397872 w 7319245"/>
              <a:gd name="connsiteY404" fmla="*/ 169775 h 6851930"/>
              <a:gd name="connsiteX405" fmla="*/ 2481625 w 7319245"/>
              <a:gd name="connsiteY405" fmla="*/ 130933 h 6851930"/>
              <a:gd name="connsiteX406" fmla="*/ 2542922 w 7319245"/>
              <a:gd name="connsiteY406" fmla="*/ 138216 h 6851930"/>
              <a:gd name="connsiteX407" fmla="*/ 2659448 w 7319245"/>
              <a:gd name="connsiteY407" fmla="*/ 143678 h 6851930"/>
              <a:gd name="connsiteX408" fmla="*/ 2728634 w 7319245"/>
              <a:gd name="connsiteY408" fmla="*/ 103623 h 6851930"/>
              <a:gd name="connsiteX409" fmla="*/ 2752304 w 7319245"/>
              <a:gd name="connsiteY409" fmla="*/ 106050 h 6851930"/>
              <a:gd name="connsiteX410" fmla="*/ 2845160 w 7319245"/>
              <a:gd name="connsiteY410" fmla="*/ 93912 h 6851930"/>
              <a:gd name="connsiteX411" fmla="*/ 2969575 w 7319245"/>
              <a:gd name="connsiteY411" fmla="*/ 45967 h 6851930"/>
              <a:gd name="connsiteX412" fmla="*/ 2978678 w 7319245"/>
              <a:gd name="connsiteY412" fmla="*/ 95126 h 6851930"/>
              <a:gd name="connsiteX413" fmla="*/ 3024803 w 7319245"/>
              <a:gd name="connsiteY413" fmla="*/ 53250 h 6851930"/>
              <a:gd name="connsiteX414" fmla="*/ 3071534 w 7319245"/>
              <a:gd name="connsiteY414" fmla="*/ 24119 h 6851930"/>
              <a:gd name="connsiteX415" fmla="*/ 3150432 w 7319245"/>
              <a:gd name="connsiteY415" fmla="*/ 8339 h 6851930"/>
              <a:gd name="connsiteX416" fmla="*/ 3322185 w 7319245"/>
              <a:gd name="connsiteY416" fmla="*/ 29581 h 6851930"/>
              <a:gd name="connsiteX417" fmla="*/ 3317937 w 7319245"/>
              <a:gd name="connsiteY417" fmla="*/ 64781 h 6851930"/>
              <a:gd name="connsiteX418" fmla="*/ 3423538 w 7319245"/>
              <a:gd name="connsiteY418" fmla="*/ 449 h 6851930"/>
              <a:gd name="connsiteX419" fmla="*/ 3449028 w 7319245"/>
              <a:gd name="connsiteY419" fmla="*/ 12587 h 6851930"/>
              <a:gd name="connsiteX420" fmla="*/ 3529746 w 7319245"/>
              <a:gd name="connsiteY420" fmla="*/ 33222 h 6851930"/>
              <a:gd name="connsiteX421" fmla="*/ 3562519 w 7319245"/>
              <a:gd name="connsiteY421" fmla="*/ 26546 h 6851930"/>
              <a:gd name="connsiteX422" fmla="*/ 3535208 w 7319245"/>
              <a:gd name="connsiteY422" fmla="*/ 52036 h 6851930"/>
              <a:gd name="connsiteX423" fmla="*/ 3601968 w 7319245"/>
              <a:gd name="connsiteY423" fmla="*/ 18656 h 6851930"/>
              <a:gd name="connsiteX424" fmla="*/ 3712423 w 7319245"/>
              <a:gd name="connsiteY424" fmla="*/ 24725 h 6851930"/>
              <a:gd name="connsiteX425" fmla="*/ 3711817 w 7319245"/>
              <a:gd name="connsiteY425" fmla="*/ 16229 h 6851930"/>
              <a:gd name="connsiteX426" fmla="*/ 3793142 w 7319245"/>
              <a:gd name="connsiteY426" fmla="*/ 54464 h 6851930"/>
              <a:gd name="connsiteX427" fmla="*/ 3800424 w 7319245"/>
              <a:gd name="connsiteY427" fmla="*/ 46574 h 6851930"/>
              <a:gd name="connsiteX428" fmla="*/ 3792535 w 7319245"/>
              <a:gd name="connsiteY428" fmla="*/ 32008 h 6851930"/>
              <a:gd name="connsiteX429" fmla="*/ 4013447 w 7319245"/>
              <a:gd name="connsiteY429" fmla="*/ 58712 h 6851930"/>
              <a:gd name="connsiteX430" fmla="*/ 4004344 w 7319245"/>
              <a:gd name="connsiteY430" fmla="*/ 65995 h 6851930"/>
              <a:gd name="connsiteX431" fmla="*/ 4306581 w 7319245"/>
              <a:gd name="connsiteY431" fmla="*/ 78133 h 6851930"/>
              <a:gd name="connsiteX432" fmla="*/ 4277450 w 7319245"/>
              <a:gd name="connsiteY432" fmla="*/ 102409 h 6851930"/>
              <a:gd name="connsiteX433" fmla="*/ 4342996 w 7319245"/>
              <a:gd name="connsiteY433" fmla="*/ 160672 h 6851930"/>
              <a:gd name="connsiteX434" fmla="*/ 4372734 w 7319245"/>
              <a:gd name="connsiteY434" fmla="*/ 134575 h 6851930"/>
              <a:gd name="connsiteX435" fmla="*/ 4339961 w 7319245"/>
              <a:gd name="connsiteY435" fmla="*/ 110906 h 6851930"/>
              <a:gd name="connsiteX436" fmla="*/ 4430997 w 7319245"/>
              <a:gd name="connsiteY436" fmla="*/ 156423 h 6851930"/>
              <a:gd name="connsiteX437" fmla="*/ 4429783 w 7319245"/>
              <a:gd name="connsiteY437" fmla="*/ 155210 h 6851930"/>
              <a:gd name="connsiteX438" fmla="*/ 4434031 w 7319245"/>
              <a:gd name="connsiteY438" fmla="*/ 204369 h 6851930"/>
              <a:gd name="connsiteX439" fmla="*/ 4512322 w 7319245"/>
              <a:gd name="connsiteY439" fmla="*/ 174630 h 6851930"/>
              <a:gd name="connsiteX440" fmla="*/ 4578474 w 7319245"/>
              <a:gd name="connsiteY440" fmla="*/ 173417 h 6851930"/>
              <a:gd name="connsiteX441" fmla="*/ 4693785 w 7319245"/>
              <a:gd name="connsiteY441" fmla="*/ 193444 h 6851930"/>
              <a:gd name="connsiteX442" fmla="*/ 4691358 w 7319245"/>
              <a:gd name="connsiteY442" fmla="*/ 173417 h 6851930"/>
              <a:gd name="connsiteX443" fmla="*/ 4800600 w 7319245"/>
              <a:gd name="connsiteY443" fmla="*/ 199513 h 6851930"/>
              <a:gd name="connsiteX444" fmla="*/ 4745979 w 7319245"/>
              <a:gd name="connsiteY444" fmla="*/ 179486 h 6851930"/>
              <a:gd name="connsiteX445" fmla="*/ 4744765 w 7319245"/>
              <a:gd name="connsiteY445" fmla="*/ 212258 h 6851930"/>
              <a:gd name="connsiteX446" fmla="*/ 4622778 w 7319245"/>
              <a:gd name="connsiteY446" fmla="*/ 288121 h 6851930"/>
              <a:gd name="connsiteX447" fmla="*/ 4730807 w 7319245"/>
              <a:gd name="connsiteY447" fmla="*/ 279625 h 6851930"/>
              <a:gd name="connsiteX448" fmla="*/ 4713813 w 7319245"/>
              <a:gd name="connsiteY448" fmla="*/ 254135 h 6851930"/>
              <a:gd name="connsiteX449" fmla="*/ 4775717 w 7319245"/>
              <a:gd name="connsiteY449" fmla="*/ 233500 h 6851930"/>
              <a:gd name="connsiteX450" fmla="*/ 4715634 w 7319245"/>
              <a:gd name="connsiteY450" fmla="*/ 332425 h 6851930"/>
              <a:gd name="connsiteX451" fmla="*/ 4798779 w 7319245"/>
              <a:gd name="connsiteY451" fmla="*/ 332425 h 6851930"/>
              <a:gd name="connsiteX452" fmla="*/ 4788462 w 7319245"/>
              <a:gd name="connsiteY452" fmla="*/ 362163 h 6851930"/>
              <a:gd name="connsiteX453" fmla="*/ 4853401 w 7319245"/>
              <a:gd name="connsiteY453" fmla="*/ 382191 h 6851930"/>
              <a:gd name="connsiteX454" fmla="*/ 4880711 w 7319245"/>
              <a:gd name="connsiteY454" fmla="*/ 348205 h 6851930"/>
              <a:gd name="connsiteX455" fmla="*/ 4892849 w 7319245"/>
              <a:gd name="connsiteY455" fmla="*/ 333639 h 6851930"/>
              <a:gd name="connsiteX456" fmla="*/ 4936546 w 7319245"/>
              <a:gd name="connsiteY456" fmla="*/ 301473 h 6851930"/>
              <a:gd name="connsiteX457" fmla="*/ 5007554 w 7319245"/>
              <a:gd name="connsiteY457" fmla="*/ 311790 h 6851930"/>
              <a:gd name="connsiteX458" fmla="*/ 4996023 w 7319245"/>
              <a:gd name="connsiteY458" fmla="*/ 375515 h 6851930"/>
              <a:gd name="connsiteX459" fmla="*/ 4888601 w 7319245"/>
              <a:gd name="connsiteY459" fmla="*/ 399184 h 6851930"/>
              <a:gd name="connsiteX460" fmla="*/ 4889815 w 7319245"/>
              <a:gd name="connsiteY460" fmla="*/ 407074 h 6851930"/>
              <a:gd name="connsiteX461" fmla="*/ 4951719 w 7319245"/>
              <a:gd name="connsiteY461" fmla="*/ 405860 h 6851930"/>
              <a:gd name="connsiteX462" fmla="*/ 5023333 w 7319245"/>
              <a:gd name="connsiteY462" fmla="*/ 422854 h 6851930"/>
              <a:gd name="connsiteX463" fmla="*/ 5102231 w 7319245"/>
              <a:gd name="connsiteY463" fmla="*/ 411929 h 6851930"/>
              <a:gd name="connsiteX464" fmla="*/ 5111334 w 7319245"/>
              <a:gd name="connsiteY464" fmla="*/ 401612 h 6851930"/>
              <a:gd name="connsiteX465" fmla="*/ 5184163 w 7319245"/>
              <a:gd name="connsiteY465" fmla="*/ 412536 h 6851930"/>
              <a:gd name="connsiteX466" fmla="*/ 5105872 w 7319245"/>
              <a:gd name="connsiteY466" fmla="*/ 475654 h 6851930"/>
              <a:gd name="connsiteX467" fmla="*/ 5209046 w 7319245"/>
              <a:gd name="connsiteY467" fmla="*/ 489006 h 6851930"/>
              <a:gd name="connsiteX468" fmla="*/ 5252743 w 7319245"/>
              <a:gd name="connsiteY468" fmla="*/ 504179 h 6851930"/>
              <a:gd name="connsiteX469" fmla="*/ 5250922 w 7319245"/>
              <a:gd name="connsiteY469" fmla="*/ 515710 h 6851930"/>
              <a:gd name="connsiteX470" fmla="*/ 5277626 w 7319245"/>
              <a:gd name="connsiteY470" fmla="*/ 499930 h 6851930"/>
              <a:gd name="connsiteX471" fmla="*/ 5281874 w 7319245"/>
              <a:gd name="connsiteY471" fmla="*/ 512068 h 6851930"/>
              <a:gd name="connsiteX472" fmla="*/ 5306150 w 7319245"/>
              <a:gd name="connsiteY472" fmla="*/ 535737 h 6851930"/>
              <a:gd name="connsiteX473" fmla="*/ 5381406 w 7319245"/>
              <a:gd name="connsiteY473" fmla="*/ 540593 h 6851930"/>
              <a:gd name="connsiteX474" fmla="*/ 5355916 w 7319245"/>
              <a:gd name="connsiteY474" fmla="*/ 578828 h 6851930"/>
              <a:gd name="connsiteX475" fmla="*/ 5453627 w 7319245"/>
              <a:gd name="connsiteY475" fmla="*/ 579434 h 6851930"/>
              <a:gd name="connsiteX476" fmla="*/ 5511283 w 7319245"/>
              <a:gd name="connsiteY476" fmla="*/ 575186 h 6851930"/>
              <a:gd name="connsiteX477" fmla="*/ 5550732 w 7319245"/>
              <a:gd name="connsiteY477" fmla="*/ 579434 h 6851930"/>
              <a:gd name="connsiteX478" fmla="*/ 5587146 w 7319245"/>
              <a:gd name="connsiteY478" fmla="*/ 593393 h 6851930"/>
              <a:gd name="connsiteX479" fmla="*/ 5622346 w 7319245"/>
              <a:gd name="connsiteY479" fmla="*/ 611600 h 6851930"/>
              <a:gd name="connsiteX480" fmla="*/ 5615063 w 7319245"/>
              <a:gd name="connsiteY480" fmla="*/ 641945 h 6851930"/>
              <a:gd name="connsiteX481" fmla="*/ 5795314 w 7319245"/>
              <a:gd name="connsiteY481" fmla="*/ 662580 h 6851930"/>
              <a:gd name="connsiteX482" fmla="*/ 5868142 w 7319245"/>
              <a:gd name="connsiteY482" fmla="*/ 704456 h 6851930"/>
              <a:gd name="connsiteX483" fmla="*/ 5865715 w 7319245"/>
              <a:gd name="connsiteY483" fmla="*/ 715988 h 6851930"/>
              <a:gd name="connsiteX484" fmla="*/ 5791065 w 7319245"/>
              <a:gd name="connsiteY484" fmla="*/ 725091 h 6851930"/>
              <a:gd name="connsiteX485" fmla="*/ 5709133 w 7319245"/>
              <a:gd name="connsiteY485" fmla="*/ 712953 h 6851930"/>
              <a:gd name="connsiteX486" fmla="*/ 5737658 w 7319245"/>
              <a:gd name="connsiteY486" fmla="*/ 736622 h 6851930"/>
              <a:gd name="connsiteX487" fmla="*/ 5789852 w 7319245"/>
              <a:gd name="connsiteY487" fmla="*/ 722057 h 6851930"/>
              <a:gd name="connsiteX488" fmla="*/ 6053247 w 7319245"/>
              <a:gd name="connsiteY488" fmla="*/ 964818 h 6851930"/>
              <a:gd name="connsiteX489" fmla="*/ 6018654 w 7319245"/>
              <a:gd name="connsiteY489" fmla="*/ 912017 h 6851930"/>
              <a:gd name="connsiteX490" fmla="*/ 6001054 w 7319245"/>
              <a:gd name="connsiteY490" fmla="*/ 919907 h 6851930"/>
              <a:gd name="connsiteX491" fmla="*/ 6009550 w 7319245"/>
              <a:gd name="connsiteY491" fmla="*/ 941148 h 6851930"/>
              <a:gd name="connsiteX492" fmla="*/ 6053247 w 7319245"/>
              <a:gd name="connsiteY492" fmla="*/ 964818 h 6851930"/>
              <a:gd name="connsiteX493" fmla="*/ 2041014 w 7319245"/>
              <a:gd name="connsiteY493" fmla="*/ 6022138 h 6851930"/>
              <a:gd name="connsiteX494" fmla="*/ 1972434 w 7319245"/>
              <a:gd name="connsiteY494" fmla="*/ 5997255 h 6851930"/>
              <a:gd name="connsiteX495" fmla="*/ 2041014 w 7319245"/>
              <a:gd name="connsiteY495" fmla="*/ 6022138 h 6851930"/>
              <a:gd name="connsiteX496" fmla="*/ 5010589 w 7319245"/>
              <a:gd name="connsiteY496" fmla="*/ 434992 h 6851930"/>
              <a:gd name="connsiteX497" fmla="*/ 5070065 w 7319245"/>
              <a:gd name="connsiteY497" fmla="*/ 481723 h 6851930"/>
              <a:gd name="connsiteX498" fmla="*/ 5010589 w 7319245"/>
              <a:gd name="connsiteY498" fmla="*/ 434992 h 685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Lst>
            <a:rect l="l" t="t" r="r" b="b"/>
            <a:pathLst>
              <a:path w="7319245" h="6851930">
                <a:moveTo>
                  <a:pt x="5789852" y="722057"/>
                </a:moveTo>
                <a:cubicBezTo>
                  <a:pt x="5797134" y="733588"/>
                  <a:pt x="5805024" y="745119"/>
                  <a:pt x="5810486" y="753616"/>
                </a:cubicBezTo>
                <a:cubicBezTo>
                  <a:pt x="5792279" y="760898"/>
                  <a:pt x="5764362" y="772430"/>
                  <a:pt x="5737051" y="783961"/>
                </a:cubicBezTo>
                <a:cubicBezTo>
                  <a:pt x="5783783" y="800954"/>
                  <a:pt x="5829907" y="818554"/>
                  <a:pt x="5876639" y="833120"/>
                </a:cubicBezTo>
                <a:cubicBezTo>
                  <a:pt x="5891204" y="837975"/>
                  <a:pt x="5908198" y="834334"/>
                  <a:pt x="5924584" y="833727"/>
                </a:cubicBezTo>
                <a:cubicBezTo>
                  <a:pt x="5937936" y="833120"/>
                  <a:pt x="5950681" y="830692"/>
                  <a:pt x="5968281" y="828265"/>
                </a:cubicBezTo>
                <a:cubicBezTo>
                  <a:pt x="5964032" y="845258"/>
                  <a:pt x="5961605" y="856182"/>
                  <a:pt x="5958571" y="868927"/>
                </a:cubicBezTo>
                <a:cubicBezTo>
                  <a:pt x="5989522" y="871962"/>
                  <a:pt x="6019261" y="868927"/>
                  <a:pt x="6044751" y="878637"/>
                </a:cubicBezTo>
                <a:cubicBezTo>
                  <a:pt x="6057496" y="883493"/>
                  <a:pt x="6062351" y="910196"/>
                  <a:pt x="6070848" y="926583"/>
                </a:cubicBezTo>
                <a:cubicBezTo>
                  <a:pt x="6098158" y="980597"/>
                  <a:pt x="6098158" y="980597"/>
                  <a:pt x="6161883" y="966638"/>
                </a:cubicBezTo>
                <a:cubicBezTo>
                  <a:pt x="6166738" y="965425"/>
                  <a:pt x="6171593" y="967852"/>
                  <a:pt x="6177056" y="969066"/>
                </a:cubicBezTo>
                <a:cubicBezTo>
                  <a:pt x="6161883" y="1011549"/>
                  <a:pt x="6161883" y="1010942"/>
                  <a:pt x="6210435" y="1018225"/>
                </a:cubicBezTo>
                <a:cubicBezTo>
                  <a:pt x="6217111" y="1019439"/>
                  <a:pt x="6223180" y="1025508"/>
                  <a:pt x="6229856" y="1029149"/>
                </a:cubicBezTo>
                <a:cubicBezTo>
                  <a:pt x="6241994" y="1035218"/>
                  <a:pt x="6254739" y="1040074"/>
                  <a:pt x="6265664" y="1047356"/>
                </a:cubicBezTo>
                <a:cubicBezTo>
                  <a:pt x="6279015" y="1055246"/>
                  <a:pt x="6291153" y="1065564"/>
                  <a:pt x="6303291" y="1074667"/>
                </a:cubicBezTo>
                <a:cubicBezTo>
                  <a:pt x="6300257" y="1078915"/>
                  <a:pt x="6297829" y="1082557"/>
                  <a:pt x="6294794" y="1086805"/>
                </a:cubicBezTo>
                <a:cubicBezTo>
                  <a:pt x="6283871" y="1079522"/>
                  <a:pt x="6272946" y="1072240"/>
                  <a:pt x="6260201" y="1064350"/>
                </a:cubicBezTo>
                <a:cubicBezTo>
                  <a:pt x="6258987" y="1073453"/>
                  <a:pt x="6257167" y="1084378"/>
                  <a:pt x="6255346" y="1097729"/>
                </a:cubicBezTo>
                <a:cubicBezTo>
                  <a:pt x="6289332" y="1100157"/>
                  <a:pt x="6323926" y="1101978"/>
                  <a:pt x="6357912" y="1104405"/>
                </a:cubicBezTo>
                <a:cubicBezTo>
                  <a:pt x="6357912" y="1107440"/>
                  <a:pt x="6358519" y="1110474"/>
                  <a:pt x="6358519" y="1114116"/>
                </a:cubicBezTo>
                <a:cubicBezTo>
                  <a:pt x="6340919" y="1117757"/>
                  <a:pt x="6323319" y="1120792"/>
                  <a:pt x="6295401" y="1126254"/>
                </a:cubicBezTo>
                <a:cubicBezTo>
                  <a:pt x="6331815" y="1154171"/>
                  <a:pt x="6379154" y="1127468"/>
                  <a:pt x="6397968" y="1165702"/>
                </a:cubicBezTo>
                <a:cubicBezTo>
                  <a:pt x="6360947" y="1179661"/>
                  <a:pt x="6325746" y="1193013"/>
                  <a:pt x="6296009" y="1203937"/>
                </a:cubicBezTo>
                <a:cubicBezTo>
                  <a:pt x="6308753" y="1212434"/>
                  <a:pt x="6321498" y="1223358"/>
                  <a:pt x="6336064" y="1229427"/>
                </a:cubicBezTo>
                <a:cubicBezTo>
                  <a:pt x="6350022" y="1234889"/>
                  <a:pt x="6370050" y="1240352"/>
                  <a:pt x="6380975" y="1234889"/>
                </a:cubicBezTo>
                <a:cubicBezTo>
                  <a:pt x="6407071" y="1220931"/>
                  <a:pt x="6425885" y="1236103"/>
                  <a:pt x="6434989" y="1250669"/>
                </a:cubicBezTo>
                <a:cubicBezTo>
                  <a:pt x="6446520" y="1269483"/>
                  <a:pt x="6468368" y="1286476"/>
                  <a:pt x="6453196" y="1319856"/>
                </a:cubicBezTo>
                <a:cubicBezTo>
                  <a:pt x="6447127" y="1333208"/>
                  <a:pt x="6473224" y="1362339"/>
                  <a:pt x="6485969" y="1384187"/>
                </a:cubicBezTo>
                <a:cubicBezTo>
                  <a:pt x="6491431" y="1393291"/>
                  <a:pt x="6499928" y="1399967"/>
                  <a:pt x="6505997" y="1408464"/>
                </a:cubicBezTo>
                <a:cubicBezTo>
                  <a:pt x="6523597" y="1435167"/>
                  <a:pt x="6537555" y="1463085"/>
                  <a:pt x="6575184" y="1470975"/>
                </a:cubicBezTo>
                <a:cubicBezTo>
                  <a:pt x="6589749" y="1474009"/>
                  <a:pt x="6600067" y="1495857"/>
                  <a:pt x="6612205" y="1508602"/>
                </a:cubicBezTo>
                <a:cubicBezTo>
                  <a:pt x="6620094" y="1517099"/>
                  <a:pt x="6627984" y="1526810"/>
                  <a:pt x="6637694" y="1531665"/>
                </a:cubicBezTo>
                <a:cubicBezTo>
                  <a:pt x="6651653" y="1538948"/>
                  <a:pt x="6668040" y="1542589"/>
                  <a:pt x="6692922" y="1550479"/>
                </a:cubicBezTo>
                <a:cubicBezTo>
                  <a:pt x="6672895" y="1558975"/>
                  <a:pt x="6662577" y="1563831"/>
                  <a:pt x="6648619" y="1569900"/>
                </a:cubicBezTo>
                <a:cubicBezTo>
                  <a:pt x="6661364" y="1572934"/>
                  <a:pt x="6670467" y="1574755"/>
                  <a:pt x="6683819" y="1577789"/>
                </a:cubicBezTo>
                <a:cubicBezTo>
                  <a:pt x="6672288" y="1588107"/>
                  <a:pt x="6663185" y="1595389"/>
                  <a:pt x="6647405" y="1609348"/>
                </a:cubicBezTo>
                <a:cubicBezTo>
                  <a:pt x="6669254" y="1612990"/>
                  <a:pt x="6683212" y="1615417"/>
                  <a:pt x="6703240" y="1619059"/>
                </a:cubicBezTo>
                <a:cubicBezTo>
                  <a:pt x="6688674" y="1656080"/>
                  <a:pt x="6648619" y="1645156"/>
                  <a:pt x="6633446" y="1658508"/>
                </a:cubicBezTo>
                <a:cubicBezTo>
                  <a:pt x="6650439" y="1679142"/>
                  <a:pt x="6667433" y="1699170"/>
                  <a:pt x="6683212" y="1718591"/>
                </a:cubicBezTo>
                <a:cubicBezTo>
                  <a:pt x="6697778" y="1706453"/>
                  <a:pt x="6715985" y="1690066"/>
                  <a:pt x="6736620" y="1675501"/>
                </a:cubicBezTo>
                <a:cubicBezTo>
                  <a:pt x="6742689" y="1671252"/>
                  <a:pt x="6753006" y="1673073"/>
                  <a:pt x="6761503" y="1674287"/>
                </a:cubicBezTo>
                <a:cubicBezTo>
                  <a:pt x="6763930" y="1674894"/>
                  <a:pt x="6767572" y="1685211"/>
                  <a:pt x="6765751" y="1687639"/>
                </a:cubicBezTo>
                <a:cubicBezTo>
                  <a:pt x="6760896" y="1694315"/>
                  <a:pt x="6753613" y="1700991"/>
                  <a:pt x="6746330" y="1704025"/>
                </a:cubicBezTo>
                <a:cubicBezTo>
                  <a:pt x="6737833" y="1707060"/>
                  <a:pt x="6727516" y="1705846"/>
                  <a:pt x="6719020" y="1706453"/>
                </a:cubicBezTo>
                <a:cubicBezTo>
                  <a:pt x="6734799" y="1721625"/>
                  <a:pt x="6748151" y="1734977"/>
                  <a:pt x="6762109" y="1748329"/>
                </a:cubicBezTo>
                <a:cubicBezTo>
                  <a:pt x="6756040" y="1754398"/>
                  <a:pt x="6747544" y="1767143"/>
                  <a:pt x="6743902" y="1765929"/>
                </a:cubicBezTo>
                <a:cubicBezTo>
                  <a:pt x="6731158" y="1761681"/>
                  <a:pt x="6720233" y="1752577"/>
                  <a:pt x="6702633" y="1742260"/>
                </a:cubicBezTo>
                <a:cubicBezTo>
                  <a:pt x="6702633" y="1753184"/>
                  <a:pt x="6697778" y="1768357"/>
                  <a:pt x="6703240" y="1776247"/>
                </a:cubicBezTo>
                <a:cubicBezTo>
                  <a:pt x="6728730" y="1812054"/>
                  <a:pt x="6766965" y="1802343"/>
                  <a:pt x="6798524" y="1801130"/>
                </a:cubicBezTo>
                <a:cubicBezTo>
                  <a:pt x="6824014" y="1833295"/>
                  <a:pt x="6848290" y="1863034"/>
                  <a:pt x="6872566" y="1893986"/>
                </a:cubicBezTo>
                <a:cubicBezTo>
                  <a:pt x="6851931" y="1900662"/>
                  <a:pt x="6836152" y="1902482"/>
                  <a:pt x="6826441" y="1910979"/>
                </a:cubicBezTo>
                <a:cubicBezTo>
                  <a:pt x="6822800" y="1914013"/>
                  <a:pt x="6828869" y="1935862"/>
                  <a:pt x="6836759" y="1943752"/>
                </a:cubicBezTo>
                <a:cubicBezTo>
                  <a:pt x="6853752" y="1962566"/>
                  <a:pt x="6878028" y="1975918"/>
                  <a:pt x="6892594" y="1996552"/>
                </a:cubicBezTo>
                <a:cubicBezTo>
                  <a:pt x="6901697" y="2009904"/>
                  <a:pt x="6941752" y="1998373"/>
                  <a:pt x="6922939" y="2032966"/>
                </a:cubicBezTo>
                <a:cubicBezTo>
                  <a:pt x="6942360" y="2042070"/>
                  <a:pt x="6961781" y="2051173"/>
                  <a:pt x="6986057" y="2062705"/>
                </a:cubicBezTo>
                <a:cubicBezTo>
                  <a:pt x="6979381" y="2069987"/>
                  <a:pt x="6967850" y="2082125"/>
                  <a:pt x="6953891" y="2097298"/>
                </a:cubicBezTo>
                <a:cubicBezTo>
                  <a:pt x="6965422" y="2100940"/>
                  <a:pt x="6973312" y="2102760"/>
                  <a:pt x="6981809" y="2105795"/>
                </a:cubicBezTo>
                <a:cubicBezTo>
                  <a:pt x="6952070" y="2163450"/>
                  <a:pt x="6988484" y="2189547"/>
                  <a:pt x="7042499" y="2212610"/>
                </a:cubicBezTo>
                <a:cubicBezTo>
                  <a:pt x="6995767" y="2228389"/>
                  <a:pt x="6988484" y="2249631"/>
                  <a:pt x="7008512" y="2286652"/>
                </a:cubicBezTo>
                <a:cubicBezTo>
                  <a:pt x="7012154" y="2293935"/>
                  <a:pt x="7020043" y="2307286"/>
                  <a:pt x="7023078" y="2318211"/>
                </a:cubicBezTo>
                <a:cubicBezTo>
                  <a:pt x="7029753" y="2341273"/>
                  <a:pt x="7032181" y="2365549"/>
                  <a:pt x="7037037" y="2394073"/>
                </a:cubicBezTo>
                <a:cubicBezTo>
                  <a:pt x="7071023" y="2404391"/>
                  <a:pt x="7115934" y="2417136"/>
                  <a:pt x="7160237" y="2430488"/>
                </a:cubicBezTo>
                <a:cubicBezTo>
                  <a:pt x="7162058" y="2435343"/>
                  <a:pt x="7163879" y="2440198"/>
                  <a:pt x="7166306" y="2445053"/>
                </a:cubicBezTo>
                <a:cubicBezTo>
                  <a:pt x="7155383" y="2448695"/>
                  <a:pt x="7145065" y="2452336"/>
                  <a:pt x="7129892" y="2457191"/>
                </a:cubicBezTo>
                <a:cubicBezTo>
                  <a:pt x="7155383" y="2471757"/>
                  <a:pt x="7171162" y="2480254"/>
                  <a:pt x="7187548" y="2489357"/>
                </a:cubicBezTo>
                <a:cubicBezTo>
                  <a:pt x="7159024" y="2502102"/>
                  <a:pt x="7131713" y="2514240"/>
                  <a:pt x="7098334" y="2528806"/>
                </a:cubicBezTo>
                <a:cubicBezTo>
                  <a:pt x="7132320" y="2551868"/>
                  <a:pt x="7160237" y="2571289"/>
                  <a:pt x="7188156" y="2590103"/>
                </a:cubicBezTo>
                <a:cubicBezTo>
                  <a:pt x="7186941" y="2593744"/>
                  <a:pt x="7185728" y="2597386"/>
                  <a:pt x="7184514" y="2601027"/>
                </a:cubicBezTo>
                <a:cubicBezTo>
                  <a:pt x="7163272" y="2604062"/>
                  <a:pt x="7142030" y="2605276"/>
                  <a:pt x="7121396" y="2610131"/>
                </a:cubicBezTo>
                <a:cubicBezTo>
                  <a:pt x="7103796" y="2614379"/>
                  <a:pt x="7087409" y="2623483"/>
                  <a:pt x="7070416" y="2630159"/>
                </a:cubicBezTo>
                <a:cubicBezTo>
                  <a:pt x="7083768" y="2641083"/>
                  <a:pt x="7097120" y="2651400"/>
                  <a:pt x="7114113" y="2664752"/>
                </a:cubicBezTo>
                <a:cubicBezTo>
                  <a:pt x="7112293" y="2667787"/>
                  <a:pt x="7107437" y="2676890"/>
                  <a:pt x="7101368" y="2687814"/>
                </a:cubicBezTo>
                <a:cubicBezTo>
                  <a:pt x="7114720" y="2691456"/>
                  <a:pt x="7126251" y="2693883"/>
                  <a:pt x="7137782" y="2696918"/>
                </a:cubicBezTo>
                <a:cubicBezTo>
                  <a:pt x="7138389" y="2699952"/>
                  <a:pt x="7138389" y="2702987"/>
                  <a:pt x="7138996" y="2706021"/>
                </a:cubicBezTo>
                <a:cubicBezTo>
                  <a:pt x="7121396" y="2710270"/>
                  <a:pt x="7103796" y="2714518"/>
                  <a:pt x="7086196" y="2719373"/>
                </a:cubicBezTo>
                <a:cubicBezTo>
                  <a:pt x="7085589" y="2723622"/>
                  <a:pt x="7084982" y="2727870"/>
                  <a:pt x="7083768" y="2732118"/>
                </a:cubicBezTo>
                <a:cubicBezTo>
                  <a:pt x="7106830" y="2738187"/>
                  <a:pt x="7129892" y="2744256"/>
                  <a:pt x="7156596" y="2751539"/>
                </a:cubicBezTo>
                <a:cubicBezTo>
                  <a:pt x="7149314" y="2785526"/>
                  <a:pt x="7183907" y="2794022"/>
                  <a:pt x="7214252" y="2808588"/>
                </a:cubicBezTo>
                <a:cubicBezTo>
                  <a:pt x="7195438" y="2846823"/>
                  <a:pt x="7203935" y="2877168"/>
                  <a:pt x="7233066" y="2908727"/>
                </a:cubicBezTo>
                <a:cubicBezTo>
                  <a:pt x="7245811" y="2922079"/>
                  <a:pt x="7246418" y="2948176"/>
                  <a:pt x="7267053" y="2959707"/>
                </a:cubicBezTo>
                <a:cubicBezTo>
                  <a:pt x="7268873" y="2960921"/>
                  <a:pt x="7263411" y="2978521"/>
                  <a:pt x="7262804" y="2978521"/>
                </a:cubicBezTo>
                <a:cubicBezTo>
                  <a:pt x="7251273" y="2977307"/>
                  <a:pt x="7239742" y="2974272"/>
                  <a:pt x="7227604" y="2971238"/>
                </a:cubicBezTo>
                <a:cubicBezTo>
                  <a:pt x="7225783" y="2977307"/>
                  <a:pt x="7220928" y="2991873"/>
                  <a:pt x="7214252" y="3011294"/>
                </a:cubicBezTo>
                <a:cubicBezTo>
                  <a:pt x="7237921" y="3019183"/>
                  <a:pt x="7260984" y="3027073"/>
                  <a:pt x="7292543" y="3037390"/>
                </a:cubicBezTo>
                <a:cubicBezTo>
                  <a:pt x="7280404" y="3052563"/>
                  <a:pt x="7269480" y="3067128"/>
                  <a:pt x="7250666" y="3090798"/>
                </a:cubicBezTo>
                <a:cubicBezTo>
                  <a:pt x="7260376" y="3100508"/>
                  <a:pt x="7279191" y="3119322"/>
                  <a:pt x="7298612" y="3138743"/>
                </a:cubicBezTo>
                <a:cubicBezTo>
                  <a:pt x="7274942" y="3152095"/>
                  <a:pt x="7254915" y="3163019"/>
                  <a:pt x="7225783" y="3178799"/>
                </a:cubicBezTo>
                <a:cubicBezTo>
                  <a:pt x="7266445" y="3193364"/>
                  <a:pt x="7277370" y="3206109"/>
                  <a:pt x="7253094" y="3237668"/>
                </a:cubicBezTo>
                <a:cubicBezTo>
                  <a:pt x="7242777" y="3250413"/>
                  <a:pt x="7250059" y="3283793"/>
                  <a:pt x="7258556" y="3303214"/>
                </a:cubicBezTo>
                <a:cubicBezTo>
                  <a:pt x="7274335" y="3340842"/>
                  <a:pt x="7274335" y="3374828"/>
                  <a:pt x="7260984" y="3397890"/>
                </a:cubicBezTo>
                <a:cubicBezTo>
                  <a:pt x="7272514" y="3427629"/>
                  <a:pt x="7278583" y="3449477"/>
                  <a:pt x="7288901" y="3469505"/>
                </a:cubicBezTo>
                <a:cubicBezTo>
                  <a:pt x="7298005" y="3486498"/>
                  <a:pt x="7311356" y="3501671"/>
                  <a:pt x="7322888" y="3516844"/>
                </a:cubicBezTo>
                <a:cubicBezTo>
                  <a:pt x="7322888" y="3544761"/>
                  <a:pt x="7270087" y="3539906"/>
                  <a:pt x="7286473" y="3579354"/>
                </a:cubicBezTo>
                <a:cubicBezTo>
                  <a:pt x="7294970" y="3599382"/>
                  <a:pt x="7259163" y="3630334"/>
                  <a:pt x="7309536" y="3641865"/>
                </a:cubicBezTo>
                <a:cubicBezTo>
                  <a:pt x="7291329" y="3661286"/>
                  <a:pt x="7277370" y="3675852"/>
                  <a:pt x="7263411" y="3691024"/>
                </a:cubicBezTo>
                <a:cubicBezTo>
                  <a:pt x="7273122" y="3713480"/>
                  <a:pt x="7321067" y="3720763"/>
                  <a:pt x="7288901" y="3757177"/>
                </a:cubicBezTo>
                <a:cubicBezTo>
                  <a:pt x="7337453" y="3775384"/>
                  <a:pt x="7280404" y="3822116"/>
                  <a:pt x="7312571" y="3845785"/>
                </a:cubicBezTo>
                <a:cubicBezTo>
                  <a:pt x="7314998" y="3847606"/>
                  <a:pt x="7308929" y="3860957"/>
                  <a:pt x="7305287" y="3868240"/>
                </a:cubicBezTo>
                <a:cubicBezTo>
                  <a:pt x="7294364" y="3889482"/>
                  <a:pt x="7285260" y="3913151"/>
                  <a:pt x="7270087" y="3931358"/>
                </a:cubicBezTo>
                <a:cubicBezTo>
                  <a:pt x="7262804" y="3939854"/>
                  <a:pt x="7243384" y="3937427"/>
                  <a:pt x="7224570" y="3941068"/>
                </a:cubicBezTo>
                <a:cubicBezTo>
                  <a:pt x="7205755" y="3971413"/>
                  <a:pt x="7199686" y="4004186"/>
                  <a:pt x="7248846" y="4024214"/>
                </a:cubicBezTo>
                <a:cubicBezTo>
                  <a:pt x="7234887" y="4056987"/>
                  <a:pt x="7217893" y="4087332"/>
                  <a:pt x="7210004" y="4119498"/>
                </a:cubicBezTo>
                <a:cubicBezTo>
                  <a:pt x="7206969" y="4132850"/>
                  <a:pt x="7222142" y="4151057"/>
                  <a:pt x="7231852" y="4173512"/>
                </a:cubicBezTo>
                <a:cubicBezTo>
                  <a:pt x="7213645" y="4189292"/>
                  <a:pt x="7191190" y="4208106"/>
                  <a:pt x="7168734" y="4227527"/>
                </a:cubicBezTo>
                <a:cubicBezTo>
                  <a:pt x="7191190" y="4258478"/>
                  <a:pt x="7186335" y="4266368"/>
                  <a:pt x="7105009" y="4323417"/>
                </a:cubicBezTo>
                <a:cubicBezTo>
                  <a:pt x="7120182" y="4332521"/>
                  <a:pt x="7149314" y="4336769"/>
                  <a:pt x="7121396" y="4363473"/>
                </a:cubicBezTo>
                <a:cubicBezTo>
                  <a:pt x="7119575" y="4365294"/>
                  <a:pt x="7121396" y="4371969"/>
                  <a:pt x="7123217" y="4375611"/>
                </a:cubicBezTo>
                <a:cubicBezTo>
                  <a:pt x="7138389" y="4405349"/>
                  <a:pt x="7128072" y="4421129"/>
                  <a:pt x="7089230" y="4426591"/>
                </a:cubicBezTo>
                <a:cubicBezTo>
                  <a:pt x="7101975" y="4435087"/>
                  <a:pt x="7112293" y="4438729"/>
                  <a:pt x="7116541" y="4446012"/>
                </a:cubicBezTo>
                <a:cubicBezTo>
                  <a:pt x="7120789" y="4452687"/>
                  <a:pt x="7121396" y="4464825"/>
                  <a:pt x="7118362" y="4471502"/>
                </a:cubicBezTo>
                <a:cubicBezTo>
                  <a:pt x="7110472" y="4486674"/>
                  <a:pt x="7094692" y="4499419"/>
                  <a:pt x="7090444" y="4515199"/>
                </a:cubicBezTo>
                <a:cubicBezTo>
                  <a:pt x="7080733" y="4549792"/>
                  <a:pt x="7078306" y="4555861"/>
                  <a:pt x="7043712" y="4566178"/>
                </a:cubicBezTo>
                <a:cubicBezTo>
                  <a:pt x="7049781" y="4569213"/>
                  <a:pt x="7055850" y="4572247"/>
                  <a:pt x="7052209" y="4570427"/>
                </a:cubicBezTo>
                <a:cubicBezTo>
                  <a:pt x="7037037" y="4591061"/>
                  <a:pt x="7024292" y="4610482"/>
                  <a:pt x="7009119" y="4628689"/>
                </a:cubicBezTo>
                <a:cubicBezTo>
                  <a:pt x="6993339" y="4648110"/>
                  <a:pt x="6975740" y="4666924"/>
                  <a:pt x="6959960" y="4685738"/>
                </a:cubicBezTo>
                <a:cubicBezTo>
                  <a:pt x="6969671" y="4693628"/>
                  <a:pt x="6976953" y="4699090"/>
                  <a:pt x="6984236" y="4705159"/>
                </a:cubicBezTo>
                <a:cubicBezTo>
                  <a:pt x="6983022" y="4707586"/>
                  <a:pt x="6981201" y="4710621"/>
                  <a:pt x="6979988" y="4713049"/>
                </a:cubicBezTo>
                <a:cubicBezTo>
                  <a:pt x="6968456" y="4711835"/>
                  <a:pt x="6956925" y="4710014"/>
                  <a:pt x="6942967" y="4708194"/>
                </a:cubicBezTo>
                <a:cubicBezTo>
                  <a:pt x="6981809" y="4784056"/>
                  <a:pt x="6903518" y="4789518"/>
                  <a:pt x="6874386" y="4827753"/>
                </a:cubicBezTo>
                <a:cubicBezTo>
                  <a:pt x="6886524" y="4827753"/>
                  <a:pt x="6897449" y="4827753"/>
                  <a:pt x="6909587" y="4827753"/>
                </a:cubicBezTo>
                <a:cubicBezTo>
                  <a:pt x="6902911" y="4854457"/>
                  <a:pt x="6902911" y="4854457"/>
                  <a:pt x="6860428" y="4863560"/>
                </a:cubicBezTo>
                <a:cubicBezTo>
                  <a:pt x="6853145" y="4883588"/>
                  <a:pt x="6837972" y="4903616"/>
                  <a:pt x="6842828" y="4916361"/>
                </a:cubicBezTo>
                <a:cubicBezTo>
                  <a:pt x="6859821" y="4959451"/>
                  <a:pt x="6824621" y="4978265"/>
                  <a:pt x="6810055" y="5006790"/>
                </a:cubicBezTo>
                <a:cubicBezTo>
                  <a:pt x="6801558" y="5023783"/>
                  <a:pt x="6808234" y="5048059"/>
                  <a:pt x="6808234" y="5070514"/>
                </a:cubicBezTo>
                <a:cubicBezTo>
                  <a:pt x="6779103" y="5075370"/>
                  <a:pt x="6743902" y="5072942"/>
                  <a:pt x="6760896" y="5117246"/>
                </a:cubicBezTo>
                <a:cubicBezTo>
                  <a:pt x="6734192" y="5128170"/>
                  <a:pt x="6695350" y="5097825"/>
                  <a:pt x="6683212" y="5144556"/>
                </a:cubicBezTo>
                <a:cubicBezTo>
                  <a:pt x="6697171" y="5153660"/>
                  <a:pt x="6709916" y="5161550"/>
                  <a:pt x="6722661" y="5169440"/>
                </a:cubicBezTo>
                <a:cubicBezTo>
                  <a:pt x="6701419" y="5232557"/>
                  <a:pt x="6622522" y="5263509"/>
                  <a:pt x="6632840" y="5339372"/>
                </a:cubicBezTo>
                <a:cubicBezTo>
                  <a:pt x="6589142" y="5365469"/>
                  <a:pt x="6533307" y="5373359"/>
                  <a:pt x="6501748" y="5424945"/>
                </a:cubicBezTo>
                <a:cubicBezTo>
                  <a:pt x="6513279" y="5432835"/>
                  <a:pt x="6524811" y="5440118"/>
                  <a:pt x="6546052" y="5454077"/>
                </a:cubicBezTo>
                <a:cubicBezTo>
                  <a:pt x="6509031" y="5474712"/>
                  <a:pt x="6478686" y="5492312"/>
                  <a:pt x="6442879" y="5512340"/>
                </a:cubicBezTo>
                <a:cubicBezTo>
                  <a:pt x="6451376" y="5535402"/>
                  <a:pt x="6440451" y="5554216"/>
                  <a:pt x="6401002" y="5554823"/>
                </a:cubicBezTo>
                <a:cubicBezTo>
                  <a:pt x="6391899" y="5554823"/>
                  <a:pt x="6379761" y="5565140"/>
                  <a:pt x="6374298" y="5574244"/>
                </a:cubicBezTo>
                <a:cubicBezTo>
                  <a:pt x="6356091" y="5604589"/>
                  <a:pt x="6300863" y="5606409"/>
                  <a:pt x="6309967" y="5662245"/>
                </a:cubicBezTo>
                <a:cubicBezTo>
                  <a:pt x="6311788" y="5673776"/>
                  <a:pt x="6274160" y="5691983"/>
                  <a:pt x="6255346" y="5707762"/>
                </a:cubicBezTo>
                <a:cubicBezTo>
                  <a:pt x="6246242" y="5715652"/>
                  <a:pt x="6238960" y="5725362"/>
                  <a:pt x="6235318" y="5737500"/>
                </a:cubicBezTo>
                <a:cubicBezTo>
                  <a:pt x="6191014" y="5767239"/>
                  <a:pt x="6146710" y="5796977"/>
                  <a:pt x="6095124" y="5830963"/>
                </a:cubicBezTo>
                <a:cubicBezTo>
                  <a:pt x="6095124" y="5830963"/>
                  <a:pt x="6084199" y="5827322"/>
                  <a:pt x="6070848" y="5823074"/>
                </a:cubicBezTo>
                <a:cubicBezTo>
                  <a:pt x="6069027" y="5835819"/>
                  <a:pt x="6067206" y="5846743"/>
                  <a:pt x="6063565" y="5869805"/>
                </a:cubicBezTo>
                <a:cubicBezTo>
                  <a:pt x="6048392" y="5849171"/>
                  <a:pt x="6039895" y="5836425"/>
                  <a:pt x="6024723" y="5815791"/>
                </a:cubicBezTo>
                <a:cubicBezTo>
                  <a:pt x="6021081" y="5832177"/>
                  <a:pt x="6017440" y="5840674"/>
                  <a:pt x="6018047" y="5848563"/>
                </a:cubicBezTo>
                <a:cubicBezTo>
                  <a:pt x="6021688" y="5898937"/>
                  <a:pt x="6019868" y="5896509"/>
                  <a:pt x="5970101" y="5909254"/>
                </a:cubicBezTo>
                <a:cubicBezTo>
                  <a:pt x="5941577" y="5916537"/>
                  <a:pt x="5916694" y="5938385"/>
                  <a:pt x="5886956" y="5955378"/>
                </a:cubicBezTo>
                <a:cubicBezTo>
                  <a:pt x="5895453" y="5963268"/>
                  <a:pt x="5902735" y="5969944"/>
                  <a:pt x="5911232" y="5977227"/>
                </a:cubicBezTo>
                <a:cubicBezTo>
                  <a:pt x="5825052" y="6016069"/>
                  <a:pt x="5740692" y="6054910"/>
                  <a:pt x="5655726" y="6093752"/>
                </a:cubicBezTo>
                <a:cubicBezTo>
                  <a:pt x="5683644" y="6120456"/>
                  <a:pt x="5659974" y="6153836"/>
                  <a:pt x="5642374" y="6166581"/>
                </a:cubicBezTo>
                <a:cubicBezTo>
                  <a:pt x="5605353" y="6192677"/>
                  <a:pt x="5582898" y="6249119"/>
                  <a:pt x="5525849" y="6238195"/>
                </a:cubicBezTo>
                <a:cubicBezTo>
                  <a:pt x="5482152" y="6275823"/>
                  <a:pt x="5434207" y="6300099"/>
                  <a:pt x="5386868" y="6300099"/>
                </a:cubicBezTo>
                <a:cubicBezTo>
                  <a:pt x="5342564" y="6328017"/>
                  <a:pt x="5305543" y="6350472"/>
                  <a:pt x="5267915" y="6374141"/>
                </a:cubicBezTo>
                <a:cubicBezTo>
                  <a:pt x="5267308" y="6368679"/>
                  <a:pt x="5265488" y="6354720"/>
                  <a:pt x="5264274" y="6340155"/>
                </a:cubicBezTo>
                <a:cubicBezTo>
                  <a:pt x="5255777" y="6381424"/>
                  <a:pt x="5232715" y="6399025"/>
                  <a:pt x="5188411" y="6382638"/>
                </a:cubicBezTo>
                <a:cubicBezTo>
                  <a:pt x="5188411" y="6400238"/>
                  <a:pt x="5188411" y="6414197"/>
                  <a:pt x="5188411" y="6434224"/>
                </a:cubicBezTo>
                <a:cubicBezTo>
                  <a:pt x="5162314" y="6429370"/>
                  <a:pt x="5137431" y="6424514"/>
                  <a:pt x="5112548" y="6420873"/>
                </a:cubicBezTo>
                <a:cubicBezTo>
                  <a:pt x="5107693" y="6420266"/>
                  <a:pt x="5101624" y="6424514"/>
                  <a:pt x="5096769" y="6426942"/>
                </a:cubicBezTo>
                <a:cubicBezTo>
                  <a:pt x="5101017" y="6433618"/>
                  <a:pt x="5105872" y="6439687"/>
                  <a:pt x="5118010" y="6457894"/>
                </a:cubicBezTo>
                <a:cubicBezTo>
                  <a:pt x="5088272" y="6448790"/>
                  <a:pt x="5067030" y="6442114"/>
                  <a:pt x="5044575" y="6435439"/>
                </a:cubicBezTo>
                <a:cubicBezTo>
                  <a:pt x="5039720" y="6439080"/>
                  <a:pt x="5029402" y="6452432"/>
                  <a:pt x="5015444" y="6457894"/>
                </a:cubicBezTo>
                <a:cubicBezTo>
                  <a:pt x="5006947" y="6460928"/>
                  <a:pt x="4994202" y="6451218"/>
                  <a:pt x="4977209" y="6445149"/>
                </a:cubicBezTo>
                <a:cubicBezTo>
                  <a:pt x="4969926" y="6455466"/>
                  <a:pt x="4960822" y="6473066"/>
                  <a:pt x="4946864" y="6485204"/>
                </a:cubicBezTo>
                <a:cubicBezTo>
                  <a:pt x="4936546" y="6494308"/>
                  <a:pt x="4919553" y="6496129"/>
                  <a:pt x="4904987" y="6500984"/>
                </a:cubicBezTo>
                <a:cubicBezTo>
                  <a:pt x="4890422" y="6505839"/>
                  <a:pt x="4875856" y="6510694"/>
                  <a:pt x="4861897" y="6515550"/>
                </a:cubicBezTo>
                <a:cubicBezTo>
                  <a:pt x="4840656" y="6522832"/>
                  <a:pt x="4818807" y="6530115"/>
                  <a:pt x="4794531" y="6538005"/>
                </a:cubicBezTo>
                <a:cubicBezTo>
                  <a:pt x="4792104" y="6521619"/>
                  <a:pt x="4790283" y="6511908"/>
                  <a:pt x="4788462" y="6501591"/>
                </a:cubicBezTo>
                <a:cubicBezTo>
                  <a:pt x="4785428" y="6500984"/>
                  <a:pt x="4783000" y="6500377"/>
                  <a:pt x="4779966" y="6499770"/>
                </a:cubicBezTo>
                <a:cubicBezTo>
                  <a:pt x="4776324" y="6510087"/>
                  <a:pt x="4772683" y="6519798"/>
                  <a:pt x="4769041" y="6530115"/>
                </a:cubicBezTo>
                <a:cubicBezTo>
                  <a:pt x="4760545" y="6521012"/>
                  <a:pt x="4752655" y="6511908"/>
                  <a:pt x="4738696" y="6496129"/>
                </a:cubicBezTo>
                <a:cubicBezTo>
                  <a:pt x="4736876" y="6513729"/>
                  <a:pt x="4736268" y="6521619"/>
                  <a:pt x="4736268" y="6517977"/>
                </a:cubicBezTo>
                <a:cubicBezTo>
                  <a:pt x="4709565" y="6526474"/>
                  <a:pt x="4685289" y="6527081"/>
                  <a:pt x="4672544" y="6539826"/>
                </a:cubicBezTo>
                <a:cubicBezTo>
                  <a:pt x="4661620" y="6550750"/>
                  <a:pt x="4664654" y="6575026"/>
                  <a:pt x="4661013" y="6598695"/>
                </a:cubicBezTo>
                <a:cubicBezTo>
                  <a:pt x="4637343" y="6592019"/>
                  <a:pt x="4599715" y="6610833"/>
                  <a:pt x="4573012" y="6571384"/>
                </a:cubicBezTo>
                <a:cubicBezTo>
                  <a:pt x="4568763" y="6585950"/>
                  <a:pt x="4565122" y="6597481"/>
                  <a:pt x="4560874" y="6611440"/>
                </a:cubicBezTo>
                <a:cubicBezTo>
                  <a:pt x="4531135" y="6611440"/>
                  <a:pt x="4502004" y="6611440"/>
                  <a:pt x="4472266" y="6611440"/>
                </a:cubicBezTo>
                <a:cubicBezTo>
                  <a:pt x="4472266" y="6612654"/>
                  <a:pt x="4472266" y="6613261"/>
                  <a:pt x="4472873" y="6614475"/>
                </a:cubicBezTo>
                <a:cubicBezTo>
                  <a:pt x="4455273" y="6617510"/>
                  <a:pt x="4437672" y="6619937"/>
                  <a:pt x="4419465" y="6622971"/>
                </a:cubicBezTo>
                <a:cubicBezTo>
                  <a:pt x="4413396" y="6624185"/>
                  <a:pt x="4407934" y="6626613"/>
                  <a:pt x="4402472" y="6628433"/>
                </a:cubicBezTo>
                <a:cubicBezTo>
                  <a:pt x="4386086" y="6633896"/>
                  <a:pt x="4369699" y="6639358"/>
                  <a:pt x="4353313" y="6643606"/>
                </a:cubicBezTo>
                <a:cubicBezTo>
                  <a:pt x="4330858" y="6649068"/>
                  <a:pt x="4307188" y="6657565"/>
                  <a:pt x="4284733" y="6656351"/>
                </a:cubicBezTo>
                <a:cubicBezTo>
                  <a:pt x="4267133" y="6655137"/>
                  <a:pt x="4250746" y="6641786"/>
                  <a:pt x="4233146" y="6633289"/>
                </a:cubicBezTo>
                <a:cubicBezTo>
                  <a:pt x="4236788" y="6641786"/>
                  <a:pt x="4240429" y="6651496"/>
                  <a:pt x="4248319" y="6670917"/>
                </a:cubicBezTo>
                <a:cubicBezTo>
                  <a:pt x="4173063" y="6693979"/>
                  <a:pt x="4100234" y="6716434"/>
                  <a:pt x="4023158" y="6740104"/>
                </a:cubicBezTo>
                <a:cubicBezTo>
                  <a:pt x="4021944" y="6743745"/>
                  <a:pt x="4020123" y="6753455"/>
                  <a:pt x="4018303" y="6761345"/>
                </a:cubicBezTo>
                <a:cubicBezTo>
                  <a:pt x="3997061" y="6763166"/>
                  <a:pt x="3977640" y="6763166"/>
                  <a:pt x="3958826" y="6766201"/>
                </a:cubicBezTo>
                <a:cubicBezTo>
                  <a:pt x="3928481" y="6771055"/>
                  <a:pt x="3898136" y="6783800"/>
                  <a:pt x="3871432" y="6753455"/>
                </a:cubicBezTo>
                <a:cubicBezTo>
                  <a:pt x="3866577" y="6747994"/>
                  <a:pt x="3846549" y="6747994"/>
                  <a:pt x="3838660" y="6752848"/>
                </a:cubicBezTo>
                <a:cubicBezTo>
                  <a:pt x="3777362" y="6791084"/>
                  <a:pt x="3712423" y="6804435"/>
                  <a:pt x="3641416" y="6793511"/>
                </a:cubicBezTo>
                <a:cubicBezTo>
                  <a:pt x="3629885" y="6791690"/>
                  <a:pt x="3612892" y="6805042"/>
                  <a:pt x="3603788" y="6815966"/>
                </a:cubicBezTo>
                <a:cubicBezTo>
                  <a:pt x="3583760" y="6840242"/>
                  <a:pt x="3565553" y="6853594"/>
                  <a:pt x="3540670" y="6819001"/>
                </a:cubicBezTo>
                <a:cubicBezTo>
                  <a:pt x="3528532" y="6834173"/>
                  <a:pt x="3520036" y="6845098"/>
                  <a:pt x="3512753" y="6854202"/>
                </a:cubicBezTo>
                <a:cubicBezTo>
                  <a:pt x="3479373" y="6846312"/>
                  <a:pt x="3447814" y="6839029"/>
                  <a:pt x="3413828" y="6831139"/>
                </a:cubicBezTo>
                <a:cubicBezTo>
                  <a:pt x="3416255" y="6819001"/>
                  <a:pt x="3418076" y="6809291"/>
                  <a:pt x="3419897" y="6798973"/>
                </a:cubicBezTo>
                <a:cubicBezTo>
                  <a:pt x="3403510" y="6794118"/>
                  <a:pt x="3387731" y="6789263"/>
                  <a:pt x="3368310" y="6783800"/>
                </a:cubicBezTo>
                <a:cubicBezTo>
                  <a:pt x="3368917" y="6792297"/>
                  <a:pt x="3370131" y="6800187"/>
                  <a:pt x="3371345" y="6810504"/>
                </a:cubicBezTo>
                <a:cubicBezTo>
                  <a:pt x="3305799" y="6818394"/>
                  <a:pt x="3240253" y="6837815"/>
                  <a:pt x="3178349" y="6795938"/>
                </a:cubicBezTo>
                <a:cubicBezTo>
                  <a:pt x="3143149" y="6771662"/>
                  <a:pt x="3106128" y="6763166"/>
                  <a:pt x="3062431" y="6768021"/>
                </a:cubicBezTo>
                <a:cubicBezTo>
                  <a:pt x="3043617" y="6770449"/>
                  <a:pt x="3022375" y="6754669"/>
                  <a:pt x="3002348" y="6748600"/>
                </a:cubicBezTo>
                <a:cubicBezTo>
                  <a:pt x="2990816" y="6744959"/>
                  <a:pt x="2978678" y="6742531"/>
                  <a:pt x="2966540" y="6741317"/>
                </a:cubicBezTo>
                <a:cubicBezTo>
                  <a:pt x="2932554" y="6737069"/>
                  <a:pt x="2890678" y="6758917"/>
                  <a:pt x="2870650" y="6710365"/>
                </a:cubicBezTo>
                <a:cubicBezTo>
                  <a:pt x="2869436" y="6707331"/>
                  <a:pt x="2863367" y="6704296"/>
                  <a:pt x="2860939" y="6704903"/>
                </a:cubicBezTo>
                <a:cubicBezTo>
                  <a:pt x="2816028" y="6722503"/>
                  <a:pt x="2804497" y="6676986"/>
                  <a:pt x="2777794" y="6659993"/>
                </a:cubicBezTo>
                <a:cubicBezTo>
                  <a:pt x="2771725" y="6655744"/>
                  <a:pt x="2772938" y="6639965"/>
                  <a:pt x="2769904" y="6624185"/>
                </a:cubicBezTo>
                <a:cubicBezTo>
                  <a:pt x="2766262" y="6624185"/>
                  <a:pt x="2753517" y="6625399"/>
                  <a:pt x="2741379" y="6624185"/>
                </a:cubicBezTo>
                <a:cubicBezTo>
                  <a:pt x="2726207" y="6622364"/>
                  <a:pt x="2703751" y="6623579"/>
                  <a:pt x="2697075" y="6614475"/>
                </a:cubicBezTo>
                <a:cubicBezTo>
                  <a:pt x="2664303" y="6569564"/>
                  <a:pt x="2604826" y="6568350"/>
                  <a:pt x="2568412" y="6521619"/>
                </a:cubicBezTo>
                <a:cubicBezTo>
                  <a:pt x="2525322" y="6465784"/>
                  <a:pt x="2459777" y="6425121"/>
                  <a:pt x="2398479" y="6386887"/>
                </a:cubicBezTo>
                <a:cubicBezTo>
                  <a:pt x="2370562" y="6369286"/>
                  <a:pt x="2338396" y="6357148"/>
                  <a:pt x="2308658" y="6340155"/>
                </a:cubicBezTo>
                <a:cubicBezTo>
                  <a:pt x="2271030" y="6318913"/>
                  <a:pt x="2256464" y="6281285"/>
                  <a:pt x="2224298" y="6261257"/>
                </a:cubicBezTo>
                <a:cubicBezTo>
                  <a:pt x="2184850" y="6236981"/>
                  <a:pt x="2141760" y="6219381"/>
                  <a:pt x="2099276" y="6199353"/>
                </a:cubicBezTo>
                <a:cubicBezTo>
                  <a:pt x="2091387" y="6195712"/>
                  <a:pt x="2076821" y="6198140"/>
                  <a:pt x="2073786" y="6193284"/>
                </a:cubicBezTo>
                <a:cubicBezTo>
                  <a:pt x="2051331" y="6152622"/>
                  <a:pt x="2010062" y="6165367"/>
                  <a:pt x="1973648" y="6155049"/>
                </a:cubicBezTo>
                <a:cubicBezTo>
                  <a:pt x="1982144" y="6114387"/>
                  <a:pt x="1957261" y="6096787"/>
                  <a:pt x="1923274" y="6083435"/>
                </a:cubicBezTo>
                <a:cubicBezTo>
                  <a:pt x="1895357" y="6072511"/>
                  <a:pt x="1872295" y="6031241"/>
                  <a:pt x="1877150" y="6005751"/>
                </a:cubicBezTo>
                <a:cubicBezTo>
                  <a:pt x="1826777" y="5991186"/>
                  <a:pt x="1777011" y="5974799"/>
                  <a:pt x="1746059" y="5927461"/>
                </a:cubicBezTo>
                <a:cubicBezTo>
                  <a:pt x="1741811" y="5921392"/>
                  <a:pt x="1735135" y="5915323"/>
                  <a:pt x="1728459" y="5912895"/>
                </a:cubicBezTo>
                <a:cubicBezTo>
                  <a:pt x="1679907" y="5894688"/>
                  <a:pt x="1664127" y="5853419"/>
                  <a:pt x="1652596" y="5808508"/>
                </a:cubicBezTo>
                <a:cubicBezTo>
                  <a:pt x="1651382" y="5803653"/>
                  <a:pt x="1648348" y="5798798"/>
                  <a:pt x="1645313" y="5794549"/>
                </a:cubicBezTo>
                <a:cubicBezTo>
                  <a:pt x="1623465" y="5765418"/>
                  <a:pt x="1623465" y="5765418"/>
                  <a:pt x="1638637" y="5734466"/>
                </a:cubicBezTo>
                <a:cubicBezTo>
                  <a:pt x="1587657" y="5718686"/>
                  <a:pt x="1536678" y="5702300"/>
                  <a:pt x="1483877" y="5685914"/>
                </a:cubicBezTo>
                <a:cubicBezTo>
                  <a:pt x="1484484" y="5688948"/>
                  <a:pt x="1485091" y="5695624"/>
                  <a:pt x="1486305" y="5711404"/>
                </a:cubicBezTo>
                <a:cubicBezTo>
                  <a:pt x="1395269" y="5631292"/>
                  <a:pt x="1283599" y="5627651"/>
                  <a:pt x="1170715" y="5602768"/>
                </a:cubicBezTo>
                <a:cubicBezTo>
                  <a:pt x="1185281" y="5591844"/>
                  <a:pt x="1195598" y="5583954"/>
                  <a:pt x="1201060" y="5579706"/>
                </a:cubicBezTo>
                <a:cubicBezTo>
                  <a:pt x="1165253" y="5558464"/>
                  <a:pt x="1127625" y="5536616"/>
                  <a:pt x="1089997" y="5514160"/>
                </a:cubicBezTo>
                <a:cubicBezTo>
                  <a:pt x="1084535" y="5511126"/>
                  <a:pt x="1075432" y="5506271"/>
                  <a:pt x="1075432" y="5502022"/>
                </a:cubicBezTo>
                <a:cubicBezTo>
                  <a:pt x="1077252" y="5443760"/>
                  <a:pt x="1039624" y="5461967"/>
                  <a:pt x="1008065" y="5466215"/>
                </a:cubicBezTo>
                <a:cubicBezTo>
                  <a:pt x="1004424" y="5466822"/>
                  <a:pt x="1000783" y="5465001"/>
                  <a:pt x="993500" y="5463787"/>
                </a:cubicBezTo>
                <a:cubicBezTo>
                  <a:pt x="998355" y="5454077"/>
                  <a:pt x="1003210" y="5446187"/>
                  <a:pt x="1005031" y="5441939"/>
                </a:cubicBezTo>
                <a:cubicBezTo>
                  <a:pt x="974686" y="5389745"/>
                  <a:pt x="915816" y="5355152"/>
                  <a:pt x="944947" y="5275648"/>
                </a:cubicBezTo>
                <a:cubicBezTo>
                  <a:pt x="920671" y="5283537"/>
                  <a:pt x="904892" y="5288999"/>
                  <a:pt x="875761" y="5298710"/>
                </a:cubicBezTo>
                <a:cubicBezTo>
                  <a:pt x="929775" y="5245909"/>
                  <a:pt x="889719" y="5244089"/>
                  <a:pt x="856947" y="5240447"/>
                </a:cubicBezTo>
                <a:cubicBezTo>
                  <a:pt x="873333" y="5212529"/>
                  <a:pt x="811429" y="5147591"/>
                  <a:pt x="751345" y="5131205"/>
                </a:cubicBezTo>
                <a:cubicBezTo>
                  <a:pt x="760449" y="5106929"/>
                  <a:pt x="769553" y="5083259"/>
                  <a:pt x="778656" y="5057769"/>
                </a:cubicBezTo>
                <a:cubicBezTo>
                  <a:pt x="745276" y="5044417"/>
                  <a:pt x="708255" y="5029245"/>
                  <a:pt x="670021" y="5014072"/>
                </a:cubicBezTo>
                <a:cubicBezTo>
                  <a:pt x="687014" y="4998900"/>
                  <a:pt x="702793" y="4983727"/>
                  <a:pt x="723428" y="4965520"/>
                </a:cubicBezTo>
                <a:cubicBezTo>
                  <a:pt x="691262" y="4953989"/>
                  <a:pt x="663952" y="4944278"/>
                  <a:pt x="637248" y="4935175"/>
                </a:cubicBezTo>
                <a:cubicBezTo>
                  <a:pt x="636034" y="4938209"/>
                  <a:pt x="634820" y="4941851"/>
                  <a:pt x="633606" y="4944886"/>
                </a:cubicBezTo>
                <a:cubicBezTo>
                  <a:pt x="614792" y="4917575"/>
                  <a:pt x="596585" y="4889657"/>
                  <a:pt x="579592" y="4864774"/>
                </a:cubicBezTo>
                <a:cubicBezTo>
                  <a:pt x="587482" y="4838678"/>
                  <a:pt x="598406" y="4815008"/>
                  <a:pt x="599620" y="4790125"/>
                </a:cubicBezTo>
                <a:cubicBezTo>
                  <a:pt x="600227" y="4777380"/>
                  <a:pt x="584447" y="4760387"/>
                  <a:pt x="571702" y="4751891"/>
                </a:cubicBezTo>
                <a:cubicBezTo>
                  <a:pt x="545606" y="4734290"/>
                  <a:pt x="515867" y="4721545"/>
                  <a:pt x="526792" y="4678455"/>
                </a:cubicBezTo>
                <a:cubicBezTo>
                  <a:pt x="498267" y="4687559"/>
                  <a:pt x="472777" y="4731863"/>
                  <a:pt x="452749" y="4679062"/>
                </a:cubicBezTo>
                <a:cubicBezTo>
                  <a:pt x="406018" y="4693021"/>
                  <a:pt x="396307" y="4688166"/>
                  <a:pt x="396307" y="4651752"/>
                </a:cubicBezTo>
                <a:cubicBezTo>
                  <a:pt x="407839" y="4657821"/>
                  <a:pt x="419370" y="4664496"/>
                  <a:pt x="430901" y="4671172"/>
                </a:cubicBezTo>
                <a:cubicBezTo>
                  <a:pt x="413908" y="4642041"/>
                  <a:pt x="428473" y="4579530"/>
                  <a:pt x="360500" y="4611696"/>
                </a:cubicBezTo>
                <a:cubicBezTo>
                  <a:pt x="360500" y="4607447"/>
                  <a:pt x="359893" y="4603199"/>
                  <a:pt x="359893" y="4598344"/>
                </a:cubicBezTo>
                <a:cubicBezTo>
                  <a:pt x="377493" y="4583171"/>
                  <a:pt x="395094" y="4567392"/>
                  <a:pt x="415728" y="4549185"/>
                </a:cubicBezTo>
                <a:cubicBezTo>
                  <a:pt x="402983" y="4540688"/>
                  <a:pt x="387811" y="4530978"/>
                  <a:pt x="370818" y="4520054"/>
                </a:cubicBezTo>
                <a:cubicBezTo>
                  <a:pt x="386597" y="4501240"/>
                  <a:pt x="401163" y="4482426"/>
                  <a:pt x="413301" y="4467860"/>
                </a:cubicBezTo>
                <a:cubicBezTo>
                  <a:pt x="391452" y="4463005"/>
                  <a:pt x="370818" y="4458756"/>
                  <a:pt x="350183" y="4452687"/>
                </a:cubicBezTo>
                <a:cubicBezTo>
                  <a:pt x="348969" y="4452081"/>
                  <a:pt x="352610" y="4436301"/>
                  <a:pt x="354431" y="4426591"/>
                </a:cubicBezTo>
                <a:cubicBezTo>
                  <a:pt x="345328" y="4425377"/>
                  <a:pt x="333796" y="4423556"/>
                  <a:pt x="322265" y="4422342"/>
                </a:cubicBezTo>
                <a:cubicBezTo>
                  <a:pt x="321658" y="4419308"/>
                  <a:pt x="321052" y="4416273"/>
                  <a:pt x="320445" y="4413239"/>
                </a:cubicBezTo>
                <a:cubicBezTo>
                  <a:pt x="351397" y="4401101"/>
                  <a:pt x="382349" y="4389570"/>
                  <a:pt x="412694" y="4377432"/>
                </a:cubicBezTo>
                <a:cubicBezTo>
                  <a:pt x="382349" y="4368328"/>
                  <a:pt x="349576" y="4386535"/>
                  <a:pt x="329548" y="4347693"/>
                </a:cubicBezTo>
                <a:cubicBezTo>
                  <a:pt x="338652" y="4341624"/>
                  <a:pt x="346541" y="4335555"/>
                  <a:pt x="350790" y="4332521"/>
                </a:cubicBezTo>
                <a:cubicBezTo>
                  <a:pt x="336831" y="4319776"/>
                  <a:pt x="322872" y="4307638"/>
                  <a:pt x="305272" y="4292465"/>
                </a:cubicBezTo>
                <a:cubicBezTo>
                  <a:pt x="347148" y="4287003"/>
                  <a:pt x="383562" y="4281541"/>
                  <a:pt x="430294" y="4275472"/>
                </a:cubicBezTo>
                <a:cubicBezTo>
                  <a:pt x="374459" y="4253623"/>
                  <a:pt x="327727" y="4238451"/>
                  <a:pt x="284030" y="4217209"/>
                </a:cubicBezTo>
                <a:cubicBezTo>
                  <a:pt x="264610" y="4208106"/>
                  <a:pt x="247616" y="4189898"/>
                  <a:pt x="235478" y="4171085"/>
                </a:cubicBezTo>
                <a:cubicBezTo>
                  <a:pt x="230016" y="4163195"/>
                  <a:pt x="239727" y="4144988"/>
                  <a:pt x="243975" y="4125567"/>
                </a:cubicBezTo>
                <a:cubicBezTo>
                  <a:pt x="228195" y="4121318"/>
                  <a:pt x="209988" y="4116463"/>
                  <a:pt x="195423" y="4112215"/>
                </a:cubicBezTo>
                <a:cubicBezTo>
                  <a:pt x="194209" y="4092794"/>
                  <a:pt x="192995" y="4074587"/>
                  <a:pt x="191781" y="4055773"/>
                </a:cubicBezTo>
                <a:cubicBezTo>
                  <a:pt x="188140" y="4055773"/>
                  <a:pt x="184498" y="4055166"/>
                  <a:pt x="181464" y="4055166"/>
                </a:cubicBezTo>
                <a:cubicBezTo>
                  <a:pt x="186926" y="4047276"/>
                  <a:pt x="192995" y="4039387"/>
                  <a:pt x="200885" y="4028462"/>
                </a:cubicBezTo>
                <a:cubicBezTo>
                  <a:pt x="186319" y="4023607"/>
                  <a:pt x="174788" y="4019359"/>
                  <a:pt x="159009" y="4013897"/>
                </a:cubicBezTo>
                <a:cubicBezTo>
                  <a:pt x="171753" y="4003579"/>
                  <a:pt x="182678" y="3995083"/>
                  <a:pt x="197850" y="3982945"/>
                </a:cubicBezTo>
                <a:cubicBezTo>
                  <a:pt x="183285" y="3962917"/>
                  <a:pt x="168719" y="3944103"/>
                  <a:pt x="152939" y="3922254"/>
                </a:cubicBezTo>
                <a:cubicBezTo>
                  <a:pt x="156581" y="3917399"/>
                  <a:pt x="163864" y="3909509"/>
                  <a:pt x="175395" y="3895551"/>
                </a:cubicBezTo>
                <a:cubicBezTo>
                  <a:pt x="158402" y="3898585"/>
                  <a:pt x="147477" y="3900406"/>
                  <a:pt x="135946" y="3902227"/>
                </a:cubicBezTo>
                <a:cubicBezTo>
                  <a:pt x="135339" y="3900406"/>
                  <a:pt x="134732" y="3897978"/>
                  <a:pt x="133519" y="3896158"/>
                </a:cubicBezTo>
                <a:cubicBezTo>
                  <a:pt x="153546" y="3885840"/>
                  <a:pt x="173574" y="3874916"/>
                  <a:pt x="196636" y="3862778"/>
                </a:cubicBezTo>
                <a:cubicBezTo>
                  <a:pt x="178429" y="3860957"/>
                  <a:pt x="162650" y="3859744"/>
                  <a:pt x="135339" y="3856709"/>
                </a:cubicBezTo>
                <a:cubicBezTo>
                  <a:pt x="154760" y="3834860"/>
                  <a:pt x="168112" y="3820295"/>
                  <a:pt x="182678" y="3804515"/>
                </a:cubicBezTo>
                <a:cubicBezTo>
                  <a:pt x="171753" y="3803301"/>
                  <a:pt x="162043" y="3802695"/>
                  <a:pt x="152333" y="3801481"/>
                </a:cubicBezTo>
                <a:cubicBezTo>
                  <a:pt x="152333" y="3799053"/>
                  <a:pt x="151726" y="3797232"/>
                  <a:pt x="151726" y="3794805"/>
                </a:cubicBezTo>
                <a:cubicBezTo>
                  <a:pt x="163864" y="3791163"/>
                  <a:pt x="176002" y="3786915"/>
                  <a:pt x="188747" y="3783274"/>
                </a:cubicBezTo>
                <a:cubicBezTo>
                  <a:pt x="151119" y="3780846"/>
                  <a:pt x="145050" y="3758391"/>
                  <a:pt x="143229" y="3728652"/>
                </a:cubicBezTo>
                <a:cubicBezTo>
                  <a:pt x="142622" y="3717728"/>
                  <a:pt x="127450" y="3707411"/>
                  <a:pt x="119560" y="3696487"/>
                </a:cubicBezTo>
                <a:cubicBezTo>
                  <a:pt x="114705" y="3689811"/>
                  <a:pt x="107422" y="3681314"/>
                  <a:pt x="109242" y="3675852"/>
                </a:cubicBezTo>
                <a:cubicBezTo>
                  <a:pt x="111063" y="3669783"/>
                  <a:pt x="120774" y="3662500"/>
                  <a:pt x="128056" y="3660679"/>
                </a:cubicBezTo>
                <a:cubicBezTo>
                  <a:pt x="145657" y="3657038"/>
                  <a:pt x="163864" y="3657038"/>
                  <a:pt x="182678" y="3647934"/>
                </a:cubicBezTo>
                <a:cubicBezTo>
                  <a:pt x="143836" y="3645507"/>
                  <a:pt x="104387" y="3643079"/>
                  <a:pt x="61297" y="3640651"/>
                </a:cubicBezTo>
                <a:cubicBezTo>
                  <a:pt x="74042" y="3629121"/>
                  <a:pt x="86180" y="3617589"/>
                  <a:pt x="101353" y="3604237"/>
                </a:cubicBezTo>
                <a:cubicBezTo>
                  <a:pt x="89822" y="3596348"/>
                  <a:pt x="80111" y="3590279"/>
                  <a:pt x="67366" y="3581175"/>
                </a:cubicBezTo>
                <a:cubicBezTo>
                  <a:pt x="81325" y="3569644"/>
                  <a:pt x="94677" y="3559327"/>
                  <a:pt x="110456" y="3546582"/>
                </a:cubicBezTo>
                <a:cubicBezTo>
                  <a:pt x="107422" y="3532623"/>
                  <a:pt x="103173" y="3515630"/>
                  <a:pt x="98318" y="3494995"/>
                </a:cubicBezTo>
                <a:cubicBezTo>
                  <a:pt x="87394" y="3501064"/>
                  <a:pt x="77077" y="3506526"/>
                  <a:pt x="66152" y="3511988"/>
                </a:cubicBezTo>
                <a:cubicBezTo>
                  <a:pt x="64939" y="3490140"/>
                  <a:pt x="63725" y="3470719"/>
                  <a:pt x="61904" y="3445229"/>
                </a:cubicBezTo>
                <a:cubicBezTo>
                  <a:pt x="65545" y="3443408"/>
                  <a:pt x="75256" y="3437946"/>
                  <a:pt x="87394" y="3431270"/>
                </a:cubicBezTo>
                <a:cubicBezTo>
                  <a:pt x="81932" y="3420953"/>
                  <a:pt x="77684" y="3412456"/>
                  <a:pt x="72828" y="3403353"/>
                </a:cubicBezTo>
                <a:cubicBezTo>
                  <a:pt x="93463" y="3400318"/>
                  <a:pt x="112884" y="3397890"/>
                  <a:pt x="133519" y="3394856"/>
                </a:cubicBezTo>
                <a:cubicBezTo>
                  <a:pt x="122594" y="3362083"/>
                  <a:pt x="112884" y="3332952"/>
                  <a:pt x="99532" y="3292290"/>
                </a:cubicBezTo>
                <a:cubicBezTo>
                  <a:pt x="114705" y="3300786"/>
                  <a:pt x="123201" y="3305641"/>
                  <a:pt x="135339" y="3312924"/>
                </a:cubicBezTo>
                <a:cubicBezTo>
                  <a:pt x="136553" y="3311710"/>
                  <a:pt x="141408" y="3306248"/>
                  <a:pt x="148084" y="3302000"/>
                </a:cubicBezTo>
                <a:cubicBezTo>
                  <a:pt x="152939" y="3298965"/>
                  <a:pt x="158402" y="3297145"/>
                  <a:pt x="165684" y="3294110"/>
                </a:cubicBezTo>
                <a:cubicBezTo>
                  <a:pt x="146264" y="3269227"/>
                  <a:pt x="100139" y="3305034"/>
                  <a:pt x="96498" y="3255268"/>
                </a:cubicBezTo>
                <a:cubicBezTo>
                  <a:pt x="106208" y="3249806"/>
                  <a:pt x="117739" y="3243737"/>
                  <a:pt x="127450" y="3238882"/>
                </a:cubicBezTo>
                <a:cubicBezTo>
                  <a:pt x="111063" y="3202468"/>
                  <a:pt x="93463" y="3167267"/>
                  <a:pt x="42483" y="3182440"/>
                </a:cubicBezTo>
                <a:cubicBezTo>
                  <a:pt x="37628" y="3183654"/>
                  <a:pt x="28524" y="3170302"/>
                  <a:pt x="13959" y="3156950"/>
                </a:cubicBezTo>
                <a:cubicBezTo>
                  <a:pt x="35200" y="3159378"/>
                  <a:pt x="46125" y="3159985"/>
                  <a:pt x="56442" y="3161198"/>
                </a:cubicBezTo>
                <a:cubicBezTo>
                  <a:pt x="67973" y="3127212"/>
                  <a:pt x="84359" y="3096260"/>
                  <a:pt x="52194" y="3064701"/>
                </a:cubicBezTo>
                <a:cubicBezTo>
                  <a:pt x="46732" y="3059239"/>
                  <a:pt x="57656" y="3037997"/>
                  <a:pt x="61904" y="3019790"/>
                </a:cubicBezTo>
                <a:cubicBezTo>
                  <a:pt x="40056" y="3019790"/>
                  <a:pt x="21848" y="3019790"/>
                  <a:pt x="3641" y="3019790"/>
                </a:cubicBezTo>
                <a:cubicBezTo>
                  <a:pt x="2428" y="3016756"/>
                  <a:pt x="1214" y="3013721"/>
                  <a:pt x="0" y="3011294"/>
                </a:cubicBezTo>
                <a:cubicBezTo>
                  <a:pt x="10317" y="3003404"/>
                  <a:pt x="20635" y="2996121"/>
                  <a:pt x="30952" y="2988231"/>
                </a:cubicBezTo>
                <a:cubicBezTo>
                  <a:pt x="20635" y="2941500"/>
                  <a:pt x="32166" y="2902051"/>
                  <a:pt x="72828" y="2876561"/>
                </a:cubicBezTo>
                <a:cubicBezTo>
                  <a:pt x="51587" y="2834078"/>
                  <a:pt x="30952" y="2792809"/>
                  <a:pt x="10317" y="2752146"/>
                </a:cubicBezTo>
                <a:cubicBezTo>
                  <a:pt x="13352" y="2749112"/>
                  <a:pt x="15779" y="2746077"/>
                  <a:pt x="18814" y="2742436"/>
                </a:cubicBezTo>
                <a:cubicBezTo>
                  <a:pt x="30952" y="2746684"/>
                  <a:pt x="44911" y="2748505"/>
                  <a:pt x="54621" y="2755787"/>
                </a:cubicBezTo>
                <a:cubicBezTo>
                  <a:pt x="82539" y="2777029"/>
                  <a:pt x="108636" y="2760643"/>
                  <a:pt x="117739" y="2741222"/>
                </a:cubicBezTo>
                <a:cubicBezTo>
                  <a:pt x="135339" y="2704201"/>
                  <a:pt x="148084" y="2721801"/>
                  <a:pt x="172967" y="2744256"/>
                </a:cubicBezTo>
                <a:cubicBezTo>
                  <a:pt x="163257" y="2703594"/>
                  <a:pt x="155974" y="2672035"/>
                  <a:pt x="148084" y="2638655"/>
                </a:cubicBezTo>
                <a:cubicBezTo>
                  <a:pt x="164471" y="2625910"/>
                  <a:pt x="186319" y="2608917"/>
                  <a:pt x="208168" y="2591924"/>
                </a:cubicBezTo>
                <a:cubicBezTo>
                  <a:pt x="143836" y="2585855"/>
                  <a:pt x="176002" y="2522737"/>
                  <a:pt x="146264" y="2501495"/>
                </a:cubicBezTo>
                <a:cubicBezTo>
                  <a:pt x="155367" y="2477826"/>
                  <a:pt x="163864" y="2455371"/>
                  <a:pt x="172967" y="2430488"/>
                </a:cubicBezTo>
                <a:cubicBezTo>
                  <a:pt x="168112" y="2429274"/>
                  <a:pt x="154153" y="2430488"/>
                  <a:pt x="146870" y="2423812"/>
                </a:cubicBezTo>
                <a:cubicBezTo>
                  <a:pt x="135946" y="2414101"/>
                  <a:pt x="125022" y="2399536"/>
                  <a:pt x="123808" y="2386184"/>
                </a:cubicBezTo>
                <a:cubicBezTo>
                  <a:pt x="121987" y="2365549"/>
                  <a:pt x="126843" y="2344308"/>
                  <a:pt x="131091" y="2323673"/>
                </a:cubicBezTo>
                <a:cubicBezTo>
                  <a:pt x="138374" y="2286045"/>
                  <a:pt x="142015" y="2247203"/>
                  <a:pt x="188747" y="2232031"/>
                </a:cubicBezTo>
                <a:cubicBezTo>
                  <a:pt x="202705" y="2227175"/>
                  <a:pt x="212416" y="2207754"/>
                  <a:pt x="222733" y="2196223"/>
                </a:cubicBezTo>
                <a:cubicBezTo>
                  <a:pt x="213630" y="2188334"/>
                  <a:pt x="201492" y="2177409"/>
                  <a:pt x="189354" y="2167092"/>
                </a:cubicBezTo>
                <a:cubicBezTo>
                  <a:pt x="213023" y="2119147"/>
                  <a:pt x="251865" y="2119147"/>
                  <a:pt x="296775" y="2134926"/>
                </a:cubicBezTo>
                <a:cubicBezTo>
                  <a:pt x="297989" y="2130678"/>
                  <a:pt x="298596" y="2126429"/>
                  <a:pt x="299810" y="2122181"/>
                </a:cubicBezTo>
                <a:cubicBezTo>
                  <a:pt x="288886" y="2114291"/>
                  <a:pt x="278568" y="2105188"/>
                  <a:pt x="267037" y="2098512"/>
                </a:cubicBezTo>
                <a:cubicBezTo>
                  <a:pt x="243368" y="2085767"/>
                  <a:pt x="234871" y="2070594"/>
                  <a:pt x="251258" y="2045711"/>
                </a:cubicBezTo>
                <a:cubicBezTo>
                  <a:pt x="270679" y="2016580"/>
                  <a:pt x="290706" y="1994125"/>
                  <a:pt x="332583" y="2009904"/>
                </a:cubicBezTo>
                <a:cubicBezTo>
                  <a:pt x="347148" y="2015366"/>
                  <a:pt x="368390" y="2004442"/>
                  <a:pt x="386597" y="2000801"/>
                </a:cubicBezTo>
                <a:cubicBezTo>
                  <a:pt x="385990" y="1995945"/>
                  <a:pt x="385383" y="1991697"/>
                  <a:pt x="384776" y="1986842"/>
                </a:cubicBezTo>
                <a:cubicBezTo>
                  <a:pt x="368997" y="1984414"/>
                  <a:pt x="353217" y="1981987"/>
                  <a:pt x="337438" y="1979559"/>
                </a:cubicBezTo>
                <a:cubicBezTo>
                  <a:pt x="361107" y="1973490"/>
                  <a:pt x="386597" y="1970455"/>
                  <a:pt x="379314" y="1934648"/>
                </a:cubicBezTo>
                <a:cubicBezTo>
                  <a:pt x="378707" y="1930400"/>
                  <a:pt x="392059" y="1920689"/>
                  <a:pt x="400556" y="1917048"/>
                </a:cubicBezTo>
                <a:cubicBezTo>
                  <a:pt x="420584" y="1908551"/>
                  <a:pt x="441825" y="1901875"/>
                  <a:pt x="463067" y="1894593"/>
                </a:cubicBezTo>
                <a:cubicBezTo>
                  <a:pt x="462460" y="1891558"/>
                  <a:pt x="461853" y="1887917"/>
                  <a:pt x="460639" y="1884882"/>
                </a:cubicBezTo>
                <a:cubicBezTo>
                  <a:pt x="449108" y="1883668"/>
                  <a:pt x="436970" y="1882455"/>
                  <a:pt x="418156" y="1880634"/>
                </a:cubicBezTo>
                <a:cubicBezTo>
                  <a:pt x="428473" y="1870923"/>
                  <a:pt x="435149" y="1864854"/>
                  <a:pt x="443646" y="1856965"/>
                </a:cubicBezTo>
                <a:cubicBezTo>
                  <a:pt x="438791" y="1848468"/>
                  <a:pt x="433329" y="1838757"/>
                  <a:pt x="429080" y="1830261"/>
                </a:cubicBezTo>
                <a:cubicBezTo>
                  <a:pt x="445467" y="1816909"/>
                  <a:pt x="460639" y="1804164"/>
                  <a:pt x="479453" y="1788992"/>
                </a:cubicBezTo>
                <a:cubicBezTo>
                  <a:pt x="479453" y="1788992"/>
                  <a:pt x="485522" y="1792026"/>
                  <a:pt x="493412" y="1796274"/>
                </a:cubicBezTo>
                <a:cubicBezTo>
                  <a:pt x="493412" y="1784743"/>
                  <a:pt x="493412" y="1775033"/>
                  <a:pt x="493412" y="1762895"/>
                </a:cubicBezTo>
                <a:cubicBezTo>
                  <a:pt x="503729" y="1760467"/>
                  <a:pt x="514047" y="1758040"/>
                  <a:pt x="524971" y="1755612"/>
                </a:cubicBezTo>
                <a:cubicBezTo>
                  <a:pt x="524971" y="1752577"/>
                  <a:pt x="524971" y="1750150"/>
                  <a:pt x="524971" y="1747115"/>
                </a:cubicBezTo>
                <a:cubicBezTo>
                  <a:pt x="515260" y="1745901"/>
                  <a:pt x="505550" y="1744081"/>
                  <a:pt x="495233" y="1742867"/>
                </a:cubicBezTo>
                <a:cubicBezTo>
                  <a:pt x="489770" y="1682784"/>
                  <a:pt x="527398" y="1639087"/>
                  <a:pt x="588089" y="1651225"/>
                </a:cubicBezTo>
                <a:cubicBezTo>
                  <a:pt x="561992" y="1623914"/>
                  <a:pt x="541964" y="1602065"/>
                  <a:pt x="523150" y="1582038"/>
                </a:cubicBezTo>
                <a:cubicBezTo>
                  <a:pt x="540750" y="1583251"/>
                  <a:pt x="562599" y="1584465"/>
                  <a:pt x="590516" y="1586286"/>
                </a:cubicBezTo>
                <a:cubicBezTo>
                  <a:pt x="578985" y="1571720"/>
                  <a:pt x="569882" y="1560796"/>
                  <a:pt x="560778" y="1549872"/>
                </a:cubicBezTo>
                <a:cubicBezTo>
                  <a:pt x="561992" y="1547444"/>
                  <a:pt x="563813" y="1545017"/>
                  <a:pt x="565026" y="1543196"/>
                </a:cubicBezTo>
                <a:cubicBezTo>
                  <a:pt x="581413" y="1554120"/>
                  <a:pt x="597799" y="1565044"/>
                  <a:pt x="614792" y="1575969"/>
                </a:cubicBezTo>
                <a:cubicBezTo>
                  <a:pt x="622075" y="1569900"/>
                  <a:pt x="631786" y="1562010"/>
                  <a:pt x="643924" y="1551693"/>
                </a:cubicBezTo>
                <a:cubicBezTo>
                  <a:pt x="619041" y="1540768"/>
                  <a:pt x="579592" y="1551086"/>
                  <a:pt x="583840" y="1504961"/>
                </a:cubicBezTo>
                <a:cubicBezTo>
                  <a:pt x="563206" y="1501320"/>
                  <a:pt x="541357" y="1497071"/>
                  <a:pt x="518902" y="1492823"/>
                </a:cubicBezTo>
                <a:cubicBezTo>
                  <a:pt x="518902" y="1489788"/>
                  <a:pt x="518295" y="1487361"/>
                  <a:pt x="518295" y="1484326"/>
                </a:cubicBezTo>
                <a:cubicBezTo>
                  <a:pt x="538323" y="1481292"/>
                  <a:pt x="558350" y="1478257"/>
                  <a:pt x="571095" y="1476437"/>
                </a:cubicBezTo>
                <a:cubicBezTo>
                  <a:pt x="573523" y="1467333"/>
                  <a:pt x="574737" y="1453981"/>
                  <a:pt x="577771" y="1453981"/>
                </a:cubicBezTo>
                <a:cubicBezTo>
                  <a:pt x="605082" y="1450947"/>
                  <a:pt x="632999" y="1450340"/>
                  <a:pt x="660310" y="1449126"/>
                </a:cubicBezTo>
                <a:cubicBezTo>
                  <a:pt x="662131" y="1445485"/>
                  <a:pt x="663345" y="1441843"/>
                  <a:pt x="665165" y="1438202"/>
                </a:cubicBezTo>
                <a:cubicBezTo>
                  <a:pt x="654848" y="1430312"/>
                  <a:pt x="644531" y="1421815"/>
                  <a:pt x="632999" y="1413319"/>
                </a:cubicBezTo>
                <a:cubicBezTo>
                  <a:pt x="654241" y="1386008"/>
                  <a:pt x="680945" y="1362339"/>
                  <a:pt x="725856" y="1372656"/>
                </a:cubicBezTo>
                <a:cubicBezTo>
                  <a:pt x="735566" y="1375084"/>
                  <a:pt x="748311" y="1365373"/>
                  <a:pt x="762270" y="1359911"/>
                </a:cubicBezTo>
                <a:cubicBezTo>
                  <a:pt x="773194" y="1361732"/>
                  <a:pt x="788367" y="1364160"/>
                  <a:pt x="804146" y="1366587"/>
                </a:cubicBezTo>
                <a:cubicBezTo>
                  <a:pt x="805360" y="1362339"/>
                  <a:pt x="807181" y="1358091"/>
                  <a:pt x="808394" y="1353842"/>
                </a:cubicBezTo>
                <a:cubicBezTo>
                  <a:pt x="788367" y="1341097"/>
                  <a:pt x="768946" y="1328352"/>
                  <a:pt x="744063" y="1313180"/>
                </a:cubicBezTo>
                <a:cubicBezTo>
                  <a:pt x="744063" y="1328352"/>
                  <a:pt x="744063" y="1335028"/>
                  <a:pt x="744063" y="1347773"/>
                </a:cubicBezTo>
                <a:cubicBezTo>
                  <a:pt x="731925" y="1339884"/>
                  <a:pt x="723428" y="1334421"/>
                  <a:pt x="713718" y="1327745"/>
                </a:cubicBezTo>
                <a:cubicBezTo>
                  <a:pt x="730104" y="1308932"/>
                  <a:pt x="742849" y="1293759"/>
                  <a:pt x="761056" y="1273124"/>
                </a:cubicBezTo>
                <a:cubicBezTo>
                  <a:pt x="784725" y="1284655"/>
                  <a:pt x="815677" y="1325318"/>
                  <a:pt x="851484" y="1274945"/>
                </a:cubicBezTo>
                <a:cubicBezTo>
                  <a:pt x="846629" y="1267662"/>
                  <a:pt x="840560" y="1259772"/>
                  <a:pt x="831457" y="1247027"/>
                </a:cubicBezTo>
                <a:cubicBezTo>
                  <a:pt x="847843" y="1245814"/>
                  <a:pt x="860588" y="1243993"/>
                  <a:pt x="872119" y="1245207"/>
                </a:cubicBezTo>
                <a:cubicBezTo>
                  <a:pt x="873940" y="1245207"/>
                  <a:pt x="876367" y="1260379"/>
                  <a:pt x="874547" y="1267055"/>
                </a:cubicBezTo>
                <a:cubicBezTo>
                  <a:pt x="870905" y="1282228"/>
                  <a:pt x="864836" y="1296793"/>
                  <a:pt x="866657" y="1316214"/>
                </a:cubicBezTo>
                <a:cubicBezTo>
                  <a:pt x="871512" y="1310752"/>
                  <a:pt x="876974" y="1305290"/>
                  <a:pt x="881830" y="1299828"/>
                </a:cubicBezTo>
                <a:cubicBezTo>
                  <a:pt x="890933" y="1289511"/>
                  <a:pt x="900644" y="1280407"/>
                  <a:pt x="907926" y="1268876"/>
                </a:cubicBezTo>
                <a:cubicBezTo>
                  <a:pt x="917030" y="1254310"/>
                  <a:pt x="926133" y="1239138"/>
                  <a:pt x="929775" y="1222751"/>
                </a:cubicBezTo>
                <a:cubicBezTo>
                  <a:pt x="933416" y="1206365"/>
                  <a:pt x="930382" y="1188158"/>
                  <a:pt x="930382" y="1165702"/>
                </a:cubicBezTo>
                <a:cubicBezTo>
                  <a:pt x="933416" y="1165702"/>
                  <a:pt x="946161" y="1165702"/>
                  <a:pt x="964975" y="1165702"/>
                </a:cubicBezTo>
                <a:cubicBezTo>
                  <a:pt x="957086" y="1154778"/>
                  <a:pt x="952230" y="1146888"/>
                  <a:pt x="946768" y="1138999"/>
                </a:cubicBezTo>
                <a:cubicBezTo>
                  <a:pt x="958906" y="1134144"/>
                  <a:pt x="971044" y="1129895"/>
                  <a:pt x="994713" y="1120185"/>
                </a:cubicBezTo>
                <a:cubicBezTo>
                  <a:pt x="970437" y="1112295"/>
                  <a:pt x="956479" y="1108047"/>
                  <a:pt x="943127" y="1103798"/>
                </a:cubicBezTo>
                <a:cubicBezTo>
                  <a:pt x="944341" y="1089233"/>
                  <a:pt x="945554" y="1074060"/>
                  <a:pt x="946768" y="1058888"/>
                </a:cubicBezTo>
                <a:cubicBezTo>
                  <a:pt x="944341" y="1055853"/>
                  <a:pt x="941913" y="1052819"/>
                  <a:pt x="938878" y="1049784"/>
                </a:cubicBezTo>
                <a:cubicBezTo>
                  <a:pt x="979541" y="1037646"/>
                  <a:pt x="1020203" y="1025508"/>
                  <a:pt x="1061473" y="1013370"/>
                </a:cubicBezTo>
                <a:cubicBezTo>
                  <a:pt x="1059045" y="1011549"/>
                  <a:pt x="1051762" y="1006694"/>
                  <a:pt x="1045086" y="1002446"/>
                </a:cubicBezTo>
                <a:cubicBezTo>
                  <a:pt x="1046300" y="998197"/>
                  <a:pt x="1046907" y="994556"/>
                  <a:pt x="1048121" y="990308"/>
                </a:cubicBezTo>
                <a:cubicBezTo>
                  <a:pt x="1066328" y="994556"/>
                  <a:pt x="1083928" y="998804"/>
                  <a:pt x="1106991" y="1004873"/>
                </a:cubicBezTo>
                <a:cubicBezTo>
                  <a:pt x="1110632" y="993342"/>
                  <a:pt x="1116701" y="974528"/>
                  <a:pt x="1121556" y="958142"/>
                </a:cubicBezTo>
                <a:cubicBezTo>
                  <a:pt x="1153115" y="947824"/>
                  <a:pt x="1185888" y="936900"/>
                  <a:pt x="1225337" y="924155"/>
                </a:cubicBezTo>
                <a:cubicBezTo>
                  <a:pt x="1193171" y="891989"/>
                  <a:pt x="1189529" y="881065"/>
                  <a:pt x="1232012" y="874996"/>
                </a:cubicBezTo>
                <a:cubicBezTo>
                  <a:pt x="1258109" y="871355"/>
                  <a:pt x="1289061" y="848292"/>
                  <a:pt x="1302413" y="825230"/>
                </a:cubicBezTo>
                <a:cubicBezTo>
                  <a:pt x="1328510" y="781533"/>
                  <a:pt x="1364317" y="766360"/>
                  <a:pt x="1401945" y="764540"/>
                </a:cubicBezTo>
                <a:cubicBezTo>
                  <a:pt x="1394055" y="743905"/>
                  <a:pt x="1385559" y="722664"/>
                  <a:pt x="1373421" y="690498"/>
                </a:cubicBezTo>
                <a:cubicBezTo>
                  <a:pt x="1454746" y="734802"/>
                  <a:pt x="1458387" y="654083"/>
                  <a:pt x="1493587" y="629200"/>
                </a:cubicBezTo>
                <a:cubicBezTo>
                  <a:pt x="1519684" y="610993"/>
                  <a:pt x="1533036" y="575186"/>
                  <a:pt x="1573699" y="579434"/>
                </a:cubicBezTo>
                <a:cubicBezTo>
                  <a:pt x="1576733" y="580041"/>
                  <a:pt x="1582802" y="577614"/>
                  <a:pt x="1583409" y="575186"/>
                </a:cubicBezTo>
                <a:cubicBezTo>
                  <a:pt x="1603437" y="516317"/>
                  <a:pt x="1664127" y="528455"/>
                  <a:pt x="1709038" y="504179"/>
                </a:cubicBezTo>
                <a:cubicBezTo>
                  <a:pt x="1699327" y="495682"/>
                  <a:pt x="1692045" y="489006"/>
                  <a:pt x="1680513" y="478082"/>
                </a:cubicBezTo>
                <a:cubicBezTo>
                  <a:pt x="1695079" y="471406"/>
                  <a:pt x="1709038" y="459268"/>
                  <a:pt x="1716928" y="462302"/>
                </a:cubicBezTo>
                <a:cubicBezTo>
                  <a:pt x="1753342" y="476868"/>
                  <a:pt x="1769121" y="451378"/>
                  <a:pt x="1789149" y="430743"/>
                </a:cubicBezTo>
                <a:cubicBezTo>
                  <a:pt x="1796432" y="423460"/>
                  <a:pt x="1807356" y="417998"/>
                  <a:pt x="1817067" y="414357"/>
                </a:cubicBezTo>
                <a:cubicBezTo>
                  <a:pt x="1846198" y="403433"/>
                  <a:pt x="1878971" y="402219"/>
                  <a:pt x="1892323" y="363377"/>
                </a:cubicBezTo>
                <a:cubicBezTo>
                  <a:pt x="1895964" y="353060"/>
                  <a:pt x="1926916" y="353060"/>
                  <a:pt x="1946337" y="353060"/>
                </a:cubicBezTo>
                <a:cubicBezTo>
                  <a:pt x="2000958" y="317859"/>
                  <a:pt x="2053759" y="275376"/>
                  <a:pt x="2127194" y="320287"/>
                </a:cubicBezTo>
                <a:cubicBezTo>
                  <a:pt x="2127194" y="306328"/>
                  <a:pt x="2127194" y="299045"/>
                  <a:pt x="2127194" y="288728"/>
                </a:cubicBezTo>
                <a:cubicBezTo>
                  <a:pt x="2141760" y="289942"/>
                  <a:pt x="2159360" y="286907"/>
                  <a:pt x="2169070" y="293583"/>
                </a:cubicBezTo>
                <a:cubicBezTo>
                  <a:pt x="2211553" y="325142"/>
                  <a:pt x="2234616" y="288121"/>
                  <a:pt x="2256464" y="266880"/>
                </a:cubicBezTo>
                <a:cubicBezTo>
                  <a:pt x="2277706" y="245638"/>
                  <a:pt x="2288630" y="214079"/>
                  <a:pt x="2305623" y="184948"/>
                </a:cubicBezTo>
                <a:cubicBezTo>
                  <a:pt x="2334148" y="191624"/>
                  <a:pt x="2364493" y="198300"/>
                  <a:pt x="2395445" y="204976"/>
                </a:cubicBezTo>
                <a:cubicBezTo>
                  <a:pt x="2396659" y="189803"/>
                  <a:pt x="2397872" y="177058"/>
                  <a:pt x="2397872" y="169775"/>
                </a:cubicBezTo>
                <a:cubicBezTo>
                  <a:pt x="2428218" y="155210"/>
                  <a:pt x="2453708" y="138216"/>
                  <a:pt x="2481625" y="130933"/>
                </a:cubicBezTo>
                <a:cubicBezTo>
                  <a:pt x="2500439" y="126078"/>
                  <a:pt x="2527750" y="127899"/>
                  <a:pt x="2542922" y="138216"/>
                </a:cubicBezTo>
                <a:cubicBezTo>
                  <a:pt x="2593295" y="174023"/>
                  <a:pt x="2606647" y="174630"/>
                  <a:pt x="2659448" y="143678"/>
                </a:cubicBezTo>
                <a:cubicBezTo>
                  <a:pt x="2682510" y="130326"/>
                  <a:pt x="2713462" y="132147"/>
                  <a:pt x="2728634" y="103623"/>
                </a:cubicBezTo>
                <a:cubicBezTo>
                  <a:pt x="2729848" y="101195"/>
                  <a:pt x="2744414" y="106657"/>
                  <a:pt x="2752304" y="106050"/>
                </a:cubicBezTo>
                <a:cubicBezTo>
                  <a:pt x="2783256" y="103016"/>
                  <a:pt x="2816028" y="103016"/>
                  <a:pt x="2845160" y="93912"/>
                </a:cubicBezTo>
                <a:cubicBezTo>
                  <a:pt x="2887036" y="81774"/>
                  <a:pt x="2927092" y="62353"/>
                  <a:pt x="2969575" y="45967"/>
                </a:cubicBezTo>
                <a:cubicBezTo>
                  <a:pt x="2972002" y="59926"/>
                  <a:pt x="2973823" y="70850"/>
                  <a:pt x="2978678" y="95126"/>
                </a:cubicBezTo>
                <a:cubicBezTo>
                  <a:pt x="2998099" y="76919"/>
                  <a:pt x="3010844" y="64174"/>
                  <a:pt x="3024803" y="53250"/>
                </a:cubicBezTo>
                <a:cubicBezTo>
                  <a:pt x="3039369" y="42326"/>
                  <a:pt x="3054541" y="29581"/>
                  <a:pt x="3071534" y="24119"/>
                </a:cubicBezTo>
                <a:cubicBezTo>
                  <a:pt x="3096417" y="16229"/>
                  <a:pt x="3123728" y="13194"/>
                  <a:pt x="3150432" y="8339"/>
                </a:cubicBezTo>
                <a:cubicBezTo>
                  <a:pt x="3197163" y="59926"/>
                  <a:pt x="3262709" y="19263"/>
                  <a:pt x="3322185" y="29581"/>
                </a:cubicBezTo>
                <a:cubicBezTo>
                  <a:pt x="3320971" y="41112"/>
                  <a:pt x="3319758" y="52643"/>
                  <a:pt x="3317937" y="64781"/>
                </a:cubicBezTo>
                <a:cubicBezTo>
                  <a:pt x="3333716" y="10160"/>
                  <a:pt x="3387731" y="19870"/>
                  <a:pt x="3423538" y="449"/>
                </a:cubicBezTo>
                <a:cubicBezTo>
                  <a:pt x="3428393" y="-1978"/>
                  <a:pt x="3445386" y="5911"/>
                  <a:pt x="3449028" y="12587"/>
                </a:cubicBezTo>
                <a:cubicBezTo>
                  <a:pt x="3468449" y="52643"/>
                  <a:pt x="3495152" y="55677"/>
                  <a:pt x="3529746" y="33222"/>
                </a:cubicBezTo>
                <a:cubicBezTo>
                  <a:pt x="3535815" y="28974"/>
                  <a:pt x="3545525" y="29581"/>
                  <a:pt x="3562519" y="26546"/>
                </a:cubicBezTo>
                <a:cubicBezTo>
                  <a:pt x="3547953" y="38077"/>
                  <a:pt x="3541884" y="44146"/>
                  <a:pt x="3535208" y="52036"/>
                </a:cubicBezTo>
                <a:cubicBezTo>
                  <a:pt x="3579512" y="65388"/>
                  <a:pt x="3603181" y="51429"/>
                  <a:pt x="3601968" y="18656"/>
                </a:cubicBezTo>
                <a:cubicBezTo>
                  <a:pt x="3638382" y="20477"/>
                  <a:pt x="3675403" y="22905"/>
                  <a:pt x="3712423" y="24725"/>
                </a:cubicBezTo>
                <a:cubicBezTo>
                  <a:pt x="3712423" y="21691"/>
                  <a:pt x="3711817" y="19263"/>
                  <a:pt x="3711817" y="16229"/>
                </a:cubicBezTo>
                <a:cubicBezTo>
                  <a:pt x="3739127" y="28974"/>
                  <a:pt x="3765831" y="41719"/>
                  <a:pt x="3793142" y="54464"/>
                </a:cubicBezTo>
                <a:cubicBezTo>
                  <a:pt x="3795569" y="52036"/>
                  <a:pt x="3797997" y="49002"/>
                  <a:pt x="3800424" y="46574"/>
                </a:cubicBezTo>
                <a:cubicBezTo>
                  <a:pt x="3796176" y="39291"/>
                  <a:pt x="3792535" y="32008"/>
                  <a:pt x="3792535" y="32008"/>
                </a:cubicBezTo>
                <a:cubicBezTo>
                  <a:pt x="3861722" y="40505"/>
                  <a:pt x="3937585" y="49608"/>
                  <a:pt x="4013447" y="58712"/>
                </a:cubicBezTo>
                <a:cubicBezTo>
                  <a:pt x="4010413" y="61140"/>
                  <a:pt x="4004951" y="65388"/>
                  <a:pt x="4004344" y="65995"/>
                </a:cubicBezTo>
                <a:cubicBezTo>
                  <a:pt x="4098414" y="69636"/>
                  <a:pt x="4197339" y="73885"/>
                  <a:pt x="4306581" y="78133"/>
                </a:cubicBezTo>
                <a:cubicBezTo>
                  <a:pt x="4289588" y="92092"/>
                  <a:pt x="4283519" y="97554"/>
                  <a:pt x="4277450" y="102409"/>
                </a:cubicBezTo>
                <a:cubicBezTo>
                  <a:pt x="4302940" y="122437"/>
                  <a:pt x="4299299" y="169775"/>
                  <a:pt x="4342996" y="160672"/>
                </a:cubicBezTo>
                <a:cubicBezTo>
                  <a:pt x="4353313" y="158244"/>
                  <a:pt x="4361203" y="144892"/>
                  <a:pt x="4372734" y="134575"/>
                </a:cubicBezTo>
                <a:cubicBezTo>
                  <a:pt x="4361203" y="126078"/>
                  <a:pt x="4351492" y="118795"/>
                  <a:pt x="4339961" y="110906"/>
                </a:cubicBezTo>
                <a:cubicBezTo>
                  <a:pt x="4376982" y="96947"/>
                  <a:pt x="4376982" y="96947"/>
                  <a:pt x="4430997" y="156423"/>
                </a:cubicBezTo>
                <a:lnTo>
                  <a:pt x="4429783" y="155210"/>
                </a:lnTo>
                <a:cubicBezTo>
                  <a:pt x="4430997" y="168561"/>
                  <a:pt x="4432210" y="181913"/>
                  <a:pt x="4434031" y="204369"/>
                </a:cubicBezTo>
                <a:cubicBezTo>
                  <a:pt x="4460735" y="193444"/>
                  <a:pt x="4485618" y="180699"/>
                  <a:pt x="4512322" y="174630"/>
                </a:cubicBezTo>
                <a:cubicBezTo>
                  <a:pt x="4532956" y="169775"/>
                  <a:pt x="4550556" y="158244"/>
                  <a:pt x="4578474" y="173417"/>
                </a:cubicBezTo>
                <a:cubicBezTo>
                  <a:pt x="4610033" y="191017"/>
                  <a:pt x="4653123" y="187375"/>
                  <a:pt x="4693785" y="193444"/>
                </a:cubicBezTo>
                <a:cubicBezTo>
                  <a:pt x="4693179" y="187375"/>
                  <a:pt x="4691965" y="180699"/>
                  <a:pt x="4691358" y="173417"/>
                </a:cubicBezTo>
                <a:cubicBezTo>
                  <a:pt x="4731413" y="163099"/>
                  <a:pt x="4770862" y="155816"/>
                  <a:pt x="4800600" y="199513"/>
                </a:cubicBezTo>
                <a:cubicBezTo>
                  <a:pt x="4783607" y="193444"/>
                  <a:pt x="4766614" y="186768"/>
                  <a:pt x="4745979" y="179486"/>
                </a:cubicBezTo>
                <a:cubicBezTo>
                  <a:pt x="4745372" y="192231"/>
                  <a:pt x="4744765" y="202548"/>
                  <a:pt x="4744765" y="212258"/>
                </a:cubicBezTo>
                <a:cubicBezTo>
                  <a:pt x="4704709" y="237748"/>
                  <a:pt x="4651302" y="241390"/>
                  <a:pt x="4622778" y="288121"/>
                </a:cubicBezTo>
                <a:cubicBezTo>
                  <a:pt x="4658585" y="268093"/>
                  <a:pt x="4699248" y="328784"/>
                  <a:pt x="4730807" y="279625"/>
                </a:cubicBezTo>
                <a:cubicBezTo>
                  <a:pt x="4725344" y="271735"/>
                  <a:pt x="4720489" y="263845"/>
                  <a:pt x="4713813" y="254135"/>
                </a:cubicBezTo>
                <a:cubicBezTo>
                  <a:pt x="4735055" y="246852"/>
                  <a:pt x="4753262" y="240783"/>
                  <a:pt x="4775717" y="233500"/>
                </a:cubicBezTo>
                <a:cubicBezTo>
                  <a:pt x="4755689" y="266273"/>
                  <a:pt x="4737482" y="296011"/>
                  <a:pt x="4715634" y="332425"/>
                </a:cubicBezTo>
                <a:cubicBezTo>
                  <a:pt x="4745372" y="332425"/>
                  <a:pt x="4769648" y="332425"/>
                  <a:pt x="4798779" y="332425"/>
                </a:cubicBezTo>
                <a:cubicBezTo>
                  <a:pt x="4794531" y="345170"/>
                  <a:pt x="4791497" y="353667"/>
                  <a:pt x="4788462" y="362163"/>
                </a:cubicBezTo>
                <a:cubicBezTo>
                  <a:pt x="4810311" y="369446"/>
                  <a:pt x="4831552" y="380977"/>
                  <a:pt x="4853401" y="382191"/>
                </a:cubicBezTo>
                <a:cubicBezTo>
                  <a:pt x="4861897" y="382798"/>
                  <a:pt x="4871608" y="360343"/>
                  <a:pt x="4880711" y="348205"/>
                </a:cubicBezTo>
                <a:cubicBezTo>
                  <a:pt x="4884353" y="343349"/>
                  <a:pt x="4887994" y="337280"/>
                  <a:pt x="4892849" y="333639"/>
                </a:cubicBezTo>
                <a:cubicBezTo>
                  <a:pt x="4908022" y="322108"/>
                  <a:pt x="4923194" y="311183"/>
                  <a:pt x="4936546" y="301473"/>
                </a:cubicBezTo>
                <a:cubicBezTo>
                  <a:pt x="4958395" y="304508"/>
                  <a:pt x="4982671" y="308149"/>
                  <a:pt x="5007554" y="311790"/>
                </a:cubicBezTo>
                <a:cubicBezTo>
                  <a:pt x="5005126" y="325749"/>
                  <a:pt x="5001485" y="345170"/>
                  <a:pt x="4996023" y="375515"/>
                </a:cubicBezTo>
                <a:cubicBezTo>
                  <a:pt x="4966285" y="382191"/>
                  <a:pt x="4927443" y="390688"/>
                  <a:pt x="4888601" y="399184"/>
                </a:cubicBezTo>
                <a:cubicBezTo>
                  <a:pt x="4889208" y="401612"/>
                  <a:pt x="4889208" y="404646"/>
                  <a:pt x="4889815" y="407074"/>
                </a:cubicBezTo>
                <a:cubicBezTo>
                  <a:pt x="4910450" y="407074"/>
                  <a:pt x="4933512" y="412536"/>
                  <a:pt x="4951719" y="405860"/>
                </a:cubicBezTo>
                <a:cubicBezTo>
                  <a:pt x="4981457" y="395543"/>
                  <a:pt x="5002092" y="407074"/>
                  <a:pt x="5023333" y="422854"/>
                </a:cubicBezTo>
                <a:cubicBezTo>
                  <a:pt x="5053678" y="445309"/>
                  <a:pt x="5080382" y="452592"/>
                  <a:pt x="5102231" y="411929"/>
                </a:cubicBezTo>
                <a:cubicBezTo>
                  <a:pt x="5105265" y="406467"/>
                  <a:pt x="5110727" y="402219"/>
                  <a:pt x="5111334" y="401612"/>
                </a:cubicBezTo>
                <a:cubicBezTo>
                  <a:pt x="5136824" y="405253"/>
                  <a:pt x="5158673" y="408895"/>
                  <a:pt x="5184163" y="412536"/>
                </a:cubicBezTo>
                <a:cubicBezTo>
                  <a:pt x="5157459" y="433778"/>
                  <a:pt x="5133183" y="453199"/>
                  <a:pt x="5105872" y="475654"/>
                </a:cubicBezTo>
                <a:cubicBezTo>
                  <a:pt x="5142893" y="480509"/>
                  <a:pt x="5176273" y="483544"/>
                  <a:pt x="5209046" y="489006"/>
                </a:cubicBezTo>
                <a:cubicBezTo>
                  <a:pt x="5224218" y="491434"/>
                  <a:pt x="5238177" y="498716"/>
                  <a:pt x="5252743" y="504179"/>
                </a:cubicBezTo>
                <a:cubicBezTo>
                  <a:pt x="5252136" y="507820"/>
                  <a:pt x="5251529" y="511461"/>
                  <a:pt x="5250922" y="515710"/>
                </a:cubicBezTo>
                <a:cubicBezTo>
                  <a:pt x="5259419" y="510854"/>
                  <a:pt x="5267915" y="505999"/>
                  <a:pt x="5277626" y="499930"/>
                </a:cubicBezTo>
                <a:cubicBezTo>
                  <a:pt x="5280053" y="505392"/>
                  <a:pt x="5282481" y="509034"/>
                  <a:pt x="5281874" y="512068"/>
                </a:cubicBezTo>
                <a:cubicBezTo>
                  <a:pt x="5279446" y="530882"/>
                  <a:pt x="5278840" y="541806"/>
                  <a:pt x="5306150" y="535737"/>
                </a:cubicBezTo>
                <a:cubicBezTo>
                  <a:pt x="5327392" y="530882"/>
                  <a:pt x="5351668" y="538165"/>
                  <a:pt x="5381406" y="540593"/>
                </a:cubicBezTo>
                <a:cubicBezTo>
                  <a:pt x="5370482" y="556372"/>
                  <a:pt x="5363199" y="567903"/>
                  <a:pt x="5355916" y="578828"/>
                </a:cubicBezTo>
                <a:cubicBezTo>
                  <a:pt x="5381406" y="602497"/>
                  <a:pt x="5426317" y="601890"/>
                  <a:pt x="5453627" y="579434"/>
                </a:cubicBezTo>
                <a:cubicBezTo>
                  <a:pt x="5470621" y="565476"/>
                  <a:pt x="5487007" y="530882"/>
                  <a:pt x="5511283" y="575186"/>
                </a:cubicBezTo>
                <a:cubicBezTo>
                  <a:pt x="5514924" y="581862"/>
                  <a:pt x="5537380" y="576400"/>
                  <a:pt x="5550732" y="579434"/>
                </a:cubicBezTo>
                <a:cubicBezTo>
                  <a:pt x="5563477" y="582469"/>
                  <a:pt x="5575615" y="587931"/>
                  <a:pt x="5587146" y="593393"/>
                </a:cubicBezTo>
                <a:cubicBezTo>
                  <a:pt x="5598677" y="598855"/>
                  <a:pt x="5610208" y="604924"/>
                  <a:pt x="5622346" y="611600"/>
                </a:cubicBezTo>
                <a:cubicBezTo>
                  <a:pt x="5619919" y="621918"/>
                  <a:pt x="5616884" y="634056"/>
                  <a:pt x="5615063" y="641945"/>
                </a:cubicBezTo>
                <a:cubicBezTo>
                  <a:pt x="5672719" y="648621"/>
                  <a:pt x="5727948" y="654690"/>
                  <a:pt x="5795314" y="662580"/>
                </a:cubicBezTo>
                <a:cubicBezTo>
                  <a:pt x="5811700" y="671684"/>
                  <a:pt x="5839617" y="688070"/>
                  <a:pt x="5868142" y="704456"/>
                </a:cubicBezTo>
                <a:cubicBezTo>
                  <a:pt x="5867535" y="708098"/>
                  <a:pt x="5866928" y="712346"/>
                  <a:pt x="5865715" y="715988"/>
                </a:cubicBezTo>
                <a:cubicBezTo>
                  <a:pt x="5840831" y="719022"/>
                  <a:pt x="5815948" y="722057"/>
                  <a:pt x="5791065" y="725091"/>
                </a:cubicBezTo>
                <a:cubicBezTo>
                  <a:pt x="5769824" y="686856"/>
                  <a:pt x="5738872" y="710525"/>
                  <a:pt x="5709133" y="712953"/>
                </a:cubicBezTo>
                <a:cubicBezTo>
                  <a:pt x="5716416" y="725698"/>
                  <a:pt x="5727340" y="736622"/>
                  <a:pt x="5737658" y="736622"/>
                </a:cubicBezTo>
                <a:cubicBezTo>
                  <a:pt x="5753438" y="733588"/>
                  <a:pt x="5771645" y="726305"/>
                  <a:pt x="5789852" y="722057"/>
                </a:cubicBezTo>
                <a:close/>
                <a:moveTo>
                  <a:pt x="6053247" y="964818"/>
                </a:moveTo>
                <a:cubicBezTo>
                  <a:pt x="6058102" y="935686"/>
                  <a:pt x="6048392" y="917479"/>
                  <a:pt x="6018654" y="912017"/>
                </a:cubicBezTo>
                <a:cubicBezTo>
                  <a:pt x="6013192" y="910803"/>
                  <a:pt x="6001054" y="916872"/>
                  <a:pt x="6001054" y="919907"/>
                </a:cubicBezTo>
                <a:cubicBezTo>
                  <a:pt x="6001054" y="927190"/>
                  <a:pt x="6004088" y="937507"/>
                  <a:pt x="6009550" y="941148"/>
                </a:cubicBezTo>
                <a:cubicBezTo>
                  <a:pt x="6022295" y="950252"/>
                  <a:pt x="6036861" y="956321"/>
                  <a:pt x="6053247" y="964818"/>
                </a:cubicBezTo>
                <a:close/>
                <a:moveTo>
                  <a:pt x="2041014" y="6022138"/>
                </a:moveTo>
                <a:cubicBezTo>
                  <a:pt x="2000958" y="5984510"/>
                  <a:pt x="2000958" y="5984510"/>
                  <a:pt x="1972434" y="5997255"/>
                </a:cubicBezTo>
                <a:cubicBezTo>
                  <a:pt x="1983358" y="6023352"/>
                  <a:pt x="1983358" y="6023352"/>
                  <a:pt x="2041014" y="6022138"/>
                </a:cubicBezTo>
                <a:close/>
                <a:moveTo>
                  <a:pt x="5010589" y="434992"/>
                </a:moveTo>
                <a:cubicBezTo>
                  <a:pt x="5019085" y="461695"/>
                  <a:pt x="5022727" y="493861"/>
                  <a:pt x="5070065" y="481723"/>
                </a:cubicBezTo>
                <a:cubicBezTo>
                  <a:pt x="5047003" y="463516"/>
                  <a:pt x="5028796" y="449557"/>
                  <a:pt x="5010589" y="434992"/>
                </a:cubicBezTo>
                <a:close/>
              </a:path>
            </a:pathLst>
          </a:custGeom>
          <a:solidFill>
            <a:srgbClr val="000000"/>
          </a:solidFill>
          <a:ln w="6069" cap="flat">
            <a:noFill/>
            <a:prstDash val="solid"/>
            <a:miter/>
          </a:ln>
        </p:spPr>
        <p:txBody>
          <a:bodyPr rtlCol="0" anchor="ctr"/>
          <a:lstStyle/>
          <a:p>
            <a:endParaRPr lang="zh-CN" altLang="en-US"/>
          </a:p>
        </p:txBody>
      </p:sp>
      <p:sp>
        <p:nvSpPr>
          <p:cNvPr id="12" name="图形 10">
            <a:extLst>
              <a:ext uri="{FF2B5EF4-FFF2-40B4-BE49-F238E27FC236}">
                <a16:creationId xmlns:a16="http://schemas.microsoft.com/office/drawing/2014/main" xmlns="" id="{F60FBBF1-38CE-4255-AFFB-92AF3A859F77}"/>
              </a:ext>
            </a:extLst>
          </p:cNvPr>
          <p:cNvSpPr/>
          <p:nvPr/>
        </p:nvSpPr>
        <p:spPr>
          <a:xfrm>
            <a:off x="7945883" y="4015689"/>
            <a:ext cx="3684075" cy="2161378"/>
          </a:xfrm>
          <a:custGeom>
            <a:avLst/>
            <a:gdLst>
              <a:gd name="connsiteX0" fmla="*/ 1651334 w 3684074"/>
              <a:gd name="connsiteY0" fmla="*/ 1930794 h 2161378"/>
              <a:gd name="connsiteX1" fmla="*/ 1649104 w 3684074"/>
              <a:gd name="connsiteY1" fmla="*/ 1933025 h 2161378"/>
              <a:gd name="connsiteX2" fmla="*/ 1654781 w 3684074"/>
              <a:gd name="connsiteY2" fmla="*/ 1943771 h 2161378"/>
              <a:gd name="connsiteX3" fmla="*/ 1653159 w 3684074"/>
              <a:gd name="connsiteY3" fmla="*/ 1968507 h 2161378"/>
              <a:gd name="connsiteX4" fmla="*/ 1674854 w 3684074"/>
              <a:gd name="connsiteY4" fmla="*/ 1973981 h 2161378"/>
              <a:gd name="connsiteX5" fmla="*/ 1679112 w 3684074"/>
              <a:gd name="connsiteY5" fmla="*/ 1979659 h 2161378"/>
              <a:gd name="connsiteX6" fmla="*/ 1672421 w 3684074"/>
              <a:gd name="connsiteY6" fmla="*/ 1981483 h 2161378"/>
              <a:gd name="connsiteX7" fmla="*/ 1646468 w 3684074"/>
              <a:gd name="connsiteY7" fmla="*/ 1972562 h 2161378"/>
              <a:gd name="connsiteX8" fmla="*/ 1644238 w 3684074"/>
              <a:gd name="connsiteY8" fmla="*/ 1971751 h 2161378"/>
              <a:gd name="connsiteX9" fmla="*/ 1621935 w 3684074"/>
              <a:gd name="connsiteY9" fmla="*/ 1953098 h 2161378"/>
              <a:gd name="connsiteX10" fmla="*/ 1639777 w 3684074"/>
              <a:gd name="connsiteY10" fmla="*/ 1948637 h 2161378"/>
              <a:gd name="connsiteX11" fmla="*/ 1609364 w 3684074"/>
              <a:gd name="connsiteY11" fmla="*/ 1944582 h 2161378"/>
              <a:gd name="connsiteX12" fmla="*/ 1618285 w 3684074"/>
              <a:gd name="connsiteY12" fmla="*/ 1951678 h 2161378"/>
              <a:gd name="connsiteX13" fmla="*/ 1613419 w 3684074"/>
              <a:gd name="connsiteY13" fmla="*/ 1956139 h 2161378"/>
              <a:gd name="connsiteX14" fmla="*/ 1607539 w 3684074"/>
              <a:gd name="connsiteY14" fmla="*/ 1996690 h 2161378"/>
              <a:gd name="connsiteX15" fmla="*/ 1609161 w 3684074"/>
              <a:gd name="connsiteY15" fmla="*/ 2005003 h 2161378"/>
              <a:gd name="connsiteX16" fmla="*/ 1591522 w 3684074"/>
              <a:gd name="connsiteY16" fmla="*/ 2033389 h 2161378"/>
              <a:gd name="connsiteX17" fmla="*/ 1591522 w 3684074"/>
              <a:gd name="connsiteY17" fmla="*/ 2072318 h 2161378"/>
              <a:gd name="connsiteX18" fmla="*/ 1562325 w 3684074"/>
              <a:gd name="connsiteY18" fmla="*/ 2059747 h 2161378"/>
              <a:gd name="connsiteX19" fmla="*/ 1559892 w 3684074"/>
              <a:gd name="connsiteY19" fmla="*/ 2088133 h 2161378"/>
              <a:gd name="connsiteX20" fmla="*/ 1553809 w 3684074"/>
              <a:gd name="connsiteY20" fmla="*/ 2082659 h 2161378"/>
              <a:gd name="connsiteX21" fmla="*/ 1544888 w 3684074"/>
              <a:gd name="connsiteY21" fmla="*/ 2070291 h 2161378"/>
              <a:gd name="connsiteX22" fmla="*/ 1543266 w 3684074"/>
              <a:gd name="connsiteY22" fmla="*/ 2059139 h 2161378"/>
              <a:gd name="connsiteX23" fmla="*/ 1540833 w 3684074"/>
              <a:gd name="connsiteY23" fmla="*/ 2033592 h 2161378"/>
              <a:gd name="connsiteX24" fmla="*/ 1546915 w 3684074"/>
              <a:gd name="connsiteY24" fmla="*/ 2029334 h 2161378"/>
              <a:gd name="connsiteX25" fmla="*/ 1564149 w 3684074"/>
              <a:gd name="connsiteY25" fmla="*/ 2017777 h 2161378"/>
              <a:gd name="connsiteX26" fmla="*/ 1570232 w 3684074"/>
              <a:gd name="connsiteY26" fmla="*/ 2015749 h 2161378"/>
              <a:gd name="connsiteX27" fmla="*/ 1569827 w 3684074"/>
              <a:gd name="connsiteY27" fmla="*/ 1991013 h 2161378"/>
              <a:gd name="connsiteX28" fmla="*/ 1559486 w 3684074"/>
              <a:gd name="connsiteY28" fmla="*/ 1978848 h 2161378"/>
              <a:gd name="connsiteX29" fmla="*/ 1549348 w 3684074"/>
              <a:gd name="connsiteY29" fmla="*/ 1967291 h 2161378"/>
              <a:gd name="connsiteX30" fmla="*/ 1556039 w 3684074"/>
              <a:gd name="connsiteY30" fmla="*/ 1959180 h 2161378"/>
              <a:gd name="connsiteX31" fmla="*/ 1581586 w 3684074"/>
              <a:gd name="connsiteY31" fmla="*/ 1956950 h 2161378"/>
              <a:gd name="connsiteX32" fmla="*/ 1595171 w 3684074"/>
              <a:gd name="connsiteY32" fmla="*/ 1948029 h 2161378"/>
              <a:gd name="connsiteX33" fmla="*/ 1590913 w 3684074"/>
              <a:gd name="connsiteY33" fmla="*/ 1941743 h 2161378"/>
              <a:gd name="connsiteX34" fmla="*/ 1581992 w 3684074"/>
              <a:gd name="connsiteY34" fmla="*/ 1949245 h 2161378"/>
              <a:gd name="connsiteX35" fmla="*/ 1575098 w 3684074"/>
              <a:gd name="connsiteY35" fmla="*/ 1938296 h 2161378"/>
              <a:gd name="connsiteX36" fmla="*/ 1565366 w 3684074"/>
              <a:gd name="connsiteY36" fmla="*/ 1903828 h 2161378"/>
              <a:gd name="connsiteX37" fmla="*/ 1549145 w 3684074"/>
              <a:gd name="connsiteY37" fmla="*/ 1881930 h 2161378"/>
              <a:gd name="connsiteX38" fmla="*/ 1563744 w 3684074"/>
              <a:gd name="connsiteY38" fmla="*/ 1859424 h 2161378"/>
              <a:gd name="connsiteX39" fmla="*/ 1564149 w 3684074"/>
              <a:gd name="connsiteY39" fmla="*/ 1839149 h 2161378"/>
              <a:gd name="connsiteX40" fmla="*/ 1570840 w 3684074"/>
              <a:gd name="connsiteY40" fmla="*/ 1829214 h 2161378"/>
              <a:gd name="connsiteX41" fmla="*/ 1588075 w 3684074"/>
              <a:gd name="connsiteY41" fmla="*/ 1805694 h 2161378"/>
              <a:gd name="connsiteX42" fmla="*/ 1573273 w 3684074"/>
              <a:gd name="connsiteY42" fmla="*/ 1774875 h 2161378"/>
              <a:gd name="connsiteX43" fmla="*/ 1560297 w 3684074"/>
              <a:gd name="connsiteY43" fmla="*/ 1774875 h 2161378"/>
              <a:gd name="connsiteX44" fmla="*/ 1548537 w 3684074"/>
              <a:gd name="connsiteY44" fmla="*/ 1774875 h 2161378"/>
              <a:gd name="connsiteX45" fmla="*/ 1539211 w 3684074"/>
              <a:gd name="connsiteY45" fmla="*/ 1781566 h 2161378"/>
              <a:gd name="connsiteX46" fmla="*/ 1539819 w 3684074"/>
              <a:gd name="connsiteY46" fmla="*/ 1794745 h 2161378"/>
              <a:gd name="connsiteX47" fmla="*/ 1530289 w 3684074"/>
              <a:gd name="connsiteY47" fmla="*/ 1804275 h 2161378"/>
              <a:gd name="connsiteX48" fmla="*/ 1524815 w 3684074"/>
              <a:gd name="connsiteY48" fmla="*/ 1812385 h 2161378"/>
              <a:gd name="connsiteX49" fmla="*/ 1523193 w 3684074"/>
              <a:gd name="connsiteY49" fmla="*/ 1818468 h 2161378"/>
              <a:gd name="connsiteX50" fmla="*/ 1513055 w 3684074"/>
              <a:gd name="connsiteY50" fmla="*/ 1820495 h 2161378"/>
              <a:gd name="connsiteX51" fmla="*/ 1505756 w 3684074"/>
              <a:gd name="connsiteY51" fmla="*/ 1815629 h 2161378"/>
              <a:gd name="connsiteX52" fmla="*/ 1512649 w 3684074"/>
              <a:gd name="connsiteY52" fmla="*/ 1790487 h 2161378"/>
              <a:gd name="connsiteX53" fmla="*/ 1481628 w 3684074"/>
              <a:gd name="connsiteY53" fmla="*/ 1804680 h 2161378"/>
              <a:gd name="connsiteX54" fmla="*/ 1473112 w 3684074"/>
              <a:gd name="connsiteY54" fmla="*/ 1804680 h 2161378"/>
              <a:gd name="connsiteX55" fmla="*/ 1447565 w 3684074"/>
              <a:gd name="connsiteY55" fmla="*/ 1794340 h 2161378"/>
              <a:gd name="connsiteX56" fmla="*/ 1443307 w 3684074"/>
              <a:gd name="connsiteY56" fmla="*/ 1791096 h 2161378"/>
              <a:gd name="connsiteX57" fmla="*/ 1445537 w 3684074"/>
              <a:gd name="connsiteY57" fmla="*/ 1786230 h 2161378"/>
              <a:gd name="connsiteX58" fmla="*/ 1452836 w 3684074"/>
              <a:gd name="connsiteY58" fmla="*/ 1782783 h 2161378"/>
              <a:gd name="connsiteX59" fmla="*/ 1451823 w 3684074"/>
              <a:gd name="connsiteY59" fmla="*/ 1762507 h 2161378"/>
              <a:gd name="connsiteX60" fmla="*/ 1437630 w 3684074"/>
              <a:gd name="connsiteY60" fmla="*/ 1759669 h 2161378"/>
              <a:gd name="connsiteX61" fmla="*/ 1413096 w 3684074"/>
              <a:gd name="connsiteY61" fmla="*/ 1727430 h 2161378"/>
              <a:gd name="connsiteX62" fmla="*/ 1405797 w 3684074"/>
              <a:gd name="connsiteY62" fmla="*/ 1707560 h 2161378"/>
              <a:gd name="connsiteX63" fmla="*/ 1398498 w 3684074"/>
              <a:gd name="connsiteY63" fmla="*/ 1721348 h 2161378"/>
              <a:gd name="connsiteX64" fmla="*/ 1388766 w 3684074"/>
              <a:gd name="connsiteY64" fmla="*/ 1724592 h 2161378"/>
              <a:gd name="connsiteX65" fmla="*/ 1378628 w 3684074"/>
              <a:gd name="connsiteY65" fmla="*/ 1718509 h 2161378"/>
              <a:gd name="connsiteX66" fmla="*/ 1354703 w 3684074"/>
              <a:gd name="connsiteY66" fmla="*/ 1711007 h 2161378"/>
              <a:gd name="connsiteX67" fmla="*/ 1336049 w 3684074"/>
              <a:gd name="connsiteY67" fmla="*/ 1742840 h 2161378"/>
              <a:gd name="connsiteX68" fmla="*/ 1359569 w 3684074"/>
              <a:gd name="connsiteY68" fmla="*/ 1741015 h 2161378"/>
              <a:gd name="connsiteX69" fmla="*/ 1341726 w 3684074"/>
              <a:gd name="connsiteY69" fmla="*/ 1755411 h 2161378"/>
              <a:gd name="connsiteX70" fmla="*/ 1363218 w 3684074"/>
              <a:gd name="connsiteY70" fmla="*/ 1798800 h 2161378"/>
              <a:gd name="connsiteX71" fmla="*/ 1371734 w 3684074"/>
              <a:gd name="connsiteY71" fmla="*/ 1785621 h 2161378"/>
              <a:gd name="connsiteX72" fmla="*/ 1383697 w 3684074"/>
              <a:gd name="connsiteY72" fmla="*/ 1803869 h 2161378"/>
              <a:gd name="connsiteX73" fmla="*/ 1349836 w 3684074"/>
              <a:gd name="connsiteY73" fmla="*/ 1803869 h 2161378"/>
              <a:gd name="connsiteX74" fmla="*/ 1354905 w 3684074"/>
              <a:gd name="connsiteY74" fmla="*/ 1795962 h 2161378"/>
              <a:gd name="connsiteX75" fmla="*/ 1339496 w 3684074"/>
              <a:gd name="connsiteY75" fmla="*/ 1797584 h 2161378"/>
              <a:gd name="connsiteX76" fmla="*/ 1349634 w 3684074"/>
              <a:gd name="connsiteY76" fmla="*/ 1815832 h 2161378"/>
              <a:gd name="connsiteX77" fmla="*/ 1308677 w 3684074"/>
              <a:gd name="connsiteY77" fmla="*/ 1800625 h 2161378"/>
              <a:gd name="connsiteX78" fmla="*/ 1307258 w 3684074"/>
              <a:gd name="connsiteY78" fmla="*/ 1812588 h 2161378"/>
              <a:gd name="connsiteX79" fmla="*/ 1300567 w 3684074"/>
              <a:gd name="connsiteY79" fmla="*/ 1805491 h 2161378"/>
              <a:gd name="connsiteX80" fmla="*/ 1309083 w 3684074"/>
              <a:gd name="connsiteY80" fmla="*/ 1783796 h 2161378"/>
              <a:gd name="connsiteX81" fmla="*/ 1287185 w 3684074"/>
              <a:gd name="connsiteY81" fmla="*/ 1790082 h 2161378"/>
              <a:gd name="connsiteX82" fmla="*/ 1292862 w 3684074"/>
              <a:gd name="connsiteY82" fmla="*/ 1767779 h 2161378"/>
              <a:gd name="connsiteX83" fmla="*/ 1313138 w 3684074"/>
              <a:gd name="connsiteY83" fmla="*/ 1754802 h 2161378"/>
              <a:gd name="connsiteX84" fmla="*/ 1299147 w 3684074"/>
              <a:gd name="connsiteY84" fmla="*/ 1759669 h 2161378"/>
              <a:gd name="connsiteX85" fmla="*/ 1297728 w 3684074"/>
              <a:gd name="connsiteY85" fmla="*/ 1757438 h 2161378"/>
              <a:gd name="connsiteX86" fmla="*/ 1300972 w 3684074"/>
              <a:gd name="connsiteY86" fmla="*/ 1753586 h 2161378"/>
              <a:gd name="connsiteX87" fmla="*/ 1258394 w 3684074"/>
              <a:gd name="connsiteY87" fmla="*/ 1762710 h 2161378"/>
              <a:gd name="connsiteX88" fmla="*/ 1255555 w 3684074"/>
              <a:gd name="connsiteY88" fmla="*/ 1758655 h 2161378"/>
              <a:gd name="connsiteX89" fmla="*/ 1264071 w 3684074"/>
              <a:gd name="connsiteY89" fmla="*/ 1744462 h 2161378"/>
              <a:gd name="connsiteX90" fmla="*/ 1248864 w 3684074"/>
              <a:gd name="connsiteY90" fmla="*/ 1752167 h 2161378"/>
              <a:gd name="connsiteX91" fmla="*/ 1210543 w 3684074"/>
              <a:gd name="connsiteY91" fmla="*/ 1752572 h 2161378"/>
              <a:gd name="connsiteX92" fmla="*/ 1189457 w 3684074"/>
              <a:gd name="connsiteY92" fmla="*/ 1744056 h 2161378"/>
              <a:gd name="connsiteX93" fmla="*/ 1174047 w 3684074"/>
              <a:gd name="connsiteY93" fmla="*/ 1732297 h 2161378"/>
              <a:gd name="connsiteX94" fmla="*/ 1189457 w 3684074"/>
              <a:gd name="connsiteY94" fmla="*/ 1735946 h 2161378"/>
              <a:gd name="connsiteX95" fmla="*/ 1184590 w 3684074"/>
              <a:gd name="connsiteY95" fmla="*/ 1724592 h 2161378"/>
              <a:gd name="connsiteX96" fmla="*/ 1176886 w 3684074"/>
              <a:gd name="connsiteY96" fmla="*/ 1712629 h 2161378"/>
              <a:gd name="connsiteX97" fmla="*/ 1175061 w 3684074"/>
              <a:gd name="connsiteY97" fmla="*/ 1708777 h 2161378"/>
              <a:gd name="connsiteX98" fmla="*/ 1169384 w 3684074"/>
              <a:gd name="connsiteY98" fmla="*/ 1697220 h 2161378"/>
              <a:gd name="connsiteX99" fmla="*/ 1184590 w 3684074"/>
              <a:gd name="connsiteY99" fmla="*/ 1694381 h 2161378"/>
              <a:gd name="connsiteX100" fmla="*/ 1193309 w 3684074"/>
              <a:gd name="connsiteY100" fmla="*/ 1694787 h 2161378"/>
              <a:gd name="connsiteX101" fmla="*/ 1195742 w 3684074"/>
              <a:gd name="connsiteY101" fmla="*/ 1690732 h 2161378"/>
              <a:gd name="connsiteX102" fmla="*/ 1187226 w 3684074"/>
              <a:gd name="connsiteY102" fmla="*/ 1685054 h 2161378"/>
              <a:gd name="connsiteX103" fmla="*/ 1189659 w 3684074"/>
              <a:gd name="connsiteY103" fmla="*/ 1676133 h 2161378"/>
              <a:gd name="connsiteX104" fmla="*/ 1197364 w 3684074"/>
              <a:gd name="connsiteY104" fmla="*/ 1677958 h 2161378"/>
              <a:gd name="connsiteX105" fmla="*/ 1210543 w 3684074"/>
              <a:gd name="connsiteY105" fmla="*/ 1677755 h 2161378"/>
              <a:gd name="connsiteX106" fmla="*/ 1224128 w 3684074"/>
              <a:gd name="connsiteY106" fmla="*/ 1677755 h 2161378"/>
              <a:gd name="connsiteX107" fmla="*/ 1202230 w 3684074"/>
              <a:gd name="connsiteY107" fmla="*/ 1693976 h 2161378"/>
              <a:gd name="connsiteX108" fmla="*/ 1212976 w 3684074"/>
              <a:gd name="connsiteY108" fmla="*/ 1720537 h 2161378"/>
              <a:gd name="connsiteX109" fmla="*/ 1232035 w 3684074"/>
              <a:gd name="connsiteY109" fmla="*/ 1744665 h 2161378"/>
              <a:gd name="connsiteX110" fmla="*/ 1255555 w 3684074"/>
              <a:gd name="connsiteY110" fmla="*/ 1701478 h 2161378"/>
              <a:gd name="connsiteX111" fmla="*/ 1281913 w 3684074"/>
              <a:gd name="connsiteY111" fmla="*/ 1659304 h 2161378"/>
              <a:gd name="connsiteX112" fmla="*/ 1291645 w 3684074"/>
              <a:gd name="connsiteY112" fmla="*/ 1651802 h 2161378"/>
              <a:gd name="connsiteX113" fmla="*/ 1295295 w 3684074"/>
              <a:gd name="connsiteY113" fmla="*/ 1667009 h 2161378"/>
              <a:gd name="connsiteX114" fmla="*/ 1303203 w 3684074"/>
              <a:gd name="connsiteY114" fmla="*/ 1683838 h 2161378"/>
              <a:gd name="connsiteX115" fmla="*/ 1322464 w 3684074"/>
              <a:gd name="connsiteY115" fmla="*/ 1701883 h 2161378"/>
              <a:gd name="connsiteX116" fmla="*/ 1332399 w 3684074"/>
              <a:gd name="connsiteY116" fmla="*/ 1702897 h 2161378"/>
              <a:gd name="connsiteX117" fmla="*/ 1332602 w 3684074"/>
              <a:gd name="connsiteY117" fmla="*/ 1694584 h 2161378"/>
              <a:gd name="connsiteX118" fmla="*/ 1342132 w 3684074"/>
              <a:gd name="connsiteY118" fmla="*/ 1671875 h 2161378"/>
              <a:gd name="connsiteX119" fmla="*/ 1348823 w 3684074"/>
              <a:gd name="connsiteY119" fmla="*/ 1661332 h 2161378"/>
              <a:gd name="connsiteX120" fmla="*/ 1347201 w 3684074"/>
              <a:gd name="connsiteY120" fmla="*/ 1656263 h 2161378"/>
              <a:gd name="connsiteX121" fmla="*/ 1339901 w 3684074"/>
              <a:gd name="connsiteY121" fmla="*/ 1656668 h 2161378"/>
              <a:gd name="connsiteX122" fmla="*/ 1318207 w 3684074"/>
              <a:gd name="connsiteY122" fmla="*/ 1650383 h 2161378"/>
              <a:gd name="connsiteX123" fmla="*/ 1312124 w 3684074"/>
              <a:gd name="connsiteY123" fmla="*/ 1639840 h 2161378"/>
              <a:gd name="connsiteX124" fmla="*/ 1293876 w 3684074"/>
              <a:gd name="connsiteY124" fmla="*/ 1640448 h 2161378"/>
              <a:gd name="connsiteX125" fmla="*/ 1284346 w 3684074"/>
              <a:gd name="connsiteY125" fmla="*/ 1632743 h 2161378"/>
              <a:gd name="connsiteX126" fmla="*/ 1302189 w 3684074"/>
              <a:gd name="connsiteY126" fmla="*/ 1625850 h 2161378"/>
              <a:gd name="connsiteX127" fmla="*/ 1313138 w 3684074"/>
              <a:gd name="connsiteY127" fmla="*/ 1608007 h 2161378"/>
              <a:gd name="connsiteX128" fmla="*/ 1325100 w 3684074"/>
              <a:gd name="connsiteY128" fmla="*/ 1613684 h 2161378"/>
              <a:gd name="connsiteX129" fmla="*/ 1329764 w 3684074"/>
              <a:gd name="connsiteY129" fmla="*/ 1608007 h 2161378"/>
              <a:gd name="connsiteX130" fmla="*/ 1310502 w 3684074"/>
              <a:gd name="connsiteY130" fmla="*/ 1601113 h 2161378"/>
              <a:gd name="connsiteX131" fmla="*/ 1319018 w 3684074"/>
              <a:gd name="connsiteY131" fmla="*/ 1584893 h 2161378"/>
              <a:gd name="connsiteX132" fmla="*/ 1304825 w 3684074"/>
              <a:gd name="connsiteY132" fmla="*/ 1592395 h 2161378"/>
              <a:gd name="connsiteX133" fmla="*/ 1294687 w 3684074"/>
              <a:gd name="connsiteY133" fmla="*/ 1595842 h 2161378"/>
              <a:gd name="connsiteX134" fmla="*/ 1301378 w 3684074"/>
              <a:gd name="connsiteY134" fmla="*/ 1569483 h 2161378"/>
              <a:gd name="connsiteX135" fmla="*/ 1313340 w 3684074"/>
              <a:gd name="connsiteY135" fmla="*/ 1561373 h 2161378"/>
              <a:gd name="connsiteX136" fmla="*/ 1324492 w 3684074"/>
              <a:gd name="connsiteY136" fmla="*/ 1544544 h 2161378"/>
              <a:gd name="connsiteX137" fmla="*/ 1346998 w 3684074"/>
              <a:gd name="connsiteY137" fmla="*/ 1525891 h 2161378"/>
              <a:gd name="connsiteX138" fmla="*/ 1358758 w 3684074"/>
              <a:gd name="connsiteY138" fmla="*/ 1527716 h 2161378"/>
              <a:gd name="connsiteX139" fmla="*/ 1355514 w 3684074"/>
              <a:gd name="connsiteY139" fmla="*/ 1518592 h 2161378"/>
              <a:gd name="connsiteX140" fmla="*/ 1375586 w 3684074"/>
              <a:gd name="connsiteY140" fmla="*/ 1499938 h 2161378"/>
              <a:gd name="connsiteX141" fmla="*/ 1374775 w 3684074"/>
              <a:gd name="connsiteY141" fmla="*/ 1498316 h 2161378"/>
              <a:gd name="connsiteX142" fmla="*/ 1334833 w 3684074"/>
              <a:gd name="connsiteY142" fmla="*/ 1509265 h 2161378"/>
              <a:gd name="connsiteX143" fmla="*/ 1305838 w 3684074"/>
              <a:gd name="connsiteY143" fmla="*/ 1508454 h 2161378"/>
              <a:gd name="connsiteX144" fmla="*/ 1294890 w 3684074"/>
              <a:gd name="connsiteY144" fmla="*/ 1531974 h 2161378"/>
              <a:gd name="connsiteX145" fmla="*/ 1300972 w 3684074"/>
              <a:gd name="connsiteY145" fmla="*/ 1557115 h 2161378"/>
              <a:gd name="connsiteX146" fmla="*/ 1277858 w 3684074"/>
              <a:gd name="connsiteY146" fmla="*/ 1552655 h 2161378"/>
              <a:gd name="connsiteX147" fmla="*/ 1272992 w 3684074"/>
              <a:gd name="connsiteY147" fmla="*/ 1522647 h 2161378"/>
              <a:gd name="connsiteX148" fmla="*/ 1275628 w 3684074"/>
              <a:gd name="connsiteY148" fmla="*/ 1506629 h 2161378"/>
              <a:gd name="connsiteX149" fmla="*/ 1286779 w 3684074"/>
              <a:gd name="connsiteY149" fmla="*/ 1485543 h 2161378"/>
              <a:gd name="connsiteX150" fmla="*/ 1272181 w 3684074"/>
              <a:gd name="connsiteY150" fmla="*/ 1473783 h 2161378"/>
              <a:gd name="connsiteX151" fmla="*/ 1280088 w 3684074"/>
              <a:gd name="connsiteY151" fmla="*/ 1467092 h 2161378"/>
              <a:gd name="connsiteX152" fmla="*/ 1278264 w 3684074"/>
              <a:gd name="connsiteY152" fmla="*/ 1465470 h 2161378"/>
              <a:gd name="connsiteX153" fmla="*/ 1266301 w 3684074"/>
              <a:gd name="connsiteY153" fmla="*/ 1474594 h 2161378"/>
              <a:gd name="connsiteX154" fmla="*/ 1259813 w 3684074"/>
              <a:gd name="connsiteY154" fmla="*/ 1486556 h 2161378"/>
              <a:gd name="connsiteX155" fmla="*/ 1254947 w 3684074"/>
              <a:gd name="connsiteY155" fmla="*/ 1491422 h 2161378"/>
              <a:gd name="connsiteX156" fmla="*/ 1235077 w 3684074"/>
              <a:gd name="connsiteY156" fmla="*/ 1504602 h 2161378"/>
              <a:gd name="connsiteX157" fmla="*/ 1221898 w 3684074"/>
              <a:gd name="connsiteY157" fmla="*/ 1507643 h 2161378"/>
              <a:gd name="connsiteX158" fmla="*/ 1223722 w 3684074"/>
              <a:gd name="connsiteY158" fmla="*/ 1501155 h 2161378"/>
              <a:gd name="connsiteX159" fmla="*/ 1212976 w 3684074"/>
              <a:gd name="connsiteY159" fmla="*/ 1484326 h 2161378"/>
              <a:gd name="connsiteX160" fmla="*/ 1166748 w 3684074"/>
              <a:gd name="connsiteY160" fmla="*/ 1488178 h 2161378"/>
              <a:gd name="connsiteX161" fmla="*/ 1150122 w 3684074"/>
              <a:gd name="connsiteY161" fmla="*/ 1524472 h 2161378"/>
              <a:gd name="connsiteX162" fmla="*/ 1154177 w 3684074"/>
              <a:gd name="connsiteY162" fmla="*/ 1540084 h 2161378"/>
              <a:gd name="connsiteX163" fmla="*/ 1144445 w 3684074"/>
              <a:gd name="connsiteY163" fmla="*/ 1545153 h 2161378"/>
              <a:gd name="connsiteX164" fmla="*/ 1165531 w 3684074"/>
              <a:gd name="connsiteY164" fmla="*/ 1558535 h 2161378"/>
              <a:gd name="connsiteX165" fmla="*/ 1134307 w 3684074"/>
              <a:gd name="connsiteY165" fmla="*/ 1558129 h 2161378"/>
              <a:gd name="connsiteX166" fmla="*/ 1125791 w 3684074"/>
              <a:gd name="connsiteY166" fmla="*/ 1563604 h 2161378"/>
              <a:gd name="connsiteX167" fmla="*/ 1143634 w 3684074"/>
              <a:gd name="connsiteY167" fmla="*/ 1592800 h 2161378"/>
              <a:gd name="connsiteX168" fmla="*/ 1132888 w 3684074"/>
              <a:gd name="connsiteY168" fmla="*/ 1624025 h 2161378"/>
              <a:gd name="connsiteX169" fmla="*/ 1102677 w 3684074"/>
              <a:gd name="connsiteY169" fmla="*/ 1606588 h 2161378"/>
              <a:gd name="connsiteX170" fmla="*/ 1099433 w 3684074"/>
              <a:gd name="connsiteY170" fmla="*/ 1610643 h 2161378"/>
              <a:gd name="connsiteX171" fmla="*/ 1113018 w 3684074"/>
              <a:gd name="connsiteY171" fmla="*/ 1623214 h 2161378"/>
              <a:gd name="connsiteX172" fmla="*/ 1117275 w 3684074"/>
              <a:gd name="connsiteY172" fmla="*/ 1628485 h 2161378"/>
              <a:gd name="connsiteX173" fmla="*/ 1112004 w 3684074"/>
              <a:gd name="connsiteY173" fmla="*/ 1632541 h 2161378"/>
              <a:gd name="connsiteX174" fmla="*/ 1102677 w 3684074"/>
              <a:gd name="connsiteY174" fmla="*/ 1640448 h 2161378"/>
              <a:gd name="connsiteX175" fmla="*/ 1107138 w 3684074"/>
              <a:gd name="connsiteY175" fmla="*/ 1655858 h 2161378"/>
              <a:gd name="connsiteX176" fmla="*/ 1112612 w 3684074"/>
              <a:gd name="connsiteY176" fmla="*/ 1660115 h 2161378"/>
              <a:gd name="connsiteX177" fmla="*/ 1113220 w 3684074"/>
              <a:gd name="connsiteY177" fmla="*/ 1672484 h 2161378"/>
              <a:gd name="connsiteX178" fmla="*/ 1103285 w 3684074"/>
              <a:gd name="connsiteY178" fmla="*/ 1669239 h 2161378"/>
              <a:gd name="connsiteX179" fmla="*/ 1097811 w 3684074"/>
              <a:gd name="connsiteY179" fmla="*/ 1665995 h 2161378"/>
              <a:gd name="connsiteX180" fmla="*/ 1099027 w 3684074"/>
              <a:gd name="connsiteY180" fmla="*/ 1675930 h 2161378"/>
              <a:gd name="connsiteX181" fmla="*/ 1069222 w 3684074"/>
              <a:gd name="connsiteY181" fmla="*/ 1662548 h 2161378"/>
              <a:gd name="connsiteX182" fmla="*/ 1055638 w 3684074"/>
              <a:gd name="connsiteY182" fmla="*/ 1653830 h 2161378"/>
              <a:gd name="connsiteX183" fmla="*/ 1032523 w 3684074"/>
              <a:gd name="connsiteY183" fmla="*/ 1632135 h 2161378"/>
              <a:gd name="connsiteX184" fmla="*/ 1025021 w 3684074"/>
              <a:gd name="connsiteY184" fmla="*/ 1626863 h 2161378"/>
              <a:gd name="connsiteX185" fmla="*/ 1008801 w 3684074"/>
              <a:gd name="connsiteY185" fmla="*/ 1618956 h 2161378"/>
              <a:gd name="connsiteX186" fmla="*/ 989336 w 3684074"/>
              <a:gd name="connsiteY186" fmla="*/ 1622200 h 2161378"/>
              <a:gd name="connsiteX187" fmla="*/ 985687 w 3684074"/>
              <a:gd name="connsiteY187" fmla="*/ 1615712 h 2161378"/>
              <a:gd name="connsiteX188" fmla="*/ 995216 w 3684074"/>
              <a:gd name="connsiteY188" fmla="*/ 1608210 h 2161378"/>
              <a:gd name="connsiteX189" fmla="*/ 993594 w 3684074"/>
              <a:gd name="connsiteY189" fmla="*/ 1605371 h 2161378"/>
              <a:gd name="connsiteX190" fmla="*/ 983659 w 3684074"/>
              <a:gd name="connsiteY190" fmla="*/ 1610643 h 2161378"/>
              <a:gd name="connsiteX191" fmla="*/ 944933 w 3684074"/>
              <a:gd name="connsiteY191" fmla="*/ 1619564 h 2161378"/>
              <a:gd name="connsiteX192" fmla="*/ 930740 w 3684074"/>
              <a:gd name="connsiteY192" fmla="*/ 1620578 h 2161378"/>
              <a:gd name="connsiteX193" fmla="*/ 918372 w 3684074"/>
              <a:gd name="connsiteY193" fmla="*/ 1619159 h 2161378"/>
              <a:gd name="connsiteX194" fmla="*/ 911884 w 3684074"/>
              <a:gd name="connsiteY194" fmla="*/ 1598883 h 2161378"/>
              <a:gd name="connsiteX195" fmla="*/ 885525 w 3684074"/>
              <a:gd name="connsiteY195" fmla="*/ 1607196 h 2161378"/>
              <a:gd name="connsiteX196" fmla="*/ 875388 w 3684074"/>
              <a:gd name="connsiteY196" fmla="*/ 1592598 h 2161378"/>
              <a:gd name="connsiteX197" fmla="*/ 881470 w 3684074"/>
              <a:gd name="connsiteY197" fmla="*/ 1581649 h 2161378"/>
              <a:gd name="connsiteX198" fmla="*/ 906612 w 3684074"/>
              <a:gd name="connsiteY198" fmla="*/ 1573336 h 2161378"/>
              <a:gd name="connsiteX199" fmla="*/ 901543 w 3684074"/>
              <a:gd name="connsiteY199" fmla="*/ 1567861 h 2161378"/>
              <a:gd name="connsiteX200" fmla="*/ 908437 w 3684074"/>
              <a:gd name="connsiteY200" fmla="*/ 1556304 h 2161378"/>
              <a:gd name="connsiteX201" fmla="*/ 913100 w 3684074"/>
              <a:gd name="connsiteY201" fmla="*/ 1562793 h 2161378"/>
              <a:gd name="connsiteX202" fmla="*/ 927901 w 3684074"/>
              <a:gd name="connsiteY202" fmla="*/ 1576985 h 2161378"/>
              <a:gd name="connsiteX203" fmla="*/ 935809 w 3684074"/>
              <a:gd name="connsiteY203" fmla="*/ 1573539 h 2161378"/>
              <a:gd name="connsiteX204" fmla="*/ 930740 w 3684074"/>
              <a:gd name="connsiteY204" fmla="*/ 1564009 h 2161378"/>
              <a:gd name="connsiteX205" fmla="*/ 923644 w 3684074"/>
              <a:gd name="connsiteY205" fmla="*/ 1556304 h 2161378"/>
              <a:gd name="connsiteX206" fmla="*/ 984268 w 3684074"/>
              <a:gd name="connsiteY206" fmla="*/ 1568470 h 2161378"/>
              <a:gd name="connsiteX207" fmla="*/ 963789 w 3684074"/>
              <a:gd name="connsiteY207" fmla="*/ 1566037 h 2161378"/>
              <a:gd name="connsiteX208" fmla="*/ 986092 w 3684074"/>
              <a:gd name="connsiteY208" fmla="*/ 1563604 h 2161378"/>
              <a:gd name="connsiteX209" fmla="*/ 999271 w 3684074"/>
              <a:gd name="connsiteY209" fmla="*/ 1568267 h 2161378"/>
              <a:gd name="connsiteX210" fmla="*/ 1026846 w 3684074"/>
              <a:gd name="connsiteY210" fmla="*/ 1573539 h 2161378"/>
              <a:gd name="connsiteX211" fmla="*/ 1027860 w 3684074"/>
              <a:gd name="connsiteY211" fmla="*/ 1567659 h 2161378"/>
              <a:gd name="connsiteX212" fmla="*/ 1010829 w 3684074"/>
              <a:gd name="connsiteY212" fmla="*/ 1566037 h 2161378"/>
              <a:gd name="connsiteX213" fmla="*/ 994000 w 3684074"/>
              <a:gd name="connsiteY213" fmla="*/ 1557318 h 2161378"/>
              <a:gd name="connsiteX214" fmla="*/ 993594 w 3684074"/>
              <a:gd name="connsiteY214" fmla="*/ 1557318 h 2161378"/>
              <a:gd name="connsiteX215" fmla="*/ 998460 w 3684074"/>
              <a:gd name="connsiteY215" fmla="*/ 1556507 h 2161378"/>
              <a:gd name="connsiteX216" fmla="*/ 1043878 w 3684074"/>
              <a:gd name="connsiteY216" fmla="*/ 1543531 h 2161378"/>
              <a:gd name="connsiteX217" fmla="*/ 1056246 w 3684074"/>
              <a:gd name="connsiteY217" fmla="*/ 1537651 h 2161378"/>
              <a:gd name="connsiteX218" fmla="*/ 1045905 w 3684074"/>
              <a:gd name="connsiteY218" fmla="*/ 1537651 h 2161378"/>
              <a:gd name="connsiteX219" fmla="*/ 1045094 w 3684074"/>
              <a:gd name="connsiteY219" fmla="*/ 1535623 h 2161378"/>
              <a:gd name="connsiteX220" fmla="*/ 1060098 w 3684074"/>
              <a:gd name="connsiteY220" fmla="*/ 1529338 h 2161378"/>
              <a:gd name="connsiteX221" fmla="*/ 1068411 w 3684074"/>
              <a:gd name="connsiteY221" fmla="*/ 1536232 h 2161378"/>
              <a:gd name="connsiteX222" fmla="*/ 1071250 w 3684074"/>
              <a:gd name="connsiteY222" fmla="*/ 1526296 h 2161378"/>
              <a:gd name="connsiteX223" fmla="*/ 1098216 w 3684074"/>
              <a:gd name="connsiteY223" fmla="*/ 1529135 h 2161378"/>
              <a:gd name="connsiteX224" fmla="*/ 1099838 w 3684074"/>
              <a:gd name="connsiteY224" fmla="*/ 1525688 h 2161378"/>
              <a:gd name="connsiteX225" fmla="*/ 1087470 w 3684074"/>
              <a:gd name="connsiteY225" fmla="*/ 1519606 h 2161378"/>
              <a:gd name="connsiteX226" fmla="*/ 1081793 w 3684074"/>
              <a:gd name="connsiteY226" fmla="*/ 1514739 h 2161378"/>
              <a:gd name="connsiteX227" fmla="*/ 1089295 w 3684074"/>
              <a:gd name="connsiteY227" fmla="*/ 1511090 h 2161378"/>
              <a:gd name="connsiteX228" fmla="*/ 1108354 w 3684074"/>
              <a:gd name="connsiteY228" fmla="*/ 1497708 h 2161378"/>
              <a:gd name="connsiteX229" fmla="*/ 1090512 w 3684074"/>
              <a:gd name="connsiteY229" fmla="*/ 1498722 h 2161378"/>
              <a:gd name="connsiteX230" fmla="*/ 1101460 w 3684074"/>
              <a:gd name="connsiteY230" fmla="*/ 1490206 h 2161378"/>
              <a:gd name="connsiteX231" fmla="*/ 1082604 w 3684074"/>
              <a:gd name="connsiteY231" fmla="*/ 1482704 h 2161378"/>
              <a:gd name="connsiteX232" fmla="*/ 1084023 w 3684074"/>
              <a:gd name="connsiteY232" fmla="*/ 1498722 h 2161378"/>
              <a:gd name="connsiteX233" fmla="*/ 1078955 w 3684074"/>
              <a:gd name="connsiteY233" fmla="*/ 1499533 h 2161378"/>
              <a:gd name="connsiteX234" fmla="*/ 1075305 w 3684074"/>
              <a:gd name="connsiteY234" fmla="*/ 1486556 h 2161378"/>
              <a:gd name="connsiteX235" fmla="*/ 1060098 w 3684074"/>
              <a:gd name="connsiteY235" fmla="*/ 1489598 h 2161378"/>
              <a:gd name="connsiteX236" fmla="*/ 1065167 w 3684074"/>
              <a:gd name="connsiteY236" fmla="*/ 1495680 h 2161378"/>
              <a:gd name="connsiteX237" fmla="*/ 1031712 w 3684074"/>
              <a:gd name="connsiteY237" fmla="*/ 1499938 h 2161378"/>
              <a:gd name="connsiteX238" fmla="*/ 1032523 w 3684074"/>
              <a:gd name="connsiteY238" fmla="*/ 1503993 h 2161378"/>
              <a:gd name="connsiteX239" fmla="*/ 1041242 w 3684074"/>
              <a:gd name="connsiteY239" fmla="*/ 1502777 h 2161378"/>
              <a:gd name="connsiteX240" fmla="*/ 1043067 w 3684074"/>
              <a:gd name="connsiteY240" fmla="*/ 1504804 h 2161378"/>
              <a:gd name="connsiteX241" fmla="*/ 1033740 w 3684074"/>
              <a:gd name="connsiteY241" fmla="*/ 1512915 h 2161378"/>
              <a:gd name="connsiteX242" fmla="*/ 1048541 w 3684074"/>
              <a:gd name="connsiteY242" fmla="*/ 1525688 h 2161378"/>
              <a:gd name="connsiteX243" fmla="*/ 1047325 w 3684074"/>
              <a:gd name="connsiteY243" fmla="*/ 1527716 h 2161378"/>
              <a:gd name="connsiteX244" fmla="*/ 1031510 w 3684074"/>
              <a:gd name="connsiteY244" fmla="*/ 1519606 h 2161378"/>
              <a:gd name="connsiteX245" fmla="*/ 1011234 w 3684074"/>
              <a:gd name="connsiteY245" fmla="*/ 1522850 h 2161378"/>
              <a:gd name="connsiteX246" fmla="*/ 1004340 w 3684074"/>
              <a:gd name="connsiteY246" fmla="*/ 1534407 h 2161378"/>
              <a:gd name="connsiteX247" fmla="*/ 992175 w 3684074"/>
              <a:gd name="connsiteY247" fmla="*/ 1531163 h 2161378"/>
              <a:gd name="connsiteX248" fmla="*/ 996433 w 3684074"/>
              <a:gd name="connsiteY248" fmla="*/ 1513117 h 2161378"/>
              <a:gd name="connsiteX249" fmla="*/ 981226 w 3684074"/>
              <a:gd name="connsiteY249" fmla="*/ 1518186 h 2161378"/>
              <a:gd name="connsiteX250" fmla="*/ 980212 w 3684074"/>
              <a:gd name="connsiteY250" fmla="*/ 1516159 h 2161378"/>
              <a:gd name="connsiteX251" fmla="*/ 987512 w 3684074"/>
              <a:gd name="connsiteY251" fmla="*/ 1509873 h 2161378"/>
              <a:gd name="connsiteX252" fmla="*/ 974535 w 3684074"/>
              <a:gd name="connsiteY252" fmla="*/ 1503182 h 2161378"/>
              <a:gd name="connsiteX253" fmla="*/ 956084 w 3684074"/>
              <a:gd name="connsiteY253" fmla="*/ 1500344 h 2161378"/>
              <a:gd name="connsiteX254" fmla="*/ 936823 w 3684074"/>
              <a:gd name="connsiteY254" fmla="*/ 1502169 h 2161378"/>
              <a:gd name="connsiteX255" fmla="*/ 939661 w 3684074"/>
              <a:gd name="connsiteY255" fmla="*/ 1515753 h 2161378"/>
              <a:gd name="connsiteX256" fmla="*/ 926077 w 3684074"/>
              <a:gd name="connsiteY256" fmla="*/ 1513726 h 2161378"/>
              <a:gd name="connsiteX257" fmla="*/ 922630 w 3684074"/>
              <a:gd name="connsiteY257" fmla="*/ 1512712 h 2161378"/>
              <a:gd name="connsiteX258" fmla="*/ 887350 w 3684074"/>
              <a:gd name="connsiteY258" fmla="*/ 1507237 h 2161378"/>
              <a:gd name="connsiteX259" fmla="*/ 898299 w 3684074"/>
              <a:gd name="connsiteY259" fmla="*/ 1499533 h 2161378"/>
              <a:gd name="connsiteX260" fmla="*/ 873563 w 3684074"/>
              <a:gd name="connsiteY260" fmla="*/ 1511293 h 2161378"/>
              <a:gd name="connsiteX261" fmla="*/ 880254 w 3684074"/>
              <a:gd name="connsiteY261" fmla="*/ 1496491 h 2161378"/>
              <a:gd name="connsiteX262" fmla="*/ 856126 w 3684074"/>
              <a:gd name="connsiteY262" fmla="*/ 1501966 h 2161378"/>
              <a:gd name="connsiteX263" fmla="*/ 834431 w 3684074"/>
              <a:gd name="connsiteY263" fmla="*/ 1523863 h 2161378"/>
              <a:gd name="connsiteX264" fmla="*/ 841730 w 3684074"/>
              <a:gd name="connsiteY264" fmla="*/ 1466483 h 2161378"/>
              <a:gd name="connsiteX265" fmla="*/ 860181 w 3684074"/>
              <a:gd name="connsiteY265" fmla="*/ 1442964 h 2161378"/>
              <a:gd name="connsiteX266" fmla="*/ 846596 w 3684074"/>
              <a:gd name="connsiteY266" fmla="*/ 1437084 h 2161378"/>
              <a:gd name="connsiteX267" fmla="*/ 846596 w 3684074"/>
              <a:gd name="connsiteY267" fmla="*/ 1433232 h 2161378"/>
              <a:gd name="connsiteX268" fmla="*/ 883295 w 3684074"/>
              <a:gd name="connsiteY268" fmla="*/ 1412145 h 2161378"/>
              <a:gd name="connsiteX269" fmla="*/ 870116 w 3684074"/>
              <a:gd name="connsiteY269" fmla="*/ 1403426 h 2161378"/>
              <a:gd name="connsiteX270" fmla="*/ 905193 w 3684074"/>
              <a:gd name="connsiteY270" fmla="*/ 1394708 h 2161378"/>
              <a:gd name="connsiteX271" fmla="*/ 892622 w 3684074"/>
              <a:gd name="connsiteY271" fmla="*/ 1386598 h 2161378"/>
              <a:gd name="connsiteX272" fmla="*/ 914114 w 3684074"/>
              <a:gd name="connsiteY272" fmla="*/ 1363889 h 2161378"/>
              <a:gd name="connsiteX273" fmla="*/ 895258 w 3684074"/>
              <a:gd name="connsiteY273" fmla="*/ 1367336 h 2161378"/>
              <a:gd name="connsiteX274" fmla="*/ 898299 w 3684074"/>
              <a:gd name="connsiteY274" fmla="*/ 1356793 h 2161378"/>
              <a:gd name="connsiteX275" fmla="*/ 861397 w 3684074"/>
              <a:gd name="connsiteY275" fmla="*/ 1367741 h 2161378"/>
              <a:gd name="connsiteX276" fmla="*/ 856734 w 3684074"/>
              <a:gd name="connsiteY276" fmla="*/ 1368350 h 2161378"/>
              <a:gd name="connsiteX277" fmla="*/ 831592 w 3684074"/>
              <a:gd name="connsiteY277" fmla="*/ 1368350 h 2161378"/>
              <a:gd name="connsiteX278" fmla="*/ 806451 w 3684074"/>
              <a:gd name="connsiteY278" fmla="*/ 1368755 h 2161378"/>
              <a:gd name="connsiteX279" fmla="*/ 806653 w 3684074"/>
              <a:gd name="connsiteY279" fmla="*/ 1373621 h 2161378"/>
              <a:gd name="connsiteX280" fmla="*/ 834836 w 3684074"/>
              <a:gd name="connsiteY280" fmla="*/ 1371188 h 2161378"/>
              <a:gd name="connsiteX281" fmla="*/ 784756 w 3684074"/>
              <a:gd name="connsiteY281" fmla="*/ 1393086 h 2161378"/>
              <a:gd name="connsiteX282" fmla="*/ 806451 w 3684074"/>
              <a:gd name="connsiteY282" fmla="*/ 1363686 h 2161378"/>
              <a:gd name="connsiteX283" fmla="*/ 804423 w 3684074"/>
              <a:gd name="connsiteY283" fmla="*/ 1360037 h 2161378"/>
              <a:gd name="connsiteX284" fmla="*/ 813142 w 3684074"/>
              <a:gd name="connsiteY284" fmla="*/ 1337936 h 2161378"/>
              <a:gd name="connsiteX285" fmla="*/ 823888 w 3684074"/>
              <a:gd name="connsiteY285" fmla="*/ 1333476 h 2161378"/>
              <a:gd name="connsiteX286" fmla="*/ 835242 w 3684074"/>
              <a:gd name="connsiteY286" fmla="*/ 1341586 h 2161378"/>
              <a:gd name="connsiteX287" fmla="*/ 829565 w 3684074"/>
              <a:gd name="connsiteY287" fmla="*/ 1351926 h 2161378"/>
              <a:gd name="connsiteX288" fmla="*/ 845380 w 3684074"/>
              <a:gd name="connsiteY288" fmla="*/ 1351521 h 2161378"/>
              <a:gd name="connsiteX289" fmla="*/ 860181 w 3684074"/>
              <a:gd name="connsiteY289" fmla="*/ 1333678 h 2161378"/>
              <a:gd name="connsiteX290" fmla="*/ 854301 w 3684074"/>
              <a:gd name="connsiteY290" fmla="*/ 1322932 h 2161378"/>
              <a:gd name="connsiteX291" fmla="*/ 839905 w 3684074"/>
              <a:gd name="connsiteY291" fmla="*/ 1306712 h 2161378"/>
              <a:gd name="connsiteX292" fmla="*/ 860992 w 3684074"/>
              <a:gd name="connsiteY292" fmla="*/ 1302859 h 2161378"/>
              <a:gd name="connsiteX293" fmla="*/ 795299 w 3684074"/>
              <a:gd name="connsiteY293" fmla="*/ 1259470 h 2161378"/>
              <a:gd name="connsiteX294" fmla="*/ 790636 w 3684074"/>
              <a:gd name="connsiteY294" fmla="*/ 1237167 h 2161378"/>
              <a:gd name="connsiteX295" fmla="*/ 801382 w 3684074"/>
              <a:gd name="connsiteY295" fmla="*/ 1229867 h 2161378"/>
              <a:gd name="connsiteX296" fmla="*/ 820643 w 3684074"/>
              <a:gd name="connsiteY296" fmla="*/ 1238991 h 2161378"/>
              <a:gd name="connsiteX297" fmla="*/ 854098 w 3684074"/>
              <a:gd name="connsiteY297" fmla="*/ 1256428 h 2161378"/>
              <a:gd name="connsiteX298" fmla="*/ 844771 w 3684074"/>
              <a:gd name="connsiteY298" fmla="*/ 1232098 h 2161378"/>
              <a:gd name="connsiteX299" fmla="*/ 887147 w 3684074"/>
              <a:gd name="connsiteY299" fmla="*/ 1232098 h 2161378"/>
              <a:gd name="connsiteX300" fmla="*/ 922021 w 3684074"/>
              <a:gd name="connsiteY300" fmla="*/ 1223987 h 2161378"/>
              <a:gd name="connsiteX301" fmla="*/ 938445 w 3684074"/>
              <a:gd name="connsiteY301" fmla="*/ 1199657 h 2161378"/>
              <a:gd name="connsiteX302" fmla="*/ 968453 w 3684074"/>
              <a:gd name="connsiteY302" fmla="*/ 1180192 h 2161378"/>
              <a:gd name="connsiteX303" fmla="*/ 980821 w 3684074"/>
              <a:gd name="connsiteY303" fmla="*/ 1160119 h 2161378"/>
              <a:gd name="connsiteX304" fmla="*/ 981023 w 3684074"/>
              <a:gd name="connsiteY304" fmla="*/ 1145724 h 2161378"/>
              <a:gd name="connsiteX305" fmla="*/ 955679 w 3684074"/>
              <a:gd name="connsiteY305" fmla="*/ 1166202 h 2161378"/>
              <a:gd name="connsiteX306" fmla="*/ 935809 w 3684074"/>
              <a:gd name="connsiteY306" fmla="*/ 1176340 h 2161378"/>
              <a:gd name="connsiteX307" fmla="*/ 919588 w 3684074"/>
              <a:gd name="connsiteY307" fmla="*/ 1179178 h 2161378"/>
              <a:gd name="connsiteX308" fmla="*/ 934592 w 3684074"/>
              <a:gd name="connsiteY308" fmla="*/ 1150792 h 2161378"/>
              <a:gd name="connsiteX309" fmla="*/ 943716 w 3684074"/>
              <a:gd name="connsiteY309" fmla="*/ 1131125 h 2161378"/>
              <a:gd name="connsiteX310" fmla="*/ 954868 w 3684074"/>
              <a:gd name="connsiteY310" fmla="*/ 1123218 h 2161378"/>
              <a:gd name="connsiteX311" fmla="*/ 952435 w 3684074"/>
              <a:gd name="connsiteY311" fmla="*/ 1134167 h 2161378"/>
              <a:gd name="connsiteX312" fmla="*/ 954665 w 3684074"/>
              <a:gd name="connsiteY312" fmla="*/ 1135586 h 2161378"/>
              <a:gd name="connsiteX313" fmla="*/ 974941 w 3684074"/>
              <a:gd name="connsiteY313" fmla="*/ 1108214 h 2161378"/>
              <a:gd name="connsiteX314" fmla="*/ 960748 w 3684074"/>
              <a:gd name="connsiteY314" fmla="*/ 1089966 h 2161378"/>
              <a:gd name="connsiteX315" fmla="*/ 962573 w 3684074"/>
              <a:gd name="connsiteY315" fmla="*/ 1086722 h 2161378"/>
              <a:gd name="connsiteX316" fmla="*/ 993392 w 3684074"/>
              <a:gd name="connsiteY316" fmla="*/ 1088547 h 2161378"/>
              <a:gd name="connsiteX317" fmla="*/ 981834 w 3684074"/>
              <a:gd name="connsiteY317" fmla="*/ 1133153 h 2161378"/>
              <a:gd name="connsiteX318" fmla="*/ 1006773 w 3684074"/>
              <a:gd name="connsiteY318" fmla="*/ 1080233 h 2161378"/>
              <a:gd name="connsiteX319" fmla="*/ 986903 w 3684074"/>
              <a:gd name="connsiteY319" fmla="*/ 1066852 h 2161378"/>
              <a:gd name="connsiteX320" fmla="*/ 1007179 w 3684074"/>
              <a:gd name="connsiteY320" fmla="*/ 1055294 h 2161378"/>
              <a:gd name="connsiteX321" fmla="*/ 1009206 w 3684074"/>
              <a:gd name="connsiteY321" fmla="*/ 1058741 h 2161378"/>
              <a:gd name="connsiteX322" fmla="*/ 1000285 w 3684074"/>
              <a:gd name="connsiteY322" fmla="*/ 1069487 h 2161378"/>
              <a:gd name="connsiteX323" fmla="*/ 1054827 w 3684074"/>
              <a:gd name="connsiteY323" fmla="*/ 1082261 h 2161378"/>
              <a:gd name="connsiteX324" fmla="*/ 1039012 w 3684074"/>
              <a:gd name="connsiteY324" fmla="*/ 1047387 h 2161378"/>
              <a:gd name="connsiteX325" fmla="*/ 1052799 w 3684074"/>
              <a:gd name="connsiteY325" fmla="*/ 1045157 h 2161378"/>
              <a:gd name="connsiteX326" fmla="*/ 1067600 w 3684074"/>
              <a:gd name="connsiteY326" fmla="*/ 1040493 h 2161378"/>
              <a:gd name="connsiteX327" fmla="*/ 1019750 w 3684074"/>
              <a:gd name="connsiteY327" fmla="*/ 1019001 h 2161378"/>
              <a:gd name="connsiteX328" fmla="*/ 1043269 w 3684074"/>
              <a:gd name="connsiteY328" fmla="*/ 1007850 h 2161378"/>
              <a:gd name="connsiteX329" fmla="*/ 1058476 w 3684074"/>
              <a:gd name="connsiteY329" fmla="*/ 1009472 h 2161378"/>
              <a:gd name="connsiteX330" fmla="*/ 1058882 w 3684074"/>
              <a:gd name="connsiteY330" fmla="*/ 1005619 h 2161378"/>
              <a:gd name="connsiteX331" fmla="*/ 1045905 w 3684074"/>
              <a:gd name="connsiteY331" fmla="*/ 1003794 h 2161378"/>
              <a:gd name="connsiteX332" fmla="*/ 1058882 w 3684074"/>
              <a:gd name="connsiteY332" fmla="*/ 988588 h 2161378"/>
              <a:gd name="connsiteX333" fmla="*/ 1049352 w 3684074"/>
              <a:gd name="connsiteY333" fmla="*/ 982911 h 2161378"/>
              <a:gd name="connsiteX334" fmla="*/ 1062937 w 3684074"/>
              <a:gd name="connsiteY334" fmla="*/ 973178 h 2161378"/>
              <a:gd name="connsiteX335" fmla="*/ 1044892 w 3684074"/>
              <a:gd name="connsiteY335" fmla="*/ 964460 h 2161378"/>
              <a:gd name="connsiteX336" fmla="*/ 1024008 w 3684074"/>
              <a:gd name="connsiteY336" fmla="*/ 953511 h 2161378"/>
              <a:gd name="connsiteX337" fmla="*/ 1012248 w 3684074"/>
              <a:gd name="connsiteY337" fmla="*/ 936682 h 2161378"/>
              <a:gd name="connsiteX338" fmla="*/ 990958 w 3684074"/>
              <a:gd name="connsiteY338" fmla="*/ 908702 h 2161378"/>
              <a:gd name="connsiteX339" fmla="*/ 1009004 w 3684074"/>
              <a:gd name="connsiteY339" fmla="*/ 908702 h 2161378"/>
              <a:gd name="connsiteX340" fmla="*/ 1010626 w 3684074"/>
              <a:gd name="connsiteY340" fmla="*/ 890859 h 2161378"/>
              <a:gd name="connsiteX341" fmla="*/ 1009004 w 3684074"/>
              <a:gd name="connsiteY341" fmla="*/ 887615 h 2161378"/>
              <a:gd name="connsiteX342" fmla="*/ 994203 w 3684074"/>
              <a:gd name="connsiteY342" fmla="*/ 888021 h 2161378"/>
              <a:gd name="connsiteX343" fmla="*/ 981834 w 3684074"/>
              <a:gd name="connsiteY343" fmla="*/ 896334 h 2161378"/>
              <a:gd name="connsiteX344" fmla="*/ 979401 w 3684074"/>
              <a:gd name="connsiteY344" fmla="*/ 893495 h 2161378"/>
              <a:gd name="connsiteX345" fmla="*/ 982848 w 3684074"/>
              <a:gd name="connsiteY345" fmla="*/ 888832 h 2161378"/>
              <a:gd name="connsiteX346" fmla="*/ 981834 w 3684074"/>
              <a:gd name="connsiteY346" fmla="*/ 877478 h 2161378"/>
              <a:gd name="connsiteX347" fmla="*/ 971291 w 3684074"/>
              <a:gd name="connsiteY347" fmla="*/ 875450 h 2161378"/>
              <a:gd name="connsiteX348" fmla="*/ 946352 w 3684074"/>
              <a:gd name="connsiteY348" fmla="*/ 873625 h 2161378"/>
              <a:gd name="connsiteX349" fmla="*/ 919588 w 3684074"/>
              <a:gd name="connsiteY349" fmla="*/ 882546 h 2161378"/>
              <a:gd name="connsiteX350" fmla="*/ 903368 w 3684074"/>
              <a:gd name="connsiteY350" fmla="*/ 878897 h 2161378"/>
              <a:gd name="connsiteX351" fmla="*/ 853287 w 3684074"/>
              <a:gd name="connsiteY351" fmla="*/ 840779 h 2161378"/>
              <a:gd name="connsiteX352" fmla="*/ 824699 w 3684074"/>
              <a:gd name="connsiteY352" fmla="*/ 850105 h 2161378"/>
              <a:gd name="connsiteX353" fmla="*/ 811114 w 3684074"/>
              <a:gd name="connsiteY353" fmla="*/ 851728 h 2161378"/>
              <a:gd name="connsiteX354" fmla="*/ 812736 w 3684074"/>
              <a:gd name="connsiteY354" fmla="*/ 899375 h 2161378"/>
              <a:gd name="connsiteX355" fmla="*/ 818413 w 3684074"/>
              <a:gd name="connsiteY355" fmla="*/ 908702 h 2161378"/>
              <a:gd name="connsiteX356" fmla="*/ 829159 w 3684074"/>
              <a:gd name="connsiteY356" fmla="*/ 915393 h 2161378"/>
              <a:gd name="connsiteX357" fmla="*/ 800368 w 3684074"/>
              <a:gd name="connsiteY357" fmla="*/ 923300 h 2161378"/>
              <a:gd name="connsiteX358" fmla="*/ 797327 w 3684074"/>
              <a:gd name="connsiteY358" fmla="*/ 907891 h 2161378"/>
              <a:gd name="connsiteX359" fmla="*/ 773604 w 3684074"/>
              <a:gd name="connsiteY359" fmla="*/ 896942 h 2161378"/>
              <a:gd name="connsiteX360" fmla="*/ 773807 w 3684074"/>
              <a:gd name="connsiteY360" fmla="*/ 899781 h 2161378"/>
              <a:gd name="connsiteX361" fmla="*/ 741163 w 3684074"/>
              <a:gd name="connsiteY361" fmla="*/ 907891 h 2161378"/>
              <a:gd name="connsiteX362" fmla="*/ 721496 w 3684074"/>
              <a:gd name="connsiteY362" fmla="*/ 928978 h 2161378"/>
              <a:gd name="connsiteX363" fmla="*/ 708519 w 3684074"/>
              <a:gd name="connsiteY363" fmla="*/ 937899 h 2161378"/>
              <a:gd name="connsiteX364" fmla="*/ 678106 w 3684074"/>
              <a:gd name="connsiteY364" fmla="*/ 948848 h 2161378"/>
              <a:gd name="connsiteX365" fmla="*/ 667766 w 3684074"/>
              <a:gd name="connsiteY365" fmla="*/ 950672 h 2161378"/>
              <a:gd name="connsiteX366" fmla="*/ 677498 w 3684074"/>
              <a:gd name="connsiteY366" fmla="*/ 959796 h 2161378"/>
              <a:gd name="connsiteX367" fmla="*/ 662697 w 3684074"/>
              <a:gd name="connsiteY367" fmla="*/ 976422 h 2161378"/>
              <a:gd name="connsiteX368" fmla="*/ 666346 w 3684074"/>
              <a:gd name="connsiteY368" fmla="*/ 999739 h 2161378"/>
              <a:gd name="connsiteX369" fmla="*/ 658642 w 3684074"/>
              <a:gd name="connsiteY369" fmla="*/ 1003997 h 2161378"/>
              <a:gd name="connsiteX370" fmla="*/ 673037 w 3684074"/>
              <a:gd name="connsiteY370" fmla="*/ 1014946 h 2161378"/>
              <a:gd name="connsiteX371" fmla="*/ 670199 w 3684074"/>
              <a:gd name="connsiteY371" fmla="*/ 1016163 h 2161378"/>
              <a:gd name="connsiteX372" fmla="*/ 695340 w 3684074"/>
              <a:gd name="connsiteY372" fmla="*/ 1071718 h 2161378"/>
              <a:gd name="connsiteX373" fmla="*/ 694327 w 3684074"/>
              <a:gd name="connsiteY373" fmla="*/ 1102131 h 2161378"/>
              <a:gd name="connsiteX374" fmla="*/ 704667 w 3684074"/>
              <a:gd name="connsiteY374" fmla="*/ 1095035 h 2161378"/>
              <a:gd name="connsiteX375" fmla="*/ 696151 w 3684074"/>
              <a:gd name="connsiteY375" fmla="*/ 1111052 h 2161378"/>
              <a:gd name="connsiteX376" fmla="*/ 708722 w 3684074"/>
              <a:gd name="connsiteY376" fmla="*/ 1115919 h 2161378"/>
              <a:gd name="connsiteX377" fmla="*/ 709128 w 3684074"/>
              <a:gd name="connsiteY377" fmla="*/ 1119568 h 2161378"/>
              <a:gd name="connsiteX378" fmla="*/ 674051 w 3684074"/>
              <a:gd name="connsiteY378" fmla="*/ 1123218 h 2161378"/>
              <a:gd name="connsiteX379" fmla="*/ 678512 w 3684074"/>
              <a:gd name="connsiteY379" fmla="*/ 1151401 h 2161378"/>
              <a:gd name="connsiteX380" fmla="*/ 662494 w 3684074"/>
              <a:gd name="connsiteY380" fmla="*/ 1170865 h 2161378"/>
              <a:gd name="connsiteX381" fmla="*/ 652559 w 3684074"/>
              <a:gd name="connsiteY381" fmla="*/ 1187694 h 2161378"/>
              <a:gd name="connsiteX382" fmla="*/ 651342 w 3684074"/>
              <a:gd name="connsiteY382" fmla="*/ 1200265 h 2161378"/>
              <a:gd name="connsiteX383" fmla="*/ 639380 w 3684074"/>
              <a:gd name="connsiteY383" fmla="*/ 1211417 h 2161378"/>
              <a:gd name="connsiteX384" fmla="*/ 621334 w 3684074"/>
              <a:gd name="connsiteY384" fmla="*/ 1212836 h 2161378"/>
              <a:gd name="connsiteX385" fmla="*/ 602073 w 3684074"/>
              <a:gd name="connsiteY385" fmla="*/ 1217499 h 2161378"/>
              <a:gd name="connsiteX386" fmla="*/ 621740 w 3684074"/>
              <a:gd name="connsiteY386" fmla="*/ 1229867 h 2161378"/>
              <a:gd name="connsiteX387" fmla="*/ 619712 w 3684074"/>
              <a:gd name="connsiteY387" fmla="*/ 1233720 h 2161378"/>
              <a:gd name="connsiteX388" fmla="*/ 581594 w 3684074"/>
              <a:gd name="connsiteY388" fmla="*/ 1243655 h 2161378"/>
              <a:gd name="connsiteX389" fmla="*/ 565779 w 3684074"/>
              <a:gd name="connsiteY389" fmla="*/ 1255415 h 2161378"/>
              <a:gd name="connsiteX390" fmla="*/ 552600 w 3684074"/>
              <a:gd name="connsiteY390" fmla="*/ 1263322 h 2161378"/>
              <a:gd name="connsiteX391" fmla="*/ 562535 w 3684074"/>
              <a:gd name="connsiteY391" fmla="*/ 1273865 h 2161378"/>
              <a:gd name="connsiteX392" fmla="*/ 571862 w 3684074"/>
              <a:gd name="connsiteY392" fmla="*/ 1264539 h 2161378"/>
              <a:gd name="connsiteX393" fmla="*/ 585649 w 3684074"/>
              <a:gd name="connsiteY393" fmla="*/ 1273257 h 2161378"/>
              <a:gd name="connsiteX394" fmla="*/ 571659 w 3684074"/>
              <a:gd name="connsiteY394" fmla="*/ 1286436 h 2161378"/>
              <a:gd name="connsiteX395" fmla="*/ 601059 w 3684074"/>
              <a:gd name="connsiteY395" fmla="*/ 1311781 h 2161378"/>
              <a:gd name="connsiteX396" fmla="*/ 611399 w 3684074"/>
              <a:gd name="connsiteY396" fmla="*/ 1304279 h 2161378"/>
              <a:gd name="connsiteX397" fmla="*/ 606736 w 3684074"/>
              <a:gd name="connsiteY397" fmla="*/ 1303062 h 2161378"/>
              <a:gd name="connsiteX398" fmla="*/ 602275 w 3684074"/>
              <a:gd name="connsiteY398" fmla="*/ 1287653 h 2161378"/>
              <a:gd name="connsiteX399" fmla="*/ 620118 w 3684074"/>
              <a:gd name="connsiteY399" fmla="*/ 1278732 h 2161378"/>
              <a:gd name="connsiteX400" fmla="*/ 633703 w 3684074"/>
              <a:gd name="connsiteY400" fmla="*/ 1276501 h 2161378"/>
              <a:gd name="connsiteX401" fmla="*/ 665332 w 3684074"/>
              <a:gd name="connsiteY401" fmla="*/ 1272446 h 2161378"/>
              <a:gd name="connsiteX402" fmla="*/ 678917 w 3684074"/>
              <a:gd name="connsiteY402" fmla="*/ 1272446 h 2161378"/>
              <a:gd name="connsiteX403" fmla="*/ 678917 w 3684074"/>
              <a:gd name="connsiteY403" fmla="*/ 1242235 h 2161378"/>
              <a:gd name="connsiteX404" fmla="*/ 694529 w 3684074"/>
              <a:gd name="connsiteY404" fmla="*/ 1232909 h 2161378"/>
              <a:gd name="connsiteX405" fmla="*/ 706695 w 3684074"/>
              <a:gd name="connsiteY405" fmla="*/ 1252170 h 2161378"/>
              <a:gd name="connsiteX406" fmla="*/ 710750 w 3684074"/>
              <a:gd name="connsiteY406" fmla="*/ 1260281 h 2161378"/>
              <a:gd name="connsiteX407" fmla="*/ 709939 w 3684074"/>
              <a:gd name="connsiteY407" fmla="*/ 1268999 h 2161378"/>
              <a:gd name="connsiteX408" fmla="*/ 701626 w 3684074"/>
              <a:gd name="connsiteY408" fmla="*/ 1266972 h 2161378"/>
              <a:gd name="connsiteX409" fmla="*/ 689663 w 3684074"/>
              <a:gd name="connsiteY409" fmla="*/ 1265552 h 2161378"/>
              <a:gd name="connsiteX410" fmla="*/ 695543 w 3684074"/>
              <a:gd name="connsiteY410" fmla="*/ 1288058 h 2161378"/>
              <a:gd name="connsiteX411" fmla="*/ 685000 w 3684074"/>
              <a:gd name="connsiteY411" fmla="*/ 1300629 h 2161378"/>
              <a:gd name="connsiteX412" fmla="*/ 677903 w 3684074"/>
              <a:gd name="connsiteY412" fmla="*/ 1301846 h 2161378"/>
              <a:gd name="connsiteX413" fmla="*/ 686014 w 3684074"/>
              <a:gd name="connsiteY413" fmla="*/ 1312186 h 2161378"/>
              <a:gd name="connsiteX414" fmla="*/ 690271 w 3684074"/>
              <a:gd name="connsiteY414" fmla="*/ 1343208 h 2161378"/>
              <a:gd name="connsiteX415" fmla="*/ 678714 w 3684074"/>
              <a:gd name="connsiteY415" fmla="*/ 1337936 h 2161378"/>
              <a:gd name="connsiteX416" fmla="*/ 665738 w 3684074"/>
              <a:gd name="connsiteY416" fmla="*/ 1341586 h 2161378"/>
              <a:gd name="connsiteX417" fmla="*/ 650531 w 3684074"/>
              <a:gd name="connsiteY417" fmla="*/ 1339761 h 2161378"/>
              <a:gd name="connsiteX418" fmla="*/ 636947 w 3684074"/>
              <a:gd name="connsiteY418" fmla="*/ 1333881 h 2161378"/>
              <a:gd name="connsiteX419" fmla="*/ 627214 w 3684074"/>
              <a:gd name="connsiteY419" fmla="*/ 1333273 h 2161378"/>
              <a:gd name="connsiteX420" fmla="*/ 591935 w 3684074"/>
              <a:gd name="connsiteY420" fmla="*/ 1313808 h 2161378"/>
              <a:gd name="connsiteX421" fmla="*/ 586258 w 3684074"/>
              <a:gd name="connsiteY421" fmla="*/ 1340369 h 2161378"/>
              <a:gd name="connsiteX422" fmla="*/ 561319 w 3684074"/>
              <a:gd name="connsiteY422" fmla="*/ 1340369 h 2161378"/>
              <a:gd name="connsiteX423" fmla="*/ 546923 w 3684074"/>
              <a:gd name="connsiteY423" fmla="*/ 1323338 h 2161378"/>
              <a:gd name="connsiteX424" fmla="*/ 553208 w 3684074"/>
              <a:gd name="connsiteY424" fmla="*/ 1318269 h 2161378"/>
              <a:gd name="connsiteX425" fmla="*/ 518740 w 3684074"/>
              <a:gd name="connsiteY425" fmla="*/ 1333273 h 2161378"/>
              <a:gd name="connsiteX426" fmla="*/ 546112 w 3684074"/>
              <a:gd name="connsiteY426" fmla="*/ 1348277 h 2161378"/>
              <a:gd name="connsiteX427" fmla="*/ 534758 w 3684074"/>
              <a:gd name="connsiteY427" fmla="*/ 1348277 h 2161378"/>
              <a:gd name="connsiteX428" fmla="*/ 534555 w 3684074"/>
              <a:gd name="connsiteY428" fmla="*/ 1368552 h 2161378"/>
              <a:gd name="connsiteX429" fmla="*/ 518132 w 3684074"/>
              <a:gd name="connsiteY429" fmla="*/ 1382543 h 2161378"/>
              <a:gd name="connsiteX430" fmla="*/ 532527 w 3684074"/>
              <a:gd name="connsiteY430" fmla="*/ 1405657 h 2161378"/>
              <a:gd name="connsiteX431" fmla="*/ 525836 w 3684074"/>
              <a:gd name="connsiteY431" fmla="*/ 1421877 h 2161378"/>
              <a:gd name="connsiteX432" fmla="*/ 501708 w 3684074"/>
              <a:gd name="connsiteY432" fmla="*/ 1404035 h 2161378"/>
              <a:gd name="connsiteX433" fmla="*/ 482649 w 3684074"/>
              <a:gd name="connsiteY433" fmla="*/ 1403832 h 2161378"/>
              <a:gd name="connsiteX434" fmla="*/ 466632 w 3684074"/>
              <a:gd name="connsiteY434" fmla="*/ 1423296 h 2161378"/>
              <a:gd name="connsiteX435" fmla="*/ 465212 w 3684074"/>
              <a:gd name="connsiteY435" fmla="*/ 1425121 h 2161378"/>
              <a:gd name="connsiteX436" fmla="*/ 460752 w 3684074"/>
              <a:gd name="connsiteY436" fmla="*/ 1435056 h 2161378"/>
              <a:gd name="connsiteX437" fmla="*/ 447775 w 3684074"/>
              <a:gd name="connsiteY437" fmla="*/ 1428771 h 2161378"/>
              <a:gd name="connsiteX438" fmla="*/ 431960 w 3684074"/>
              <a:gd name="connsiteY438" fmla="*/ 1422080 h 2161378"/>
              <a:gd name="connsiteX439" fmla="*/ 414523 w 3684074"/>
              <a:gd name="connsiteY439" fmla="*/ 1420052 h 2161378"/>
              <a:gd name="connsiteX440" fmla="*/ 434799 w 3684074"/>
              <a:gd name="connsiteY440" fmla="*/ 1390450 h 2161378"/>
              <a:gd name="connsiteX441" fmla="*/ 423242 w 3684074"/>
              <a:gd name="connsiteY441" fmla="*/ 1381123 h 2161378"/>
              <a:gd name="connsiteX442" fmla="*/ 429122 w 3684074"/>
              <a:gd name="connsiteY442" fmla="*/ 1378082 h 2161378"/>
              <a:gd name="connsiteX443" fmla="*/ 407832 w 3684074"/>
              <a:gd name="connsiteY443" fmla="*/ 1365106 h 2161378"/>
              <a:gd name="connsiteX444" fmla="*/ 390598 w 3684074"/>
              <a:gd name="connsiteY444" fmla="*/ 1368350 h 2161378"/>
              <a:gd name="connsiteX445" fmla="*/ 395870 w 3684074"/>
              <a:gd name="connsiteY445" fmla="*/ 1361253 h 2161378"/>
              <a:gd name="connsiteX446" fmla="*/ 333624 w 3684074"/>
              <a:gd name="connsiteY446" fmla="*/ 1363686 h 2161378"/>
              <a:gd name="connsiteX447" fmla="*/ 321256 w 3684074"/>
              <a:gd name="connsiteY447" fmla="*/ 1361253 h 2161378"/>
              <a:gd name="connsiteX448" fmla="*/ 311929 w 3684074"/>
              <a:gd name="connsiteY448" fmla="*/ 1353548 h 2161378"/>
              <a:gd name="connsiteX449" fmla="*/ 296114 w 3684074"/>
              <a:gd name="connsiteY449" fmla="*/ 1344424 h 2161378"/>
              <a:gd name="connsiteX450" fmla="*/ 252521 w 3684074"/>
              <a:gd name="connsiteY450" fmla="*/ 1360442 h 2161378"/>
              <a:gd name="connsiteX451" fmla="*/ 252927 w 3684074"/>
              <a:gd name="connsiteY451" fmla="*/ 1365714 h 2161378"/>
              <a:gd name="connsiteX452" fmla="*/ 269756 w 3684074"/>
              <a:gd name="connsiteY452" fmla="*/ 1367133 h 2161378"/>
              <a:gd name="connsiteX453" fmla="*/ 271986 w 3684074"/>
              <a:gd name="connsiteY453" fmla="*/ 1378690 h 2161378"/>
              <a:gd name="connsiteX454" fmla="*/ 269147 w 3684074"/>
              <a:gd name="connsiteY454" fmla="*/ 1392883 h 2161378"/>
              <a:gd name="connsiteX455" fmla="*/ 244614 w 3684074"/>
              <a:gd name="connsiteY455" fmla="*/ 1399168 h 2161378"/>
              <a:gd name="connsiteX456" fmla="*/ 251508 w 3684074"/>
              <a:gd name="connsiteY456" fmla="*/ 1415997 h 2161378"/>
              <a:gd name="connsiteX457" fmla="*/ 238126 w 3684074"/>
              <a:gd name="connsiteY457" fmla="*/ 1419850 h 2161378"/>
              <a:gd name="connsiteX458" fmla="*/ 278880 w 3684074"/>
              <a:gd name="connsiteY458" fmla="*/ 1437692 h 2161378"/>
              <a:gd name="connsiteX459" fmla="*/ 308685 w 3684074"/>
              <a:gd name="connsiteY459" fmla="*/ 1466686 h 2161378"/>
              <a:gd name="connsiteX460" fmla="*/ 275433 w 3684074"/>
              <a:gd name="connsiteY460" fmla="*/ 1466483 h 2161378"/>
              <a:gd name="connsiteX461" fmla="*/ 257185 w 3684074"/>
              <a:gd name="connsiteY461" fmla="*/ 1462631 h 2161378"/>
              <a:gd name="connsiteX462" fmla="*/ 257590 w 3684074"/>
              <a:gd name="connsiteY462" fmla="*/ 1466889 h 2161378"/>
              <a:gd name="connsiteX463" fmla="*/ 263876 w 3684074"/>
              <a:gd name="connsiteY463" fmla="*/ 1499938 h 2161378"/>
              <a:gd name="connsiteX464" fmla="*/ 265295 w 3684074"/>
              <a:gd name="connsiteY464" fmla="*/ 1513320 h 2161378"/>
              <a:gd name="connsiteX465" fmla="*/ 250697 w 3684074"/>
              <a:gd name="connsiteY465" fmla="*/ 1523458 h 2161378"/>
              <a:gd name="connsiteX466" fmla="*/ 239951 w 3684074"/>
              <a:gd name="connsiteY466" fmla="*/ 1500141 h 2161378"/>
              <a:gd name="connsiteX467" fmla="*/ 215620 w 3684074"/>
              <a:gd name="connsiteY467" fmla="*/ 1499735 h 2161378"/>
              <a:gd name="connsiteX468" fmla="*/ 206496 w 3684074"/>
              <a:gd name="connsiteY468" fmla="*/ 1490409 h 2161378"/>
              <a:gd name="connsiteX469" fmla="*/ 206496 w 3684074"/>
              <a:gd name="connsiteY469" fmla="*/ 1465470 h 2161378"/>
              <a:gd name="connsiteX470" fmla="*/ 216025 w 3684074"/>
              <a:gd name="connsiteY470" fmla="*/ 1462226 h 2161378"/>
              <a:gd name="connsiteX471" fmla="*/ 234273 w 3684074"/>
              <a:gd name="connsiteY471" fmla="*/ 1423296 h 2161378"/>
              <a:gd name="connsiteX472" fmla="*/ 200616 w 3684074"/>
              <a:gd name="connsiteY472" fmla="*/ 1410523 h 2161378"/>
              <a:gd name="connsiteX473" fmla="*/ 190884 w 3684074"/>
              <a:gd name="connsiteY473" fmla="*/ 1413970 h 2161378"/>
              <a:gd name="connsiteX474" fmla="*/ 179732 w 3684074"/>
              <a:gd name="connsiteY474" fmla="*/ 1413564 h 2161378"/>
              <a:gd name="connsiteX475" fmla="*/ 177704 w 3684074"/>
              <a:gd name="connsiteY475" fmla="*/ 1404440 h 2161378"/>
              <a:gd name="connsiteX476" fmla="*/ 177299 w 3684074"/>
              <a:gd name="connsiteY476" fmla="*/ 1404643 h 2161378"/>
              <a:gd name="connsiteX477" fmla="*/ 202441 w 3684074"/>
              <a:gd name="connsiteY477" fmla="*/ 1378082 h 2161378"/>
              <a:gd name="connsiteX478" fmla="*/ 223730 w 3684074"/>
              <a:gd name="connsiteY478" fmla="*/ 1346047 h 2161378"/>
              <a:gd name="connsiteX479" fmla="*/ 264687 w 3684074"/>
              <a:gd name="connsiteY479" fmla="*/ 1339964 h 2161378"/>
              <a:gd name="connsiteX480" fmla="*/ 283340 w 3684074"/>
              <a:gd name="connsiteY480" fmla="*/ 1304887 h 2161378"/>
              <a:gd name="connsiteX481" fmla="*/ 301791 w 3684074"/>
              <a:gd name="connsiteY481" fmla="*/ 1286842 h 2161378"/>
              <a:gd name="connsiteX482" fmla="*/ 310915 w 3684074"/>
              <a:gd name="connsiteY482" fmla="*/ 1276298 h 2161378"/>
              <a:gd name="connsiteX483" fmla="*/ 309496 w 3684074"/>
              <a:gd name="connsiteY483" fmla="*/ 1273054 h 2161378"/>
              <a:gd name="connsiteX484" fmla="*/ 342140 w 3684074"/>
              <a:gd name="connsiteY484" fmla="*/ 1267174 h 2161378"/>
              <a:gd name="connsiteX485" fmla="*/ 305846 w 3684074"/>
              <a:gd name="connsiteY485" fmla="*/ 1254604 h 2161378"/>
              <a:gd name="connsiteX486" fmla="*/ 293884 w 3684074"/>
              <a:gd name="connsiteY486" fmla="*/ 1258456 h 2161378"/>
              <a:gd name="connsiteX487" fmla="*/ 277460 w 3684074"/>
              <a:gd name="connsiteY487" fmla="*/ 1247102 h 2161378"/>
              <a:gd name="connsiteX488" fmla="*/ 273811 w 3684074"/>
              <a:gd name="connsiteY488" fmla="*/ 1217702 h 2161378"/>
              <a:gd name="connsiteX489" fmla="*/ 255157 w 3684074"/>
              <a:gd name="connsiteY489" fmla="*/ 1215269 h 2161378"/>
              <a:gd name="connsiteX490" fmla="*/ 266714 w 3684074"/>
              <a:gd name="connsiteY490" fmla="*/ 1232300 h 2161378"/>
              <a:gd name="connsiteX491" fmla="*/ 258199 w 3684074"/>
              <a:gd name="connsiteY491" fmla="*/ 1235747 h 2161378"/>
              <a:gd name="connsiteX492" fmla="*/ 263876 w 3684074"/>
              <a:gd name="connsiteY492" fmla="*/ 1242235 h 2161378"/>
              <a:gd name="connsiteX493" fmla="*/ 257996 w 3684074"/>
              <a:gd name="connsiteY493" fmla="*/ 1259470 h 2161378"/>
              <a:gd name="connsiteX494" fmla="*/ 254346 w 3684074"/>
              <a:gd name="connsiteY494" fmla="*/ 1293127 h 2161378"/>
              <a:gd name="connsiteX495" fmla="*/ 236706 w 3684074"/>
              <a:gd name="connsiteY495" fmla="*/ 1315025 h 2161378"/>
              <a:gd name="connsiteX496" fmla="*/ 241775 w 3684074"/>
              <a:gd name="connsiteY496" fmla="*/ 1316647 h 2161378"/>
              <a:gd name="connsiteX497" fmla="*/ 187640 w 3684074"/>
              <a:gd name="connsiteY497" fmla="*/ 1321310 h 2161378"/>
              <a:gd name="connsiteX498" fmla="*/ 173649 w 3684074"/>
              <a:gd name="connsiteY498" fmla="*/ 1308537 h 2161378"/>
              <a:gd name="connsiteX499" fmla="*/ 178718 w 3684074"/>
              <a:gd name="connsiteY499" fmla="*/ 1315430 h 2161378"/>
              <a:gd name="connsiteX500" fmla="*/ 153779 w 3684074"/>
              <a:gd name="connsiteY500" fmla="*/ 1314011 h 2161378"/>
              <a:gd name="connsiteX501" fmla="*/ 143844 w 3684074"/>
              <a:gd name="connsiteY501" fmla="*/ 1310564 h 2161378"/>
              <a:gd name="connsiteX502" fmla="*/ 126002 w 3684074"/>
              <a:gd name="connsiteY502" fmla="*/ 1304887 h 2161378"/>
              <a:gd name="connsiteX503" fmla="*/ 146683 w 3684074"/>
              <a:gd name="connsiteY503" fmla="*/ 1291505 h 2161378"/>
              <a:gd name="connsiteX504" fmla="*/ 129246 w 3684074"/>
              <a:gd name="connsiteY504" fmla="*/ 1285017 h 2161378"/>
              <a:gd name="connsiteX505" fmla="*/ 143236 w 3684074"/>
              <a:gd name="connsiteY505" fmla="*/ 1282381 h 2161378"/>
              <a:gd name="connsiteX506" fmla="*/ 143439 w 3684074"/>
              <a:gd name="connsiteY506" fmla="*/ 1276704 h 2161378"/>
              <a:gd name="connsiteX507" fmla="*/ 131882 w 3684074"/>
              <a:gd name="connsiteY507" fmla="*/ 1248318 h 2161378"/>
              <a:gd name="connsiteX508" fmla="*/ 130868 w 3684074"/>
              <a:gd name="connsiteY508" fmla="*/ 1247507 h 2161378"/>
              <a:gd name="connsiteX509" fmla="*/ 91330 w 3684074"/>
              <a:gd name="connsiteY509" fmla="*/ 1242438 h 2161378"/>
              <a:gd name="connsiteX510" fmla="*/ 80179 w 3684074"/>
              <a:gd name="connsiteY510" fmla="*/ 1249129 h 2161378"/>
              <a:gd name="connsiteX511" fmla="*/ 73488 w 3684074"/>
              <a:gd name="connsiteY511" fmla="*/ 1228043 h 2161378"/>
              <a:gd name="connsiteX512" fmla="*/ 36992 w 3684074"/>
              <a:gd name="connsiteY512" fmla="*/ 1222568 h 2161378"/>
              <a:gd name="connsiteX513" fmla="*/ 23407 w 3684074"/>
              <a:gd name="connsiteY513" fmla="*/ 1197426 h 2161378"/>
              <a:gd name="connsiteX514" fmla="*/ 13269 w 3684074"/>
              <a:gd name="connsiteY514" fmla="*/ 1163769 h 2161378"/>
              <a:gd name="connsiteX515" fmla="*/ 8201 w 3684074"/>
              <a:gd name="connsiteY515" fmla="*/ 1150387 h 2161378"/>
              <a:gd name="connsiteX516" fmla="*/ 6173 w 3684074"/>
              <a:gd name="connsiteY516" fmla="*/ 1121190 h 2161378"/>
              <a:gd name="connsiteX517" fmla="*/ 12458 w 3684074"/>
              <a:gd name="connsiteY517" fmla="*/ 1110039 h 2161378"/>
              <a:gd name="connsiteX518" fmla="*/ 19149 w 3684074"/>
              <a:gd name="connsiteY518" fmla="*/ 1106997 h 2161378"/>
              <a:gd name="connsiteX519" fmla="*/ 21582 w 3684074"/>
              <a:gd name="connsiteY519" fmla="*/ 1113688 h 2161378"/>
              <a:gd name="connsiteX520" fmla="*/ 20163 w 3684074"/>
              <a:gd name="connsiteY520" fmla="*/ 1126867 h 2161378"/>
              <a:gd name="connsiteX521" fmla="*/ 34559 w 3684074"/>
              <a:gd name="connsiteY521" fmla="*/ 1134572 h 2161378"/>
              <a:gd name="connsiteX522" fmla="*/ 40033 w 3684074"/>
              <a:gd name="connsiteY522" fmla="*/ 1135180 h 2161378"/>
              <a:gd name="connsiteX523" fmla="*/ 40236 w 3684074"/>
              <a:gd name="connsiteY523" fmla="*/ 1127678 h 2161378"/>
              <a:gd name="connsiteX524" fmla="*/ 44088 w 3684074"/>
              <a:gd name="connsiteY524" fmla="*/ 1109633 h 2161378"/>
              <a:gd name="connsiteX525" fmla="*/ 49766 w 3684074"/>
              <a:gd name="connsiteY525" fmla="*/ 1087735 h 2161378"/>
              <a:gd name="connsiteX526" fmla="*/ 31923 w 3684074"/>
              <a:gd name="connsiteY526" fmla="*/ 1065635 h 2161378"/>
              <a:gd name="connsiteX527" fmla="*/ 58890 w 3684074"/>
              <a:gd name="connsiteY527" fmla="*/ 1062188 h 2161378"/>
              <a:gd name="connsiteX528" fmla="*/ 54834 w 3684074"/>
              <a:gd name="connsiteY528" fmla="*/ 1039480 h 2161378"/>
              <a:gd name="connsiteX529" fmla="*/ 33545 w 3684074"/>
              <a:gd name="connsiteY529" fmla="*/ 1042521 h 2161378"/>
              <a:gd name="connsiteX530" fmla="*/ 20366 w 3684074"/>
              <a:gd name="connsiteY530" fmla="*/ 1038668 h 2161378"/>
              <a:gd name="connsiteX531" fmla="*/ 23204 w 3684074"/>
              <a:gd name="connsiteY531" fmla="*/ 1025692 h 2161378"/>
              <a:gd name="connsiteX532" fmla="*/ 49766 w 3684074"/>
              <a:gd name="connsiteY532" fmla="*/ 1012310 h 2161378"/>
              <a:gd name="connsiteX533" fmla="*/ 60106 w 3684074"/>
              <a:gd name="connsiteY533" fmla="*/ 998726 h 2161378"/>
              <a:gd name="connsiteX534" fmla="*/ 89708 w 3684074"/>
              <a:gd name="connsiteY534" fmla="*/ 992237 h 2161378"/>
              <a:gd name="connsiteX535" fmla="*/ 65783 w 3684074"/>
              <a:gd name="connsiteY535" fmla="*/ 990007 h 2161378"/>
              <a:gd name="connsiteX536" fmla="*/ 64769 w 3684074"/>
              <a:gd name="connsiteY536" fmla="*/ 985952 h 2161378"/>
              <a:gd name="connsiteX537" fmla="*/ 74299 w 3684074"/>
              <a:gd name="connsiteY537" fmla="*/ 977842 h 2161378"/>
              <a:gd name="connsiteX538" fmla="*/ 97008 w 3684074"/>
              <a:gd name="connsiteY538" fmla="*/ 949659 h 2161378"/>
              <a:gd name="connsiteX539" fmla="*/ 124582 w 3684074"/>
              <a:gd name="connsiteY539" fmla="*/ 928369 h 2161378"/>
              <a:gd name="connsiteX540" fmla="*/ 138167 w 3684074"/>
              <a:gd name="connsiteY540" fmla="*/ 918434 h 2161378"/>
              <a:gd name="connsiteX541" fmla="*/ 153171 w 3684074"/>
              <a:gd name="connsiteY541" fmla="*/ 909310 h 2161378"/>
              <a:gd name="connsiteX542" fmla="*/ 161484 w 3684074"/>
              <a:gd name="connsiteY542" fmla="*/ 916609 h 2161378"/>
              <a:gd name="connsiteX543" fmla="*/ 159862 w 3684074"/>
              <a:gd name="connsiteY543" fmla="*/ 928166 h 2161378"/>
              <a:gd name="connsiteX544" fmla="*/ 217242 w 3684074"/>
              <a:gd name="connsiteY544" fmla="*/ 951889 h 2161378"/>
              <a:gd name="connsiteX545" fmla="*/ 297330 w 3684074"/>
              <a:gd name="connsiteY545" fmla="*/ 993048 h 2161378"/>
              <a:gd name="connsiteX546" fmla="*/ 284354 w 3684074"/>
              <a:gd name="connsiteY546" fmla="*/ 994265 h 2161378"/>
              <a:gd name="connsiteX547" fmla="*/ 313754 w 3684074"/>
              <a:gd name="connsiteY547" fmla="*/ 986155 h 2161378"/>
              <a:gd name="connsiteX548" fmla="*/ 300372 w 3684074"/>
              <a:gd name="connsiteY548" fmla="*/ 975814 h 2161378"/>
              <a:gd name="connsiteX549" fmla="*/ 313348 w 3684074"/>
              <a:gd name="connsiteY549" fmla="*/ 967907 h 2161378"/>
              <a:gd name="connsiteX550" fmla="*/ 309901 w 3684074"/>
              <a:gd name="connsiteY550" fmla="*/ 955336 h 2161378"/>
              <a:gd name="connsiteX551" fmla="*/ 315781 w 3684074"/>
              <a:gd name="connsiteY551" fmla="*/ 936074 h 2161378"/>
              <a:gd name="connsiteX552" fmla="*/ 315579 w 3684074"/>
              <a:gd name="connsiteY552" fmla="*/ 922895 h 2161378"/>
              <a:gd name="connsiteX553" fmla="*/ 326730 w 3684074"/>
              <a:gd name="connsiteY553" fmla="*/ 930802 h 2161378"/>
              <a:gd name="connsiteX554" fmla="*/ 340315 w 3684074"/>
              <a:gd name="connsiteY554" fmla="*/ 927761 h 2161378"/>
              <a:gd name="connsiteX555" fmla="*/ 352886 w 3684074"/>
              <a:gd name="connsiteY555" fmla="*/ 919448 h 2161378"/>
              <a:gd name="connsiteX556" fmla="*/ 366876 w 3684074"/>
              <a:gd name="connsiteY556" fmla="*/ 935871 h 2161378"/>
              <a:gd name="connsiteX557" fmla="*/ 381880 w 3684074"/>
              <a:gd name="connsiteY557" fmla="*/ 932830 h 2161378"/>
              <a:gd name="connsiteX558" fmla="*/ 384516 w 3684074"/>
              <a:gd name="connsiteY558" fmla="*/ 924720 h 2161378"/>
              <a:gd name="connsiteX559" fmla="*/ 376000 w 3684074"/>
              <a:gd name="connsiteY559" fmla="*/ 912554 h 2161378"/>
              <a:gd name="connsiteX560" fmla="*/ 401750 w 3684074"/>
              <a:gd name="connsiteY560" fmla="*/ 903836 h 2161378"/>
              <a:gd name="connsiteX561" fmla="*/ 427703 w 3684074"/>
              <a:gd name="connsiteY561" fmla="*/ 920867 h 2161378"/>
              <a:gd name="connsiteX562" fmla="*/ 429325 w 3684074"/>
              <a:gd name="connsiteY562" fmla="*/ 907485 h 2161378"/>
              <a:gd name="connsiteX563" fmla="*/ 416145 w 3684074"/>
              <a:gd name="connsiteY563" fmla="*/ 886196 h 2161378"/>
              <a:gd name="connsiteX564" fmla="*/ 405805 w 3684074"/>
              <a:gd name="connsiteY564" fmla="*/ 893495 h 2161378"/>
              <a:gd name="connsiteX565" fmla="*/ 393842 w 3684074"/>
              <a:gd name="connsiteY565" fmla="*/ 876464 h 2161378"/>
              <a:gd name="connsiteX566" fmla="*/ 416348 w 3684074"/>
              <a:gd name="connsiteY566" fmla="*/ 869165 h 2161378"/>
              <a:gd name="connsiteX567" fmla="*/ 430541 w 3684074"/>
              <a:gd name="connsiteY567" fmla="*/ 879100 h 2161378"/>
              <a:gd name="connsiteX568" fmla="*/ 438854 w 3684074"/>
              <a:gd name="connsiteY568" fmla="*/ 871192 h 2161378"/>
              <a:gd name="connsiteX569" fmla="*/ 450817 w 3684074"/>
              <a:gd name="connsiteY569" fmla="*/ 871598 h 2161378"/>
              <a:gd name="connsiteX570" fmla="*/ 470890 w 3684074"/>
              <a:gd name="connsiteY570" fmla="*/ 880316 h 2161378"/>
              <a:gd name="connsiteX571" fmla="*/ 461766 w 3684074"/>
              <a:gd name="connsiteY571" fmla="*/ 900794 h 2161378"/>
              <a:gd name="connsiteX572" fmla="*/ 485691 w 3684074"/>
              <a:gd name="connsiteY572" fmla="*/ 896131 h 2161378"/>
              <a:gd name="connsiteX573" fmla="*/ 499681 w 3684074"/>
              <a:gd name="connsiteY573" fmla="*/ 890251 h 2161378"/>
              <a:gd name="connsiteX574" fmla="*/ 504953 w 3684074"/>
              <a:gd name="connsiteY574" fmla="*/ 909107 h 2161378"/>
              <a:gd name="connsiteX575" fmla="*/ 514685 w 3684074"/>
              <a:gd name="connsiteY575" fmla="*/ 901200 h 2161378"/>
              <a:gd name="connsiteX576" fmla="*/ 507588 w 3684074"/>
              <a:gd name="connsiteY576" fmla="*/ 891468 h 2161378"/>
              <a:gd name="connsiteX577" fmla="*/ 522187 w 3684074"/>
              <a:gd name="connsiteY577" fmla="*/ 900592 h 2161378"/>
              <a:gd name="connsiteX578" fmla="*/ 524214 w 3684074"/>
              <a:gd name="connsiteY578" fmla="*/ 910730 h 2161378"/>
              <a:gd name="connsiteX579" fmla="*/ 538205 w 3684074"/>
              <a:gd name="connsiteY579" fmla="*/ 905661 h 2161378"/>
              <a:gd name="connsiteX580" fmla="*/ 556250 w 3684074"/>
              <a:gd name="connsiteY580" fmla="*/ 884371 h 2161378"/>
              <a:gd name="connsiteX581" fmla="*/ 553411 w 3684074"/>
              <a:gd name="connsiteY581" fmla="*/ 850308 h 2161378"/>
              <a:gd name="connsiteX582" fmla="*/ 560102 w 3684074"/>
              <a:gd name="connsiteY582" fmla="*/ 844428 h 2161378"/>
              <a:gd name="connsiteX583" fmla="*/ 567199 w 3684074"/>
              <a:gd name="connsiteY583" fmla="*/ 848483 h 2161378"/>
              <a:gd name="connsiteX584" fmla="*/ 578147 w 3684074"/>
              <a:gd name="connsiteY584" fmla="*/ 862676 h 2161378"/>
              <a:gd name="connsiteX585" fmla="*/ 579972 w 3684074"/>
              <a:gd name="connsiteY585" fmla="*/ 868962 h 2161378"/>
              <a:gd name="connsiteX586" fmla="*/ 579972 w 3684074"/>
              <a:gd name="connsiteY586" fmla="*/ 878491 h 2161378"/>
              <a:gd name="connsiteX587" fmla="*/ 585447 w 3684074"/>
              <a:gd name="connsiteY587" fmla="*/ 877680 h 2161378"/>
              <a:gd name="connsiteX588" fmla="*/ 580580 w 3684074"/>
              <a:gd name="connsiteY588" fmla="*/ 853552 h 2161378"/>
              <a:gd name="connsiteX589" fmla="*/ 582405 w 3684074"/>
              <a:gd name="connsiteY589" fmla="*/ 842198 h 2161378"/>
              <a:gd name="connsiteX590" fmla="*/ 590110 w 3684074"/>
              <a:gd name="connsiteY590" fmla="*/ 845037 h 2161378"/>
              <a:gd name="connsiteX591" fmla="*/ 592949 w 3684074"/>
              <a:gd name="connsiteY591" fmla="*/ 857607 h 2161378"/>
              <a:gd name="connsiteX592" fmla="*/ 609980 w 3684074"/>
              <a:gd name="connsiteY592" fmla="*/ 845442 h 2161378"/>
              <a:gd name="connsiteX593" fmla="*/ 608561 w 3684074"/>
              <a:gd name="connsiteY593" fmla="*/ 835102 h 2161378"/>
              <a:gd name="connsiteX594" fmla="*/ 620523 w 3684074"/>
              <a:gd name="connsiteY594" fmla="*/ 820503 h 2161378"/>
              <a:gd name="connsiteX595" fmla="*/ 638366 w 3684074"/>
              <a:gd name="connsiteY595" fmla="*/ 812393 h 2161378"/>
              <a:gd name="connsiteX596" fmla="*/ 631269 w 3684074"/>
              <a:gd name="connsiteY596" fmla="*/ 782993 h 2161378"/>
              <a:gd name="connsiteX597" fmla="*/ 609980 w 3684074"/>
              <a:gd name="connsiteY597" fmla="*/ 811379 h 2161378"/>
              <a:gd name="connsiteX598" fmla="*/ 599234 w 3684074"/>
              <a:gd name="connsiteY598" fmla="*/ 797389 h 2161378"/>
              <a:gd name="connsiteX599" fmla="*/ 585447 w 3684074"/>
              <a:gd name="connsiteY599" fmla="*/ 791306 h 2161378"/>
              <a:gd name="connsiteX600" fmla="*/ 567401 w 3684074"/>
              <a:gd name="connsiteY600" fmla="*/ 787048 h 2161378"/>
              <a:gd name="connsiteX601" fmla="*/ 570240 w 3684074"/>
              <a:gd name="connsiteY601" fmla="*/ 775897 h 2161378"/>
              <a:gd name="connsiteX602" fmla="*/ 561319 w 3684074"/>
              <a:gd name="connsiteY602" fmla="*/ 748119 h 2161378"/>
              <a:gd name="connsiteX603" fmla="*/ 550167 w 3684074"/>
              <a:gd name="connsiteY603" fmla="*/ 731899 h 2161378"/>
              <a:gd name="connsiteX604" fmla="*/ 546518 w 3684074"/>
              <a:gd name="connsiteY604" fmla="*/ 714867 h 2161378"/>
              <a:gd name="connsiteX605" fmla="*/ 547329 w 3684074"/>
              <a:gd name="connsiteY605" fmla="*/ 707568 h 2161378"/>
              <a:gd name="connsiteX606" fmla="*/ 554425 w 3684074"/>
              <a:gd name="connsiteY606" fmla="*/ 686684 h 2161378"/>
              <a:gd name="connsiteX607" fmla="*/ 563143 w 3684074"/>
              <a:gd name="connsiteY607" fmla="*/ 689523 h 2161378"/>
              <a:gd name="connsiteX608" fmla="*/ 610588 w 3684074"/>
              <a:gd name="connsiteY608" fmla="*/ 713043 h 2161378"/>
              <a:gd name="connsiteX609" fmla="*/ 621132 w 3684074"/>
              <a:gd name="connsiteY609" fmla="*/ 694389 h 2161378"/>
              <a:gd name="connsiteX610" fmla="*/ 632080 w 3684074"/>
              <a:gd name="connsiteY610" fmla="*/ 688306 h 2161378"/>
              <a:gd name="connsiteX611" fmla="*/ 613021 w 3684074"/>
              <a:gd name="connsiteY611" fmla="*/ 663367 h 2161378"/>
              <a:gd name="connsiteX612" fmla="*/ 614238 w 3684074"/>
              <a:gd name="connsiteY612" fmla="*/ 647755 h 2161378"/>
              <a:gd name="connsiteX613" fmla="*/ 624781 w 3684074"/>
              <a:gd name="connsiteY613" fmla="*/ 640456 h 2161378"/>
              <a:gd name="connsiteX614" fmla="*/ 654789 w 3684074"/>
              <a:gd name="connsiteY614" fmla="*/ 619775 h 2161378"/>
              <a:gd name="connsiteX615" fmla="*/ 655803 w 3684074"/>
              <a:gd name="connsiteY615" fmla="*/ 601729 h 2161378"/>
              <a:gd name="connsiteX616" fmla="*/ 676687 w 3684074"/>
              <a:gd name="connsiteY616" fmla="*/ 562800 h 2161378"/>
              <a:gd name="connsiteX617" fmla="*/ 695746 w 3684074"/>
              <a:gd name="connsiteY617" fmla="*/ 530359 h 2161378"/>
              <a:gd name="connsiteX618" fmla="*/ 709736 w 3684074"/>
              <a:gd name="connsiteY618" fmla="*/ 499743 h 2161378"/>
              <a:gd name="connsiteX619" fmla="*/ 695340 w 3684074"/>
              <a:gd name="connsiteY619" fmla="*/ 488389 h 2161378"/>
              <a:gd name="connsiteX620" fmla="*/ 720888 w 3684074"/>
              <a:gd name="connsiteY620" fmla="*/ 488389 h 2161378"/>
              <a:gd name="connsiteX621" fmla="*/ 715819 w 3684074"/>
              <a:gd name="connsiteY621" fmla="*/ 501771 h 2161378"/>
              <a:gd name="connsiteX622" fmla="*/ 746840 w 3684074"/>
              <a:gd name="connsiteY622" fmla="*/ 491228 h 2161378"/>
              <a:gd name="connsiteX623" fmla="*/ 757181 w 3684074"/>
              <a:gd name="connsiteY623" fmla="*/ 491836 h 2161378"/>
              <a:gd name="connsiteX624" fmla="*/ 757384 w 3684074"/>
              <a:gd name="connsiteY624" fmla="*/ 511706 h 2161378"/>
              <a:gd name="connsiteX625" fmla="*/ 785972 w 3684074"/>
              <a:gd name="connsiteY625" fmla="*/ 505218 h 2161378"/>
              <a:gd name="connsiteX626" fmla="*/ 771171 w 3684074"/>
              <a:gd name="connsiteY626" fmla="*/ 489605 h 2161378"/>
              <a:gd name="connsiteX627" fmla="*/ 791244 w 3684074"/>
              <a:gd name="connsiteY627" fmla="*/ 487781 h 2161378"/>
              <a:gd name="connsiteX628" fmla="*/ 789622 w 3684074"/>
              <a:gd name="connsiteY628" fmla="*/ 505015 h 2161378"/>
              <a:gd name="connsiteX629" fmla="*/ 817197 w 3684074"/>
              <a:gd name="connsiteY629" fmla="*/ 499743 h 2161378"/>
              <a:gd name="connsiteX630" fmla="*/ 840311 w 3684074"/>
              <a:gd name="connsiteY630" fmla="*/ 514342 h 2161378"/>
              <a:gd name="connsiteX631" fmla="*/ 812736 w 3684074"/>
              <a:gd name="connsiteY631" fmla="*/ 553474 h 2161378"/>
              <a:gd name="connsiteX632" fmla="*/ 803815 w 3684074"/>
              <a:gd name="connsiteY632" fmla="*/ 553676 h 2161378"/>
              <a:gd name="connsiteX633" fmla="*/ 771982 w 3684074"/>
              <a:gd name="connsiteY633" fmla="*/ 555907 h 2161378"/>
              <a:gd name="connsiteX634" fmla="*/ 807262 w 3684074"/>
              <a:gd name="connsiteY634" fmla="*/ 570505 h 2161378"/>
              <a:gd name="connsiteX635" fmla="*/ 833823 w 3684074"/>
              <a:gd name="connsiteY635" fmla="*/ 575371 h 2161378"/>
              <a:gd name="connsiteX636" fmla="*/ 870521 w 3684074"/>
              <a:gd name="connsiteY636" fmla="*/ 564422 h 2161378"/>
              <a:gd name="connsiteX637" fmla="*/ 881876 w 3684074"/>
              <a:gd name="connsiteY637" fmla="*/ 560773 h 2161378"/>
              <a:gd name="connsiteX638" fmla="*/ 843960 w 3684074"/>
              <a:gd name="connsiteY638" fmla="*/ 544755 h 2161378"/>
              <a:gd name="connsiteX639" fmla="*/ 848827 w 3684074"/>
              <a:gd name="connsiteY639" fmla="*/ 523263 h 2161378"/>
              <a:gd name="connsiteX640" fmla="*/ 864439 w 3684074"/>
              <a:gd name="connsiteY640" fmla="*/ 523263 h 2161378"/>
              <a:gd name="connsiteX641" fmla="*/ 902760 w 3684074"/>
              <a:gd name="connsiteY641" fmla="*/ 533198 h 2161378"/>
              <a:gd name="connsiteX642" fmla="*/ 918980 w 3684074"/>
              <a:gd name="connsiteY642" fmla="*/ 545566 h 2161378"/>
              <a:gd name="connsiteX643" fmla="*/ 958923 w 3684074"/>
              <a:gd name="connsiteY643" fmla="*/ 582873 h 2161378"/>
              <a:gd name="connsiteX644" fmla="*/ 986498 w 3684074"/>
              <a:gd name="connsiteY644" fmla="*/ 602541 h 2161378"/>
              <a:gd name="connsiteX645" fmla="*/ 996433 w 3684074"/>
              <a:gd name="connsiteY645" fmla="*/ 612678 h 2161378"/>
              <a:gd name="connsiteX646" fmla="*/ 1005354 w 3684074"/>
              <a:gd name="connsiteY646" fmla="*/ 629507 h 2161378"/>
              <a:gd name="connsiteX647" fmla="*/ 985484 w 3684074"/>
              <a:gd name="connsiteY647" fmla="*/ 615720 h 2161378"/>
              <a:gd name="connsiteX648" fmla="*/ 978388 w 3684074"/>
              <a:gd name="connsiteY648" fmla="*/ 611462 h 2161378"/>
              <a:gd name="connsiteX649" fmla="*/ 960140 w 3684074"/>
              <a:gd name="connsiteY649" fmla="*/ 602338 h 2161378"/>
              <a:gd name="connsiteX650" fmla="*/ 948380 w 3684074"/>
              <a:gd name="connsiteY650" fmla="*/ 599702 h 2161378"/>
              <a:gd name="connsiteX651" fmla="*/ 931551 w 3684074"/>
              <a:gd name="connsiteY651" fmla="*/ 593214 h 2161378"/>
              <a:gd name="connsiteX652" fmla="*/ 916142 w 3684074"/>
              <a:gd name="connsiteY652" fmla="*/ 580440 h 2161378"/>
              <a:gd name="connsiteX653" fmla="*/ 908842 w 3684074"/>
              <a:gd name="connsiteY653" fmla="*/ 583279 h 2161378"/>
              <a:gd name="connsiteX654" fmla="*/ 888364 w 3684074"/>
              <a:gd name="connsiteY654" fmla="*/ 585509 h 2161378"/>
              <a:gd name="connsiteX655" fmla="*/ 864439 w 3684074"/>
              <a:gd name="connsiteY655" fmla="*/ 580035 h 2161378"/>
              <a:gd name="connsiteX656" fmla="*/ 843555 w 3684074"/>
              <a:gd name="connsiteY656" fmla="*/ 582670 h 2161378"/>
              <a:gd name="connsiteX657" fmla="*/ 857342 w 3684074"/>
              <a:gd name="connsiteY657" fmla="*/ 591186 h 2161378"/>
              <a:gd name="connsiteX658" fmla="*/ 824901 w 3684074"/>
              <a:gd name="connsiteY658" fmla="*/ 597877 h 2161378"/>
              <a:gd name="connsiteX659" fmla="*/ 824901 w 3684074"/>
              <a:gd name="connsiteY659" fmla="*/ 612476 h 2161378"/>
              <a:gd name="connsiteX660" fmla="*/ 841325 w 3684074"/>
              <a:gd name="connsiteY660" fmla="*/ 616125 h 2161378"/>
              <a:gd name="connsiteX661" fmla="*/ 857545 w 3684074"/>
              <a:gd name="connsiteY661" fmla="*/ 625249 h 2161378"/>
              <a:gd name="connsiteX662" fmla="*/ 867277 w 3684074"/>
              <a:gd name="connsiteY662" fmla="*/ 631535 h 2161378"/>
              <a:gd name="connsiteX663" fmla="*/ 882484 w 3684074"/>
              <a:gd name="connsiteY663" fmla="*/ 644714 h 2161378"/>
              <a:gd name="connsiteX664" fmla="*/ 899313 w 3684074"/>
              <a:gd name="connsiteY664" fmla="*/ 653635 h 2161378"/>
              <a:gd name="connsiteX665" fmla="*/ 907626 w 3684074"/>
              <a:gd name="connsiteY665" fmla="*/ 656271 h 2161378"/>
              <a:gd name="connsiteX666" fmla="*/ 937634 w 3684074"/>
              <a:gd name="connsiteY666" fmla="*/ 672491 h 2161378"/>
              <a:gd name="connsiteX667" fmla="*/ 952638 w 3684074"/>
              <a:gd name="connsiteY667" fmla="*/ 681818 h 2161378"/>
              <a:gd name="connsiteX668" fmla="*/ 943108 w 3684074"/>
              <a:gd name="connsiteY668" fmla="*/ 694186 h 2161378"/>
              <a:gd name="connsiteX669" fmla="*/ 967033 w 3684074"/>
              <a:gd name="connsiteY669" fmla="*/ 708785 h 2161378"/>
              <a:gd name="connsiteX670" fmla="*/ 942094 w 3684074"/>
              <a:gd name="connsiteY670" fmla="*/ 722369 h 2161378"/>
              <a:gd name="connsiteX671" fmla="*/ 944933 w 3684074"/>
              <a:gd name="connsiteY671" fmla="*/ 723789 h 2161378"/>
              <a:gd name="connsiteX672" fmla="*/ 937228 w 3684074"/>
              <a:gd name="connsiteY672" fmla="*/ 738184 h 2161378"/>
              <a:gd name="connsiteX673" fmla="*/ 930537 w 3684074"/>
              <a:gd name="connsiteY673" fmla="*/ 766570 h 2161378"/>
              <a:gd name="connsiteX674" fmla="*/ 914317 w 3684074"/>
              <a:gd name="connsiteY674" fmla="*/ 766570 h 2161378"/>
              <a:gd name="connsiteX675" fmla="*/ 921008 w 3684074"/>
              <a:gd name="connsiteY675" fmla="*/ 792928 h 2161378"/>
              <a:gd name="connsiteX676" fmla="*/ 908031 w 3684074"/>
              <a:gd name="connsiteY676" fmla="*/ 793537 h 2161378"/>
              <a:gd name="connsiteX677" fmla="*/ 912086 w 3684074"/>
              <a:gd name="connsiteY677" fmla="*/ 808743 h 2161378"/>
              <a:gd name="connsiteX678" fmla="*/ 919386 w 3684074"/>
              <a:gd name="connsiteY678" fmla="*/ 817056 h 2161378"/>
              <a:gd name="connsiteX679" fmla="*/ 940472 w 3684074"/>
              <a:gd name="connsiteY679" fmla="*/ 826991 h 2161378"/>
              <a:gd name="connsiteX680" fmla="*/ 965411 w 3684074"/>
              <a:gd name="connsiteY680" fmla="*/ 841590 h 2161378"/>
              <a:gd name="connsiteX681" fmla="*/ 970277 w 3684074"/>
              <a:gd name="connsiteY681" fmla="*/ 854972 h 2161378"/>
              <a:gd name="connsiteX682" fmla="*/ 972913 w 3684074"/>
              <a:gd name="connsiteY682" fmla="*/ 862271 h 2161378"/>
              <a:gd name="connsiteX683" fmla="*/ 990756 w 3684074"/>
              <a:gd name="connsiteY683" fmla="*/ 875450 h 2161378"/>
              <a:gd name="connsiteX684" fmla="*/ 1006976 w 3684074"/>
              <a:gd name="connsiteY684" fmla="*/ 875855 h 2161378"/>
              <a:gd name="connsiteX685" fmla="*/ 1007382 w 3684074"/>
              <a:gd name="connsiteY685" fmla="*/ 866934 h 2161378"/>
              <a:gd name="connsiteX686" fmla="*/ 1016911 w 3684074"/>
              <a:gd name="connsiteY686" fmla="*/ 868353 h 2161378"/>
              <a:gd name="connsiteX687" fmla="*/ 1027252 w 3684074"/>
              <a:gd name="connsiteY687" fmla="*/ 866529 h 2161378"/>
              <a:gd name="connsiteX688" fmla="*/ 987106 w 3684074"/>
              <a:gd name="connsiteY688" fmla="*/ 838346 h 2161378"/>
              <a:gd name="connsiteX689" fmla="*/ 1017114 w 3684074"/>
              <a:gd name="connsiteY689" fmla="*/ 823342 h 2161378"/>
              <a:gd name="connsiteX690" fmla="*/ 981632 w 3684074"/>
              <a:gd name="connsiteY690" fmla="*/ 798808 h 2161378"/>
              <a:gd name="connsiteX691" fmla="*/ 945338 w 3684074"/>
              <a:gd name="connsiteY691" fmla="*/ 774275 h 2161378"/>
              <a:gd name="connsiteX692" fmla="*/ 948988 w 3684074"/>
              <a:gd name="connsiteY692" fmla="*/ 763123 h 2161378"/>
              <a:gd name="connsiteX693" fmla="*/ 953043 w 3684074"/>
              <a:gd name="connsiteY693" fmla="*/ 764340 h 2161378"/>
              <a:gd name="connsiteX694" fmla="*/ 951016 w 3684074"/>
              <a:gd name="connsiteY694" fmla="*/ 773058 h 2161378"/>
              <a:gd name="connsiteX695" fmla="*/ 1037998 w 3684074"/>
              <a:gd name="connsiteY695" fmla="*/ 813812 h 2161378"/>
              <a:gd name="connsiteX696" fmla="*/ 1030090 w 3684074"/>
              <a:gd name="connsiteY696" fmla="*/ 800228 h 2161378"/>
              <a:gd name="connsiteX697" fmla="*/ 1039620 w 3684074"/>
              <a:gd name="connsiteY697" fmla="*/ 791104 h 2161378"/>
              <a:gd name="connsiteX698" fmla="*/ 1055435 w 3684074"/>
              <a:gd name="connsiteY698" fmla="*/ 767787 h 2161378"/>
              <a:gd name="connsiteX699" fmla="*/ 1055638 w 3684074"/>
              <a:gd name="connsiteY699" fmla="*/ 754202 h 2161378"/>
              <a:gd name="connsiteX700" fmla="*/ 1044283 w 3684074"/>
              <a:gd name="connsiteY700" fmla="*/ 731899 h 2161378"/>
              <a:gd name="connsiteX701" fmla="*/ 1041242 w 3684074"/>
              <a:gd name="connsiteY701" fmla="*/ 700269 h 2161378"/>
              <a:gd name="connsiteX702" fmla="*/ 1050366 w 3684074"/>
              <a:gd name="connsiteY702" fmla="*/ 688915 h 2161378"/>
              <a:gd name="connsiteX703" fmla="*/ 1056651 w 3684074"/>
              <a:gd name="connsiteY703" fmla="*/ 684251 h 2161378"/>
              <a:gd name="connsiteX704" fmla="*/ 1072466 w 3684074"/>
              <a:gd name="connsiteY704" fmla="*/ 670058 h 2161378"/>
              <a:gd name="connsiteX705" fmla="*/ 1063748 w 3684074"/>
              <a:gd name="connsiteY705" fmla="*/ 650999 h 2161378"/>
              <a:gd name="connsiteX706" fmla="*/ 1051380 w 3684074"/>
              <a:gd name="connsiteY706" fmla="*/ 632143 h 2161378"/>
              <a:gd name="connsiteX707" fmla="*/ 1045500 w 3684074"/>
              <a:gd name="connsiteY707" fmla="*/ 622613 h 2161378"/>
              <a:gd name="connsiteX708" fmla="*/ 1071047 w 3684074"/>
              <a:gd name="connsiteY708" fmla="*/ 590781 h 2161378"/>
              <a:gd name="connsiteX709" fmla="*/ 1062329 w 3684074"/>
              <a:gd name="connsiteY709" fmla="*/ 563206 h 2161378"/>
              <a:gd name="connsiteX710" fmla="*/ 1057057 w 3684074"/>
              <a:gd name="connsiteY710" fmla="*/ 558542 h 2161378"/>
              <a:gd name="connsiteX711" fmla="*/ 1076724 w 3684074"/>
              <a:gd name="connsiteY711" fmla="*/ 543741 h 2161378"/>
              <a:gd name="connsiteX712" fmla="*/ 1099027 w 3684074"/>
              <a:gd name="connsiteY712" fmla="*/ 526913 h 2161378"/>
              <a:gd name="connsiteX713" fmla="*/ 1119506 w 3684074"/>
              <a:gd name="connsiteY713" fmla="*/ 509476 h 2161378"/>
              <a:gd name="connsiteX714" fmla="*/ 1125588 w 3684074"/>
              <a:gd name="connsiteY714" fmla="*/ 492241 h 2161378"/>
              <a:gd name="connsiteX715" fmla="*/ 1151136 w 3684074"/>
              <a:gd name="connsiteY715" fmla="*/ 462233 h 2161378"/>
              <a:gd name="connsiteX716" fmla="*/ 1174047 w 3684074"/>
              <a:gd name="connsiteY716" fmla="*/ 444391 h 2161378"/>
              <a:gd name="connsiteX717" fmla="*/ 1206894 w 3684074"/>
              <a:gd name="connsiteY717" fmla="*/ 426143 h 2161378"/>
              <a:gd name="connsiteX718" fmla="*/ 1223925 w 3684074"/>
              <a:gd name="connsiteY718" fmla="*/ 397149 h 2161378"/>
              <a:gd name="connsiteX719" fmla="*/ 1240146 w 3684074"/>
              <a:gd name="connsiteY719" fmla="*/ 391269 h 2161378"/>
              <a:gd name="connsiteX720" fmla="*/ 1244606 w 3684074"/>
              <a:gd name="connsiteY720" fmla="*/ 386808 h 2161378"/>
              <a:gd name="connsiteX721" fmla="*/ 1265490 w 3684074"/>
              <a:gd name="connsiteY721" fmla="*/ 377279 h 2161378"/>
              <a:gd name="connsiteX722" fmla="*/ 1283130 w 3684074"/>
              <a:gd name="connsiteY722" fmla="*/ 374846 h 2161378"/>
              <a:gd name="connsiteX723" fmla="*/ 1285360 w 3684074"/>
              <a:gd name="connsiteY723" fmla="*/ 340783 h 2161378"/>
              <a:gd name="connsiteX724" fmla="*/ 1282521 w 3684074"/>
              <a:gd name="connsiteY724" fmla="*/ 329428 h 2161378"/>
              <a:gd name="connsiteX725" fmla="*/ 1284346 w 3684074"/>
              <a:gd name="connsiteY725" fmla="*/ 292121 h 2161378"/>
              <a:gd name="connsiteX726" fmla="*/ 1317598 w 3684074"/>
              <a:gd name="connsiteY726" fmla="*/ 282794 h 2161378"/>
              <a:gd name="connsiteX727" fmla="*/ 1348214 w 3684074"/>
              <a:gd name="connsiteY727" fmla="*/ 297798 h 2161378"/>
              <a:gd name="connsiteX728" fmla="*/ 1362813 w 3684074"/>
              <a:gd name="connsiteY728" fmla="*/ 294757 h 2161378"/>
              <a:gd name="connsiteX729" fmla="*/ 1377208 w 3684074"/>
              <a:gd name="connsiteY729" fmla="*/ 279145 h 2161378"/>
              <a:gd name="connsiteX730" fmla="*/ 1402350 w 3684074"/>
              <a:gd name="connsiteY730" fmla="*/ 285227 h 2161378"/>
              <a:gd name="connsiteX731" fmla="*/ 1396065 w 3684074"/>
              <a:gd name="connsiteY731" fmla="*/ 302867 h 2161378"/>
              <a:gd name="connsiteX732" fmla="*/ 1389171 w 3684074"/>
              <a:gd name="connsiteY732" fmla="*/ 327198 h 2161378"/>
              <a:gd name="connsiteX733" fmla="*/ 1397281 w 3684074"/>
              <a:gd name="connsiteY733" fmla="*/ 385794 h 2161378"/>
              <a:gd name="connsiteX734" fmla="*/ 1423234 w 3684074"/>
              <a:gd name="connsiteY734" fmla="*/ 384172 h 2161378"/>
              <a:gd name="connsiteX735" fmla="*/ 1444321 w 3684074"/>
              <a:gd name="connsiteY735" fmla="*/ 392688 h 2161378"/>
              <a:gd name="connsiteX736" fmla="*/ 1454459 w 3684074"/>
              <a:gd name="connsiteY736" fmla="*/ 393905 h 2161378"/>
              <a:gd name="connsiteX737" fmla="*/ 1452836 w 3684074"/>
              <a:gd name="connsiteY737" fmla="*/ 403231 h 2161378"/>
              <a:gd name="connsiteX738" fmla="*/ 1453039 w 3684074"/>
              <a:gd name="connsiteY738" fmla="*/ 408098 h 2161378"/>
              <a:gd name="connsiteX739" fmla="*/ 1445943 w 3684074"/>
              <a:gd name="connsiteY739" fmla="*/ 419046 h 2161378"/>
              <a:gd name="connsiteX740" fmla="*/ 1438035 w 3684074"/>
              <a:gd name="connsiteY740" fmla="*/ 427765 h 2161378"/>
              <a:gd name="connsiteX741" fmla="*/ 1442090 w 3684074"/>
              <a:gd name="connsiteY741" fmla="*/ 434050 h 2161378"/>
              <a:gd name="connsiteX742" fmla="*/ 1453647 w 3684074"/>
              <a:gd name="connsiteY742" fmla="*/ 430198 h 2161378"/>
              <a:gd name="connsiteX743" fmla="*/ 1466827 w 3684074"/>
              <a:gd name="connsiteY743" fmla="*/ 428779 h 2161378"/>
              <a:gd name="connsiteX744" fmla="*/ 1476153 w 3684074"/>
              <a:gd name="connsiteY744" fmla="*/ 427968 h 2161378"/>
              <a:gd name="connsiteX745" fmla="*/ 1501295 w 3684074"/>
              <a:gd name="connsiteY745" fmla="*/ 452298 h 2161378"/>
              <a:gd name="connsiteX746" fmla="*/ 1510014 w 3684074"/>
              <a:gd name="connsiteY746" fmla="*/ 449257 h 2161378"/>
              <a:gd name="connsiteX747" fmla="*/ 1535764 w 3684074"/>
              <a:gd name="connsiteY747" fmla="*/ 430401 h 2161378"/>
              <a:gd name="connsiteX748" fmla="*/ 1540021 w 3684074"/>
              <a:gd name="connsiteY748" fmla="*/ 398365 h 2161378"/>
              <a:gd name="connsiteX749" fmla="*/ 1557256 w 3684074"/>
              <a:gd name="connsiteY749" fmla="*/ 398365 h 2161378"/>
              <a:gd name="connsiteX750" fmla="*/ 1572057 w 3684074"/>
              <a:gd name="connsiteY750" fmla="*/ 393296 h 2161378"/>
              <a:gd name="connsiteX751" fmla="*/ 1602673 w 3684074"/>
              <a:gd name="connsiteY751" fmla="*/ 380726 h 2161378"/>
              <a:gd name="connsiteX752" fmla="*/ 1606323 w 3684074"/>
              <a:gd name="connsiteY752" fmla="*/ 373224 h 2161378"/>
              <a:gd name="connsiteX753" fmla="*/ 1604903 w 3684074"/>
              <a:gd name="connsiteY753" fmla="*/ 356800 h 2161378"/>
              <a:gd name="connsiteX754" fmla="*/ 1608756 w 3684074"/>
              <a:gd name="connsiteY754" fmla="*/ 355178 h 2161378"/>
              <a:gd name="connsiteX755" fmla="*/ 1623557 w 3684074"/>
              <a:gd name="connsiteY755" fmla="*/ 370790 h 2161378"/>
              <a:gd name="connsiteX756" fmla="*/ 1635114 w 3684074"/>
              <a:gd name="connsiteY756" fmla="*/ 359233 h 2161378"/>
              <a:gd name="connsiteX757" fmla="*/ 1636533 w 3684074"/>
              <a:gd name="connsiteY757" fmla="*/ 337133 h 2161378"/>
              <a:gd name="connsiteX758" fmla="*/ 1642616 w 3684074"/>
              <a:gd name="connsiteY758" fmla="*/ 332470 h 2161378"/>
              <a:gd name="connsiteX759" fmla="*/ 1657012 w 3684074"/>
              <a:gd name="connsiteY759" fmla="*/ 332267 h 2161378"/>
              <a:gd name="connsiteX760" fmla="*/ 1682762 w 3684074"/>
              <a:gd name="connsiteY760" fmla="*/ 327604 h 2161378"/>
              <a:gd name="connsiteX761" fmla="*/ 1688236 w 3684074"/>
              <a:gd name="connsiteY761" fmla="*/ 328009 h 2161378"/>
              <a:gd name="connsiteX762" fmla="*/ 1715405 w 3684074"/>
              <a:gd name="connsiteY762" fmla="*/ 331456 h 2161378"/>
              <a:gd name="connsiteX763" fmla="*/ 1698577 w 3684074"/>
              <a:gd name="connsiteY763" fmla="*/ 342810 h 2161378"/>
              <a:gd name="connsiteX764" fmla="*/ 1701415 w 3684074"/>
              <a:gd name="connsiteY764" fmla="*/ 352340 h 2161378"/>
              <a:gd name="connsiteX765" fmla="*/ 1713581 w 3684074"/>
              <a:gd name="connsiteY765" fmla="*/ 354367 h 2161378"/>
              <a:gd name="connsiteX766" fmla="*/ 1734464 w 3684074"/>
              <a:gd name="connsiteY766" fmla="*/ 342810 h 2161378"/>
              <a:gd name="connsiteX767" fmla="*/ 1749874 w 3684074"/>
              <a:gd name="connsiteY767" fmla="*/ 333686 h 2161378"/>
              <a:gd name="connsiteX768" fmla="*/ 1746832 w 3684074"/>
              <a:gd name="connsiteY768" fmla="*/ 346460 h 2161378"/>
              <a:gd name="connsiteX769" fmla="*/ 1758592 w 3684074"/>
              <a:gd name="connsiteY769" fmla="*/ 346054 h 2161378"/>
              <a:gd name="connsiteX770" fmla="*/ 1760823 w 3684074"/>
              <a:gd name="connsiteY770" fmla="*/ 346054 h 2161378"/>
              <a:gd name="connsiteX771" fmla="*/ 1793669 w 3684074"/>
              <a:gd name="connsiteY771" fmla="*/ 361666 h 2161378"/>
              <a:gd name="connsiteX772" fmla="*/ 1775016 w 3684074"/>
              <a:gd name="connsiteY772" fmla="*/ 375251 h 2161378"/>
              <a:gd name="connsiteX773" fmla="*/ 1802185 w 3684074"/>
              <a:gd name="connsiteY773" fmla="*/ 370588 h 2161378"/>
              <a:gd name="connsiteX774" fmla="*/ 1814756 w 3684074"/>
              <a:gd name="connsiteY774" fmla="*/ 377887 h 2161378"/>
              <a:gd name="connsiteX775" fmla="*/ 1795899 w 3684074"/>
              <a:gd name="connsiteY775" fmla="*/ 396743 h 2161378"/>
              <a:gd name="connsiteX776" fmla="*/ 1778665 w 3684074"/>
              <a:gd name="connsiteY776" fmla="*/ 393499 h 2161378"/>
              <a:gd name="connsiteX777" fmla="*/ 1772785 w 3684074"/>
              <a:gd name="connsiteY777" fmla="*/ 400798 h 2161378"/>
              <a:gd name="connsiteX778" fmla="*/ 1786573 w 3684074"/>
              <a:gd name="connsiteY778" fmla="*/ 414383 h 2161378"/>
              <a:gd name="connsiteX779" fmla="*/ 1808470 w 3684074"/>
              <a:gd name="connsiteY779" fmla="*/ 391066 h 2161378"/>
              <a:gd name="connsiteX780" fmla="*/ 1808673 w 3684074"/>
              <a:gd name="connsiteY780" fmla="*/ 393094 h 2161378"/>
              <a:gd name="connsiteX781" fmla="*/ 1833207 w 3684074"/>
              <a:gd name="connsiteY781" fmla="*/ 381739 h 2161378"/>
              <a:gd name="connsiteX782" fmla="*/ 1844561 w 3684074"/>
              <a:gd name="connsiteY782" fmla="*/ 378698 h 2161378"/>
              <a:gd name="connsiteX783" fmla="*/ 1853888 w 3684074"/>
              <a:gd name="connsiteY783" fmla="*/ 365722 h 2161378"/>
              <a:gd name="connsiteX784" fmla="*/ 1861390 w 3684074"/>
              <a:gd name="connsiteY784" fmla="*/ 371602 h 2161378"/>
              <a:gd name="connsiteX785" fmla="*/ 1884301 w 3684074"/>
              <a:gd name="connsiteY785" fmla="*/ 384781 h 2161378"/>
              <a:gd name="connsiteX786" fmla="*/ 1897277 w 3684074"/>
              <a:gd name="connsiteY786" fmla="*/ 372210 h 2161378"/>
              <a:gd name="connsiteX787" fmla="*/ 1879638 w 3684074"/>
              <a:gd name="connsiteY787" fmla="*/ 368357 h 2161378"/>
              <a:gd name="connsiteX788" fmla="*/ 1895453 w 3684074"/>
              <a:gd name="connsiteY788" fmla="*/ 349501 h 2161378"/>
              <a:gd name="connsiteX789" fmla="*/ 1882476 w 3684074"/>
              <a:gd name="connsiteY789" fmla="*/ 332672 h 2161378"/>
              <a:gd name="connsiteX790" fmla="*/ 1889978 w 3684074"/>
              <a:gd name="connsiteY790" fmla="*/ 327198 h 2161378"/>
              <a:gd name="connsiteX791" fmla="*/ 1908226 w 3684074"/>
              <a:gd name="connsiteY791" fmla="*/ 327604 h 2161378"/>
              <a:gd name="connsiteX792" fmla="*/ 1924447 w 3684074"/>
              <a:gd name="connsiteY792" fmla="*/ 331659 h 2161378"/>
              <a:gd name="connsiteX793" fmla="*/ 1937626 w 3684074"/>
              <a:gd name="connsiteY793" fmla="*/ 324562 h 2161378"/>
              <a:gd name="connsiteX794" fmla="*/ 1943100 w 3684074"/>
              <a:gd name="connsiteY794" fmla="*/ 312802 h 2161378"/>
              <a:gd name="connsiteX795" fmla="*/ 1945533 w 3684074"/>
              <a:gd name="connsiteY795" fmla="*/ 305098 h 2161378"/>
              <a:gd name="connsiteX796" fmla="*/ 1947358 w 3684074"/>
              <a:gd name="connsiteY796" fmla="*/ 286444 h 2161378"/>
              <a:gd name="connsiteX797" fmla="*/ 1938031 w 3684074"/>
              <a:gd name="connsiteY797" fmla="*/ 253395 h 2161378"/>
              <a:gd name="connsiteX798" fmla="*/ 1944519 w 3684074"/>
              <a:gd name="connsiteY798" fmla="*/ 233930 h 2161378"/>
              <a:gd name="connsiteX799" fmla="*/ 1937626 w 3684074"/>
              <a:gd name="connsiteY799" fmla="*/ 182227 h 2161378"/>
              <a:gd name="connsiteX800" fmla="*/ 1910254 w 3684074"/>
              <a:gd name="connsiteY800" fmla="*/ 192365 h 2161378"/>
              <a:gd name="connsiteX801" fmla="*/ 1915728 w 3684074"/>
              <a:gd name="connsiteY801" fmla="*/ 168440 h 2161378"/>
              <a:gd name="connsiteX802" fmla="*/ 1914309 w 3684074"/>
              <a:gd name="connsiteY802" fmla="*/ 160938 h 2161378"/>
              <a:gd name="connsiteX803" fmla="*/ 1906807 w 3684074"/>
              <a:gd name="connsiteY803" fmla="*/ 159316 h 2161378"/>
              <a:gd name="connsiteX804" fmla="*/ 1893020 w 3684074"/>
              <a:gd name="connsiteY804" fmla="*/ 160938 h 2161378"/>
              <a:gd name="connsiteX805" fmla="*/ 1897683 w 3684074"/>
              <a:gd name="connsiteY805" fmla="*/ 142285 h 2161378"/>
              <a:gd name="connsiteX806" fmla="*/ 1936409 w 3684074"/>
              <a:gd name="connsiteY806" fmla="*/ 125861 h 2161378"/>
              <a:gd name="connsiteX807" fmla="*/ 1924852 w 3684074"/>
              <a:gd name="connsiteY807" fmla="*/ 115724 h 2161378"/>
              <a:gd name="connsiteX808" fmla="*/ 1921608 w 3684074"/>
              <a:gd name="connsiteY808" fmla="*/ 87135 h 2161378"/>
              <a:gd name="connsiteX809" fmla="*/ 1936004 w 3684074"/>
              <a:gd name="connsiteY809" fmla="*/ 52058 h 2161378"/>
              <a:gd name="connsiteX810" fmla="*/ 1964187 w 3684074"/>
              <a:gd name="connsiteY810" fmla="*/ 9479 h 2161378"/>
              <a:gd name="connsiteX811" fmla="*/ 2002710 w 3684074"/>
              <a:gd name="connsiteY811" fmla="*/ 153 h 2161378"/>
              <a:gd name="connsiteX812" fmla="*/ 2019945 w 3684074"/>
              <a:gd name="connsiteY812" fmla="*/ 2991 h 2161378"/>
              <a:gd name="connsiteX813" fmla="*/ 2020553 w 3684074"/>
              <a:gd name="connsiteY813" fmla="*/ 8060 h 2161378"/>
              <a:gd name="connsiteX814" fmla="*/ 1992775 w 3684074"/>
              <a:gd name="connsiteY814" fmla="*/ 25903 h 2161378"/>
              <a:gd name="connsiteX815" fmla="*/ 1970067 w 3684074"/>
              <a:gd name="connsiteY815" fmla="*/ 39487 h 2161378"/>
              <a:gd name="connsiteX816" fmla="*/ 1962159 w 3684074"/>
              <a:gd name="connsiteY816" fmla="*/ 56316 h 2161378"/>
              <a:gd name="connsiteX817" fmla="*/ 2054211 w 3684074"/>
              <a:gd name="connsiteY817" fmla="*/ 52464 h 2161378"/>
              <a:gd name="connsiteX818" fmla="*/ 2075905 w 3684074"/>
              <a:gd name="connsiteY818" fmla="*/ 64629 h 2161378"/>
              <a:gd name="connsiteX819" fmla="*/ 2110171 w 3684074"/>
              <a:gd name="connsiteY819" fmla="*/ 76794 h 2161378"/>
              <a:gd name="connsiteX820" fmla="*/ 2132880 w 3684074"/>
              <a:gd name="connsiteY820" fmla="*/ 89568 h 2161378"/>
              <a:gd name="connsiteX821" fmla="*/ 2134705 w 3684074"/>
              <a:gd name="connsiteY821" fmla="*/ 96867 h 2161378"/>
              <a:gd name="connsiteX822" fmla="*/ 2127608 w 3684074"/>
              <a:gd name="connsiteY822" fmla="*/ 101328 h 2161378"/>
              <a:gd name="connsiteX823" fmla="*/ 2095775 w 3684074"/>
              <a:gd name="connsiteY823" fmla="*/ 92001 h 2161378"/>
              <a:gd name="connsiteX824" fmla="*/ 2060699 w 3684074"/>
              <a:gd name="connsiteY824" fmla="*/ 89365 h 2161378"/>
              <a:gd name="connsiteX825" fmla="*/ 2077122 w 3684074"/>
              <a:gd name="connsiteY825" fmla="*/ 102950 h 2161378"/>
              <a:gd name="connsiteX826" fmla="*/ 2040626 w 3684074"/>
              <a:gd name="connsiteY826" fmla="*/ 92812 h 2161378"/>
              <a:gd name="connsiteX827" fmla="*/ 2023594 w 3684074"/>
              <a:gd name="connsiteY827" fmla="*/ 91596 h 2161378"/>
              <a:gd name="connsiteX828" fmla="*/ 2040626 w 3684074"/>
              <a:gd name="connsiteY828" fmla="*/ 106600 h 2161378"/>
              <a:gd name="connsiteX829" fmla="*/ 2033935 w 3684074"/>
              <a:gd name="connsiteY829" fmla="*/ 110655 h 2161378"/>
              <a:gd name="connsiteX830" fmla="*/ 2028055 w 3684074"/>
              <a:gd name="connsiteY830" fmla="*/ 118968 h 2161378"/>
              <a:gd name="connsiteX831" fmla="*/ 2034543 w 3684074"/>
              <a:gd name="connsiteY831" fmla="*/ 126470 h 2161378"/>
              <a:gd name="connsiteX832" fmla="*/ 2062118 w 3684074"/>
              <a:gd name="connsiteY832" fmla="*/ 128294 h 2161378"/>
              <a:gd name="connsiteX833" fmla="*/ 2056035 w 3684074"/>
              <a:gd name="connsiteY833" fmla="*/ 111871 h 2161378"/>
              <a:gd name="connsiteX834" fmla="*/ 2069620 w 3684074"/>
              <a:gd name="connsiteY834" fmla="*/ 110452 h 2161378"/>
              <a:gd name="connsiteX835" fmla="*/ 2083002 w 3684074"/>
              <a:gd name="connsiteY835" fmla="*/ 125861 h 2161378"/>
              <a:gd name="connsiteX836" fmla="*/ 2071647 w 3684074"/>
              <a:gd name="connsiteY836" fmla="*/ 132755 h 2161378"/>
              <a:gd name="connsiteX837" fmla="*/ 2221890 w 3684074"/>
              <a:gd name="connsiteY837" fmla="*/ 208789 h 2161378"/>
              <a:gd name="connsiteX838" fmla="*/ 2233649 w 3684074"/>
              <a:gd name="connsiteY838" fmla="*/ 198853 h 2161378"/>
              <a:gd name="connsiteX839" fmla="*/ 2250884 w 3684074"/>
              <a:gd name="connsiteY839" fmla="*/ 203314 h 2161378"/>
              <a:gd name="connsiteX840" fmla="*/ 2281500 w 3684074"/>
              <a:gd name="connsiteY840" fmla="*/ 210816 h 2161378"/>
              <a:gd name="connsiteX841" fmla="*/ 2284947 w 3684074"/>
              <a:gd name="connsiteY841" fmla="*/ 216493 h 2161378"/>
              <a:gd name="connsiteX842" fmla="*/ 2280689 w 3684074"/>
              <a:gd name="connsiteY842" fmla="*/ 221359 h 2161378"/>
              <a:gd name="connsiteX843" fmla="*/ 2254128 w 3684074"/>
              <a:gd name="connsiteY843" fmla="*/ 221562 h 2161378"/>
              <a:gd name="connsiteX844" fmla="*/ 2253722 w 3684074"/>
              <a:gd name="connsiteY844" fmla="*/ 222373 h 2161378"/>
              <a:gd name="connsiteX845" fmla="*/ 2252303 w 3684074"/>
              <a:gd name="connsiteY845" fmla="*/ 238188 h 2161378"/>
              <a:gd name="connsiteX846" fmla="*/ 2283933 w 3684074"/>
              <a:gd name="connsiteY846" fmla="*/ 254409 h 2161378"/>
              <a:gd name="connsiteX847" fmla="*/ 2294679 w 3684074"/>
              <a:gd name="connsiteY847" fmla="*/ 264952 h 2161378"/>
              <a:gd name="connsiteX848" fmla="*/ 2299951 w 3684074"/>
              <a:gd name="connsiteY848" fmla="*/ 270629 h 2161378"/>
              <a:gd name="connsiteX849" fmla="*/ 2309683 w 3684074"/>
              <a:gd name="connsiteY849" fmla="*/ 288877 h 2161378"/>
              <a:gd name="connsiteX850" fmla="*/ 2268524 w 3684074"/>
              <a:gd name="connsiteY850" fmla="*/ 288066 h 2161378"/>
              <a:gd name="connsiteX851" fmla="*/ 2246626 w 3684074"/>
              <a:gd name="connsiteY851" fmla="*/ 292121 h 2161378"/>
              <a:gd name="connsiteX852" fmla="*/ 2232433 w 3684074"/>
              <a:gd name="connsiteY852" fmla="*/ 280767 h 2161378"/>
              <a:gd name="connsiteX853" fmla="*/ 2248248 w 3684074"/>
              <a:gd name="connsiteY853" fmla="*/ 273265 h 2161378"/>
              <a:gd name="connsiteX854" fmla="*/ 2277445 w 3684074"/>
              <a:gd name="connsiteY854" fmla="*/ 270426 h 2161378"/>
              <a:gd name="connsiteX855" fmla="*/ 2227161 w 3684074"/>
              <a:gd name="connsiteY855" fmla="*/ 235755 h 2161378"/>
              <a:gd name="connsiteX856" fmla="*/ 2174648 w 3684074"/>
              <a:gd name="connsiteY856" fmla="*/ 208180 h 2161378"/>
              <a:gd name="connsiteX857" fmla="*/ 2157211 w 3684074"/>
              <a:gd name="connsiteY857" fmla="*/ 208180 h 2161378"/>
              <a:gd name="connsiteX858" fmla="*/ 2138151 w 3684074"/>
              <a:gd name="connsiteY858" fmla="*/ 210411 h 2161378"/>
              <a:gd name="connsiteX859" fmla="*/ 2136935 w 3684074"/>
              <a:gd name="connsiteY859" fmla="*/ 196218 h 2161378"/>
              <a:gd name="connsiteX860" fmla="*/ 2089490 w 3684074"/>
              <a:gd name="connsiteY860" fmla="*/ 184661 h 2161378"/>
              <a:gd name="connsiteX861" fmla="*/ 2074283 w 3684074"/>
              <a:gd name="connsiteY861" fmla="*/ 186485 h 2161378"/>
              <a:gd name="connsiteX862" fmla="*/ 2054819 w 3684074"/>
              <a:gd name="connsiteY862" fmla="*/ 175739 h 2161378"/>
              <a:gd name="connsiteX863" fmla="*/ 2051777 w 3684074"/>
              <a:gd name="connsiteY863" fmla="*/ 191352 h 2161378"/>
              <a:gd name="connsiteX864" fmla="*/ 2086854 w 3684074"/>
              <a:gd name="connsiteY864" fmla="*/ 222779 h 2161378"/>
              <a:gd name="connsiteX865" fmla="*/ 2045086 w 3684074"/>
              <a:gd name="connsiteY865" fmla="*/ 236161 h 2161378"/>
              <a:gd name="connsiteX866" fmla="*/ 2050561 w 3684074"/>
              <a:gd name="connsiteY866" fmla="*/ 240621 h 2161378"/>
              <a:gd name="connsiteX867" fmla="*/ 2055833 w 3684074"/>
              <a:gd name="connsiteY867" fmla="*/ 251367 h 2161378"/>
              <a:gd name="connsiteX868" fmla="*/ 2048736 w 3684074"/>
              <a:gd name="connsiteY868" fmla="*/ 259883 h 2161378"/>
              <a:gd name="connsiteX869" fmla="*/ 2021972 w 3684074"/>
              <a:gd name="connsiteY869" fmla="*/ 266777 h 2161378"/>
              <a:gd name="connsiteX870" fmla="*/ 2010010 w 3684074"/>
              <a:gd name="connsiteY870" fmla="*/ 275292 h 2161378"/>
              <a:gd name="connsiteX871" fmla="*/ 2018728 w 3684074"/>
              <a:gd name="connsiteY871" fmla="*/ 294960 h 2161378"/>
              <a:gd name="connsiteX872" fmla="*/ 2025825 w 3684074"/>
              <a:gd name="connsiteY872" fmla="*/ 301448 h 2161378"/>
              <a:gd name="connsiteX873" fmla="*/ 2023189 w 3684074"/>
              <a:gd name="connsiteY873" fmla="*/ 307936 h 2161378"/>
              <a:gd name="connsiteX874" fmla="*/ 2032718 w 3684074"/>
              <a:gd name="connsiteY874" fmla="*/ 345852 h 2161378"/>
              <a:gd name="connsiteX875" fmla="*/ 2054211 w 3684074"/>
              <a:gd name="connsiteY875" fmla="*/ 378090 h 2161378"/>
              <a:gd name="connsiteX876" fmla="*/ 2059279 w 3684074"/>
              <a:gd name="connsiteY876" fmla="*/ 380726 h 2161378"/>
              <a:gd name="connsiteX877" fmla="*/ 2047722 w 3684074"/>
              <a:gd name="connsiteY877" fmla="*/ 397554 h 2161378"/>
              <a:gd name="connsiteX878" fmla="*/ 2059279 w 3684074"/>
              <a:gd name="connsiteY878" fmla="*/ 395932 h 2161378"/>
              <a:gd name="connsiteX879" fmla="*/ 2074283 w 3684074"/>
              <a:gd name="connsiteY879" fmla="*/ 374237 h 2161378"/>
              <a:gd name="connsiteX880" fmla="*/ 2070025 w 3684074"/>
              <a:gd name="connsiteY880" fmla="*/ 397352 h 2161378"/>
              <a:gd name="connsiteX881" fmla="*/ 2072053 w 3684074"/>
              <a:gd name="connsiteY881" fmla="*/ 436078 h 2161378"/>
              <a:gd name="connsiteX882" fmla="*/ 2079555 w 3684074"/>
              <a:gd name="connsiteY882" fmla="*/ 462639 h 2161378"/>
              <a:gd name="connsiteX883" fmla="*/ 2062726 w 3684074"/>
              <a:gd name="connsiteY883" fmla="*/ 465680 h 2161378"/>
              <a:gd name="connsiteX884" fmla="*/ 2083002 w 3684074"/>
              <a:gd name="connsiteY884" fmla="*/ 483523 h 2161378"/>
              <a:gd name="connsiteX885" fmla="*/ 2091518 w 3684074"/>
              <a:gd name="connsiteY885" fmla="*/ 506434 h 2161378"/>
              <a:gd name="connsiteX886" fmla="*/ 2118282 w 3684074"/>
              <a:gd name="connsiteY886" fmla="*/ 491025 h 2161378"/>
              <a:gd name="connsiteX887" fmla="*/ 2100642 w 3684074"/>
              <a:gd name="connsiteY887" fmla="*/ 463653 h 2161378"/>
              <a:gd name="connsiteX888" fmla="*/ 2111793 w 3684074"/>
              <a:gd name="connsiteY888" fmla="*/ 471357 h 2161378"/>
              <a:gd name="connsiteX889" fmla="*/ 2121728 w 3684074"/>
              <a:gd name="connsiteY889" fmla="*/ 474196 h 2161378"/>
              <a:gd name="connsiteX890" fmla="*/ 2153155 w 3684074"/>
              <a:gd name="connsiteY890" fmla="*/ 456962 h 2161378"/>
              <a:gd name="connsiteX891" fmla="*/ 2178297 w 3684074"/>
              <a:gd name="connsiteY891" fmla="*/ 439525 h 2161378"/>
              <a:gd name="connsiteX892" fmla="*/ 2194518 w 3684074"/>
              <a:gd name="connsiteY892" fmla="*/ 421885 h 2161378"/>
              <a:gd name="connsiteX893" fmla="*/ 2203642 w 3684074"/>
              <a:gd name="connsiteY893" fmla="*/ 432834 h 2161378"/>
              <a:gd name="connsiteX894" fmla="*/ 2209927 w 3684074"/>
              <a:gd name="connsiteY894" fmla="*/ 426143 h 2161378"/>
              <a:gd name="connsiteX895" fmla="*/ 2193707 w 3684074"/>
              <a:gd name="connsiteY895" fmla="*/ 414586 h 2161378"/>
              <a:gd name="connsiteX896" fmla="*/ 2214793 w 3684074"/>
              <a:gd name="connsiteY896" fmla="*/ 404042 h 2161378"/>
              <a:gd name="connsiteX897" fmla="*/ 2272781 w 3684074"/>
              <a:gd name="connsiteY897" fmla="*/ 383970 h 2161378"/>
              <a:gd name="connsiteX898" fmla="*/ 2292854 w 3684074"/>
              <a:gd name="connsiteY898" fmla="*/ 376873 h 2161378"/>
              <a:gd name="connsiteX899" fmla="*/ 2307453 w 3684074"/>
              <a:gd name="connsiteY899" fmla="*/ 393905 h 2161378"/>
              <a:gd name="connsiteX900" fmla="*/ 2297720 w 3684074"/>
              <a:gd name="connsiteY900" fmla="*/ 402826 h 2161378"/>
              <a:gd name="connsiteX901" fmla="*/ 2321646 w 3684074"/>
              <a:gd name="connsiteY901" fmla="*/ 409517 h 2161378"/>
              <a:gd name="connsiteX902" fmla="*/ 2327120 w 3684074"/>
              <a:gd name="connsiteY902" fmla="*/ 412153 h 2161378"/>
              <a:gd name="connsiteX903" fmla="*/ 2369699 w 3684074"/>
              <a:gd name="connsiteY903" fmla="*/ 412355 h 2161378"/>
              <a:gd name="connsiteX904" fmla="*/ 2367468 w 3684074"/>
              <a:gd name="connsiteY904" fmla="*/ 427157 h 2161378"/>
              <a:gd name="connsiteX905" fmla="*/ 2420591 w 3684074"/>
              <a:gd name="connsiteY905" fmla="*/ 427765 h 2161378"/>
              <a:gd name="connsiteX906" fmla="*/ 2438433 w 3684074"/>
              <a:gd name="connsiteY906" fmla="*/ 428373 h 2161378"/>
              <a:gd name="connsiteX907" fmla="*/ 2467833 w 3684074"/>
              <a:gd name="connsiteY907" fmla="*/ 429184 h 2161378"/>
              <a:gd name="connsiteX908" fmla="*/ 2472699 w 3684074"/>
              <a:gd name="connsiteY908" fmla="*/ 429387 h 2161378"/>
              <a:gd name="connsiteX909" fmla="*/ 2507370 w 3684074"/>
              <a:gd name="connsiteY909" fmla="*/ 448852 h 2161378"/>
              <a:gd name="connsiteX910" fmla="*/ 2497638 w 3684074"/>
              <a:gd name="connsiteY910" fmla="*/ 448852 h 2161378"/>
              <a:gd name="connsiteX911" fmla="*/ 2451207 w 3684074"/>
              <a:gd name="connsiteY911" fmla="*/ 442972 h 2161378"/>
              <a:gd name="connsiteX912" fmla="*/ 2417346 w 3684074"/>
              <a:gd name="connsiteY912" fmla="*/ 448446 h 2161378"/>
              <a:gd name="connsiteX913" fmla="*/ 2412278 w 3684074"/>
              <a:gd name="connsiteY913" fmla="*/ 454529 h 2161378"/>
              <a:gd name="connsiteX914" fmla="*/ 2438636 w 3684074"/>
              <a:gd name="connsiteY914" fmla="*/ 460611 h 2161378"/>
              <a:gd name="connsiteX915" fmla="*/ 2443299 w 3684074"/>
              <a:gd name="connsiteY915" fmla="*/ 461220 h 2161378"/>
              <a:gd name="connsiteX916" fmla="*/ 2482025 w 3684074"/>
              <a:gd name="connsiteY916" fmla="*/ 475007 h 2161378"/>
              <a:gd name="connsiteX917" fmla="*/ 2488108 w 3684074"/>
              <a:gd name="connsiteY917" fmla="*/ 478454 h 2161378"/>
              <a:gd name="connsiteX918" fmla="*/ 2487500 w 3684074"/>
              <a:gd name="connsiteY918" fmla="*/ 484131 h 2161378"/>
              <a:gd name="connsiteX919" fmla="*/ 2515075 w 3684074"/>
              <a:gd name="connsiteY919" fmla="*/ 500960 h 2161378"/>
              <a:gd name="connsiteX920" fmla="*/ 2539608 w 3684074"/>
              <a:gd name="connsiteY920" fmla="*/ 522655 h 2161378"/>
              <a:gd name="connsiteX921" fmla="*/ 2504329 w 3684074"/>
              <a:gd name="connsiteY921" fmla="*/ 531170 h 2161378"/>
              <a:gd name="connsiteX922" fmla="*/ 2504126 w 3684074"/>
              <a:gd name="connsiteY922" fmla="*/ 535023 h 2161378"/>
              <a:gd name="connsiteX923" fmla="*/ 2532106 w 3684074"/>
              <a:gd name="connsiteY923" fmla="*/ 547594 h 2161378"/>
              <a:gd name="connsiteX924" fmla="*/ 2531092 w 3684074"/>
              <a:gd name="connsiteY924" fmla="*/ 551649 h 2161378"/>
              <a:gd name="connsiteX925" fmla="*/ 2507776 w 3684074"/>
              <a:gd name="connsiteY925" fmla="*/ 548202 h 2161378"/>
              <a:gd name="connsiteX926" fmla="*/ 2486689 w 3684074"/>
              <a:gd name="connsiteY926" fmla="*/ 560773 h 2161378"/>
              <a:gd name="connsiteX927" fmla="*/ 2505545 w 3684074"/>
              <a:gd name="connsiteY927" fmla="*/ 603149 h 2161378"/>
              <a:gd name="connsiteX928" fmla="*/ 2511628 w 3684074"/>
              <a:gd name="connsiteY928" fmla="*/ 599499 h 2161378"/>
              <a:gd name="connsiteX929" fmla="*/ 2521157 w 3684074"/>
              <a:gd name="connsiteY929" fmla="*/ 621397 h 2161378"/>
              <a:gd name="connsiteX930" fmla="*/ 2511831 w 3684074"/>
              <a:gd name="connsiteY930" fmla="*/ 636198 h 2161378"/>
              <a:gd name="connsiteX931" fmla="*/ 2512439 w 3684074"/>
              <a:gd name="connsiteY931" fmla="*/ 643497 h 2161378"/>
              <a:gd name="connsiteX932" fmla="*/ 2522171 w 3684074"/>
              <a:gd name="connsiteY932" fmla="*/ 643497 h 2161378"/>
              <a:gd name="connsiteX933" fmla="*/ 2541230 w 3684074"/>
              <a:gd name="connsiteY933" fmla="*/ 641267 h 2161378"/>
              <a:gd name="connsiteX934" fmla="*/ 2585228 w 3684074"/>
              <a:gd name="connsiteY934" fmla="*/ 643497 h 2161378"/>
              <a:gd name="connsiteX935" fmla="*/ 2566169 w 3684074"/>
              <a:gd name="connsiteY935" fmla="*/ 655257 h 2161378"/>
              <a:gd name="connsiteX936" fmla="*/ 2565561 w 3684074"/>
              <a:gd name="connsiteY936" fmla="*/ 679588 h 2161378"/>
              <a:gd name="connsiteX937" fmla="*/ 2546502 w 3684074"/>
              <a:gd name="connsiteY937" fmla="*/ 694997 h 2161378"/>
              <a:gd name="connsiteX938" fmla="*/ 2556437 w 3684074"/>
              <a:gd name="connsiteY938" fmla="*/ 710609 h 2161378"/>
              <a:gd name="connsiteX939" fmla="*/ 2546907 w 3684074"/>
              <a:gd name="connsiteY939" fmla="*/ 729060 h 2161378"/>
              <a:gd name="connsiteX940" fmla="*/ 2560086 w 3684074"/>
              <a:gd name="connsiteY940" fmla="*/ 739603 h 2161378"/>
              <a:gd name="connsiteX941" fmla="*/ 2551774 w 3684074"/>
              <a:gd name="connsiteY941" fmla="*/ 770422 h 2161378"/>
              <a:gd name="connsiteX942" fmla="*/ 2578132 w 3684074"/>
              <a:gd name="connsiteY942" fmla="*/ 788062 h 2161378"/>
              <a:gd name="connsiteX943" fmla="*/ 2572252 w 3684074"/>
              <a:gd name="connsiteY943" fmla="*/ 801444 h 2161378"/>
              <a:gd name="connsiteX944" fmla="*/ 2597394 w 3684074"/>
              <a:gd name="connsiteY944" fmla="*/ 804283 h 2161378"/>
              <a:gd name="connsiteX945" fmla="*/ 2619697 w 3684074"/>
              <a:gd name="connsiteY945" fmla="*/ 800228 h 2161378"/>
              <a:gd name="connsiteX946" fmla="*/ 2640986 w 3684074"/>
              <a:gd name="connsiteY946" fmla="*/ 790090 h 2161378"/>
              <a:gd name="connsiteX947" fmla="*/ 2679104 w 3684074"/>
              <a:gd name="connsiteY947" fmla="*/ 789684 h 2161378"/>
              <a:gd name="connsiteX948" fmla="*/ 2673427 w 3684074"/>
              <a:gd name="connsiteY948" fmla="*/ 773058 h 2161378"/>
              <a:gd name="connsiteX949" fmla="*/ 2671602 w 3684074"/>
              <a:gd name="connsiteY949" fmla="*/ 775086 h 2161378"/>
              <a:gd name="connsiteX950" fmla="*/ 2655787 w 3684074"/>
              <a:gd name="connsiteY950" fmla="*/ 761298 h 2161378"/>
              <a:gd name="connsiteX951" fmla="*/ 2644433 w 3684074"/>
              <a:gd name="connsiteY951" fmla="*/ 756635 h 2161378"/>
              <a:gd name="connsiteX952" fmla="*/ 2603071 w 3684074"/>
              <a:gd name="connsiteY952" fmla="*/ 735143 h 2161378"/>
              <a:gd name="connsiteX953" fmla="*/ 2603679 w 3684074"/>
              <a:gd name="connsiteY953" fmla="*/ 710812 h 2161378"/>
              <a:gd name="connsiteX954" fmla="*/ 2584823 w 3684074"/>
              <a:gd name="connsiteY954" fmla="*/ 704932 h 2161378"/>
              <a:gd name="connsiteX955" fmla="*/ 2599421 w 3684074"/>
              <a:gd name="connsiteY955" fmla="*/ 696417 h 2161378"/>
              <a:gd name="connsiteX956" fmla="*/ 2602868 w 3684074"/>
              <a:gd name="connsiteY956" fmla="*/ 678168 h 2161378"/>
              <a:gd name="connsiteX957" fmla="*/ 2625577 w 3684074"/>
              <a:gd name="connsiteY957" fmla="*/ 655257 h 2161378"/>
              <a:gd name="connsiteX958" fmla="*/ 2633079 w 3684074"/>
              <a:gd name="connsiteY958" fmla="*/ 648972 h 2161378"/>
              <a:gd name="connsiteX959" fmla="*/ 2637742 w 3684074"/>
              <a:gd name="connsiteY959" fmla="*/ 627885 h 2161378"/>
              <a:gd name="connsiteX960" fmla="*/ 2638350 w 3684074"/>
              <a:gd name="connsiteY960" fmla="*/ 622208 h 2161378"/>
              <a:gd name="connsiteX961" fmla="*/ 2571238 w 3684074"/>
              <a:gd name="connsiteY961" fmla="*/ 630521 h 2161378"/>
              <a:gd name="connsiteX962" fmla="*/ 2570630 w 3684074"/>
              <a:gd name="connsiteY962" fmla="*/ 627074 h 2161378"/>
              <a:gd name="connsiteX963" fmla="*/ 2553598 w 3684074"/>
              <a:gd name="connsiteY963" fmla="*/ 601324 h 2161378"/>
              <a:gd name="connsiteX964" fmla="*/ 2545285 w 3684074"/>
              <a:gd name="connsiteY964" fmla="*/ 594836 h 2161378"/>
              <a:gd name="connsiteX965" fmla="*/ 2573874 w 3684074"/>
              <a:gd name="connsiteY965" fmla="*/ 607407 h 2161378"/>
              <a:gd name="connsiteX966" fmla="*/ 2590703 w 3684074"/>
              <a:gd name="connsiteY966" fmla="*/ 600107 h 2161378"/>
              <a:gd name="connsiteX967" fmla="*/ 2607126 w 3684074"/>
              <a:gd name="connsiteY967" fmla="*/ 607407 h 2161378"/>
              <a:gd name="connsiteX968" fmla="*/ 2618480 w 3684074"/>
              <a:gd name="connsiteY968" fmla="*/ 608826 h 2161378"/>
              <a:gd name="connsiteX969" fmla="*/ 2644636 w 3684074"/>
              <a:gd name="connsiteY969" fmla="*/ 596255 h 2161378"/>
              <a:gd name="connsiteX970" fmla="*/ 2623346 w 3684074"/>
              <a:gd name="connsiteY970" fmla="*/ 592200 h 2161378"/>
              <a:gd name="connsiteX971" fmla="*/ 2609154 w 3684074"/>
              <a:gd name="connsiteY971" fmla="*/ 590578 h 2161378"/>
              <a:gd name="connsiteX972" fmla="*/ 2617061 w 3684074"/>
              <a:gd name="connsiteY972" fmla="*/ 577602 h 2161378"/>
              <a:gd name="connsiteX973" fmla="*/ 2563939 w 3684074"/>
              <a:gd name="connsiteY973" fmla="*/ 548405 h 2161378"/>
              <a:gd name="connsiteX974" fmla="*/ 2551571 w 3684074"/>
              <a:gd name="connsiteY974" fmla="*/ 537050 h 2161378"/>
              <a:gd name="connsiteX975" fmla="*/ 2545488 w 3684074"/>
              <a:gd name="connsiteY975" fmla="*/ 525088 h 2161378"/>
              <a:gd name="connsiteX976" fmla="*/ 2546907 w 3684074"/>
              <a:gd name="connsiteY976" fmla="*/ 515153 h 2161378"/>
              <a:gd name="connsiteX977" fmla="*/ 2555626 w 3684074"/>
              <a:gd name="connsiteY977" fmla="*/ 517789 h 2161378"/>
              <a:gd name="connsiteX978" fmla="*/ 2595772 w 3684074"/>
              <a:gd name="connsiteY978" fmla="*/ 548810 h 2161378"/>
              <a:gd name="connsiteX979" fmla="*/ 2635309 w 3684074"/>
              <a:gd name="connsiteY979" fmla="*/ 558745 h 2161378"/>
              <a:gd name="connsiteX980" fmla="*/ 2640783 w 3684074"/>
              <a:gd name="connsiteY980" fmla="*/ 539686 h 2161378"/>
              <a:gd name="connsiteX981" fmla="*/ 2634498 w 3684074"/>
              <a:gd name="connsiteY981" fmla="*/ 530968 h 2161378"/>
              <a:gd name="connsiteX982" fmla="*/ 2642203 w 3684074"/>
              <a:gd name="connsiteY982" fmla="*/ 525899 h 2161378"/>
              <a:gd name="connsiteX983" fmla="*/ 2644230 w 3684074"/>
              <a:gd name="connsiteY983" fmla="*/ 510692 h 2161378"/>
              <a:gd name="connsiteX984" fmla="*/ 2664506 w 3684074"/>
              <a:gd name="connsiteY984" fmla="*/ 483320 h 2161378"/>
              <a:gd name="connsiteX985" fmla="*/ 2669372 w 3684074"/>
              <a:gd name="connsiteY985" fmla="*/ 477237 h 2161378"/>
              <a:gd name="connsiteX986" fmla="*/ 2699988 w 3684074"/>
              <a:gd name="connsiteY986" fmla="*/ 444999 h 2161378"/>
              <a:gd name="connsiteX987" fmla="*/ 2704246 w 3684074"/>
              <a:gd name="connsiteY987" fmla="*/ 436078 h 2161378"/>
              <a:gd name="connsiteX988" fmla="*/ 2651530 w 3684074"/>
              <a:gd name="connsiteY988" fmla="*/ 420060 h 2161378"/>
              <a:gd name="connsiteX989" fmla="*/ 2626388 w 3684074"/>
              <a:gd name="connsiteY989" fmla="*/ 411544 h 2161378"/>
              <a:gd name="connsiteX990" fmla="*/ 2622738 w 3684074"/>
              <a:gd name="connsiteY990" fmla="*/ 411342 h 2161378"/>
              <a:gd name="connsiteX991" fmla="*/ 2586850 w 3684074"/>
              <a:gd name="connsiteY991" fmla="*/ 408300 h 2161378"/>
              <a:gd name="connsiteX992" fmla="*/ 2579957 w 3684074"/>
              <a:gd name="connsiteY992" fmla="*/ 404651 h 2161378"/>
              <a:gd name="connsiteX993" fmla="*/ 2567994 w 3684074"/>
              <a:gd name="connsiteY993" fmla="*/ 406678 h 2161378"/>
              <a:gd name="connsiteX994" fmla="*/ 2563736 w 3684074"/>
              <a:gd name="connsiteY994" fmla="*/ 400596 h 2161378"/>
              <a:gd name="connsiteX995" fmla="*/ 2533728 w 3684074"/>
              <a:gd name="connsiteY995" fmla="*/ 404448 h 2161378"/>
              <a:gd name="connsiteX996" fmla="*/ 2533728 w 3684074"/>
              <a:gd name="connsiteY996" fmla="*/ 391674 h 2161378"/>
              <a:gd name="connsiteX997" fmla="*/ 2531092 w 3684074"/>
              <a:gd name="connsiteY997" fmla="*/ 390052 h 2161378"/>
              <a:gd name="connsiteX998" fmla="*/ 2519535 w 3684074"/>
              <a:gd name="connsiteY998" fmla="*/ 402420 h 2161378"/>
              <a:gd name="connsiteX999" fmla="*/ 2517305 w 3684074"/>
              <a:gd name="connsiteY999" fmla="*/ 401407 h 2161378"/>
              <a:gd name="connsiteX1000" fmla="*/ 2519333 w 3684074"/>
              <a:gd name="connsiteY1000" fmla="*/ 391472 h 2161378"/>
              <a:gd name="connsiteX1001" fmla="*/ 2488108 w 3684074"/>
              <a:gd name="connsiteY1001" fmla="*/ 396946 h 2161378"/>
              <a:gd name="connsiteX1002" fmla="*/ 2488311 w 3684074"/>
              <a:gd name="connsiteY1002" fmla="*/ 397149 h 2161378"/>
              <a:gd name="connsiteX1003" fmla="*/ 2498652 w 3684074"/>
              <a:gd name="connsiteY1003" fmla="*/ 385592 h 2161378"/>
              <a:gd name="connsiteX1004" fmla="*/ 2499463 w 3684074"/>
              <a:gd name="connsiteY1004" fmla="*/ 388228 h 2161378"/>
              <a:gd name="connsiteX1005" fmla="*/ 2520346 w 3684074"/>
              <a:gd name="connsiteY1005" fmla="*/ 384375 h 2161378"/>
              <a:gd name="connsiteX1006" fmla="*/ 2542852 w 3684074"/>
              <a:gd name="connsiteY1006" fmla="*/ 394513 h 2161378"/>
              <a:gd name="connsiteX1007" fmla="*/ 2591514 w 3684074"/>
              <a:gd name="connsiteY1007" fmla="*/ 386808 h 2161378"/>
              <a:gd name="connsiteX1008" fmla="*/ 2639567 w 3684074"/>
              <a:gd name="connsiteY1008" fmla="*/ 393094 h 2161378"/>
              <a:gd name="connsiteX1009" fmla="*/ 2702827 w 3684074"/>
              <a:gd name="connsiteY1009" fmla="*/ 405665 h 2161378"/>
              <a:gd name="connsiteX1010" fmla="*/ 2703840 w 3684074"/>
              <a:gd name="connsiteY1010" fmla="*/ 406070 h 2161378"/>
              <a:gd name="connsiteX1011" fmla="*/ 2752096 w 3684074"/>
              <a:gd name="connsiteY1011" fmla="*/ 428170 h 2161378"/>
              <a:gd name="connsiteX1012" fmla="*/ 2813531 w 3684074"/>
              <a:gd name="connsiteY1012" fmla="*/ 473182 h 2161378"/>
              <a:gd name="connsiteX1013" fmla="*/ 2823466 w 3684074"/>
              <a:gd name="connsiteY1013" fmla="*/ 479468 h 2161378"/>
              <a:gd name="connsiteX1014" fmla="*/ 2844958 w 3684074"/>
              <a:gd name="connsiteY1014" fmla="*/ 487781 h 2161378"/>
              <a:gd name="connsiteX1015" fmla="*/ 2853272 w 3684074"/>
              <a:gd name="connsiteY1015" fmla="*/ 483320 h 2161378"/>
              <a:gd name="connsiteX1016" fmla="*/ 2845161 w 3684074"/>
              <a:gd name="connsiteY1016" fmla="*/ 454934 h 2161378"/>
              <a:gd name="connsiteX1017" fmla="*/ 2820628 w 3684074"/>
              <a:gd name="connsiteY1017" fmla="*/ 432023 h 2161378"/>
              <a:gd name="connsiteX1018" fmla="*/ 2800961 w 3684074"/>
              <a:gd name="connsiteY1018" fmla="*/ 414383 h 2161378"/>
              <a:gd name="connsiteX1019" fmla="*/ 2789809 w 3684074"/>
              <a:gd name="connsiteY1019" fmla="*/ 399582 h 2161378"/>
              <a:gd name="connsiteX1020" fmla="*/ 2764465 w 3684074"/>
              <a:gd name="connsiteY1020" fmla="*/ 377684 h 2161378"/>
              <a:gd name="connsiteX1021" fmla="*/ 2757976 w 3684074"/>
              <a:gd name="connsiteY1021" fmla="*/ 368155 h 2161378"/>
              <a:gd name="connsiteX1022" fmla="*/ 2744594 w 3684074"/>
              <a:gd name="connsiteY1022" fmla="*/ 358625 h 2161378"/>
              <a:gd name="connsiteX1023" fmla="*/ 2734457 w 3684074"/>
              <a:gd name="connsiteY1023" fmla="*/ 351731 h 2161378"/>
              <a:gd name="connsiteX1024" fmla="*/ 2717020 w 3684074"/>
              <a:gd name="connsiteY1024" fmla="*/ 349096 h 2161378"/>
              <a:gd name="connsiteX1025" fmla="*/ 2735470 w 3684074"/>
              <a:gd name="connsiteY1025" fmla="*/ 334294 h 2161378"/>
              <a:gd name="connsiteX1026" fmla="*/ 2738512 w 3684074"/>
              <a:gd name="connsiteY1026" fmla="*/ 338552 h 2161378"/>
              <a:gd name="connsiteX1027" fmla="*/ 2755949 w 3684074"/>
              <a:gd name="connsiteY1027" fmla="*/ 341188 h 2161378"/>
              <a:gd name="connsiteX1028" fmla="*/ 2792850 w 3684074"/>
              <a:gd name="connsiteY1028" fmla="*/ 361869 h 2161378"/>
              <a:gd name="connsiteX1029" fmla="*/ 2798122 w 3684074"/>
              <a:gd name="connsiteY1029" fmla="*/ 364505 h 2161378"/>
              <a:gd name="connsiteX1030" fmla="*/ 2836848 w 3684074"/>
              <a:gd name="connsiteY1030" fmla="*/ 395324 h 2161378"/>
              <a:gd name="connsiteX1031" fmla="*/ 2844553 w 3684074"/>
              <a:gd name="connsiteY1031" fmla="*/ 399987 h 2161378"/>
              <a:gd name="connsiteX1032" fmla="*/ 2882671 w 3684074"/>
              <a:gd name="connsiteY1032" fmla="*/ 438308 h 2161378"/>
              <a:gd name="connsiteX1033" fmla="*/ 2876386 w 3684074"/>
              <a:gd name="connsiteY1033" fmla="*/ 462233 h 2161378"/>
              <a:gd name="connsiteX1034" fmla="*/ 2892606 w 3684074"/>
              <a:gd name="connsiteY1034" fmla="*/ 487781 h 2161378"/>
              <a:gd name="connsiteX1035" fmla="*/ 2911868 w 3684074"/>
              <a:gd name="connsiteY1035" fmla="*/ 471560 h 2161378"/>
              <a:gd name="connsiteX1036" fmla="*/ 2923020 w 3684074"/>
              <a:gd name="connsiteY1036" fmla="*/ 471155 h 2161378"/>
              <a:gd name="connsiteX1037" fmla="*/ 2938429 w 3684074"/>
              <a:gd name="connsiteY1037" fmla="*/ 468316 h 2161378"/>
              <a:gd name="connsiteX1038" fmla="*/ 2963368 w 3684074"/>
              <a:gd name="connsiteY1038" fmla="*/ 450271 h 2161378"/>
              <a:gd name="connsiteX1039" fmla="*/ 3022370 w 3684074"/>
              <a:gd name="connsiteY1039" fmla="*/ 437294 h 2161378"/>
              <a:gd name="connsiteX1040" fmla="*/ 3028250 w 3684074"/>
              <a:gd name="connsiteY1040" fmla="*/ 438714 h 2161378"/>
              <a:gd name="connsiteX1041" fmla="*/ 3044673 w 3684074"/>
              <a:gd name="connsiteY1041" fmla="*/ 449054 h 2161378"/>
              <a:gd name="connsiteX1042" fmla="*/ 3035144 w 3684074"/>
              <a:gd name="connsiteY1042" fmla="*/ 460814 h 2161378"/>
              <a:gd name="connsiteX1043" fmla="*/ 3008988 w 3684074"/>
              <a:gd name="connsiteY1043" fmla="*/ 470546 h 2161378"/>
              <a:gd name="connsiteX1044" fmla="*/ 2998445 w 3684074"/>
              <a:gd name="connsiteY1044" fmla="*/ 477035 h 2161378"/>
              <a:gd name="connsiteX1045" fmla="*/ 2986685 w 3684074"/>
              <a:gd name="connsiteY1045" fmla="*/ 475007 h 2161378"/>
              <a:gd name="connsiteX1046" fmla="*/ 2961138 w 3684074"/>
              <a:gd name="connsiteY1046" fmla="*/ 474399 h 2161378"/>
              <a:gd name="connsiteX1047" fmla="*/ 2970870 w 3684074"/>
              <a:gd name="connsiteY1047" fmla="*/ 499743 h 2161378"/>
              <a:gd name="connsiteX1048" fmla="*/ 2969451 w 3684074"/>
              <a:gd name="connsiteY1048" fmla="*/ 520830 h 2161378"/>
              <a:gd name="connsiteX1049" fmla="*/ 2977561 w 3684074"/>
              <a:gd name="connsiteY1049" fmla="*/ 523466 h 2161378"/>
              <a:gd name="connsiteX1050" fmla="*/ 2982833 w 3684074"/>
              <a:gd name="connsiteY1050" fmla="*/ 516572 h 2161378"/>
              <a:gd name="connsiteX1051" fmla="*/ 3012232 w 3684074"/>
              <a:gd name="connsiteY1051" fmla="*/ 531373 h 2161378"/>
              <a:gd name="connsiteX1052" fmla="*/ 3025006 w 3684074"/>
              <a:gd name="connsiteY1052" fmla="*/ 520627 h 2161378"/>
              <a:gd name="connsiteX1053" fmla="*/ 3028047 w 3684074"/>
              <a:gd name="connsiteY1053" fmla="*/ 542119 h 2161378"/>
              <a:gd name="connsiteX1054" fmla="*/ 3052581 w 3684074"/>
              <a:gd name="connsiteY1054" fmla="*/ 556109 h 2161378"/>
              <a:gd name="connsiteX1055" fmla="*/ 3051364 w 3684074"/>
              <a:gd name="connsiteY1055" fmla="*/ 578007 h 2161378"/>
              <a:gd name="connsiteX1056" fmla="*/ 3045484 w 3684074"/>
              <a:gd name="connsiteY1056" fmla="*/ 578007 h 2161378"/>
              <a:gd name="connsiteX1057" fmla="*/ 3027236 w 3684074"/>
              <a:gd name="connsiteY1057" fmla="*/ 585104 h 2161378"/>
              <a:gd name="connsiteX1058" fmla="*/ 3025006 w 3684074"/>
              <a:gd name="connsiteY1058" fmla="*/ 605176 h 2161378"/>
              <a:gd name="connsiteX1059" fmla="*/ 3067179 w 3684074"/>
              <a:gd name="connsiteY1059" fmla="*/ 617950 h 2161378"/>
              <a:gd name="connsiteX1060" fmla="*/ 3068598 w 3684074"/>
              <a:gd name="connsiteY1060" fmla="*/ 580035 h 2161378"/>
              <a:gd name="connsiteX1061" fmla="*/ 3070221 w 3684074"/>
              <a:gd name="connsiteY1061" fmla="*/ 574560 h 2161378"/>
              <a:gd name="connsiteX1062" fmla="*/ 3076709 w 3684074"/>
              <a:gd name="connsiteY1062" fmla="*/ 542119 h 2161378"/>
              <a:gd name="connsiteX1063" fmla="*/ 3097795 w 3684074"/>
              <a:gd name="connsiteY1063" fmla="*/ 513328 h 2161378"/>
              <a:gd name="connsiteX1064" fmla="*/ 3107730 w 3684074"/>
              <a:gd name="connsiteY1064" fmla="*/ 507651 h 2161378"/>
              <a:gd name="connsiteX1065" fmla="*/ 3124356 w 3684074"/>
              <a:gd name="connsiteY1065" fmla="*/ 489605 h 2161378"/>
              <a:gd name="connsiteX1066" fmla="*/ 3090902 w 3684074"/>
              <a:gd name="connsiteY1066" fmla="*/ 468722 h 2161378"/>
              <a:gd name="connsiteX1067" fmla="*/ 3090699 w 3684074"/>
              <a:gd name="connsiteY1067" fmla="*/ 457976 h 2161378"/>
              <a:gd name="connsiteX1068" fmla="*/ 3096781 w 3684074"/>
              <a:gd name="connsiteY1068" fmla="*/ 446216 h 2161378"/>
              <a:gd name="connsiteX1069" fmla="*/ 3142807 w 3684074"/>
              <a:gd name="connsiteY1069" fmla="*/ 445810 h 2161378"/>
              <a:gd name="connsiteX1070" fmla="*/ 3170179 w 3684074"/>
              <a:gd name="connsiteY1070" fmla="*/ 462233 h 2161378"/>
              <a:gd name="connsiteX1071" fmla="*/ 3174640 w 3684074"/>
              <a:gd name="connsiteY1071" fmla="*/ 445607 h 2161378"/>
              <a:gd name="connsiteX1072" fmla="*/ 3158216 w 3684074"/>
              <a:gd name="connsiteY1072" fmla="*/ 421479 h 2161378"/>
              <a:gd name="connsiteX1073" fmla="*/ 3157811 w 3684074"/>
              <a:gd name="connsiteY1073" fmla="*/ 399582 h 2161378"/>
              <a:gd name="connsiteX1074" fmla="*/ 3175856 w 3684074"/>
              <a:gd name="connsiteY1074" fmla="*/ 407895 h 2161378"/>
              <a:gd name="connsiteX1075" fmla="*/ 3186197 w 3684074"/>
              <a:gd name="connsiteY1075" fmla="*/ 387011 h 2161378"/>
              <a:gd name="connsiteX1076" fmla="*/ 3209919 w 3684074"/>
              <a:gd name="connsiteY1076" fmla="*/ 378495 h 2161378"/>
              <a:gd name="connsiteX1077" fmla="*/ 3228370 w 3684074"/>
              <a:gd name="connsiteY1077" fmla="*/ 397149 h 2161378"/>
              <a:gd name="connsiteX1078" fmla="*/ 3236480 w 3684074"/>
              <a:gd name="connsiteY1078" fmla="*/ 405867 h 2161378"/>
              <a:gd name="connsiteX1079" fmla="*/ 3248848 w 3684074"/>
              <a:gd name="connsiteY1079" fmla="*/ 424318 h 2161378"/>
              <a:gd name="connsiteX1080" fmla="*/ 3238508 w 3684074"/>
              <a:gd name="connsiteY1080" fmla="*/ 419655 h 2161378"/>
              <a:gd name="connsiteX1081" fmla="*/ 3220260 w 3684074"/>
              <a:gd name="connsiteY1081" fmla="*/ 440336 h 2161378"/>
              <a:gd name="connsiteX1082" fmla="*/ 3219854 w 3684074"/>
              <a:gd name="connsiteY1082" fmla="*/ 459192 h 2161378"/>
              <a:gd name="connsiteX1083" fmla="*/ 3236075 w 3684074"/>
              <a:gd name="connsiteY1083" fmla="*/ 483320 h 2161378"/>
              <a:gd name="connsiteX1084" fmla="*/ 3252701 w 3684074"/>
              <a:gd name="connsiteY1084" fmla="*/ 489200 h 2161378"/>
              <a:gd name="connsiteX1085" fmla="*/ 3272165 w 3684074"/>
              <a:gd name="connsiteY1085" fmla="*/ 481090 h 2161378"/>
              <a:gd name="connsiteX1086" fmla="*/ 3256959 w 3684074"/>
              <a:gd name="connsiteY1086" fmla="*/ 456962 h 2161378"/>
              <a:gd name="connsiteX1087" fmla="*/ 3257364 w 3684074"/>
              <a:gd name="connsiteY1087" fmla="*/ 441755 h 2161378"/>
              <a:gd name="connsiteX1088" fmla="*/ 3272976 w 3684074"/>
              <a:gd name="connsiteY1088" fmla="*/ 442566 h 2161378"/>
              <a:gd name="connsiteX1089" fmla="*/ 3303998 w 3684074"/>
              <a:gd name="connsiteY1089" fmla="*/ 466086 h 2161378"/>
              <a:gd name="connsiteX1090" fmla="*/ 3285344 w 3684074"/>
              <a:gd name="connsiteY1090" fmla="*/ 479062 h 2161378"/>
              <a:gd name="connsiteX1091" fmla="*/ 3286561 w 3684074"/>
              <a:gd name="connsiteY1091" fmla="*/ 490822 h 2161378"/>
              <a:gd name="connsiteX1092" fmla="*/ 3272773 w 3684074"/>
              <a:gd name="connsiteY1092" fmla="*/ 484739 h 2161378"/>
              <a:gd name="connsiteX1093" fmla="*/ 3270138 w 3684074"/>
              <a:gd name="connsiteY1093" fmla="*/ 489605 h 2161378"/>
              <a:gd name="connsiteX1094" fmla="*/ 3291630 w 3684074"/>
              <a:gd name="connsiteY1094" fmla="*/ 501365 h 2161378"/>
              <a:gd name="connsiteX1095" fmla="*/ 3302984 w 3684074"/>
              <a:gd name="connsiteY1095" fmla="*/ 504609 h 2161378"/>
              <a:gd name="connsiteX1096" fmla="*/ 3295077 w 3684074"/>
              <a:gd name="connsiteY1096" fmla="*/ 516572 h 2161378"/>
              <a:gd name="connsiteX1097" fmla="*/ 3306837 w 3684074"/>
              <a:gd name="connsiteY1097" fmla="*/ 527926 h 2161378"/>
              <a:gd name="connsiteX1098" fmla="*/ 3316772 w 3684074"/>
              <a:gd name="connsiteY1098" fmla="*/ 540294 h 2161378"/>
              <a:gd name="connsiteX1099" fmla="*/ 3311094 w 3684074"/>
              <a:gd name="connsiteY1099" fmla="*/ 523263 h 2161378"/>
              <a:gd name="connsiteX1100" fmla="*/ 3315352 w 3684074"/>
              <a:gd name="connsiteY1100" fmla="*/ 520830 h 2161378"/>
              <a:gd name="connsiteX1101" fmla="*/ 3336236 w 3684074"/>
              <a:gd name="connsiteY1101" fmla="*/ 547594 h 2161378"/>
              <a:gd name="connsiteX1102" fmla="*/ 3358945 w 3684074"/>
              <a:gd name="connsiteY1102" fmla="*/ 573344 h 2161378"/>
              <a:gd name="connsiteX1103" fmla="*/ 3363811 w 3684074"/>
              <a:gd name="connsiteY1103" fmla="*/ 579832 h 2161378"/>
              <a:gd name="connsiteX1104" fmla="*/ 3389764 w 3684074"/>
              <a:gd name="connsiteY1104" fmla="*/ 609029 h 2161378"/>
              <a:gd name="connsiteX1105" fmla="*/ 3393211 w 3684074"/>
              <a:gd name="connsiteY1105" fmla="*/ 616733 h 2161378"/>
              <a:gd name="connsiteX1106" fmla="*/ 3411053 w 3684074"/>
              <a:gd name="connsiteY1106" fmla="*/ 640861 h 2161378"/>
              <a:gd name="connsiteX1107" fmla="*/ 3413892 w 3684074"/>
              <a:gd name="connsiteY1107" fmla="*/ 623627 h 2161378"/>
              <a:gd name="connsiteX1108" fmla="*/ 3429504 w 3684074"/>
              <a:gd name="connsiteY1108" fmla="*/ 638023 h 2161378"/>
              <a:gd name="connsiteX1109" fmla="*/ 3412270 w 3684074"/>
              <a:gd name="connsiteY1109" fmla="*/ 647147 h 2161378"/>
              <a:gd name="connsiteX1110" fmla="*/ 3445116 w 3684074"/>
              <a:gd name="connsiteY1110" fmla="*/ 684048 h 2161378"/>
              <a:gd name="connsiteX1111" fmla="*/ 3443088 w 3684074"/>
              <a:gd name="connsiteY1111" fmla="*/ 703716 h 2161378"/>
              <a:gd name="connsiteX1112" fmla="*/ 3445319 w 3684074"/>
              <a:gd name="connsiteY1112" fmla="*/ 707974 h 2161378"/>
              <a:gd name="connsiteX1113" fmla="*/ 3453226 w 3684074"/>
              <a:gd name="connsiteY1113" fmla="*/ 734332 h 2161378"/>
              <a:gd name="connsiteX1114" fmla="*/ 3461742 w 3684074"/>
              <a:gd name="connsiteY1114" fmla="*/ 749133 h 2161378"/>
              <a:gd name="connsiteX1115" fmla="*/ 3466405 w 3684074"/>
              <a:gd name="connsiteY1115" fmla="*/ 760893 h 2161378"/>
              <a:gd name="connsiteX1116" fmla="*/ 3490533 w 3684074"/>
              <a:gd name="connsiteY1116" fmla="*/ 783804 h 2161378"/>
              <a:gd name="connsiteX1117" fmla="*/ 3486276 w 3684074"/>
              <a:gd name="connsiteY1117" fmla="*/ 791915 h 2161378"/>
              <a:gd name="connsiteX1118" fmla="*/ 3499049 w 3684074"/>
              <a:gd name="connsiteY1118" fmla="*/ 795361 h 2161378"/>
              <a:gd name="connsiteX1119" fmla="*/ 3491953 w 3684074"/>
              <a:gd name="connsiteY1119" fmla="*/ 806513 h 2161378"/>
              <a:gd name="connsiteX1120" fmla="*/ 3501280 w 3684074"/>
              <a:gd name="connsiteY1120" fmla="*/ 817665 h 2161378"/>
              <a:gd name="connsiteX1121" fmla="*/ 3511823 w 3684074"/>
              <a:gd name="connsiteY1121" fmla="*/ 837535 h 2161378"/>
              <a:gd name="connsiteX1122" fmla="*/ 3534734 w 3684074"/>
              <a:gd name="connsiteY1122" fmla="*/ 869976 h 2161378"/>
              <a:gd name="connsiteX1123" fmla="*/ 3555010 w 3684074"/>
              <a:gd name="connsiteY1123" fmla="*/ 912960 h 2161378"/>
              <a:gd name="connsiteX1124" fmla="*/ 3556632 w 3684074"/>
              <a:gd name="connsiteY1124" fmla="*/ 920462 h 2161378"/>
              <a:gd name="connsiteX1125" fmla="*/ 3566972 w 3684074"/>
              <a:gd name="connsiteY1125" fmla="*/ 945401 h 2161378"/>
              <a:gd name="connsiteX1126" fmla="*/ 3575488 w 3684074"/>
              <a:gd name="connsiteY1126" fmla="*/ 965474 h 2161378"/>
              <a:gd name="connsiteX1127" fmla="*/ 3578124 w 3684074"/>
              <a:gd name="connsiteY1127" fmla="*/ 993048 h 2161378"/>
              <a:gd name="connsiteX1128" fmla="*/ 3587653 w 3684074"/>
              <a:gd name="connsiteY1128" fmla="*/ 1027314 h 2161378"/>
              <a:gd name="connsiteX1129" fmla="*/ 3598197 w 3684074"/>
              <a:gd name="connsiteY1129" fmla="*/ 1046779 h 2161378"/>
              <a:gd name="connsiteX1130" fmla="*/ 3601441 w 3684074"/>
              <a:gd name="connsiteY1130" fmla="*/ 1072123 h 2161378"/>
              <a:gd name="connsiteX1131" fmla="*/ 3608537 w 3684074"/>
              <a:gd name="connsiteY1131" fmla="*/ 1086722 h 2161378"/>
              <a:gd name="connsiteX1132" fmla="*/ 3612795 w 3684074"/>
              <a:gd name="connsiteY1132" fmla="*/ 1087330 h 2161378"/>
              <a:gd name="connsiteX1133" fmla="*/ 3597791 w 3684074"/>
              <a:gd name="connsiteY1133" fmla="*/ 1103550 h 2161378"/>
              <a:gd name="connsiteX1134" fmla="*/ 3601441 w 3684074"/>
              <a:gd name="connsiteY1134" fmla="*/ 1118960 h 2161378"/>
              <a:gd name="connsiteX1135" fmla="*/ 3600224 w 3684074"/>
              <a:gd name="connsiteY1135" fmla="*/ 1125854 h 2161378"/>
              <a:gd name="connsiteX1136" fmla="*/ 3605090 w 3684074"/>
              <a:gd name="connsiteY1136" fmla="*/ 1145926 h 2161378"/>
              <a:gd name="connsiteX1137" fmla="*/ 3615837 w 3684074"/>
              <a:gd name="connsiteY1137" fmla="*/ 1148765 h 2161378"/>
              <a:gd name="connsiteX1138" fmla="*/ 3627191 w 3684074"/>
              <a:gd name="connsiteY1138" fmla="*/ 1171474 h 2161378"/>
              <a:gd name="connsiteX1139" fmla="*/ 3659632 w 3684074"/>
              <a:gd name="connsiteY1139" fmla="*/ 1181814 h 2161378"/>
              <a:gd name="connsiteX1140" fmla="*/ 3657807 w 3684074"/>
              <a:gd name="connsiteY1140" fmla="*/ 1188708 h 2161378"/>
              <a:gd name="connsiteX1141" fmla="*/ 3666120 w 3684074"/>
              <a:gd name="connsiteY1141" fmla="*/ 1193574 h 2161378"/>
              <a:gd name="connsiteX1142" fmla="*/ 3664498 w 3684074"/>
              <a:gd name="connsiteY1142" fmla="*/ 1228651 h 2161378"/>
              <a:gd name="connsiteX1143" fmla="*/ 3685179 w 3684074"/>
              <a:gd name="connsiteY1143" fmla="*/ 1267377 h 2161378"/>
              <a:gd name="connsiteX1144" fmla="*/ 3662876 w 3684074"/>
              <a:gd name="connsiteY1144" fmla="*/ 1262106 h 2161378"/>
              <a:gd name="connsiteX1145" fmla="*/ 3663079 w 3684074"/>
              <a:gd name="connsiteY1145" fmla="*/ 1258861 h 2161378"/>
              <a:gd name="connsiteX1146" fmla="*/ 3671392 w 3684074"/>
              <a:gd name="connsiteY1146" fmla="*/ 1253995 h 2161378"/>
              <a:gd name="connsiteX1147" fmla="*/ 3665512 w 3684074"/>
              <a:gd name="connsiteY1147" fmla="*/ 1247507 h 2161378"/>
              <a:gd name="connsiteX1148" fmla="*/ 3648480 w 3684074"/>
              <a:gd name="connsiteY1148" fmla="*/ 1248724 h 2161378"/>
              <a:gd name="connsiteX1149" fmla="*/ 3647061 w 3684074"/>
              <a:gd name="connsiteY1149" fmla="*/ 1253590 h 2161378"/>
              <a:gd name="connsiteX1150" fmla="*/ 3655577 w 3684074"/>
              <a:gd name="connsiteY1150" fmla="*/ 1258253 h 2161378"/>
              <a:gd name="connsiteX1151" fmla="*/ 3632463 w 3684074"/>
              <a:gd name="connsiteY1151" fmla="*/ 1260484 h 2161378"/>
              <a:gd name="connsiteX1152" fmla="*/ 3637531 w 3684074"/>
              <a:gd name="connsiteY1152" fmla="*/ 1248926 h 2161378"/>
              <a:gd name="connsiteX1153" fmla="*/ 3609551 w 3684074"/>
              <a:gd name="connsiteY1153" fmla="*/ 1242033 h 2161378"/>
              <a:gd name="connsiteX1154" fmla="*/ 3595561 w 3684074"/>
              <a:gd name="connsiteY1154" fmla="*/ 1259672 h 2161378"/>
              <a:gd name="connsiteX1155" fmla="*/ 3620906 w 3684074"/>
              <a:gd name="connsiteY1155" fmla="*/ 1275285 h 2161378"/>
              <a:gd name="connsiteX1156" fmla="*/ 3619892 w 3684074"/>
              <a:gd name="connsiteY1156" fmla="*/ 1292722 h 2161378"/>
              <a:gd name="connsiteX1157" fmla="*/ 3597994 w 3684074"/>
              <a:gd name="connsiteY1157" fmla="*/ 1273460 h 2161378"/>
              <a:gd name="connsiteX1158" fmla="*/ 3599210 w 3684074"/>
              <a:gd name="connsiteY1158" fmla="*/ 1291505 h 2161378"/>
              <a:gd name="connsiteX1159" fmla="*/ 3602860 w 3684074"/>
              <a:gd name="connsiteY1159" fmla="*/ 1314214 h 2161378"/>
              <a:gd name="connsiteX1160" fmla="*/ 3595561 w 3684074"/>
              <a:gd name="connsiteY1160" fmla="*/ 1317661 h 2161378"/>
              <a:gd name="connsiteX1161" fmla="*/ 3598197 w 3684074"/>
              <a:gd name="connsiteY1161" fmla="*/ 1327596 h 2161378"/>
              <a:gd name="connsiteX1162" fmla="*/ 3628610 w 3684074"/>
              <a:gd name="connsiteY1162" fmla="*/ 1308334 h 2161378"/>
              <a:gd name="connsiteX1163" fmla="*/ 3647872 w 3684074"/>
              <a:gd name="connsiteY1163" fmla="*/ 1351521 h 2161378"/>
              <a:gd name="connsiteX1164" fmla="*/ 3632463 w 3684074"/>
              <a:gd name="connsiteY1164" fmla="*/ 1353954 h 2161378"/>
              <a:gd name="connsiteX1165" fmla="*/ 3630435 w 3684074"/>
              <a:gd name="connsiteY1165" fmla="*/ 1338545 h 2161378"/>
              <a:gd name="connsiteX1166" fmla="*/ 3615837 w 3684074"/>
              <a:gd name="connsiteY1166" fmla="*/ 1335098 h 2161378"/>
              <a:gd name="connsiteX1167" fmla="*/ 3612998 w 3684074"/>
              <a:gd name="connsiteY1167" fmla="*/ 1330637 h 2161378"/>
              <a:gd name="connsiteX1168" fmla="*/ 3620297 w 3684074"/>
              <a:gd name="connsiteY1168" fmla="*/ 1324757 h 2161378"/>
              <a:gd name="connsiteX1169" fmla="*/ 3609551 w 3684074"/>
              <a:gd name="connsiteY1169" fmla="*/ 1325974 h 2161378"/>
              <a:gd name="connsiteX1170" fmla="*/ 3641181 w 3684074"/>
              <a:gd name="connsiteY1170" fmla="*/ 1369769 h 2161378"/>
              <a:gd name="connsiteX1171" fmla="*/ 3637531 w 3684074"/>
              <a:gd name="connsiteY1171" fmla="*/ 1377068 h 2161378"/>
              <a:gd name="connsiteX1172" fmla="*/ 3642803 w 3684074"/>
              <a:gd name="connsiteY1172" fmla="*/ 1395519 h 2161378"/>
              <a:gd name="connsiteX1173" fmla="*/ 3646250 w 3684074"/>
              <a:gd name="connsiteY1173" fmla="*/ 1396736 h 2161378"/>
              <a:gd name="connsiteX1174" fmla="*/ 3682340 w 3684074"/>
              <a:gd name="connsiteY1174" fmla="*/ 1409306 h 2161378"/>
              <a:gd name="connsiteX1175" fmla="*/ 3683557 w 3684074"/>
              <a:gd name="connsiteY1175" fmla="*/ 1413159 h 2161378"/>
              <a:gd name="connsiteX1176" fmla="*/ 3665309 w 3684074"/>
              <a:gd name="connsiteY1176" fmla="*/ 1422891 h 2161378"/>
              <a:gd name="connsiteX1177" fmla="*/ 3672811 w 3684074"/>
              <a:gd name="connsiteY1177" fmla="*/ 1436273 h 2161378"/>
              <a:gd name="connsiteX1178" fmla="*/ 3655779 w 3684074"/>
              <a:gd name="connsiteY1178" fmla="*/ 1428771 h 2161378"/>
              <a:gd name="connsiteX1179" fmla="*/ 3644020 w 3684074"/>
              <a:gd name="connsiteY1179" fmla="*/ 1427757 h 2161378"/>
              <a:gd name="connsiteX1180" fmla="*/ 3604279 w 3684074"/>
              <a:gd name="connsiteY1180" fmla="*/ 1422891 h 2161378"/>
              <a:gd name="connsiteX1181" fmla="*/ 3603063 w 3684074"/>
              <a:gd name="connsiteY1181" fmla="*/ 1443369 h 2161378"/>
              <a:gd name="connsiteX1182" fmla="*/ 3606915 w 3684074"/>
              <a:gd name="connsiteY1182" fmla="*/ 1448641 h 2161378"/>
              <a:gd name="connsiteX1183" fmla="*/ 3628813 w 3684074"/>
              <a:gd name="connsiteY1183" fmla="*/ 1473783 h 2161378"/>
              <a:gd name="connsiteX1184" fmla="*/ 3623338 w 3684074"/>
              <a:gd name="connsiteY1184" fmla="*/ 1486354 h 2161378"/>
              <a:gd name="connsiteX1185" fmla="*/ 3604077 w 3684074"/>
              <a:gd name="connsiteY1185" fmla="*/ 1500141 h 2161378"/>
              <a:gd name="connsiteX1186" fmla="*/ 3559876 w 3684074"/>
              <a:gd name="connsiteY1186" fmla="*/ 1467092 h 2161378"/>
              <a:gd name="connsiteX1187" fmla="*/ 3551766 w 3684074"/>
              <a:gd name="connsiteY1187" fmla="*/ 1460198 h 2161378"/>
              <a:gd name="connsiteX1188" fmla="*/ 3546089 w 3684074"/>
              <a:gd name="connsiteY1188" fmla="*/ 1473985 h 2161378"/>
              <a:gd name="connsiteX1189" fmla="*/ 3547913 w 3684074"/>
              <a:gd name="connsiteY1189" fmla="*/ 1480676 h 2161378"/>
              <a:gd name="connsiteX1190" fmla="*/ 3550549 w 3684074"/>
              <a:gd name="connsiteY1190" fmla="*/ 1478446 h 2161378"/>
              <a:gd name="connsiteX1191" fmla="*/ 3560687 w 3684074"/>
              <a:gd name="connsiteY1191" fmla="*/ 1490206 h 2161378"/>
              <a:gd name="connsiteX1192" fmla="*/ 3543250 w 3684074"/>
              <a:gd name="connsiteY1192" fmla="*/ 1510482 h 2161378"/>
              <a:gd name="connsiteX1193" fmla="*/ 3525610 w 3684074"/>
              <a:gd name="connsiteY1193" fmla="*/ 1499330 h 2161378"/>
              <a:gd name="connsiteX1194" fmla="*/ 3511620 w 3684074"/>
              <a:gd name="connsiteY1194" fmla="*/ 1495478 h 2161378"/>
              <a:gd name="connsiteX1195" fmla="*/ 3497022 w 3684074"/>
              <a:gd name="connsiteY1195" fmla="*/ 1495275 h 2161378"/>
              <a:gd name="connsiteX1196" fmla="*/ 3471474 w 3684074"/>
              <a:gd name="connsiteY1196" fmla="*/ 1492842 h 2161378"/>
              <a:gd name="connsiteX1197" fmla="*/ 3467825 w 3684074"/>
              <a:gd name="connsiteY1197" fmla="*/ 1487367 h 2161378"/>
              <a:gd name="connsiteX1198" fmla="*/ 3472691 w 3684074"/>
              <a:gd name="connsiteY1198" fmla="*/ 1480676 h 2161378"/>
              <a:gd name="connsiteX1199" fmla="*/ 3420583 w 3684074"/>
              <a:gd name="connsiteY1199" fmla="*/ 1469930 h 2161378"/>
              <a:gd name="connsiteX1200" fmla="*/ 3429909 w 3684074"/>
              <a:gd name="connsiteY1200" fmla="*/ 1473783 h 2161378"/>
              <a:gd name="connsiteX1201" fmla="*/ 3430315 w 3684074"/>
              <a:gd name="connsiteY1201" fmla="*/ 1476621 h 2161378"/>
              <a:gd name="connsiteX1202" fmla="*/ 3412472 w 3684074"/>
              <a:gd name="connsiteY1202" fmla="*/ 1480271 h 2161378"/>
              <a:gd name="connsiteX1203" fmla="*/ 3398077 w 3684074"/>
              <a:gd name="connsiteY1203" fmla="*/ 1454724 h 2161378"/>
              <a:gd name="connsiteX1204" fmla="*/ 3419772 w 3684074"/>
              <a:gd name="connsiteY1204" fmla="*/ 1429582 h 2161378"/>
              <a:gd name="connsiteX1205" fmla="*/ 3389155 w 3684074"/>
              <a:gd name="connsiteY1205" fmla="*/ 1435462 h 2161378"/>
              <a:gd name="connsiteX1206" fmla="*/ 3397468 w 3684074"/>
              <a:gd name="connsiteY1206" fmla="*/ 1445397 h 2161378"/>
              <a:gd name="connsiteX1207" fmla="*/ 3382667 w 3684074"/>
              <a:gd name="connsiteY1207" fmla="*/ 1445397 h 2161378"/>
              <a:gd name="connsiteX1208" fmla="*/ 3382465 w 3684074"/>
              <a:gd name="connsiteY1208" fmla="*/ 1427554 h 2161378"/>
              <a:gd name="connsiteX1209" fmla="*/ 3397874 w 3684074"/>
              <a:gd name="connsiteY1209" fmla="*/ 1414172 h 2161378"/>
              <a:gd name="connsiteX1210" fmla="*/ 3394833 w 3684074"/>
              <a:gd name="connsiteY1210" fmla="*/ 1403426 h 2161378"/>
              <a:gd name="connsiteX1211" fmla="*/ 3384087 w 3684074"/>
              <a:gd name="connsiteY1211" fmla="*/ 1394505 h 2161378"/>
              <a:gd name="connsiteX1212" fmla="*/ 3372935 w 3684074"/>
              <a:gd name="connsiteY1212" fmla="*/ 1393491 h 2161378"/>
              <a:gd name="connsiteX1213" fmla="*/ 3335831 w 3684074"/>
              <a:gd name="connsiteY1213" fmla="*/ 1396127 h 2161378"/>
              <a:gd name="connsiteX1214" fmla="*/ 3341508 w 3684074"/>
              <a:gd name="connsiteY1214" fmla="*/ 1380718 h 2161378"/>
              <a:gd name="connsiteX1215" fmla="*/ 3308256 w 3684074"/>
              <a:gd name="connsiteY1215" fmla="*/ 1371391 h 2161378"/>
              <a:gd name="connsiteX1216" fmla="*/ 3301362 w 3684074"/>
              <a:gd name="connsiteY1216" fmla="*/ 1405860 h 2161378"/>
              <a:gd name="connsiteX1217" fmla="*/ 3289805 w 3684074"/>
              <a:gd name="connsiteY1217" fmla="*/ 1400791 h 2161378"/>
              <a:gd name="connsiteX1218" fmla="*/ 3261014 w 3684074"/>
              <a:gd name="connsiteY1218" fmla="*/ 1417214 h 2161378"/>
              <a:gd name="connsiteX1219" fmla="*/ 3256148 w 3684074"/>
              <a:gd name="connsiteY1219" fmla="*/ 1408495 h 2161378"/>
              <a:gd name="connsiteX1220" fmla="*/ 3258175 w 3684074"/>
              <a:gd name="connsiteY1220" fmla="*/ 1394708 h 2161378"/>
              <a:gd name="connsiteX1221" fmla="*/ 3216407 w 3684074"/>
              <a:gd name="connsiteY1221" fmla="*/ 1377068 h 2161378"/>
              <a:gd name="connsiteX1222" fmla="*/ 3216002 w 3684074"/>
              <a:gd name="connsiteY1222" fmla="*/ 1372202 h 2161378"/>
              <a:gd name="connsiteX1223" fmla="*/ 3234858 w 3684074"/>
              <a:gd name="connsiteY1223" fmla="*/ 1365106 h 2161378"/>
              <a:gd name="connsiteX1224" fmla="*/ 3224315 w 3684074"/>
              <a:gd name="connsiteY1224" fmla="*/ 1355981 h 2161378"/>
              <a:gd name="connsiteX1225" fmla="*/ 3228978 w 3684074"/>
              <a:gd name="connsiteY1225" fmla="*/ 1343411 h 2161378"/>
              <a:gd name="connsiteX1226" fmla="*/ 3221679 w 3684074"/>
              <a:gd name="connsiteY1226" fmla="*/ 1341586 h 2161378"/>
              <a:gd name="connsiteX1227" fmla="*/ 3207283 w 3684074"/>
              <a:gd name="connsiteY1227" fmla="*/ 1325568 h 2161378"/>
              <a:gd name="connsiteX1228" fmla="*/ 3202012 w 3684074"/>
              <a:gd name="connsiteY1228" fmla="*/ 1315633 h 2161378"/>
              <a:gd name="connsiteX1229" fmla="*/ 3219652 w 3684074"/>
              <a:gd name="connsiteY1229" fmla="*/ 1308334 h 2161378"/>
              <a:gd name="connsiteX1230" fmla="*/ 3208297 w 3684074"/>
              <a:gd name="connsiteY1230" fmla="*/ 1295763 h 2161378"/>
              <a:gd name="connsiteX1231" fmla="*/ 3195726 w 3684074"/>
              <a:gd name="connsiteY1231" fmla="*/ 1283192 h 2161378"/>
              <a:gd name="connsiteX1232" fmla="*/ 3205459 w 3684074"/>
              <a:gd name="connsiteY1232" fmla="*/ 1277312 h 2161378"/>
              <a:gd name="connsiteX1233" fmla="*/ 3195118 w 3684074"/>
              <a:gd name="connsiteY1233" fmla="*/ 1271230 h 2161378"/>
              <a:gd name="connsiteX1234" fmla="*/ 3201809 w 3684074"/>
              <a:gd name="connsiteY1234" fmla="*/ 1261903 h 2161378"/>
              <a:gd name="connsiteX1235" fmla="*/ 3172612 w 3684074"/>
              <a:gd name="connsiteY1235" fmla="*/ 1263525 h 2161378"/>
              <a:gd name="connsiteX1236" fmla="*/ 3191063 w 3684074"/>
              <a:gd name="connsiteY1236" fmla="*/ 1265958 h 2161378"/>
              <a:gd name="connsiteX1237" fmla="*/ 3167138 w 3684074"/>
              <a:gd name="connsiteY1237" fmla="*/ 1278732 h 2161378"/>
              <a:gd name="connsiteX1238" fmla="*/ 3165718 w 3684074"/>
              <a:gd name="connsiteY1238" fmla="*/ 1291100 h 2161378"/>
              <a:gd name="connsiteX1239" fmla="*/ 3174843 w 3684074"/>
              <a:gd name="connsiteY1239" fmla="*/ 1301643 h 2161378"/>
              <a:gd name="connsiteX1240" fmla="*/ 3159636 w 3684074"/>
              <a:gd name="connsiteY1240" fmla="*/ 1338747 h 2161378"/>
              <a:gd name="connsiteX1241" fmla="*/ 3099214 w 3684074"/>
              <a:gd name="connsiteY1241" fmla="*/ 1311578 h 2161378"/>
              <a:gd name="connsiteX1242" fmla="*/ 3085022 w 3684074"/>
              <a:gd name="connsiteY1242" fmla="*/ 1301035 h 2161378"/>
              <a:gd name="connsiteX1243" fmla="*/ 3095970 w 3684074"/>
              <a:gd name="connsiteY1243" fmla="*/ 1282584 h 2161378"/>
              <a:gd name="connsiteX1244" fmla="*/ 3109555 w 3684074"/>
              <a:gd name="connsiteY1244" fmla="*/ 1279948 h 2161378"/>
              <a:gd name="connsiteX1245" fmla="*/ 3119490 w 3684074"/>
              <a:gd name="connsiteY1245" fmla="*/ 1273257 h 2161378"/>
              <a:gd name="connsiteX1246" fmla="*/ 3113205 w 3684074"/>
              <a:gd name="connsiteY1246" fmla="*/ 1259875 h 2161378"/>
              <a:gd name="connsiteX1247" fmla="*/ 3103878 w 3684074"/>
              <a:gd name="connsiteY1247" fmla="*/ 1258253 h 2161378"/>
              <a:gd name="connsiteX1248" fmla="*/ 3088874 w 3684074"/>
              <a:gd name="connsiteY1248" fmla="*/ 1261092 h 2161378"/>
              <a:gd name="connsiteX1249" fmla="*/ 3062110 w 3684074"/>
              <a:gd name="connsiteY1249" fmla="*/ 1266972 h 2161378"/>
              <a:gd name="connsiteX1250" fmla="*/ 3034535 w 3684074"/>
              <a:gd name="connsiteY1250" fmla="*/ 1270216 h 2161378"/>
              <a:gd name="connsiteX1251" fmla="*/ 3033116 w 3684074"/>
              <a:gd name="connsiteY1251" fmla="*/ 1264539 h 2161378"/>
              <a:gd name="connsiteX1252" fmla="*/ 3062921 w 3684074"/>
              <a:gd name="connsiteY1252" fmla="*/ 1256226 h 2161378"/>
              <a:gd name="connsiteX1253" fmla="*/ 3081980 w 3684074"/>
              <a:gd name="connsiteY1253" fmla="*/ 1256226 h 2161378"/>
              <a:gd name="connsiteX1254" fmla="*/ 3095159 w 3684074"/>
              <a:gd name="connsiteY1254" fmla="*/ 1253184 h 2161378"/>
              <a:gd name="connsiteX1255" fmla="*/ 3083805 w 3684074"/>
              <a:gd name="connsiteY1255" fmla="*/ 1234733 h 2161378"/>
              <a:gd name="connsiteX1256" fmla="*/ 3078331 w 3684074"/>
              <a:gd name="connsiteY1256" fmla="*/ 1233720 h 2161378"/>
              <a:gd name="connsiteX1257" fmla="*/ 3079142 w 3684074"/>
              <a:gd name="connsiteY1257" fmla="*/ 1211214 h 2161378"/>
              <a:gd name="connsiteX1258" fmla="*/ 3080966 w 3684074"/>
              <a:gd name="connsiteY1258" fmla="*/ 1201481 h 2161378"/>
              <a:gd name="connsiteX1259" fmla="*/ 3084008 w 3684074"/>
              <a:gd name="connsiteY1259" fmla="*/ 1191344 h 2161378"/>
              <a:gd name="connsiteX1260" fmla="*/ 3052581 w 3684074"/>
              <a:gd name="connsiteY1260" fmla="*/ 1181409 h 2161378"/>
              <a:gd name="connsiteX1261" fmla="*/ 3047917 w 3684074"/>
              <a:gd name="connsiteY1261" fmla="*/ 1181409 h 2161378"/>
              <a:gd name="connsiteX1262" fmla="*/ 3015679 w 3684074"/>
              <a:gd name="connsiteY1262" fmla="*/ 1181206 h 2161378"/>
              <a:gd name="connsiteX1263" fmla="*/ 3007163 w 3684074"/>
              <a:gd name="connsiteY1263" fmla="*/ 1169446 h 2161378"/>
              <a:gd name="connsiteX1264" fmla="*/ 3017909 w 3684074"/>
              <a:gd name="connsiteY1264" fmla="*/ 1166202 h 2161378"/>
              <a:gd name="connsiteX1265" fmla="*/ 3038185 w 3684074"/>
              <a:gd name="connsiteY1265" fmla="*/ 1143088 h 2161378"/>
              <a:gd name="connsiteX1266" fmla="*/ 2991348 w 3684074"/>
              <a:gd name="connsiteY1266" fmla="*/ 1137816 h 2161378"/>
              <a:gd name="connsiteX1267" fmla="*/ 2997025 w 3684074"/>
              <a:gd name="connsiteY1267" fmla="*/ 1172082 h 2161378"/>
              <a:gd name="connsiteX1268" fmla="*/ 2951203 w 3684074"/>
              <a:gd name="connsiteY1268" fmla="*/ 1165999 h 2161378"/>
              <a:gd name="connsiteX1269" fmla="*/ 2951203 w 3684074"/>
              <a:gd name="connsiteY1269" fmla="*/ 1162552 h 2161378"/>
              <a:gd name="connsiteX1270" fmla="*/ 2958502 w 3684074"/>
              <a:gd name="connsiteY1270" fmla="*/ 1160322 h 2161378"/>
              <a:gd name="connsiteX1271" fmla="*/ 2962760 w 3684074"/>
              <a:gd name="connsiteY1271" fmla="*/ 1155659 h 2161378"/>
              <a:gd name="connsiteX1272" fmla="*/ 2943092 w 3684074"/>
              <a:gd name="connsiteY1272" fmla="*/ 1142480 h 2161378"/>
              <a:gd name="connsiteX1273" fmla="*/ 2917140 w 3684074"/>
              <a:gd name="connsiteY1273" fmla="*/ 1116324 h 2161378"/>
              <a:gd name="connsiteX1274" fmla="*/ 2928088 w 3684074"/>
              <a:gd name="connsiteY1274" fmla="*/ 1091385 h 2161378"/>
              <a:gd name="connsiteX1275" fmla="*/ 2938835 w 3684074"/>
              <a:gd name="connsiteY1275" fmla="*/ 1090371 h 2161378"/>
              <a:gd name="connsiteX1276" fmla="*/ 2949175 w 3684074"/>
              <a:gd name="connsiteY1276" fmla="*/ 1085100 h 2161378"/>
              <a:gd name="connsiteX1277" fmla="*/ 2914707 w 3684074"/>
              <a:gd name="connsiteY1277" fmla="*/ 1060972 h 2161378"/>
              <a:gd name="connsiteX1278" fmla="*/ 2927480 w 3684074"/>
              <a:gd name="connsiteY1278" fmla="*/ 1053875 h 2161378"/>
              <a:gd name="connsiteX1279" fmla="*/ 2920789 w 3684074"/>
              <a:gd name="connsiteY1279" fmla="*/ 1045562 h 2161378"/>
              <a:gd name="connsiteX1280" fmla="*/ 2918559 w 3684074"/>
              <a:gd name="connsiteY1280" fmla="*/ 1041507 h 2161378"/>
              <a:gd name="connsiteX1281" fmla="*/ 2910246 w 3684074"/>
              <a:gd name="connsiteY1281" fmla="*/ 1019001 h 2161378"/>
              <a:gd name="connsiteX1282" fmla="*/ 2903758 w 3684074"/>
              <a:gd name="connsiteY1282" fmla="*/ 1002375 h 2161378"/>
              <a:gd name="connsiteX1283" fmla="*/ 2886118 w 3684074"/>
              <a:gd name="connsiteY1283" fmla="*/ 1000956 h 2161378"/>
              <a:gd name="connsiteX1284" fmla="*/ 2885713 w 3684074"/>
              <a:gd name="connsiteY1284" fmla="*/ 1017785 h 2161378"/>
              <a:gd name="connsiteX1285" fmla="*/ 2889362 w 3684074"/>
              <a:gd name="connsiteY1285" fmla="*/ 1018393 h 2161378"/>
              <a:gd name="connsiteX1286" fmla="*/ 2875980 w 3684074"/>
              <a:gd name="connsiteY1286" fmla="*/ 1037046 h 2161378"/>
              <a:gd name="connsiteX1287" fmla="*/ 2889768 w 3684074"/>
              <a:gd name="connsiteY1287" fmla="*/ 1059147 h 2161378"/>
              <a:gd name="connsiteX1288" fmla="*/ 2886726 w 3684074"/>
              <a:gd name="connsiteY1288" fmla="*/ 1063405 h 2161378"/>
              <a:gd name="connsiteX1289" fmla="*/ 2861990 w 3684074"/>
              <a:gd name="connsiteY1289" fmla="*/ 1061174 h 2161378"/>
              <a:gd name="connsiteX1290" fmla="*/ 2863409 w 3684074"/>
              <a:gd name="connsiteY1290" fmla="*/ 1053672 h 2161378"/>
              <a:gd name="connsiteX1291" fmla="*/ 2853677 w 3684074"/>
              <a:gd name="connsiteY1291" fmla="*/ 1048806 h 2161378"/>
              <a:gd name="connsiteX1292" fmla="*/ 2860976 w 3684074"/>
              <a:gd name="connsiteY1292" fmla="*/ 1040899 h 2161378"/>
              <a:gd name="connsiteX1293" fmla="*/ 2874561 w 3684074"/>
              <a:gd name="connsiteY1293" fmla="*/ 1027111 h 2161378"/>
              <a:gd name="connsiteX1294" fmla="*/ 2874561 w 3684074"/>
              <a:gd name="connsiteY1294" fmla="*/ 1010891 h 2161378"/>
              <a:gd name="connsiteX1295" fmla="*/ 2870100 w 3684074"/>
              <a:gd name="connsiteY1295" fmla="*/ 1003186 h 2161378"/>
              <a:gd name="connsiteX1296" fmla="*/ 2870506 w 3684074"/>
              <a:gd name="connsiteY1296" fmla="*/ 970745 h 2161378"/>
              <a:gd name="connsiteX1297" fmla="*/ 2860368 w 3684074"/>
              <a:gd name="connsiteY1297" fmla="*/ 928572 h 2161378"/>
              <a:gd name="connsiteX1298" fmla="*/ 2848811 w 3684074"/>
              <a:gd name="connsiteY1298" fmla="*/ 928369 h 2161378"/>
              <a:gd name="connsiteX1299" fmla="*/ 2813329 w 3684074"/>
              <a:gd name="connsiteY1299" fmla="*/ 939926 h 2161378"/>
              <a:gd name="connsiteX1300" fmla="*/ 2794675 w 3684074"/>
              <a:gd name="connsiteY1300" fmla="*/ 929586 h 2161378"/>
              <a:gd name="connsiteX1301" fmla="*/ 2796297 w 3684074"/>
              <a:gd name="connsiteY1301" fmla="*/ 926747 h 2161378"/>
              <a:gd name="connsiteX1302" fmla="*/ 2778860 w 3684074"/>
              <a:gd name="connsiteY1302" fmla="*/ 934249 h 2161378"/>
              <a:gd name="connsiteX1303" fmla="*/ 2795283 w 3684074"/>
              <a:gd name="connsiteY1303" fmla="*/ 962027 h 2161378"/>
              <a:gd name="connsiteX1304" fmla="*/ 2788187 w 3684074"/>
              <a:gd name="connsiteY1304" fmla="*/ 967501 h 2161378"/>
              <a:gd name="connsiteX1305" fmla="*/ 2818398 w 3684074"/>
              <a:gd name="connsiteY1305" fmla="*/ 984127 h 2161378"/>
              <a:gd name="connsiteX1306" fmla="*/ 2837862 w 3684074"/>
              <a:gd name="connsiteY1306" fmla="*/ 994873 h 2161378"/>
              <a:gd name="connsiteX1307" fmla="*/ 2849825 w 3684074"/>
              <a:gd name="connsiteY1307" fmla="*/ 994468 h 2161378"/>
              <a:gd name="connsiteX1308" fmla="*/ 2861787 w 3684074"/>
              <a:gd name="connsiteY1308" fmla="*/ 1008661 h 2161378"/>
              <a:gd name="connsiteX1309" fmla="*/ 2818600 w 3684074"/>
              <a:gd name="connsiteY1309" fmla="*/ 1003186 h 2161378"/>
              <a:gd name="connsiteX1310" fmla="*/ 2796297 w 3684074"/>
              <a:gd name="connsiteY1310" fmla="*/ 996292 h 2161378"/>
              <a:gd name="connsiteX1311" fmla="*/ 2777238 w 3684074"/>
              <a:gd name="connsiteY1311" fmla="*/ 990210 h 2161378"/>
              <a:gd name="connsiteX1312" fmla="*/ 2765681 w 3684074"/>
              <a:gd name="connsiteY1312" fmla="*/ 990007 h 2161378"/>
              <a:gd name="connsiteX1313" fmla="*/ 2781293 w 3684074"/>
              <a:gd name="connsiteY1313" fmla="*/ 1007039 h 2161378"/>
              <a:gd name="connsiteX1314" fmla="*/ 2779468 w 3684074"/>
              <a:gd name="connsiteY1314" fmla="*/ 1010283 h 2161378"/>
              <a:gd name="connsiteX1315" fmla="*/ 2747433 w 3684074"/>
              <a:gd name="connsiteY1315" fmla="*/ 1011702 h 2161378"/>
              <a:gd name="connsiteX1316" fmla="*/ 2796703 w 3684074"/>
              <a:gd name="connsiteY1316" fmla="*/ 1025692 h 2161378"/>
              <a:gd name="connsiteX1317" fmla="*/ 2785957 w 3684074"/>
              <a:gd name="connsiteY1317" fmla="*/ 1033194 h 2161378"/>
              <a:gd name="connsiteX1318" fmla="*/ 2810896 w 3684074"/>
              <a:gd name="connsiteY1318" fmla="*/ 1039480 h 2161378"/>
              <a:gd name="connsiteX1319" fmla="*/ 2787984 w 3684074"/>
              <a:gd name="connsiteY1319" fmla="*/ 1046373 h 2161378"/>
              <a:gd name="connsiteX1320" fmla="*/ 2787984 w 3684074"/>
              <a:gd name="connsiteY1320" fmla="*/ 1065230 h 2161378"/>
              <a:gd name="connsiteX1321" fmla="*/ 2791431 w 3684074"/>
              <a:gd name="connsiteY1321" fmla="*/ 1066041 h 2161378"/>
              <a:gd name="connsiteX1322" fmla="*/ 2783929 w 3684074"/>
              <a:gd name="connsiteY1322" fmla="*/ 1070298 h 2161378"/>
              <a:gd name="connsiteX1323" fmla="*/ 2796297 w 3684074"/>
              <a:gd name="connsiteY1323" fmla="*/ 1090979 h 2161378"/>
              <a:gd name="connsiteX1324" fmla="*/ 2778860 w 3684074"/>
              <a:gd name="connsiteY1324" fmla="*/ 1093413 h 2161378"/>
              <a:gd name="connsiteX1325" fmla="*/ 2820222 w 3684074"/>
              <a:gd name="connsiteY1325" fmla="*/ 1105983 h 2161378"/>
              <a:gd name="connsiteX1326" fmla="*/ 2820020 w 3684074"/>
              <a:gd name="connsiteY1326" fmla="*/ 1109430 h 2161378"/>
              <a:gd name="connsiteX1327" fmla="*/ 2805827 w 3684074"/>
              <a:gd name="connsiteY1327" fmla="*/ 1116932 h 2161378"/>
              <a:gd name="connsiteX1328" fmla="*/ 2816573 w 3684074"/>
              <a:gd name="connsiteY1328" fmla="*/ 1124029 h 2161378"/>
              <a:gd name="connsiteX1329" fmla="*/ 2802380 w 3684074"/>
              <a:gd name="connsiteY1329" fmla="*/ 1129098 h 2161378"/>
              <a:gd name="connsiteX1330" fmla="*/ 2834821 w 3684074"/>
              <a:gd name="connsiteY1330" fmla="*/ 1124637 h 2161378"/>
              <a:gd name="connsiteX1331" fmla="*/ 2844553 w 3684074"/>
              <a:gd name="connsiteY1331" fmla="*/ 1110647 h 2161378"/>
              <a:gd name="connsiteX1332" fmla="*/ 2846783 w 3684074"/>
              <a:gd name="connsiteY1332" fmla="*/ 1080842 h 2161378"/>
              <a:gd name="connsiteX1333" fmla="*/ 2860571 w 3684074"/>
              <a:gd name="connsiteY1333" fmla="*/ 1069690 h 2161378"/>
              <a:gd name="connsiteX1334" fmla="*/ 2867465 w 3684074"/>
              <a:gd name="connsiteY1334" fmla="*/ 1071718 h 2161378"/>
              <a:gd name="connsiteX1335" fmla="*/ 2884496 w 3684074"/>
              <a:gd name="connsiteY1335" fmla="*/ 1098279 h 2161378"/>
              <a:gd name="connsiteX1336" fmla="*/ 2867465 w 3684074"/>
              <a:gd name="connsiteY1336" fmla="*/ 1132139 h 2161378"/>
              <a:gd name="connsiteX1337" fmla="*/ 2865437 w 3684074"/>
              <a:gd name="connsiteY1337" fmla="*/ 1142682 h 2161378"/>
              <a:gd name="connsiteX1338" fmla="*/ 2859354 w 3684074"/>
              <a:gd name="connsiteY1338" fmla="*/ 1134572 h 2161378"/>
              <a:gd name="connsiteX1339" fmla="*/ 2830157 w 3684074"/>
              <a:gd name="connsiteY1339" fmla="*/ 1155253 h 2161378"/>
              <a:gd name="connsiteX1340" fmla="*/ 2784132 w 3684074"/>
              <a:gd name="connsiteY1340" fmla="*/ 1136397 h 2161378"/>
              <a:gd name="connsiteX1341" fmla="*/ 2774197 w 3684074"/>
              <a:gd name="connsiteY1341" fmla="*/ 1158903 h 2161378"/>
              <a:gd name="connsiteX1342" fmla="*/ 2794270 w 3684074"/>
              <a:gd name="connsiteY1342" fmla="*/ 1162552 h 2161378"/>
              <a:gd name="connsiteX1343" fmla="*/ 2802380 w 3684074"/>
              <a:gd name="connsiteY1343" fmla="*/ 1199048 h 2161378"/>
              <a:gd name="connsiteX1344" fmla="*/ 2807449 w 3684074"/>
              <a:gd name="connsiteY1344" fmla="*/ 1203712 h 2161378"/>
              <a:gd name="connsiteX1345" fmla="*/ 2813937 w 3684074"/>
              <a:gd name="connsiteY1345" fmla="*/ 1210200 h 2161378"/>
              <a:gd name="connsiteX1346" fmla="*/ 2807246 w 3684074"/>
              <a:gd name="connsiteY1346" fmla="*/ 1214661 h 2161378"/>
              <a:gd name="connsiteX1347" fmla="*/ 2787579 w 3684074"/>
              <a:gd name="connsiteY1347" fmla="*/ 1226421 h 2161378"/>
              <a:gd name="connsiteX1348" fmla="*/ 2797311 w 3684074"/>
              <a:gd name="connsiteY1348" fmla="*/ 1225001 h 2161378"/>
              <a:gd name="connsiteX1349" fmla="*/ 2804002 w 3684074"/>
              <a:gd name="connsiteY1349" fmla="*/ 1227637 h 2161378"/>
              <a:gd name="connsiteX1350" fmla="*/ 2799338 w 3684074"/>
              <a:gd name="connsiteY1350" fmla="*/ 1233314 h 2161378"/>
              <a:gd name="connsiteX1351" fmla="*/ 2781090 w 3684074"/>
              <a:gd name="connsiteY1351" fmla="*/ 1233517 h 2161378"/>
              <a:gd name="connsiteX1352" fmla="*/ 2764059 w 3684074"/>
              <a:gd name="connsiteY1352" fmla="*/ 1227434 h 2161378"/>
              <a:gd name="connsiteX1353" fmla="*/ 2748852 w 3684074"/>
              <a:gd name="connsiteY1353" fmla="*/ 1233720 h 2161378"/>
              <a:gd name="connsiteX1354" fmla="*/ 2734862 w 3684074"/>
              <a:gd name="connsiteY1354" fmla="*/ 1244060 h 2161378"/>
              <a:gd name="connsiteX1355" fmla="*/ 2733443 w 3684074"/>
              <a:gd name="connsiteY1355" fmla="*/ 1266566 h 2161378"/>
              <a:gd name="connsiteX1356" fmla="*/ 2754327 w 3684074"/>
              <a:gd name="connsiteY1356" fmla="*/ 1307117 h 2161378"/>
              <a:gd name="connsiteX1357" fmla="*/ 2751285 w 3684074"/>
              <a:gd name="connsiteY1357" fmla="*/ 1318066 h 2161378"/>
              <a:gd name="connsiteX1358" fmla="*/ 2744594 w 3684074"/>
              <a:gd name="connsiteY1358" fmla="*/ 1323541 h 2161378"/>
              <a:gd name="connsiteX1359" fmla="*/ 2752299 w 3684074"/>
              <a:gd name="connsiteY1359" fmla="*/ 1338545 h 2161378"/>
              <a:gd name="connsiteX1360" fmla="*/ 2763045 w 3684074"/>
              <a:gd name="connsiteY1360" fmla="*/ 1343411 h 2161378"/>
              <a:gd name="connsiteX1361" fmla="*/ 2758787 w 3684074"/>
              <a:gd name="connsiteY1361" fmla="*/ 1350102 h 2161378"/>
              <a:gd name="connsiteX1362" fmla="*/ 2735065 w 3684074"/>
              <a:gd name="connsiteY1362" fmla="*/ 1349291 h 2161378"/>
              <a:gd name="connsiteX1363" fmla="*/ 2734862 w 3684074"/>
              <a:gd name="connsiteY1363" fmla="*/ 1330840 h 2161378"/>
              <a:gd name="connsiteX1364" fmla="*/ 2721683 w 3684074"/>
              <a:gd name="connsiteY1364" fmla="*/ 1332867 h 2161378"/>
              <a:gd name="connsiteX1365" fmla="*/ 2722900 w 3684074"/>
              <a:gd name="connsiteY1365" fmla="*/ 1343613 h 2161378"/>
              <a:gd name="connsiteX1366" fmla="*/ 2721277 w 3684074"/>
              <a:gd name="connsiteY1366" fmla="*/ 1357604 h 2161378"/>
              <a:gd name="connsiteX1367" fmla="*/ 2706071 w 3684074"/>
              <a:gd name="connsiteY1367" fmla="*/ 1355779 h 2161378"/>
              <a:gd name="connsiteX1368" fmla="*/ 2705260 w 3684074"/>
              <a:gd name="connsiteY1368" fmla="*/ 1371188 h 2161378"/>
              <a:gd name="connsiteX1369" fmla="*/ 2696744 w 3684074"/>
              <a:gd name="connsiteY1369" fmla="*/ 1373621 h 2161378"/>
              <a:gd name="connsiteX1370" fmla="*/ 2686809 w 3684074"/>
              <a:gd name="connsiteY1370" fmla="*/ 1389639 h 2161378"/>
              <a:gd name="connsiteX1371" fmla="*/ 2689039 w 3684074"/>
              <a:gd name="connsiteY1371" fmla="*/ 1400993 h 2161378"/>
              <a:gd name="connsiteX1372" fmla="*/ 2699785 w 3684074"/>
              <a:gd name="connsiteY1372" fmla="*/ 1406468 h 2161378"/>
              <a:gd name="connsiteX1373" fmla="*/ 2680118 w 3684074"/>
              <a:gd name="connsiteY1373" fmla="*/ 1418633 h 2161378"/>
              <a:gd name="connsiteX1374" fmla="*/ 2688836 w 3684074"/>
              <a:gd name="connsiteY1374" fmla="*/ 1424513 h 2161378"/>
              <a:gd name="connsiteX1375" fmla="*/ 2660856 w 3684074"/>
              <a:gd name="connsiteY1375" fmla="*/ 1427554 h 2161378"/>
              <a:gd name="connsiteX1376" fmla="*/ 2671805 w 3684074"/>
              <a:gd name="connsiteY1376" fmla="*/ 1421877 h 2161378"/>
              <a:gd name="connsiteX1377" fmla="*/ 2666331 w 3684074"/>
              <a:gd name="connsiteY1377" fmla="*/ 1440125 h 2161378"/>
              <a:gd name="connsiteX1378" fmla="*/ 2677685 w 3684074"/>
              <a:gd name="connsiteY1378" fmla="*/ 1462226 h 2161378"/>
              <a:gd name="connsiteX1379" fmla="*/ 2694311 w 3684074"/>
              <a:gd name="connsiteY1379" fmla="*/ 1471755 h 2161378"/>
              <a:gd name="connsiteX1380" fmla="*/ 2672616 w 3684074"/>
              <a:gd name="connsiteY1380" fmla="*/ 1483515 h 2161378"/>
              <a:gd name="connsiteX1381" fmla="*/ 2675455 w 3684074"/>
              <a:gd name="connsiteY1381" fmla="*/ 1485543 h 2161378"/>
              <a:gd name="connsiteX1382" fmla="*/ 2669980 w 3684074"/>
              <a:gd name="connsiteY1382" fmla="*/ 1497911 h 2161378"/>
              <a:gd name="connsiteX1383" fmla="*/ 2667750 w 3684074"/>
              <a:gd name="connsiteY1383" fmla="*/ 1506832 h 2161378"/>
              <a:gd name="connsiteX1384" fmla="*/ 2666736 w 3684074"/>
              <a:gd name="connsiteY1384" fmla="*/ 1528527 h 2161378"/>
              <a:gd name="connsiteX1385" fmla="*/ 2692283 w 3684074"/>
              <a:gd name="connsiteY1385" fmla="*/ 1517984 h 2161378"/>
              <a:gd name="connsiteX1386" fmla="*/ 2705057 w 3684074"/>
              <a:gd name="connsiteY1386" fmla="*/ 1508454 h 2161378"/>
              <a:gd name="connsiteX1387" fmla="*/ 2699380 w 3684074"/>
              <a:gd name="connsiteY1387" fmla="*/ 1504399 h 2161378"/>
              <a:gd name="connsiteX1388" fmla="*/ 2694919 w 3684074"/>
              <a:gd name="connsiteY1388" fmla="*/ 1491422 h 2161378"/>
              <a:gd name="connsiteX1389" fmla="*/ 2708098 w 3684074"/>
              <a:gd name="connsiteY1389" fmla="*/ 1487976 h 2161378"/>
              <a:gd name="connsiteX1390" fmla="*/ 2725738 w 3684074"/>
              <a:gd name="connsiteY1390" fmla="*/ 1491625 h 2161378"/>
              <a:gd name="connsiteX1391" fmla="*/ 2731415 w 3684074"/>
              <a:gd name="connsiteY1391" fmla="*/ 1495072 h 2161378"/>
              <a:gd name="connsiteX1392" fmla="*/ 2727157 w 3684074"/>
              <a:gd name="connsiteY1392" fmla="*/ 1501560 h 2161378"/>
              <a:gd name="connsiteX1393" fmla="*/ 2712762 w 3684074"/>
              <a:gd name="connsiteY1393" fmla="*/ 1509265 h 2161378"/>
              <a:gd name="connsiteX1394" fmla="*/ 2707490 w 3684074"/>
              <a:gd name="connsiteY1394" fmla="*/ 1522647 h 2161378"/>
              <a:gd name="connsiteX1395" fmla="*/ 2710329 w 3684074"/>
              <a:gd name="connsiteY1395" fmla="*/ 1540084 h 2161378"/>
              <a:gd name="connsiteX1396" fmla="*/ 2728171 w 3684074"/>
              <a:gd name="connsiteY1396" fmla="*/ 1524472 h 2161378"/>
              <a:gd name="connsiteX1397" fmla="*/ 2721886 w 3684074"/>
              <a:gd name="connsiteY1397" fmla="*/ 1511901 h 2161378"/>
              <a:gd name="connsiteX1398" fmla="*/ 2732226 w 3684074"/>
              <a:gd name="connsiteY1398" fmla="*/ 1509468 h 2161378"/>
              <a:gd name="connsiteX1399" fmla="*/ 2736890 w 3684074"/>
              <a:gd name="connsiteY1399" fmla="*/ 1530960 h 2161378"/>
              <a:gd name="connsiteX1400" fmla="*/ 2732226 w 3684074"/>
              <a:gd name="connsiteY1400" fmla="*/ 1544342 h 2161378"/>
              <a:gd name="connsiteX1401" fmla="*/ 2729591 w 3684074"/>
              <a:gd name="connsiteY1401" fmla="*/ 1561170 h 2161378"/>
              <a:gd name="connsiteX1402" fmla="*/ 2722697 w 3684074"/>
              <a:gd name="connsiteY1402" fmla="*/ 1564212 h 2161378"/>
              <a:gd name="connsiteX1403" fmla="*/ 2709923 w 3684074"/>
              <a:gd name="connsiteY1403" fmla="*/ 1554480 h 2161378"/>
              <a:gd name="connsiteX1404" fmla="*/ 2697555 w 3684074"/>
              <a:gd name="connsiteY1404" fmla="*/ 1555899 h 2161378"/>
              <a:gd name="connsiteX1405" fmla="*/ 2730807 w 3684074"/>
              <a:gd name="connsiteY1405" fmla="*/ 1580635 h 2161378"/>
              <a:gd name="connsiteX1406" fmla="*/ 2709518 w 3684074"/>
              <a:gd name="connsiteY1406" fmla="*/ 1604560 h 2161378"/>
              <a:gd name="connsiteX1407" fmla="*/ 2706274 w 3684074"/>
              <a:gd name="connsiteY1407" fmla="*/ 1606993 h 2161378"/>
              <a:gd name="connsiteX1408" fmla="*/ 2708504 w 3684074"/>
              <a:gd name="connsiteY1408" fmla="*/ 1611454 h 2161378"/>
              <a:gd name="connsiteX1409" fmla="*/ 2721277 w 3684074"/>
              <a:gd name="connsiteY1409" fmla="*/ 1615509 h 2161378"/>
              <a:gd name="connsiteX1410" fmla="*/ 2720264 w 3684074"/>
              <a:gd name="connsiteY1410" fmla="*/ 1641665 h 2161378"/>
              <a:gd name="connsiteX1411" fmla="*/ 2694716 w 3684074"/>
              <a:gd name="connsiteY1411" fmla="*/ 1649572 h 2161378"/>
              <a:gd name="connsiteX1412" fmla="*/ 2691472 w 3684074"/>
              <a:gd name="connsiteY1412" fmla="*/ 1666806 h 2161378"/>
              <a:gd name="connsiteX1413" fmla="*/ 2677077 w 3684074"/>
              <a:gd name="connsiteY1413" fmla="*/ 1666806 h 2161378"/>
              <a:gd name="connsiteX1414" fmla="*/ 2682146 w 3684074"/>
              <a:gd name="connsiteY1414" fmla="*/ 1687082 h 2161378"/>
              <a:gd name="connsiteX1415" fmla="*/ 2687620 w 3684074"/>
              <a:gd name="connsiteY1415" fmla="*/ 1688096 h 2161378"/>
              <a:gd name="connsiteX1416" fmla="*/ 2666128 w 3684074"/>
              <a:gd name="connsiteY1416" fmla="*/ 1717090 h 2161378"/>
              <a:gd name="connsiteX1417" fmla="*/ 2657004 w 3684074"/>
              <a:gd name="connsiteY1417" fmla="*/ 1729458 h 2161378"/>
              <a:gd name="connsiteX1418" fmla="*/ 2652746 w 3684074"/>
              <a:gd name="connsiteY1418" fmla="*/ 1746084 h 2161378"/>
              <a:gd name="connsiteX1419" fmla="*/ 2635309 w 3684074"/>
              <a:gd name="connsiteY1419" fmla="*/ 1743448 h 2161378"/>
              <a:gd name="connsiteX1420" fmla="*/ 2634903 w 3684074"/>
              <a:gd name="connsiteY1420" fmla="*/ 1745476 h 2161378"/>
              <a:gd name="connsiteX1421" fmla="*/ 2647880 w 3684074"/>
              <a:gd name="connsiteY1421" fmla="*/ 1752369 h 2161378"/>
              <a:gd name="connsiteX1422" fmla="*/ 2605504 w 3684074"/>
              <a:gd name="connsiteY1422" fmla="*/ 1732297 h 2161378"/>
              <a:gd name="connsiteX1423" fmla="*/ 2601449 w 3684074"/>
              <a:gd name="connsiteY1423" fmla="*/ 1711210 h 2161378"/>
              <a:gd name="connsiteX1424" fmla="*/ 2610978 w 3684074"/>
              <a:gd name="connsiteY1424" fmla="*/ 1694989 h 2161378"/>
              <a:gd name="connsiteX1425" fmla="*/ 2600232 w 3684074"/>
              <a:gd name="connsiteY1425" fmla="*/ 1692962 h 2161378"/>
              <a:gd name="connsiteX1426" fmla="*/ 2596785 w 3684074"/>
              <a:gd name="connsiteY1426" fmla="*/ 1693570 h 2161378"/>
              <a:gd name="connsiteX1427" fmla="*/ 2564953 w 3684074"/>
              <a:gd name="connsiteY1427" fmla="*/ 1692556 h 2161378"/>
              <a:gd name="connsiteX1428" fmla="*/ 2572860 w 3684074"/>
              <a:gd name="connsiteY1428" fmla="*/ 1696814 h 2161378"/>
              <a:gd name="connsiteX1429" fmla="*/ 2572860 w 3684074"/>
              <a:gd name="connsiteY1429" fmla="*/ 1709993 h 2161378"/>
              <a:gd name="connsiteX1430" fmla="*/ 2561911 w 3684074"/>
              <a:gd name="connsiteY1430" fmla="*/ 1711818 h 2161378"/>
              <a:gd name="connsiteX1431" fmla="*/ 2550557 w 3684074"/>
              <a:gd name="connsiteY1431" fmla="*/ 1709385 h 2161378"/>
              <a:gd name="connsiteX1432" fmla="*/ 2572860 w 3684074"/>
              <a:gd name="connsiteY1432" fmla="*/ 1720537 h 2161378"/>
              <a:gd name="connsiteX1433" fmla="*/ 2594150 w 3684074"/>
              <a:gd name="connsiteY1433" fmla="*/ 1725605 h 2161378"/>
              <a:gd name="connsiteX1434" fmla="*/ 2603882 w 3684074"/>
              <a:gd name="connsiteY1434" fmla="*/ 1751356 h 2161378"/>
              <a:gd name="connsiteX1435" fmla="*/ 2607937 w 3684074"/>
              <a:gd name="connsiteY1435" fmla="*/ 1774470 h 2161378"/>
              <a:gd name="connsiteX1436" fmla="*/ 2606923 w 3684074"/>
              <a:gd name="connsiteY1436" fmla="*/ 1780755 h 2161378"/>
              <a:gd name="connsiteX1437" fmla="*/ 2600435 w 3684074"/>
              <a:gd name="connsiteY1437" fmla="*/ 1780755 h 2161378"/>
              <a:gd name="connsiteX1438" fmla="*/ 2564547 w 3684074"/>
              <a:gd name="connsiteY1438" fmla="*/ 1753991 h 2161378"/>
              <a:gd name="connsiteX1439" fmla="*/ 2533525 w 3684074"/>
              <a:gd name="connsiteY1439" fmla="*/ 1756830 h 2161378"/>
              <a:gd name="connsiteX1440" fmla="*/ 2534539 w 3684074"/>
              <a:gd name="connsiteY1440" fmla="*/ 1778930 h 2161378"/>
              <a:gd name="connsiteX1441" fmla="*/ 2536567 w 3684074"/>
              <a:gd name="connsiteY1441" fmla="*/ 1781769 h 2161378"/>
              <a:gd name="connsiteX1442" fmla="*/ 2531498 w 3684074"/>
              <a:gd name="connsiteY1442" fmla="*/ 1809546 h 2161378"/>
              <a:gd name="connsiteX1443" fmla="*/ 2522374 w 3684074"/>
              <a:gd name="connsiteY1443" fmla="*/ 1811574 h 2161378"/>
              <a:gd name="connsiteX1444" fmla="*/ 2509600 w 3684074"/>
              <a:gd name="connsiteY1444" fmla="*/ 1821104 h 2161378"/>
              <a:gd name="connsiteX1445" fmla="*/ 2508181 w 3684074"/>
              <a:gd name="connsiteY1445" fmla="*/ 1841379 h 2161378"/>
              <a:gd name="connsiteX1446" fmla="*/ 2486081 w 3684074"/>
              <a:gd name="connsiteY1446" fmla="*/ 1844015 h 2161378"/>
              <a:gd name="connsiteX1447" fmla="*/ 2477768 w 3684074"/>
              <a:gd name="connsiteY1447" fmla="*/ 1855775 h 2161378"/>
              <a:gd name="connsiteX1448" fmla="*/ 2471685 w 3684074"/>
              <a:gd name="connsiteY1448" fmla="*/ 1865102 h 2161378"/>
              <a:gd name="connsiteX1449" fmla="*/ 2490744 w 3684074"/>
              <a:gd name="connsiteY1449" fmla="*/ 1876456 h 2161378"/>
              <a:gd name="connsiteX1450" fmla="*/ 2469657 w 3684074"/>
              <a:gd name="connsiteY1450" fmla="*/ 1904436 h 2161378"/>
              <a:gd name="connsiteX1451" fmla="*/ 2494596 w 3684074"/>
              <a:gd name="connsiteY1451" fmla="*/ 1916399 h 2161378"/>
              <a:gd name="connsiteX1452" fmla="*/ 2472699 w 3684074"/>
              <a:gd name="connsiteY1452" fmla="*/ 1929781 h 2161378"/>
              <a:gd name="connsiteX1453" fmla="*/ 2490947 w 3684074"/>
              <a:gd name="connsiteY1453" fmla="*/ 1951273 h 2161378"/>
              <a:gd name="connsiteX1454" fmla="*/ 2490947 w 3684074"/>
              <a:gd name="connsiteY1454" fmla="*/ 1964857 h 2161378"/>
              <a:gd name="connsiteX1455" fmla="*/ 2501896 w 3684074"/>
              <a:gd name="connsiteY1455" fmla="*/ 1961411 h 2161378"/>
              <a:gd name="connsiteX1456" fmla="*/ 2517102 w 3684074"/>
              <a:gd name="connsiteY1456" fmla="*/ 1982700 h 2161378"/>
              <a:gd name="connsiteX1457" fmla="*/ 2496421 w 3684074"/>
              <a:gd name="connsiteY1457" fmla="*/ 2002570 h 2161378"/>
              <a:gd name="connsiteX1458" fmla="*/ 2486283 w 3684074"/>
              <a:gd name="connsiteY1458" fmla="*/ 2004395 h 2161378"/>
              <a:gd name="connsiteX1459" fmla="*/ 2476551 w 3684074"/>
              <a:gd name="connsiteY1459" fmla="*/ 2004395 h 2161378"/>
              <a:gd name="connsiteX1460" fmla="*/ 2476551 w 3684074"/>
              <a:gd name="connsiteY1460" fmla="*/ 2007842 h 2161378"/>
              <a:gd name="connsiteX1461" fmla="*/ 2482431 w 3684074"/>
              <a:gd name="connsiteY1461" fmla="*/ 2007842 h 2161378"/>
              <a:gd name="connsiteX1462" fmla="*/ 2482431 w 3684074"/>
              <a:gd name="connsiteY1462" fmla="*/ 2025279 h 2161378"/>
              <a:gd name="connsiteX1463" fmla="*/ 2477565 w 3684074"/>
              <a:gd name="connsiteY1463" fmla="*/ 2027509 h 2161378"/>
              <a:gd name="connsiteX1464" fmla="*/ 2474321 w 3684074"/>
              <a:gd name="connsiteY1464" fmla="*/ 2039066 h 2161378"/>
              <a:gd name="connsiteX1465" fmla="*/ 2469657 w 3684074"/>
              <a:gd name="connsiteY1465" fmla="*/ 2056909 h 2161378"/>
              <a:gd name="connsiteX1466" fmla="*/ 2458100 w 3684074"/>
              <a:gd name="connsiteY1466" fmla="*/ 2063194 h 2161378"/>
              <a:gd name="connsiteX1467" fmla="*/ 2446340 w 3684074"/>
              <a:gd name="connsiteY1467" fmla="*/ 2085295 h 2161378"/>
              <a:gd name="connsiteX1468" fmla="*/ 2466819 w 3684074"/>
              <a:gd name="connsiteY1468" fmla="*/ 2090566 h 2161378"/>
              <a:gd name="connsiteX1469" fmla="*/ 2473510 w 3684074"/>
              <a:gd name="connsiteY1469" fmla="*/ 2100501 h 2161378"/>
              <a:gd name="connsiteX1470" fmla="*/ 2462358 w 3684074"/>
              <a:gd name="connsiteY1470" fmla="*/ 2101110 h 2161378"/>
              <a:gd name="connsiteX1471" fmla="*/ 2437014 w 3684074"/>
              <a:gd name="connsiteY1471" fmla="*/ 2101718 h 2161378"/>
              <a:gd name="connsiteX1472" fmla="*/ 2412683 w 3684074"/>
              <a:gd name="connsiteY1472" fmla="*/ 2106787 h 2161378"/>
              <a:gd name="connsiteX1473" fmla="*/ 2427484 w 3684074"/>
              <a:gd name="connsiteY1473" fmla="*/ 2117533 h 2161378"/>
              <a:gd name="connsiteX1474" fmla="*/ 2406600 w 3684074"/>
              <a:gd name="connsiteY1474" fmla="*/ 2120777 h 2161378"/>
              <a:gd name="connsiteX1475" fmla="*/ 2405181 w 3684074"/>
              <a:gd name="connsiteY1475" fmla="*/ 2133348 h 2161378"/>
              <a:gd name="connsiteX1476" fmla="*/ 2430120 w 3684074"/>
              <a:gd name="connsiteY1476" fmla="*/ 2130712 h 2161378"/>
              <a:gd name="connsiteX1477" fmla="*/ 2435797 w 3684074"/>
              <a:gd name="connsiteY1477" fmla="*/ 2137606 h 2161378"/>
              <a:gd name="connsiteX1478" fmla="*/ 2420793 w 3684074"/>
              <a:gd name="connsiteY1478" fmla="*/ 2162342 h 2161378"/>
              <a:gd name="connsiteX1479" fmla="*/ 2378214 w 3684074"/>
              <a:gd name="connsiteY1479" fmla="*/ 2162545 h 2161378"/>
              <a:gd name="connsiteX1480" fmla="*/ 2376592 w 3684074"/>
              <a:gd name="connsiteY1480" fmla="*/ 2133145 h 2161378"/>
              <a:gd name="connsiteX1481" fmla="*/ 2380647 w 3684074"/>
              <a:gd name="connsiteY1481" fmla="*/ 2112464 h 2161378"/>
              <a:gd name="connsiteX1482" fmla="*/ 2361791 w 3684074"/>
              <a:gd name="connsiteY1482" fmla="*/ 2111856 h 2161378"/>
              <a:gd name="connsiteX1483" fmla="*/ 2339083 w 3684074"/>
              <a:gd name="connsiteY1483" fmla="*/ 2106989 h 2161378"/>
              <a:gd name="connsiteX1484" fmla="*/ 2353275 w 3684074"/>
              <a:gd name="connsiteY1484" fmla="*/ 2086714 h 2161378"/>
              <a:gd name="connsiteX1485" fmla="*/ 2316982 w 3684074"/>
              <a:gd name="connsiteY1485" fmla="*/ 2080226 h 2161378"/>
              <a:gd name="connsiteX1486" fmla="*/ 2324079 w 3684074"/>
              <a:gd name="connsiteY1486" fmla="*/ 2070899 h 2161378"/>
              <a:gd name="connsiteX1487" fmla="*/ 2323470 w 3684074"/>
              <a:gd name="connsiteY1487" fmla="*/ 2069682 h 2161378"/>
              <a:gd name="connsiteX1488" fmla="*/ 2311710 w 3684074"/>
              <a:gd name="connsiteY1488" fmla="*/ 2077387 h 2161378"/>
              <a:gd name="connsiteX1489" fmla="*/ 2311913 w 3684074"/>
              <a:gd name="connsiteY1489" fmla="*/ 2074751 h 2161378"/>
              <a:gd name="connsiteX1490" fmla="*/ 2301167 w 3684074"/>
              <a:gd name="connsiteY1490" fmla="*/ 2073129 h 2161378"/>
              <a:gd name="connsiteX1491" fmla="*/ 2292246 w 3684074"/>
              <a:gd name="connsiteY1491" fmla="*/ 2082659 h 2161378"/>
              <a:gd name="connsiteX1492" fmla="*/ 2296909 w 3684074"/>
              <a:gd name="connsiteY1492" fmla="*/ 2104354 h 2161378"/>
              <a:gd name="connsiteX1493" fmla="*/ 2303398 w 3684074"/>
              <a:gd name="connsiteY1493" fmla="*/ 2107192 h 2161378"/>
              <a:gd name="connsiteX1494" fmla="*/ 2300762 w 3684074"/>
              <a:gd name="connsiteY1494" fmla="*/ 2117330 h 2161378"/>
              <a:gd name="connsiteX1495" fmla="*/ 2289813 w 3684074"/>
              <a:gd name="connsiteY1495" fmla="*/ 2135578 h 2161378"/>
              <a:gd name="connsiteX1496" fmla="*/ 2269740 w 3684074"/>
              <a:gd name="connsiteY1496" fmla="*/ 2148149 h 2161378"/>
              <a:gd name="connsiteX1497" fmla="*/ 2239327 w 3684074"/>
              <a:gd name="connsiteY1497" fmla="*/ 2145716 h 2161378"/>
              <a:gd name="connsiteX1498" fmla="*/ 2245409 w 3684074"/>
              <a:gd name="connsiteY1498" fmla="*/ 2125237 h 2161378"/>
              <a:gd name="connsiteX1499" fmla="*/ 2225945 w 3684074"/>
              <a:gd name="connsiteY1499" fmla="*/ 2126860 h 2161378"/>
              <a:gd name="connsiteX1500" fmla="*/ 2210941 w 3684074"/>
              <a:gd name="connsiteY1500" fmla="*/ 2136389 h 2161378"/>
              <a:gd name="connsiteX1501" fmla="*/ 2193504 w 3684074"/>
              <a:gd name="connsiteY1501" fmla="*/ 2141255 h 2161378"/>
              <a:gd name="connsiteX1502" fmla="*/ 2192287 w 3684074"/>
              <a:gd name="connsiteY1502" fmla="*/ 2138417 h 2161378"/>
              <a:gd name="connsiteX1503" fmla="*/ 2210941 w 3684074"/>
              <a:gd name="connsiteY1503" fmla="*/ 2123818 h 2161378"/>
              <a:gd name="connsiteX1504" fmla="*/ 2202425 w 3684074"/>
              <a:gd name="connsiteY1504" fmla="*/ 2114694 h 2161378"/>
              <a:gd name="connsiteX1505" fmla="*/ 2236285 w 3684074"/>
              <a:gd name="connsiteY1505" fmla="*/ 2097663 h 2161378"/>
              <a:gd name="connsiteX1506" fmla="*/ 2213577 w 3684074"/>
              <a:gd name="connsiteY1506" fmla="*/ 2086308 h 2161378"/>
              <a:gd name="connsiteX1507" fmla="*/ 2166537 w 3684074"/>
              <a:gd name="connsiteY1507" fmla="*/ 2094419 h 2161378"/>
              <a:gd name="connsiteX1508" fmla="*/ 2147478 w 3684074"/>
              <a:gd name="connsiteY1508" fmla="*/ 2111247 h 2161378"/>
              <a:gd name="connsiteX1509" fmla="*/ 2117876 w 3684074"/>
              <a:gd name="connsiteY1509" fmla="*/ 2083064 h 2161378"/>
              <a:gd name="connsiteX1510" fmla="*/ 2156197 w 3684074"/>
              <a:gd name="connsiteY1510" fmla="*/ 2093405 h 2161378"/>
              <a:gd name="connsiteX1511" fmla="*/ 2159238 w 3684074"/>
              <a:gd name="connsiteY1511" fmla="*/ 2084889 h 2161378"/>
              <a:gd name="connsiteX1512" fmla="*/ 2142004 w 3684074"/>
              <a:gd name="connsiteY1512" fmla="*/ 2072115 h 2161378"/>
              <a:gd name="connsiteX1513" fmla="*/ 2116862 w 3684074"/>
              <a:gd name="connsiteY1513" fmla="*/ 2062383 h 2161378"/>
              <a:gd name="connsiteX1514" fmla="*/ 2140179 w 3684074"/>
              <a:gd name="connsiteY1514" fmla="*/ 2035011 h 2161378"/>
              <a:gd name="connsiteX1515" fmla="*/ 2145045 w 3684074"/>
              <a:gd name="connsiteY1515" fmla="*/ 2030348 h 2161378"/>
              <a:gd name="connsiteX1516" fmla="*/ 2168768 w 3684074"/>
              <a:gd name="connsiteY1516" fmla="*/ 2011491 h 2161378"/>
              <a:gd name="connsiteX1517" fmla="*/ 2162482 w 3684074"/>
              <a:gd name="connsiteY1517" fmla="*/ 2000340 h 2161378"/>
              <a:gd name="connsiteX1518" fmla="*/ 2159846 w 3684074"/>
              <a:gd name="connsiteY1518" fmla="*/ 2001354 h 2161378"/>
              <a:gd name="connsiteX1519" fmla="*/ 2157616 w 3684074"/>
              <a:gd name="connsiteY1519" fmla="*/ 2015141 h 2161378"/>
              <a:gd name="connsiteX1520" fmla="*/ 2170998 w 3684074"/>
              <a:gd name="connsiteY1520" fmla="*/ 1985741 h 2161378"/>
              <a:gd name="connsiteX1521" fmla="*/ 2128216 w 3684074"/>
              <a:gd name="connsiteY1521" fmla="*/ 1951678 h 2161378"/>
              <a:gd name="connsiteX1522" fmla="*/ 2128216 w 3684074"/>
              <a:gd name="connsiteY1522" fmla="*/ 1940932 h 2161378"/>
              <a:gd name="connsiteX1523" fmla="*/ 2094965 w 3684074"/>
              <a:gd name="connsiteY1523" fmla="*/ 1955733 h 2161378"/>
              <a:gd name="connsiteX1524" fmla="*/ 2067390 w 3684074"/>
              <a:gd name="connsiteY1524" fmla="*/ 1978037 h 2161378"/>
              <a:gd name="connsiteX1525" fmla="*/ 2052386 w 3684074"/>
              <a:gd name="connsiteY1525" fmla="*/ 1979861 h 2161378"/>
              <a:gd name="connsiteX1526" fmla="*/ 2045492 w 3684074"/>
              <a:gd name="connsiteY1526" fmla="*/ 1980064 h 2161378"/>
              <a:gd name="connsiteX1527" fmla="*/ 2026027 w 3684074"/>
              <a:gd name="connsiteY1527" fmla="*/ 1966885 h 2161378"/>
              <a:gd name="connsiteX1528" fmla="*/ 2012443 w 3684074"/>
              <a:gd name="connsiteY1528" fmla="*/ 1943771 h 2161378"/>
              <a:gd name="connsiteX1529" fmla="*/ 1991964 w 3684074"/>
              <a:gd name="connsiteY1529" fmla="*/ 1947826 h 2161378"/>
              <a:gd name="connsiteX1530" fmla="*/ 1995006 w 3684074"/>
              <a:gd name="connsiteY1530" fmla="*/ 1919237 h 2161378"/>
              <a:gd name="connsiteX1531" fmla="*/ 1976960 w 3684074"/>
              <a:gd name="connsiteY1531" fmla="*/ 1912344 h 2161378"/>
              <a:gd name="connsiteX1532" fmla="*/ 1963173 w 3684074"/>
              <a:gd name="connsiteY1532" fmla="*/ 1916399 h 2161378"/>
              <a:gd name="connsiteX1533" fmla="*/ 1936004 w 3684074"/>
              <a:gd name="connsiteY1533" fmla="*/ 1932417 h 2161378"/>
              <a:gd name="connsiteX1534" fmla="*/ 1930529 w 3684074"/>
              <a:gd name="connsiteY1534" fmla="*/ 1919035 h 2161378"/>
              <a:gd name="connsiteX1535" fmla="*/ 1934179 w 3684074"/>
              <a:gd name="connsiteY1535" fmla="*/ 1920454 h 2161378"/>
              <a:gd name="connsiteX1536" fmla="*/ 1943709 w 3684074"/>
              <a:gd name="connsiteY1536" fmla="*/ 1906464 h 2161378"/>
              <a:gd name="connsiteX1537" fmla="*/ 1948777 w 3684074"/>
              <a:gd name="connsiteY1537" fmla="*/ 1903625 h 2161378"/>
              <a:gd name="connsiteX1538" fmla="*/ 1958307 w 3684074"/>
              <a:gd name="connsiteY1538" fmla="*/ 1896529 h 2161378"/>
              <a:gd name="connsiteX1539" fmla="*/ 1972905 w 3684074"/>
              <a:gd name="connsiteY1539" fmla="*/ 1873617 h 2161378"/>
              <a:gd name="connsiteX1540" fmla="*/ 1965809 w 3684074"/>
              <a:gd name="connsiteY1540" fmla="*/ 1870373 h 2161378"/>
              <a:gd name="connsiteX1541" fmla="*/ 1948777 w 3684074"/>
              <a:gd name="connsiteY1541" fmla="*/ 1852733 h 2161378"/>
              <a:gd name="connsiteX1542" fmla="*/ 1933368 w 3684074"/>
              <a:gd name="connsiteY1542" fmla="*/ 1834688 h 2161378"/>
              <a:gd name="connsiteX1543" fmla="*/ 1944925 w 3684074"/>
              <a:gd name="connsiteY1543" fmla="*/ 1837730 h 2161378"/>
              <a:gd name="connsiteX1544" fmla="*/ 1946344 w 3684074"/>
              <a:gd name="connsiteY1544" fmla="*/ 1833066 h 2161378"/>
              <a:gd name="connsiteX1545" fmla="*/ 1948575 w 3684074"/>
              <a:gd name="connsiteY1545" fmla="*/ 1819482 h 2161378"/>
              <a:gd name="connsiteX1546" fmla="*/ 1961348 w 3684074"/>
              <a:gd name="connsiteY1546" fmla="*/ 1823131 h 2161378"/>
              <a:gd name="connsiteX1547" fmla="*/ 1969053 w 3684074"/>
              <a:gd name="connsiteY1547" fmla="*/ 1823537 h 2161378"/>
              <a:gd name="connsiteX1548" fmla="*/ 1971283 w 3684074"/>
              <a:gd name="connsiteY1548" fmla="*/ 1820293 h 2161378"/>
              <a:gd name="connsiteX1549" fmla="*/ 1965201 w 3684074"/>
              <a:gd name="connsiteY1549" fmla="*/ 1816237 h 2161378"/>
              <a:gd name="connsiteX1550" fmla="*/ 1953441 w 3684074"/>
              <a:gd name="connsiteY1550" fmla="*/ 1809749 h 2161378"/>
              <a:gd name="connsiteX1551" fmla="*/ 1977772 w 3684074"/>
              <a:gd name="connsiteY1551" fmla="*/ 1791501 h 2161378"/>
              <a:gd name="connsiteX1552" fmla="*/ 1988112 w 3684074"/>
              <a:gd name="connsiteY1552" fmla="*/ 1785013 h 2161378"/>
              <a:gd name="connsiteX1553" fmla="*/ 1978177 w 3684074"/>
              <a:gd name="connsiteY1553" fmla="*/ 1764535 h 2161378"/>
              <a:gd name="connsiteX1554" fmla="*/ 1978177 w 3684074"/>
              <a:gd name="connsiteY1554" fmla="*/ 1744867 h 2161378"/>
              <a:gd name="connsiteX1555" fmla="*/ 1959726 w 3684074"/>
              <a:gd name="connsiteY1555" fmla="*/ 1774267 h 2161378"/>
              <a:gd name="connsiteX1556" fmla="*/ 1943709 w 3684074"/>
              <a:gd name="connsiteY1556" fmla="*/ 1782580 h 2161378"/>
              <a:gd name="connsiteX1557" fmla="*/ 1916945 w 3684074"/>
              <a:gd name="connsiteY1557" fmla="*/ 1787852 h 2161378"/>
              <a:gd name="connsiteX1558" fmla="*/ 1881665 w 3684074"/>
              <a:gd name="connsiteY1558" fmla="*/ 1789474 h 2161378"/>
              <a:gd name="connsiteX1559" fmla="*/ 1872947 w 3684074"/>
              <a:gd name="connsiteY1559" fmla="*/ 1775281 h 2161378"/>
              <a:gd name="connsiteX1560" fmla="*/ 1892006 w 3684074"/>
              <a:gd name="connsiteY1560" fmla="*/ 1760682 h 2161378"/>
              <a:gd name="connsiteX1561" fmla="*/ 1903968 w 3684074"/>
              <a:gd name="connsiteY1561" fmla="*/ 1758858 h 2161378"/>
              <a:gd name="connsiteX1562" fmla="*/ 1896264 w 3684074"/>
              <a:gd name="connsiteY1562" fmla="*/ 1742637 h 2161378"/>
              <a:gd name="connsiteX1563" fmla="*/ 1887545 w 3684074"/>
              <a:gd name="connsiteY1563" fmla="*/ 1738987 h 2161378"/>
              <a:gd name="connsiteX1564" fmla="*/ 1885112 w 3684074"/>
              <a:gd name="connsiteY1564" fmla="*/ 1735338 h 2161378"/>
              <a:gd name="connsiteX1565" fmla="*/ 1899102 w 3684074"/>
              <a:gd name="connsiteY1565" fmla="*/ 1731080 h 2161378"/>
              <a:gd name="connsiteX1566" fmla="*/ 1895858 w 3684074"/>
              <a:gd name="connsiteY1566" fmla="*/ 1726619 h 2161378"/>
              <a:gd name="connsiteX1567" fmla="*/ 1848819 w 3684074"/>
              <a:gd name="connsiteY1567" fmla="*/ 1715062 h 2161378"/>
              <a:gd name="connsiteX1568" fmla="*/ 1837262 w 3684074"/>
              <a:gd name="connsiteY1568" fmla="*/ 1719523 h 2161378"/>
              <a:gd name="connsiteX1569" fmla="*/ 1833815 w 3684074"/>
              <a:gd name="connsiteY1569" fmla="*/ 1717698 h 2161378"/>
              <a:gd name="connsiteX1570" fmla="*/ 1842736 w 3684074"/>
              <a:gd name="connsiteY1570" fmla="*/ 1696003 h 2161378"/>
              <a:gd name="connsiteX1571" fmla="*/ 1832193 w 3684074"/>
              <a:gd name="connsiteY1571" fmla="*/ 1689718 h 2161378"/>
              <a:gd name="connsiteX1572" fmla="*/ 1828138 w 3684074"/>
              <a:gd name="connsiteY1572" fmla="*/ 1684649 h 2161378"/>
              <a:gd name="connsiteX1573" fmla="*/ 1816783 w 3684074"/>
              <a:gd name="connsiteY1573" fmla="*/ 1664373 h 2161378"/>
              <a:gd name="connsiteX1574" fmla="*/ 1817797 w 3684074"/>
              <a:gd name="connsiteY1574" fmla="*/ 1659913 h 2161378"/>
              <a:gd name="connsiteX1575" fmla="*/ 1808470 w 3684074"/>
              <a:gd name="connsiteY1575" fmla="*/ 1652816 h 2161378"/>
              <a:gd name="connsiteX1576" fmla="*/ 1799346 w 3684074"/>
              <a:gd name="connsiteY1576" fmla="*/ 1655249 h 2161378"/>
              <a:gd name="connsiteX1577" fmla="*/ 1771569 w 3684074"/>
              <a:gd name="connsiteY1577" fmla="*/ 1645314 h 2161378"/>
              <a:gd name="connsiteX1578" fmla="*/ 1754334 w 3684074"/>
              <a:gd name="connsiteY1578" fmla="*/ 1627269 h 2161378"/>
              <a:gd name="connsiteX1579" fmla="*/ 1731423 w 3684074"/>
              <a:gd name="connsiteY1579" fmla="*/ 1635379 h 2161378"/>
              <a:gd name="connsiteX1580" fmla="*/ 1731220 w 3684074"/>
              <a:gd name="connsiteY1580" fmla="*/ 1633757 h 2161378"/>
              <a:gd name="connsiteX1581" fmla="*/ 1720677 w 3684074"/>
              <a:gd name="connsiteY1581" fmla="*/ 1641665 h 2161378"/>
              <a:gd name="connsiteX1582" fmla="*/ 1718447 w 3684074"/>
              <a:gd name="connsiteY1582" fmla="*/ 1622200 h 2161378"/>
              <a:gd name="connsiteX1583" fmla="*/ 1727165 w 3684074"/>
              <a:gd name="connsiteY1583" fmla="*/ 1626863 h 2161378"/>
              <a:gd name="connsiteX1584" fmla="*/ 1733451 w 3684074"/>
              <a:gd name="connsiteY1584" fmla="*/ 1628080 h 2161378"/>
              <a:gd name="connsiteX1585" fmla="*/ 1763458 w 3684074"/>
              <a:gd name="connsiteY1585" fmla="*/ 1593003 h 2161378"/>
              <a:gd name="connsiteX1586" fmla="*/ 1763256 w 3684074"/>
              <a:gd name="connsiteY1586" fmla="*/ 1589556 h 2161378"/>
              <a:gd name="connsiteX1587" fmla="*/ 1751901 w 3684074"/>
              <a:gd name="connsiteY1587" fmla="*/ 1595436 h 2161378"/>
              <a:gd name="connsiteX1588" fmla="*/ 1747644 w 3684074"/>
              <a:gd name="connsiteY1588" fmla="*/ 1581649 h 2161378"/>
              <a:gd name="connsiteX1589" fmla="*/ 1730207 w 3684074"/>
              <a:gd name="connsiteY1589" fmla="*/ 1591178 h 2161378"/>
              <a:gd name="connsiteX1590" fmla="*/ 1741155 w 3684074"/>
              <a:gd name="connsiteY1590" fmla="*/ 1598883 h 2161378"/>
              <a:gd name="connsiteX1591" fmla="*/ 1707903 w 3684074"/>
              <a:gd name="connsiteY1591" fmla="*/ 1605980 h 2161378"/>
              <a:gd name="connsiteX1592" fmla="*/ 1701010 w 3684074"/>
              <a:gd name="connsiteY1592" fmla="*/ 1633757 h 2161378"/>
              <a:gd name="connsiteX1593" fmla="*/ 1708714 w 3684074"/>
              <a:gd name="connsiteY1593" fmla="*/ 1657074 h 2161378"/>
              <a:gd name="connsiteX1594" fmla="*/ 1717230 w 3684074"/>
              <a:gd name="connsiteY1594" fmla="*/ 1674714 h 2161378"/>
              <a:gd name="connsiteX1595" fmla="*/ 1711147 w 3684074"/>
              <a:gd name="connsiteY1595" fmla="*/ 1682824 h 2161378"/>
              <a:gd name="connsiteX1596" fmla="*/ 1704254 w 3684074"/>
              <a:gd name="connsiteY1596" fmla="*/ 1698233 h 2161378"/>
              <a:gd name="connsiteX1597" fmla="*/ 1710742 w 3684074"/>
              <a:gd name="connsiteY1597" fmla="*/ 1723375 h 2161378"/>
              <a:gd name="connsiteX1598" fmla="*/ 1722502 w 3684074"/>
              <a:gd name="connsiteY1598" fmla="*/ 1729052 h 2161378"/>
              <a:gd name="connsiteX1599" fmla="*/ 1704457 w 3684074"/>
              <a:gd name="connsiteY1599" fmla="*/ 1741421 h 2161378"/>
              <a:gd name="connsiteX1600" fmla="*/ 1691480 w 3684074"/>
              <a:gd name="connsiteY1600" fmla="*/ 1779741 h 2161378"/>
              <a:gd name="connsiteX1601" fmla="*/ 1702835 w 3684074"/>
              <a:gd name="connsiteY1601" fmla="*/ 1785216 h 2161378"/>
              <a:gd name="connsiteX1602" fmla="*/ 1709120 w 3684074"/>
              <a:gd name="connsiteY1602" fmla="*/ 1796773 h 2161378"/>
              <a:gd name="connsiteX1603" fmla="*/ 1715203 w 3684074"/>
              <a:gd name="connsiteY1603" fmla="*/ 1789676 h 2161378"/>
              <a:gd name="connsiteX1604" fmla="*/ 1727773 w 3684074"/>
              <a:gd name="connsiteY1604" fmla="*/ 1792718 h 2161378"/>
              <a:gd name="connsiteX1605" fmla="*/ 1752104 w 3684074"/>
              <a:gd name="connsiteY1605" fmla="*/ 1866724 h 2161378"/>
              <a:gd name="connsiteX1606" fmla="*/ 1733653 w 3684074"/>
              <a:gd name="connsiteY1606" fmla="*/ 1859424 h 2161378"/>
              <a:gd name="connsiteX1607" fmla="*/ 1718852 w 3684074"/>
              <a:gd name="connsiteY1607" fmla="*/ 1865507 h 2161378"/>
              <a:gd name="connsiteX1608" fmla="*/ 1744197 w 3684074"/>
              <a:gd name="connsiteY1608" fmla="*/ 1875239 h 2161378"/>
              <a:gd name="connsiteX1609" fmla="*/ 1737911 w 3684074"/>
              <a:gd name="connsiteY1609" fmla="*/ 1895312 h 2161378"/>
              <a:gd name="connsiteX1610" fmla="*/ 1712567 w 3684074"/>
              <a:gd name="connsiteY1610" fmla="*/ 1890041 h 2161378"/>
              <a:gd name="connsiteX1611" fmla="*/ 1698374 w 3684074"/>
              <a:gd name="connsiteY1611" fmla="*/ 1886391 h 2161378"/>
              <a:gd name="connsiteX1612" fmla="*/ 1684992 w 3684074"/>
              <a:gd name="connsiteY1612" fmla="*/ 1875239 h 2161378"/>
              <a:gd name="connsiteX1613" fmla="*/ 1665730 w 3684074"/>
              <a:gd name="connsiteY1613" fmla="*/ 1901800 h 2161378"/>
              <a:gd name="connsiteX1614" fmla="*/ 1673232 w 3684074"/>
              <a:gd name="connsiteY1614" fmla="*/ 1920860 h 2161378"/>
              <a:gd name="connsiteX1615" fmla="*/ 1672827 w 3684074"/>
              <a:gd name="connsiteY1615" fmla="*/ 1934039 h 2161378"/>
              <a:gd name="connsiteX1616" fmla="*/ 1657823 w 3684074"/>
              <a:gd name="connsiteY1616" fmla="*/ 1933025 h 2161378"/>
              <a:gd name="connsiteX1617" fmla="*/ 1651334 w 3684074"/>
              <a:gd name="connsiteY1617" fmla="*/ 1930794 h 2161378"/>
              <a:gd name="connsiteX1618" fmla="*/ 1673840 w 3684074"/>
              <a:gd name="connsiteY1618" fmla="*/ 1919440 h 2161378"/>
              <a:gd name="connsiteX1619" fmla="*/ 1619299 w 3684074"/>
              <a:gd name="connsiteY1619" fmla="*/ 1896123 h 2161378"/>
              <a:gd name="connsiteX1620" fmla="*/ 1624368 w 3684074"/>
              <a:gd name="connsiteY1620" fmla="*/ 1906667 h 2161378"/>
              <a:gd name="connsiteX1621" fmla="*/ 1606931 w 3684074"/>
              <a:gd name="connsiteY1621" fmla="*/ 1916804 h 2161378"/>
              <a:gd name="connsiteX1622" fmla="*/ 1590102 w 3684074"/>
              <a:gd name="connsiteY1622" fmla="*/ 1921670 h 2161378"/>
              <a:gd name="connsiteX1623" fmla="*/ 1591319 w 3684074"/>
              <a:gd name="connsiteY1623" fmla="*/ 1924915 h 2161378"/>
              <a:gd name="connsiteX1624" fmla="*/ 1613419 w 3684074"/>
              <a:gd name="connsiteY1624" fmla="*/ 1932417 h 2161378"/>
              <a:gd name="connsiteX1625" fmla="*/ 1629842 w 3684074"/>
              <a:gd name="connsiteY1625" fmla="*/ 1923495 h 2161378"/>
              <a:gd name="connsiteX1626" fmla="*/ 1635520 w 3684074"/>
              <a:gd name="connsiteY1626" fmla="*/ 1917210 h 2161378"/>
              <a:gd name="connsiteX1627" fmla="*/ 1651334 w 3684074"/>
              <a:gd name="connsiteY1627" fmla="*/ 1930794 h 2161378"/>
              <a:gd name="connsiteX1628" fmla="*/ 3433964 w 3684074"/>
              <a:gd name="connsiteY1628" fmla="*/ 1184045 h 2161378"/>
              <a:gd name="connsiteX1629" fmla="*/ 3431126 w 3684074"/>
              <a:gd name="connsiteY1629" fmla="*/ 1160728 h 2161378"/>
              <a:gd name="connsiteX1630" fmla="*/ 3420988 w 3684074"/>
              <a:gd name="connsiteY1630" fmla="*/ 1142885 h 2161378"/>
              <a:gd name="connsiteX1631" fmla="*/ 3424232 w 3684074"/>
              <a:gd name="connsiteY1631" fmla="*/ 1139033 h 2161378"/>
              <a:gd name="connsiteX1632" fmla="*/ 3392197 w 3684074"/>
              <a:gd name="connsiteY1632" fmla="*/ 1133558 h 2161378"/>
              <a:gd name="connsiteX1633" fmla="*/ 3408417 w 3684074"/>
              <a:gd name="connsiteY1633" fmla="*/ 1159916 h 2161378"/>
              <a:gd name="connsiteX1634" fmla="*/ 3413486 w 3684074"/>
              <a:gd name="connsiteY1634" fmla="*/ 1171271 h 2161378"/>
              <a:gd name="connsiteX1635" fmla="*/ 3424638 w 3684074"/>
              <a:gd name="connsiteY1635" fmla="*/ 1183639 h 2161378"/>
              <a:gd name="connsiteX1636" fmla="*/ 3434167 w 3684074"/>
              <a:gd name="connsiteY1636" fmla="*/ 1183436 h 2161378"/>
              <a:gd name="connsiteX1637" fmla="*/ 3431531 w 3684074"/>
              <a:gd name="connsiteY1637" fmla="*/ 1189924 h 2161378"/>
              <a:gd name="connsiteX1638" fmla="*/ 3425043 w 3684074"/>
              <a:gd name="connsiteY1638" fmla="*/ 1194385 h 2161378"/>
              <a:gd name="connsiteX1639" fmla="*/ 3432748 w 3684074"/>
              <a:gd name="connsiteY1639" fmla="*/ 1198846 h 2161378"/>
              <a:gd name="connsiteX1640" fmla="*/ 3442683 w 3684074"/>
              <a:gd name="connsiteY1640" fmla="*/ 1199048 h 2161378"/>
              <a:gd name="connsiteX1641" fmla="*/ 3429301 w 3684074"/>
              <a:gd name="connsiteY1641" fmla="*/ 1222568 h 2161378"/>
              <a:gd name="connsiteX1642" fmla="*/ 3424840 w 3684074"/>
              <a:gd name="connsiteY1642" fmla="*/ 1213647 h 2161378"/>
              <a:gd name="connsiteX1643" fmla="*/ 3421596 w 3684074"/>
              <a:gd name="connsiteY1643" fmla="*/ 1216080 h 2161378"/>
              <a:gd name="connsiteX1644" fmla="*/ 3445724 w 3684074"/>
              <a:gd name="connsiteY1644" fmla="*/ 1240411 h 2161378"/>
              <a:gd name="connsiteX1645" fmla="*/ 3441872 w 3684074"/>
              <a:gd name="connsiteY1645" fmla="*/ 1245885 h 2161378"/>
              <a:gd name="connsiteX1646" fmla="*/ 3476138 w 3684074"/>
              <a:gd name="connsiteY1646" fmla="*/ 1250143 h 2161378"/>
              <a:gd name="connsiteX1647" fmla="*/ 3480193 w 3684074"/>
              <a:gd name="connsiteY1647" fmla="*/ 1243046 h 2161378"/>
              <a:gd name="connsiteX1648" fmla="*/ 3474516 w 3684074"/>
              <a:gd name="connsiteY1648" fmla="*/ 1236964 h 2161378"/>
              <a:gd name="connsiteX1649" fmla="*/ 3464378 w 3684074"/>
              <a:gd name="connsiteY1649" fmla="*/ 1232098 h 2161378"/>
              <a:gd name="connsiteX1650" fmla="*/ 3451199 w 3684074"/>
              <a:gd name="connsiteY1650" fmla="*/ 1214863 h 2161378"/>
              <a:gd name="connsiteX1651" fmla="*/ 3454037 w 3684074"/>
              <a:gd name="connsiteY1651" fmla="*/ 1209795 h 2161378"/>
              <a:gd name="connsiteX1652" fmla="*/ 3433964 w 3684074"/>
              <a:gd name="connsiteY1652" fmla="*/ 1184045 h 2161378"/>
              <a:gd name="connsiteX1653" fmla="*/ 1870514 w 3684074"/>
              <a:gd name="connsiteY1653" fmla="*/ 1227637 h 2161378"/>
              <a:gd name="connsiteX1654" fmla="*/ 1861390 w 3684074"/>
              <a:gd name="connsiteY1654" fmla="*/ 1208375 h 2161378"/>
              <a:gd name="connsiteX1655" fmla="*/ 1847805 w 3684074"/>
              <a:gd name="connsiteY1655" fmla="*/ 1219324 h 2161378"/>
              <a:gd name="connsiteX1656" fmla="*/ 1870919 w 3684074"/>
              <a:gd name="connsiteY1656" fmla="*/ 1227231 h 2161378"/>
              <a:gd name="connsiteX1657" fmla="*/ 1877813 w 3684074"/>
              <a:gd name="connsiteY1657" fmla="*/ 1233517 h 2161378"/>
              <a:gd name="connsiteX1658" fmla="*/ 1868689 w 3684074"/>
              <a:gd name="connsiteY1658" fmla="*/ 1236153 h 2161378"/>
              <a:gd name="connsiteX1659" fmla="*/ 1877205 w 3684074"/>
              <a:gd name="connsiteY1659" fmla="*/ 1257645 h 2161378"/>
              <a:gd name="connsiteX1660" fmla="*/ 1889775 w 3684074"/>
              <a:gd name="connsiteY1660" fmla="*/ 1273663 h 2161378"/>
              <a:gd name="connsiteX1661" fmla="*/ 1903766 w 3684074"/>
              <a:gd name="connsiteY1661" fmla="*/ 1277312 h 2161378"/>
              <a:gd name="connsiteX1662" fmla="*/ 1928096 w 3684074"/>
              <a:gd name="connsiteY1662" fmla="*/ 1263119 h 2161378"/>
              <a:gd name="connsiteX1663" fmla="*/ 1926474 w 3684074"/>
              <a:gd name="connsiteY1663" fmla="*/ 1252982 h 2161378"/>
              <a:gd name="connsiteX1664" fmla="*/ 1917959 w 3684074"/>
              <a:gd name="connsiteY1664" fmla="*/ 1231895 h 2161378"/>
              <a:gd name="connsiteX1665" fmla="*/ 1920797 w 3684074"/>
              <a:gd name="connsiteY1665" fmla="*/ 1229867 h 2161378"/>
              <a:gd name="connsiteX1666" fmla="*/ 1907821 w 3684074"/>
              <a:gd name="connsiteY1666" fmla="*/ 1226421 h 2161378"/>
              <a:gd name="connsiteX1667" fmla="*/ 1903157 w 3684074"/>
              <a:gd name="connsiteY1667" fmla="*/ 1240816 h 2161378"/>
              <a:gd name="connsiteX1668" fmla="*/ 1878624 w 3684074"/>
              <a:gd name="connsiteY1668" fmla="*/ 1237572 h 2161378"/>
              <a:gd name="connsiteX1669" fmla="*/ 1887951 w 3684074"/>
              <a:gd name="connsiteY1669" fmla="*/ 1230678 h 2161378"/>
              <a:gd name="connsiteX1670" fmla="*/ 1887342 w 3684074"/>
              <a:gd name="connsiteY1670" fmla="*/ 1227840 h 2161378"/>
              <a:gd name="connsiteX1671" fmla="*/ 1870514 w 3684074"/>
              <a:gd name="connsiteY1671" fmla="*/ 1227637 h 2161378"/>
              <a:gd name="connsiteX1672" fmla="*/ 1723110 w 3684074"/>
              <a:gd name="connsiteY1672" fmla="*/ 782791 h 2161378"/>
              <a:gd name="connsiteX1673" fmla="*/ 1717838 w 3684074"/>
              <a:gd name="connsiteY1673" fmla="*/ 781980 h 2161378"/>
              <a:gd name="connsiteX1674" fmla="*/ 1717838 w 3684074"/>
              <a:gd name="connsiteY1674" fmla="*/ 765759 h 2161378"/>
              <a:gd name="connsiteX1675" fmla="*/ 1752104 w 3684074"/>
              <a:gd name="connsiteY1675" fmla="*/ 742239 h 2161378"/>
              <a:gd name="connsiteX1676" fmla="*/ 1753929 w 3684074"/>
              <a:gd name="connsiteY1676" fmla="*/ 740820 h 2161378"/>
              <a:gd name="connsiteX1677" fmla="*/ 1774205 w 3684074"/>
              <a:gd name="connsiteY1677" fmla="*/ 753391 h 2161378"/>
              <a:gd name="connsiteX1678" fmla="*/ 1777246 w 3684074"/>
              <a:gd name="connsiteY1678" fmla="*/ 759474 h 2161378"/>
              <a:gd name="connsiteX1679" fmla="*/ 1778260 w 3684074"/>
              <a:gd name="connsiteY1679" fmla="*/ 775694 h 2161378"/>
              <a:gd name="connsiteX1680" fmla="*/ 1772380 w 3684074"/>
              <a:gd name="connsiteY1680" fmla="*/ 782385 h 2161378"/>
              <a:gd name="connsiteX1681" fmla="*/ 1794683 w 3684074"/>
              <a:gd name="connsiteY1681" fmla="*/ 786846 h 2161378"/>
              <a:gd name="connsiteX1682" fmla="*/ 1831787 w 3684074"/>
              <a:gd name="connsiteY1682" fmla="*/ 782993 h 2161378"/>
              <a:gd name="connsiteX1683" fmla="*/ 1849833 w 3684074"/>
              <a:gd name="connsiteY1683" fmla="*/ 777113 h 2161378"/>
              <a:gd name="connsiteX1684" fmla="*/ 1844764 w 3684074"/>
              <a:gd name="connsiteY1684" fmla="*/ 762109 h 2161378"/>
              <a:gd name="connsiteX1685" fmla="*/ 1846588 w 3684074"/>
              <a:gd name="connsiteY1685" fmla="*/ 742645 h 2161378"/>
              <a:gd name="connsiteX1686" fmla="*/ 1885518 w 3684074"/>
              <a:gd name="connsiteY1686" fmla="*/ 713043 h 2161378"/>
              <a:gd name="connsiteX1687" fmla="*/ 1869703 w 3684074"/>
              <a:gd name="connsiteY1687" fmla="*/ 710407 h 2161378"/>
              <a:gd name="connsiteX1688" fmla="*/ 1850441 w 3684074"/>
              <a:gd name="connsiteY1688" fmla="*/ 694997 h 2161378"/>
              <a:gd name="connsiteX1689" fmla="*/ 1874163 w 3684074"/>
              <a:gd name="connsiteY1689" fmla="*/ 694997 h 2161378"/>
              <a:gd name="connsiteX1690" fmla="*/ 1849630 w 3684074"/>
              <a:gd name="connsiteY1690" fmla="*/ 658298 h 2161378"/>
              <a:gd name="connsiteX1691" fmla="*/ 1857537 w 3684074"/>
              <a:gd name="connsiteY1691" fmla="*/ 649377 h 2161378"/>
              <a:gd name="connsiteX1692" fmla="*/ 1857334 w 3684074"/>
              <a:gd name="connsiteY1692" fmla="*/ 638226 h 2161378"/>
              <a:gd name="connsiteX1693" fmla="*/ 1854496 w 3684074"/>
              <a:gd name="connsiteY1693" fmla="*/ 627885 h 2161378"/>
              <a:gd name="connsiteX1694" fmla="*/ 1860376 w 3684074"/>
              <a:gd name="connsiteY1694" fmla="*/ 615111 h 2161378"/>
              <a:gd name="connsiteX1695" fmla="*/ 1877002 w 3684074"/>
              <a:gd name="connsiteY1695" fmla="*/ 615111 h 2161378"/>
              <a:gd name="connsiteX1696" fmla="*/ 1857943 w 3684074"/>
              <a:gd name="connsiteY1696" fmla="*/ 599094 h 2161378"/>
              <a:gd name="connsiteX1697" fmla="*/ 1843750 w 3684074"/>
              <a:gd name="connsiteY1697" fmla="*/ 614503 h 2161378"/>
              <a:gd name="connsiteX1698" fmla="*/ 1831179 w 3684074"/>
              <a:gd name="connsiteY1698" fmla="*/ 595444 h 2161378"/>
              <a:gd name="connsiteX1699" fmla="*/ 1829962 w 3684074"/>
              <a:gd name="connsiteY1699" fmla="*/ 574560 h 2161378"/>
              <a:gd name="connsiteX1700" fmla="*/ 1800157 w 3684074"/>
              <a:gd name="connsiteY1700" fmla="*/ 554690 h 2161378"/>
              <a:gd name="connsiteX1701" fmla="*/ 1789006 w 3684074"/>
              <a:gd name="connsiteY1701" fmla="*/ 544147 h 2161378"/>
              <a:gd name="connsiteX1702" fmla="*/ 1789411 w 3684074"/>
              <a:gd name="connsiteY1702" fmla="*/ 529143 h 2161378"/>
              <a:gd name="connsiteX1703" fmla="*/ 1811309 w 3684074"/>
              <a:gd name="connsiteY1703" fmla="*/ 531981 h 2161378"/>
              <a:gd name="connsiteX1704" fmla="*/ 1812323 w 3684074"/>
              <a:gd name="connsiteY1704" fmla="*/ 518397 h 2161378"/>
              <a:gd name="connsiteX1705" fmla="*/ 1799955 w 3684074"/>
              <a:gd name="connsiteY1705" fmla="*/ 506434 h 2161378"/>
              <a:gd name="connsiteX1706" fmla="*/ 1807862 w 3684074"/>
              <a:gd name="connsiteY1706" fmla="*/ 496094 h 2161378"/>
              <a:gd name="connsiteX1707" fmla="*/ 1799549 w 3684074"/>
              <a:gd name="connsiteY1707" fmla="*/ 493052 h 2161378"/>
              <a:gd name="connsiteX1708" fmla="*/ 1776435 w 3684074"/>
              <a:gd name="connsiteY1708" fmla="*/ 467302 h 2161378"/>
              <a:gd name="connsiteX1709" fmla="*/ 1752104 w 3684074"/>
              <a:gd name="connsiteY1709" fmla="*/ 451082 h 2161378"/>
              <a:gd name="connsiteX1710" fmla="*/ 1738114 w 3684074"/>
              <a:gd name="connsiteY1710" fmla="*/ 454934 h 2161378"/>
              <a:gd name="connsiteX1711" fmla="*/ 1735073 w 3684074"/>
              <a:gd name="connsiteY1711" fmla="*/ 460814 h 2161378"/>
              <a:gd name="connsiteX1712" fmla="*/ 1701415 w 3684074"/>
              <a:gd name="connsiteY1712" fmla="*/ 430401 h 2161378"/>
              <a:gd name="connsiteX1713" fmla="*/ 1691683 w 3684074"/>
              <a:gd name="connsiteY1713" fmla="*/ 432631 h 2161378"/>
              <a:gd name="connsiteX1714" fmla="*/ 1691886 w 3684074"/>
              <a:gd name="connsiteY1714" fmla="*/ 427157 h 2161378"/>
              <a:gd name="connsiteX1715" fmla="*/ 1669785 w 3684074"/>
              <a:gd name="connsiteY1715" fmla="*/ 423102 h 2161378"/>
              <a:gd name="connsiteX1716" fmla="*/ 1662081 w 3684074"/>
              <a:gd name="connsiteY1716" fmla="*/ 421682 h 2161378"/>
              <a:gd name="connsiteX1717" fmla="*/ 1622746 w 3684074"/>
              <a:gd name="connsiteY1717" fmla="*/ 425940 h 2161378"/>
              <a:gd name="connsiteX1718" fmla="*/ 1615650 w 3684074"/>
              <a:gd name="connsiteY1718" fmla="*/ 439322 h 2161378"/>
              <a:gd name="connsiteX1719" fmla="*/ 1628018 w 3684074"/>
              <a:gd name="connsiteY1719" fmla="*/ 431009 h 2161378"/>
              <a:gd name="connsiteX1720" fmla="*/ 1683978 w 3684074"/>
              <a:gd name="connsiteY1720" fmla="*/ 450879 h 2161378"/>
              <a:gd name="connsiteX1721" fmla="*/ 1622949 w 3684074"/>
              <a:gd name="connsiteY1721" fmla="*/ 478454 h 2161378"/>
              <a:gd name="connsiteX1722" fmla="*/ 1606323 w 3684074"/>
              <a:gd name="connsiteY1722" fmla="*/ 499540 h 2161378"/>
              <a:gd name="connsiteX1723" fmla="*/ 1596590 w 3684074"/>
              <a:gd name="connsiteY1723" fmla="*/ 486159 h 2161378"/>
              <a:gd name="connsiteX1724" fmla="*/ 1580978 w 3684074"/>
              <a:gd name="connsiteY1724" fmla="*/ 514747 h 2161378"/>
              <a:gd name="connsiteX1725" fmla="*/ 1549551 w 3684074"/>
              <a:gd name="connsiteY1725" fmla="*/ 507651 h 2161378"/>
              <a:gd name="connsiteX1726" fmla="*/ 1547118 w 3684074"/>
              <a:gd name="connsiteY1726" fmla="*/ 511300 h 2161378"/>
              <a:gd name="connsiteX1727" fmla="*/ 1556445 w 3684074"/>
              <a:gd name="connsiteY1727" fmla="*/ 527724 h 2161378"/>
              <a:gd name="connsiteX1728" fmla="*/ 1543266 w 3684074"/>
              <a:gd name="connsiteY1728" fmla="*/ 521641 h 2161378"/>
              <a:gd name="connsiteX1729" fmla="*/ 1541846 w 3684074"/>
              <a:gd name="connsiteY1729" fmla="*/ 524480 h 2161378"/>
              <a:gd name="connsiteX1730" fmla="*/ 1547726 w 3684074"/>
              <a:gd name="connsiteY1730" fmla="*/ 528129 h 2161378"/>
              <a:gd name="connsiteX1731" fmla="*/ 1571246 w 3684074"/>
              <a:gd name="connsiteY1731" fmla="*/ 568680 h 2161378"/>
              <a:gd name="connsiteX1732" fmla="*/ 1556850 w 3684074"/>
              <a:gd name="connsiteY1732" fmla="*/ 578210 h 2161378"/>
              <a:gd name="connsiteX1733" fmla="*/ 1576720 w 3684074"/>
              <a:gd name="connsiteY1733" fmla="*/ 580237 h 2161378"/>
              <a:gd name="connsiteX1734" fmla="*/ 1574490 w 3684074"/>
              <a:gd name="connsiteY1734" fmla="*/ 585104 h 2161378"/>
              <a:gd name="connsiteX1735" fmla="*/ 1585844 w 3684074"/>
              <a:gd name="connsiteY1735" fmla="*/ 590172 h 2161378"/>
              <a:gd name="connsiteX1736" fmla="*/ 1604295 w 3684074"/>
              <a:gd name="connsiteY1736" fmla="*/ 599702 h 2161378"/>
              <a:gd name="connsiteX1737" fmla="*/ 1626598 w 3684074"/>
              <a:gd name="connsiteY1737" fmla="*/ 614909 h 2161378"/>
              <a:gd name="connsiteX1738" fmla="*/ 1632275 w 3684074"/>
              <a:gd name="connsiteY1738" fmla="*/ 626263 h 2161378"/>
              <a:gd name="connsiteX1739" fmla="*/ 1624774 w 3684074"/>
              <a:gd name="connsiteY1739" fmla="*/ 633157 h 2161378"/>
              <a:gd name="connsiteX1740" fmla="*/ 1617069 w 3684074"/>
              <a:gd name="connsiteY1740" fmla="*/ 636806 h 2161378"/>
              <a:gd name="connsiteX1741" fmla="*/ 1627206 w 3684074"/>
              <a:gd name="connsiteY1741" fmla="*/ 642686 h 2161378"/>
              <a:gd name="connsiteX1742" fmla="*/ 1626801 w 3684074"/>
              <a:gd name="connsiteY1742" fmla="*/ 646944 h 2161378"/>
              <a:gd name="connsiteX1743" fmla="*/ 1593549 w 3684074"/>
              <a:gd name="connsiteY1743" fmla="*/ 661948 h 2161378"/>
              <a:gd name="connsiteX1744" fmla="*/ 1605917 w 3684074"/>
              <a:gd name="connsiteY1744" fmla="*/ 688104 h 2161378"/>
              <a:gd name="connsiteX1745" fmla="*/ 1596185 w 3684074"/>
              <a:gd name="connsiteY1745" fmla="*/ 687292 h 2161378"/>
              <a:gd name="connsiteX1746" fmla="*/ 1595982 w 3684074"/>
              <a:gd name="connsiteY1746" fmla="*/ 691145 h 2161378"/>
              <a:gd name="connsiteX1747" fmla="*/ 1622340 w 3684074"/>
              <a:gd name="connsiteY1747" fmla="*/ 692564 h 2161378"/>
              <a:gd name="connsiteX1748" fmla="*/ 1610378 w 3684074"/>
              <a:gd name="connsiteY1748" fmla="*/ 707568 h 2161378"/>
              <a:gd name="connsiteX1749" fmla="*/ 1605714 w 3684074"/>
              <a:gd name="connsiteY1749" fmla="*/ 711826 h 2161378"/>
              <a:gd name="connsiteX1750" fmla="*/ 1591927 w 3684074"/>
              <a:gd name="connsiteY1750" fmla="*/ 739198 h 2161378"/>
              <a:gd name="connsiteX1751" fmla="*/ 1614230 w 3684074"/>
              <a:gd name="connsiteY1751" fmla="*/ 770220 h 2161378"/>
              <a:gd name="connsiteX1752" fmla="*/ 1631464 w 3684074"/>
              <a:gd name="connsiteY1752" fmla="*/ 776302 h 2161378"/>
              <a:gd name="connsiteX1753" fmla="*/ 1641602 w 3684074"/>
              <a:gd name="connsiteY1753" fmla="*/ 806310 h 2161378"/>
              <a:gd name="connsiteX1754" fmla="*/ 1643022 w 3684074"/>
              <a:gd name="connsiteY1754" fmla="*/ 817867 h 2161378"/>
              <a:gd name="connsiteX1755" fmla="*/ 1648293 w 3684074"/>
              <a:gd name="connsiteY1755" fmla="*/ 827194 h 2161378"/>
              <a:gd name="connsiteX1756" fmla="*/ 1672421 w 3684074"/>
              <a:gd name="connsiteY1756" fmla="*/ 846861 h 2161378"/>
              <a:gd name="connsiteX1757" fmla="*/ 1652146 w 3684074"/>
              <a:gd name="connsiteY1757" fmla="*/ 846861 h 2161378"/>
              <a:gd name="connsiteX1758" fmla="*/ 1686006 w 3684074"/>
              <a:gd name="connsiteY1758" fmla="*/ 852741 h 2161378"/>
              <a:gd name="connsiteX1759" fmla="*/ 1723110 w 3684074"/>
              <a:gd name="connsiteY1759" fmla="*/ 782791 h 2161378"/>
              <a:gd name="connsiteX1760" fmla="*/ 2759598 w 3684074"/>
              <a:gd name="connsiteY1760" fmla="*/ 602946 h 2161378"/>
              <a:gd name="connsiteX1761" fmla="*/ 2760612 w 3684074"/>
              <a:gd name="connsiteY1761" fmla="*/ 605987 h 2161378"/>
              <a:gd name="connsiteX1762" fmla="*/ 2742364 w 3684074"/>
              <a:gd name="connsiteY1762" fmla="*/ 605785 h 2161378"/>
              <a:gd name="connsiteX1763" fmla="*/ 2726144 w 3684074"/>
              <a:gd name="connsiteY1763" fmla="*/ 620383 h 2161378"/>
              <a:gd name="connsiteX1764" fmla="*/ 2735673 w 3684074"/>
              <a:gd name="connsiteY1764" fmla="*/ 630521 h 2161378"/>
              <a:gd name="connsiteX1765" fmla="*/ 2803596 w 3684074"/>
              <a:gd name="connsiteY1765" fmla="*/ 626060 h 2161378"/>
              <a:gd name="connsiteX1766" fmla="*/ 2838673 w 3684074"/>
              <a:gd name="connsiteY1766" fmla="*/ 629507 h 2161378"/>
              <a:gd name="connsiteX1767" fmla="*/ 2843742 w 3684074"/>
              <a:gd name="connsiteY1767" fmla="*/ 649985 h 2161378"/>
              <a:gd name="connsiteX1768" fmla="*/ 2848811 w 3684074"/>
              <a:gd name="connsiteY1768" fmla="*/ 655460 h 2161378"/>
              <a:gd name="connsiteX1769" fmla="*/ 2852866 w 3684074"/>
              <a:gd name="connsiteY1769" fmla="*/ 650391 h 2161378"/>
              <a:gd name="connsiteX1770" fmla="*/ 2857732 w 3684074"/>
              <a:gd name="connsiteY1770" fmla="*/ 640050 h 2161378"/>
              <a:gd name="connsiteX1771" fmla="*/ 2853677 w 3684074"/>
              <a:gd name="connsiteY1771" fmla="*/ 627074 h 2161378"/>
              <a:gd name="connsiteX1772" fmla="*/ 2839079 w 3684074"/>
              <a:gd name="connsiteY1772" fmla="*/ 615517 h 2161378"/>
              <a:gd name="connsiteX1773" fmla="*/ 2849825 w 3684074"/>
              <a:gd name="connsiteY1773" fmla="*/ 593011 h 2161378"/>
              <a:gd name="connsiteX1774" fmla="*/ 2854894 w 3684074"/>
              <a:gd name="connsiteY1774" fmla="*/ 576993 h 2161378"/>
              <a:gd name="connsiteX1775" fmla="*/ 2870303 w 3684074"/>
              <a:gd name="connsiteY1775" fmla="*/ 554487 h 2161378"/>
              <a:gd name="connsiteX1776" fmla="*/ 2843539 w 3684074"/>
              <a:gd name="connsiteY1776" fmla="*/ 553271 h 2161378"/>
              <a:gd name="connsiteX1777" fmla="*/ 2838673 w 3684074"/>
              <a:gd name="connsiteY1777" fmla="*/ 538470 h 2161378"/>
              <a:gd name="connsiteX1778" fmla="*/ 2818803 w 3684074"/>
              <a:gd name="connsiteY1778" fmla="*/ 553271 h 2161378"/>
              <a:gd name="connsiteX1779" fmla="*/ 2816167 w 3684074"/>
              <a:gd name="connsiteY1779" fmla="*/ 551040 h 2161378"/>
              <a:gd name="connsiteX1780" fmla="*/ 2836848 w 3684074"/>
              <a:gd name="connsiteY1780" fmla="*/ 523668 h 2161378"/>
              <a:gd name="connsiteX1781" fmla="*/ 2834415 w 3684074"/>
              <a:gd name="connsiteY1781" fmla="*/ 518397 h 2161378"/>
              <a:gd name="connsiteX1782" fmla="*/ 2805016 w 3684074"/>
              <a:gd name="connsiteY1782" fmla="*/ 514139 h 2161378"/>
              <a:gd name="connsiteX1783" fmla="*/ 2786362 w 3684074"/>
              <a:gd name="connsiteY1783" fmla="*/ 505826 h 2161378"/>
              <a:gd name="connsiteX1784" fmla="*/ 2760612 w 3684074"/>
              <a:gd name="connsiteY1784" fmla="*/ 494472 h 2161378"/>
              <a:gd name="connsiteX1785" fmla="*/ 2741553 w 3684074"/>
              <a:gd name="connsiteY1785" fmla="*/ 484537 h 2161378"/>
              <a:gd name="connsiteX1786" fmla="*/ 2748649 w 3684074"/>
              <a:gd name="connsiteY1786" fmla="*/ 476832 h 2161378"/>
              <a:gd name="connsiteX1787" fmla="*/ 2739120 w 3684074"/>
              <a:gd name="connsiteY1787" fmla="*/ 477440 h 2161378"/>
              <a:gd name="connsiteX1788" fmla="*/ 2733646 w 3684074"/>
              <a:gd name="connsiteY1788" fmla="*/ 478251 h 2161378"/>
              <a:gd name="connsiteX1789" fmla="*/ 2716208 w 3684074"/>
              <a:gd name="connsiteY1789" fmla="*/ 483117 h 2161378"/>
              <a:gd name="connsiteX1790" fmla="*/ 2704854 w 3684074"/>
              <a:gd name="connsiteY1790" fmla="*/ 484739 h 2161378"/>
              <a:gd name="connsiteX1791" fmla="*/ 2697758 w 3684074"/>
              <a:gd name="connsiteY1791" fmla="*/ 487172 h 2161378"/>
              <a:gd name="connsiteX1792" fmla="*/ 2697352 w 3684074"/>
              <a:gd name="connsiteY1792" fmla="*/ 500149 h 2161378"/>
              <a:gd name="connsiteX1793" fmla="*/ 2683159 w 3684074"/>
              <a:gd name="connsiteY1793" fmla="*/ 507448 h 2161378"/>
              <a:gd name="connsiteX1794" fmla="*/ 2691270 w 3684074"/>
              <a:gd name="connsiteY1794" fmla="*/ 525291 h 2161378"/>
              <a:gd name="connsiteX1795" fmla="*/ 2719047 w 3684074"/>
              <a:gd name="connsiteY1795" fmla="*/ 537659 h 2161378"/>
              <a:gd name="connsiteX1796" fmla="*/ 2721886 w 3684074"/>
              <a:gd name="connsiteY1796" fmla="*/ 536239 h 2161378"/>
              <a:gd name="connsiteX1797" fmla="*/ 2718439 w 3684074"/>
              <a:gd name="connsiteY1797" fmla="*/ 528129 h 2161378"/>
              <a:gd name="connsiteX1798" fmla="*/ 2727157 w 3684074"/>
              <a:gd name="connsiteY1798" fmla="*/ 521033 h 2161378"/>
              <a:gd name="connsiteX1799" fmla="*/ 2737701 w 3684074"/>
              <a:gd name="connsiteY1799" fmla="*/ 516775 h 2161378"/>
              <a:gd name="connsiteX1800" fmla="*/ 2756963 w 3684074"/>
              <a:gd name="connsiteY1800" fmla="*/ 514342 h 2161378"/>
              <a:gd name="connsiteX1801" fmla="*/ 2769128 w 3684074"/>
              <a:gd name="connsiteY1801" fmla="*/ 520222 h 2161378"/>
              <a:gd name="connsiteX1802" fmla="*/ 2758990 w 3684074"/>
              <a:gd name="connsiteY1802" fmla="*/ 542525 h 2161378"/>
              <a:gd name="connsiteX1803" fmla="*/ 2750474 w 3684074"/>
              <a:gd name="connsiteY1803" fmla="*/ 554082 h 2161378"/>
              <a:gd name="connsiteX1804" fmla="*/ 2757571 w 3684074"/>
              <a:gd name="connsiteY1804" fmla="*/ 560367 h 2161378"/>
              <a:gd name="connsiteX1805" fmla="*/ 2799338 w 3684074"/>
              <a:gd name="connsiteY1805" fmla="*/ 573141 h 2161378"/>
              <a:gd name="connsiteX1806" fmla="*/ 2771966 w 3684074"/>
              <a:gd name="connsiteY1806" fmla="*/ 590578 h 2161378"/>
              <a:gd name="connsiteX1807" fmla="*/ 2764465 w 3684074"/>
              <a:gd name="connsiteY1807" fmla="*/ 587131 h 2161378"/>
              <a:gd name="connsiteX1808" fmla="*/ 2751083 w 3684074"/>
              <a:gd name="connsiteY1808" fmla="*/ 586726 h 2161378"/>
              <a:gd name="connsiteX1809" fmla="*/ 2749055 w 3684074"/>
              <a:gd name="connsiteY1809" fmla="*/ 596052 h 2161378"/>
              <a:gd name="connsiteX1810" fmla="*/ 2759598 w 3684074"/>
              <a:gd name="connsiteY1810" fmla="*/ 602946 h 2161378"/>
              <a:gd name="connsiteX1811" fmla="*/ 2883279 w 3684074"/>
              <a:gd name="connsiteY1811" fmla="*/ 789684 h 2161378"/>
              <a:gd name="connsiteX1812" fmla="*/ 2899094 w 3684074"/>
              <a:gd name="connsiteY1812" fmla="*/ 777924 h 2161378"/>
              <a:gd name="connsiteX1813" fmla="*/ 2883685 w 3684074"/>
              <a:gd name="connsiteY1813" fmla="*/ 767381 h 2161378"/>
              <a:gd name="connsiteX1814" fmla="*/ 2888146 w 3684074"/>
              <a:gd name="connsiteY1814" fmla="*/ 760487 h 2161378"/>
              <a:gd name="connsiteX1815" fmla="*/ 2877602 w 3684074"/>
              <a:gd name="connsiteY1815" fmla="*/ 756229 h 2161378"/>
              <a:gd name="connsiteX1816" fmla="*/ 2864018 w 3684074"/>
              <a:gd name="connsiteY1816" fmla="*/ 753188 h 2161378"/>
              <a:gd name="connsiteX1817" fmla="*/ 2850636 w 3684074"/>
              <a:gd name="connsiteY1817" fmla="*/ 749539 h 2161378"/>
              <a:gd name="connsiteX1818" fmla="*/ 2834618 w 3684074"/>
              <a:gd name="connsiteY1818" fmla="*/ 721153 h 2161378"/>
              <a:gd name="connsiteX1819" fmla="*/ 2812923 w 3684074"/>
              <a:gd name="connsiteY1819" fmla="*/ 726424 h 2161378"/>
              <a:gd name="connsiteX1820" fmla="*/ 2800758 w 3684074"/>
              <a:gd name="connsiteY1820" fmla="*/ 721355 h 2161378"/>
              <a:gd name="connsiteX1821" fmla="*/ 2799541 w 3684074"/>
              <a:gd name="connsiteY1821" fmla="*/ 703513 h 2161378"/>
              <a:gd name="connsiteX1822" fmla="*/ 2791837 w 3684074"/>
              <a:gd name="connsiteY1822" fmla="*/ 683643 h 2161378"/>
              <a:gd name="connsiteX1823" fmla="*/ 2778657 w 3684074"/>
              <a:gd name="connsiteY1823" fmla="*/ 673708 h 2161378"/>
              <a:gd name="connsiteX1824" fmla="*/ 2756760 w 3684074"/>
              <a:gd name="connsiteY1824" fmla="*/ 661745 h 2161378"/>
              <a:gd name="connsiteX1825" fmla="*/ 2752908 w 3684074"/>
              <a:gd name="connsiteY1825" fmla="*/ 666003 h 2161378"/>
              <a:gd name="connsiteX1826" fmla="*/ 2763248 w 3684074"/>
              <a:gd name="connsiteY1826" fmla="*/ 679588 h 2161378"/>
              <a:gd name="connsiteX1827" fmla="*/ 2767709 w 3684074"/>
              <a:gd name="connsiteY1827" fmla="*/ 688509 h 2161378"/>
              <a:gd name="connsiteX1828" fmla="*/ 2750880 w 3684074"/>
              <a:gd name="connsiteY1828" fmla="*/ 710812 h 2161378"/>
              <a:gd name="connsiteX1829" fmla="*/ 2745203 w 3684074"/>
              <a:gd name="connsiteY1829" fmla="*/ 730885 h 2161378"/>
              <a:gd name="connsiteX1830" fmla="*/ 2752502 w 3684074"/>
              <a:gd name="connsiteY1830" fmla="*/ 739198 h 2161378"/>
              <a:gd name="connsiteX1831" fmla="*/ 2767506 w 3684074"/>
              <a:gd name="connsiteY1831" fmla="*/ 746700 h 2161378"/>
              <a:gd name="connsiteX1832" fmla="*/ 2796500 w 3684074"/>
              <a:gd name="connsiteY1832" fmla="*/ 766367 h 2161378"/>
              <a:gd name="connsiteX1833" fmla="*/ 2828941 w 3684074"/>
              <a:gd name="connsiteY1833" fmla="*/ 779952 h 2161378"/>
              <a:gd name="connsiteX1834" fmla="*/ 2870100 w 3684074"/>
              <a:gd name="connsiteY1834" fmla="*/ 803472 h 2161378"/>
              <a:gd name="connsiteX1835" fmla="*/ 2898081 w 3684074"/>
              <a:gd name="connsiteY1835" fmla="*/ 797794 h 2161378"/>
              <a:gd name="connsiteX1836" fmla="*/ 2883279 w 3684074"/>
              <a:gd name="connsiteY1836" fmla="*/ 789684 h 2161378"/>
              <a:gd name="connsiteX1837" fmla="*/ 1868892 w 3684074"/>
              <a:gd name="connsiteY1837" fmla="*/ 1085302 h 2161378"/>
              <a:gd name="connsiteX1838" fmla="*/ 1886329 w 3684074"/>
              <a:gd name="connsiteY1838" fmla="*/ 1070096 h 2161378"/>
              <a:gd name="connsiteX1839" fmla="*/ 1908835 w 3684074"/>
              <a:gd name="connsiteY1839" fmla="*/ 1067054 h 2161378"/>
              <a:gd name="connsiteX1840" fmla="*/ 1908023 w 3684074"/>
              <a:gd name="connsiteY1840" fmla="*/ 1061377 h 2161378"/>
              <a:gd name="connsiteX1841" fmla="*/ 1874772 w 3684074"/>
              <a:gd name="connsiteY1841" fmla="*/ 1066852 h 2161378"/>
              <a:gd name="connsiteX1842" fmla="*/ 1860579 w 3684074"/>
              <a:gd name="connsiteY1842" fmla="*/ 1052050 h 2161378"/>
              <a:gd name="connsiteX1843" fmla="*/ 1840100 w 3684074"/>
              <a:gd name="connsiteY1843" fmla="*/ 1049617 h 2161378"/>
              <a:gd name="connsiteX1844" fmla="*/ 1839897 w 3684074"/>
              <a:gd name="connsiteY1844" fmla="*/ 1047792 h 2161378"/>
              <a:gd name="connsiteX1845" fmla="*/ 1890789 w 3684074"/>
              <a:gd name="connsiteY1845" fmla="*/ 1026098 h 2161378"/>
              <a:gd name="connsiteX1846" fmla="*/ 1871122 w 3684074"/>
              <a:gd name="connsiteY1846" fmla="*/ 1023665 h 2161378"/>
              <a:gd name="connsiteX1847" fmla="*/ 1859362 w 3684074"/>
              <a:gd name="connsiteY1847" fmla="*/ 1012513 h 2161378"/>
              <a:gd name="connsiteX1848" fmla="*/ 1850238 w 3684074"/>
              <a:gd name="connsiteY1848" fmla="*/ 1021029 h 2161378"/>
              <a:gd name="connsiteX1849" fmla="*/ 1848616 w 3684074"/>
              <a:gd name="connsiteY1849" fmla="*/ 1005417 h 2161378"/>
              <a:gd name="connsiteX1850" fmla="*/ 1860984 w 3684074"/>
              <a:gd name="connsiteY1850" fmla="*/ 1000145 h 2161378"/>
              <a:gd name="connsiteX1851" fmla="*/ 1882882 w 3684074"/>
              <a:gd name="connsiteY1851" fmla="*/ 999942 h 2161378"/>
              <a:gd name="connsiteX1852" fmla="*/ 1876191 w 3684074"/>
              <a:gd name="connsiteY1852" fmla="*/ 987777 h 2161378"/>
              <a:gd name="connsiteX1853" fmla="*/ 1869094 w 3684074"/>
              <a:gd name="connsiteY1853" fmla="*/ 988791 h 2161378"/>
              <a:gd name="connsiteX1854" fmla="*/ 1859768 w 3684074"/>
              <a:gd name="connsiteY1854" fmla="*/ 975814 h 2161378"/>
              <a:gd name="connsiteX1855" fmla="*/ 1860376 w 3684074"/>
              <a:gd name="connsiteY1855" fmla="*/ 963041 h 2161378"/>
              <a:gd name="connsiteX1856" fmla="*/ 1827327 w 3684074"/>
              <a:gd name="connsiteY1856" fmla="*/ 964257 h 2161378"/>
              <a:gd name="connsiteX1857" fmla="*/ 1818608 w 3684074"/>
              <a:gd name="connsiteY1857" fmla="*/ 986966 h 2161378"/>
              <a:gd name="connsiteX1858" fmla="*/ 1805632 w 3684074"/>
              <a:gd name="connsiteY1858" fmla="*/ 971556 h 2161378"/>
              <a:gd name="connsiteX1859" fmla="*/ 1786775 w 3684074"/>
              <a:gd name="connsiteY1859" fmla="*/ 981491 h 2161378"/>
              <a:gd name="connsiteX1860" fmla="*/ 1798535 w 3684074"/>
              <a:gd name="connsiteY1860" fmla="*/ 989602 h 2161378"/>
              <a:gd name="connsiteX1861" fmla="*/ 1817392 w 3684074"/>
              <a:gd name="connsiteY1861" fmla="*/ 1008458 h 2161378"/>
              <a:gd name="connsiteX1862" fmla="*/ 1819216 w 3684074"/>
              <a:gd name="connsiteY1862" fmla="*/ 1018798 h 2161378"/>
              <a:gd name="connsiteX1863" fmla="*/ 1809890 w 3684074"/>
              <a:gd name="connsiteY1863" fmla="*/ 1049212 h 2161378"/>
              <a:gd name="connsiteX1864" fmla="*/ 1812931 w 3684074"/>
              <a:gd name="connsiteY1864" fmla="*/ 1062391 h 2161378"/>
              <a:gd name="connsiteX1865" fmla="*/ 1838073 w 3684074"/>
              <a:gd name="connsiteY1865" fmla="*/ 1092602 h 2161378"/>
              <a:gd name="connsiteX1866" fmla="*/ 1848819 w 3684074"/>
              <a:gd name="connsiteY1866" fmla="*/ 1108011 h 2161378"/>
              <a:gd name="connsiteX1867" fmla="*/ 1864836 w 3684074"/>
              <a:gd name="connsiteY1867" fmla="*/ 1116121 h 2161378"/>
              <a:gd name="connsiteX1868" fmla="*/ 1875380 w 3684074"/>
              <a:gd name="connsiteY1868" fmla="*/ 1114499 h 2161378"/>
              <a:gd name="connsiteX1869" fmla="*/ 1876596 w 3684074"/>
              <a:gd name="connsiteY1869" fmla="*/ 1103753 h 2161378"/>
              <a:gd name="connsiteX1870" fmla="*/ 1873758 w 3684074"/>
              <a:gd name="connsiteY1870" fmla="*/ 1103145 h 2161378"/>
              <a:gd name="connsiteX1871" fmla="*/ 1879435 w 3684074"/>
              <a:gd name="connsiteY1871" fmla="*/ 1099293 h 2161378"/>
              <a:gd name="connsiteX1872" fmla="*/ 1868892 w 3684074"/>
              <a:gd name="connsiteY1872" fmla="*/ 1085302 h 2161378"/>
              <a:gd name="connsiteX1873" fmla="*/ 1779882 w 3684074"/>
              <a:gd name="connsiteY1873" fmla="*/ 917623 h 2161378"/>
              <a:gd name="connsiteX1874" fmla="*/ 1802996 w 3684074"/>
              <a:gd name="connsiteY1874" fmla="*/ 935060 h 2161378"/>
              <a:gd name="connsiteX1875" fmla="*/ 1823880 w 3684074"/>
              <a:gd name="connsiteY1875" fmla="*/ 959594 h 2161378"/>
              <a:gd name="connsiteX1876" fmla="*/ 1825705 w 3684074"/>
              <a:gd name="connsiteY1876" fmla="*/ 945604 h 2161378"/>
              <a:gd name="connsiteX1877" fmla="*/ 1847399 w 3684074"/>
              <a:gd name="connsiteY1877" fmla="*/ 929991 h 2161378"/>
              <a:gd name="connsiteX1878" fmla="*/ 1843344 w 3684074"/>
              <a:gd name="connsiteY1878" fmla="*/ 912757 h 2161378"/>
              <a:gd name="connsiteX1879" fmla="*/ 1825096 w 3684074"/>
              <a:gd name="connsiteY1879" fmla="*/ 896537 h 2161378"/>
              <a:gd name="connsiteX1880" fmla="*/ 1801171 w 3684074"/>
              <a:gd name="connsiteY1880" fmla="*/ 885588 h 2161378"/>
              <a:gd name="connsiteX1881" fmla="*/ 1814553 w 3684074"/>
              <a:gd name="connsiteY1881" fmla="*/ 856188 h 2161378"/>
              <a:gd name="connsiteX1882" fmla="*/ 1813945 w 3684074"/>
              <a:gd name="connsiteY1882" fmla="*/ 852741 h 2161378"/>
              <a:gd name="connsiteX1883" fmla="*/ 1799549 w 3684074"/>
              <a:gd name="connsiteY1883" fmla="*/ 838548 h 2161378"/>
              <a:gd name="connsiteX1884" fmla="*/ 1789209 w 3684074"/>
              <a:gd name="connsiteY1884" fmla="*/ 847267 h 2161378"/>
              <a:gd name="connsiteX1885" fmla="*/ 1777449 w 3684074"/>
              <a:gd name="connsiteY1885" fmla="*/ 859027 h 2161378"/>
              <a:gd name="connsiteX1886" fmla="*/ 1775827 w 3684074"/>
              <a:gd name="connsiteY1886" fmla="*/ 868556 h 2161378"/>
              <a:gd name="connsiteX1887" fmla="*/ 1784748 w 3684074"/>
              <a:gd name="connsiteY1887" fmla="*/ 868151 h 2161378"/>
              <a:gd name="connsiteX1888" fmla="*/ 1794277 w 3684074"/>
              <a:gd name="connsiteY1888" fmla="*/ 861054 h 2161378"/>
              <a:gd name="connsiteX1889" fmla="*/ 1798130 w 3684074"/>
              <a:gd name="connsiteY1889" fmla="*/ 863690 h 2161378"/>
              <a:gd name="connsiteX1890" fmla="*/ 1789614 w 3684074"/>
              <a:gd name="connsiteY1890" fmla="*/ 883357 h 2161378"/>
              <a:gd name="connsiteX1891" fmla="*/ 1781909 w 3684074"/>
              <a:gd name="connsiteY1891" fmla="*/ 877275 h 2161378"/>
              <a:gd name="connsiteX1892" fmla="*/ 1779882 w 3684074"/>
              <a:gd name="connsiteY1892" fmla="*/ 917623 h 2161378"/>
              <a:gd name="connsiteX1893" fmla="*/ 1781098 w 3684074"/>
              <a:gd name="connsiteY1893" fmla="*/ 1292924 h 2161378"/>
              <a:gd name="connsiteX1894" fmla="*/ 1785964 w 3684074"/>
              <a:gd name="connsiteY1894" fmla="*/ 1306306 h 2161378"/>
              <a:gd name="connsiteX1895" fmla="*/ 1813134 w 3684074"/>
              <a:gd name="connsiteY1895" fmla="*/ 1342397 h 2161378"/>
              <a:gd name="connsiteX1896" fmla="*/ 1839492 w 3684074"/>
              <a:gd name="connsiteY1896" fmla="*/ 1349088 h 2161378"/>
              <a:gd name="connsiteX1897" fmla="*/ 1856118 w 3684074"/>
              <a:gd name="connsiteY1897" fmla="*/ 1343005 h 2161378"/>
              <a:gd name="connsiteX1898" fmla="*/ 1863214 w 3684074"/>
              <a:gd name="connsiteY1898" fmla="*/ 1333881 h 2161378"/>
              <a:gd name="connsiteX1899" fmla="*/ 1845372 w 3684074"/>
              <a:gd name="connsiteY1899" fmla="*/ 1309550 h 2161378"/>
              <a:gd name="connsiteX1900" fmla="*/ 1815769 w 3684074"/>
              <a:gd name="connsiteY1900" fmla="*/ 1305698 h 2161378"/>
              <a:gd name="connsiteX1901" fmla="*/ 1804821 w 3684074"/>
              <a:gd name="connsiteY1901" fmla="*/ 1300021 h 2161378"/>
              <a:gd name="connsiteX1902" fmla="*/ 1792250 w 3684074"/>
              <a:gd name="connsiteY1902" fmla="*/ 1278123 h 2161378"/>
              <a:gd name="connsiteX1903" fmla="*/ 1758592 w 3684074"/>
              <a:gd name="connsiteY1903" fmla="*/ 1244669 h 2161378"/>
              <a:gd name="connsiteX1904" fmla="*/ 1751090 w 3684074"/>
              <a:gd name="connsiteY1904" fmla="*/ 1251562 h 2161378"/>
              <a:gd name="connsiteX1905" fmla="*/ 1760417 w 3684074"/>
              <a:gd name="connsiteY1905" fmla="*/ 1266363 h 2161378"/>
              <a:gd name="connsiteX1906" fmla="*/ 1766094 w 3684074"/>
              <a:gd name="connsiteY1906" fmla="*/ 1284206 h 2161378"/>
              <a:gd name="connsiteX1907" fmla="*/ 1781098 w 3684074"/>
              <a:gd name="connsiteY1907" fmla="*/ 1292924 h 2161378"/>
              <a:gd name="connsiteX1908" fmla="*/ 1769136 w 3684074"/>
              <a:gd name="connsiteY1908" fmla="*/ 1483718 h 2161378"/>
              <a:gd name="connsiteX1909" fmla="*/ 1736492 w 3684074"/>
              <a:gd name="connsiteY1909" fmla="*/ 1462023 h 2161378"/>
              <a:gd name="connsiteX1910" fmla="*/ 1726760 w 3684074"/>
              <a:gd name="connsiteY1910" fmla="*/ 1440733 h 2161378"/>
              <a:gd name="connsiteX1911" fmla="*/ 1707903 w 3684074"/>
              <a:gd name="connsiteY1911" fmla="*/ 1438706 h 2161378"/>
              <a:gd name="connsiteX1912" fmla="*/ 1699590 w 3684074"/>
              <a:gd name="connsiteY1912" fmla="*/ 1449857 h 2161378"/>
              <a:gd name="connsiteX1913" fmla="*/ 1716419 w 3684074"/>
              <a:gd name="connsiteY1913" fmla="*/ 1452899 h 2161378"/>
              <a:gd name="connsiteX1914" fmla="*/ 1716622 w 3684074"/>
              <a:gd name="connsiteY1914" fmla="*/ 1455940 h 2161378"/>
              <a:gd name="connsiteX1915" fmla="*/ 1704254 w 3684074"/>
              <a:gd name="connsiteY1915" fmla="*/ 1463442 h 2161378"/>
              <a:gd name="connsiteX1916" fmla="*/ 1717838 w 3684074"/>
              <a:gd name="connsiteY1916" fmla="*/ 1499938 h 2161378"/>
              <a:gd name="connsiteX1917" fmla="*/ 1724935 w 3684074"/>
              <a:gd name="connsiteY1917" fmla="*/ 1507643 h 2161378"/>
              <a:gd name="connsiteX1918" fmla="*/ 1757781 w 3684074"/>
              <a:gd name="connsiteY1918" fmla="*/ 1511901 h 2161378"/>
              <a:gd name="connsiteX1919" fmla="*/ 1780084 w 3684074"/>
              <a:gd name="connsiteY1919" fmla="*/ 1508048 h 2161378"/>
              <a:gd name="connsiteX1920" fmla="*/ 1783329 w 3684074"/>
              <a:gd name="connsiteY1920" fmla="*/ 1508657 h 2161378"/>
              <a:gd name="connsiteX1921" fmla="*/ 1797116 w 3684074"/>
              <a:gd name="connsiteY1921" fmla="*/ 1507237 h 2161378"/>
              <a:gd name="connsiteX1922" fmla="*/ 1797319 w 3684074"/>
              <a:gd name="connsiteY1922" fmla="*/ 1501763 h 2161378"/>
              <a:gd name="connsiteX1923" fmla="*/ 1767108 w 3684074"/>
              <a:gd name="connsiteY1923" fmla="*/ 1495680 h 2161378"/>
              <a:gd name="connsiteX1924" fmla="*/ 1769136 w 3684074"/>
              <a:gd name="connsiteY1924" fmla="*/ 1483718 h 2161378"/>
              <a:gd name="connsiteX1925" fmla="*/ 1808673 w 3684074"/>
              <a:gd name="connsiteY1925" fmla="*/ 1449249 h 2161378"/>
              <a:gd name="connsiteX1926" fmla="*/ 1809079 w 3684074"/>
              <a:gd name="connsiteY1926" fmla="*/ 1444789 h 2161378"/>
              <a:gd name="connsiteX1927" fmla="*/ 1796102 w 3684074"/>
              <a:gd name="connsiteY1927" fmla="*/ 1439720 h 2161378"/>
              <a:gd name="connsiteX1928" fmla="*/ 1770352 w 3684074"/>
              <a:gd name="connsiteY1928" fmla="*/ 1438706 h 2161378"/>
              <a:gd name="connsiteX1929" fmla="*/ 1752104 w 3684074"/>
              <a:gd name="connsiteY1929" fmla="*/ 1425121 h 2161378"/>
              <a:gd name="connsiteX1930" fmla="*/ 1766500 w 3684074"/>
              <a:gd name="connsiteY1930" fmla="*/ 1420661 h 2161378"/>
              <a:gd name="connsiteX1931" fmla="*/ 1768325 w 3684074"/>
              <a:gd name="connsiteY1931" fmla="*/ 1419241 h 2161378"/>
              <a:gd name="connsiteX1932" fmla="*/ 1733045 w 3684074"/>
              <a:gd name="connsiteY1932" fmla="*/ 1390450 h 2161378"/>
              <a:gd name="connsiteX1933" fmla="*/ 1717636 w 3684074"/>
              <a:gd name="connsiteY1933" fmla="*/ 1412145 h 2161378"/>
              <a:gd name="connsiteX1934" fmla="*/ 1734870 w 3684074"/>
              <a:gd name="connsiteY1934" fmla="*/ 1431001 h 2161378"/>
              <a:gd name="connsiteX1935" fmla="*/ 1741358 w 3684074"/>
              <a:gd name="connsiteY1935" fmla="*/ 1441950 h 2161378"/>
              <a:gd name="connsiteX1936" fmla="*/ 1787992 w 3684074"/>
              <a:gd name="connsiteY1936" fmla="*/ 1466686 h 2161378"/>
              <a:gd name="connsiteX1937" fmla="*/ 1808673 w 3684074"/>
              <a:gd name="connsiteY1937" fmla="*/ 1449249 h 2161378"/>
              <a:gd name="connsiteX1938" fmla="*/ 2698974 w 3684074"/>
              <a:gd name="connsiteY1938" fmla="*/ 586523 h 2161378"/>
              <a:gd name="connsiteX1939" fmla="*/ 2699583 w 3684074"/>
              <a:gd name="connsiteY1939" fmla="*/ 592403 h 2161378"/>
              <a:gd name="connsiteX1940" fmla="*/ 2698569 w 3684074"/>
              <a:gd name="connsiteY1940" fmla="*/ 600513 h 2161378"/>
              <a:gd name="connsiteX1941" fmla="*/ 2692283 w 3684074"/>
              <a:gd name="connsiteY1941" fmla="*/ 600918 h 2161378"/>
              <a:gd name="connsiteX1942" fmla="*/ 2687823 w 3684074"/>
              <a:gd name="connsiteY1942" fmla="*/ 590578 h 2161378"/>
              <a:gd name="connsiteX1943" fmla="*/ 2680726 w 3684074"/>
              <a:gd name="connsiteY1943" fmla="*/ 581859 h 2161378"/>
              <a:gd name="connsiteX1944" fmla="*/ 2672211 w 3684074"/>
              <a:gd name="connsiteY1944" fmla="*/ 580440 h 2161378"/>
              <a:gd name="connsiteX1945" fmla="*/ 2664100 w 3684074"/>
              <a:gd name="connsiteY1945" fmla="*/ 595039 h 2161378"/>
              <a:gd name="connsiteX1946" fmla="*/ 2708098 w 3684074"/>
              <a:gd name="connsiteY1946" fmla="*/ 609231 h 2161378"/>
              <a:gd name="connsiteX1947" fmla="*/ 2723913 w 3684074"/>
              <a:gd name="connsiteY1947" fmla="*/ 585306 h 2161378"/>
              <a:gd name="connsiteX1948" fmla="*/ 2732632 w 3684074"/>
              <a:gd name="connsiteY1948" fmla="*/ 565639 h 2161378"/>
              <a:gd name="connsiteX1949" fmla="*/ 2709720 w 3684074"/>
              <a:gd name="connsiteY1949" fmla="*/ 563814 h 2161378"/>
              <a:gd name="connsiteX1950" fmla="*/ 2697555 w 3684074"/>
              <a:gd name="connsiteY1950" fmla="*/ 550635 h 2161378"/>
              <a:gd name="connsiteX1951" fmla="*/ 2688431 w 3684074"/>
              <a:gd name="connsiteY1951" fmla="*/ 539686 h 2161378"/>
              <a:gd name="connsiteX1952" fmla="*/ 2671805 w 3684074"/>
              <a:gd name="connsiteY1952" fmla="*/ 540497 h 2161378"/>
              <a:gd name="connsiteX1953" fmla="*/ 2670588 w 3684074"/>
              <a:gd name="connsiteY1953" fmla="*/ 551852 h 2161378"/>
              <a:gd name="connsiteX1954" fmla="*/ 2673427 w 3684074"/>
              <a:gd name="connsiteY1954" fmla="*/ 565436 h 2161378"/>
              <a:gd name="connsiteX1955" fmla="*/ 2692283 w 3684074"/>
              <a:gd name="connsiteY1955" fmla="*/ 569897 h 2161378"/>
              <a:gd name="connsiteX1956" fmla="*/ 2713776 w 3684074"/>
              <a:gd name="connsiteY1956" fmla="*/ 581859 h 2161378"/>
              <a:gd name="connsiteX1957" fmla="*/ 2698974 w 3684074"/>
              <a:gd name="connsiteY1957" fmla="*/ 586523 h 2161378"/>
              <a:gd name="connsiteX1958" fmla="*/ 2764870 w 3684074"/>
              <a:gd name="connsiteY1958" fmla="*/ 869367 h 2161378"/>
              <a:gd name="connsiteX1959" fmla="*/ 2766695 w 3684074"/>
              <a:gd name="connsiteY1959" fmla="*/ 862676 h 2161378"/>
              <a:gd name="connsiteX1960" fmla="*/ 2762842 w 3684074"/>
              <a:gd name="connsiteY1960" fmla="*/ 850105 h 2161378"/>
              <a:gd name="connsiteX1961" fmla="*/ 2753110 w 3684074"/>
              <a:gd name="connsiteY1961" fmla="*/ 852944 h 2161378"/>
              <a:gd name="connsiteX1962" fmla="*/ 2755543 w 3684074"/>
              <a:gd name="connsiteY1962" fmla="*/ 865312 h 2161378"/>
              <a:gd name="connsiteX1963" fmla="*/ 2778455 w 3684074"/>
              <a:gd name="connsiteY1963" fmla="*/ 882141 h 2161378"/>
              <a:gd name="connsiteX1964" fmla="*/ 2787579 w 3684074"/>
              <a:gd name="connsiteY1964" fmla="*/ 888832 h 2161378"/>
              <a:gd name="connsiteX1965" fmla="*/ 2821236 w 3684074"/>
              <a:gd name="connsiteY1965" fmla="*/ 905863 h 2161378"/>
              <a:gd name="connsiteX1966" fmla="*/ 2827116 w 3684074"/>
              <a:gd name="connsiteY1966" fmla="*/ 905255 h 2161378"/>
              <a:gd name="connsiteX1967" fmla="*/ 2848203 w 3684074"/>
              <a:gd name="connsiteY1967" fmla="*/ 907283 h 2161378"/>
              <a:gd name="connsiteX1968" fmla="*/ 2861179 w 3684074"/>
              <a:gd name="connsiteY1968" fmla="*/ 918231 h 2161378"/>
              <a:gd name="connsiteX1969" fmla="*/ 2866654 w 3684074"/>
              <a:gd name="connsiteY1969" fmla="*/ 889440 h 2161378"/>
              <a:gd name="connsiteX1970" fmla="*/ 2827724 w 3684074"/>
              <a:gd name="connsiteY1970" fmla="*/ 884980 h 2161378"/>
              <a:gd name="connsiteX1971" fmla="*/ 2799947 w 3684074"/>
              <a:gd name="connsiteY1971" fmla="*/ 876464 h 2161378"/>
              <a:gd name="connsiteX1972" fmla="*/ 2764870 w 3684074"/>
              <a:gd name="connsiteY1972" fmla="*/ 869367 h 2161378"/>
              <a:gd name="connsiteX1973" fmla="*/ 2862193 w 3684074"/>
              <a:gd name="connsiteY1973" fmla="*/ 521033 h 2161378"/>
              <a:gd name="connsiteX1974" fmla="*/ 2843539 w 3684074"/>
              <a:gd name="connsiteY1974" fmla="*/ 528737 h 2161378"/>
              <a:gd name="connsiteX1975" fmla="*/ 2844350 w 3684074"/>
              <a:gd name="connsiteY1975" fmla="*/ 534415 h 2161378"/>
              <a:gd name="connsiteX1976" fmla="*/ 2864829 w 3684074"/>
              <a:gd name="connsiteY1976" fmla="*/ 537861 h 2161378"/>
              <a:gd name="connsiteX1977" fmla="*/ 2864829 w 3684074"/>
              <a:gd name="connsiteY1977" fmla="*/ 526913 h 2161378"/>
              <a:gd name="connsiteX1978" fmla="*/ 2867870 w 3684074"/>
              <a:gd name="connsiteY1978" fmla="*/ 524885 h 2161378"/>
              <a:gd name="connsiteX1979" fmla="*/ 2876589 w 3684074"/>
              <a:gd name="connsiteY1979" fmla="*/ 536037 h 2161378"/>
              <a:gd name="connsiteX1980" fmla="*/ 2894837 w 3684074"/>
              <a:gd name="connsiteY1980" fmla="*/ 562192 h 2161378"/>
              <a:gd name="connsiteX1981" fmla="*/ 2908016 w 3684074"/>
              <a:gd name="connsiteY1981" fmla="*/ 570911 h 2161378"/>
              <a:gd name="connsiteX1982" fmla="*/ 2912476 w 3684074"/>
              <a:gd name="connsiteY1982" fmla="*/ 565031 h 2161378"/>
              <a:gd name="connsiteX1983" fmla="*/ 2907407 w 3684074"/>
              <a:gd name="connsiteY1983" fmla="*/ 551852 h 2161378"/>
              <a:gd name="connsiteX1984" fmla="*/ 2891187 w 3684074"/>
              <a:gd name="connsiteY1984" fmla="*/ 534415 h 2161378"/>
              <a:gd name="connsiteX1985" fmla="*/ 2875372 w 3684074"/>
              <a:gd name="connsiteY1985" fmla="*/ 507042 h 2161378"/>
              <a:gd name="connsiteX1986" fmla="*/ 2870100 w 3684074"/>
              <a:gd name="connsiteY1986" fmla="*/ 504204 h 2161378"/>
              <a:gd name="connsiteX1987" fmla="*/ 2852055 w 3684074"/>
              <a:gd name="connsiteY1987" fmla="*/ 500352 h 2161378"/>
              <a:gd name="connsiteX1988" fmla="*/ 2842120 w 3684074"/>
              <a:gd name="connsiteY1988" fmla="*/ 506637 h 2161378"/>
              <a:gd name="connsiteX1989" fmla="*/ 2845567 w 3684074"/>
              <a:gd name="connsiteY1989" fmla="*/ 519208 h 2161378"/>
              <a:gd name="connsiteX1990" fmla="*/ 2862193 w 3684074"/>
              <a:gd name="connsiteY1990" fmla="*/ 521033 h 2161378"/>
              <a:gd name="connsiteX1991" fmla="*/ 2493380 w 3684074"/>
              <a:gd name="connsiteY1991" fmla="*/ 734332 h 2161378"/>
              <a:gd name="connsiteX1992" fmla="*/ 2505545 w 3684074"/>
              <a:gd name="connsiteY1992" fmla="*/ 747105 h 2161378"/>
              <a:gd name="connsiteX1993" fmla="*/ 2519941 w 3684074"/>
              <a:gd name="connsiteY1993" fmla="*/ 748525 h 2161378"/>
              <a:gd name="connsiteX1994" fmla="*/ 2527443 w 3684074"/>
              <a:gd name="connsiteY1994" fmla="*/ 727033 h 2161378"/>
              <a:gd name="connsiteX1995" fmla="*/ 2531904 w 3684074"/>
              <a:gd name="connsiteY1995" fmla="*/ 710204 h 2161378"/>
              <a:gd name="connsiteX1996" fmla="*/ 2544474 w 3684074"/>
              <a:gd name="connsiteY1996" fmla="*/ 695605 h 2161378"/>
              <a:gd name="connsiteX1997" fmla="*/ 2526835 w 3684074"/>
              <a:gd name="connsiteY1997" fmla="*/ 670261 h 2161378"/>
              <a:gd name="connsiteX1998" fmla="*/ 2503112 w 3684074"/>
              <a:gd name="connsiteY1998" fmla="*/ 663773 h 2161378"/>
              <a:gd name="connsiteX1999" fmla="*/ 2508789 w 3684074"/>
              <a:gd name="connsiteY1999" fmla="*/ 667828 h 2161378"/>
              <a:gd name="connsiteX2000" fmla="*/ 2524401 w 3684074"/>
              <a:gd name="connsiteY2000" fmla="*/ 684859 h 2161378"/>
              <a:gd name="connsiteX2001" fmla="*/ 2523996 w 3684074"/>
              <a:gd name="connsiteY2001" fmla="*/ 706554 h 2161378"/>
              <a:gd name="connsiteX2002" fmla="*/ 2509803 w 3684074"/>
              <a:gd name="connsiteY2002" fmla="*/ 724194 h 2161378"/>
              <a:gd name="connsiteX2003" fmla="*/ 2493380 w 3684074"/>
              <a:gd name="connsiteY2003" fmla="*/ 734332 h 2161378"/>
              <a:gd name="connsiteX2004" fmla="*/ 2715398 w 3684074"/>
              <a:gd name="connsiteY2004" fmla="*/ 660326 h 2161378"/>
              <a:gd name="connsiteX2005" fmla="*/ 2677685 w 3684074"/>
              <a:gd name="connsiteY2005" fmla="*/ 682629 h 2161378"/>
              <a:gd name="connsiteX2006" fmla="*/ 2678902 w 3684074"/>
              <a:gd name="connsiteY2006" fmla="*/ 689117 h 2161378"/>
              <a:gd name="connsiteX2007" fmla="*/ 2707084 w 3684074"/>
              <a:gd name="connsiteY2007" fmla="*/ 715881 h 2161378"/>
              <a:gd name="connsiteX2008" fmla="*/ 2727360 w 3684074"/>
              <a:gd name="connsiteY2008" fmla="*/ 697633 h 2161378"/>
              <a:gd name="connsiteX2009" fmla="*/ 2709315 w 3684074"/>
              <a:gd name="connsiteY2009" fmla="*/ 690334 h 2161378"/>
              <a:gd name="connsiteX2010" fmla="*/ 2700191 w 3684074"/>
              <a:gd name="connsiteY2010" fmla="*/ 676749 h 2161378"/>
              <a:gd name="connsiteX2011" fmla="*/ 2708098 w 3684074"/>
              <a:gd name="connsiteY2011" fmla="*/ 669653 h 2161378"/>
              <a:gd name="connsiteX2012" fmla="*/ 2715398 w 3684074"/>
              <a:gd name="connsiteY2012" fmla="*/ 660326 h 2161378"/>
              <a:gd name="connsiteX2013" fmla="*/ 1032321 w 3684074"/>
              <a:gd name="connsiteY2013" fmla="*/ 1148562 h 2161378"/>
              <a:gd name="connsiteX2014" fmla="*/ 1062329 w 3684074"/>
              <a:gd name="connsiteY2014" fmla="*/ 1158903 h 2161378"/>
              <a:gd name="connsiteX2015" fmla="*/ 1077738 w 3684074"/>
              <a:gd name="connsiteY2015" fmla="*/ 1141668 h 2161378"/>
              <a:gd name="connsiteX2016" fmla="*/ 1062937 w 3684074"/>
              <a:gd name="connsiteY2016" fmla="*/ 1118960 h 2161378"/>
              <a:gd name="connsiteX2017" fmla="*/ 1054016 w 3684074"/>
              <a:gd name="connsiteY2017" fmla="*/ 1116730 h 2161378"/>
              <a:gd name="connsiteX2018" fmla="*/ 1035970 w 3684074"/>
              <a:gd name="connsiteY2018" fmla="*/ 1134978 h 2161378"/>
              <a:gd name="connsiteX2019" fmla="*/ 1032321 w 3684074"/>
              <a:gd name="connsiteY2019" fmla="*/ 1148562 h 2161378"/>
              <a:gd name="connsiteX2020" fmla="*/ 2729996 w 3684074"/>
              <a:gd name="connsiteY2020" fmla="*/ 816651 h 2161378"/>
              <a:gd name="connsiteX2021" fmla="*/ 2726549 w 3684074"/>
              <a:gd name="connsiteY2021" fmla="*/ 817259 h 2161378"/>
              <a:gd name="connsiteX2022" fmla="*/ 2727766 w 3684074"/>
              <a:gd name="connsiteY2022" fmla="*/ 833277 h 2161378"/>
              <a:gd name="connsiteX2023" fmla="*/ 2749663 w 3684074"/>
              <a:gd name="connsiteY2023" fmla="*/ 843212 h 2161378"/>
              <a:gd name="connsiteX2024" fmla="*/ 2748649 w 3684074"/>
              <a:gd name="connsiteY2024" fmla="*/ 815231 h 2161378"/>
              <a:gd name="connsiteX2025" fmla="*/ 2764870 w 3684074"/>
              <a:gd name="connsiteY2025" fmla="*/ 815231 h 2161378"/>
              <a:gd name="connsiteX2026" fmla="*/ 2729591 w 3684074"/>
              <a:gd name="connsiteY2026" fmla="*/ 784210 h 2161378"/>
              <a:gd name="connsiteX2027" fmla="*/ 2718033 w 3684074"/>
              <a:gd name="connsiteY2027" fmla="*/ 791509 h 2161378"/>
              <a:gd name="connsiteX2028" fmla="*/ 2727563 w 3684074"/>
              <a:gd name="connsiteY2028" fmla="*/ 800633 h 2161378"/>
              <a:gd name="connsiteX2029" fmla="*/ 2721075 w 3684074"/>
              <a:gd name="connsiteY2029" fmla="*/ 803877 h 2161378"/>
              <a:gd name="connsiteX2030" fmla="*/ 2729996 w 3684074"/>
              <a:gd name="connsiteY2030" fmla="*/ 816651 h 2161378"/>
              <a:gd name="connsiteX2031" fmla="*/ 1937626 w 3684074"/>
              <a:gd name="connsiteY2031" fmla="*/ 1169649 h 2161378"/>
              <a:gd name="connsiteX2032" fmla="*/ 1937626 w 3684074"/>
              <a:gd name="connsiteY2032" fmla="*/ 1167013 h 2161378"/>
              <a:gd name="connsiteX2033" fmla="*/ 1906807 w 3684074"/>
              <a:gd name="connsiteY2033" fmla="*/ 1160728 h 2161378"/>
              <a:gd name="connsiteX2034" fmla="*/ 1914106 w 3684074"/>
              <a:gd name="connsiteY2034" fmla="*/ 1152617 h 2161378"/>
              <a:gd name="connsiteX2035" fmla="*/ 1895047 w 3684074"/>
              <a:gd name="connsiteY2035" fmla="*/ 1145521 h 2161378"/>
              <a:gd name="connsiteX2036" fmla="*/ 1891803 w 3684074"/>
              <a:gd name="connsiteY2036" fmla="*/ 1155861 h 2161378"/>
              <a:gd name="connsiteX2037" fmla="*/ 1882679 w 3684074"/>
              <a:gd name="connsiteY2037" fmla="*/ 1169649 h 2161378"/>
              <a:gd name="connsiteX2038" fmla="*/ 1868892 w 3684074"/>
              <a:gd name="connsiteY2038" fmla="*/ 1170865 h 2161378"/>
              <a:gd name="connsiteX2039" fmla="*/ 1896061 w 3684074"/>
              <a:gd name="connsiteY2039" fmla="*/ 1181814 h 2161378"/>
              <a:gd name="connsiteX2040" fmla="*/ 1920189 w 3684074"/>
              <a:gd name="connsiteY2040" fmla="*/ 1181409 h 2161378"/>
              <a:gd name="connsiteX2041" fmla="*/ 1929313 w 3684074"/>
              <a:gd name="connsiteY2041" fmla="*/ 1182017 h 2161378"/>
              <a:gd name="connsiteX2042" fmla="*/ 1925258 w 3684074"/>
              <a:gd name="connsiteY2042" fmla="*/ 1175529 h 2161378"/>
              <a:gd name="connsiteX2043" fmla="*/ 1937626 w 3684074"/>
              <a:gd name="connsiteY2043" fmla="*/ 1169649 h 2161378"/>
              <a:gd name="connsiteX2044" fmla="*/ 833417 w 3684074"/>
              <a:gd name="connsiteY2044" fmla="*/ 727033 h 2161378"/>
              <a:gd name="connsiteX2045" fmla="*/ 836458 w 3684074"/>
              <a:gd name="connsiteY2045" fmla="*/ 724600 h 2161378"/>
              <a:gd name="connsiteX2046" fmla="*/ 844974 w 3684074"/>
              <a:gd name="connsiteY2046" fmla="*/ 692767 h 2161378"/>
              <a:gd name="connsiteX2047" fmla="*/ 828754 w 3684074"/>
              <a:gd name="connsiteY2047" fmla="*/ 693375 h 2161378"/>
              <a:gd name="connsiteX2048" fmla="*/ 810911 w 3684074"/>
              <a:gd name="connsiteY2048" fmla="*/ 707568 h 2161378"/>
              <a:gd name="connsiteX2049" fmla="*/ 803815 w 3684074"/>
              <a:gd name="connsiteY2049" fmla="*/ 710407 h 2161378"/>
              <a:gd name="connsiteX2050" fmla="*/ 766508 w 3684074"/>
              <a:gd name="connsiteY2050" fmla="*/ 708176 h 2161378"/>
              <a:gd name="connsiteX2051" fmla="*/ 791041 w 3684074"/>
              <a:gd name="connsiteY2051" fmla="*/ 715273 h 2161378"/>
              <a:gd name="connsiteX2052" fmla="*/ 798949 w 3684074"/>
              <a:gd name="connsiteY2052" fmla="*/ 716895 h 2161378"/>
              <a:gd name="connsiteX2053" fmla="*/ 833417 w 3684074"/>
              <a:gd name="connsiteY2053" fmla="*/ 727033 h 2161378"/>
              <a:gd name="connsiteX2054" fmla="*/ 851462 w 3684074"/>
              <a:gd name="connsiteY2054" fmla="*/ 767989 h 2161378"/>
              <a:gd name="connsiteX2055" fmla="*/ 826726 w 3684074"/>
              <a:gd name="connsiteY2055" fmla="*/ 738184 h 2161378"/>
              <a:gd name="connsiteX2056" fmla="*/ 790838 w 3684074"/>
              <a:gd name="connsiteY2056" fmla="*/ 754405 h 2161378"/>
              <a:gd name="connsiteX2057" fmla="*/ 825307 w 3684074"/>
              <a:gd name="connsiteY2057" fmla="*/ 764745 h 2161378"/>
              <a:gd name="connsiteX2058" fmla="*/ 851462 w 3684074"/>
              <a:gd name="connsiteY2058" fmla="*/ 767989 h 2161378"/>
              <a:gd name="connsiteX2059" fmla="*/ 723929 w 3684074"/>
              <a:gd name="connsiteY2059" fmla="*/ 699661 h 2161378"/>
              <a:gd name="connsiteX2060" fmla="*/ 786986 w 3684074"/>
              <a:gd name="connsiteY2060" fmla="*/ 692767 h 2161378"/>
              <a:gd name="connsiteX2061" fmla="*/ 769954 w 3684074"/>
              <a:gd name="connsiteY2061" fmla="*/ 686076 h 2161378"/>
              <a:gd name="connsiteX2062" fmla="*/ 736703 w 3684074"/>
              <a:gd name="connsiteY2062" fmla="*/ 682224 h 2161378"/>
              <a:gd name="connsiteX2063" fmla="*/ 717643 w 3684074"/>
              <a:gd name="connsiteY2063" fmla="*/ 687090 h 2161378"/>
              <a:gd name="connsiteX2064" fmla="*/ 716224 w 3684074"/>
              <a:gd name="connsiteY2064" fmla="*/ 690739 h 2161378"/>
              <a:gd name="connsiteX2065" fmla="*/ 720888 w 3684074"/>
              <a:gd name="connsiteY2065" fmla="*/ 691956 h 2161378"/>
              <a:gd name="connsiteX2066" fmla="*/ 726362 w 3684074"/>
              <a:gd name="connsiteY2066" fmla="*/ 693172 h 2161378"/>
              <a:gd name="connsiteX2067" fmla="*/ 723929 w 3684074"/>
              <a:gd name="connsiteY2067" fmla="*/ 699661 h 2161378"/>
              <a:gd name="connsiteX2068" fmla="*/ 645260 w 3684074"/>
              <a:gd name="connsiteY2068" fmla="*/ 701891 h 2161378"/>
              <a:gd name="connsiteX2069" fmla="*/ 635933 w 3684074"/>
              <a:gd name="connsiteY2069" fmla="*/ 718517 h 2161378"/>
              <a:gd name="connsiteX2070" fmla="*/ 630256 w 3684074"/>
              <a:gd name="connsiteY2070" fmla="*/ 726222 h 2161378"/>
              <a:gd name="connsiteX2071" fmla="*/ 636947 w 3684074"/>
              <a:gd name="connsiteY2071" fmla="*/ 742037 h 2161378"/>
              <a:gd name="connsiteX2072" fmla="*/ 652356 w 3684074"/>
              <a:gd name="connsiteY2072" fmla="*/ 740212 h 2161378"/>
              <a:gd name="connsiteX2073" fmla="*/ 665738 w 3684074"/>
              <a:gd name="connsiteY2073" fmla="*/ 717909 h 2161378"/>
              <a:gd name="connsiteX2074" fmla="*/ 645260 w 3684074"/>
              <a:gd name="connsiteY2074" fmla="*/ 701891 h 2161378"/>
              <a:gd name="connsiteX2075" fmla="*/ 2880644 w 3684074"/>
              <a:gd name="connsiteY2075" fmla="*/ 868962 h 2161378"/>
              <a:gd name="connsiteX2076" fmla="*/ 2825900 w 3684074"/>
              <a:gd name="connsiteY2076" fmla="*/ 854566 h 2161378"/>
              <a:gd name="connsiteX2077" fmla="*/ 2811909 w 3684074"/>
              <a:gd name="connsiteY2077" fmla="*/ 862879 h 2161378"/>
              <a:gd name="connsiteX2078" fmla="*/ 2810490 w 3684074"/>
              <a:gd name="connsiteY2078" fmla="*/ 873017 h 2161378"/>
              <a:gd name="connsiteX2079" fmla="*/ 2821033 w 3684074"/>
              <a:gd name="connsiteY2079" fmla="*/ 870787 h 2161378"/>
              <a:gd name="connsiteX2080" fmla="*/ 2834213 w 3684074"/>
              <a:gd name="connsiteY2080" fmla="*/ 866934 h 2161378"/>
              <a:gd name="connsiteX2081" fmla="*/ 2842323 w 3684074"/>
              <a:gd name="connsiteY2081" fmla="*/ 866326 h 2161378"/>
              <a:gd name="connsiteX2082" fmla="*/ 2861990 w 3684074"/>
              <a:gd name="connsiteY2082" fmla="*/ 878086 h 2161378"/>
              <a:gd name="connsiteX2083" fmla="*/ 2880644 w 3684074"/>
              <a:gd name="connsiteY2083" fmla="*/ 868962 h 2161378"/>
              <a:gd name="connsiteX2084" fmla="*/ 1562122 w 3684074"/>
              <a:gd name="connsiteY2084" fmla="*/ 1739798 h 2161378"/>
              <a:gd name="connsiteX2085" fmla="*/ 1568610 w 3684074"/>
              <a:gd name="connsiteY2085" fmla="*/ 1743651 h 2161378"/>
              <a:gd name="connsiteX2086" fmla="*/ 1582600 w 3684074"/>
              <a:gd name="connsiteY2086" fmla="*/ 1757438 h 2161378"/>
              <a:gd name="connsiteX2087" fmla="*/ 1601254 w 3684074"/>
              <a:gd name="connsiteY2087" fmla="*/ 1770415 h 2161378"/>
              <a:gd name="connsiteX2088" fmla="*/ 1624368 w 3684074"/>
              <a:gd name="connsiteY2088" fmla="*/ 1764129 h 2161378"/>
              <a:gd name="connsiteX2089" fmla="*/ 1600848 w 3684074"/>
              <a:gd name="connsiteY2089" fmla="*/ 1755816 h 2161378"/>
              <a:gd name="connsiteX2090" fmla="*/ 1562122 w 3684074"/>
              <a:gd name="connsiteY2090" fmla="*/ 1739798 h 2161378"/>
              <a:gd name="connsiteX2091" fmla="*/ 1368287 w 3684074"/>
              <a:gd name="connsiteY2091" fmla="*/ 1334489 h 2161378"/>
              <a:gd name="connsiteX2092" fmla="*/ 1359366 w 3684074"/>
              <a:gd name="connsiteY2092" fmla="*/ 1313606 h 2161378"/>
              <a:gd name="connsiteX2093" fmla="*/ 1333210 w 3684074"/>
              <a:gd name="connsiteY2093" fmla="*/ 1333070 h 2161378"/>
              <a:gd name="connsiteX2094" fmla="*/ 1368287 w 3684074"/>
              <a:gd name="connsiteY2094" fmla="*/ 1334489 h 2161378"/>
              <a:gd name="connsiteX2095" fmla="*/ 2979588 w 3684074"/>
              <a:gd name="connsiteY2095" fmla="*/ 1055294 h 2161378"/>
              <a:gd name="connsiteX2096" fmla="*/ 2977967 w 3684074"/>
              <a:gd name="connsiteY2096" fmla="*/ 1052456 h 2161378"/>
              <a:gd name="connsiteX2097" fmla="*/ 2961746 w 3684074"/>
              <a:gd name="connsiteY2097" fmla="*/ 1060972 h 2161378"/>
              <a:gd name="connsiteX2098" fmla="*/ 2964382 w 3684074"/>
              <a:gd name="connsiteY2098" fmla="*/ 1075773 h 2161378"/>
              <a:gd name="connsiteX2099" fmla="*/ 2999256 w 3684074"/>
              <a:gd name="connsiteY2099" fmla="*/ 1085708 h 2161378"/>
              <a:gd name="connsiteX2100" fmla="*/ 2974520 w 3684074"/>
              <a:gd name="connsiteY2100" fmla="*/ 1067257 h 2161378"/>
              <a:gd name="connsiteX2101" fmla="*/ 2979588 w 3684074"/>
              <a:gd name="connsiteY2101" fmla="*/ 1055294 h 2161378"/>
              <a:gd name="connsiteX2102" fmla="*/ 3588465 w 3684074"/>
              <a:gd name="connsiteY2102" fmla="*/ 1395519 h 2161378"/>
              <a:gd name="connsiteX2103" fmla="*/ 3623744 w 3684074"/>
              <a:gd name="connsiteY2103" fmla="*/ 1392478 h 2161378"/>
              <a:gd name="connsiteX2104" fmla="*/ 3603671 w 3684074"/>
              <a:gd name="connsiteY2104" fmla="*/ 1374838 h 2161378"/>
              <a:gd name="connsiteX2105" fmla="*/ 3588465 w 3684074"/>
              <a:gd name="connsiteY2105" fmla="*/ 1395519 h 2161378"/>
              <a:gd name="connsiteX2106" fmla="*/ 3092321 w 3684074"/>
              <a:gd name="connsiteY2106" fmla="*/ 1199657 h 2161378"/>
              <a:gd name="connsiteX2107" fmla="*/ 3088469 w 3684074"/>
              <a:gd name="connsiteY2107" fmla="*/ 1201481 h 2161378"/>
              <a:gd name="connsiteX2108" fmla="*/ 3097795 w 3684074"/>
              <a:gd name="connsiteY2108" fmla="*/ 1236356 h 2161378"/>
              <a:gd name="connsiteX2109" fmla="*/ 3113407 w 3684074"/>
              <a:gd name="connsiteY2109" fmla="*/ 1225204 h 2161378"/>
              <a:gd name="connsiteX2110" fmla="*/ 3092321 w 3684074"/>
              <a:gd name="connsiteY2110" fmla="*/ 1199657 h 2161378"/>
              <a:gd name="connsiteX2111" fmla="*/ 3075695 w 3684074"/>
              <a:gd name="connsiteY2111" fmla="*/ 642483 h 2161378"/>
              <a:gd name="connsiteX2112" fmla="*/ 3054811 w 3684074"/>
              <a:gd name="connsiteY2112" fmla="*/ 641267 h 2161378"/>
              <a:gd name="connsiteX2113" fmla="*/ 3057244 w 3684074"/>
              <a:gd name="connsiteY2113" fmla="*/ 661745 h 2161378"/>
              <a:gd name="connsiteX2114" fmla="*/ 3071842 w 3684074"/>
              <a:gd name="connsiteY2114" fmla="*/ 664381 h 2161378"/>
              <a:gd name="connsiteX2115" fmla="*/ 3075695 w 3684074"/>
              <a:gd name="connsiteY2115" fmla="*/ 659718 h 2161378"/>
              <a:gd name="connsiteX2116" fmla="*/ 3068801 w 3684074"/>
              <a:gd name="connsiteY2116" fmla="*/ 653635 h 2161378"/>
              <a:gd name="connsiteX2117" fmla="*/ 3075695 w 3684074"/>
              <a:gd name="connsiteY2117" fmla="*/ 642483 h 2161378"/>
              <a:gd name="connsiteX2118" fmla="*/ 778268 w 3684074"/>
              <a:gd name="connsiteY2118" fmla="*/ 889237 h 2161378"/>
              <a:gd name="connsiteX2119" fmla="*/ 777051 w 3684074"/>
              <a:gd name="connsiteY2119" fmla="*/ 869570 h 2161378"/>
              <a:gd name="connsiteX2120" fmla="*/ 757384 w 3684074"/>
              <a:gd name="connsiteY2120" fmla="*/ 868962 h 2161378"/>
              <a:gd name="connsiteX2121" fmla="*/ 750490 w 3684074"/>
              <a:gd name="connsiteY2121" fmla="*/ 882141 h 2161378"/>
              <a:gd name="connsiteX2122" fmla="*/ 778268 w 3684074"/>
              <a:gd name="connsiteY2122" fmla="*/ 889237 h 2161378"/>
              <a:gd name="connsiteX2123" fmla="*/ 2877197 w 3684074"/>
              <a:gd name="connsiteY2123" fmla="*/ 683846 h 2161378"/>
              <a:gd name="connsiteX2124" fmla="*/ 2887537 w 3684074"/>
              <a:gd name="connsiteY2124" fmla="*/ 676952 h 2161378"/>
              <a:gd name="connsiteX2125" fmla="*/ 2884293 w 3684074"/>
              <a:gd name="connsiteY2125" fmla="*/ 668233 h 2161378"/>
              <a:gd name="connsiteX2126" fmla="*/ 2861990 w 3684074"/>
              <a:gd name="connsiteY2126" fmla="*/ 662759 h 2161378"/>
              <a:gd name="connsiteX2127" fmla="*/ 2859557 w 3684074"/>
              <a:gd name="connsiteY2127" fmla="*/ 671072 h 2161378"/>
              <a:gd name="connsiteX2128" fmla="*/ 2877197 w 3684074"/>
              <a:gd name="connsiteY2128" fmla="*/ 683846 h 2161378"/>
              <a:gd name="connsiteX2129" fmla="*/ 819224 w 3684074"/>
              <a:gd name="connsiteY2129" fmla="*/ 810365 h 2161378"/>
              <a:gd name="connsiteX2130" fmla="*/ 817602 w 3684074"/>
              <a:gd name="connsiteY2130" fmla="*/ 815231 h 2161378"/>
              <a:gd name="connsiteX2131" fmla="*/ 830781 w 3684074"/>
              <a:gd name="connsiteY2131" fmla="*/ 824355 h 2161378"/>
              <a:gd name="connsiteX2132" fmla="*/ 850651 w 3684074"/>
              <a:gd name="connsiteY2132" fmla="*/ 820098 h 2161378"/>
              <a:gd name="connsiteX2133" fmla="*/ 855315 w 3684074"/>
              <a:gd name="connsiteY2133" fmla="*/ 815637 h 2161378"/>
              <a:gd name="connsiteX2134" fmla="*/ 849840 w 3684074"/>
              <a:gd name="connsiteY2134" fmla="*/ 810568 h 2161378"/>
              <a:gd name="connsiteX2135" fmla="*/ 819224 w 3684074"/>
              <a:gd name="connsiteY2135" fmla="*/ 810365 h 2161378"/>
              <a:gd name="connsiteX2136" fmla="*/ 1909037 w 3684074"/>
              <a:gd name="connsiteY2136" fmla="*/ 1126665 h 2161378"/>
              <a:gd name="connsiteX2137" fmla="*/ 1864431 w 3684074"/>
              <a:gd name="connsiteY2137" fmla="*/ 1125245 h 2161378"/>
              <a:gd name="connsiteX2138" fmla="*/ 1909037 w 3684074"/>
              <a:gd name="connsiteY2138" fmla="*/ 1126665 h 2161378"/>
              <a:gd name="connsiteX2139" fmla="*/ 2930927 w 3684074"/>
              <a:gd name="connsiteY2139" fmla="*/ 551446 h 2161378"/>
              <a:gd name="connsiteX2140" fmla="*/ 2922006 w 3684074"/>
              <a:gd name="connsiteY2140" fmla="*/ 563409 h 2161378"/>
              <a:gd name="connsiteX2141" fmla="*/ 2925858 w 3684074"/>
              <a:gd name="connsiteY2141" fmla="*/ 578210 h 2161378"/>
              <a:gd name="connsiteX2142" fmla="*/ 2933766 w 3684074"/>
              <a:gd name="connsiteY2142" fmla="*/ 582873 h 2161378"/>
              <a:gd name="connsiteX2143" fmla="*/ 2941268 w 3684074"/>
              <a:gd name="connsiteY2143" fmla="*/ 573546 h 2161378"/>
              <a:gd name="connsiteX2144" fmla="*/ 2930927 w 3684074"/>
              <a:gd name="connsiteY2144" fmla="*/ 551446 h 2161378"/>
              <a:gd name="connsiteX2145" fmla="*/ 857951 w 3684074"/>
              <a:gd name="connsiteY2145" fmla="*/ 762920 h 2161378"/>
              <a:gd name="connsiteX2146" fmla="*/ 858559 w 3684074"/>
              <a:gd name="connsiteY2146" fmla="*/ 769611 h 2161378"/>
              <a:gd name="connsiteX2147" fmla="*/ 875996 w 3684074"/>
              <a:gd name="connsiteY2147" fmla="*/ 774275 h 2161378"/>
              <a:gd name="connsiteX2148" fmla="*/ 882079 w 3684074"/>
              <a:gd name="connsiteY2148" fmla="*/ 765759 h 2161378"/>
              <a:gd name="connsiteX2149" fmla="*/ 872955 w 3684074"/>
              <a:gd name="connsiteY2149" fmla="*/ 751972 h 2161378"/>
              <a:gd name="connsiteX2150" fmla="*/ 857951 w 3684074"/>
              <a:gd name="connsiteY2150" fmla="*/ 762920 h 2161378"/>
              <a:gd name="connsiteX2151" fmla="*/ 2683565 w 3684074"/>
              <a:gd name="connsiteY2151" fmla="*/ 744470 h 2161378"/>
              <a:gd name="connsiteX2152" fmla="*/ 2684984 w 3684074"/>
              <a:gd name="connsiteY2152" fmla="*/ 739198 h 2161378"/>
              <a:gd name="connsiteX2153" fmla="*/ 2659640 w 3684074"/>
              <a:gd name="connsiteY2153" fmla="*/ 723383 h 2161378"/>
              <a:gd name="connsiteX2154" fmla="*/ 2655787 w 3684074"/>
              <a:gd name="connsiteY2154" fmla="*/ 725208 h 2161378"/>
              <a:gd name="connsiteX2155" fmla="*/ 2663492 w 3684074"/>
              <a:gd name="connsiteY2155" fmla="*/ 745078 h 2161378"/>
              <a:gd name="connsiteX2156" fmla="*/ 2683565 w 3684074"/>
              <a:gd name="connsiteY2156" fmla="*/ 744470 h 2161378"/>
              <a:gd name="connsiteX2157" fmla="*/ 2805827 w 3684074"/>
              <a:gd name="connsiteY2157" fmla="*/ 495283 h 2161378"/>
              <a:gd name="connsiteX2158" fmla="*/ 2764059 w 3684074"/>
              <a:gd name="connsiteY2158" fmla="*/ 481698 h 2161378"/>
              <a:gd name="connsiteX2159" fmla="*/ 2805827 w 3684074"/>
              <a:gd name="connsiteY2159" fmla="*/ 495283 h 2161378"/>
              <a:gd name="connsiteX2160" fmla="*/ 1601659 w 3684074"/>
              <a:gd name="connsiteY2160" fmla="*/ 1865913 h 2161378"/>
              <a:gd name="connsiteX2161" fmla="*/ 1599834 w 3684074"/>
              <a:gd name="connsiteY2161" fmla="*/ 1847665 h 2161378"/>
              <a:gd name="connsiteX2162" fmla="*/ 1592738 w 3684074"/>
              <a:gd name="connsiteY2162" fmla="*/ 1838338 h 2161378"/>
              <a:gd name="connsiteX2163" fmla="*/ 1587872 w 3684074"/>
              <a:gd name="connsiteY2163" fmla="*/ 1838946 h 2161378"/>
              <a:gd name="connsiteX2164" fmla="*/ 1588683 w 3684074"/>
              <a:gd name="connsiteY2164" fmla="*/ 1848273 h 2161378"/>
              <a:gd name="connsiteX2165" fmla="*/ 1589899 w 3684074"/>
              <a:gd name="connsiteY2165" fmla="*/ 1856180 h 2161378"/>
              <a:gd name="connsiteX2166" fmla="*/ 1601659 w 3684074"/>
              <a:gd name="connsiteY2166" fmla="*/ 1865913 h 2161378"/>
              <a:gd name="connsiteX2167" fmla="*/ 932159 w 3684074"/>
              <a:gd name="connsiteY2167" fmla="*/ 1314822 h 2161378"/>
              <a:gd name="connsiteX2168" fmla="*/ 931957 w 3684074"/>
              <a:gd name="connsiteY2168" fmla="*/ 1309753 h 2161378"/>
              <a:gd name="connsiteX2169" fmla="*/ 916142 w 3684074"/>
              <a:gd name="connsiteY2169" fmla="*/ 1309145 h 2161378"/>
              <a:gd name="connsiteX2170" fmla="*/ 896880 w 3684074"/>
              <a:gd name="connsiteY2170" fmla="*/ 1327393 h 2161378"/>
              <a:gd name="connsiteX2171" fmla="*/ 898705 w 3684074"/>
              <a:gd name="connsiteY2171" fmla="*/ 1331043 h 2161378"/>
              <a:gd name="connsiteX2172" fmla="*/ 932159 w 3684074"/>
              <a:gd name="connsiteY2172" fmla="*/ 1314822 h 2161378"/>
              <a:gd name="connsiteX2173" fmla="*/ 817805 w 3684074"/>
              <a:gd name="connsiteY2173" fmla="*/ 609637 h 2161378"/>
              <a:gd name="connsiteX2174" fmla="*/ 792258 w 3684074"/>
              <a:gd name="connsiteY2174" fmla="*/ 597877 h 2161378"/>
              <a:gd name="connsiteX2175" fmla="*/ 817805 w 3684074"/>
              <a:gd name="connsiteY2175" fmla="*/ 609637 h 2161378"/>
              <a:gd name="connsiteX2176" fmla="*/ 1363421 w 3684074"/>
              <a:gd name="connsiteY2176" fmla="*/ 1349291 h 2161378"/>
              <a:gd name="connsiteX2177" fmla="*/ 1329155 w 3684074"/>
              <a:gd name="connsiteY2177" fmla="*/ 1350913 h 2161378"/>
              <a:gd name="connsiteX2178" fmla="*/ 1363421 w 3684074"/>
              <a:gd name="connsiteY2178" fmla="*/ 1349291 h 2161378"/>
              <a:gd name="connsiteX2179" fmla="*/ 1512244 w 3684074"/>
              <a:gd name="connsiteY2179" fmla="*/ 1735338 h 2161378"/>
              <a:gd name="connsiteX2180" fmla="*/ 1513055 w 3684074"/>
              <a:gd name="connsiteY2180" fmla="*/ 1737771 h 2161378"/>
              <a:gd name="connsiteX2181" fmla="*/ 1545090 w 3684074"/>
              <a:gd name="connsiteY2181" fmla="*/ 1731485 h 2161378"/>
              <a:gd name="connsiteX2182" fmla="*/ 1534953 w 3684074"/>
              <a:gd name="connsiteY2182" fmla="*/ 1717293 h 2161378"/>
              <a:gd name="connsiteX2183" fmla="*/ 1512244 w 3684074"/>
              <a:gd name="connsiteY2183" fmla="*/ 1735338 h 2161378"/>
              <a:gd name="connsiteX2184" fmla="*/ 545909 w 3684074"/>
              <a:gd name="connsiteY2184" fmla="*/ 936074 h 2161378"/>
              <a:gd name="connsiteX2185" fmla="*/ 562941 w 3684074"/>
              <a:gd name="connsiteY2185" fmla="*/ 916609 h 2161378"/>
              <a:gd name="connsiteX2186" fmla="*/ 548140 w 3684074"/>
              <a:gd name="connsiteY2186" fmla="*/ 911541 h 2161378"/>
              <a:gd name="connsiteX2187" fmla="*/ 545909 w 3684074"/>
              <a:gd name="connsiteY2187" fmla="*/ 936074 h 2161378"/>
              <a:gd name="connsiteX2188" fmla="*/ 1324492 w 3684074"/>
              <a:gd name="connsiteY2188" fmla="*/ 1644706 h 2161378"/>
              <a:gd name="connsiteX2189" fmla="*/ 1336049 w 3684074"/>
              <a:gd name="connsiteY2189" fmla="*/ 1650789 h 2161378"/>
              <a:gd name="connsiteX2190" fmla="*/ 1348823 w 3684074"/>
              <a:gd name="connsiteY2190" fmla="*/ 1641867 h 2161378"/>
              <a:gd name="connsiteX2191" fmla="*/ 1349025 w 3684074"/>
              <a:gd name="connsiteY2191" fmla="*/ 1634771 h 2161378"/>
              <a:gd name="connsiteX2192" fmla="*/ 1335644 w 3684074"/>
              <a:gd name="connsiteY2192" fmla="*/ 1631324 h 2161378"/>
              <a:gd name="connsiteX2193" fmla="*/ 1343754 w 3684074"/>
              <a:gd name="connsiteY2193" fmla="*/ 1636596 h 2161378"/>
              <a:gd name="connsiteX2194" fmla="*/ 1343754 w 3684074"/>
              <a:gd name="connsiteY2194" fmla="*/ 1639840 h 2161378"/>
              <a:gd name="connsiteX2195" fmla="*/ 1324492 w 3684074"/>
              <a:gd name="connsiteY2195" fmla="*/ 1644706 h 2161378"/>
              <a:gd name="connsiteX2196" fmla="*/ 1612203 w 3684074"/>
              <a:gd name="connsiteY2196" fmla="*/ 1887608 h 2161378"/>
              <a:gd name="connsiteX2197" fmla="*/ 1596388 w 3684074"/>
              <a:gd name="connsiteY2197" fmla="*/ 1874226 h 2161378"/>
              <a:gd name="connsiteX2198" fmla="*/ 1592941 w 3684074"/>
              <a:gd name="connsiteY2198" fmla="*/ 1898354 h 2161378"/>
              <a:gd name="connsiteX2199" fmla="*/ 1612203 w 3684074"/>
              <a:gd name="connsiteY2199" fmla="*/ 1887608 h 2161378"/>
              <a:gd name="connsiteX2200" fmla="*/ 1973716 w 3684074"/>
              <a:gd name="connsiteY2200" fmla="*/ 321318 h 2161378"/>
              <a:gd name="connsiteX2201" fmla="*/ 1979596 w 3684074"/>
              <a:gd name="connsiteY2201" fmla="*/ 321926 h 2161378"/>
              <a:gd name="connsiteX2202" fmla="*/ 1981421 w 3684074"/>
              <a:gd name="connsiteY2202" fmla="*/ 298407 h 2161378"/>
              <a:gd name="connsiteX2203" fmla="*/ 1974730 w 3684074"/>
              <a:gd name="connsiteY2203" fmla="*/ 294960 h 2161378"/>
              <a:gd name="connsiteX2204" fmla="*/ 1970675 w 3684074"/>
              <a:gd name="connsiteY2204" fmla="*/ 299623 h 2161378"/>
              <a:gd name="connsiteX2205" fmla="*/ 1973716 w 3684074"/>
              <a:gd name="connsiteY2205" fmla="*/ 321318 h 2161378"/>
              <a:gd name="connsiteX2206" fmla="*/ 3513242 w 3684074"/>
              <a:gd name="connsiteY2206" fmla="*/ 1475810 h 2161378"/>
              <a:gd name="connsiteX2207" fmla="*/ 3490939 w 3684074"/>
              <a:gd name="connsiteY2207" fmla="*/ 1491017 h 2161378"/>
              <a:gd name="connsiteX2208" fmla="*/ 3513242 w 3684074"/>
              <a:gd name="connsiteY2208" fmla="*/ 1475810 h 2161378"/>
              <a:gd name="connsiteX2209" fmla="*/ 3496008 w 3684074"/>
              <a:gd name="connsiteY2209" fmla="*/ 1439111 h 2161378"/>
              <a:gd name="connsiteX2210" fmla="*/ 3472894 w 3684074"/>
              <a:gd name="connsiteY2210" fmla="*/ 1448033 h 2161378"/>
              <a:gd name="connsiteX2211" fmla="*/ 3496008 w 3684074"/>
              <a:gd name="connsiteY2211" fmla="*/ 1455940 h 2161378"/>
              <a:gd name="connsiteX2212" fmla="*/ 3496008 w 3684074"/>
              <a:gd name="connsiteY2212" fmla="*/ 1439111 h 2161378"/>
              <a:gd name="connsiteX2213" fmla="*/ 1826110 w 3684074"/>
              <a:gd name="connsiteY2213" fmla="*/ 827802 h 2161378"/>
              <a:gd name="connsiteX2214" fmla="*/ 1827124 w 3684074"/>
              <a:gd name="connsiteY2214" fmla="*/ 824355 h 2161378"/>
              <a:gd name="connsiteX2215" fmla="*/ 1814147 w 3684074"/>
              <a:gd name="connsiteY2215" fmla="*/ 813204 h 2161378"/>
              <a:gd name="connsiteX2216" fmla="*/ 1802590 w 3684074"/>
              <a:gd name="connsiteY2216" fmla="*/ 822328 h 2161378"/>
              <a:gd name="connsiteX2217" fmla="*/ 1803401 w 3684074"/>
              <a:gd name="connsiteY2217" fmla="*/ 826180 h 2161378"/>
              <a:gd name="connsiteX2218" fmla="*/ 1826110 w 3684074"/>
              <a:gd name="connsiteY2218" fmla="*/ 827802 h 2161378"/>
              <a:gd name="connsiteX2219" fmla="*/ 1782315 w 3684074"/>
              <a:gd name="connsiteY2219" fmla="*/ 800025 h 2161378"/>
              <a:gd name="connsiteX2220" fmla="*/ 1769338 w 3684074"/>
              <a:gd name="connsiteY2220" fmla="*/ 789076 h 2161378"/>
              <a:gd name="connsiteX2221" fmla="*/ 1763053 w 3684074"/>
              <a:gd name="connsiteY2221" fmla="*/ 817259 h 2161378"/>
              <a:gd name="connsiteX2222" fmla="*/ 1782315 w 3684074"/>
              <a:gd name="connsiteY2222" fmla="*/ 800025 h 2161378"/>
              <a:gd name="connsiteX2223" fmla="*/ 658642 w 3684074"/>
              <a:gd name="connsiteY2223" fmla="*/ 1307117 h 2161378"/>
              <a:gd name="connsiteX2224" fmla="*/ 636136 w 3684074"/>
              <a:gd name="connsiteY2224" fmla="*/ 1311578 h 2161378"/>
              <a:gd name="connsiteX2225" fmla="*/ 658642 w 3684074"/>
              <a:gd name="connsiteY2225" fmla="*/ 1307117 h 2161378"/>
              <a:gd name="connsiteX2226" fmla="*/ 1332399 w 3684074"/>
              <a:gd name="connsiteY2226" fmla="*/ 1781161 h 2161378"/>
              <a:gd name="connsiteX2227" fmla="*/ 1303405 w 3684074"/>
              <a:gd name="connsiteY2227" fmla="*/ 1773253 h 2161378"/>
              <a:gd name="connsiteX2228" fmla="*/ 1302797 w 3684074"/>
              <a:gd name="connsiteY2228" fmla="*/ 1777917 h 2161378"/>
              <a:gd name="connsiteX2229" fmla="*/ 1332399 w 3684074"/>
              <a:gd name="connsiteY2229" fmla="*/ 1781161 h 2161378"/>
              <a:gd name="connsiteX2230" fmla="*/ 3389155 w 3684074"/>
              <a:gd name="connsiteY2230" fmla="*/ 1163769 h 2161378"/>
              <a:gd name="connsiteX2231" fmla="*/ 3367258 w 3684074"/>
              <a:gd name="connsiteY2231" fmla="*/ 1143291 h 2161378"/>
              <a:gd name="connsiteX2232" fmla="*/ 3389155 w 3684074"/>
              <a:gd name="connsiteY2232" fmla="*/ 1163769 h 2161378"/>
              <a:gd name="connsiteX2233" fmla="*/ 2532309 w 3684074"/>
              <a:gd name="connsiteY2233" fmla="*/ 656474 h 2161378"/>
              <a:gd name="connsiteX2234" fmla="*/ 2558465 w 3684074"/>
              <a:gd name="connsiteY2234" fmla="*/ 656474 h 2161378"/>
              <a:gd name="connsiteX2235" fmla="*/ 2532309 w 3684074"/>
              <a:gd name="connsiteY2235" fmla="*/ 656474 h 2161378"/>
              <a:gd name="connsiteX2236" fmla="*/ 1913295 w 3684074"/>
              <a:gd name="connsiteY2236" fmla="*/ 1418836 h 2161378"/>
              <a:gd name="connsiteX2237" fmla="*/ 1917553 w 3684074"/>
              <a:gd name="connsiteY2237" fmla="*/ 1417011 h 2161378"/>
              <a:gd name="connsiteX2238" fmla="*/ 1916539 w 3684074"/>
              <a:gd name="connsiteY2238" fmla="*/ 1401399 h 2161378"/>
              <a:gd name="connsiteX2239" fmla="*/ 1912890 w 3684074"/>
              <a:gd name="connsiteY2239" fmla="*/ 1400588 h 2161378"/>
              <a:gd name="connsiteX2240" fmla="*/ 1905996 w 3684074"/>
              <a:gd name="connsiteY2240" fmla="*/ 1411739 h 2161378"/>
              <a:gd name="connsiteX2241" fmla="*/ 1913295 w 3684074"/>
              <a:gd name="connsiteY2241" fmla="*/ 1418836 h 2161378"/>
              <a:gd name="connsiteX2242" fmla="*/ 893027 w 3684074"/>
              <a:gd name="connsiteY2242" fmla="*/ 1308537 h 2161378"/>
              <a:gd name="connsiteX2243" fmla="*/ 868697 w 3684074"/>
              <a:gd name="connsiteY2243" fmla="*/ 1318269 h 2161378"/>
              <a:gd name="connsiteX2244" fmla="*/ 893027 w 3684074"/>
              <a:gd name="connsiteY2244" fmla="*/ 1308537 h 2161378"/>
              <a:gd name="connsiteX2245" fmla="*/ 3489520 w 3684074"/>
              <a:gd name="connsiteY2245" fmla="*/ 1421472 h 2161378"/>
              <a:gd name="connsiteX2246" fmla="*/ 3489925 w 3684074"/>
              <a:gd name="connsiteY2246" fmla="*/ 1426338 h 2161378"/>
              <a:gd name="connsiteX2247" fmla="*/ 3508781 w 3684074"/>
              <a:gd name="connsiteY2247" fmla="*/ 1424918 h 2161378"/>
              <a:gd name="connsiteX2248" fmla="*/ 3489520 w 3684074"/>
              <a:gd name="connsiteY2248" fmla="*/ 1421472 h 2161378"/>
              <a:gd name="connsiteX2249" fmla="*/ 550573 w 3684074"/>
              <a:gd name="connsiteY2249" fmla="*/ 1306104 h 2161378"/>
              <a:gd name="connsiteX2250" fmla="*/ 551384 w 3684074"/>
              <a:gd name="connsiteY2250" fmla="*/ 1311983 h 2161378"/>
              <a:gd name="connsiteX2251" fmla="*/ 572065 w 3684074"/>
              <a:gd name="connsiteY2251" fmla="*/ 1308131 h 2161378"/>
              <a:gd name="connsiteX2252" fmla="*/ 571254 w 3684074"/>
              <a:gd name="connsiteY2252" fmla="*/ 1303265 h 2161378"/>
              <a:gd name="connsiteX2253" fmla="*/ 550573 w 3684074"/>
              <a:gd name="connsiteY2253" fmla="*/ 1306104 h 2161378"/>
              <a:gd name="connsiteX2254" fmla="*/ 3482626 w 3684074"/>
              <a:gd name="connsiteY2254" fmla="*/ 1464659 h 2161378"/>
              <a:gd name="connsiteX2255" fmla="*/ 3480801 w 3684074"/>
              <a:gd name="connsiteY2255" fmla="*/ 1484529 h 2161378"/>
              <a:gd name="connsiteX2256" fmla="*/ 3482626 w 3684074"/>
              <a:gd name="connsiteY2256" fmla="*/ 1464659 h 2161378"/>
              <a:gd name="connsiteX2257" fmla="*/ 1820027 w 3684074"/>
              <a:gd name="connsiteY2257" fmla="*/ 1426946 h 2161378"/>
              <a:gd name="connsiteX2258" fmla="*/ 1820230 w 3684074"/>
              <a:gd name="connsiteY2258" fmla="*/ 1433637 h 2161378"/>
              <a:gd name="connsiteX2259" fmla="*/ 1833207 w 3684074"/>
              <a:gd name="connsiteY2259" fmla="*/ 1433637 h 2161378"/>
              <a:gd name="connsiteX2260" fmla="*/ 1832598 w 3684074"/>
              <a:gd name="connsiteY2260" fmla="*/ 1425121 h 2161378"/>
              <a:gd name="connsiteX2261" fmla="*/ 1820027 w 3684074"/>
              <a:gd name="connsiteY2261" fmla="*/ 1426946 h 2161378"/>
              <a:gd name="connsiteX2262" fmla="*/ 1929110 w 3684074"/>
              <a:gd name="connsiteY2262" fmla="*/ 1110039 h 2161378"/>
              <a:gd name="connsiteX2263" fmla="*/ 1915931 w 3684074"/>
              <a:gd name="connsiteY2263" fmla="*/ 1101117 h 2161378"/>
              <a:gd name="connsiteX2264" fmla="*/ 1910254 w 3684074"/>
              <a:gd name="connsiteY2264" fmla="*/ 1116932 h 2161378"/>
              <a:gd name="connsiteX2265" fmla="*/ 1929110 w 3684074"/>
              <a:gd name="connsiteY2265" fmla="*/ 1110039 h 2161378"/>
              <a:gd name="connsiteX2266" fmla="*/ 1687831 w 3684074"/>
              <a:gd name="connsiteY2266" fmla="*/ 351123 h 2161378"/>
              <a:gd name="connsiteX2267" fmla="*/ 1685195 w 3684074"/>
              <a:gd name="connsiteY2267" fmla="*/ 349704 h 2161378"/>
              <a:gd name="connsiteX2268" fmla="*/ 1671205 w 3684074"/>
              <a:gd name="connsiteY2268" fmla="*/ 359031 h 2161378"/>
              <a:gd name="connsiteX2269" fmla="*/ 1672218 w 3684074"/>
              <a:gd name="connsiteY2269" fmla="*/ 362680 h 2161378"/>
              <a:gd name="connsiteX2270" fmla="*/ 1684384 w 3684074"/>
              <a:gd name="connsiteY2270" fmla="*/ 359436 h 2161378"/>
              <a:gd name="connsiteX2271" fmla="*/ 1687831 w 3684074"/>
              <a:gd name="connsiteY2271" fmla="*/ 351123 h 216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Lst>
            <a:rect l="l" t="t" r="r" b="b"/>
            <a:pathLst>
              <a:path w="3684074" h="2161378">
                <a:moveTo>
                  <a:pt x="1651334" y="1930794"/>
                </a:moveTo>
                <a:cubicBezTo>
                  <a:pt x="1650321" y="1931808"/>
                  <a:pt x="1649104" y="1933025"/>
                  <a:pt x="1649104" y="1933025"/>
                </a:cubicBezTo>
                <a:cubicBezTo>
                  <a:pt x="1651334" y="1936877"/>
                  <a:pt x="1654781" y="1940324"/>
                  <a:pt x="1654781" y="1943771"/>
                </a:cubicBezTo>
                <a:cubicBezTo>
                  <a:pt x="1654984" y="1952287"/>
                  <a:pt x="1653768" y="1961005"/>
                  <a:pt x="1653159" y="1968507"/>
                </a:cubicBezTo>
                <a:cubicBezTo>
                  <a:pt x="1662081" y="1970737"/>
                  <a:pt x="1668569" y="1971954"/>
                  <a:pt x="1674854" y="1973981"/>
                </a:cubicBezTo>
                <a:cubicBezTo>
                  <a:pt x="1676679" y="1974590"/>
                  <a:pt x="1677693" y="1977631"/>
                  <a:pt x="1679112" y="1979659"/>
                </a:cubicBezTo>
                <a:cubicBezTo>
                  <a:pt x="1676882" y="1980267"/>
                  <a:pt x="1674246" y="1982092"/>
                  <a:pt x="1672421" y="1981483"/>
                </a:cubicBezTo>
                <a:cubicBezTo>
                  <a:pt x="1663703" y="1978848"/>
                  <a:pt x="1654984" y="1975604"/>
                  <a:pt x="1646468" y="1972562"/>
                </a:cubicBezTo>
                <a:cubicBezTo>
                  <a:pt x="1645657" y="1972359"/>
                  <a:pt x="1644238" y="1971954"/>
                  <a:pt x="1644238" y="1971751"/>
                </a:cubicBezTo>
                <a:cubicBezTo>
                  <a:pt x="1644035" y="1958775"/>
                  <a:pt x="1631059" y="1959586"/>
                  <a:pt x="1621935" y="1953098"/>
                </a:cubicBezTo>
                <a:cubicBezTo>
                  <a:pt x="1629437" y="1951273"/>
                  <a:pt x="1634708" y="1950056"/>
                  <a:pt x="1639777" y="1948637"/>
                </a:cubicBezTo>
                <a:cubicBezTo>
                  <a:pt x="1634911" y="1933633"/>
                  <a:pt x="1624774" y="1932619"/>
                  <a:pt x="1609364" y="1944582"/>
                </a:cubicBezTo>
                <a:cubicBezTo>
                  <a:pt x="1612203" y="1946812"/>
                  <a:pt x="1615244" y="1949245"/>
                  <a:pt x="1618285" y="1951678"/>
                </a:cubicBezTo>
                <a:cubicBezTo>
                  <a:pt x="1616460" y="1953300"/>
                  <a:pt x="1613825" y="1954517"/>
                  <a:pt x="1613419" y="1956139"/>
                </a:cubicBezTo>
                <a:cubicBezTo>
                  <a:pt x="1611189" y="1969521"/>
                  <a:pt x="1609161" y="1983105"/>
                  <a:pt x="1607539" y="1996690"/>
                </a:cubicBezTo>
                <a:cubicBezTo>
                  <a:pt x="1607134" y="1999326"/>
                  <a:pt x="1608350" y="2002367"/>
                  <a:pt x="1609161" y="2005003"/>
                </a:cubicBezTo>
                <a:cubicBezTo>
                  <a:pt x="1614230" y="2018385"/>
                  <a:pt x="1607742" y="2030145"/>
                  <a:pt x="1591522" y="2033389"/>
                </a:cubicBezTo>
                <a:cubicBezTo>
                  <a:pt x="1591522" y="2045960"/>
                  <a:pt x="1591522" y="2058936"/>
                  <a:pt x="1591522" y="2072318"/>
                </a:cubicBezTo>
                <a:cubicBezTo>
                  <a:pt x="1583817" y="2064208"/>
                  <a:pt x="1576112" y="2051840"/>
                  <a:pt x="1562325" y="2059747"/>
                </a:cubicBezTo>
                <a:cubicBezTo>
                  <a:pt x="1550768" y="2066438"/>
                  <a:pt x="1561919" y="2077184"/>
                  <a:pt x="1559892" y="2088133"/>
                </a:cubicBezTo>
                <a:cubicBezTo>
                  <a:pt x="1557459" y="2086106"/>
                  <a:pt x="1555228" y="2084686"/>
                  <a:pt x="1553809" y="2082659"/>
                </a:cubicBezTo>
                <a:cubicBezTo>
                  <a:pt x="1550768" y="2078603"/>
                  <a:pt x="1548740" y="2073332"/>
                  <a:pt x="1544888" y="2070291"/>
                </a:cubicBezTo>
                <a:cubicBezTo>
                  <a:pt x="1540021" y="2066438"/>
                  <a:pt x="1537791" y="2064005"/>
                  <a:pt x="1543266" y="2059139"/>
                </a:cubicBezTo>
                <a:cubicBezTo>
                  <a:pt x="1553201" y="2050420"/>
                  <a:pt x="1551579" y="2041905"/>
                  <a:pt x="1540833" y="2033592"/>
                </a:cubicBezTo>
                <a:cubicBezTo>
                  <a:pt x="1543266" y="2031767"/>
                  <a:pt x="1545090" y="2029334"/>
                  <a:pt x="1546915" y="2029334"/>
                </a:cubicBezTo>
                <a:cubicBezTo>
                  <a:pt x="1555025" y="2028928"/>
                  <a:pt x="1563541" y="2029942"/>
                  <a:pt x="1564149" y="2017777"/>
                </a:cubicBezTo>
                <a:cubicBezTo>
                  <a:pt x="1564149" y="2016560"/>
                  <a:pt x="1570029" y="2015749"/>
                  <a:pt x="1570232" y="2015749"/>
                </a:cubicBezTo>
                <a:cubicBezTo>
                  <a:pt x="1570232" y="2006828"/>
                  <a:pt x="1571449" y="1998515"/>
                  <a:pt x="1569827" y="1991013"/>
                </a:cubicBezTo>
                <a:cubicBezTo>
                  <a:pt x="1568813" y="1986350"/>
                  <a:pt x="1569016" y="1978848"/>
                  <a:pt x="1559486" y="1978848"/>
                </a:cubicBezTo>
                <a:cubicBezTo>
                  <a:pt x="1556039" y="1978848"/>
                  <a:pt x="1551781" y="1971954"/>
                  <a:pt x="1549348" y="1967291"/>
                </a:cubicBezTo>
                <a:cubicBezTo>
                  <a:pt x="1548740" y="1966074"/>
                  <a:pt x="1552998" y="1961208"/>
                  <a:pt x="1556039" y="1959180"/>
                </a:cubicBezTo>
                <a:cubicBezTo>
                  <a:pt x="1563947" y="1954111"/>
                  <a:pt x="1572057" y="1950462"/>
                  <a:pt x="1581586" y="1956950"/>
                </a:cubicBezTo>
                <a:cubicBezTo>
                  <a:pt x="1586655" y="1960397"/>
                  <a:pt x="1595577" y="1954111"/>
                  <a:pt x="1595171" y="1948029"/>
                </a:cubicBezTo>
                <a:cubicBezTo>
                  <a:pt x="1594968" y="1945798"/>
                  <a:pt x="1592333" y="1943771"/>
                  <a:pt x="1590913" y="1941743"/>
                </a:cubicBezTo>
                <a:cubicBezTo>
                  <a:pt x="1588480" y="1943771"/>
                  <a:pt x="1586250" y="1945798"/>
                  <a:pt x="1581992" y="1949245"/>
                </a:cubicBezTo>
                <a:cubicBezTo>
                  <a:pt x="1579559" y="1945596"/>
                  <a:pt x="1576315" y="1942352"/>
                  <a:pt x="1575098" y="1938296"/>
                </a:cubicBezTo>
                <a:cubicBezTo>
                  <a:pt x="1571449" y="1926942"/>
                  <a:pt x="1570029" y="1914777"/>
                  <a:pt x="1565366" y="1903828"/>
                </a:cubicBezTo>
                <a:cubicBezTo>
                  <a:pt x="1562122" y="1896123"/>
                  <a:pt x="1555228" y="1889838"/>
                  <a:pt x="1549145" y="1881930"/>
                </a:cubicBezTo>
                <a:cubicBezTo>
                  <a:pt x="1567799" y="1883552"/>
                  <a:pt x="1557864" y="1866926"/>
                  <a:pt x="1563744" y="1859424"/>
                </a:cubicBezTo>
                <a:cubicBezTo>
                  <a:pt x="1566988" y="1855167"/>
                  <a:pt x="1563136" y="1845840"/>
                  <a:pt x="1564149" y="1839149"/>
                </a:cubicBezTo>
                <a:cubicBezTo>
                  <a:pt x="1564555" y="1835499"/>
                  <a:pt x="1567596" y="1830633"/>
                  <a:pt x="1570840" y="1829214"/>
                </a:cubicBezTo>
                <a:cubicBezTo>
                  <a:pt x="1581181" y="1824348"/>
                  <a:pt x="1586858" y="1820293"/>
                  <a:pt x="1588075" y="1805694"/>
                </a:cubicBezTo>
                <a:cubicBezTo>
                  <a:pt x="1589291" y="1790082"/>
                  <a:pt x="1578342" y="1784810"/>
                  <a:pt x="1573273" y="1774875"/>
                </a:cubicBezTo>
                <a:cubicBezTo>
                  <a:pt x="1572462" y="1773253"/>
                  <a:pt x="1564758" y="1774875"/>
                  <a:pt x="1560297" y="1774875"/>
                </a:cubicBezTo>
                <a:cubicBezTo>
                  <a:pt x="1556445" y="1774875"/>
                  <a:pt x="1551984" y="1776092"/>
                  <a:pt x="1548537" y="1774875"/>
                </a:cubicBezTo>
                <a:cubicBezTo>
                  <a:pt x="1541441" y="1772239"/>
                  <a:pt x="1538602" y="1773861"/>
                  <a:pt x="1539211" y="1781566"/>
                </a:cubicBezTo>
                <a:cubicBezTo>
                  <a:pt x="1539616" y="1786027"/>
                  <a:pt x="1539819" y="1790285"/>
                  <a:pt x="1539819" y="1794745"/>
                </a:cubicBezTo>
                <a:cubicBezTo>
                  <a:pt x="1539819" y="1800828"/>
                  <a:pt x="1537386" y="1804478"/>
                  <a:pt x="1530289" y="1804275"/>
                </a:cubicBezTo>
                <a:cubicBezTo>
                  <a:pt x="1521976" y="1804072"/>
                  <a:pt x="1522179" y="1804478"/>
                  <a:pt x="1524815" y="1812385"/>
                </a:cubicBezTo>
                <a:cubicBezTo>
                  <a:pt x="1525423" y="1814210"/>
                  <a:pt x="1524409" y="1817859"/>
                  <a:pt x="1523193" y="1818468"/>
                </a:cubicBezTo>
                <a:cubicBezTo>
                  <a:pt x="1520151" y="1819887"/>
                  <a:pt x="1516299" y="1821306"/>
                  <a:pt x="1513055" y="1820495"/>
                </a:cubicBezTo>
                <a:cubicBezTo>
                  <a:pt x="1509811" y="1819887"/>
                  <a:pt x="1507175" y="1816643"/>
                  <a:pt x="1505756" y="1815629"/>
                </a:cubicBezTo>
                <a:cubicBezTo>
                  <a:pt x="1508594" y="1805491"/>
                  <a:pt x="1510622" y="1797989"/>
                  <a:pt x="1512649" y="1790487"/>
                </a:cubicBezTo>
                <a:cubicBezTo>
                  <a:pt x="1499470" y="1786027"/>
                  <a:pt x="1487102" y="1791704"/>
                  <a:pt x="1481628" y="1804680"/>
                </a:cubicBezTo>
                <a:cubicBezTo>
                  <a:pt x="1481222" y="1805897"/>
                  <a:pt x="1474531" y="1806100"/>
                  <a:pt x="1473112" y="1804680"/>
                </a:cubicBezTo>
                <a:cubicBezTo>
                  <a:pt x="1466218" y="1796976"/>
                  <a:pt x="1459122" y="1790690"/>
                  <a:pt x="1447565" y="1794340"/>
                </a:cubicBezTo>
                <a:cubicBezTo>
                  <a:pt x="1446551" y="1794745"/>
                  <a:pt x="1443712" y="1792515"/>
                  <a:pt x="1443307" y="1791096"/>
                </a:cubicBezTo>
                <a:cubicBezTo>
                  <a:pt x="1442901" y="1789676"/>
                  <a:pt x="1444118" y="1787243"/>
                  <a:pt x="1445537" y="1786230"/>
                </a:cubicBezTo>
                <a:cubicBezTo>
                  <a:pt x="1448173" y="1784405"/>
                  <a:pt x="1451214" y="1783594"/>
                  <a:pt x="1452836" y="1782783"/>
                </a:cubicBezTo>
                <a:cubicBezTo>
                  <a:pt x="1452431" y="1775484"/>
                  <a:pt x="1452228" y="1769198"/>
                  <a:pt x="1451823" y="1762507"/>
                </a:cubicBezTo>
                <a:cubicBezTo>
                  <a:pt x="1447768" y="1761696"/>
                  <a:pt x="1442699" y="1760885"/>
                  <a:pt x="1437630" y="1759669"/>
                </a:cubicBezTo>
                <a:cubicBezTo>
                  <a:pt x="1420193" y="1756019"/>
                  <a:pt x="1420598" y="1738582"/>
                  <a:pt x="1413096" y="1727430"/>
                </a:cubicBezTo>
                <a:cubicBezTo>
                  <a:pt x="1409447" y="1721753"/>
                  <a:pt x="1408230" y="1714454"/>
                  <a:pt x="1405797" y="1707560"/>
                </a:cubicBezTo>
                <a:cubicBezTo>
                  <a:pt x="1390996" y="1705127"/>
                  <a:pt x="1402350" y="1716481"/>
                  <a:pt x="1398498" y="1721348"/>
                </a:cubicBezTo>
                <a:cubicBezTo>
                  <a:pt x="1396065" y="1722361"/>
                  <a:pt x="1392212" y="1724997"/>
                  <a:pt x="1388766" y="1724592"/>
                </a:cubicBezTo>
                <a:cubicBezTo>
                  <a:pt x="1385116" y="1724186"/>
                  <a:pt x="1379642" y="1721348"/>
                  <a:pt x="1378628" y="1718509"/>
                </a:cubicBezTo>
                <a:cubicBezTo>
                  <a:pt x="1375181" y="1707763"/>
                  <a:pt x="1365043" y="1704113"/>
                  <a:pt x="1354703" y="1711007"/>
                </a:cubicBezTo>
                <a:cubicBezTo>
                  <a:pt x="1365043" y="1722361"/>
                  <a:pt x="1358758" y="1732094"/>
                  <a:pt x="1336049" y="1742840"/>
                </a:cubicBezTo>
                <a:cubicBezTo>
                  <a:pt x="1343348" y="1742231"/>
                  <a:pt x="1350648" y="1741623"/>
                  <a:pt x="1359569" y="1741015"/>
                </a:cubicBezTo>
                <a:cubicBezTo>
                  <a:pt x="1352472" y="1746692"/>
                  <a:pt x="1347809" y="1750545"/>
                  <a:pt x="1341726" y="1755411"/>
                </a:cubicBezTo>
                <a:cubicBezTo>
                  <a:pt x="1356527" y="1765751"/>
                  <a:pt x="1354094" y="1783999"/>
                  <a:pt x="1363218" y="1798800"/>
                </a:cubicBezTo>
                <a:cubicBezTo>
                  <a:pt x="1366868" y="1793326"/>
                  <a:pt x="1368693" y="1790285"/>
                  <a:pt x="1371734" y="1785621"/>
                </a:cubicBezTo>
                <a:cubicBezTo>
                  <a:pt x="1375384" y="1791298"/>
                  <a:pt x="1378628" y="1796165"/>
                  <a:pt x="1383697" y="1803869"/>
                </a:cubicBezTo>
                <a:cubicBezTo>
                  <a:pt x="1370923" y="1803869"/>
                  <a:pt x="1361394" y="1803869"/>
                  <a:pt x="1349836" y="1803869"/>
                </a:cubicBezTo>
                <a:cubicBezTo>
                  <a:pt x="1352067" y="1800625"/>
                  <a:pt x="1353081" y="1798800"/>
                  <a:pt x="1354905" y="1795962"/>
                </a:cubicBezTo>
                <a:cubicBezTo>
                  <a:pt x="1349431" y="1796570"/>
                  <a:pt x="1344768" y="1796976"/>
                  <a:pt x="1339496" y="1797584"/>
                </a:cubicBezTo>
                <a:cubicBezTo>
                  <a:pt x="1342740" y="1803261"/>
                  <a:pt x="1345376" y="1808127"/>
                  <a:pt x="1349634" y="1815832"/>
                </a:cubicBezTo>
                <a:cubicBezTo>
                  <a:pt x="1334833" y="1810358"/>
                  <a:pt x="1322464" y="1805694"/>
                  <a:pt x="1308677" y="1800625"/>
                </a:cubicBezTo>
                <a:cubicBezTo>
                  <a:pt x="1308271" y="1805086"/>
                  <a:pt x="1307866" y="1808330"/>
                  <a:pt x="1307258" y="1812588"/>
                </a:cubicBezTo>
                <a:cubicBezTo>
                  <a:pt x="1304216" y="1809344"/>
                  <a:pt x="1301783" y="1806911"/>
                  <a:pt x="1300567" y="1805491"/>
                </a:cubicBezTo>
                <a:cubicBezTo>
                  <a:pt x="1303405" y="1798192"/>
                  <a:pt x="1305838" y="1791704"/>
                  <a:pt x="1309083" y="1783796"/>
                </a:cubicBezTo>
                <a:cubicBezTo>
                  <a:pt x="1301378" y="1786027"/>
                  <a:pt x="1295903" y="1787446"/>
                  <a:pt x="1287185" y="1790082"/>
                </a:cubicBezTo>
                <a:cubicBezTo>
                  <a:pt x="1289010" y="1782174"/>
                  <a:pt x="1288401" y="1773050"/>
                  <a:pt x="1292862" y="1767779"/>
                </a:cubicBezTo>
                <a:cubicBezTo>
                  <a:pt x="1297525" y="1762102"/>
                  <a:pt x="1306447" y="1759871"/>
                  <a:pt x="1313138" y="1754802"/>
                </a:cubicBezTo>
                <a:cubicBezTo>
                  <a:pt x="1308474" y="1756424"/>
                  <a:pt x="1303811" y="1758046"/>
                  <a:pt x="1299147" y="1759669"/>
                </a:cubicBezTo>
                <a:cubicBezTo>
                  <a:pt x="1298742" y="1758858"/>
                  <a:pt x="1298134" y="1758249"/>
                  <a:pt x="1297728" y="1757438"/>
                </a:cubicBezTo>
                <a:cubicBezTo>
                  <a:pt x="1299147" y="1755816"/>
                  <a:pt x="1300567" y="1754194"/>
                  <a:pt x="1300972" y="1753586"/>
                </a:cubicBezTo>
                <a:cubicBezTo>
                  <a:pt x="1285563" y="1743854"/>
                  <a:pt x="1270964" y="1747706"/>
                  <a:pt x="1258394" y="1762710"/>
                </a:cubicBezTo>
                <a:cubicBezTo>
                  <a:pt x="1257380" y="1761291"/>
                  <a:pt x="1256569" y="1760074"/>
                  <a:pt x="1255555" y="1758655"/>
                </a:cubicBezTo>
                <a:cubicBezTo>
                  <a:pt x="1258394" y="1753991"/>
                  <a:pt x="1261232" y="1749125"/>
                  <a:pt x="1264071" y="1744462"/>
                </a:cubicBezTo>
                <a:cubicBezTo>
                  <a:pt x="1257582" y="1739190"/>
                  <a:pt x="1250892" y="1742029"/>
                  <a:pt x="1248864" y="1752167"/>
                </a:cubicBezTo>
                <a:cubicBezTo>
                  <a:pt x="1236090" y="1749531"/>
                  <a:pt x="1224128" y="1746692"/>
                  <a:pt x="1210543" y="1752572"/>
                </a:cubicBezTo>
                <a:cubicBezTo>
                  <a:pt x="1205677" y="1754802"/>
                  <a:pt x="1196147" y="1747909"/>
                  <a:pt x="1189457" y="1744056"/>
                </a:cubicBezTo>
                <a:cubicBezTo>
                  <a:pt x="1183779" y="1740812"/>
                  <a:pt x="1179116" y="1736149"/>
                  <a:pt x="1174047" y="1732297"/>
                </a:cubicBezTo>
                <a:cubicBezTo>
                  <a:pt x="1177899" y="1728444"/>
                  <a:pt x="1177899" y="1728444"/>
                  <a:pt x="1189457" y="1735946"/>
                </a:cubicBezTo>
                <a:cubicBezTo>
                  <a:pt x="1192092" y="1726822"/>
                  <a:pt x="1192295" y="1726417"/>
                  <a:pt x="1184590" y="1724592"/>
                </a:cubicBezTo>
                <a:cubicBezTo>
                  <a:pt x="1178102" y="1722970"/>
                  <a:pt x="1172425" y="1721348"/>
                  <a:pt x="1176886" y="1712629"/>
                </a:cubicBezTo>
                <a:cubicBezTo>
                  <a:pt x="1177291" y="1711818"/>
                  <a:pt x="1175669" y="1710196"/>
                  <a:pt x="1175061" y="1708777"/>
                </a:cubicBezTo>
                <a:cubicBezTo>
                  <a:pt x="1173236" y="1704924"/>
                  <a:pt x="1171209" y="1701072"/>
                  <a:pt x="1169384" y="1697220"/>
                </a:cubicBezTo>
                <a:cubicBezTo>
                  <a:pt x="1174453" y="1696206"/>
                  <a:pt x="1179521" y="1694989"/>
                  <a:pt x="1184590" y="1694381"/>
                </a:cubicBezTo>
                <a:cubicBezTo>
                  <a:pt x="1187429" y="1693976"/>
                  <a:pt x="1190470" y="1694584"/>
                  <a:pt x="1193309" y="1694787"/>
                </a:cubicBezTo>
                <a:cubicBezTo>
                  <a:pt x="1194120" y="1693367"/>
                  <a:pt x="1194931" y="1692151"/>
                  <a:pt x="1195742" y="1690732"/>
                </a:cubicBezTo>
                <a:cubicBezTo>
                  <a:pt x="1192701" y="1688907"/>
                  <a:pt x="1188443" y="1687690"/>
                  <a:pt x="1187226" y="1685054"/>
                </a:cubicBezTo>
                <a:cubicBezTo>
                  <a:pt x="1186212" y="1683027"/>
                  <a:pt x="1187835" y="1678566"/>
                  <a:pt x="1189659" y="1676133"/>
                </a:cubicBezTo>
                <a:cubicBezTo>
                  <a:pt x="1190470" y="1675119"/>
                  <a:pt x="1195945" y="1676133"/>
                  <a:pt x="1197364" y="1677958"/>
                </a:cubicBezTo>
                <a:cubicBezTo>
                  <a:pt x="1203244" y="1685054"/>
                  <a:pt x="1204460" y="1685257"/>
                  <a:pt x="1210543" y="1677755"/>
                </a:cubicBezTo>
                <a:cubicBezTo>
                  <a:pt x="1216423" y="1670456"/>
                  <a:pt x="1216626" y="1670456"/>
                  <a:pt x="1224128" y="1677755"/>
                </a:cubicBezTo>
                <a:cubicBezTo>
                  <a:pt x="1217031" y="1683027"/>
                  <a:pt x="1210138" y="1688096"/>
                  <a:pt x="1202230" y="1693976"/>
                </a:cubicBezTo>
                <a:cubicBezTo>
                  <a:pt x="1206894" y="1701680"/>
                  <a:pt x="1220884" y="1707560"/>
                  <a:pt x="1212976" y="1720537"/>
                </a:cubicBezTo>
                <a:cubicBezTo>
                  <a:pt x="1219464" y="1728647"/>
                  <a:pt x="1225547" y="1736554"/>
                  <a:pt x="1232035" y="1744665"/>
                </a:cubicBezTo>
                <a:cubicBezTo>
                  <a:pt x="1252919" y="1737771"/>
                  <a:pt x="1260624" y="1723983"/>
                  <a:pt x="1255555" y="1701478"/>
                </a:cubicBezTo>
                <a:cubicBezTo>
                  <a:pt x="1253122" y="1689920"/>
                  <a:pt x="1270559" y="1662346"/>
                  <a:pt x="1281913" y="1659304"/>
                </a:cubicBezTo>
                <a:cubicBezTo>
                  <a:pt x="1284549" y="1658696"/>
                  <a:pt x="1286779" y="1655858"/>
                  <a:pt x="1291645" y="1651802"/>
                </a:cubicBezTo>
                <a:cubicBezTo>
                  <a:pt x="1293065" y="1657277"/>
                  <a:pt x="1295092" y="1662143"/>
                  <a:pt x="1295295" y="1667009"/>
                </a:cubicBezTo>
                <a:cubicBezTo>
                  <a:pt x="1295498" y="1673903"/>
                  <a:pt x="1295903" y="1679377"/>
                  <a:pt x="1303203" y="1683838"/>
                </a:cubicBezTo>
                <a:cubicBezTo>
                  <a:pt x="1310502" y="1688298"/>
                  <a:pt x="1315773" y="1696409"/>
                  <a:pt x="1322464" y="1701883"/>
                </a:cubicBezTo>
                <a:cubicBezTo>
                  <a:pt x="1324695" y="1703708"/>
                  <a:pt x="1328953" y="1702491"/>
                  <a:pt x="1332399" y="1702897"/>
                </a:cubicBezTo>
                <a:cubicBezTo>
                  <a:pt x="1332399" y="1700058"/>
                  <a:pt x="1331588" y="1697017"/>
                  <a:pt x="1332602" y="1694584"/>
                </a:cubicBezTo>
                <a:cubicBezTo>
                  <a:pt x="1335644" y="1687082"/>
                  <a:pt x="1328547" y="1675525"/>
                  <a:pt x="1342132" y="1671875"/>
                </a:cubicBezTo>
                <a:cubicBezTo>
                  <a:pt x="1345173" y="1671064"/>
                  <a:pt x="1346998" y="1665184"/>
                  <a:pt x="1348823" y="1661332"/>
                </a:cubicBezTo>
                <a:cubicBezTo>
                  <a:pt x="1349431" y="1660115"/>
                  <a:pt x="1348214" y="1656466"/>
                  <a:pt x="1347201" y="1656263"/>
                </a:cubicBezTo>
                <a:cubicBezTo>
                  <a:pt x="1344970" y="1655655"/>
                  <a:pt x="1341321" y="1655249"/>
                  <a:pt x="1339901" y="1656668"/>
                </a:cubicBezTo>
                <a:cubicBezTo>
                  <a:pt x="1328750" y="1667009"/>
                  <a:pt x="1323073" y="1661129"/>
                  <a:pt x="1318207" y="1650383"/>
                </a:cubicBezTo>
                <a:cubicBezTo>
                  <a:pt x="1316585" y="1646734"/>
                  <a:pt x="1314760" y="1642881"/>
                  <a:pt x="1312124" y="1639840"/>
                </a:cubicBezTo>
                <a:cubicBezTo>
                  <a:pt x="1306447" y="1633149"/>
                  <a:pt x="1300364" y="1626458"/>
                  <a:pt x="1293876" y="1640448"/>
                </a:cubicBezTo>
                <a:cubicBezTo>
                  <a:pt x="1290023" y="1637407"/>
                  <a:pt x="1286982" y="1634974"/>
                  <a:pt x="1284346" y="1632743"/>
                </a:cubicBezTo>
                <a:cubicBezTo>
                  <a:pt x="1290835" y="1630310"/>
                  <a:pt x="1297728" y="1629499"/>
                  <a:pt x="1302189" y="1625850"/>
                </a:cubicBezTo>
                <a:cubicBezTo>
                  <a:pt x="1306649" y="1621997"/>
                  <a:pt x="1308880" y="1615509"/>
                  <a:pt x="1313138" y="1608007"/>
                </a:cubicBezTo>
                <a:cubicBezTo>
                  <a:pt x="1315571" y="1609224"/>
                  <a:pt x="1319829" y="1611251"/>
                  <a:pt x="1325100" y="1613684"/>
                </a:cubicBezTo>
                <a:cubicBezTo>
                  <a:pt x="1325911" y="1612671"/>
                  <a:pt x="1327533" y="1610440"/>
                  <a:pt x="1329764" y="1608007"/>
                </a:cubicBezTo>
                <a:cubicBezTo>
                  <a:pt x="1322667" y="1605371"/>
                  <a:pt x="1316585" y="1603141"/>
                  <a:pt x="1310502" y="1601113"/>
                </a:cubicBezTo>
                <a:cubicBezTo>
                  <a:pt x="1312935" y="1596653"/>
                  <a:pt x="1315165" y="1592192"/>
                  <a:pt x="1319018" y="1584893"/>
                </a:cubicBezTo>
                <a:cubicBezTo>
                  <a:pt x="1312327" y="1588543"/>
                  <a:pt x="1308677" y="1590773"/>
                  <a:pt x="1304825" y="1592395"/>
                </a:cubicBezTo>
                <a:cubicBezTo>
                  <a:pt x="1301581" y="1593814"/>
                  <a:pt x="1297931" y="1594828"/>
                  <a:pt x="1294687" y="1595842"/>
                </a:cubicBezTo>
                <a:cubicBezTo>
                  <a:pt x="1297120" y="1585501"/>
                  <a:pt x="1297931" y="1576985"/>
                  <a:pt x="1301378" y="1569483"/>
                </a:cubicBezTo>
                <a:cubicBezTo>
                  <a:pt x="1303000" y="1565631"/>
                  <a:pt x="1309083" y="1561576"/>
                  <a:pt x="1313340" y="1561373"/>
                </a:cubicBezTo>
                <a:cubicBezTo>
                  <a:pt x="1325100" y="1560765"/>
                  <a:pt x="1330372" y="1557115"/>
                  <a:pt x="1324492" y="1544544"/>
                </a:cubicBezTo>
                <a:cubicBezTo>
                  <a:pt x="1334427" y="1540692"/>
                  <a:pt x="1347201" y="1540895"/>
                  <a:pt x="1346998" y="1525891"/>
                </a:cubicBezTo>
                <a:cubicBezTo>
                  <a:pt x="1351458" y="1526499"/>
                  <a:pt x="1354703" y="1527108"/>
                  <a:pt x="1358758" y="1527716"/>
                </a:cubicBezTo>
                <a:cubicBezTo>
                  <a:pt x="1357541" y="1524472"/>
                  <a:pt x="1356527" y="1521633"/>
                  <a:pt x="1355514" y="1518592"/>
                </a:cubicBezTo>
                <a:cubicBezTo>
                  <a:pt x="1362002" y="1512509"/>
                  <a:pt x="1368693" y="1506224"/>
                  <a:pt x="1375586" y="1499938"/>
                </a:cubicBezTo>
                <a:cubicBezTo>
                  <a:pt x="1375384" y="1499330"/>
                  <a:pt x="1374978" y="1498722"/>
                  <a:pt x="1374775" y="1498316"/>
                </a:cubicBezTo>
                <a:cubicBezTo>
                  <a:pt x="1361394" y="1502169"/>
                  <a:pt x="1348417" y="1506832"/>
                  <a:pt x="1334833" y="1509265"/>
                </a:cubicBezTo>
                <a:cubicBezTo>
                  <a:pt x="1326317" y="1510887"/>
                  <a:pt x="1317193" y="1508859"/>
                  <a:pt x="1305838" y="1508454"/>
                </a:cubicBezTo>
                <a:cubicBezTo>
                  <a:pt x="1303203" y="1513928"/>
                  <a:pt x="1296714" y="1522444"/>
                  <a:pt x="1294890" y="1531974"/>
                </a:cubicBezTo>
                <a:cubicBezTo>
                  <a:pt x="1293470" y="1538665"/>
                  <a:pt x="1298134" y="1546572"/>
                  <a:pt x="1300972" y="1557115"/>
                </a:cubicBezTo>
                <a:cubicBezTo>
                  <a:pt x="1293268" y="1555899"/>
                  <a:pt x="1283130" y="1557115"/>
                  <a:pt x="1277858" y="1552655"/>
                </a:cubicBezTo>
                <a:cubicBezTo>
                  <a:pt x="1269342" y="1545558"/>
                  <a:pt x="1263868" y="1535015"/>
                  <a:pt x="1272992" y="1522647"/>
                </a:cubicBezTo>
                <a:cubicBezTo>
                  <a:pt x="1275831" y="1518794"/>
                  <a:pt x="1273803" y="1511495"/>
                  <a:pt x="1275628" y="1506629"/>
                </a:cubicBezTo>
                <a:cubicBezTo>
                  <a:pt x="1278264" y="1499735"/>
                  <a:pt x="1282521" y="1493450"/>
                  <a:pt x="1286779" y="1485543"/>
                </a:cubicBezTo>
                <a:cubicBezTo>
                  <a:pt x="1283941" y="1483312"/>
                  <a:pt x="1278466" y="1478852"/>
                  <a:pt x="1272181" y="1473783"/>
                </a:cubicBezTo>
                <a:cubicBezTo>
                  <a:pt x="1275222" y="1471350"/>
                  <a:pt x="1277655" y="1469322"/>
                  <a:pt x="1280088" y="1467092"/>
                </a:cubicBezTo>
                <a:cubicBezTo>
                  <a:pt x="1279277" y="1466281"/>
                  <a:pt x="1278466" y="1465267"/>
                  <a:pt x="1278264" y="1465470"/>
                </a:cubicBezTo>
                <a:cubicBezTo>
                  <a:pt x="1274209" y="1468308"/>
                  <a:pt x="1269545" y="1470944"/>
                  <a:pt x="1266301" y="1474594"/>
                </a:cubicBezTo>
                <a:cubicBezTo>
                  <a:pt x="1263462" y="1477838"/>
                  <a:pt x="1262246" y="1482704"/>
                  <a:pt x="1259813" y="1486556"/>
                </a:cubicBezTo>
                <a:cubicBezTo>
                  <a:pt x="1258596" y="1488584"/>
                  <a:pt x="1255352" y="1489598"/>
                  <a:pt x="1254947" y="1491422"/>
                </a:cubicBezTo>
                <a:cubicBezTo>
                  <a:pt x="1252716" y="1502777"/>
                  <a:pt x="1245012" y="1504602"/>
                  <a:pt x="1235077" y="1504602"/>
                </a:cubicBezTo>
                <a:cubicBezTo>
                  <a:pt x="1231022" y="1504602"/>
                  <a:pt x="1226966" y="1506426"/>
                  <a:pt x="1221898" y="1507643"/>
                </a:cubicBezTo>
                <a:cubicBezTo>
                  <a:pt x="1222506" y="1505210"/>
                  <a:pt x="1223114" y="1503182"/>
                  <a:pt x="1223722" y="1501155"/>
                </a:cubicBezTo>
                <a:cubicBezTo>
                  <a:pt x="1227169" y="1491220"/>
                  <a:pt x="1222303" y="1483515"/>
                  <a:pt x="1212976" y="1484326"/>
                </a:cubicBezTo>
                <a:cubicBezTo>
                  <a:pt x="1197567" y="1485543"/>
                  <a:pt x="1182157" y="1486759"/>
                  <a:pt x="1166748" y="1488178"/>
                </a:cubicBezTo>
                <a:cubicBezTo>
                  <a:pt x="1145864" y="1490003"/>
                  <a:pt x="1138970" y="1506021"/>
                  <a:pt x="1150122" y="1524472"/>
                </a:cubicBezTo>
                <a:cubicBezTo>
                  <a:pt x="1152758" y="1528932"/>
                  <a:pt x="1152960" y="1535015"/>
                  <a:pt x="1154177" y="1540084"/>
                </a:cubicBezTo>
                <a:cubicBezTo>
                  <a:pt x="1149919" y="1542314"/>
                  <a:pt x="1146472" y="1544139"/>
                  <a:pt x="1144445" y="1545153"/>
                </a:cubicBezTo>
                <a:cubicBezTo>
                  <a:pt x="1151744" y="1549816"/>
                  <a:pt x="1158029" y="1553871"/>
                  <a:pt x="1165531" y="1558535"/>
                </a:cubicBezTo>
                <a:cubicBezTo>
                  <a:pt x="1152758" y="1567456"/>
                  <a:pt x="1140592" y="1566645"/>
                  <a:pt x="1134307" y="1558129"/>
                </a:cubicBezTo>
                <a:cubicBezTo>
                  <a:pt x="1131468" y="1559954"/>
                  <a:pt x="1128832" y="1561779"/>
                  <a:pt x="1125791" y="1563604"/>
                </a:cubicBezTo>
                <a:cubicBezTo>
                  <a:pt x="1132482" y="1573336"/>
                  <a:pt x="1150325" y="1578810"/>
                  <a:pt x="1143634" y="1592800"/>
                </a:cubicBezTo>
                <a:cubicBezTo>
                  <a:pt x="1138565" y="1603141"/>
                  <a:pt x="1152352" y="1620983"/>
                  <a:pt x="1132888" y="1624025"/>
                </a:cubicBezTo>
                <a:cubicBezTo>
                  <a:pt x="1122142" y="1617942"/>
                  <a:pt x="1112409" y="1612265"/>
                  <a:pt x="1102677" y="1606588"/>
                </a:cubicBezTo>
                <a:cubicBezTo>
                  <a:pt x="1101663" y="1608007"/>
                  <a:pt x="1100447" y="1609224"/>
                  <a:pt x="1099433" y="1610643"/>
                </a:cubicBezTo>
                <a:cubicBezTo>
                  <a:pt x="1103894" y="1614901"/>
                  <a:pt x="1108557" y="1618956"/>
                  <a:pt x="1113018" y="1623214"/>
                </a:cubicBezTo>
                <a:cubicBezTo>
                  <a:pt x="1114640" y="1624836"/>
                  <a:pt x="1115856" y="1626661"/>
                  <a:pt x="1117275" y="1628485"/>
                </a:cubicBezTo>
                <a:cubicBezTo>
                  <a:pt x="1115451" y="1629905"/>
                  <a:pt x="1113829" y="1631121"/>
                  <a:pt x="1112004" y="1632541"/>
                </a:cubicBezTo>
                <a:cubicBezTo>
                  <a:pt x="1108760" y="1635176"/>
                  <a:pt x="1102880" y="1637609"/>
                  <a:pt x="1102677" y="1640448"/>
                </a:cubicBezTo>
                <a:cubicBezTo>
                  <a:pt x="1102272" y="1645517"/>
                  <a:pt x="1105110" y="1650991"/>
                  <a:pt x="1107138" y="1655858"/>
                </a:cubicBezTo>
                <a:cubicBezTo>
                  <a:pt x="1107949" y="1657682"/>
                  <a:pt x="1112206" y="1658291"/>
                  <a:pt x="1112612" y="1660115"/>
                </a:cubicBezTo>
                <a:cubicBezTo>
                  <a:pt x="1113626" y="1664170"/>
                  <a:pt x="1113220" y="1668428"/>
                  <a:pt x="1113220" y="1672484"/>
                </a:cubicBezTo>
                <a:cubicBezTo>
                  <a:pt x="1109976" y="1671470"/>
                  <a:pt x="1106529" y="1670456"/>
                  <a:pt x="1103285" y="1669239"/>
                </a:cubicBezTo>
                <a:cubicBezTo>
                  <a:pt x="1101866" y="1668834"/>
                  <a:pt x="1100649" y="1667820"/>
                  <a:pt x="1097811" y="1665995"/>
                </a:cubicBezTo>
                <a:cubicBezTo>
                  <a:pt x="1098419" y="1670456"/>
                  <a:pt x="1098622" y="1673092"/>
                  <a:pt x="1099027" y="1675930"/>
                </a:cubicBezTo>
                <a:cubicBezTo>
                  <a:pt x="1084023" y="1682824"/>
                  <a:pt x="1078144" y="1669645"/>
                  <a:pt x="1069222" y="1662548"/>
                </a:cubicBezTo>
                <a:cubicBezTo>
                  <a:pt x="1064964" y="1659102"/>
                  <a:pt x="1060707" y="1655249"/>
                  <a:pt x="1055638" y="1653830"/>
                </a:cubicBezTo>
                <a:cubicBezTo>
                  <a:pt x="1043878" y="1650383"/>
                  <a:pt x="1039823" y="1639637"/>
                  <a:pt x="1032523" y="1632135"/>
                </a:cubicBezTo>
                <a:cubicBezTo>
                  <a:pt x="1030293" y="1629905"/>
                  <a:pt x="1027860" y="1627269"/>
                  <a:pt x="1025021" y="1626863"/>
                </a:cubicBezTo>
                <a:cubicBezTo>
                  <a:pt x="1018736" y="1625850"/>
                  <a:pt x="1013464" y="1624633"/>
                  <a:pt x="1008801" y="1618956"/>
                </a:cubicBezTo>
                <a:cubicBezTo>
                  <a:pt x="1006976" y="1616726"/>
                  <a:pt x="997244" y="1620781"/>
                  <a:pt x="989336" y="1622200"/>
                </a:cubicBezTo>
                <a:cubicBezTo>
                  <a:pt x="989134" y="1621795"/>
                  <a:pt x="987309" y="1618753"/>
                  <a:pt x="985687" y="1615712"/>
                </a:cubicBezTo>
                <a:cubicBezTo>
                  <a:pt x="988931" y="1613076"/>
                  <a:pt x="992175" y="1610643"/>
                  <a:pt x="995216" y="1608210"/>
                </a:cubicBezTo>
                <a:cubicBezTo>
                  <a:pt x="994608" y="1607196"/>
                  <a:pt x="994000" y="1606385"/>
                  <a:pt x="993594" y="1605371"/>
                </a:cubicBezTo>
                <a:cubicBezTo>
                  <a:pt x="990350" y="1606993"/>
                  <a:pt x="986295" y="1608007"/>
                  <a:pt x="983659" y="1610643"/>
                </a:cubicBezTo>
                <a:cubicBezTo>
                  <a:pt x="972102" y="1622200"/>
                  <a:pt x="960342" y="1624633"/>
                  <a:pt x="944933" y="1619564"/>
                </a:cubicBezTo>
                <a:cubicBezTo>
                  <a:pt x="940675" y="1618145"/>
                  <a:pt x="935403" y="1620578"/>
                  <a:pt x="930740" y="1620578"/>
                </a:cubicBezTo>
                <a:cubicBezTo>
                  <a:pt x="926279" y="1620578"/>
                  <a:pt x="922021" y="1619564"/>
                  <a:pt x="918372" y="1619159"/>
                </a:cubicBezTo>
                <a:cubicBezTo>
                  <a:pt x="916142" y="1612265"/>
                  <a:pt x="914317" y="1606182"/>
                  <a:pt x="911884" y="1598883"/>
                </a:cubicBezTo>
                <a:cubicBezTo>
                  <a:pt x="903571" y="1601519"/>
                  <a:pt x="893636" y="1604560"/>
                  <a:pt x="885525" y="1607196"/>
                </a:cubicBezTo>
                <a:cubicBezTo>
                  <a:pt x="881268" y="1601316"/>
                  <a:pt x="876401" y="1597464"/>
                  <a:pt x="875388" y="1592598"/>
                </a:cubicBezTo>
                <a:cubicBezTo>
                  <a:pt x="874577" y="1589354"/>
                  <a:pt x="878226" y="1583271"/>
                  <a:pt x="881470" y="1581649"/>
                </a:cubicBezTo>
                <a:cubicBezTo>
                  <a:pt x="888567" y="1577999"/>
                  <a:pt x="896677" y="1576377"/>
                  <a:pt x="906612" y="1573336"/>
                </a:cubicBezTo>
                <a:cubicBezTo>
                  <a:pt x="902962" y="1569281"/>
                  <a:pt x="901543" y="1567861"/>
                  <a:pt x="901543" y="1567861"/>
                </a:cubicBezTo>
                <a:cubicBezTo>
                  <a:pt x="903976" y="1564009"/>
                  <a:pt x="905801" y="1560765"/>
                  <a:pt x="908437" y="1556304"/>
                </a:cubicBezTo>
                <a:cubicBezTo>
                  <a:pt x="910059" y="1558535"/>
                  <a:pt x="913506" y="1561170"/>
                  <a:pt x="913100" y="1562793"/>
                </a:cubicBezTo>
                <a:cubicBezTo>
                  <a:pt x="909248" y="1576985"/>
                  <a:pt x="919994" y="1575972"/>
                  <a:pt x="927901" y="1576985"/>
                </a:cubicBezTo>
                <a:cubicBezTo>
                  <a:pt x="930334" y="1577391"/>
                  <a:pt x="933173" y="1574755"/>
                  <a:pt x="935809" y="1573539"/>
                </a:cubicBezTo>
                <a:cubicBezTo>
                  <a:pt x="934187" y="1570295"/>
                  <a:pt x="932970" y="1566848"/>
                  <a:pt x="930740" y="1564009"/>
                </a:cubicBezTo>
                <a:cubicBezTo>
                  <a:pt x="928510" y="1561373"/>
                  <a:pt x="925266" y="1559751"/>
                  <a:pt x="923644" y="1556304"/>
                </a:cubicBezTo>
                <a:cubicBezTo>
                  <a:pt x="942500" y="1567861"/>
                  <a:pt x="962978" y="1570092"/>
                  <a:pt x="984268" y="1568470"/>
                </a:cubicBezTo>
                <a:cubicBezTo>
                  <a:pt x="977982" y="1567659"/>
                  <a:pt x="971697" y="1567050"/>
                  <a:pt x="963789" y="1566037"/>
                </a:cubicBezTo>
                <a:cubicBezTo>
                  <a:pt x="971899" y="1557521"/>
                  <a:pt x="979199" y="1561982"/>
                  <a:pt x="986092" y="1563604"/>
                </a:cubicBezTo>
                <a:cubicBezTo>
                  <a:pt x="990553" y="1564617"/>
                  <a:pt x="994608" y="1567253"/>
                  <a:pt x="999271" y="1568267"/>
                </a:cubicBezTo>
                <a:cubicBezTo>
                  <a:pt x="1008395" y="1570295"/>
                  <a:pt x="1017722" y="1571917"/>
                  <a:pt x="1026846" y="1573539"/>
                </a:cubicBezTo>
                <a:cubicBezTo>
                  <a:pt x="1027252" y="1571511"/>
                  <a:pt x="1027455" y="1569686"/>
                  <a:pt x="1027860" y="1567659"/>
                </a:cubicBezTo>
                <a:cubicBezTo>
                  <a:pt x="1022183" y="1567050"/>
                  <a:pt x="1016506" y="1566442"/>
                  <a:pt x="1010829" y="1566037"/>
                </a:cubicBezTo>
                <a:cubicBezTo>
                  <a:pt x="1003935" y="1565631"/>
                  <a:pt x="995622" y="1568064"/>
                  <a:pt x="994000" y="1557318"/>
                </a:cubicBezTo>
                <a:lnTo>
                  <a:pt x="993594" y="1557318"/>
                </a:lnTo>
                <a:cubicBezTo>
                  <a:pt x="995216" y="1557115"/>
                  <a:pt x="996838" y="1556304"/>
                  <a:pt x="998460" y="1556507"/>
                </a:cubicBezTo>
                <a:cubicBezTo>
                  <a:pt x="1016100" y="1560765"/>
                  <a:pt x="1030090" y="1552452"/>
                  <a:pt x="1043878" y="1543531"/>
                </a:cubicBezTo>
                <a:cubicBezTo>
                  <a:pt x="1046716" y="1541706"/>
                  <a:pt x="1050163" y="1540489"/>
                  <a:pt x="1056246" y="1537651"/>
                </a:cubicBezTo>
                <a:cubicBezTo>
                  <a:pt x="1050569" y="1537651"/>
                  <a:pt x="1048338" y="1537651"/>
                  <a:pt x="1045905" y="1537651"/>
                </a:cubicBezTo>
                <a:cubicBezTo>
                  <a:pt x="1045703" y="1537042"/>
                  <a:pt x="1045297" y="1536232"/>
                  <a:pt x="1045094" y="1535623"/>
                </a:cubicBezTo>
                <a:cubicBezTo>
                  <a:pt x="1050163" y="1533393"/>
                  <a:pt x="1055435" y="1531365"/>
                  <a:pt x="1060098" y="1529338"/>
                </a:cubicBezTo>
                <a:cubicBezTo>
                  <a:pt x="1063140" y="1531974"/>
                  <a:pt x="1065775" y="1534204"/>
                  <a:pt x="1068411" y="1536232"/>
                </a:cubicBezTo>
                <a:cubicBezTo>
                  <a:pt x="1069222" y="1533393"/>
                  <a:pt x="1070033" y="1530554"/>
                  <a:pt x="1071250" y="1526296"/>
                </a:cubicBezTo>
                <a:cubicBezTo>
                  <a:pt x="1079360" y="1527108"/>
                  <a:pt x="1088890" y="1528121"/>
                  <a:pt x="1098216" y="1529135"/>
                </a:cubicBezTo>
                <a:cubicBezTo>
                  <a:pt x="1098825" y="1527918"/>
                  <a:pt x="1099230" y="1526905"/>
                  <a:pt x="1099838" y="1525688"/>
                </a:cubicBezTo>
                <a:cubicBezTo>
                  <a:pt x="1095581" y="1523661"/>
                  <a:pt x="1091323" y="1521836"/>
                  <a:pt x="1087470" y="1519606"/>
                </a:cubicBezTo>
                <a:cubicBezTo>
                  <a:pt x="1085443" y="1518389"/>
                  <a:pt x="1083618" y="1516361"/>
                  <a:pt x="1081793" y="1514739"/>
                </a:cubicBezTo>
                <a:cubicBezTo>
                  <a:pt x="1084226" y="1513320"/>
                  <a:pt x="1087673" y="1510279"/>
                  <a:pt x="1089295" y="1511090"/>
                </a:cubicBezTo>
                <a:cubicBezTo>
                  <a:pt x="1101866" y="1516564"/>
                  <a:pt x="1104502" y="1508048"/>
                  <a:pt x="1108354" y="1497708"/>
                </a:cubicBezTo>
                <a:cubicBezTo>
                  <a:pt x="1102272" y="1498113"/>
                  <a:pt x="1097405" y="1498316"/>
                  <a:pt x="1090512" y="1498722"/>
                </a:cubicBezTo>
                <a:cubicBezTo>
                  <a:pt x="1094972" y="1495275"/>
                  <a:pt x="1097811" y="1493045"/>
                  <a:pt x="1101460" y="1490206"/>
                </a:cubicBezTo>
                <a:cubicBezTo>
                  <a:pt x="1094567" y="1487367"/>
                  <a:pt x="1088484" y="1484934"/>
                  <a:pt x="1082604" y="1482704"/>
                </a:cubicBezTo>
                <a:cubicBezTo>
                  <a:pt x="1083010" y="1487570"/>
                  <a:pt x="1083618" y="1493247"/>
                  <a:pt x="1084023" y="1498722"/>
                </a:cubicBezTo>
                <a:cubicBezTo>
                  <a:pt x="1082401" y="1498924"/>
                  <a:pt x="1080577" y="1499330"/>
                  <a:pt x="1078955" y="1499533"/>
                </a:cubicBezTo>
                <a:cubicBezTo>
                  <a:pt x="1077738" y="1495275"/>
                  <a:pt x="1076521" y="1491017"/>
                  <a:pt x="1075305" y="1486556"/>
                </a:cubicBezTo>
                <a:cubicBezTo>
                  <a:pt x="1070844" y="1487367"/>
                  <a:pt x="1065978" y="1488381"/>
                  <a:pt x="1060098" y="1489598"/>
                </a:cubicBezTo>
                <a:cubicBezTo>
                  <a:pt x="1061518" y="1491220"/>
                  <a:pt x="1062937" y="1493045"/>
                  <a:pt x="1065167" y="1495680"/>
                </a:cubicBezTo>
                <a:cubicBezTo>
                  <a:pt x="1053813" y="1497100"/>
                  <a:pt x="1042661" y="1498519"/>
                  <a:pt x="1031712" y="1499938"/>
                </a:cubicBezTo>
                <a:cubicBezTo>
                  <a:pt x="1031915" y="1501358"/>
                  <a:pt x="1032118" y="1502574"/>
                  <a:pt x="1032523" y="1503993"/>
                </a:cubicBezTo>
                <a:cubicBezTo>
                  <a:pt x="1035362" y="1503588"/>
                  <a:pt x="1038201" y="1503182"/>
                  <a:pt x="1041242" y="1502777"/>
                </a:cubicBezTo>
                <a:cubicBezTo>
                  <a:pt x="1041850" y="1503385"/>
                  <a:pt x="1042458" y="1504196"/>
                  <a:pt x="1043067" y="1504804"/>
                </a:cubicBezTo>
                <a:cubicBezTo>
                  <a:pt x="1040431" y="1507035"/>
                  <a:pt x="1037795" y="1509468"/>
                  <a:pt x="1033740" y="1512915"/>
                </a:cubicBezTo>
                <a:cubicBezTo>
                  <a:pt x="1038606" y="1516970"/>
                  <a:pt x="1043472" y="1521430"/>
                  <a:pt x="1048541" y="1525688"/>
                </a:cubicBezTo>
                <a:cubicBezTo>
                  <a:pt x="1048136" y="1526296"/>
                  <a:pt x="1047730" y="1527108"/>
                  <a:pt x="1047325" y="1527716"/>
                </a:cubicBezTo>
                <a:cubicBezTo>
                  <a:pt x="1042053" y="1525080"/>
                  <a:pt x="1034956" y="1523863"/>
                  <a:pt x="1031510" y="1519606"/>
                </a:cubicBezTo>
                <a:cubicBezTo>
                  <a:pt x="1021980" y="1507440"/>
                  <a:pt x="1016911" y="1517984"/>
                  <a:pt x="1011234" y="1522850"/>
                </a:cubicBezTo>
                <a:cubicBezTo>
                  <a:pt x="1008598" y="1525080"/>
                  <a:pt x="1007382" y="1529135"/>
                  <a:pt x="1004340" y="1534407"/>
                </a:cubicBezTo>
                <a:cubicBezTo>
                  <a:pt x="1002313" y="1533798"/>
                  <a:pt x="997447" y="1532582"/>
                  <a:pt x="992175" y="1531163"/>
                </a:cubicBezTo>
                <a:cubicBezTo>
                  <a:pt x="993594" y="1524877"/>
                  <a:pt x="995014" y="1518794"/>
                  <a:pt x="996433" y="1513117"/>
                </a:cubicBezTo>
                <a:cubicBezTo>
                  <a:pt x="990553" y="1515145"/>
                  <a:pt x="985890" y="1516564"/>
                  <a:pt x="981226" y="1518186"/>
                </a:cubicBezTo>
                <a:cubicBezTo>
                  <a:pt x="980821" y="1517578"/>
                  <a:pt x="980618" y="1516767"/>
                  <a:pt x="980212" y="1516159"/>
                </a:cubicBezTo>
                <a:cubicBezTo>
                  <a:pt x="983051" y="1513726"/>
                  <a:pt x="985890" y="1511090"/>
                  <a:pt x="987512" y="1509873"/>
                </a:cubicBezTo>
                <a:cubicBezTo>
                  <a:pt x="982240" y="1507035"/>
                  <a:pt x="978388" y="1505007"/>
                  <a:pt x="974535" y="1503182"/>
                </a:cubicBezTo>
                <a:cubicBezTo>
                  <a:pt x="968858" y="1500546"/>
                  <a:pt x="964397" y="1495275"/>
                  <a:pt x="956084" y="1500344"/>
                </a:cubicBezTo>
                <a:cubicBezTo>
                  <a:pt x="950813" y="1503588"/>
                  <a:pt x="942500" y="1501763"/>
                  <a:pt x="936823" y="1502169"/>
                </a:cubicBezTo>
                <a:cubicBezTo>
                  <a:pt x="937836" y="1506629"/>
                  <a:pt x="938850" y="1511293"/>
                  <a:pt x="939661" y="1515753"/>
                </a:cubicBezTo>
                <a:cubicBezTo>
                  <a:pt x="935201" y="1515145"/>
                  <a:pt x="930537" y="1514537"/>
                  <a:pt x="926077" y="1513726"/>
                </a:cubicBezTo>
                <a:cubicBezTo>
                  <a:pt x="924860" y="1513523"/>
                  <a:pt x="923644" y="1513117"/>
                  <a:pt x="922630" y="1512712"/>
                </a:cubicBezTo>
                <a:cubicBezTo>
                  <a:pt x="906206" y="1505210"/>
                  <a:pt x="906206" y="1505210"/>
                  <a:pt x="887350" y="1507237"/>
                </a:cubicBezTo>
                <a:cubicBezTo>
                  <a:pt x="893027" y="1503385"/>
                  <a:pt x="895663" y="1501358"/>
                  <a:pt x="898299" y="1499533"/>
                </a:cubicBezTo>
                <a:cubicBezTo>
                  <a:pt x="885120" y="1491828"/>
                  <a:pt x="884917" y="1513726"/>
                  <a:pt x="873563" y="1511293"/>
                </a:cubicBezTo>
                <a:cubicBezTo>
                  <a:pt x="875388" y="1507035"/>
                  <a:pt x="877212" y="1502980"/>
                  <a:pt x="880254" y="1496491"/>
                </a:cubicBezTo>
                <a:cubicBezTo>
                  <a:pt x="870319" y="1498722"/>
                  <a:pt x="863222" y="1500344"/>
                  <a:pt x="856126" y="1501966"/>
                </a:cubicBezTo>
                <a:cubicBezTo>
                  <a:pt x="856531" y="1511090"/>
                  <a:pt x="845177" y="1521836"/>
                  <a:pt x="834431" y="1523863"/>
                </a:cubicBezTo>
                <a:cubicBezTo>
                  <a:pt x="823888" y="1503182"/>
                  <a:pt x="835850" y="1484934"/>
                  <a:pt x="841730" y="1466483"/>
                </a:cubicBezTo>
                <a:cubicBezTo>
                  <a:pt x="848016" y="1458373"/>
                  <a:pt x="854301" y="1450466"/>
                  <a:pt x="860181" y="1442964"/>
                </a:cubicBezTo>
                <a:cubicBezTo>
                  <a:pt x="857140" y="1441747"/>
                  <a:pt x="851868" y="1439314"/>
                  <a:pt x="846596" y="1437084"/>
                </a:cubicBezTo>
                <a:cubicBezTo>
                  <a:pt x="846596" y="1435867"/>
                  <a:pt x="846596" y="1434651"/>
                  <a:pt x="846596" y="1433232"/>
                </a:cubicBezTo>
                <a:cubicBezTo>
                  <a:pt x="858356" y="1426338"/>
                  <a:pt x="870319" y="1419647"/>
                  <a:pt x="883295" y="1412145"/>
                </a:cubicBezTo>
                <a:cubicBezTo>
                  <a:pt x="878632" y="1409104"/>
                  <a:pt x="874779" y="1406468"/>
                  <a:pt x="870116" y="1403426"/>
                </a:cubicBezTo>
                <a:cubicBezTo>
                  <a:pt x="880051" y="1392883"/>
                  <a:pt x="892216" y="1394708"/>
                  <a:pt x="905193" y="1394708"/>
                </a:cubicBezTo>
                <a:cubicBezTo>
                  <a:pt x="901340" y="1392275"/>
                  <a:pt x="897488" y="1389639"/>
                  <a:pt x="892622" y="1386598"/>
                </a:cubicBezTo>
                <a:cubicBezTo>
                  <a:pt x="900327" y="1378285"/>
                  <a:pt x="906409" y="1371999"/>
                  <a:pt x="914114" y="1363889"/>
                </a:cubicBezTo>
                <a:cubicBezTo>
                  <a:pt x="906815" y="1365308"/>
                  <a:pt x="901746" y="1366119"/>
                  <a:pt x="895258" y="1367336"/>
                </a:cubicBezTo>
                <a:cubicBezTo>
                  <a:pt x="896474" y="1362875"/>
                  <a:pt x="897488" y="1359834"/>
                  <a:pt x="898299" y="1356793"/>
                </a:cubicBezTo>
                <a:cubicBezTo>
                  <a:pt x="884917" y="1358212"/>
                  <a:pt x="876604" y="1373824"/>
                  <a:pt x="861397" y="1367741"/>
                </a:cubicBezTo>
                <a:cubicBezTo>
                  <a:pt x="860181" y="1367133"/>
                  <a:pt x="857342" y="1367539"/>
                  <a:pt x="856734" y="1368350"/>
                </a:cubicBezTo>
                <a:cubicBezTo>
                  <a:pt x="848016" y="1382948"/>
                  <a:pt x="840919" y="1372202"/>
                  <a:pt x="831592" y="1368350"/>
                </a:cubicBezTo>
                <a:cubicBezTo>
                  <a:pt x="824496" y="1365308"/>
                  <a:pt x="814966" y="1368350"/>
                  <a:pt x="806451" y="1368755"/>
                </a:cubicBezTo>
                <a:cubicBezTo>
                  <a:pt x="806451" y="1370377"/>
                  <a:pt x="806653" y="1371999"/>
                  <a:pt x="806653" y="1373621"/>
                </a:cubicBezTo>
                <a:cubicBezTo>
                  <a:pt x="815777" y="1372810"/>
                  <a:pt x="825104" y="1371999"/>
                  <a:pt x="834836" y="1371188"/>
                </a:cubicBezTo>
                <a:cubicBezTo>
                  <a:pt x="831390" y="1401602"/>
                  <a:pt x="827537" y="1400791"/>
                  <a:pt x="784756" y="1393086"/>
                </a:cubicBezTo>
                <a:cubicBezTo>
                  <a:pt x="792055" y="1383354"/>
                  <a:pt x="798949" y="1374027"/>
                  <a:pt x="806451" y="1363686"/>
                </a:cubicBezTo>
                <a:cubicBezTo>
                  <a:pt x="805640" y="1362267"/>
                  <a:pt x="804423" y="1360037"/>
                  <a:pt x="804423" y="1360037"/>
                </a:cubicBezTo>
                <a:cubicBezTo>
                  <a:pt x="807667" y="1351521"/>
                  <a:pt x="809492" y="1344222"/>
                  <a:pt x="813142" y="1337936"/>
                </a:cubicBezTo>
                <a:cubicBezTo>
                  <a:pt x="814764" y="1335098"/>
                  <a:pt x="820643" y="1332867"/>
                  <a:pt x="823888" y="1333476"/>
                </a:cubicBezTo>
                <a:cubicBezTo>
                  <a:pt x="827740" y="1334287"/>
                  <a:pt x="830984" y="1338342"/>
                  <a:pt x="835242" y="1341586"/>
                </a:cubicBezTo>
                <a:cubicBezTo>
                  <a:pt x="833620" y="1344424"/>
                  <a:pt x="832201" y="1347060"/>
                  <a:pt x="829565" y="1351926"/>
                </a:cubicBezTo>
                <a:cubicBezTo>
                  <a:pt x="835850" y="1351926"/>
                  <a:pt x="842136" y="1353954"/>
                  <a:pt x="845380" y="1351521"/>
                </a:cubicBezTo>
                <a:cubicBezTo>
                  <a:pt x="851462" y="1346857"/>
                  <a:pt x="856531" y="1340369"/>
                  <a:pt x="860181" y="1333678"/>
                </a:cubicBezTo>
                <a:cubicBezTo>
                  <a:pt x="861397" y="1331651"/>
                  <a:pt x="856531" y="1322932"/>
                  <a:pt x="854301" y="1322932"/>
                </a:cubicBezTo>
                <a:cubicBezTo>
                  <a:pt x="843149" y="1322527"/>
                  <a:pt x="843149" y="1314011"/>
                  <a:pt x="839905" y="1306712"/>
                </a:cubicBezTo>
                <a:cubicBezTo>
                  <a:pt x="847813" y="1305293"/>
                  <a:pt x="854909" y="1304076"/>
                  <a:pt x="860992" y="1302859"/>
                </a:cubicBezTo>
                <a:cubicBezTo>
                  <a:pt x="856126" y="1259672"/>
                  <a:pt x="825915" y="1256834"/>
                  <a:pt x="795299" y="1259470"/>
                </a:cubicBezTo>
                <a:cubicBezTo>
                  <a:pt x="793677" y="1251562"/>
                  <a:pt x="792460" y="1246088"/>
                  <a:pt x="790636" y="1237167"/>
                </a:cubicBezTo>
                <a:cubicBezTo>
                  <a:pt x="792460" y="1235747"/>
                  <a:pt x="796921" y="1229867"/>
                  <a:pt x="801382" y="1229867"/>
                </a:cubicBezTo>
                <a:cubicBezTo>
                  <a:pt x="808275" y="1229867"/>
                  <a:pt x="814966" y="1231084"/>
                  <a:pt x="820643" y="1238991"/>
                </a:cubicBezTo>
                <a:cubicBezTo>
                  <a:pt x="827943" y="1249129"/>
                  <a:pt x="839297" y="1256834"/>
                  <a:pt x="854098" y="1256428"/>
                </a:cubicBezTo>
                <a:cubicBezTo>
                  <a:pt x="850854" y="1247913"/>
                  <a:pt x="848016" y="1240613"/>
                  <a:pt x="844771" y="1232098"/>
                </a:cubicBezTo>
                <a:cubicBezTo>
                  <a:pt x="859370" y="1232098"/>
                  <a:pt x="873360" y="1231895"/>
                  <a:pt x="887147" y="1232098"/>
                </a:cubicBezTo>
                <a:cubicBezTo>
                  <a:pt x="900732" y="1232300"/>
                  <a:pt x="913708" y="1230476"/>
                  <a:pt x="922021" y="1223987"/>
                </a:cubicBezTo>
                <a:cubicBezTo>
                  <a:pt x="928510" y="1214052"/>
                  <a:pt x="931754" y="1204726"/>
                  <a:pt x="938445" y="1199657"/>
                </a:cubicBezTo>
                <a:cubicBezTo>
                  <a:pt x="947771" y="1192560"/>
                  <a:pt x="953449" y="1179787"/>
                  <a:pt x="968453" y="1180192"/>
                </a:cubicBezTo>
                <a:cubicBezTo>
                  <a:pt x="981632" y="1180598"/>
                  <a:pt x="978185" y="1167418"/>
                  <a:pt x="980821" y="1160119"/>
                </a:cubicBezTo>
                <a:cubicBezTo>
                  <a:pt x="982443" y="1155861"/>
                  <a:pt x="981023" y="1150387"/>
                  <a:pt x="981023" y="1145724"/>
                </a:cubicBezTo>
                <a:cubicBezTo>
                  <a:pt x="970075" y="1148157"/>
                  <a:pt x="962573" y="1155659"/>
                  <a:pt x="955679" y="1166202"/>
                </a:cubicBezTo>
                <a:cubicBezTo>
                  <a:pt x="952029" y="1171676"/>
                  <a:pt x="942905" y="1173704"/>
                  <a:pt x="935809" y="1176340"/>
                </a:cubicBezTo>
                <a:cubicBezTo>
                  <a:pt x="930740" y="1178165"/>
                  <a:pt x="925063" y="1178367"/>
                  <a:pt x="919588" y="1179178"/>
                </a:cubicBezTo>
                <a:cubicBezTo>
                  <a:pt x="914722" y="1160119"/>
                  <a:pt x="916750" y="1156672"/>
                  <a:pt x="934592" y="1150792"/>
                </a:cubicBezTo>
                <a:cubicBezTo>
                  <a:pt x="949799" y="1145724"/>
                  <a:pt x="950407" y="1144507"/>
                  <a:pt x="943716" y="1131125"/>
                </a:cubicBezTo>
                <a:cubicBezTo>
                  <a:pt x="946555" y="1129098"/>
                  <a:pt x="949596" y="1126867"/>
                  <a:pt x="954868" y="1123218"/>
                </a:cubicBezTo>
                <a:cubicBezTo>
                  <a:pt x="953651" y="1128489"/>
                  <a:pt x="953043" y="1131328"/>
                  <a:pt x="952435" y="1134167"/>
                </a:cubicBezTo>
                <a:cubicBezTo>
                  <a:pt x="953246" y="1134572"/>
                  <a:pt x="953854" y="1135180"/>
                  <a:pt x="954665" y="1135586"/>
                </a:cubicBezTo>
                <a:cubicBezTo>
                  <a:pt x="961762" y="1126056"/>
                  <a:pt x="968858" y="1116324"/>
                  <a:pt x="974941" y="1108214"/>
                </a:cubicBezTo>
                <a:cubicBezTo>
                  <a:pt x="969466" y="1101320"/>
                  <a:pt x="965208" y="1095643"/>
                  <a:pt x="960748" y="1089966"/>
                </a:cubicBezTo>
                <a:cubicBezTo>
                  <a:pt x="961356" y="1088952"/>
                  <a:pt x="961964" y="1087938"/>
                  <a:pt x="962573" y="1086722"/>
                </a:cubicBezTo>
                <a:cubicBezTo>
                  <a:pt x="972508" y="1087735"/>
                  <a:pt x="981632" y="1100712"/>
                  <a:pt x="993392" y="1088547"/>
                </a:cubicBezTo>
                <a:cubicBezTo>
                  <a:pt x="984470" y="1103550"/>
                  <a:pt x="978185" y="1116730"/>
                  <a:pt x="981834" y="1133153"/>
                </a:cubicBezTo>
                <a:cubicBezTo>
                  <a:pt x="1006165" y="1123420"/>
                  <a:pt x="1002516" y="1100915"/>
                  <a:pt x="1006773" y="1080233"/>
                </a:cubicBezTo>
                <a:cubicBezTo>
                  <a:pt x="1001705" y="1076787"/>
                  <a:pt x="995216" y="1072529"/>
                  <a:pt x="986903" y="1066852"/>
                </a:cubicBezTo>
                <a:cubicBezTo>
                  <a:pt x="993594" y="1062999"/>
                  <a:pt x="1000488" y="1059147"/>
                  <a:pt x="1007179" y="1055294"/>
                </a:cubicBezTo>
                <a:cubicBezTo>
                  <a:pt x="1007787" y="1056511"/>
                  <a:pt x="1008598" y="1057525"/>
                  <a:pt x="1009206" y="1058741"/>
                </a:cubicBezTo>
                <a:cubicBezTo>
                  <a:pt x="1006773" y="1061580"/>
                  <a:pt x="1004340" y="1064419"/>
                  <a:pt x="1000285" y="1069487"/>
                </a:cubicBezTo>
                <a:cubicBezTo>
                  <a:pt x="1018533" y="1073745"/>
                  <a:pt x="1034956" y="1077598"/>
                  <a:pt x="1054827" y="1082261"/>
                </a:cubicBezTo>
                <a:cubicBezTo>
                  <a:pt x="1061923" y="1078003"/>
                  <a:pt x="1060707" y="1074354"/>
                  <a:pt x="1039012" y="1047387"/>
                </a:cubicBezTo>
                <a:cubicBezTo>
                  <a:pt x="1043675" y="1046779"/>
                  <a:pt x="1048338" y="1046373"/>
                  <a:pt x="1052799" y="1045157"/>
                </a:cubicBezTo>
                <a:cubicBezTo>
                  <a:pt x="1057260" y="1044143"/>
                  <a:pt x="1061518" y="1042521"/>
                  <a:pt x="1067600" y="1040493"/>
                </a:cubicBezTo>
                <a:cubicBezTo>
                  <a:pt x="1047527" y="1040088"/>
                  <a:pt x="1025427" y="1030153"/>
                  <a:pt x="1019750" y="1019001"/>
                </a:cubicBezTo>
                <a:cubicBezTo>
                  <a:pt x="1027860" y="1015149"/>
                  <a:pt x="1041039" y="1021231"/>
                  <a:pt x="1043269" y="1007850"/>
                </a:cubicBezTo>
                <a:cubicBezTo>
                  <a:pt x="1048947" y="1008458"/>
                  <a:pt x="1053813" y="1008863"/>
                  <a:pt x="1058476" y="1009472"/>
                </a:cubicBezTo>
                <a:cubicBezTo>
                  <a:pt x="1058679" y="1008255"/>
                  <a:pt x="1058679" y="1007039"/>
                  <a:pt x="1058882" y="1005619"/>
                </a:cubicBezTo>
                <a:cubicBezTo>
                  <a:pt x="1055840" y="1005214"/>
                  <a:pt x="1052799" y="1004808"/>
                  <a:pt x="1045905" y="1003794"/>
                </a:cubicBezTo>
                <a:cubicBezTo>
                  <a:pt x="1051177" y="997509"/>
                  <a:pt x="1054827" y="993251"/>
                  <a:pt x="1058882" y="988588"/>
                </a:cubicBezTo>
                <a:cubicBezTo>
                  <a:pt x="1056246" y="986966"/>
                  <a:pt x="1053205" y="985344"/>
                  <a:pt x="1049352" y="982911"/>
                </a:cubicBezTo>
                <a:cubicBezTo>
                  <a:pt x="1054218" y="979464"/>
                  <a:pt x="1058273" y="976625"/>
                  <a:pt x="1062937" y="973178"/>
                </a:cubicBezTo>
                <a:cubicBezTo>
                  <a:pt x="1059085" y="965068"/>
                  <a:pt x="1055029" y="961419"/>
                  <a:pt x="1044892" y="964460"/>
                </a:cubicBezTo>
                <a:cubicBezTo>
                  <a:pt x="1029279" y="969123"/>
                  <a:pt x="1024819" y="964865"/>
                  <a:pt x="1024008" y="953511"/>
                </a:cubicBezTo>
                <a:cubicBezTo>
                  <a:pt x="1020155" y="947834"/>
                  <a:pt x="1016303" y="942157"/>
                  <a:pt x="1012248" y="936682"/>
                </a:cubicBezTo>
                <a:cubicBezTo>
                  <a:pt x="1005760" y="927964"/>
                  <a:pt x="999069" y="919245"/>
                  <a:pt x="990958" y="908702"/>
                </a:cubicBezTo>
                <a:cubicBezTo>
                  <a:pt x="997447" y="908702"/>
                  <a:pt x="1002313" y="908702"/>
                  <a:pt x="1009004" y="908702"/>
                </a:cubicBezTo>
                <a:cubicBezTo>
                  <a:pt x="1003529" y="901808"/>
                  <a:pt x="999474" y="895726"/>
                  <a:pt x="1010626" y="890859"/>
                </a:cubicBezTo>
                <a:cubicBezTo>
                  <a:pt x="1010018" y="889846"/>
                  <a:pt x="1009612" y="888629"/>
                  <a:pt x="1009004" y="887615"/>
                </a:cubicBezTo>
                <a:cubicBezTo>
                  <a:pt x="1003935" y="887615"/>
                  <a:pt x="998663" y="886399"/>
                  <a:pt x="994203" y="888021"/>
                </a:cubicBezTo>
                <a:cubicBezTo>
                  <a:pt x="989539" y="889440"/>
                  <a:pt x="985890" y="893495"/>
                  <a:pt x="981834" y="896334"/>
                </a:cubicBezTo>
                <a:cubicBezTo>
                  <a:pt x="981023" y="895320"/>
                  <a:pt x="980212" y="894306"/>
                  <a:pt x="979401" y="893495"/>
                </a:cubicBezTo>
                <a:cubicBezTo>
                  <a:pt x="980618" y="891873"/>
                  <a:pt x="982848" y="890454"/>
                  <a:pt x="982848" y="888832"/>
                </a:cubicBezTo>
                <a:cubicBezTo>
                  <a:pt x="983051" y="884980"/>
                  <a:pt x="983862" y="879911"/>
                  <a:pt x="981834" y="877478"/>
                </a:cubicBezTo>
                <a:cubicBezTo>
                  <a:pt x="980010" y="875247"/>
                  <a:pt x="974130" y="874233"/>
                  <a:pt x="971291" y="875450"/>
                </a:cubicBezTo>
                <a:cubicBezTo>
                  <a:pt x="962370" y="878897"/>
                  <a:pt x="955071" y="878289"/>
                  <a:pt x="946352" y="873625"/>
                </a:cubicBezTo>
                <a:cubicBezTo>
                  <a:pt x="936012" y="868151"/>
                  <a:pt x="926888" y="875855"/>
                  <a:pt x="919588" y="882546"/>
                </a:cubicBezTo>
                <a:cubicBezTo>
                  <a:pt x="911478" y="890048"/>
                  <a:pt x="907423" y="889440"/>
                  <a:pt x="903368" y="878897"/>
                </a:cubicBezTo>
                <a:cubicBezTo>
                  <a:pt x="894649" y="856188"/>
                  <a:pt x="876199" y="844834"/>
                  <a:pt x="853287" y="840779"/>
                </a:cubicBezTo>
                <a:cubicBezTo>
                  <a:pt x="843149" y="838954"/>
                  <a:pt x="831998" y="838548"/>
                  <a:pt x="824699" y="850105"/>
                </a:cubicBezTo>
                <a:cubicBezTo>
                  <a:pt x="823279" y="852539"/>
                  <a:pt x="815980" y="851322"/>
                  <a:pt x="811114" y="851728"/>
                </a:cubicBezTo>
                <a:cubicBezTo>
                  <a:pt x="818008" y="867948"/>
                  <a:pt x="816386" y="883560"/>
                  <a:pt x="812736" y="899375"/>
                </a:cubicBezTo>
                <a:cubicBezTo>
                  <a:pt x="812128" y="902011"/>
                  <a:pt x="815777" y="906269"/>
                  <a:pt x="818413" y="908702"/>
                </a:cubicBezTo>
                <a:cubicBezTo>
                  <a:pt x="821455" y="911541"/>
                  <a:pt x="825510" y="913163"/>
                  <a:pt x="829159" y="915393"/>
                </a:cubicBezTo>
                <a:cubicBezTo>
                  <a:pt x="820238" y="926544"/>
                  <a:pt x="810303" y="929383"/>
                  <a:pt x="800368" y="923300"/>
                </a:cubicBezTo>
                <a:cubicBezTo>
                  <a:pt x="793069" y="918840"/>
                  <a:pt x="792866" y="918029"/>
                  <a:pt x="797327" y="907891"/>
                </a:cubicBezTo>
                <a:cubicBezTo>
                  <a:pt x="789419" y="904241"/>
                  <a:pt x="781512" y="900592"/>
                  <a:pt x="773604" y="896942"/>
                </a:cubicBezTo>
                <a:cubicBezTo>
                  <a:pt x="773604" y="897956"/>
                  <a:pt x="773807" y="898970"/>
                  <a:pt x="773807" y="899781"/>
                </a:cubicBezTo>
                <a:cubicBezTo>
                  <a:pt x="762858" y="902619"/>
                  <a:pt x="751909" y="908296"/>
                  <a:pt x="741163" y="907891"/>
                </a:cubicBezTo>
                <a:cubicBezTo>
                  <a:pt x="722307" y="907485"/>
                  <a:pt x="716224" y="913365"/>
                  <a:pt x="721496" y="928978"/>
                </a:cubicBezTo>
                <a:cubicBezTo>
                  <a:pt x="716630" y="932222"/>
                  <a:pt x="710750" y="934046"/>
                  <a:pt x="708519" y="937899"/>
                </a:cubicBezTo>
                <a:cubicBezTo>
                  <a:pt x="701220" y="950470"/>
                  <a:pt x="687433" y="942765"/>
                  <a:pt x="678106" y="948848"/>
                </a:cubicBezTo>
                <a:cubicBezTo>
                  <a:pt x="675470" y="950672"/>
                  <a:pt x="671212" y="950267"/>
                  <a:pt x="667766" y="950672"/>
                </a:cubicBezTo>
                <a:cubicBezTo>
                  <a:pt x="670604" y="953511"/>
                  <a:pt x="673645" y="956147"/>
                  <a:pt x="677498" y="959796"/>
                </a:cubicBezTo>
                <a:cubicBezTo>
                  <a:pt x="675876" y="966285"/>
                  <a:pt x="658033" y="961216"/>
                  <a:pt x="662697" y="976422"/>
                </a:cubicBezTo>
                <a:cubicBezTo>
                  <a:pt x="664927" y="983316"/>
                  <a:pt x="656614" y="992237"/>
                  <a:pt x="666346" y="999739"/>
                </a:cubicBezTo>
                <a:cubicBezTo>
                  <a:pt x="663710" y="1001159"/>
                  <a:pt x="661277" y="1002578"/>
                  <a:pt x="658642" y="1003997"/>
                </a:cubicBezTo>
                <a:cubicBezTo>
                  <a:pt x="663710" y="1007850"/>
                  <a:pt x="668374" y="1011296"/>
                  <a:pt x="673037" y="1014946"/>
                </a:cubicBezTo>
                <a:cubicBezTo>
                  <a:pt x="672023" y="1015352"/>
                  <a:pt x="671212" y="1015757"/>
                  <a:pt x="670199" y="1016163"/>
                </a:cubicBezTo>
                <a:cubicBezTo>
                  <a:pt x="673443" y="1036844"/>
                  <a:pt x="684594" y="1054078"/>
                  <a:pt x="695340" y="1071718"/>
                </a:cubicBezTo>
                <a:cubicBezTo>
                  <a:pt x="680539" y="1091182"/>
                  <a:pt x="680539" y="1093413"/>
                  <a:pt x="694327" y="1102131"/>
                </a:cubicBezTo>
                <a:cubicBezTo>
                  <a:pt x="696557" y="1100509"/>
                  <a:pt x="699193" y="1098684"/>
                  <a:pt x="704667" y="1095035"/>
                </a:cubicBezTo>
                <a:cubicBezTo>
                  <a:pt x="700815" y="1102334"/>
                  <a:pt x="698382" y="1106592"/>
                  <a:pt x="696151" y="1111052"/>
                </a:cubicBezTo>
                <a:cubicBezTo>
                  <a:pt x="700612" y="1112877"/>
                  <a:pt x="704667" y="1114296"/>
                  <a:pt x="708722" y="1115919"/>
                </a:cubicBezTo>
                <a:cubicBezTo>
                  <a:pt x="708925" y="1117135"/>
                  <a:pt x="708925" y="1118352"/>
                  <a:pt x="709128" y="1119568"/>
                </a:cubicBezTo>
                <a:cubicBezTo>
                  <a:pt x="697773" y="1120785"/>
                  <a:pt x="686419" y="1122001"/>
                  <a:pt x="674051" y="1123218"/>
                </a:cubicBezTo>
                <a:cubicBezTo>
                  <a:pt x="675470" y="1132950"/>
                  <a:pt x="676890" y="1141871"/>
                  <a:pt x="678512" y="1151401"/>
                </a:cubicBezTo>
                <a:cubicBezTo>
                  <a:pt x="668779" y="1152617"/>
                  <a:pt x="663508" y="1158903"/>
                  <a:pt x="662494" y="1170865"/>
                </a:cubicBezTo>
                <a:cubicBezTo>
                  <a:pt x="662088" y="1176745"/>
                  <a:pt x="657019" y="1182828"/>
                  <a:pt x="652559" y="1187694"/>
                </a:cubicBezTo>
                <a:cubicBezTo>
                  <a:pt x="645868" y="1195196"/>
                  <a:pt x="645260" y="1194791"/>
                  <a:pt x="651342" y="1200265"/>
                </a:cubicBezTo>
                <a:cubicBezTo>
                  <a:pt x="647287" y="1203915"/>
                  <a:pt x="642827" y="1207159"/>
                  <a:pt x="639380" y="1211417"/>
                </a:cubicBezTo>
                <a:cubicBezTo>
                  <a:pt x="633500" y="1218513"/>
                  <a:pt x="627012" y="1217094"/>
                  <a:pt x="621334" y="1212836"/>
                </a:cubicBezTo>
                <a:cubicBezTo>
                  <a:pt x="614441" y="1207970"/>
                  <a:pt x="609777" y="1209389"/>
                  <a:pt x="602073" y="1217499"/>
                </a:cubicBezTo>
                <a:cubicBezTo>
                  <a:pt x="608966" y="1221757"/>
                  <a:pt x="615455" y="1225812"/>
                  <a:pt x="621740" y="1229867"/>
                </a:cubicBezTo>
                <a:cubicBezTo>
                  <a:pt x="621132" y="1231084"/>
                  <a:pt x="620321" y="1232503"/>
                  <a:pt x="619712" y="1233720"/>
                </a:cubicBezTo>
                <a:cubicBezTo>
                  <a:pt x="607142" y="1236761"/>
                  <a:pt x="597815" y="1249535"/>
                  <a:pt x="581594" y="1243655"/>
                </a:cubicBezTo>
                <a:cubicBezTo>
                  <a:pt x="577945" y="1242235"/>
                  <a:pt x="570645" y="1250751"/>
                  <a:pt x="565779" y="1255415"/>
                </a:cubicBezTo>
                <a:cubicBezTo>
                  <a:pt x="561319" y="1258050"/>
                  <a:pt x="556858" y="1260686"/>
                  <a:pt x="552600" y="1263322"/>
                </a:cubicBezTo>
                <a:cubicBezTo>
                  <a:pt x="555844" y="1266769"/>
                  <a:pt x="559291" y="1270418"/>
                  <a:pt x="562535" y="1273865"/>
                </a:cubicBezTo>
                <a:cubicBezTo>
                  <a:pt x="565171" y="1271230"/>
                  <a:pt x="568010" y="1268594"/>
                  <a:pt x="571862" y="1264539"/>
                </a:cubicBezTo>
                <a:cubicBezTo>
                  <a:pt x="574498" y="1266161"/>
                  <a:pt x="578958" y="1268999"/>
                  <a:pt x="585649" y="1273257"/>
                </a:cubicBezTo>
                <a:cubicBezTo>
                  <a:pt x="580378" y="1278123"/>
                  <a:pt x="576323" y="1281976"/>
                  <a:pt x="571659" y="1286436"/>
                </a:cubicBezTo>
                <a:cubicBezTo>
                  <a:pt x="576728" y="1299007"/>
                  <a:pt x="584230" y="1310970"/>
                  <a:pt x="601059" y="1311781"/>
                </a:cubicBezTo>
                <a:cubicBezTo>
                  <a:pt x="604303" y="1311983"/>
                  <a:pt x="607953" y="1306915"/>
                  <a:pt x="611399" y="1304279"/>
                </a:cubicBezTo>
                <a:cubicBezTo>
                  <a:pt x="609777" y="1303873"/>
                  <a:pt x="608358" y="1303468"/>
                  <a:pt x="606736" y="1303062"/>
                </a:cubicBezTo>
                <a:cubicBezTo>
                  <a:pt x="605114" y="1297791"/>
                  <a:pt x="600451" y="1289680"/>
                  <a:pt x="602275" y="1287653"/>
                </a:cubicBezTo>
                <a:cubicBezTo>
                  <a:pt x="606331" y="1282989"/>
                  <a:pt x="613832" y="1280962"/>
                  <a:pt x="620118" y="1278732"/>
                </a:cubicBezTo>
                <a:cubicBezTo>
                  <a:pt x="624376" y="1277312"/>
                  <a:pt x="629039" y="1277110"/>
                  <a:pt x="633703" y="1276501"/>
                </a:cubicBezTo>
                <a:cubicBezTo>
                  <a:pt x="644246" y="1275082"/>
                  <a:pt x="654789" y="1273663"/>
                  <a:pt x="665332" y="1272446"/>
                </a:cubicBezTo>
                <a:cubicBezTo>
                  <a:pt x="669185" y="1272041"/>
                  <a:pt x="673240" y="1272446"/>
                  <a:pt x="678917" y="1272446"/>
                </a:cubicBezTo>
                <a:cubicBezTo>
                  <a:pt x="678917" y="1262511"/>
                  <a:pt x="678917" y="1253590"/>
                  <a:pt x="678917" y="1242235"/>
                </a:cubicBezTo>
                <a:cubicBezTo>
                  <a:pt x="682769" y="1240005"/>
                  <a:pt x="689460" y="1235950"/>
                  <a:pt x="694529" y="1232909"/>
                </a:cubicBezTo>
                <a:cubicBezTo>
                  <a:pt x="699801" y="1241222"/>
                  <a:pt x="703451" y="1246696"/>
                  <a:pt x="706695" y="1252170"/>
                </a:cubicBezTo>
                <a:cubicBezTo>
                  <a:pt x="708317" y="1254806"/>
                  <a:pt x="710142" y="1257442"/>
                  <a:pt x="710750" y="1260281"/>
                </a:cubicBezTo>
                <a:cubicBezTo>
                  <a:pt x="711358" y="1263119"/>
                  <a:pt x="710142" y="1266161"/>
                  <a:pt x="709939" y="1268999"/>
                </a:cubicBezTo>
                <a:cubicBezTo>
                  <a:pt x="707100" y="1268188"/>
                  <a:pt x="704464" y="1267377"/>
                  <a:pt x="701626" y="1266972"/>
                </a:cubicBezTo>
                <a:cubicBezTo>
                  <a:pt x="697976" y="1266363"/>
                  <a:pt x="694327" y="1266161"/>
                  <a:pt x="689663" y="1265552"/>
                </a:cubicBezTo>
                <a:cubicBezTo>
                  <a:pt x="692096" y="1274879"/>
                  <a:pt x="693516" y="1281570"/>
                  <a:pt x="695543" y="1288058"/>
                </a:cubicBezTo>
                <a:cubicBezTo>
                  <a:pt x="698990" y="1298804"/>
                  <a:pt x="696557" y="1301846"/>
                  <a:pt x="685000" y="1300629"/>
                </a:cubicBezTo>
                <a:cubicBezTo>
                  <a:pt x="683783" y="1300426"/>
                  <a:pt x="682769" y="1301035"/>
                  <a:pt x="677903" y="1301846"/>
                </a:cubicBezTo>
                <a:cubicBezTo>
                  <a:pt x="681350" y="1306306"/>
                  <a:pt x="683175" y="1309956"/>
                  <a:pt x="686014" y="1312186"/>
                </a:cubicBezTo>
                <a:cubicBezTo>
                  <a:pt x="699395" y="1321716"/>
                  <a:pt x="700612" y="1329826"/>
                  <a:pt x="690271" y="1343208"/>
                </a:cubicBezTo>
                <a:cubicBezTo>
                  <a:pt x="686419" y="1341383"/>
                  <a:pt x="682769" y="1338139"/>
                  <a:pt x="678714" y="1337936"/>
                </a:cubicBezTo>
                <a:cubicBezTo>
                  <a:pt x="674457" y="1337733"/>
                  <a:pt x="668577" y="1338747"/>
                  <a:pt x="665738" y="1341586"/>
                </a:cubicBezTo>
                <a:cubicBezTo>
                  <a:pt x="659453" y="1347871"/>
                  <a:pt x="655803" y="1347263"/>
                  <a:pt x="650531" y="1339761"/>
                </a:cubicBezTo>
                <a:cubicBezTo>
                  <a:pt x="648098" y="1336314"/>
                  <a:pt x="641813" y="1335300"/>
                  <a:pt x="636947" y="1333881"/>
                </a:cubicBezTo>
                <a:cubicBezTo>
                  <a:pt x="633905" y="1333070"/>
                  <a:pt x="630458" y="1333273"/>
                  <a:pt x="627214" y="1333273"/>
                </a:cubicBezTo>
                <a:cubicBezTo>
                  <a:pt x="611805" y="1333273"/>
                  <a:pt x="599640" y="1326785"/>
                  <a:pt x="591935" y="1313808"/>
                </a:cubicBezTo>
                <a:cubicBezTo>
                  <a:pt x="578756" y="1321107"/>
                  <a:pt x="582203" y="1330434"/>
                  <a:pt x="586258" y="1340369"/>
                </a:cubicBezTo>
                <a:cubicBezTo>
                  <a:pt x="576525" y="1340369"/>
                  <a:pt x="568212" y="1340369"/>
                  <a:pt x="561319" y="1340369"/>
                </a:cubicBezTo>
                <a:cubicBezTo>
                  <a:pt x="556250" y="1334489"/>
                  <a:pt x="551789" y="1329218"/>
                  <a:pt x="546923" y="1323338"/>
                </a:cubicBezTo>
                <a:cubicBezTo>
                  <a:pt x="548342" y="1322324"/>
                  <a:pt x="550573" y="1320296"/>
                  <a:pt x="553208" y="1318269"/>
                </a:cubicBezTo>
                <a:cubicBezTo>
                  <a:pt x="536988" y="1311172"/>
                  <a:pt x="531919" y="1326785"/>
                  <a:pt x="518740" y="1333273"/>
                </a:cubicBezTo>
                <a:cubicBezTo>
                  <a:pt x="528269" y="1338545"/>
                  <a:pt x="535569" y="1342600"/>
                  <a:pt x="546112" y="1348277"/>
                </a:cubicBezTo>
                <a:cubicBezTo>
                  <a:pt x="539016" y="1348277"/>
                  <a:pt x="535569" y="1348277"/>
                  <a:pt x="534758" y="1348277"/>
                </a:cubicBezTo>
                <a:cubicBezTo>
                  <a:pt x="534960" y="1355576"/>
                  <a:pt x="537394" y="1363483"/>
                  <a:pt x="534555" y="1368552"/>
                </a:cubicBezTo>
                <a:cubicBezTo>
                  <a:pt x="531108" y="1374838"/>
                  <a:pt x="523201" y="1378487"/>
                  <a:pt x="518132" y="1382543"/>
                </a:cubicBezTo>
                <a:cubicBezTo>
                  <a:pt x="522998" y="1390044"/>
                  <a:pt x="529283" y="1397141"/>
                  <a:pt x="532527" y="1405657"/>
                </a:cubicBezTo>
                <a:cubicBezTo>
                  <a:pt x="533947" y="1408901"/>
                  <a:pt x="528878" y="1414781"/>
                  <a:pt x="525836" y="1421877"/>
                </a:cubicBezTo>
                <a:cubicBezTo>
                  <a:pt x="516915" y="1415389"/>
                  <a:pt x="508197" y="1410726"/>
                  <a:pt x="501708" y="1404035"/>
                </a:cubicBezTo>
                <a:cubicBezTo>
                  <a:pt x="494206" y="1396127"/>
                  <a:pt x="489746" y="1395316"/>
                  <a:pt x="482649" y="1403832"/>
                </a:cubicBezTo>
                <a:cubicBezTo>
                  <a:pt x="477378" y="1410320"/>
                  <a:pt x="478189" y="1421877"/>
                  <a:pt x="466632" y="1423296"/>
                </a:cubicBezTo>
                <a:cubicBezTo>
                  <a:pt x="466023" y="1423296"/>
                  <a:pt x="465212" y="1424918"/>
                  <a:pt x="465212" y="1425121"/>
                </a:cubicBezTo>
                <a:cubicBezTo>
                  <a:pt x="469065" y="1430798"/>
                  <a:pt x="466834" y="1435259"/>
                  <a:pt x="460752" y="1435056"/>
                </a:cubicBezTo>
                <a:cubicBezTo>
                  <a:pt x="456291" y="1434854"/>
                  <a:pt x="452033" y="1430798"/>
                  <a:pt x="447775" y="1428771"/>
                </a:cubicBezTo>
                <a:cubicBezTo>
                  <a:pt x="442504" y="1426338"/>
                  <a:pt x="437435" y="1423499"/>
                  <a:pt x="431960" y="1422080"/>
                </a:cubicBezTo>
                <a:cubicBezTo>
                  <a:pt x="427094" y="1420661"/>
                  <a:pt x="421823" y="1420863"/>
                  <a:pt x="414523" y="1420052"/>
                </a:cubicBezTo>
                <a:cubicBezTo>
                  <a:pt x="421823" y="1409306"/>
                  <a:pt x="428311" y="1399980"/>
                  <a:pt x="434799" y="1390450"/>
                </a:cubicBezTo>
                <a:cubicBezTo>
                  <a:pt x="430338" y="1386800"/>
                  <a:pt x="427094" y="1384165"/>
                  <a:pt x="423242" y="1381123"/>
                </a:cubicBezTo>
                <a:cubicBezTo>
                  <a:pt x="424864" y="1380312"/>
                  <a:pt x="426689" y="1379298"/>
                  <a:pt x="429122" y="1378082"/>
                </a:cubicBezTo>
                <a:cubicBezTo>
                  <a:pt x="421214" y="1373216"/>
                  <a:pt x="415132" y="1369566"/>
                  <a:pt x="407832" y="1365106"/>
                </a:cubicBezTo>
                <a:cubicBezTo>
                  <a:pt x="404588" y="1365714"/>
                  <a:pt x="399317" y="1366728"/>
                  <a:pt x="390598" y="1368350"/>
                </a:cubicBezTo>
                <a:cubicBezTo>
                  <a:pt x="393842" y="1364092"/>
                  <a:pt x="394856" y="1362672"/>
                  <a:pt x="395870" y="1361253"/>
                </a:cubicBezTo>
                <a:cubicBezTo>
                  <a:pt x="381271" y="1353346"/>
                  <a:pt x="338693" y="1354765"/>
                  <a:pt x="333624" y="1363686"/>
                </a:cubicBezTo>
                <a:cubicBezTo>
                  <a:pt x="329569" y="1362875"/>
                  <a:pt x="325311" y="1361253"/>
                  <a:pt x="321256" y="1361253"/>
                </a:cubicBezTo>
                <a:cubicBezTo>
                  <a:pt x="315781" y="1361050"/>
                  <a:pt x="312537" y="1360645"/>
                  <a:pt x="311929" y="1353548"/>
                </a:cubicBezTo>
                <a:cubicBezTo>
                  <a:pt x="311118" y="1344830"/>
                  <a:pt x="305035" y="1341180"/>
                  <a:pt x="296114" y="1344424"/>
                </a:cubicBezTo>
                <a:cubicBezTo>
                  <a:pt x="281516" y="1349696"/>
                  <a:pt x="266917" y="1355171"/>
                  <a:pt x="252521" y="1360442"/>
                </a:cubicBezTo>
                <a:cubicBezTo>
                  <a:pt x="252724" y="1362267"/>
                  <a:pt x="252927" y="1364092"/>
                  <a:pt x="252927" y="1365714"/>
                </a:cubicBezTo>
                <a:cubicBezTo>
                  <a:pt x="257793" y="1366119"/>
                  <a:pt x="262456" y="1366525"/>
                  <a:pt x="269756" y="1367133"/>
                </a:cubicBezTo>
                <a:cubicBezTo>
                  <a:pt x="270161" y="1369161"/>
                  <a:pt x="271783" y="1373824"/>
                  <a:pt x="271986" y="1378690"/>
                </a:cubicBezTo>
                <a:cubicBezTo>
                  <a:pt x="271986" y="1383151"/>
                  <a:pt x="270161" y="1387611"/>
                  <a:pt x="269147" y="1392883"/>
                </a:cubicBezTo>
                <a:cubicBezTo>
                  <a:pt x="262051" y="1394708"/>
                  <a:pt x="253130" y="1396938"/>
                  <a:pt x="244614" y="1399168"/>
                </a:cubicBezTo>
                <a:cubicBezTo>
                  <a:pt x="247453" y="1406062"/>
                  <a:pt x="249480" y="1410928"/>
                  <a:pt x="251508" y="1415997"/>
                </a:cubicBezTo>
                <a:cubicBezTo>
                  <a:pt x="246236" y="1417417"/>
                  <a:pt x="242181" y="1418633"/>
                  <a:pt x="238126" y="1419850"/>
                </a:cubicBezTo>
                <a:cubicBezTo>
                  <a:pt x="252724" y="1424108"/>
                  <a:pt x="266714" y="1427554"/>
                  <a:pt x="278880" y="1437692"/>
                </a:cubicBezTo>
                <a:cubicBezTo>
                  <a:pt x="289423" y="1446411"/>
                  <a:pt x="301791" y="1452899"/>
                  <a:pt x="308685" y="1466686"/>
                </a:cubicBezTo>
                <a:cubicBezTo>
                  <a:pt x="298750" y="1469119"/>
                  <a:pt x="288004" y="1476419"/>
                  <a:pt x="275433" y="1466483"/>
                </a:cubicBezTo>
                <a:cubicBezTo>
                  <a:pt x="271175" y="1463037"/>
                  <a:pt x="263673" y="1463848"/>
                  <a:pt x="257185" y="1462631"/>
                </a:cubicBezTo>
                <a:cubicBezTo>
                  <a:pt x="257388" y="1464659"/>
                  <a:pt x="256982" y="1466483"/>
                  <a:pt x="257590" y="1466889"/>
                </a:cubicBezTo>
                <a:cubicBezTo>
                  <a:pt x="271986" y="1475607"/>
                  <a:pt x="265498" y="1488178"/>
                  <a:pt x="263876" y="1499938"/>
                </a:cubicBezTo>
                <a:cubicBezTo>
                  <a:pt x="263267" y="1504196"/>
                  <a:pt x="257185" y="1508657"/>
                  <a:pt x="265295" y="1513320"/>
                </a:cubicBezTo>
                <a:cubicBezTo>
                  <a:pt x="266714" y="1514131"/>
                  <a:pt x="262051" y="1526702"/>
                  <a:pt x="250697" y="1523458"/>
                </a:cubicBezTo>
                <a:cubicBezTo>
                  <a:pt x="251913" y="1513726"/>
                  <a:pt x="250899" y="1503385"/>
                  <a:pt x="239951" y="1500141"/>
                </a:cubicBezTo>
                <a:cubicBezTo>
                  <a:pt x="232651" y="1497911"/>
                  <a:pt x="224136" y="1499735"/>
                  <a:pt x="215620" y="1499735"/>
                </a:cubicBezTo>
                <a:cubicBezTo>
                  <a:pt x="218053" y="1493653"/>
                  <a:pt x="216025" y="1488584"/>
                  <a:pt x="206496" y="1490409"/>
                </a:cubicBezTo>
                <a:cubicBezTo>
                  <a:pt x="206496" y="1481893"/>
                  <a:pt x="206496" y="1474188"/>
                  <a:pt x="206496" y="1465470"/>
                </a:cubicBezTo>
                <a:cubicBezTo>
                  <a:pt x="209943" y="1464253"/>
                  <a:pt x="214403" y="1462834"/>
                  <a:pt x="216025" y="1462226"/>
                </a:cubicBezTo>
                <a:cubicBezTo>
                  <a:pt x="219269" y="1446816"/>
                  <a:pt x="226163" y="1435462"/>
                  <a:pt x="234273" y="1423296"/>
                </a:cubicBezTo>
                <a:cubicBezTo>
                  <a:pt x="222919" y="1418836"/>
                  <a:pt x="211970" y="1414172"/>
                  <a:pt x="200616" y="1410523"/>
                </a:cubicBezTo>
                <a:cubicBezTo>
                  <a:pt x="197980" y="1409712"/>
                  <a:pt x="194128" y="1413361"/>
                  <a:pt x="190884" y="1413970"/>
                </a:cubicBezTo>
                <a:cubicBezTo>
                  <a:pt x="187234" y="1414578"/>
                  <a:pt x="182773" y="1414984"/>
                  <a:pt x="179732" y="1413564"/>
                </a:cubicBezTo>
                <a:cubicBezTo>
                  <a:pt x="177907" y="1412753"/>
                  <a:pt x="178313" y="1407684"/>
                  <a:pt x="177704" y="1404440"/>
                </a:cubicBezTo>
                <a:lnTo>
                  <a:pt x="177299" y="1404643"/>
                </a:lnTo>
                <a:cubicBezTo>
                  <a:pt x="189667" y="1399574"/>
                  <a:pt x="198791" y="1393491"/>
                  <a:pt x="202441" y="1378082"/>
                </a:cubicBezTo>
                <a:cubicBezTo>
                  <a:pt x="205077" y="1366728"/>
                  <a:pt x="215823" y="1357401"/>
                  <a:pt x="223730" y="1346047"/>
                </a:cubicBezTo>
                <a:cubicBezTo>
                  <a:pt x="239140" y="1356590"/>
                  <a:pt x="253738" y="1361456"/>
                  <a:pt x="264687" y="1339964"/>
                </a:cubicBezTo>
                <a:cubicBezTo>
                  <a:pt x="260632" y="1328407"/>
                  <a:pt x="270364" y="1311172"/>
                  <a:pt x="283340" y="1304887"/>
                </a:cubicBezTo>
                <a:cubicBezTo>
                  <a:pt x="290640" y="1301237"/>
                  <a:pt x="295911" y="1293127"/>
                  <a:pt x="301791" y="1286842"/>
                </a:cubicBezTo>
                <a:cubicBezTo>
                  <a:pt x="304630" y="1284003"/>
                  <a:pt x="307063" y="1280759"/>
                  <a:pt x="310915" y="1276298"/>
                </a:cubicBezTo>
                <a:cubicBezTo>
                  <a:pt x="311118" y="1277110"/>
                  <a:pt x="310307" y="1274879"/>
                  <a:pt x="309496" y="1273054"/>
                </a:cubicBezTo>
                <a:cubicBezTo>
                  <a:pt x="320445" y="1271027"/>
                  <a:pt x="331191" y="1269202"/>
                  <a:pt x="342140" y="1267174"/>
                </a:cubicBezTo>
                <a:cubicBezTo>
                  <a:pt x="332204" y="1259470"/>
                  <a:pt x="315376" y="1270216"/>
                  <a:pt x="305846" y="1254604"/>
                </a:cubicBezTo>
                <a:cubicBezTo>
                  <a:pt x="303008" y="1255617"/>
                  <a:pt x="298750" y="1257037"/>
                  <a:pt x="293884" y="1258456"/>
                </a:cubicBezTo>
                <a:cubicBezTo>
                  <a:pt x="294695" y="1246291"/>
                  <a:pt x="285976" y="1246899"/>
                  <a:pt x="277460" y="1247102"/>
                </a:cubicBezTo>
                <a:cubicBezTo>
                  <a:pt x="280502" y="1236356"/>
                  <a:pt x="282327" y="1226421"/>
                  <a:pt x="273811" y="1217702"/>
                </a:cubicBezTo>
                <a:cubicBezTo>
                  <a:pt x="267931" y="1211619"/>
                  <a:pt x="262254" y="1213241"/>
                  <a:pt x="255157" y="1215269"/>
                </a:cubicBezTo>
                <a:cubicBezTo>
                  <a:pt x="259415" y="1221554"/>
                  <a:pt x="262862" y="1226421"/>
                  <a:pt x="266714" y="1232300"/>
                </a:cubicBezTo>
                <a:cubicBezTo>
                  <a:pt x="263673" y="1233517"/>
                  <a:pt x="261443" y="1234531"/>
                  <a:pt x="258199" y="1235747"/>
                </a:cubicBezTo>
                <a:cubicBezTo>
                  <a:pt x="260226" y="1237978"/>
                  <a:pt x="261848" y="1239802"/>
                  <a:pt x="263876" y="1242235"/>
                </a:cubicBezTo>
                <a:cubicBezTo>
                  <a:pt x="260226" y="1247102"/>
                  <a:pt x="254954" y="1249940"/>
                  <a:pt x="257996" y="1259470"/>
                </a:cubicBezTo>
                <a:cubicBezTo>
                  <a:pt x="261037" y="1269405"/>
                  <a:pt x="258199" y="1282584"/>
                  <a:pt x="254346" y="1293127"/>
                </a:cubicBezTo>
                <a:cubicBezTo>
                  <a:pt x="251305" y="1301440"/>
                  <a:pt x="242789" y="1307726"/>
                  <a:pt x="236706" y="1315025"/>
                </a:cubicBezTo>
                <a:cubicBezTo>
                  <a:pt x="236909" y="1315025"/>
                  <a:pt x="239545" y="1315836"/>
                  <a:pt x="241775" y="1316647"/>
                </a:cubicBezTo>
                <a:cubicBezTo>
                  <a:pt x="242789" y="1326379"/>
                  <a:pt x="201630" y="1330231"/>
                  <a:pt x="187640" y="1321310"/>
                </a:cubicBezTo>
                <a:cubicBezTo>
                  <a:pt x="182571" y="1318066"/>
                  <a:pt x="179529" y="1311781"/>
                  <a:pt x="173649" y="1308537"/>
                </a:cubicBezTo>
                <a:cubicBezTo>
                  <a:pt x="175271" y="1310767"/>
                  <a:pt x="176893" y="1312997"/>
                  <a:pt x="178718" y="1315430"/>
                </a:cubicBezTo>
                <a:cubicBezTo>
                  <a:pt x="166147" y="1325163"/>
                  <a:pt x="161890" y="1324554"/>
                  <a:pt x="153779" y="1314011"/>
                </a:cubicBezTo>
                <a:cubicBezTo>
                  <a:pt x="151954" y="1311578"/>
                  <a:pt x="147291" y="1311172"/>
                  <a:pt x="143844" y="1310564"/>
                </a:cubicBezTo>
                <a:cubicBezTo>
                  <a:pt x="138167" y="1309348"/>
                  <a:pt x="132287" y="1308334"/>
                  <a:pt x="126002" y="1304887"/>
                </a:cubicBezTo>
                <a:cubicBezTo>
                  <a:pt x="141614" y="1313808"/>
                  <a:pt x="141208" y="1299210"/>
                  <a:pt x="146683" y="1291505"/>
                </a:cubicBezTo>
                <a:cubicBezTo>
                  <a:pt x="141817" y="1289680"/>
                  <a:pt x="137153" y="1287856"/>
                  <a:pt x="129246" y="1285017"/>
                </a:cubicBezTo>
                <a:cubicBezTo>
                  <a:pt x="135531" y="1283800"/>
                  <a:pt x="139181" y="1283192"/>
                  <a:pt x="143236" y="1282381"/>
                </a:cubicBezTo>
                <a:cubicBezTo>
                  <a:pt x="143236" y="1280556"/>
                  <a:pt x="142425" y="1278123"/>
                  <a:pt x="143439" y="1276704"/>
                </a:cubicBezTo>
                <a:cubicBezTo>
                  <a:pt x="152766" y="1261700"/>
                  <a:pt x="136951" y="1257239"/>
                  <a:pt x="131882" y="1248318"/>
                </a:cubicBezTo>
                <a:cubicBezTo>
                  <a:pt x="131679" y="1247913"/>
                  <a:pt x="131273" y="1247507"/>
                  <a:pt x="130868" y="1247507"/>
                </a:cubicBezTo>
                <a:cubicBezTo>
                  <a:pt x="117080" y="1250346"/>
                  <a:pt x="105726" y="1233922"/>
                  <a:pt x="91330" y="1242438"/>
                </a:cubicBezTo>
                <a:cubicBezTo>
                  <a:pt x="88492" y="1244060"/>
                  <a:pt x="85451" y="1245885"/>
                  <a:pt x="80179" y="1249129"/>
                </a:cubicBezTo>
                <a:cubicBezTo>
                  <a:pt x="78151" y="1243046"/>
                  <a:pt x="76124" y="1236153"/>
                  <a:pt x="73488" y="1228043"/>
                </a:cubicBezTo>
                <a:cubicBezTo>
                  <a:pt x="57673" y="1245885"/>
                  <a:pt x="50374" y="1215269"/>
                  <a:pt x="36992" y="1222568"/>
                </a:cubicBezTo>
                <a:cubicBezTo>
                  <a:pt x="32328" y="1213850"/>
                  <a:pt x="28679" y="1205131"/>
                  <a:pt x="23407" y="1197426"/>
                </a:cubicBezTo>
                <a:cubicBezTo>
                  <a:pt x="16514" y="1187086"/>
                  <a:pt x="8201" y="1177962"/>
                  <a:pt x="13269" y="1163769"/>
                </a:cubicBezTo>
                <a:cubicBezTo>
                  <a:pt x="14486" y="1160322"/>
                  <a:pt x="11445" y="1153631"/>
                  <a:pt x="8201" y="1150387"/>
                </a:cubicBezTo>
                <a:cubicBezTo>
                  <a:pt x="-1937" y="1139844"/>
                  <a:pt x="-2748" y="1131936"/>
                  <a:pt x="6173" y="1121190"/>
                </a:cubicBezTo>
                <a:cubicBezTo>
                  <a:pt x="8809" y="1117946"/>
                  <a:pt x="9823" y="1113283"/>
                  <a:pt x="12458" y="1110039"/>
                </a:cubicBezTo>
                <a:cubicBezTo>
                  <a:pt x="13675" y="1108417"/>
                  <a:pt x="16919" y="1108011"/>
                  <a:pt x="19149" y="1106997"/>
                </a:cubicBezTo>
                <a:cubicBezTo>
                  <a:pt x="19960" y="1109228"/>
                  <a:pt x="21582" y="1111458"/>
                  <a:pt x="21582" y="1113688"/>
                </a:cubicBezTo>
                <a:cubicBezTo>
                  <a:pt x="21582" y="1118554"/>
                  <a:pt x="20569" y="1123623"/>
                  <a:pt x="20163" y="1126867"/>
                </a:cubicBezTo>
                <a:cubicBezTo>
                  <a:pt x="26246" y="1130111"/>
                  <a:pt x="30301" y="1132544"/>
                  <a:pt x="34559" y="1134572"/>
                </a:cubicBezTo>
                <a:cubicBezTo>
                  <a:pt x="36181" y="1135383"/>
                  <a:pt x="38208" y="1134978"/>
                  <a:pt x="40033" y="1135180"/>
                </a:cubicBezTo>
                <a:cubicBezTo>
                  <a:pt x="40236" y="1132747"/>
                  <a:pt x="41250" y="1129706"/>
                  <a:pt x="40236" y="1127678"/>
                </a:cubicBezTo>
                <a:cubicBezTo>
                  <a:pt x="35573" y="1118352"/>
                  <a:pt x="38817" y="1112269"/>
                  <a:pt x="44088" y="1109633"/>
                </a:cubicBezTo>
                <a:cubicBezTo>
                  <a:pt x="46116" y="1101523"/>
                  <a:pt x="47535" y="1096048"/>
                  <a:pt x="49766" y="1087735"/>
                </a:cubicBezTo>
                <a:cubicBezTo>
                  <a:pt x="45305" y="1082058"/>
                  <a:pt x="38817" y="1074151"/>
                  <a:pt x="31923" y="1065635"/>
                </a:cubicBezTo>
                <a:cubicBezTo>
                  <a:pt x="40236" y="1064621"/>
                  <a:pt x="49360" y="1063405"/>
                  <a:pt x="58890" y="1062188"/>
                </a:cubicBezTo>
                <a:cubicBezTo>
                  <a:pt x="51388" y="1057930"/>
                  <a:pt x="44899" y="1052659"/>
                  <a:pt x="54834" y="1039480"/>
                </a:cubicBezTo>
                <a:cubicBezTo>
                  <a:pt x="45305" y="1040899"/>
                  <a:pt x="39425" y="1042724"/>
                  <a:pt x="33545" y="1042521"/>
                </a:cubicBezTo>
                <a:cubicBezTo>
                  <a:pt x="28882" y="1042521"/>
                  <a:pt x="22191" y="1041507"/>
                  <a:pt x="20366" y="1038668"/>
                </a:cubicBezTo>
                <a:cubicBezTo>
                  <a:pt x="18541" y="1035830"/>
                  <a:pt x="20366" y="1027517"/>
                  <a:pt x="23204" y="1025692"/>
                </a:cubicBezTo>
                <a:cubicBezTo>
                  <a:pt x="30909" y="1020420"/>
                  <a:pt x="40033" y="1016974"/>
                  <a:pt x="49766" y="1012310"/>
                </a:cubicBezTo>
                <a:cubicBezTo>
                  <a:pt x="43277" y="1001767"/>
                  <a:pt x="50982" y="999942"/>
                  <a:pt x="60106" y="998726"/>
                </a:cubicBezTo>
                <a:cubicBezTo>
                  <a:pt x="69838" y="997306"/>
                  <a:pt x="79571" y="995279"/>
                  <a:pt x="89708" y="992237"/>
                </a:cubicBezTo>
                <a:cubicBezTo>
                  <a:pt x="81801" y="991426"/>
                  <a:pt x="73691" y="990818"/>
                  <a:pt x="65783" y="990007"/>
                </a:cubicBezTo>
                <a:cubicBezTo>
                  <a:pt x="65378" y="988588"/>
                  <a:pt x="64972" y="987168"/>
                  <a:pt x="64769" y="985952"/>
                </a:cubicBezTo>
                <a:cubicBezTo>
                  <a:pt x="67811" y="983113"/>
                  <a:pt x="70649" y="979058"/>
                  <a:pt x="74299" y="977842"/>
                </a:cubicBezTo>
                <a:cubicBezTo>
                  <a:pt x="88289" y="973178"/>
                  <a:pt x="88289" y="957769"/>
                  <a:pt x="97008" y="949659"/>
                </a:cubicBezTo>
                <a:cubicBezTo>
                  <a:pt x="105321" y="941954"/>
                  <a:pt x="108159" y="926747"/>
                  <a:pt x="124582" y="928369"/>
                </a:cubicBezTo>
                <a:cubicBezTo>
                  <a:pt x="128840" y="928775"/>
                  <a:pt x="133504" y="921678"/>
                  <a:pt x="138167" y="918434"/>
                </a:cubicBezTo>
                <a:cubicBezTo>
                  <a:pt x="143033" y="914987"/>
                  <a:pt x="147697" y="911135"/>
                  <a:pt x="153171" y="909310"/>
                </a:cubicBezTo>
                <a:cubicBezTo>
                  <a:pt x="155199" y="908702"/>
                  <a:pt x="160065" y="913365"/>
                  <a:pt x="161484" y="916609"/>
                </a:cubicBezTo>
                <a:cubicBezTo>
                  <a:pt x="162701" y="919448"/>
                  <a:pt x="160673" y="923503"/>
                  <a:pt x="159862" y="928166"/>
                </a:cubicBezTo>
                <a:cubicBezTo>
                  <a:pt x="180543" y="932424"/>
                  <a:pt x="201630" y="935668"/>
                  <a:pt x="217242" y="951889"/>
                </a:cubicBezTo>
                <a:cubicBezTo>
                  <a:pt x="242181" y="940535"/>
                  <a:pt x="289220" y="964054"/>
                  <a:pt x="297330" y="993048"/>
                </a:cubicBezTo>
                <a:cubicBezTo>
                  <a:pt x="293073" y="993454"/>
                  <a:pt x="289018" y="993859"/>
                  <a:pt x="284354" y="994265"/>
                </a:cubicBezTo>
                <a:cubicBezTo>
                  <a:pt x="294695" y="1002375"/>
                  <a:pt x="301791" y="1000348"/>
                  <a:pt x="313754" y="986155"/>
                </a:cubicBezTo>
                <a:cubicBezTo>
                  <a:pt x="309293" y="982708"/>
                  <a:pt x="304832" y="979261"/>
                  <a:pt x="300372" y="975814"/>
                </a:cubicBezTo>
                <a:cubicBezTo>
                  <a:pt x="304630" y="973178"/>
                  <a:pt x="308685" y="970745"/>
                  <a:pt x="313348" y="967907"/>
                </a:cubicBezTo>
                <a:cubicBezTo>
                  <a:pt x="312334" y="964257"/>
                  <a:pt x="311118" y="959796"/>
                  <a:pt x="309901" y="955336"/>
                </a:cubicBezTo>
                <a:cubicBezTo>
                  <a:pt x="322675" y="949456"/>
                  <a:pt x="322878" y="947631"/>
                  <a:pt x="315781" y="936074"/>
                </a:cubicBezTo>
                <a:cubicBezTo>
                  <a:pt x="314159" y="933438"/>
                  <a:pt x="315579" y="928978"/>
                  <a:pt x="315579" y="922895"/>
                </a:cubicBezTo>
                <a:cubicBezTo>
                  <a:pt x="321053" y="926950"/>
                  <a:pt x="323486" y="929789"/>
                  <a:pt x="326730" y="930802"/>
                </a:cubicBezTo>
                <a:cubicBezTo>
                  <a:pt x="331393" y="932222"/>
                  <a:pt x="336868" y="937088"/>
                  <a:pt x="340315" y="927761"/>
                </a:cubicBezTo>
                <a:cubicBezTo>
                  <a:pt x="341734" y="923909"/>
                  <a:pt x="348425" y="922287"/>
                  <a:pt x="352886" y="919448"/>
                </a:cubicBezTo>
                <a:cubicBezTo>
                  <a:pt x="358157" y="925531"/>
                  <a:pt x="362212" y="931005"/>
                  <a:pt x="366876" y="935871"/>
                </a:cubicBezTo>
                <a:cubicBezTo>
                  <a:pt x="372147" y="941548"/>
                  <a:pt x="379041" y="939926"/>
                  <a:pt x="381880" y="932830"/>
                </a:cubicBezTo>
                <a:cubicBezTo>
                  <a:pt x="382893" y="930194"/>
                  <a:pt x="383502" y="927355"/>
                  <a:pt x="384516" y="924720"/>
                </a:cubicBezTo>
                <a:cubicBezTo>
                  <a:pt x="388165" y="916001"/>
                  <a:pt x="385124" y="912352"/>
                  <a:pt x="376000" y="912554"/>
                </a:cubicBezTo>
                <a:cubicBezTo>
                  <a:pt x="377419" y="907080"/>
                  <a:pt x="377622" y="908702"/>
                  <a:pt x="401750" y="903836"/>
                </a:cubicBezTo>
                <a:cubicBezTo>
                  <a:pt x="417970" y="900592"/>
                  <a:pt x="414726" y="919651"/>
                  <a:pt x="427703" y="920867"/>
                </a:cubicBezTo>
                <a:cubicBezTo>
                  <a:pt x="428311" y="916204"/>
                  <a:pt x="431149" y="910121"/>
                  <a:pt x="429325" y="907485"/>
                </a:cubicBezTo>
                <a:cubicBezTo>
                  <a:pt x="424661" y="900592"/>
                  <a:pt x="429933" y="887210"/>
                  <a:pt x="416145" y="886196"/>
                </a:cubicBezTo>
                <a:cubicBezTo>
                  <a:pt x="413915" y="896537"/>
                  <a:pt x="410063" y="899172"/>
                  <a:pt x="405805" y="893495"/>
                </a:cubicBezTo>
                <a:cubicBezTo>
                  <a:pt x="401953" y="888426"/>
                  <a:pt x="398506" y="882952"/>
                  <a:pt x="393842" y="876464"/>
                </a:cubicBezTo>
                <a:cubicBezTo>
                  <a:pt x="401547" y="873828"/>
                  <a:pt x="408846" y="869976"/>
                  <a:pt x="416348" y="869165"/>
                </a:cubicBezTo>
                <a:cubicBezTo>
                  <a:pt x="419795" y="868759"/>
                  <a:pt x="424053" y="874233"/>
                  <a:pt x="430541" y="879100"/>
                </a:cubicBezTo>
                <a:cubicBezTo>
                  <a:pt x="431555" y="878086"/>
                  <a:pt x="435610" y="875044"/>
                  <a:pt x="438854" y="871192"/>
                </a:cubicBezTo>
                <a:cubicBezTo>
                  <a:pt x="443315" y="865718"/>
                  <a:pt x="449195" y="864704"/>
                  <a:pt x="450817" y="871598"/>
                </a:cubicBezTo>
                <a:cubicBezTo>
                  <a:pt x="453250" y="882344"/>
                  <a:pt x="458927" y="883966"/>
                  <a:pt x="470890" y="880316"/>
                </a:cubicBezTo>
                <a:cubicBezTo>
                  <a:pt x="467645" y="887615"/>
                  <a:pt x="465618" y="892481"/>
                  <a:pt x="461766" y="900794"/>
                </a:cubicBezTo>
                <a:cubicBezTo>
                  <a:pt x="471092" y="898970"/>
                  <a:pt x="478594" y="897956"/>
                  <a:pt x="485691" y="896131"/>
                </a:cubicBezTo>
                <a:cubicBezTo>
                  <a:pt x="490557" y="894915"/>
                  <a:pt x="495017" y="892279"/>
                  <a:pt x="499681" y="890251"/>
                </a:cubicBezTo>
                <a:cubicBezTo>
                  <a:pt x="501506" y="896537"/>
                  <a:pt x="503128" y="902619"/>
                  <a:pt x="504953" y="909107"/>
                </a:cubicBezTo>
                <a:cubicBezTo>
                  <a:pt x="506777" y="907688"/>
                  <a:pt x="510427" y="904647"/>
                  <a:pt x="514685" y="901200"/>
                </a:cubicBezTo>
                <a:cubicBezTo>
                  <a:pt x="512049" y="897753"/>
                  <a:pt x="509819" y="894509"/>
                  <a:pt x="507588" y="891468"/>
                </a:cubicBezTo>
                <a:cubicBezTo>
                  <a:pt x="515901" y="886602"/>
                  <a:pt x="521578" y="890454"/>
                  <a:pt x="522187" y="900592"/>
                </a:cubicBezTo>
                <a:cubicBezTo>
                  <a:pt x="522390" y="904039"/>
                  <a:pt x="523606" y="907283"/>
                  <a:pt x="524214" y="910730"/>
                </a:cubicBezTo>
                <a:cubicBezTo>
                  <a:pt x="528878" y="909107"/>
                  <a:pt x="534758" y="908702"/>
                  <a:pt x="538205" y="905661"/>
                </a:cubicBezTo>
                <a:cubicBezTo>
                  <a:pt x="544693" y="899578"/>
                  <a:pt x="549964" y="891873"/>
                  <a:pt x="556250" y="884371"/>
                </a:cubicBezTo>
                <a:cubicBezTo>
                  <a:pt x="543273" y="874031"/>
                  <a:pt x="552600" y="861865"/>
                  <a:pt x="553411" y="850308"/>
                </a:cubicBezTo>
                <a:cubicBezTo>
                  <a:pt x="553614" y="848078"/>
                  <a:pt x="557466" y="845037"/>
                  <a:pt x="560102" y="844428"/>
                </a:cubicBezTo>
                <a:cubicBezTo>
                  <a:pt x="562130" y="844023"/>
                  <a:pt x="565374" y="846456"/>
                  <a:pt x="567199" y="848483"/>
                </a:cubicBezTo>
                <a:cubicBezTo>
                  <a:pt x="571254" y="852944"/>
                  <a:pt x="574701" y="857810"/>
                  <a:pt x="578147" y="862676"/>
                </a:cubicBezTo>
                <a:cubicBezTo>
                  <a:pt x="579364" y="864298"/>
                  <a:pt x="579769" y="866731"/>
                  <a:pt x="579972" y="868962"/>
                </a:cubicBezTo>
                <a:cubicBezTo>
                  <a:pt x="580378" y="872206"/>
                  <a:pt x="579972" y="875450"/>
                  <a:pt x="579972" y="878491"/>
                </a:cubicBezTo>
                <a:cubicBezTo>
                  <a:pt x="581797" y="878289"/>
                  <a:pt x="583622" y="877883"/>
                  <a:pt x="585447" y="877680"/>
                </a:cubicBezTo>
                <a:cubicBezTo>
                  <a:pt x="583825" y="869570"/>
                  <a:pt x="581594" y="861663"/>
                  <a:pt x="580580" y="853552"/>
                </a:cubicBezTo>
                <a:cubicBezTo>
                  <a:pt x="580175" y="849903"/>
                  <a:pt x="581797" y="846050"/>
                  <a:pt x="582405" y="842198"/>
                </a:cubicBezTo>
                <a:cubicBezTo>
                  <a:pt x="585041" y="843009"/>
                  <a:pt x="589096" y="843212"/>
                  <a:pt x="590110" y="845037"/>
                </a:cubicBezTo>
                <a:cubicBezTo>
                  <a:pt x="591935" y="848078"/>
                  <a:pt x="591935" y="852133"/>
                  <a:pt x="592949" y="857607"/>
                </a:cubicBezTo>
                <a:cubicBezTo>
                  <a:pt x="604506" y="864298"/>
                  <a:pt x="610183" y="861257"/>
                  <a:pt x="609980" y="845442"/>
                </a:cubicBezTo>
                <a:cubicBezTo>
                  <a:pt x="609980" y="841995"/>
                  <a:pt x="609372" y="838548"/>
                  <a:pt x="608561" y="835102"/>
                </a:cubicBezTo>
                <a:cubicBezTo>
                  <a:pt x="605520" y="823139"/>
                  <a:pt x="608155" y="819692"/>
                  <a:pt x="620523" y="820503"/>
                </a:cubicBezTo>
                <a:cubicBezTo>
                  <a:pt x="628025" y="820909"/>
                  <a:pt x="635122" y="821314"/>
                  <a:pt x="638366" y="812393"/>
                </a:cubicBezTo>
                <a:cubicBezTo>
                  <a:pt x="624984" y="802458"/>
                  <a:pt x="624173" y="799011"/>
                  <a:pt x="631269" y="782993"/>
                </a:cubicBezTo>
                <a:cubicBezTo>
                  <a:pt x="613427" y="783804"/>
                  <a:pt x="618293" y="801444"/>
                  <a:pt x="609980" y="811379"/>
                </a:cubicBezTo>
                <a:cubicBezTo>
                  <a:pt x="606533" y="806918"/>
                  <a:pt x="603289" y="802661"/>
                  <a:pt x="599234" y="797389"/>
                </a:cubicBezTo>
                <a:cubicBezTo>
                  <a:pt x="593760" y="800025"/>
                  <a:pt x="585649" y="805702"/>
                  <a:pt x="585447" y="791306"/>
                </a:cubicBezTo>
                <a:cubicBezTo>
                  <a:pt x="585447" y="789887"/>
                  <a:pt x="574295" y="788670"/>
                  <a:pt x="567401" y="787048"/>
                </a:cubicBezTo>
                <a:cubicBezTo>
                  <a:pt x="568010" y="784413"/>
                  <a:pt x="568618" y="779952"/>
                  <a:pt x="570240" y="775897"/>
                </a:cubicBezTo>
                <a:cubicBezTo>
                  <a:pt x="574701" y="764137"/>
                  <a:pt x="567401" y="756838"/>
                  <a:pt x="561319" y="748119"/>
                </a:cubicBezTo>
                <a:cubicBezTo>
                  <a:pt x="557466" y="742848"/>
                  <a:pt x="557669" y="735548"/>
                  <a:pt x="550167" y="731899"/>
                </a:cubicBezTo>
                <a:cubicBezTo>
                  <a:pt x="543882" y="728655"/>
                  <a:pt x="540840" y="722369"/>
                  <a:pt x="546518" y="714867"/>
                </a:cubicBezTo>
                <a:cubicBezTo>
                  <a:pt x="547937" y="713043"/>
                  <a:pt x="548342" y="709190"/>
                  <a:pt x="547329" y="707568"/>
                </a:cubicBezTo>
                <a:cubicBezTo>
                  <a:pt x="540840" y="697430"/>
                  <a:pt x="551384" y="693375"/>
                  <a:pt x="554425" y="686684"/>
                </a:cubicBezTo>
                <a:cubicBezTo>
                  <a:pt x="554628" y="686279"/>
                  <a:pt x="560305" y="688104"/>
                  <a:pt x="563143" y="689523"/>
                </a:cubicBezTo>
                <a:cubicBezTo>
                  <a:pt x="578350" y="697025"/>
                  <a:pt x="593557" y="704527"/>
                  <a:pt x="610588" y="713043"/>
                </a:cubicBezTo>
                <a:cubicBezTo>
                  <a:pt x="609372" y="701688"/>
                  <a:pt x="606939" y="692564"/>
                  <a:pt x="621132" y="694389"/>
                </a:cubicBezTo>
                <a:cubicBezTo>
                  <a:pt x="624173" y="694794"/>
                  <a:pt x="627823" y="690942"/>
                  <a:pt x="632080" y="688306"/>
                </a:cubicBezTo>
                <a:cubicBezTo>
                  <a:pt x="624984" y="679182"/>
                  <a:pt x="617685" y="671883"/>
                  <a:pt x="613021" y="663367"/>
                </a:cubicBezTo>
                <a:cubicBezTo>
                  <a:pt x="610791" y="659515"/>
                  <a:pt x="612008" y="652418"/>
                  <a:pt x="614238" y="647755"/>
                </a:cubicBezTo>
                <a:cubicBezTo>
                  <a:pt x="615657" y="644308"/>
                  <a:pt x="621132" y="642889"/>
                  <a:pt x="624781" y="640456"/>
                </a:cubicBezTo>
                <a:cubicBezTo>
                  <a:pt x="634716" y="633562"/>
                  <a:pt x="644651" y="626466"/>
                  <a:pt x="654789" y="619775"/>
                </a:cubicBezTo>
                <a:cubicBezTo>
                  <a:pt x="663305" y="614098"/>
                  <a:pt x="663710" y="608218"/>
                  <a:pt x="655803" y="601729"/>
                </a:cubicBezTo>
                <a:cubicBezTo>
                  <a:pt x="668779" y="596052"/>
                  <a:pt x="678309" y="577804"/>
                  <a:pt x="676687" y="562800"/>
                </a:cubicBezTo>
                <a:cubicBezTo>
                  <a:pt x="674254" y="538875"/>
                  <a:pt x="674254" y="538875"/>
                  <a:pt x="695746" y="530359"/>
                </a:cubicBezTo>
                <a:cubicBezTo>
                  <a:pt x="710344" y="524480"/>
                  <a:pt x="716021" y="513733"/>
                  <a:pt x="709736" y="499743"/>
                </a:cubicBezTo>
                <a:cubicBezTo>
                  <a:pt x="707506" y="494877"/>
                  <a:pt x="700409" y="492039"/>
                  <a:pt x="695340" y="488389"/>
                </a:cubicBezTo>
                <a:cubicBezTo>
                  <a:pt x="703045" y="481292"/>
                  <a:pt x="703045" y="481292"/>
                  <a:pt x="720888" y="488389"/>
                </a:cubicBezTo>
                <a:cubicBezTo>
                  <a:pt x="719266" y="492647"/>
                  <a:pt x="717643" y="496905"/>
                  <a:pt x="715819" y="501771"/>
                </a:cubicBezTo>
                <a:cubicBezTo>
                  <a:pt x="727579" y="497716"/>
                  <a:pt x="737108" y="494066"/>
                  <a:pt x="746840" y="491228"/>
                </a:cubicBezTo>
                <a:cubicBezTo>
                  <a:pt x="750084" y="490214"/>
                  <a:pt x="754140" y="490416"/>
                  <a:pt x="757181" y="491836"/>
                </a:cubicBezTo>
                <a:cubicBezTo>
                  <a:pt x="768332" y="497107"/>
                  <a:pt x="768738" y="500960"/>
                  <a:pt x="757384" y="511706"/>
                </a:cubicBezTo>
                <a:cubicBezTo>
                  <a:pt x="767724" y="509273"/>
                  <a:pt x="775632" y="507448"/>
                  <a:pt x="785972" y="505218"/>
                </a:cubicBezTo>
                <a:cubicBezTo>
                  <a:pt x="780903" y="499743"/>
                  <a:pt x="777051" y="495891"/>
                  <a:pt x="771171" y="489605"/>
                </a:cubicBezTo>
                <a:cubicBezTo>
                  <a:pt x="778876" y="488997"/>
                  <a:pt x="784147" y="488389"/>
                  <a:pt x="791244" y="487781"/>
                </a:cubicBezTo>
                <a:cubicBezTo>
                  <a:pt x="790636" y="493863"/>
                  <a:pt x="790230" y="498729"/>
                  <a:pt x="789622" y="505015"/>
                </a:cubicBezTo>
                <a:cubicBezTo>
                  <a:pt x="799151" y="502987"/>
                  <a:pt x="808884" y="498121"/>
                  <a:pt x="817197" y="499743"/>
                </a:cubicBezTo>
                <a:cubicBezTo>
                  <a:pt x="825712" y="501365"/>
                  <a:pt x="833012" y="509476"/>
                  <a:pt x="840311" y="514342"/>
                </a:cubicBezTo>
                <a:cubicBezTo>
                  <a:pt x="830376" y="528535"/>
                  <a:pt x="821860" y="541308"/>
                  <a:pt x="812736" y="553474"/>
                </a:cubicBezTo>
                <a:cubicBezTo>
                  <a:pt x="811519" y="555096"/>
                  <a:pt x="804829" y="555096"/>
                  <a:pt x="803815" y="553676"/>
                </a:cubicBezTo>
                <a:cubicBezTo>
                  <a:pt x="793880" y="540092"/>
                  <a:pt x="783539" y="547188"/>
                  <a:pt x="771982" y="555907"/>
                </a:cubicBezTo>
                <a:cubicBezTo>
                  <a:pt x="782525" y="560367"/>
                  <a:pt x="793271" y="564625"/>
                  <a:pt x="807262" y="570505"/>
                </a:cubicBezTo>
                <a:cubicBezTo>
                  <a:pt x="810708" y="577602"/>
                  <a:pt x="821657" y="580237"/>
                  <a:pt x="833823" y="575371"/>
                </a:cubicBezTo>
                <a:cubicBezTo>
                  <a:pt x="845582" y="570708"/>
                  <a:pt x="858356" y="567869"/>
                  <a:pt x="870521" y="564422"/>
                </a:cubicBezTo>
                <a:cubicBezTo>
                  <a:pt x="874374" y="563409"/>
                  <a:pt x="878023" y="561989"/>
                  <a:pt x="881876" y="560773"/>
                </a:cubicBezTo>
                <a:cubicBezTo>
                  <a:pt x="870116" y="546377"/>
                  <a:pt x="875793" y="543336"/>
                  <a:pt x="843960" y="544755"/>
                </a:cubicBezTo>
                <a:cubicBezTo>
                  <a:pt x="845582" y="537050"/>
                  <a:pt x="847407" y="529346"/>
                  <a:pt x="848827" y="523263"/>
                </a:cubicBezTo>
                <a:cubicBezTo>
                  <a:pt x="854909" y="523263"/>
                  <a:pt x="859775" y="523060"/>
                  <a:pt x="864439" y="523263"/>
                </a:cubicBezTo>
                <a:cubicBezTo>
                  <a:pt x="878023" y="523668"/>
                  <a:pt x="891405" y="523668"/>
                  <a:pt x="902760" y="533198"/>
                </a:cubicBezTo>
                <a:cubicBezTo>
                  <a:pt x="908031" y="537659"/>
                  <a:pt x="913911" y="540903"/>
                  <a:pt x="918980" y="545566"/>
                </a:cubicBezTo>
                <a:cubicBezTo>
                  <a:pt x="932565" y="557731"/>
                  <a:pt x="947163" y="569086"/>
                  <a:pt x="958923" y="582873"/>
                </a:cubicBezTo>
                <a:cubicBezTo>
                  <a:pt x="966830" y="592200"/>
                  <a:pt x="973927" y="600107"/>
                  <a:pt x="986498" y="602541"/>
                </a:cubicBezTo>
                <a:cubicBezTo>
                  <a:pt x="990350" y="603352"/>
                  <a:pt x="993797" y="608826"/>
                  <a:pt x="996433" y="612678"/>
                </a:cubicBezTo>
                <a:cubicBezTo>
                  <a:pt x="999880" y="618153"/>
                  <a:pt x="1002516" y="624033"/>
                  <a:pt x="1005354" y="629507"/>
                </a:cubicBezTo>
                <a:cubicBezTo>
                  <a:pt x="997649" y="630521"/>
                  <a:pt x="988728" y="624844"/>
                  <a:pt x="985484" y="615720"/>
                </a:cubicBezTo>
                <a:cubicBezTo>
                  <a:pt x="984673" y="613692"/>
                  <a:pt x="980821" y="612881"/>
                  <a:pt x="978388" y="611462"/>
                </a:cubicBezTo>
                <a:cubicBezTo>
                  <a:pt x="972305" y="608420"/>
                  <a:pt x="966425" y="604974"/>
                  <a:pt x="960140" y="602338"/>
                </a:cubicBezTo>
                <a:cubicBezTo>
                  <a:pt x="956490" y="600716"/>
                  <a:pt x="952435" y="599702"/>
                  <a:pt x="948380" y="599702"/>
                </a:cubicBezTo>
                <a:cubicBezTo>
                  <a:pt x="941689" y="599702"/>
                  <a:pt x="935809" y="601729"/>
                  <a:pt x="931551" y="593214"/>
                </a:cubicBezTo>
                <a:cubicBezTo>
                  <a:pt x="928915" y="587739"/>
                  <a:pt x="922021" y="583481"/>
                  <a:pt x="916142" y="580440"/>
                </a:cubicBezTo>
                <a:cubicBezTo>
                  <a:pt x="913911" y="579224"/>
                  <a:pt x="909248" y="583279"/>
                  <a:pt x="908842" y="583279"/>
                </a:cubicBezTo>
                <a:cubicBezTo>
                  <a:pt x="899921" y="584293"/>
                  <a:pt x="894041" y="586117"/>
                  <a:pt x="888364" y="585509"/>
                </a:cubicBezTo>
                <a:cubicBezTo>
                  <a:pt x="880254" y="584698"/>
                  <a:pt x="871332" y="584090"/>
                  <a:pt x="864439" y="580035"/>
                </a:cubicBezTo>
                <a:cubicBezTo>
                  <a:pt x="856126" y="575168"/>
                  <a:pt x="850651" y="575371"/>
                  <a:pt x="843555" y="582670"/>
                </a:cubicBezTo>
                <a:cubicBezTo>
                  <a:pt x="847610" y="585104"/>
                  <a:pt x="851057" y="587334"/>
                  <a:pt x="857342" y="591186"/>
                </a:cubicBezTo>
                <a:cubicBezTo>
                  <a:pt x="844569" y="593822"/>
                  <a:pt x="834634" y="595850"/>
                  <a:pt x="824901" y="597877"/>
                </a:cubicBezTo>
                <a:cubicBezTo>
                  <a:pt x="824901" y="602135"/>
                  <a:pt x="824901" y="606596"/>
                  <a:pt x="824901" y="612476"/>
                </a:cubicBezTo>
                <a:cubicBezTo>
                  <a:pt x="829970" y="613489"/>
                  <a:pt x="836053" y="613895"/>
                  <a:pt x="841325" y="616125"/>
                </a:cubicBezTo>
                <a:cubicBezTo>
                  <a:pt x="847002" y="618355"/>
                  <a:pt x="852273" y="622005"/>
                  <a:pt x="857545" y="625249"/>
                </a:cubicBezTo>
                <a:cubicBezTo>
                  <a:pt x="860789" y="627277"/>
                  <a:pt x="863831" y="630318"/>
                  <a:pt x="867277" y="631535"/>
                </a:cubicBezTo>
                <a:cubicBezTo>
                  <a:pt x="874374" y="633765"/>
                  <a:pt x="879848" y="635793"/>
                  <a:pt x="882484" y="644714"/>
                </a:cubicBezTo>
                <a:cubicBezTo>
                  <a:pt x="883701" y="648972"/>
                  <a:pt x="893433" y="650796"/>
                  <a:pt x="899313" y="653635"/>
                </a:cubicBezTo>
                <a:cubicBezTo>
                  <a:pt x="901949" y="654852"/>
                  <a:pt x="906612" y="654446"/>
                  <a:pt x="907626" y="656271"/>
                </a:cubicBezTo>
                <a:cubicBezTo>
                  <a:pt x="914317" y="668436"/>
                  <a:pt x="926482" y="669044"/>
                  <a:pt x="937634" y="672491"/>
                </a:cubicBezTo>
                <a:cubicBezTo>
                  <a:pt x="942905" y="674113"/>
                  <a:pt x="947366" y="678371"/>
                  <a:pt x="952638" y="681818"/>
                </a:cubicBezTo>
                <a:cubicBezTo>
                  <a:pt x="949191" y="686279"/>
                  <a:pt x="946758" y="689320"/>
                  <a:pt x="943108" y="694186"/>
                </a:cubicBezTo>
                <a:cubicBezTo>
                  <a:pt x="950407" y="698647"/>
                  <a:pt x="957098" y="702702"/>
                  <a:pt x="967033" y="708785"/>
                </a:cubicBezTo>
                <a:cubicBezTo>
                  <a:pt x="957706" y="713854"/>
                  <a:pt x="949799" y="718111"/>
                  <a:pt x="942094" y="722369"/>
                </a:cubicBezTo>
                <a:cubicBezTo>
                  <a:pt x="943108" y="722775"/>
                  <a:pt x="943919" y="723383"/>
                  <a:pt x="944933" y="723789"/>
                </a:cubicBezTo>
                <a:cubicBezTo>
                  <a:pt x="942500" y="728655"/>
                  <a:pt x="940878" y="734535"/>
                  <a:pt x="937228" y="738184"/>
                </a:cubicBezTo>
                <a:cubicBezTo>
                  <a:pt x="923238" y="752377"/>
                  <a:pt x="922427" y="753999"/>
                  <a:pt x="930537" y="766570"/>
                </a:cubicBezTo>
                <a:cubicBezTo>
                  <a:pt x="925468" y="766570"/>
                  <a:pt x="920805" y="766570"/>
                  <a:pt x="914317" y="766570"/>
                </a:cubicBezTo>
                <a:cubicBezTo>
                  <a:pt x="916547" y="775694"/>
                  <a:pt x="918777" y="784210"/>
                  <a:pt x="921008" y="792928"/>
                </a:cubicBezTo>
                <a:cubicBezTo>
                  <a:pt x="918169" y="793131"/>
                  <a:pt x="913303" y="793334"/>
                  <a:pt x="908031" y="793537"/>
                </a:cubicBezTo>
                <a:cubicBezTo>
                  <a:pt x="909451" y="799011"/>
                  <a:pt x="910059" y="804283"/>
                  <a:pt x="912086" y="808743"/>
                </a:cubicBezTo>
                <a:cubicBezTo>
                  <a:pt x="913708" y="812190"/>
                  <a:pt x="917966" y="817462"/>
                  <a:pt x="919386" y="817056"/>
                </a:cubicBezTo>
                <a:cubicBezTo>
                  <a:pt x="930132" y="813407"/>
                  <a:pt x="933781" y="823139"/>
                  <a:pt x="940472" y="826991"/>
                </a:cubicBezTo>
                <a:cubicBezTo>
                  <a:pt x="948785" y="831857"/>
                  <a:pt x="957301" y="836318"/>
                  <a:pt x="965411" y="841590"/>
                </a:cubicBezTo>
                <a:cubicBezTo>
                  <a:pt x="969872" y="844428"/>
                  <a:pt x="979401" y="846456"/>
                  <a:pt x="970277" y="854972"/>
                </a:cubicBezTo>
                <a:cubicBezTo>
                  <a:pt x="969466" y="855783"/>
                  <a:pt x="971088" y="860649"/>
                  <a:pt x="972913" y="862271"/>
                </a:cubicBezTo>
                <a:cubicBezTo>
                  <a:pt x="978388" y="867137"/>
                  <a:pt x="984065" y="872409"/>
                  <a:pt x="990756" y="875450"/>
                </a:cubicBezTo>
                <a:cubicBezTo>
                  <a:pt x="995014" y="877478"/>
                  <a:pt x="1001096" y="875855"/>
                  <a:pt x="1006976" y="875855"/>
                </a:cubicBezTo>
                <a:cubicBezTo>
                  <a:pt x="1007179" y="872814"/>
                  <a:pt x="1007382" y="870381"/>
                  <a:pt x="1007382" y="866934"/>
                </a:cubicBezTo>
                <a:cubicBezTo>
                  <a:pt x="1010626" y="867542"/>
                  <a:pt x="1013667" y="868151"/>
                  <a:pt x="1016911" y="868353"/>
                </a:cubicBezTo>
                <a:cubicBezTo>
                  <a:pt x="1019953" y="868759"/>
                  <a:pt x="1022994" y="868759"/>
                  <a:pt x="1027252" y="866529"/>
                </a:cubicBezTo>
                <a:cubicBezTo>
                  <a:pt x="1013667" y="856999"/>
                  <a:pt x="1000082" y="847470"/>
                  <a:pt x="987106" y="838346"/>
                </a:cubicBezTo>
                <a:cubicBezTo>
                  <a:pt x="991364" y="821111"/>
                  <a:pt x="1004746" y="824558"/>
                  <a:pt x="1017114" y="823342"/>
                </a:cubicBezTo>
                <a:cubicBezTo>
                  <a:pt x="1003529" y="814015"/>
                  <a:pt x="992783" y="806310"/>
                  <a:pt x="981632" y="798808"/>
                </a:cubicBezTo>
                <a:cubicBezTo>
                  <a:pt x="970277" y="791104"/>
                  <a:pt x="958923" y="783399"/>
                  <a:pt x="945338" y="774275"/>
                </a:cubicBezTo>
                <a:cubicBezTo>
                  <a:pt x="945947" y="772653"/>
                  <a:pt x="947366" y="767787"/>
                  <a:pt x="948988" y="763123"/>
                </a:cubicBezTo>
                <a:cubicBezTo>
                  <a:pt x="950407" y="763529"/>
                  <a:pt x="951624" y="763934"/>
                  <a:pt x="953043" y="764340"/>
                </a:cubicBezTo>
                <a:cubicBezTo>
                  <a:pt x="952435" y="766773"/>
                  <a:pt x="951827" y="769206"/>
                  <a:pt x="951016" y="773058"/>
                </a:cubicBezTo>
                <a:cubicBezTo>
                  <a:pt x="982240" y="779952"/>
                  <a:pt x="1002516" y="810568"/>
                  <a:pt x="1037998" y="813812"/>
                </a:cubicBezTo>
                <a:cubicBezTo>
                  <a:pt x="1034348" y="808135"/>
                  <a:pt x="1029077" y="803066"/>
                  <a:pt x="1030090" y="800228"/>
                </a:cubicBezTo>
                <a:cubicBezTo>
                  <a:pt x="1031307" y="796578"/>
                  <a:pt x="1037592" y="794550"/>
                  <a:pt x="1039620" y="791104"/>
                </a:cubicBezTo>
                <a:cubicBezTo>
                  <a:pt x="1044892" y="783399"/>
                  <a:pt x="1049352" y="774883"/>
                  <a:pt x="1055435" y="767787"/>
                </a:cubicBezTo>
                <a:cubicBezTo>
                  <a:pt x="1061923" y="760285"/>
                  <a:pt x="1062531" y="760893"/>
                  <a:pt x="1055638" y="754202"/>
                </a:cubicBezTo>
                <a:cubicBezTo>
                  <a:pt x="1064964" y="745281"/>
                  <a:pt x="1061112" y="737373"/>
                  <a:pt x="1044283" y="731899"/>
                </a:cubicBezTo>
                <a:cubicBezTo>
                  <a:pt x="1043269" y="721964"/>
                  <a:pt x="1042256" y="711623"/>
                  <a:pt x="1041242" y="700269"/>
                </a:cubicBezTo>
                <a:cubicBezTo>
                  <a:pt x="1043472" y="697633"/>
                  <a:pt x="1046716" y="693172"/>
                  <a:pt x="1050366" y="688915"/>
                </a:cubicBezTo>
                <a:cubicBezTo>
                  <a:pt x="1052191" y="686887"/>
                  <a:pt x="1054624" y="684048"/>
                  <a:pt x="1056651" y="684251"/>
                </a:cubicBezTo>
                <a:cubicBezTo>
                  <a:pt x="1067195" y="685062"/>
                  <a:pt x="1069628" y="675938"/>
                  <a:pt x="1072466" y="670058"/>
                </a:cubicBezTo>
                <a:cubicBezTo>
                  <a:pt x="1075913" y="662556"/>
                  <a:pt x="1069019" y="655257"/>
                  <a:pt x="1063748" y="650999"/>
                </a:cubicBezTo>
                <a:cubicBezTo>
                  <a:pt x="1057260" y="645728"/>
                  <a:pt x="1050974" y="642281"/>
                  <a:pt x="1051380" y="632143"/>
                </a:cubicBezTo>
                <a:cubicBezTo>
                  <a:pt x="1051583" y="628291"/>
                  <a:pt x="1046716" y="624438"/>
                  <a:pt x="1045500" y="622613"/>
                </a:cubicBezTo>
                <a:cubicBezTo>
                  <a:pt x="1054421" y="611665"/>
                  <a:pt x="1063342" y="601527"/>
                  <a:pt x="1071047" y="590781"/>
                </a:cubicBezTo>
                <a:cubicBezTo>
                  <a:pt x="1074697" y="585509"/>
                  <a:pt x="1068209" y="567058"/>
                  <a:pt x="1062329" y="563206"/>
                </a:cubicBezTo>
                <a:cubicBezTo>
                  <a:pt x="1060707" y="562192"/>
                  <a:pt x="1058679" y="561178"/>
                  <a:pt x="1057057" y="558542"/>
                </a:cubicBezTo>
                <a:cubicBezTo>
                  <a:pt x="1070236" y="560165"/>
                  <a:pt x="1071858" y="551446"/>
                  <a:pt x="1076724" y="543741"/>
                </a:cubicBezTo>
                <a:cubicBezTo>
                  <a:pt x="1081590" y="536037"/>
                  <a:pt x="1092134" y="526102"/>
                  <a:pt x="1099027" y="526913"/>
                </a:cubicBezTo>
                <a:cubicBezTo>
                  <a:pt x="1114437" y="528535"/>
                  <a:pt x="1114437" y="516572"/>
                  <a:pt x="1119506" y="509476"/>
                </a:cubicBezTo>
                <a:cubicBezTo>
                  <a:pt x="1122953" y="504609"/>
                  <a:pt x="1121939" y="496499"/>
                  <a:pt x="1125588" y="492241"/>
                </a:cubicBezTo>
                <a:cubicBezTo>
                  <a:pt x="1134104" y="482306"/>
                  <a:pt x="1138362" y="469127"/>
                  <a:pt x="1151136" y="462233"/>
                </a:cubicBezTo>
                <a:cubicBezTo>
                  <a:pt x="1159651" y="457773"/>
                  <a:pt x="1168370" y="451893"/>
                  <a:pt x="1174047" y="444391"/>
                </a:cubicBezTo>
                <a:cubicBezTo>
                  <a:pt x="1182766" y="433037"/>
                  <a:pt x="1193917" y="428779"/>
                  <a:pt x="1206894" y="426143"/>
                </a:cubicBezTo>
                <a:cubicBezTo>
                  <a:pt x="1214598" y="424521"/>
                  <a:pt x="1224533" y="407489"/>
                  <a:pt x="1223925" y="397149"/>
                </a:cubicBezTo>
                <a:cubicBezTo>
                  <a:pt x="1229197" y="395324"/>
                  <a:pt x="1234874" y="393702"/>
                  <a:pt x="1240146" y="391269"/>
                </a:cubicBezTo>
                <a:cubicBezTo>
                  <a:pt x="1241970" y="390458"/>
                  <a:pt x="1242984" y="388228"/>
                  <a:pt x="1244606" y="386808"/>
                </a:cubicBezTo>
                <a:cubicBezTo>
                  <a:pt x="1250486" y="381537"/>
                  <a:pt x="1254136" y="373021"/>
                  <a:pt x="1265490" y="377279"/>
                </a:cubicBezTo>
                <a:cubicBezTo>
                  <a:pt x="1270356" y="379103"/>
                  <a:pt x="1277047" y="375859"/>
                  <a:pt x="1283130" y="374846"/>
                </a:cubicBezTo>
                <a:cubicBezTo>
                  <a:pt x="1283941" y="363289"/>
                  <a:pt x="1284955" y="352137"/>
                  <a:pt x="1285360" y="340783"/>
                </a:cubicBezTo>
                <a:cubicBezTo>
                  <a:pt x="1285563" y="336930"/>
                  <a:pt x="1284144" y="332875"/>
                  <a:pt x="1282521" y="329428"/>
                </a:cubicBezTo>
                <a:cubicBezTo>
                  <a:pt x="1279277" y="323143"/>
                  <a:pt x="1280697" y="297596"/>
                  <a:pt x="1284346" y="292121"/>
                </a:cubicBezTo>
                <a:cubicBezTo>
                  <a:pt x="1292862" y="279550"/>
                  <a:pt x="1306041" y="279956"/>
                  <a:pt x="1317598" y="282794"/>
                </a:cubicBezTo>
                <a:cubicBezTo>
                  <a:pt x="1328344" y="285430"/>
                  <a:pt x="1338077" y="292527"/>
                  <a:pt x="1348214" y="297798"/>
                </a:cubicBezTo>
                <a:cubicBezTo>
                  <a:pt x="1354094" y="300840"/>
                  <a:pt x="1358758" y="305098"/>
                  <a:pt x="1362813" y="294757"/>
                </a:cubicBezTo>
                <a:cubicBezTo>
                  <a:pt x="1365246" y="288674"/>
                  <a:pt x="1371937" y="284011"/>
                  <a:pt x="1377208" y="279145"/>
                </a:cubicBezTo>
                <a:cubicBezTo>
                  <a:pt x="1382075" y="274887"/>
                  <a:pt x="1398295" y="278537"/>
                  <a:pt x="1402350" y="285227"/>
                </a:cubicBezTo>
                <a:cubicBezTo>
                  <a:pt x="1407014" y="292932"/>
                  <a:pt x="1401945" y="298001"/>
                  <a:pt x="1396065" y="302867"/>
                </a:cubicBezTo>
                <a:cubicBezTo>
                  <a:pt x="1388360" y="309153"/>
                  <a:pt x="1383494" y="313613"/>
                  <a:pt x="1389171" y="327198"/>
                </a:cubicBezTo>
                <a:cubicBezTo>
                  <a:pt x="1396268" y="344635"/>
                  <a:pt x="1394848" y="365519"/>
                  <a:pt x="1397281" y="385794"/>
                </a:cubicBezTo>
                <a:cubicBezTo>
                  <a:pt x="1404986" y="389444"/>
                  <a:pt x="1413705" y="397352"/>
                  <a:pt x="1423234" y="384172"/>
                </a:cubicBezTo>
                <a:cubicBezTo>
                  <a:pt x="1426478" y="397554"/>
                  <a:pt x="1436008" y="392891"/>
                  <a:pt x="1444321" y="392688"/>
                </a:cubicBezTo>
                <a:cubicBezTo>
                  <a:pt x="1447768" y="392485"/>
                  <a:pt x="1451012" y="393499"/>
                  <a:pt x="1454459" y="393905"/>
                </a:cubicBezTo>
                <a:cubicBezTo>
                  <a:pt x="1453850" y="396946"/>
                  <a:pt x="1453242" y="399987"/>
                  <a:pt x="1452836" y="403231"/>
                </a:cubicBezTo>
                <a:cubicBezTo>
                  <a:pt x="1452634" y="404853"/>
                  <a:pt x="1452836" y="406476"/>
                  <a:pt x="1453039" y="408098"/>
                </a:cubicBezTo>
                <a:cubicBezTo>
                  <a:pt x="1453242" y="413369"/>
                  <a:pt x="1454053" y="418235"/>
                  <a:pt x="1445943" y="419046"/>
                </a:cubicBezTo>
                <a:cubicBezTo>
                  <a:pt x="1442901" y="419452"/>
                  <a:pt x="1439860" y="424318"/>
                  <a:pt x="1438035" y="427765"/>
                </a:cubicBezTo>
                <a:cubicBezTo>
                  <a:pt x="1437427" y="428981"/>
                  <a:pt x="1440671" y="434050"/>
                  <a:pt x="1442090" y="434050"/>
                </a:cubicBezTo>
                <a:cubicBezTo>
                  <a:pt x="1446145" y="433645"/>
                  <a:pt x="1451417" y="432834"/>
                  <a:pt x="1453647" y="430198"/>
                </a:cubicBezTo>
                <a:cubicBezTo>
                  <a:pt x="1458108" y="424318"/>
                  <a:pt x="1460947" y="418438"/>
                  <a:pt x="1466827" y="428779"/>
                </a:cubicBezTo>
                <a:cubicBezTo>
                  <a:pt x="1467435" y="429792"/>
                  <a:pt x="1472909" y="428170"/>
                  <a:pt x="1476153" y="427968"/>
                </a:cubicBezTo>
                <a:cubicBezTo>
                  <a:pt x="1476762" y="444188"/>
                  <a:pt x="1485480" y="452298"/>
                  <a:pt x="1501295" y="452298"/>
                </a:cubicBezTo>
                <a:cubicBezTo>
                  <a:pt x="1504336" y="452298"/>
                  <a:pt x="1507581" y="450879"/>
                  <a:pt x="1510014" y="449257"/>
                </a:cubicBezTo>
                <a:cubicBezTo>
                  <a:pt x="1518732" y="443174"/>
                  <a:pt x="1527045" y="436483"/>
                  <a:pt x="1535764" y="430401"/>
                </a:cubicBezTo>
                <a:cubicBezTo>
                  <a:pt x="1542049" y="425940"/>
                  <a:pt x="1546307" y="406678"/>
                  <a:pt x="1540021" y="398365"/>
                </a:cubicBezTo>
                <a:cubicBezTo>
                  <a:pt x="1547726" y="398365"/>
                  <a:pt x="1553606" y="398365"/>
                  <a:pt x="1557256" y="398365"/>
                </a:cubicBezTo>
                <a:cubicBezTo>
                  <a:pt x="1563338" y="396338"/>
                  <a:pt x="1567799" y="394918"/>
                  <a:pt x="1572057" y="393296"/>
                </a:cubicBezTo>
                <a:cubicBezTo>
                  <a:pt x="1582397" y="389241"/>
                  <a:pt x="1592738" y="385389"/>
                  <a:pt x="1602673" y="380726"/>
                </a:cubicBezTo>
                <a:cubicBezTo>
                  <a:pt x="1604701" y="379712"/>
                  <a:pt x="1606525" y="373224"/>
                  <a:pt x="1606323" y="373224"/>
                </a:cubicBezTo>
                <a:cubicBezTo>
                  <a:pt x="1595374" y="367141"/>
                  <a:pt x="1606931" y="362275"/>
                  <a:pt x="1604903" y="356800"/>
                </a:cubicBezTo>
                <a:cubicBezTo>
                  <a:pt x="1606120" y="356192"/>
                  <a:pt x="1607539" y="355787"/>
                  <a:pt x="1608756" y="355178"/>
                </a:cubicBezTo>
                <a:cubicBezTo>
                  <a:pt x="1613419" y="360044"/>
                  <a:pt x="1618082" y="364911"/>
                  <a:pt x="1623557" y="370790"/>
                </a:cubicBezTo>
                <a:cubicBezTo>
                  <a:pt x="1630248" y="371602"/>
                  <a:pt x="1634708" y="367749"/>
                  <a:pt x="1635114" y="359233"/>
                </a:cubicBezTo>
                <a:cubicBezTo>
                  <a:pt x="1635520" y="351934"/>
                  <a:pt x="1645455" y="345040"/>
                  <a:pt x="1636533" y="337133"/>
                </a:cubicBezTo>
                <a:cubicBezTo>
                  <a:pt x="1638561" y="335511"/>
                  <a:pt x="1640386" y="332875"/>
                  <a:pt x="1642616" y="332470"/>
                </a:cubicBezTo>
                <a:cubicBezTo>
                  <a:pt x="1647279" y="331659"/>
                  <a:pt x="1652348" y="331456"/>
                  <a:pt x="1657012" y="332267"/>
                </a:cubicBezTo>
                <a:cubicBezTo>
                  <a:pt x="1666338" y="334092"/>
                  <a:pt x="1675665" y="338552"/>
                  <a:pt x="1682762" y="327604"/>
                </a:cubicBezTo>
                <a:cubicBezTo>
                  <a:pt x="1683167" y="326792"/>
                  <a:pt x="1686411" y="327604"/>
                  <a:pt x="1688236" y="328009"/>
                </a:cubicBezTo>
                <a:cubicBezTo>
                  <a:pt x="1696955" y="330037"/>
                  <a:pt x="1705470" y="332064"/>
                  <a:pt x="1715405" y="331456"/>
                </a:cubicBezTo>
                <a:cubicBezTo>
                  <a:pt x="1709728" y="335308"/>
                  <a:pt x="1704051" y="339161"/>
                  <a:pt x="1698577" y="342810"/>
                </a:cubicBezTo>
                <a:cubicBezTo>
                  <a:pt x="1699590" y="346257"/>
                  <a:pt x="1700604" y="349298"/>
                  <a:pt x="1701415" y="352340"/>
                </a:cubicBezTo>
                <a:cubicBezTo>
                  <a:pt x="1704862" y="352948"/>
                  <a:pt x="1709323" y="353151"/>
                  <a:pt x="1713581" y="354367"/>
                </a:cubicBezTo>
                <a:cubicBezTo>
                  <a:pt x="1720880" y="356598"/>
                  <a:pt x="1733653" y="350515"/>
                  <a:pt x="1734464" y="342810"/>
                </a:cubicBezTo>
                <a:cubicBezTo>
                  <a:pt x="1735478" y="330848"/>
                  <a:pt x="1743183" y="334700"/>
                  <a:pt x="1749874" y="333686"/>
                </a:cubicBezTo>
                <a:cubicBezTo>
                  <a:pt x="1748657" y="338552"/>
                  <a:pt x="1747846" y="342607"/>
                  <a:pt x="1746832" y="346460"/>
                </a:cubicBezTo>
                <a:cubicBezTo>
                  <a:pt x="1750685" y="346257"/>
                  <a:pt x="1754740" y="346257"/>
                  <a:pt x="1758592" y="346054"/>
                </a:cubicBezTo>
                <a:cubicBezTo>
                  <a:pt x="1759403" y="346054"/>
                  <a:pt x="1760620" y="345649"/>
                  <a:pt x="1760823" y="346054"/>
                </a:cubicBezTo>
                <a:cubicBezTo>
                  <a:pt x="1767514" y="357611"/>
                  <a:pt x="1781707" y="354773"/>
                  <a:pt x="1793669" y="361666"/>
                </a:cubicBezTo>
                <a:cubicBezTo>
                  <a:pt x="1786370" y="367141"/>
                  <a:pt x="1780693" y="371196"/>
                  <a:pt x="1775016" y="375251"/>
                </a:cubicBezTo>
                <a:cubicBezTo>
                  <a:pt x="1789209" y="387011"/>
                  <a:pt x="1789209" y="387011"/>
                  <a:pt x="1802185" y="370588"/>
                </a:cubicBezTo>
                <a:cubicBezTo>
                  <a:pt x="1806240" y="373021"/>
                  <a:pt x="1810498" y="375454"/>
                  <a:pt x="1814756" y="377887"/>
                </a:cubicBezTo>
                <a:cubicBezTo>
                  <a:pt x="1800563" y="378090"/>
                  <a:pt x="1799144" y="390052"/>
                  <a:pt x="1795899" y="396743"/>
                </a:cubicBezTo>
                <a:cubicBezTo>
                  <a:pt x="1788803" y="395324"/>
                  <a:pt x="1783734" y="393296"/>
                  <a:pt x="1778665" y="393499"/>
                </a:cubicBezTo>
                <a:cubicBezTo>
                  <a:pt x="1776435" y="393702"/>
                  <a:pt x="1772380" y="400190"/>
                  <a:pt x="1772785" y="400798"/>
                </a:cubicBezTo>
                <a:cubicBezTo>
                  <a:pt x="1776435" y="405462"/>
                  <a:pt x="1781301" y="409314"/>
                  <a:pt x="1786573" y="414383"/>
                </a:cubicBezTo>
                <a:cubicBezTo>
                  <a:pt x="1794683" y="405665"/>
                  <a:pt x="1801577" y="398365"/>
                  <a:pt x="1808470" y="391066"/>
                </a:cubicBezTo>
                <a:cubicBezTo>
                  <a:pt x="1808470" y="391674"/>
                  <a:pt x="1808673" y="392283"/>
                  <a:pt x="1808673" y="393094"/>
                </a:cubicBezTo>
                <a:cubicBezTo>
                  <a:pt x="1816783" y="389241"/>
                  <a:pt x="1824894" y="385186"/>
                  <a:pt x="1833207" y="381739"/>
                </a:cubicBezTo>
                <a:cubicBezTo>
                  <a:pt x="1836856" y="380117"/>
                  <a:pt x="1840709" y="378901"/>
                  <a:pt x="1844561" y="378698"/>
                </a:cubicBezTo>
                <a:cubicBezTo>
                  <a:pt x="1854901" y="378495"/>
                  <a:pt x="1855104" y="378495"/>
                  <a:pt x="1853888" y="365722"/>
                </a:cubicBezTo>
                <a:cubicBezTo>
                  <a:pt x="1856524" y="367749"/>
                  <a:pt x="1860173" y="369168"/>
                  <a:pt x="1861390" y="371602"/>
                </a:cubicBezTo>
                <a:cubicBezTo>
                  <a:pt x="1866053" y="381739"/>
                  <a:pt x="1874569" y="383564"/>
                  <a:pt x="1884301" y="384781"/>
                </a:cubicBezTo>
                <a:cubicBezTo>
                  <a:pt x="1893222" y="385997"/>
                  <a:pt x="1897277" y="382550"/>
                  <a:pt x="1897277" y="372210"/>
                </a:cubicBezTo>
                <a:cubicBezTo>
                  <a:pt x="1892411" y="371196"/>
                  <a:pt x="1887140" y="369979"/>
                  <a:pt x="1879638" y="368357"/>
                </a:cubicBezTo>
                <a:cubicBezTo>
                  <a:pt x="1885315" y="361666"/>
                  <a:pt x="1890384" y="355381"/>
                  <a:pt x="1895453" y="349501"/>
                </a:cubicBezTo>
                <a:cubicBezTo>
                  <a:pt x="1888762" y="347676"/>
                  <a:pt x="1878624" y="345446"/>
                  <a:pt x="1882476" y="332672"/>
                </a:cubicBezTo>
                <a:cubicBezTo>
                  <a:pt x="1883287" y="330239"/>
                  <a:pt x="1887140" y="327401"/>
                  <a:pt x="1889978" y="327198"/>
                </a:cubicBezTo>
                <a:cubicBezTo>
                  <a:pt x="1895858" y="326590"/>
                  <a:pt x="1902144" y="326792"/>
                  <a:pt x="1908226" y="327604"/>
                </a:cubicBezTo>
                <a:cubicBezTo>
                  <a:pt x="1913701" y="328415"/>
                  <a:pt x="1919378" y="329428"/>
                  <a:pt x="1924447" y="331659"/>
                </a:cubicBezTo>
                <a:cubicBezTo>
                  <a:pt x="1932963" y="335308"/>
                  <a:pt x="1936207" y="333686"/>
                  <a:pt x="1937626" y="324562"/>
                </a:cubicBezTo>
                <a:cubicBezTo>
                  <a:pt x="1938234" y="320507"/>
                  <a:pt x="1941275" y="316857"/>
                  <a:pt x="1943100" y="312802"/>
                </a:cubicBezTo>
                <a:cubicBezTo>
                  <a:pt x="1944114" y="310369"/>
                  <a:pt x="1945128" y="307733"/>
                  <a:pt x="1945533" y="305098"/>
                </a:cubicBezTo>
                <a:cubicBezTo>
                  <a:pt x="1946344" y="299420"/>
                  <a:pt x="1946750" y="293743"/>
                  <a:pt x="1947358" y="286444"/>
                </a:cubicBezTo>
                <a:cubicBezTo>
                  <a:pt x="1944519" y="277117"/>
                  <a:pt x="1939856" y="265560"/>
                  <a:pt x="1938031" y="253395"/>
                </a:cubicBezTo>
                <a:cubicBezTo>
                  <a:pt x="1937220" y="247718"/>
                  <a:pt x="1941884" y="241229"/>
                  <a:pt x="1944519" y="233930"/>
                </a:cubicBezTo>
                <a:cubicBezTo>
                  <a:pt x="1934382" y="217913"/>
                  <a:pt x="1932760" y="207977"/>
                  <a:pt x="1937626" y="182227"/>
                </a:cubicBezTo>
                <a:cubicBezTo>
                  <a:pt x="1927894" y="185877"/>
                  <a:pt x="1920189" y="188716"/>
                  <a:pt x="1910254" y="192365"/>
                </a:cubicBezTo>
                <a:cubicBezTo>
                  <a:pt x="1912079" y="184661"/>
                  <a:pt x="1914309" y="176550"/>
                  <a:pt x="1915728" y="168440"/>
                </a:cubicBezTo>
                <a:cubicBezTo>
                  <a:pt x="1916134" y="166007"/>
                  <a:pt x="1915728" y="162560"/>
                  <a:pt x="1914309" y="160938"/>
                </a:cubicBezTo>
                <a:cubicBezTo>
                  <a:pt x="1912687" y="159316"/>
                  <a:pt x="1909443" y="159316"/>
                  <a:pt x="1906807" y="159316"/>
                </a:cubicBezTo>
                <a:cubicBezTo>
                  <a:pt x="1901941" y="159316"/>
                  <a:pt x="1896669" y="169657"/>
                  <a:pt x="1893020" y="160938"/>
                </a:cubicBezTo>
                <a:cubicBezTo>
                  <a:pt x="1890992" y="156275"/>
                  <a:pt x="1895047" y="148164"/>
                  <a:pt x="1897683" y="142285"/>
                </a:cubicBezTo>
                <a:cubicBezTo>
                  <a:pt x="1904374" y="127078"/>
                  <a:pt x="1918972" y="126672"/>
                  <a:pt x="1936409" y="125861"/>
                </a:cubicBezTo>
                <a:cubicBezTo>
                  <a:pt x="1930935" y="120995"/>
                  <a:pt x="1928502" y="117346"/>
                  <a:pt x="1924852" y="115724"/>
                </a:cubicBezTo>
                <a:cubicBezTo>
                  <a:pt x="1913295" y="110249"/>
                  <a:pt x="1911876" y="96056"/>
                  <a:pt x="1921608" y="87135"/>
                </a:cubicBezTo>
                <a:cubicBezTo>
                  <a:pt x="1931543" y="77808"/>
                  <a:pt x="1940059" y="68887"/>
                  <a:pt x="1936004" y="52058"/>
                </a:cubicBezTo>
                <a:cubicBezTo>
                  <a:pt x="1931340" y="33607"/>
                  <a:pt x="1945331" y="14954"/>
                  <a:pt x="1964187" y="9479"/>
                </a:cubicBezTo>
                <a:cubicBezTo>
                  <a:pt x="1976960" y="5830"/>
                  <a:pt x="1989734" y="2383"/>
                  <a:pt x="2002710" y="153"/>
                </a:cubicBezTo>
                <a:cubicBezTo>
                  <a:pt x="2008185" y="-658"/>
                  <a:pt x="2014065" y="1977"/>
                  <a:pt x="2019945" y="2991"/>
                </a:cubicBezTo>
                <a:cubicBezTo>
                  <a:pt x="2020148" y="4613"/>
                  <a:pt x="2020350" y="6235"/>
                  <a:pt x="2020553" y="8060"/>
                </a:cubicBezTo>
                <a:cubicBezTo>
                  <a:pt x="2011226" y="13940"/>
                  <a:pt x="2002102" y="20023"/>
                  <a:pt x="1992775" y="25903"/>
                </a:cubicBezTo>
                <a:cubicBezTo>
                  <a:pt x="1985274" y="30566"/>
                  <a:pt x="1976758" y="34013"/>
                  <a:pt x="1970067" y="39487"/>
                </a:cubicBezTo>
                <a:cubicBezTo>
                  <a:pt x="1965606" y="43137"/>
                  <a:pt x="1963579" y="49625"/>
                  <a:pt x="1962159" y="56316"/>
                </a:cubicBezTo>
                <a:cubicBezTo>
                  <a:pt x="1993181" y="40907"/>
                  <a:pt x="2023797" y="46178"/>
                  <a:pt x="2054211" y="52464"/>
                </a:cubicBezTo>
                <a:cubicBezTo>
                  <a:pt x="2061915" y="54086"/>
                  <a:pt x="2068809" y="60168"/>
                  <a:pt x="2075905" y="64629"/>
                </a:cubicBezTo>
                <a:cubicBezTo>
                  <a:pt x="2086449" y="71117"/>
                  <a:pt x="2096992" y="76186"/>
                  <a:pt x="2110171" y="76794"/>
                </a:cubicBezTo>
                <a:cubicBezTo>
                  <a:pt x="2118079" y="77200"/>
                  <a:pt x="2125581" y="84702"/>
                  <a:pt x="2132880" y="89568"/>
                </a:cubicBezTo>
                <a:cubicBezTo>
                  <a:pt x="2134502" y="90785"/>
                  <a:pt x="2135718" y="95245"/>
                  <a:pt x="2134705" y="96867"/>
                </a:cubicBezTo>
                <a:cubicBezTo>
                  <a:pt x="2133488" y="99098"/>
                  <a:pt x="2129636" y="101733"/>
                  <a:pt x="2127608" y="101328"/>
                </a:cubicBezTo>
                <a:cubicBezTo>
                  <a:pt x="2116659" y="98895"/>
                  <a:pt x="2104291" y="98084"/>
                  <a:pt x="2095775" y="92001"/>
                </a:cubicBezTo>
                <a:cubicBezTo>
                  <a:pt x="2084016" y="83688"/>
                  <a:pt x="2074081" y="88149"/>
                  <a:pt x="2060699" y="89365"/>
                </a:cubicBezTo>
                <a:cubicBezTo>
                  <a:pt x="2066579" y="94231"/>
                  <a:pt x="2070634" y="97678"/>
                  <a:pt x="2077122" y="102950"/>
                </a:cubicBezTo>
                <a:cubicBezTo>
                  <a:pt x="2061307" y="104166"/>
                  <a:pt x="2050155" y="103558"/>
                  <a:pt x="2040626" y="92812"/>
                </a:cubicBezTo>
                <a:cubicBezTo>
                  <a:pt x="2037787" y="89568"/>
                  <a:pt x="2030083" y="90582"/>
                  <a:pt x="2023594" y="91596"/>
                </a:cubicBezTo>
                <a:cubicBezTo>
                  <a:pt x="2028866" y="96259"/>
                  <a:pt x="2034340" y="100922"/>
                  <a:pt x="2040626" y="106600"/>
                </a:cubicBezTo>
                <a:cubicBezTo>
                  <a:pt x="2037585" y="108424"/>
                  <a:pt x="2035354" y="109033"/>
                  <a:pt x="2033935" y="110655"/>
                </a:cubicBezTo>
                <a:cubicBezTo>
                  <a:pt x="2031502" y="113088"/>
                  <a:pt x="2028055" y="116129"/>
                  <a:pt x="2028055" y="118968"/>
                </a:cubicBezTo>
                <a:cubicBezTo>
                  <a:pt x="2028258" y="121603"/>
                  <a:pt x="2031907" y="126064"/>
                  <a:pt x="2034543" y="126470"/>
                </a:cubicBezTo>
                <a:cubicBezTo>
                  <a:pt x="2043464" y="127889"/>
                  <a:pt x="2052588" y="127889"/>
                  <a:pt x="2062118" y="128294"/>
                </a:cubicBezTo>
                <a:cubicBezTo>
                  <a:pt x="2059279" y="120792"/>
                  <a:pt x="2057657" y="116332"/>
                  <a:pt x="2056035" y="111871"/>
                </a:cubicBezTo>
                <a:cubicBezTo>
                  <a:pt x="2060699" y="111263"/>
                  <a:pt x="2066781" y="108424"/>
                  <a:pt x="2069620" y="110452"/>
                </a:cubicBezTo>
                <a:cubicBezTo>
                  <a:pt x="2075094" y="114102"/>
                  <a:pt x="2078744" y="120590"/>
                  <a:pt x="2083002" y="125861"/>
                </a:cubicBezTo>
                <a:cubicBezTo>
                  <a:pt x="2078947" y="128294"/>
                  <a:pt x="2075094" y="130727"/>
                  <a:pt x="2071647" y="132755"/>
                </a:cubicBezTo>
                <a:cubicBezTo>
                  <a:pt x="2119701" y="157086"/>
                  <a:pt x="2169376" y="182227"/>
                  <a:pt x="2221890" y="208789"/>
                </a:cubicBezTo>
                <a:cubicBezTo>
                  <a:pt x="2224931" y="206355"/>
                  <a:pt x="2230405" y="201489"/>
                  <a:pt x="2233649" y="198853"/>
                </a:cubicBezTo>
                <a:cubicBezTo>
                  <a:pt x="2240543" y="200678"/>
                  <a:pt x="2245612" y="201895"/>
                  <a:pt x="2250884" y="203314"/>
                </a:cubicBezTo>
                <a:cubicBezTo>
                  <a:pt x="2261021" y="205747"/>
                  <a:pt x="2271362" y="207977"/>
                  <a:pt x="2281500" y="210816"/>
                </a:cubicBezTo>
                <a:cubicBezTo>
                  <a:pt x="2283122" y="211222"/>
                  <a:pt x="2285149" y="214466"/>
                  <a:pt x="2284947" y="216493"/>
                </a:cubicBezTo>
                <a:cubicBezTo>
                  <a:pt x="2284947" y="218318"/>
                  <a:pt x="2282311" y="221157"/>
                  <a:pt x="2280689" y="221359"/>
                </a:cubicBezTo>
                <a:cubicBezTo>
                  <a:pt x="2272173" y="221765"/>
                  <a:pt x="2263455" y="221562"/>
                  <a:pt x="2254128" y="221562"/>
                </a:cubicBezTo>
                <a:cubicBezTo>
                  <a:pt x="2254331" y="221157"/>
                  <a:pt x="2253722" y="221765"/>
                  <a:pt x="2253722" y="222373"/>
                </a:cubicBezTo>
                <a:cubicBezTo>
                  <a:pt x="2253114" y="227848"/>
                  <a:pt x="2250276" y="236769"/>
                  <a:pt x="2252303" y="238188"/>
                </a:cubicBezTo>
                <a:cubicBezTo>
                  <a:pt x="2262035" y="244879"/>
                  <a:pt x="2272984" y="250353"/>
                  <a:pt x="2283933" y="254409"/>
                </a:cubicBezTo>
                <a:cubicBezTo>
                  <a:pt x="2289813" y="256639"/>
                  <a:pt x="2294273" y="257653"/>
                  <a:pt x="2294679" y="264952"/>
                </a:cubicBezTo>
                <a:cubicBezTo>
                  <a:pt x="2294882" y="266979"/>
                  <a:pt x="2297720" y="269818"/>
                  <a:pt x="2299951" y="270629"/>
                </a:cubicBezTo>
                <a:cubicBezTo>
                  <a:pt x="2310900" y="274076"/>
                  <a:pt x="2310697" y="281983"/>
                  <a:pt x="2309683" y="288877"/>
                </a:cubicBezTo>
                <a:cubicBezTo>
                  <a:pt x="2295287" y="288472"/>
                  <a:pt x="2281703" y="286850"/>
                  <a:pt x="2268524" y="288066"/>
                </a:cubicBezTo>
                <a:cubicBezTo>
                  <a:pt x="2261427" y="288877"/>
                  <a:pt x="2254736" y="296582"/>
                  <a:pt x="2246626" y="292121"/>
                </a:cubicBezTo>
                <a:cubicBezTo>
                  <a:pt x="2241354" y="289080"/>
                  <a:pt x="2237096" y="284619"/>
                  <a:pt x="2232433" y="280767"/>
                </a:cubicBezTo>
                <a:cubicBezTo>
                  <a:pt x="2237705" y="278131"/>
                  <a:pt x="2242571" y="274481"/>
                  <a:pt x="2248248" y="273265"/>
                </a:cubicBezTo>
                <a:cubicBezTo>
                  <a:pt x="2256966" y="271440"/>
                  <a:pt x="2266293" y="271440"/>
                  <a:pt x="2277445" y="270426"/>
                </a:cubicBezTo>
                <a:cubicBezTo>
                  <a:pt x="2266293" y="247920"/>
                  <a:pt x="2241963" y="249137"/>
                  <a:pt x="2227161" y="235755"/>
                </a:cubicBezTo>
                <a:cubicBezTo>
                  <a:pt x="2212360" y="222576"/>
                  <a:pt x="2192490" y="215277"/>
                  <a:pt x="2174648" y="208180"/>
                </a:cubicBezTo>
                <a:cubicBezTo>
                  <a:pt x="2168768" y="208180"/>
                  <a:pt x="2163091" y="207977"/>
                  <a:pt x="2157211" y="208180"/>
                </a:cubicBezTo>
                <a:cubicBezTo>
                  <a:pt x="2151128" y="208586"/>
                  <a:pt x="2145248" y="209600"/>
                  <a:pt x="2138151" y="210411"/>
                </a:cubicBezTo>
                <a:cubicBezTo>
                  <a:pt x="2137746" y="206355"/>
                  <a:pt x="2137543" y="201692"/>
                  <a:pt x="2136935" y="196218"/>
                </a:cubicBezTo>
                <a:cubicBezTo>
                  <a:pt x="2121931" y="192568"/>
                  <a:pt x="2106927" y="188918"/>
                  <a:pt x="2089490" y="184661"/>
                </a:cubicBezTo>
                <a:cubicBezTo>
                  <a:pt x="2086854" y="186688"/>
                  <a:pt x="2083205" y="196623"/>
                  <a:pt x="2074283" y="186485"/>
                </a:cubicBezTo>
                <a:cubicBezTo>
                  <a:pt x="2069823" y="181416"/>
                  <a:pt x="2062321" y="179186"/>
                  <a:pt x="2054819" y="175739"/>
                </a:cubicBezTo>
                <a:cubicBezTo>
                  <a:pt x="2061104" y="182836"/>
                  <a:pt x="2059888" y="188107"/>
                  <a:pt x="2051777" y="191352"/>
                </a:cubicBezTo>
                <a:cubicBezTo>
                  <a:pt x="2062929" y="201489"/>
                  <a:pt x="2073472" y="210816"/>
                  <a:pt x="2086854" y="222779"/>
                </a:cubicBezTo>
                <a:cubicBezTo>
                  <a:pt x="2072256" y="227442"/>
                  <a:pt x="2059077" y="231700"/>
                  <a:pt x="2045086" y="236161"/>
                </a:cubicBezTo>
                <a:cubicBezTo>
                  <a:pt x="2047114" y="237783"/>
                  <a:pt x="2049344" y="238999"/>
                  <a:pt x="2050561" y="240621"/>
                </a:cubicBezTo>
                <a:cubicBezTo>
                  <a:pt x="2052791" y="244068"/>
                  <a:pt x="2056035" y="247920"/>
                  <a:pt x="2055833" y="251367"/>
                </a:cubicBezTo>
                <a:cubicBezTo>
                  <a:pt x="2055630" y="254409"/>
                  <a:pt x="2051777" y="258666"/>
                  <a:pt x="2048736" y="259883"/>
                </a:cubicBezTo>
                <a:cubicBezTo>
                  <a:pt x="2040018" y="262924"/>
                  <a:pt x="2030894" y="265155"/>
                  <a:pt x="2021972" y="266777"/>
                </a:cubicBezTo>
                <a:cubicBezTo>
                  <a:pt x="2016295" y="267791"/>
                  <a:pt x="2009401" y="267182"/>
                  <a:pt x="2010010" y="275292"/>
                </a:cubicBezTo>
                <a:cubicBezTo>
                  <a:pt x="2010618" y="282389"/>
                  <a:pt x="2006766" y="292324"/>
                  <a:pt x="2018728" y="294960"/>
                </a:cubicBezTo>
                <a:cubicBezTo>
                  <a:pt x="2021567" y="295568"/>
                  <a:pt x="2025622" y="299015"/>
                  <a:pt x="2025825" y="301448"/>
                </a:cubicBezTo>
                <a:cubicBezTo>
                  <a:pt x="2026230" y="304489"/>
                  <a:pt x="2023392" y="307936"/>
                  <a:pt x="2023189" y="307936"/>
                </a:cubicBezTo>
                <a:cubicBezTo>
                  <a:pt x="2026838" y="321521"/>
                  <a:pt x="2033124" y="333686"/>
                  <a:pt x="2032718" y="345852"/>
                </a:cubicBezTo>
                <a:cubicBezTo>
                  <a:pt x="2032110" y="363086"/>
                  <a:pt x="2036368" y="372818"/>
                  <a:pt x="2054211" y="378090"/>
                </a:cubicBezTo>
                <a:cubicBezTo>
                  <a:pt x="2056035" y="378698"/>
                  <a:pt x="2057455" y="379712"/>
                  <a:pt x="2059279" y="380726"/>
                </a:cubicBezTo>
                <a:cubicBezTo>
                  <a:pt x="2047925" y="392891"/>
                  <a:pt x="2047114" y="393702"/>
                  <a:pt x="2047722" y="397554"/>
                </a:cubicBezTo>
                <a:cubicBezTo>
                  <a:pt x="2051575" y="396946"/>
                  <a:pt x="2055630" y="396541"/>
                  <a:pt x="2059279" y="395932"/>
                </a:cubicBezTo>
                <a:cubicBezTo>
                  <a:pt x="2062726" y="376062"/>
                  <a:pt x="2065970" y="372210"/>
                  <a:pt x="2074283" y="374237"/>
                </a:cubicBezTo>
                <a:cubicBezTo>
                  <a:pt x="2072864" y="382145"/>
                  <a:pt x="2073472" y="390863"/>
                  <a:pt x="2070025" y="397352"/>
                </a:cubicBezTo>
                <a:cubicBezTo>
                  <a:pt x="2062726" y="410936"/>
                  <a:pt x="2075094" y="422493"/>
                  <a:pt x="2072053" y="436078"/>
                </a:cubicBezTo>
                <a:cubicBezTo>
                  <a:pt x="2070431" y="443985"/>
                  <a:pt x="2076919" y="453718"/>
                  <a:pt x="2079555" y="462639"/>
                </a:cubicBezTo>
                <a:cubicBezTo>
                  <a:pt x="2077325" y="463044"/>
                  <a:pt x="2072256" y="463855"/>
                  <a:pt x="2062726" y="465680"/>
                </a:cubicBezTo>
                <a:cubicBezTo>
                  <a:pt x="2071445" y="473182"/>
                  <a:pt x="2078744" y="477237"/>
                  <a:pt x="2083002" y="483523"/>
                </a:cubicBezTo>
                <a:cubicBezTo>
                  <a:pt x="2087260" y="489808"/>
                  <a:pt x="2088679" y="498324"/>
                  <a:pt x="2091518" y="506434"/>
                </a:cubicBezTo>
                <a:cubicBezTo>
                  <a:pt x="2104291" y="508462"/>
                  <a:pt x="2109968" y="497513"/>
                  <a:pt x="2118282" y="491025"/>
                </a:cubicBezTo>
                <a:cubicBezTo>
                  <a:pt x="2114226" y="480684"/>
                  <a:pt x="2098817" y="479265"/>
                  <a:pt x="2100642" y="463653"/>
                </a:cubicBezTo>
                <a:cubicBezTo>
                  <a:pt x="2105508" y="467100"/>
                  <a:pt x="2108549" y="469533"/>
                  <a:pt x="2111793" y="471357"/>
                </a:cubicBezTo>
                <a:cubicBezTo>
                  <a:pt x="2114835" y="472979"/>
                  <a:pt x="2119295" y="475210"/>
                  <a:pt x="2121728" y="474196"/>
                </a:cubicBezTo>
                <a:cubicBezTo>
                  <a:pt x="2132880" y="469330"/>
                  <a:pt x="2147681" y="465883"/>
                  <a:pt x="2153155" y="456962"/>
                </a:cubicBezTo>
                <a:cubicBezTo>
                  <a:pt x="2160049" y="446013"/>
                  <a:pt x="2169579" y="444999"/>
                  <a:pt x="2178297" y="439525"/>
                </a:cubicBezTo>
                <a:cubicBezTo>
                  <a:pt x="2184583" y="435672"/>
                  <a:pt x="2188638" y="428576"/>
                  <a:pt x="2194518" y="421885"/>
                </a:cubicBezTo>
                <a:cubicBezTo>
                  <a:pt x="2198370" y="426346"/>
                  <a:pt x="2200600" y="429387"/>
                  <a:pt x="2203642" y="432834"/>
                </a:cubicBezTo>
                <a:cubicBezTo>
                  <a:pt x="2205872" y="430401"/>
                  <a:pt x="2207900" y="428373"/>
                  <a:pt x="2209927" y="426143"/>
                </a:cubicBezTo>
                <a:cubicBezTo>
                  <a:pt x="2204250" y="422088"/>
                  <a:pt x="2199587" y="418844"/>
                  <a:pt x="2193707" y="414586"/>
                </a:cubicBezTo>
                <a:cubicBezTo>
                  <a:pt x="2201006" y="408503"/>
                  <a:pt x="2203033" y="396946"/>
                  <a:pt x="2214793" y="404042"/>
                </a:cubicBezTo>
                <a:cubicBezTo>
                  <a:pt x="2222498" y="389647"/>
                  <a:pt x="2260819" y="376062"/>
                  <a:pt x="2272781" y="383970"/>
                </a:cubicBezTo>
                <a:cubicBezTo>
                  <a:pt x="2276228" y="372210"/>
                  <a:pt x="2284744" y="375048"/>
                  <a:pt x="2292854" y="376873"/>
                </a:cubicBezTo>
                <a:cubicBezTo>
                  <a:pt x="2289407" y="388836"/>
                  <a:pt x="2293462" y="393905"/>
                  <a:pt x="2307453" y="393905"/>
                </a:cubicBezTo>
                <a:cubicBezTo>
                  <a:pt x="2304006" y="397149"/>
                  <a:pt x="2300965" y="399785"/>
                  <a:pt x="2297720" y="402826"/>
                </a:cubicBezTo>
                <a:cubicBezTo>
                  <a:pt x="2306033" y="405056"/>
                  <a:pt x="2313738" y="407287"/>
                  <a:pt x="2321646" y="409517"/>
                </a:cubicBezTo>
                <a:cubicBezTo>
                  <a:pt x="2323470" y="410125"/>
                  <a:pt x="2325701" y="410733"/>
                  <a:pt x="2327120" y="412153"/>
                </a:cubicBezTo>
                <a:cubicBezTo>
                  <a:pt x="2339894" y="424318"/>
                  <a:pt x="2353478" y="424115"/>
                  <a:pt x="2369699" y="412355"/>
                </a:cubicBezTo>
                <a:cubicBezTo>
                  <a:pt x="2368685" y="418844"/>
                  <a:pt x="2368279" y="422696"/>
                  <a:pt x="2367468" y="427157"/>
                </a:cubicBezTo>
                <a:cubicBezTo>
                  <a:pt x="2385311" y="428981"/>
                  <a:pt x="2402545" y="435875"/>
                  <a:pt x="2420591" y="427765"/>
                </a:cubicBezTo>
                <a:cubicBezTo>
                  <a:pt x="2425457" y="425535"/>
                  <a:pt x="2432350" y="428170"/>
                  <a:pt x="2438433" y="428373"/>
                </a:cubicBezTo>
                <a:cubicBezTo>
                  <a:pt x="2448165" y="428779"/>
                  <a:pt x="2457898" y="428981"/>
                  <a:pt x="2467833" y="429184"/>
                </a:cubicBezTo>
                <a:cubicBezTo>
                  <a:pt x="2469455" y="429184"/>
                  <a:pt x="2471280" y="428576"/>
                  <a:pt x="2472699" y="429387"/>
                </a:cubicBezTo>
                <a:cubicBezTo>
                  <a:pt x="2484459" y="435064"/>
                  <a:pt x="2496016" y="440944"/>
                  <a:pt x="2507370" y="448852"/>
                </a:cubicBezTo>
                <a:cubicBezTo>
                  <a:pt x="2504126" y="448852"/>
                  <a:pt x="2500882" y="448446"/>
                  <a:pt x="2497638" y="448852"/>
                </a:cubicBezTo>
                <a:cubicBezTo>
                  <a:pt x="2481620" y="451487"/>
                  <a:pt x="2466616" y="447229"/>
                  <a:pt x="2451207" y="442972"/>
                </a:cubicBezTo>
                <a:cubicBezTo>
                  <a:pt x="2440460" y="440133"/>
                  <a:pt x="2427281" y="438511"/>
                  <a:pt x="2417346" y="448446"/>
                </a:cubicBezTo>
                <a:cubicBezTo>
                  <a:pt x="2415927" y="449865"/>
                  <a:pt x="2414913" y="451487"/>
                  <a:pt x="2412278" y="454529"/>
                </a:cubicBezTo>
                <a:cubicBezTo>
                  <a:pt x="2422010" y="456759"/>
                  <a:pt x="2430323" y="458787"/>
                  <a:pt x="2438636" y="460611"/>
                </a:cubicBezTo>
                <a:cubicBezTo>
                  <a:pt x="2440258" y="461017"/>
                  <a:pt x="2442691" y="460409"/>
                  <a:pt x="2443299" y="461220"/>
                </a:cubicBezTo>
                <a:cubicBezTo>
                  <a:pt x="2452829" y="475413"/>
                  <a:pt x="2468035" y="473588"/>
                  <a:pt x="2482025" y="475007"/>
                </a:cubicBezTo>
                <a:cubicBezTo>
                  <a:pt x="2483850" y="475210"/>
                  <a:pt x="2485472" y="477035"/>
                  <a:pt x="2488108" y="478454"/>
                </a:cubicBezTo>
                <a:cubicBezTo>
                  <a:pt x="2487703" y="481090"/>
                  <a:pt x="2487297" y="484334"/>
                  <a:pt x="2487500" y="484131"/>
                </a:cubicBezTo>
                <a:cubicBezTo>
                  <a:pt x="2497840" y="490416"/>
                  <a:pt x="2506964" y="495080"/>
                  <a:pt x="2515075" y="500960"/>
                </a:cubicBezTo>
                <a:cubicBezTo>
                  <a:pt x="2522982" y="506637"/>
                  <a:pt x="2529673" y="513936"/>
                  <a:pt x="2539608" y="522655"/>
                </a:cubicBezTo>
                <a:cubicBezTo>
                  <a:pt x="2527240" y="525696"/>
                  <a:pt x="2515683" y="528332"/>
                  <a:pt x="2504329" y="531170"/>
                </a:cubicBezTo>
                <a:cubicBezTo>
                  <a:pt x="2504329" y="532387"/>
                  <a:pt x="2504126" y="533806"/>
                  <a:pt x="2504126" y="535023"/>
                </a:cubicBezTo>
                <a:cubicBezTo>
                  <a:pt x="2513453" y="539281"/>
                  <a:pt x="2522780" y="543336"/>
                  <a:pt x="2532106" y="547594"/>
                </a:cubicBezTo>
                <a:cubicBezTo>
                  <a:pt x="2531701" y="549013"/>
                  <a:pt x="2531295" y="550229"/>
                  <a:pt x="2531092" y="551649"/>
                </a:cubicBezTo>
                <a:cubicBezTo>
                  <a:pt x="2523185" y="550432"/>
                  <a:pt x="2515075" y="546985"/>
                  <a:pt x="2507776" y="548202"/>
                </a:cubicBezTo>
                <a:cubicBezTo>
                  <a:pt x="2501085" y="549418"/>
                  <a:pt x="2495205" y="555501"/>
                  <a:pt x="2486689" y="560773"/>
                </a:cubicBezTo>
                <a:cubicBezTo>
                  <a:pt x="2492366" y="573546"/>
                  <a:pt x="2498652" y="587739"/>
                  <a:pt x="2505545" y="603149"/>
                </a:cubicBezTo>
                <a:cubicBezTo>
                  <a:pt x="2505748" y="602946"/>
                  <a:pt x="2508384" y="601324"/>
                  <a:pt x="2511628" y="599499"/>
                </a:cubicBezTo>
                <a:cubicBezTo>
                  <a:pt x="2514466" y="605785"/>
                  <a:pt x="2517508" y="612881"/>
                  <a:pt x="2521157" y="621397"/>
                </a:cubicBezTo>
                <a:cubicBezTo>
                  <a:pt x="2518521" y="624438"/>
                  <a:pt x="2522982" y="635387"/>
                  <a:pt x="2511831" y="636198"/>
                </a:cubicBezTo>
                <a:cubicBezTo>
                  <a:pt x="2512033" y="638834"/>
                  <a:pt x="2511831" y="643294"/>
                  <a:pt x="2512439" y="643497"/>
                </a:cubicBezTo>
                <a:cubicBezTo>
                  <a:pt x="2515683" y="644308"/>
                  <a:pt x="2521563" y="644714"/>
                  <a:pt x="2522171" y="643497"/>
                </a:cubicBezTo>
                <a:cubicBezTo>
                  <a:pt x="2527443" y="631535"/>
                  <a:pt x="2534742" y="639645"/>
                  <a:pt x="2541230" y="641267"/>
                </a:cubicBezTo>
                <a:cubicBezTo>
                  <a:pt x="2549746" y="632751"/>
                  <a:pt x="2562114" y="633359"/>
                  <a:pt x="2585228" y="643497"/>
                </a:cubicBezTo>
                <a:cubicBezTo>
                  <a:pt x="2582795" y="655054"/>
                  <a:pt x="2572455" y="653432"/>
                  <a:pt x="2566169" y="655257"/>
                </a:cubicBezTo>
                <a:cubicBezTo>
                  <a:pt x="2566169" y="663976"/>
                  <a:pt x="2568602" y="673100"/>
                  <a:pt x="2565561" y="679588"/>
                </a:cubicBezTo>
                <a:cubicBezTo>
                  <a:pt x="2562520" y="685873"/>
                  <a:pt x="2553801" y="689320"/>
                  <a:pt x="2546502" y="694997"/>
                </a:cubicBezTo>
                <a:cubicBezTo>
                  <a:pt x="2549341" y="699052"/>
                  <a:pt x="2555423" y="704324"/>
                  <a:pt x="2556437" y="710609"/>
                </a:cubicBezTo>
                <a:cubicBezTo>
                  <a:pt x="2557248" y="715273"/>
                  <a:pt x="2551368" y="720950"/>
                  <a:pt x="2546907" y="729060"/>
                </a:cubicBezTo>
                <a:cubicBezTo>
                  <a:pt x="2549949" y="731493"/>
                  <a:pt x="2554815" y="735346"/>
                  <a:pt x="2560086" y="739603"/>
                </a:cubicBezTo>
                <a:cubicBezTo>
                  <a:pt x="2553598" y="747105"/>
                  <a:pt x="2546705" y="756432"/>
                  <a:pt x="2551774" y="770422"/>
                </a:cubicBezTo>
                <a:cubicBezTo>
                  <a:pt x="2556031" y="782385"/>
                  <a:pt x="2560289" y="793131"/>
                  <a:pt x="2578132" y="788062"/>
                </a:cubicBezTo>
                <a:cubicBezTo>
                  <a:pt x="2575293" y="794348"/>
                  <a:pt x="2573874" y="797794"/>
                  <a:pt x="2572252" y="801444"/>
                </a:cubicBezTo>
                <a:cubicBezTo>
                  <a:pt x="2579957" y="812393"/>
                  <a:pt x="2588067" y="813204"/>
                  <a:pt x="2597394" y="804283"/>
                </a:cubicBezTo>
                <a:cubicBezTo>
                  <a:pt x="2605707" y="796375"/>
                  <a:pt x="2608748" y="795767"/>
                  <a:pt x="2619697" y="800228"/>
                </a:cubicBezTo>
                <a:cubicBezTo>
                  <a:pt x="2621522" y="785832"/>
                  <a:pt x="2626996" y="785629"/>
                  <a:pt x="2640986" y="790090"/>
                </a:cubicBezTo>
                <a:cubicBezTo>
                  <a:pt x="2652138" y="793537"/>
                  <a:pt x="2665520" y="790090"/>
                  <a:pt x="2679104" y="789684"/>
                </a:cubicBezTo>
                <a:cubicBezTo>
                  <a:pt x="2676468" y="782182"/>
                  <a:pt x="2675049" y="777519"/>
                  <a:pt x="2673427" y="773058"/>
                </a:cubicBezTo>
                <a:cubicBezTo>
                  <a:pt x="2672819" y="773667"/>
                  <a:pt x="2672211" y="774275"/>
                  <a:pt x="2671602" y="775086"/>
                </a:cubicBezTo>
                <a:cubicBezTo>
                  <a:pt x="2666331" y="770422"/>
                  <a:pt x="2661464" y="765354"/>
                  <a:pt x="2655787" y="761298"/>
                </a:cubicBezTo>
                <a:cubicBezTo>
                  <a:pt x="2652543" y="758865"/>
                  <a:pt x="2648083" y="756229"/>
                  <a:pt x="2644433" y="756635"/>
                </a:cubicBezTo>
                <a:cubicBezTo>
                  <a:pt x="2626793" y="758257"/>
                  <a:pt x="2609762" y="750958"/>
                  <a:pt x="2603071" y="735143"/>
                </a:cubicBezTo>
                <a:cubicBezTo>
                  <a:pt x="2600638" y="729263"/>
                  <a:pt x="2603274" y="721153"/>
                  <a:pt x="2603679" y="710812"/>
                </a:cubicBezTo>
                <a:cubicBezTo>
                  <a:pt x="2599218" y="709393"/>
                  <a:pt x="2591514" y="706960"/>
                  <a:pt x="2584823" y="704932"/>
                </a:cubicBezTo>
                <a:cubicBezTo>
                  <a:pt x="2589283" y="702499"/>
                  <a:pt x="2596380" y="700877"/>
                  <a:pt x="2599421" y="696417"/>
                </a:cubicBezTo>
                <a:cubicBezTo>
                  <a:pt x="2602665" y="691753"/>
                  <a:pt x="2602462" y="684454"/>
                  <a:pt x="2602868" y="678168"/>
                </a:cubicBezTo>
                <a:cubicBezTo>
                  <a:pt x="2603476" y="668639"/>
                  <a:pt x="2616250" y="656068"/>
                  <a:pt x="2625577" y="655257"/>
                </a:cubicBezTo>
                <a:cubicBezTo>
                  <a:pt x="2628415" y="655054"/>
                  <a:pt x="2633484" y="649580"/>
                  <a:pt x="2633079" y="648972"/>
                </a:cubicBezTo>
                <a:cubicBezTo>
                  <a:pt x="2627604" y="640253"/>
                  <a:pt x="2630646" y="633765"/>
                  <a:pt x="2637742" y="627885"/>
                </a:cubicBezTo>
                <a:cubicBezTo>
                  <a:pt x="2638756" y="626871"/>
                  <a:pt x="2638147" y="624033"/>
                  <a:pt x="2638350" y="622208"/>
                </a:cubicBezTo>
                <a:cubicBezTo>
                  <a:pt x="2599421" y="613287"/>
                  <a:pt x="2599421" y="613287"/>
                  <a:pt x="2571238" y="630521"/>
                </a:cubicBezTo>
                <a:cubicBezTo>
                  <a:pt x="2571035" y="629304"/>
                  <a:pt x="2570630" y="628291"/>
                  <a:pt x="2570630" y="627074"/>
                </a:cubicBezTo>
                <a:cubicBezTo>
                  <a:pt x="2572049" y="613692"/>
                  <a:pt x="2567386" y="604771"/>
                  <a:pt x="2553598" y="601324"/>
                </a:cubicBezTo>
                <a:cubicBezTo>
                  <a:pt x="2550354" y="600513"/>
                  <a:pt x="2547516" y="597674"/>
                  <a:pt x="2545285" y="594836"/>
                </a:cubicBezTo>
                <a:cubicBezTo>
                  <a:pt x="2567791" y="596661"/>
                  <a:pt x="2567791" y="596661"/>
                  <a:pt x="2573874" y="607407"/>
                </a:cubicBezTo>
                <a:cubicBezTo>
                  <a:pt x="2579551" y="604771"/>
                  <a:pt x="2585026" y="600107"/>
                  <a:pt x="2590703" y="600107"/>
                </a:cubicBezTo>
                <a:cubicBezTo>
                  <a:pt x="2596177" y="600107"/>
                  <a:pt x="2601449" y="605379"/>
                  <a:pt x="2607126" y="607407"/>
                </a:cubicBezTo>
                <a:cubicBezTo>
                  <a:pt x="2610573" y="608826"/>
                  <a:pt x="2615439" y="610042"/>
                  <a:pt x="2618480" y="608826"/>
                </a:cubicBezTo>
                <a:cubicBezTo>
                  <a:pt x="2627402" y="605379"/>
                  <a:pt x="2635917" y="600513"/>
                  <a:pt x="2644636" y="596255"/>
                </a:cubicBezTo>
                <a:cubicBezTo>
                  <a:pt x="2638350" y="583279"/>
                  <a:pt x="2630240" y="592605"/>
                  <a:pt x="2623346" y="592200"/>
                </a:cubicBezTo>
                <a:cubicBezTo>
                  <a:pt x="2618683" y="591794"/>
                  <a:pt x="2614020" y="591186"/>
                  <a:pt x="2609154" y="590578"/>
                </a:cubicBezTo>
                <a:cubicBezTo>
                  <a:pt x="2611586" y="586726"/>
                  <a:pt x="2613817" y="582873"/>
                  <a:pt x="2617061" y="577602"/>
                </a:cubicBezTo>
                <a:cubicBezTo>
                  <a:pt x="2596583" y="574357"/>
                  <a:pt x="2587661" y="549418"/>
                  <a:pt x="2563939" y="548405"/>
                </a:cubicBezTo>
                <a:cubicBezTo>
                  <a:pt x="2559681" y="548202"/>
                  <a:pt x="2555221" y="541511"/>
                  <a:pt x="2551571" y="537050"/>
                </a:cubicBezTo>
                <a:cubicBezTo>
                  <a:pt x="2548732" y="533604"/>
                  <a:pt x="2546502" y="529346"/>
                  <a:pt x="2545488" y="525088"/>
                </a:cubicBezTo>
                <a:cubicBezTo>
                  <a:pt x="2544677" y="522046"/>
                  <a:pt x="2546299" y="518397"/>
                  <a:pt x="2546907" y="515153"/>
                </a:cubicBezTo>
                <a:cubicBezTo>
                  <a:pt x="2549949" y="515964"/>
                  <a:pt x="2554409" y="515761"/>
                  <a:pt x="2555626" y="517789"/>
                </a:cubicBezTo>
                <a:cubicBezTo>
                  <a:pt x="2565155" y="533198"/>
                  <a:pt x="2580768" y="542728"/>
                  <a:pt x="2595772" y="548810"/>
                </a:cubicBezTo>
                <a:cubicBezTo>
                  <a:pt x="2607734" y="553676"/>
                  <a:pt x="2619697" y="564220"/>
                  <a:pt x="2635309" y="558745"/>
                </a:cubicBezTo>
                <a:cubicBezTo>
                  <a:pt x="2647677" y="554285"/>
                  <a:pt x="2649502" y="549216"/>
                  <a:pt x="2640783" y="539686"/>
                </a:cubicBezTo>
                <a:cubicBezTo>
                  <a:pt x="2638553" y="537253"/>
                  <a:pt x="2636931" y="534415"/>
                  <a:pt x="2634498" y="530968"/>
                </a:cubicBezTo>
                <a:cubicBezTo>
                  <a:pt x="2637134" y="529346"/>
                  <a:pt x="2639567" y="527724"/>
                  <a:pt x="2642203" y="525899"/>
                </a:cubicBezTo>
                <a:cubicBezTo>
                  <a:pt x="2634498" y="519816"/>
                  <a:pt x="2637337" y="513733"/>
                  <a:pt x="2644230" y="510692"/>
                </a:cubicBezTo>
                <a:cubicBezTo>
                  <a:pt x="2656396" y="505015"/>
                  <a:pt x="2660856" y="494877"/>
                  <a:pt x="2664506" y="483320"/>
                </a:cubicBezTo>
                <a:cubicBezTo>
                  <a:pt x="2665317" y="480887"/>
                  <a:pt x="2667547" y="479062"/>
                  <a:pt x="2669372" y="477237"/>
                </a:cubicBezTo>
                <a:cubicBezTo>
                  <a:pt x="2679510" y="466491"/>
                  <a:pt x="2689850" y="455948"/>
                  <a:pt x="2699988" y="444999"/>
                </a:cubicBezTo>
                <a:cubicBezTo>
                  <a:pt x="2702016" y="442972"/>
                  <a:pt x="2702624" y="439525"/>
                  <a:pt x="2704246" y="436078"/>
                </a:cubicBezTo>
                <a:cubicBezTo>
                  <a:pt x="2685795" y="430603"/>
                  <a:pt x="2668155" y="426751"/>
                  <a:pt x="2651530" y="420060"/>
                </a:cubicBezTo>
                <a:cubicBezTo>
                  <a:pt x="2643216" y="416613"/>
                  <a:pt x="2636120" y="410328"/>
                  <a:pt x="2626388" y="411544"/>
                </a:cubicBezTo>
                <a:cubicBezTo>
                  <a:pt x="2625171" y="411747"/>
                  <a:pt x="2623549" y="410733"/>
                  <a:pt x="2622738" y="411342"/>
                </a:cubicBezTo>
                <a:cubicBezTo>
                  <a:pt x="2609762" y="420668"/>
                  <a:pt x="2598813" y="408909"/>
                  <a:pt x="2586850" y="408300"/>
                </a:cubicBezTo>
                <a:cubicBezTo>
                  <a:pt x="2584417" y="408098"/>
                  <a:pt x="2580970" y="406476"/>
                  <a:pt x="2579957" y="404651"/>
                </a:cubicBezTo>
                <a:cubicBezTo>
                  <a:pt x="2574279" y="392485"/>
                  <a:pt x="2572049" y="403434"/>
                  <a:pt x="2567994" y="406678"/>
                </a:cubicBezTo>
                <a:cubicBezTo>
                  <a:pt x="2566169" y="404042"/>
                  <a:pt x="2564547" y="401609"/>
                  <a:pt x="2563736" y="400596"/>
                </a:cubicBezTo>
                <a:cubicBezTo>
                  <a:pt x="2553598" y="401812"/>
                  <a:pt x="2544272" y="403029"/>
                  <a:pt x="2533728" y="404448"/>
                </a:cubicBezTo>
                <a:cubicBezTo>
                  <a:pt x="2533728" y="399176"/>
                  <a:pt x="2533728" y="395527"/>
                  <a:pt x="2533728" y="391674"/>
                </a:cubicBezTo>
                <a:cubicBezTo>
                  <a:pt x="2532917" y="391066"/>
                  <a:pt x="2531904" y="390661"/>
                  <a:pt x="2531092" y="390052"/>
                </a:cubicBezTo>
                <a:cubicBezTo>
                  <a:pt x="2527240" y="394107"/>
                  <a:pt x="2523388" y="398365"/>
                  <a:pt x="2519535" y="402420"/>
                </a:cubicBezTo>
                <a:cubicBezTo>
                  <a:pt x="2518724" y="402015"/>
                  <a:pt x="2518116" y="401609"/>
                  <a:pt x="2517305" y="401407"/>
                </a:cubicBezTo>
                <a:cubicBezTo>
                  <a:pt x="2517913" y="398568"/>
                  <a:pt x="2518521" y="395527"/>
                  <a:pt x="2519333" y="391472"/>
                </a:cubicBezTo>
                <a:cubicBezTo>
                  <a:pt x="2508181" y="393499"/>
                  <a:pt x="2498246" y="395121"/>
                  <a:pt x="2488108" y="396946"/>
                </a:cubicBezTo>
                <a:cubicBezTo>
                  <a:pt x="2488108" y="396946"/>
                  <a:pt x="2488311" y="397149"/>
                  <a:pt x="2488311" y="397149"/>
                </a:cubicBezTo>
                <a:cubicBezTo>
                  <a:pt x="2491758" y="393296"/>
                  <a:pt x="2495205" y="389444"/>
                  <a:pt x="2498652" y="385592"/>
                </a:cubicBezTo>
                <a:cubicBezTo>
                  <a:pt x="2498854" y="386403"/>
                  <a:pt x="2499057" y="387416"/>
                  <a:pt x="2499463" y="388228"/>
                </a:cubicBezTo>
                <a:cubicBezTo>
                  <a:pt x="2506356" y="386808"/>
                  <a:pt x="2513656" y="383361"/>
                  <a:pt x="2520346" y="384375"/>
                </a:cubicBezTo>
                <a:cubicBezTo>
                  <a:pt x="2527848" y="385592"/>
                  <a:pt x="2534539" y="390661"/>
                  <a:pt x="2542852" y="394513"/>
                </a:cubicBezTo>
                <a:cubicBezTo>
                  <a:pt x="2556437" y="382956"/>
                  <a:pt x="2574279" y="385592"/>
                  <a:pt x="2591514" y="386808"/>
                </a:cubicBezTo>
                <a:cubicBezTo>
                  <a:pt x="2607734" y="388025"/>
                  <a:pt x="2625171" y="387214"/>
                  <a:pt x="2639567" y="393094"/>
                </a:cubicBezTo>
                <a:cubicBezTo>
                  <a:pt x="2660248" y="401609"/>
                  <a:pt x="2681943" y="400190"/>
                  <a:pt x="2702827" y="405665"/>
                </a:cubicBezTo>
                <a:cubicBezTo>
                  <a:pt x="2703232" y="405665"/>
                  <a:pt x="2703638" y="405867"/>
                  <a:pt x="2703840" y="406070"/>
                </a:cubicBezTo>
                <a:cubicBezTo>
                  <a:pt x="2716411" y="421277"/>
                  <a:pt x="2737904" y="418235"/>
                  <a:pt x="2752096" y="428170"/>
                </a:cubicBezTo>
                <a:cubicBezTo>
                  <a:pt x="2772777" y="442566"/>
                  <a:pt x="2798933" y="450068"/>
                  <a:pt x="2813531" y="473182"/>
                </a:cubicBezTo>
                <a:cubicBezTo>
                  <a:pt x="2815356" y="476224"/>
                  <a:pt x="2819817" y="477846"/>
                  <a:pt x="2823466" y="479468"/>
                </a:cubicBezTo>
                <a:cubicBezTo>
                  <a:pt x="2829752" y="482306"/>
                  <a:pt x="2836037" y="484537"/>
                  <a:pt x="2844958" y="487781"/>
                </a:cubicBezTo>
                <a:cubicBezTo>
                  <a:pt x="2845770" y="487375"/>
                  <a:pt x="2849622" y="485348"/>
                  <a:pt x="2853272" y="483320"/>
                </a:cubicBezTo>
                <a:cubicBezTo>
                  <a:pt x="2853272" y="472777"/>
                  <a:pt x="2835226" y="468519"/>
                  <a:pt x="2845161" y="454934"/>
                </a:cubicBezTo>
                <a:cubicBezTo>
                  <a:pt x="2834415" y="449460"/>
                  <a:pt x="2824683" y="445202"/>
                  <a:pt x="2820628" y="432023"/>
                </a:cubicBezTo>
                <a:cubicBezTo>
                  <a:pt x="2818398" y="424724"/>
                  <a:pt x="2807246" y="420668"/>
                  <a:pt x="2800961" y="414383"/>
                </a:cubicBezTo>
                <a:cubicBezTo>
                  <a:pt x="2796703" y="410125"/>
                  <a:pt x="2794067" y="403840"/>
                  <a:pt x="2789809" y="399582"/>
                </a:cubicBezTo>
                <a:cubicBezTo>
                  <a:pt x="2781901" y="392080"/>
                  <a:pt x="2773183" y="385186"/>
                  <a:pt x="2764465" y="377684"/>
                </a:cubicBezTo>
                <a:cubicBezTo>
                  <a:pt x="2766492" y="373224"/>
                  <a:pt x="2770142" y="366735"/>
                  <a:pt x="2757976" y="368155"/>
                </a:cubicBezTo>
                <a:cubicBezTo>
                  <a:pt x="2750880" y="368966"/>
                  <a:pt x="2744189" y="369371"/>
                  <a:pt x="2744594" y="358625"/>
                </a:cubicBezTo>
                <a:cubicBezTo>
                  <a:pt x="2744797" y="352340"/>
                  <a:pt x="2739931" y="351326"/>
                  <a:pt x="2734457" y="351731"/>
                </a:cubicBezTo>
                <a:cubicBezTo>
                  <a:pt x="2728780" y="352137"/>
                  <a:pt x="2723102" y="351731"/>
                  <a:pt x="2717020" y="349096"/>
                </a:cubicBezTo>
                <a:cubicBezTo>
                  <a:pt x="2722697" y="344432"/>
                  <a:pt x="2728577" y="339769"/>
                  <a:pt x="2735470" y="334294"/>
                </a:cubicBezTo>
                <a:cubicBezTo>
                  <a:pt x="2736281" y="335308"/>
                  <a:pt x="2737904" y="337539"/>
                  <a:pt x="2738512" y="338552"/>
                </a:cubicBezTo>
                <a:cubicBezTo>
                  <a:pt x="2745203" y="339363"/>
                  <a:pt x="2750880" y="339363"/>
                  <a:pt x="2755949" y="341188"/>
                </a:cubicBezTo>
                <a:cubicBezTo>
                  <a:pt x="2769331" y="345852"/>
                  <a:pt x="2784335" y="348487"/>
                  <a:pt x="2792850" y="361869"/>
                </a:cubicBezTo>
                <a:cubicBezTo>
                  <a:pt x="2793864" y="363289"/>
                  <a:pt x="2796297" y="364708"/>
                  <a:pt x="2798122" y="364505"/>
                </a:cubicBezTo>
                <a:cubicBezTo>
                  <a:pt x="2820831" y="362680"/>
                  <a:pt x="2827927" y="379915"/>
                  <a:pt x="2836848" y="395324"/>
                </a:cubicBezTo>
                <a:cubicBezTo>
                  <a:pt x="2838268" y="397554"/>
                  <a:pt x="2841714" y="399379"/>
                  <a:pt x="2844553" y="399987"/>
                </a:cubicBezTo>
                <a:cubicBezTo>
                  <a:pt x="2864626" y="404245"/>
                  <a:pt x="2878211" y="417627"/>
                  <a:pt x="2882671" y="438308"/>
                </a:cubicBezTo>
                <a:cubicBezTo>
                  <a:pt x="2866248" y="444594"/>
                  <a:pt x="2865842" y="446621"/>
                  <a:pt x="2876386" y="462233"/>
                </a:cubicBezTo>
                <a:cubicBezTo>
                  <a:pt x="2881860" y="470344"/>
                  <a:pt x="2886929" y="478859"/>
                  <a:pt x="2892606" y="487781"/>
                </a:cubicBezTo>
                <a:cubicBezTo>
                  <a:pt x="2899906" y="481495"/>
                  <a:pt x="2905380" y="475818"/>
                  <a:pt x="2911868" y="471560"/>
                </a:cubicBezTo>
                <a:cubicBezTo>
                  <a:pt x="2914504" y="469938"/>
                  <a:pt x="2919167" y="471560"/>
                  <a:pt x="2923020" y="471155"/>
                </a:cubicBezTo>
                <a:cubicBezTo>
                  <a:pt x="2928291" y="470546"/>
                  <a:pt x="2934171" y="470749"/>
                  <a:pt x="2938429" y="468316"/>
                </a:cubicBezTo>
                <a:cubicBezTo>
                  <a:pt x="2947148" y="463247"/>
                  <a:pt x="2954852" y="456151"/>
                  <a:pt x="2963368" y="450271"/>
                </a:cubicBezTo>
                <a:cubicBezTo>
                  <a:pt x="2981211" y="437903"/>
                  <a:pt x="3002297" y="439322"/>
                  <a:pt x="3022370" y="437294"/>
                </a:cubicBezTo>
                <a:cubicBezTo>
                  <a:pt x="3024195" y="437092"/>
                  <a:pt x="3026628" y="437700"/>
                  <a:pt x="3028250" y="438714"/>
                </a:cubicBezTo>
                <a:cubicBezTo>
                  <a:pt x="3033927" y="441958"/>
                  <a:pt x="3039199" y="445607"/>
                  <a:pt x="3044673" y="449054"/>
                </a:cubicBezTo>
                <a:cubicBezTo>
                  <a:pt x="3041632" y="453109"/>
                  <a:pt x="3039199" y="458178"/>
                  <a:pt x="3035144" y="460814"/>
                </a:cubicBezTo>
                <a:cubicBezTo>
                  <a:pt x="3027439" y="465883"/>
                  <a:pt x="3020342" y="473385"/>
                  <a:pt x="3008988" y="470546"/>
                </a:cubicBezTo>
                <a:cubicBezTo>
                  <a:pt x="3006149" y="469938"/>
                  <a:pt x="3001689" y="474196"/>
                  <a:pt x="2998445" y="477035"/>
                </a:cubicBezTo>
                <a:cubicBezTo>
                  <a:pt x="2993376" y="481292"/>
                  <a:pt x="2989726" y="480279"/>
                  <a:pt x="2986685" y="475007"/>
                </a:cubicBezTo>
                <a:cubicBezTo>
                  <a:pt x="2979588" y="462639"/>
                  <a:pt x="2970464" y="462233"/>
                  <a:pt x="2961138" y="474399"/>
                </a:cubicBezTo>
                <a:cubicBezTo>
                  <a:pt x="2973303" y="480887"/>
                  <a:pt x="2974722" y="486159"/>
                  <a:pt x="2970870" y="499743"/>
                </a:cubicBezTo>
                <a:cubicBezTo>
                  <a:pt x="2969045" y="506434"/>
                  <a:pt x="2969248" y="513936"/>
                  <a:pt x="2969451" y="520830"/>
                </a:cubicBezTo>
                <a:cubicBezTo>
                  <a:pt x="2969451" y="521844"/>
                  <a:pt x="2975128" y="524074"/>
                  <a:pt x="2977561" y="523466"/>
                </a:cubicBezTo>
                <a:cubicBezTo>
                  <a:pt x="2979588" y="523060"/>
                  <a:pt x="2981008" y="519208"/>
                  <a:pt x="2982833" y="516572"/>
                </a:cubicBezTo>
                <a:cubicBezTo>
                  <a:pt x="2993173" y="521844"/>
                  <a:pt x="3001892" y="526102"/>
                  <a:pt x="3012232" y="531373"/>
                </a:cubicBezTo>
                <a:cubicBezTo>
                  <a:pt x="3015071" y="528940"/>
                  <a:pt x="3019126" y="525493"/>
                  <a:pt x="3025006" y="520627"/>
                </a:cubicBezTo>
                <a:cubicBezTo>
                  <a:pt x="3026020" y="528129"/>
                  <a:pt x="3027033" y="534415"/>
                  <a:pt x="3028047" y="542119"/>
                </a:cubicBezTo>
                <a:cubicBezTo>
                  <a:pt x="3033116" y="549621"/>
                  <a:pt x="3050959" y="539889"/>
                  <a:pt x="3052581" y="556109"/>
                </a:cubicBezTo>
                <a:cubicBezTo>
                  <a:pt x="3053189" y="563409"/>
                  <a:pt x="3051972" y="570911"/>
                  <a:pt x="3051364" y="578007"/>
                </a:cubicBezTo>
                <a:cubicBezTo>
                  <a:pt x="3047106" y="578007"/>
                  <a:pt x="3046093" y="578413"/>
                  <a:pt x="3045484" y="578007"/>
                </a:cubicBezTo>
                <a:cubicBezTo>
                  <a:pt x="3031900" y="567667"/>
                  <a:pt x="3030480" y="568072"/>
                  <a:pt x="3027236" y="585104"/>
                </a:cubicBezTo>
                <a:cubicBezTo>
                  <a:pt x="3026020" y="591389"/>
                  <a:pt x="3025817" y="597674"/>
                  <a:pt x="3025006" y="605176"/>
                </a:cubicBezTo>
                <a:cubicBezTo>
                  <a:pt x="3038590" y="609231"/>
                  <a:pt x="3052378" y="613489"/>
                  <a:pt x="3067179" y="617950"/>
                </a:cubicBezTo>
                <a:cubicBezTo>
                  <a:pt x="3057852" y="604163"/>
                  <a:pt x="3061299" y="591997"/>
                  <a:pt x="3068598" y="580035"/>
                </a:cubicBezTo>
                <a:cubicBezTo>
                  <a:pt x="3069612" y="578413"/>
                  <a:pt x="3070626" y="575980"/>
                  <a:pt x="3070221" y="574560"/>
                </a:cubicBezTo>
                <a:cubicBezTo>
                  <a:pt x="3064746" y="562192"/>
                  <a:pt x="3070018" y="551852"/>
                  <a:pt x="3076709" y="542119"/>
                </a:cubicBezTo>
                <a:cubicBezTo>
                  <a:pt x="3083400" y="532387"/>
                  <a:pt x="3090496" y="522655"/>
                  <a:pt x="3097795" y="513328"/>
                </a:cubicBezTo>
                <a:cubicBezTo>
                  <a:pt x="3100026" y="510489"/>
                  <a:pt x="3104689" y="507245"/>
                  <a:pt x="3107730" y="507651"/>
                </a:cubicBezTo>
                <a:cubicBezTo>
                  <a:pt x="3122126" y="509476"/>
                  <a:pt x="3123545" y="500554"/>
                  <a:pt x="3124356" y="489605"/>
                </a:cubicBezTo>
                <a:cubicBezTo>
                  <a:pt x="3113205" y="482712"/>
                  <a:pt x="3101648" y="476224"/>
                  <a:pt x="3090902" y="468722"/>
                </a:cubicBezTo>
                <a:cubicBezTo>
                  <a:pt x="3089077" y="467505"/>
                  <a:pt x="3089888" y="461422"/>
                  <a:pt x="3090699" y="457976"/>
                </a:cubicBezTo>
                <a:cubicBezTo>
                  <a:pt x="3091510" y="454326"/>
                  <a:pt x="3094146" y="451285"/>
                  <a:pt x="3096781" y="446216"/>
                </a:cubicBezTo>
                <a:cubicBezTo>
                  <a:pt x="3110163" y="446216"/>
                  <a:pt x="3126587" y="447229"/>
                  <a:pt x="3142807" y="445810"/>
                </a:cubicBezTo>
                <a:cubicBezTo>
                  <a:pt x="3156189" y="444796"/>
                  <a:pt x="3164907" y="449663"/>
                  <a:pt x="3170179" y="462233"/>
                </a:cubicBezTo>
                <a:cubicBezTo>
                  <a:pt x="3176870" y="456556"/>
                  <a:pt x="3181533" y="453109"/>
                  <a:pt x="3174640" y="445607"/>
                </a:cubicBezTo>
                <a:cubicBezTo>
                  <a:pt x="3168151" y="438308"/>
                  <a:pt x="3161866" y="430198"/>
                  <a:pt x="3158216" y="421479"/>
                </a:cubicBezTo>
                <a:cubicBezTo>
                  <a:pt x="3155783" y="415600"/>
                  <a:pt x="3157811" y="407895"/>
                  <a:pt x="3157811" y="399582"/>
                </a:cubicBezTo>
                <a:cubicBezTo>
                  <a:pt x="3165110" y="403029"/>
                  <a:pt x="3170179" y="405259"/>
                  <a:pt x="3175856" y="407895"/>
                </a:cubicBezTo>
                <a:cubicBezTo>
                  <a:pt x="3179303" y="400596"/>
                  <a:pt x="3180925" y="391472"/>
                  <a:pt x="3186197" y="387011"/>
                </a:cubicBezTo>
                <a:cubicBezTo>
                  <a:pt x="3192279" y="381739"/>
                  <a:pt x="3202215" y="377887"/>
                  <a:pt x="3209919" y="378495"/>
                </a:cubicBezTo>
                <a:cubicBezTo>
                  <a:pt x="3218840" y="379306"/>
                  <a:pt x="3234250" y="378698"/>
                  <a:pt x="3228370" y="397149"/>
                </a:cubicBezTo>
                <a:cubicBezTo>
                  <a:pt x="3227762" y="399176"/>
                  <a:pt x="3233642" y="405867"/>
                  <a:pt x="3236480" y="405867"/>
                </a:cubicBezTo>
                <a:cubicBezTo>
                  <a:pt x="3249659" y="405867"/>
                  <a:pt x="3246618" y="415194"/>
                  <a:pt x="3248848" y="424318"/>
                </a:cubicBezTo>
                <a:cubicBezTo>
                  <a:pt x="3244185" y="422088"/>
                  <a:pt x="3241144" y="420871"/>
                  <a:pt x="3238508" y="419655"/>
                </a:cubicBezTo>
                <a:cubicBezTo>
                  <a:pt x="3232222" y="426751"/>
                  <a:pt x="3226545" y="433645"/>
                  <a:pt x="3220260" y="440336"/>
                </a:cubicBezTo>
                <a:cubicBezTo>
                  <a:pt x="3214380" y="446621"/>
                  <a:pt x="3216002" y="453109"/>
                  <a:pt x="3219854" y="459192"/>
                </a:cubicBezTo>
                <a:cubicBezTo>
                  <a:pt x="3224923" y="467505"/>
                  <a:pt x="3231411" y="474804"/>
                  <a:pt x="3236075" y="483320"/>
                </a:cubicBezTo>
                <a:cubicBezTo>
                  <a:pt x="3240130" y="491025"/>
                  <a:pt x="3246618" y="490619"/>
                  <a:pt x="3252701" y="489200"/>
                </a:cubicBezTo>
                <a:cubicBezTo>
                  <a:pt x="3259189" y="487781"/>
                  <a:pt x="3265272" y="484131"/>
                  <a:pt x="3272165" y="481090"/>
                </a:cubicBezTo>
                <a:cubicBezTo>
                  <a:pt x="3266691" y="472371"/>
                  <a:pt x="3262230" y="464464"/>
                  <a:pt x="3256959" y="456962"/>
                </a:cubicBezTo>
                <a:cubicBezTo>
                  <a:pt x="3253309" y="451690"/>
                  <a:pt x="3250673" y="448041"/>
                  <a:pt x="3257364" y="441755"/>
                </a:cubicBezTo>
                <a:cubicBezTo>
                  <a:pt x="3264055" y="435470"/>
                  <a:pt x="3268516" y="439525"/>
                  <a:pt x="3272976" y="442566"/>
                </a:cubicBezTo>
                <a:cubicBezTo>
                  <a:pt x="3282911" y="449257"/>
                  <a:pt x="3292035" y="456962"/>
                  <a:pt x="3303998" y="466086"/>
                </a:cubicBezTo>
                <a:cubicBezTo>
                  <a:pt x="3297713" y="470546"/>
                  <a:pt x="3291630" y="474602"/>
                  <a:pt x="3285344" y="479062"/>
                </a:cubicBezTo>
                <a:cubicBezTo>
                  <a:pt x="3285547" y="481698"/>
                  <a:pt x="3286156" y="485550"/>
                  <a:pt x="3286561" y="490822"/>
                </a:cubicBezTo>
                <a:cubicBezTo>
                  <a:pt x="3280681" y="488186"/>
                  <a:pt x="3276626" y="486361"/>
                  <a:pt x="3272773" y="484739"/>
                </a:cubicBezTo>
                <a:cubicBezTo>
                  <a:pt x="3271963" y="486361"/>
                  <a:pt x="3270949" y="487983"/>
                  <a:pt x="3270138" y="489605"/>
                </a:cubicBezTo>
                <a:cubicBezTo>
                  <a:pt x="3277234" y="493661"/>
                  <a:pt x="3284331" y="497716"/>
                  <a:pt x="3291630" y="501365"/>
                </a:cubicBezTo>
                <a:cubicBezTo>
                  <a:pt x="3295077" y="502987"/>
                  <a:pt x="3299132" y="503596"/>
                  <a:pt x="3302984" y="504609"/>
                </a:cubicBezTo>
                <a:cubicBezTo>
                  <a:pt x="3300754" y="508056"/>
                  <a:pt x="3298524" y="511503"/>
                  <a:pt x="3295077" y="516572"/>
                </a:cubicBezTo>
                <a:cubicBezTo>
                  <a:pt x="3295888" y="521235"/>
                  <a:pt x="3294266" y="530765"/>
                  <a:pt x="3306837" y="527926"/>
                </a:cubicBezTo>
                <a:cubicBezTo>
                  <a:pt x="3309878" y="532184"/>
                  <a:pt x="3303593" y="543944"/>
                  <a:pt x="3316772" y="540294"/>
                </a:cubicBezTo>
                <a:cubicBezTo>
                  <a:pt x="3314744" y="534415"/>
                  <a:pt x="3312919" y="528940"/>
                  <a:pt x="3311094" y="523263"/>
                </a:cubicBezTo>
                <a:cubicBezTo>
                  <a:pt x="3312514" y="522452"/>
                  <a:pt x="3313933" y="521641"/>
                  <a:pt x="3315352" y="520830"/>
                </a:cubicBezTo>
                <a:cubicBezTo>
                  <a:pt x="3316772" y="534415"/>
                  <a:pt x="3331978" y="534617"/>
                  <a:pt x="3336236" y="547594"/>
                </a:cubicBezTo>
                <a:cubicBezTo>
                  <a:pt x="3339480" y="557529"/>
                  <a:pt x="3351037" y="564828"/>
                  <a:pt x="3358945" y="573344"/>
                </a:cubicBezTo>
                <a:cubicBezTo>
                  <a:pt x="3360770" y="575371"/>
                  <a:pt x="3363000" y="577399"/>
                  <a:pt x="3363811" y="579832"/>
                </a:cubicBezTo>
                <a:cubicBezTo>
                  <a:pt x="3368677" y="593011"/>
                  <a:pt x="3375774" y="603757"/>
                  <a:pt x="3389764" y="609029"/>
                </a:cubicBezTo>
                <a:cubicBezTo>
                  <a:pt x="3391589" y="609840"/>
                  <a:pt x="3393008" y="613895"/>
                  <a:pt x="3393211" y="616733"/>
                </a:cubicBezTo>
                <a:cubicBezTo>
                  <a:pt x="3393819" y="628291"/>
                  <a:pt x="3401321" y="634373"/>
                  <a:pt x="3411053" y="640861"/>
                </a:cubicBezTo>
                <a:cubicBezTo>
                  <a:pt x="3411864" y="635387"/>
                  <a:pt x="3412675" y="631332"/>
                  <a:pt x="3413892" y="623627"/>
                </a:cubicBezTo>
                <a:cubicBezTo>
                  <a:pt x="3420380" y="629507"/>
                  <a:pt x="3424840" y="633765"/>
                  <a:pt x="3429504" y="638023"/>
                </a:cubicBezTo>
                <a:cubicBezTo>
                  <a:pt x="3424030" y="640861"/>
                  <a:pt x="3418758" y="643700"/>
                  <a:pt x="3412270" y="647147"/>
                </a:cubicBezTo>
                <a:cubicBezTo>
                  <a:pt x="3412878" y="660326"/>
                  <a:pt x="3428896" y="680602"/>
                  <a:pt x="3445116" y="684048"/>
                </a:cubicBezTo>
                <a:cubicBezTo>
                  <a:pt x="3444305" y="690537"/>
                  <a:pt x="3443494" y="697228"/>
                  <a:pt x="3443088" y="703716"/>
                </a:cubicBezTo>
                <a:cubicBezTo>
                  <a:pt x="3443088" y="705135"/>
                  <a:pt x="3444102" y="706960"/>
                  <a:pt x="3445319" y="707974"/>
                </a:cubicBezTo>
                <a:cubicBezTo>
                  <a:pt x="3453429" y="715070"/>
                  <a:pt x="3451807" y="725208"/>
                  <a:pt x="3453226" y="734332"/>
                </a:cubicBezTo>
                <a:cubicBezTo>
                  <a:pt x="3454240" y="740617"/>
                  <a:pt x="3452415" y="747105"/>
                  <a:pt x="3461742" y="749133"/>
                </a:cubicBezTo>
                <a:cubicBezTo>
                  <a:pt x="3463972" y="749539"/>
                  <a:pt x="3466203" y="756838"/>
                  <a:pt x="3466405" y="760893"/>
                </a:cubicBezTo>
                <a:cubicBezTo>
                  <a:pt x="3467216" y="776302"/>
                  <a:pt x="3477354" y="781777"/>
                  <a:pt x="3490533" y="783804"/>
                </a:cubicBezTo>
                <a:cubicBezTo>
                  <a:pt x="3489114" y="786643"/>
                  <a:pt x="3487695" y="789279"/>
                  <a:pt x="3486276" y="791915"/>
                </a:cubicBezTo>
                <a:cubicBezTo>
                  <a:pt x="3490736" y="793131"/>
                  <a:pt x="3494994" y="794348"/>
                  <a:pt x="3499049" y="795361"/>
                </a:cubicBezTo>
                <a:cubicBezTo>
                  <a:pt x="3496616" y="799011"/>
                  <a:pt x="3491547" y="803269"/>
                  <a:pt x="3491953" y="806513"/>
                </a:cubicBezTo>
                <a:cubicBezTo>
                  <a:pt x="3492561" y="810568"/>
                  <a:pt x="3498644" y="813609"/>
                  <a:pt x="3501280" y="817665"/>
                </a:cubicBezTo>
                <a:cubicBezTo>
                  <a:pt x="3504929" y="823342"/>
                  <a:pt x="3507768" y="829424"/>
                  <a:pt x="3511823" y="837535"/>
                </a:cubicBezTo>
                <a:cubicBezTo>
                  <a:pt x="3517905" y="838143"/>
                  <a:pt x="3533923" y="856594"/>
                  <a:pt x="3534734" y="869976"/>
                </a:cubicBezTo>
                <a:cubicBezTo>
                  <a:pt x="3535951" y="887210"/>
                  <a:pt x="3538587" y="903025"/>
                  <a:pt x="3555010" y="912960"/>
                </a:cubicBezTo>
                <a:cubicBezTo>
                  <a:pt x="3556429" y="913771"/>
                  <a:pt x="3556632" y="917826"/>
                  <a:pt x="3556632" y="920462"/>
                </a:cubicBezTo>
                <a:cubicBezTo>
                  <a:pt x="3556226" y="930397"/>
                  <a:pt x="3555618" y="939115"/>
                  <a:pt x="3566972" y="945401"/>
                </a:cubicBezTo>
                <a:cubicBezTo>
                  <a:pt x="3572041" y="948239"/>
                  <a:pt x="3573866" y="958377"/>
                  <a:pt x="3575488" y="965474"/>
                </a:cubicBezTo>
                <a:cubicBezTo>
                  <a:pt x="3577313" y="974395"/>
                  <a:pt x="3576502" y="983924"/>
                  <a:pt x="3578124" y="993048"/>
                </a:cubicBezTo>
                <a:cubicBezTo>
                  <a:pt x="3580354" y="1004808"/>
                  <a:pt x="3580354" y="1019609"/>
                  <a:pt x="3587653" y="1027314"/>
                </a:cubicBezTo>
                <a:cubicBezTo>
                  <a:pt x="3593533" y="1033600"/>
                  <a:pt x="3595966" y="1040088"/>
                  <a:pt x="3598197" y="1046779"/>
                </a:cubicBezTo>
                <a:cubicBezTo>
                  <a:pt x="3600833" y="1054686"/>
                  <a:pt x="3599616" y="1063810"/>
                  <a:pt x="3601441" y="1072123"/>
                </a:cubicBezTo>
                <a:cubicBezTo>
                  <a:pt x="3602455" y="1077192"/>
                  <a:pt x="3606104" y="1081855"/>
                  <a:pt x="3608537" y="1086722"/>
                </a:cubicBezTo>
                <a:cubicBezTo>
                  <a:pt x="3609957" y="1086924"/>
                  <a:pt x="3611376" y="1087127"/>
                  <a:pt x="3612795" y="1087330"/>
                </a:cubicBezTo>
                <a:cubicBezTo>
                  <a:pt x="3608132" y="1092399"/>
                  <a:pt x="3603266" y="1097671"/>
                  <a:pt x="3597791" y="1103550"/>
                </a:cubicBezTo>
                <a:cubicBezTo>
                  <a:pt x="3606915" y="1107200"/>
                  <a:pt x="3607929" y="1112269"/>
                  <a:pt x="3601441" y="1118960"/>
                </a:cubicBezTo>
                <a:cubicBezTo>
                  <a:pt x="3600022" y="1120379"/>
                  <a:pt x="3599819" y="1123623"/>
                  <a:pt x="3600224" y="1125854"/>
                </a:cubicBezTo>
                <a:cubicBezTo>
                  <a:pt x="3601441" y="1132139"/>
                  <a:pt x="3603063" y="1138222"/>
                  <a:pt x="3605090" y="1145926"/>
                </a:cubicBezTo>
                <a:cubicBezTo>
                  <a:pt x="3607321" y="1146535"/>
                  <a:pt x="3610970" y="1147548"/>
                  <a:pt x="3615837" y="1148765"/>
                </a:cubicBezTo>
                <a:cubicBezTo>
                  <a:pt x="3610970" y="1160728"/>
                  <a:pt x="3619283" y="1167216"/>
                  <a:pt x="3627191" y="1171474"/>
                </a:cubicBezTo>
                <a:cubicBezTo>
                  <a:pt x="3636923" y="1176543"/>
                  <a:pt x="3648075" y="1178367"/>
                  <a:pt x="3659632" y="1181814"/>
                </a:cubicBezTo>
                <a:cubicBezTo>
                  <a:pt x="3659632" y="1182017"/>
                  <a:pt x="3658821" y="1185261"/>
                  <a:pt x="3657807" y="1188708"/>
                </a:cubicBezTo>
                <a:cubicBezTo>
                  <a:pt x="3660443" y="1190330"/>
                  <a:pt x="3663282" y="1191952"/>
                  <a:pt x="3666120" y="1193574"/>
                </a:cubicBezTo>
                <a:cubicBezTo>
                  <a:pt x="3665715" y="1204726"/>
                  <a:pt x="3665106" y="1215877"/>
                  <a:pt x="3664498" y="1228651"/>
                </a:cubicBezTo>
                <a:cubicBezTo>
                  <a:pt x="3675244" y="1236558"/>
                  <a:pt x="3682138" y="1249535"/>
                  <a:pt x="3685179" y="1267377"/>
                </a:cubicBezTo>
                <a:cubicBezTo>
                  <a:pt x="3676258" y="1265350"/>
                  <a:pt x="3669567" y="1263728"/>
                  <a:pt x="3662876" y="1262106"/>
                </a:cubicBezTo>
                <a:cubicBezTo>
                  <a:pt x="3662876" y="1261092"/>
                  <a:pt x="3663079" y="1260078"/>
                  <a:pt x="3663079" y="1258861"/>
                </a:cubicBezTo>
                <a:cubicBezTo>
                  <a:pt x="3665715" y="1257239"/>
                  <a:pt x="3668350" y="1255820"/>
                  <a:pt x="3671392" y="1253995"/>
                </a:cubicBezTo>
                <a:cubicBezTo>
                  <a:pt x="3669364" y="1251562"/>
                  <a:pt x="3667539" y="1247710"/>
                  <a:pt x="3665512" y="1247507"/>
                </a:cubicBezTo>
                <a:cubicBezTo>
                  <a:pt x="3659835" y="1247102"/>
                  <a:pt x="3654158" y="1248115"/>
                  <a:pt x="3648480" y="1248724"/>
                </a:cubicBezTo>
                <a:cubicBezTo>
                  <a:pt x="3648075" y="1250346"/>
                  <a:pt x="3647466" y="1251968"/>
                  <a:pt x="3647061" y="1253590"/>
                </a:cubicBezTo>
                <a:cubicBezTo>
                  <a:pt x="3649697" y="1255009"/>
                  <a:pt x="3652333" y="1256631"/>
                  <a:pt x="3655577" y="1258253"/>
                </a:cubicBezTo>
                <a:cubicBezTo>
                  <a:pt x="3648075" y="1268999"/>
                  <a:pt x="3640573" y="1265958"/>
                  <a:pt x="3632463" y="1260484"/>
                </a:cubicBezTo>
                <a:cubicBezTo>
                  <a:pt x="3634085" y="1256631"/>
                  <a:pt x="3635707" y="1252982"/>
                  <a:pt x="3637531" y="1248926"/>
                </a:cubicBezTo>
                <a:cubicBezTo>
                  <a:pt x="3628407" y="1246696"/>
                  <a:pt x="3620094" y="1244669"/>
                  <a:pt x="3609551" y="1242033"/>
                </a:cubicBezTo>
                <a:cubicBezTo>
                  <a:pt x="3616039" y="1257442"/>
                  <a:pt x="3605090" y="1257037"/>
                  <a:pt x="3595561" y="1259672"/>
                </a:cubicBezTo>
                <a:cubicBezTo>
                  <a:pt x="3605090" y="1265552"/>
                  <a:pt x="3612795" y="1270418"/>
                  <a:pt x="3620906" y="1275285"/>
                </a:cubicBezTo>
                <a:cubicBezTo>
                  <a:pt x="3620703" y="1279542"/>
                  <a:pt x="3620297" y="1284611"/>
                  <a:pt x="3619892" y="1292722"/>
                </a:cubicBezTo>
                <a:cubicBezTo>
                  <a:pt x="3612390" y="1286031"/>
                  <a:pt x="3605496" y="1279948"/>
                  <a:pt x="3597994" y="1273460"/>
                </a:cubicBezTo>
                <a:cubicBezTo>
                  <a:pt x="3597183" y="1273865"/>
                  <a:pt x="3596980" y="1277515"/>
                  <a:pt x="3599210" y="1291505"/>
                </a:cubicBezTo>
                <a:cubicBezTo>
                  <a:pt x="3600224" y="1298196"/>
                  <a:pt x="3601441" y="1305090"/>
                  <a:pt x="3602860" y="1314214"/>
                </a:cubicBezTo>
                <a:cubicBezTo>
                  <a:pt x="3602657" y="1314417"/>
                  <a:pt x="3599413" y="1315836"/>
                  <a:pt x="3595561" y="1317661"/>
                </a:cubicBezTo>
                <a:cubicBezTo>
                  <a:pt x="3596372" y="1320905"/>
                  <a:pt x="3597183" y="1324149"/>
                  <a:pt x="3598197" y="1327596"/>
                </a:cubicBezTo>
                <a:cubicBezTo>
                  <a:pt x="3607726" y="1321513"/>
                  <a:pt x="3616242" y="1316039"/>
                  <a:pt x="3628610" y="1308334"/>
                </a:cubicBezTo>
                <a:cubicBezTo>
                  <a:pt x="3648683" y="1310767"/>
                  <a:pt x="3659226" y="1330231"/>
                  <a:pt x="3647872" y="1351521"/>
                </a:cubicBezTo>
                <a:cubicBezTo>
                  <a:pt x="3642600" y="1352332"/>
                  <a:pt x="3637937" y="1353143"/>
                  <a:pt x="3632463" y="1353954"/>
                </a:cubicBezTo>
                <a:cubicBezTo>
                  <a:pt x="3631854" y="1349291"/>
                  <a:pt x="3631043" y="1343816"/>
                  <a:pt x="3630435" y="1338545"/>
                </a:cubicBezTo>
                <a:cubicBezTo>
                  <a:pt x="3625569" y="1337328"/>
                  <a:pt x="3620703" y="1336111"/>
                  <a:pt x="3615837" y="1335098"/>
                </a:cubicBezTo>
                <a:cubicBezTo>
                  <a:pt x="3614823" y="1333678"/>
                  <a:pt x="3614012" y="1332056"/>
                  <a:pt x="3612998" y="1330637"/>
                </a:cubicBezTo>
                <a:cubicBezTo>
                  <a:pt x="3615837" y="1328407"/>
                  <a:pt x="3618675" y="1325974"/>
                  <a:pt x="3620297" y="1324757"/>
                </a:cubicBezTo>
                <a:cubicBezTo>
                  <a:pt x="3618472" y="1324960"/>
                  <a:pt x="3614012" y="1325365"/>
                  <a:pt x="3609551" y="1325974"/>
                </a:cubicBezTo>
                <a:cubicBezTo>
                  <a:pt x="3612390" y="1361456"/>
                  <a:pt x="3612795" y="1363281"/>
                  <a:pt x="3641181" y="1369769"/>
                </a:cubicBezTo>
                <a:cubicBezTo>
                  <a:pt x="3639965" y="1372405"/>
                  <a:pt x="3638951" y="1374838"/>
                  <a:pt x="3637531" y="1377068"/>
                </a:cubicBezTo>
                <a:cubicBezTo>
                  <a:pt x="3629218" y="1388828"/>
                  <a:pt x="3629218" y="1389234"/>
                  <a:pt x="3642803" y="1395519"/>
                </a:cubicBezTo>
                <a:cubicBezTo>
                  <a:pt x="3643817" y="1396127"/>
                  <a:pt x="3645642" y="1395924"/>
                  <a:pt x="3646250" y="1396736"/>
                </a:cubicBezTo>
                <a:cubicBezTo>
                  <a:pt x="3654563" y="1410726"/>
                  <a:pt x="3668350" y="1410117"/>
                  <a:pt x="3682340" y="1409306"/>
                </a:cubicBezTo>
                <a:cubicBezTo>
                  <a:pt x="3682746" y="1410523"/>
                  <a:pt x="3683151" y="1411942"/>
                  <a:pt x="3683557" y="1413159"/>
                </a:cubicBezTo>
                <a:cubicBezTo>
                  <a:pt x="3678083" y="1415997"/>
                  <a:pt x="3672608" y="1419039"/>
                  <a:pt x="3665309" y="1422891"/>
                </a:cubicBezTo>
                <a:cubicBezTo>
                  <a:pt x="3667134" y="1426135"/>
                  <a:pt x="3669770" y="1430798"/>
                  <a:pt x="3672811" y="1436273"/>
                </a:cubicBezTo>
                <a:cubicBezTo>
                  <a:pt x="3665917" y="1436678"/>
                  <a:pt x="3659226" y="1438706"/>
                  <a:pt x="3655779" y="1428771"/>
                </a:cubicBezTo>
                <a:cubicBezTo>
                  <a:pt x="3654563" y="1425121"/>
                  <a:pt x="3649291" y="1417214"/>
                  <a:pt x="3644020" y="1427757"/>
                </a:cubicBezTo>
                <a:cubicBezTo>
                  <a:pt x="3631449" y="1411537"/>
                  <a:pt x="3616445" y="1427960"/>
                  <a:pt x="3604279" y="1422891"/>
                </a:cubicBezTo>
                <a:cubicBezTo>
                  <a:pt x="3603671" y="1431001"/>
                  <a:pt x="3603063" y="1437287"/>
                  <a:pt x="3603063" y="1443369"/>
                </a:cubicBezTo>
                <a:cubicBezTo>
                  <a:pt x="3603063" y="1445194"/>
                  <a:pt x="3605293" y="1448641"/>
                  <a:pt x="3606915" y="1448641"/>
                </a:cubicBezTo>
                <a:cubicBezTo>
                  <a:pt x="3621514" y="1450466"/>
                  <a:pt x="3618067" y="1468308"/>
                  <a:pt x="3628813" y="1473783"/>
                </a:cubicBezTo>
                <a:cubicBezTo>
                  <a:pt x="3629218" y="1473985"/>
                  <a:pt x="3626583" y="1483109"/>
                  <a:pt x="3623338" y="1486354"/>
                </a:cubicBezTo>
                <a:cubicBezTo>
                  <a:pt x="3618472" y="1491220"/>
                  <a:pt x="3611984" y="1494667"/>
                  <a:pt x="3604077" y="1500141"/>
                </a:cubicBezTo>
                <a:cubicBezTo>
                  <a:pt x="3590492" y="1490003"/>
                  <a:pt x="3575083" y="1478649"/>
                  <a:pt x="3559876" y="1467092"/>
                </a:cubicBezTo>
                <a:cubicBezTo>
                  <a:pt x="3557037" y="1465064"/>
                  <a:pt x="3554401" y="1462631"/>
                  <a:pt x="3551766" y="1460198"/>
                </a:cubicBezTo>
                <a:cubicBezTo>
                  <a:pt x="3549738" y="1464659"/>
                  <a:pt x="3547508" y="1469119"/>
                  <a:pt x="3546089" y="1473985"/>
                </a:cubicBezTo>
                <a:cubicBezTo>
                  <a:pt x="3545480" y="1476013"/>
                  <a:pt x="3547102" y="1478446"/>
                  <a:pt x="3547913" y="1480676"/>
                </a:cubicBezTo>
                <a:cubicBezTo>
                  <a:pt x="3548724" y="1479865"/>
                  <a:pt x="3549535" y="1479257"/>
                  <a:pt x="3550549" y="1478446"/>
                </a:cubicBezTo>
                <a:cubicBezTo>
                  <a:pt x="3554199" y="1482298"/>
                  <a:pt x="3560484" y="1486151"/>
                  <a:pt x="3560687" y="1490206"/>
                </a:cubicBezTo>
                <a:cubicBezTo>
                  <a:pt x="3561498" y="1503588"/>
                  <a:pt x="3556226" y="1509670"/>
                  <a:pt x="3543250" y="1510482"/>
                </a:cubicBezTo>
                <a:cubicBezTo>
                  <a:pt x="3534329" y="1510887"/>
                  <a:pt x="3525408" y="1508251"/>
                  <a:pt x="3525610" y="1499330"/>
                </a:cubicBezTo>
                <a:cubicBezTo>
                  <a:pt x="3519730" y="1497708"/>
                  <a:pt x="3515675" y="1495883"/>
                  <a:pt x="3511620" y="1495478"/>
                </a:cubicBezTo>
                <a:cubicBezTo>
                  <a:pt x="3506754" y="1494869"/>
                  <a:pt x="3501888" y="1495478"/>
                  <a:pt x="3497022" y="1495275"/>
                </a:cubicBezTo>
                <a:cubicBezTo>
                  <a:pt x="3488506" y="1494667"/>
                  <a:pt x="3479990" y="1494058"/>
                  <a:pt x="3471474" y="1492842"/>
                </a:cubicBezTo>
                <a:cubicBezTo>
                  <a:pt x="3469852" y="1492639"/>
                  <a:pt x="3467622" y="1488989"/>
                  <a:pt x="3467825" y="1487367"/>
                </a:cubicBezTo>
                <a:cubicBezTo>
                  <a:pt x="3468433" y="1484934"/>
                  <a:pt x="3471069" y="1482907"/>
                  <a:pt x="3472691" y="1480676"/>
                </a:cubicBezTo>
                <a:cubicBezTo>
                  <a:pt x="3458701" y="1465673"/>
                  <a:pt x="3440047" y="1466078"/>
                  <a:pt x="3420583" y="1469930"/>
                </a:cubicBezTo>
                <a:cubicBezTo>
                  <a:pt x="3423624" y="1471147"/>
                  <a:pt x="3426868" y="1472566"/>
                  <a:pt x="3429909" y="1473783"/>
                </a:cubicBezTo>
                <a:cubicBezTo>
                  <a:pt x="3430112" y="1474797"/>
                  <a:pt x="3430112" y="1475607"/>
                  <a:pt x="3430315" y="1476621"/>
                </a:cubicBezTo>
                <a:cubicBezTo>
                  <a:pt x="3425043" y="1477838"/>
                  <a:pt x="3419569" y="1478852"/>
                  <a:pt x="3412472" y="1480271"/>
                </a:cubicBezTo>
                <a:cubicBezTo>
                  <a:pt x="3416527" y="1466078"/>
                  <a:pt x="3409837" y="1459995"/>
                  <a:pt x="3398077" y="1454724"/>
                </a:cubicBezTo>
                <a:cubicBezTo>
                  <a:pt x="3405782" y="1445802"/>
                  <a:pt x="3412675" y="1437692"/>
                  <a:pt x="3419772" y="1429582"/>
                </a:cubicBezTo>
                <a:cubicBezTo>
                  <a:pt x="3402132" y="1420661"/>
                  <a:pt x="3401321" y="1420863"/>
                  <a:pt x="3389155" y="1435462"/>
                </a:cubicBezTo>
                <a:cubicBezTo>
                  <a:pt x="3390980" y="1437692"/>
                  <a:pt x="3392805" y="1439922"/>
                  <a:pt x="3397468" y="1445397"/>
                </a:cubicBezTo>
                <a:cubicBezTo>
                  <a:pt x="3390372" y="1445397"/>
                  <a:pt x="3382667" y="1446005"/>
                  <a:pt x="3382667" y="1445397"/>
                </a:cubicBezTo>
                <a:cubicBezTo>
                  <a:pt x="3381654" y="1439517"/>
                  <a:pt x="3379829" y="1432015"/>
                  <a:pt x="3382465" y="1427554"/>
                </a:cubicBezTo>
                <a:cubicBezTo>
                  <a:pt x="3385709" y="1422080"/>
                  <a:pt x="3393616" y="1419241"/>
                  <a:pt x="3397874" y="1414172"/>
                </a:cubicBezTo>
                <a:cubicBezTo>
                  <a:pt x="3399293" y="1412550"/>
                  <a:pt x="3397266" y="1405251"/>
                  <a:pt x="3394833" y="1403426"/>
                </a:cubicBezTo>
                <a:cubicBezTo>
                  <a:pt x="3390980" y="1400588"/>
                  <a:pt x="3382870" y="1403629"/>
                  <a:pt x="3384087" y="1394505"/>
                </a:cubicBezTo>
                <a:cubicBezTo>
                  <a:pt x="3380437" y="1394100"/>
                  <a:pt x="3376585" y="1393289"/>
                  <a:pt x="3372935" y="1393491"/>
                </a:cubicBezTo>
                <a:cubicBezTo>
                  <a:pt x="3361175" y="1394100"/>
                  <a:pt x="3349618" y="1395113"/>
                  <a:pt x="3335831" y="1396127"/>
                </a:cubicBezTo>
                <a:cubicBezTo>
                  <a:pt x="3338466" y="1389234"/>
                  <a:pt x="3339683" y="1385989"/>
                  <a:pt x="3341508" y="1380718"/>
                </a:cubicBezTo>
                <a:cubicBezTo>
                  <a:pt x="3329545" y="1377271"/>
                  <a:pt x="3318191" y="1374230"/>
                  <a:pt x="3308256" y="1371391"/>
                </a:cubicBezTo>
                <a:cubicBezTo>
                  <a:pt x="3305620" y="1384367"/>
                  <a:pt x="3303593" y="1394505"/>
                  <a:pt x="3301362" y="1405860"/>
                </a:cubicBezTo>
                <a:cubicBezTo>
                  <a:pt x="3297510" y="1404035"/>
                  <a:pt x="3294469" y="1402818"/>
                  <a:pt x="3289805" y="1400791"/>
                </a:cubicBezTo>
                <a:cubicBezTo>
                  <a:pt x="3287169" y="1418430"/>
                  <a:pt x="3273382" y="1415997"/>
                  <a:pt x="3261014" y="1417214"/>
                </a:cubicBezTo>
                <a:cubicBezTo>
                  <a:pt x="3259594" y="1414375"/>
                  <a:pt x="3258581" y="1410928"/>
                  <a:pt x="3256148" y="1408495"/>
                </a:cubicBezTo>
                <a:cubicBezTo>
                  <a:pt x="3246618" y="1399168"/>
                  <a:pt x="3246618" y="1398966"/>
                  <a:pt x="3258175" y="1394708"/>
                </a:cubicBezTo>
                <a:cubicBezTo>
                  <a:pt x="3244793" y="1389031"/>
                  <a:pt x="3230600" y="1383151"/>
                  <a:pt x="3216407" y="1377068"/>
                </a:cubicBezTo>
                <a:cubicBezTo>
                  <a:pt x="3216205" y="1375446"/>
                  <a:pt x="3216002" y="1373824"/>
                  <a:pt x="3216002" y="1372202"/>
                </a:cubicBezTo>
                <a:cubicBezTo>
                  <a:pt x="3221679" y="1369972"/>
                  <a:pt x="3227356" y="1367944"/>
                  <a:pt x="3234858" y="1365106"/>
                </a:cubicBezTo>
                <a:cubicBezTo>
                  <a:pt x="3232425" y="1363078"/>
                  <a:pt x="3228978" y="1360037"/>
                  <a:pt x="3224315" y="1355981"/>
                </a:cubicBezTo>
                <a:cubicBezTo>
                  <a:pt x="3225531" y="1352940"/>
                  <a:pt x="3226951" y="1348682"/>
                  <a:pt x="3228978" y="1343411"/>
                </a:cubicBezTo>
                <a:cubicBezTo>
                  <a:pt x="3226748" y="1342802"/>
                  <a:pt x="3224315" y="1341383"/>
                  <a:pt x="3221679" y="1341586"/>
                </a:cubicBezTo>
                <a:cubicBezTo>
                  <a:pt x="3210325" y="1341991"/>
                  <a:pt x="3203431" y="1339558"/>
                  <a:pt x="3207283" y="1325568"/>
                </a:cubicBezTo>
                <a:cubicBezTo>
                  <a:pt x="3208095" y="1322932"/>
                  <a:pt x="3203836" y="1318877"/>
                  <a:pt x="3202012" y="1315633"/>
                </a:cubicBezTo>
                <a:cubicBezTo>
                  <a:pt x="3207283" y="1313403"/>
                  <a:pt x="3212555" y="1311172"/>
                  <a:pt x="3219652" y="1308334"/>
                </a:cubicBezTo>
                <a:cubicBezTo>
                  <a:pt x="3211947" y="1305293"/>
                  <a:pt x="3200187" y="1308537"/>
                  <a:pt x="3208297" y="1295763"/>
                </a:cubicBezTo>
                <a:cubicBezTo>
                  <a:pt x="3208905" y="1294952"/>
                  <a:pt x="3208703" y="1279137"/>
                  <a:pt x="3195726" y="1283192"/>
                </a:cubicBezTo>
                <a:cubicBezTo>
                  <a:pt x="3198565" y="1281570"/>
                  <a:pt x="3201403" y="1279745"/>
                  <a:pt x="3205459" y="1277312"/>
                </a:cubicBezTo>
                <a:cubicBezTo>
                  <a:pt x="3201606" y="1275082"/>
                  <a:pt x="3198768" y="1273257"/>
                  <a:pt x="3195118" y="1271230"/>
                </a:cubicBezTo>
                <a:cubicBezTo>
                  <a:pt x="3197348" y="1268188"/>
                  <a:pt x="3198971" y="1265958"/>
                  <a:pt x="3201809" y="1261903"/>
                </a:cubicBezTo>
                <a:cubicBezTo>
                  <a:pt x="3191468" y="1263525"/>
                  <a:pt x="3183561" y="1250143"/>
                  <a:pt x="3172612" y="1263525"/>
                </a:cubicBezTo>
                <a:cubicBezTo>
                  <a:pt x="3179709" y="1264539"/>
                  <a:pt x="3184980" y="1265147"/>
                  <a:pt x="3191063" y="1265958"/>
                </a:cubicBezTo>
                <a:cubicBezTo>
                  <a:pt x="3182750" y="1270418"/>
                  <a:pt x="3175045" y="1274676"/>
                  <a:pt x="3167138" y="1278732"/>
                </a:cubicBezTo>
                <a:cubicBezTo>
                  <a:pt x="3160447" y="1282178"/>
                  <a:pt x="3160852" y="1286031"/>
                  <a:pt x="3165718" y="1291100"/>
                </a:cubicBezTo>
                <a:cubicBezTo>
                  <a:pt x="3169571" y="1294952"/>
                  <a:pt x="3172815" y="1299413"/>
                  <a:pt x="3174843" y="1301643"/>
                </a:cubicBezTo>
                <a:cubicBezTo>
                  <a:pt x="3169368" y="1315025"/>
                  <a:pt x="3164705" y="1326785"/>
                  <a:pt x="3159636" y="1338747"/>
                </a:cubicBezTo>
                <a:cubicBezTo>
                  <a:pt x="3120909" y="1332867"/>
                  <a:pt x="3098606" y="1322932"/>
                  <a:pt x="3099214" y="1311578"/>
                </a:cubicBezTo>
                <a:cubicBezTo>
                  <a:pt x="3094551" y="1308131"/>
                  <a:pt x="3090090" y="1304887"/>
                  <a:pt x="3085022" y="1301035"/>
                </a:cubicBezTo>
                <a:cubicBezTo>
                  <a:pt x="3090496" y="1295155"/>
                  <a:pt x="3104689" y="1296168"/>
                  <a:pt x="3095970" y="1282584"/>
                </a:cubicBezTo>
                <a:cubicBezTo>
                  <a:pt x="3099823" y="1281976"/>
                  <a:pt x="3104892" y="1281570"/>
                  <a:pt x="3109555" y="1279948"/>
                </a:cubicBezTo>
                <a:cubicBezTo>
                  <a:pt x="3113407" y="1278529"/>
                  <a:pt x="3119693" y="1275285"/>
                  <a:pt x="3119490" y="1273257"/>
                </a:cubicBezTo>
                <a:cubicBezTo>
                  <a:pt x="3119287" y="1268594"/>
                  <a:pt x="3116246" y="1263728"/>
                  <a:pt x="3113205" y="1259875"/>
                </a:cubicBezTo>
                <a:cubicBezTo>
                  <a:pt x="3111583" y="1258050"/>
                  <a:pt x="3107122" y="1257848"/>
                  <a:pt x="3103878" y="1258253"/>
                </a:cubicBezTo>
                <a:cubicBezTo>
                  <a:pt x="3098809" y="1258659"/>
                  <a:pt x="3093740" y="1259875"/>
                  <a:pt x="3088874" y="1261092"/>
                </a:cubicBezTo>
                <a:cubicBezTo>
                  <a:pt x="3079953" y="1263119"/>
                  <a:pt x="3071031" y="1265552"/>
                  <a:pt x="3062110" y="1266972"/>
                </a:cubicBezTo>
                <a:cubicBezTo>
                  <a:pt x="3052986" y="1268594"/>
                  <a:pt x="3043659" y="1269202"/>
                  <a:pt x="3034535" y="1270216"/>
                </a:cubicBezTo>
                <a:cubicBezTo>
                  <a:pt x="3034130" y="1268391"/>
                  <a:pt x="3033724" y="1266363"/>
                  <a:pt x="3033116" y="1264539"/>
                </a:cubicBezTo>
                <a:cubicBezTo>
                  <a:pt x="3043051" y="1261700"/>
                  <a:pt x="3052783" y="1258253"/>
                  <a:pt x="3062921" y="1256226"/>
                </a:cubicBezTo>
                <a:cubicBezTo>
                  <a:pt x="3069004" y="1255009"/>
                  <a:pt x="3075695" y="1256631"/>
                  <a:pt x="3081980" y="1256226"/>
                </a:cubicBezTo>
                <a:cubicBezTo>
                  <a:pt x="3086441" y="1256023"/>
                  <a:pt x="3090902" y="1254198"/>
                  <a:pt x="3095159" y="1253184"/>
                </a:cubicBezTo>
                <a:cubicBezTo>
                  <a:pt x="3089888" y="1248115"/>
                  <a:pt x="3096781" y="1235342"/>
                  <a:pt x="3083805" y="1234733"/>
                </a:cubicBezTo>
                <a:cubicBezTo>
                  <a:pt x="3082183" y="1234733"/>
                  <a:pt x="3080764" y="1234328"/>
                  <a:pt x="3078331" y="1233720"/>
                </a:cubicBezTo>
                <a:cubicBezTo>
                  <a:pt x="3081372" y="1226015"/>
                  <a:pt x="3088063" y="1218919"/>
                  <a:pt x="3079142" y="1211214"/>
                </a:cubicBezTo>
                <a:cubicBezTo>
                  <a:pt x="3077925" y="1210200"/>
                  <a:pt x="3080155" y="1204726"/>
                  <a:pt x="3080966" y="1201481"/>
                </a:cubicBezTo>
                <a:cubicBezTo>
                  <a:pt x="3081980" y="1197832"/>
                  <a:pt x="3083197" y="1194385"/>
                  <a:pt x="3084008" y="1191344"/>
                </a:cubicBezTo>
                <a:cubicBezTo>
                  <a:pt x="3072653" y="1187694"/>
                  <a:pt x="3062516" y="1184450"/>
                  <a:pt x="3052581" y="1181409"/>
                </a:cubicBezTo>
                <a:cubicBezTo>
                  <a:pt x="3051161" y="1181003"/>
                  <a:pt x="3048931" y="1180598"/>
                  <a:pt x="3047917" y="1181409"/>
                </a:cubicBezTo>
                <a:cubicBezTo>
                  <a:pt x="3037171" y="1189924"/>
                  <a:pt x="3026425" y="1181003"/>
                  <a:pt x="3015679" y="1181206"/>
                </a:cubicBezTo>
                <a:cubicBezTo>
                  <a:pt x="3012840" y="1181206"/>
                  <a:pt x="3010002" y="1173501"/>
                  <a:pt x="3007163" y="1169446"/>
                </a:cubicBezTo>
                <a:cubicBezTo>
                  <a:pt x="3010813" y="1168230"/>
                  <a:pt x="3014463" y="1165796"/>
                  <a:pt x="3017909" y="1166202"/>
                </a:cubicBezTo>
                <a:cubicBezTo>
                  <a:pt x="3031494" y="1167418"/>
                  <a:pt x="3035752" y="1162958"/>
                  <a:pt x="3038185" y="1143088"/>
                </a:cubicBezTo>
                <a:cubicBezTo>
                  <a:pt x="3022573" y="1141263"/>
                  <a:pt x="3006961" y="1139438"/>
                  <a:pt x="2991348" y="1137816"/>
                </a:cubicBezTo>
                <a:cubicBezTo>
                  <a:pt x="2981413" y="1150995"/>
                  <a:pt x="2999459" y="1158294"/>
                  <a:pt x="2997025" y="1172082"/>
                </a:cubicBezTo>
                <a:cubicBezTo>
                  <a:pt x="2982022" y="1170054"/>
                  <a:pt x="2966612" y="1168027"/>
                  <a:pt x="2951203" y="1165999"/>
                </a:cubicBezTo>
                <a:cubicBezTo>
                  <a:pt x="2951203" y="1164783"/>
                  <a:pt x="2951203" y="1163769"/>
                  <a:pt x="2951203" y="1162552"/>
                </a:cubicBezTo>
                <a:cubicBezTo>
                  <a:pt x="2953636" y="1161741"/>
                  <a:pt x="2956069" y="1161133"/>
                  <a:pt x="2958502" y="1160322"/>
                </a:cubicBezTo>
                <a:cubicBezTo>
                  <a:pt x="2959921" y="1158700"/>
                  <a:pt x="2961340" y="1157078"/>
                  <a:pt x="2962760" y="1155659"/>
                </a:cubicBezTo>
                <a:cubicBezTo>
                  <a:pt x="2956272" y="1151198"/>
                  <a:pt x="2950189" y="1145724"/>
                  <a:pt x="2943092" y="1142480"/>
                </a:cubicBezTo>
                <a:cubicBezTo>
                  <a:pt x="2930724" y="1137005"/>
                  <a:pt x="2924642" y="1126056"/>
                  <a:pt x="2917140" y="1116324"/>
                </a:cubicBezTo>
                <a:cubicBezTo>
                  <a:pt x="2912274" y="1110039"/>
                  <a:pt x="2919978" y="1092602"/>
                  <a:pt x="2928088" y="1091385"/>
                </a:cubicBezTo>
                <a:cubicBezTo>
                  <a:pt x="2931738" y="1090777"/>
                  <a:pt x="2935388" y="1091385"/>
                  <a:pt x="2938835" y="1090371"/>
                </a:cubicBezTo>
                <a:cubicBezTo>
                  <a:pt x="2942079" y="1089560"/>
                  <a:pt x="2945120" y="1087330"/>
                  <a:pt x="2949175" y="1085100"/>
                </a:cubicBezTo>
                <a:cubicBezTo>
                  <a:pt x="2937618" y="1076989"/>
                  <a:pt x="2926669" y="1069285"/>
                  <a:pt x="2914707" y="1060972"/>
                </a:cubicBezTo>
                <a:cubicBezTo>
                  <a:pt x="2917140" y="1059552"/>
                  <a:pt x="2921195" y="1057322"/>
                  <a:pt x="2927480" y="1053875"/>
                </a:cubicBezTo>
                <a:cubicBezTo>
                  <a:pt x="2925453" y="1051239"/>
                  <a:pt x="2923020" y="1048604"/>
                  <a:pt x="2920789" y="1045562"/>
                </a:cubicBezTo>
                <a:cubicBezTo>
                  <a:pt x="2919775" y="1044346"/>
                  <a:pt x="2918154" y="1042318"/>
                  <a:pt x="2918559" y="1041507"/>
                </a:cubicBezTo>
                <a:cubicBezTo>
                  <a:pt x="2923020" y="1030153"/>
                  <a:pt x="2915315" y="1025287"/>
                  <a:pt x="2910246" y="1019001"/>
                </a:cubicBezTo>
                <a:cubicBezTo>
                  <a:pt x="2908218" y="1013324"/>
                  <a:pt x="2907813" y="1005619"/>
                  <a:pt x="2903758" y="1002375"/>
                </a:cubicBezTo>
                <a:cubicBezTo>
                  <a:pt x="2899500" y="998928"/>
                  <a:pt x="2891390" y="991832"/>
                  <a:pt x="2886118" y="1000956"/>
                </a:cubicBezTo>
                <a:cubicBezTo>
                  <a:pt x="2883685" y="1005214"/>
                  <a:pt x="2885713" y="1012107"/>
                  <a:pt x="2885713" y="1017785"/>
                </a:cubicBezTo>
                <a:cubicBezTo>
                  <a:pt x="2886929" y="1017987"/>
                  <a:pt x="2888146" y="1018190"/>
                  <a:pt x="2889362" y="1018393"/>
                </a:cubicBezTo>
                <a:cubicBezTo>
                  <a:pt x="2884293" y="1025489"/>
                  <a:pt x="2879224" y="1032586"/>
                  <a:pt x="2875980" y="1037046"/>
                </a:cubicBezTo>
                <a:cubicBezTo>
                  <a:pt x="2880644" y="1044548"/>
                  <a:pt x="2885104" y="1051848"/>
                  <a:pt x="2889768" y="1059147"/>
                </a:cubicBezTo>
                <a:cubicBezTo>
                  <a:pt x="2888754" y="1060566"/>
                  <a:pt x="2887740" y="1061985"/>
                  <a:pt x="2886726" y="1063405"/>
                </a:cubicBezTo>
                <a:cubicBezTo>
                  <a:pt x="2879022" y="1047995"/>
                  <a:pt x="2871114" y="1060769"/>
                  <a:pt x="2861990" y="1061174"/>
                </a:cubicBezTo>
                <a:cubicBezTo>
                  <a:pt x="2862598" y="1058133"/>
                  <a:pt x="2863004" y="1055903"/>
                  <a:pt x="2863409" y="1053672"/>
                </a:cubicBezTo>
                <a:cubicBezTo>
                  <a:pt x="2860571" y="1052253"/>
                  <a:pt x="2857124" y="1050631"/>
                  <a:pt x="2853677" y="1048806"/>
                </a:cubicBezTo>
                <a:cubicBezTo>
                  <a:pt x="2856110" y="1046170"/>
                  <a:pt x="2858543" y="1043535"/>
                  <a:pt x="2860976" y="1040899"/>
                </a:cubicBezTo>
                <a:cubicBezTo>
                  <a:pt x="2865437" y="1036235"/>
                  <a:pt x="2870100" y="1031775"/>
                  <a:pt x="2874561" y="1027111"/>
                </a:cubicBezTo>
                <a:cubicBezTo>
                  <a:pt x="2879833" y="1021637"/>
                  <a:pt x="2878413" y="1016365"/>
                  <a:pt x="2874561" y="1010891"/>
                </a:cubicBezTo>
                <a:cubicBezTo>
                  <a:pt x="2872736" y="1008458"/>
                  <a:pt x="2870100" y="1005822"/>
                  <a:pt x="2870100" y="1003186"/>
                </a:cubicBezTo>
                <a:cubicBezTo>
                  <a:pt x="2869695" y="992440"/>
                  <a:pt x="2869087" y="981491"/>
                  <a:pt x="2870506" y="970745"/>
                </a:cubicBezTo>
                <a:cubicBezTo>
                  <a:pt x="2872331" y="955133"/>
                  <a:pt x="2864626" y="942359"/>
                  <a:pt x="2860368" y="928572"/>
                </a:cubicBezTo>
                <a:cubicBezTo>
                  <a:pt x="2859962" y="927355"/>
                  <a:pt x="2850838" y="926544"/>
                  <a:pt x="2848811" y="928369"/>
                </a:cubicBezTo>
                <a:cubicBezTo>
                  <a:pt x="2838876" y="938913"/>
                  <a:pt x="2825494" y="938304"/>
                  <a:pt x="2813329" y="939926"/>
                </a:cubicBezTo>
                <a:cubicBezTo>
                  <a:pt x="2807652" y="940737"/>
                  <a:pt x="2800961" y="933235"/>
                  <a:pt x="2794675" y="929586"/>
                </a:cubicBezTo>
                <a:cubicBezTo>
                  <a:pt x="2795283" y="928572"/>
                  <a:pt x="2795689" y="927761"/>
                  <a:pt x="2796297" y="926747"/>
                </a:cubicBezTo>
                <a:cubicBezTo>
                  <a:pt x="2790417" y="929383"/>
                  <a:pt x="2784335" y="932019"/>
                  <a:pt x="2778860" y="934249"/>
                </a:cubicBezTo>
                <a:cubicBezTo>
                  <a:pt x="2783929" y="942968"/>
                  <a:pt x="2789201" y="951889"/>
                  <a:pt x="2795283" y="962027"/>
                </a:cubicBezTo>
                <a:cubicBezTo>
                  <a:pt x="2794675" y="962432"/>
                  <a:pt x="2792242" y="964257"/>
                  <a:pt x="2788187" y="967501"/>
                </a:cubicBezTo>
                <a:cubicBezTo>
                  <a:pt x="2798730" y="973381"/>
                  <a:pt x="2807854" y="978247"/>
                  <a:pt x="2818398" y="984127"/>
                </a:cubicBezTo>
                <a:cubicBezTo>
                  <a:pt x="2818195" y="988588"/>
                  <a:pt x="2826710" y="995076"/>
                  <a:pt x="2837862" y="994873"/>
                </a:cubicBezTo>
                <a:cubicBezTo>
                  <a:pt x="2841917" y="994873"/>
                  <a:pt x="2845972" y="995279"/>
                  <a:pt x="2849825" y="994468"/>
                </a:cubicBezTo>
                <a:cubicBezTo>
                  <a:pt x="2861382" y="991629"/>
                  <a:pt x="2863409" y="997509"/>
                  <a:pt x="2861787" y="1008661"/>
                </a:cubicBezTo>
                <a:cubicBezTo>
                  <a:pt x="2847189" y="1009066"/>
                  <a:pt x="2832793" y="1012513"/>
                  <a:pt x="2818600" y="1003186"/>
                </a:cubicBezTo>
                <a:cubicBezTo>
                  <a:pt x="2812315" y="999131"/>
                  <a:pt x="2802177" y="1000550"/>
                  <a:pt x="2796297" y="996292"/>
                </a:cubicBezTo>
                <a:cubicBezTo>
                  <a:pt x="2790012" y="991629"/>
                  <a:pt x="2783726" y="991832"/>
                  <a:pt x="2777238" y="990210"/>
                </a:cubicBezTo>
                <a:cubicBezTo>
                  <a:pt x="2774400" y="989602"/>
                  <a:pt x="2771156" y="990007"/>
                  <a:pt x="2765681" y="990007"/>
                </a:cubicBezTo>
                <a:cubicBezTo>
                  <a:pt x="2772372" y="997306"/>
                  <a:pt x="2776833" y="1002172"/>
                  <a:pt x="2781293" y="1007039"/>
                </a:cubicBezTo>
                <a:cubicBezTo>
                  <a:pt x="2780685" y="1008052"/>
                  <a:pt x="2780077" y="1009269"/>
                  <a:pt x="2779468" y="1010283"/>
                </a:cubicBezTo>
                <a:cubicBezTo>
                  <a:pt x="2768317" y="1000550"/>
                  <a:pt x="2758179" y="1001159"/>
                  <a:pt x="2747433" y="1011702"/>
                </a:cubicBezTo>
                <a:cubicBezTo>
                  <a:pt x="2764870" y="1016771"/>
                  <a:pt x="2781496" y="1021434"/>
                  <a:pt x="2796703" y="1025692"/>
                </a:cubicBezTo>
                <a:cubicBezTo>
                  <a:pt x="2795892" y="1026300"/>
                  <a:pt x="2792242" y="1028733"/>
                  <a:pt x="2785957" y="1033194"/>
                </a:cubicBezTo>
                <a:cubicBezTo>
                  <a:pt x="2794878" y="1035424"/>
                  <a:pt x="2801163" y="1037046"/>
                  <a:pt x="2810896" y="1039480"/>
                </a:cubicBezTo>
                <a:cubicBezTo>
                  <a:pt x="2801163" y="1042318"/>
                  <a:pt x="2794472" y="1044548"/>
                  <a:pt x="2787984" y="1046373"/>
                </a:cubicBezTo>
                <a:cubicBezTo>
                  <a:pt x="2787984" y="1052659"/>
                  <a:pt x="2787984" y="1058944"/>
                  <a:pt x="2787984" y="1065230"/>
                </a:cubicBezTo>
                <a:cubicBezTo>
                  <a:pt x="2789201" y="1065432"/>
                  <a:pt x="2790214" y="1065838"/>
                  <a:pt x="2791431" y="1066041"/>
                </a:cubicBezTo>
                <a:cubicBezTo>
                  <a:pt x="2789201" y="1067257"/>
                  <a:pt x="2786970" y="1068474"/>
                  <a:pt x="2783929" y="1070298"/>
                </a:cubicBezTo>
                <a:cubicBezTo>
                  <a:pt x="2788187" y="1077598"/>
                  <a:pt x="2792445" y="1084491"/>
                  <a:pt x="2796297" y="1090979"/>
                </a:cubicBezTo>
                <a:cubicBezTo>
                  <a:pt x="2793053" y="1091385"/>
                  <a:pt x="2787579" y="1092196"/>
                  <a:pt x="2778860" y="1093413"/>
                </a:cubicBezTo>
                <a:cubicBezTo>
                  <a:pt x="2795081" y="1098279"/>
                  <a:pt x="2807652" y="1102131"/>
                  <a:pt x="2820222" y="1105983"/>
                </a:cubicBezTo>
                <a:cubicBezTo>
                  <a:pt x="2820222" y="1107200"/>
                  <a:pt x="2820020" y="1108417"/>
                  <a:pt x="2820020" y="1109430"/>
                </a:cubicBezTo>
                <a:cubicBezTo>
                  <a:pt x="2815356" y="1111863"/>
                  <a:pt x="2810693" y="1114296"/>
                  <a:pt x="2805827" y="1116932"/>
                </a:cubicBezTo>
                <a:cubicBezTo>
                  <a:pt x="2808868" y="1118960"/>
                  <a:pt x="2811707" y="1120785"/>
                  <a:pt x="2816573" y="1124029"/>
                </a:cubicBezTo>
                <a:cubicBezTo>
                  <a:pt x="2810693" y="1126056"/>
                  <a:pt x="2806638" y="1127678"/>
                  <a:pt x="2802380" y="1129098"/>
                </a:cubicBezTo>
                <a:cubicBezTo>
                  <a:pt x="2813126" y="1139235"/>
                  <a:pt x="2829549" y="1136600"/>
                  <a:pt x="2834821" y="1124637"/>
                </a:cubicBezTo>
                <a:cubicBezTo>
                  <a:pt x="2837051" y="1119568"/>
                  <a:pt x="2843539" y="1115716"/>
                  <a:pt x="2844553" y="1110647"/>
                </a:cubicBezTo>
                <a:cubicBezTo>
                  <a:pt x="2846581" y="1100915"/>
                  <a:pt x="2846783" y="1090777"/>
                  <a:pt x="2846783" y="1080842"/>
                </a:cubicBezTo>
                <a:cubicBezTo>
                  <a:pt x="2846783" y="1067663"/>
                  <a:pt x="2848608" y="1066041"/>
                  <a:pt x="2860571" y="1069690"/>
                </a:cubicBezTo>
                <a:cubicBezTo>
                  <a:pt x="2862801" y="1070501"/>
                  <a:pt x="2865234" y="1071515"/>
                  <a:pt x="2867465" y="1071718"/>
                </a:cubicBezTo>
                <a:cubicBezTo>
                  <a:pt x="2887537" y="1073543"/>
                  <a:pt x="2889768" y="1078611"/>
                  <a:pt x="2884496" y="1098279"/>
                </a:cubicBezTo>
                <a:cubicBezTo>
                  <a:pt x="2881049" y="1111052"/>
                  <a:pt x="2881252" y="1124637"/>
                  <a:pt x="2867465" y="1132139"/>
                </a:cubicBezTo>
                <a:cubicBezTo>
                  <a:pt x="2865640" y="1133153"/>
                  <a:pt x="2866045" y="1138424"/>
                  <a:pt x="2865437" y="1142682"/>
                </a:cubicBezTo>
                <a:cubicBezTo>
                  <a:pt x="2863815" y="1140452"/>
                  <a:pt x="2861990" y="1138222"/>
                  <a:pt x="2859354" y="1134572"/>
                </a:cubicBezTo>
                <a:cubicBezTo>
                  <a:pt x="2850027" y="1141060"/>
                  <a:pt x="2840701" y="1147751"/>
                  <a:pt x="2830157" y="1155253"/>
                </a:cubicBezTo>
                <a:cubicBezTo>
                  <a:pt x="2820020" y="1137208"/>
                  <a:pt x="2800555" y="1140452"/>
                  <a:pt x="2784132" y="1136397"/>
                </a:cubicBezTo>
                <a:cubicBezTo>
                  <a:pt x="2780888" y="1143696"/>
                  <a:pt x="2778049" y="1150590"/>
                  <a:pt x="2774197" y="1158903"/>
                </a:cubicBezTo>
                <a:cubicBezTo>
                  <a:pt x="2780482" y="1159916"/>
                  <a:pt x="2787984" y="1161336"/>
                  <a:pt x="2794270" y="1162552"/>
                </a:cubicBezTo>
                <a:cubicBezTo>
                  <a:pt x="2796905" y="1174920"/>
                  <a:pt x="2799338" y="1187086"/>
                  <a:pt x="2802380" y="1199048"/>
                </a:cubicBezTo>
                <a:cubicBezTo>
                  <a:pt x="2802785" y="1200873"/>
                  <a:pt x="2805624" y="1202090"/>
                  <a:pt x="2807449" y="1203712"/>
                </a:cubicBezTo>
                <a:cubicBezTo>
                  <a:pt x="2809679" y="1205942"/>
                  <a:pt x="2811707" y="1208173"/>
                  <a:pt x="2813937" y="1210200"/>
                </a:cubicBezTo>
                <a:cubicBezTo>
                  <a:pt x="2811707" y="1211822"/>
                  <a:pt x="2809679" y="1213647"/>
                  <a:pt x="2807246" y="1214661"/>
                </a:cubicBezTo>
                <a:cubicBezTo>
                  <a:pt x="2800758" y="1217905"/>
                  <a:pt x="2793864" y="1220743"/>
                  <a:pt x="2787579" y="1226421"/>
                </a:cubicBezTo>
                <a:cubicBezTo>
                  <a:pt x="2790823" y="1225812"/>
                  <a:pt x="2794067" y="1224798"/>
                  <a:pt x="2797311" y="1225001"/>
                </a:cubicBezTo>
                <a:cubicBezTo>
                  <a:pt x="2799541" y="1225001"/>
                  <a:pt x="2801772" y="1226826"/>
                  <a:pt x="2804002" y="1227637"/>
                </a:cubicBezTo>
                <a:cubicBezTo>
                  <a:pt x="2802380" y="1229665"/>
                  <a:pt x="2801163" y="1233111"/>
                  <a:pt x="2799338" y="1233314"/>
                </a:cubicBezTo>
                <a:cubicBezTo>
                  <a:pt x="2793459" y="1233922"/>
                  <a:pt x="2787376" y="1233517"/>
                  <a:pt x="2781090" y="1233517"/>
                </a:cubicBezTo>
                <a:cubicBezTo>
                  <a:pt x="2777644" y="1224190"/>
                  <a:pt x="2772575" y="1222568"/>
                  <a:pt x="2764059" y="1227434"/>
                </a:cubicBezTo>
                <a:cubicBezTo>
                  <a:pt x="2759801" y="1229867"/>
                  <a:pt x="2755138" y="1231287"/>
                  <a:pt x="2748852" y="1233720"/>
                </a:cubicBezTo>
                <a:cubicBezTo>
                  <a:pt x="2745203" y="1236356"/>
                  <a:pt x="2739931" y="1240208"/>
                  <a:pt x="2734862" y="1244060"/>
                </a:cubicBezTo>
                <a:cubicBezTo>
                  <a:pt x="2734457" y="1250548"/>
                  <a:pt x="2734051" y="1258050"/>
                  <a:pt x="2733443" y="1266566"/>
                </a:cubicBezTo>
                <a:cubicBezTo>
                  <a:pt x="2739931" y="1278934"/>
                  <a:pt x="2747636" y="1292722"/>
                  <a:pt x="2754327" y="1307117"/>
                </a:cubicBezTo>
                <a:cubicBezTo>
                  <a:pt x="2755543" y="1309753"/>
                  <a:pt x="2753110" y="1314822"/>
                  <a:pt x="2751285" y="1318066"/>
                </a:cubicBezTo>
                <a:cubicBezTo>
                  <a:pt x="2749866" y="1320499"/>
                  <a:pt x="2744392" y="1322730"/>
                  <a:pt x="2744594" y="1323541"/>
                </a:cubicBezTo>
                <a:cubicBezTo>
                  <a:pt x="2746419" y="1328812"/>
                  <a:pt x="2748649" y="1334287"/>
                  <a:pt x="2752299" y="1338545"/>
                </a:cubicBezTo>
                <a:cubicBezTo>
                  <a:pt x="2754529" y="1341180"/>
                  <a:pt x="2759396" y="1341789"/>
                  <a:pt x="2763045" y="1343411"/>
                </a:cubicBezTo>
                <a:cubicBezTo>
                  <a:pt x="2761626" y="1345641"/>
                  <a:pt x="2760207" y="1347871"/>
                  <a:pt x="2758787" y="1350102"/>
                </a:cubicBezTo>
                <a:cubicBezTo>
                  <a:pt x="2750880" y="1350102"/>
                  <a:pt x="2742770" y="1350507"/>
                  <a:pt x="2735065" y="1349291"/>
                </a:cubicBezTo>
                <a:cubicBezTo>
                  <a:pt x="2734254" y="1349088"/>
                  <a:pt x="2734862" y="1339153"/>
                  <a:pt x="2734862" y="1330840"/>
                </a:cubicBezTo>
                <a:cubicBezTo>
                  <a:pt x="2731415" y="1331245"/>
                  <a:pt x="2725738" y="1330434"/>
                  <a:pt x="2721683" y="1332867"/>
                </a:cubicBezTo>
                <a:cubicBezTo>
                  <a:pt x="2715398" y="1336314"/>
                  <a:pt x="2719453" y="1339355"/>
                  <a:pt x="2722900" y="1343613"/>
                </a:cubicBezTo>
                <a:cubicBezTo>
                  <a:pt x="2724927" y="1346047"/>
                  <a:pt x="2722088" y="1352535"/>
                  <a:pt x="2721277" y="1357604"/>
                </a:cubicBezTo>
                <a:cubicBezTo>
                  <a:pt x="2716817" y="1356995"/>
                  <a:pt x="2712356" y="1356590"/>
                  <a:pt x="2706071" y="1355779"/>
                </a:cubicBezTo>
                <a:cubicBezTo>
                  <a:pt x="2705868" y="1361659"/>
                  <a:pt x="2705463" y="1366525"/>
                  <a:pt x="2705260" y="1371188"/>
                </a:cubicBezTo>
                <a:cubicBezTo>
                  <a:pt x="2702421" y="1371999"/>
                  <a:pt x="2696744" y="1373216"/>
                  <a:pt x="2696744" y="1373621"/>
                </a:cubicBezTo>
                <a:cubicBezTo>
                  <a:pt x="2697758" y="1381934"/>
                  <a:pt x="2692689" y="1385584"/>
                  <a:pt x="2686809" y="1389639"/>
                </a:cubicBezTo>
                <a:cubicBezTo>
                  <a:pt x="2680321" y="1394100"/>
                  <a:pt x="2684984" y="1397952"/>
                  <a:pt x="2689039" y="1400993"/>
                </a:cubicBezTo>
                <a:cubicBezTo>
                  <a:pt x="2691878" y="1403021"/>
                  <a:pt x="2695325" y="1404237"/>
                  <a:pt x="2699785" y="1406468"/>
                </a:cubicBezTo>
                <a:cubicBezTo>
                  <a:pt x="2692081" y="1411131"/>
                  <a:pt x="2686201" y="1414781"/>
                  <a:pt x="2680118" y="1418633"/>
                </a:cubicBezTo>
                <a:cubicBezTo>
                  <a:pt x="2682348" y="1420255"/>
                  <a:pt x="2684781" y="1421877"/>
                  <a:pt x="2688836" y="1424513"/>
                </a:cubicBezTo>
                <a:cubicBezTo>
                  <a:pt x="2678699" y="1427554"/>
                  <a:pt x="2669169" y="1409712"/>
                  <a:pt x="2660856" y="1427554"/>
                </a:cubicBezTo>
                <a:cubicBezTo>
                  <a:pt x="2665114" y="1425324"/>
                  <a:pt x="2667953" y="1423905"/>
                  <a:pt x="2671805" y="1421877"/>
                </a:cubicBezTo>
                <a:cubicBezTo>
                  <a:pt x="2669778" y="1428974"/>
                  <a:pt x="2668967" y="1435056"/>
                  <a:pt x="2666331" y="1440125"/>
                </a:cubicBezTo>
                <a:cubicBezTo>
                  <a:pt x="2659437" y="1453304"/>
                  <a:pt x="2669575" y="1457157"/>
                  <a:pt x="2677685" y="1462226"/>
                </a:cubicBezTo>
                <a:cubicBezTo>
                  <a:pt x="2682754" y="1465267"/>
                  <a:pt x="2688026" y="1468105"/>
                  <a:pt x="2694311" y="1471755"/>
                </a:cubicBezTo>
                <a:cubicBezTo>
                  <a:pt x="2685592" y="1476419"/>
                  <a:pt x="2679104" y="1479865"/>
                  <a:pt x="2672616" y="1483515"/>
                </a:cubicBezTo>
                <a:cubicBezTo>
                  <a:pt x="2673630" y="1484123"/>
                  <a:pt x="2674441" y="1484731"/>
                  <a:pt x="2675455" y="1485543"/>
                </a:cubicBezTo>
                <a:cubicBezTo>
                  <a:pt x="2673630" y="1489598"/>
                  <a:pt x="2671602" y="1493653"/>
                  <a:pt x="2669980" y="1497911"/>
                </a:cubicBezTo>
                <a:cubicBezTo>
                  <a:pt x="2668967" y="1500749"/>
                  <a:pt x="2666533" y="1505615"/>
                  <a:pt x="2667750" y="1506832"/>
                </a:cubicBezTo>
                <a:cubicBezTo>
                  <a:pt x="2674644" y="1513928"/>
                  <a:pt x="2671399" y="1520822"/>
                  <a:pt x="2666736" y="1528527"/>
                </a:cubicBezTo>
                <a:cubicBezTo>
                  <a:pt x="2678902" y="1530554"/>
                  <a:pt x="2689039" y="1533798"/>
                  <a:pt x="2692283" y="1517984"/>
                </a:cubicBezTo>
                <a:cubicBezTo>
                  <a:pt x="2693095" y="1514334"/>
                  <a:pt x="2699988" y="1512104"/>
                  <a:pt x="2705057" y="1508454"/>
                </a:cubicBezTo>
                <a:cubicBezTo>
                  <a:pt x="2702421" y="1506629"/>
                  <a:pt x="2700191" y="1505818"/>
                  <a:pt x="2699380" y="1504399"/>
                </a:cubicBezTo>
                <a:cubicBezTo>
                  <a:pt x="2697555" y="1500344"/>
                  <a:pt x="2696339" y="1495883"/>
                  <a:pt x="2694919" y="1491422"/>
                </a:cubicBezTo>
                <a:cubicBezTo>
                  <a:pt x="2699380" y="1490206"/>
                  <a:pt x="2703840" y="1487773"/>
                  <a:pt x="2708098" y="1487976"/>
                </a:cubicBezTo>
                <a:cubicBezTo>
                  <a:pt x="2713978" y="1488178"/>
                  <a:pt x="2719858" y="1490003"/>
                  <a:pt x="2725738" y="1491625"/>
                </a:cubicBezTo>
                <a:cubicBezTo>
                  <a:pt x="2727766" y="1492233"/>
                  <a:pt x="2729591" y="1493856"/>
                  <a:pt x="2731415" y="1495072"/>
                </a:cubicBezTo>
                <a:cubicBezTo>
                  <a:pt x="2729996" y="1497302"/>
                  <a:pt x="2729185" y="1500344"/>
                  <a:pt x="2727157" y="1501560"/>
                </a:cubicBezTo>
                <a:cubicBezTo>
                  <a:pt x="2722697" y="1504602"/>
                  <a:pt x="2717831" y="1507846"/>
                  <a:pt x="2712762" y="1509265"/>
                </a:cubicBezTo>
                <a:cubicBezTo>
                  <a:pt x="2704449" y="1511698"/>
                  <a:pt x="2705057" y="1515956"/>
                  <a:pt x="2707490" y="1522647"/>
                </a:cubicBezTo>
                <a:cubicBezTo>
                  <a:pt x="2709315" y="1527918"/>
                  <a:pt x="2709315" y="1534001"/>
                  <a:pt x="2710329" y="1540084"/>
                </a:cubicBezTo>
                <a:cubicBezTo>
                  <a:pt x="2716208" y="1535015"/>
                  <a:pt x="2721683" y="1529946"/>
                  <a:pt x="2728171" y="1524472"/>
                </a:cubicBezTo>
                <a:cubicBezTo>
                  <a:pt x="2726346" y="1520822"/>
                  <a:pt x="2724319" y="1516767"/>
                  <a:pt x="2721886" y="1511901"/>
                </a:cubicBezTo>
                <a:cubicBezTo>
                  <a:pt x="2726144" y="1510887"/>
                  <a:pt x="2729591" y="1510076"/>
                  <a:pt x="2732226" y="1509468"/>
                </a:cubicBezTo>
                <a:cubicBezTo>
                  <a:pt x="2733646" y="1516361"/>
                  <a:pt x="2735065" y="1523052"/>
                  <a:pt x="2736890" y="1530960"/>
                </a:cubicBezTo>
                <a:cubicBezTo>
                  <a:pt x="2733848" y="1533596"/>
                  <a:pt x="2723508" y="1534407"/>
                  <a:pt x="2732226" y="1544342"/>
                </a:cubicBezTo>
                <a:cubicBezTo>
                  <a:pt x="2734659" y="1547180"/>
                  <a:pt x="2731415" y="1555696"/>
                  <a:pt x="2729591" y="1561170"/>
                </a:cubicBezTo>
                <a:cubicBezTo>
                  <a:pt x="2728982" y="1562793"/>
                  <a:pt x="2724116" y="1565023"/>
                  <a:pt x="2722697" y="1564212"/>
                </a:cubicBezTo>
                <a:cubicBezTo>
                  <a:pt x="2718642" y="1562184"/>
                  <a:pt x="2715195" y="1558737"/>
                  <a:pt x="2709923" y="1554480"/>
                </a:cubicBezTo>
                <a:cubicBezTo>
                  <a:pt x="2707490" y="1554682"/>
                  <a:pt x="2702421" y="1555291"/>
                  <a:pt x="2697555" y="1555899"/>
                </a:cubicBezTo>
                <a:cubicBezTo>
                  <a:pt x="2703435" y="1571106"/>
                  <a:pt x="2715398" y="1578607"/>
                  <a:pt x="2730807" y="1580635"/>
                </a:cubicBezTo>
                <a:cubicBezTo>
                  <a:pt x="2729793" y="1594828"/>
                  <a:pt x="2721480" y="1601316"/>
                  <a:pt x="2709518" y="1604560"/>
                </a:cubicBezTo>
                <a:cubicBezTo>
                  <a:pt x="2708301" y="1604966"/>
                  <a:pt x="2706274" y="1606182"/>
                  <a:pt x="2706274" y="1606993"/>
                </a:cubicBezTo>
                <a:cubicBezTo>
                  <a:pt x="2706476" y="1608615"/>
                  <a:pt x="2707287" y="1611048"/>
                  <a:pt x="2708504" y="1611454"/>
                </a:cubicBezTo>
                <a:cubicBezTo>
                  <a:pt x="2712559" y="1613076"/>
                  <a:pt x="2716817" y="1614090"/>
                  <a:pt x="2721277" y="1615509"/>
                </a:cubicBezTo>
                <a:cubicBezTo>
                  <a:pt x="2721277" y="1624633"/>
                  <a:pt x="2724522" y="1635785"/>
                  <a:pt x="2720264" y="1641665"/>
                </a:cubicBezTo>
                <a:cubicBezTo>
                  <a:pt x="2716614" y="1646936"/>
                  <a:pt x="2704854" y="1646734"/>
                  <a:pt x="2694716" y="1649572"/>
                </a:cubicBezTo>
                <a:cubicBezTo>
                  <a:pt x="2694108" y="1652816"/>
                  <a:pt x="2692892" y="1659304"/>
                  <a:pt x="2691472" y="1666806"/>
                </a:cubicBezTo>
                <a:cubicBezTo>
                  <a:pt x="2686403" y="1666806"/>
                  <a:pt x="2681537" y="1666806"/>
                  <a:pt x="2677077" y="1666806"/>
                </a:cubicBezTo>
                <a:cubicBezTo>
                  <a:pt x="2678699" y="1673497"/>
                  <a:pt x="2680321" y="1679580"/>
                  <a:pt x="2682146" y="1687082"/>
                </a:cubicBezTo>
                <a:cubicBezTo>
                  <a:pt x="2682551" y="1687082"/>
                  <a:pt x="2685187" y="1687690"/>
                  <a:pt x="2687620" y="1688096"/>
                </a:cubicBezTo>
                <a:cubicBezTo>
                  <a:pt x="2688431" y="1706749"/>
                  <a:pt x="2685187" y="1710399"/>
                  <a:pt x="2666128" y="1717090"/>
                </a:cubicBezTo>
                <a:cubicBezTo>
                  <a:pt x="2661667" y="1718712"/>
                  <a:pt x="2654976" y="1720334"/>
                  <a:pt x="2657004" y="1729458"/>
                </a:cubicBezTo>
                <a:cubicBezTo>
                  <a:pt x="2658220" y="1734527"/>
                  <a:pt x="2654368" y="1740609"/>
                  <a:pt x="2652746" y="1746084"/>
                </a:cubicBezTo>
                <a:cubicBezTo>
                  <a:pt x="2646663" y="1745273"/>
                  <a:pt x="2640986" y="1744259"/>
                  <a:pt x="2635309" y="1743448"/>
                </a:cubicBezTo>
                <a:cubicBezTo>
                  <a:pt x="2635106" y="1744056"/>
                  <a:pt x="2635106" y="1744867"/>
                  <a:pt x="2634903" y="1745476"/>
                </a:cubicBezTo>
                <a:cubicBezTo>
                  <a:pt x="2638756" y="1747503"/>
                  <a:pt x="2642608" y="1749531"/>
                  <a:pt x="2647880" y="1752369"/>
                </a:cubicBezTo>
                <a:cubicBezTo>
                  <a:pt x="2637134" y="1754802"/>
                  <a:pt x="2609559" y="1741623"/>
                  <a:pt x="2605504" y="1732297"/>
                </a:cubicBezTo>
                <a:cubicBezTo>
                  <a:pt x="2602665" y="1725808"/>
                  <a:pt x="2600841" y="1718104"/>
                  <a:pt x="2601449" y="1711210"/>
                </a:cubicBezTo>
                <a:cubicBezTo>
                  <a:pt x="2601854" y="1705938"/>
                  <a:pt x="2607126" y="1701275"/>
                  <a:pt x="2610978" y="1694989"/>
                </a:cubicBezTo>
                <a:cubicBezTo>
                  <a:pt x="2607329" y="1694178"/>
                  <a:pt x="2603679" y="1693367"/>
                  <a:pt x="2600232" y="1692962"/>
                </a:cubicBezTo>
                <a:cubicBezTo>
                  <a:pt x="2599218" y="1692759"/>
                  <a:pt x="2597596" y="1693976"/>
                  <a:pt x="2596785" y="1693570"/>
                </a:cubicBezTo>
                <a:cubicBezTo>
                  <a:pt x="2581781" y="1687893"/>
                  <a:pt x="2581781" y="1687893"/>
                  <a:pt x="2564953" y="1692556"/>
                </a:cubicBezTo>
                <a:cubicBezTo>
                  <a:pt x="2568197" y="1694178"/>
                  <a:pt x="2572455" y="1694989"/>
                  <a:pt x="2572860" y="1696814"/>
                </a:cubicBezTo>
                <a:cubicBezTo>
                  <a:pt x="2573874" y="1701072"/>
                  <a:pt x="2574482" y="1706344"/>
                  <a:pt x="2572860" y="1709993"/>
                </a:cubicBezTo>
                <a:cubicBezTo>
                  <a:pt x="2571846" y="1712021"/>
                  <a:pt x="2565764" y="1712224"/>
                  <a:pt x="2561911" y="1711818"/>
                </a:cubicBezTo>
                <a:cubicBezTo>
                  <a:pt x="2558262" y="1711413"/>
                  <a:pt x="2554612" y="1709385"/>
                  <a:pt x="2550557" y="1709385"/>
                </a:cubicBezTo>
                <a:cubicBezTo>
                  <a:pt x="2555018" y="1719320"/>
                  <a:pt x="2558870" y="1726822"/>
                  <a:pt x="2572860" y="1720537"/>
                </a:cubicBezTo>
                <a:cubicBezTo>
                  <a:pt x="2578943" y="1717901"/>
                  <a:pt x="2589081" y="1724389"/>
                  <a:pt x="2594150" y="1725605"/>
                </a:cubicBezTo>
                <a:cubicBezTo>
                  <a:pt x="2598002" y="1735946"/>
                  <a:pt x="2601043" y="1743651"/>
                  <a:pt x="2603882" y="1751356"/>
                </a:cubicBezTo>
                <a:cubicBezTo>
                  <a:pt x="2603882" y="1758655"/>
                  <a:pt x="2598813" y="1766765"/>
                  <a:pt x="2607937" y="1774470"/>
                </a:cubicBezTo>
                <a:cubicBezTo>
                  <a:pt x="2608951" y="1775281"/>
                  <a:pt x="2608342" y="1779741"/>
                  <a:pt x="2606923" y="1780755"/>
                </a:cubicBezTo>
                <a:cubicBezTo>
                  <a:pt x="2605707" y="1781769"/>
                  <a:pt x="2601854" y="1781769"/>
                  <a:pt x="2600435" y="1780755"/>
                </a:cubicBezTo>
                <a:cubicBezTo>
                  <a:pt x="2588270" y="1772037"/>
                  <a:pt x="2576104" y="1763318"/>
                  <a:pt x="2564547" y="1753991"/>
                </a:cubicBezTo>
                <a:cubicBezTo>
                  <a:pt x="2559073" y="1749531"/>
                  <a:pt x="2539405" y="1749936"/>
                  <a:pt x="2533525" y="1756830"/>
                </a:cubicBezTo>
                <a:cubicBezTo>
                  <a:pt x="2527443" y="1763926"/>
                  <a:pt x="2523388" y="1772037"/>
                  <a:pt x="2534539" y="1778930"/>
                </a:cubicBezTo>
                <a:cubicBezTo>
                  <a:pt x="2535553" y="1779539"/>
                  <a:pt x="2536770" y="1780958"/>
                  <a:pt x="2536567" y="1781769"/>
                </a:cubicBezTo>
                <a:cubicBezTo>
                  <a:pt x="2535148" y="1791096"/>
                  <a:pt x="2533931" y="1800422"/>
                  <a:pt x="2531498" y="1809546"/>
                </a:cubicBezTo>
                <a:cubicBezTo>
                  <a:pt x="2531092" y="1810966"/>
                  <a:pt x="2525415" y="1812182"/>
                  <a:pt x="2522374" y="1811574"/>
                </a:cubicBezTo>
                <a:cubicBezTo>
                  <a:pt x="2514466" y="1810155"/>
                  <a:pt x="2507978" y="1808938"/>
                  <a:pt x="2509600" y="1821104"/>
                </a:cubicBezTo>
                <a:cubicBezTo>
                  <a:pt x="2510411" y="1827997"/>
                  <a:pt x="2508789" y="1835094"/>
                  <a:pt x="2508181" y="1841379"/>
                </a:cubicBezTo>
                <a:cubicBezTo>
                  <a:pt x="2500273" y="1842190"/>
                  <a:pt x="2493177" y="1842393"/>
                  <a:pt x="2486081" y="1844015"/>
                </a:cubicBezTo>
                <a:cubicBezTo>
                  <a:pt x="2480606" y="1845231"/>
                  <a:pt x="2474929" y="1847462"/>
                  <a:pt x="2477768" y="1855775"/>
                </a:cubicBezTo>
                <a:cubicBezTo>
                  <a:pt x="2478376" y="1857600"/>
                  <a:pt x="2474726" y="1860641"/>
                  <a:pt x="2471685" y="1865102"/>
                </a:cubicBezTo>
                <a:cubicBezTo>
                  <a:pt x="2470671" y="1876659"/>
                  <a:pt x="2484864" y="1869562"/>
                  <a:pt x="2490744" y="1876456"/>
                </a:cubicBezTo>
                <a:cubicBezTo>
                  <a:pt x="2483445" y="1885580"/>
                  <a:pt x="2466616" y="1886796"/>
                  <a:pt x="2469657" y="1904436"/>
                </a:cubicBezTo>
                <a:cubicBezTo>
                  <a:pt x="2476348" y="1907680"/>
                  <a:pt x="2490947" y="1901598"/>
                  <a:pt x="2494596" y="1916399"/>
                </a:cubicBezTo>
                <a:cubicBezTo>
                  <a:pt x="2487297" y="1920860"/>
                  <a:pt x="2479998" y="1925320"/>
                  <a:pt x="2472699" y="1929781"/>
                </a:cubicBezTo>
                <a:cubicBezTo>
                  <a:pt x="2479795" y="1936269"/>
                  <a:pt x="2473915" y="1953706"/>
                  <a:pt x="2490947" y="1951273"/>
                </a:cubicBezTo>
                <a:cubicBezTo>
                  <a:pt x="2490947" y="1956545"/>
                  <a:pt x="2490947" y="1960802"/>
                  <a:pt x="2490947" y="1964857"/>
                </a:cubicBezTo>
                <a:cubicBezTo>
                  <a:pt x="2494394" y="1963844"/>
                  <a:pt x="2498043" y="1962627"/>
                  <a:pt x="2501896" y="1961411"/>
                </a:cubicBezTo>
                <a:cubicBezTo>
                  <a:pt x="2507167" y="1968710"/>
                  <a:pt x="2512439" y="1976212"/>
                  <a:pt x="2517102" y="1982700"/>
                </a:cubicBezTo>
                <a:cubicBezTo>
                  <a:pt x="2509803" y="1989797"/>
                  <a:pt x="2503518" y="1996690"/>
                  <a:pt x="2496421" y="2002570"/>
                </a:cubicBezTo>
                <a:cubicBezTo>
                  <a:pt x="2494191" y="2004395"/>
                  <a:pt x="2489730" y="2004192"/>
                  <a:pt x="2486283" y="2004395"/>
                </a:cubicBezTo>
                <a:cubicBezTo>
                  <a:pt x="2483039" y="2004598"/>
                  <a:pt x="2479795" y="2004395"/>
                  <a:pt x="2476551" y="2004395"/>
                </a:cubicBezTo>
                <a:cubicBezTo>
                  <a:pt x="2476551" y="2005611"/>
                  <a:pt x="2476551" y="2006625"/>
                  <a:pt x="2476551" y="2007842"/>
                </a:cubicBezTo>
                <a:cubicBezTo>
                  <a:pt x="2478984" y="2007842"/>
                  <a:pt x="2481215" y="2007842"/>
                  <a:pt x="2482431" y="2007842"/>
                </a:cubicBezTo>
                <a:cubicBezTo>
                  <a:pt x="2482431" y="2013519"/>
                  <a:pt x="2482431" y="2018588"/>
                  <a:pt x="2482431" y="2025279"/>
                </a:cubicBezTo>
                <a:cubicBezTo>
                  <a:pt x="2481215" y="2025887"/>
                  <a:pt x="2478376" y="2027104"/>
                  <a:pt x="2477565" y="2027509"/>
                </a:cubicBezTo>
                <a:cubicBezTo>
                  <a:pt x="2476348" y="2032578"/>
                  <a:pt x="2475943" y="2038661"/>
                  <a:pt x="2474321" y="2039066"/>
                </a:cubicBezTo>
                <a:cubicBezTo>
                  <a:pt x="2463169" y="2041905"/>
                  <a:pt x="2465400" y="2048393"/>
                  <a:pt x="2469657" y="2056909"/>
                </a:cubicBezTo>
                <a:cubicBezTo>
                  <a:pt x="2464588" y="2059544"/>
                  <a:pt x="2459925" y="2062180"/>
                  <a:pt x="2458100" y="2063194"/>
                </a:cubicBezTo>
                <a:cubicBezTo>
                  <a:pt x="2453437" y="2072115"/>
                  <a:pt x="2449990" y="2078401"/>
                  <a:pt x="2446340" y="2085295"/>
                </a:cubicBezTo>
                <a:cubicBezTo>
                  <a:pt x="2454451" y="2087119"/>
                  <a:pt x="2461142" y="2087727"/>
                  <a:pt x="2466819" y="2090566"/>
                </a:cubicBezTo>
                <a:cubicBezTo>
                  <a:pt x="2469860" y="2091986"/>
                  <a:pt x="2471280" y="2097054"/>
                  <a:pt x="2473510" y="2100501"/>
                </a:cubicBezTo>
                <a:cubicBezTo>
                  <a:pt x="2469657" y="2100704"/>
                  <a:pt x="2464588" y="2102732"/>
                  <a:pt x="2462358" y="2101110"/>
                </a:cubicBezTo>
                <a:cubicBezTo>
                  <a:pt x="2453437" y="2094621"/>
                  <a:pt x="2444921" y="2098271"/>
                  <a:pt x="2437014" y="2101718"/>
                </a:cubicBezTo>
                <a:cubicBezTo>
                  <a:pt x="2423429" y="2107395"/>
                  <a:pt x="2423632" y="2108003"/>
                  <a:pt x="2412683" y="2106787"/>
                </a:cubicBezTo>
                <a:cubicBezTo>
                  <a:pt x="2416941" y="2109828"/>
                  <a:pt x="2420996" y="2112869"/>
                  <a:pt x="2427484" y="2117533"/>
                </a:cubicBezTo>
                <a:cubicBezTo>
                  <a:pt x="2419374" y="2118749"/>
                  <a:pt x="2413494" y="2119763"/>
                  <a:pt x="2406600" y="2120777"/>
                </a:cubicBezTo>
                <a:cubicBezTo>
                  <a:pt x="2406195" y="2124427"/>
                  <a:pt x="2405789" y="2128076"/>
                  <a:pt x="2405181" y="2133348"/>
                </a:cubicBezTo>
                <a:cubicBezTo>
                  <a:pt x="2414102" y="2132334"/>
                  <a:pt x="2422212" y="2130712"/>
                  <a:pt x="2430120" y="2130712"/>
                </a:cubicBezTo>
                <a:cubicBezTo>
                  <a:pt x="2432148" y="2130712"/>
                  <a:pt x="2436405" y="2136389"/>
                  <a:pt x="2435797" y="2137606"/>
                </a:cubicBezTo>
                <a:cubicBezTo>
                  <a:pt x="2431336" y="2145919"/>
                  <a:pt x="2426065" y="2153826"/>
                  <a:pt x="2420793" y="2162342"/>
                </a:cubicBezTo>
                <a:cubicBezTo>
                  <a:pt x="2404370" y="2149163"/>
                  <a:pt x="2391394" y="2161936"/>
                  <a:pt x="2378214" y="2162545"/>
                </a:cubicBezTo>
                <a:cubicBezTo>
                  <a:pt x="2369699" y="2153015"/>
                  <a:pt x="2369090" y="2144094"/>
                  <a:pt x="2376592" y="2133145"/>
                </a:cubicBezTo>
                <a:cubicBezTo>
                  <a:pt x="2380242" y="2127873"/>
                  <a:pt x="2379431" y="2119560"/>
                  <a:pt x="2380647" y="2112464"/>
                </a:cubicBezTo>
                <a:cubicBezTo>
                  <a:pt x="2374159" y="2109423"/>
                  <a:pt x="2369496" y="2106179"/>
                  <a:pt x="2361791" y="2111856"/>
                </a:cubicBezTo>
                <a:cubicBezTo>
                  <a:pt x="2358547" y="2114289"/>
                  <a:pt x="2349423" y="2109423"/>
                  <a:pt x="2339083" y="2106989"/>
                </a:cubicBezTo>
                <a:cubicBezTo>
                  <a:pt x="2344557" y="2099082"/>
                  <a:pt x="2348612" y="2093405"/>
                  <a:pt x="2353275" y="2086714"/>
                </a:cubicBezTo>
                <a:cubicBezTo>
                  <a:pt x="2349626" y="2079617"/>
                  <a:pt x="2331175" y="2075765"/>
                  <a:pt x="2316982" y="2080226"/>
                </a:cubicBezTo>
                <a:cubicBezTo>
                  <a:pt x="2319415" y="2077184"/>
                  <a:pt x="2321646" y="2073940"/>
                  <a:pt x="2324079" y="2070899"/>
                </a:cubicBezTo>
                <a:cubicBezTo>
                  <a:pt x="2323876" y="2070493"/>
                  <a:pt x="2323673" y="2070088"/>
                  <a:pt x="2323470" y="2069682"/>
                </a:cubicBezTo>
                <a:cubicBezTo>
                  <a:pt x="2319618" y="2072318"/>
                  <a:pt x="2315563" y="2074954"/>
                  <a:pt x="2311710" y="2077387"/>
                </a:cubicBezTo>
                <a:cubicBezTo>
                  <a:pt x="2311710" y="2076576"/>
                  <a:pt x="2311913" y="2075765"/>
                  <a:pt x="2311913" y="2074751"/>
                </a:cubicBezTo>
                <a:cubicBezTo>
                  <a:pt x="2308264" y="2074143"/>
                  <a:pt x="2303600" y="2071710"/>
                  <a:pt x="2301167" y="2073129"/>
                </a:cubicBezTo>
                <a:cubicBezTo>
                  <a:pt x="2297315" y="2075157"/>
                  <a:pt x="2294679" y="2079820"/>
                  <a:pt x="2292246" y="2082659"/>
                </a:cubicBezTo>
                <a:cubicBezTo>
                  <a:pt x="2293868" y="2089958"/>
                  <a:pt x="2295287" y="2097054"/>
                  <a:pt x="2296909" y="2104354"/>
                </a:cubicBezTo>
                <a:cubicBezTo>
                  <a:pt x="2297720" y="2104759"/>
                  <a:pt x="2302992" y="2105367"/>
                  <a:pt x="2303398" y="2107192"/>
                </a:cubicBezTo>
                <a:cubicBezTo>
                  <a:pt x="2304209" y="2110234"/>
                  <a:pt x="2302992" y="2115505"/>
                  <a:pt x="2300762" y="2117330"/>
                </a:cubicBezTo>
                <a:cubicBezTo>
                  <a:pt x="2294679" y="2122196"/>
                  <a:pt x="2290218" y="2126251"/>
                  <a:pt x="2289813" y="2135578"/>
                </a:cubicBezTo>
                <a:cubicBezTo>
                  <a:pt x="2289205" y="2147541"/>
                  <a:pt x="2282514" y="2150176"/>
                  <a:pt x="2269740" y="2148149"/>
                </a:cubicBezTo>
                <a:cubicBezTo>
                  <a:pt x="2260413" y="2146730"/>
                  <a:pt x="2250884" y="2146527"/>
                  <a:pt x="2239327" y="2145716"/>
                </a:cubicBezTo>
                <a:cubicBezTo>
                  <a:pt x="2241354" y="2138822"/>
                  <a:pt x="2243179" y="2133145"/>
                  <a:pt x="2245409" y="2125237"/>
                </a:cubicBezTo>
                <a:cubicBezTo>
                  <a:pt x="2238110" y="2126048"/>
                  <a:pt x="2231622" y="2128279"/>
                  <a:pt x="2225945" y="2126860"/>
                </a:cubicBezTo>
                <a:cubicBezTo>
                  <a:pt x="2216415" y="2124629"/>
                  <a:pt x="2215199" y="2130915"/>
                  <a:pt x="2210941" y="2136389"/>
                </a:cubicBezTo>
                <a:cubicBezTo>
                  <a:pt x="2207900" y="2140241"/>
                  <a:pt x="2199587" y="2139633"/>
                  <a:pt x="2193504" y="2141255"/>
                </a:cubicBezTo>
                <a:cubicBezTo>
                  <a:pt x="2193098" y="2140241"/>
                  <a:pt x="2192693" y="2139430"/>
                  <a:pt x="2192287" y="2138417"/>
                </a:cubicBezTo>
                <a:cubicBezTo>
                  <a:pt x="2198167" y="2133753"/>
                  <a:pt x="2204250" y="2129090"/>
                  <a:pt x="2210941" y="2123818"/>
                </a:cubicBezTo>
                <a:cubicBezTo>
                  <a:pt x="2208102" y="2120574"/>
                  <a:pt x="2205467" y="2117736"/>
                  <a:pt x="2202425" y="2114694"/>
                </a:cubicBezTo>
                <a:cubicBezTo>
                  <a:pt x="2209927" y="2101920"/>
                  <a:pt x="2217226" y="2089755"/>
                  <a:pt x="2236285" y="2097663"/>
                </a:cubicBezTo>
                <a:cubicBezTo>
                  <a:pt x="2230405" y="2083064"/>
                  <a:pt x="2224931" y="2082862"/>
                  <a:pt x="2213577" y="2086308"/>
                </a:cubicBezTo>
                <a:cubicBezTo>
                  <a:pt x="2198573" y="2090972"/>
                  <a:pt x="2182352" y="2092999"/>
                  <a:pt x="2166537" y="2094419"/>
                </a:cubicBezTo>
                <a:cubicBezTo>
                  <a:pt x="2156602" y="2095432"/>
                  <a:pt x="2147884" y="2095432"/>
                  <a:pt x="2147478" y="2111247"/>
                </a:cubicBezTo>
                <a:cubicBezTo>
                  <a:pt x="2136327" y="2100704"/>
                  <a:pt x="2127203" y="2091986"/>
                  <a:pt x="2117876" y="2083064"/>
                </a:cubicBezTo>
                <a:cubicBezTo>
                  <a:pt x="2125175" y="2075562"/>
                  <a:pt x="2148492" y="2080428"/>
                  <a:pt x="2156197" y="2093405"/>
                </a:cubicBezTo>
                <a:cubicBezTo>
                  <a:pt x="2157616" y="2089552"/>
                  <a:pt x="2159846" y="2085497"/>
                  <a:pt x="2159238" y="2084889"/>
                </a:cubicBezTo>
                <a:cubicBezTo>
                  <a:pt x="2154372" y="2080631"/>
                  <a:pt x="2148898" y="2077184"/>
                  <a:pt x="2142004" y="2072115"/>
                </a:cubicBezTo>
                <a:cubicBezTo>
                  <a:pt x="2143829" y="2053665"/>
                  <a:pt x="2125581" y="2069682"/>
                  <a:pt x="2116862" y="2062383"/>
                </a:cubicBezTo>
                <a:cubicBezTo>
                  <a:pt x="2132880" y="2059139"/>
                  <a:pt x="2135313" y="2046163"/>
                  <a:pt x="2140179" y="2035011"/>
                </a:cubicBezTo>
                <a:cubicBezTo>
                  <a:pt x="2140990" y="2032984"/>
                  <a:pt x="2143626" y="2030145"/>
                  <a:pt x="2145045" y="2030348"/>
                </a:cubicBezTo>
                <a:cubicBezTo>
                  <a:pt x="2157819" y="2031159"/>
                  <a:pt x="2162077" y="2020413"/>
                  <a:pt x="2168768" y="2011491"/>
                </a:cubicBezTo>
                <a:cubicBezTo>
                  <a:pt x="2166943" y="2008450"/>
                  <a:pt x="2164712" y="2004395"/>
                  <a:pt x="2162482" y="2000340"/>
                </a:cubicBezTo>
                <a:cubicBezTo>
                  <a:pt x="2161671" y="2000745"/>
                  <a:pt x="2160657" y="2000948"/>
                  <a:pt x="2159846" y="2001354"/>
                </a:cubicBezTo>
                <a:cubicBezTo>
                  <a:pt x="2159238" y="2005611"/>
                  <a:pt x="2158427" y="2009869"/>
                  <a:pt x="2157616" y="2015141"/>
                </a:cubicBezTo>
                <a:cubicBezTo>
                  <a:pt x="2147275" y="2005003"/>
                  <a:pt x="2150722" y="1997704"/>
                  <a:pt x="2170998" y="1985741"/>
                </a:cubicBezTo>
                <a:cubicBezTo>
                  <a:pt x="2153764" y="1977023"/>
                  <a:pt x="2153155" y="1950259"/>
                  <a:pt x="2128216" y="1951678"/>
                </a:cubicBezTo>
                <a:cubicBezTo>
                  <a:pt x="2128216" y="1947623"/>
                  <a:pt x="2128216" y="1944176"/>
                  <a:pt x="2128216" y="1940932"/>
                </a:cubicBezTo>
                <a:cubicBezTo>
                  <a:pt x="2110779" y="1932822"/>
                  <a:pt x="2104697" y="1948029"/>
                  <a:pt x="2094965" y="1955733"/>
                </a:cubicBezTo>
                <a:cubicBezTo>
                  <a:pt x="2085841" y="1963235"/>
                  <a:pt x="2076514" y="1970535"/>
                  <a:pt x="2067390" y="1978037"/>
                </a:cubicBezTo>
                <a:cubicBezTo>
                  <a:pt x="2062523" y="1982092"/>
                  <a:pt x="2058063" y="1983917"/>
                  <a:pt x="2052386" y="1979861"/>
                </a:cubicBezTo>
                <a:cubicBezTo>
                  <a:pt x="2050764" y="1978848"/>
                  <a:pt x="2047520" y="1979253"/>
                  <a:pt x="2045492" y="1980064"/>
                </a:cubicBezTo>
                <a:cubicBezTo>
                  <a:pt x="2032516" y="1985133"/>
                  <a:pt x="2027041" y="1982497"/>
                  <a:pt x="2026027" y="1966885"/>
                </a:cubicBezTo>
                <a:cubicBezTo>
                  <a:pt x="2025622" y="1958978"/>
                  <a:pt x="2017106" y="1951476"/>
                  <a:pt x="2012443" y="1943771"/>
                </a:cubicBezTo>
                <a:cubicBezTo>
                  <a:pt x="2004941" y="1942757"/>
                  <a:pt x="2000480" y="1957558"/>
                  <a:pt x="1991964" y="1947826"/>
                </a:cubicBezTo>
                <a:cubicBezTo>
                  <a:pt x="1986084" y="1941135"/>
                  <a:pt x="1988315" y="1925928"/>
                  <a:pt x="1995006" y="1919237"/>
                </a:cubicBezTo>
                <a:cubicBezTo>
                  <a:pt x="1989126" y="1917007"/>
                  <a:pt x="1983043" y="1914574"/>
                  <a:pt x="1976960" y="1912344"/>
                </a:cubicBezTo>
                <a:cubicBezTo>
                  <a:pt x="1971283" y="1910316"/>
                  <a:pt x="1967634" y="1910113"/>
                  <a:pt x="1963173" y="1916399"/>
                </a:cubicBezTo>
                <a:cubicBezTo>
                  <a:pt x="1956888" y="1924915"/>
                  <a:pt x="1950805" y="1936674"/>
                  <a:pt x="1936004" y="1932417"/>
                </a:cubicBezTo>
                <a:cubicBezTo>
                  <a:pt x="1934382" y="1928361"/>
                  <a:pt x="1932354" y="1923698"/>
                  <a:pt x="1930529" y="1919035"/>
                </a:cubicBezTo>
                <a:cubicBezTo>
                  <a:pt x="1931746" y="1919440"/>
                  <a:pt x="1932963" y="1919846"/>
                  <a:pt x="1934179" y="1920454"/>
                </a:cubicBezTo>
                <a:cubicBezTo>
                  <a:pt x="1937423" y="1915791"/>
                  <a:pt x="1940262" y="1910924"/>
                  <a:pt x="1943709" y="1906464"/>
                </a:cubicBezTo>
                <a:cubicBezTo>
                  <a:pt x="1944722" y="1905044"/>
                  <a:pt x="1947155" y="1904639"/>
                  <a:pt x="1948777" y="1903625"/>
                </a:cubicBezTo>
                <a:cubicBezTo>
                  <a:pt x="1952021" y="1901395"/>
                  <a:pt x="1956077" y="1899570"/>
                  <a:pt x="1958307" y="1896529"/>
                </a:cubicBezTo>
                <a:cubicBezTo>
                  <a:pt x="1963376" y="1889432"/>
                  <a:pt x="1967634" y="1881930"/>
                  <a:pt x="1972905" y="1873617"/>
                </a:cubicBezTo>
                <a:cubicBezTo>
                  <a:pt x="1971283" y="1872806"/>
                  <a:pt x="1968647" y="1871387"/>
                  <a:pt x="1965809" y="1870373"/>
                </a:cubicBezTo>
                <a:cubicBezTo>
                  <a:pt x="1955671" y="1866926"/>
                  <a:pt x="1953035" y="1862871"/>
                  <a:pt x="1948777" y="1852733"/>
                </a:cubicBezTo>
                <a:cubicBezTo>
                  <a:pt x="1946142" y="1846651"/>
                  <a:pt x="1939856" y="1841987"/>
                  <a:pt x="1933368" y="1834688"/>
                </a:cubicBezTo>
                <a:cubicBezTo>
                  <a:pt x="1938640" y="1836107"/>
                  <a:pt x="1941478" y="1836919"/>
                  <a:pt x="1944925" y="1837730"/>
                </a:cubicBezTo>
                <a:cubicBezTo>
                  <a:pt x="1945533" y="1836107"/>
                  <a:pt x="1946142" y="1834688"/>
                  <a:pt x="1946344" y="1833066"/>
                </a:cubicBezTo>
                <a:cubicBezTo>
                  <a:pt x="1947155" y="1828606"/>
                  <a:pt x="1947764" y="1823942"/>
                  <a:pt x="1948575" y="1819482"/>
                </a:cubicBezTo>
                <a:cubicBezTo>
                  <a:pt x="1952833" y="1820698"/>
                  <a:pt x="1957090" y="1822117"/>
                  <a:pt x="1961348" y="1823131"/>
                </a:cubicBezTo>
                <a:cubicBezTo>
                  <a:pt x="1963781" y="1823739"/>
                  <a:pt x="1966620" y="1823739"/>
                  <a:pt x="1969053" y="1823537"/>
                </a:cubicBezTo>
                <a:cubicBezTo>
                  <a:pt x="1969864" y="1823334"/>
                  <a:pt x="1971283" y="1820293"/>
                  <a:pt x="1971283" y="1820293"/>
                </a:cubicBezTo>
                <a:cubicBezTo>
                  <a:pt x="1969459" y="1818873"/>
                  <a:pt x="1967228" y="1817454"/>
                  <a:pt x="1965201" y="1816237"/>
                </a:cubicBezTo>
                <a:cubicBezTo>
                  <a:pt x="1961551" y="1814210"/>
                  <a:pt x="1957901" y="1812182"/>
                  <a:pt x="1953441" y="1809749"/>
                </a:cubicBezTo>
                <a:cubicBezTo>
                  <a:pt x="1960943" y="1800828"/>
                  <a:pt x="1963781" y="1789676"/>
                  <a:pt x="1977772" y="1791501"/>
                </a:cubicBezTo>
                <a:cubicBezTo>
                  <a:pt x="1981218" y="1791907"/>
                  <a:pt x="1985476" y="1786838"/>
                  <a:pt x="1988112" y="1785013"/>
                </a:cubicBezTo>
                <a:cubicBezTo>
                  <a:pt x="1984057" y="1776497"/>
                  <a:pt x="1980610" y="1769604"/>
                  <a:pt x="1978177" y="1764535"/>
                </a:cubicBezTo>
                <a:cubicBezTo>
                  <a:pt x="1978177" y="1757235"/>
                  <a:pt x="1978177" y="1751761"/>
                  <a:pt x="1978177" y="1744867"/>
                </a:cubicBezTo>
                <a:cubicBezTo>
                  <a:pt x="1963173" y="1751558"/>
                  <a:pt x="1962768" y="1763724"/>
                  <a:pt x="1959726" y="1774267"/>
                </a:cubicBezTo>
                <a:cubicBezTo>
                  <a:pt x="1957090" y="1783188"/>
                  <a:pt x="1953644" y="1788054"/>
                  <a:pt x="1943709" y="1782580"/>
                </a:cubicBezTo>
                <a:cubicBezTo>
                  <a:pt x="1933773" y="1776903"/>
                  <a:pt x="1924244" y="1783999"/>
                  <a:pt x="1916945" y="1787852"/>
                </a:cubicBezTo>
                <a:cubicBezTo>
                  <a:pt x="1904577" y="1794542"/>
                  <a:pt x="1893020" y="1795354"/>
                  <a:pt x="1881665" y="1789474"/>
                </a:cubicBezTo>
                <a:cubicBezTo>
                  <a:pt x="1877205" y="1787243"/>
                  <a:pt x="1872744" y="1780147"/>
                  <a:pt x="1872947" y="1775281"/>
                </a:cubicBezTo>
                <a:cubicBezTo>
                  <a:pt x="1873352" y="1764332"/>
                  <a:pt x="1884098" y="1763724"/>
                  <a:pt x="1892006" y="1760682"/>
                </a:cubicBezTo>
                <a:cubicBezTo>
                  <a:pt x="1896061" y="1759263"/>
                  <a:pt x="1900724" y="1759263"/>
                  <a:pt x="1903968" y="1758858"/>
                </a:cubicBezTo>
                <a:cubicBezTo>
                  <a:pt x="1901333" y="1753383"/>
                  <a:pt x="1899305" y="1749328"/>
                  <a:pt x="1896264" y="1742637"/>
                </a:cubicBezTo>
                <a:cubicBezTo>
                  <a:pt x="1895250" y="1742231"/>
                  <a:pt x="1891398" y="1740609"/>
                  <a:pt x="1887545" y="1738987"/>
                </a:cubicBezTo>
                <a:cubicBezTo>
                  <a:pt x="1886734" y="1737771"/>
                  <a:pt x="1885923" y="1736554"/>
                  <a:pt x="1885112" y="1735338"/>
                </a:cubicBezTo>
                <a:cubicBezTo>
                  <a:pt x="1889775" y="1733919"/>
                  <a:pt x="1894439" y="1732499"/>
                  <a:pt x="1899102" y="1731080"/>
                </a:cubicBezTo>
                <a:cubicBezTo>
                  <a:pt x="1898088" y="1729661"/>
                  <a:pt x="1897075" y="1728039"/>
                  <a:pt x="1895858" y="1726619"/>
                </a:cubicBezTo>
                <a:cubicBezTo>
                  <a:pt x="1878827" y="1728444"/>
                  <a:pt x="1860376" y="1735135"/>
                  <a:pt x="1848819" y="1715062"/>
                </a:cubicBezTo>
                <a:cubicBezTo>
                  <a:pt x="1845169" y="1716481"/>
                  <a:pt x="1841317" y="1718104"/>
                  <a:pt x="1837262" y="1719523"/>
                </a:cubicBezTo>
                <a:cubicBezTo>
                  <a:pt x="1836045" y="1718915"/>
                  <a:pt x="1834829" y="1718306"/>
                  <a:pt x="1833815" y="1717698"/>
                </a:cubicBezTo>
                <a:cubicBezTo>
                  <a:pt x="1836653" y="1710602"/>
                  <a:pt x="1839492" y="1703708"/>
                  <a:pt x="1842736" y="1696003"/>
                </a:cubicBezTo>
                <a:cubicBezTo>
                  <a:pt x="1839492" y="1695598"/>
                  <a:pt x="1840709" y="1685460"/>
                  <a:pt x="1832193" y="1689718"/>
                </a:cubicBezTo>
                <a:cubicBezTo>
                  <a:pt x="1831787" y="1689920"/>
                  <a:pt x="1829151" y="1686676"/>
                  <a:pt x="1828138" y="1684649"/>
                </a:cubicBezTo>
                <a:cubicBezTo>
                  <a:pt x="1824488" y="1678363"/>
                  <a:pt x="1821041" y="1672078"/>
                  <a:pt x="1816783" y="1664373"/>
                </a:cubicBezTo>
                <a:cubicBezTo>
                  <a:pt x="1816783" y="1664576"/>
                  <a:pt x="1818811" y="1661129"/>
                  <a:pt x="1817797" y="1659913"/>
                </a:cubicBezTo>
                <a:cubicBezTo>
                  <a:pt x="1815364" y="1656871"/>
                  <a:pt x="1811917" y="1654033"/>
                  <a:pt x="1808470" y="1652816"/>
                </a:cubicBezTo>
                <a:cubicBezTo>
                  <a:pt x="1805835" y="1652005"/>
                  <a:pt x="1802185" y="1653830"/>
                  <a:pt x="1799346" y="1655249"/>
                </a:cubicBezTo>
                <a:cubicBezTo>
                  <a:pt x="1785356" y="1662143"/>
                  <a:pt x="1772785" y="1655858"/>
                  <a:pt x="1771569" y="1645314"/>
                </a:cubicBezTo>
                <a:cubicBezTo>
                  <a:pt x="1763864" y="1637204"/>
                  <a:pt x="1758592" y="1631730"/>
                  <a:pt x="1754334" y="1627269"/>
                </a:cubicBezTo>
                <a:cubicBezTo>
                  <a:pt x="1746832" y="1629905"/>
                  <a:pt x="1739128" y="1632743"/>
                  <a:pt x="1731423" y="1635379"/>
                </a:cubicBezTo>
                <a:cubicBezTo>
                  <a:pt x="1731423" y="1634771"/>
                  <a:pt x="1731220" y="1634365"/>
                  <a:pt x="1731220" y="1633757"/>
                </a:cubicBezTo>
                <a:cubicBezTo>
                  <a:pt x="1727773" y="1636596"/>
                  <a:pt x="1723313" y="1642273"/>
                  <a:pt x="1720677" y="1641665"/>
                </a:cubicBezTo>
                <a:cubicBezTo>
                  <a:pt x="1708309" y="1638420"/>
                  <a:pt x="1722299" y="1629296"/>
                  <a:pt x="1718447" y="1622200"/>
                </a:cubicBezTo>
                <a:cubicBezTo>
                  <a:pt x="1721285" y="1623822"/>
                  <a:pt x="1724124" y="1625647"/>
                  <a:pt x="1727165" y="1626863"/>
                </a:cubicBezTo>
                <a:cubicBezTo>
                  <a:pt x="1729193" y="1627674"/>
                  <a:pt x="1732842" y="1629094"/>
                  <a:pt x="1733451" y="1628080"/>
                </a:cubicBezTo>
                <a:cubicBezTo>
                  <a:pt x="1743791" y="1616523"/>
                  <a:pt x="1753726" y="1604966"/>
                  <a:pt x="1763458" y="1593003"/>
                </a:cubicBezTo>
                <a:cubicBezTo>
                  <a:pt x="1764067" y="1592192"/>
                  <a:pt x="1763256" y="1589962"/>
                  <a:pt x="1763256" y="1589556"/>
                </a:cubicBezTo>
                <a:cubicBezTo>
                  <a:pt x="1759201" y="1591584"/>
                  <a:pt x="1755551" y="1593409"/>
                  <a:pt x="1751901" y="1595436"/>
                </a:cubicBezTo>
                <a:cubicBezTo>
                  <a:pt x="1750482" y="1590976"/>
                  <a:pt x="1749063" y="1586515"/>
                  <a:pt x="1747644" y="1581649"/>
                </a:cubicBezTo>
                <a:cubicBezTo>
                  <a:pt x="1742980" y="1584285"/>
                  <a:pt x="1737303" y="1587326"/>
                  <a:pt x="1730207" y="1591178"/>
                </a:cubicBezTo>
                <a:cubicBezTo>
                  <a:pt x="1734667" y="1594423"/>
                  <a:pt x="1737911" y="1596653"/>
                  <a:pt x="1741155" y="1598883"/>
                </a:cubicBezTo>
                <a:cubicBezTo>
                  <a:pt x="1733451" y="1610440"/>
                  <a:pt x="1725543" y="1611657"/>
                  <a:pt x="1707903" y="1605980"/>
                </a:cubicBezTo>
                <a:cubicBezTo>
                  <a:pt x="1705876" y="1614293"/>
                  <a:pt x="1703645" y="1622808"/>
                  <a:pt x="1701010" y="1633757"/>
                </a:cubicBezTo>
                <a:cubicBezTo>
                  <a:pt x="1703848" y="1639637"/>
                  <a:pt x="1717027" y="1645922"/>
                  <a:pt x="1708714" y="1657074"/>
                </a:cubicBezTo>
                <a:cubicBezTo>
                  <a:pt x="1712161" y="1663562"/>
                  <a:pt x="1715811" y="1668834"/>
                  <a:pt x="1717230" y="1674714"/>
                </a:cubicBezTo>
                <a:cubicBezTo>
                  <a:pt x="1717838" y="1676944"/>
                  <a:pt x="1713783" y="1682419"/>
                  <a:pt x="1711147" y="1682824"/>
                </a:cubicBezTo>
                <a:cubicBezTo>
                  <a:pt x="1700401" y="1684649"/>
                  <a:pt x="1702835" y="1691745"/>
                  <a:pt x="1704254" y="1698233"/>
                </a:cubicBezTo>
                <a:cubicBezTo>
                  <a:pt x="1706079" y="1706749"/>
                  <a:pt x="1708512" y="1715062"/>
                  <a:pt x="1710742" y="1723375"/>
                </a:cubicBezTo>
                <a:cubicBezTo>
                  <a:pt x="1713986" y="1724997"/>
                  <a:pt x="1718244" y="1727025"/>
                  <a:pt x="1722502" y="1729052"/>
                </a:cubicBezTo>
                <a:cubicBezTo>
                  <a:pt x="1717838" y="1734730"/>
                  <a:pt x="1719055" y="1747098"/>
                  <a:pt x="1704457" y="1741421"/>
                </a:cubicBezTo>
                <a:cubicBezTo>
                  <a:pt x="1712161" y="1759669"/>
                  <a:pt x="1701415" y="1768995"/>
                  <a:pt x="1691480" y="1779741"/>
                </a:cubicBezTo>
                <a:cubicBezTo>
                  <a:pt x="1696549" y="1782174"/>
                  <a:pt x="1700807" y="1784202"/>
                  <a:pt x="1702835" y="1785216"/>
                </a:cubicBezTo>
                <a:cubicBezTo>
                  <a:pt x="1705470" y="1790285"/>
                  <a:pt x="1707295" y="1793529"/>
                  <a:pt x="1709120" y="1796773"/>
                </a:cubicBezTo>
                <a:cubicBezTo>
                  <a:pt x="1710945" y="1794542"/>
                  <a:pt x="1712770" y="1792515"/>
                  <a:pt x="1715203" y="1789676"/>
                </a:cubicBezTo>
                <a:cubicBezTo>
                  <a:pt x="1719055" y="1790690"/>
                  <a:pt x="1724327" y="1791907"/>
                  <a:pt x="1727773" y="1792718"/>
                </a:cubicBezTo>
                <a:cubicBezTo>
                  <a:pt x="1740142" y="1816035"/>
                  <a:pt x="1759403" y="1835905"/>
                  <a:pt x="1752104" y="1866724"/>
                </a:cubicBezTo>
                <a:cubicBezTo>
                  <a:pt x="1746630" y="1864696"/>
                  <a:pt x="1739736" y="1862871"/>
                  <a:pt x="1733653" y="1859424"/>
                </a:cubicBezTo>
                <a:cubicBezTo>
                  <a:pt x="1720677" y="1852125"/>
                  <a:pt x="1719258" y="1852936"/>
                  <a:pt x="1718852" y="1865507"/>
                </a:cubicBezTo>
                <a:cubicBezTo>
                  <a:pt x="1728179" y="1868751"/>
                  <a:pt x="1738520" y="1869562"/>
                  <a:pt x="1744197" y="1875239"/>
                </a:cubicBezTo>
                <a:cubicBezTo>
                  <a:pt x="1751699" y="1882336"/>
                  <a:pt x="1738114" y="1885985"/>
                  <a:pt x="1737911" y="1895312"/>
                </a:cubicBezTo>
                <a:cubicBezTo>
                  <a:pt x="1729598" y="1884769"/>
                  <a:pt x="1722299" y="1883350"/>
                  <a:pt x="1712567" y="1890041"/>
                </a:cubicBezTo>
                <a:cubicBezTo>
                  <a:pt x="1709931" y="1891865"/>
                  <a:pt x="1702632" y="1888621"/>
                  <a:pt x="1698374" y="1886391"/>
                </a:cubicBezTo>
                <a:cubicBezTo>
                  <a:pt x="1693711" y="1883755"/>
                  <a:pt x="1689858" y="1879497"/>
                  <a:pt x="1684992" y="1875239"/>
                </a:cubicBezTo>
                <a:cubicBezTo>
                  <a:pt x="1678707" y="1883958"/>
                  <a:pt x="1672421" y="1892474"/>
                  <a:pt x="1665730" y="1901800"/>
                </a:cubicBezTo>
                <a:cubicBezTo>
                  <a:pt x="1668163" y="1907680"/>
                  <a:pt x="1671407" y="1913966"/>
                  <a:pt x="1673232" y="1920860"/>
                </a:cubicBezTo>
                <a:cubicBezTo>
                  <a:pt x="1674246" y="1924915"/>
                  <a:pt x="1673029" y="1929578"/>
                  <a:pt x="1672827" y="1934039"/>
                </a:cubicBezTo>
                <a:cubicBezTo>
                  <a:pt x="1667758" y="1933836"/>
                  <a:pt x="1662689" y="1933633"/>
                  <a:pt x="1657823" y="1933025"/>
                </a:cubicBezTo>
                <a:cubicBezTo>
                  <a:pt x="1658228" y="1933025"/>
                  <a:pt x="1654781" y="1931808"/>
                  <a:pt x="1651334" y="1930794"/>
                </a:cubicBezTo>
                <a:cubicBezTo>
                  <a:pt x="1657417" y="1927753"/>
                  <a:pt x="1663500" y="1924509"/>
                  <a:pt x="1673840" y="1919440"/>
                </a:cubicBezTo>
                <a:cubicBezTo>
                  <a:pt x="1654376" y="1911127"/>
                  <a:pt x="1637953" y="1904031"/>
                  <a:pt x="1619299" y="1896123"/>
                </a:cubicBezTo>
                <a:cubicBezTo>
                  <a:pt x="1621935" y="1901598"/>
                  <a:pt x="1623354" y="1904639"/>
                  <a:pt x="1624368" y="1906667"/>
                </a:cubicBezTo>
                <a:cubicBezTo>
                  <a:pt x="1618082" y="1910316"/>
                  <a:pt x="1612811" y="1914168"/>
                  <a:pt x="1606931" y="1916804"/>
                </a:cubicBezTo>
                <a:cubicBezTo>
                  <a:pt x="1601659" y="1919237"/>
                  <a:pt x="1595779" y="1920048"/>
                  <a:pt x="1590102" y="1921670"/>
                </a:cubicBezTo>
                <a:cubicBezTo>
                  <a:pt x="1590508" y="1922684"/>
                  <a:pt x="1590913" y="1923698"/>
                  <a:pt x="1591319" y="1924915"/>
                </a:cubicBezTo>
                <a:cubicBezTo>
                  <a:pt x="1598212" y="1927348"/>
                  <a:pt x="1605309" y="1929578"/>
                  <a:pt x="1613419" y="1932417"/>
                </a:cubicBezTo>
                <a:cubicBezTo>
                  <a:pt x="1617069" y="1930389"/>
                  <a:pt x="1622340" y="1927550"/>
                  <a:pt x="1629842" y="1923495"/>
                </a:cubicBezTo>
                <a:cubicBezTo>
                  <a:pt x="1630451" y="1922887"/>
                  <a:pt x="1635317" y="1917007"/>
                  <a:pt x="1635520" y="1917210"/>
                </a:cubicBezTo>
                <a:cubicBezTo>
                  <a:pt x="1640994" y="1921265"/>
                  <a:pt x="1646063" y="1926131"/>
                  <a:pt x="1651334" y="1930794"/>
                </a:cubicBezTo>
                <a:close/>
                <a:moveTo>
                  <a:pt x="3433964" y="1184045"/>
                </a:moveTo>
                <a:cubicBezTo>
                  <a:pt x="3443697" y="1171879"/>
                  <a:pt x="3442886" y="1170257"/>
                  <a:pt x="3431126" y="1160728"/>
                </a:cubicBezTo>
                <a:cubicBezTo>
                  <a:pt x="3426260" y="1156672"/>
                  <a:pt x="3424232" y="1148968"/>
                  <a:pt x="3420988" y="1142885"/>
                </a:cubicBezTo>
                <a:cubicBezTo>
                  <a:pt x="3422002" y="1141668"/>
                  <a:pt x="3423219" y="1140452"/>
                  <a:pt x="3424232" y="1139033"/>
                </a:cubicBezTo>
                <a:cubicBezTo>
                  <a:pt x="3413689" y="1137208"/>
                  <a:pt x="3403146" y="1135383"/>
                  <a:pt x="3392197" y="1133558"/>
                </a:cubicBezTo>
                <a:cubicBezTo>
                  <a:pt x="3390778" y="1153023"/>
                  <a:pt x="3393211" y="1155456"/>
                  <a:pt x="3408417" y="1159916"/>
                </a:cubicBezTo>
                <a:cubicBezTo>
                  <a:pt x="3411256" y="1160728"/>
                  <a:pt x="3414297" y="1167824"/>
                  <a:pt x="3413486" y="1171271"/>
                </a:cubicBezTo>
                <a:cubicBezTo>
                  <a:pt x="3411459" y="1181611"/>
                  <a:pt x="3415514" y="1184450"/>
                  <a:pt x="3424638" y="1183639"/>
                </a:cubicBezTo>
                <a:cubicBezTo>
                  <a:pt x="3427882" y="1183436"/>
                  <a:pt x="3430923" y="1183436"/>
                  <a:pt x="3434167" y="1183436"/>
                </a:cubicBezTo>
                <a:cubicBezTo>
                  <a:pt x="3433356" y="1185667"/>
                  <a:pt x="3432951" y="1188302"/>
                  <a:pt x="3431531" y="1189924"/>
                </a:cubicBezTo>
                <a:cubicBezTo>
                  <a:pt x="3429909" y="1191952"/>
                  <a:pt x="3427274" y="1192966"/>
                  <a:pt x="3425043" y="1194385"/>
                </a:cubicBezTo>
                <a:cubicBezTo>
                  <a:pt x="3427679" y="1196007"/>
                  <a:pt x="3430112" y="1198035"/>
                  <a:pt x="3432748" y="1198846"/>
                </a:cubicBezTo>
                <a:cubicBezTo>
                  <a:pt x="3434978" y="1199657"/>
                  <a:pt x="3437817" y="1199048"/>
                  <a:pt x="3442683" y="1199048"/>
                </a:cubicBezTo>
                <a:cubicBezTo>
                  <a:pt x="3437817" y="1207767"/>
                  <a:pt x="3433964" y="1214255"/>
                  <a:pt x="3429301" y="1222568"/>
                </a:cubicBezTo>
                <a:cubicBezTo>
                  <a:pt x="3426868" y="1217499"/>
                  <a:pt x="3425854" y="1215674"/>
                  <a:pt x="3424840" y="1213647"/>
                </a:cubicBezTo>
                <a:cubicBezTo>
                  <a:pt x="3423827" y="1214458"/>
                  <a:pt x="3422610" y="1215269"/>
                  <a:pt x="3421596" y="1216080"/>
                </a:cubicBezTo>
                <a:cubicBezTo>
                  <a:pt x="3429504" y="1223987"/>
                  <a:pt x="3437411" y="1232098"/>
                  <a:pt x="3445724" y="1240411"/>
                </a:cubicBezTo>
                <a:cubicBezTo>
                  <a:pt x="3444508" y="1242235"/>
                  <a:pt x="3442886" y="1244263"/>
                  <a:pt x="3441872" y="1245885"/>
                </a:cubicBezTo>
                <a:cubicBezTo>
                  <a:pt x="3452212" y="1257442"/>
                  <a:pt x="3464378" y="1254198"/>
                  <a:pt x="3476138" y="1250143"/>
                </a:cubicBezTo>
                <a:cubicBezTo>
                  <a:pt x="3478165" y="1249535"/>
                  <a:pt x="3480598" y="1245277"/>
                  <a:pt x="3480193" y="1243046"/>
                </a:cubicBezTo>
                <a:cubicBezTo>
                  <a:pt x="3479990" y="1240816"/>
                  <a:pt x="3476949" y="1238383"/>
                  <a:pt x="3474516" y="1236964"/>
                </a:cubicBezTo>
                <a:cubicBezTo>
                  <a:pt x="3471272" y="1234936"/>
                  <a:pt x="3466811" y="1234531"/>
                  <a:pt x="3464378" y="1232098"/>
                </a:cubicBezTo>
                <a:cubicBezTo>
                  <a:pt x="3459512" y="1227029"/>
                  <a:pt x="3455862" y="1221149"/>
                  <a:pt x="3451199" y="1214863"/>
                </a:cubicBezTo>
                <a:cubicBezTo>
                  <a:pt x="3451604" y="1214255"/>
                  <a:pt x="3454646" y="1210605"/>
                  <a:pt x="3454037" y="1209795"/>
                </a:cubicBezTo>
                <a:cubicBezTo>
                  <a:pt x="3447955" y="1201279"/>
                  <a:pt x="3440858" y="1192763"/>
                  <a:pt x="3433964" y="1184045"/>
                </a:cubicBezTo>
                <a:close/>
                <a:moveTo>
                  <a:pt x="1870514" y="1227637"/>
                </a:moveTo>
                <a:cubicBezTo>
                  <a:pt x="1867675" y="1221554"/>
                  <a:pt x="1864634" y="1215472"/>
                  <a:pt x="1861390" y="1208375"/>
                </a:cubicBezTo>
                <a:cubicBezTo>
                  <a:pt x="1855510" y="1213039"/>
                  <a:pt x="1851657" y="1216283"/>
                  <a:pt x="1847805" y="1219324"/>
                </a:cubicBezTo>
                <a:cubicBezTo>
                  <a:pt x="1855307" y="1233922"/>
                  <a:pt x="1859159" y="1235139"/>
                  <a:pt x="1870919" y="1227231"/>
                </a:cubicBezTo>
                <a:cubicBezTo>
                  <a:pt x="1873150" y="1229259"/>
                  <a:pt x="1875380" y="1231287"/>
                  <a:pt x="1877813" y="1233517"/>
                </a:cubicBezTo>
                <a:cubicBezTo>
                  <a:pt x="1874163" y="1234531"/>
                  <a:pt x="1871527" y="1235342"/>
                  <a:pt x="1868689" y="1236153"/>
                </a:cubicBezTo>
                <a:cubicBezTo>
                  <a:pt x="1871933" y="1243857"/>
                  <a:pt x="1877813" y="1250954"/>
                  <a:pt x="1877205" y="1257645"/>
                </a:cubicBezTo>
                <a:cubicBezTo>
                  <a:pt x="1876191" y="1268594"/>
                  <a:pt x="1883287" y="1270418"/>
                  <a:pt x="1889775" y="1273663"/>
                </a:cubicBezTo>
                <a:cubicBezTo>
                  <a:pt x="1894033" y="1275690"/>
                  <a:pt x="1899102" y="1276298"/>
                  <a:pt x="1903766" y="1277312"/>
                </a:cubicBezTo>
                <a:cubicBezTo>
                  <a:pt x="1909646" y="1278732"/>
                  <a:pt x="1926880" y="1268999"/>
                  <a:pt x="1928096" y="1263119"/>
                </a:cubicBezTo>
                <a:cubicBezTo>
                  <a:pt x="1928705" y="1260078"/>
                  <a:pt x="1927488" y="1256226"/>
                  <a:pt x="1926474" y="1252982"/>
                </a:cubicBezTo>
                <a:cubicBezTo>
                  <a:pt x="1923838" y="1245885"/>
                  <a:pt x="1920797" y="1238991"/>
                  <a:pt x="1917959" y="1231895"/>
                </a:cubicBezTo>
                <a:cubicBezTo>
                  <a:pt x="1918972" y="1231287"/>
                  <a:pt x="1919783" y="1230476"/>
                  <a:pt x="1920797" y="1229867"/>
                </a:cubicBezTo>
                <a:cubicBezTo>
                  <a:pt x="1916539" y="1228651"/>
                  <a:pt x="1912079" y="1227637"/>
                  <a:pt x="1907821" y="1226421"/>
                </a:cubicBezTo>
                <a:cubicBezTo>
                  <a:pt x="1905996" y="1232300"/>
                  <a:pt x="1904374" y="1236558"/>
                  <a:pt x="1903157" y="1240816"/>
                </a:cubicBezTo>
                <a:cubicBezTo>
                  <a:pt x="1894642" y="1239802"/>
                  <a:pt x="1887748" y="1238789"/>
                  <a:pt x="1878624" y="1237572"/>
                </a:cubicBezTo>
                <a:cubicBezTo>
                  <a:pt x="1883490" y="1233922"/>
                  <a:pt x="1885720" y="1232300"/>
                  <a:pt x="1887951" y="1230678"/>
                </a:cubicBezTo>
                <a:cubicBezTo>
                  <a:pt x="1887748" y="1229665"/>
                  <a:pt x="1887545" y="1228651"/>
                  <a:pt x="1887342" y="1227840"/>
                </a:cubicBezTo>
                <a:cubicBezTo>
                  <a:pt x="1881665" y="1227637"/>
                  <a:pt x="1876191" y="1227637"/>
                  <a:pt x="1870514" y="1227637"/>
                </a:cubicBezTo>
                <a:close/>
                <a:moveTo>
                  <a:pt x="1723110" y="782791"/>
                </a:moveTo>
                <a:cubicBezTo>
                  <a:pt x="1721285" y="782588"/>
                  <a:pt x="1719663" y="782385"/>
                  <a:pt x="1717838" y="781980"/>
                </a:cubicBezTo>
                <a:cubicBezTo>
                  <a:pt x="1717838" y="776505"/>
                  <a:pt x="1715405" y="767787"/>
                  <a:pt x="1717838" y="765759"/>
                </a:cubicBezTo>
                <a:cubicBezTo>
                  <a:pt x="1728787" y="757446"/>
                  <a:pt x="1731220" y="735954"/>
                  <a:pt x="1752104" y="742239"/>
                </a:cubicBezTo>
                <a:cubicBezTo>
                  <a:pt x="1752510" y="742442"/>
                  <a:pt x="1753321" y="741226"/>
                  <a:pt x="1753929" y="740820"/>
                </a:cubicBezTo>
                <a:cubicBezTo>
                  <a:pt x="1764878" y="735751"/>
                  <a:pt x="1773191" y="741226"/>
                  <a:pt x="1774205" y="753391"/>
                </a:cubicBezTo>
                <a:cubicBezTo>
                  <a:pt x="1774407" y="755621"/>
                  <a:pt x="1775421" y="758460"/>
                  <a:pt x="1777246" y="759474"/>
                </a:cubicBezTo>
                <a:cubicBezTo>
                  <a:pt x="1785762" y="764543"/>
                  <a:pt x="1781707" y="770220"/>
                  <a:pt x="1778260" y="775694"/>
                </a:cubicBezTo>
                <a:cubicBezTo>
                  <a:pt x="1776840" y="777924"/>
                  <a:pt x="1774813" y="779546"/>
                  <a:pt x="1772380" y="782385"/>
                </a:cubicBezTo>
                <a:cubicBezTo>
                  <a:pt x="1780287" y="784007"/>
                  <a:pt x="1786978" y="785224"/>
                  <a:pt x="1794683" y="786846"/>
                </a:cubicBezTo>
                <a:cubicBezTo>
                  <a:pt x="1804821" y="775289"/>
                  <a:pt x="1818608" y="782791"/>
                  <a:pt x="1831787" y="782993"/>
                </a:cubicBezTo>
                <a:cubicBezTo>
                  <a:pt x="1837870" y="782993"/>
                  <a:pt x="1845777" y="781168"/>
                  <a:pt x="1849833" y="777113"/>
                </a:cubicBezTo>
                <a:cubicBezTo>
                  <a:pt x="1854901" y="771842"/>
                  <a:pt x="1849630" y="766570"/>
                  <a:pt x="1844764" y="762109"/>
                </a:cubicBezTo>
                <a:cubicBezTo>
                  <a:pt x="1836856" y="754607"/>
                  <a:pt x="1837667" y="749133"/>
                  <a:pt x="1846588" y="742645"/>
                </a:cubicBezTo>
                <a:cubicBezTo>
                  <a:pt x="1859362" y="732913"/>
                  <a:pt x="1872136" y="723180"/>
                  <a:pt x="1885518" y="713043"/>
                </a:cubicBezTo>
                <a:cubicBezTo>
                  <a:pt x="1880854" y="712231"/>
                  <a:pt x="1874772" y="709190"/>
                  <a:pt x="1869703" y="710407"/>
                </a:cubicBezTo>
                <a:cubicBezTo>
                  <a:pt x="1854293" y="714259"/>
                  <a:pt x="1850644" y="712029"/>
                  <a:pt x="1850441" y="694997"/>
                </a:cubicBezTo>
                <a:cubicBezTo>
                  <a:pt x="1857740" y="694997"/>
                  <a:pt x="1865242" y="694997"/>
                  <a:pt x="1874163" y="694997"/>
                </a:cubicBezTo>
                <a:cubicBezTo>
                  <a:pt x="1868486" y="678168"/>
                  <a:pt x="1850238" y="673505"/>
                  <a:pt x="1849630" y="658298"/>
                </a:cubicBezTo>
                <a:cubicBezTo>
                  <a:pt x="1851860" y="655663"/>
                  <a:pt x="1854293" y="652216"/>
                  <a:pt x="1857537" y="649377"/>
                </a:cubicBezTo>
                <a:cubicBezTo>
                  <a:pt x="1864634" y="643294"/>
                  <a:pt x="1864228" y="643903"/>
                  <a:pt x="1857334" y="638226"/>
                </a:cubicBezTo>
                <a:cubicBezTo>
                  <a:pt x="1854901" y="636198"/>
                  <a:pt x="1853888" y="631129"/>
                  <a:pt x="1854496" y="627885"/>
                </a:cubicBezTo>
                <a:cubicBezTo>
                  <a:pt x="1855307" y="623424"/>
                  <a:pt x="1858348" y="619166"/>
                  <a:pt x="1860376" y="615111"/>
                </a:cubicBezTo>
                <a:cubicBezTo>
                  <a:pt x="1864836" y="615111"/>
                  <a:pt x="1868892" y="615111"/>
                  <a:pt x="1877002" y="615111"/>
                </a:cubicBezTo>
                <a:cubicBezTo>
                  <a:pt x="1868689" y="608218"/>
                  <a:pt x="1863214" y="603352"/>
                  <a:pt x="1857943" y="599094"/>
                </a:cubicBezTo>
                <a:cubicBezTo>
                  <a:pt x="1852266" y="605176"/>
                  <a:pt x="1848413" y="609434"/>
                  <a:pt x="1843750" y="614503"/>
                </a:cubicBezTo>
                <a:cubicBezTo>
                  <a:pt x="1839086" y="607001"/>
                  <a:pt x="1836451" y="599296"/>
                  <a:pt x="1831179" y="595444"/>
                </a:cubicBezTo>
                <a:cubicBezTo>
                  <a:pt x="1823069" y="589564"/>
                  <a:pt x="1822461" y="584090"/>
                  <a:pt x="1829962" y="574560"/>
                </a:cubicBezTo>
                <a:cubicBezTo>
                  <a:pt x="1813539" y="575168"/>
                  <a:pt x="1808065" y="563409"/>
                  <a:pt x="1800157" y="554690"/>
                </a:cubicBezTo>
                <a:cubicBezTo>
                  <a:pt x="1796711" y="550838"/>
                  <a:pt x="1793264" y="546783"/>
                  <a:pt x="1789006" y="544147"/>
                </a:cubicBezTo>
                <a:cubicBezTo>
                  <a:pt x="1778868" y="537456"/>
                  <a:pt x="1778665" y="534820"/>
                  <a:pt x="1789411" y="529143"/>
                </a:cubicBezTo>
                <a:cubicBezTo>
                  <a:pt x="1796711" y="531373"/>
                  <a:pt x="1804010" y="532387"/>
                  <a:pt x="1811309" y="531981"/>
                </a:cubicBezTo>
                <a:cubicBezTo>
                  <a:pt x="1812120" y="531981"/>
                  <a:pt x="1814147" y="522046"/>
                  <a:pt x="1812323" y="518397"/>
                </a:cubicBezTo>
                <a:cubicBezTo>
                  <a:pt x="1810092" y="513733"/>
                  <a:pt x="1804415" y="510489"/>
                  <a:pt x="1799955" y="506434"/>
                </a:cubicBezTo>
                <a:cubicBezTo>
                  <a:pt x="1802388" y="503190"/>
                  <a:pt x="1804821" y="499946"/>
                  <a:pt x="1807862" y="496094"/>
                </a:cubicBezTo>
                <a:cubicBezTo>
                  <a:pt x="1804010" y="494877"/>
                  <a:pt x="1799955" y="494472"/>
                  <a:pt x="1799549" y="493052"/>
                </a:cubicBezTo>
                <a:cubicBezTo>
                  <a:pt x="1795697" y="480887"/>
                  <a:pt x="1786573" y="473790"/>
                  <a:pt x="1776435" y="467302"/>
                </a:cubicBezTo>
                <a:cubicBezTo>
                  <a:pt x="1768325" y="462233"/>
                  <a:pt x="1757984" y="461220"/>
                  <a:pt x="1752104" y="451082"/>
                </a:cubicBezTo>
                <a:cubicBezTo>
                  <a:pt x="1749468" y="446621"/>
                  <a:pt x="1741155" y="446418"/>
                  <a:pt x="1738114" y="454934"/>
                </a:cubicBezTo>
                <a:cubicBezTo>
                  <a:pt x="1737303" y="457165"/>
                  <a:pt x="1736086" y="458989"/>
                  <a:pt x="1735073" y="460814"/>
                </a:cubicBezTo>
                <a:cubicBezTo>
                  <a:pt x="1712161" y="455745"/>
                  <a:pt x="1697360" y="442161"/>
                  <a:pt x="1701415" y="430401"/>
                </a:cubicBezTo>
                <a:cubicBezTo>
                  <a:pt x="1698171" y="431212"/>
                  <a:pt x="1695130" y="431820"/>
                  <a:pt x="1691683" y="432631"/>
                </a:cubicBezTo>
                <a:cubicBezTo>
                  <a:pt x="1691886" y="429590"/>
                  <a:pt x="1691886" y="427562"/>
                  <a:pt x="1691886" y="427157"/>
                </a:cubicBezTo>
                <a:cubicBezTo>
                  <a:pt x="1683573" y="425737"/>
                  <a:pt x="1676679" y="424521"/>
                  <a:pt x="1669785" y="423102"/>
                </a:cubicBezTo>
                <a:cubicBezTo>
                  <a:pt x="1667149" y="422696"/>
                  <a:pt x="1664514" y="421277"/>
                  <a:pt x="1662081" y="421682"/>
                </a:cubicBezTo>
                <a:cubicBezTo>
                  <a:pt x="1648901" y="422899"/>
                  <a:pt x="1635925" y="424926"/>
                  <a:pt x="1622746" y="425940"/>
                </a:cubicBezTo>
                <a:cubicBezTo>
                  <a:pt x="1612203" y="426751"/>
                  <a:pt x="1611392" y="427765"/>
                  <a:pt x="1615650" y="439322"/>
                </a:cubicBezTo>
                <a:cubicBezTo>
                  <a:pt x="1620313" y="436078"/>
                  <a:pt x="1624976" y="433037"/>
                  <a:pt x="1628018" y="431009"/>
                </a:cubicBezTo>
                <a:cubicBezTo>
                  <a:pt x="1646874" y="438308"/>
                  <a:pt x="1670191" y="429184"/>
                  <a:pt x="1683978" y="450879"/>
                </a:cubicBezTo>
                <a:cubicBezTo>
                  <a:pt x="1664108" y="459800"/>
                  <a:pt x="1643427" y="469330"/>
                  <a:pt x="1622949" y="478454"/>
                </a:cubicBezTo>
                <a:cubicBezTo>
                  <a:pt x="1627206" y="494472"/>
                  <a:pt x="1620516" y="500757"/>
                  <a:pt x="1606323" y="499540"/>
                </a:cubicBezTo>
                <a:cubicBezTo>
                  <a:pt x="1602673" y="494472"/>
                  <a:pt x="1600037" y="490822"/>
                  <a:pt x="1596590" y="486159"/>
                </a:cubicBezTo>
                <a:cubicBezTo>
                  <a:pt x="1589291" y="497310"/>
                  <a:pt x="1597199" y="514139"/>
                  <a:pt x="1580978" y="514747"/>
                </a:cubicBezTo>
                <a:cubicBezTo>
                  <a:pt x="1570840" y="515153"/>
                  <a:pt x="1560500" y="510287"/>
                  <a:pt x="1549551" y="507651"/>
                </a:cubicBezTo>
                <a:cubicBezTo>
                  <a:pt x="1549145" y="508259"/>
                  <a:pt x="1546712" y="510489"/>
                  <a:pt x="1547118" y="511300"/>
                </a:cubicBezTo>
                <a:cubicBezTo>
                  <a:pt x="1549551" y="516369"/>
                  <a:pt x="1552592" y="521235"/>
                  <a:pt x="1556445" y="527724"/>
                </a:cubicBezTo>
                <a:cubicBezTo>
                  <a:pt x="1550768" y="525088"/>
                  <a:pt x="1546915" y="523263"/>
                  <a:pt x="1543266" y="521641"/>
                </a:cubicBezTo>
                <a:cubicBezTo>
                  <a:pt x="1542860" y="522655"/>
                  <a:pt x="1542252" y="523466"/>
                  <a:pt x="1541846" y="524480"/>
                </a:cubicBezTo>
                <a:cubicBezTo>
                  <a:pt x="1544077" y="525899"/>
                  <a:pt x="1546510" y="527318"/>
                  <a:pt x="1547726" y="528129"/>
                </a:cubicBezTo>
                <a:cubicBezTo>
                  <a:pt x="1534953" y="553879"/>
                  <a:pt x="1558878" y="557529"/>
                  <a:pt x="1571246" y="568680"/>
                </a:cubicBezTo>
                <a:cubicBezTo>
                  <a:pt x="1566380" y="571924"/>
                  <a:pt x="1562527" y="574357"/>
                  <a:pt x="1556850" y="578210"/>
                </a:cubicBezTo>
                <a:cubicBezTo>
                  <a:pt x="1564961" y="579021"/>
                  <a:pt x="1570638" y="579629"/>
                  <a:pt x="1576720" y="580237"/>
                </a:cubicBezTo>
                <a:cubicBezTo>
                  <a:pt x="1575504" y="582873"/>
                  <a:pt x="1574693" y="584495"/>
                  <a:pt x="1574490" y="585104"/>
                </a:cubicBezTo>
                <a:cubicBezTo>
                  <a:pt x="1578951" y="586928"/>
                  <a:pt x="1584831" y="587537"/>
                  <a:pt x="1585844" y="590172"/>
                </a:cubicBezTo>
                <a:cubicBezTo>
                  <a:pt x="1589697" y="599702"/>
                  <a:pt x="1595779" y="601729"/>
                  <a:pt x="1604295" y="599702"/>
                </a:cubicBezTo>
                <a:cubicBezTo>
                  <a:pt x="1611392" y="605785"/>
                  <a:pt x="1619502" y="609637"/>
                  <a:pt x="1626598" y="614909"/>
                </a:cubicBezTo>
                <a:cubicBezTo>
                  <a:pt x="1629640" y="617342"/>
                  <a:pt x="1632073" y="622411"/>
                  <a:pt x="1632275" y="626263"/>
                </a:cubicBezTo>
                <a:cubicBezTo>
                  <a:pt x="1632478" y="628493"/>
                  <a:pt x="1627612" y="631129"/>
                  <a:pt x="1624774" y="633157"/>
                </a:cubicBezTo>
                <a:cubicBezTo>
                  <a:pt x="1622949" y="634373"/>
                  <a:pt x="1620718" y="635184"/>
                  <a:pt x="1617069" y="636806"/>
                </a:cubicBezTo>
                <a:cubicBezTo>
                  <a:pt x="1621327" y="639239"/>
                  <a:pt x="1624165" y="641064"/>
                  <a:pt x="1627206" y="642686"/>
                </a:cubicBezTo>
                <a:cubicBezTo>
                  <a:pt x="1627004" y="644106"/>
                  <a:pt x="1627004" y="645525"/>
                  <a:pt x="1626801" y="646944"/>
                </a:cubicBezTo>
                <a:cubicBezTo>
                  <a:pt x="1616055" y="651810"/>
                  <a:pt x="1605106" y="656676"/>
                  <a:pt x="1593549" y="661948"/>
                </a:cubicBezTo>
                <a:cubicBezTo>
                  <a:pt x="1598010" y="671275"/>
                  <a:pt x="1601862" y="679385"/>
                  <a:pt x="1605917" y="688104"/>
                </a:cubicBezTo>
                <a:cubicBezTo>
                  <a:pt x="1602065" y="687698"/>
                  <a:pt x="1599226" y="687495"/>
                  <a:pt x="1596185" y="687292"/>
                </a:cubicBezTo>
                <a:cubicBezTo>
                  <a:pt x="1596185" y="688509"/>
                  <a:pt x="1595982" y="689726"/>
                  <a:pt x="1595982" y="691145"/>
                </a:cubicBezTo>
                <a:cubicBezTo>
                  <a:pt x="1603484" y="691550"/>
                  <a:pt x="1610783" y="691956"/>
                  <a:pt x="1622340" y="692564"/>
                </a:cubicBezTo>
                <a:cubicBezTo>
                  <a:pt x="1617474" y="698850"/>
                  <a:pt x="1614027" y="703310"/>
                  <a:pt x="1610378" y="707568"/>
                </a:cubicBezTo>
                <a:cubicBezTo>
                  <a:pt x="1608958" y="709190"/>
                  <a:pt x="1605714" y="710609"/>
                  <a:pt x="1605714" y="711826"/>
                </a:cubicBezTo>
                <a:cubicBezTo>
                  <a:pt x="1606728" y="724600"/>
                  <a:pt x="1600646" y="733521"/>
                  <a:pt x="1591927" y="739198"/>
                </a:cubicBezTo>
                <a:cubicBezTo>
                  <a:pt x="1599429" y="749741"/>
                  <a:pt x="1606120" y="758663"/>
                  <a:pt x="1614230" y="770220"/>
                </a:cubicBezTo>
                <a:cubicBezTo>
                  <a:pt x="1612405" y="784413"/>
                  <a:pt x="1628220" y="773464"/>
                  <a:pt x="1631464" y="776302"/>
                </a:cubicBezTo>
                <a:cubicBezTo>
                  <a:pt x="1635317" y="787657"/>
                  <a:pt x="1638155" y="796375"/>
                  <a:pt x="1641602" y="806310"/>
                </a:cubicBezTo>
                <a:cubicBezTo>
                  <a:pt x="1637750" y="808540"/>
                  <a:pt x="1633492" y="812393"/>
                  <a:pt x="1643022" y="817867"/>
                </a:cubicBezTo>
                <a:cubicBezTo>
                  <a:pt x="1645657" y="819287"/>
                  <a:pt x="1646468" y="823950"/>
                  <a:pt x="1648293" y="827194"/>
                </a:cubicBezTo>
                <a:cubicBezTo>
                  <a:pt x="1665325" y="823747"/>
                  <a:pt x="1675868" y="832060"/>
                  <a:pt x="1672421" y="846861"/>
                </a:cubicBezTo>
                <a:cubicBezTo>
                  <a:pt x="1665730" y="846861"/>
                  <a:pt x="1659039" y="846861"/>
                  <a:pt x="1652146" y="846861"/>
                </a:cubicBezTo>
                <a:cubicBezTo>
                  <a:pt x="1655998" y="855377"/>
                  <a:pt x="1669583" y="857405"/>
                  <a:pt x="1686006" y="852741"/>
                </a:cubicBezTo>
                <a:cubicBezTo>
                  <a:pt x="1694927" y="827397"/>
                  <a:pt x="1696346" y="799011"/>
                  <a:pt x="1723110" y="782791"/>
                </a:cubicBezTo>
                <a:close/>
                <a:moveTo>
                  <a:pt x="2759598" y="602946"/>
                </a:moveTo>
                <a:cubicBezTo>
                  <a:pt x="2760004" y="603960"/>
                  <a:pt x="2760409" y="604974"/>
                  <a:pt x="2760612" y="605987"/>
                </a:cubicBezTo>
                <a:cubicBezTo>
                  <a:pt x="2754529" y="605987"/>
                  <a:pt x="2748244" y="606596"/>
                  <a:pt x="2742364" y="605785"/>
                </a:cubicBezTo>
                <a:cubicBezTo>
                  <a:pt x="2736687" y="604974"/>
                  <a:pt x="2728171" y="612273"/>
                  <a:pt x="2726144" y="620383"/>
                </a:cubicBezTo>
                <a:cubicBezTo>
                  <a:pt x="2724319" y="628696"/>
                  <a:pt x="2729388" y="629913"/>
                  <a:pt x="2735673" y="630521"/>
                </a:cubicBezTo>
                <a:cubicBezTo>
                  <a:pt x="2758585" y="632548"/>
                  <a:pt x="2781090" y="629507"/>
                  <a:pt x="2803596" y="626060"/>
                </a:cubicBezTo>
                <a:cubicBezTo>
                  <a:pt x="2815965" y="624033"/>
                  <a:pt x="2827522" y="622613"/>
                  <a:pt x="2838673" y="629507"/>
                </a:cubicBezTo>
                <a:cubicBezTo>
                  <a:pt x="2847392" y="634779"/>
                  <a:pt x="2844553" y="642281"/>
                  <a:pt x="2843742" y="649985"/>
                </a:cubicBezTo>
                <a:cubicBezTo>
                  <a:pt x="2843539" y="651607"/>
                  <a:pt x="2846986" y="653635"/>
                  <a:pt x="2848811" y="655460"/>
                </a:cubicBezTo>
                <a:cubicBezTo>
                  <a:pt x="2850230" y="653838"/>
                  <a:pt x="2851852" y="652216"/>
                  <a:pt x="2852866" y="650391"/>
                </a:cubicBezTo>
                <a:cubicBezTo>
                  <a:pt x="2854691" y="646944"/>
                  <a:pt x="2855299" y="642686"/>
                  <a:pt x="2857732" y="640050"/>
                </a:cubicBezTo>
                <a:cubicBezTo>
                  <a:pt x="2863815" y="632954"/>
                  <a:pt x="2861382" y="630318"/>
                  <a:pt x="2853677" y="627074"/>
                </a:cubicBezTo>
                <a:cubicBezTo>
                  <a:pt x="2848000" y="624641"/>
                  <a:pt x="2839687" y="620180"/>
                  <a:pt x="2839079" y="615517"/>
                </a:cubicBezTo>
                <a:cubicBezTo>
                  <a:pt x="2837659" y="607204"/>
                  <a:pt x="2839079" y="596458"/>
                  <a:pt x="2849825" y="593011"/>
                </a:cubicBezTo>
                <a:cubicBezTo>
                  <a:pt x="2859760" y="589767"/>
                  <a:pt x="2861585" y="585104"/>
                  <a:pt x="2854894" y="576993"/>
                </a:cubicBezTo>
                <a:cubicBezTo>
                  <a:pt x="2874561" y="569694"/>
                  <a:pt x="2874561" y="569694"/>
                  <a:pt x="2870303" y="554487"/>
                </a:cubicBezTo>
                <a:cubicBezTo>
                  <a:pt x="2860774" y="554082"/>
                  <a:pt x="2851447" y="553676"/>
                  <a:pt x="2843539" y="553271"/>
                </a:cubicBezTo>
                <a:cubicBezTo>
                  <a:pt x="2841512" y="546985"/>
                  <a:pt x="2839890" y="542119"/>
                  <a:pt x="2838673" y="538470"/>
                </a:cubicBezTo>
                <a:cubicBezTo>
                  <a:pt x="2831374" y="543944"/>
                  <a:pt x="2825089" y="548607"/>
                  <a:pt x="2818803" y="553271"/>
                </a:cubicBezTo>
                <a:cubicBezTo>
                  <a:pt x="2817992" y="552460"/>
                  <a:pt x="2817181" y="551852"/>
                  <a:pt x="2816167" y="551040"/>
                </a:cubicBezTo>
                <a:cubicBezTo>
                  <a:pt x="2823061" y="541916"/>
                  <a:pt x="2829955" y="532792"/>
                  <a:pt x="2836848" y="523668"/>
                </a:cubicBezTo>
                <a:cubicBezTo>
                  <a:pt x="2836037" y="521844"/>
                  <a:pt x="2835226" y="520222"/>
                  <a:pt x="2834415" y="518397"/>
                </a:cubicBezTo>
                <a:cubicBezTo>
                  <a:pt x="2824480" y="517180"/>
                  <a:pt x="2814545" y="516369"/>
                  <a:pt x="2805016" y="514139"/>
                </a:cubicBezTo>
                <a:cubicBezTo>
                  <a:pt x="2798325" y="512517"/>
                  <a:pt x="2790012" y="510489"/>
                  <a:pt x="2786362" y="505826"/>
                </a:cubicBezTo>
                <a:cubicBezTo>
                  <a:pt x="2779266" y="496499"/>
                  <a:pt x="2771561" y="493255"/>
                  <a:pt x="2760612" y="494472"/>
                </a:cubicBezTo>
                <a:cubicBezTo>
                  <a:pt x="2751488" y="495485"/>
                  <a:pt x="2744189" y="493052"/>
                  <a:pt x="2741553" y="484537"/>
                </a:cubicBezTo>
                <a:cubicBezTo>
                  <a:pt x="2744594" y="481292"/>
                  <a:pt x="2746622" y="479062"/>
                  <a:pt x="2748649" y="476832"/>
                </a:cubicBezTo>
                <a:cubicBezTo>
                  <a:pt x="2745405" y="477035"/>
                  <a:pt x="2742364" y="477237"/>
                  <a:pt x="2739120" y="477440"/>
                </a:cubicBezTo>
                <a:cubicBezTo>
                  <a:pt x="2737295" y="477643"/>
                  <a:pt x="2734862" y="478859"/>
                  <a:pt x="2733646" y="478251"/>
                </a:cubicBezTo>
                <a:cubicBezTo>
                  <a:pt x="2725738" y="472979"/>
                  <a:pt x="2721075" y="478251"/>
                  <a:pt x="2716208" y="483117"/>
                </a:cubicBezTo>
                <a:cubicBezTo>
                  <a:pt x="2712964" y="486564"/>
                  <a:pt x="2709923" y="491633"/>
                  <a:pt x="2704854" y="484739"/>
                </a:cubicBezTo>
                <a:cubicBezTo>
                  <a:pt x="2704246" y="484131"/>
                  <a:pt x="2697960" y="485753"/>
                  <a:pt x="2697758" y="487172"/>
                </a:cubicBezTo>
                <a:cubicBezTo>
                  <a:pt x="2696744" y="491633"/>
                  <a:pt x="2697352" y="496499"/>
                  <a:pt x="2697352" y="500149"/>
                </a:cubicBezTo>
                <a:cubicBezTo>
                  <a:pt x="2692689" y="502379"/>
                  <a:pt x="2684781" y="503596"/>
                  <a:pt x="2683159" y="507448"/>
                </a:cubicBezTo>
                <a:cubicBezTo>
                  <a:pt x="2680321" y="514139"/>
                  <a:pt x="2682957" y="521641"/>
                  <a:pt x="2691270" y="525291"/>
                </a:cubicBezTo>
                <a:cubicBezTo>
                  <a:pt x="2700596" y="529346"/>
                  <a:pt x="2709720" y="533604"/>
                  <a:pt x="2719047" y="537659"/>
                </a:cubicBezTo>
                <a:cubicBezTo>
                  <a:pt x="2719453" y="537861"/>
                  <a:pt x="2720467" y="537050"/>
                  <a:pt x="2721886" y="536239"/>
                </a:cubicBezTo>
                <a:cubicBezTo>
                  <a:pt x="2720669" y="533198"/>
                  <a:pt x="2719453" y="530157"/>
                  <a:pt x="2718439" y="528129"/>
                </a:cubicBezTo>
                <a:cubicBezTo>
                  <a:pt x="2721886" y="525291"/>
                  <a:pt x="2724319" y="522655"/>
                  <a:pt x="2727157" y="521033"/>
                </a:cubicBezTo>
                <a:cubicBezTo>
                  <a:pt x="2730401" y="519208"/>
                  <a:pt x="2734051" y="517383"/>
                  <a:pt x="2737701" y="516775"/>
                </a:cubicBezTo>
                <a:cubicBezTo>
                  <a:pt x="2743986" y="515558"/>
                  <a:pt x="2750677" y="515558"/>
                  <a:pt x="2756963" y="514342"/>
                </a:cubicBezTo>
                <a:cubicBezTo>
                  <a:pt x="2762842" y="513125"/>
                  <a:pt x="2766897" y="513328"/>
                  <a:pt x="2769128" y="520222"/>
                </a:cubicBezTo>
                <a:cubicBezTo>
                  <a:pt x="2772777" y="531170"/>
                  <a:pt x="2769128" y="537456"/>
                  <a:pt x="2758990" y="542525"/>
                </a:cubicBezTo>
                <a:cubicBezTo>
                  <a:pt x="2755138" y="544552"/>
                  <a:pt x="2752502" y="549824"/>
                  <a:pt x="2750474" y="554082"/>
                </a:cubicBezTo>
                <a:cubicBezTo>
                  <a:pt x="2750069" y="554893"/>
                  <a:pt x="2754732" y="559353"/>
                  <a:pt x="2757571" y="560367"/>
                </a:cubicBezTo>
                <a:cubicBezTo>
                  <a:pt x="2771561" y="565031"/>
                  <a:pt x="2785551" y="569086"/>
                  <a:pt x="2799338" y="573141"/>
                </a:cubicBezTo>
                <a:cubicBezTo>
                  <a:pt x="2794675" y="598485"/>
                  <a:pt x="2792850" y="599499"/>
                  <a:pt x="2771966" y="590578"/>
                </a:cubicBezTo>
                <a:cubicBezTo>
                  <a:pt x="2769331" y="589564"/>
                  <a:pt x="2767100" y="587537"/>
                  <a:pt x="2764465" y="587131"/>
                </a:cubicBezTo>
                <a:cubicBezTo>
                  <a:pt x="2760004" y="586320"/>
                  <a:pt x="2755340" y="585509"/>
                  <a:pt x="2751083" y="586726"/>
                </a:cubicBezTo>
                <a:cubicBezTo>
                  <a:pt x="2749461" y="587131"/>
                  <a:pt x="2747839" y="594025"/>
                  <a:pt x="2749055" y="596052"/>
                </a:cubicBezTo>
                <a:cubicBezTo>
                  <a:pt x="2751488" y="599296"/>
                  <a:pt x="2755949" y="600716"/>
                  <a:pt x="2759598" y="602946"/>
                </a:cubicBezTo>
                <a:close/>
                <a:moveTo>
                  <a:pt x="2883279" y="789684"/>
                </a:moveTo>
                <a:cubicBezTo>
                  <a:pt x="2888551" y="785832"/>
                  <a:pt x="2893823" y="781777"/>
                  <a:pt x="2899094" y="777924"/>
                </a:cubicBezTo>
                <a:cubicBezTo>
                  <a:pt x="2893417" y="774072"/>
                  <a:pt x="2887537" y="770220"/>
                  <a:pt x="2883685" y="767381"/>
                </a:cubicBezTo>
                <a:cubicBezTo>
                  <a:pt x="2884090" y="766976"/>
                  <a:pt x="2888146" y="763731"/>
                  <a:pt x="2888146" y="760487"/>
                </a:cubicBezTo>
                <a:cubicBezTo>
                  <a:pt x="2888146" y="752580"/>
                  <a:pt x="2882266" y="755824"/>
                  <a:pt x="2877602" y="756229"/>
                </a:cubicBezTo>
                <a:cubicBezTo>
                  <a:pt x="2873142" y="756432"/>
                  <a:pt x="2868478" y="754202"/>
                  <a:pt x="2864018" y="753188"/>
                </a:cubicBezTo>
                <a:cubicBezTo>
                  <a:pt x="2859557" y="751972"/>
                  <a:pt x="2855299" y="750958"/>
                  <a:pt x="2850636" y="749539"/>
                </a:cubicBezTo>
                <a:cubicBezTo>
                  <a:pt x="2857530" y="733724"/>
                  <a:pt x="2830969" y="736562"/>
                  <a:pt x="2834618" y="721153"/>
                </a:cubicBezTo>
                <a:cubicBezTo>
                  <a:pt x="2826710" y="723180"/>
                  <a:pt x="2819817" y="726019"/>
                  <a:pt x="2812923" y="726424"/>
                </a:cubicBezTo>
                <a:cubicBezTo>
                  <a:pt x="2808868" y="726627"/>
                  <a:pt x="2801974" y="724397"/>
                  <a:pt x="2800758" y="721355"/>
                </a:cubicBezTo>
                <a:cubicBezTo>
                  <a:pt x="2798528" y="716084"/>
                  <a:pt x="2797514" y="708785"/>
                  <a:pt x="2799541" y="703513"/>
                </a:cubicBezTo>
                <a:cubicBezTo>
                  <a:pt x="2803191" y="693578"/>
                  <a:pt x="2796905" y="688915"/>
                  <a:pt x="2791837" y="683643"/>
                </a:cubicBezTo>
                <a:cubicBezTo>
                  <a:pt x="2787984" y="679790"/>
                  <a:pt x="2783321" y="676546"/>
                  <a:pt x="2778657" y="673708"/>
                </a:cubicBezTo>
                <a:cubicBezTo>
                  <a:pt x="2771561" y="669450"/>
                  <a:pt x="2764059" y="665598"/>
                  <a:pt x="2756760" y="661745"/>
                </a:cubicBezTo>
                <a:cubicBezTo>
                  <a:pt x="2755543" y="663165"/>
                  <a:pt x="2754124" y="664584"/>
                  <a:pt x="2752908" y="666003"/>
                </a:cubicBezTo>
                <a:cubicBezTo>
                  <a:pt x="2756354" y="670464"/>
                  <a:pt x="2760004" y="674924"/>
                  <a:pt x="2763248" y="679588"/>
                </a:cubicBezTo>
                <a:cubicBezTo>
                  <a:pt x="2765276" y="682426"/>
                  <a:pt x="2768722" y="687090"/>
                  <a:pt x="2767709" y="688509"/>
                </a:cubicBezTo>
                <a:cubicBezTo>
                  <a:pt x="2762640" y="696417"/>
                  <a:pt x="2755543" y="702905"/>
                  <a:pt x="2750880" y="710812"/>
                </a:cubicBezTo>
                <a:cubicBezTo>
                  <a:pt x="2747433" y="716692"/>
                  <a:pt x="2745811" y="723991"/>
                  <a:pt x="2745203" y="730885"/>
                </a:cubicBezTo>
                <a:cubicBezTo>
                  <a:pt x="2745000" y="733521"/>
                  <a:pt x="2749461" y="737170"/>
                  <a:pt x="2752502" y="739198"/>
                </a:cubicBezTo>
                <a:cubicBezTo>
                  <a:pt x="2757165" y="742239"/>
                  <a:pt x="2762842" y="743659"/>
                  <a:pt x="2767506" y="746700"/>
                </a:cubicBezTo>
                <a:cubicBezTo>
                  <a:pt x="2777441" y="752985"/>
                  <a:pt x="2786362" y="761096"/>
                  <a:pt x="2796500" y="766367"/>
                </a:cubicBezTo>
                <a:cubicBezTo>
                  <a:pt x="2806841" y="771842"/>
                  <a:pt x="2822047" y="772044"/>
                  <a:pt x="2828941" y="779952"/>
                </a:cubicBezTo>
                <a:cubicBezTo>
                  <a:pt x="2840498" y="793537"/>
                  <a:pt x="2856313" y="796172"/>
                  <a:pt x="2870100" y="803472"/>
                </a:cubicBezTo>
                <a:cubicBezTo>
                  <a:pt x="2879427" y="808338"/>
                  <a:pt x="2890579" y="812798"/>
                  <a:pt x="2898081" y="797794"/>
                </a:cubicBezTo>
                <a:cubicBezTo>
                  <a:pt x="2892403" y="794956"/>
                  <a:pt x="2886929" y="791915"/>
                  <a:pt x="2883279" y="789684"/>
                </a:cubicBezTo>
                <a:close/>
                <a:moveTo>
                  <a:pt x="1868892" y="1085302"/>
                </a:moveTo>
                <a:cubicBezTo>
                  <a:pt x="1875582" y="1079220"/>
                  <a:pt x="1880043" y="1072731"/>
                  <a:pt x="1886329" y="1070096"/>
                </a:cubicBezTo>
                <a:cubicBezTo>
                  <a:pt x="1893020" y="1067257"/>
                  <a:pt x="1901333" y="1067865"/>
                  <a:pt x="1908835" y="1067054"/>
                </a:cubicBezTo>
                <a:cubicBezTo>
                  <a:pt x="1908632" y="1065230"/>
                  <a:pt x="1908226" y="1063202"/>
                  <a:pt x="1908023" y="1061377"/>
                </a:cubicBezTo>
                <a:cubicBezTo>
                  <a:pt x="1897075" y="1063202"/>
                  <a:pt x="1886329" y="1065027"/>
                  <a:pt x="1874772" y="1066852"/>
                </a:cubicBezTo>
                <a:cubicBezTo>
                  <a:pt x="1870919" y="1062594"/>
                  <a:pt x="1866864" y="1055294"/>
                  <a:pt x="1860579" y="1052050"/>
                </a:cubicBezTo>
                <a:cubicBezTo>
                  <a:pt x="1854901" y="1049009"/>
                  <a:pt x="1846994" y="1050226"/>
                  <a:pt x="1840100" y="1049617"/>
                </a:cubicBezTo>
                <a:cubicBezTo>
                  <a:pt x="1840100" y="1049009"/>
                  <a:pt x="1839897" y="1048401"/>
                  <a:pt x="1839897" y="1047792"/>
                </a:cubicBezTo>
                <a:cubicBezTo>
                  <a:pt x="1855712" y="1041102"/>
                  <a:pt x="1871527" y="1034208"/>
                  <a:pt x="1890789" y="1026098"/>
                </a:cubicBezTo>
                <a:cubicBezTo>
                  <a:pt x="1882476" y="1025084"/>
                  <a:pt x="1877610" y="1024476"/>
                  <a:pt x="1871122" y="1023665"/>
                </a:cubicBezTo>
                <a:cubicBezTo>
                  <a:pt x="1868486" y="1021231"/>
                  <a:pt x="1864025" y="1016974"/>
                  <a:pt x="1859362" y="1012513"/>
                </a:cubicBezTo>
                <a:cubicBezTo>
                  <a:pt x="1857740" y="1014135"/>
                  <a:pt x="1855307" y="1016365"/>
                  <a:pt x="1850238" y="1021029"/>
                </a:cubicBezTo>
                <a:cubicBezTo>
                  <a:pt x="1849224" y="1013932"/>
                  <a:pt x="1846791" y="1008255"/>
                  <a:pt x="1848616" y="1005417"/>
                </a:cubicBezTo>
                <a:cubicBezTo>
                  <a:pt x="1850644" y="1002172"/>
                  <a:pt x="1856524" y="1000753"/>
                  <a:pt x="1860984" y="1000145"/>
                </a:cubicBezTo>
                <a:cubicBezTo>
                  <a:pt x="1867878" y="999334"/>
                  <a:pt x="1874974" y="999942"/>
                  <a:pt x="1882882" y="999942"/>
                </a:cubicBezTo>
                <a:cubicBezTo>
                  <a:pt x="1880449" y="995481"/>
                  <a:pt x="1878218" y="991629"/>
                  <a:pt x="1876191" y="987777"/>
                </a:cubicBezTo>
                <a:cubicBezTo>
                  <a:pt x="1873352" y="988182"/>
                  <a:pt x="1870311" y="988588"/>
                  <a:pt x="1869094" y="988791"/>
                </a:cubicBezTo>
                <a:cubicBezTo>
                  <a:pt x="1864634" y="982708"/>
                  <a:pt x="1861390" y="978044"/>
                  <a:pt x="1859768" y="975814"/>
                </a:cubicBezTo>
                <a:cubicBezTo>
                  <a:pt x="1860173" y="969934"/>
                  <a:pt x="1862201" y="965068"/>
                  <a:pt x="1860376" y="963041"/>
                </a:cubicBezTo>
                <a:cubicBezTo>
                  <a:pt x="1853888" y="955133"/>
                  <a:pt x="1840100" y="956552"/>
                  <a:pt x="1827327" y="964257"/>
                </a:cubicBezTo>
                <a:cubicBezTo>
                  <a:pt x="1823880" y="972976"/>
                  <a:pt x="1821649" y="979058"/>
                  <a:pt x="1818608" y="986966"/>
                </a:cubicBezTo>
                <a:cubicBezTo>
                  <a:pt x="1812525" y="979869"/>
                  <a:pt x="1808876" y="975409"/>
                  <a:pt x="1805632" y="971556"/>
                </a:cubicBezTo>
                <a:cubicBezTo>
                  <a:pt x="1798333" y="975409"/>
                  <a:pt x="1791642" y="978855"/>
                  <a:pt x="1786775" y="981491"/>
                </a:cubicBezTo>
                <a:cubicBezTo>
                  <a:pt x="1791033" y="984533"/>
                  <a:pt x="1794480" y="987979"/>
                  <a:pt x="1798535" y="989602"/>
                </a:cubicBezTo>
                <a:cubicBezTo>
                  <a:pt x="1807457" y="993251"/>
                  <a:pt x="1804415" y="1008661"/>
                  <a:pt x="1817392" y="1008458"/>
                </a:cubicBezTo>
                <a:cubicBezTo>
                  <a:pt x="1818000" y="1008458"/>
                  <a:pt x="1820636" y="1017176"/>
                  <a:pt x="1819216" y="1018798"/>
                </a:cubicBezTo>
                <a:cubicBezTo>
                  <a:pt x="1810903" y="1027517"/>
                  <a:pt x="1811714" y="1038871"/>
                  <a:pt x="1809890" y="1049212"/>
                </a:cubicBezTo>
                <a:cubicBezTo>
                  <a:pt x="1809281" y="1053470"/>
                  <a:pt x="1810498" y="1058944"/>
                  <a:pt x="1812931" y="1062391"/>
                </a:cubicBezTo>
                <a:cubicBezTo>
                  <a:pt x="1820636" y="1073137"/>
                  <a:pt x="1827327" y="1086316"/>
                  <a:pt x="1838073" y="1092602"/>
                </a:cubicBezTo>
                <a:cubicBezTo>
                  <a:pt x="1845575" y="1097062"/>
                  <a:pt x="1842331" y="1105172"/>
                  <a:pt x="1848819" y="1108011"/>
                </a:cubicBezTo>
                <a:cubicBezTo>
                  <a:pt x="1854293" y="1110241"/>
                  <a:pt x="1859362" y="1113485"/>
                  <a:pt x="1864836" y="1116121"/>
                </a:cubicBezTo>
                <a:cubicBezTo>
                  <a:pt x="1865445" y="1118149"/>
                  <a:pt x="1871122" y="1117541"/>
                  <a:pt x="1875380" y="1114499"/>
                </a:cubicBezTo>
                <a:cubicBezTo>
                  <a:pt x="1877407" y="1113080"/>
                  <a:pt x="1876394" y="1107403"/>
                  <a:pt x="1876596" y="1103753"/>
                </a:cubicBezTo>
                <a:cubicBezTo>
                  <a:pt x="1875582" y="1103550"/>
                  <a:pt x="1874772" y="1103348"/>
                  <a:pt x="1873758" y="1103145"/>
                </a:cubicBezTo>
                <a:cubicBezTo>
                  <a:pt x="1875785" y="1101726"/>
                  <a:pt x="1878016" y="1100306"/>
                  <a:pt x="1879435" y="1099293"/>
                </a:cubicBezTo>
                <a:cubicBezTo>
                  <a:pt x="1874974" y="1093413"/>
                  <a:pt x="1871122" y="1088141"/>
                  <a:pt x="1868892" y="1085302"/>
                </a:cubicBezTo>
                <a:close/>
                <a:moveTo>
                  <a:pt x="1779882" y="917623"/>
                </a:moveTo>
                <a:cubicBezTo>
                  <a:pt x="1792047" y="914582"/>
                  <a:pt x="1788803" y="933641"/>
                  <a:pt x="1802996" y="935060"/>
                </a:cubicBezTo>
                <a:cubicBezTo>
                  <a:pt x="1810092" y="935668"/>
                  <a:pt x="1815972" y="949861"/>
                  <a:pt x="1823880" y="959594"/>
                </a:cubicBezTo>
                <a:cubicBezTo>
                  <a:pt x="1824691" y="954322"/>
                  <a:pt x="1825299" y="949861"/>
                  <a:pt x="1825705" y="945604"/>
                </a:cubicBezTo>
                <a:cubicBezTo>
                  <a:pt x="1832801" y="940535"/>
                  <a:pt x="1840303" y="935263"/>
                  <a:pt x="1847399" y="929991"/>
                </a:cubicBezTo>
                <a:cubicBezTo>
                  <a:pt x="1843750" y="923909"/>
                  <a:pt x="1834423" y="919042"/>
                  <a:pt x="1843344" y="912757"/>
                </a:cubicBezTo>
                <a:cubicBezTo>
                  <a:pt x="1837464" y="907485"/>
                  <a:pt x="1831990" y="900997"/>
                  <a:pt x="1825096" y="896537"/>
                </a:cubicBezTo>
                <a:cubicBezTo>
                  <a:pt x="1818608" y="892279"/>
                  <a:pt x="1810701" y="889846"/>
                  <a:pt x="1801171" y="885588"/>
                </a:cubicBezTo>
                <a:cubicBezTo>
                  <a:pt x="1821244" y="874639"/>
                  <a:pt x="1821244" y="874639"/>
                  <a:pt x="1814553" y="856188"/>
                </a:cubicBezTo>
                <a:cubicBezTo>
                  <a:pt x="1814147" y="855174"/>
                  <a:pt x="1814553" y="853552"/>
                  <a:pt x="1813945" y="852741"/>
                </a:cubicBezTo>
                <a:cubicBezTo>
                  <a:pt x="1809281" y="847672"/>
                  <a:pt x="1805023" y="842401"/>
                  <a:pt x="1799549" y="838548"/>
                </a:cubicBezTo>
                <a:cubicBezTo>
                  <a:pt x="1798535" y="837940"/>
                  <a:pt x="1792655" y="844226"/>
                  <a:pt x="1789209" y="847267"/>
                </a:cubicBezTo>
                <a:cubicBezTo>
                  <a:pt x="1785153" y="851119"/>
                  <a:pt x="1780693" y="854566"/>
                  <a:pt x="1777449" y="859027"/>
                </a:cubicBezTo>
                <a:cubicBezTo>
                  <a:pt x="1775827" y="861460"/>
                  <a:pt x="1776232" y="865312"/>
                  <a:pt x="1775827" y="868556"/>
                </a:cubicBezTo>
                <a:cubicBezTo>
                  <a:pt x="1778868" y="868556"/>
                  <a:pt x="1782315" y="869165"/>
                  <a:pt x="1784748" y="868151"/>
                </a:cubicBezTo>
                <a:cubicBezTo>
                  <a:pt x="1788195" y="866529"/>
                  <a:pt x="1791033" y="863487"/>
                  <a:pt x="1794277" y="861054"/>
                </a:cubicBezTo>
                <a:cubicBezTo>
                  <a:pt x="1795494" y="861865"/>
                  <a:pt x="1796711" y="862879"/>
                  <a:pt x="1798130" y="863690"/>
                </a:cubicBezTo>
                <a:cubicBezTo>
                  <a:pt x="1795494" y="869976"/>
                  <a:pt x="1792858" y="876261"/>
                  <a:pt x="1789614" y="883357"/>
                </a:cubicBezTo>
                <a:cubicBezTo>
                  <a:pt x="1785356" y="880113"/>
                  <a:pt x="1783531" y="878491"/>
                  <a:pt x="1781909" y="877275"/>
                </a:cubicBezTo>
                <a:cubicBezTo>
                  <a:pt x="1766500" y="889846"/>
                  <a:pt x="1775421" y="903228"/>
                  <a:pt x="1779882" y="917623"/>
                </a:cubicBezTo>
                <a:close/>
                <a:moveTo>
                  <a:pt x="1781098" y="1292924"/>
                </a:moveTo>
                <a:cubicBezTo>
                  <a:pt x="1783126" y="1298804"/>
                  <a:pt x="1783126" y="1304482"/>
                  <a:pt x="1785964" y="1306306"/>
                </a:cubicBezTo>
                <a:cubicBezTo>
                  <a:pt x="1798941" y="1315633"/>
                  <a:pt x="1806443" y="1329015"/>
                  <a:pt x="1813134" y="1342397"/>
                </a:cubicBezTo>
                <a:cubicBezTo>
                  <a:pt x="1820027" y="1356387"/>
                  <a:pt x="1828949" y="1353548"/>
                  <a:pt x="1839492" y="1349088"/>
                </a:cubicBezTo>
                <a:cubicBezTo>
                  <a:pt x="1844966" y="1346857"/>
                  <a:pt x="1851049" y="1345844"/>
                  <a:pt x="1856118" y="1343005"/>
                </a:cubicBezTo>
                <a:cubicBezTo>
                  <a:pt x="1859362" y="1341180"/>
                  <a:pt x="1863012" y="1337125"/>
                  <a:pt x="1863214" y="1333881"/>
                </a:cubicBezTo>
                <a:cubicBezTo>
                  <a:pt x="1864025" y="1323338"/>
                  <a:pt x="1855712" y="1311983"/>
                  <a:pt x="1845372" y="1309550"/>
                </a:cubicBezTo>
                <a:cubicBezTo>
                  <a:pt x="1835640" y="1307320"/>
                  <a:pt x="1825502" y="1307523"/>
                  <a:pt x="1815769" y="1305698"/>
                </a:cubicBezTo>
                <a:cubicBezTo>
                  <a:pt x="1811917" y="1305090"/>
                  <a:pt x="1807051" y="1303062"/>
                  <a:pt x="1804821" y="1300021"/>
                </a:cubicBezTo>
                <a:cubicBezTo>
                  <a:pt x="1799752" y="1293330"/>
                  <a:pt x="1796508" y="1284611"/>
                  <a:pt x="1792250" y="1278123"/>
                </a:cubicBezTo>
                <a:cubicBezTo>
                  <a:pt x="1783531" y="1265350"/>
                  <a:pt x="1770352" y="1255820"/>
                  <a:pt x="1758592" y="1244669"/>
                </a:cubicBezTo>
                <a:cubicBezTo>
                  <a:pt x="1755754" y="1247304"/>
                  <a:pt x="1752915" y="1249940"/>
                  <a:pt x="1751090" y="1251562"/>
                </a:cubicBezTo>
                <a:cubicBezTo>
                  <a:pt x="1754537" y="1257037"/>
                  <a:pt x="1758390" y="1261294"/>
                  <a:pt x="1760417" y="1266363"/>
                </a:cubicBezTo>
                <a:cubicBezTo>
                  <a:pt x="1762850" y="1272041"/>
                  <a:pt x="1762445" y="1279745"/>
                  <a:pt x="1766094" y="1284206"/>
                </a:cubicBezTo>
                <a:cubicBezTo>
                  <a:pt x="1769947" y="1288869"/>
                  <a:pt x="1777043" y="1290491"/>
                  <a:pt x="1781098" y="1292924"/>
                </a:cubicBezTo>
                <a:close/>
                <a:moveTo>
                  <a:pt x="1769136" y="1483718"/>
                </a:moveTo>
                <a:cubicBezTo>
                  <a:pt x="1753524" y="1483109"/>
                  <a:pt x="1743183" y="1474594"/>
                  <a:pt x="1736492" y="1462023"/>
                </a:cubicBezTo>
                <a:cubicBezTo>
                  <a:pt x="1732842" y="1455129"/>
                  <a:pt x="1730612" y="1447627"/>
                  <a:pt x="1726760" y="1440733"/>
                </a:cubicBezTo>
                <a:cubicBezTo>
                  <a:pt x="1722907" y="1433434"/>
                  <a:pt x="1713175" y="1432623"/>
                  <a:pt x="1707903" y="1438706"/>
                </a:cubicBezTo>
                <a:cubicBezTo>
                  <a:pt x="1704659" y="1442356"/>
                  <a:pt x="1702226" y="1446411"/>
                  <a:pt x="1699590" y="1449857"/>
                </a:cubicBezTo>
                <a:cubicBezTo>
                  <a:pt x="1705470" y="1450871"/>
                  <a:pt x="1710945" y="1451885"/>
                  <a:pt x="1716419" y="1452899"/>
                </a:cubicBezTo>
                <a:cubicBezTo>
                  <a:pt x="1716419" y="1453913"/>
                  <a:pt x="1716622" y="1454926"/>
                  <a:pt x="1716622" y="1455940"/>
                </a:cubicBezTo>
                <a:cubicBezTo>
                  <a:pt x="1712770" y="1458373"/>
                  <a:pt x="1708917" y="1460604"/>
                  <a:pt x="1704254" y="1463442"/>
                </a:cubicBezTo>
                <a:cubicBezTo>
                  <a:pt x="1713783" y="1473985"/>
                  <a:pt x="1718041" y="1485948"/>
                  <a:pt x="1717838" y="1499938"/>
                </a:cubicBezTo>
                <a:cubicBezTo>
                  <a:pt x="1717838" y="1502574"/>
                  <a:pt x="1722096" y="1507035"/>
                  <a:pt x="1724935" y="1507643"/>
                </a:cubicBezTo>
                <a:cubicBezTo>
                  <a:pt x="1735681" y="1509873"/>
                  <a:pt x="1746832" y="1510887"/>
                  <a:pt x="1757781" y="1511901"/>
                </a:cubicBezTo>
                <a:cubicBezTo>
                  <a:pt x="1765486" y="1512509"/>
                  <a:pt x="1773799" y="1516564"/>
                  <a:pt x="1780084" y="1508048"/>
                </a:cubicBezTo>
                <a:cubicBezTo>
                  <a:pt x="1780287" y="1507643"/>
                  <a:pt x="1782112" y="1508657"/>
                  <a:pt x="1783329" y="1508657"/>
                </a:cubicBezTo>
                <a:cubicBezTo>
                  <a:pt x="1787992" y="1508251"/>
                  <a:pt x="1792453" y="1507846"/>
                  <a:pt x="1797116" y="1507237"/>
                </a:cubicBezTo>
                <a:cubicBezTo>
                  <a:pt x="1797116" y="1505413"/>
                  <a:pt x="1797319" y="1503588"/>
                  <a:pt x="1797319" y="1501763"/>
                </a:cubicBezTo>
                <a:cubicBezTo>
                  <a:pt x="1787586" y="1499735"/>
                  <a:pt x="1777651" y="1497708"/>
                  <a:pt x="1767108" y="1495680"/>
                </a:cubicBezTo>
                <a:cubicBezTo>
                  <a:pt x="1767716" y="1491625"/>
                  <a:pt x="1768325" y="1488381"/>
                  <a:pt x="1769136" y="1483718"/>
                </a:cubicBezTo>
                <a:close/>
                <a:moveTo>
                  <a:pt x="1808673" y="1449249"/>
                </a:moveTo>
                <a:cubicBezTo>
                  <a:pt x="1808876" y="1447830"/>
                  <a:pt x="1808876" y="1446208"/>
                  <a:pt x="1809079" y="1444789"/>
                </a:cubicBezTo>
                <a:cubicBezTo>
                  <a:pt x="1804821" y="1442964"/>
                  <a:pt x="1800563" y="1440328"/>
                  <a:pt x="1796102" y="1439720"/>
                </a:cubicBezTo>
                <a:cubicBezTo>
                  <a:pt x="1787586" y="1438706"/>
                  <a:pt x="1778665" y="1437287"/>
                  <a:pt x="1770352" y="1438706"/>
                </a:cubicBezTo>
                <a:cubicBezTo>
                  <a:pt x="1758390" y="1440531"/>
                  <a:pt x="1757781" y="1429987"/>
                  <a:pt x="1752104" y="1425121"/>
                </a:cubicBezTo>
                <a:cubicBezTo>
                  <a:pt x="1756970" y="1423702"/>
                  <a:pt x="1761634" y="1422283"/>
                  <a:pt x="1766500" y="1420661"/>
                </a:cubicBezTo>
                <a:cubicBezTo>
                  <a:pt x="1767108" y="1420458"/>
                  <a:pt x="1767716" y="1419647"/>
                  <a:pt x="1768325" y="1419241"/>
                </a:cubicBezTo>
                <a:cubicBezTo>
                  <a:pt x="1753118" y="1393694"/>
                  <a:pt x="1748455" y="1389842"/>
                  <a:pt x="1733045" y="1390450"/>
                </a:cubicBezTo>
                <a:cubicBezTo>
                  <a:pt x="1738317" y="1404846"/>
                  <a:pt x="1722907" y="1405251"/>
                  <a:pt x="1717636" y="1412145"/>
                </a:cubicBezTo>
                <a:cubicBezTo>
                  <a:pt x="1723718" y="1418633"/>
                  <a:pt x="1729598" y="1424716"/>
                  <a:pt x="1734870" y="1431001"/>
                </a:cubicBezTo>
                <a:cubicBezTo>
                  <a:pt x="1737506" y="1434245"/>
                  <a:pt x="1738317" y="1440125"/>
                  <a:pt x="1741358" y="1441950"/>
                </a:cubicBezTo>
                <a:cubicBezTo>
                  <a:pt x="1756565" y="1450669"/>
                  <a:pt x="1772177" y="1458373"/>
                  <a:pt x="1787992" y="1466686"/>
                </a:cubicBezTo>
                <a:cubicBezTo>
                  <a:pt x="1793669" y="1458373"/>
                  <a:pt x="1793669" y="1445194"/>
                  <a:pt x="1808673" y="1449249"/>
                </a:cubicBezTo>
                <a:close/>
                <a:moveTo>
                  <a:pt x="2698974" y="586523"/>
                </a:moveTo>
                <a:cubicBezTo>
                  <a:pt x="2699177" y="588550"/>
                  <a:pt x="2699583" y="590578"/>
                  <a:pt x="2699583" y="592403"/>
                </a:cubicBezTo>
                <a:cubicBezTo>
                  <a:pt x="2699583" y="595039"/>
                  <a:pt x="2699785" y="598283"/>
                  <a:pt x="2698569" y="600513"/>
                </a:cubicBezTo>
                <a:cubicBezTo>
                  <a:pt x="2697960" y="601527"/>
                  <a:pt x="2692892" y="601932"/>
                  <a:pt x="2692283" y="600918"/>
                </a:cubicBezTo>
                <a:cubicBezTo>
                  <a:pt x="2690053" y="597877"/>
                  <a:pt x="2686809" y="591997"/>
                  <a:pt x="2687823" y="590578"/>
                </a:cubicBezTo>
                <a:cubicBezTo>
                  <a:pt x="2700191" y="574966"/>
                  <a:pt x="2686201" y="582062"/>
                  <a:pt x="2680726" y="581859"/>
                </a:cubicBezTo>
                <a:cubicBezTo>
                  <a:pt x="2677888" y="581657"/>
                  <a:pt x="2675252" y="581048"/>
                  <a:pt x="2672211" y="580440"/>
                </a:cubicBezTo>
                <a:cubicBezTo>
                  <a:pt x="2669372" y="585509"/>
                  <a:pt x="2666736" y="589970"/>
                  <a:pt x="2664100" y="595039"/>
                </a:cubicBezTo>
                <a:cubicBezTo>
                  <a:pt x="2680118" y="600310"/>
                  <a:pt x="2694919" y="604974"/>
                  <a:pt x="2708098" y="609231"/>
                </a:cubicBezTo>
                <a:cubicBezTo>
                  <a:pt x="2714384" y="599905"/>
                  <a:pt x="2719655" y="592808"/>
                  <a:pt x="2723913" y="585306"/>
                </a:cubicBezTo>
                <a:cubicBezTo>
                  <a:pt x="2727766" y="578615"/>
                  <a:pt x="2730199" y="571113"/>
                  <a:pt x="2732632" y="565639"/>
                </a:cubicBezTo>
                <a:cubicBezTo>
                  <a:pt x="2724116" y="564828"/>
                  <a:pt x="2716614" y="563003"/>
                  <a:pt x="2709720" y="563814"/>
                </a:cubicBezTo>
                <a:cubicBezTo>
                  <a:pt x="2698163" y="565233"/>
                  <a:pt x="2694311" y="561787"/>
                  <a:pt x="2697555" y="550635"/>
                </a:cubicBezTo>
                <a:cubicBezTo>
                  <a:pt x="2699988" y="542525"/>
                  <a:pt x="2695527" y="539686"/>
                  <a:pt x="2688431" y="539686"/>
                </a:cubicBezTo>
                <a:cubicBezTo>
                  <a:pt x="2682957" y="539686"/>
                  <a:pt x="2677482" y="540294"/>
                  <a:pt x="2671805" y="540497"/>
                </a:cubicBezTo>
                <a:cubicBezTo>
                  <a:pt x="2671197" y="544958"/>
                  <a:pt x="2670183" y="548405"/>
                  <a:pt x="2670588" y="551852"/>
                </a:cubicBezTo>
                <a:cubicBezTo>
                  <a:pt x="2670994" y="556515"/>
                  <a:pt x="2670791" y="563814"/>
                  <a:pt x="2673427" y="565436"/>
                </a:cubicBezTo>
                <a:cubicBezTo>
                  <a:pt x="2678699" y="568680"/>
                  <a:pt x="2686403" y="571113"/>
                  <a:pt x="2692283" y="569897"/>
                </a:cubicBezTo>
                <a:cubicBezTo>
                  <a:pt x="2702827" y="567464"/>
                  <a:pt x="2707896" y="568883"/>
                  <a:pt x="2713776" y="581859"/>
                </a:cubicBezTo>
                <a:cubicBezTo>
                  <a:pt x="2708707" y="583076"/>
                  <a:pt x="2704043" y="584698"/>
                  <a:pt x="2698974" y="586523"/>
                </a:cubicBezTo>
                <a:close/>
                <a:moveTo>
                  <a:pt x="2764870" y="869367"/>
                </a:moveTo>
                <a:cubicBezTo>
                  <a:pt x="2766289" y="864096"/>
                  <a:pt x="2766492" y="863285"/>
                  <a:pt x="2766695" y="862676"/>
                </a:cubicBezTo>
                <a:cubicBezTo>
                  <a:pt x="2768925" y="857405"/>
                  <a:pt x="2770142" y="851728"/>
                  <a:pt x="2762842" y="850105"/>
                </a:cubicBezTo>
                <a:cubicBezTo>
                  <a:pt x="2759801" y="849497"/>
                  <a:pt x="2753313" y="851525"/>
                  <a:pt x="2753110" y="852944"/>
                </a:cubicBezTo>
                <a:cubicBezTo>
                  <a:pt x="2752502" y="856999"/>
                  <a:pt x="2753516" y="861865"/>
                  <a:pt x="2755543" y="865312"/>
                </a:cubicBezTo>
                <a:cubicBezTo>
                  <a:pt x="2761018" y="873625"/>
                  <a:pt x="2767303" y="881127"/>
                  <a:pt x="2778455" y="882141"/>
                </a:cubicBezTo>
                <a:cubicBezTo>
                  <a:pt x="2781699" y="882344"/>
                  <a:pt x="2784132" y="887007"/>
                  <a:pt x="2787579" y="888832"/>
                </a:cubicBezTo>
                <a:cubicBezTo>
                  <a:pt x="2798730" y="894712"/>
                  <a:pt x="2809882" y="900389"/>
                  <a:pt x="2821236" y="905863"/>
                </a:cubicBezTo>
                <a:cubicBezTo>
                  <a:pt x="2822858" y="906674"/>
                  <a:pt x="2826508" y="906269"/>
                  <a:pt x="2827116" y="905255"/>
                </a:cubicBezTo>
                <a:cubicBezTo>
                  <a:pt x="2835632" y="891265"/>
                  <a:pt x="2841714" y="903025"/>
                  <a:pt x="2848203" y="907283"/>
                </a:cubicBezTo>
                <a:cubicBezTo>
                  <a:pt x="2852055" y="909716"/>
                  <a:pt x="2855096" y="913163"/>
                  <a:pt x="2861179" y="918231"/>
                </a:cubicBezTo>
                <a:cubicBezTo>
                  <a:pt x="2863207" y="907283"/>
                  <a:pt x="2865031" y="898564"/>
                  <a:pt x="2866654" y="889440"/>
                </a:cubicBezTo>
                <a:cubicBezTo>
                  <a:pt x="2851852" y="887818"/>
                  <a:pt x="2839687" y="887413"/>
                  <a:pt x="2827724" y="884980"/>
                </a:cubicBezTo>
                <a:cubicBezTo>
                  <a:pt x="2818195" y="883155"/>
                  <a:pt x="2809274" y="878897"/>
                  <a:pt x="2799947" y="876464"/>
                </a:cubicBezTo>
                <a:cubicBezTo>
                  <a:pt x="2788593" y="873625"/>
                  <a:pt x="2777238" y="871800"/>
                  <a:pt x="2764870" y="869367"/>
                </a:cubicBezTo>
                <a:close/>
                <a:moveTo>
                  <a:pt x="2862193" y="521033"/>
                </a:moveTo>
                <a:cubicBezTo>
                  <a:pt x="2855705" y="523668"/>
                  <a:pt x="2849622" y="526304"/>
                  <a:pt x="2843539" y="528737"/>
                </a:cubicBezTo>
                <a:cubicBezTo>
                  <a:pt x="2843742" y="530562"/>
                  <a:pt x="2843945" y="532590"/>
                  <a:pt x="2844350" y="534415"/>
                </a:cubicBezTo>
                <a:cubicBezTo>
                  <a:pt x="2853880" y="522452"/>
                  <a:pt x="2857935" y="533604"/>
                  <a:pt x="2864829" y="537861"/>
                </a:cubicBezTo>
                <a:cubicBezTo>
                  <a:pt x="2864829" y="533198"/>
                  <a:pt x="2864829" y="529954"/>
                  <a:pt x="2864829" y="526913"/>
                </a:cubicBezTo>
                <a:cubicBezTo>
                  <a:pt x="2865842" y="526304"/>
                  <a:pt x="2866856" y="525493"/>
                  <a:pt x="2867870" y="524885"/>
                </a:cubicBezTo>
                <a:cubicBezTo>
                  <a:pt x="2870709" y="528535"/>
                  <a:pt x="2873750" y="532184"/>
                  <a:pt x="2876589" y="536037"/>
                </a:cubicBezTo>
                <a:cubicBezTo>
                  <a:pt x="2882671" y="544755"/>
                  <a:pt x="2888146" y="553879"/>
                  <a:pt x="2894837" y="562192"/>
                </a:cubicBezTo>
                <a:cubicBezTo>
                  <a:pt x="2897472" y="565639"/>
                  <a:pt x="2902541" y="567261"/>
                  <a:pt x="2908016" y="570911"/>
                </a:cubicBezTo>
                <a:cubicBezTo>
                  <a:pt x="2908827" y="569897"/>
                  <a:pt x="2912679" y="567261"/>
                  <a:pt x="2912476" y="565031"/>
                </a:cubicBezTo>
                <a:cubicBezTo>
                  <a:pt x="2911868" y="560367"/>
                  <a:pt x="2909840" y="552257"/>
                  <a:pt x="2907407" y="551852"/>
                </a:cubicBezTo>
                <a:cubicBezTo>
                  <a:pt x="2897067" y="549824"/>
                  <a:pt x="2894837" y="542322"/>
                  <a:pt x="2891187" y="534415"/>
                </a:cubicBezTo>
                <a:cubicBezTo>
                  <a:pt x="2886726" y="524885"/>
                  <a:pt x="2881049" y="515964"/>
                  <a:pt x="2875372" y="507042"/>
                </a:cubicBezTo>
                <a:cubicBezTo>
                  <a:pt x="2874561" y="505623"/>
                  <a:pt x="2871925" y="504812"/>
                  <a:pt x="2870100" y="504204"/>
                </a:cubicBezTo>
                <a:cubicBezTo>
                  <a:pt x="2864829" y="502785"/>
                  <a:pt x="2859557" y="501974"/>
                  <a:pt x="2852055" y="500352"/>
                </a:cubicBezTo>
                <a:cubicBezTo>
                  <a:pt x="2850636" y="501365"/>
                  <a:pt x="2846378" y="504001"/>
                  <a:pt x="2842120" y="506637"/>
                </a:cubicBezTo>
                <a:cubicBezTo>
                  <a:pt x="2843337" y="510895"/>
                  <a:pt x="2844350" y="514544"/>
                  <a:pt x="2845567" y="519208"/>
                </a:cubicBezTo>
                <a:cubicBezTo>
                  <a:pt x="2852663" y="512922"/>
                  <a:pt x="2858341" y="512517"/>
                  <a:pt x="2862193" y="521033"/>
                </a:cubicBezTo>
                <a:close/>
                <a:moveTo>
                  <a:pt x="2493380" y="734332"/>
                </a:moveTo>
                <a:cubicBezTo>
                  <a:pt x="2498854" y="740415"/>
                  <a:pt x="2501490" y="745281"/>
                  <a:pt x="2505545" y="747105"/>
                </a:cubicBezTo>
                <a:cubicBezTo>
                  <a:pt x="2510006" y="749133"/>
                  <a:pt x="2518927" y="750552"/>
                  <a:pt x="2519941" y="748525"/>
                </a:cubicBezTo>
                <a:cubicBezTo>
                  <a:pt x="2523793" y="742239"/>
                  <a:pt x="2525213" y="734332"/>
                  <a:pt x="2527443" y="727033"/>
                </a:cubicBezTo>
                <a:cubicBezTo>
                  <a:pt x="2529065" y="721355"/>
                  <a:pt x="2529268" y="715070"/>
                  <a:pt x="2531904" y="710204"/>
                </a:cubicBezTo>
                <a:cubicBezTo>
                  <a:pt x="2534945" y="704730"/>
                  <a:pt x="2540217" y="700472"/>
                  <a:pt x="2544474" y="695605"/>
                </a:cubicBezTo>
                <a:cubicBezTo>
                  <a:pt x="2538594" y="687090"/>
                  <a:pt x="2531701" y="679182"/>
                  <a:pt x="2526835" y="670261"/>
                </a:cubicBezTo>
                <a:cubicBezTo>
                  <a:pt x="2521360" y="660123"/>
                  <a:pt x="2515277" y="657690"/>
                  <a:pt x="2503112" y="663773"/>
                </a:cubicBezTo>
                <a:cubicBezTo>
                  <a:pt x="2505140" y="665395"/>
                  <a:pt x="2507167" y="667828"/>
                  <a:pt x="2508789" y="667828"/>
                </a:cubicBezTo>
                <a:cubicBezTo>
                  <a:pt x="2522374" y="666206"/>
                  <a:pt x="2523793" y="675330"/>
                  <a:pt x="2524401" y="684859"/>
                </a:cubicBezTo>
                <a:cubicBezTo>
                  <a:pt x="2524807" y="692159"/>
                  <a:pt x="2525415" y="699661"/>
                  <a:pt x="2523996" y="706554"/>
                </a:cubicBezTo>
                <a:cubicBezTo>
                  <a:pt x="2522577" y="714259"/>
                  <a:pt x="2518927" y="721153"/>
                  <a:pt x="2509803" y="724194"/>
                </a:cubicBezTo>
                <a:cubicBezTo>
                  <a:pt x="2503923" y="726222"/>
                  <a:pt x="2498652" y="731088"/>
                  <a:pt x="2493380" y="734332"/>
                </a:cubicBezTo>
                <a:close/>
                <a:moveTo>
                  <a:pt x="2715398" y="660326"/>
                </a:moveTo>
                <a:cubicBezTo>
                  <a:pt x="2697960" y="659312"/>
                  <a:pt x="2682146" y="669044"/>
                  <a:pt x="2677685" y="682629"/>
                </a:cubicBezTo>
                <a:cubicBezTo>
                  <a:pt x="2677077" y="684454"/>
                  <a:pt x="2677482" y="687901"/>
                  <a:pt x="2678902" y="689117"/>
                </a:cubicBezTo>
                <a:cubicBezTo>
                  <a:pt x="2688026" y="698444"/>
                  <a:pt x="2696339" y="709190"/>
                  <a:pt x="2707084" y="715881"/>
                </a:cubicBezTo>
                <a:cubicBezTo>
                  <a:pt x="2717425" y="722369"/>
                  <a:pt x="2725535" y="714462"/>
                  <a:pt x="2727360" y="697633"/>
                </a:cubicBezTo>
                <a:cubicBezTo>
                  <a:pt x="2721480" y="695403"/>
                  <a:pt x="2714587" y="693983"/>
                  <a:pt x="2709315" y="690334"/>
                </a:cubicBezTo>
                <a:cubicBezTo>
                  <a:pt x="2705057" y="687292"/>
                  <a:pt x="2702219" y="681818"/>
                  <a:pt x="2700191" y="676749"/>
                </a:cubicBezTo>
                <a:cubicBezTo>
                  <a:pt x="2699785" y="675735"/>
                  <a:pt x="2705463" y="672289"/>
                  <a:pt x="2708098" y="669653"/>
                </a:cubicBezTo>
                <a:cubicBezTo>
                  <a:pt x="2710531" y="667422"/>
                  <a:pt x="2712356" y="664381"/>
                  <a:pt x="2715398" y="660326"/>
                </a:cubicBezTo>
                <a:close/>
                <a:moveTo>
                  <a:pt x="1032321" y="1148562"/>
                </a:moveTo>
                <a:cubicBezTo>
                  <a:pt x="1041647" y="1151806"/>
                  <a:pt x="1051785" y="1155861"/>
                  <a:pt x="1062329" y="1158903"/>
                </a:cubicBezTo>
                <a:cubicBezTo>
                  <a:pt x="1074697" y="1162350"/>
                  <a:pt x="1082807" y="1153631"/>
                  <a:pt x="1077738" y="1141668"/>
                </a:cubicBezTo>
                <a:cubicBezTo>
                  <a:pt x="1074291" y="1133558"/>
                  <a:pt x="1068411" y="1126056"/>
                  <a:pt x="1062937" y="1118960"/>
                </a:cubicBezTo>
                <a:cubicBezTo>
                  <a:pt x="1061315" y="1116932"/>
                  <a:pt x="1055638" y="1115513"/>
                  <a:pt x="1054016" y="1116730"/>
                </a:cubicBezTo>
                <a:cubicBezTo>
                  <a:pt x="1047527" y="1122204"/>
                  <a:pt x="1041039" y="1128084"/>
                  <a:pt x="1035970" y="1134978"/>
                </a:cubicBezTo>
                <a:cubicBezTo>
                  <a:pt x="1033334" y="1138424"/>
                  <a:pt x="1033334" y="1144102"/>
                  <a:pt x="1032321" y="1148562"/>
                </a:cubicBezTo>
                <a:close/>
                <a:moveTo>
                  <a:pt x="2729996" y="816651"/>
                </a:moveTo>
                <a:cubicBezTo>
                  <a:pt x="2728780" y="816854"/>
                  <a:pt x="2727766" y="817056"/>
                  <a:pt x="2726549" y="817259"/>
                </a:cubicBezTo>
                <a:cubicBezTo>
                  <a:pt x="2726752" y="822733"/>
                  <a:pt x="2724927" y="829830"/>
                  <a:pt x="2727766" y="833277"/>
                </a:cubicBezTo>
                <a:cubicBezTo>
                  <a:pt x="2732835" y="839157"/>
                  <a:pt x="2738106" y="848281"/>
                  <a:pt x="2749663" y="843212"/>
                </a:cubicBezTo>
                <a:cubicBezTo>
                  <a:pt x="2743783" y="833480"/>
                  <a:pt x="2741553" y="823950"/>
                  <a:pt x="2748649" y="815231"/>
                </a:cubicBezTo>
                <a:cubicBezTo>
                  <a:pt x="2755340" y="815231"/>
                  <a:pt x="2760815" y="815231"/>
                  <a:pt x="2764870" y="815231"/>
                </a:cubicBezTo>
                <a:cubicBezTo>
                  <a:pt x="2753110" y="804891"/>
                  <a:pt x="2741959" y="795159"/>
                  <a:pt x="2729591" y="784210"/>
                </a:cubicBezTo>
                <a:cubicBezTo>
                  <a:pt x="2727360" y="785629"/>
                  <a:pt x="2723102" y="788265"/>
                  <a:pt x="2718033" y="791509"/>
                </a:cubicBezTo>
                <a:cubicBezTo>
                  <a:pt x="2721683" y="795159"/>
                  <a:pt x="2724319" y="797592"/>
                  <a:pt x="2727563" y="800633"/>
                </a:cubicBezTo>
                <a:cubicBezTo>
                  <a:pt x="2724522" y="802052"/>
                  <a:pt x="2722494" y="803066"/>
                  <a:pt x="2721075" y="803877"/>
                </a:cubicBezTo>
                <a:cubicBezTo>
                  <a:pt x="2724116" y="808338"/>
                  <a:pt x="2727157" y="812596"/>
                  <a:pt x="2729996" y="816651"/>
                </a:cubicBezTo>
                <a:close/>
                <a:moveTo>
                  <a:pt x="1937626" y="1169649"/>
                </a:moveTo>
                <a:cubicBezTo>
                  <a:pt x="1937626" y="1168838"/>
                  <a:pt x="1937626" y="1168027"/>
                  <a:pt x="1937626" y="1167013"/>
                </a:cubicBezTo>
                <a:cubicBezTo>
                  <a:pt x="1927894" y="1164985"/>
                  <a:pt x="1917959" y="1162958"/>
                  <a:pt x="1906807" y="1160728"/>
                </a:cubicBezTo>
                <a:cubicBezTo>
                  <a:pt x="1910659" y="1156470"/>
                  <a:pt x="1912890" y="1153834"/>
                  <a:pt x="1914106" y="1152617"/>
                </a:cubicBezTo>
                <a:cubicBezTo>
                  <a:pt x="1908023" y="1150387"/>
                  <a:pt x="1902752" y="1148360"/>
                  <a:pt x="1895047" y="1145521"/>
                </a:cubicBezTo>
                <a:cubicBezTo>
                  <a:pt x="1894439" y="1147346"/>
                  <a:pt x="1890992" y="1152009"/>
                  <a:pt x="1891803" y="1155861"/>
                </a:cubicBezTo>
                <a:cubicBezTo>
                  <a:pt x="1893628" y="1164377"/>
                  <a:pt x="1891600" y="1168838"/>
                  <a:pt x="1882679" y="1169649"/>
                </a:cubicBezTo>
                <a:cubicBezTo>
                  <a:pt x="1878016" y="1170054"/>
                  <a:pt x="1873555" y="1170460"/>
                  <a:pt x="1868892" y="1170865"/>
                </a:cubicBezTo>
                <a:cubicBezTo>
                  <a:pt x="1871325" y="1181206"/>
                  <a:pt x="1887951" y="1188505"/>
                  <a:pt x="1896061" y="1181814"/>
                </a:cubicBezTo>
                <a:cubicBezTo>
                  <a:pt x="1904779" y="1174718"/>
                  <a:pt x="1911876" y="1175934"/>
                  <a:pt x="1920189" y="1181409"/>
                </a:cubicBezTo>
                <a:cubicBezTo>
                  <a:pt x="1922216" y="1182828"/>
                  <a:pt x="1926069" y="1181814"/>
                  <a:pt x="1929313" y="1182017"/>
                </a:cubicBezTo>
                <a:cubicBezTo>
                  <a:pt x="1927691" y="1179381"/>
                  <a:pt x="1926474" y="1177556"/>
                  <a:pt x="1925258" y="1175529"/>
                </a:cubicBezTo>
                <a:cubicBezTo>
                  <a:pt x="1929921" y="1173501"/>
                  <a:pt x="1933773" y="1171676"/>
                  <a:pt x="1937626" y="1169649"/>
                </a:cubicBezTo>
                <a:close/>
                <a:moveTo>
                  <a:pt x="833417" y="727033"/>
                </a:moveTo>
                <a:cubicBezTo>
                  <a:pt x="834431" y="726222"/>
                  <a:pt x="835445" y="725411"/>
                  <a:pt x="836458" y="724600"/>
                </a:cubicBezTo>
                <a:cubicBezTo>
                  <a:pt x="833012" y="712434"/>
                  <a:pt x="833012" y="701283"/>
                  <a:pt x="844974" y="692767"/>
                </a:cubicBezTo>
                <a:cubicBezTo>
                  <a:pt x="838892" y="691956"/>
                  <a:pt x="833012" y="690942"/>
                  <a:pt x="828754" y="693375"/>
                </a:cubicBezTo>
                <a:cubicBezTo>
                  <a:pt x="822266" y="697025"/>
                  <a:pt x="816994" y="702905"/>
                  <a:pt x="810911" y="707568"/>
                </a:cubicBezTo>
                <a:cubicBezTo>
                  <a:pt x="808884" y="709190"/>
                  <a:pt x="804626" y="711015"/>
                  <a:pt x="803815" y="710407"/>
                </a:cubicBezTo>
                <a:cubicBezTo>
                  <a:pt x="792055" y="699863"/>
                  <a:pt x="780295" y="708987"/>
                  <a:pt x="766508" y="708176"/>
                </a:cubicBezTo>
                <a:cubicBezTo>
                  <a:pt x="777051" y="715881"/>
                  <a:pt x="781714" y="716895"/>
                  <a:pt x="791041" y="715273"/>
                </a:cubicBezTo>
                <a:cubicBezTo>
                  <a:pt x="793474" y="714867"/>
                  <a:pt x="796313" y="716084"/>
                  <a:pt x="798949" y="716895"/>
                </a:cubicBezTo>
                <a:cubicBezTo>
                  <a:pt x="810506" y="720139"/>
                  <a:pt x="821860" y="723586"/>
                  <a:pt x="833417" y="727033"/>
                </a:cubicBezTo>
                <a:close/>
                <a:moveTo>
                  <a:pt x="851462" y="767989"/>
                </a:moveTo>
                <a:cubicBezTo>
                  <a:pt x="843960" y="755216"/>
                  <a:pt x="846799" y="740212"/>
                  <a:pt x="826726" y="738184"/>
                </a:cubicBezTo>
                <a:cubicBezTo>
                  <a:pt x="808884" y="736359"/>
                  <a:pt x="803409" y="750755"/>
                  <a:pt x="790838" y="754405"/>
                </a:cubicBezTo>
                <a:cubicBezTo>
                  <a:pt x="811317" y="752174"/>
                  <a:pt x="816386" y="752985"/>
                  <a:pt x="825307" y="764745"/>
                </a:cubicBezTo>
                <a:cubicBezTo>
                  <a:pt x="833214" y="775289"/>
                  <a:pt x="841122" y="770017"/>
                  <a:pt x="851462" y="767989"/>
                </a:cubicBezTo>
                <a:close/>
                <a:moveTo>
                  <a:pt x="723929" y="699661"/>
                </a:moveTo>
                <a:cubicBezTo>
                  <a:pt x="746840" y="709190"/>
                  <a:pt x="766102" y="695200"/>
                  <a:pt x="786986" y="692767"/>
                </a:cubicBezTo>
                <a:cubicBezTo>
                  <a:pt x="781309" y="688915"/>
                  <a:pt x="775632" y="686887"/>
                  <a:pt x="769954" y="686076"/>
                </a:cubicBezTo>
                <a:cubicBezTo>
                  <a:pt x="759006" y="684251"/>
                  <a:pt x="747854" y="682426"/>
                  <a:pt x="736703" y="682224"/>
                </a:cubicBezTo>
                <a:cubicBezTo>
                  <a:pt x="730417" y="682021"/>
                  <a:pt x="723929" y="685062"/>
                  <a:pt x="717643" y="687090"/>
                </a:cubicBezTo>
                <a:cubicBezTo>
                  <a:pt x="717035" y="687292"/>
                  <a:pt x="716832" y="689117"/>
                  <a:pt x="716224" y="690739"/>
                </a:cubicBezTo>
                <a:cubicBezTo>
                  <a:pt x="718049" y="691145"/>
                  <a:pt x="719468" y="691550"/>
                  <a:pt x="720888" y="691956"/>
                </a:cubicBezTo>
                <a:cubicBezTo>
                  <a:pt x="722712" y="692361"/>
                  <a:pt x="724334" y="692767"/>
                  <a:pt x="726362" y="693172"/>
                </a:cubicBezTo>
                <a:cubicBezTo>
                  <a:pt x="725348" y="695808"/>
                  <a:pt x="724537" y="697836"/>
                  <a:pt x="723929" y="699661"/>
                </a:cubicBezTo>
                <a:close/>
                <a:moveTo>
                  <a:pt x="645260" y="701891"/>
                </a:moveTo>
                <a:cubicBezTo>
                  <a:pt x="645868" y="713043"/>
                  <a:pt x="645665" y="712840"/>
                  <a:pt x="635933" y="718517"/>
                </a:cubicBezTo>
                <a:cubicBezTo>
                  <a:pt x="633297" y="719936"/>
                  <a:pt x="629850" y="723991"/>
                  <a:pt x="630256" y="726222"/>
                </a:cubicBezTo>
                <a:cubicBezTo>
                  <a:pt x="631269" y="731899"/>
                  <a:pt x="632892" y="738995"/>
                  <a:pt x="636947" y="742037"/>
                </a:cubicBezTo>
                <a:cubicBezTo>
                  <a:pt x="639988" y="744267"/>
                  <a:pt x="647490" y="742037"/>
                  <a:pt x="652356" y="740212"/>
                </a:cubicBezTo>
                <a:cubicBezTo>
                  <a:pt x="663913" y="735751"/>
                  <a:pt x="668577" y="727235"/>
                  <a:pt x="665738" y="717909"/>
                </a:cubicBezTo>
                <a:cubicBezTo>
                  <a:pt x="657628" y="711623"/>
                  <a:pt x="651951" y="707163"/>
                  <a:pt x="645260" y="701891"/>
                </a:cubicBezTo>
                <a:close/>
                <a:moveTo>
                  <a:pt x="2880644" y="868962"/>
                </a:moveTo>
                <a:cubicBezTo>
                  <a:pt x="2862801" y="851525"/>
                  <a:pt x="2847392" y="855783"/>
                  <a:pt x="2825900" y="854566"/>
                </a:cubicBezTo>
                <a:cubicBezTo>
                  <a:pt x="2819411" y="854161"/>
                  <a:pt x="2813734" y="855580"/>
                  <a:pt x="2811909" y="862879"/>
                </a:cubicBezTo>
                <a:cubicBezTo>
                  <a:pt x="2811098" y="866123"/>
                  <a:pt x="2810896" y="869773"/>
                  <a:pt x="2810490" y="873017"/>
                </a:cubicBezTo>
                <a:cubicBezTo>
                  <a:pt x="2813937" y="872206"/>
                  <a:pt x="2817586" y="871800"/>
                  <a:pt x="2821033" y="870787"/>
                </a:cubicBezTo>
                <a:cubicBezTo>
                  <a:pt x="2825494" y="869570"/>
                  <a:pt x="2829752" y="867948"/>
                  <a:pt x="2834213" y="866934"/>
                </a:cubicBezTo>
                <a:cubicBezTo>
                  <a:pt x="2836848" y="866326"/>
                  <a:pt x="2840093" y="867340"/>
                  <a:pt x="2842323" y="866326"/>
                </a:cubicBezTo>
                <a:cubicBezTo>
                  <a:pt x="2853272" y="860649"/>
                  <a:pt x="2858543" y="863285"/>
                  <a:pt x="2861990" y="878086"/>
                </a:cubicBezTo>
                <a:cubicBezTo>
                  <a:pt x="2867870" y="875247"/>
                  <a:pt x="2873547" y="872409"/>
                  <a:pt x="2880644" y="868962"/>
                </a:cubicBezTo>
                <a:close/>
                <a:moveTo>
                  <a:pt x="1562122" y="1739798"/>
                </a:moveTo>
                <a:cubicBezTo>
                  <a:pt x="1565569" y="1742029"/>
                  <a:pt x="1567191" y="1743854"/>
                  <a:pt x="1568610" y="1743651"/>
                </a:cubicBezTo>
                <a:cubicBezTo>
                  <a:pt x="1579153" y="1742434"/>
                  <a:pt x="1585844" y="1743448"/>
                  <a:pt x="1582600" y="1757438"/>
                </a:cubicBezTo>
                <a:cubicBezTo>
                  <a:pt x="1580978" y="1764535"/>
                  <a:pt x="1593955" y="1772442"/>
                  <a:pt x="1601254" y="1770415"/>
                </a:cubicBezTo>
                <a:cubicBezTo>
                  <a:pt x="1608148" y="1768387"/>
                  <a:pt x="1615244" y="1766562"/>
                  <a:pt x="1624368" y="1764129"/>
                </a:cubicBezTo>
                <a:cubicBezTo>
                  <a:pt x="1615447" y="1760885"/>
                  <a:pt x="1608148" y="1758452"/>
                  <a:pt x="1600848" y="1755816"/>
                </a:cubicBezTo>
                <a:cubicBezTo>
                  <a:pt x="1604092" y="1739596"/>
                  <a:pt x="1590102" y="1733107"/>
                  <a:pt x="1562122" y="1739798"/>
                </a:cubicBezTo>
                <a:close/>
                <a:moveTo>
                  <a:pt x="1368287" y="1334489"/>
                </a:moveTo>
                <a:cubicBezTo>
                  <a:pt x="1362407" y="1313808"/>
                  <a:pt x="1362407" y="1313808"/>
                  <a:pt x="1359366" y="1313606"/>
                </a:cubicBezTo>
                <a:cubicBezTo>
                  <a:pt x="1346998" y="1312592"/>
                  <a:pt x="1339090" y="1318472"/>
                  <a:pt x="1333210" y="1333070"/>
                </a:cubicBezTo>
                <a:cubicBezTo>
                  <a:pt x="1344970" y="1345641"/>
                  <a:pt x="1348620" y="1345844"/>
                  <a:pt x="1368287" y="1334489"/>
                </a:cubicBezTo>
                <a:close/>
                <a:moveTo>
                  <a:pt x="2979588" y="1055294"/>
                </a:moveTo>
                <a:cubicBezTo>
                  <a:pt x="2978980" y="1054281"/>
                  <a:pt x="2978575" y="1053470"/>
                  <a:pt x="2977967" y="1052456"/>
                </a:cubicBezTo>
                <a:cubicBezTo>
                  <a:pt x="2972492" y="1055092"/>
                  <a:pt x="2965193" y="1056511"/>
                  <a:pt x="2961746" y="1060972"/>
                </a:cubicBezTo>
                <a:cubicBezTo>
                  <a:pt x="2959516" y="1063810"/>
                  <a:pt x="2961340" y="1074151"/>
                  <a:pt x="2964382" y="1075773"/>
                </a:cubicBezTo>
                <a:cubicBezTo>
                  <a:pt x="2975128" y="1081653"/>
                  <a:pt x="2985468" y="1091182"/>
                  <a:pt x="2999256" y="1085708"/>
                </a:cubicBezTo>
                <a:cubicBezTo>
                  <a:pt x="2999864" y="1068879"/>
                  <a:pt x="2988510" y="1066649"/>
                  <a:pt x="2974520" y="1067257"/>
                </a:cubicBezTo>
                <a:cubicBezTo>
                  <a:pt x="2976547" y="1062188"/>
                  <a:pt x="2977967" y="1058741"/>
                  <a:pt x="2979588" y="1055294"/>
                </a:cubicBezTo>
                <a:close/>
                <a:moveTo>
                  <a:pt x="3588465" y="1395519"/>
                </a:moveTo>
                <a:cubicBezTo>
                  <a:pt x="3601846" y="1406265"/>
                  <a:pt x="3612795" y="1404846"/>
                  <a:pt x="3623744" y="1392478"/>
                </a:cubicBezTo>
                <a:cubicBezTo>
                  <a:pt x="3617256" y="1386800"/>
                  <a:pt x="3610768" y="1381123"/>
                  <a:pt x="3603671" y="1374838"/>
                </a:cubicBezTo>
                <a:cubicBezTo>
                  <a:pt x="3598602" y="1381732"/>
                  <a:pt x="3593736" y="1388422"/>
                  <a:pt x="3588465" y="1395519"/>
                </a:cubicBezTo>
                <a:close/>
                <a:moveTo>
                  <a:pt x="3092321" y="1199657"/>
                </a:moveTo>
                <a:cubicBezTo>
                  <a:pt x="3091104" y="1200265"/>
                  <a:pt x="3089888" y="1200873"/>
                  <a:pt x="3088469" y="1201481"/>
                </a:cubicBezTo>
                <a:cubicBezTo>
                  <a:pt x="3091307" y="1212025"/>
                  <a:pt x="3094146" y="1222568"/>
                  <a:pt x="3097795" y="1236356"/>
                </a:cubicBezTo>
                <a:cubicBezTo>
                  <a:pt x="3105297" y="1231287"/>
                  <a:pt x="3112799" y="1228854"/>
                  <a:pt x="3113407" y="1225204"/>
                </a:cubicBezTo>
                <a:cubicBezTo>
                  <a:pt x="3116043" y="1209186"/>
                  <a:pt x="3102661" y="1205537"/>
                  <a:pt x="3092321" y="1199657"/>
                </a:cubicBezTo>
                <a:close/>
                <a:moveTo>
                  <a:pt x="3075695" y="642483"/>
                </a:moveTo>
                <a:cubicBezTo>
                  <a:pt x="3068801" y="633968"/>
                  <a:pt x="3059272" y="635387"/>
                  <a:pt x="3054811" y="641267"/>
                </a:cubicBezTo>
                <a:cubicBezTo>
                  <a:pt x="3051770" y="645525"/>
                  <a:pt x="3054405" y="655460"/>
                  <a:pt x="3057244" y="661745"/>
                </a:cubicBezTo>
                <a:cubicBezTo>
                  <a:pt x="3058461" y="664381"/>
                  <a:pt x="3066774" y="664178"/>
                  <a:pt x="3071842" y="664381"/>
                </a:cubicBezTo>
                <a:cubicBezTo>
                  <a:pt x="3073059" y="664381"/>
                  <a:pt x="3076100" y="659920"/>
                  <a:pt x="3075695" y="659718"/>
                </a:cubicBezTo>
                <a:cubicBezTo>
                  <a:pt x="3073667" y="657285"/>
                  <a:pt x="3071031" y="655460"/>
                  <a:pt x="3068801" y="653635"/>
                </a:cubicBezTo>
                <a:cubicBezTo>
                  <a:pt x="3071234" y="649985"/>
                  <a:pt x="3073465" y="646133"/>
                  <a:pt x="3075695" y="642483"/>
                </a:cubicBezTo>
                <a:close/>
                <a:moveTo>
                  <a:pt x="778268" y="889237"/>
                </a:moveTo>
                <a:cubicBezTo>
                  <a:pt x="777862" y="880316"/>
                  <a:pt x="779281" y="870584"/>
                  <a:pt x="777051" y="869570"/>
                </a:cubicBezTo>
                <a:cubicBezTo>
                  <a:pt x="771374" y="867137"/>
                  <a:pt x="763264" y="866731"/>
                  <a:pt x="757384" y="868962"/>
                </a:cubicBezTo>
                <a:cubicBezTo>
                  <a:pt x="753734" y="870381"/>
                  <a:pt x="749273" y="878694"/>
                  <a:pt x="750490" y="882141"/>
                </a:cubicBezTo>
                <a:cubicBezTo>
                  <a:pt x="755559" y="898159"/>
                  <a:pt x="767319" y="881330"/>
                  <a:pt x="778268" y="889237"/>
                </a:cubicBezTo>
                <a:close/>
                <a:moveTo>
                  <a:pt x="2877197" y="683846"/>
                </a:moveTo>
                <a:cubicBezTo>
                  <a:pt x="2881658" y="681210"/>
                  <a:pt x="2885713" y="679790"/>
                  <a:pt x="2887537" y="676952"/>
                </a:cubicBezTo>
                <a:cubicBezTo>
                  <a:pt x="2888551" y="675330"/>
                  <a:pt x="2885510" y="671275"/>
                  <a:pt x="2884293" y="668233"/>
                </a:cubicBezTo>
                <a:cubicBezTo>
                  <a:pt x="2879224" y="656271"/>
                  <a:pt x="2870506" y="658096"/>
                  <a:pt x="2861990" y="662759"/>
                </a:cubicBezTo>
                <a:cubicBezTo>
                  <a:pt x="2860165" y="663773"/>
                  <a:pt x="2858543" y="670261"/>
                  <a:pt x="2859557" y="671072"/>
                </a:cubicBezTo>
                <a:cubicBezTo>
                  <a:pt x="2864626" y="675735"/>
                  <a:pt x="2870709" y="679385"/>
                  <a:pt x="2877197" y="683846"/>
                </a:cubicBezTo>
                <a:close/>
                <a:moveTo>
                  <a:pt x="819224" y="810365"/>
                </a:moveTo>
                <a:cubicBezTo>
                  <a:pt x="818616" y="811987"/>
                  <a:pt x="818210" y="813609"/>
                  <a:pt x="817602" y="815231"/>
                </a:cubicBezTo>
                <a:cubicBezTo>
                  <a:pt x="822063" y="818476"/>
                  <a:pt x="826118" y="823950"/>
                  <a:pt x="830781" y="824355"/>
                </a:cubicBezTo>
                <a:cubicBezTo>
                  <a:pt x="837269" y="824964"/>
                  <a:pt x="843960" y="822125"/>
                  <a:pt x="850651" y="820098"/>
                </a:cubicBezTo>
                <a:cubicBezTo>
                  <a:pt x="852476" y="819489"/>
                  <a:pt x="853693" y="817056"/>
                  <a:pt x="855315" y="815637"/>
                </a:cubicBezTo>
                <a:cubicBezTo>
                  <a:pt x="853490" y="813812"/>
                  <a:pt x="851665" y="810771"/>
                  <a:pt x="849840" y="810568"/>
                </a:cubicBezTo>
                <a:cubicBezTo>
                  <a:pt x="839500" y="810163"/>
                  <a:pt x="829362" y="810365"/>
                  <a:pt x="819224" y="810365"/>
                </a:cubicBezTo>
                <a:close/>
                <a:moveTo>
                  <a:pt x="1909037" y="1126665"/>
                </a:moveTo>
                <a:cubicBezTo>
                  <a:pt x="1894033" y="1116324"/>
                  <a:pt x="1879638" y="1117135"/>
                  <a:pt x="1864431" y="1125245"/>
                </a:cubicBezTo>
                <a:cubicBezTo>
                  <a:pt x="1878827" y="1133153"/>
                  <a:pt x="1893020" y="1137613"/>
                  <a:pt x="1909037" y="1126665"/>
                </a:cubicBezTo>
                <a:close/>
                <a:moveTo>
                  <a:pt x="2930927" y="551446"/>
                </a:moveTo>
                <a:cubicBezTo>
                  <a:pt x="2926669" y="556920"/>
                  <a:pt x="2922209" y="559962"/>
                  <a:pt x="2922006" y="563409"/>
                </a:cubicBezTo>
                <a:cubicBezTo>
                  <a:pt x="2921600" y="568275"/>
                  <a:pt x="2923425" y="573749"/>
                  <a:pt x="2925858" y="578210"/>
                </a:cubicBezTo>
                <a:cubicBezTo>
                  <a:pt x="2927075" y="580643"/>
                  <a:pt x="2932549" y="583684"/>
                  <a:pt x="2933766" y="582873"/>
                </a:cubicBezTo>
                <a:cubicBezTo>
                  <a:pt x="2937010" y="580846"/>
                  <a:pt x="2941876" y="575980"/>
                  <a:pt x="2941268" y="573546"/>
                </a:cubicBezTo>
                <a:cubicBezTo>
                  <a:pt x="2939443" y="566653"/>
                  <a:pt x="2935185" y="560165"/>
                  <a:pt x="2930927" y="551446"/>
                </a:cubicBezTo>
                <a:close/>
                <a:moveTo>
                  <a:pt x="857951" y="762920"/>
                </a:moveTo>
                <a:cubicBezTo>
                  <a:pt x="858153" y="765151"/>
                  <a:pt x="858356" y="767381"/>
                  <a:pt x="858559" y="769611"/>
                </a:cubicBezTo>
                <a:cubicBezTo>
                  <a:pt x="864439" y="771436"/>
                  <a:pt x="870116" y="774072"/>
                  <a:pt x="875996" y="774275"/>
                </a:cubicBezTo>
                <a:cubicBezTo>
                  <a:pt x="878023" y="774478"/>
                  <a:pt x="882687" y="767787"/>
                  <a:pt x="882079" y="765759"/>
                </a:cubicBezTo>
                <a:cubicBezTo>
                  <a:pt x="880254" y="760690"/>
                  <a:pt x="876199" y="756432"/>
                  <a:pt x="872955" y="751972"/>
                </a:cubicBezTo>
                <a:cubicBezTo>
                  <a:pt x="867683" y="755418"/>
                  <a:pt x="862817" y="759068"/>
                  <a:pt x="857951" y="762920"/>
                </a:cubicBezTo>
                <a:close/>
                <a:moveTo>
                  <a:pt x="2683565" y="744470"/>
                </a:moveTo>
                <a:cubicBezTo>
                  <a:pt x="2683971" y="742645"/>
                  <a:pt x="2684579" y="741023"/>
                  <a:pt x="2684984" y="739198"/>
                </a:cubicBezTo>
                <a:cubicBezTo>
                  <a:pt x="2676468" y="733926"/>
                  <a:pt x="2667953" y="728655"/>
                  <a:pt x="2659640" y="723383"/>
                </a:cubicBezTo>
                <a:cubicBezTo>
                  <a:pt x="2658423" y="723991"/>
                  <a:pt x="2657004" y="724600"/>
                  <a:pt x="2655787" y="725208"/>
                </a:cubicBezTo>
                <a:cubicBezTo>
                  <a:pt x="2658220" y="732102"/>
                  <a:pt x="2658626" y="741428"/>
                  <a:pt x="2663492" y="745078"/>
                </a:cubicBezTo>
                <a:cubicBezTo>
                  <a:pt x="2667547" y="748322"/>
                  <a:pt x="2676671" y="744875"/>
                  <a:pt x="2683565" y="744470"/>
                </a:cubicBezTo>
                <a:close/>
                <a:moveTo>
                  <a:pt x="2805827" y="495283"/>
                </a:moveTo>
                <a:cubicBezTo>
                  <a:pt x="2784335" y="478454"/>
                  <a:pt x="2770547" y="473993"/>
                  <a:pt x="2764059" y="481698"/>
                </a:cubicBezTo>
                <a:cubicBezTo>
                  <a:pt x="2777441" y="485348"/>
                  <a:pt x="2786159" y="501365"/>
                  <a:pt x="2805827" y="495283"/>
                </a:cubicBezTo>
                <a:close/>
                <a:moveTo>
                  <a:pt x="1601659" y="1865913"/>
                </a:moveTo>
                <a:cubicBezTo>
                  <a:pt x="1601051" y="1858816"/>
                  <a:pt x="1601457" y="1852936"/>
                  <a:pt x="1599834" y="1847665"/>
                </a:cubicBezTo>
                <a:cubicBezTo>
                  <a:pt x="1598821" y="1844218"/>
                  <a:pt x="1595577" y="1841176"/>
                  <a:pt x="1592738" y="1838338"/>
                </a:cubicBezTo>
                <a:cubicBezTo>
                  <a:pt x="1591927" y="1837527"/>
                  <a:pt x="1587872" y="1838743"/>
                  <a:pt x="1587872" y="1838946"/>
                </a:cubicBezTo>
                <a:cubicBezTo>
                  <a:pt x="1587872" y="1841987"/>
                  <a:pt x="1588277" y="1845231"/>
                  <a:pt x="1588683" y="1848273"/>
                </a:cubicBezTo>
                <a:cubicBezTo>
                  <a:pt x="1589088" y="1850909"/>
                  <a:pt x="1589697" y="1853545"/>
                  <a:pt x="1589899" y="1856180"/>
                </a:cubicBezTo>
                <a:cubicBezTo>
                  <a:pt x="1590305" y="1866926"/>
                  <a:pt x="1594766" y="1869765"/>
                  <a:pt x="1601659" y="1865913"/>
                </a:cubicBezTo>
                <a:close/>
                <a:moveTo>
                  <a:pt x="932159" y="1314822"/>
                </a:moveTo>
                <a:cubicBezTo>
                  <a:pt x="932159" y="1313200"/>
                  <a:pt x="931957" y="1311375"/>
                  <a:pt x="931957" y="1309753"/>
                </a:cubicBezTo>
                <a:cubicBezTo>
                  <a:pt x="926482" y="1309550"/>
                  <a:pt x="916344" y="1308537"/>
                  <a:pt x="916142" y="1309145"/>
                </a:cubicBezTo>
                <a:cubicBezTo>
                  <a:pt x="914519" y="1320296"/>
                  <a:pt x="902151" y="1320296"/>
                  <a:pt x="896880" y="1327393"/>
                </a:cubicBezTo>
                <a:cubicBezTo>
                  <a:pt x="897488" y="1328609"/>
                  <a:pt x="898096" y="1329826"/>
                  <a:pt x="898705" y="1331043"/>
                </a:cubicBezTo>
                <a:cubicBezTo>
                  <a:pt x="910059" y="1325568"/>
                  <a:pt x="921210" y="1320296"/>
                  <a:pt x="932159" y="1314822"/>
                </a:cubicBezTo>
                <a:close/>
                <a:moveTo>
                  <a:pt x="817805" y="609637"/>
                </a:moveTo>
                <a:cubicBezTo>
                  <a:pt x="812939" y="591592"/>
                  <a:pt x="806045" y="588145"/>
                  <a:pt x="792258" y="597877"/>
                </a:cubicBezTo>
                <a:cubicBezTo>
                  <a:pt x="800773" y="602541"/>
                  <a:pt x="805437" y="613489"/>
                  <a:pt x="817805" y="609637"/>
                </a:cubicBezTo>
                <a:close/>
                <a:moveTo>
                  <a:pt x="1363421" y="1349291"/>
                </a:moveTo>
                <a:cubicBezTo>
                  <a:pt x="1352270" y="1349899"/>
                  <a:pt x="1340915" y="1350507"/>
                  <a:pt x="1329155" y="1350913"/>
                </a:cubicBezTo>
                <a:cubicBezTo>
                  <a:pt x="1338888" y="1363686"/>
                  <a:pt x="1350850" y="1363889"/>
                  <a:pt x="1363421" y="1349291"/>
                </a:cubicBezTo>
                <a:close/>
                <a:moveTo>
                  <a:pt x="1512244" y="1735338"/>
                </a:moveTo>
                <a:cubicBezTo>
                  <a:pt x="1512447" y="1736149"/>
                  <a:pt x="1512649" y="1736960"/>
                  <a:pt x="1513055" y="1737771"/>
                </a:cubicBezTo>
                <a:cubicBezTo>
                  <a:pt x="1523396" y="1735743"/>
                  <a:pt x="1533736" y="1733716"/>
                  <a:pt x="1545090" y="1731485"/>
                </a:cubicBezTo>
                <a:cubicBezTo>
                  <a:pt x="1540630" y="1725200"/>
                  <a:pt x="1537386" y="1720739"/>
                  <a:pt x="1534953" y="1717293"/>
                </a:cubicBezTo>
                <a:cubicBezTo>
                  <a:pt x="1527248" y="1723375"/>
                  <a:pt x="1519746" y="1729255"/>
                  <a:pt x="1512244" y="1735338"/>
                </a:cubicBezTo>
                <a:close/>
                <a:moveTo>
                  <a:pt x="545909" y="936074"/>
                </a:moveTo>
                <a:cubicBezTo>
                  <a:pt x="556858" y="932019"/>
                  <a:pt x="563955" y="928369"/>
                  <a:pt x="562941" y="916609"/>
                </a:cubicBezTo>
                <a:cubicBezTo>
                  <a:pt x="557872" y="914987"/>
                  <a:pt x="553006" y="913365"/>
                  <a:pt x="548140" y="911541"/>
                </a:cubicBezTo>
                <a:cubicBezTo>
                  <a:pt x="560913" y="920056"/>
                  <a:pt x="547734" y="926139"/>
                  <a:pt x="545909" y="936074"/>
                </a:cubicBezTo>
                <a:close/>
                <a:moveTo>
                  <a:pt x="1324492" y="1644706"/>
                </a:moveTo>
                <a:cubicBezTo>
                  <a:pt x="1327331" y="1646125"/>
                  <a:pt x="1331994" y="1648558"/>
                  <a:pt x="1336049" y="1650789"/>
                </a:cubicBezTo>
                <a:cubicBezTo>
                  <a:pt x="1340915" y="1647544"/>
                  <a:pt x="1345376" y="1645111"/>
                  <a:pt x="1348823" y="1641867"/>
                </a:cubicBezTo>
                <a:cubicBezTo>
                  <a:pt x="1350039" y="1640651"/>
                  <a:pt x="1349836" y="1637001"/>
                  <a:pt x="1349025" y="1634771"/>
                </a:cubicBezTo>
                <a:cubicBezTo>
                  <a:pt x="1346592" y="1627877"/>
                  <a:pt x="1337468" y="1625647"/>
                  <a:pt x="1335644" y="1631324"/>
                </a:cubicBezTo>
                <a:cubicBezTo>
                  <a:pt x="1338279" y="1633149"/>
                  <a:pt x="1340915" y="1634771"/>
                  <a:pt x="1343754" y="1636596"/>
                </a:cubicBezTo>
                <a:cubicBezTo>
                  <a:pt x="1343754" y="1637609"/>
                  <a:pt x="1343754" y="1638826"/>
                  <a:pt x="1343754" y="1639840"/>
                </a:cubicBezTo>
                <a:cubicBezTo>
                  <a:pt x="1337063" y="1641462"/>
                  <a:pt x="1330169" y="1643287"/>
                  <a:pt x="1324492" y="1644706"/>
                </a:cubicBezTo>
                <a:close/>
                <a:moveTo>
                  <a:pt x="1612203" y="1887608"/>
                </a:moveTo>
                <a:cubicBezTo>
                  <a:pt x="1608148" y="1884161"/>
                  <a:pt x="1603484" y="1880308"/>
                  <a:pt x="1596388" y="1874226"/>
                </a:cubicBezTo>
                <a:cubicBezTo>
                  <a:pt x="1594968" y="1883350"/>
                  <a:pt x="1593955" y="1891257"/>
                  <a:pt x="1592941" y="1898354"/>
                </a:cubicBezTo>
                <a:cubicBezTo>
                  <a:pt x="1599226" y="1894704"/>
                  <a:pt x="1605309" y="1891257"/>
                  <a:pt x="1612203" y="1887608"/>
                </a:cubicBezTo>
                <a:close/>
                <a:moveTo>
                  <a:pt x="1973716" y="321318"/>
                </a:moveTo>
                <a:cubicBezTo>
                  <a:pt x="1975744" y="321521"/>
                  <a:pt x="1977569" y="321724"/>
                  <a:pt x="1979596" y="321926"/>
                </a:cubicBezTo>
                <a:cubicBezTo>
                  <a:pt x="1980205" y="314019"/>
                  <a:pt x="1981218" y="306111"/>
                  <a:pt x="1981421" y="298407"/>
                </a:cubicBezTo>
                <a:cubicBezTo>
                  <a:pt x="1981421" y="297190"/>
                  <a:pt x="1977163" y="295163"/>
                  <a:pt x="1974730" y="294960"/>
                </a:cubicBezTo>
                <a:cubicBezTo>
                  <a:pt x="1973311" y="294960"/>
                  <a:pt x="1970472" y="298001"/>
                  <a:pt x="1970675" y="299623"/>
                </a:cubicBezTo>
                <a:cubicBezTo>
                  <a:pt x="1970878" y="306922"/>
                  <a:pt x="1972500" y="314019"/>
                  <a:pt x="1973716" y="321318"/>
                </a:cubicBezTo>
                <a:close/>
                <a:moveTo>
                  <a:pt x="3513242" y="1475810"/>
                </a:moveTo>
                <a:cubicBezTo>
                  <a:pt x="3505740" y="1480879"/>
                  <a:pt x="3499252" y="1485340"/>
                  <a:pt x="3490939" y="1491017"/>
                </a:cubicBezTo>
                <a:cubicBezTo>
                  <a:pt x="3511417" y="1496086"/>
                  <a:pt x="3516486" y="1491828"/>
                  <a:pt x="3513242" y="1475810"/>
                </a:cubicBezTo>
                <a:close/>
                <a:moveTo>
                  <a:pt x="3496008" y="1439111"/>
                </a:moveTo>
                <a:cubicBezTo>
                  <a:pt x="3488303" y="1441950"/>
                  <a:pt x="3482220" y="1444383"/>
                  <a:pt x="3472894" y="1448033"/>
                </a:cubicBezTo>
                <a:cubicBezTo>
                  <a:pt x="3482423" y="1451277"/>
                  <a:pt x="3488506" y="1453507"/>
                  <a:pt x="3496008" y="1455940"/>
                </a:cubicBezTo>
                <a:cubicBezTo>
                  <a:pt x="3496008" y="1449047"/>
                  <a:pt x="3496008" y="1444991"/>
                  <a:pt x="3496008" y="1439111"/>
                </a:cubicBezTo>
                <a:close/>
                <a:moveTo>
                  <a:pt x="1826110" y="827802"/>
                </a:moveTo>
                <a:cubicBezTo>
                  <a:pt x="1826516" y="826586"/>
                  <a:pt x="1826718" y="825572"/>
                  <a:pt x="1827124" y="824355"/>
                </a:cubicBezTo>
                <a:cubicBezTo>
                  <a:pt x="1822663" y="820503"/>
                  <a:pt x="1818203" y="816651"/>
                  <a:pt x="1814147" y="813204"/>
                </a:cubicBezTo>
                <a:cubicBezTo>
                  <a:pt x="1809890" y="816651"/>
                  <a:pt x="1806240" y="819489"/>
                  <a:pt x="1802590" y="822328"/>
                </a:cubicBezTo>
                <a:cubicBezTo>
                  <a:pt x="1802793" y="823544"/>
                  <a:pt x="1803199" y="824964"/>
                  <a:pt x="1803401" y="826180"/>
                </a:cubicBezTo>
                <a:cubicBezTo>
                  <a:pt x="1810903" y="826991"/>
                  <a:pt x="1818405" y="827397"/>
                  <a:pt x="1826110" y="827802"/>
                </a:cubicBezTo>
                <a:close/>
                <a:moveTo>
                  <a:pt x="1782315" y="800025"/>
                </a:moveTo>
                <a:cubicBezTo>
                  <a:pt x="1778665" y="796983"/>
                  <a:pt x="1775016" y="793739"/>
                  <a:pt x="1769338" y="789076"/>
                </a:cubicBezTo>
                <a:cubicBezTo>
                  <a:pt x="1766905" y="799619"/>
                  <a:pt x="1765283" y="807324"/>
                  <a:pt x="1763053" y="817259"/>
                </a:cubicBezTo>
                <a:cubicBezTo>
                  <a:pt x="1770149" y="811176"/>
                  <a:pt x="1775827" y="806107"/>
                  <a:pt x="1782315" y="800025"/>
                </a:cubicBezTo>
                <a:close/>
                <a:moveTo>
                  <a:pt x="658642" y="1307117"/>
                </a:moveTo>
                <a:cubicBezTo>
                  <a:pt x="642421" y="1294952"/>
                  <a:pt x="639785" y="1295358"/>
                  <a:pt x="636136" y="1311578"/>
                </a:cubicBezTo>
                <a:cubicBezTo>
                  <a:pt x="644651" y="1309753"/>
                  <a:pt x="651748" y="1308334"/>
                  <a:pt x="658642" y="1307117"/>
                </a:cubicBezTo>
                <a:close/>
                <a:moveTo>
                  <a:pt x="1332399" y="1781161"/>
                </a:moveTo>
                <a:cubicBezTo>
                  <a:pt x="1323275" y="1764737"/>
                  <a:pt x="1311921" y="1780552"/>
                  <a:pt x="1303405" y="1773253"/>
                </a:cubicBezTo>
                <a:cubicBezTo>
                  <a:pt x="1303203" y="1774875"/>
                  <a:pt x="1303000" y="1776294"/>
                  <a:pt x="1302797" y="1777917"/>
                </a:cubicBezTo>
                <a:cubicBezTo>
                  <a:pt x="1312124" y="1778930"/>
                  <a:pt x="1321248" y="1779944"/>
                  <a:pt x="1332399" y="1781161"/>
                </a:cubicBezTo>
                <a:close/>
                <a:moveTo>
                  <a:pt x="3389155" y="1163769"/>
                </a:moveTo>
                <a:cubicBezTo>
                  <a:pt x="3386722" y="1149373"/>
                  <a:pt x="3378612" y="1142277"/>
                  <a:pt x="3367258" y="1143291"/>
                </a:cubicBezTo>
                <a:cubicBezTo>
                  <a:pt x="3374557" y="1149982"/>
                  <a:pt x="3380842" y="1155861"/>
                  <a:pt x="3389155" y="1163769"/>
                </a:cubicBezTo>
                <a:close/>
                <a:moveTo>
                  <a:pt x="2532309" y="656474"/>
                </a:moveTo>
                <a:cubicBezTo>
                  <a:pt x="2541636" y="656474"/>
                  <a:pt x="2548935" y="656474"/>
                  <a:pt x="2558465" y="656474"/>
                </a:cubicBezTo>
                <a:cubicBezTo>
                  <a:pt x="2544272" y="646539"/>
                  <a:pt x="2540217" y="646539"/>
                  <a:pt x="2532309" y="656474"/>
                </a:cubicBezTo>
                <a:close/>
                <a:moveTo>
                  <a:pt x="1913295" y="1418836"/>
                </a:moveTo>
                <a:cubicBezTo>
                  <a:pt x="1914714" y="1418228"/>
                  <a:pt x="1916134" y="1417619"/>
                  <a:pt x="1917553" y="1417011"/>
                </a:cubicBezTo>
                <a:cubicBezTo>
                  <a:pt x="1917147" y="1411739"/>
                  <a:pt x="1916945" y="1406670"/>
                  <a:pt x="1916539" y="1401399"/>
                </a:cubicBezTo>
                <a:cubicBezTo>
                  <a:pt x="1915323" y="1401196"/>
                  <a:pt x="1914106" y="1400791"/>
                  <a:pt x="1912890" y="1400588"/>
                </a:cubicBezTo>
                <a:cubicBezTo>
                  <a:pt x="1910457" y="1404237"/>
                  <a:pt x="1907010" y="1407684"/>
                  <a:pt x="1905996" y="1411739"/>
                </a:cubicBezTo>
                <a:cubicBezTo>
                  <a:pt x="1905793" y="1413564"/>
                  <a:pt x="1910862" y="1416606"/>
                  <a:pt x="1913295" y="1418836"/>
                </a:cubicBezTo>
                <a:close/>
                <a:moveTo>
                  <a:pt x="893027" y="1308537"/>
                </a:moveTo>
                <a:cubicBezTo>
                  <a:pt x="883092" y="1312592"/>
                  <a:pt x="876199" y="1315228"/>
                  <a:pt x="868697" y="1318269"/>
                </a:cubicBezTo>
                <a:cubicBezTo>
                  <a:pt x="879240" y="1325771"/>
                  <a:pt x="885120" y="1323946"/>
                  <a:pt x="893027" y="1308537"/>
                </a:cubicBezTo>
                <a:close/>
                <a:moveTo>
                  <a:pt x="3489520" y="1421472"/>
                </a:moveTo>
                <a:cubicBezTo>
                  <a:pt x="3489722" y="1423094"/>
                  <a:pt x="3489722" y="1424716"/>
                  <a:pt x="3489925" y="1426338"/>
                </a:cubicBezTo>
                <a:cubicBezTo>
                  <a:pt x="3495400" y="1425932"/>
                  <a:pt x="3500874" y="1425527"/>
                  <a:pt x="3508781" y="1424918"/>
                </a:cubicBezTo>
                <a:cubicBezTo>
                  <a:pt x="3501077" y="1415997"/>
                  <a:pt x="3495805" y="1412753"/>
                  <a:pt x="3489520" y="1421472"/>
                </a:cubicBezTo>
                <a:close/>
                <a:moveTo>
                  <a:pt x="550573" y="1306104"/>
                </a:moveTo>
                <a:cubicBezTo>
                  <a:pt x="550775" y="1308131"/>
                  <a:pt x="551181" y="1309956"/>
                  <a:pt x="551384" y="1311983"/>
                </a:cubicBezTo>
                <a:cubicBezTo>
                  <a:pt x="558277" y="1310767"/>
                  <a:pt x="565171" y="1309348"/>
                  <a:pt x="572065" y="1308131"/>
                </a:cubicBezTo>
                <a:cubicBezTo>
                  <a:pt x="571862" y="1306509"/>
                  <a:pt x="571456" y="1304887"/>
                  <a:pt x="571254" y="1303265"/>
                </a:cubicBezTo>
                <a:cubicBezTo>
                  <a:pt x="564360" y="1304279"/>
                  <a:pt x="557466" y="1305293"/>
                  <a:pt x="550573" y="1306104"/>
                </a:cubicBezTo>
                <a:close/>
                <a:moveTo>
                  <a:pt x="3482626" y="1464659"/>
                </a:moveTo>
                <a:cubicBezTo>
                  <a:pt x="3482018" y="1471350"/>
                  <a:pt x="3481612" y="1476621"/>
                  <a:pt x="3480801" y="1484529"/>
                </a:cubicBezTo>
                <a:cubicBezTo>
                  <a:pt x="3490533" y="1477635"/>
                  <a:pt x="3493980" y="1472566"/>
                  <a:pt x="3482626" y="1464659"/>
                </a:cubicBezTo>
                <a:close/>
                <a:moveTo>
                  <a:pt x="1820027" y="1426946"/>
                </a:moveTo>
                <a:cubicBezTo>
                  <a:pt x="1820027" y="1429176"/>
                  <a:pt x="1820230" y="1431407"/>
                  <a:pt x="1820230" y="1433637"/>
                </a:cubicBezTo>
                <a:cubicBezTo>
                  <a:pt x="1824488" y="1433637"/>
                  <a:pt x="1828949" y="1433637"/>
                  <a:pt x="1833207" y="1433637"/>
                </a:cubicBezTo>
                <a:cubicBezTo>
                  <a:pt x="1833004" y="1430798"/>
                  <a:pt x="1832801" y="1427960"/>
                  <a:pt x="1832598" y="1425121"/>
                </a:cubicBezTo>
                <a:cubicBezTo>
                  <a:pt x="1828543" y="1425730"/>
                  <a:pt x="1824285" y="1426338"/>
                  <a:pt x="1820027" y="1426946"/>
                </a:cubicBezTo>
                <a:close/>
                <a:moveTo>
                  <a:pt x="1929110" y="1110039"/>
                </a:moveTo>
                <a:cubicBezTo>
                  <a:pt x="1923838" y="1106389"/>
                  <a:pt x="1920189" y="1103956"/>
                  <a:pt x="1915931" y="1101117"/>
                </a:cubicBezTo>
                <a:cubicBezTo>
                  <a:pt x="1913903" y="1106592"/>
                  <a:pt x="1912484" y="1110647"/>
                  <a:pt x="1910254" y="1116932"/>
                </a:cubicBezTo>
                <a:cubicBezTo>
                  <a:pt x="1917350" y="1114499"/>
                  <a:pt x="1922216" y="1112674"/>
                  <a:pt x="1929110" y="1110039"/>
                </a:cubicBezTo>
                <a:close/>
                <a:moveTo>
                  <a:pt x="1687831" y="351123"/>
                </a:moveTo>
                <a:cubicBezTo>
                  <a:pt x="1687019" y="350718"/>
                  <a:pt x="1686006" y="350109"/>
                  <a:pt x="1685195" y="349704"/>
                </a:cubicBezTo>
                <a:cubicBezTo>
                  <a:pt x="1680531" y="352745"/>
                  <a:pt x="1675868" y="355989"/>
                  <a:pt x="1671205" y="359031"/>
                </a:cubicBezTo>
                <a:cubicBezTo>
                  <a:pt x="1671610" y="360247"/>
                  <a:pt x="1671813" y="361464"/>
                  <a:pt x="1672218" y="362680"/>
                </a:cubicBezTo>
                <a:cubicBezTo>
                  <a:pt x="1676273" y="361666"/>
                  <a:pt x="1680937" y="361464"/>
                  <a:pt x="1684384" y="359436"/>
                </a:cubicBezTo>
                <a:cubicBezTo>
                  <a:pt x="1686209" y="358017"/>
                  <a:pt x="1686614" y="353962"/>
                  <a:pt x="1687831" y="351123"/>
                </a:cubicBezTo>
                <a:close/>
              </a:path>
            </a:pathLst>
          </a:custGeom>
          <a:solidFill>
            <a:srgbClr val="000000"/>
          </a:solidFill>
          <a:ln w="2026" cap="flat">
            <a:noFill/>
            <a:prstDash val="solid"/>
            <a:miter/>
          </a:ln>
        </p:spPr>
        <p:txBody>
          <a:bodyPr rtlCol="0" anchor="ctr"/>
          <a:lstStyle/>
          <a:p>
            <a:endParaRPr lang="zh-CN" altLang="en-US"/>
          </a:p>
        </p:txBody>
      </p:sp>
      <p:sp>
        <p:nvSpPr>
          <p:cNvPr id="13" name="图形 1">
            <a:extLst>
              <a:ext uri="{FF2B5EF4-FFF2-40B4-BE49-F238E27FC236}">
                <a16:creationId xmlns:a16="http://schemas.microsoft.com/office/drawing/2014/main" xmlns="" id="{A97383F5-9778-495C-B4F8-FCB92C9D4B06}"/>
              </a:ext>
            </a:extLst>
          </p:cNvPr>
          <p:cNvSpPr/>
          <p:nvPr/>
        </p:nvSpPr>
        <p:spPr>
          <a:xfrm>
            <a:off x="1322583" y="795163"/>
            <a:ext cx="2371271" cy="2440535"/>
          </a:xfrm>
          <a:custGeom>
            <a:avLst/>
            <a:gdLst>
              <a:gd name="connsiteX0" fmla="*/ 201069 w 2371271"/>
              <a:gd name="connsiteY0" fmla="*/ 877282 h 2440535"/>
              <a:gd name="connsiteX1" fmla="*/ 189050 w 2371271"/>
              <a:gd name="connsiteY1" fmla="*/ 865874 h 2440535"/>
              <a:gd name="connsiteX2" fmla="*/ 206366 w 2371271"/>
              <a:gd name="connsiteY2" fmla="*/ 859355 h 2440535"/>
              <a:gd name="connsiteX3" fmla="*/ 217367 w 2371271"/>
              <a:gd name="connsiteY3" fmla="*/ 851817 h 2440535"/>
              <a:gd name="connsiteX4" fmla="*/ 230404 w 2371271"/>
              <a:gd name="connsiteY4" fmla="*/ 831853 h 2440535"/>
              <a:gd name="connsiteX5" fmla="*/ 201273 w 2371271"/>
              <a:gd name="connsiteY5" fmla="*/ 805574 h 2440535"/>
              <a:gd name="connsiteX6" fmla="*/ 203106 w 2371271"/>
              <a:gd name="connsiteY6" fmla="*/ 799869 h 2440535"/>
              <a:gd name="connsiteX7" fmla="*/ 227349 w 2371271"/>
              <a:gd name="connsiteY7" fmla="*/ 796203 h 2440535"/>
              <a:gd name="connsiteX8" fmla="*/ 226330 w 2371271"/>
              <a:gd name="connsiteY8" fmla="*/ 784591 h 2440535"/>
              <a:gd name="connsiteX9" fmla="*/ 213088 w 2371271"/>
              <a:gd name="connsiteY9" fmla="*/ 785202 h 2440535"/>
              <a:gd name="connsiteX10" fmla="*/ 216348 w 2371271"/>
              <a:gd name="connsiteY10" fmla="*/ 764015 h 2440535"/>
              <a:gd name="connsiteX11" fmla="*/ 229793 w 2371271"/>
              <a:gd name="connsiteY11" fmla="*/ 736717 h 2440535"/>
              <a:gd name="connsiteX12" fmla="*/ 232645 w 2371271"/>
              <a:gd name="connsiteY12" fmla="*/ 723272 h 2440535"/>
              <a:gd name="connsiteX13" fmla="*/ 247517 w 2371271"/>
              <a:gd name="connsiteY13" fmla="*/ 694140 h 2440535"/>
              <a:gd name="connsiteX14" fmla="*/ 267685 w 2371271"/>
              <a:gd name="connsiteY14" fmla="*/ 660323 h 2440535"/>
              <a:gd name="connsiteX15" fmla="*/ 254036 w 2371271"/>
              <a:gd name="connsiteY15" fmla="*/ 644840 h 2440535"/>
              <a:gd name="connsiteX16" fmla="*/ 275222 w 2371271"/>
              <a:gd name="connsiteY16" fmla="*/ 632414 h 2440535"/>
              <a:gd name="connsiteX17" fmla="*/ 283167 w 2371271"/>
              <a:gd name="connsiteY17" fmla="*/ 610208 h 2440535"/>
              <a:gd name="connsiteX18" fmla="*/ 298854 w 2371271"/>
              <a:gd name="connsiteY18" fmla="*/ 579243 h 2440535"/>
              <a:gd name="connsiteX19" fmla="*/ 320244 w 2371271"/>
              <a:gd name="connsiteY19" fmla="*/ 550519 h 2440535"/>
              <a:gd name="connsiteX20" fmla="*/ 324318 w 2371271"/>
              <a:gd name="connsiteY20" fmla="*/ 552556 h 2440535"/>
              <a:gd name="connsiteX21" fmla="*/ 320651 w 2371271"/>
              <a:gd name="connsiteY21" fmla="*/ 540537 h 2440535"/>
              <a:gd name="connsiteX22" fmla="*/ 323707 w 2371271"/>
              <a:gd name="connsiteY22" fmla="*/ 538907 h 2440535"/>
              <a:gd name="connsiteX23" fmla="*/ 335930 w 2371271"/>
              <a:gd name="connsiteY23" fmla="*/ 563353 h 2440535"/>
              <a:gd name="connsiteX24" fmla="*/ 339801 w 2371271"/>
              <a:gd name="connsiteY24" fmla="*/ 562742 h 2440535"/>
              <a:gd name="connsiteX25" fmla="*/ 338782 w 2371271"/>
              <a:gd name="connsiteY25" fmla="*/ 550519 h 2440535"/>
              <a:gd name="connsiteX26" fmla="*/ 339190 w 2371271"/>
              <a:gd name="connsiteY26" fmla="*/ 514461 h 2440535"/>
              <a:gd name="connsiteX27" fmla="*/ 341838 w 2371271"/>
              <a:gd name="connsiteY27" fmla="*/ 507127 h 2440535"/>
              <a:gd name="connsiteX28" fmla="*/ 358950 w 2371271"/>
              <a:gd name="connsiteY28" fmla="*/ 510591 h 2440535"/>
              <a:gd name="connsiteX29" fmla="*/ 371784 w 2371271"/>
              <a:gd name="connsiteY29" fmla="*/ 457828 h 2440535"/>
              <a:gd name="connsiteX30" fmla="*/ 388082 w 2371271"/>
              <a:gd name="connsiteY30" fmla="*/ 461291 h 2440535"/>
              <a:gd name="connsiteX31" fmla="*/ 408861 w 2371271"/>
              <a:gd name="connsiteY31" fmla="*/ 417899 h 2440535"/>
              <a:gd name="connsiteX32" fmla="*/ 420065 w 2371271"/>
              <a:gd name="connsiteY32" fmla="*/ 400583 h 2440535"/>
              <a:gd name="connsiteX33" fmla="*/ 440845 w 2371271"/>
              <a:gd name="connsiteY33" fmla="*/ 391416 h 2440535"/>
              <a:gd name="connsiteX34" fmla="*/ 437993 w 2371271"/>
              <a:gd name="connsiteY34" fmla="*/ 406491 h 2440535"/>
              <a:gd name="connsiteX35" fmla="*/ 465087 w 2371271"/>
              <a:gd name="connsiteY35" fmla="*/ 394472 h 2440535"/>
              <a:gd name="connsiteX36" fmla="*/ 444511 w 2371271"/>
              <a:gd name="connsiteY36" fmla="*/ 383064 h 2440535"/>
              <a:gd name="connsiteX37" fmla="*/ 457142 w 2371271"/>
              <a:gd name="connsiteY37" fmla="*/ 362895 h 2440535"/>
              <a:gd name="connsiteX38" fmla="*/ 465494 w 2371271"/>
              <a:gd name="connsiteY38" fmla="*/ 359025 h 2440535"/>
              <a:gd name="connsiteX39" fmla="*/ 492589 w 2371271"/>
              <a:gd name="connsiteY39" fmla="*/ 342320 h 2440535"/>
              <a:gd name="connsiteX40" fmla="*/ 521517 w 2371271"/>
              <a:gd name="connsiteY40" fmla="*/ 327652 h 2440535"/>
              <a:gd name="connsiteX41" fmla="*/ 516831 w 2371271"/>
              <a:gd name="connsiteY41" fmla="*/ 341709 h 2440535"/>
              <a:gd name="connsiteX42" fmla="*/ 553297 w 2371271"/>
              <a:gd name="connsiteY42" fmla="*/ 344561 h 2440535"/>
              <a:gd name="connsiteX43" fmla="*/ 561649 w 2371271"/>
              <a:gd name="connsiteY43" fmla="*/ 345376 h 2440535"/>
              <a:gd name="connsiteX44" fmla="*/ 588540 w 2371271"/>
              <a:gd name="connsiteY44" fmla="*/ 352302 h 2440535"/>
              <a:gd name="connsiteX45" fmla="*/ 598114 w 2371271"/>
              <a:gd name="connsiteY45" fmla="*/ 353321 h 2440535"/>
              <a:gd name="connsiteX46" fmla="*/ 606059 w 2371271"/>
              <a:gd name="connsiteY46" fmla="*/ 351284 h 2440535"/>
              <a:gd name="connsiteX47" fmla="*/ 606467 w 2371271"/>
              <a:gd name="connsiteY47" fmla="*/ 338857 h 2440535"/>
              <a:gd name="connsiteX48" fmla="*/ 594040 w 2371271"/>
              <a:gd name="connsiteY48" fmla="*/ 329893 h 2440535"/>
              <a:gd name="connsiteX49" fmla="*/ 597503 w 2371271"/>
              <a:gd name="connsiteY49" fmla="*/ 322967 h 2440535"/>
              <a:gd name="connsiteX50" fmla="*/ 628672 w 2371271"/>
              <a:gd name="connsiteY50" fmla="*/ 329282 h 2440535"/>
              <a:gd name="connsiteX51" fmla="*/ 655155 w 2371271"/>
              <a:gd name="connsiteY51" fmla="*/ 331116 h 2440535"/>
              <a:gd name="connsiteX52" fmla="*/ 672471 w 2371271"/>
              <a:gd name="connsiteY52" fmla="*/ 339875 h 2440535"/>
              <a:gd name="connsiteX53" fmla="*/ 690195 w 2371271"/>
              <a:gd name="connsiteY53" fmla="*/ 334375 h 2440535"/>
              <a:gd name="connsiteX54" fmla="*/ 685305 w 2371271"/>
              <a:gd name="connsiteY54" fmla="*/ 326023 h 2440535"/>
              <a:gd name="connsiteX55" fmla="*/ 699362 w 2371271"/>
              <a:gd name="connsiteY55" fmla="*/ 309522 h 2440535"/>
              <a:gd name="connsiteX56" fmla="*/ 701807 w 2371271"/>
              <a:gd name="connsiteY56" fmla="*/ 318281 h 2440535"/>
              <a:gd name="connsiteX57" fmla="*/ 703233 w 2371271"/>
              <a:gd name="connsiteY57" fmla="*/ 314614 h 2440535"/>
              <a:gd name="connsiteX58" fmla="*/ 727882 w 2371271"/>
              <a:gd name="connsiteY58" fmla="*/ 322559 h 2440535"/>
              <a:gd name="connsiteX59" fmla="*/ 747847 w 2371271"/>
              <a:gd name="connsiteY59" fmla="*/ 319300 h 2440535"/>
              <a:gd name="connsiteX60" fmla="*/ 769848 w 2371271"/>
              <a:gd name="connsiteY60" fmla="*/ 301984 h 2440535"/>
              <a:gd name="connsiteX61" fmla="*/ 766792 w 2371271"/>
              <a:gd name="connsiteY61" fmla="*/ 317263 h 2440535"/>
              <a:gd name="connsiteX62" fmla="*/ 775145 w 2371271"/>
              <a:gd name="connsiteY62" fmla="*/ 318078 h 2440535"/>
              <a:gd name="connsiteX63" fmla="*/ 808351 w 2371271"/>
              <a:gd name="connsiteY63" fmla="*/ 310948 h 2440535"/>
              <a:gd name="connsiteX64" fmla="*/ 824444 w 2371271"/>
              <a:gd name="connsiteY64" fmla="*/ 319300 h 2440535"/>
              <a:gd name="connsiteX65" fmla="*/ 851335 w 2371271"/>
              <a:gd name="connsiteY65" fmla="*/ 331319 h 2440535"/>
              <a:gd name="connsiteX66" fmla="*/ 875781 w 2371271"/>
              <a:gd name="connsiteY66" fmla="*/ 327041 h 2440535"/>
              <a:gd name="connsiteX67" fmla="*/ 902265 w 2371271"/>
              <a:gd name="connsiteY67" fmla="*/ 319300 h 2440535"/>
              <a:gd name="connsiteX68" fmla="*/ 915302 w 2371271"/>
              <a:gd name="connsiteY68" fmla="*/ 306669 h 2440535"/>
              <a:gd name="connsiteX69" fmla="*/ 929359 w 2371271"/>
              <a:gd name="connsiteY69" fmla="*/ 299743 h 2440535"/>
              <a:gd name="connsiteX70" fmla="*/ 957676 w 2371271"/>
              <a:gd name="connsiteY70" fmla="*/ 301373 h 2440535"/>
              <a:gd name="connsiteX71" fmla="*/ 980492 w 2371271"/>
              <a:gd name="connsiteY71" fmla="*/ 294854 h 2440535"/>
              <a:gd name="connsiteX72" fmla="*/ 974992 w 2371271"/>
              <a:gd name="connsiteY72" fmla="*/ 286298 h 2440535"/>
              <a:gd name="connsiteX73" fmla="*/ 984363 w 2371271"/>
              <a:gd name="connsiteY73" fmla="*/ 238424 h 2440535"/>
              <a:gd name="connsiteX74" fmla="*/ 1002290 w 2371271"/>
              <a:gd name="connsiteY74" fmla="*/ 206848 h 2440535"/>
              <a:gd name="connsiteX75" fmla="*/ 1034477 w 2371271"/>
              <a:gd name="connsiteY75" fmla="*/ 181791 h 2440535"/>
              <a:gd name="connsiteX76" fmla="*/ 1020013 w 2371271"/>
              <a:gd name="connsiteY76" fmla="*/ 142881 h 2440535"/>
              <a:gd name="connsiteX77" fmla="*/ 1054238 w 2371271"/>
              <a:gd name="connsiteY77" fmla="*/ 142881 h 2440535"/>
              <a:gd name="connsiteX78" fmla="*/ 1079499 w 2371271"/>
              <a:gd name="connsiteY78" fmla="*/ 125768 h 2440535"/>
              <a:gd name="connsiteX79" fmla="*/ 1093963 w 2371271"/>
              <a:gd name="connsiteY79" fmla="*/ 118231 h 2440535"/>
              <a:gd name="connsiteX80" fmla="*/ 1133484 w 2371271"/>
              <a:gd name="connsiteY80" fmla="*/ 99693 h 2440535"/>
              <a:gd name="connsiteX81" fmla="*/ 1164653 w 2371271"/>
              <a:gd name="connsiteY81" fmla="*/ 87062 h 2440535"/>
              <a:gd name="connsiteX82" fmla="*/ 1175042 w 2371271"/>
              <a:gd name="connsiteY82" fmla="*/ 84210 h 2440535"/>
              <a:gd name="connsiteX83" fmla="*/ 1182580 w 2371271"/>
              <a:gd name="connsiteY83" fmla="*/ 82377 h 2440535"/>
              <a:gd name="connsiteX84" fmla="*/ 1223731 w 2371271"/>
              <a:gd name="connsiteY84" fmla="*/ 62209 h 2440535"/>
              <a:gd name="connsiteX85" fmla="*/ 1255714 w 2371271"/>
              <a:gd name="connsiteY85" fmla="*/ 63431 h 2440535"/>
              <a:gd name="connsiteX86" fmla="*/ 1297680 w 2371271"/>
              <a:gd name="connsiteY86" fmla="*/ 48152 h 2440535"/>
              <a:gd name="connsiteX87" fmla="*/ 1338016 w 2371271"/>
              <a:gd name="connsiteY87" fmla="*/ 33688 h 2440535"/>
              <a:gd name="connsiteX88" fmla="*/ 1368370 w 2371271"/>
              <a:gd name="connsiteY88" fmla="*/ 21465 h 2440535"/>
              <a:gd name="connsiteX89" fmla="*/ 1408299 w 2371271"/>
              <a:gd name="connsiteY89" fmla="*/ 18206 h 2440535"/>
              <a:gd name="connsiteX90" fmla="*/ 1445375 w 2371271"/>
              <a:gd name="connsiteY90" fmla="*/ 12298 h 2440535"/>
              <a:gd name="connsiteX91" fmla="*/ 1507713 w 2371271"/>
              <a:gd name="connsiteY91" fmla="*/ 75 h 2440535"/>
              <a:gd name="connsiteX92" fmla="*/ 1527066 w 2371271"/>
              <a:gd name="connsiteY92" fmla="*/ 5779 h 2440535"/>
              <a:gd name="connsiteX93" fmla="*/ 1561494 w 2371271"/>
              <a:gd name="connsiteY93" fmla="*/ 4760 h 2440535"/>
              <a:gd name="connsiteX94" fmla="*/ 1592459 w 2371271"/>
              <a:gd name="connsiteY94" fmla="*/ 10261 h 2440535"/>
              <a:gd name="connsiteX95" fmla="*/ 1600608 w 2371271"/>
              <a:gd name="connsiteY95" fmla="*/ 11279 h 2440535"/>
              <a:gd name="connsiteX96" fmla="*/ 1640333 w 2371271"/>
              <a:gd name="connsiteY96" fmla="*/ 12298 h 2440535"/>
              <a:gd name="connsiteX97" fmla="*/ 1666409 w 2371271"/>
              <a:gd name="connsiteY97" fmla="*/ 15354 h 2440535"/>
              <a:gd name="connsiteX98" fmla="*/ 1680465 w 2371271"/>
              <a:gd name="connsiteY98" fmla="*/ 23095 h 2440535"/>
              <a:gd name="connsiteX99" fmla="*/ 1694929 w 2371271"/>
              <a:gd name="connsiteY99" fmla="*/ 25539 h 2440535"/>
              <a:gd name="connsiteX100" fmla="*/ 1713467 w 2371271"/>
              <a:gd name="connsiteY100" fmla="*/ 24113 h 2440535"/>
              <a:gd name="connsiteX101" fmla="*/ 1724876 w 2371271"/>
              <a:gd name="connsiteY101" fmla="*/ 21261 h 2440535"/>
              <a:gd name="connsiteX102" fmla="*/ 1749322 w 2371271"/>
              <a:gd name="connsiteY102" fmla="*/ 15557 h 2440535"/>
              <a:gd name="connsiteX103" fmla="*/ 1750340 w 2371271"/>
              <a:gd name="connsiteY103" fmla="*/ 19224 h 2440535"/>
              <a:gd name="connsiteX104" fmla="*/ 1741784 w 2371271"/>
              <a:gd name="connsiteY104" fmla="*/ 26558 h 2440535"/>
              <a:gd name="connsiteX105" fmla="*/ 1742395 w 2371271"/>
              <a:gd name="connsiteY105" fmla="*/ 30021 h 2440535"/>
              <a:gd name="connsiteX106" fmla="*/ 1753192 w 2371271"/>
              <a:gd name="connsiteY106" fmla="*/ 30021 h 2440535"/>
              <a:gd name="connsiteX107" fmla="*/ 1782120 w 2371271"/>
              <a:gd name="connsiteY107" fmla="*/ 43059 h 2440535"/>
              <a:gd name="connsiteX108" fmla="*/ 1794343 w 2371271"/>
              <a:gd name="connsiteY108" fmla="*/ 48763 h 2440535"/>
              <a:gd name="connsiteX109" fmla="*/ 1832031 w 2371271"/>
              <a:gd name="connsiteY109" fmla="*/ 55486 h 2440535"/>
              <a:gd name="connsiteX110" fmla="*/ 1872571 w 2371271"/>
              <a:gd name="connsiteY110" fmla="*/ 74635 h 2440535"/>
              <a:gd name="connsiteX111" fmla="*/ 1887646 w 2371271"/>
              <a:gd name="connsiteY111" fmla="*/ 83395 h 2440535"/>
              <a:gd name="connsiteX112" fmla="*/ 1925130 w 2371271"/>
              <a:gd name="connsiteY112" fmla="*/ 91340 h 2440535"/>
              <a:gd name="connsiteX113" fmla="*/ 1931038 w 2371271"/>
              <a:gd name="connsiteY113" fmla="*/ 109471 h 2440535"/>
              <a:gd name="connsiteX114" fmla="*/ 1969337 w 2371271"/>
              <a:gd name="connsiteY114" fmla="*/ 125361 h 2440535"/>
              <a:gd name="connsiteX115" fmla="*/ 1990931 w 2371271"/>
              <a:gd name="connsiteY115" fmla="*/ 139010 h 2440535"/>
              <a:gd name="connsiteX116" fmla="*/ 1998876 w 2371271"/>
              <a:gd name="connsiteY116" fmla="*/ 140232 h 2440535"/>
              <a:gd name="connsiteX117" fmla="*/ 2000709 w 2371271"/>
              <a:gd name="connsiteY117" fmla="*/ 147770 h 2440535"/>
              <a:gd name="connsiteX118" fmla="*/ 2014969 w 2371271"/>
              <a:gd name="connsiteY118" fmla="*/ 147770 h 2440535"/>
              <a:gd name="connsiteX119" fmla="*/ 2029433 w 2371271"/>
              <a:gd name="connsiteY119" fmla="*/ 168345 h 2440535"/>
              <a:gd name="connsiteX120" fmla="*/ 2050824 w 2371271"/>
              <a:gd name="connsiteY120" fmla="*/ 185254 h 2440535"/>
              <a:gd name="connsiteX121" fmla="*/ 2085659 w 2371271"/>
              <a:gd name="connsiteY121" fmla="*/ 199107 h 2440535"/>
              <a:gd name="connsiteX122" fmla="*/ 2109290 w 2371271"/>
              <a:gd name="connsiteY122" fmla="*/ 234553 h 2440535"/>
              <a:gd name="connsiteX123" fmla="*/ 2150849 w 2371271"/>
              <a:gd name="connsiteY123" fmla="*/ 285890 h 2440535"/>
              <a:gd name="connsiteX124" fmla="*/ 2163276 w 2371271"/>
              <a:gd name="connsiteY124" fmla="*/ 283853 h 2440535"/>
              <a:gd name="connsiteX125" fmla="*/ 2165313 w 2371271"/>
              <a:gd name="connsiteY125" fmla="*/ 296484 h 2440535"/>
              <a:gd name="connsiteX126" fmla="*/ 2177740 w 2371271"/>
              <a:gd name="connsiteY126" fmla="*/ 299132 h 2440535"/>
              <a:gd name="connsiteX127" fmla="*/ 2195259 w 2371271"/>
              <a:gd name="connsiteY127" fmla="*/ 335597 h 2440535"/>
              <a:gd name="connsiteX128" fmla="*/ 2211353 w 2371271"/>
              <a:gd name="connsiteY128" fmla="*/ 372878 h 2440535"/>
              <a:gd name="connsiteX129" fmla="*/ 2219094 w 2371271"/>
              <a:gd name="connsiteY129" fmla="*/ 400380 h 2440535"/>
              <a:gd name="connsiteX130" fmla="*/ 2244355 w 2371271"/>
              <a:gd name="connsiteY130" fmla="*/ 417695 h 2440535"/>
              <a:gd name="connsiteX131" fmla="*/ 2254337 w 2371271"/>
              <a:gd name="connsiteY131" fmla="*/ 455383 h 2440535"/>
              <a:gd name="connsiteX132" fmla="*/ 2246596 w 2371271"/>
              <a:gd name="connsiteY132" fmla="*/ 473718 h 2440535"/>
              <a:gd name="connsiteX133" fmla="*/ 2269820 w 2371271"/>
              <a:gd name="connsiteY133" fmla="*/ 498979 h 2440535"/>
              <a:gd name="connsiteX134" fmla="*/ 2283469 w 2371271"/>
              <a:gd name="connsiteY134" fmla="*/ 530759 h 2440535"/>
              <a:gd name="connsiteX135" fmla="*/ 2278580 w 2371271"/>
              <a:gd name="connsiteY135" fmla="*/ 536666 h 2440535"/>
              <a:gd name="connsiteX136" fmla="*/ 2286525 w 2371271"/>
              <a:gd name="connsiteY136" fmla="*/ 603893 h 2440535"/>
              <a:gd name="connsiteX137" fmla="*/ 2306285 w 2371271"/>
              <a:gd name="connsiteY137" fmla="*/ 634858 h 2440535"/>
              <a:gd name="connsiteX138" fmla="*/ 2302007 w 2371271"/>
              <a:gd name="connsiteY138" fmla="*/ 666638 h 2440535"/>
              <a:gd name="connsiteX139" fmla="*/ 2332972 w 2371271"/>
              <a:gd name="connsiteY139" fmla="*/ 700252 h 2440535"/>
              <a:gd name="connsiteX140" fmla="*/ 2328694 w 2371271"/>
              <a:gd name="connsiteY140" fmla="*/ 719605 h 2440535"/>
              <a:gd name="connsiteX141" fmla="*/ 2355381 w 2371271"/>
              <a:gd name="connsiteY141" fmla="*/ 766867 h 2440535"/>
              <a:gd name="connsiteX142" fmla="*/ 2354566 w 2371271"/>
              <a:gd name="connsiteY142" fmla="*/ 788461 h 2440535"/>
              <a:gd name="connsiteX143" fmla="*/ 2363734 w 2371271"/>
              <a:gd name="connsiteY143" fmla="*/ 820241 h 2440535"/>
              <a:gd name="connsiteX144" fmla="*/ 2351307 w 2371271"/>
              <a:gd name="connsiteY144" fmla="*/ 852429 h 2440535"/>
              <a:gd name="connsiteX145" fmla="*/ 2356604 w 2371271"/>
              <a:gd name="connsiteY145" fmla="*/ 880134 h 2440535"/>
              <a:gd name="connsiteX146" fmla="*/ 2358844 w 2371271"/>
              <a:gd name="connsiteY146" fmla="*/ 888079 h 2440535"/>
              <a:gd name="connsiteX147" fmla="*/ 2366586 w 2371271"/>
              <a:gd name="connsiteY147" fmla="*/ 941453 h 2440535"/>
              <a:gd name="connsiteX148" fmla="*/ 2369438 w 2371271"/>
              <a:gd name="connsiteY148" fmla="*/ 975474 h 2440535"/>
              <a:gd name="connsiteX149" fmla="*/ 2368419 w 2371271"/>
              <a:gd name="connsiteY149" fmla="*/ 1003994 h 2440535"/>
              <a:gd name="connsiteX150" fmla="*/ 2363530 w 2371271"/>
              <a:gd name="connsiteY150" fmla="*/ 1035163 h 2440535"/>
              <a:gd name="connsiteX151" fmla="*/ 2367808 w 2371271"/>
              <a:gd name="connsiteY151" fmla="*/ 1050442 h 2440535"/>
              <a:gd name="connsiteX152" fmla="*/ 2371067 w 2371271"/>
              <a:gd name="connsiteY152" fmla="*/ 1049423 h 2440535"/>
              <a:gd name="connsiteX153" fmla="*/ 2371679 w 2371271"/>
              <a:gd name="connsiteY153" fmla="*/ 1052072 h 2440535"/>
              <a:gd name="connsiteX154" fmla="*/ 2353344 w 2371271"/>
              <a:gd name="connsiteY154" fmla="*/ 1071221 h 2440535"/>
              <a:gd name="connsiteX155" fmla="*/ 2356196 w 2371271"/>
              <a:gd name="connsiteY155" fmla="*/ 1094649 h 2440535"/>
              <a:gd name="connsiteX156" fmla="*/ 2352529 w 2371271"/>
              <a:gd name="connsiteY156" fmla="*/ 1095463 h 2440535"/>
              <a:gd name="connsiteX157" fmla="*/ 2361085 w 2371271"/>
              <a:gd name="connsiteY157" fmla="*/ 1100556 h 2440535"/>
              <a:gd name="connsiteX158" fmla="*/ 2349066 w 2371271"/>
              <a:gd name="connsiteY158" fmla="*/ 1120113 h 2440535"/>
              <a:gd name="connsiteX159" fmla="*/ 2349270 w 2371271"/>
              <a:gd name="connsiteY159" fmla="*/ 1129688 h 2440535"/>
              <a:gd name="connsiteX160" fmla="*/ 2354974 w 2371271"/>
              <a:gd name="connsiteY160" fmla="*/ 1198137 h 2440535"/>
              <a:gd name="connsiteX161" fmla="*/ 2354363 w 2371271"/>
              <a:gd name="connsiteY161" fmla="*/ 1199156 h 2440535"/>
              <a:gd name="connsiteX162" fmla="*/ 2335010 w 2371271"/>
              <a:gd name="connsiteY162" fmla="*/ 1227880 h 2440535"/>
              <a:gd name="connsiteX163" fmla="*/ 2330528 w 2371271"/>
              <a:gd name="connsiteY163" fmla="*/ 1250289 h 2440535"/>
              <a:gd name="connsiteX164" fmla="*/ 2336435 w 2371271"/>
              <a:gd name="connsiteY164" fmla="*/ 1274939 h 2440535"/>
              <a:gd name="connsiteX165" fmla="*/ 2330324 w 2371271"/>
              <a:gd name="connsiteY165" fmla="*/ 1311404 h 2440535"/>
              <a:gd name="connsiteX166" fmla="*/ 2333176 w 2371271"/>
              <a:gd name="connsiteY166" fmla="*/ 1345221 h 2440535"/>
              <a:gd name="connsiteX167" fmla="*/ 2319731 w 2371271"/>
              <a:gd name="connsiteY167" fmla="*/ 1346036 h 2440535"/>
              <a:gd name="connsiteX168" fmla="*/ 2319731 w 2371271"/>
              <a:gd name="connsiteY168" fmla="*/ 1402058 h 2440535"/>
              <a:gd name="connsiteX169" fmla="*/ 2303229 w 2371271"/>
              <a:gd name="connsiteY169" fmla="*/ 1407151 h 2440535"/>
              <a:gd name="connsiteX170" fmla="*/ 2304248 w 2371271"/>
              <a:gd name="connsiteY170" fmla="*/ 1419171 h 2440535"/>
              <a:gd name="connsiteX171" fmla="*/ 2257597 w 2371271"/>
              <a:gd name="connsiteY171" fmla="*/ 1457469 h 2440535"/>
              <a:gd name="connsiteX172" fmla="*/ 2253319 w 2371271"/>
              <a:gd name="connsiteY172" fmla="*/ 1494953 h 2440535"/>
              <a:gd name="connsiteX173" fmla="*/ 2249856 w 2371271"/>
              <a:gd name="connsiteY173" fmla="*/ 1500657 h 2440535"/>
              <a:gd name="connsiteX174" fmla="*/ 2250467 w 2371271"/>
              <a:gd name="connsiteY174" fmla="*/ 1527344 h 2440535"/>
              <a:gd name="connsiteX175" fmla="*/ 2244966 w 2371271"/>
              <a:gd name="connsiteY175" fmla="*/ 1543438 h 2440535"/>
              <a:gd name="connsiteX176" fmla="*/ 2251893 w 2371271"/>
              <a:gd name="connsiteY176" fmla="*/ 1548735 h 2440535"/>
              <a:gd name="connsiteX177" fmla="*/ 2241503 w 2371271"/>
              <a:gd name="connsiteY177" fmla="*/ 1555661 h 2440535"/>
              <a:gd name="connsiteX178" fmla="*/ 2259838 w 2371271"/>
              <a:gd name="connsiteY178" fmla="*/ 1566051 h 2440535"/>
              <a:gd name="connsiteX179" fmla="*/ 2260653 w 2371271"/>
              <a:gd name="connsiteY179" fmla="*/ 1570940 h 2440535"/>
              <a:gd name="connsiteX180" fmla="*/ 2232947 w 2371271"/>
              <a:gd name="connsiteY180" fmla="*/ 1583571 h 2440535"/>
              <a:gd name="connsiteX181" fmla="*/ 2230095 w 2371271"/>
              <a:gd name="connsiteY181" fmla="*/ 1598646 h 2440535"/>
              <a:gd name="connsiteX182" fmla="*/ 2211964 w 2371271"/>
              <a:gd name="connsiteY182" fmla="*/ 1615147 h 2440535"/>
              <a:gd name="connsiteX183" fmla="*/ 2212779 w 2371271"/>
              <a:gd name="connsiteY183" fmla="*/ 1624314 h 2440535"/>
              <a:gd name="connsiteX184" fmla="*/ 2216446 w 2371271"/>
              <a:gd name="connsiteY184" fmla="*/ 1637759 h 2440535"/>
              <a:gd name="connsiteX185" fmla="*/ 2210538 w 2371271"/>
              <a:gd name="connsiteY185" fmla="*/ 1660983 h 2440535"/>
              <a:gd name="connsiteX186" fmla="*/ 2203001 w 2371271"/>
              <a:gd name="connsiteY186" fmla="*/ 1660983 h 2440535"/>
              <a:gd name="connsiteX187" fmla="*/ 2194852 w 2371271"/>
              <a:gd name="connsiteY187" fmla="*/ 1689096 h 2440535"/>
              <a:gd name="connsiteX188" fmla="*/ 2207075 w 2371271"/>
              <a:gd name="connsiteY188" fmla="*/ 1685022 h 2440535"/>
              <a:gd name="connsiteX189" fmla="*/ 2202186 w 2371271"/>
              <a:gd name="connsiteY189" fmla="*/ 1692967 h 2440535"/>
              <a:gd name="connsiteX190" fmla="*/ 2174480 w 2371271"/>
              <a:gd name="connsiteY190" fmla="*/ 1710486 h 2440535"/>
              <a:gd name="connsiteX191" fmla="*/ 2165313 w 2371271"/>
              <a:gd name="connsiteY191" fmla="*/ 1734118 h 2440535"/>
              <a:gd name="connsiteX192" fmla="*/ 2147386 w 2371271"/>
              <a:gd name="connsiteY192" fmla="*/ 1764268 h 2440535"/>
              <a:gd name="connsiteX193" fmla="*/ 2142904 w 2371271"/>
              <a:gd name="connsiteY193" fmla="*/ 1767324 h 2440535"/>
              <a:gd name="connsiteX194" fmla="*/ 2113569 w 2371271"/>
              <a:gd name="connsiteY194" fmla="*/ 1815605 h 2440535"/>
              <a:gd name="connsiteX195" fmla="*/ 2106235 w 2371271"/>
              <a:gd name="connsiteY195" fmla="*/ 1823550 h 2440535"/>
              <a:gd name="connsiteX196" fmla="*/ 2097679 w 2371271"/>
              <a:gd name="connsiteY196" fmla="*/ 1835976 h 2440535"/>
              <a:gd name="connsiteX197" fmla="*/ 2076696 w 2371271"/>
              <a:gd name="connsiteY197" fmla="*/ 1870608 h 2440535"/>
              <a:gd name="connsiteX198" fmla="*/ 2067732 w 2371271"/>
              <a:gd name="connsiteY198" fmla="*/ 1902185 h 2440535"/>
              <a:gd name="connsiteX199" fmla="*/ 2051842 w 2371271"/>
              <a:gd name="connsiteY199" fmla="*/ 1928872 h 2440535"/>
              <a:gd name="connsiteX200" fmla="*/ 2043490 w 2371271"/>
              <a:gd name="connsiteY200" fmla="*/ 1935798 h 2440535"/>
              <a:gd name="connsiteX201" fmla="*/ 2026581 w 2371271"/>
              <a:gd name="connsiteY201" fmla="*/ 1965133 h 2440535"/>
              <a:gd name="connsiteX202" fmla="*/ 2027803 w 2371271"/>
              <a:gd name="connsiteY202" fmla="*/ 1971652 h 2440535"/>
              <a:gd name="connsiteX203" fmla="*/ 2035952 w 2371271"/>
              <a:gd name="connsiteY203" fmla="*/ 2022582 h 2440535"/>
              <a:gd name="connsiteX204" fmla="*/ 2045731 w 2371271"/>
              <a:gd name="connsiteY204" fmla="*/ 2034193 h 2440535"/>
              <a:gd name="connsiteX205" fmla="*/ 2050416 w 2371271"/>
              <a:gd name="connsiteY205" fmla="*/ 2051713 h 2440535"/>
              <a:gd name="connsiteX206" fmla="*/ 2056731 w 2371271"/>
              <a:gd name="connsiteY206" fmla="*/ 2061695 h 2440535"/>
              <a:gd name="connsiteX207" fmla="*/ 2074658 w 2371271"/>
              <a:gd name="connsiteY207" fmla="*/ 2072696 h 2440535"/>
              <a:gd name="connsiteX208" fmla="*/ 2056731 w 2371271"/>
              <a:gd name="connsiteY208" fmla="*/ 2078196 h 2440535"/>
              <a:gd name="connsiteX209" fmla="*/ 2069362 w 2371271"/>
              <a:gd name="connsiteY209" fmla="*/ 2091234 h 2440535"/>
              <a:gd name="connsiteX210" fmla="*/ 2091363 w 2371271"/>
              <a:gd name="connsiteY210" fmla="*/ 2127496 h 2440535"/>
              <a:gd name="connsiteX211" fmla="*/ 2078529 w 2371271"/>
              <a:gd name="connsiteY211" fmla="*/ 2164369 h 2440535"/>
              <a:gd name="connsiteX212" fmla="*/ 2079548 w 2371271"/>
              <a:gd name="connsiteY212" fmla="*/ 2197371 h 2440535"/>
              <a:gd name="connsiteX213" fmla="*/ 2071399 w 2371271"/>
              <a:gd name="connsiteY213" fmla="*/ 2219169 h 2440535"/>
              <a:gd name="connsiteX214" fmla="*/ 2054694 w 2371271"/>
              <a:gd name="connsiteY214" fmla="*/ 2229762 h 2440535"/>
              <a:gd name="connsiteX215" fmla="*/ 2059583 w 2371271"/>
              <a:gd name="connsiteY215" fmla="*/ 2231392 h 2440535"/>
              <a:gd name="connsiteX216" fmla="*/ 2061824 w 2371271"/>
              <a:gd name="connsiteY216" fmla="*/ 2264802 h 2440535"/>
              <a:gd name="connsiteX217" fmla="*/ 2051842 w 2371271"/>
              <a:gd name="connsiteY217" fmla="*/ 2276821 h 2440535"/>
              <a:gd name="connsiteX218" fmla="*/ 2030248 w 2371271"/>
              <a:gd name="connsiteY218" fmla="*/ 2301267 h 2440535"/>
              <a:gd name="connsiteX219" fmla="*/ 2040027 w 2371271"/>
              <a:gd name="connsiteY219" fmla="*/ 2312268 h 2440535"/>
              <a:gd name="connsiteX220" fmla="*/ 2038804 w 2371271"/>
              <a:gd name="connsiteY220" fmla="*/ 2327547 h 2440535"/>
              <a:gd name="connsiteX221" fmla="*/ 2029230 w 2371271"/>
              <a:gd name="connsiteY221" fmla="*/ 2337121 h 2440535"/>
              <a:gd name="connsiteX222" fmla="*/ 2022914 w 2371271"/>
              <a:gd name="connsiteY222" fmla="*/ 2368901 h 2440535"/>
              <a:gd name="connsiteX223" fmla="*/ 2014154 w 2371271"/>
              <a:gd name="connsiteY223" fmla="*/ 2384180 h 2440535"/>
              <a:gd name="connsiteX224" fmla="*/ 2013543 w 2371271"/>
              <a:gd name="connsiteY224" fmla="*/ 2396403 h 2440535"/>
              <a:gd name="connsiteX225" fmla="*/ 2009061 w 2371271"/>
              <a:gd name="connsiteY225" fmla="*/ 2397829 h 2440535"/>
              <a:gd name="connsiteX226" fmla="*/ 1957317 w 2371271"/>
              <a:gd name="connsiteY226" fmla="*/ 2392125 h 2440535"/>
              <a:gd name="connsiteX227" fmla="*/ 1928186 w 2371271"/>
              <a:gd name="connsiteY227" fmla="*/ 2401700 h 2440535"/>
              <a:gd name="connsiteX228" fmla="*/ 1907407 w 2371271"/>
              <a:gd name="connsiteY228" fmla="*/ 2408219 h 2440535"/>
              <a:gd name="connsiteX229" fmla="*/ 1868904 w 2371271"/>
              <a:gd name="connsiteY229" fmla="*/ 2403126 h 2440535"/>
              <a:gd name="connsiteX230" fmla="*/ 1866459 w 2371271"/>
              <a:gd name="connsiteY230" fmla="*/ 2407404 h 2440535"/>
              <a:gd name="connsiteX231" fmla="*/ 1838957 w 2371271"/>
              <a:gd name="connsiteY231" fmla="*/ 2419627 h 2440535"/>
              <a:gd name="connsiteX232" fmla="*/ 1831012 w 2371271"/>
              <a:gd name="connsiteY232" fmla="*/ 2419423 h 2440535"/>
              <a:gd name="connsiteX233" fmla="*/ 1789658 w 2371271"/>
              <a:gd name="connsiteY233" fmla="*/ 2428590 h 2440535"/>
              <a:gd name="connsiteX234" fmla="*/ 1755637 w 2371271"/>
              <a:gd name="connsiteY234" fmla="*/ 2427368 h 2440535"/>
              <a:gd name="connsiteX235" fmla="*/ 1745858 w 2371271"/>
              <a:gd name="connsiteY235" fmla="*/ 2430831 h 2440535"/>
              <a:gd name="connsiteX236" fmla="*/ 1726709 w 2371271"/>
              <a:gd name="connsiteY236" fmla="*/ 2436128 h 2440535"/>
              <a:gd name="connsiteX237" fmla="*/ 1694522 w 2371271"/>
              <a:gd name="connsiteY237" fmla="*/ 2435924 h 2440535"/>
              <a:gd name="connsiteX238" fmla="*/ 1679650 w 2371271"/>
              <a:gd name="connsiteY238" fmla="*/ 2436739 h 2440535"/>
              <a:gd name="connsiteX239" fmla="*/ 1656223 w 2371271"/>
              <a:gd name="connsiteY239" fmla="*/ 2440610 h 2440535"/>
              <a:gd name="connsiteX240" fmla="*/ 1633407 w 2371271"/>
              <a:gd name="connsiteY240" fmla="*/ 2437758 h 2440535"/>
              <a:gd name="connsiteX241" fmla="*/ 1612424 w 2371271"/>
              <a:gd name="connsiteY241" fmla="*/ 2429202 h 2440535"/>
              <a:gd name="connsiteX242" fmla="*/ 1600608 w 2371271"/>
              <a:gd name="connsiteY242" fmla="*/ 2432054 h 2440535"/>
              <a:gd name="connsiteX243" fmla="*/ 1591033 w 2371271"/>
              <a:gd name="connsiteY243" fmla="*/ 2437758 h 2440535"/>
              <a:gd name="connsiteX244" fmla="*/ 1561494 w 2371271"/>
              <a:gd name="connsiteY244" fmla="*/ 2428794 h 2440535"/>
              <a:gd name="connsiteX245" fmla="*/ 1533381 w 2371271"/>
              <a:gd name="connsiteY245" fmla="*/ 2430017 h 2440535"/>
              <a:gd name="connsiteX246" fmla="*/ 1497120 w 2371271"/>
              <a:gd name="connsiteY246" fmla="*/ 2428590 h 2440535"/>
              <a:gd name="connsiteX247" fmla="*/ 1470025 w 2371271"/>
              <a:gd name="connsiteY247" fmla="*/ 2422683 h 2440535"/>
              <a:gd name="connsiteX248" fmla="*/ 1448635 w 2371271"/>
              <a:gd name="connsiteY248" fmla="*/ 2415553 h 2440535"/>
              <a:gd name="connsiteX249" fmla="*/ 1443542 w 2371271"/>
              <a:gd name="connsiteY249" fmla="*/ 2413719 h 2440535"/>
              <a:gd name="connsiteX250" fmla="*/ 1404632 w 2371271"/>
              <a:gd name="connsiteY250" fmla="*/ 2434702 h 2440535"/>
              <a:gd name="connsiteX251" fmla="*/ 1377130 w 2371271"/>
              <a:gd name="connsiteY251" fmla="*/ 2416775 h 2440535"/>
              <a:gd name="connsiteX252" fmla="*/ 1378556 w 2371271"/>
              <a:gd name="connsiteY252" fmla="*/ 2412701 h 2440535"/>
              <a:gd name="connsiteX253" fmla="*/ 1364907 w 2371271"/>
              <a:gd name="connsiteY253" fmla="*/ 2418201 h 2440535"/>
              <a:gd name="connsiteX254" fmla="*/ 1366129 w 2371271"/>
              <a:gd name="connsiteY254" fmla="*/ 2414534 h 2440535"/>
              <a:gd name="connsiteX255" fmla="*/ 1288920 w 2371271"/>
              <a:gd name="connsiteY255" fmla="*/ 2396811 h 2440535"/>
              <a:gd name="connsiteX256" fmla="*/ 1237176 w 2371271"/>
              <a:gd name="connsiteY256" fmla="*/ 2392329 h 2440535"/>
              <a:gd name="connsiteX257" fmla="*/ 1215989 w 2371271"/>
              <a:gd name="connsiteY257" fmla="*/ 2381532 h 2440535"/>
              <a:gd name="connsiteX258" fmla="*/ 1171172 w 2371271"/>
              <a:gd name="connsiteY258" fmla="*/ 2373587 h 2440535"/>
              <a:gd name="connsiteX259" fmla="*/ 1152633 w 2371271"/>
              <a:gd name="connsiteY259" fmla="*/ 2356475 h 2440535"/>
              <a:gd name="connsiteX260" fmla="*/ 1135114 w 2371271"/>
              <a:gd name="connsiteY260" fmla="*/ 2351789 h 2440535"/>
              <a:gd name="connsiteX261" fmla="*/ 1104963 w 2371271"/>
              <a:gd name="connsiteY261" fmla="*/ 2358919 h 2440535"/>
              <a:gd name="connsiteX262" fmla="*/ 1087036 w 2371271"/>
              <a:gd name="connsiteY262" fmla="*/ 2367271 h 2440535"/>
              <a:gd name="connsiteX263" fmla="*/ 1058108 w 2371271"/>
              <a:gd name="connsiteY263" fmla="*/ 2367068 h 2440535"/>
              <a:gd name="connsiteX264" fmla="*/ 1026736 w 2371271"/>
              <a:gd name="connsiteY264" fmla="*/ 2358512 h 2440535"/>
              <a:gd name="connsiteX265" fmla="*/ 1002086 w 2371271"/>
              <a:gd name="connsiteY265" fmla="*/ 2347918 h 2440535"/>
              <a:gd name="connsiteX266" fmla="*/ 978047 w 2371271"/>
              <a:gd name="connsiteY266" fmla="*/ 2337732 h 2440535"/>
              <a:gd name="connsiteX267" fmla="*/ 959917 w 2371271"/>
              <a:gd name="connsiteY267" fmla="*/ 2322250 h 2440535"/>
              <a:gd name="connsiteX268" fmla="*/ 902672 w 2371271"/>
              <a:gd name="connsiteY268" fmla="*/ 2301878 h 2440535"/>
              <a:gd name="connsiteX269" fmla="*/ 894931 w 2371271"/>
              <a:gd name="connsiteY269" fmla="*/ 2300248 h 2440535"/>
              <a:gd name="connsiteX270" fmla="*/ 901246 w 2371271"/>
              <a:gd name="connsiteY270" fmla="*/ 2291489 h 2440535"/>
              <a:gd name="connsiteX271" fmla="*/ 875374 w 2371271"/>
              <a:gd name="connsiteY271" fmla="*/ 2274173 h 2440535"/>
              <a:gd name="connsiteX272" fmla="*/ 826278 w 2371271"/>
              <a:gd name="connsiteY272" fmla="*/ 2262357 h 2440535"/>
              <a:gd name="connsiteX273" fmla="*/ 813240 w 2371271"/>
              <a:gd name="connsiteY273" fmla="*/ 2256449 h 2440535"/>
              <a:gd name="connsiteX274" fmla="*/ 788183 w 2371271"/>
              <a:gd name="connsiteY274" fmla="*/ 2251764 h 2440535"/>
              <a:gd name="connsiteX275" fmla="*/ 773108 w 2371271"/>
              <a:gd name="connsiteY275" fmla="*/ 2222021 h 2440535"/>
              <a:gd name="connsiteX276" fmla="*/ 752532 w 2371271"/>
              <a:gd name="connsiteY276" fmla="*/ 2198594 h 2440535"/>
              <a:gd name="connsiteX277" fmla="*/ 718715 w 2371271"/>
              <a:gd name="connsiteY277" fmla="*/ 2187185 h 2440535"/>
              <a:gd name="connsiteX278" fmla="*/ 707103 w 2371271"/>
              <a:gd name="connsiteY278" fmla="*/ 2169666 h 2440535"/>
              <a:gd name="connsiteX279" fmla="*/ 684694 w 2371271"/>
              <a:gd name="connsiteY279" fmla="*/ 2147053 h 2440535"/>
              <a:gd name="connsiteX280" fmla="*/ 671453 w 2371271"/>
              <a:gd name="connsiteY280" fmla="*/ 2138701 h 2440535"/>
              <a:gd name="connsiteX281" fmla="*/ 660045 w 2371271"/>
              <a:gd name="connsiteY281" fmla="*/ 2123829 h 2440535"/>
              <a:gd name="connsiteX282" fmla="*/ 651285 w 2371271"/>
              <a:gd name="connsiteY282" fmla="*/ 2116903 h 2440535"/>
              <a:gd name="connsiteX283" fmla="*/ 621746 w 2371271"/>
              <a:gd name="connsiteY283" fmla="*/ 2113643 h 2440535"/>
              <a:gd name="connsiteX284" fmla="*/ 629487 w 2371271"/>
              <a:gd name="connsiteY284" fmla="*/ 2102235 h 2440535"/>
              <a:gd name="connsiteX285" fmla="*/ 620523 w 2371271"/>
              <a:gd name="connsiteY285" fmla="*/ 2102439 h 2440535"/>
              <a:gd name="connsiteX286" fmla="*/ 603819 w 2371271"/>
              <a:gd name="connsiteY286" fmla="*/ 2098772 h 2440535"/>
              <a:gd name="connsiteX287" fmla="*/ 568168 w 2371271"/>
              <a:gd name="connsiteY287" fmla="*/ 2050898 h 2440535"/>
              <a:gd name="connsiteX288" fmla="*/ 567149 w 2371271"/>
              <a:gd name="connsiteY288" fmla="*/ 2037046 h 2440535"/>
              <a:gd name="connsiteX289" fmla="*/ 545759 w 2371271"/>
              <a:gd name="connsiteY289" fmla="*/ 2031953 h 2440535"/>
              <a:gd name="connsiteX290" fmla="*/ 540666 w 2371271"/>
              <a:gd name="connsiteY290" fmla="*/ 2032564 h 2440535"/>
              <a:gd name="connsiteX291" fmla="*/ 522332 w 2371271"/>
              <a:gd name="connsiteY291" fmla="*/ 2027675 h 2440535"/>
              <a:gd name="connsiteX292" fmla="*/ 518665 w 2371271"/>
              <a:gd name="connsiteY292" fmla="*/ 2011581 h 2440535"/>
              <a:gd name="connsiteX293" fmla="*/ 498904 w 2371271"/>
              <a:gd name="connsiteY293" fmla="*/ 2009747 h 2440535"/>
              <a:gd name="connsiteX294" fmla="*/ 503386 w 2371271"/>
              <a:gd name="connsiteY294" fmla="*/ 1989172 h 2440535"/>
              <a:gd name="connsiteX295" fmla="*/ 484440 w 2371271"/>
              <a:gd name="connsiteY295" fmla="*/ 1980005 h 2440535"/>
              <a:gd name="connsiteX296" fmla="*/ 459383 w 2371271"/>
              <a:gd name="connsiteY296" fmla="*/ 1958818 h 2440535"/>
              <a:gd name="connsiteX297" fmla="*/ 430048 w 2371271"/>
              <a:gd name="connsiteY297" fmla="*/ 1931724 h 2440535"/>
              <a:gd name="connsiteX298" fmla="*/ 420065 w 2371271"/>
              <a:gd name="connsiteY298" fmla="*/ 1919704 h 2440535"/>
              <a:gd name="connsiteX299" fmla="*/ 411917 w 2371271"/>
              <a:gd name="connsiteY299" fmla="*/ 1913593 h 2440535"/>
              <a:gd name="connsiteX300" fmla="*/ 416806 w 2371271"/>
              <a:gd name="connsiteY300" fmla="*/ 1904833 h 2440535"/>
              <a:gd name="connsiteX301" fmla="*/ 427603 w 2371271"/>
              <a:gd name="connsiteY301" fmla="*/ 1902999 h 2440535"/>
              <a:gd name="connsiteX302" fmla="*/ 392767 w 2371271"/>
              <a:gd name="connsiteY302" fmla="*/ 1868979 h 2440535"/>
              <a:gd name="connsiteX303" fmla="*/ 389915 w 2371271"/>
              <a:gd name="connsiteY303" fmla="*/ 1859200 h 2440535"/>
              <a:gd name="connsiteX304" fmla="*/ 382378 w 2371271"/>
              <a:gd name="connsiteY304" fmla="*/ 1844329 h 2440535"/>
              <a:gd name="connsiteX305" fmla="*/ 355283 w 2371271"/>
              <a:gd name="connsiteY305" fmla="*/ 1817642 h 2440535"/>
              <a:gd name="connsiteX306" fmla="*/ 347542 w 2371271"/>
              <a:gd name="connsiteY306" fmla="*/ 1832717 h 2440535"/>
              <a:gd name="connsiteX307" fmla="*/ 334097 w 2371271"/>
              <a:gd name="connsiteY307" fmla="*/ 1810715 h 2440535"/>
              <a:gd name="connsiteX308" fmla="*/ 349172 w 2371271"/>
              <a:gd name="connsiteY308" fmla="*/ 1812141 h 2440535"/>
              <a:gd name="connsiteX309" fmla="*/ 350598 w 2371271"/>
              <a:gd name="connsiteY309" fmla="*/ 1810104 h 2440535"/>
              <a:gd name="connsiteX310" fmla="*/ 332874 w 2371271"/>
              <a:gd name="connsiteY310" fmla="*/ 1799715 h 2440535"/>
              <a:gd name="connsiteX311" fmla="*/ 325744 w 2371271"/>
              <a:gd name="connsiteY311" fmla="*/ 1787288 h 2440535"/>
              <a:gd name="connsiteX312" fmla="*/ 311891 w 2371271"/>
              <a:gd name="connsiteY312" fmla="*/ 1767324 h 2440535"/>
              <a:gd name="connsiteX313" fmla="*/ 301502 w 2371271"/>
              <a:gd name="connsiteY313" fmla="*/ 1751230 h 2440535"/>
              <a:gd name="connsiteX314" fmla="*/ 294575 w 2371271"/>
              <a:gd name="connsiteY314" fmla="*/ 1740025 h 2440535"/>
              <a:gd name="connsiteX315" fmla="*/ 279093 w 2371271"/>
              <a:gd name="connsiteY315" fmla="*/ 1713542 h 2440535"/>
              <a:gd name="connsiteX316" fmla="*/ 258925 w 2371271"/>
              <a:gd name="connsiteY316" fmla="*/ 1694189 h 2440535"/>
              <a:gd name="connsiteX317" fmla="*/ 246906 w 2371271"/>
              <a:gd name="connsiteY317" fmla="*/ 1674428 h 2440535"/>
              <a:gd name="connsiteX318" fmla="*/ 239164 w 2371271"/>
              <a:gd name="connsiteY318" fmla="*/ 1660576 h 2440535"/>
              <a:gd name="connsiteX319" fmla="*/ 230608 w 2371271"/>
              <a:gd name="connsiteY319" fmla="*/ 1649982 h 2440535"/>
              <a:gd name="connsiteX320" fmla="*/ 204329 w 2371271"/>
              <a:gd name="connsiteY320" fmla="*/ 1637148 h 2440535"/>
              <a:gd name="connsiteX321" fmla="*/ 190272 w 2371271"/>
              <a:gd name="connsiteY321" fmla="*/ 1616573 h 2440535"/>
              <a:gd name="connsiteX322" fmla="*/ 208607 w 2371271"/>
              <a:gd name="connsiteY322" fmla="*/ 1616573 h 2440535"/>
              <a:gd name="connsiteX323" fmla="*/ 210440 w 2371271"/>
              <a:gd name="connsiteY323" fmla="*/ 1612091 h 2440535"/>
              <a:gd name="connsiteX324" fmla="*/ 175808 w 2371271"/>
              <a:gd name="connsiteY324" fmla="*/ 1594164 h 2440535"/>
              <a:gd name="connsiteX325" fmla="*/ 186401 w 2371271"/>
              <a:gd name="connsiteY325" fmla="*/ 1584182 h 2440535"/>
              <a:gd name="connsiteX326" fmla="*/ 185587 w 2371271"/>
              <a:gd name="connsiteY326" fmla="*/ 1582348 h 2440535"/>
              <a:gd name="connsiteX327" fmla="*/ 134250 w 2371271"/>
              <a:gd name="connsiteY327" fmla="*/ 1539771 h 2440535"/>
              <a:gd name="connsiteX328" fmla="*/ 122842 w 2371271"/>
              <a:gd name="connsiteY328" fmla="*/ 1527956 h 2440535"/>
              <a:gd name="connsiteX329" fmla="*/ 103081 w 2371271"/>
              <a:gd name="connsiteY329" fmla="*/ 1479878 h 2440535"/>
              <a:gd name="connsiteX330" fmla="*/ 100025 w 2371271"/>
              <a:gd name="connsiteY330" fmla="*/ 1446672 h 2440535"/>
              <a:gd name="connsiteX331" fmla="*/ 85358 w 2371271"/>
              <a:gd name="connsiteY331" fmla="*/ 1438727 h 2440535"/>
              <a:gd name="connsiteX332" fmla="*/ 65190 w 2371271"/>
              <a:gd name="connsiteY332" fmla="*/ 1415300 h 2440535"/>
              <a:gd name="connsiteX333" fmla="*/ 51541 w 2371271"/>
              <a:gd name="connsiteY333" fmla="*/ 1395743 h 2440535"/>
              <a:gd name="connsiteX334" fmla="*/ 46855 w 2371271"/>
              <a:gd name="connsiteY334" fmla="*/ 1378427 h 2440535"/>
              <a:gd name="connsiteX335" fmla="*/ 43392 w 2371271"/>
              <a:gd name="connsiteY335" fmla="*/ 1351740 h 2440535"/>
              <a:gd name="connsiteX336" fmla="*/ 30558 w 2371271"/>
              <a:gd name="connsiteY336" fmla="*/ 1347054 h 2440535"/>
              <a:gd name="connsiteX337" fmla="*/ 24242 w 2371271"/>
              <a:gd name="connsiteY337" fmla="*/ 1339313 h 2440535"/>
              <a:gd name="connsiteX338" fmla="*/ 14260 w 2371271"/>
              <a:gd name="connsiteY338" fmla="*/ 1331979 h 2440535"/>
              <a:gd name="connsiteX339" fmla="*/ 40947 w 2371271"/>
              <a:gd name="connsiteY339" fmla="*/ 1318127 h 2440535"/>
              <a:gd name="connsiteX340" fmla="*/ 15075 w 2371271"/>
              <a:gd name="connsiteY340" fmla="*/ 1303255 h 2440535"/>
              <a:gd name="connsiteX341" fmla="*/ 25261 w 2371271"/>
              <a:gd name="connsiteY341" fmla="*/ 1263734 h 2440535"/>
              <a:gd name="connsiteX342" fmla="*/ 27298 w 2371271"/>
              <a:gd name="connsiteY342" fmla="*/ 1233177 h 2440535"/>
              <a:gd name="connsiteX343" fmla="*/ 0 w 2371271"/>
              <a:gd name="connsiteY343" fmla="*/ 1221157 h 2440535"/>
              <a:gd name="connsiteX344" fmla="*/ 27909 w 2371271"/>
              <a:gd name="connsiteY344" fmla="*/ 1212805 h 2440535"/>
              <a:gd name="connsiteX345" fmla="*/ 35854 w 2371271"/>
              <a:gd name="connsiteY345" fmla="*/ 1211786 h 2440535"/>
              <a:gd name="connsiteX346" fmla="*/ 62338 w 2371271"/>
              <a:gd name="connsiteY346" fmla="*/ 1185303 h 2440535"/>
              <a:gd name="connsiteX347" fmla="*/ 115712 w 2371271"/>
              <a:gd name="connsiteY347" fmla="*/ 1182451 h 2440535"/>
              <a:gd name="connsiteX348" fmla="*/ 110211 w 2371271"/>
              <a:gd name="connsiteY348" fmla="*/ 1182247 h 2440535"/>
              <a:gd name="connsiteX349" fmla="*/ 65190 w 2371271"/>
              <a:gd name="connsiteY349" fmla="*/ 1169209 h 2440535"/>
              <a:gd name="connsiteX350" fmla="*/ 26483 w 2371271"/>
              <a:gd name="connsiteY350" fmla="*/ 1161672 h 2440535"/>
              <a:gd name="connsiteX351" fmla="*/ 23835 w 2371271"/>
              <a:gd name="connsiteY351" fmla="*/ 1160857 h 2440535"/>
              <a:gd name="connsiteX352" fmla="*/ 0 w 2371271"/>
              <a:gd name="connsiteY352" fmla="*/ 1143337 h 2440535"/>
              <a:gd name="connsiteX353" fmla="*/ 25465 w 2371271"/>
              <a:gd name="connsiteY353" fmla="*/ 1140078 h 2440535"/>
              <a:gd name="connsiteX354" fmla="*/ 90654 w 2371271"/>
              <a:gd name="connsiteY354" fmla="*/ 1147819 h 2440535"/>
              <a:gd name="connsiteX355" fmla="*/ 98192 w 2371271"/>
              <a:gd name="connsiteY355" fmla="*/ 1142930 h 2440535"/>
              <a:gd name="connsiteX356" fmla="*/ 88821 w 2371271"/>
              <a:gd name="connsiteY356" fmla="*/ 1135188 h 2440535"/>
              <a:gd name="connsiteX357" fmla="*/ 121212 w 2371271"/>
              <a:gd name="connsiteY357" fmla="*/ 1128669 h 2440535"/>
              <a:gd name="connsiteX358" fmla="*/ 120804 w 2371271"/>
              <a:gd name="connsiteY358" fmla="*/ 1126632 h 2440535"/>
              <a:gd name="connsiteX359" fmla="*/ 69671 w 2371271"/>
              <a:gd name="connsiteY359" fmla="*/ 1126632 h 2440535"/>
              <a:gd name="connsiteX360" fmla="*/ 85561 w 2371271"/>
              <a:gd name="connsiteY360" fmla="*/ 1118076 h 2440535"/>
              <a:gd name="connsiteX361" fmla="*/ 101859 w 2371271"/>
              <a:gd name="connsiteY361" fmla="*/ 1116243 h 2440535"/>
              <a:gd name="connsiteX362" fmla="*/ 103692 w 2371271"/>
              <a:gd name="connsiteY362" fmla="*/ 1081611 h 2440535"/>
              <a:gd name="connsiteX363" fmla="*/ 143213 w 2371271"/>
              <a:gd name="connsiteY363" fmla="*/ 1071628 h 2440535"/>
              <a:gd name="connsiteX364" fmla="*/ 119990 w 2371271"/>
              <a:gd name="connsiteY364" fmla="*/ 1060628 h 2440535"/>
              <a:gd name="connsiteX365" fmla="*/ 125694 w 2371271"/>
              <a:gd name="connsiteY365" fmla="*/ 1040052 h 2440535"/>
              <a:gd name="connsiteX366" fmla="*/ 143825 w 2371271"/>
              <a:gd name="connsiteY366" fmla="*/ 1036385 h 2440535"/>
              <a:gd name="connsiteX367" fmla="*/ 130175 w 2371271"/>
              <a:gd name="connsiteY367" fmla="*/ 1027626 h 2440535"/>
              <a:gd name="connsiteX368" fmla="*/ 142195 w 2371271"/>
              <a:gd name="connsiteY368" fmla="*/ 1018051 h 2440535"/>
              <a:gd name="connsiteX369" fmla="*/ 118564 w 2371271"/>
              <a:gd name="connsiteY369" fmla="*/ 1021107 h 2440535"/>
              <a:gd name="connsiteX370" fmla="*/ 145047 w 2371271"/>
              <a:gd name="connsiteY370" fmla="*/ 1013773 h 2440535"/>
              <a:gd name="connsiteX371" fmla="*/ 146269 w 2371271"/>
              <a:gd name="connsiteY371" fmla="*/ 1014384 h 2440535"/>
              <a:gd name="connsiteX372" fmla="*/ 159918 w 2371271"/>
              <a:gd name="connsiteY372" fmla="*/ 1014384 h 2440535"/>
              <a:gd name="connsiteX373" fmla="*/ 161752 w 2371271"/>
              <a:gd name="connsiteY373" fmla="*/ 1009902 h 2440535"/>
              <a:gd name="connsiteX374" fmla="*/ 148714 w 2371271"/>
              <a:gd name="connsiteY374" fmla="*/ 1003587 h 2440535"/>
              <a:gd name="connsiteX375" fmla="*/ 169289 w 2371271"/>
              <a:gd name="connsiteY375" fmla="*/ 957343 h 2440535"/>
              <a:gd name="connsiteX376" fmla="*/ 147695 w 2371271"/>
              <a:gd name="connsiteY376" fmla="*/ 975066 h 2440535"/>
              <a:gd name="connsiteX377" fmla="*/ 153603 w 2371271"/>
              <a:gd name="connsiteY377" fmla="*/ 936360 h 2440535"/>
              <a:gd name="connsiteX378" fmla="*/ 189661 w 2371271"/>
              <a:gd name="connsiteY378" fmla="*/ 915988 h 2440535"/>
              <a:gd name="connsiteX379" fmla="*/ 175808 w 2371271"/>
              <a:gd name="connsiteY379" fmla="*/ 910895 h 2440535"/>
              <a:gd name="connsiteX380" fmla="*/ 197810 w 2371271"/>
              <a:gd name="connsiteY380" fmla="*/ 902747 h 2440535"/>
              <a:gd name="connsiteX381" fmla="*/ 208199 w 2371271"/>
              <a:gd name="connsiteY381" fmla="*/ 895820 h 2440535"/>
              <a:gd name="connsiteX382" fmla="*/ 197198 w 2371271"/>
              <a:gd name="connsiteY382" fmla="*/ 888283 h 2440535"/>
              <a:gd name="connsiteX383" fmla="*/ 212477 w 2371271"/>
              <a:gd name="connsiteY383" fmla="*/ 880542 h 2440535"/>
              <a:gd name="connsiteX384" fmla="*/ 212274 w 2371271"/>
              <a:gd name="connsiteY384" fmla="*/ 877893 h 2440535"/>
              <a:gd name="connsiteX385" fmla="*/ 200865 w 2371271"/>
              <a:gd name="connsiteY385" fmla="*/ 876875 h 2440535"/>
              <a:gd name="connsiteX386" fmla="*/ 201069 w 2371271"/>
              <a:gd name="connsiteY386" fmla="*/ 877282 h 2440535"/>
              <a:gd name="connsiteX387" fmla="*/ 1062998 w 2371271"/>
              <a:gd name="connsiteY387" fmla="*/ 393453 h 2440535"/>
              <a:gd name="connsiteX388" fmla="*/ 1082555 w 2371271"/>
              <a:gd name="connsiteY388" fmla="*/ 408528 h 2440535"/>
              <a:gd name="connsiteX389" fmla="*/ 1100889 w 2371271"/>
              <a:gd name="connsiteY389" fmla="*/ 384286 h 2440535"/>
              <a:gd name="connsiteX390" fmla="*/ 1108223 w 2371271"/>
              <a:gd name="connsiteY390" fmla="*/ 371859 h 2440535"/>
              <a:gd name="connsiteX391" fmla="*/ 1104149 w 2371271"/>
              <a:gd name="connsiteY391" fmla="*/ 369211 h 2440535"/>
              <a:gd name="connsiteX392" fmla="*/ 1062998 w 2371271"/>
              <a:gd name="connsiteY392" fmla="*/ 393453 h 2440535"/>
              <a:gd name="connsiteX393" fmla="*/ 1031218 w 2371271"/>
              <a:gd name="connsiteY393" fmla="*/ 919248 h 2440535"/>
              <a:gd name="connsiteX394" fmla="*/ 1001882 w 2371271"/>
              <a:gd name="connsiteY394" fmla="*/ 939008 h 2440535"/>
              <a:gd name="connsiteX395" fmla="*/ 1020624 w 2371271"/>
              <a:gd name="connsiteY395" fmla="*/ 948991 h 2440535"/>
              <a:gd name="connsiteX396" fmla="*/ 1031218 w 2371271"/>
              <a:gd name="connsiteY396" fmla="*/ 919248 h 2440535"/>
              <a:gd name="connsiteX397" fmla="*/ 505627 w 2371271"/>
              <a:gd name="connsiteY397" fmla="*/ 344357 h 2440535"/>
              <a:gd name="connsiteX398" fmla="*/ 517442 w 2371271"/>
              <a:gd name="connsiteY398" fmla="*/ 380008 h 2440535"/>
              <a:gd name="connsiteX399" fmla="*/ 530480 w 2371271"/>
              <a:gd name="connsiteY399" fmla="*/ 365748 h 2440535"/>
              <a:gd name="connsiteX400" fmla="*/ 530277 w 2371271"/>
              <a:gd name="connsiteY400" fmla="*/ 356784 h 2440535"/>
              <a:gd name="connsiteX401" fmla="*/ 505627 w 2371271"/>
              <a:gd name="connsiteY401" fmla="*/ 344357 h 2440535"/>
              <a:gd name="connsiteX402" fmla="*/ 500737 w 2371271"/>
              <a:gd name="connsiteY402" fmla="*/ 437252 h 2440535"/>
              <a:gd name="connsiteX403" fmla="*/ 502978 w 2371271"/>
              <a:gd name="connsiteY403" fmla="*/ 434400 h 2440535"/>
              <a:gd name="connsiteX404" fmla="*/ 486885 w 2371271"/>
              <a:gd name="connsiteY404" fmla="*/ 414232 h 2440535"/>
              <a:gd name="connsiteX405" fmla="*/ 477514 w 2371271"/>
              <a:gd name="connsiteY405" fmla="*/ 430326 h 2440535"/>
              <a:gd name="connsiteX406" fmla="*/ 500737 w 2371271"/>
              <a:gd name="connsiteY406" fmla="*/ 437252 h 2440535"/>
              <a:gd name="connsiteX407" fmla="*/ 1446394 w 2371271"/>
              <a:gd name="connsiteY407" fmla="*/ 1601905 h 2440535"/>
              <a:gd name="connsiteX408" fmla="*/ 1447412 w 2371271"/>
              <a:gd name="connsiteY408" fmla="*/ 1595997 h 2440535"/>
              <a:gd name="connsiteX409" fmla="*/ 1428874 w 2371271"/>
              <a:gd name="connsiteY409" fmla="*/ 1590089 h 2440535"/>
              <a:gd name="connsiteX410" fmla="*/ 1424392 w 2371271"/>
              <a:gd name="connsiteY410" fmla="*/ 1601905 h 2440535"/>
              <a:gd name="connsiteX411" fmla="*/ 1446394 w 2371271"/>
              <a:gd name="connsiteY411" fmla="*/ 1601905 h 244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Lst>
            <a:rect l="l" t="t" r="r" b="b"/>
            <a:pathLst>
              <a:path w="2371271" h="2440535">
                <a:moveTo>
                  <a:pt x="201069" y="877282"/>
                </a:moveTo>
                <a:cubicBezTo>
                  <a:pt x="197402" y="873819"/>
                  <a:pt x="193532" y="870152"/>
                  <a:pt x="189050" y="865874"/>
                </a:cubicBezTo>
                <a:cubicBezTo>
                  <a:pt x="194754" y="863837"/>
                  <a:pt x="200865" y="862003"/>
                  <a:pt x="206366" y="859355"/>
                </a:cubicBezTo>
                <a:cubicBezTo>
                  <a:pt x="210440" y="857521"/>
                  <a:pt x="214718" y="855077"/>
                  <a:pt x="217367" y="851817"/>
                </a:cubicBezTo>
                <a:cubicBezTo>
                  <a:pt x="222256" y="845706"/>
                  <a:pt x="225923" y="838779"/>
                  <a:pt x="230404" y="831853"/>
                </a:cubicBezTo>
                <a:cubicBezTo>
                  <a:pt x="222256" y="824519"/>
                  <a:pt x="211866" y="815148"/>
                  <a:pt x="201273" y="805574"/>
                </a:cubicBezTo>
                <a:cubicBezTo>
                  <a:pt x="201884" y="803740"/>
                  <a:pt x="202495" y="801907"/>
                  <a:pt x="203106" y="799869"/>
                </a:cubicBezTo>
                <a:cubicBezTo>
                  <a:pt x="210848" y="798647"/>
                  <a:pt x="218385" y="797425"/>
                  <a:pt x="227349" y="796203"/>
                </a:cubicBezTo>
                <a:cubicBezTo>
                  <a:pt x="227145" y="792943"/>
                  <a:pt x="226738" y="789072"/>
                  <a:pt x="226330" y="784591"/>
                </a:cubicBezTo>
                <a:cubicBezTo>
                  <a:pt x="221848" y="784794"/>
                  <a:pt x="218181" y="784998"/>
                  <a:pt x="213088" y="785202"/>
                </a:cubicBezTo>
                <a:cubicBezTo>
                  <a:pt x="214311" y="777461"/>
                  <a:pt x="215329" y="770738"/>
                  <a:pt x="216348" y="764015"/>
                </a:cubicBezTo>
                <a:cubicBezTo>
                  <a:pt x="239775" y="753422"/>
                  <a:pt x="242831" y="746903"/>
                  <a:pt x="229793" y="736717"/>
                </a:cubicBezTo>
                <a:cubicBezTo>
                  <a:pt x="230812" y="731828"/>
                  <a:pt x="230812" y="727142"/>
                  <a:pt x="232645" y="723272"/>
                </a:cubicBezTo>
                <a:cubicBezTo>
                  <a:pt x="237127" y="713290"/>
                  <a:pt x="242016" y="703715"/>
                  <a:pt x="247517" y="694140"/>
                </a:cubicBezTo>
                <a:cubicBezTo>
                  <a:pt x="254036" y="682732"/>
                  <a:pt x="262999" y="672342"/>
                  <a:pt x="267685" y="660323"/>
                </a:cubicBezTo>
                <a:cubicBezTo>
                  <a:pt x="269926" y="654619"/>
                  <a:pt x="265851" y="645044"/>
                  <a:pt x="254036" y="644840"/>
                </a:cubicBezTo>
                <a:cubicBezTo>
                  <a:pt x="261981" y="640155"/>
                  <a:pt x="269926" y="635469"/>
                  <a:pt x="275222" y="632414"/>
                </a:cubicBezTo>
                <a:cubicBezTo>
                  <a:pt x="278278" y="623450"/>
                  <a:pt x="280112" y="616524"/>
                  <a:pt x="283167" y="610208"/>
                </a:cubicBezTo>
                <a:cubicBezTo>
                  <a:pt x="287853" y="599615"/>
                  <a:pt x="292742" y="589022"/>
                  <a:pt x="298854" y="579243"/>
                </a:cubicBezTo>
                <a:cubicBezTo>
                  <a:pt x="305169" y="569058"/>
                  <a:pt x="312910" y="560094"/>
                  <a:pt x="320244" y="550519"/>
                </a:cubicBezTo>
                <a:cubicBezTo>
                  <a:pt x="321670" y="551130"/>
                  <a:pt x="323096" y="551945"/>
                  <a:pt x="324318" y="552556"/>
                </a:cubicBezTo>
                <a:cubicBezTo>
                  <a:pt x="323096" y="548482"/>
                  <a:pt x="321874" y="544611"/>
                  <a:pt x="320651" y="540537"/>
                </a:cubicBezTo>
                <a:cubicBezTo>
                  <a:pt x="321670" y="539926"/>
                  <a:pt x="322688" y="539519"/>
                  <a:pt x="323707" y="538907"/>
                </a:cubicBezTo>
                <a:cubicBezTo>
                  <a:pt x="327781" y="547056"/>
                  <a:pt x="331856" y="555205"/>
                  <a:pt x="335930" y="563353"/>
                </a:cubicBezTo>
                <a:cubicBezTo>
                  <a:pt x="337152" y="563150"/>
                  <a:pt x="338578" y="562946"/>
                  <a:pt x="339801" y="562742"/>
                </a:cubicBezTo>
                <a:cubicBezTo>
                  <a:pt x="339597" y="558464"/>
                  <a:pt x="341023" y="552556"/>
                  <a:pt x="338782" y="550519"/>
                </a:cubicBezTo>
                <a:cubicBezTo>
                  <a:pt x="326355" y="538093"/>
                  <a:pt x="334708" y="526481"/>
                  <a:pt x="339190" y="514461"/>
                </a:cubicBezTo>
                <a:cubicBezTo>
                  <a:pt x="340004" y="512424"/>
                  <a:pt x="340819" y="510183"/>
                  <a:pt x="341838" y="507127"/>
                </a:cubicBezTo>
                <a:cubicBezTo>
                  <a:pt x="346523" y="508146"/>
                  <a:pt x="351413" y="508961"/>
                  <a:pt x="358950" y="510591"/>
                </a:cubicBezTo>
                <a:cubicBezTo>
                  <a:pt x="347542" y="487978"/>
                  <a:pt x="368729" y="476162"/>
                  <a:pt x="371784" y="457828"/>
                </a:cubicBezTo>
                <a:cubicBezTo>
                  <a:pt x="377488" y="459050"/>
                  <a:pt x="381766" y="459865"/>
                  <a:pt x="388082" y="461291"/>
                </a:cubicBezTo>
                <a:cubicBezTo>
                  <a:pt x="379933" y="438475"/>
                  <a:pt x="399286" y="430733"/>
                  <a:pt x="408861" y="417899"/>
                </a:cubicBezTo>
                <a:cubicBezTo>
                  <a:pt x="412935" y="412399"/>
                  <a:pt x="417621" y="406898"/>
                  <a:pt x="420065" y="400583"/>
                </a:cubicBezTo>
                <a:cubicBezTo>
                  <a:pt x="425566" y="386527"/>
                  <a:pt x="424955" y="386323"/>
                  <a:pt x="440845" y="391416"/>
                </a:cubicBezTo>
                <a:cubicBezTo>
                  <a:pt x="440233" y="395083"/>
                  <a:pt x="439419" y="398953"/>
                  <a:pt x="437993" y="406491"/>
                </a:cubicBezTo>
                <a:cubicBezTo>
                  <a:pt x="447364" y="402417"/>
                  <a:pt x="454494" y="399157"/>
                  <a:pt x="465087" y="394472"/>
                </a:cubicBezTo>
                <a:cubicBezTo>
                  <a:pt x="455105" y="388971"/>
                  <a:pt x="449401" y="385712"/>
                  <a:pt x="444511" y="383064"/>
                </a:cubicBezTo>
                <a:cubicBezTo>
                  <a:pt x="449401" y="375119"/>
                  <a:pt x="452864" y="368600"/>
                  <a:pt x="457142" y="362895"/>
                </a:cubicBezTo>
                <a:cubicBezTo>
                  <a:pt x="458772" y="360655"/>
                  <a:pt x="462642" y="359025"/>
                  <a:pt x="465494" y="359025"/>
                </a:cubicBezTo>
                <a:cubicBezTo>
                  <a:pt x="478125" y="359025"/>
                  <a:pt x="485051" y="350672"/>
                  <a:pt x="492589" y="342320"/>
                </a:cubicBezTo>
                <a:cubicBezTo>
                  <a:pt x="499923" y="334171"/>
                  <a:pt x="507256" y="325208"/>
                  <a:pt x="521517" y="327652"/>
                </a:cubicBezTo>
                <a:cubicBezTo>
                  <a:pt x="520294" y="331727"/>
                  <a:pt x="519072" y="334986"/>
                  <a:pt x="516831" y="341709"/>
                </a:cubicBezTo>
                <a:cubicBezTo>
                  <a:pt x="529665" y="342727"/>
                  <a:pt x="541481" y="343542"/>
                  <a:pt x="553297" y="344561"/>
                </a:cubicBezTo>
                <a:cubicBezTo>
                  <a:pt x="556149" y="344765"/>
                  <a:pt x="558797" y="345172"/>
                  <a:pt x="561649" y="345376"/>
                </a:cubicBezTo>
                <a:lnTo>
                  <a:pt x="588540" y="352302"/>
                </a:lnTo>
                <a:cubicBezTo>
                  <a:pt x="591799" y="352710"/>
                  <a:pt x="594855" y="353524"/>
                  <a:pt x="598114" y="353321"/>
                </a:cubicBezTo>
                <a:cubicBezTo>
                  <a:pt x="600966" y="353117"/>
                  <a:pt x="605652" y="352710"/>
                  <a:pt x="606059" y="351284"/>
                </a:cubicBezTo>
                <a:cubicBezTo>
                  <a:pt x="607282" y="347413"/>
                  <a:pt x="608300" y="341709"/>
                  <a:pt x="606467" y="338857"/>
                </a:cubicBezTo>
                <a:cubicBezTo>
                  <a:pt x="603819" y="334986"/>
                  <a:pt x="598318" y="332949"/>
                  <a:pt x="594040" y="329893"/>
                </a:cubicBezTo>
                <a:cubicBezTo>
                  <a:pt x="595262" y="327652"/>
                  <a:pt x="596281" y="325411"/>
                  <a:pt x="597503" y="322967"/>
                </a:cubicBezTo>
                <a:cubicBezTo>
                  <a:pt x="607893" y="325004"/>
                  <a:pt x="618894" y="325615"/>
                  <a:pt x="628672" y="329282"/>
                </a:cubicBezTo>
                <a:cubicBezTo>
                  <a:pt x="637636" y="332542"/>
                  <a:pt x="644766" y="337023"/>
                  <a:pt x="655155" y="331116"/>
                </a:cubicBezTo>
                <a:cubicBezTo>
                  <a:pt x="658415" y="329282"/>
                  <a:pt x="666971" y="336820"/>
                  <a:pt x="672471" y="339875"/>
                </a:cubicBezTo>
                <a:cubicBezTo>
                  <a:pt x="678175" y="338042"/>
                  <a:pt x="684083" y="336209"/>
                  <a:pt x="690195" y="334375"/>
                </a:cubicBezTo>
                <a:cubicBezTo>
                  <a:pt x="689176" y="332542"/>
                  <a:pt x="686935" y="328875"/>
                  <a:pt x="685305" y="326023"/>
                </a:cubicBezTo>
                <a:cubicBezTo>
                  <a:pt x="690398" y="320115"/>
                  <a:pt x="694677" y="315226"/>
                  <a:pt x="699362" y="309522"/>
                </a:cubicBezTo>
                <a:cubicBezTo>
                  <a:pt x="699973" y="311762"/>
                  <a:pt x="700992" y="315022"/>
                  <a:pt x="701807" y="318281"/>
                </a:cubicBezTo>
                <a:cubicBezTo>
                  <a:pt x="702214" y="317059"/>
                  <a:pt x="702825" y="315837"/>
                  <a:pt x="703233" y="314614"/>
                </a:cubicBezTo>
                <a:cubicBezTo>
                  <a:pt x="711381" y="317263"/>
                  <a:pt x="719734" y="319504"/>
                  <a:pt x="727882" y="322559"/>
                </a:cubicBezTo>
                <a:cubicBezTo>
                  <a:pt x="735420" y="325208"/>
                  <a:pt x="741532" y="327041"/>
                  <a:pt x="747847" y="319300"/>
                </a:cubicBezTo>
                <a:cubicBezTo>
                  <a:pt x="753143" y="313188"/>
                  <a:pt x="760681" y="309114"/>
                  <a:pt x="769848" y="301984"/>
                </a:cubicBezTo>
                <a:cubicBezTo>
                  <a:pt x="768422" y="308707"/>
                  <a:pt x="767811" y="312374"/>
                  <a:pt x="766792" y="317263"/>
                </a:cubicBezTo>
                <a:cubicBezTo>
                  <a:pt x="770052" y="317670"/>
                  <a:pt x="772700" y="318485"/>
                  <a:pt x="775145" y="318078"/>
                </a:cubicBezTo>
                <a:cubicBezTo>
                  <a:pt x="786349" y="316040"/>
                  <a:pt x="797554" y="314411"/>
                  <a:pt x="808351" y="310948"/>
                </a:cubicBezTo>
                <a:cubicBezTo>
                  <a:pt x="819963" y="307281"/>
                  <a:pt x="825667" y="309318"/>
                  <a:pt x="824444" y="319300"/>
                </a:cubicBezTo>
                <a:cubicBezTo>
                  <a:pt x="834427" y="323985"/>
                  <a:pt x="842575" y="329893"/>
                  <a:pt x="851335" y="331319"/>
                </a:cubicBezTo>
                <a:cubicBezTo>
                  <a:pt x="859076" y="332542"/>
                  <a:pt x="867633" y="328875"/>
                  <a:pt x="875781" y="327041"/>
                </a:cubicBezTo>
                <a:cubicBezTo>
                  <a:pt x="884745" y="324800"/>
                  <a:pt x="893912" y="323171"/>
                  <a:pt x="902265" y="319300"/>
                </a:cubicBezTo>
                <a:cubicBezTo>
                  <a:pt x="907358" y="316855"/>
                  <a:pt x="910413" y="310336"/>
                  <a:pt x="915302" y="306669"/>
                </a:cubicBezTo>
                <a:cubicBezTo>
                  <a:pt x="919581" y="303410"/>
                  <a:pt x="928544" y="298928"/>
                  <a:pt x="929359" y="299743"/>
                </a:cubicBezTo>
                <a:cubicBezTo>
                  <a:pt x="938730" y="311355"/>
                  <a:pt x="947897" y="305040"/>
                  <a:pt x="957676" y="301373"/>
                </a:cubicBezTo>
                <a:cubicBezTo>
                  <a:pt x="964806" y="298724"/>
                  <a:pt x="972140" y="297095"/>
                  <a:pt x="980492" y="294854"/>
                </a:cubicBezTo>
                <a:cubicBezTo>
                  <a:pt x="978862" y="292409"/>
                  <a:pt x="977029" y="289557"/>
                  <a:pt x="974992" y="286298"/>
                </a:cubicBezTo>
                <a:cubicBezTo>
                  <a:pt x="988641" y="272241"/>
                  <a:pt x="985381" y="254925"/>
                  <a:pt x="984363" y="238424"/>
                </a:cubicBezTo>
                <a:cubicBezTo>
                  <a:pt x="983548" y="224979"/>
                  <a:pt x="990678" y="213774"/>
                  <a:pt x="1002290" y="206848"/>
                </a:cubicBezTo>
                <a:cubicBezTo>
                  <a:pt x="1013494" y="200125"/>
                  <a:pt x="1023069" y="190754"/>
                  <a:pt x="1034477" y="181791"/>
                </a:cubicBezTo>
                <a:cubicBezTo>
                  <a:pt x="1020624" y="170790"/>
                  <a:pt x="1006975" y="162030"/>
                  <a:pt x="1020013" y="142881"/>
                </a:cubicBezTo>
                <a:cubicBezTo>
                  <a:pt x="1029792" y="142881"/>
                  <a:pt x="1041200" y="142881"/>
                  <a:pt x="1054238" y="142881"/>
                </a:cubicBezTo>
                <a:cubicBezTo>
                  <a:pt x="1055868" y="132287"/>
                  <a:pt x="1065646" y="126991"/>
                  <a:pt x="1079499" y="125768"/>
                </a:cubicBezTo>
                <a:cubicBezTo>
                  <a:pt x="1084592" y="125361"/>
                  <a:pt x="1089888" y="121694"/>
                  <a:pt x="1093963" y="118231"/>
                </a:cubicBezTo>
                <a:cubicBezTo>
                  <a:pt x="1105575" y="108860"/>
                  <a:pt x="1116575" y="100100"/>
                  <a:pt x="1133484" y="99693"/>
                </a:cubicBezTo>
                <a:cubicBezTo>
                  <a:pt x="1144077" y="99285"/>
                  <a:pt x="1154263" y="91340"/>
                  <a:pt x="1164653" y="87062"/>
                </a:cubicBezTo>
                <a:cubicBezTo>
                  <a:pt x="1167912" y="85636"/>
                  <a:pt x="1171579" y="85025"/>
                  <a:pt x="1175042" y="84210"/>
                </a:cubicBezTo>
                <a:cubicBezTo>
                  <a:pt x="1177691" y="83599"/>
                  <a:pt x="1181765" y="83803"/>
                  <a:pt x="1182580" y="82377"/>
                </a:cubicBezTo>
                <a:cubicBezTo>
                  <a:pt x="1191136" y="64653"/>
                  <a:pt x="1205804" y="63431"/>
                  <a:pt x="1223731" y="62209"/>
                </a:cubicBezTo>
                <a:cubicBezTo>
                  <a:pt x="1234935" y="61394"/>
                  <a:pt x="1244714" y="60986"/>
                  <a:pt x="1255714" y="63431"/>
                </a:cubicBezTo>
                <a:cubicBezTo>
                  <a:pt x="1270382" y="66690"/>
                  <a:pt x="1295439" y="57319"/>
                  <a:pt x="1297680" y="48152"/>
                </a:cubicBezTo>
                <a:cubicBezTo>
                  <a:pt x="1312348" y="43059"/>
                  <a:pt x="1325182" y="38577"/>
                  <a:pt x="1338016" y="33688"/>
                </a:cubicBezTo>
                <a:cubicBezTo>
                  <a:pt x="1348202" y="29817"/>
                  <a:pt x="1357777" y="23706"/>
                  <a:pt x="1368370" y="21465"/>
                </a:cubicBezTo>
                <a:cubicBezTo>
                  <a:pt x="1381408" y="18817"/>
                  <a:pt x="1395057" y="19632"/>
                  <a:pt x="1408299" y="18206"/>
                </a:cubicBezTo>
                <a:cubicBezTo>
                  <a:pt x="1420725" y="16780"/>
                  <a:pt x="1433152" y="14539"/>
                  <a:pt x="1445375" y="12298"/>
                </a:cubicBezTo>
                <a:cubicBezTo>
                  <a:pt x="1466154" y="8223"/>
                  <a:pt x="1486730" y="3130"/>
                  <a:pt x="1507713" y="75"/>
                </a:cubicBezTo>
                <a:cubicBezTo>
                  <a:pt x="1513824" y="-740"/>
                  <a:pt x="1520547" y="5371"/>
                  <a:pt x="1527066" y="5779"/>
                </a:cubicBezTo>
                <a:cubicBezTo>
                  <a:pt x="1538474" y="6390"/>
                  <a:pt x="1550086" y="4149"/>
                  <a:pt x="1561494" y="4760"/>
                </a:cubicBezTo>
                <a:cubicBezTo>
                  <a:pt x="1571884" y="5371"/>
                  <a:pt x="1582070" y="8427"/>
                  <a:pt x="1592459" y="10261"/>
                </a:cubicBezTo>
                <a:cubicBezTo>
                  <a:pt x="1595108" y="10872"/>
                  <a:pt x="1598775" y="12501"/>
                  <a:pt x="1600608" y="11279"/>
                </a:cubicBezTo>
                <a:cubicBezTo>
                  <a:pt x="1614257" y="2927"/>
                  <a:pt x="1627091" y="10057"/>
                  <a:pt x="1640333" y="12298"/>
                </a:cubicBezTo>
                <a:cubicBezTo>
                  <a:pt x="1648889" y="13724"/>
                  <a:pt x="1657649" y="14335"/>
                  <a:pt x="1666409" y="15354"/>
                </a:cubicBezTo>
                <a:cubicBezTo>
                  <a:pt x="1672113" y="15965"/>
                  <a:pt x="1678836" y="13724"/>
                  <a:pt x="1680465" y="23095"/>
                </a:cubicBezTo>
                <a:cubicBezTo>
                  <a:pt x="1680669" y="24725"/>
                  <a:pt x="1689836" y="25336"/>
                  <a:pt x="1694929" y="25539"/>
                </a:cubicBezTo>
                <a:cubicBezTo>
                  <a:pt x="1701041" y="25743"/>
                  <a:pt x="1707356" y="24928"/>
                  <a:pt x="1713467" y="24113"/>
                </a:cubicBezTo>
                <a:cubicBezTo>
                  <a:pt x="1717338" y="23502"/>
                  <a:pt x="1721005" y="22280"/>
                  <a:pt x="1724876" y="21261"/>
                </a:cubicBezTo>
                <a:cubicBezTo>
                  <a:pt x="1733024" y="19428"/>
                  <a:pt x="1741173" y="17391"/>
                  <a:pt x="1749322" y="15557"/>
                </a:cubicBezTo>
                <a:cubicBezTo>
                  <a:pt x="1749729" y="16780"/>
                  <a:pt x="1749933" y="18002"/>
                  <a:pt x="1750340" y="19224"/>
                </a:cubicBezTo>
                <a:cubicBezTo>
                  <a:pt x="1747488" y="21669"/>
                  <a:pt x="1744636" y="24113"/>
                  <a:pt x="1741784" y="26558"/>
                </a:cubicBezTo>
                <a:cubicBezTo>
                  <a:pt x="1741988" y="27780"/>
                  <a:pt x="1742192" y="28799"/>
                  <a:pt x="1742395" y="30021"/>
                </a:cubicBezTo>
                <a:cubicBezTo>
                  <a:pt x="1746062" y="30021"/>
                  <a:pt x="1749525" y="30225"/>
                  <a:pt x="1753192" y="30021"/>
                </a:cubicBezTo>
                <a:cubicBezTo>
                  <a:pt x="1765415" y="29003"/>
                  <a:pt x="1774990" y="32058"/>
                  <a:pt x="1782120" y="43059"/>
                </a:cubicBezTo>
                <a:cubicBezTo>
                  <a:pt x="1784361" y="46319"/>
                  <a:pt x="1791288" y="49782"/>
                  <a:pt x="1794343" y="48763"/>
                </a:cubicBezTo>
                <a:cubicBezTo>
                  <a:pt x="1809215" y="43059"/>
                  <a:pt x="1819808" y="53245"/>
                  <a:pt x="1832031" y="55486"/>
                </a:cubicBezTo>
                <a:cubicBezTo>
                  <a:pt x="1848328" y="58542"/>
                  <a:pt x="1854033" y="78913"/>
                  <a:pt x="1872571" y="74635"/>
                </a:cubicBezTo>
                <a:cubicBezTo>
                  <a:pt x="1876645" y="73617"/>
                  <a:pt x="1882145" y="81765"/>
                  <a:pt x="1887646" y="83395"/>
                </a:cubicBezTo>
                <a:cubicBezTo>
                  <a:pt x="1899665" y="86858"/>
                  <a:pt x="1912092" y="88692"/>
                  <a:pt x="1925130" y="91340"/>
                </a:cubicBezTo>
                <a:cubicBezTo>
                  <a:pt x="1925741" y="98878"/>
                  <a:pt x="1915555" y="115786"/>
                  <a:pt x="1931038" y="109471"/>
                </a:cubicBezTo>
                <a:cubicBezTo>
                  <a:pt x="1946928" y="116194"/>
                  <a:pt x="1957725" y="121898"/>
                  <a:pt x="1969337" y="125361"/>
                </a:cubicBezTo>
                <a:cubicBezTo>
                  <a:pt x="1978096" y="128009"/>
                  <a:pt x="1988079" y="126991"/>
                  <a:pt x="1990931" y="139010"/>
                </a:cubicBezTo>
                <a:cubicBezTo>
                  <a:pt x="1991134" y="139825"/>
                  <a:pt x="1996838" y="138806"/>
                  <a:pt x="1998876" y="140232"/>
                </a:cubicBezTo>
                <a:cubicBezTo>
                  <a:pt x="2000302" y="141251"/>
                  <a:pt x="2000098" y="144918"/>
                  <a:pt x="2000709" y="147770"/>
                </a:cubicBezTo>
                <a:cubicBezTo>
                  <a:pt x="2005191" y="147770"/>
                  <a:pt x="2009469" y="147770"/>
                  <a:pt x="2014969" y="147770"/>
                </a:cubicBezTo>
                <a:cubicBezTo>
                  <a:pt x="2011914" y="160808"/>
                  <a:pt x="2017821" y="165086"/>
                  <a:pt x="2029433" y="168345"/>
                </a:cubicBezTo>
                <a:cubicBezTo>
                  <a:pt x="2037582" y="170790"/>
                  <a:pt x="2042879" y="180976"/>
                  <a:pt x="2050824" y="185254"/>
                </a:cubicBezTo>
                <a:cubicBezTo>
                  <a:pt x="2061417" y="190958"/>
                  <a:pt x="2073436" y="194421"/>
                  <a:pt x="2085659" y="199107"/>
                </a:cubicBezTo>
                <a:cubicBezTo>
                  <a:pt x="2092178" y="208885"/>
                  <a:pt x="2100123" y="220701"/>
                  <a:pt x="2109290" y="234553"/>
                </a:cubicBezTo>
                <a:cubicBezTo>
                  <a:pt x="2126403" y="236591"/>
                  <a:pt x="2143719" y="256148"/>
                  <a:pt x="2150849" y="285890"/>
                </a:cubicBezTo>
                <a:cubicBezTo>
                  <a:pt x="2154720" y="285279"/>
                  <a:pt x="2158794" y="284668"/>
                  <a:pt x="2163276" y="283853"/>
                </a:cubicBezTo>
                <a:cubicBezTo>
                  <a:pt x="2163887" y="288539"/>
                  <a:pt x="2162868" y="294446"/>
                  <a:pt x="2165313" y="296484"/>
                </a:cubicBezTo>
                <a:cubicBezTo>
                  <a:pt x="2168165" y="298928"/>
                  <a:pt x="2175702" y="296687"/>
                  <a:pt x="2177740" y="299132"/>
                </a:cubicBezTo>
                <a:cubicBezTo>
                  <a:pt x="2186296" y="310133"/>
                  <a:pt x="2199945" y="319096"/>
                  <a:pt x="2195259" y="335597"/>
                </a:cubicBezTo>
                <a:cubicBezTo>
                  <a:pt x="2213390" y="343135"/>
                  <a:pt x="2219705" y="360043"/>
                  <a:pt x="2211353" y="372878"/>
                </a:cubicBezTo>
                <a:cubicBezTo>
                  <a:pt x="2214001" y="382249"/>
                  <a:pt x="2216446" y="390805"/>
                  <a:pt x="2219094" y="400380"/>
                </a:cubicBezTo>
                <a:cubicBezTo>
                  <a:pt x="2235392" y="392638"/>
                  <a:pt x="2243744" y="408732"/>
                  <a:pt x="2244355" y="417695"/>
                </a:cubicBezTo>
                <a:cubicBezTo>
                  <a:pt x="2245374" y="431548"/>
                  <a:pt x="2243540" y="443975"/>
                  <a:pt x="2254337" y="455383"/>
                </a:cubicBezTo>
                <a:cubicBezTo>
                  <a:pt x="2256171" y="457420"/>
                  <a:pt x="2249244" y="467606"/>
                  <a:pt x="2246596" y="473718"/>
                </a:cubicBezTo>
                <a:cubicBezTo>
                  <a:pt x="2253319" y="481052"/>
                  <a:pt x="2261264" y="489811"/>
                  <a:pt x="2269820" y="498979"/>
                </a:cubicBezTo>
                <a:cubicBezTo>
                  <a:pt x="2259430" y="515072"/>
                  <a:pt x="2281432" y="517721"/>
                  <a:pt x="2283469" y="530759"/>
                </a:cubicBezTo>
                <a:cubicBezTo>
                  <a:pt x="2282450" y="531981"/>
                  <a:pt x="2280413" y="534426"/>
                  <a:pt x="2278580" y="536666"/>
                </a:cubicBezTo>
                <a:cubicBezTo>
                  <a:pt x="2300581" y="581688"/>
                  <a:pt x="2301396" y="589633"/>
                  <a:pt x="2286525" y="603893"/>
                </a:cubicBezTo>
                <a:cubicBezTo>
                  <a:pt x="2292229" y="614283"/>
                  <a:pt x="2308322" y="615709"/>
                  <a:pt x="2306285" y="634858"/>
                </a:cubicBezTo>
                <a:cubicBezTo>
                  <a:pt x="2305267" y="645452"/>
                  <a:pt x="2317082" y="657675"/>
                  <a:pt x="2302007" y="666638"/>
                </a:cubicBezTo>
                <a:cubicBezTo>
                  <a:pt x="2313008" y="678046"/>
                  <a:pt x="2324620" y="688029"/>
                  <a:pt x="2332972" y="700252"/>
                </a:cubicBezTo>
                <a:cubicBezTo>
                  <a:pt x="2335621" y="704122"/>
                  <a:pt x="2330120" y="713901"/>
                  <a:pt x="2328694" y="719605"/>
                </a:cubicBezTo>
                <a:cubicBezTo>
                  <a:pt x="2337250" y="734476"/>
                  <a:pt x="2347233" y="750162"/>
                  <a:pt x="2355381" y="766867"/>
                </a:cubicBezTo>
                <a:cubicBezTo>
                  <a:pt x="2357826" y="771960"/>
                  <a:pt x="2355177" y="779701"/>
                  <a:pt x="2354566" y="788461"/>
                </a:cubicBezTo>
                <a:cubicBezTo>
                  <a:pt x="2366382" y="794165"/>
                  <a:pt x="2366178" y="807611"/>
                  <a:pt x="2363734" y="820241"/>
                </a:cubicBezTo>
                <a:cubicBezTo>
                  <a:pt x="2361696" y="831038"/>
                  <a:pt x="2355789" y="841224"/>
                  <a:pt x="2351307" y="852429"/>
                </a:cubicBezTo>
                <a:cubicBezTo>
                  <a:pt x="2352733" y="860170"/>
                  <a:pt x="2354566" y="870152"/>
                  <a:pt x="2356604" y="880134"/>
                </a:cubicBezTo>
                <a:cubicBezTo>
                  <a:pt x="2357215" y="882782"/>
                  <a:pt x="2357011" y="886857"/>
                  <a:pt x="2358844" y="888079"/>
                </a:cubicBezTo>
                <a:cubicBezTo>
                  <a:pt x="2379420" y="903154"/>
                  <a:pt x="2360067" y="923933"/>
                  <a:pt x="2366586" y="941453"/>
                </a:cubicBezTo>
                <a:cubicBezTo>
                  <a:pt x="2370456" y="951843"/>
                  <a:pt x="2369234" y="964066"/>
                  <a:pt x="2369438" y="975474"/>
                </a:cubicBezTo>
                <a:cubicBezTo>
                  <a:pt x="2369641" y="985049"/>
                  <a:pt x="2366586" y="995031"/>
                  <a:pt x="2368419" y="1003994"/>
                </a:cubicBezTo>
                <a:cubicBezTo>
                  <a:pt x="2370660" y="1015606"/>
                  <a:pt x="2370049" y="1024977"/>
                  <a:pt x="2363530" y="1035163"/>
                </a:cubicBezTo>
                <a:cubicBezTo>
                  <a:pt x="2361696" y="1038219"/>
                  <a:pt x="2366178" y="1045145"/>
                  <a:pt x="2367808" y="1050442"/>
                </a:cubicBezTo>
                <a:cubicBezTo>
                  <a:pt x="2368827" y="1050034"/>
                  <a:pt x="2370049" y="1049831"/>
                  <a:pt x="2371067" y="1049423"/>
                </a:cubicBezTo>
                <a:cubicBezTo>
                  <a:pt x="2371271" y="1050238"/>
                  <a:pt x="2372086" y="1051664"/>
                  <a:pt x="2371679" y="1052072"/>
                </a:cubicBezTo>
                <a:cubicBezTo>
                  <a:pt x="2365363" y="1058387"/>
                  <a:pt x="2356400" y="1063684"/>
                  <a:pt x="2353344" y="1071221"/>
                </a:cubicBezTo>
                <a:cubicBezTo>
                  <a:pt x="2350696" y="1077536"/>
                  <a:pt x="2354974" y="1086704"/>
                  <a:pt x="2356196" y="1094649"/>
                </a:cubicBezTo>
                <a:cubicBezTo>
                  <a:pt x="2354974" y="1094852"/>
                  <a:pt x="2353751" y="1095260"/>
                  <a:pt x="2352529" y="1095463"/>
                </a:cubicBezTo>
                <a:cubicBezTo>
                  <a:pt x="2354974" y="1096889"/>
                  <a:pt x="2357215" y="1098316"/>
                  <a:pt x="2361085" y="1100556"/>
                </a:cubicBezTo>
                <a:cubicBezTo>
                  <a:pt x="2341121" y="1102594"/>
                  <a:pt x="2341121" y="1102390"/>
                  <a:pt x="2349066" y="1120113"/>
                </a:cubicBezTo>
                <a:cubicBezTo>
                  <a:pt x="2350288" y="1122762"/>
                  <a:pt x="2350492" y="1127243"/>
                  <a:pt x="2349270" y="1129688"/>
                </a:cubicBezTo>
                <a:cubicBezTo>
                  <a:pt x="2336232" y="1153523"/>
                  <a:pt x="2347029" y="1175117"/>
                  <a:pt x="2354974" y="1198137"/>
                </a:cubicBezTo>
                <a:cubicBezTo>
                  <a:pt x="2355177" y="1197730"/>
                  <a:pt x="2354770" y="1199156"/>
                  <a:pt x="2354363" y="1199156"/>
                </a:cubicBezTo>
                <a:cubicBezTo>
                  <a:pt x="2334602" y="1199767"/>
                  <a:pt x="2337861" y="1215861"/>
                  <a:pt x="2335010" y="1227880"/>
                </a:cubicBezTo>
                <a:cubicBezTo>
                  <a:pt x="2333176" y="1235214"/>
                  <a:pt x="2332972" y="1243159"/>
                  <a:pt x="2330528" y="1250289"/>
                </a:cubicBezTo>
                <a:cubicBezTo>
                  <a:pt x="2326861" y="1260271"/>
                  <a:pt x="2324620" y="1269031"/>
                  <a:pt x="2336435" y="1274939"/>
                </a:cubicBezTo>
                <a:cubicBezTo>
                  <a:pt x="2323194" y="1287976"/>
                  <a:pt x="2321157" y="1300403"/>
                  <a:pt x="2330324" y="1311404"/>
                </a:cubicBezTo>
                <a:cubicBezTo>
                  <a:pt x="2315656" y="1323016"/>
                  <a:pt x="2326453" y="1333609"/>
                  <a:pt x="2333176" y="1345221"/>
                </a:cubicBezTo>
                <a:cubicBezTo>
                  <a:pt x="2327879" y="1345628"/>
                  <a:pt x="2323397" y="1345832"/>
                  <a:pt x="2319731" y="1346036"/>
                </a:cubicBezTo>
                <a:cubicBezTo>
                  <a:pt x="2319731" y="1364778"/>
                  <a:pt x="2319731" y="1382705"/>
                  <a:pt x="2319731" y="1402058"/>
                </a:cubicBezTo>
                <a:cubicBezTo>
                  <a:pt x="2316471" y="1403077"/>
                  <a:pt x="2310360" y="1404910"/>
                  <a:pt x="2303229" y="1407151"/>
                </a:cubicBezTo>
                <a:cubicBezTo>
                  <a:pt x="2303637" y="1410818"/>
                  <a:pt x="2303841" y="1414078"/>
                  <a:pt x="2304248" y="1419171"/>
                </a:cubicBezTo>
                <a:cubicBezTo>
                  <a:pt x="2273894" y="1414078"/>
                  <a:pt x="2270227" y="1440968"/>
                  <a:pt x="2257597" y="1457469"/>
                </a:cubicBezTo>
                <a:cubicBezTo>
                  <a:pt x="2269209" y="1469285"/>
                  <a:pt x="2267375" y="1486601"/>
                  <a:pt x="2253319" y="1494953"/>
                </a:cubicBezTo>
                <a:cubicBezTo>
                  <a:pt x="2251689" y="1495972"/>
                  <a:pt x="2249856" y="1498620"/>
                  <a:pt x="2249856" y="1500657"/>
                </a:cubicBezTo>
                <a:cubicBezTo>
                  <a:pt x="2249856" y="1509621"/>
                  <a:pt x="2251078" y="1518585"/>
                  <a:pt x="2250467" y="1527344"/>
                </a:cubicBezTo>
                <a:cubicBezTo>
                  <a:pt x="2250059" y="1532437"/>
                  <a:pt x="2247207" y="1537327"/>
                  <a:pt x="2244966" y="1543438"/>
                </a:cubicBezTo>
                <a:cubicBezTo>
                  <a:pt x="2246189" y="1544457"/>
                  <a:pt x="2248633" y="1546086"/>
                  <a:pt x="2251893" y="1548735"/>
                </a:cubicBezTo>
                <a:cubicBezTo>
                  <a:pt x="2248226" y="1551179"/>
                  <a:pt x="2245170" y="1553217"/>
                  <a:pt x="2241503" y="1555661"/>
                </a:cubicBezTo>
                <a:cubicBezTo>
                  <a:pt x="2247818" y="1559328"/>
                  <a:pt x="2253930" y="1562791"/>
                  <a:pt x="2259838" y="1566051"/>
                </a:cubicBezTo>
                <a:cubicBezTo>
                  <a:pt x="2260041" y="1567680"/>
                  <a:pt x="2260245" y="1569310"/>
                  <a:pt x="2260653" y="1570940"/>
                </a:cubicBezTo>
                <a:cubicBezTo>
                  <a:pt x="2251281" y="1575218"/>
                  <a:pt x="2241707" y="1579496"/>
                  <a:pt x="2232947" y="1583571"/>
                </a:cubicBezTo>
                <a:cubicBezTo>
                  <a:pt x="2243133" y="1588052"/>
                  <a:pt x="2236410" y="1593145"/>
                  <a:pt x="2230095" y="1598646"/>
                </a:cubicBezTo>
                <a:cubicBezTo>
                  <a:pt x="2223780" y="1603942"/>
                  <a:pt x="2217464" y="1609035"/>
                  <a:pt x="2211964" y="1615147"/>
                </a:cubicBezTo>
                <a:cubicBezTo>
                  <a:pt x="2210538" y="1616776"/>
                  <a:pt x="2212168" y="1621258"/>
                  <a:pt x="2212779" y="1624314"/>
                </a:cubicBezTo>
                <a:cubicBezTo>
                  <a:pt x="2213798" y="1628796"/>
                  <a:pt x="2216853" y="1633481"/>
                  <a:pt x="2216446" y="1637759"/>
                </a:cubicBezTo>
                <a:cubicBezTo>
                  <a:pt x="2215631" y="1645093"/>
                  <a:pt x="2212983" y="1652020"/>
                  <a:pt x="2210538" y="1660983"/>
                </a:cubicBezTo>
                <a:cubicBezTo>
                  <a:pt x="2209519" y="1660983"/>
                  <a:pt x="2206260" y="1660983"/>
                  <a:pt x="2203001" y="1660983"/>
                </a:cubicBezTo>
                <a:cubicBezTo>
                  <a:pt x="2200352" y="1669947"/>
                  <a:pt x="2197908" y="1678706"/>
                  <a:pt x="2194852" y="1689096"/>
                </a:cubicBezTo>
                <a:cubicBezTo>
                  <a:pt x="2199945" y="1687466"/>
                  <a:pt x="2202389" y="1686651"/>
                  <a:pt x="2207075" y="1685022"/>
                </a:cubicBezTo>
                <a:cubicBezTo>
                  <a:pt x="2204834" y="1688892"/>
                  <a:pt x="2204019" y="1691744"/>
                  <a:pt x="2202186" y="1692967"/>
                </a:cubicBezTo>
                <a:cubicBezTo>
                  <a:pt x="2193018" y="1698875"/>
                  <a:pt x="2182018" y="1702949"/>
                  <a:pt x="2174480" y="1710486"/>
                </a:cubicBezTo>
                <a:cubicBezTo>
                  <a:pt x="2168980" y="1716191"/>
                  <a:pt x="2164905" y="1726173"/>
                  <a:pt x="2165313" y="1734118"/>
                </a:cubicBezTo>
                <a:cubicBezTo>
                  <a:pt x="2165924" y="1749193"/>
                  <a:pt x="2161646" y="1759175"/>
                  <a:pt x="2147386" y="1764268"/>
                </a:cubicBezTo>
                <a:cubicBezTo>
                  <a:pt x="2145756" y="1764879"/>
                  <a:pt x="2143719" y="1765898"/>
                  <a:pt x="2142904" y="1767324"/>
                </a:cubicBezTo>
                <a:cubicBezTo>
                  <a:pt x="2133125" y="1783417"/>
                  <a:pt x="2123551" y="1799715"/>
                  <a:pt x="2113569" y="1815605"/>
                </a:cubicBezTo>
                <a:cubicBezTo>
                  <a:pt x="2111735" y="1818660"/>
                  <a:pt x="2108476" y="1820698"/>
                  <a:pt x="2106235" y="1823550"/>
                </a:cubicBezTo>
                <a:cubicBezTo>
                  <a:pt x="2102975" y="1827624"/>
                  <a:pt x="2097679" y="1831902"/>
                  <a:pt x="2097679" y="1835976"/>
                </a:cubicBezTo>
                <a:cubicBezTo>
                  <a:pt x="2098086" y="1859811"/>
                  <a:pt x="2097679" y="1861237"/>
                  <a:pt x="2076696" y="1870608"/>
                </a:cubicBezTo>
                <a:cubicBezTo>
                  <a:pt x="2081992" y="1883239"/>
                  <a:pt x="2077307" y="1892610"/>
                  <a:pt x="2067732" y="1902185"/>
                </a:cubicBezTo>
                <a:cubicBezTo>
                  <a:pt x="2060602" y="1909315"/>
                  <a:pt x="2057342" y="1920112"/>
                  <a:pt x="2051842" y="1928872"/>
                </a:cubicBezTo>
                <a:cubicBezTo>
                  <a:pt x="2050009" y="1931927"/>
                  <a:pt x="2046749" y="1935187"/>
                  <a:pt x="2043490" y="1935798"/>
                </a:cubicBezTo>
                <a:cubicBezTo>
                  <a:pt x="2028415" y="1939261"/>
                  <a:pt x="2021692" y="1950466"/>
                  <a:pt x="2026581" y="1965133"/>
                </a:cubicBezTo>
                <a:cubicBezTo>
                  <a:pt x="2027396" y="1967170"/>
                  <a:pt x="2028618" y="1970022"/>
                  <a:pt x="2027803" y="1971652"/>
                </a:cubicBezTo>
                <a:cubicBezTo>
                  <a:pt x="2020470" y="1990394"/>
                  <a:pt x="2026785" y="2006692"/>
                  <a:pt x="2035952" y="2022582"/>
                </a:cubicBezTo>
                <a:cubicBezTo>
                  <a:pt x="2038397" y="2026860"/>
                  <a:pt x="2041860" y="2030934"/>
                  <a:pt x="2045731" y="2034193"/>
                </a:cubicBezTo>
                <a:cubicBezTo>
                  <a:pt x="2051435" y="2039083"/>
                  <a:pt x="2053268" y="2044176"/>
                  <a:pt x="2050416" y="2051713"/>
                </a:cubicBezTo>
                <a:cubicBezTo>
                  <a:pt x="2049601" y="2053954"/>
                  <a:pt x="2053676" y="2059251"/>
                  <a:pt x="2056731" y="2061695"/>
                </a:cubicBezTo>
                <a:cubicBezTo>
                  <a:pt x="2061621" y="2065566"/>
                  <a:pt x="2067528" y="2068418"/>
                  <a:pt x="2074658" y="2072696"/>
                </a:cubicBezTo>
                <a:cubicBezTo>
                  <a:pt x="2068751" y="2074530"/>
                  <a:pt x="2064269" y="2075955"/>
                  <a:pt x="2056731" y="2078196"/>
                </a:cubicBezTo>
                <a:cubicBezTo>
                  <a:pt x="2061824" y="2083289"/>
                  <a:pt x="2066306" y="2086753"/>
                  <a:pt x="2069362" y="2091234"/>
                </a:cubicBezTo>
                <a:cubicBezTo>
                  <a:pt x="2077714" y="2102846"/>
                  <a:pt x="2092789" y="2111810"/>
                  <a:pt x="2091363" y="2127496"/>
                </a:cubicBezTo>
                <a:cubicBezTo>
                  <a:pt x="2090141" y="2140127"/>
                  <a:pt x="2084641" y="2152961"/>
                  <a:pt x="2078529" y="2164369"/>
                </a:cubicBezTo>
                <a:cubicBezTo>
                  <a:pt x="2072214" y="2176388"/>
                  <a:pt x="2074251" y="2187185"/>
                  <a:pt x="2079548" y="2197371"/>
                </a:cubicBezTo>
                <a:cubicBezTo>
                  <a:pt x="2085252" y="2208576"/>
                  <a:pt x="2078936" y="2213872"/>
                  <a:pt x="2071399" y="2219169"/>
                </a:cubicBezTo>
                <a:cubicBezTo>
                  <a:pt x="2066102" y="2223040"/>
                  <a:pt x="2060195" y="2226299"/>
                  <a:pt x="2054694" y="2229762"/>
                </a:cubicBezTo>
                <a:cubicBezTo>
                  <a:pt x="2056324" y="2230373"/>
                  <a:pt x="2057954" y="2230781"/>
                  <a:pt x="2059583" y="2231392"/>
                </a:cubicBezTo>
                <a:cubicBezTo>
                  <a:pt x="2060602" y="2242597"/>
                  <a:pt x="2062639" y="2253801"/>
                  <a:pt x="2061824" y="2264802"/>
                </a:cubicBezTo>
                <a:cubicBezTo>
                  <a:pt x="2061621" y="2269080"/>
                  <a:pt x="2056120" y="2275802"/>
                  <a:pt x="2051842" y="2276821"/>
                </a:cubicBezTo>
                <a:cubicBezTo>
                  <a:pt x="2038193" y="2279877"/>
                  <a:pt x="2032896" y="2289044"/>
                  <a:pt x="2030248" y="2301267"/>
                </a:cubicBezTo>
                <a:cubicBezTo>
                  <a:pt x="2033508" y="2304730"/>
                  <a:pt x="2038600" y="2307990"/>
                  <a:pt x="2040027" y="2312268"/>
                </a:cubicBezTo>
                <a:cubicBezTo>
                  <a:pt x="2041453" y="2316750"/>
                  <a:pt x="2040841" y="2322861"/>
                  <a:pt x="2038804" y="2327547"/>
                </a:cubicBezTo>
                <a:cubicBezTo>
                  <a:pt x="2037174" y="2331417"/>
                  <a:pt x="2032489" y="2334066"/>
                  <a:pt x="2029230" y="2337121"/>
                </a:cubicBezTo>
                <a:cubicBezTo>
                  <a:pt x="2019655" y="2345881"/>
                  <a:pt x="2015377" y="2355660"/>
                  <a:pt x="2022914" y="2368901"/>
                </a:cubicBezTo>
                <a:cubicBezTo>
                  <a:pt x="2013951" y="2370327"/>
                  <a:pt x="2003154" y="2371346"/>
                  <a:pt x="2014154" y="2384180"/>
                </a:cubicBezTo>
                <a:cubicBezTo>
                  <a:pt x="2015988" y="2386421"/>
                  <a:pt x="2013951" y="2392329"/>
                  <a:pt x="2013543" y="2396403"/>
                </a:cubicBezTo>
                <a:cubicBezTo>
                  <a:pt x="2011710" y="2397014"/>
                  <a:pt x="2010284" y="2397218"/>
                  <a:pt x="2009061" y="2397829"/>
                </a:cubicBezTo>
                <a:cubicBezTo>
                  <a:pt x="1990727" y="2405570"/>
                  <a:pt x="1974429" y="2396811"/>
                  <a:pt x="1957317" y="2392125"/>
                </a:cubicBezTo>
                <a:cubicBezTo>
                  <a:pt x="1947335" y="2389477"/>
                  <a:pt x="1935112" y="2386217"/>
                  <a:pt x="1928186" y="2401700"/>
                </a:cubicBezTo>
                <a:cubicBezTo>
                  <a:pt x="1926148" y="2406181"/>
                  <a:pt x="1914537" y="2408423"/>
                  <a:pt x="1907407" y="2408219"/>
                </a:cubicBezTo>
                <a:cubicBezTo>
                  <a:pt x="1894776" y="2408015"/>
                  <a:pt x="1882145" y="2405163"/>
                  <a:pt x="1868904" y="2403126"/>
                </a:cubicBezTo>
                <a:cubicBezTo>
                  <a:pt x="1868293" y="2404348"/>
                  <a:pt x="1866867" y="2405774"/>
                  <a:pt x="1866459" y="2407404"/>
                </a:cubicBezTo>
                <a:cubicBezTo>
                  <a:pt x="1862181" y="2422683"/>
                  <a:pt x="1852403" y="2424516"/>
                  <a:pt x="1838957" y="2419627"/>
                </a:cubicBezTo>
                <a:cubicBezTo>
                  <a:pt x="1836513" y="2418812"/>
                  <a:pt x="1833457" y="2418812"/>
                  <a:pt x="1831012" y="2419423"/>
                </a:cubicBezTo>
                <a:cubicBezTo>
                  <a:pt x="1817160" y="2422275"/>
                  <a:pt x="1803511" y="2425942"/>
                  <a:pt x="1789658" y="2428590"/>
                </a:cubicBezTo>
                <a:cubicBezTo>
                  <a:pt x="1778453" y="2430628"/>
                  <a:pt x="1766841" y="2438369"/>
                  <a:pt x="1755637" y="2427368"/>
                </a:cubicBezTo>
                <a:cubicBezTo>
                  <a:pt x="1754618" y="2426350"/>
                  <a:pt x="1749322" y="2429813"/>
                  <a:pt x="1745858" y="2430831"/>
                </a:cubicBezTo>
                <a:cubicBezTo>
                  <a:pt x="1739340" y="2432869"/>
                  <a:pt x="1730580" y="2438573"/>
                  <a:pt x="1726709" y="2436128"/>
                </a:cubicBezTo>
                <a:cubicBezTo>
                  <a:pt x="1715097" y="2428794"/>
                  <a:pt x="1705115" y="2434498"/>
                  <a:pt x="1694522" y="2435924"/>
                </a:cubicBezTo>
                <a:cubicBezTo>
                  <a:pt x="1689429" y="2436535"/>
                  <a:pt x="1683317" y="2438776"/>
                  <a:pt x="1679650" y="2436739"/>
                </a:cubicBezTo>
                <a:cubicBezTo>
                  <a:pt x="1669057" y="2430424"/>
                  <a:pt x="1661112" y="2431850"/>
                  <a:pt x="1656223" y="2440610"/>
                </a:cubicBezTo>
                <a:cubicBezTo>
                  <a:pt x="1647463" y="2439388"/>
                  <a:pt x="1640537" y="2438165"/>
                  <a:pt x="1633407" y="2437758"/>
                </a:cubicBezTo>
                <a:cubicBezTo>
                  <a:pt x="1625462" y="2437147"/>
                  <a:pt x="1615887" y="2440813"/>
                  <a:pt x="1612424" y="2429202"/>
                </a:cubicBezTo>
                <a:cubicBezTo>
                  <a:pt x="1612424" y="2428998"/>
                  <a:pt x="1604479" y="2430424"/>
                  <a:pt x="1600608" y="2432054"/>
                </a:cubicBezTo>
                <a:cubicBezTo>
                  <a:pt x="1597145" y="2433480"/>
                  <a:pt x="1593682" y="2438165"/>
                  <a:pt x="1591033" y="2437758"/>
                </a:cubicBezTo>
                <a:cubicBezTo>
                  <a:pt x="1580847" y="2435721"/>
                  <a:pt x="1569847" y="2434295"/>
                  <a:pt x="1561494" y="2428794"/>
                </a:cubicBezTo>
                <a:cubicBezTo>
                  <a:pt x="1550697" y="2421868"/>
                  <a:pt x="1540919" y="2423701"/>
                  <a:pt x="1533381" y="2430017"/>
                </a:cubicBezTo>
                <a:cubicBezTo>
                  <a:pt x="1519936" y="2441425"/>
                  <a:pt x="1505268" y="2437147"/>
                  <a:pt x="1497120" y="2428590"/>
                </a:cubicBezTo>
                <a:cubicBezTo>
                  <a:pt x="1487545" y="2418608"/>
                  <a:pt x="1479192" y="2422275"/>
                  <a:pt x="1470025" y="2422683"/>
                </a:cubicBezTo>
                <a:cubicBezTo>
                  <a:pt x="1461673" y="2423090"/>
                  <a:pt x="1452913" y="2426553"/>
                  <a:pt x="1448635" y="2415553"/>
                </a:cubicBezTo>
                <a:cubicBezTo>
                  <a:pt x="1448227" y="2414330"/>
                  <a:pt x="1445375" y="2413923"/>
                  <a:pt x="1443542" y="2413719"/>
                </a:cubicBezTo>
                <a:cubicBezTo>
                  <a:pt x="1432949" y="2412089"/>
                  <a:pt x="1411151" y="2422886"/>
                  <a:pt x="1404632" y="2434702"/>
                </a:cubicBezTo>
                <a:cubicBezTo>
                  <a:pt x="1395261" y="2428590"/>
                  <a:pt x="1386297" y="2422683"/>
                  <a:pt x="1377130" y="2416775"/>
                </a:cubicBezTo>
                <a:cubicBezTo>
                  <a:pt x="1377537" y="2415349"/>
                  <a:pt x="1378148" y="2413923"/>
                  <a:pt x="1378556" y="2412701"/>
                </a:cubicBezTo>
                <a:cubicBezTo>
                  <a:pt x="1374074" y="2414534"/>
                  <a:pt x="1369592" y="2416367"/>
                  <a:pt x="1364907" y="2418201"/>
                </a:cubicBezTo>
                <a:cubicBezTo>
                  <a:pt x="1365314" y="2416979"/>
                  <a:pt x="1365722" y="2415756"/>
                  <a:pt x="1366129" y="2414534"/>
                </a:cubicBezTo>
                <a:cubicBezTo>
                  <a:pt x="1338627" y="2414738"/>
                  <a:pt x="1323552" y="2381124"/>
                  <a:pt x="1288920" y="2396811"/>
                </a:cubicBezTo>
                <a:cubicBezTo>
                  <a:pt x="1279142" y="2411478"/>
                  <a:pt x="1252862" y="2411071"/>
                  <a:pt x="1237176" y="2392329"/>
                </a:cubicBezTo>
                <a:cubicBezTo>
                  <a:pt x="1232491" y="2386625"/>
                  <a:pt x="1223527" y="2383365"/>
                  <a:pt x="1215989" y="2381532"/>
                </a:cubicBezTo>
                <a:cubicBezTo>
                  <a:pt x="1201322" y="2378069"/>
                  <a:pt x="1186043" y="2376846"/>
                  <a:pt x="1171172" y="2373587"/>
                </a:cubicBezTo>
                <a:cubicBezTo>
                  <a:pt x="1160578" y="2371142"/>
                  <a:pt x="1160782" y="2370327"/>
                  <a:pt x="1152633" y="2356475"/>
                </a:cubicBezTo>
                <a:cubicBezTo>
                  <a:pt x="1144892" y="2354437"/>
                  <a:pt x="1140003" y="2352400"/>
                  <a:pt x="1135114" y="2351789"/>
                </a:cubicBezTo>
                <a:cubicBezTo>
                  <a:pt x="1124317" y="2350363"/>
                  <a:pt x="1113316" y="2345677"/>
                  <a:pt x="1104963" y="2358919"/>
                </a:cubicBezTo>
                <a:cubicBezTo>
                  <a:pt x="1102111" y="2363605"/>
                  <a:pt x="1093555" y="2366457"/>
                  <a:pt x="1087036" y="2367271"/>
                </a:cubicBezTo>
                <a:cubicBezTo>
                  <a:pt x="1077665" y="2368494"/>
                  <a:pt x="1067887" y="2367271"/>
                  <a:pt x="1058108" y="2367068"/>
                </a:cubicBezTo>
                <a:cubicBezTo>
                  <a:pt x="1046904" y="2366864"/>
                  <a:pt x="1036311" y="2367883"/>
                  <a:pt x="1026736" y="2358512"/>
                </a:cubicBezTo>
                <a:cubicBezTo>
                  <a:pt x="1021236" y="2353011"/>
                  <a:pt x="1011661" y="2351789"/>
                  <a:pt x="1002086" y="2347918"/>
                </a:cubicBezTo>
                <a:cubicBezTo>
                  <a:pt x="988844" y="2355252"/>
                  <a:pt x="986604" y="2353623"/>
                  <a:pt x="978047" y="2337732"/>
                </a:cubicBezTo>
                <a:cubicBezTo>
                  <a:pt x="974381" y="2331214"/>
                  <a:pt x="967047" y="2325102"/>
                  <a:pt x="959917" y="2322250"/>
                </a:cubicBezTo>
                <a:cubicBezTo>
                  <a:pt x="941175" y="2314509"/>
                  <a:pt x="921821" y="2308601"/>
                  <a:pt x="902672" y="2301878"/>
                </a:cubicBezTo>
                <a:cubicBezTo>
                  <a:pt x="900431" y="2301063"/>
                  <a:pt x="898190" y="2300860"/>
                  <a:pt x="894931" y="2300248"/>
                </a:cubicBezTo>
                <a:cubicBezTo>
                  <a:pt x="896968" y="2297397"/>
                  <a:pt x="898598" y="2294952"/>
                  <a:pt x="901246" y="2291489"/>
                </a:cubicBezTo>
                <a:cubicBezTo>
                  <a:pt x="890042" y="2288025"/>
                  <a:pt x="869262" y="2300452"/>
                  <a:pt x="875374" y="2274173"/>
                </a:cubicBezTo>
                <a:cubicBezTo>
                  <a:pt x="861317" y="2278858"/>
                  <a:pt x="834834" y="2271117"/>
                  <a:pt x="826278" y="2262357"/>
                </a:cubicBezTo>
                <a:cubicBezTo>
                  <a:pt x="823222" y="2259098"/>
                  <a:pt x="817926" y="2257672"/>
                  <a:pt x="813240" y="2256449"/>
                </a:cubicBezTo>
                <a:cubicBezTo>
                  <a:pt x="804888" y="2254412"/>
                  <a:pt x="796332" y="2253801"/>
                  <a:pt x="788183" y="2251764"/>
                </a:cubicBezTo>
                <a:cubicBezTo>
                  <a:pt x="777386" y="2248912"/>
                  <a:pt x="769645" y="2231596"/>
                  <a:pt x="773108" y="2222021"/>
                </a:cubicBezTo>
                <a:cubicBezTo>
                  <a:pt x="765774" y="2213872"/>
                  <a:pt x="758644" y="2206538"/>
                  <a:pt x="752532" y="2198594"/>
                </a:cubicBezTo>
                <a:cubicBezTo>
                  <a:pt x="738883" y="2181278"/>
                  <a:pt x="737661" y="2180870"/>
                  <a:pt x="718715" y="2187185"/>
                </a:cubicBezTo>
                <a:cubicBezTo>
                  <a:pt x="714641" y="2180870"/>
                  <a:pt x="711585" y="2174555"/>
                  <a:pt x="707103" y="2169666"/>
                </a:cubicBezTo>
                <a:cubicBezTo>
                  <a:pt x="700177" y="2161721"/>
                  <a:pt x="692436" y="2153979"/>
                  <a:pt x="684694" y="2147053"/>
                </a:cubicBezTo>
                <a:cubicBezTo>
                  <a:pt x="680824" y="2143590"/>
                  <a:pt x="674916" y="2142367"/>
                  <a:pt x="671453" y="2138701"/>
                </a:cubicBezTo>
                <a:cubicBezTo>
                  <a:pt x="667175" y="2134423"/>
                  <a:pt x="656581" y="2134830"/>
                  <a:pt x="660045" y="2123829"/>
                </a:cubicBezTo>
                <a:cubicBezTo>
                  <a:pt x="660452" y="2122403"/>
                  <a:pt x="654748" y="2117514"/>
                  <a:pt x="651285" y="2116903"/>
                </a:cubicBezTo>
                <a:cubicBezTo>
                  <a:pt x="641914" y="2115069"/>
                  <a:pt x="632339" y="2114866"/>
                  <a:pt x="621746" y="2113643"/>
                </a:cubicBezTo>
                <a:cubicBezTo>
                  <a:pt x="623987" y="2110384"/>
                  <a:pt x="626024" y="2107328"/>
                  <a:pt x="629487" y="2102235"/>
                </a:cubicBezTo>
                <a:cubicBezTo>
                  <a:pt x="625209" y="2102235"/>
                  <a:pt x="622153" y="2101217"/>
                  <a:pt x="620523" y="2102439"/>
                </a:cubicBezTo>
                <a:cubicBezTo>
                  <a:pt x="613190" y="2107735"/>
                  <a:pt x="609726" y="2106513"/>
                  <a:pt x="603819" y="2098772"/>
                </a:cubicBezTo>
                <a:cubicBezTo>
                  <a:pt x="591799" y="2082882"/>
                  <a:pt x="587317" y="2061492"/>
                  <a:pt x="568168" y="2050898"/>
                </a:cubicBezTo>
                <a:cubicBezTo>
                  <a:pt x="566335" y="2049880"/>
                  <a:pt x="567557" y="2043564"/>
                  <a:pt x="567149" y="2037046"/>
                </a:cubicBezTo>
                <a:cubicBezTo>
                  <a:pt x="562871" y="2031953"/>
                  <a:pt x="556352" y="2025637"/>
                  <a:pt x="545759" y="2031953"/>
                </a:cubicBezTo>
                <a:cubicBezTo>
                  <a:pt x="544333" y="2032767"/>
                  <a:pt x="540870" y="2032767"/>
                  <a:pt x="540666" y="2032564"/>
                </a:cubicBezTo>
                <a:cubicBezTo>
                  <a:pt x="537203" y="2020952"/>
                  <a:pt x="528239" y="2030934"/>
                  <a:pt x="522332" y="2027675"/>
                </a:cubicBezTo>
                <a:cubicBezTo>
                  <a:pt x="521109" y="2022582"/>
                  <a:pt x="519887" y="2017081"/>
                  <a:pt x="518665" y="2011581"/>
                </a:cubicBezTo>
                <a:cubicBezTo>
                  <a:pt x="512146" y="2010970"/>
                  <a:pt x="506238" y="2010562"/>
                  <a:pt x="498904" y="2009747"/>
                </a:cubicBezTo>
                <a:cubicBezTo>
                  <a:pt x="500534" y="2002617"/>
                  <a:pt x="501756" y="1996302"/>
                  <a:pt x="503386" y="1989172"/>
                </a:cubicBezTo>
                <a:cubicBezTo>
                  <a:pt x="496867" y="1985912"/>
                  <a:pt x="490959" y="1981227"/>
                  <a:pt x="484440" y="1980005"/>
                </a:cubicBezTo>
                <a:cubicBezTo>
                  <a:pt x="471606" y="1977560"/>
                  <a:pt x="461827" y="1976949"/>
                  <a:pt x="459383" y="1958818"/>
                </a:cubicBezTo>
                <a:cubicBezTo>
                  <a:pt x="457957" y="1949243"/>
                  <a:pt x="441456" y="1941706"/>
                  <a:pt x="430048" y="1931724"/>
                </a:cubicBezTo>
                <a:cubicBezTo>
                  <a:pt x="429844" y="1927853"/>
                  <a:pt x="441659" y="1912982"/>
                  <a:pt x="420065" y="1919704"/>
                </a:cubicBezTo>
                <a:cubicBezTo>
                  <a:pt x="418028" y="1920315"/>
                  <a:pt x="412732" y="1916241"/>
                  <a:pt x="411917" y="1913593"/>
                </a:cubicBezTo>
                <a:cubicBezTo>
                  <a:pt x="411306" y="1911148"/>
                  <a:pt x="414158" y="1906870"/>
                  <a:pt x="416806" y="1904833"/>
                </a:cubicBezTo>
                <a:cubicBezTo>
                  <a:pt x="418843" y="1903203"/>
                  <a:pt x="422714" y="1903814"/>
                  <a:pt x="427603" y="1902999"/>
                </a:cubicBezTo>
                <a:cubicBezTo>
                  <a:pt x="415176" y="1890980"/>
                  <a:pt x="403768" y="1880183"/>
                  <a:pt x="392767" y="1868979"/>
                </a:cubicBezTo>
                <a:cubicBezTo>
                  <a:pt x="390526" y="1866738"/>
                  <a:pt x="388693" y="1861237"/>
                  <a:pt x="389915" y="1859200"/>
                </a:cubicBezTo>
                <a:cubicBezTo>
                  <a:pt x="396230" y="1849218"/>
                  <a:pt x="389304" y="1845144"/>
                  <a:pt x="382378" y="1844329"/>
                </a:cubicBezTo>
                <a:cubicBezTo>
                  <a:pt x="368117" y="1842699"/>
                  <a:pt x="357524" y="1837810"/>
                  <a:pt x="355283" y="1817642"/>
                </a:cubicBezTo>
                <a:cubicBezTo>
                  <a:pt x="351413" y="1825179"/>
                  <a:pt x="349987" y="1828031"/>
                  <a:pt x="347542" y="1832717"/>
                </a:cubicBezTo>
                <a:cubicBezTo>
                  <a:pt x="343264" y="1825790"/>
                  <a:pt x="339597" y="1819475"/>
                  <a:pt x="334097" y="1810715"/>
                </a:cubicBezTo>
                <a:cubicBezTo>
                  <a:pt x="341023" y="1811327"/>
                  <a:pt x="345097" y="1811734"/>
                  <a:pt x="349172" y="1812141"/>
                </a:cubicBezTo>
                <a:cubicBezTo>
                  <a:pt x="349579" y="1811530"/>
                  <a:pt x="350190" y="1810715"/>
                  <a:pt x="350598" y="1810104"/>
                </a:cubicBezTo>
                <a:cubicBezTo>
                  <a:pt x="344690" y="1806641"/>
                  <a:pt x="338578" y="1803382"/>
                  <a:pt x="332874" y="1799715"/>
                </a:cubicBezTo>
                <a:cubicBezTo>
                  <a:pt x="328393" y="1796863"/>
                  <a:pt x="324522" y="1795844"/>
                  <a:pt x="325744" y="1787288"/>
                </a:cubicBezTo>
                <a:cubicBezTo>
                  <a:pt x="326559" y="1781788"/>
                  <a:pt x="315966" y="1774454"/>
                  <a:pt x="311891" y="1767324"/>
                </a:cubicBezTo>
                <a:cubicBezTo>
                  <a:pt x="308428" y="1762027"/>
                  <a:pt x="304965" y="1756527"/>
                  <a:pt x="301502" y="1751230"/>
                </a:cubicBezTo>
                <a:cubicBezTo>
                  <a:pt x="299057" y="1747563"/>
                  <a:pt x="295594" y="1744100"/>
                  <a:pt x="294575" y="1740025"/>
                </a:cubicBezTo>
                <a:cubicBezTo>
                  <a:pt x="291927" y="1729636"/>
                  <a:pt x="289075" y="1720061"/>
                  <a:pt x="279093" y="1713542"/>
                </a:cubicBezTo>
                <a:cubicBezTo>
                  <a:pt x="271963" y="1708857"/>
                  <a:pt x="266462" y="1701727"/>
                  <a:pt x="258925" y="1694189"/>
                </a:cubicBezTo>
                <a:cubicBezTo>
                  <a:pt x="261777" y="1685837"/>
                  <a:pt x="256480" y="1679929"/>
                  <a:pt x="246906" y="1674428"/>
                </a:cubicBezTo>
                <a:cubicBezTo>
                  <a:pt x="242831" y="1672188"/>
                  <a:pt x="239775" y="1665669"/>
                  <a:pt x="239164" y="1660576"/>
                </a:cubicBezTo>
                <a:cubicBezTo>
                  <a:pt x="238349" y="1654464"/>
                  <a:pt x="238757" y="1651408"/>
                  <a:pt x="230608" y="1649982"/>
                </a:cubicBezTo>
                <a:cubicBezTo>
                  <a:pt x="221645" y="1648353"/>
                  <a:pt x="213496" y="1641834"/>
                  <a:pt x="204329" y="1637148"/>
                </a:cubicBezTo>
                <a:cubicBezTo>
                  <a:pt x="212274" y="1623907"/>
                  <a:pt x="198421" y="1623703"/>
                  <a:pt x="190272" y="1616573"/>
                </a:cubicBezTo>
                <a:cubicBezTo>
                  <a:pt x="198013" y="1616573"/>
                  <a:pt x="203310" y="1616573"/>
                  <a:pt x="208607" y="1616573"/>
                </a:cubicBezTo>
                <a:cubicBezTo>
                  <a:pt x="209218" y="1615147"/>
                  <a:pt x="209829" y="1613517"/>
                  <a:pt x="210440" y="1612091"/>
                </a:cubicBezTo>
                <a:cubicBezTo>
                  <a:pt x="199439" y="1606387"/>
                  <a:pt x="188439" y="1600683"/>
                  <a:pt x="175808" y="1594164"/>
                </a:cubicBezTo>
                <a:cubicBezTo>
                  <a:pt x="180086" y="1590089"/>
                  <a:pt x="183142" y="1587237"/>
                  <a:pt x="186401" y="1584182"/>
                </a:cubicBezTo>
                <a:cubicBezTo>
                  <a:pt x="186198" y="1583978"/>
                  <a:pt x="185994" y="1582348"/>
                  <a:pt x="185587" y="1582348"/>
                </a:cubicBezTo>
                <a:cubicBezTo>
                  <a:pt x="156659" y="1581737"/>
                  <a:pt x="147491" y="1558513"/>
                  <a:pt x="134250" y="1539771"/>
                </a:cubicBezTo>
                <a:cubicBezTo>
                  <a:pt x="131194" y="1535289"/>
                  <a:pt x="126712" y="1531826"/>
                  <a:pt x="122842" y="1527956"/>
                </a:cubicBezTo>
                <a:cubicBezTo>
                  <a:pt x="109396" y="1514714"/>
                  <a:pt x="106137" y="1498213"/>
                  <a:pt x="103081" y="1479878"/>
                </a:cubicBezTo>
                <a:cubicBezTo>
                  <a:pt x="101248" y="1469081"/>
                  <a:pt x="96358" y="1458488"/>
                  <a:pt x="100025" y="1446672"/>
                </a:cubicBezTo>
                <a:cubicBezTo>
                  <a:pt x="92080" y="1447284"/>
                  <a:pt x="83320" y="1456043"/>
                  <a:pt x="85358" y="1438727"/>
                </a:cubicBezTo>
                <a:cubicBezTo>
                  <a:pt x="86172" y="1431597"/>
                  <a:pt x="74153" y="1419985"/>
                  <a:pt x="65190" y="1415300"/>
                </a:cubicBezTo>
                <a:cubicBezTo>
                  <a:pt x="56022" y="1410411"/>
                  <a:pt x="54596" y="1403077"/>
                  <a:pt x="51541" y="1395743"/>
                </a:cubicBezTo>
                <a:cubicBezTo>
                  <a:pt x="49503" y="1390854"/>
                  <a:pt x="48688" y="1385557"/>
                  <a:pt x="46855" y="1378427"/>
                </a:cubicBezTo>
                <a:cubicBezTo>
                  <a:pt x="57245" y="1370482"/>
                  <a:pt x="47059" y="1361315"/>
                  <a:pt x="43392" y="1351740"/>
                </a:cubicBezTo>
                <a:cubicBezTo>
                  <a:pt x="36669" y="1356426"/>
                  <a:pt x="30761" y="1359889"/>
                  <a:pt x="30558" y="1347054"/>
                </a:cubicBezTo>
                <a:cubicBezTo>
                  <a:pt x="30558" y="1344406"/>
                  <a:pt x="26687" y="1341554"/>
                  <a:pt x="24242" y="1339313"/>
                </a:cubicBezTo>
                <a:cubicBezTo>
                  <a:pt x="20983" y="1336461"/>
                  <a:pt x="17112" y="1334017"/>
                  <a:pt x="14260" y="1331979"/>
                </a:cubicBezTo>
                <a:cubicBezTo>
                  <a:pt x="18742" y="1318127"/>
                  <a:pt x="42984" y="1335646"/>
                  <a:pt x="40947" y="1318127"/>
                </a:cubicBezTo>
                <a:cubicBezTo>
                  <a:pt x="29946" y="1312219"/>
                  <a:pt x="20168" y="1309571"/>
                  <a:pt x="15075" y="1303255"/>
                </a:cubicBezTo>
                <a:cubicBezTo>
                  <a:pt x="2241" y="1287162"/>
                  <a:pt x="16297" y="1275550"/>
                  <a:pt x="25261" y="1263734"/>
                </a:cubicBezTo>
                <a:cubicBezTo>
                  <a:pt x="6723" y="1245603"/>
                  <a:pt x="6723" y="1245603"/>
                  <a:pt x="27298" y="1233177"/>
                </a:cubicBezTo>
                <a:cubicBezTo>
                  <a:pt x="18742" y="1229306"/>
                  <a:pt x="11001" y="1225843"/>
                  <a:pt x="0" y="1221157"/>
                </a:cubicBezTo>
                <a:cubicBezTo>
                  <a:pt x="10593" y="1217898"/>
                  <a:pt x="19149" y="1215249"/>
                  <a:pt x="27909" y="1212805"/>
                </a:cubicBezTo>
                <a:cubicBezTo>
                  <a:pt x="30558" y="1212194"/>
                  <a:pt x="34225" y="1213416"/>
                  <a:pt x="35854" y="1211786"/>
                </a:cubicBezTo>
                <a:cubicBezTo>
                  <a:pt x="46040" y="1202008"/>
                  <a:pt x="56022" y="1191822"/>
                  <a:pt x="62338" y="1185303"/>
                </a:cubicBezTo>
                <a:cubicBezTo>
                  <a:pt x="83320" y="1178784"/>
                  <a:pt x="99210" y="1195692"/>
                  <a:pt x="115712" y="1182451"/>
                </a:cubicBezTo>
                <a:cubicBezTo>
                  <a:pt x="113878" y="1182451"/>
                  <a:pt x="111026" y="1183266"/>
                  <a:pt x="110211" y="1182247"/>
                </a:cubicBezTo>
                <a:cubicBezTo>
                  <a:pt x="97581" y="1169209"/>
                  <a:pt x="81080" y="1171043"/>
                  <a:pt x="65190" y="1169209"/>
                </a:cubicBezTo>
                <a:cubicBezTo>
                  <a:pt x="52152" y="1167783"/>
                  <a:pt x="39317" y="1164320"/>
                  <a:pt x="26483" y="1161672"/>
                </a:cubicBezTo>
                <a:cubicBezTo>
                  <a:pt x="25668" y="1161468"/>
                  <a:pt x="24446" y="1160653"/>
                  <a:pt x="23835" y="1160857"/>
                </a:cubicBezTo>
                <a:cubicBezTo>
                  <a:pt x="7945" y="1166765"/>
                  <a:pt x="3259" y="1156579"/>
                  <a:pt x="0" y="1143337"/>
                </a:cubicBezTo>
                <a:cubicBezTo>
                  <a:pt x="7945" y="1137837"/>
                  <a:pt x="15483" y="1138040"/>
                  <a:pt x="25465" y="1140078"/>
                </a:cubicBezTo>
                <a:cubicBezTo>
                  <a:pt x="46855" y="1144559"/>
                  <a:pt x="68857" y="1145578"/>
                  <a:pt x="90654" y="1147819"/>
                </a:cubicBezTo>
                <a:cubicBezTo>
                  <a:pt x="92691" y="1148023"/>
                  <a:pt x="95136" y="1144967"/>
                  <a:pt x="98192" y="1142930"/>
                </a:cubicBezTo>
                <a:cubicBezTo>
                  <a:pt x="94321" y="1139670"/>
                  <a:pt x="91469" y="1137226"/>
                  <a:pt x="88821" y="1135188"/>
                </a:cubicBezTo>
                <a:cubicBezTo>
                  <a:pt x="99618" y="1132948"/>
                  <a:pt x="110415" y="1130910"/>
                  <a:pt x="121212" y="1128669"/>
                </a:cubicBezTo>
                <a:cubicBezTo>
                  <a:pt x="121008" y="1128058"/>
                  <a:pt x="120804" y="1127243"/>
                  <a:pt x="120804" y="1126632"/>
                </a:cubicBezTo>
                <a:cubicBezTo>
                  <a:pt x="105322" y="1126632"/>
                  <a:pt x="89839" y="1126632"/>
                  <a:pt x="69671" y="1126632"/>
                </a:cubicBezTo>
                <a:cubicBezTo>
                  <a:pt x="76801" y="1122762"/>
                  <a:pt x="80876" y="1119502"/>
                  <a:pt x="85561" y="1118076"/>
                </a:cubicBezTo>
                <a:cubicBezTo>
                  <a:pt x="91062" y="1116650"/>
                  <a:pt x="101044" y="1118483"/>
                  <a:pt x="101859" y="1116243"/>
                </a:cubicBezTo>
                <a:cubicBezTo>
                  <a:pt x="105526" y="1105853"/>
                  <a:pt x="118360" y="1095463"/>
                  <a:pt x="103692" y="1081611"/>
                </a:cubicBezTo>
                <a:cubicBezTo>
                  <a:pt x="123249" y="1096278"/>
                  <a:pt x="130379" y="1072851"/>
                  <a:pt x="143213" y="1071628"/>
                </a:cubicBezTo>
                <a:cubicBezTo>
                  <a:pt x="135880" y="1068165"/>
                  <a:pt x="127527" y="1064091"/>
                  <a:pt x="119990" y="1060628"/>
                </a:cubicBezTo>
                <a:cubicBezTo>
                  <a:pt x="122230" y="1052887"/>
                  <a:pt x="123656" y="1047182"/>
                  <a:pt x="125694" y="1040052"/>
                </a:cubicBezTo>
                <a:cubicBezTo>
                  <a:pt x="129564" y="1039237"/>
                  <a:pt x="135065" y="1038015"/>
                  <a:pt x="143825" y="1036385"/>
                </a:cubicBezTo>
                <a:cubicBezTo>
                  <a:pt x="137917" y="1032515"/>
                  <a:pt x="134657" y="1030478"/>
                  <a:pt x="130175" y="1027626"/>
                </a:cubicBezTo>
                <a:cubicBezTo>
                  <a:pt x="133842" y="1024773"/>
                  <a:pt x="136898" y="1022329"/>
                  <a:pt x="142195" y="1018051"/>
                </a:cubicBezTo>
                <a:cubicBezTo>
                  <a:pt x="133231" y="1019273"/>
                  <a:pt x="127323" y="1019884"/>
                  <a:pt x="118564" y="1021107"/>
                </a:cubicBezTo>
                <a:cubicBezTo>
                  <a:pt x="130175" y="1010106"/>
                  <a:pt x="135268" y="1009087"/>
                  <a:pt x="145047" y="1013773"/>
                </a:cubicBezTo>
                <a:cubicBezTo>
                  <a:pt x="145454" y="1013976"/>
                  <a:pt x="145862" y="1014384"/>
                  <a:pt x="146269" y="1014384"/>
                </a:cubicBezTo>
                <a:cubicBezTo>
                  <a:pt x="150751" y="1014588"/>
                  <a:pt x="155436" y="1014791"/>
                  <a:pt x="159918" y="1014384"/>
                </a:cubicBezTo>
                <a:cubicBezTo>
                  <a:pt x="160733" y="1014384"/>
                  <a:pt x="161955" y="1010106"/>
                  <a:pt x="161752" y="1009902"/>
                </a:cubicBezTo>
                <a:cubicBezTo>
                  <a:pt x="158085" y="1007865"/>
                  <a:pt x="154214" y="1006031"/>
                  <a:pt x="148714" y="1003587"/>
                </a:cubicBezTo>
                <a:cubicBezTo>
                  <a:pt x="155436" y="988512"/>
                  <a:pt x="162363" y="973029"/>
                  <a:pt x="169289" y="957343"/>
                </a:cubicBezTo>
                <a:cubicBezTo>
                  <a:pt x="147491" y="948176"/>
                  <a:pt x="161955" y="976085"/>
                  <a:pt x="147695" y="975066"/>
                </a:cubicBezTo>
                <a:cubicBezTo>
                  <a:pt x="143417" y="961010"/>
                  <a:pt x="140158" y="946546"/>
                  <a:pt x="153603" y="936360"/>
                </a:cubicBezTo>
                <a:cubicBezTo>
                  <a:pt x="164400" y="928008"/>
                  <a:pt x="177642" y="922711"/>
                  <a:pt x="189661" y="915988"/>
                </a:cubicBezTo>
                <a:cubicBezTo>
                  <a:pt x="187013" y="914970"/>
                  <a:pt x="183549" y="913747"/>
                  <a:pt x="175808" y="910895"/>
                </a:cubicBezTo>
                <a:cubicBezTo>
                  <a:pt x="185790" y="907229"/>
                  <a:pt x="191902" y="905395"/>
                  <a:pt x="197810" y="902747"/>
                </a:cubicBezTo>
                <a:cubicBezTo>
                  <a:pt x="201477" y="901117"/>
                  <a:pt x="204736" y="898265"/>
                  <a:pt x="208199" y="895820"/>
                </a:cubicBezTo>
                <a:cubicBezTo>
                  <a:pt x="204940" y="893579"/>
                  <a:pt x="201680" y="891339"/>
                  <a:pt x="197198" y="888283"/>
                </a:cubicBezTo>
                <a:cubicBezTo>
                  <a:pt x="202088" y="885838"/>
                  <a:pt x="207181" y="883190"/>
                  <a:pt x="212477" y="880542"/>
                </a:cubicBezTo>
                <a:cubicBezTo>
                  <a:pt x="212477" y="879727"/>
                  <a:pt x="212274" y="878708"/>
                  <a:pt x="212274" y="877893"/>
                </a:cubicBezTo>
                <a:cubicBezTo>
                  <a:pt x="208403" y="877486"/>
                  <a:pt x="204736" y="877282"/>
                  <a:pt x="200865" y="876875"/>
                </a:cubicBezTo>
                <a:lnTo>
                  <a:pt x="201069" y="877282"/>
                </a:lnTo>
                <a:close/>
                <a:moveTo>
                  <a:pt x="1062998" y="393453"/>
                </a:moveTo>
                <a:cubicBezTo>
                  <a:pt x="1067683" y="397120"/>
                  <a:pt x="1073998" y="402009"/>
                  <a:pt x="1082555" y="408528"/>
                </a:cubicBezTo>
                <a:cubicBezTo>
                  <a:pt x="1083369" y="392638"/>
                  <a:pt x="1081332" y="378785"/>
                  <a:pt x="1100889" y="384286"/>
                </a:cubicBezTo>
                <a:cubicBezTo>
                  <a:pt x="1102111" y="384693"/>
                  <a:pt x="1105778" y="376137"/>
                  <a:pt x="1108223" y="371859"/>
                </a:cubicBezTo>
                <a:cubicBezTo>
                  <a:pt x="1106797" y="371044"/>
                  <a:pt x="1105575" y="370026"/>
                  <a:pt x="1104149" y="369211"/>
                </a:cubicBezTo>
                <a:cubicBezTo>
                  <a:pt x="1090092" y="375933"/>
                  <a:pt x="1066461" y="363303"/>
                  <a:pt x="1062998" y="393453"/>
                </a:cubicBezTo>
                <a:close/>
                <a:moveTo>
                  <a:pt x="1031218" y="919248"/>
                </a:moveTo>
                <a:cubicBezTo>
                  <a:pt x="1012476" y="913136"/>
                  <a:pt x="1009624" y="928823"/>
                  <a:pt x="1001882" y="939008"/>
                </a:cubicBezTo>
                <a:cubicBezTo>
                  <a:pt x="1008401" y="942472"/>
                  <a:pt x="1014920" y="945935"/>
                  <a:pt x="1020624" y="948991"/>
                </a:cubicBezTo>
                <a:cubicBezTo>
                  <a:pt x="1024088" y="939620"/>
                  <a:pt x="1027551" y="930045"/>
                  <a:pt x="1031218" y="919248"/>
                </a:cubicBezTo>
                <a:close/>
                <a:moveTo>
                  <a:pt x="505627" y="344357"/>
                </a:moveTo>
                <a:cubicBezTo>
                  <a:pt x="510108" y="357599"/>
                  <a:pt x="513572" y="368396"/>
                  <a:pt x="517442" y="380008"/>
                </a:cubicBezTo>
                <a:cubicBezTo>
                  <a:pt x="523146" y="373896"/>
                  <a:pt x="527628" y="370433"/>
                  <a:pt x="530480" y="365748"/>
                </a:cubicBezTo>
                <a:cubicBezTo>
                  <a:pt x="531906" y="363507"/>
                  <a:pt x="531703" y="357803"/>
                  <a:pt x="530277" y="356784"/>
                </a:cubicBezTo>
                <a:cubicBezTo>
                  <a:pt x="523350" y="352506"/>
                  <a:pt x="515813" y="349246"/>
                  <a:pt x="505627" y="344357"/>
                </a:cubicBezTo>
                <a:close/>
                <a:moveTo>
                  <a:pt x="500737" y="437252"/>
                </a:moveTo>
                <a:cubicBezTo>
                  <a:pt x="501552" y="436234"/>
                  <a:pt x="502367" y="435419"/>
                  <a:pt x="502978" y="434400"/>
                </a:cubicBezTo>
                <a:cubicBezTo>
                  <a:pt x="497682" y="427881"/>
                  <a:pt x="492589" y="421362"/>
                  <a:pt x="486885" y="414232"/>
                </a:cubicBezTo>
                <a:cubicBezTo>
                  <a:pt x="484236" y="418714"/>
                  <a:pt x="481792" y="422992"/>
                  <a:pt x="477514" y="430326"/>
                </a:cubicBezTo>
                <a:cubicBezTo>
                  <a:pt x="486070" y="432974"/>
                  <a:pt x="493404" y="435011"/>
                  <a:pt x="500737" y="437252"/>
                </a:cubicBezTo>
                <a:close/>
                <a:moveTo>
                  <a:pt x="1446394" y="1601905"/>
                </a:moveTo>
                <a:cubicBezTo>
                  <a:pt x="1446801" y="1599868"/>
                  <a:pt x="1447005" y="1598034"/>
                  <a:pt x="1447412" y="1595997"/>
                </a:cubicBezTo>
                <a:cubicBezTo>
                  <a:pt x="1441301" y="1593756"/>
                  <a:pt x="1435189" y="1591312"/>
                  <a:pt x="1428874" y="1590089"/>
                </a:cubicBezTo>
                <a:cubicBezTo>
                  <a:pt x="1428059" y="1589886"/>
                  <a:pt x="1426022" y="1597627"/>
                  <a:pt x="1424392" y="1601905"/>
                </a:cubicBezTo>
                <a:cubicBezTo>
                  <a:pt x="1432949" y="1601905"/>
                  <a:pt x="1439671" y="1601905"/>
                  <a:pt x="1446394" y="1601905"/>
                </a:cubicBezTo>
                <a:close/>
              </a:path>
            </a:pathLst>
          </a:custGeom>
          <a:solidFill>
            <a:srgbClr val="000000"/>
          </a:solidFill>
          <a:ln w="2029" cap="flat">
            <a:noFill/>
            <a:prstDash val="solid"/>
            <a:miter/>
          </a:ln>
        </p:spPr>
        <p:txBody>
          <a:bodyPr rtlCol="0" anchor="ctr"/>
          <a:lstStyle/>
          <a:p>
            <a:endParaRPr lang="zh-CN" altLang="en-US"/>
          </a:p>
        </p:txBody>
      </p:sp>
    </p:spTree>
    <p:extLst>
      <p:ext uri="{BB962C8B-B14F-4D97-AF65-F5344CB8AC3E}">
        <p14:creationId xmlns:p14="http://schemas.microsoft.com/office/powerpoint/2010/main" val="77989577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84E4A43B-96B3-43A2-8464-B4E176F3DCD7}"/>
              </a:ext>
            </a:extLst>
          </p:cNvPr>
          <p:cNvSpPr/>
          <p:nvPr/>
        </p:nvSpPr>
        <p:spPr>
          <a:xfrm>
            <a:off x="918167" y="961735"/>
            <a:ext cx="3062517" cy="1991016"/>
          </a:xfrm>
          <a:custGeom>
            <a:avLst/>
            <a:gdLst>
              <a:gd name="connsiteX0" fmla="*/ 8916068 w 10548756"/>
              <a:gd name="connsiteY0" fmla="*/ 5466114 h 6858000"/>
              <a:gd name="connsiteX1" fmla="*/ 8751163 w 10548756"/>
              <a:gd name="connsiteY1" fmla="*/ 5532208 h 6858000"/>
              <a:gd name="connsiteX2" fmla="*/ 8749854 w 10548756"/>
              <a:gd name="connsiteY2" fmla="*/ 5542678 h 6858000"/>
              <a:gd name="connsiteX3" fmla="*/ 8823145 w 10548756"/>
              <a:gd name="connsiteY3" fmla="*/ 5570816 h 6858000"/>
              <a:gd name="connsiteX4" fmla="*/ 8726951 w 10548756"/>
              <a:gd name="connsiteY4" fmla="*/ 5601573 h 6858000"/>
              <a:gd name="connsiteX5" fmla="*/ 8679180 w 10548756"/>
              <a:gd name="connsiteY5" fmla="*/ 5672247 h 6858000"/>
              <a:gd name="connsiteX6" fmla="*/ 8710591 w 10548756"/>
              <a:gd name="connsiteY6" fmla="*/ 5788728 h 6858000"/>
              <a:gd name="connsiteX7" fmla="*/ 8717789 w 10548756"/>
              <a:gd name="connsiteY7" fmla="*/ 5781530 h 6858000"/>
              <a:gd name="connsiteX8" fmla="*/ 8776684 w 10548756"/>
              <a:gd name="connsiteY8" fmla="*/ 5846315 h 6858000"/>
              <a:gd name="connsiteX9" fmla="*/ 8755743 w 10548756"/>
              <a:gd name="connsiteY9" fmla="*/ 5894739 h 6858000"/>
              <a:gd name="connsiteX10" fmla="*/ 8730222 w 10548756"/>
              <a:gd name="connsiteY10" fmla="*/ 5941201 h 6858000"/>
              <a:gd name="connsiteX11" fmla="*/ 8507730 w 10548756"/>
              <a:gd name="connsiteY11" fmla="*/ 6091056 h 6858000"/>
              <a:gd name="connsiteX12" fmla="*/ 8551574 w 10548756"/>
              <a:gd name="connsiteY12" fmla="*/ 6119849 h 6858000"/>
              <a:gd name="connsiteX13" fmla="*/ 8428548 w 10548756"/>
              <a:gd name="connsiteY13" fmla="*/ 6167620 h 6858000"/>
              <a:gd name="connsiteX14" fmla="*/ 8493987 w 10548756"/>
              <a:gd name="connsiteY14" fmla="*/ 6192486 h 6858000"/>
              <a:gd name="connsiteX15" fmla="*/ 8452761 w 10548756"/>
              <a:gd name="connsiteY15" fmla="*/ 6214081 h 6858000"/>
              <a:gd name="connsiteX16" fmla="*/ 8331045 w 10548756"/>
              <a:gd name="connsiteY16" fmla="*/ 6252036 h 6858000"/>
              <a:gd name="connsiteX17" fmla="*/ 8300288 w 10548756"/>
              <a:gd name="connsiteY17" fmla="*/ 6284755 h 6858000"/>
              <a:gd name="connsiteX18" fmla="*/ 8208674 w 10548756"/>
              <a:gd name="connsiteY18" fmla="*/ 6341033 h 6858000"/>
              <a:gd name="connsiteX19" fmla="*/ 8208674 w 10548756"/>
              <a:gd name="connsiteY19" fmla="*/ 6285410 h 6858000"/>
              <a:gd name="connsiteX20" fmla="*/ 7958698 w 10548756"/>
              <a:gd name="connsiteY20" fmla="*/ 6387494 h 6858000"/>
              <a:gd name="connsiteX21" fmla="*/ 7793791 w 10548756"/>
              <a:gd name="connsiteY21" fmla="*/ 6394693 h 6858000"/>
              <a:gd name="connsiteX22" fmla="*/ 7724426 w 10548756"/>
              <a:gd name="connsiteY22" fmla="*/ 6365899 h 6858000"/>
              <a:gd name="connsiteX23" fmla="*/ 7641973 w 10548756"/>
              <a:gd name="connsiteY23" fmla="*/ 6340378 h 6858000"/>
              <a:gd name="connsiteX24" fmla="*/ 7667494 w 10548756"/>
              <a:gd name="connsiteY24" fmla="*/ 6303732 h 6858000"/>
              <a:gd name="connsiteX25" fmla="*/ 7569990 w 10548756"/>
              <a:gd name="connsiteY25" fmla="*/ 6277557 h 6858000"/>
              <a:gd name="connsiteX26" fmla="*/ 7551013 w 10548756"/>
              <a:gd name="connsiteY26" fmla="*/ 6226515 h 6858000"/>
              <a:gd name="connsiteX27" fmla="*/ 7509132 w 10548756"/>
              <a:gd name="connsiteY27" fmla="*/ 6226515 h 6858000"/>
              <a:gd name="connsiteX28" fmla="*/ 7498662 w 10548756"/>
              <a:gd name="connsiteY28" fmla="*/ 6214081 h 6858000"/>
              <a:gd name="connsiteX29" fmla="*/ 7547741 w 10548756"/>
              <a:gd name="connsiteY29" fmla="*/ 6182016 h 6858000"/>
              <a:gd name="connsiteX30" fmla="*/ 7517639 w 10548756"/>
              <a:gd name="connsiteY30" fmla="*/ 6184633 h 6858000"/>
              <a:gd name="connsiteX31" fmla="*/ 7490155 w 10548756"/>
              <a:gd name="connsiteY31" fmla="*/ 6165656 h 6858000"/>
              <a:gd name="connsiteX32" fmla="*/ 7528763 w 10548756"/>
              <a:gd name="connsiteY32" fmla="*/ 6074696 h 6858000"/>
              <a:gd name="connsiteX33" fmla="*/ 7493427 w 10548756"/>
              <a:gd name="connsiteY33" fmla="*/ 6082549 h 6858000"/>
              <a:gd name="connsiteX34" fmla="*/ 7502588 w 10548756"/>
              <a:gd name="connsiteY34" fmla="*/ 6000096 h 6858000"/>
              <a:gd name="connsiteX35" fmla="*/ 7504551 w 10548756"/>
              <a:gd name="connsiteY35" fmla="*/ 5945781 h 6858000"/>
              <a:gd name="connsiteX36" fmla="*/ 7391342 w 10548756"/>
              <a:gd name="connsiteY36" fmla="*/ 5837153 h 6858000"/>
              <a:gd name="connsiteX37" fmla="*/ 7408356 w 10548756"/>
              <a:gd name="connsiteY37" fmla="*/ 5815558 h 6858000"/>
              <a:gd name="connsiteX38" fmla="*/ 7287948 w 10548756"/>
              <a:gd name="connsiteY38" fmla="*/ 5752737 h 6858000"/>
              <a:gd name="connsiteX39" fmla="*/ 7287948 w 10548756"/>
              <a:gd name="connsiteY39" fmla="*/ 5686643 h 6858000"/>
              <a:gd name="connsiteX40" fmla="*/ 7310852 w 10548756"/>
              <a:gd name="connsiteY40" fmla="*/ 5684026 h 6858000"/>
              <a:gd name="connsiteX41" fmla="*/ 7306926 w 10548756"/>
              <a:gd name="connsiteY41" fmla="*/ 5662431 h 6858000"/>
              <a:gd name="connsiteX42" fmla="*/ 7249994 w 10548756"/>
              <a:gd name="connsiteY42" fmla="*/ 5627748 h 6858000"/>
              <a:gd name="connsiteX43" fmla="*/ 7281405 w 10548756"/>
              <a:gd name="connsiteY43" fmla="*/ 5585213 h 6858000"/>
              <a:gd name="connsiteX44" fmla="*/ 7205496 w 10548756"/>
              <a:gd name="connsiteY44" fmla="*/ 5539406 h 6858000"/>
              <a:gd name="connsiteX45" fmla="*/ 7255229 w 10548756"/>
              <a:gd name="connsiteY45" fmla="*/ 5530899 h 6858000"/>
              <a:gd name="connsiteX46" fmla="*/ 7186518 w 10548756"/>
              <a:gd name="connsiteY46" fmla="*/ 5424888 h 6858000"/>
              <a:gd name="connsiteX47" fmla="*/ 7229053 w 10548756"/>
              <a:gd name="connsiteY47" fmla="*/ 5412454 h 6858000"/>
              <a:gd name="connsiteX48" fmla="*/ 7228399 w 10548756"/>
              <a:gd name="connsiteY48" fmla="*/ 5401984 h 6858000"/>
              <a:gd name="connsiteX49" fmla="*/ 7164269 w 10548756"/>
              <a:gd name="connsiteY49" fmla="*/ 5398712 h 6858000"/>
              <a:gd name="connsiteX50" fmla="*/ 7168849 w 10548756"/>
              <a:gd name="connsiteY50" fmla="*/ 5393477 h 6858000"/>
              <a:gd name="connsiteX51" fmla="*/ 7102102 w 10548756"/>
              <a:gd name="connsiteY51" fmla="*/ 5359449 h 6858000"/>
              <a:gd name="connsiteX52" fmla="*/ 7043861 w 10548756"/>
              <a:gd name="connsiteY52" fmla="*/ 5436667 h 6858000"/>
              <a:gd name="connsiteX53" fmla="*/ 7077235 w 10548756"/>
              <a:gd name="connsiteY53" fmla="*/ 5479857 h 6858000"/>
              <a:gd name="connsiteX54" fmla="*/ 7044515 w 10548756"/>
              <a:gd name="connsiteY54" fmla="*/ 5586522 h 6858000"/>
              <a:gd name="connsiteX55" fmla="*/ 7030119 w 10548756"/>
              <a:gd name="connsiteY55" fmla="*/ 5626439 h 6858000"/>
              <a:gd name="connsiteX56" fmla="*/ 7003943 w 10548756"/>
              <a:gd name="connsiteY56" fmla="*/ 5747502 h 6858000"/>
              <a:gd name="connsiteX57" fmla="*/ 7011796 w 10548756"/>
              <a:gd name="connsiteY57" fmla="*/ 5763861 h 6858000"/>
              <a:gd name="connsiteX58" fmla="*/ 6816788 w 10548756"/>
              <a:gd name="connsiteY58" fmla="*/ 5865946 h 6858000"/>
              <a:gd name="connsiteX59" fmla="*/ 6821369 w 10548756"/>
              <a:gd name="connsiteY59" fmla="*/ 5884269 h 6858000"/>
              <a:gd name="connsiteX60" fmla="*/ 6876992 w 10548756"/>
              <a:gd name="connsiteY60" fmla="*/ 5886232 h 6858000"/>
              <a:gd name="connsiteX61" fmla="*/ 6933924 w 10548756"/>
              <a:gd name="connsiteY61" fmla="*/ 5848932 h 6858000"/>
              <a:gd name="connsiteX62" fmla="*/ 6863904 w 10548756"/>
              <a:gd name="connsiteY62" fmla="*/ 5916988 h 6858000"/>
              <a:gd name="connsiteX63" fmla="*/ 6773599 w 10548756"/>
              <a:gd name="connsiteY63" fmla="*/ 5947745 h 6858000"/>
              <a:gd name="connsiteX64" fmla="*/ 6697035 w 10548756"/>
              <a:gd name="connsiteY64" fmla="*/ 6008603 h 6858000"/>
              <a:gd name="connsiteX65" fmla="*/ 6734335 w 10548756"/>
              <a:gd name="connsiteY65" fmla="*/ 5998133 h 6858000"/>
              <a:gd name="connsiteX66" fmla="*/ 6734989 w 10548756"/>
              <a:gd name="connsiteY66" fmla="*/ 5993552 h 6858000"/>
              <a:gd name="connsiteX67" fmla="*/ 6684601 w 10548756"/>
              <a:gd name="connsiteY67" fmla="*/ 5993552 h 6858000"/>
              <a:gd name="connsiteX68" fmla="*/ 6638794 w 10548756"/>
              <a:gd name="connsiteY68" fmla="*/ 6024963 h 6858000"/>
              <a:gd name="connsiteX69" fmla="*/ 6598876 w 10548756"/>
              <a:gd name="connsiteY69" fmla="*/ 6068807 h 6858000"/>
              <a:gd name="connsiteX70" fmla="*/ 6639448 w 10548756"/>
              <a:gd name="connsiteY70" fmla="*/ 6089747 h 6858000"/>
              <a:gd name="connsiteX71" fmla="*/ 6601494 w 10548756"/>
              <a:gd name="connsiteY71" fmla="*/ 6151914 h 6858000"/>
              <a:gd name="connsiteX72" fmla="*/ 6593641 w 10548756"/>
              <a:gd name="connsiteY72" fmla="*/ 6177435 h 6858000"/>
              <a:gd name="connsiteX73" fmla="*/ 6455565 w 10548756"/>
              <a:gd name="connsiteY73" fmla="*/ 6213427 h 6858000"/>
              <a:gd name="connsiteX74" fmla="*/ 6389472 w 10548756"/>
              <a:gd name="connsiteY74" fmla="*/ 6233713 h 6858000"/>
              <a:gd name="connsiteX75" fmla="*/ 6329922 w 10548756"/>
              <a:gd name="connsiteY75" fmla="*/ 6222588 h 6858000"/>
              <a:gd name="connsiteX76" fmla="*/ 6317489 w 10548756"/>
              <a:gd name="connsiteY76" fmla="*/ 6219971 h 6858000"/>
              <a:gd name="connsiteX77" fmla="*/ 6152583 w 10548756"/>
              <a:gd name="connsiteY77" fmla="*/ 6215390 h 6858000"/>
              <a:gd name="connsiteX78" fmla="*/ 6165671 w 10548756"/>
              <a:gd name="connsiteY78" fmla="*/ 6242220 h 6858000"/>
              <a:gd name="connsiteX79" fmla="*/ 6086489 w 10548756"/>
              <a:gd name="connsiteY79" fmla="*/ 6243529 h 6858000"/>
              <a:gd name="connsiteX80" fmla="*/ 6024977 w 10548756"/>
              <a:gd name="connsiteY80" fmla="*/ 6203611 h 6858000"/>
              <a:gd name="connsiteX81" fmla="*/ 6036101 w 10548756"/>
              <a:gd name="connsiteY81" fmla="*/ 6229787 h 6858000"/>
              <a:gd name="connsiteX82" fmla="*/ 5997493 w 10548756"/>
              <a:gd name="connsiteY82" fmla="*/ 6248764 h 6858000"/>
              <a:gd name="connsiteX83" fmla="*/ 5958229 w 10548756"/>
              <a:gd name="connsiteY83" fmla="*/ 6249418 h 6858000"/>
              <a:gd name="connsiteX84" fmla="*/ 5736391 w 10548756"/>
              <a:gd name="connsiteY84" fmla="*/ 6233713 h 6858000"/>
              <a:gd name="connsiteX85" fmla="*/ 5733774 w 10548756"/>
              <a:gd name="connsiteY85" fmla="*/ 6266432 h 6858000"/>
              <a:gd name="connsiteX86" fmla="*/ 5720031 w 10548756"/>
              <a:gd name="connsiteY86" fmla="*/ 6291299 h 6858000"/>
              <a:gd name="connsiteX87" fmla="*/ 5695165 w 10548756"/>
              <a:gd name="connsiteY87" fmla="*/ 6318129 h 6858000"/>
              <a:gd name="connsiteX88" fmla="*/ 5649357 w 10548756"/>
              <a:gd name="connsiteY88" fmla="*/ 6380296 h 6858000"/>
              <a:gd name="connsiteX89" fmla="*/ 5550545 w 10548756"/>
              <a:gd name="connsiteY89" fmla="*/ 6373752 h 6858000"/>
              <a:gd name="connsiteX90" fmla="*/ 5528950 w 10548756"/>
              <a:gd name="connsiteY90" fmla="*/ 6396002 h 6858000"/>
              <a:gd name="connsiteX91" fmla="*/ 5465474 w 10548756"/>
              <a:gd name="connsiteY91" fmla="*/ 6437228 h 6858000"/>
              <a:gd name="connsiteX92" fmla="*/ 5440607 w 10548756"/>
              <a:gd name="connsiteY92" fmla="*/ 6441809 h 6858000"/>
              <a:gd name="connsiteX93" fmla="*/ 5313001 w 10548756"/>
              <a:gd name="connsiteY93" fmla="*/ 6410398 h 6858000"/>
              <a:gd name="connsiteX94" fmla="*/ 5258033 w 10548756"/>
              <a:gd name="connsiteY94" fmla="*/ 6463404 h 6858000"/>
              <a:gd name="connsiteX95" fmla="*/ 5055172 w 10548756"/>
              <a:gd name="connsiteY95" fmla="*/ 6447044 h 6858000"/>
              <a:gd name="connsiteX96" fmla="*/ 4974682 w 10548756"/>
              <a:gd name="connsiteY96" fmla="*/ 6397965 h 6858000"/>
              <a:gd name="connsiteX97" fmla="*/ 4986461 w 10548756"/>
              <a:gd name="connsiteY97" fmla="*/ 6374406 h 6858000"/>
              <a:gd name="connsiteX98" fmla="*/ 4862127 w 10548756"/>
              <a:gd name="connsiteY98" fmla="*/ 6295880 h 6858000"/>
              <a:gd name="connsiteX99" fmla="*/ 4798651 w 10548756"/>
              <a:gd name="connsiteY99" fmla="*/ 6242874 h 6858000"/>
              <a:gd name="connsiteX100" fmla="*/ 4658612 w 10548756"/>
              <a:gd name="connsiteY100" fmla="*/ 6164348 h 6858000"/>
              <a:gd name="connsiteX101" fmla="*/ 4655340 w 10548756"/>
              <a:gd name="connsiteY101" fmla="*/ 6152569 h 6858000"/>
              <a:gd name="connsiteX102" fmla="*/ 4697875 w 10548756"/>
              <a:gd name="connsiteY102" fmla="*/ 6135554 h 6858000"/>
              <a:gd name="connsiteX103" fmla="*/ 4563725 w 10548756"/>
              <a:gd name="connsiteY103" fmla="*/ 6156495 h 6858000"/>
              <a:gd name="connsiteX104" fmla="*/ 4531006 w 10548756"/>
              <a:gd name="connsiteY104" fmla="*/ 6114614 h 6858000"/>
              <a:gd name="connsiteX105" fmla="*/ 4482581 w 10548756"/>
              <a:gd name="connsiteY105" fmla="*/ 6121158 h 6858000"/>
              <a:gd name="connsiteX106" fmla="*/ 4485853 w 10548756"/>
              <a:gd name="connsiteY106" fmla="*/ 6134246 h 6858000"/>
              <a:gd name="connsiteX107" fmla="*/ 4537550 w 10548756"/>
              <a:gd name="connsiteY107" fmla="*/ 6147988 h 6858000"/>
              <a:gd name="connsiteX108" fmla="*/ 4378533 w 10548756"/>
              <a:gd name="connsiteY108" fmla="*/ 6265124 h 6858000"/>
              <a:gd name="connsiteX109" fmla="*/ 4237185 w 10548756"/>
              <a:gd name="connsiteY109" fmla="*/ 6276248 h 6858000"/>
              <a:gd name="connsiteX110" fmla="*/ 4256162 w 10548756"/>
              <a:gd name="connsiteY110" fmla="*/ 6104144 h 6858000"/>
              <a:gd name="connsiteX111" fmla="*/ 4278412 w 10548756"/>
              <a:gd name="connsiteY111" fmla="*/ 6096291 h 6858000"/>
              <a:gd name="connsiteX112" fmla="*/ 4268596 w 10548756"/>
              <a:gd name="connsiteY112" fmla="*/ 6081240 h 6858000"/>
              <a:gd name="connsiteX113" fmla="*/ 4257471 w 10548756"/>
              <a:gd name="connsiteY113" fmla="*/ 6042631 h 6858000"/>
              <a:gd name="connsiteX114" fmla="*/ 4288882 w 10548756"/>
              <a:gd name="connsiteY114" fmla="*/ 6026926 h 6858000"/>
              <a:gd name="connsiteX115" fmla="*/ 4319638 w 10548756"/>
              <a:gd name="connsiteY115" fmla="*/ 6015147 h 6858000"/>
              <a:gd name="connsiteX116" fmla="*/ 4394239 w 10548756"/>
              <a:gd name="connsiteY116" fmla="*/ 5958215 h 6858000"/>
              <a:gd name="connsiteX117" fmla="*/ 4545403 w 10548756"/>
              <a:gd name="connsiteY117" fmla="*/ 5952325 h 6858000"/>
              <a:gd name="connsiteX118" fmla="*/ 4575505 w 10548756"/>
              <a:gd name="connsiteY118" fmla="*/ 5948399 h 6858000"/>
              <a:gd name="connsiteX119" fmla="*/ 4546057 w 10548756"/>
              <a:gd name="connsiteY119" fmla="*/ 5869218 h 6858000"/>
              <a:gd name="connsiteX120" fmla="*/ 4571578 w 10548756"/>
              <a:gd name="connsiteY120" fmla="*/ 5853513 h 6858000"/>
              <a:gd name="connsiteX121" fmla="*/ 4548674 w 10548756"/>
              <a:gd name="connsiteY121" fmla="*/ 5826028 h 6858000"/>
              <a:gd name="connsiteX122" fmla="*/ 4572887 w 10548756"/>
              <a:gd name="connsiteY122" fmla="*/ 5822102 h 6858000"/>
              <a:gd name="connsiteX123" fmla="*/ 4548674 w 10548756"/>
              <a:gd name="connsiteY123" fmla="*/ 5769096 h 6858000"/>
              <a:gd name="connsiteX124" fmla="*/ 4548674 w 10548756"/>
              <a:gd name="connsiteY124" fmla="*/ 5771714 h 6858000"/>
              <a:gd name="connsiteX125" fmla="*/ 4593173 w 10548756"/>
              <a:gd name="connsiteY125" fmla="*/ 5737031 h 6858000"/>
              <a:gd name="connsiteX126" fmla="*/ 4541476 w 10548756"/>
              <a:gd name="connsiteY126" fmla="*/ 5737031 h 6858000"/>
              <a:gd name="connsiteX127" fmla="*/ 4546057 w 10548756"/>
              <a:gd name="connsiteY127" fmla="*/ 5730488 h 6858000"/>
              <a:gd name="connsiteX128" fmla="*/ 4464913 w 10548756"/>
              <a:gd name="connsiteY128" fmla="*/ 5668975 h 6858000"/>
              <a:gd name="connsiteX129" fmla="*/ 4518573 w 10548756"/>
              <a:gd name="connsiteY129" fmla="*/ 5526972 h 6858000"/>
              <a:gd name="connsiteX130" fmla="*/ 4459023 w 10548756"/>
              <a:gd name="connsiteY130" fmla="*/ 5507995 h 6858000"/>
              <a:gd name="connsiteX131" fmla="*/ 4442663 w 10548756"/>
              <a:gd name="connsiteY131" fmla="*/ 5467423 h 6858000"/>
              <a:gd name="connsiteX132" fmla="*/ 4449207 w 10548756"/>
              <a:gd name="connsiteY132" fmla="*/ 5458916 h 6858000"/>
              <a:gd name="connsiteX133" fmla="*/ 4434811 w 10548756"/>
              <a:gd name="connsiteY133" fmla="*/ 5411146 h 6858000"/>
              <a:gd name="connsiteX134" fmla="*/ 4409944 w 10548756"/>
              <a:gd name="connsiteY134" fmla="*/ 5399366 h 6858000"/>
              <a:gd name="connsiteX135" fmla="*/ 4308514 w 10548756"/>
              <a:gd name="connsiteY135" fmla="*/ 5441902 h 6858000"/>
              <a:gd name="connsiteX136" fmla="*/ 4211664 w 10548756"/>
              <a:gd name="connsiteY136" fmla="*/ 5447137 h 6858000"/>
              <a:gd name="connsiteX137" fmla="*/ 4205120 w 10548756"/>
              <a:gd name="connsiteY137" fmla="*/ 5441902 h 6858000"/>
              <a:gd name="connsiteX138" fmla="*/ 3992443 w 10548756"/>
              <a:gd name="connsiteY138" fmla="*/ 5383007 h 6858000"/>
              <a:gd name="connsiteX139" fmla="*/ 3975429 w 10548756"/>
              <a:gd name="connsiteY139" fmla="*/ 5324112 h 6858000"/>
              <a:gd name="connsiteX140" fmla="*/ 4000296 w 10548756"/>
              <a:gd name="connsiteY140" fmla="*/ 5252783 h 6858000"/>
              <a:gd name="connsiteX141" fmla="*/ 4014693 w 10548756"/>
              <a:gd name="connsiteY141" fmla="*/ 5177529 h 6858000"/>
              <a:gd name="connsiteX142" fmla="*/ 3976084 w 10548756"/>
              <a:gd name="connsiteY142" fmla="*/ 5209593 h 6858000"/>
              <a:gd name="connsiteX143" fmla="*/ 3919152 w 10548756"/>
              <a:gd name="connsiteY143" fmla="*/ 5159206 h 6858000"/>
              <a:gd name="connsiteX144" fmla="*/ 3910645 w 10548756"/>
              <a:gd name="connsiteY144" fmla="*/ 5104891 h 6858000"/>
              <a:gd name="connsiteX145" fmla="*/ 3891013 w 10548756"/>
              <a:gd name="connsiteY145" fmla="*/ 5067591 h 6858000"/>
              <a:gd name="connsiteX146" fmla="*/ 3840625 w 10548756"/>
              <a:gd name="connsiteY146" fmla="*/ 5074789 h 6858000"/>
              <a:gd name="connsiteX147" fmla="*/ 3811832 w 10548756"/>
              <a:gd name="connsiteY147" fmla="*/ 5084605 h 6858000"/>
              <a:gd name="connsiteX148" fmla="*/ 3696659 w 10548756"/>
              <a:gd name="connsiteY148" fmla="*/ 5002807 h 6858000"/>
              <a:gd name="connsiteX149" fmla="*/ 3684880 w 10548756"/>
              <a:gd name="connsiteY149" fmla="*/ 5021784 h 6858000"/>
              <a:gd name="connsiteX150" fmla="*/ 3667212 w 10548756"/>
              <a:gd name="connsiteY150" fmla="*/ 5036180 h 6858000"/>
              <a:gd name="connsiteX151" fmla="*/ 3645617 w 10548756"/>
              <a:gd name="connsiteY151" fmla="*/ 5019166 h 6858000"/>
              <a:gd name="connsiteX152" fmla="*/ 3594575 w 10548756"/>
              <a:gd name="connsiteY152" fmla="*/ 4890252 h 6858000"/>
              <a:gd name="connsiteX153" fmla="*/ 3646926 w 10548756"/>
              <a:gd name="connsiteY153" fmla="*/ 4731889 h 6858000"/>
              <a:gd name="connsiteX154" fmla="*/ 3648235 w 10548756"/>
              <a:gd name="connsiteY154" fmla="*/ 4709640 h 6858000"/>
              <a:gd name="connsiteX155" fmla="*/ 3620750 w 10548756"/>
              <a:gd name="connsiteY155" fmla="*/ 4722073 h 6858000"/>
              <a:gd name="connsiteX156" fmla="*/ 3591303 w 10548756"/>
              <a:gd name="connsiteY156" fmla="*/ 4734507 h 6858000"/>
              <a:gd name="connsiteX157" fmla="*/ 3536334 w 10548756"/>
              <a:gd name="connsiteY157" fmla="*/ 4760028 h 6858000"/>
              <a:gd name="connsiteX158" fmla="*/ 3485292 w 10548756"/>
              <a:gd name="connsiteY158" fmla="*/ 4765263 h 6858000"/>
              <a:gd name="connsiteX159" fmla="*/ 3357032 w 10548756"/>
              <a:gd name="connsiteY159" fmla="*/ 4818923 h 6858000"/>
              <a:gd name="connsiteX160" fmla="*/ 3254292 w 10548756"/>
              <a:gd name="connsiteY160" fmla="*/ 4886980 h 6858000"/>
              <a:gd name="connsiteX161" fmla="*/ 3221573 w 10548756"/>
              <a:gd name="connsiteY161" fmla="*/ 4956345 h 6858000"/>
              <a:gd name="connsiteX162" fmla="*/ 3208485 w 10548756"/>
              <a:gd name="connsiteY162" fmla="*/ 5014585 h 6858000"/>
              <a:gd name="connsiteX163" fmla="*/ 3257564 w 10548756"/>
              <a:gd name="connsiteY163" fmla="*/ 5030291 h 6858000"/>
              <a:gd name="connsiteX164" fmla="*/ 3202596 w 10548756"/>
              <a:gd name="connsiteY164" fmla="*/ 5059084 h 6858000"/>
              <a:gd name="connsiteX165" fmla="*/ 3246440 w 10548756"/>
              <a:gd name="connsiteY165" fmla="*/ 5085914 h 6858000"/>
              <a:gd name="connsiteX166" fmla="*/ 3238587 w 10548756"/>
              <a:gd name="connsiteY166" fmla="*/ 5097693 h 6858000"/>
              <a:gd name="connsiteX167" fmla="*/ 3340672 w 10548756"/>
              <a:gd name="connsiteY167" fmla="*/ 5111435 h 6858000"/>
              <a:gd name="connsiteX168" fmla="*/ 3289629 w 10548756"/>
              <a:gd name="connsiteY168" fmla="*/ 5166404 h 6858000"/>
              <a:gd name="connsiteX169" fmla="*/ 3313842 w 10548756"/>
              <a:gd name="connsiteY169" fmla="*/ 5246239 h 6858000"/>
              <a:gd name="connsiteX170" fmla="*/ 3307952 w 10548756"/>
              <a:gd name="connsiteY170" fmla="*/ 5282231 h 6858000"/>
              <a:gd name="connsiteX171" fmla="*/ 3314496 w 10548756"/>
              <a:gd name="connsiteY171" fmla="*/ 5386279 h 6858000"/>
              <a:gd name="connsiteX172" fmla="*/ 3377317 w 10548756"/>
              <a:gd name="connsiteY172" fmla="*/ 5386279 h 6858000"/>
              <a:gd name="connsiteX173" fmla="*/ 3381244 w 10548756"/>
              <a:gd name="connsiteY173" fmla="*/ 5396749 h 6858000"/>
              <a:gd name="connsiteX174" fmla="*/ 3305989 w 10548756"/>
              <a:gd name="connsiteY174" fmla="*/ 5453026 h 6858000"/>
              <a:gd name="connsiteX175" fmla="*/ 3324966 w 10548756"/>
              <a:gd name="connsiteY175" fmla="*/ 5593720 h 6858000"/>
              <a:gd name="connsiteX176" fmla="*/ 3389096 w 10548756"/>
              <a:gd name="connsiteY176" fmla="*/ 5651306 h 6858000"/>
              <a:gd name="connsiteX177" fmla="*/ 3413963 w 10548756"/>
              <a:gd name="connsiteY177" fmla="*/ 5712165 h 6858000"/>
              <a:gd name="connsiteX178" fmla="*/ 3419853 w 10548756"/>
              <a:gd name="connsiteY178" fmla="*/ 5718054 h 6858000"/>
              <a:gd name="connsiteX179" fmla="*/ 3415927 w 10548756"/>
              <a:gd name="connsiteY179" fmla="*/ 5788728 h 6858000"/>
              <a:gd name="connsiteX180" fmla="*/ 3471550 w 10548756"/>
              <a:gd name="connsiteY180" fmla="*/ 5808360 h 6858000"/>
              <a:gd name="connsiteX181" fmla="*/ 3383207 w 10548756"/>
              <a:gd name="connsiteY181" fmla="*/ 5869872 h 6858000"/>
              <a:gd name="connsiteX182" fmla="*/ 3490527 w 10548756"/>
              <a:gd name="connsiteY182" fmla="*/ 5906518 h 6858000"/>
              <a:gd name="connsiteX183" fmla="*/ 3419853 w 10548756"/>
              <a:gd name="connsiteY183" fmla="*/ 5934002 h 6858000"/>
              <a:gd name="connsiteX184" fmla="*/ 3499034 w 10548756"/>
              <a:gd name="connsiteY184" fmla="*/ 5998787 h 6858000"/>
              <a:gd name="connsiteX185" fmla="*/ 3488564 w 10548756"/>
              <a:gd name="connsiteY185" fmla="*/ 6092365 h 6858000"/>
              <a:gd name="connsiteX186" fmla="*/ 3489872 w 10548756"/>
              <a:gd name="connsiteY186" fmla="*/ 6148642 h 6858000"/>
              <a:gd name="connsiteX187" fmla="*/ 3519320 w 10548756"/>
              <a:gd name="connsiteY187" fmla="*/ 6166965 h 6858000"/>
              <a:gd name="connsiteX188" fmla="*/ 3512776 w 10548756"/>
              <a:gd name="connsiteY188" fmla="*/ 6189214 h 6858000"/>
              <a:gd name="connsiteX189" fmla="*/ 3548113 w 10548756"/>
              <a:gd name="connsiteY189" fmla="*/ 6242874 h 6858000"/>
              <a:gd name="connsiteX190" fmla="*/ 3554657 w 10548756"/>
              <a:gd name="connsiteY190" fmla="*/ 6240911 h 6858000"/>
              <a:gd name="connsiteX191" fmla="*/ 3571671 w 10548756"/>
              <a:gd name="connsiteY191" fmla="*/ 6233713 h 6858000"/>
              <a:gd name="connsiteX192" fmla="*/ 3578869 w 10548756"/>
              <a:gd name="connsiteY192" fmla="*/ 6260543 h 6858000"/>
              <a:gd name="connsiteX193" fmla="*/ 3582141 w 10548756"/>
              <a:gd name="connsiteY193" fmla="*/ 6280175 h 6858000"/>
              <a:gd name="connsiteX194" fmla="*/ 3518011 w 10548756"/>
              <a:gd name="connsiteY194" fmla="*/ 6336452 h 6858000"/>
              <a:gd name="connsiteX195" fmla="*/ 3540261 w 10548756"/>
              <a:gd name="connsiteY195" fmla="*/ 6363282 h 6858000"/>
              <a:gd name="connsiteX196" fmla="*/ 3493799 w 10548756"/>
              <a:gd name="connsiteY196" fmla="*/ 6403854 h 6858000"/>
              <a:gd name="connsiteX197" fmla="*/ 3514739 w 10548756"/>
              <a:gd name="connsiteY197" fmla="*/ 6436573 h 6858000"/>
              <a:gd name="connsiteX198" fmla="*/ 3440139 w 10548756"/>
              <a:gd name="connsiteY198" fmla="*/ 6474528 h 6858000"/>
              <a:gd name="connsiteX199" fmla="*/ 3470895 w 10548756"/>
              <a:gd name="connsiteY199" fmla="*/ 6496777 h 6858000"/>
              <a:gd name="connsiteX200" fmla="*/ 3417890 w 10548756"/>
              <a:gd name="connsiteY200" fmla="*/ 6538004 h 6858000"/>
              <a:gd name="connsiteX201" fmla="*/ 3455190 w 10548756"/>
              <a:gd name="connsiteY201" fmla="*/ 6562216 h 6858000"/>
              <a:gd name="connsiteX202" fmla="*/ 3328893 w 10548756"/>
              <a:gd name="connsiteY202" fmla="*/ 6681315 h 6858000"/>
              <a:gd name="connsiteX203" fmla="*/ 3124069 w 10548756"/>
              <a:gd name="connsiteY203" fmla="*/ 6778819 h 6858000"/>
              <a:gd name="connsiteX204" fmla="*/ 3102474 w 10548756"/>
              <a:gd name="connsiteY204" fmla="*/ 6795179 h 6858000"/>
              <a:gd name="connsiteX205" fmla="*/ 3049469 w 10548756"/>
              <a:gd name="connsiteY205" fmla="*/ 6782745 h 6858000"/>
              <a:gd name="connsiteX206" fmla="*/ 3033109 w 10548756"/>
              <a:gd name="connsiteY206" fmla="*/ 6782091 h 6858000"/>
              <a:gd name="connsiteX207" fmla="*/ 2932987 w 10548756"/>
              <a:gd name="connsiteY207" fmla="*/ 6808267 h 6858000"/>
              <a:gd name="connsiteX208" fmla="*/ 2910738 w 10548756"/>
              <a:gd name="connsiteY208" fmla="*/ 6822009 h 6858000"/>
              <a:gd name="connsiteX209" fmla="*/ 2790985 w 10548756"/>
              <a:gd name="connsiteY209" fmla="*/ 6850802 h 6858000"/>
              <a:gd name="connsiteX210" fmla="*/ 2764155 w 10548756"/>
              <a:gd name="connsiteY210" fmla="*/ 6852111 h 6858000"/>
              <a:gd name="connsiteX211" fmla="*/ 2720311 w 10548756"/>
              <a:gd name="connsiteY211" fmla="*/ 6852765 h 6858000"/>
              <a:gd name="connsiteX212" fmla="*/ 2645710 w 10548756"/>
              <a:gd name="connsiteY212" fmla="*/ 6860618 h 6858000"/>
              <a:gd name="connsiteX213" fmla="*/ 2625424 w 10548756"/>
              <a:gd name="connsiteY213" fmla="*/ 6827244 h 6858000"/>
              <a:gd name="connsiteX214" fmla="*/ 2618880 w 10548756"/>
              <a:gd name="connsiteY214" fmla="*/ 6829207 h 6858000"/>
              <a:gd name="connsiteX215" fmla="*/ 2625424 w 10548756"/>
              <a:gd name="connsiteY215" fmla="*/ 6860618 h 6858000"/>
              <a:gd name="connsiteX216" fmla="*/ 2553441 w 10548756"/>
              <a:gd name="connsiteY216" fmla="*/ 6860618 h 6858000"/>
              <a:gd name="connsiteX217" fmla="*/ 2505017 w 10548756"/>
              <a:gd name="connsiteY217" fmla="*/ 6842949 h 6858000"/>
              <a:gd name="connsiteX218" fmla="*/ 2483422 w 10548756"/>
              <a:gd name="connsiteY218" fmla="*/ 6837060 h 6858000"/>
              <a:gd name="connsiteX219" fmla="*/ 2416020 w 10548756"/>
              <a:gd name="connsiteY219" fmla="*/ 6797142 h 6858000"/>
              <a:gd name="connsiteX220" fmla="*/ 2315244 w 10548756"/>
              <a:gd name="connsiteY220" fmla="*/ 6772275 h 6858000"/>
              <a:gd name="connsiteX221" fmla="*/ 2315898 w 10548756"/>
              <a:gd name="connsiteY221" fmla="*/ 6757878 h 6858000"/>
              <a:gd name="connsiteX222" fmla="*/ 2259621 w 10548756"/>
              <a:gd name="connsiteY222" fmla="*/ 6739556 h 6858000"/>
              <a:gd name="connsiteX223" fmla="*/ 2290377 w 10548756"/>
              <a:gd name="connsiteY223" fmla="*/ 6699638 h 6858000"/>
              <a:gd name="connsiteX224" fmla="*/ 2231482 w 10548756"/>
              <a:gd name="connsiteY224" fmla="*/ 6703565 h 6858000"/>
              <a:gd name="connsiteX225" fmla="*/ 2251768 w 10548756"/>
              <a:gd name="connsiteY225" fmla="*/ 6676080 h 6858000"/>
              <a:gd name="connsiteX226" fmla="*/ 2189601 w 10548756"/>
              <a:gd name="connsiteY226" fmla="*/ 6632890 h 6858000"/>
              <a:gd name="connsiteX227" fmla="*/ 2122853 w 10548756"/>
              <a:gd name="connsiteY227" fmla="*/ 6630273 h 6858000"/>
              <a:gd name="connsiteX228" fmla="*/ 2105185 w 10548756"/>
              <a:gd name="connsiteY228" fmla="*/ 6572032 h 6858000"/>
              <a:gd name="connsiteX229" fmla="*/ 1981505 w 10548756"/>
              <a:gd name="connsiteY229" fmla="*/ 6572032 h 6858000"/>
              <a:gd name="connsiteX230" fmla="*/ 2007681 w 10548756"/>
              <a:gd name="connsiteY230" fmla="*/ 6540621 h 6858000"/>
              <a:gd name="connsiteX231" fmla="*/ 1959910 w 10548756"/>
              <a:gd name="connsiteY231" fmla="*/ 6489579 h 6858000"/>
              <a:gd name="connsiteX232" fmla="*/ 1947477 w 10548756"/>
              <a:gd name="connsiteY232" fmla="*/ 6494160 h 6858000"/>
              <a:gd name="connsiteX233" fmla="*/ 1968417 w 10548756"/>
              <a:gd name="connsiteY233" fmla="*/ 6424794 h 6858000"/>
              <a:gd name="connsiteX234" fmla="*/ 1891854 w 10548756"/>
              <a:gd name="connsiteY234" fmla="*/ 6363282 h 6858000"/>
              <a:gd name="connsiteX235" fmla="*/ 1916720 w 10548756"/>
              <a:gd name="connsiteY235" fmla="*/ 6351503 h 6858000"/>
              <a:gd name="connsiteX236" fmla="*/ 1871568 w 10548756"/>
              <a:gd name="connsiteY236" fmla="*/ 6292608 h 6858000"/>
              <a:gd name="connsiteX237" fmla="*/ 1917375 w 10548756"/>
              <a:gd name="connsiteY237" fmla="*/ 6274285 h 6858000"/>
              <a:gd name="connsiteX238" fmla="*/ 1889236 w 10548756"/>
              <a:gd name="connsiteY238" fmla="*/ 6258580 h 6858000"/>
              <a:gd name="connsiteX239" fmla="*/ 1895780 w 10548756"/>
              <a:gd name="connsiteY239" fmla="*/ 6244183 h 6858000"/>
              <a:gd name="connsiteX240" fmla="*/ 1793695 w 10548756"/>
              <a:gd name="connsiteY240" fmla="*/ 6229132 h 6858000"/>
              <a:gd name="connsiteX241" fmla="*/ 1788460 w 10548756"/>
              <a:gd name="connsiteY241" fmla="*/ 6219971 h 6858000"/>
              <a:gd name="connsiteX242" fmla="*/ 1739381 w 10548756"/>
              <a:gd name="connsiteY242" fmla="*/ 6147988 h 6858000"/>
              <a:gd name="connsiteX243" fmla="*/ 1713205 w 10548756"/>
              <a:gd name="connsiteY243" fmla="*/ 6127702 h 6858000"/>
              <a:gd name="connsiteX244" fmla="*/ 1703390 w 10548756"/>
              <a:gd name="connsiteY244" fmla="*/ 6084512 h 6858000"/>
              <a:gd name="connsiteX245" fmla="*/ 1717132 w 10548756"/>
              <a:gd name="connsiteY245" fmla="*/ 6075351 h 6858000"/>
              <a:gd name="connsiteX246" fmla="*/ 1660200 w 10548756"/>
              <a:gd name="connsiteY246" fmla="*/ 6041977 h 6858000"/>
              <a:gd name="connsiteX247" fmla="*/ 1654310 w 10548756"/>
              <a:gd name="connsiteY247" fmla="*/ 6010566 h 6858000"/>
              <a:gd name="connsiteX248" fmla="*/ 1630098 w 10548756"/>
              <a:gd name="connsiteY248" fmla="*/ 5955597 h 6858000"/>
              <a:gd name="connsiteX249" fmla="*/ 1533248 w 10548756"/>
              <a:gd name="connsiteY249" fmla="*/ 5915680 h 6858000"/>
              <a:gd name="connsiteX250" fmla="*/ 1578401 w 10548756"/>
              <a:gd name="connsiteY250" fmla="*/ 5885578 h 6858000"/>
              <a:gd name="connsiteX251" fmla="*/ 1450795 w 10548756"/>
              <a:gd name="connsiteY251" fmla="*/ 5797235 h 6858000"/>
              <a:gd name="connsiteX252" fmla="*/ 1510999 w 10548756"/>
              <a:gd name="connsiteY252" fmla="*/ 5756663 h 6858000"/>
              <a:gd name="connsiteX253" fmla="*/ 1382084 w 10548756"/>
              <a:gd name="connsiteY253" fmla="*/ 5750119 h 6858000"/>
              <a:gd name="connsiteX254" fmla="*/ 1433127 w 10548756"/>
              <a:gd name="connsiteY254" fmla="*/ 5697768 h 6858000"/>
              <a:gd name="connsiteX255" fmla="*/ 1361798 w 10548756"/>
              <a:gd name="connsiteY255" fmla="*/ 5664394 h 6858000"/>
              <a:gd name="connsiteX256" fmla="*/ 1406297 w 10548756"/>
              <a:gd name="connsiteY256" fmla="*/ 5627094 h 6858000"/>
              <a:gd name="connsiteX257" fmla="*/ 1389937 w 10548756"/>
              <a:gd name="connsiteY257" fmla="*/ 5596992 h 6858000"/>
              <a:gd name="connsiteX258" fmla="*/ 1423965 w 10548756"/>
              <a:gd name="connsiteY258" fmla="*/ 5596992 h 6858000"/>
              <a:gd name="connsiteX259" fmla="*/ 1376195 w 10548756"/>
              <a:gd name="connsiteY259" fmla="*/ 5538097 h 6858000"/>
              <a:gd name="connsiteX260" fmla="*/ 1475662 w 10548756"/>
              <a:gd name="connsiteY260" fmla="*/ 5513230 h 6858000"/>
              <a:gd name="connsiteX261" fmla="*/ 1416767 w 10548756"/>
              <a:gd name="connsiteY261" fmla="*/ 5477239 h 6858000"/>
              <a:gd name="connsiteX262" fmla="*/ 1552226 w 10548756"/>
              <a:gd name="connsiteY262" fmla="*/ 5356177 h 6858000"/>
              <a:gd name="connsiteX263" fmla="*/ 1498566 w 10548756"/>
              <a:gd name="connsiteY263" fmla="*/ 5312987 h 6858000"/>
              <a:gd name="connsiteX264" fmla="*/ 1586254 w 10548756"/>
              <a:gd name="connsiteY264" fmla="*/ 5295973 h 6858000"/>
              <a:gd name="connsiteX265" fmla="*/ 1585599 w 10548756"/>
              <a:gd name="connsiteY265" fmla="*/ 5286157 h 6858000"/>
              <a:gd name="connsiteX266" fmla="*/ 1537175 w 10548756"/>
              <a:gd name="connsiteY266" fmla="*/ 5291392 h 6858000"/>
              <a:gd name="connsiteX267" fmla="*/ 1560078 w 10548756"/>
              <a:gd name="connsiteY267" fmla="*/ 5237732 h 6858000"/>
              <a:gd name="connsiteX268" fmla="*/ 1494639 w 10548756"/>
              <a:gd name="connsiteY268" fmla="*/ 5264562 h 6858000"/>
              <a:gd name="connsiteX269" fmla="*/ 1480897 w 10548756"/>
              <a:gd name="connsiteY269" fmla="*/ 5186036 h 6858000"/>
              <a:gd name="connsiteX270" fmla="*/ 1471081 w 10548756"/>
              <a:gd name="connsiteY270" fmla="*/ 5184727 h 6858000"/>
              <a:gd name="connsiteX271" fmla="*/ 1493331 w 10548756"/>
              <a:gd name="connsiteY271" fmla="*/ 5144809 h 6858000"/>
              <a:gd name="connsiteX272" fmla="*/ 1404334 w 10548756"/>
              <a:gd name="connsiteY272" fmla="*/ 5091149 h 6858000"/>
              <a:gd name="connsiteX273" fmla="*/ 1389283 w 10548756"/>
              <a:gd name="connsiteY273" fmla="*/ 5025056 h 6858000"/>
              <a:gd name="connsiteX274" fmla="*/ 1290470 w 10548756"/>
              <a:gd name="connsiteY274" fmla="*/ 4998226 h 6858000"/>
              <a:gd name="connsiteX275" fmla="*/ 1290470 w 10548756"/>
              <a:gd name="connsiteY275" fmla="*/ 4964852 h 6858000"/>
              <a:gd name="connsiteX276" fmla="*/ 1370305 w 10548756"/>
              <a:gd name="connsiteY276" fmla="*/ 4919045 h 6858000"/>
              <a:gd name="connsiteX277" fmla="*/ 1327770 w 10548756"/>
              <a:gd name="connsiteY277" fmla="*/ 4852297 h 6858000"/>
              <a:gd name="connsiteX278" fmla="*/ 1317954 w 10548756"/>
              <a:gd name="connsiteY278" fmla="*/ 4860150 h 6858000"/>
              <a:gd name="connsiteX279" fmla="*/ 1330388 w 10548756"/>
              <a:gd name="connsiteY279" fmla="*/ 4909229 h 6858000"/>
              <a:gd name="connsiteX280" fmla="*/ 1234192 w 10548756"/>
              <a:gd name="connsiteY280" fmla="*/ 4855569 h 6858000"/>
              <a:gd name="connsiteX281" fmla="*/ 1268221 w 10548756"/>
              <a:gd name="connsiteY281" fmla="*/ 4828085 h 6858000"/>
              <a:gd name="connsiteX282" fmla="*/ 1242699 w 10548756"/>
              <a:gd name="connsiteY282" fmla="*/ 4790784 h 6858000"/>
              <a:gd name="connsiteX283" fmla="*/ 1262985 w 10548756"/>
              <a:gd name="connsiteY283" fmla="*/ 4743014 h 6858000"/>
              <a:gd name="connsiteX284" fmla="*/ 1312065 w 10548756"/>
              <a:gd name="connsiteY284" fmla="*/ 4745632 h 6858000"/>
              <a:gd name="connsiteX285" fmla="*/ 1251861 w 10548756"/>
              <a:gd name="connsiteY285" fmla="*/ 4620643 h 6858000"/>
              <a:gd name="connsiteX286" fmla="*/ 1164827 w 10548756"/>
              <a:gd name="connsiteY286" fmla="*/ 4627842 h 6858000"/>
              <a:gd name="connsiteX287" fmla="*/ 1190348 w 10548756"/>
              <a:gd name="connsiteY287" fmla="*/ 4553896 h 6858000"/>
              <a:gd name="connsiteX288" fmla="*/ 1025442 w 10548756"/>
              <a:gd name="connsiteY288" fmla="*/ 4553241 h 6858000"/>
              <a:gd name="connsiteX289" fmla="*/ 1048346 w 10548756"/>
              <a:gd name="connsiteY289" fmla="*/ 4546043 h 6858000"/>
              <a:gd name="connsiteX290" fmla="*/ 1044419 w 10548756"/>
              <a:gd name="connsiteY290" fmla="*/ 4535572 h 6858000"/>
              <a:gd name="connsiteX291" fmla="*/ 1007119 w 10548756"/>
              <a:gd name="connsiteY291" fmla="*/ 4549315 h 6858000"/>
              <a:gd name="connsiteX292" fmla="*/ 998612 w 10548756"/>
              <a:gd name="connsiteY292" fmla="*/ 4556513 h 6858000"/>
              <a:gd name="connsiteX293" fmla="*/ 954114 w 10548756"/>
              <a:gd name="connsiteY293" fmla="*/ 4504816 h 6858000"/>
              <a:gd name="connsiteX294" fmla="*/ 889984 w 10548756"/>
              <a:gd name="connsiteY294" fmla="*/ 4475369 h 6858000"/>
              <a:gd name="connsiteX295" fmla="*/ 863154 w 10548756"/>
              <a:gd name="connsiteY295" fmla="*/ 4513978 h 6858000"/>
              <a:gd name="connsiteX296" fmla="*/ 855301 w 10548756"/>
              <a:gd name="connsiteY296" fmla="*/ 4554550 h 6858000"/>
              <a:gd name="connsiteX297" fmla="*/ 703483 w 10548756"/>
              <a:gd name="connsiteY297" fmla="*/ 4504816 h 6858000"/>
              <a:gd name="connsiteX298" fmla="*/ 759760 w 10548756"/>
              <a:gd name="connsiteY298" fmla="*/ 4495001 h 6858000"/>
              <a:gd name="connsiteX299" fmla="*/ 739474 w 10548756"/>
              <a:gd name="connsiteY299" fmla="*/ 4448539 h 6858000"/>
              <a:gd name="connsiteX300" fmla="*/ 814074 w 10548756"/>
              <a:gd name="connsiteY300" fmla="*/ 4369358 h 6858000"/>
              <a:gd name="connsiteX301" fmla="*/ 694976 w 10548756"/>
              <a:gd name="connsiteY301" fmla="*/ 4441341 h 6858000"/>
              <a:gd name="connsiteX302" fmla="*/ 686468 w 10548756"/>
              <a:gd name="connsiteY302" fmla="*/ 4428907 h 6858000"/>
              <a:gd name="connsiteX303" fmla="*/ 751253 w 10548756"/>
              <a:gd name="connsiteY303" fmla="*/ 4379828 h 6858000"/>
              <a:gd name="connsiteX304" fmla="*/ 675344 w 10548756"/>
              <a:gd name="connsiteY304" fmla="*/ 4281669 h 6858000"/>
              <a:gd name="connsiteX305" fmla="*/ 569333 w 10548756"/>
              <a:gd name="connsiteY305" fmla="*/ 4284287 h 6858000"/>
              <a:gd name="connsiteX306" fmla="*/ 509129 w 10548756"/>
              <a:gd name="connsiteY306" fmla="*/ 4269891 h 6858000"/>
              <a:gd name="connsiteX307" fmla="*/ 431911 w 10548756"/>
              <a:gd name="connsiteY307" fmla="*/ 4220811 h 6858000"/>
              <a:gd name="connsiteX308" fmla="*/ 371053 w 10548756"/>
              <a:gd name="connsiteY308" fmla="*/ 4120690 h 6858000"/>
              <a:gd name="connsiteX309" fmla="*/ 393956 w 10548756"/>
              <a:gd name="connsiteY309" fmla="*/ 4099749 h 6858000"/>
              <a:gd name="connsiteX310" fmla="*/ 353384 w 10548756"/>
              <a:gd name="connsiteY310" fmla="*/ 4080117 h 6858000"/>
              <a:gd name="connsiteX311" fmla="*/ 384141 w 10548756"/>
              <a:gd name="connsiteY311" fmla="*/ 4050670 h 6858000"/>
              <a:gd name="connsiteX312" fmla="*/ 265696 w 10548756"/>
              <a:gd name="connsiteY312" fmla="*/ 3989812 h 6858000"/>
              <a:gd name="connsiteX313" fmla="*/ 382832 w 10548756"/>
              <a:gd name="connsiteY313" fmla="*/ 3958401 h 6858000"/>
              <a:gd name="connsiteX314" fmla="*/ 343568 w 10548756"/>
              <a:gd name="connsiteY314" fmla="*/ 3843228 h 6858000"/>
              <a:gd name="connsiteX315" fmla="*/ 285982 w 10548756"/>
              <a:gd name="connsiteY315" fmla="*/ 3737217 h 6858000"/>
              <a:gd name="connsiteX316" fmla="*/ 306268 w 10548756"/>
              <a:gd name="connsiteY316" fmla="*/ 3721512 h 6858000"/>
              <a:gd name="connsiteX317" fmla="*/ 320665 w 10548756"/>
              <a:gd name="connsiteY317" fmla="*/ 3561187 h 6858000"/>
              <a:gd name="connsiteX318" fmla="*/ 299070 w 10548756"/>
              <a:gd name="connsiteY318" fmla="*/ 3565768 h 6858000"/>
              <a:gd name="connsiteX319" fmla="*/ 272894 w 10548756"/>
              <a:gd name="connsiteY319" fmla="*/ 3563804 h 6858000"/>
              <a:gd name="connsiteX320" fmla="*/ 308886 w 10548756"/>
              <a:gd name="connsiteY320" fmla="*/ 3508836 h 6858000"/>
              <a:gd name="connsiteX321" fmla="*/ 390684 w 10548756"/>
              <a:gd name="connsiteY321" fmla="*/ 3539592 h 6858000"/>
              <a:gd name="connsiteX322" fmla="*/ 457432 w 10548756"/>
              <a:gd name="connsiteY322" fmla="*/ 3562496 h 6858000"/>
              <a:gd name="connsiteX323" fmla="*/ 501276 w 10548756"/>
              <a:gd name="connsiteY323" fmla="*/ 3579510 h 6858000"/>
              <a:gd name="connsiteX324" fmla="*/ 512401 w 10548756"/>
              <a:gd name="connsiteY324" fmla="*/ 3563804 h 6858000"/>
              <a:gd name="connsiteX325" fmla="*/ 477718 w 10548756"/>
              <a:gd name="connsiteY325" fmla="*/ 3529122 h 6858000"/>
              <a:gd name="connsiteX326" fmla="*/ 452851 w 10548756"/>
              <a:gd name="connsiteY326" fmla="*/ 3512762 h 6858000"/>
              <a:gd name="connsiteX327" fmla="*/ 395920 w 10548756"/>
              <a:gd name="connsiteY327" fmla="*/ 3501637 h 6858000"/>
              <a:gd name="connsiteX328" fmla="*/ 349458 w 10548756"/>
              <a:gd name="connsiteY328" fmla="*/ 3508181 h 6858000"/>
              <a:gd name="connsiteX329" fmla="*/ 344223 w 10548756"/>
              <a:gd name="connsiteY329" fmla="*/ 3496402 h 6858000"/>
              <a:gd name="connsiteX330" fmla="*/ 367126 w 10548756"/>
              <a:gd name="connsiteY330" fmla="*/ 3470227 h 6858000"/>
              <a:gd name="connsiteX331" fmla="*/ 347495 w 10548756"/>
              <a:gd name="connsiteY331" fmla="*/ 3434235 h 6858000"/>
              <a:gd name="connsiteX332" fmla="*/ 346186 w 10548756"/>
              <a:gd name="connsiteY332" fmla="*/ 3435544 h 6858000"/>
              <a:gd name="connsiteX333" fmla="*/ 418169 w 10548756"/>
              <a:gd name="connsiteY333" fmla="*/ 3432272 h 6858000"/>
              <a:gd name="connsiteX334" fmla="*/ 398537 w 10548756"/>
              <a:gd name="connsiteY334" fmla="*/ 3389737 h 6858000"/>
              <a:gd name="connsiteX335" fmla="*/ 423404 w 10548756"/>
              <a:gd name="connsiteY335" fmla="*/ 3386465 h 6858000"/>
              <a:gd name="connsiteX336" fmla="*/ 417514 w 10548756"/>
              <a:gd name="connsiteY336" fmla="*/ 3344584 h 6858000"/>
              <a:gd name="connsiteX337" fmla="*/ 363200 w 10548756"/>
              <a:gd name="connsiteY337" fmla="*/ 3334114 h 6858000"/>
              <a:gd name="connsiteX338" fmla="*/ 396574 w 10548756"/>
              <a:gd name="connsiteY338" fmla="*/ 3286998 h 6858000"/>
              <a:gd name="connsiteX339" fmla="*/ 381523 w 10548756"/>
              <a:gd name="connsiteY339" fmla="*/ 3250352 h 6858000"/>
              <a:gd name="connsiteX340" fmla="*/ 406390 w 10548756"/>
              <a:gd name="connsiteY340" fmla="*/ 3235955 h 6858000"/>
              <a:gd name="connsiteX341" fmla="*/ 373016 w 10548756"/>
              <a:gd name="connsiteY341" fmla="*/ 3196037 h 6858000"/>
              <a:gd name="connsiteX342" fmla="*/ 399192 w 10548756"/>
              <a:gd name="connsiteY342" fmla="*/ 3149576 h 6858000"/>
              <a:gd name="connsiteX343" fmla="*/ 278130 w 10548756"/>
              <a:gd name="connsiteY343" fmla="*/ 3154811 h 6858000"/>
              <a:gd name="connsiteX344" fmla="*/ 329172 w 10548756"/>
              <a:gd name="connsiteY344" fmla="*/ 3124055 h 6858000"/>
              <a:gd name="connsiteX345" fmla="*/ 323282 w 10548756"/>
              <a:gd name="connsiteY345" fmla="*/ 3078902 h 6858000"/>
              <a:gd name="connsiteX346" fmla="*/ 227742 w 10548756"/>
              <a:gd name="connsiteY346" fmla="*/ 3035058 h 6858000"/>
              <a:gd name="connsiteX347" fmla="*/ 273549 w 10548756"/>
              <a:gd name="connsiteY347" fmla="*/ 2991868 h 6858000"/>
              <a:gd name="connsiteX348" fmla="*/ 28153 w 10548756"/>
              <a:gd name="connsiteY348" fmla="*/ 2844631 h 6858000"/>
              <a:gd name="connsiteX349" fmla="*/ 66107 w 10548756"/>
              <a:gd name="connsiteY349" fmla="*/ 2708517 h 6858000"/>
              <a:gd name="connsiteX350" fmla="*/ 234940 w 10548756"/>
              <a:gd name="connsiteY350" fmla="*/ 2717025 h 6858000"/>
              <a:gd name="connsiteX351" fmla="*/ 236249 w 10548756"/>
              <a:gd name="connsiteY351" fmla="*/ 2707209 h 6858000"/>
              <a:gd name="connsiteX352" fmla="*/ 14 w 10548756"/>
              <a:gd name="connsiteY352" fmla="*/ 2647659 h 6858000"/>
              <a:gd name="connsiteX353" fmla="*/ 65453 w 10548756"/>
              <a:gd name="connsiteY353" fmla="*/ 2524634 h 6858000"/>
              <a:gd name="connsiteX354" fmla="*/ 76578 w 10548756"/>
              <a:gd name="connsiteY354" fmla="*/ 2499767 h 6858000"/>
              <a:gd name="connsiteX355" fmla="*/ 110606 w 10548756"/>
              <a:gd name="connsiteY355" fmla="*/ 2413388 h 6858000"/>
              <a:gd name="connsiteX356" fmla="*/ 210073 w 10548756"/>
              <a:gd name="connsiteY356" fmla="*/ 2459850 h 6858000"/>
              <a:gd name="connsiteX357" fmla="*/ 216617 w 10548756"/>
              <a:gd name="connsiteY357" fmla="*/ 2394411 h 6858000"/>
              <a:gd name="connsiteX358" fmla="*/ 189787 w 10548756"/>
              <a:gd name="connsiteY358" fmla="*/ 2309340 h 6858000"/>
              <a:gd name="connsiteX359" fmla="*/ 174736 w 10548756"/>
              <a:gd name="connsiteY359" fmla="*/ 2270077 h 6858000"/>
              <a:gd name="connsiteX360" fmla="*/ 223161 w 10548756"/>
              <a:gd name="connsiteY360" fmla="*/ 2255680 h 6858000"/>
              <a:gd name="connsiteX361" fmla="*/ 291217 w 10548756"/>
              <a:gd name="connsiteY361" fmla="*/ 2179771 h 6858000"/>
              <a:gd name="connsiteX362" fmla="*/ 354039 w 10548756"/>
              <a:gd name="connsiteY362" fmla="*/ 2160794 h 6858000"/>
              <a:gd name="connsiteX363" fmla="*/ 376288 w 10548756"/>
              <a:gd name="connsiteY363" fmla="*/ 2150978 h 6858000"/>
              <a:gd name="connsiteX364" fmla="*/ 390684 w 10548756"/>
              <a:gd name="connsiteY364" fmla="*/ 2106479 h 6858000"/>
              <a:gd name="connsiteX365" fmla="*/ 462667 w 10548756"/>
              <a:gd name="connsiteY365" fmla="*/ 2082921 h 6858000"/>
              <a:gd name="connsiteX366" fmla="*/ 521562 w 10548756"/>
              <a:gd name="connsiteY366" fmla="*/ 2064598 h 6858000"/>
              <a:gd name="connsiteX367" fmla="*/ 606633 w 10548756"/>
              <a:gd name="connsiteY367" fmla="*/ 2029261 h 6858000"/>
              <a:gd name="connsiteX368" fmla="*/ 583729 w 10548756"/>
              <a:gd name="connsiteY368" fmla="*/ 1992616 h 6858000"/>
              <a:gd name="connsiteX369" fmla="*/ 634772 w 10548756"/>
              <a:gd name="connsiteY369" fmla="*/ 1967094 h 6858000"/>
              <a:gd name="connsiteX370" fmla="*/ 683197 w 10548756"/>
              <a:gd name="connsiteY370" fmla="*/ 2037768 h 6858000"/>
              <a:gd name="connsiteX371" fmla="*/ 749290 w 10548756"/>
              <a:gd name="connsiteY371" fmla="*/ 2026644 h 6858000"/>
              <a:gd name="connsiteX372" fmla="*/ 800332 w 10548756"/>
              <a:gd name="connsiteY372" fmla="*/ 2035805 h 6858000"/>
              <a:gd name="connsiteX373" fmla="*/ 843522 w 10548756"/>
              <a:gd name="connsiteY373" fmla="*/ 2043004 h 6858000"/>
              <a:gd name="connsiteX374" fmla="*/ 812766 w 10548756"/>
              <a:gd name="connsiteY374" fmla="*/ 1945499 h 6858000"/>
              <a:gd name="connsiteX375" fmla="*/ 937100 w 10548756"/>
              <a:gd name="connsiteY375" fmla="*/ 1867627 h 6858000"/>
              <a:gd name="connsiteX376" fmla="*/ 928593 w 10548756"/>
              <a:gd name="connsiteY376" fmla="*/ 1774050 h 6858000"/>
              <a:gd name="connsiteX377" fmla="*/ 937100 w 10548756"/>
              <a:gd name="connsiteY377" fmla="*/ 1688979 h 6858000"/>
              <a:gd name="connsiteX378" fmla="*/ 927284 w 10548756"/>
              <a:gd name="connsiteY378" fmla="*/ 1635319 h 6858000"/>
              <a:gd name="connsiteX379" fmla="*/ 1141269 w 10548756"/>
              <a:gd name="connsiteY379" fmla="*/ 1576424 h 6858000"/>
              <a:gd name="connsiteX380" fmla="*/ 1142578 w 10548756"/>
              <a:gd name="connsiteY380" fmla="*/ 1562682 h 6858000"/>
              <a:gd name="connsiteX381" fmla="*/ 1109204 w 10548756"/>
              <a:gd name="connsiteY381" fmla="*/ 1543050 h 6858000"/>
              <a:gd name="connsiteX382" fmla="*/ 1100697 w 10548756"/>
              <a:gd name="connsiteY382" fmla="*/ 1508367 h 6858000"/>
              <a:gd name="connsiteX383" fmla="*/ 1063397 w 10548756"/>
              <a:gd name="connsiteY383" fmla="*/ 1446855 h 6858000"/>
              <a:gd name="connsiteX384" fmla="*/ 1037876 w 10548756"/>
              <a:gd name="connsiteY384" fmla="*/ 1438348 h 6858000"/>
              <a:gd name="connsiteX385" fmla="*/ 1055544 w 10548756"/>
              <a:gd name="connsiteY385" fmla="*/ 1385342 h 6858000"/>
              <a:gd name="connsiteX386" fmla="*/ 1047037 w 10548756"/>
              <a:gd name="connsiteY386" fmla="*/ 1327102 h 6858000"/>
              <a:gd name="connsiteX387" fmla="*/ 1004502 w 10548756"/>
              <a:gd name="connsiteY387" fmla="*/ 1177246 h 6858000"/>
              <a:gd name="connsiteX388" fmla="*/ 1032640 w 10548756"/>
              <a:gd name="connsiteY388" fmla="*/ 1128822 h 6858000"/>
              <a:gd name="connsiteX389" fmla="*/ 948879 w 10548756"/>
              <a:gd name="connsiteY389" fmla="*/ 1143873 h 6858000"/>
              <a:gd name="connsiteX390" fmla="*/ 960003 w 10548756"/>
              <a:gd name="connsiteY390" fmla="*/ 1052912 h 6858000"/>
              <a:gd name="connsiteX391" fmla="*/ 1031986 w 10548756"/>
              <a:gd name="connsiteY391" fmla="*/ 1085632 h 6858000"/>
              <a:gd name="connsiteX392" fmla="*/ 1020861 w 10548756"/>
              <a:gd name="connsiteY392" fmla="*/ 1014958 h 6858000"/>
              <a:gd name="connsiteX393" fmla="*/ 1031332 w 10548756"/>
              <a:gd name="connsiteY393" fmla="*/ 1005796 h 6858000"/>
              <a:gd name="connsiteX394" fmla="*/ 1087609 w 10548756"/>
              <a:gd name="connsiteY394" fmla="*/ 1039170 h 6858000"/>
              <a:gd name="connsiteX395" fmla="*/ 1087609 w 10548756"/>
              <a:gd name="connsiteY395" fmla="*/ 897168 h 6858000"/>
              <a:gd name="connsiteX396" fmla="*/ 1003847 w 10548756"/>
              <a:gd name="connsiteY396" fmla="*/ 914836 h 6858000"/>
              <a:gd name="connsiteX397" fmla="*/ 878859 w 10548756"/>
              <a:gd name="connsiteY397" fmla="*/ 877536 h 6858000"/>
              <a:gd name="connsiteX398" fmla="*/ 869698 w 10548756"/>
              <a:gd name="connsiteY398" fmla="*/ 890624 h 6858000"/>
              <a:gd name="connsiteX399" fmla="*/ 865117 w 10548756"/>
              <a:gd name="connsiteY399" fmla="*/ 824531 h 6858000"/>
              <a:gd name="connsiteX400" fmla="*/ 900454 w 10548756"/>
              <a:gd name="connsiteY400" fmla="*/ 789848 h 6858000"/>
              <a:gd name="connsiteX401" fmla="*/ 1019553 w 10548756"/>
              <a:gd name="connsiteY401" fmla="*/ 701505 h 6858000"/>
              <a:gd name="connsiteX402" fmla="*/ 953459 w 10548756"/>
              <a:gd name="connsiteY402" fmla="*/ 623633 h 6858000"/>
              <a:gd name="connsiteX403" fmla="*/ 931210 w 10548756"/>
              <a:gd name="connsiteY403" fmla="*/ 654389 h 6858000"/>
              <a:gd name="connsiteX404" fmla="*/ 820618 w 10548756"/>
              <a:gd name="connsiteY404" fmla="*/ 581098 h 6858000"/>
              <a:gd name="connsiteX405" fmla="*/ 858573 w 10548756"/>
              <a:gd name="connsiteY405" fmla="*/ 533327 h 6858000"/>
              <a:gd name="connsiteX406" fmla="*/ 851375 w 10548756"/>
              <a:gd name="connsiteY406" fmla="*/ 526783 h 6858000"/>
              <a:gd name="connsiteX407" fmla="*/ 931865 w 10548756"/>
              <a:gd name="connsiteY407" fmla="*/ 515004 h 6858000"/>
              <a:gd name="connsiteX408" fmla="*/ 929901 w 10548756"/>
              <a:gd name="connsiteY408" fmla="*/ 501917 h 6858000"/>
              <a:gd name="connsiteX409" fmla="*/ 859227 w 10548756"/>
              <a:gd name="connsiteY409" fmla="*/ 477050 h 6858000"/>
              <a:gd name="connsiteX410" fmla="*/ 882785 w 10548756"/>
              <a:gd name="connsiteY410" fmla="*/ 390016 h 6858000"/>
              <a:gd name="connsiteX411" fmla="*/ 952805 w 10548756"/>
              <a:gd name="connsiteY411" fmla="*/ 352716 h 6858000"/>
              <a:gd name="connsiteX412" fmla="*/ 986833 w 10548756"/>
              <a:gd name="connsiteY412" fmla="*/ 397869 h 6858000"/>
              <a:gd name="connsiteX413" fmla="*/ 992723 w 10548756"/>
              <a:gd name="connsiteY413" fmla="*/ 369730 h 6858000"/>
              <a:gd name="connsiteX414" fmla="*/ 1100697 w 10548756"/>
              <a:gd name="connsiteY414" fmla="*/ 339628 h 6858000"/>
              <a:gd name="connsiteX415" fmla="*/ 1248589 w 10548756"/>
              <a:gd name="connsiteY415" fmla="*/ 359260 h 6858000"/>
              <a:gd name="connsiteX416" fmla="*/ 1390591 w 10548756"/>
              <a:gd name="connsiteY416" fmla="*/ 348135 h 6858000"/>
              <a:gd name="connsiteX417" fmla="*/ 1503146 w 10548756"/>
              <a:gd name="connsiteY417" fmla="*/ 329158 h 6858000"/>
              <a:gd name="connsiteX418" fmla="*/ 1539792 w 10548756"/>
              <a:gd name="connsiteY418" fmla="*/ 426007 h 6858000"/>
              <a:gd name="connsiteX419" fmla="*/ 1603268 w 10548756"/>
              <a:gd name="connsiteY419" fmla="*/ 444330 h 6858000"/>
              <a:gd name="connsiteX420" fmla="*/ 1640568 w 10548756"/>
              <a:gd name="connsiteY420" fmla="*/ 465925 h 6858000"/>
              <a:gd name="connsiteX421" fmla="*/ 1760976 w 10548756"/>
              <a:gd name="connsiteY421" fmla="*/ 452837 h 6858000"/>
              <a:gd name="connsiteX422" fmla="*/ 1785188 w 10548756"/>
              <a:gd name="connsiteY422" fmla="*/ 422736 h 6858000"/>
              <a:gd name="connsiteX423" fmla="*/ 1823797 w 10548756"/>
              <a:gd name="connsiteY423" fmla="*/ 444330 h 6858000"/>
              <a:gd name="connsiteX424" fmla="*/ 1784534 w 10548756"/>
              <a:gd name="connsiteY424" fmla="*/ 498645 h 6858000"/>
              <a:gd name="connsiteX425" fmla="*/ 1935698 w 10548756"/>
              <a:gd name="connsiteY425" fmla="*/ 518276 h 6858000"/>
              <a:gd name="connsiteX426" fmla="*/ 1980851 w 10548756"/>
              <a:gd name="connsiteY426" fmla="*/ 542489 h 6858000"/>
              <a:gd name="connsiteX427" fmla="*/ 1972998 w 10548756"/>
              <a:gd name="connsiteY427" fmla="*/ 573899 h 6858000"/>
              <a:gd name="connsiteX428" fmla="*/ 1954021 w 10548756"/>
              <a:gd name="connsiteY428" fmla="*/ 608582 h 6858000"/>
              <a:gd name="connsiteX429" fmla="*/ 2079009 w 10548756"/>
              <a:gd name="connsiteY429" fmla="*/ 708704 h 6858000"/>
              <a:gd name="connsiteX430" fmla="*/ 2101258 w 10548756"/>
              <a:gd name="connsiteY430" fmla="*/ 757128 h 6858000"/>
              <a:gd name="connsiteX431" fmla="*/ 2130706 w 10548756"/>
              <a:gd name="connsiteY431" fmla="*/ 687763 h 6858000"/>
              <a:gd name="connsiteX432" fmla="*/ 2090134 w 10548756"/>
              <a:gd name="connsiteY432" fmla="*/ 656353 h 6858000"/>
              <a:gd name="connsiteX433" fmla="*/ 2141830 w 10548756"/>
              <a:gd name="connsiteY433" fmla="*/ 639993 h 6858000"/>
              <a:gd name="connsiteX434" fmla="*/ 2172587 w 10548756"/>
              <a:gd name="connsiteY434" fmla="*/ 634103 h 6858000"/>
              <a:gd name="connsiteX435" fmla="*/ 2390498 w 10548756"/>
              <a:gd name="connsiteY435" fmla="*/ 665514 h 6858000"/>
              <a:gd name="connsiteX436" fmla="*/ 2404241 w 10548756"/>
              <a:gd name="connsiteY436" fmla="*/ 696270 h 6858000"/>
              <a:gd name="connsiteX437" fmla="*/ 2436306 w 10548756"/>
              <a:gd name="connsiteY437" fmla="*/ 774797 h 6858000"/>
              <a:gd name="connsiteX438" fmla="*/ 2446121 w 10548756"/>
              <a:gd name="connsiteY438" fmla="*/ 836964 h 6858000"/>
              <a:gd name="connsiteX439" fmla="*/ 2480804 w 10548756"/>
              <a:gd name="connsiteY439" fmla="*/ 880808 h 6858000"/>
              <a:gd name="connsiteX440" fmla="*/ 2565220 w 10548756"/>
              <a:gd name="connsiteY440" fmla="*/ 997289 h 6858000"/>
              <a:gd name="connsiteX441" fmla="*/ 2631314 w 10548756"/>
              <a:gd name="connsiteY441" fmla="*/ 1045060 h 6858000"/>
              <a:gd name="connsiteX442" fmla="*/ 2671231 w 10548756"/>
              <a:gd name="connsiteY442" fmla="*/ 953445 h 6858000"/>
              <a:gd name="connsiteX443" fmla="*/ 2698061 w 10548756"/>
              <a:gd name="connsiteY443" fmla="*/ 963261 h 6858000"/>
              <a:gd name="connsiteX444" fmla="*/ 2720965 w 10548756"/>
              <a:gd name="connsiteY444" fmla="*/ 1046369 h 6858000"/>
              <a:gd name="connsiteX445" fmla="*/ 2770044 w 10548756"/>
              <a:gd name="connsiteY445" fmla="*/ 1013649 h 6858000"/>
              <a:gd name="connsiteX446" fmla="*/ 2762191 w 10548756"/>
              <a:gd name="connsiteY446" fmla="*/ 1043751 h 6858000"/>
              <a:gd name="connsiteX447" fmla="*/ 2843336 w 10548756"/>
              <a:gd name="connsiteY447" fmla="*/ 1079088 h 6858000"/>
              <a:gd name="connsiteX448" fmla="*/ 2899613 w 10548756"/>
              <a:gd name="connsiteY448" fmla="*/ 1146490 h 6858000"/>
              <a:gd name="connsiteX449" fmla="*/ 2896996 w 10548756"/>
              <a:gd name="connsiteY449" fmla="*/ 1234833 h 6858000"/>
              <a:gd name="connsiteX450" fmla="*/ 2839410 w 10548756"/>
              <a:gd name="connsiteY450" fmla="*/ 1249229 h 6858000"/>
              <a:gd name="connsiteX451" fmla="*/ 2826322 w 10548756"/>
              <a:gd name="connsiteY451" fmla="*/ 1262317 h 6858000"/>
              <a:gd name="connsiteX452" fmla="*/ 2837446 w 10548756"/>
              <a:gd name="connsiteY452" fmla="*/ 1276059 h 6858000"/>
              <a:gd name="connsiteX453" fmla="*/ 2918591 w 10548756"/>
              <a:gd name="connsiteY453" fmla="*/ 1282603 h 6858000"/>
              <a:gd name="connsiteX454" fmla="*/ 2936913 w 10548756"/>
              <a:gd name="connsiteY454" fmla="*/ 1281294 h 6858000"/>
              <a:gd name="connsiteX455" fmla="*/ 3020021 w 10548756"/>
              <a:gd name="connsiteY455" fmla="*/ 1331682 h 6858000"/>
              <a:gd name="connsiteX456" fmla="*/ 3050123 w 10548756"/>
              <a:gd name="connsiteY456" fmla="*/ 1338226 h 6858000"/>
              <a:gd name="connsiteX457" fmla="*/ 3056012 w 10548756"/>
              <a:gd name="connsiteY457" fmla="*/ 1386651 h 6858000"/>
              <a:gd name="connsiteX458" fmla="*/ 2995809 w 10548756"/>
              <a:gd name="connsiteY458" fmla="*/ 1418716 h 6858000"/>
              <a:gd name="connsiteX459" fmla="*/ 3001698 w 10548756"/>
              <a:gd name="connsiteY459" fmla="*/ 1485464 h 6858000"/>
              <a:gd name="connsiteX460" fmla="*/ 3060593 w 10548756"/>
              <a:gd name="connsiteY460" fmla="*/ 1523418 h 6858000"/>
              <a:gd name="connsiteX461" fmla="*/ 3068446 w 10548756"/>
              <a:gd name="connsiteY461" fmla="*/ 1592129 h 6858000"/>
              <a:gd name="connsiteX462" fmla="*/ 3171185 w 10548756"/>
              <a:gd name="connsiteY462" fmla="*/ 1585585 h 6858000"/>
              <a:gd name="connsiteX463" fmla="*/ 3122106 w 10548756"/>
              <a:gd name="connsiteY463" fmla="*/ 1554175 h 6858000"/>
              <a:gd name="connsiteX464" fmla="*/ 3169876 w 10548756"/>
              <a:gd name="connsiteY464" fmla="*/ 1503787 h 6858000"/>
              <a:gd name="connsiteX465" fmla="*/ 3103128 w 10548756"/>
              <a:gd name="connsiteY465" fmla="*/ 1478920 h 6858000"/>
              <a:gd name="connsiteX466" fmla="*/ 3107055 w 10548756"/>
              <a:gd name="connsiteY466" fmla="*/ 1464523 h 6858000"/>
              <a:gd name="connsiteX467" fmla="*/ 3173803 w 10548756"/>
              <a:gd name="connsiteY467" fmla="*/ 1464523 h 6858000"/>
              <a:gd name="connsiteX468" fmla="*/ 3165950 w 10548756"/>
              <a:gd name="connsiteY468" fmla="*/ 1408900 h 6858000"/>
              <a:gd name="connsiteX469" fmla="*/ 3155479 w 10548756"/>
              <a:gd name="connsiteY469" fmla="*/ 1369637 h 6858000"/>
              <a:gd name="connsiteX470" fmla="*/ 3152862 w 10548756"/>
              <a:gd name="connsiteY470" fmla="*/ 1331028 h 6858000"/>
              <a:gd name="connsiteX471" fmla="*/ 3171185 w 10548756"/>
              <a:gd name="connsiteY471" fmla="*/ 1319249 h 6858000"/>
              <a:gd name="connsiteX472" fmla="*/ 3076298 w 10548756"/>
              <a:gd name="connsiteY472" fmla="*/ 1266243 h 6858000"/>
              <a:gd name="connsiteX473" fmla="*/ 3062556 w 10548756"/>
              <a:gd name="connsiteY473" fmla="*/ 1207348 h 6858000"/>
              <a:gd name="connsiteX474" fmla="*/ 3119488 w 10548756"/>
              <a:gd name="connsiteY474" fmla="*/ 1230252 h 6858000"/>
              <a:gd name="connsiteX475" fmla="*/ 3101165 w 10548756"/>
              <a:gd name="connsiteY475" fmla="*/ 1191643 h 6858000"/>
              <a:gd name="connsiteX476" fmla="*/ 3199978 w 10548756"/>
              <a:gd name="connsiteY476" fmla="*/ 1130785 h 6858000"/>
              <a:gd name="connsiteX477" fmla="*/ 3092004 w 10548756"/>
              <a:gd name="connsiteY477" fmla="*/ 1103300 h 6858000"/>
              <a:gd name="connsiteX478" fmla="*/ 2959163 w 10548756"/>
              <a:gd name="connsiteY478" fmla="*/ 1128167 h 6858000"/>
              <a:gd name="connsiteX479" fmla="*/ 3002352 w 10548756"/>
              <a:gd name="connsiteY479" fmla="*/ 1109190 h 6858000"/>
              <a:gd name="connsiteX480" fmla="*/ 3034417 w 10548756"/>
              <a:gd name="connsiteY480" fmla="*/ 1099374 h 6858000"/>
              <a:gd name="connsiteX481" fmla="*/ 3093313 w 10548756"/>
              <a:gd name="connsiteY481" fmla="*/ 1043751 h 6858000"/>
              <a:gd name="connsiteX482" fmla="*/ 3035072 w 10548756"/>
              <a:gd name="connsiteY482" fmla="*/ 990091 h 6858000"/>
              <a:gd name="connsiteX483" fmla="*/ 2932987 w 10548756"/>
              <a:gd name="connsiteY483" fmla="*/ 1028700 h 6858000"/>
              <a:gd name="connsiteX484" fmla="*/ 2857078 w 10548756"/>
              <a:gd name="connsiteY484" fmla="*/ 997944 h 6858000"/>
              <a:gd name="connsiteX485" fmla="*/ 2817160 w 10548756"/>
              <a:gd name="connsiteY485" fmla="*/ 984856 h 6858000"/>
              <a:gd name="connsiteX486" fmla="*/ 2885871 w 10548756"/>
              <a:gd name="connsiteY486" fmla="*/ 965224 h 6858000"/>
              <a:gd name="connsiteX487" fmla="*/ 2957854 w 10548756"/>
              <a:gd name="connsiteY487" fmla="*/ 972423 h 6858000"/>
              <a:gd name="connsiteX488" fmla="*/ 2983375 w 10548756"/>
              <a:gd name="connsiteY488" fmla="*/ 982893 h 6858000"/>
              <a:gd name="connsiteX489" fmla="*/ 2917936 w 10548756"/>
              <a:gd name="connsiteY489" fmla="*/ 939703 h 6858000"/>
              <a:gd name="connsiteX490" fmla="*/ 2897650 w 10548756"/>
              <a:gd name="connsiteY490" fmla="*/ 926615 h 6858000"/>
              <a:gd name="connsiteX491" fmla="*/ 2854460 w 10548756"/>
              <a:gd name="connsiteY491" fmla="*/ 897168 h 6858000"/>
              <a:gd name="connsiteX492" fmla="*/ 2870820 w 10548756"/>
              <a:gd name="connsiteY492" fmla="*/ 869029 h 6858000"/>
              <a:gd name="connsiteX493" fmla="*/ 2745832 w 10548756"/>
              <a:gd name="connsiteY493" fmla="*/ 888661 h 6858000"/>
              <a:gd name="connsiteX494" fmla="*/ 2761537 w 10548756"/>
              <a:gd name="connsiteY494" fmla="*/ 859868 h 6858000"/>
              <a:gd name="connsiteX495" fmla="*/ 2758265 w 10548756"/>
              <a:gd name="connsiteY495" fmla="*/ 857250 h 6858000"/>
              <a:gd name="connsiteX496" fmla="*/ 2706568 w 10548756"/>
              <a:gd name="connsiteY496" fmla="*/ 839582 h 6858000"/>
              <a:gd name="connsiteX497" fmla="*/ 2753684 w 10548756"/>
              <a:gd name="connsiteY497" fmla="*/ 833692 h 6858000"/>
              <a:gd name="connsiteX498" fmla="*/ 2858387 w 10548756"/>
              <a:gd name="connsiteY498" fmla="*/ 820604 h 6858000"/>
              <a:gd name="connsiteX499" fmla="*/ 2887834 w 10548756"/>
              <a:gd name="connsiteY499" fmla="*/ 834346 h 6858000"/>
              <a:gd name="connsiteX500" fmla="*/ 2870166 w 10548756"/>
              <a:gd name="connsiteY500" fmla="*/ 729644 h 6858000"/>
              <a:gd name="connsiteX501" fmla="*/ 2830902 w 10548756"/>
              <a:gd name="connsiteY501" fmla="*/ 683837 h 6858000"/>
              <a:gd name="connsiteX502" fmla="*/ 2884562 w 10548756"/>
              <a:gd name="connsiteY502" fmla="*/ 636066 h 6858000"/>
              <a:gd name="connsiteX503" fmla="*/ 2973559 w 10548756"/>
              <a:gd name="connsiteY503" fmla="*/ 564738 h 6858000"/>
              <a:gd name="connsiteX504" fmla="*/ 3034417 w 10548756"/>
              <a:gd name="connsiteY504" fmla="*/ 557540 h 6858000"/>
              <a:gd name="connsiteX505" fmla="*/ 2975522 w 10548756"/>
              <a:gd name="connsiteY505" fmla="*/ 426662 h 6858000"/>
              <a:gd name="connsiteX506" fmla="*/ 3093313 w 10548756"/>
              <a:gd name="connsiteY506" fmla="*/ 501917 h 6858000"/>
              <a:gd name="connsiteX507" fmla="*/ 3220264 w 10548756"/>
              <a:gd name="connsiteY507" fmla="*/ 441058 h 6858000"/>
              <a:gd name="connsiteX508" fmla="*/ 3264108 w 10548756"/>
              <a:gd name="connsiteY508" fmla="*/ 401795 h 6858000"/>
              <a:gd name="connsiteX509" fmla="*/ 3352451 w 10548756"/>
              <a:gd name="connsiteY509" fmla="*/ 376274 h 6858000"/>
              <a:gd name="connsiteX510" fmla="*/ 3472859 w 10548756"/>
              <a:gd name="connsiteY510" fmla="*/ 382163 h 6858000"/>
              <a:gd name="connsiteX511" fmla="*/ 3495108 w 10548756"/>
              <a:gd name="connsiteY511" fmla="*/ 378237 h 6858000"/>
              <a:gd name="connsiteX512" fmla="*/ 3569053 w 10548756"/>
              <a:gd name="connsiteY512" fmla="*/ 396560 h 6858000"/>
              <a:gd name="connsiteX513" fmla="*/ 3598501 w 10548756"/>
              <a:gd name="connsiteY513" fmla="*/ 402449 h 6858000"/>
              <a:gd name="connsiteX514" fmla="*/ 3608971 w 10548756"/>
              <a:gd name="connsiteY514" fmla="*/ 376928 h 6858000"/>
              <a:gd name="connsiteX515" fmla="*/ 3654124 w 10548756"/>
              <a:gd name="connsiteY515" fmla="*/ 258484 h 6858000"/>
              <a:gd name="connsiteX516" fmla="*/ 3671793 w 10548756"/>
              <a:gd name="connsiteY516" fmla="*/ 196971 h 6858000"/>
              <a:gd name="connsiteX517" fmla="*/ 3723490 w 10548756"/>
              <a:gd name="connsiteY517" fmla="*/ 186501 h 6858000"/>
              <a:gd name="connsiteX518" fmla="*/ 3714328 w 10548756"/>
              <a:gd name="connsiteY518" fmla="*/ 177994 h 6858000"/>
              <a:gd name="connsiteX519" fmla="*/ 3741812 w 10548756"/>
              <a:gd name="connsiteY519" fmla="*/ 134804 h 6858000"/>
              <a:gd name="connsiteX520" fmla="*/ 3745084 w 10548756"/>
              <a:gd name="connsiteY520" fmla="*/ 113209 h 6858000"/>
              <a:gd name="connsiteX521" fmla="*/ 3841934 w 10548756"/>
              <a:gd name="connsiteY521" fmla="*/ 87688 h 6858000"/>
              <a:gd name="connsiteX522" fmla="*/ 3855676 w 10548756"/>
              <a:gd name="connsiteY522" fmla="*/ 92923 h 6858000"/>
              <a:gd name="connsiteX523" fmla="*/ 3945327 w 10548756"/>
              <a:gd name="connsiteY523" fmla="*/ 85071 h 6858000"/>
              <a:gd name="connsiteX524" fmla="*/ 3974775 w 10548756"/>
              <a:gd name="connsiteY524" fmla="*/ 46462 h 6858000"/>
              <a:gd name="connsiteX525" fmla="*/ 3991135 w 10548756"/>
              <a:gd name="connsiteY525" fmla="*/ 15051 h 6858000"/>
              <a:gd name="connsiteX526" fmla="*/ 3980664 w 10548756"/>
              <a:gd name="connsiteY526" fmla="*/ 115827 h 6858000"/>
              <a:gd name="connsiteX527" fmla="*/ 3990480 w 10548756"/>
              <a:gd name="connsiteY527" fmla="*/ 119099 h 6858000"/>
              <a:gd name="connsiteX528" fmla="*/ 4034324 w 10548756"/>
              <a:gd name="connsiteY528" fmla="*/ 53660 h 6858000"/>
              <a:gd name="connsiteX529" fmla="*/ 4021891 w 10548756"/>
              <a:gd name="connsiteY529" fmla="*/ 5235 h 6858000"/>
              <a:gd name="connsiteX530" fmla="*/ 4030398 w 10548756"/>
              <a:gd name="connsiteY530" fmla="*/ 0 h 6858000"/>
              <a:gd name="connsiteX531" fmla="*/ 4074242 w 10548756"/>
              <a:gd name="connsiteY531" fmla="*/ 32065 h 6858000"/>
              <a:gd name="connsiteX532" fmla="*/ 4187451 w 10548756"/>
              <a:gd name="connsiteY532" fmla="*/ 63476 h 6858000"/>
              <a:gd name="connsiteX533" fmla="*/ 4290845 w 10548756"/>
              <a:gd name="connsiteY533" fmla="*/ 75255 h 6858000"/>
              <a:gd name="connsiteX534" fmla="*/ 4377224 w 10548756"/>
              <a:gd name="connsiteY534" fmla="*/ 79181 h 6858000"/>
              <a:gd name="connsiteX535" fmla="*/ 4431539 w 10548756"/>
              <a:gd name="connsiteY535" fmla="*/ 121062 h 6858000"/>
              <a:gd name="connsiteX536" fmla="*/ 4449862 w 10548756"/>
              <a:gd name="connsiteY536" fmla="*/ 82453 h 6858000"/>
              <a:gd name="connsiteX537" fmla="*/ 4460987 w 10548756"/>
              <a:gd name="connsiteY537" fmla="*/ 88997 h 6858000"/>
              <a:gd name="connsiteX538" fmla="*/ 4456406 w 10548756"/>
              <a:gd name="connsiteY538" fmla="*/ 134804 h 6858000"/>
              <a:gd name="connsiteX539" fmla="*/ 4500250 w 10548756"/>
              <a:gd name="connsiteY539" fmla="*/ 175376 h 6858000"/>
              <a:gd name="connsiteX540" fmla="*/ 4540167 w 10548756"/>
              <a:gd name="connsiteY540" fmla="*/ 193045 h 6858000"/>
              <a:gd name="connsiteX541" fmla="*/ 4599717 w 10548756"/>
              <a:gd name="connsiteY541" fmla="*/ 229036 h 6858000"/>
              <a:gd name="connsiteX542" fmla="*/ 4706383 w 10548756"/>
              <a:gd name="connsiteY542" fmla="*/ 181266 h 6858000"/>
              <a:gd name="connsiteX543" fmla="*/ 4758079 w 10548756"/>
              <a:gd name="connsiteY543" fmla="*/ 182575 h 6858000"/>
              <a:gd name="connsiteX544" fmla="*/ 4810430 w 10548756"/>
              <a:gd name="connsiteY544" fmla="*/ 216603 h 6858000"/>
              <a:gd name="connsiteX545" fmla="*/ 4862781 w 10548756"/>
              <a:gd name="connsiteY545" fmla="*/ 240161 h 6858000"/>
              <a:gd name="connsiteX546" fmla="*/ 4871288 w 10548756"/>
              <a:gd name="connsiteY546" fmla="*/ 242124 h 6858000"/>
              <a:gd name="connsiteX547" fmla="*/ 4991696 w 10548756"/>
              <a:gd name="connsiteY547" fmla="*/ 261101 h 6858000"/>
              <a:gd name="connsiteX548" fmla="*/ 5051245 w 10548756"/>
              <a:gd name="connsiteY548" fmla="*/ 291203 h 6858000"/>
              <a:gd name="connsiteX549" fmla="*/ 5114721 w 10548756"/>
              <a:gd name="connsiteY549" fmla="*/ 305600 h 6858000"/>
              <a:gd name="connsiteX550" fmla="*/ 5208953 w 10548756"/>
              <a:gd name="connsiteY550" fmla="*/ 242778 h 6858000"/>
              <a:gd name="connsiteX551" fmla="*/ 5319545 w 10548756"/>
              <a:gd name="connsiteY551" fmla="*/ 218566 h 6858000"/>
              <a:gd name="connsiteX552" fmla="*/ 5356191 w 10548756"/>
              <a:gd name="connsiteY552" fmla="*/ 226419 h 6858000"/>
              <a:gd name="connsiteX553" fmla="*/ 5256070 w 10548756"/>
              <a:gd name="connsiteY553" fmla="*/ 263065 h 6858000"/>
              <a:gd name="connsiteX554" fmla="*/ 5200446 w 10548756"/>
              <a:gd name="connsiteY554" fmla="*/ 311489 h 6858000"/>
              <a:gd name="connsiteX555" fmla="*/ 5159220 w 10548756"/>
              <a:gd name="connsiteY555" fmla="*/ 304291 h 6858000"/>
              <a:gd name="connsiteX556" fmla="*/ 5112758 w 10548756"/>
              <a:gd name="connsiteY556" fmla="*/ 342900 h 6858000"/>
              <a:gd name="connsiteX557" fmla="*/ 5121920 w 10548756"/>
              <a:gd name="connsiteY557" fmla="*/ 393288 h 6858000"/>
              <a:gd name="connsiteX558" fmla="*/ 5185395 w 10548756"/>
              <a:gd name="connsiteY558" fmla="*/ 472469 h 6858000"/>
              <a:gd name="connsiteX559" fmla="*/ 5170999 w 10548756"/>
              <a:gd name="connsiteY559" fmla="*/ 533982 h 6858000"/>
              <a:gd name="connsiteX560" fmla="*/ 5208299 w 10548756"/>
              <a:gd name="connsiteY560" fmla="*/ 592877 h 6858000"/>
              <a:gd name="connsiteX561" fmla="*/ 5223350 w 10548756"/>
              <a:gd name="connsiteY561" fmla="*/ 620361 h 6858000"/>
              <a:gd name="connsiteX562" fmla="*/ 5241673 w 10548756"/>
              <a:gd name="connsiteY562" fmla="*/ 651117 h 6858000"/>
              <a:gd name="connsiteX563" fmla="*/ 5286826 w 10548756"/>
              <a:gd name="connsiteY563" fmla="*/ 713939 h 6858000"/>
              <a:gd name="connsiteX564" fmla="*/ 5304494 w 10548756"/>
              <a:gd name="connsiteY564" fmla="*/ 752548 h 6858000"/>
              <a:gd name="connsiteX565" fmla="*/ 5398072 w 10548756"/>
              <a:gd name="connsiteY565" fmla="*/ 792465 h 6858000"/>
              <a:gd name="connsiteX566" fmla="*/ 5396109 w 10548756"/>
              <a:gd name="connsiteY566" fmla="*/ 811443 h 6858000"/>
              <a:gd name="connsiteX567" fmla="*/ 5328052 w 10548756"/>
              <a:gd name="connsiteY567" fmla="*/ 867066 h 6858000"/>
              <a:gd name="connsiteX568" fmla="*/ 5442571 w 10548756"/>
              <a:gd name="connsiteY568" fmla="*/ 893241 h 6858000"/>
              <a:gd name="connsiteX569" fmla="*/ 5439299 w 10548756"/>
              <a:gd name="connsiteY569" fmla="*/ 930542 h 6858000"/>
              <a:gd name="connsiteX570" fmla="*/ 5476598 w 10548756"/>
              <a:gd name="connsiteY570" fmla="*/ 925961 h 6858000"/>
              <a:gd name="connsiteX571" fmla="*/ 5471363 w 10548756"/>
              <a:gd name="connsiteY571" fmla="*/ 910256 h 6858000"/>
              <a:gd name="connsiteX572" fmla="*/ 5563633 w 10548756"/>
              <a:gd name="connsiteY572" fmla="*/ 831074 h 6858000"/>
              <a:gd name="connsiteX573" fmla="*/ 5665717 w 10548756"/>
              <a:gd name="connsiteY573" fmla="*/ 899785 h 6858000"/>
              <a:gd name="connsiteX574" fmla="*/ 5665063 w 10548756"/>
              <a:gd name="connsiteY574" fmla="*/ 1041133 h 6858000"/>
              <a:gd name="connsiteX575" fmla="*/ 5728538 w 10548756"/>
              <a:gd name="connsiteY575" fmla="*/ 1111153 h 6858000"/>
              <a:gd name="connsiteX576" fmla="*/ 5760604 w 10548756"/>
              <a:gd name="connsiteY576" fmla="*/ 1107227 h 6858000"/>
              <a:gd name="connsiteX577" fmla="*/ 5806411 w 10548756"/>
              <a:gd name="connsiteY577" fmla="*/ 1171357 h 6858000"/>
              <a:gd name="connsiteX578" fmla="*/ 5916348 w 10548756"/>
              <a:gd name="connsiteY578" fmla="*/ 1164159 h 6858000"/>
              <a:gd name="connsiteX579" fmla="*/ 5918311 w 10548756"/>
              <a:gd name="connsiteY579" fmla="*/ 1129476 h 6858000"/>
              <a:gd name="connsiteX580" fmla="*/ 5948413 w 10548756"/>
              <a:gd name="connsiteY580" fmla="*/ 1147145 h 6858000"/>
              <a:gd name="connsiteX581" fmla="*/ 5995530 w 10548756"/>
              <a:gd name="connsiteY581" fmla="*/ 1175938 h 6858000"/>
              <a:gd name="connsiteX582" fmla="*/ 5970008 w 10548756"/>
              <a:gd name="connsiteY582" fmla="*/ 1236796 h 6858000"/>
              <a:gd name="connsiteX583" fmla="*/ 5987677 w 10548756"/>
              <a:gd name="connsiteY583" fmla="*/ 1275405 h 6858000"/>
              <a:gd name="connsiteX584" fmla="*/ 6023014 w 10548756"/>
              <a:gd name="connsiteY584" fmla="*/ 1268207 h 6858000"/>
              <a:gd name="connsiteX585" fmla="*/ 6007308 w 10548756"/>
              <a:gd name="connsiteY585" fmla="*/ 1223054 h 6858000"/>
              <a:gd name="connsiteX586" fmla="*/ 6040028 w 10548756"/>
              <a:gd name="connsiteY586" fmla="*/ 1199496 h 6858000"/>
              <a:gd name="connsiteX587" fmla="*/ 6033484 w 10548756"/>
              <a:gd name="connsiteY587" fmla="*/ 1156306 h 6858000"/>
              <a:gd name="connsiteX588" fmla="*/ 6023014 w 10548756"/>
              <a:gd name="connsiteY588" fmla="*/ 1096757 h 6858000"/>
              <a:gd name="connsiteX589" fmla="*/ 6042645 w 10548756"/>
              <a:gd name="connsiteY589" fmla="*/ 998598 h 6858000"/>
              <a:gd name="connsiteX590" fmla="*/ 6040028 w 10548756"/>
              <a:gd name="connsiteY590" fmla="*/ 1037862 h 6858000"/>
              <a:gd name="connsiteX591" fmla="*/ 6127062 w 10548756"/>
              <a:gd name="connsiteY591" fmla="*/ 1079088 h 6858000"/>
              <a:gd name="connsiteX592" fmla="*/ 6106776 w 10548756"/>
              <a:gd name="connsiteY592" fmla="*/ 1142564 h 6858000"/>
              <a:gd name="connsiteX593" fmla="*/ 6174178 w 10548756"/>
              <a:gd name="connsiteY593" fmla="*/ 1134057 h 6858000"/>
              <a:gd name="connsiteX594" fmla="*/ 6164362 w 10548756"/>
              <a:gd name="connsiteY594" fmla="*/ 1078434 h 6858000"/>
              <a:gd name="connsiteX595" fmla="*/ 6176795 w 10548756"/>
              <a:gd name="connsiteY595" fmla="*/ 1011032 h 6858000"/>
              <a:gd name="connsiteX596" fmla="*/ 6224566 w 10548756"/>
              <a:gd name="connsiteY596" fmla="*/ 1035244 h 6858000"/>
              <a:gd name="connsiteX597" fmla="*/ 6271027 w 10548756"/>
              <a:gd name="connsiteY597" fmla="*/ 1108536 h 6858000"/>
              <a:gd name="connsiteX598" fmla="*/ 6358716 w 10548756"/>
              <a:gd name="connsiteY598" fmla="*/ 1025428 h 6858000"/>
              <a:gd name="connsiteX599" fmla="*/ 6354789 w 10548756"/>
              <a:gd name="connsiteY599" fmla="*/ 919417 h 6858000"/>
              <a:gd name="connsiteX600" fmla="*/ 6472579 w 10548756"/>
              <a:gd name="connsiteY600" fmla="*/ 929233 h 6858000"/>
              <a:gd name="connsiteX601" fmla="*/ 6472579 w 10548756"/>
              <a:gd name="connsiteY601" fmla="*/ 998598 h 6858000"/>
              <a:gd name="connsiteX602" fmla="*/ 6553724 w 10548756"/>
              <a:gd name="connsiteY602" fmla="*/ 1035898 h 6858000"/>
              <a:gd name="connsiteX603" fmla="*/ 6534746 w 10548756"/>
              <a:gd name="connsiteY603" fmla="*/ 1069927 h 6858000"/>
              <a:gd name="connsiteX604" fmla="*/ 6599531 w 10548756"/>
              <a:gd name="connsiteY604" fmla="*/ 1095448 h 6858000"/>
              <a:gd name="connsiteX605" fmla="*/ 6615236 w 10548756"/>
              <a:gd name="connsiteY605" fmla="*/ 1138637 h 6858000"/>
              <a:gd name="connsiteX606" fmla="*/ 6620471 w 10548756"/>
              <a:gd name="connsiteY606" fmla="*/ 1156960 h 6858000"/>
              <a:gd name="connsiteX607" fmla="*/ 6656463 w 10548756"/>
              <a:gd name="connsiteY607" fmla="*/ 1197533 h 6858000"/>
              <a:gd name="connsiteX608" fmla="*/ 6677403 w 10548756"/>
              <a:gd name="connsiteY608" fmla="*/ 1223708 h 6858000"/>
              <a:gd name="connsiteX609" fmla="*/ 6759202 w 10548756"/>
              <a:gd name="connsiteY609" fmla="*/ 1257082 h 6858000"/>
              <a:gd name="connsiteX610" fmla="*/ 6816134 w 10548756"/>
              <a:gd name="connsiteY610" fmla="*/ 1213892 h 6858000"/>
              <a:gd name="connsiteX611" fmla="*/ 6812862 w 10548756"/>
              <a:gd name="connsiteY611" fmla="*/ 1056184 h 6858000"/>
              <a:gd name="connsiteX612" fmla="*/ 6831184 w 10548756"/>
              <a:gd name="connsiteY612" fmla="*/ 1018230 h 6858000"/>
              <a:gd name="connsiteX613" fmla="*/ 6852780 w 10548756"/>
              <a:gd name="connsiteY613" fmla="*/ 1005142 h 6858000"/>
              <a:gd name="connsiteX614" fmla="*/ 6776216 w 10548756"/>
              <a:gd name="connsiteY614" fmla="*/ 990091 h 6858000"/>
              <a:gd name="connsiteX615" fmla="*/ 6782105 w 10548756"/>
              <a:gd name="connsiteY615" fmla="*/ 903057 h 6858000"/>
              <a:gd name="connsiteX616" fmla="*/ 6871102 w 10548756"/>
              <a:gd name="connsiteY616" fmla="*/ 980275 h 6858000"/>
              <a:gd name="connsiteX617" fmla="*/ 6895969 w 10548756"/>
              <a:gd name="connsiteY617" fmla="*/ 961298 h 6858000"/>
              <a:gd name="connsiteX618" fmla="*/ 6954210 w 10548756"/>
              <a:gd name="connsiteY618" fmla="*/ 878190 h 6858000"/>
              <a:gd name="connsiteX619" fmla="*/ 7003289 w 10548756"/>
              <a:gd name="connsiteY619" fmla="*/ 887352 h 6858000"/>
              <a:gd name="connsiteX620" fmla="*/ 7035354 w 10548756"/>
              <a:gd name="connsiteY620" fmla="*/ 910910 h 6858000"/>
              <a:gd name="connsiteX621" fmla="*/ 6995436 w 10548756"/>
              <a:gd name="connsiteY621" fmla="*/ 753202 h 6858000"/>
              <a:gd name="connsiteX622" fmla="*/ 6970570 w 10548756"/>
              <a:gd name="connsiteY622" fmla="*/ 823222 h 6858000"/>
              <a:gd name="connsiteX623" fmla="*/ 6941122 w 10548756"/>
              <a:gd name="connsiteY623" fmla="*/ 822567 h 6858000"/>
              <a:gd name="connsiteX624" fmla="*/ 6928034 w 10548756"/>
              <a:gd name="connsiteY624" fmla="*/ 814715 h 6858000"/>
              <a:gd name="connsiteX625" fmla="*/ 6904476 w 10548756"/>
              <a:gd name="connsiteY625" fmla="*/ 863794 h 6858000"/>
              <a:gd name="connsiteX626" fmla="*/ 6872411 w 10548756"/>
              <a:gd name="connsiteY626" fmla="*/ 886043 h 6858000"/>
              <a:gd name="connsiteX627" fmla="*/ 6823332 w 10548756"/>
              <a:gd name="connsiteY627" fmla="*/ 816678 h 6858000"/>
              <a:gd name="connsiteX628" fmla="*/ 6854088 w 10548756"/>
              <a:gd name="connsiteY628" fmla="*/ 776760 h 6858000"/>
              <a:gd name="connsiteX629" fmla="*/ 6760511 w 10548756"/>
              <a:gd name="connsiteY629" fmla="*/ 730298 h 6858000"/>
              <a:gd name="connsiteX630" fmla="*/ 6752003 w 10548756"/>
              <a:gd name="connsiteY630" fmla="*/ 746004 h 6858000"/>
              <a:gd name="connsiteX631" fmla="*/ 6797811 w 10548756"/>
              <a:gd name="connsiteY631" fmla="*/ 775451 h 6858000"/>
              <a:gd name="connsiteX632" fmla="*/ 6729754 w 10548756"/>
              <a:gd name="connsiteY632" fmla="*/ 828457 h 6858000"/>
              <a:gd name="connsiteX633" fmla="*/ 6719938 w 10548756"/>
              <a:gd name="connsiteY633" fmla="*/ 797046 h 6858000"/>
              <a:gd name="connsiteX634" fmla="*/ 6681984 w 10548756"/>
              <a:gd name="connsiteY634" fmla="*/ 806208 h 6858000"/>
              <a:gd name="connsiteX635" fmla="*/ 6696380 w 10548756"/>
              <a:gd name="connsiteY635" fmla="*/ 659624 h 6858000"/>
              <a:gd name="connsiteX636" fmla="*/ 6785377 w 10548756"/>
              <a:gd name="connsiteY636" fmla="*/ 587642 h 6858000"/>
              <a:gd name="connsiteX637" fmla="*/ 6800428 w 10548756"/>
              <a:gd name="connsiteY637" fmla="*/ 578480 h 6858000"/>
              <a:gd name="connsiteX638" fmla="*/ 6831184 w 10548756"/>
              <a:gd name="connsiteY638" fmla="*/ 611200 h 6858000"/>
              <a:gd name="connsiteX639" fmla="*/ 6841000 w 10548756"/>
              <a:gd name="connsiteY639" fmla="*/ 630177 h 6858000"/>
              <a:gd name="connsiteX640" fmla="*/ 6860632 w 10548756"/>
              <a:gd name="connsiteY640" fmla="*/ 617089 h 6858000"/>
              <a:gd name="connsiteX641" fmla="*/ 6854088 w 10548756"/>
              <a:gd name="connsiteY641" fmla="*/ 543798 h 6858000"/>
              <a:gd name="connsiteX642" fmla="*/ 6853434 w 10548756"/>
              <a:gd name="connsiteY642" fmla="*/ 545106 h 6858000"/>
              <a:gd name="connsiteX643" fmla="*/ 6897933 w 10548756"/>
              <a:gd name="connsiteY643" fmla="*/ 535945 h 6858000"/>
              <a:gd name="connsiteX644" fmla="*/ 6922799 w 10548756"/>
              <a:gd name="connsiteY644" fmla="*/ 538562 h 6858000"/>
              <a:gd name="connsiteX645" fmla="*/ 6926725 w 10548756"/>
              <a:gd name="connsiteY645" fmla="*/ 563429 h 6858000"/>
              <a:gd name="connsiteX646" fmla="*/ 6900550 w 10548756"/>
              <a:gd name="connsiteY646" fmla="*/ 626251 h 6858000"/>
              <a:gd name="connsiteX647" fmla="*/ 6923453 w 10548756"/>
              <a:gd name="connsiteY647" fmla="*/ 668132 h 6858000"/>
              <a:gd name="connsiteX648" fmla="*/ 6989547 w 10548756"/>
              <a:gd name="connsiteY648" fmla="*/ 683182 h 6858000"/>
              <a:gd name="connsiteX649" fmla="*/ 7035354 w 10548756"/>
              <a:gd name="connsiteY649" fmla="*/ 689726 h 6858000"/>
              <a:gd name="connsiteX650" fmla="*/ 7045170 w 10548756"/>
              <a:gd name="connsiteY650" fmla="*/ 696270 h 6858000"/>
              <a:gd name="connsiteX651" fmla="*/ 7129586 w 10548756"/>
              <a:gd name="connsiteY651" fmla="*/ 757128 h 6858000"/>
              <a:gd name="connsiteX652" fmla="*/ 7129586 w 10548756"/>
              <a:gd name="connsiteY652" fmla="*/ 731607 h 6858000"/>
              <a:gd name="connsiteX653" fmla="*/ 7227744 w 10548756"/>
              <a:gd name="connsiteY653" fmla="*/ 722446 h 6858000"/>
              <a:gd name="connsiteX654" fmla="*/ 7234288 w 10548756"/>
              <a:gd name="connsiteY654" fmla="*/ 647845 h 6858000"/>
              <a:gd name="connsiteX655" fmla="*/ 7289911 w 10548756"/>
              <a:gd name="connsiteY655" fmla="*/ 607273 h 6858000"/>
              <a:gd name="connsiteX656" fmla="*/ 7340954 w 10548756"/>
              <a:gd name="connsiteY656" fmla="*/ 569973 h 6858000"/>
              <a:gd name="connsiteX657" fmla="*/ 7376945 w 10548756"/>
              <a:gd name="connsiteY657" fmla="*/ 498645 h 6858000"/>
              <a:gd name="connsiteX658" fmla="*/ 7357968 w 10548756"/>
              <a:gd name="connsiteY658" fmla="*/ 344863 h 6858000"/>
              <a:gd name="connsiteX659" fmla="*/ 7368438 w 10548756"/>
              <a:gd name="connsiteY659" fmla="*/ 431897 h 6858000"/>
              <a:gd name="connsiteX660" fmla="*/ 7405084 w 10548756"/>
              <a:gd name="connsiteY660" fmla="*/ 347481 h 6858000"/>
              <a:gd name="connsiteX661" fmla="*/ 7560829 w 10548756"/>
              <a:gd name="connsiteY661" fmla="*/ 359914 h 6858000"/>
              <a:gd name="connsiteX662" fmla="*/ 7561483 w 10548756"/>
              <a:gd name="connsiteY662" fmla="*/ 372348 h 6858000"/>
              <a:gd name="connsiteX663" fmla="*/ 7617106 w 10548756"/>
              <a:gd name="connsiteY663" fmla="*/ 302328 h 6858000"/>
              <a:gd name="connsiteX664" fmla="*/ 7712647 w 10548756"/>
              <a:gd name="connsiteY664" fmla="*/ 332430 h 6858000"/>
              <a:gd name="connsiteX665" fmla="*/ 7695633 w 10548756"/>
              <a:gd name="connsiteY665" fmla="*/ 299056 h 6858000"/>
              <a:gd name="connsiteX666" fmla="*/ 7840253 w 10548756"/>
              <a:gd name="connsiteY666" fmla="*/ 268954 h 6858000"/>
              <a:gd name="connsiteX667" fmla="*/ 7918780 w 10548756"/>
              <a:gd name="connsiteY667" fmla="*/ 314761 h 6858000"/>
              <a:gd name="connsiteX668" fmla="*/ 7872973 w 10548756"/>
              <a:gd name="connsiteY668" fmla="*/ 329158 h 6858000"/>
              <a:gd name="connsiteX669" fmla="*/ 7838290 w 10548756"/>
              <a:gd name="connsiteY669" fmla="*/ 375619 h 6858000"/>
              <a:gd name="connsiteX670" fmla="*/ 7853995 w 10548756"/>
              <a:gd name="connsiteY670" fmla="*/ 399177 h 6858000"/>
              <a:gd name="connsiteX671" fmla="*/ 7906346 w 10548756"/>
              <a:gd name="connsiteY671" fmla="*/ 395251 h 6858000"/>
              <a:gd name="connsiteX672" fmla="*/ 7997307 w 10548756"/>
              <a:gd name="connsiteY672" fmla="*/ 409648 h 6858000"/>
              <a:gd name="connsiteX673" fmla="*/ 8060782 w 10548756"/>
              <a:gd name="connsiteY673" fmla="*/ 446294 h 6858000"/>
              <a:gd name="connsiteX674" fmla="*/ 8058819 w 10548756"/>
              <a:gd name="connsiteY674" fmla="*/ 475741 h 6858000"/>
              <a:gd name="connsiteX675" fmla="*/ 8112479 w 10548756"/>
              <a:gd name="connsiteY675" fmla="*/ 507152 h 6858000"/>
              <a:gd name="connsiteX676" fmla="*/ 8147816 w 10548756"/>
              <a:gd name="connsiteY676" fmla="*/ 566701 h 6858000"/>
              <a:gd name="connsiteX677" fmla="*/ 8232232 w 10548756"/>
              <a:gd name="connsiteY677" fmla="*/ 535291 h 6858000"/>
              <a:gd name="connsiteX678" fmla="*/ 8295708 w 10548756"/>
              <a:gd name="connsiteY678" fmla="*/ 548378 h 6858000"/>
              <a:gd name="connsiteX679" fmla="*/ 8300943 w 10548756"/>
              <a:gd name="connsiteY679" fmla="*/ 537254 h 6858000"/>
              <a:gd name="connsiteX680" fmla="*/ 8249247 w 10548756"/>
              <a:gd name="connsiteY680" fmla="*/ 467888 h 6858000"/>
              <a:gd name="connsiteX681" fmla="*/ 8247283 w 10548756"/>
              <a:gd name="connsiteY681" fmla="*/ 441713 h 6858000"/>
              <a:gd name="connsiteX682" fmla="*/ 8274113 w 10548756"/>
              <a:gd name="connsiteY682" fmla="*/ 426007 h 6858000"/>
              <a:gd name="connsiteX683" fmla="*/ 8344787 w 10548756"/>
              <a:gd name="connsiteY683" fmla="*/ 443022 h 6858000"/>
              <a:gd name="connsiteX684" fmla="*/ 8358529 w 10548756"/>
              <a:gd name="connsiteY684" fmla="*/ 451529 h 6858000"/>
              <a:gd name="connsiteX685" fmla="*/ 8438364 w 10548756"/>
              <a:gd name="connsiteY685" fmla="*/ 497336 h 6858000"/>
              <a:gd name="connsiteX686" fmla="*/ 8422659 w 10548756"/>
              <a:gd name="connsiteY686" fmla="*/ 470506 h 6858000"/>
              <a:gd name="connsiteX687" fmla="*/ 8601962 w 10548756"/>
              <a:gd name="connsiteY687" fmla="*/ 446294 h 6858000"/>
              <a:gd name="connsiteX688" fmla="*/ 8611123 w 10548756"/>
              <a:gd name="connsiteY688" fmla="*/ 433860 h 6858000"/>
              <a:gd name="connsiteX689" fmla="*/ 8635990 w 10548756"/>
              <a:gd name="connsiteY689" fmla="*/ 424044 h 6858000"/>
              <a:gd name="connsiteX690" fmla="*/ 8758361 w 10548756"/>
              <a:gd name="connsiteY690" fmla="*/ 472469 h 6858000"/>
              <a:gd name="connsiteX691" fmla="*/ 8836233 w 10548756"/>
              <a:gd name="connsiteY691" fmla="*/ 483594 h 6858000"/>
              <a:gd name="connsiteX692" fmla="*/ 8910180 w 10548756"/>
              <a:gd name="connsiteY692" fmla="*/ 515004 h 6858000"/>
              <a:gd name="connsiteX693" fmla="*/ 8978235 w 10548756"/>
              <a:gd name="connsiteY693" fmla="*/ 579135 h 6858000"/>
              <a:gd name="connsiteX694" fmla="*/ 8959259 w 10548756"/>
              <a:gd name="connsiteY694" fmla="*/ 591568 h 6858000"/>
              <a:gd name="connsiteX695" fmla="*/ 9060689 w 10548756"/>
              <a:gd name="connsiteY695" fmla="*/ 634758 h 6858000"/>
              <a:gd name="connsiteX696" fmla="*/ 9118275 w 10548756"/>
              <a:gd name="connsiteY696" fmla="*/ 658316 h 6858000"/>
              <a:gd name="connsiteX697" fmla="*/ 9225595 w 10548756"/>
              <a:gd name="connsiteY697" fmla="*/ 666823 h 6858000"/>
              <a:gd name="connsiteX698" fmla="*/ 9251116 w 10548756"/>
              <a:gd name="connsiteY698" fmla="*/ 690381 h 6858000"/>
              <a:gd name="connsiteX699" fmla="*/ 9257660 w 10548756"/>
              <a:gd name="connsiteY699" fmla="*/ 749930 h 6858000"/>
              <a:gd name="connsiteX700" fmla="*/ 9330297 w 10548756"/>
              <a:gd name="connsiteY700" fmla="*/ 759092 h 6858000"/>
              <a:gd name="connsiteX701" fmla="*/ 9357781 w 10548756"/>
              <a:gd name="connsiteY701" fmla="*/ 805553 h 6858000"/>
              <a:gd name="connsiteX702" fmla="*/ 9348620 w 10548756"/>
              <a:gd name="connsiteY702" fmla="*/ 850706 h 6858000"/>
              <a:gd name="connsiteX703" fmla="*/ 9400972 w 10548756"/>
              <a:gd name="connsiteY703" fmla="*/ 931196 h 6858000"/>
              <a:gd name="connsiteX704" fmla="*/ 9387229 w 10548756"/>
              <a:gd name="connsiteY704" fmla="*/ 954100 h 6858000"/>
              <a:gd name="connsiteX705" fmla="*/ 9396390 w 10548756"/>
              <a:gd name="connsiteY705" fmla="*/ 941666 h 6858000"/>
              <a:gd name="connsiteX706" fmla="*/ 9426492 w 10548756"/>
              <a:gd name="connsiteY706" fmla="*/ 994017 h 6858000"/>
              <a:gd name="connsiteX707" fmla="*/ 9483424 w 10548756"/>
              <a:gd name="connsiteY707" fmla="*/ 1054876 h 6858000"/>
              <a:gd name="connsiteX708" fmla="*/ 9514180 w 10548756"/>
              <a:gd name="connsiteY708" fmla="*/ 1084323 h 6858000"/>
              <a:gd name="connsiteX709" fmla="*/ 9554753 w 10548756"/>
              <a:gd name="connsiteY709" fmla="*/ 1149108 h 6858000"/>
              <a:gd name="connsiteX710" fmla="*/ 9569149 w 10548756"/>
              <a:gd name="connsiteY710" fmla="*/ 1193606 h 6858000"/>
              <a:gd name="connsiteX711" fmla="*/ 9604486 w 10548756"/>
              <a:gd name="connsiteY711" fmla="*/ 1189680 h 6858000"/>
              <a:gd name="connsiteX712" fmla="*/ 9652911 w 10548756"/>
              <a:gd name="connsiteY712" fmla="*/ 1183136 h 6858000"/>
              <a:gd name="connsiteX713" fmla="*/ 9654874 w 10548756"/>
              <a:gd name="connsiteY713" fmla="*/ 1196878 h 6858000"/>
              <a:gd name="connsiteX714" fmla="*/ 9605141 w 10548756"/>
              <a:gd name="connsiteY714" fmla="*/ 1217164 h 6858000"/>
              <a:gd name="connsiteX715" fmla="*/ 9650294 w 10548756"/>
              <a:gd name="connsiteY715" fmla="*/ 1259699 h 6858000"/>
              <a:gd name="connsiteX716" fmla="*/ 9664690 w 10548756"/>
              <a:gd name="connsiteY716" fmla="*/ 1242031 h 6858000"/>
              <a:gd name="connsiteX717" fmla="*/ 9779208 w 10548756"/>
              <a:gd name="connsiteY717" fmla="*/ 1186408 h 6858000"/>
              <a:gd name="connsiteX718" fmla="*/ 9809965 w 10548756"/>
              <a:gd name="connsiteY718" fmla="*/ 1177901 h 6858000"/>
              <a:gd name="connsiteX719" fmla="*/ 9828942 w 10548756"/>
              <a:gd name="connsiteY719" fmla="*/ 1171357 h 6858000"/>
              <a:gd name="connsiteX720" fmla="*/ 9897652 w 10548756"/>
              <a:gd name="connsiteY720" fmla="*/ 1209312 h 6858000"/>
              <a:gd name="connsiteX721" fmla="*/ 9907468 w 10548756"/>
              <a:gd name="connsiteY721" fmla="*/ 1266243 h 6858000"/>
              <a:gd name="connsiteX722" fmla="*/ 9921865 w 10548756"/>
              <a:gd name="connsiteY722" fmla="*/ 1324484 h 6858000"/>
              <a:gd name="connsiteX723" fmla="*/ 9997774 w 10548756"/>
              <a:gd name="connsiteY723" fmla="*/ 1378798 h 6858000"/>
              <a:gd name="connsiteX724" fmla="*/ 9985341 w 10548756"/>
              <a:gd name="connsiteY724" fmla="*/ 1437039 h 6858000"/>
              <a:gd name="connsiteX725" fmla="*/ 9917939 w 10548756"/>
              <a:gd name="connsiteY725" fmla="*/ 1494625 h 6858000"/>
              <a:gd name="connsiteX726" fmla="*/ 9948041 w 10548756"/>
              <a:gd name="connsiteY726" fmla="*/ 1555483 h 6858000"/>
              <a:gd name="connsiteX727" fmla="*/ 9937571 w 10548756"/>
              <a:gd name="connsiteY727" fmla="*/ 1565954 h 6858000"/>
              <a:gd name="connsiteX728" fmla="*/ 9815854 w 10548756"/>
              <a:gd name="connsiteY728" fmla="*/ 1475648 h 6858000"/>
              <a:gd name="connsiteX729" fmla="*/ 9768738 w 10548756"/>
              <a:gd name="connsiteY729" fmla="*/ 1497897 h 6858000"/>
              <a:gd name="connsiteX730" fmla="*/ 9763503 w 10548756"/>
              <a:gd name="connsiteY730" fmla="*/ 1490699 h 6858000"/>
              <a:gd name="connsiteX731" fmla="*/ 9791642 w 10548756"/>
              <a:gd name="connsiteY731" fmla="*/ 1451436 h 6858000"/>
              <a:gd name="connsiteX732" fmla="*/ 9712461 w 10548756"/>
              <a:gd name="connsiteY732" fmla="*/ 1397776 h 6858000"/>
              <a:gd name="connsiteX733" fmla="*/ 9664690 w 10548756"/>
              <a:gd name="connsiteY733" fmla="*/ 1522764 h 6858000"/>
              <a:gd name="connsiteX734" fmla="*/ 9679741 w 10548756"/>
              <a:gd name="connsiteY734" fmla="*/ 1524073 h 6858000"/>
              <a:gd name="connsiteX735" fmla="*/ 9729475 w 10548756"/>
              <a:gd name="connsiteY735" fmla="*/ 1705339 h 6858000"/>
              <a:gd name="connsiteX736" fmla="*/ 9698719 w 10548756"/>
              <a:gd name="connsiteY736" fmla="*/ 1729551 h 6858000"/>
              <a:gd name="connsiteX737" fmla="*/ 9754342 w 10548756"/>
              <a:gd name="connsiteY737" fmla="*/ 1768814 h 6858000"/>
              <a:gd name="connsiteX738" fmla="*/ 9761540 w 10548756"/>
              <a:gd name="connsiteY738" fmla="*/ 1760307 h 6858000"/>
              <a:gd name="connsiteX739" fmla="*/ 9761540 w 10548756"/>
              <a:gd name="connsiteY739" fmla="*/ 1800880 h 6858000"/>
              <a:gd name="connsiteX740" fmla="*/ 9819781 w 10548756"/>
              <a:gd name="connsiteY740" fmla="*/ 1794990 h 6858000"/>
              <a:gd name="connsiteX741" fmla="*/ 9781826 w 10548756"/>
              <a:gd name="connsiteY741" fmla="*/ 1811350 h 6858000"/>
              <a:gd name="connsiteX742" fmla="*/ 9871477 w 10548756"/>
              <a:gd name="connsiteY742" fmla="*/ 1840797 h 6858000"/>
              <a:gd name="connsiteX743" fmla="*/ 9920556 w 10548756"/>
              <a:gd name="connsiteY743" fmla="*/ 1847995 h 6858000"/>
              <a:gd name="connsiteX744" fmla="*/ 10015443 w 10548756"/>
              <a:gd name="connsiteY744" fmla="*/ 1878097 h 6858000"/>
              <a:gd name="connsiteX745" fmla="*/ 10058633 w 10548756"/>
              <a:gd name="connsiteY745" fmla="*/ 1928485 h 6858000"/>
              <a:gd name="connsiteX746" fmla="*/ 10009554 w 10548756"/>
              <a:gd name="connsiteY746" fmla="*/ 1960550 h 6858000"/>
              <a:gd name="connsiteX747" fmla="*/ 10014788 w 10548756"/>
              <a:gd name="connsiteY747" fmla="*/ 1997851 h 6858000"/>
              <a:gd name="connsiteX748" fmla="*/ 9974871 w 10548756"/>
              <a:gd name="connsiteY748" fmla="*/ 2003740 h 6858000"/>
              <a:gd name="connsiteX749" fmla="*/ 10035729 w 10548756"/>
              <a:gd name="connsiteY749" fmla="*/ 2072451 h 6858000"/>
              <a:gd name="connsiteX750" fmla="*/ 10046199 w 10548756"/>
              <a:gd name="connsiteY750" fmla="*/ 2088811 h 6858000"/>
              <a:gd name="connsiteX751" fmla="*/ 10029185 w 10548756"/>
              <a:gd name="connsiteY751" fmla="*/ 2109097 h 6858000"/>
              <a:gd name="connsiteX752" fmla="*/ 9971599 w 10548756"/>
              <a:gd name="connsiteY752" fmla="*/ 2132655 h 6858000"/>
              <a:gd name="connsiteX753" fmla="*/ 9969635 w 10548756"/>
              <a:gd name="connsiteY753" fmla="*/ 2149669 h 6858000"/>
              <a:gd name="connsiteX754" fmla="*/ 10059287 w 10548756"/>
              <a:gd name="connsiteY754" fmla="*/ 2177808 h 6858000"/>
              <a:gd name="connsiteX755" fmla="*/ 10083499 w 10548756"/>
              <a:gd name="connsiteY755" fmla="*/ 2117604 h 6858000"/>
              <a:gd name="connsiteX756" fmla="*/ 10099205 w 10548756"/>
              <a:gd name="connsiteY756" fmla="*/ 2148360 h 6858000"/>
              <a:gd name="connsiteX757" fmla="*/ 10108366 w 10548756"/>
              <a:gd name="connsiteY757" fmla="*/ 2120221 h 6858000"/>
              <a:gd name="connsiteX758" fmla="*/ 10119491 w 10548756"/>
              <a:gd name="connsiteY758" fmla="*/ 2128074 h 6858000"/>
              <a:gd name="connsiteX759" fmla="*/ 10176423 w 10548756"/>
              <a:gd name="connsiteY759" fmla="*/ 2158176 h 6858000"/>
              <a:gd name="connsiteX760" fmla="*/ 10243825 w 10548756"/>
              <a:gd name="connsiteY760" fmla="*/ 2168646 h 6858000"/>
              <a:gd name="connsiteX761" fmla="*/ 10235318 w 10548756"/>
              <a:gd name="connsiteY761" fmla="*/ 2105825 h 6858000"/>
              <a:gd name="connsiteX762" fmla="*/ 10293558 w 10548756"/>
              <a:gd name="connsiteY762" fmla="*/ 2194822 h 6858000"/>
              <a:gd name="connsiteX763" fmla="*/ 10266074 w 10548756"/>
              <a:gd name="connsiteY763" fmla="*/ 2211836 h 6858000"/>
              <a:gd name="connsiteX764" fmla="*/ 10279162 w 10548756"/>
              <a:gd name="connsiteY764" fmla="*/ 2302142 h 6858000"/>
              <a:gd name="connsiteX765" fmla="*/ 10366196 w 10548756"/>
              <a:gd name="connsiteY765" fmla="*/ 2432365 h 6858000"/>
              <a:gd name="connsiteX766" fmla="*/ 10420510 w 10548756"/>
              <a:gd name="connsiteY766" fmla="*/ 2396374 h 6858000"/>
              <a:gd name="connsiteX767" fmla="*/ 10362269 w 10548756"/>
              <a:gd name="connsiteY767" fmla="*/ 2454614 h 6858000"/>
              <a:gd name="connsiteX768" fmla="*/ 10366850 w 10548756"/>
              <a:gd name="connsiteY768" fmla="*/ 2535759 h 6858000"/>
              <a:gd name="connsiteX769" fmla="*/ 10355725 w 10548756"/>
              <a:gd name="connsiteY769" fmla="*/ 2537722 h 6858000"/>
              <a:gd name="connsiteX770" fmla="*/ 10330859 w 10548756"/>
              <a:gd name="connsiteY770" fmla="*/ 2466393 h 6858000"/>
              <a:gd name="connsiteX771" fmla="*/ 10316462 w 10548756"/>
              <a:gd name="connsiteY771" fmla="*/ 2463121 h 6858000"/>
              <a:gd name="connsiteX772" fmla="*/ 10258222 w 10548756"/>
              <a:gd name="connsiteY772" fmla="*/ 2544266 h 6858000"/>
              <a:gd name="connsiteX773" fmla="*/ 10400878 w 10548756"/>
              <a:gd name="connsiteY773" fmla="*/ 2605778 h 6858000"/>
              <a:gd name="connsiteX774" fmla="*/ 10370122 w 10548756"/>
              <a:gd name="connsiteY774" fmla="*/ 2703282 h 6858000"/>
              <a:gd name="connsiteX775" fmla="*/ 10347218 w 10548756"/>
              <a:gd name="connsiteY775" fmla="*/ 2731421 h 6858000"/>
              <a:gd name="connsiteX776" fmla="*/ 10251678 w 10548756"/>
              <a:gd name="connsiteY776" fmla="*/ 2751707 h 6858000"/>
              <a:gd name="connsiteX777" fmla="*/ 10253640 w 10548756"/>
              <a:gd name="connsiteY777" fmla="*/ 2771993 h 6858000"/>
              <a:gd name="connsiteX778" fmla="*/ 10314499 w 10548756"/>
              <a:gd name="connsiteY778" fmla="*/ 2771993 h 6858000"/>
              <a:gd name="connsiteX779" fmla="*/ 10310573 w 10548756"/>
              <a:gd name="connsiteY779" fmla="*/ 2790971 h 6858000"/>
              <a:gd name="connsiteX780" fmla="*/ 10289632 w 10548756"/>
              <a:gd name="connsiteY780" fmla="*/ 2817146 h 6858000"/>
              <a:gd name="connsiteX781" fmla="*/ 10319079 w 10548756"/>
              <a:gd name="connsiteY781" fmla="*/ 2819109 h 6858000"/>
              <a:gd name="connsiteX782" fmla="*/ 10364232 w 10548756"/>
              <a:gd name="connsiteY782" fmla="*/ 2830234 h 6858000"/>
              <a:gd name="connsiteX783" fmla="*/ 10380592 w 10548756"/>
              <a:gd name="connsiteY783" fmla="*/ 2938863 h 6858000"/>
              <a:gd name="connsiteX784" fmla="*/ 10298793 w 10548756"/>
              <a:gd name="connsiteY784" fmla="*/ 2927738 h 6858000"/>
              <a:gd name="connsiteX785" fmla="*/ 10250368 w 10548756"/>
              <a:gd name="connsiteY785" fmla="*/ 2989250 h 6858000"/>
              <a:gd name="connsiteX786" fmla="*/ 10165298 w 10548756"/>
              <a:gd name="connsiteY786" fmla="*/ 2989250 h 6858000"/>
              <a:gd name="connsiteX787" fmla="*/ 10141086 w 10548756"/>
              <a:gd name="connsiteY787" fmla="*/ 3022624 h 6858000"/>
              <a:gd name="connsiteX788" fmla="*/ 10274581 w 10548756"/>
              <a:gd name="connsiteY788" fmla="*/ 3048800 h 6858000"/>
              <a:gd name="connsiteX789" fmla="*/ 10406768 w 10548756"/>
              <a:gd name="connsiteY789" fmla="*/ 3044874 h 6858000"/>
              <a:gd name="connsiteX790" fmla="*/ 10362269 w 10548756"/>
              <a:gd name="connsiteY790" fmla="*/ 3065814 h 6858000"/>
              <a:gd name="connsiteX791" fmla="*/ 10305992 w 10548756"/>
              <a:gd name="connsiteY791" fmla="*/ 3134525 h 6858000"/>
              <a:gd name="connsiteX792" fmla="*/ 10370122 w 10548756"/>
              <a:gd name="connsiteY792" fmla="*/ 3237918 h 6858000"/>
              <a:gd name="connsiteX793" fmla="*/ 10407422 w 10548756"/>
              <a:gd name="connsiteY793" fmla="*/ 3233338 h 6858000"/>
              <a:gd name="connsiteX794" fmla="*/ 10380592 w 10548756"/>
              <a:gd name="connsiteY794" fmla="*/ 3400861 h 6858000"/>
              <a:gd name="connsiteX795" fmla="*/ 10480714 w 10548756"/>
              <a:gd name="connsiteY795" fmla="*/ 3513417 h 6858000"/>
              <a:gd name="connsiteX796" fmla="*/ 10544189 w 10548756"/>
              <a:gd name="connsiteY796" fmla="*/ 3582127 h 6858000"/>
              <a:gd name="connsiteX797" fmla="*/ 10548116 w 10548756"/>
              <a:gd name="connsiteY797" fmla="*/ 3620082 h 6858000"/>
              <a:gd name="connsiteX798" fmla="*/ 10495764 w 10548756"/>
              <a:gd name="connsiteY798" fmla="*/ 3694682 h 6858000"/>
              <a:gd name="connsiteX799" fmla="*/ 10478750 w 10548756"/>
              <a:gd name="connsiteY799" fmla="*/ 3715623 h 6858000"/>
              <a:gd name="connsiteX800" fmla="*/ 10358343 w 10548756"/>
              <a:gd name="connsiteY800" fmla="*/ 3739181 h 6858000"/>
              <a:gd name="connsiteX801" fmla="*/ 10252986 w 10548756"/>
              <a:gd name="connsiteY801" fmla="*/ 3713659 h 6858000"/>
              <a:gd name="connsiteX802" fmla="*/ 10166607 w 10548756"/>
              <a:gd name="connsiteY802" fmla="*/ 3742453 h 6858000"/>
              <a:gd name="connsiteX803" fmla="*/ 10130616 w 10548756"/>
              <a:gd name="connsiteY803" fmla="*/ 3784988 h 6858000"/>
              <a:gd name="connsiteX804" fmla="*/ 10191473 w 10548756"/>
              <a:gd name="connsiteY804" fmla="*/ 3863515 h 6858000"/>
              <a:gd name="connsiteX805" fmla="*/ 10230083 w 10548756"/>
              <a:gd name="connsiteY805" fmla="*/ 3946622 h 6858000"/>
              <a:gd name="connsiteX806" fmla="*/ 10216341 w 10548756"/>
              <a:gd name="connsiteY806" fmla="*/ 4022531 h 6858000"/>
              <a:gd name="connsiteX807" fmla="*/ 10195400 w 10548756"/>
              <a:gd name="connsiteY807" fmla="*/ 4014679 h 6858000"/>
              <a:gd name="connsiteX808" fmla="*/ 10130616 w 10548756"/>
              <a:gd name="connsiteY808" fmla="*/ 4115455 h 6858000"/>
              <a:gd name="connsiteX809" fmla="*/ 10152210 w 10548756"/>
              <a:gd name="connsiteY809" fmla="*/ 4207069 h 6858000"/>
              <a:gd name="connsiteX810" fmla="*/ 10135196 w 10548756"/>
              <a:gd name="connsiteY810" fmla="*/ 4277743 h 6858000"/>
              <a:gd name="connsiteX811" fmla="*/ 10195400 w 10548756"/>
              <a:gd name="connsiteY811" fmla="*/ 4296066 h 6858000"/>
              <a:gd name="connsiteX812" fmla="*/ 10237935 w 10548756"/>
              <a:gd name="connsiteY812" fmla="*/ 4336638 h 6858000"/>
              <a:gd name="connsiteX813" fmla="*/ 10243170 w 10548756"/>
              <a:gd name="connsiteY813" fmla="*/ 4392261 h 6858000"/>
              <a:gd name="connsiteX814" fmla="*/ 10176423 w 10548756"/>
              <a:gd name="connsiteY814" fmla="*/ 4428907 h 6858000"/>
              <a:gd name="connsiteX815" fmla="*/ 10123417 w 10548756"/>
              <a:gd name="connsiteY815" fmla="*/ 4457700 h 6858000"/>
              <a:gd name="connsiteX816" fmla="*/ 10177731 w 10548756"/>
              <a:gd name="connsiteY816" fmla="*/ 4518558 h 6858000"/>
              <a:gd name="connsiteX817" fmla="*/ 10189511 w 10548756"/>
              <a:gd name="connsiteY817" fmla="*/ 4525757 h 6858000"/>
              <a:gd name="connsiteX818" fmla="*/ 10160063 w 10548756"/>
              <a:gd name="connsiteY818" fmla="*/ 4595776 h 6858000"/>
              <a:gd name="connsiteX819" fmla="*/ 10059941 w 10548756"/>
              <a:gd name="connsiteY819" fmla="*/ 4658598 h 6858000"/>
              <a:gd name="connsiteX820" fmla="*/ 9845301 w 10548756"/>
              <a:gd name="connsiteY820" fmla="*/ 4668414 h 6858000"/>
              <a:gd name="connsiteX821" fmla="*/ 9734710 w 10548756"/>
              <a:gd name="connsiteY821" fmla="*/ 4699824 h 6858000"/>
              <a:gd name="connsiteX822" fmla="*/ 9665344 w 10548756"/>
              <a:gd name="connsiteY822" fmla="*/ 4673649 h 6858000"/>
              <a:gd name="connsiteX823" fmla="*/ 9635897 w 10548756"/>
              <a:gd name="connsiteY823" fmla="*/ 4699824 h 6858000"/>
              <a:gd name="connsiteX824" fmla="*/ 9567841 w 10548756"/>
              <a:gd name="connsiteY824" fmla="*/ 4699824 h 6858000"/>
              <a:gd name="connsiteX825" fmla="*/ 9487351 w 10548756"/>
              <a:gd name="connsiteY825" fmla="*/ 4691317 h 6858000"/>
              <a:gd name="connsiteX826" fmla="*/ 9535776 w 10548756"/>
              <a:gd name="connsiteY826" fmla="*/ 4754793 h 6858000"/>
              <a:gd name="connsiteX827" fmla="*/ 9456595 w 10548756"/>
              <a:gd name="connsiteY827" fmla="*/ 4719456 h 6858000"/>
              <a:gd name="connsiteX828" fmla="*/ 9431073 w 10548756"/>
              <a:gd name="connsiteY828" fmla="*/ 4754793 h 6858000"/>
              <a:gd name="connsiteX829" fmla="*/ 9446124 w 10548756"/>
              <a:gd name="connsiteY829" fmla="*/ 4868657 h 6858000"/>
              <a:gd name="connsiteX830" fmla="*/ 9436963 w 10548756"/>
              <a:gd name="connsiteY830" fmla="*/ 4936059 h 6858000"/>
              <a:gd name="connsiteX831" fmla="*/ 9402934 w 10548756"/>
              <a:gd name="connsiteY831" fmla="*/ 5057775 h 6858000"/>
              <a:gd name="connsiteX832" fmla="*/ 9326371 w 10548756"/>
              <a:gd name="connsiteY832" fmla="*/ 5078061 h 6858000"/>
              <a:gd name="connsiteX833" fmla="*/ 9300195 w 10548756"/>
              <a:gd name="connsiteY833" fmla="*/ 5137611 h 6858000"/>
              <a:gd name="connsiteX834" fmla="*/ 9351237 w 10548756"/>
              <a:gd name="connsiteY834" fmla="*/ 5178183 h 6858000"/>
              <a:gd name="connsiteX835" fmla="*/ 9273366 w 10548756"/>
              <a:gd name="connsiteY835" fmla="*/ 5218755 h 6858000"/>
              <a:gd name="connsiteX836" fmla="*/ 9310011 w 10548756"/>
              <a:gd name="connsiteY836" fmla="*/ 5306443 h 6858000"/>
              <a:gd name="connsiteX837" fmla="*/ 9232793 w 10548756"/>
              <a:gd name="connsiteY837" fmla="*/ 5350942 h 6858000"/>
              <a:gd name="connsiteX838" fmla="*/ 9262241 w 10548756"/>
              <a:gd name="connsiteY838" fmla="*/ 5371228 h 6858000"/>
              <a:gd name="connsiteX839" fmla="*/ 9173898 w 10548756"/>
              <a:gd name="connsiteY839" fmla="*/ 5383661 h 6858000"/>
              <a:gd name="connsiteX840" fmla="*/ 9173898 w 10548756"/>
              <a:gd name="connsiteY840" fmla="*/ 5400021 h 6858000"/>
              <a:gd name="connsiteX841" fmla="*/ 9218397 w 10548756"/>
              <a:gd name="connsiteY841" fmla="*/ 5409182 h 6858000"/>
              <a:gd name="connsiteX842" fmla="*/ 9175207 w 10548756"/>
              <a:gd name="connsiteY842" fmla="*/ 5430777 h 6858000"/>
              <a:gd name="connsiteX843" fmla="*/ 9063961 w 10548756"/>
              <a:gd name="connsiteY843" fmla="*/ 5398712 h 6858000"/>
              <a:gd name="connsiteX844" fmla="*/ 8941590 w 10548756"/>
              <a:gd name="connsiteY844" fmla="*/ 5445828 h 6858000"/>
              <a:gd name="connsiteX845" fmla="*/ 8916068 w 10548756"/>
              <a:gd name="connsiteY845" fmla="*/ 5466114 h 6858000"/>
              <a:gd name="connsiteX846" fmla="*/ 6103504 w 10548756"/>
              <a:gd name="connsiteY846" fmla="*/ 1321212 h 6858000"/>
              <a:gd name="connsiteX847" fmla="*/ 6183339 w 10548756"/>
              <a:gd name="connsiteY847" fmla="*/ 1365711 h 6858000"/>
              <a:gd name="connsiteX848" fmla="*/ 6187920 w 10548756"/>
              <a:gd name="connsiteY848" fmla="*/ 1334300 h 6858000"/>
              <a:gd name="connsiteX849" fmla="*/ 6103504 w 10548756"/>
              <a:gd name="connsiteY849" fmla="*/ 1321212 h 6858000"/>
              <a:gd name="connsiteX850" fmla="*/ 6159781 w 10548756"/>
              <a:gd name="connsiteY850" fmla="*/ 1194261 h 6858000"/>
              <a:gd name="connsiteX851" fmla="*/ 6224566 w 10548756"/>
              <a:gd name="connsiteY851" fmla="*/ 1217164 h 6858000"/>
              <a:gd name="connsiteX852" fmla="*/ 6278225 w 10548756"/>
              <a:gd name="connsiteY852" fmla="*/ 1195569 h 6858000"/>
              <a:gd name="connsiteX853" fmla="*/ 6254668 w 10548756"/>
              <a:gd name="connsiteY853" fmla="*/ 1160887 h 6858000"/>
              <a:gd name="connsiteX854" fmla="*/ 6124444 w 10548756"/>
              <a:gd name="connsiteY854" fmla="*/ 1148453 h 6858000"/>
              <a:gd name="connsiteX855" fmla="*/ 6090416 w 10548756"/>
              <a:gd name="connsiteY855" fmla="*/ 1252501 h 6858000"/>
              <a:gd name="connsiteX856" fmla="*/ 6074056 w 10548756"/>
              <a:gd name="connsiteY856" fmla="*/ 1277368 h 6858000"/>
              <a:gd name="connsiteX857" fmla="*/ 6103504 w 10548756"/>
              <a:gd name="connsiteY857" fmla="*/ 1321212 h 6858000"/>
              <a:gd name="connsiteX858" fmla="*/ 4207738 w 10548756"/>
              <a:gd name="connsiteY858" fmla="*/ 4620643 h 6858000"/>
              <a:gd name="connsiteX859" fmla="*/ 4201848 w 10548756"/>
              <a:gd name="connsiteY859" fmla="*/ 4699170 h 6858000"/>
              <a:gd name="connsiteX860" fmla="*/ 4280375 w 10548756"/>
              <a:gd name="connsiteY860" fmla="*/ 4717493 h 6858000"/>
              <a:gd name="connsiteX861" fmla="*/ 4362174 w 10548756"/>
              <a:gd name="connsiteY861" fmla="*/ 4688045 h 6858000"/>
              <a:gd name="connsiteX862" fmla="*/ 4353012 w 10548756"/>
              <a:gd name="connsiteY862" fmla="*/ 4671031 h 6858000"/>
              <a:gd name="connsiteX863" fmla="*/ 4444627 w 10548756"/>
              <a:gd name="connsiteY863" fmla="*/ 4642238 h 6858000"/>
              <a:gd name="connsiteX864" fmla="*/ 4324873 w 10548756"/>
              <a:gd name="connsiteY864" fmla="*/ 4597085 h 6858000"/>
              <a:gd name="connsiteX865" fmla="*/ 4307205 w 10548756"/>
              <a:gd name="connsiteY865" fmla="*/ 4649436 h 6858000"/>
              <a:gd name="connsiteX866" fmla="*/ 4296080 w 10548756"/>
              <a:gd name="connsiteY866" fmla="*/ 4650745 h 6858000"/>
              <a:gd name="connsiteX867" fmla="*/ 4245038 w 10548756"/>
              <a:gd name="connsiteY867" fmla="*/ 4578108 h 6858000"/>
              <a:gd name="connsiteX868" fmla="*/ 4224752 w 10548756"/>
              <a:gd name="connsiteY868" fmla="*/ 4599703 h 6858000"/>
              <a:gd name="connsiteX869" fmla="*/ 4159313 w 10548756"/>
              <a:gd name="connsiteY869" fmla="*/ 4589887 h 6858000"/>
              <a:gd name="connsiteX870" fmla="*/ 4207738 w 10548756"/>
              <a:gd name="connsiteY870" fmla="*/ 4620643 h 6858000"/>
              <a:gd name="connsiteX871" fmla="*/ 2113037 w 10548756"/>
              <a:gd name="connsiteY871" fmla="*/ 795083 h 6858000"/>
              <a:gd name="connsiteX872" fmla="*/ 2097986 w 10548756"/>
              <a:gd name="connsiteY872" fmla="*/ 784613 h 6858000"/>
              <a:gd name="connsiteX873" fmla="*/ 2063958 w 10548756"/>
              <a:gd name="connsiteY873" fmla="*/ 800318 h 6858000"/>
              <a:gd name="connsiteX874" fmla="*/ 1988049 w 10548756"/>
              <a:gd name="connsiteY874" fmla="*/ 905675 h 6858000"/>
              <a:gd name="connsiteX875" fmla="*/ 2025349 w 10548756"/>
              <a:gd name="connsiteY875" fmla="*/ 900440 h 6858000"/>
              <a:gd name="connsiteX876" fmla="*/ 2027967 w 10548756"/>
              <a:gd name="connsiteY876" fmla="*/ 909601 h 6858000"/>
              <a:gd name="connsiteX877" fmla="*/ 1988703 w 10548756"/>
              <a:gd name="connsiteY877" fmla="*/ 941012 h 6858000"/>
              <a:gd name="connsiteX878" fmla="*/ 2058069 w 10548756"/>
              <a:gd name="connsiteY878" fmla="*/ 941012 h 6858000"/>
              <a:gd name="connsiteX879" fmla="*/ 2020114 w 10548756"/>
              <a:gd name="connsiteY879" fmla="*/ 969151 h 6858000"/>
              <a:gd name="connsiteX880" fmla="*/ 1992630 w 10548756"/>
              <a:gd name="connsiteY880" fmla="*/ 999907 h 6858000"/>
              <a:gd name="connsiteX881" fmla="*/ 2077700 w 10548756"/>
              <a:gd name="connsiteY881" fmla="*/ 1056184 h 6858000"/>
              <a:gd name="connsiteX882" fmla="*/ 2113037 w 10548756"/>
              <a:gd name="connsiteY882" fmla="*/ 795083 h 6858000"/>
              <a:gd name="connsiteX883" fmla="*/ 2775934 w 10548756"/>
              <a:gd name="connsiteY883" fmla="*/ 1289801 h 6858000"/>
              <a:gd name="connsiteX884" fmla="*/ 2699370 w 10548756"/>
              <a:gd name="connsiteY884" fmla="*/ 1268207 h 6858000"/>
              <a:gd name="connsiteX885" fmla="*/ 2700679 w 10548756"/>
              <a:gd name="connsiteY885" fmla="*/ 1259045 h 6858000"/>
              <a:gd name="connsiteX886" fmla="*/ 2671231 w 10548756"/>
              <a:gd name="connsiteY886" fmla="*/ 1272133 h 6858000"/>
              <a:gd name="connsiteX887" fmla="*/ 2683011 w 10548756"/>
              <a:gd name="connsiteY887" fmla="*/ 1334954 h 6858000"/>
              <a:gd name="connsiteX888" fmla="*/ 2715730 w 10548756"/>
              <a:gd name="connsiteY888" fmla="*/ 1402356 h 6858000"/>
              <a:gd name="connsiteX889" fmla="*/ 2775934 w 10548756"/>
              <a:gd name="connsiteY889" fmla="*/ 1289801 h 6858000"/>
              <a:gd name="connsiteX890" fmla="*/ 5598315 w 10548756"/>
              <a:gd name="connsiteY890" fmla="*/ 1113116 h 6858000"/>
              <a:gd name="connsiteX891" fmla="*/ 5580647 w 10548756"/>
              <a:gd name="connsiteY891" fmla="*/ 986165 h 6858000"/>
              <a:gd name="connsiteX892" fmla="*/ 5570176 w 10548756"/>
              <a:gd name="connsiteY892" fmla="*/ 994672 h 6858000"/>
              <a:gd name="connsiteX893" fmla="*/ 5532222 w 10548756"/>
              <a:gd name="connsiteY893" fmla="*/ 970459 h 6858000"/>
              <a:gd name="connsiteX894" fmla="*/ 5513245 w 10548756"/>
              <a:gd name="connsiteY894" fmla="*/ 973077 h 6858000"/>
              <a:gd name="connsiteX895" fmla="*/ 5504083 w 10548756"/>
              <a:gd name="connsiteY895" fmla="*/ 994017 h 6858000"/>
              <a:gd name="connsiteX896" fmla="*/ 5523715 w 10548756"/>
              <a:gd name="connsiteY896" fmla="*/ 1020847 h 6858000"/>
              <a:gd name="connsiteX897" fmla="*/ 5534185 w 10548756"/>
              <a:gd name="connsiteY897" fmla="*/ 1083669 h 6858000"/>
              <a:gd name="connsiteX898" fmla="*/ 5534839 w 10548756"/>
              <a:gd name="connsiteY898" fmla="*/ 1112462 h 6858000"/>
              <a:gd name="connsiteX899" fmla="*/ 5598315 w 10548756"/>
              <a:gd name="connsiteY899" fmla="*/ 1113116 h 6858000"/>
              <a:gd name="connsiteX900" fmla="*/ 10230083 w 10548756"/>
              <a:gd name="connsiteY900" fmla="*/ 3275873 h 6858000"/>
              <a:gd name="connsiteX901" fmla="*/ 10258222 w 10548756"/>
              <a:gd name="connsiteY901" fmla="*/ 3101805 h 6858000"/>
              <a:gd name="connsiteX902" fmla="*/ 10230737 w 10548756"/>
              <a:gd name="connsiteY902" fmla="*/ 3160701 h 6858000"/>
              <a:gd name="connsiteX903" fmla="*/ 10180349 w 10548756"/>
              <a:gd name="connsiteY903" fmla="*/ 3194074 h 6858000"/>
              <a:gd name="connsiteX904" fmla="*/ 10230083 w 10548756"/>
              <a:gd name="connsiteY904" fmla="*/ 3275873 h 6858000"/>
              <a:gd name="connsiteX905" fmla="*/ 10157445 w 10548756"/>
              <a:gd name="connsiteY905" fmla="*/ 2774611 h 6858000"/>
              <a:gd name="connsiteX906" fmla="*/ 10018060 w 10548756"/>
              <a:gd name="connsiteY906" fmla="*/ 2830234 h 6858000"/>
              <a:gd name="connsiteX907" fmla="*/ 10090697 w 10548756"/>
              <a:gd name="connsiteY907" fmla="*/ 2870152 h 6858000"/>
              <a:gd name="connsiteX908" fmla="*/ 10157445 w 10548756"/>
              <a:gd name="connsiteY908" fmla="*/ 2774611 h 6858000"/>
              <a:gd name="connsiteX909" fmla="*/ 995340 w 10548756"/>
              <a:gd name="connsiteY909" fmla="*/ 582407 h 6858000"/>
              <a:gd name="connsiteX910" fmla="*/ 970473 w 10548756"/>
              <a:gd name="connsiteY910" fmla="*/ 511732 h 6858000"/>
              <a:gd name="connsiteX911" fmla="*/ 902417 w 10548756"/>
              <a:gd name="connsiteY911" fmla="*/ 571936 h 6858000"/>
              <a:gd name="connsiteX912" fmla="*/ 947570 w 10548756"/>
              <a:gd name="connsiteY912" fmla="*/ 614472 h 6858000"/>
              <a:gd name="connsiteX913" fmla="*/ 995340 w 10548756"/>
              <a:gd name="connsiteY913" fmla="*/ 582407 h 6858000"/>
              <a:gd name="connsiteX914" fmla="*/ 10046854 w 10548756"/>
              <a:gd name="connsiteY914" fmla="*/ 2552773 h 6858000"/>
              <a:gd name="connsiteX915" fmla="*/ 10159408 w 10548756"/>
              <a:gd name="connsiteY915" fmla="*/ 2587455 h 6858000"/>
              <a:gd name="connsiteX916" fmla="*/ 10124726 w 10548756"/>
              <a:gd name="connsiteY916" fmla="*/ 2548192 h 6858000"/>
              <a:gd name="connsiteX917" fmla="*/ 10146975 w 10548756"/>
              <a:gd name="connsiteY917" fmla="*/ 2515473 h 6858000"/>
              <a:gd name="connsiteX918" fmla="*/ 10076955 w 10548756"/>
              <a:gd name="connsiteY918" fmla="*/ 2488643 h 6858000"/>
              <a:gd name="connsiteX919" fmla="*/ 10101822 w 10548756"/>
              <a:gd name="connsiteY919" fmla="*/ 2542303 h 6858000"/>
              <a:gd name="connsiteX920" fmla="*/ 10046854 w 10548756"/>
              <a:gd name="connsiteY920" fmla="*/ 2552773 h 6858000"/>
              <a:gd name="connsiteX921" fmla="*/ 7746021 w 10548756"/>
              <a:gd name="connsiteY921" fmla="*/ 465271 h 6858000"/>
              <a:gd name="connsiteX922" fmla="*/ 7783975 w 10548756"/>
              <a:gd name="connsiteY922" fmla="*/ 481631 h 6858000"/>
              <a:gd name="connsiteX923" fmla="*/ 7828474 w 10548756"/>
              <a:gd name="connsiteY923" fmla="*/ 421427 h 6858000"/>
              <a:gd name="connsiteX924" fmla="*/ 7809496 w 10548756"/>
              <a:gd name="connsiteY924" fmla="*/ 399832 h 6858000"/>
              <a:gd name="connsiteX925" fmla="*/ 7746021 w 10548756"/>
              <a:gd name="connsiteY925" fmla="*/ 465271 h 6858000"/>
              <a:gd name="connsiteX926" fmla="*/ 7740786 w 10548756"/>
              <a:gd name="connsiteY926" fmla="*/ 369730 h 6858000"/>
              <a:gd name="connsiteX927" fmla="*/ 7802953 w 10548756"/>
              <a:gd name="connsiteY927" fmla="*/ 376928 h 6858000"/>
              <a:gd name="connsiteX928" fmla="*/ 7799681 w 10548756"/>
              <a:gd name="connsiteY928" fmla="*/ 318033 h 6858000"/>
              <a:gd name="connsiteX929" fmla="*/ 7786593 w 10548756"/>
              <a:gd name="connsiteY929" fmla="*/ 316070 h 6858000"/>
              <a:gd name="connsiteX930" fmla="*/ 7740786 w 10548756"/>
              <a:gd name="connsiteY930" fmla="*/ 369730 h 6858000"/>
              <a:gd name="connsiteX931" fmla="*/ 197640 w 10548756"/>
              <a:gd name="connsiteY931" fmla="*/ 2583529 h 6858000"/>
              <a:gd name="connsiteX932" fmla="*/ 196331 w 10548756"/>
              <a:gd name="connsiteY932" fmla="*/ 2595308 h 6858000"/>
              <a:gd name="connsiteX933" fmla="*/ 295144 w 10548756"/>
              <a:gd name="connsiteY933" fmla="*/ 2616903 h 6858000"/>
              <a:gd name="connsiteX934" fmla="*/ 225124 w 10548756"/>
              <a:gd name="connsiteY934" fmla="*/ 2577640 h 6858000"/>
              <a:gd name="connsiteX935" fmla="*/ 197640 w 10548756"/>
              <a:gd name="connsiteY935" fmla="*/ 2583529 h 6858000"/>
              <a:gd name="connsiteX936" fmla="*/ 2707877 w 10548756"/>
              <a:gd name="connsiteY936" fmla="*/ 1217164 h 6858000"/>
              <a:gd name="connsiteX937" fmla="*/ 2665342 w 10548756"/>
              <a:gd name="connsiteY937" fmla="*/ 1184445 h 6858000"/>
              <a:gd name="connsiteX938" fmla="*/ 2620844 w 10548756"/>
              <a:gd name="connsiteY938" fmla="*/ 1236141 h 6858000"/>
              <a:gd name="connsiteX939" fmla="*/ 2633931 w 10548756"/>
              <a:gd name="connsiteY939" fmla="*/ 1251192 h 6858000"/>
              <a:gd name="connsiteX940" fmla="*/ 2707877 w 10548756"/>
              <a:gd name="connsiteY940" fmla="*/ 1217164 h 6858000"/>
              <a:gd name="connsiteX941" fmla="*/ 382832 w 10548756"/>
              <a:gd name="connsiteY941" fmla="*/ 3792186 h 6858000"/>
              <a:gd name="connsiteX942" fmla="*/ 413588 w 10548756"/>
              <a:gd name="connsiteY942" fmla="*/ 3749651 h 6858000"/>
              <a:gd name="connsiteX943" fmla="*/ 378251 w 10548756"/>
              <a:gd name="connsiteY943" fmla="*/ 3728710 h 6858000"/>
              <a:gd name="connsiteX944" fmla="*/ 345532 w 10548756"/>
              <a:gd name="connsiteY944" fmla="*/ 3758812 h 6858000"/>
              <a:gd name="connsiteX945" fmla="*/ 382832 w 10548756"/>
              <a:gd name="connsiteY945" fmla="*/ 3792186 h 6858000"/>
              <a:gd name="connsiteX946" fmla="*/ 10065831 w 10548756"/>
              <a:gd name="connsiteY946" fmla="*/ 2415351 h 6858000"/>
              <a:gd name="connsiteX947" fmla="*/ 9983378 w 10548756"/>
              <a:gd name="connsiteY947" fmla="*/ 2403572 h 6858000"/>
              <a:gd name="connsiteX948" fmla="*/ 9987304 w 10548756"/>
              <a:gd name="connsiteY948" fmla="*/ 2468357 h 6858000"/>
              <a:gd name="connsiteX949" fmla="*/ 10065831 w 10548756"/>
              <a:gd name="connsiteY949" fmla="*/ 2415351 h 6858000"/>
              <a:gd name="connsiteX950" fmla="*/ 10011516 w 10548756"/>
              <a:gd name="connsiteY950" fmla="*/ 2222961 h 6858000"/>
              <a:gd name="connsiteX951" fmla="*/ 9963746 w 10548756"/>
              <a:gd name="connsiteY951" fmla="*/ 2183043 h 6858000"/>
              <a:gd name="connsiteX952" fmla="*/ 9936262 w 10548756"/>
              <a:gd name="connsiteY952" fmla="*/ 2207910 h 6858000"/>
              <a:gd name="connsiteX953" fmla="*/ 10011516 w 10548756"/>
              <a:gd name="connsiteY953" fmla="*/ 2222961 h 6858000"/>
              <a:gd name="connsiteX954" fmla="*/ 8102009 w 10548756"/>
              <a:gd name="connsiteY954" fmla="*/ 662896 h 6858000"/>
              <a:gd name="connsiteX955" fmla="*/ 8031989 w 10548756"/>
              <a:gd name="connsiteY955" fmla="*/ 641956 h 6858000"/>
              <a:gd name="connsiteX956" fmla="*/ 8102009 w 10548756"/>
              <a:gd name="connsiteY956" fmla="*/ 662896 h 6858000"/>
              <a:gd name="connsiteX957" fmla="*/ 6687219 w 10548756"/>
              <a:gd name="connsiteY957" fmla="*/ 5892122 h 6858000"/>
              <a:gd name="connsiteX958" fmla="*/ 6673477 w 10548756"/>
              <a:gd name="connsiteY958" fmla="*/ 5937929 h 6858000"/>
              <a:gd name="connsiteX959" fmla="*/ 6734335 w 10548756"/>
              <a:gd name="connsiteY959" fmla="*/ 5933348 h 6858000"/>
              <a:gd name="connsiteX960" fmla="*/ 6687219 w 10548756"/>
              <a:gd name="connsiteY960" fmla="*/ 589212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Lst>
            <a:rect l="l" t="t" r="r" b="b"/>
            <a:pathLst>
              <a:path w="10548756" h="6858000">
                <a:moveTo>
                  <a:pt x="8916068" y="5466114"/>
                </a:moveTo>
                <a:cubicBezTo>
                  <a:pt x="8875497" y="5522392"/>
                  <a:pt x="8825109" y="5553802"/>
                  <a:pt x="8751163" y="5532208"/>
                </a:cubicBezTo>
                <a:cubicBezTo>
                  <a:pt x="8750508" y="5535480"/>
                  <a:pt x="8750508" y="5539406"/>
                  <a:pt x="8749854" y="5542678"/>
                </a:cubicBezTo>
                <a:cubicBezTo>
                  <a:pt x="8773412" y="5551839"/>
                  <a:pt x="8796970" y="5561001"/>
                  <a:pt x="8823145" y="5570816"/>
                </a:cubicBezTo>
                <a:cubicBezTo>
                  <a:pt x="8791734" y="5579978"/>
                  <a:pt x="8753126" y="5582595"/>
                  <a:pt x="8726951" y="5601573"/>
                </a:cubicBezTo>
                <a:cubicBezTo>
                  <a:pt x="8701429" y="5620550"/>
                  <a:pt x="8688341" y="5657196"/>
                  <a:pt x="8679180" y="5672247"/>
                </a:cubicBezTo>
                <a:cubicBezTo>
                  <a:pt x="8692268" y="5721326"/>
                  <a:pt x="8701429" y="5754700"/>
                  <a:pt x="8710591" y="5788728"/>
                </a:cubicBezTo>
                <a:cubicBezTo>
                  <a:pt x="8713208" y="5786111"/>
                  <a:pt x="8715825" y="5784148"/>
                  <a:pt x="8717789" y="5781530"/>
                </a:cubicBezTo>
                <a:cubicBezTo>
                  <a:pt x="8738075" y="5802470"/>
                  <a:pt x="8762287" y="5821447"/>
                  <a:pt x="8776684" y="5846315"/>
                </a:cubicBezTo>
                <a:cubicBezTo>
                  <a:pt x="8781919" y="5855476"/>
                  <a:pt x="8763596" y="5878379"/>
                  <a:pt x="8755743" y="5894739"/>
                </a:cubicBezTo>
                <a:cubicBezTo>
                  <a:pt x="8749854" y="5907173"/>
                  <a:pt x="8742655" y="5918952"/>
                  <a:pt x="8730222" y="5941201"/>
                </a:cubicBezTo>
                <a:cubicBezTo>
                  <a:pt x="8663474" y="5986354"/>
                  <a:pt x="8585602" y="6038705"/>
                  <a:pt x="8507730" y="6091056"/>
                </a:cubicBezTo>
                <a:cubicBezTo>
                  <a:pt x="8516891" y="6096946"/>
                  <a:pt x="8533906" y="6108070"/>
                  <a:pt x="8551574" y="6119849"/>
                </a:cubicBezTo>
                <a:cubicBezTo>
                  <a:pt x="8512311" y="6134900"/>
                  <a:pt x="8475011" y="6149297"/>
                  <a:pt x="8428548" y="6167620"/>
                </a:cubicBezTo>
                <a:cubicBezTo>
                  <a:pt x="8452107" y="6176781"/>
                  <a:pt x="8469121" y="6183325"/>
                  <a:pt x="8493987" y="6192486"/>
                </a:cubicBezTo>
                <a:cubicBezTo>
                  <a:pt x="8477628" y="6200993"/>
                  <a:pt x="8465849" y="6209501"/>
                  <a:pt x="8452761" y="6214081"/>
                </a:cubicBezTo>
                <a:cubicBezTo>
                  <a:pt x="8412189" y="6227169"/>
                  <a:pt x="8370963" y="6236985"/>
                  <a:pt x="8331045" y="6252036"/>
                </a:cubicBezTo>
                <a:cubicBezTo>
                  <a:pt x="8317957" y="6257271"/>
                  <a:pt x="8302906" y="6272322"/>
                  <a:pt x="8300288" y="6284755"/>
                </a:cubicBezTo>
                <a:cubicBezTo>
                  <a:pt x="8287855" y="6337761"/>
                  <a:pt x="8239431" y="6322055"/>
                  <a:pt x="8208674" y="6341033"/>
                </a:cubicBezTo>
                <a:cubicBezTo>
                  <a:pt x="8208674" y="6323364"/>
                  <a:pt x="8208674" y="6308313"/>
                  <a:pt x="8208674" y="6285410"/>
                </a:cubicBezTo>
                <a:cubicBezTo>
                  <a:pt x="8141272" y="6377024"/>
                  <a:pt x="8044422" y="6368517"/>
                  <a:pt x="7958698" y="6387494"/>
                </a:cubicBezTo>
                <a:cubicBezTo>
                  <a:pt x="7905037" y="6399274"/>
                  <a:pt x="7849414" y="6375061"/>
                  <a:pt x="7793791" y="6394693"/>
                </a:cubicBezTo>
                <a:cubicBezTo>
                  <a:pt x="7773505" y="6401891"/>
                  <a:pt x="7745367" y="6390766"/>
                  <a:pt x="7724426" y="6365899"/>
                </a:cubicBezTo>
                <a:cubicBezTo>
                  <a:pt x="7709375" y="6348231"/>
                  <a:pt x="7673384" y="6349540"/>
                  <a:pt x="7641973" y="6340378"/>
                </a:cubicBezTo>
                <a:cubicBezTo>
                  <a:pt x="7652443" y="6325327"/>
                  <a:pt x="7658987" y="6315511"/>
                  <a:pt x="7667494" y="6303732"/>
                </a:cubicBezTo>
                <a:cubicBezTo>
                  <a:pt x="7633466" y="6294571"/>
                  <a:pt x="7602055" y="6284755"/>
                  <a:pt x="7569990" y="6277557"/>
                </a:cubicBezTo>
                <a:cubicBezTo>
                  <a:pt x="7541197" y="6271013"/>
                  <a:pt x="7526146" y="6259888"/>
                  <a:pt x="7551013" y="6226515"/>
                </a:cubicBezTo>
                <a:cubicBezTo>
                  <a:pt x="7532035" y="6226515"/>
                  <a:pt x="7520911" y="6226515"/>
                  <a:pt x="7509132" y="6226515"/>
                </a:cubicBezTo>
                <a:cubicBezTo>
                  <a:pt x="7505860" y="6222588"/>
                  <a:pt x="7501933" y="6218008"/>
                  <a:pt x="7498662" y="6214081"/>
                </a:cubicBezTo>
                <a:cubicBezTo>
                  <a:pt x="7511749" y="6205574"/>
                  <a:pt x="7525491" y="6196413"/>
                  <a:pt x="7547741" y="6182016"/>
                </a:cubicBezTo>
                <a:cubicBezTo>
                  <a:pt x="7530727" y="6183979"/>
                  <a:pt x="7522874" y="6187251"/>
                  <a:pt x="7517639" y="6184633"/>
                </a:cubicBezTo>
                <a:cubicBezTo>
                  <a:pt x="7507169" y="6180053"/>
                  <a:pt x="7488846" y="6168274"/>
                  <a:pt x="7490155" y="6165656"/>
                </a:cubicBezTo>
                <a:cubicBezTo>
                  <a:pt x="7500625" y="6135554"/>
                  <a:pt x="7515021" y="6106107"/>
                  <a:pt x="7528763" y="6074696"/>
                </a:cubicBezTo>
                <a:cubicBezTo>
                  <a:pt x="7519602" y="6076659"/>
                  <a:pt x="7503897" y="6080586"/>
                  <a:pt x="7493427" y="6082549"/>
                </a:cubicBezTo>
                <a:cubicBezTo>
                  <a:pt x="7496044" y="6056373"/>
                  <a:pt x="7498662" y="6031507"/>
                  <a:pt x="7502588" y="6000096"/>
                </a:cubicBezTo>
                <a:cubicBezTo>
                  <a:pt x="7524183" y="5987662"/>
                  <a:pt x="7528109" y="5968685"/>
                  <a:pt x="7504551" y="5945781"/>
                </a:cubicBezTo>
                <a:cubicBezTo>
                  <a:pt x="7467906" y="5909790"/>
                  <a:pt x="7429951" y="5874453"/>
                  <a:pt x="7391342" y="5837153"/>
                </a:cubicBezTo>
                <a:cubicBezTo>
                  <a:pt x="7395268" y="5831918"/>
                  <a:pt x="7403121" y="5822756"/>
                  <a:pt x="7408356" y="5815558"/>
                </a:cubicBezTo>
                <a:cubicBezTo>
                  <a:pt x="7365821" y="5793309"/>
                  <a:pt x="7325248" y="5771714"/>
                  <a:pt x="7287948" y="5752737"/>
                </a:cubicBezTo>
                <a:cubicBezTo>
                  <a:pt x="7287948" y="5729833"/>
                  <a:pt x="7287948" y="5710201"/>
                  <a:pt x="7287948" y="5686643"/>
                </a:cubicBezTo>
                <a:cubicBezTo>
                  <a:pt x="7292529" y="5685989"/>
                  <a:pt x="7301690" y="5684680"/>
                  <a:pt x="7310852" y="5684026"/>
                </a:cubicBezTo>
                <a:cubicBezTo>
                  <a:pt x="7308889" y="5672901"/>
                  <a:pt x="7306926" y="5661777"/>
                  <a:pt x="7306926" y="5662431"/>
                </a:cubicBezTo>
                <a:cubicBezTo>
                  <a:pt x="7284022" y="5648689"/>
                  <a:pt x="7267008" y="5638218"/>
                  <a:pt x="7249994" y="5627748"/>
                </a:cubicBezTo>
                <a:cubicBezTo>
                  <a:pt x="7260464" y="5614006"/>
                  <a:pt x="7270935" y="5599610"/>
                  <a:pt x="7281405" y="5585213"/>
                </a:cubicBezTo>
                <a:cubicBezTo>
                  <a:pt x="7264391" y="5574743"/>
                  <a:pt x="7236906" y="5558383"/>
                  <a:pt x="7205496" y="5539406"/>
                </a:cubicBezTo>
                <a:cubicBezTo>
                  <a:pt x="7219238" y="5536788"/>
                  <a:pt x="7235597" y="5534171"/>
                  <a:pt x="7255229" y="5530899"/>
                </a:cubicBezTo>
                <a:cubicBezTo>
                  <a:pt x="7232980" y="5496870"/>
                  <a:pt x="7210076" y="5461533"/>
                  <a:pt x="7186518" y="5424888"/>
                </a:cubicBezTo>
                <a:cubicBezTo>
                  <a:pt x="7198297" y="5421616"/>
                  <a:pt x="7213348" y="5417035"/>
                  <a:pt x="7229053" y="5412454"/>
                </a:cubicBezTo>
                <a:cubicBezTo>
                  <a:pt x="7229053" y="5409182"/>
                  <a:pt x="7228399" y="5405256"/>
                  <a:pt x="7228399" y="5401984"/>
                </a:cubicBezTo>
                <a:cubicBezTo>
                  <a:pt x="7206804" y="5400675"/>
                  <a:pt x="7185864" y="5400021"/>
                  <a:pt x="7164269" y="5398712"/>
                </a:cubicBezTo>
                <a:cubicBezTo>
                  <a:pt x="7165577" y="5396749"/>
                  <a:pt x="7166886" y="5395440"/>
                  <a:pt x="7168849" y="5393477"/>
                </a:cubicBezTo>
                <a:cubicBezTo>
                  <a:pt x="7147255" y="5382352"/>
                  <a:pt x="7125660" y="5371228"/>
                  <a:pt x="7102102" y="5359449"/>
                </a:cubicBezTo>
                <a:cubicBezTo>
                  <a:pt x="7096212" y="5421616"/>
                  <a:pt x="7096212" y="5421616"/>
                  <a:pt x="7043861" y="5436667"/>
                </a:cubicBezTo>
                <a:cubicBezTo>
                  <a:pt x="7054986" y="5450409"/>
                  <a:pt x="7064802" y="5463497"/>
                  <a:pt x="7077235" y="5479857"/>
                </a:cubicBezTo>
                <a:cubicBezTo>
                  <a:pt x="7015068" y="5500797"/>
                  <a:pt x="7025539" y="5541369"/>
                  <a:pt x="7044515" y="5586522"/>
                </a:cubicBezTo>
                <a:cubicBezTo>
                  <a:pt x="7048442" y="5596338"/>
                  <a:pt x="7039935" y="5618587"/>
                  <a:pt x="7030119" y="5626439"/>
                </a:cubicBezTo>
                <a:cubicBezTo>
                  <a:pt x="6981694" y="5665049"/>
                  <a:pt x="6975150" y="5690570"/>
                  <a:pt x="7003943" y="5747502"/>
                </a:cubicBezTo>
                <a:cubicBezTo>
                  <a:pt x="7006561" y="5752082"/>
                  <a:pt x="7008524" y="5757317"/>
                  <a:pt x="7011796" y="5763861"/>
                </a:cubicBezTo>
                <a:cubicBezTo>
                  <a:pt x="6936541" y="5783493"/>
                  <a:pt x="6904476" y="5870527"/>
                  <a:pt x="6816788" y="5865946"/>
                </a:cubicBezTo>
                <a:cubicBezTo>
                  <a:pt x="6818097" y="5871835"/>
                  <a:pt x="6820060" y="5878379"/>
                  <a:pt x="6821369" y="5884269"/>
                </a:cubicBezTo>
                <a:cubicBezTo>
                  <a:pt x="6840346" y="5885578"/>
                  <a:pt x="6859978" y="5891467"/>
                  <a:pt x="6876992" y="5886232"/>
                </a:cubicBezTo>
                <a:cubicBezTo>
                  <a:pt x="6895315" y="5880997"/>
                  <a:pt x="6909711" y="5865292"/>
                  <a:pt x="6933924" y="5848932"/>
                </a:cubicBezTo>
                <a:cubicBezTo>
                  <a:pt x="6919527" y="5917643"/>
                  <a:pt x="6914947" y="5915680"/>
                  <a:pt x="6863904" y="5916988"/>
                </a:cubicBezTo>
                <a:cubicBezTo>
                  <a:pt x="6833148" y="5917643"/>
                  <a:pt x="6802391" y="5937274"/>
                  <a:pt x="6773599" y="5947745"/>
                </a:cubicBezTo>
                <a:cubicBezTo>
                  <a:pt x="6786031" y="6007294"/>
                  <a:pt x="6777525" y="6013838"/>
                  <a:pt x="6697035" y="6008603"/>
                </a:cubicBezTo>
                <a:cubicBezTo>
                  <a:pt x="6709468" y="6005331"/>
                  <a:pt x="6721902" y="6001404"/>
                  <a:pt x="6734335" y="5998133"/>
                </a:cubicBezTo>
                <a:cubicBezTo>
                  <a:pt x="6734335" y="5996824"/>
                  <a:pt x="6734335" y="5995515"/>
                  <a:pt x="6734989" y="5993552"/>
                </a:cubicBezTo>
                <a:cubicBezTo>
                  <a:pt x="6718630" y="5993552"/>
                  <a:pt x="6702270" y="5993552"/>
                  <a:pt x="6684601" y="5993552"/>
                </a:cubicBezTo>
                <a:cubicBezTo>
                  <a:pt x="6668896" y="6035433"/>
                  <a:pt x="6663007" y="6039359"/>
                  <a:pt x="6638794" y="6024963"/>
                </a:cubicBezTo>
                <a:cubicBezTo>
                  <a:pt x="6625706" y="6039359"/>
                  <a:pt x="6612619" y="6053756"/>
                  <a:pt x="6598876" y="6068807"/>
                </a:cubicBezTo>
                <a:cubicBezTo>
                  <a:pt x="6609347" y="6074042"/>
                  <a:pt x="6620471" y="6079931"/>
                  <a:pt x="6639448" y="6089747"/>
                </a:cubicBezTo>
                <a:cubicBezTo>
                  <a:pt x="6603457" y="6102181"/>
                  <a:pt x="6572701" y="6112651"/>
                  <a:pt x="6601494" y="6151914"/>
                </a:cubicBezTo>
                <a:cubicBezTo>
                  <a:pt x="6604766" y="6156495"/>
                  <a:pt x="6598222" y="6176127"/>
                  <a:pt x="6593641" y="6177435"/>
                </a:cubicBezTo>
                <a:cubicBezTo>
                  <a:pt x="6547180" y="6185942"/>
                  <a:pt x="6515114" y="6243529"/>
                  <a:pt x="6455565" y="6213427"/>
                </a:cubicBezTo>
                <a:cubicBezTo>
                  <a:pt x="6440514" y="6205574"/>
                  <a:pt x="6407795" y="6220625"/>
                  <a:pt x="6389472" y="6233713"/>
                </a:cubicBezTo>
                <a:cubicBezTo>
                  <a:pt x="6361988" y="6252690"/>
                  <a:pt x="6345628" y="6249418"/>
                  <a:pt x="6329922" y="6222588"/>
                </a:cubicBezTo>
                <a:cubicBezTo>
                  <a:pt x="6328613" y="6219971"/>
                  <a:pt x="6322070" y="6220625"/>
                  <a:pt x="6317489" y="6219971"/>
                </a:cubicBezTo>
                <a:cubicBezTo>
                  <a:pt x="6317489" y="6257271"/>
                  <a:pt x="6227183" y="6255962"/>
                  <a:pt x="6152583" y="6215390"/>
                </a:cubicBezTo>
                <a:cubicBezTo>
                  <a:pt x="6158472" y="6227823"/>
                  <a:pt x="6162399" y="6235022"/>
                  <a:pt x="6165671" y="6242220"/>
                </a:cubicBezTo>
                <a:cubicBezTo>
                  <a:pt x="6138841" y="6242220"/>
                  <a:pt x="6112011" y="6238293"/>
                  <a:pt x="6086489" y="6243529"/>
                </a:cubicBezTo>
                <a:cubicBezTo>
                  <a:pt x="6051153" y="6250727"/>
                  <a:pt x="6059005" y="6202957"/>
                  <a:pt x="6024977" y="6203611"/>
                </a:cubicBezTo>
                <a:cubicBezTo>
                  <a:pt x="6030212" y="6215390"/>
                  <a:pt x="6033484" y="6223897"/>
                  <a:pt x="6036101" y="6229787"/>
                </a:cubicBezTo>
                <a:cubicBezTo>
                  <a:pt x="6023014" y="6236330"/>
                  <a:pt x="6010580" y="6245492"/>
                  <a:pt x="5997493" y="6248764"/>
                </a:cubicBezTo>
                <a:cubicBezTo>
                  <a:pt x="5985059" y="6252036"/>
                  <a:pt x="5968699" y="6254653"/>
                  <a:pt x="5958229" y="6249418"/>
                </a:cubicBezTo>
                <a:cubicBezTo>
                  <a:pt x="5884938" y="6212773"/>
                  <a:pt x="5810337" y="6204920"/>
                  <a:pt x="5736391" y="6233713"/>
                </a:cubicBezTo>
                <a:cubicBezTo>
                  <a:pt x="5735737" y="6246146"/>
                  <a:pt x="5736391" y="6256616"/>
                  <a:pt x="5733774" y="6266432"/>
                </a:cubicBezTo>
                <a:cubicBezTo>
                  <a:pt x="5731156" y="6275594"/>
                  <a:pt x="5725921" y="6284101"/>
                  <a:pt x="5720031" y="6291299"/>
                </a:cubicBezTo>
                <a:cubicBezTo>
                  <a:pt x="5712833" y="6301115"/>
                  <a:pt x="5704326" y="6316820"/>
                  <a:pt x="5695165" y="6318129"/>
                </a:cubicBezTo>
                <a:cubicBezTo>
                  <a:pt x="5661791" y="6321401"/>
                  <a:pt x="5637578" y="6329254"/>
                  <a:pt x="5649357" y="6380296"/>
                </a:cubicBezTo>
                <a:cubicBezTo>
                  <a:pt x="5611403" y="6354775"/>
                  <a:pt x="5582610" y="6401237"/>
                  <a:pt x="5550545" y="6373752"/>
                </a:cubicBezTo>
                <a:cubicBezTo>
                  <a:pt x="5549890" y="6373098"/>
                  <a:pt x="5537457" y="6389458"/>
                  <a:pt x="5528950" y="6396002"/>
                </a:cubicBezTo>
                <a:cubicBezTo>
                  <a:pt x="5508664" y="6410398"/>
                  <a:pt x="5487723" y="6424140"/>
                  <a:pt x="5465474" y="6437228"/>
                </a:cubicBezTo>
                <a:cubicBezTo>
                  <a:pt x="5458276" y="6441154"/>
                  <a:pt x="5447151" y="6437882"/>
                  <a:pt x="5440607" y="6441809"/>
                </a:cubicBezTo>
                <a:cubicBezTo>
                  <a:pt x="5396763" y="6466021"/>
                  <a:pt x="5354228" y="6483035"/>
                  <a:pt x="5313001" y="6410398"/>
                </a:cubicBezTo>
                <a:cubicBezTo>
                  <a:pt x="5315619" y="6471911"/>
                  <a:pt x="5286826" y="6466021"/>
                  <a:pt x="5258033" y="6463404"/>
                </a:cubicBezTo>
                <a:cubicBezTo>
                  <a:pt x="5190631" y="6456860"/>
                  <a:pt x="5122574" y="6452279"/>
                  <a:pt x="5055172" y="6447044"/>
                </a:cubicBezTo>
                <a:cubicBezTo>
                  <a:pt x="5047973" y="6398619"/>
                  <a:pt x="4998240" y="6423486"/>
                  <a:pt x="4974682" y="6397965"/>
                </a:cubicBezTo>
                <a:cubicBezTo>
                  <a:pt x="4977954" y="6391421"/>
                  <a:pt x="4981880" y="6383568"/>
                  <a:pt x="4986461" y="6374406"/>
                </a:cubicBezTo>
                <a:cubicBezTo>
                  <a:pt x="4944580" y="6348231"/>
                  <a:pt x="4902699" y="6323364"/>
                  <a:pt x="4862127" y="6295880"/>
                </a:cubicBezTo>
                <a:cubicBezTo>
                  <a:pt x="4839224" y="6280175"/>
                  <a:pt x="4820901" y="6259234"/>
                  <a:pt x="4798651" y="6242874"/>
                </a:cubicBezTo>
                <a:cubicBezTo>
                  <a:pt x="4754807" y="6212118"/>
                  <a:pt x="4727323" y="6153878"/>
                  <a:pt x="4658612" y="6164348"/>
                </a:cubicBezTo>
                <a:cubicBezTo>
                  <a:pt x="4657303" y="6160421"/>
                  <a:pt x="4656649" y="6156495"/>
                  <a:pt x="4655340" y="6152569"/>
                </a:cubicBezTo>
                <a:cubicBezTo>
                  <a:pt x="4668428" y="6147334"/>
                  <a:pt x="4681515" y="6142098"/>
                  <a:pt x="4697875" y="6135554"/>
                </a:cubicBezTo>
                <a:cubicBezTo>
                  <a:pt x="4648142" y="6102835"/>
                  <a:pt x="4614768" y="6110033"/>
                  <a:pt x="4563725" y="6156495"/>
                </a:cubicBezTo>
                <a:cubicBezTo>
                  <a:pt x="4553255" y="6141444"/>
                  <a:pt x="4545403" y="6121158"/>
                  <a:pt x="4531006" y="6114614"/>
                </a:cubicBezTo>
                <a:cubicBezTo>
                  <a:pt x="4518573" y="6108724"/>
                  <a:pt x="4498941" y="6118540"/>
                  <a:pt x="4482581" y="6121158"/>
                </a:cubicBezTo>
                <a:cubicBezTo>
                  <a:pt x="4483890" y="6125738"/>
                  <a:pt x="4484544" y="6129665"/>
                  <a:pt x="4485853" y="6134246"/>
                </a:cubicBezTo>
                <a:cubicBezTo>
                  <a:pt x="4501558" y="6138172"/>
                  <a:pt x="4517264" y="6142753"/>
                  <a:pt x="4537550" y="6147988"/>
                </a:cubicBezTo>
                <a:cubicBezTo>
                  <a:pt x="4498286" y="6215390"/>
                  <a:pt x="4419760" y="6221280"/>
                  <a:pt x="4378533" y="6265124"/>
                </a:cubicBezTo>
                <a:cubicBezTo>
                  <a:pt x="4329454" y="6269050"/>
                  <a:pt x="4285610" y="6272322"/>
                  <a:pt x="4237185" y="6276248"/>
                </a:cubicBezTo>
                <a:cubicBezTo>
                  <a:pt x="4243729" y="6218662"/>
                  <a:pt x="4249618" y="6164348"/>
                  <a:pt x="4256162" y="6104144"/>
                </a:cubicBezTo>
                <a:cubicBezTo>
                  <a:pt x="4254854" y="6104798"/>
                  <a:pt x="4264670" y="6100872"/>
                  <a:pt x="4278412" y="6096291"/>
                </a:cubicBezTo>
                <a:cubicBezTo>
                  <a:pt x="4273831" y="6089747"/>
                  <a:pt x="4270559" y="6085821"/>
                  <a:pt x="4268596" y="6081240"/>
                </a:cubicBezTo>
                <a:cubicBezTo>
                  <a:pt x="4264015" y="6068152"/>
                  <a:pt x="4254854" y="6054410"/>
                  <a:pt x="4257471" y="6042631"/>
                </a:cubicBezTo>
                <a:cubicBezTo>
                  <a:pt x="4258780" y="6036087"/>
                  <a:pt x="4277758" y="6031507"/>
                  <a:pt x="4288882" y="6026926"/>
                </a:cubicBezTo>
                <a:cubicBezTo>
                  <a:pt x="4299352" y="6022345"/>
                  <a:pt x="4318984" y="6020382"/>
                  <a:pt x="4319638" y="6015147"/>
                </a:cubicBezTo>
                <a:cubicBezTo>
                  <a:pt x="4326837" y="5969994"/>
                  <a:pt x="4383114" y="5951671"/>
                  <a:pt x="4394239" y="5958215"/>
                </a:cubicBezTo>
                <a:cubicBezTo>
                  <a:pt x="4449207" y="5993552"/>
                  <a:pt x="4495014" y="5937929"/>
                  <a:pt x="4545403" y="5952325"/>
                </a:cubicBezTo>
                <a:cubicBezTo>
                  <a:pt x="4552601" y="5954289"/>
                  <a:pt x="4561108" y="5950362"/>
                  <a:pt x="4575505" y="5948399"/>
                </a:cubicBezTo>
                <a:cubicBezTo>
                  <a:pt x="4565034" y="5920260"/>
                  <a:pt x="4555873" y="5896048"/>
                  <a:pt x="4546057" y="5869218"/>
                </a:cubicBezTo>
                <a:cubicBezTo>
                  <a:pt x="4552601" y="5865292"/>
                  <a:pt x="4560453" y="5860057"/>
                  <a:pt x="4571578" y="5853513"/>
                </a:cubicBezTo>
                <a:cubicBezTo>
                  <a:pt x="4564380" y="5845006"/>
                  <a:pt x="4557836" y="5836499"/>
                  <a:pt x="4548674" y="5826028"/>
                </a:cubicBezTo>
                <a:cubicBezTo>
                  <a:pt x="4559145" y="5824719"/>
                  <a:pt x="4568961" y="5822756"/>
                  <a:pt x="4572887" y="5822102"/>
                </a:cubicBezTo>
                <a:cubicBezTo>
                  <a:pt x="4564380" y="5803125"/>
                  <a:pt x="4556527" y="5786111"/>
                  <a:pt x="4548674" y="5769096"/>
                </a:cubicBezTo>
                <a:cubicBezTo>
                  <a:pt x="4548674" y="5769096"/>
                  <a:pt x="4548674" y="5771714"/>
                  <a:pt x="4548674" y="5771714"/>
                </a:cubicBezTo>
                <a:cubicBezTo>
                  <a:pt x="4561762" y="5761898"/>
                  <a:pt x="4574850" y="5751428"/>
                  <a:pt x="4593173" y="5737031"/>
                </a:cubicBezTo>
                <a:cubicBezTo>
                  <a:pt x="4571578" y="5737031"/>
                  <a:pt x="4556527" y="5737031"/>
                  <a:pt x="4541476" y="5737031"/>
                </a:cubicBezTo>
                <a:cubicBezTo>
                  <a:pt x="4542785" y="5735068"/>
                  <a:pt x="4544748" y="5732451"/>
                  <a:pt x="4546057" y="5730488"/>
                </a:cubicBezTo>
                <a:cubicBezTo>
                  <a:pt x="4520536" y="5710856"/>
                  <a:pt x="4494360" y="5691224"/>
                  <a:pt x="4464913" y="5668975"/>
                </a:cubicBezTo>
                <a:cubicBezTo>
                  <a:pt x="4502213" y="5626439"/>
                  <a:pt x="4536241" y="5583250"/>
                  <a:pt x="4518573" y="5526972"/>
                </a:cubicBezTo>
                <a:cubicBezTo>
                  <a:pt x="4496978" y="5520428"/>
                  <a:pt x="4476037" y="5517156"/>
                  <a:pt x="4459023" y="5507995"/>
                </a:cubicBezTo>
                <a:cubicBezTo>
                  <a:pt x="4451825" y="5504069"/>
                  <a:pt x="4450516" y="5488363"/>
                  <a:pt x="4442663" y="5467423"/>
                </a:cubicBezTo>
                <a:cubicBezTo>
                  <a:pt x="4442009" y="5468077"/>
                  <a:pt x="4449207" y="5458261"/>
                  <a:pt x="4449207" y="5458916"/>
                </a:cubicBezTo>
                <a:cubicBezTo>
                  <a:pt x="4443318" y="5436667"/>
                  <a:pt x="4441355" y="5422270"/>
                  <a:pt x="4434811" y="5411146"/>
                </a:cubicBezTo>
                <a:cubicBezTo>
                  <a:pt x="4430884" y="5404602"/>
                  <a:pt x="4416488" y="5397403"/>
                  <a:pt x="4409944" y="5399366"/>
                </a:cubicBezTo>
                <a:cubicBezTo>
                  <a:pt x="4375261" y="5411800"/>
                  <a:pt x="4340579" y="5424233"/>
                  <a:pt x="4308514" y="5441902"/>
                </a:cubicBezTo>
                <a:cubicBezTo>
                  <a:pt x="4275794" y="5459570"/>
                  <a:pt x="4245692" y="5473313"/>
                  <a:pt x="4211664" y="5447137"/>
                </a:cubicBezTo>
                <a:cubicBezTo>
                  <a:pt x="4209701" y="5445174"/>
                  <a:pt x="4207083" y="5441902"/>
                  <a:pt x="4205120" y="5441902"/>
                </a:cubicBezTo>
                <a:cubicBezTo>
                  <a:pt x="4034979" y="5452372"/>
                  <a:pt x="4072933" y="5444519"/>
                  <a:pt x="3992443" y="5383007"/>
                </a:cubicBezTo>
                <a:cubicBezTo>
                  <a:pt x="3985245" y="5356831"/>
                  <a:pt x="3983282" y="5338508"/>
                  <a:pt x="3975429" y="5324112"/>
                </a:cubicBezTo>
                <a:cubicBezTo>
                  <a:pt x="3954489" y="5288775"/>
                  <a:pt x="3978047" y="5271106"/>
                  <a:pt x="4000296" y="5252783"/>
                </a:cubicBezTo>
                <a:cubicBezTo>
                  <a:pt x="4038905" y="5221373"/>
                  <a:pt x="4041523" y="5202395"/>
                  <a:pt x="4014693" y="5177529"/>
                </a:cubicBezTo>
                <a:cubicBezTo>
                  <a:pt x="4000950" y="5189308"/>
                  <a:pt x="3980664" y="5212865"/>
                  <a:pt x="3976084" y="5209593"/>
                </a:cubicBezTo>
                <a:cubicBezTo>
                  <a:pt x="3954489" y="5197160"/>
                  <a:pt x="3932894" y="5179492"/>
                  <a:pt x="3919152" y="5159206"/>
                </a:cubicBezTo>
                <a:cubicBezTo>
                  <a:pt x="3909991" y="5145463"/>
                  <a:pt x="3915226" y="5122560"/>
                  <a:pt x="3910645" y="5104891"/>
                </a:cubicBezTo>
                <a:cubicBezTo>
                  <a:pt x="3907373" y="5091149"/>
                  <a:pt x="3900829" y="5070209"/>
                  <a:pt x="3891013" y="5067591"/>
                </a:cubicBezTo>
                <a:cubicBezTo>
                  <a:pt x="3875962" y="5063665"/>
                  <a:pt x="3857639" y="5070863"/>
                  <a:pt x="3840625" y="5074789"/>
                </a:cubicBezTo>
                <a:cubicBezTo>
                  <a:pt x="3830809" y="5077407"/>
                  <a:pt x="3817067" y="5087877"/>
                  <a:pt x="3811832" y="5084605"/>
                </a:cubicBezTo>
                <a:cubicBezTo>
                  <a:pt x="3772569" y="5058430"/>
                  <a:pt x="3734614" y="5030291"/>
                  <a:pt x="3696659" y="5002807"/>
                </a:cubicBezTo>
                <a:cubicBezTo>
                  <a:pt x="3695351" y="5004770"/>
                  <a:pt x="3691424" y="5013931"/>
                  <a:pt x="3684880" y="5021784"/>
                </a:cubicBezTo>
                <a:cubicBezTo>
                  <a:pt x="3680300" y="5027673"/>
                  <a:pt x="3671793" y="5037489"/>
                  <a:pt x="3667212" y="5036180"/>
                </a:cubicBezTo>
                <a:cubicBezTo>
                  <a:pt x="3658705" y="5034217"/>
                  <a:pt x="3648889" y="5026364"/>
                  <a:pt x="3645617" y="5019166"/>
                </a:cubicBezTo>
                <a:cubicBezTo>
                  <a:pt x="3627948" y="4976631"/>
                  <a:pt x="3613552" y="4932133"/>
                  <a:pt x="3594575" y="4890252"/>
                </a:cubicBezTo>
                <a:cubicBezTo>
                  <a:pt x="3569708" y="4837246"/>
                  <a:pt x="3588031" y="4771807"/>
                  <a:pt x="3646926" y="4731889"/>
                </a:cubicBezTo>
                <a:cubicBezTo>
                  <a:pt x="3650198" y="4729926"/>
                  <a:pt x="3650852" y="4724691"/>
                  <a:pt x="3648235" y="4709640"/>
                </a:cubicBezTo>
                <a:cubicBezTo>
                  <a:pt x="3639073" y="4713566"/>
                  <a:pt x="3629912" y="4718147"/>
                  <a:pt x="3620750" y="4722073"/>
                </a:cubicBezTo>
                <a:cubicBezTo>
                  <a:pt x="3610935" y="4726654"/>
                  <a:pt x="3598501" y="4737125"/>
                  <a:pt x="3591303" y="4734507"/>
                </a:cubicBezTo>
                <a:cubicBezTo>
                  <a:pt x="3559892" y="4723382"/>
                  <a:pt x="3546150" y="4741705"/>
                  <a:pt x="3536334" y="4760028"/>
                </a:cubicBezTo>
                <a:cubicBezTo>
                  <a:pt x="3517357" y="4761337"/>
                  <a:pt x="3499688" y="4759374"/>
                  <a:pt x="3485292" y="4765263"/>
                </a:cubicBezTo>
                <a:cubicBezTo>
                  <a:pt x="3441448" y="4781623"/>
                  <a:pt x="3398258" y="4797983"/>
                  <a:pt x="3357032" y="4818923"/>
                </a:cubicBezTo>
                <a:cubicBezTo>
                  <a:pt x="3320386" y="4837900"/>
                  <a:pt x="3284394" y="4859495"/>
                  <a:pt x="3254292" y="4886980"/>
                </a:cubicBezTo>
                <a:cubicBezTo>
                  <a:pt x="3236624" y="4903339"/>
                  <a:pt x="3230080" y="4932133"/>
                  <a:pt x="3221573" y="4956345"/>
                </a:cubicBezTo>
                <a:cubicBezTo>
                  <a:pt x="3215029" y="4974013"/>
                  <a:pt x="3213066" y="4993645"/>
                  <a:pt x="3208485" y="5014585"/>
                </a:cubicBezTo>
                <a:cubicBezTo>
                  <a:pt x="3220918" y="5018512"/>
                  <a:pt x="3234661" y="5023092"/>
                  <a:pt x="3257564" y="5030291"/>
                </a:cubicBezTo>
                <a:cubicBezTo>
                  <a:pt x="3234006" y="5042724"/>
                  <a:pt x="3218955" y="5050577"/>
                  <a:pt x="3202596" y="5059084"/>
                </a:cubicBezTo>
                <a:cubicBezTo>
                  <a:pt x="3217646" y="5068245"/>
                  <a:pt x="3232043" y="5076752"/>
                  <a:pt x="3246440" y="5085914"/>
                </a:cubicBezTo>
                <a:cubicBezTo>
                  <a:pt x="3243822" y="5089840"/>
                  <a:pt x="3241205" y="5093767"/>
                  <a:pt x="3238587" y="5097693"/>
                </a:cubicBezTo>
                <a:cubicBezTo>
                  <a:pt x="3269343" y="5101619"/>
                  <a:pt x="3299445" y="5105546"/>
                  <a:pt x="3340672" y="5111435"/>
                </a:cubicBezTo>
                <a:cubicBezTo>
                  <a:pt x="3322349" y="5131721"/>
                  <a:pt x="3308607" y="5146118"/>
                  <a:pt x="3289629" y="5166404"/>
                </a:cubicBezTo>
                <a:cubicBezTo>
                  <a:pt x="3296173" y="5187344"/>
                  <a:pt x="3304680" y="5217446"/>
                  <a:pt x="3313842" y="5246239"/>
                </a:cubicBezTo>
                <a:cubicBezTo>
                  <a:pt x="3311879" y="5257364"/>
                  <a:pt x="3302717" y="5275032"/>
                  <a:pt x="3307952" y="5282231"/>
                </a:cubicBezTo>
                <a:cubicBezTo>
                  <a:pt x="3336745" y="5322148"/>
                  <a:pt x="3340017" y="5346361"/>
                  <a:pt x="3314496" y="5386279"/>
                </a:cubicBezTo>
                <a:cubicBezTo>
                  <a:pt x="3336745" y="5386279"/>
                  <a:pt x="3357032" y="5386279"/>
                  <a:pt x="3377317" y="5386279"/>
                </a:cubicBezTo>
                <a:cubicBezTo>
                  <a:pt x="3378626" y="5389550"/>
                  <a:pt x="3379935" y="5392822"/>
                  <a:pt x="3381244" y="5396749"/>
                </a:cubicBezTo>
                <a:cubicBezTo>
                  <a:pt x="3355723" y="5415726"/>
                  <a:pt x="3330856" y="5434703"/>
                  <a:pt x="3305989" y="5453026"/>
                </a:cubicBezTo>
                <a:cubicBezTo>
                  <a:pt x="3366847" y="5496216"/>
                  <a:pt x="3374700" y="5504069"/>
                  <a:pt x="3324966" y="5593720"/>
                </a:cubicBezTo>
                <a:cubicBezTo>
                  <a:pt x="3348525" y="5614006"/>
                  <a:pt x="3392368" y="5642799"/>
                  <a:pt x="3389096" y="5651306"/>
                </a:cubicBezTo>
                <a:cubicBezTo>
                  <a:pt x="3374700" y="5685989"/>
                  <a:pt x="3406111" y="5692533"/>
                  <a:pt x="3413963" y="5712165"/>
                </a:cubicBezTo>
                <a:cubicBezTo>
                  <a:pt x="3414618" y="5714782"/>
                  <a:pt x="3418544" y="5716091"/>
                  <a:pt x="3419853" y="5718054"/>
                </a:cubicBezTo>
                <a:cubicBezTo>
                  <a:pt x="3438830" y="5740958"/>
                  <a:pt x="3455190" y="5763207"/>
                  <a:pt x="3415927" y="5788728"/>
                </a:cubicBezTo>
                <a:cubicBezTo>
                  <a:pt x="3437521" y="5796581"/>
                  <a:pt x="3454535" y="5802470"/>
                  <a:pt x="3471550" y="5808360"/>
                </a:cubicBezTo>
                <a:cubicBezTo>
                  <a:pt x="3451918" y="5852858"/>
                  <a:pt x="3432941" y="5864637"/>
                  <a:pt x="3383207" y="5869872"/>
                </a:cubicBezTo>
                <a:cubicBezTo>
                  <a:pt x="3419199" y="5882306"/>
                  <a:pt x="3455190" y="5894085"/>
                  <a:pt x="3490527" y="5906518"/>
                </a:cubicBezTo>
                <a:cubicBezTo>
                  <a:pt x="3482020" y="5923532"/>
                  <a:pt x="3482020" y="5923532"/>
                  <a:pt x="3419853" y="5934002"/>
                </a:cubicBezTo>
                <a:cubicBezTo>
                  <a:pt x="3447337" y="5956252"/>
                  <a:pt x="3471550" y="5976538"/>
                  <a:pt x="3499034" y="5998787"/>
                </a:cubicBezTo>
                <a:cubicBezTo>
                  <a:pt x="3458462" y="6028235"/>
                  <a:pt x="3466315" y="6057682"/>
                  <a:pt x="3488564" y="6092365"/>
                </a:cubicBezTo>
                <a:cubicBezTo>
                  <a:pt x="3496416" y="6104144"/>
                  <a:pt x="3489872" y="6125084"/>
                  <a:pt x="3489872" y="6148642"/>
                </a:cubicBezTo>
                <a:cubicBezTo>
                  <a:pt x="3495108" y="6151914"/>
                  <a:pt x="3506886" y="6159113"/>
                  <a:pt x="3519320" y="6166965"/>
                </a:cubicBezTo>
                <a:cubicBezTo>
                  <a:pt x="3516048" y="6177435"/>
                  <a:pt x="3512776" y="6188560"/>
                  <a:pt x="3512776" y="6189214"/>
                </a:cubicBezTo>
                <a:cubicBezTo>
                  <a:pt x="3525864" y="6209501"/>
                  <a:pt x="3535680" y="6223897"/>
                  <a:pt x="3548113" y="6242874"/>
                </a:cubicBezTo>
                <a:cubicBezTo>
                  <a:pt x="3544841" y="6243529"/>
                  <a:pt x="3550076" y="6242874"/>
                  <a:pt x="3554657" y="6240911"/>
                </a:cubicBezTo>
                <a:cubicBezTo>
                  <a:pt x="3559892" y="6238948"/>
                  <a:pt x="3564473" y="6236985"/>
                  <a:pt x="3571671" y="6233713"/>
                </a:cubicBezTo>
                <a:cubicBezTo>
                  <a:pt x="3574943" y="6244837"/>
                  <a:pt x="3576906" y="6252036"/>
                  <a:pt x="3578869" y="6260543"/>
                </a:cubicBezTo>
                <a:cubicBezTo>
                  <a:pt x="3580178" y="6267741"/>
                  <a:pt x="3580833" y="6274285"/>
                  <a:pt x="3582141" y="6280175"/>
                </a:cubicBezTo>
                <a:cubicBezTo>
                  <a:pt x="3560546" y="6299152"/>
                  <a:pt x="3540915" y="6316820"/>
                  <a:pt x="3518011" y="6336452"/>
                </a:cubicBezTo>
                <a:cubicBezTo>
                  <a:pt x="3525210" y="6344959"/>
                  <a:pt x="3531754" y="6353466"/>
                  <a:pt x="3540261" y="6363282"/>
                </a:cubicBezTo>
                <a:cubicBezTo>
                  <a:pt x="3525864" y="6375715"/>
                  <a:pt x="3510813" y="6388803"/>
                  <a:pt x="3493799" y="6403854"/>
                </a:cubicBezTo>
                <a:cubicBezTo>
                  <a:pt x="3500997" y="6414979"/>
                  <a:pt x="3506886" y="6424794"/>
                  <a:pt x="3514739" y="6436573"/>
                </a:cubicBezTo>
                <a:cubicBezTo>
                  <a:pt x="3489872" y="6449007"/>
                  <a:pt x="3466315" y="6461440"/>
                  <a:pt x="3440139" y="6474528"/>
                </a:cubicBezTo>
                <a:cubicBezTo>
                  <a:pt x="3449300" y="6481072"/>
                  <a:pt x="3458462" y="6487616"/>
                  <a:pt x="3470895" y="6496777"/>
                </a:cubicBezTo>
                <a:cubicBezTo>
                  <a:pt x="3453227" y="6510520"/>
                  <a:pt x="3436867" y="6522953"/>
                  <a:pt x="3417890" y="6538004"/>
                </a:cubicBezTo>
                <a:cubicBezTo>
                  <a:pt x="3429014" y="6545202"/>
                  <a:pt x="3438830" y="6551746"/>
                  <a:pt x="3455190" y="6562216"/>
                </a:cubicBezTo>
                <a:cubicBezTo>
                  <a:pt x="3401530" y="6594281"/>
                  <a:pt x="3369465" y="6642052"/>
                  <a:pt x="3328893" y="6681315"/>
                </a:cubicBezTo>
                <a:cubicBezTo>
                  <a:pt x="3267380" y="6740210"/>
                  <a:pt x="3190816" y="6744136"/>
                  <a:pt x="3124069" y="6778819"/>
                </a:cubicBezTo>
                <a:cubicBezTo>
                  <a:pt x="3114253" y="6784054"/>
                  <a:pt x="3106400" y="6792561"/>
                  <a:pt x="3102474" y="6795179"/>
                </a:cubicBezTo>
                <a:cubicBezTo>
                  <a:pt x="3082188" y="6790598"/>
                  <a:pt x="3065828" y="6786672"/>
                  <a:pt x="3049469" y="6782745"/>
                </a:cubicBezTo>
                <a:cubicBezTo>
                  <a:pt x="3044233" y="6781437"/>
                  <a:pt x="3035072" y="6784709"/>
                  <a:pt x="3033109" y="6782091"/>
                </a:cubicBezTo>
                <a:cubicBezTo>
                  <a:pt x="2982721" y="6726468"/>
                  <a:pt x="2966361" y="6800414"/>
                  <a:pt x="2932987" y="6808267"/>
                </a:cubicBezTo>
                <a:cubicBezTo>
                  <a:pt x="2925135" y="6810230"/>
                  <a:pt x="2918591" y="6820045"/>
                  <a:pt x="2910738" y="6822009"/>
                </a:cubicBezTo>
                <a:cubicBezTo>
                  <a:pt x="2870820" y="6832479"/>
                  <a:pt x="2830902" y="6841641"/>
                  <a:pt x="2790985" y="6850802"/>
                </a:cubicBezTo>
                <a:cubicBezTo>
                  <a:pt x="2782478" y="6852765"/>
                  <a:pt x="2773316" y="6851456"/>
                  <a:pt x="2764155" y="6852111"/>
                </a:cubicBezTo>
                <a:cubicBezTo>
                  <a:pt x="2749758" y="6852765"/>
                  <a:pt x="2734707" y="6852111"/>
                  <a:pt x="2720311" y="6852765"/>
                </a:cubicBezTo>
                <a:cubicBezTo>
                  <a:pt x="2696753" y="6854728"/>
                  <a:pt x="2673195" y="6857346"/>
                  <a:pt x="2645710" y="6860618"/>
                </a:cubicBezTo>
                <a:cubicBezTo>
                  <a:pt x="2640475" y="6851456"/>
                  <a:pt x="2632622" y="6839023"/>
                  <a:pt x="2625424" y="6827244"/>
                </a:cubicBezTo>
                <a:cubicBezTo>
                  <a:pt x="2623461" y="6827899"/>
                  <a:pt x="2620844" y="6828553"/>
                  <a:pt x="2618880" y="6829207"/>
                </a:cubicBezTo>
                <a:cubicBezTo>
                  <a:pt x="2621498" y="6840332"/>
                  <a:pt x="2623461" y="6852111"/>
                  <a:pt x="2625424" y="6860618"/>
                </a:cubicBezTo>
                <a:cubicBezTo>
                  <a:pt x="2600557" y="6860618"/>
                  <a:pt x="2578962" y="6860618"/>
                  <a:pt x="2553441" y="6860618"/>
                </a:cubicBezTo>
                <a:cubicBezTo>
                  <a:pt x="2540354" y="6856037"/>
                  <a:pt x="2522685" y="6848839"/>
                  <a:pt x="2505017" y="6842949"/>
                </a:cubicBezTo>
                <a:cubicBezTo>
                  <a:pt x="2497818" y="6840332"/>
                  <a:pt x="2489311" y="6840986"/>
                  <a:pt x="2483422" y="6837060"/>
                </a:cubicBezTo>
                <a:cubicBezTo>
                  <a:pt x="2460518" y="6823972"/>
                  <a:pt x="2440232" y="6806303"/>
                  <a:pt x="2416020" y="6797142"/>
                </a:cubicBezTo>
                <a:cubicBezTo>
                  <a:pt x="2385263" y="6785363"/>
                  <a:pt x="2352544" y="6780782"/>
                  <a:pt x="2315244" y="6772275"/>
                </a:cubicBezTo>
                <a:cubicBezTo>
                  <a:pt x="2315244" y="6772275"/>
                  <a:pt x="2315898" y="6765077"/>
                  <a:pt x="2315898" y="6757878"/>
                </a:cubicBezTo>
                <a:cubicBezTo>
                  <a:pt x="2298884" y="6751990"/>
                  <a:pt x="2280561" y="6746100"/>
                  <a:pt x="2259621" y="6739556"/>
                </a:cubicBezTo>
                <a:cubicBezTo>
                  <a:pt x="2271399" y="6724505"/>
                  <a:pt x="2278598" y="6714689"/>
                  <a:pt x="2290377" y="6699638"/>
                </a:cubicBezTo>
                <a:cubicBezTo>
                  <a:pt x="2266819" y="6700947"/>
                  <a:pt x="2253077" y="6702256"/>
                  <a:pt x="2231482" y="6703565"/>
                </a:cubicBezTo>
                <a:cubicBezTo>
                  <a:pt x="2241952" y="6689822"/>
                  <a:pt x="2247187" y="6682624"/>
                  <a:pt x="2251768" y="6676080"/>
                </a:cubicBezTo>
                <a:cubicBezTo>
                  <a:pt x="2238680" y="6646633"/>
                  <a:pt x="2170624" y="6702256"/>
                  <a:pt x="2189601" y="6632890"/>
                </a:cubicBezTo>
                <a:cubicBezTo>
                  <a:pt x="2165389" y="6632890"/>
                  <a:pt x="2140522" y="6638780"/>
                  <a:pt x="2122853" y="6630273"/>
                </a:cubicBezTo>
                <a:cubicBezTo>
                  <a:pt x="2112383" y="6625038"/>
                  <a:pt x="2112383" y="6597553"/>
                  <a:pt x="2105185" y="6572032"/>
                </a:cubicBezTo>
                <a:cubicBezTo>
                  <a:pt x="2073120" y="6572032"/>
                  <a:pt x="2029275" y="6572032"/>
                  <a:pt x="1981505" y="6572032"/>
                </a:cubicBezTo>
                <a:cubicBezTo>
                  <a:pt x="1994593" y="6556981"/>
                  <a:pt x="2008989" y="6542585"/>
                  <a:pt x="2007681" y="6540621"/>
                </a:cubicBezTo>
                <a:cubicBezTo>
                  <a:pt x="1993284" y="6522299"/>
                  <a:pt x="1976270" y="6505939"/>
                  <a:pt x="1959910" y="6489579"/>
                </a:cubicBezTo>
                <a:cubicBezTo>
                  <a:pt x="1955984" y="6490888"/>
                  <a:pt x="1951403" y="6492851"/>
                  <a:pt x="1947477" y="6494160"/>
                </a:cubicBezTo>
                <a:cubicBezTo>
                  <a:pt x="1954021" y="6472565"/>
                  <a:pt x="1960564" y="6450970"/>
                  <a:pt x="1968417" y="6424794"/>
                </a:cubicBezTo>
                <a:cubicBezTo>
                  <a:pt x="1947477" y="6407780"/>
                  <a:pt x="1920647" y="6386186"/>
                  <a:pt x="1891854" y="6363282"/>
                </a:cubicBezTo>
                <a:cubicBezTo>
                  <a:pt x="1898397" y="6360010"/>
                  <a:pt x="1905596" y="6356738"/>
                  <a:pt x="1916720" y="6351503"/>
                </a:cubicBezTo>
                <a:cubicBezTo>
                  <a:pt x="1901015" y="6330563"/>
                  <a:pt x="1886619" y="6312239"/>
                  <a:pt x="1871568" y="6292608"/>
                </a:cubicBezTo>
                <a:cubicBezTo>
                  <a:pt x="1888582" y="6286064"/>
                  <a:pt x="1901669" y="6280829"/>
                  <a:pt x="1917375" y="6274285"/>
                </a:cubicBezTo>
                <a:cubicBezTo>
                  <a:pt x="1904941" y="6267087"/>
                  <a:pt x="1897089" y="6263160"/>
                  <a:pt x="1889236" y="6258580"/>
                </a:cubicBezTo>
                <a:cubicBezTo>
                  <a:pt x="1891199" y="6253999"/>
                  <a:pt x="1893817" y="6248764"/>
                  <a:pt x="1895780" y="6244183"/>
                </a:cubicBezTo>
                <a:cubicBezTo>
                  <a:pt x="1860443" y="6241565"/>
                  <a:pt x="1838848" y="6174818"/>
                  <a:pt x="1793695" y="6229132"/>
                </a:cubicBezTo>
                <a:cubicBezTo>
                  <a:pt x="1791078" y="6224551"/>
                  <a:pt x="1787806" y="6221280"/>
                  <a:pt x="1788460" y="6219971"/>
                </a:cubicBezTo>
                <a:cubicBezTo>
                  <a:pt x="1812018" y="6165002"/>
                  <a:pt x="1802857" y="6152569"/>
                  <a:pt x="1739381" y="6147988"/>
                </a:cubicBezTo>
                <a:cubicBezTo>
                  <a:pt x="1730220" y="6147334"/>
                  <a:pt x="1717786" y="6136863"/>
                  <a:pt x="1713205" y="6127702"/>
                </a:cubicBezTo>
                <a:cubicBezTo>
                  <a:pt x="1706661" y="6114614"/>
                  <a:pt x="1706007" y="6098909"/>
                  <a:pt x="1703390" y="6084512"/>
                </a:cubicBezTo>
                <a:cubicBezTo>
                  <a:pt x="1707970" y="6081240"/>
                  <a:pt x="1712551" y="6078623"/>
                  <a:pt x="1717132" y="6075351"/>
                </a:cubicBezTo>
                <a:cubicBezTo>
                  <a:pt x="1698154" y="6064226"/>
                  <a:pt x="1677868" y="6055064"/>
                  <a:pt x="1660200" y="6041977"/>
                </a:cubicBezTo>
                <a:cubicBezTo>
                  <a:pt x="1653002" y="6036742"/>
                  <a:pt x="1653002" y="6023000"/>
                  <a:pt x="1654310" y="6010566"/>
                </a:cubicBezTo>
                <a:cubicBezTo>
                  <a:pt x="1645803" y="5992897"/>
                  <a:pt x="1606540" y="5991589"/>
                  <a:pt x="1630098" y="5955597"/>
                </a:cubicBezTo>
                <a:cubicBezTo>
                  <a:pt x="1599342" y="5943164"/>
                  <a:pt x="1569240" y="5930076"/>
                  <a:pt x="1533248" y="5915680"/>
                </a:cubicBezTo>
                <a:cubicBezTo>
                  <a:pt x="1550917" y="5903901"/>
                  <a:pt x="1564659" y="5894739"/>
                  <a:pt x="1578401" y="5885578"/>
                </a:cubicBezTo>
                <a:cubicBezTo>
                  <a:pt x="1505764" y="5901938"/>
                  <a:pt x="1493331" y="5829300"/>
                  <a:pt x="1450795" y="5797235"/>
                </a:cubicBezTo>
                <a:cubicBezTo>
                  <a:pt x="1467155" y="5786111"/>
                  <a:pt x="1484824" y="5774986"/>
                  <a:pt x="1510999" y="5756663"/>
                </a:cubicBezTo>
                <a:cubicBezTo>
                  <a:pt x="1463883" y="5754045"/>
                  <a:pt x="1425274" y="5752082"/>
                  <a:pt x="1382084" y="5750119"/>
                </a:cubicBezTo>
                <a:cubicBezTo>
                  <a:pt x="1397790" y="5734414"/>
                  <a:pt x="1414804" y="5716745"/>
                  <a:pt x="1433127" y="5697768"/>
                </a:cubicBezTo>
                <a:cubicBezTo>
                  <a:pt x="1413495" y="5688606"/>
                  <a:pt x="1390591" y="5678136"/>
                  <a:pt x="1361798" y="5664394"/>
                </a:cubicBezTo>
                <a:cubicBezTo>
                  <a:pt x="1377504" y="5650652"/>
                  <a:pt x="1390591" y="5640182"/>
                  <a:pt x="1406297" y="5627094"/>
                </a:cubicBezTo>
                <a:cubicBezTo>
                  <a:pt x="1401716" y="5618587"/>
                  <a:pt x="1397135" y="5609426"/>
                  <a:pt x="1389937" y="5596992"/>
                </a:cubicBezTo>
                <a:cubicBezTo>
                  <a:pt x="1401716" y="5596992"/>
                  <a:pt x="1411532" y="5596992"/>
                  <a:pt x="1423965" y="5596992"/>
                </a:cubicBezTo>
                <a:cubicBezTo>
                  <a:pt x="1406297" y="5575397"/>
                  <a:pt x="1390591" y="5555766"/>
                  <a:pt x="1376195" y="5538097"/>
                </a:cubicBezTo>
                <a:cubicBezTo>
                  <a:pt x="1408260" y="5530244"/>
                  <a:pt x="1437707" y="5522392"/>
                  <a:pt x="1475662" y="5513230"/>
                </a:cubicBezTo>
                <a:cubicBezTo>
                  <a:pt x="1451450" y="5498179"/>
                  <a:pt x="1435744" y="5488363"/>
                  <a:pt x="1416767" y="5477239"/>
                </a:cubicBezTo>
                <a:cubicBezTo>
                  <a:pt x="1460611" y="5437975"/>
                  <a:pt x="1503801" y="5399366"/>
                  <a:pt x="1552226" y="5356177"/>
                </a:cubicBezTo>
                <a:cubicBezTo>
                  <a:pt x="1533903" y="5341780"/>
                  <a:pt x="1518197" y="5329347"/>
                  <a:pt x="1498566" y="5312987"/>
                </a:cubicBezTo>
                <a:cubicBezTo>
                  <a:pt x="1529322" y="5307098"/>
                  <a:pt x="1557461" y="5301863"/>
                  <a:pt x="1586254" y="5295973"/>
                </a:cubicBezTo>
                <a:cubicBezTo>
                  <a:pt x="1586254" y="5292701"/>
                  <a:pt x="1586254" y="5289429"/>
                  <a:pt x="1585599" y="5286157"/>
                </a:cubicBezTo>
                <a:cubicBezTo>
                  <a:pt x="1571857" y="5287466"/>
                  <a:pt x="1558115" y="5289429"/>
                  <a:pt x="1537175" y="5291392"/>
                </a:cubicBezTo>
                <a:cubicBezTo>
                  <a:pt x="1545027" y="5272415"/>
                  <a:pt x="1552226" y="5256710"/>
                  <a:pt x="1560078" y="5237732"/>
                </a:cubicBezTo>
                <a:cubicBezTo>
                  <a:pt x="1538483" y="5246239"/>
                  <a:pt x="1518852" y="5254746"/>
                  <a:pt x="1494639" y="5264562"/>
                </a:cubicBezTo>
                <a:cubicBezTo>
                  <a:pt x="1490059" y="5236424"/>
                  <a:pt x="1485478" y="5210902"/>
                  <a:pt x="1480897" y="5186036"/>
                </a:cubicBezTo>
                <a:cubicBezTo>
                  <a:pt x="1477625" y="5185381"/>
                  <a:pt x="1474353" y="5185381"/>
                  <a:pt x="1471081" y="5184727"/>
                </a:cubicBezTo>
                <a:cubicBezTo>
                  <a:pt x="1476971" y="5173602"/>
                  <a:pt x="1482860" y="5163132"/>
                  <a:pt x="1493331" y="5144809"/>
                </a:cubicBezTo>
                <a:cubicBezTo>
                  <a:pt x="1462574" y="5125832"/>
                  <a:pt x="1435744" y="5104237"/>
                  <a:pt x="1404334" y="5091149"/>
                </a:cubicBezTo>
                <a:cubicBezTo>
                  <a:pt x="1364416" y="5074789"/>
                  <a:pt x="1362453" y="5054503"/>
                  <a:pt x="1389283" y="5025056"/>
                </a:cubicBezTo>
                <a:cubicBezTo>
                  <a:pt x="1354600" y="5015894"/>
                  <a:pt x="1321881" y="5006733"/>
                  <a:pt x="1290470" y="4998226"/>
                </a:cubicBezTo>
                <a:cubicBezTo>
                  <a:pt x="1290470" y="4983829"/>
                  <a:pt x="1290470" y="4970087"/>
                  <a:pt x="1290470" y="4964852"/>
                </a:cubicBezTo>
                <a:cubicBezTo>
                  <a:pt x="1317954" y="4949147"/>
                  <a:pt x="1344130" y="4934096"/>
                  <a:pt x="1370305" y="4919045"/>
                </a:cubicBezTo>
                <a:cubicBezTo>
                  <a:pt x="1355909" y="4896795"/>
                  <a:pt x="1341512" y="4874546"/>
                  <a:pt x="1327770" y="4852297"/>
                </a:cubicBezTo>
                <a:cubicBezTo>
                  <a:pt x="1324498" y="4854915"/>
                  <a:pt x="1321226" y="4857532"/>
                  <a:pt x="1317954" y="4860150"/>
                </a:cubicBezTo>
                <a:cubicBezTo>
                  <a:pt x="1321881" y="4875855"/>
                  <a:pt x="1325807" y="4892215"/>
                  <a:pt x="1330388" y="4909229"/>
                </a:cubicBezTo>
                <a:cubicBezTo>
                  <a:pt x="1295705" y="4890252"/>
                  <a:pt x="1266257" y="4873238"/>
                  <a:pt x="1234192" y="4855569"/>
                </a:cubicBezTo>
                <a:cubicBezTo>
                  <a:pt x="1245317" y="4846407"/>
                  <a:pt x="1255787" y="4838555"/>
                  <a:pt x="1268221" y="4828085"/>
                </a:cubicBezTo>
                <a:cubicBezTo>
                  <a:pt x="1259059" y="4814343"/>
                  <a:pt x="1249898" y="4801909"/>
                  <a:pt x="1242699" y="4790784"/>
                </a:cubicBezTo>
                <a:cubicBezTo>
                  <a:pt x="1249898" y="4774425"/>
                  <a:pt x="1255787" y="4759374"/>
                  <a:pt x="1262985" y="4743014"/>
                </a:cubicBezTo>
                <a:cubicBezTo>
                  <a:pt x="1278691" y="4743669"/>
                  <a:pt x="1295705" y="4744323"/>
                  <a:pt x="1312065" y="4745632"/>
                </a:cubicBezTo>
                <a:cubicBezTo>
                  <a:pt x="1271493" y="4716184"/>
                  <a:pt x="1186422" y="4713566"/>
                  <a:pt x="1251861" y="4620643"/>
                </a:cubicBezTo>
                <a:cubicBezTo>
                  <a:pt x="1217833" y="4623261"/>
                  <a:pt x="1194929" y="4625224"/>
                  <a:pt x="1164827" y="4627842"/>
                </a:cubicBezTo>
                <a:cubicBezTo>
                  <a:pt x="1173989" y="4601666"/>
                  <a:pt x="1181187" y="4579417"/>
                  <a:pt x="1190348" y="4553896"/>
                </a:cubicBezTo>
                <a:cubicBezTo>
                  <a:pt x="1132762" y="4568292"/>
                  <a:pt x="1079756" y="4612136"/>
                  <a:pt x="1025442" y="4553241"/>
                </a:cubicBezTo>
                <a:cubicBezTo>
                  <a:pt x="1033295" y="4550624"/>
                  <a:pt x="1041148" y="4548660"/>
                  <a:pt x="1048346" y="4546043"/>
                </a:cubicBezTo>
                <a:cubicBezTo>
                  <a:pt x="1047037" y="4542771"/>
                  <a:pt x="1045728" y="4538844"/>
                  <a:pt x="1044419" y="4535572"/>
                </a:cubicBezTo>
                <a:cubicBezTo>
                  <a:pt x="1031986" y="4540153"/>
                  <a:pt x="1019553" y="4544080"/>
                  <a:pt x="1007119" y="4549315"/>
                </a:cubicBezTo>
                <a:cubicBezTo>
                  <a:pt x="1003847" y="4550624"/>
                  <a:pt x="1001230" y="4554550"/>
                  <a:pt x="998612" y="4556513"/>
                </a:cubicBezTo>
                <a:cubicBezTo>
                  <a:pt x="983561" y="4538190"/>
                  <a:pt x="971782" y="4517904"/>
                  <a:pt x="954114" y="4504816"/>
                </a:cubicBezTo>
                <a:cubicBezTo>
                  <a:pt x="934482" y="4490420"/>
                  <a:pt x="909615" y="4483876"/>
                  <a:pt x="889984" y="4475369"/>
                </a:cubicBezTo>
                <a:cubicBezTo>
                  <a:pt x="878205" y="4492383"/>
                  <a:pt x="868389" y="4502199"/>
                  <a:pt x="863154" y="4513978"/>
                </a:cubicBezTo>
                <a:cubicBezTo>
                  <a:pt x="858573" y="4523793"/>
                  <a:pt x="858573" y="4536227"/>
                  <a:pt x="855301" y="4554550"/>
                </a:cubicBezTo>
                <a:cubicBezTo>
                  <a:pt x="808185" y="4538844"/>
                  <a:pt x="759760" y="4523793"/>
                  <a:pt x="703483" y="4504816"/>
                </a:cubicBezTo>
                <a:cubicBezTo>
                  <a:pt x="727041" y="4500890"/>
                  <a:pt x="742092" y="4498273"/>
                  <a:pt x="759760" y="4495001"/>
                </a:cubicBezTo>
                <a:cubicBezTo>
                  <a:pt x="754525" y="4483221"/>
                  <a:pt x="749290" y="4471442"/>
                  <a:pt x="739474" y="4448539"/>
                </a:cubicBezTo>
                <a:cubicBezTo>
                  <a:pt x="763032" y="4423672"/>
                  <a:pt x="789208" y="4395533"/>
                  <a:pt x="814074" y="4369358"/>
                </a:cubicBezTo>
                <a:cubicBezTo>
                  <a:pt x="777429" y="4391607"/>
                  <a:pt x="736202" y="4416474"/>
                  <a:pt x="694976" y="4441341"/>
                </a:cubicBezTo>
                <a:cubicBezTo>
                  <a:pt x="692358" y="4437414"/>
                  <a:pt x="689086" y="4432834"/>
                  <a:pt x="686468" y="4428907"/>
                </a:cubicBezTo>
                <a:cubicBezTo>
                  <a:pt x="706755" y="4413202"/>
                  <a:pt x="727695" y="4398151"/>
                  <a:pt x="751253" y="4379828"/>
                </a:cubicBezTo>
                <a:cubicBezTo>
                  <a:pt x="729658" y="4351035"/>
                  <a:pt x="738165" y="4285596"/>
                  <a:pt x="675344" y="4281669"/>
                </a:cubicBezTo>
                <a:cubicBezTo>
                  <a:pt x="639352" y="4279706"/>
                  <a:pt x="594854" y="4243061"/>
                  <a:pt x="569333" y="4284287"/>
                </a:cubicBezTo>
                <a:cubicBezTo>
                  <a:pt x="546429" y="4279052"/>
                  <a:pt x="526143" y="4278397"/>
                  <a:pt x="509129" y="4269891"/>
                </a:cubicBezTo>
                <a:cubicBezTo>
                  <a:pt x="482299" y="4256149"/>
                  <a:pt x="457432" y="4237171"/>
                  <a:pt x="431911" y="4220811"/>
                </a:cubicBezTo>
                <a:cubicBezTo>
                  <a:pt x="455469" y="4189401"/>
                  <a:pt x="455469" y="4189401"/>
                  <a:pt x="371053" y="4120690"/>
                </a:cubicBezTo>
                <a:cubicBezTo>
                  <a:pt x="377597" y="4114800"/>
                  <a:pt x="384795" y="4108256"/>
                  <a:pt x="393956" y="4099749"/>
                </a:cubicBezTo>
                <a:cubicBezTo>
                  <a:pt x="379560" y="4092551"/>
                  <a:pt x="368435" y="4087316"/>
                  <a:pt x="353384" y="4080117"/>
                </a:cubicBezTo>
                <a:cubicBezTo>
                  <a:pt x="363855" y="4070302"/>
                  <a:pt x="372362" y="4061795"/>
                  <a:pt x="384141" y="4050670"/>
                </a:cubicBezTo>
                <a:cubicBezTo>
                  <a:pt x="344223" y="4030384"/>
                  <a:pt x="307577" y="4011407"/>
                  <a:pt x="265696" y="3989812"/>
                </a:cubicBezTo>
                <a:cubicBezTo>
                  <a:pt x="310849" y="3977378"/>
                  <a:pt x="346840" y="3967562"/>
                  <a:pt x="382832" y="3958401"/>
                </a:cubicBezTo>
                <a:cubicBezTo>
                  <a:pt x="379560" y="3916520"/>
                  <a:pt x="420786" y="3860243"/>
                  <a:pt x="343568" y="3843228"/>
                </a:cubicBezTo>
                <a:cubicBezTo>
                  <a:pt x="393302" y="3764702"/>
                  <a:pt x="291217" y="3784333"/>
                  <a:pt x="285982" y="3737217"/>
                </a:cubicBezTo>
                <a:cubicBezTo>
                  <a:pt x="290563" y="3733291"/>
                  <a:pt x="300379" y="3726747"/>
                  <a:pt x="306268" y="3721512"/>
                </a:cubicBezTo>
                <a:cubicBezTo>
                  <a:pt x="268968" y="3665235"/>
                  <a:pt x="310849" y="3616810"/>
                  <a:pt x="320665" y="3561187"/>
                </a:cubicBezTo>
                <a:cubicBezTo>
                  <a:pt x="310849" y="3563150"/>
                  <a:pt x="304959" y="3564459"/>
                  <a:pt x="299070" y="3565768"/>
                </a:cubicBezTo>
                <a:cubicBezTo>
                  <a:pt x="293180" y="3567731"/>
                  <a:pt x="287291" y="3569694"/>
                  <a:pt x="272894" y="3563804"/>
                </a:cubicBezTo>
                <a:cubicBezTo>
                  <a:pt x="284019" y="3546790"/>
                  <a:pt x="295798" y="3529122"/>
                  <a:pt x="308886" y="3508836"/>
                </a:cubicBezTo>
                <a:cubicBezTo>
                  <a:pt x="335716" y="3565113"/>
                  <a:pt x="344223" y="3567731"/>
                  <a:pt x="390684" y="3539592"/>
                </a:cubicBezTo>
                <a:cubicBezTo>
                  <a:pt x="422095" y="3520615"/>
                  <a:pt x="437800" y="3528467"/>
                  <a:pt x="457432" y="3562496"/>
                </a:cubicBezTo>
                <a:cubicBezTo>
                  <a:pt x="463322" y="3572966"/>
                  <a:pt x="486225" y="3574275"/>
                  <a:pt x="501276" y="3579510"/>
                </a:cubicBezTo>
                <a:cubicBezTo>
                  <a:pt x="505203" y="3574275"/>
                  <a:pt x="508475" y="3569040"/>
                  <a:pt x="512401" y="3563804"/>
                </a:cubicBezTo>
                <a:cubicBezTo>
                  <a:pt x="500622" y="3552025"/>
                  <a:pt x="490152" y="3540246"/>
                  <a:pt x="477718" y="3529122"/>
                </a:cubicBezTo>
                <a:cubicBezTo>
                  <a:pt x="470520" y="3522578"/>
                  <a:pt x="458741" y="3519960"/>
                  <a:pt x="452851" y="3512762"/>
                </a:cubicBezTo>
                <a:cubicBezTo>
                  <a:pt x="436492" y="3491821"/>
                  <a:pt x="419478" y="3491167"/>
                  <a:pt x="395920" y="3501637"/>
                </a:cubicBezTo>
                <a:cubicBezTo>
                  <a:pt x="382177" y="3507527"/>
                  <a:pt x="365163" y="3506218"/>
                  <a:pt x="349458" y="3508181"/>
                </a:cubicBezTo>
                <a:cubicBezTo>
                  <a:pt x="347495" y="3504255"/>
                  <a:pt x="346186" y="3500329"/>
                  <a:pt x="344223" y="3496402"/>
                </a:cubicBezTo>
                <a:cubicBezTo>
                  <a:pt x="352730" y="3486586"/>
                  <a:pt x="361237" y="3476770"/>
                  <a:pt x="367126" y="3470227"/>
                </a:cubicBezTo>
                <a:cubicBezTo>
                  <a:pt x="360583" y="3457793"/>
                  <a:pt x="354039" y="3446014"/>
                  <a:pt x="347495" y="3434235"/>
                </a:cubicBezTo>
                <a:lnTo>
                  <a:pt x="346186" y="3435544"/>
                </a:lnTo>
                <a:cubicBezTo>
                  <a:pt x="369744" y="3434235"/>
                  <a:pt x="393956" y="3433581"/>
                  <a:pt x="418169" y="3432272"/>
                </a:cubicBezTo>
                <a:cubicBezTo>
                  <a:pt x="411625" y="3417875"/>
                  <a:pt x="405081" y="3403479"/>
                  <a:pt x="398537" y="3389737"/>
                </a:cubicBezTo>
                <a:cubicBezTo>
                  <a:pt x="407044" y="3388428"/>
                  <a:pt x="414897" y="3387774"/>
                  <a:pt x="423404" y="3386465"/>
                </a:cubicBezTo>
                <a:cubicBezTo>
                  <a:pt x="421441" y="3373377"/>
                  <a:pt x="419478" y="3359635"/>
                  <a:pt x="417514" y="3344584"/>
                </a:cubicBezTo>
                <a:cubicBezTo>
                  <a:pt x="403118" y="3341966"/>
                  <a:pt x="388067" y="3339349"/>
                  <a:pt x="363200" y="3334114"/>
                </a:cubicBezTo>
                <a:cubicBezTo>
                  <a:pt x="375634" y="3316445"/>
                  <a:pt x="384795" y="3303357"/>
                  <a:pt x="396574" y="3286998"/>
                </a:cubicBezTo>
                <a:cubicBezTo>
                  <a:pt x="393302" y="3279145"/>
                  <a:pt x="388067" y="3266057"/>
                  <a:pt x="381523" y="3250352"/>
                </a:cubicBezTo>
                <a:cubicBezTo>
                  <a:pt x="391993" y="3244462"/>
                  <a:pt x="401155" y="3238573"/>
                  <a:pt x="406390" y="3235955"/>
                </a:cubicBezTo>
                <a:cubicBezTo>
                  <a:pt x="393302" y="3221559"/>
                  <a:pt x="373016" y="3208471"/>
                  <a:pt x="373016" y="3196037"/>
                </a:cubicBezTo>
                <a:cubicBezTo>
                  <a:pt x="373016" y="3182295"/>
                  <a:pt x="391993" y="3169207"/>
                  <a:pt x="399192" y="3149576"/>
                </a:cubicBezTo>
                <a:cubicBezTo>
                  <a:pt x="362546" y="3191457"/>
                  <a:pt x="326554" y="3168553"/>
                  <a:pt x="278130" y="3154811"/>
                </a:cubicBezTo>
                <a:cubicBezTo>
                  <a:pt x="301033" y="3141069"/>
                  <a:pt x="314775" y="3132562"/>
                  <a:pt x="329172" y="3124055"/>
                </a:cubicBezTo>
                <a:cubicBezTo>
                  <a:pt x="326554" y="3106386"/>
                  <a:pt x="323937" y="3086755"/>
                  <a:pt x="323282" y="3078902"/>
                </a:cubicBezTo>
                <a:cubicBezTo>
                  <a:pt x="290563" y="3063851"/>
                  <a:pt x="263733" y="3051417"/>
                  <a:pt x="227742" y="3035058"/>
                </a:cubicBezTo>
                <a:cubicBezTo>
                  <a:pt x="246064" y="3018044"/>
                  <a:pt x="257843" y="3006919"/>
                  <a:pt x="273549" y="2991868"/>
                </a:cubicBezTo>
                <a:cubicBezTo>
                  <a:pt x="160994" y="2976817"/>
                  <a:pt x="84430" y="2910069"/>
                  <a:pt x="28153" y="2844631"/>
                </a:cubicBezTo>
                <a:cubicBezTo>
                  <a:pt x="42549" y="2792279"/>
                  <a:pt x="52365" y="2756942"/>
                  <a:pt x="66107" y="2708517"/>
                </a:cubicBezTo>
                <a:cubicBezTo>
                  <a:pt x="113878" y="2711135"/>
                  <a:pt x="174736" y="2714407"/>
                  <a:pt x="234940" y="2717025"/>
                </a:cubicBezTo>
                <a:cubicBezTo>
                  <a:pt x="235594" y="2713753"/>
                  <a:pt x="236249" y="2710481"/>
                  <a:pt x="236249" y="2707209"/>
                </a:cubicBezTo>
                <a:cubicBezTo>
                  <a:pt x="156413" y="2686923"/>
                  <a:pt x="77232" y="2667291"/>
                  <a:pt x="14" y="2647659"/>
                </a:cubicBezTo>
                <a:cubicBezTo>
                  <a:pt x="-640" y="2588110"/>
                  <a:pt x="21609" y="2550810"/>
                  <a:pt x="65453" y="2524634"/>
                </a:cubicBezTo>
                <a:cubicBezTo>
                  <a:pt x="71997" y="2520708"/>
                  <a:pt x="72651" y="2508274"/>
                  <a:pt x="76578" y="2499767"/>
                </a:cubicBezTo>
                <a:cubicBezTo>
                  <a:pt x="89011" y="2469665"/>
                  <a:pt x="100790" y="2438909"/>
                  <a:pt x="110606" y="2413388"/>
                </a:cubicBezTo>
                <a:cubicBezTo>
                  <a:pt x="145943" y="2429748"/>
                  <a:pt x="173427" y="2442835"/>
                  <a:pt x="210073" y="2459850"/>
                </a:cubicBezTo>
                <a:cubicBezTo>
                  <a:pt x="244101" y="2449379"/>
                  <a:pt x="225124" y="2405535"/>
                  <a:pt x="216617" y="2394411"/>
                </a:cubicBezTo>
                <a:cubicBezTo>
                  <a:pt x="195022" y="2367581"/>
                  <a:pt x="186515" y="2342714"/>
                  <a:pt x="189787" y="2309340"/>
                </a:cubicBezTo>
                <a:cubicBezTo>
                  <a:pt x="191096" y="2297561"/>
                  <a:pt x="180625" y="2284473"/>
                  <a:pt x="174736" y="2270077"/>
                </a:cubicBezTo>
                <a:cubicBezTo>
                  <a:pt x="191750" y="2264842"/>
                  <a:pt x="207455" y="2260261"/>
                  <a:pt x="223161" y="2255680"/>
                </a:cubicBezTo>
                <a:cubicBezTo>
                  <a:pt x="210073" y="2203983"/>
                  <a:pt x="242138" y="2169301"/>
                  <a:pt x="291217" y="2179771"/>
                </a:cubicBezTo>
                <a:cubicBezTo>
                  <a:pt x="304959" y="2126765"/>
                  <a:pt x="307577" y="2126111"/>
                  <a:pt x="354039" y="2160794"/>
                </a:cubicBezTo>
                <a:cubicBezTo>
                  <a:pt x="357311" y="2163411"/>
                  <a:pt x="373670" y="2156867"/>
                  <a:pt x="376288" y="2150978"/>
                </a:cubicBezTo>
                <a:cubicBezTo>
                  <a:pt x="382832" y="2136581"/>
                  <a:pt x="380869" y="2113023"/>
                  <a:pt x="390684" y="2106479"/>
                </a:cubicBezTo>
                <a:cubicBezTo>
                  <a:pt x="408353" y="2094700"/>
                  <a:pt x="432565" y="2092083"/>
                  <a:pt x="462667" y="2082921"/>
                </a:cubicBezTo>
                <a:cubicBezTo>
                  <a:pt x="465939" y="2060018"/>
                  <a:pt x="481645" y="2052165"/>
                  <a:pt x="521562" y="2064598"/>
                </a:cubicBezTo>
                <a:cubicBezTo>
                  <a:pt x="549701" y="2073105"/>
                  <a:pt x="588964" y="2062635"/>
                  <a:pt x="606633" y="2029261"/>
                </a:cubicBezTo>
                <a:cubicBezTo>
                  <a:pt x="598126" y="2015519"/>
                  <a:pt x="590928" y="2003740"/>
                  <a:pt x="583729" y="1992616"/>
                </a:cubicBezTo>
                <a:cubicBezTo>
                  <a:pt x="598126" y="1985417"/>
                  <a:pt x="612522" y="1978219"/>
                  <a:pt x="634772" y="1967094"/>
                </a:cubicBezTo>
                <a:cubicBezTo>
                  <a:pt x="615794" y="2031224"/>
                  <a:pt x="626919" y="2043658"/>
                  <a:pt x="683197" y="2037768"/>
                </a:cubicBezTo>
                <a:cubicBezTo>
                  <a:pt x="705446" y="2035151"/>
                  <a:pt x="727041" y="2027298"/>
                  <a:pt x="749290" y="2026644"/>
                </a:cubicBezTo>
                <a:cubicBezTo>
                  <a:pt x="766304" y="2025989"/>
                  <a:pt x="783318" y="2032533"/>
                  <a:pt x="800332" y="2035805"/>
                </a:cubicBezTo>
                <a:cubicBezTo>
                  <a:pt x="815383" y="2038423"/>
                  <a:pt x="830434" y="2041040"/>
                  <a:pt x="843522" y="2043004"/>
                </a:cubicBezTo>
                <a:cubicBezTo>
                  <a:pt x="833706" y="2010938"/>
                  <a:pt x="823890" y="1980182"/>
                  <a:pt x="812766" y="1945499"/>
                </a:cubicBezTo>
                <a:cubicBezTo>
                  <a:pt x="859882" y="1933066"/>
                  <a:pt x="916814" y="1933720"/>
                  <a:pt x="937100" y="1867627"/>
                </a:cubicBezTo>
                <a:cubicBezTo>
                  <a:pt x="931865" y="1842106"/>
                  <a:pt x="890638" y="1812004"/>
                  <a:pt x="928593" y="1774050"/>
                </a:cubicBezTo>
                <a:cubicBezTo>
                  <a:pt x="899799" y="1741984"/>
                  <a:pt x="924666" y="1717772"/>
                  <a:pt x="937100" y="1688979"/>
                </a:cubicBezTo>
                <a:cubicBezTo>
                  <a:pt x="942335" y="1677200"/>
                  <a:pt x="931865" y="1658223"/>
                  <a:pt x="927284" y="1635319"/>
                </a:cubicBezTo>
                <a:cubicBezTo>
                  <a:pt x="994686" y="1616996"/>
                  <a:pt x="1067977" y="1596710"/>
                  <a:pt x="1141269" y="1576424"/>
                </a:cubicBezTo>
                <a:cubicBezTo>
                  <a:pt x="1141923" y="1571843"/>
                  <a:pt x="1141923" y="1567262"/>
                  <a:pt x="1142578" y="1562682"/>
                </a:cubicBezTo>
                <a:cubicBezTo>
                  <a:pt x="1131453" y="1556138"/>
                  <a:pt x="1116402" y="1552866"/>
                  <a:pt x="1109204" y="1543050"/>
                </a:cubicBezTo>
                <a:cubicBezTo>
                  <a:pt x="1102006" y="1534543"/>
                  <a:pt x="1096771" y="1517529"/>
                  <a:pt x="1100697" y="1508367"/>
                </a:cubicBezTo>
                <a:cubicBezTo>
                  <a:pt x="1118366" y="1465832"/>
                  <a:pt x="1108550" y="1448164"/>
                  <a:pt x="1063397" y="1446855"/>
                </a:cubicBezTo>
                <a:cubicBezTo>
                  <a:pt x="1055544" y="1446855"/>
                  <a:pt x="1047691" y="1441620"/>
                  <a:pt x="1037876" y="1438348"/>
                </a:cubicBezTo>
                <a:cubicBezTo>
                  <a:pt x="1043765" y="1419370"/>
                  <a:pt x="1047037" y="1401048"/>
                  <a:pt x="1055544" y="1385342"/>
                </a:cubicBezTo>
                <a:cubicBezTo>
                  <a:pt x="1067977" y="1362439"/>
                  <a:pt x="1058816" y="1346079"/>
                  <a:pt x="1047037" y="1327102"/>
                </a:cubicBezTo>
                <a:cubicBezTo>
                  <a:pt x="1019553" y="1281294"/>
                  <a:pt x="999267" y="1232215"/>
                  <a:pt x="1004502" y="1177246"/>
                </a:cubicBezTo>
                <a:cubicBezTo>
                  <a:pt x="1005810" y="1164813"/>
                  <a:pt x="1017589" y="1153688"/>
                  <a:pt x="1032640" y="1128822"/>
                </a:cubicBezTo>
                <a:cubicBezTo>
                  <a:pt x="998612" y="1134711"/>
                  <a:pt x="973745" y="1139292"/>
                  <a:pt x="948879" y="1143873"/>
                </a:cubicBezTo>
                <a:cubicBezTo>
                  <a:pt x="952805" y="1111807"/>
                  <a:pt x="956731" y="1078434"/>
                  <a:pt x="960003" y="1052912"/>
                </a:cubicBezTo>
                <a:cubicBezTo>
                  <a:pt x="982252" y="1063383"/>
                  <a:pt x="1007119" y="1074507"/>
                  <a:pt x="1031986" y="1085632"/>
                </a:cubicBezTo>
                <a:cubicBezTo>
                  <a:pt x="1027405" y="1055530"/>
                  <a:pt x="1024133" y="1035244"/>
                  <a:pt x="1020861" y="1014958"/>
                </a:cubicBezTo>
                <a:cubicBezTo>
                  <a:pt x="1024133" y="1011686"/>
                  <a:pt x="1028060" y="1009068"/>
                  <a:pt x="1031332" y="1005796"/>
                </a:cubicBezTo>
                <a:cubicBezTo>
                  <a:pt x="1048346" y="1015612"/>
                  <a:pt x="1065360" y="1026082"/>
                  <a:pt x="1087609" y="1039170"/>
                </a:cubicBezTo>
                <a:cubicBezTo>
                  <a:pt x="1087609" y="994672"/>
                  <a:pt x="1087609" y="948210"/>
                  <a:pt x="1087609" y="897168"/>
                </a:cubicBezTo>
                <a:cubicBezTo>
                  <a:pt x="1058162" y="906984"/>
                  <a:pt x="1012354" y="852015"/>
                  <a:pt x="1003847" y="914836"/>
                </a:cubicBezTo>
                <a:cubicBezTo>
                  <a:pt x="961966" y="902403"/>
                  <a:pt x="920740" y="889969"/>
                  <a:pt x="878859" y="877536"/>
                </a:cubicBezTo>
                <a:cubicBezTo>
                  <a:pt x="875587" y="882117"/>
                  <a:pt x="872969" y="886043"/>
                  <a:pt x="869698" y="890624"/>
                </a:cubicBezTo>
                <a:cubicBezTo>
                  <a:pt x="867734" y="868375"/>
                  <a:pt x="860536" y="845471"/>
                  <a:pt x="865117" y="824531"/>
                </a:cubicBezTo>
                <a:cubicBezTo>
                  <a:pt x="868389" y="810788"/>
                  <a:pt x="886712" y="792465"/>
                  <a:pt x="900454" y="789848"/>
                </a:cubicBezTo>
                <a:cubicBezTo>
                  <a:pt x="954768" y="780032"/>
                  <a:pt x="1009737" y="742732"/>
                  <a:pt x="1019553" y="701505"/>
                </a:cubicBezTo>
                <a:cubicBezTo>
                  <a:pt x="969819" y="698888"/>
                  <a:pt x="969819" y="698888"/>
                  <a:pt x="953459" y="623633"/>
                </a:cubicBezTo>
                <a:cubicBezTo>
                  <a:pt x="943643" y="636721"/>
                  <a:pt x="937100" y="645882"/>
                  <a:pt x="931210" y="654389"/>
                </a:cubicBezTo>
                <a:cubicBezTo>
                  <a:pt x="891292" y="633449"/>
                  <a:pt x="831088" y="641302"/>
                  <a:pt x="820618" y="581098"/>
                </a:cubicBezTo>
                <a:cubicBezTo>
                  <a:pt x="833052" y="564738"/>
                  <a:pt x="846139" y="549033"/>
                  <a:pt x="858573" y="533327"/>
                </a:cubicBezTo>
                <a:cubicBezTo>
                  <a:pt x="855955" y="531364"/>
                  <a:pt x="853992" y="529401"/>
                  <a:pt x="851375" y="526783"/>
                </a:cubicBezTo>
                <a:cubicBezTo>
                  <a:pt x="878205" y="522857"/>
                  <a:pt x="905035" y="518931"/>
                  <a:pt x="931865" y="515004"/>
                </a:cubicBezTo>
                <a:cubicBezTo>
                  <a:pt x="931210" y="510424"/>
                  <a:pt x="930556" y="505843"/>
                  <a:pt x="929901" y="501917"/>
                </a:cubicBezTo>
                <a:cubicBezTo>
                  <a:pt x="905035" y="493410"/>
                  <a:pt x="880822" y="484902"/>
                  <a:pt x="859227" y="477050"/>
                </a:cubicBezTo>
                <a:cubicBezTo>
                  <a:pt x="867080" y="446948"/>
                  <a:pt x="874933" y="418809"/>
                  <a:pt x="882785" y="390016"/>
                </a:cubicBezTo>
                <a:cubicBezTo>
                  <a:pt x="902417" y="379546"/>
                  <a:pt x="925975" y="367112"/>
                  <a:pt x="952805" y="352716"/>
                </a:cubicBezTo>
                <a:cubicBezTo>
                  <a:pt x="961312" y="364495"/>
                  <a:pt x="971782" y="378237"/>
                  <a:pt x="986833" y="397869"/>
                </a:cubicBezTo>
                <a:cubicBezTo>
                  <a:pt x="990105" y="382163"/>
                  <a:pt x="992068" y="373656"/>
                  <a:pt x="992723" y="369730"/>
                </a:cubicBezTo>
                <a:cubicBezTo>
                  <a:pt x="1030023" y="359260"/>
                  <a:pt x="1065360" y="349444"/>
                  <a:pt x="1100697" y="339628"/>
                </a:cubicBezTo>
                <a:cubicBezTo>
                  <a:pt x="1153048" y="325232"/>
                  <a:pt x="1202127" y="320651"/>
                  <a:pt x="1248589" y="359260"/>
                </a:cubicBezTo>
                <a:cubicBezTo>
                  <a:pt x="1283272" y="388053"/>
                  <a:pt x="1355254" y="378891"/>
                  <a:pt x="1390591" y="348135"/>
                </a:cubicBezTo>
                <a:cubicBezTo>
                  <a:pt x="1431818" y="312144"/>
                  <a:pt x="1441634" y="310835"/>
                  <a:pt x="1503146" y="329158"/>
                </a:cubicBezTo>
                <a:cubicBezTo>
                  <a:pt x="1516234" y="363840"/>
                  <a:pt x="1527359" y="393942"/>
                  <a:pt x="1539792" y="426007"/>
                </a:cubicBezTo>
                <a:cubicBezTo>
                  <a:pt x="1570548" y="410302"/>
                  <a:pt x="1597378" y="392634"/>
                  <a:pt x="1603268" y="444330"/>
                </a:cubicBezTo>
                <a:cubicBezTo>
                  <a:pt x="1604577" y="453492"/>
                  <a:pt x="1627480" y="466580"/>
                  <a:pt x="1640568" y="465925"/>
                </a:cubicBezTo>
                <a:cubicBezTo>
                  <a:pt x="1681140" y="464616"/>
                  <a:pt x="1721058" y="459381"/>
                  <a:pt x="1760976" y="452837"/>
                </a:cubicBezTo>
                <a:cubicBezTo>
                  <a:pt x="1768828" y="451529"/>
                  <a:pt x="1774718" y="436478"/>
                  <a:pt x="1785188" y="422736"/>
                </a:cubicBezTo>
                <a:cubicBezTo>
                  <a:pt x="1796967" y="429279"/>
                  <a:pt x="1810055" y="436478"/>
                  <a:pt x="1823797" y="444330"/>
                </a:cubicBezTo>
                <a:cubicBezTo>
                  <a:pt x="1811364" y="461344"/>
                  <a:pt x="1798930" y="478359"/>
                  <a:pt x="1784534" y="498645"/>
                </a:cubicBezTo>
                <a:cubicBezTo>
                  <a:pt x="1833613" y="497990"/>
                  <a:pt x="1877457" y="544452"/>
                  <a:pt x="1935698" y="518276"/>
                </a:cubicBezTo>
                <a:cubicBezTo>
                  <a:pt x="1945514" y="513696"/>
                  <a:pt x="1967763" y="530710"/>
                  <a:pt x="1980851" y="542489"/>
                </a:cubicBezTo>
                <a:cubicBezTo>
                  <a:pt x="1984777" y="545761"/>
                  <a:pt x="1977579" y="563429"/>
                  <a:pt x="1972998" y="573899"/>
                </a:cubicBezTo>
                <a:cubicBezTo>
                  <a:pt x="1967763" y="586333"/>
                  <a:pt x="1959910" y="598112"/>
                  <a:pt x="1954021" y="608582"/>
                </a:cubicBezTo>
                <a:cubicBezTo>
                  <a:pt x="1991321" y="646537"/>
                  <a:pt x="2058723" y="647845"/>
                  <a:pt x="2079009" y="708704"/>
                </a:cubicBezTo>
                <a:cubicBezTo>
                  <a:pt x="2083590" y="722446"/>
                  <a:pt x="2090788" y="735534"/>
                  <a:pt x="2101258" y="757128"/>
                </a:cubicBezTo>
                <a:cubicBezTo>
                  <a:pt x="2113037" y="729644"/>
                  <a:pt x="2122199" y="708704"/>
                  <a:pt x="2130706" y="687763"/>
                </a:cubicBezTo>
                <a:cubicBezTo>
                  <a:pt x="2116309" y="676639"/>
                  <a:pt x="2103876" y="667477"/>
                  <a:pt x="2090134" y="656353"/>
                </a:cubicBezTo>
                <a:cubicBezTo>
                  <a:pt x="2104530" y="639338"/>
                  <a:pt x="2115000" y="621015"/>
                  <a:pt x="2141830" y="639993"/>
                </a:cubicBezTo>
                <a:cubicBezTo>
                  <a:pt x="2147720" y="643919"/>
                  <a:pt x="2163425" y="639338"/>
                  <a:pt x="2172587" y="634103"/>
                </a:cubicBezTo>
                <a:cubicBezTo>
                  <a:pt x="2249150" y="592222"/>
                  <a:pt x="2328986" y="602693"/>
                  <a:pt x="2390498" y="665514"/>
                </a:cubicBezTo>
                <a:cubicBezTo>
                  <a:pt x="2397697" y="672712"/>
                  <a:pt x="2399660" y="685800"/>
                  <a:pt x="2404241" y="696270"/>
                </a:cubicBezTo>
                <a:cubicBezTo>
                  <a:pt x="2414711" y="722446"/>
                  <a:pt x="2426490" y="748621"/>
                  <a:pt x="2436306" y="774797"/>
                </a:cubicBezTo>
                <a:cubicBezTo>
                  <a:pt x="2443504" y="794429"/>
                  <a:pt x="2448085" y="814715"/>
                  <a:pt x="2446121" y="836964"/>
                </a:cubicBezTo>
                <a:cubicBezTo>
                  <a:pt x="2457900" y="851361"/>
                  <a:pt x="2472297" y="864448"/>
                  <a:pt x="2480804" y="880808"/>
                </a:cubicBezTo>
                <a:cubicBezTo>
                  <a:pt x="2503708" y="927270"/>
                  <a:pt x="2578308" y="939703"/>
                  <a:pt x="2565220" y="997289"/>
                </a:cubicBezTo>
                <a:cubicBezTo>
                  <a:pt x="2588778" y="1014303"/>
                  <a:pt x="2606447" y="1027391"/>
                  <a:pt x="2631314" y="1045060"/>
                </a:cubicBezTo>
                <a:cubicBezTo>
                  <a:pt x="2661416" y="1032626"/>
                  <a:pt x="2669923" y="996635"/>
                  <a:pt x="2671231" y="953445"/>
                </a:cubicBezTo>
                <a:cubicBezTo>
                  <a:pt x="2683011" y="958026"/>
                  <a:pt x="2694135" y="961952"/>
                  <a:pt x="2698061" y="963261"/>
                </a:cubicBezTo>
                <a:cubicBezTo>
                  <a:pt x="2705914" y="992054"/>
                  <a:pt x="2712458" y="1016267"/>
                  <a:pt x="2720965" y="1046369"/>
                </a:cubicBezTo>
                <a:cubicBezTo>
                  <a:pt x="2740597" y="1033281"/>
                  <a:pt x="2753030" y="1024774"/>
                  <a:pt x="2770044" y="1013649"/>
                </a:cubicBezTo>
                <a:cubicBezTo>
                  <a:pt x="2766772" y="1025428"/>
                  <a:pt x="2764809" y="1032626"/>
                  <a:pt x="2762191" y="1043751"/>
                </a:cubicBezTo>
                <a:cubicBezTo>
                  <a:pt x="2789021" y="1054876"/>
                  <a:pt x="2819778" y="1062074"/>
                  <a:pt x="2843336" y="1079088"/>
                </a:cubicBezTo>
                <a:cubicBezTo>
                  <a:pt x="2865585" y="1095448"/>
                  <a:pt x="2879982" y="1121623"/>
                  <a:pt x="2899613" y="1146490"/>
                </a:cubicBezTo>
                <a:cubicBezTo>
                  <a:pt x="2857732" y="1170048"/>
                  <a:pt x="2869511" y="1200150"/>
                  <a:pt x="2896996" y="1234833"/>
                </a:cubicBezTo>
                <a:cubicBezTo>
                  <a:pt x="2874092" y="1240068"/>
                  <a:pt x="2856424" y="1243994"/>
                  <a:pt x="2839410" y="1249229"/>
                </a:cubicBezTo>
                <a:cubicBezTo>
                  <a:pt x="2834174" y="1251192"/>
                  <a:pt x="2826976" y="1257736"/>
                  <a:pt x="2826322" y="1262317"/>
                </a:cubicBezTo>
                <a:cubicBezTo>
                  <a:pt x="2825667" y="1266898"/>
                  <a:pt x="2832866" y="1275405"/>
                  <a:pt x="2837446" y="1276059"/>
                </a:cubicBezTo>
                <a:cubicBezTo>
                  <a:pt x="2864276" y="1279331"/>
                  <a:pt x="2891106" y="1281294"/>
                  <a:pt x="2918591" y="1282603"/>
                </a:cubicBezTo>
                <a:cubicBezTo>
                  <a:pt x="2925135" y="1283258"/>
                  <a:pt x="2935605" y="1279331"/>
                  <a:pt x="2936913" y="1281294"/>
                </a:cubicBezTo>
                <a:cubicBezTo>
                  <a:pt x="2955236" y="1314668"/>
                  <a:pt x="2988610" y="1321212"/>
                  <a:pt x="3020021" y="1331682"/>
                </a:cubicBezTo>
                <a:cubicBezTo>
                  <a:pt x="3029182" y="1334954"/>
                  <a:pt x="3038998" y="1335609"/>
                  <a:pt x="3050123" y="1338226"/>
                </a:cubicBezTo>
                <a:cubicBezTo>
                  <a:pt x="3052086" y="1352623"/>
                  <a:pt x="3054704" y="1372909"/>
                  <a:pt x="3056012" y="1386651"/>
                </a:cubicBezTo>
                <a:cubicBezTo>
                  <a:pt x="3033763" y="1397776"/>
                  <a:pt x="3004970" y="1402356"/>
                  <a:pt x="2995809" y="1418716"/>
                </a:cubicBezTo>
                <a:cubicBezTo>
                  <a:pt x="2986647" y="1435730"/>
                  <a:pt x="2990573" y="1467795"/>
                  <a:pt x="3001698" y="1485464"/>
                </a:cubicBezTo>
                <a:cubicBezTo>
                  <a:pt x="3013477" y="1503132"/>
                  <a:pt x="3040307" y="1510985"/>
                  <a:pt x="3060593" y="1523418"/>
                </a:cubicBezTo>
                <a:cubicBezTo>
                  <a:pt x="3063211" y="1545013"/>
                  <a:pt x="3065828" y="1569880"/>
                  <a:pt x="3068446" y="1592129"/>
                </a:cubicBezTo>
                <a:cubicBezTo>
                  <a:pt x="3107055" y="1589512"/>
                  <a:pt x="3135193" y="1588203"/>
                  <a:pt x="3171185" y="1585585"/>
                </a:cubicBezTo>
                <a:cubicBezTo>
                  <a:pt x="3148281" y="1571189"/>
                  <a:pt x="3135193" y="1562682"/>
                  <a:pt x="3122106" y="1554175"/>
                </a:cubicBezTo>
                <a:cubicBezTo>
                  <a:pt x="3139120" y="1535852"/>
                  <a:pt x="3156134" y="1518183"/>
                  <a:pt x="3169876" y="1503787"/>
                </a:cubicBezTo>
                <a:cubicBezTo>
                  <a:pt x="3151553" y="1497243"/>
                  <a:pt x="3127341" y="1488081"/>
                  <a:pt x="3103128" y="1478920"/>
                </a:cubicBezTo>
                <a:cubicBezTo>
                  <a:pt x="3104437" y="1474339"/>
                  <a:pt x="3105746" y="1469104"/>
                  <a:pt x="3107055" y="1464523"/>
                </a:cubicBezTo>
                <a:cubicBezTo>
                  <a:pt x="3128649" y="1464523"/>
                  <a:pt x="3150899" y="1464523"/>
                  <a:pt x="3173803" y="1464523"/>
                </a:cubicBezTo>
                <a:cubicBezTo>
                  <a:pt x="3170531" y="1442928"/>
                  <a:pt x="3169222" y="1425914"/>
                  <a:pt x="3165950" y="1408900"/>
                </a:cubicBezTo>
                <a:cubicBezTo>
                  <a:pt x="3163332" y="1395812"/>
                  <a:pt x="3157443" y="1383379"/>
                  <a:pt x="3155479" y="1369637"/>
                </a:cubicBezTo>
                <a:cubicBezTo>
                  <a:pt x="3153516" y="1357203"/>
                  <a:pt x="3153516" y="1344116"/>
                  <a:pt x="3152862" y="1331028"/>
                </a:cubicBezTo>
                <a:cubicBezTo>
                  <a:pt x="3158751" y="1327102"/>
                  <a:pt x="3164641" y="1323175"/>
                  <a:pt x="3171185" y="1319249"/>
                </a:cubicBezTo>
                <a:cubicBezTo>
                  <a:pt x="3139774" y="1301580"/>
                  <a:pt x="3109672" y="1279331"/>
                  <a:pt x="3076298" y="1266243"/>
                </a:cubicBezTo>
                <a:cubicBezTo>
                  <a:pt x="3035726" y="1250538"/>
                  <a:pt x="3054704" y="1228289"/>
                  <a:pt x="3062556" y="1207348"/>
                </a:cubicBezTo>
                <a:cubicBezTo>
                  <a:pt x="3078262" y="1213892"/>
                  <a:pt x="3093967" y="1219782"/>
                  <a:pt x="3119488" y="1230252"/>
                </a:cubicBezTo>
                <a:cubicBezTo>
                  <a:pt x="3110327" y="1211275"/>
                  <a:pt x="3106400" y="1202768"/>
                  <a:pt x="3101165" y="1191643"/>
                </a:cubicBezTo>
                <a:cubicBezTo>
                  <a:pt x="3130613" y="1173320"/>
                  <a:pt x="3159406" y="1155652"/>
                  <a:pt x="3199978" y="1130785"/>
                </a:cubicBezTo>
                <a:cubicBezTo>
                  <a:pt x="3155479" y="1119660"/>
                  <a:pt x="3124069" y="1111153"/>
                  <a:pt x="3092004" y="1103300"/>
                </a:cubicBezTo>
                <a:cubicBezTo>
                  <a:pt x="3050123" y="1095448"/>
                  <a:pt x="3024602" y="1156960"/>
                  <a:pt x="2959163" y="1128167"/>
                </a:cubicBezTo>
                <a:cubicBezTo>
                  <a:pt x="2978140" y="1119660"/>
                  <a:pt x="2989919" y="1113771"/>
                  <a:pt x="3002352" y="1109190"/>
                </a:cubicBezTo>
                <a:cubicBezTo>
                  <a:pt x="3012823" y="1105264"/>
                  <a:pt x="3026565" y="1105918"/>
                  <a:pt x="3034417" y="1099374"/>
                </a:cubicBezTo>
                <a:cubicBezTo>
                  <a:pt x="3055358" y="1082360"/>
                  <a:pt x="3073681" y="1062728"/>
                  <a:pt x="3093313" y="1043751"/>
                </a:cubicBezTo>
                <a:cubicBezTo>
                  <a:pt x="3074990" y="1026737"/>
                  <a:pt x="3056667" y="1009723"/>
                  <a:pt x="3035072" y="990091"/>
                </a:cubicBezTo>
                <a:cubicBezTo>
                  <a:pt x="3012823" y="1062074"/>
                  <a:pt x="2983375" y="1068618"/>
                  <a:pt x="2932987" y="1028700"/>
                </a:cubicBezTo>
                <a:cubicBezTo>
                  <a:pt x="2912701" y="1012340"/>
                  <a:pt x="2882599" y="1007760"/>
                  <a:pt x="2857078" y="997944"/>
                </a:cubicBezTo>
                <a:cubicBezTo>
                  <a:pt x="2845953" y="994017"/>
                  <a:pt x="2834174" y="990091"/>
                  <a:pt x="2817160" y="984856"/>
                </a:cubicBezTo>
                <a:cubicBezTo>
                  <a:pt x="2846608" y="977003"/>
                  <a:pt x="2868203" y="974386"/>
                  <a:pt x="2885871" y="965224"/>
                </a:cubicBezTo>
                <a:cubicBezTo>
                  <a:pt x="2912701" y="951482"/>
                  <a:pt x="2935605" y="944284"/>
                  <a:pt x="2957854" y="972423"/>
                </a:cubicBezTo>
                <a:cubicBezTo>
                  <a:pt x="2963089" y="978966"/>
                  <a:pt x="2972905" y="982238"/>
                  <a:pt x="2983375" y="982893"/>
                </a:cubicBezTo>
                <a:cubicBezTo>
                  <a:pt x="2962435" y="967187"/>
                  <a:pt x="2968324" y="912873"/>
                  <a:pt x="2917936" y="939703"/>
                </a:cubicBezTo>
                <a:cubicBezTo>
                  <a:pt x="2914664" y="941666"/>
                  <a:pt x="2904194" y="931196"/>
                  <a:pt x="2897650" y="926615"/>
                </a:cubicBezTo>
                <a:cubicBezTo>
                  <a:pt x="2884562" y="917454"/>
                  <a:pt x="2871475" y="908947"/>
                  <a:pt x="2854460" y="897168"/>
                </a:cubicBezTo>
                <a:cubicBezTo>
                  <a:pt x="2855115" y="895859"/>
                  <a:pt x="2859696" y="888661"/>
                  <a:pt x="2870820" y="869029"/>
                </a:cubicBezTo>
                <a:cubicBezTo>
                  <a:pt x="2825667" y="876227"/>
                  <a:pt x="2787713" y="882117"/>
                  <a:pt x="2745832" y="888661"/>
                </a:cubicBezTo>
                <a:cubicBezTo>
                  <a:pt x="2750413" y="880808"/>
                  <a:pt x="2755648" y="870338"/>
                  <a:pt x="2761537" y="859868"/>
                </a:cubicBezTo>
                <a:cubicBezTo>
                  <a:pt x="2762191" y="859868"/>
                  <a:pt x="2760228" y="857904"/>
                  <a:pt x="2758265" y="857250"/>
                </a:cubicBezTo>
                <a:cubicBezTo>
                  <a:pt x="2741251" y="851361"/>
                  <a:pt x="2724237" y="845471"/>
                  <a:pt x="2706568" y="839582"/>
                </a:cubicBezTo>
                <a:cubicBezTo>
                  <a:pt x="2722274" y="837618"/>
                  <a:pt x="2737979" y="836310"/>
                  <a:pt x="2753684" y="833692"/>
                </a:cubicBezTo>
                <a:cubicBezTo>
                  <a:pt x="2788367" y="829111"/>
                  <a:pt x="2823704" y="823222"/>
                  <a:pt x="2858387" y="820604"/>
                </a:cubicBezTo>
                <a:cubicBezTo>
                  <a:pt x="2866894" y="819950"/>
                  <a:pt x="2876710" y="829111"/>
                  <a:pt x="2887834" y="834346"/>
                </a:cubicBezTo>
                <a:cubicBezTo>
                  <a:pt x="2889143" y="797046"/>
                  <a:pt x="2856424" y="768907"/>
                  <a:pt x="2870166" y="729644"/>
                </a:cubicBezTo>
                <a:cubicBezTo>
                  <a:pt x="2872783" y="721137"/>
                  <a:pt x="2847917" y="703469"/>
                  <a:pt x="2830902" y="683837"/>
                </a:cubicBezTo>
                <a:cubicBezTo>
                  <a:pt x="2847262" y="669440"/>
                  <a:pt x="2864276" y="654389"/>
                  <a:pt x="2884562" y="636066"/>
                </a:cubicBezTo>
                <a:cubicBezTo>
                  <a:pt x="2885217" y="585678"/>
                  <a:pt x="2917282" y="558849"/>
                  <a:pt x="2973559" y="564738"/>
                </a:cubicBezTo>
                <a:cubicBezTo>
                  <a:pt x="2992537" y="566701"/>
                  <a:pt x="3011514" y="564738"/>
                  <a:pt x="3034417" y="557540"/>
                </a:cubicBezTo>
                <a:cubicBezTo>
                  <a:pt x="2959163" y="537908"/>
                  <a:pt x="3002352" y="472469"/>
                  <a:pt x="2975522" y="426662"/>
                </a:cubicBezTo>
                <a:cubicBezTo>
                  <a:pt x="3037689" y="424699"/>
                  <a:pt x="3059939" y="474432"/>
                  <a:pt x="3093313" y="501917"/>
                </a:cubicBezTo>
                <a:cubicBezTo>
                  <a:pt x="3143046" y="496027"/>
                  <a:pt x="3166604" y="441058"/>
                  <a:pt x="3220264" y="441058"/>
                </a:cubicBezTo>
                <a:cubicBezTo>
                  <a:pt x="3234661" y="441058"/>
                  <a:pt x="3247094" y="409648"/>
                  <a:pt x="3264108" y="401795"/>
                </a:cubicBezTo>
                <a:cubicBezTo>
                  <a:pt x="3291593" y="388707"/>
                  <a:pt x="3322349" y="378237"/>
                  <a:pt x="3352451" y="376274"/>
                </a:cubicBezTo>
                <a:cubicBezTo>
                  <a:pt x="3392368" y="373656"/>
                  <a:pt x="3432941" y="380200"/>
                  <a:pt x="3472859" y="382163"/>
                </a:cubicBezTo>
                <a:cubicBezTo>
                  <a:pt x="3480057" y="382818"/>
                  <a:pt x="3487909" y="380200"/>
                  <a:pt x="3495108" y="378237"/>
                </a:cubicBezTo>
                <a:cubicBezTo>
                  <a:pt x="3523246" y="371039"/>
                  <a:pt x="3551385" y="358605"/>
                  <a:pt x="3569053" y="396560"/>
                </a:cubicBezTo>
                <a:cubicBezTo>
                  <a:pt x="3571671" y="402449"/>
                  <a:pt x="3589994" y="405067"/>
                  <a:pt x="3598501" y="402449"/>
                </a:cubicBezTo>
                <a:cubicBezTo>
                  <a:pt x="3604391" y="400486"/>
                  <a:pt x="3609626" y="385435"/>
                  <a:pt x="3608971" y="376928"/>
                </a:cubicBezTo>
                <a:cubicBezTo>
                  <a:pt x="3605045" y="329812"/>
                  <a:pt x="3618133" y="291858"/>
                  <a:pt x="3654124" y="258484"/>
                </a:cubicBezTo>
                <a:cubicBezTo>
                  <a:pt x="3665903" y="247359"/>
                  <a:pt x="3665249" y="221838"/>
                  <a:pt x="3671793" y="196971"/>
                </a:cubicBezTo>
                <a:cubicBezTo>
                  <a:pt x="3682917" y="195008"/>
                  <a:pt x="3703203" y="190427"/>
                  <a:pt x="3723490" y="186501"/>
                </a:cubicBezTo>
                <a:cubicBezTo>
                  <a:pt x="3720218" y="183883"/>
                  <a:pt x="3717600" y="180611"/>
                  <a:pt x="3714328" y="177994"/>
                </a:cubicBezTo>
                <a:cubicBezTo>
                  <a:pt x="3723490" y="163597"/>
                  <a:pt x="3734614" y="149855"/>
                  <a:pt x="3741812" y="134804"/>
                </a:cubicBezTo>
                <a:cubicBezTo>
                  <a:pt x="3746393" y="126297"/>
                  <a:pt x="3745084" y="114518"/>
                  <a:pt x="3745084" y="113209"/>
                </a:cubicBezTo>
                <a:cubicBezTo>
                  <a:pt x="3779113" y="104048"/>
                  <a:pt x="3810523" y="95541"/>
                  <a:pt x="3841934" y="87688"/>
                </a:cubicBezTo>
                <a:cubicBezTo>
                  <a:pt x="3845860" y="87034"/>
                  <a:pt x="3851095" y="90960"/>
                  <a:pt x="3855676" y="92923"/>
                </a:cubicBezTo>
                <a:cubicBezTo>
                  <a:pt x="3887087" y="108629"/>
                  <a:pt x="3917843" y="96850"/>
                  <a:pt x="3945327" y="85071"/>
                </a:cubicBezTo>
                <a:cubicBezTo>
                  <a:pt x="3958415" y="79181"/>
                  <a:pt x="3966922" y="60858"/>
                  <a:pt x="3974775" y="46462"/>
                </a:cubicBezTo>
                <a:cubicBezTo>
                  <a:pt x="3980010" y="36646"/>
                  <a:pt x="3979356" y="24212"/>
                  <a:pt x="3991135" y="15051"/>
                </a:cubicBezTo>
                <a:cubicBezTo>
                  <a:pt x="3987863" y="48425"/>
                  <a:pt x="3983936" y="81799"/>
                  <a:pt x="3980664" y="115827"/>
                </a:cubicBezTo>
                <a:cubicBezTo>
                  <a:pt x="3983936" y="117136"/>
                  <a:pt x="3987208" y="117790"/>
                  <a:pt x="3990480" y="119099"/>
                </a:cubicBezTo>
                <a:cubicBezTo>
                  <a:pt x="4004222" y="98813"/>
                  <a:pt x="4017965" y="78527"/>
                  <a:pt x="4034324" y="53660"/>
                </a:cubicBezTo>
                <a:cubicBezTo>
                  <a:pt x="4031707" y="43844"/>
                  <a:pt x="4027126" y="24212"/>
                  <a:pt x="4021891" y="5235"/>
                </a:cubicBezTo>
                <a:cubicBezTo>
                  <a:pt x="4024509" y="3272"/>
                  <a:pt x="4027781" y="1963"/>
                  <a:pt x="4030398" y="0"/>
                </a:cubicBezTo>
                <a:cubicBezTo>
                  <a:pt x="4045449" y="10470"/>
                  <a:pt x="4062463" y="18323"/>
                  <a:pt x="4074242" y="32065"/>
                </a:cubicBezTo>
                <a:cubicBezTo>
                  <a:pt x="4121358" y="85725"/>
                  <a:pt x="4120049" y="84416"/>
                  <a:pt x="4187451" y="63476"/>
                </a:cubicBezTo>
                <a:cubicBezTo>
                  <a:pt x="4218862" y="62167"/>
                  <a:pt x="4251582" y="42535"/>
                  <a:pt x="4290845" y="75255"/>
                </a:cubicBezTo>
                <a:cubicBezTo>
                  <a:pt x="4309168" y="90306"/>
                  <a:pt x="4349086" y="84416"/>
                  <a:pt x="4377224" y="79181"/>
                </a:cubicBezTo>
                <a:cubicBezTo>
                  <a:pt x="4407981" y="73292"/>
                  <a:pt x="4419760" y="85725"/>
                  <a:pt x="4431539" y="121062"/>
                </a:cubicBezTo>
                <a:cubicBezTo>
                  <a:pt x="4439391" y="104702"/>
                  <a:pt x="4444627" y="93578"/>
                  <a:pt x="4449862" y="82453"/>
                </a:cubicBezTo>
                <a:cubicBezTo>
                  <a:pt x="4453788" y="84416"/>
                  <a:pt x="4457715" y="87034"/>
                  <a:pt x="4460987" y="88997"/>
                </a:cubicBezTo>
                <a:cubicBezTo>
                  <a:pt x="4459678" y="104702"/>
                  <a:pt x="4457715" y="120408"/>
                  <a:pt x="4456406" y="134804"/>
                </a:cubicBezTo>
                <a:cubicBezTo>
                  <a:pt x="4471457" y="148546"/>
                  <a:pt x="4484544" y="163597"/>
                  <a:pt x="4500250" y="175376"/>
                </a:cubicBezTo>
                <a:cubicBezTo>
                  <a:pt x="4512029" y="183883"/>
                  <a:pt x="4529043" y="196317"/>
                  <a:pt x="4540167" y="193045"/>
                </a:cubicBezTo>
                <a:cubicBezTo>
                  <a:pt x="4572887" y="185192"/>
                  <a:pt x="4592519" y="193699"/>
                  <a:pt x="4599717" y="229036"/>
                </a:cubicBezTo>
                <a:cubicBezTo>
                  <a:pt x="4637017" y="212022"/>
                  <a:pt x="4671045" y="196971"/>
                  <a:pt x="4706383" y="181266"/>
                </a:cubicBezTo>
                <a:cubicBezTo>
                  <a:pt x="4720779" y="181266"/>
                  <a:pt x="4741065" y="176685"/>
                  <a:pt x="4758079" y="182575"/>
                </a:cubicBezTo>
                <a:cubicBezTo>
                  <a:pt x="4777057" y="189119"/>
                  <a:pt x="4792107" y="206133"/>
                  <a:pt x="4810430" y="216603"/>
                </a:cubicBezTo>
                <a:cubicBezTo>
                  <a:pt x="4826790" y="225764"/>
                  <a:pt x="4845113" y="232308"/>
                  <a:pt x="4862781" y="240161"/>
                </a:cubicBezTo>
                <a:cubicBezTo>
                  <a:pt x="4865399" y="241470"/>
                  <a:pt x="4869980" y="240161"/>
                  <a:pt x="4871288" y="242124"/>
                </a:cubicBezTo>
                <a:cubicBezTo>
                  <a:pt x="4905317" y="289240"/>
                  <a:pt x="4952433" y="251286"/>
                  <a:pt x="4991696" y="261101"/>
                </a:cubicBezTo>
                <a:cubicBezTo>
                  <a:pt x="5013291" y="266336"/>
                  <a:pt x="5036849" y="275498"/>
                  <a:pt x="5051245" y="291203"/>
                </a:cubicBezTo>
                <a:cubicBezTo>
                  <a:pt x="5071532" y="312798"/>
                  <a:pt x="5091163" y="318688"/>
                  <a:pt x="5114721" y="305600"/>
                </a:cubicBezTo>
                <a:cubicBezTo>
                  <a:pt x="5148095" y="287277"/>
                  <a:pt x="5179506" y="266336"/>
                  <a:pt x="5208953" y="242778"/>
                </a:cubicBezTo>
                <a:cubicBezTo>
                  <a:pt x="5243636" y="231654"/>
                  <a:pt x="5288134" y="266991"/>
                  <a:pt x="5319545" y="218566"/>
                </a:cubicBezTo>
                <a:cubicBezTo>
                  <a:pt x="5321509" y="215948"/>
                  <a:pt x="5335905" y="221838"/>
                  <a:pt x="5356191" y="226419"/>
                </a:cubicBezTo>
                <a:cubicBezTo>
                  <a:pt x="5319545" y="251940"/>
                  <a:pt x="5301222" y="280733"/>
                  <a:pt x="5256070" y="263065"/>
                </a:cubicBezTo>
                <a:cubicBezTo>
                  <a:pt x="5222695" y="249977"/>
                  <a:pt x="5206336" y="278770"/>
                  <a:pt x="5200446" y="311489"/>
                </a:cubicBezTo>
                <a:cubicBezTo>
                  <a:pt x="5187359" y="309526"/>
                  <a:pt x="5174925" y="306909"/>
                  <a:pt x="5159220" y="304291"/>
                </a:cubicBezTo>
                <a:cubicBezTo>
                  <a:pt x="5163146" y="336356"/>
                  <a:pt x="5147441" y="350098"/>
                  <a:pt x="5112758" y="342900"/>
                </a:cubicBezTo>
                <a:cubicBezTo>
                  <a:pt x="5116030" y="362532"/>
                  <a:pt x="5119302" y="378891"/>
                  <a:pt x="5121920" y="393288"/>
                </a:cubicBezTo>
                <a:cubicBezTo>
                  <a:pt x="5169690" y="398523"/>
                  <a:pt x="5168381" y="444985"/>
                  <a:pt x="5185395" y="472469"/>
                </a:cubicBezTo>
                <a:cubicBezTo>
                  <a:pt x="5193248" y="484902"/>
                  <a:pt x="5176234" y="512387"/>
                  <a:pt x="5170999" y="533982"/>
                </a:cubicBezTo>
                <a:cubicBezTo>
                  <a:pt x="5203064" y="532019"/>
                  <a:pt x="5216806" y="552959"/>
                  <a:pt x="5208299" y="592877"/>
                </a:cubicBezTo>
                <a:cubicBezTo>
                  <a:pt x="5206990" y="600729"/>
                  <a:pt x="5217460" y="611200"/>
                  <a:pt x="5223350" y="620361"/>
                </a:cubicBezTo>
                <a:cubicBezTo>
                  <a:pt x="5229894" y="630831"/>
                  <a:pt x="5240364" y="639993"/>
                  <a:pt x="5241673" y="651117"/>
                </a:cubicBezTo>
                <a:cubicBezTo>
                  <a:pt x="5246254" y="680565"/>
                  <a:pt x="5250834" y="706086"/>
                  <a:pt x="5286826" y="713939"/>
                </a:cubicBezTo>
                <a:cubicBezTo>
                  <a:pt x="5294024" y="715248"/>
                  <a:pt x="5297296" y="736842"/>
                  <a:pt x="5304494" y="752548"/>
                </a:cubicBezTo>
                <a:cubicBezTo>
                  <a:pt x="5339177" y="750585"/>
                  <a:pt x="5329361" y="840890"/>
                  <a:pt x="5398072" y="792465"/>
                </a:cubicBezTo>
                <a:cubicBezTo>
                  <a:pt x="5397418" y="799009"/>
                  <a:pt x="5396763" y="804899"/>
                  <a:pt x="5396109" y="811443"/>
                </a:cubicBezTo>
                <a:cubicBezTo>
                  <a:pt x="5373860" y="829766"/>
                  <a:pt x="5351610" y="847434"/>
                  <a:pt x="5328052" y="867066"/>
                </a:cubicBezTo>
                <a:cubicBezTo>
                  <a:pt x="5353573" y="902403"/>
                  <a:pt x="5396763" y="897822"/>
                  <a:pt x="5442571" y="893241"/>
                </a:cubicBezTo>
                <a:cubicBezTo>
                  <a:pt x="5441262" y="906984"/>
                  <a:pt x="5440607" y="916799"/>
                  <a:pt x="5439299" y="930542"/>
                </a:cubicBezTo>
                <a:cubicBezTo>
                  <a:pt x="5450423" y="929233"/>
                  <a:pt x="5461548" y="927924"/>
                  <a:pt x="5476598" y="925961"/>
                </a:cubicBezTo>
                <a:cubicBezTo>
                  <a:pt x="5473981" y="919417"/>
                  <a:pt x="5470709" y="914836"/>
                  <a:pt x="5471363" y="910256"/>
                </a:cubicBezTo>
                <a:cubicBezTo>
                  <a:pt x="5473327" y="891933"/>
                  <a:pt x="5543346" y="832383"/>
                  <a:pt x="5563633" y="831074"/>
                </a:cubicBezTo>
                <a:cubicBezTo>
                  <a:pt x="5598969" y="827803"/>
                  <a:pt x="5661791" y="867066"/>
                  <a:pt x="5665717" y="899785"/>
                </a:cubicBezTo>
                <a:cubicBezTo>
                  <a:pt x="5671607" y="946247"/>
                  <a:pt x="5671607" y="994017"/>
                  <a:pt x="5665063" y="1041133"/>
                </a:cubicBezTo>
                <a:cubicBezTo>
                  <a:pt x="5684040" y="1062074"/>
                  <a:pt x="5703017" y="1083014"/>
                  <a:pt x="5728538" y="1111153"/>
                </a:cubicBezTo>
                <a:cubicBezTo>
                  <a:pt x="5731156" y="1111153"/>
                  <a:pt x="5746207" y="1109190"/>
                  <a:pt x="5760604" y="1107227"/>
                </a:cubicBezTo>
                <a:cubicBezTo>
                  <a:pt x="5775000" y="1127513"/>
                  <a:pt x="5789397" y="1147145"/>
                  <a:pt x="5806411" y="1171357"/>
                </a:cubicBezTo>
                <a:cubicBezTo>
                  <a:pt x="5843057" y="1126858"/>
                  <a:pt x="5879703" y="1132094"/>
                  <a:pt x="5916348" y="1164159"/>
                </a:cubicBezTo>
                <a:cubicBezTo>
                  <a:pt x="5917003" y="1152380"/>
                  <a:pt x="5917657" y="1140601"/>
                  <a:pt x="5918311" y="1129476"/>
                </a:cubicBezTo>
                <a:cubicBezTo>
                  <a:pt x="5928127" y="1135366"/>
                  <a:pt x="5937943" y="1141255"/>
                  <a:pt x="5948413" y="1147145"/>
                </a:cubicBezTo>
                <a:cubicBezTo>
                  <a:pt x="5966736" y="1158269"/>
                  <a:pt x="5984405" y="1169394"/>
                  <a:pt x="5995530" y="1175938"/>
                </a:cubicBezTo>
                <a:cubicBezTo>
                  <a:pt x="5987022" y="1195569"/>
                  <a:pt x="5973934" y="1215201"/>
                  <a:pt x="5970008" y="1236796"/>
                </a:cubicBezTo>
                <a:cubicBezTo>
                  <a:pt x="5968045" y="1248575"/>
                  <a:pt x="5977206" y="1266898"/>
                  <a:pt x="5987677" y="1275405"/>
                </a:cubicBezTo>
                <a:cubicBezTo>
                  <a:pt x="5993566" y="1279986"/>
                  <a:pt x="6010580" y="1270824"/>
                  <a:pt x="6023014" y="1268207"/>
                </a:cubicBezTo>
                <a:cubicBezTo>
                  <a:pt x="6017779" y="1253810"/>
                  <a:pt x="6013198" y="1238759"/>
                  <a:pt x="6007308" y="1223054"/>
                </a:cubicBezTo>
                <a:cubicBezTo>
                  <a:pt x="6015815" y="1217164"/>
                  <a:pt x="6035447" y="1211275"/>
                  <a:pt x="6040028" y="1199496"/>
                </a:cubicBezTo>
                <a:cubicBezTo>
                  <a:pt x="6043954" y="1189025"/>
                  <a:pt x="6029557" y="1172666"/>
                  <a:pt x="6033484" y="1156306"/>
                </a:cubicBezTo>
                <a:cubicBezTo>
                  <a:pt x="6030212" y="1136674"/>
                  <a:pt x="6030866" y="1115079"/>
                  <a:pt x="6023014" y="1096757"/>
                </a:cubicBezTo>
                <a:cubicBezTo>
                  <a:pt x="5998801" y="1038516"/>
                  <a:pt x="5999456" y="1025428"/>
                  <a:pt x="6042645" y="998598"/>
                </a:cubicBezTo>
                <a:cubicBezTo>
                  <a:pt x="6041337" y="1012995"/>
                  <a:pt x="6040682" y="1024774"/>
                  <a:pt x="6040028" y="1037862"/>
                </a:cubicBezTo>
                <a:cubicBezTo>
                  <a:pt x="6072093" y="1047023"/>
                  <a:pt x="6119864" y="1027391"/>
                  <a:pt x="6127062" y="1079088"/>
                </a:cubicBezTo>
                <a:cubicBezTo>
                  <a:pt x="6129679" y="1096102"/>
                  <a:pt x="6115937" y="1115734"/>
                  <a:pt x="6106776" y="1142564"/>
                </a:cubicBezTo>
                <a:cubicBezTo>
                  <a:pt x="6125753" y="1139946"/>
                  <a:pt x="6149965" y="1136674"/>
                  <a:pt x="6174178" y="1134057"/>
                </a:cubicBezTo>
                <a:cubicBezTo>
                  <a:pt x="6170906" y="1115734"/>
                  <a:pt x="6163707" y="1096757"/>
                  <a:pt x="6164362" y="1078434"/>
                </a:cubicBezTo>
                <a:cubicBezTo>
                  <a:pt x="6165016" y="1055530"/>
                  <a:pt x="6172215" y="1033281"/>
                  <a:pt x="6176795" y="1011032"/>
                </a:cubicBezTo>
                <a:cubicBezTo>
                  <a:pt x="6193155" y="1018884"/>
                  <a:pt x="6214095" y="1022811"/>
                  <a:pt x="6224566" y="1035244"/>
                </a:cubicBezTo>
                <a:cubicBezTo>
                  <a:pt x="6243543" y="1057493"/>
                  <a:pt x="6255976" y="1084323"/>
                  <a:pt x="6271027" y="1108536"/>
                </a:cubicBezTo>
                <a:cubicBezTo>
                  <a:pt x="6302438" y="1080397"/>
                  <a:pt x="6342356" y="1058802"/>
                  <a:pt x="6358716" y="1025428"/>
                </a:cubicBezTo>
                <a:cubicBezTo>
                  <a:pt x="6371803" y="997944"/>
                  <a:pt x="6357407" y="957372"/>
                  <a:pt x="6354789" y="919417"/>
                </a:cubicBezTo>
                <a:cubicBezTo>
                  <a:pt x="6392744" y="922689"/>
                  <a:pt x="6429390" y="925961"/>
                  <a:pt x="6472579" y="929233"/>
                </a:cubicBezTo>
                <a:cubicBezTo>
                  <a:pt x="6472579" y="948865"/>
                  <a:pt x="6472579" y="974386"/>
                  <a:pt x="6472579" y="998598"/>
                </a:cubicBezTo>
                <a:cubicBezTo>
                  <a:pt x="6498755" y="1010377"/>
                  <a:pt x="6524930" y="1022811"/>
                  <a:pt x="6553724" y="1035898"/>
                </a:cubicBezTo>
                <a:cubicBezTo>
                  <a:pt x="6547180" y="1047677"/>
                  <a:pt x="6541945" y="1056839"/>
                  <a:pt x="6534746" y="1069927"/>
                </a:cubicBezTo>
                <a:cubicBezTo>
                  <a:pt x="6556996" y="1078434"/>
                  <a:pt x="6577936" y="1086941"/>
                  <a:pt x="6599531" y="1095448"/>
                </a:cubicBezTo>
                <a:cubicBezTo>
                  <a:pt x="6592987" y="1113116"/>
                  <a:pt x="6575318" y="1136020"/>
                  <a:pt x="6615236" y="1138637"/>
                </a:cubicBezTo>
                <a:cubicBezTo>
                  <a:pt x="6617199" y="1138637"/>
                  <a:pt x="6619817" y="1150416"/>
                  <a:pt x="6620471" y="1156960"/>
                </a:cubicBezTo>
                <a:cubicBezTo>
                  <a:pt x="6623089" y="1178555"/>
                  <a:pt x="6623089" y="1200804"/>
                  <a:pt x="6656463" y="1197533"/>
                </a:cubicBezTo>
                <a:cubicBezTo>
                  <a:pt x="6663007" y="1196878"/>
                  <a:pt x="6675440" y="1213892"/>
                  <a:pt x="6677403" y="1223708"/>
                </a:cubicBezTo>
                <a:cubicBezTo>
                  <a:pt x="6686565" y="1266243"/>
                  <a:pt x="6725828" y="1283912"/>
                  <a:pt x="6759202" y="1257082"/>
                </a:cubicBezTo>
                <a:cubicBezTo>
                  <a:pt x="6777525" y="1242685"/>
                  <a:pt x="6799774" y="1238759"/>
                  <a:pt x="6816134" y="1213892"/>
                </a:cubicBezTo>
                <a:cubicBezTo>
                  <a:pt x="6854742" y="1156306"/>
                  <a:pt x="6831839" y="1106572"/>
                  <a:pt x="6812862" y="1056184"/>
                </a:cubicBezTo>
                <a:cubicBezTo>
                  <a:pt x="6801083" y="1024119"/>
                  <a:pt x="6795193" y="1026082"/>
                  <a:pt x="6831184" y="1018230"/>
                </a:cubicBezTo>
                <a:cubicBezTo>
                  <a:pt x="6837728" y="1016921"/>
                  <a:pt x="6842964" y="1011032"/>
                  <a:pt x="6852780" y="1005142"/>
                </a:cubicBezTo>
                <a:cubicBezTo>
                  <a:pt x="6824641" y="999907"/>
                  <a:pt x="6803046" y="995326"/>
                  <a:pt x="6776216" y="990091"/>
                </a:cubicBezTo>
                <a:cubicBezTo>
                  <a:pt x="6778179" y="960644"/>
                  <a:pt x="6780143" y="933159"/>
                  <a:pt x="6782105" y="903057"/>
                </a:cubicBezTo>
                <a:cubicBezTo>
                  <a:pt x="6833148" y="908947"/>
                  <a:pt x="6853434" y="941666"/>
                  <a:pt x="6871102" y="980275"/>
                </a:cubicBezTo>
                <a:cubicBezTo>
                  <a:pt x="6880264" y="973077"/>
                  <a:pt x="6890079" y="968496"/>
                  <a:pt x="6895969" y="961298"/>
                </a:cubicBezTo>
                <a:cubicBezTo>
                  <a:pt x="6916255" y="933814"/>
                  <a:pt x="6931961" y="903057"/>
                  <a:pt x="6954210" y="878190"/>
                </a:cubicBezTo>
                <a:cubicBezTo>
                  <a:pt x="6969915" y="860522"/>
                  <a:pt x="6988892" y="865757"/>
                  <a:pt x="7003289" y="887352"/>
                </a:cubicBezTo>
                <a:cubicBezTo>
                  <a:pt x="7010487" y="897822"/>
                  <a:pt x="7025539" y="903712"/>
                  <a:pt x="7035354" y="910910"/>
                </a:cubicBezTo>
                <a:cubicBezTo>
                  <a:pt x="7059566" y="844817"/>
                  <a:pt x="7017031" y="809480"/>
                  <a:pt x="6995436" y="753202"/>
                </a:cubicBezTo>
                <a:cubicBezTo>
                  <a:pt x="6984312" y="785922"/>
                  <a:pt x="6979731" y="805553"/>
                  <a:pt x="6970570" y="823222"/>
                </a:cubicBezTo>
                <a:cubicBezTo>
                  <a:pt x="6968606" y="827148"/>
                  <a:pt x="6950938" y="824531"/>
                  <a:pt x="6941122" y="822567"/>
                </a:cubicBezTo>
                <a:cubicBezTo>
                  <a:pt x="6936541" y="821913"/>
                  <a:pt x="6931961" y="814060"/>
                  <a:pt x="6928034" y="814715"/>
                </a:cubicBezTo>
                <a:cubicBezTo>
                  <a:pt x="6876992" y="817332"/>
                  <a:pt x="6875683" y="820604"/>
                  <a:pt x="6904476" y="863794"/>
                </a:cubicBezTo>
                <a:cubicBezTo>
                  <a:pt x="6892043" y="872301"/>
                  <a:pt x="6879609" y="880808"/>
                  <a:pt x="6872411" y="886043"/>
                </a:cubicBezTo>
                <a:cubicBezTo>
                  <a:pt x="6857360" y="864448"/>
                  <a:pt x="6841654" y="842853"/>
                  <a:pt x="6823332" y="816678"/>
                </a:cubicBezTo>
                <a:cubicBezTo>
                  <a:pt x="6828567" y="810134"/>
                  <a:pt x="6838383" y="797046"/>
                  <a:pt x="6854088" y="776760"/>
                </a:cubicBezTo>
                <a:cubicBezTo>
                  <a:pt x="6821369" y="760400"/>
                  <a:pt x="6791267" y="745349"/>
                  <a:pt x="6760511" y="730298"/>
                </a:cubicBezTo>
                <a:cubicBezTo>
                  <a:pt x="6757893" y="735534"/>
                  <a:pt x="6755275" y="740769"/>
                  <a:pt x="6752003" y="746004"/>
                </a:cubicBezTo>
                <a:cubicBezTo>
                  <a:pt x="6765091" y="754511"/>
                  <a:pt x="6778179" y="763018"/>
                  <a:pt x="6797811" y="775451"/>
                </a:cubicBezTo>
                <a:cubicBezTo>
                  <a:pt x="6774253" y="793774"/>
                  <a:pt x="6753312" y="810134"/>
                  <a:pt x="6729754" y="828457"/>
                </a:cubicBezTo>
                <a:cubicBezTo>
                  <a:pt x="6725828" y="815369"/>
                  <a:pt x="6723210" y="807516"/>
                  <a:pt x="6719938" y="797046"/>
                </a:cubicBezTo>
                <a:cubicBezTo>
                  <a:pt x="6708160" y="799664"/>
                  <a:pt x="6696380" y="802936"/>
                  <a:pt x="6681984" y="806208"/>
                </a:cubicBezTo>
                <a:cubicBezTo>
                  <a:pt x="6686565" y="757783"/>
                  <a:pt x="6691800" y="710012"/>
                  <a:pt x="6696380" y="659624"/>
                </a:cubicBezTo>
                <a:cubicBezTo>
                  <a:pt x="6742188" y="662896"/>
                  <a:pt x="6777525" y="643919"/>
                  <a:pt x="6785377" y="587642"/>
                </a:cubicBezTo>
                <a:cubicBezTo>
                  <a:pt x="6786031" y="583715"/>
                  <a:pt x="6799119" y="577171"/>
                  <a:pt x="6800428" y="578480"/>
                </a:cubicBezTo>
                <a:cubicBezTo>
                  <a:pt x="6811553" y="588296"/>
                  <a:pt x="6822023" y="599421"/>
                  <a:pt x="6831184" y="611200"/>
                </a:cubicBezTo>
                <a:cubicBezTo>
                  <a:pt x="6835766" y="616435"/>
                  <a:pt x="6837728" y="623633"/>
                  <a:pt x="6841000" y="630177"/>
                </a:cubicBezTo>
                <a:cubicBezTo>
                  <a:pt x="6847544" y="625596"/>
                  <a:pt x="6854742" y="622324"/>
                  <a:pt x="6860632" y="617089"/>
                </a:cubicBezTo>
                <a:cubicBezTo>
                  <a:pt x="6891389" y="589605"/>
                  <a:pt x="6867176" y="567356"/>
                  <a:pt x="6854088" y="543798"/>
                </a:cubicBezTo>
                <a:lnTo>
                  <a:pt x="6853434" y="545106"/>
                </a:lnTo>
                <a:cubicBezTo>
                  <a:pt x="6868485" y="541834"/>
                  <a:pt x="6882881" y="537908"/>
                  <a:pt x="6897933" y="535945"/>
                </a:cubicBezTo>
                <a:cubicBezTo>
                  <a:pt x="6906439" y="534636"/>
                  <a:pt x="6918219" y="533982"/>
                  <a:pt x="6922799" y="538562"/>
                </a:cubicBezTo>
                <a:cubicBezTo>
                  <a:pt x="6927380" y="543143"/>
                  <a:pt x="6929343" y="556231"/>
                  <a:pt x="6926725" y="563429"/>
                </a:cubicBezTo>
                <a:cubicBezTo>
                  <a:pt x="6918873" y="585024"/>
                  <a:pt x="6903167" y="604656"/>
                  <a:pt x="6900550" y="626251"/>
                </a:cubicBezTo>
                <a:cubicBezTo>
                  <a:pt x="6898587" y="639338"/>
                  <a:pt x="6911020" y="662242"/>
                  <a:pt x="6923453" y="668132"/>
                </a:cubicBezTo>
                <a:cubicBezTo>
                  <a:pt x="6943085" y="677947"/>
                  <a:pt x="6975150" y="670095"/>
                  <a:pt x="6989547" y="683182"/>
                </a:cubicBezTo>
                <a:cubicBezTo>
                  <a:pt x="7007870" y="700197"/>
                  <a:pt x="7019649" y="691035"/>
                  <a:pt x="7035354" y="689726"/>
                </a:cubicBezTo>
                <a:cubicBezTo>
                  <a:pt x="7038626" y="689726"/>
                  <a:pt x="7045170" y="693653"/>
                  <a:pt x="7045170" y="696270"/>
                </a:cubicBezTo>
                <a:cubicBezTo>
                  <a:pt x="7045824" y="755165"/>
                  <a:pt x="7096866" y="744041"/>
                  <a:pt x="7129586" y="757128"/>
                </a:cubicBezTo>
                <a:cubicBezTo>
                  <a:pt x="7129586" y="748621"/>
                  <a:pt x="7128277" y="731607"/>
                  <a:pt x="7129586" y="731607"/>
                </a:cubicBezTo>
                <a:cubicBezTo>
                  <a:pt x="7159688" y="727681"/>
                  <a:pt x="7190444" y="725718"/>
                  <a:pt x="7227744" y="722446"/>
                </a:cubicBezTo>
                <a:cubicBezTo>
                  <a:pt x="7229053" y="703469"/>
                  <a:pt x="7226436" y="674021"/>
                  <a:pt x="7234288" y="647845"/>
                </a:cubicBezTo>
                <a:cubicBezTo>
                  <a:pt x="7240832" y="624942"/>
                  <a:pt x="7255229" y="605310"/>
                  <a:pt x="7289911" y="607273"/>
                </a:cubicBezTo>
                <a:cubicBezTo>
                  <a:pt x="7308234" y="608582"/>
                  <a:pt x="7328520" y="585024"/>
                  <a:pt x="7340954" y="569973"/>
                </a:cubicBezTo>
                <a:cubicBezTo>
                  <a:pt x="7352078" y="547724"/>
                  <a:pt x="7363203" y="525475"/>
                  <a:pt x="7376945" y="498645"/>
                </a:cubicBezTo>
                <a:cubicBezTo>
                  <a:pt x="7357968" y="458727"/>
                  <a:pt x="7321976" y="413574"/>
                  <a:pt x="7357968" y="344863"/>
                </a:cubicBezTo>
                <a:cubicBezTo>
                  <a:pt x="7361894" y="380200"/>
                  <a:pt x="7365166" y="404413"/>
                  <a:pt x="7368438" y="431897"/>
                </a:cubicBezTo>
                <a:cubicBezTo>
                  <a:pt x="7412937" y="420772"/>
                  <a:pt x="7414900" y="391979"/>
                  <a:pt x="7405084" y="347481"/>
                </a:cubicBezTo>
                <a:cubicBezTo>
                  <a:pt x="7460707" y="352061"/>
                  <a:pt x="7511095" y="355988"/>
                  <a:pt x="7560829" y="359914"/>
                </a:cubicBezTo>
                <a:cubicBezTo>
                  <a:pt x="7560829" y="363840"/>
                  <a:pt x="7561483" y="368421"/>
                  <a:pt x="7561483" y="372348"/>
                </a:cubicBezTo>
                <a:cubicBezTo>
                  <a:pt x="7579152" y="350098"/>
                  <a:pt x="7596820" y="327849"/>
                  <a:pt x="7617106" y="302328"/>
                </a:cubicBezTo>
                <a:cubicBezTo>
                  <a:pt x="7643281" y="310835"/>
                  <a:pt x="7672729" y="319996"/>
                  <a:pt x="7712647" y="332430"/>
                </a:cubicBezTo>
                <a:cubicBezTo>
                  <a:pt x="7703486" y="314107"/>
                  <a:pt x="7698250" y="303637"/>
                  <a:pt x="7695633" y="299056"/>
                </a:cubicBezTo>
                <a:cubicBezTo>
                  <a:pt x="7746021" y="288586"/>
                  <a:pt x="7797718" y="278115"/>
                  <a:pt x="7840253" y="268954"/>
                </a:cubicBezTo>
                <a:cubicBezTo>
                  <a:pt x="7868392" y="285314"/>
                  <a:pt x="7893259" y="300365"/>
                  <a:pt x="7918780" y="314761"/>
                </a:cubicBezTo>
                <a:cubicBezTo>
                  <a:pt x="7905692" y="318688"/>
                  <a:pt x="7886060" y="319342"/>
                  <a:pt x="7872973" y="329158"/>
                </a:cubicBezTo>
                <a:cubicBezTo>
                  <a:pt x="7857921" y="340282"/>
                  <a:pt x="7847451" y="358605"/>
                  <a:pt x="7838290" y="375619"/>
                </a:cubicBezTo>
                <a:cubicBezTo>
                  <a:pt x="7835672" y="380200"/>
                  <a:pt x="7847451" y="398523"/>
                  <a:pt x="7853995" y="399177"/>
                </a:cubicBezTo>
                <a:cubicBezTo>
                  <a:pt x="7870355" y="401141"/>
                  <a:pt x="7887369" y="397214"/>
                  <a:pt x="7906346" y="395251"/>
                </a:cubicBezTo>
                <a:cubicBezTo>
                  <a:pt x="7918125" y="435169"/>
                  <a:pt x="7945610" y="442367"/>
                  <a:pt x="7997307" y="409648"/>
                </a:cubicBezTo>
                <a:cubicBezTo>
                  <a:pt x="8016938" y="420772"/>
                  <a:pt x="8036570" y="432551"/>
                  <a:pt x="8060782" y="446294"/>
                </a:cubicBezTo>
                <a:cubicBezTo>
                  <a:pt x="8060128" y="451529"/>
                  <a:pt x="8059474" y="463962"/>
                  <a:pt x="8058819" y="475741"/>
                </a:cubicBezTo>
                <a:cubicBezTo>
                  <a:pt x="8077796" y="486211"/>
                  <a:pt x="8099391" y="492755"/>
                  <a:pt x="8112479" y="507152"/>
                </a:cubicBezTo>
                <a:cubicBezTo>
                  <a:pt x="8127530" y="522203"/>
                  <a:pt x="8135383" y="544452"/>
                  <a:pt x="8147816" y="566701"/>
                </a:cubicBezTo>
                <a:cubicBezTo>
                  <a:pt x="8168756" y="558849"/>
                  <a:pt x="8200822" y="547069"/>
                  <a:pt x="8232232" y="535291"/>
                </a:cubicBezTo>
                <a:cubicBezTo>
                  <a:pt x="8252519" y="539217"/>
                  <a:pt x="8274113" y="543798"/>
                  <a:pt x="8295708" y="548378"/>
                </a:cubicBezTo>
                <a:cubicBezTo>
                  <a:pt x="8297671" y="544452"/>
                  <a:pt x="8298980" y="540526"/>
                  <a:pt x="8300943" y="537254"/>
                </a:cubicBezTo>
                <a:cubicBezTo>
                  <a:pt x="8283274" y="514350"/>
                  <a:pt x="8265606" y="491446"/>
                  <a:pt x="8249247" y="467888"/>
                </a:cubicBezTo>
                <a:cubicBezTo>
                  <a:pt x="8244665" y="461344"/>
                  <a:pt x="8242703" y="446948"/>
                  <a:pt x="8247283" y="441713"/>
                </a:cubicBezTo>
                <a:cubicBezTo>
                  <a:pt x="8252519" y="433860"/>
                  <a:pt x="8265606" y="424699"/>
                  <a:pt x="8274113" y="426007"/>
                </a:cubicBezTo>
                <a:cubicBezTo>
                  <a:pt x="8298326" y="429279"/>
                  <a:pt x="8321884" y="436478"/>
                  <a:pt x="8344787" y="443022"/>
                </a:cubicBezTo>
                <a:cubicBezTo>
                  <a:pt x="8350022" y="444330"/>
                  <a:pt x="8358529" y="448911"/>
                  <a:pt x="8358529" y="451529"/>
                </a:cubicBezTo>
                <a:cubicBezTo>
                  <a:pt x="8353294" y="516313"/>
                  <a:pt x="8413498" y="476395"/>
                  <a:pt x="8438364" y="497336"/>
                </a:cubicBezTo>
                <a:cubicBezTo>
                  <a:pt x="8434438" y="490792"/>
                  <a:pt x="8429858" y="483594"/>
                  <a:pt x="8422659" y="470506"/>
                </a:cubicBezTo>
                <a:cubicBezTo>
                  <a:pt x="8485481" y="470506"/>
                  <a:pt x="8536523" y="416846"/>
                  <a:pt x="8601962" y="446294"/>
                </a:cubicBezTo>
                <a:cubicBezTo>
                  <a:pt x="8602617" y="446948"/>
                  <a:pt x="8606543" y="436478"/>
                  <a:pt x="8611123" y="433860"/>
                </a:cubicBezTo>
                <a:cubicBezTo>
                  <a:pt x="8618976" y="429279"/>
                  <a:pt x="8629446" y="421427"/>
                  <a:pt x="8635990" y="424044"/>
                </a:cubicBezTo>
                <a:cubicBezTo>
                  <a:pt x="8677216" y="439095"/>
                  <a:pt x="8716480" y="458727"/>
                  <a:pt x="8758361" y="472469"/>
                </a:cubicBezTo>
                <a:cubicBezTo>
                  <a:pt x="8783228" y="480976"/>
                  <a:pt x="8810058" y="484248"/>
                  <a:pt x="8836233" y="483594"/>
                </a:cubicBezTo>
                <a:cubicBezTo>
                  <a:pt x="8866989" y="482939"/>
                  <a:pt x="8889893" y="490138"/>
                  <a:pt x="8910180" y="515004"/>
                </a:cubicBezTo>
                <a:cubicBezTo>
                  <a:pt x="8927194" y="536599"/>
                  <a:pt x="8950097" y="553613"/>
                  <a:pt x="8978235" y="579135"/>
                </a:cubicBezTo>
                <a:cubicBezTo>
                  <a:pt x="8972347" y="583061"/>
                  <a:pt x="8964493" y="587642"/>
                  <a:pt x="8959259" y="591568"/>
                </a:cubicBezTo>
                <a:cubicBezTo>
                  <a:pt x="8976273" y="639338"/>
                  <a:pt x="9019462" y="632140"/>
                  <a:pt x="9060689" y="634758"/>
                </a:cubicBezTo>
                <a:cubicBezTo>
                  <a:pt x="9080321" y="636066"/>
                  <a:pt x="9097989" y="653735"/>
                  <a:pt x="9118275" y="658316"/>
                </a:cubicBezTo>
                <a:cubicBezTo>
                  <a:pt x="9152958" y="666168"/>
                  <a:pt x="9186986" y="691035"/>
                  <a:pt x="9225595" y="666823"/>
                </a:cubicBezTo>
                <a:cubicBezTo>
                  <a:pt x="9228213" y="664860"/>
                  <a:pt x="9247844" y="679911"/>
                  <a:pt x="9251116" y="690381"/>
                </a:cubicBezTo>
                <a:cubicBezTo>
                  <a:pt x="9257006" y="708704"/>
                  <a:pt x="9255697" y="728335"/>
                  <a:pt x="9257660" y="749930"/>
                </a:cubicBezTo>
                <a:cubicBezTo>
                  <a:pt x="9283836" y="753202"/>
                  <a:pt x="9307394" y="755165"/>
                  <a:pt x="9330297" y="759092"/>
                </a:cubicBezTo>
                <a:cubicBezTo>
                  <a:pt x="9356473" y="763672"/>
                  <a:pt x="9365634" y="779378"/>
                  <a:pt x="9357781" y="805553"/>
                </a:cubicBezTo>
                <a:cubicBezTo>
                  <a:pt x="9353855" y="819950"/>
                  <a:pt x="9351237" y="835655"/>
                  <a:pt x="9348620" y="850706"/>
                </a:cubicBezTo>
                <a:cubicBezTo>
                  <a:pt x="9363671" y="874264"/>
                  <a:pt x="9380031" y="899785"/>
                  <a:pt x="9400972" y="931196"/>
                </a:cubicBezTo>
                <a:cubicBezTo>
                  <a:pt x="9399662" y="933159"/>
                  <a:pt x="9393773" y="943629"/>
                  <a:pt x="9387229" y="954100"/>
                </a:cubicBezTo>
                <a:cubicBezTo>
                  <a:pt x="9390501" y="950173"/>
                  <a:pt x="9393118" y="945593"/>
                  <a:pt x="9396390" y="941666"/>
                </a:cubicBezTo>
                <a:cubicBezTo>
                  <a:pt x="9406206" y="959335"/>
                  <a:pt x="9414059" y="978312"/>
                  <a:pt x="9426492" y="994017"/>
                </a:cubicBezTo>
                <a:cubicBezTo>
                  <a:pt x="9443507" y="1015612"/>
                  <a:pt x="9463793" y="1034590"/>
                  <a:pt x="9483424" y="1054876"/>
                </a:cubicBezTo>
                <a:cubicBezTo>
                  <a:pt x="9493240" y="1065346"/>
                  <a:pt x="9502402" y="1082360"/>
                  <a:pt x="9514180" y="1084323"/>
                </a:cubicBezTo>
                <a:cubicBezTo>
                  <a:pt x="9556062" y="1090867"/>
                  <a:pt x="9559333" y="1114425"/>
                  <a:pt x="9554753" y="1149108"/>
                </a:cubicBezTo>
                <a:cubicBezTo>
                  <a:pt x="9552790" y="1163504"/>
                  <a:pt x="9559988" y="1181827"/>
                  <a:pt x="9569149" y="1193606"/>
                </a:cubicBezTo>
                <a:cubicBezTo>
                  <a:pt x="9573075" y="1198187"/>
                  <a:pt x="9592707" y="1191643"/>
                  <a:pt x="9604486" y="1189680"/>
                </a:cubicBezTo>
                <a:cubicBezTo>
                  <a:pt x="9620846" y="1187717"/>
                  <a:pt x="9636552" y="1185753"/>
                  <a:pt x="9652911" y="1183136"/>
                </a:cubicBezTo>
                <a:cubicBezTo>
                  <a:pt x="9653566" y="1187717"/>
                  <a:pt x="9654220" y="1192297"/>
                  <a:pt x="9654874" y="1196878"/>
                </a:cubicBezTo>
                <a:cubicBezTo>
                  <a:pt x="9639169" y="1203422"/>
                  <a:pt x="9623464" y="1209966"/>
                  <a:pt x="9605141" y="1217164"/>
                </a:cubicBezTo>
                <a:cubicBezTo>
                  <a:pt x="9622155" y="1232869"/>
                  <a:pt x="9634588" y="1244649"/>
                  <a:pt x="9650294" y="1259699"/>
                </a:cubicBezTo>
                <a:cubicBezTo>
                  <a:pt x="9653566" y="1255773"/>
                  <a:pt x="9663382" y="1249884"/>
                  <a:pt x="9664690" y="1242031"/>
                </a:cubicBezTo>
                <a:cubicBezTo>
                  <a:pt x="9680395" y="1176592"/>
                  <a:pt x="9736019" y="1195569"/>
                  <a:pt x="9779208" y="1186408"/>
                </a:cubicBezTo>
                <a:cubicBezTo>
                  <a:pt x="9789678" y="1184445"/>
                  <a:pt x="9799494" y="1181173"/>
                  <a:pt x="9809965" y="1177901"/>
                </a:cubicBezTo>
                <a:cubicBezTo>
                  <a:pt x="9816509" y="1175938"/>
                  <a:pt x="9824361" y="1169394"/>
                  <a:pt x="9828942" y="1171357"/>
                </a:cubicBezTo>
                <a:cubicBezTo>
                  <a:pt x="9853154" y="1182482"/>
                  <a:pt x="9879330" y="1191643"/>
                  <a:pt x="9897652" y="1209312"/>
                </a:cubicBezTo>
                <a:cubicBezTo>
                  <a:pt x="9908123" y="1219127"/>
                  <a:pt x="9904196" y="1243994"/>
                  <a:pt x="9907468" y="1266243"/>
                </a:cubicBezTo>
                <a:cubicBezTo>
                  <a:pt x="9960474" y="1274096"/>
                  <a:pt x="9930372" y="1305507"/>
                  <a:pt x="9921865" y="1324484"/>
                </a:cubicBezTo>
                <a:cubicBezTo>
                  <a:pt x="9949349" y="1342807"/>
                  <a:pt x="9979451" y="1355895"/>
                  <a:pt x="9997774" y="1378798"/>
                </a:cubicBezTo>
                <a:cubicBezTo>
                  <a:pt x="10006282" y="1388614"/>
                  <a:pt x="9997120" y="1422642"/>
                  <a:pt x="9985341" y="1437039"/>
                </a:cubicBezTo>
                <a:cubicBezTo>
                  <a:pt x="9967018" y="1460597"/>
                  <a:pt x="9940188" y="1476302"/>
                  <a:pt x="9917939" y="1494625"/>
                </a:cubicBezTo>
                <a:cubicBezTo>
                  <a:pt x="9930372" y="1520146"/>
                  <a:pt x="9938879" y="1537815"/>
                  <a:pt x="9948041" y="1555483"/>
                </a:cubicBezTo>
                <a:cubicBezTo>
                  <a:pt x="9944769" y="1558755"/>
                  <a:pt x="9940843" y="1562682"/>
                  <a:pt x="9937571" y="1565954"/>
                </a:cubicBezTo>
                <a:cubicBezTo>
                  <a:pt x="9896344" y="1535197"/>
                  <a:pt x="9855117" y="1505095"/>
                  <a:pt x="9815854" y="1475648"/>
                </a:cubicBezTo>
                <a:cubicBezTo>
                  <a:pt x="9798186" y="1484155"/>
                  <a:pt x="9783789" y="1491353"/>
                  <a:pt x="9768738" y="1497897"/>
                </a:cubicBezTo>
                <a:cubicBezTo>
                  <a:pt x="9766775" y="1495280"/>
                  <a:pt x="9765466" y="1493316"/>
                  <a:pt x="9763503" y="1490699"/>
                </a:cubicBezTo>
                <a:cubicBezTo>
                  <a:pt x="9771356" y="1480229"/>
                  <a:pt x="9779208" y="1469104"/>
                  <a:pt x="9791642" y="1451436"/>
                </a:cubicBezTo>
                <a:cubicBezTo>
                  <a:pt x="9763503" y="1432458"/>
                  <a:pt x="9736019" y="1414135"/>
                  <a:pt x="9712461" y="1397776"/>
                </a:cubicBezTo>
                <a:cubicBezTo>
                  <a:pt x="9695447" y="1442274"/>
                  <a:pt x="9680395" y="1481537"/>
                  <a:pt x="9664690" y="1522764"/>
                </a:cubicBezTo>
                <a:cubicBezTo>
                  <a:pt x="9667962" y="1522764"/>
                  <a:pt x="9677778" y="1524073"/>
                  <a:pt x="9679741" y="1524073"/>
                </a:cubicBezTo>
                <a:cubicBezTo>
                  <a:pt x="9697409" y="1588203"/>
                  <a:pt x="9713769" y="1647752"/>
                  <a:pt x="9729475" y="1705339"/>
                </a:cubicBezTo>
                <a:cubicBezTo>
                  <a:pt x="9722277" y="1710574"/>
                  <a:pt x="9710497" y="1720390"/>
                  <a:pt x="9698719" y="1729551"/>
                </a:cubicBezTo>
                <a:cubicBezTo>
                  <a:pt x="9717041" y="1742639"/>
                  <a:pt x="9735364" y="1755727"/>
                  <a:pt x="9754342" y="1768814"/>
                </a:cubicBezTo>
                <a:cubicBezTo>
                  <a:pt x="9756959" y="1766197"/>
                  <a:pt x="9758922" y="1762925"/>
                  <a:pt x="9761540" y="1760307"/>
                </a:cubicBezTo>
                <a:cubicBezTo>
                  <a:pt x="9761540" y="1773395"/>
                  <a:pt x="9761540" y="1785828"/>
                  <a:pt x="9761540" y="1800880"/>
                </a:cubicBezTo>
                <a:cubicBezTo>
                  <a:pt x="9803421" y="1771432"/>
                  <a:pt x="9803421" y="1771432"/>
                  <a:pt x="9819781" y="1794990"/>
                </a:cubicBezTo>
                <a:cubicBezTo>
                  <a:pt x="9808001" y="1800225"/>
                  <a:pt x="9796877" y="1804806"/>
                  <a:pt x="9781826" y="1811350"/>
                </a:cubicBezTo>
                <a:cubicBezTo>
                  <a:pt x="9808656" y="1837525"/>
                  <a:pt x="9826325" y="1872862"/>
                  <a:pt x="9871477" y="1840797"/>
                </a:cubicBezTo>
                <a:cubicBezTo>
                  <a:pt x="9881293" y="1833599"/>
                  <a:pt x="9904196" y="1843415"/>
                  <a:pt x="9920556" y="1847995"/>
                </a:cubicBezTo>
                <a:cubicBezTo>
                  <a:pt x="9952621" y="1856503"/>
                  <a:pt x="9986650" y="1863047"/>
                  <a:pt x="10015443" y="1878097"/>
                </a:cubicBezTo>
                <a:cubicBezTo>
                  <a:pt x="10033766" y="1887259"/>
                  <a:pt x="10044890" y="1910817"/>
                  <a:pt x="10058633" y="1928485"/>
                </a:cubicBezTo>
                <a:cubicBezTo>
                  <a:pt x="10044890" y="1937647"/>
                  <a:pt x="10031148" y="1946808"/>
                  <a:pt x="10009554" y="1960550"/>
                </a:cubicBezTo>
                <a:cubicBezTo>
                  <a:pt x="10010208" y="1967094"/>
                  <a:pt x="10012826" y="1982145"/>
                  <a:pt x="10014788" y="1997851"/>
                </a:cubicBezTo>
                <a:cubicBezTo>
                  <a:pt x="10006936" y="1999159"/>
                  <a:pt x="9995157" y="2000468"/>
                  <a:pt x="9974871" y="2003740"/>
                </a:cubicBezTo>
                <a:cubicBezTo>
                  <a:pt x="10003664" y="2025989"/>
                  <a:pt x="9987304" y="2073760"/>
                  <a:pt x="10035729" y="2072451"/>
                </a:cubicBezTo>
                <a:cubicBezTo>
                  <a:pt x="10039655" y="2072451"/>
                  <a:pt x="10047508" y="2084884"/>
                  <a:pt x="10046199" y="2088811"/>
                </a:cubicBezTo>
                <a:cubicBezTo>
                  <a:pt x="10042927" y="2096663"/>
                  <a:pt x="10036383" y="2105171"/>
                  <a:pt x="10029185" y="2109097"/>
                </a:cubicBezTo>
                <a:cubicBezTo>
                  <a:pt x="10010862" y="2118258"/>
                  <a:pt x="9991230" y="2125457"/>
                  <a:pt x="9971599" y="2132655"/>
                </a:cubicBezTo>
                <a:cubicBezTo>
                  <a:pt x="9970945" y="2138544"/>
                  <a:pt x="9970290" y="2144434"/>
                  <a:pt x="9969635" y="2149669"/>
                </a:cubicBezTo>
                <a:cubicBezTo>
                  <a:pt x="9999738" y="2158830"/>
                  <a:pt x="10029185" y="2167992"/>
                  <a:pt x="10059287" y="2177808"/>
                </a:cubicBezTo>
                <a:cubicBezTo>
                  <a:pt x="10069103" y="2154250"/>
                  <a:pt x="10075647" y="2137890"/>
                  <a:pt x="10083499" y="2117604"/>
                </a:cubicBezTo>
                <a:cubicBezTo>
                  <a:pt x="10088735" y="2128728"/>
                  <a:pt x="10092661" y="2135927"/>
                  <a:pt x="10099205" y="2148360"/>
                </a:cubicBezTo>
                <a:cubicBezTo>
                  <a:pt x="10103131" y="2135927"/>
                  <a:pt x="10105749" y="2128728"/>
                  <a:pt x="10108366" y="2120221"/>
                </a:cubicBezTo>
                <a:cubicBezTo>
                  <a:pt x="10113601" y="2123493"/>
                  <a:pt x="10118836" y="2125457"/>
                  <a:pt x="10119491" y="2128074"/>
                </a:cubicBezTo>
                <a:cubicBezTo>
                  <a:pt x="10126689" y="2160139"/>
                  <a:pt x="10137814" y="2175845"/>
                  <a:pt x="10176423" y="2158176"/>
                </a:cubicBezTo>
                <a:cubicBezTo>
                  <a:pt x="10193437" y="2150323"/>
                  <a:pt x="10221575" y="2164720"/>
                  <a:pt x="10243825" y="2168646"/>
                </a:cubicBezTo>
                <a:cubicBezTo>
                  <a:pt x="10260184" y="2142471"/>
                  <a:pt x="10186893" y="2141816"/>
                  <a:pt x="10235318" y="2105825"/>
                </a:cubicBezTo>
                <a:cubicBezTo>
                  <a:pt x="10254295" y="2134618"/>
                  <a:pt x="10273272" y="2163411"/>
                  <a:pt x="10293558" y="2194822"/>
                </a:cubicBezTo>
                <a:cubicBezTo>
                  <a:pt x="10286360" y="2199403"/>
                  <a:pt x="10274581" y="2206601"/>
                  <a:pt x="10266074" y="2211836"/>
                </a:cubicBezTo>
                <a:cubicBezTo>
                  <a:pt x="10270654" y="2241284"/>
                  <a:pt x="10273926" y="2268114"/>
                  <a:pt x="10279162" y="2302142"/>
                </a:cubicBezTo>
                <a:cubicBezTo>
                  <a:pt x="10303374" y="2338787"/>
                  <a:pt x="10333476" y="2383286"/>
                  <a:pt x="10366196" y="2432365"/>
                </a:cubicBezTo>
                <a:cubicBezTo>
                  <a:pt x="10379284" y="2423858"/>
                  <a:pt x="10394334" y="2413388"/>
                  <a:pt x="10420510" y="2396374"/>
                </a:cubicBezTo>
                <a:cubicBezTo>
                  <a:pt x="10412003" y="2436946"/>
                  <a:pt x="10393026" y="2451997"/>
                  <a:pt x="10362269" y="2454614"/>
                </a:cubicBezTo>
                <a:cubicBezTo>
                  <a:pt x="10363578" y="2481444"/>
                  <a:pt x="10365541" y="2508929"/>
                  <a:pt x="10366850" y="2535759"/>
                </a:cubicBezTo>
                <a:cubicBezTo>
                  <a:pt x="10362924" y="2536413"/>
                  <a:pt x="10359652" y="2537068"/>
                  <a:pt x="10355725" y="2537722"/>
                </a:cubicBezTo>
                <a:cubicBezTo>
                  <a:pt x="10347218" y="2514164"/>
                  <a:pt x="10339365" y="2489951"/>
                  <a:pt x="10330859" y="2466393"/>
                </a:cubicBezTo>
                <a:cubicBezTo>
                  <a:pt x="10326277" y="2465085"/>
                  <a:pt x="10321043" y="2463776"/>
                  <a:pt x="10316462" y="2463121"/>
                </a:cubicBezTo>
                <a:cubicBezTo>
                  <a:pt x="10297485" y="2489951"/>
                  <a:pt x="10278507" y="2516781"/>
                  <a:pt x="10258222" y="2544266"/>
                </a:cubicBezTo>
                <a:cubicBezTo>
                  <a:pt x="10309263" y="2565861"/>
                  <a:pt x="10351145" y="2584183"/>
                  <a:pt x="10400878" y="2605778"/>
                </a:cubicBezTo>
                <a:cubicBezTo>
                  <a:pt x="10358343" y="2633917"/>
                  <a:pt x="10362269" y="2667291"/>
                  <a:pt x="10370122" y="2703282"/>
                </a:cubicBezTo>
                <a:cubicBezTo>
                  <a:pt x="10372085" y="2711135"/>
                  <a:pt x="10357034" y="2728149"/>
                  <a:pt x="10347218" y="2731421"/>
                </a:cubicBezTo>
                <a:cubicBezTo>
                  <a:pt x="10315807" y="2740582"/>
                  <a:pt x="10283742" y="2745163"/>
                  <a:pt x="10251678" y="2751707"/>
                </a:cubicBezTo>
                <a:cubicBezTo>
                  <a:pt x="10252332" y="2758251"/>
                  <a:pt x="10252986" y="2764795"/>
                  <a:pt x="10253640" y="2771993"/>
                </a:cubicBezTo>
                <a:cubicBezTo>
                  <a:pt x="10272618" y="2771993"/>
                  <a:pt x="10291595" y="2771993"/>
                  <a:pt x="10314499" y="2771993"/>
                </a:cubicBezTo>
                <a:cubicBezTo>
                  <a:pt x="10313845" y="2774611"/>
                  <a:pt x="10314499" y="2783772"/>
                  <a:pt x="10310573" y="2790971"/>
                </a:cubicBezTo>
                <a:cubicBezTo>
                  <a:pt x="10305337" y="2800786"/>
                  <a:pt x="10296830" y="2808639"/>
                  <a:pt x="10289632" y="2817146"/>
                </a:cubicBezTo>
                <a:cubicBezTo>
                  <a:pt x="10299448" y="2817801"/>
                  <a:pt x="10309263" y="2817146"/>
                  <a:pt x="10319079" y="2819109"/>
                </a:cubicBezTo>
                <a:cubicBezTo>
                  <a:pt x="10334131" y="2821727"/>
                  <a:pt x="10348527" y="2826308"/>
                  <a:pt x="10364232" y="2830234"/>
                </a:cubicBezTo>
                <a:cubicBezTo>
                  <a:pt x="10368813" y="2861645"/>
                  <a:pt x="10374702" y="2898945"/>
                  <a:pt x="10380592" y="2938863"/>
                </a:cubicBezTo>
                <a:cubicBezTo>
                  <a:pt x="10356380" y="2923811"/>
                  <a:pt x="10336748" y="2907452"/>
                  <a:pt x="10298793" y="2927738"/>
                </a:cubicBezTo>
                <a:cubicBezTo>
                  <a:pt x="10269346" y="2943443"/>
                  <a:pt x="10243825" y="2945406"/>
                  <a:pt x="10250368" y="2989250"/>
                </a:cubicBezTo>
                <a:cubicBezTo>
                  <a:pt x="10220921" y="2989250"/>
                  <a:pt x="10194745" y="2989250"/>
                  <a:pt x="10165298" y="2989250"/>
                </a:cubicBezTo>
                <a:cubicBezTo>
                  <a:pt x="10160063" y="2996449"/>
                  <a:pt x="10151556" y="3008228"/>
                  <a:pt x="10141086" y="3022624"/>
                </a:cubicBezTo>
                <a:cubicBezTo>
                  <a:pt x="10187547" y="3031786"/>
                  <a:pt x="10230737" y="3045528"/>
                  <a:pt x="10274581" y="3048800"/>
                </a:cubicBezTo>
                <a:cubicBezTo>
                  <a:pt x="10317117" y="3051417"/>
                  <a:pt x="10360306" y="3043565"/>
                  <a:pt x="10406768" y="3044874"/>
                </a:cubicBezTo>
                <a:cubicBezTo>
                  <a:pt x="10393026" y="3051417"/>
                  <a:pt x="10378629" y="3057961"/>
                  <a:pt x="10362269" y="3065814"/>
                </a:cubicBezTo>
                <a:cubicBezTo>
                  <a:pt x="10374048" y="3112276"/>
                  <a:pt x="10336748" y="3122746"/>
                  <a:pt x="10305992" y="3134525"/>
                </a:cubicBezTo>
                <a:cubicBezTo>
                  <a:pt x="10305337" y="3180987"/>
                  <a:pt x="10328895" y="3211089"/>
                  <a:pt x="10370122" y="3237918"/>
                </a:cubicBezTo>
                <a:cubicBezTo>
                  <a:pt x="10374702" y="3237264"/>
                  <a:pt x="10389754" y="3235301"/>
                  <a:pt x="10407422" y="3233338"/>
                </a:cubicBezTo>
                <a:cubicBezTo>
                  <a:pt x="10398260" y="3288961"/>
                  <a:pt x="10389754" y="3342621"/>
                  <a:pt x="10380592" y="3400861"/>
                </a:cubicBezTo>
                <a:cubicBezTo>
                  <a:pt x="10441451" y="3413295"/>
                  <a:pt x="10452575" y="3469572"/>
                  <a:pt x="10480714" y="3513417"/>
                </a:cubicBezTo>
                <a:cubicBezTo>
                  <a:pt x="10497074" y="3538937"/>
                  <a:pt x="10524558" y="3557260"/>
                  <a:pt x="10544189" y="3582127"/>
                </a:cubicBezTo>
                <a:cubicBezTo>
                  <a:pt x="10550733" y="3590634"/>
                  <a:pt x="10553351" y="3610266"/>
                  <a:pt x="10548116" y="3620082"/>
                </a:cubicBezTo>
                <a:cubicBezTo>
                  <a:pt x="10533065" y="3646257"/>
                  <a:pt x="10513433" y="3670470"/>
                  <a:pt x="10495764" y="3694682"/>
                </a:cubicBezTo>
                <a:cubicBezTo>
                  <a:pt x="10490530" y="3701881"/>
                  <a:pt x="10485949" y="3714314"/>
                  <a:pt x="10478750" y="3715623"/>
                </a:cubicBezTo>
                <a:cubicBezTo>
                  <a:pt x="10438833" y="3725438"/>
                  <a:pt x="10398915" y="3739181"/>
                  <a:pt x="10358343" y="3739181"/>
                </a:cubicBezTo>
                <a:cubicBezTo>
                  <a:pt x="10323005" y="3739181"/>
                  <a:pt x="10286360" y="3727401"/>
                  <a:pt x="10252986" y="3713659"/>
                </a:cubicBezTo>
                <a:cubicBezTo>
                  <a:pt x="10213069" y="3697954"/>
                  <a:pt x="10188201" y="3710388"/>
                  <a:pt x="10166607" y="3742453"/>
                </a:cubicBezTo>
                <a:cubicBezTo>
                  <a:pt x="10157445" y="3756195"/>
                  <a:pt x="10145012" y="3767974"/>
                  <a:pt x="10130616" y="3784988"/>
                </a:cubicBezTo>
                <a:cubicBezTo>
                  <a:pt x="10179040" y="3793495"/>
                  <a:pt x="10194091" y="3817053"/>
                  <a:pt x="10191473" y="3863515"/>
                </a:cubicBezTo>
                <a:cubicBezTo>
                  <a:pt x="10190165" y="3890345"/>
                  <a:pt x="10211759" y="3921755"/>
                  <a:pt x="10230083" y="3946622"/>
                </a:cubicBezTo>
                <a:cubicBezTo>
                  <a:pt x="10252986" y="3977378"/>
                  <a:pt x="10254295" y="4000282"/>
                  <a:pt x="10216341" y="4022531"/>
                </a:cubicBezTo>
                <a:cubicBezTo>
                  <a:pt x="10207833" y="4019259"/>
                  <a:pt x="10195400" y="4014679"/>
                  <a:pt x="10195400" y="4014679"/>
                </a:cubicBezTo>
                <a:cubicBezTo>
                  <a:pt x="10171187" y="4051979"/>
                  <a:pt x="10150902" y="4083389"/>
                  <a:pt x="10130616" y="4115455"/>
                </a:cubicBezTo>
                <a:cubicBezTo>
                  <a:pt x="10191473" y="4142939"/>
                  <a:pt x="10192128" y="4150791"/>
                  <a:pt x="10152210" y="4207069"/>
                </a:cubicBezTo>
                <a:cubicBezTo>
                  <a:pt x="10138468" y="4226046"/>
                  <a:pt x="10131270" y="4255494"/>
                  <a:pt x="10135196" y="4277743"/>
                </a:cubicBezTo>
                <a:cubicBezTo>
                  <a:pt x="10137160" y="4287559"/>
                  <a:pt x="10174459" y="4296720"/>
                  <a:pt x="10195400" y="4296066"/>
                </a:cubicBezTo>
                <a:cubicBezTo>
                  <a:pt x="10226811" y="4296066"/>
                  <a:pt x="10246442" y="4296066"/>
                  <a:pt x="10237935" y="4336638"/>
                </a:cubicBezTo>
                <a:cubicBezTo>
                  <a:pt x="10234009" y="4354307"/>
                  <a:pt x="10251678" y="4383100"/>
                  <a:pt x="10243170" y="4392261"/>
                </a:cubicBezTo>
                <a:cubicBezTo>
                  <a:pt x="10226811" y="4409930"/>
                  <a:pt x="10199327" y="4417128"/>
                  <a:pt x="10176423" y="4428907"/>
                </a:cubicBezTo>
                <a:cubicBezTo>
                  <a:pt x="10158754" y="4438069"/>
                  <a:pt x="10141086" y="4447884"/>
                  <a:pt x="10123417" y="4457700"/>
                </a:cubicBezTo>
                <a:cubicBezTo>
                  <a:pt x="10141740" y="4477986"/>
                  <a:pt x="10159408" y="4498273"/>
                  <a:pt x="10177731" y="4518558"/>
                </a:cubicBezTo>
                <a:cubicBezTo>
                  <a:pt x="10181658" y="4522485"/>
                  <a:pt x="10186893" y="4524448"/>
                  <a:pt x="10189511" y="4525757"/>
                </a:cubicBezTo>
                <a:cubicBezTo>
                  <a:pt x="10179695" y="4551278"/>
                  <a:pt x="10177077" y="4581380"/>
                  <a:pt x="10160063" y="4595776"/>
                </a:cubicBezTo>
                <a:cubicBezTo>
                  <a:pt x="10131270" y="4621952"/>
                  <a:pt x="10095278" y="4642238"/>
                  <a:pt x="10059941" y="4658598"/>
                </a:cubicBezTo>
                <a:cubicBezTo>
                  <a:pt x="9990576" y="4690663"/>
                  <a:pt x="9917284" y="4674303"/>
                  <a:pt x="9845301" y="4668414"/>
                </a:cubicBezTo>
                <a:cubicBezTo>
                  <a:pt x="9806693" y="4665142"/>
                  <a:pt x="9767430" y="4662524"/>
                  <a:pt x="9734710" y="4699824"/>
                </a:cubicBezTo>
                <a:cubicBezTo>
                  <a:pt x="9723585" y="4655326"/>
                  <a:pt x="9690211" y="4674958"/>
                  <a:pt x="9665344" y="4673649"/>
                </a:cubicBezTo>
                <a:cubicBezTo>
                  <a:pt x="9656183" y="4672994"/>
                  <a:pt x="9646368" y="4690009"/>
                  <a:pt x="9635897" y="4699824"/>
                </a:cubicBezTo>
                <a:cubicBezTo>
                  <a:pt x="9616265" y="4699824"/>
                  <a:pt x="9592707" y="4699824"/>
                  <a:pt x="9567841" y="4699824"/>
                </a:cubicBezTo>
                <a:cubicBezTo>
                  <a:pt x="9550172" y="4663178"/>
                  <a:pt x="9530540" y="4659906"/>
                  <a:pt x="9487351" y="4691317"/>
                </a:cubicBezTo>
                <a:cubicBezTo>
                  <a:pt x="9500438" y="4708986"/>
                  <a:pt x="9514180" y="4726000"/>
                  <a:pt x="9535776" y="4754793"/>
                </a:cubicBezTo>
                <a:cubicBezTo>
                  <a:pt x="9503710" y="4740397"/>
                  <a:pt x="9482115" y="4731235"/>
                  <a:pt x="9456595" y="4719456"/>
                </a:cubicBezTo>
                <a:cubicBezTo>
                  <a:pt x="9448741" y="4730581"/>
                  <a:pt x="9439580" y="4742360"/>
                  <a:pt x="9431073" y="4754793"/>
                </a:cubicBezTo>
                <a:cubicBezTo>
                  <a:pt x="9488659" y="4798637"/>
                  <a:pt x="9488659" y="4798637"/>
                  <a:pt x="9446124" y="4868657"/>
                </a:cubicBezTo>
                <a:cubicBezTo>
                  <a:pt x="9488005" y="4904648"/>
                  <a:pt x="9486696" y="4913810"/>
                  <a:pt x="9436963" y="4936059"/>
                </a:cubicBezTo>
                <a:cubicBezTo>
                  <a:pt x="9382648" y="4960271"/>
                  <a:pt x="9365634" y="5008696"/>
                  <a:pt x="9402934" y="5057775"/>
                </a:cubicBezTo>
                <a:cubicBezTo>
                  <a:pt x="9374796" y="5064974"/>
                  <a:pt x="9350583" y="5071517"/>
                  <a:pt x="9326371" y="5078061"/>
                </a:cubicBezTo>
                <a:cubicBezTo>
                  <a:pt x="9311974" y="5090495"/>
                  <a:pt x="9365634" y="5122560"/>
                  <a:pt x="9300195" y="5137611"/>
                </a:cubicBezTo>
                <a:cubicBezTo>
                  <a:pt x="9321136" y="5153970"/>
                  <a:pt x="9335533" y="5165095"/>
                  <a:pt x="9351237" y="5178183"/>
                </a:cubicBezTo>
                <a:cubicBezTo>
                  <a:pt x="9323753" y="5192579"/>
                  <a:pt x="9298232" y="5205667"/>
                  <a:pt x="9273366" y="5218755"/>
                </a:cubicBezTo>
                <a:cubicBezTo>
                  <a:pt x="9285798" y="5248203"/>
                  <a:pt x="9297578" y="5277650"/>
                  <a:pt x="9310011" y="5306443"/>
                </a:cubicBezTo>
                <a:cubicBezTo>
                  <a:pt x="9288416" y="5318877"/>
                  <a:pt x="9263550" y="5333273"/>
                  <a:pt x="9232793" y="5350942"/>
                </a:cubicBezTo>
                <a:cubicBezTo>
                  <a:pt x="9246535" y="5360103"/>
                  <a:pt x="9253734" y="5365338"/>
                  <a:pt x="9262241" y="5371228"/>
                </a:cubicBezTo>
                <a:cubicBezTo>
                  <a:pt x="9232139" y="5375808"/>
                  <a:pt x="9203345" y="5379735"/>
                  <a:pt x="9173898" y="5383661"/>
                </a:cubicBezTo>
                <a:cubicBezTo>
                  <a:pt x="9173898" y="5388896"/>
                  <a:pt x="9173898" y="5394131"/>
                  <a:pt x="9173898" y="5400021"/>
                </a:cubicBezTo>
                <a:cubicBezTo>
                  <a:pt x="9188295" y="5402638"/>
                  <a:pt x="9202691" y="5405910"/>
                  <a:pt x="9218397" y="5409182"/>
                </a:cubicBezTo>
                <a:cubicBezTo>
                  <a:pt x="9203345" y="5416381"/>
                  <a:pt x="9189603" y="5423579"/>
                  <a:pt x="9175207" y="5430777"/>
                </a:cubicBezTo>
                <a:cubicBezTo>
                  <a:pt x="9145105" y="5367301"/>
                  <a:pt x="9130708" y="5364684"/>
                  <a:pt x="9063961" y="5398712"/>
                </a:cubicBezTo>
                <a:cubicBezTo>
                  <a:pt x="9025352" y="5418344"/>
                  <a:pt x="8982162" y="5430777"/>
                  <a:pt x="8941590" y="5445828"/>
                </a:cubicBezTo>
                <a:cubicBezTo>
                  <a:pt x="8934392" y="5449100"/>
                  <a:pt x="8925230" y="5457607"/>
                  <a:pt x="8916068" y="5466114"/>
                </a:cubicBezTo>
                <a:close/>
                <a:moveTo>
                  <a:pt x="6103504" y="1321212"/>
                </a:moveTo>
                <a:cubicBezTo>
                  <a:pt x="6110048" y="1340189"/>
                  <a:pt x="6170906" y="1376181"/>
                  <a:pt x="6183339" y="1365711"/>
                </a:cubicBezTo>
                <a:cubicBezTo>
                  <a:pt x="6189883" y="1360475"/>
                  <a:pt x="6191846" y="1336917"/>
                  <a:pt x="6187920" y="1334300"/>
                </a:cubicBezTo>
                <a:cubicBezTo>
                  <a:pt x="6162399" y="1317940"/>
                  <a:pt x="6135569" y="1297000"/>
                  <a:pt x="6103504" y="1321212"/>
                </a:cubicBezTo>
                <a:cubicBezTo>
                  <a:pt x="6128370" y="1283912"/>
                  <a:pt x="6179413" y="1261663"/>
                  <a:pt x="6159781" y="1194261"/>
                </a:cubicBezTo>
                <a:cubicBezTo>
                  <a:pt x="6189229" y="1205385"/>
                  <a:pt x="6206897" y="1217819"/>
                  <a:pt x="6224566" y="1217164"/>
                </a:cubicBezTo>
                <a:cubicBezTo>
                  <a:pt x="6242889" y="1216510"/>
                  <a:pt x="6260557" y="1203422"/>
                  <a:pt x="6278225" y="1195569"/>
                </a:cubicBezTo>
                <a:cubicBezTo>
                  <a:pt x="6270373" y="1183790"/>
                  <a:pt x="6263829" y="1162850"/>
                  <a:pt x="6254668" y="1160887"/>
                </a:cubicBezTo>
                <a:cubicBezTo>
                  <a:pt x="6213441" y="1153688"/>
                  <a:pt x="6171560" y="1152380"/>
                  <a:pt x="6124444" y="1148453"/>
                </a:cubicBezTo>
                <a:cubicBezTo>
                  <a:pt x="6138186" y="1198841"/>
                  <a:pt x="6120518" y="1227634"/>
                  <a:pt x="6090416" y="1252501"/>
                </a:cubicBezTo>
                <a:cubicBezTo>
                  <a:pt x="6082563" y="1259045"/>
                  <a:pt x="6072093" y="1272133"/>
                  <a:pt x="6074056" y="1277368"/>
                </a:cubicBezTo>
                <a:cubicBezTo>
                  <a:pt x="6080600" y="1293728"/>
                  <a:pt x="6093033" y="1306816"/>
                  <a:pt x="6103504" y="1321212"/>
                </a:cubicBezTo>
                <a:close/>
                <a:moveTo>
                  <a:pt x="4207738" y="4620643"/>
                </a:moveTo>
                <a:cubicBezTo>
                  <a:pt x="4186143" y="4648127"/>
                  <a:pt x="4167820" y="4677575"/>
                  <a:pt x="4201848" y="4699170"/>
                </a:cubicBezTo>
                <a:cubicBezTo>
                  <a:pt x="4223443" y="4712912"/>
                  <a:pt x="4254854" y="4720110"/>
                  <a:pt x="4280375" y="4717493"/>
                </a:cubicBezTo>
                <a:cubicBezTo>
                  <a:pt x="4307859" y="4715529"/>
                  <a:pt x="4334035" y="4698516"/>
                  <a:pt x="4362174" y="4688045"/>
                </a:cubicBezTo>
                <a:cubicBezTo>
                  <a:pt x="4357593" y="4679538"/>
                  <a:pt x="4353012" y="4671031"/>
                  <a:pt x="4353012" y="4671031"/>
                </a:cubicBezTo>
                <a:cubicBezTo>
                  <a:pt x="4383768" y="4661215"/>
                  <a:pt x="4414525" y="4652054"/>
                  <a:pt x="4444627" y="4642238"/>
                </a:cubicBezTo>
                <a:cubicBezTo>
                  <a:pt x="4402092" y="4622607"/>
                  <a:pt x="4342542" y="4675612"/>
                  <a:pt x="4324873" y="4597085"/>
                </a:cubicBezTo>
                <a:cubicBezTo>
                  <a:pt x="4278412" y="4597085"/>
                  <a:pt x="4293463" y="4623261"/>
                  <a:pt x="4307205" y="4649436"/>
                </a:cubicBezTo>
                <a:cubicBezTo>
                  <a:pt x="4303278" y="4650091"/>
                  <a:pt x="4299352" y="4650745"/>
                  <a:pt x="4296080" y="4650745"/>
                </a:cubicBezTo>
                <a:cubicBezTo>
                  <a:pt x="4279066" y="4626533"/>
                  <a:pt x="4262052" y="4602320"/>
                  <a:pt x="4245038" y="4578108"/>
                </a:cubicBezTo>
                <a:cubicBezTo>
                  <a:pt x="4239803" y="4583343"/>
                  <a:pt x="4231950" y="4591850"/>
                  <a:pt x="4224752" y="4599703"/>
                </a:cubicBezTo>
                <a:cubicBezTo>
                  <a:pt x="4178944" y="4570255"/>
                  <a:pt x="4178944" y="4570255"/>
                  <a:pt x="4159313" y="4589887"/>
                </a:cubicBezTo>
                <a:cubicBezTo>
                  <a:pt x="4174364" y="4601011"/>
                  <a:pt x="4190069" y="4610173"/>
                  <a:pt x="4207738" y="4620643"/>
                </a:cubicBezTo>
                <a:close/>
                <a:moveTo>
                  <a:pt x="2113037" y="795083"/>
                </a:moveTo>
                <a:cubicBezTo>
                  <a:pt x="2107802" y="791811"/>
                  <a:pt x="2103222" y="787885"/>
                  <a:pt x="2097986" y="784613"/>
                </a:cubicBezTo>
                <a:cubicBezTo>
                  <a:pt x="2086207" y="789848"/>
                  <a:pt x="2071156" y="791811"/>
                  <a:pt x="2063958" y="800318"/>
                </a:cubicBezTo>
                <a:cubicBezTo>
                  <a:pt x="2036474" y="835001"/>
                  <a:pt x="2011607" y="872301"/>
                  <a:pt x="1988049" y="905675"/>
                </a:cubicBezTo>
                <a:cubicBezTo>
                  <a:pt x="1997210" y="904366"/>
                  <a:pt x="2011607" y="902403"/>
                  <a:pt x="2025349" y="900440"/>
                </a:cubicBezTo>
                <a:cubicBezTo>
                  <a:pt x="2026003" y="903712"/>
                  <a:pt x="2027312" y="906984"/>
                  <a:pt x="2027967" y="909601"/>
                </a:cubicBezTo>
                <a:cubicBezTo>
                  <a:pt x="2016188" y="918763"/>
                  <a:pt x="2005063" y="927924"/>
                  <a:pt x="1988703" y="941012"/>
                </a:cubicBezTo>
                <a:cubicBezTo>
                  <a:pt x="2013570" y="941012"/>
                  <a:pt x="2029930" y="941012"/>
                  <a:pt x="2058069" y="941012"/>
                </a:cubicBezTo>
                <a:cubicBezTo>
                  <a:pt x="2039746" y="954754"/>
                  <a:pt x="2028621" y="960644"/>
                  <a:pt x="2020114" y="969151"/>
                </a:cubicBezTo>
                <a:cubicBezTo>
                  <a:pt x="2010298" y="978312"/>
                  <a:pt x="2002446" y="988782"/>
                  <a:pt x="1992630" y="999907"/>
                </a:cubicBezTo>
                <a:cubicBezTo>
                  <a:pt x="2020114" y="1018230"/>
                  <a:pt x="2043018" y="1033935"/>
                  <a:pt x="2077700" y="1056184"/>
                </a:cubicBezTo>
                <a:cubicBezTo>
                  <a:pt x="2089479" y="965224"/>
                  <a:pt x="2101258" y="880154"/>
                  <a:pt x="2113037" y="795083"/>
                </a:cubicBezTo>
                <a:close/>
                <a:moveTo>
                  <a:pt x="2775934" y="1289801"/>
                </a:moveTo>
                <a:cubicBezTo>
                  <a:pt x="2748449" y="1281949"/>
                  <a:pt x="2723583" y="1274750"/>
                  <a:pt x="2699370" y="1268207"/>
                </a:cubicBezTo>
                <a:cubicBezTo>
                  <a:pt x="2700024" y="1264935"/>
                  <a:pt x="2700024" y="1262317"/>
                  <a:pt x="2700679" y="1259045"/>
                </a:cubicBezTo>
                <a:cubicBezTo>
                  <a:pt x="2689554" y="1264280"/>
                  <a:pt x="2678430" y="1268861"/>
                  <a:pt x="2671231" y="1272133"/>
                </a:cubicBezTo>
                <a:cubicBezTo>
                  <a:pt x="2675158" y="1295691"/>
                  <a:pt x="2675812" y="1316631"/>
                  <a:pt x="2683011" y="1334954"/>
                </a:cubicBezTo>
                <a:cubicBezTo>
                  <a:pt x="2691517" y="1358512"/>
                  <a:pt x="2704605" y="1380107"/>
                  <a:pt x="2715730" y="1402356"/>
                </a:cubicBezTo>
                <a:cubicBezTo>
                  <a:pt x="2746486" y="1385342"/>
                  <a:pt x="2746486" y="1385342"/>
                  <a:pt x="2775934" y="1289801"/>
                </a:cubicBezTo>
                <a:close/>
                <a:moveTo>
                  <a:pt x="5598315" y="1113116"/>
                </a:moveTo>
                <a:cubicBezTo>
                  <a:pt x="5592425" y="1069927"/>
                  <a:pt x="5586536" y="1028046"/>
                  <a:pt x="5580647" y="986165"/>
                </a:cubicBezTo>
                <a:cubicBezTo>
                  <a:pt x="5577375" y="988782"/>
                  <a:pt x="5573448" y="992054"/>
                  <a:pt x="5570176" y="994672"/>
                </a:cubicBezTo>
                <a:cubicBezTo>
                  <a:pt x="5557743" y="986165"/>
                  <a:pt x="5545964" y="977003"/>
                  <a:pt x="5532222" y="970459"/>
                </a:cubicBezTo>
                <a:cubicBezTo>
                  <a:pt x="5526987" y="967842"/>
                  <a:pt x="5517171" y="969151"/>
                  <a:pt x="5513245" y="973077"/>
                </a:cubicBezTo>
                <a:cubicBezTo>
                  <a:pt x="5508009" y="978312"/>
                  <a:pt x="5502120" y="988782"/>
                  <a:pt x="5504083" y="994017"/>
                </a:cubicBezTo>
                <a:cubicBezTo>
                  <a:pt x="5508009" y="1004488"/>
                  <a:pt x="5515208" y="1016267"/>
                  <a:pt x="5523715" y="1020847"/>
                </a:cubicBezTo>
                <a:cubicBezTo>
                  <a:pt x="5558397" y="1037862"/>
                  <a:pt x="5559052" y="1056839"/>
                  <a:pt x="5534185" y="1083669"/>
                </a:cubicBezTo>
                <a:cubicBezTo>
                  <a:pt x="5529604" y="1088904"/>
                  <a:pt x="5533530" y="1112462"/>
                  <a:pt x="5534839" y="1112462"/>
                </a:cubicBezTo>
                <a:cubicBezTo>
                  <a:pt x="5555780" y="1113771"/>
                  <a:pt x="5576066" y="1113116"/>
                  <a:pt x="5598315" y="1113116"/>
                </a:cubicBezTo>
                <a:close/>
                <a:moveTo>
                  <a:pt x="10230083" y="3275873"/>
                </a:moveTo>
                <a:cubicBezTo>
                  <a:pt x="10280470" y="3226794"/>
                  <a:pt x="10236626" y="3158737"/>
                  <a:pt x="10258222" y="3101805"/>
                </a:cubicBezTo>
                <a:cubicBezTo>
                  <a:pt x="10218303" y="3106386"/>
                  <a:pt x="10212414" y="3118165"/>
                  <a:pt x="10230737" y="3160701"/>
                </a:cubicBezTo>
                <a:cubicBezTo>
                  <a:pt x="10213069" y="3172479"/>
                  <a:pt x="10194745" y="3184913"/>
                  <a:pt x="10180349" y="3194074"/>
                </a:cubicBezTo>
                <a:cubicBezTo>
                  <a:pt x="10197363" y="3221559"/>
                  <a:pt x="10213723" y="3248389"/>
                  <a:pt x="10230083" y="3275873"/>
                </a:cubicBezTo>
                <a:close/>
                <a:moveTo>
                  <a:pt x="10157445" y="2774611"/>
                </a:moveTo>
                <a:cubicBezTo>
                  <a:pt x="10114256" y="2791625"/>
                  <a:pt x="10071721" y="2808639"/>
                  <a:pt x="10018060" y="2830234"/>
                </a:cubicBezTo>
                <a:cubicBezTo>
                  <a:pt x="10046199" y="2845939"/>
                  <a:pt x="10068449" y="2857718"/>
                  <a:pt x="10090697" y="2870152"/>
                </a:cubicBezTo>
                <a:cubicBezTo>
                  <a:pt x="10109675" y="2834160"/>
                  <a:pt x="10171187" y="2832197"/>
                  <a:pt x="10157445" y="2774611"/>
                </a:cubicBezTo>
                <a:close/>
                <a:moveTo>
                  <a:pt x="995340" y="582407"/>
                </a:moveTo>
                <a:cubicBezTo>
                  <a:pt x="987488" y="560157"/>
                  <a:pt x="980289" y="538562"/>
                  <a:pt x="970473" y="511732"/>
                </a:cubicBezTo>
                <a:cubicBezTo>
                  <a:pt x="943643" y="535291"/>
                  <a:pt x="924012" y="552959"/>
                  <a:pt x="902417" y="571936"/>
                </a:cubicBezTo>
                <a:cubicBezTo>
                  <a:pt x="920740" y="589605"/>
                  <a:pt x="933828" y="601384"/>
                  <a:pt x="947570" y="614472"/>
                </a:cubicBezTo>
                <a:cubicBezTo>
                  <a:pt x="962621" y="604656"/>
                  <a:pt x="975054" y="596149"/>
                  <a:pt x="995340" y="582407"/>
                </a:cubicBezTo>
                <a:close/>
                <a:moveTo>
                  <a:pt x="10046854" y="2552773"/>
                </a:moveTo>
                <a:cubicBezTo>
                  <a:pt x="10086117" y="2565206"/>
                  <a:pt x="10119491" y="2575022"/>
                  <a:pt x="10159408" y="2587455"/>
                </a:cubicBezTo>
                <a:cubicBezTo>
                  <a:pt x="10147630" y="2573713"/>
                  <a:pt x="10135850" y="2561280"/>
                  <a:pt x="10124726" y="2548192"/>
                </a:cubicBezTo>
                <a:cubicBezTo>
                  <a:pt x="10132578" y="2537068"/>
                  <a:pt x="10140432" y="2525288"/>
                  <a:pt x="10146975" y="2515473"/>
                </a:cubicBezTo>
                <a:cubicBezTo>
                  <a:pt x="10122763" y="2506311"/>
                  <a:pt x="10103785" y="2499113"/>
                  <a:pt x="10076955" y="2488643"/>
                </a:cubicBezTo>
                <a:cubicBezTo>
                  <a:pt x="10086771" y="2509583"/>
                  <a:pt x="10093969" y="2525288"/>
                  <a:pt x="10101822" y="2542303"/>
                </a:cubicBezTo>
                <a:cubicBezTo>
                  <a:pt x="10085463" y="2545575"/>
                  <a:pt x="10067139" y="2549501"/>
                  <a:pt x="10046854" y="2552773"/>
                </a:cubicBezTo>
                <a:close/>
                <a:moveTo>
                  <a:pt x="7746021" y="465271"/>
                </a:moveTo>
                <a:cubicBezTo>
                  <a:pt x="7764998" y="473778"/>
                  <a:pt x="7782012" y="484248"/>
                  <a:pt x="7783975" y="481631"/>
                </a:cubicBezTo>
                <a:cubicBezTo>
                  <a:pt x="7800990" y="463308"/>
                  <a:pt x="7815386" y="443022"/>
                  <a:pt x="7828474" y="421427"/>
                </a:cubicBezTo>
                <a:cubicBezTo>
                  <a:pt x="7829782" y="418809"/>
                  <a:pt x="7816040" y="407030"/>
                  <a:pt x="7809496" y="399832"/>
                </a:cubicBezTo>
                <a:cubicBezTo>
                  <a:pt x="7790519" y="419464"/>
                  <a:pt x="7771542" y="439095"/>
                  <a:pt x="7746021" y="465271"/>
                </a:cubicBezTo>
                <a:close/>
                <a:moveTo>
                  <a:pt x="7740786" y="369730"/>
                </a:moveTo>
                <a:cubicBezTo>
                  <a:pt x="7764998" y="401141"/>
                  <a:pt x="7790519" y="396560"/>
                  <a:pt x="7802953" y="376928"/>
                </a:cubicBezTo>
                <a:cubicBezTo>
                  <a:pt x="7811460" y="363186"/>
                  <a:pt x="7801644" y="338319"/>
                  <a:pt x="7799681" y="318033"/>
                </a:cubicBezTo>
                <a:cubicBezTo>
                  <a:pt x="7795100" y="317379"/>
                  <a:pt x="7791174" y="316724"/>
                  <a:pt x="7786593" y="316070"/>
                </a:cubicBezTo>
                <a:cubicBezTo>
                  <a:pt x="7771542" y="333739"/>
                  <a:pt x="7756491" y="351407"/>
                  <a:pt x="7740786" y="369730"/>
                </a:cubicBezTo>
                <a:close/>
                <a:moveTo>
                  <a:pt x="197640" y="2583529"/>
                </a:moveTo>
                <a:cubicBezTo>
                  <a:pt x="196985" y="2587455"/>
                  <a:pt x="196985" y="2591382"/>
                  <a:pt x="196331" y="2595308"/>
                </a:cubicBezTo>
                <a:cubicBezTo>
                  <a:pt x="227742" y="2602507"/>
                  <a:pt x="259152" y="2609050"/>
                  <a:pt x="295144" y="2616903"/>
                </a:cubicBezTo>
                <a:cubicBezTo>
                  <a:pt x="274858" y="2555390"/>
                  <a:pt x="274858" y="2555390"/>
                  <a:pt x="225124" y="2577640"/>
                </a:cubicBezTo>
                <a:cubicBezTo>
                  <a:pt x="217271" y="2582220"/>
                  <a:pt x="206801" y="2582220"/>
                  <a:pt x="197640" y="2583529"/>
                </a:cubicBezTo>
                <a:close/>
                <a:moveTo>
                  <a:pt x="2707877" y="1217164"/>
                </a:moveTo>
                <a:cubicBezTo>
                  <a:pt x="2688246" y="1201459"/>
                  <a:pt x="2667305" y="1182482"/>
                  <a:pt x="2665342" y="1184445"/>
                </a:cubicBezTo>
                <a:cubicBezTo>
                  <a:pt x="2648982" y="1199496"/>
                  <a:pt x="2635240" y="1218473"/>
                  <a:pt x="2620844" y="1236141"/>
                </a:cubicBezTo>
                <a:cubicBezTo>
                  <a:pt x="2625424" y="1241377"/>
                  <a:pt x="2629351" y="1245957"/>
                  <a:pt x="2633931" y="1251192"/>
                </a:cubicBezTo>
                <a:cubicBezTo>
                  <a:pt x="2655526" y="1241377"/>
                  <a:pt x="2677121" y="1231561"/>
                  <a:pt x="2707877" y="1217164"/>
                </a:cubicBezTo>
                <a:close/>
                <a:moveTo>
                  <a:pt x="382832" y="3792186"/>
                </a:moveTo>
                <a:cubicBezTo>
                  <a:pt x="396574" y="3773209"/>
                  <a:pt x="405081" y="3761430"/>
                  <a:pt x="413588" y="3749651"/>
                </a:cubicBezTo>
                <a:cubicBezTo>
                  <a:pt x="401809" y="3741798"/>
                  <a:pt x="388067" y="3726747"/>
                  <a:pt x="378251" y="3728710"/>
                </a:cubicBezTo>
                <a:cubicBezTo>
                  <a:pt x="365818" y="3731328"/>
                  <a:pt x="356002" y="3748342"/>
                  <a:pt x="345532" y="3758812"/>
                </a:cubicBezTo>
                <a:cubicBezTo>
                  <a:pt x="355347" y="3767974"/>
                  <a:pt x="365163" y="3777135"/>
                  <a:pt x="382832" y="3792186"/>
                </a:cubicBezTo>
                <a:close/>
                <a:moveTo>
                  <a:pt x="10065831" y="2415351"/>
                </a:moveTo>
                <a:cubicBezTo>
                  <a:pt x="10029185" y="2410116"/>
                  <a:pt x="10008244" y="2406844"/>
                  <a:pt x="9983378" y="2403572"/>
                </a:cubicBezTo>
                <a:cubicBezTo>
                  <a:pt x="9984687" y="2423204"/>
                  <a:pt x="9985341" y="2440218"/>
                  <a:pt x="9987304" y="2468357"/>
                </a:cubicBezTo>
                <a:cubicBezTo>
                  <a:pt x="10016752" y="2448725"/>
                  <a:pt x="10036383" y="2434983"/>
                  <a:pt x="10065831" y="2415351"/>
                </a:cubicBezTo>
                <a:close/>
                <a:moveTo>
                  <a:pt x="10011516" y="2222961"/>
                </a:moveTo>
                <a:cubicBezTo>
                  <a:pt x="10010862" y="2186315"/>
                  <a:pt x="9985995" y="2183697"/>
                  <a:pt x="9963746" y="2183043"/>
                </a:cubicBezTo>
                <a:cubicBezTo>
                  <a:pt x="9956547" y="2183043"/>
                  <a:pt x="9949349" y="2195476"/>
                  <a:pt x="9936262" y="2207910"/>
                </a:cubicBezTo>
                <a:cubicBezTo>
                  <a:pt x="9966363" y="2214454"/>
                  <a:pt x="9986650" y="2218380"/>
                  <a:pt x="10011516" y="2222961"/>
                </a:cubicBezTo>
                <a:close/>
                <a:moveTo>
                  <a:pt x="8102009" y="662896"/>
                </a:moveTo>
                <a:cubicBezTo>
                  <a:pt x="8086303" y="634103"/>
                  <a:pt x="8086303" y="634103"/>
                  <a:pt x="8031989" y="641956"/>
                </a:cubicBezTo>
                <a:cubicBezTo>
                  <a:pt x="8041805" y="674021"/>
                  <a:pt x="8047694" y="675330"/>
                  <a:pt x="8102009" y="662896"/>
                </a:cubicBezTo>
                <a:close/>
                <a:moveTo>
                  <a:pt x="6687219" y="5892122"/>
                </a:moveTo>
                <a:cubicBezTo>
                  <a:pt x="6681984" y="5909790"/>
                  <a:pt x="6678058" y="5922224"/>
                  <a:pt x="6673477" y="5937929"/>
                </a:cubicBezTo>
                <a:cubicBezTo>
                  <a:pt x="6697689" y="5935966"/>
                  <a:pt x="6715358" y="5934657"/>
                  <a:pt x="6734335" y="5933348"/>
                </a:cubicBezTo>
                <a:cubicBezTo>
                  <a:pt x="6719938" y="5921569"/>
                  <a:pt x="6707505" y="5910445"/>
                  <a:pt x="6687219" y="5892122"/>
                </a:cubicBezTo>
                <a:close/>
              </a:path>
            </a:pathLst>
          </a:custGeom>
          <a:solidFill>
            <a:srgbClr val="000000"/>
          </a:solidFill>
          <a:ln w="6543" cap="flat">
            <a:noFill/>
            <a:prstDash val="solid"/>
            <a:miter/>
          </a:ln>
        </p:spPr>
        <p:txBody>
          <a:bodyPr rtlCol="0" anchor="ctr"/>
          <a:lstStyle/>
          <a:p>
            <a:endParaRPr lang="zh-CN" altLang="en-US"/>
          </a:p>
        </p:txBody>
      </p:sp>
      <p:sp>
        <p:nvSpPr>
          <p:cNvPr id="8" name="图形 6">
            <a:extLst>
              <a:ext uri="{FF2B5EF4-FFF2-40B4-BE49-F238E27FC236}">
                <a16:creationId xmlns:a16="http://schemas.microsoft.com/office/drawing/2014/main" xmlns="" id="{B0D31CDB-ECDE-45BC-9711-9D4166CDED01}"/>
              </a:ext>
            </a:extLst>
          </p:cNvPr>
          <p:cNvSpPr/>
          <p:nvPr/>
        </p:nvSpPr>
        <p:spPr>
          <a:xfrm>
            <a:off x="4831027" y="3682734"/>
            <a:ext cx="3014599" cy="2166792"/>
          </a:xfrm>
          <a:custGeom>
            <a:avLst/>
            <a:gdLst>
              <a:gd name="connsiteX0" fmla="*/ 8150677 w 9534532"/>
              <a:gd name="connsiteY0" fmla="*/ 3224584 h 6853097"/>
              <a:gd name="connsiteX1" fmla="*/ 8106558 w 9534532"/>
              <a:gd name="connsiteY1" fmla="*/ 3303507 h 6853097"/>
              <a:gd name="connsiteX2" fmla="*/ 8107539 w 9534532"/>
              <a:gd name="connsiteY2" fmla="*/ 3318703 h 6853097"/>
              <a:gd name="connsiteX3" fmla="*/ 8126657 w 9534532"/>
              <a:gd name="connsiteY3" fmla="*/ 3307429 h 6853097"/>
              <a:gd name="connsiteX4" fmla="*/ 8196267 w 9534532"/>
              <a:gd name="connsiteY4" fmla="*/ 3313311 h 6853097"/>
              <a:gd name="connsiteX5" fmla="*/ 8204110 w 9534532"/>
              <a:gd name="connsiteY5" fmla="*/ 3321154 h 6853097"/>
              <a:gd name="connsiteX6" fmla="*/ 8160971 w 9534532"/>
              <a:gd name="connsiteY6" fmla="*/ 3339292 h 6853097"/>
              <a:gd name="connsiteX7" fmla="*/ 8169305 w 9534532"/>
              <a:gd name="connsiteY7" fmla="*/ 3354979 h 6853097"/>
              <a:gd name="connsiteX8" fmla="*/ 8229600 w 9534532"/>
              <a:gd name="connsiteY8" fmla="*/ 3358900 h 6853097"/>
              <a:gd name="connsiteX9" fmla="*/ 8258523 w 9534532"/>
              <a:gd name="connsiteY9" fmla="*/ 3415765 h 6853097"/>
              <a:gd name="connsiteX10" fmla="*/ 8217835 w 9534532"/>
              <a:gd name="connsiteY10" fmla="*/ 3415765 h 6853097"/>
              <a:gd name="connsiteX11" fmla="*/ 8234012 w 9534532"/>
              <a:gd name="connsiteY11" fmla="*/ 3452040 h 6853097"/>
              <a:gd name="connsiteX12" fmla="*/ 8180089 w 9534532"/>
              <a:gd name="connsiteY12" fmla="*/ 3460373 h 6853097"/>
              <a:gd name="connsiteX13" fmla="*/ 8471763 w 9534532"/>
              <a:gd name="connsiteY13" fmla="*/ 3494198 h 6853097"/>
              <a:gd name="connsiteX14" fmla="*/ 8556078 w 9534532"/>
              <a:gd name="connsiteY14" fmla="*/ 3510865 h 6853097"/>
              <a:gd name="connsiteX15" fmla="*/ 8609511 w 9534532"/>
              <a:gd name="connsiteY15" fmla="*/ 3519688 h 6853097"/>
              <a:gd name="connsiteX16" fmla="*/ 8851673 w 9534532"/>
              <a:gd name="connsiteY16" fmla="*/ 3563807 h 6853097"/>
              <a:gd name="connsiteX17" fmla="*/ 8910498 w 9534532"/>
              <a:gd name="connsiteY17" fmla="*/ 3572631 h 6853097"/>
              <a:gd name="connsiteX18" fmla="*/ 9053638 w 9534532"/>
              <a:gd name="connsiteY18" fmla="*/ 3626554 h 6853097"/>
              <a:gd name="connsiteX19" fmla="*/ 9172269 w 9534532"/>
              <a:gd name="connsiteY19" fmla="*/ 3671653 h 6853097"/>
              <a:gd name="connsiteX20" fmla="*/ 9218839 w 9534532"/>
              <a:gd name="connsiteY20" fmla="*/ 3710379 h 6853097"/>
              <a:gd name="connsiteX21" fmla="*/ 9298742 w 9534532"/>
              <a:gd name="connsiteY21" fmla="*/ 3814793 h 6853097"/>
              <a:gd name="connsiteX22" fmla="*/ 9297272 w 9534532"/>
              <a:gd name="connsiteY22" fmla="*/ 3852539 h 6853097"/>
              <a:gd name="connsiteX23" fmla="*/ 9329135 w 9534532"/>
              <a:gd name="connsiteY23" fmla="*/ 3892246 h 6853097"/>
              <a:gd name="connsiteX24" fmla="*/ 9282566 w 9534532"/>
              <a:gd name="connsiteY24" fmla="*/ 3885383 h 6853097"/>
              <a:gd name="connsiteX25" fmla="*/ 9216878 w 9534532"/>
              <a:gd name="connsiteY25" fmla="*/ 4000091 h 6853097"/>
              <a:gd name="connsiteX26" fmla="*/ 9180112 w 9534532"/>
              <a:gd name="connsiteY26" fmla="*/ 4120683 h 6853097"/>
              <a:gd name="connsiteX27" fmla="*/ 9210995 w 9534532"/>
              <a:gd name="connsiteY27" fmla="*/ 4180488 h 6853097"/>
              <a:gd name="connsiteX28" fmla="*/ 9169818 w 9534532"/>
              <a:gd name="connsiteY28" fmla="*/ 4249607 h 6853097"/>
              <a:gd name="connsiteX29" fmla="*/ 9161975 w 9534532"/>
              <a:gd name="connsiteY29" fmla="*/ 4270196 h 6853097"/>
              <a:gd name="connsiteX30" fmla="*/ 9075698 w 9534532"/>
              <a:gd name="connsiteY30" fmla="*/ 4379022 h 6853097"/>
              <a:gd name="connsiteX31" fmla="*/ 9052658 w 9534532"/>
              <a:gd name="connsiteY31" fmla="*/ 4392748 h 6853097"/>
              <a:gd name="connsiteX32" fmla="*/ 8972754 w 9534532"/>
              <a:gd name="connsiteY32" fmla="*/ 4455494 h 6853097"/>
              <a:gd name="connsiteX33" fmla="*/ 8951676 w 9534532"/>
              <a:gd name="connsiteY33" fmla="*/ 4470691 h 6853097"/>
              <a:gd name="connsiteX34" fmla="*/ 8876674 w 9534532"/>
              <a:gd name="connsiteY34" fmla="*/ 4567752 h 6853097"/>
              <a:gd name="connsiteX35" fmla="*/ 8863928 w 9534532"/>
              <a:gd name="connsiteY35" fmla="*/ 4634420 h 6853097"/>
              <a:gd name="connsiteX36" fmla="*/ 8811967 w 9534532"/>
              <a:gd name="connsiteY36" fmla="*/ 4654028 h 6853097"/>
              <a:gd name="connsiteX37" fmla="*/ 8846771 w 9534532"/>
              <a:gd name="connsiteY37" fmla="*/ 4667754 h 6853097"/>
              <a:gd name="connsiteX38" fmla="*/ 8806574 w 9534532"/>
              <a:gd name="connsiteY38" fmla="*/ 4724128 h 6853097"/>
              <a:gd name="connsiteX39" fmla="*/ 8833536 w 9534532"/>
              <a:gd name="connsiteY39" fmla="*/ 4729030 h 6853097"/>
              <a:gd name="connsiteX40" fmla="*/ 8841379 w 9534532"/>
              <a:gd name="connsiteY40" fmla="*/ 4860405 h 6853097"/>
              <a:gd name="connsiteX41" fmla="*/ 8824222 w 9534532"/>
              <a:gd name="connsiteY41" fmla="*/ 4910897 h 6853097"/>
              <a:gd name="connsiteX42" fmla="*/ 8625198 w 9534532"/>
              <a:gd name="connsiteY42" fmla="*/ 4974624 h 6853097"/>
              <a:gd name="connsiteX43" fmla="*/ 8653139 w 9534532"/>
              <a:gd name="connsiteY43" fmla="*/ 5052567 h 6853097"/>
              <a:gd name="connsiteX44" fmla="*/ 8587941 w 9534532"/>
              <a:gd name="connsiteY44" fmla="*/ 5090313 h 6853097"/>
              <a:gd name="connsiteX45" fmla="*/ 8534509 w 9534532"/>
              <a:gd name="connsiteY45" fmla="*/ 5168746 h 6853097"/>
              <a:gd name="connsiteX46" fmla="*/ 8512940 w 9534532"/>
              <a:gd name="connsiteY46" fmla="*/ 5193746 h 6853097"/>
              <a:gd name="connsiteX47" fmla="*/ 8491371 w 9534532"/>
              <a:gd name="connsiteY47" fmla="*/ 5217767 h 6853097"/>
              <a:gd name="connsiteX48" fmla="*/ 8453625 w 9534532"/>
              <a:gd name="connsiteY48" fmla="*/ 5265317 h 6853097"/>
              <a:gd name="connsiteX49" fmla="*/ 8451174 w 9534532"/>
              <a:gd name="connsiteY49" fmla="*/ 5388849 h 6853097"/>
              <a:gd name="connsiteX50" fmla="*/ 8403624 w 9534532"/>
              <a:gd name="connsiteY50" fmla="*/ 5433948 h 6853097"/>
              <a:gd name="connsiteX51" fmla="*/ 8399212 w 9534532"/>
              <a:gd name="connsiteY51" fmla="*/ 5503558 h 6853097"/>
              <a:gd name="connsiteX52" fmla="*/ 8406075 w 9534532"/>
              <a:gd name="connsiteY52" fmla="*/ 5521695 h 6853097"/>
              <a:gd name="connsiteX53" fmla="*/ 8327642 w 9534532"/>
              <a:gd name="connsiteY53" fmla="*/ 5598167 h 6853097"/>
              <a:gd name="connsiteX54" fmla="*/ 8273719 w 9534532"/>
              <a:gd name="connsiteY54" fmla="*/ 5629051 h 6853097"/>
              <a:gd name="connsiteX55" fmla="*/ 8254111 w 9534532"/>
              <a:gd name="connsiteY55" fmla="*/ 5637874 h 6853097"/>
              <a:gd name="connsiteX56" fmla="*/ 8229110 w 9534532"/>
              <a:gd name="connsiteY56" fmla="*/ 5726111 h 6853097"/>
              <a:gd name="connsiteX57" fmla="*/ 8117833 w 9534532"/>
              <a:gd name="connsiteY57" fmla="*/ 5734445 h 6853097"/>
              <a:gd name="connsiteX58" fmla="*/ 8109500 w 9534532"/>
              <a:gd name="connsiteY58" fmla="*/ 5752093 h 6853097"/>
              <a:gd name="connsiteX59" fmla="*/ 8150677 w 9534532"/>
              <a:gd name="connsiteY59" fmla="*/ 5768760 h 6853097"/>
              <a:gd name="connsiteX60" fmla="*/ 8122245 w 9534532"/>
              <a:gd name="connsiteY60" fmla="*/ 5844742 h 6853097"/>
              <a:gd name="connsiteX61" fmla="*/ 8080087 w 9534532"/>
              <a:gd name="connsiteY61" fmla="*/ 5861899 h 6853097"/>
              <a:gd name="connsiteX62" fmla="*/ 7921260 w 9534532"/>
              <a:gd name="connsiteY62" fmla="*/ 5947685 h 6853097"/>
              <a:gd name="connsiteX63" fmla="*/ 7884494 w 9534532"/>
              <a:gd name="connsiteY63" fmla="*/ 5947195 h 6853097"/>
              <a:gd name="connsiteX64" fmla="*/ 7687921 w 9534532"/>
              <a:gd name="connsiteY64" fmla="*/ 5896214 h 6853097"/>
              <a:gd name="connsiteX65" fmla="*/ 7621743 w 9534532"/>
              <a:gd name="connsiteY65" fmla="*/ 5877586 h 6853097"/>
              <a:gd name="connsiteX66" fmla="*/ 7490368 w 9534532"/>
              <a:gd name="connsiteY66" fmla="*/ 5825624 h 6853097"/>
              <a:gd name="connsiteX67" fmla="*/ 7392817 w 9534532"/>
              <a:gd name="connsiteY67" fmla="*/ 5848173 h 6853097"/>
              <a:gd name="connsiteX68" fmla="*/ 7311932 w 9534532"/>
              <a:gd name="connsiteY68" fmla="*/ 5908469 h 6853097"/>
              <a:gd name="connsiteX69" fmla="*/ 7250657 w 9534532"/>
              <a:gd name="connsiteY69" fmla="*/ 5965823 h 6853097"/>
              <a:gd name="connsiteX70" fmla="*/ 7144281 w 9534532"/>
              <a:gd name="connsiteY70" fmla="*/ 6060923 h 6853097"/>
              <a:gd name="connsiteX71" fmla="*/ 7074182 w 9534532"/>
              <a:gd name="connsiteY71" fmla="*/ 6128572 h 6853097"/>
              <a:gd name="connsiteX72" fmla="*/ 6914865 w 9534532"/>
              <a:gd name="connsiteY72" fmla="*/ 6222202 h 6853097"/>
              <a:gd name="connsiteX73" fmla="*/ 6791823 w 9534532"/>
              <a:gd name="connsiteY73" fmla="*/ 6292301 h 6853097"/>
              <a:gd name="connsiteX74" fmla="*/ 6689369 w 9534532"/>
              <a:gd name="connsiteY74" fmla="*/ 6345243 h 6853097"/>
              <a:gd name="connsiteX75" fmla="*/ 6357989 w 9534532"/>
              <a:gd name="connsiteY75" fmla="*/ 6471717 h 6853097"/>
              <a:gd name="connsiteX76" fmla="*/ 6307008 w 9534532"/>
              <a:gd name="connsiteY76" fmla="*/ 6482501 h 6853097"/>
              <a:gd name="connsiteX77" fmla="*/ 6064355 w 9534532"/>
              <a:gd name="connsiteY77" fmla="*/ 6555542 h 6853097"/>
              <a:gd name="connsiteX78" fmla="*/ 5661895 w 9534532"/>
              <a:gd name="connsiteY78" fmla="*/ 6650152 h 6853097"/>
              <a:gd name="connsiteX79" fmla="*/ 5453557 w 9534532"/>
              <a:gd name="connsiteY79" fmla="*/ 6685937 h 6853097"/>
              <a:gd name="connsiteX80" fmla="*/ 5151589 w 9534532"/>
              <a:gd name="connsiteY80" fmla="*/ 6712899 h 6853097"/>
              <a:gd name="connsiteX81" fmla="*/ 5102568 w 9534532"/>
              <a:gd name="connsiteY81" fmla="*/ 6725644 h 6853097"/>
              <a:gd name="connsiteX82" fmla="*/ 4876092 w 9534532"/>
              <a:gd name="connsiteY82" fmla="*/ 6747703 h 6853097"/>
              <a:gd name="connsiteX83" fmla="*/ 4754031 w 9534532"/>
              <a:gd name="connsiteY83" fmla="*/ 6771724 h 6853097"/>
              <a:gd name="connsiteX84" fmla="*/ 4666284 w 9534532"/>
              <a:gd name="connsiteY84" fmla="*/ 6769273 h 6853097"/>
              <a:gd name="connsiteX85" fmla="*/ 4580497 w 9534532"/>
              <a:gd name="connsiteY85" fmla="*/ 6784959 h 6853097"/>
              <a:gd name="connsiteX86" fmla="*/ 4532457 w 9534532"/>
              <a:gd name="connsiteY86" fmla="*/ 6786920 h 6853097"/>
              <a:gd name="connsiteX87" fmla="*/ 4458436 w 9534532"/>
              <a:gd name="connsiteY87" fmla="*/ 6763881 h 6853097"/>
              <a:gd name="connsiteX88" fmla="*/ 4481475 w 9534532"/>
              <a:gd name="connsiteY88" fmla="*/ 6803097 h 6853097"/>
              <a:gd name="connsiteX89" fmla="*/ 4355002 w 9534532"/>
              <a:gd name="connsiteY89" fmla="*/ 6840353 h 6853097"/>
              <a:gd name="connsiteX90" fmla="*/ 4299118 w 9534532"/>
              <a:gd name="connsiteY90" fmla="*/ 6843784 h 6853097"/>
              <a:gd name="connsiteX91" fmla="*/ 4267745 w 9534532"/>
              <a:gd name="connsiteY91" fmla="*/ 6858000 h 6853097"/>
              <a:gd name="connsiteX92" fmla="*/ 4251078 w 9534532"/>
              <a:gd name="connsiteY92" fmla="*/ 6826137 h 6853097"/>
              <a:gd name="connsiteX93" fmla="*/ 4143722 w 9534532"/>
              <a:gd name="connsiteY93" fmla="*/ 6826627 h 6853097"/>
              <a:gd name="connsiteX94" fmla="*/ 4070682 w 9534532"/>
              <a:gd name="connsiteY94" fmla="*/ 6812411 h 6853097"/>
              <a:gd name="connsiteX95" fmla="*/ 3952541 w 9534532"/>
              <a:gd name="connsiteY95" fmla="*/ 6838392 h 6853097"/>
              <a:gd name="connsiteX96" fmla="*/ 3893717 w 9534532"/>
              <a:gd name="connsiteY96" fmla="*/ 6841824 h 6853097"/>
              <a:gd name="connsiteX97" fmla="*/ 3819205 w 9534532"/>
              <a:gd name="connsiteY97" fmla="*/ 6845745 h 6853097"/>
              <a:gd name="connsiteX98" fmla="*/ 3778028 w 9534532"/>
              <a:gd name="connsiteY98" fmla="*/ 6854569 h 6853097"/>
              <a:gd name="connsiteX99" fmla="*/ 3611847 w 9534532"/>
              <a:gd name="connsiteY99" fmla="*/ 6787410 h 6853097"/>
              <a:gd name="connsiteX100" fmla="*/ 3542238 w 9534532"/>
              <a:gd name="connsiteY100" fmla="*/ 6773195 h 6853097"/>
              <a:gd name="connsiteX101" fmla="*/ 3394196 w 9534532"/>
              <a:gd name="connsiteY101" fmla="*/ 6734958 h 6853097"/>
              <a:gd name="connsiteX102" fmla="*/ 3285860 w 9534532"/>
              <a:gd name="connsiteY102" fmla="*/ 6709468 h 6853097"/>
              <a:gd name="connsiteX103" fmla="*/ 3236349 w 9534532"/>
              <a:gd name="connsiteY103" fmla="*/ 6669270 h 6853097"/>
              <a:gd name="connsiteX104" fmla="*/ 3231447 w 9534532"/>
              <a:gd name="connsiteY104" fmla="*/ 6663878 h 6853097"/>
              <a:gd name="connsiteX105" fmla="*/ 3113307 w 9534532"/>
              <a:gd name="connsiteY105" fmla="*/ 6599171 h 6853097"/>
              <a:gd name="connsiteX106" fmla="*/ 2986833 w 9534532"/>
              <a:gd name="connsiteY106" fmla="*/ 6521228 h 6853097"/>
              <a:gd name="connsiteX107" fmla="*/ 3002520 w 9534532"/>
              <a:gd name="connsiteY107" fmla="*/ 6501620 h 6853097"/>
              <a:gd name="connsiteX108" fmla="*/ 2985363 w 9534532"/>
              <a:gd name="connsiteY108" fmla="*/ 6495247 h 6853097"/>
              <a:gd name="connsiteX109" fmla="*/ 2888302 w 9534532"/>
              <a:gd name="connsiteY109" fmla="*/ 6399166 h 6853097"/>
              <a:gd name="connsiteX110" fmla="*/ 2877027 w 9534532"/>
              <a:gd name="connsiteY110" fmla="*/ 6380048 h 6853097"/>
              <a:gd name="connsiteX111" fmla="*/ 2735357 w 9534532"/>
              <a:gd name="connsiteY111" fmla="*/ 6303576 h 6853097"/>
              <a:gd name="connsiteX112" fmla="*/ 2677512 w 9534532"/>
              <a:gd name="connsiteY112" fmla="*/ 6235437 h 6853097"/>
              <a:gd name="connsiteX113" fmla="*/ 2599079 w 9534532"/>
              <a:gd name="connsiteY113" fmla="*/ 6156514 h 6853097"/>
              <a:gd name="connsiteX114" fmla="*/ 2566235 w 9534532"/>
              <a:gd name="connsiteY114" fmla="*/ 6126121 h 6853097"/>
              <a:gd name="connsiteX115" fmla="*/ 2513783 w 9534532"/>
              <a:gd name="connsiteY115" fmla="*/ 6061903 h 6853097"/>
              <a:gd name="connsiteX116" fmla="*/ 2460841 w 9534532"/>
              <a:gd name="connsiteY116" fmla="*/ 5969255 h 6853097"/>
              <a:gd name="connsiteX117" fmla="*/ 2394173 w 9534532"/>
              <a:gd name="connsiteY117" fmla="*/ 5932489 h 6853097"/>
              <a:gd name="connsiteX118" fmla="*/ 2258385 w 9534532"/>
              <a:gd name="connsiteY118" fmla="*/ 5866311 h 6853097"/>
              <a:gd name="connsiteX119" fmla="*/ 2228482 w 9534532"/>
              <a:gd name="connsiteY119" fmla="*/ 5839350 h 6853097"/>
              <a:gd name="connsiteX120" fmla="*/ 2180442 w 9534532"/>
              <a:gd name="connsiteY120" fmla="*/ 5761897 h 6853097"/>
              <a:gd name="connsiteX121" fmla="*/ 2153971 w 9534532"/>
              <a:gd name="connsiteY121" fmla="*/ 5682483 h 6853097"/>
              <a:gd name="connsiteX122" fmla="*/ 2081910 w 9534532"/>
              <a:gd name="connsiteY122" fmla="*/ 5596206 h 6853097"/>
              <a:gd name="connsiteX123" fmla="*/ 2061322 w 9534532"/>
              <a:gd name="connsiteY123" fmla="*/ 5556010 h 6853097"/>
              <a:gd name="connsiteX124" fmla="*/ 2021125 w 9534532"/>
              <a:gd name="connsiteY124" fmla="*/ 5449635 h 6853097"/>
              <a:gd name="connsiteX125" fmla="*/ 1989261 w 9534532"/>
              <a:gd name="connsiteY125" fmla="*/ 5398163 h 6853097"/>
              <a:gd name="connsiteX126" fmla="*/ 2002987 w 9534532"/>
              <a:gd name="connsiteY126" fmla="*/ 5381006 h 6853097"/>
              <a:gd name="connsiteX127" fmla="*/ 1922103 w 9534532"/>
              <a:gd name="connsiteY127" fmla="*/ 5265807 h 6853097"/>
              <a:gd name="connsiteX128" fmla="*/ 1845140 w 9534532"/>
              <a:gd name="connsiteY128" fmla="*/ 5257473 h 6853097"/>
              <a:gd name="connsiteX129" fmla="*/ 1859356 w 9534532"/>
              <a:gd name="connsiteY129" fmla="*/ 5210904 h 6853097"/>
              <a:gd name="connsiteX130" fmla="*/ 1820630 w 9534532"/>
              <a:gd name="connsiteY130" fmla="*/ 5206982 h 6853097"/>
              <a:gd name="connsiteX131" fmla="*/ 1830434 w 9534532"/>
              <a:gd name="connsiteY131" fmla="*/ 5172177 h 6853097"/>
              <a:gd name="connsiteX132" fmla="*/ 1809355 w 9534532"/>
              <a:gd name="connsiteY132" fmla="*/ 5108450 h 6853097"/>
              <a:gd name="connsiteX133" fmla="*/ 1740236 w 9534532"/>
              <a:gd name="connsiteY133" fmla="*/ 5035900 h 6853097"/>
              <a:gd name="connsiteX134" fmla="*/ 1672097 w 9534532"/>
              <a:gd name="connsiteY134" fmla="*/ 4983448 h 6853097"/>
              <a:gd name="connsiteX135" fmla="*/ 1583860 w 9534532"/>
              <a:gd name="connsiteY135" fmla="*/ 4924623 h 6853097"/>
              <a:gd name="connsiteX136" fmla="*/ 1558369 w 9534532"/>
              <a:gd name="connsiteY136" fmla="*/ 4905505 h 6853097"/>
              <a:gd name="connsiteX137" fmla="*/ 1567683 w 9534532"/>
              <a:gd name="connsiteY137" fmla="*/ 4876582 h 6853097"/>
              <a:gd name="connsiteX138" fmla="*/ 1551016 w 9534532"/>
              <a:gd name="connsiteY138" fmla="*/ 4872171 h 6853097"/>
              <a:gd name="connsiteX139" fmla="*/ 1460818 w 9534532"/>
              <a:gd name="connsiteY139" fmla="*/ 4829032 h 6853097"/>
              <a:gd name="connsiteX140" fmla="*/ 1446112 w 9534532"/>
              <a:gd name="connsiteY140" fmla="*/ 4818738 h 6853097"/>
              <a:gd name="connsiteX141" fmla="*/ 1284343 w 9534532"/>
              <a:gd name="connsiteY141" fmla="*/ 4799620 h 6853097"/>
              <a:gd name="connsiteX142" fmla="*/ 1305422 w 9534532"/>
              <a:gd name="connsiteY142" fmla="*/ 4772168 h 6853097"/>
              <a:gd name="connsiteX143" fmla="*/ 1252970 w 9534532"/>
              <a:gd name="connsiteY143" fmla="*/ 4786874 h 6853097"/>
              <a:gd name="connsiteX144" fmla="*/ 1238264 w 9534532"/>
              <a:gd name="connsiteY144" fmla="*/ 4745697 h 6853097"/>
              <a:gd name="connsiteX145" fmla="*/ 1130908 w 9534532"/>
              <a:gd name="connsiteY145" fmla="*/ 4754031 h 6853097"/>
              <a:gd name="connsiteX146" fmla="*/ 1088260 w 9534532"/>
              <a:gd name="connsiteY146" fmla="*/ 4764325 h 6853097"/>
              <a:gd name="connsiteX147" fmla="*/ 980905 w 9534532"/>
              <a:gd name="connsiteY147" fmla="*/ 4738834 h 6853097"/>
              <a:gd name="connsiteX148" fmla="*/ 947571 w 9534532"/>
              <a:gd name="connsiteY148" fmla="*/ 4724128 h 6853097"/>
              <a:gd name="connsiteX149" fmla="*/ 932865 w 9534532"/>
              <a:gd name="connsiteY149" fmla="*/ 4654518 h 6853097"/>
              <a:gd name="connsiteX150" fmla="*/ 919139 w 9534532"/>
              <a:gd name="connsiteY150" fmla="*/ 4608929 h 6853097"/>
              <a:gd name="connsiteX151" fmla="*/ 919139 w 9534532"/>
              <a:gd name="connsiteY151" fmla="*/ 4599615 h 6853097"/>
              <a:gd name="connsiteX152" fmla="*/ 931394 w 9534532"/>
              <a:gd name="connsiteY152" fmla="*/ 4561379 h 6853097"/>
              <a:gd name="connsiteX153" fmla="*/ 898550 w 9534532"/>
              <a:gd name="connsiteY153" fmla="*/ 4555006 h 6853097"/>
              <a:gd name="connsiteX154" fmla="*/ 952963 w 9534532"/>
              <a:gd name="connsiteY154" fmla="*/ 4483926 h 6853097"/>
              <a:gd name="connsiteX155" fmla="*/ 891687 w 9534532"/>
              <a:gd name="connsiteY155" fmla="*/ 4465789 h 6853097"/>
              <a:gd name="connsiteX156" fmla="*/ 898060 w 9534532"/>
              <a:gd name="connsiteY156" fmla="*/ 4440298 h 6853097"/>
              <a:gd name="connsiteX157" fmla="*/ 830901 w 9534532"/>
              <a:gd name="connsiteY157" fmla="*/ 4351570 h 6853097"/>
              <a:gd name="connsiteX158" fmla="*/ 879432 w 9534532"/>
              <a:gd name="connsiteY158" fmla="*/ 4317256 h 6853097"/>
              <a:gd name="connsiteX159" fmla="*/ 927962 w 9534532"/>
              <a:gd name="connsiteY159" fmla="*/ 4240784 h 6853097"/>
              <a:gd name="connsiteX160" fmla="*/ 784332 w 9534532"/>
              <a:gd name="connsiteY160" fmla="*/ 4193233 h 6853097"/>
              <a:gd name="connsiteX161" fmla="*/ 795116 w 9534532"/>
              <a:gd name="connsiteY161" fmla="*/ 4183429 h 6853097"/>
              <a:gd name="connsiteX162" fmla="*/ 802469 w 9534532"/>
              <a:gd name="connsiteY162" fmla="*/ 4125094 h 6853097"/>
              <a:gd name="connsiteX163" fmla="*/ 789724 w 9534532"/>
              <a:gd name="connsiteY163" fmla="*/ 4122643 h 6853097"/>
              <a:gd name="connsiteX164" fmla="*/ 550503 w 9534532"/>
              <a:gd name="connsiteY164" fmla="*/ 4175586 h 6853097"/>
              <a:gd name="connsiteX165" fmla="*/ 546581 w 9534532"/>
              <a:gd name="connsiteY165" fmla="*/ 4175096 h 6853097"/>
              <a:gd name="connsiteX166" fmla="*/ 371087 w 9534532"/>
              <a:gd name="connsiteY166" fmla="*/ 4145193 h 6853097"/>
              <a:gd name="connsiteX167" fmla="*/ 274026 w 9534532"/>
              <a:gd name="connsiteY167" fmla="*/ 4099604 h 6853097"/>
              <a:gd name="connsiteX168" fmla="*/ 265692 w 9534532"/>
              <a:gd name="connsiteY168" fmla="*/ 4091760 h 6853097"/>
              <a:gd name="connsiteX169" fmla="*/ 202946 w 9534532"/>
              <a:gd name="connsiteY169" fmla="*/ 4014308 h 6853097"/>
              <a:gd name="connsiteX170" fmla="*/ 194612 w 9534532"/>
              <a:gd name="connsiteY170" fmla="*/ 3989797 h 6853097"/>
              <a:gd name="connsiteX171" fmla="*/ 180396 w 9534532"/>
              <a:gd name="connsiteY171" fmla="*/ 3905482 h 6853097"/>
              <a:gd name="connsiteX172" fmla="*/ 174514 w 9534532"/>
              <a:gd name="connsiteY172" fmla="*/ 3856461 h 6853097"/>
              <a:gd name="connsiteX173" fmla="*/ 165690 w 9534532"/>
              <a:gd name="connsiteY173" fmla="*/ 3822637 h 6853097"/>
              <a:gd name="connsiteX174" fmla="*/ 144611 w 9534532"/>
              <a:gd name="connsiteY174" fmla="*/ 3792734 h 6853097"/>
              <a:gd name="connsiteX175" fmla="*/ 88237 w 9534532"/>
              <a:gd name="connsiteY175" fmla="*/ 3701555 h 6853097"/>
              <a:gd name="connsiteX176" fmla="*/ 124513 w 9534532"/>
              <a:gd name="connsiteY176" fmla="*/ 3688810 h 6853097"/>
              <a:gd name="connsiteX177" fmla="*/ 0 w 9534532"/>
              <a:gd name="connsiteY177" fmla="*/ 3581455 h 6853097"/>
              <a:gd name="connsiteX178" fmla="*/ 78433 w 9534532"/>
              <a:gd name="connsiteY178" fmla="*/ 3469687 h 6853097"/>
              <a:gd name="connsiteX179" fmla="*/ 59805 w 9534532"/>
              <a:gd name="connsiteY179" fmla="*/ 3419196 h 6853097"/>
              <a:gd name="connsiteX180" fmla="*/ 119611 w 9534532"/>
              <a:gd name="connsiteY180" fmla="*/ 3350567 h 6853097"/>
              <a:gd name="connsiteX181" fmla="*/ 231378 w 9534532"/>
              <a:gd name="connsiteY181" fmla="*/ 3307919 h 6853097"/>
              <a:gd name="connsiteX182" fmla="*/ 351479 w 9534532"/>
              <a:gd name="connsiteY182" fmla="*/ 3300566 h 6853097"/>
              <a:gd name="connsiteX183" fmla="*/ 427951 w 9534532"/>
              <a:gd name="connsiteY183" fmla="*/ 3288801 h 6853097"/>
              <a:gd name="connsiteX184" fmla="*/ 440206 w 9534532"/>
              <a:gd name="connsiteY184" fmla="*/ 3263800 h 6853097"/>
              <a:gd name="connsiteX185" fmla="*/ 421578 w 9534532"/>
              <a:gd name="connsiteY185" fmla="*/ 3229486 h 6853097"/>
              <a:gd name="connsiteX186" fmla="*/ 325498 w 9534532"/>
              <a:gd name="connsiteY186" fmla="*/ 3243702 h 6853097"/>
              <a:gd name="connsiteX187" fmla="*/ 314223 w 9534532"/>
              <a:gd name="connsiteY187" fmla="*/ 3245663 h 6853097"/>
              <a:gd name="connsiteX188" fmla="*/ 179416 w 9534532"/>
              <a:gd name="connsiteY188" fmla="*/ 3229976 h 6853097"/>
              <a:gd name="connsiteX189" fmla="*/ 95100 w 9534532"/>
              <a:gd name="connsiteY189" fmla="*/ 3173602 h 6853097"/>
              <a:gd name="connsiteX190" fmla="*/ 102944 w 9534532"/>
              <a:gd name="connsiteY190" fmla="*/ 3082424 h 6853097"/>
              <a:gd name="connsiteX191" fmla="*/ 175494 w 9534532"/>
              <a:gd name="connsiteY191" fmla="*/ 3002030 h 6853097"/>
              <a:gd name="connsiteX192" fmla="*/ 206377 w 9534532"/>
              <a:gd name="connsiteY192" fmla="*/ 2893203 h 6853097"/>
              <a:gd name="connsiteX193" fmla="*/ 203436 w 9534532"/>
              <a:gd name="connsiteY193" fmla="*/ 2840261 h 6853097"/>
              <a:gd name="connsiteX194" fmla="*/ 257849 w 9534532"/>
              <a:gd name="connsiteY194" fmla="*/ 2806437 h 6853097"/>
              <a:gd name="connsiteX195" fmla="*/ 302948 w 9534532"/>
              <a:gd name="connsiteY195" fmla="*/ 2800554 h 6853097"/>
              <a:gd name="connsiteX196" fmla="*/ 314223 w 9534532"/>
              <a:gd name="connsiteY196" fmla="*/ 2661826 h 6853097"/>
              <a:gd name="connsiteX197" fmla="*/ 324027 w 9534532"/>
              <a:gd name="connsiteY197" fmla="*/ 2607413 h 6853097"/>
              <a:gd name="connsiteX198" fmla="*/ 338733 w 9534532"/>
              <a:gd name="connsiteY198" fmla="*/ 2452017 h 6853097"/>
              <a:gd name="connsiteX199" fmla="*/ 363734 w 9534532"/>
              <a:gd name="connsiteY199" fmla="*/ 2313288 h 6853097"/>
              <a:gd name="connsiteX200" fmla="*/ 396578 w 9534532"/>
              <a:gd name="connsiteY200" fmla="*/ 2282405 h 6853097"/>
              <a:gd name="connsiteX201" fmla="*/ 390205 w 9534532"/>
              <a:gd name="connsiteY201" fmla="*/ 2260346 h 6853097"/>
              <a:gd name="connsiteX202" fmla="*/ 436775 w 9534532"/>
              <a:gd name="connsiteY202" fmla="*/ 2155442 h 6853097"/>
              <a:gd name="connsiteX203" fmla="*/ 473050 w 9534532"/>
              <a:gd name="connsiteY203" fmla="*/ 2071616 h 6853097"/>
              <a:gd name="connsiteX204" fmla="*/ 542169 w 9534532"/>
              <a:gd name="connsiteY204" fmla="*/ 2033870 h 6853097"/>
              <a:gd name="connsiteX205" fmla="*/ 562758 w 9534532"/>
              <a:gd name="connsiteY205" fmla="*/ 1983869 h 6853097"/>
              <a:gd name="connsiteX206" fmla="*/ 567170 w 9534532"/>
              <a:gd name="connsiteY206" fmla="*/ 1949554 h 6853097"/>
              <a:gd name="connsiteX207" fmla="*/ 651486 w 9534532"/>
              <a:gd name="connsiteY207" fmla="*/ 1796610 h 6853097"/>
              <a:gd name="connsiteX208" fmla="*/ 685310 w 9534532"/>
              <a:gd name="connsiteY208" fmla="*/ 1735824 h 6853097"/>
              <a:gd name="connsiteX209" fmla="*/ 708840 w 9534532"/>
              <a:gd name="connsiteY209" fmla="*/ 1651999 h 6853097"/>
              <a:gd name="connsiteX210" fmla="*/ 762763 w 9534532"/>
              <a:gd name="connsiteY210" fmla="*/ 1561801 h 6853097"/>
              <a:gd name="connsiteX211" fmla="*/ 740703 w 9534532"/>
              <a:gd name="connsiteY211" fmla="*/ 1547584 h 6853097"/>
              <a:gd name="connsiteX212" fmla="*/ 774528 w 9534532"/>
              <a:gd name="connsiteY212" fmla="*/ 1522584 h 6853097"/>
              <a:gd name="connsiteX213" fmla="*/ 774528 w 9534532"/>
              <a:gd name="connsiteY213" fmla="*/ 1485328 h 6853097"/>
              <a:gd name="connsiteX214" fmla="*/ 769626 w 9534532"/>
              <a:gd name="connsiteY214" fmla="*/ 1451994 h 6853097"/>
              <a:gd name="connsiteX215" fmla="*/ 797077 w 9534532"/>
              <a:gd name="connsiteY215" fmla="*/ 1402483 h 6853097"/>
              <a:gd name="connsiteX216" fmla="*/ 844627 w 9534532"/>
              <a:gd name="connsiteY216" fmla="*/ 1400522 h 6853097"/>
              <a:gd name="connsiteX217" fmla="*/ 874040 w 9534532"/>
              <a:gd name="connsiteY217" fmla="*/ 1387287 h 6853097"/>
              <a:gd name="connsiteX218" fmla="*/ 917178 w 9534532"/>
              <a:gd name="connsiteY218" fmla="*/ 1326011 h 6853097"/>
              <a:gd name="connsiteX219" fmla="*/ 996101 w 9534532"/>
              <a:gd name="connsiteY219" fmla="*/ 1285324 h 6853097"/>
              <a:gd name="connsiteX220" fmla="*/ 1052475 w 9534532"/>
              <a:gd name="connsiteY220" fmla="*/ 1261303 h 6853097"/>
              <a:gd name="connsiteX221" fmla="*/ 1077966 w 9534532"/>
              <a:gd name="connsiteY221" fmla="*/ 1253950 h 6853097"/>
              <a:gd name="connsiteX222" fmla="*/ 1119143 w 9534532"/>
              <a:gd name="connsiteY222" fmla="*/ 1239244 h 6853097"/>
              <a:gd name="connsiteX223" fmla="*/ 1159831 w 9534532"/>
              <a:gd name="connsiteY223" fmla="*/ 1177478 h 6853097"/>
              <a:gd name="connsiteX224" fmla="*/ 1185812 w 9534532"/>
              <a:gd name="connsiteY224" fmla="*/ 1166693 h 6853097"/>
              <a:gd name="connsiteX225" fmla="*/ 1273068 w 9534532"/>
              <a:gd name="connsiteY225" fmla="*/ 1157870 h 6853097"/>
              <a:gd name="connsiteX226" fmla="*/ 1344639 w 9534532"/>
              <a:gd name="connsiteY226" fmla="*/ 1112771 h 6853097"/>
              <a:gd name="connsiteX227" fmla="*/ 1343658 w 9534532"/>
              <a:gd name="connsiteY227" fmla="*/ 1066691 h 6853097"/>
              <a:gd name="connsiteX228" fmla="*/ 1387287 w 9534532"/>
              <a:gd name="connsiteY228" fmla="*/ 1062279 h 6853097"/>
              <a:gd name="connsiteX229" fmla="*/ 1405424 w 9534532"/>
              <a:gd name="connsiteY229" fmla="*/ 1026494 h 6853097"/>
              <a:gd name="connsiteX230" fmla="*/ 1432386 w 9534532"/>
              <a:gd name="connsiteY230" fmla="*/ 989729 h 6853097"/>
              <a:gd name="connsiteX231" fmla="*/ 1529447 w 9534532"/>
              <a:gd name="connsiteY231" fmla="*/ 995121 h 6853097"/>
              <a:gd name="connsiteX232" fmla="*/ 1613272 w 9534532"/>
              <a:gd name="connsiteY232" fmla="*/ 993650 h 6853097"/>
              <a:gd name="connsiteX233" fmla="*/ 1680431 w 9534532"/>
              <a:gd name="connsiteY233" fmla="*/ 993160 h 6853097"/>
              <a:gd name="connsiteX234" fmla="*/ 1800041 w 9534532"/>
              <a:gd name="connsiteY234" fmla="*/ 1006886 h 6853097"/>
              <a:gd name="connsiteX235" fmla="*/ 1815238 w 9534532"/>
              <a:gd name="connsiteY235" fmla="*/ 1007866 h 6853097"/>
              <a:gd name="connsiteX236" fmla="*/ 1945143 w 9534532"/>
              <a:gd name="connsiteY236" fmla="*/ 1020121 h 6853097"/>
              <a:gd name="connsiteX237" fmla="*/ 1983869 w 9534532"/>
              <a:gd name="connsiteY237" fmla="*/ 1038749 h 6853097"/>
              <a:gd name="connsiteX238" fmla="*/ 2107401 w 9534532"/>
              <a:gd name="connsiteY238" fmla="*/ 1015219 h 6853097"/>
              <a:gd name="connsiteX239" fmla="*/ 2214267 w 9534532"/>
              <a:gd name="connsiteY239" fmla="*/ 1071103 h 6853097"/>
              <a:gd name="connsiteX240" fmla="*/ 2271131 w 9534532"/>
              <a:gd name="connsiteY240" fmla="*/ 1119143 h 6853097"/>
              <a:gd name="connsiteX241" fmla="*/ 2328485 w 9534532"/>
              <a:gd name="connsiteY241" fmla="*/ 1133849 h 6853097"/>
              <a:gd name="connsiteX242" fmla="*/ 2369662 w 9534532"/>
              <a:gd name="connsiteY242" fmla="*/ 1132379 h 6853097"/>
              <a:gd name="connsiteX243" fmla="*/ 2407898 w 9534532"/>
              <a:gd name="connsiteY243" fmla="*/ 1127477 h 6853097"/>
              <a:gd name="connsiteX244" fmla="*/ 2442703 w 9534532"/>
              <a:gd name="connsiteY244" fmla="*/ 1121594 h 6853097"/>
              <a:gd name="connsiteX245" fmla="*/ 2506920 w 9534532"/>
              <a:gd name="connsiteY245" fmla="*/ 1103947 h 6853097"/>
              <a:gd name="connsiteX246" fmla="*/ 2572608 w 9534532"/>
              <a:gd name="connsiteY246" fmla="*/ 1106398 h 6853097"/>
              <a:gd name="connsiteX247" fmla="*/ 2644178 w 9534532"/>
              <a:gd name="connsiteY247" fmla="*/ 1123555 h 6853097"/>
              <a:gd name="connsiteX248" fmla="*/ 2648590 w 9534532"/>
              <a:gd name="connsiteY248" fmla="*/ 1109339 h 6853097"/>
              <a:gd name="connsiteX249" fmla="*/ 2615256 w 9534532"/>
              <a:gd name="connsiteY249" fmla="*/ 1094143 h 6853097"/>
              <a:gd name="connsiteX250" fmla="*/ 2684866 w 9534532"/>
              <a:gd name="connsiteY250" fmla="*/ 1028455 h 6853097"/>
              <a:gd name="connsiteX251" fmla="*/ 2718690 w 9534532"/>
              <a:gd name="connsiteY251" fmla="*/ 961297 h 6853097"/>
              <a:gd name="connsiteX252" fmla="*/ 2769671 w 9534532"/>
              <a:gd name="connsiteY252" fmla="*/ 856392 h 6853097"/>
              <a:gd name="connsiteX253" fmla="*/ 2770162 w 9534532"/>
              <a:gd name="connsiteY253" fmla="*/ 825509 h 6853097"/>
              <a:gd name="connsiteX254" fmla="*/ 2800554 w 9534532"/>
              <a:gd name="connsiteY254" fmla="*/ 775018 h 6853097"/>
              <a:gd name="connsiteX255" fmla="*/ 2854477 w 9534532"/>
              <a:gd name="connsiteY255" fmla="*/ 722075 h 6853097"/>
              <a:gd name="connsiteX256" fmla="*/ 2931930 w 9534532"/>
              <a:gd name="connsiteY256" fmla="*/ 657368 h 6853097"/>
              <a:gd name="connsiteX257" fmla="*/ 2956931 w 9534532"/>
              <a:gd name="connsiteY257" fmla="*/ 611779 h 6853097"/>
              <a:gd name="connsiteX258" fmla="*/ 3024089 w 9534532"/>
              <a:gd name="connsiteY258" fmla="*/ 600504 h 6853097"/>
              <a:gd name="connsiteX259" fmla="*/ 3093699 w 9534532"/>
              <a:gd name="connsiteY259" fmla="*/ 563738 h 6853097"/>
              <a:gd name="connsiteX260" fmla="*/ 3122621 w 9534532"/>
              <a:gd name="connsiteY260" fmla="*/ 553444 h 6853097"/>
              <a:gd name="connsiteX261" fmla="*/ 3187818 w 9534532"/>
              <a:gd name="connsiteY261" fmla="*/ 540699 h 6853097"/>
              <a:gd name="connsiteX262" fmla="*/ 3178994 w 9534532"/>
              <a:gd name="connsiteY262" fmla="*/ 510306 h 6853097"/>
              <a:gd name="connsiteX263" fmla="*/ 3212328 w 9534532"/>
              <a:gd name="connsiteY263" fmla="*/ 492658 h 6853097"/>
              <a:gd name="connsiteX264" fmla="*/ 3235859 w 9534532"/>
              <a:gd name="connsiteY264" fmla="*/ 432363 h 6853097"/>
              <a:gd name="connsiteX265" fmla="*/ 3258408 w 9534532"/>
              <a:gd name="connsiteY265" fmla="*/ 466677 h 6853097"/>
              <a:gd name="connsiteX266" fmla="*/ 3265761 w 9534532"/>
              <a:gd name="connsiteY266" fmla="*/ 466187 h 6853097"/>
              <a:gd name="connsiteX267" fmla="*/ 3258408 w 9534532"/>
              <a:gd name="connsiteY267" fmla="*/ 406382 h 6853097"/>
              <a:gd name="connsiteX268" fmla="*/ 3283409 w 9534532"/>
              <a:gd name="connsiteY268" fmla="*/ 364714 h 6853097"/>
              <a:gd name="connsiteX269" fmla="*/ 3321645 w 9534532"/>
              <a:gd name="connsiteY269" fmla="*/ 352459 h 6853097"/>
              <a:gd name="connsiteX270" fmla="*/ 3374097 w 9534532"/>
              <a:gd name="connsiteY270" fmla="*/ 263241 h 6853097"/>
              <a:gd name="connsiteX271" fmla="*/ 3513806 w 9534532"/>
              <a:gd name="connsiteY271" fmla="*/ 177455 h 6853097"/>
              <a:gd name="connsiteX272" fmla="*/ 3513806 w 9534532"/>
              <a:gd name="connsiteY272" fmla="*/ 208338 h 6853097"/>
              <a:gd name="connsiteX273" fmla="*/ 3549101 w 9534532"/>
              <a:gd name="connsiteY273" fmla="*/ 179906 h 6853097"/>
              <a:gd name="connsiteX274" fmla="*/ 3601553 w 9534532"/>
              <a:gd name="connsiteY274" fmla="*/ 227946 h 6853097"/>
              <a:gd name="connsiteX275" fmla="*/ 3606455 w 9534532"/>
              <a:gd name="connsiteY275" fmla="*/ 153925 h 6853097"/>
              <a:gd name="connsiteX276" fmla="*/ 3637829 w 9534532"/>
              <a:gd name="connsiteY276" fmla="*/ 154906 h 6853097"/>
              <a:gd name="connsiteX277" fmla="*/ 3742243 w 9534532"/>
              <a:gd name="connsiteY277" fmla="*/ 169612 h 6853097"/>
              <a:gd name="connsiteX278" fmla="*/ 3742243 w 9534532"/>
              <a:gd name="connsiteY278" fmla="*/ 140199 h 6853097"/>
              <a:gd name="connsiteX279" fmla="*/ 3751556 w 9534532"/>
              <a:gd name="connsiteY279" fmla="*/ 143631 h 6853097"/>
              <a:gd name="connsiteX280" fmla="*/ 3799597 w 9534532"/>
              <a:gd name="connsiteY280" fmla="*/ 151474 h 6853097"/>
              <a:gd name="connsiteX281" fmla="*/ 3879501 w 9534532"/>
              <a:gd name="connsiteY281" fmla="*/ 84316 h 6853097"/>
              <a:gd name="connsiteX282" fmla="*/ 3983425 w 9534532"/>
              <a:gd name="connsiteY282" fmla="*/ 52942 h 6853097"/>
              <a:gd name="connsiteX283" fmla="*/ 4018719 w 9534532"/>
              <a:gd name="connsiteY283" fmla="*/ 50491 h 6853097"/>
              <a:gd name="connsiteX284" fmla="*/ 4019700 w 9534532"/>
              <a:gd name="connsiteY284" fmla="*/ 17647 h 6853097"/>
              <a:gd name="connsiteX285" fmla="*/ 4058426 w 9534532"/>
              <a:gd name="connsiteY285" fmla="*/ 28432 h 6853097"/>
              <a:gd name="connsiteX286" fmla="*/ 4056465 w 9534532"/>
              <a:gd name="connsiteY286" fmla="*/ 0 h 6853097"/>
              <a:gd name="connsiteX287" fmla="*/ 4132938 w 9534532"/>
              <a:gd name="connsiteY287" fmla="*/ 53433 h 6853097"/>
              <a:gd name="connsiteX288" fmla="*/ 4241764 w 9534532"/>
              <a:gd name="connsiteY288" fmla="*/ 97061 h 6853097"/>
              <a:gd name="connsiteX289" fmla="*/ 4306962 w 9534532"/>
              <a:gd name="connsiteY289" fmla="*/ 139219 h 6853097"/>
              <a:gd name="connsiteX290" fmla="*/ 4378042 w 9534532"/>
              <a:gd name="connsiteY290" fmla="*/ 162749 h 6853097"/>
              <a:gd name="connsiteX291" fmla="*/ 4394219 w 9534532"/>
              <a:gd name="connsiteY291" fmla="*/ 187749 h 6853097"/>
              <a:gd name="connsiteX292" fmla="*/ 4477063 w 9534532"/>
              <a:gd name="connsiteY292" fmla="*/ 184808 h 6853097"/>
              <a:gd name="connsiteX293" fmla="*/ 4525104 w 9534532"/>
              <a:gd name="connsiteY293" fmla="*/ 190200 h 6853097"/>
              <a:gd name="connsiteX294" fmla="*/ 4612361 w 9534532"/>
              <a:gd name="connsiteY294" fmla="*/ 279908 h 6853097"/>
              <a:gd name="connsiteX295" fmla="*/ 4690304 w 9534532"/>
              <a:gd name="connsiteY295" fmla="*/ 321576 h 6853097"/>
              <a:gd name="connsiteX296" fmla="*/ 4735403 w 9534532"/>
              <a:gd name="connsiteY296" fmla="*/ 298536 h 6853097"/>
              <a:gd name="connsiteX297" fmla="*/ 4823640 w 9534532"/>
              <a:gd name="connsiteY297" fmla="*/ 347067 h 6853097"/>
              <a:gd name="connsiteX298" fmla="*/ 4887857 w 9534532"/>
              <a:gd name="connsiteY298" fmla="*/ 363244 h 6853097"/>
              <a:gd name="connsiteX299" fmla="*/ 4976095 w 9534532"/>
              <a:gd name="connsiteY299" fmla="*/ 395597 h 6853097"/>
              <a:gd name="connsiteX300" fmla="*/ 5080508 w 9534532"/>
              <a:gd name="connsiteY300" fmla="*/ 397558 h 6853097"/>
              <a:gd name="connsiteX301" fmla="*/ 5106980 w 9534532"/>
              <a:gd name="connsiteY301" fmla="*/ 390205 h 6853097"/>
              <a:gd name="connsiteX302" fmla="*/ 5168746 w 9534532"/>
              <a:gd name="connsiteY302" fmla="*/ 360793 h 6853097"/>
              <a:gd name="connsiteX303" fmla="*/ 5168256 w 9534532"/>
              <a:gd name="connsiteY303" fmla="*/ 350498 h 6853097"/>
              <a:gd name="connsiteX304" fmla="*/ 5222179 w 9534532"/>
              <a:gd name="connsiteY304" fmla="*/ 377460 h 6853097"/>
              <a:gd name="connsiteX305" fmla="*/ 5256493 w 9534532"/>
              <a:gd name="connsiteY305" fmla="*/ 360793 h 6853097"/>
              <a:gd name="connsiteX306" fmla="*/ 5280023 w 9534532"/>
              <a:gd name="connsiteY306" fmla="*/ 466187 h 6853097"/>
              <a:gd name="connsiteX307" fmla="*/ 5290808 w 9534532"/>
              <a:gd name="connsiteY307" fmla="*/ 495109 h 6853097"/>
              <a:gd name="connsiteX308" fmla="*/ 5332965 w 9534532"/>
              <a:gd name="connsiteY308" fmla="*/ 534326 h 6853097"/>
              <a:gd name="connsiteX309" fmla="*/ 5343750 w 9534532"/>
              <a:gd name="connsiteY309" fmla="*/ 543640 h 6853097"/>
              <a:gd name="connsiteX310" fmla="*/ 5388849 w 9534532"/>
              <a:gd name="connsiteY310" fmla="*/ 569131 h 6853097"/>
              <a:gd name="connsiteX311" fmla="*/ 5415320 w 9534532"/>
              <a:gd name="connsiteY311" fmla="*/ 575994 h 6853097"/>
              <a:gd name="connsiteX312" fmla="*/ 5386398 w 9534532"/>
              <a:gd name="connsiteY312" fmla="*/ 627465 h 6853097"/>
              <a:gd name="connsiteX313" fmla="*/ 5563853 w 9534532"/>
              <a:gd name="connsiteY313" fmla="*/ 617661 h 6853097"/>
              <a:gd name="connsiteX314" fmla="*/ 5640326 w 9534532"/>
              <a:gd name="connsiteY314" fmla="*/ 708840 h 6853097"/>
              <a:gd name="connsiteX315" fmla="*/ 5669248 w 9534532"/>
              <a:gd name="connsiteY315" fmla="*/ 707369 h 6853097"/>
              <a:gd name="connsiteX316" fmla="*/ 5636894 w 9534532"/>
              <a:gd name="connsiteY316" fmla="*/ 726487 h 6853097"/>
              <a:gd name="connsiteX317" fmla="*/ 5636894 w 9534532"/>
              <a:gd name="connsiteY317" fmla="*/ 767665 h 6853097"/>
              <a:gd name="connsiteX318" fmla="*/ 5645228 w 9534532"/>
              <a:gd name="connsiteY318" fmla="*/ 772567 h 6853097"/>
              <a:gd name="connsiteX319" fmla="*/ 5664346 w 9534532"/>
              <a:gd name="connsiteY319" fmla="*/ 743645 h 6853097"/>
              <a:gd name="connsiteX320" fmla="*/ 5732975 w 9534532"/>
              <a:gd name="connsiteY320" fmla="*/ 743645 h 6853097"/>
              <a:gd name="connsiteX321" fmla="*/ 5671699 w 9534532"/>
              <a:gd name="connsiteY321" fmla="*/ 708350 h 6853097"/>
              <a:gd name="connsiteX322" fmla="*/ 5774642 w 9534532"/>
              <a:gd name="connsiteY322" fmla="*/ 690212 h 6853097"/>
              <a:gd name="connsiteX323" fmla="*/ 5778074 w 9534532"/>
              <a:gd name="connsiteY323" fmla="*/ 676976 h 6853097"/>
              <a:gd name="connsiteX324" fmla="*/ 5702092 w 9534532"/>
              <a:gd name="connsiteY324" fmla="*/ 629426 h 6853097"/>
              <a:gd name="connsiteX325" fmla="*/ 5758955 w 9534532"/>
              <a:gd name="connsiteY325" fmla="*/ 617171 h 6853097"/>
              <a:gd name="connsiteX326" fmla="*/ 5731994 w 9534532"/>
              <a:gd name="connsiteY326" fmla="*/ 591680 h 6853097"/>
              <a:gd name="connsiteX327" fmla="*/ 5679542 w 9534532"/>
              <a:gd name="connsiteY327" fmla="*/ 602465 h 6853097"/>
              <a:gd name="connsiteX328" fmla="*/ 5677581 w 9534532"/>
              <a:gd name="connsiteY328" fmla="*/ 594621 h 6853097"/>
              <a:gd name="connsiteX329" fmla="*/ 5714347 w 9534532"/>
              <a:gd name="connsiteY329" fmla="*/ 581386 h 6853097"/>
              <a:gd name="connsiteX330" fmla="*/ 5748661 w 9534532"/>
              <a:gd name="connsiteY330" fmla="*/ 548052 h 6853097"/>
              <a:gd name="connsiteX331" fmla="*/ 5719249 w 9534532"/>
              <a:gd name="connsiteY331" fmla="*/ 535306 h 6853097"/>
              <a:gd name="connsiteX332" fmla="*/ 5678561 w 9534532"/>
              <a:gd name="connsiteY332" fmla="*/ 542660 h 6853097"/>
              <a:gd name="connsiteX333" fmla="*/ 5642287 w 9534532"/>
              <a:gd name="connsiteY333" fmla="*/ 544130 h 6853097"/>
              <a:gd name="connsiteX334" fmla="*/ 5635914 w 9534532"/>
              <a:gd name="connsiteY334" fmla="*/ 506874 h 6853097"/>
              <a:gd name="connsiteX335" fmla="*/ 5762877 w 9534532"/>
              <a:gd name="connsiteY335" fmla="*/ 499031 h 6853097"/>
              <a:gd name="connsiteX336" fmla="*/ 5765819 w 9534532"/>
              <a:gd name="connsiteY336" fmla="*/ 509325 h 6853097"/>
              <a:gd name="connsiteX337" fmla="*/ 5814839 w 9534532"/>
              <a:gd name="connsiteY337" fmla="*/ 483835 h 6853097"/>
              <a:gd name="connsiteX338" fmla="*/ 5875135 w 9534532"/>
              <a:gd name="connsiteY338" fmla="*/ 479423 h 6853097"/>
              <a:gd name="connsiteX339" fmla="*/ 5824153 w 9534532"/>
              <a:gd name="connsiteY339" fmla="*/ 493639 h 6853097"/>
              <a:gd name="connsiteX340" fmla="*/ 5827094 w 9534532"/>
              <a:gd name="connsiteY340" fmla="*/ 505404 h 6853097"/>
              <a:gd name="connsiteX341" fmla="*/ 5890821 w 9534532"/>
              <a:gd name="connsiteY341" fmla="*/ 516679 h 6853097"/>
              <a:gd name="connsiteX342" fmla="*/ 5874154 w 9534532"/>
              <a:gd name="connsiteY342" fmla="*/ 478933 h 6853097"/>
              <a:gd name="connsiteX343" fmla="*/ 5943273 w 9534532"/>
              <a:gd name="connsiteY343" fmla="*/ 470599 h 6853097"/>
              <a:gd name="connsiteX344" fmla="*/ 5946215 w 9534532"/>
              <a:gd name="connsiteY344" fmla="*/ 461775 h 6853097"/>
              <a:gd name="connsiteX345" fmla="*/ 5915822 w 9534532"/>
              <a:gd name="connsiteY345" fmla="*/ 444128 h 6853097"/>
              <a:gd name="connsiteX346" fmla="*/ 5916803 w 9534532"/>
              <a:gd name="connsiteY346" fmla="*/ 439716 h 6853097"/>
              <a:gd name="connsiteX347" fmla="*/ 6051119 w 9534532"/>
              <a:gd name="connsiteY347" fmla="*/ 473540 h 6853097"/>
              <a:gd name="connsiteX348" fmla="*/ 6040825 w 9534532"/>
              <a:gd name="connsiteY348" fmla="*/ 495600 h 6853097"/>
              <a:gd name="connsiteX349" fmla="*/ 6048178 w 9534532"/>
              <a:gd name="connsiteY349" fmla="*/ 505894 h 6853097"/>
              <a:gd name="connsiteX350" fmla="*/ 6096708 w 9534532"/>
              <a:gd name="connsiteY350" fmla="*/ 477952 h 6853097"/>
              <a:gd name="connsiteX351" fmla="*/ 6160925 w 9534532"/>
              <a:gd name="connsiteY351" fmla="*/ 500502 h 6853097"/>
              <a:gd name="connsiteX352" fmla="*/ 6171220 w 9534532"/>
              <a:gd name="connsiteY352" fmla="*/ 525502 h 6853097"/>
              <a:gd name="connsiteX353" fmla="*/ 6093277 w 9534532"/>
              <a:gd name="connsiteY353" fmla="*/ 498051 h 6853097"/>
              <a:gd name="connsiteX354" fmla="*/ 6170730 w 9534532"/>
              <a:gd name="connsiteY354" fmla="*/ 525012 h 6853097"/>
              <a:gd name="connsiteX355" fmla="*/ 6191809 w 9534532"/>
              <a:gd name="connsiteY355" fmla="*/ 517169 h 6853097"/>
              <a:gd name="connsiteX356" fmla="*/ 6254555 w 9534532"/>
              <a:gd name="connsiteY356" fmla="*/ 517659 h 6853097"/>
              <a:gd name="connsiteX357" fmla="*/ 6278085 w 9534532"/>
              <a:gd name="connsiteY357" fmla="*/ 526483 h 6853097"/>
              <a:gd name="connsiteX358" fmla="*/ 6224162 w 9534532"/>
              <a:gd name="connsiteY358" fmla="*/ 569621 h 6853097"/>
              <a:gd name="connsiteX359" fmla="*/ 6132494 w 9534532"/>
              <a:gd name="connsiteY359" fmla="*/ 582857 h 6853097"/>
              <a:gd name="connsiteX360" fmla="*/ 6179554 w 9534532"/>
              <a:gd name="connsiteY360" fmla="*/ 587759 h 6853097"/>
              <a:gd name="connsiteX361" fmla="*/ 6225143 w 9534532"/>
              <a:gd name="connsiteY361" fmla="*/ 568150 h 6853097"/>
              <a:gd name="connsiteX362" fmla="*/ 6258967 w 9534532"/>
              <a:gd name="connsiteY362" fmla="*/ 596092 h 6853097"/>
              <a:gd name="connsiteX363" fmla="*/ 6266320 w 9534532"/>
              <a:gd name="connsiteY363" fmla="*/ 588249 h 6853097"/>
              <a:gd name="connsiteX364" fmla="*/ 6252595 w 9534532"/>
              <a:gd name="connsiteY364" fmla="*/ 572072 h 6853097"/>
              <a:gd name="connsiteX365" fmla="*/ 6348185 w 9534532"/>
              <a:gd name="connsiteY365" fmla="*/ 541679 h 6853097"/>
              <a:gd name="connsiteX366" fmla="*/ 6314361 w 9534532"/>
              <a:gd name="connsiteY366" fmla="*/ 587268 h 6853097"/>
              <a:gd name="connsiteX367" fmla="*/ 6455540 w 9534532"/>
              <a:gd name="connsiteY367" fmla="*/ 605896 h 6853097"/>
              <a:gd name="connsiteX368" fmla="*/ 6531032 w 9534532"/>
              <a:gd name="connsiteY368" fmla="*/ 599033 h 6853097"/>
              <a:gd name="connsiteX369" fmla="*/ 6540836 w 9534532"/>
              <a:gd name="connsiteY369" fmla="*/ 650505 h 6853097"/>
              <a:gd name="connsiteX370" fmla="*/ 6639858 w 9534532"/>
              <a:gd name="connsiteY370" fmla="*/ 650505 h 6853097"/>
              <a:gd name="connsiteX371" fmla="*/ 6647211 w 9534532"/>
              <a:gd name="connsiteY371" fmla="*/ 660309 h 6853097"/>
              <a:gd name="connsiteX372" fmla="*/ 6616328 w 9534532"/>
              <a:gd name="connsiteY372" fmla="*/ 675015 h 6853097"/>
              <a:gd name="connsiteX373" fmla="*/ 6689369 w 9534532"/>
              <a:gd name="connsiteY373" fmla="*/ 669133 h 6853097"/>
              <a:gd name="connsiteX374" fmla="*/ 6773195 w 9534532"/>
              <a:gd name="connsiteY374" fmla="*/ 685310 h 6853097"/>
              <a:gd name="connsiteX375" fmla="*/ 6767802 w 9534532"/>
              <a:gd name="connsiteY375" fmla="*/ 701977 h 6853097"/>
              <a:gd name="connsiteX376" fmla="*/ 6749664 w 9534532"/>
              <a:gd name="connsiteY376" fmla="*/ 809332 h 6853097"/>
              <a:gd name="connsiteX377" fmla="*/ 6748194 w 9534532"/>
              <a:gd name="connsiteY377" fmla="*/ 838745 h 6853097"/>
              <a:gd name="connsiteX378" fmla="*/ 6683977 w 9534532"/>
              <a:gd name="connsiteY378" fmla="*/ 803940 h 6853097"/>
              <a:gd name="connsiteX379" fmla="*/ 6633976 w 9534532"/>
              <a:gd name="connsiteY379" fmla="*/ 801489 h 6853097"/>
              <a:gd name="connsiteX380" fmla="*/ 6557993 w 9534532"/>
              <a:gd name="connsiteY380" fmla="*/ 836294 h 6853097"/>
              <a:gd name="connsiteX381" fmla="*/ 6552601 w 9534532"/>
              <a:gd name="connsiteY381" fmla="*/ 870608 h 6853097"/>
              <a:gd name="connsiteX382" fmla="*/ 6720743 w 9534532"/>
              <a:gd name="connsiteY382" fmla="*/ 839725 h 6853097"/>
              <a:gd name="connsiteX383" fmla="*/ 6702605 w 9534532"/>
              <a:gd name="connsiteY383" fmla="*/ 870118 h 6853097"/>
              <a:gd name="connsiteX384" fmla="*/ 6772214 w 9534532"/>
              <a:gd name="connsiteY384" fmla="*/ 848059 h 6853097"/>
              <a:gd name="connsiteX385" fmla="*/ 6795254 w 9534532"/>
              <a:gd name="connsiteY385" fmla="*/ 832862 h 6853097"/>
              <a:gd name="connsiteX386" fmla="*/ 6896727 w 9534532"/>
              <a:gd name="connsiteY386" fmla="*/ 827960 h 6853097"/>
              <a:gd name="connsiteX387" fmla="*/ 6996729 w 9534532"/>
              <a:gd name="connsiteY387" fmla="*/ 875510 h 6853097"/>
              <a:gd name="connsiteX388" fmla="*/ 7033004 w 9534532"/>
              <a:gd name="connsiteY388" fmla="*/ 903942 h 6853097"/>
              <a:gd name="connsiteX389" fmla="*/ 6991337 w 9534532"/>
              <a:gd name="connsiteY389" fmla="*/ 937276 h 6853097"/>
              <a:gd name="connsiteX390" fmla="*/ 6992317 w 9534532"/>
              <a:gd name="connsiteY390" fmla="*/ 943159 h 6853097"/>
              <a:gd name="connsiteX391" fmla="*/ 7081045 w 9534532"/>
              <a:gd name="connsiteY391" fmla="*/ 922080 h 6853097"/>
              <a:gd name="connsiteX392" fmla="*/ 7136928 w 9534532"/>
              <a:gd name="connsiteY392" fmla="*/ 917178 h 6853097"/>
              <a:gd name="connsiteX393" fmla="*/ 7190361 w 9534532"/>
              <a:gd name="connsiteY393" fmla="*/ 907374 h 6853097"/>
              <a:gd name="connsiteX394" fmla="*/ 7188891 w 9534532"/>
              <a:gd name="connsiteY394" fmla="*/ 897079 h 6853097"/>
              <a:gd name="connsiteX395" fmla="*/ 7130066 w 9534532"/>
              <a:gd name="connsiteY395" fmla="*/ 868647 h 6853097"/>
              <a:gd name="connsiteX396" fmla="*/ 7132026 w 9534532"/>
              <a:gd name="connsiteY396" fmla="*/ 858353 h 6853097"/>
              <a:gd name="connsiteX397" fmla="*/ 7223205 w 9534532"/>
              <a:gd name="connsiteY397" fmla="*/ 869628 h 6853097"/>
              <a:gd name="connsiteX398" fmla="*/ 7259971 w 9534532"/>
              <a:gd name="connsiteY398" fmla="*/ 843647 h 6853097"/>
              <a:gd name="connsiteX399" fmla="*/ 7156536 w 9534532"/>
              <a:gd name="connsiteY399" fmla="*/ 827960 h 6853097"/>
              <a:gd name="connsiteX400" fmla="*/ 7211930 w 9534532"/>
              <a:gd name="connsiteY400" fmla="*/ 796587 h 6853097"/>
              <a:gd name="connsiteX401" fmla="*/ 7140850 w 9534532"/>
              <a:gd name="connsiteY401" fmla="*/ 783351 h 6853097"/>
              <a:gd name="connsiteX402" fmla="*/ 7154576 w 9534532"/>
              <a:gd name="connsiteY402" fmla="*/ 750507 h 6853097"/>
              <a:gd name="connsiteX403" fmla="*/ 7071731 w 9534532"/>
              <a:gd name="connsiteY403" fmla="*/ 648054 h 6853097"/>
              <a:gd name="connsiteX404" fmla="*/ 7152615 w 9534532"/>
              <a:gd name="connsiteY404" fmla="*/ 640211 h 6853097"/>
              <a:gd name="connsiteX405" fmla="*/ 7223695 w 9534532"/>
              <a:gd name="connsiteY405" fmla="*/ 692173 h 6853097"/>
              <a:gd name="connsiteX406" fmla="*/ 7247225 w 9534532"/>
              <a:gd name="connsiteY406" fmla="*/ 681388 h 6853097"/>
              <a:gd name="connsiteX407" fmla="*/ 7242323 w 9534532"/>
              <a:gd name="connsiteY407" fmla="*/ 706389 h 6853097"/>
              <a:gd name="connsiteX408" fmla="*/ 7328600 w 9534532"/>
              <a:gd name="connsiteY408" fmla="*/ 706389 h 6853097"/>
              <a:gd name="connsiteX409" fmla="*/ 7329580 w 9534532"/>
              <a:gd name="connsiteY409" fmla="*/ 715703 h 6853097"/>
              <a:gd name="connsiteX410" fmla="*/ 7282030 w 9534532"/>
              <a:gd name="connsiteY410" fmla="*/ 725507 h 6853097"/>
              <a:gd name="connsiteX411" fmla="*/ 7301148 w 9534532"/>
              <a:gd name="connsiteY411" fmla="*/ 765214 h 6853097"/>
              <a:gd name="connsiteX412" fmla="*/ 7333011 w 9534532"/>
              <a:gd name="connsiteY412" fmla="*/ 740703 h 6853097"/>
              <a:gd name="connsiteX413" fmla="*/ 7333992 w 9534532"/>
              <a:gd name="connsiteY413" fmla="*/ 753939 h 6853097"/>
              <a:gd name="connsiteX414" fmla="*/ 7364384 w 9534532"/>
              <a:gd name="connsiteY414" fmla="*/ 753939 h 6853097"/>
              <a:gd name="connsiteX415" fmla="*/ 7452622 w 9534532"/>
              <a:gd name="connsiteY415" fmla="*/ 764233 h 6853097"/>
              <a:gd name="connsiteX416" fmla="*/ 7536938 w 9534532"/>
              <a:gd name="connsiteY416" fmla="*/ 813744 h 6853097"/>
              <a:gd name="connsiteX417" fmla="*/ 7572232 w 9534532"/>
              <a:gd name="connsiteY417" fmla="*/ 824038 h 6853097"/>
              <a:gd name="connsiteX418" fmla="*/ 7547722 w 9534532"/>
              <a:gd name="connsiteY418" fmla="*/ 835313 h 6853097"/>
              <a:gd name="connsiteX419" fmla="*/ 7581056 w 9534532"/>
              <a:gd name="connsiteY419" fmla="*/ 878942 h 6853097"/>
              <a:gd name="connsiteX420" fmla="*/ 7678607 w 9534532"/>
              <a:gd name="connsiteY420" fmla="*/ 897570 h 6853097"/>
              <a:gd name="connsiteX421" fmla="*/ 7662431 w 9534532"/>
              <a:gd name="connsiteY421" fmla="*/ 917668 h 6853097"/>
              <a:gd name="connsiteX422" fmla="*/ 7793806 w 9534532"/>
              <a:gd name="connsiteY422" fmla="*/ 898060 h 6853097"/>
              <a:gd name="connsiteX423" fmla="*/ 7805571 w 9534532"/>
              <a:gd name="connsiteY423" fmla="*/ 831392 h 6853097"/>
              <a:gd name="connsiteX424" fmla="*/ 7828611 w 9534532"/>
              <a:gd name="connsiteY424" fmla="*/ 779430 h 6853097"/>
              <a:gd name="connsiteX425" fmla="*/ 7920770 w 9534532"/>
              <a:gd name="connsiteY425" fmla="*/ 684329 h 6853097"/>
              <a:gd name="connsiteX426" fmla="*/ 8048224 w 9534532"/>
              <a:gd name="connsiteY426" fmla="*/ 606386 h 6853097"/>
              <a:gd name="connsiteX427" fmla="*/ 8200678 w 9534532"/>
              <a:gd name="connsiteY427" fmla="*/ 563248 h 6853097"/>
              <a:gd name="connsiteX428" fmla="*/ 8223228 w 9534532"/>
              <a:gd name="connsiteY428" fmla="*/ 560307 h 6853097"/>
              <a:gd name="connsiteX429" fmla="*/ 8266366 w 9534532"/>
              <a:gd name="connsiteY429" fmla="*/ 533346 h 6853097"/>
              <a:gd name="connsiteX430" fmla="*/ 8306563 w 9534532"/>
              <a:gd name="connsiteY430" fmla="*/ 549522 h 6853097"/>
              <a:gd name="connsiteX431" fmla="*/ 8292347 w 9534532"/>
              <a:gd name="connsiteY431" fmla="*/ 567170 h 6853097"/>
              <a:gd name="connsiteX432" fmla="*/ 8522744 w 9534532"/>
              <a:gd name="connsiteY432" fmla="*/ 606877 h 6853097"/>
              <a:gd name="connsiteX433" fmla="*/ 8773240 w 9534532"/>
              <a:gd name="connsiteY433" fmla="*/ 620602 h 6853097"/>
              <a:gd name="connsiteX434" fmla="*/ 8797750 w 9534532"/>
              <a:gd name="connsiteY434" fmla="*/ 639721 h 6853097"/>
              <a:gd name="connsiteX435" fmla="*/ 8780593 w 9534532"/>
              <a:gd name="connsiteY435" fmla="*/ 687271 h 6853097"/>
              <a:gd name="connsiteX436" fmla="*/ 8801672 w 9534532"/>
              <a:gd name="connsiteY436" fmla="*/ 701977 h 6853097"/>
              <a:gd name="connsiteX437" fmla="*/ 8879125 w 9534532"/>
              <a:gd name="connsiteY437" fmla="*/ 717173 h 6853097"/>
              <a:gd name="connsiteX438" fmla="*/ 8938440 w 9534532"/>
              <a:gd name="connsiteY438" fmla="*/ 763743 h 6853097"/>
              <a:gd name="connsiteX439" fmla="*/ 8984029 w 9534532"/>
              <a:gd name="connsiteY439" fmla="*/ 809822 h 6853097"/>
              <a:gd name="connsiteX440" fmla="*/ 8977166 w 9534532"/>
              <a:gd name="connsiteY440" fmla="*/ 833352 h 6853097"/>
              <a:gd name="connsiteX441" fmla="*/ 9040893 w 9534532"/>
              <a:gd name="connsiteY441" fmla="*/ 833352 h 6853097"/>
              <a:gd name="connsiteX442" fmla="*/ 9043834 w 9534532"/>
              <a:gd name="connsiteY442" fmla="*/ 903452 h 6853097"/>
              <a:gd name="connsiteX443" fmla="*/ 9081581 w 9534532"/>
              <a:gd name="connsiteY443" fmla="*/ 956885 h 6853097"/>
              <a:gd name="connsiteX444" fmla="*/ 9093346 w 9534532"/>
              <a:gd name="connsiteY444" fmla="*/ 972571 h 6853097"/>
              <a:gd name="connsiteX445" fmla="*/ 9136974 w 9534532"/>
              <a:gd name="connsiteY445" fmla="*/ 1060809 h 6853097"/>
              <a:gd name="connsiteX446" fmla="*/ 9204132 w 9534532"/>
              <a:gd name="connsiteY446" fmla="*/ 1114731 h 6853097"/>
              <a:gd name="connsiteX447" fmla="*/ 9197759 w 9534532"/>
              <a:gd name="connsiteY447" fmla="*/ 1117673 h 6853097"/>
              <a:gd name="connsiteX448" fmla="*/ 9231584 w 9534532"/>
              <a:gd name="connsiteY448" fmla="*/ 1187282 h 6853097"/>
              <a:gd name="connsiteX449" fmla="*/ 9214917 w 9534532"/>
              <a:gd name="connsiteY449" fmla="*/ 1249048 h 6853097"/>
              <a:gd name="connsiteX450" fmla="*/ 9247270 w 9534532"/>
              <a:gd name="connsiteY450" fmla="*/ 1266205 h 6853097"/>
              <a:gd name="connsiteX451" fmla="*/ 9289429 w 9534532"/>
              <a:gd name="connsiteY451" fmla="*/ 1319638 h 6853097"/>
              <a:gd name="connsiteX452" fmla="*/ 9329625 w 9534532"/>
              <a:gd name="connsiteY452" fmla="*/ 1343658 h 6853097"/>
              <a:gd name="connsiteX453" fmla="*/ 9313939 w 9534532"/>
              <a:gd name="connsiteY453" fmla="*/ 1397091 h 6853097"/>
              <a:gd name="connsiteX454" fmla="*/ 9358058 w 9534532"/>
              <a:gd name="connsiteY454" fmla="*/ 1459347 h 6853097"/>
              <a:gd name="connsiteX455" fmla="*/ 9385999 w 9534532"/>
              <a:gd name="connsiteY455" fmla="*/ 1520133 h 6853097"/>
              <a:gd name="connsiteX456" fmla="*/ 9372273 w 9534532"/>
              <a:gd name="connsiteY456" fmla="*/ 1590233 h 6853097"/>
              <a:gd name="connsiteX457" fmla="*/ 9370313 w 9534532"/>
              <a:gd name="connsiteY457" fmla="*/ 1619155 h 6853097"/>
              <a:gd name="connsiteX458" fmla="*/ 9363450 w 9534532"/>
              <a:gd name="connsiteY458" fmla="*/ 1706902 h 6853097"/>
              <a:gd name="connsiteX459" fmla="*/ 9443844 w 9534532"/>
              <a:gd name="connsiteY459" fmla="*/ 1759354 h 6853097"/>
              <a:gd name="connsiteX460" fmla="*/ 9434530 w 9534532"/>
              <a:gd name="connsiteY460" fmla="*/ 1763766 h 6853097"/>
              <a:gd name="connsiteX461" fmla="*/ 9461981 w 9534532"/>
              <a:gd name="connsiteY461" fmla="*/ 1819159 h 6853097"/>
              <a:gd name="connsiteX462" fmla="*/ 9481590 w 9534532"/>
              <a:gd name="connsiteY462" fmla="*/ 1878474 h 6853097"/>
              <a:gd name="connsiteX463" fmla="*/ 9482570 w 9534532"/>
              <a:gd name="connsiteY463" fmla="*/ 1951025 h 6853097"/>
              <a:gd name="connsiteX464" fmla="*/ 9534042 w 9534532"/>
              <a:gd name="connsiteY464" fmla="*/ 1937789 h 6853097"/>
              <a:gd name="connsiteX465" fmla="*/ 9534042 w 9534532"/>
              <a:gd name="connsiteY465" fmla="*/ 2014262 h 6853097"/>
              <a:gd name="connsiteX466" fmla="*/ 9527669 w 9534532"/>
              <a:gd name="connsiteY466" fmla="*/ 2024066 h 6853097"/>
              <a:gd name="connsiteX467" fmla="*/ 9470805 w 9534532"/>
              <a:gd name="connsiteY467" fmla="*/ 2046616 h 6853097"/>
              <a:gd name="connsiteX468" fmla="*/ 9469825 w 9534532"/>
              <a:gd name="connsiteY468" fmla="*/ 2098087 h 6853097"/>
              <a:gd name="connsiteX469" fmla="*/ 9452177 w 9534532"/>
              <a:gd name="connsiteY469" fmla="*/ 2208384 h 6853097"/>
              <a:gd name="connsiteX470" fmla="*/ 9440412 w 9534532"/>
              <a:gd name="connsiteY470" fmla="*/ 2227992 h 6853097"/>
              <a:gd name="connsiteX471" fmla="*/ 9220309 w 9534532"/>
              <a:gd name="connsiteY471" fmla="*/ 2338289 h 6853097"/>
              <a:gd name="connsiteX472" fmla="*/ 9236976 w 9534532"/>
              <a:gd name="connsiteY472" fmla="*/ 2353485 h 6853097"/>
              <a:gd name="connsiteX473" fmla="*/ 9160504 w 9534532"/>
              <a:gd name="connsiteY473" fmla="*/ 2353485 h 6853097"/>
              <a:gd name="connsiteX474" fmla="*/ 9134033 w 9534532"/>
              <a:gd name="connsiteY474" fmla="*/ 2349564 h 6853097"/>
              <a:gd name="connsiteX475" fmla="*/ 9037462 w 9534532"/>
              <a:gd name="connsiteY475" fmla="*/ 2396624 h 6853097"/>
              <a:gd name="connsiteX476" fmla="*/ 8866379 w 9534532"/>
              <a:gd name="connsiteY476" fmla="*/ 2440252 h 6853097"/>
              <a:gd name="connsiteX477" fmla="*/ 8818830 w 9534532"/>
              <a:gd name="connsiteY477" fmla="*/ 2442213 h 6853097"/>
              <a:gd name="connsiteX478" fmla="*/ 8610982 w 9534532"/>
              <a:gd name="connsiteY478" fmla="*/ 2463292 h 6853097"/>
              <a:gd name="connsiteX479" fmla="*/ 8587941 w 9534532"/>
              <a:gd name="connsiteY479" fmla="*/ 2466723 h 6853097"/>
              <a:gd name="connsiteX480" fmla="*/ 8433526 w 9534532"/>
              <a:gd name="connsiteY480" fmla="*/ 2497116 h 6853097"/>
              <a:gd name="connsiteX481" fmla="*/ 8427154 w 9534532"/>
              <a:gd name="connsiteY481" fmla="*/ 2545156 h 6853097"/>
              <a:gd name="connsiteX482" fmla="*/ 8374211 w 9534532"/>
              <a:gd name="connsiteY482" fmla="*/ 2489763 h 6853097"/>
              <a:gd name="connsiteX483" fmla="*/ 8116853 w 9534532"/>
              <a:gd name="connsiteY483" fmla="*/ 2489763 h 6853097"/>
              <a:gd name="connsiteX484" fmla="*/ 8022243 w 9534532"/>
              <a:gd name="connsiteY484" fmla="*/ 2558392 h 6853097"/>
              <a:gd name="connsiteX485" fmla="*/ 7966849 w 9534532"/>
              <a:gd name="connsiteY485" fmla="*/ 2568196 h 6853097"/>
              <a:gd name="connsiteX486" fmla="*/ 7967339 w 9534532"/>
              <a:gd name="connsiteY486" fmla="*/ 2579961 h 6853097"/>
              <a:gd name="connsiteX487" fmla="*/ 8035478 w 9534532"/>
              <a:gd name="connsiteY487" fmla="*/ 2589275 h 6853097"/>
              <a:gd name="connsiteX488" fmla="*/ 8012929 w 9534532"/>
              <a:gd name="connsiteY488" fmla="*/ 2636825 h 6853097"/>
              <a:gd name="connsiteX489" fmla="*/ 8040870 w 9534532"/>
              <a:gd name="connsiteY489" fmla="*/ 2741730 h 6853097"/>
              <a:gd name="connsiteX490" fmla="*/ 8093323 w 9534532"/>
              <a:gd name="connsiteY490" fmla="*/ 2711337 h 6853097"/>
              <a:gd name="connsiteX491" fmla="*/ 8115382 w 9534532"/>
              <a:gd name="connsiteY491" fmla="*/ 2741239 h 6853097"/>
              <a:gd name="connsiteX492" fmla="*/ 8054106 w 9534532"/>
              <a:gd name="connsiteY492" fmla="*/ 2761338 h 6853097"/>
              <a:gd name="connsiteX493" fmla="*/ 8157050 w 9534532"/>
              <a:gd name="connsiteY493" fmla="*/ 2816241 h 6853097"/>
              <a:gd name="connsiteX494" fmla="*/ 8124696 w 9534532"/>
              <a:gd name="connsiteY494" fmla="*/ 2829477 h 6853097"/>
              <a:gd name="connsiteX495" fmla="*/ 8169795 w 9534532"/>
              <a:gd name="connsiteY495" fmla="*/ 2850065 h 6853097"/>
              <a:gd name="connsiteX496" fmla="*/ 8092832 w 9534532"/>
              <a:gd name="connsiteY496" fmla="*/ 2876537 h 6853097"/>
              <a:gd name="connsiteX497" fmla="*/ 8088421 w 9534532"/>
              <a:gd name="connsiteY497" fmla="*/ 2933401 h 6853097"/>
              <a:gd name="connsiteX498" fmla="*/ 8093813 w 9534532"/>
              <a:gd name="connsiteY498" fmla="*/ 2959872 h 6853097"/>
              <a:gd name="connsiteX499" fmla="*/ 8036949 w 9534532"/>
              <a:gd name="connsiteY499" fmla="*/ 2954479 h 6853097"/>
              <a:gd name="connsiteX500" fmla="*/ 8032537 w 9534532"/>
              <a:gd name="connsiteY500" fmla="*/ 2963303 h 6853097"/>
              <a:gd name="connsiteX501" fmla="*/ 8082048 w 9534532"/>
              <a:gd name="connsiteY501" fmla="*/ 2980460 h 6853097"/>
              <a:gd name="connsiteX502" fmla="*/ 8083028 w 9534532"/>
              <a:gd name="connsiteY502" fmla="*/ 2988794 h 6853097"/>
              <a:gd name="connsiteX503" fmla="*/ 7935476 w 9534532"/>
              <a:gd name="connsiteY503" fmla="*/ 2988794 h 6853097"/>
              <a:gd name="connsiteX504" fmla="*/ 7932535 w 9534532"/>
              <a:gd name="connsiteY504" fmla="*/ 3005951 h 6853097"/>
              <a:gd name="connsiteX505" fmla="*/ 7995772 w 9534532"/>
              <a:gd name="connsiteY505" fmla="*/ 3024579 h 6853097"/>
              <a:gd name="connsiteX506" fmla="*/ 8038910 w 9534532"/>
              <a:gd name="connsiteY506" fmla="*/ 3026050 h 6853097"/>
              <a:gd name="connsiteX507" fmla="*/ 8035968 w 9534532"/>
              <a:gd name="connsiteY507" fmla="*/ 3073110 h 6853097"/>
              <a:gd name="connsiteX508" fmla="*/ 8061950 w 9534532"/>
              <a:gd name="connsiteY508" fmla="*/ 3114287 h 6853097"/>
              <a:gd name="connsiteX509" fmla="*/ 8156559 w 9534532"/>
              <a:gd name="connsiteY509" fmla="*/ 3135366 h 6853097"/>
              <a:gd name="connsiteX510" fmla="*/ 8137932 w 9534532"/>
              <a:gd name="connsiteY510" fmla="*/ 3185857 h 6853097"/>
              <a:gd name="connsiteX511" fmla="*/ 8152638 w 9534532"/>
              <a:gd name="connsiteY511" fmla="*/ 3223603 h 6853097"/>
              <a:gd name="connsiteX512" fmla="*/ 8150677 w 9534532"/>
              <a:gd name="connsiteY512" fmla="*/ 3224584 h 6853097"/>
              <a:gd name="connsiteX513" fmla="*/ 5997196 w 9534532"/>
              <a:gd name="connsiteY513" fmla="*/ 613740 h 6853097"/>
              <a:gd name="connsiteX514" fmla="*/ 6081022 w 9534532"/>
              <a:gd name="connsiteY514" fmla="*/ 566680 h 6853097"/>
              <a:gd name="connsiteX515" fmla="*/ 6112395 w 9534532"/>
              <a:gd name="connsiteY515" fmla="*/ 559327 h 6853097"/>
              <a:gd name="connsiteX516" fmla="*/ 6024158 w 9534532"/>
              <a:gd name="connsiteY516" fmla="*/ 548052 h 6853097"/>
              <a:gd name="connsiteX517" fmla="*/ 6005040 w 9534532"/>
              <a:gd name="connsiteY517" fmla="*/ 543150 h 6853097"/>
              <a:gd name="connsiteX518" fmla="*/ 5929548 w 9534532"/>
              <a:gd name="connsiteY518" fmla="*/ 541679 h 6853097"/>
              <a:gd name="connsiteX519" fmla="*/ 5929058 w 9534532"/>
              <a:gd name="connsiteY519" fmla="*/ 554915 h 6853097"/>
              <a:gd name="connsiteX520" fmla="*/ 5954548 w 9534532"/>
              <a:gd name="connsiteY520" fmla="*/ 557856 h 6853097"/>
              <a:gd name="connsiteX521" fmla="*/ 5959450 w 9534532"/>
              <a:gd name="connsiteY521" fmla="*/ 582857 h 6853097"/>
              <a:gd name="connsiteX522" fmla="*/ 5990824 w 9534532"/>
              <a:gd name="connsiteY522" fmla="*/ 579425 h 6853097"/>
              <a:gd name="connsiteX523" fmla="*/ 5983471 w 9534532"/>
              <a:gd name="connsiteY523" fmla="*/ 568640 h 6853097"/>
              <a:gd name="connsiteX524" fmla="*/ 6004549 w 9534532"/>
              <a:gd name="connsiteY524" fmla="*/ 542660 h 6853097"/>
              <a:gd name="connsiteX525" fmla="*/ 6067786 w 9534532"/>
              <a:gd name="connsiteY525" fmla="*/ 566680 h 6853097"/>
              <a:gd name="connsiteX526" fmla="*/ 6037884 w 9534532"/>
              <a:gd name="connsiteY526" fmla="*/ 583837 h 6853097"/>
              <a:gd name="connsiteX527" fmla="*/ 5998177 w 9534532"/>
              <a:gd name="connsiteY527" fmla="*/ 614720 h 6853097"/>
              <a:gd name="connsiteX528" fmla="*/ 5960431 w 9534532"/>
              <a:gd name="connsiteY528" fmla="*/ 625014 h 6853097"/>
              <a:gd name="connsiteX529" fmla="*/ 6015824 w 9534532"/>
              <a:gd name="connsiteY529" fmla="*/ 659819 h 6853097"/>
              <a:gd name="connsiteX530" fmla="*/ 6043766 w 9534532"/>
              <a:gd name="connsiteY530" fmla="*/ 657368 h 6853097"/>
              <a:gd name="connsiteX531" fmla="*/ 6027099 w 9534532"/>
              <a:gd name="connsiteY531" fmla="*/ 636779 h 6853097"/>
              <a:gd name="connsiteX532" fmla="*/ 5997196 w 9534532"/>
              <a:gd name="connsiteY532" fmla="*/ 613740 h 6853097"/>
              <a:gd name="connsiteX533" fmla="*/ 6292301 w 9534532"/>
              <a:gd name="connsiteY533" fmla="*/ 928943 h 6853097"/>
              <a:gd name="connsiteX534" fmla="*/ 6197201 w 9534532"/>
              <a:gd name="connsiteY534" fmla="*/ 943649 h 6853097"/>
              <a:gd name="connsiteX535" fmla="*/ 6171710 w 9534532"/>
              <a:gd name="connsiteY535" fmla="*/ 848059 h 6853097"/>
              <a:gd name="connsiteX536" fmla="*/ 6017295 w 9534532"/>
              <a:gd name="connsiteY536" fmla="*/ 848059 h 6853097"/>
              <a:gd name="connsiteX537" fmla="*/ 6017295 w 9534532"/>
              <a:gd name="connsiteY537" fmla="*/ 853451 h 6853097"/>
              <a:gd name="connsiteX538" fmla="*/ 6080041 w 9534532"/>
              <a:gd name="connsiteY538" fmla="*/ 860804 h 6853097"/>
              <a:gd name="connsiteX539" fmla="*/ 6071218 w 9534532"/>
              <a:gd name="connsiteY539" fmla="*/ 908844 h 6853097"/>
              <a:gd name="connsiteX540" fmla="*/ 6101611 w 9534532"/>
              <a:gd name="connsiteY540" fmla="*/ 887765 h 6853097"/>
              <a:gd name="connsiteX541" fmla="*/ 6160435 w 9534532"/>
              <a:gd name="connsiteY541" fmla="*/ 924041 h 6853097"/>
              <a:gd name="connsiteX542" fmla="*/ 6086414 w 9534532"/>
              <a:gd name="connsiteY542" fmla="*/ 972081 h 6853097"/>
              <a:gd name="connsiteX543" fmla="*/ 6216809 w 9534532"/>
              <a:gd name="connsiteY543" fmla="*/ 1014239 h 6853097"/>
              <a:gd name="connsiteX544" fmla="*/ 6172691 w 9534532"/>
              <a:gd name="connsiteY544" fmla="*/ 979924 h 6853097"/>
              <a:gd name="connsiteX545" fmla="*/ 6176612 w 9534532"/>
              <a:gd name="connsiteY545" fmla="*/ 972081 h 6853097"/>
              <a:gd name="connsiteX546" fmla="*/ 6244261 w 9534532"/>
              <a:gd name="connsiteY546" fmla="*/ 976493 h 6853097"/>
              <a:gd name="connsiteX547" fmla="*/ 6257497 w 9534532"/>
              <a:gd name="connsiteY547" fmla="*/ 944629 h 6853097"/>
              <a:gd name="connsiteX548" fmla="*/ 6292301 w 9534532"/>
              <a:gd name="connsiteY548" fmla="*/ 927472 h 6853097"/>
              <a:gd name="connsiteX549" fmla="*/ 6310929 w 9534532"/>
              <a:gd name="connsiteY549" fmla="*/ 948551 h 6853097"/>
              <a:gd name="connsiteX550" fmla="*/ 6385931 w 9534532"/>
              <a:gd name="connsiteY550" fmla="*/ 948551 h 6853097"/>
              <a:gd name="connsiteX551" fmla="*/ 6388382 w 9534532"/>
              <a:gd name="connsiteY551" fmla="*/ 963748 h 6853097"/>
              <a:gd name="connsiteX552" fmla="*/ 6232006 w 9534532"/>
              <a:gd name="connsiteY552" fmla="*/ 1005415 h 6853097"/>
              <a:gd name="connsiteX553" fmla="*/ 6234947 w 9534532"/>
              <a:gd name="connsiteY553" fmla="*/ 1018161 h 6853097"/>
              <a:gd name="connsiteX554" fmla="*/ 6425147 w 9534532"/>
              <a:gd name="connsiteY554" fmla="*/ 1048063 h 6853097"/>
              <a:gd name="connsiteX555" fmla="*/ 6405539 w 9534532"/>
              <a:gd name="connsiteY555" fmla="*/ 1023553 h 6853097"/>
              <a:gd name="connsiteX556" fmla="*/ 6411912 w 9534532"/>
              <a:gd name="connsiteY556" fmla="*/ 1016690 h 6853097"/>
              <a:gd name="connsiteX557" fmla="*/ 6449168 w 9534532"/>
              <a:gd name="connsiteY557" fmla="*/ 1045122 h 6853097"/>
              <a:gd name="connsiteX558" fmla="*/ 6368283 w 9534532"/>
              <a:gd name="connsiteY558" fmla="*/ 1092182 h 6853097"/>
              <a:gd name="connsiteX559" fmla="*/ 6373185 w 9534532"/>
              <a:gd name="connsiteY559" fmla="*/ 1101986 h 6853097"/>
              <a:gd name="connsiteX560" fmla="*/ 6466815 w 9534532"/>
              <a:gd name="connsiteY560" fmla="*/ 1070613 h 6853097"/>
              <a:gd name="connsiteX561" fmla="*/ 6458972 w 9534532"/>
              <a:gd name="connsiteY561" fmla="*/ 1012768 h 6853097"/>
              <a:gd name="connsiteX562" fmla="*/ 6511914 w 9534532"/>
              <a:gd name="connsiteY562" fmla="*/ 1001984 h 6853097"/>
              <a:gd name="connsiteX563" fmla="*/ 6477109 w 9534532"/>
              <a:gd name="connsiteY563" fmla="*/ 958845 h 6853097"/>
              <a:gd name="connsiteX564" fmla="*/ 6460933 w 9534532"/>
              <a:gd name="connsiteY564" fmla="*/ 936296 h 6853097"/>
              <a:gd name="connsiteX565" fmla="*/ 6454070 w 9534532"/>
              <a:gd name="connsiteY565" fmla="*/ 921590 h 6853097"/>
              <a:gd name="connsiteX566" fmla="*/ 6468776 w 9534532"/>
              <a:gd name="connsiteY566" fmla="*/ 912766 h 6853097"/>
              <a:gd name="connsiteX567" fmla="*/ 6531522 w 9534532"/>
              <a:gd name="connsiteY567" fmla="*/ 905413 h 6853097"/>
              <a:gd name="connsiteX568" fmla="*/ 6536424 w 9534532"/>
              <a:gd name="connsiteY568" fmla="*/ 931394 h 6853097"/>
              <a:gd name="connsiteX569" fmla="*/ 6652604 w 9534532"/>
              <a:gd name="connsiteY569" fmla="*/ 882863 h 6853097"/>
              <a:gd name="connsiteX570" fmla="*/ 6510444 w 9534532"/>
              <a:gd name="connsiteY570" fmla="*/ 882863 h 6853097"/>
              <a:gd name="connsiteX571" fmla="*/ 6494266 w 9534532"/>
              <a:gd name="connsiteY571" fmla="*/ 900511 h 6853097"/>
              <a:gd name="connsiteX572" fmla="*/ 6440834 w 9534532"/>
              <a:gd name="connsiteY572" fmla="*/ 875020 h 6853097"/>
              <a:gd name="connsiteX573" fmla="*/ 6357989 w 9534532"/>
              <a:gd name="connsiteY573" fmla="*/ 854431 h 6853097"/>
              <a:gd name="connsiteX574" fmla="*/ 6287889 w 9534532"/>
              <a:gd name="connsiteY574" fmla="*/ 844137 h 6853097"/>
              <a:gd name="connsiteX575" fmla="*/ 6309949 w 9534532"/>
              <a:gd name="connsiteY575" fmla="*/ 850510 h 6853097"/>
              <a:gd name="connsiteX576" fmla="*/ 6304556 w 9534532"/>
              <a:gd name="connsiteY576" fmla="*/ 860314 h 6853097"/>
              <a:gd name="connsiteX577" fmla="*/ 6209456 w 9534532"/>
              <a:gd name="connsiteY577" fmla="*/ 865216 h 6853097"/>
              <a:gd name="connsiteX578" fmla="*/ 6209456 w 9534532"/>
              <a:gd name="connsiteY578" fmla="*/ 875020 h 6853097"/>
              <a:gd name="connsiteX579" fmla="*/ 6239359 w 9534532"/>
              <a:gd name="connsiteY579" fmla="*/ 876981 h 6853097"/>
              <a:gd name="connsiteX580" fmla="*/ 6292301 w 9534532"/>
              <a:gd name="connsiteY580" fmla="*/ 928943 h 6853097"/>
              <a:gd name="connsiteX581" fmla="*/ 686290 w 9534532"/>
              <a:gd name="connsiteY581" fmla="*/ 3156445 h 6853097"/>
              <a:gd name="connsiteX582" fmla="*/ 686780 w 9534532"/>
              <a:gd name="connsiteY582" fmla="*/ 3178994 h 6853097"/>
              <a:gd name="connsiteX583" fmla="*/ 716193 w 9534532"/>
              <a:gd name="connsiteY583" fmla="*/ 3276546 h 6853097"/>
              <a:gd name="connsiteX584" fmla="*/ 793646 w 9534532"/>
              <a:gd name="connsiteY584" fmla="*/ 3453020 h 6853097"/>
              <a:gd name="connsiteX585" fmla="*/ 808352 w 9534532"/>
              <a:gd name="connsiteY585" fmla="*/ 3484394 h 6853097"/>
              <a:gd name="connsiteX586" fmla="*/ 877471 w 9534532"/>
              <a:gd name="connsiteY586" fmla="*/ 3555964 h 6853097"/>
              <a:gd name="connsiteX587" fmla="*/ 929923 w 9534532"/>
              <a:gd name="connsiteY587" fmla="*/ 3538807 h 6853097"/>
              <a:gd name="connsiteX588" fmla="*/ 958355 w 9534532"/>
              <a:gd name="connsiteY588" fmla="*/ 3490766 h 6853097"/>
              <a:gd name="connsiteX589" fmla="*/ 940218 w 9534532"/>
              <a:gd name="connsiteY589" fmla="*/ 3468707 h 6853097"/>
              <a:gd name="connsiteX590" fmla="*/ 966689 w 9534532"/>
              <a:gd name="connsiteY590" fmla="*/ 3450079 h 6853097"/>
              <a:gd name="connsiteX591" fmla="*/ 997082 w 9534532"/>
              <a:gd name="connsiteY591" fmla="*/ 3442726 h 6853097"/>
              <a:gd name="connsiteX592" fmla="*/ 999533 w 9534532"/>
              <a:gd name="connsiteY592" fmla="*/ 3429490 h 6853097"/>
              <a:gd name="connsiteX593" fmla="*/ 926002 w 9534532"/>
              <a:gd name="connsiteY593" fmla="*/ 3409882 h 6853097"/>
              <a:gd name="connsiteX594" fmla="*/ 988748 w 9534532"/>
              <a:gd name="connsiteY594" fmla="*/ 3294683 h 6853097"/>
              <a:gd name="connsiteX595" fmla="*/ 1048553 w 9534532"/>
              <a:gd name="connsiteY595" fmla="*/ 3265271 h 6853097"/>
              <a:gd name="connsiteX596" fmla="*/ 977964 w 9534532"/>
              <a:gd name="connsiteY596" fmla="*/ 3162327 h 6853097"/>
              <a:gd name="connsiteX597" fmla="*/ 1049044 w 9534532"/>
              <a:gd name="connsiteY597" fmla="*/ 3097620 h 6853097"/>
              <a:gd name="connsiteX598" fmla="*/ 1089731 w 9534532"/>
              <a:gd name="connsiteY598" fmla="*/ 3048599 h 6853097"/>
              <a:gd name="connsiteX599" fmla="*/ 1091692 w 9534532"/>
              <a:gd name="connsiteY599" fmla="*/ 2976539 h 6853097"/>
              <a:gd name="connsiteX600" fmla="*/ 1105908 w 9534532"/>
              <a:gd name="connsiteY600" fmla="*/ 2869674 h 6853097"/>
              <a:gd name="connsiteX601" fmla="*/ 991199 w 9534532"/>
              <a:gd name="connsiteY601" fmla="*/ 2793201 h 6853097"/>
              <a:gd name="connsiteX602" fmla="*/ 922570 w 9534532"/>
              <a:gd name="connsiteY602" fmla="*/ 2669669 h 6853097"/>
              <a:gd name="connsiteX603" fmla="*/ 937276 w 9534532"/>
              <a:gd name="connsiteY603" fmla="*/ 2649080 h 6853097"/>
              <a:gd name="connsiteX604" fmla="*/ 914237 w 9534532"/>
              <a:gd name="connsiteY604" fmla="*/ 2630453 h 6853097"/>
              <a:gd name="connsiteX605" fmla="*/ 928943 w 9534532"/>
              <a:gd name="connsiteY605" fmla="*/ 2588785 h 6853097"/>
              <a:gd name="connsiteX606" fmla="*/ 901981 w 9534532"/>
              <a:gd name="connsiteY606" fmla="*/ 2595648 h 6853097"/>
              <a:gd name="connsiteX607" fmla="*/ 821097 w 9534532"/>
              <a:gd name="connsiteY607" fmla="*/ 2528980 h 6853097"/>
              <a:gd name="connsiteX608" fmla="*/ 757860 w 9534532"/>
              <a:gd name="connsiteY608" fmla="*/ 2453978 h 6853097"/>
              <a:gd name="connsiteX609" fmla="*/ 688741 w 9534532"/>
              <a:gd name="connsiteY609" fmla="*/ 2368192 h 6853097"/>
              <a:gd name="connsiteX610" fmla="*/ 673545 w 9534532"/>
              <a:gd name="connsiteY610" fmla="*/ 2435350 h 6853097"/>
              <a:gd name="connsiteX611" fmla="*/ 607367 w 9534532"/>
              <a:gd name="connsiteY611" fmla="*/ 2480939 h 6853097"/>
              <a:gd name="connsiteX612" fmla="*/ 635799 w 9534532"/>
              <a:gd name="connsiteY612" fmla="*/ 2491724 h 6853097"/>
              <a:gd name="connsiteX613" fmla="*/ 580896 w 9534532"/>
              <a:gd name="connsiteY613" fmla="*/ 2562314 h 6853097"/>
              <a:gd name="connsiteX614" fmla="*/ 580405 w 9534532"/>
              <a:gd name="connsiteY614" fmla="*/ 2692219 h 6853097"/>
              <a:gd name="connsiteX615" fmla="*/ 566680 w 9534532"/>
              <a:gd name="connsiteY615" fmla="*/ 2780946 h 6853097"/>
              <a:gd name="connsiteX616" fmla="*/ 595112 w 9534532"/>
              <a:gd name="connsiteY616" fmla="*/ 2897615 h 6853097"/>
              <a:gd name="connsiteX617" fmla="*/ 610798 w 9534532"/>
              <a:gd name="connsiteY617" fmla="*/ 2946636 h 6853097"/>
              <a:gd name="connsiteX618" fmla="*/ 636289 w 9534532"/>
              <a:gd name="connsiteY618" fmla="*/ 3021638 h 6853097"/>
              <a:gd name="connsiteX619" fmla="*/ 589719 w 9534532"/>
              <a:gd name="connsiteY619" fmla="*/ 3006932 h 6853097"/>
              <a:gd name="connsiteX620" fmla="*/ 669133 w 9534532"/>
              <a:gd name="connsiteY620" fmla="*/ 3220662 h 6853097"/>
              <a:gd name="connsiteX621" fmla="*/ 664721 w 9534532"/>
              <a:gd name="connsiteY621" fmla="*/ 3199583 h 6853097"/>
              <a:gd name="connsiteX622" fmla="*/ 659819 w 9534532"/>
              <a:gd name="connsiteY622" fmla="*/ 3117228 h 6853097"/>
              <a:gd name="connsiteX623" fmla="*/ 723546 w 9534532"/>
              <a:gd name="connsiteY623" fmla="*/ 3163798 h 6853097"/>
              <a:gd name="connsiteX624" fmla="*/ 723546 w 9534532"/>
              <a:gd name="connsiteY624" fmla="*/ 3178014 h 6853097"/>
              <a:gd name="connsiteX625" fmla="*/ 686290 w 9534532"/>
              <a:gd name="connsiteY625" fmla="*/ 3156445 h 6853097"/>
              <a:gd name="connsiteX626" fmla="*/ 6243771 w 9534532"/>
              <a:gd name="connsiteY626" fmla="*/ 6429559 h 6853097"/>
              <a:gd name="connsiteX627" fmla="*/ 6239849 w 9534532"/>
              <a:gd name="connsiteY627" fmla="*/ 6411421 h 6853097"/>
              <a:gd name="connsiteX628" fmla="*/ 6209456 w 9534532"/>
              <a:gd name="connsiteY628" fmla="*/ 6411911 h 6853097"/>
              <a:gd name="connsiteX629" fmla="*/ 6080041 w 9534532"/>
              <a:gd name="connsiteY629" fmla="*/ 6457011 h 6853097"/>
              <a:gd name="connsiteX630" fmla="*/ 5806996 w 9534532"/>
              <a:gd name="connsiteY630" fmla="*/ 6509953 h 6853097"/>
              <a:gd name="connsiteX631" fmla="*/ 5628070 w 9534532"/>
              <a:gd name="connsiteY631" fmla="*/ 6546719 h 6853097"/>
              <a:gd name="connsiteX632" fmla="*/ 5550127 w 9534532"/>
              <a:gd name="connsiteY632" fmla="*/ 6555052 h 6853097"/>
              <a:gd name="connsiteX633" fmla="*/ 5481988 w 9534532"/>
              <a:gd name="connsiteY633" fmla="*/ 6574661 h 6853097"/>
              <a:gd name="connsiteX634" fmla="*/ 5458459 w 9534532"/>
              <a:gd name="connsiteY634" fmla="*/ 6583484 h 6853097"/>
              <a:gd name="connsiteX635" fmla="*/ 5308946 w 9534532"/>
              <a:gd name="connsiteY635" fmla="*/ 6581033 h 6853097"/>
              <a:gd name="connsiteX636" fmla="*/ 5255513 w 9534532"/>
              <a:gd name="connsiteY636" fmla="*/ 6617799 h 6853097"/>
              <a:gd name="connsiteX637" fmla="*/ 5313357 w 9534532"/>
              <a:gd name="connsiteY637" fmla="*/ 6654074 h 6853097"/>
              <a:gd name="connsiteX638" fmla="*/ 5332965 w 9534532"/>
              <a:gd name="connsiteY638" fmla="*/ 6652603 h 6853097"/>
              <a:gd name="connsiteX639" fmla="*/ 5566794 w 9534532"/>
              <a:gd name="connsiteY639" fmla="*/ 6624171 h 6853097"/>
              <a:gd name="connsiteX640" fmla="*/ 5649640 w 9534532"/>
              <a:gd name="connsiteY640" fmla="*/ 6614367 h 6853097"/>
              <a:gd name="connsiteX641" fmla="*/ 5819251 w 9534532"/>
              <a:gd name="connsiteY641" fmla="*/ 6568778 h 6853097"/>
              <a:gd name="connsiteX642" fmla="*/ 5992294 w 9534532"/>
              <a:gd name="connsiteY642" fmla="*/ 6530051 h 6853097"/>
              <a:gd name="connsiteX643" fmla="*/ 6063374 w 9534532"/>
              <a:gd name="connsiteY643" fmla="*/ 6496718 h 6853097"/>
              <a:gd name="connsiteX644" fmla="*/ 6243771 w 9534532"/>
              <a:gd name="connsiteY644" fmla="*/ 6429559 h 6853097"/>
              <a:gd name="connsiteX645" fmla="*/ 6079061 w 9534532"/>
              <a:gd name="connsiteY645" fmla="*/ 1001984 h 6853097"/>
              <a:gd name="connsiteX646" fmla="*/ 6051610 w 9534532"/>
              <a:gd name="connsiteY646" fmla="*/ 981885 h 6853097"/>
              <a:gd name="connsiteX647" fmla="*/ 5978569 w 9534532"/>
              <a:gd name="connsiteY647" fmla="*/ 980905 h 6853097"/>
              <a:gd name="connsiteX648" fmla="*/ 5832977 w 9534532"/>
              <a:gd name="connsiteY648" fmla="*/ 998552 h 6853097"/>
              <a:gd name="connsiteX649" fmla="*/ 5922685 w 9534532"/>
              <a:gd name="connsiteY649" fmla="*/ 1070123 h 6853097"/>
              <a:gd name="connsiteX650" fmla="*/ 5924646 w 9534532"/>
              <a:gd name="connsiteY650" fmla="*/ 1064240 h 6853097"/>
              <a:gd name="connsiteX651" fmla="*/ 5964843 w 9534532"/>
              <a:gd name="connsiteY651" fmla="*/ 1073064 h 6853097"/>
              <a:gd name="connsiteX652" fmla="*/ 5935920 w 9534532"/>
              <a:gd name="connsiteY652" fmla="*/ 1100025 h 6853097"/>
              <a:gd name="connsiteX653" fmla="*/ 5909940 w 9534532"/>
              <a:gd name="connsiteY653" fmla="*/ 1116692 h 6853097"/>
              <a:gd name="connsiteX654" fmla="*/ 6015334 w 9534532"/>
              <a:gd name="connsiteY654" fmla="*/ 1134340 h 6853097"/>
              <a:gd name="connsiteX655" fmla="*/ 6012393 w 9534532"/>
              <a:gd name="connsiteY655" fmla="*/ 1100025 h 6853097"/>
              <a:gd name="connsiteX656" fmla="*/ 6082002 w 9534532"/>
              <a:gd name="connsiteY656" fmla="*/ 1091692 h 6853097"/>
              <a:gd name="connsiteX657" fmla="*/ 6081512 w 9534532"/>
              <a:gd name="connsiteY657" fmla="*/ 1082868 h 6853097"/>
              <a:gd name="connsiteX658" fmla="*/ 6013863 w 9534532"/>
              <a:gd name="connsiteY658" fmla="*/ 1069632 h 6853097"/>
              <a:gd name="connsiteX659" fmla="*/ 6020236 w 9534532"/>
              <a:gd name="connsiteY659" fmla="*/ 1001984 h 6853097"/>
              <a:gd name="connsiteX660" fmla="*/ 6079061 w 9534532"/>
              <a:gd name="connsiteY660" fmla="*/ 1001984 h 6853097"/>
              <a:gd name="connsiteX661" fmla="*/ 5575618 w 9534532"/>
              <a:gd name="connsiteY661" fmla="*/ 978454 h 6853097"/>
              <a:gd name="connsiteX662" fmla="*/ 5638365 w 9534532"/>
              <a:gd name="connsiteY662" fmla="*/ 1004435 h 6853097"/>
              <a:gd name="connsiteX663" fmla="*/ 5689346 w 9534532"/>
              <a:gd name="connsiteY663" fmla="*/ 1002964 h 6853097"/>
              <a:gd name="connsiteX664" fmla="*/ 5656993 w 9534532"/>
              <a:gd name="connsiteY664" fmla="*/ 971101 h 6853097"/>
              <a:gd name="connsiteX665" fmla="*/ 5659444 w 9534532"/>
              <a:gd name="connsiteY665" fmla="*/ 968650 h 6853097"/>
              <a:gd name="connsiteX666" fmla="*/ 5699150 w 9534532"/>
              <a:gd name="connsiteY666" fmla="*/ 966689 h 6853097"/>
              <a:gd name="connsiteX667" fmla="*/ 5690817 w 9534532"/>
              <a:gd name="connsiteY667" fmla="*/ 928943 h 6853097"/>
              <a:gd name="connsiteX668" fmla="*/ 5768760 w 9534532"/>
              <a:gd name="connsiteY668" fmla="*/ 966199 h 6853097"/>
              <a:gd name="connsiteX669" fmla="*/ 5745720 w 9534532"/>
              <a:gd name="connsiteY669" fmla="*/ 988748 h 6853097"/>
              <a:gd name="connsiteX670" fmla="*/ 5741308 w 9534532"/>
              <a:gd name="connsiteY670" fmla="*/ 1016690 h 6853097"/>
              <a:gd name="connsiteX671" fmla="*/ 5763367 w 9534532"/>
              <a:gd name="connsiteY671" fmla="*/ 1019631 h 6853097"/>
              <a:gd name="connsiteX672" fmla="*/ 5760916 w 9534532"/>
              <a:gd name="connsiteY672" fmla="*/ 990219 h 6853097"/>
              <a:gd name="connsiteX673" fmla="*/ 5806015 w 9534532"/>
              <a:gd name="connsiteY673" fmla="*/ 940218 h 6853097"/>
              <a:gd name="connsiteX674" fmla="*/ 5656502 w 9534532"/>
              <a:gd name="connsiteY674" fmla="*/ 924531 h 6853097"/>
              <a:gd name="connsiteX675" fmla="*/ 5582971 w 9534532"/>
              <a:gd name="connsiteY675" fmla="*/ 944629 h 6853097"/>
              <a:gd name="connsiteX676" fmla="*/ 5594246 w 9534532"/>
              <a:gd name="connsiteY676" fmla="*/ 962767 h 6853097"/>
              <a:gd name="connsiteX677" fmla="*/ 5574638 w 9534532"/>
              <a:gd name="connsiteY677" fmla="*/ 946100 h 6853097"/>
              <a:gd name="connsiteX678" fmla="*/ 5531990 w 9534532"/>
              <a:gd name="connsiteY678" fmla="*/ 1018161 h 6853097"/>
              <a:gd name="connsiteX679" fmla="*/ 5593756 w 9534532"/>
              <a:gd name="connsiteY679" fmla="*/ 1018161 h 6853097"/>
              <a:gd name="connsiteX680" fmla="*/ 5575618 w 9534532"/>
              <a:gd name="connsiteY680" fmla="*/ 978454 h 6853097"/>
              <a:gd name="connsiteX681" fmla="*/ 6579073 w 9534532"/>
              <a:gd name="connsiteY681" fmla="*/ 773057 h 6853097"/>
              <a:gd name="connsiteX682" fmla="*/ 6579563 w 9534532"/>
              <a:gd name="connsiteY682" fmla="*/ 757860 h 6853097"/>
              <a:gd name="connsiteX683" fmla="*/ 6531032 w 9534532"/>
              <a:gd name="connsiteY683" fmla="*/ 763253 h 6853097"/>
              <a:gd name="connsiteX684" fmla="*/ 6530542 w 9534532"/>
              <a:gd name="connsiteY684" fmla="*/ 757860 h 6853097"/>
              <a:gd name="connsiteX685" fmla="*/ 6582504 w 9534532"/>
              <a:gd name="connsiteY685" fmla="*/ 744625 h 6853097"/>
              <a:gd name="connsiteX686" fmla="*/ 6532013 w 9534532"/>
              <a:gd name="connsiteY686" fmla="*/ 725997 h 6853097"/>
              <a:gd name="connsiteX687" fmla="*/ 6604563 w 9534532"/>
              <a:gd name="connsiteY687" fmla="*/ 715212 h 6853097"/>
              <a:gd name="connsiteX688" fmla="*/ 6581034 w 9534532"/>
              <a:gd name="connsiteY688" fmla="*/ 676486 h 6853097"/>
              <a:gd name="connsiteX689" fmla="*/ 6490345 w 9534532"/>
              <a:gd name="connsiteY689" fmla="*/ 719624 h 6853097"/>
              <a:gd name="connsiteX690" fmla="*/ 6382009 w 9534532"/>
              <a:gd name="connsiteY690" fmla="*/ 709330 h 6853097"/>
              <a:gd name="connsiteX691" fmla="*/ 6437403 w 9534532"/>
              <a:gd name="connsiteY691" fmla="*/ 712761 h 6853097"/>
              <a:gd name="connsiteX692" fmla="*/ 6414853 w 9534532"/>
              <a:gd name="connsiteY692" fmla="*/ 754919 h 6853097"/>
              <a:gd name="connsiteX693" fmla="*/ 6464854 w 9534532"/>
              <a:gd name="connsiteY693" fmla="*/ 747076 h 6853097"/>
              <a:gd name="connsiteX694" fmla="*/ 6491325 w 9534532"/>
              <a:gd name="connsiteY694" fmla="*/ 754429 h 6853097"/>
              <a:gd name="connsiteX695" fmla="*/ 6579073 w 9534532"/>
              <a:gd name="connsiteY695" fmla="*/ 773057 h 6853097"/>
              <a:gd name="connsiteX696" fmla="*/ 6758488 w 9534532"/>
              <a:gd name="connsiteY696" fmla="*/ 960316 h 6853097"/>
              <a:gd name="connsiteX697" fmla="*/ 6759468 w 9534532"/>
              <a:gd name="connsiteY697" fmla="*/ 967669 h 6853097"/>
              <a:gd name="connsiteX698" fmla="*/ 6782509 w 9534532"/>
              <a:gd name="connsiteY698" fmla="*/ 973062 h 6853097"/>
              <a:gd name="connsiteX699" fmla="*/ 6816333 w 9534532"/>
              <a:gd name="connsiteY699" fmla="*/ 1017670 h 6853097"/>
              <a:gd name="connsiteX700" fmla="*/ 6820254 w 9534532"/>
              <a:gd name="connsiteY700" fmla="*/ 1026004 h 6853097"/>
              <a:gd name="connsiteX701" fmla="*/ 6840843 w 9534532"/>
              <a:gd name="connsiteY701" fmla="*/ 1002474 h 6853097"/>
              <a:gd name="connsiteX702" fmla="*/ 6869765 w 9534532"/>
              <a:gd name="connsiteY702" fmla="*/ 989729 h 6853097"/>
              <a:gd name="connsiteX703" fmla="*/ 6886432 w 9534532"/>
              <a:gd name="connsiteY703" fmla="*/ 963257 h 6853097"/>
              <a:gd name="connsiteX704" fmla="*/ 6862412 w 9534532"/>
              <a:gd name="connsiteY704" fmla="*/ 944139 h 6853097"/>
              <a:gd name="connsiteX705" fmla="*/ 6830549 w 9534532"/>
              <a:gd name="connsiteY705" fmla="*/ 940218 h 6853097"/>
              <a:gd name="connsiteX706" fmla="*/ 6893295 w 9534532"/>
              <a:gd name="connsiteY706" fmla="*/ 907864 h 6853097"/>
              <a:gd name="connsiteX707" fmla="*/ 6796234 w 9534532"/>
              <a:gd name="connsiteY707" fmla="*/ 952963 h 6853097"/>
              <a:gd name="connsiteX708" fmla="*/ 6758488 w 9534532"/>
              <a:gd name="connsiteY708" fmla="*/ 960316 h 6853097"/>
              <a:gd name="connsiteX709" fmla="*/ 6156514 w 9534532"/>
              <a:gd name="connsiteY709" fmla="*/ 650015 h 6853097"/>
              <a:gd name="connsiteX710" fmla="*/ 6184946 w 9534532"/>
              <a:gd name="connsiteY710" fmla="*/ 687761 h 6853097"/>
              <a:gd name="connsiteX711" fmla="*/ 6139356 w 9534532"/>
              <a:gd name="connsiteY711" fmla="*/ 720605 h 6853097"/>
              <a:gd name="connsiteX712" fmla="*/ 6232986 w 9534532"/>
              <a:gd name="connsiteY712" fmla="*/ 705899 h 6853097"/>
              <a:gd name="connsiteX713" fmla="*/ 6215338 w 9534532"/>
              <a:gd name="connsiteY713" fmla="*/ 683839 h 6853097"/>
              <a:gd name="connsiteX714" fmla="*/ 6251124 w 9534532"/>
              <a:gd name="connsiteY714" fmla="*/ 664721 h 6853097"/>
              <a:gd name="connsiteX715" fmla="*/ 6182985 w 9534532"/>
              <a:gd name="connsiteY715" fmla="*/ 656388 h 6853097"/>
              <a:gd name="connsiteX716" fmla="*/ 6080531 w 9534532"/>
              <a:gd name="connsiteY716" fmla="*/ 629916 h 6853097"/>
              <a:gd name="connsiteX717" fmla="*/ 6070237 w 9534532"/>
              <a:gd name="connsiteY717" fmla="*/ 672074 h 6853097"/>
              <a:gd name="connsiteX718" fmla="*/ 6156514 w 9534532"/>
              <a:gd name="connsiteY718" fmla="*/ 650015 h 6853097"/>
              <a:gd name="connsiteX719" fmla="*/ 617661 w 9534532"/>
              <a:gd name="connsiteY719" fmla="*/ 2248581 h 6853097"/>
              <a:gd name="connsiteX720" fmla="*/ 556876 w 9534532"/>
              <a:gd name="connsiteY720" fmla="*/ 2299563 h 6853097"/>
              <a:gd name="connsiteX721" fmla="*/ 634819 w 9534532"/>
              <a:gd name="connsiteY721" fmla="*/ 2336328 h 6853097"/>
              <a:gd name="connsiteX722" fmla="*/ 624524 w 9534532"/>
              <a:gd name="connsiteY722" fmla="*/ 2345642 h 6853097"/>
              <a:gd name="connsiteX723" fmla="*/ 656388 w 9534532"/>
              <a:gd name="connsiteY723" fmla="*/ 2382408 h 6853097"/>
              <a:gd name="connsiteX724" fmla="*/ 687761 w 9534532"/>
              <a:gd name="connsiteY724" fmla="*/ 2342701 h 6853097"/>
              <a:gd name="connsiteX725" fmla="*/ 624524 w 9534532"/>
              <a:gd name="connsiteY725" fmla="*/ 2326524 h 6853097"/>
              <a:gd name="connsiteX726" fmla="*/ 617661 w 9534532"/>
              <a:gd name="connsiteY726" fmla="*/ 2248581 h 6853097"/>
              <a:gd name="connsiteX727" fmla="*/ 6130043 w 9534532"/>
              <a:gd name="connsiteY727" fmla="*/ 707369 h 6853097"/>
              <a:gd name="connsiteX728" fmla="*/ 6128082 w 9534532"/>
              <a:gd name="connsiteY728" fmla="*/ 684820 h 6853097"/>
              <a:gd name="connsiteX729" fmla="*/ 5994255 w 9534532"/>
              <a:gd name="connsiteY729" fmla="*/ 684820 h 6853097"/>
              <a:gd name="connsiteX730" fmla="*/ 5993275 w 9534532"/>
              <a:gd name="connsiteY730" fmla="*/ 690212 h 6853097"/>
              <a:gd name="connsiteX731" fmla="*/ 6021706 w 9534532"/>
              <a:gd name="connsiteY731" fmla="*/ 697565 h 6853097"/>
              <a:gd name="connsiteX732" fmla="*/ 6031021 w 9534532"/>
              <a:gd name="connsiteY732" fmla="*/ 764723 h 6853097"/>
              <a:gd name="connsiteX733" fmla="*/ 6094748 w 9534532"/>
              <a:gd name="connsiteY733" fmla="*/ 732370 h 6853097"/>
              <a:gd name="connsiteX734" fmla="*/ 6060433 w 9534532"/>
              <a:gd name="connsiteY734" fmla="*/ 712271 h 6853097"/>
              <a:gd name="connsiteX735" fmla="*/ 6130043 w 9534532"/>
              <a:gd name="connsiteY735" fmla="*/ 707369 h 6853097"/>
              <a:gd name="connsiteX736" fmla="*/ 6832019 w 9534532"/>
              <a:gd name="connsiteY736" fmla="*/ 857863 h 6853097"/>
              <a:gd name="connsiteX737" fmla="*/ 6736919 w 9534532"/>
              <a:gd name="connsiteY737" fmla="*/ 880412 h 6853097"/>
              <a:gd name="connsiteX738" fmla="*/ 6664369 w 9534532"/>
              <a:gd name="connsiteY738" fmla="*/ 932864 h 6853097"/>
              <a:gd name="connsiteX739" fmla="*/ 6725645 w 9534532"/>
              <a:gd name="connsiteY739" fmla="*/ 890216 h 6853097"/>
              <a:gd name="connsiteX740" fmla="*/ 6724174 w 9534532"/>
              <a:gd name="connsiteY740" fmla="*/ 906393 h 6853097"/>
              <a:gd name="connsiteX741" fmla="*/ 6720252 w 9534532"/>
              <a:gd name="connsiteY741" fmla="*/ 927472 h 6853097"/>
              <a:gd name="connsiteX742" fmla="*/ 6772214 w 9534532"/>
              <a:gd name="connsiteY742" fmla="*/ 931394 h 6853097"/>
              <a:gd name="connsiteX743" fmla="*/ 6774665 w 9534532"/>
              <a:gd name="connsiteY743" fmla="*/ 919139 h 6853097"/>
              <a:gd name="connsiteX744" fmla="*/ 6749664 w 9534532"/>
              <a:gd name="connsiteY744" fmla="*/ 904923 h 6853097"/>
              <a:gd name="connsiteX745" fmla="*/ 6867314 w 9534532"/>
              <a:gd name="connsiteY745" fmla="*/ 889236 h 6853097"/>
              <a:gd name="connsiteX746" fmla="*/ 6832019 w 9534532"/>
              <a:gd name="connsiteY746" fmla="*/ 857863 h 6853097"/>
              <a:gd name="connsiteX747" fmla="*/ 5792290 w 9534532"/>
              <a:gd name="connsiteY747" fmla="*/ 542660 h 6853097"/>
              <a:gd name="connsiteX748" fmla="*/ 5789349 w 9534532"/>
              <a:gd name="connsiteY748" fmla="*/ 563738 h 6853097"/>
              <a:gd name="connsiteX749" fmla="*/ 5895233 w 9534532"/>
              <a:gd name="connsiteY749" fmla="*/ 582857 h 6853097"/>
              <a:gd name="connsiteX750" fmla="*/ 5899155 w 9534532"/>
              <a:gd name="connsiteY750" fmla="*/ 559817 h 6853097"/>
              <a:gd name="connsiteX751" fmla="*/ 5792290 w 9534532"/>
              <a:gd name="connsiteY751" fmla="*/ 542660 h 6853097"/>
              <a:gd name="connsiteX752" fmla="*/ 5823173 w 9534532"/>
              <a:gd name="connsiteY752" fmla="*/ 884334 h 6853097"/>
              <a:gd name="connsiteX753" fmla="*/ 5820231 w 9534532"/>
              <a:gd name="connsiteY753" fmla="*/ 898060 h 6853097"/>
              <a:gd name="connsiteX754" fmla="*/ 5982981 w 9534532"/>
              <a:gd name="connsiteY754" fmla="*/ 939237 h 6853097"/>
              <a:gd name="connsiteX755" fmla="*/ 5985432 w 9534532"/>
              <a:gd name="connsiteY755" fmla="*/ 928943 h 6853097"/>
              <a:gd name="connsiteX756" fmla="*/ 5823173 w 9534532"/>
              <a:gd name="connsiteY756" fmla="*/ 884334 h 6853097"/>
              <a:gd name="connsiteX757" fmla="*/ 5112372 w 9534532"/>
              <a:gd name="connsiteY757" fmla="*/ 6618289 h 6853097"/>
              <a:gd name="connsiteX758" fmla="*/ 5111882 w 9534532"/>
              <a:gd name="connsiteY758" fmla="*/ 6628583 h 6853097"/>
              <a:gd name="connsiteX759" fmla="*/ 5201590 w 9534532"/>
              <a:gd name="connsiteY759" fmla="*/ 6660447 h 6853097"/>
              <a:gd name="connsiteX760" fmla="*/ 5209433 w 9534532"/>
              <a:gd name="connsiteY760" fmla="*/ 6625642 h 6853097"/>
              <a:gd name="connsiteX761" fmla="*/ 5112372 w 9534532"/>
              <a:gd name="connsiteY761" fmla="*/ 6618289 h 685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Lst>
            <a:rect l="l" t="t" r="r" b="b"/>
            <a:pathLst>
              <a:path w="9534532" h="6853097">
                <a:moveTo>
                  <a:pt x="8150677" y="3224584"/>
                </a:moveTo>
                <a:cubicBezTo>
                  <a:pt x="8119794" y="3241741"/>
                  <a:pt x="8118323" y="3275565"/>
                  <a:pt x="8106558" y="3303507"/>
                </a:cubicBezTo>
                <a:cubicBezTo>
                  <a:pt x="8104597" y="3307919"/>
                  <a:pt x="8107048" y="3313801"/>
                  <a:pt x="8107539" y="3318703"/>
                </a:cubicBezTo>
                <a:cubicBezTo>
                  <a:pt x="8116363" y="3313801"/>
                  <a:pt x="8124696" y="3308409"/>
                  <a:pt x="8126657" y="3307429"/>
                </a:cubicBezTo>
                <a:cubicBezTo>
                  <a:pt x="8153618" y="3309880"/>
                  <a:pt x="8175187" y="3311841"/>
                  <a:pt x="8196267" y="3313311"/>
                </a:cubicBezTo>
                <a:cubicBezTo>
                  <a:pt x="8198718" y="3315762"/>
                  <a:pt x="8201659" y="3318703"/>
                  <a:pt x="8204110" y="3321154"/>
                </a:cubicBezTo>
                <a:cubicBezTo>
                  <a:pt x="8189894" y="3327037"/>
                  <a:pt x="8175677" y="3333410"/>
                  <a:pt x="8160971" y="3339292"/>
                </a:cubicBezTo>
                <a:cubicBezTo>
                  <a:pt x="8163912" y="3344685"/>
                  <a:pt x="8166854" y="3349587"/>
                  <a:pt x="8169305" y="3354979"/>
                </a:cubicBezTo>
                <a:cubicBezTo>
                  <a:pt x="8188913" y="3356449"/>
                  <a:pt x="8208522" y="3357430"/>
                  <a:pt x="8229600" y="3358900"/>
                </a:cubicBezTo>
                <a:cubicBezTo>
                  <a:pt x="8238424" y="3376058"/>
                  <a:pt x="8248228" y="3395176"/>
                  <a:pt x="8258523" y="3415765"/>
                </a:cubicBezTo>
                <a:cubicBezTo>
                  <a:pt x="8247248" y="3415765"/>
                  <a:pt x="8234502" y="3415765"/>
                  <a:pt x="8217835" y="3415765"/>
                </a:cubicBezTo>
                <a:cubicBezTo>
                  <a:pt x="8223718" y="3428510"/>
                  <a:pt x="8228130" y="3438314"/>
                  <a:pt x="8234012" y="3452040"/>
                </a:cubicBezTo>
                <a:cubicBezTo>
                  <a:pt x="8215875" y="3454981"/>
                  <a:pt x="8201659" y="3456942"/>
                  <a:pt x="8180089" y="3460373"/>
                </a:cubicBezTo>
                <a:cubicBezTo>
                  <a:pt x="8279602" y="3497139"/>
                  <a:pt x="8375192" y="3497139"/>
                  <a:pt x="8471763" y="3494198"/>
                </a:cubicBezTo>
                <a:cubicBezTo>
                  <a:pt x="8499704" y="3493217"/>
                  <a:pt x="8528136" y="3505473"/>
                  <a:pt x="8556078" y="3510865"/>
                </a:cubicBezTo>
                <a:cubicBezTo>
                  <a:pt x="8573726" y="3514296"/>
                  <a:pt x="8591863" y="3519688"/>
                  <a:pt x="8609511" y="3519688"/>
                </a:cubicBezTo>
                <a:cubicBezTo>
                  <a:pt x="8693336" y="3519688"/>
                  <a:pt x="8772750" y="3537826"/>
                  <a:pt x="8851673" y="3563807"/>
                </a:cubicBezTo>
                <a:cubicBezTo>
                  <a:pt x="8870301" y="3569690"/>
                  <a:pt x="8892361" y="3566258"/>
                  <a:pt x="8910498" y="3572631"/>
                </a:cubicBezTo>
                <a:cubicBezTo>
                  <a:pt x="8958539" y="3588808"/>
                  <a:pt x="9005598" y="3608416"/>
                  <a:pt x="9053638" y="3626554"/>
                </a:cubicBezTo>
                <a:cubicBezTo>
                  <a:pt x="9093346" y="3641260"/>
                  <a:pt x="9134033" y="3654005"/>
                  <a:pt x="9172269" y="3671653"/>
                </a:cubicBezTo>
                <a:cubicBezTo>
                  <a:pt x="9189916" y="3679986"/>
                  <a:pt x="9205603" y="3695183"/>
                  <a:pt x="9218839" y="3710379"/>
                </a:cubicBezTo>
                <a:cubicBezTo>
                  <a:pt x="9246780" y="3744204"/>
                  <a:pt x="9273742" y="3779008"/>
                  <a:pt x="9298742" y="3814793"/>
                </a:cubicBezTo>
                <a:cubicBezTo>
                  <a:pt x="9305115" y="3823617"/>
                  <a:pt x="9303154" y="3838323"/>
                  <a:pt x="9297272" y="3852539"/>
                </a:cubicBezTo>
                <a:cubicBezTo>
                  <a:pt x="9306095" y="3863324"/>
                  <a:pt x="9314919" y="3874599"/>
                  <a:pt x="9329135" y="3892246"/>
                </a:cubicBezTo>
                <a:cubicBezTo>
                  <a:pt x="9310997" y="3889795"/>
                  <a:pt x="9300703" y="3888324"/>
                  <a:pt x="9282566" y="3885383"/>
                </a:cubicBezTo>
                <a:cubicBezTo>
                  <a:pt x="9308546" y="3950091"/>
                  <a:pt x="9263447" y="3977052"/>
                  <a:pt x="9216878" y="4000091"/>
                </a:cubicBezTo>
                <a:cubicBezTo>
                  <a:pt x="9262957" y="4051563"/>
                  <a:pt x="9255114" y="4075093"/>
                  <a:pt x="9180112" y="4120683"/>
                </a:cubicBezTo>
                <a:cubicBezTo>
                  <a:pt x="9189916" y="4139801"/>
                  <a:pt x="9199720" y="4158919"/>
                  <a:pt x="9210995" y="4180488"/>
                </a:cubicBezTo>
                <a:cubicBezTo>
                  <a:pt x="9176190" y="4190782"/>
                  <a:pt x="9148739" y="4205979"/>
                  <a:pt x="9169818" y="4249607"/>
                </a:cubicBezTo>
                <a:cubicBezTo>
                  <a:pt x="9172269" y="4254019"/>
                  <a:pt x="9166386" y="4264313"/>
                  <a:pt x="9161975" y="4270196"/>
                </a:cubicBezTo>
                <a:cubicBezTo>
                  <a:pt x="9133542" y="4306962"/>
                  <a:pt x="9105110" y="4343237"/>
                  <a:pt x="9075698" y="4379022"/>
                </a:cubicBezTo>
                <a:cubicBezTo>
                  <a:pt x="9070306" y="4385395"/>
                  <a:pt x="9060992" y="4388826"/>
                  <a:pt x="9052658" y="4392748"/>
                </a:cubicBezTo>
                <a:cubicBezTo>
                  <a:pt x="9021775" y="4408435"/>
                  <a:pt x="8985500" y="4416278"/>
                  <a:pt x="8972754" y="4455494"/>
                </a:cubicBezTo>
                <a:cubicBezTo>
                  <a:pt x="8970303" y="4462357"/>
                  <a:pt x="8959519" y="4467259"/>
                  <a:pt x="8951676" y="4470691"/>
                </a:cubicBezTo>
                <a:cubicBezTo>
                  <a:pt x="8910008" y="4490299"/>
                  <a:pt x="8881576" y="4519221"/>
                  <a:pt x="8876674" y="4567752"/>
                </a:cubicBezTo>
                <a:cubicBezTo>
                  <a:pt x="8874713" y="4588831"/>
                  <a:pt x="8868830" y="4609420"/>
                  <a:pt x="8863928" y="4634420"/>
                </a:cubicBezTo>
                <a:cubicBezTo>
                  <a:pt x="8853634" y="4638342"/>
                  <a:pt x="8836967" y="4644224"/>
                  <a:pt x="8811967" y="4654028"/>
                </a:cubicBezTo>
                <a:cubicBezTo>
                  <a:pt x="8831575" y="4661871"/>
                  <a:pt x="8841379" y="4665793"/>
                  <a:pt x="8846771" y="4667754"/>
                </a:cubicBezTo>
                <a:cubicBezTo>
                  <a:pt x="8834026" y="4685402"/>
                  <a:pt x="8821771" y="4703049"/>
                  <a:pt x="8806574" y="4724128"/>
                </a:cubicBezTo>
                <a:cubicBezTo>
                  <a:pt x="8824222" y="4727069"/>
                  <a:pt x="8834516" y="4729030"/>
                  <a:pt x="8833536" y="4729030"/>
                </a:cubicBezTo>
                <a:cubicBezTo>
                  <a:pt x="8835496" y="4775600"/>
                  <a:pt x="8831575" y="4819718"/>
                  <a:pt x="8841379" y="4860405"/>
                </a:cubicBezTo>
                <a:cubicBezTo>
                  <a:pt x="8847751" y="4886877"/>
                  <a:pt x="8839908" y="4900112"/>
                  <a:pt x="8824222" y="4910897"/>
                </a:cubicBezTo>
                <a:cubicBezTo>
                  <a:pt x="8763926" y="4952074"/>
                  <a:pt x="8703631" y="4995703"/>
                  <a:pt x="8625198" y="4974624"/>
                </a:cubicBezTo>
                <a:cubicBezTo>
                  <a:pt x="8635492" y="5003056"/>
                  <a:pt x="8643825" y="5025606"/>
                  <a:pt x="8653139" y="5052567"/>
                </a:cubicBezTo>
                <a:cubicBezTo>
                  <a:pt x="8631080" y="5064822"/>
                  <a:pt x="8605099" y="5073156"/>
                  <a:pt x="8587941" y="5090313"/>
                </a:cubicBezTo>
                <a:cubicBezTo>
                  <a:pt x="8566373" y="5112862"/>
                  <a:pt x="8552157" y="5142765"/>
                  <a:pt x="8534509" y="5168746"/>
                </a:cubicBezTo>
                <a:cubicBezTo>
                  <a:pt x="8528136" y="5177570"/>
                  <a:pt x="8520293" y="5185413"/>
                  <a:pt x="8512940" y="5193746"/>
                </a:cubicBezTo>
                <a:cubicBezTo>
                  <a:pt x="8505587" y="5201590"/>
                  <a:pt x="8498234" y="5209433"/>
                  <a:pt x="8491371" y="5217767"/>
                </a:cubicBezTo>
                <a:cubicBezTo>
                  <a:pt x="8479606" y="5232473"/>
                  <a:pt x="8467841" y="5247179"/>
                  <a:pt x="8453625" y="5265317"/>
                </a:cubicBezTo>
                <a:cubicBezTo>
                  <a:pt x="8453625" y="5301102"/>
                  <a:pt x="8458037" y="5346201"/>
                  <a:pt x="8451174" y="5388849"/>
                </a:cubicBezTo>
                <a:cubicBezTo>
                  <a:pt x="8448232" y="5406006"/>
                  <a:pt x="8421271" y="5420223"/>
                  <a:pt x="8403624" y="5433948"/>
                </a:cubicBezTo>
                <a:cubicBezTo>
                  <a:pt x="8369309" y="5460909"/>
                  <a:pt x="8368329" y="5470713"/>
                  <a:pt x="8399212" y="5503558"/>
                </a:cubicBezTo>
                <a:cubicBezTo>
                  <a:pt x="8402643" y="5506989"/>
                  <a:pt x="8402643" y="5512871"/>
                  <a:pt x="8406075" y="5521695"/>
                </a:cubicBezTo>
                <a:cubicBezTo>
                  <a:pt x="8345780" y="5514832"/>
                  <a:pt x="8361466" y="5579540"/>
                  <a:pt x="8327642" y="5598167"/>
                </a:cubicBezTo>
                <a:cubicBezTo>
                  <a:pt x="8309504" y="5607972"/>
                  <a:pt x="8291857" y="5618756"/>
                  <a:pt x="8273719" y="5629051"/>
                </a:cubicBezTo>
                <a:cubicBezTo>
                  <a:pt x="8267347" y="5632482"/>
                  <a:pt x="8255091" y="5633463"/>
                  <a:pt x="8254111" y="5637874"/>
                </a:cubicBezTo>
                <a:cubicBezTo>
                  <a:pt x="8246267" y="5669738"/>
                  <a:pt x="8207541" y="5692288"/>
                  <a:pt x="8229110" y="5726111"/>
                </a:cubicBezTo>
                <a:cubicBezTo>
                  <a:pt x="8189894" y="5729053"/>
                  <a:pt x="8154108" y="5731994"/>
                  <a:pt x="8117833" y="5734445"/>
                </a:cubicBezTo>
                <a:cubicBezTo>
                  <a:pt x="8114892" y="5740328"/>
                  <a:pt x="8112441" y="5746210"/>
                  <a:pt x="8109500" y="5752093"/>
                </a:cubicBezTo>
                <a:cubicBezTo>
                  <a:pt x="8120284" y="5756505"/>
                  <a:pt x="8131069" y="5760917"/>
                  <a:pt x="8150677" y="5768760"/>
                </a:cubicBezTo>
                <a:cubicBezTo>
                  <a:pt x="8093813" y="5786897"/>
                  <a:pt x="8096754" y="5816310"/>
                  <a:pt x="8122245" y="5844742"/>
                </a:cubicBezTo>
                <a:cubicBezTo>
                  <a:pt x="8105088" y="5851605"/>
                  <a:pt x="8091852" y="5855526"/>
                  <a:pt x="8080087" y="5861899"/>
                </a:cubicBezTo>
                <a:cubicBezTo>
                  <a:pt x="8027145" y="5890331"/>
                  <a:pt x="7974692" y="5920724"/>
                  <a:pt x="7921260" y="5947685"/>
                </a:cubicBezTo>
                <a:cubicBezTo>
                  <a:pt x="7911456" y="5952588"/>
                  <a:pt x="7897240" y="5947195"/>
                  <a:pt x="7884494" y="5947195"/>
                </a:cubicBezTo>
                <a:cubicBezTo>
                  <a:pt x="7814885" y="5946705"/>
                  <a:pt x="7747236" y="5940822"/>
                  <a:pt x="7687921" y="5896214"/>
                </a:cubicBezTo>
                <a:cubicBezTo>
                  <a:pt x="7670764" y="5883468"/>
                  <a:pt x="7643312" y="5876115"/>
                  <a:pt x="7621743" y="5877586"/>
                </a:cubicBezTo>
                <a:cubicBezTo>
                  <a:pt x="7568311" y="5881507"/>
                  <a:pt x="7533506" y="5843761"/>
                  <a:pt x="7490368" y="5825624"/>
                </a:cubicBezTo>
                <a:cubicBezTo>
                  <a:pt x="7435464" y="5802584"/>
                  <a:pt x="7429582" y="5804054"/>
                  <a:pt x="7392817" y="5848173"/>
                </a:cubicBezTo>
                <a:cubicBezTo>
                  <a:pt x="7372228" y="5873174"/>
                  <a:pt x="7338404" y="5887390"/>
                  <a:pt x="7311932" y="5908469"/>
                </a:cubicBezTo>
                <a:cubicBezTo>
                  <a:pt x="7290363" y="5926116"/>
                  <a:pt x="7269775" y="5945724"/>
                  <a:pt x="7250657" y="5965823"/>
                </a:cubicBezTo>
                <a:cubicBezTo>
                  <a:pt x="7217812" y="6000627"/>
                  <a:pt x="7187420" y="6036413"/>
                  <a:pt x="7144281" y="6060923"/>
                </a:cubicBezTo>
                <a:cubicBezTo>
                  <a:pt x="7116830" y="6076610"/>
                  <a:pt x="7100653" y="6110924"/>
                  <a:pt x="7074182" y="6128572"/>
                </a:cubicBezTo>
                <a:cubicBezTo>
                  <a:pt x="7023200" y="6162887"/>
                  <a:pt x="6968297" y="6191318"/>
                  <a:pt x="6914865" y="6222202"/>
                </a:cubicBezTo>
                <a:cubicBezTo>
                  <a:pt x="6873687" y="6245731"/>
                  <a:pt x="6833000" y="6269751"/>
                  <a:pt x="6791823" y="6292301"/>
                </a:cubicBezTo>
                <a:cubicBezTo>
                  <a:pt x="6757998" y="6310929"/>
                  <a:pt x="6724664" y="6331027"/>
                  <a:pt x="6689369" y="6345243"/>
                </a:cubicBezTo>
                <a:cubicBezTo>
                  <a:pt x="6579563" y="6388872"/>
                  <a:pt x="6468776" y="6430540"/>
                  <a:pt x="6357989" y="6471717"/>
                </a:cubicBezTo>
                <a:cubicBezTo>
                  <a:pt x="6341812" y="6477599"/>
                  <a:pt x="6323675" y="6477599"/>
                  <a:pt x="6307008" y="6482501"/>
                </a:cubicBezTo>
                <a:cubicBezTo>
                  <a:pt x="6226123" y="6506522"/>
                  <a:pt x="6146219" y="6534953"/>
                  <a:pt x="6064355" y="6555542"/>
                </a:cubicBezTo>
                <a:cubicBezTo>
                  <a:pt x="5931018" y="6589857"/>
                  <a:pt x="5796702" y="6620250"/>
                  <a:pt x="5661895" y="6650152"/>
                </a:cubicBezTo>
                <a:cubicBezTo>
                  <a:pt x="5593266" y="6665349"/>
                  <a:pt x="5523656" y="6683486"/>
                  <a:pt x="5453557" y="6685937"/>
                </a:cubicBezTo>
                <a:cubicBezTo>
                  <a:pt x="5352083" y="6688879"/>
                  <a:pt x="5255023" y="6731527"/>
                  <a:pt x="5151589" y="6712899"/>
                </a:cubicBezTo>
                <a:cubicBezTo>
                  <a:pt x="5136392" y="6709958"/>
                  <a:pt x="5119235" y="6724174"/>
                  <a:pt x="5102568" y="6725644"/>
                </a:cubicBezTo>
                <a:cubicBezTo>
                  <a:pt x="5027076" y="6733487"/>
                  <a:pt x="4951584" y="6738389"/>
                  <a:pt x="4876092" y="6747703"/>
                </a:cubicBezTo>
                <a:cubicBezTo>
                  <a:pt x="4834915" y="6752606"/>
                  <a:pt x="4795208" y="6765351"/>
                  <a:pt x="4754031" y="6771724"/>
                </a:cubicBezTo>
                <a:cubicBezTo>
                  <a:pt x="4726089" y="6776136"/>
                  <a:pt x="4700108" y="6803097"/>
                  <a:pt x="4666284" y="6769273"/>
                </a:cubicBezTo>
                <a:cubicBezTo>
                  <a:pt x="4654028" y="6757018"/>
                  <a:pt x="4605988" y="6771234"/>
                  <a:pt x="4580497" y="6784959"/>
                </a:cubicBezTo>
                <a:cubicBezTo>
                  <a:pt x="4560889" y="6795254"/>
                  <a:pt x="4551085" y="6797214"/>
                  <a:pt x="4532457" y="6786920"/>
                </a:cubicBezTo>
                <a:cubicBezTo>
                  <a:pt x="4513339" y="6776136"/>
                  <a:pt x="4489809" y="6773195"/>
                  <a:pt x="4458436" y="6763881"/>
                </a:cubicBezTo>
                <a:cubicBezTo>
                  <a:pt x="4470691" y="6784959"/>
                  <a:pt x="4476083" y="6794273"/>
                  <a:pt x="4481475" y="6803097"/>
                </a:cubicBezTo>
                <a:cubicBezTo>
                  <a:pt x="4428043" y="6787901"/>
                  <a:pt x="4392258" y="6810940"/>
                  <a:pt x="4355002" y="6840353"/>
                </a:cubicBezTo>
                <a:cubicBezTo>
                  <a:pt x="4343237" y="6849667"/>
                  <a:pt x="4318236" y="6841824"/>
                  <a:pt x="4299118" y="6843784"/>
                </a:cubicBezTo>
                <a:cubicBezTo>
                  <a:pt x="4291765" y="6844765"/>
                  <a:pt x="4284412" y="6850157"/>
                  <a:pt x="4267745" y="6858000"/>
                </a:cubicBezTo>
                <a:cubicBezTo>
                  <a:pt x="4263823" y="6850647"/>
                  <a:pt x="4256961" y="6837412"/>
                  <a:pt x="4251078" y="6826137"/>
                </a:cubicBezTo>
                <a:cubicBezTo>
                  <a:pt x="4217744" y="6826137"/>
                  <a:pt x="4180488" y="6824176"/>
                  <a:pt x="4143722" y="6826627"/>
                </a:cubicBezTo>
                <a:cubicBezTo>
                  <a:pt x="4117251" y="6828588"/>
                  <a:pt x="4091270" y="6837412"/>
                  <a:pt x="4070682" y="6812411"/>
                </a:cubicBezTo>
                <a:cubicBezTo>
                  <a:pt x="4036367" y="6841333"/>
                  <a:pt x="3986366" y="6792803"/>
                  <a:pt x="3952541" y="6838392"/>
                </a:cubicBezTo>
                <a:cubicBezTo>
                  <a:pt x="3944698" y="6848686"/>
                  <a:pt x="3913815" y="6844765"/>
                  <a:pt x="3893717" y="6841824"/>
                </a:cubicBezTo>
                <a:cubicBezTo>
                  <a:pt x="3868226" y="6838392"/>
                  <a:pt x="3844696" y="6818784"/>
                  <a:pt x="3819205" y="6845745"/>
                </a:cubicBezTo>
                <a:cubicBezTo>
                  <a:pt x="3811362" y="6854079"/>
                  <a:pt x="3790773" y="6858000"/>
                  <a:pt x="3778028" y="6854569"/>
                </a:cubicBezTo>
                <a:cubicBezTo>
                  <a:pt x="3720183" y="6838882"/>
                  <a:pt x="3659398" y="6832020"/>
                  <a:pt x="3611847" y="6787410"/>
                </a:cubicBezTo>
                <a:cubicBezTo>
                  <a:pt x="3596651" y="6773685"/>
                  <a:pt x="3565768" y="6772704"/>
                  <a:pt x="3542238" y="6773195"/>
                </a:cubicBezTo>
                <a:cubicBezTo>
                  <a:pt x="3488805" y="6774175"/>
                  <a:pt x="3440765" y="6773685"/>
                  <a:pt x="3394196" y="6734958"/>
                </a:cubicBezTo>
                <a:cubicBezTo>
                  <a:pt x="3368705" y="6713879"/>
                  <a:pt x="3321155" y="6721723"/>
                  <a:pt x="3285860" y="6709468"/>
                </a:cubicBezTo>
                <a:cubicBezTo>
                  <a:pt x="3267232" y="6703095"/>
                  <a:pt x="3232427" y="6707017"/>
                  <a:pt x="3236349" y="6669270"/>
                </a:cubicBezTo>
                <a:cubicBezTo>
                  <a:pt x="3236349" y="6667800"/>
                  <a:pt x="3233408" y="6664858"/>
                  <a:pt x="3231447" y="6663878"/>
                </a:cubicBezTo>
                <a:cubicBezTo>
                  <a:pt x="3189289" y="6640348"/>
                  <a:pt x="3146641" y="6617308"/>
                  <a:pt x="3113307" y="6599171"/>
                </a:cubicBezTo>
                <a:cubicBezTo>
                  <a:pt x="3080463" y="6547699"/>
                  <a:pt x="3024089" y="6548679"/>
                  <a:pt x="2986833" y="6521228"/>
                </a:cubicBezTo>
                <a:cubicBezTo>
                  <a:pt x="2991245" y="6515345"/>
                  <a:pt x="2996147" y="6509463"/>
                  <a:pt x="3002520" y="6501620"/>
                </a:cubicBezTo>
                <a:cubicBezTo>
                  <a:pt x="2994677" y="6498679"/>
                  <a:pt x="2990265" y="6495737"/>
                  <a:pt x="2985363" y="6495247"/>
                </a:cubicBezTo>
                <a:cubicBezTo>
                  <a:pt x="2916734" y="6485443"/>
                  <a:pt x="2898106" y="6466815"/>
                  <a:pt x="2888302" y="6399166"/>
                </a:cubicBezTo>
                <a:cubicBezTo>
                  <a:pt x="2887321" y="6392303"/>
                  <a:pt x="2882909" y="6382989"/>
                  <a:pt x="2877027" y="6380048"/>
                </a:cubicBezTo>
                <a:cubicBezTo>
                  <a:pt x="2829967" y="6354067"/>
                  <a:pt x="2779966" y="6332988"/>
                  <a:pt x="2735357" y="6303576"/>
                </a:cubicBezTo>
                <a:cubicBezTo>
                  <a:pt x="2711337" y="6287889"/>
                  <a:pt x="2697611" y="6257496"/>
                  <a:pt x="2677512" y="6235437"/>
                </a:cubicBezTo>
                <a:cubicBezTo>
                  <a:pt x="2652512" y="6208475"/>
                  <a:pt x="2656924" y="6152592"/>
                  <a:pt x="2599079" y="6156514"/>
                </a:cubicBezTo>
                <a:cubicBezTo>
                  <a:pt x="2583393" y="6157494"/>
                  <a:pt x="2572608" y="6147690"/>
                  <a:pt x="2566235" y="6126121"/>
                </a:cubicBezTo>
                <a:cubicBezTo>
                  <a:pt x="2559373" y="6103081"/>
                  <a:pt x="2533882" y="6085434"/>
                  <a:pt x="2513783" y="6061903"/>
                </a:cubicBezTo>
                <a:cubicBezTo>
                  <a:pt x="2530940" y="6034452"/>
                  <a:pt x="2505450" y="5982000"/>
                  <a:pt x="2460841" y="5969255"/>
                </a:cubicBezTo>
                <a:cubicBezTo>
                  <a:pt x="2437311" y="5962392"/>
                  <a:pt x="2416722" y="5943764"/>
                  <a:pt x="2394173" y="5932489"/>
                </a:cubicBezTo>
                <a:cubicBezTo>
                  <a:pt x="2349074" y="5909939"/>
                  <a:pt x="2303484" y="5889351"/>
                  <a:pt x="2258385" y="5866311"/>
                </a:cubicBezTo>
                <a:cubicBezTo>
                  <a:pt x="2246620" y="5860428"/>
                  <a:pt x="2235836" y="5850134"/>
                  <a:pt x="2228482" y="5839350"/>
                </a:cubicBezTo>
                <a:cubicBezTo>
                  <a:pt x="2210835" y="5814349"/>
                  <a:pt x="2193188" y="5788858"/>
                  <a:pt x="2180442" y="5761897"/>
                </a:cubicBezTo>
                <a:cubicBezTo>
                  <a:pt x="2168677" y="5736896"/>
                  <a:pt x="2161814" y="5709445"/>
                  <a:pt x="2153971" y="5682483"/>
                </a:cubicBezTo>
                <a:cubicBezTo>
                  <a:pt x="2142696" y="5643267"/>
                  <a:pt x="2127990" y="5608462"/>
                  <a:pt x="2081910" y="5596206"/>
                </a:cubicBezTo>
                <a:cubicBezTo>
                  <a:pt x="2071616" y="5593265"/>
                  <a:pt x="2059361" y="5568755"/>
                  <a:pt x="2061322" y="5556010"/>
                </a:cubicBezTo>
                <a:cubicBezTo>
                  <a:pt x="2068185" y="5511401"/>
                  <a:pt x="2059361" y="5477086"/>
                  <a:pt x="2021125" y="5449635"/>
                </a:cubicBezTo>
                <a:cubicBezTo>
                  <a:pt x="2007399" y="5439831"/>
                  <a:pt x="2002007" y="5419242"/>
                  <a:pt x="1989261" y="5398163"/>
                </a:cubicBezTo>
                <a:cubicBezTo>
                  <a:pt x="1989752" y="5397672"/>
                  <a:pt x="1995634" y="5390319"/>
                  <a:pt x="2002987" y="5381006"/>
                </a:cubicBezTo>
                <a:cubicBezTo>
                  <a:pt x="1975535" y="5344240"/>
                  <a:pt x="1915240" y="5327083"/>
                  <a:pt x="1922103" y="5265807"/>
                </a:cubicBezTo>
                <a:cubicBezTo>
                  <a:pt x="1901514" y="5263356"/>
                  <a:pt x="1876023" y="5260905"/>
                  <a:pt x="1845140" y="5257473"/>
                </a:cubicBezTo>
                <a:cubicBezTo>
                  <a:pt x="1850533" y="5240316"/>
                  <a:pt x="1854454" y="5227081"/>
                  <a:pt x="1859356" y="5210904"/>
                </a:cubicBezTo>
                <a:cubicBezTo>
                  <a:pt x="1847591" y="5209923"/>
                  <a:pt x="1836317" y="5208453"/>
                  <a:pt x="1820630" y="5206982"/>
                </a:cubicBezTo>
                <a:cubicBezTo>
                  <a:pt x="1824061" y="5194236"/>
                  <a:pt x="1826022" y="5182472"/>
                  <a:pt x="1830434" y="5172177"/>
                </a:cubicBezTo>
                <a:cubicBezTo>
                  <a:pt x="1841709" y="5144236"/>
                  <a:pt x="1834846" y="5126588"/>
                  <a:pt x="1809355" y="5108450"/>
                </a:cubicBezTo>
                <a:cubicBezTo>
                  <a:pt x="1782884" y="5089823"/>
                  <a:pt x="1746118" y="5081979"/>
                  <a:pt x="1740236" y="5035900"/>
                </a:cubicBezTo>
                <a:cubicBezTo>
                  <a:pt x="1737785" y="5018743"/>
                  <a:pt x="1713765" y="4986389"/>
                  <a:pt x="1672097" y="4983448"/>
                </a:cubicBezTo>
                <a:cubicBezTo>
                  <a:pt x="1641704" y="4981487"/>
                  <a:pt x="1613272" y="4945702"/>
                  <a:pt x="1583860" y="4924623"/>
                </a:cubicBezTo>
                <a:cubicBezTo>
                  <a:pt x="1575526" y="4918740"/>
                  <a:pt x="1568173" y="4912858"/>
                  <a:pt x="1558369" y="4905505"/>
                </a:cubicBezTo>
                <a:cubicBezTo>
                  <a:pt x="1560820" y="4897661"/>
                  <a:pt x="1563761" y="4887857"/>
                  <a:pt x="1567683" y="4876582"/>
                </a:cubicBezTo>
                <a:cubicBezTo>
                  <a:pt x="1560330" y="4874622"/>
                  <a:pt x="1555428" y="4874131"/>
                  <a:pt x="1551016" y="4872171"/>
                </a:cubicBezTo>
                <a:cubicBezTo>
                  <a:pt x="1520623" y="4857954"/>
                  <a:pt x="1490720" y="4843739"/>
                  <a:pt x="1460818" y="4829032"/>
                </a:cubicBezTo>
                <a:cubicBezTo>
                  <a:pt x="1455426" y="4826581"/>
                  <a:pt x="1451504" y="4819228"/>
                  <a:pt x="1446112" y="4818738"/>
                </a:cubicBezTo>
                <a:cubicBezTo>
                  <a:pt x="1393169" y="4811875"/>
                  <a:pt x="1339737" y="4805993"/>
                  <a:pt x="1284343" y="4799620"/>
                </a:cubicBezTo>
                <a:cubicBezTo>
                  <a:pt x="1289735" y="4792757"/>
                  <a:pt x="1294638" y="4785894"/>
                  <a:pt x="1305422" y="4772168"/>
                </a:cubicBezTo>
                <a:cubicBezTo>
                  <a:pt x="1284833" y="4778051"/>
                  <a:pt x="1270617" y="4781972"/>
                  <a:pt x="1252970" y="4786874"/>
                </a:cubicBezTo>
                <a:cubicBezTo>
                  <a:pt x="1248558" y="4775110"/>
                  <a:pt x="1244636" y="4763344"/>
                  <a:pt x="1238264" y="4745697"/>
                </a:cubicBezTo>
                <a:cubicBezTo>
                  <a:pt x="1204439" y="4781972"/>
                  <a:pt x="1168654" y="4765795"/>
                  <a:pt x="1130908" y="4754031"/>
                </a:cubicBezTo>
                <a:cubicBezTo>
                  <a:pt x="1119143" y="4750109"/>
                  <a:pt x="1101496" y="4766776"/>
                  <a:pt x="1088260" y="4764325"/>
                </a:cubicBezTo>
                <a:cubicBezTo>
                  <a:pt x="1051985" y="4758442"/>
                  <a:pt x="1016690" y="4748638"/>
                  <a:pt x="980905" y="4738834"/>
                </a:cubicBezTo>
                <a:cubicBezTo>
                  <a:pt x="969140" y="4735893"/>
                  <a:pt x="958355" y="4729030"/>
                  <a:pt x="947571" y="4724128"/>
                </a:cubicBezTo>
                <a:cubicBezTo>
                  <a:pt x="977964" y="4694225"/>
                  <a:pt x="973062" y="4669715"/>
                  <a:pt x="932865" y="4654518"/>
                </a:cubicBezTo>
                <a:cubicBezTo>
                  <a:pt x="907374" y="4645205"/>
                  <a:pt x="885805" y="4635891"/>
                  <a:pt x="919139" y="4608929"/>
                </a:cubicBezTo>
                <a:cubicBezTo>
                  <a:pt x="920609" y="4607459"/>
                  <a:pt x="920609" y="4600596"/>
                  <a:pt x="919139" y="4599615"/>
                </a:cubicBezTo>
                <a:cubicBezTo>
                  <a:pt x="883844" y="4574615"/>
                  <a:pt x="927962" y="4575105"/>
                  <a:pt x="931394" y="4561379"/>
                </a:cubicBezTo>
                <a:cubicBezTo>
                  <a:pt x="920119" y="4559418"/>
                  <a:pt x="909335" y="4556967"/>
                  <a:pt x="898550" y="4555006"/>
                </a:cubicBezTo>
                <a:cubicBezTo>
                  <a:pt x="916197" y="4531967"/>
                  <a:pt x="932865" y="4509417"/>
                  <a:pt x="952963" y="4483926"/>
                </a:cubicBezTo>
                <a:cubicBezTo>
                  <a:pt x="926002" y="4476083"/>
                  <a:pt x="910315" y="4471181"/>
                  <a:pt x="891687" y="4465789"/>
                </a:cubicBezTo>
                <a:cubicBezTo>
                  <a:pt x="894628" y="4454024"/>
                  <a:pt x="897570" y="4443239"/>
                  <a:pt x="898060" y="4440298"/>
                </a:cubicBezTo>
                <a:cubicBezTo>
                  <a:pt x="874530" y="4408925"/>
                  <a:pt x="854922" y="4383434"/>
                  <a:pt x="830901" y="4351570"/>
                </a:cubicBezTo>
                <a:cubicBezTo>
                  <a:pt x="845608" y="4341276"/>
                  <a:pt x="861784" y="4330001"/>
                  <a:pt x="879432" y="4317256"/>
                </a:cubicBezTo>
                <a:cubicBezTo>
                  <a:pt x="867177" y="4268725"/>
                  <a:pt x="870118" y="4262843"/>
                  <a:pt x="927962" y="4240784"/>
                </a:cubicBezTo>
                <a:cubicBezTo>
                  <a:pt x="873549" y="4222646"/>
                  <a:pt x="828941" y="4207940"/>
                  <a:pt x="784332" y="4193233"/>
                </a:cubicBezTo>
                <a:cubicBezTo>
                  <a:pt x="787763" y="4189802"/>
                  <a:pt x="791195" y="4186370"/>
                  <a:pt x="795116" y="4183429"/>
                </a:cubicBezTo>
                <a:cubicBezTo>
                  <a:pt x="797567" y="4164311"/>
                  <a:pt x="800018" y="4144703"/>
                  <a:pt x="802469" y="4125094"/>
                </a:cubicBezTo>
                <a:cubicBezTo>
                  <a:pt x="796587" y="4123624"/>
                  <a:pt x="791195" y="4121173"/>
                  <a:pt x="789724" y="4122643"/>
                </a:cubicBezTo>
                <a:cubicBezTo>
                  <a:pt x="719134" y="4181468"/>
                  <a:pt x="630897" y="4160389"/>
                  <a:pt x="550503" y="4175586"/>
                </a:cubicBezTo>
                <a:cubicBezTo>
                  <a:pt x="549032" y="4175586"/>
                  <a:pt x="547562" y="4174605"/>
                  <a:pt x="546581" y="4175096"/>
                </a:cubicBezTo>
                <a:cubicBezTo>
                  <a:pt x="482854" y="4195194"/>
                  <a:pt x="428441" y="4160389"/>
                  <a:pt x="371087" y="4145193"/>
                </a:cubicBezTo>
                <a:cubicBezTo>
                  <a:pt x="337263" y="4136369"/>
                  <a:pt x="305889" y="4115290"/>
                  <a:pt x="274026" y="4099604"/>
                </a:cubicBezTo>
                <a:cubicBezTo>
                  <a:pt x="270594" y="4098133"/>
                  <a:pt x="265692" y="4094702"/>
                  <a:pt x="265692" y="4091760"/>
                </a:cubicBezTo>
                <a:cubicBezTo>
                  <a:pt x="265202" y="4049112"/>
                  <a:pt x="222554" y="4041269"/>
                  <a:pt x="202946" y="4014308"/>
                </a:cubicBezTo>
                <a:cubicBezTo>
                  <a:pt x="198044" y="4007445"/>
                  <a:pt x="192161" y="3996170"/>
                  <a:pt x="194612" y="3989797"/>
                </a:cubicBezTo>
                <a:cubicBezTo>
                  <a:pt x="207358" y="3957934"/>
                  <a:pt x="203436" y="3931953"/>
                  <a:pt x="180396" y="3905482"/>
                </a:cubicBezTo>
                <a:cubicBezTo>
                  <a:pt x="172553" y="3896168"/>
                  <a:pt x="176475" y="3877540"/>
                  <a:pt x="174514" y="3856461"/>
                </a:cubicBezTo>
                <a:cubicBezTo>
                  <a:pt x="183338" y="3849108"/>
                  <a:pt x="198534" y="3836853"/>
                  <a:pt x="165690" y="3822637"/>
                </a:cubicBezTo>
                <a:cubicBezTo>
                  <a:pt x="155886" y="3818225"/>
                  <a:pt x="142650" y="3801067"/>
                  <a:pt x="144611" y="3792734"/>
                </a:cubicBezTo>
                <a:cubicBezTo>
                  <a:pt x="153925" y="3750576"/>
                  <a:pt x="131866" y="3726556"/>
                  <a:pt x="88237" y="3701555"/>
                </a:cubicBezTo>
                <a:cubicBezTo>
                  <a:pt x="104904" y="3695673"/>
                  <a:pt x="113728" y="3692732"/>
                  <a:pt x="124513" y="3688810"/>
                </a:cubicBezTo>
                <a:cubicBezTo>
                  <a:pt x="79414" y="3650084"/>
                  <a:pt x="41668" y="3617240"/>
                  <a:pt x="0" y="3581455"/>
                </a:cubicBezTo>
                <a:cubicBezTo>
                  <a:pt x="27942" y="3541748"/>
                  <a:pt x="55393" y="3502531"/>
                  <a:pt x="78433" y="3469687"/>
                </a:cubicBezTo>
                <a:cubicBezTo>
                  <a:pt x="70100" y="3447628"/>
                  <a:pt x="57844" y="3420176"/>
                  <a:pt x="59805" y="3419196"/>
                </a:cubicBezTo>
                <a:cubicBezTo>
                  <a:pt x="88237" y="3404000"/>
                  <a:pt x="76963" y="3357920"/>
                  <a:pt x="119611" y="3350567"/>
                </a:cubicBezTo>
                <a:cubicBezTo>
                  <a:pt x="157847" y="3343704"/>
                  <a:pt x="192651" y="3316743"/>
                  <a:pt x="231378" y="3307919"/>
                </a:cubicBezTo>
                <a:cubicBezTo>
                  <a:pt x="270104" y="3299095"/>
                  <a:pt x="311282" y="3303507"/>
                  <a:pt x="351479" y="3300566"/>
                </a:cubicBezTo>
                <a:cubicBezTo>
                  <a:pt x="377460" y="3298605"/>
                  <a:pt x="402950" y="3295173"/>
                  <a:pt x="427951" y="3288801"/>
                </a:cubicBezTo>
                <a:cubicBezTo>
                  <a:pt x="434324" y="3287330"/>
                  <a:pt x="441677" y="3271644"/>
                  <a:pt x="440206" y="3263800"/>
                </a:cubicBezTo>
                <a:cubicBezTo>
                  <a:pt x="437755" y="3251055"/>
                  <a:pt x="427461" y="3228995"/>
                  <a:pt x="421578" y="3229486"/>
                </a:cubicBezTo>
                <a:cubicBezTo>
                  <a:pt x="389715" y="3231447"/>
                  <a:pt x="351479" y="3200564"/>
                  <a:pt x="325498" y="3243702"/>
                </a:cubicBezTo>
                <a:cubicBezTo>
                  <a:pt x="324027" y="3246153"/>
                  <a:pt x="317654" y="3246153"/>
                  <a:pt x="314223" y="3245663"/>
                </a:cubicBezTo>
                <a:cubicBezTo>
                  <a:pt x="269124" y="3240270"/>
                  <a:pt x="224515" y="3232427"/>
                  <a:pt x="179416" y="3229976"/>
                </a:cubicBezTo>
                <a:cubicBezTo>
                  <a:pt x="138729" y="3227525"/>
                  <a:pt x="112748" y="3206936"/>
                  <a:pt x="95100" y="3173602"/>
                </a:cubicBezTo>
                <a:cubicBezTo>
                  <a:pt x="78433" y="3142229"/>
                  <a:pt x="85296" y="3108405"/>
                  <a:pt x="102944" y="3082424"/>
                </a:cubicBezTo>
                <a:cubicBezTo>
                  <a:pt x="123042" y="3053011"/>
                  <a:pt x="158337" y="3032913"/>
                  <a:pt x="175494" y="3002030"/>
                </a:cubicBezTo>
                <a:cubicBezTo>
                  <a:pt x="193632" y="2969676"/>
                  <a:pt x="202946" y="2930459"/>
                  <a:pt x="206377" y="2893203"/>
                </a:cubicBezTo>
                <a:cubicBezTo>
                  <a:pt x="207848" y="2877517"/>
                  <a:pt x="186769" y="2856928"/>
                  <a:pt x="203436" y="2840261"/>
                </a:cubicBezTo>
                <a:cubicBezTo>
                  <a:pt x="218142" y="2825555"/>
                  <a:pt x="238241" y="2815261"/>
                  <a:pt x="257849" y="2806437"/>
                </a:cubicBezTo>
                <a:cubicBezTo>
                  <a:pt x="269124" y="2801045"/>
                  <a:pt x="283830" y="2802515"/>
                  <a:pt x="302948" y="2800554"/>
                </a:cubicBezTo>
                <a:cubicBezTo>
                  <a:pt x="306380" y="2754475"/>
                  <a:pt x="309811" y="2707905"/>
                  <a:pt x="314223" y="2661826"/>
                </a:cubicBezTo>
                <a:cubicBezTo>
                  <a:pt x="316184" y="2643198"/>
                  <a:pt x="315203" y="2622609"/>
                  <a:pt x="324027" y="2607413"/>
                </a:cubicBezTo>
                <a:cubicBezTo>
                  <a:pt x="352459" y="2556921"/>
                  <a:pt x="343145" y="2505940"/>
                  <a:pt x="338733" y="2452017"/>
                </a:cubicBezTo>
                <a:cubicBezTo>
                  <a:pt x="335302" y="2406428"/>
                  <a:pt x="353439" y="2359368"/>
                  <a:pt x="363734" y="2313288"/>
                </a:cubicBezTo>
                <a:cubicBezTo>
                  <a:pt x="367656" y="2296131"/>
                  <a:pt x="363244" y="2267209"/>
                  <a:pt x="396578" y="2282405"/>
                </a:cubicBezTo>
                <a:cubicBezTo>
                  <a:pt x="394127" y="2273582"/>
                  <a:pt x="388734" y="2261326"/>
                  <a:pt x="390205" y="2260346"/>
                </a:cubicBezTo>
                <a:cubicBezTo>
                  <a:pt x="429912" y="2235836"/>
                  <a:pt x="418147" y="2188776"/>
                  <a:pt x="436775" y="2155442"/>
                </a:cubicBezTo>
                <a:cubicBezTo>
                  <a:pt x="451481" y="2128970"/>
                  <a:pt x="454912" y="2094166"/>
                  <a:pt x="473050" y="2071616"/>
                </a:cubicBezTo>
                <a:cubicBezTo>
                  <a:pt x="488246" y="2052498"/>
                  <a:pt x="517169" y="2042204"/>
                  <a:pt x="542169" y="2033870"/>
                </a:cubicBezTo>
                <a:cubicBezTo>
                  <a:pt x="572562" y="2024066"/>
                  <a:pt x="575503" y="2010340"/>
                  <a:pt x="562758" y="1983869"/>
                </a:cubicBezTo>
                <a:cubicBezTo>
                  <a:pt x="558346" y="1975045"/>
                  <a:pt x="560307" y="1955927"/>
                  <a:pt x="567170" y="1949554"/>
                </a:cubicBezTo>
                <a:cubicBezTo>
                  <a:pt x="611779" y="1906906"/>
                  <a:pt x="628446" y="1850042"/>
                  <a:pt x="651486" y="1796610"/>
                </a:cubicBezTo>
                <a:cubicBezTo>
                  <a:pt x="660800" y="1775041"/>
                  <a:pt x="668153" y="1747099"/>
                  <a:pt x="685310" y="1735824"/>
                </a:cubicBezTo>
                <a:cubicBezTo>
                  <a:pt x="725997" y="1709353"/>
                  <a:pt x="707369" y="1674548"/>
                  <a:pt x="708840" y="1651999"/>
                </a:cubicBezTo>
                <a:cubicBezTo>
                  <a:pt x="729429" y="1617684"/>
                  <a:pt x="745605" y="1590233"/>
                  <a:pt x="762763" y="1561801"/>
                </a:cubicBezTo>
                <a:cubicBezTo>
                  <a:pt x="754919" y="1556898"/>
                  <a:pt x="748547" y="1552977"/>
                  <a:pt x="740703" y="1547584"/>
                </a:cubicBezTo>
                <a:cubicBezTo>
                  <a:pt x="753939" y="1537780"/>
                  <a:pt x="766194" y="1528957"/>
                  <a:pt x="774528" y="1522584"/>
                </a:cubicBezTo>
                <a:cubicBezTo>
                  <a:pt x="774528" y="1508858"/>
                  <a:pt x="775018" y="1497093"/>
                  <a:pt x="774528" y="1485328"/>
                </a:cubicBezTo>
                <a:cubicBezTo>
                  <a:pt x="774037" y="1474053"/>
                  <a:pt x="773547" y="1462288"/>
                  <a:pt x="769626" y="1451994"/>
                </a:cubicBezTo>
                <a:cubicBezTo>
                  <a:pt x="761292" y="1429445"/>
                  <a:pt x="773547" y="1404934"/>
                  <a:pt x="797077" y="1402483"/>
                </a:cubicBezTo>
                <a:cubicBezTo>
                  <a:pt x="812764" y="1401012"/>
                  <a:pt x="828941" y="1402973"/>
                  <a:pt x="844627" y="1400522"/>
                </a:cubicBezTo>
                <a:cubicBezTo>
                  <a:pt x="855412" y="1399052"/>
                  <a:pt x="872569" y="1393659"/>
                  <a:pt x="874040" y="1387287"/>
                </a:cubicBezTo>
                <a:cubicBezTo>
                  <a:pt x="880412" y="1359835"/>
                  <a:pt x="901981" y="1345619"/>
                  <a:pt x="917178" y="1326011"/>
                </a:cubicBezTo>
                <a:cubicBezTo>
                  <a:pt x="939727" y="1296108"/>
                  <a:pt x="965218" y="1291696"/>
                  <a:pt x="996101" y="1285324"/>
                </a:cubicBezTo>
                <a:cubicBezTo>
                  <a:pt x="1015710" y="1281402"/>
                  <a:pt x="1033357" y="1269147"/>
                  <a:pt x="1052475" y="1261303"/>
                </a:cubicBezTo>
                <a:cubicBezTo>
                  <a:pt x="1060809" y="1257872"/>
                  <a:pt x="1069632" y="1256401"/>
                  <a:pt x="1077966" y="1253950"/>
                </a:cubicBezTo>
                <a:cubicBezTo>
                  <a:pt x="1092182" y="1249048"/>
                  <a:pt x="1119634" y="1240225"/>
                  <a:pt x="1119143" y="1239244"/>
                </a:cubicBezTo>
                <a:cubicBezTo>
                  <a:pt x="1109339" y="1202969"/>
                  <a:pt x="1155419" y="1203949"/>
                  <a:pt x="1159831" y="1177478"/>
                </a:cubicBezTo>
                <a:cubicBezTo>
                  <a:pt x="1160811" y="1172576"/>
                  <a:pt x="1176498" y="1167674"/>
                  <a:pt x="1185812" y="1166693"/>
                </a:cubicBezTo>
                <a:cubicBezTo>
                  <a:pt x="1214734" y="1163262"/>
                  <a:pt x="1245617" y="1166693"/>
                  <a:pt x="1273068" y="1157870"/>
                </a:cubicBezTo>
                <a:cubicBezTo>
                  <a:pt x="1299049" y="1149536"/>
                  <a:pt x="1323560" y="1131398"/>
                  <a:pt x="1344639" y="1112771"/>
                </a:cubicBezTo>
                <a:cubicBezTo>
                  <a:pt x="1351502" y="1106888"/>
                  <a:pt x="1344639" y="1085809"/>
                  <a:pt x="1343658" y="1066691"/>
                </a:cubicBezTo>
                <a:cubicBezTo>
                  <a:pt x="1353953" y="1065711"/>
                  <a:pt x="1368659" y="1064240"/>
                  <a:pt x="1387287" y="1062279"/>
                </a:cubicBezTo>
                <a:cubicBezTo>
                  <a:pt x="1369149" y="1035808"/>
                  <a:pt x="1377973" y="1026004"/>
                  <a:pt x="1405424" y="1026494"/>
                </a:cubicBezTo>
                <a:cubicBezTo>
                  <a:pt x="1429935" y="1026984"/>
                  <a:pt x="1442680" y="1016200"/>
                  <a:pt x="1432386" y="989729"/>
                </a:cubicBezTo>
                <a:cubicBezTo>
                  <a:pt x="1467681" y="975513"/>
                  <a:pt x="1496603" y="977473"/>
                  <a:pt x="1529447" y="995121"/>
                </a:cubicBezTo>
                <a:cubicBezTo>
                  <a:pt x="1553467" y="1008356"/>
                  <a:pt x="1581899" y="1024533"/>
                  <a:pt x="1613272" y="993650"/>
                </a:cubicBezTo>
                <a:cubicBezTo>
                  <a:pt x="1625037" y="981885"/>
                  <a:pt x="1662293" y="983846"/>
                  <a:pt x="1680431" y="993160"/>
                </a:cubicBezTo>
                <a:cubicBezTo>
                  <a:pt x="1720138" y="1013259"/>
                  <a:pt x="1756413" y="1030416"/>
                  <a:pt x="1800041" y="1006886"/>
                </a:cubicBezTo>
                <a:cubicBezTo>
                  <a:pt x="1803963" y="1004925"/>
                  <a:pt x="1810336" y="1007376"/>
                  <a:pt x="1815238" y="1007866"/>
                </a:cubicBezTo>
                <a:cubicBezTo>
                  <a:pt x="1858376" y="1011788"/>
                  <a:pt x="1902004" y="1014239"/>
                  <a:pt x="1945143" y="1020121"/>
                </a:cubicBezTo>
                <a:cubicBezTo>
                  <a:pt x="1958378" y="1022082"/>
                  <a:pt x="1971124" y="1031886"/>
                  <a:pt x="1983869" y="1038749"/>
                </a:cubicBezTo>
                <a:cubicBezTo>
                  <a:pt x="2000536" y="1012768"/>
                  <a:pt x="2075048" y="998062"/>
                  <a:pt x="2107401" y="1015219"/>
                </a:cubicBezTo>
                <a:cubicBezTo>
                  <a:pt x="2142696" y="1034337"/>
                  <a:pt x="2179952" y="1050514"/>
                  <a:pt x="2214267" y="1071103"/>
                </a:cubicBezTo>
                <a:cubicBezTo>
                  <a:pt x="2235345" y="1083848"/>
                  <a:pt x="2253973" y="1101006"/>
                  <a:pt x="2271131" y="1119143"/>
                </a:cubicBezTo>
                <a:cubicBezTo>
                  <a:pt x="2288288" y="1136791"/>
                  <a:pt x="2304955" y="1141693"/>
                  <a:pt x="2328485" y="1133849"/>
                </a:cubicBezTo>
                <a:cubicBezTo>
                  <a:pt x="2341230" y="1129928"/>
                  <a:pt x="2355936" y="1133359"/>
                  <a:pt x="2369662" y="1132379"/>
                </a:cubicBezTo>
                <a:cubicBezTo>
                  <a:pt x="2382408" y="1131398"/>
                  <a:pt x="2395153" y="1128947"/>
                  <a:pt x="2407898" y="1127477"/>
                </a:cubicBezTo>
                <a:cubicBezTo>
                  <a:pt x="2419663" y="1125516"/>
                  <a:pt x="2431428" y="1124536"/>
                  <a:pt x="2442703" y="1121594"/>
                </a:cubicBezTo>
                <a:cubicBezTo>
                  <a:pt x="2464272" y="1116202"/>
                  <a:pt x="2484861" y="1106398"/>
                  <a:pt x="2506920" y="1103947"/>
                </a:cubicBezTo>
                <a:cubicBezTo>
                  <a:pt x="2528489" y="1101496"/>
                  <a:pt x="2551039" y="1102966"/>
                  <a:pt x="2572608" y="1106398"/>
                </a:cubicBezTo>
                <a:cubicBezTo>
                  <a:pt x="2596628" y="1110320"/>
                  <a:pt x="2620648" y="1117673"/>
                  <a:pt x="2644178" y="1123555"/>
                </a:cubicBezTo>
                <a:cubicBezTo>
                  <a:pt x="2645649" y="1118653"/>
                  <a:pt x="2647119" y="1113751"/>
                  <a:pt x="2648590" y="1109339"/>
                </a:cubicBezTo>
                <a:cubicBezTo>
                  <a:pt x="2639766" y="1105418"/>
                  <a:pt x="2630943" y="1101006"/>
                  <a:pt x="2615256" y="1094143"/>
                </a:cubicBezTo>
                <a:cubicBezTo>
                  <a:pt x="2640257" y="1071103"/>
                  <a:pt x="2665747" y="1051985"/>
                  <a:pt x="2684866" y="1028455"/>
                </a:cubicBezTo>
                <a:cubicBezTo>
                  <a:pt x="2700552" y="1008847"/>
                  <a:pt x="2721141" y="982375"/>
                  <a:pt x="2718690" y="961297"/>
                </a:cubicBezTo>
                <a:cubicBezTo>
                  <a:pt x="2712317" y="911295"/>
                  <a:pt x="2757416" y="898060"/>
                  <a:pt x="2769671" y="856392"/>
                </a:cubicBezTo>
                <a:cubicBezTo>
                  <a:pt x="2767711" y="852961"/>
                  <a:pt x="2731925" y="846098"/>
                  <a:pt x="2770162" y="825509"/>
                </a:cubicBezTo>
                <a:cubicBezTo>
                  <a:pt x="2784868" y="817666"/>
                  <a:pt x="2788299" y="790214"/>
                  <a:pt x="2800554" y="775018"/>
                </a:cubicBezTo>
                <a:cubicBezTo>
                  <a:pt x="2816241" y="755409"/>
                  <a:pt x="2835849" y="738742"/>
                  <a:pt x="2854477" y="722075"/>
                </a:cubicBezTo>
                <a:cubicBezTo>
                  <a:pt x="2878987" y="700506"/>
                  <a:pt x="2904478" y="679918"/>
                  <a:pt x="2931930" y="657368"/>
                </a:cubicBezTo>
                <a:cubicBezTo>
                  <a:pt x="2913792" y="629916"/>
                  <a:pt x="2927028" y="616191"/>
                  <a:pt x="2956931" y="611779"/>
                </a:cubicBezTo>
                <a:cubicBezTo>
                  <a:pt x="2979480" y="608347"/>
                  <a:pt x="3003010" y="608347"/>
                  <a:pt x="3024089" y="600504"/>
                </a:cubicBezTo>
                <a:cubicBezTo>
                  <a:pt x="3048109" y="591680"/>
                  <a:pt x="3090267" y="614230"/>
                  <a:pt x="3093699" y="563738"/>
                </a:cubicBezTo>
                <a:cubicBezTo>
                  <a:pt x="3094189" y="559327"/>
                  <a:pt x="3112326" y="555405"/>
                  <a:pt x="3122621" y="553444"/>
                </a:cubicBezTo>
                <a:cubicBezTo>
                  <a:pt x="3143699" y="548542"/>
                  <a:pt x="3164779" y="545111"/>
                  <a:pt x="3187818" y="540699"/>
                </a:cubicBezTo>
                <a:cubicBezTo>
                  <a:pt x="3184387" y="528443"/>
                  <a:pt x="3181936" y="520110"/>
                  <a:pt x="3178994" y="510306"/>
                </a:cubicBezTo>
                <a:cubicBezTo>
                  <a:pt x="3189779" y="504423"/>
                  <a:pt x="3200073" y="499031"/>
                  <a:pt x="3212328" y="492658"/>
                </a:cubicBezTo>
                <a:cubicBezTo>
                  <a:pt x="3179485" y="454422"/>
                  <a:pt x="3228015" y="457854"/>
                  <a:pt x="3235859" y="432363"/>
                </a:cubicBezTo>
                <a:cubicBezTo>
                  <a:pt x="3246153" y="447559"/>
                  <a:pt x="3252526" y="457363"/>
                  <a:pt x="3258408" y="466677"/>
                </a:cubicBezTo>
                <a:cubicBezTo>
                  <a:pt x="3260859" y="466677"/>
                  <a:pt x="3263310" y="466187"/>
                  <a:pt x="3265761" y="466187"/>
                </a:cubicBezTo>
                <a:cubicBezTo>
                  <a:pt x="3263310" y="447559"/>
                  <a:pt x="3261349" y="428441"/>
                  <a:pt x="3258408" y="406382"/>
                </a:cubicBezTo>
                <a:cubicBezTo>
                  <a:pt x="3266251" y="393636"/>
                  <a:pt x="3277036" y="375989"/>
                  <a:pt x="3283409" y="364714"/>
                </a:cubicBezTo>
                <a:cubicBezTo>
                  <a:pt x="3299095" y="360302"/>
                  <a:pt x="3319194" y="359322"/>
                  <a:pt x="3321645" y="352459"/>
                </a:cubicBezTo>
                <a:cubicBezTo>
                  <a:pt x="3333410" y="319615"/>
                  <a:pt x="3391254" y="313733"/>
                  <a:pt x="3374097" y="263241"/>
                </a:cubicBezTo>
                <a:cubicBezTo>
                  <a:pt x="3418216" y="236280"/>
                  <a:pt x="3464295" y="207848"/>
                  <a:pt x="3513806" y="177455"/>
                </a:cubicBezTo>
                <a:cubicBezTo>
                  <a:pt x="3513806" y="190200"/>
                  <a:pt x="3513806" y="198044"/>
                  <a:pt x="3513806" y="208338"/>
                </a:cubicBezTo>
                <a:cubicBezTo>
                  <a:pt x="3527532" y="197063"/>
                  <a:pt x="3538807" y="187749"/>
                  <a:pt x="3549101" y="179906"/>
                </a:cubicBezTo>
                <a:cubicBezTo>
                  <a:pt x="3561846" y="191671"/>
                  <a:pt x="3577043" y="205887"/>
                  <a:pt x="3601553" y="227946"/>
                </a:cubicBezTo>
                <a:cubicBezTo>
                  <a:pt x="3603514" y="197063"/>
                  <a:pt x="3604985" y="175984"/>
                  <a:pt x="3606455" y="153925"/>
                </a:cubicBezTo>
                <a:cubicBezTo>
                  <a:pt x="3615279" y="153925"/>
                  <a:pt x="3633417" y="149023"/>
                  <a:pt x="3637829" y="154906"/>
                </a:cubicBezTo>
                <a:cubicBezTo>
                  <a:pt x="3667731" y="193142"/>
                  <a:pt x="3703026" y="183338"/>
                  <a:pt x="3742243" y="169612"/>
                </a:cubicBezTo>
                <a:cubicBezTo>
                  <a:pt x="3742243" y="161768"/>
                  <a:pt x="3742243" y="151964"/>
                  <a:pt x="3742243" y="140199"/>
                </a:cubicBezTo>
                <a:cubicBezTo>
                  <a:pt x="3745674" y="141180"/>
                  <a:pt x="3750086" y="141670"/>
                  <a:pt x="3751556" y="143631"/>
                </a:cubicBezTo>
                <a:cubicBezTo>
                  <a:pt x="3764792" y="164710"/>
                  <a:pt x="3780479" y="167161"/>
                  <a:pt x="3799597" y="151474"/>
                </a:cubicBezTo>
                <a:cubicBezTo>
                  <a:pt x="3826558" y="129415"/>
                  <a:pt x="3860873" y="111767"/>
                  <a:pt x="3879501" y="84316"/>
                </a:cubicBezTo>
                <a:cubicBezTo>
                  <a:pt x="3908423" y="41668"/>
                  <a:pt x="3941757" y="41668"/>
                  <a:pt x="3983425" y="52942"/>
                </a:cubicBezTo>
                <a:cubicBezTo>
                  <a:pt x="3994699" y="55884"/>
                  <a:pt x="4010386" y="56374"/>
                  <a:pt x="4018719" y="50491"/>
                </a:cubicBezTo>
                <a:cubicBezTo>
                  <a:pt x="4024112" y="46570"/>
                  <a:pt x="4019700" y="28922"/>
                  <a:pt x="4019700" y="17647"/>
                </a:cubicBezTo>
                <a:cubicBezTo>
                  <a:pt x="4029994" y="20589"/>
                  <a:pt x="4042250" y="24020"/>
                  <a:pt x="4058426" y="28432"/>
                </a:cubicBezTo>
                <a:cubicBezTo>
                  <a:pt x="4057446" y="16177"/>
                  <a:pt x="4056956" y="7843"/>
                  <a:pt x="4056465" y="0"/>
                </a:cubicBezTo>
                <a:cubicBezTo>
                  <a:pt x="4082937" y="19118"/>
                  <a:pt x="4105977" y="40197"/>
                  <a:pt x="4132938" y="53433"/>
                </a:cubicBezTo>
                <a:cubicBezTo>
                  <a:pt x="4167743" y="71080"/>
                  <a:pt x="4206469" y="80394"/>
                  <a:pt x="4241764" y="97061"/>
                </a:cubicBezTo>
                <a:cubicBezTo>
                  <a:pt x="4265784" y="108826"/>
                  <a:pt x="4294707" y="145101"/>
                  <a:pt x="4306962" y="139219"/>
                </a:cubicBezTo>
                <a:cubicBezTo>
                  <a:pt x="4343727" y="122062"/>
                  <a:pt x="4355492" y="154415"/>
                  <a:pt x="4378042" y="162749"/>
                </a:cubicBezTo>
                <a:cubicBezTo>
                  <a:pt x="4384904" y="165200"/>
                  <a:pt x="4387846" y="177455"/>
                  <a:pt x="4394219" y="187749"/>
                </a:cubicBezTo>
                <a:cubicBezTo>
                  <a:pt x="4418239" y="153925"/>
                  <a:pt x="4445200" y="161768"/>
                  <a:pt x="4477063" y="184808"/>
                </a:cubicBezTo>
                <a:cubicBezTo>
                  <a:pt x="4489809" y="194122"/>
                  <a:pt x="4512849" y="189220"/>
                  <a:pt x="4525104" y="190200"/>
                </a:cubicBezTo>
                <a:cubicBezTo>
                  <a:pt x="4555497" y="221574"/>
                  <a:pt x="4583438" y="250496"/>
                  <a:pt x="4612361" y="279908"/>
                </a:cubicBezTo>
                <a:cubicBezTo>
                  <a:pt x="4644714" y="254908"/>
                  <a:pt x="4662362" y="261771"/>
                  <a:pt x="4690304" y="321576"/>
                </a:cubicBezTo>
                <a:cubicBezTo>
                  <a:pt x="4694716" y="284320"/>
                  <a:pt x="4710892" y="283830"/>
                  <a:pt x="4735403" y="298536"/>
                </a:cubicBezTo>
                <a:cubicBezTo>
                  <a:pt x="4764325" y="315694"/>
                  <a:pt x="4796679" y="327458"/>
                  <a:pt x="4823640" y="347067"/>
                </a:cubicBezTo>
                <a:cubicBezTo>
                  <a:pt x="4844719" y="362263"/>
                  <a:pt x="4862857" y="362753"/>
                  <a:pt x="4887857" y="363244"/>
                </a:cubicBezTo>
                <a:cubicBezTo>
                  <a:pt x="4917760" y="363244"/>
                  <a:pt x="4953545" y="375989"/>
                  <a:pt x="4976095" y="395597"/>
                </a:cubicBezTo>
                <a:cubicBezTo>
                  <a:pt x="5022664" y="435794"/>
                  <a:pt x="5029527" y="438736"/>
                  <a:pt x="5080508" y="397558"/>
                </a:cubicBezTo>
                <a:cubicBezTo>
                  <a:pt x="5086881" y="392166"/>
                  <a:pt x="5098647" y="394127"/>
                  <a:pt x="5106980" y="390205"/>
                </a:cubicBezTo>
                <a:cubicBezTo>
                  <a:pt x="5127569" y="380891"/>
                  <a:pt x="5148157" y="370597"/>
                  <a:pt x="5168746" y="360793"/>
                </a:cubicBezTo>
                <a:cubicBezTo>
                  <a:pt x="5168746" y="357361"/>
                  <a:pt x="5168256" y="353930"/>
                  <a:pt x="5168256" y="350498"/>
                </a:cubicBezTo>
                <a:cubicBezTo>
                  <a:pt x="5186394" y="359322"/>
                  <a:pt x="5204041" y="368146"/>
                  <a:pt x="5222179" y="377460"/>
                </a:cubicBezTo>
                <a:cubicBezTo>
                  <a:pt x="5231493" y="373048"/>
                  <a:pt x="5244238" y="366675"/>
                  <a:pt x="5256493" y="360793"/>
                </a:cubicBezTo>
                <a:cubicBezTo>
                  <a:pt x="5223649" y="407362"/>
                  <a:pt x="5242768" y="437755"/>
                  <a:pt x="5280023" y="466187"/>
                </a:cubicBezTo>
                <a:cubicBezTo>
                  <a:pt x="5286886" y="471579"/>
                  <a:pt x="5286396" y="485795"/>
                  <a:pt x="5290808" y="495109"/>
                </a:cubicBezTo>
                <a:cubicBezTo>
                  <a:pt x="5299631" y="513247"/>
                  <a:pt x="5303063" y="537757"/>
                  <a:pt x="5332965" y="534326"/>
                </a:cubicBezTo>
                <a:cubicBezTo>
                  <a:pt x="5336397" y="533836"/>
                  <a:pt x="5343260" y="540208"/>
                  <a:pt x="5343750" y="543640"/>
                </a:cubicBezTo>
                <a:cubicBezTo>
                  <a:pt x="5347181" y="574033"/>
                  <a:pt x="5369241" y="568150"/>
                  <a:pt x="5388849" y="569131"/>
                </a:cubicBezTo>
                <a:cubicBezTo>
                  <a:pt x="5399634" y="569621"/>
                  <a:pt x="5409928" y="574523"/>
                  <a:pt x="5415320" y="575994"/>
                </a:cubicBezTo>
                <a:cubicBezTo>
                  <a:pt x="5405516" y="593151"/>
                  <a:pt x="5397673" y="607367"/>
                  <a:pt x="5386398" y="627465"/>
                </a:cubicBezTo>
                <a:cubicBezTo>
                  <a:pt x="5452576" y="628936"/>
                  <a:pt x="5514342" y="567170"/>
                  <a:pt x="5563853" y="617661"/>
                </a:cubicBezTo>
                <a:cubicBezTo>
                  <a:pt x="5589344" y="643642"/>
                  <a:pt x="5657973" y="639721"/>
                  <a:pt x="5640326" y="708840"/>
                </a:cubicBezTo>
                <a:cubicBezTo>
                  <a:pt x="5649640" y="708350"/>
                  <a:pt x="5659444" y="707859"/>
                  <a:pt x="5669248" y="707369"/>
                </a:cubicBezTo>
                <a:cubicBezTo>
                  <a:pt x="5657973" y="714232"/>
                  <a:pt x="5646698" y="720605"/>
                  <a:pt x="5636894" y="726487"/>
                </a:cubicBezTo>
                <a:cubicBezTo>
                  <a:pt x="5636894" y="741193"/>
                  <a:pt x="5636894" y="754429"/>
                  <a:pt x="5636894" y="767665"/>
                </a:cubicBezTo>
                <a:cubicBezTo>
                  <a:pt x="5639835" y="769135"/>
                  <a:pt x="5642287" y="770606"/>
                  <a:pt x="5645228" y="772567"/>
                </a:cubicBezTo>
                <a:cubicBezTo>
                  <a:pt x="5652581" y="761292"/>
                  <a:pt x="5659934" y="750507"/>
                  <a:pt x="5664346" y="743645"/>
                </a:cubicBezTo>
                <a:cubicBezTo>
                  <a:pt x="5685424" y="743645"/>
                  <a:pt x="5704053" y="743645"/>
                  <a:pt x="5732975" y="743645"/>
                </a:cubicBezTo>
                <a:cubicBezTo>
                  <a:pt x="5704543" y="727468"/>
                  <a:pt x="5688366" y="717664"/>
                  <a:pt x="5671699" y="708350"/>
                </a:cubicBezTo>
                <a:cubicBezTo>
                  <a:pt x="5706013" y="702467"/>
                  <a:pt x="5740328" y="696585"/>
                  <a:pt x="5774642" y="690212"/>
                </a:cubicBezTo>
                <a:cubicBezTo>
                  <a:pt x="5775623" y="685800"/>
                  <a:pt x="5777094" y="681388"/>
                  <a:pt x="5778074" y="676976"/>
                </a:cubicBezTo>
                <a:cubicBezTo>
                  <a:pt x="5755034" y="662270"/>
                  <a:pt x="5731504" y="648054"/>
                  <a:pt x="5702092" y="629426"/>
                </a:cubicBezTo>
                <a:cubicBezTo>
                  <a:pt x="5723661" y="624524"/>
                  <a:pt x="5741798" y="620602"/>
                  <a:pt x="5758955" y="617171"/>
                </a:cubicBezTo>
                <a:cubicBezTo>
                  <a:pt x="5750622" y="609328"/>
                  <a:pt x="5742288" y="601484"/>
                  <a:pt x="5731994" y="591680"/>
                </a:cubicBezTo>
                <a:cubicBezTo>
                  <a:pt x="5716798" y="594621"/>
                  <a:pt x="5698170" y="598543"/>
                  <a:pt x="5679542" y="602465"/>
                </a:cubicBezTo>
                <a:cubicBezTo>
                  <a:pt x="5679052" y="600014"/>
                  <a:pt x="5678071" y="597563"/>
                  <a:pt x="5677581" y="594621"/>
                </a:cubicBezTo>
                <a:cubicBezTo>
                  <a:pt x="5689346" y="590210"/>
                  <a:pt x="5700621" y="586288"/>
                  <a:pt x="5714347" y="581386"/>
                </a:cubicBezTo>
                <a:cubicBezTo>
                  <a:pt x="5691307" y="563248"/>
                  <a:pt x="5667287" y="545111"/>
                  <a:pt x="5748661" y="548052"/>
                </a:cubicBezTo>
                <a:cubicBezTo>
                  <a:pt x="5738857" y="543640"/>
                  <a:pt x="5729053" y="539718"/>
                  <a:pt x="5719249" y="535306"/>
                </a:cubicBezTo>
                <a:cubicBezTo>
                  <a:pt x="5705523" y="537757"/>
                  <a:pt x="5692287" y="540699"/>
                  <a:pt x="5678561" y="542660"/>
                </a:cubicBezTo>
                <a:cubicBezTo>
                  <a:pt x="5665816" y="544130"/>
                  <a:pt x="5645228" y="549032"/>
                  <a:pt x="5642287" y="544130"/>
                </a:cubicBezTo>
                <a:cubicBezTo>
                  <a:pt x="5635423" y="532365"/>
                  <a:pt x="5636894" y="515698"/>
                  <a:pt x="5635914" y="506874"/>
                </a:cubicBezTo>
                <a:cubicBezTo>
                  <a:pt x="5681993" y="503933"/>
                  <a:pt x="5719739" y="501482"/>
                  <a:pt x="5762877" y="499031"/>
                </a:cubicBezTo>
                <a:cubicBezTo>
                  <a:pt x="5762387" y="498051"/>
                  <a:pt x="5764838" y="505894"/>
                  <a:pt x="5765819" y="509325"/>
                </a:cubicBezTo>
                <a:cubicBezTo>
                  <a:pt x="5781996" y="500502"/>
                  <a:pt x="5797192" y="488737"/>
                  <a:pt x="5814839" y="483835"/>
                </a:cubicBezTo>
                <a:cubicBezTo>
                  <a:pt x="5833957" y="478933"/>
                  <a:pt x="5854546" y="480403"/>
                  <a:pt x="5875135" y="479423"/>
                </a:cubicBezTo>
                <a:cubicBezTo>
                  <a:pt x="5857978" y="484325"/>
                  <a:pt x="5841311" y="488737"/>
                  <a:pt x="5824153" y="493639"/>
                </a:cubicBezTo>
                <a:cubicBezTo>
                  <a:pt x="5825133" y="497560"/>
                  <a:pt x="5826114" y="501482"/>
                  <a:pt x="5827094" y="505404"/>
                </a:cubicBezTo>
                <a:cubicBezTo>
                  <a:pt x="5845723" y="508835"/>
                  <a:pt x="5864840" y="511776"/>
                  <a:pt x="5890821" y="516679"/>
                </a:cubicBezTo>
                <a:cubicBezTo>
                  <a:pt x="5884939" y="503443"/>
                  <a:pt x="5879546" y="491188"/>
                  <a:pt x="5874154" y="478933"/>
                </a:cubicBezTo>
                <a:cubicBezTo>
                  <a:pt x="5897194" y="475991"/>
                  <a:pt x="5920234" y="473050"/>
                  <a:pt x="5943273" y="470599"/>
                </a:cubicBezTo>
                <a:cubicBezTo>
                  <a:pt x="5944254" y="467658"/>
                  <a:pt x="5945234" y="464717"/>
                  <a:pt x="5946215" y="461775"/>
                </a:cubicBezTo>
                <a:cubicBezTo>
                  <a:pt x="5935920" y="455893"/>
                  <a:pt x="5926116" y="450010"/>
                  <a:pt x="5915822" y="444128"/>
                </a:cubicBezTo>
                <a:cubicBezTo>
                  <a:pt x="5916312" y="442657"/>
                  <a:pt x="5916803" y="441187"/>
                  <a:pt x="5916803" y="439716"/>
                </a:cubicBezTo>
                <a:cubicBezTo>
                  <a:pt x="5960431" y="450991"/>
                  <a:pt x="6004549" y="461775"/>
                  <a:pt x="6051119" y="473540"/>
                </a:cubicBezTo>
                <a:cubicBezTo>
                  <a:pt x="6048178" y="479913"/>
                  <a:pt x="6044747" y="487756"/>
                  <a:pt x="6040825" y="495600"/>
                </a:cubicBezTo>
                <a:cubicBezTo>
                  <a:pt x="6043276" y="499031"/>
                  <a:pt x="6045727" y="502462"/>
                  <a:pt x="6048178" y="505894"/>
                </a:cubicBezTo>
                <a:cubicBezTo>
                  <a:pt x="6064355" y="496090"/>
                  <a:pt x="6080531" y="477952"/>
                  <a:pt x="6096708" y="477952"/>
                </a:cubicBezTo>
                <a:cubicBezTo>
                  <a:pt x="6118278" y="477952"/>
                  <a:pt x="6140337" y="490207"/>
                  <a:pt x="6160925" y="500502"/>
                </a:cubicBezTo>
                <a:cubicBezTo>
                  <a:pt x="6166808" y="503443"/>
                  <a:pt x="6167789" y="517169"/>
                  <a:pt x="6171220" y="525502"/>
                </a:cubicBezTo>
                <a:cubicBezTo>
                  <a:pt x="6145239" y="516188"/>
                  <a:pt x="6119258" y="506874"/>
                  <a:pt x="6093277" y="498051"/>
                </a:cubicBezTo>
                <a:cubicBezTo>
                  <a:pt x="6120239" y="544130"/>
                  <a:pt x="6139847" y="548542"/>
                  <a:pt x="6170730" y="525012"/>
                </a:cubicBezTo>
                <a:cubicBezTo>
                  <a:pt x="6177593" y="522071"/>
                  <a:pt x="6184946" y="517659"/>
                  <a:pt x="6191809" y="517169"/>
                </a:cubicBezTo>
                <a:cubicBezTo>
                  <a:pt x="6212887" y="516188"/>
                  <a:pt x="6233476" y="516679"/>
                  <a:pt x="6254555" y="517659"/>
                </a:cubicBezTo>
                <a:cubicBezTo>
                  <a:pt x="6261418" y="518149"/>
                  <a:pt x="6267791" y="522561"/>
                  <a:pt x="6278085" y="526483"/>
                </a:cubicBezTo>
                <a:cubicBezTo>
                  <a:pt x="6257987" y="542660"/>
                  <a:pt x="6240830" y="555895"/>
                  <a:pt x="6224162" y="569621"/>
                </a:cubicBezTo>
                <a:cubicBezTo>
                  <a:pt x="6185926" y="522071"/>
                  <a:pt x="6165337" y="591680"/>
                  <a:pt x="6132494" y="582857"/>
                </a:cubicBezTo>
                <a:cubicBezTo>
                  <a:pt x="6148670" y="588739"/>
                  <a:pt x="6164847" y="591190"/>
                  <a:pt x="6179554" y="587759"/>
                </a:cubicBezTo>
                <a:cubicBezTo>
                  <a:pt x="6195240" y="584327"/>
                  <a:pt x="6209946" y="575013"/>
                  <a:pt x="6225143" y="568150"/>
                </a:cubicBezTo>
                <a:cubicBezTo>
                  <a:pt x="6236418" y="577464"/>
                  <a:pt x="6247693" y="586778"/>
                  <a:pt x="6258967" y="596092"/>
                </a:cubicBezTo>
                <a:cubicBezTo>
                  <a:pt x="6261418" y="593641"/>
                  <a:pt x="6263869" y="590700"/>
                  <a:pt x="6266320" y="588249"/>
                </a:cubicBezTo>
                <a:cubicBezTo>
                  <a:pt x="6261908" y="582857"/>
                  <a:pt x="6257497" y="577954"/>
                  <a:pt x="6252595" y="572072"/>
                </a:cubicBezTo>
                <a:cubicBezTo>
                  <a:pt x="6295732" y="531385"/>
                  <a:pt x="6321224" y="523541"/>
                  <a:pt x="6348185" y="541679"/>
                </a:cubicBezTo>
                <a:cubicBezTo>
                  <a:pt x="6339361" y="553444"/>
                  <a:pt x="6331028" y="565209"/>
                  <a:pt x="6314361" y="587268"/>
                </a:cubicBezTo>
                <a:cubicBezTo>
                  <a:pt x="6373676" y="567660"/>
                  <a:pt x="6413872" y="582857"/>
                  <a:pt x="6455540" y="605896"/>
                </a:cubicBezTo>
                <a:cubicBezTo>
                  <a:pt x="6473188" y="615700"/>
                  <a:pt x="6503581" y="601975"/>
                  <a:pt x="6531032" y="599033"/>
                </a:cubicBezTo>
                <a:cubicBezTo>
                  <a:pt x="6534954" y="618642"/>
                  <a:pt x="6537895" y="634819"/>
                  <a:pt x="6540836" y="650505"/>
                </a:cubicBezTo>
                <a:cubicBezTo>
                  <a:pt x="6572210" y="650505"/>
                  <a:pt x="6606034" y="650505"/>
                  <a:pt x="6639858" y="650505"/>
                </a:cubicBezTo>
                <a:cubicBezTo>
                  <a:pt x="6642309" y="653937"/>
                  <a:pt x="6644760" y="657368"/>
                  <a:pt x="6647211" y="660309"/>
                </a:cubicBezTo>
                <a:cubicBezTo>
                  <a:pt x="6636917" y="665211"/>
                  <a:pt x="6627113" y="670113"/>
                  <a:pt x="6616328" y="675015"/>
                </a:cubicBezTo>
                <a:cubicBezTo>
                  <a:pt x="6648192" y="719134"/>
                  <a:pt x="6661918" y="657858"/>
                  <a:pt x="6689369" y="669133"/>
                </a:cubicBezTo>
                <a:cubicBezTo>
                  <a:pt x="6714370" y="679427"/>
                  <a:pt x="6743292" y="679918"/>
                  <a:pt x="6773195" y="685310"/>
                </a:cubicBezTo>
                <a:cubicBezTo>
                  <a:pt x="6770743" y="692663"/>
                  <a:pt x="6770743" y="699036"/>
                  <a:pt x="6767802" y="701977"/>
                </a:cubicBezTo>
                <a:cubicBezTo>
                  <a:pt x="6721723" y="747566"/>
                  <a:pt x="6722213" y="747566"/>
                  <a:pt x="6749664" y="809332"/>
                </a:cubicBezTo>
                <a:cubicBezTo>
                  <a:pt x="6753096" y="817176"/>
                  <a:pt x="6753096" y="826980"/>
                  <a:pt x="6748194" y="838745"/>
                </a:cubicBezTo>
                <a:cubicBezTo>
                  <a:pt x="6742311" y="793646"/>
                  <a:pt x="6710938" y="803450"/>
                  <a:pt x="6683977" y="803940"/>
                </a:cubicBezTo>
                <a:cubicBezTo>
                  <a:pt x="6668780" y="803940"/>
                  <a:pt x="6653584" y="802469"/>
                  <a:pt x="6633976" y="801489"/>
                </a:cubicBezTo>
                <a:cubicBezTo>
                  <a:pt x="6613387" y="810803"/>
                  <a:pt x="6587406" y="823058"/>
                  <a:pt x="6557993" y="836294"/>
                </a:cubicBezTo>
                <a:cubicBezTo>
                  <a:pt x="6557503" y="838745"/>
                  <a:pt x="6556032" y="849529"/>
                  <a:pt x="6552601" y="870608"/>
                </a:cubicBezTo>
                <a:cubicBezTo>
                  <a:pt x="6605544" y="825999"/>
                  <a:pt x="6660937" y="836784"/>
                  <a:pt x="6720743" y="839725"/>
                </a:cubicBezTo>
                <a:cubicBezTo>
                  <a:pt x="6714370" y="850510"/>
                  <a:pt x="6710938" y="856392"/>
                  <a:pt x="6702605" y="870118"/>
                </a:cubicBezTo>
                <a:cubicBezTo>
                  <a:pt x="6730056" y="861784"/>
                  <a:pt x="6751625" y="855902"/>
                  <a:pt x="6772214" y="848059"/>
                </a:cubicBezTo>
                <a:cubicBezTo>
                  <a:pt x="6780548" y="845117"/>
                  <a:pt x="6787411" y="833843"/>
                  <a:pt x="6795254" y="832862"/>
                </a:cubicBezTo>
                <a:cubicBezTo>
                  <a:pt x="6829078" y="829921"/>
                  <a:pt x="6862903" y="831882"/>
                  <a:pt x="6896727" y="827960"/>
                </a:cubicBezTo>
                <a:cubicBezTo>
                  <a:pt x="6940845" y="822568"/>
                  <a:pt x="6963885" y="858353"/>
                  <a:pt x="6996729" y="875510"/>
                </a:cubicBezTo>
                <a:cubicBezTo>
                  <a:pt x="7009474" y="882373"/>
                  <a:pt x="7019769" y="893648"/>
                  <a:pt x="7033004" y="903942"/>
                </a:cubicBezTo>
                <a:cubicBezTo>
                  <a:pt x="7017318" y="916688"/>
                  <a:pt x="7004572" y="926982"/>
                  <a:pt x="6991337" y="937276"/>
                </a:cubicBezTo>
                <a:cubicBezTo>
                  <a:pt x="6991827" y="939237"/>
                  <a:pt x="6991827" y="941198"/>
                  <a:pt x="6992317" y="943159"/>
                </a:cubicBezTo>
                <a:cubicBezTo>
                  <a:pt x="7021729" y="935806"/>
                  <a:pt x="7051142" y="927962"/>
                  <a:pt x="7081045" y="922080"/>
                </a:cubicBezTo>
                <a:cubicBezTo>
                  <a:pt x="7099182" y="918648"/>
                  <a:pt x="7118301" y="919629"/>
                  <a:pt x="7136928" y="917178"/>
                </a:cubicBezTo>
                <a:cubicBezTo>
                  <a:pt x="7154576" y="914727"/>
                  <a:pt x="7172223" y="910805"/>
                  <a:pt x="7190361" y="907374"/>
                </a:cubicBezTo>
                <a:cubicBezTo>
                  <a:pt x="7189871" y="903942"/>
                  <a:pt x="7189381" y="900511"/>
                  <a:pt x="7188891" y="897079"/>
                </a:cubicBezTo>
                <a:cubicBezTo>
                  <a:pt x="7169282" y="887765"/>
                  <a:pt x="7149674" y="877961"/>
                  <a:pt x="7130066" y="868647"/>
                </a:cubicBezTo>
                <a:cubicBezTo>
                  <a:pt x="7130556" y="865216"/>
                  <a:pt x="7131046" y="861784"/>
                  <a:pt x="7132026" y="858353"/>
                </a:cubicBezTo>
                <a:cubicBezTo>
                  <a:pt x="7161438" y="869628"/>
                  <a:pt x="7188891" y="829921"/>
                  <a:pt x="7223205" y="869628"/>
                </a:cubicBezTo>
                <a:cubicBezTo>
                  <a:pt x="7243794" y="893158"/>
                  <a:pt x="7252618" y="859824"/>
                  <a:pt x="7259971" y="843647"/>
                </a:cubicBezTo>
                <a:cubicBezTo>
                  <a:pt x="7229087" y="839235"/>
                  <a:pt x="7199675" y="834333"/>
                  <a:pt x="7156536" y="827960"/>
                </a:cubicBezTo>
                <a:cubicBezTo>
                  <a:pt x="7178106" y="815705"/>
                  <a:pt x="7192322" y="807862"/>
                  <a:pt x="7211930" y="796587"/>
                </a:cubicBezTo>
                <a:cubicBezTo>
                  <a:pt x="7186930" y="791685"/>
                  <a:pt x="7164380" y="787763"/>
                  <a:pt x="7140850" y="783351"/>
                </a:cubicBezTo>
                <a:cubicBezTo>
                  <a:pt x="7147223" y="768645"/>
                  <a:pt x="7153105" y="754429"/>
                  <a:pt x="7154576" y="750507"/>
                </a:cubicBezTo>
                <a:cubicBezTo>
                  <a:pt x="7125164" y="714232"/>
                  <a:pt x="7099672" y="682369"/>
                  <a:pt x="7071731" y="648054"/>
                </a:cubicBezTo>
                <a:cubicBezTo>
                  <a:pt x="7096731" y="645113"/>
                  <a:pt x="7127124" y="633348"/>
                  <a:pt x="7152615" y="640211"/>
                </a:cubicBezTo>
                <a:cubicBezTo>
                  <a:pt x="7177125" y="646583"/>
                  <a:pt x="7196734" y="671584"/>
                  <a:pt x="7223695" y="692173"/>
                </a:cubicBezTo>
                <a:cubicBezTo>
                  <a:pt x="7224185" y="691683"/>
                  <a:pt x="7233499" y="687761"/>
                  <a:pt x="7247225" y="681388"/>
                </a:cubicBezTo>
                <a:cubicBezTo>
                  <a:pt x="7244284" y="695604"/>
                  <a:pt x="7242813" y="704428"/>
                  <a:pt x="7242323" y="706389"/>
                </a:cubicBezTo>
                <a:cubicBezTo>
                  <a:pt x="7271245" y="706389"/>
                  <a:pt x="7299677" y="706389"/>
                  <a:pt x="7328600" y="706389"/>
                </a:cubicBezTo>
                <a:cubicBezTo>
                  <a:pt x="7329090" y="709330"/>
                  <a:pt x="7329090" y="712271"/>
                  <a:pt x="7329580" y="715703"/>
                </a:cubicBezTo>
                <a:cubicBezTo>
                  <a:pt x="7314874" y="718644"/>
                  <a:pt x="7300167" y="721585"/>
                  <a:pt x="7282030" y="725507"/>
                </a:cubicBezTo>
                <a:cubicBezTo>
                  <a:pt x="7289383" y="740703"/>
                  <a:pt x="7294775" y="751978"/>
                  <a:pt x="7301148" y="765214"/>
                </a:cubicBezTo>
                <a:cubicBezTo>
                  <a:pt x="7312913" y="755900"/>
                  <a:pt x="7323207" y="748547"/>
                  <a:pt x="7333011" y="740703"/>
                </a:cubicBezTo>
                <a:cubicBezTo>
                  <a:pt x="7333502" y="745115"/>
                  <a:pt x="7333502" y="749527"/>
                  <a:pt x="7333992" y="753939"/>
                </a:cubicBezTo>
                <a:cubicBezTo>
                  <a:pt x="7344286" y="754429"/>
                  <a:pt x="7357031" y="758351"/>
                  <a:pt x="7364384" y="753939"/>
                </a:cubicBezTo>
                <a:cubicBezTo>
                  <a:pt x="7392817" y="735801"/>
                  <a:pt x="7436935" y="735311"/>
                  <a:pt x="7452622" y="764233"/>
                </a:cubicBezTo>
                <a:cubicBezTo>
                  <a:pt x="7472720" y="800999"/>
                  <a:pt x="7503113" y="806881"/>
                  <a:pt x="7536938" y="813744"/>
                </a:cubicBezTo>
                <a:cubicBezTo>
                  <a:pt x="7547232" y="815705"/>
                  <a:pt x="7557036" y="819627"/>
                  <a:pt x="7572232" y="824038"/>
                </a:cubicBezTo>
                <a:cubicBezTo>
                  <a:pt x="7559977" y="829431"/>
                  <a:pt x="7552624" y="833352"/>
                  <a:pt x="7547722" y="835313"/>
                </a:cubicBezTo>
                <a:cubicBezTo>
                  <a:pt x="7558016" y="848549"/>
                  <a:pt x="7567330" y="861294"/>
                  <a:pt x="7581056" y="878942"/>
                </a:cubicBezTo>
                <a:cubicBezTo>
                  <a:pt x="7607037" y="883844"/>
                  <a:pt x="7641842" y="890707"/>
                  <a:pt x="7678607" y="897570"/>
                </a:cubicBezTo>
                <a:cubicBezTo>
                  <a:pt x="7674196" y="902962"/>
                  <a:pt x="7668313" y="910315"/>
                  <a:pt x="7662431" y="917668"/>
                </a:cubicBezTo>
                <a:cubicBezTo>
                  <a:pt x="7711942" y="939237"/>
                  <a:pt x="7767335" y="933845"/>
                  <a:pt x="7793806" y="898060"/>
                </a:cubicBezTo>
                <a:cubicBezTo>
                  <a:pt x="7806061" y="881393"/>
                  <a:pt x="7811944" y="851000"/>
                  <a:pt x="7805571" y="831392"/>
                </a:cubicBezTo>
                <a:cubicBezTo>
                  <a:pt x="7796257" y="801979"/>
                  <a:pt x="7816356" y="793155"/>
                  <a:pt x="7828611" y="779430"/>
                </a:cubicBezTo>
                <a:cubicBezTo>
                  <a:pt x="7858024" y="746586"/>
                  <a:pt x="7889396" y="715703"/>
                  <a:pt x="7920770" y="684329"/>
                </a:cubicBezTo>
                <a:cubicBezTo>
                  <a:pt x="7957045" y="648544"/>
                  <a:pt x="7989399" y="611779"/>
                  <a:pt x="8048224" y="606386"/>
                </a:cubicBezTo>
                <a:cubicBezTo>
                  <a:pt x="8099695" y="601484"/>
                  <a:pt x="8149697" y="577954"/>
                  <a:pt x="8200678" y="563248"/>
                </a:cubicBezTo>
                <a:cubicBezTo>
                  <a:pt x="8208031" y="561287"/>
                  <a:pt x="8218326" y="557366"/>
                  <a:pt x="8223228" y="560307"/>
                </a:cubicBezTo>
                <a:cubicBezTo>
                  <a:pt x="8258523" y="582857"/>
                  <a:pt x="8259994" y="554915"/>
                  <a:pt x="8266366" y="533346"/>
                </a:cubicBezTo>
                <a:cubicBezTo>
                  <a:pt x="8279111" y="538738"/>
                  <a:pt x="8291857" y="543640"/>
                  <a:pt x="8306563" y="549522"/>
                </a:cubicBezTo>
                <a:cubicBezTo>
                  <a:pt x="8302641" y="554424"/>
                  <a:pt x="8298229" y="560307"/>
                  <a:pt x="8292347" y="567170"/>
                </a:cubicBezTo>
                <a:cubicBezTo>
                  <a:pt x="8370290" y="580405"/>
                  <a:pt x="8440389" y="613740"/>
                  <a:pt x="8522744" y="606877"/>
                </a:cubicBezTo>
                <a:cubicBezTo>
                  <a:pt x="8605099" y="599524"/>
                  <a:pt x="8689415" y="614230"/>
                  <a:pt x="8773240" y="620602"/>
                </a:cubicBezTo>
                <a:cubicBezTo>
                  <a:pt x="8782554" y="621093"/>
                  <a:pt x="8798241" y="633348"/>
                  <a:pt x="8797750" y="639721"/>
                </a:cubicBezTo>
                <a:cubicBezTo>
                  <a:pt x="8797260" y="653937"/>
                  <a:pt x="8788436" y="667662"/>
                  <a:pt x="8780593" y="687271"/>
                </a:cubicBezTo>
                <a:cubicBezTo>
                  <a:pt x="8783534" y="689722"/>
                  <a:pt x="8793338" y="702467"/>
                  <a:pt x="8801672" y="701977"/>
                </a:cubicBezTo>
                <a:cubicBezTo>
                  <a:pt x="8830104" y="699526"/>
                  <a:pt x="8852653" y="707369"/>
                  <a:pt x="8879125" y="717173"/>
                </a:cubicBezTo>
                <a:cubicBezTo>
                  <a:pt x="8908047" y="727468"/>
                  <a:pt x="8921282" y="745605"/>
                  <a:pt x="8938440" y="763743"/>
                </a:cubicBezTo>
                <a:cubicBezTo>
                  <a:pt x="8951186" y="776979"/>
                  <a:pt x="8964421" y="789724"/>
                  <a:pt x="8984029" y="809822"/>
                </a:cubicBezTo>
                <a:cubicBezTo>
                  <a:pt x="8984029" y="808842"/>
                  <a:pt x="8981088" y="819627"/>
                  <a:pt x="8977166" y="833352"/>
                </a:cubicBezTo>
                <a:cubicBezTo>
                  <a:pt x="8996774" y="833352"/>
                  <a:pt x="9014422" y="833352"/>
                  <a:pt x="9040893" y="833352"/>
                </a:cubicBezTo>
                <a:cubicBezTo>
                  <a:pt x="9006579" y="863745"/>
                  <a:pt x="9034030" y="883354"/>
                  <a:pt x="9043834" y="903452"/>
                </a:cubicBezTo>
                <a:cubicBezTo>
                  <a:pt x="9053148" y="923060"/>
                  <a:pt x="9068835" y="939237"/>
                  <a:pt x="9081581" y="956885"/>
                </a:cubicBezTo>
                <a:cubicBezTo>
                  <a:pt x="9085502" y="962277"/>
                  <a:pt x="9088934" y="971591"/>
                  <a:pt x="9093346" y="972571"/>
                </a:cubicBezTo>
                <a:cubicBezTo>
                  <a:pt x="9153641" y="983846"/>
                  <a:pt x="9132072" y="1031396"/>
                  <a:pt x="9136974" y="1060809"/>
                </a:cubicBezTo>
                <a:cubicBezTo>
                  <a:pt x="9161484" y="1080417"/>
                  <a:pt x="9183053" y="1097574"/>
                  <a:pt x="9204132" y="1114731"/>
                </a:cubicBezTo>
                <a:cubicBezTo>
                  <a:pt x="9202171" y="1115712"/>
                  <a:pt x="9199720" y="1116692"/>
                  <a:pt x="9197759" y="1117673"/>
                </a:cubicBezTo>
                <a:cubicBezTo>
                  <a:pt x="9209034" y="1141203"/>
                  <a:pt x="9217368" y="1166203"/>
                  <a:pt x="9231584" y="1187282"/>
                </a:cubicBezTo>
                <a:cubicBezTo>
                  <a:pt x="9247761" y="1211302"/>
                  <a:pt x="9260016" y="1230911"/>
                  <a:pt x="9214917" y="1249048"/>
                </a:cubicBezTo>
                <a:cubicBezTo>
                  <a:pt x="9230604" y="1257382"/>
                  <a:pt x="9238447" y="1265225"/>
                  <a:pt x="9247270" y="1266205"/>
                </a:cubicBezTo>
                <a:cubicBezTo>
                  <a:pt x="9282075" y="1268657"/>
                  <a:pt x="9293350" y="1301991"/>
                  <a:pt x="9289429" y="1319638"/>
                </a:cubicBezTo>
                <a:cubicBezTo>
                  <a:pt x="9280605" y="1362286"/>
                  <a:pt x="9306586" y="1342678"/>
                  <a:pt x="9329625" y="1343658"/>
                </a:cubicBezTo>
                <a:cubicBezTo>
                  <a:pt x="9324233" y="1362286"/>
                  <a:pt x="9319331" y="1378463"/>
                  <a:pt x="9313939" y="1397091"/>
                </a:cubicBezTo>
                <a:cubicBezTo>
                  <a:pt x="9339920" y="1406405"/>
                  <a:pt x="9361489" y="1420131"/>
                  <a:pt x="9358058" y="1459347"/>
                </a:cubicBezTo>
                <a:cubicBezTo>
                  <a:pt x="9356097" y="1478465"/>
                  <a:pt x="9377175" y="1499054"/>
                  <a:pt x="9385999" y="1520133"/>
                </a:cubicBezTo>
                <a:cubicBezTo>
                  <a:pt x="9397274" y="1546114"/>
                  <a:pt x="9407078" y="1571605"/>
                  <a:pt x="9372273" y="1590233"/>
                </a:cubicBezTo>
                <a:cubicBezTo>
                  <a:pt x="9367862" y="1592684"/>
                  <a:pt x="9371293" y="1609351"/>
                  <a:pt x="9370313" y="1619155"/>
                </a:cubicBezTo>
                <a:cubicBezTo>
                  <a:pt x="9368352" y="1645136"/>
                  <a:pt x="9366391" y="1671607"/>
                  <a:pt x="9363450" y="1706902"/>
                </a:cubicBezTo>
                <a:cubicBezTo>
                  <a:pt x="9383548" y="1720137"/>
                  <a:pt x="9413451" y="1739746"/>
                  <a:pt x="9443844" y="1759354"/>
                </a:cubicBezTo>
                <a:cubicBezTo>
                  <a:pt x="9440902" y="1760825"/>
                  <a:pt x="9437471" y="1762295"/>
                  <a:pt x="9434530" y="1763766"/>
                </a:cubicBezTo>
                <a:cubicBezTo>
                  <a:pt x="9443844" y="1781904"/>
                  <a:pt x="9453648" y="1800041"/>
                  <a:pt x="9461981" y="1819159"/>
                </a:cubicBezTo>
                <a:cubicBezTo>
                  <a:pt x="9469825" y="1838277"/>
                  <a:pt x="9478648" y="1858376"/>
                  <a:pt x="9481590" y="1878474"/>
                </a:cubicBezTo>
                <a:cubicBezTo>
                  <a:pt x="9485021" y="1901514"/>
                  <a:pt x="9482570" y="1925534"/>
                  <a:pt x="9482570" y="1951025"/>
                </a:cubicBezTo>
                <a:cubicBezTo>
                  <a:pt x="9497276" y="1947103"/>
                  <a:pt x="9514924" y="1942692"/>
                  <a:pt x="9534042" y="1937789"/>
                </a:cubicBezTo>
                <a:cubicBezTo>
                  <a:pt x="9542375" y="1968182"/>
                  <a:pt x="9491884" y="1991712"/>
                  <a:pt x="9534042" y="2014262"/>
                </a:cubicBezTo>
                <a:cubicBezTo>
                  <a:pt x="9530610" y="2020144"/>
                  <a:pt x="9529630" y="2023085"/>
                  <a:pt x="9527669" y="2024066"/>
                </a:cubicBezTo>
                <a:cubicBezTo>
                  <a:pt x="9508061" y="2031419"/>
                  <a:pt x="9483551" y="2033380"/>
                  <a:pt x="9470805" y="2046616"/>
                </a:cubicBezTo>
                <a:cubicBezTo>
                  <a:pt x="9461981" y="2055439"/>
                  <a:pt x="9472276" y="2080440"/>
                  <a:pt x="9469825" y="2098087"/>
                </a:cubicBezTo>
                <a:cubicBezTo>
                  <a:pt x="9465413" y="2134853"/>
                  <a:pt x="9458550" y="2171618"/>
                  <a:pt x="9452177" y="2208384"/>
                </a:cubicBezTo>
                <a:cubicBezTo>
                  <a:pt x="9450706" y="2215737"/>
                  <a:pt x="9446295" y="2225051"/>
                  <a:pt x="9440412" y="2227992"/>
                </a:cubicBezTo>
                <a:cubicBezTo>
                  <a:pt x="9367862" y="2265248"/>
                  <a:pt x="9294821" y="2301033"/>
                  <a:pt x="9220309" y="2338289"/>
                </a:cubicBezTo>
                <a:cubicBezTo>
                  <a:pt x="9223741" y="2341230"/>
                  <a:pt x="9229623" y="2346622"/>
                  <a:pt x="9236976" y="2353485"/>
                </a:cubicBezTo>
                <a:cubicBezTo>
                  <a:pt x="9210505" y="2353485"/>
                  <a:pt x="9185504" y="2353975"/>
                  <a:pt x="9160504" y="2353485"/>
                </a:cubicBezTo>
                <a:cubicBezTo>
                  <a:pt x="9151680" y="2353485"/>
                  <a:pt x="9140896" y="2346622"/>
                  <a:pt x="9134033" y="2349564"/>
                </a:cubicBezTo>
                <a:cubicBezTo>
                  <a:pt x="9101189" y="2364270"/>
                  <a:pt x="9070796" y="2383878"/>
                  <a:pt x="9037462" y="2396624"/>
                </a:cubicBezTo>
                <a:cubicBezTo>
                  <a:pt x="8982558" y="2417702"/>
                  <a:pt x="8929616" y="2448586"/>
                  <a:pt x="8866379" y="2440252"/>
                </a:cubicBezTo>
                <a:cubicBezTo>
                  <a:pt x="8850693" y="2438291"/>
                  <a:pt x="8834516" y="2440252"/>
                  <a:pt x="8818830" y="2442213"/>
                </a:cubicBezTo>
                <a:cubicBezTo>
                  <a:pt x="8749710" y="2449076"/>
                  <a:pt x="8680101" y="2456429"/>
                  <a:pt x="8610982" y="2463292"/>
                </a:cubicBezTo>
                <a:cubicBezTo>
                  <a:pt x="8603138" y="2464272"/>
                  <a:pt x="8592844" y="2462311"/>
                  <a:pt x="8587941" y="2466723"/>
                </a:cubicBezTo>
                <a:cubicBezTo>
                  <a:pt x="8542843" y="2505940"/>
                  <a:pt x="8486469" y="2483880"/>
                  <a:pt x="8433526" y="2497116"/>
                </a:cubicBezTo>
                <a:cubicBezTo>
                  <a:pt x="8432056" y="2507410"/>
                  <a:pt x="8430585" y="2519665"/>
                  <a:pt x="8427154" y="2545156"/>
                </a:cubicBezTo>
                <a:cubicBezTo>
                  <a:pt x="8406565" y="2523587"/>
                  <a:pt x="8393329" y="2509861"/>
                  <a:pt x="8374211" y="2489763"/>
                </a:cubicBezTo>
                <a:cubicBezTo>
                  <a:pt x="8295288" y="2489763"/>
                  <a:pt x="8205580" y="2489763"/>
                  <a:pt x="8116853" y="2489763"/>
                </a:cubicBezTo>
                <a:cubicBezTo>
                  <a:pt x="8104597" y="2556431"/>
                  <a:pt x="8083519" y="2568686"/>
                  <a:pt x="8022243" y="2558392"/>
                </a:cubicBezTo>
                <a:cubicBezTo>
                  <a:pt x="8004595" y="2555451"/>
                  <a:pt x="7985477" y="2564275"/>
                  <a:pt x="7966849" y="2568196"/>
                </a:cubicBezTo>
                <a:cubicBezTo>
                  <a:pt x="7966849" y="2572118"/>
                  <a:pt x="7967339" y="2576039"/>
                  <a:pt x="7967339" y="2579961"/>
                </a:cubicBezTo>
                <a:cubicBezTo>
                  <a:pt x="7987928" y="2582902"/>
                  <a:pt x="8008517" y="2585843"/>
                  <a:pt x="8035478" y="2589275"/>
                </a:cubicBezTo>
                <a:cubicBezTo>
                  <a:pt x="8028615" y="2603491"/>
                  <a:pt x="8020772" y="2620648"/>
                  <a:pt x="8012929" y="2636825"/>
                </a:cubicBezTo>
                <a:cubicBezTo>
                  <a:pt x="8038419" y="2647610"/>
                  <a:pt x="8040870" y="2654963"/>
                  <a:pt x="8040870" y="2741730"/>
                </a:cubicBezTo>
                <a:cubicBezTo>
                  <a:pt x="8061950" y="2729474"/>
                  <a:pt x="8078126" y="2720160"/>
                  <a:pt x="8093323" y="2711337"/>
                </a:cubicBezTo>
                <a:cubicBezTo>
                  <a:pt x="8099205" y="2719670"/>
                  <a:pt x="8106558" y="2729474"/>
                  <a:pt x="8115382" y="2741239"/>
                </a:cubicBezTo>
                <a:cubicBezTo>
                  <a:pt x="8100676" y="2746141"/>
                  <a:pt x="8081558" y="2752514"/>
                  <a:pt x="8054106" y="2761338"/>
                </a:cubicBezTo>
                <a:cubicBezTo>
                  <a:pt x="8092342" y="2781926"/>
                  <a:pt x="8121755" y="2797123"/>
                  <a:pt x="8157050" y="2816241"/>
                </a:cubicBezTo>
                <a:cubicBezTo>
                  <a:pt x="8142834" y="2822123"/>
                  <a:pt x="8134500" y="2825555"/>
                  <a:pt x="8124696" y="2829477"/>
                </a:cubicBezTo>
                <a:cubicBezTo>
                  <a:pt x="8142344" y="2837320"/>
                  <a:pt x="8158520" y="2845163"/>
                  <a:pt x="8169795" y="2850065"/>
                </a:cubicBezTo>
                <a:cubicBezTo>
                  <a:pt x="8143324" y="2858889"/>
                  <a:pt x="8118323" y="2867713"/>
                  <a:pt x="8092832" y="2876537"/>
                </a:cubicBezTo>
                <a:cubicBezTo>
                  <a:pt x="8097244" y="2896635"/>
                  <a:pt x="8135481" y="2918694"/>
                  <a:pt x="8088421" y="2933401"/>
                </a:cubicBezTo>
                <a:cubicBezTo>
                  <a:pt x="8087440" y="2933401"/>
                  <a:pt x="8091362" y="2947617"/>
                  <a:pt x="8093813" y="2959872"/>
                </a:cubicBezTo>
                <a:cubicBezTo>
                  <a:pt x="8072734" y="2957911"/>
                  <a:pt x="8054597" y="2955950"/>
                  <a:pt x="8036949" y="2954479"/>
                </a:cubicBezTo>
                <a:cubicBezTo>
                  <a:pt x="8035478" y="2957421"/>
                  <a:pt x="8034007" y="2960362"/>
                  <a:pt x="8032537" y="2963303"/>
                </a:cubicBezTo>
                <a:cubicBezTo>
                  <a:pt x="8049204" y="2969186"/>
                  <a:pt x="8065381" y="2975068"/>
                  <a:pt x="8082048" y="2980460"/>
                </a:cubicBezTo>
                <a:cubicBezTo>
                  <a:pt x="8082538" y="2983402"/>
                  <a:pt x="8082538" y="2985853"/>
                  <a:pt x="8083028" y="2988794"/>
                </a:cubicBezTo>
                <a:cubicBezTo>
                  <a:pt x="8034007" y="2988794"/>
                  <a:pt x="7984497" y="2988794"/>
                  <a:pt x="7935476" y="2988794"/>
                </a:cubicBezTo>
                <a:cubicBezTo>
                  <a:pt x="7934496" y="2994676"/>
                  <a:pt x="7933515" y="3000069"/>
                  <a:pt x="7932535" y="3005951"/>
                </a:cubicBezTo>
                <a:cubicBezTo>
                  <a:pt x="7953614" y="3012324"/>
                  <a:pt x="7974202" y="3020167"/>
                  <a:pt x="7995772" y="3024579"/>
                </a:cubicBezTo>
                <a:cubicBezTo>
                  <a:pt x="8009497" y="3027520"/>
                  <a:pt x="8024694" y="3025559"/>
                  <a:pt x="8038910" y="3026050"/>
                </a:cubicBezTo>
                <a:cubicBezTo>
                  <a:pt x="8037929" y="3041736"/>
                  <a:pt x="8036949" y="3057423"/>
                  <a:pt x="8035968" y="3073110"/>
                </a:cubicBezTo>
                <a:cubicBezTo>
                  <a:pt x="8036458" y="3090757"/>
                  <a:pt x="8088911" y="3068208"/>
                  <a:pt x="8061950" y="3114287"/>
                </a:cubicBezTo>
                <a:cubicBezTo>
                  <a:pt x="8092342" y="3121150"/>
                  <a:pt x="8121265" y="3127523"/>
                  <a:pt x="8156559" y="3135366"/>
                </a:cubicBezTo>
                <a:cubicBezTo>
                  <a:pt x="8151167" y="3151053"/>
                  <a:pt x="8147736" y="3170661"/>
                  <a:pt x="8137932" y="3185857"/>
                </a:cubicBezTo>
                <a:cubicBezTo>
                  <a:pt x="8123716" y="3208407"/>
                  <a:pt x="8132049" y="3217231"/>
                  <a:pt x="8152638" y="3223603"/>
                </a:cubicBezTo>
                <a:lnTo>
                  <a:pt x="8150677" y="3224584"/>
                </a:lnTo>
                <a:close/>
                <a:moveTo>
                  <a:pt x="5997196" y="613740"/>
                </a:moveTo>
                <a:cubicBezTo>
                  <a:pt x="6044747" y="620112"/>
                  <a:pt x="6077100" y="602465"/>
                  <a:pt x="6081022" y="566680"/>
                </a:cubicBezTo>
                <a:cubicBezTo>
                  <a:pt x="6091316" y="564229"/>
                  <a:pt x="6101611" y="561778"/>
                  <a:pt x="6112395" y="559327"/>
                </a:cubicBezTo>
                <a:cubicBezTo>
                  <a:pt x="6082982" y="543640"/>
                  <a:pt x="6055531" y="519620"/>
                  <a:pt x="6024158" y="548052"/>
                </a:cubicBezTo>
                <a:cubicBezTo>
                  <a:pt x="6021706" y="550503"/>
                  <a:pt x="6011902" y="544620"/>
                  <a:pt x="6005040" y="543150"/>
                </a:cubicBezTo>
                <a:cubicBezTo>
                  <a:pt x="5980039" y="542660"/>
                  <a:pt x="5955038" y="542169"/>
                  <a:pt x="5929548" y="541679"/>
                </a:cubicBezTo>
                <a:cubicBezTo>
                  <a:pt x="5929548" y="546091"/>
                  <a:pt x="5929548" y="550503"/>
                  <a:pt x="5929058" y="554915"/>
                </a:cubicBezTo>
                <a:cubicBezTo>
                  <a:pt x="5937881" y="555895"/>
                  <a:pt x="5949646" y="553444"/>
                  <a:pt x="5954548" y="557856"/>
                </a:cubicBezTo>
                <a:cubicBezTo>
                  <a:pt x="5959450" y="562268"/>
                  <a:pt x="5957980" y="574033"/>
                  <a:pt x="5959450" y="582857"/>
                </a:cubicBezTo>
                <a:cubicBezTo>
                  <a:pt x="5970725" y="581876"/>
                  <a:pt x="5980530" y="580405"/>
                  <a:pt x="5990824" y="579425"/>
                </a:cubicBezTo>
                <a:cubicBezTo>
                  <a:pt x="5988373" y="575994"/>
                  <a:pt x="5985922" y="572072"/>
                  <a:pt x="5983471" y="568640"/>
                </a:cubicBezTo>
                <a:cubicBezTo>
                  <a:pt x="5990334" y="559817"/>
                  <a:pt x="5997687" y="551483"/>
                  <a:pt x="6004549" y="542660"/>
                </a:cubicBezTo>
                <a:cubicBezTo>
                  <a:pt x="6025628" y="550503"/>
                  <a:pt x="6046708" y="558836"/>
                  <a:pt x="6067786" y="566680"/>
                </a:cubicBezTo>
                <a:cubicBezTo>
                  <a:pt x="6057982" y="572562"/>
                  <a:pt x="6047198" y="576974"/>
                  <a:pt x="6037884" y="583837"/>
                </a:cubicBezTo>
                <a:cubicBezTo>
                  <a:pt x="6024158" y="593641"/>
                  <a:pt x="6011412" y="604426"/>
                  <a:pt x="5998177" y="614720"/>
                </a:cubicBezTo>
                <a:cubicBezTo>
                  <a:pt x="5988863" y="617171"/>
                  <a:pt x="5979059" y="619622"/>
                  <a:pt x="5960431" y="625014"/>
                </a:cubicBezTo>
                <a:cubicBezTo>
                  <a:pt x="5985432" y="641191"/>
                  <a:pt x="5999647" y="652466"/>
                  <a:pt x="6015824" y="659819"/>
                </a:cubicBezTo>
                <a:cubicBezTo>
                  <a:pt x="6023177" y="663250"/>
                  <a:pt x="6034452" y="658348"/>
                  <a:pt x="6043766" y="657368"/>
                </a:cubicBezTo>
                <a:cubicBezTo>
                  <a:pt x="6038374" y="650505"/>
                  <a:pt x="6033472" y="642662"/>
                  <a:pt x="6027099" y="636779"/>
                </a:cubicBezTo>
                <a:cubicBezTo>
                  <a:pt x="6017785" y="627956"/>
                  <a:pt x="6007000" y="621093"/>
                  <a:pt x="5997196" y="613740"/>
                </a:cubicBezTo>
                <a:close/>
                <a:moveTo>
                  <a:pt x="6292301" y="928943"/>
                </a:moveTo>
                <a:cubicBezTo>
                  <a:pt x="6261418" y="933845"/>
                  <a:pt x="6231025" y="938257"/>
                  <a:pt x="6197201" y="943649"/>
                </a:cubicBezTo>
                <a:cubicBezTo>
                  <a:pt x="6178083" y="918648"/>
                  <a:pt x="6130043" y="898060"/>
                  <a:pt x="6171710" y="848059"/>
                </a:cubicBezTo>
                <a:cubicBezTo>
                  <a:pt x="6116317" y="848059"/>
                  <a:pt x="6066806" y="848059"/>
                  <a:pt x="6017295" y="848059"/>
                </a:cubicBezTo>
                <a:cubicBezTo>
                  <a:pt x="6017295" y="850019"/>
                  <a:pt x="6017295" y="851980"/>
                  <a:pt x="6017295" y="853451"/>
                </a:cubicBezTo>
                <a:cubicBezTo>
                  <a:pt x="6038374" y="855902"/>
                  <a:pt x="6059943" y="858353"/>
                  <a:pt x="6080041" y="860804"/>
                </a:cubicBezTo>
                <a:cubicBezTo>
                  <a:pt x="6077590" y="875510"/>
                  <a:pt x="6075139" y="887275"/>
                  <a:pt x="6071218" y="908844"/>
                </a:cubicBezTo>
                <a:cubicBezTo>
                  <a:pt x="6088375" y="897079"/>
                  <a:pt x="6096218" y="891687"/>
                  <a:pt x="6101611" y="887765"/>
                </a:cubicBezTo>
                <a:cubicBezTo>
                  <a:pt x="6120729" y="899530"/>
                  <a:pt x="6138376" y="910315"/>
                  <a:pt x="6160435" y="924041"/>
                </a:cubicBezTo>
                <a:cubicBezTo>
                  <a:pt x="6138866" y="938257"/>
                  <a:pt x="6118768" y="951492"/>
                  <a:pt x="6086414" y="972081"/>
                </a:cubicBezTo>
                <a:cubicBezTo>
                  <a:pt x="6138376" y="976983"/>
                  <a:pt x="6160435" y="1026984"/>
                  <a:pt x="6216809" y="1014239"/>
                </a:cubicBezTo>
                <a:cubicBezTo>
                  <a:pt x="6198672" y="1000023"/>
                  <a:pt x="6185436" y="989729"/>
                  <a:pt x="6172691" y="979924"/>
                </a:cubicBezTo>
                <a:cubicBezTo>
                  <a:pt x="6174161" y="977473"/>
                  <a:pt x="6175632" y="974532"/>
                  <a:pt x="6176612" y="972081"/>
                </a:cubicBezTo>
                <a:cubicBezTo>
                  <a:pt x="6203083" y="973552"/>
                  <a:pt x="6229064" y="975513"/>
                  <a:pt x="6244261" y="976493"/>
                </a:cubicBezTo>
                <a:cubicBezTo>
                  <a:pt x="6250634" y="960806"/>
                  <a:pt x="6251614" y="949532"/>
                  <a:pt x="6257497" y="944629"/>
                </a:cubicBezTo>
                <a:cubicBezTo>
                  <a:pt x="6267301" y="936786"/>
                  <a:pt x="6280536" y="932864"/>
                  <a:pt x="6292301" y="927472"/>
                </a:cubicBezTo>
                <a:cubicBezTo>
                  <a:pt x="6280536" y="950512"/>
                  <a:pt x="6297203" y="948061"/>
                  <a:pt x="6310929" y="948551"/>
                </a:cubicBezTo>
                <a:cubicBezTo>
                  <a:pt x="6335930" y="948551"/>
                  <a:pt x="6360930" y="948551"/>
                  <a:pt x="6385931" y="948551"/>
                </a:cubicBezTo>
                <a:cubicBezTo>
                  <a:pt x="6386911" y="953453"/>
                  <a:pt x="6387402" y="958845"/>
                  <a:pt x="6388382" y="963748"/>
                </a:cubicBezTo>
                <a:cubicBezTo>
                  <a:pt x="6336420" y="977473"/>
                  <a:pt x="6284458" y="991689"/>
                  <a:pt x="6232006" y="1005415"/>
                </a:cubicBezTo>
                <a:cubicBezTo>
                  <a:pt x="6232986" y="1009827"/>
                  <a:pt x="6233966" y="1013749"/>
                  <a:pt x="6234947" y="1018161"/>
                </a:cubicBezTo>
                <a:cubicBezTo>
                  <a:pt x="6293281" y="1048553"/>
                  <a:pt x="6355047" y="1049044"/>
                  <a:pt x="6425147" y="1048063"/>
                </a:cubicBezTo>
                <a:cubicBezTo>
                  <a:pt x="6413872" y="1033847"/>
                  <a:pt x="6409951" y="1028945"/>
                  <a:pt x="6405539" y="1023553"/>
                </a:cubicBezTo>
                <a:cubicBezTo>
                  <a:pt x="6407500" y="1021102"/>
                  <a:pt x="6409951" y="1019141"/>
                  <a:pt x="6411912" y="1016690"/>
                </a:cubicBezTo>
                <a:cubicBezTo>
                  <a:pt x="6423676" y="1025514"/>
                  <a:pt x="6435442" y="1034337"/>
                  <a:pt x="6449168" y="1045122"/>
                </a:cubicBezTo>
                <a:cubicBezTo>
                  <a:pt x="6417794" y="1063260"/>
                  <a:pt x="6392794" y="1077966"/>
                  <a:pt x="6368283" y="1092182"/>
                </a:cubicBezTo>
                <a:cubicBezTo>
                  <a:pt x="6369754" y="1095613"/>
                  <a:pt x="6371225" y="1099045"/>
                  <a:pt x="6373185" y="1101986"/>
                </a:cubicBezTo>
                <a:cubicBezTo>
                  <a:pt x="6402108" y="1092182"/>
                  <a:pt x="6430540" y="1082868"/>
                  <a:pt x="6466815" y="1070613"/>
                </a:cubicBezTo>
                <a:cubicBezTo>
                  <a:pt x="6464364" y="1053456"/>
                  <a:pt x="6461913" y="1032377"/>
                  <a:pt x="6458972" y="1012768"/>
                </a:cubicBezTo>
                <a:cubicBezTo>
                  <a:pt x="6472207" y="1010317"/>
                  <a:pt x="6491815" y="1005905"/>
                  <a:pt x="6511914" y="1001984"/>
                </a:cubicBezTo>
                <a:cubicBezTo>
                  <a:pt x="6499659" y="987278"/>
                  <a:pt x="6487894" y="972571"/>
                  <a:pt x="6477109" y="958845"/>
                </a:cubicBezTo>
                <a:cubicBezTo>
                  <a:pt x="6470737" y="950022"/>
                  <a:pt x="6465344" y="943649"/>
                  <a:pt x="6460933" y="936296"/>
                </a:cubicBezTo>
                <a:cubicBezTo>
                  <a:pt x="6457991" y="931884"/>
                  <a:pt x="6452599" y="925021"/>
                  <a:pt x="6454070" y="921590"/>
                </a:cubicBezTo>
                <a:cubicBezTo>
                  <a:pt x="6456031" y="917178"/>
                  <a:pt x="6463384" y="913746"/>
                  <a:pt x="6468776" y="912766"/>
                </a:cubicBezTo>
                <a:cubicBezTo>
                  <a:pt x="6489364" y="909825"/>
                  <a:pt x="6510444" y="907864"/>
                  <a:pt x="6531522" y="905413"/>
                </a:cubicBezTo>
                <a:cubicBezTo>
                  <a:pt x="6532993" y="912276"/>
                  <a:pt x="6533973" y="918648"/>
                  <a:pt x="6536424" y="931394"/>
                </a:cubicBezTo>
                <a:cubicBezTo>
                  <a:pt x="6567798" y="888746"/>
                  <a:pt x="6629073" y="940708"/>
                  <a:pt x="6652604" y="882863"/>
                </a:cubicBezTo>
                <a:cubicBezTo>
                  <a:pt x="6607014" y="882863"/>
                  <a:pt x="6562405" y="882863"/>
                  <a:pt x="6510444" y="882863"/>
                </a:cubicBezTo>
                <a:cubicBezTo>
                  <a:pt x="6509463" y="883844"/>
                  <a:pt x="6501620" y="892177"/>
                  <a:pt x="6494266" y="900511"/>
                </a:cubicBezTo>
                <a:cubicBezTo>
                  <a:pt x="6487403" y="863255"/>
                  <a:pt x="6463874" y="874040"/>
                  <a:pt x="6440834" y="875020"/>
                </a:cubicBezTo>
                <a:cubicBezTo>
                  <a:pt x="6411912" y="876000"/>
                  <a:pt x="6374656" y="879922"/>
                  <a:pt x="6357989" y="854431"/>
                </a:cubicBezTo>
                <a:cubicBezTo>
                  <a:pt x="6337400" y="823548"/>
                  <a:pt x="6315341" y="838255"/>
                  <a:pt x="6287889" y="844137"/>
                </a:cubicBezTo>
                <a:cubicBezTo>
                  <a:pt x="6295242" y="846098"/>
                  <a:pt x="6302596" y="848549"/>
                  <a:pt x="6309949" y="850510"/>
                </a:cubicBezTo>
                <a:cubicBezTo>
                  <a:pt x="6307988" y="853941"/>
                  <a:pt x="6306517" y="856882"/>
                  <a:pt x="6304556" y="860314"/>
                </a:cubicBezTo>
                <a:cubicBezTo>
                  <a:pt x="6272693" y="861784"/>
                  <a:pt x="6241320" y="863745"/>
                  <a:pt x="6209456" y="865216"/>
                </a:cubicBezTo>
                <a:cubicBezTo>
                  <a:pt x="6209456" y="868647"/>
                  <a:pt x="6209456" y="872079"/>
                  <a:pt x="6209456" y="875020"/>
                </a:cubicBezTo>
                <a:cubicBezTo>
                  <a:pt x="6219260" y="875510"/>
                  <a:pt x="6229555" y="876981"/>
                  <a:pt x="6239359" y="876981"/>
                </a:cubicBezTo>
                <a:cubicBezTo>
                  <a:pt x="6272693" y="878942"/>
                  <a:pt x="6287889" y="898060"/>
                  <a:pt x="6292301" y="928943"/>
                </a:cubicBezTo>
                <a:close/>
                <a:moveTo>
                  <a:pt x="686290" y="3156445"/>
                </a:moveTo>
                <a:cubicBezTo>
                  <a:pt x="686290" y="3169190"/>
                  <a:pt x="684329" y="3177524"/>
                  <a:pt x="686780" y="3178994"/>
                </a:cubicBezTo>
                <a:cubicBezTo>
                  <a:pt x="730409" y="3201054"/>
                  <a:pt x="717664" y="3244682"/>
                  <a:pt x="716193" y="3276546"/>
                </a:cubicBezTo>
                <a:cubicBezTo>
                  <a:pt x="712761" y="3350567"/>
                  <a:pt x="755409" y="3399588"/>
                  <a:pt x="793646" y="3453020"/>
                </a:cubicBezTo>
                <a:cubicBezTo>
                  <a:pt x="800509" y="3462334"/>
                  <a:pt x="807862" y="3473609"/>
                  <a:pt x="808352" y="3484394"/>
                </a:cubicBezTo>
                <a:cubicBezTo>
                  <a:pt x="811293" y="3537826"/>
                  <a:pt x="836294" y="3565278"/>
                  <a:pt x="877471" y="3555964"/>
                </a:cubicBezTo>
                <a:cubicBezTo>
                  <a:pt x="895609" y="3552042"/>
                  <a:pt x="913256" y="3546160"/>
                  <a:pt x="929923" y="3538807"/>
                </a:cubicBezTo>
                <a:cubicBezTo>
                  <a:pt x="960806" y="3525571"/>
                  <a:pt x="973062" y="3503512"/>
                  <a:pt x="958355" y="3490766"/>
                </a:cubicBezTo>
                <a:cubicBezTo>
                  <a:pt x="951492" y="3484394"/>
                  <a:pt x="946100" y="3476060"/>
                  <a:pt x="940218" y="3468707"/>
                </a:cubicBezTo>
                <a:cubicBezTo>
                  <a:pt x="949041" y="3462334"/>
                  <a:pt x="957375" y="3454491"/>
                  <a:pt x="966689" y="3450079"/>
                </a:cubicBezTo>
                <a:cubicBezTo>
                  <a:pt x="976003" y="3445667"/>
                  <a:pt x="986787" y="3444687"/>
                  <a:pt x="997082" y="3442726"/>
                </a:cubicBezTo>
                <a:cubicBezTo>
                  <a:pt x="998062" y="3438314"/>
                  <a:pt x="998552" y="3433902"/>
                  <a:pt x="999533" y="3429490"/>
                </a:cubicBezTo>
                <a:cubicBezTo>
                  <a:pt x="974532" y="3422627"/>
                  <a:pt x="949041" y="3416255"/>
                  <a:pt x="926002" y="3409882"/>
                </a:cubicBezTo>
                <a:cubicBezTo>
                  <a:pt x="947571" y="3370666"/>
                  <a:pt x="969140" y="3330959"/>
                  <a:pt x="988748" y="3294683"/>
                </a:cubicBezTo>
                <a:cubicBezTo>
                  <a:pt x="1010317" y="3283899"/>
                  <a:pt x="1029926" y="3274095"/>
                  <a:pt x="1048553" y="3265271"/>
                </a:cubicBezTo>
                <a:cubicBezTo>
                  <a:pt x="1023553" y="3227035"/>
                  <a:pt x="1040710" y="3172132"/>
                  <a:pt x="977964" y="3162327"/>
                </a:cubicBezTo>
                <a:cubicBezTo>
                  <a:pt x="1001494" y="3135366"/>
                  <a:pt x="1023063" y="3112816"/>
                  <a:pt x="1049044" y="3097620"/>
                </a:cubicBezTo>
                <a:cubicBezTo>
                  <a:pt x="1070123" y="3085365"/>
                  <a:pt x="1086790" y="3072620"/>
                  <a:pt x="1089731" y="3048599"/>
                </a:cubicBezTo>
                <a:cubicBezTo>
                  <a:pt x="1093162" y="3024579"/>
                  <a:pt x="1100515" y="2996637"/>
                  <a:pt x="1091692" y="2976539"/>
                </a:cubicBezTo>
                <a:cubicBezTo>
                  <a:pt x="1076005" y="2938303"/>
                  <a:pt x="1068652" y="2904969"/>
                  <a:pt x="1105908" y="2869674"/>
                </a:cubicBezTo>
                <a:cubicBezTo>
                  <a:pt x="1048553" y="2865752"/>
                  <a:pt x="1017670" y="2830457"/>
                  <a:pt x="991199" y="2793201"/>
                </a:cubicBezTo>
                <a:cubicBezTo>
                  <a:pt x="964728" y="2755455"/>
                  <a:pt x="946100" y="2712317"/>
                  <a:pt x="922570" y="2669669"/>
                </a:cubicBezTo>
                <a:cubicBezTo>
                  <a:pt x="926492" y="2664277"/>
                  <a:pt x="931884" y="2656924"/>
                  <a:pt x="937276" y="2649080"/>
                </a:cubicBezTo>
                <a:cubicBezTo>
                  <a:pt x="928453" y="2642217"/>
                  <a:pt x="919629" y="2634864"/>
                  <a:pt x="914237" y="2630453"/>
                </a:cubicBezTo>
                <a:cubicBezTo>
                  <a:pt x="919629" y="2614766"/>
                  <a:pt x="924531" y="2601530"/>
                  <a:pt x="928943" y="2588785"/>
                </a:cubicBezTo>
                <a:cubicBezTo>
                  <a:pt x="913746" y="2588785"/>
                  <a:pt x="903942" y="2597118"/>
                  <a:pt x="901981" y="2595648"/>
                </a:cubicBezTo>
                <a:cubicBezTo>
                  <a:pt x="874530" y="2574569"/>
                  <a:pt x="846098" y="2553490"/>
                  <a:pt x="821097" y="2528980"/>
                </a:cubicBezTo>
                <a:cubicBezTo>
                  <a:pt x="798058" y="2505940"/>
                  <a:pt x="778939" y="2479469"/>
                  <a:pt x="757860" y="2453978"/>
                </a:cubicBezTo>
                <a:cubicBezTo>
                  <a:pt x="779430" y="2435350"/>
                  <a:pt x="777959" y="2433389"/>
                  <a:pt x="688741" y="2368192"/>
                </a:cubicBezTo>
                <a:cubicBezTo>
                  <a:pt x="682859" y="2393192"/>
                  <a:pt x="677467" y="2417702"/>
                  <a:pt x="673545" y="2435350"/>
                </a:cubicBezTo>
                <a:cubicBezTo>
                  <a:pt x="649034" y="2452017"/>
                  <a:pt x="628936" y="2465743"/>
                  <a:pt x="607367" y="2480939"/>
                </a:cubicBezTo>
                <a:cubicBezTo>
                  <a:pt x="620602" y="2485841"/>
                  <a:pt x="627956" y="2488782"/>
                  <a:pt x="635799" y="2491724"/>
                </a:cubicBezTo>
                <a:cubicBezTo>
                  <a:pt x="595112" y="2499567"/>
                  <a:pt x="627956" y="2568196"/>
                  <a:pt x="580896" y="2562314"/>
                </a:cubicBezTo>
                <a:cubicBezTo>
                  <a:pt x="580896" y="2604962"/>
                  <a:pt x="582856" y="2648590"/>
                  <a:pt x="580405" y="2692219"/>
                </a:cubicBezTo>
                <a:cubicBezTo>
                  <a:pt x="578445" y="2722121"/>
                  <a:pt x="564229" y="2752024"/>
                  <a:pt x="566680" y="2780946"/>
                </a:cubicBezTo>
                <a:cubicBezTo>
                  <a:pt x="570111" y="2820653"/>
                  <a:pt x="584817" y="2858889"/>
                  <a:pt x="595112" y="2897615"/>
                </a:cubicBezTo>
                <a:cubicBezTo>
                  <a:pt x="599524" y="2914282"/>
                  <a:pt x="605406" y="2930459"/>
                  <a:pt x="610798" y="2946636"/>
                </a:cubicBezTo>
                <a:cubicBezTo>
                  <a:pt x="618151" y="2968205"/>
                  <a:pt x="625505" y="2990264"/>
                  <a:pt x="636289" y="3021638"/>
                </a:cubicBezTo>
                <a:cubicBezTo>
                  <a:pt x="611779" y="3013795"/>
                  <a:pt x="600994" y="3010363"/>
                  <a:pt x="589719" y="3006932"/>
                </a:cubicBezTo>
                <a:cubicBezTo>
                  <a:pt x="585798" y="3079482"/>
                  <a:pt x="626485" y="3192720"/>
                  <a:pt x="669133" y="3220662"/>
                </a:cubicBezTo>
                <a:cubicBezTo>
                  <a:pt x="667172" y="3211838"/>
                  <a:pt x="665211" y="3205466"/>
                  <a:pt x="664721" y="3199583"/>
                </a:cubicBezTo>
                <a:cubicBezTo>
                  <a:pt x="662760" y="3172132"/>
                  <a:pt x="661290" y="3144680"/>
                  <a:pt x="659819" y="3117228"/>
                </a:cubicBezTo>
                <a:cubicBezTo>
                  <a:pt x="681388" y="3132425"/>
                  <a:pt x="702467" y="3148111"/>
                  <a:pt x="723546" y="3163798"/>
                </a:cubicBezTo>
                <a:cubicBezTo>
                  <a:pt x="725017" y="3165269"/>
                  <a:pt x="723546" y="3170661"/>
                  <a:pt x="723546" y="3178014"/>
                </a:cubicBezTo>
                <a:cubicBezTo>
                  <a:pt x="711781" y="3171641"/>
                  <a:pt x="702467" y="3166249"/>
                  <a:pt x="686290" y="3156445"/>
                </a:cubicBezTo>
                <a:close/>
                <a:moveTo>
                  <a:pt x="6243771" y="6429559"/>
                </a:moveTo>
                <a:cubicBezTo>
                  <a:pt x="6242300" y="6423677"/>
                  <a:pt x="6241320" y="6417794"/>
                  <a:pt x="6239849" y="6411421"/>
                </a:cubicBezTo>
                <a:cubicBezTo>
                  <a:pt x="6229555" y="6411421"/>
                  <a:pt x="6218770" y="6408970"/>
                  <a:pt x="6209456" y="6411911"/>
                </a:cubicBezTo>
                <a:cubicBezTo>
                  <a:pt x="6166318" y="6426128"/>
                  <a:pt x="6124160" y="6446716"/>
                  <a:pt x="6080041" y="6457011"/>
                </a:cubicBezTo>
                <a:cubicBezTo>
                  <a:pt x="5989843" y="6477599"/>
                  <a:pt x="5898174" y="6493776"/>
                  <a:pt x="5806996" y="6509953"/>
                </a:cubicBezTo>
                <a:cubicBezTo>
                  <a:pt x="5747190" y="6520247"/>
                  <a:pt x="5685424" y="6520738"/>
                  <a:pt x="5628070" y="6546719"/>
                </a:cubicBezTo>
                <a:cubicBezTo>
                  <a:pt x="5605030" y="6557013"/>
                  <a:pt x="5575618" y="6558484"/>
                  <a:pt x="5550127" y="6555052"/>
                </a:cubicBezTo>
                <a:cubicBezTo>
                  <a:pt x="5522676" y="6551621"/>
                  <a:pt x="5498656" y="6543287"/>
                  <a:pt x="5481988" y="6574661"/>
                </a:cubicBezTo>
                <a:cubicBezTo>
                  <a:pt x="5479047" y="6580543"/>
                  <a:pt x="5466302" y="6583484"/>
                  <a:pt x="5458459" y="6583484"/>
                </a:cubicBezTo>
                <a:cubicBezTo>
                  <a:pt x="5408457" y="6583484"/>
                  <a:pt x="5358946" y="6581033"/>
                  <a:pt x="5308946" y="6581033"/>
                </a:cubicBezTo>
                <a:cubicBezTo>
                  <a:pt x="5282964" y="6581033"/>
                  <a:pt x="5250611" y="6585935"/>
                  <a:pt x="5255513" y="6617799"/>
                </a:cubicBezTo>
                <a:cubicBezTo>
                  <a:pt x="5257964" y="6632505"/>
                  <a:pt x="5292278" y="6642799"/>
                  <a:pt x="5313357" y="6654074"/>
                </a:cubicBezTo>
                <a:cubicBezTo>
                  <a:pt x="5318259" y="6656525"/>
                  <a:pt x="5326593" y="6653584"/>
                  <a:pt x="5332965" y="6652603"/>
                </a:cubicBezTo>
                <a:cubicBezTo>
                  <a:pt x="5410908" y="6643290"/>
                  <a:pt x="5488851" y="6633486"/>
                  <a:pt x="5566794" y="6624171"/>
                </a:cubicBezTo>
                <a:cubicBezTo>
                  <a:pt x="5594246" y="6620740"/>
                  <a:pt x="5622678" y="6620740"/>
                  <a:pt x="5649640" y="6614367"/>
                </a:cubicBezTo>
                <a:cubicBezTo>
                  <a:pt x="5706504" y="6600641"/>
                  <a:pt x="5762387" y="6582504"/>
                  <a:pt x="5819251" y="6568778"/>
                </a:cubicBezTo>
                <a:cubicBezTo>
                  <a:pt x="5876605" y="6554562"/>
                  <a:pt x="5935430" y="6545248"/>
                  <a:pt x="5992294" y="6530051"/>
                </a:cubicBezTo>
                <a:cubicBezTo>
                  <a:pt x="6017295" y="6523679"/>
                  <a:pt x="6038864" y="6506032"/>
                  <a:pt x="6063374" y="6496718"/>
                </a:cubicBezTo>
                <a:cubicBezTo>
                  <a:pt x="6123670" y="6472697"/>
                  <a:pt x="6183966" y="6451618"/>
                  <a:pt x="6243771" y="6429559"/>
                </a:cubicBezTo>
                <a:close/>
                <a:moveTo>
                  <a:pt x="6079061" y="1001984"/>
                </a:moveTo>
                <a:cubicBezTo>
                  <a:pt x="6067296" y="992670"/>
                  <a:pt x="6059943" y="982375"/>
                  <a:pt x="6051610" y="981885"/>
                </a:cubicBezTo>
                <a:cubicBezTo>
                  <a:pt x="6027099" y="979924"/>
                  <a:pt x="6000628" y="988258"/>
                  <a:pt x="5978569" y="980905"/>
                </a:cubicBezTo>
                <a:cubicBezTo>
                  <a:pt x="5925626" y="963257"/>
                  <a:pt x="5879546" y="973062"/>
                  <a:pt x="5832977" y="998552"/>
                </a:cubicBezTo>
                <a:cubicBezTo>
                  <a:pt x="5864350" y="1023553"/>
                  <a:pt x="5893272" y="1047083"/>
                  <a:pt x="5922685" y="1070123"/>
                </a:cubicBezTo>
                <a:cubicBezTo>
                  <a:pt x="5923175" y="1068162"/>
                  <a:pt x="5923665" y="1066201"/>
                  <a:pt x="5924646" y="1064240"/>
                </a:cubicBezTo>
                <a:cubicBezTo>
                  <a:pt x="5937881" y="1067181"/>
                  <a:pt x="5951607" y="1070123"/>
                  <a:pt x="5964843" y="1073064"/>
                </a:cubicBezTo>
                <a:cubicBezTo>
                  <a:pt x="5955529" y="1082378"/>
                  <a:pt x="5946215" y="1091692"/>
                  <a:pt x="5935920" y="1100025"/>
                </a:cubicBezTo>
                <a:cubicBezTo>
                  <a:pt x="5929548" y="1105418"/>
                  <a:pt x="5921705" y="1108849"/>
                  <a:pt x="5909940" y="1116692"/>
                </a:cubicBezTo>
                <a:cubicBezTo>
                  <a:pt x="5948666" y="1123065"/>
                  <a:pt x="5980530" y="1128457"/>
                  <a:pt x="6015334" y="1134340"/>
                </a:cubicBezTo>
                <a:cubicBezTo>
                  <a:pt x="6014353" y="1123555"/>
                  <a:pt x="6013373" y="1112771"/>
                  <a:pt x="6012393" y="1100025"/>
                </a:cubicBezTo>
                <a:cubicBezTo>
                  <a:pt x="6037393" y="1097084"/>
                  <a:pt x="6059453" y="1094633"/>
                  <a:pt x="6082002" y="1091692"/>
                </a:cubicBezTo>
                <a:cubicBezTo>
                  <a:pt x="6082002" y="1088750"/>
                  <a:pt x="6081512" y="1085809"/>
                  <a:pt x="6081512" y="1082868"/>
                </a:cubicBezTo>
                <a:cubicBezTo>
                  <a:pt x="6057982" y="1077966"/>
                  <a:pt x="6034452" y="1073554"/>
                  <a:pt x="6013863" y="1069632"/>
                </a:cubicBezTo>
                <a:cubicBezTo>
                  <a:pt x="6016314" y="1046102"/>
                  <a:pt x="6017785" y="1026984"/>
                  <a:pt x="6020236" y="1001984"/>
                </a:cubicBezTo>
                <a:cubicBezTo>
                  <a:pt x="6034942" y="1001984"/>
                  <a:pt x="6050629" y="1001984"/>
                  <a:pt x="6079061" y="1001984"/>
                </a:cubicBezTo>
                <a:close/>
                <a:moveTo>
                  <a:pt x="5575618" y="978454"/>
                </a:moveTo>
                <a:cubicBezTo>
                  <a:pt x="5602579" y="990219"/>
                  <a:pt x="5619737" y="1000513"/>
                  <a:pt x="5638365" y="1004435"/>
                </a:cubicBezTo>
                <a:cubicBezTo>
                  <a:pt x="5654542" y="1007866"/>
                  <a:pt x="5672189" y="1003945"/>
                  <a:pt x="5689346" y="1002964"/>
                </a:cubicBezTo>
                <a:cubicBezTo>
                  <a:pt x="5678561" y="992180"/>
                  <a:pt x="5667777" y="981885"/>
                  <a:pt x="5656993" y="971101"/>
                </a:cubicBezTo>
                <a:cubicBezTo>
                  <a:pt x="5656993" y="971101"/>
                  <a:pt x="5658463" y="969630"/>
                  <a:pt x="5659444" y="968650"/>
                </a:cubicBezTo>
                <a:cubicBezTo>
                  <a:pt x="5672189" y="968159"/>
                  <a:pt x="5684934" y="967179"/>
                  <a:pt x="5699150" y="966689"/>
                </a:cubicBezTo>
                <a:cubicBezTo>
                  <a:pt x="5696699" y="955414"/>
                  <a:pt x="5694738" y="946590"/>
                  <a:pt x="5690817" y="928943"/>
                </a:cubicBezTo>
                <a:cubicBezTo>
                  <a:pt x="5720720" y="943159"/>
                  <a:pt x="5742779" y="953943"/>
                  <a:pt x="5768760" y="966199"/>
                </a:cubicBezTo>
                <a:cubicBezTo>
                  <a:pt x="5759936" y="974532"/>
                  <a:pt x="5750622" y="980415"/>
                  <a:pt x="5745720" y="988748"/>
                </a:cubicBezTo>
                <a:cubicBezTo>
                  <a:pt x="5741308" y="996591"/>
                  <a:pt x="5742779" y="1007376"/>
                  <a:pt x="5741308" y="1016690"/>
                </a:cubicBezTo>
                <a:cubicBezTo>
                  <a:pt x="5748661" y="1017670"/>
                  <a:pt x="5756014" y="1018651"/>
                  <a:pt x="5763367" y="1019631"/>
                </a:cubicBezTo>
                <a:cubicBezTo>
                  <a:pt x="5762387" y="1010317"/>
                  <a:pt x="5761897" y="1000513"/>
                  <a:pt x="5760916" y="990219"/>
                </a:cubicBezTo>
                <a:cubicBezTo>
                  <a:pt x="5811408" y="962277"/>
                  <a:pt x="5811408" y="962277"/>
                  <a:pt x="5806015" y="940218"/>
                </a:cubicBezTo>
                <a:cubicBezTo>
                  <a:pt x="5755034" y="934825"/>
                  <a:pt x="5706013" y="929923"/>
                  <a:pt x="5656502" y="924531"/>
                </a:cubicBezTo>
                <a:cubicBezTo>
                  <a:pt x="5648169" y="994631"/>
                  <a:pt x="5605030" y="926982"/>
                  <a:pt x="5582971" y="944629"/>
                </a:cubicBezTo>
                <a:cubicBezTo>
                  <a:pt x="5586893" y="951002"/>
                  <a:pt x="5590815" y="956885"/>
                  <a:pt x="5594246" y="962767"/>
                </a:cubicBezTo>
                <a:cubicBezTo>
                  <a:pt x="5587873" y="957375"/>
                  <a:pt x="5581011" y="951492"/>
                  <a:pt x="5574638" y="946100"/>
                </a:cubicBezTo>
                <a:cubicBezTo>
                  <a:pt x="5562382" y="966689"/>
                  <a:pt x="5550127" y="987278"/>
                  <a:pt x="5531990" y="1018161"/>
                </a:cubicBezTo>
                <a:cubicBezTo>
                  <a:pt x="5559931" y="1018161"/>
                  <a:pt x="5575128" y="1018161"/>
                  <a:pt x="5593756" y="1018161"/>
                </a:cubicBezTo>
                <a:cubicBezTo>
                  <a:pt x="5587873" y="1004925"/>
                  <a:pt x="5583462" y="995611"/>
                  <a:pt x="5575618" y="978454"/>
                </a:cubicBezTo>
                <a:close/>
                <a:moveTo>
                  <a:pt x="6579073" y="773057"/>
                </a:moveTo>
                <a:cubicBezTo>
                  <a:pt x="6579073" y="768155"/>
                  <a:pt x="6579073" y="762763"/>
                  <a:pt x="6579563" y="757860"/>
                </a:cubicBezTo>
                <a:cubicBezTo>
                  <a:pt x="6563386" y="759821"/>
                  <a:pt x="6547209" y="761292"/>
                  <a:pt x="6531032" y="763253"/>
                </a:cubicBezTo>
                <a:cubicBezTo>
                  <a:pt x="6531032" y="761292"/>
                  <a:pt x="6530542" y="759331"/>
                  <a:pt x="6530542" y="757860"/>
                </a:cubicBezTo>
                <a:cubicBezTo>
                  <a:pt x="6545738" y="753939"/>
                  <a:pt x="6561425" y="750017"/>
                  <a:pt x="6582504" y="744625"/>
                </a:cubicBezTo>
                <a:cubicBezTo>
                  <a:pt x="6563386" y="737762"/>
                  <a:pt x="6551621" y="733350"/>
                  <a:pt x="6532013" y="725997"/>
                </a:cubicBezTo>
                <a:cubicBezTo>
                  <a:pt x="6560935" y="721585"/>
                  <a:pt x="6580053" y="718644"/>
                  <a:pt x="6604563" y="715212"/>
                </a:cubicBezTo>
                <a:cubicBezTo>
                  <a:pt x="6594759" y="698545"/>
                  <a:pt x="6587406" y="687271"/>
                  <a:pt x="6581034" y="676486"/>
                </a:cubicBezTo>
                <a:cubicBezTo>
                  <a:pt x="6549170" y="691683"/>
                  <a:pt x="6522209" y="704428"/>
                  <a:pt x="6490345" y="719624"/>
                </a:cubicBezTo>
                <a:cubicBezTo>
                  <a:pt x="6457991" y="710801"/>
                  <a:pt x="6425147" y="645603"/>
                  <a:pt x="6382009" y="709330"/>
                </a:cubicBezTo>
                <a:cubicBezTo>
                  <a:pt x="6397696" y="710310"/>
                  <a:pt x="6415343" y="711291"/>
                  <a:pt x="6437403" y="712761"/>
                </a:cubicBezTo>
                <a:cubicBezTo>
                  <a:pt x="6429069" y="728448"/>
                  <a:pt x="6423186" y="739233"/>
                  <a:pt x="6414853" y="754919"/>
                </a:cubicBezTo>
                <a:cubicBezTo>
                  <a:pt x="6434461" y="751978"/>
                  <a:pt x="6449658" y="748056"/>
                  <a:pt x="6464854" y="747076"/>
                </a:cubicBezTo>
                <a:cubicBezTo>
                  <a:pt x="6473678" y="746586"/>
                  <a:pt x="6486913" y="748547"/>
                  <a:pt x="6491325" y="754429"/>
                </a:cubicBezTo>
                <a:cubicBezTo>
                  <a:pt x="6517307" y="787763"/>
                  <a:pt x="6548679" y="776488"/>
                  <a:pt x="6579073" y="773057"/>
                </a:cubicBezTo>
                <a:close/>
                <a:moveTo>
                  <a:pt x="6758488" y="960316"/>
                </a:moveTo>
                <a:cubicBezTo>
                  <a:pt x="6758978" y="962767"/>
                  <a:pt x="6758978" y="965218"/>
                  <a:pt x="6759468" y="967669"/>
                </a:cubicBezTo>
                <a:cubicBezTo>
                  <a:pt x="6767312" y="969630"/>
                  <a:pt x="6774665" y="973552"/>
                  <a:pt x="6782509" y="973062"/>
                </a:cubicBezTo>
                <a:cubicBezTo>
                  <a:pt x="6831039" y="971101"/>
                  <a:pt x="6831039" y="970610"/>
                  <a:pt x="6816333" y="1017670"/>
                </a:cubicBezTo>
                <a:cubicBezTo>
                  <a:pt x="6815842" y="1019141"/>
                  <a:pt x="6818293" y="1021592"/>
                  <a:pt x="6820254" y="1026004"/>
                </a:cubicBezTo>
                <a:cubicBezTo>
                  <a:pt x="6827607" y="1017670"/>
                  <a:pt x="6833000" y="1008356"/>
                  <a:pt x="6840843" y="1002474"/>
                </a:cubicBezTo>
                <a:cubicBezTo>
                  <a:pt x="6849177" y="996591"/>
                  <a:pt x="6861922" y="996101"/>
                  <a:pt x="6869765" y="989729"/>
                </a:cubicBezTo>
                <a:cubicBezTo>
                  <a:pt x="6877609" y="983356"/>
                  <a:pt x="6887413" y="971591"/>
                  <a:pt x="6886432" y="963257"/>
                </a:cubicBezTo>
                <a:cubicBezTo>
                  <a:pt x="6885452" y="955414"/>
                  <a:pt x="6871726" y="947571"/>
                  <a:pt x="6862412" y="944139"/>
                </a:cubicBezTo>
                <a:cubicBezTo>
                  <a:pt x="6852608" y="940218"/>
                  <a:pt x="6841333" y="941198"/>
                  <a:pt x="6830549" y="940218"/>
                </a:cubicBezTo>
                <a:cubicBezTo>
                  <a:pt x="6889373" y="919139"/>
                  <a:pt x="6889373" y="919139"/>
                  <a:pt x="6893295" y="907864"/>
                </a:cubicBezTo>
                <a:cubicBezTo>
                  <a:pt x="6808980" y="905413"/>
                  <a:pt x="6800646" y="909335"/>
                  <a:pt x="6796234" y="952963"/>
                </a:cubicBezTo>
                <a:cubicBezTo>
                  <a:pt x="6783489" y="955414"/>
                  <a:pt x="6771234" y="957865"/>
                  <a:pt x="6758488" y="960316"/>
                </a:cubicBezTo>
                <a:close/>
                <a:moveTo>
                  <a:pt x="6156514" y="650015"/>
                </a:moveTo>
                <a:cubicBezTo>
                  <a:pt x="6165828" y="662760"/>
                  <a:pt x="6174161" y="674035"/>
                  <a:pt x="6184946" y="687761"/>
                </a:cubicBezTo>
                <a:cubicBezTo>
                  <a:pt x="6172691" y="696585"/>
                  <a:pt x="6160435" y="705408"/>
                  <a:pt x="6139356" y="720605"/>
                </a:cubicBezTo>
                <a:cubicBezTo>
                  <a:pt x="6176612" y="714722"/>
                  <a:pt x="6203083" y="710801"/>
                  <a:pt x="6232986" y="705899"/>
                </a:cubicBezTo>
                <a:cubicBezTo>
                  <a:pt x="6225633" y="696585"/>
                  <a:pt x="6220240" y="689722"/>
                  <a:pt x="6215338" y="683839"/>
                </a:cubicBezTo>
                <a:cubicBezTo>
                  <a:pt x="6228574" y="676486"/>
                  <a:pt x="6240830" y="670113"/>
                  <a:pt x="6251124" y="664721"/>
                </a:cubicBezTo>
                <a:cubicBezTo>
                  <a:pt x="6227103" y="662270"/>
                  <a:pt x="6196221" y="668643"/>
                  <a:pt x="6182985" y="656388"/>
                </a:cubicBezTo>
                <a:cubicBezTo>
                  <a:pt x="6141807" y="617661"/>
                  <a:pt x="6126611" y="610798"/>
                  <a:pt x="6080531" y="629916"/>
                </a:cubicBezTo>
                <a:cubicBezTo>
                  <a:pt x="6076610" y="645603"/>
                  <a:pt x="6074159" y="656878"/>
                  <a:pt x="6070237" y="672074"/>
                </a:cubicBezTo>
                <a:cubicBezTo>
                  <a:pt x="6101120" y="664231"/>
                  <a:pt x="6127592" y="657368"/>
                  <a:pt x="6156514" y="650015"/>
                </a:cubicBezTo>
                <a:close/>
                <a:moveTo>
                  <a:pt x="617661" y="2248581"/>
                </a:moveTo>
                <a:cubicBezTo>
                  <a:pt x="598053" y="2265248"/>
                  <a:pt x="582366" y="2278484"/>
                  <a:pt x="556876" y="2299563"/>
                </a:cubicBezTo>
                <a:cubicBezTo>
                  <a:pt x="588249" y="2314269"/>
                  <a:pt x="611289" y="2325053"/>
                  <a:pt x="634819" y="2336328"/>
                </a:cubicBezTo>
                <a:cubicBezTo>
                  <a:pt x="630897" y="2339759"/>
                  <a:pt x="625995" y="2344171"/>
                  <a:pt x="624524" y="2345642"/>
                </a:cubicBezTo>
                <a:cubicBezTo>
                  <a:pt x="635799" y="2358387"/>
                  <a:pt x="646093" y="2370643"/>
                  <a:pt x="656388" y="2382408"/>
                </a:cubicBezTo>
                <a:cubicBezTo>
                  <a:pt x="666682" y="2369662"/>
                  <a:pt x="677467" y="2355936"/>
                  <a:pt x="687761" y="2342701"/>
                </a:cubicBezTo>
                <a:cubicBezTo>
                  <a:pt x="667662" y="2340740"/>
                  <a:pt x="677957" y="2261817"/>
                  <a:pt x="624524" y="2326524"/>
                </a:cubicBezTo>
                <a:cubicBezTo>
                  <a:pt x="622073" y="2297602"/>
                  <a:pt x="620112" y="2277503"/>
                  <a:pt x="617661" y="2248581"/>
                </a:cubicBezTo>
                <a:close/>
                <a:moveTo>
                  <a:pt x="6130043" y="707369"/>
                </a:moveTo>
                <a:cubicBezTo>
                  <a:pt x="6129552" y="700016"/>
                  <a:pt x="6128572" y="692663"/>
                  <a:pt x="6128082" y="684820"/>
                </a:cubicBezTo>
                <a:cubicBezTo>
                  <a:pt x="6083473" y="684820"/>
                  <a:pt x="6038864" y="684820"/>
                  <a:pt x="5994255" y="684820"/>
                </a:cubicBezTo>
                <a:cubicBezTo>
                  <a:pt x="5993765" y="686780"/>
                  <a:pt x="5993275" y="688251"/>
                  <a:pt x="5993275" y="690212"/>
                </a:cubicBezTo>
                <a:cubicBezTo>
                  <a:pt x="6005040" y="693153"/>
                  <a:pt x="6016804" y="696585"/>
                  <a:pt x="6021706" y="697565"/>
                </a:cubicBezTo>
                <a:cubicBezTo>
                  <a:pt x="6025138" y="721585"/>
                  <a:pt x="6027589" y="742174"/>
                  <a:pt x="6031021" y="764723"/>
                </a:cubicBezTo>
                <a:cubicBezTo>
                  <a:pt x="6054551" y="752958"/>
                  <a:pt x="6072688" y="743645"/>
                  <a:pt x="6094748" y="732370"/>
                </a:cubicBezTo>
                <a:cubicBezTo>
                  <a:pt x="6082002" y="725017"/>
                  <a:pt x="6072688" y="719624"/>
                  <a:pt x="6060433" y="712271"/>
                </a:cubicBezTo>
                <a:cubicBezTo>
                  <a:pt x="6085924" y="710310"/>
                  <a:pt x="6107983" y="708840"/>
                  <a:pt x="6130043" y="707369"/>
                </a:cubicBezTo>
                <a:close/>
                <a:moveTo>
                  <a:pt x="6832019" y="857863"/>
                </a:moveTo>
                <a:cubicBezTo>
                  <a:pt x="6804078" y="884824"/>
                  <a:pt x="6774175" y="892177"/>
                  <a:pt x="6736919" y="880412"/>
                </a:cubicBezTo>
                <a:cubicBezTo>
                  <a:pt x="6708977" y="871589"/>
                  <a:pt x="6674663" y="895609"/>
                  <a:pt x="6664369" y="932864"/>
                </a:cubicBezTo>
                <a:cubicBezTo>
                  <a:pt x="6689369" y="915707"/>
                  <a:pt x="6707507" y="902962"/>
                  <a:pt x="6725645" y="890216"/>
                </a:cubicBezTo>
                <a:cubicBezTo>
                  <a:pt x="6728586" y="900021"/>
                  <a:pt x="6725154" y="902962"/>
                  <a:pt x="6724174" y="906393"/>
                </a:cubicBezTo>
                <a:cubicBezTo>
                  <a:pt x="6722213" y="913256"/>
                  <a:pt x="6721723" y="920609"/>
                  <a:pt x="6720252" y="927472"/>
                </a:cubicBezTo>
                <a:cubicBezTo>
                  <a:pt x="6737409" y="928943"/>
                  <a:pt x="6754566" y="930413"/>
                  <a:pt x="6772214" y="931394"/>
                </a:cubicBezTo>
                <a:cubicBezTo>
                  <a:pt x="6773195" y="927472"/>
                  <a:pt x="6773685" y="923060"/>
                  <a:pt x="6774665" y="919139"/>
                </a:cubicBezTo>
                <a:cubicBezTo>
                  <a:pt x="6766332" y="914237"/>
                  <a:pt x="6758488" y="909825"/>
                  <a:pt x="6749664" y="904923"/>
                </a:cubicBezTo>
                <a:cubicBezTo>
                  <a:pt x="6787901" y="899530"/>
                  <a:pt x="6825156" y="894628"/>
                  <a:pt x="6867314" y="889236"/>
                </a:cubicBezTo>
                <a:cubicBezTo>
                  <a:pt x="6853099" y="876491"/>
                  <a:pt x="6844275" y="868647"/>
                  <a:pt x="6832019" y="857863"/>
                </a:cubicBezTo>
                <a:close/>
                <a:moveTo>
                  <a:pt x="5792290" y="542660"/>
                </a:moveTo>
                <a:cubicBezTo>
                  <a:pt x="5791309" y="549522"/>
                  <a:pt x="5790329" y="556385"/>
                  <a:pt x="5789349" y="563738"/>
                </a:cubicBezTo>
                <a:cubicBezTo>
                  <a:pt x="5824643" y="570111"/>
                  <a:pt x="5859938" y="576484"/>
                  <a:pt x="5895233" y="582857"/>
                </a:cubicBezTo>
                <a:cubicBezTo>
                  <a:pt x="5896704" y="575013"/>
                  <a:pt x="5898174" y="567660"/>
                  <a:pt x="5899155" y="559817"/>
                </a:cubicBezTo>
                <a:cubicBezTo>
                  <a:pt x="5863370" y="553934"/>
                  <a:pt x="5827585" y="548542"/>
                  <a:pt x="5792290" y="542660"/>
                </a:cubicBezTo>
                <a:close/>
                <a:moveTo>
                  <a:pt x="5823173" y="884334"/>
                </a:moveTo>
                <a:cubicBezTo>
                  <a:pt x="5822192" y="888746"/>
                  <a:pt x="5821212" y="893158"/>
                  <a:pt x="5820231" y="898060"/>
                </a:cubicBezTo>
                <a:cubicBezTo>
                  <a:pt x="5874644" y="911786"/>
                  <a:pt x="5929058" y="925511"/>
                  <a:pt x="5982981" y="939237"/>
                </a:cubicBezTo>
                <a:cubicBezTo>
                  <a:pt x="5983961" y="935806"/>
                  <a:pt x="5984451" y="932374"/>
                  <a:pt x="5985432" y="928943"/>
                </a:cubicBezTo>
                <a:cubicBezTo>
                  <a:pt x="5931509" y="913746"/>
                  <a:pt x="5877095" y="899040"/>
                  <a:pt x="5823173" y="884334"/>
                </a:cubicBezTo>
                <a:close/>
                <a:moveTo>
                  <a:pt x="5112372" y="6618289"/>
                </a:moveTo>
                <a:cubicBezTo>
                  <a:pt x="5112372" y="6621720"/>
                  <a:pt x="5112372" y="6625152"/>
                  <a:pt x="5111882" y="6628583"/>
                </a:cubicBezTo>
                <a:cubicBezTo>
                  <a:pt x="5141784" y="6639368"/>
                  <a:pt x="5171688" y="6649662"/>
                  <a:pt x="5201590" y="6660447"/>
                </a:cubicBezTo>
                <a:cubicBezTo>
                  <a:pt x="5205021" y="6645741"/>
                  <a:pt x="5206982" y="6635937"/>
                  <a:pt x="5209433" y="6625642"/>
                </a:cubicBezTo>
                <a:cubicBezTo>
                  <a:pt x="5176099" y="6623191"/>
                  <a:pt x="5144235" y="6620740"/>
                  <a:pt x="5112372" y="6618289"/>
                </a:cubicBezTo>
                <a:close/>
              </a:path>
            </a:pathLst>
          </a:custGeom>
          <a:solidFill>
            <a:srgbClr val="000000"/>
          </a:solidFill>
          <a:ln w="4902" cap="flat">
            <a:noFill/>
            <a:prstDash val="solid"/>
            <a:miter/>
          </a:ln>
        </p:spPr>
        <p:txBody>
          <a:bodyPr rtlCol="0" anchor="ctr"/>
          <a:lstStyle/>
          <a:p>
            <a:endParaRPr lang="zh-CN" altLang="en-US"/>
          </a:p>
        </p:txBody>
      </p:sp>
      <p:sp>
        <p:nvSpPr>
          <p:cNvPr id="9" name="图形 5">
            <a:extLst>
              <a:ext uri="{FF2B5EF4-FFF2-40B4-BE49-F238E27FC236}">
                <a16:creationId xmlns:a16="http://schemas.microsoft.com/office/drawing/2014/main" xmlns="" id="{F1486D9E-FE01-43D5-B1EC-270F67A03F8B}"/>
              </a:ext>
            </a:extLst>
          </p:cNvPr>
          <p:cNvSpPr/>
          <p:nvPr/>
        </p:nvSpPr>
        <p:spPr>
          <a:xfrm>
            <a:off x="1101319" y="3564847"/>
            <a:ext cx="2878793" cy="2465360"/>
          </a:xfrm>
          <a:custGeom>
            <a:avLst/>
            <a:gdLst>
              <a:gd name="connsiteX0" fmla="*/ 1030345 w 2878793"/>
              <a:gd name="connsiteY0" fmla="*/ 29193 h 2465359"/>
              <a:gd name="connsiteX1" fmla="*/ 1052446 w 2878793"/>
              <a:gd name="connsiteY1" fmla="*/ 47103 h 2465359"/>
              <a:gd name="connsiteX2" fmla="*/ 1050350 w 2878793"/>
              <a:gd name="connsiteY2" fmla="*/ 56248 h 2465359"/>
              <a:gd name="connsiteX3" fmla="*/ 1066925 w 2878793"/>
              <a:gd name="connsiteY3" fmla="*/ 57391 h 2465359"/>
              <a:gd name="connsiteX4" fmla="*/ 1027487 w 2878793"/>
              <a:gd name="connsiteY4" fmla="*/ 76443 h 2465359"/>
              <a:gd name="connsiteX5" fmla="*/ 1049207 w 2878793"/>
              <a:gd name="connsiteY5" fmla="*/ 99496 h 2465359"/>
              <a:gd name="connsiteX6" fmla="*/ 1037585 w 2878793"/>
              <a:gd name="connsiteY6" fmla="*/ 101401 h 2465359"/>
              <a:gd name="connsiteX7" fmla="*/ 1060829 w 2878793"/>
              <a:gd name="connsiteY7" fmla="*/ 116072 h 2465359"/>
              <a:gd name="connsiteX8" fmla="*/ 1039681 w 2878793"/>
              <a:gd name="connsiteY8" fmla="*/ 141792 h 2465359"/>
              <a:gd name="connsiteX9" fmla="*/ 1054351 w 2878793"/>
              <a:gd name="connsiteY9" fmla="*/ 138934 h 2465359"/>
              <a:gd name="connsiteX10" fmla="*/ 1063305 w 2878793"/>
              <a:gd name="connsiteY10" fmla="*/ 138934 h 2465359"/>
              <a:gd name="connsiteX11" fmla="*/ 1062734 w 2878793"/>
              <a:gd name="connsiteY11" fmla="*/ 147698 h 2465359"/>
              <a:gd name="connsiteX12" fmla="*/ 1058733 w 2878793"/>
              <a:gd name="connsiteY12" fmla="*/ 153224 h 2465359"/>
              <a:gd name="connsiteX13" fmla="*/ 1051302 w 2878793"/>
              <a:gd name="connsiteY13" fmla="*/ 167322 h 2465359"/>
              <a:gd name="connsiteX14" fmla="*/ 1065592 w 2878793"/>
              <a:gd name="connsiteY14" fmla="*/ 176658 h 2465359"/>
              <a:gd name="connsiteX15" fmla="*/ 1071879 w 2878793"/>
              <a:gd name="connsiteY15" fmla="*/ 201807 h 2465359"/>
              <a:gd name="connsiteX16" fmla="*/ 1078928 w 2878793"/>
              <a:gd name="connsiteY16" fmla="*/ 219906 h 2465359"/>
              <a:gd name="connsiteX17" fmla="*/ 1089407 w 2878793"/>
              <a:gd name="connsiteY17" fmla="*/ 242960 h 2465359"/>
              <a:gd name="connsiteX18" fmla="*/ 1084072 w 2878793"/>
              <a:gd name="connsiteY18" fmla="*/ 248675 h 2465359"/>
              <a:gd name="connsiteX19" fmla="*/ 1085215 w 2878793"/>
              <a:gd name="connsiteY19" fmla="*/ 251152 h 2465359"/>
              <a:gd name="connsiteX20" fmla="*/ 1098171 w 2878793"/>
              <a:gd name="connsiteY20" fmla="*/ 247342 h 2465359"/>
              <a:gd name="connsiteX21" fmla="*/ 1110936 w 2878793"/>
              <a:gd name="connsiteY21" fmla="*/ 280492 h 2465359"/>
              <a:gd name="connsiteX22" fmla="*/ 1140658 w 2878793"/>
              <a:gd name="connsiteY22" fmla="*/ 316501 h 2465359"/>
              <a:gd name="connsiteX23" fmla="*/ 1181429 w 2878793"/>
              <a:gd name="connsiteY23" fmla="*/ 367371 h 2465359"/>
              <a:gd name="connsiteX24" fmla="*/ 1188479 w 2878793"/>
              <a:gd name="connsiteY24" fmla="*/ 373086 h 2465359"/>
              <a:gd name="connsiteX25" fmla="*/ 1198195 w 2878793"/>
              <a:gd name="connsiteY25" fmla="*/ 382231 h 2465359"/>
              <a:gd name="connsiteX26" fmla="*/ 1229060 w 2878793"/>
              <a:gd name="connsiteY26" fmla="*/ 407761 h 2465359"/>
              <a:gd name="connsiteX27" fmla="*/ 1239348 w 2878793"/>
              <a:gd name="connsiteY27" fmla="*/ 411000 h 2465359"/>
              <a:gd name="connsiteX28" fmla="*/ 1260877 w 2878793"/>
              <a:gd name="connsiteY28" fmla="*/ 411572 h 2465359"/>
              <a:gd name="connsiteX29" fmla="*/ 1275166 w 2878793"/>
              <a:gd name="connsiteY29" fmla="*/ 415763 h 2465359"/>
              <a:gd name="connsiteX30" fmla="*/ 1278215 w 2878793"/>
              <a:gd name="connsiteY30" fmla="*/ 422813 h 2465359"/>
              <a:gd name="connsiteX31" fmla="*/ 1303935 w 2878793"/>
              <a:gd name="connsiteY31" fmla="*/ 468348 h 2465359"/>
              <a:gd name="connsiteX32" fmla="*/ 1305650 w 2878793"/>
              <a:gd name="connsiteY32" fmla="*/ 493878 h 2465359"/>
              <a:gd name="connsiteX33" fmla="*/ 1307746 w 2878793"/>
              <a:gd name="connsiteY33" fmla="*/ 501689 h 2465359"/>
              <a:gd name="connsiteX34" fmla="*/ 1334419 w 2878793"/>
              <a:gd name="connsiteY34" fmla="*/ 535602 h 2465359"/>
              <a:gd name="connsiteX35" fmla="*/ 1341278 w 2878793"/>
              <a:gd name="connsiteY35" fmla="*/ 522265 h 2465359"/>
              <a:gd name="connsiteX36" fmla="*/ 1345469 w 2878793"/>
              <a:gd name="connsiteY36" fmla="*/ 523980 h 2465359"/>
              <a:gd name="connsiteX37" fmla="*/ 1365093 w 2878793"/>
              <a:gd name="connsiteY37" fmla="*/ 544938 h 2465359"/>
              <a:gd name="connsiteX38" fmla="*/ 1372904 w 2878793"/>
              <a:gd name="connsiteY38" fmla="*/ 547414 h 2465359"/>
              <a:gd name="connsiteX39" fmla="*/ 1386431 w 2878793"/>
              <a:gd name="connsiteY39" fmla="*/ 536936 h 2465359"/>
              <a:gd name="connsiteX40" fmla="*/ 1381668 w 2878793"/>
              <a:gd name="connsiteY40" fmla="*/ 521694 h 2465359"/>
              <a:gd name="connsiteX41" fmla="*/ 1392147 w 2878793"/>
              <a:gd name="connsiteY41" fmla="*/ 521884 h 2465359"/>
              <a:gd name="connsiteX42" fmla="*/ 1427203 w 2878793"/>
              <a:gd name="connsiteY42" fmla="*/ 524933 h 2465359"/>
              <a:gd name="connsiteX43" fmla="*/ 1440730 w 2878793"/>
              <a:gd name="connsiteY43" fmla="*/ 540175 h 2465359"/>
              <a:gd name="connsiteX44" fmla="*/ 1454638 w 2878793"/>
              <a:gd name="connsiteY44" fmla="*/ 547414 h 2465359"/>
              <a:gd name="connsiteX45" fmla="*/ 1456544 w 2878793"/>
              <a:gd name="connsiteY45" fmla="*/ 543223 h 2465359"/>
              <a:gd name="connsiteX46" fmla="*/ 1443969 w 2878793"/>
              <a:gd name="connsiteY46" fmla="*/ 535793 h 2465359"/>
              <a:gd name="connsiteX47" fmla="*/ 1426822 w 2878793"/>
              <a:gd name="connsiteY47" fmla="*/ 525314 h 2465359"/>
              <a:gd name="connsiteX48" fmla="*/ 1444541 w 2878793"/>
              <a:gd name="connsiteY48" fmla="*/ 513882 h 2465359"/>
              <a:gd name="connsiteX49" fmla="*/ 1477692 w 2878793"/>
              <a:gd name="connsiteY49" fmla="*/ 486447 h 2465359"/>
              <a:gd name="connsiteX50" fmla="*/ 1517701 w 2878793"/>
              <a:gd name="connsiteY50" fmla="*/ 475778 h 2465359"/>
              <a:gd name="connsiteX51" fmla="*/ 1531419 w 2878793"/>
              <a:gd name="connsiteY51" fmla="*/ 486638 h 2465359"/>
              <a:gd name="connsiteX52" fmla="*/ 1552376 w 2878793"/>
              <a:gd name="connsiteY52" fmla="*/ 474444 h 2465359"/>
              <a:gd name="connsiteX53" fmla="*/ 1545708 w 2878793"/>
              <a:gd name="connsiteY53" fmla="*/ 465680 h 2465359"/>
              <a:gd name="connsiteX54" fmla="*/ 1547232 w 2878793"/>
              <a:gd name="connsiteY54" fmla="*/ 463775 h 2465359"/>
              <a:gd name="connsiteX55" fmla="*/ 1561331 w 2878793"/>
              <a:gd name="connsiteY55" fmla="*/ 471967 h 2465359"/>
              <a:gd name="connsiteX56" fmla="*/ 1575811 w 2878793"/>
              <a:gd name="connsiteY56" fmla="*/ 459012 h 2465359"/>
              <a:gd name="connsiteX57" fmla="*/ 1558282 w 2878793"/>
              <a:gd name="connsiteY57" fmla="*/ 457488 h 2465359"/>
              <a:gd name="connsiteX58" fmla="*/ 1559997 w 2878793"/>
              <a:gd name="connsiteY58" fmla="*/ 438626 h 2465359"/>
              <a:gd name="connsiteX59" fmla="*/ 1568380 w 2878793"/>
              <a:gd name="connsiteY59" fmla="*/ 448914 h 2465359"/>
              <a:gd name="connsiteX60" fmla="*/ 1599435 w 2878793"/>
              <a:gd name="connsiteY60" fmla="*/ 438626 h 2465359"/>
              <a:gd name="connsiteX61" fmla="*/ 1608390 w 2878793"/>
              <a:gd name="connsiteY61" fmla="*/ 442246 h 2465359"/>
              <a:gd name="connsiteX62" fmla="*/ 1600769 w 2878793"/>
              <a:gd name="connsiteY62" fmla="*/ 447390 h 2465359"/>
              <a:gd name="connsiteX63" fmla="*/ 1580002 w 2878793"/>
              <a:gd name="connsiteY63" fmla="*/ 455773 h 2465359"/>
              <a:gd name="connsiteX64" fmla="*/ 1625156 w 2878793"/>
              <a:gd name="connsiteY64" fmla="*/ 441865 h 2465359"/>
              <a:gd name="connsiteX65" fmla="*/ 1620012 w 2878793"/>
              <a:gd name="connsiteY65" fmla="*/ 431386 h 2465359"/>
              <a:gd name="connsiteX66" fmla="*/ 1607628 w 2878793"/>
              <a:gd name="connsiteY66" fmla="*/ 427195 h 2465359"/>
              <a:gd name="connsiteX67" fmla="*/ 1636016 w 2878793"/>
              <a:gd name="connsiteY67" fmla="*/ 411572 h 2465359"/>
              <a:gd name="connsiteX68" fmla="*/ 1649543 w 2878793"/>
              <a:gd name="connsiteY68" fmla="*/ 404713 h 2465359"/>
              <a:gd name="connsiteX69" fmla="*/ 1683456 w 2878793"/>
              <a:gd name="connsiteY69" fmla="*/ 385470 h 2465359"/>
              <a:gd name="connsiteX70" fmla="*/ 1692410 w 2878793"/>
              <a:gd name="connsiteY70" fmla="*/ 382041 h 2465359"/>
              <a:gd name="connsiteX71" fmla="*/ 1703461 w 2878793"/>
              <a:gd name="connsiteY71" fmla="*/ 381850 h 2465359"/>
              <a:gd name="connsiteX72" fmla="*/ 1706128 w 2878793"/>
              <a:gd name="connsiteY72" fmla="*/ 386042 h 2465359"/>
              <a:gd name="connsiteX73" fmla="*/ 1698888 w 2878793"/>
              <a:gd name="connsiteY73" fmla="*/ 387566 h 2465359"/>
              <a:gd name="connsiteX74" fmla="*/ 1723465 w 2878793"/>
              <a:gd name="connsiteY74" fmla="*/ 388328 h 2465359"/>
              <a:gd name="connsiteX75" fmla="*/ 1720226 w 2878793"/>
              <a:gd name="connsiteY75" fmla="*/ 400903 h 2465359"/>
              <a:gd name="connsiteX76" fmla="*/ 1731848 w 2878793"/>
              <a:gd name="connsiteY76" fmla="*/ 402617 h 2465359"/>
              <a:gd name="connsiteX77" fmla="*/ 1732229 w 2878793"/>
              <a:gd name="connsiteY77" fmla="*/ 404523 h 2465359"/>
              <a:gd name="connsiteX78" fmla="*/ 1713558 w 2878793"/>
              <a:gd name="connsiteY78" fmla="*/ 409286 h 2465359"/>
              <a:gd name="connsiteX79" fmla="*/ 1772811 w 2878793"/>
              <a:gd name="connsiteY79" fmla="*/ 426623 h 2465359"/>
              <a:gd name="connsiteX80" fmla="*/ 1754140 w 2878793"/>
              <a:gd name="connsiteY80" fmla="*/ 420717 h 2465359"/>
              <a:gd name="connsiteX81" fmla="*/ 1782527 w 2878793"/>
              <a:gd name="connsiteY81" fmla="*/ 413287 h 2465359"/>
              <a:gd name="connsiteX82" fmla="*/ 1783289 w 2878793"/>
              <a:gd name="connsiteY82" fmla="*/ 414811 h 2465359"/>
              <a:gd name="connsiteX83" fmla="*/ 1776621 w 2878793"/>
              <a:gd name="connsiteY83" fmla="*/ 419955 h 2465359"/>
              <a:gd name="connsiteX84" fmla="*/ 1778336 w 2878793"/>
              <a:gd name="connsiteY84" fmla="*/ 423384 h 2465359"/>
              <a:gd name="connsiteX85" fmla="*/ 1800436 w 2878793"/>
              <a:gd name="connsiteY85" fmla="*/ 410238 h 2465359"/>
              <a:gd name="connsiteX86" fmla="*/ 1826729 w 2878793"/>
              <a:gd name="connsiteY86" fmla="*/ 422813 h 2465359"/>
              <a:gd name="connsiteX87" fmla="*/ 1825204 w 2878793"/>
              <a:gd name="connsiteY87" fmla="*/ 427385 h 2465359"/>
              <a:gd name="connsiteX88" fmla="*/ 1819108 w 2878793"/>
              <a:gd name="connsiteY88" fmla="*/ 429672 h 2465359"/>
              <a:gd name="connsiteX89" fmla="*/ 1810725 w 2878793"/>
              <a:gd name="connsiteY89" fmla="*/ 432529 h 2465359"/>
              <a:gd name="connsiteX90" fmla="*/ 1790529 w 2878793"/>
              <a:gd name="connsiteY90" fmla="*/ 457488 h 2465359"/>
              <a:gd name="connsiteX91" fmla="*/ 1823871 w 2878793"/>
              <a:gd name="connsiteY91" fmla="*/ 451582 h 2465359"/>
              <a:gd name="connsiteX92" fmla="*/ 1852830 w 2878793"/>
              <a:gd name="connsiteY92" fmla="*/ 454439 h 2465359"/>
              <a:gd name="connsiteX93" fmla="*/ 1878932 w 2878793"/>
              <a:gd name="connsiteY93" fmla="*/ 474063 h 2465359"/>
              <a:gd name="connsiteX94" fmla="*/ 1857403 w 2878793"/>
              <a:gd name="connsiteY94" fmla="*/ 477493 h 2465359"/>
              <a:gd name="connsiteX95" fmla="*/ 1857784 w 2878793"/>
              <a:gd name="connsiteY95" fmla="*/ 481494 h 2465359"/>
              <a:gd name="connsiteX96" fmla="*/ 1866929 w 2878793"/>
              <a:gd name="connsiteY96" fmla="*/ 481494 h 2465359"/>
              <a:gd name="connsiteX97" fmla="*/ 1916084 w 2878793"/>
              <a:gd name="connsiteY97" fmla="*/ 486066 h 2465359"/>
              <a:gd name="connsiteX98" fmla="*/ 1923895 w 2878793"/>
              <a:gd name="connsiteY98" fmla="*/ 486066 h 2465359"/>
              <a:gd name="connsiteX99" fmla="*/ 1954379 w 2878793"/>
              <a:gd name="connsiteY99" fmla="*/ 486066 h 2465359"/>
              <a:gd name="connsiteX100" fmla="*/ 1985624 w 2878793"/>
              <a:gd name="connsiteY100" fmla="*/ 486066 h 2465359"/>
              <a:gd name="connsiteX101" fmla="*/ 1982385 w 2878793"/>
              <a:gd name="connsiteY101" fmla="*/ 491591 h 2465359"/>
              <a:gd name="connsiteX102" fmla="*/ 1986196 w 2878793"/>
              <a:gd name="connsiteY102" fmla="*/ 499022 h 2465359"/>
              <a:gd name="connsiteX103" fmla="*/ 2014584 w 2878793"/>
              <a:gd name="connsiteY103" fmla="*/ 474825 h 2465359"/>
              <a:gd name="connsiteX104" fmla="*/ 2023919 w 2878793"/>
              <a:gd name="connsiteY104" fmla="*/ 458250 h 2465359"/>
              <a:gd name="connsiteX105" fmla="*/ 2006963 w 2878793"/>
              <a:gd name="connsiteY105" fmla="*/ 455583 h 2465359"/>
              <a:gd name="connsiteX106" fmla="*/ 1992483 w 2878793"/>
              <a:gd name="connsiteY106" fmla="*/ 444532 h 2465359"/>
              <a:gd name="connsiteX107" fmla="*/ 1974383 w 2878793"/>
              <a:gd name="connsiteY107" fmla="*/ 434625 h 2465359"/>
              <a:gd name="connsiteX108" fmla="*/ 1990768 w 2878793"/>
              <a:gd name="connsiteY108" fmla="*/ 410619 h 2465359"/>
              <a:gd name="connsiteX109" fmla="*/ 1981052 w 2878793"/>
              <a:gd name="connsiteY109" fmla="*/ 413477 h 2465359"/>
              <a:gd name="connsiteX110" fmla="*/ 1978956 w 2878793"/>
              <a:gd name="connsiteY110" fmla="*/ 409667 h 2465359"/>
              <a:gd name="connsiteX111" fmla="*/ 1993817 w 2878793"/>
              <a:gd name="connsiteY111" fmla="*/ 402236 h 2465359"/>
              <a:gd name="connsiteX112" fmla="*/ 2000866 w 2878793"/>
              <a:gd name="connsiteY112" fmla="*/ 387757 h 2465359"/>
              <a:gd name="connsiteX113" fmla="*/ 1931897 w 2878793"/>
              <a:gd name="connsiteY113" fmla="*/ 423194 h 2465359"/>
              <a:gd name="connsiteX114" fmla="*/ 1925800 w 2878793"/>
              <a:gd name="connsiteY114" fmla="*/ 388328 h 2465359"/>
              <a:gd name="connsiteX115" fmla="*/ 1905414 w 2878793"/>
              <a:gd name="connsiteY115" fmla="*/ 394425 h 2465359"/>
              <a:gd name="connsiteX116" fmla="*/ 1895126 w 2878793"/>
              <a:gd name="connsiteY116" fmla="*/ 391567 h 2465359"/>
              <a:gd name="connsiteX117" fmla="*/ 1894364 w 2878793"/>
              <a:gd name="connsiteY117" fmla="*/ 379564 h 2465359"/>
              <a:gd name="connsiteX118" fmla="*/ 1905224 w 2878793"/>
              <a:gd name="connsiteY118" fmla="*/ 365275 h 2465359"/>
              <a:gd name="connsiteX119" fmla="*/ 1913607 w 2878793"/>
              <a:gd name="connsiteY119" fmla="*/ 346604 h 2465359"/>
              <a:gd name="connsiteX120" fmla="*/ 1909606 w 2878793"/>
              <a:gd name="connsiteY120" fmla="*/ 344699 h 2465359"/>
              <a:gd name="connsiteX121" fmla="*/ 1881790 w 2878793"/>
              <a:gd name="connsiteY121" fmla="*/ 368133 h 2465359"/>
              <a:gd name="connsiteX122" fmla="*/ 1871120 w 2878793"/>
              <a:gd name="connsiteY122" fmla="*/ 370038 h 2465359"/>
              <a:gd name="connsiteX123" fmla="*/ 1873788 w 2878793"/>
              <a:gd name="connsiteY123" fmla="*/ 357464 h 2465359"/>
              <a:gd name="connsiteX124" fmla="*/ 1884266 w 2878793"/>
              <a:gd name="connsiteY124" fmla="*/ 350605 h 2465359"/>
              <a:gd name="connsiteX125" fmla="*/ 1880075 w 2878793"/>
              <a:gd name="connsiteY125" fmla="*/ 345270 h 2465359"/>
              <a:gd name="connsiteX126" fmla="*/ 1854164 w 2878793"/>
              <a:gd name="connsiteY126" fmla="*/ 359750 h 2465359"/>
              <a:gd name="connsiteX127" fmla="*/ 1845019 w 2878793"/>
              <a:gd name="connsiteY127" fmla="*/ 325075 h 2465359"/>
              <a:gd name="connsiteX128" fmla="*/ 1823109 w 2878793"/>
              <a:gd name="connsiteY128" fmla="*/ 340888 h 2465359"/>
              <a:gd name="connsiteX129" fmla="*/ 1808057 w 2878793"/>
              <a:gd name="connsiteY129" fmla="*/ 310976 h 2465359"/>
              <a:gd name="connsiteX130" fmla="*/ 1800627 w 2878793"/>
              <a:gd name="connsiteY130" fmla="*/ 301831 h 2465359"/>
              <a:gd name="connsiteX131" fmla="*/ 1776240 w 2878793"/>
              <a:gd name="connsiteY131" fmla="*/ 302974 h 2465359"/>
              <a:gd name="connsiteX132" fmla="*/ 1756426 w 2878793"/>
              <a:gd name="connsiteY132" fmla="*/ 279349 h 2465359"/>
              <a:gd name="connsiteX133" fmla="*/ 1758903 w 2878793"/>
              <a:gd name="connsiteY133" fmla="*/ 273062 h 2465359"/>
              <a:gd name="connsiteX134" fmla="*/ 1729562 w 2878793"/>
              <a:gd name="connsiteY134" fmla="*/ 258963 h 2465359"/>
              <a:gd name="connsiteX135" fmla="*/ 1700793 w 2878793"/>
              <a:gd name="connsiteY135" fmla="*/ 248104 h 2465359"/>
              <a:gd name="connsiteX136" fmla="*/ 1682313 w 2878793"/>
              <a:gd name="connsiteY136" fmla="*/ 221621 h 2465359"/>
              <a:gd name="connsiteX137" fmla="*/ 1713939 w 2878793"/>
              <a:gd name="connsiteY137" fmla="*/ 221621 h 2465359"/>
              <a:gd name="connsiteX138" fmla="*/ 1706890 w 2878793"/>
              <a:gd name="connsiteY138" fmla="*/ 207141 h 2465359"/>
              <a:gd name="connsiteX139" fmla="*/ 1717940 w 2878793"/>
              <a:gd name="connsiteY139" fmla="*/ 191709 h 2465359"/>
              <a:gd name="connsiteX140" fmla="*/ 1726895 w 2878793"/>
              <a:gd name="connsiteY140" fmla="*/ 209428 h 2465359"/>
              <a:gd name="connsiteX141" fmla="*/ 1716226 w 2878793"/>
              <a:gd name="connsiteY141" fmla="*/ 208285 h 2465359"/>
              <a:gd name="connsiteX142" fmla="*/ 1725942 w 2878793"/>
              <a:gd name="connsiteY142" fmla="*/ 231909 h 2465359"/>
              <a:gd name="connsiteX143" fmla="*/ 1731467 w 2878793"/>
              <a:gd name="connsiteY143" fmla="*/ 225241 h 2465359"/>
              <a:gd name="connsiteX144" fmla="*/ 1726704 w 2878793"/>
              <a:gd name="connsiteY144" fmla="*/ 209237 h 2465359"/>
              <a:gd name="connsiteX145" fmla="*/ 1758712 w 2878793"/>
              <a:gd name="connsiteY145" fmla="*/ 182754 h 2465359"/>
              <a:gd name="connsiteX146" fmla="*/ 1760617 w 2878793"/>
              <a:gd name="connsiteY146" fmla="*/ 179135 h 2465359"/>
              <a:gd name="connsiteX147" fmla="*/ 1781765 w 2878793"/>
              <a:gd name="connsiteY147" fmla="*/ 177991 h 2465359"/>
              <a:gd name="connsiteX148" fmla="*/ 1768619 w 2878793"/>
              <a:gd name="connsiteY148" fmla="*/ 181992 h 2465359"/>
              <a:gd name="connsiteX149" fmla="*/ 1790720 w 2878793"/>
              <a:gd name="connsiteY149" fmla="*/ 196853 h 2465359"/>
              <a:gd name="connsiteX150" fmla="*/ 1796435 w 2878793"/>
              <a:gd name="connsiteY150" fmla="*/ 199139 h 2465359"/>
              <a:gd name="connsiteX151" fmla="*/ 1803675 w 2878793"/>
              <a:gd name="connsiteY151" fmla="*/ 191900 h 2465359"/>
              <a:gd name="connsiteX152" fmla="*/ 1826347 w 2878793"/>
              <a:gd name="connsiteY152" fmla="*/ 149223 h 2465359"/>
              <a:gd name="connsiteX153" fmla="*/ 1845971 w 2878793"/>
              <a:gd name="connsiteY153" fmla="*/ 142173 h 2465359"/>
              <a:gd name="connsiteX154" fmla="*/ 1868072 w 2878793"/>
              <a:gd name="connsiteY154" fmla="*/ 153605 h 2465359"/>
              <a:gd name="connsiteX155" fmla="*/ 1868072 w 2878793"/>
              <a:gd name="connsiteY155" fmla="*/ 132457 h 2465359"/>
              <a:gd name="connsiteX156" fmla="*/ 1880837 w 2878793"/>
              <a:gd name="connsiteY156" fmla="*/ 157224 h 2465359"/>
              <a:gd name="connsiteX157" fmla="*/ 1890935 w 2878793"/>
              <a:gd name="connsiteY157" fmla="*/ 142935 h 2465359"/>
              <a:gd name="connsiteX158" fmla="*/ 1923514 w 2878793"/>
              <a:gd name="connsiteY158" fmla="*/ 155700 h 2465359"/>
              <a:gd name="connsiteX159" fmla="*/ 1921418 w 2878793"/>
              <a:gd name="connsiteY159" fmla="*/ 168275 h 2465359"/>
              <a:gd name="connsiteX160" fmla="*/ 1947139 w 2878793"/>
              <a:gd name="connsiteY160" fmla="*/ 172276 h 2465359"/>
              <a:gd name="connsiteX161" fmla="*/ 1939327 w 2878793"/>
              <a:gd name="connsiteY161" fmla="*/ 173990 h 2465359"/>
              <a:gd name="connsiteX162" fmla="*/ 1939327 w 2878793"/>
              <a:gd name="connsiteY162" fmla="*/ 176658 h 2465359"/>
              <a:gd name="connsiteX163" fmla="*/ 1971716 w 2878793"/>
              <a:gd name="connsiteY163" fmla="*/ 176658 h 2465359"/>
              <a:gd name="connsiteX164" fmla="*/ 1960094 w 2878793"/>
              <a:gd name="connsiteY164" fmla="*/ 187327 h 2465359"/>
              <a:gd name="connsiteX165" fmla="*/ 1962571 w 2878793"/>
              <a:gd name="connsiteY165" fmla="*/ 190756 h 2465359"/>
              <a:gd name="connsiteX166" fmla="*/ 1981052 w 2878793"/>
              <a:gd name="connsiteY166" fmla="*/ 178372 h 2465359"/>
              <a:gd name="connsiteX167" fmla="*/ 1983719 w 2878793"/>
              <a:gd name="connsiteY167" fmla="*/ 180849 h 2465359"/>
              <a:gd name="connsiteX168" fmla="*/ 1970763 w 2878793"/>
              <a:gd name="connsiteY168" fmla="*/ 195519 h 2465359"/>
              <a:gd name="connsiteX169" fmla="*/ 1971716 w 2878793"/>
              <a:gd name="connsiteY169" fmla="*/ 197425 h 2465359"/>
              <a:gd name="connsiteX170" fmla="*/ 1998389 w 2878793"/>
              <a:gd name="connsiteY170" fmla="*/ 185422 h 2465359"/>
              <a:gd name="connsiteX171" fmla="*/ 2013060 w 2878793"/>
              <a:gd name="connsiteY171" fmla="*/ 206951 h 2465359"/>
              <a:gd name="connsiteX172" fmla="*/ 2038018 w 2878793"/>
              <a:gd name="connsiteY172" fmla="*/ 201426 h 2465359"/>
              <a:gd name="connsiteX173" fmla="*/ 2073645 w 2878793"/>
              <a:gd name="connsiteY173" fmla="*/ 206760 h 2465359"/>
              <a:gd name="connsiteX174" fmla="*/ 2082029 w 2878793"/>
              <a:gd name="connsiteY174" fmla="*/ 205046 h 2465359"/>
              <a:gd name="connsiteX175" fmla="*/ 2120514 w 2878793"/>
              <a:gd name="connsiteY175" fmla="*/ 192852 h 2465359"/>
              <a:gd name="connsiteX176" fmla="*/ 2124515 w 2878793"/>
              <a:gd name="connsiteY176" fmla="*/ 192662 h 2465359"/>
              <a:gd name="connsiteX177" fmla="*/ 2150998 w 2878793"/>
              <a:gd name="connsiteY177" fmla="*/ 190756 h 2465359"/>
              <a:gd name="connsiteX178" fmla="*/ 2146425 w 2878793"/>
              <a:gd name="connsiteY178" fmla="*/ 209428 h 2465359"/>
              <a:gd name="connsiteX179" fmla="*/ 2156713 w 2878793"/>
              <a:gd name="connsiteY179" fmla="*/ 249628 h 2465359"/>
              <a:gd name="connsiteX180" fmla="*/ 2194056 w 2878793"/>
              <a:gd name="connsiteY180" fmla="*/ 246770 h 2465359"/>
              <a:gd name="connsiteX181" fmla="*/ 2199581 w 2878793"/>
              <a:gd name="connsiteY181" fmla="*/ 251152 h 2465359"/>
              <a:gd name="connsiteX182" fmla="*/ 2209869 w 2878793"/>
              <a:gd name="connsiteY182" fmla="*/ 256106 h 2465359"/>
              <a:gd name="connsiteX183" fmla="*/ 2203201 w 2878793"/>
              <a:gd name="connsiteY183" fmla="*/ 267727 h 2465359"/>
              <a:gd name="connsiteX184" fmla="*/ 2210631 w 2878793"/>
              <a:gd name="connsiteY184" fmla="*/ 268490 h 2465359"/>
              <a:gd name="connsiteX185" fmla="*/ 2233303 w 2878793"/>
              <a:gd name="connsiteY185" fmla="*/ 289447 h 2465359"/>
              <a:gd name="connsiteX186" fmla="*/ 2241305 w 2878793"/>
              <a:gd name="connsiteY186" fmla="*/ 335744 h 2465359"/>
              <a:gd name="connsiteX187" fmla="*/ 2269693 w 2878793"/>
              <a:gd name="connsiteY187" fmla="*/ 338221 h 2465359"/>
              <a:gd name="connsiteX188" fmla="*/ 2283982 w 2878793"/>
              <a:gd name="connsiteY188" fmla="*/ 339935 h 2465359"/>
              <a:gd name="connsiteX189" fmla="*/ 2285316 w 2878793"/>
              <a:gd name="connsiteY189" fmla="*/ 336887 h 2465359"/>
              <a:gd name="connsiteX190" fmla="*/ 2310465 w 2878793"/>
              <a:gd name="connsiteY190" fmla="*/ 333458 h 2465359"/>
              <a:gd name="connsiteX191" fmla="*/ 2320753 w 2878793"/>
              <a:gd name="connsiteY191" fmla="*/ 332505 h 2465359"/>
              <a:gd name="connsiteX192" fmla="*/ 2359810 w 2878793"/>
              <a:gd name="connsiteY192" fmla="*/ 320693 h 2465359"/>
              <a:gd name="connsiteX193" fmla="*/ 2375433 w 2878793"/>
              <a:gd name="connsiteY193" fmla="*/ 320502 h 2465359"/>
              <a:gd name="connsiteX194" fmla="*/ 2416586 w 2878793"/>
              <a:gd name="connsiteY194" fmla="*/ 325456 h 2465359"/>
              <a:gd name="connsiteX195" fmla="*/ 2407250 w 2878793"/>
              <a:gd name="connsiteY195" fmla="*/ 335553 h 2465359"/>
              <a:gd name="connsiteX196" fmla="*/ 2415633 w 2878793"/>
              <a:gd name="connsiteY196" fmla="*/ 344889 h 2465359"/>
              <a:gd name="connsiteX197" fmla="*/ 2408774 w 2878793"/>
              <a:gd name="connsiteY197" fmla="*/ 348700 h 2465359"/>
              <a:gd name="connsiteX198" fmla="*/ 2409346 w 2878793"/>
              <a:gd name="connsiteY198" fmla="*/ 350795 h 2465359"/>
              <a:gd name="connsiteX199" fmla="*/ 2430685 w 2878793"/>
              <a:gd name="connsiteY199" fmla="*/ 350795 h 2465359"/>
              <a:gd name="connsiteX200" fmla="*/ 2432590 w 2878793"/>
              <a:gd name="connsiteY200" fmla="*/ 374992 h 2465359"/>
              <a:gd name="connsiteX201" fmla="*/ 2436019 w 2878793"/>
              <a:gd name="connsiteY201" fmla="*/ 374611 h 2465359"/>
              <a:gd name="connsiteX202" fmla="*/ 2429922 w 2878793"/>
              <a:gd name="connsiteY202" fmla="*/ 381850 h 2465359"/>
              <a:gd name="connsiteX203" fmla="*/ 2454500 w 2878793"/>
              <a:gd name="connsiteY203" fmla="*/ 391758 h 2465359"/>
              <a:gd name="connsiteX204" fmla="*/ 2440020 w 2878793"/>
              <a:gd name="connsiteY204" fmla="*/ 411191 h 2465359"/>
              <a:gd name="connsiteX205" fmla="*/ 2426493 w 2878793"/>
              <a:gd name="connsiteY205" fmla="*/ 437673 h 2465359"/>
              <a:gd name="connsiteX206" fmla="*/ 2420206 w 2878793"/>
              <a:gd name="connsiteY206" fmla="*/ 447390 h 2465359"/>
              <a:gd name="connsiteX207" fmla="*/ 2416205 w 2878793"/>
              <a:gd name="connsiteY207" fmla="*/ 456345 h 2465359"/>
              <a:gd name="connsiteX208" fmla="*/ 2444021 w 2878793"/>
              <a:gd name="connsiteY208" fmla="*/ 463013 h 2465359"/>
              <a:gd name="connsiteX209" fmla="*/ 2476219 w 2878793"/>
              <a:gd name="connsiteY209" fmla="*/ 454249 h 2465359"/>
              <a:gd name="connsiteX210" fmla="*/ 2524993 w 2878793"/>
              <a:gd name="connsiteY210" fmla="*/ 475778 h 2465359"/>
              <a:gd name="connsiteX211" fmla="*/ 2547665 w 2878793"/>
              <a:gd name="connsiteY211" fmla="*/ 470443 h 2465359"/>
              <a:gd name="connsiteX212" fmla="*/ 2584817 w 2878793"/>
              <a:gd name="connsiteY212" fmla="*/ 474825 h 2465359"/>
              <a:gd name="connsiteX213" fmla="*/ 2594915 w 2878793"/>
              <a:gd name="connsiteY213" fmla="*/ 485876 h 2465359"/>
              <a:gd name="connsiteX214" fmla="*/ 2633972 w 2878793"/>
              <a:gd name="connsiteY214" fmla="*/ 497688 h 2465359"/>
              <a:gd name="connsiteX215" fmla="*/ 2648833 w 2878793"/>
              <a:gd name="connsiteY215" fmla="*/ 501498 h 2465359"/>
              <a:gd name="connsiteX216" fmla="*/ 2640069 w 2878793"/>
              <a:gd name="connsiteY216" fmla="*/ 513120 h 2465359"/>
              <a:gd name="connsiteX217" fmla="*/ 2673981 w 2878793"/>
              <a:gd name="connsiteY217" fmla="*/ 496164 h 2465359"/>
              <a:gd name="connsiteX218" fmla="*/ 2700274 w 2878793"/>
              <a:gd name="connsiteY218" fmla="*/ 523409 h 2465359"/>
              <a:gd name="connsiteX219" fmla="*/ 2713039 w 2878793"/>
              <a:gd name="connsiteY219" fmla="*/ 532363 h 2465359"/>
              <a:gd name="connsiteX220" fmla="*/ 2726185 w 2878793"/>
              <a:gd name="connsiteY220" fmla="*/ 536555 h 2465359"/>
              <a:gd name="connsiteX221" fmla="*/ 2722184 w 2878793"/>
              <a:gd name="connsiteY221" fmla="*/ 548939 h 2465359"/>
              <a:gd name="connsiteX222" fmla="*/ 2724089 w 2878793"/>
              <a:gd name="connsiteY222" fmla="*/ 572563 h 2465359"/>
              <a:gd name="connsiteX223" fmla="*/ 2720279 w 2878793"/>
              <a:gd name="connsiteY223" fmla="*/ 572754 h 2465359"/>
              <a:gd name="connsiteX224" fmla="*/ 2730376 w 2878793"/>
              <a:gd name="connsiteY224" fmla="*/ 583614 h 2465359"/>
              <a:gd name="connsiteX225" fmla="*/ 2766004 w 2878793"/>
              <a:gd name="connsiteY225" fmla="*/ 589520 h 2465359"/>
              <a:gd name="connsiteX226" fmla="*/ 2790962 w 2878793"/>
              <a:gd name="connsiteY226" fmla="*/ 580375 h 2465359"/>
              <a:gd name="connsiteX227" fmla="*/ 2785056 w 2878793"/>
              <a:gd name="connsiteY227" fmla="*/ 600380 h 2465359"/>
              <a:gd name="connsiteX228" fmla="*/ 2783532 w 2878793"/>
              <a:gd name="connsiteY228" fmla="*/ 624195 h 2465359"/>
              <a:gd name="connsiteX229" fmla="*/ 2778959 w 2878793"/>
              <a:gd name="connsiteY229" fmla="*/ 644771 h 2465359"/>
              <a:gd name="connsiteX230" fmla="*/ 2790772 w 2878793"/>
              <a:gd name="connsiteY230" fmla="*/ 642295 h 2465359"/>
              <a:gd name="connsiteX231" fmla="*/ 2786199 w 2878793"/>
              <a:gd name="connsiteY231" fmla="*/ 655441 h 2465359"/>
              <a:gd name="connsiteX232" fmla="*/ 2799345 w 2878793"/>
              <a:gd name="connsiteY232" fmla="*/ 646867 h 2465359"/>
              <a:gd name="connsiteX233" fmla="*/ 2818398 w 2878793"/>
              <a:gd name="connsiteY233" fmla="*/ 656012 h 2465359"/>
              <a:gd name="connsiteX234" fmla="*/ 2811158 w 2878793"/>
              <a:gd name="connsiteY234" fmla="*/ 675826 h 2465359"/>
              <a:gd name="connsiteX235" fmla="*/ 2826590 w 2878793"/>
              <a:gd name="connsiteY235" fmla="*/ 686686 h 2465359"/>
              <a:gd name="connsiteX236" fmla="*/ 2817254 w 2878793"/>
              <a:gd name="connsiteY236" fmla="*/ 701928 h 2465359"/>
              <a:gd name="connsiteX237" fmla="*/ 2822398 w 2878793"/>
              <a:gd name="connsiteY237" fmla="*/ 712597 h 2465359"/>
              <a:gd name="connsiteX238" fmla="*/ 2812301 w 2878793"/>
              <a:gd name="connsiteY238" fmla="*/ 720028 h 2465359"/>
              <a:gd name="connsiteX239" fmla="*/ 2824494 w 2878793"/>
              <a:gd name="connsiteY239" fmla="*/ 725362 h 2465359"/>
              <a:gd name="connsiteX240" fmla="*/ 2755335 w 2878793"/>
              <a:gd name="connsiteY240" fmla="*/ 787854 h 2465359"/>
              <a:gd name="connsiteX241" fmla="*/ 2759336 w 2878793"/>
              <a:gd name="connsiteY241" fmla="*/ 762705 h 2465359"/>
              <a:gd name="connsiteX242" fmla="*/ 2732282 w 2878793"/>
              <a:gd name="connsiteY242" fmla="*/ 792998 h 2465359"/>
              <a:gd name="connsiteX243" fmla="*/ 2755716 w 2878793"/>
              <a:gd name="connsiteY243" fmla="*/ 799666 h 2465359"/>
              <a:gd name="connsiteX244" fmla="*/ 2745618 w 2878793"/>
              <a:gd name="connsiteY244" fmla="*/ 814527 h 2465359"/>
              <a:gd name="connsiteX245" fmla="*/ 2758955 w 2878793"/>
              <a:gd name="connsiteY245" fmla="*/ 819671 h 2465359"/>
              <a:gd name="connsiteX246" fmla="*/ 2770386 w 2878793"/>
              <a:gd name="connsiteY246" fmla="*/ 851869 h 2465359"/>
              <a:gd name="connsiteX247" fmla="*/ 2773244 w 2878793"/>
              <a:gd name="connsiteY247" fmla="*/ 838342 h 2465359"/>
              <a:gd name="connsiteX248" fmla="*/ 2780865 w 2878793"/>
              <a:gd name="connsiteY248" fmla="*/ 841581 h 2465359"/>
              <a:gd name="connsiteX249" fmla="*/ 2778388 w 2878793"/>
              <a:gd name="connsiteY249" fmla="*/ 828816 h 2465359"/>
              <a:gd name="connsiteX250" fmla="*/ 2812682 w 2878793"/>
              <a:gd name="connsiteY250" fmla="*/ 834151 h 2465359"/>
              <a:gd name="connsiteX251" fmla="*/ 2785247 w 2878793"/>
              <a:gd name="connsiteY251" fmla="*/ 852822 h 2465359"/>
              <a:gd name="connsiteX252" fmla="*/ 2800107 w 2878793"/>
              <a:gd name="connsiteY252" fmla="*/ 857013 h 2465359"/>
              <a:gd name="connsiteX253" fmla="*/ 2787152 w 2878793"/>
              <a:gd name="connsiteY253" fmla="*/ 889974 h 2465359"/>
              <a:gd name="connsiteX254" fmla="*/ 2802965 w 2878793"/>
              <a:gd name="connsiteY254" fmla="*/ 911122 h 2465359"/>
              <a:gd name="connsiteX255" fmla="*/ 2798012 w 2878793"/>
              <a:gd name="connsiteY255" fmla="*/ 914551 h 2465359"/>
              <a:gd name="connsiteX256" fmla="*/ 2816873 w 2878793"/>
              <a:gd name="connsiteY256" fmla="*/ 935508 h 2465359"/>
              <a:gd name="connsiteX257" fmla="*/ 2795154 w 2878793"/>
              <a:gd name="connsiteY257" fmla="*/ 951703 h 2465359"/>
              <a:gd name="connsiteX258" fmla="*/ 2811539 w 2878793"/>
              <a:gd name="connsiteY258" fmla="*/ 958752 h 2465359"/>
              <a:gd name="connsiteX259" fmla="*/ 2815921 w 2878793"/>
              <a:gd name="connsiteY259" fmla="*/ 969993 h 2465359"/>
              <a:gd name="connsiteX260" fmla="*/ 2810586 w 2878793"/>
              <a:gd name="connsiteY260" fmla="*/ 979519 h 2465359"/>
              <a:gd name="connsiteX261" fmla="*/ 2830972 w 2878793"/>
              <a:gd name="connsiteY261" fmla="*/ 989045 h 2465359"/>
              <a:gd name="connsiteX262" fmla="*/ 2816683 w 2878793"/>
              <a:gd name="connsiteY262" fmla="*/ 997047 h 2465359"/>
              <a:gd name="connsiteX263" fmla="*/ 2811348 w 2878793"/>
              <a:gd name="connsiteY263" fmla="*/ 1010765 h 2465359"/>
              <a:gd name="connsiteX264" fmla="*/ 2817445 w 2878793"/>
              <a:gd name="connsiteY264" fmla="*/ 1048679 h 2465359"/>
              <a:gd name="connsiteX265" fmla="*/ 2839545 w 2878793"/>
              <a:gd name="connsiteY265" fmla="*/ 1042963 h 2465359"/>
              <a:gd name="connsiteX266" fmla="*/ 2828686 w 2878793"/>
              <a:gd name="connsiteY266" fmla="*/ 1067350 h 2465359"/>
              <a:gd name="connsiteX267" fmla="*/ 2848500 w 2878793"/>
              <a:gd name="connsiteY267" fmla="*/ 1082782 h 2465359"/>
              <a:gd name="connsiteX268" fmla="*/ 2823542 w 2878793"/>
              <a:gd name="connsiteY268" fmla="*/ 1089260 h 2465359"/>
              <a:gd name="connsiteX269" fmla="*/ 2824494 w 2878793"/>
              <a:gd name="connsiteY269" fmla="*/ 1092690 h 2465359"/>
              <a:gd name="connsiteX270" fmla="*/ 2851929 w 2878793"/>
              <a:gd name="connsiteY270" fmla="*/ 1099929 h 2465359"/>
              <a:gd name="connsiteX271" fmla="*/ 2854978 w 2878793"/>
              <a:gd name="connsiteY271" fmla="*/ 1105073 h 2465359"/>
              <a:gd name="connsiteX272" fmla="*/ 2847357 w 2878793"/>
              <a:gd name="connsiteY272" fmla="*/ 1143559 h 2465359"/>
              <a:gd name="connsiteX273" fmla="*/ 2842403 w 2878793"/>
              <a:gd name="connsiteY273" fmla="*/ 1151561 h 2465359"/>
              <a:gd name="connsiteX274" fmla="*/ 2877079 w 2878793"/>
              <a:gd name="connsiteY274" fmla="*/ 1167374 h 2465359"/>
              <a:gd name="connsiteX275" fmla="*/ 2868505 w 2878793"/>
              <a:gd name="connsiteY275" fmla="*/ 1186236 h 2465359"/>
              <a:gd name="connsiteX276" fmla="*/ 2878984 w 2878793"/>
              <a:gd name="connsiteY276" fmla="*/ 1178806 h 2465359"/>
              <a:gd name="connsiteX277" fmla="*/ 2872315 w 2878793"/>
              <a:gd name="connsiteY277" fmla="*/ 1197096 h 2465359"/>
              <a:gd name="connsiteX278" fmla="*/ 2846404 w 2878793"/>
              <a:gd name="connsiteY278" fmla="*/ 1201859 h 2465359"/>
              <a:gd name="connsiteX279" fmla="*/ 2864123 w 2878793"/>
              <a:gd name="connsiteY279" fmla="*/ 1212909 h 2465359"/>
              <a:gd name="connsiteX280" fmla="*/ 2849834 w 2878793"/>
              <a:gd name="connsiteY280" fmla="*/ 1225103 h 2465359"/>
              <a:gd name="connsiteX281" fmla="*/ 2846976 w 2878793"/>
              <a:gd name="connsiteY281" fmla="*/ 1210623 h 2465359"/>
              <a:gd name="connsiteX282" fmla="*/ 2824113 w 2878793"/>
              <a:gd name="connsiteY282" fmla="*/ 1224721 h 2465359"/>
              <a:gd name="connsiteX283" fmla="*/ 2818207 w 2878793"/>
              <a:gd name="connsiteY283" fmla="*/ 1233105 h 2465359"/>
              <a:gd name="connsiteX284" fmla="*/ 2819160 w 2878793"/>
              <a:gd name="connsiteY284" fmla="*/ 1239201 h 2465359"/>
              <a:gd name="connsiteX285" fmla="*/ 2808300 w 2878793"/>
              <a:gd name="connsiteY285" fmla="*/ 1264350 h 2465359"/>
              <a:gd name="connsiteX286" fmla="*/ 2799536 w 2878793"/>
              <a:gd name="connsiteY286" fmla="*/ 1275781 h 2465359"/>
              <a:gd name="connsiteX287" fmla="*/ 2802013 w 2878793"/>
              <a:gd name="connsiteY287" fmla="*/ 1278449 h 2465359"/>
              <a:gd name="connsiteX288" fmla="*/ 2819160 w 2878793"/>
              <a:gd name="connsiteY288" fmla="*/ 1261683 h 2465359"/>
              <a:gd name="connsiteX289" fmla="*/ 2819160 w 2878793"/>
              <a:gd name="connsiteY289" fmla="*/ 1285308 h 2465359"/>
              <a:gd name="connsiteX290" fmla="*/ 2794011 w 2878793"/>
              <a:gd name="connsiteY290" fmla="*/ 1289309 h 2465359"/>
              <a:gd name="connsiteX291" fmla="*/ 2816111 w 2878793"/>
              <a:gd name="connsiteY291" fmla="*/ 1312552 h 2465359"/>
              <a:gd name="connsiteX292" fmla="*/ 2808490 w 2878793"/>
              <a:gd name="connsiteY292" fmla="*/ 1325127 h 2465359"/>
              <a:gd name="connsiteX293" fmla="*/ 2812301 w 2878793"/>
              <a:gd name="connsiteY293" fmla="*/ 1327604 h 2465359"/>
              <a:gd name="connsiteX294" fmla="*/ 2823923 w 2878793"/>
              <a:gd name="connsiteY294" fmla="*/ 1315410 h 2465359"/>
              <a:gd name="connsiteX295" fmla="*/ 2832496 w 2878793"/>
              <a:gd name="connsiteY295" fmla="*/ 1331986 h 2465359"/>
              <a:gd name="connsiteX296" fmla="*/ 2836878 w 2878793"/>
              <a:gd name="connsiteY296" fmla="*/ 1343036 h 2465359"/>
              <a:gd name="connsiteX297" fmla="*/ 2851929 w 2878793"/>
              <a:gd name="connsiteY297" fmla="*/ 1353705 h 2465359"/>
              <a:gd name="connsiteX298" fmla="*/ 2851739 w 2878793"/>
              <a:gd name="connsiteY298" fmla="*/ 1377711 h 2465359"/>
              <a:gd name="connsiteX299" fmla="*/ 2848691 w 2878793"/>
              <a:gd name="connsiteY299" fmla="*/ 1392762 h 2465359"/>
              <a:gd name="connsiteX300" fmla="*/ 2808490 w 2878793"/>
              <a:gd name="connsiteY300" fmla="*/ 1401336 h 2465359"/>
              <a:gd name="connsiteX301" fmla="*/ 2789819 w 2878793"/>
              <a:gd name="connsiteY301" fmla="*/ 1420960 h 2465359"/>
              <a:gd name="connsiteX302" fmla="*/ 2787533 w 2878793"/>
              <a:gd name="connsiteY302" fmla="*/ 1430867 h 2465359"/>
              <a:gd name="connsiteX303" fmla="*/ 2794773 w 2878793"/>
              <a:gd name="connsiteY303" fmla="*/ 1437916 h 2465359"/>
              <a:gd name="connsiteX304" fmla="*/ 2807157 w 2878793"/>
              <a:gd name="connsiteY304" fmla="*/ 1438107 h 2465359"/>
              <a:gd name="connsiteX305" fmla="*/ 2796107 w 2878793"/>
              <a:gd name="connsiteY305" fmla="*/ 1448014 h 2465359"/>
              <a:gd name="connsiteX306" fmla="*/ 2805633 w 2878793"/>
              <a:gd name="connsiteY306" fmla="*/ 1463256 h 2465359"/>
              <a:gd name="connsiteX307" fmla="*/ 2822018 w 2878793"/>
              <a:gd name="connsiteY307" fmla="*/ 1465923 h 2465359"/>
              <a:gd name="connsiteX308" fmla="*/ 2825256 w 2878793"/>
              <a:gd name="connsiteY308" fmla="*/ 1482308 h 2465359"/>
              <a:gd name="connsiteX309" fmla="*/ 2812491 w 2878793"/>
              <a:gd name="connsiteY309" fmla="*/ 1497169 h 2465359"/>
              <a:gd name="connsiteX310" fmla="*/ 2829067 w 2878793"/>
              <a:gd name="connsiteY310" fmla="*/ 1516411 h 2465359"/>
              <a:gd name="connsiteX311" fmla="*/ 2847357 w 2878793"/>
              <a:gd name="connsiteY311" fmla="*/ 1520984 h 2465359"/>
              <a:gd name="connsiteX312" fmla="*/ 2844880 w 2878793"/>
              <a:gd name="connsiteY312" fmla="*/ 1556230 h 2465359"/>
              <a:gd name="connsiteX313" fmla="*/ 2834592 w 2878793"/>
              <a:gd name="connsiteY313" fmla="*/ 1565757 h 2465359"/>
              <a:gd name="connsiteX314" fmla="*/ 2835545 w 2878793"/>
              <a:gd name="connsiteY314" fmla="*/ 1567471 h 2465359"/>
              <a:gd name="connsiteX315" fmla="*/ 2845452 w 2878793"/>
              <a:gd name="connsiteY315" fmla="*/ 1563470 h 2465359"/>
              <a:gd name="connsiteX316" fmla="*/ 2822589 w 2878793"/>
              <a:gd name="connsiteY316" fmla="*/ 1564042 h 2465359"/>
              <a:gd name="connsiteX317" fmla="*/ 2835925 w 2878793"/>
              <a:gd name="connsiteY317" fmla="*/ 1589572 h 2465359"/>
              <a:gd name="connsiteX318" fmla="*/ 2857455 w 2878793"/>
              <a:gd name="connsiteY318" fmla="*/ 1606147 h 2465359"/>
              <a:gd name="connsiteX319" fmla="*/ 2852501 w 2878793"/>
              <a:gd name="connsiteY319" fmla="*/ 1625581 h 2465359"/>
              <a:gd name="connsiteX320" fmla="*/ 2872696 w 2878793"/>
              <a:gd name="connsiteY320" fmla="*/ 1572806 h 2465359"/>
              <a:gd name="connsiteX321" fmla="*/ 2877079 w 2878793"/>
              <a:gd name="connsiteY321" fmla="*/ 1618341 h 2465359"/>
              <a:gd name="connsiteX322" fmla="*/ 2861456 w 2878793"/>
              <a:gd name="connsiteY322" fmla="*/ 1632439 h 2465359"/>
              <a:gd name="connsiteX323" fmla="*/ 2859932 w 2878793"/>
              <a:gd name="connsiteY323" fmla="*/ 1666924 h 2465359"/>
              <a:gd name="connsiteX324" fmla="*/ 2853073 w 2878793"/>
              <a:gd name="connsiteY324" fmla="*/ 1653778 h 2465359"/>
              <a:gd name="connsiteX325" fmla="*/ 2839927 w 2878793"/>
              <a:gd name="connsiteY325" fmla="*/ 1669591 h 2465359"/>
              <a:gd name="connsiteX326" fmla="*/ 2850405 w 2878793"/>
              <a:gd name="connsiteY326" fmla="*/ 1693788 h 2465359"/>
              <a:gd name="connsiteX327" fmla="*/ 2829638 w 2878793"/>
              <a:gd name="connsiteY327" fmla="*/ 1699694 h 2465359"/>
              <a:gd name="connsiteX328" fmla="*/ 2817826 w 2878793"/>
              <a:gd name="connsiteY328" fmla="*/ 1721223 h 2465359"/>
              <a:gd name="connsiteX329" fmla="*/ 2802203 w 2878793"/>
              <a:gd name="connsiteY329" fmla="*/ 1724843 h 2465359"/>
              <a:gd name="connsiteX330" fmla="*/ 2798774 w 2878793"/>
              <a:gd name="connsiteY330" fmla="*/ 1749992 h 2465359"/>
              <a:gd name="connsiteX331" fmla="*/ 2811348 w 2878793"/>
              <a:gd name="connsiteY331" fmla="*/ 1754374 h 2465359"/>
              <a:gd name="connsiteX332" fmla="*/ 2787342 w 2878793"/>
              <a:gd name="connsiteY332" fmla="*/ 1793050 h 2465359"/>
              <a:gd name="connsiteX333" fmla="*/ 2776864 w 2878793"/>
              <a:gd name="connsiteY333" fmla="*/ 1785810 h 2465359"/>
              <a:gd name="connsiteX334" fmla="*/ 2774387 w 2878793"/>
              <a:gd name="connsiteY334" fmla="*/ 1788287 h 2465359"/>
              <a:gd name="connsiteX335" fmla="*/ 2786009 w 2878793"/>
              <a:gd name="connsiteY335" fmla="*/ 1801242 h 2465359"/>
              <a:gd name="connsiteX336" fmla="*/ 2748666 w 2878793"/>
              <a:gd name="connsiteY336" fmla="*/ 1801242 h 2465359"/>
              <a:gd name="connsiteX337" fmla="*/ 2758002 w 2878793"/>
              <a:gd name="connsiteY337" fmla="*/ 1813436 h 2465359"/>
              <a:gd name="connsiteX338" fmla="*/ 2732472 w 2878793"/>
              <a:gd name="connsiteY338" fmla="*/ 1832869 h 2465359"/>
              <a:gd name="connsiteX339" fmla="*/ 2715896 w 2878793"/>
              <a:gd name="connsiteY339" fmla="*/ 1840680 h 2465359"/>
              <a:gd name="connsiteX340" fmla="*/ 2678173 w 2878793"/>
              <a:gd name="connsiteY340" fmla="*/ 1850206 h 2465359"/>
              <a:gd name="connsiteX341" fmla="*/ 2676458 w 2878793"/>
              <a:gd name="connsiteY341" fmla="*/ 1859352 h 2465359"/>
              <a:gd name="connsiteX342" fmla="*/ 2674744 w 2878793"/>
              <a:gd name="connsiteY342" fmla="*/ 1879928 h 2465359"/>
              <a:gd name="connsiteX343" fmla="*/ 2653786 w 2878793"/>
              <a:gd name="connsiteY343" fmla="*/ 1911174 h 2465359"/>
              <a:gd name="connsiteX344" fmla="*/ 2653405 w 2878793"/>
              <a:gd name="connsiteY344" fmla="*/ 1927559 h 2465359"/>
              <a:gd name="connsiteX345" fmla="*/ 2628447 w 2878793"/>
              <a:gd name="connsiteY345" fmla="*/ 1932131 h 2465359"/>
              <a:gd name="connsiteX346" fmla="*/ 2635115 w 2878793"/>
              <a:gd name="connsiteY346" fmla="*/ 1942229 h 2465359"/>
              <a:gd name="connsiteX347" fmla="*/ 2633210 w 2878793"/>
              <a:gd name="connsiteY347" fmla="*/ 1944706 h 2465359"/>
              <a:gd name="connsiteX348" fmla="*/ 2623112 w 2878793"/>
              <a:gd name="connsiteY348" fmla="*/ 1939752 h 2465359"/>
              <a:gd name="connsiteX349" fmla="*/ 2603298 w 2878793"/>
              <a:gd name="connsiteY349" fmla="*/ 1970998 h 2465359"/>
              <a:gd name="connsiteX350" fmla="*/ 2549380 w 2878793"/>
              <a:gd name="connsiteY350" fmla="*/ 2000148 h 2465359"/>
              <a:gd name="connsiteX351" fmla="*/ 2529756 w 2878793"/>
              <a:gd name="connsiteY351" fmla="*/ 2012341 h 2465359"/>
              <a:gd name="connsiteX352" fmla="*/ 2498892 w 2878793"/>
              <a:gd name="connsiteY352" fmla="*/ 2020915 h 2465359"/>
              <a:gd name="connsiteX353" fmla="*/ 2489937 w 2878793"/>
              <a:gd name="connsiteY353" fmla="*/ 2023010 h 2465359"/>
              <a:gd name="connsiteX354" fmla="*/ 2477172 w 2878793"/>
              <a:gd name="connsiteY354" fmla="*/ 2033489 h 2465359"/>
              <a:gd name="connsiteX355" fmla="*/ 2462121 w 2878793"/>
              <a:gd name="connsiteY355" fmla="*/ 2039205 h 2465359"/>
              <a:gd name="connsiteX356" fmla="*/ 2400582 w 2878793"/>
              <a:gd name="connsiteY356" fmla="*/ 2083025 h 2465359"/>
              <a:gd name="connsiteX357" fmla="*/ 2401916 w 2878793"/>
              <a:gd name="connsiteY357" fmla="*/ 2074642 h 2465359"/>
              <a:gd name="connsiteX358" fmla="*/ 2366097 w 2878793"/>
              <a:gd name="connsiteY358" fmla="*/ 2090074 h 2465359"/>
              <a:gd name="connsiteX359" fmla="*/ 2360382 w 2878793"/>
              <a:gd name="connsiteY359" fmla="*/ 2087597 h 2465359"/>
              <a:gd name="connsiteX360" fmla="*/ 2343997 w 2878793"/>
              <a:gd name="connsiteY360" fmla="*/ 2097123 h 2465359"/>
              <a:gd name="connsiteX361" fmla="*/ 2339996 w 2878793"/>
              <a:gd name="connsiteY361" fmla="*/ 2100744 h 2465359"/>
              <a:gd name="connsiteX362" fmla="*/ 2305892 w 2878793"/>
              <a:gd name="connsiteY362" fmla="*/ 2116557 h 2465359"/>
              <a:gd name="connsiteX363" fmla="*/ 2282458 w 2878793"/>
              <a:gd name="connsiteY363" fmla="*/ 2114652 h 2465359"/>
              <a:gd name="connsiteX364" fmla="*/ 2243782 w 2878793"/>
              <a:gd name="connsiteY364" fmla="*/ 2122273 h 2465359"/>
              <a:gd name="connsiteX365" fmla="*/ 2227397 w 2878793"/>
              <a:gd name="connsiteY365" fmla="*/ 2136371 h 2465359"/>
              <a:gd name="connsiteX366" fmla="*/ 2199009 w 2878793"/>
              <a:gd name="connsiteY366" fmla="*/ 2148755 h 2465359"/>
              <a:gd name="connsiteX367" fmla="*/ 2180529 w 2878793"/>
              <a:gd name="connsiteY367" fmla="*/ 2158472 h 2465359"/>
              <a:gd name="connsiteX368" fmla="*/ 2169669 w 2878793"/>
              <a:gd name="connsiteY368" fmla="*/ 2155995 h 2465359"/>
              <a:gd name="connsiteX369" fmla="*/ 2150998 w 2878793"/>
              <a:gd name="connsiteY369" fmla="*/ 2169903 h 2465359"/>
              <a:gd name="connsiteX370" fmla="*/ 2110416 w 2878793"/>
              <a:gd name="connsiteY370" fmla="*/ 2162473 h 2465359"/>
              <a:gd name="connsiteX371" fmla="*/ 2098413 w 2878793"/>
              <a:gd name="connsiteY371" fmla="*/ 2178667 h 2465359"/>
              <a:gd name="connsiteX372" fmla="*/ 2062024 w 2878793"/>
              <a:gd name="connsiteY372" fmla="*/ 2178477 h 2465359"/>
              <a:gd name="connsiteX373" fmla="*/ 2046972 w 2878793"/>
              <a:gd name="connsiteY373" fmla="*/ 2193719 h 2465359"/>
              <a:gd name="connsiteX374" fmla="*/ 2044305 w 2878793"/>
              <a:gd name="connsiteY374" fmla="*/ 2189718 h 2465359"/>
              <a:gd name="connsiteX375" fmla="*/ 2055736 w 2878793"/>
              <a:gd name="connsiteY375" fmla="*/ 2175238 h 2465359"/>
              <a:gd name="connsiteX376" fmla="*/ 2055165 w 2878793"/>
              <a:gd name="connsiteY376" fmla="*/ 2171046 h 2465359"/>
              <a:gd name="connsiteX377" fmla="*/ 2034588 w 2878793"/>
              <a:gd name="connsiteY377" fmla="*/ 2171999 h 2465359"/>
              <a:gd name="connsiteX378" fmla="*/ 2037446 w 2878793"/>
              <a:gd name="connsiteY378" fmla="*/ 2187050 h 2465359"/>
              <a:gd name="connsiteX379" fmla="*/ 2020299 w 2878793"/>
              <a:gd name="connsiteY379" fmla="*/ 2177905 h 2465359"/>
              <a:gd name="connsiteX380" fmla="*/ 1992673 w 2878793"/>
              <a:gd name="connsiteY380" fmla="*/ 2182097 h 2465359"/>
              <a:gd name="connsiteX381" fmla="*/ 1970192 w 2878793"/>
              <a:gd name="connsiteY381" fmla="*/ 2176952 h 2465359"/>
              <a:gd name="connsiteX382" fmla="*/ 1976670 w 2878793"/>
              <a:gd name="connsiteY382" fmla="*/ 2198482 h 2465359"/>
              <a:gd name="connsiteX383" fmla="*/ 1972669 w 2878793"/>
              <a:gd name="connsiteY383" fmla="*/ 2200768 h 2465359"/>
              <a:gd name="connsiteX384" fmla="*/ 1942947 w 2878793"/>
              <a:gd name="connsiteY384" fmla="*/ 2185335 h 2465359"/>
              <a:gd name="connsiteX385" fmla="*/ 1928658 w 2878793"/>
              <a:gd name="connsiteY385" fmla="*/ 2201339 h 2465359"/>
              <a:gd name="connsiteX386" fmla="*/ 1900461 w 2878793"/>
              <a:gd name="connsiteY386" fmla="*/ 2209151 h 2465359"/>
              <a:gd name="connsiteX387" fmla="*/ 1849020 w 2878793"/>
              <a:gd name="connsiteY387" fmla="*/ 2204197 h 2465359"/>
              <a:gd name="connsiteX388" fmla="*/ 1808057 w 2878793"/>
              <a:gd name="connsiteY388" fmla="*/ 2191432 h 2465359"/>
              <a:gd name="connsiteX389" fmla="*/ 1799674 w 2878793"/>
              <a:gd name="connsiteY389" fmla="*/ 2196195 h 2465359"/>
              <a:gd name="connsiteX390" fmla="*/ 1759665 w 2878793"/>
              <a:gd name="connsiteY390" fmla="*/ 2191623 h 2465359"/>
              <a:gd name="connsiteX391" fmla="*/ 1757378 w 2878793"/>
              <a:gd name="connsiteY391" fmla="*/ 2215629 h 2465359"/>
              <a:gd name="connsiteX392" fmla="*/ 1712034 w 2878793"/>
              <a:gd name="connsiteY392" fmla="*/ 2190480 h 2465359"/>
              <a:gd name="connsiteX393" fmla="*/ 1706509 w 2878793"/>
              <a:gd name="connsiteY393" fmla="*/ 2202863 h 2465359"/>
              <a:gd name="connsiteX394" fmla="*/ 1690315 w 2878793"/>
              <a:gd name="connsiteY394" fmla="*/ 2207627 h 2465359"/>
              <a:gd name="connsiteX395" fmla="*/ 1659450 w 2878793"/>
              <a:gd name="connsiteY395" fmla="*/ 2204769 h 2465359"/>
              <a:gd name="connsiteX396" fmla="*/ 1654306 w 2878793"/>
              <a:gd name="connsiteY396" fmla="*/ 2213914 h 2465359"/>
              <a:gd name="connsiteX397" fmla="*/ 1630681 w 2878793"/>
              <a:gd name="connsiteY397" fmla="*/ 2196195 h 2465359"/>
              <a:gd name="connsiteX398" fmla="*/ 1610867 w 2878793"/>
              <a:gd name="connsiteY398" fmla="*/ 2200768 h 2465359"/>
              <a:gd name="connsiteX399" fmla="*/ 1598102 w 2878793"/>
              <a:gd name="connsiteY399" fmla="*/ 2187812 h 2465359"/>
              <a:gd name="connsiteX400" fmla="*/ 1589528 w 2878793"/>
              <a:gd name="connsiteY400" fmla="*/ 2184383 h 2465359"/>
              <a:gd name="connsiteX401" fmla="*/ 1579431 w 2878793"/>
              <a:gd name="connsiteY401" fmla="*/ 2198672 h 2465359"/>
              <a:gd name="connsiteX402" fmla="*/ 1544184 w 2878793"/>
              <a:gd name="connsiteY402" fmla="*/ 2201530 h 2465359"/>
              <a:gd name="connsiteX403" fmla="*/ 1537516 w 2878793"/>
              <a:gd name="connsiteY403" fmla="*/ 2199625 h 2465359"/>
              <a:gd name="connsiteX404" fmla="*/ 1500554 w 2878793"/>
              <a:gd name="connsiteY404" fmla="*/ 2180191 h 2465359"/>
              <a:gd name="connsiteX405" fmla="*/ 1489885 w 2878793"/>
              <a:gd name="connsiteY405" fmla="*/ 2178667 h 2465359"/>
              <a:gd name="connsiteX406" fmla="*/ 1466451 w 2878793"/>
              <a:gd name="connsiteY406" fmla="*/ 2176952 h 2465359"/>
              <a:gd name="connsiteX407" fmla="*/ 1439778 w 2878793"/>
              <a:gd name="connsiteY407" fmla="*/ 2171427 h 2465359"/>
              <a:gd name="connsiteX408" fmla="*/ 1432157 w 2878793"/>
              <a:gd name="connsiteY408" fmla="*/ 2163425 h 2465359"/>
              <a:gd name="connsiteX409" fmla="*/ 1421869 w 2878793"/>
              <a:gd name="connsiteY409" fmla="*/ 2151613 h 2465359"/>
              <a:gd name="connsiteX410" fmla="*/ 1415391 w 2878793"/>
              <a:gd name="connsiteY410" fmla="*/ 2164950 h 2465359"/>
              <a:gd name="connsiteX411" fmla="*/ 1408151 w 2878793"/>
              <a:gd name="connsiteY411" fmla="*/ 2173714 h 2465359"/>
              <a:gd name="connsiteX412" fmla="*/ 1408151 w 2878793"/>
              <a:gd name="connsiteY412" fmla="*/ 2143992 h 2465359"/>
              <a:gd name="connsiteX413" fmla="*/ 1387574 w 2878793"/>
              <a:gd name="connsiteY413" fmla="*/ 2140753 h 2465359"/>
              <a:gd name="connsiteX414" fmla="*/ 1370237 w 2878793"/>
              <a:gd name="connsiteY414" fmla="*/ 2132751 h 2465359"/>
              <a:gd name="connsiteX415" fmla="*/ 1363950 w 2878793"/>
              <a:gd name="connsiteY415" fmla="*/ 2140753 h 2465359"/>
              <a:gd name="connsiteX416" fmla="*/ 1358234 w 2878793"/>
              <a:gd name="connsiteY416" fmla="*/ 2146659 h 2465359"/>
              <a:gd name="connsiteX417" fmla="*/ 1345278 w 2878793"/>
              <a:gd name="connsiteY417" fmla="*/ 2153899 h 2465359"/>
              <a:gd name="connsiteX418" fmla="*/ 1320320 w 2878793"/>
              <a:gd name="connsiteY418" fmla="*/ 2128369 h 2465359"/>
              <a:gd name="connsiteX419" fmla="*/ 1311366 w 2878793"/>
              <a:gd name="connsiteY419" fmla="*/ 2159996 h 2465359"/>
              <a:gd name="connsiteX420" fmla="*/ 1301077 w 2878793"/>
              <a:gd name="connsiteY420" fmla="*/ 2145135 h 2465359"/>
              <a:gd name="connsiteX421" fmla="*/ 1297648 w 2878793"/>
              <a:gd name="connsiteY421" fmla="*/ 2150470 h 2465359"/>
              <a:gd name="connsiteX422" fmla="*/ 1272880 w 2878793"/>
              <a:gd name="connsiteY422" fmla="*/ 2147041 h 2465359"/>
              <a:gd name="connsiteX423" fmla="*/ 1255161 w 2878793"/>
              <a:gd name="connsiteY423" fmla="*/ 2126464 h 2465359"/>
              <a:gd name="connsiteX424" fmla="*/ 1238777 w 2878793"/>
              <a:gd name="connsiteY424" fmla="*/ 2103030 h 2465359"/>
              <a:gd name="connsiteX425" fmla="*/ 1229250 w 2878793"/>
              <a:gd name="connsiteY425" fmla="*/ 2085121 h 2465359"/>
              <a:gd name="connsiteX426" fmla="*/ 1210198 w 2878793"/>
              <a:gd name="connsiteY426" fmla="*/ 2097314 h 2465359"/>
              <a:gd name="connsiteX427" fmla="*/ 1182763 w 2878793"/>
              <a:gd name="connsiteY427" fmla="*/ 2099219 h 2465359"/>
              <a:gd name="connsiteX428" fmla="*/ 1161805 w 2878793"/>
              <a:gd name="connsiteY428" fmla="*/ 2096552 h 2465359"/>
              <a:gd name="connsiteX429" fmla="*/ 1147516 w 2878793"/>
              <a:gd name="connsiteY429" fmla="*/ 2091599 h 2465359"/>
              <a:gd name="connsiteX430" fmla="*/ 1121224 w 2878793"/>
              <a:gd name="connsiteY430" fmla="*/ 2092932 h 2465359"/>
              <a:gd name="connsiteX431" fmla="*/ 1109031 w 2878793"/>
              <a:gd name="connsiteY431" fmla="*/ 2084359 h 2465359"/>
              <a:gd name="connsiteX432" fmla="*/ 1097980 w 2878793"/>
              <a:gd name="connsiteY432" fmla="*/ 2083215 h 2465359"/>
              <a:gd name="connsiteX433" fmla="*/ 1076833 w 2878793"/>
              <a:gd name="connsiteY433" fmla="*/ 2082453 h 2465359"/>
              <a:gd name="connsiteX434" fmla="*/ 1067306 w 2878793"/>
              <a:gd name="connsiteY434" fmla="*/ 2076166 h 2465359"/>
              <a:gd name="connsiteX435" fmla="*/ 1050540 w 2878793"/>
              <a:gd name="connsiteY435" fmla="*/ 2079976 h 2465359"/>
              <a:gd name="connsiteX436" fmla="*/ 1005958 w 2878793"/>
              <a:gd name="connsiteY436" fmla="*/ 2084359 h 2465359"/>
              <a:gd name="connsiteX437" fmla="*/ 981000 w 2878793"/>
              <a:gd name="connsiteY437" fmla="*/ 2087407 h 2465359"/>
              <a:gd name="connsiteX438" fmla="*/ 969949 w 2878793"/>
              <a:gd name="connsiteY438" fmla="*/ 2095790 h 2465359"/>
              <a:gd name="connsiteX439" fmla="*/ 947277 w 2878793"/>
              <a:gd name="connsiteY439" fmla="*/ 2116747 h 2465359"/>
              <a:gd name="connsiteX440" fmla="*/ 969378 w 2878793"/>
              <a:gd name="connsiteY440" fmla="*/ 2161901 h 2465359"/>
              <a:gd name="connsiteX441" fmla="*/ 968806 w 2878793"/>
              <a:gd name="connsiteY441" fmla="*/ 2151422 h 2465359"/>
              <a:gd name="connsiteX442" fmla="*/ 994336 w 2878793"/>
              <a:gd name="connsiteY442" fmla="*/ 2133513 h 2465359"/>
              <a:gd name="connsiteX443" fmla="*/ 1005006 w 2878793"/>
              <a:gd name="connsiteY443" fmla="*/ 2134275 h 2465359"/>
              <a:gd name="connsiteX444" fmla="*/ 1044063 w 2878793"/>
              <a:gd name="connsiteY444" fmla="*/ 2135228 h 2465359"/>
              <a:gd name="connsiteX445" fmla="*/ 1061591 w 2878793"/>
              <a:gd name="connsiteY445" fmla="*/ 2158472 h 2465359"/>
              <a:gd name="connsiteX446" fmla="*/ 1043491 w 2878793"/>
              <a:gd name="connsiteY446" fmla="*/ 2153709 h 2465359"/>
              <a:gd name="connsiteX447" fmla="*/ 1070736 w 2878793"/>
              <a:gd name="connsiteY447" fmla="*/ 2191623 h 2465359"/>
              <a:gd name="connsiteX448" fmla="*/ 1091884 w 2878793"/>
              <a:gd name="connsiteY448" fmla="*/ 2236586 h 2465359"/>
              <a:gd name="connsiteX449" fmla="*/ 1079309 w 2878793"/>
              <a:gd name="connsiteY449" fmla="*/ 2228203 h 2465359"/>
              <a:gd name="connsiteX450" fmla="*/ 1074165 w 2878793"/>
              <a:gd name="connsiteY450" fmla="*/ 2242873 h 2465359"/>
              <a:gd name="connsiteX451" fmla="*/ 1064068 w 2878793"/>
              <a:gd name="connsiteY451" fmla="*/ 2265545 h 2465359"/>
              <a:gd name="connsiteX452" fmla="*/ 1045015 w 2878793"/>
              <a:gd name="connsiteY452" fmla="*/ 2267832 h 2465359"/>
              <a:gd name="connsiteX453" fmla="*/ 1068831 w 2878793"/>
              <a:gd name="connsiteY453" fmla="*/ 2312795 h 2465359"/>
              <a:gd name="connsiteX454" fmla="*/ 1078166 w 2878793"/>
              <a:gd name="connsiteY454" fmla="*/ 2294695 h 2465359"/>
              <a:gd name="connsiteX455" fmla="*/ 1091503 w 2878793"/>
              <a:gd name="connsiteY455" fmla="*/ 2292600 h 2465359"/>
              <a:gd name="connsiteX456" fmla="*/ 1095504 w 2878793"/>
              <a:gd name="connsiteY456" fmla="*/ 2307079 h 2465359"/>
              <a:gd name="connsiteX457" fmla="*/ 1095313 w 2878793"/>
              <a:gd name="connsiteY457" fmla="*/ 2344041 h 2465359"/>
              <a:gd name="connsiteX458" fmla="*/ 1093980 w 2878793"/>
              <a:gd name="connsiteY458" fmla="*/ 2351471 h 2465359"/>
              <a:gd name="connsiteX459" fmla="*/ 1083691 w 2878793"/>
              <a:gd name="connsiteY459" fmla="*/ 2378144 h 2465359"/>
              <a:gd name="connsiteX460" fmla="*/ 1062734 w 2878793"/>
              <a:gd name="connsiteY460" fmla="*/ 2394338 h 2465359"/>
              <a:gd name="connsiteX461" fmla="*/ 1047492 w 2878793"/>
              <a:gd name="connsiteY461" fmla="*/ 2400816 h 2465359"/>
              <a:gd name="connsiteX462" fmla="*/ 1049016 w 2878793"/>
              <a:gd name="connsiteY462" fmla="*/ 2404246 h 2465359"/>
              <a:gd name="connsiteX463" fmla="*/ 1057209 w 2878793"/>
              <a:gd name="connsiteY463" fmla="*/ 2401388 h 2465359"/>
              <a:gd name="connsiteX464" fmla="*/ 1077785 w 2878793"/>
              <a:gd name="connsiteY464" fmla="*/ 2401007 h 2465359"/>
              <a:gd name="connsiteX465" fmla="*/ 1098552 w 2878793"/>
              <a:gd name="connsiteY465" fmla="*/ 2392433 h 2465359"/>
              <a:gd name="connsiteX466" fmla="*/ 1113603 w 2878793"/>
              <a:gd name="connsiteY466" fmla="*/ 2385956 h 2465359"/>
              <a:gd name="connsiteX467" fmla="*/ 1124654 w 2878793"/>
              <a:gd name="connsiteY467" fmla="*/ 2383479 h 2465359"/>
              <a:gd name="connsiteX468" fmla="*/ 1131703 w 2878793"/>
              <a:gd name="connsiteY468" fmla="*/ 2393958 h 2465359"/>
              <a:gd name="connsiteX469" fmla="*/ 1136656 w 2878793"/>
              <a:gd name="connsiteY469" fmla="*/ 2412438 h 2465359"/>
              <a:gd name="connsiteX470" fmla="*/ 1109412 w 2878793"/>
              <a:gd name="connsiteY470" fmla="*/ 2445780 h 2465359"/>
              <a:gd name="connsiteX471" fmla="*/ 1084072 w 2878793"/>
              <a:gd name="connsiteY471" fmla="*/ 2452829 h 2465359"/>
              <a:gd name="connsiteX472" fmla="*/ 1064830 w 2878793"/>
              <a:gd name="connsiteY472" fmla="*/ 2464260 h 2465359"/>
              <a:gd name="connsiteX473" fmla="*/ 1051493 w 2878793"/>
              <a:gd name="connsiteY473" fmla="*/ 2464260 h 2465359"/>
              <a:gd name="connsiteX474" fmla="*/ 1035108 w 2878793"/>
              <a:gd name="connsiteY474" fmla="*/ 2461402 h 2465359"/>
              <a:gd name="connsiteX475" fmla="*/ 1033012 w 2878793"/>
              <a:gd name="connsiteY475" fmla="*/ 2456449 h 2465359"/>
              <a:gd name="connsiteX476" fmla="*/ 1059495 w 2878793"/>
              <a:gd name="connsiteY476" fmla="*/ 2430728 h 2465359"/>
              <a:gd name="connsiteX477" fmla="*/ 1067116 w 2878793"/>
              <a:gd name="connsiteY477" fmla="*/ 2417011 h 2465359"/>
              <a:gd name="connsiteX478" fmla="*/ 1024820 w 2878793"/>
              <a:gd name="connsiteY478" fmla="*/ 2408437 h 2465359"/>
              <a:gd name="connsiteX479" fmla="*/ 1035870 w 2878793"/>
              <a:gd name="connsiteY479" fmla="*/ 2425965 h 2465359"/>
              <a:gd name="connsiteX480" fmla="*/ 1033393 w 2878793"/>
              <a:gd name="connsiteY480" fmla="*/ 2429204 h 2465359"/>
              <a:gd name="connsiteX481" fmla="*/ 969759 w 2878793"/>
              <a:gd name="connsiteY481" fmla="*/ 2417201 h 2465359"/>
              <a:gd name="connsiteX482" fmla="*/ 955851 w 2878793"/>
              <a:gd name="connsiteY482" fmla="*/ 2416058 h 2465359"/>
              <a:gd name="connsiteX483" fmla="*/ 944800 w 2878793"/>
              <a:gd name="connsiteY483" fmla="*/ 2412629 h 2465359"/>
              <a:gd name="connsiteX484" fmla="*/ 914888 w 2878793"/>
              <a:gd name="connsiteY484" fmla="*/ 2405008 h 2465359"/>
              <a:gd name="connsiteX485" fmla="*/ 911840 w 2878793"/>
              <a:gd name="connsiteY485" fmla="*/ 2373381 h 2465359"/>
              <a:gd name="connsiteX486" fmla="*/ 892978 w 2878793"/>
              <a:gd name="connsiteY486" fmla="*/ 2366713 h 2465359"/>
              <a:gd name="connsiteX487" fmla="*/ 896979 w 2878793"/>
              <a:gd name="connsiteY487" fmla="*/ 2360807 h 2465359"/>
              <a:gd name="connsiteX488" fmla="*/ 892597 w 2878793"/>
              <a:gd name="connsiteY488" fmla="*/ 2358901 h 2465359"/>
              <a:gd name="connsiteX489" fmla="*/ 864781 w 2878793"/>
              <a:gd name="connsiteY489" fmla="*/ 2347280 h 2465359"/>
              <a:gd name="connsiteX490" fmla="*/ 837155 w 2878793"/>
              <a:gd name="connsiteY490" fmla="*/ 2319463 h 2465359"/>
              <a:gd name="connsiteX491" fmla="*/ 828201 w 2878793"/>
              <a:gd name="connsiteY491" fmla="*/ 2329942 h 2465359"/>
              <a:gd name="connsiteX492" fmla="*/ 823438 w 2878793"/>
              <a:gd name="connsiteY492" fmla="*/ 2320987 h 2465359"/>
              <a:gd name="connsiteX493" fmla="*/ 803623 w 2878793"/>
              <a:gd name="connsiteY493" fmla="*/ 2304602 h 2465359"/>
              <a:gd name="connsiteX494" fmla="*/ 792002 w 2878793"/>
              <a:gd name="connsiteY494" fmla="*/ 2294505 h 2465359"/>
              <a:gd name="connsiteX495" fmla="*/ 785143 w 2878793"/>
              <a:gd name="connsiteY495" fmla="*/ 2287837 h 2465359"/>
              <a:gd name="connsiteX496" fmla="*/ 753516 w 2878793"/>
              <a:gd name="connsiteY496" fmla="*/ 2273738 h 2465359"/>
              <a:gd name="connsiteX497" fmla="*/ 740560 w 2878793"/>
              <a:gd name="connsiteY497" fmla="*/ 2271642 h 2465359"/>
              <a:gd name="connsiteX498" fmla="*/ 749515 w 2878793"/>
              <a:gd name="connsiteY498" fmla="*/ 2256019 h 2465359"/>
              <a:gd name="connsiteX499" fmla="*/ 728177 w 2878793"/>
              <a:gd name="connsiteY499" fmla="*/ 2249160 h 2465359"/>
              <a:gd name="connsiteX500" fmla="*/ 727414 w 2878793"/>
              <a:gd name="connsiteY500" fmla="*/ 2262307 h 2465359"/>
              <a:gd name="connsiteX501" fmla="*/ 710077 w 2878793"/>
              <a:gd name="connsiteY501" fmla="*/ 2240968 h 2465359"/>
              <a:gd name="connsiteX502" fmla="*/ 727414 w 2878793"/>
              <a:gd name="connsiteY502" fmla="*/ 2214104 h 2465359"/>
              <a:gd name="connsiteX503" fmla="*/ 723032 w 2878793"/>
              <a:gd name="connsiteY503" fmla="*/ 2222297 h 2465359"/>
              <a:gd name="connsiteX504" fmla="*/ 717507 w 2878793"/>
              <a:gd name="connsiteY504" fmla="*/ 2224012 h 2465359"/>
              <a:gd name="connsiteX505" fmla="*/ 716745 w 2878793"/>
              <a:gd name="connsiteY505" fmla="*/ 2218105 h 2465359"/>
              <a:gd name="connsiteX506" fmla="*/ 724366 w 2878793"/>
              <a:gd name="connsiteY506" fmla="*/ 2194671 h 2465359"/>
              <a:gd name="connsiteX507" fmla="*/ 720746 w 2878793"/>
              <a:gd name="connsiteY507" fmla="*/ 2191432 h 2465359"/>
              <a:gd name="connsiteX508" fmla="*/ 735035 w 2878793"/>
              <a:gd name="connsiteY508" fmla="*/ 2192004 h 2465359"/>
              <a:gd name="connsiteX509" fmla="*/ 740370 w 2878793"/>
              <a:gd name="connsiteY509" fmla="*/ 2188003 h 2465359"/>
              <a:gd name="connsiteX510" fmla="*/ 738465 w 2878793"/>
              <a:gd name="connsiteY510" fmla="*/ 2183240 h 2465359"/>
              <a:gd name="connsiteX511" fmla="*/ 731987 w 2878793"/>
              <a:gd name="connsiteY511" fmla="*/ 2187431 h 2465359"/>
              <a:gd name="connsiteX512" fmla="*/ 727796 w 2878793"/>
              <a:gd name="connsiteY512" fmla="*/ 2159996 h 2465359"/>
              <a:gd name="connsiteX513" fmla="*/ 715602 w 2878793"/>
              <a:gd name="connsiteY513" fmla="*/ 2180191 h 2465359"/>
              <a:gd name="connsiteX514" fmla="*/ 712554 w 2878793"/>
              <a:gd name="connsiteY514" fmla="*/ 2178096 h 2465359"/>
              <a:gd name="connsiteX515" fmla="*/ 715602 w 2878793"/>
              <a:gd name="connsiteY515" fmla="*/ 2142468 h 2465359"/>
              <a:gd name="connsiteX516" fmla="*/ 726081 w 2878793"/>
              <a:gd name="connsiteY516" fmla="*/ 2136562 h 2465359"/>
              <a:gd name="connsiteX517" fmla="*/ 726271 w 2878793"/>
              <a:gd name="connsiteY517" fmla="*/ 2132370 h 2465359"/>
              <a:gd name="connsiteX518" fmla="*/ 713125 w 2878793"/>
              <a:gd name="connsiteY518" fmla="*/ 2131227 h 2465359"/>
              <a:gd name="connsiteX519" fmla="*/ 688357 w 2878793"/>
              <a:gd name="connsiteY519" fmla="*/ 2112747 h 2465359"/>
              <a:gd name="connsiteX520" fmla="*/ 649300 w 2878793"/>
              <a:gd name="connsiteY520" fmla="*/ 2103030 h 2465359"/>
              <a:gd name="connsiteX521" fmla="*/ 643013 w 2878793"/>
              <a:gd name="connsiteY521" fmla="*/ 2087216 h 2465359"/>
              <a:gd name="connsiteX522" fmla="*/ 625485 w 2878793"/>
              <a:gd name="connsiteY522" fmla="*/ 2091599 h 2465359"/>
              <a:gd name="connsiteX523" fmla="*/ 594049 w 2878793"/>
              <a:gd name="connsiteY523" fmla="*/ 2085311 h 2465359"/>
              <a:gd name="connsiteX524" fmla="*/ 563565 w 2878793"/>
              <a:gd name="connsiteY524" fmla="*/ 2086835 h 2465359"/>
              <a:gd name="connsiteX525" fmla="*/ 547180 w 2878793"/>
              <a:gd name="connsiteY525" fmla="*/ 2063782 h 2465359"/>
              <a:gd name="connsiteX526" fmla="*/ 538988 w 2878793"/>
              <a:gd name="connsiteY526" fmla="*/ 2074070 h 2465359"/>
              <a:gd name="connsiteX527" fmla="*/ 514791 w 2878793"/>
              <a:gd name="connsiteY527" fmla="*/ 2060162 h 2465359"/>
              <a:gd name="connsiteX528" fmla="*/ 492691 w 2878793"/>
              <a:gd name="connsiteY528" fmla="*/ 2052160 h 2465359"/>
              <a:gd name="connsiteX529" fmla="*/ 475734 w 2878793"/>
              <a:gd name="connsiteY529" fmla="*/ 2043206 h 2465359"/>
              <a:gd name="connsiteX530" fmla="*/ 463350 w 2878793"/>
              <a:gd name="connsiteY530" fmla="*/ 2021677 h 2465359"/>
              <a:gd name="connsiteX531" fmla="*/ 440488 w 2878793"/>
              <a:gd name="connsiteY531" fmla="*/ 2010055 h 2465359"/>
              <a:gd name="connsiteX532" fmla="*/ 426199 w 2878793"/>
              <a:gd name="connsiteY532" fmla="*/ 2005673 h 2465359"/>
              <a:gd name="connsiteX533" fmla="*/ 430200 w 2878793"/>
              <a:gd name="connsiteY533" fmla="*/ 1993479 h 2465359"/>
              <a:gd name="connsiteX534" fmla="*/ 421626 w 2878793"/>
              <a:gd name="connsiteY534" fmla="*/ 1991193 h 2465359"/>
              <a:gd name="connsiteX535" fmla="*/ 424865 w 2878793"/>
              <a:gd name="connsiteY535" fmla="*/ 1960138 h 2465359"/>
              <a:gd name="connsiteX536" fmla="*/ 416672 w 2878793"/>
              <a:gd name="connsiteY536" fmla="*/ 1960138 h 2465359"/>
              <a:gd name="connsiteX537" fmla="*/ 407337 w 2878793"/>
              <a:gd name="connsiteY537" fmla="*/ 1971760 h 2465359"/>
              <a:gd name="connsiteX538" fmla="*/ 409623 w 2878793"/>
              <a:gd name="connsiteY538" fmla="*/ 1949469 h 2465359"/>
              <a:gd name="connsiteX539" fmla="*/ 383331 w 2878793"/>
              <a:gd name="connsiteY539" fmla="*/ 1941848 h 2465359"/>
              <a:gd name="connsiteX540" fmla="*/ 372662 w 2878793"/>
              <a:gd name="connsiteY540" fmla="*/ 1948707 h 2465359"/>
              <a:gd name="connsiteX541" fmla="*/ 367518 w 2878793"/>
              <a:gd name="connsiteY541" fmla="*/ 1937847 h 2465359"/>
              <a:gd name="connsiteX542" fmla="*/ 360659 w 2878793"/>
              <a:gd name="connsiteY542" fmla="*/ 1944325 h 2465359"/>
              <a:gd name="connsiteX543" fmla="*/ 347132 w 2878793"/>
              <a:gd name="connsiteY543" fmla="*/ 1945849 h 2465359"/>
              <a:gd name="connsiteX544" fmla="*/ 357420 w 2878793"/>
              <a:gd name="connsiteY544" fmla="*/ 1934417 h 2465359"/>
              <a:gd name="connsiteX545" fmla="*/ 324841 w 2878793"/>
              <a:gd name="connsiteY545" fmla="*/ 1927178 h 2465359"/>
              <a:gd name="connsiteX546" fmla="*/ 319316 w 2878793"/>
              <a:gd name="connsiteY546" fmla="*/ 1927940 h 2465359"/>
              <a:gd name="connsiteX547" fmla="*/ 300644 w 2878793"/>
              <a:gd name="connsiteY547" fmla="*/ 1918985 h 2465359"/>
              <a:gd name="connsiteX548" fmla="*/ 274733 w 2878793"/>
              <a:gd name="connsiteY548" fmla="*/ 1885834 h 2465359"/>
              <a:gd name="connsiteX549" fmla="*/ 266541 w 2878793"/>
              <a:gd name="connsiteY549" fmla="*/ 1883357 h 2465359"/>
              <a:gd name="connsiteX550" fmla="*/ 242726 w 2878793"/>
              <a:gd name="connsiteY550" fmla="*/ 1852874 h 2465359"/>
              <a:gd name="connsiteX551" fmla="*/ 235676 w 2878793"/>
              <a:gd name="connsiteY551" fmla="*/ 1827344 h 2465359"/>
              <a:gd name="connsiteX552" fmla="*/ 208241 w 2878793"/>
              <a:gd name="connsiteY552" fmla="*/ 1815150 h 2465359"/>
              <a:gd name="connsiteX553" fmla="*/ 216624 w 2878793"/>
              <a:gd name="connsiteY553" fmla="*/ 1781618 h 2465359"/>
              <a:gd name="connsiteX554" fmla="*/ 199096 w 2878793"/>
              <a:gd name="connsiteY554" fmla="*/ 1777236 h 2465359"/>
              <a:gd name="connsiteX555" fmla="*/ 170708 w 2878793"/>
              <a:gd name="connsiteY555" fmla="*/ 1764852 h 2465359"/>
              <a:gd name="connsiteX556" fmla="*/ 169565 w 2878793"/>
              <a:gd name="connsiteY556" fmla="*/ 1752469 h 2465359"/>
              <a:gd name="connsiteX557" fmla="*/ 164992 w 2878793"/>
              <a:gd name="connsiteY557" fmla="*/ 1707315 h 2465359"/>
              <a:gd name="connsiteX558" fmla="*/ 154895 w 2878793"/>
              <a:gd name="connsiteY558" fmla="*/ 1695883 h 2465359"/>
              <a:gd name="connsiteX559" fmla="*/ 132794 w 2878793"/>
              <a:gd name="connsiteY559" fmla="*/ 1683690 h 2465359"/>
              <a:gd name="connsiteX560" fmla="*/ 123649 w 2878793"/>
              <a:gd name="connsiteY560" fmla="*/ 1644061 h 2465359"/>
              <a:gd name="connsiteX561" fmla="*/ 106121 w 2878793"/>
              <a:gd name="connsiteY561" fmla="*/ 1625390 h 2465359"/>
              <a:gd name="connsiteX562" fmla="*/ 82496 w 2878793"/>
              <a:gd name="connsiteY562" fmla="*/ 1614911 h 2465359"/>
              <a:gd name="connsiteX563" fmla="*/ 54870 w 2878793"/>
              <a:gd name="connsiteY563" fmla="*/ 1566900 h 2465359"/>
              <a:gd name="connsiteX564" fmla="*/ 58109 w 2878793"/>
              <a:gd name="connsiteY564" fmla="*/ 1553182 h 2465359"/>
              <a:gd name="connsiteX565" fmla="*/ 22672 w 2878793"/>
              <a:gd name="connsiteY565" fmla="*/ 1518126 h 2465359"/>
              <a:gd name="connsiteX566" fmla="*/ 44773 w 2878793"/>
              <a:gd name="connsiteY566" fmla="*/ 1512601 h 2465359"/>
              <a:gd name="connsiteX567" fmla="*/ 32579 w 2878793"/>
              <a:gd name="connsiteY567" fmla="*/ 1498121 h 2465359"/>
              <a:gd name="connsiteX568" fmla="*/ 65540 w 2878793"/>
              <a:gd name="connsiteY568" fmla="*/ 1486880 h 2465359"/>
              <a:gd name="connsiteX569" fmla="*/ 65540 w 2878793"/>
              <a:gd name="connsiteY569" fmla="*/ 1478878 h 2465359"/>
              <a:gd name="connsiteX570" fmla="*/ 81544 w 2878793"/>
              <a:gd name="connsiteY570" fmla="*/ 1458302 h 2465359"/>
              <a:gd name="connsiteX571" fmla="*/ 102882 w 2878793"/>
              <a:gd name="connsiteY571" fmla="*/ 1444203 h 2465359"/>
              <a:gd name="connsiteX572" fmla="*/ 17338 w 2878793"/>
              <a:gd name="connsiteY572" fmla="*/ 1445156 h 2465359"/>
              <a:gd name="connsiteX573" fmla="*/ 11241 w 2878793"/>
              <a:gd name="connsiteY573" fmla="*/ 1401717 h 2465359"/>
              <a:gd name="connsiteX574" fmla="*/ 3239 w 2878793"/>
              <a:gd name="connsiteY574" fmla="*/ 1398097 h 2465359"/>
              <a:gd name="connsiteX575" fmla="*/ 2667 w 2878793"/>
              <a:gd name="connsiteY575" fmla="*/ 1395049 h 2465359"/>
              <a:gd name="connsiteX576" fmla="*/ 31817 w 2878793"/>
              <a:gd name="connsiteY576" fmla="*/ 1389904 h 2465359"/>
              <a:gd name="connsiteX577" fmla="*/ 36009 w 2878793"/>
              <a:gd name="connsiteY577" fmla="*/ 1401717 h 2465359"/>
              <a:gd name="connsiteX578" fmla="*/ 48964 w 2878793"/>
              <a:gd name="connsiteY578" fmla="*/ 1399812 h 2465359"/>
              <a:gd name="connsiteX579" fmla="*/ 42677 w 2878793"/>
              <a:gd name="connsiteY579" fmla="*/ 1391429 h 2465359"/>
              <a:gd name="connsiteX580" fmla="*/ 40391 w 2878793"/>
              <a:gd name="connsiteY580" fmla="*/ 1382474 h 2465359"/>
              <a:gd name="connsiteX581" fmla="*/ 57919 w 2878793"/>
              <a:gd name="connsiteY581" fmla="*/ 1377711 h 2465359"/>
              <a:gd name="connsiteX582" fmla="*/ 39819 w 2878793"/>
              <a:gd name="connsiteY582" fmla="*/ 1367613 h 2465359"/>
              <a:gd name="connsiteX583" fmla="*/ 56395 w 2878793"/>
              <a:gd name="connsiteY583" fmla="*/ 1354467 h 2465359"/>
              <a:gd name="connsiteX584" fmla="*/ 40772 w 2878793"/>
              <a:gd name="connsiteY584" fmla="*/ 1346084 h 2465359"/>
              <a:gd name="connsiteX585" fmla="*/ 61348 w 2878793"/>
              <a:gd name="connsiteY585" fmla="*/ 1343417 h 2465359"/>
              <a:gd name="connsiteX586" fmla="*/ 55823 w 2878793"/>
              <a:gd name="connsiteY586" fmla="*/ 1337320 h 2465359"/>
              <a:gd name="connsiteX587" fmla="*/ 77733 w 2878793"/>
              <a:gd name="connsiteY587" fmla="*/ 1364946 h 2465359"/>
              <a:gd name="connsiteX588" fmla="*/ 84401 w 2878793"/>
              <a:gd name="connsiteY588" fmla="*/ 1348561 h 2465359"/>
              <a:gd name="connsiteX589" fmla="*/ 84973 w 2878793"/>
              <a:gd name="connsiteY589" fmla="*/ 1327032 h 2465359"/>
              <a:gd name="connsiteX590" fmla="*/ 89546 w 2878793"/>
              <a:gd name="connsiteY590" fmla="*/ 1326651 h 2465359"/>
              <a:gd name="connsiteX591" fmla="*/ 83068 w 2878793"/>
              <a:gd name="connsiteY591" fmla="*/ 1315220 h 2465359"/>
              <a:gd name="connsiteX592" fmla="*/ 58490 w 2878793"/>
              <a:gd name="connsiteY592" fmla="*/ 1312171 h 2465359"/>
              <a:gd name="connsiteX593" fmla="*/ 74304 w 2878793"/>
              <a:gd name="connsiteY593" fmla="*/ 1297120 h 2465359"/>
              <a:gd name="connsiteX594" fmla="*/ 51822 w 2878793"/>
              <a:gd name="connsiteY594" fmla="*/ 1295405 h 2465359"/>
              <a:gd name="connsiteX595" fmla="*/ 52394 w 2878793"/>
              <a:gd name="connsiteY595" fmla="*/ 1290833 h 2465359"/>
              <a:gd name="connsiteX596" fmla="*/ 60396 w 2878793"/>
              <a:gd name="connsiteY596" fmla="*/ 1294643 h 2465359"/>
              <a:gd name="connsiteX597" fmla="*/ 46487 w 2878793"/>
              <a:gd name="connsiteY597" fmla="*/ 1283783 h 2465359"/>
              <a:gd name="connsiteX598" fmla="*/ 23434 w 2878793"/>
              <a:gd name="connsiteY598" fmla="*/ 1268732 h 2465359"/>
              <a:gd name="connsiteX599" fmla="*/ 11812 w 2878793"/>
              <a:gd name="connsiteY599" fmla="*/ 1253681 h 2465359"/>
              <a:gd name="connsiteX600" fmla="*/ 9145 w 2878793"/>
              <a:gd name="connsiteY600" fmla="*/ 1233867 h 2465359"/>
              <a:gd name="connsiteX601" fmla="*/ 17147 w 2878793"/>
              <a:gd name="connsiteY601" fmla="*/ 1203383 h 2465359"/>
              <a:gd name="connsiteX602" fmla="*/ 29340 w 2878793"/>
              <a:gd name="connsiteY602" fmla="*/ 1195000 h 2465359"/>
              <a:gd name="connsiteX603" fmla="*/ 15051 w 2878793"/>
              <a:gd name="connsiteY603" fmla="*/ 1190999 h 2465359"/>
              <a:gd name="connsiteX604" fmla="*/ 23815 w 2878793"/>
              <a:gd name="connsiteY604" fmla="*/ 1174233 h 2465359"/>
              <a:gd name="connsiteX605" fmla="*/ 39057 w 2878793"/>
              <a:gd name="connsiteY605" fmla="*/ 1161278 h 2465359"/>
              <a:gd name="connsiteX606" fmla="*/ 17909 w 2878793"/>
              <a:gd name="connsiteY606" fmla="*/ 1163945 h 2465359"/>
              <a:gd name="connsiteX607" fmla="*/ 9526 w 2878793"/>
              <a:gd name="connsiteY607" fmla="*/ 1149465 h 2465359"/>
              <a:gd name="connsiteX608" fmla="*/ 12574 w 2878793"/>
              <a:gd name="connsiteY608" fmla="*/ 1147179 h 2465359"/>
              <a:gd name="connsiteX609" fmla="*/ 0 w 2878793"/>
              <a:gd name="connsiteY609" fmla="*/ 1141463 h 2465359"/>
              <a:gd name="connsiteX610" fmla="*/ 19624 w 2878793"/>
              <a:gd name="connsiteY610" fmla="*/ 1134033 h 2465359"/>
              <a:gd name="connsiteX611" fmla="*/ 12384 w 2878793"/>
              <a:gd name="connsiteY611" fmla="*/ 1111551 h 2465359"/>
              <a:gd name="connsiteX612" fmla="*/ 16004 w 2878793"/>
              <a:gd name="connsiteY612" fmla="*/ 1112694 h 2465359"/>
              <a:gd name="connsiteX613" fmla="*/ 26483 w 2878793"/>
              <a:gd name="connsiteY613" fmla="*/ 1097834 h 2465359"/>
              <a:gd name="connsiteX614" fmla="*/ 49155 w 2878793"/>
              <a:gd name="connsiteY614" fmla="*/ 1096500 h 2465359"/>
              <a:gd name="connsiteX615" fmla="*/ 40010 w 2878793"/>
              <a:gd name="connsiteY615" fmla="*/ 1103359 h 2465359"/>
              <a:gd name="connsiteX616" fmla="*/ 74875 w 2878793"/>
              <a:gd name="connsiteY616" fmla="*/ 1103359 h 2465359"/>
              <a:gd name="connsiteX617" fmla="*/ 75256 w 2878793"/>
              <a:gd name="connsiteY617" fmla="*/ 1101073 h 2465359"/>
              <a:gd name="connsiteX618" fmla="*/ 62872 w 2878793"/>
              <a:gd name="connsiteY618" fmla="*/ 1096690 h 2465359"/>
              <a:gd name="connsiteX619" fmla="*/ 65349 w 2878793"/>
              <a:gd name="connsiteY619" fmla="*/ 1081258 h 2465359"/>
              <a:gd name="connsiteX620" fmla="*/ 97166 w 2878793"/>
              <a:gd name="connsiteY620" fmla="*/ 1070779 h 2465359"/>
              <a:gd name="connsiteX621" fmla="*/ 105168 w 2878793"/>
              <a:gd name="connsiteY621" fmla="*/ 1063159 h 2465359"/>
              <a:gd name="connsiteX622" fmla="*/ 140606 w 2878793"/>
              <a:gd name="connsiteY622" fmla="*/ 1068303 h 2465359"/>
              <a:gd name="connsiteX623" fmla="*/ 130889 w 2878793"/>
              <a:gd name="connsiteY623" fmla="*/ 1084878 h 2465359"/>
              <a:gd name="connsiteX624" fmla="*/ 145940 w 2878793"/>
              <a:gd name="connsiteY624" fmla="*/ 1088689 h 2465359"/>
              <a:gd name="connsiteX625" fmla="*/ 145940 w 2878793"/>
              <a:gd name="connsiteY625" fmla="*/ 1092118 h 2465359"/>
              <a:gd name="connsiteX626" fmla="*/ 164040 w 2878793"/>
              <a:gd name="connsiteY626" fmla="*/ 1086212 h 2465359"/>
              <a:gd name="connsiteX627" fmla="*/ 162897 w 2878793"/>
              <a:gd name="connsiteY627" fmla="*/ 1089451 h 2465359"/>
              <a:gd name="connsiteX628" fmla="*/ 190522 w 2878793"/>
              <a:gd name="connsiteY628" fmla="*/ 1104692 h 2465359"/>
              <a:gd name="connsiteX629" fmla="*/ 185188 w 2878793"/>
              <a:gd name="connsiteY629" fmla="*/ 1110408 h 2465359"/>
              <a:gd name="connsiteX630" fmla="*/ 200239 w 2878793"/>
              <a:gd name="connsiteY630" fmla="*/ 1137081 h 2465359"/>
              <a:gd name="connsiteX631" fmla="*/ 217577 w 2878793"/>
              <a:gd name="connsiteY631" fmla="*/ 1154609 h 2465359"/>
              <a:gd name="connsiteX632" fmla="*/ 218910 w 2878793"/>
              <a:gd name="connsiteY632" fmla="*/ 1168136 h 2465359"/>
              <a:gd name="connsiteX633" fmla="*/ 231294 w 2878793"/>
              <a:gd name="connsiteY633" fmla="*/ 1184331 h 2465359"/>
              <a:gd name="connsiteX634" fmla="*/ 221387 w 2878793"/>
              <a:gd name="connsiteY634" fmla="*/ 1188713 h 2465359"/>
              <a:gd name="connsiteX635" fmla="*/ 247870 w 2878793"/>
              <a:gd name="connsiteY635" fmla="*/ 1313886 h 2465359"/>
              <a:gd name="connsiteX636" fmla="*/ 234914 w 2878793"/>
              <a:gd name="connsiteY636" fmla="*/ 1316744 h 2465359"/>
              <a:gd name="connsiteX637" fmla="*/ 226722 w 2878793"/>
              <a:gd name="connsiteY637" fmla="*/ 1323412 h 2465359"/>
              <a:gd name="connsiteX638" fmla="*/ 235867 w 2878793"/>
              <a:gd name="connsiteY638" fmla="*/ 1330271 h 2465359"/>
              <a:gd name="connsiteX639" fmla="*/ 251490 w 2878793"/>
              <a:gd name="connsiteY639" fmla="*/ 1338654 h 2465359"/>
              <a:gd name="connsiteX640" fmla="*/ 236629 w 2878793"/>
              <a:gd name="connsiteY640" fmla="*/ 1359992 h 2465359"/>
              <a:gd name="connsiteX641" fmla="*/ 222149 w 2878793"/>
              <a:gd name="connsiteY641" fmla="*/ 1364946 h 2465359"/>
              <a:gd name="connsiteX642" fmla="*/ 257967 w 2878793"/>
              <a:gd name="connsiteY642" fmla="*/ 1383808 h 2465359"/>
              <a:gd name="connsiteX643" fmla="*/ 262540 w 2878793"/>
              <a:gd name="connsiteY643" fmla="*/ 1390667 h 2465359"/>
              <a:gd name="connsiteX644" fmla="*/ 265398 w 2878793"/>
              <a:gd name="connsiteY644" fmla="*/ 1415244 h 2465359"/>
              <a:gd name="connsiteX645" fmla="*/ 270351 w 2878793"/>
              <a:gd name="connsiteY645" fmla="*/ 1435820 h 2465359"/>
              <a:gd name="connsiteX646" fmla="*/ 274543 w 2878793"/>
              <a:gd name="connsiteY646" fmla="*/ 1438488 h 2465359"/>
              <a:gd name="connsiteX647" fmla="*/ 302550 w 2878793"/>
              <a:gd name="connsiteY647" fmla="*/ 1420388 h 2465359"/>
              <a:gd name="connsiteX648" fmla="*/ 308837 w 2878793"/>
              <a:gd name="connsiteY648" fmla="*/ 1419054 h 2465359"/>
              <a:gd name="connsiteX649" fmla="*/ 315315 w 2878793"/>
              <a:gd name="connsiteY649" fmla="*/ 1432772 h 2465359"/>
              <a:gd name="connsiteX650" fmla="*/ 363136 w 2878793"/>
              <a:gd name="connsiteY650" fmla="*/ 1401907 h 2465359"/>
              <a:gd name="connsiteX651" fmla="*/ 383141 w 2878793"/>
              <a:gd name="connsiteY651" fmla="*/ 1423436 h 2465359"/>
              <a:gd name="connsiteX652" fmla="*/ 399716 w 2878793"/>
              <a:gd name="connsiteY652" fmla="*/ 1420388 h 2465359"/>
              <a:gd name="connsiteX653" fmla="*/ 435153 w 2878793"/>
              <a:gd name="connsiteY653" fmla="*/ 1403431 h 2465359"/>
              <a:gd name="connsiteX654" fmla="*/ 445632 w 2878793"/>
              <a:gd name="connsiteY654" fmla="*/ 1387047 h 2465359"/>
              <a:gd name="connsiteX655" fmla="*/ 453634 w 2878793"/>
              <a:gd name="connsiteY655" fmla="*/ 1378664 h 2465359"/>
              <a:gd name="connsiteX656" fmla="*/ 464303 w 2878793"/>
              <a:gd name="connsiteY656" fmla="*/ 1362469 h 2465359"/>
              <a:gd name="connsiteX657" fmla="*/ 481260 w 2878793"/>
              <a:gd name="connsiteY657" fmla="*/ 1348561 h 2465359"/>
              <a:gd name="connsiteX658" fmla="*/ 492691 w 2878793"/>
              <a:gd name="connsiteY658" fmla="*/ 1348371 h 2465359"/>
              <a:gd name="connsiteX659" fmla="*/ 492500 w 2878793"/>
              <a:gd name="connsiteY659" fmla="*/ 1318077 h 2465359"/>
              <a:gd name="connsiteX660" fmla="*/ 527937 w 2878793"/>
              <a:gd name="connsiteY660" fmla="*/ 1308170 h 2465359"/>
              <a:gd name="connsiteX661" fmla="*/ 521841 w 2878793"/>
              <a:gd name="connsiteY661" fmla="*/ 1299978 h 2465359"/>
              <a:gd name="connsiteX662" fmla="*/ 553086 w 2878793"/>
              <a:gd name="connsiteY662" fmla="*/ 1274829 h 2465359"/>
              <a:gd name="connsiteX663" fmla="*/ 540893 w 2878793"/>
              <a:gd name="connsiteY663" fmla="*/ 1272162 h 2465359"/>
              <a:gd name="connsiteX664" fmla="*/ 541846 w 2878793"/>
              <a:gd name="connsiteY664" fmla="*/ 1259587 h 2465359"/>
              <a:gd name="connsiteX665" fmla="*/ 550800 w 2878793"/>
              <a:gd name="connsiteY665" fmla="*/ 1258254 h 2465359"/>
              <a:gd name="connsiteX666" fmla="*/ 554992 w 2878793"/>
              <a:gd name="connsiteY666" fmla="*/ 1237105 h 2465359"/>
              <a:gd name="connsiteX667" fmla="*/ 542227 w 2878793"/>
              <a:gd name="connsiteY667" fmla="*/ 1235772 h 2465359"/>
              <a:gd name="connsiteX668" fmla="*/ 544703 w 2878793"/>
              <a:gd name="connsiteY668" fmla="*/ 1233105 h 2465359"/>
              <a:gd name="connsiteX669" fmla="*/ 518792 w 2878793"/>
              <a:gd name="connsiteY669" fmla="*/ 1209670 h 2465359"/>
              <a:gd name="connsiteX670" fmla="*/ 478592 w 2878793"/>
              <a:gd name="connsiteY670" fmla="*/ 1194619 h 2465359"/>
              <a:gd name="connsiteX671" fmla="*/ 468113 w 2878793"/>
              <a:gd name="connsiteY671" fmla="*/ 1189284 h 2465359"/>
              <a:gd name="connsiteX672" fmla="*/ 472495 w 2878793"/>
              <a:gd name="connsiteY672" fmla="*/ 1179187 h 2465359"/>
              <a:gd name="connsiteX673" fmla="*/ 454205 w 2878793"/>
              <a:gd name="connsiteY673" fmla="*/ 1161278 h 2465359"/>
              <a:gd name="connsiteX674" fmla="*/ 453062 w 2878793"/>
              <a:gd name="connsiteY674" fmla="*/ 1159182 h 2465359"/>
              <a:gd name="connsiteX675" fmla="*/ 440678 w 2878793"/>
              <a:gd name="connsiteY675" fmla="*/ 1133652 h 2465359"/>
              <a:gd name="connsiteX676" fmla="*/ 410766 w 2878793"/>
              <a:gd name="connsiteY676" fmla="*/ 1125650 h 2465359"/>
              <a:gd name="connsiteX677" fmla="*/ 410576 w 2878793"/>
              <a:gd name="connsiteY677" fmla="*/ 1122792 h 2465359"/>
              <a:gd name="connsiteX678" fmla="*/ 441821 w 2878793"/>
              <a:gd name="connsiteY678" fmla="*/ 1118029 h 2465359"/>
              <a:gd name="connsiteX679" fmla="*/ 428866 w 2878793"/>
              <a:gd name="connsiteY679" fmla="*/ 1106217 h 2465359"/>
              <a:gd name="connsiteX680" fmla="*/ 450966 w 2878793"/>
              <a:gd name="connsiteY680" fmla="*/ 1092690 h 2465359"/>
              <a:gd name="connsiteX681" fmla="*/ 435725 w 2878793"/>
              <a:gd name="connsiteY681" fmla="*/ 1084116 h 2465359"/>
              <a:gd name="connsiteX682" fmla="*/ 441821 w 2878793"/>
              <a:gd name="connsiteY682" fmla="*/ 1080877 h 2465359"/>
              <a:gd name="connsiteX683" fmla="*/ 441631 w 2878793"/>
              <a:gd name="connsiteY683" fmla="*/ 1065445 h 2465359"/>
              <a:gd name="connsiteX684" fmla="*/ 438201 w 2878793"/>
              <a:gd name="connsiteY684" fmla="*/ 1032103 h 2465359"/>
              <a:gd name="connsiteX685" fmla="*/ 449252 w 2878793"/>
              <a:gd name="connsiteY685" fmla="*/ 1008479 h 2465359"/>
              <a:gd name="connsiteX686" fmla="*/ 483546 w 2878793"/>
              <a:gd name="connsiteY686" fmla="*/ 992094 h 2465359"/>
              <a:gd name="connsiteX687" fmla="*/ 486594 w 2878793"/>
              <a:gd name="connsiteY687" fmla="*/ 986568 h 2465359"/>
              <a:gd name="connsiteX688" fmla="*/ 476687 w 2878793"/>
              <a:gd name="connsiteY688" fmla="*/ 982186 h 2465359"/>
              <a:gd name="connsiteX689" fmla="*/ 481831 w 2878793"/>
              <a:gd name="connsiteY689" fmla="*/ 950941 h 2465359"/>
              <a:gd name="connsiteX690" fmla="*/ 460874 w 2878793"/>
              <a:gd name="connsiteY690" fmla="*/ 927507 h 2465359"/>
              <a:gd name="connsiteX691" fmla="*/ 428104 w 2878793"/>
              <a:gd name="connsiteY691" fmla="*/ 894546 h 2465359"/>
              <a:gd name="connsiteX692" fmla="*/ 435153 w 2878793"/>
              <a:gd name="connsiteY692" fmla="*/ 881972 h 2465359"/>
              <a:gd name="connsiteX693" fmla="*/ 449252 w 2878793"/>
              <a:gd name="connsiteY693" fmla="*/ 884830 h 2465359"/>
              <a:gd name="connsiteX694" fmla="*/ 472495 w 2878793"/>
              <a:gd name="connsiteY694" fmla="*/ 889783 h 2465359"/>
              <a:gd name="connsiteX695" fmla="*/ 473448 w 2878793"/>
              <a:gd name="connsiteY695" fmla="*/ 885973 h 2465359"/>
              <a:gd name="connsiteX696" fmla="*/ 461826 w 2878793"/>
              <a:gd name="connsiteY696" fmla="*/ 883115 h 2465359"/>
              <a:gd name="connsiteX697" fmla="*/ 461636 w 2878793"/>
              <a:gd name="connsiteY697" fmla="*/ 881019 h 2465359"/>
              <a:gd name="connsiteX698" fmla="*/ 501074 w 2878793"/>
              <a:gd name="connsiteY698" fmla="*/ 884449 h 2465359"/>
              <a:gd name="connsiteX699" fmla="*/ 502407 w 2878793"/>
              <a:gd name="connsiteY699" fmla="*/ 880066 h 2465359"/>
              <a:gd name="connsiteX700" fmla="*/ 487356 w 2878793"/>
              <a:gd name="connsiteY700" fmla="*/ 872446 h 2465359"/>
              <a:gd name="connsiteX701" fmla="*/ 495930 w 2878793"/>
              <a:gd name="connsiteY701" fmla="*/ 861014 h 2465359"/>
              <a:gd name="connsiteX702" fmla="*/ 480688 w 2878793"/>
              <a:gd name="connsiteY702" fmla="*/ 865015 h 2465359"/>
              <a:gd name="connsiteX703" fmla="*/ 478973 w 2878793"/>
              <a:gd name="connsiteY703" fmla="*/ 862919 h 2465359"/>
              <a:gd name="connsiteX704" fmla="*/ 509647 w 2878793"/>
              <a:gd name="connsiteY704" fmla="*/ 829769 h 2465359"/>
              <a:gd name="connsiteX705" fmla="*/ 486213 w 2878793"/>
              <a:gd name="connsiteY705" fmla="*/ 802905 h 2465359"/>
              <a:gd name="connsiteX706" fmla="*/ 494406 w 2878793"/>
              <a:gd name="connsiteY706" fmla="*/ 809573 h 2465359"/>
              <a:gd name="connsiteX707" fmla="*/ 494977 w 2878793"/>
              <a:gd name="connsiteY707" fmla="*/ 800809 h 2465359"/>
              <a:gd name="connsiteX708" fmla="*/ 566804 w 2878793"/>
              <a:gd name="connsiteY708" fmla="*/ 789187 h 2465359"/>
              <a:gd name="connsiteX709" fmla="*/ 553849 w 2878793"/>
              <a:gd name="connsiteY709" fmla="*/ 771469 h 2465359"/>
              <a:gd name="connsiteX710" fmla="*/ 544132 w 2878793"/>
              <a:gd name="connsiteY710" fmla="*/ 762895 h 2465359"/>
              <a:gd name="connsiteX711" fmla="*/ 529843 w 2878793"/>
              <a:gd name="connsiteY711" fmla="*/ 745367 h 2465359"/>
              <a:gd name="connsiteX712" fmla="*/ 508314 w 2878793"/>
              <a:gd name="connsiteY712" fmla="*/ 737175 h 2465359"/>
              <a:gd name="connsiteX713" fmla="*/ 508504 w 2878793"/>
              <a:gd name="connsiteY713" fmla="*/ 731650 h 2465359"/>
              <a:gd name="connsiteX714" fmla="*/ 561851 w 2878793"/>
              <a:gd name="connsiteY714" fmla="*/ 706501 h 2465359"/>
              <a:gd name="connsiteX715" fmla="*/ 598621 w 2878793"/>
              <a:gd name="connsiteY715" fmla="*/ 716598 h 2465359"/>
              <a:gd name="connsiteX716" fmla="*/ 598050 w 2878793"/>
              <a:gd name="connsiteY716" fmla="*/ 738699 h 2465359"/>
              <a:gd name="connsiteX717" fmla="*/ 639584 w 2878793"/>
              <a:gd name="connsiteY717" fmla="*/ 746701 h 2465359"/>
              <a:gd name="connsiteX718" fmla="*/ 635392 w 2878793"/>
              <a:gd name="connsiteY718" fmla="*/ 724600 h 2465359"/>
              <a:gd name="connsiteX719" fmla="*/ 654825 w 2878793"/>
              <a:gd name="connsiteY719" fmla="*/ 698880 h 2465359"/>
              <a:gd name="connsiteX720" fmla="*/ 658445 w 2878793"/>
              <a:gd name="connsiteY720" fmla="*/ 701547 h 2465359"/>
              <a:gd name="connsiteX721" fmla="*/ 654254 w 2878793"/>
              <a:gd name="connsiteY721" fmla="*/ 709358 h 2465359"/>
              <a:gd name="connsiteX722" fmla="*/ 668543 w 2878793"/>
              <a:gd name="connsiteY722" fmla="*/ 704024 h 2465359"/>
              <a:gd name="connsiteX723" fmla="*/ 646823 w 2878793"/>
              <a:gd name="connsiteY723" fmla="*/ 686877 h 2465359"/>
              <a:gd name="connsiteX724" fmla="*/ 637488 w 2878793"/>
              <a:gd name="connsiteY724" fmla="*/ 664395 h 2465359"/>
              <a:gd name="connsiteX725" fmla="*/ 645871 w 2878793"/>
              <a:gd name="connsiteY725" fmla="*/ 657346 h 2465359"/>
              <a:gd name="connsiteX726" fmla="*/ 664733 w 2878793"/>
              <a:gd name="connsiteY726" fmla="*/ 659632 h 2465359"/>
              <a:gd name="connsiteX727" fmla="*/ 676354 w 2878793"/>
              <a:gd name="connsiteY727" fmla="*/ 657346 h 2465359"/>
              <a:gd name="connsiteX728" fmla="*/ 690072 w 2878793"/>
              <a:gd name="connsiteY728" fmla="*/ 642676 h 2465359"/>
              <a:gd name="connsiteX729" fmla="*/ 664352 w 2878793"/>
              <a:gd name="connsiteY729" fmla="*/ 635245 h 2465359"/>
              <a:gd name="connsiteX730" fmla="*/ 673497 w 2878793"/>
              <a:gd name="connsiteY730" fmla="*/ 626862 h 2465359"/>
              <a:gd name="connsiteX731" fmla="*/ 671591 w 2878793"/>
              <a:gd name="connsiteY731" fmla="*/ 623242 h 2465359"/>
              <a:gd name="connsiteX732" fmla="*/ 661684 w 2878793"/>
              <a:gd name="connsiteY732" fmla="*/ 628005 h 2465359"/>
              <a:gd name="connsiteX733" fmla="*/ 643204 w 2878793"/>
              <a:gd name="connsiteY733" fmla="*/ 630673 h 2465359"/>
              <a:gd name="connsiteX734" fmla="*/ 626247 w 2878793"/>
              <a:gd name="connsiteY734" fmla="*/ 642295 h 2465359"/>
              <a:gd name="connsiteX735" fmla="*/ 607004 w 2878793"/>
              <a:gd name="connsiteY735" fmla="*/ 634483 h 2465359"/>
              <a:gd name="connsiteX736" fmla="*/ 633868 w 2878793"/>
              <a:gd name="connsiteY736" fmla="*/ 616383 h 2465359"/>
              <a:gd name="connsiteX737" fmla="*/ 657683 w 2878793"/>
              <a:gd name="connsiteY737" fmla="*/ 592759 h 2465359"/>
              <a:gd name="connsiteX738" fmla="*/ 633677 w 2878793"/>
              <a:gd name="connsiteY738" fmla="*/ 581327 h 2465359"/>
              <a:gd name="connsiteX739" fmla="*/ 653301 w 2878793"/>
              <a:gd name="connsiteY739" fmla="*/ 568181 h 2465359"/>
              <a:gd name="connsiteX740" fmla="*/ 664923 w 2878793"/>
              <a:gd name="connsiteY740" fmla="*/ 550844 h 2465359"/>
              <a:gd name="connsiteX741" fmla="*/ 703599 w 2878793"/>
              <a:gd name="connsiteY741" fmla="*/ 538269 h 2465359"/>
              <a:gd name="connsiteX742" fmla="*/ 679403 w 2878793"/>
              <a:gd name="connsiteY742" fmla="*/ 520932 h 2465359"/>
              <a:gd name="connsiteX743" fmla="*/ 692549 w 2878793"/>
              <a:gd name="connsiteY743" fmla="*/ 515216 h 2465359"/>
              <a:gd name="connsiteX744" fmla="*/ 681689 w 2878793"/>
              <a:gd name="connsiteY744" fmla="*/ 508929 h 2465359"/>
              <a:gd name="connsiteX745" fmla="*/ 674640 w 2878793"/>
              <a:gd name="connsiteY745" fmla="*/ 477112 h 2465359"/>
              <a:gd name="connsiteX746" fmla="*/ 661684 w 2878793"/>
              <a:gd name="connsiteY746" fmla="*/ 458821 h 2465359"/>
              <a:gd name="connsiteX747" fmla="*/ 643394 w 2878793"/>
              <a:gd name="connsiteY747" fmla="*/ 441484 h 2465359"/>
              <a:gd name="connsiteX748" fmla="*/ 634249 w 2878793"/>
              <a:gd name="connsiteY748" fmla="*/ 419955 h 2465359"/>
              <a:gd name="connsiteX749" fmla="*/ 625294 w 2878793"/>
              <a:gd name="connsiteY749" fmla="*/ 401474 h 2465359"/>
              <a:gd name="connsiteX750" fmla="*/ 631010 w 2878793"/>
              <a:gd name="connsiteY750" fmla="*/ 399950 h 2465359"/>
              <a:gd name="connsiteX751" fmla="*/ 608910 w 2878793"/>
              <a:gd name="connsiteY751" fmla="*/ 367942 h 2465359"/>
              <a:gd name="connsiteX752" fmla="*/ 612529 w 2878793"/>
              <a:gd name="connsiteY752" fmla="*/ 356701 h 2465359"/>
              <a:gd name="connsiteX753" fmla="*/ 603575 w 2878793"/>
              <a:gd name="connsiteY753" fmla="*/ 356701 h 2465359"/>
              <a:gd name="connsiteX754" fmla="*/ 629295 w 2878793"/>
              <a:gd name="connsiteY754" fmla="*/ 311548 h 2465359"/>
              <a:gd name="connsiteX755" fmla="*/ 612339 w 2878793"/>
              <a:gd name="connsiteY755" fmla="*/ 279730 h 2465359"/>
              <a:gd name="connsiteX756" fmla="*/ 615197 w 2878793"/>
              <a:gd name="connsiteY756" fmla="*/ 271347 h 2465359"/>
              <a:gd name="connsiteX757" fmla="*/ 649110 w 2878793"/>
              <a:gd name="connsiteY757" fmla="*/ 258963 h 2465359"/>
              <a:gd name="connsiteX758" fmla="*/ 677688 w 2878793"/>
              <a:gd name="connsiteY758" fmla="*/ 247913 h 2465359"/>
              <a:gd name="connsiteX759" fmla="*/ 682642 w 2878793"/>
              <a:gd name="connsiteY759" fmla="*/ 254581 h 2465359"/>
              <a:gd name="connsiteX760" fmla="*/ 698265 w 2878793"/>
              <a:gd name="connsiteY760" fmla="*/ 252676 h 2465359"/>
              <a:gd name="connsiteX761" fmla="*/ 699027 w 2878793"/>
              <a:gd name="connsiteY761" fmla="*/ 255534 h 2465359"/>
              <a:gd name="connsiteX762" fmla="*/ 687595 w 2878793"/>
              <a:gd name="connsiteY762" fmla="*/ 262774 h 2465359"/>
              <a:gd name="connsiteX763" fmla="*/ 703790 w 2878793"/>
              <a:gd name="connsiteY763" fmla="*/ 263536 h 2465359"/>
              <a:gd name="connsiteX764" fmla="*/ 734083 w 2878793"/>
              <a:gd name="connsiteY764" fmla="*/ 276873 h 2465359"/>
              <a:gd name="connsiteX765" fmla="*/ 742656 w 2878793"/>
              <a:gd name="connsiteY765" fmla="*/ 282969 h 2465359"/>
              <a:gd name="connsiteX766" fmla="*/ 780380 w 2878793"/>
              <a:gd name="connsiteY766" fmla="*/ 290590 h 2465359"/>
              <a:gd name="connsiteX767" fmla="*/ 794097 w 2878793"/>
              <a:gd name="connsiteY767" fmla="*/ 279159 h 2465359"/>
              <a:gd name="connsiteX768" fmla="*/ 814102 w 2878793"/>
              <a:gd name="connsiteY768" fmla="*/ 267918 h 2465359"/>
              <a:gd name="connsiteX769" fmla="*/ 791430 w 2878793"/>
              <a:gd name="connsiteY769" fmla="*/ 257820 h 2465359"/>
              <a:gd name="connsiteX770" fmla="*/ 787429 w 2878793"/>
              <a:gd name="connsiteY770" fmla="*/ 236863 h 2465359"/>
              <a:gd name="connsiteX771" fmla="*/ 769139 w 2878793"/>
              <a:gd name="connsiteY771" fmla="*/ 249437 h 2465359"/>
              <a:gd name="connsiteX772" fmla="*/ 766853 w 2878793"/>
              <a:gd name="connsiteY772" fmla="*/ 217620 h 2465359"/>
              <a:gd name="connsiteX773" fmla="*/ 772759 w 2878793"/>
              <a:gd name="connsiteY773" fmla="*/ 209999 h 2465359"/>
              <a:gd name="connsiteX774" fmla="*/ 743037 w 2878793"/>
              <a:gd name="connsiteY774" fmla="*/ 191137 h 2465359"/>
              <a:gd name="connsiteX775" fmla="*/ 758279 w 2878793"/>
              <a:gd name="connsiteY775" fmla="*/ 186755 h 2465359"/>
              <a:gd name="connsiteX776" fmla="*/ 760565 w 2878793"/>
              <a:gd name="connsiteY776" fmla="*/ 171514 h 2465359"/>
              <a:gd name="connsiteX777" fmla="*/ 726081 w 2878793"/>
              <a:gd name="connsiteY777" fmla="*/ 162178 h 2465359"/>
              <a:gd name="connsiteX778" fmla="*/ 726081 w 2878793"/>
              <a:gd name="connsiteY778" fmla="*/ 143888 h 2465359"/>
              <a:gd name="connsiteX779" fmla="*/ 733892 w 2878793"/>
              <a:gd name="connsiteY779" fmla="*/ 141030 h 2465359"/>
              <a:gd name="connsiteX780" fmla="*/ 675021 w 2878793"/>
              <a:gd name="connsiteY780" fmla="*/ 103116 h 2465359"/>
              <a:gd name="connsiteX781" fmla="*/ 695788 w 2878793"/>
              <a:gd name="connsiteY781" fmla="*/ 98353 h 2465359"/>
              <a:gd name="connsiteX782" fmla="*/ 724557 w 2878793"/>
              <a:gd name="connsiteY782" fmla="*/ 108260 h 2465359"/>
              <a:gd name="connsiteX783" fmla="*/ 706457 w 2878793"/>
              <a:gd name="connsiteY783" fmla="*/ 64250 h 2465359"/>
              <a:gd name="connsiteX784" fmla="*/ 735797 w 2878793"/>
              <a:gd name="connsiteY784" fmla="*/ 66345 h 2465359"/>
              <a:gd name="connsiteX785" fmla="*/ 745514 w 2878793"/>
              <a:gd name="connsiteY785" fmla="*/ 61201 h 2465359"/>
              <a:gd name="connsiteX786" fmla="*/ 740179 w 2878793"/>
              <a:gd name="connsiteY786" fmla="*/ 54914 h 2465359"/>
              <a:gd name="connsiteX787" fmla="*/ 730844 w 2878793"/>
              <a:gd name="connsiteY787" fmla="*/ 60820 h 2465359"/>
              <a:gd name="connsiteX788" fmla="*/ 724938 w 2878793"/>
              <a:gd name="connsiteY788" fmla="*/ 65964 h 2465359"/>
              <a:gd name="connsiteX789" fmla="*/ 726652 w 2878793"/>
              <a:gd name="connsiteY789" fmla="*/ 50913 h 2465359"/>
              <a:gd name="connsiteX790" fmla="*/ 746657 w 2878793"/>
              <a:gd name="connsiteY790" fmla="*/ 46721 h 2465359"/>
              <a:gd name="connsiteX791" fmla="*/ 756755 w 2878793"/>
              <a:gd name="connsiteY791" fmla="*/ 59677 h 2465359"/>
              <a:gd name="connsiteX792" fmla="*/ 769520 w 2878793"/>
              <a:gd name="connsiteY792" fmla="*/ 41196 h 2465359"/>
              <a:gd name="connsiteX793" fmla="*/ 788572 w 2878793"/>
              <a:gd name="connsiteY793" fmla="*/ 41768 h 2465359"/>
              <a:gd name="connsiteX794" fmla="*/ 796193 w 2878793"/>
              <a:gd name="connsiteY794" fmla="*/ 28812 h 2465359"/>
              <a:gd name="connsiteX795" fmla="*/ 796193 w 2878793"/>
              <a:gd name="connsiteY795" fmla="*/ 45769 h 2465359"/>
              <a:gd name="connsiteX796" fmla="*/ 819246 w 2878793"/>
              <a:gd name="connsiteY796" fmla="*/ 20239 h 2465359"/>
              <a:gd name="connsiteX797" fmla="*/ 840775 w 2878793"/>
              <a:gd name="connsiteY797" fmla="*/ 34147 h 2465359"/>
              <a:gd name="connsiteX798" fmla="*/ 836012 w 2878793"/>
              <a:gd name="connsiteY798" fmla="*/ 22525 h 2465359"/>
              <a:gd name="connsiteX799" fmla="*/ 837917 w 2878793"/>
              <a:gd name="connsiteY799" fmla="*/ 21001 h 2465359"/>
              <a:gd name="connsiteX800" fmla="*/ 885357 w 2878793"/>
              <a:gd name="connsiteY800" fmla="*/ 18715 h 2465359"/>
              <a:gd name="connsiteX801" fmla="*/ 902695 w 2878793"/>
              <a:gd name="connsiteY801" fmla="*/ 22525 h 2465359"/>
              <a:gd name="connsiteX802" fmla="*/ 907077 w 2878793"/>
              <a:gd name="connsiteY802" fmla="*/ 13952 h 2465359"/>
              <a:gd name="connsiteX803" fmla="*/ 918699 w 2878793"/>
              <a:gd name="connsiteY803" fmla="*/ 23859 h 2465359"/>
              <a:gd name="connsiteX804" fmla="*/ 921176 w 2878793"/>
              <a:gd name="connsiteY804" fmla="*/ 12046 h 2465359"/>
              <a:gd name="connsiteX805" fmla="*/ 946706 w 2878793"/>
              <a:gd name="connsiteY805" fmla="*/ 17572 h 2465359"/>
              <a:gd name="connsiteX806" fmla="*/ 939275 w 2878793"/>
              <a:gd name="connsiteY806" fmla="*/ 22335 h 2465359"/>
              <a:gd name="connsiteX807" fmla="*/ 948420 w 2878793"/>
              <a:gd name="connsiteY807" fmla="*/ 32051 h 2465359"/>
              <a:gd name="connsiteX808" fmla="*/ 958137 w 2878793"/>
              <a:gd name="connsiteY808" fmla="*/ 32432 h 2465359"/>
              <a:gd name="connsiteX809" fmla="*/ 971093 w 2878793"/>
              <a:gd name="connsiteY809" fmla="*/ 21382 h 2465359"/>
              <a:gd name="connsiteX810" fmla="*/ 958137 w 2878793"/>
              <a:gd name="connsiteY810" fmla="*/ 13761 h 2465359"/>
              <a:gd name="connsiteX811" fmla="*/ 951088 w 2878793"/>
              <a:gd name="connsiteY811" fmla="*/ 12046 h 2465359"/>
              <a:gd name="connsiteX812" fmla="*/ 950897 w 2878793"/>
              <a:gd name="connsiteY812" fmla="*/ 5759 h 2465359"/>
              <a:gd name="connsiteX813" fmla="*/ 958137 w 2878793"/>
              <a:gd name="connsiteY813" fmla="*/ 4426 h 2465359"/>
              <a:gd name="connsiteX814" fmla="*/ 964615 w 2878793"/>
              <a:gd name="connsiteY814" fmla="*/ 4616 h 2465359"/>
              <a:gd name="connsiteX815" fmla="*/ 1014341 w 2878793"/>
              <a:gd name="connsiteY815" fmla="*/ 3663 h 2465359"/>
              <a:gd name="connsiteX816" fmla="*/ 1026535 w 2878793"/>
              <a:gd name="connsiteY816" fmla="*/ 4807 h 2465359"/>
              <a:gd name="connsiteX817" fmla="*/ 1049207 w 2878793"/>
              <a:gd name="connsiteY817" fmla="*/ 16809 h 2465359"/>
              <a:gd name="connsiteX818" fmla="*/ 1030155 w 2878793"/>
              <a:gd name="connsiteY818" fmla="*/ 28431 h 2465359"/>
              <a:gd name="connsiteX819" fmla="*/ 994527 w 2878793"/>
              <a:gd name="connsiteY819" fmla="*/ 14523 h 2465359"/>
              <a:gd name="connsiteX820" fmla="*/ 1009578 w 2878793"/>
              <a:gd name="connsiteY820" fmla="*/ 15857 h 2465359"/>
              <a:gd name="connsiteX821" fmla="*/ 996241 w 2878793"/>
              <a:gd name="connsiteY821" fmla="*/ 25764 h 2465359"/>
              <a:gd name="connsiteX822" fmla="*/ 1024629 w 2878793"/>
              <a:gd name="connsiteY822" fmla="*/ 40244 h 2465359"/>
              <a:gd name="connsiteX823" fmla="*/ 1030345 w 2878793"/>
              <a:gd name="connsiteY823" fmla="*/ 29193 h 2465359"/>
              <a:gd name="connsiteX824" fmla="*/ 2067739 w 2878793"/>
              <a:gd name="connsiteY824" fmla="*/ 460536 h 2465359"/>
              <a:gd name="connsiteX825" fmla="*/ 2070978 w 2878793"/>
              <a:gd name="connsiteY825" fmla="*/ 464156 h 2465359"/>
              <a:gd name="connsiteX826" fmla="*/ 2091364 w 2878793"/>
              <a:gd name="connsiteY826" fmla="*/ 468919 h 2465359"/>
              <a:gd name="connsiteX827" fmla="*/ 2113846 w 2878793"/>
              <a:gd name="connsiteY827" fmla="*/ 455583 h 2465359"/>
              <a:gd name="connsiteX828" fmla="*/ 2121657 w 2878793"/>
              <a:gd name="connsiteY828" fmla="*/ 445294 h 2465359"/>
              <a:gd name="connsiteX829" fmla="*/ 2148902 w 2878793"/>
              <a:gd name="connsiteY829" fmla="*/ 448533 h 2465359"/>
              <a:gd name="connsiteX830" fmla="*/ 2142234 w 2878793"/>
              <a:gd name="connsiteY830" fmla="*/ 457488 h 2465359"/>
              <a:gd name="connsiteX831" fmla="*/ 2144139 w 2878793"/>
              <a:gd name="connsiteY831" fmla="*/ 461108 h 2465359"/>
              <a:gd name="connsiteX832" fmla="*/ 2160333 w 2878793"/>
              <a:gd name="connsiteY832" fmla="*/ 455773 h 2465359"/>
              <a:gd name="connsiteX833" fmla="*/ 2172908 w 2878793"/>
              <a:gd name="connsiteY833" fmla="*/ 463966 h 2465359"/>
              <a:gd name="connsiteX834" fmla="*/ 2190055 w 2878793"/>
              <a:gd name="connsiteY834" fmla="*/ 434054 h 2465359"/>
              <a:gd name="connsiteX835" fmla="*/ 2171955 w 2878793"/>
              <a:gd name="connsiteY835" fmla="*/ 420145 h 2465359"/>
              <a:gd name="connsiteX836" fmla="*/ 2150807 w 2878793"/>
              <a:gd name="connsiteY836" fmla="*/ 428528 h 2465359"/>
              <a:gd name="connsiteX837" fmla="*/ 2122991 w 2878793"/>
              <a:gd name="connsiteY837" fmla="*/ 413096 h 2465359"/>
              <a:gd name="connsiteX838" fmla="*/ 2121276 w 2878793"/>
              <a:gd name="connsiteY838" fmla="*/ 425861 h 2465359"/>
              <a:gd name="connsiteX839" fmla="*/ 2104129 w 2878793"/>
              <a:gd name="connsiteY839" fmla="*/ 427766 h 2465359"/>
              <a:gd name="connsiteX840" fmla="*/ 2067739 w 2878793"/>
              <a:gd name="connsiteY840" fmla="*/ 460536 h 2465359"/>
              <a:gd name="connsiteX841" fmla="*/ 1945043 w 2878793"/>
              <a:gd name="connsiteY841" fmla="*/ 302784 h 2465359"/>
              <a:gd name="connsiteX842" fmla="*/ 1949615 w 2878793"/>
              <a:gd name="connsiteY842" fmla="*/ 294972 h 2465359"/>
              <a:gd name="connsiteX843" fmla="*/ 1945424 w 2878793"/>
              <a:gd name="connsiteY843" fmla="*/ 278016 h 2465359"/>
              <a:gd name="connsiteX844" fmla="*/ 1935517 w 2878793"/>
              <a:gd name="connsiteY844" fmla="*/ 267156 h 2465359"/>
              <a:gd name="connsiteX845" fmla="*/ 1900842 w 2878793"/>
              <a:gd name="connsiteY845" fmla="*/ 275539 h 2465359"/>
              <a:gd name="connsiteX846" fmla="*/ 1897031 w 2878793"/>
              <a:gd name="connsiteY846" fmla="*/ 282588 h 2465359"/>
              <a:gd name="connsiteX847" fmla="*/ 1887124 w 2878793"/>
              <a:gd name="connsiteY847" fmla="*/ 315549 h 2465359"/>
              <a:gd name="connsiteX848" fmla="*/ 1928848 w 2878793"/>
              <a:gd name="connsiteY848" fmla="*/ 331552 h 2465359"/>
              <a:gd name="connsiteX849" fmla="*/ 1930373 w 2878793"/>
              <a:gd name="connsiteY849" fmla="*/ 329076 h 2465359"/>
              <a:gd name="connsiteX850" fmla="*/ 1925610 w 2878793"/>
              <a:gd name="connsiteY850" fmla="*/ 321645 h 2465359"/>
              <a:gd name="connsiteX851" fmla="*/ 1959904 w 2878793"/>
              <a:gd name="connsiteY851" fmla="*/ 306594 h 2465359"/>
              <a:gd name="connsiteX852" fmla="*/ 1945043 w 2878793"/>
              <a:gd name="connsiteY852" fmla="*/ 302784 h 2465359"/>
              <a:gd name="connsiteX853" fmla="*/ 1419582 w 2878793"/>
              <a:gd name="connsiteY853" fmla="*/ 584566 h 2465359"/>
              <a:gd name="connsiteX854" fmla="*/ 1447970 w 2878793"/>
              <a:gd name="connsiteY854" fmla="*/ 554273 h 2465359"/>
              <a:gd name="connsiteX855" fmla="*/ 1446446 w 2878793"/>
              <a:gd name="connsiteY855" fmla="*/ 549510 h 2465359"/>
              <a:gd name="connsiteX856" fmla="*/ 1397672 w 2878793"/>
              <a:gd name="connsiteY856" fmla="*/ 549510 h 2465359"/>
              <a:gd name="connsiteX857" fmla="*/ 1408532 w 2878793"/>
              <a:gd name="connsiteY857" fmla="*/ 561513 h 2465359"/>
              <a:gd name="connsiteX858" fmla="*/ 1418249 w 2878793"/>
              <a:gd name="connsiteY858" fmla="*/ 571992 h 2465359"/>
              <a:gd name="connsiteX859" fmla="*/ 1419582 w 2878793"/>
              <a:gd name="connsiteY859" fmla="*/ 584566 h 2465359"/>
              <a:gd name="connsiteX860" fmla="*/ 2070788 w 2878793"/>
              <a:gd name="connsiteY860" fmla="*/ 407190 h 2465359"/>
              <a:gd name="connsiteX861" fmla="*/ 2067549 w 2878793"/>
              <a:gd name="connsiteY861" fmla="*/ 410619 h 2465359"/>
              <a:gd name="connsiteX862" fmla="*/ 2080695 w 2878793"/>
              <a:gd name="connsiteY862" fmla="*/ 425290 h 2465359"/>
              <a:gd name="connsiteX863" fmla="*/ 2106987 w 2878793"/>
              <a:gd name="connsiteY863" fmla="*/ 411572 h 2465359"/>
              <a:gd name="connsiteX864" fmla="*/ 2084886 w 2878793"/>
              <a:gd name="connsiteY864" fmla="*/ 380136 h 2465359"/>
              <a:gd name="connsiteX865" fmla="*/ 2083743 w 2878793"/>
              <a:gd name="connsiteY865" fmla="*/ 397854 h 2465359"/>
              <a:gd name="connsiteX866" fmla="*/ 2088316 w 2878793"/>
              <a:gd name="connsiteY866" fmla="*/ 407761 h 2465359"/>
              <a:gd name="connsiteX867" fmla="*/ 2078409 w 2878793"/>
              <a:gd name="connsiteY867" fmla="*/ 409667 h 2465359"/>
              <a:gd name="connsiteX868" fmla="*/ 2070788 w 2878793"/>
              <a:gd name="connsiteY868" fmla="*/ 407190 h 2465359"/>
              <a:gd name="connsiteX869" fmla="*/ 836393 w 2878793"/>
              <a:gd name="connsiteY869" fmla="*/ 303927 h 2465359"/>
              <a:gd name="connsiteX870" fmla="*/ 799241 w 2878793"/>
              <a:gd name="connsiteY870" fmla="*/ 307737 h 2465359"/>
              <a:gd name="connsiteX871" fmla="*/ 836393 w 2878793"/>
              <a:gd name="connsiteY871" fmla="*/ 303927 h 2465359"/>
              <a:gd name="connsiteX872" fmla="*/ 1041014 w 2878793"/>
              <a:gd name="connsiteY872" fmla="*/ 2273738 h 2465359"/>
              <a:gd name="connsiteX873" fmla="*/ 1029202 w 2878793"/>
              <a:gd name="connsiteY873" fmla="*/ 2239253 h 2465359"/>
              <a:gd name="connsiteX874" fmla="*/ 1024058 w 2878793"/>
              <a:gd name="connsiteY874" fmla="*/ 2231251 h 2465359"/>
              <a:gd name="connsiteX875" fmla="*/ 1020628 w 2878793"/>
              <a:gd name="connsiteY875" fmla="*/ 2240587 h 2465359"/>
              <a:gd name="connsiteX876" fmla="*/ 1035299 w 2878793"/>
              <a:gd name="connsiteY876" fmla="*/ 2273166 h 2465359"/>
              <a:gd name="connsiteX877" fmla="*/ 1041014 w 2878793"/>
              <a:gd name="connsiteY877" fmla="*/ 2273738 h 2465359"/>
              <a:gd name="connsiteX878" fmla="*/ 331890 w 2878793"/>
              <a:gd name="connsiteY878" fmla="*/ 1500598 h 2465359"/>
              <a:gd name="connsiteX879" fmla="*/ 341226 w 2878793"/>
              <a:gd name="connsiteY879" fmla="*/ 1514125 h 2465359"/>
              <a:gd name="connsiteX880" fmla="*/ 366565 w 2878793"/>
              <a:gd name="connsiteY880" fmla="*/ 1506314 h 2465359"/>
              <a:gd name="connsiteX881" fmla="*/ 366375 w 2878793"/>
              <a:gd name="connsiteY881" fmla="*/ 1503837 h 2465359"/>
              <a:gd name="connsiteX882" fmla="*/ 331890 w 2878793"/>
              <a:gd name="connsiteY882" fmla="*/ 1500598 h 2465359"/>
              <a:gd name="connsiteX883" fmla="*/ 182520 w 2878793"/>
              <a:gd name="connsiteY883" fmla="*/ 1373138 h 2465359"/>
              <a:gd name="connsiteX884" fmla="*/ 176233 w 2878793"/>
              <a:gd name="connsiteY884" fmla="*/ 1358849 h 2465359"/>
              <a:gd name="connsiteX885" fmla="*/ 158705 w 2878793"/>
              <a:gd name="connsiteY885" fmla="*/ 1360183 h 2465359"/>
              <a:gd name="connsiteX886" fmla="*/ 154514 w 2878793"/>
              <a:gd name="connsiteY886" fmla="*/ 1364565 h 2465359"/>
              <a:gd name="connsiteX887" fmla="*/ 157943 w 2878793"/>
              <a:gd name="connsiteY887" fmla="*/ 1369709 h 2465359"/>
              <a:gd name="connsiteX888" fmla="*/ 182520 w 2878793"/>
              <a:gd name="connsiteY888" fmla="*/ 1373138 h 2465359"/>
              <a:gd name="connsiteX889" fmla="*/ 143844 w 2878793"/>
              <a:gd name="connsiteY889" fmla="*/ 1332176 h 2465359"/>
              <a:gd name="connsiteX890" fmla="*/ 115647 w 2878793"/>
              <a:gd name="connsiteY890" fmla="*/ 1336368 h 2465359"/>
              <a:gd name="connsiteX891" fmla="*/ 143844 w 2878793"/>
              <a:gd name="connsiteY891" fmla="*/ 1332176 h 2465359"/>
              <a:gd name="connsiteX892" fmla="*/ 2474886 w 2878793"/>
              <a:gd name="connsiteY892" fmla="*/ 493306 h 2465359"/>
              <a:gd name="connsiteX893" fmla="*/ 2497177 w 2878793"/>
              <a:gd name="connsiteY893" fmla="*/ 485304 h 2465359"/>
              <a:gd name="connsiteX894" fmla="*/ 2500225 w 2878793"/>
              <a:gd name="connsiteY894" fmla="*/ 471396 h 2465359"/>
              <a:gd name="connsiteX895" fmla="*/ 2474886 w 2878793"/>
              <a:gd name="connsiteY895" fmla="*/ 493306 h 2465359"/>
              <a:gd name="connsiteX896" fmla="*/ 136223 w 2878793"/>
              <a:gd name="connsiteY896" fmla="*/ 1437726 h 2465359"/>
              <a:gd name="connsiteX897" fmla="*/ 109550 w 2878793"/>
              <a:gd name="connsiteY897" fmla="*/ 1439440 h 2465359"/>
              <a:gd name="connsiteX898" fmla="*/ 119648 w 2878793"/>
              <a:gd name="connsiteY898" fmla="*/ 1447061 h 2465359"/>
              <a:gd name="connsiteX899" fmla="*/ 131270 w 2878793"/>
              <a:gd name="connsiteY899" fmla="*/ 1450300 h 2465359"/>
              <a:gd name="connsiteX900" fmla="*/ 136223 w 2878793"/>
              <a:gd name="connsiteY900" fmla="*/ 1437726 h 246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Lst>
            <a:rect l="l" t="t" r="r" b="b"/>
            <a:pathLst>
              <a:path w="2878793" h="2465359">
                <a:moveTo>
                  <a:pt x="1030345" y="29193"/>
                </a:moveTo>
                <a:cubicBezTo>
                  <a:pt x="1037204" y="34909"/>
                  <a:pt x="1044253" y="40434"/>
                  <a:pt x="1052446" y="47103"/>
                </a:cubicBezTo>
                <a:cubicBezTo>
                  <a:pt x="1052065" y="48817"/>
                  <a:pt x="1051112" y="52628"/>
                  <a:pt x="1050350" y="56248"/>
                </a:cubicBezTo>
                <a:cubicBezTo>
                  <a:pt x="1056066" y="56629"/>
                  <a:pt x="1061210" y="57010"/>
                  <a:pt x="1066925" y="57391"/>
                </a:cubicBezTo>
                <a:cubicBezTo>
                  <a:pt x="1058923" y="77777"/>
                  <a:pt x="1040824" y="71299"/>
                  <a:pt x="1027487" y="76443"/>
                </a:cubicBezTo>
                <a:cubicBezTo>
                  <a:pt x="1034537" y="84064"/>
                  <a:pt x="1041586" y="91304"/>
                  <a:pt x="1049207" y="99496"/>
                </a:cubicBezTo>
                <a:cubicBezTo>
                  <a:pt x="1044825" y="100258"/>
                  <a:pt x="1041395" y="100830"/>
                  <a:pt x="1037585" y="101401"/>
                </a:cubicBezTo>
                <a:cubicBezTo>
                  <a:pt x="1045777" y="106546"/>
                  <a:pt x="1053589" y="111499"/>
                  <a:pt x="1060829" y="116072"/>
                </a:cubicBezTo>
                <a:cubicBezTo>
                  <a:pt x="1054160" y="124264"/>
                  <a:pt x="1048254" y="131313"/>
                  <a:pt x="1039681" y="141792"/>
                </a:cubicBezTo>
                <a:cubicBezTo>
                  <a:pt x="1047302" y="140268"/>
                  <a:pt x="1050731" y="139315"/>
                  <a:pt x="1054351" y="138934"/>
                </a:cubicBezTo>
                <a:cubicBezTo>
                  <a:pt x="1057209" y="138553"/>
                  <a:pt x="1060257" y="138934"/>
                  <a:pt x="1063305" y="138934"/>
                </a:cubicBezTo>
                <a:cubicBezTo>
                  <a:pt x="1063115" y="141983"/>
                  <a:pt x="1063496" y="145031"/>
                  <a:pt x="1062734" y="147698"/>
                </a:cubicBezTo>
                <a:cubicBezTo>
                  <a:pt x="1062162" y="149794"/>
                  <a:pt x="1059876" y="151128"/>
                  <a:pt x="1058733" y="153224"/>
                </a:cubicBezTo>
                <a:cubicBezTo>
                  <a:pt x="1055875" y="157987"/>
                  <a:pt x="1050159" y="164083"/>
                  <a:pt x="1051302" y="167322"/>
                </a:cubicBezTo>
                <a:cubicBezTo>
                  <a:pt x="1052827" y="171514"/>
                  <a:pt x="1060257" y="173419"/>
                  <a:pt x="1065592" y="176658"/>
                </a:cubicBezTo>
                <a:cubicBezTo>
                  <a:pt x="1059495" y="185422"/>
                  <a:pt x="1061781" y="193614"/>
                  <a:pt x="1071879" y="201807"/>
                </a:cubicBezTo>
                <a:cubicBezTo>
                  <a:pt x="1076261" y="205427"/>
                  <a:pt x="1076451" y="213810"/>
                  <a:pt x="1078928" y="219906"/>
                </a:cubicBezTo>
                <a:cubicBezTo>
                  <a:pt x="1081786" y="226956"/>
                  <a:pt x="1085215" y="233814"/>
                  <a:pt x="1089407" y="242960"/>
                </a:cubicBezTo>
                <a:cubicBezTo>
                  <a:pt x="1089026" y="243341"/>
                  <a:pt x="1086549" y="246008"/>
                  <a:pt x="1084072" y="248675"/>
                </a:cubicBezTo>
                <a:cubicBezTo>
                  <a:pt x="1084453" y="249437"/>
                  <a:pt x="1084834" y="250390"/>
                  <a:pt x="1085215" y="251152"/>
                </a:cubicBezTo>
                <a:cubicBezTo>
                  <a:pt x="1089597" y="249818"/>
                  <a:pt x="1093789" y="248675"/>
                  <a:pt x="1098171" y="247342"/>
                </a:cubicBezTo>
                <a:cubicBezTo>
                  <a:pt x="1102362" y="258392"/>
                  <a:pt x="1106935" y="269252"/>
                  <a:pt x="1110936" y="280492"/>
                </a:cubicBezTo>
                <a:cubicBezTo>
                  <a:pt x="1116652" y="296115"/>
                  <a:pt x="1127511" y="306023"/>
                  <a:pt x="1140658" y="316501"/>
                </a:cubicBezTo>
                <a:cubicBezTo>
                  <a:pt x="1157042" y="329838"/>
                  <a:pt x="1167902" y="350224"/>
                  <a:pt x="1181429" y="367371"/>
                </a:cubicBezTo>
                <a:cubicBezTo>
                  <a:pt x="1183334" y="369657"/>
                  <a:pt x="1186383" y="370991"/>
                  <a:pt x="1188479" y="373086"/>
                </a:cubicBezTo>
                <a:cubicBezTo>
                  <a:pt x="1191718" y="376325"/>
                  <a:pt x="1194766" y="379755"/>
                  <a:pt x="1198195" y="382231"/>
                </a:cubicBezTo>
                <a:cubicBezTo>
                  <a:pt x="1208483" y="390805"/>
                  <a:pt x="1218581" y="399569"/>
                  <a:pt x="1229060" y="407761"/>
                </a:cubicBezTo>
                <a:cubicBezTo>
                  <a:pt x="1231918" y="409857"/>
                  <a:pt x="1238777" y="411953"/>
                  <a:pt x="1239348" y="411000"/>
                </a:cubicBezTo>
                <a:cubicBezTo>
                  <a:pt x="1247159" y="399760"/>
                  <a:pt x="1253828" y="408905"/>
                  <a:pt x="1260877" y="411572"/>
                </a:cubicBezTo>
                <a:cubicBezTo>
                  <a:pt x="1265450" y="413287"/>
                  <a:pt x="1270403" y="414430"/>
                  <a:pt x="1275166" y="415763"/>
                </a:cubicBezTo>
                <a:cubicBezTo>
                  <a:pt x="1275738" y="417097"/>
                  <a:pt x="1276119" y="421289"/>
                  <a:pt x="1278215" y="422813"/>
                </a:cubicBezTo>
                <a:cubicBezTo>
                  <a:pt x="1294028" y="434054"/>
                  <a:pt x="1306031" y="446438"/>
                  <a:pt x="1303935" y="468348"/>
                </a:cubicBezTo>
                <a:cubicBezTo>
                  <a:pt x="1303173" y="476350"/>
                  <a:pt x="1312128" y="484542"/>
                  <a:pt x="1305650" y="493878"/>
                </a:cubicBezTo>
                <a:cubicBezTo>
                  <a:pt x="1304697" y="495402"/>
                  <a:pt x="1306221" y="499593"/>
                  <a:pt x="1307746" y="501689"/>
                </a:cubicBezTo>
                <a:cubicBezTo>
                  <a:pt x="1315938" y="512549"/>
                  <a:pt x="1324702" y="523218"/>
                  <a:pt x="1334419" y="535602"/>
                </a:cubicBezTo>
                <a:cubicBezTo>
                  <a:pt x="1336705" y="531029"/>
                  <a:pt x="1338991" y="526647"/>
                  <a:pt x="1341278" y="522265"/>
                </a:cubicBezTo>
                <a:cubicBezTo>
                  <a:pt x="1342611" y="522837"/>
                  <a:pt x="1343945" y="523409"/>
                  <a:pt x="1345469" y="523980"/>
                </a:cubicBezTo>
                <a:cubicBezTo>
                  <a:pt x="1339182" y="544176"/>
                  <a:pt x="1359568" y="536745"/>
                  <a:pt x="1365093" y="544938"/>
                </a:cubicBezTo>
                <a:cubicBezTo>
                  <a:pt x="1366236" y="546652"/>
                  <a:pt x="1370237" y="546462"/>
                  <a:pt x="1372904" y="547414"/>
                </a:cubicBezTo>
                <a:cubicBezTo>
                  <a:pt x="1383002" y="551034"/>
                  <a:pt x="1388146" y="547224"/>
                  <a:pt x="1386431" y="536936"/>
                </a:cubicBezTo>
                <a:cubicBezTo>
                  <a:pt x="1385669" y="532363"/>
                  <a:pt x="1383764" y="527981"/>
                  <a:pt x="1381668" y="521694"/>
                </a:cubicBezTo>
                <a:cubicBezTo>
                  <a:pt x="1385479" y="521694"/>
                  <a:pt x="1390051" y="520170"/>
                  <a:pt x="1392147" y="521884"/>
                </a:cubicBezTo>
                <a:cubicBezTo>
                  <a:pt x="1403388" y="531029"/>
                  <a:pt x="1414819" y="532173"/>
                  <a:pt x="1427203" y="524933"/>
                </a:cubicBezTo>
                <a:cubicBezTo>
                  <a:pt x="1431585" y="530077"/>
                  <a:pt x="1435586" y="535793"/>
                  <a:pt x="1440730" y="540175"/>
                </a:cubicBezTo>
                <a:cubicBezTo>
                  <a:pt x="1444541" y="543413"/>
                  <a:pt x="1449875" y="545128"/>
                  <a:pt x="1454638" y="547414"/>
                </a:cubicBezTo>
                <a:cubicBezTo>
                  <a:pt x="1455210" y="546081"/>
                  <a:pt x="1455781" y="544557"/>
                  <a:pt x="1456544" y="543223"/>
                </a:cubicBezTo>
                <a:cubicBezTo>
                  <a:pt x="1452162" y="540746"/>
                  <a:pt x="1444350" y="538650"/>
                  <a:pt x="1443969" y="535793"/>
                </a:cubicBezTo>
                <a:cubicBezTo>
                  <a:pt x="1442635" y="523599"/>
                  <a:pt x="1434062" y="526076"/>
                  <a:pt x="1426822" y="525314"/>
                </a:cubicBezTo>
                <a:cubicBezTo>
                  <a:pt x="1426060" y="512358"/>
                  <a:pt x="1435205" y="513120"/>
                  <a:pt x="1444541" y="513882"/>
                </a:cubicBezTo>
                <a:cubicBezTo>
                  <a:pt x="1447017" y="493878"/>
                  <a:pt x="1463783" y="491210"/>
                  <a:pt x="1477692" y="486447"/>
                </a:cubicBezTo>
                <a:cubicBezTo>
                  <a:pt x="1490647" y="481875"/>
                  <a:pt x="1504365" y="479207"/>
                  <a:pt x="1517701" y="475778"/>
                </a:cubicBezTo>
                <a:cubicBezTo>
                  <a:pt x="1525322" y="473873"/>
                  <a:pt x="1531990" y="473873"/>
                  <a:pt x="1531419" y="486638"/>
                </a:cubicBezTo>
                <a:cubicBezTo>
                  <a:pt x="1538468" y="482637"/>
                  <a:pt x="1544946" y="478826"/>
                  <a:pt x="1552376" y="474444"/>
                </a:cubicBezTo>
                <a:cubicBezTo>
                  <a:pt x="1550090" y="471396"/>
                  <a:pt x="1547804" y="468538"/>
                  <a:pt x="1545708" y="465680"/>
                </a:cubicBezTo>
                <a:cubicBezTo>
                  <a:pt x="1546280" y="465109"/>
                  <a:pt x="1546661" y="464347"/>
                  <a:pt x="1547232" y="463775"/>
                </a:cubicBezTo>
                <a:cubicBezTo>
                  <a:pt x="1551614" y="466442"/>
                  <a:pt x="1555996" y="468919"/>
                  <a:pt x="1561331" y="471967"/>
                </a:cubicBezTo>
                <a:cubicBezTo>
                  <a:pt x="1565141" y="468538"/>
                  <a:pt x="1569904" y="464347"/>
                  <a:pt x="1575811" y="459012"/>
                </a:cubicBezTo>
                <a:cubicBezTo>
                  <a:pt x="1568190" y="458440"/>
                  <a:pt x="1562665" y="457869"/>
                  <a:pt x="1558282" y="457488"/>
                </a:cubicBezTo>
                <a:cubicBezTo>
                  <a:pt x="1558854" y="451201"/>
                  <a:pt x="1559426" y="445866"/>
                  <a:pt x="1559997" y="438626"/>
                </a:cubicBezTo>
                <a:cubicBezTo>
                  <a:pt x="1562284" y="441484"/>
                  <a:pt x="1564760" y="444532"/>
                  <a:pt x="1568380" y="448914"/>
                </a:cubicBezTo>
                <a:cubicBezTo>
                  <a:pt x="1577906" y="445675"/>
                  <a:pt x="1588576" y="441674"/>
                  <a:pt x="1599435" y="438626"/>
                </a:cubicBezTo>
                <a:cubicBezTo>
                  <a:pt x="1601912" y="437864"/>
                  <a:pt x="1605342" y="440912"/>
                  <a:pt x="1608390" y="442246"/>
                </a:cubicBezTo>
                <a:cubicBezTo>
                  <a:pt x="1605913" y="443961"/>
                  <a:pt x="1603436" y="446056"/>
                  <a:pt x="1600769" y="447390"/>
                </a:cubicBezTo>
                <a:cubicBezTo>
                  <a:pt x="1594291" y="450248"/>
                  <a:pt x="1587432" y="452725"/>
                  <a:pt x="1580002" y="455773"/>
                </a:cubicBezTo>
                <a:cubicBezTo>
                  <a:pt x="1592958" y="462822"/>
                  <a:pt x="1594291" y="462441"/>
                  <a:pt x="1625156" y="441865"/>
                </a:cubicBezTo>
                <a:cubicBezTo>
                  <a:pt x="1623441" y="438054"/>
                  <a:pt x="1622679" y="433482"/>
                  <a:pt x="1620012" y="431386"/>
                </a:cubicBezTo>
                <a:cubicBezTo>
                  <a:pt x="1616773" y="428909"/>
                  <a:pt x="1611819" y="428528"/>
                  <a:pt x="1607628" y="427195"/>
                </a:cubicBezTo>
                <a:cubicBezTo>
                  <a:pt x="1616011" y="408714"/>
                  <a:pt x="1618297" y="408142"/>
                  <a:pt x="1636016" y="411572"/>
                </a:cubicBezTo>
                <a:cubicBezTo>
                  <a:pt x="1640207" y="412334"/>
                  <a:pt x="1648400" y="408333"/>
                  <a:pt x="1649543" y="404713"/>
                </a:cubicBezTo>
                <a:cubicBezTo>
                  <a:pt x="1655258" y="387376"/>
                  <a:pt x="1666499" y="382422"/>
                  <a:pt x="1683456" y="385470"/>
                </a:cubicBezTo>
                <a:cubicBezTo>
                  <a:pt x="1686123" y="385851"/>
                  <a:pt x="1689362" y="382612"/>
                  <a:pt x="1692410" y="382041"/>
                </a:cubicBezTo>
                <a:cubicBezTo>
                  <a:pt x="1696030" y="381469"/>
                  <a:pt x="1699841" y="381850"/>
                  <a:pt x="1703461" y="381850"/>
                </a:cubicBezTo>
                <a:cubicBezTo>
                  <a:pt x="1704413" y="383184"/>
                  <a:pt x="1705175" y="384708"/>
                  <a:pt x="1706128" y="386042"/>
                </a:cubicBezTo>
                <a:cubicBezTo>
                  <a:pt x="1703461" y="386613"/>
                  <a:pt x="1700793" y="387185"/>
                  <a:pt x="1698888" y="387566"/>
                </a:cubicBezTo>
                <a:cubicBezTo>
                  <a:pt x="1706128" y="402998"/>
                  <a:pt x="1713939" y="397283"/>
                  <a:pt x="1723465" y="388328"/>
                </a:cubicBezTo>
                <a:cubicBezTo>
                  <a:pt x="1722132" y="393853"/>
                  <a:pt x="1721370" y="396711"/>
                  <a:pt x="1720226" y="400903"/>
                </a:cubicBezTo>
                <a:cubicBezTo>
                  <a:pt x="1724418" y="401474"/>
                  <a:pt x="1728038" y="402046"/>
                  <a:pt x="1731848" y="402617"/>
                </a:cubicBezTo>
                <a:cubicBezTo>
                  <a:pt x="1732039" y="403189"/>
                  <a:pt x="1732039" y="403951"/>
                  <a:pt x="1732229" y="404523"/>
                </a:cubicBezTo>
                <a:cubicBezTo>
                  <a:pt x="1727085" y="405856"/>
                  <a:pt x="1721941" y="407190"/>
                  <a:pt x="1713558" y="409286"/>
                </a:cubicBezTo>
                <a:cubicBezTo>
                  <a:pt x="1732420" y="424146"/>
                  <a:pt x="1751853" y="427195"/>
                  <a:pt x="1772811" y="426623"/>
                </a:cubicBezTo>
                <a:cubicBezTo>
                  <a:pt x="1767095" y="424718"/>
                  <a:pt x="1761189" y="423003"/>
                  <a:pt x="1754140" y="420717"/>
                </a:cubicBezTo>
                <a:cubicBezTo>
                  <a:pt x="1764618" y="418050"/>
                  <a:pt x="1773573" y="415763"/>
                  <a:pt x="1782527" y="413287"/>
                </a:cubicBezTo>
                <a:cubicBezTo>
                  <a:pt x="1782718" y="413858"/>
                  <a:pt x="1783099" y="414239"/>
                  <a:pt x="1783289" y="414811"/>
                </a:cubicBezTo>
                <a:cubicBezTo>
                  <a:pt x="1781003" y="416525"/>
                  <a:pt x="1778907" y="418240"/>
                  <a:pt x="1776621" y="419955"/>
                </a:cubicBezTo>
                <a:cubicBezTo>
                  <a:pt x="1777193" y="421098"/>
                  <a:pt x="1777764" y="422241"/>
                  <a:pt x="1778336" y="423384"/>
                </a:cubicBezTo>
                <a:cubicBezTo>
                  <a:pt x="1785385" y="419193"/>
                  <a:pt x="1792435" y="415001"/>
                  <a:pt x="1800436" y="410238"/>
                </a:cubicBezTo>
                <a:cubicBezTo>
                  <a:pt x="1804628" y="421289"/>
                  <a:pt x="1810534" y="430243"/>
                  <a:pt x="1826729" y="422813"/>
                </a:cubicBezTo>
                <a:cubicBezTo>
                  <a:pt x="1826157" y="424337"/>
                  <a:pt x="1825776" y="425861"/>
                  <a:pt x="1825204" y="427385"/>
                </a:cubicBezTo>
                <a:cubicBezTo>
                  <a:pt x="1823109" y="428147"/>
                  <a:pt x="1821203" y="428909"/>
                  <a:pt x="1819108" y="429672"/>
                </a:cubicBezTo>
                <a:cubicBezTo>
                  <a:pt x="1816250" y="430624"/>
                  <a:pt x="1810725" y="432339"/>
                  <a:pt x="1810725" y="432529"/>
                </a:cubicBezTo>
                <a:cubicBezTo>
                  <a:pt x="1815869" y="451010"/>
                  <a:pt x="1798150" y="449295"/>
                  <a:pt x="1790529" y="457488"/>
                </a:cubicBezTo>
                <a:cubicBezTo>
                  <a:pt x="1801580" y="455392"/>
                  <a:pt x="1812630" y="452153"/>
                  <a:pt x="1823871" y="451582"/>
                </a:cubicBezTo>
                <a:cubicBezTo>
                  <a:pt x="1833397" y="451201"/>
                  <a:pt x="1843304" y="455583"/>
                  <a:pt x="1852830" y="454439"/>
                </a:cubicBezTo>
                <a:cubicBezTo>
                  <a:pt x="1867691" y="452915"/>
                  <a:pt x="1875121" y="459584"/>
                  <a:pt x="1878932" y="474063"/>
                </a:cubicBezTo>
                <a:cubicBezTo>
                  <a:pt x="1871882" y="475206"/>
                  <a:pt x="1864643" y="476350"/>
                  <a:pt x="1857403" y="477493"/>
                </a:cubicBezTo>
                <a:cubicBezTo>
                  <a:pt x="1857593" y="478826"/>
                  <a:pt x="1857593" y="480160"/>
                  <a:pt x="1857784" y="481494"/>
                </a:cubicBezTo>
                <a:cubicBezTo>
                  <a:pt x="1860832" y="481494"/>
                  <a:pt x="1863880" y="481303"/>
                  <a:pt x="1866929" y="481494"/>
                </a:cubicBezTo>
                <a:cubicBezTo>
                  <a:pt x="1883314" y="483018"/>
                  <a:pt x="1899699" y="484542"/>
                  <a:pt x="1916084" y="486066"/>
                </a:cubicBezTo>
                <a:cubicBezTo>
                  <a:pt x="1918751" y="486257"/>
                  <a:pt x="1922180" y="487400"/>
                  <a:pt x="1923895" y="486066"/>
                </a:cubicBezTo>
                <a:cubicBezTo>
                  <a:pt x="1935326" y="477683"/>
                  <a:pt x="1944852" y="482827"/>
                  <a:pt x="1954379" y="486066"/>
                </a:cubicBezTo>
                <a:cubicBezTo>
                  <a:pt x="1964286" y="486066"/>
                  <a:pt x="1974193" y="486066"/>
                  <a:pt x="1985624" y="486066"/>
                </a:cubicBezTo>
                <a:cubicBezTo>
                  <a:pt x="1984672" y="487781"/>
                  <a:pt x="1982195" y="489877"/>
                  <a:pt x="1982385" y="491591"/>
                </a:cubicBezTo>
                <a:cubicBezTo>
                  <a:pt x="1982766" y="494259"/>
                  <a:pt x="1984862" y="496545"/>
                  <a:pt x="1986196" y="499022"/>
                </a:cubicBezTo>
                <a:cubicBezTo>
                  <a:pt x="1994769" y="490067"/>
                  <a:pt x="2014203" y="494640"/>
                  <a:pt x="2014584" y="474825"/>
                </a:cubicBezTo>
                <a:cubicBezTo>
                  <a:pt x="2014584" y="469491"/>
                  <a:pt x="2020490" y="464156"/>
                  <a:pt x="2023919" y="458250"/>
                </a:cubicBezTo>
                <a:cubicBezTo>
                  <a:pt x="2017251" y="457107"/>
                  <a:pt x="2011726" y="454439"/>
                  <a:pt x="2006963" y="455583"/>
                </a:cubicBezTo>
                <a:cubicBezTo>
                  <a:pt x="1996293" y="458059"/>
                  <a:pt x="1994960" y="453106"/>
                  <a:pt x="1992483" y="444532"/>
                </a:cubicBezTo>
                <a:cubicBezTo>
                  <a:pt x="1991149" y="440341"/>
                  <a:pt x="1982195" y="438626"/>
                  <a:pt x="1974383" y="434625"/>
                </a:cubicBezTo>
                <a:cubicBezTo>
                  <a:pt x="1978194" y="428909"/>
                  <a:pt x="1983909" y="420717"/>
                  <a:pt x="1990768" y="410619"/>
                </a:cubicBezTo>
                <a:cubicBezTo>
                  <a:pt x="1986577" y="411953"/>
                  <a:pt x="1983909" y="412715"/>
                  <a:pt x="1981052" y="413477"/>
                </a:cubicBezTo>
                <a:cubicBezTo>
                  <a:pt x="1980290" y="412143"/>
                  <a:pt x="1979718" y="411000"/>
                  <a:pt x="1978956" y="409667"/>
                </a:cubicBezTo>
                <a:cubicBezTo>
                  <a:pt x="1983909" y="407190"/>
                  <a:pt x="1988673" y="404142"/>
                  <a:pt x="1993817" y="402236"/>
                </a:cubicBezTo>
                <a:cubicBezTo>
                  <a:pt x="2000485" y="399760"/>
                  <a:pt x="2005820" y="397092"/>
                  <a:pt x="2000866" y="387757"/>
                </a:cubicBezTo>
                <a:cubicBezTo>
                  <a:pt x="1978003" y="399569"/>
                  <a:pt x="1955712" y="411000"/>
                  <a:pt x="1931897" y="423194"/>
                </a:cubicBezTo>
                <a:cubicBezTo>
                  <a:pt x="1930182" y="413858"/>
                  <a:pt x="1928277" y="402617"/>
                  <a:pt x="1925800" y="388328"/>
                </a:cubicBezTo>
                <a:cubicBezTo>
                  <a:pt x="1920085" y="390233"/>
                  <a:pt x="1912845" y="393091"/>
                  <a:pt x="1905414" y="394425"/>
                </a:cubicBezTo>
                <a:cubicBezTo>
                  <a:pt x="1902175" y="394996"/>
                  <a:pt x="1896460" y="393853"/>
                  <a:pt x="1895126" y="391567"/>
                </a:cubicBezTo>
                <a:cubicBezTo>
                  <a:pt x="1893221" y="388519"/>
                  <a:pt x="1892840" y="382803"/>
                  <a:pt x="1894364" y="379564"/>
                </a:cubicBezTo>
                <a:cubicBezTo>
                  <a:pt x="1896841" y="374229"/>
                  <a:pt x="1902175" y="370419"/>
                  <a:pt x="1905224" y="365275"/>
                </a:cubicBezTo>
                <a:cubicBezTo>
                  <a:pt x="1908653" y="359369"/>
                  <a:pt x="1910939" y="352891"/>
                  <a:pt x="1913607" y="346604"/>
                </a:cubicBezTo>
                <a:cubicBezTo>
                  <a:pt x="1912273" y="346032"/>
                  <a:pt x="1910939" y="345270"/>
                  <a:pt x="1909606" y="344699"/>
                </a:cubicBezTo>
                <a:cubicBezTo>
                  <a:pt x="1900461" y="352700"/>
                  <a:pt x="1891506" y="360893"/>
                  <a:pt x="1881790" y="368133"/>
                </a:cubicBezTo>
                <a:cubicBezTo>
                  <a:pt x="1879313" y="370038"/>
                  <a:pt x="1874740" y="369466"/>
                  <a:pt x="1871120" y="370038"/>
                </a:cubicBezTo>
                <a:cubicBezTo>
                  <a:pt x="1871882" y="365847"/>
                  <a:pt x="1871692" y="360893"/>
                  <a:pt x="1873788" y="357464"/>
                </a:cubicBezTo>
                <a:cubicBezTo>
                  <a:pt x="1875883" y="354225"/>
                  <a:pt x="1880646" y="352891"/>
                  <a:pt x="1884266" y="350605"/>
                </a:cubicBezTo>
                <a:cubicBezTo>
                  <a:pt x="1882933" y="348890"/>
                  <a:pt x="1881599" y="347175"/>
                  <a:pt x="1880075" y="345270"/>
                </a:cubicBezTo>
                <a:cubicBezTo>
                  <a:pt x="1872644" y="349462"/>
                  <a:pt x="1865214" y="353463"/>
                  <a:pt x="1854164" y="359750"/>
                </a:cubicBezTo>
                <a:cubicBezTo>
                  <a:pt x="1858165" y="344317"/>
                  <a:pt x="1857022" y="332124"/>
                  <a:pt x="1845019" y="325075"/>
                </a:cubicBezTo>
                <a:cubicBezTo>
                  <a:pt x="1838541" y="329647"/>
                  <a:pt x="1831873" y="334601"/>
                  <a:pt x="1823109" y="340888"/>
                </a:cubicBezTo>
                <a:cubicBezTo>
                  <a:pt x="1823299" y="325075"/>
                  <a:pt x="1826919" y="311929"/>
                  <a:pt x="1808057" y="310976"/>
                </a:cubicBezTo>
                <a:cubicBezTo>
                  <a:pt x="1805390" y="310786"/>
                  <a:pt x="1802913" y="304879"/>
                  <a:pt x="1800627" y="301831"/>
                </a:cubicBezTo>
                <a:cubicBezTo>
                  <a:pt x="1792244" y="302212"/>
                  <a:pt x="1784242" y="302022"/>
                  <a:pt x="1776240" y="302974"/>
                </a:cubicBezTo>
                <a:cubicBezTo>
                  <a:pt x="1757188" y="305451"/>
                  <a:pt x="1750329" y="297639"/>
                  <a:pt x="1756426" y="279349"/>
                </a:cubicBezTo>
                <a:cubicBezTo>
                  <a:pt x="1756997" y="277254"/>
                  <a:pt x="1757950" y="275348"/>
                  <a:pt x="1758903" y="273062"/>
                </a:cubicBezTo>
                <a:cubicBezTo>
                  <a:pt x="1732229" y="275158"/>
                  <a:pt x="1729372" y="273824"/>
                  <a:pt x="1729562" y="258963"/>
                </a:cubicBezTo>
                <a:cubicBezTo>
                  <a:pt x="1720036" y="255534"/>
                  <a:pt x="1708986" y="253819"/>
                  <a:pt x="1700793" y="248104"/>
                </a:cubicBezTo>
                <a:cubicBezTo>
                  <a:pt x="1693934" y="243150"/>
                  <a:pt x="1690315" y="233433"/>
                  <a:pt x="1682313" y="221621"/>
                </a:cubicBezTo>
                <a:cubicBezTo>
                  <a:pt x="1695649" y="221621"/>
                  <a:pt x="1705175" y="221621"/>
                  <a:pt x="1713939" y="221621"/>
                </a:cubicBezTo>
                <a:cubicBezTo>
                  <a:pt x="1711653" y="217620"/>
                  <a:pt x="1706509" y="212095"/>
                  <a:pt x="1706890" y="207141"/>
                </a:cubicBezTo>
                <a:cubicBezTo>
                  <a:pt x="1707271" y="202378"/>
                  <a:pt x="1713368" y="197806"/>
                  <a:pt x="1717940" y="191709"/>
                </a:cubicBezTo>
                <a:cubicBezTo>
                  <a:pt x="1721560" y="198949"/>
                  <a:pt x="1724228" y="204284"/>
                  <a:pt x="1726895" y="209428"/>
                </a:cubicBezTo>
                <a:cubicBezTo>
                  <a:pt x="1723656" y="209047"/>
                  <a:pt x="1720417" y="208666"/>
                  <a:pt x="1716226" y="208285"/>
                </a:cubicBezTo>
                <a:cubicBezTo>
                  <a:pt x="1719655" y="216858"/>
                  <a:pt x="1722513" y="223526"/>
                  <a:pt x="1725942" y="231909"/>
                </a:cubicBezTo>
                <a:cubicBezTo>
                  <a:pt x="1729753" y="227337"/>
                  <a:pt x="1732039" y="224669"/>
                  <a:pt x="1731467" y="225241"/>
                </a:cubicBezTo>
                <a:cubicBezTo>
                  <a:pt x="1729181" y="217811"/>
                  <a:pt x="1727847" y="213429"/>
                  <a:pt x="1726704" y="209237"/>
                </a:cubicBezTo>
                <a:cubicBezTo>
                  <a:pt x="1741375" y="205236"/>
                  <a:pt x="1758903" y="204665"/>
                  <a:pt x="1758712" y="182754"/>
                </a:cubicBezTo>
                <a:cubicBezTo>
                  <a:pt x="1758712" y="181611"/>
                  <a:pt x="1760046" y="180278"/>
                  <a:pt x="1760617" y="179135"/>
                </a:cubicBezTo>
                <a:cubicBezTo>
                  <a:pt x="1768429" y="163321"/>
                  <a:pt x="1770143" y="163131"/>
                  <a:pt x="1781765" y="177991"/>
                </a:cubicBezTo>
                <a:cubicBezTo>
                  <a:pt x="1777193" y="179325"/>
                  <a:pt x="1772811" y="180659"/>
                  <a:pt x="1768619" y="181992"/>
                </a:cubicBezTo>
                <a:cubicBezTo>
                  <a:pt x="1777574" y="185422"/>
                  <a:pt x="1789958" y="181802"/>
                  <a:pt x="1790720" y="196853"/>
                </a:cubicBezTo>
                <a:cubicBezTo>
                  <a:pt x="1790720" y="197806"/>
                  <a:pt x="1795292" y="199711"/>
                  <a:pt x="1796435" y="199139"/>
                </a:cubicBezTo>
                <a:cubicBezTo>
                  <a:pt x="1799293" y="197425"/>
                  <a:pt x="1801961" y="194757"/>
                  <a:pt x="1803675" y="191900"/>
                </a:cubicBezTo>
                <a:cubicBezTo>
                  <a:pt x="1811296" y="177610"/>
                  <a:pt x="1817583" y="162750"/>
                  <a:pt x="1826347" y="149223"/>
                </a:cubicBezTo>
                <a:cubicBezTo>
                  <a:pt x="1829205" y="144841"/>
                  <a:pt x="1838350" y="144650"/>
                  <a:pt x="1845971" y="142173"/>
                </a:cubicBezTo>
                <a:cubicBezTo>
                  <a:pt x="1847496" y="159701"/>
                  <a:pt x="1857022" y="156843"/>
                  <a:pt x="1868072" y="153605"/>
                </a:cubicBezTo>
                <a:cubicBezTo>
                  <a:pt x="1868072" y="146936"/>
                  <a:pt x="1868072" y="140649"/>
                  <a:pt x="1868072" y="132457"/>
                </a:cubicBezTo>
                <a:cubicBezTo>
                  <a:pt x="1873407" y="142935"/>
                  <a:pt x="1877598" y="151128"/>
                  <a:pt x="1880837" y="157224"/>
                </a:cubicBezTo>
                <a:cubicBezTo>
                  <a:pt x="1883885" y="152652"/>
                  <a:pt x="1888648" y="142554"/>
                  <a:pt x="1890935" y="142935"/>
                </a:cubicBezTo>
                <a:cubicBezTo>
                  <a:pt x="1902175" y="145412"/>
                  <a:pt x="1913035" y="150556"/>
                  <a:pt x="1923514" y="155700"/>
                </a:cubicBezTo>
                <a:cubicBezTo>
                  <a:pt x="1924466" y="156272"/>
                  <a:pt x="1922371" y="163131"/>
                  <a:pt x="1921418" y="168275"/>
                </a:cubicBezTo>
                <a:cubicBezTo>
                  <a:pt x="1928468" y="173038"/>
                  <a:pt x="1942376" y="147508"/>
                  <a:pt x="1947139" y="172276"/>
                </a:cubicBezTo>
                <a:cubicBezTo>
                  <a:pt x="1944281" y="172847"/>
                  <a:pt x="1941804" y="173419"/>
                  <a:pt x="1939327" y="173990"/>
                </a:cubicBezTo>
                <a:cubicBezTo>
                  <a:pt x="1939327" y="174943"/>
                  <a:pt x="1939327" y="175705"/>
                  <a:pt x="1939327" y="176658"/>
                </a:cubicBezTo>
                <a:cubicBezTo>
                  <a:pt x="1948853" y="176658"/>
                  <a:pt x="1958379" y="176658"/>
                  <a:pt x="1971716" y="176658"/>
                </a:cubicBezTo>
                <a:cubicBezTo>
                  <a:pt x="1965619" y="182183"/>
                  <a:pt x="1962762" y="184850"/>
                  <a:pt x="1960094" y="187327"/>
                </a:cubicBezTo>
                <a:cubicBezTo>
                  <a:pt x="1960856" y="188470"/>
                  <a:pt x="1961618" y="189613"/>
                  <a:pt x="1962571" y="190756"/>
                </a:cubicBezTo>
                <a:cubicBezTo>
                  <a:pt x="1968668" y="186565"/>
                  <a:pt x="1974764" y="182373"/>
                  <a:pt x="1981052" y="178372"/>
                </a:cubicBezTo>
                <a:cubicBezTo>
                  <a:pt x="1982004" y="179135"/>
                  <a:pt x="1982957" y="180087"/>
                  <a:pt x="1983719" y="180849"/>
                </a:cubicBezTo>
                <a:cubicBezTo>
                  <a:pt x="1979337" y="185803"/>
                  <a:pt x="1975146" y="190566"/>
                  <a:pt x="1970763" y="195519"/>
                </a:cubicBezTo>
                <a:cubicBezTo>
                  <a:pt x="1971145" y="196091"/>
                  <a:pt x="1971335" y="196853"/>
                  <a:pt x="1971716" y="197425"/>
                </a:cubicBezTo>
                <a:cubicBezTo>
                  <a:pt x="1980671" y="193424"/>
                  <a:pt x="1989625" y="189423"/>
                  <a:pt x="1998389" y="185422"/>
                </a:cubicBezTo>
                <a:cubicBezTo>
                  <a:pt x="2003724" y="193233"/>
                  <a:pt x="2008296" y="200092"/>
                  <a:pt x="2013060" y="206951"/>
                </a:cubicBezTo>
                <a:cubicBezTo>
                  <a:pt x="2020680" y="205046"/>
                  <a:pt x="2030778" y="198949"/>
                  <a:pt x="2038018" y="201426"/>
                </a:cubicBezTo>
                <a:cubicBezTo>
                  <a:pt x="2049830" y="205617"/>
                  <a:pt x="2063167" y="196282"/>
                  <a:pt x="2073645" y="206760"/>
                </a:cubicBezTo>
                <a:cubicBezTo>
                  <a:pt x="2074789" y="207903"/>
                  <a:pt x="2079933" y="206570"/>
                  <a:pt x="2082029" y="205046"/>
                </a:cubicBezTo>
                <a:cubicBezTo>
                  <a:pt x="2093460" y="196472"/>
                  <a:pt x="2104701" y="187327"/>
                  <a:pt x="2120514" y="192852"/>
                </a:cubicBezTo>
                <a:cubicBezTo>
                  <a:pt x="2121657" y="193233"/>
                  <a:pt x="2123372" y="193233"/>
                  <a:pt x="2124515" y="192662"/>
                </a:cubicBezTo>
                <a:cubicBezTo>
                  <a:pt x="2138233" y="186374"/>
                  <a:pt x="2139376" y="186184"/>
                  <a:pt x="2150998" y="190756"/>
                </a:cubicBezTo>
                <a:cubicBezTo>
                  <a:pt x="2149474" y="196853"/>
                  <a:pt x="2147949" y="203140"/>
                  <a:pt x="2146425" y="209428"/>
                </a:cubicBezTo>
                <a:cubicBezTo>
                  <a:pt x="2159381" y="212476"/>
                  <a:pt x="2167383" y="233052"/>
                  <a:pt x="2156713" y="249628"/>
                </a:cubicBezTo>
                <a:cubicBezTo>
                  <a:pt x="2170050" y="243150"/>
                  <a:pt x="2181862" y="238006"/>
                  <a:pt x="2194056" y="246770"/>
                </a:cubicBezTo>
                <a:cubicBezTo>
                  <a:pt x="2195961" y="248104"/>
                  <a:pt x="2197676" y="249818"/>
                  <a:pt x="2199581" y="251152"/>
                </a:cubicBezTo>
                <a:cubicBezTo>
                  <a:pt x="2202629" y="252867"/>
                  <a:pt x="2205868" y="254391"/>
                  <a:pt x="2209869" y="256106"/>
                </a:cubicBezTo>
                <a:cubicBezTo>
                  <a:pt x="2208535" y="258392"/>
                  <a:pt x="2206059" y="262774"/>
                  <a:pt x="2203201" y="267727"/>
                </a:cubicBezTo>
                <a:cubicBezTo>
                  <a:pt x="2205868" y="267918"/>
                  <a:pt x="2208345" y="268299"/>
                  <a:pt x="2210631" y="268490"/>
                </a:cubicBezTo>
                <a:cubicBezTo>
                  <a:pt x="2205106" y="293067"/>
                  <a:pt x="2206821" y="294591"/>
                  <a:pt x="2233303" y="289447"/>
                </a:cubicBezTo>
                <a:cubicBezTo>
                  <a:pt x="2245306" y="302974"/>
                  <a:pt x="2242067" y="319169"/>
                  <a:pt x="2241305" y="335744"/>
                </a:cubicBezTo>
                <a:cubicBezTo>
                  <a:pt x="2250260" y="339745"/>
                  <a:pt x="2259024" y="344699"/>
                  <a:pt x="2269693" y="338221"/>
                </a:cubicBezTo>
                <a:cubicBezTo>
                  <a:pt x="2272551" y="336506"/>
                  <a:pt x="2278076" y="338983"/>
                  <a:pt x="2283982" y="339935"/>
                </a:cubicBezTo>
                <a:cubicBezTo>
                  <a:pt x="2284173" y="339364"/>
                  <a:pt x="2285507" y="336316"/>
                  <a:pt x="2285316" y="336887"/>
                </a:cubicBezTo>
                <a:cubicBezTo>
                  <a:pt x="2295604" y="335553"/>
                  <a:pt x="2303035" y="334410"/>
                  <a:pt x="2310465" y="333458"/>
                </a:cubicBezTo>
                <a:cubicBezTo>
                  <a:pt x="2313894" y="333077"/>
                  <a:pt x="2317895" y="331362"/>
                  <a:pt x="2320753" y="332505"/>
                </a:cubicBezTo>
                <a:cubicBezTo>
                  <a:pt x="2337519" y="340317"/>
                  <a:pt x="2351808" y="331171"/>
                  <a:pt x="2359810" y="320693"/>
                </a:cubicBezTo>
                <a:cubicBezTo>
                  <a:pt x="2368003" y="309642"/>
                  <a:pt x="2370479" y="316311"/>
                  <a:pt x="2375433" y="320502"/>
                </a:cubicBezTo>
                <a:cubicBezTo>
                  <a:pt x="2384769" y="310404"/>
                  <a:pt x="2405345" y="312691"/>
                  <a:pt x="2416586" y="325456"/>
                </a:cubicBezTo>
                <a:cubicBezTo>
                  <a:pt x="2413728" y="328504"/>
                  <a:pt x="2410680" y="331743"/>
                  <a:pt x="2407250" y="335553"/>
                </a:cubicBezTo>
                <a:cubicBezTo>
                  <a:pt x="2410299" y="338792"/>
                  <a:pt x="2412966" y="341841"/>
                  <a:pt x="2415633" y="344889"/>
                </a:cubicBezTo>
                <a:cubicBezTo>
                  <a:pt x="2413347" y="346223"/>
                  <a:pt x="2411061" y="347556"/>
                  <a:pt x="2408774" y="348700"/>
                </a:cubicBezTo>
                <a:cubicBezTo>
                  <a:pt x="2408965" y="349462"/>
                  <a:pt x="2409155" y="350224"/>
                  <a:pt x="2409346" y="350795"/>
                </a:cubicBezTo>
                <a:cubicBezTo>
                  <a:pt x="2416776" y="350795"/>
                  <a:pt x="2424397" y="350795"/>
                  <a:pt x="2430685" y="350795"/>
                </a:cubicBezTo>
                <a:cubicBezTo>
                  <a:pt x="2431256" y="358988"/>
                  <a:pt x="2432018" y="366990"/>
                  <a:pt x="2432590" y="374992"/>
                </a:cubicBezTo>
                <a:cubicBezTo>
                  <a:pt x="2433733" y="374801"/>
                  <a:pt x="2434876" y="374801"/>
                  <a:pt x="2436019" y="374611"/>
                </a:cubicBezTo>
                <a:cubicBezTo>
                  <a:pt x="2433923" y="377087"/>
                  <a:pt x="2431828" y="379374"/>
                  <a:pt x="2429922" y="381850"/>
                </a:cubicBezTo>
                <a:cubicBezTo>
                  <a:pt x="2437543" y="384899"/>
                  <a:pt x="2445355" y="387947"/>
                  <a:pt x="2454500" y="391758"/>
                </a:cubicBezTo>
                <a:cubicBezTo>
                  <a:pt x="2450499" y="397283"/>
                  <a:pt x="2445736" y="403570"/>
                  <a:pt x="2440020" y="411191"/>
                </a:cubicBezTo>
                <a:cubicBezTo>
                  <a:pt x="2448212" y="425480"/>
                  <a:pt x="2446498" y="429290"/>
                  <a:pt x="2426493" y="437673"/>
                </a:cubicBezTo>
                <a:cubicBezTo>
                  <a:pt x="2423445" y="439007"/>
                  <a:pt x="2422111" y="443961"/>
                  <a:pt x="2420206" y="447390"/>
                </a:cubicBezTo>
                <a:cubicBezTo>
                  <a:pt x="2418491" y="450629"/>
                  <a:pt x="2417157" y="454058"/>
                  <a:pt x="2416205" y="456345"/>
                </a:cubicBezTo>
                <a:cubicBezTo>
                  <a:pt x="2423635" y="458250"/>
                  <a:pt x="2432780" y="460346"/>
                  <a:pt x="2444021" y="463013"/>
                </a:cubicBezTo>
                <a:cubicBezTo>
                  <a:pt x="2451832" y="460917"/>
                  <a:pt x="2462311" y="458059"/>
                  <a:pt x="2476219" y="454249"/>
                </a:cubicBezTo>
                <a:cubicBezTo>
                  <a:pt x="2490127" y="460536"/>
                  <a:pt x="2507084" y="469681"/>
                  <a:pt x="2524993" y="475778"/>
                </a:cubicBezTo>
                <a:cubicBezTo>
                  <a:pt x="2531280" y="477874"/>
                  <a:pt x="2540044" y="470443"/>
                  <a:pt x="2547665" y="470443"/>
                </a:cubicBezTo>
                <a:cubicBezTo>
                  <a:pt x="2560049" y="470443"/>
                  <a:pt x="2572624" y="472158"/>
                  <a:pt x="2584817" y="474825"/>
                </a:cubicBezTo>
                <a:cubicBezTo>
                  <a:pt x="2588818" y="475778"/>
                  <a:pt x="2591485" y="482065"/>
                  <a:pt x="2594915" y="485876"/>
                </a:cubicBezTo>
                <a:cubicBezTo>
                  <a:pt x="2608442" y="485685"/>
                  <a:pt x="2622922" y="483399"/>
                  <a:pt x="2633972" y="497688"/>
                </a:cubicBezTo>
                <a:cubicBezTo>
                  <a:pt x="2636258" y="500546"/>
                  <a:pt x="2642736" y="499974"/>
                  <a:pt x="2648833" y="501498"/>
                </a:cubicBezTo>
                <a:cubicBezTo>
                  <a:pt x="2645594" y="505690"/>
                  <a:pt x="2642926" y="509500"/>
                  <a:pt x="2640069" y="513120"/>
                </a:cubicBezTo>
                <a:cubicBezTo>
                  <a:pt x="2650928" y="506262"/>
                  <a:pt x="2658359" y="493687"/>
                  <a:pt x="2673981" y="496164"/>
                </a:cubicBezTo>
                <a:cubicBezTo>
                  <a:pt x="2683889" y="497879"/>
                  <a:pt x="2697797" y="511977"/>
                  <a:pt x="2700274" y="523409"/>
                </a:cubicBezTo>
                <a:cubicBezTo>
                  <a:pt x="2702751" y="529124"/>
                  <a:pt x="2719135" y="516550"/>
                  <a:pt x="2713039" y="532363"/>
                </a:cubicBezTo>
                <a:cubicBezTo>
                  <a:pt x="2717230" y="533697"/>
                  <a:pt x="2721803" y="535030"/>
                  <a:pt x="2726185" y="536555"/>
                </a:cubicBezTo>
                <a:cubicBezTo>
                  <a:pt x="2724661" y="541127"/>
                  <a:pt x="2723327" y="545700"/>
                  <a:pt x="2722184" y="548939"/>
                </a:cubicBezTo>
                <a:cubicBezTo>
                  <a:pt x="2722946" y="557131"/>
                  <a:pt x="2723517" y="564752"/>
                  <a:pt x="2724089" y="572563"/>
                </a:cubicBezTo>
                <a:cubicBezTo>
                  <a:pt x="2722755" y="572563"/>
                  <a:pt x="2721612" y="572754"/>
                  <a:pt x="2720279" y="572754"/>
                </a:cubicBezTo>
                <a:cubicBezTo>
                  <a:pt x="2723517" y="576183"/>
                  <a:pt x="2726566" y="579422"/>
                  <a:pt x="2730376" y="583614"/>
                </a:cubicBezTo>
                <a:cubicBezTo>
                  <a:pt x="2756478" y="577326"/>
                  <a:pt x="2762956" y="578470"/>
                  <a:pt x="2766004" y="589520"/>
                </a:cubicBezTo>
                <a:cubicBezTo>
                  <a:pt x="2772863" y="587043"/>
                  <a:pt x="2779912" y="584376"/>
                  <a:pt x="2790962" y="580375"/>
                </a:cubicBezTo>
                <a:cubicBezTo>
                  <a:pt x="2788104" y="589520"/>
                  <a:pt x="2785818" y="594854"/>
                  <a:pt x="2785056" y="600380"/>
                </a:cubicBezTo>
                <a:cubicBezTo>
                  <a:pt x="2783913" y="608191"/>
                  <a:pt x="2784484" y="616383"/>
                  <a:pt x="2783532" y="624195"/>
                </a:cubicBezTo>
                <a:cubicBezTo>
                  <a:pt x="2782770" y="630673"/>
                  <a:pt x="2780674" y="637150"/>
                  <a:pt x="2778959" y="644771"/>
                </a:cubicBezTo>
                <a:cubicBezTo>
                  <a:pt x="2782008" y="644009"/>
                  <a:pt x="2785628" y="643247"/>
                  <a:pt x="2790772" y="642295"/>
                </a:cubicBezTo>
                <a:cubicBezTo>
                  <a:pt x="2789629" y="645914"/>
                  <a:pt x="2788486" y="648772"/>
                  <a:pt x="2786199" y="655441"/>
                </a:cubicBezTo>
                <a:cubicBezTo>
                  <a:pt x="2792487" y="651249"/>
                  <a:pt x="2796107" y="648963"/>
                  <a:pt x="2799345" y="646867"/>
                </a:cubicBezTo>
                <a:cubicBezTo>
                  <a:pt x="2805061" y="649534"/>
                  <a:pt x="2811348" y="652583"/>
                  <a:pt x="2818398" y="656012"/>
                </a:cubicBezTo>
                <a:cubicBezTo>
                  <a:pt x="2815921" y="662109"/>
                  <a:pt x="2811158" y="668968"/>
                  <a:pt x="2811158" y="675826"/>
                </a:cubicBezTo>
                <a:cubicBezTo>
                  <a:pt x="2811158" y="679065"/>
                  <a:pt x="2820112" y="682304"/>
                  <a:pt x="2826590" y="686686"/>
                </a:cubicBezTo>
                <a:cubicBezTo>
                  <a:pt x="2824685" y="689925"/>
                  <a:pt x="2820874" y="696022"/>
                  <a:pt x="2817254" y="701928"/>
                </a:cubicBezTo>
                <a:cubicBezTo>
                  <a:pt x="2818778" y="704976"/>
                  <a:pt x="2820493" y="708596"/>
                  <a:pt x="2822398" y="712597"/>
                </a:cubicBezTo>
                <a:cubicBezTo>
                  <a:pt x="2819350" y="714884"/>
                  <a:pt x="2816492" y="716979"/>
                  <a:pt x="2812301" y="720028"/>
                </a:cubicBezTo>
                <a:cubicBezTo>
                  <a:pt x="2816873" y="722123"/>
                  <a:pt x="2819922" y="723457"/>
                  <a:pt x="2824494" y="725362"/>
                </a:cubicBezTo>
                <a:cubicBezTo>
                  <a:pt x="2817445" y="762133"/>
                  <a:pt x="2782960" y="768611"/>
                  <a:pt x="2755335" y="787854"/>
                </a:cubicBezTo>
                <a:cubicBezTo>
                  <a:pt x="2756859" y="777756"/>
                  <a:pt x="2758002" y="770707"/>
                  <a:pt x="2759336" y="762705"/>
                </a:cubicBezTo>
                <a:cubicBezTo>
                  <a:pt x="2744284" y="765944"/>
                  <a:pt x="2738188" y="778328"/>
                  <a:pt x="2732282" y="792998"/>
                </a:cubicBezTo>
                <a:cubicBezTo>
                  <a:pt x="2739712" y="795093"/>
                  <a:pt x="2747333" y="797380"/>
                  <a:pt x="2755716" y="799666"/>
                </a:cubicBezTo>
                <a:cubicBezTo>
                  <a:pt x="2752286" y="804810"/>
                  <a:pt x="2749238" y="809192"/>
                  <a:pt x="2745618" y="814527"/>
                </a:cubicBezTo>
                <a:cubicBezTo>
                  <a:pt x="2750190" y="816241"/>
                  <a:pt x="2754001" y="817766"/>
                  <a:pt x="2758955" y="819671"/>
                </a:cubicBezTo>
                <a:cubicBezTo>
                  <a:pt x="2746190" y="835675"/>
                  <a:pt x="2759526" y="842153"/>
                  <a:pt x="2770386" y="851869"/>
                </a:cubicBezTo>
                <a:cubicBezTo>
                  <a:pt x="2771529" y="846725"/>
                  <a:pt x="2772291" y="843105"/>
                  <a:pt x="2773244" y="838342"/>
                </a:cubicBezTo>
                <a:cubicBezTo>
                  <a:pt x="2775530" y="839295"/>
                  <a:pt x="2777626" y="840247"/>
                  <a:pt x="2780865" y="841581"/>
                </a:cubicBezTo>
                <a:cubicBezTo>
                  <a:pt x="2780103" y="837199"/>
                  <a:pt x="2779340" y="833579"/>
                  <a:pt x="2778388" y="828816"/>
                </a:cubicBezTo>
                <a:cubicBezTo>
                  <a:pt x="2804108" y="848821"/>
                  <a:pt x="2804108" y="848821"/>
                  <a:pt x="2812682" y="834151"/>
                </a:cubicBezTo>
                <a:cubicBezTo>
                  <a:pt x="2815921" y="846725"/>
                  <a:pt x="2815921" y="846725"/>
                  <a:pt x="2785247" y="852822"/>
                </a:cubicBezTo>
                <a:cubicBezTo>
                  <a:pt x="2792105" y="854727"/>
                  <a:pt x="2795916" y="855870"/>
                  <a:pt x="2800107" y="857013"/>
                </a:cubicBezTo>
                <a:cubicBezTo>
                  <a:pt x="2798012" y="868635"/>
                  <a:pt x="2805061" y="882924"/>
                  <a:pt x="2787152" y="889974"/>
                </a:cubicBezTo>
                <a:cubicBezTo>
                  <a:pt x="2793058" y="897976"/>
                  <a:pt x="2797821" y="904263"/>
                  <a:pt x="2802965" y="911122"/>
                </a:cubicBezTo>
                <a:cubicBezTo>
                  <a:pt x="2802394" y="911503"/>
                  <a:pt x="2799536" y="913408"/>
                  <a:pt x="2798012" y="914551"/>
                </a:cubicBezTo>
                <a:cubicBezTo>
                  <a:pt x="2804108" y="921410"/>
                  <a:pt x="2810015" y="927697"/>
                  <a:pt x="2816873" y="935508"/>
                </a:cubicBezTo>
                <a:cubicBezTo>
                  <a:pt x="2810205" y="940462"/>
                  <a:pt x="2803727" y="945416"/>
                  <a:pt x="2795154" y="951703"/>
                </a:cubicBezTo>
                <a:cubicBezTo>
                  <a:pt x="2801251" y="954561"/>
                  <a:pt x="2806395" y="958752"/>
                  <a:pt x="2811539" y="958752"/>
                </a:cubicBezTo>
                <a:cubicBezTo>
                  <a:pt x="2824494" y="958943"/>
                  <a:pt x="2824113" y="962182"/>
                  <a:pt x="2815921" y="969993"/>
                </a:cubicBezTo>
                <a:cubicBezTo>
                  <a:pt x="2813634" y="972089"/>
                  <a:pt x="2812682" y="975518"/>
                  <a:pt x="2810586" y="979519"/>
                </a:cubicBezTo>
                <a:cubicBezTo>
                  <a:pt x="2817064" y="982568"/>
                  <a:pt x="2822780" y="985235"/>
                  <a:pt x="2830972" y="989045"/>
                </a:cubicBezTo>
                <a:cubicBezTo>
                  <a:pt x="2825447" y="992094"/>
                  <a:pt x="2821636" y="994380"/>
                  <a:pt x="2816683" y="997047"/>
                </a:cubicBezTo>
                <a:cubicBezTo>
                  <a:pt x="2826018" y="1003525"/>
                  <a:pt x="2823542" y="1008097"/>
                  <a:pt x="2811348" y="1010765"/>
                </a:cubicBezTo>
                <a:cubicBezTo>
                  <a:pt x="2833639" y="1021053"/>
                  <a:pt x="2816111" y="1034580"/>
                  <a:pt x="2817445" y="1048679"/>
                </a:cubicBezTo>
                <a:cubicBezTo>
                  <a:pt x="2825066" y="1046774"/>
                  <a:pt x="2831925" y="1044868"/>
                  <a:pt x="2839545" y="1042963"/>
                </a:cubicBezTo>
                <a:cubicBezTo>
                  <a:pt x="2845452" y="1056109"/>
                  <a:pt x="2830972" y="1061063"/>
                  <a:pt x="2828686" y="1067350"/>
                </a:cubicBezTo>
                <a:cubicBezTo>
                  <a:pt x="2835164" y="1072304"/>
                  <a:pt x="2840689" y="1076686"/>
                  <a:pt x="2848500" y="1082782"/>
                </a:cubicBezTo>
                <a:cubicBezTo>
                  <a:pt x="2837069" y="1085640"/>
                  <a:pt x="2830210" y="1087545"/>
                  <a:pt x="2823542" y="1089260"/>
                </a:cubicBezTo>
                <a:cubicBezTo>
                  <a:pt x="2823923" y="1090403"/>
                  <a:pt x="2824113" y="1091546"/>
                  <a:pt x="2824494" y="1092690"/>
                </a:cubicBezTo>
                <a:cubicBezTo>
                  <a:pt x="2833639" y="1094976"/>
                  <a:pt x="2842975" y="1097071"/>
                  <a:pt x="2851929" y="1099929"/>
                </a:cubicBezTo>
                <a:cubicBezTo>
                  <a:pt x="2853454" y="1100310"/>
                  <a:pt x="2855359" y="1104692"/>
                  <a:pt x="2854978" y="1105073"/>
                </a:cubicBezTo>
                <a:cubicBezTo>
                  <a:pt x="2844499" y="1116314"/>
                  <a:pt x="2854978" y="1131747"/>
                  <a:pt x="2847357" y="1143559"/>
                </a:cubicBezTo>
                <a:cubicBezTo>
                  <a:pt x="2846214" y="1145464"/>
                  <a:pt x="2845071" y="1147369"/>
                  <a:pt x="2842403" y="1151561"/>
                </a:cubicBezTo>
                <a:cubicBezTo>
                  <a:pt x="2863932" y="1140130"/>
                  <a:pt x="2860693" y="1168708"/>
                  <a:pt x="2877079" y="1167374"/>
                </a:cubicBezTo>
                <a:cubicBezTo>
                  <a:pt x="2857074" y="1168517"/>
                  <a:pt x="2865456" y="1178425"/>
                  <a:pt x="2868505" y="1186236"/>
                </a:cubicBezTo>
                <a:cubicBezTo>
                  <a:pt x="2870982" y="1184331"/>
                  <a:pt x="2873649" y="1182616"/>
                  <a:pt x="2878984" y="1178806"/>
                </a:cubicBezTo>
                <a:cubicBezTo>
                  <a:pt x="2875554" y="1188141"/>
                  <a:pt x="2873459" y="1194047"/>
                  <a:pt x="2872315" y="1197096"/>
                </a:cubicBezTo>
                <a:cubicBezTo>
                  <a:pt x="2863932" y="1198620"/>
                  <a:pt x="2857264" y="1199954"/>
                  <a:pt x="2846404" y="1201859"/>
                </a:cubicBezTo>
                <a:cubicBezTo>
                  <a:pt x="2853644" y="1206241"/>
                  <a:pt x="2857836" y="1208908"/>
                  <a:pt x="2864123" y="1212909"/>
                </a:cubicBezTo>
                <a:cubicBezTo>
                  <a:pt x="2860884" y="1215767"/>
                  <a:pt x="2856121" y="1219768"/>
                  <a:pt x="2849834" y="1225103"/>
                </a:cubicBezTo>
                <a:cubicBezTo>
                  <a:pt x="2848500" y="1218053"/>
                  <a:pt x="2847738" y="1214243"/>
                  <a:pt x="2846976" y="1210623"/>
                </a:cubicBezTo>
                <a:cubicBezTo>
                  <a:pt x="2842213" y="1220911"/>
                  <a:pt x="2840308" y="1233676"/>
                  <a:pt x="2824113" y="1224721"/>
                </a:cubicBezTo>
                <a:cubicBezTo>
                  <a:pt x="2823732" y="1224531"/>
                  <a:pt x="2818778" y="1229866"/>
                  <a:pt x="2818207" y="1233105"/>
                </a:cubicBezTo>
                <a:cubicBezTo>
                  <a:pt x="2817826" y="1235010"/>
                  <a:pt x="2821636" y="1237868"/>
                  <a:pt x="2819160" y="1239201"/>
                </a:cubicBezTo>
                <a:cubicBezTo>
                  <a:pt x="2815540" y="1247584"/>
                  <a:pt x="2812491" y="1256158"/>
                  <a:pt x="2808300" y="1264350"/>
                </a:cubicBezTo>
                <a:cubicBezTo>
                  <a:pt x="2806204" y="1268542"/>
                  <a:pt x="2802394" y="1271971"/>
                  <a:pt x="2799536" y="1275781"/>
                </a:cubicBezTo>
                <a:cubicBezTo>
                  <a:pt x="2800298" y="1276734"/>
                  <a:pt x="2801251" y="1277496"/>
                  <a:pt x="2802013" y="1278449"/>
                </a:cubicBezTo>
                <a:cubicBezTo>
                  <a:pt x="2807347" y="1273114"/>
                  <a:pt x="2812872" y="1267780"/>
                  <a:pt x="2819160" y="1261683"/>
                </a:cubicBezTo>
                <a:cubicBezTo>
                  <a:pt x="2819160" y="1270447"/>
                  <a:pt x="2819160" y="1277306"/>
                  <a:pt x="2819160" y="1285308"/>
                </a:cubicBezTo>
                <a:cubicBezTo>
                  <a:pt x="2813825" y="1286070"/>
                  <a:pt x="2806395" y="1287213"/>
                  <a:pt x="2794011" y="1289309"/>
                </a:cubicBezTo>
                <a:cubicBezTo>
                  <a:pt x="2802775" y="1298454"/>
                  <a:pt x="2809443" y="1305503"/>
                  <a:pt x="2816111" y="1312552"/>
                </a:cubicBezTo>
                <a:cubicBezTo>
                  <a:pt x="2814015" y="1315982"/>
                  <a:pt x="2811348" y="1320554"/>
                  <a:pt x="2808490" y="1325127"/>
                </a:cubicBezTo>
                <a:cubicBezTo>
                  <a:pt x="2809824" y="1325889"/>
                  <a:pt x="2811158" y="1326842"/>
                  <a:pt x="2812301" y="1327604"/>
                </a:cubicBezTo>
                <a:cubicBezTo>
                  <a:pt x="2815540" y="1323984"/>
                  <a:pt x="2818969" y="1320554"/>
                  <a:pt x="2823923" y="1315410"/>
                </a:cubicBezTo>
                <a:cubicBezTo>
                  <a:pt x="2825066" y="1323031"/>
                  <a:pt x="2819350" y="1333510"/>
                  <a:pt x="2832496" y="1331986"/>
                </a:cubicBezTo>
                <a:cubicBezTo>
                  <a:pt x="2833449" y="1331795"/>
                  <a:pt x="2834020" y="1340750"/>
                  <a:pt x="2836878" y="1343036"/>
                </a:cubicBezTo>
                <a:cubicBezTo>
                  <a:pt x="2842403" y="1347608"/>
                  <a:pt x="2849262" y="1350657"/>
                  <a:pt x="2851929" y="1353705"/>
                </a:cubicBezTo>
                <a:cubicBezTo>
                  <a:pt x="2851929" y="1361707"/>
                  <a:pt x="2852311" y="1369709"/>
                  <a:pt x="2851739" y="1377711"/>
                </a:cubicBezTo>
                <a:cubicBezTo>
                  <a:pt x="2851358" y="1382855"/>
                  <a:pt x="2851358" y="1388952"/>
                  <a:pt x="2848691" y="1392762"/>
                </a:cubicBezTo>
                <a:cubicBezTo>
                  <a:pt x="2837259" y="1408957"/>
                  <a:pt x="2819160" y="1411815"/>
                  <a:pt x="2808490" y="1401336"/>
                </a:cubicBezTo>
                <a:cubicBezTo>
                  <a:pt x="2802203" y="1407814"/>
                  <a:pt x="2795535" y="1413910"/>
                  <a:pt x="2789819" y="1420960"/>
                </a:cubicBezTo>
                <a:cubicBezTo>
                  <a:pt x="2787914" y="1423436"/>
                  <a:pt x="2786771" y="1428009"/>
                  <a:pt x="2787533" y="1430867"/>
                </a:cubicBezTo>
                <a:cubicBezTo>
                  <a:pt x="2788295" y="1433725"/>
                  <a:pt x="2791724" y="1436582"/>
                  <a:pt x="2794773" y="1437916"/>
                </a:cubicBezTo>
                <a:cubicBezTo>
                  <a:pt x="2797250" y="1439059"/>
                  <a:pt x="2800679" y="1438107"/>
                  <a:pt x="2807157" y="1438107"/>
                </a:cubicBezTo>
                <a:cubicBezTo>
                  <a:pt x="2801631" y="1443060"/>
                  <a:pt x="2798774" y="1445537"/>
                  <a:pt x="2796107" y="1448014"/>
                </a:cubicBezTo>
                <a:cubicBezTo>
                  <a:pt x="2799155" y="1453158"/>
                  <a:pt x="2801060" y="1460017"/>
                  <a:pt x="2805633" y="1463256"/>
                </a:cubicBezTo>
                <a:cubicBezTo>
                  <a:pt x="2809634" y="1466113"/>
                  <a:pt x="2816492" y="1465161"/>
                  <a:pt x="2822018" y="1465923"/>
                </a:cubicBezTo>
                <a:cubicBezTo>
                  <a:pt x="2823161" y="1470686"/>
                  <a:pt x="2826781" y="1477354"/>
                  <a:pt x="2825256" y="1482308"/>
                </a:cubicBezTo>
                <a:cubicBezTo>
                  <a:pt x="2823542" y="1487833"/>
                  <a:pt x="2817254" y="1492024"/>
                  <a:pt x="2812491" y="1497169"/>
                </a:cubicBezTo>
                <a:cubicBezTo>
                  <a:pt x="2817826" y="1502503"/>
                  <a:pt x="2835925" y="1497169"/>
                  <a:pt x="2829067" y="1516411"/>
                </a:cubicBezTo>
                <a:cubicBezTo>
                  <a:pt x="2834401" y="1517745"/>
                  <a:pt x="2840117" y="1519269"/>
                  <a:pt x="2847357" y="1520984"/>
                </a:cubicBezTo>
                <a:cubicBezTo>
                  <a:pt x="2829257" y="1527843"/>
                  <a:pt x="2828495" y="1542132"/>
                  <a:pt x="2844880" y="1556230"/>
                </a:cubicBezTo>
                <a:cubicBezTo>
                  <a:pt x="2841451" y="1559469"/>
                  <a:pt x="2838021" y="1562708"/>
                  <a:pt x="2834592" y="1565757"/>
                </a:cubicBezTo>
                <a:cubicBezTo>
                  <a:pt x="2834973" y="1566328"/>
                  <a:pt x="2835164" y="1566900"/>
                  <a:pt x="2835545" y="1567471"/>
                </a:cubicBezTo>
                <a:cubicBezTo>
                  <a:pt x="2838974" y="1566138"/>
                  <a:pt x="2842594" y="1564613"/>
                  <a:pt x="2845452" y="1563470"/>
                </a:cubicBezTo>
                <a:cubicBezTo>
                  <a:pt x="2838593" y="1574521"/>
                  <a:pt x="2837640" y="1574711"/>
                  <a:pt x="2822589" y="1564042"/>
                </a:cubicBezTo>
                <a:cubicBezTo>
                  <a:pt x="2824494" y="1575283"/>
                  <a:pt x="2821065" y="1585380"/>
                  <a:pt x="2835925" y="1589572"/>
                </a:cubicBezTo>
                <a:cubicBezTo>
                  <a:pt x="2844118" y="1592049"/>
                  <a:pt x="2850405" y="1600432"/>
                  <a:pt x="2857455" y="1606147"/>
                </a:cubicBezTo>
                <a:cubicBezTo>
                  <a:pt x="2855740" y="1612816"/>
                  <a:pt x="2854216" y="1619293"/>
                  <a:pt x="2852501" y="1625581"/>
                </a:cubicBezTo>
                <a:cubicBezTo>
                  <a:pt x="2869076" y="1611482"/>
                  <a:pt x="2874411" y="1593573"/>
                  <a:pt x="2872696" y="1572806"/>
                </a:cubicBezTo>
                <a:cubicBezTo>
                  <a:pt x="2887557" y="1587667"/>
                  <a:pt x="2870410" y="1604242"/>
                  <a:pt x="2877079" y="1618341"/>
                </a:cubicBezTo>
                <a:cubicBezTo>
                  <a:pt x="2871363" y="1623485"/>
                  <a:pt x="2866409" y="1628057"/>
                  <a:pt x="2861456" y="1632439"/>
                </a:cubicBezTo>
                <a:cubicBezTo>
                  <a:pt x="2871172" y="1646348"/>
                  <a:pt x="2870982" y="1657017"/>
                  <a:pt x="2859932" y="1666924"/>
                </a:cubicBezTo>
                <a:cubicBezTo>
                  <a:pt x="2858026" y="1663495"/>
                  <a:pt x="2856121" y="1659684"/>
                  <a:pt x="2853073" y="1653778"/>
                </a:cubicBezTo>
                <a:cubicBezTo>
                  <a:pt x="2847166" y="1660446"/>
                  <a:pt x="2839736" y="1665400"/>
                  <a:pt x="2839927" y="1669591"/>
                </a:cubicBezTo>
                <a:cubicBezTo>
                  <a:pt x="2840498" y="1677974"/>
                  <a:pt x="2845452" y="1685976"/>
                  <a:pt x="2850405" y="1693788"/>
                </a:cubicBezTo>
                <a:cubicBezTo>
                  <a:pt x="2849262" y="1708077"/>
                  <a:pt x="2840308" y="1706172"/>
                  <a:pt x="2829638" y="1699694"/>
                </a:cubicBezTo>
                <a:cubicBezTo>
                  <a:pt x="2825637" y="1707124"/>
                  <a:pt x="2822780" y="1715126"/>
                  <a:pt x="2817826" y="1721223"/>
                </a:cubicBezTo>
                <a:cubicBezTo>
                  <a:pt x="2815349" y="1724081"/>
                  <a:pt x="2808681" y="1723509"/>
                  <a:pt x="2802203" y="1724843"/>
                </a:cubicBezTo>
                <a:cubicBezTo>
                  <a:pt x="2798202" y="1731130"/>
                  <a:pt x="2820112" y="1740275"/>
                  <a:pt x="2798774" y="1749992"/>
                </a:cubicBezTo>
                <a:cubicBezTo>
                  <a:pt x="2803918" y="1751707"/>
                  <a:pt x="2807347" y="1753040"/>
                  <a:pt x="2811348" y="1754374"/>
                </a:cubicBezTo>
                <a:cubicBezTo>
                  <a:pt x="2800870" y="1767710"/>
                  <a:pt x="2778388" y="1768663"/>
                  <a:pt x="2787342" y="1793050"/>
                </a:cubicBezTo>
                <a:cubicBezTo>
                  <a:pt x="2782198" y="1789430"/>
                  <a:pt x="2779531" y="1787715"/>
                  <a:pt x="2776864" y="1785810"/>
                </a:cubicBezTo>
                <a:cubicBezTo>
                  <a:pt x="2776102" y="1786572"/>
                  <a:pt x="2775149" y="1787525"/>
                  <a:pt x="2774387" y="1788287"/>
                </a:cubicBezTo>
                <a:cubicBezTo>
                  <a:pt x="2777245" y="1791526"/>
                  <a:pt x="2780103" y="1794765"/>
                  <a:pt x="2786009" y="1801242"/>
                </a:cubicBezTo>
                <a:cubicBezTo>
                  <a:pt x="2772672" y="1801242"/>
                  <a:pt x="2762003" y="1801242"/>
                  <a:pt x="2748666" y="1801242"/>
                </a:cubicBezTo>
                <a:cubicBezTo>
                  <a:pt x="2752286" y="1806005"/>
                  <a:pt x="2754382" y="1808863"/>
                  <a:pt x="2758002" y="1813436"/>
                </a:cubicBezTo>
                <a:cubicBezTo>
                  <a:pt x="2742570" y="1813055"/>
                  <a:pt x="2738569" y="1823533"/>
                  <a:pt x="2732472" y="1832869"/>
                </a:cubicBezTo>
                <a:cubicBezTo>
                  <a:pt x="2729233" y="1837823"/>
                  <a:pt x="2726185" y="1842395"/>
                  <a:pt x="2715896" y="1840680"/>
                </a:cubicBezTo>
                <a:cubicBezTo>
                  <a:pt x="2703894" y="1838585"/>
                  <a:pt x="2688271" y="1838585"/>
                  <a:pt x="2678173" y="1850206"/>
                </a:cubicBezTo>
                <a:cubicBezTo>
                  <a:pt x="2676268" y="1852302"/>
                  <a:pt x="2675125" y="1858018"/>
                  <a:pt x="2676458" y="1859352"/>
                </a:cubicBezTo>
                <a:cubicBezTo>
                  <a:pt x="2684460" y="1867354"/>
                  <a:pt x="2679697" y="1873069"/>
                  <a:pt x="2674744" y="1879928"/>
                </a:cubicBezTo>
                <a:cubicBezTo>
                  <a:pt x="2667313" y="1890026"/>
                  <a:pt x="2659692" y="1900123"/>
                  <a:pt x="2653786" y="1911174"/>
                </a:cubicBezTo>
                <a:cubicBezTo>
                  <a:pt x="2651500" y="1915365"/>
                  <a:pt x="2653405" y="1921652"/>
                  <a:pt x="2653405" y="1927559"/>
                </a:cubicBezTo>
                <a:cubicBezTo>
                  <a:pt x="2646737" y="1928702"/>
                  <a:pt x="2638354" y="1930226"/>
                  <a:pt x="2628447" y="1932131"/>
                </a:cubicBezTo>
                <a:cubicBezTo>
                  <a:pt x="2631305" y="1936513"/>
                  <a:pt x="2633210" y="1939371"/>
                  <a:pt x="2635115" y="1942229"/>
                </a:cubicBezTo>
                <a:cubicBezTo>
                  <a:pt x="2634543" y="1942991"/>
                  <a:pt x="2633781" y="1943944"/>
                  <a:pt x="2633210" y="1944706"/>
                </a:cubicBezTo>
                <a:cubicBezTo>
                  <a:pt x="2629780" y="1942991"/>
                  <a:pt x="2626542" y="1941276"/>
                  <a:pt x="2623112" y="1939752"/>
                </a:cubicBezTo>
                <a:cubicBezTo>
                  <a:pt x="2622159" y="1953851"/>
                  <a:pt x="2622350" y="1968712"/>
                  <a:pt x="2603298" y="1970998"/>
                </a:cubicBezTo>
                <a:cubicBezTo>
                  <a:pt x="2603679" y="1985859"/>
                  <a:pt x="2563860" y="2006625"/>
                  <a:pt x="2549380" y="2000148"/>
                </a:cubicBezTo>
                <a:cubicBezTo>
                  <a:pt x="2548999" y="2014056"/>
                  <a:pt x="2537758" y="2012913"/>
                  <a:pt x="2529756" y="2012341"/>
                </a:cubicBezTo>
                <a:cubicBezTo>
                  <a:pt x="2517944" y="2011388"/>
                  <a:pt x="2505941" y="2005292"/>
                  <a:pt x="2498892" y="2020915"/>
                </a:cubicBezTo>
                <a:cubicBezTo>
                  <a:pt x="2498129" y="2022629"/>
                  <a:pt x="2492604" y="2021486"/>
                  <a:pt x="2489937" y="2023010"/>
                </a:cubicBezTo>
                <a:cubicBezTo>
                  <a:pt x="2485174" y="2026059"/>
                  <a:pt x="2477362" y="2029869"/>
                  <a:pt x="2477172" y="2033489"/>
                </a:cubicBezTo>
                <a:cubicBezTo>
                  <a:pt x="2476600" y="2049684"/>
                  <a:pt x="2468217" y="2040919"/>
                  <a:pt x="2462121" y="2039205"/>
                </a:cubicBezTo>
                <a:cubicBezTo>
                  <a:pt x="2446307" y="2060353"/>
                  <a:pt x="2427255" y="2076547"/>
                  <a:pt x="2400582" y="2083025"/>
                </a:cubicBezTo>
                <a:cubicBezTo>
                  <a:pt x="2401154" y="2079786"/>
                  <a:pt x="2401534" y="2077309"/>
                  <a:pt x="2401916" y="2074642"/>
                </a:cubicBezTo>
                <a:cubicBezTo>
                  <a:pt x="2371242" y="2068545"/>
                  <a:pt x="2370479" y="2073499"/>
                  <a:pt x="2366097" y="2090074"/>
                </a:cubicBezTo>
                <a:cubicBezTo>
                  <a:pt x="2363240" y="2088741"/>
                  <a:pt x="2360382" y="2087597"/>
                  <a:pt x="2360382" y="2087597"/>
                </a:cubicBezTo>
                <a:cubicBezTo>
                  <a:pt x="2353713" y="2091408"/>
                  <a:pt x="2348760" y="2094266"/>
                  <a:pt x="2343997" y="2097123"/>
                </a:cubicBezTo>
                <a:cubicBezTo>
                  <a:pt x="2342473" y="2098076"/>
                  <a:pt x="2340949" y="2099219"/>
                  <a:pt x="2339996" y="2100744"/>
                </a:cubicBezTo>
                <a:cubicBezTo>
                  <a:pt x="2330089" y="2117510"/>
                  <a:pt x="2324564" y="2119796"/>
                  <a:pt x="2305892" y="2116557"/>
                </a:cubicBezTo>
                <a:cubicBezTo>
                  <a:pt x="2298271" y="2115223"/>
                  <a:pt x="2290460" y="2115223"/>
                  <a:pt x="2282458" y="2114652"/>
                </a:cubicBezTo>
                <a:cubicBezTo>
                  <a:pt x="2278648" y="2135228"/>
                  <a:pt x="2264168" y="2139038"/>
                  <a:pt x="2243782" y="2122273"/>
                </a:cubicBezTo>
                <a:cubicBezTo>
                  <a:pt x="2238447" y="2126845"/>
                  <a:pt x="2232922" y="2131608"/>
                  <a:pt x="2227397" y="2136371"/>
                </a:cubicBezTo>
                <a:cubicBezTo>
                  <a:pt x="2213679" y="2123606"/>
                  <a:pt x="2202629" y="2126655"/>
                  <a:pt x="2199009" y="2148755"/>
                </a:cubicBezTo>
                <a:cubicBezTo>
                  <a:pt x="2196532" y="2164188"/>
                  <a:pt x="2188721" y="2159424"/>
                  <a:pt x="2180529" y="2158472"/>
                </a:cubicBezTo>
                <a:cubicBezTo>
                  <a:pt x="2176909" y="2158091"/>
                  <a:pt x="2173289" y="2156185"/>
                  <a:pt x="2169669" y="2155995"/>
                </a:cubicBezTo>
                <a:cubicBezTo>
                  <a:pt x="2161667" y="2155805"/>
                  <a:pt x="2154618" y="2161139"/>
                  <a:pt x="2150998" y="2169903"/>
                </a:cubicBezTo>
                <a:cubicBezTo>
                  <a:pt x="2137661" y="2167426"/>
                  <a:pt x="2124134" y="2164569"/>
                  <a:pt x="2110416" y="2162473"/>
                </a:cubicBezTo>
                <a:cubicBezTo>
                  <a:pt x="2099557" y="2160758"/>
                  <a:pt x="2097080" y="2167617"/>
                  <a:pt x="2098413" y="2178667"/>
                </a:cubicBezTo>
                <a:cubicBezTo>
                  <a:pt x="2086601" y="2175428"/>
                  <a:pt x="2075360" y="2192004"/>
                  <a:pt x="2062024" y="2178477"/>
                </a:cubicBezTo>
                <a:cubicBezTo>
                  <a:pt x="2058975" y="2183240"/>
                  <a:pt x="2056308" y="2193528"/>
                  <a:pt x="2046972" y="2193719"/>
                </a:cubicBezTo>
                <a:cubicBezTo>
                  <a:pt x="2046020" y="2192385"/>
                  <a:pt x="2045258" y="2191051"/>
                  <a:pt x="2044305" y="2189718"/>
                </a:cubicBezTo>
                <a:cubicBezTo>
                  <a:pt x="2048115" y="2184955"/>
                  <a:pt x="2051926" y="2180001"/>
                  <a:pt x="2055736" y="2175238"/>
                </a:cubicBezTo>
                <a:cubicBezTo>
                  <a:pt x="2055546" y="2173904"/>
                  <a:pt x="2055355" y="2172380"/>
                  <a:pt x="2055165" y="2171046"/>
                </a:cubicBezTo>
                <a:cubicBezTo>
                  <a:pt x="2048306" y="2171427"/>
                  <a:pt x="2041447" y="2171808"/>
                  <a:pt x="2034588" y="2171999"/>
                </a:cubicBezTo>
                <a:cubicBezTo>
                  <a:pt x="2035351" y="2176572"/>
                  <a:pt x="2036303" y="2180953"/>
                  <a:pt x="2037446" y="2187050"/>
                </a:cubicBezTo>
                <a:cubicBezTo>
                  <a:pt x="2029635" y="2192766"/>
                  <a:pt x="2022586" y="2192004"/>
                  <a:pt x="2020299" y="2177905"/>
                </a:cubicBezTo>
                <a:cubicBezTo>
                  <a:pt x="2010964" y="2187050"/>
                  <a:pt x="2002771" y="2187431"/>
                  <a:pt x="1992673" y="2182097"/>
                </a:cubicBezTo>
                <a:cubicBezTo>
                  <a:pt x="1986005" y="2178667"/>
                  <a:pt x="1977622" y="2178477"/>
                  <a:pt x="1970192" y="2176952"/>
                </a:cubicBezTo>
                <a:cubicBezTo>
                  <a:pt x="1972859" y="2185716"/>
                  <a:pt x="1974764" y="2192194"/>
                  <a:pt x="1976670" y="2198482"/>
                </a:cubicBezTo>
                <a:cubicBezTo>
                  <a:pt x="1975336" y="2199244"/>
                  <a:pt x="1974002" y="2200006"/>
                  <a:pt x="1972669" y="2200768"/>
                </a:cubicBezTo>
                <a:cubicBezTo>
                  <a:pt x="1964095" y="2192385"/>
                  <a:pt x="1957998" y="2177524"/>
                  <a:pt x="1942947" y="2185335"/>
                </a:cubicBezTo>
                <a:cubicBezTo>
                  <a:pt x="1937422" y="2188193"/>
                  <a:pt x="1933993" y="2195243"/>
                  <a:pt x="1928658" y="2201339"/>
                </a:cubicBezTo>
                <a:cubicBezTo>
                  <a:pt x="1921037" y="2203626"/>
                  <a:pt x="1910558" y="2209532"/>
                  <a:pt x="1900461" y="2209151"/>
                </a:cubicBezTo>
                <a:cubicBezTo>
                  <a:pt x="1883695" y="2208579"/>
                  <a:pt x="1866548" y="2219820"/>
                  <a:pt x="1849020" y="2204197"/>
                </a:cubicBezTo>
                <a:cubicBezTo>
                  <a:pt x="1839303" y="2195433"/>
                  <a:pt x="1822156" y="2195052"/>
                  <a:pt x="1808057" y="2191432"/>
                </a:cubicBezTo>
                <a:cubicBezTo>
                  <a:pt x="1805962" y="2190861"/>
                  <a:pt x="1802723" y="2194481"/>
                  <a:pt x="1799674" y="2196195"/>
                </a:cubicBezTo>
                <a:cubicBezTo>
                  <a:pt x="1788624" y="2176381"/>
                  <a:pt x="1773763" y="2191813"/>
                  <a:pt x="1759665" y="2191623"/>
                </a:cubicBezTo>
                <a:cubicBezTo>
                  <a:pt x="1759093" y="2198482"/>
                  <a:pt x="1758522" y="2204769"/>
                  <a:pt x="1757378" y="2215629"/>
                </a:cubicBezTo>
                <a:cubicBezTo>
                  <a:pt x="1741184" y="2206674"/>
                  <a:pt x="1726895" y="2198672"/>
                  <a:pt x="1712034" y="2190480"/>
                </a:cubicBezTo>
                <a:cubicBezTo>
                  <a:pt x="1710510" y="2193719"/>
                  <a:pt x="1709367" y="2198863"/>
                  <a:pt x="1706509" y="2202863"/>
                </a:cubicBezTo>
                <a:cubicBezTo>
                  <a:pt x="1702699" y="2208008"/>
                  <a:pt x="1699460" y="2212009"/>
                  <a:pt x="1690315" y="2207627"/>
                </a:cubicBezTo>
                <a:cubicBezTo>
                  <a:pt x="1681550" y="2203435"/>
                  <a:pt x="1669738" y="2204769"/>
                  <a:pt x="1659450" y="2204769"/>
                </a:cubicBezTo>
                <a:cubicBezTo>
                  <a:pt x="1657926" y="2204769"/>
                  <a:pt x="1656401" y="2210103"/>
                  <a:pt x="1654306" y="2213914"/>
                </a:cubicBezTo>
                <a:cubicBezTo>
                  <a:pt x="1642874" y="2213342"/>
                  <a:pt x="1629538" y="2214676"/>
                  <a:pt x="1630681" y="2196195"/>
                </a:cubicBezTo>
                <a:cubicBezTo>
                  <a:pt x="1623441" y="2198100"/>
                  <a:pt x="1616582" y="2202102"/>
                  <a:pt x="1610867" y="2200768"/>
                </a:cubicBezTo>
                <a:cubicBezTo>
                  <a:pt x="1605913" y="2199625"/>
                  <a:pt x="1602674" y="2192004"/>
                  <a:pt x="1598102" y="2187812"/>
                </a:cubicBezTo>
                <a:cubicBezTo>
                  <a:pt x="1595815" y="2185716"/>
                  <a:pt x="1590671" y="2183430"/>
                  <a:pt x="1589528" y="2184383"/>
                </a:cubicBezTo>
                <a:cubicBezTo>
                  <a:pt x="1585146" y="2188193"/>
                  <a:pt x="1581907" y="2193337"/>
                  <a:pt x="1579431" y="2198672"/>
                </a:cubicBezTo>
                <a:cubicBezTo>
                  <a:pt x="1568952" y="2206674"/>
                  <a:pt x="1556377" y="2197148"/>
                  <a:pt x="1544184" y="2201530"/>
                </a:cubicBezTo>
                <a:cubicBezTo>
                  <a:pt x="1542469" y="2202102"/>
                  <a:pt x="1539611" y="2200768"/>
                  <a:pt x="1537516" y="2199625"/>
                </a:cubicBezTo>
                <a:cubicBezTo>
                  <a:pt x="1525132" y="2193147"/>
                  <a:pt x="1513129" y="2186479"/>
                  <a:pt x="1500554" y="2180191"/>
                </a:cubicBezTo>
                <a:cubicBezTo>
                  <a:pt x="1497506" y="2178667"/>
                  <a:pt x="1493505" y="2179048"/>
                  <a:pt x="1489885" y="2178667"/>
                </a:cubicBezTo>
                <a:cubicBezTo>
                  <a:pt x="1482074" y="2178096"/>
                  <a:pt x="1474072" y="2178096"/>
                  <a:pt x="1466451" y="2176952"/>
                </a:cubicBezTo>
                <a:cubicBezTo>
                  <a:pt x="1457496" y="2175619"/>
                  <a:pt x="1448542" y="2174095"/>
                  <a:pt x="1439778" y="2171427"/>
                </a:cubicBezTo>
                <a:cubicBezTo>
                  <a:pt x="1436729" y="2170475"/>
                  <a:pt x="1434634" y="2166283"/>
                  <a:pt x="1432157" y="2163425"/>
                </a:cubicBezTo>
                <a:cubicBezTo>
                  <a:pt x="1428727" y="2159424"/>
                  <a:pt x="1425298" y="2155424"/>
                  <a:pt x="1421869" y="2151613"/>
                </a:cubicBezTo>
                <a:cubicBezTo>
                  <a:pt x="1419773" y="2155995"/>
                  <a:pt x="1417868" y="2160758"/>
                  <a:pt x="1415391" y="2164950"/>
                </a:cubicBezTo>
                <a:cubicBezTo>
                  <a:pt x="1413867" y="2167617"/>
                  <a:pt x="1411390" y="2169903"/>
                  <a:pt x="1408151" y="2173714"/>
                </a:cubicBezTo>
                <a:cubicBezTo>
                  <a:pt x="1408151" y="2162282"/>
                  <a:pt x="1408151" y="2153709"/>
                  <a:pt x="1408151" y="2143992"/>
                </a:cubicBezTo>
                <a:cubicBezTo>
                  <a:pt x="1398244" y="2150851"/>
                  <a:pt x="1393100" y="2149898"/>
                  <a:pt x="1387574" y="2140753"/>
                </a:cubicBezTo>
                <a:cubicBezTo>
                  <a:pt x="1384907" y="2136181"/>
                  <a:pt x="1376524" y="2134466"/>
                  <a:pt x="1370237" y="2132751"/>
                </a:cubicBezTo>
                <a:cubicBezTo>
                  <a:pt x="1368903" y="2132370"/>
                  <a:pt x="1366236" y="2138086"/>
                  <a:pt x="1363950" y="2140753"/>
                </a:cubicBezTo>
                <a:cubicBezTo>
                  <a:pt x="1362235" y="2142849"/>
                  <a:pt x="1360520" y="2145135"/>
                  <a:pt x="1358234" y="2146659"/>
                </a:cubicBezTo>
                <a:cubicBezTo>
                  <a:pt x="1353471" y="2149708"/>
                  <a:pt x="1348136" y="2152375"/>
                  <a:pt x="1345278" y="2153899"/>
                </a:cubicBezTo>
                <a:cubicBezTo>
                  <a:pt x="1337658" y="2146088"/>
                  <a:pt x="1329656" y="2137895"/>
                  <a:pt x="1320320" y="2128369"/>
                </a:cubicBezTo>
                <a:cubicBezTo>
                  <a:pt x="1316700" y="2141134"/>
                  <a:pt x="1314223" y="2149708"/>
                  <a:pt x="1311366" y="2159996"/>
                </a:cubicBezTo>
                <a:cubicBezTo>
                  <a:pt x="1306984" y="2153899"/>
                  <a:pt x="1304126" y="2149517"/>
                  <a:pt x="1301077" y="2145135"/>
                </a:cubicBezTo>
                <a:cubicBezTo>
                  <a:pt x="1299934" y="2146850"/>
                  <a:pt x="1298791" y="2148565"/>
                  <a:pt x="1297648" y="2150470"/>
                </a:cubicBezTo>
                <a:cubicBezTo>
                  <a:pt x="1290980" y="2133704"/>
                  <a:pt x="1286026" y="2132751"/>
                  <a:pt x="1272880" y="2147041"/>
                </a:cubicBezTo>
                <a:cubicBezTo>
                  <a:pt x="1273642" y="2132942"/>
                  <a:pt x="1264878" y="2130846"/>
                  <a:pt x="1255161" y="2126464"/>
                </a:cubicBezTo>
                <a:cubicBezTo>
                  <a:pt x="1247731" y="2123035"/>
                  <a:pt x="1243540" y="2111413"/>
                  <a:pt x="1238777" y="2103030"/>
                </a:cubicBezTo>
                <a:cubicBezTo>
                  <a:pt x="1235538" y="2097695"/>
                  <a:pt x="1233823" y="2091408"/>
                  <a:pt x="1229250" y="2085121"/>
                </a:cubicBezTo>
                <a:cubicBezTo>
                  <a:pt x="1227726" y="2099410"/>
                  <a:pt x="1219534" y="2100172"/>
                  <a:pt x="1210198" y="2097314"/>
                </a:cubicBezTo>
                <a:cubicBezTo>
                  <a:pt x="1199338" y="2116176"/>
                  <a:pt x="1196290" y="2115604"/>
                  <a:pt x="1182763" y="2099219"/>
                </a:cubicBezTo>
                <a:cubicBezTo>
                  <a:pt x="1179334" y="2095028"/>
                  <a:pt x="1165235" y="2093313"/>
                  <a:pt x="1161805" y="2096552"/>
                </a:cubicBezTo>
                <a:cubicBezTo>
                  <a:pt x="1151136" y="2106840"/>
                  <a:pt x="1149803" y="2099600"/>
                  <a:pt x="1147516" y="2091599"/>
                </a:cubicBezTo>
                <a:cubicBezTo>
                  <a:pt x="1138752" y="2092170"/>
                  <a:pt x="1129988" y="2093504"/>
                  <a:pt x="1121224" y="2092932"/>
                </a:cubicBezTo>
                <a:cubicBezTo>
                  <a:pt x="1116652" y="2092551"/>
                  <a:pt x="1109412" y="2094456"/>
                  <a:pt x="1109031" y="2084359"/>
                </a:cubicBezTo>
                <a:cubicBezTo>
                  <a:pt x="1108840" y="2077500"/>
                  <a:pt x="1102172" y="2078071"/>
                  <a:pt x="1097980" y="2083215"/>
                </a:cubicBezTo>
                <a:cubicBezTo>
                  <a:pt x="1090550" y="2092170"/>
                  <a:pt x="1083882" y="2088741"/>
                  <a:pt x="1076833" y="2082453"/>
                </a:cubicBezTo>
                <a:cubicBezTo>
                  <a:pt x="1073022" y="2079215"/>
                  <a:pt x="1068259" y="2076738"/>
                  <a:pt x="1067306" y="2076166"/>
                </a:cubicBezTo>
                <a:cubicBezTo>
                  <a:pt x="1059686" y="2078071"/>
                  <a:pt x="1054351" y="2081310"/>
                  <a:pt x="1050540" y="2079976"/>
                </a:cubicBezTo>
                <a:cubicBezTo>
                  <a:pt x="1034727" y="2075213"/>
                  <a:pt x="1020819" y="2079215"/>
                  <a:pt x="1005958" y="2084359"/>
                </a:cubicBezTo>
                <a:cubicBezTo>
                  <a:pt x="998909" y="2086835"/>
                  <a:pt x="989002" y="2083406"/>
                  <a:pt x="981000" y="2087407"/>
                </a:cubicBezTo>
                <a:cubicBezTo>
                  <a:pt x="976999" y="2089503"/>
                  <a:pt x="973379" y="2092742"/>
                  <a:pt x="969949" y="2095790"/>
                </a:cubicBezTo>
                <a:cubicBezTo>
                  <a:pt x="962519" y="2102458"/>
                  <a:pt x="955279" y="2109317"/>
                  <a:pt x="947277" y="2116747"/>
                </a:cubicBezTo>
                <a:cubicBezTo>
                  <a:pt x="961947" y="2129703"/>
                  <a:pt x="970140" y="2143611"/>
                  <a:pt x="969378" y="2161901"/>
                </a:cubicBezTo>
                <a:cubicBezTo>
                  <a:pt x="969187" y="2158472"/>
                  <a:pt x="968997" y="2155042"/>
                  <a:pt x="968806" y="2151422"/>
                </a:cubicBezTo>
                <a:cubicBezTo>
                  <a:pt x="968044" y="2134847"/>
                  <a:pt x="979094" y="2127226"/>
                  <a:pt x="994336" y="2133513"/>
                </a:cubicBezTo>
                <a:cubicBezTo>
                  <a:pt x="997385" y="2134847"/>
                  <a:pt x="1001386" y="2134275"/>
                  <a:pt x="1005006" y="2134275"/>
                </a:cubicBezTo>
                <a:cubicBezTo>
                  <a:pt x="1018152" y="2134275"/>
                  <a:pt x="1031869" y="2131799"/>
                  <a:pt x="1044063" y="2135228"/>
                </a:cubicBezTo>
                <a:cubicBezTo>
                  <a:pt x="1050731" y="2137133"/>
                  <a:pt x="1054732" y="2148755"/>
                  <a:pt x="1061591" y="2158472"/>
                </a:cubicBezTo>
                <a:cubicBezTo>
                  <a:pt x="1053017" y="2156185"/>
                  <a:pt x="1048254" y="2155042"/>
                  <a:pt x="1043491" y="2153709"/>
                </a:cubicBezTo>
                <a:cubicBezTo>
                  <a:pt x="1054541" y="2165521"/>
                  <a:pt x="1068259" y="2174285"/>
                  <a:pt x="1070736" y="2191623"/>
                </a:cubicBezTo>
                <a:cubicBezTo>
                  <a:pt x="1092074" y="2198672"/>
                  <a:pt x="1101029" y="2218105"/>
                  <a:pt x="1091884" y="2236586"/>
                </a:cubicBezTo>
                <a:cubicBezTo>
                  <a:pt x="1087692" y="2233728"/>
                  <a:pt x="1083501" y="2231061"/>
                  <a:pt x="1079309" y="2228203"/>
                </a:cubicBezTo>
                <a:cubicBezTo>
                  <a:pt x="1077595" y="2233157"/>
                  <a:pt x="1076070" y="2238110"/>
                  <a:pt x="1074165" y="2242873"/>
                </a:cubicBezTo>
                <a:cubicBezTo>
                  <a:pt x="1070926" y="2250494"/>
                  <a:pt x="1067497" y="2257924"/>
                  <a:pt x="1064068" y="2265545"/>
                </a:cubicBezTo>
                <a:cubicBezTo>
                  <a:pt x="1058352" y="2266308"/>
                  <a:pt x="1052065" y="2266879"/>
                  <a:pt x="1045015" y="2267832"/>
                </a:cubicBezTo>
                <a:cubicBezTo>
                  <a:pt x="1053779" y="2284217"/>
                  <a:pt x="1061781" y="2299268"/>
                  <a:pt x="1068831" y="2312795"/>
                </a:cubicBezTo>
                <a:cubicBezTo>
                  <a:pt x="1071307" y="2307460"/>
                  <a:pt x="1073594" y="2300030"/>
                  <a:pt x="1078166" y="2294695"/>
                </a:cubicBezTo>
                <a:cubicBezTo>
                  <a:pt x="1080452" y="2291838"/>
                  <a:pt x="1089407" y="2290504"/>
                  <a:pt x="1091503" y="2292600"/>
                </a:cubicBezTo>
                <a:cubicBezTo>
                  <a:pt x="1094742" y="2295838"/>
                  <a:pt x="1097409" y="2303840"/>
                  <a:pt x="1095504" y="2307079"/>
                </a:cubicBezTo>
                <a:cubicBezTo>
                  <a:pt x="1088073" y="2319844"/>
                  <a:pt x="1086549" y="2331466"/>
                  <a:pt x="1095313" y="2344041"/>
                </a:cubicBezTo>
                <a:cubicBezTo>
                  <a:pt x="1096456" y="2345565"/>
                  <a:pt x="1095504" y="2350328"/>
                  <a:pt x="1093980" y="2351471"/>
                </a:cubicBezTo>
                <a:cubicBezTo>
                  <a:pt x="1084453" y="2358330"/>
                  <a:pt x="1086549" y="2368999"/>
                  <a:pt x="1083691" y="2378144"/>
                </a:cubicBezTo>
                <a:cubicBezTo>
                  <a:pt x="1080833" y="2387670"/>
                  <a:pt x="1077404" y="2397577"/>
                  <a:pt x="1062734" y="2394338"/>
                </a:cubicBezTo>
                <a:cubicBezTo>
                  <a:pt x="1058352" y="2393386"/>
                  <a:pt x="1052636" y="2398530"/>
                  <a:pt x="1047492" y="2400816"/>
                </a:cubicBezTo>
                <a:cubicBezTo>
                  <a:pt x="1048064" y="2401959"/>
                  <a:pt x="1048445" y="2403103"/>
                  <a:pt x="1049016" y="2404246"/>
                </a:cubicBezTo>
                <a:cubicBezTo>
                  <a:pt x="1051684" y="2403293"/>
                  <a:pt x="1054351" y="2402341"/>
                  <a:pt x="1057209" y="2401388"/>
                </a:cubicBezTo>
                <a:cubicBezTo>
                  <a:pt x="1065020" y="2413962"/>
                  <a:pt x="1070355" y="2414153"/>
                  <a:pt x="1077785" y="2401007"/>
                </a:cubicBezTo>
                <a:cubicBezTo>
                  <a:pt x="1082739" y="2392052"/>
                  <a:pt x="1085978" y="2383860"/>
                  <a:pt x="1098552" y="2392433"/>
                </a:cubicBezTo>
                <a:cubicBezTo>
                  <a:pt x="1101029" y="2394148"/>
                  <a:pt x="1108269" y="2388051"/>
                  <a:pt x="1113603" y="2385956"/>
                </a:cubicBezTo>
                <a:cubicBezTo>
                  <a:pt x="1117223" y="2384622"/>
                  <a:pt x="1121986" y="2382145"/>
                  <a:pt x="1124654" y="2383479"/>
                </a:cubicBezTo>
                <a:cubicBezTo>
                  <a:pt x="1127893" y="2385194"/>
                  <a:pt x="1129988" y="2389957"/>
                  <a:pt x="1131703" y="2393958"/>
                </a:cubicBezTo>
                <a:cubicBezTo>
                  <a:pt x="1133608" y="2398721"/>
                  <a:pt x="1134370" y="2403674"/>
                  <a:pt x="1136656" y="2412438"/>
                </a:cubicBezTo>
                <a:cubicBezTo>
                  <a:pt x="1131131" y="2422345"/>
                  <a:pt x="1126178" y="2438921"/>
                  <a:pt x="1109412" y="2445780"/>
                </a:cubicBezTo>
                <a:cubicBezTo>
                  <a:pt x="1101600" y="2449019"/>
                  <a:pt x="1093027" y="2450352"/>
                  <a:pt x="1084072" y="2452829"/>
                </a:cubicBezTo>
                <a:cubicBezTo>
                  <a:pt x="1084644" y="2465594"/>
                  <a:pt x="1079881" y="2468833"/>
                  <a:pt x="1064830" y="2464260"/>
                </a:cubicBezTo>
                <a:cubicBezTo>
                  <a:pt x="1060829" y="2462927"/>
                  <a:pt x="1055875" y="2464641"/>
                  <a:pt x="1051493" y="2464260"/>
                </a:cubicBezTo>
                <a:cubicBezTo>
                  <a:pt x="1045968" y="2463689"/>
                  <a:pt x="1040633" y="2462355"/>
                  <a:pt x="1035108" y="2461402"/>
                </a:cubicBezTo>
                <a:cubicBezTo>
                  <a:pt x="1034346" y="2459688"/>
                  <a:pt x="1033774" y="2458163"/>
                  <a:pt x="1033012" y="2456449"/>
                </a:cubicBezTo>
                <a:cubicBezTo>
                  <a:pt x="1041967" y="2447875"/>
                  <a:pt x="1051112" y="2439683"/>
                  <a:pt x="1059495" y="2430728"/>
                </a:cubicBezTo>
                <a:cubicBezTo>
                  <a:pt x="1062734" y="2427299"/>
                  <a:pt x="1064068" y="2422536"/>
                  <a:pt x="1067116" y="2417011"/>
                </a:cubicBezTo>
                <a:cubicBezTo>
                  <a:pt x="1051493" y="2413962"/>
                  <a:pt x="1039300" y="2411485"/>
                  <a:pt x="1024820" y="2408437"/>
                </a:cubicBezTo>
                <a:cubicBezTo>
                  <a:pt x="1029964" y="2416820"/>
                  <a:pt x="1033012" y="2421393"/>
                  <a:pt x="1035870" y="2425965"/>
                </a:cubicBezTo>
                <a:cubicBezTo>
                  <a:pt x="1035108" y="2427108"/>
                  <a:pt x="1034155" y="2428252"/>
                  <a:pt x="1033393" y="2429204"/>
                </a:cubicBezTo>
                <a:cubicBezTo>
                  <a:pt x="1012245" y="2425203"/>
                  <a:pt x="991097" y="2421012"/>
                  <a:pt x="969759" y="2417201"/>
                </a:cubicBezTo>
                <a:cubicBezTo>
                  <a:pt x="965186" y="2416439"/>
                  <a:pt x="960423" y="2416820"/>
                  <a:pt x="955851" y="2416058"/>
                </a:cubicBezTo>
                <a:cubicBezTo>
                  <a:pt x="952040" y="2415487"/>
                  <a:pt x="946515" y="2415105"/>
                  <a:pt x="944800" y="2412629"/>
                </a:cubicBezTo>
                <a:cubicBezTo>
                  <a:pt x="937561" y="2401388"/>
                  <a:pt x="928225" y="2399102"/>
                  <a:pt x="914888" y="2405008"/>
                </a:cubicBezTo>
                <a:cubicBezTo>
                  <a:pt x="913745" y="2393005"/>
                  <a:pt x="912793" y="2382717"/>
                  <a:pt x="911840" y="2373381"/>
                </a:cubicBezTo>
                <a:cubicBezTo>
                  <a:pt x="905934" y="2371285"/>
                  <a:pt x="899456" y="2368999"/>
                  <a:pt x="892978" y="2366713"/>
                </a:cubicBezTo>
                <a:cubicBezTo>
                  <a:pt x="894312" y="2364617"/>
                  <a:pt x="895646" y="2362712"/>
                  <a:pt x="896979" y="2360807"/>
                </a:cubicBezTo>
                <a:cubicBezTo>
                  <a:pt x="896027" y="2360426"/>
                  <a:pt x="893359" y="2358330"/>
                  <a:pt x="892597" y="2358901"/>
                </a:cubicBezTo>
                <a:cubicBezTo>
                  <a:pt x="877356" y="2369190"/>
                  <a:pt x="872402" y="2354138"/>
                  <a:pt x="864781" y="2347280"/>
                </a:cubicBezTo>
                <a:cubicBezTo>
                  <a:pt x="855064" y="2338896"/>
                  <a:pt x="846491" y="2329180"/>
                  <a:pt x="837155" y="2319463"/>
                </a:cubicBezTo>
                <a:cubicBezTo>
                  <a:pt x="833154" y="2324036"/>
                  <a:pt x="831249" y="2326322"/>
                  <a:pt x="828201" y="2329942"/>
                </a:cubicBezTo>
                <a:cubicBezTo>
                  <a:pt x="826105" y="2326322"/>
                  <a:pt x="823819" y="2323845"/>
                  <a:pt x="823438" y="2320987"/>
                </a:cubicBezTo>
                <a:cubicBezTo>
                  <a:pt x="821723" y="2307651"/>
                  <a:pt x="816769" y="2303078"/>
                  <a:pt x="803623" y="2304602"/>
                </a:cubicBezTo>
                <a:cubicBezTo>
                  <a:pt x="795812" y="2305555"/>
                  <a:pt x="788953" y="2306508"/>
                  <a:pt x="792002" y="2294505"/>
                </a:cubicBezTo>
                <a:cubicBezTo>
                  <a:pt x="792383" y="2292790"/>
                  <a:pt x="788001" y="2288789"/>
                  <a:pt x="785143" y="2287837"/>
                </a:cubicBezTo>
                <a:cubicBezTo>
                  <a:pt x="774092" y="2284407"/>
                  <a:pt x="759613" y="2289551"/>
                  <a:pt x="753516" y="2273738"/>
                </a:cubicBezTo>
                <a:cubicBezTo>
                  <a:pt x="752754" y="2271833"/>
                  <a:pt x="746086" y="2272404"/>
                  <a:pt x="740560" y="2271642"/>
                </a:cubicBezTo>
                <a:cubicBezTo>
                  <a:pt x="743799" y="2265927"/>
                  <a:pt x="746276" y="2261544"/>
                  <a:pt x="749515" y="2256019"/>
                </a:cubicBezTo>
                <a:cubicBezTo>
                  <a:pt x="742085" y="2253733"/>
                  <a:pt x="735797" y="2251637"/>
                  <a:pt x="728177" y="2249160"/>
                </a:cubicBezTo>
                <a:cubicBezTo>
                  <a:pt x="727986" y="2253161"/>
                  <a:pt x="727605" y="2256781"/>
                  <a:pt x="727414" y="2262307"/>
                </a:cubicBezTo>
                <a:cubicBezTo>
                  <a:pt x="721318" y="2254876"/>
                  <a:pt x="716174" y="2248589"/>
                  <a:pt x="710077" y="2240968"/>
                </a:cubicBezTo>
                <a:cubicBezTo>
                  <a:pt x="723604" y="2235824"/>
                  <a:pt x="732177" y="2229537"/>
                  <a:pt x="727414" y="2214104"/>
                </a:cubicBezTo>
                <a:cubicBezTo>
                  <a:pt x="725700" y="2217534"/>
                  <a:pt x="724747" y="2220392"/>
                  <a:pt x="723032" y="2222297"/>
                </a:cubicBezTo>
                <a:cubicBezTo>
                  <a:pt x="721889" y="2223440"/>
                  <a:pt x="719412" y="2223440"/>
                  <a:pt x="717507" y="2224012"/>
                </a:cubicBezTo>
                <a:cubicBezTo>
                  <a:pt x="717317" y="2222106"/>
                  <a:pt x="716364" y="2219820"/>
                  <a:pt x="716745" y="2218105"/>
                </a:cubicBezTo>
                <a:cubicBezTo>
                  <a:pt x="719031" y="2210294"/>
                  <a:pt x="721699" y="2202483"/>
                  <a:pt x="724366" y="2194671"/>
                </a:cubicBezTo>
                <a:cubicBezTo>
                  <a:pt x="723223" y="2193528"/>
                  <a:pt x="721889" y="2192575"/>
                  <a:pt x="720746" y="2191432"/>
                </a:cubicBezTo>
                <a:cubicBezTo>
                  <a:pt x="725509" y="2191623"/>
                  <a:pt x="730272" y="2192385"/>
                  <a:pt x="735035" y="2192004"/>
                </a:cubicBezTo>
                <a:cubicBezTo>
                  <a:pt x="736941" y="2191813"/>
                  <a:pt x="739227" y="2189718"/>
                  <a:pt x="740370" y="2188003"/>
                </a:cubicBezTo>
                <a:cubicBezTo>
                  <a:pt x="740942" y="2187241"/>
                  <a:pt x="739227" y="2184955"/>
                  <a:pt x="738465" y="2183240"/>
                </a:cubicBezTo>
                <a:cubicBezTo>
                  <a:pt x="736750" y="2184383"/>
                  <a:pt x="735035" y="2185526"/>
                  <a:pt x="731987" y="2187431"/>
                </a:cubicBezTo>
                <a:cubicBezTo>
                  <a:pt x="730463" y="2177715"/>
                  <a:pt x="729129" y="2168951"/>
                  <a:pt x="727796" y="2159996"/>
                </a:cubicBezTo>
                <a:cubicBezTo>
                  <a:pt x="723413" y="2167236"/>
                  <a:pt x="719603" y="2173714"/>
                  <a:pt x="715602" y="2180191"/>
                </a:cubicBezTo>
                <a:cubicBezTo>
                  <a:pt x="714649" y="2179429"/>
                  <a:pt x="713697" y="2178858"/>
                  <a:pt x="712554" y="2178096"/>
                </a:cubicBezTo>
                <a:cubicBezTo>
                  <a:pt x="713506" y="2166474"/>
                  <a:pt x="714459" y="2154852"/>
                  <a:pt x="715602" y="2142468"/>
                </a:cubicBezTo>
                <a:cubicBezTo>
                  <a:pt x="718460" y="2140753"/>
                  <a:pt x="722270" y="2138658"/>
                  <a:pt x="726081" y="2136562"/>
                </a:cubicBezTo>
                <a:cubicBezTo>
                  <a:pt x="726081" y="2135228"/>
                  <a:pt x="726271" y="2133704"/>
                  <a:pt x="726271" y="2132370"/>
                </a:cubicBezTo>
                <a:cubicBezTo>
                  <a:pt x="721889" y="2131799"/>
                  <a:pt x="716936" y="2129894"/>
                  <a:pt x="713125" y="2131227"/>
                </a:cubicBezTo>
                <a:cubicBezTo>
                  <a:pt x="698074" y="2136181"/>
                  <a:pt x="688167" y="2129894"/>
                  <a:pt x="688357" y="2112747"/>
                </a:cubicBezTo>
                <a:cubicBezTo>
                  <a:pt x="674640" y="2109317"/>
                  <a:pt x="660732" y="2105888"/>
                  <a:pt x="649300" y="2103030"/>
                </a:cubicBezTo>
                <a:cubicBezTo>
                  <a:pt x="647014" y="2096743"/>
                  <a:pt x="645299" y="2087407"/>
                  <a:pt x="643013" y="2087216"/>
                </a:cubicBezTo>
                <a:cubicBezTo>
                  <a:pt x="636726" y="2086645"/>
                  <a:pt x="630248" y="2090265"/>
                  <a:pt x="625485" y="2091599"/>
                </a:cubicBezTo>
                <a:cubicBezTo>
                  <a:pt x="614625" y="2089312"/>
                  <a:pt x="604528" y="2086073"/>
                  <a:pt x="594049" y="2085311"/>
                </a:cubicBezTo>
                <a:cubicBezTo>
                  <a:pt x="583951" y="2084549"/>
                  <a:pt x="573853" y="2086264"/>
                  <a:pt x="563565" y="2086835"/>
                </a:cubicBezTo>
                <a:cubicBezTo>
                  <a:pt x="550610" y="2087407"/>
                  <a:pt x="546037" y="2081501"/>
                  <a:pt x="547180" y="2063782"/>
                </a:cubicBezTo>
                <a:cubicBezTo>
                  <a:pt x="544132" y="2067592"/>
                  <a:pt x="542036" y="2070260"/>
                  <a:pt x="538988" y="2074070"/>
                </a:cubicBezTo>
                <a:cubicBezTo>
                  <a:pt x="533844" y="2063211"/>
                  <a:pt x="527175" y="2058448"/>
                  <a:pt x="514791" y="2060162"/>
                </a:cubicBezTo>
                <a:cubicBezTo>
                  <a:pt x="507933" y="2061115"/>
                  <a:pt x="498597" y="2050255"/>
                  <a:pt x="492691" y="2052160"/>
                </a:cubicBezTo>
                <a:cubicBezTo>
                  <a:pt x="481641" y="2055780"/>
                  <a:pt x="482593" y="2043015"/>
                  <a:pt x="475734" y="2043206"/>
                </a:cubicBezTo>
                <a:cubicBezTo>
                  <a:pt x="478783" y="2031965"/>
                  <a:pt x="470019" y="2026630"/>
                  <a:pt x="463350" y="2021677"/>
                </a:cubicBezTo>
                <a:cubicBezTo>
                  <a:pt x="456682" y="2016533"/>
                  <a:pt x="448299" y="2013484"/>
                  <a:pt x="440488" y="2010055"/>
                </a:cubicBezTo>
                <a:cubicBezTo>
                  <a:pt x="435915" y="2008150"/>
                  <a:pt x="430962" y="2007197"/>
                  <a:pt x="426199" y="2005673"/>
                </a:cubicBezTo>
                <a:cubicBezTo>
                  <a:pt x="427532" y="2001291"/>
                  <a:pt x="428675" y="1997861"/>
                  <a:pt x="430200" y="1993479"/>
                </a:cubicBezTo>
                <a:cubicBezTo>
                  <a:pt x="426580" y="1992527"/>
                  <a:pt x="423150" y="1991574"/>
                  <a:pt x="421626" y="1991193"/>
                </a:cubicBezTo>
                <a:cubicBezTo>
                  <a:pt x="422769" y="1980333"/>
                  <a:pt x="423722" y="1970236"/>
                  <a:pt x="424865" y="1960138"/>
                </a:cubicBezTo>
                <a:cubicBezTo>
                  <a:pt x="422007" y="1960138"/>
                  <a:pt x="418578" y="1958804"/>
                  <a:pt x="416672" y="1960138"/>
                </a:cubicBezTo>
                <a:cubicBezTo>
                  <a:pt x="413815" y="1962043"/>
                  <a:pt x="412100" y="1965663"/>
                  <a:pt x="407337" y="1971760"/>
                </a:cubicBezTo>
                <a:cubicBezTo>
                  <a:pt x="408480" y="1961091"/>
                  <a:pt x="409052" y="1954613"/>
                  <a:pt x="409623" y="1949469"/>
                </a:cubicBezTo>
                <a:cubicBezTo>
                  <a:pt x="402764" y="1935180"/>
                  <a:pt x="388094" y="1964329"/>
                  <a:pt x="383331" y="1941848"/>
                </a:cubicBezTo>
                <a:cubicBezTo>
                  <a:pt x="379330" y="1944325"/>
                  <a:pt x="376091" y="1946420"/>
                  <a:pt x="372662" y="1948707"/>
                </a:cubicBezTo>
                <a:cubicBezTo>
                  <a:pt x="370757" y="1944515"/>
                  <a:pt x="369042" y="1941276"/>
                  <a:pt x="367518" y="1937847"/>
                </a:cubicBezTo>
                <a:cubicBezTo>
                  <a:pt x="365231" y="1940133"/>
                  <a:pt x="363326" y="1943182"/>
                  <a:pt x="360659" y="1944325"/>
                </a:cubicBezTo>
                <a:cubicBezTo>
                  <a:pt x="357801" y="1945658"/>
                  <a:pt x="354372" y="1945087"/>
                  <a:pt x="347132" y="1945849"/>
                </a:cubicBezTo>
                <a:cubicBezTo>
                  <a:pt x="353038" y="1939371"/>
                  <a:pt x="355705" y="1936513"/>
                  <a:pt x="357420" y="1934417"/>
                </a:cubicBezTo>
                <a:cubicBezTo>
                  <a:pt x="346370" y="1931941"/>
                  <a:pt x="335700" y="1929273"/>
                  <a:pt x="324841" y="1927178"/>
                </a:cubicBezTo>
                <a:cubicBezTo>
                  <a:pt x="323126" y="1926797"/>
                  <a:pt x="320840" y="1928511"/>
                  <a:pt x="319316" y="1927940"/>
                </a:cubicBezTo>
                <a:cubicBezTo>
                  <a:pt x="312647" y="1925272"/>
                  <a:pt x="300835" y="1922415"/>
                  <a:pt x="300644" y="1918985"/>
                </a:cubicBezTo>
                <a:cubicBezTo>
                  <a:pt x="299311" y="1901267"/>
                  <a:pt x="283878" y="1896313"/>
                  <a:pt x="274733" y="1885834"/>
                </a:cubicBezTo>
                <a:cubicBezTo>
                  <a:pt x="272638" y="1883548"/>
                  <a:pt x="267684" y="1883739"/>
                  <a:pt x="266541" y="1883357"/>
                </a:cubicBezTo>
                <a:cubicBezTo>
                  <a:pt x="257396" y="1871545"/>
                  <a:pt x="249013" y="1861066"/>
                  <a:pt x="242726" y="1852874"/>
                </a:cubicBezTo>
                <a:cubicBezTo>
                  <a:pt x="240249" y="1842776"/>
                  <a:pt x="240630" y="1832488"/>
                  <a:pt x="235676" y="1827344"/>
                </a:cubicBezTo>
                <a:cubicBezTo>
                  <a:pt x="229579" y="1821247"/>
                  <a:pt x="219101" y="1819532"/>
                  <a:pt x="208241" y="1815150"/>
                </a:cubicBezTo>
                <a:cubicBezTo>
                  <a:pt x="210908" y="1804481"/>
                  <a:pt x="213576" y="1794002"/>
                  <a:pt x="216624" y="1781618"/>
                </a:cubicBezTo>
                <a:cubicBezTo>
                  <a:pt x="211861" y="1780475"/>
                  <a:pt x="205955" y="1778951"/>
                  <a:pt x="199096" y="1777236"/>
                </a:cubicBezTo>
                <a:cubicBezTo>
                  <a:pt x="198715" y="1756279"/>
                  <a:pt x="181949" y="1766758"/>
                  <a:pt x="170708" y="1764852"/>
                </a:cubicBezTo>
                <a:cubicBezTo>
                  <a:pt x="170136" y="1760470"/>
                  <a:pt x="168041" y="1755707"/>
                  <a:pt x="169565" y="1752469"/>
                </a:cubicBezTo>
                <a:cubicBezTo>
                  <a:pt x="176805" y="1736274"/>
                  <a:pt x="180615" y="1721032"/>
                  <a:pt x="164992" y="1707315"/>
                </a:cubicBezTo>
                <a:cubicBezTo>
                  <a:pt x="161182" y="1703885"/>
                  <a:pt x="158896" y="1698551"/>
                  <a:pt x="154895" y="1695883"/>
                </a:cubicBezTo>
                <a:cubicBezTo>
                  <a:pt x="148036" y="1691120"/>
                  <a:pt x="140224" y="1687691"/>
                  <a:pt x="132794" y="1683690"/>
                </a:cubicBezTo>
                <a:cubicBezTo>
                  <a:pt x="125554" y="1679498"/>
                  <a:pt x="119267" y="1652063"/>
                  <a:pt x="123649" y="1644061"/>
                </a:cubicBezTo>
                <a:cubicBezTo>
                  <a:pt x="127841" y="1636440"/>
                  <a:pt x="120791" y="1627867"/>
                  <a:pt x="106121" y="1625390"/>
                </a:cubicBezTo>
                <a:cubicBezTo>
                  <a:pt x="96976" y="1623866"/>
                  <a:pt x="90308" y="1619484"/>
                  <a:pt x="82496" y="1614911"/>
                </a:cubicBezTo>
                <a:cubicBezTo>
                  <a:pt x="62872" y="1603671"/>
                  <a:pt x="65159" y="1582142"/>
                  <a:pt x="54870" y="1566900"/>
                </a:cubicBezTo>
                <a:cubicBezTo>
                  <a:pt x="53156" y="1564423"/>
                  <a:pt x="56776" y="1558326"/>
                  <a:pt x="58109" y="1553182"/>
                </a:cubicBezTo>
                <a:cubicBezTo>
                  <a:pt x="36009" y="1552801"/>
                  <a:pt x="31055" y="1534701"/>
                  <a:pt x="22672" y="1518126"/>
                </a:cubicBezTo>
                <a:cubicBezTo>
                  <a:pt x="29150" y="1516411"/>
                  <a:pt x="36009" y="1514697"/>
                  <a:pt x="44773" y="1512601"/>
                </a:cubicBezTo>
                <a:cubicBezTo>
                  <a:pt x="41534" y="1508790"/>
                  <a:pt x="38486" y="1505170"/>
                  <a:pt x="32579" y="1498121"/>
                </a:cubicBezTo>
                <a:cubicBezTo>
                  <a:pt x="44201" y="1494120"/>
                  <a:pt x="54299" y="1490691"/>
                  <a:pt x="65540" y="1486880"/>
                </a:cubicBezTo>
                <a:cubicBezTo>
                  <a:pt x="65540" y="1485166"/>
                  <a:pt x="65730" y="1481927"/>
                  <a:pt x="65540" y="1478878"/>
                </a:cubicBezTo>
                <a:cubicBezTo>
                  <a:pt x="64778" y="1467447"/>
                  <a:pt x="65159" y="1458302"/>
                  <a:pt x="81544" y="1458302"/>
                </a:cubicBezTo>
                <a:cubicBezTo>
                  <a:pt x="88783" y="1458302"/>
                  <a:pt x="96214" y="1451253"/>
                  <a:pt x="102882" y="1444203"/>
                </a:cubicBezTo>
                <a:cubicBezTo>
                  <a:pt x="72780" y="1452015"/>
                  <a:pt x="43630" y="1444203"/>
                  <a:pt x="17338" y="1445156"/>
                </a:cubicBezTo>
                <a:cubicBezTo>
                  <a:pt x="13718" y="1429533"/>
                  <a:pt x="-5716" y="1417530"/>
                  <a:pt x="11241" y="1401717"/>
                </a:cubicBezTo>
                <a:cubicBezTo>
                  <a:pt x="7811" y="1400193"/>
                  <a:pt x="5525" y="1399240"/>
                  <a:pt x="3239" y="1398097"/>
                </a:cubicBezTo>
                <a:cubicBezTo>
                  <a:pt x="3048" y="1397144"/>
                  <a:pt x="2858" y="1396001"/>
                  <a:pt x="2667" y="1395049"/>
                </a:cubicBezTo>
                <a:cubicBezTo>
                  <a:pt x="12384" y="1393143"/>
                  <a:pt x="22101" y="1391048"/>
                  <a:pt x="31817" y="1389904"/>
                </a:cubicBezTo>
                <a:cubicBezTo>
                  <a:pt x="32579" y="1389904"/>
                  <a:pt x="34294" y="1396573"/>
                  <a:pt x="36009" y="1401717"/>
                </a:cubicBezTo>
                <a:cubicBezTo>
                  <a:pt x="37723" y="1401526"/>
                  <a:pt x="42486" y="1400764"/>
                  <a:pt x="48964" y="1399812"/>
                </a:cubicBezTo>
                <a:cubicBezTo>
                  <a:pt x="46106" y="1396192"/>
                  <a:pt x="44011" y="1393905"/>
                  <a:pt x="42677" y="1391429"/>
                </a:cubicBezTo>
                <a:cubicBezTo>
                  <a:pt x="41343" y="1388571"/>
                  <a:pt x="40962" y="1385332"/>
                  <a:pt x="40391" y="1382474"/>
                </a:cubicBezTo>
                <a:cubicBezTo>
                  <a:pt x="46487" y="1380759"/>
                  <a:pt x="52203" y="1379235"/>
                  <a:pt x="57919" y="1377711"/>
                </a:cubicBezTo>
                <a:cubicBezTo>
                  <a:pt x="51060" y="1373901"/>
                  <a:pt x="45344" y="1370662"/>
                  <a:pt x="39819" y="1367613"/>
                </a:cubicBezTo>
                <a:cubicBezTo>
                  <a:pt x="44392" y="1363993"/>
                  <a:pt x="49155" y="1360183"/>
                  <a:pt x="56395" y="1354467"/>
                </a:cubicBezTo>
                <a:cubicBezTo>
                  <a:pt x="52203" y="1352181"/>
                  <a:pt x="47250" y="1349514"/>
                  <a:pt x="40772" y="1346084"/>
                </a:cubicBezTo>
                <a:cubicBezTo>
                  <a:pt x="47631" y="1345132"/>
                  <a:pt x="54299" y="1344370"/>
                  <a:pt x="61348" y="1343417"/>
                </a:cubicBezTo>
                <a:cubicBezTo>
                  <a:pt x="59634" y="1341512"/>
                  <a:pt x="58109" y="1339797"/>
                  <a:pt x="55823" y="1337320"/>
                </a:cubicBezTo>
                <a:cubicBezTo>
                  <a:pt x="74875" y="1338273"/>
                  <a:pt x="80400" y="1345132"/>
                  <a:pt x="77733" y="1364946"/>
                </a:cubicBezTo>
                <a:cubicBezTo>
                  <a:pt x="84592" y="1360755"/>
                  <a:pt x="89164" y="1358087"/>
                  <a:pt x="84401" y="1348561"/>
                </a:cubicBezTo>
                <a:cubicBezTo>
                  <a:pt x="81544" y="1342845"/>
                  <a:pt x="84592" y="1334272"/>
                  <a:pt x="84973" y="1327032"/>
                </a:cubicBezTo>
                <a:cubicBezTo>
                  <a:pt x="86497" y="1326842"/>
                  <a:pt x="88021" y="1326842"/>
                  <a:pt x="89546" y="1326651"/>
                </a:cubicBezTo>
                <a:cubicBezTo>
                  <a:pt x="87259" y="1322650"/>
                  <a:pt x="85164" y="1318840"/>
                  <a:pt x="83068" y="1315220"/>
                </a:cubicBezTo>
                <a:cubicBezTo>
                  <a:pt x="76018" y="1314267"/>
                  <a:pt x="69160" y="1313505"/>
                  <a:pt x="58490" y="1312171"/>
                </a:cubicBezTo>
                <a:cubicBezTo>
                  <a:pt x="65159" y="1305884"/>
                  <a:pt x="69541" y="1301502"/>
                  <a:pt x="74304" y="1297120"/>
                </a:cubicBezTo>
                <a:cubicBezTo>
                  <a:pt x="66111" y="1296548"/>
                  <a:pt x="58871" y="1295977"/>
                  <a:pt x="51822" y="1295405"/>
                </a:cubicBezTo>
                <a:cubicBezTo>
                  <a:pt x="52013" y="1293881"/>
                  <a:pt x="52203" y="1292357"/>
                  <a:pt x="52394" y="1290833"/>
                </a:cubicBezTo>
                <a:cubicBezTo>
                  <a:pt x="54680" y="1291976"/>
                  <a:pt x="57157" y="1293119"/>
                  <a:pt x="60396" y="1294643"/>
                </a:cubicBezTo>
                <a:cubicBezTo>
                  <a:pt x="59634" y="1283974"/>
                  <a:pt x="54680" y="1281688"/>
                  <a:pt x="46487" y="1283783"/>
                </a:cubicBezTo>
                <a:cubicBezTo>
                  <a:pt x="33341" y="1287213"/>
                  <a:pt x="28578" y="1277877"/>
                  <a:pt x="23434" y="1268732"/>
                </a:cubicBezTo>
                <a:cubicBezTo>
                  <a:pt x="20386" y="1263398"/>
                  <a:pt x="16766" y="1258254"/>
                  <a:pt x="11812" y="1253681"/>
                </a:cubicBezTo>
                <a:cubicBezTo>
                  <a:pt x="13527" y="1247965"/>
                  <a:pt x="24196" y="1242440"/>
                  <a:pt x="9145" y="1233867"/>
                </a:cubicBezTo>
                <a:cubicBezTo>
                  <a:pt x="-3048" y="1226817"/>
                  <a:pt x="2667" y="1209099"/>
                  <a:pt x="17147" y="1203383"/>
                </a:cubicBezTo>
                <a:cubicBezTo>
                  <a:pt x="20576" y="1202049"/>
                  <a:pt x="23434" y="1199192"/>
                  <a:pt x="29340" y="1195000"/>
                </a:cubicBezTo>
                <a:cubicBezTo>
                  <a:pt x="21720" y="1192904"/>
                  <a:pt x="18100" y="1191761"/>
                  <a:pt x="15051" y="1190999"/>
                </a:cubicBezTo>
                <a:cubicBezTo>
                  <a:pt x="17719" y="1186045"/>
                  <a:pt x="20386" y="1180901"/>
                  <a:pt x="23815" y="1174233"/>
                </a:cubicBezTo>
                <a:cubicBezTo>
                  <a:pt x="26864" y="1171566"/>
                  <a:pt x="31627" y="1167565"/>
                  <a:pt x="39057" y="1161278"/>
                </a:cubicBezTo>
                <a:cubicBezTo>
                  <a:pt x="28578" y="1162802"/>
                  <a:pt x="21720" y="1166041"/>
                  <a:pt x="17909" y="1163945"/>
                </a:cubicBezTo>
                <a:cubicBezTo>
                  <a:pt x="13718" y="1161659"/>
                  <a:pt x="12193" y="1154419"/>
                  <a:pt x="9526" y="1149465"/>
                </a:cubicBezTo>
                <a:cubicBezTo>
                  <a:pt x="10479" y="1148703"/>
                  <a:pt x="11622" y="1147941"/>
                  <a:pt x="12574" y="1147179"/>
                </a:cubicBezTo>
                <a:cubicBezTo>
                  <a:pt x="9145" y="1145655"/>
                  <a:pt x="5906" y="1144131"/>
                  <a:pt x="0" y="1141463"/>
                </a:cubicBezTo>
                <a:cubicBezTo>
                  <a:pt x="8383" y="1138224"/>
                  <a:pt x="14480" y="1135938"/>
                  <a:pt x="19624" y="1134033"/>
                </a:cubicBezTo>
                <a:cubicBezTo>
                  <a:pt x="16956" y="1125650"/>
                  <a:pt x="14670" y="1118601"/>
                  <a:pt x="12384" y="1111551"/>
                </a:cubicBezTo>
                <a:cubicBezTo>
                  <a:pt x="13527" y="1111932"/>
                  <a:pt x="14861" y="1112313"/>
                  <a:pt x="16004" y="1112694"/>
                </a:cubicBezTo>
                <a:cubicBezTo>
                  <a:pt x="19433" y="1107550"/>
                  <a:pt x="21720" y="1100310"/>
                  <a:pt x="26483" y="1097834"/>
                </a:cubicBezTo>
                <a:cubicBezTo>
                  <a:pt x="32579" y="1094595"/>
                  <a:pt x="40772" y="1094976"/>
                  <a:pt x="49155" y="1096500"/>
                </a:cubicBezTo>
                <a:cubicBezTo>
                  <a:pt x="46106" y="1098786"/>
                  <a:pt x="43058" y="1101073"/>
                  <a:pt x="40010" y="1103359"/>
                </a:cubicBezTo>
                <a:cubicBezTo>
                  <a:pt x="52013" y="1103359"/>
                  <a:pt x="63444" y="1103359"/>
                  <a:pt x="74875" y="1103359"/>
                </a:cubicBezTo>
                <a:cubicBezTo>
                  <a:pt x="75066" y="1102597"/>
                  <a:pt x="75066" y="1101835"/>
                  <a:pt x="75256" y="1101073"/>
                </a:cubicBezTo>
                <a:cubicBezTo>
                  <a:pt x="71255" y="1099739"/>
                  <a:pt x="67254" y="1098215"/>
                  <a:pt x="62872" y="1096690"/>
                </a:cubicBezTo>
                <a:cubicBezTo>
                  <a:pt x="63825" y="1090403"/>
                  <a:pt x="64778" y="1084688"/>
                  <a:pt x="65349" y="1081258"/>
                </a:cubicBezTo>
                <a:cubicBezTo>
                  <a:pt x="77162" y="1077448"/>
                  <a:pt x="87450" y="1074590"/>
                  <a:pt x="97166" y="1070779"/>
                </a:cubicBezTo>
                <a:cubicBezTo>
                  <a:pt x="100405" y="1069446"/>
                  <a:pt x="102120" y="1065254"/>
                  <a:pt x="105168" y="1063159"/>
                </a:cubicBezTo>
                <a:cubicBezTo>
                  <a:pt x="123458" y="1050203"/>
                  <a:pt x="128222" y="1051346"/>
                  <a:pt x="140606" y="1068303"/>
                </a:cubicBezTo>
                <a:cubicBezTo>
                  <a:pt x="137176" y="1074209"/>
                  <a:pt x="134318" y="1078972"/>
                  <a:pt x="130889" y="1084878"/>
                </a:cubicBezTo>
                <a:cubicBezTo>
                  <a:pt x="138129" y="1086783"/>
                  <a:pt x="141939" y="1087736"/>
                  <a:pt x="145940" y="1088689"/>
                </a:cubicBezTo>
                <a:cubicBezTo>
                  <a:pt x="145940" y="1089832"/>
                  <a:pt x="145940" y="1090975"/>
                  <a:pt x="145940" y="1092118"/>
                </a:cubicBezTo>
                <a:cubicBezTo>
                  <a:pt x="152037" y="1090213"/>
                  <a:pt x="157943" y="1088117"/>
                  <a:pt x="164040" y="1086212"/>
                </a:cubicBezTo>
                <a:cubicBezTo>
                  <a:pt x="163659" y="1087355"/>
                  <a:pt x="163278" y="1088308"/>
                  <a:pt x="162897" y="1089451"/>
                </a:cubicBezTo>
                <a:cubicBezTo>
                  <a:pt x="171851" y="1094404"/>
                  <a:pt x="180806" y="1099358"/>
                  <a:pt x="190522" y="1104692"/>
                </a:cubicBezTo>
                <a:cubicBezTo>
                  <a:pt x="188617" y="1106788"/>
                  <a:pt x="186902" y="1108503"/>
                  <a:pt x="185188" y="1110408"/>
                </a:cubicBezTo>
                <a:cubicBezTo>
                  <a:pt x="201192" y="1113456"/>
                  <a:pt x="193761" y="1129270"/>
                  <a:pt x="200239" y="1137081"/>
                </a:cubicBezTo>
                <a:cubicBezTo>
                  <a:pt x="205383" y="1143368"/>
                  <a:pt x="212432" y="1148322"/>
                  <a:pt x="217577" y="1154609"/>
                </a:cubicBezTo>
                <a:cubicBezTo>
                  <a:pt x="219482" y="1156896"/>
                  <a:pt x="218339" y="1161468"/>
                  <a:pt x="218910" y="1168136"/>
                </a:cubicBezTo>
                <a:cubicBezTo>
                  <a:pt x="221387" y="1171375"/>
                  <a:pt x="225960" y="1177472"/>
                  <a:pt x="231294" y="1184331"/>
                </a:cubicBezTo>
                <a:cubicBezTo>
                  <a:pt x="226912" y="1186236"/>
                  <a:pt x="223102" y="1187951"/>
                  <a:pt x="221387" y="1188713"/>
                </a:cubicBezTo>
                <a:cubicBezTo>
                  <a:pt x="217767" y="1233295"/>
                  <a:pt x="225197" y="1274638"/>
                  <a:pt x="247870" y="1313886"/>
                </a:cubicBezTo>
                <a:cubicBezTo>
                  <a:pt x="241773" y="1315029"/>
                  <a:pt x="237962" y="1315220"/>
                  <a:pt x="234914" y="1316744"/>
                </a:cubicBezTo>
                <a:cubicBezTo>
                  <a:pt x="231866" y="1318268"/>
                  <a:pt x="229389" y="1321126"/>
                  <a:pt x="226722" y="1323412"/>
                </a:cubicBezTo>
                <a:cubicBezTo>
                  <a:pt x="229770" y="1325698"/>
                  <a:pt x="232437" y="1329128"/>
                  <a:pt x="235867" y="1330271"/>
                </a:cubicBezTo>
                <a:cubicBezTo>
                  <a:pt x="241773" y="1331986"/>
                  <a:pt x="250918" y="1326461"/>
                  <a:pt x="251490" y="1338654"/>
                </a:cubicBezTo>
                <a:cubicBezTo>
                  <a:pt x="252061" y="1349704"/>
                  <a:pt x="250918" y="1359040"/>
                  <a:pt x="236629" y="1359992"/>
                </a:cubicBezTo>
                <a:cubicBezTo>
                  <a:pt x="231675" y="1360373"/>
                  <a:pt x="226722" y="1362850"/>
                  <a:pt x="222149" y="1364946"/>
                </a:cubicBezTo>
                <a:cubicBezTo>
                  <a:pt x="241773" y="1361707"/>
                  <a:pt x="248632" y="1365327"/>
                  <a:pt x="257967" y="1383808"/>
                </a:cubicBezTo>
                <a:cubicBezTo>
                  <a:pt x="259110" y="1386284"/>
                  <a:pt x="260635" y="1388761"/>
                  <a:pt x="262540" y="1390667"/>
                </a:cubicBezTo>
                <a:cubicBezTo>
                  <a:pt x="272828" y="1400764"/>
                  <a:pt x="272828" y="1400764"/>
                  <a:pt x="265398" y="1415244"/>
                </a:cubicBezTo>
                <a:cubicBezTo>
                  <a:pt x="279687" y="1417530"/>
                  <a:pt x="276638" y="1426104"/>
                  <a:pt x="270351" y="1435820"/>
                </a:cubicBezTo>
                <a:cubicBezTo>
                  <a:pt x="271685" y="1436773"/>
                  <a:pt x="273209" y="1437535"/>
                  <a:pt x="274543" y="1438488"/>
                </a:cubicBezTo>
                <a:cubicBezTo>
                  <a:pt x="283878" y="1432391"/>
                  <a:pt x="293023" y="1426294"/>
                  <a:pt x="302550" y="1420388"/>
                </a:cubicBezTo>
                <a:cubicBezTo>
                  <a:pt x="304264" y="1419245"/>
                  <a:pt x="308456" y="1418483"/>
                  <a:pt x="308837" y="1419054"/>
                </a:cubicBezTo>
                <a:cubicBezTo>
                  <a:pt x="311314" y="1423436"/>
                  <a:pt x="313219" y="1428009"/>
                  <a:pt x="315315" y="1432772"/>
                </a:cubicBezTo>
                <a:cubicBezTo>
                  <a:pt x="336653" y="1432010"/>
                  <a:pt x="344655" y="1408195"/>
                  <a:pt x="363136" y="1401907"/>
                </a:cubicBezTo>
                <a:cubicBezTo>
                  <a:pt x="369994" y="1409338"/>
                  <a:pt x="376282" y="1416768"/>
                  <a:pt x="383141" y="1423436"/>
                </a:cubicBezTo>
                <a:cubicBezTo>
                  <a:pt x="389809" y="1429914"/>
                  <a:pt x="393619" y="1424580"/>
                  <a:pt x="399716" y="1420388"/>
                </a:cubicBezTo>
                <a:cubicBezTo>
                  <a:pt x="410385" y="1413148"/>
                  <a:pt x="423912" y="1410290"/>
                  <a:pt x="435153" y="1403431"/>
                </a:cubicBezTo>
                <a:cubicBezTo>
                  <a:pt x="440107" y="1400383"/>
                  <a:pt x="441821" y="1392381"/>
                  <a:pt x="445632" y="1387047"/>
                </a:cubicBezTo>
                <a:cubicBezTo>
                  <a:pt x="447728" y="1383808"/>
                  <a:pt x="450966" y="1378664"/>
                  <a:pt x="453634" y="1378664"/>
                </a:cubicBezTo>
                <a:cubicBezTo>
                  <a:pt x="471352" y="1379426"/>
                  <a:pt x="466970" y="1369519"/>
                  <a:pt x="464303" y="1362469"/>
                </a:cubicBezTo>
                <a:cubicBezTo>
                  <a:pt x="470400" y="1357325"/>
                  <a:pt x="475353" y="1351990"/>
                  <a:pt x="481260" y="1348561"/>
                </a:cubicBezTo>
                <a:cubicBezTo>
                  <a:pt x="484117" y="1346846"/>
                  <a:pt x="489452" y="1349704"/>
                  <a:pt x="492691" y="1348371"/>
                </a:cubicBezTo>
                <a:cubicBezTo>
                  <a:pt x="504122" y="1343608"/>
                  <a:pt x="504503" y="1332938"/>
                  <a:pt x="492500" y="1318077"/>
                </a:cubicBezTo>
                <a:cubicBezTo>
                  <a:pt x="504884" y="1314648"/>
                  <a:pt x="516316" y="1311409"/>
                  <a:pt x="527937" y="1308170"/>
                </a:cubicBezTo>
                <a:cubicBezTo>
                  <a:pt x="525651" y="1304931"/>
                  <a:pt x="523365" y="1301883"/>
                  <a:pt x="521841" y="1299978"/>
                </a:cubicBezTo>
                <a:cubicBezTo>
                  <a:pt x="532510" y="1291404"/>
                  <a:pt x="542227" y="1283593"/>
                  <a:pt x="553086" y="1274829"/>
                </a:cubicBezTo>
                <a:cubicBezTo>
                  <a:pt x="548323" y="1273876"/>
                  <a:pt x="544703" y="1273114"/>
                  <a:pt x="540893" y="1272162"/>
                </a:cubicBezTo>
                <a:cubicBezTo>
                  <a:pt x="541274" y="1267780"/>
                  <a:pt x="541465" y="1263969"/>
                  <a:pt x="541846" y="1259587"/>
                </a:cubicBezTo>
                <a:cubicBezTo>
                  <a:pt x="545275" y="1259016"/>
                  <a:pt x="548704" y="1258634"/>
                  <a:pt x="550800" y="1258254"/>
                </a:cubicBezTo>
                <a:cubicBezTo>
                  <a:pt x="557278" y="1251585"/>
                  <a:pt x="535749" y="1241869"/>
                  <a:pt x="554992" y="1237105"/>
                </a:cubicBezTo>
                <a:cubicBezTo>
                  <a:pt x="550800" y="1236724"/>
                  <a:pt x="546418" y="1236343"/>
                  <a:pt x="542227" y="1235772"/>
                </a:cubicBezTo>
                <a:cubicBezTo>
                  <a:pt x="542989" y="1234819"/>
                  <a:pt x="543751" y="1234057"/>
                  <a:pt x="544703" y="1233105"/>
                </a:cubicBezTo>
                <a:cubicBezTo>
                  <a:pt x="536130" y="1225103"/>
                  <a:pt x="528700" y="1215195"/>
                  <a:pt x="518792" y="1209670"/>
                </a:cubicBezTo>
                <a:cubicBezTo>
                  <a:pt x="506408" y="1202811"/>
                  <a:pt x="492119" y="1199573"/>
                  <a:pt x="478592" y="1194619"/>
                </a:cubicBezTo>
                <a:cubicBezTo>
                  <a:pt x="474972" y="1193285"/>
                  <a:pt x="470590" y="1191952"/>
                  <a:pt x="468113" y="1189284"/>
                </a:cubicBezTo>
                <a:cubicBezTo>
                  <a:pt x="467161" y="1188141"/>
                  <a:pt x="470590" y="1183378"/>
                  <a:pt x="472495" y="1179187"/>
                </a:cubicBezTo>
                <a:cubicBezTo>
                  <a:pt x="461445" y="1178615"/>
                  <a:pt x="450395" y="1177091"/>
                  <a:pt x="454205" y="1161278"/>
                </a:cubicBezTo>
                <a:cubicBezTo>
                  <a:pt x="454396" y="1160706"/>
                  <a:pt x="453443" y="1159182"/>
                  <a:pt x="453062" y="1159182"/>
                </a:cubicBezTo>
                <a:cubicBezTo>
                  <a:pt x="437439" y="1156324"/>
                  <a:pt x="442583" y="1143559"/>
                  <a:pt x="440678" y="1133652"/>
                </a:cubicBezTo>
                <a:cubicBezTo>
                  <a:pt x="430962" y="1130984"/>
                  <a:pt x="420864" y="1128317"/>
                  <a:pt x="410766" y="1125650"/>
                </a:cubicBezTo>
                <a:cubicBezTo>
                  <a:pt x="410766" y="1124697"/>
                  <a:pt x="410576" y="1123745"/>
                  <a:pt x="410576" y="1122792"/>
                </a:cubicBezTo>
                <a:cubicBezTo>
                  <a:pt x="421435" y="1121268"/>
                  <a:pt x="432105" y="1119553"/>
                  <a:pt x="441821" y="1118029"/>
                </a:cubicBezTo>
                <a:cubicBezTo>
                  <a:pt x="437630" y="1114219"/>
                  <a:pt x="433248" y="1110218"/>
                  <a:pt x="428866" y="1106217"/>
                </a:cubicBezTo>
                <a:cubicBezTo>
                  <a:pt x="437630" y="1100882"/>
                  <a:pt x="444489" y="1096690"/>
                  <a:pt x="450966" y="1092690"/>
                </a:cubicBezTo>
                <a:cubicBezTo>
                  <a:pt x="446013" y="1090022"/>
                  <a:pt x="441250" y="1087164"/>
                  <a:pt x="435725" y="1084116"/>
                </a:cubicBezTo>
                <a:cubicBezTo>
                  <a:pt x="438964" y="1082401"/>
                  <a:pt x="441250" y="1081068"/>
                  <a:pt x="441821" y="1080877"/>
                </a:cubicBezTo>
                <a:cubicBezTo>
                  <a:pt x="441821" y="1074780"/>
                  <a:pt x="443155" y="1069446"/>
                  <a:pt x="441631" y="1065445"/>
                </a:cubicBezTo>
                <a:cubicBezTo>
                  <a:pt x="436868" y="1054204"/>
                  <a:pt x="441631" y="1040296"/>
                  <a:pt x="438201" y="1032103"/>
                </a:cubicBezTo>
                <a:cubicBezTo>
                  <a:pt x="431914" y="1016290"/>
                  <a:pt x="440297" y="1013242"/>
                  <a:pt x="449252" y="1008479"/>
                </a:cubicBezTo>
                <a:cubicBezTo>
                  <a:pt x="460493" y="1002572"/>
                  <a:pt x="472114" y="997619"/>
                  <a:pt x="483546" y="992094"/>
                </a:cubicBezTo>
                <a:cubicBezTo>
                  <a:pt x="485070" y="991332"/>
                  <a:pt x="485642" y="988474"/>
                  <a:pt x="486594" y="986568"/>
                </a:cubicBezTo>
                <a:cubicBezTo>
                  <a:pt x="483546" y="985235"/>
                  <a:pt x="480497" y="983901"/>
                  <a:pt x="476687" y="982186"/>
                </a:cubicBezTo>
                <a:cubicBezTo>
                  <a:pt x="495358" y="974756"/>
                  <a:pt x="482212" y="961991"/>
                  <a:pt x="481831" y="950941"/>
                </a:cubicBezTo>
                <a:cubicBezTo>
                  <a:pt x="470209" y="947130"/>
                  <a:pt x="458968" y="943129"/>
                  <a:pt x="460874" y="927507"/>
                </a:cubicBezTo>
                <a:cubicBezTo>
                  <a:pt x="447156" y="927507"/>
                  <a:pt x="427532" y="908454"/>
                  <a:pt x="428104" y="894546"/>
                </a:cubicBezTo>
                <a:cubicBezTo>
                  <a:pt x="428294" y="890164"/>
                  <a:pt x="431533" y="883686"/>
                  <a:pt x="435153" y="881972"/>
                </a:cubicBezTo>
                <a:cubicBezTo>
                  <a:pt x="438773" y="880448"/>
                  <a:pt x="444489" y="883686"/>
                  <a:pt x="449252" y="884830"/>
                </a:cubicBezTo>
                <a:cubicBezTo>
                  <a:pt x="457063" y="886544"/>
                  <a:pt x="464684" y="888068"/>
                  <a:pt x="472495" y="889783"/>
                </a:cubicBezTo>
                <a:cubicBezTo>
                  <a:pt x="472877" y="888449"/>
                  <a:pt x="473067" y="887116"/>
                  <a:pt x="473448" y="885973"/>
                </a:cubicBezTo>
                <a:cubicBezTo>
                  <a:pt x="469638" y="885020"/>
                  <a:pt x="465637" y="884067"/>
                  <a:pt x="461826" y="883115"/>
                </a:cubicBezTo>
                <a:cubicBezTo>
                  <a:pt x="461826" y="882353"/>
                  <a:pt x="461826" y="881781"/>
                  <a:pt x="461636" y="881019"/>
                </a:cubicBezTo>
                <a:cubicBezTo>
                  <a:pt x="474782" y="882162"/>
                  <a:pt x="487928" y="883305"/>
                  <a:pt x="501074" y="884449"/>
                </a:cubicBezTo>
                <a:cubicBezTo>
                  <a:pt x="501455" y="882924"/>
                  <a:pt x="502026" y="881591"/>
                  <a:pt x="502407" y="880066"/>
                </a:cubicBezTo>
                <a:cubicBezTo>
                  <a:pt x="497644" y="877590"/>
                  <a:pt x="492881" y="875303"/>
                  <a:pt x="487356" y="872446"/>
                </a:cubicBezTo>
                <a:cubicBezTo>
                  <a:pt x="489833" y="869207"/>
                  <a:pt x="492310" y="865968"/>
                  <a:pt x="495930" y="861014"/>
                </a:cubicBezTo>
                <a:cubicBezTo>
                  <a:pt x="489643" y="862729"/>
                  <a:pt x="485260" y="863872"/>
                  <a:pt x="480688" y="865015"/>
                </a:cubicBezTo>
                <a:cubicBezTo>
                  <a:pt x="480116" y="864253"/>
                  <a:pt x="479545" y="863682"/>
                  <a:pt x="478973" y="862919"/>
                </a:cubicBezTo>
                <a:cubicBezTo>
                  <a:pt x="489071" y="852060"/>
                  <a:pt x="499169" y="841009"/>
                  <a:pt x="509647" y="829769"/>
                </a:cubicBezTo>
                <a:cubicBezTo>
                  <a:pt x="502598" y="822148"/>
                  <a:pt x="486213" y="820814"/>
                  <a:pt x="486213" y="802905"/>
                </a:cubicBezTo>
                <a:cubicBezTo>
                  <a:pt x="489452" y="805572"/>
                  <a:pt x="491357" y="807096"/>
                  <a:pt x="494406" y="809573"/>
                </a:cubicBezTo>
                <a:cubicBezTo>
                  <a:pt x="494596" y="805763"/>
                  <a:pt x="494977" y="802905"/>
                  <a:pt x="494977" y="800809"/>
                </a:cubicBezTo>
                <a:cubicBezTo>
                  <a:pt x="519364" y="796046"/>
                  <a:pt x="546609" y="808811"/>
                  <a:pt x="566804" y="789187"/>
                </a:cubicBezTo>
                <a:cubicBezTo>
                  <a:pt x="562041" y="782710"/>
                  <a:pt x="558231" y="776803"/>
                  <a:pt x="553849" y="771469"/>
                </a:cubicBezTo>
                <a:cubicBezTo>
                  <a:pt x="551181" y="768039"/>
                  <a:pt x="547942" y="763848"/>
                  <a:pt x="544132" y="762895"/>
                </a:cubicBezTo>
                <a:cubicBezTo>
                  <a:pt x="533082" y="760037"/>
                  <a:pt x="529271" y="753179"/>
                  <a:pt x="529843" y="745367"/>
                </a:cubicBezTo>
                <a:cubicBezTo>
                  <a:pt x="522031" y="742509"/>
                  <a:pt x="515173" y="739842"/>
                  <a:pt x="508314" y="737175"/>
                </a:cubicBezTo>
                <a:cubicBezTo>
                  <a:pt x="508314" y="735269"/>
                  <a:pt x="508504" y="733555"/>
                  <a:pt x="508504" y="731650"/>
                </a:cubicBezTo>
                <a:cubicBezTo>
                  <a:pt x="524318" y="719837"/>
                  <a:pt x="537464" y="704214"/>
                  <a:pt x="561851" y="706501"/>
                </a:cubicBezTo>
                <a:cubicBezTo>
                  <a:pt x="575187" y="707834"/>
                  <a:pt x="587190" y="709358"/>
                  <a:pt x="598621" y="716598"/>
                </a:cubicBezTo>
                <a:cubicBezTo>
                  <a:pt x="608528" y="722885"/>
                  <a:pt x="610815" y="728982"/>
                  <a:pt x="598050" y="738699"/>
                </a:cubicBezTo>
                <a:cubicBezTo>
                  <a:pt x="612910" y="741557"/>
                  <a:pt x="625485" y="744033"/>
                  <a:pt x="639584" y="746701"/>
                </a:cubicBezTo>
                <a:cubicBezTo>
                  <a:pt x="637678" y="736413"/>
                  <a:pt x="636535" y="730125"/>
                  <a:pt x="635392" y="724600"/>
                </a:cubicBezTo>
                <a:cubicBezTo>
                  <a:pt x="641679" y="716027"/>
                  <a:pt x="648348" y="707453"/>
                  <a:pt x="654825" y="698880"/>
                </a:cubicBezTo>
                <a:cubicBezTo>
                  <a:pt x="655969" y="699832"/>
                  <a:pt x="657302" y="700594"/>
                  <a:pt x="658445" y="701547"/>
                </a:cubicBezTo>
                <a:cubicBezTo>
                  <a:pt x="657302" y="703833"/>
                  <a:pt x="655969" y="706120"/>
                  <a:pt x="654254" y="709358"/>
                </a:cubicBezTo>
                <a:cubicBezTo>
                  <a:pt x="659207" y="707453"/>
                  <a:pt x="663018" y="706120"/>
                  <a:pt x="668543" y="704024"/>
                </a:cubicBezTo>
                <a:cubicBezTo>
                  <a:pt x="660922" y="698118"/>
                  <a:pt x="652349" y="693736"/>
                  <a:pt x="646823" y="686877"/>
                </a:cubicBezTo>
                <a:cubicBezTo>
                  <a:pt x="641870" y="680780"/>
                  <a:pt x="639584" y="672207"/>
                  <a:pt x="637488" y="664395"/>
                </a:cubicBezTo>
                <a:cubicBezTo>
                  <a:pt x="637107" y="662680"/>
                  <a:pt x="642823" y="657536"/>
                  <a:pt x="645871" y="657346"/>
                </a:cubicBezTo>
                <a:cubicBezTo>
                  <a:pt x="652158" y="656965"/>
                  <a:pt x="658445" y="659251"/>
                  <a:pt x="664733" y="659632"/>
                </a:cubicBezTo>
                <a:cubicBezTo>
                  <a:pt x="668543" y="659823"/>
                  <a:pt x="673497" y="659632"/>
                  <a:pt x="676354" y="657346"/>
                </a:cubicBezTo>
                <a:cubicBezTo>
                  <a:pt x="681499" y="653345"/>
                  <a:pt x="685500" y="647820"/>
                  <a:pt x="690072" y="642676"/>
                </a:cubicBezTo>
                <a:cubicBezTo>
                  <a:pt x="682832" y="640580"/>
                  <a:pt x="674068" y="638103"/>
                  <a:pt x="664352" y="635245"/>
                </a:cubicBezTo>
                <a:cubicBezTo>
                  <a:pt x="667400" y="632578"/>
                  <a:pt x="670448" y="629720"/>
                  <a:pt x="673497" y="626862"/>
                </a:cubicBezTo>
                <a:cubicBezTo>
                  <a:pt x="672925" y="625719"/>
                  <a:pt x="672353" y="624385"/>
                  <a:pt x="671591" y="623242"/>
                </a:cubicBezTo>
                <a:cubicBezTo>
                  <a:pt x="668353" y="624957"/>
                  <a:pt x="665114" y="627243"/>
                  <a:pt x="661684" y="628005"/>
                </a:cubicBezTo>
                <a:cubicBezTo>
                  <a:pt x="655587" y="629530"/>
                  <a:pt x="649300" y="630863"/>
                  <a:pt x="643204" y="630673"/>
                </a:cubicBezTo>
                <a:cubicBezTo>
                  <a:pt x="634630" y="630482"/>
                  <a:pt x="626057" y="629149"/>
                  <a:pt x="626247" y="642295"/>
                </a:cubicBezTo>
                <a:cubicBezTo>
                  <a:pt x="619198" y="639437"/>
                  <a:pt x="613482" y="637150"/>
                  <a:pt x="607004" y="634483"/>
                </a:cubicBezTo>
                <a:cubicBezTo>
                  <a:pt x="612148" y="621147"/>
                  <a:pt x="631772" y="623242"/>
                  <a:pt x="633868" y="616383"/>
                </a:cubicBezTo>
                <a:cubicBezTo>
                  <a:pt x="637488" y="603809"/>
                  <a:pt x="646442" y="600189"/>
                  <a:pt x="657683" y="592759"/>
                </a:cubicBezTo>
                <a:cubicBezTo>
                  <a:pt x="648348" y="588377"/>
                  <a:pt x="641298" y="584947"/>
                  <a:pt x="633677" y="581327"/>
                </a:cubicBezTo>
                <a:cubicBezTo>
                  <a:pt x="638059" y="571992"/>
                  <a:pt x="640727" y="565324"/>
                  <a:pt x="653301" y="568181"/>
                </a:cubicBezTo>
                <a:cubicBezTo>
                  <a:pt x="666447" y="571230"/>
                  <a:pt x="667590" y="560560"/>
                  <a:pt x="664923" y="550844"/>
                </a:cubicBezTo>
                <a:cubicBezTo>
                  <a:pt x="677688" y="546652"/>
                  <a:pt x="689691" y="542842"/>
                  <a:pt x="703599" y="538269"/>
                </a:cubicBezTo>
                <a:cubicBezTo>
                  <a:pt x="695026" y="532173"/>
                  <a:pt x="688357" y="527410"/>
                  <a:pt x="679403" y="520932"/>
                </a:cubicBezTo>
                <a:cubicBezTo>
                  <a:pt x="685500" y="518264"/>
                  <a:pt x="688167" y="517121"/>
                  <a:pt x="692549" y="515216"/>
                </a:cubicBezTo>
                <a:cubicBezTo>
                  <a:pt x="687786" y="512549"/>
                  <a:pt x="684356" y="510453"/>
                  <a:pt x="681689" y="508929"/>
                </a:cubicBezTo>
                <a:cubicBezTo>
                  <a:pt x="681118" y="497688"/>
                  <a:pt x="688167" y="486066"/>
                  <a:pt x="674640" y="477112"/>
                </a:cubicBezTo>
                <a:cubicBezTo>
                  <a:pt x="668924" y="473111"/>
                  <a:pt x="666638" y="464537"/>
                  <a:pt x="661684" y="458821"/>
                </a:cubicBezTo>
                <a:cubicBezTo>
                  <a:pt x="656159" y="452534"/>
                  <a:pt x="648348" y="448152"/>
                  <a:pt x="643394" y="441484"/>
                </a:cubicBezTo>
                <a:cubicBezTo>
                  <a:pt x="639012" y="435387"/>
                  <a:pt x="637297" y="427195"/>
                  <a:pt x="634249" y="419955"/>
                </a:cubicBezTo>
                <a:cubicBezTo>
                  <a:pt x="631582" y="413858"/>
                  <a:pt x="628533" y="408142"/>
                  <a:pt x="625294" y="401474"/>
                </a:cubicBezTo>
                <a:cubicBezTo>
                  <a:pt x="624913" y="401665"/>
                  <a:pt x="627962" y="400712"/>
                  <a:pt x="631010" y="399950"/>
                </a:cubicBezTo>
                <a:cubicBezTo>
                  <a:pt x="623389" y="389090"/>
                  <a:pt x="615578" y="378993"/>
                  <a:pt x="608910" y="367942"/>
                </a:cubicBezTo>
                <a:cubicBezTo>
                  <a:pt x="607576" y="365847"/>
                  <a:pt x="611005" y="360702"/>
                  <a:pt x="612529" y="356701"/>
                </a:cubicBezTo>
                <a:cubicBezTo>
                  <a:pt x="610815" y="356701"/>
                  <a:pt x="608528" y="356701"/>
                  <a:pt x="603575" y="356701"/>
                </a:cubicBezTo>
                <a:cubicBezTo>
                  <a:pt x="612720" y="340507"/>
                  <a:pt x="621103" y="326027"/>
                  <a:pt x="629295" y="311548"/>
                </a:cubicBezTo>
                <a:cubicBezTo>
                  <a:pt x="623961" y="301831"/>
                  <a:pt x="617674" y="290971"/>
                  <a:pt x="612339" y="279730"/>
                </a:cubicBezTo>
                <a:cubicBezTo>
                  <a:pt x="611386" y="277635"/>
                  <a:pt x="613292" y="272110"/>
                  <a:pt x="615197" y="271347"/>
                </a:cubicBezTo>
                <a:cubicBezTo>
                  <a:pt x="626247" y="266775"/>
                  <a:pt x="637869" y="263155"/>
                  <a:pt x="649110" y="258963"/>
                </a:cubicBezTo>
                <a:cubicBezTo>
                  <a:pt x="658445" y="255534"/>
                  <a:pt x="667781" y="251724"/>
                  <a:pt x="677688" y="247913"/>
                </a:cubicBezTo>
                <a:cubicBezTo>
                  <a:pt x="679403" y="250199"/>
                  <a:pt x="681308" y="252867"/>
                  <a:pt x="682642" y="254581"/>
                </a:cubicBezTo>
                <a:cubicBezTo>
                  <a:pt x="688167" y="254010"/>
                  <a:pt x="693120" y="253248"/>
                  <a:pt x="698265" y="252676"/>
                </a:cubicBezTo>
                <a:cubicBezTo>
                  <a:pt x="698455" y="253629"/>
                  <a:pt x="698836" y="254581"/>
                  <a:pt x="699027" y="255534"/>
                </a:cubicBezTo>
                <a:cubicBezTo>
                  <a:pt x="695978" y="257439"/>
                  <a:pt x="693120" y="259345"/>
                  <a:pt x="687595" y="262774"/>
                </a:cubicBezTo>
                <a:cubicBezTo>
                  <a:pt x="695026" y="263155"/>
                  <a:pt x="699789" y="264679"/>
                  <a:pt x="703790" y="263536"/>
                </a:cubicBezTo>
                <a:cubicBezTo>
                  <a:pt x="717698" y="259916"/>
                  <a:pt x="724938" y="270204"/>
                  <a:pt x="734083" y="276873"/>
                </a:cubicBezTo>
                <a:cubicBezTo>
                  <a:pt x="736941" y="278968"/>
                  <a:pt x="740179" y="283350"/>
                  <a:pt x="742656" y="282969"/>
                </a:cubicBezTo>
                <a:cubicBezTo>
                  <a:pt x="756374" y="281064"/>
                  <a:pt x="767805" y="287732"/>
                  <a:pt x="780380" y="290590"/>
                </a:cubicBezTo>
                <a:cubicBezTo>
                  <a:pt x="787429" y="292114"/>
                  <a:pt x="795240" y="291162"/>
                  <a:pt x="794097" y="279159"/>
                </a:cubicBezTo>
                <a:cubicBezTo>
                  <a:pt x="792764" y="265632"/>
                  <a:pt x="805338" y="270966"/>
                  <a:pt x="814102" y="267918"/>
                </a:cubicBezTo>
                <a:cubicBezTo>
                  <a:pt x="805338" y="263917"/>
                  <a:pt x="798479" y="260488"/>
                  <a:pt x="791430" y="257820"/>
                </a:cubicBezTo>
                <a:cubicBezTo>
                  <a:pt x="777712" y="252676"/>
                  <a:pt x="795240" y="243531"/>
                  <a:pt x="787429" y="236863"/>
                </a:cubicBezTo>
                <a:cubicBezTo>
                  <a:pt x="783428" y="243912"/>
                  <a:pt x="782475" y="256677"/>
                  <a:pt x="769139" y="249437"/>
                </a:cubicBezTo>
                <a:cubicBezTo>
                  <a:pt x="781142" y="225813"/>
                  <a:pt x="781142" y="226194"/>
                  <a:pt x="766853" y="217620"/>
                </a:cubicBezTo>
                <a:cubicBezTo>
                  <a:pt x="768948" y="214953"/>
                  <a:pt x="771044" y="212285"/>
                  <a:pt x="772759" y="209999"/>
                </a:cubicBezTo>
                <a:cubicBezTo>
                  <a:pt x="763233" y="203902"/>
                  <a:pt x="754278" y="198187"/>
                  <a:pt x="743037" y="191137"/>
                </a:cubicBezTo>
                <a:cubicBezTo>
                  <a:pt x="748562" y="189613"/>
                  <a:pt x="753135" y="188280"/>
                  <a:pt x="758279" y="186755"/>
                </a:cubicBezTo>
                <a:cubicBezTo>
                  <a:pt x="758851" y="183326"/>
                  <a:pt x="759613" y="178182"/>
                  <a:pt x="760565" y="171514"/>
                </a:cubicBezTo>
                <a:cubicBezTo>
                  <a:pt x="748562" y="168275"/>
                  <a:pt x="735797" y="164845"/>
                  <a:pt x="726081" y="162178"/>
                </a:cubicBezTo>
                <a:cubicBezTo>
                  <a:pt x="726081" y="154938"/>
                  <a:pt x="726081" y="150175"/>
                  <a:pt x="726081" y="143888"/>
                </a:cubicBezTo>
                <a:cubicBezTo>
                  <a:pt x="727224" y="143507"/>
                  <a:pt x="730653" y="142173"/>
                  <a:pt x="733892" y="141030"/>
                </a:cubicBezTo>
                <a:cubicBezTo>
                  <a:pt x="706838" y="140840"/>
                  <a:pt x="698455" y="114357"/>
                  <a:pt x="675021" y="103116"/>
                </a:cubicBezTo>
                <a:cubicBezTo>
                  <a:pt x="686262" y="100449"/>
                  <a:pt x="692930" y="98925"/>
                  <a:pt x="695788" y="98353"/>
                </a:cubicBezTo>
                <a:cubicBezTo>
                  <a:pt x="706838" y="102164"/>
                  <a:pt x="715030" y="105021"/>
                  <a:pt x="724557" y="108260"/>
                </a:cubicBezTo>
                <a:cubicBezTo>
                  <a:pt x="717888" y="92066"/>
                  <a:pt x="712173" y="78348"/>
                  <a:pt x="706457" y="64250"/>
                </a:cubicBezTo>
                <a:cubicBezTo>
                  <a:pt x="718460" y="65202"/>
                  <a:pt x="727224" y="66536"/>
                  <a:pt x="735797" y="66345"/>
                </a:cubicBezTo>
                <a:cubicBezTo>
                  <a:pt x="739036" y="66345"/>
                  <a:pt x="742275" y="62916"/>
                  <a:pt x="745514" y="61201"/>
                </a:cubicBezTo>
                <a:cubicBezTo>
                  <a:pt x="743609" y="58915"/>
                  <a:pt x="741132" y="54533"/>
                  <a:pt x="740179" y="54914"/>
                </a:cubicBezTo>
                <a:cubicBezTo>
                  <a:pt x="736750" y="56057"/>
                  <a:pt x="733892" y="58724"/>
                  <a:pt x="730844" y="60820"/>
                </a:cubicBezTo>
                <a:cubicBezTo>
                  <a:pt x="729510" y="61773"/>
                  <a:pt x="728367" y="62916"/>
                  <a:pt x="724938" y="65964"/>
                </a:cubicBezTo>
                <a:cubicBezTo>
                  <a:pt x="725700" y="59105"/>
                  <a:pt x="726081" y="55104"/>
                  <a:pt x="726652" y="50913"/>
                </a:cubicBezTo>
                <a:cubicBezTo>
                  <a:pt x="733130" y="49579"/>
                  <a:pt x="739417" y="48246"/>
                  <a:pt x="746657" y="46721"/>
                </a:cubicBezTo>
                <a:cubicBezTo>
                  <a:pt x="749706" y="50722"/>
                  <a:pt x="753325" y="55295"/>
                  <a:pt x="756755" y="59677"/>
                </a:cubicBezTo>
                <a:cubicBezTo>
                  <a:pt x="761137" y="53009"/>
                  <a:pt x="764185" y="45578"/>
                  <a:pt x="769520" y="41196"/>
                </a:cubicBezTo>
                <a:cubicBezTo>
                  <a:pt x="774473" y="37195"/>
                  <a:pt x="781713" y="29384"/>
                  <a:pt x="788572" y="41768"/>
                </a:cubicBezTo>
                <a:cubicBezTo>
                  <a:pt x="791239" y="37195"/>
                  <a:pt x="793145" y="33956"/>
                  <a:pt x="796193" y="28812"/>
                </a:cubicBezTo>
                <a:cubicBezTo>
                  <a:pt x="796193" y="36814"/>
                  <a:pt x="796193" y="42721"/>
                  <a:pt x="796193" y="45769"/>
                </a:cubicBezTo>
                <a:cubicBezTo>
                  <a:pt x="803052" y="38148"/>
                  <a:pt x="810482" y="29956"/>
                  <a:pt x="819246" y="20239"/>
                </a:cubicBezTo>
                <a:cubicBezTo>
                  <a:pt x="825533" y="24430"/>
                  <a:pt x="831821" y="28241"/>
                  <a:pt x="840775" y="34147"/>
                </a:cubicBezTo>
                <a:cubicBezTo>
                  <a:pt x="838298" y="28241"/>
                  <a:pt x="837155" y="25383"/>
                  <a:pt x="836012" y="22525"/>
                </a:cubicBezTo>
                <a:cubicBezTo>
                  <a:pt x="836584" y="21954"/>
                  <a:pt x="837727" y="20810"/>
                  <a:pt x="837917" y="21001"/>
                </a:cubicBezTo>
                <a:cubicBezTo>
                  <a:pt x="854302" y="29574"/>
                  <a:pt x="869544" y="17381"/>
                  <a:pt x="885357" y="18715"/>
                </a:cubicBezTo>
                <a:cubicBezTo>
                  <a:pt x="890311" y="19096"/>
                  <a:pt x="895074" y="20810"/>
                  <a:pt x="902695" y="22525"/>
                </a:cubicBezTo>
                <a:cubicBezTo>
                  <a:pt x="903076" y="21573"/>
                  <a:pt x="904981" y="17953"/>
                  <a:pt x="907077" y="13952"/>
                </a:cubicBezTo>
                <a:cubicBezTo>
                  <a:pt x="911840" y="18143"/>
                  <a:pt x="914507" y="20429"/>
                  <a:pt x="918699" y="23859"/>
                </a:cubicBezTo>
                <a:cubicBezTo>
                  <a:pt x="919842" y="18524"/>
                  <a:pt x="920414" y="14904"/>
                  <a:pt x="921176" y="12046"/>
                </a:cubicBezTo>
                <a:cubicBezTo>
                  <a:pt x="929178" y="13761"/>
                  <a:pt x="936989" y="15476"/>
                  <a:pt x="946706" y="17572"/>
                </a:cubicBezTo>
                <a:cubicBezTo>
                  <a:pt x="943086" y="19858"/>
                  <a:pt x="940418" y="21573"/>
                  <a:pt x="939275" y="22335"/>
                </a:cubicBezTo>
                <a:cubicBezTo>
                  <a:pt x="942324" y="25764"/>
                  <a:pt x="944800" y="29765"/>
                  <a:pt x="948420" y="32051"/>
                </a:cubicBezTo>
                <a:cubicBezTo>
                  <a:pt x="950897" y="33575"/>
                  <a:pt x="955660" y="33956"/>
                  <a:pt x="958137" y="32432"/>
                </a:cubicBezTo>
                <a:cubicBezTo>
                  <a:pt x="962710" y="29765"/>
                  <a:pt x="966520" y="25574"/>
                  <a:pt x="971093" y="21382"/>
                </a:cubicBezTo>
                <a:cubicBezTo>
                  <a:pt x="969949" y="14523"/>
                  <a:pt x="967092" y="9760"/>
                  <a:pt x="958137" y="13761"/>
                </a:cubicBezTo>
                <a:cubicBezTo>
                  <a:pt x="956232" y="14523"/>
                  <a:pt x="952612" y="13571"/>
                  <a:pt x="951088" y="12046"/>
                </a:cubicBezTo>
                <a:cubicBezTo>
                  <a:pt x="949945" y="10903"/>
                  <a:pt x="949754" y="6712"/>
                  <a:pt x="950897" y="5759"/>
                </a:cubicBezTo>
                <a:cubicBezTo>
                  <a:pt x="952612" y="4426"/>
                  <a:pt x="955660" y="4616"/>
                  <a:pt x="958137" y="4426"/>
                </a:cubicBezTo>
                <a:cubicBezTo>
                  <a:pt x="960233" y="4235"/>
                  <a:pt x="962900" y="5378"/>
                  <a:pt x="964615" y="4616"/>
                </a:cubicBezTo>
                <a:cubicBezTo>
                  <a:pt x="981190" y="-3195"/>
                  <a:pt x="997766" y="615"/>
                  <a:pt x="1014341" y="3663"/>
                </a:cubicBezTo>
                <a:cubicBezTo>
                  <a:pt x="1018533" y="4426"/>
                  <a:pt x="1023296" y="2139"/>
                  <a:pt x="1026535" y="4807"/>
                </a:cubicBezTo>
                <a:cubicBezTo>
                  <a:pt x="1032631" y="8045"/>
                  <a:pt x="1038919" y="11475"/>
                  <a:pt x="1049207" y="16809"/>
                </a:cubicBezTo>
                <a:cubicBezTo>
                  <a:pt x="1041586" y="21573"/>
                  <a:pt x="1035870" y="25002"/>
                  <a:pt x="1030155" y="28431"/>
                </a:cubicBezTo>
                <a:cubicBezTo>
                  <a:pt x="1013008" y="8808"/>
                  <a:pt x="1001957" y="4426"/>
                  <a:pt x="994527" y="14523"/>
                </a:cubicBezTo>
                <a:cubicBezTo>
                  <a:pt x="998909" y="14904"/>
                  <a:pt x="1003100" y="15285"/>
                  <a:pt x="1009578" y="15857"/>
                </a:cubicBezTo>
                <a:cubicBezTo>
                  <a:pt x="1004624" y="19477"/>
                  <a:pt x="1001767" y="21763"/>
                  <a:pt x="996241" y="25764"/>
                </a:cubicBezTo>
                <a:cubicBezTo>
                  <a:pt x="1007101" y="31289"/>
                  <a:pt x="1016056" y="35862"/>
                  <a:pt x="1024629" y="40244"/>
                </a:cubicBezTo>
                <a:cubicBezTo>
                  <a:pt x="1026916" y="36814"/>
                  <a:pt x="1028630" y="33004"/>
                  <a:pt x="1030345" y="29193"/>
                </a:cubicBezTo>
                <a:close/>
                <a:moveTo>
                  <a:pt x="2067739" y="460536"/>
                </a:moveTo>
                <a:cubicBezTo>
                  <a:pt x="2068882" y="461679"/>
                  <a:pt x="2070026" y="463013"/>
                  <a:pt x="2070978" y="464156"/>
                </a:cubicBezTo>
                <a:cubicBezTo>
                  <a:pt x="2077837" y="466061"/>
                  <a:pt x="2085267" y="470443"/>
                  <a:pt x="2091364" y="468919"/>
                </a:cubicBezTo>
                <a:cubicBezTo>
                  <a:pt x="2099557" y="467014"/>
                  <a:pt x="2106796" y="460917"/>
                  <a:pt x="2113846" y="455583"/>
                </a:cubicBezTo>
                <a:cubicBezTo>
                  <a:pt x="2117275" y="453106"/>
                  <a:pt x="2118799" y="448533"/>
                  <a:pt x="2121657" y="445294"/>
                </a:cubicBezTo>
                <a:cubicBezTo>
                  <a:pt x="2131945" y="434054"/>
                  <a:pt x="2140328" y="441103"/>
                  <a:pt x="2148902" y="448533"/>
                </a:cubicBezTo>
                <a:cubicBezTo>
                  <a:pt x="2146616" y="451391"/>
                  <a:pt x="2144520" y="454439"/>
                  <a:pt x="2142234" y="457488"/>
                </a:cubicBezTo>
                <a:cubicBezTo>
                  <a:pt x="2142805" y="458631"/>
                  <a:pt x="2143377" y="459774"/>
                  <a:pt x="2144139" y="461108"/>
                </a:cubicBezTo>
                <a:cubicBezTo>
                  <a:pt x="2149283" y="459393"/>
                  <a:pt x="2154427" y="457678"/>
                  <a:pt x="2160333" y="455773"/>
                </a:cubicBezTo>
                <a:cubicBezTo>
                  <a:pt x="2163191" y="457678"/>
                  <a:pt x="2168145" y="460917"/>
                  <a:pt x="2172908" y="463966"/>
                </a:cubicBezTo>
                <a:cubicBezTo>
                  <a:pt x="2167383" y="446819"/>
                  <a:pt x="2180529" y="440722"/>
                  <a:pt x="2190055" y="434054"/>
                </a:cubicBezTo>
                <a:cubicBezTo>
                  <a:pt x="2182624" y="428338"/>
                  <a:pt x="2176337" y="423575"/>
                  <a:pt x="2171955" y="420145"/>
                </a:cubicBezTo>
                <a:cubicBezTo>
                  <a:pt x="2164906" y="423003"/>
                  <a:pt x="2158618" y="425480"/>
                  <a:pt x="2150807" y="428528"/>
                </a:cubicBezTo>
                <a:cubicBezTo>
                  <a:pt x="2147949" y="408142"/>
                  <a:pt x="2133089" y="416525"/>
                  <a:pt x="2122991" y="413096"/>
                </a:cubicBezTo>
                <a:cubicBezTo>
                  <a:pt x="2122229" y="418240"/>
                  <a:pt x="2121657" y="422622"/>
                  <a:pt x="2121276" y="425861"/>
                </a:cubicBezTo>
                <a:cubicBezTo>
                  <a:pt x="2114417" y="426433"/>
                  <a:pt x="2106225" y="424908"/>
                  <a:pt x="2104129" y="427766"/>
                </a:cubicBezTo>
                <a:cubicBezTo>
                  <a:pt x="2094412" y="441103"/>
                  <a:pt x="2085077" y="454439"/>
                  <a:pt x="2067739" y="460536"/>
                </a:cubicBezTo>
                <a:close/>
                <a:moveTo>
                  <a:pt x="1945043" y="302784"/>
                </a:moveTo>
                <a:cubicBezTo>
                  <a:pt x="1946948" y="299545"/>
                  <a:pt x="1948282" y="297258"/>
                  <a:pt x="1949615" y="294972"/>
                </a:cubicBezTo>
                <a:cubicBezTo>
                  <a:pt x="1941042" y="290781"/>
                  <a:pt x="1945424" y="284303"/>
                  <a:pt x="1945424" y="278016"/>
                </a:cubicBezTo>
                <a:cubicBezTo>
                  <a:pt x="1945424" y="274015"/>
                  <a:pt x="1938565" y="266775"/>
                  <a:pt x="1935517" y="267156"/>
                </a:cubicBezTo>
                <a:cubicBezTo>
                  <a:pt x="1923895" y="268490"/>
                  <a:pt x="1912273" y="272110"/>
                  <a:pt x="1900842" y="275539"/>
                </a:cubicBezTo>
                <a:cubicBezTo>
                  <a:pt x="1898937" y="276110"/>
                  <a:pt x="1896460" y="281826"/>
                  <a:pt x="1897031" y="282588"/>
                </a:cubicBezTo>
                <a:cubicBezTo>
                  <a:pt x="1909987" y="297639"/>
                  <a:pt x="1893411" y="304117"/>
                  <a:pt x="1887124" y="315549"/>
                </a:cubicBezTo>
                <a:cubicBezTo>
                  <a:pt x="1901223" y="320883"/>
                  <a:pt x="1914940" y="326218"/>
                  <a:pt x="1928848" y="331552"/>
                </a:cubicBezTo>
                <a:cubicBezTo>
                  <a:pt x="1929420" y="330790"/>
                  <a:pt x="1929801" y="329838"/>
                  <a:pt x="1930373" y="329076"/>
                </a:cubicBezTo>
                <a:cubicBezTo>
                  <a:pt x="1928658" y="326408"/>
                  <a:pt x="1927134" y="323741"/>
                  <a:pt x="1925610" y="321645"/>
                </a:cubicBezTo>
                <a:cubicBezTo>
                  <a:pt x="1935707" y="313453"/>
                  <a:pt x="1952473" y="322788"/>
                  <a:pt x="1959904" y="306594"/>
                </a:cubicBezTo>
                <a:cubicBezTo>
                  <a:pt x="1953998" y="305070"/>
                  <a:pt x="1949997" y="304117"/>
                  <a:pt x="1945043" y="302784"/>
                </a:cubicBezTo>
                <a:close/>
                <a:moveTo>
                  <a:pt x="1419582" y="584566"/>
                </a:moveTo>
                <a:cubicBezTo>
                  <a:pt x="1429870" y="573706"/>
                  <a:pt x="1438825" y="563990"/>
                  <a:pt x="1447970" y="554273"/>
                </a:cubicBezTo>
                <a:cubicBezTo>
                  <a:pt x="1447399" y="552749"/>
                  <a:pt x="1447017" y="551034"/>
                  <a:pt x="1446446" y="549510"/>
                </a:cubicBezTo>
                <a:cubicBezTo>
                  <a:pt x="1430252" y="549510"/>
                  <a:pt x="1414248" y="549510"/>
                  <a:pt x="1397672" y="549510"/>
                </a:cubicBezTo>
                <a:cubicBezTo>
                  <a:pt x="1397101" y="557893"/>
                  <a:pt x="1398434" y="558465"/>
                  <a:pt x="1408532" y="561513"/>
                </a:cubicBezTo>
                <a:cubicBezTo>
                  <a:pt x="1412533" y="562656"/>
                  <a:pt x="1415962" y="567800"/>
                  <a:pt x="1418249" y="571992"/>
                </a:cubicBezTo>
                <a:cubicBezTo>
                  <a:pt x="1419773" y="575040"/>
                  <a:pt x="1419011" y="579422"/>
                  <a:pt x="1419582" y="584566"/>
                </a:cubicBezTo>
                <a:close/>
                <a:moveTo>
                  <a:pt x="2070788" y="407190"/>
                </a:moveTo>
                <a:cubicBezTo>
                  <a:pt x="2069645" y="408333"/>
                  <a:pt x="2068692" y="409476"/>
                  <a:pt x="2067549" y="410619"/>
                </a:cubicBezTo>
                <a:cubicBezTo>
                  <a:pt x="2071359" y="414811"/>
                  <a:pt x="2075170" y="419002"/>
                  <a:pt x="2080695" y="425290"/>
                </a:cubicBezTo>
                <a:cubicBezTo>
                  <a:pt x="2082791" y="404142"/>
                  <a:pt x="2098795" y="417288"/>
                  <a:pt x="2106987" y="411572"/>
                </a:cubicBezTo>
                <a:cubicBezTo>
                  <a:pt x="2099557" y="401093"/>
                  <a:pt x="2092507" y="390995"/>
                  <a:pt x="2084886" y="380136"/>
                </a:cubicBezTo>
                <a:cubicBezTo>
                  <a:pt x="2076694" y="387376"/>
                  <a:pt x="2075170" y="392329"/>
                  <a:pt x="2083743" y="397854"/>
                </a:cubicBezTo>
                <a:cubicBezTo>
                  <a:pt x="2086411" y="399569"/>
                  <a:pt x="2086982" y="404332"/>
                  <a:pt x="2088316" y="407761"/>
                </a:cubicBezTo>
                <a:cubicBezTo>
                  <a:pt x="2085077" y="408333"/>
                  <a:pt x="2081648" y="409667"/>
                  <a:pt x="2078409" y="409667"/>
                </a:cubicBezTo>
                <a:cubicBezTo>
                  <a:pt x="2075741" y="409476"/>
                  <a:pt x="2073265" y="407952"/>
                  <a:pt x="2070788" y="407190"/>
                </a:cubicBezTo>
                <a:close/>
                <a:moveTo>
                  <a:pt x="836393" y="303927"/>
                </a:moveTo>
                <a:cubicBezTo>
                  <a:pt x="823247" y="289638"/>
                  <a:pt x="808386" y="292114"/>
                  <a:pt x="799241" y="307737"/>
                </a:cubicBezTo>
                <a:cubicBezTo>
                  <a:pt x="811244" y="306594"/>
                  <a:pt x="822295" y="305451"/>
                  <a:pt x="836393" y="303927"/>
                </a:cubicBezTo>
                <a:close/>
                <a:moveTo>
                  <a:pt x="1041014" y="2273738"/>
                </a:moveTo>
                <a:cubicBezTo>
                  <a:pt x="1036823" y="2261163"/>
                  <a:pt x="1033203" y="2250113"/>
                  <a:pt x="1029202" y="2239253"/>
                </a:cubicBezTo>
                <a:cubicBezTo>
                  <a:pt x="1028059" y="2236396"/>
                  <a:pt x="1025772" y="2233919"/>
                  <a:pt x="1024058" y="2231251"/>
                </a:cubicBezTo>
                <a:cubicBezTo>
                  <a:pt x="1022724" y="2234490"/>
                  <a:pt x="1019676" y="2238301"/>
                  <a:pt x="1020628" y="2240587"/>
                </a:cubicBezTo>
                <a:cubicBezTo>
                  <a:pt x="1024820" y="2251637"/>
                  <a:pt x="1030155" y="2262307"/>
                  <a:pt x="1035299" y="2273166"/>
                </a:cubicBezTo>
                <a:cubicBezTo>
                  <a:pt x="1035870" y="2273738"/>
                  <a:pt x="1037966" y="2273547"/>
                  <a:pt x="1041014" y="2273738"/>
                </a:cubicBezTo>
                <a:close/>
                <a:moveTo>
                  <a:pt x="331890" y="1500598"/>
                </a:moveTo>
                <a:cubicBezTo>
                  <a:pt x="329032" y="1508409"/>
                  <a:pt x="332652" y="1515649"/>
                  <a:pt x="341226" y="1514125"/>
                </a:cubicBezTo>
                <a:cubicBezTo>
                  <a:pt x="349799" y="1512601"/>
                  <a:pt x="358182" y="1508981"/>
                  <a:pt x="366565" y="1506314"/>
                </a:cubicBezTo>
                <a:cubicBezTo>
                  <a:pt x="366565" y="1505552"/>
                  <a:pt x="366375" y="1504789"/>
                  <a:pt x="366375" y="1503837"/>
                </a:cubicBezTo>
                <a:cubicBezTo>
                  <a:pt x="355134" y="1503075"/>
                  <a:pt x="343893" y="1501932"/>
                  <a:pt x="331890" y="1500598"/>
                </a:cubicBezTo>
                <a:close/>
                <a:moveTo>
                  <a:pt x="182520" y="1373138"/>
                </a:moveTo>
                <a:cubicBezTo>
                  <a:pt x="179853" y="1367232"/>
                  <a:pt x="178138" y="1363041"/>
                  <a:pt x="176233" y="1358849"/>
                </a:cubicBezTo>
                <a:cubicBezTo>
                  <a:pt x="169755" y="1359230"/>
                  <a:pt x="164040" y="1359230"/>
                  <a:pt x="158705" y="1360183"/>
                </a:cubicBezTo>
                <a:cubicBezTo>
                  <a:pt x="156990" y="1360373"/>
                  <a:pt x="154514" y="1363041"/>
                  <a:pt x="154514" y="1364565"/>
                </a:cubicBezTo>
                <a:cubicBezTo>
                  <a:pt x="154323" y="1366280"/>
                  <a:pt x="156419" y="1369328"/>
                  <a:pt x="157943" y="1369709"/>
                </a:cubicBezTo>
                <a:cubicBezTo>
                  <a:pt x="165373" y="1371233"/>
                  <a:pt x="172994" y="1371805"/>
                  <a:pt x="182520" y="1373138"/>
                </a:cubicBezTo>
                <a:close/>
                <a:moveTo>
                  <a:pt x="143844" y="1332176"/>
                </a:moveTo>
                <a:cubicBezTo>
                  <a:pt x="125173" y="1321316"/>
                  <a:pt x="118314" y="1322650"/>
                  <a:pt x="115647" y="1336368"/>
                </a:cubicBezTo>
                <a:cubicBezTo>
                  <a:pt x="124221" y="1335224"/>
                  <a:pt x="132223" y="1333891"/>
                  <a:pt x="143844" y="1332176"/>
                </a:cubicBezTo>
                <a:close/>
                <a:moveTo>
                  <a:pt x="2474886" y="493306"/>
                </a:moveTo>
                <a:cubicBezTo>
                  <a:pt x="2485174" y="489686"/>
                  <a:pt x="2492223" y="487209"/>
                  <a:pt x="2497177" y="485304"/>
                </a:cubicBezTo>
                <a:cubicBezTo>
                  <a:pt x="2498320" y="479969"/>
                  <a:pt x="2499082" y="476350"/>
                  <a:pt x="2500225" y="471396"/>
                </a:cubicBezTo>
                <a:cubicBezTo>
                  <a:pt x="2486508" y="471015"/>
                  <a:pt x="2481363" y="479969"/>
                  <a:pt x="2474886" y="493306"/>
                </a:cubicBezTo>
                <a:close/>
                <a:moveTo>
                  <a:pt x="136223" y="1437726"/>
                </a:moveTo>
                <a:cubicBezTo>
                  <a:pt x="125364" y="1438488"/>
                  <a:pt x="117552" y="1438869"/>
                  <a:pt x="109550" y="1439440"/>
                </a:cubicBezTo>
                <a:cubicBezTo>
                  <a:pt x="112980" y="1444203"/>
                  <a:pt x="116219" y="1445918"/>
                  <a:pt x="119648" y="1447061"/>
                </a:cubicBezTo>
                <a:cubicBezTo>
                  <a:pt x="123649" y="1448585"/>
                  <a:pt x="128793" y="1451634"/>
                  <a:pt x="131270" y="1450300"/>
                </a:cubicBezTo>
                <a:cubicBezTo>
                  <a:pt x="134128" y="1448776"/>
                  <a:pt x="134509" y="1442870"/>
                  <a:pt x="136223" y="1437726"/>
                </a:cubicBezTo>
                <a:close/>
              </a:path>
            </a:pathLst>
          </a:custGeom>
          <a:solidFill>
            <a:srgbClr val="000000"/>
          </a:solidFill>
          <a:ln w="1904" cap="flat">
            <a:noFill/>
            <a:prstDash val="solid"/>
            <a:miter/>
          </a:ln>
        </p:spPr>
        <p:txBody>
          <a:bodyPr rtlCol="0" anchor="ctr"/>
          <a:lstStyle/>
          <a:p>
            <a:endParaRPr lang="zh-CN" altLang="en-US"/>
          </a:p>
        </p:txBody>
      </p:sp>
      <p:sp>
        <p:nvSpPr>
          <p:cNvPr id="10" name="图形 4">
            <a:extLst>
              <a:ext uri="{FF2B5EF4-FFF2-40B4-BE49-F238E27FC236}">
                <a16:creationId xmlns:a16="http://schemas.microsoft.com/office/drawing/2014/main" xmlns="" id="{5EED1DF8-3748-4099-9C27-44BF5A23AD57}"/>
              </a:ext>
            </a:extLst>
          </p:cNvPr>
          <p:cNvSpPr/>
          <p:nvPr/>
        </p:nvSpPr>
        <p:spPr>
          <a:xfrm>
            <a:off x="8547982" y="738188"/>
            <a:ext cx="2928971" cy="2690812"/>
          </a:xfrm>
          <a:custGeom>
            <a:avLst/>
            <a:gdLst>
              <a:gd name="connsiteX0" fmla="*/ 201899 w 3075889"/>
              <a:gd name="connsiteY0" fmla="*/ 1357885 h 2825784"/>
              <a:gd name="connsiteX1" fmla="*/ 168821 w 3075889"/>
              <a:gd name="connsiteY1" fmla="*/ 1344573 h 2825784"/>
              <a:gd name="connsiteX2" fmla="*/ 163980 w 3075889"/>
              <a:gd name="connsiteY2" fmla="*/ 1341547 h 2825784"/>
              <a:gd name="connsiteX3" fmla="*/ 133524 w 3075889"/>
              <a:gd name="connsiteY3" fmla="*/ 1322386 h 2825784"/>
              <a:gd name="connsiteX4" fmla="*/ 102261 w 3075889"/>
              <a:gd name="connsiteY4" fmla="*/ 1314520 h 2825784"/>
              <a:gd name="connsiteX5" fmla="*/ 150265 w 3075889"/>
              <a:gd name="connsiteY5" fmla="*/ 1314721 h 2825784"/>
              <a:gd name="connsiteX6" fmla="*/ 125456 w 3075889"/>
              <a:gd name="connsiteY6" fmla="*/ 1279424 h 2825784"/>
              <a:gd name="connsiteX7" fmla="*/ 107908 w 3075889"/>
              <a:gd name="connsiteY7" fmla="*/ 1261070 h 2825784"/>
              <a:gd name="connsiteX8" fmla="*/ 95605 w 3075889"/>
              <a:gd name="connsiteY8" fmla="*/ 1241505 h 2825784"/>
              <a:gd name="connsiteX9" fmla="*/ 85722 w 3075889"/>
              <a:gd name="connsiteY9" fmla="*/ 1238278 h 2825784"/>
              <a:gd name="connsiteX10" fmla="*/ 86327 w 3075889"/>
              <a:gd name="connsiteY10" fmla="*/ 1235857 h 2825784"/>
              <a:gd name="connsiteX11" fmla="*/ 99235 w 3075889"/>
              <a:gd name="connsiteY11" fmla="*/ 1237874 h 2825784"/>
              <a:gd name="connsiteX12" fmla="*/ 102059 w 3075889"/>
              <a:gd name="connsiteY12" fmla="*/ 1225773 h 2825784"/>
              <a:gd name="connsiteX13" fmla="*/ 72409 w 3075889"/>
              <a:gd name="connsiteY13" fmla="*/ 1233437 h 2825784"/>
              <a:gd name="connsiteX14" fmla="*/ 73620 w 3075889"/>
              <a:gd name="connsiteY14" fmla="*/ 1218108 h 2825784"/>
              <a:gd name="connsiteX15" fmla="*/ 49214 w 3075889"/>
              <a:gd name="connsiteY15" fmla="*/ 1190475 h 2825784"/>
              <a:gd name="connsiteX16" fmla="*/ 61518 w 3075889"/>
              <a:gd name="connsiteY16" fmla="*/ 1184626 h 2825784"/>
              <a:gd name="connsiteX17" fmla="*/ 42155 w 3075889"/>
              <a:gd name="connsiteY17" fmla="*/ 1111410 h 2825784"/>
              <a:gd name="connsiteX18" fmla="*/ 9480 w 3075889"/>
              <a:gd name="connsiteY18" fmla="*/ 1048480 h 2825784"/>
              <a:gd name="connsiteX19" fmla="*/ 6858 w 3075889"/>
              <a:gd name="connsiteY19" fmla="*/ 1027504 h 2825784"/>
              <a:gd name="connsiteX20" fmla="*/ 4236 w 3075889"/>
              <a:gd name="connsiteY20" fmla="*/ 996039 h 2825784"/>
              <a:gd name="connsiteX21" fmla="*/ 8270 w 3075889"/>
              <a:gd name="connsiteY21" fmla="*/ 956506 h 2825784"/>
              <a:gd name="connsiteX22" fmla="*/ 0 w 3075889"/>
              <a:gd name="connsiteY22" fmla="*/ 927462 h 2825784"/>
              <a:gd name="connsiteX23" fmla="*/ 5042 w 3075889"/>
              <a:gd name="connsiteY23" fmla="*/ 897207 h 2825784"/>
              <a:gd name="connsiteX24" fmla="*/ 33885 w 3075889"/>
              <a:gd name="connsiteY24" fmla="*/ 898417 h 2825784"/>
              <a:gd name="connsiteX25" fmla="*/ 26019 w 3075889"/>
              <a:gd name="connsiteY25" fmla="*/ 919596 h 2825784"/>
              <a:gd name="connsiteX26" fmla="*/ 33078 w 3075889"/>
              <a:gd name="connsiteY26" fmla="*/ 955901 h 2825784"/>
              <a:gd name="connsiteX27" fmla="*/ 22994 w 3075889"/>
              <a:gd name="connsiteY27" fmla="*/ 978491 h 2825784"/>
              <a:gd name="connsiteX28" fmla="*/ 28843 w 3075889"/>
              <a:gd name="connsiteY28" fmla="*/ 990190 h 2825784"/>
              <a:gd name="connsiteX29" fmla="*/ 29650 w 3075889"/>
              <a:gd name="connsiteY29" fmla="*/ 1024075 h 2825784"/>
              <a:gd name="connsiteX30" fmla="*/ 48811 w 3075889"/>
              <a:gd name="connsiteY30" fmla="*/ 1031538 h 2825784"/>
              <a:gd name="connsiteX31" fmla="*/ 49819 w 3075889"/>
              <a:gd name="connsiteY31" fmla="*/ 1067036 h 2825784"/>
              <a:gd name="connsiteX32" fmla="*/ 61114 w 3075889"/>
              <a:gd name="connsiteY32" fmla="*/ 1095073 h 2825784"/>
              <a:gd name="connsiteX33" fmla="*/ 37919 w 3075889"/>
              <a:gd name="connsiteY33" fmla="*/ 1088013 h 2825784"/>
              <a:gd name="connsiteX34" fmla="*/ 36306 w 3075889"/>
              <a:gd name="connsiteY34" fmla="*/ 1090030 h 2825784"/>
              <a:gd name="connsiteX35" fmla="*/ 78259 w 3075889"/>
              <a:gd name="connsiteY35" fmla="*/ 1115444 h 2825784"/>
              <a:gd name="connsiteX36" fmla="*/ 72813 w 3075889"/>
              <a:gd name="connsiteY36" fmla="*/ 1122705 h 2825784"/>
              <a:gd name="connsiteX37" fmla="*/ 77049 w 3075889"/>
              <a:gd name="connsiteY37" fmla="*/ 1122503 h 2825784"/>
              <a:gd name="connsiteX38" fmla="*/ 80074 w 3075889"/>
              <a:gd name="connsiteY38" fmla="*/ 1140656 h 2825784"/>
              <a:gd name="connsiteX39" fmla="*/ 88344 w 3075889"/>
              <a:gd name="connsiteY39" fmla="*/ 1160423 h 2825784"/>
              <a:gd name="connsiteX40" fmla="*/ 109118 w 3075889"/>
              <a:gd name="connsiteY40" fmla="*/ 1171718 h 2825784"/>
              <a:gd name="connsiteX41" fmla="*/ 94394 w 3075889"/>
              <a:gd name="connsiteY41" fmla="*/ 1175752 h 2825784"/>
              <a:gd name="connsiteX42" fmla="*/ 108312 w 3075889"/>
              <a:gd name="connsiteY42" fmla="*/ 1191282 h 2825784"/>
              <a:gd name="connsiteX43" fmla="*/ 130297 w 3075889"/>
              <a:gd name="connsiteY43" fmla="*/ 1197938 h 2825784"/>
              <a:gd name="connsiteX44" fmla="*/ 130498 w 3075889"/>
              <a:gd name="connsiteY44" fmla="*/ 1197938 h 2825784"/>
              <a:gd name="connsiteX45" fmla="*/ 113152 w 3075889"/>
              <a:gd name="connsiteY45" fmla="*/ 1212864 h 2825784"/>
              <a:gd name="connsiteX46" fmla="*/ 125456 w 3075889"/>
              <a:gd name="connsiteY46" fmla="*/ 1217301 h 2825784"/>
              <a:gd name="connsiteX47" fmla="*/ 121624 w 3075889"/>
              <a:gd name="connsiteY47" fmla="*/ 1228395 h 2825784"/>
              <a:gd name="connsiteX48" fmla="*/ 171443 w 3075889"/>
              <a:gd name="connsiteY48" fmla="*/ 1229403 h 2825784"/>
              <a:gd name="connsiteX49" fmla="*/ 178704 w 3075889"/>
              <a:gd name="connsiteY49" fmla="*/ 1198745 h 2825784"/>
              <a:gd name="connsiteX50" fmla="*/ 191814 w 3075889"/>
              <a:gd name="connsiteY50" fmla="*/ 1196526 h 2825784"/>
              <a:gd name="connsiteX51" fmla="*/ 155711 w 3075889"/>
              <a:gd name="connsiteY51" fmla="*/ 1179786 h 2825784"/>
              <a:gd name="connsiteX52" fmla="*/ 127876 w 3075889"/>
              <a:gd name="connsiteY52" fmla="*/ 1194913 h 2825784"/>
              <a:gd name="connsiteX53" fmla="*/ 132314 w 3075889"/>
              <a:gd name="connsiteY53" fmla="*/ 1147716 h 2825784"/>
              <a:gd name="connsiteX54" fmla="*/ 109118 w 3075889"/>
              <a:gd name="connsiteY54" fmla="*/ 1141665 h 2825784"/>
              <a:gd name="connsiteX55" fmla="*/ 109522 w 3075889"/>
              <a:gd name="connsiteY55" fmla="*/ 1137832 h 2825784"/>
              <a:gd name="connsiteX56" fmla="*/ 125456 w 3075889"/>
              <a:gd name="connsiteY56" fmla="*/ 1133798 h 2825784"/>
              <a:gd name="connsiteX57" fmla="*/ 125658 w 3075889"/>
              <a:gd name="connsiteY57" fmla="*/ 1127748 h 2825784"/>
              <a:gd name="connsiteX58" fmla="*/ 102059 w 3075889"/>
              <a:gd name="connsiteY58" fmla="*/ 1125126 h 2825784"/>
              <a:gd name="connsiteX59" fmla="*/ 116783 w 3075889"/>
              <a:gd name="connsiteY59" fmla="*/ 1093661 h 2825784"/>
              <a:gd name="connsiteX60" fmla="*/ 155711 w 3075889"/>
              <a:gd name="connsiteY60" fmla="*/ 1098703 h 2825784"/>
              <a:gd name="connsiteX61" fmla="*/ 172250 w 3075889"/>
              <a:gd name="connsiteY61" fmla="*/ 1084988 h 2825784"/>
              <a:gd name="connsiteX62" fmla="*/ 171846 w 3075889"/>
              <a:gd name="connsiteY62" fmla="*/ 1085391 h 2825784"/>
              <a:gd name="connsiteX63" fmla="*/ 201294 w 3075889"/>
              <a:gd name="connsiteY63" fmla="*/ 1089828 h 2825784"/>
              <a:gd name="connsiteX64" fmla="*/ 187579 w 3075889"/>
              <a:gd name="connsiteY64" fmla="*/ 1103140 h 2825784"/>
              <a:gd name="connsiteX65" fmla="*/ 180519 w 3075889"/>
              <a:gd name="connsiteY65" fmla="*/ 1118066 h 2825784"/>
              <a:gd name="connsiteX66" fmla="*/ 161560 w 3075889"/>
              <a:gd name="connsiteY66" fmla="*/ 1116856 h 2825784"/>
              <a:gd name="connsiteX67" fmla="*/ 161156 w 3075889"/>
              <a:gd name="connsiteY67" fmla="*/ 1119680 h 2825784"/>
              <a:gd name="connsiteX68" fmla="*/ 194033 w 3075889"/>
              <a:gd name="connsiteY68" fmla="*/ 1138841 h 2825784"/>
              <a:gd name="connsiteX69" fmla="*/ 189797 w 3075889"/>
              <a:gd name="connsiteY69" fmla="*/ 1111813 h 2825784"/>
              <a:gd name="connsiteX70" fmla="*/ 221666 w 3075889"/>
              <a:gd name="connsiteY70" fmla="*/ 1101123 h 2825784"/>
              <a:gd name="connsiteX71" fmla="*/ 238205 w 3075889"/>
              <a:gd name="connsiteY71" fmla="*/ 1089223 h 2825784"/>
              <a:gd name="connsiteX72" fmla="*/ 263215 w 3075889"/>
              <a:gd name="connsiteY72" fmla="*/ 1088417 h 2825784"/>
              <a:gd name="connsiteX73" fmla="*/ 262812 w 3075889"/>
              <a:gd name="connsiteY73" fmla="*/ 1088013 h 2825784"/>
              <a:gd name="connsiteX74" fmla="*/ 259383 w 3075889"/>
              <a:gd name="connsiteY74" fmla="*/ 1097089 h 2825784"/>
              <a:gd name="connsiteX75" fmla="*/ 243046 w 3075889"/>
              <a:gd name="connsiteY75" fmla="*/ 1103947 h 2825784"/>
              <a:gd name="connsiteX76" fmla="*/ 296697 w 3075889"/>
              <a:gd name="connsiteY76" fmla="*/ 1103947 h 2825784"/>
              <a:gd name="connsiteX77" fmla="*/ 286209 w 3075889"/>
              <a:gd name="connsiteY77" fmla="*/ 1095476 h 2825784"/>
              <a:gd name="connsiteX78" fmla="*/ 286814 w 3075889"/>
              <a:gd name="connsiteY78" fmla="*/ 1092047 h 2825784"/>
              <a:gd name="connsiteX79" fmla="*/ 347323 w 3075889"/>
              <a:gd name="connsiteY79" fmla="*/ 1095073 h 2825784"/>
              <a:gd name="connsiteX80" fmla="*/ 361442 w 3075889"/>
              <a:gd name="connsiteY80" fmla="*/ 1079744 h 2825784"/>
              <a:gd name="connsiteX81" fmla="*/ 360030 w 3075889"/>
              <a:gd name="connsiteY81" fmla="*/ 1076920 h 2825784"/>
              <a:gd name="connsiteX82" fmla="*/ 343894 w 3075889"/>
              <a:gd name="connsiteY82" fmla="*/ 1084786 h 2825784"/>
              <a:gd name="connsiteX83" fmla="*/ 341071 w 3075889"/>
              <a:gd name="connsiteY83" fmla="*/ 1067238 h 2825784"/>
              <a:gd name="connsiteX84" fmla="*/ 320901 w 3075889"/>
              <a:gd name="connsiteY84" fmla="*/ 1067238 h 2825784"/>
              <a:gd name="connsiteX85" fmla="*/ 306177 w 3075889"/>
              <a:gd name="connsiteY85" fmla="*/ 1058969 h 2825784"/>
              <a:gd name="connsiteX86" fmla="*/ 299723 w 3075889"/>
              <a:gd name="connsiteY86" fmla="*/ 1055741 h 2825784"/>
              <a:gd name="connsiteX87" fmla="*/ 275317 w 3075889"/>
              <a:gd name="connsiteY87" fmla="*/ 1048884 h 2825784"/>
              <a:gd name="connsiteX88" fmla="*/ 262207 w 3075889"/>
              <a:gd name="connsiteY88" fmla="*/ 1048682 h 2825784"/>
              <a:gd name="connsiteX89" fmla="*/ 261400 w 3075889"/>
              <a:gd name="connsiteY89" fmla="*/ 1044850 h 2825784"/>
              <a:gd name="connsiteX90" fmla="*/ 274511 w 3075889"/>
              <a:gd name="connsiteY90" fmla="*/ 1041018 h 2825784"/>
              <a:gd name="connsiteX91" fmla="*/ 299118 w 3075889"/>
              <a:gd name="connsiteY91" fmla="*/ 1028714 h 2825784"/>
              <a:gd name="connsiteX92" fmla="*/ 319892 w 3075889"/>
              <a:gd name="connsiteY92" fmla="*/ 1028109 h 2825784"/>
              <a:gd name="connsiteX93" fmla="*/ 337238 w 3075889"/>
              <a:gd name="connsiteY93" fmla="*/ 1045657 h 2825784"/>
              <a:gd name="connsiteX94" fmla="*/ 351559 w 3075889"/>
              <a:gd name="connsiteY94" fmla="*/ 1034765 h 2825784"/>
              <a:gd name="connsiteX95" fmla="*/ 354181 w 3075889"/>
              <a:gd name="connsiteY95" fmla="*/ 1036984 h 2825784"/>
              <a:gd name="connsiteX96" fmla="*/ 350752 w 3075889"/>
              <a:gd name="connsiteY96" fmla="*/ 1044043 h 2825784"/>
              <a:gd name="connsiteX97" fmla="*/ 353173 w 3075889"/>
              <a:gd name="connsiteY97" fmla="*/ 1046665 h 2825784"/>
              <a:gd name="connsiteX98" fmla="*/ 371930 w 3075889"/>
              <a:gd name="connsiteY98" fmla="*/ 1031134 h 2825784"/>
              <a:gd name="connsiteX99" fmla="*/ 352567 w 3075889"/>
              <a:gd name="connsiteY99" fmla="*/ 1030126 h 2825784"/>
              <a:gd name="connsiteX100" fmla="*/ 376368 w 3075889"/>
              <a:gd name="connsiteY100" fmla="*/ 1007939 h 2825784"/>
              <a:gd name="connsiteX101" fmla="*/ 357207 w 3075889"/>
              <a:gd name="connsiteY101" fmla="*/ 987971 h 2825784"/>
              <a:gd name="connsiteX102" fmla="*/ 336633 w 3075889"/>
              <a:gd name="connsiteY102" fmla="*/ 980508 h 2825784"/>
              <a:gd name="connsiteX103" fmla="*/ 385444 w 3075889"/>
              <a:gd name="connsiteY103" fmla="*/ 961750 h 2825784"/>
              <a:gd name="connsiteX104" fmla="*/ 392907 w 3075889"/>
              <a:gd name="connsiteY104" fmla="*/ 962355 h 2825784"/>
              <a:gd name="connsiteX105" fmla="*/ 392504 w 3075889"/>
              <a:gd name="connsiteY105" fmla="*/ 961952 h 2825784"/>
              <a:gd name="connsiteX106" fmla="*/ 389075 w 3075889"/>
              <a:gd name="connsiteY106" fmla="*/ 973449 h 2825784"/>
              <a:gd name="connsiteX107" fmla="*/ 433448 w 3075889"/>
              <a:gd name="connsiteY107" fmla="*/ 969818 h 2825784"/>
              <a:gd name="connsiteX108" fmla="*/ 417716 w 3075889"/>
              <a:gd name="connsiteY108" fmla="*/ 964977 h 2825784"/>
              <a:gd name="connsiteX109" fmla="*/ 417312 w 3075889"/>
              <a:gd name="connsiteY109" fmla="*/ 965381 h 2825784"/>
              <a:gd name="connsiteX110" fmla="*/ 421750 w 3075889"/>
              <a:gd name="connsiteY110" fmla="*/ 964776 h 2825784"/>
              <a:gd name="connsiteX111" fmla="*/ 429414 w 3075889"/>
              <a:gd name="connsiteY111" fmla="*/ 952271 h 2825784"/>
              <a:gd name="connsiteX112" fmla="*/ 441718 w 3075889"/>
              <a:gd name="connsiteY112" fmla="*/ 960338 h 2825784"/>
              <a:gd name="connsiteX113" fmla="*/ 452408 w 3075889"/>
              <a:gd name="connsiteY113" fmla="*/ 955901 h 2825784"/>
              <a:gd name="connsiteX114" fmla="*/ 438491 w 3075889"/>
              <a:gd name="connsiteY114" fmla="*/ 952472 h 2825784"/>
              <a:gd name="connsiteX115" fmla="*/ 452811 w 3075889"/>
              <a:gd name="connsiteY115" fmla="*/ 947430 h 2825784"/>
              <a:gd name="connsiteX116" fmla="*/ 449181 w 3075889"/>
              <a:gd name="connsiteY116" fmla="*/ 930487 h 2825784"/>
              <a:gd name="connsiteX117" fmla="*/ 448777 w 3075889"/>
              <a:gd name="connsiteY117" fmla="*/ 930891 h 2825784"/>
              <a:gd name="connsiteX118" fmla="*/ 463501 w 3075889"/>
              <a:gd name="connsiteY118" fmla="*/ 933513 h 2825784"/>
              <a:gd name="connsiteX119" fmla="*/ 480444 w 3075889"/>
              <a:gd name="connsiteY119" fmla="*/ 921612 h 2825784"/>
              <a:gd name="connsiteX120" fmla="*/ 432440 w 3075889"/>
              <a:gd name="connsiteY120" fmla="*/ 909712 h 2825784"/>
              <a:gd name="connsiteX121" fmla="*/ 453215 w 3075889"/>
              <a:gd name="connsiteY121" fmla="*/ 907897 h 2825784"/>
              <a:gd name="connsiteX122" fmla="*/ 449181 w 3075889"/>
              <a:gd name="connsiteY122" fmla="*/ 881475 h 2825784"/>
              <a:gd name="connsiteX123" fmla="*/ 448777 w 3075889"/>
              <a:gd name="connsiteY123" fmla="*/ 881878 h 2825784"/>
              <a:gd name="connsiteX124" fmla="*/ 460677 w 3075889"/>
              <a:gd name="connsiteY124" fmla="*/ 889139 h 2825784"/>
              <a:gd name="connsiteX125" fmla="*/ 473989 w 3075889"/>
              <a:gd name="connsiteY125" fmla="*/ 866549 h 2825784"/>
              <a:gd name="connsiteX126" fmla="*/ 502631 w 3075889"/>
              <a:gd name="connsiteY126" fmla="*/ 868566 h 2825784"/>
              <a:gd name="connsiteX127" fmla="*/ 508681 w 3075889"/>
              <a:gd name="connsiteY127" fmla="*/ 869776 h 2825784"/>
              <a:gd name="connsiteX128" fmla="*/ 479435 w 3075889"/>
              <a:gd name="connsiteY128" fmla="*/ 850615 h 2825784"/>
              <a:gd name="connsiteX129" fmla="*/ 485486 w 3075889"/>
              <a:gd name="connsiteY129" fmla="*/ 837706 h 2825784"/>
              <a:gd name="connsiteX130" fmla="*/ 482662 w 3075889"/>
              <a:gd name="connsiteY130" fmla="*/ 836496 h 2825784"/>
              <a:gd name="connsiteX131" fmla="*/ 462291 w 3075889"/>
              <a:gd name="connsiteY131" fmla="*/ 826613 h 2825784"/>
              <a:gd name="connsiteX132" fmla="*/ 475401 w 3075889"/>
              <a:gd name="connsiteY132" fmla="*/ 813099 h 2825784"/>
              <a:gd name="connsiteX133" fmla="*/ 515943 w 3075889"/>
              <a:gd name="connsiteY133" fmla="*/ 771348 h 2825784"/>
              <a:gd name="connsiteX134" fmla="*/ 527036 w 3075889"/>
              <a:gd name="connsiteY134" fmla="*/ 766709 h 2825784"/>
              <a:gd name="connsiteX135" fmla="*/ 528650 w 3075889"/>
              <a:gd name="connsiteY135" fmla="*/ 766709 h 2825784"/>
              <a:gd name="connsiteX136" fmla="*/ 529456 w 3075889"/>
              <a:gd name="connsiteY136" fmla="*/ 767919 h 2825784"/>
              <a:gd name="connsiteX137" fmla="*/ 524414 w 3075889"/>
              <a:gd name="connsiteY137" fmla="*/ 780828 h 2825784"/>
              <a:gd name="connsiteX138" fmla="*/ 527238 w 3075889"/>
              <a:gd name="connsiteY138" fmla="*/ 784256 h 2825784"/>
              <a:gd name="connsiteX139" fmla="*/ 539138 w 3075889"/>
              <a:gd name="connsiteY139" fmla="*/ 775583 h 2825784"/>
              <a:gd name="connsiteX140" fmla="*/ 548618 w 3075889"/>
              <a:gd name="connsiteY140" fmla="*/ 780222 h 2825784"/>
              <a:gd name="connsiteX141" fmla="*/ 551441 w 3075889"/>
              <a:gd name="connsiteY141" fmla="*/ 767112 h 2825784"/>
              <a:gd name="connsiteX142" fmla="*/ 527036 w 3075889"/>
              <a:gd name="connsiteY142" fmla="*/ 767112 h 2825784"/>
              <a:gd name="connsiteX143" fmla="*/ 548013 w 3075889"/>
              <a:gd name="connsiteY143" fmla="*/ 750775 h 2825784"/>
              <a:gd name="connsiteX144" fmla="*/ 584923 w 3075889"/>
              <a:gd name="connsiteY144" fmla="*/ 748959 h 2825784"/>
              <a:gd name="connsiteX145" fmla="*/ 542567 w 3075889"/>
              <a:gd name="connsiteY145" fmla="*/ 743110 h 2825784"/>
              <a:gd name="connsiteX146" fmla="*/ 581696 w 3075889"/>
              <a:gd name="connsiteY146" fmla="*/ 710838 h 2825784"/>
              <a:gd name="connsiteX147" fmla="*/ 579477 w 3075889"/>
              <a:gd name="connsiteY147" fmla="*/ 706603 h 2825784"/>
              <a:gd name="connsiteX148" fmla="*/ 560921 w 3075889"/>
              <a:gd name="connsiteY148" fmla="*/ 711847 h 2825784"/>
              <a:gd name="connsiteX149" fmla="*/ 594201 w 3075889"/>
              <a:gd name="connsiteY149" fmla="*/ 654363 h 2825784"/>
              <a:gd name="connsiteX150" fmla="*/ 633734 w 3075889"/>
              <a:gd name="connsiteY150" fmla="*/ 648312 h 2825784"/>
              <a:gd name="connsiteX151" fmla="*/ 623447 w 3075889"/>
              <a:gd name="connsiteY151" fmla="*/ 640446 h 2825784"/>
              <a:gd name="connsiteX152" fmla="*/ 631515 w 3075889"/>
              <a:gd name="connsiteY152" fmla="*/ 629554 h 2825784"/>
              <a:gd name="connsiteX153" fmla="*/ 652694 w 3075889"/>
              <a:gd name="connsiteY153" fmla="*/ 635000 h 2825784"/>
              <a:gd name="connsiteX154" fmla="*/ 639180 w 3075889"/>
              <a:gd name="connsiteY154" fmla="*/ 649522 h 2825784"/>
              <a:gd name="connsiteX155" fmla="*/ 635146 w 3075889"/>
              <a:gd name="connsiteY155" fmla="*/ 666062 h 2825784"/>
              <a:gd name="connsiteX156" fmla="*/ 645836 w 3075889"/>
              <a:gd name="connsiteY156" fmla="*/ 669087 h 2825784"/>
              <a:gd name="connsiteX157" fmla="*/ 653904 w 3075889"/>
              <a:gd name="connsiteY157" fmla="*/ 657389 h 2825784"/>
              <a:gd name="connsiteX158" fmla="*/ 657131 w 3075889"/>
              <a:gd name="connsiteY158" fmla="*/ 659204 h 2825784"/>
              <a:gd name="connsiteX159" fmla="*/ 652290 w 3075889"/>
              <a:gd name="connsiteY159" fmla="*/ 671911 h 2825784"/>
              <a:gd name="connsiteX160" fmla="*/ 663787 w 3075889"/>
              <a:gd name="connsiteY160" fmla="*/ 662834 h 2825784"/>
              <a:gd name="connsiteX161" fmla="*/ 672258 w 3075889"/>
              <a:gd name="connsiteY161" fmla="*/ 671911 h 2825784"/>
              <a:gd name="connsiteX162" fmla="*/ 638171 w 3075889"/>
              <a:gd name="connsiteY162" fmla="*/ 679979 h 2825784"/>
              <a:gd name="connsiteX163" fmla="*/ 638373 w 3075889"/>
              <a:gd name="connsiteY163" fmla="*/ 682802 h 2825784"/>
              <a:gd name="connsiteX164" fmla="*/ 655114 w 3075889"/>
              <a:gd name="connsiteY164" fmla="*/ 683609 h 2825784"/>
              <a:gd name="connsiteX165" fmla="*/ 621430 w 3075889"/>
              <a:gd name="connsiteY165" fmla="*/ 735849 h 2825784"/>
              <a:gd name="connsiteX166" fmla="*/ 606707 w 3075889"/>
              <a:gd name="connsiteY166" fmla="*/ 725159 h 2825784"/>
              <a:gd name="connsiteX167" fmla="*/ 624254 w 3075889"/>
              <a:gd name="connsiteY167" fmla="*/ 718503 h 2825784"/>
              <a:gd name="connsiteX168" fmla="*/ 587545 w 3075889"/>
              <a:gd name="connsiteY168" fmla="*/ 723142 h 2825784"/>
              <a:gd name="connsiteX169" fmla="*/ 595613 w 3075889"/>
              <a:gd name="connsiteY169" fmla="*/ 736857 h 2825784"/>
              <a:gd name="connsiteX170" fmla="*/ 613363 w 3075889"/>
              <a:gd name="connsiteY170" fmla="*/ 742303 h 2825784"/>
              <a:gd name="connsiteX171" fmla="*/ 598437 w 3075889"/>
              <a:gd name="connsiteY171" fmla="*/ 741497 h 2825784"/>
              <a:gd name="connsiteX172" fmla="*/ 611547 w 3075889"/>
              <a:gd name="connsiteY172" fmla="*/ 750170 h 2825784"/>
              <a:gd name="connsiteX173" fmla="*/ 584520 w 3075889"/>
              <a:gd name="connsiteY173" fmla="*/ 780021 h 2825784"/>
              <a:gd name="connsiteX174" fmla="*/ 587344 w 3075889"/>
              <a:gd name="connsiteY174" fmla="*/ 781231 h 2825784"/>
              <a:gd name="connsiteX175" fmla="*/ 562938 w 3075889"/>
              <a:gd name="connsiteY175" fmla="*/ 805838 h 2825784"/>
              <a:gd name="connsiteX176" fmla="*/ 578872 w 3075889"/>
              <a:gd name="connsiteY176" fmla="*/ 820360 h 2825784"/>
              <a:gd name="connsiteX177" fmla="*/ 544584 w 3075889"/>
              <a:gd name="connsiteY177" fmla="*/ 842950 h 2825784"/>
              <a:gd name="connsiteX178" fmla="*/ 545592 w 3075889"/>
              <a:gd name="connsiteY178" fmla="*/ 847388 h 2825784"/>
              <a:gd name="connsiteX179" fmla="*/ 575847 w 3075889"/>
              <a:gd name="connsiteY179" fmla="*/ 837706 h 2825784"/>
              <a:gd name="connsiteX180" fmla="*/ 572620 w 3075889"/>
              <a:gd name="connsiteY180" fmla="*/ 850817 h 2825784"/>
              <a:gd name="connsiteX181" fmla="*/ 589562 w 3075889"/>
              <a:gd name="connsiteY181" fmla="*/ 859893 h 2825784"/>
              <a:gd name="connsiteX182" fmla="*/ 591781 w 3075889"/>
              <a:gd name="connsiteY182" fmla="*/ 846984 h 2825784"/>
              <a:gd name="connsiteX183" fmla="*/ 616993 w 3075889"/>
              <a:gd name="connsiteY183" fmla="*/ 827420 h 2825784"/>
              <a:gd name="connsiteX184" fmla="*/ 588352 w 3075889"/>
              <a:gd name="connsiteY184" fmla="*/ 827420 h 2825784"/>
              <a:gd name="connsiteX185" fmla="*/ 639987 w 3075889"/>
              <a:gd name="connsiteY185" fmla="*/ 786072 h 2825784"/>
              <a:gd name="connsiteX186" fmla="*/ 652492 w 3075889"/>
              <a:gd name="connsiteY186" fmla="*/ 782643 h 2825784"/>
              <a:gd name="connsiteX187" fmla="*/ 651483 w 3075889"/>
              <a:gd name="connsiteY187" fmla="*/ 778609 h 2825784"/>
              <a:gd name="connsiteX188" fmla="*/ 624254 w 3075889"/>
              <a:gd name="connsiteY188" fmla="*/ 778609 h 2825784"/>
              <a:gd name="connsiteX189" fmla="*/ 653097 w 3075889"/>
              <a:gd name="connsiteY189" fmla="*/ 756624 h 2825784"/>
              <a:gd name="connsiteX190" fmla="*/ 646643 w 3075889"/>
              <a:gd name="connsiteY190" fmla="*/ 739883 h 2825784"/>
              <a:gd name="connsiteX191" fmla="*/ 664795 w 3075889"/>
              <a:gd name="connsiteY191" fmla="*/ 718705 h 2825784"/>
              <a:gd name="connsiteX192" fmla="*/ 678108 w 3075889"/>
              <a:gd name="connsiteY192" fmla="*/ 709830 h 2825784"/>
              <a:gd name="connsiteX193" fmla="*/ 699487 w 3075889"/>
              <a:gd name="connsiteY193" fmla="*/ 713864 h 2825784"/>
              <a:gd name="connsiteX194" fmla="*/ 701706 w 3075889"/>
              <a:gd name="connsiteY194" fmla="*/ 698535 h 2825784"/>
              <a:gd name="connsiteX195" fmla="*/ 692025 w 3075889"/>
              <a:gd name="connsiteY195" fmla="*/ 705998 h 2825784"/>
              <a:gd name="connsiteX196" fmla="*/ 678914 w 3075889"/>
              <a:gd name="connsiteY196" fmla="*/ 696316 h 2825784"/>
              <a:gd name="connsiteX197" fmla="*/ 705942 w 3075889"/>
              <a:gd name="connsiteY197" fmla="*/ 661624 h 2825784"/>
              <a:gd name="connsiteX198" fmla="*/ 719254 w 3075889"/>
              <a:gd name="connsiteY198" fmla="*/ 636412 h 2825784"/>
              <a:gd name="connsiteX199" fmla="*/ 729339 w 3075889"/>
              <a:gd name="connsiteY199" fmla="*/ 619671 h 2825784"/>
              <a:gd name="connsiteX200" fmla="*/ 751324 w 3075889"/>
              <a:gd name="connsiteY200" fmla="*/ 575499 h 2825784"/>
              <a:gd name="connsiteX201" fmla="*/ 760400 w 3075889"/>
              <a:gd name="connsiteY201" fmla="*/ 563801 h 2825784"/>
              <a:gd name="connsiteX202" fmla="*/ 738012 w 3075889"/>
              <a:gd name="connsiteY202" fmla="*/ 553313 h 2825784"/>
              <a:gd name="connsiteX203" fmla="*/ 737608 w 3075889"/>
              <a:gd name="connsiteY203" fmla="*/ 553716 h 2825784"/>
              <a:gd name="connsiteX204" fmla="*/ 751324 w 3075889"/>
              <a:gd name="connsiteY204" fmla="*/ 551296 h 2825784"/>
              <a:gd name="connsiteX205" fmla="*/ 745273 w 3075889"/>
              <a:gd name="connsiteY205" fmla="*/ 541614 h 2825784"/>
              <a:gd name="connsiteX206" fmla="*/ 772905 w 3075889"/>
              <a:gd name="connsiteY206" fmla="*/ 533345 h 2825784"/>
              <a:gd name="connsiteX207" fmla="*/ 761812 w 3075889"/>
              <a:gd name="connsiteY207" fmla="*/ 529714 h 2825784"/>
              <a:gd name="connsiteX208" fmla="*/ 771695 w 3075889"/>
              <a:gd name="connsiteY208" fmla="*/ 511965 h 2825784"/>
              <a:gd name="connsiteX209" fmla="*/ 796907 w 3075889"/>
              <a:gd name="connsiteY209" fmla="*/ 517007 h 2825784"/>
              <a:gd name="connsiteX210" fmla="*/ 818489 w 3075889"/>
              <a:gd name="connsiteY210" fmla="*/ 506519 h 2825784"/>
              <a:gd name="connsiteX211" fmla="*/ 855803 w 3075889"/>
              <a:gd name="connsiteY211" fmla="*/ 511561 h 2825784"/>
              <a:gd name="connsiteX212" fmla="*/ 852778 w 3075889"/>
              <a:gd name="connsiteY212" fmla="*/ 504300 h 2825784"/>
              <a:gd name="connsiteX213" fmla="*/ 869922 w 3075889"/>
              <a:gd name="connsiteY213" fmla="*/ 503090 h 2825784"/>
              <a:gd name="connsiteX214" fmla="*/ 870930 w 3075889"/>
              <a:gd name="connsiteY214" fmla="*/ 498451 h 2825784"/>
              <a:gd name="connsiteX215" fmla="*/ 846727 w 3075889"/>
              <a:gd name="connsiteY215" fmla="*/ 486954 h 2825784"/>
              <a:gd name="connsiteX216" fmla="*/ 859635 w 3075889"/>
              <a:gd name="connsiteY216" fmla="*/ 461944 h 2825784"/>
              <a:gd name="connsiteX217" fmla="*/ 900580 w 3075889"/>
              <a:gd name="connsiteY217" fmla="*/ 460532 h 2825784"/>
              <a:gd name="connsiteX218" fmla="*/ 930028 w 3075889"/>
              <a:gd name="connsiteY218" fmla="*/ 439152 h 2825784"/>
              <a:gd name="connsiteX219" fmla="*/ 899975 w 3075889"/>
              <a:gd name="connsiteY219" fmla="*/ 444194 h 2825784"/>
              <a:gd name="connsiteX220" fmla="*/ 906026 w 3075889"/>
              <a:gd name="connsiteY220" fmla="*/ 432294 h 2825784"/>
              <a:gd name="connsiteX221" fmla="*/ 921355 w 3075889"/>
              <a:gd name="connsiteY221" fmla="*/ 433101 h 2825784"/>
              <a:gd name="connsiteX222" fmla="*/ 886865 w 3075889"/>
              <a:gd name="connsiteY222" fmla="*/ 441975 h 2825784"/>
              <a:gd name="connsiteX223" fmla="*/ 877788 w 3075889"/>
              <a:gd name="connsiteY223" fmla="*/ 430479 h 2825784"/>
              <a:gd name="connsiteX224" fmla="*/ 888882 w 3075889"/>
              <a:gd name="connsiteY224" fmla="*/ 423823 h 2825784"/>
              <a:gd name="connsiteX225" fmla="*/ 894932 w 3075889"/>
              <a:gd name="connsiteY225" fmla="*/ 415956 h 2825784"/>
              <a:gd name="connsiteX226" fmla="*/ 867703 w 3075889"/>
              <a:gd name="connsiteY226" fmla="*/ 404258 h 2825784"/>
              <a:gd name="connsiteX227" fmla="*/ 881217 w 3075889"/>
              <a:gd name="connsiteY227" fmla="*/ 387719 h 2825784"/>
              <a:gd name="connsiteX228" fmla="*/ 851164 w 3075889"/>
              <a:gd name="connsiteY228" fmla="*/ 378844 h 2825784"/>
              <a:gd name="connsiteX229" fmla="*/ 919943 w 3075889"/>
              <a:gd name="connsiteY229" fmla="*/ 367347 h 2825784"/>
              <a:gd name="connsiteX230" fmla="*/ 908043 w 3075889"/>
              <a:gd name="connsiteY230" fmla="*/ 377432 h 2825784"/>
              <a:gd name="connsiteX231" fmla="*/ 944550 w 3075889"/>
              <a:gd name="connsiteY231" fmla="*/ 362910 h 2825784"/>
              <a:gd name="connsiteX232" fmla="*/ 915506 w 3075889"/>
              <a:gd name="connsiteY232" fmla="*/ 354035 h 2825784"/>
              <a:gd name="connsiteX233" fmla="*/ 923775 w 3075889"/>
              <a:gd name="connsiteY233" fmla="*/ 343749 h 2825784"/>
              <a:gd name="connsiteX234" fmla="*/ 921557 w 3075889"/>
              <a:gd name="connsiteY234" fmla="*/ 341328 h 2825784"/>
              <a:gd name="connsiteX235" fmla="*/ 911472 w 3075889"/>
              <a:gd name="connsiteY235" fmla="*/ 350405 h 2825784"/>
              <a:gd name="connsiteX236" fmla="*/ 900782 w 3075889"/>
              <a:gd name="connsiteY236" fmla="*/ 360288 h 2825784"/>
              <a:gd name="connsiteX237" fmla="*/ 943340 w 3075889"/>
              <a:gd name="connsiteY237" fmla="*/ 321360 h 2825784"/>
              <a:gd name="connsiteX238" fmla="*/ 956249 w 3075889"/>
              <a:gd name="connsiteY238" fmla="*/ 326604 h 2825784"/>
              <a:gd name="connsiteX239" fmla="*/ 957459 w 3075889"/>
              <a:gd name="connsiteY239" fmla="*/ 322570 h 2825784"/>
              <a:gd name="connsiteX240" fmla="*/ 977427 w 3075889"/>
              <a:gd name="connsiteY240" fmla="*/ 294131 h 2825784"/>
              <a:gd name="connsiteX241" fmla="*/ 983881 w 3075889"/>
              <a:gd name="connsiteY241" fmla="*/ 289492 h 2825784"/>
              <a:gd name="connsiteX242" fmla="*/ 1009093 w 3075889"/>
              <a:gd name="connsiteY242" fmla="*/ 280416 h 2825784"/>
              <a:gd name="connsiteX243" fmla="*/ 1012320 w 3075889"/>
              <a:gd name="connsiteY243" fmla="*/ 270734 h 2825784"/>
              <a:gd name="connsiteX244" fmla="*/ 999008 w 3075889"/>
              <a:gd name="connsiteY244" fmla="*/ 266297 h 2825784"/>
              <a:gd name="connsiteX245" fmla="*/ 1023010 w 3075889"/>
              <a:gd name="connsiteY245" fmla="*/ 248749 h 2825784"/>
              <a:gd name="connsiteX246" fmla="*/ 1051652 w 3075889"/>
              <a:gd name="connsiteY246" fmla="*/ 224142 h 2825784"/>
              <a:gd name="connsiteX247" fmla="*/ 1041768 w 3075889"/>
              <a:gd name="connsiteY247" fmla="*/ 229184 h 2825784"/>
              <a:gd name="connsiteX248" fmla="*/ 1044390 w 3075889"/>
              <a:gd name="connsiteY248" fmla="*/ 214864 h 2825784"/>
              <a:gd name="connsiteX249" fmla="*/ 1071216 w 3075889"/>
              <a:gd name="connsiteY249" fmla="*/ 198930 h 2825784"/>
              <a:gd name="connsiteX250" fmla="*/ 1075250 w 3075889"/>
              <a:gd name="connsiteY250" fmla="*/ 206796 h 2825784"/>
              <a:gd name="connsiteX251" fmla="*/ 1102883 w 3075889"/>
              <a:gd name="connsiteY251" fmla="*/ 210225 h 2825784"/>
              <a:gd name="connsiteX252" fmla="*/ 1112564 w 3075889"/>
              <a:gd name="connsiteY252" fmla="*/ 197115 h 2825784"/>
              <a:gd name="connsiteX253" fmla="*/ 1084327 w 3075889"/>
              <a:gd name="connsiteY253" fmla="*/ 200140 h 2825784"/>
              <a:gd name="connsiteX254" fmla="*/ 1081503 w 3075889"/>
              <a:gd name="connsiteY254" fmla="*/ 192677 h 2825784"/>
              <a:gd name="connsiteX255" fmla="*/ 1070813 w 3075889"/>
              <a:gd name="connsiteY255" fmla="*/ 199132 h 2825784"/>
              <a:gd name="connsiteX256" fmla="*/ 1086747 w 3075889"/>
              <a:gd name="connsiteY256" fmla="*/ 181987 h 2825784"/>
              <a:gd name="connsiteX257" fmla="*/ 1102479 w 3075889"/>
              <a:gd name="connsiteY257" fmla="*/ 190257 h 2825784"/>
              <a:gd name="connsiteX258" fmla="*/ 1101471 w 3075889"/>
              <a:gd name="connsiteY258" fmla="*/ 174928 h 2825784"/>
              <a:gd name="connsiteX259" fmla="*/ 1088562 w 3075889"/>
              <a:gd name="connsiteY259" fmla="*/ 172911 h 2825784"/>
              <a:gd name="connsiteX260" fmla="*/ 1088159 w 3075889"/>
              <a:gd name="connsiteY260" fmla="*/ 169079 h 2825784"/>
              <a:gd name="connsiteX261" fmla="*/ 1106715 w 3075889"/>
              <a:gd name="connsiteY261" fmla="*/ 165246 h 2825784"/>
              <a:gd name="connsiteX262" fmla="*/ 1079082 w 3075889"/>
              <a:gd name="connsiteY262" fmla="*/ 158389 h 2825784"/>
              <a:gd name="connsiteX263" fmla="*/ 1085537 w 3075889"/>
              <a:gd name="connsiteY263" fmla="*/ 172507 h 2825784"/>
              <a:gd name="connsiteX264" fmla="*/ 1066376 w 3075889"/>
              <a:gd name="connsiteY264" fmla="*/ 167667 h 2825784"/>
              <a:gd name="connsiteX265" fmla="*/ 1071620 w 3075889"/>
              <a:gd name="connsiteY265" fmla="*/ 175533 h 2825784"/>
              <a:gd name="connsiteX266" fmla="*/ 1011917 w 3075889"/>
              <a:gd name="connsiteY266" fmla="*/ 162423 h 2825784"/>
              <a:gd name="connsiteX267" fmla="*/ 1013329 w 3075889"/>
              <a:gd name="connsiteY267" fmla="*/ 157582 h 2825784"/>
              <a:gd name="connsiteX268" fmla="*/ 1024221 w 3075889"/>
              <a:gd name="connsiteY268" fmla="*/ 166255 h 2825784"/>
              <a:gd name="connsiteX269" fmla="*/ 1024221 w 3075889"/>
              <a:gd name="connsiteY269" fmla="*/ 152943 h 2825784"/>
              <a:gd name="connsiteX270" fmla="*/ 1028456 w 3075889"/>
              <a:gd name="connsiteY270" fmla="*/ 153750 h 2825784"/>
              <a:gd name="connsiteX271" fmla="*/ 1047214 w 3075889"/>
              <a:gd name="connsiteY271" fmla="*/ 161414 h 2825784"/>
              <a:gd name="connsiteX272" fmla="*/ 1083116 w 3075889"/>
              <a:gd name="connsiteY272" fmla="*/ 146488 h 2825784"/>
              <a:gd name="connsiteX273" fmla="*/ 1094815 w 3075889"/>
              <a:gd name="connsiteY273" fmla="*/ 142051 h 2825784"/>
              <a:gd name="connsiteX274" fmla="*/ 1153307 w 3075889"/>
              <a:gd name="connsiteY274" fmla="*/ 147094 h 2825784"/>
              <a:gd name="connsiteX275" fmla="*/ 1169645 w 3075889"/>
              <a:gd name="connsiteY275" fmla="*/ 143665 h 2825784"/>
              <a:gd name="connsiteX276" fmla="*/ 1168636 w 3075889"/>
              <a:gd name="connsiteY276" fmla="*/ 137815 h 2825784"/>
              <a:gd name="connsiteX277" fmla="*/ 1145239 w 3075889"/>
              <a:gd name="connsiteY277" fmla="*/ 136000 h 2825784"/>
              <a:gd name="connsiteX278" fmla="*/ 1129708 w 3075889"/>
              <a:gd name="connsiteY278" fmla="*/ 133580 h 2825784"/>
              <a:gd name="connsiteX279" fmla="*/ 1121641 w 3075889"/>
              <a:gd name="connsiteY279" fmla="*/ 131764 h 2825784"/>
              <a:gd name="connsiteX280" fmla="*/ 1089772 w 3075889"/>
              <a:gd name="connsiteY280" fmla="*/ 134992 h 2825784"/>
              <a:gd name="connsiteX281" fmla="*/ 1069804 w 3075889"/>
              <a:gd name="connsiteY281" fmla="*/ 143060 h 2825784"/>
              <a:gd name="connsiteX282" fmla="*/ 1074040 w 3075889"/>
              <a:gd name="connsiteY282" fmla="*/ 120268 h 2825784"/>
              <a:gd name="connsiteX283" fmla="*/ 1092193 w 3075889"/>
              <a:gd name="connsiteY283" fmla="*/ 110990 h 2825784"/>
              <a:gd name="connsiteX284" fmla="*/ 1093806 w 3075889"/>
              <a:gd name="connsiteY284" fmla="*/ 113007 h 2825784"/>
              <a:gd name="connsiteX285" fmla="*/ 1084932 w 3075889"/>
              <a:gd name="connsiteY285" fmla="*/ 122890 h 2825784"/>
              <a:gd name="connsiteX286" fmla="*/ 1109539 w 3075889"/>
              <a:gd name="connsiteY286" fmla="*/ 111393 h 2825784"/>
              <a:gd name="connsiteX287" fmla="*/ 1161778 w 3075889"/>
              <a:gd name="connsiteY287" fmla="*/ 119259 h 2825784"/>
              <a:gd name="connsiteX288" fmla="*/ 1174889 w 3075889"/>
              <a:gd name="connsiteY288" fmla="*/ 103527 h 2825784"/>
              <a:gd name="connsiteX289" fmla="*/ 1209782 w 3075889"/>
              <a:gd name="connsiteY289" fmla="*/ 98484 h 2825784"/>
              <a:gd name="connsiteX290" fmla="*/ 1181747 w 3075889"/>
              <a:gd name="connsiteY290" fmla="*/ 101308 h 2825784"/>
              <a:gd name="connsiteX291" fmla="*/ 1174889 w 3075889"/>
              <a:gd name="connsiteY291" fmla="*/ 104132 h 2825784"/>
              <a:gd name="connsiteX292" fmla="*/ 1125876 w 3075889"/>
              <a:gd name="connsiteY292" fmla="*/ 101308 h 2825784"/>
              <a:gd name="connsiteX293" fmla="*/ 1107724 w 3075889"/>
              <a:gd name="connsiteY293" fmla="*/ 102317 h 2825784"/>
              <a:gd name="connsiteX294" fmla="*/ 1120229 w 3075889"/>
              <a:gd name="connsiteY294" fmla="*/ 93240 h 2825784"/>
              <a:gd name="connsiteX295" fmla="*/ 1133944 w 3075889"/>
              <a:gd name="connsiteY295" fmla="*/ 83559 h 2825784"/>
              <a:gd name="connsiteX296" fmla="*/ 1169645 w 3075889"/>
              <a:gd name="connsiteY296" fmla="*/ 87593 h 2825784"/>
              <a:gd name="connsiteX297" fmla="*/ 1181141 w 3075889"/>
              <a:gd name="connsiteY297" fmla="*/ 87794 h 2825784"/>
              <a:gd name="connsiteX298" fmla="*/ 1159156 w 3075889"/>
              <a:gd name="connsiteY298" fmla="*/ 67221 h 2825784"/>
              <a:gd name="connsiteX299" fmla="*/ 1095218 w 3075889"/>
              <a:gd name="connsiteY299" fmla="*/ 84567 h 2825784"/>
              <a:gd name="connsiteX300" fmla="*/ 1105101 w 3075889"/>
              <a:gd name="connsiteY300" fmla="*/ 99695 h 2825784"/>
              <a:gd name="connsiteX301" fmla="*/ 1091588 w 3075889"/>
              <a:gd name="connsiteY301" fmla="*/ 88803 h 2825784"/>
              <a:gd name="connsiteX302" fmla="*/ 1075855 w 3075889"/>
              <a:gd name="connsiteY302" fmla="*/ 100098 h 2825784"/>
              <a:gd name="connsiteX303" fmla="*/ 1064560 w 3075889"/>
              <a:gd name="connsiteY303" fmla="*/ 100098 h 2825784"/>
              <a:gd name="connsiteX304" fmla="*/ 1063350 w 3075889"/>
              <a:gd name="connsiteY304" fmla="*/ 95056 h 2825784"/>
              <a:gd name="connsiteX305" fmla="*/ 1072628 w 3075889"/>
              <a:gd name="connsiteY305" fmla="*/ 91627 h 2825784"/>
              <a:gd name="connsiteX306" fmla="*/ 1079688 w 3075889"/>
              <a:gd name="connsiteY306" fmla="*/ 90416 h 2825784"/>
              <a:gd name="connsiteX307" fmla="*/ 1095622 w 3075889"/>
              <a:gd name="connsiteY307" fmla="*/ 73474 h 2825784"/>
              <a:gd name="connsiteX308" fmla="*/ 1124061 w 3075889"/>
              <a:gd name="connsiteY308" fmla="*/ 64397 h 2825784"/>
              <a:gd name="connsiteX309" fmla="*/ 1108732 w 3075889"/>
              <a:gd name="connsiteY309" fmla="*/ 52901 h 2825784"/>
              <a:gd name="connsiteX310" fmla="*/ 1134146 w 3075889"/>
              <a:gd name="connsiteY310" fmla="*/ 54313 h 2825784"/>
              <a:gd name="connsiteX311" fmla="*/ 1148063 w 3075889"/>
              <a:gd name="connsiteY311" fmla="*/ 53909 h 2825784"/>
              <a:gd name="connsiteX312" fmla="*/ 1187798 w 3075889"/>
              <a:gd name="connsiteY312" fmla="*/ 39790 h 2825784"/>
              <a:gd name="connsiteX313" fmla="*/ 1209177 w 3075889"/>
              <a:gd name="connsiteY313" fmla="*/ 44026 h 2825784"/>
              <a:gd name="connsiteX314" fmla="*/ 1199093 w 3075889"/>
              <a:gd name="connsiteY314" fmla="*/ 31117 h 2825784"/>
              <a:gd name="connsiteX315" fmla="*/ 1202320 w 3075889"/>
              <a:gd name="connsiteY315" fmla="*/ 28294 h 2825784"/>
              <a:gd name="connsiteX316" fmla="*/ 1216237 w 3075889"/>
              <a:gd name="connsiteY316" fmla="*/ 43824 h 2825784"/>
              <a:gd name="connsiteX317" fmla="*/ 1263031 w 3075889"/>
              <a:gd name="connsiteY317" fmla="*/ 64801 h 2825784"/>
              <a:gd name="connsiteX318" fmla="*/ 1298933 w 3075889"/>
              <a:gd name="connsiteY318" fmla="*/ 45841 h 2825784"/>
              <a:gd name="connsiteX319" fmla="*/ 1301757 w 3075889"/>
              <a:gd name="connsiteY319" fmla="*/ 49270 h 2825784"/>
              <a:gd name="connsiteX320" fmla="*/ 1302563 w 3075889"/>
              <a:gd name="connsiteY320" fmla="*/ 39387 h 2825784"/>
              <a:gd name="connsiteX321" fmla="*/ 1281789 w 3075889"/>
              <a:gd name="connsiteY321" fmla="*/ 33134 h 2825784"/>
              <a:gd name="connsiteX322" fmla="*/ 1267266 w 3075889"/>
              <a:gd name="connsiteY322" fmla="*/ 28294 h 2825784"/>
              <a:gd name="connsiteX323" fmla="*/ 1288041 w 3075889"/>
              <a:gd name="connsiteY323" fmla="*/ 26478 h 2825784"/>
              <a:gd name="connsiteX324" fmla="*/ 1300345 w 3075889"/>
              <a:gd name="connsiteY324" fmla="*/ 29504 h 2825784"/>
              <a:gd name="connsiteX325" fmla="*/ 1350971 w 3075889"/>
              <a:gd name="connsiteY325" fmla="*/ 24260 h 2825784"/>
              <a:gd name="connsiteX326" fmla="*/ 1358030 w 3075889"/>
              <a:gd name="connsiteY326" fmla="*/ 26680 h 2825784"/>
              <a:gd name="connsiteX327" fmla="*/ 1349761 w 3075889"/>
              <a:gd name="connsiteY327" fmla="*/ 34143 h 2825784"/>
              <a:gd name="connsiteX328" fmla="*/ 1382032 w 3075889"/>
              <a:gd name="connsiteY328" fmla="*/ 24058 h 2825784"/>
              <a:gd name="connsiteX329" fmla="*/ 1440323 w 3075889"/>
              <a:gd name="connsiteY329" fmla="*/ 35756 h 2825784"/>
              <a:gd name="connsiteX330" fmla="*/ 1459888 w 3075889"/>
              <a:gd name="connsiteY330" fmla="*/ 30311 h 2825784"/>
              <a:gd name="connsiteX331" fmla="*/ 1399580 w 3075889"/>
              <a:gd name="connsiteY331" fmla="*/ 10948 h 2825784"/>
              <a:gd name="connsiteX332" fmla="*/ 1402807 w 3075889"/>
              <a:gd name="connsiteY332" fmla="*/ 4493 h 2825784"/>
              <a:gd name="connsiteX333" fmla="*/ 1428423 w 3075889"/>
              <a:gd name="connsiteY333" fmla="*/ 3686 h 2825784"/>
              <a:gd name="connsiteX334" fmla="*/ 1448593 w 3075889"/>
              <a:gd name="connsiteY334" fmla="*/ 16797 h 2825784"/>
              <a:gd name="connsiteX335" fmla="*/ 1487924 w 3075889"/>
              <a:gd name="connsiteY335" fmla="*/ 661 h 2825784"/>
              <a:gd name="connsiteX336" fmla="*/ 1540365 w 3075889"/>
              <a:gd name="connsiteY336" fmla="*/ 19621 h 2825784"/>
              <a:gd name="connsiteX337" fmla="*/ 1535121 w 3075889"/>
              <a:gd name="connsiteY337" fmla="*/ 28092 h 2825784"/>
              <a:gd name="connsiteX338" fmla="*/ 1558114 w 3075889"/>
              <a:gd name="connsiteY338" fmla="*/ 32731 h 2825784"/>
              <a:gd name="connsiteX339" fmla="*/ 1558719 w 3075889"/>
              <a:gd name="connsiteY339" fmla="*/ 47051 h 2825784"/>
              <a:gd name="connsiteX340" fmla="*/ 1574654 w 3075889"/>
              <a:gd name="connsiteY340" fmla="*/ 52094 h 2825784"/>
              <a:gd name="connsiteX341" fmla="*/ 1592605 w 3075889"/>
              <a:gd name="connsiteY341" fmla="*/ 54514 h 2825784"/>
              <a:gd name="connsiteX342" fmla="*/ 1601883 w 3075889"/>
              <a:gd name="connsiteY342" fmla="*/ 53708 h 2825784"/>
              <a:gd name="connsiteX343" fmla="*/ 1615397 w 3075889"/>
              <a:gd name="connsiteY343" fmla="*/ 56733 h 2825784"/>
              <a:gd name="connsiteX344" fmla="*/ 1653921 w 3075889"/>
              <a:gd name="connsiteY344" fmla="*/ 71659 h 2825784"/>
              <a:gd name="connsiteX345" fmla="*/ 1680141 w 3075889"/>
              <a:gd name="connsiteY345" fmla="*/ 77508 h 2825784"/>
              <a:gd name="connsiteX346" fmla="*/ 1679738 w 3075889"/>
              <a:gd name="connsiteY346" fmla="*/ 84567 h 2825784"/>
              <a:gd name="connsiteX347" fmla="*/ 1620237 w 3075889"/>
              <a:gd name="connsiteY347" fmla="*/ 94652 h 2825784"/>
              <a:gd name="connsiteX348" fmla="*/ 1618220 w 3075889"/>
              <a:gd name="connsiteY348" fmla="*/ 90416 h 2825784"/>
              <a:gd name="connsiteX349" fmla="*/ 1634154 w 3075889"/>
              <a:gd name="connsiteY349" fmla="*/ 82550 h 2825784"/>
              <a:gd name="connsiteX350" fmla="*/ 1597849 w 3075889"/>
              <a:gd name="connsiteY350" fmla="*/ 90820 h 2825784"/>
              <a:gd name="connsiteX351" fmla="*/ 1594016 w 3075889"/>
              <a:gd name="connsiteY351" fmla="*/ 92433 h 2825784"/>
              <a:gd name="connsiteX352" fmla="*/ 1570015 w 3075889"/>
              <a:gd name="connsiteY352" fmla="*/ 99089 h 2825784"/>
              <a:gd name="connsiteX353" fmla="*/ 1567191 w 3075889"/>
              <a:gd name="connsiteY353" fmla="*/ 115427 h 2825784"/>
              <a:gd name="connsiteX354" fmla="*/ 1590991 w 3075889"/>
              <a:gd name="connsiteY354" fmla="*/ 123293 h 2825784"/>
              <a:gd name="connsiteX355" fmla="*/ 1583528 w 3075889"/>
              <a:gd name="connsiteY355" fmla="*/ 107964 h 2825784"/>
              <a:gd name="connsiteX356" fmla="*/ 1601076 w 3075889"/>
              <a:gd name="connsiteY356" fmla="*/ 111191 h 2825784"/>
              <a:gd name="connsiteX357" fmla="*/ 1612976 w 3075889"/>
              <a:gd name="connsiteY357" fmla="*/ 131159 h 2825784"/>
              <a:gd name="connsiteX358" fmla="*/ 1568603 w 3075889"/>
              <a:gd name="connsiteY358" fmla="*/ 123495 h 2825784"/>
              <a:gd name="connsiteX359" fmla="*/ 1534919 w 3075889"/>
              <a:gd name="connsiteY359" fmla="*/ 130756 h 2825784"/>
              <a:gd name="connsiteX360" fmla="*/ 1561947 w 3075889"/>
              <a:gd name="connsiteY360" fmla="*/ 124100 h 2825784"/>
              <a:gd name="connsiteX361" fmla="*/ 1559123 w 3075889"/>
              <a:gd name="connsiteY361" fmla="*/ 137009 h 2825784"/>
              <a:gd name="connsiteX362" fmla="*/ 1546214 w 3075889"/>
              <a:gd name="connsiteY362" fmla="*/ 144270 h 2825784"/>
              <a:gd name="connsiteX363" fmla="*/ 1476427 w 3075889"/>
              <a:gd name="connsiteY363" fmla="*/ 146690 h 2825784"/>
              <a:gd name="connsiteX364" fmla="*/ 1437903 w 3075889"/>
              <a:gd name="connsiteY364" fmla="*/ 149716 h 2825784"/>
              <a:gd name="connsiteX365" fmla="*/ 1424187 w 3075889"/>
              <a:gd name="connsiteY365" fmla="*/ 155767 h 2825784"/>
              <a:gd name="connsiteX366" fmla="*/ 1433465 w 3075889"/>
              <a:gd name="connsiteY366" fmla="*/ 161011 h 2825784"/>
              <a:gd name="connsiteX367" fmla="*/ 1428826 w 3075889"/>
              <a:gd name="connsiteY367" fmla="*/ 163431 h 2825784"/>
              <a:gd name="connsiteX368" fmla="*/ 1385663 w 3075889"/>
              <a:gd name="connsiteY368" fmla="*/ 161414 h 2825784"/>
              <a:gd name="connsiteX369" fmla="*/ 1382032 w 3075889"/>
              <a:gd name="connsiteY369" fmla="*/ 162826 h 2825784"/>
              <a:gd name="connsiteX370" fmla="*/ 1312245 w 3075889"/>
              <a:gd name="connsiteY370" fmla="*/ 189652 h 2825784"/>
              <a:gd name="connsiteX371" fmla="*/ 1248710 w 3075889"/>
              <a:gd name="connsiteY371" fmla="*/ 215469 h 2825784"/>
              <a:gd name="connsiteX372" fmla="*/ 1211396 w 3075889"/>
              <a:gd name="connsiteY372" fmla="*/ 240278 h 2825784"/>
              <a:gd name="connsiteX373" fmla="*/ 1195260 w 3075889"/>
              <a:gd name="connsiteY373" fmla="*/ 260246 h 2825784"/>
              <a:gd name="connsiteX374" fmla="*/ 1187798 w 3075889"/>
              <a:gd name="connsiteY374" fmla="*/ 246934 h 2825784"/>
              <a:gd name="connsiteX375" fmla="*/ 1142416 w 3075889"/>
              <a:gd name="connsiteY375" fmla="*/ 280617 h 2825784"/>
              <a:gd name="connsiteX376" fmla="*/ 1145643 w 3075889"/>
              <a:gd name="connsiteY376" fmla="*/ 290501 h 2825784"/>
              <a:gd name="connsiteX377" fmla="*/ 1132936 w 3075889"/>
              <a:gd name="connsiteY377" fmla="*/ 286467 h 2825784"/>
              <a:gd name="connsiteX378" fmla="*/ 1132532 w 3075889"/>
              <a:gd name="connsiteY378" fmla="*/ 294333 h 2825784"/>
              <a:gd name="connsiteX379" fmla="*/ 1088764 w 3075889"/>
              <a:gd name="connsiteY379" fmla="*/ 294333 h 2825784"/>
              <a:gd name="connsiteX380" fmla="*/ 1088764 w 3075889"/>
              <a:gd name="connsiteY380" fmla="*/ 298972 h 2825784"/>
              <a:gd name="connsiteX381" fmla="*/ 1117607 w 3075889"/>
              <a:gd name="connsiteY381" fmla="*/ 298972 h 2825784"/>
              <a:gd name="connsiteX382" fmla="*/ 1037533 w 3075889"/>
              <a:gd name="connsiteY382" fmla="*/ 364524 h 2825784"/>
              <a:gd name="connsiteX383" fmla="*/ 940314 w 3075889"/>
              <a:gd name="connsiteY383" fmla="*/ 456699 h 2825784"/>
              <a:gd name="connsiteX384" fmla="*/ 964720 w 3075889"/>
              <a:gd name="connsiteY384" fmla="*/ 472230 h 2825784"/>
              <a:gd name="connsiteX385" fmla="*/ 973595 w 3075889"/>
              <a:gd name="connsiteY385" fmla="*/ 497241 h 2825784"/>
              <a:gd name="connsiteX386" fmla="*/ 987310 w 3075889"/>
              <a:gd name="connsiteY386" fmla="*/ 497241 h 2825784"/>
              <a:gd name="connsiteX387" fmla="*/ 987512 w 3075889"/>
              <a:gd name="connsiteY387" fmla="*/ 499661 h 2825784"/>
              <a:gd name="connsiteX388" fmla="*/ 945155 w 3075889"/>
              <a:gd name="connsiteY388" fmla="*/ 528100 h 2825784"/>
              <a:gd name="connsiteX389" fmla="*/ 941525 w 3075889"/>
              <a:gd name="connsiteY389" fmla="*/ 534555 h 2825784"/>
              <a:gd name="connsiteX390" fmla="*/ 932852 w 3075889"/>
              <a:gd name="connsiteY390" fmla="*/ 549279 h 2825784"/>
              <a:gd name="connsiteX391" fmla="*/ 896748 w 3075889"/>
              <a:gd name="connsiteY391" fmla="*/ 571667 h 2825784"/>
              <a:gd name="connsiteX392" fmla="*/ 911068 w 3075889"/>
              <a:gd name="connsiteY392" fmla="*/ 583971 h 2825784"/>
              <a:gd name="connsiteX393" fmla="*/ 910261 w 3075889"/>
              <a:gd name="connsiteY393" fmla="*/ 586996 h 2825784"/>
              <a:gd name="connsiteX394" fmla="*/ 900580 w 3075889"/>
              <a:gd name="connsiteY394" fmla="*/ 586189 h 2825784"/>
              <a:gd name="connsiteX395" fmla="*/ 889285 w 3075889"/>
              <a:gd name="connsiteY395" fmla="*/ 603535 h 2825784"/>
              <a:gd name="connsiteX396" fmla="*/ 885251 w 3075889"/>
              <a:gd name="connsiteY396" fmla="*/ 602123 h 2825784"/>
              <a:gd name="connsiteX397" fmla="*/ 890092 w 3075889"/>
              <a:gd name="connsiteY397" fmla="*/ 615234 h 2825784"/>
              <a:gd name="connsiteX398" fmla="*/ 893924 w 3075889"/>
              <a:gd name="connsiteY398" fmla="*/ 616242 h 2825784"/>
              <a:gd name="connsiteX399" fmla="*/ 901185 w 3075889"/>
              <a:gd name="connsiteY399" fmla="*/ 600712 h 2825784"/>
              <a:gd name="connsiteX400" fmla="*/ 908244 w 3075889"/>
              <a:gd name="connsiteY400" fmla="*/ 603737 h 2825784"/>
              <a:gd name="connsiteX401" fmla="*/ 905421 w 3075889"/>
              <a:gd name="connsiteY401" fmla="*/ 620075 h 2825784"/>
              <a:gd name="connsiteX402" fmla="*/ 914699 w 3075889"/>
              <a:gd name="connsiteY402" fmla="*/ 623907 h 2825784"/>
              <a:gd name="connsiteX403" fmla="*/ 905622 w 3075889"/>
              <a:gd name="connsiteY403" fmla="*/ 629958 h 2825784"/>
              <a:gd name="connsiteX404" fmla="*/ 912884 w 3075889"/>
              <a:gd name="connsiteY404" fmla="*/ 636210 h 2825784"/>
              <a:gd name="connsiteX405" fmla="*/ 889487 w 3075889"/>
              <a:gd name="connsiteY405" fmla="*/ 642261 h 2825784"/>
              <a:gd name="connsiteX406" fmla="*/ 850357 w 3075889"/>
              <a:gd name="connsiteY406" fmla="*/ 679374 h 2825784"/>
              <a:gd name="connsiteX407" fmla="*/ 849349 w 3075889"/>
              <a:gd name="connsiteY407" fmla="*/ 656784 h 2825784"/>
              <a:gd name="connsiteX408" fmla="*/ 824943 w 3075889"/>
              <a:gd name="connsiteY408" fmla="*/ 648917 h 2825784"/>
              <a:gd name="connsiteX409" fmla="*/ 809211 w 3075889"/>
              <a:gd name="connsiteY409" fmla="*/ 665456 h 2825784"/>
              <a:gd name="connsiteX410" fmla="*/ 819296 w 3075889"/>
              <a:gd name="connsiteY410" fmla="*/ 670499 h 2825784"/>
              <a:gd name="connsiteX411" fmla="*/ 822321 w 3075889"/>
              <a:gd name="connsiteY411" fmla="*/ 683408 h 2825784"/>
              <a:gd name="connsiteX412" fmla="*/ 797311 w 3075889"/>
              <a:gd name="connsiteY412" fmla="*/ 725159 h 2825784"/>
              <a:gd name="connsiteX413" fmla="*/ 766249 w 3075889"/>
              <a:gd name="connsiteY413" fmla="*/ 742102 h 2825784"/>
              <a:gd name="connsiteX414" fmla="*/ 767661 w 3075889"/>
              <a:gd name="connsiteY414" fmla="*/ 759851 h 2825784"/>
              <a:gd name="connsiteX415" fmla="*/ 731356 w 3075889"/>
              <a:gd name="connsiteY415" fmla="*/ 806241 h 2825784"/>
              <a:gd name="connsiteX416" fmla="*/ 701101 w 3075889"/>
              <a:gd name="connsiteY416" fmla="*/ 815721 h 2825784"/>
              <a:gd name="connsiteX417" fmla="*/ 713405 w 3075889"/>
              <a:gd name="connsiteY417" fmla="*/ 794745 h 2825784"/>
              <a:gd name="connsiteX418" fmla="*/ 685974 w 3075889"/>
              <a:gd name="connsiteY418" fmla="*/ 808057 h 2825784"/>
              <a:gd name="connsiteX419" fmla="*/ 691621 w 3075889"/>
              <a:gd name="connsiteY419" fmla="*/ 818545 h 2825784"/>
              <a:gd name="connsiteX420" fmla="*/ 664997 w 3075889"/>
              <a:gd name="connsiteY420" fmla="*/ 831655 h 2825784"/>
              <a:gd name="connsiteX421" fmla="*/ 671653 w 3075889"/>
              <a:gd name="connsiteY421" fmla="*/ 847791 h 2825784"/>
              <a:gd name="connsiteX422" fmla="*/ 644626 w 3075889"/>
              <a:gd name="connsiteY422" fmla="*/ 859490 h 2825784"/>
              <a:gd name="connsiteX423" fmla="*/ 647853 w 3075889"/>
              <a:gd name="connsiteY423" fmla="*/ 866146 h 2825784"/>
              <a:gd name="connsiteX424" fmla="*/ 657736 w 3075889"/>
              <a:gd name="connsiteY424" fmla="*/ 859288 h 2825784"/>
              <a:gd name="connsiteX425" fmla="*/ 665804 w 3075889"/>
              <a:gd name="connsiteY425" fmla="*/ 855859 h 2825784"/>
              <a:gd name="connsiteX426" fmla="*/ 668224 w 3075889"/>
              <a:gd name="connsiteY426" fmla="*/ 864734 h 2825784"/>
              <a:gd name="connsiteX427" fmla="*/ 668224 w 3075889"/>
              <a:gd name="connsiteY427" fmla="*/ 868768 h 2825784"/>
              <a:gd name="connsiteX428" fmla="*/ 665804 w 3075889"/>
              <a:gd name="connsiteY428" fmla="*/ 899627 h 2825784"/>
              <a:gd name="connsiteX429" fmla="*/ 647853 w 3075889"/>
              <a:gd name="connsiteY429" fmla="*/ 904670 h 2825784"/>
              <a:gd name="connsiteX430" fmla="*/ 630305 w 3075889"/>
              <a:gd name="connsiteY430" fmla="*/ 901846 h 2825784"/>
              <a:gd name="connsiteX431" fmla="*/ 627885 w 3075889"/>
              <a:gd name="connsiteY431" fmla="*/ 895997 h 2825784"/>
              <a:gd name="connsiteX432" fmla="*/ 622439 w 3075889"/>
              <a:gd name="connsiteY432" fmla="*/ 901039 h 2825784"/>
              <a:gd name="connsiteX433" fmla="*/ 612757 w 3075889"/>
              <a:gd name="connsiteY433" fmla="*/ 911729 h 2825784"/>
              <a:gd name="connsiteX434" fmla="*/ 585327 w 3075889"/>
              <a:gd name="connsiteY434" fmla="*/ 946825 h 2825784"/>
              <a:gd name="connsiteX435" fmla="*/ 573628 w 3075889"/>
              <a:gd name="connsiteY435" fmla="*/ 958927 h 2825784"/>
              <a:gd name="connsiteX436" fmla="*/ 528448 w 3075889"/>
              <a:gd name="connsiteY436" fmla="*/ 1001686 h 2825784"/>
              <a:gd name="connsiteX437" fmla="*/ 547206 w 3075889"/>
              <a:gd name="connsiteY437" fmla="*/ 1013990 h 2825784"/>
              <a:gd name="connsiteX438" fmla="*/ 564148 w 3075889"/>
              <a:gd name="connsiteY438" fmla="*/ 990996 h 2825784"/>
              <a:gd name="connsiteX439" fmla="*/ 588150 w 3075889"/>
              <a:gd name="connsiteY439" fmla="*/ 994829 h 2825784"/>
              <a:gd name="connsiteX440" fmla="*/ 552248 w 3075889"/>
              <a:gd name="connsiteY440" fmla="*/ 1052111 h 2825784"/>
              <a:gd name="connsiteX441" fmla="*/ 569998 w 3075889"/>
              <a:gd name="connsiteY441" fmla="*/ 1076516 h 2825784"/>
              <a:gd name="connsiteX442" fmla="*/ 595008 w 3075889"/>
              <a:gd name="connsiteY442" fmla="*/ 1065625 h 2825784"/>
              <a:gd name="connsiteX443" fmla="*/ 572015 w 3075889"/>
              <a:gd name="connsiteY443" fmla="*/ 1101325 h 2825784"/>
              <a:gd name="connsiteX444" fmla="*/ 518968 w 3075889"/>
              <a:gd name="connsiteY444" fmla="*/ 1101325 h 2825784"/>
              <a:gd name="connsiteX445" fmla="*/ 518565 w 3075889"/>
              <a:gd name="connsiteY445" fmla="*/ 1104351 h 2825784"/>
              <a:gd name="connsiteX446" fmla="*/ 531877 w 3075889"/>
              <a:gd name="connsiteY446" fmla="*/ 1105762 h 2825784"/>
              <a:gd name="connsiteX447" fmla="*/ 543777 w 3075889"/>
              <a:gd name="connsiteY447" fmla="*/ 1109393 h 2825784"/>
              <a:gd name="connsiteX448" fmla="*/ 537928 w 3075889"/>
              <a:gd name="connsiteY448" fmla="*/ 1119881 h 2825784"/>
              <a:gd name="connsiteX449" fmla="*/ 533490 w 3075889"/>
              <a:gd name="connsiteY449" fmla="*/ 1130168 h 2825784"/>
              <a:gd name="connsiteX450" fmla="*/ 555475 w 3075889"/>
              <a:gd name="connsiteY450" fmla="*/ 1131176 h 2825784"/>
              <a:gd name="connsiteX451" fmla="*/ 586940 w 3075889"/>
              <a:gd name="connsiteY451" fmla="*/ 1201569 h 2825784"/>
              <a:gd name="connsiteX452" fmla="*/ 579074 w 3075889"/>
              <a:gd name="connsiteY452" fmla="*/ 1228798 h 2825784"/>
              <a:gd name="connsiteX453" fmla="*/ 589562 w 3075889"/>
              <a:gd name="connsiteY453" fmla="*/ 1239891 h 2825784"/>
              <a:gd name="connsiteX454" fmla="*/ 607110 w 3075889"/>
              <a:gd name="connsiteY454" fmla="*/ 1233437 h 2825784"/>
              <a:gd name="connsiteX455" fmla="*/ 608522 w 3075889"/>
              <a:gd name="connsiteY455" fmla="*/ 1219117 h 2825784"/>
              <a:gd name="connsiteX456" fmla="*/ 619212 w 3075889"/>
              <a:gd name="connsiteY456" fmla="*/ 1203989 h 2825784"/>
              <a:gd name="connsiteX457" fmla="*/ 596420 w 3075889"/>
              <a:gd name="connsiteY457" fmla="*/ 1197938 h 2825784"/>
              <a:gd name="connsiteX458" fmla="*/ 625868 w 3075889"/>
              <a:gd name="connsiteY458" fmla="*/ 1126134 h 2825784"/>
              <a:gd name="connsiteX459" fmla="*/ 609732 w 3075889"/>
              <a:gd name="connsiteY459" fmla="*/ 1139648 h 2825784"/>
              <a:gd name="connsiteX460" fmla="*/ 595210 w 3075889"/>
              <a:gd name="connsiteY460" fmla="*/ 1149127 h 2825784"/>
              <a:gd name="connsiteX461" fmla="*/ 581696 w 3075889"/>
              <a:gd name="connsiteY461" fmla="*/ 1142068 h 2825784"/>
              <a:gd name="connsiteX462" fmla="*/ 583108 w 3075889"/>
              <a:gd name="connsiteY462" fmla="*/ 1131782 h 2825784"/>
              <a:gd name="connsiteX463" fmla="*/ 619817 w 3075889"/>
              <a:gd name="connsiteY463" fmla="*/ 1103342 h 2825784"/>
              <a:gd name="connsiteX464" fmla="*/ 635751 w 3075889"/>
              <a:gd name="connsiteY464" fmla="*/ 1089627 h 2825784"/>
              <a:gd name="connsiteX465" fmla="*/ 633734 w 3075889"/>
              <a:gd name="connsiteY465" fmla="*/ 1086400 h 2825784"/>
              <a:gd name="connsiteX466" fmla="*/ 651685 w 3075889"/>
              <a:gd name="connsiteY466" fmla="*/ 1083374 h 2825784"/>
              <a:gd name="connsiteX467" fmla="*/ 627885 w 3075889"/>
              <a:gd name="connsiteY467" fmla="*/ 1062599 h 2825784"/>
              <a:gd name="connsiteX468" fmla="*/ 664997 w 3075889"/>
              <a:gd name="connsiteY468" fmla="*/ 1032546 h 2825784"/>
              <a:gd name="connsiteX469" fmla="*/ 685772 w 3075889"/>
              <a:gd name="connsiteY469" fmla="*/ 1029319 h 2825784"/>
              <a:gd name="connsiteX470" fmla="*/ 693638 w 3075889"/>
              <a:gd name="connsiteY470" fmla="*/ 1031336 h 2825784"/>
              <a:gd name="connsiteX471" fmla="*/ 698681 w 3075889"/>
              <a:gd name="connsiteY471" fmla="*/ 1043236 h 2825784"/>
              <a:gd name="connsiteX472" fmla="*/ 716027 w 3075889"/>
              <a:gd name="connsiteY472" fmla="*/ 1040614 h 2825784"/>
              <a:gd name="connsiteX473" fmla="*/ 728734 w 3075889"/>
              <a:gd name="connsiteY473" fmla="*/ 1060986 h 2825784"/>
              <a:gd name="connsiteX474" fmla="*/ 719254 w 3075889"/>
              <a:gd name="connsiteY474" fmla="*/ 1081357 h 2825784"/>
              <a:gd name="connsiteX475" fmla="*/ 715825 w 3075889"/>
              <a:gd name="connsiteY475" fmla="*/ 1103544 h 2825784"/>
              <a:gd name="connsiteX476" fmla="*/ 699891 w 3075889"/>
              <a:gd name="connsiteY476" fmla="*/ 1136017 h 2825784"/>
              <a:gd name="connsiteX477" fmla="*/ 695857 w 3075889"/>
              <a:gd name="connsiteY477" fmla="*/ 1166474 h 2825784"/>
              <a:gd name="connsiteX478" fmla="*/ 705740 w 3075889"/>
              <a:gd name="connsiteY478" fmla="*/ 1169297 h 2825784"/>
              <a:gd name="connsiteX479" fmla="*/ 706143 w 3075889"/>
              <a:gd name="connsiteY479" fmla="*/ 1172524 h 2825784"/>
              <a:gd name="connsiteX480" fmla="*/ 705135 w 3075889"/>
              <a:gd name="connsiteY480" fmla="*/ 1220125 h 2825784"/>
              <a:gd name="connsiteX481" fmla="*/ 705337 w 3075889"/>
              <a:gd name="connsiteY481" fmla="*/ 1257036 h 2825784"/>
              <a:gd name="connsiteX482" fmla="*/ 720666 w 3075889"/>
              <a:gd name="connsiteY482" fmla="*/ 1283861 h 2825784"/>
              <a:gd name="connsiteX483" fmla="*/ 743054 w 3075889"/>
              <a:gd name="connsiteY483" fmla="*/ 1260868 h 2825784"/>
              <a:gd name="connsiteX484" fmla="*/ 747290 w 3075889"/>
              <a:gd name="connsiteY484" fmla="*/ 1261675 h 2825784"/>
              <a:gd name="connsiteX485" fmla="*/ 745475 w 3075889"/>
              <a:gd name="connsiteY485" fmla="*/ 1278819 h 2825784"/>
              <a:gd name="connsiteX486" fmla="*/ 751324 w 3075889"/>
              <a:gd name="connsiteY486" fmla="*/ 1292938 h 2825784"/>
              <a:gd name="connsiteX487" fmla="*/ 762619 w 3075889"/>
              <a:gd name="connsiteY487" fmla="*/ 1297577 h 2825784"/>
              <a:gd name="connsiteX488" fmla="*/ 759392 w 3075889"/>
              <a:gd name="connsiteY488" fmla="*/ 1300401 h 2825784"/>
              <a:gd name="connsiteX489" fmla="*/ 777948 w 3075889"/>
              <a:gd name="connsiteY489" fmla="*/ 1327832 h 2825784"/>
              <a:gd name="connsiteX490" fmla="*/ 757778 w 3075889"/>
              <a:gd name="connsiteY490" fmla="*/ 1374625 h 2825784"/>
              <a:gd name="connsiteX491" fmla="*/ 754551 w 3075889"/>
              <a:gd name="connsiteY491" fmla="*/ 1393182 h 2825784"/>
              <a:gd name="connsiteX492" fmla="*/ 785209 w 3075889"/>
              <a:gd name="connsiteY492" fmla="*/ 1385114 h 2825784"/>
              <a:gd name="connsiteX493" fmla="*/ 807396 w 3075889"/>
              <a:gd name="connsiteY493" fmla="*/ 1372608 h 2825784"/>
              <a:gd name="connsiteX494" fmla="*/ 820304 w 3075889"/>
              <a:gd name="connsiteY494" fmla="*/ 1365347 h 2825784"/>
              <a:gd name="connsiteX495" fmla="*/ 837247 w 3075889"/>
              <a:gd name="connsiteY495" fmla="*/ 1355464 h 2825784"/>
              <a:gd name="connsiteX496" fmla="*/ 846727 w 3075889"/>
              <a:gd name="connsiteY496" fmla="*/ 1373012 h 2825784"/>
              <a:gd name="connsiteX497" fmla="*/ 867502 w 3075889"/>
              <a:gd name="connsiteY497" fmla="*/ 1370390 h 2825784"/>
              <a:gd name="connsiteX498" fmla="*/ 862257 w 3075889"/>
              <a:gd name="connsiteY498" fmla="*/ 1351229 h 2825784"/>
              <a:gd name="connsiteX499" fmla="*/ 893521 w 3075889"/>
              <a:gd name="connsiteY499" fmla="*/ 1337917 h 2825784"/>
              <a:gd name="connsiteX500" fmla="*/ 945155 w 3075889"/>
              <a:gd name="connsiteY500" fmla="*/ 1329849 h 2825784"/>
              <a:gd name="connsiteX501" fmla="*/ 953425 w 3075889"/>
              <a:gd name="connsiteY501" fmla="*/ 1316536 h 2825784"/>
              <a:gd name="connsiteX502" fmla="*/ 939104 w 3075889"/>
              <a:gd name="connsiteY502" fmla="*/ 1304636 h 2825784"/>
              <a:gd name="connsiteX503" fmla="*/ 975208 w 3075889"/>
              <a:gd name="connsiteY503" fmla="*/ 1290316 h 2825784"/>
              <a:gd name="connsiteX504" fmla="*/ 966535 w 3075889"/>
              <a:gd name="connsiteY504" fmla="*/ 1279626 h 2825784"/>
              <a:gd name="connsiteX505" fmla="*/ 1033095 w 3075889"/>
              <a:gd name="connsiteY505" fmla="*/ 1279626 h 2825784"/>
              <a:gd name="connsiteX506" fmla="*/ 1031885 w 3075889"/>
              <a:gd name="connsiteY506" fmla="*/ 1262885 h 2825784"/>
              <a:gd name="connsiteX507" fmla="*/ 992554 w 3075889"/>
              <a:gd name="connsiteY507" fmla="*/ 1261675 h 2825784"/>
              <a:gd name="connsiteX508" fmla="*/ 1017363 w 3075889"/>
              <a:gd name="connsiteY508" fmla="*/ 1235454 h 2825784"/>
              <a:gd name="connsiteX509" fmla="*/ 998807 w 3075889"/>
              <a:gd name="connsiteY509" fmla="*/ 1238681 h 2825784"/>
              <a:gd name="connsiteX510" fmla="*/ 1037129 w 3075889"/>
              <a:gd name="connsiteY510" fmla="*/ 1202779 h 2825784"/>
              <a:gd name="connsiteX511" fmla="*/ 989932 w 3075889"/>
              <a:gd name="connsiteY511" fmla="*/ 1190072 h 2825784"/>
              <a:gd name="connsiteX512" fmla="*/ 975410 w 3075889"/>
              <a:gd name="connsiteY512" fmla="*/ 1187248 h 2825784"/>
              <a:gd name="connsiteX513" fmla="*/ 962299 w 3075889"/>
              <a:gd name="connsiteY513" fmla="*/ 1177567 h 2825784"/>
              <a:gd name="connsiteX514" fmla="*/ 964115 w 3075889"/>
              <a:gd name="connsiteY514" fmla="*/ 1167280 h 2825784"/>
              <a:gd name="connsiteX515" fmla="*/ 980654 w 3075889"/>
              <a:gd name="connsiteY515" fmla="*/ 1164255 h 2825784"/>
              <a:gd name="connsiteX516" fmla="*/ 1022204 w 3075889"/>
              <a:gd name="connsiteY516" fmla="*/ 1167482 h 2825784"/>
              <a:gd name="connsiteX517" fmla="*/ 1030070 w 3075889"/>
              <a:gd name="connsiteY517" fmla="*/ 1159616 h 2825784"/>
              <a:gd name="connsiteX518" fmla="*/ 1054274 w 3075889"/>
              <a:gd name="connsiteY518" fmla="*/ 1152960 h 2825784"/>
              <a:gd name="connsiteX519" fmla="*/ 1060728 w 3075889"/>
              <a:gd name="connsiteY519" fmla="*/ 1155783 h 2825784"/>
              <a:gd name="connsiteX520" fmla="*/ 1056492 w 3075889"/>
              <a:gd name="connsiteY520" fmla="*/ 1167684 h 2825784"/>
              <a:gd name="connsiteX521" fmla="*/ 1093201 w 3075889"/>
              <a:gd name="connsiteY521" fmla="*/ 1160221 h 2825784"/>
              <a:gd name="connsiteX522" fmla="*/ 1086949 w 3075889"/>
              <a:gd name="connsiteY522" fmla="*/ 1149733 h 2825784"/>
              <a:gd name="connsiteX523" fmla="*/ 1082108 w 3075889"/>
              <a:gd name="connsiteY523" fmla="*/ 1137429 h 2825784"/>
              <a:gd name="connsiteX524" fmla="*/ 1086949 w 3075889"/>
              <a:gd name="connsiteY524" fmla="*/ 1132992 h 2825784"/>
              <a:gd name="connsiteX525" fmla="*/ 1096832 w 3075889"/>
              <a:gd name="connsiteY525" fmla="*/ 1140051 h 2825784"/>
              <a:gd name="connsiteX526" fmla="*/ 1148265 w 3075889"/>
              <a:gd name="connsiteY526" fmla="*/ 1147917 h 2825784"/>
              <a:gd name="connsiteX527" fmla="*/ 1106513 w 3075889"/>
              <a:gd name="connsiteY527" fmla="*/ 1130773 h 2825784"/>
              <a:gd name="connsiteX528" fmla="*/ 1105303 w 3075889"/>
              <a:gd name="connsiteY528" fmla="*/ 1109393 h 2825784"/>
              <a:gd name="connsiteX529" fmla="*/ 1112363 w 3075889"/>
              <a:gd name="connsiteY529" fmla="*/ 1082971 h 2825784"/>
              <a:gd name="connsiteX530" fmla="*/ 1117203 w 3075889"/>
              <a:gd name="connsiteY530" fmla="*/ 1073693 h 2825784"/>
              <a:gd name="connsiteX531" fmla="*/ 1118010 w 3075889"/>
              <a:gd name="connsiteY531" fmla="*/ 1063003 h 2825784"/>
              <a:gd name="connsiteX532" fmla="*/ 1120834 w 3075889"/>
              <a:gd name="connsiteY532" fmla="*/ 1047875 h 2825784"/>
              <a:gd name="connsiteX533" fmla="*/ 1131927 w 3075889"/>
              <a:gd name="connsiteY533" fmla="*/ 1031941 h 2825784"/>
              <a:gd name="connsiteX534" fmla="*/ 1128095 w 3075889"/>
              <a:gd name="connsiteY534" fmla="*/ 1028916 h 2825784"/>
              <a:gd name="connsiteX535" fmla="*/ 1138180 w 3075889"/>
              <a:gd name="connsiteY535" fmla="*/ 1025487 h 2825784"/>
              <a:gd name="connsiteX536" fmla="*/ 1129305 w 3075889"/>
              <a:gd name="connsiteY536" fmla="*/ 1013990 h 2825784"/>
              <a:gd name="connsiteX537" fmla="*/ 1122044 w 3075889"/>
              <a:gd name="connsiteY537" fmla="*/ 1001686 h 2825784"/>
              <a:gd name="connsiteX538" fmla="*/ 1139390 w 3075889"/>
              <a:gd name="connsiteY538" fmla="*/ 1001888 h 2825784"/>
              <a:gd name="connsiteX539" fmla="*/ 1173880 w 3075889"/>
              <a:gd name="connsiteY539" fmla="*/ 1001485 h 2825784"/>
              <a:gd name="connsiteX540" fmla="*/ 1151895 w 3075889"/>
              <a:gd name="connsiteY540" fmla="*/ 987568 h 2825784"/>
              <a:gd name="connsiteX541" fmla="*/ 1114581 w 3075889"/>
              <a:gd name="connsiteY541" fmla="*/ 977483 h 2825784"/>
              <a:gd name="connsiteX542" fmla="*/ 1132734 w 3075889"/>
              <a:gd name="connsiteY542" fmla="*/ 951867 h 2825784"/>
              <a:gd name="connsiteX543" fmla="*/ 1129507 w 3075889"/>
              <a:gd name="connsiteY543" fmla="*/ 951665 h 2825784"/>
              <a:gd name="connsiteX544" fmla="*/ 1128297 w 3075889"/>
              <a:gd name="connsiteY544" fmla="*/ 928268 h 2825784"/>
              <a:gd name="connsiteX545" fmla="*/ 1155526 w 3075889"/>
              <a:gd name="connsiteY545" fmla="*/ 912940 h 2825784"/>
              <a:gd name="connsiteX546" fmla="*/ 1168838 w 3075889"/>
              <a:gd name="connsiteY546" fmla="*/ 935126 h 2825784"/>
              <a:gd name="connsiteX547" fmla="*/ 1197681 w 3075889"/>
              <a:gd name="connsiteY547" fmla="*/ 972440 h 2825784"/>
              <a:gd name="connsiteX548" fmla="*/ 1218455 w 3075889"/>
              <a:gd name="connsiteY548" fmla="*/ 993820 h 2825784"/>
              <a:gd name="connsiteX549" fmla="*/ 1223498 w 3075889"/>
              <a:gd name="connsiteY549" fmla="*/ 1009351 h 2825784"/>
              <a:gd name="connsiteX550" fmla="*/ 1258593 w 3075889"/>
              <a:gd name="connsiteY550" fmla="*/ 1019234 h 2825784"/>
              <a:gd name="connsiteX551" fmla="*/ 1252744 w 3075889"/>
              <a:gd name="connsiteY551" fmla="*/ 1026899 h 2825784"/>
              <a:gd name="connsiteX552" fmla="*/ 1254761 w 3075889"/>
              <a:gd name="connsiteY552" fmla="*/ 1045051 h 2825784"/>
              <a:gd name="connsiteX553" fmla="*/ 1273922 w 3075889"/>
              <a:gd name="connsiteY553" fmla="*/ 1055741 h 2825784"/>
              <a:gd name="connsiteX554" fmla="*/ 1285621 w 3075889"/>
              <a:gd name="connsiteY554" fmla="*/ 1045051 h 2825784"/>
              <a:gd name="connsiteX555" fmla="*/ 1275536 w 3075889"/>
              <a:gd name="connsiteY555" fmla="*/ 1036379 h 2825784"/>
              <a:gd name="connsiteX556" fmla="*/ 1293487 w 3075889"/>
              <a:gd name="connsiteY556" fmla="*/ 1036379 h 2825784"/>
              <a:gd name="connsiteX557" fmla="*/ 1286831 w 3075889"/>
              <a:gd name="connsiteY557" fmla="*/ 1019234 h 2825784"/>
              <a:gd name="connsiteX558" fmla="*/ 1343911 w 3075889"/>
              <a:gd name="connsiteY558" fmla="*/ 1014998 h 2825784"/>
              <a:gd name="connsiteX559" fmla="*/ 1349357 w 3075889"/>
              <a:gd name="connsiteY559" fmla="*/ 995030 h 2825784"/>
              <a:gd name="connsiteX560" fmla="*/ 1343508 w 3075889"/>
              <a:gd name="connsiteY560" fmla="*/ 995232 h 2825784"/>
              <a:gd name="connsiteX561" fmla="*/ 1291672 w 3075889"/>
              <a:gd name="connsiteY561" fmla="*/ 995030 h 2825784"/>
              <a:gd name="connsiteX562" fmla="*/ 1269283 w 3075889"/>
              <a:gd name="connsiteY562" fmla="*/ 974457 h 2825784"/>
              <a:gd name="connsiteX563" fmla="*/ 1275133 w 3075889"/>
              <a:gd name="connsiteY563" fmla="*/ 964977 h 2825784"/>
              <a:gd name="connsiteX564" fmla="*/ 1268275 w 3075889"/>
              <a:gd name="connsiteY564" fmla="*/ 942186 h 2825784"/>
              <a:gd name="connsiteX565" fmla="*/ 1277755 w 3075889"/>
              <a:gd name="connsiteY565" fmla="*/ 934723 h 2825784"/>
              <a:gd name="connsiteX566" fmla="*/ 1265249 w 3075889"/>
              <a:gd name="connsiteY566" fmla="*/ 934723 h 2825784"/>
              <a:gd name="connsiteX567" fmla="*/ 1229952 w 3075889"/>
              <a:gd name="connsiteY567" fmla="*/ 930487 h 2825784"/>
              <a:gd name="connsiteX568" fmla="*/ 1208371 w 3075889"/>
              <a:gd name="connsiteY568" fmla="*/ 931092 h 2825784"/>
              <a:gd name="connsiteX569" fmla="*/ 1178116 w 3075889"/>
              <a:gd name="connsiteY569" fmla="*/ 932706 h 2825784"/>
              <a:gd name="connsiteX570" fmla="*/ 1203126 w 3075889"/>
              <a:gd name="connsiteY570" fmla="*/ 919394 h 2825784"/>
              <a:gd name="connsiteX571" fmla="*/ 1250929 w 3075889"/>
              <a:gd name="connsiteY571" fmla="*/ 915763 h 2825784"/>
              <a:gd name="connsiteX572" fmla="*/ 1250929 w 3075889"/>
              <a:gd name="connsiteY572" fmla="*/ 872600 h 2825784"/>
              <a:gd name="connsiteX573" fmla="*/ 1248307 w 3075889"/>
              <a:gd name="connsiteY573" fmla="*/ 845774 h 2825784"/>
              <a:gd name="connsiteX574" fmla="*/ 1233179 w 3075889"/>
              <a:gd name="connsiteY574" fmla="*/ 814511 h 2825784"/>
              <a:gd name="connsiteX575" fmla="*/ 1218254 w 3075889"/>
              <a:gd name="connsiteY575" fmla="*/ 801199 h 2825784"/>
              <a:gd name="connsiteX576" fmla="*/ 1241651 w 3075889"/>
              <a:gd name="connsiteY576" fmla="*/ 781836 h 2825784"/>
              <a:gd name="connsiteX577" fmla="*/ 1237819 w 3075889"/>
              <a:gd name="connsiteY577" fmla="*/ 718503 h 2825784"/>
              <a:gd name="connsiteX578" fmla="*/ 1270494 w 3075889"/>
              <a:gd name="connsiteY578" fmla="*/ 760254 h 2825784"/>
              <a:gd name="connsiteX579" fmla="*/ 1304782 w 3075889"/>
              <a:gd name="connsiteY579" fmla="*/ 760859 h 2825784"/>
              <a:gd name="connsiteX580" fmla="*/ 1331608 w 3075889"/>
              <a:gd name="connsiteY580" fmla="*/ 751178 h 2825784"/>
              <a:gd name="connsiteX581" fmla="*/ 1309219 w 3075889"/>
              <a:gd name="connsiteY581" fmla="*/ 732823 h 2825784"/>
              <a:gd name="connsiteX582" fmla="*/ 1333625 w 3075889"/>
              <a:gd name="connsiteY582" fmla="*/ 714066 h 2825784"/>
              <a:gd name="connsiteX583" fmla="*/ 1328381 w 3075889"/>
              <a:gd name="connsiteY583" fmla="*/ 700552 h 2825784"/>
              <a:gd name="connsiteX584" fmla="*/ 1363073 w 3075889"/>
              <a:gd name="connsiteY584" fmla="*/ 690265 h 2825784"/>
              <a:gd name="connsiteX585" fmla="*/ 1370334 w 3075889"/>
              <a:gd name="connsiteY585" fmla="*/ 659809 h 2825784"/>
              <a:gd name="connsiteX586" fmla="*/ 1384654 w 3075889"/>
              <a:gd name="connsiteY586" fmla="*/ 652548 h 2825784"/>
              <a:gd name="connsiteX587" fmla="*/ 1384251 w 3075889"/>
              <a:gd name="connsiteY587" fmla="*/ 649119 h 2825784"/>
              <a:gd name="connsiteX588" fmla="*/ 1360854 w 3075889"/>
              <a:gd name="connsiteY588" fmla="*/ 649119 h 2825784"/>
              <a:gd name="connsiteX589" fmla="*/ 1339474 w 3075889"/>
              <a:gd name="connsiteY589" fmla="*/ 640446 h 2825784"/>
              <a:gd name="connsiteX590" fmla="*/ 1309421 w 3075889"/>
              <a:gd name="connsiteY590" fmla="*/ 644278 h 2825784"/>
              <a:gd name="connsiteX591" fmla="*/ 1307202 w 3075889"/>
              <a:gd name="connsiteY591" fmla="*/ 637421 h 2825784"/>
              <a:gd name="connsiteX592" fmla="*/ 1318901 w 3075889"/>
              <a:gd name="connsiteY592" fmla="*/ 630764 h 2825784"/>
              <a:gd name="connsiteX593" fmla="*/ 1379612 w 3075889"/>
              <a:gd name="connsiteY593" fmla="*/ 621285 h 2825784"/>
              <a:gd name="connsiteX594" fmla="*/ 1395143 w 3075889"/>
              <a:gd name="connsiteY594" fmla="*/ 615839 h 2825784"/>
              <a:gd name="connsiteX595" fmla="*/ 1350164 w 3075889"/>
              <a:gd name="connsiteY595" fmla="*/ 601720 h 2825784"/>
              <a:gd name="connsiteX596" fmla="*/ 1390302 w 3075889"/>
              <a:gd name="connsiteY596" fmla="*/ 566020 h 2825784"/>
              <a:gd name="connsiteX597" fmla="*/ 1375578 w 3075889"/>
              <a:gd name="connsiteY597" fmla="*/ 546253 h 2825784"/>
              <a:gd name="connsiteX598" fmla="*/ 1409060 w 3075889"/>
              <a:gd name="connsiteY598" fmla="*/ 536168 h 2825784"/>
              <a:gd name="connsiteX599" fmla="*/ 1371544 w 3075889"/>
              <a:gd name="connsiteY599" fmla="*/ 526083 h 2825784"/>
              <a:gd name="connsiteX600" fmla="*/ 1385663 w 3075889"/>
              <a:gd name="connsiteY600" fmla="*/ 517612 h 2825784"/>
              <a:gd name="connsiteX601" fmla="*/ 1394538 w 3075889"/>
              <a:gd name="connsiteY601" fmla="*/ 515999 h 2825784"/>
              <a:gd name="connsiteX602" fmla="*/ 1411077 w 3075889"/>
              <a:gd name="connsiteY602" fmla="*/ 504300 h 2825784"/>
              <a:gd name="connsiteX603" fmla="*/ 1394538 w 3075889"/>
              <a:gd name="connsiteY603" fmla="*/ 500468 h 2825784"/>
              <a:gd name="connsiteX604" fmla="*/ 1365695 w 3075889"/>
              <a:gd name="connsiteY604" fmla="*/ 481912 h 2825784"/>
              <a:gd name="connsiteX605" fmla="*/ 1391310 w 3075889"/>
              <a:gd name="connsiteY605" fmla="*/ 471423 h 2825784"/>
              <a:gd name="connsiteX606" fmla="*/ 1367107 w 3075889"/>
              <a:gd name="connsiteY606" fmla="*/ 448833 h 2825784"/>
              <a:gd name="connsiteX607" fmla="*/ 1382637 w 3075889"/>
              <a:gd name="connsiteY607" fmla="*/ 439152 h 2825784"/>
              <a:gd name="connsiteX608" fmla="*/ 1378603 w 3075889"/>
              <a:gd name="connsiteY608" fmla="*/ 415351 h 2825784"/>
              <a:gd name="connsiteX609" fmla="*/ 1393327 w 3075889"/>
              <a:gd name="connsiteY609" fmla="*/ 400224 h 2825784"/>
              <a:gd name="connsiteX610" fmla="*/ 1440121 w 3075889"/>
              <a:gd name="connsiteY610" fmla="*/ 399417 h 2825784"/>
              <a:gd name="connsiteX611" fmla="*/ 1432860 w 3075889"/>
              <a:gd name="connsiteY611" fmla="*/ 390744 h 2825784"/>
              <a:gd name="connsiteX612" fmla="*/ 1443954 w 3075889"/>
              <a:gd name="connsiteY612" fmla="*/ 382273 h 2825784"/>
              <a:gd name="connsiteX613" fmla="*/ 1411884 w 3075889"/>
              <a:gd name="connsiteY613" fmla="*/ 374608 h 2825784"/>
              <a:gd name="connsiteX614" fmla="*/ 1406034 w 3075889"/>
              <a:gd name="connsiteY614" fmla="*/ 352422 h 2825784"/>
              <a:gd name="connsiteX615" fmla="*/ 1385663 w 3075889"/>
              <a:gd name="connsiteY615" fmla="*/ 345766 h 2825784"/>
              <a:gd name="connsiteX616" fmla="*/ 1366703 w 3075889"/>
              <a:gd name="connsiteY616" fmla="*/ 349195 h 2825784"/>
              <a:gd name="connsiteX617" fmla="*/ 1365897 w 3075889"/>
              <a:gd name="connsiteY617" fmla="*/ 344959 h 2825784"/>
              <a:gd name="connsiteX618" fmla="*/ 1377393 w 3075889"/>
              <a:gd name="connsiteY618" fmla="*/ 331647 h 2825784"/>
              <a:gd name="connsiteX619" fmla="*/ 1392722 w 3075889"/>
              <a:gd name="connsiteY619" fmla="*/ 336689 h 2825784"/>
              <a:gd name="connsiteX620" fmla="*/ 1393932 w 3075889"/>
              <a:gd name="connsiteY620" fmla="*/ 331042 h 2825784"/>
              <a:gd name="connsiteX621" fmla="*/ 1385259 w 3075889"/>
              <a:gd name="connsiteY621" fmla="*/ 330033 h 2825784"/>
              <a:gd name="connsiteX622" fmla="*/ 1419145 w 3075889"/>
              <a:gd name="connsiteY622" fmla="*/ 304821 h 2825784"/>
              <a:gd name="connsiteX623" fmla="*/ 1442945 w 3075889"/>
              <a:gd name="connsiteY623" fmla="*/ 288080 h 2825784"/>
              <a:gd name="connsiteX624" fmla="*/ 1461501 w 3075889"/>
              <a:gd name="connsiteY624" fmla="*/ 277189 h 2825784"/>
              <a:gd name="connsiteX625" fmla="*/ 1483083 w 3075889"/>
              <a:gd name="connsiteY625" fmla="*/ 275172 h 2825784"/>
              <a:gd name="connsiteX626" fmla="*/ 1476830 w 3075889"/>
              <a:gd name="connsiteY626" fmla="*/ 248749 h 2825784"/>
              <a:gd name="connsiteX627" fmla="*/ 1502446 w 3075889"/>
              <a:gd name="connsiteY627" fmla="*/ 230798 h 2825784"/>
              <a:gd name="connsiteX628" fmla="*/ 1424994 w 3075889"/>
              <a:gd name="connsiteY628" fmla="*/ 225756 h 2825784"/>
              <a:gd name="connsiteX629" fmla="*/ 1497000 w 3075889"/>
              <a:gd name="connsiteY629" fmla="*/ 206393 h 2825784"/>
              <a:gd name="connsiteX630" fmla="*/ 1540365 w 3075889"/>
              <a:gd name="connsiteY630" fmla="*/ 205384 h 2825784"/>
              <a:gd name="connsiteX631" fmla="*/ 1543189 w 3075889"/>
              <a:gd name="connsiteY631" fmla="*/ 205384 h 2825784"/>
              <a:gd name="connsiteX632" fmla="*/ 1582721 w 3075889"/>
              <a:gd name="connsiteY632" fmla="*/ 214259 h 2825784"/>
              <a:gd name="connsiteX633" fmla="*/ 1604505 w 3075889"/>
              <a:gd name="connsiteY633" fmla="*/ 218091 h 2825784"/>
              <a:gd name="connsiteX634" fmla="*/ 1615397 w 3075889"/>
              <a:gd name="connsiteY634" fmla="*/ 221520 h 2825784"/>
              <a:gd name="connsiteX635" fmla="*/ 1656139 w 3075889"/>
              <a:gd name="connsiteY635" fmla="*/ 231807 h 2825784"/>
              <a:gd name="connsiteX636" fmla="*/ 1666628 w 3075889"/>
              <a:gd name="connsiteY636" fmla="*/ 233420 h 2825784"/>
              <a:gd name="connsiteX637" fmla="*/ 1656745 w 3075889"/>
              <a:gd name="connsiteY637" fmla="*/ 245522 h 2825784"/>
              <a:gd name="connsiteX638" fmla="*/ 1692445 w 3075889"/>
              <a:gd name="connsiteY638" fmla="*/ 245522 h 2825784"/>
              <a:gd name="connsiteX639" fmla="*/ 1694865 w 3075889"/>
              <a:gd name="connsiteY639" fmla="*/ 248749 h 2825784"/>
              <a:gd name="connsiteX640" fmla="*/ 1661585 w 3075889"/>
              <a:gd name="connsiteY640" fmla="*/ 277995 h 2825784"/>
              <a:gd name="connsiteX641" fmla="*/ 1663401 w 3075889"/>
              <a:gd name="connsiteY641" fmla="*/ 282231 h 2825784"/>
              <a:gd name="connsiteX642" fmla="*/ 1683570 w 3075889"/>
              <a:gd name="connsiteY642" fmla="*/ 280012 h 2825784"/>
              <a:gd name="connsiteX643" fmla="*/ 1718464 w 3075889"/>
              <a:gd name="connsiteY643" fmla="*/ 271743 h 2825784"/>
              <a:gd name="connsiteX644" fmla="*/ 1731574 w 3075889"/>
              <a:gd name="connsiteY644" fmla="*/ 274566 h 2825784"/>
              <a:gd name="connsiteX645" fmla="*/ 1767476 w 3075889"/>
              <a:gd name="connsiteY645" fmla="*/ 291106 h 2825784"/>
              <a:gd name="connsiteX646" fmla="*/ 1809026 w 3075889"/>
              <a:gd name="connsiteY646" fmla="*/ 332252 h 2825784"/>
              <a:gd name="connsiteX647" fmla="*/ 1791680 w 3075889"/>
              <a:gd name="connsiteY647" fmla="*/ 338303 h 2825784"/>
              <a:gd name="connsiteX648" fmla="*/ 1781192 w 3075889"/>
              <a:gd name="connsiteY648" fmla="*/ 332252 h 2825784"/>
              <a:gd name="connsiteX649" fmla="*/ 1777360 w 3075889"/>
              <a:gd name="connsiteY649" fmla="*/ 363918 h 2825784"/>
              <a:gd name="connsiteX650" fmla="*/ 1846945 w 3075889"/>
              <a:gd name="connsiteY650" fmla="*/ 345564 h 2825784"/>
              <a:gd name="connsiteX651" fmla="*/ 1848761 w 3075889"/>
              <a:gd name="connsiteY651" fmla="*/ 349598 h 2825784"/>
              <a:gd name="connsiteX652" fmla="*/ 1831818 w 3075889"/>
              <a:gd name="connsiteY652" fmla="*/ 362103 h 2825784"/>
              <a:gd name="connsiteX653" fmla="*/ 1858845 w 3075889"/>
              <a:gd name="connsiteY653" fmla="*/ 380659 h 2825784"/>
              <a:gd name="connsiteX654" fmla="*/ 1837466 w 3075889"/>
              <a:gd name="connsiteY654" fmla="*/ 382475 h 2825784"/>
              <a:gd name="connsiteX655" fmla="*/ 1815480 w 3075889"/>
              <a:gd name="connsiteY655" fmla="*/ 402039 h 2825784"/>
              <a:gd name="connsiteX656" fmla="*/ 1823548 w 3075889"/>
              <a:gd name="connsiteY656" fmla="*/ 402039 h 2825784"/>
              <a:gd name="connsiteX657" fmla="*/ 1820523 w 3075889"/>
              <a:gd name="connsiteY657" fmla="*/ 404863 h 2825784"/>
              <a:gd name="connsiteX658" fmla="*/ 1843113 w 3075889"/>
              <a:gd name="connsiteY658" fmla="*/ 431689 h 2825784"/>
              <a:gd name="connsiteX659" fmla="*/ 1825364 w 3075889"/>
              <a:gd name="connsiteY659" fmla="*/ 434109 h 2825784"/>
              <a:gd name="connsiteX660" fmla="*/ 1821330 w 3075889"/>
              <a:gd name="connsiteY660" fmla="*/ 417973 h 2825784"/>
              <a:gd name="connsiteX661" fmla="*/ 1789260 w 3075889"/>
              <a:gd name="connsiteY661" fmla="*/ 443387 h 2825784"/>
              <a:gd name="connsiteX662" fmla="*/ 1791882 w 3075889"/>
              <a:gd name="connsiteY662" fmla="*/ 449438 h 2825784"/>
              <a:gd name="connsiteX663" fmla="*/ 1819111 w 3075889"/>
              <a:gd name="connsiteY663" fmla="*/ 443387 h 2825784"/>
              <a:gd name="connsiteX664" fmla="*/ 1856022 w 3075889"/>
              <a:gd name="connsiteY664" fmla="*/ 442984 h 2825784"/>
              <a:gd name="connsiteX665" fmla="*/ 1877603 w 3075889"/>
              <a:gd name="connsiteY665" fmla="*/ 442984 h 2825784"/>
              <a:gd name="connsiteX666" fmla="*/ 1886478 w 3075889"/>
              <a:gd name="connsiteY666" fmla="*/ 421402 h 2825784"/>
              <a:gd name="connsiteX667" fmla="*/ 1900799 w 3075889"/>
              <a:gd name="connsiteY667" fmla="*/ 423419 h 2825784"/>
              <a:gd name="connsiteX668" fmla="*/ 1882242 w 3075889"/>
              <a:gd name="connsiteY668" fmla="*/ 402644 h 2825784"/>
              <a:gd name="connsiteX669" fmla="*/ 1884259 w 3075889"/>
              <a:gd name="connsiteY669" fmla="*/ 400022 h 2825784"/>
              <a:gd name="connsiteX670" fmla="*/ 1899992 w 3075889"/>
              <a:gd name="connsiteY670" fmla="*/ 411519 h 2825784"/>
              <a:gd name="connsiteX671" fmla="*/ 1930246 w 3075889"/>
              <a:gd name="connsiteY671" fmla="*/ 440765 h 2825784"/>
              <a:gd name="connsiteX672" fmla="*/ 1954450 w 3075889"/>
              <a:gd name="connsiteY672" fmla="*/ 450043 h 2825784"/>
              <a:gd name="connsiteX673" fmla="*/ 1936902 w 3075889"/>
              <a:gd name="connsiteY673" fmla="*/ 456498 h 2825784"/>
              <a:gd name="connsiteX674" fmla="*/ 1944970 w 3075889"/>
              <a:gd name="connsiteY674" fmla="*/ 469406 h 2825784"/>
              <a:gd name="connsiteX675" fmla="*/ 1916329 w 3075889"/>
              <a:gd name="connsiteY675" fmla="*/ 483323 h 2825784"/>
              <a:gd name="connsiteX676" fmla="*/ 1922784 w 3075889"/>
              <a:gd name="connsiteY676" fmla="*/ 457103 h 2825784"/>
              <a:gd name="connsiteX677" fmla="*/ 1904227 w 3075889"/>
              <a:gd name="connsiteY677" fmla="*/ 469003 h 2825784"/>
              <a:gd name="connsiteX678" fmla="*/ 1895353 w 3075889"/>
              <a:gd name="connsiteY678" fmla="*/ 433101 h 2825784"/>
              <a:gd name="connsiteX679" fmla="*/ 1903017 w 3075889"/>
              <a:gd name="connsiteY679" fmla="*/ 439757 h 2825784"/>
              <a:gd name="connsiteX680" fmla="*/ 1878209 w 3075889"/>
              <a:gd name="connsiteY680" fmla="*/ 460532 h 2825784"/>
              <a:gd name="connsiteX681" fmla="*/ 1880024 w 3075889"/>
              <a:gd name="connsiteY681" fmla="*/ 474449 h 2825784"/>
              <a:gd name="connsiteX682" fmla="*/ 1903017 w 3075889"/>
              <a:gd name="connsiteY682" fmla="*/ 486349 h 2825784"/>
              <a:gd name="connsiteX683" fmla="*/ 1933474 w 3075889"/>
              <a:gd name="connsiteY683" fmla="*/ 519024 h 2825784"/>
              <a:gd name="connsiteX684" fmla="*/ 1883049 w 3075889"/>
              <a:gd name="connsiteY684" fmla="*/ 541211 h 2825784"/>
              <a:gd name="connsiteX685" fmla="*/ 1901202 w 3075889"/>
              <a:gd name="connsiteY685" fmla="*/ 547463 h 2825784"/>
              <a:gd name="connsiteX686" fmla="*/ 1891117 w 3075889"/>
              <a:gd name="connsiteY686" fmla="*/ 555330 h 2825784"/>
              <a:gd name="connsiteX687" fmla="*/ 1902614 w 3075889"/>
              <a:gd name="connsiteY687" fmla="*/ 569247 h 2825784"/>
              <a:gd name="connsiteX688" fmla="*/ 1898782 w 3075889"/>
              <a:gd name="connsiteY688" fmla="*/ 568843 h 2825784"/>
              <a:gd name="connsiteX689" fmla="*/ 1895958 w 3075889"/>
              <a:gd name="connsiteY689" fmla="*/ 594661 h 2825784"/>
              <a:gd name="connsiteX690" fmla="*/ 1930650 w 3075889"/>
              <a:gd name="connsiteY690" fmla="*/ 585988 h 2825784"/>
              <a:gd name="connsiteX691" fmla="*/ 1926414 w 3075889"/>
              <a:gd name="connsiteY691" fmla="*/ 578727 h 2825784"/>
              <a:gd name="connsiteX692" fmla="*/ 1934886 w 3075889"/>
              <a:gd name="connsiteY692" fmla="*/ 569448 h 2825784"/>
              <a:gd name="connsiteX693" fmla="*/ 1974015 w 3075889"/>
              <a:gd name="connsiteY693" fmla="*/ 559364 h 2825784"/>
              <a:gd name="connsiteX694" fmla="*/ 1964737 w 3075889"/>
              <a:gd name="connsiteY694" fmla="*/ 500871 h 2825784"/>
              <a:gd name="connsiteX695" fmla="*/ 1946181 w 3075889"/>
              <a:gd name="connsiteY695" fmla="*/ 498653 h 2825784"/>
              <a:gd name="connsiteX696" fmla="*/ 1941138 w 3075889"/>
              <a:gd name="connsiteY696" fmla="*/ 477878 h 2825784"/>
              <a:gd name="connsiteX697" fmla="*/ 1960299 w 3075889"/>
              <a:gd name="connsiteY697" fmla="*/ 470617 h 2825784"/>
              <a:gd name="connsiteX698" fmla="*/ 1964535 w 3075889"/>
              <a:gd name="connsiteY698" fmla="*/ 475861 h 2825784"/>
              <a:gd name="connsiteX699" fmla="*/ 1962720 w 3075889"/>
              <a:gd name="connsiteY699" fmla="*/ 482920 h 2825784"/>
              <a:gd name="connsiteX700" fmla="*/ 1965947 w 3075889"/>
              <a:gd name="connsiteY700" fmla="*/ 504703 h 2825784"/>
              <a:gd name="connsiteX701" fmla="*/ 1984100 w 3075889"/>
              <a:gd name="connsiteY701" fmla="*/ 506720 h 2825784"/>
              <a:gd name="connsiteX702" fmla="*/ 2000639 w 3075889"/>
              <a:gd name="connsiteY702" fmla="*/ 555733 h 2825784"/>
              <a:gd name="connsiteX703" fmla="*/ 2038155 w 3075889"/>
              <a:gd name="connsiteY703" fmla="*/ 530319 h 2825784"/>
              <a:gd name="connsiteX704" fmla="*/ 2049450 w 3075889"/>
              <a:gd name="connsiteY704" fmla="*/ 470415 h 2825784"/>
              <a:gd name="connsiteX705" fmla="*/ 2079099 w 3075889"/>
              <a:gd name="connsiteY705" fmla="*/ 475457 h 2825784"/>
              <a:gd name="connsiteX706" fmla="*/ 2104715 w 3075889"/>
              <a:gd name="connsiteY706" fmla="*/ 461742 h 2825784"/>
              <a:gd name="connsiteX707" fmla="*/ 2096647 w 3075889"/>
              <a:gd name="connsiteY707" fmla="*/ 448833 h 2825784"/>
              <a:gd name="connsiteX708" fmla="*/ 2106329 w 3075889"/>
              <a:gd name="connsiteY708" fmla="*/ 444396 h 2825784"/>
              <a:gd name="connsiteX709" fmla="*/ 2100681 w 3075889"/>
              <a:gd name="connsiteY709" fmla="*/ 418780 h 2825784"/>
              <a:gd name="connsiteX710" fmla="*/ 2126095 w 3075889"/>
              <a:gd name="connsiteY710" fmla="*/ 434513 h 2825784"/>
              <a:gd name="connsiteX711" fmla="*/ 2127305 w 3075889"/>
              <a:gd name="connsiteY711" fmla="*/ 435319 h 2825784"/>
              <a:gd name="connsiteX712" fmla="*/ 2215245 w 3075889"/>
              <a:gd name="connsiteY712" fmla="*/ 456901 h 2825784"/>
              <a:gd name="connsiteX713" fmla="*/ 2241668 w 3075889"/>
              <a:gd name="connsiteY713" fmla="*/ 477071 h 2825784"/>
              <a:gd name="connsiteX714" fmla="*/ 2223111 w 3075889"/>
              <a:gd name="connsiteY714" fmla="*/ 491391 h 2825784"/>
              <a:gd name="connsiteX715" fmla="*/ 2259619 w 3075889"/>
              <a:gd name="connsiteY715" fmla="*/ 509343 h 2825784"/>
              <a:gd name="connsiteX716" fmla="*/ 2271922 w 3075889"/>
              <a:gd name="connsiteY716" fmla="*/ 518015 h 2825784"/>
              <a:gd name="connsiteX717" fmla="*/ 2259417 w 3075889"/>
              <a:gd name="connsiteY717" fmla="*/ 529512 h 2825784"/>
              <a:gd name="connsiteX718" fmla="*/ 2262846 w 3075889"/>
              <a:gd name="connsiteY718" fmla="*/ 530319 h 2825784"/>
              <a:gd name="connsiteX719" fmla="*/ 2273738 w 3075889"/>
              <a:gd name="connsiteY719" fmla="*/ 559969 h 2825784"/>
              <a:gd name="connsiteX720" fmla="*/ 2276965 w 3075889"/>
              <a:gd name="connsiteY720" fmla="*/ 559767 h 2825784"/>
              <a:gd name="connsiteX721" fmla="*/ 2280394 w 3075889"/>
              <a:gd name="connsiteY721" fmla="*/ 546253 h 2825784"/>
              <a:gd name="connsiteX722" fmla="*/ 2295319 w 3075889"/>
              <a:gd name="connsiteY722" fmla="*/ 561986 h 2825784"/>
              <a:gd name="connsiteX723" fmla="*/ 2328196 w 3075889"/>
              <a:gd name="connsiteY723" fmla="*/ 571264 h 2825784"/>
              <a:gd name="connsiteX724" fmla="*/ 2365913 w 3075889"/>
              <a:gd name="connsiteY724" fmla="*/ 601317 h 2825784"/>
              <a:gd name="connsiteX725" fmla="*/ 2378621 w 3075889"/>
              <a:gd name="connsiteY725" fmla="*/ 622495 h 2825784"/>
              <a:gd name="connsiteX726" fmla="*/ 2390722 w 3075889"/>
              <a:gd name="connsiteY726" fmla="*/ 622495 h 2825784"/>
              <a:gd name="connsiteX727" fmla="*/ 2389109 w 3075889"/>
              <a:gd name="connsiteY727" fmla="*/ 641051 h 2825784"/>
              <a:gd name="connsiteX728" fmla="*/ 2378621 w 3075889"/>
              <a:gd name="connsiteY728" fmla="*/ 645287 h 2825784"/>
              <a:gd name="connsiteX729" fmla="*/ 2387293 w 3075889"/>
              <a:gd name="connsiteY729" fmla="*/ 685223 h 2825784"/>
              <a:gd name="connsiteX730" fmla="*/ 2375595 w 3075889"/>
              <a:gd name="connsiteY730" fmla="*/ 710838 h 2825784"/>
              <a:gd name="connsiteX731" fmla="*/ 2380637 w 3075889"/>
              <a:gd name="connsiteY731" fmla="*/ 715074 h 2825784"/>
              <a:gd name="connsiteX732" fmla="*/ 2405648 w 3075889"/>
              <a:gd name="connsiteY732" fmla="*/ 697526 h 2825784"/>
              <a:gd name="connsiteX733" fmla="*/ 2412506 w 3075889"/>
              <a:gd name="connsiteY733" fmla="*/ 692081 h 2825784"/>
              <a:gd name="connsiteX734" fmla="*/ 2418960 w 3075889"/>
              <a:gd name="connsiteY734" fmla="*/ 698737 h 2825784"/>
              <a:gd name="connsiteX735" fmla="*/ 2443164 w 3075889"/>
              <a:gd name="connsiteY735" fmla="*/ 719108 h 2825784"/>
              <a:gd name="connsiteX736" fmla="*/ 2452038 w 3075889"/>
              <a:gd name="connsiteY736" fmla="*/ 724957 h 2825784"/>
              <a:gd name="connsiteX737" fmla="*/ 2446794 w 3075889"/>
              <a:gd name="connsiteY737" fmla="*/ 734840 h 2825784"/>
              <a:gd name="connsiteX738" fmla="*/ 2436911 w 3075889"/>
              <a:gd name="connsiteY738" fmla="*/ 741093 h 2825784"/>
              <a:gd name="connsiteX739" fmla="*/ 2465149 w 3075889"/>
              <a:gd name="connsiteY739" fmla="*/ 763683 h 2825784"/>
              <a:gd name="connsiteX740" fmla="*/ 2460913 w 3075889"/>
              <a:gd name="connsiteY740" fmla="*/ 783248 h 2825784"/>
              <a:gd name="connsiteX741" fmla="*/ 2454862 w 3075889"/>
              <a:gd name="connsiteY741" fmla="*/ 795551 h 2825784"/>
              <a:gd name="connsiteX742" fmla="*/ 2444374 w 3075889"/>
              <a:gd name="connsiteY742" fmla="*/ 817940 h 2825784"/>
              <a:gd name="connsiteX743" fmla="*/ 2462930 w 3075889"/>
              <a:gd name="connsiteY743" fmla="*/ 824394 h 2825784"/>
              <a:gd name="connsiteX744" fmla="*/ 2472612 w 3075889"/>
              <a:gd name="connsiteY744" fmla="*/ 833874 h 2825784"/>
              <a:gd name="connsiteX745" fmla="*/ 2495202 w 3075889"/>
              <a:gd name="connsiteY745" fmla="*/ 842749 h 2825784"/>
              <a:gd name="connsiteX746" fmla="*/ 2515371 w 3075889"/>
              <a:gd name="connsiteY746" fmla="*/ 849808 h 2825784"/>
              <a:gd name="connsiteX747" fmla="*/ 2528482 w 3075889"/>
              <a:gd name="connsiteY747" fmla="*/ 852834 h 2825784"/>
              <a:gd name="connsiteX748" fmla="*/ 2521826 w 3075889"/>
              <a:gd name="connsiteY748" fmla="*/ 865137 h 2825784"/>
              <a:gd name="connsiteX749" fmla="*/ 2533726 w 3075889"/>
              <a:gd name="connsiteY749" fmla="*/ 867558 h 2825784"/>
              <a:gd name="connsiteX750" fmla="*/ 2534129 w 3075889"/>
              <a:gd name="connsiteY750" fmla="*/ 869978 h 2825784"/>
              <a:gd name="connsiteX751" fmla="*/ 2511943 w 3075889"/>
              <a:gd name="connsiteY751" fmla="*/ 875827 h 2825784"/>
              <a:gd name="connsiteX752" fmla="*/ 2527070 w 3075889"/>
              <a:gd name="connsiteY752" fmla="*/ 884500 h 2825784"/>
              <a:gd name="connsiteX753" fmla="*/ 2513153 w 3075889"/>
              <a:gd name="connsiteY753" fmla="*/ 905073 h 2825784"/>
              <a:gd name="connsiteX754" fmla="*/ 2537760 w 3075889"/>
              <a:gd name="connsiteY754" fmla="*/ 925445 h 2825784"/>
              <a:gd name="connsiteX755" fmla="*/ 2517187 w 3075889"/>
              <a:gd name="connsiteY755" fmla="*/ 949447 h 2825784"/>
              <a:gd name="connsiteX756" fmla="*/ 2521422 w 3075889"/>
              <a:gd name="connsiteY756" fmla="*/ 957918 h 2825784"/>
              <a:gd name="connsiteX757" fmla="*/ 2591613 w 3075889"/>
              <a:gd name="connsiteY757" fmla="*/ 957918 h 2825784"/>
              <a:gd name="connsiteX758" fmla="*/ 2594033 w 3075889"/>
              <a:gd name="connsiteY758" fmla="*/ 979298 h 2825784"/>
              <a:gd name="connsiteX759" fmla="*/ 2603715 w 3075889"/>
              <a:gd name="connsiteY759" fmla="*/ 971633 h 2825784"/>
              <a:gd name="connsiteX760" fmla="*/ 2603715 w 3075889"/>
              <a:gd name="connsiteY760" fmla="*/ 987164 h 2825784"/>
              <a:gd name="connsiteX761" fmla="*/ 2615413 w 3075889"/>
              <a:gd name="connsiteY761" fmla="*/ 982122 h 2825784"/>
              <a:gd name="connsiteX762" fmla="*/ 2643248 w 3075889"/>
              <a:gd name="connsiteY762" fmla="*/ 970625 h 2825784"/>
              <a:gd name="connsiteX763" fmla="*/ 2663417 w 3075889"/>
              <a:gd name="connsiteY763" fmla="*/ 948640 h 2825784"/>
              <a:gd name="connsiteX764" fmla="*/ 2662006 w 3075889"/>
              <a:gd name="connsiteY764" fmla="*/ 968003 h 2825784"/>
              <a:gd name="connsiteX765" fmla="*/ 2687420 w 3075889"/>
              <a:gd name="connsiteY765" fmla="*/ 943396 h 2825784"/>
              <a:gd name="connsiteX766" fmla="*/ 2742483 w 3075889"/>
              <a:gd name="connsiteY766" fmla="*/ 957111 h 2825784"/>
              <a:gd name="connsiteX767" fmla="*/ 2764468 w 3075889"/>
              <a:gd name="connsiteY767" fmla="*/ 965784 h 2825784"/>
              <a:gd name="connsiteX768" fmla="*/ 2748534 w 3075889"/>
              <a:gd name="connsiteY768" fmla="*/ 966994 h 2825784"/>
              <a:gd name="connsiteX769" fmla="*/ 2746517 w 3075889"/>
              <a:gd name="connsiteY769" fmla="*/ 969617 h 2825784"/>
              <a:gd name="connsiteX770" fmla="*/ 2755997 w 3075889"/>
              <a:gd name="connsiteY770" fmla="*/ 975062 h 2825784"/>
              <a:gd name="connsiteX771" fmla="*/ 2775360 w 3075889"/>
              <a:gd name="connsiteY771" fmla="*/ 1002897 h 2825784"/>
              <a:gd name="connsiteX772" fmla="*/ 2815296 w 3075889"/>
              <a:gd name="connsiteY772" fmla="*/ 1055943 h 2825784"/>
              <a:gd name="connsiteX773" fmla="*/ 2808236 w 3075889"/>
              <a:gd name="connsiteY773" fmla="*/ 1072684 h 2825784"/>
              <a:gd name="connsiteX774" fmla="*/ 2800774 w 3075889"/>
              <a:gd name="connsiteY774" fmla="*/ 1095274 h 2825784"/>
              <a:gd name="connsiteX775" fmla="*/ 2790084 w 3075889"/>
              <a:gd name="connsiteY775" fmla="*/ 1125529 h 2825784"/>
              <a:gd name="connsiteX776" fmla="*/ 2760434 w 3075889"/>
              <a:gd name="connsiteY776" fmla="*/ 1130168 h 2825784"/>
              <a:gd name="connsiteX777" fmla="*/ 2736029 w 3075889"/>
              <a:gd name="connsiteY777" fmla="*/ 1131176 h 2825784"/>
              <a:gd name="connsiteX778" fmla="*/ 2697908 w 3075889"/>
              <a:gd name="connsiteY778" fmla="*/ 1147716 h 2825784"/>
              <a:gd name="connsiteX779" fmla="*/ 2708194 w 3075889"/>
              <a:gd name="connsiteY779" fmla="*/ 1155985 h 2825784"/>
              <a:gd name="connsiteX780" fmla="*/ 2705371 w 3075889"/>
              <a:gd name="connsiteY780" fmla="*/ 1180794 h 2825784"/>
              <a:gd name="connsiteX781" fmla="*/ 2752366 w 3075889"/>
              <a:gd name="connsiteY781" fmla="*/ 1196930 h 2825784"/>
              <a:gd name="connsiteX782" fmla="*/ 2764065 w 3075889"/>
              <a:gd name="connsiteY782" fmla="*/ 1195720 h 2825784"/>
              <a:gd name="connsiteX783" fmla="*/ 2793109 w 3075889"/>
              <a:gd name="connsiteY783" fmla="*/ 1193703 h 2825784"/>
              <a:gd name="connsiteX784" fmla="*/ 2819330 w 3075889"/>
              <a:gd name="connsiteY784" fmla="*/ 1213066 h 2825784"/>
              <a:gd name="connsiteX785" fmla="*/ 2774150 w 3075889"/>
              <a:gd name="connsiteY785" fmla="*/ 1225974 h 2825784"/>
              <a:gd name="connsiteX786" fmla="*/ 2777578 w 3075889"/>
              <a:gd name="connsiteY786" fmla="*/ 1239085 h 2825784"/>
              <a:gd name="connsiteX787" fmla="*/ 2790285 w 3075889"/>
              <a:gd name="connsiteY787" fmla="*/ 1230412 h 2825784"/>
              <a:gd name="connsiteX788" fmla="*/ 2811262 w 3075889"/>
              <a:gd name="connsiteY788" fmla="*/ 1230613 h 2825784"/>
              <a:gd name="connsiteX789" fmla="*/ 2832642 w 3075889"/>
              <a:gd name="connsiteY789" fmla="*/ 1240295 h 2825784"/>
              <a:gd name="connsiteX790" fmla="*/ 2826187 w 3075889"/>
              <a:gd name="connsiteY790" fmla="*/ 1217100 h 2825784"/>
              <a:gd name="connsiteX791" fmla="*/ 2849383 w 3075889"/>
              <a:gd name="connsiteY791" fmla="*/ 1208628 h 2825784"/>
              <a:gd name="connsiteX792" fmla="*/ 2853820 w 3075889"/>
              <a:gd name="connsiteY792" fmla="*/ 1207620 h 2825784"/>
              <a:gd name="connsiteX793" fmla="*/ 2922801 w 3075889"/>
              <a:gd name="connsiteY793" fmla="*/ 1176558 h 2825784"/>
              <a:gd name="connsiteX794" fmla="*/ 2946601 w 3075889"/>
              <a:gd name="connsiteY794" fmla="*/ 1171718 h 2825784"/>
              <a:gd name="connsiteX795" fmla="*/ 2956282 w 3075889"/>
              <a:gd name="connsiteY795" fmla="*/ 1162238 h 2825784"/>
              <a:gd name="connsiteX796" fmla="*/ 2982705 w 3075889"/>
              <a:gd name="connsiteY796" fmla="*/ 1154977 h 2825784"/>
              <a:gd name="connsiteX797" fmla="*/ 2997630 w 3075889"/>
              <a:gd name="connsiteY797" fmla="*/ 1156389 h 2825784"/>
              <a:gd name="connsiteX798" fmla="*/ 3040995 w 3075889"/>
              <a:gd name="connsiteY798" fmla="*/ 1182408 h 2825784"/>
              <a:gd name="connsiteX799" fmla="*/ 3044021 w 3075889"/>
              <a:gd name="connsiteY799" fmla="*/ 1200560 h 2825784"/>
              <a:gd name="connsiteX800" fmla="*/ 3018002 w 3075889"/>
              <a:gd name="connsiteY800" fmla="*/ 1199148 h 2825784"/>
              <a:gd name="connsiteX801" fmla="*/ 3017195 w 3075889"/>
              <a:gd name="connsiteY801" fmla="*/ 1203182 h 2825784"/>
              <a:gd name="connsiteX802" fmla="*/ 3047046 w 3075889"/>
              <a:gd name="connsiteY802" fmla="*/ 1212662 h 2825784"/>
              <a:gd name="connsiteX803" fmla="*/ 3071250 w 3075889"/>
              <a:gd name="connsiteY803" fmla="*/ 1226579 h 2825784"/>
              <a:gd name="connsiteX804" fmla="*/ 3057938 w 3075889"/>
              <a:gd name="connsiteY804" fmla="*/ 1263288 h 2825784"/>
              <a:gd name="connsiteX805" fmla="*/ 3038978 w 3075889"/>
              <a:gd name="connsiteY805" fmla="*/ 1273978 h 2825784"/>
              <a:gd name="connsiteX806" fmla="*/ 3038172 w 3075889"/>
              <a:gd name="connsiteY806" fmla="*/ 1279222 h 2825784"/>
              <a:gd name="connsiteX807" fmla="*/ 3017598 w 3075889"/>
              <a:gd name="connsiteY807" fmla="*/ 1322386 h 2825784"/>
              <a:gd name="connsiteX808" fmla="*/ 2984520 w 3075889"/>
              <a:gd name="connsiteY808" fmla="*/ 1322587 h 2825784"/>
              <a:gd name="connsiteX809" fmla="*/ 2967376 w 3075889"/>
              <a:gd name="connsiteY809" fmla="*/ 1326823 h 2825784"/>
              <a:gd name="connsiteX810" fmla="*/ 2946601 w 3075889"/>
              <a:gd name="connsiteY810" fmla="*/ 1335496 h 2825784"/>
              <a:gd name="connsiteX811" fmla="*/ 2934298 w 3075889"/>
              <a:gd name="connsiteY811" fmla="*/ 1348001 h 2825784"/>
              <a:gd name="connsiteX812" fmla="*/ 2905455 w 3075889"/>
              <a:gd name="connsiteY812" fmla="*/ 1366356 h 2825784"/>
              <a:gd name="connsiteX813" fmla="*/ 2883470 w 3075889"/>
              <a:gd name="connsiteY813" fmla="*/ 1369180 h 2825784"/>
              <a:gd name="connsiteX814" fmla="*/ 2852408 w 3075889"/>
              <a:gd name="connsiteY814" fmla="*/ 1359095 h 2825784"/>
              <a:gd name="connsiteX815" fmla="*/ 2854022 w 3075889"/>
              <a:gd name="connsiteY815" fmla="*/ 1351632 h 2825784"/>
              <a:gd name="connsiteX816" fmla="*/ 2868544 w 3075889"/>
              <a:gd name="connsiteY816" fmla="*/ 1333479 h 2825784"/>
              <a:gd name="connsiteX817" fmla="*/ 2892748 w 3075889"/>
              <a:gd name="connsiteY817" fmla="*/ 1318755 h 2825784"/>
              <a:gd name="connsiteX818" fmla="*/ 2921187 w 3075889"/>
              <a:gd name="connsiteY818" fmla="*/ 1301611 h 2825784"/>
              <a:gd name="connsiteX819" fmla="*/ 2937928 w 3075889"/>
              <a:gd name="connsiteY819" fmla="*/ 1277609 h 2825784"/>
              <a:gd name="connsiteX820" fmla="*/ 2956282 w 3075889"/>
              <a:gd name="connsiteY820" fmla="*/ 1265305 h 2825784"/>
              <a:gd name="connsiteX821" fmla="*/ 2960115 w 3075889"/>
              <a:gd name="connsiteY821" fmla="*/ 1254010 h 2825784"/>
              <a:gd name="connsiteX822" fmla="*/ 2910094 w 3075889"/>
              <a:gd name="connsiteY822" fmla="*/ 1254414 h 2825784"/>
              <a:gd name="connsiteX823" fmla="*/ 2899605 w 3075889"/>
              <a:gd name="connsiteY823" fmla="*/ 1262280 h 2825784"/>
              <a:gd name="connsiteX824" fmla="*/ 2849988 w 3075889"/>
              <a:gd name="connsiteY824" fmla="*/ 1292535 h 2825784"/>
              <a:gd name="connsiteX825" fmla="*/ 2751358 w 3075889"/>
              <a:gd name="connsiteY825" fmla="*/ 1300401 h 2825784"/>
              <a:gd name="connsiteX826" fmla="*/ 2700933 w 3075889"/>
              <a:gd name="connsiteY826" fmla="*/ 1286685 h 2825784"/>
              <a:gd name="connsiteX827" fmla="*/ 2689437 w 3075889"/>
              <a:gd name="connsiteY827" fmla="*/ 1283660 h 2825784"/>
              <a:gd name="connsiteX828" fmla="*/ 2662409 w 3075889"/>
              <a:gd name="connsiteY828" fmla="*/ 1274180 h 2825784"/>
              <a:gd name="connsiteX829" fmla="*/ 2656156 w 3075889"/>
              <a:gd name="connsiteY829" fmla="*/ 1270348 h 2825784"/>
              <a:gd name="connsiteX830" fmla="*/ 2602303 w 3075889"/>
              <a:gd name="connsiteY830" fmla="*/ 1257843 h 2825784"/>
              <a:gd name="connsiteX831" fmla="*/ 2592016 w 3075889"/>
              <a:gd name="connsiteY831" fmla="*/ 1250985 h 2825784"/>
              <a:gd name="connsiteX832" fmla="*/ 2569830 w 3075889"/>
              <a:gd name="connsiteY832" fmla="*/ 1249170 h 2825784"/>
              <a:gd name="connsiteX833" fmla="*/ 2555308 w 3075889"/>
              <a:gd name="connsiteY833" fmla="*/ 1265305 h 2825784"/>
              <a:gd name="connsiteX834" fmla="*/ 2538970 w 3075889"/>
              <a:gd name="connsiteY834" fmla="*/ 1281441 h 2825784"/>
              <a:gd name="connsiteX835" fmla="*/ 2511539 w 3075889"/>
              <a:gd name="connsiteY835" fmla="*/ 1339328 h 2825784"/>
              <a:gd name="connsiteX836" fmla="*/ 2523238 w 3075889"/>
              <a:gd name="connsiteY836" fmla="*/ 1390963 h 2825784"/>
              <a:gd name="connsiteX837" fmla="*/ 2527070 w 3075889"/>
              <a:gd name="connsiteY837" fmla="*/ 1414360 h 2825784"/>
              <a:gd name="connsiteX838" fmla="*/ 2514968 w 3075889"/>
              <a:gd name="connsiteY838" fmla="*/ 1444211 h 2825784"/>
              <a:gd name="connsiteX839" fmla="*/ 2504278 w 3075889"/>
              <a:gd name="connsiteY839" fmla="*/ 1450262 h 2825784"/>
              <a:gd name="connsiteX840" fmla="*/ 2512749 w 3075889"/>
              <a:gd name="connsiteY840" fmla="*/ 1474062 h 2825784"/>
              <a:gd name="connsiteX841" fmla="*/ 2529087 w 3075889"/>
              <a:gd name="connsiteY841" fmla="*/ 1497258 h 2825784"/>
              <a:gd name="connsiteX842" fmla="*/ 2538163 w 3075889"/>
              <a:gd name="connsiteY842" fmla="*/ 1513192 h 2825784"/>
              <a:gd name="connsiteX843" fmla="*/ 2560350 w 3075889"/>
              <a:gd name="connsiteY843" fmla="*/ 1553128 h 2825784"/>
              <a:gd name="connsiteX844" fmla="*/ 2552685 w 3075889"/>
              <a:gd name="connsiteY844" fmla="*/ 1559986 h 2825784"/>
              <a:gd name="connsiteX845" fmla="*/ 2563577 w 3075889"/>
              <a:gd name="connsiteY845" fmla="*/ 1558372 h 2825784"/>
              <a:gd name="connsiteX846" fmla="*/ 2563577 w 3075889"/>
              <a:gd name="connsiteY846" fmla="*/ 1577130 h 2825784"/>
              <a:gd name="connsiteX847" fmla="*/ 2562770 w 3075889"/>
              <a:gd name="connsiteY847" fmla="*/ 1589030 h 2825784"/>
              <a:gd name="connsiteX848" fmla="*/ 2553492 w 3075889"/>
              <a:gd name="connsiteY848" fmla="*/ 1617671 h 2825784"/>
              <a:gd name="connsiteX849" fmla="*/ 2565594 w 3075889"/>
              <a:gd name="connsiteY849" fmla="*/ 1633807 h 2825784"/>
              <a:gd name="connsiteX850" fmla="*/ 2582133 w 3075889"/>
              <a:gd name="connsiteY850" fmla="*/ 1637841 h 2825784"/>
              <a:gd name="connsiteX851" fmla="*/ 2551879 w 3075889"/>
              <a:gd name="connsiteY851" fmla="*/ 1664868 h 2825784"/>
              <a:gd name="connsiteX852" fmla="*/ 2540785 w 3075889"/>
              <a:gd name="connsiteY852" fmla="*/ 1676769 h 2825784"/>
              <a:gd name="connsiteX853" fmla="*/ 2574872 w 3075889"/>
              <a:gd name="connsiteY853" fmla="*/ 1671323 h 2825784"/>
              <a:gd name="connsiteX854" fmla="*/ 2558736 w 3075889"/>
              <a:gd name="connsiteY854" fmla="*/ 1694316 h 2825784"/>
              <a:gd name="connsiteX855" fmla="*/ 2573259 w 3075889"/>
              <a:gd name="connsiteY855" fmla="*/ 1698955 h 2825784"/>
              <a:gd name="connsiteX856" fmla="*/ 2542197 w 3075889"/>
              <a:gd name="connsiteY856" fmla="*/ 1709847 h 2825784"/>
              <a:gd name="connsiteX857" fmla="*/ 2545828 w 3075889"/>
              <a:gd name="connsiteY857" fmla="*/ 1726184 h 2825784"/>
              <a:gd name="connsiteX858" fmla="*/ 2561157 w 3075889"/>
              <a:gd name="connsiteY858" fmla="*/ 1726184 h 2825784"/>
              <a:gd name="connsiteX859" fmla="*/ 2562367 w 3075889"/>
              <a:gd name="connsiteY859" fmla="*/ 1723562 h 2825784"/>
              <a:gd name="connsiteX860" fmla="*/ 2571645 w 3075889"/>
              <a:gd name="connsiteY860" fmla="*/ 1705410 h 2825784"/>
              <a:gd name="connsiteX861" fmla="*/ 2604925 w 3075889"/>
              <a:gd name="connsiteY861" fmla="*/ 1699359 h 2825784"/>
              <a:gd name="connsiteX862" fmla="*/ 2612388 w 3075889"/>
              <a:gd name="connsiteY862" fmla="*/ 1702586 h 2825784"/>
              <a:gd name="connsiteX863" fmla="*/ 2632558 w 3075889"/>
              <a:gd name="connsiteY863" fmla="*/ 1706216 h 2825784"/>
              <a:gd name="connsiteX864" fmla="*/ 2645063 w 3075889"/>
              <a:gd name="connsiteY864" fmla="*/ 1703998 h 2825784"/>
              <a:gd name="connsiteX865" fmla="*/ 2671687 w 3075889"/>
              <a:gd name="connsiteY865" fmla="*/ 1716301 h 2825784"/>
              <a:gd name="connsiteX866" fmla="*/ 2691655 w 3075889"/>
              <a:gd name="connsiteY866" fmla="*/ 1715898 h 2825784"/>
              <a:gd name="connsiteX867" fmla="*/ 2674309 w 3075889"/>
              <a:gd name="connsiteY867" fmla="*/ 1762692 h 2825784"/>
              <a:gd name="connsiteX868" fmla="*/ 2665636 w 3075889"/>
              <a:gd name="connsiteY868" fmla="*/ 1777416 h 2825784"/>
              <a:gd name="connsiteX869" fmla="*/ 2678948 w 3075889"/>
              <a:gd name="connsiteY869" fmla="*/ 1783265 h 2825784"/>
              <a:gd name="connsiteX870" fmla="*/ 2716666 w 3075889"/>
              <a:gd name="connsiteY870" fmla="*/ 1826630 h 2825784"/>
              <a:gd name="connsiteX871" fmla="*/ 2725137 w 3075889"/>
              <a:gd name="connsiteY871" fmla="*/ 1850430 h 2825784"/>
              <a:gd name="connsiteX872" fmla="*/ 2738247 w 3075889"/>
              <a:gd name="connsiteY872" fmla="*/ 1832681 h 2825784"/>
              <a:gd name="connsiteX873" fmla="*/ 2758215 w 3075889"/>
              <a:gd name="connsiteY873" fmla="*/ 1799199 h 2825784"/>
              <a:gd name="connsiteX874" fmla="*/ 2764065 w 3075889"/>
              <a:gd name="connsiteY874" fmla="*/ 1792745 h 2825784"/>
              <a:gd name="connsiteX875" fmla="*/ 2786050 w 3075889"/>
              <a:gd name="connsiteY875" fmla="*/ 1756439 h 2825784"/>
              <a:gd name="connsiteX876" fmla="*/ 2800975 w 3075889"/>
              <a:gd name="connsiteY876" fmla="*/ 1763297 h 2825784"/>
              <a:gd name="connsiteX877" fmla="*/ 2775965 w 3075889"/>
              <a:gd name="connsiteY877" fmla="*/ 1718722 h 2825784"/>
              <a:gd name="connsiteX878" fmla="*/ 2774351 w 3075889"/>
              <a:gd name="connsiteY878" fmla="*/ 1721142 h 2825784"/>
              <a:gd name="connsiteX879" fmla="*/ 2759022 w 3075889"/>
              <a:gd name="connsiteY879" fmla="*/ 1739496 h 2825784"/>
              <a:gd name="connsiteX880" fmla="*/ 2729373 w 3075889"/>
              <a:gd name="connsiteY880" fmla="*/ 1737681 h 2825784"/>
              <a:gd name="connsiteX881" fmla="*/ 2711623 w 3075889"/>
              <a:gd name="connsiteY881" fmla="*/ 1723966 h 2825784"/>
              <a:gd name="connsiteX882" fmla="*/ 2690243 w 3075889"/>
              <a:gd name="connsiteY882" fmla="*/ 1711662 h 2825784"/>
              <a:gd name="connsiteX883" fmla="*/ 2656156 w 3075889"/>
              <a:gd name="connsiteY883" fmla="*/ 1692098 h 2825784"/>
              <a:gd name="connsiteX884" fmla="*/ 2669468 w 3075889"/>
              <a:gd name="connsiteY884" fmla="*/ 1666885 h 2825784"/>
              <a:gd name="connsiteX885" fmla="*/ 2683991 w 3075889"/>
              <a:gd name="connsiteY885" fmla="*/ 1650346 h 2825784"/>
              <a:gd name="connsiteX886" fmla="*/ 2715254 w 3075889"/>
              <a:gd name="connsiteY886" fmla="*/ 1627151 h 2825784"/>
              <a:gd name="connsiteX887" fmla="*/ 2738852 w 3075889"/>
              <a:gd name="connsiteY887" fmla="*/ 1631790 h 2825784"/>
              <a:gd name="connsiteX888" fmla="*/ 2763863 w 3075889"/>
              <a:gd name="connsiteY888" fmla="*/ 1647926 h 2825784"/>
              <a:gd name="connsiteX889" fmla="*/ 2774956 w 3075889"/>
              <a:gd name="connsiteY889" fmla="*/ 1617469 h 2825784"/>
              <a:gd name="connsiteX890" fmla="*/ 2785848 w 3075889"/>
              <a:gd name="connsiteY890" fmla="*/ 1598712 h 2825784"/>
              <a:gd name="connsiteX891" fmla="*/ 2789075 w 3075889"/>
              <a:gd name="connsiteY891" fmla="*/ 1588223 h 2825784"/>
              <a:gd name="connsiteX892" fmla="*/ 2813077 w 3075889"/>
              <a:gd name="connsiteY892" fmla="*/ 1568457 h 2825784"/>
              <a:gd name="connsiteX893" fmla="*/ 2855635 w 3075889"/>
              <a:gd name="connsiteY893" fmla="*/ 1554136 h 2825784"/>
              <a:gd name="connsiteX894" fmla="*/ 2872981 w 3075889"/>
              <a:gd name="connsiteY894" fmla="*/ 1545867 h 2825784"/>
              <a:gd name="connsiteX895" fmla="*/ 2892748 w 3075889"/>
              <a:gd name="connsiteY895" fmla="*/ 1564221 h 2825784"/>
              <a:gd name="connsiteX896" fmla="*/ 2896782 w 3075889"/>
              <a:gd name="connsiteY896" fmla="*/ 1571886 h 2825784"/>
              <a:gd name="connsiteX897" fmla="*/ 2915338 w 3075889"/>
              <a:gd name="connsiteY897" fmla="*/ 1588627 h 2825784"/>
              <a:gd name="connsiteX898" fmla="*/ 2938331 w 3075889"/>
              <a:gd name="connsiteY898" fmla="*/ 1602746 h 2825784"/>
              <a:gd name="connsiteX899" fmla="*/ 2920784 w 3075889"/>
              <a:gd name="connsiteY899" fmla="*/ 1611217 h 2825784"/>
              <a:gd name="connsiteX900" fmla="*/ 2902832 w 3075889"/>
              <a:gd name="connsiteY900" fmla="*/ 1631588 h 2825784"/>
              <a:gd name="connsiteX901" fmla="*/ 2894563 w 3075889"/>
              <a:gd name="connsiteY901" fmla="*/ 1646111 h 2825784"/>
              <a:gd name="connsiteX902" fmla="*/ 2875200 w 3075889"/>
              <a:gd name="connsiteY902" fmla="*/ 1666078 h 2825784"/>
              <a:gd name="connsiteX903" fmla="*/ 2862493 w 3075889"/>
              <a:gd name="connsiteY903" fmla="*/ 1685038 h 2825784"/>
              <a:gd name="connsiteX904" fmla="*/ 2871771 w 3075889"/>
              <a:gd name="connsiteY904" fmla="*/ 1695325 h 2825784"/>
              <a:gd name="connsiteX905" fmla="*/ 2869149 w 3075889"/>
              <a:gd name="connsiteY905" fmla="*/ 1697745 h 2825784"/>
              <a:gd name="connsiteX906" fmla="*/ 2841920 w 3075889"/>
              <a:gd name="connsiteY906" fmla="*/ 1686853 h 2825784"/>
              <a:gd name="connsiteX907" fmla="*/ 2845349 w 3075889"/>
              <a:gd name="connsiteY907" fmla="*/ 1697342 h 2825784"/>
              <a:gd name="connsiteX908" fmla="*/ 2845147 w 3075889"/>
              <a:gd name="connsiteY908" fmla="*/ 1747363 h 2825784"/>
              <a:gd name="connsiteX909" fmla="*/ 2865518 w 3075889"/>
              <a:gd name="connsiteY909" fmla="*/ 1781046 h 2825784"/>
              <a:gd name="connsiteX910" fmla="*/ 2880444 w 3075889"/>
              <a:gd name="connsiteY910" fmla="*/ 1798392 h 2825784"/>
              <a:gd name="connsiteX911" fmla="*/ 2886293 w 3075889"/>
              <a:gd name="connsiteY911" fmla="*/ 1805048 h 2825784"/>
              <a:gd name="connsiteX912" fmla="*/ 2891134 w 3075889"/>
              <a:gd name="connsiteY912" fmla="*/ 1827033 h 2825784"/>
              <a:gd name="connsiteX913" fmla="*/ 2900815 w 3075889"/>
              <a:gd name="connsiteY913" fmla="*/ 1835101 h 2825784"/>
              <a:gd name="connsiteX914" fmla="*/ 2901219 w 3075889"/>
              <a:gd name="connsiteY914" fmla="*/ 1874029 h 2825784"/>
              <a:gd name="connsiteX915" fmla="*/ 2888109 w 3075889"/>
              <a:gd name="connsiteY915" fmla="*/ 1921226 h 2825784"/>
              <a:gd name="connsiteX916" fmla="*/ 2883470 w 3075889"/>
              <a:gd name="connsiteY916" fmla="*/ 1930302 h 2825784"/>
              <a:gd name="connsiteX917" fmla="*/ 2857047 w 3075889"/>
              <a:gd name="connsiteY917" fmla="*/ 1958137 h 2825784"/>
              <a:gd name="connsiteX918" fmla="*/ 2856644 w 3075889"/>
              <a:gd name="connsiteY918" fmla="*/ 1985769 h 2825784"/>
              <a:gd name="connsiteX919" fmla="*/ 2880444 w 3075889"/>
              <a:gd name="connsiteY919" fmla="*/ 1993434 h 2825784"/>
              <a:gd name="connsiteX920" fmla="*/ 2888109 w 3075889"/>
              <a:gd name="connsiteY920" fmla="*/ 1994039 h 2825784"/>
              <a:gd name="connsiteX921" fmla="*/ 2845147 w 3075889"/>
              <a:gd name="connsiteY921" fmla="*/ 2033168 h 2825784"/>
              <a:gd name="connsiteX922" fmla="*/ 2859669 w 3075889"/>
              <a:gd name="connsiteY922" fmla="*/ 2040631 h 2825784"/>
              <a:gd name="connsiteX923" fmla="*/ 2817515 w 3075889"/>
              <a:gd name="connsiteY923" fmla="*/ 2093678 h 2825784"/>
              <a:gd name="connsiteX924" fmla="*/ 2807228 w 3075889"/>
              <a:gd name="connsiteY924" fmla="*/ 2055960 h 2825784"/>
              <a:gd name="connsiteX925" fmla="*/ 2810253 w 3075889"/>
              <a:gd name="connsiteY925" fmla="*/ 2016024 h 2825784"/>
              <a:gd name="connsiteX926" fmla="*/ 2819330 w 3075889"/>
              <a:gd name="connsiteY926" fmla="*/ 1998678 h 2825784"/>
              <a:gd name="connsiteX927" fmla="*/ 2798152 w 3075889"/>
              <a:gd name="connsiteY927" fmla="*/ 1984761 h 2825784"/>
              <a:gd name="connsiteX928" fmla="*/ 2763258 w 3075889"/>
              <a:gd name="connsiteY928" fmla="*/ 1972054 h 2825784"/>
              <a:gd name="connsiteX929" fmla="*/ 2755795 w 3075889"/>
              <a:gd name="connsiteY929" fmla="*/ 1960154 h 2825784"/>
              <a:gd name="connsiteX930" fmla="*/ 2767292 w 3075889"/>
              <a:gd name="connsiteY930" fmla="*/ 1942404 h 2825784"/>
              <a:gd name="connsiteX931" fmla="*/ 2782822 w 3075889"/>
              <a:gd name="connsiteY931" fmla="*/ 1938370 h 2825784"/>
              <a:gd name="connsiteX932" fmla="*/ 2765073 w 3075889"/>
              <a:gd name="connsiteY932" fmla="*/ 1920016 h 2825784"/>
              <a:gd name="connsiteX933" fmla="*/ 2754585 w 3075889"/>
              <a:gd name="connsiteY933" fmla="*/ 1919814 h 2825784"/>
              <a:gd name="connsiteX934" fmla="*/ 2735625 w 3075889"/>
              <a:gd name="connsiteY934" fmla="*/ 1936353 h 2825784"/>
              <a:gd name="connsiteX935" fmla="*/ 2706782 w 3075889"/>
              <a:gd name="connsiteY935" fmla="*/ 1918806 h 2825784"/>
              <a:gd name="connsiteX936" fmla="*/ 2692260 w 3075889"/>
              <a:gd name="connsiteY936" fmla="*/ 1935950 h 2825784"/>
              <a:gd name="connsiteX937" fmla="*/ 2694075 w 3075889"/>
              <a:gd name="connsiteY937" fmla="*/ 1977096 h 2825784"/>
              <a:gd name="connsiteX938" fmla="*/ 2672494 w 3075889"/>
              <a:gd name="connsiteY938" fmla="*/ 1990812 h 2825784"/>
              <a:gd name="connsiteX939" fmla="*/ 2663821 w 3075889"/>
              <a:gd name="connsiteY939" fmla="*/ 2019655 h 2825784"/>
              <a:gd name="connsiteX940" fmla="*/ 2639012 w 3075889"/>
              <a:gd name="connsiteY940" fmla="*/ 2044262 h 2825784"/>
              <a:gd name="connsiteX941" fmla="*/ 2641029 w 3075889"/>
              <a:gd name="connsiteY941" fmla="*/ 2047690 h 2825784"/>
              <a:gd name="connsiteX942" fmla="*/ 2659787 w 3075889"/>
              <a:gd name="connsiteY942" fmla="*/ 2082382 h 2825784"/>
              <a:gd name="connsiteX943" fmla="*/ 2615212 w 3075889"/>
              <a:gd name="connsiteY943" fmla="*/ 2113242 h 2825784"/>
              <a:gd name="connsiteX944" fmla="*/ 2558535 w 3075889"/>
              <a:gd name="connsiteY944" fmla="*/ 2118285 h 2825784"/>
              <a:gd name="connsiteX945" fmla="*/ 2551072 w 3075889"/>
              <a:gd name="connsiteY945" fmla="*/ 2118890 h 2825784"/>
              <a:gd name="connsiteX946" fmla="*/ 2507303 w 3075889"/>
              <a:gd name="connsiteY946" fmla="*/ 2129983 h 2825784"/>
              <a:gd name="connsiteX947" fmla="*/ 2480881 w 3075889"/>
              <a:gd name="connsiteY947" fmla="*/ 2140472 h 2825784"/>
              <a:gd name="connsiteX948" fmla="*/ 2438121 w 3075889"/>
              <a:gd name="connsiteY948" fmla="*/ 2163263 h 2825784"/>
              <a:gd name="connsiteX949" fmla="*/ 2458896 w 3075889"/>
              <a:gd name="connsiteY949" fmla="*/ 2149346 h 2825784"/>
              <a:gd name="connsiteX950" fmla="*/ 2473015 w 3075889"/>
              <a:gd name="connsiteY950" fmla="*/ 2145312 h 2825784"/>
              <a:gd name="connsiteX951" fmla="*/ 2473620 w 3075889"/>
              <a:gd name="connsiteY951" fmla="*/ 2140068 h 2825784"/>
              <a:gd name="connsiteX952" fmla="*/ 2459300 w 3075889"/>
              <a:gd name="connsiteY952" fmla="*/ 2137043 h 2825784"/>
              <a:gd name="connsiteX953" fmla="*/ 2446794 w 3075889"/>
              <a:gd name="connsiteY953" fmla="*/ 2139665 h 2825784"/>
              <a:gd name="connsiteX954" fmla="*/ 2456879 w 3075889"/>
              <a:gd name="connsiteY954" fmla="*/ 2115259 h 2825784"/>
              <a:gd name="connsiteX955" fmla="*/ 2467771 w 3075889"/>
              <a:gd name="connsiteY955" fmla="*/ 2098317 h 2825784"/>
              <a:gd name="connsiteX956" fmla="*/ 2487739 w 3075889"/>
              <a:gd name="connsiteY956" fmla="*/ 2094888 h 2825784"/>
              <a:gd name="connsiteX957" fmla="*/ 2496815 w 3075889"/>
              <a:gd name="connsiteY957" fmla="*/ 2085408 h 2825784"/>
              <a:gd name="connsiteX958" fmla="*/ 2482696 w 3075889"/>
              <a:gd name="connsiteY958" fmla="*/ 2046682 h 2825784"/>
              <a:gd name="connsiteX959" fmla="*/ 2481486 w 3075889"/>
              <a:gd name="connsiteY959" fmla="*/ 1996258 h 2825784"/>
              <a:gd name="connsiteX960" fmla="*/ 2437718 w 3075889"/>
              <a:gd name="connsiteY960" fmla="*/ 2019856 h 2825784"/>
              <a:gd name="connsiteX961" fmla="*/ 2414321 w 3075889"/>
              <a:gd name="connsiteY961" fmla="*/ 2021873 h 2825784"/>
              <a:gd name="connsiteX962" fmla="*/ 2432272 w 3075889"/>
              <a:gd name="connsiteY962" fmla="*/ 2034580 h 2825784"/>
              <a:gd name="connsiteX963" fmla="*/ 2416136 w 3075889"/>
              <a:gd name="connsiteY963" fmla="*/ 2066650 h 2825784"/>
              <a:gd name="connsiteX964" fmla="*/ 2419969 w 3075889"/>
              <a:gd name="connsiteY964" fmla="*/ 2069474 h 2825784"/>
              <a:gd name="connsiteX965" fmla="*/ 2381646 w 3075889"/>
              <a:gd name="connsiteY965" fmla="*/ 2084399 h 2825784"/>
              <a:gd name="connsiteX966" fmla="*/ 2388302 w 3075889"/>
              <a:gd name="connsiteY966" fmla="*/ 2097712 h 2825784"/>
              <a:gd name="connsiteX967" fmla="*/ 2366720 w 3075889"/>
              <a:gd name="connsiteY967" fmla="*/ 2123932 h 2825784"/>
              <a:gd name="connsiteX968" fmla="*/ 2375998 w 3075889"/>
              <a:gd name="connsiteY968" fmla="*/ 2121915 h 2825784"/>
              <a:gd name="connsiteX969" fmla="*/ 2379024 w 3075889"/>
              <a:gd name="connsiteY969" fmla="*/ 2125748 h 2825784"/>
              <a:gd name="connsiteX970" fmla="*/ 2350988 w 3075889"/>
              <a:gd name="connsiteY970" fmla="*/ 2149346 h 2825784"/>
              <a:gd name="connsiteX971" fmla="*/ 2335457 w 3075889"/>
              <a:gd name="connsiteY971" fmla="*/ 2180408 h 2825784"/>
              <a:gd name="connsiteX972" fmla="*/ 2314682 w 3075889"/>
              <a:gd name="connsiteY972" fmla="*/ 2199569 h 2825784"/>
              <a:gd name="connsiteX973" fmla="*/ 2300765 w 3075889"/>
              <a:gd name="connsiteY973" fmla="*/ 2216713 h 2825784"/>
              <a:gd name="connsiteX974" fmla="*/ 2303186 w 3075889"/>
              <a:gd name="connsiteY974" fmla="*/ 2228008 h 2825784"/>
              <a:gd name="connsiteX975" fmla="*/ 2312665 w 3075889"/>
              <a:gd name="connsiteY975" fmla="*/ 2216310 h 2825784"/>
              <a:gd name="connsiteX976" fmla="*/ 2325574 w 3075889"/>
              <a:gd name="connsiteY976" fmla="*/ 2248783 h 2825784"/>
              <a:gd name="connsiteX977" fmla="*/ 2370351 w 3075889"/>
              <a:gd name="connsiteY977" fmla="*/ 2208645 h 2825784"/>
              <a:gd name="connsiteX978" fmla="*/ 2376200 w 3075889"/>
              <a:gd name="connsiteY978" fmla="*/ 2223168 h 2825784"/>
              <a:gd name="connsiteX979" fmla="*/ 2396168 w 3075889"/>
              <a:gd name="connsiteY979" fmla="*/ 2204410 h 2825784"/>
              <a:gd name="connsiteX980" fmla="*/ 2373981 w 3075889"/>
              <a:gd name="connsiteY980" fmla="*/ 2203401 h 2825784"/>
              <a:gd name="connsiteX981" fmla="*/ 2422187 w 3075889"/>
              <a:gd name="connsiteY981" fmla="*/ 2193921 h 2825784"/>
              <a:gd name="connsiteX982" fmla="*/ 2447803 w 3075889"/>
              <a:gd name="connsiteY982" fmla="*/ 2194526 h 2825784"/>
              <a:gd name="connsiteX983" fmla="*/ 2455266 w 3075889"/>
              <a:gd name="connsiteY983" fmla="*/ 2207435 h 2825784"/>
              <a:gd name="connsiteX984" fmla="*/ 2421985 w 3075889"/>
              <a:gd name="connsiteY984" fmla="*/ 2290131 h 2825784"/>
              <a:gd name="connsiteX985" fmla="*/ 2442559 w 3075889"/>
              <a:gd name="connsiteY985" fmla="*/ 2284887 h 2825784"/>
              <a:gd name="connsiteX986" fmla="*/ 2430860 w 3075889"/>
              <a:gd name="connsiteY986" fmla="*/ 2310503 h 2825784"/>
              <a:gd name="connsiteX987" fmla="*/ 2438928 w 3075889"/>
              <a:gd name="connsiteY987" fmla="*/ 2322604 h 2825784"/>
              <a:gd name="connsiteX988" fmla="*/ 2436306 w 3075889"/>
              <a:gd name="connsiteY988" fmla="*/ 2325428 h 2825784"/>
              <a:gd name="connsiteX989" fmla="*/ 2427028 w 3075889"/>
              <a:gd name="connsiteY989" fmla="*/ 2319982 h 2825784"/>
              <a:gd name="connsiteX990" fmla="*/ 2416741 w 3075889"/>
              <a:gd name="connsiteY990" fmla="*/ 2309091 h 2825784"/>
              <a:gd name="connsiteX991" fmla="*/ 2417750 w 3075889"/>
              <a:gd name="connsiteY991" fmla="*/ 2327848 h 2825784"/>
              <a:gd name="connsiteX992" fmla="*/ 2412102 w 3075889"/>
              <a:gd name="connsiteY992" fmla="*/ 2351246 h 2825784"/>
              <a:gd name="connsiteX993" fmla="*/ 2407867 w 3075889"/>
              <a:gd name="connsiteY993" fmla="*/ 2374441 h 2825784"/>
              <a:gd name="connsiteX994" fmla="*/ 2388302 w 3075889"/>
              <a:gd name="connsiteY994" fmla="*/ 2406107 h 2825784"/>
              <a:gd name="connsiteX995" fmla="*/ 2358249 w 3075889"/>
              <a:gd name="connsiteY995" fmla="*/ 2438984 h 2825784"/>
              <a:gd name="connsiteX996" fmla="*/ 2359459 w 3075889"/>
              <a:gd name="connsiteY996" fmla="*/ 2483156 h 2825784"/>
              <a:gd name="connsiteX997" fmla="*/ 2323960 w 3075889"/>
              <a:gd name="connsiteY997" fmla="*/ 2524504 h 2825784"/>
              <a:gd name="connsiteX998" fmla="*/ 2300362 w 3075889"/>
              <a:gd name="connsiteY998" fmla="*/ 2536606 h 2825784"/>
              <a:gd name="connsiteX999" fmla="*/ 2263854 w 3075889"/>
              <a:gd name="connsiteY999" fmla="*/ 2520470 h 2825784"/>
              <a:gd name="connsiteX1000" fmla="*/ 2261838 w 3075889"/>
              <a:gd name="connsiteY1000" fmla="*/ 2501712 h 2825784"/>
              <a:gd name="connsiteX1001" fmla="*/ 2247719 w 3075889"/>
              <a:gd name="connsiteY1001" fmla="*/ 2531765 h 2825784"/>
              <a:gd name="connsiteX1002" fmla="*/ 2260022 w 3075889"/>
              <a:gd name="connsiteY1002" fmla="*/ 2536001 h 2825784"/>
              <a:gd name="connsiteX1003" fmla="*/ 2269704 w 3075889"/>
              <a:gd name="connsiteY1003" fmla="*/ 2545682 h 2825784"/>
              <a:gd name="connsiteX1004" fmla="*/ 2258005 w 3075889"/>
              <a:gd name="connsiteY1004" fmla="*/ 2555565 h 2825784"/>
              <a:gd name="connsiteX1005" fmla="*/ 2244492 w 3075889"/>
              <a:gd name="connsiteY1005" fmla="*/ 2550523 h 2825784"/>
              <a:gd name="connsiteX1006" fmla="*/ 2225935 w 3075889"/>
              <a:gd name="connsiteY1006" fmla="*/ 2547296 h 2825784"/>
              <a:gd name="connsiteX1007" fmla="*/ 2192655 w 3075889"/>
              <a:gd name="connsiteY1007" fmla="*/ 2579567 h 2825784"/>
              <a:gd name="connsiteX1008" fmla="*/ 2194067 w 3075889"/>
              <a:gd name="connsiteY1008" fmla="*/ 2560809 h 2825784"/>
              <a:gd name="connsiteX1009" fmla="*/ 2158367 w 3075889"/>
              <a:gd name="connsiteY1009" fmla="*/ 2563230 h 2825784"/>
              <a:gd name="connsiteX1010" fmla="*/ 2145660 w 3075889"/>
              <a:gd name="connsiteY1010" fmla="*/ 2573516 h 2825784"/>
              <a:gd name="connsiteX1011" fmla="*/ 2145660 w 3075889"/>
              <a:gd name="connsiteY1011" fmla="*/ 2608410 h 2825784"/>
              <a:gd name="connsiteX1012" fmla="*/ 2126498 w 3075889"/>
              <a:gd name="connsiteY1012" fmla="*/ 2597518 h 2825784"/>
              <a:gd name="connsiteX1013" fmla="*/ 2120851 w 3075889"/>
              <a:gd name="connsiteY1013" fmla="*/ 2594291 h 2825784"/>
              <a:gd name="connsiteX1014" fmla="*/ 2114800 w 3075889"/>
              <a:gd name="connsiteY1014" fmla="*/ 2564642 h 2825784"/>
              <a:gd name="connsiteX1015" fmla="*/ 2147677 w 3075889"/>
              <a:gd name="connsiteY1015" fmla="*/ 2525714 h 2825784"/>
              <a:gd name="connsiteX1016" fmla="*/ 2161796 w 3075889"/>
              <a:gd name="connsiteY1016" fmla="*/ 2511595 h 2825784"/>
              <a:gd name="connsiteX1017" fmla="*/ 2163207 w 3075889"/>
              <a:gd name="connsiteY1017" fmla="*/ 2499493 h 2825784"/>
              <a:gd name="connsiteX1018" fmla="*/ 2149492 w 3075889"/>
              <a:gd name="connsiteY1018" fmla="*/ 2502519 h 2825784"/>
              <a:gd name="connsiteX1019" fmla="*/ 2101690 w 3075889"/>
              <a:gd name="connsiteY1019" fmla="*/ 2520268 h 2825784"/>
              <a:gd name="connsiteX1020" fmla="*/ 2105522 w 3075889"/>
              <a:gd name="connsiteY1020" fmla="*/ 2470247 h 2825784"/>
              <a:gd name="connsiteX1021" fmla="*/ 2101488 w 3075889"/>
              <a:gd name="connsiteY1021" fmla="*/ 2467423 h 2825784"/>
              <a:gd name="connsiteX1022" fmla="*/ 2070023 w 3075889"/>
              <a:gd name="connsiteY1022" fmla="*/ 2473273 h 2825784"/>
              <a:gd name="connsiteX1023" fmla="*/ 2073855 w 3075889"/>
              <a:gd name="connsiteY1023" fmla="*/ 2454515 h 2825784"/>
              <a:gd name="connsiteX1024" fmla="*/ 2086361 w 3075889"/>
              <a:gd name="connsiteY1024" fmla="*/ 2454716 h 2825784"/>
              <a:gd name="connsiteX1025" fmla="*/ 2109757 w 3075889"/>
              <a:gd name="connsiteY1025" fmla="*/ 2442816 h 2825784"/>
              <a:gd name="connsiteX1026" fmla="*/ 2137188 w 3075889"/>
              <a:gd name="connsiteY1026" fmla="*/ 2429101 h 2825784"/>
              <a:gd name="connsiteX1027" fmla="*/ 2149895 w 3075889"/>
              <a:gd name="connsiteY1027" fmla="*/ 2431118 h 2825784"/>
              <a:gd name="connsiteX1028" fmla="*/ 2150500 w 3075889"/>
              <a:gd name="connsiteY1028" fmla="*/ 2426882 h 2825784"/>
              <a:gd name="connsiteX1029" fmla="*/ 2138802 w 3075889"/>
              <a:gd name="connsiteY1029" fmla="*/ 2425269 h 2825784"/>
              <a:gd name="connsiteX1030" fmla="*/ 2118834 w 3075889"/>
              <a:gd name="connsiteY1030" fmla="*/ 2413772 h 2825784"/>
              <a:gd name="connsiteX1031" fmla="*/ 2094630 w 3075889"/>
              <a:gd name="connsiteY1031" fmla="*/ 2403889 h 2825784"/>
              <a:gd name="connsiteX1032" fmla="*/ 2069821 w 3075889"/>
              <a:gd name="connsiteY1032" fmla="*/ 2397636 h 2825784"/>
              <a:gd name="connsiteX1033" fmla="*/ 2056913 w 3075889"/>
              <a:gd name="connsiteY1033" fmla="*/ 2398846 h 2825784"/>
              <a:gd name="connsiteX1034" fmla="*/ 1992168 w 3075889"/>
              <a:gd name="connsiteY1034" fmla="*/ 2392594 h 2825784"/>
              <a:gd name="connsiteX1035" fmla="*/ 1985310 w 3075889"/>
              <a:gd name="connsiteY1035" fmla="*/ 2389971 h 2825784"/>
              <a:gd name="connsiteX1036" fmla="*/ 1950618 w 3075889"/>
              <a:gd name="connsiteY1036" fmla="*/ 2386543 h 2825784"/>
              <a:gd name="connsiteX1037" fmla="*/ 1926213 w 3075889"/>
              <a:gd name="connsiteY1037" fmla="*/ 2389568 h 2825784"/>
              <a:gd name="connsiteX1038" fmla="*/ 1905438 w 3075889"/>
              <a:gd name="connsiteY1038" fmla="*/ 2387551 h 2825784"/>
              <a:gd name="connsiteX1039" fmla="*/ 1873368 w 3075889"/>
              <a:gd name="connsiteY1039" fmla="*/ 2387753 h 2825784"/>
              <a:gd name="connsiteX1040" fmla="*/ 1845937 w 3075889"/>
              <a:gd name="connsiteY1040" fmla="*/ 2394005 h 2825784"/>
              <a:gd name="connsiteX1041" fmla="*/ 1837466 w 3075889"/>
              <a:gd name="connsiteY1041" fmla="*/ 2388358 h 2825784"/>
              <a:gd name="connsiteX1042" fmla="*/ 1825565 w 3075889"/>
              <a:gd name="connsiteY1042" fmla="*/ 2385332 h 2825784"/>
              <a:gd name="connsiteX1043" fmla="*/ 1788856 w 3075889"/>
              <a:gd name="connsiteY1043" fmla="*/ 2424260 h 2825784"/>
              <a:gd name="connsiteX1044" fmla="*/ 1781394 w 3075889"/>
              <a:gd name="connsiteY1044" fmla="*/ 2442816 h 2825784"/>
              <a:gd name="connsiteX1045" fmla="*/ 1773931 w 3075889"/>
              <a:gd name="connsiteY1045" fmla="*/ 2451893 h 2825784"/>
              <a:gd name="connsiteX1046" fmla="*/ 1763443 w 3075889"/>
              <a:gd name="connsiteY1046" fmla="*/ 2469642 h 2825784"/>
              <a:gd name="connsiteX1047" fmla="*/ 1756988 w 3075889"/>
              <a:gd name="connsiteY1047" fmla="*/ 2491627 h 2825784"/>
              <a:gd name="connsiteX1048" fmla="*/ 1739642 w 3075889"/>
              <a:gd name="connsiteY1048" fmla="*/ 2529748 h 2825784"/>
              <a:gd name="connsiteX1049" fmla="*/ 1720884 w 3075889"/>
              <a:gd name="connsiteY1049" fmla="*/ 2548707 h 2825784"/>
              <a:gd name="connsiteX1050" fmla="*/ 1705757 w 3075889"/>
              <a:gd name="connsiteY1050" fmla="*/ 2558187 h 2825784"/>
              <a:gd name="connsiteX1051" fmla="*/ 1684780 w 3075889"/>
              <a:gd name="connsiteY1051" fmla="*/ 2588442 h 2825784"/>
              <a:gd name="connsiteX1052" fmla="*/ 1675704 w 3075889"/>
              <a:gd name="connsiteY1052" fmla="*/ 2609822 h 2825784"/>
              <a:gd name="connsiteX1053" fmla="*/ 1648273 w 3075889"/>
              <a:gd name="connsiteY1053" fmla="*/ 2663070 h 2825784"/>
              <a:gd name="connsiteX1054" fmla="*/ 1634356 w 3075889"/>
              <a:gd name="connsiteY1054" fmla="*/ 2678601 h 2825784"/>
              <a:gd name="connsiteX1055" fmla="*/ 1612371 w 3075889"/>
              <a:gd name="connsiteY1055" fmla="*/ 2714705 h 2825784"/>
              <a:gd name="connsiteX1056" fmla="*/ 1578082 w 3075889"/>
              <a:gd name="connsiteY1056" fmla="*/ 2714705 h 2825784"/>
              <a:gd name="connsiteX1057" fmla="*/ 1574654 w 3075889"/>
              <a:gd name="connsiteY1057" fmla="*/ 2671138 h 2825784"/>
              <a:gd name="connsiteX1058" fmla="*/ 1573040 w 3075889"/>
              <a:gd name="connsiteY1058" fmla="*/ 2626765 h 2825784"/>
              <a:gd name="connsiteX1059" fmla="*/ 1560131 w 3075889"/>
              <a:gd name="connsiteY1059" fmla="*/ 2609217 h 2825784"/>
              <a:gd name="connsiteX1060" fmla="*/ 1533306 w 3075889"/>
              <a:gd name="connsiteY1060" fmla="*/ 2600745 h 2825784"/>
              <a:gd name="connsiteX1061" fmla="*/ 1505673 w 3075889"/>
              <a:gd name="connsiteY1061" fmla="*/ 2614259 h 2825784"/>
              <a:gd name="connsiteX1062" fmla="*/ 1492361 w 3075889"/>
              <a:gd name="connsiteY1062" fmla="*/ 2596913 h 2825784"/>
              <a:gd name="connsiteX1063" fmla="*/ 1490747 w 3075889"/>
              <a:gd name="connsiteY1063" fmla="*/ 2585417 h 2825784"/>
              <a:gd name="connsiteX1064" fmla="*/ 1489335 w 3075889"/>
              <a:gd name="connsiteY1064" fmla="*/ 2576743 h 2825784"/>
              <a:gd name="connsiteX1065" fmla="*/ 1466140 w 3075889"/>
              <a:gd name="connsiteY1065" fmla="*/ 2611436 h 2825784"/>
              <a:gd name="connsiteX1066" fmla="*/ 1487520 w 3075889"/>
              <a:gd name="connsiteY1066" fmla="*/ 2620108 h 2825784"/>
              <a:gd name="connsiteX1067" fmla="*/ 1458476 w 3075889"/>
              <a:gd name="connsiteY1067" fmla="*/ 2647136 h 2825784"/>
              <a:gd name="connsiteX1068" fmla="*/ 1473200 w 3075889"/>
              <a:gd name="connsiteY1068" fmla="*/ 2665692 h 2825784"/>
              <a:gd name="connsiteX1069" fmla="*/ 1490747 w 3075889"/>
              <a:gd name="connsiteY1069" fmla="*/ 2662465 h 2825784"/>
              <a:gd name="connsiteX1070" fmla="*/ 1474611 w 3075889"/>
              <a:gd name="connsiteY1070" fmla="*/ 2695342 h 2825784"/>
              <a:gd name="connsiteX1071" fmla="*/ 1467350 w 3075889"/>
              <a:gd name="connsiteY1071" fmla="*/ 2711478 h 2825784"/>
              <a:gd name="connsiteX1072" fmla="*/ 1472393 w 3075889"/>
              <a:gd name="connsiteY1072" fmla="*/ 2715310 h 2825784"/>
              <a:gd name="connsiteX1073" fmla="*/ 1436087 w 3075889"/>
              <a:gd name="connsiteY1073" fmla="*/ 2743346 h 2825784"/>
              <a:gd name="connsiteX1074" fmla="*/ 1436087 w 3075889"/>
              <a:gd name="connsiteY1074" fmla="*/ 2764726 h 2825784"/>
              <a:gd name="connsiteX1075" fmla="*/ 1441130 w 3075889"/>
              <a:gd name="connsiteY1075" fmla="*/ 2766339 h 2825784"/>
              <a:gd name="connsiteX1076" fmla="*/ 1425196 w 3075889"/>
              <a:gd name="connsiteY1076" fmla="*/ 2773600 h 2825784"/>
              <a:gd name="connsiteX1077" fmla="*/ 1386268 w 3075889"/>
              <a:gd name="connsiteY1077" fmla="*/ 2796796 h 2825784"/>
              <a:gd name="connsiteX1078" fmla="*/ 1384856 w 3075889"/>
              <a:gd name="connsiteY1078" fmla="*/ 2805065 h 2825784"/>
              <a:gd name="connsiteX1079" fmla="*/ 1372149 w 3075889"/>
              <a:gd name="connsiteY1079" fmla="*/ 2823016 h 2825784"/>
              <a:gd name="connsiteX1080" fmla="*/ 1342096 w 3075889"/>
              <a:gd name="connsiteY1080" fmla="*/ 2819789 h 2825784"/>
              <a:gd name="connsiteX1081" fmla="*/ 1346735 w 3075889"/>
              <a:gd name="connsiteY1081" fmla="*/ 2787517 h 2825784"/>
              <a:gd name="connsiteX1082" fmla="*/ 1364686 w 3075889"/>
              <a:gd name="connsiteY1082" fmla="*/ 2745968 h 2825784"/>
              <a:gd name="connsiteX1083" fmla="*/ 1362871 w 3075889"/>
              <a:gd name="connsiteY1083" fmla="*/ 2721966 h 2825784"/>
              <a:gd name="connsiteX1084" fmla="*/ 1382436 w 3075889"/>
              <a:gd name="connsiteY1084" fmla="*/ 2710469 h 2825784"/>
              <a:gd name="connsiteX1085" fmla="*/ 1390100 w 3075889"/>
              <a:gd name="connsiteY1085" fmla="*/ 2708049 h 2825784"/>
              <a:gd name="connsiteX1086" fmla="*/ 1390302 w 3075889"/>
              <a:gd name="connsiteY1086" fmla="*/ 2699577 h 2825784"/>
              <a:gd name="connsiteX1087" fmla="*/ 1363678 w 3075889"/>
              <a:gd name="connsiteY1087" fmla="*/ 2672953 h 2825784"/>
              <a:gd name="connsiteX1088" fmla="*/ 1356618 w 3075889"/>
              <a:gd name="connsiteY1088" fmla="*/ 2699174 h 2825784"/>
              <a:gd name="connsiteX1089" fmla="*/ 1354400 w 3075889"/>
              <a:gd name="connsiteY1089" fmla="*/ 2707040 h 2825784"/>
              <a:gd name="connsiteX1090" fmla="*/ 1349357 w 3075889"/>
              <a:gd name="connsiteY1090" fmla="*/ 2728017 h 2825784"/>
              <a:gd name="connsiteX1091" fmla="*/ 1336449 w 3075889"/>
              <a:gd name="connsiteY1091" fmla="*/ 2722571 h 2825784"/>
              <a:gd name="connsiteX1092" fmla="*/ 1321321 w 3075889"/>
              <a:gd name="connsiteY1092" fmla="*/ 2713091 h 2825784"/>
              <a:gd name="connsiteX1093" fmla="*/ 1315674 w 3075889"/>
              <a:gd name="connsiteY1093" fmla="*/ 2691106 h 2825784"/>
              <a:gd name="connsiteX1094" fmla="*/ 1335844 w 3075889"/>
              <a:gd name="connsiteY1094" fmla="*/ 2679408 h 2825784"/>
              <a:gd name="connsiteX1095" fmla="*/ 1345727 w 3075889"/>
              <a:gd name="connsiteY1095" fmla="*/ 2686265 h 2825784"/>
              <a:gd name="connsiteX1096" fmla="*/ 1351173 w 3075889"/>
              <a:gd name="connsiteY1096" fmla="*/ 2664482 h 2825784"/>
              <a:gd name="connsiteX1097" fmla="*/ 1369527 w 3075889"/>
              <a:gd name="connsiteY1097" fmla="*/ 2650161 h 2825784"/>
              <a:gd name="connsiteX1098" fmla="*/ 1354803 w 3075889"/>
              <a:gd name="connsiteY1098" fmla="*/ 2632009 h 2825784"/>
              <a:gd name="connsiteX1099" fmla="*/ 1350567 w 3075889"/>
              <a:gd name="connsiteY1099" fmla="*/ 2608007 h 2825784"/>
              <a:gd name="connsiteX1100" fmla="*/ 1349559 w 3075889"/>
              <a:gd name="connsiteY1100" fmla="*/ 2566054 h 2825784"/>
              <a:gd name="connsiteX1101" fmla="*/ 1344718 w 3075889"/>
              <a:gd name="connsiteY1101" fmla="*/ 2543463 h 2825784"/>
              <a:gd name="connsiteX1102" fmla="*/ 1321523 w 3075889"/>
              <a:gd name="connsiteY1102" fmla="*/ 2561011 h 2825784"/>
              <a:gd name="connsiteX1103" fmla="*/ 1343710 w 3075889"/>
              <a:gd name="connsiteY1103" fmla="*/ 2578357 h 2825784"/>
              <a:gd name="connsiteX1104" fmla="*/ 1320515 w 3075889"/>
              <a:gd name="connsiteY1104" fmla="*/ 2610024 h 2825784"/>
              <a:gd name="connsiteX1105" fmla="*/ 1315876 w 3075889"/>
              <a:gd name="connsiteY1105" fmla="*/ 2583803 h 2825784"/>
              <a:gd name="connsiteX1106" fmla="*/ 1303975 w 3075889"/>
              <a:gd name="connsiteY1106" fmla="*/ 2577550 h 2825784"/>
              <a:gd name="connsiteX1107" fmla="*/ 1297118 w 3075889"/>
              <a:gd name="connsiteY1107" fmla="*/ 2561011 h 2825784"/>
              <a:gd name="connsiteX1108" fmla="*/ 1300143 w 3075889"/>
              <a:gd name="connsiteY1108" fmla="*/ 2538421 h 2825784"/>
              <a:gd name="connsiteX1109" fmla="*/ 1322128 w 3075889"/>
              <a:gd name="connsiteY1109" fmla="*/ 2505141 h 2825784"/>
              <a:gd name="connsiteX1110" fmla="*/ 1306194 w 3075889"/>
              <a:gd name="connsiteY1110" fmla="*/ 2497880 h 2825784"/>
              <a:gd name="connsiteX1111" fmla="*/ 1331810 w 3075889"/>
              <a:gd name="connsiteY1111" fmla="*/ 2478315 h 2825784"/>
              <a:gd name="connsiteX1112" fmla="*/ 1338466 w 3075889"/>
              <a:gd name="connsiteY1112" fmla="*/ 2449674 h 2825784"/>
              <a:gd name="connsiteX1113" fmla="*/ 1330196 w 3075889"/>
              <a:gd name="connsiteY1113" fmla="*/ 2455725 h 2825784"/>
              <a:gd name="connsiteX1114" fmla="*/ 1319506 w 3075889"/>
              <a:gd name="connsiteY1114" fmla="*/ 2459154 h 2825784"/>
              <a:gd name="connsiteX1115" fmla="*/ 1315472 w 3075889"/>
              <a:gd name="connsiteY1115" fmla="*/ 2449069 h 2825784"/>
              <a:gd name="connsiteX1116" fmla="*/ 1342701 w 3075889"/>
              <a:gd name="connsiteY1116" fmla="*/ 2426479 h 2825784"/>
              <a:gd name="connsiteX1117" fmla="*/ 1343306 w 3075889"/>
              <a:gd name="connsiteY1117" fmla="*/ 2406511 h 2825784"/>
              <a:gd name="connsiteX1118" fmla="*/ 1314262 w 3075889"/>
              <a:gd name="connsiteY1118" fmla="*/ 2400460 h 2825784"/>
              <a:gd name="connsiteX1119" fmla="*/ 1315270 w 3075889"/>
              <a:gd name="connsiteY1119" fmla="*/ 2389366 h 2825784"/>
              <a:gd name="connsiteX1120" fmla="*/ 1275536 w 3075889"/>
              <a:gd name="connsiteY1120" fmla="*/ 2384727 h 2825784"/>
              <a:gd name="connsiteX1121" fmla="*/ 1268678 w 3075889"/>
              <a:gd name="connsiteY1121" fmla="*/ 2397233 h 2825784"/>
              <a:gd name="connsiteX1122" fmla="*/ 1233986 w 3075889"/>
              <a:gd name="connsiteY1122" fmla="*/ 2418209 h 2825784"/>
              <a:gd name="connsiteX1123" fmla="*/ 1218455 w 3075889"/>
              <a:gd name="connsiteY1123" fmla="*/ 2419621 h 2825784"/>
              <a:gd name="connsiteX1124" fmla="*/ 1217850 w 3075889"/>
              <a:gd name="connsiteY1124" fmla="*/ 2415587 h 2825784"/>
              <a:gd name="connsiteX1125" fmla="*/ 1228944 w 3075889"/>
              <a:gd name="connsiteY1125" fmla="*/ 2409334 h 2825784"/>
              <a:gd name="connsiteX1126" fmla="*/ 1244676 w 3075889"/>
              <a:gd name="connsiteY1126" fmla="*/ 2378676 h 2825784"/>
              <a:gd name="connsiteX1127" fmla="*/ 1231364 w 3075889"/>
              <a:gd name="connsiteY1127" fmla="*/ 2371213 h 2825784"/>
              <a:gd name="connsiteX1128" fmla="*/ 1244071 w 3075889"/>
              <a:gd name="connsiteY1128" fmla="*/ 2369398 h 2825784"/>
              <a:gd name="connsiteX1129" fmla="*/ 1273116 w 3075889"/>
              <a:gd name="connsiteY1129" fmla="*/ 2365364 h 2825784"/>
              <a:gd name="connsiteX1130" fmla="*/ 1271099 w 3075889"/>
              <a:gd name="connsiteY1130" fmla="*/ 2351044 h 2825784"/>
              <a:gd name="connsiteX1131" fmla="*/ 1283200 w 3075889"/>
              <a:gd name="connsiteY1131" fmla="*/ 2351044 h 2825784"/>
              <a:gd name="connsiteX1132" fmla="*/ 1298126 w 3075889"/>
              <a:gd name="connsiteY1132" fmla="*/ 2326235 h 2825784"/>
              <a:gd name="connsiteX1133" fmla="*/ 1249114 w 3075889"/>
              <a:gd name="connsiteY1133" fmla="*/ 2310906 h 2825784"/>
              <a:gd name="connsiteX1134" fmla="*/ 1248307 w 3075889"/>
              <a:gd name="connsiteY1134" fmla="*/ 2314133 h 2825784"/>
              <a:gd name="connsiteX1135" fmla="*/ 1251332 w 3075889"/>
              <a:gd name="connsiteY1135" fmla="*/ 2317562 h 2825784"/>
              <a:gd name="connsiteX1136" fmla="*/ 1218254 w 3075889"/>
              <a:gd name="connsiteY1136" fmla="*/ 2336925 h 2825784"/>
              <a:gd name="connsiteX1137" fmla="*/ 1234793 w 3075889"/>
              <a:gd name="connsiteY1137" fmla="*/ 2342573 h 2825784"/>
              <a:gd name="connsiteX1138" fmla="*/ 1213010 w 3075889"/>
              <a:gd name="connsiteY1138" fmla="*/ 2348220 h 2825784"/>
              <a:gd name="connsiteX1139" fmla="*/ 1214623 w 3075889"/>
              <a:gd name="connsiteY1139" fmla="*/ 2337732 h 2825784"/>
              <a:gd name="connsiteX1140" fmla="*/ 1211598 w 3075889"/>
              <a:gd name="connsiteY1140" fmla="*/ 2336118 h 2825784"/>
              <a:gd name="connsiteX1141" fmla="*/ 1201715 w 3075889"/>
              <a:gd name="connsiteY1141" fmla="*/ 2347212 h 2825784"/>
              <a:gd name="connsiteX1142" fmla="*/ 1178721 w 3075889"/>
              <a:gd name="connsiteY1142" fmla="*/ 2351851 h 2825784"/>
              <a:gd name="connsiteX1143" fmla="*/ 1179528 w 3075889"/>
              <a:gd name="connsiteY1143" fmla="*/ 2357095 h 2825784"/>
              <a:gd name="connsiteX1144" fmla="*/ 1228742 w 3075889"/>
              <a:gd name="connsiteY1144" fmla="*/ 2351851 h 2825784"/>
              <a:gd name="connsiteX1145" fmla="*/ 1231768 w 3075889"/>
              <a:gd name="connsiteY1145" fmla="*/ 2371617 h 2825784"/>
              <a:gd name="connsiteX1146" fmla="*/ 1205547 w 3075889"/>
              <a:gd name="connsiteY1146" fmla="*/ 2372424 h 2825784"/>
              <a:gd name="connsiteX1147" fmla="*/ 1198487 w 3075889"/>
              <a:gd name="connsiteY1147" fmla="*/ 2372827 h 2825784"/>
              <a:gd name="connsiteX1148" fmla="*/ 1191025 w 3075889"/>
              <a:gd name="connsiteY1148" fmla="*/ 2372222 h 2825784"/>
              <a:gd name="connsiteX1149" fmla="*/ 1140600 w 3075889"/>
              <a:gd name="connsiteY1149" fmla="*/ 2390778 h 2825784"/>
              <a:gd name="connsiteX1150" fmla="*/ 1148466 w 3075889"/>
              <a:gd name="connsiteY1150" fmla="*/ 2416797 h 2825784"/>
              <a:gd name="connsiteX1151" fmla="*/ 1163190 w 3075889"/>
              <a:gd name="connsiteY1151" fmla="*/ 2418814 h 2825784"/>
              <a:gd name="connsiteX1152" fmla="*/ 1154316 w 3075889"/>
              <a:gd name="connsiteY1152" fmla="*/ 2425874 h 2825784"/>
              <a:gd name="connsiteX1153" fmla="*/ 1164804 w 3075889"/>
              <a:gd name="connsiteY1153" fmla="*/ 2441404 h 2825784"/>
              <a:gd name="connsiteX1154" fmla="*/ 1154316 w 3075889"/>
              <a:gd name="connsiteY1154" fmla="*/ 2441606 h 2825784"/>
              <a:gd name="connsiteX1155" fmla="*/ 1138180 w 3075889"/>
              <a:gd name="connsiteY1155" fmla="*/ 2446648 h 2825784"/>
              <a:gd name="connsiteX1156" fmla="*/ 1133944 w 3075889"/>
              <a:gd name="connsiteY1156" fmla="*/ 2471659 h 2825784"/>
              <a:gd name="connsiteX1157" fmla="*/ 1148063 w 3075889"/>
              <a:gd name="connsiteY1157" fmla="*/ 2477307 h 2825784"/>
              <a:gd name="connsiteX1158" fmla="*/ 1156333 w 3075889"/>
              <a:gd name="connsiteY1158" fmla="*/ 2482752 h 2825784"/>
              <a:gd name="connsiteX1159" fmla="*/ 1153912 w 3075889"/>
              <a:gd name="connsiteY1159" fmla="*/ 2489005 h 2825784"/>
              <a:gd name="connsiteX1160" fmla="*/ 1144029 w 3075889"/>
              <a:gd name="connsiteY1160" fmla="*/ 2487190 h 2825784"/>
              <a:gd name="connsiteX1161" fmla="*/ 1118212 w 3075889"/>
              <a:gd name="connsiteY1161" fmla="*/ 2481542 h 2825784"/>
              <a:gd name="connsiteX1162" fmla="*/ 1117405 w 3075889"/>
              <a:gd name="connsiteY1162" fmla="*/ 2485576 h 2825784"/>
              <a:gd name="connsiteX1163" fmla="*/ 1178519 w 3075889"/>
              <a:gd name="connsiteY1163" fmla="*/ 2526117 h 2825784"/>
              <a:gd name="connsiteX1164" fmla="*/ 1177914 w 3075889"/>
              <a:gd name="connsiteY1164" fmla="*/ 2529748 h 2825784"/>
              <a:gd name="connsiteX1165" fmla="*/ 1154719 w 3075889"/>
              <a:gd name="connsiteY1165" fmla="*/ 2524907 h 2825784"/>
              <a:gd name="connsiteX1166" fmla="*/ 1135961 w 3075889"/>
              <a:gd name="connsiteY1166" fmla="*/ 2529950 h 2825784"/>
              <a:gd name="connsiteX1167" fmla="*/ 1125675 w 3075889"/>
              <a:gd name="connsiteY1167" fmla="*/ 2536404 h 2825784"/>
              <a:gd name="connsiteX1168" fmla="*/ 1123254 w 3075889"/>
              <a:gd name="connsiteY1168" fmla="*/ 2532975 h 2825784"/>
              <a:gd name="connsiteX1169" fmla="*/ 1130112 w 3075889"/>
              <a:gd name="connsiteY1169" fmla="*/ 2521075 h 2825784"/>
              <a:gd name="connsiteX1170" fmla="*/ 1112766 w 3075889"/>
              <a:gd name="connsiteY1170" fmla="*/ 2515427 h 2825784"/>
              <a:gd name="connsiteX1171" fmla="*/ 1111757 w 3075889"/>
              <a:gd name="connsiteY1171" fmla="*/ 2504536 h 2825784"/>
              <a:gd name="connsiteX1172" fmla="*/ 1063955 w 3075889"/>
              <a:gd name="connsiteY1172" fmla="*/ 2533378 h 2825784"/>
              <a:gd name="connsiteX1173" fmla="*/ 1035516 w 3075889"/>
              <a:gd name="connsiteY1173" fmla="*/ 2508771 h 2825784"/>
              <a:gd name="connsiteX1174" fmla="*/ 1056492 w 3075889"/>
              <a:gd name="connsiteY1174" fmla="*/ 2484971 h 2825784"/>
              <a:gd name="connsiteX1175" fmla="*/ 1044794 w 3075889"/>
              <a:gd name="connsiteY1175" fmla="*/ 2484971 h 2825784"/>
              <a:gd name="connsiteX1176" fmla="*/ 1049635 w 3075889"/>
              <a:gd name="connsiteY1176" fmla="*/ 2475088 h 2825784"/>
              <a:gd name="connsiteX1177" fmla="*/ 1011514 w 3075889"/>
              <a:gd name="connsiteY1177" fmla="*/ 2464801 h 2825784"/>
              <a:gd name="connsiteX1178" fmla="*/ 1005261 w 3075889"/>
              <a:gd name="connsiteY1178" fmla="*/ 2448262 h 2825784"/>
              <a:gd name="connsiteX1179" fmla="*/ 1049231 w 3075889"/>
              <a:gd name="connsiteY1179" fmla="*/ 2411957 h 2825784"/>
              <a:gd name="connsiteX1180" fmla="*/ 993764 w 3075889"/>
              <a:gd name="connsiteY1180" fmla="*/ 2448060 h 2825784"/>
              <a:gd name="connsiteX1181" fmla="*/ 980654 w 3075889"/>
              <a:gd name="connsiteY1181" fmla="*/ 2420226 h 2825784"/>
              <a:gd name="connsiteX1182" fmla="*/ 963711 w 3075889"/>
              <a:gd name="connsiteY1182" fmla="*/ 2416797 h 2825784"/>
              <a:gd name="connsiteX1183" fmla="*/ 964316 w 3075889"/>
              <a:gd name="connsiteY1183" fmla="*/ 2410141 h 2825784"/>
              <a:gd name="connsiteX1184" fmla="*/ 926801 w 3075889"/>
              <a:gd name="connsiteY1184" fmla="*/ 2411553 h 2825784"/>
              <a:gd name="connsiteX1185" fmla="*/ 909253 w 3075889"/>
              <a:gd name="connsiteY1185" fmla="*/ 2395821 h 2825784"/>
              <a:gd name="connsiteX1186" fmla="*/ 883032 w 3075889"/>
              <a:gd name="connsiteY1186" fmla="*/ 2399653 h 2825784"/>
              <a:gd name="connsiteX1187" fmla="*/ 881822 w 3075889"/>
              <a:gd name="connsiteY1187" fmla="*/ 2408931 h 2825784"/>
              <a:gd name="connsiteX1188" fmla="*/ 872746 w 3075889"/>
              <a:gd name="connsiteY1188" fmla="*/ 2399653 h 2825784"/>
              <a:gd name="connsiteX1189" fmla="*/ 869115 w 3075889"/>
              <a:gd name="connsiteY1189" fmla="*/ 2391383 h 2825784"/>
              <a:gd name="connsiteX1190" fmla="*/ 860240 w 3075889"/>
              <a:gd name="connsiteY1190" fmla="*/ 2396829 h 2825784"/>
              <a:gd name="connsiteX1191" fmla="*/ 870729 w 3075889"/>
              <a:gd name="connsiteY1191" fmla="*/ 2435353 h 2825784"/>
              <a:gd name="connsiteX1192" fmla="*/ 814657 w 3075889"/>
              <a:gd name="connsiteY1192" fmla="*/ 2494653 h 2825784"/>
              <a:gd name="connsiteX1193" fmla="*/ 799529 w 3075889"/>
              <a:gd name="connsiteY1193" fmla="*/ 2477912 h 2825784"/>
              <a:gd name="connsiteX1194" fmla="*/ 809413 w 3075889"/>
              <a:gd name="connsiteY1194" fmla="*/ 2469440 h 2825784"/>
              <a:gd name="connsiteX1195" fmla="*/ 757576 w 3075889"/>
              <a:gd name="connsiteY1195" fmla="*/ 2451086 h 2825784"/>
              <a:gd name="connsiteX1196" fmla="*/ 795899 w 3075889"/>
              <a:gd name="connsiteY1196" fmla="*/ 2390375 h 2825784"/>
              <a:gd name="connsiteX1197" fmla="*/ 771494 w 3075889"/>
              <a:gd name="connsiteY1197" fmla="*/ 2372020 h 2825784"/>
              <a:gd name="connsiteX1198" fmla="*/ 823330 w 3075889"/>
              <a:gd name="connsiteY1198" fmla="*/ 2368793 h 2825784"/>
              <a:gd name="connsiteX1199" fmla="*/ 815262 w 3075889"/>
              <a:gd name="connsiteY1199" fmla="*/ 2344186 h 2825784"/>
              <a:gd name="connsiteX1200" fmla="*/ 788033 w 3075889"/>
              <a:gd name="connsiteY1200" fmla="*/ 2347615 h 2825784"/>
              <a:gd name="connsiteX1201" fmla="*/ 798723 w 3075889"/>
              <a:gd name="connsiteY1201" fmla="*/ 2331076 h 2825784"/>
              <a:gd name="connsiteX1202" fmla="*/ 821918 w 3075889"/>
              <a:gd name="connsiteY1202" fmla="*/ 2335110 h 2825784"/>
              <a:gd name="connsiteX1203" fmla="*/ 819901 w 3075889"/>
              <a:gd name="connsiteY1203" fmla="*/ 2325025 h 2825784"/>
              <a:gd name="connsiteX1204" fmla="*/ 830389 w 3075889"/>
              <a:gd name="connsiteY1204" fmla="*/ 2327244 h 2825784"/>
              <a:gd name="connsiteX1205" fmla="*/ 850357 w 3075889"/>
              <a:gd name="connsiteY1205" fmla="*/ 2320587 h 2825784"/>
              <a:gd name="connsiteX1206" fmla="*/ 859837 w 3075889"/>
              <a:gd name="connsiteY1206" fmla="*/ 2314940 h 2825784"/>
              <a:gd name="connsiteX1207" fmla="*/ 868308 w 3075889"/>
              <a:gd name="connsiteY1207" fmla="*/ 2312520 h 2825784"/>
              <a:gd name="connsiteX1208" fmla="*/ 869317 w 3075889"/>
              <a:gd name="connsiteY1208" fmla="*/ 2308687 h 2825784"/>
              <a:gd name="connsiteX1209" fmla="*/ 834423 w 3075889"/>
              <a:gd name="connsiteY1209" fmla="*/ 2311713 h 2825784"/>
              <a:gd name="connsiteX1210" fmla="*/ 827767 w 3075889"/>
              <a:gd name="connsiteY1210" fmla="*/ 2310099 h 2825784"/>
              <a:gd name="connsiteX1211" fmla="*/ 823733 w 3075889"/>
              <a:gd name="connsiteY1211" fmla="*/ 2289526 h 2825784"/>
              <a:gd name="connsiteX1212" fmla="*/ 833011 w 3075889"/>
              <a:gd name="connsiteY1212" fmla="*/ 2281862 h 2825784"/>
              <a:gd name="connsiteX1213" fmla="*/ 839667 w 3075889"/>
              <a:gd name="connsiteY1213" fmla="*/ 2277828 h 2825784"/>
              <a:gd name="connsiteX1214" fmla="*/ 829784 w 3075889"/>
              <a:gd name="connsiteY1214" fmla="*/ 2261087 h 2825784"/>
              <a:gd name="connsiteX1215" fmla="*/ 849752 w 3075889"/>
              <a:gd name="connsiteY1215" fmla="*/ 2254431 h 2825784"/>
              <a:gd name="connsiteX1216" fmla="*/ 852979 w 3075889"/>
              <a:gd name="connsiteY1216" fmla="*/ 2245152 h 2825784"/>
              <a:gd name="connsiteX1217" fmla="*/ 866695 w 3075889"/>
              <a:gd name="connsiteY1217" fmla="*/ 2231437 h 2825784"/>
              <a:gd name="connsiteX1218" fmla="*/ 856812 w 3075889"/>
              <a:gd name="connsiteY1218" fmla="*/ 2223369 h 2825784"/>
              <a:gd name="connsiteX1219" fmla="*/ 911472 w 3075889"/>
              <a:gd name="connsiteY1219" fmla="*/ 2198762 h 2825784"/>
              <a:gd name="connsiteX1220" fmla="*/ 910463 w 3075889"/>
              <a:gd name="connsiteY1220" fmla="*/ 2192913 h 2825784"/>
              <a:gd name="connsiteX1221" fmla="*/ 880814 w 3075889"/>
              <a:gd name="connsiteY1221" fmla="*/ 2187265 h 2825784"/>
              <a:gd name="connsiteX1222" fmla="*/ 903202 w 3075889"/>
              <a:gd name="connsiteY1222" fmla="*/ 2169718 h 2825784"/>
              <a:gd name="connsiteX1223" fmla="*/ 932448 w 3075889"/>
              <a:gd name="connsiteY1223" fmla="*/ 2173550 h 2825784"/>
              <a:gd name="connsiteX1224" fmla="*/ 923372 w 3075889"/>
              <a:gd name="connsiteY1224" fmla="*/ 2187064 h 2825784"/>
              <a:gd name="connsiteX1225" fmla="*/ 937289 w 3075889"/>
              <a:gd name="connsiteY1225" fmla="*/ 2187064 h 2825784"/>
              <a:gd name="connsiteX1226" fmla="*/ 938499 w 3075889"/>
              <a:gd name="connsiteY1226" fmla="*/ 2191501 h 2825784"/>
              <a:gd name="connsiteX1227" fmla="*/ 922363 w 3075889"/>
              <a:gd name="connsiteY1227" fmla="*/ 2198157 h 2825784"/>
              <a:gd name="connsiteX1228" fmla="*/ 923372 w 3075889"/>
              <a:gd name="connsiteY1228" fmla="*/ 2220747 h 2825784"/>
              <a:gd name="connsiteX1229" fmla="*/ 931641 w 3075889"/>
              <a:gd name="connsiteY1229" fmla="*/ 2225790 h 2825784"/>
              <a:gd name="connsiteX1230" fmla="*/ 933457 w 3075889"/>
              <a:gd name="connsiteY1230" fmla="*/ 2200981 h 2825784"/>
              <a:gd name="connsiteX1231" fmla="*/ 957862 w 3075889"/>
              <a:gd name="connsiteY1231" fmla="*/ 2211066 h 2825784"/>
              <a:gd name="connsiteX1232" fmla="*/ 942735 w 3075889"/>
              <a:gd name="connsiteY1232" fmla="*/ 2228613 h 2825784"/>
              <a:gd name="connsiteX1233" fmla="*/ 929624 w 3075889"/>
              <a:gd name="connsiteY1233" fmla="*/ 2239908 h 2825784"/>
              <a:gd name="connsiteX1234" fmla="*/ 933255 w 3075889"/>
              <a:gd name="connsiteY1234" fmla="*/ 2245152 h 2825784"/>
              <a:gd name="connsiteX1235" fmla="*/ 964316 w 3075889"/>
              <a:gd name="connsiteY1235" fmla="*/ 2257053 h 2825784"/>
              <a:gd name="connsiteX1236" fmla="*/ 981259 w 3075889"/>
              <a:gd name="connsiteY1236" fmla="*/ 2242329 h 2825784"/>
              <a:gd name="connsiteX1237" fmla="*/ 958266 w 3075889"/>
              <a:gd name="connsiteY1237" fmla="*/ 2210864 h 2825784"/>
              <a:gd name="connsiteX1238" fmla="*/ 957459 w 3075889"/>
              <a:gd name="connsiteY1238" fmla="*/ 2206023 h 2825784"/>
              <a:gd name="connsiteX1239" fmla="*/ 997395 w 3075889"/>
              <a:gd name="connsiteY1239" fmla="*/ 2181013 h 2825784"/>
              <a:gd name="connsiteX1240" fmla="*/ 1005866 w 3075889"/>
              <a:gd name="connsiteY1240" fmla="*/ 2144102 h 2825784"/>
              <a:gd name="connsiteX1241" fmla="*/ 998000 w 3075889"/>
              <a:gd name="connsiteY1241" fmla="*/ 2142287 h 2825784"/>
              <a:gd name="connsiteX1242" fmla="*/ 990739 w 3075889"/>
              <a:gd name="connsiteY1242" fmla="*/ 2141480 h 2825784"/>
              <a:gd name="connsiteX1243" fmla="*/ 1008287 w 3075889"/>
              <a:gd name="connsiteY1243" fmla="*/ 2132000 h 2825784"/>
              <a:gd name="connsiteX1244" fmla="*/ 981662 w 3075889"/>
              <a:gd name="connsiteY1244" fmla="*/ 2118285 h 2825784"/>
              <a:gd name="connsiteX1245" fmla="*/ 980251 w 3075889"/>
              <a:gd name="connsiteY1245" fmla="*/ 2120302 h 2825784"/>
              <a:gd name="connsiteX1246" fmla="*/ 990335 w 3075889"/>
              <a:gd name="connsiteY1246" fmla="*/ 2129781 h 2825784"/>
              <a:gd name="connsiteX1247" fmla="*/ 957862 w 3075889"/>
              <a:gd name="connsiteY1247" fmla="*/ 2140068 h 2825784"/>
              <a:gd name="connsiteX1248" fmla="*/ 955038 w 3075889"/>
              <a:gd name="connsiteY1248" fmla="*/ 2135832 h 2825784"/>
              <a:gd name="connsiteX1249" fmla="*/ 974401 w 3075889"/>
              <a:gd name="connsiteY1249" fmla="*/ 2122722 h 2825784"/>
              <a:gd name="connsiteX1250" fmla="*/ 936482 w 3075889"/>
              <a:gd name="connsiteY1250" fmla="*/ 2090854 h 2825784"/>
              <a:gd name="connsiteX1251" fmla="*/ 970166 w 3075889"/>
              <a:gd name="connsiteY1251" fmla="*/ 2067457 h 2825784"/>
              <a:gd name="connsiteX1252" fmla="*/ 996588 w 3075889"/>
              <a:gd name="connsiteY1252" fmla="*/ 2044665 h 2825784"/>
              <a:gd name="connsiteX1253" fmla="*/ 947576 w 3075889"/>
              <a:gd name="connsiteY1253" fmla="*/ 2013402 h 2825784"/>
              <a:gd name="connsiteX1254" fmla="*/ 924380 w 3075889"/>
              <a:gd name="connsiteY1254" fmla="*/ 2028933 h 2825784"/>
              <a:gd name="connsiteX1255" fmla="*/ 932448 w 3075889"/>
              <a:gd name="connsiteY1255" fmla="*/ 2042446 h 2825784"/>
              <a:gd name="connsiteX1256" fmla="*/ 918329 w 3075889"/>
              <a:gd name="connsiteY1256" fmla="*/ 2042446 h 2825784"/>
              <a:gd name="connsiteX1257" fmla="*/ 888276 w 3075889"/>
              <a:gd name="connsiteY1257" fmla="*/ 2042043 h 2825784"/>
              <a:gd name="connsiteX1258" fmla="*/ 870124 w 3075889"/>
              <a:gd name="connsiteY1258" fmla="*/ 2041841 h 2825784"/>
              <a:gd name="connsiteX1259" fmla="*/ 871334 w 3075889"/>
              <a:gd name="connsiteY1259" fmla="*/ 2016024 h 2825784"/>
              <a:gd name="connsiteX1260" fmla="*/ 911068 w 3075889"/>
              <a:gd name="connsiteY1260" fmla="*/ 2010175 h 2825784"/>
              <a:gd name="connsiteX1261" fmla="*/ 924985 w 3075889"/>
              <a:gd name="connsiteY1261" fmla="*/ 2021066 h 2825784"/>
              <a:gd name="connsiteX1262" fmla="*/ 921758 w 3075889"/>
              <a:gd name="connsiteY1262" fmla="*/ 2010780 h 2825784"/>
              <a:gd name="connsiteX1263" fmla="*/ 915909 w 3075889"/>
              <a:gd name="connsiteY1263" fmla="*/ 1998476 h 2825784"/>
              <a:gd name="connsiteX1264" fmla="*/ 934869 w 3075889"/>
              <a:gd name="connsiteY1264" fmla="*/ 1983752 h 2825784"/>
              <a:gd name="connsiteX1265" fmla="*/ 945155 w 3075889"/>
              <a:gd name="connsiteY1265" fmla="*/ 1981937 h 2825784"/>
              <a:gd name="connsiteX1266" fmla="*/ 952416 w 3075889"/>
              <a:gd name="connsiteY1266" fmla="*/ 1971449 h 2825784"/>
              <a:gd name="connsiteX1267" fmla="*/ 942735 w 3075889"/>
              <a:gd name="connsiteY1267" fmla="*/ 1965398 h 2825784"/>
              <a:gd name="connsiteX1268" fmla="*/ 886461 w 3075889"/>
              <a:gd name="connsiteY1268" fmla="*/ 1950069 h 2825784"/>
              <a:gd name="connsiteX1269" fmla="*/ 893319 w 3075889"/>
              <a:gd name="connsiteY1269" fmla="*/ 1933328 h 2825784"/>
              <a:gd name="connsiteX1270" fmla="*/ 911270 w 3075889"/>
              <a:gd name="connsiteY1270" fmla="*/ 1941194 h 2825784"/>
              <a:gd name="connsiteX1271" fmla="*/ 919943 w 3075889"/>
              <a:gd name="connsiteY1271" fmla="*/ 1934336 h 2825784"/>
              <a:gd name="connsiteX1272" fmla="*/ 918128 w 3075889"/>
              <a:gd name="connsiteY1272" fmla="*/ 1930706 h 2825784"/>
              <a:gd name="connsiteX1273" fmla="*/ 894529 w 3075889"/>
              <a:gd name="connsiteY1273" fmla="*/ 1932319 h 2825784"/>
              <a:gd name="connsiteX1274" fmla="*/ 857820 w 3075889"/>
              <a:gd name="connsiteY1274" fmla="*/ 1920419 h 2825784"/>
              <a:gd name="connsiteX1275" fmla="*/ 831196 w 3075889"/>
              <a:gd name="connsiteY1275" fmla="*/ 1927075 h 2825784"/>
              <a:gd name="connsiteX1276" fmla="*/ 798118 w 3075889"/>
              <a:gd name="connsiteY1276" fmla="*/ 1918604 h 2825784"/>
              <a:gd name="connsiteX1277" fmla="*/ 798521 w 3075889"/>
              <a:gd name="connsiteY1277" fmla="*/ 1914772 h 2825784"/>
              <a:gd name="connsiteX1278" fmla="*/ 813043 w 3075889"/>
              <a:gd name="connsiteY1278" fmla="*/ 1910334 h 2825784"/>
              <a:gd name="connsiteX1279" fmla="*/ 812236 w 3075889"/>
              <a:gd name="connsiteY1279" fmla="*/ 1906300 h 2825784"/>
              <a:gd name="connsiteX1280" fmla="*/ 776334 w 3075889"/>
              <a:gd name="connsiteY1280" fmla="*/ 1913158 h 2825784"/>
              <a:gd name="connsiteX1281" fmla="*/ 812035 w 3075889"/>
              <a:gd name="connsiteY1281" fmla="*/ 1935345 h 2825784"/>
              <a:gd name="connsiteX1282" fmla="*/ 795294 w 3075889"/>
              <a:gd name="connsiteY1282" fmla="*/ 1936555 h 2825784"/>
              <a:gd name="connsiteX1283" fmla="*/ 768871 w 3075889"/>
              <a:gd name="connsiteY1283" fmla="*/ 1927882 h 2825784"/>
              <a:gd name="connsiteX1284" fmla="*/ 760602 w 3075889"/>
              <a:gd name="connsiteY1284" fmla="*/ 1921428 h 2825784"/>
              <a:gd name="connsiteX1285" fmla="*/ 765644 w 3075889"/>
              <a:gd name="connsiteY1285" fmla="*/ 1912351 h 2825784"/>
              <a:gd name="connsiteX1286" fmla="*/ 792873 w 3075889"/>
              <a:gd name="connsiteY1286" fmla="*/ 1902065 h 2825784"/>
              <a:gd name="connsiteX1287" fmla="*/ 758383 w 3075889"/>
              <a:gd name="connsiteY1287" fmla="*/ 1886131 h 2825784"/>
              <a:gd name="connsiteX1288" fmla="*/ 747895 w 3075889"/>
              <a:gd name="connsiteY1288" fmla="*/ 1903678 h 2825784"/>
              <a:gd name="connsiteX1289" fmla="*/ 736398 w 3075889"/>
              <a:gd name="connsiteY1289" fmla="*/ 1908116 h 2825784"/>
              <a:gd name="connsiteX1290" fmla="*/ 725305 w 3075889"/>
              <a:gd name="connsiteY1290" fmla="*/ 1892383 h 2825784"/>
              <a:gd name="connsiteX1291" fmla="*/ 716632 w 3075889"/>
              <a:gd name="connsiteY1291" fmla="*/ 1874230 h 2825784"/>
              <a:gd name="connsiteX1292" fmla="*/ 692025 w 3075889"/>
              <a:gd name="connsiteY1292" fmla="*/ 1867574 h 2825784"/>
              <a:gd name="connsiteX1293" fmla="*/ 659148 w 3075889"/>
              <a:gd name="connsiteY1293" fmla="*/ 1845589 h 2825784"/>
              <a:gd name="connsiteX1294" fmla="*/ 645432 w 3075889"/>
              <a:gd name="connsiteY1294" fmla="*/ 1840950 h 2825784"/>
              <a:gd name="connsiteX1295" fmla="*/ 640995 w 3075889"/>
              <a:gd name="connsiteY1295" fmla="*/ 1840950 h 2825784"/>
              <a:gd name="connsiteX1296" fmla="*/ 564955 w 3075889"/>
              <a:gd name="connsiteY1296" fmla="*/ 1838933 h 2825784"/>
              <a:gd name="connsiteX1297" fmla="*/ 562333 w 3075889"/>
              <a:gd name="connsiteY1297" fmla="*/ 1837521 h 2825784"/>
              <a:gd name="connsiteX1298" fmla="*/ 567577 w 3075889"/>
              <a:gd name="connsiteY1298" fmla="*/ 1821587 h 2825784"/>
              <a:gd name="connsiteX1299" fmla="*/ 527641 w 3075889"/>
              <a:gd name="connsiteY1299" fmla="*/ 1803435 h 2825784"/>
              <a:gd name="connsiteX1300" fmla="*/ 529860 w 3075889"/>
              <a:gd name="connsiteY1300" fmla="*/ 1790324 h 2825784"/>
              <a:gd name="connsiteX1301" fmla="*/ 516144 w 3075889"/>
              <a:gd name="connsiteY1301" fmla="*/ 1781450 h 2825784"/>
              <a:gd name="connsiteX1302" fmla="*/ 488512 w 3075889"/>
              <a:gd name="connsiteY1302" fmla="*/ 1768138 h 2825784"/>
              <a:gd name="connsiteX1303" fmla="*/ 477217 w 3075889"/>
              <a:gd name="connsiteY1303" fmla="*/ 1761683 h 2825784"/>
              <a:gd name="connsiteX1304" fmla="*/ 472376 w 3075889"/>
              <a:gd name="connsiteY1304" fmla="*/ 1760675 h 2825784"/>
              <a:gd name="connsiteX1305" fmla="*/ 447970 w 3075889"/>
              <a:gd name="connsiteY1305" fmla="*/ 1742522 h 2825784"/>
              <a:gd name="connsiteX1306" fmla="*/ 449987 w 3075889"/>
              <a:gd name="connsiteY1306" fmla="*/ 1714889 h 2825784"/>
              <a:gd name="connsiteX1307" fmla="*/ 423767 w 3075889"/>
              <a:gd name="connsiteY1307" fmla="*/ 1722151 h 2825784"/>
              <a:gd name="connsiteX1308" fmla="*/ 407026 w 3075889"/>
              <a:gd name="connsiteY1308" fmla="*/ 1701981 h 2825784"/>
              <a:gd name="connsiteX1309" fmla="*/ 392907 w 3075889"/>
              <a:gd name="connsiteY1309" fmla="*/ 1706216 h 2825784"/>
              <a:gd name="connsiteX1310" fmla="*/ 366686 w 3075889"/>
              <a:gd name="connsiteY1310" fmla="*/ 1676970 h 2825784"/>
              <a:gd name="connsiteX1311" fmla="*/ 367291 w 3075889"/>
              <a:gd name="connsiteY1311" fmla="*/ 1685845 h 2825784"/>
              <a:gd name="connsiteX1312" fmla="*/ 336835 w 3075889"/>
              <a:gd name="connsiteY1312" fmla="*/ 1682013 h 2825784"/>
              <a:gd name="connsiteX1313" fmla="*/ 336028 w 3075889"/>
              <a:gd name="connsiteY1313" fmla="*/ 1686248 h 2825784"/>
              <a:gd name="connsiteX1314" fmla="*/ 358215 w 3075889"/>
              <a:gd name="connsiteY1314" fmla="*/ 1691492 h 2825784"/>
              <a:gd name="connsiteX1315" fmla="*/ 349744 w 3075889"/>
              <a:gd name="connsiteY1315" fmla="*/ 1708637 h 2825784"/>
              <a:gd name="connsiteX1316" fmla="*/ 353778 w 3075889"/>
              <a:gd name="connsiteY1316" fmla="*/ 1711259 h 2825784"/>
              <a:gd name="connsiteX1317" fmla="*/ 365880 w 3075889"/>
              <a:gd name="connsiteY1317" fmla="*/ 1716906 h 2825784"/>
              <a:gd name="connsiteX1318" fmla="*/ 363257 w 3075889"/>
              <a:gd name="connsiteY1318" fmla="*/ 1721949 h 2825784"/>
              <a:gd name="connsiteX1319" fmla="*/ 348130 w 3075889"/>
              <a:gd name="connsiteY1319" fmla="*/ 1716503 h 2825784"/>
              <a:gd name="connsiteX1320" fmla="*/ 271888 w 3075889"/>
              <a:gd name="connsiteY1320" fmla="*/ 1654783 h 2825784"/>
              <a:gd name="connsiteX1321" fmla="*/ 270678 w 3075889"/>
              <a:gd name="connsiteY1321" fmla="*/ 1638446 h 2825784"/>
              <a:gd name="connsiteX1322" fmla="*/ 249298 w 3075889"/>
              <a:gd name="connsiteY1322" fmla="*/ 1624932 h 2825784"/>
              <a:gd name="connsiteX1323" fmla="*/ 231347 w 3075889"/>
              <a:gd name="connsiteY1323" fmla="*/ 1607586 h 2825784"/>
              <a:gd name="connsiteX1324" fmla="*/ 228523 w 3075889"/>
              <a:gd name="connsiteY1324" fmla="*/ 1606981 h 2825784"/>
              <a:gd name="connsiteX1325" fmla="*/ 192218 w 3075889"/>
              <a:gd name="connsiteY1325" fmla="*/ 1600930 h 2825784"/>
              <a:gd name="connsiteX1326" fmla="*/ 174872 w 3075889"/>
              <a:gd name="connsiteY1326" fmla="*/ 1574911 h 2825784"/>
              <a:gd name="connsiteX1327" fmla="*/ 197664 w 3075889"/>
              <a:gd name="connsiteY1327" fmla="*/ 1560187 h 2825784"/>
              <a:gd name="connsiteX1328" fmla="*/ 137558 w 3075889"/>
              <a:gd name="connsiteY1328" fmla="*/ 1522672 h 2825784"/>
              <a:gd name="connsiteX1329" fmla="*/ 161560 w 3075889"/>
              <a:gd name="connsiteY1329" fmla="*/ 1513393 h 2825784"/>
              <a:gd name="connsiteX1330" fmla="*/ 168418 w 3075889"/>
              <a:gd name="connsiteY1330" fmla="*/ 1515410 h 2825784"/>
              <a:gd name="connsiteX1331" fmla="*/ 194235 w 3075889"/>
              <a:gd name="connsiteY1331" fmla="*/ 1523277 h 2825784"/>
              <a:gd name="connsiteX1332" fmla="*/ 217027 w 3075889"/>
              <a:gd name="connsiteY1332" fmla="*/ 1525495 h 2825784"/>
              <a:gd name="connsiteX1333" fmla="*/ 234171 w 3075889"/>
              <a:gd name="connsiteY1333" fmla="*/ 1522066 h 2825784"/>
              <a:gd name="connsiteX1334" fmla="*/ 233566 w 3075889"/>
              <a:gd name="connsiteY1334" fmla="*/ 1517629 h 2825784"/>
              <a:gd name="connsiteX1335" fmla="*/ 222271 w 3075889"/>
              <a:gd name="connsiteY1335" fmla="*/ 1516822 h 2825784"/>
              <a:gd name="connsiteX1336" fmla="*/ 220859 w 3075889"/>
              <a:gd name="connsiteY1336" fmla="*/ 1513393 h 2825784"/>
              <a:gd name="connsiteX1337" fmla="*/ 240625 w 3075889"/>
              <a:gd name="connsiteY1337" fmla="*/ 1503712 h 2825784"/>
              <a:gd name="connsiteX1338" fmla="*/ 197462 w 3075889"/>
              <a:gd name="connsiteY1338" fmla="*/ 1479307 h 2825784"/>
              <a:gd name="connsiteX1339" fmla="*/ 162770 w 3075889"/>
              <a:gd name="connsiteY1339" fmla="*/ 1479307 h 2825784"/>
              <a:gd name="connsiteX1340" fmla="*/ 161762 w 3075889"/>
              <a:gd name="connsiteY1340" fmla="*/ 1482130 h 2825784"/>
              <a:gd name="connsiteX1341" fmla="*/ 185965 w 3075889"/>
              <a:gd name="connsiteY1341" fmla="*/ 1488585 h 2825784"/>
              <a:gd name="connsiteX1342" fmla="*/ 182738 w 3075889"/>
              <a:gd name="connsiteY1342" fmla="*/ 1503107 h 2825784"/>
              <a:gd name="connsiteX1343" fmla="*/ 145021 w 3075889"/>
              <a:gd name="connsiteY1343" fmla="*/ 1482332 h 2825784"/>
              <a:gd name="connsiteX1344" fmla="*/ 143205 w 3075889"/>
              <a:gd name="connsiteY1344" fmla="*/ 1485761 h 2825784"/>
              <a:gd name="connsiteX1345" fmla="*/ 148449 w 3075889"/>
              <a:gd name="connsiteY1345" fmla="*/ 1489391 h 2825784"/>
              <a:gd name="connsiteX1346" fmla="*/ 136549 w 3075889"/>
              <a:gd name="connsiteY1346" fmla="*/ 1507343 h 2825784"/>
              <a:gd name="connsiteX1347" fmla="*/ 117186 w 3075889"/>
              <a:gd name="connsiteY1347" fmla="*/ 1507343 h 2825784"/>
              <a:gd name="connsiteX1348" fmla="*/ 126464 w 3075889"/>
              <a:gd name="connsiteY1348" fmla="*/ 1474264 h 2825784"/>
              <a:gd name="connsiteX1349" fmla="*/ 118598 w 3075889"/>
              <a:gd name="connsiteY1349" fmla="*/ 1474466 h 2825784"/>
              <a:gd name="connsiteX1350" fmla="*/ 98428 w 3075889"/>
              <a:gd name="connsiteY1350" fmla="*/ 1467608 h 2825784"/>
              <a:gd name="connsiteX1351" fmla="*/ 91974 w 3075889"/>
              <a:gd name="connsiteY1351" fmla="*/ 1462566 h 2825784"/>
              <a:gd name="connsiteX1352" fmla="*/ 91974 w 3075889"/>
              <a:gd name="connsiteY1352" fmla="*/ 1441387 h 2825784"/>
              <a:gd name="connsiteX1353" fmla="*/ 118195 w 3075889"/>
              <a:gd name="connsiteY1353" fmla="*/ 1432513 h 2825784"/>
              <a:gd name="connsiteX1354" fmla="*/ 146029 w 3075889"/>
              <a:gd name="connsiteY1354" fmla="*/ 1435336 h 2825784"/>
              <a:gd name="connsiteX1355" fmla="*/ 137961 w 3075889"/>
              <a:gd name="connsiteY1355" fmla="*/ 1419806 h 2825784"/>
              <a:gd name="connsiteX1356" fmla="*/ 121624 w 3075889"/>
              <a:gd name="connsiteY1356" fmla="*/ 1416175 h 2825784"/>
              <a:gd name="connsiteX1357" fmla="*/ 80881 w 3075889"/>
              <a:gd name="connsiteY1357" fmla="*/ 1408511 h 2825784"/>
              <a:gd name="connsiteX1358" fmla="*/ 72208 w 3075889"/>
              <a:gd name="connsiteY1358" fmla="*/ 1409519 h 2825784"/>
              <a:gd name="connsiteX1359" fmla="*/ 58896 w 3075889"/>
              <a:gd name="connsiteY1359" fmla="*/ 1405485 h 2825784"/>
              <a:gd name="connsiteX1360" fmla="*/ 68376 w 3075889"/>
              <a:gd name="connsiteY1360" fmla="*/ 1393383 h 2825784"/>
              <a:gd name="connsiteX1361" fmla="*/ 50828 w 3075889"/>
              <a:gd name="connsiteY1361" fmla="*/ 1390761 h 2825784"/>
              <a:gd name="connsiteX1362" fmla="*/ 51231 w 3075889"/>
              <a:gd name="connsiteY1362" fmla="*/ 1386727 h 2825784"/>
              <a:gd name="connsiteX1363" fmla="*/ 86528 w 3075889"/>
              <a:gd name="connsiteY1363" fmla="*/ 1391568 h 2825784"/>
              <a:gd name="connsiteX1364" fmla="*/ 82898 w 3075889"/>
              <a:gd name="connsiteY1364" fmla="*/ 1378256 h 2825784"/>
              <a:gd name="connsiteX1365" fmla="*/ 99437 w 3075889"/>
              <a:gd name="connsiteY1365" fmla="*/ 1378256 h 2825784"/>
              <a:gd name="connsiteX1366" fmla="*/ 84915 w 3075889"/>
              <a:gd name="connsiteY1366" fmla="*/ 1358490 h 2825784"/>
              <a:gd name="connsiteX1367" fmla="*/ 67367 w 3075889"/>
              <a:gd name="connsiteY1367" fmla="*/ 1366759 h 2825784"/>
              <a:gd name="connsiteX1368" fmla="*/ 65350 w 3075889"/>
              <a:gd name="connsiteY1368" fmla="*/ 1363129 h 2825784"/>
              <a:gd name="connsiteX1369" fmla="*/ 79065 w 3075889"/>
              <a:gd name="connsiteY1369" fmla="*/ 1355262 h 2825784"/>
              <a:gd name="connsiteX1370" fmla="*/ 69384 w 3075889"/>
              <a:gd name="connsiteY1370" fmla="*/ 1352439 h 2825784"/>
              <a:gd name="connsiteX1371" fmla="*/ 68577 w 3075889"/>
              <a:gd name="connsiteY1371" fmla="*/ 1348001 h 2825784"/>
              <a:gd name="connsiteX1372" fmla="*/ 97823 w 3075889"/>
              <a:gd name="connsiteY1372" fmla="*/ 1344774 h 2825784"/>
              <a:gd name="connsiteX1373" fmla="*/ 97823 w 3075889"/>
              <a:gd name="connsiteY1373" fmla="*/ 1340135 h 2825784"/>
              <a:gd name="connsiteX1374" fmla="*/ 68577 w 3075889"/>
              <a:gd name="connsiteY1374" fmla="*/ 1337110 h 2825784"/>
              <a:gd name="connsiteX1375" fmla="*/ 67770 w 3075889"/>
              <a:gd name="connsiteY1375" fmla="*/ 1340740 h 2825784"/>
              <a:gd name="connsiteX1376" fmla="*/ 61921 w 3075889"/>
              <a:gd name="connsiteY1376" fmla="*/ 1330655 h 2825784"/>
              <a:gd name="connsiteX1377" fmla="*/ 65350 w 3075889"/>
              <a:gd name="connsiteY1377" fmla="*/ 1322991 h 2825784"/>
              <a:gd name="connsiteX1378" fmla="*/ 70191 w 3075889"/>
              <a:gd name="connsiteY1378" fmla="*/ 1327025 h 2825784"/>
              <a:gd name="connsiteX1379" fmla="*/ 86327 w 3075889"/>
              <a:gd name="connsiteY1379" fmla="*/ 1326420 h 2825784"/>
              <a:gd name="connsiteX1380" fmla="*/ 113757 w 3075889"/>
              <a:gd name="connsiteY1380" fmla="*/ 1335294 h 2825784"/>
              <a:gd name="connsiteX1381" fmla="*/ 110530 w 3075889"/>
              <a:gd name="connsiteY1381" fmla="*/ 1343564 h 2825784"/>
              <a:gd name="connsiteX1382" fmla="*/ 120212 w 3075889"/>
              <a:gd name="connsiteY1382" fmla="*/ 1361515 h 2825784"/>
              <a:gd name="connsiteX1383" fmla="*/ 133524 w 3075889"/>
              <a:gd name="connsiteY1383" fmla="*/ 1355061 h 2825784"/>
              <a:gd name="connsiteX1384" fmla="*/ 134936 w 3075889"/>
              <a:gd name="connsiteY1384" fmla="*/ 1370188 h 2825784"/>
              <a:gd name="connsiteX1385" fmla="*/ 117993 w 3075889"/>
              <a:gd name="connsiteY1385" fmla="*/ 1378458 h 2825784"/>
              <a:gd name="connsiteX1386" fmla="*/ 117993 w 3075889"/>
              <a:gd name="connsiteY1386" fmla="*/ 1403872 h 2825784"/>
              <a:gd name="connsiteX1387" fmla="*/ 197260 w 3075889"/>
              <a:gd name="connsiteY1387" fmla="*/ 1386727 h 2825784"/>
              <a:gd name="connsiteX1388" fmla="*/ 183545 w 3075889"/>
              <a:gd name="connsiteY1388" fmla="*/ 1377046 h 2825784"/>
              <a:gd name="connsiteX1389" fmla="*/ 183948 w 3075889"/>
              <a:gd name="connsiteY1389" fmla="*/ 1373214 h 2825784"/>
              <a:gd name="connsiteX1390" fmla="*/ 213800 w 3075889"/>
              <a:gd name="connsiteY1390" fmla="*/ 1371802 h 2825784"/>
              <a:gd name="connsiteX1391" fmla="*/ 199277 w 3075889"/>
              <a:gd name="connsiteY1391" fmla="*/ 1359498 h 2825784"/>
              <a:gd name="connsiteX1392" fmla="*/ 215816 w 3075889"/>
              <a:gd name="connsiteY1392" fmla="*/ 1366154 h 2825784"/>
              <a:gd name="connsiteX1393" fmla="*/ 208959 w 3075889"/>
              <a:gd name="connsiteY1393" fmla="*/ 1342959 h 2825784"/>
              <a:gd name="connsiteX1394" fmla="*/ 231751 w 3075889"/>
              <a:gd name="connsiteY1394" fmla="*/ 1347800 h 2825784"/>
              <a:gd name="connsiteX1395" fmla="*/ 223279 w 3075889"/>
              <a:gd name="connsiteY1395" fmla="*/ 1356876 h 2825784"/>
              <a:gd name="connsiteX1396" fmla="*/ 224893 w 3075889"/>
              <a:gd name="connsiteY1396" fmla="*/ 1360507 h 2825784"/>
              <a:gd name="connsiteX1397" fmla="*/ 268661 w 3075889"/>
              <a:gd name="connsiteY1397" fmla="*/ 1344169 h 2825784"/>
              <a:gd name="connsiteX1398" fmla="*/ 245466 w 3075889"/>
              <a:gd name="connsiteY1398" fmla="*/ 1374222 h 2825784"/>
              <a:gd name="connsiteX1399" fmla="*/ 274511 w 3075889"/>
              <a:gd name="connsiteY1399" fmla="*/ 1370591 h 2825784"/>
              <a:gd name="connsiteX1400" fmla="*/ 266039 w 3075889"/>
              <a:gd name="connsiteY1400" fmla="*/ 1382693 h 2825784"/>
              <a:gd name="connsiteX1401" fmla="*/ 270275 w 3075889"/>
              <a:gd name="connsiteY1401" fmla="*/ 1382492 h 2825784"/>
              <a:gd name="connsiteX1402" fmla="*/ 277133 w 3075889"/>
              <a:gd name="connsiteY1402" fmla="*/ 1400443 h 2825784"/>
              <a:gd name="connsiteX1403" fmla="*/ 282780 w 3075889"/>
              <a:gd name="connsiteY1403" fmla="*/ 1427067 h 2825784"/>
              <a:gd name="connsiteX1404" fmla="*/ 301538 w 3075889"/>
              <a:gd name="connsiteY1404" fmla="*/ 1443808 h 2825784"/>
              <a:gd name="connsiteX1405" fmla="*/ 282578 w 3075889"/>
              <a:gd name="connsiteY1405" fmla="*/ 1469423 h 2825784"/>
              <a:gd name="connsiteX1406" fmla="*/ 306782 w 3075889"/>
              <a:gd name="connsiteY1406" fmla="*/ 1466398 h 2825784"/>
              <a:gd name="connsiteX1407" fmla="*/ 305370 w 3075889"/>
              <a:gd name="connsiteY1407" fmla="*/ 1489190 h 2825784"/>
              <a:gd name="connsiteX1408" fmla="*/ 273099 w 3075889"/>
              <a:gd name="connsiteY1408" fmla="*/ 1485963 h 2825784"/>
              <a:gd name="connsiteX1409" fmla="*/ 291050 w 3075889"/>
              <a:gd name="connsiteY1409" fmla="*/ 1499678 h 2825784"/>
              <a:gd name="connsiteX1410" fmla="*/ 295084 w 3075889"/>
              <a:gd name="connsiteY1410" fmla="*/ 1497863 h 2825784"/>
              <a:gd name="connsiteX1411" fmla="*/ 308799 w 3075889"/>
              <a:gd name="connsiteY1411" fmla="*/ 1498064 h 2825784"/>
              <a:gd name="connsiteX1412" fmla="*/ 310816 w 3075889"/>
              <a:gd name="connsiteY1412" fmla="*/ 1503107 h 2825784"/>
              <a:gd name="connsiteX1413" fmla="*/ 301135 w 3075889"/>
              <a:gd name="connsiteY1413" fmla="*/ 1504519 h 2825784"/>
              <a:gd name="connsiteX1414" fmla="*/ 297504 w 3075889"/>
              <a:gd name="connsiteY1414" fmla="*/ 1511982 h 2825784"/>
              <a:gd name="connsiteX1415" fmla="*/ 314648 w 3075889"/>
              <a:gd name="connsiteY1415" fmla="*/ 1511982 h 2825784"/>
              <a:gd name="connsiteX1416" fmla="*/ 319086 w 3075889"/>
              <a:gd name="connsiteY1416" fmla="*/ 1509763 h 2825784"/>
              <a:gd name="connsiteX1417" fmla="*/ 338650 w 3075889"/>
              <a:gd name="connsiteY1417" fmla="*/ 1524083 h 2825784"/>
              <a:gd name="connsiteX1418" fmla="*/ 358618 w 3075889"/>
              <a:gd name="connsiteY1418" fmla="*/ 1518638 h 2825784"/>
              <a:gd name="connsiteX1419" fmla="*/ 395731 w 3075889"/>
              <a:gd name="connsiteY1419" fmla="*/ 1522066 h 2825784"/>
              <a:gd name="connsiteX1420" fmla="*/ 401782 w 3075889"/>
              <a:gd name="connsiteY1420" fmla="*/ 1527109 h 2825784"/>
              <a:gd name="connsiteX1421" fmla="*/ 404202 w 3075889"/>
              <a:gd name="connsiteY1421" fmla="*/ 1524688 h 2825784"/>
              <a:gd name="connsiteX1422" fmla="*/ 386453 w 3075889"/>
              <a:gd name="connsiteY1422" fmla="*/ 1502502 h 2825784"/>
              <a:gd name="connsiteX1423" fmla="*/ 399765 w 3075889"/>
              <a:gd name="connsiteY1423" fmla="*/ 1486366 h 2825784"/>
              <a:gd name="connsiteX1424" fmla="*/ 357207 w 3075889"/>
              <a:gd name="connsiteY1424" fmla="*/ 1486366 h 2825784"/>
              <a:gd name="connsiteX1425" fmla="*/ 354181 w 3075889"/>
              <a:gd name="connsiteY1425" fmla="*/ 1465188 h 2825784"/>
              <a:gd name="connsiteX1426" fmla="*/ 401782 w 3075889"/>
              <a:gd name="connsiteY1426" fmla="*/ 1470230 h 2825784"/>
              <a:gd name="connsiteX1427" fmla="*/ 366686 w 3075889"/>
              <a:gd name="connsiteY1427" fmla="*/ 1466196 h 2825784"/>
              <a:gd name="connsiteX1428" fmla="*/ 375763 w 3075889"/>
              <a:gd name="connsiteY1428" fmla="*/ 1461355 h 2825784"/>
              <a:gd name="connsiteX1429" fmla="*/ 370720 w 3075889"/>
              <a:gd name="connsiteY1429" fmla="*/ 1450867 h 2825784"/>
              <a:gd name="connsiteX1430" fmla="*/ 370317 w 3075889"/>
              <a:gd name="connsiteY1430" fmla="*/ 1451271 h 2825784"/>
              <a:gd name="connsiteX1431" fmla="*/ 373746 w 3075889"/>
              <a:gd name="connsiteY1431" fmla="*/ 1441589 h 2825784"/>
              <a:gd name="connsiteX1432" fmla="*/ 373947 w 3075889"/>
              <a:gd name="connsiteY1432" fmla="*/ 1421823 h 2825784"/>
              <a:gd name="connsiteX1433" fmla="*/ 403395 w 3075889"/>
              <a:gd name="connsiteY1433" fmla="*/ 1410931 h 2825784"/>
              <a:gd name="connsiteX1434" fmla="*/ 391495 w 3075889"/>
              <a:gd name="connsiteY1434" fmla="*/ 1397619 h 2825784"/>
              <a:gd name="connsiteX1435" fmla="*/ 318682 w 3075889"/>
              <a:gd name="connsiteY1435" fmla="*/ 1420814 h 2825784"/>
              <a:gd name="connsiteX1436" fmla="*/ 353374 w 3075889"/>
              <a:gd name="connsiteY1436" fmla="*/ 1414763 h 2825784"/>
              <a:gd name="connsiteX1437" fmla="*/ 341676 w 3075889"/>
              <a:gd name="connsiteY1437" fmla="*/ 1413755 h 2825784"/>
              <a:gd name="connsiteX1438" fmla="*/ 366283 w 3075889"/>
              <a:gd name="connsiteY1438" fmla="*/ 1400644 h 2825784"/>
              <a:gd name="connsiteX1439" fmla="*/ 364266 w 3075889"/>
              <a:gd name="connsiteY1439" fmla="*/ 1396610 h 2825784"/>
              <a:gd name="connsiteX1440" fmla="*/ 333003 w 3075889"/>
              <a:gd name="connsiteY1440" fmla="*/ 1396610 h 2825784"/>
              <a:gd name="connsiteX1441" fmla="*/ 347323 w 3075889"/>
              <a:gd name="connsiteY1441" fmla="*/ 1376441 h 2825784"/>
              <a:gd name="connsiteX1442" fmla="*/ 316060 w 3075889"/>
              <a:gd name="connsiteY1442" fmla="*/ 1379265 h 2825784"/>
              <a:gd name="connsiteX1443" fmla="*/ 315657 w 3075889"/>
              <a:gd name="connsiteY1443" fmla="*/ 1375634 h 2825784"/>
              <a:gd name="connsiteX1444" fmla="*/ 329776 w 3075889"/>
              <a:gd name="connsiteY1444" fmla="*/ 1370390 h 2825784"/>
              <a:gd name="connsiteX1445" fmla="*/ 328969 w 3075889"/>
              <a:gd name="connsiteY1445" fmla="*/ 1368171 h 2825784"/>
              <a:gd name="connsiteX1446" fmla="*/ 310614 w 3075889"/>
              <a:gd name="connsiteY1446" fmla="*/ 1371600 h 2825784"/>
              <a:gd name="connsiteX1447" fmla="*/ 309606 w 3075889"/>
              <a:gd name="connsiteY1447" fmla="*/ 1369583 h 2825784"/>
              <a:gd name="connsiteX1448" fmla="*/ 319287 w 3075889"/>
              <a:gd name="connsiteY1448" fmla="*/ 1362322 h 2825784"/>
              <a:gd name="connsiteX1449" fmla="*/ 317674 w 3075889"/>
              <a:gd name="connsiteY1449" fmla="*/ 1357683 h 2825784"/>
              <a:gd name="connsiteX1450" fmla="*/ 297706 w 3075889"/>
              <a:gd name="connsiteY1450" fmla="*/ 1363330 h 2825784"/>
              <a:gd name="connsiteX1451" fmla="*/ 300731 w 3075889"/>
              <a:gd name="connsiteY1451" fmla="*/ 1344371 h 2825784"/>
              <a:gd name="connsiteX1452" fmla="*/ 321103 w 3075889"/>
              <a:gd name="connsiteY1452" fmla="*/ 1346791 h 2825784"/>
              <a:gd name="connsiteX1453" fmla="*/ 295084 w 3075889"/>
              <a:gd name="connsiteY1453" fmla="*/ 1332269 h 2825784"/>
              <a:gd name="connsiteX1454" fmla="*/ 285200 w 3075889"/>
              <a:gd name="connsiteY1454" fmla="*/ 1326621 h 2825784"/>
              <a:gd name="connsiteX1455" fmla="*/ 281368 w 3075889"/>
              <a:gd name="connsiteY1455" fmla="*/ 1320772 h 2825784"/>
              <a:gd name="connsiteX1456" fmla="*/ 265838 w 3075889"/>
              <a:gd name="connsiteY1456" fmla="*/ 1338118 h 2825784"/>
              <a:gd name="connsiteX1457" fmla="*/ 263821 w 3075889"/>
              <a:gd name="connsiteY1457" fmla="*/ 1311897 h 2825784"/>
              <a:gd name="connsiteX1458" fmla="*/ 279351 w 3075889"/>
              <a:gd name="connsiteY1458" fmla="*/ 1311897 h 2825784"/>
              <a:gd name="connsiteX1459" fmla="*/ 276124 w 3075889"/>
              <a:gd name="connsiteY1459" fmla="*/ 1291728 h 2825784"/>
              <a:gd name="connsiteX1460" fmla="*/ 236591 w 3075889"/>
              <a:gd name="connsiteY1460" fmla="*/ 1292333 h 2825784"/>
              <a:gd name="connsiteX1461" fmla="*/ 242642 w 3075889"/>
              <a:gd name="connsiteY1461" fmla="*/ 1303628 h 2825784"/>
              <a:gd name="connsiteX1462" fmla="*/ 213598 w 3075889"/>
              <a:gd name="connsiteY1462" fmla="*/ 1309477 h 2825784"/>
              <a:gd name="connsiteX1463" fmla="*/ 234776 w 3075889"/>
              <a:gd name="connsiteY1463" fmla="*/ 1315326 h 2825784"/>
              <a:gd name="connsiteX1464" fmla="*/ 214606 w 3075889"/>
              <a:gd name="connsiteY1464" fmla="*/ 1331260 h 2825784"/>
              <a:gd name="connsiteX1465" fmla="*/ 196050 w 3075889"/>
              <a:gd name="connsiteY1465" fmla="*/ 1311696 h 2825784"/>
              <a:gd name="connsiteX1466" fmla="*/ 208555 w 3075889"/>
              <a:gd name="connsiteY1466" fmla="*/ 1307864 h 2825784"/>
              <a:gd name="connsiteX1467" fmla="*/ 208959 w 3075889"/>
              <a:gd name="connsiteY1467" fmla="*/ 1298182 h 2825784"/>
              <a:gd name="connsiteX1468" fmla="*/ 207950 w 3075889"/>
              <a:gd name="connsiteY1468" fmla="*/ 1289307 h 2825784"/>
              <a:gd name="connsiteX1469" fmla="*/ 183545 w 3075889"/>
              <a:gd name="connsiteY1469" fmla="*/ 1294552 h 2825784"/>
              <a:gd name="connsiteX1470" fmla="*/ 166804 w 3075889"/>
              <a:gd name="connsiteY1470" fmla="*/ 1312906 h 2825784"/>
              <a:gd name="connsiteX1471" fmla="*/ 191209 w 3075889"/>
              <a:gd name="connsiteY1471" fmla="*/ 1328437 h 2825784"/>
              <a:gd name="connsiteX1472" fmla="*/ 182940 w 3075889"/>
              <a:gd name="connsiteY1472" fmla="*/ 1332471 h 2825784"/>
              <a:gd name="connsiteX1473" fmla="*/ 201899 w 3075889"/>
              <a:gd name="connsiteY1473" fmla="*/ 1357885 h 2825784"/>
              <a:gd name="connsiteX1474" fmla="*/ 204118 w 3075889"/>
              <a:gd name="connsiteY1474" fmla="*/ 1542640 h 2825784"/>
              <a:gd name="connsiteX1475" fmla="*/ 211783 w 3075889"/>
              <a:gd name="connsiteY1475" fmla="*/ 1532756 h 2825784"/>
              <a:gd name="connsiteX1476" fmla="*/ 187781 w 3075889"/>
              <a:gd name="connsiteY1476" fmla="*/ 1537597 h 2825784"/>
              <a:gd name="connsiteX1477" fmla="*/ 204521 w 3075889"/>
              <a:gd name="connsiteY1477" fmla="*/ 1542236 h 2825784"/>
              <a:gd name="connsiteX1478" fmla="*/ 200487 w 3075889"/>
              <a:gd name="connsiteY1478" fmla="*/ 1553531 h 2825784"/>
              <a:gd name="connsiteX1479" fmla="*/ 238003 w 3075889"/>
              <a:gd name="connsiteY1479" fmla="*/ 1542841 h 2825784"/>
              <a:gd name="connsiteX1480" fmla="*/ 204118 w 3075889"/>
              <a:gd name="connsiteY1480" fmla="*/ 1542640 h 2825784"/>
              <a:gd name="connsiteX1481" fmla="*/ 1524431 w 3075889"/>
              <a:gd name="connsiteY1481" fmla="*/ 49270 h 2825784"/>
              <a:gd name="connsiteX1482" fmla="*/ 1501236 w 3075889"/>
              <a:gd name="connsiteY1482" fmla="*/ 63792 h 2825784"/>
              <a:gd name="connsiteX1483" fmla="*/ 1521405 w 3075889"/>
              <a:gd name="connsiteY1483" fmla="*/ 67625 h 2825784"/>
              <a:gd name="connsiteX1484" fmla="*/ 1547424 w 3075889"/>
              <a:gd name="connsiteY1484" fmla="*/ 58145 h 2825784"/>
              <a:gd name="connsiteX1485" fmla="*/ 1554282 w 3075889"/>
              <a:gd name="connsiteY1485" fmla="*/ 54514 h 2825784"/>
              <a:gd name="connsiteX1486" fmla="*/ 1553475 w 3075889"/>
              <a:gd name="connsiteY1486" fmla="*/ 49875 h 2825784"/>
              <a:gd name="connsiteX1487" fmla="*/ 1524229 w 3075889"/>
              <a:gd name="connsiteY1487" fmla="*/ 51892 h 2825784"/>
              <a:gd name="connsiteX1488" fmla="*/ 1524431 w 3075889"/>
              <a:gd name="connsiteY1488" fmla="*/ 49270 h 2825784"/>
              <a:gd name="connsiteX1489" fmla="*/ 1544601 w 3075889"/>
              <a:gd name="connsiteY1489" fmla="*/ 40194 h 2825784"/>
              <a:gd name="connsiteX1490" fmla="*/ 1511724 w 3075889"/>
              <a:gd name="connsiteY1490" fmla="*/ 42412 h 2825784"/>
              <a:gd name="connsiteX1491" fmla="*/ 1524431 w 3075889"/>
              <a:gd name="connsiteY1491" fmla="*/ 49270 h 2825784"/>
              <a:gd name="connsiteX1492" fmla="*/ 2593227 w 3075889"/>
              <a:gd name="connsiteY1492" fmla="*/ 1991215 h 2825784"/>
              <a:gd name="connsiteX1493" fmla="*/ 2583545 w 3075889"/>
              <a:gd name="connsiteY1493" fmla="*/ 2021672 h 2825784"/>
              <a:gd name="connsiteX1494" fmla="*/ 2624692 w 3075889"/>
              <a:gd name="connsiteY1494" fmla="*/ 2032361 h 2825784"/>
              <a:gd name="connsiteX1495" fmla="*/ 2628726 w 3075889"/>
              <a:gd name="connsiteY1495" fmla="*/ 1996056 h 2825784"/>
              <a:gd name="connsiteX1496" fmla="*/ 2598471 w 3075889"/>
              <a:gd name="connsiteY1496" fmla="*/ 2010175 h 2825784"/>
              <a:gd name="connsiteX1497" fmla="*/ 2592823 w 3075889"/>
              <a:gd name="connsiteY1497" fmla="*/ 1990610 h 2825784"/>
              <a:gd name="connsiteX1498" fmla="*/ 2622876 w 3075889"/>
              <a:gd name="connsiteY1498" fmla="*/ 1984559 h 2825784"/>
              <a:gd name="connsiteX1499" fmla="*/ 2593227 w 3075889"/>
              <a:gd name="connsiteY1499" fmla="*/ 1977298 h 2825784"/>
              <a:gd name="connsiteX1500" fmla="*/ 2593227 w 3075889"/>
              <a:gd name="connsiteY1500" fmla="*/ 1991215 h 2825784"/>
              <a:gd name="connsiteX1501" fmla="*/ 1443954 w 3075889"/>
              <a:gd name="connsiteY1501" fmla="*/ 2561213 h 2825784"/>
              <a:gd name="connsiteX1502" fmla="*/ 1429229 w 3075889"/>
              <a:gd name="connsiteY1502" fmla="*/ 2560809 h 2825784"/>
              <a:gd name="connsiteX1503" fmla="*/ 1391310 w 3075889"/>
              <a:gd name="connsiteY1503" fmla="*/ 2581988 h 2825784"/>
              <a:gd name="connsiteX1504" fmla="*/ 1380217 w 3075889"/>
              <a:gd name="connsiteY1504" fmla="*/ 2634832 h 2825784"/>
              <a:gd name="connsiteX1505" fmla="*/ 1382032 w 3075889"/>
              <a:gd name="connsiteY1505" fmla="*/ 2635437 h 2825784"/>
              <a:gd name="connsiteX1506" fmla="*/ 1411682 w 3075889"/>
              <a:gd name="connsiteY1506" fmla="*/ 2597518 h 2825784"/>
              <a:gd name="connsiteX1507" fmla="*/ 1411682 w 3075889"/>
              <a:gd name="connsiteY1507" fmla="*/ 2596106 h 2825784"/>
              <a:gd name="connsiteX1508" fmla="*/ 1425599 w 3075889"/>
              <a:gd name="connsiteY1508" fmla="*/ 2569886 h 2825784"/>
              <a:gd name="connsiteX1509" fmla="*/ 1433667 w 3075889"/>
              <a:gd name="connsiteY1509" fmla="*/ 2570289 h 2825784"/>
              <a:gd name="connsiteX1510" fmla="*/ 1444155 w 3075889"/>
              <a:gd name="connsiteY1510" fmla="*/ 2574525 h 2825784"/>
              <a:gd name="connsiteX1511" fmla="*/ 1443954 w 3075889"/>
              <a:gd name="connsiteY1511" fmla="*/ 2561213 h 2825784"/>
              <a:gd name="connsiteX1512" fmla="*/ 1455047 w 3075889"/>
              <a:gd name="connsiteY1512" fmla="*/ 2547094 h 2825784"/>
              <a:gd name="connsiteX1513" fmla="*/ 1433263 w 3075889"/>
              <a:gd name="connsiteY1513" fmla="*/ 2526319 h 2825784"/>
              <a:gd name="connsiteX1514" fmla="*/ 1425397 w 3075889"/>
              <a:gd name="connsiteY1514" fmla="*/ 2543867 h 2825784"/>
              <a:gd name="connsiteX1515" fmla="*/ 1443954 w 3075889"/>
              <a:gd name="connsiteY1515" fmla="*/ 2561213 h 2825784"/>
              <a:gd name="connsiteX1516" fmla="*/ 1155122 w 3075889"/>
              <a:gd name="connsiteY1516" fmla="*/ 2150355 h 2825784"/>
              <a:gd name="connsiteX1517" fmla="*/ 1156736 w 3075889"/>
              <a:gd name="connsiteY1517" fmla="*/ 2156405 h 2825784"/>
              <a:gd name="connsiteX1518" fmla="*/ 1147256 w 3075889"/>
              <a:gd name="connsiteY1518" fmla="*/ 2163465 h 2825784"/>
              <a:gd name="connsiteX1519" fmla="*/ 1147660 w 3075889"/>
              <a:gd name="connsiteY1519" fmla="*/ 2169516 h 2825784"/>
              <a:gd name="connsiteX1520" fmla="*/ 1180536 w 3075889"/>
              <a:gd name="connsiteY1520" fmla="*/ 2176374 h 2825784"/>
              <a:gd name="connsiteX1521" fmla="*/ 1186789 w 3075889"/>
              <a:gd name="connsiteY1521" fmla="*/ 2179399 h 2825784"/>
              <a:gd name="connsiteX1522" fmla="*/ 1214422 w 3075889"/>
              <a:gd name="connsiteY1522" fmla="*/ 2208040 h 2825784"/>
              <a:gd name="connsiteX1523" fmla="*/ 1234390 w 3075889"/>
              <a:gd name="connsiteY1523" fmla="*/ 2197552 h 2825784"/>
              <a:gd name="connsiteX1524" fmla="*/ 1217245 w 3075889"/>
              <a:gd name="connsiteY1524" fmla="*/ 2191703 h 2825784"/>
              <a:gd name="connsiteX1525" fmla="*/ 1224103 w 3075889"/>
              <a:gd name="connsiteY1525" fmla="*/ 2176172 h 2825784"/>
              <a:gd name="connsiteX1526" fmla="*/ 1199899 w 3075889"/>
              <a:gd name="connsiteY1526" fmla="*/ 2186660 h 2825784"/>
              <a:gd name="connsiteX1527" fmla="*/ 1210589 w 3075889"/>
              <a:gd name="connsiteY1527" fmla="*/ 2154389 h 2825784"/>
              <a:gd name="connsiteX1528" fmla="*/ 1171258 w 3075889"/>
              <a:gd name="connsiteY1528" fmla="*/ 2169919 h 2825784"/>
              <a:gd name="connsiteX1529" fmla="*/ 1166014 w 3075889"/>
              <a:gd name="connsiteY1529" fmla="*/ 2159633 h 2825784"/>
              <a:gd name="connsiteX1530" fmla="*/ 1178721 w 3075889"/>
              <a:gd name="connsiteY1530" fmla="*/ 2151767 h 2825784"/>
              <a:gd name="connsiteX1531" fmla="*/ 1155122 w 3075889"/>
              <a:gd name="connsiteY1531" fmla="*/ 2150355 h 2825784"/>
              <a:gd name="connsiteX1532" fmla="*/ 1154921 w 3075889"/>
              <a:gd name="connsiteY1532" fmla="*/ 2143497 h 2825784"/>
              <a:gd name="connsiteX1533" fmla="*/ 1125473 w 3075889"/>
              <a:gd name="connsiteY1533" fmla="*/ 2123327 h 2825784"/>
              <a:gd name="connsiteX1534" fmla="*/ 1120229 w 3075889"/>
              <a:gd name="connsiteY1534" fmla="*/ 2088837 h 2825784"/>
              <a:gd name="connsiteX1535" fmla="*/ 1119624 w 3075889"/>
              <a:gd name="connsiteY1535" fmla="*/ 2075726 h 2825784"/>
              <a:gd name="connsiteX1536" fmla="*/ 1106312 w 3075889"/>
              <a:gd name="connsiteY1536" fmla="*/ 2079155 h 2825784"/>
              <a:gd name="connsiteX1537" fmla="*/ 1059316 w 3075889"/>
              <a:gd name="connsiteY1537" fmla="*/ 2098922 h 2825784"/>
              <a:gd name="connsiteX1538" fmla="*/ 1046206 w 3075889"/>
              <a:gd name="connsiteY1538" fmla="*/ 2099930 h 2825784"/>
              <a:gd name="connsiteX1539" fmla="*/ 1038138 w 3075889"/>
              <a:gd name="connsiteY1539" fmla="*/ 2117276 h 2825784"/>
              <a:gd name="connsiteX1540" fmla="*/ 1088360 w 3075889"/>
              <a:gd name="connsiteY1540" fmla="*/ 2110419 h 2825784"/>
              <a:gd name="connsiteX1541" fmla="*/ 1088764 w 3075889"/>
              <a:gd name="connsiteY1541" fmla="*/ 2113444 h 2825784"/>
              <a:gd name="connsiteX1542" fmla="*/ 1067989 w 3075889"/>
              <a:gd name="connsiteY1542" fmla="*/ 2127361 h 2825784"/>
              <a:gd name="connsiteX1543" fmla="*/ 1096832 w 3075889"/>
              <a:gd name="connsiteY1543" fmla="*/ 2140673 h 2825784"/>
              <a:gd name="connsiteX1544" fmla="*/ 1088764 w 3075889"/>
              <a:gd name="connsiteY1544" fmla="*/ 2167902 h 2825784"/>
              <a:gd name="connsiteX1545" fmla="*/ 1111152 w 3075889"/>
              <a:gd name="connsiteY1545" fmla="*/ 2159431 h 2825784"/>
              <a:gd name="connsiteX1546" fmla="*/ 1107724 w 3075889"/>
              <a:gd name="connsiteY1546" fmla="*/ 2139665 h 2825784"/>
              <a:gd name="connsiteX1547" fmla="*/ 1155122 w 3075889"/>
              <a:gd name="connsiteY1547" fmla="*/ 2150355 h 2825784"/>
              <a:gd name="connsiteX1548" fmla="*/ 158333 w 3075889"/>
              <a:gd name="connsiteY1548" fmla="*/ 1160423 h 2825784"/>
              <a:gd name="connsiteX1549" fmla="*/ 179108 w 3075889"/>
              <a:gd name="connsiteY1549" fmla="*/ 1142270 h 2825784"/>
              <a:gd name="connsiteX1550" fmla="*/ 169224 w 3075889"/>
              <a:gd name="connsiteY1550" fmla="*/ 1130370 h 2825784"/>
              <a:gd name="connsiteX1551" fmla="*/ 139776 w 3075889"/>
              <a:gd name="connsiteY1551" fmla="*/ 1138841 h 2825784"/>
              <a:gd name="connsiteX1552" fmla="*/ 158736 w 3075889"/>
              <a:gd name="connsiteY1552" fmla="*/ 1160221 h 2825784"/>
              <a:gd name="connsiteX1553" fmla="*/ 148853 w 3075889"/>
              <a:gd name="connsiteY1553" fmla="*/ 1169096 h 2825784"/>
              <a:gd name="connsiteX1554" fmla="*/ 151072 w 3075889"/>
              <a:gd name="connsiteY1554" fmla="*/ 1174945 h 2825784"/>
              <a:gd name="connsiteX1555" fmla="*/ 217027 w 3075889"/>
              <a:gd name="connsiteY1555" fmla="*/ 1169096 h 2825784"/>
              <a:gd name="connsiteX1556" fmla="*/ 221867 w 3075889"/>
              <a:gd name="connsiteY1556" fmla="*/ 1179180 h 2825784"/>
              <a:gd name="connsiteX1557" fmla="*/ 212388 w 3075889"/>
              <a:gd name="connsiteY1557" fmla="*/ 1174340 h 2825784"/>
              <a:gd name="connsiteX1558" fmla="*/ 217632 w 3075889"/>
              <a:gd name="connsiteY1558" fmla="*/ 1186240 h 2825784"/>
              <a:gd name="connsiteX1559" fmla="*/ 210774 w 3075889"/>
              <a:gd name="connsiteY1559" fmla="*/ 1186240 h 2825784"/>
              <a:gd name="connsiteX1560" fmla="*/ 215211 w 3075889"/>
              <a:gd name="connsiteY1560" fmla="*/ 1211250 h 2825784"/>
              <a:gd name="connsiteX1561" fmla="*/ 227515 w 3075889"/>
              <a:gd name="connsiteY1561" fmla="*/ 1213671 h 2825784"/>
              <a:gd name="connsiteX1562" fmla="*/ 246878 w 3075889"/>
              <a:gd name="connsiteY1562" fmla="*/ 1209637 h 2825784"/>
              <a:gd name="connsiteX1563" fmla="*/ 255954 w 3075889"/>
              <a:gd name="connsiteY1563" fmla="*/ 1209839 h 2825784"/>
              <a:gd name="connsiteX1564" fmla="*/ 252929 w 3075889"/>
              <a:gd name="connsiteY1564" fmla="*/ 1216293 h 2825784"/>
              <a:gd name="connsiteX1565" fmla="*/ 253534 w 3075889"/>
              <a:gd name="connsiteY1565" fmla="*/ 1219520 h 2825784"/>
              <a:gd name="connsiteX1566" fmla="*/ 265232 w 3075889"/>
              <a:gd name="connsiteY1566" fmla="*/ 1221335 h 2825784"/>
              <a:gd name="connsiteX1567" fmla="*/ 259383 w 3075889"/>
              <a:gd name="connsiteY1567" fmla="*/ 1247758 h 2825784"/>
              <a:gd name="connsiteX1568" fmla="*/ 282175 w 3075889"/>
              <a:gd name="connsiteY1568" fmla="*/ 1247758 h 2825784"/>
              <a:gd name="connsiteX1569" fmla="*/ 249500 w 3075889"/>
              <a:gd name="connsiteY1569" fmla="*/ 1268734 h 2825784"/>
              <a:gd name="connsiteX1570" fmla="*/ 236390 w 3075889"/>
              <a:gd name="connsiteY1570" fmla="*/ 1264297 h 2825784"/>
              <a:gd name="connsiteX1571" fmla="*/ 222271 w 3075889"/>
              <a:gd name="connsiteY1571" fmla="*/ 1277004 h 2825784"/>
              <a:gd name="connsiteX1572" fmla="*/ 222271 w 3075889"/>
              <a:gd name="connsiteY1572" fmla="*/ 1289509 h 2825784"/>
              <a:gd name="connsiteX1573" fmla="*/ 256963 w 3075889"/>
              <a:gd name="connsiteY1573" fmla="*/ 1276197 h 2825784"/>
              <a:gd name="connsiteX1574" fmla="*/ 291655 w 3075889"/>
              <a:gd name="connsiteY1574" fmla="*/ 1269944 h 2825784"/>
              <a:gd name="connsiteX1575" fmla="*/ 297302 w 3075889"/>
              <a:gd name="connsiteY1575" fmla="*/ 1276399 h 2825784"/>
              <a:gd name="connsiteX1576" fmla="*/ 310211 w 3075889"/>
              <a:gd name="connsiteY1576" fmla="*/ 1276600 h 2825784"/>
              <a:gd name="connsiteX1577" fmla="*/ 316464 w 3075889"/>
              <a:gd name="connsiteY1577" fmla="*/ 1268936 h 2825784"/>
              <a:gd name="connsiteX1578" fmla="*/ 289436 w 3075889"/>
              <a:gd name="connsiteY1578" fmla="*/ 1243522 h 2825784"/>
              <a:gd name="connsiteX1579" fmla="*/ 278746 w 3075889"/>
              <a:gd name="connsiteY1579" fmla="*/ 1241303 h 2825784"/>
              <a:gd name="connsiteX1580" fmla="*/ 279755 w 3075889"/>
              <a:gd name="connsiteY1580" fmla="*/ 1235454 h 2825784"/>
              <a:gd name="connsiteX1581" fmla="*/ 293873 w 3075889"/>
              <a:gd name="connsiteY1581" fmla="*/ 1237068 h 2825784"/>
              <a:gd name="connsiteX1582" fmla="*/ 307791 w 3075889"/>
              <a:gd name="connsiteY1582" fmla="*/ 1226781 h 2825784"/>
              <a:gd name="connsiteX1583" fmla="*/ 306782 w 3075889"/>
              <a:gd name="connsiteY1583" fmla="*/ 1223554 h 2825784"/>
              <a:gd name="connsiteX1584" fmla="*/ 297101 w 3075889"/>
              <a:gd name="connsiteY1584" fmla="*/ 1230412 h 2825784"/>
              <a:gd name="connsiteX1585" fmla="*/ 283789 w 3075889"/>
              <a:gd name="connsiteY1585" fmla="*/ 1222142 h 2825784"/>
              <a:gd name="connsiteX1586" fmla="*/ 288629 w 3075889"/>
              <a:gd name="connsiteY1586" fmla="*/ 1217503 h 2825784"/>
              <a:gd name="connsiteX1587" fmla="*/ 300126 w 3075889"/>
              <a:gd name="connsiteY1587" fmla="*/ 1205603 h 2825784"/>
              <a:gd name="connsiteX1588" fmla="*/ 280158 w 3075889"/>
              <a:gd name="connsiteY1588" fmla="*/ 1198947 h 2825784"/>
              <a:gd name="connsiteX1589" fmla="*/ 271888 w 3075889"/>
              <a:gd name="connsiteY1589" fmla="*/ 1199552 h 2825784"/>
              <a:gd name="connsiteX1590" fmla="*/ 239213 w 3075889"/>
              <a:gd name="connsiteY1590" fmla="*/ 1209435 h 2825784"/>
              <a:gd name="connsiteX1591" fmla="*/ 221262 w 3075889"/>
              <a:gd name="connsiteY1591" fmla="*/ 1178979 h 2825784"/>
              <a:gd name="connsiteX1592" fmla="*/ 229129 w 3075889"/>
              <a:gd name="connsiteY1592" fmla="*/ 1177567 h 2825784"/>
              <a:gd name="connsiteX1593" fmla="*/ 258375 w 3075889"/>
              <a:gd name="connsiteY1593" fmla="*/ 1174340 h 2825784"/>
              <a:gd name="connsiteX1594" fmla="*/ 275721 w 3075889"/>
              <a:gd name="connsiteY1594" fmla="*/ 1166877 h 2825784"/>
              <a:gd name="connsiteX1595" fmla="*/ 291453 w 3075889"/>
              <a:gd name="connsiteY1595" fmla="*/ 1150136 h 2825784"/>
              <a:gd name="connsiteX1596" fmla="*/ 289234 w 3075889"/>
              <a:gd name="connsiteY1596" fmla="*/ 1149127 h 2825784"/>
              <a:gd name="connsiteX1597" fmla="*/ 305774 w 3075889"/>
              <a:gd name="connsiteY1597" fmla="*/ 1124520 h 2825784"/>
              <a:gd name="connsiteX1598" fmla="*/ 304362 w 3075889"/>
              <a:gd name="connsiteY1598" fmla="*/ 1119478 h 2825784"/>
              <a:gd name="connsiteX1599" fmla="*/ 254542 w 3075889"/>
              <a:gd name="connsiteY1599" fmla="*/ 1123109 h 2825784"/>
              <a:gd name="connsiteX1600" fmla="*/ 282578 w 3075889"/>
              <a:gd name="connsiteY1600" fmla="*/ 1121092 h 2825784"/>
              <a:gd name="connsiteX1601" fmla="*/ 253332 w 3075889"/>
              <a:gd name="connsiteY1601" fmla="*/ 1115041 h 2825784"/>
              <a:gd name="connsiteX1602" fmla="*/ 220254 w 3075889"/>
              <a:gd name="connsiteY1602" fmla="*/ 1129159 h 2825784"/>
              <a:gd name="connsiteX1603" fmla="*/ 215413 w 3075889"/>
              <a:gd name="connsiteY1603" fmla="*/ 1131378 h 2825784"/>
              <a:gd name="connsiteX1604" fmla="*/ 198672 w 3075889"/>
              <a:gd name="connsiteY1604" fmla="*/ 1139043 h 2825784"/>
              <a:gd name="connsiteX1605" fmla="*/ 158333 w 3075889"/>
              <a:gd name="connsiteY1605" fmla="*/ 1160423 h 2825784"/>
              <a:gd name="connsiteX1606" fmla="*/ 1777763 w 3075889"/>
              <a:gd name="connsiteY1606" fmla="*/ 879458 h 2825784"/>
              <a:gd name="connsiteX1607" fmla="*/ 1783411 w 3075889"/>
              <a:gd name="connsiteY1607" fmla="*/ 875625 h 2825784"/>
              <a:gd name="connsiteX1608" fmla="*/ 1791277 w 3075889"/>
              <a:gd name="connsiteY1608" fmla="*/ 891963 h 2825784"/>
              <a:gd name="connsiteX1609" fmla="*/ 1780385 w 3075889"/>
              <a:gd name="connsiteY1609" fmla="*/ 903056 h 2825784"/>
              <a:gd name="connsiteX1610" fmla="*/ 1767073 w 3075889"/>
              <a:gd name="connsiteY1610" fmla="*/ 911124 h 2825784"/>
              <a:gd name="connsiteX1611" fmla="*/ 1772721 w 3075889"/>
              <a:gd name="connsiteY1611" fmla="*/ 916772 h 2825784"/>
              <a:gd name="connsiteX1612" fmla="*/ 1741256 w 3075889"/>
              <a:gd name="connsiteY1612" fmla="*/ 940774 h 2825784"/>
              <a:gd name="connsiteX1613" fmla="*/ 1758803 w 3075889"/>
              <a:gd name="connsiteY1613" fmla="*/ 953884 h 2825784"/>
              <a:gd name="connsiteX1614" fmla="*/ 1753963 w 3075889"/>
              <a:gd name="connsiteY1614" fmla="*/ 959330 h 2825784"/>
              <a:gd name="connsiteX1615" fmla="*/ 1744281 w 3075889"/>
              <a:gd name="connsiteY1615" fmla="*/ 948438 h 2825784"/>
              <a:gd name="connsiteX1616" fmla="*/ 1742264 w 3075889"/>
              <a:gd name="connsiteY1616" fmla="*/ 949043 h 2825784"/>
              <a:gd name="connsiteX1617" fmla="*/ 1748114 w 3075889"/>
              <a:gd name="connsiteY1617" fmla="*/ 968406 h 2825784"/>
              <a:gd name="connsiteX1618" fmla="*/ 1740852 w 3075889"/>
              <a:gd name="connsiteY1618" fmla="*/ 973247 h 2825784"/>
              <a:gd name="connsiteX1619" fmla="*/ 1741861 w 3075889"/>
              <a:gd name="connsiteY1619" fmla="*/ 975466 h 2825784"/>
              <a:gd name="connsiteX1620" fmla="*/ 1766468 w 3075889"/>
              <a:gd name="connsiteY1620" fmla="*/ 967600 h 2825784"/>
              <a:gd name="connsiteX1621" fmla="*/ 1746500 w 3075889"/>
              <a:gd name="connsiteY1621" fmla="*/ 998459 h 2825784"/>
              <a:gd name="connsiteX1622" fmla="*/ 1770099 w 3075889"/>
              <a:gd name="connsiteY1622" fmla="*/ 1013990 h 2825784"/>
              <a:gd name="connsiteX1623" fmla="*/ 1766065 w 3075889"/>
              <a:gd name="connsiteY1623" fmla="*/ 1020646 h 2825784"/>
              <a:gd name="connsiteX1624" fmla="*/ 1783209 w 3075889"/>
              <a:gd name="connsiteY1624" fmla="*/ 1035370 h 2825784"/>
              <a:gd name="connsiteX1625" fmla="*/ 1772317 w 3075889"/>
              <a:gd name="connsiteY1625" fmla="*/ 1045455 h 2825784"/>
              <a:gd name="connsiteX1626" fmla="*/ 1793092 w 3075889"/>
              <a:gd name="connsiteY1626" fmla="*/ 1052111 h 2825784"/>
              <a:gd name="connsiteX1627" fmla="*/ 1808421 w 3075889"/>
              <a:gd name="connsiteY1627" fmla="*/ 1068448 h 2825784"/>
              <a:gd name="connsiteX1628" fmla="*/ 1825565 w 3075889"/>
              <a:gd name="connsiteY1628" fmla="*/ 1085189 h 2825784"/>
              <a:gd name="connsiteX1629" fmla="*/ 1848156 w 3075889"/>
              <a:gd name="connsiteY1629" fmla="*/ 1077121 h 2825784"/>
              <a:gd name="connsiteX1630" fmla="*/ 1833835 w 3075889"/>
              <a:gd name="connsiteY1630" fmla="*/ 1048480 h 2825784"/>
              <a:gd name="connsiteX1631" fmla="*/ 1831011 w 3075889"/>
              <a:gd name="connsiteY1631" fmla="*/ 994224 h 2825784"/>
              <a:gd name="connsiteX1632" fmla="*/ 1832625 w 3075889"/>
              <a:gd name="connsiteY1632" fmla="*/ 960742 h 2825784"/>
              <a:gd name="connsiteX1633" fmla="*/ 1855013 w 3075889"/>
              <a:gd name="connsiteY1633" fmla="*/ 953481 h 2825784"/>
              <a:gd name="connsiteX1634" fmla="*/ 1851181 w 3075889"/>
              <a:gd name="connsiteY1634" fmla="*/ 935328 h 2825784"/>
              <a:gd name="connsiteX1635" fmla="*/ 1841903 w 3075889"/>
              <a:gd name="connsiteY1635" fmla="*/ 937345 h 2825784"/>
              <a:gd name="connsiteX1636" fmla="*/ 1845130 w 3075889"/>
              <a:gd name="connsiteY1636" fmla="*/ 912738 h 2825784"/>
              <a:gd name="connsiteX1637" fmla="*/ 1817296 w 3075889"/>
              <a:gd name="connsiteY1637" fmla="*/ 890954 h 2825784"/>
              <a:gd name="connsiteX1638" fmla="*/ 1795916 w 3075889"/>
              <a:gd name="connsiteY1638" fmla="*/ 876836 h 2825784"/>
              <a:gd name="connsiteX1639" fmla="*/ 1803580 w 3075889"/>
              <a:gd name="connsiteY1639" fmla="*/ 866549 h 2825784"/>
              <a:gd name="connsiteX1640" fmla="*/ 1777763 w 3075889"/>
              <a:gd name="connsiteY1640" fmla="*/ 879458 h 2825784"/>
              <a:gd name="connsiteX1641" fmla="*/ 2217464 w 3075889"/>
              <a:gd name="connsiteY1641" fmla="*/ 2389971 h 2825784"/>
              <a:gd name="connsiteX1642" fmla="*/ 2230978 w 3075889"/>
              <a:gd name="connsiteY1642" fmla="*/ 2364356 h 2825784"/>
              <a:gd name="connsiteX1643" fmla="*/ 2235415 w 3075889"/>
              <a:gd name="connsiteY1643" fmla="*/ 2344589 h 2825784"/>
              <a:gd name="connsiteX1644" fmla="*/ 2213228 w 3075889"/>
              <a:gd name="connsiteY1644" fmla="*/ 2342371 h 2825784"/>
              <a:gd name="connsiteX1645" fmla="*/ 2188218 w 3075889"/>
              <a:gd name="connsiteY1645" fmla="*/ 2367986 h 2825784"/>
              <a:gd name="connsiteX1646" fmla="*/ 2187814 w 3075889"/>
              <a:gd name="connsiteY1646" fmla="*/ 2370810 h 2825784"/>
              <a:gd name="connsiteX1647" fmla="*/ 2201530 w 3075889"/>
              <a:gd name="connsiteY1647" fmla="*/ 2382105 h 2825784"/>
              <a:gd name="connsiteX1648" fmla="*/ 2180150 w 3075889"/>
              <a:gd name="connsiteY1648" fmla="*/ 2397636 h 2825784"/>
              <a:gd name="connsiteX1649" fmla="*/ 2155341 w 3075889"/>
              <a:gd name="connsiteY1649" fmla="*/ 2381097 h 2825784"/>
              <a:gd name="connsiteX1650" fmla="*/ 2130532 w 3075889"/>
              <a:gd name="connsiteY1650" fmla="*/ 2393602 h 2825784"/>
              <a:gd name="connsiteX1651" fmla="*/ 2160989 w 3075889"/>
              <a:gd name="connsiteY1651" fmla="*/ 2405906 h 2825784"/>
              <a:gd name="connsiteX1652" fmla="*/ 2179141 w 3075889"/>
              <a:gd name="connsiteY1652" fmla="*/ 2423655 h 2825784"/>
              <a:gd name="connsiteX1653" fmla="*/ 2180755 w 3075889"/>
              <a:gd name="connsiteY1653" fmla="*/ 2431723 h 2825784"/>
              <a:gd name="connsiteX1654" fmla="*/ 2177729 w 3075889"/>
              <a:gd name="connsiteY1654" fmla="*/ 2427286 h 2825784"/>
              <a:gd name="connsiteX1655" fmla="*/ 2217464 w 3075889"/>
              <a:gd name="connsiteY1655" fmla="*/ 2389971 h 2825784"/>
              <a:gd name="connsiteX1656" fmla="*/ 2314279 w 3075889"/>
              <a:gd name="connsiteY1656" fmla="*/ 2413772 h 2825784"/>
              <a:gd name="connsiteX1657" fmla="*/ 2305606 w 3075889"/>
              <a:gd name="connsiteY1657" fmla="*/ 2420024 h 2825784"/>
              <a:gd name="connsiteX1658" fmla="*/ 2283016 w 3075889"/>
              <a:gd name="connsiteY1658" fmla="*/ 2447254 h 2825784"/>
              <a:gd name="connsiteX1659" fmla="*/ 2288865 w 3075889"/>
              <a:gd name="connsiteY1659" fmla="*/ 2459557 h 2825784"/>
              <a:gd name="connsiteX1660" fmla="*/ 2302580 w 3075889"/>
              <a:gd name="connsiteY1660" fmla="*/ 2458347 h 2825784"/>
              <a:gd name="connsiteX1661" fmla="*/ 2340096 w 3075889"/>
              <a:gd name="connsiteY1661" fmla="*/ 2440194 h 2825784"/>
              <a:gd name="connsiteX1662" fmla="*/ 2347559 w 3075889"/>
              <a:gd name="connsiteY1662" fmla="*/ 2430714 h 2825784"/>
              <a:gd name="connsiteX1663" fmla="*/ 2340096 w 3075889"/>
              <a:gd name="connsiteY1663" fmla="*/ 2423655 h 2825784"/>
              <a:gd name="connsiteX1664" fmla="*/ 2314279 w 3075889"/>
              <a:gd name="connsiteY1664" fmla="*/ 2413772 h 2825784"/>
              <a:gd name="connsiteX1665" fmla="*/ 345710 w 3075889"/>
              <a:gd name="connsiteY1665" fmla="*/ 1572693 h 2825784"/>
              <a:gd name="connsiteX1666" fmla="*/ 337037 w 3075889"/>
              <a:gd name="connsiteY1666" fmla="*/ 1564625 h 2825784"/>
              <a:gd name="connsiteX1667" fmla="*/ 373342 w 3075889"/>
              <a:gd name="connsiteY1667" fmla="*/ 1564020 h 2825784"/>
              <a:gd name="connsiteX1668" fmla="*/ 370519 w 3075889"/>
              <a:gd name="connsiteY1668" fmla="*/ 1553935 h 2825784"/>
              <a:gd name="connsiteX1669" fmla="*/ 399160 w 3075889"/>
              <a:gd name="connsiteY1669" fmla="*/ 1573298 h 2825784"/>
              <a:gd name="connsiteX1670" fmla="*/ 404605 w 3075889"/>
              <a:gd name="connsiteY1670" fmla="*/ 1574508 h 2825784"/>
              <a:gd name="connsiteX1671" fmla="*/ 406219 w 3075889"/>
              <a:gd name="connsiteY1671" fmla="*/ 1569264 h 2825784"/>
              <a:gd name="connsiteX1672" fmla="*/ 406219 w 3075889"/>
              <a:gd name="connsiteY1672" fmla="*/ 1564020 h 2825784"/>
              <a:gd name="connsiteX1673" fmla="*/ 390487 w 3075889"/>
              <a:gd name="connsiteY1673" fmla="*/ 1544455 h 2825784"/>
              <a:gd name="connsiteX1674" fmla="*/ 409446 w 3075889"/>
              <a:gd name="connsiteY1674" fmla="*/ 1536589 h 2825784"/>
              <a:gd name="connsiteX1675" fmla="*/ 354988 w 3075889"/>
              <a:gd name="connsiteY1675" fmla="*/ 1527916 h 2825784"/>
              <a:gd name="connsiteX1676" fmla="*/ 354786 w 3075889"/>
              <a:gd name="connsiteY1676" fmla="*/ 1531344 h 2825784"/>
              <a:gd name="connsiteX1677" fmla="*/ 356803 w 3075889"/>
              <a:gd name="connsiteY1677" fmla="*/ 1538606 h 2825784"/>
              <a:gd name="connsiteX1678" fmla="*/ 354786 w 3075889"/>
              <a:gd name="connsiteY1678" fmla="*/ 1544657 h 2825784"/>
              <a:gd name="connsiteX1679" fmla="*/ 329574 w 3075889"/>
              <a:gd name="connsiteY1679" fmla="*/ 1569465 h 2825784"/>
              <a:gd name="connsiteX1680" fmla="*/ 345710 w 3075889"/>
              <a:gd name="connsiteY1680" fmla="*/ 1572693 h 2825784"/>
              <a:gd name="connsiteX1681" fmla="*/ 1255164 w 3075889"/>
              <a:gd name="connsiteY1681" fmla="*/ 2221756 h 2825784"/>
              <a:gd name="connsiteX1682" fmla="*/ 1190218 w 3075889"/>
              <a:gd name="connsiteY1682" fmla="*/ 2239908 h 2825784"/>
              <a:gd name="connsiteX1683" fmla="*/ 1236608 w 3075889"/>
              <a:gd name="connsiteY1683" fmla="*/ 2244951 h 2825784"/>
              <a:gd name="connsiteX1684" fmla="*/ 1269283 w 3075889"/>
              <a:gd name="connsiteY1684" fmla="*/ 2251607 h 2825784"/>
              <a:gd name="connsiteX1685" fmla="*/ 1273922 w 3075889"/>
              <a:gd name="connsiteY1685" fmla="*/ 2222764 h 2825784"/>
              <a:gd name="connsiteX1686" fmla="*/ 1281789 w 3075889"/>
              <a:gd name="connsiteY1686" fmla="*/ 2228210 h 2825784"/>
              <a:gd name="connsiteX1687" fmla="*/ 1284814 w 3075889"/>
              <a:gd name="connsiteY1687" fmla="*/ 2225790 h 2825784"/>
              <a:gd name="connsiteX1688" fmla="*/ 1273317 w 3075889"/>
              <a:gd name="connsiteY1688" fmla="*/ 2211066 h 2825784"/>
              <a:gd name="connsiteX1689" fmla="*/ 1234793 w 3075889"/>
              <a:gd name="connsiteY1689" fmla="*/ 2226193 h 2825784"/>
              <a:gd name="connsiteX1690" fmla="*/ 1255164 w 3075889"/>
              <a:gd name="connsiteY1690" fmla="*/ 2221756 h 2825784"/>
              <a:gd name="connsiteX1691" fmla="*/ 1840693 w 3075889"/>
              <a:gd name="connsiteY1691" fmla="*/ 783651 h 2825784"/>
              <a:gd name="connsiteX1692" fmla="*/ 1819514 w 3075889"/>
              <a:gd name="connsiteY1692" fmla="*/ 797165 h 2825784"/>
              <a:gd name="connsiteX1693" fmla="*/ 1835045 w 3075889"/>
              <a:gd name="connsiteY1693" fmla="*/ 807452 h 2825784"/>
              <a:gd name="connsiteX1694" fmla="*/ 1862476 w 3075889"/>
              <a:gd name="connsiteY1694" fmla="*/ 812897 h 2825784"/>
              <a:gd name="connsiteX1695" fmla="*/ 1868124 w 3075889"/>
              <a:gd name="connsiteY1695" fmla="*/ 806847 h 2825784"/>
              <a:gd name="connsiteX1696" fmla="*/ 1839886 w 3075889"/>
              <a:gd name="connsiteY1696" fmla="*/ 792929 h 2825784"/>
              <a:gd name="connsiteX1697" fmla="*/ 1840894 w 3075889"/>
              <a:gd name="connsiteY1697" fmla="*/ 788089 h 2825784"/>
              <a:gd name="connsiteX1698" fmla="*/ 1872561 w 3075889"/>
              <a:gd name="connsiteY1698" fmla="*/ 788089 h 2825784"/>
              <a:gd name="connsiteX1699" fmla="*/ 1862274 w 3075889"/>
              <a:gd name="connsiteY1699" fmla="*/ 770743 h 2825784"/>
              <a:gd name="connsiteX1700" fmla="*/ 1850374 w 3075889"/>
              <a:gd name="connsiteY1700" fmla="*/ 748354 h 2825784"/>
              <a:gd name="connsiteX1701" fmla="*/ 1833633 w 3075889"/>
              <a:gd name="connsiteY1701" fmla="*/ 760658 h 2825784"/>
              <a:gd name="connsiteX1702" fmla="*/ 1825969 w 3075889"/>
              <a:gd name="connsiteY1702" fmla="*/ 770743 h 2825784"/>
              <a:gd name="connsiteX1703" fmla="*/ 1840693 w 3075889"/>
              <a:gd name="connsiteY1703" fmla="*/ 783651 h 2825784"/>
              <a:gd name="connsiteX1704" fmla="*/ 350752 w 3075889"/>
              <a:gd name="connsiteY1704" fmla="*/ 1337715 h 2825784"/>
              <a:gd name="connsiteX1705" fmla="*/ 376973 w 3075889"/>
              <a:gd name="connsiteY1705" fmla="*/ 1356069 h 2825784"/>
              <a:gd name="connsiteX1706" fmla="*/ 385243 w 3075889"/>
              <a:gd name="connsiteY1706" fmla="*/ 1373214 h 2825784"/>
              <a:gd name="connsiteX1707" fmla="*/ 355190 w 3075889"/>
              <a:gd name="connsiteY1707" fmla="*/ 1371802 h 2825784"/>
              <a:gd name="connsiteX1708" fmla="*/ 359425 w 3075889"/>
              <a:gd name="connsiteY1708" fmla="*/ 1385114 h 2825784"/>
              <a:gd name="connsiteX1709" fmla="*/ 407429 w 3075889"/>
              <a:gd name="connsiteY1709" fmla="*/ 1389349 h 2825784"/>
              <a:gd name="connsiteX1710" fmla="*/ 411261 w 3075889"/>
              <a:gd name="connsiteY1710" fmla="*/ 1355464 h 2825784"/>
              <a:gd name="connsiteX1711" fmla="*/ 395327 w 3075889"/>
              <a:gd name="connsiteY1711" fmla="*/ 1350422 h 2825784"/>
              <a:gd name="connsiteX1712" fmla="*/ 350752 w 3075889"/>
              <a:gd name="connsiteY1712" fmla="*/ 1337715 h 2825784"/>
              <a:gd name="connsiteX1713" fmla="*/ 1013127 w 3075889"/>
              <a:gd name="connsiteY1713" fmla="*/ 1970440 h 2825784"/>
              <a:gd name="connsiteX1714" fmla="*/ 992554 w 3075889"/>
              <a:gd name="connsiteY1714" fmla="*/ 1962372 h 2825784"/>
              <a:gd name="connsiteX1715" fmla="*/ 1002034 w 3075889"/>
              <a:gd name="connsiteY1715" fmla="*/ 1958137 h 2825784"/>
              <a:gd name="connsiteX1716" fmla="*/ 1001429 w 3075889"/>
              <a:gd name="connsiteY1716" fmla="*/ 1955515 h 2825784"/>
              <a:gd name="connsiteX1717" fmla="*/ 985495 w 3075889"/>
              <a:gd name="connsiteY1717" fmla="*/ 1955515 h 2825784"/>
              <a:gd name="connsiteX1718" fmla="*/ 957862 w 3075889"/>
              <a:gd name="connsiteY1718" fmla="*/ 1982542 h 2825784"/>
              <a:gd name="connsiteX1719" fmla="*/ 981662 w 3075889"/>
              <a:gd name="connsiteY1719" fmla="*/ 1979517 h 2825784"/>
              <a:gd name="connsiteX1720" fmla="*/ 981057 w 3075889"/>
              <a:gd name="connsiteY1720" fmla="*/ 1976693 h 2825784"/>
              <a:gd name="connsiteX1721" fmla="*/ 998403 w 3075889"/>
              <a:gd name="connsiteY1721" fmla="*/ 1985366 h 2825784"/>
              <a:gd name="connsiteX1722" fmla="*/ 999614 w 3075889"/>
              <a:gd name="connsiteY1722" fmla="*/ 1972861 h 2825784"/>
              <a:gd name="connsiteX1723" fmla="*/ 1018977 w 3075889"/>
              <a:gd name="connsiteY1723" fmla="*/ 1972861 h 2825784"/>
              <a:gd name="connsiteX1724" fmla="*/ 1017766 w 3075889"/>
              <a:gd name="connsiteY1724" fmla="*/ 1984963 h 2825784"/>
              <a:gd name="connsiteX1725" fmla="*/ 1035112 w 3075889"/>
              <a:gd name="connsiteY1725" fmla="*/ 1998880 h 2825784"/>
              <a:gd name="connsiteX1726" fmla="*/ 1057703 w 3075889"/>
              <a:gd name="connsiteY1726" fmla="*/ 1994442 h 2825784"/>
              <a:gd name="connsiteX1727" fmla="*/ 1075250 w 3075889"/>
              <a:gd name="connsiteY1727" fmla="*/ 1987181 h 2825784"/>
              <a:gd name="connsiteX1728" fmla="*/ 1021800 w 3075889"/>
              <a:gd name="connsiteY1728" fmla="*/ 1956321 h 2825784"/>
              <a:gd name="connsiteX1729" fmla="*/ 1013127 w 3075889"/>
              <a:gd name="connsiteY1729" fmla="*/ 1970440 h 2825784"/>
              <a:gd name="connsiteX1730" fmla="*/ 2288663 w 3075889"/>
              <a:gd name="connsiteY1730" fmla="*/ 2327445 h 2825784"/>
              <a:gd name="connsiteX1731" fmla="*/ 2313069 w 3075889"/>
              <a:gd name="connsiteY1731" fmla="*/ 2338337 h 2825784"/>
              <a:gd name="connsiteX1732" fmla="*/ 2326179 w 3075889"/>
              <a:gd name="connsiteY1732" fmla="*/ 2333294 h 2825784"/>
              <a:gd name="connsiteX1733" fmla="*/ 2337474 w 3075889"/>
              <a:gd name="connsiteY1733" fmla="*/ 2312116 h 2825784"/>
              <a:gd name="connsiteX1734" fmla="*/ 2319725 w 3075889"/>
              <a:gd name="connsiteY1734" fmla="*/ 2313326 h 2825784"/>
              <a:gd name="connsiteX1735" fmla="*/ 2298546 w 3075889"/>
              <a:gd name="connsiteY1735" fmla="*/ 2306065 h 2825784"/>
              <a:gd name="connsiteX1736" fmla="*/ 2327188 w 3075889"/>
              <a:gd name="connsiteY1736" fmla="*/ 2273390 h 2825784"/>
              <a:gd name="connsiteX1737" fmla="*/ 2303186 w 3075889"/>
              <a:gd name="connsiteY1737" fmla="*/ 2294165 h 2825784"/>
              <a:gd name="connsiteX1738" fmla="*/ 2299757 w 3075889"/>
              <a:gd name="connsiteY1738" fmla="*/ 2296989 h 2825784"/>
              <a:gd name="connsiteX1739" fmla="*/ 2288663 w 3075889"/>
              <a:gd name="connsiteY1739" fmla="*/ 2327445 h 2825784"/>
              <a:gd name="connsiteX1740" fmla="*/ 336633 w 3075889"/>
              <a:gd name="connsiteY1740" fmla="*/ 1172323 h 2825784"/>
              <a:gd name="connsiteX1741" fmla="*/ 336432 w 3075889"/>
              <a:gd name="connsiteY1741" fmla="*/ 1176155 h 2825784"/>
              <a:gd name="connsiteX1742" fmla="*/ 365476 w 3075889"/>
              <a:gd name="connsiteY1742" fmla="*/ 1176155 h 2825784"/>
              <a:gd name="connsiteX1743" fmla="*/ 359022 w 3075889"/>
              <a:gd name="connsiteY1743" fmla="*/ 1169096 h 2825784"/>
              <a:gd name="connsiteX1744" fmla="*/ 357812 w 3075889"/>
              <a:gd name="connsiteY1744" fmla="*/ 1135815 h 2825784"/>
              <a:gd name="connsiteX1745" fmla="*/ 362249 w 3075889"/>
              <a:gd name="connsiteY1745" fmla="*/ 1136017 h 2825784"/>
              <a:gd name="connsiteX1746" fmla="*/ 356400 w 3075889"/>
              <a:gd name="connsiteY1746" fmla="*/ 1147716 h 2825784"/>
              <a:gd name="connsiteX1747" fmla="*/ 371729 w 3075889"/>
              <a:gd name="connsiteY1747" fmla="*/ 1149531 h 2825784"/>
              <a:gd name="connsiteX1748" fmla="*/ 371729 w 3075889"/>
              <a:gd name="connsiteY1748" fmla="*/ 1135210 h 2825784"/>
              <a:gd name="connsiteX1749" fmla="*/ 388470 w 3075889"/>
              <a:gd name="connsiteY1749" fmla="*/ 1133193 h 2825784"/>
              <a:gd name="connsiteX1750" fmla="*/ 356400 w 3075889"/>
              <a:gd name="connsiteY1750" fmla="*/ 1124722 h 2825784"/>
              <a:gd name="connsiteX1751" fmla="*/ 348332 w 3075889"/>
              <a:gd name="connsiteY1751" fmla="*/ 1126941 h 2825784"/>
              <a:gd name="connsiteX1752" fmla="*/ 327557 w 3075889"/>
              <a:gd name="connsiteY1752" fmla="*/ 1138236 h 2825784"/>
              <a:gd name="connsiteX1753" fmla="*/ 315052 w 3075889"/>
              <a:gd name="connsiteY1753" fmla="*/ 1144488 h 2825784"/>
              <a:gd name="connsiteX1754" fmla="*/ 315657 w 3075889"/>
              <a:gd name="connsiteY1754" fmla="*/ 1148522 h 2825784"/>
              <a:gd name="connsiteX1755" fmla="*/ 340869 w 3075889"/>
              <a:gd name="connsiteY1755" fmla="*/ 1150136 h 2825784"/>
              <a:gd name="connsiteX1756" fmla="*/ 347122 w 3075889"/>
              <a:gd name="connsiteY1756" fmla="*/ 1172121 h 2825784"/>
              <a:gd name="connsiteX1757" fmla="*/ 336633 w 3075889"/>
              <a:gd name="connsiteY1757" fmla="*/ 1172323 h 2825784"/>
              <a:gd name="connsiteX1758" fmla="*/ 314850 w 3075889"/>
              <a:gd name="connsiteY1758" fmla="*/ 1629370 h 2825784"/>
              <a:gd name="connsiteX1759" fmla="*/ 277334 w 3075889"/>
              <a:gd name="connsiteY1759" fmla="*/ 1560994 h 2825784"/>
              <a:gd name="connsiteX1760" fmla="*/ 275116 w 3075889"/>
              <a:gd name="connsiteY1760" fmla="*/ 1595484 h 2825784"/>
              <a:gd name="connsiteX1761" fmla="*/ 279150 w 3075889"/>
              <a:gd name="connsiteY1761" fmla="*/ 1592862 h 2825784"/>
              <a:gd name="connsiteX1762" fmla="*/ 289033 w 3075889"/>
              <a:gd name="connsiteY1762" fmla="*/ 1604561 h 2825784"/>
              <a:gd name="connsiteX1763" fmla="*/ 313438 w 3075889"/>
              <a:gd name="connsiteY1763" fmla="*/ 1630378 h 2825784"/>
              <a:gd name="connsiteX1764" fmla="*/ 314850 w 3075889"/>
              <a:gd name="connsiteY1764" fmla="*/ 1629370 h 2825784"/>
              <a:gd name="connsiteX1765" fmla="*/ 2702345 w 3075889"/>
              <a:gd name="connsiteY1765" fmla="*/ 1246951 h 2825784"/>
              <a:gd name="connsiteX1766" fmla="*/ 2749744 w 3075889"/>
              <a:gd name="connsiteY1766" fmla="*/ 1266314 h 2825784"/>
              <a:gd name="connsiteX1767" fmla="*/ 2765073 w 3075889"/>
              <a:gd name="connsiteY1767" fmla="*/ 1246951 h 2825784"/>
              <a:gd name="connsiteX1768" fmla="*/ 2702345 w 3075889"/>
              <a:gd name="connsiteY1768" fmla="*/ 1246951 h 2825784"/>
              <a:gd name="connsiteX1769" fmla="*/ 2467771 w 3075889"/>
              <a:gd name="connsiteY1769" fmla="*/ 1317948 h 2825784"/>
              <a:gd name="connsiteX1770" fmla="*/ 2468779 w 3075889"/>
              <a:gd name="connsiteY1770" fmla="*/ 1321176 h 2825784"/>
              <a:gd name="connsiteX1771" fmla="*/ 2494597 w 3075889"/>
              <a:gd name="connsiteY1771" fmla="*/ 1310889 h 2825784"/>
              <a:gd name="connsiteX1772" fmla="*/ 2501454 w 3075889"/>
              <a:gd name="connsiteY1772" fmla="*/ 1304031 h 2825784"/>
              <a:gd name="connsiteX1773" fmla="*/ 2492983 w 3075889"/>
              <a:gd name="connsiteY1773" fmla="*/ 1296367 h 2825784"/>
              <a:gd name="connsiteX1774" fmla="*/ 2477654 w 3075889"/>
              <a:gd name="connsiteY1774" fmla="*/ 1273172 h 2825784"/>
              <a:gd name="connsiteX1775" fmla="*/ 2471401 w 3075889"/>
              <a:gd name="connsiteY1775" fmla="*/ 1256834 h 2825784"/>
              <a:gd name="connsiteX1776" fmla="*/ 2460711 w 3075889"/>
              <a:gd name="connsiteY1776" fmla="*/ 1260868 h 2825784"/>
              <a:gd name="connsiteX1777" fmla="*/ 2466762 w 3075889"/>
              <a:gd name="connsiteY1777" fmla="*/ 1268331 h 2825784"/>
              <a:gd name="connsiteX1778" fmla="*/ 2446391 w 3075889"/>
              <a:gd name="connsiteY1778" fmla="*/ 1277407 h 2825784"/>
              <a:gd name="connsiteX1779" fmla="*/ 2477049 w 3075889"/>
              <a:gd name="connsiteY1779" fmla="*/ 1305645 h 2825784"/>
              <a:gd name="connsiteX1780" fmla="*/ 2487941 w 3075889"/>
              <a:gd name="connsiteY1780" fmla="*/ 1304233 h 2825784"/>
              <a:gd name="connsiteX1781" fmla="*/ 2488747 w 3075889"/>
              <a:gd name="connsiteY1781" fmla="*/ 1306653 h 2825784"/>
              <a:gd name="connsiteX1782" fmla="*/ 2467771 w 3075889"/>
              <a:gd name="connsiteY1782" fmla="*/ 1317948 h 2825784"/>
              <a:gd name="connsiteX1783" fmla="*/ 850761 w 3075889"/>
              <a:gd name="connsiteY1783" fmla="*/ 1404275 h 2825784"/>
              <a:gd name="connsiteX1784" fmla="*/ 806186 w 3075889"/>
              <a:gd name="connsiteY1784" fmla="*/ 1423436 h 2825784"/>
              <a:gd name="connsiteX1785" fmla="*/ 807396 w 3075889"/>
              <a:gd name="connsiteY1785" fmla="*/ 1428479 h 2825784"/>
              <a:gd name="connsiteX1786" fmla="*/ 847534 w 3075889"/>
              <a:gd name="connsiteY1786" fmla="*/ 1431504 h 2825784"/>
              <a:gd name="connsiteX1787" fmla="*/ 850962 w 3075889"/>
              <a:gd name="connsiteY1787" fmla="*/ 1441589 h 2825784"/>
              <a:gd name="connsiteX1788" fmla="*/ 848340 w 3075889"/>
              <a:gd name="connsiteY1788" fmla="*/ 1437555 h 2825784"/>
              <a:gd name="connsiteX1789" fmla="*/ 865888 w 3075889"/>
              <a:gd name="connsiteY1789" fmla="*/ 1426462 h 2825784"/>
              <a:gd name="connsiteX1790" fmla="*/ 850761 w 3075889"/>
              <a:gd name="connsiteY1790" fmla="*/ 1404275 h 2825784"/>
              <a:gd name="connsiteX1791" fmla="*/ 1438104 w 3075889"/>
              <a:gd name="connsiteY1791" fmla="*/ 2387753 h 2825784"/>
              <a:gd name="connsiteX1792" fmla="*/ 1417733 w 3075889"/>
              <a:gd name="connsiteY1792" fmla="*/ 2387349 h 2825784"/>
              <a:gd name="connsiteX1793" fmla="*/ 1397563 w 3075889"/>
              <a:gd name="connsiteY1793" fmla="*/ 2422848 h 2825784"/>
              <a:gd name="connsiteX1794" fmla="*/ 1422372 w 3075889"/>
              <a:gd name="connsiteY1794" fmla="*/ 2434950 h 2825784"/>
              <a:gd name="connsiteX1795" fmla="*/ 1422372 w 3075889"/>
              <a:gd name="connsiteY1795" fmla="*/ 2410746 h 2825784"/>
              <a:gd name="connsiteX1796" fmla="*/ 1434070 w 3075889"/>
              <a:gd name="connsiteY1796" fmla="*/ 2413167 h 2825784"/>
              <a:gd name="connsiteX1797" fmla="*/ 1435079 w 3075889"/>
              <a:gd name="connsiteY1797" fmla="*/ 2410141 h 2825784"/>
              <a:gd name="connsiteX1798" fmla="*/ 1422170 w 3075889"/>
              <a:gd name="connsiteY1798" fmla="*/ 2402880 h 2825784"/>
              <a:gd name="connsiteX1799" fmla="*/ 1438104 w 3075889"/>
              <a:gd name="connsiteY1799" fmla="*/ 2387753 h 2825784"/>
              <a:gd name="connsiteX1800" fmla="*/ 2662006 w 3075889"/>
              <a:gd name="connsiteY1800" fmla="*/ 1766927 h 2825784"/>
              <a:gd name="connsiteX1801" fmla="*/ 2660594 w 3075889"/>
              <a:gd name="connsiteY1801" fmla="*/ 1762692 h 2825784"/>
              <a:gd name="connsiteX1802" fmla="*/ 2621464 w 3075889"/>
              <a:gd name="connsiteY1802" fmla="*/ 1754825 h 2825784"/>
              <a:gd name="connsiteX1803" fmla="*/ 2618439 w 3075889"/>
              <a:gd name="connsiteY1803" fmla="*/ 1759666 h 2825784"/>
              <a:gd name="connsiteX1804" fmla="*/ 2641231 w 3075889"/>
              <a:gd name="connsiteY1804" fmla="*/ 1799199 h 2825784"/>
              <a:gd name="connsiteX1805" fmla="*/ 2646273 w 3075889"/>
              <a:gd name="connsiteY1805" fmla="*/ 1797989 h 2825784"/>
              <a:gd name="connsiteX1806" fmla="*/ 2662006 w 3075889"/>
              <a:gd name="connsiteY1806" fmla="*/ 1766927 h 2825784"/>
              <a:gd name="connsiteX1807" fmla="*/ 1082310 w 3075889"/>
              <a:gd name="connsiteY1807" fmla="*/ 2211267 h 2825784"/>
              <a:gd name="connsiteX1808" fmla="*/ 1082310 w 3075889"/>
              <a:gd name="connsiteY1808" fmla="*/ 2216108 h 2825784"/>
              <a:gd name="connsiteX1809" fmla="*/ 1096227 w 3075889"/>
              <a:gd name="connsiteY1809" fmla="*/ 2215301 h 2825784"/>
              <a:gd name="connsiteX1810" fmla="*/ 1107724 w 3075889"/>
              <a:gd name="connsiteY1810" fmla="*/ 2211872 h 2825784"/>
              <a:gd name="connsiteX1811" fmla="*/ 1116598 w 3075889"/>
              <a:gd name="connsiteY1811" fmla="*/ 2178391 h 2825784"/>
              <a:gd name="connsiteX1812" fmla="*/ 1104295 w 3075889"/>
              <a:gd name="connsiteY1812" fmla="*/ 2182425 h 2825784"/>
              <a:gd name="connsiteX1813" fmla="*/ 1086344 w 3075889"/>
              <a:gd name="connsiteY1813" fmla="*/ 2181416 h 2825784"/>
              <a:gd name="connsiteX1814" fmla="*/ 1094613 w 3075889"/>
              <a:gd name="connsiteY1814" fmla="*/ 2194930 h 2825784"/>
              <a:gd name="connsiteX1815" fmla="*/ 1090983 w 3075889"/>
              <a:gd name="connsiteY1815" fmla="*/ 2209855 h 2825784"/>
              <a:gd name="connsiteX1816" fmla="*/ 1082310 w 3075889"/>
              <a:gd name="connsiteY1816" fmla="*/ 2211267 h 2825784"/>
              <a:gd name="connsiteX1817" fmla="*/ 942735 w 3075889"/>
              <a:gd name="connsiteY1817" fmla="*/ 2293963 h 2825784"/>
              <a:gd name="connsiteX1818" fmla="*/ 957257 w 3075889"/>
              <a:gd name="connsiteY1818" fmla="*/ 2302636 h 2825784"/>
              <a:gd name="connsiteX1819" fmla="*/ 969561 w 3075889"/>
              <a:gd name="connsiteY1819" fmla="*/ 2302031 h 2825784"/>
              <a:gd name="connsiteX1820" fmla="*/ 993966 w 3075889"/>
              <a:gd name="connsiteY1820" fmla="*/ 2283475 h 2825784"/>
              <a:gd name="connsiteX1821" fmla="*/ 942735 w 3075889"/>
              <a:gd name="connsiteY1821" fmla="*/ 2293963 h 2825784"/>
              <a:gd name="connsiteX1822" fmla="*/ 1070208 w 3075889"/>
              <a:gd name="connsiteY1822" fmla="*/ 1240900 h 2825784"/>
              <a:gd name="connsiteX1823" fmla="*/ 1070006 w 3075889"/>
              <a:gd name="connsiteY1823" fmla="*/ 1238681 h 2825784"/>
              <a:gd name="connsiteX1824" fmla="*/ 1038339 w 3075889"/>
              <a:gd name="connsiteY1824" fmla="*/ 1234042 h 2825784"/>
              <a:gd name="connsiteX1825" fmla="*/ 1026843 w 3075889"/>
              <a:gd name="connsiteY1825" fmla="*/ 1242110 h 2825784"/>
              <a:gd name="connsiteX1826" fmla="*/ 1033499 w 3075889"/>
              <a:gd name="connsiteY1826" fmla="*/ 1253204 h 2825784"/>
              <a:gd name="connsiteX1827" fmla="*/ 1048424 w 3075889"/>
              <a:gd name="connsiteY1827" fmla="*/ 1263893 h 2825784"/>
              <a:gd name="connsiteX1828" fmla="*/ 1063350 w 3075889"/>
              <a:gd name="connsiteY1828" fmla="*/ 1254010 h 2825784"/>
              <a:gd name="connsiteX1829" fmla="*/ 1051853 w 3075889"/>
              <a:gd name="connsiteY1829" fmla="*/ 1245942 h 2825784"/>
              <a:gd name="connsiteX1830" fmla="*/ 1070208 w 3075889"/>
              <a:gd name="connsiteY1830" fmla="*/ 1240900 h 2825784"/>
              <a:gd name="connsiteX1831" fmla="*/ 469956 w 3075889"/>
              <a:gd name="connsiteY1831" fmla="*/ 1222949 h 2825784"/>
              <a:gd name="connsiteX1832" fmla="*/ 470762 w 3075889"/>
              <a:gd name="connsiteY1832" fmla="*/ 1217906 h 2825784"/>
              <a:gd name="connsiteX1833" fmla="*/ 452408 w 3075889"/>
              <a:gd name="connsiteY1833" fmla="*/ 1204191 h 2825784"/>
              <a:gd name="connsiteX1834" fmla="*/ 432843 w 3075889"/>
              <a:gd name="connsiteY1834" fmla="*/ 1214074 h 2825784"/>
              <a:gd name="connsiteX1835" fmla="*/ 441920 w 3075889"/>
              <a:gd name="connsiteY1835" fmla="*/ 1227588 h 2825784"/>
              <a:gd name="connsiteX1836" fmla="*/ 469956 w 3075889"/>
              <a:gd name="connsiteY1836" fmla="*/ 1222949 h 2825784"/>
              <a:gd name="connsiteX1837" fmla="*/ 1421162 w 3075889"/>
              <a:gd name="connsiteY1837" fmla="*/ 83962 h 2825784"/>
              <a:gd name="connsiteX1838" fmla="*/ 1399378 w 3075889"/>
              <a:gd name="connsiteY1838" fmla="*/ 81743 h 2825784"/>
              <a:gd name="connsiteX1839" fmla="*/ 1388487 w 3075889"/>
              <a:gd name="connsiteY1839" fmla="*/ 76499 h 2825784"/>
              <a:gd name="connsiteX1840" fmla="*/ 1386873 w 3075889"/>
              <a:gd name="connsiteY1840" fmla="*/ 80533 h 2825784"/>
              <a:gd name="connsiteX1841" fmla="*/ 1414102 w 3075889"/>
              <a:gd name="connsiteY1841" fmla="*/ 90013 h 2825784"/>
              <a:gd name="connsiteX1842" fmla="*/ 1443954 w 3075889"/>
              <a:gd name="connsiteY1842" fmla="*/ 74079 h 2825784"/>
              <a:gd name="connsiteX1843" fmla="*/ 1415716 w 3075889"/>
              <a:gd name="connsiteY1843" fmla="*/ 59960 h 2825784"/>
              <a:gd name="connsiteX1844" fmla="*/ 1412489 w 3075889"/>
              <a:gd name="connsiteY1844" fmla="*/ 62179 h 2825784"/>
              <a:gd name="connsiteX1845" fmla="*/ 1421162 w 3075889"/>
              <a:gd name="connsiteY1845" fmla="*/ 83962 h 2825784"/>
              <a:gd name="connsiteX1846" fmla="*/ 1342298 w 3075889"/>
              <a:gd name="connsiteY1846" fmla="*/ 969818 h 2825784"/>
              <a:gd name="connsiteX1847" fmla="*/ 1338062 w 3075889"/>
              <a:gd name="connsiteY1847" fmla="*/ 976273 h 2825784"/>
              <a:gd name="connsiteX1848" fmla="*/ 1347340 w 3075889"/>
              <a:gd name="connsiteY1848" fmla="*/ 964977 h 2825784"/>
              <a:gd name="connsiteX1849" fmla="*/ 1347744 w 3075889"/>
              <a:gd name="connsiteY1849" fmla="*/ 949850 h 2825784"/>
              <a:gd name="connsiteX1850" fmla="*/ 1361056 w 3075889"/>
              <a:gd name="connsiteY1850" fmla="*/ 942992 h 2825784"/>
              <a:gd name="connsiteX1851" fmla="*/ 1330801 w 3075889"/>
              <a:gd name="connsiteY1851" fmla="*/ 937143 h 2825784"/>
              <a:gd name="connsiteX1852" fmla="*/ 1340483 w 3075889"/>
              <a:gd name="connsiteY1852" fmla="*/ 958321 h 2825784"/>
              <a:gd name="connsiteX1853" fmla="*/ 1324952 w 3075889"/>
              <a:gd name="connsiteY1853" fmla="*/ 957111 h 2825784"/>
              <a:gd name="connsiteX1854" fmla="*/ 1342298 w 3075889"/>
              <a:gd name="connsiteY1854" fmla="*/ 969818 h 2825784"/>
              <a:gd name="connsiteX1855" fmla="*/ 239012 w 3075889"/>
              <a:gd name="connsiteY1855" fmla="*/ 1557969 h 2825784"/>
              <a:gd name="connsiteX1856" fmla="*/ 248895 w 3075889"/>
              <a:gd name="connsiteY1856" fmla="*/ 1556557 h 2825784"/>
              <a:gd name="connsiteX1857" fmla="*/ 268056 w 3075889"/>
              <a:gd name="connsiteY1857" fmla="*/ 1537395 h 2825784"/>
              <a:gd name="connsiteX1858" fmla="*/ 267854 w 3075889"/>
              <a:gd name="connsiteY1858" fmla="*/ 1529529 h 2825784"/>
              <a:gd name="connsiteX1859" fmla="*/ 234171 w 3075889"/>
              <a:gd name="connsiteY1859" fmla="*/ 1529328 h 2825784"/>
              <a:gd name="connsiteX1860" fmla="*/ 251517 w 3075889"/>
              <a:gd name="connsiteY1860" fmla="*/ 1539009 h 2825784"/>
              <a:gd name="connsiteX1861" fmla="*/ 239012 w 3075889"/>
              <a:gd name="connsiteY1861" fmla="*/ 1557969 h 2825784"/>
              <a:gd name="connsiteX1862" fmla="*/ 1668443 w 3075889"/>
              <a:gd name="connsiteY1862" fmla="*/ 962961 h 2825784"/>
              <a:gd name="connsiteX1863" fmla="*/ 1703942 w 3075889"/>
              <a:gd name="connsiteY1863" fmla="*/ 940572 h 2825784"/>
              <a:gd name="connsiteX1864" fmla="*/ 1689823 w 3075889"/>
              <a:gd name="connsiteY1864" fmla="*/ 946421 h 2825784"/>
              <a:gd name="connsiteX1865" fmla="*/ 1668443 w 3075889"/>
              <a:gd name="connsiteY1865" fmla="*/ 962961 h 2825784"/>
              <a:gd name="connsiteX1866" fmla="*/ 1126481 w 3075889"/>
              <a:gd name="connsiteY1866" fmla="*/ 1170911 h 2825784"/>
              <a:gd name="connsiteX1867" fmla="*/ 1079082 w 3075889"/>
              <a:gd name="connsiteY1867" fmla="*/ 1179382 h 2825784"/>
              <a:gd name="connsiteX1868" fmla="*/ 1096630 w 3075889"/>
              <a:gd name="connsiteY1868" fmla="*/ 1179382 h 2825784"/>
              <a:gd name="connsiteX1869" fmla="*/ 1090377 w 3075889"/>
              <a:gd name="connsiteY1869" fmla="*/ 1187652 h 2825784"/>
              <a:gd name="connsiteX1870" fmla="*/ 1126481 w 3075889"/>
              <a:gd name="connsiteY1870" fmla="*/ 1170911 h 2825784"/>
              <a:gd name="connsiteX1871" fmla="*/ 184352 w 3075889"/>
              <a:gd name="connsiteY1871" fmla="*/ 1447237 h 2825784"/>
              <a:gd name="connsiteX1872" fmla="*/ 178099 w 3075889"/>
              <a:gd name="connsiteY1872" fmla="*/ 1418596 h 2825784"/>
              <a:gd name="connsiteX1873" fmla="*/ 209362 w 3075889"/>
              <a:gd name="connsiteY1873" fmla="*/ 1412343 h 2825784"/>
              <a:gd name="connsiteX1874" fmla="*/ 163375 w 3075889"/>
              <a:gd name="connsiteY1874" fmla="*/ 1424445 h 2825784"/>
              <a:gd name="connsiteX1875" fmla="*/ 184352 w 3075889"/>
              <a:gd name="connsiteY1875" fmla="*/ 1447237 h 2825784"/>
              <a:gd name="connsiteX1876" fmla="*/ 906429 w 3075889"/>
              <a:gd name="connsiteY1876" fmla="*/ 2258868 h 2825784"/>
              <a:gd name="connsiteX1877" fmla="*/ 900580 w 3075889"/>
              <a:gd name="connsiteY1877" fmla="*/ 2262499 h 2825784"/>
              <a:gd name="connsiteX1878" fmla="*/ 909253 w 3075889"/>
              <a:gd name="connsiteY1878" fmla="*/ 2278231 h 2825784"/>
              <a:gd name="connsiteX1879" fmla="*/ 904211 w 3075889"/>
              <a:gd name="connsiteY1879" fmla="*/ 2281055 h 2825784"/>
              <a:gd name="connsiteX1880" fmla="*/ 898160 w 3075889"/>
              <a:gd name="connsiteY1880" fmla="*/ 2284887 h 2825784"/>
              <a:gd name="connsiteX1881" fmla="*/ 928616 w 3075889"/>
              <a:gd name="connsiteY1881" fmla="*/ 2282870 h 2825784"/>
              <a:gd name="connsiteX1882" fmla="*/ 906429 w 3075889"/>
              <a:gd name="connsiteY1882" fmla="*/ 2258868 h 2825784"/>
              <a:gd name="connsiteX1883" fmla="*/ 431028 w 3075889"/>
              <a:gd name="connsiteY1883" fmla="*/ 1294955 h 2825784"/>
              <a:gd name="connsiteX1884" fmla="*/ 465922 w 3075889"/>
              <a:gd name="connsiteY1884" fmla="*/ 1300199 h 2825784"/>
              <a:gd name="connsiteX1885" fmla="*/ 440911 w 3075889"/>
              <a:gd name="connsiteY1885" fmla="*/ 1275995 h 2825784"/>
              <a:gd name="connsiteX1886" fmla="*/ 431028 w 3075889"/>
              <a:gd name="connsiteY1886" fmla="*/ 1294955 h 2825784"/>
              <a:gd name="connsiteX1887" fmla="*/ 533692 w 3075889"/>
              <a:gd name="connsiteY1887" fmla="*/ 972239 h 2825784"/>
              <a:gd name="connsiteX1888" fmla="*/ 531675 w 3075889"/>
              <a:gd name="connsiteY1888" fmla="*/ 968608 h 2825784"/>
              <a:gd name="connsiteX1889" fmla="*/ 502227 w 3075889"/>
              <a:gd name="connsiteY1889" fmla="*/ 971835 h 2825784"/>
              <a:gd name="connsiteX1890" fmla="*/ 477015 w 3075889"/>
              <a:gd name="connsiteY1890" fmla="*/ 989988 h 2825784"/>
              <a:gd name="connsiteX1891" fmla="*/ 533692 w 3075889"/>
              <a:gd name="connsiteY1891" fmla="*/ 972239 h 2825784"/>
              <a:gd name="connsiteX1892" fmla="*/ 1318498 w 3075889"/>
              <a:gd name="connsiteY1892" fmla="*/ 69843 h 2825784"/>
              <a:gd name="connsiteX1893" fmla="*/ 1347744 w 3075889"/>
              <a:gd name="connsiteY1893" fmla="*/ 63389 h 2825784"/>
              <a:gd name="connsiteX1894" fmla="*/ 1313253 w 3075889"/>
              <a:gd name="connsiteY1894" fmla="*/ 52901 h 2825784"/>
              <a:gd name="connsiteX1895" fmla="*/ 1318498 w 3075889"/>
              <a:gd name="connsiteY1895" fmla="*/ 69843 h 2825784"/>
              <a:gd name="connsiteX1896" fmla="*/ 1000219 w 3075889"/>
              <a:gd name="connsiteY1896" fmla="*/ 325798 h 2825784"/>
              <a:gd name="connsiteX1897" fmla="*/ 985898 w 3075889"/>
              <a:gd name="connsiteY1897" fmla="*/ 328420 h 2825784"/>
              <a:gd name="connsiteX1898" fmla="*/ 986705 w 3075889"/>
              <a:gd name="connsiteY1898" fmla="*/ 332252 h 2825784"/>
              <a:gd name="connsiteX1899" fmla="*/ 1008690 w 3075889"/>
              <a:gd name="connsiteY1899" fmla="*/ 329227 h 2825784"/>
              <a:gd name="connsiteX1900" fmla="*/ 1007076 w 3075889"/>
              <a:gd name="connsiteY1900" fmla="*/ 315108 h 2825784"/>
              <a:gd name="connsiteX1901" fmla="*/ 983679 w 3075889"/>
              <a:gd name="connsiteY1901" fmla="*/ 313292 h 2825784"/>
              <a:gd name="connsiteX1902" fmla="*/ 989327 w 3075889"/>
              <a:gd name="connsiteY1902" fmla="*/ 301594 h 2825784"/>
              <a:gd name="connsiteX1903" fmla="*/ 986301 w 3075889"/>
              <a:gd name="connsiteY1903" fmla="*/ 299577 h 2825784"/>
              <a:gd name="connsiteX1904" fmla="*/ 977629 w 3075889"/>
              <a:gd name="connsiteY1904" fmla="*/ 313897 h 2825784"/>
              <a:gd name="connsiteX1905" fmla="*/ 1000219 w 3075889"/>
              <a:gd name="connsiteY1905" fmla="*/ 325798 h 2825784"/>
              <a:gd name="connsiteX1906" fmla="*/ 1360451 w 3075889"/>
              <a:gd name="connsiteY1906" fmla="*/ 1110401 h 2825784"/>
              <a:gd name="connsiteX1907" fmla="*/ 1361459 w 3075889"/>
              <a:gd name="connsiteY1907" fmla="*/ 1106973 h 2825784"/>
              <a:gd name="connsiteX1908" fmla="*/ 1349156 w 3075889"/>
              <a:gd name="connsiteY1908" fmla="*/ 1100317 h 2825784"/>
              <a:gd name="connsiteX1909" fmla="*/ 1362266 w 3075889"/>
              <a:gd name="connsiteY1909" fmla="*/ 1092854 h 2825784"/>
              <a:gd name="connsiteX1910" fmla="*/ 1326969 w 3075889"/>
              <a:gd name="connsiteY1910" fmla="*/ 1101729 h 2825784"/>
              <a:gd name="connsiteX1911" fmla="*/ 1360451 w 3075889"/>
              <a:gd name="connsiteY1911" fmla="*/ 1110401 h 2825784"/>
              <a:gd name="connsiteX1912" fmla="*/ 1399983 w 3075889"/>
              <a:gd name="connsiteY1912" fmla="*/ 61170 h 2825784"/>
              <a:gd name="connsiteX1913" fmla="*/ 1400790 w 3075889"/>
              <a:gd name="connsiteY1913" fmla="*/ 54111 h 2825784"/>
              <a:gd name="connsiteX1914" fmla="*/ 1381427 w 3075889"/>
              <a:gd name="connsiteY1914" fmla="*/ 52699 h 2825784"/>
              <a:gd name="connsiteX1915" fmla="*/ 1359039 w 3075889"/>
              <a:gd name="connsiteY1915" fmla="*/ 50279 h 2825784"/>
              <a:gd name="connsiteX1916" fmla="*/ 1340684 w 3075889"/>
              <a:gd name="connsiteY1916" fmla="*/ 47051 h 2825784"/>
              <a:gd name="connsiteX1917" fmla="*/ 1339474 w 3075889"/>
              <a:gd name="connsiteY1917" fmla="*/ 54514 h 2825784"/>
              <a:gd name="connsiteX1918" fmla="*/ 1399983 w 3075889"/>
              <a:gd name="connsiteY1918" fmla="*/ 61170 h 2825784"/>
              <a:gd name="connsiteX1919" fmla="*/ 236390 w 3075889"/>
              <a:gd name="connsiteY1919" fmla="*/ 1465591 h 2825784"/>
              <a:gd name="connsiteX1920" fmla="*/ 243449 w 3075889"/>
              <a:gd name="connsiteY1920" fmla="*/ 1478096 h 2825784"/>
              <a:gd name="connsiteX1921" fmla="*/ 245063 w 3075889"/>
              <a:gd name="connsiteY1921" fmla="*/ 1464784 h 2825784"/>
              <a:gd name="connsiteX1922" fmla="*/ 270477 w 3075889"/>
              <a:gd name="connsiteY1922" fmla="*/ 1456716 h 2825784"/>
              <a:gd name="connsiteX1923" fmla="*/ 269670 w 3075889"/>
              <a:gd name="connsiteY1923" fmla="*/ 1455103 h 2825784"/>
              <a:gd name="connsiteX1924" fmla="*/ 219044 w 3075889"/>
              <a:gd name="connsiteY1924" fmla="*/ 1455103 h 2825784"/>
              <a:gd name="connsiteX1925" fmla="*/ 217430 w 3075889"/>
              <a:gd name="connsiteY1925" fmla="*/ 1457120 h 2825784"/>
              <a:gd name="connsiteX1926" fmla="*/ 236390 w 3075889"/>
              <a:gd name="connsiteY1926" fmla="*/ 1465591 h 2825784"/>
              <a:gd name="connsiteX1927" fmla="*/ 1355610 w 3075889"/>
              <a:gd name="connsiteY1927" fmla="*/ 85374 h 2825784"/>
              <a:gd name="connsiteX1928" fmla="*/ 1340886 w 3075889"/>
              <a:gd name="connsiteY1928" fmla="*/ 84164 h 2825784"/>
              <a:gd name="connsiteX1929" fmla="*/ 1304580 w 3075889"/>
              <a:gd name="connsiteY1929" fmla="*/ 83357 h 2825784"/>
              <a:gd name="connsiteX1930" fmla="*/ 1291268 w 3075889"/>
              <a:gd name="connsiteY1930" fmla="*/ 95862 h 2825784"/>
              <a:gd name="connsiteX1931" fmla="*/ 1292882 w 3075889"/>
              <a:gd name="connsiteY1931" fmla="*/ 98888 h 2825784"/>
              <a:gd name="connsiteX1932" fmla="*/ 1303168 w 3075889"/>
              <a:gd name="connsiteY1932" fmla="*/ 94450 h 2825784"/>
              <a:gd name="connsiteX1933" fmla="*/ 1328582 w 3075889"/>
              <a:gd name="connsiteY1933" fmla="*/ 97879 h 2825784"/>
              <a:gd name="connsiteX1934" fmla="*/ 1355610 w 3075889"/>
              <a:gd name="connsiteY1934" fmla="*/ 85374 h 2825784"/>
              <a:gd name="connsiteX1935" fmla="*/ 378788 w 3075889"/>
              <a:gd name="connsiteY1935" fmla="*/ 1668701 h 2825784"/>
              <a:gd name="connsiteX1936" fmla="*/ 395932 w 3075889"/>
              <a:gd name="connsiteY1936" fmla="*/ 1684433 h 2825784"/>
              <a:gd name="connsiteX1937" fmla="*/ 408438 w 3075889"/>
              <a:gd name="connsiteY1937" fmla="*/ 1663053 h 2825784"/>
              <a:gd name="connsiteX1938" fmla="*/ 378788 w 3075889"/>
              <a:gd name="connsiteY1938" fmla="*/ 1668701 h 2825784"/>
              <a:gd name="connsiteX1939" fmla="*/ 330381 w 3075889"/>
              <a:gd name="connsiteY1939" fmla="*/ 1318150 h 2825784"/>
              <a:gd name="connsiteX1940" fmla="*/ 356803 w 3075889"/>
              <a:gd name="connsiteY1940" fmla="*/ 1312301 h 2825784"/>
              <a:gd name="connsiteX1941" fmla="*/ 326548 w 3075889"/>
              <a:gd name="connsiteY1941" fmla="*/ 1303426 h 2825784"/>
              <a:gd name="connsiteX1942" fmla="*/ 318884 w 3075889"/>
              <a:gd name="connsiteY1942" fmla="*/ 1310284 h 2825784"/>
              <a:gd name="connsiteX1943" fmla="*/ 333810 w 3075889"/>
              <a:gd name="connsiteY1943" fmla="*/ 1311091 h 2825784"/>
              <a:gd name="connsiteX1944" fmla="*/ 330381 w 3075889"/>
              <a:gd name="connsiteY1944" fmla="*/ 1318150 h 2825784"/>
              <a:gd name="connsiteX1945" fmla="*/ 2219481 w 3075889"/>
              <a:gd name="connsiteY1945" fmla="*/ 2511192 h 2825784"/>
              <a:gd name="connsiteX1946" fmla="*/ 2176519 w 3075889"/>
              <a:gd name="connsiteY1946" fmla="*/ 2523294 h 2825784"/>
              <a:gd name="connsiteX1947" fmla="*/ 2219481 w 3075889"/>
              <a:gd name="connsiteY1947" fmla="*/ 2511192 h 2825784"/>
              <a:gd name="connsiteX1948" fmla="*/ 895336 w 3075889"/>
              <a:gd name="connsiteY1948" fmla="*/ 2370205 h 2825784"/>
              <a:gd name="connsiteX1949" fmla="*/ 913690 w 3075889"/>
              <a:gd name="connsiteY1949" fmla="*/ 2370003 h 2825784"/>
              <a:gd name="connsiteX1950" fmla="*/ 921557 w 3075889"/>
              <a:gd name="connsiteY1950" fmla="*/ 2363952 h 2825784"/>
              <a:gd name="connsiteX1951" fmla="*/ 908850 w 3075889"/>
              <a:gd name="connsiteY1951" fmla="*/ 2351044 h 2825784"/>
              <a:gd name="connsiteX1952" fmla="*/ 899975 w 3075889"/>
              <a:gd name="connsiteY1952" fmla="*/ 2355683 h 2825784"/>
              <a:gd name="connsiteX1953" fmla="*/ 895336 w 3075889"/>
              <a:gd name="connsiteY1953" fmla="*/ 2370205 h 2825784"/>
              <a:gd name="connsiteX1954" fmla="*/ 345306 w 3075889"/>
              <a:gd name="connsiteY1954" fmla="*/ 1269944 h 2825784"/>
              <a:gd name="connsiteX1955" fmla="*/ 387259 w 3075889"/>
              <a:gd name="connsiteY1955" fmla="*/ 1255220 h 2825784"/>
              <a:gd name="connsiteX1956" fmla="*/ 345306 w 3075889"/>
              <a:gd name="connsiteY1956" fmla="*/ 1269944 h 2825784"/>
              <a:gd name="connsiteX1957" fmla="*/ 1002639 w 3075889"/>
              <a:gd name="connsiteY1957" fmla="*/ 360691 h 2825784"/>
              <a:gd name="connsiteX1958" fmla="*/ 1001227 w 3075889"/>
              <a:gd name="connsiteY1958" fmla="*/ 352220 h 2825784"/>
              <a:gd name="connsiteX1959" fmla="*/ 968149 w 3075889"/>
              <a:gd name="connsiteY1959" fmla="*/ 358876 h 2825784"/>
              <a:gd name="connsiteX1960" fmla="*/ 966939 w 3075889"/>
              <a:gd name="connsiteY1960" fmla="*/ 369566 h 2825784"/>
              <a:gd name="connsiteX1961" fmla="*/ 975612 w 3075889"/>
              <a:gd name="connsiteY1961" fmla="*/ 366944 h 2825784"/>
              <a:gd name="connsiteX1962" fmla="*/ 988318 w 3075889"/>
              <a:gd name="connsiteY1962" fmla="*/ 362910 h 2825784"/>
              <a:gd name="connsiteX1963" fmla="*/ 1002639 w 3075889"/>
              <a:gd name="connsiteY1963" fmla="*/ 360691 h 2825784"/>
              <a:gd name="connsiteX1964" fmla="*/ 2967981 w 3075889"/>
              <a:gd name="connsiteY1964" fmla="*/ 1246144 h 2825784"/>
              <a:gd name="connsiteX1965" fmla="*/ 2995412 w 3075889"/>
              <a:gd name="connsiteY1965" fmla="*/ 1232429 h 2825784"/>
              <a:gd name="connsiteX1966" fmla="*/ 2967981 w 3075889"/>
              <a:gd name="connsiteY1966" fmla="*/ 1246144 h 2825784"/>
              <a:gd name="connsiteX1967" fmla="*/ 385848 w 3075889"/>
              <a:gd name="connsiteY1967" fmla="*/ 1320570 h 2825784"/>
              <a:gd name="connsiteX1968" fmla="*/ 363056 w 3075889"/>
              <a:gd name="connsiteY1968" fmla="*/ 1306250 h 2825784"/>
              <a:gd name="connsiteX1969" fmla="*/ 356803 w 3075889"/>
              <a:gd name="connsiteY1969" fmla="*/ 1331462 h 2825784"/>
              <a:gd name="connsiteX1970" fmla="*/ 385848 w 3075889"/>
              <a:gd name="connsiteY1970" fmla="*/ 1320570 h 2825784"/>
              <a:gd name="connsiteX1971" fmla="*/ 637365 w 3075889"/>
              <a:gd name="connsiteY1971" fmla="*/ 892165 h 2825784"/>
              <a:gd name="connsiteX1972" fmla="*/ 659955 w 3075889"/>
              <a:gd name="connsiteY1972" fmla="*/ 886517 h 2825784"/>
              <a:gd name="connsiteX1973" fmla="*/ 664795 w 3075889"/>
              <a:gd name="connsiteY1973" fmla="*/ 879054 h 2825784"/>
              <a:gd name="connsiteX1974" fmla="*/ 658543 w 3075889"/>
              <a:gd name="connsiteY1974" fmla="*/ 872802 h 2825784"/>
              <a:gd name="connsiteX1975" fmla="*/ 637365 w 3075889"/>
              <a:gd name="connsiteY1975" fmla="*/ 892165 h 2825784"/>
              <a:gd name="connsiteX1976" fmla="*/ 2596050 w 3075889"/>
              <a:gd name="connsiteY1976" fmla="*/ 2063826 h 2825784"/>
              <a:gd name="connsiteX1977" fmla="*/ 2579915 w 3075889"/>
              <a:gd name="connsiteY1977" fmla="*/ 2089039 h 2825784"/>
              <a:gd name="connsiteX1978" fmla="*/ 2596050 w 3075889"/>
              <a:gd name="connsiteY1978" fmla="*/ 2063826 h 2825784"/>
              <a:gd name="connsiteX1979" fmla="*/ 1407043 w 3075889"/>
              <a:gd name="connsiteY1979" fmla="*/ 460733 h 2825784"/>
              <a:gd name="connsiteX1980" fmla="*/ 1425801 w 3075889"/>
              <a:gd name="connsiteY1980" fmla="*/ 457103 h 2825784"/>
              <a:gd name="connsiteX1981" fmla="*/ 1428423 w 3075889"/>
              <a:gd name="connsiteY1981" fmla="*/ 439353 h 2825784"/>
              <a:gd name="connsiteX1982" fmla="*/ 1405631 w 3075889"/>
              <a:gd name="connsiteY1982" fmla="*/ 448026 h 2825784"/>
              <a:gd name="connsiteX1983" fmla="*/ 1407043 w 3075889"/>
              <a:gd name="connsiteY1983" fmla="*/ 460733 h 2825784"/>
              <a:gd name="connsiteX1984" fmla="*/ 1105505 w 3075889"/>
              <a:gd name="connsiteY1984" fmla="*/ 2252010 h 2825784"/>
              <a:gd name="connsiteX1985" fmla="*/ 1105707 w 3075889"/>
              <a:gd name="connsiteY1985" fmla="*/ 2246564 h 2825784"/>
              <a:gd name="connsiteX1986" fmla="*/ 1074847 w 3075889"/>
              <a:gd name="connsiteY1986" fmla="*/ 2239303 h 2825784"/>
              <a:gd name="connsiteX1987" fmla="*/ 1072426 w 3075889"/>
              <a:gd name="connsiteY1987" fmla="*/ 2249186 h 2825784"/>
              <a:gd name="connsiteX1988" fmla="*/ 1086949 w 3075889"/>
              <a:gd name="connsiteY1988" fmla="*/ 2255843 h 2825784"/>
              <a:gd name="connsiteX1989" fmla="*/ 1087554 w 3075889"/>
              <a:gd name="connsiteY1989" fmla="*/ 2250598 h 2825784"/>
              <a:gd name="connsiteX1990" fmla="*/ 1105505 w 3075889"/>
              <a:gd name="connsiteY1990" fmla="*/ 2252010 h 2825784"/>
              <a:gd name="connsiteX1991" fmla="*/ 330179 w 3075889"/>
              <a:gd name="connsiteY1991" fmla="*/ 1555548 h 2825784"/>
              <a:gd name="connsiteX1992" fmla="*/ 333205 w 3075889"/>
              <a:gd name="connsiteY1992" fmla="*/ 1543245 h 2825784"/>
              <a:gd name="connsiteX1993" fmla="*/ 303555 w 3075889"/>
              <a:gd name="connsiteY1993" fmla="*/ 1527916 h 2825784"/>
              <a:gd name="connsiteX1994" fmla="*/ 302143 w 3075889"/>
              <a:gd name="connsiteY1994" fmla="*/ 1531344 h 2825784"/>
              <a:gd name="connsiteX1995" fmla="*/ 330179 w 3075889"/>
              <a:gd name="connsiteY1995" fmla="*/ 1555548 h 2825784"/>
              <a:gd name="connsiteX1996" fmla="*/ 2365107 w 3075889"/>
              <a:gd name="connsiteY1996" fmla="*/ 2368188 h 2825784"/>
              <a:gd name="connsiteX1997" fmla="*/ 2331827 w 3075889"/>
              <a:gd name="connsiteY1997" fmla="*/ 2379483 h 2825784"/>
              <a:gd name="connsiteX1998" fmla="*/ 2345744 w 3075889"/>
              <a:gd name="connsiteY1998" fmla="*/ 2390980 h 2825784"/>
              <a:gd name="connsiteX1999" fmla="*/ 2365107 w 3075889"/>
              <a:gd name="connsiteY1999" fmla="*/ 2368188 h 2825784"/>
              <a:gd name="connsiteX2000" fmla="*/ 381209 w 3075889"/>
              <a:gd name="connsiteY2000" fmla="*/ 1327428 h 2825784"/>
              <a:gd name="connsiteX2001" fmla="*/ 398151 w 3075889"/>
              <a:gd name="connsiteY2001" fmla="*/ 1339933 h 2825784"/>
              <a:gd name="connsiteX2002" fmla="*/ 409648 w 3075889"/>
              <a:gd name="connsiteY2002" fmla="*/ 1340337 h 2825784"/>
              <a:gd name="connsiteX2003" fmla="*/ 408034 w 3075889"/>
              <a:gd name="connsiteY2003" fmla="*/ 1330252 h 2825784"/>
              <a:gd name="connsiteX2004" fmla="*/ 381209 w 3075889"/>
              <a:gd name="connsiteY2004" fmla="*/ 1327428 h 2825784"/>
              <a:gd name="connsiteX2005" fmla="*/ 2590201 w 3075889"/>
              <a:gd name="connsiteY2005" fmla="*/ 1749380 h 2825784"/>
              <a:gd name="connsiteX2006" fmla="*/ 2593025 w 3075889"/>
              <a:gd name="connsiteY2006" fmla="*/ 1745346 h 2825784"/>
              <a:gd name="connsiteX2007" fmla="*/ 2573662 w 3075889"/>
              <a:gd name="connsiteY2007" fmla="*/ 1728605 h 2825784"/>
              <a:gd name="connsiteX2008" fmla="*/ 2570637 w 3075889"/>
              <a:gd name="connsiteY2008" fmla="*/ 1750792 h 2825784"/>
              <a:gd name="connsiteX2009" fmla="*/ 2590201 w 3075889"/>
              <a:gd name="connsiteY2009" fmla="*/ 1749380 h 2825784"/>
              <a:gd name="connsiteX2010" fmla="*/ 2761039 w 3075889"/>
              <a:gd name="connsiteY2010" fmla="*/ 1711057 h 2825784"/>
              <a:gd name="connsiteX2011" fmla="*/ 2765880 w 3075889"/>
              <a:gd name="connsiteY2011" fmla="*/ 1714083 h 2825784"/>
              <a:gd name="connsiteX2012" fmla="*/ 2791092 w 3075889"/>
              <a:gd name="connsiteY2012" fmla="*/ 1695728 h 2825784"/>
              <a:gd name="connsiteX2013" fmla="*/ 2761039 w 3075889"/>
              <a:gd name="connsiteY2013" fmla="*/ 1711057 h 2825784"/>
              <a:gd name="connsiteX2014" fmla="*/ 866090 w 3075889"/>
              <a:gd name="connsiteY2014" fmla="*/ 632983 h 2825784"/>
              <a:gd name="connsiteX2015" fmla="*/ 869317 w 3075889"/>
              <a:gd name="connsiteY2015" fmla="*/ 651136 h 2825784"/>
              <a:gd name="connsiteX2016" fmla="*/ 885251 w 3075889"/>
              <a:gd name="connsiteY2016" fmla="*/ 629554 h 2825784"/>
              <a:gd name="connsiteX2017" fmla="*/ 866090 w 3075889"/>
              <a:gd name="connsiteY2017" fmla="*/ 632983 h 2825784"/>
              <a:gd name="connsiteX2018" fmla="*/ 191209 w 3075889"/>
              <a:gd name="connsiteY2018" fmla="*/ 1468012 h 2825784"/>
              <a:gd name="connsiteX2019" fmla="*/ 156114 w 3075889"/>
              <a:gd name="connsiteY2019" fmla="*/ 1468012 h 2825784"/>
              <a:gd name="connsiteX2020" fmla="*/ 191209 w 3075889"/>
              <a:gd name="connsiteY2020" fmla="*/ 1468012 h 2825784"/>
              <a:gd name="connsiteX2021" fmla="*/ 831801 w 3075889"/>
              <a:gd name="connsiteY2021" fmla="*/ 544236 h 2825784"/>
              <a:gd name="connsiteX2022" fmla="*/ 839667 w 3075889"/>
              <a:gd name="connsiteY2022" fmla="*/ 550085 h 2825784"/>
              <a:gd name="connsiteX2023" fmla="*/ 852576 w 3075889"/>
              <a:gd name="connsiteY2023" fmla="*/ 535563 h 2825784"/>
              <a:gd name="connsiteX2024" fmla="*/ 842088 w 3075889"/>
              <a:gd name="connsiteY2024" fmla="*/ 528706 h 2825784"/>
              <a:gd name="connsiteX2025" fmla="*/ 831801 w 3075889"/>
              <a:gd name="connsiteY2025" fmla="*/ 544236 h 2825784"/>
              <a:gd name="connsiteX2026" fmla="*/ 1150080 w 3075889"/>
              <a:gd name="connsiteY2026" fmla="*/ 227571 h 2825784"/>
              <a:gd name="connsiteX2027" fmla="*/ 1149273 w 3075889"/>
              <a:gd name="connsiteY2027" fmla="*/ 221722 h 2825784"/>
              <a:gd name="connsiteX2028" fmla="*/ 1113371 w 3075889"/>
              <a:gd name="connsiteY2028" fmla="*/ 226159 h 2825784"/>
              <a:gd name="connsiteX2029" fmla="*/ 1114783 w 3075889"/>
              <a:gd name="connsiteY2029" fmla="*/ 234025 h 2825784"/>
              <a:gd name="connsiteX2030" fmla="*/ 1150080 w 3075889"/>
              <a:gd name="connsiteY2030" fmla="*/ 227571 h 2825784"/>
              <a:gd name="connsiteX2031" fmla="*/ 1328784 w 3075889"/>
              <a:gd name="connsiteY2031" fmla="*/ 859691 h 2825784"/>
              <a:gd name="connsiteX2032" fmla="*/ 1332818 w 3075889"/>
              <a:gd name="connsiteY2032" fmla="*/ 856666 h 2825784"/>
              <a:gd name="connsiteX2033" fmla="*/ 1335037 w 3075889"/>
              <a:gd name="connsiteY2033" fmla="*/ 843959 h 2825784"/>
              <a:gd name="connsiteX2034" fmla="*/ 1330196 w 3075889"/>
              <a:gd name="connsiteY2034" fmla="*/ 835488 h 2825784"/>
              <a:gd name="connsiteX2035" fmla="*/ 1319506 w 3075889"/>
              <a:gd name="connsiteY2035" fmla="*/ 844564 h 2825784"/>
              <a:gd name="connsiteX2036" fmla="*/ 1328784 w 3075889"/>
              <a:gd name="connsiteY2036" fmla="*/ 859691 h 2825784"/>
              <a:gd name="connsiteX2037" fmla="*/ 2462728 w 3075889"/>
              <a:gd name="connsiteY2037" fmla="*/ 1878870 h 2825784"/>
              <a:gd name="connsiteX2038" fmla="*/ 2466157 w 3075889"/>
              <a:gd name="connsiteY2038" fmla="*/ 1884719 h 2825784"/>
              <a:gd name="connsiteX2039" fmla="*/ 2492176 w 3075889"/>
              <a:gd name="connsiteY2039" fmla="*/ 1868381 h 2825784"/>
              <a:gd name="connsiteX2040" fmla="*/ 2488747 w 3075889"/>
              <a:gd name="connsiteY2040" fmla="*/ 1862935 h 2825784"/>
              <a:gd name="connsiteX2041" fmla="*/ 2462728 w 3075889"/>
              <a:gd name="connsiteY2041" fmla="*/ 1878870 h 2825784"/>
              <a:gd name="connsiteX2042" fmla="*/ 326145 w 3075889"/>
              <a:gd name="connsiteY2042" fmla="*/ 1233437 h 2825784"/>
              <a:gd name="connsiteX2043" fmla="*/ 340869 w 3075889"/>
              <a:gd name="connsiteY2043" fmla="*/ 1234042 h 2825784"/>
              <a:gd name="connsiteX2044" fmla="*/ 341272 w 3075889"/>
              <a:gd name="connsiteY2044" fmla="*/ 1230815 h 2825784"/>
              <a:gd name="connsiteX2045" fmla="*/ 321708 w 3075889"/>
              <a:gd name="connsiteY2045" fmla="*/ 1226983 h 2825784"/>
              <a:gd name="connsiteX2046" fmla="*/ 317472 w 3075889"/>
              <a:gd name="connsiteY2046" fmla="*/ 1242917 h 2825784"/>
              <a:gd name="connsiteX2047" fmla="*/ 331389 w 3075889"/>
              <a:gd name="connsiteY2047" fmla="*/ 1246951 h 2825784"/>
              <a:gd name="connsiteX2048" fmla="*/ 326145 w 3075889"/>
              <a:gd name="connsiteY2048" fmla="*/ 1233437 h 2825784"/>
              <a:gd name="connsiteX2049" fmla="*/ 254744 w 3075889"/>
              <a:gd name="connsiteY2049" fmla="*/ 1387332 h 2825784"/>
              <a:gd name="connsiteX2050" fmla="*/ 215413 w 3075889"/>
              <a:gd name="connsiteY2050" fmla="*/ 1379870 h 2825784"/>
              <a:gd name="connsiteX2051" fmla="*/ 254744 w 3075889"/>
              <a:gd name="connsiteY2051" fmla="*/ 1387332 h 2825784"/>
              <a:gd name="connsiteX2052" fmla="*/ 2770116 w 3075889"/>
              <a:gd name="connsiteY2052" fmla="*/ 1870802 h 2825784"/>
              <a:gd name="connsiteX2053" fmla="*/ 2770519 w 3075889"/>
              <a:gd name="connsiteY2053" fmla="*/ 1864347 h 2825784"/>
              <a:gd name="connsiteX2054" fmla="*/ 2739054 w 3075889"/>
              <a:gd name="connsiteY2054" fmla="*/ 1862330 h 2825784"/>
              <a:gd name="connsiteX2055" fmla="*/ 2738449 w 3075889"/>
              <a:gd name="connsiteY2055" fmla="*/ 1869793 h 2825784"/>
              <a:gd name="connsiteX2056" fmla="*/ 2770116 w 3075889"/>
              <a:gd name="connsiteY2056" fmla="*/ 1870802 h 2825784"/>
              <a:gd name="connsiteX2057" fmla="*/ 1053669 w 3075889"/>
              <a:gd name="connsiteY2057" fmla="*/ 347379 h 2825784"/>
              <a:gd name="connsiteX2058" fmla="*/ 1050441 w 3075889"/>
              <a:gd name="connsiteY2058" fmla="*/ 338706 h 2825784"/>
              <a:gd name="connsiteX2059" fmla="*/ 1025027 w 3075889"/>
              <a:gd name="connsiteY2059" fmla="*/ 351212 h 2825784"/>
              <a:gd name="connsiteX2060" fmla="*/ 1027044 w 3075889"/>
              <a:gd name="connsiteY2060" fmla="*/ 356052 h 2825784"/>
              <a:gd name="connsiteX2061" fmla="*/ 1053669 w 3075889"/>
              <a:gd name="connsiteY2061" fmla="*/ 347379 h 2825784"/>
              <a:gd name="connsiteX2062" fmla="*/ 935877 w 3075889"/>
              <a:gd name="connsiteY2062" fmla="*/ 381265 h 2825784"/>
              <a:gd name="connsiteX2063" fmla="*/ 964316 w 3075889"/>
              <a:gd name="connsiteY2063" fmla="*/ 383887 h 2825784"/>
              <a:gd name="connsiteX2064" fmla="*/ 935877 w 3075889"/>
              <a:gd name="connsiteY2064" fmla="*/ 381265 h 2825784"/>
              <a:gd name="connsiteX2065" fmla="*/ 2166434 w 3075889"/>
              <a:gd name="connsiteY2065" fmla="*/ 2433336 h 2825784"/>
              <a:gd name="connsiteX2066" fmla="*/ 2161796 w 3075889"/>
              <a:gd name="connsiteY2066" fmla="*/ 2432530 h 2825784"/>
              <a:gd name="connsiteX2067" fmla="*/ 2157560 w 3075889"/>
              <a:gd name="connsiteY2067" fmla="*/ 2450884 h 2825784"/>
              <a:gd name="connsiteX2068" fmla="*/ 2166031 w 3075889"/>
              <a:gd name="connsiteY2068" fmla="*/ 2459759 h 2825784"/>
              <a:gd name="connsiteX2069" fmla="*/ 2169662 w 3075889"/>
              <a:gd name="connsiteY2069" fmla="*/ 2457540 h 2825784"/>
              <a:gd name="connsiteX2070" fmla="*/ 2166434 w 3075889"/>
              <a:gd name="connsiteY2070" fmla="*/ 2433336 h 2825784"/>
              <a:gd name="connsiteX2071" fmla="*/ 2729171 w 3075889"/>
              <a:gd name="connsiteY2071" fmla="*/ 1876449 h 2825784"/>
              <a:gd name="connsiteX2072" fmla="*/ 2725540 w 3075889"/>
              <a:gd name="connsiteY2072" fmla="*/ 1874836 h 2825784"/>
              <a:gd name="connsiteX2073" fmla="*/ 2719490 w 3075889"/>
              <a:gd name="connsiteY2073" fmla="*/ 1892988 h 2825784"/>
              <a:gd name="connsiteX2074" fmla="*/ 2726145 w 3075889"/>
              <a:gd name="connsiteY2074" fmla="*/ 1900250 h 2825784"/>
              <a:gd name="connsiteX2075" fmla="*/ 2731389 w 3075889"/>
              <a:gd name="connsiteY2075" fmla="*/ 1891980 h 2825784"/>
              <a:gd name="connsiteX2076" fmla="*/ 2729171 w 3075889"/>
              <a:gd name="connsiteY2076" fmla="*/ 1876449 h 2825784"/>
              <a:gd name="connsiteX2077" fmla="*/ 348332 w 3075889"/>
              <a:gd name="connsiteY2077" fmla="*/ 1351430 h 2825784"/>
              <a:gd name="connsiteX2078" fmla="*/ 372536 w 3075889"/>
              <a:gd name="connsiteY2078" fmla="*/ 1346791 h 2825784"/>
              <a:gd name="connsiteX2079" fmla="*/ 348332 w 3075889"/>
              <a:gd name="connsiteY2079" fmla="*/ 1351430 h 2825784"/>
              <a:gd name="connsiteX2080" fmla="*/ 2672897 w 3075889"/>
              <a:gd name="connsiteY2080" fmla="*/ 1899241 h 2825784"/>
              <a:gd name="connsiteX2081" fmla="*/ 2669670 w 3075889"/>
              <a:gd name="connsiteY2081" fmla="*/ 1906099 h 2825784"/>
              <a:gd name="connsiteX2082" fmla="*/ 2688630 w 3075889"/>
              <a:gd name="connsiteY2082" fmla="*/ 1914368 h 2825784"/>
              <a:gd name="connsiteX2083" fmla="*/ 2690848 w 3075889"/>
              <a:gd name="connsiteY2083" fmla="*/ 1903880 h 2825784"/>
              <a:gd name="connsiteX2084" fmla="*/ 2672897 w 3075889"/>
              <a:gd name="connsiteY2084" fmla="*/ 1899241 h 2825784"/>
              <a:gd name="connsiteX2085" fmla="*/ 2638004 w 3075889"/>
              <a:gd name="connsiteY2085" fmla="*/ 1759666 h 2825784"/>
              <a:gd name="connsiteX2086" fmla="*/ 2658980 w 3075889"/>
              <a:gd name="connsiteY2086" fmla="*/ 1752808 h 2825784"/>
              <a:gd name="connsiteX2087" fmla="*/ 2660190 w 3075889"/>
              <a:gd name="connsiteY2087" fmla="*/ 1748775 h 2825784"/>
              <a:gd name="connsiteX2088" fmla="*/ 2646273 w 3075889"/>
              <a:gd name="connsiteY2088" fmla="*/ 1741917 h 2825784"/>
              <a:gd name="connsiteX2089" fmla="*/ 2638004 w 3075889"/>
              <a:gd name="connsiteY2089" fmla="*/ 1759666 h 2825784"/>
              <a:gd name="connsiteX2090" fmla="*/ 1274326 w 3075889"/>
              <a:gd name="connsiteY2090" fmla="*/ 2201787 h 2825784"/>
              <a:gd name="connsiteX2091" fmla="*/ 1240642 w 3075889"/>
              <a:gd name="connsiteY2091" fmla="*/ 2206427 h 2825784"/>
              <a:gd name="connsiteX2092" fmla="*/ 1274326 w 3075889"/>
              <a:gd name="connsiteY2092" fmla="*/ 2201787 h 2825784"/>
              <a:gd name="connsiteX2093" fmla="*/ 1022204 w 3075889"/>
              <a:gd name="connsiteY2093" fmla="*/ 338706 h 2825784"/>
              <a:gd name="connsiteX2094" fmla="*/ 1020388 w 3075889"/>
              <a:gd name="connsiteY2094" fmla="*/ 333664 h 2825784"/>
              <a:gd name="connsiteX2095" fmla="*/ 998403 w 3075889"/>
              <a:gd name="connsiteY2095" fmla="*/ 340522 h 2825784"/>
              <a:gd name="connsiteX2096" fmla="*/ 1022204 w 3075889"/>
              <a:gd name="connsiteY2096" fmla="*/ 338706 h 282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Lst>
            <a:rect l="l" t="t" r="r" b="b"/>
            <a:pathLst>
              <a:path w="3075889" h="2825784">
                <a:moveTo>
                  <a:pt x="201899" y="1357885"/>
                </a:moveTo>
                <a:cubicBezTo>
                  <a:pt x="190806" y="1353447"/>
                  <a:pt x="179713" y="1349010"/>
                  <a:pt x="168821" y="1344573"/>
                </a:cubicBezTo>
                <a:cubicBezTo>
                  <a:pt x="167006" y="1343766"/>
                  <a:pt x="163980" y="1342556"/>
                  <a:pt x="163980" y="1341547"/>
                </a:cubicBezTo>
                <a:cubicBezTo>
                  <a:pt x="163173" y="1319965"/>
                  <a:pt x="146836" y="1324201"/>
                  <a:pt x="133524" y="1322386"/>
                </a:cubicBezTo>
                <a:cubicBezTo>
                  <a:pt x="123439" y="1320974"/>
                  <a:pt x="113556" y="1317343"/>
                  <a:pt x="102261" y="1314520"/>
                </a:cubicBezTo>
                <a:cubicBezTo>
                  <a:pt x="118397" y="1301611"/>
                  <a:pt x="133927" y="1320369"/>
                  <a:pt x="150265" y="1314721"/>
                </a:cubicBezTo>
                <a:cubicBezTo>
                  <a:pt x="129086" y="1310889"/>
                  <a:pt x="124246" y="1298585"/>
                  <a:pt x="125456" y="1279424"/>
                </a:cubicBezTo>
                <a:cubicBezTo>
                  <a:pt x="125859" y="1274382"/>
                  <a:pt x="122027" y="1261473"/>
                  <a:pt x="107908" y="1261070"/>
                </a:cubicBezTo>
                <a:cubicBezTo>
                  <a:pt x="96008" y="1260868"/>
                  <a:pt x="93386" y="1254010"/>
                  <a:pt x="95605" y="1241505"/>
                </a:cubicBezTo>
                <a:cubicBezTo>
                  <a:pt x="92378" y="1240496"/>
                  <a:pt x="89150" y="1239286"/>
                  <a:pt x="85722" y="1238278"/>
                </a:cubicBezTo>
                <a:cubicBezTo>
                  <a:pt x="85923" y="1237471"/>
                  <a:pt x="86125" y="1236664"/>
                  <a:pt x="86327" y="1235857"/>
                </a:cubicBezTo>
                <a:cubicBezTo>
                  <a:pt x="90361" y="1236463"/>
                  <a:pt x="94394" y="1237068"/>
                  <a:pt x="99235" y="1237874"/>
                </a:cubicBezTo>
                <a:cubicBezTo>
                  <a:pt x="100445" y="1232630"/>
                  <a:pt x="101454" y="1227991"/>
                  <a:pt x="102059" y="1225773"/>
                </a:cubicBezTo>
                <a:cubicBezTo>
                  <a:pt x="93588" y="1227991"/>
                  <a:pt x="84511" y="1230210"/>
                  <a:pt x="72409" y="1233437"/>
                </a:cubicBezTo>
                <a:cubicBezTo>
                  <a:pt x="72813" y="1227386"/>
                  <a:pt x="73216" y="1222747"/>
                  <a:pt x="73620" y="1218108"/>
                </a:cubicBezTo>
                <a:cubicBezTo>
                  <a:pt x="76040" y="1196526"/>
                  <a:pt x="75838" y="1188055"/>
                  <a:pt x="49214" y="1190475"/>
                </a:cubicBezTo>
                <a:cubicBezTo>
                  <a:pt x="53853" y="1188257"/>
                  <a:pt x="58291" y="1186038"/>
                  <a:pt x="61518" y="1184626"/>
                </a:cubicBezTo>
                <a:cubicBezTo>
                  <a:pt x="55265" y="1160019"/>
                  <a:pt x="51433" y="1134605"/>
                  <a:pt x="42155" y="1111410"/>
                </a:cubicBezTo>
                <a:cubicBezTo>
                  <a:pt x="33280" y="1089022"/>
                  <a:pt x="18153" y="1069659"/>
                  <a:pt x="9480" y="1048480"/>
                </a:cubicBezTo>
                <a:cubicBezTo>
                  <a:pt x="8673" y="1041421"/>
                  <a:pt x="7665" y="1034563"/>
                  <a:pt x="6858" y="1027504"/>
                </a:cubicBezTo>
                <a:cubicBezTo>
                  <a:pt x="5849" y="1017015"/>
                  <a:pt x="3832" y="1006527"/>
                  <a:pt x="4236" y="996039"/>
                </a:cubicBezTo>
                <a:cubicBezTo>
                  <a:pt x="4639" y="982727"/>
                  <a:pt x="7665" y="969617"/>
                  <a:pt x="8270" y="956506"/>
                </a:cubicBezTo>
                <a:cubicBezTo>
                  <a:pt x="8875" y="945211"/>
                  <a:pt x="12505" y="932101"/>
                  <a:pt x="0" y="927462"/>
                </a:cubicBezTo>
                <a:cubicBezTo>
                  <a:pt x="1815" y="917175"/>
                  <a:pt x="3429" y="907494"/>
                  <a:pt x="5042" y="897207"/>
                </a:cubicBezTo>
                <a:cubicBezTo>
                  <a:pt x="13715" y="897610"/>
                  <a:pt x="22994" y="898014"/>
                  <a:pt x="33885" y="898417"/>
                </a:cubicBezTo>
                <a:cubicBezTo>
                  <a:pt x="29851" y="905073"/>
                  <a:pt x="33280" y="912334"/>
                  <a:pt x="26019" y="919596"/>
                </a:cubicBezTo>
                <a:cubicBezTo>
                  <a:pt x="16338" y="929479"/>
                  <a:pt x="24002" y="953884"/>
                  <a:pt x="33078" y="955901"/>
                </a:cubicBezTo>
                <a:cubicBezTo>
                  <a:pt x="29650" y="963162"/>
                  <a:pt x="24607" y="970423"/>
                  <a:pt x="22994" y="978491"/>
                </a:cubicBezTo>
                <a:cubicBezTo>
                  <a:pt x="22187" y="982727"/>
                  <a:pt x="27633" y="987971"/>
                  <a:pt x="28843" y="990190"/>
                </a:cubicBezTo>
                <a:cubicBezTo>
                  <a:pt x="28843" y="1002493"/>
                  <a:pt x="27431" y="1013587"/>
                  <a:pt x="29650" y="1024075"/>
                </a:cubicBezTo>
                <a:cubicBezTo>
                  <a:pt x="30255" y="1027302"/>
                  <a:pt x="40743" y="1028512"/>
                  <a:pt x="48811" y="1031538"/>
                </a:cubicBezTo>
                <a:cubicBezTo>
                  <a:pt x="53248" y="1041421"/>
                  <a:pt x="58694" y="1052514"/>
                  <a:pt x="49819" y="1067036"/>
                </a:cubicBezTo>
                <a:cubicBezTo>
                  <a:pt x="46996" y="1071474"/>
                  <a:pt x="56072" y="1083172"/>
                  <a:pt x="61114" y="1095073"/>
                </a:cubicBezTo>
                <a:cubicBezTo>
                  <a:pt x="53248" y="1092652"/>
                  <a:pt x="45584" y="1090433"/>
                  <a:pt x="37919" y="1088013"/>
                </a:cubicBezTo>
                <a:cubicBezTo>
                  <a:pt x="37314" y="1088618"/>
                  <a:pt x="36911" y="1089425"/>
                  <a:pt x="36306" y="1090030"/>
                </a:cubicBezTo>
                <a:cubicBezTo>
                  <a:pt x="50021" y="1098300"/>
                  <a:pt x="63535" y="1106569"/>
                  <a:pt x="78259" y="1115444"/>
                </a:cubicBezTo>
                <a:cubicBezTo>
                  <a:pt x="76847" y="1117259"/>
                  <a:pt x="74830" y="1119881"/>
                  <a:pt x="72813" y="1122705"/>
                </a:cubicBezTo>
                <a:cubicBezTo>
                  <a:pt x="74225" y="1122705"/>
                  <a:pt x="75637" y="1122503"/>
                  <a:pt x="77049" y="1122503"/>
                </a:cubicBezTo>
                <a:cubicBezTo>
                  <a:pt x="78057" y="1128554"/>
                  <a:pt x="78259" y="1134807"/>
                  <a:pt x="80074" y="1140656"/>
                </a:cubicBezTo>
                <a:cubicBezTo>
                  <a:pt x="82091" y="1147514"/>
                  <a:pt x="83906" y="1155380"/>
                  <a:pt x="88344" y="1160423"/>
                </a:cubicBezTo>
                <a:cubicBezTo>
                  <a:pt x="92579" y="1165263"/>
                  <a:pt x="100244" y="1167079"/>
                  <a:pt x="109118" y="1171718"/>
                </a:cubicBezTo>
                <a:cubicBezTo>
                  <a:pt x="102462" y="1173533"/>
                  <a:pt x="98227" y="1174743"/>
                  <a:pt x="94394" y="1175752"/>
                </a:cubicBezTo>
                <a:cubicBezTo>
                  <a:pt x="99840" y="1181802"/>
                  <a:pt x="105286" y="1187652"/>
                  <a:pt x="108312" y="1191282"/>
                </a:cubicBezTo>
                <a:cubicBezTo>
                  <a:pt x="116985" y="1193904"/>
                  <a:pt x="123641" y="1195921"/>
                  <a:pt x="130297" y="1197938"/>
                </a:cubicBezTo>
                <a:cubicBezTo>
                  <a:pt x="130297" y="1197938"/>
                  <a:pt x="130498" y="1197938"/>
                  <a:pt x="130498" y="1197938"/>
                </a:cubicBezTo>
                <a:cubicBezTo>
                  <a:pt x="125254" y="1202577"/>
                  <a:pt x="120010" y="1207015"/>
                  <a:pt x="113152" y="1212864"/>
                </a:cubicBezTo>
                <a:cubicBezTo>
                  <a:pt x="119002" y="1215083"/>
                  <a:pt x="122027" y="1216091"/>
                  <a:pt x="125456" y="1217301"/>
                </a:cubicBezTo>
                <a:cubicBezTo>
                  <a:pt x="124447" y="1220528"/>
                  <a:pt x="123439" y="1223554"/>
                  <a:pt x="121624" y="1228395"/>
                </a:cubicBezTo>
                <a:cubicBezTo>
                  <a:pt x="140382" y="1213066"/>
                  <a:pt x="153290" y="1233034"/>
                  <a:pt x="171443" y="1229403"/>
                </a:cubicBezTo>
                <a:cubicBezTo>
                  <a:pt x="173057" y="1222545"/>
                  <a:pt x="175477" y="1212057"/>
                  <a:pt x="178704" y="1198745"/>
                </a:cubicBezTo>
                <a:cubicBezTo>
                  <a:pt x="179713" y="1198543"/>
                  <a:pt x="184755" y="1197737"/>
                  <a:pt x="191814" y="1196526"/>
                </a:cubicBezTo>
                <a:cubicBezTo>
                  <a:pt x="178099" y="1190072"/>
                  <a:pt x="165795" y="1184425"/>
                  <a:pt x="155711" y="1179786"/>
                </a:cubicBezTo>
                <a:cubicBezTo>
                  <a:pt x="146836" y="1184626"/>
                  <a:pt x="139575" y="1188458"/>
                  <a:pt x="127876" y="1194913"/>
                </a:cubicBezTo>
                <a:cubicBezTo>
                  <a:pt x="129692" y="1175550"/>
                  <a:pt x="131103" y="1160826"/>
                  <a:pt x="132314" y="1147716"/>
                </a:cubicBezTo>
                <a:cubicBezTo>
                  <a:pt x="127070" y="1146304"/>
                  <a:pt x="118195" y="1144085"/>
                  <a:pt x="109118" y="1141665"/>
                </a:cubicBezTo>
                <a:cubicBezTo>
                  <a:pt x="109320" y="1140454"/>
                  <a:pt x="109320" y="1139043"/>
                  <a:pt x="109522" y="1137832"/>
                </a:cubicBezTo>
                <a:cubicBezTo>
                  <a:pt x="114766" y="1136421"/>
                  <a:pt x="120010" y="1135210"/>
                  <a:pt x="125456" y="1133798"/>
                </a:cubicBezTo>
                <a:cubicBezTo>
                  <a:pt x="125456" y="1131782"/>
                  <a:pt x="125456" y="1129765"/>
                  <a:pt x="125658" y="1127748"/>
                </a:cubicBezTo>
                <a:cubicBezTo>
                  <a:pt x="117791" y="1126941"/>
                  <a:pt x="109925" y="1125932"/>
                  <a:pt x="102059" y="1125126"/>
                </a:cubicBezTo>
                <a:cubicBezTo>
                  <a:pt x="106093" y="1116452"/>
                  <a:pt x="111539" y="1104956"/>
                  <a:pt x="116783" y="1093661"/>
                </a:cubicBezTo>
                <a:cubicBezTo>
                  <a:pt x="129893" y="1104149"/>
                  <a:pt x="147239" y="1106771"/>
                  <a:pt x="155711" y="1098703"/>
                </a:cubicBezTo>
                <a:cubicBezTo>
                  <a:pt x="160955" y="1093661"/>
                  <a:pt x="166804" y="1089425"/>
                  <a:pt x="172250" y="1084988"/>
                </a:cubicBezTo>
                <a:cubicBezTo>
                  <a:pt x="172250" y="1084988"/>
                  <a:pt x="171846" y="1085391"/>
                  <a:pt x="171846" y="1085391"/>
                </a:cubicBezTo>
                <a:cubicBezTo>
                  <a:pt x="181124" y="1086803"/>
                  <a:pt x="190201" y="1088215"/>
                  <a:pt x="201294" y="1089828"/>
                </a:cubicBezTo>
                <a:cubicBezTo>
                  <a:pt x="196454" y="1094467"/>
                  <a:pt x="191209" y="1098300"/>
                  <a:pt x="187579" y="1103140"/>
                </a:cubicBezTo>
                <a:cubicBezTo>
                  <a:pt x="184352" y="1107578"/>
                  <a:pt x="182738" y="1113225"/>
                  <a:pt x="180519" y="1118066"/>
                </a:cubicBezTo>
                <a:cubicBezTo>
                  <a:pt x="174670" y="1117663"/>
                  <a:pt x="168216" y="1117259"/>
                  <a:pt x="161560" y="1116856"/>
                </a:cubicBezTo>
                <a:cubicBezTo>
                  <a:pt x="161358" y="1117864"/>
                  <a:pt x="161358" y="1118671"/>
                  <a:pt x="161156" y="1119680"/>
                </a:cubicBezTo>
                <a:cubicBezTo>
                  <a:pt x="171040" y="1125327"/>
                  <a:pt x="180721" y="1131176"/>
                  <a:pt x="194033" y="1138841"/>
                </a:cubicBezTo>
                <a:cubicBezTo>
                  <a:pt x="192218" y="1127546"/>
                  <a:pt x="190806" y="1118268"/>
                  <a:pt x="189797" y="1111813"/>
                </a:cubicBezTo>
                <a:cubicBezTo>
                  <a:pt x="201294" y="1107981"/>
                  <a:pt x="211177" y="1104754"/>
                  <a:pt x="221666" y="1101123"/>
                </a:cubicBezTo>
                <a:cubicBezTo>
                  <a:pt x="223683" y="1093862"/>
                  <a:pt x="219044" y="1078332"/>
                  <a:pt x="238205" y="1089223"/>
                </a:cubicBezTo>
                <a:cubicBezTo>
                  <a:pt x="242441" y="1091644"/>
                  <a:pt x="254341" y="1083172"/>
                  <a:pt x="263215" y="1088417"/>
                </a:cubicBezTo>
                <a:lnTo>
                  <a:pt x="262812" y="1088013"/>
                </a:lnTo>
                <a:cubicBezTo>
                  <a:pt x="261804" y="1091039"/>
                  <a:pt x="261602" y="1095678"/>
                  <a:pt x="259383" y="1097089"/>
                </a:cubicBezTo>
                <a:cubicBezTo>
                  <a:pt x="254946" y="1100115"/>
                  <a:pt x="249500" y="1101325"/>
                  <a:pt x="243046" y="1103947"/>
                </a:cubicBezTo>
                <a:cubicBezTo>
                  <a:pt x="261602" y="1103947"/>
                  <a:pt x="278343" y="1103947"/>
                  <a:pt x="296697" y="1103947"/>
                </a:cubicBezTo>
                <a:cubicBezTo>
                  <a:pt x="292663" y="1100720"/>
                  <a:pt x="289436" y="1098098"/>
                  <a:pt x="286209" y="1095476"/>
                </a:cubicBezTo>
                <a:cubicBezTo>
                  <a:pt x="286411" y="1094266"/>
                  <a:pt x="286612" y="1093257"/>
                  <a:pt x="286814" y="1092047"/>
                </a:cubicBezTo>
                <a:cubicBezTo>
                  <a:pt x="306580" y="1093056"/>
                  <a:pt x="326548" y="1094064"/>
                  <a:pt x="347323" y="1095073"/>
                </a:cubicBezTo>
                <a:cubicBezTo>
                  <a:pt x="350752" y="1091240"/>
                  <a:pt x="355996" y="1085593"/>
                  <a:pt x="361442" y="1079744"/>
                </a:cubicBezTo>
                <a:cubicBezTo>
                  <a:pt x="361039" y="1078735"/>
                  <a:pt x="360434" y="1077928"/>
                  <a:pt x="360030" y="1076920"/>
                </a:cubicBezTo>
                <a:cubicBezTo>
                  <a:pt x="355391" y="1079138"/>
                  <a:pt x="350954" y="1081357"/>
                  <a:pt x="343894" y="1084786"/>
                </a:cubicBezTo>
                <a:cubicBezTo>
                  <a:pt x="343088" y="1079542"/>
                  <a:pt x="342079" y="1074096"/>
                  <a:pt x="341071" y="1067238"/>
                </a:cubicBezTo>
                <a:cubicBezTo>
                  <a:pt x="336432" y="1067238"/>
                  <a:pt x="328767" y="1067440"/>
                  <a:pt x="320901" y="1067238"/>
                </a:cubicBezTo>
                <a:cubicBezTo>
                  <a:pt x="314648" y="1067036"/>
                  <a:pt x="306984" y="1069457"/>
                  <a:pt x="306177" y="1058969"/>
                </a:cubicBezTo>
                <a:cubicBezTo>
                  <a:pt x="305975" y="1057557"/>
                  <a:pt x="301740" y="1055338"/>
                  <a:pt x="299723" y="1055741"/>
                </a:cubicBezTo>
                <a:cubicBezTo>
                  <a:pt x="290243" y="1057960"/>
                  <a:pt x="281368" y="1060784"/>
                  <a:pt x="275317" y="1048884"/>
                </a:cubicBezTo>
                <a:cubicBezTo>
                  <a:pt x="274309" y="1047068"/>
                  <a:pt x="266846" y="1048682"/>
                  <a:pt x="262207" y="1048682"/>
                </a:cubicBezTo>
                <a:cubicBezTo>
                  <a:pt x="262005" y="1047472"/>
                  <a:pt x="261804" y="1046060"/>
                  <a:pt x="261400" y="1044850"/>
                </a:cubicBezTo>
                <a:cubicBezTo>
                  <a:pt x="265838" y="1043640"/>
                  <a:pt x="270073" y="1041421"/>
                  <a:pt x="274511" y="1041018"/>
                </a:cubicBezTo>
                <a:cubicBezTo>
                  <a:pt x="284999" y="1040412"/>
                  <a:pt x="290243" y="1035975"/>
                  <a:pt x="299118" y="1028714"/>
                </a:cubicBezTo>
                <a:cubicBezTo>
                  <a:pt x="303555" y="1025083"/>
                  <a:pt x="314245" y="1025285"/>
                  <a:pt x="319892" y="1028109"/>
                </a:cubicBezTo>
                <a:cubicBezTo>
                  <a:pt x="326952" y="1031739"/>
                  <a:pt x="331793" y="1039807"/>
                  <a:pt x="337238" y="1045657"/>
                </a:cubicBezTo>
                <a:cubicBezTo>
                  <a:pt x="343289" y="1041219"/>
                  <a:pt x="347323" y="1037992"/>
                  <a:pt x="351559" y="1034765"/>
                </a:cubicBezTo>
                <a:cubicBezTo>
                  <a:pt x="352366" y="1035572"/>
                  <a:pt x="353173" y="1036177"/>
                  <a:pt x="354181" y="1036984"/>
                </a:cubicBezTo>
                <a:cubicBezTo>
                  <a:pt x="352971" y="1039404"/>
                  <a:pt x="351962" y="1041623"/>
                  <a:pt x="350752" y="1044043"/>
                </a:cubicBezTo>
                <a:cubicBezTo>
                  <a:pt x="351559" y="1044850"/>
                  <a:pt x="352366" y="1045858"/>
                  <a:pt x="353173" y="1046665"/>
                </a:cubicBezTo>
                <a:cubicBezTo>
                  <a:pt x="358820" y="1042026"/>
                  <a:pt x="364468" y="1037387"/>
                  <a:pt x="371930" y="1031134"/>
                </a:cubicBezTo>
                <a:cubicBezTo>
                  <a:pt x="364468" y="1030731"/>
                  <a:pt x="359829" y="1030529"/>
                  <a:pt x="352567" y="1030126"/>
                </a:cubicBezTo>
                <a:cubicBezTo>
                  <a:pt x="361039" y="1020848"/>
                  <a:pt x="375561" y="1022058"/>
                  <a:pt x="376368" y="1007939"/>
                </a:cubicBezTo>
                <a:cubicBezTo>
                  <a:pt x="376973" y="997653"/>
                  <a:pt x="367695" y="987971"/>
                  <a:pt x="357207" y="987971"/>
                </a:cubicBezTo>
                <a:cubicBezTo>
                  <a:pt x="350349" y="987971"/>
                  <a:pt x="343491" y="984542"/>
                  <a:pt x="336633" y="980508"/>
                </a:cubicBezTo>
                <a:cubicBezTo>
                  <a:pt x="357408" y="984340"/>
                  <a:pt x="369913" y="969213"/>
                  <a:pt x="385444" y="961750"/>
                </a:cubicBezTo>
                <a:cubicBezTo>
                  <a:pt x="387461" y="960742"/>
                  <a:pt x="390487" y="962154"/>
                  <a:pt x="392907" y="962355"/>
                </a:cubicBezTo>
                <a:lnTo>
                  <a:pt x="392504" y="961952"/>
                </a:lnTo>
                <a:cubicBezTo>
                  <a:pt x="391293" y="965986"/>
                  <a:pt x="390083" y="970020"/>
                  <a:pt x="389075" y="973449"/>
                </a:cubicBezTo>
                <a:cubicBezTo>
                  <a:pt x="403395" y="973650"/>
                  <a:pt x="419531" y="986559"/>
                  <a:pt x="433448" y="969818"/>
                </a:cubicBezTo>
                <a:cubicBezTo>
                  <a:pt x="427599" y="968003"/>
                  <a:pt x="422758" y="966591"/>
                  <a:pt x="417716" y="964977"/>
                </a:cubicBezTo>
                <a:lnTo>
                  <a:pt x="417312" y="965381"/>
                </a:lnTo>
                <a:cubicBezTo>
                  <a:pt x="418724" y="965179"/>
                  <a:pt x="421145" y="965583"/>
                  <a:pt x="421750" y="964776"/>
                </a:cubicBezTo>
                <a:cubicBezTo>
                  <a:pt x="424574" y="960742"/>
                  <a:pt x="426994" y="956506"/>
                  <a:pt x="429414" y="952271"/>
                </a:cubicBezTo>
                <a:cubicBezTo>
                  <a:pt x="433448" y="955094"/>
                  <a:pt x="437281" y="958523"/>
                  <a:pt x="441718" y="960338"/>
                </a:cubicBezTo>
                <a:cubicBezTo>
                  <a:pt x="443533" y="961145"/>
                  <a:pt x="446760" y="958321"/>
                  <a:pt x="452408" y="955901"/>
                </a:cubicBezTo>
                <a:cubicBezTo>
                  <a:pt x="446155" y="954288"/>
                  <a:pt x="443130" y="953682"/>
                  <a:pt x="438491" y="952472"/>
                </a:cubicBezTo>
                <a:cubicBezTo>
                  <a:pt x="444743" y="950254"/>
                  <a:pt x="449181" y="948640"/>
                  <a:pt x="452811" y="947430"/>
                </a:cubicBezTo>
                <a:cubicBezTo>
                  <a:pt x="451399" y="941177"/>
                  <a:pt x="450391" y="935731"/>
                  <a:pt x="449181" y="930487"/>
                </a:cubicBezTo>
                <a:lnTo>
                  <a:pt x="448777" y="930891"/>
                </a:lnTo>
                <a:cubicBezTo>
                  <a:pt x="454223" y="931899"/>
                  <a:pt x="459871" y="932908"/>
                  <a:pt x="463501" y="933513"/>
                </a:cubicBezTo>
                <a:cubicBezTo>
                  <a:pt x="469754" y="929075"/>
                  <a:pt x="474796" y="925445"/>
                  <a:pt x="480444" y="921612"/>
                </a:cubicBezTo>
                <a:cubicBezTo>
                  <a:pt x="466123" y="912536"/>
                  <a:pt x="444340" y="929277"/>
                  <a:pt x="432440" y="909712"/>
                </a:cubicBezTo>
                <a:cubicBezTo>
                  <a:pt x="439701" y="902451"/>
                  <a:pt x="439701" y="902451"/>
                  <a:pt x="453215" y="907897"/>
                </a:cubicBezTo>
                <a:cubicBezTo>
                  <a:pt x="452004" y="899627"/>
                  <a:pt x="450593" y="890551"/>
                  <a:pt x="449181" y="881475"/>
                </a:cubicBezTo>
                <a:lnTo>
                  <a:pt x="448777" y="881878"/>
                </a:lnTo>
                <a:cubicBezTo>
                  <a:pt x="453416" y="884702"/>
                  <a:pt x="458055" y="887526"/>
                  <a:pt x="460677" y="889139"/>
                </a:cubicBezTo>
                <a:cubicBezTo>
                  <a:pt x="465518" y="880264"/>
                  <a:pt x="467939" y="868768"/>
                  <a:pt x="473989" y="866549"/>
                </a:cubicBezTo>
                <a:cubicBezTo>
                  <a:pt x="482057" y="863524"/>
                  <a:pt x="492949" y="867558"/>
                  <a:pt x="502631" y="868566"/>
                </a:cubicBezTo>
                <a:cubicBezTo>
                  <a:pt x="504042" y="868768"/>
                  <a:pt x="505454" y="869171"/>
                  <a:pt x="508681" y="869776"/>
                </a:cubicBezTo>
                <a:cubicBezTo>
                  <a:pt x="498193" y="862918"/>
                  <a:pt x="489319" y="857069"/>
                  <a:pt x="479435" y="850615"/>
                </a:cubicBezTo>
                <a:cubicBezTo>
                  <a:pt x="481452" y="846178"/>
                  <a:pt x="483469" y="841942"/>
                  <a:pt x="485486" y="837706"/>
                </a:cubicBezTo>
                <a:cubicBezTo>
                  <a:pt x="484478" y="837303"/>
                  <a:pt x="483469" y="836899"/>
                  <a:pt x="482662" y="836496"/>
                </a:cubicBezTo>
                <a:cubicBezTo>
                  <a:pt x="475805" y="833269"/>
                  <a:pt x="468947" y="829840"/>
                  <a:pt x="462291" y="826613"/>
                </a:cubicBezTo>
                <a:cubicBezTo>
                  <a:pt x="466728" y="822176"/>
                  <a:pt x="470964" y="817537"/>
                  <a:pt x="475401" y="813099"/>
                </a:cubicBezTo>
                <a:cubicBezTo>
                  <a:pt x="488915" y="799182"/>
                  <a:pt x="502025" y="785063"/>
                  <a:pt x="515943" y="771348"/>
                </a:cubicBezTo>
                <a:cubicBezTo>
                  <a:pt x="518565" y="768726"/>
                  <a:pt x="523204" y="768121"/>
                  <a:pt x="527036" y="766709"/>
                </a:cubicBezTo>
                <a:cubicBezTo>
                  <a:pt x="527641" y="766709"/>
                  <a:pt x="528246" y="766507"/>
                  <a:pt x="528650" y="766709"/>
                </a:cubicBezTo>
                <a:cubicBezTo>
                  <a:pt x="529053" y="766910"/>
                  <a:pt x="529658" y="767516"/>
                  <a:pt x="529456" y="767919"/>
                </a:cubicBezTo>
                <a:cubicBezTo>
                  <a:pt x="527843" y="772155"/>
                  <a:pt x="526027" y="776592"/>
                  <a:pt x="524414" y="780828"/>
                </a:cubicBezTo>
                <a:cubicBezTo>
                  <a:pt x="525422" y="782038"/>
                  <a:pt x="526229" y="783046"/>
                  <a:pt x="527238" y="784256"/>
                </a:cubicBezTo>
                <a:cubicBezTo>
                  <a:pt x="530868" y="781634"/>
                  <a:pt x="534499" y="778811"/>
                  <a:pt x="539138" y="775583"/>
                </a:cubicBezTo>
                <a:cubicBezTo>
                  <a:pt x="540751" y="776390"/>
                  <a:pt x="544180" y="778004"/>
                  <a:pt x="548618" y="780222"/>
                </a:cubicBezTo>
                <a:cubicBezTo>
                  <a:pt x="549626" y="775180"/>
                  <a:pt x="550635" y="770944"/>
                  <a:pt x="551441" y="767112"/>
                </a:cubicBezTo>
                <a:cubicBezTo>
                  <a:pt x="542768" y="767112"/>
                  <a:pt x="534902" y="767112"/>
                  <a:pt x="527036" y="767112"/>
                </a:cubicBezTo>
                <a:cubicBezTo>
                  <a:pt x="527641" y="753397"/>
                  <a:pt x="534095" y="748959"/>
                  <a:pt x="548013" y="750775"/>
                </a:cubicBezTo>
                <a:cubicBezTo>
                  <a:pt x="559106" y="752186"/>
                  <a:pt x="570804" y="749766"/>
                  <a:pt x="584923" y="748959"/>
                </a:cubicBezTo>
                <a:cubicBezTo>
                  <a:pt x="570199" y="729193"/>
                  <a:pt x="555677" y="744724"/>
                  <a:pt x="542567" y="743110"/>
                </a:cubicBezTo>
                <a:cubicBezTo>
                  <a:pt x="544382" y="719713"/>
                  <a:pt x="564350" y="716688"/>
                  <a:pt x="581696" y="710838"/>
                </a:cubicBezTo>
                <a:cubicBezTo>
                  <a:pt x="580889" y="709427"/>
                  <a:pt x="580284" y="708015"/>
                  <a:pt x="579477" y="706603"/>
                </a:cubicBezTo>
                <a:cubicBezTo>
                  <a:pt x="574032" y="708216"/>
                  <a:pt x="568586" y="709628"/>
                  <a:pt x="560921" y="711847"/>
                </a:cubicBezTo>
                <a:cubicBezTo>
                  <a:pt x="563947" y="687038"/>
                  <a:pt x="586537" y="673928"/>
                  <a:pt x="594201" y="654363"/>
                </a:cubicBezTo>
                <a:cubicBezTo>
                  <a:pt x="607312" y="649321"/>
                  <a:pt x="621632" y="664650"/>
                  <a:pt x="633734" y="648312"/>
                </a:cubicBezTo>
                <a:cubicBezTo>
                  <a:pt x="630103" y="645488"/>
                  <a:pt x="627280" y="643270"/>
                  <a:pt x="623447" y="640446"/>
                </a:cubicBezTo>
                <a:cubicBezTo>
                  <a:pt x="626675" y="636210"/>
                  <a:pt x="629498" y="632176"/>
                  <a:pt x="631515" y="629554"/>
                </a:cubicBezTo>
                <a:cubicBezTo>
                  <a:pt x="638978" y="631571"/>
                  <a:pt x="645432" y="633185"/>
                  <a:pt x="652694" y="635000"/>
                </a:cubicBezTo>
                <a:cubicBezTo>
                  <a:pt x="651282" y="649724"/>
                  <a:pt x="651282" y="649724"/>
                  <a:pt x="639180" y="649522"/>
                </a:cubicBezTo>
                <a:cubicBezTo>
                  <a:pt x="637970" y="654767"/>
                  <a:pt x="636760" y="659607"/>
                  <a:pt x="635146" y="666062"/>
                </a:cubicBezTo>
                <a:cubicBezTo>
                  <a:pt x="637768" y="666868"/>
                  <a:pt x="642004" y="667877"/>
                  <a:pt x="645836" y="669087"/>
                </a:cubicBezTo>
                <a:cubicBezTo>
                  <a:pt x="648861" y="664851"/>
                  <a:pt x="651282" y="661221"/>
                  <a:pt x="653904" y="657389"/>
                </a:cubicBezTo>
                <a:cubicBezTo>
                  <a:pt x="654912" y="657994"/>
                  <a:pt x="656122" y="658599"/>
                  <a:pt x="657131" y="659204"/>
                </a:cubicBezTo>
                <a:cubicBezTo>
                  <a:pt x="655921" y="662229"/>
                  <a:pt x="654912" y="665053"/>
                  <a:pt x="652290" y="671911"/>
                </a:cubicBezTo>
                <a:cubicBezTo>
                  <a:pt x="658139" y="667272"/>
                  <a:pt x="660560" y="665456"/>
                  <a:pt x="663787" y="662834"/>
                </a:cubicBezTo>
                <a:cubicBezTo>
                  <a:pt x="666409" y="665658"/>
                  <a:pt x="669031" y="668482"/>
                  <a:pt x="672258" y="671911"/>
                </a:cubicBezTo>
                <a:cubicBezTo>
                  <a:pt x="660560" y="674735"/>
                  <a:pt x="649466" y="677357"/>
                  <a:pt x="638171" y="679979"/>
                </a:cubicBezTo>
                <a:cubicBezTo>
                  <a:pt x="638171" y="680987"/>
                  <a:pt x="638373" y="681794"/>
                  <a:pt x="638373" y="682802"/>
                </a:cubicBezTo>
                <a:cubicBezTo>
                  <a:pt x="644021" y="683004"/>
                  <a:pt x="649466" y="683408"/>
                  <a:pt x="655114" y="683609"/>
                </a:cubicBezTo>
                <a:cubicBezTo>
                  <a:pt x="633331" y="693896"/>
                  <a:pt x="629902" y="715276"/>
                  <a:pt x="621430" y="735849"/>
                </a:cubicBezTo>
                <a:cubicBezTo>
                  <a:pt x="617195" y="732823"/>
                  <a:pt x="612959" y="729798"/>
                  <a:pt x="606707" y="725159"/>
                </a:cubicBezTo>
                <a:cubicBezTo>
                  <a:pt x="613968" y="722335"/>
                  <a:pt x="618808" y="720520"/>
                  <a:pt x="624254" y="718503"/>
                </a:cubicBezTo>
                <a:cubicBezTo>
                  <a:pt x="613766" y="710233"/>
                  <a:pt x="591579" y="713057"/>
                  <a:pt x="587545" y="723142"/>
                </a:cubicBezTo>
                <a:cubicBezTo>
                  <a:pt x="585528" y="728588"/>
                  <a:pt x="584721" y="736656"/>
                  <a:pt x="595613" y="736857"/>
                </a:cubicBezTo>
                <a:cubicBezTo>
                  <a:pt x="601664" y="736857"/>
                  <a:pt x="607715" y="738269"/>
                  <a:pt x="613363" y="742303"/>
                </a:cubicBezTo>
                <a:cubicBezTo>
                  <a:pt x="609934" y="742102"/>
                  <a:pt x="606303" y="741900"/>
                  <a:pt x="598437" y="741497"/>
                </a:cubicBezTo>
                <a:cubicBezTo>
                  <a:pt x="604690" y="745530"/>
                  <a:pt x="607110" y="747346"/>
                  <a:pt x="611547" y="750170"/>
                </a:cubicBezTo>
                <a:cubicBezTo>
                  <a:pt x="602067" y="760456"/>
                  <a:pt x="592991" y="770541"/>
                  <a:pt x="584520" y="780021"/>
                </a:cubicBezTo>
                <a:cubicBezTo>
                  <a:pt x="583511" y="779617"/>
                  <a:pt x="585932" y="780626"/>
                  <a:pt x="587344" y="781231"/>
                </a:cubicBezTo>
                <a:cubicBezTo>
                  <a:pt x="592588" y="802813"/>
                  <a:pt x="569594" y="793938"/>
                  <a:pt x="562938" y="805838"/>
                </a:cubicBezTo>
                <a:cubicBezTo>
                  <a:pt x="568787" y="811082"/>
                  <a:pt x="574435" y="816326"/>
                  <a:pt x="578872" y="820360"/>
                </a:cubicBezTo>
                <a:cubicBezTo>
                  <a:pt x="568182" y="827420"/>
                  <a:pt x="556484" y="835286"/>
                  <a:pt x="544584" y="842950"/>
                </a:cubicBezTo>
                <a:cubicBezTo>
                  <a:pt x="544987" y="844362"/>
                  <a:pt x="545189" y="845774"/>
                  <a:pt x="545592" y="847388"/>
                </a:cubicBezTo>
                <a:cubicBezTo>
                  <a:pt x="555677" y="844161"/>
                  <a:pt x="565762" y="840933"/>
                  <a:pt x="575847" y="837706"/>
                </a:cubicBezTo>
                <a:cubicBezTo>
                  <a:pt x="574637" y="842547"/>
                  <a:pt x="573426" y="847186"/>
                  <a:pt x="572620" y="850817"/>
                </a:cubicBezTo>
                <a:cubicBezTo>
                  <a:pt x="578267" y="853842"/>
                  <a:pt x="583713" y="856868"/>
                  <a:pt x="589562" y="859893"/>
                </a:cubicBezTo>
                <a:cubicBezTo>
                  <a:pt x="590167" y="856262"/>
                  <a:pt x="590974" y="852027"/>
                  <a:pt x="591781" y="846984"/>
                </a:cubicBezTo>
                <a:cubicBezTo>
                  <a:pt x="608723" y="853842"/>
                  <a:pt x="607715" y="835084"/>
                  <a:pt x="616993" y="827420"/>
                </a:cubicBezTo>
                <a:cubicBezTo>
                  <a:pt x="607513" y="827420"/>
                  <a:pt x="598034" y="827420"/>
                  <a:pt x="588352" y="827420"/>
                </a:cubicBezTo>
                <a:cubicBezTo>
                  <a:pt x="587545" y="797568"/>
                  <a:pt x="612959" y="785870"/>
                  <a:pt x="639987" y="786072"/>
                </a:cubicBezTo>
                <a:cubicBezTo>
                  <a:pt x="644222" y="786072"/>
                  <a:pt x="648256" y="783853"/>
                  <a:pt x="652492" y="782643"/>
                </a:cubicBezTo>
                <a:cubicBezTo>
                  <a:pt x="652088" y="781231"/>
                  <a:pt x="651887" y="780021"/>
                  <a:pt x="651483" y="778609"/>
                </a:cubicBezTo>
                <a:cubicBezTo>
                  <a:pt x="642407" y="778609"/>
                  <a:pt x="633331" y="778609"/>
                  <a:pt x="624254" y="778609"/>
                </a:cubicBezTo>
                <a:cubicBezTo>
                  <a:pt x="629902" y="752388"/>
                  <a:pt x="631314" y="750976"/>
                  <a:pt x="653097" y="756624"/>
                </a:cubicBezTo>
                <a:cubicBezTo>
                  <a:pt x="650677" y="750170"/>
                  <a:pt x="648660" y="745329"/>
                  <a:pt x="646643" y="739883"/>
                </a:cubicBezTo>
                <a:cubicBezTo>
                  <a:pt x="659148" y="739076"/>
                  <a:pt x="662778" y="730403"/>
                  <a:pt x="664795" y="718705"/>
                </a:cubicBezTo>
                <a:cubicBezTo>
                  <a:pt x="665602" y="713662"/>
                  <a:pt x="673468" y="710032"/>
                  <a:pt x="678108" y="709830"/>
                </a:cubicBezTo>
                <a:cubicBezTo>
                  <a:pt x="685167" y="711242"/>
                  <a:pt x="692226" y="712654"/>
                  <a:pt x="699487" y="713864"/>
                </a:cubicBezTo>
                <a:cubicBezTo>
                  <a:pt x="700294" y="709023"/>
                  <a:pt x="700899" y="704384"/>
                  <a:pt x="701706" y="698535"/>
                </a:cubicBezTo>
                <a:cubicBezTo>
                  <a:pt x="698882" y="700754"/>
                  <a:pt x="695655" y="703174"/>
                  <a:pt x="692025" y="705998"/>
                </a:cubicBezTo>
                <a:cubicBezTo>
                  <a:pt x="688797" y="703577"/>
                  <a:pt x="684965" y="700955"/>
                  <a:pt x="678914" y="696316"/>
                </a:cubicBezTo>
                <a:cubicBezTo>
                  <a:pt x="688596" y="684618"/>
                  <a:pt x="700496" y="674533"/>
                  <a:pt x="705942" y="661624"/>
                </a:cubicBezTo>
                <a:cubicBezTo>
                  <a:pt x="709572" y="652951"/>
                  <a:pt x="723086" y="649926"/>
                  <a:pt x="719254" y="636412"/>
                </a:cubicBezTo>
                <a:cubicBezTo>
                  <a:pt x="718044" y="632176"/>
                  <a:pt x="726313" y="625319"/>
                  <a:pt x="729339" y="619671"/>
                </a:cubicBezTo>
                <a:cubicBezTo>
                  <a:pt x="736600" y="604947"/>
                  <a:pt x="744063" y="590223"/>
                  <a:pt x="751324" y="575499"/>
                </a:cubicBezTo>
                <a:cubicBezTo>
                  <a:pt x="752534" y="570860"/>
                  <a:pt x="743458" y="562792"/>
                  <a:pt x="760400" y="563801"/>
                </a:cubicBezTo>
                <a:cubicBezTo>
                  <a:pt x="754349" y="553313"/>
                  <a:pt x="738617" y="571667"/>
                  <a:pt x="738012" y="553313"/>
                </a:cubicBezTo>
                <a:lnTo>
                  <a:pt x="737608" y="553716"/>
                </a:lnTo>
                <a:cubicBezTo>
                  <a:pt x="741844" y="552909"/>
                  <a:pt x="746080" y="552102"/>
                  <a:pt x="751324" y="551296"/>
                </a:cubicBezTo>
                <a:cubicBezTo>
                  <a:pt x="749710" y="548674"/>
                  <a:pt x="748298" y="546253"/>
                  <a:pt x="745273" y="541614"/>
                </a:cubicBezTo>
                <a:cubicBezTo>
                  <a:pt x="754551" y="538790"/>
                  <a:pt x="763224" y="536370"/>
                  <a:pt x="772905" y="533345"/>
                </a:cubicBezTo>
                <a:cubicBezTo>
                  <a:pt x="769880" y="532336"/>
                  <a:pt x="766048" y="531126"/>
                  <a:pt x="761812" y="529714"/>
                </a:cubicBezTo>
                <a:cubicBezTo>
                  <a:pt x="764838" y="524066"/>
                  <a:pt x="768266" y="518217"/>
                  <a:pt x="771695" y="511965"/>
                </a:cubicBezTo>
                <a:cubicBezTo>
                  <a:pt x="779965" y="513578"/>
                  <a:pt x="788436" y="515393"/>
                  <a:pt x="796907" y="517007"/>
                </a:cubicBezTo>
                <a:cubicBezTo>
                  <a:pt x="797512" y="505107"/>
                  <a:pt x="808001" y="499661"/>
                  <a:pt x="818489" y="506519"/>
                </a:cubicBezTo>
                <a:cubicBezTo>
                  <a:pt x="830188" y="514183"/>
                  <a:pt x="842289" y="515393"/>
                  <a:pt x="855803" y="511561"/>
                </a:cubicBezTo>
                <a:cubicBezTo>
                  <a:pt x="854593" y="508536"/>
                  <a:pt x="853584" y="506519"/>
                  <a:pt x="852778" y="504300"/>
                </a:cubicBezTo>
                <a:cubicBezTo>
                  <a:pt x="858627" y="503897"/>
                  <a:pt x="864274" y="503493"/>
                  <a:pt x="869922" y="503090"/>
                </a:cubicBezTo>
                <a:cubicBezTo>
                  <a:pt x="870325" y="501476"/>
                  <a:pt x="870527" y="500064"/>
                  <a:pt x="870930" y="498451"/>
                </a:cubicBezTo>
                <a:cubicBezTo>
                  <a:pt x="863266" y="494820"/>
                  <a:pt x="855601" y="491190"/>
                  <a:pt x="846727" y="486954"/>
                </a:cubicBezTo>
                <a:cubicBezTo>
                  <a:pt x="851164" y="478079"/>
                  <a:pt x="856005" y="469003"/>
                  <a:pt x="859635" y="461944"/>
                </a:cubicBezTo>
                <a:cubicBezTo>
                  <a:pt x="873754" y="461944"/>
                  <a:pt x="890697" y="466784"/>
                  <a:pt x="900580" y="460532"/>
                </a:cubicBezTo>
                <a:cubicBezTo>
                  <a:pt x="909858" y="454682"/>
                  <a:pt x="930028" y="460935"/>
                  <a:pt x="930028" y="439152"/>
                </a:cubicBezTo>
                <a:cubicBezTo>
                  <a:pt x="920145" y="444799"/>
                  <a:pt x="912278" y="461540"/>
                  <a:pt x="899975" y="444194"/>
                </a:cubicBezTo>
                <a:cubicBezTo>
                  <a:pt x="901992" y="440362"/>
                  <a:pt x="904009" y="436530"/>
                  <a:pt x="906026" y="432294"/>
                </a:cubicBezTo>
                <a:cubicBezTo>
                  <a:pt x="911270" y="432697"/>
                  <a:pt x="916312" y="432899"/>
                  <a:pt x="921355" y="433101"/>
                </a:cubicBezTo>
                <a:cubicBezTo>
                  <a:pt x="906429" y="426041"/>
                  <a:pt x="899370" y="427252"/>
                  <a:pt x="886865" y="441975"/>
                </a:cubicBezTo>
                <a:cubicBezTo>
                  <a:pt x="884041" y="438547"/>
                  <a:pt x="881419" y="435319"/>
                  <a:pt x="877788" y="430479"/>
                </a:cubicBezTo>
                <a:cubicBezTo>
                  <a:pt x="883234" y="427252"/>
                  <a:pt x="886461" y="426041"/>
                  <a:pt x="888882" y="423823"/>
                </a:cubicBezTo>
                <a:cubicBezTo>
                  <a:pt x="891100" y="422007"/>
                  <a:pt x="892512" y="419385"/>
                  <a:pt x="894932" y="415956"/>
                </a:cubicBezTo>
                <a:cubicBezTo>
                  <a:pt x="885856" y="412124"/>
                  <a:pt x="877990" y="408695"/>
                  <a:pt x="867703" y="404258"/>
                </a:cubicBezTo>
                <a:cubicBezTo>
                  <a:pt x="872544" y="398409"/>
                  <a:pt x="876578" y="393366"/>
                  <a:pt x="881217" y="387719"/>
                </a:cubicBezTo>
                <a:cubicBezTo>
                  <a:pt x="870729" y="384693"/>
                  <a:pt x="860846" y="381668"/>
                  <a:pt x="851164" y="378844"/>
                </a:cubicBezTo>
                <a:cubicBezTo>
                  <a:pt x="872342" y="372591"/>
                  <a:pt x="892109" y="360086"/>
                  <a:pt x="919943" y="367347"/>
                </a:cubicBezTo>
                <a:cubicBezTo>
                  <a:pt x="915909" y="370776"/>
                  <a:pt x="911875" y="374205"/>
                  <a:pt x="908043" y="377432"/>
                </a:cubicBezTo>
                <a:cubicBezTo>
                  <a:pt x="922162" y="389736"/>
                  <a:pt x="930431" y="367549"/>
                  <a:pt x="944550" y="362910"/>
                </a:cubicBezTo>
                <a:cubicBezTo>
                  <a:pt x="935474" y="360086"/>
                  <a:pt x="926397" y="357464"/>
                  <a:pt x="915506" y="354035"/>
                </a:cubicBezTo>
                <a:cubicBezTo>
                  <a:pt x="919338" y="349396"/>
                  <a:pt x="921557" y="346572"/>
                  <a:pt x="923775" y="343749"/>
                </a:cubicBezTo>
                <a:cubicBezTo>
                  <a:pt x="922968" y="342942"/>
                  <a:pt x="922363" y="342135"/>
                  <a:pt x="921557" y="341328"/>
                </a:cubicBezTo>
                <a:cubicBezTo>
                  <a:pt x="918128" y="344354"/>
                  <a:pt x="914497" y="347178"/>
                  <a:pt x="911472" y="350405"/>
                </a:cubicBezTo>
                <a:cubicBezTo>
                  <a:pt x="908043" y="354035"/>
                  <a:pt x="905219" y="358069"/>
                  <a:pt x="900782" y="360288"/>
                </a:cubicBezTo>
                <a:cubicBezTo>
                  <a:pt x="903000" y="334471"/>
                  <a:pt x="928818" y="333866"/>
                  <a:pt x="943340" y="321360"/>
                </a:cubicBezTo>
                <a:cubicBezTo>
                  <a:pt x="944752" y="320150"/>
                  <a:pt x="951206" y="324386"/>
                  <a:pt x="956249" y="326604"/>
                </a:cubicBezTo>
                <a:cubicBezTo>
                  <a:pt x="956450" y="326201"/>
                  <a:pt x="957862" y="323982"/>
                  <a:pt x="957459" y="322570"/>
                </a:cubicBezTo>
                <a:cubicBezTo>
                  <a:pt x="951609" y="304216"/>
                  <a:pt x="957862" y="295341"/>
                  <a:pt x="977427" y="294131"/>
                </a:cubicBezTo>
                <a:cubicBezTo>
                  <a:pt x="979645" y="293929"/>
                  <a:pt x="981461" y="290501"/>
                  <a:pt x="983881" y="289492"/>
                </a:cubicBezTo>
                <a:cubicBezTo>
                  <a:pt x="991747" y="286467"/>
                  <a:pt x="999614" y="283845"/>
                  <a:pt x="1009093" y="280416"/>
                </a:cubicBezTo>
                <a:cubicBezTo>
                  <a:pt x="1009497" y="279407"/>
                  <a:pt x="1010707" y="275777"/>
                  <a:pt x="1012320" y="270734"/>
                </a:cubicBezTo>
                <a:cubicBezTo>
                  <a:pt x="1007278" y="269121"/>
                  <a:pt x="1002639" y="267507"/>
                  <a:pt x="999008" y="266297"/>
                </a:cubicBezTo>
                <a:cubicBezTo>
                  <a:pt x="1006471" y="260851"/>
                  <a:pt x="1014337" y="255002"/>
                  <a:pt x="1023010" y="248749"/>
                </a:cubicBezTo>
                <a:cubicBezTo>
                  <a:pt x="1038138" y="256414"/>
                  <a:pt x="1052257" y="245320"/>
                  <a:pt x="1051652" y="224142"/>
                </a:cubicBezTo>
                <a:cubicBezTo>
                  <a:pt x="1049029" y="225554"/>
                  <a:pt x="1046407" y="226764"/>
                  <a:pt x="1041768" y="229184"/>
                </a:cubicBezTo>
                <a:cubicBezTo>
                  <a:pt x="1042777" y="222932"/>
                  <a:pt x="1041768" y="216679"/>
                  <a:pt x="1044390" y="214864"/>
                </a:cubicBezTo>
                <a:cubicBezTo>
                  <a:pt x="1052660" y="208611"/>
                  <a:pt x="1062140" y="203972"/>
                  <a:pt x="1071216" y="198930"/>
                </a:cubicBezTo>
                <a:cubicBezTo>
                  <a:pt x="1072628" y="201754"/>
                  <a:pt x="1073435" y="206393"/>
                  <a:pt x="1075250" y="206796"/>
                </a:cubicBezTo>
                <a:cubicBezTo>
                  <a:pt x="1084125" y="208611"/>
                  <a:pt x="1093201" y="209216"/>
                  <a:pt x="1102883" y="210225"/>
                </a:cubicBezTo>
                <a:cubicBezTo>
                  <a:pt x="1105101" y="207199"/>
                  <a:pt x="1108329" y="202762"/>
                  <a:pt x="1112564" y="197115"/>
                </a:cubicBezTo>
                <a:cubicBezTo>
                  <a:pt x="1101874" y="198325"/>
                  <a:pt x="1093201" y="199333"/>
                  <a:pt x="1084327" y="200140"/>
                </a:cubicBezTo>
                <a:cubicBezTo>
                  <a:pt x="1083520" y="198123"/>
                  <a:pt x="1082713" y="195501"/>
                  <a:pt x="1081503" y="192677"/>
                </a:cubicBezTo>
                <a:cubicBezTo>
                  <a:pt x="1077469" y="195098"/>
                  <a:pt x="1074040" y="197115"/>
                  <a:pt x="1070813" y="199132"/>
                </a:cubicBezTo>
                <a:cubicBezTo>
                  <a:pt x="1067586" y="185819"/>
                  <a:pt x="1081099" y="187231"/>
                  <a:pt x="1086747" y="181987"/>
                </a:cubicBezTo>
                <a:cubicBezTo>
                  <a:pt x="1088159" y="180777"/>
                  <a:pt x="1095622" y="186626"/>
                  <a:pt x="1102479" y="190257"/>
                </a:cubicBezTo>
                <a:cubicBezTo>
                  <a:pt x="1102278" y="186425"/>
                  <a:pt x="1101874" y="181786"/>
                  <a:pt x="1101471" y="174928"/>
                </a:cubicBezTo>
                <a:cubicBezTo>
                  <a:pt x="1097840" y="174323"/>
                  <a:pt x="1093201" y="173718"/>
                  <a:pt x="1088562" y="172911"/>
                </a:cubicBezTo>
                <a:cubicBezTo>
                  <a:pt x="1088360" y="171701"/>
                  <a:pt x="1088159" y="170289"/>
                  <a:pt x="1088159" y="169079"/>
                </a:cubicBezTo>
                <a:cubicBezTo>
                  <a:pt x="1094008" y="167868"/>
                  <a:pt x="1100059" y="166658"/>
                  <a:pt x="1106715" y="165246"/>
                </a:cubicBezTo>
                <a:cubicBezTo>
                  <a:pt x="1102278" y="145278"/>
                  <a:pt x="1087352" y="165448"/>
                  <a:pt x="1079082" y="158389"/>
                </a:cubicBezTo>
                <a:cubicBezTo>
                  <a:pt x="1080696" y="162019"/>
                  <a:pt x="1082310" y="165650"/>
                  <a:pt x="1085537" y="172507"/>
                </a:cubicBezTo>
                <a:cubicBezTo>
                  <a:pt x="1077469" y="170490"/>
                  <a:pt x="1071821" y="169079"/>
                  <a:pt x="1066376" y="167667"/>
                </a:cubicBezTo>
                <a:cubicBezTo>
                  <a:pt x="1067586" y="169684"/>
                  <a:pt x="1069199" y="171902"/>
                  <a:pt x="1071620" y="175533"/>
                </a:cubicBezTo>
                <a:cubicBezTo>
                  <a:pt x="1048828" y="177146"/>
                  <a:pt x="1029465" y="173113"/>
                  <a:pt x="1011917" y="162423"/>
                </a:cubicBezTo>
                <a:cubicBezTo>
                  <a:pt x="1012320" y="160809"/>
                  <a:pt x="1012926" y="159195"/>
                  <a:pt x="1013329" y="157582"/>
                </a:cubicBezTo>
                <a:cubicBezTo>
                  <a:pt x="1016354" y="160002"/>
                  <a:pt x="1019178" y="162221"/>
                  <a:pt x="1024221" y="166255"/>
                </a:cubicBezTo>
                <a:cubicBezTo>
                  <a:pt x="1024221" y="160406"/>
                  <a:pt x="1024221" y="156775"/>
                  <a:pt x="1024221" y="152943"/>
                </a:cubicBezTo>
                <a:cubicBezTo>
                  <a:pt x="1025834" y="153144"/>
                  <a:pt x="1027246" y="153144"/>
                  <a:pt x="1028456" y="153750"/>
                </a:cubicBezTo>
                <a:cubicBezTo>
                  <a:pt x="1034709" y="156372"/>
                  <a:pt x="1041970" y="162826"/>
                  <a:pt x="1047214" y="161414"/>
                </a:cubicBezTo>
                <a:cubicBezTo>
                  <a:pt x="1059518" y="158389"/>
                  <a:pt x="1074040" y="159195"/>
                  <a:pt x="1083116" y="146488"/>
                </a:cubicBezTo>
                <a:cubicBezTo>
                  <a:pt x="1085133" y="143665"/>
                  <a:pt x="1090983" y="141849"/>
                  <a:pt x="1094815" y="142051"/>
                </a:cubicBezTo>
                <a:cubicBezTo>
                  <a:pt x="1114380" y="143463"/>
                  <a:pt x="1134146" y="140437"/>
                  <a:pt x="1153307" y="147094"/>
                </a:cubicBezTo>
                <a:cubicBezTo>
                  <a:pt x="1157745" y="148707"/>
                  <a:pt x="1164199" y="144875"/>
                  <a:pt x="1169645" y="143665"/>
                </a:cubicBezTo>
                <a:cubicBezTo>
                  <a:pt x="1169241" y="141648"/>
                  <a:pt x="1169040" y="139832"/>
                  <a:pt x="1168636" y="137815"/>
                </a:cubicBezTo>
                <a:cubicBezTo>
                  <a:pt x="1160770" y="137210"/>
                  <a:pt x="1153106" y="136807"/>
                  <a:pt x="1145239" y="136000"/>
                </a:cubicBezTo>
                <a:cubicBezTo>
                  <a:pt x="1139995" y="135395"/>
                  <a:pt x="1134751" y="134588"/>
                  <a:pt x="1129708" y="133580"/>
                </a:cubicBezTo>
                <a:cubicBezTo>
                  <a:pt x="1126885" y="133176"/>
                  <a:pt x="1123254" y="130756"/>
                  <a:pt x="1121641" y="131764"/>
                </a:cubicBezTo>
                <a:cubicBezTo>
                  <a:pt x="1111354" y="138622"/>
                  <a:pt x="1101673" y="138824"/>
                  <a:pt x="1089772" y="134992"/>
                </a:cubicBezTo>
                <a:cubicBezTo>
                  <a:pt x="1084730" y="133378"/>
                  <a:pt x="1076864" y="140034"/>
                  <a:pt x="1069804" y="143060"/>
                </a:cubicBezTo>
                <a:cubicBezTo>
                  <a:pt x="1066779" y="133176"/>
                  <a:pt x="1089772" y="131764"/>
                  <a:pt x="1074040" y="120268"/>
                </a:cubicBezTo>
                <a:cubicBezTo>
                  <a:pt x="1080898" y="116637"/>
                  <a:pt x="1086545" y="113813"/>
                  <a:pt x="1092193" y="110990"/>
                </a:cubicBezTo>
                <a:cubicBezTo>
                  <a:pt x="1092798" y="111595"/>
                  <a:pt x="1093201" y="112402"/>
                  <a:pt x="1093806" y="113007"/>
                </a:cubicBezTo>
                <a:cubicBezTo>
                  <a:pt x="1090983" y="116234"/>
                  <a:pt x="1088159" y="119259"/>
                  <a:pt x="1084932" y="122890"/>
                </a:cubicBezTo>
                <a:cubicBezTo>
                  <a:pt x="1108127" y="127529"/>
                  <a:pt x="1110144" y="126722"/>
                  <a:pt x="1109539" y="111393"/>
                </a:cubicBezTo>
                <a:cubicBezTo>
                  <a:pt x="1125675" y="126520"/>
                  <a:pt x="1143424" y="124907"/>
                  <a:pt x="1161778" y="119259"/>
                </a:cubicBezTo>
                <a:cubicBezTo>
                  <a:pt x="1169645" y="116839"/>
                  <a:pt x="1176301" y="113612"/>
                  <a:pt x="1174889" y="103527"/>
                </a:cubicBezTo>
                <a:cubicBezTo>
                  <a:pt x="1186991" y="106754"/>
                  <a:pt x="1198891" y="109174"/>
                  <a:pt x="1209782" y="98484"/>
                </a:cubicBezTo>
                <a:cubicBezTo>
                  <a:pt x="1192437" y="88803"/>
                  <a:pt x="1192437" y="89005"/>
                  <a:pt x="1181747" y="101308"/>
                </a:cubicBezTo>
                <a:cubicBezTo>
                  <a:pt x="1180335" y="102922"/>
                  <a:pt x="1177309" y="103325"/>
                  <a:pt x="1174889" y="104132"/>
                </a:cubicBezTo>
                <a:cubicBezTo>
                  <a:pt x="1158551" y="103123"/>
                  <a:pt x="1142214" y="102115"/>
                  <a:pt x="1125876" y="101308"/>
                </a:cubicBezTo>
                <a:cubicBezTo>
                  <a:pt x="1119825" y="101106"/>
                  <a:pt x="1113774" y="101913"/>
                  <a:pt x="1107724" y="102317"/>
                </a:cubicBezTo>
                <a:cubicBezTo>
                  <a:pt x="1111959" y="99291"/>
                  <a:pt x="1115993" y="96266"/>
                  <a:pt x="1120229" y="93240"/>
                </a:cubicBezTo>
                <a:cubicBezTo>
                  <a:pt x="1124868" y="90013"/>
                  <a:pt x="1129103" y="86383"/>
                  <a:pt x="1133944" y="83559"/>
                </a:cubicBezTo>
                <a:cubicBezTo>
                  <a:pt x="1146853" y="75894"/>
                  <a:pt x="1157946" y="84164"/>
                  <a:pt x="1169645" y="87593"/>
                </a:cubicBezTo>
                <a:cubicBezTo>
                  <a:pt x="1173275" y="88601"/>
                  <a:pt x="1177309" y="87794"/>
                  <a:pt x="1181141" y="87794"/>
                </a:cubicBezTo>
                <a:cubicBezTo>
                  <a:pt x="1173477" y="78516"/>
                  <a:pt x="1155122" y="88803"/>
                  <a:pt x="1159156" y="67221"/>
                </a:cubicBezTo>
                <a:cubicBezTo>
                  <a:pt x="1138180" y="72869"/>
                  <a:pt x="1117607" y="78516"/>
                  <a:pt x="1095218" y="84567"/>
                </a:cubicBezTo>
                <a:cubicBezTo>
                  <a:pt x="1098647" y="90013"/>
                  <a:pt x="1101874" y="94854"/>
                  <a:pt x="1105101" y="99695"/>
                </a:cubicBezTo>
                <a:cubicBezTo>
                  <a:pt x="1100462" y="95862"/>
                  <a:pt x="1095823" y="92232"/>
                  <a:pt x="1091588" y="88803"/>
                </a:cubicBezTo>
                <a:cubicBezTo>
                  <a:pt x="1085537" y="93240"/>
                  <a:pt x="1081099" y="97476"/>
                  <a:pt x="1075855" y="100098"/>
                </a:cubicBezTo>
                <a:cubicBezTo>
                  <a:pt x="1072830" y="101510"/>
                  <a:pt x="1068392" y="100703"/>
                  <a:pt x="1064560" y="100098"/>
                </a:cubicBezTo>
                <a:cubicBezTo>
                  <a:pt x="1063955" y="100098"/>
                  <a:pt x="1062947" y="95257"/>
                  <a:pt x="1063350" y="95056"/>
                </a:cubicBezTo>
                <a:cubicBezTo>
                  <a:pt x="1066376" y="93442"/>
                  <a:pt x="1069603" y="92433"/>
                  <a:pt x="1072628" y="91627"/>
                </a:cubicBezTo>
                <a:cubicBezTo>
                  <a:pt x="1074443" y="91022"/>
                  <a:pt x="1076662" y="90820"/>
                  <a:pt x="1079688" y="90416"/>
                </a:cubicBezTo>
                <a:cubicBezTo>
                  <a:pt x="1077671" y="77911"/>
                  <a:pt x="1086142" y="75491"/>
                  <a:pt x="1095622" y="73474"/>
                </a:cubicBezTo>
                <a:cubicBezTo>
                  <a:pt x="1104093" y="71659"/>
                  <a:pt x="1112161" y="68230"/>
                  <a:pt x="1124061" y="64397"/>
                </a:cubicBezTo>
                <a:cubicBezTo>
                  <a:pt x="1116800" y="58952"/>
                  <a:pt x="1112766" y="55926"/>
                  <a:pt x="1108732" y="52901"/>
                </a:cubicBezTo>
                <a:cubicBezTo>
                  <a:pt x="1114985" y="47657"/>
                  <a:pt x="1114985" y="48060"/>
                  <a:pt x="1134146" y="54313"/>
                </a:cubicBezTo>
                <a:cubicBezTo>
                  <a:pt x="1138382" y="55724"/>
                  <a:pt x="1143827" y="55321"/>
                  <a:pt x="1148063" y="53909"/>
                </a:cubicBezTo>
                <a:cubicBezTo>
                  <a:pt x="1161375" y="49472"/>
                  <a:pt x="1174284" y="43421"/>
                  <a:pt x="1187798" y="39790"/>
                </a:cubicBezTo>
                <a:cubicBezTo>
                  <a:pt x="1193243" y="38378"/>
                  <a:pt x="1199899" y="42009"/>
                  <a:pt x="1209177" y="44026"/>
                </a:cubicBezTo>
                <a:cubicBezTo>
                  <a:pt x="1204337" y="37975"/>
                  <a:pt x="1201715" y="34546"/>
                  <a:pt x="1199093" y="31117"/>
                </a:cubicBezTo>
                <a:cubicBezTo>
                  <a:pt x="1200101" y="30109"/>
                  <a:pt x="1201110" y="29302"/>
                  <a:pt x="1202320" y="28294"/>
                </a:cubicBezTo>
                <a:cubicBezTo>
                  <a:pt x="1207160" y="33739"/>
                  <a:pt x="1212001" y="38984"/>
                  <a:pt x="1216237" y="43824"/>
                </a:cubicBezTo>
                <a:cubicBezTo>
                  <a:pt x="1230557" y="50077"/>
                  <a:pt x="1244878" y="56531"/>
                  <a:pt x="1263031" y="64801"/>
                </a:cubicBezTo>
                <a:cubicBezTo>
                  <a:pt x="1271704" y="60162"/>
                  <a:pt x="1285217" y="53102"/>
                  <a:pt x="1298933" y="45841"/>
                </a:cubicBezTo>
                <a:cubicBezTo>
                  <a:pt x="1299941" y="47051"/>
                  <a:pt x="1300748" y="48262"/>
                  <a:pt x="1301757" y="49270"/>
                </a:cubicBezTo>
                <a:cubicBezTo>
                  <a:pt x="1302160" y="45438"/>
                  <a:pt x="1302362" y="41807"/>
                  <a:pt x="1302563" y="39387"/>
                </a:cubicBezTo>
                <a:cubicBezTo>
                  <a:pt x="1294899" y="37168"/>
                  <a:pt x="1288243" y="35151"/>
                  <a:pt x="1281789" y="33134"/>
                </a:cubicBezTo>
                <a:cubicBezTo>
                  <a:pt x="1276746" y="31521"/>
                  <a:pt x="1271704" y="29705"/>
                  <a:pt x="1267266" y="28294"/>
                </a:cubicBezTo>
                <a:cubicBezTo>
                  <a:pt x="1272107" y="21839"/>
                  <a:pt x="1277956" y="13166"/>
                  <a:pt x="1288041" y="26478"/>
                </a:cubicBezTo>
                <a:cubicBezTo>
                  <a:pt x="1290058" y="29302"/>
                  <a:pt x="1297723" y="31117"/>
                  <a:pt x="1300345" y="29504"/>
                </a:cubicBezTo>
                <a:cubicBezTo>
                  <a:pt x="1316682" y="19419"/>
                  <a:pt x="1334633" y="29907"/>
                  <a:pt x="1350971" y="24260"/>
                </a:cubicBezTo>
                <a:cubicBezTo>
                  <a:pt x="1352383" y="23856"/>
                  <a:pt x="1354601" y="25470"/>
                  <a:pt x="1358030" y="26680"/>
                </a:cubicBezTo>
                <a:cubicBezTo>
                  <a:pt x="1354601" y="29907"/>
                  <a:pt x="1352181" y="31924"/>
                  <a:pt x="1349761" y="34143"/>
                </a:cubicBezTo>
                <a:cubicBezTo>
                  <a:pt x="1353795" y="41807"/>
                  <a:pt x="1371544" y="35958"/>
                  <a:pt x="1382032" y="24058"/>
                </a:cubicBezTo>
                <a:cubicBezTo>
                  <a:pt x="1401799" y="27890"/>
                  <a:pt x="1421162" y="31319"/>
                  <a:pt x="1440323" y="35756"/>
                </a:cubicBezTo>
                <a:cubicBezTo>
                  <a:pt x="1451416" y="38378"/>
                  <a:pt x="1451215" y="39387"/>
                  <a:pt x="1459888" y="30311"/>
                </a:cubicBezTo>
                <a:cubicBezTo>
                  <a:pt x="1439314" y="23655"/>
                  <a:pt x="1419951" y="17402"/>
                  <a:pt x="1399580" y="10948"/>
                </a:cubicBezTo>
                <a:cubicBezTo>
                  <a:pt x="1400185" y="9737"/>
                  <a:pt x="1401194" y="4897"/>
                  <a:pt x="1402807" y="4493"/>
                </a:cubicBezTo>
                <a:cubicBezTo>
                  <a:pt x="1411278" y="3485"/>
                  <a:pt x="1420557" y="1670"/>
                  <a:pt x="1428423" y="3686"/>
                </a:cubicBezTo>
                <a:cubicBezTo>
                  <a:pt x="1435482" y="5502"/>
                  <a:pt x="1441331" y="11754"/>
                  <a:pt x="1448593" y="16797"/>
                </a:cubicBezTo>
                <a:cubicBezTo>
                  <a:pt x="1458274" y="-953"/>
                  <a:pt x="1472594" y="-953"/>
                  <a:pt x="1487924" y="661"/>
                </a:cubicBezTo>
                <a:cubicBezTo>
                  <a:pt x="1483486" y="14780"/>
                  <a:pt x="1503858" y="22041"/>
                  <a:pt x="1540365" y="19621"/>
                </a:cubicBezTo>
                <a:cubicBezTo>
                  <a:pt x="1538751" y="22444"/>
                  <a:pt x="1537340" y="24663"/>
                  <a:pt x="1535121" y="28092"/>
                </a:cubicBezTo>
                <a:cubicBezTo>
                  <a:pt x="1543390" y="29705"/>
                  <a:pt x="1551055" y="31319"/>
                  <a:pt x="1558114" y="32731"/>
                </a:cubicBezTo>
                <a:cubicBezTo>
                  <a:pt x="1558114" y="37168"/>
                  <a:pt x="1556097" y="44228"/>
                  <a:pt x="1558719" y="47051"/>
                </a:cubicBezTo>
                <a:cubicBezTo>
                  <a:pt x="1562148" y="50682"/>
                  <a:pt x="1569006" y="51085"/>
                  <a:pt x="1574654" y="52094"/>
                </a:cubicBezTo>
                <a:cubicBezTo>
                  <a:pt x="1580503" y="53304"/>
                  <a:pt x="1586755" y="53909"/>
                  <a:pt x="1592605" y="54514"/>
                </a:cubicBezTo>
                <a:cubicBezTo>
                  <a:pt x="1595630" y="54716"/>
                  <a:pt x="1598857" y="53506"/>
                  <a:pt x="1601883" y="53708"/>
                </a:cubicBezTo>
                <a:cubicBezTo>
                  <a:pt x="1606522" y="54111"/>
                  <a:pt x="1613581" y="53909"/>
                  <a:pt x="1615397" y="56733"/>
                </a:cubicBezTo>
                <a:cubicBezTo>
                  <a:pt x="1628507" y="75894"/>
                  <a:pt x="1632137" y="76701"/>
                  <a:pt x="1653921" y="71659"/>
                </a:cubicBezTo>
                <a:cubicBezTo>
                  <a:pt x="1661787" y="69843"/>
                  <a:pt x="1671468" y="75491"/>
                  <a:pt x="1680141" y="77508"/>
                </a:cubicBezTo>
                <a:cubicBezTo>
                  <a:pt x="1679940" y="79928"/>
                  <a:pt x="1679940" y="82147"/>
                  <a:pt x="1679738" y="84567"/>
                </a:cubicBezTo>
                <a:cubicBezTo>
                  <a:pt x="1659972" y="87996"/>
                  <a:pt x="1640004" y="91425"/>
                  <a:pt x="1620237" y="94652"/>
                </a:cubicBezTo>
                <a:cubicBezTo>
                  <a:pt x="1619632" y="93240"/>
                  <a:pt x="1618825" y="91828"/>
                  <a:pt x="1618220" y="90416"/>
                </a:cubicBezTo>
                <a:cubicBezTo>
                  <a:pt x="1622254" y="88399"/>
                  <a:pt x="1626288" y="86383"/>
                  <a:pt x="1634154" y="82550"/>
                </a:cubicBezTo>
                <a:cubicBezTo>
                  <a:pt x="1619430" y="85979"/>
                  <a:pt x="1608539" y="88399"/>
                  <a:pt x="1597849" y="90820"/>
                </a:cubicBezTo>
                <a:cubicBezTo>
                  <a:pt x="1596437" y="91223"/>
                  <a:pt x="1594420" y="92837"/>
                  <a:pt x="1594016" y="92433"/>
                </a:cubicBezTo>
                <a:cubicBezTo>
                  <a:pt x="1582520" y="80937"/>
                  <a:pt x="1577477" y="93644"/>
                  <a:pt x="1570015" y="99089"/>
                </a:cubicBezTo>
                <a:cubicBezTo>
                  <a:pt x="1573645" y="104535"/>
                  <a:pt x="1582116" y="110183"/>
                  <a:pt x="1567191" y="115427"/>
                </a:cubicBezTo>
                <a:cubicBezTo>
                  <a:pt x="1576267" y="118452"/>
                  <a:pt x="1582116" y="120469"/>
                  <a:pt x="1590991" y="123293"/>
                </a:cubicBezTo>
                <a:cubicBezTo>
                  <a:pt x="1587966" y="117041"/>
                  <a:pt x="1586352" y="113612"/>
                  <a:pt x="1583528" y="107964"/>
                </a:cubicBezTo>
                <a:cubicBezTo>
                  <a:pt x="1590184" y="109174"/>
                  <a:pt x="1594823" y="109981"/>
                  <a:pt x="1601076" y="111191"/>
                </a:cubicBezTo>
                <a:cubicBezTo>
                  <a:pt x="1593411" y="123898"/>
                  <a:pt x="1602286" y="127731"/>
                  <a:pt x="1612976" y="131159"/>
                </a:cubicBezTo>
                <a:cubicBezTo>
                  <a:pt x="1595227" y="137210"/>
                  <a:pt x="1581915" y="135193"/>
                  <a:pt x="1568603" y="123495"/>
                </a:cubicBezTo>
                <a:cubicBezTo>
                  <a:pt x="1555896" y="112402"/>
                  <a:pt x="1545004" y="121478"/>
                  <a:pt x="1534919" y="130756"/>
                </a:cubicBezTo>
                <a:cubicBezTo>
                  <a:pt x="1542584" y="135597"/>
                  <a:pt x="1542584" y="135597"/>
                  <a:pt x="1561947" y="124100"/>
                </a:cubicBezTo>
                <a:cubicBezTo>
                  <a:pt x="1560736" y="129142"/>
                  <a:pt x="1559123" y="133176"/>
                  <a:pt x="1559123" y="137009"/>
                </a:cubicBezTo>
                <a:cubicBezTo>
                  <a:pt x="1559324" y="148102"/>
                  <a:pt x="1552265" y="148102"/>
                  <a:pt x="1546214" y="144270"/>
                </a:cubicBezTo>
                <a:cubicBezTo>
                  <a:pt x="1522212" y="129142"/>
                  <a:pt x="1499017" y="138824"/>
                  <a:pt x="1476427" y="146690"/>
                </a:cubicBezTo>
                <a:cubicBezTo>
                  <a:pt x="1463316" y="151329"/>
                  <a:pt x="1451416" y="152741"/>
                  <a:pt x="1437903" y="149716"/>
                </a:cubicBezTo>
                <a:cubicBezTo>
                  <a:pt x="1433667" y="148707"/>
                  <a:pt x="1428624" y="151127"/>
                  <a:pt x="1424187" y="155767"/>
                </a:cubicBezTo>
                <a:cubicBezTo>
                  <a:pt x="1427011" y="157380"/>
                  <a:pt x="1429835" y="158994"/>
                  <a:pt x="1433465" y="161011"/>
                </a:cubicBezTo>
                <a:cubicBezTo>
                  <a:pt x="1431246" y="162221"/>
                  <a:pt x="1430036" y="163633"/>
                  <a:pt x="1428826" y="163431"/>
                </a:cubicBezTo>
                <a:cubicBezTo>
                  <a:pt x="1414506" y="162826"/>
                  <a:pt x="1399983" y="162019"/>
                  <a:pt x="1385663" y="161414"/>
                </a:cubicBezTo>
                <a:cubicBezTo>
                  <a:pt x="1384453" y="161414"/>
                  <a:pt x="1383242" y="162423"/>
                  <a:pt x="1382032" y="162826"/>
                </a:cubicBezTo>
                <a:cubicBezTo>
                  <a:pt x="1358635" y="171701"/>
                  <a:pt x="1335037" y="179567"/>
                  <a:pt x="1312245" y="189652"/>
                </a:cubicBezTo>
                <a:cubicBezTo>
                  <a:pt x="1291268" y="198930"/>
                  <a:pt x="1266460" y="198930"/>
                  <a:pt x="1248710" y="215469"/>
                </a:cubicBezTo>
                <a:cubicBezTo>
                  <a:pt x="1237617" y="225957"/>
                  <a:pt x="1226927" y="235639"/>
                  <a:pt x="1211396" y="240278"/>
                </a:cubicBezTo>
                <a:cubicBezTo>
                  <a:pt x="1205143" y="242093"/>
                  <a:pt x="1201311" y="252380"/>
                  <a:pt x="1195260" y="260246"/>
                </a:cubicBezTo>
                <a:cubicBezTo>
                  <a:pt x="1192235" y="254800"/>
                  <a:pt x="1190621" y="251976"/>
                  <a:pt x="1187798" y="246934"/>
                </a:cubicBezTo>
                <a:cubicBezTo>
                  <a:pt x="1187596" y="281828"/>
                  <a:pt x="1158753" y="270734"/>
                  <a:pt x="1142416" y="280617"/>
                </a:cubicBezTo>
                <a:cubicBezTo>
                  <a:pt x="1143222" y="283038"/>
                  <a:pt x="1144231" y="286063"/>
                  <a:pt x="1145643" y="290501"/>
                </a:cubicBezTo>
                <a:cubicBezTo>
                  <a:pt x="1140600" y="288887"/>
                  <a:pt x="1136768" y="287677"/>
                  <a:pt x="1132936" y="286467"/>
                </a:cubicBezTo>
                <a:cubicBezTo>
                  <a:pt x="1132734" y="289089"/>
                  <a:pt x="1132532" y="292114"/>
                  <a:pt x="1132532" y="294333"/>
                </a:cubicBezTo>
                <a:cubicBezTo>
                  <a:pt x="1117203" y="294333"/>
                  <a:pt x="1102883" y="294333"/>
                  <a:pt x="1088764" y="294333"/>
                </a:cubicBezTo>
                <a:cubicBezTo>
                  <a:pt x="1088764" y="295946"/>
                  <a:pt x="1088764" y="297358"/>
                  <a:pt x="1088764" y="298972"/>
                </a:cubicBezTo>
                <a:cubicBezTo>
                  <a:pt x="1098244" y="298972"/>
                  <a:pt x="1107522" y="298972"/>
                  <a:pt x="1117607" y="298972"/>
                </a:cubicBezTo>
                <a:cubicBezTo>
                  <a:pt x="1107522" y="322167"/>
                  <a:pt x="1047819" y="359885"/>
                  <a:pt x="1037533" y="364524"/>
                </a:cubicBezTo>
                <a:cubicBezTo>
                  <a:pt x="1005261" y="395182"/>
                  <a:pt x="972788" y="425840"/>
                  <a:pt x="940314" y="456699"/>
                </a:cubicBezTo>
                <a:cubicBezTo>
                  <a:pt x="949996" y="462549"/>
                  <a:pt x="960283" y="465372"/>
                  <a:pt x="964720" y="472230"/>
                </a:cubicBezTo>
                <a:cubicBezTo>
                  <a:pt x="969157" y="478886"/>
                  <a:pt x="983478" y="483727"/>
                  <a:pt x="973595" y="497241"/>
                </a:cubicBezTo>
                <a:cubicBezTo>
                  <a:pt x="978637" y="497241"/>
                  <a:pt x="982873" y="497241"/>
                  <a:pt x="987310" y="497241"/>
                </a:cubicBezTo>
                <a:cubicBezTo>
                  <a:pt x="987512" y="498249"/>
                  <a:pt x="987915" y="499459"/>
                  <a:pt x="987512" y="499661"/>
                </a:cubicBezTo>
                <a:cubicBezTo>
                  <a:pt x="973393" y="509141"/>
                  <a:pt x="959072" y="518419"/>
                  <a:pt x="945155" y="528100"/>
                </a:cubicBezTo>
                <a:cubicBezTo>
                  <a:pt x="943340" y="529311"/>
                  <a:pt x="942735" y="532336"/>
                  <a:pt x="941525" y="534555"/>
                </a:cubicBezTo>
                <a:cubicBezTo>
                  <a:pt x="938701" y="539597"/>
                  <a:pt x="937087" y="546253"/>
                  <a:pt x="932852" y="549279"/>
                </a:cubicBezTo>
                <a:cubicBezTo>
                  <a:pt x="921153" y="557750"/>
                  <a:pt x="908648" y="564608"/>
                  <a:pt x="896748" y="571667"/>
                </a:cubicBezTo>
                <a:cubicBezTo>
                  <a:pt x="900580" y="574894"/>
                  <a:pt x="905824" y="579332"/>
                  <a:pt x="911068" y="583971"/>
                </a:cubicBezTo>
                <a:cubicBezTo>
                  <a:pt x="910867" y="584979"/>
                  <a:pt x="910463" y="585988"/>
                  <a:pt x="910261" y="586996"/>
                </a:cubicBezTo>
                <a:cubicBezTo>
                  <a:pt x="906429" y="586593"/>
                  <a:pt x="902597" y="586189"/>
                  <a:pt x="900580" y="586189"/>
                </a:cubicBezTo>
                <a:cubicBezTo>
                  <a:pt x="896748" y="592240"/>
                  <a:pt x="892916" y="597888"/>
                  <a:pt x="889285" y="603535"/>
                </a:cubicBezTo>
                <a:cubicBezTo>
                  <a:pt x="887873" y="603132"/>
                  <a:pt x="886663" y="602729"/>
                  <a:pt x="885251" y="602123"/>
                </a:cubicBezTo>
                <a:cubicBezTo>
                  <a:pt x="886865" y="606561"/>
                  <a:pt x="888478" y="610796"/>
                  <a:pt x="890092" y="615234"/>
                </a:cubicBezTo>
                <a:cubicBezTo>
                  <a:pt x="891302" y="615637"/>
                  <a:pt x="892714" y="615839"/>
                  <a:pt x="893924" y="616242"/>
                </a:cubicBezTo>
                <a:cubicBezTo>
                  <a:pt x="896143" y="611603"/>
                  <a:pt x="898361" y="606964"/>
                  <a:pt x="901185" y="600712"/>
                </a:cubicBezTo>
                <a:cubicBezTo>
                  <a:pt x="902799" y="601317"/>
                  <a:pt x="908244" y="602527"/>
                  <a:pt x="908244" y="603737"/>
                </a:cubicBezTo>
                <a:cubicBezTo>
                  <a:pt x="908244" y="608779"/>
                  <a:pt x="906631" y="613822"/>
                  <a:pt x="905421" y="620075"/>
                </a:cubicBezTo>
                <a:cubicBezTo>
                  <a:pt x="906429" y="620478"/>
                  <a:pt x="909858" y="621890"/>
                  <a:pt x="914699" y="623907"/>
                </a:cubicBezTo>
                <a:cubicBezTo>
                  <a:pt x="911068" y="626327"/>
                  <a:pt x="908850" y="627941"/>
                  <a:pt x="905622" y="629958"/>
                </a:cubicBezTo>
                <a:cubicBezTo>
                  <a:pt x="908043" y="631975"/>
                  <a:pt x="910261" y="633992"/>
                  <a:pt x="912884" y="636210"/>
                </a:cubicBezTo>
                <a:cubicBezTo>
                  <a:pt x="904412" y="638429"/>
                  <a:pt x="896949" y="640446"/>
                  <a:pt x="889487" y="642261"/>
                </a:cubicBezTo>
                <a:cubicBezTo>
                  <a:pt x="892310" y="666667"/>
                  <a:pt x="877183" y="680382"/>
                  <a:pt x="850357" y="679374"/>
                </a:cubicBezTo>
                <a:cubicBezTo>
                  <a:pt x="849954" y="671306"/>
                  <a:pt x="849551" y="663440"/>
                  <a:pt x="849349" y="656784"/>
                </a:cubicBezTo>
                <a:cubicBezTo>
                  <a:pt x="841684" y="654363"/>
                  <a:pt x="834020" y="651943"/>
                  <a:pt x="824943" y="648917"/>
                </a:cubicBezTo>
                <a:cubicBezTo>
                  <a:pt x="835230" y="670701"/>
                  <a:pt x="811228" y="654968"/>
                  <a:pt x="809211" y="665456"/>
                </a:cubicBezTo>
                <a:cubicBezTo>
                  <a:pt x="812438" y="667070"/>
                  <a:pt x="815867" y="668885"/>
                  <a:pt x="819296" y="670499"/>
                </a:cubicBezTo>
                <a:cubicBezTo>
                  <a:pt x="826154" y="673524"/>
                  <a:pt x="826759" y="676752"/>
                  <a:pt x="822321" y="683408"/>
                </a:cubicBezTo>
                <a:cubicBezTo>
                  <a:pt x="813447" y="696921"/>
                  <a:pt x="806589" y="711847"/>
                  <a:pt x="797311" y="725159"/>
                </a:cubicBezTo>
                <a:cubicBezTo>
                  <a:pt x="790856" y="734437"/>
                  <a:pt x="783394" y="744522"/>
                  <a:pt x="766249" y="742102"/>
                </a:cubicBezTo>
                <a:cubicBezTo>
                  <a:pt x="777746" y="749161"/>
                  <a:pt x="774519" y="752792"/>
                  <a:pt x="767661" y="759851"/>
                </a:cubicBezTo>
                <a:cubicBezTo>
                  <a:pt x="754147" y="773970"/>
                  <a:pt x="744063" y="791316"/>
                  <a:pt x="731356" y="806241"/>
                </a:cubicBezTo>
                <a:cubicBezTo>
                  <a:pt x="724296" y="814713"/>
                  <a:pt x="715623" y="823587"/>
                  <a:pt x="701101" y="815721"/>
                </a:cubicBezTo>
                <a:cubicBezTo>
                  <a:pt x="704933" y="809065"/>
                  <a:pt x="708564" y="802813"/>
                  <a:pt x="713405" y="794745"/>
                </a:cubicBezTo>
                <a:cubicBezTo>
                  <a:pt x="701706" y="800392"/>
                  <a:pt x="693235" y="804426"/>
                  <a:pt x="685974" y="808057"/>
                </a:cubicBezTo>
                <a:cubicBezTo>
                  <a:pt x="688192" y="811889"/>
                  <a:pt x="692226" y="815923"/>
                  <a:pt x="691621" y="818545"/>
                </a:cubicBezTo>
                <a:cubicBezTo>
                  <a:pt x="689201" y="827016"/>
                  <a:pt x="675485" y="833672"/>
                  <a:pt x="664997" y="831655"/>
                </a:cubicBezTo>
                <a:cubicBezTo>
                  <a:pt x="667418" y="837706"/>
                  <a:pt x="669434" y="842749"/>
                  <a:pt x="671653" y="847791"/>
                </a:cubicBezTo>
                <a:cubicBezTo>
                  <a:pt x="662778" y="851623"/>
                  <a:pt x="653702" y="855657"/>
                  <a:pt x="644626" y="859490"/>
                </a:cubicBezTo>
                <a:cubicBezTo>
                  <a:pt x="645634" y="861708"/>
                  <a:pt x="646844" y="863927"/>
                  <a:pt x="647853" y="866146"/>
                </a:cubicBezTo>
                <a:cubicBezTo>
                  <a:pt x="651080" y="863725"/>
                  <a:pt x="654307" y="861305"/>
                  <a:pt x="657736" y="859288"/>
                </a:cubicBezTo>
                <a:cubicBezTo>
                  <a:pt x="660156" y="857876"/>
                  <a:pt x="662980" y="857069"/>
                  <a:pt x="665804" y="855859"/>
                </a:cubicBezTo>
                <a:cubicBezTo>
                  <a:pt x="666611" y="858885"/>
                  <a:pt x="667418" y="861708"/>
                  <a:pt x="668224" y="864734"/>
                </a:cubicBezTo>
                <a:cubicBezTo>
                  <a:pt x="668224" y="866146"/>
                  <a:pt x="668224" y="867356"/>
                  <a:pt x="668224" y="868768"/>
                </a:cubicBezTo>
                <a:cubicBezTo>
                  <a:pt x="667619" y="879054"/>
                  <a:pt x="668628" y="889946"/>
                  <a:pt x="665804" y="899627"/>
                </a:cubicBezTo>
                <a:cubicBezTo>
                  <a:pt x="664795" y="902855"/>
                  <a:pt x="654105" y="904065"/>
                  <a:pt x="647853" y="904670"/>
                </a:cubicBezTo>
                <a:cubicBezTo>
                  <a:pt x="642609" y="905073"/>
                  <a:pt x="637163" y="903056"/>
                  <a:pt x="630305" y="901846"/>
                </a:cubicBezTo>
                <a:cubicBezTo>
                  <a:pt x="630305" y="902048"/>
                  <a:pt x="629095" y="899022"/>
                  <a:pt x="627885" y="895997"/>
                </a:cubicBezTo>
                <a:cubicBezTo>
                  <a:pt x="626069" y="897610"/>
                  <a:pt x="624053" y="899224"/>
                  <a:pt x="622439" y="901039"/>
                </a:cubicBezTo>
                <a:cubicBezTo>
                  <a:pt x="619212" y="904670"/>
                  <a:pt x="616791" y="910116"/>
                  <a:pt x="612757" y="911729"/>
                </a:cubicBezTo>
                <a:cubicBezTo>
                  <a:pt x="596622" y="918385"/>
                  <a:pt x="587747" y="929277"/>
                  <a:pt x="585327" y="946825"/>
                </a:cubicBezTo>
                <a:cubicBezTo>
                  <a:pt x="584721" y="951262"/>
                  <a:pt x="577662" y="954893"/>
                  <a:pt x="573628" y="958927"/>
                </a:cubicBezTo>
                <a:cubicBezTo>
                  <a:pt x="558702" y="973247"/>
                  <a:pt x="543575" y="987366"/>
                  <a:pt x="528448" y="1001686"/>
                </a:cubicBezTo>
                <a:cubicBezTo>
                  <a:pt x="533490" y="1005115"/>
                  <a:pt x="539541" y="1008948"/>
                  <a:pt x="547206" y="1013990"/>
                </a:cubicBezTo>
                <a:cubicBezTo>
                  <a:pt x="552046" y="1007536"/>
                  <a:pt x="556887" y="1000678"/>
                  <a:pt x="564148" y="990996"/>
                </a:cubicBezTo>
                <a:cubicBezTo>
                  <a:pt x="568787" y="991803"/>
                  <a:pt x="578065" y="993215"/>
                  <a:pt x="588150" y="994829"/>
                </a:cubicBezTo>
                <a:cubicBezTo>
                  <a:pt x="575847" y="1014595"/>
                  <a:pt x="564753" y="1032143"/>
                  <a:pt x="552248" y="1052111"/>
                </a:cubicBezTo>
                <a:cubicBezTo>
                  <a:pt x="556282" y="1057557"/>
                  <a:pt x="563140" y="1067238"/>
                  <a:pt x="569998" y="1076516"/>
                </a:cubicBezTo>
                <a:cubicBezTo>
                  <a:pt x="577864" y="1073087"/>
                  <a:pt x="584318" y="1070264"/>
                  <a:pt x="595008" y="1065625"/>
                </a:cubicBezTo>
                <a:cubicBezTo>
                  <a:pt x="585528" y="1080349"/>
                  <a:pt x="578671" y="1090837"/>
                  <a:pt x="572015" y="1101325"/>
                </a:cubicBezTo>
                <a:cubicBezTo>
                  <a:pt x="554669" y="1101325"/>
                  <a:pt x="536717" y="1101325"/>
                  <a:pt x="518968" y="1101325"/>
                </a:cubicBezTo>
                <a:cubicBezTo>
                  <a:pt x="518766" y="1102334"/>
                  <a:pt x="518766" y="1103342"/>
                  <a:pt x="518565" y="1104351"/>
                </a:cubicBezTo>
                <a:cubicBezTo>
                  <a:pt x="523002" y="1104754"/>
                  <a:pt x="527439" y="1104956"/>
                  <a:pt x="531877" y="1105762"/>
                </a:cubicBezTo>
                <a:cubicBezTo>
                  <a:pt x="535911" y="1106569"/>
                  <a:pt x="539743" y="1108183"/>
                  <a:pt x="543777" y="1109393"/>
                </a:cubicBezTo>
                <a:cubicBezTo>
                  <a:pt x="541760" y="1112822"/>
                  <a:pt x="539743" y="1116251"/>
                  <a:pt x="537928" y="1119881"/>
                </a:cubicBezTo>
                <a:cubicBezTo>
                  <a:pt x="536314" y="1123109"/>
                  <a:pt x="535104" y="1126537"/>
                  <a:pt x="533490" y="1130168"/>
                </a:cubicBezTo>
                <a:cubicBezTo>
                  <a:pt x="541962" y="1130571"/>
                  <a:pt x="548416" y="1130975"/>
                  <a:pt x="555475" y="1131176"/>
                </a:cubicBezTo>
                <a:cubicBezTo>
                  <a:pt x="550231" y="1150943"/>
                  <a:pt x="571409" y="1197333"/>
                  <a:pt x="586940" y="1201569"/>
                </a:cubicBezTo>
                <a:cubicBezTo>
                  <a:pt x="584116" y="1210645"/>
                  <a:pt x="579881" y="1219520"/>
                  <a:pt x="579074" y="1228798"/>
                </a:cubicBezTo>
                <a:cubicBezTo>
                  <a:pt x="578671" y="1232429"/>
                  <a:pt x="585528" y="1239488"/>
                  <a:pt x="589562" y="1239891"/>
                </a:cubicBezTo>
                <a:cubicBezTo>
                  <a:pt x="595411" y="1240295"/>
                  <a:pt x="602673" y="1237471"/>
                  <a:pt x="607110" y="1233437"/>
                </a:cubicBezTo>
                <a:cubicBezTo>
                  <a:pt x="609934" y="1231017"/>
                  <a:pt x="610539" y="1222949"/>
                  <a:pt x="608522" y="1219117"/>
                </a:cubicBezTo>
                <a:cubicBezTo>
                  <a:pt x="602471" y="1206611"/>
                  <a:pt x="611951" y="1208628"/>
                  <a:pt x="619212" y="1203989"/>
                </a:cubicBezTo>
                <a:cubicBezTo>
                  <a:pt x="611346" y="1201972"/>
                  <a:pt x="603278" y="1199754"/>
                  <a:pt x="596420" y="1197938"/>
                </a:cubicBezTo>
                <a:cubicBezTo>
                  <a:pt x="605496" y="1174541"/>
                  <a:pt x="631314" y="1158809"/>
                  <a:pt x="625868" y="1126134"/>
                </a:cubicBezTo>
                <a:cubicBezTo>
                  <a:pt x="619413" y="1131580"/>
                  <a:pt x="614573" y="1135815"/>
                  <a:pt x="609732" y="1139648"/>
                </a:cubicBezTo>
                <a:cubicBezTo>
                  <a:pt x="605093" y="1143278"/>
                  <a:pt x="600454" y="1148321"/>
                  <a:pt x="595210" y="1149127"/>
                </a:cubicBezTo>
                <a:cubicBezTo>
                  <a:pt x="590974" y="1149733"/>
                  <a:pt x="585327" y="1145699"/>
                  <a:pt x="581696" y="1142068"/>
                </a:cubicBezTo>
                <a:cubicBezTo>
                  <a:pt x="580082" y="1140454"/>
                  <a:pt x="581091" y="1133597"/>
                  <a:pt x="583108" y="1131782"/>
                </a:cubicBezTo>
                <a:cubicBezTo>
                  <a:pt x="595008" y="1121898"/>
                  <a:pt x="607513" y="1112822"/>
                  <a:pt x="619817" y="1103342"/>
                </a:cubicBezTo>
                <a:cubicBezTo>
                  <a:pt x="625263" y="1099106"/>
                  <a:pt x="630507" y="1094266"/>
                  <a:pt x="635751" y="1089627"/>
                </a:cubicBezTo>
                <a:cubicBezTo>
                  <a:pt x="635146" y="1088618"/>
                  <a:pt x="634541" y="1087408"/>
                  <a:pt x="633734" y="1086400"/>
                </a:cubicBezTo>
                <a:cubicBezTo>
                  <a:pt x="639180" y="1085391"/>
                  <a:pt x="644626" y="1084584"/>
                  <a:pt x="651685" y="1083374"/>
                </a:cubicBezTo>
                <a:cubicBezTo>
                  <a:pt x="638373" y="1080147"/>
                  <a:pt x="649870" y="1054128"/>
                  <a:pt x="627885" y="1062599"/>
                </a:cubicBezTo>
                <a:cubicBezTo>
                  <a:pt x="628288" y="1041824"/>
                  <a:pt x="647248" y="1028109"/>
                  <a:pt x="664997" y="1032546"/>
                </a:cubicBezTo>
                <a:cubicBezTo>
                  <a:pt x="671250" y="1034160"/>
                  <a:pt x="678914" y="1030529"/>
                  <a:pt x="685772" y="1029319"/>
                </a:cubicBezTo>
                <a:cubicBezTo>
                  <a:pt x="688394" y="1029924"/>
                  <a:pt x="691016" y="1030529"/>
                  <a:pt x="693638" y="1031336"/>
                </a:cubicBezTo>
                <a:cubicBezTo>
                  <a:pt x="695252" y="1034967"/>
                  <a:pt x="696865" y="1038799"/>
                  <a:pt x="698681" y="1043236"/>
                </a:cubicBezTo>
                <a:cubicBezTo>
                  <a:pt x="704127" y="1042429"/>
                  <a:pt x="709976" y="1040816"/>
                  <a:pt x="716027" y="1040614"/>
                </a:cubicBezTo>
                <a:cubicBezTo>
                  <a:pt x="726918" y="1040211"/>
                  <a:pt x="733574" y="1051102"/>
                  <a:pt x="728734" y="1060986"/>
                </a:cubicBezTo>
                <a:cubicBezTo>
                  <a:pt x="725305" y="1068045"/>
                  <a:pt x="717640" y="1079945"/>
                  <a:pt x="719254" y="1081357"/>
                </a:cubicBezTo>
                <a:cubicBezTo>
                  <a:pt x="731356" y="1091845"/>
                  <a:pt x="714816" y="1094871"/>
                  <a:pt x="715825" y="1103544"/>
                </a:cubicBezTo>
                <a:cubicBezTo>
                  <a:pt x="721674" y="1117461"/>
                  <a:pt x="718850" y="1123512"/>
                  <a:pt x="699891" y="1136017"/>
                </a:cubicBezTo>
                <a:cubicBezTo>
                  <a:pt x="707959" y="1144892"/>
                  <a:pt x="707354" y="1150338"/>
                  <a:pt x="695857" y="1166474"/>
                </a:cubicBezTo>
                <a:cubicBezTo>
                  <a:pt x="699286" y="1167482"/>
                  <a:pt x="702513" y="1168289"/>
                  <a:pt x="705740" y="1169297"/>
                </a:cubicBezTo>
                <a:cubicBezTo>
                  <a:pt x="705942" y="1170709"/>
                  <a:pt x="706547" y="1172121"/>
                  <a:pt x="706143" y="1172524"/>
                </a:cubicBezTo>
                <a:cubicBezTo>
                  <a:pt x="688999" y="1188055"/>
                  <a:pt x="703521" y="1204393"/>
                  <a:pt x="705135" y="1220125"/>
                </a:cubicBezTo>
                <a:cubicBezTo>
                  <a:pt x="706345" y="1232429"/>
                  <a:pt x="707757" y="1244732"/>
                  <a:pt x="705337" y="1257036"/>
                </a:cubicBezTo>
                <a:cubicBezTo>
                  <a:pt x="709976" y="1265104"/>
                  <a:pt x="714615" y="1273373"/>
                  <a:pt x="720666" y="1283861"/>
                </a:cubicBezTo>
                <a:cubicBezTo>
                  <a:pt x="727927" y="1276399"/>
                  <a:pt x="735390" y="1268734"/>
                  <a:pt x="743054" y="1260868"/>
                </a:cubicBezTo>
                <a:cubicBezTo>
                  <a:pt x="744466" y="1261070"/>
                  <a:pt x="745878" y="1261473"/>
                  <a:pt x="747290" y="1261675"/>
                </a:cubicBezTo>
                <a:cubicBezTo>
                  <a:pt x="746685" y="1267524"/>
                  <a:pt x="747492" y="1273575"/>
                  <a:pt x="745475" y="1278819"/>
                </a:cubicBezTo>
                <a:cubicBezTo>
                  <a:pt x="742651" y="1286282"/>
                  <a:pt x="743861" y="1290518"/>
                  <a:pt x="751324" y="1292938"/>
                </a:cubicBezTo>
                <a:cubicBezTo>
                  <a:pt x="755156" y="1294148"/>
                  <a:pt x="758787" y="1295963"/>
                  <a:pt x="762619" y="1297577"/>
                </a:cubicBezTo>
                <a:cubicBezTo>
                  <a:pt x="761610" y="1298585"/>
                  <a:pt x="760400" y="1299392"/>
                  <a:pt x="759392" y="1300401"/>
                </a:cubicBezTo>
                <a:cubicBezTo>
                  <a:pt x="765241" y="1308872"/>
                  <a:pt x="770888" y="1317343"/>
                  <a:pt x="777948" y="1327832"/>
                </a:cubicBezTo>
                <a:cubicBezTo>
                  <a:pt x="754147" y="1336101"/>
                  <a:pt x="764434" y="1358490"/>
                  <a:pt x="757778" y="1374625"/>
                </a:cubicBezTo>
                <a:cubicBezTo>
                  <a:pt x="755559" y="1380071"/>
                  <a:pt x="755559" y="1386526"/>
                  <a:pt x="754551" y="1393182"/>
                </a:cubicBezTo>
                <a:cubicBezTo>
                  <a:pt x="766249" y="1397821"/>
                  <a:pt x="776939" y="1402661"/>
                  <a:pt x="785209" y="1385114"/>
                </a:cubicBezTo>
                <a:cubicBezTo>
                  <a:pt x="788234" y="1378861"/>
                  <a:pt x="799731" y="1376642"/>
                  <a:pt x="807396" y="1372608"/>
                </a:cubicBezTo>
                <a:cubicBezTo>
                  <a:pt x="811833" y="1370188"/>
                  <a:pt x="816069" y="1367768"/>
                  <a:pt x="820304" y="1365347"/>
                </a:cubicBezTo>
                <a:cubicBezTo>
                  <a:pt x="825952" y="1362120"/>
                  <a:pt x="831599" y="1358691"/>
                  <a:pt x="837247" y="1355464"/>
                </a:cubicBezTo>
                <a:cubicBezTo>
                  <a:pt x="840071" y="1360708"/>
                  <a:pt x="842894" y="1365952"/>
                  <a:pt x="846727" y="1373012"/>
                </a:cubicBezTo>
                <a:cubicBezTo>
                  <a:pt x="853383" y="1372205"/>
                  <a:pt x="862056" y="1370995"/>
                  <a:pt x="867502" y="1370390"/>
                </a:cubicBezTo>
                <a:cubicBezTo>
                  <a:pt x="865686" y="1364137"/>
                  <a:pt x="860644" y="1356876"/>
                  <a:pt x="862257" y="1351229"/>
                </a:cubicBezTo>
                <a:cubicBezTo>
                  <a:pt x="865888" y="1337715"/>
                  <a:pt x="879402" y="1333681"/>
                  <a:pt x="893521" y="1337917"/>
                </a:cubicBezTo>
                <a:cubicBezTo>
                  <a:pt x="911875" y="1343564"/>
                  <a:pt x="930028" y="1344774"/>
                  <a:pt x="945155" y="1329849"/>
                </a:cubicBezTo>
                <a:cubicBezTo>
                  <a:pt x="948584" y="1326420"/>
                  <a:pt x="950601" y="1321377"/>
                  <a:pt x="953425" y="1316536"/>
                </a:cubicBezTo>
                <a:cubicBezTo>
                  <a:pt x="949391" y="1313309"/>
                  <a:pt x="944953" y="1309679"/>
                  <a:pt x="939104" y="1304636"/>
                </a:cubicBezTo>
                <a:cubicBezTo>
                  <a:pt x="952215" y="1299392"/>
                  <a:pt x="963308" y="1295157"/>
                  <a:pt x="975208" y="1290316"/>
                </a:cubicBezTo>
                <a:cubicBezTo>
                  <a:pt x="972384" y="1286887"/>
                  <a:pt x="969762" y="1283660"/>
                  <a:pt x="966535" y="1279626"/>
                </a:cubicBezTo>
                <a:cubicBezTo>
                  <a:pt x="990335" y="1279626"/>
                  <a:pt x="1013127" y="1279626"/>
                  <a:pt x="1033095" y="1279626"/>
                </a:cubicBezTo>
                <a:cubicBezTo>
                  <a:pt x="1032692" y="1274785"/>
                  <a:pt x="1032490" y="1269339"/>
                  <a:pt x="1031885" y="1262885"/>
                </a:cubicBezTo>
                <a:cubicBezTo>
                  <a:pt x="1019582" y="1260666"/>
                  <a:pt x="1006673" y="1275188"/>
                  <a:pt x="992554" y="1261675"/>
                </a:cubicBezTo>
                <a:cubicBezTo>
                  <a:pt x="1001631" y="1251993"/>
                  <a:pt x="1009900" y="1243119"/>
                  <a:pt x="1017363" y="1235454"/>
                </a:cubicBezTo>
                <a:cubicBezTo>
                  <a:pt x="1014539" y="1235857"/>
                  <a:pt x="1008488" y="1236866"/>
                  <a:pt x="998807" y="1238681"/>
                </a:cubicBezTo>
                <a:cubicBezTo>
                  <a:pt x="1012724" y="1225571"/>
                  <a:pt x="1024019" y="1214881"/>
                  <a:pt x="1037129" y="1202779"/>
                </a:cubicBezTo>
                <a:cubicBezTo>
                  <a:pt x="1018573" y="1203788"/>
                  <a:pt x="1002639" y="1203384"/>
                  <a:pt x="989932" y="1190072"/>
                </a:cubicBezTo>
                <a:cubicBezTo>
                  <a:pt x="987108" y="1187248"/>
                  <a:pt x="979847" y="1189265"/>
                  <a:pt x="975410" y="1187248"/>
                </a:cubicBezTo>
                <a:cubicBezTo>
                  <a:pt x="970367" y="1185231"/>
                  <a:pt x="965527" y="1181802"/>
                  <a:pt x="962299" y="1177567"/>
                </a:cubicBezTo>
                <a:cubicBezTo>
                  <a:pt x="960686" y="1175550"/>
                  <a:pt x="962098" y="1168087"/>
                  <a:pt x="964115" y="1167280"/>
                </a:cubicBezTo>
                <a:cubicBezTo>
                  <a:pt x="969359" y="1164860"/>
                  <a:pt x="978234" y="1161834"/>
                  <a:pt x="980654" y="1164255"/>
                </a:cubicBezTo>
                <a:cubicBezTo>
                  <a:pt x="993966" y="1177365"/>
                  <a:pt x="1008892" y="1162036"/>
                  <a:pt x="1022204" y="1167482"/>
                </a:cubicBezTo>
                <a:cubicBezTo>
                  <a:pt x="1023616" y="1168087"/>
                  <a:pt x="1029465" y="1162843"/>
                  <a:pt x="1030070" y="1159616"/>
                </a:cubicBezTo>
                <a:cubicBezTo>
                  <a:pt x="1033499" y="1139446"/>
                  <a:pt x="1043987" y="1147514"/>
                  <a:pt x="1054274" y="1152960"/>
                </a:cubicBezTo>
                <a:cubicBezTo>
                  <a:pt x="1056089" y="1153968"/>
                  <a:pt x="1057904" y="1154573"/>
                  <a:pt x="1060728" y="1155783"/>
                </a:cubicBezTo>
                <a:cubicBezTo>
                  <a:pt x="1059316" y="1159817"/>
                  <a:pt x="1057904" y="1163650"/>
                  <a:pt x="1056492" y="1167684"/>
                </a:cubicBezTo>
                <a:cubicBezTo>
                  <a:pt x="1067787" y="1165465"/>
                  <a:pt x="1078881" y="1163246"/>
                  <a:pt x="1093201" y="1160221"/>
                </a:cubicBezTo>
                <a:cubicBezTo>
                  <a:pt x="1091588" y="1157397"/>
                  <a:pt x="1088966" y="1153766"/>
                  <a:pt x="1086949" y="1149733"/>
                </a:cubicBezTo>
                <a:cubicBezTo>
                  <a:pt x="1084932" y="1145699"/>
                  <a:pt x="1082915" y="1141665"/>
                  <a:pt x="1082108" y="1137429"/>
                </a:cubicBezTo>
                <a:cubicBezTo>
                  <a:pt x="1081906" y="1136219"/>
                  <a:pt x="1086142" y="1132588"/>
                  <a:pt x="1086949" y="1132992"/>
                </a:cubicBezTo>
                <a:cubicBezTo>
                  <a:pt x="1090579" y="1134807"/>
                  <a:pt x="1094411" y="1137026"/>
                  <a:pt x="1096832" y="1140051"/>
                </a:cubicBezTo>
                <a:cubicBezTo>
                  <a:pt x="1108127" y="1155582"/>
                  <a:pt x="1134953" y="1159616"/>
                  <a:pt x="1148265" y="1147917"/>
                </a:cubicBezTo>
                <a:cubicBezTo>
                  <a:pt x="1134146" y="1142068"/>
                  <a:pt x="1120027" y="1136421"/>
                  <a:pt x="1106513" y="1130773"/>
                </a:cubicBezTo>
                <a:cubicBezTo>
                  <a:pt x="1106110" y="1122907"/>
                  <a:pt x="1105505" y="1114435"/>
                  <a:pt x="1105303" y="1109393"/>
                </a:cubicBezTo>
                <a:cubicBezTo>
                  <a:pt x="1108127" y="1098703"/>
                  <a:pt x="1109942" y="1090837"/>
                  <a:pt x="1112363" y="1082971"/>
                </a:cubicBezTo>
                <a:cubicBezTo>
                  <a:pt x="1113371" y="1079744"/>
                  <a:pt x="1116195" y="1076920"/>
                  <a:pt x="1117203" y="1073693"/>
                </a:cubicBezTo>
                <a:cubicBezTo>
                  <a:pt x="1118212" y="1070264"/>
                  <a:pt x="1117607" y="1066431"/>
                  <a:pt x="1118010" y="1063003"/>
                </a:cubicBezTo>
                <a:cubicBezTo>
                  <a:pt x="1118615" y="1057960"/>
                  <a:pt x="1118817" y="1052313"/>
                  <a:pt x="1120834" y="1047875"/>
                </a:cubicBezTo>
                <a:cubicBezTo>
                  <a:pt x="1123658" y="1042026"/>
                  <a:pt x="1128095" y="1037185"/>
                  <a:pt x="1131927" y="1031941"/>
                </a:cubicBezTo>
                <a:cubicBezTo>
                  <a:pt x="1130717" y="1030933"/>
                  <a:pt x="1129507" y="1029924"/>
                  <a:pt x="1128095" y="1028916"/>
                </a:cubicBezTo>
                <a:cubicBezTo>
                  <a:pt x="1131120" y="1027907"/>
                  <a:pt x="1134348" y="1026697"/>
                  <a:pt x="1138180" y="1025487"/>
                </a:cubicBezTo>
                <a:cubicBezTo>
                  <a:pt x="1134751" y="1021049"/>
                  <a:pt x="1131725" y="1017822"/>
                  <a:pt x="1129305" y="1013990"/>
                </a:cubicBezTo>
                <a:cubicBezTo>
                  <a:pt x="1126683" y="1009956"/>
                  <a:pt x="1124464" y="1005720"/>
                  <a:pt x="1122044" y="1001686"/>
                </a:cubicBezTo>
                <a:cubicBezTo>
                  <a:pt x="1127893" y="1001686"/>
                  <a:pt x="1134549" y="999670"/>
                  <a:pt x="1139390" y="1001888"/>
                </a:cubicBezTo>
                <a:cubicBezTo>
                  <a:pt x="1151089" y="1007132"/>
                  <a:pt x="1161375" y="1004712"/>
                  <a:pt x="1173880" y="1001485"/>
                </a:cubicBezTo>
                <a:cubicBezTo>
                  <a:pt x="1168031" y="991198"/>
                  <a:pt x="1162989" y="987366"/>
                  <a:pt x="1151895" y="987568"/>
                </a:cubicBezTo>
                <a:cubicBezTo>
                  <a:pt x="1140399" y="987769"/>
                  <a:pt x="1128700" y="981718"/>
                  <a:pt x="1114581" y="977483"/>
                </a:cubicBezTo>
                <a:cubicBezTo>
                  <a:pt x="1121842" y="966994"/>
                  <a:pt x="1127288" y="959532"/>
                  <a:pt x="1132734" y="951867"/>
                </a:cubicBezTo>
                <a:cubicBezTo>
                  <a:pt x="1131725" y="951867"/>
                  <a:pt x="1130717" y="951665"/>
                  <a:pt x="1129507" y="951665"/>
                </a:cubicBezTo>
                <a:cubicBezTo>
                  <a:pt x="1128902" y="943598"/>
                  <a:pt x="1124666" y="932504"/>
                  <a:pt x="1128297" y="928268"/>
                </a:cubicBezTo>
                <a:cubicBezTo>
                  <a:pt x="1134751" y="920806"/>
                  <a:pt x="1145643" y="916368"/>
                  <a:pt x="1155526" y="912940"/>
                </a:cubicBezTo>
                <a:cubicBezTo>
                  <a:pt x="1161375" y="910923"/>
                  <a:pt x="1171258" y="928672"/>
                  <a:pt x="1168838" y="935126"/>
                </a:cubicBezTo>
                <a:cubicBezTo>
                  <a:pt x="1160972" y="956305"/>
                  <a:pt x="1174082" y="973247"/>
                  <a:pt x="1197681" y="972440"/>
                </a:cubicBezTo>
                <a:cubicBezTo>
                  <a:pt x="1206152" y="972239"/>
                  <a:pt x="1217649" y="984744"/>
                  <a:pt x="1218455" y="993820"/>
                </a:cubicBezTo>
                <a:cubicBezTo>
                  <a:pt x="1218859" y="999266"/>
                  <a:pt x="1221884" y="1004510"/>
                  <a:pt x="1223498" y="1009351"/>
                </a:cubicBezTo>
                <a:cubicBezTo>
                  <a:pt x="1234390" y="1012376"/>
                  <a:pt x="1245886" y="1015604"/>
                  <a:pt x="1258593" y="1019234"/>
                </a:cubicBezTo>
                <a:cubicBezTo>
                  <a:pt x="1256173" y="1022461"/>
                  <a:pt x="1254358" y="1024680"/>
                  <a:pt x="1252744" y="1026899"/>
                </a:cubicBezTo>
                <a:cubicBezTo>
                  <a:pt x="1255568" y="1032344"/>
                  <a:pt x="1271099" y="1036379"/>
                  <a:pt x="1254761" y="1045051"/>
                </a:cubicBezTo>
                <a:cubicBezTo>
                  <a:pt x="1260812" y="1048279"/>
                  <a:pt x="1266863" y="1051708"/>
                  <a:pt x="1273922" y="1055741"/>
                </a:cubicBezTo>
                <a:cubicBezTo>
                  <a:pt x="1277351" y="1052514"/>
                  <a:pt x="1281385" y="1048884"/>
                  <a:pt x="1285621" y="1045051"/>
                </a:cubicBezTo>
                <a:cubicBezTo>
                  <a:pt x="1282797" y="1042631"/>
                  <a:pt x="1279973" y="1040211"/>
                  <a:pt x="1275536" y="1036379"/>
                </a:cubicBezTo>
                <a:cubicBezTo>
                  <a:pt x="1282999" y="1036379"/>
                  <a:pt x="1287839" y="1036379"/>
                  <a:pt x="1293487" y="1036379"/>
                </a:cubicBezTo>
                <a:cubicBezTo>
                  <a:pt x="1291268" y="1030529"/>
                  <a:pt x="1289251" y="1025487"/>
                  <a:pt x="1286831" y="1019234"/>
                </a:cubicBezTo>
                <a:cubicBezTo>
                  <a:pt x="1307404" y="1017621"/>
                  <a:pt x="1326767" y="1016209"/>
                  <a:pt x="1343911" y="1014998"/>
                </a:cubicBezTo>
                <a:cubicBezTo>
                  <a:pt x="1346130" y="1006931"/>
                  <a:pt x="1347542" y="1001485"/>
                  <a:pt x="1349357" y="995030"/>
                </a:cubicBezTo>
                <a:cubicBezTo>
                  <a:pt x="1348349" y="995030"/>
                  <a:pt x="1344718" y="994022"/>
                  <a:pt x="1343508" y="995232"/>
                </a:cubicBezTo>
                <a:cubicBezTo>
                  <a:pt x="1326565" y="1013183"/>
                  <a:pt x="1309219" y="993215"/>
                  <a:pt x="1291672" y="995030"/>
                </a:cubicBezTo>
                <a:cubicBezTo>
                  <a:pt x="1285419" y="995636"/>
                  <a:pt x="1277755" y="982525"/>
                  <a:pt x="1269283" y="974457"/>
                </a:cubicBezTo>
                <a:cubicBezTo>
                  <a:pt x="1270090" y="973247"/>
                  <a:pt x="1272107" y="968608"/>
                  <a:pt x="1275133" y="964977"/>
                </a:cubicBezTo>
                <a:cubicBezTo>
                  <a:pt x="1288848" y="948842"/>
                  <a:pt x="1288848" y="948237"/>
                  <a:pt x="1268275" y="942186"/>
                </a:cubicBezTo>
                <a:cubicBezTo>
                  <a:pt x="1270695" y="940169"/>
                  <a:pt x="1272712" y="938757"/>
                  <a:pt x="1277755" y="934723"/>
                </a:cubicBezTo>
                <a:cubicBezTo>
                  <a:pt x="1271300" y="934723"/>
                  <a:pt x="1268275" y="934925"/>
                  <a:pt x="1265249" y="934723"/>
                </a:cubicBezTo>
                <a:cubicBezTo>
                  <a:pt x="1253551" y="933311"/>
                  <a:pt x="1241852" y="931496"/>
                  <a:pt x="1229952" y="930487"/>
                </a:cubicBezTo>
                <a:cubicBezTo>
                  <a:pt x="1222893" y="929882"/>
                  <a:pt x="1215632" y="930689"/>
                  <a:pt x="1208371" y="931092"/>
                </a:cubicBezTo>
                <a:cubicBezTo>
                  <a:pt x="1199496" y="931496"/>
                  <a:pt x="1190621" y="932101"/>
                  <a:pt x="1178116" y="932706"/>
                </a:cubicBezTo>
                <a:cubicBezTo>
                  <a:pt x="1186587" y="921814"/>
                  <a:pt x="1192437" y="918990"/>
                  <a:pt x="1203126" y="919394"/>
                </a:cubicBezTo>
                <a:cubicBezTo>
                  <a:pt x="1220069" y="920201"/>
                  <a:pt x="1237213" y="916973"/>
                  <a:pt x="1250929" y="915763"/>
                </a:cubicBezTo>
                <a:cubicBezTo>
                  <a:pt x="1250929" y="898417"/>
                  <a:pt x="1250929" y="884500"/>
                  <a:pt x="1250929" y="872600"/>
                </a:cubicBezTo>
                <a:cubicBezTo>
                  <a:pt x="1249719" y="862717"/>
                  <a:pt x="1246693" y="853842"/>
                  <a:pt x="1248307" y="845774"/>
                </a:cubicBezTo>
                <a:cubicBezTo>
                  <a:pt x="1251332" y="830445"/>
                  <a:pt x="1249517" y="820159"/>
                  <a:pt x="1233179" y="814511"/>
                </a:cubicBezTo>
                <a:cubicBezTo>
                  <a:pt x="1227532" y="812696"/>
                  <a:pt x="1223498" y="806040"/>
                  <a:pt x="1218254" y="801199"/>
                </a:cubicBezTo>
                <a:cubicBezTo>
                  <a:pt x="1226927" y="793938"/>
                  <a:pt x="1234390" y="787685"/>
                  <a:pt x="1241651" y="781836"/>
                </a:cubicBezTo>
                <a:cubicBezTo>
                  <a:pt x="1227532" y="775583"/>
                  <a:pt x="1227935" y="744522"/>
                  <a:pt x="1237819" y="718503"/>
                </a:cubicBezTo>
                <a:cubicBezTo>
                  <a:pt x="1249719" y="733630"/>
                  <a:pt x="1260409" y="747346"/>
                  <a:pt x="1270494" y="760254"/>
                </a:cubicBezTo>
                <a:cubicBezTo>
                  <a:pt x="1281789" y="760254"/>
                  <a:pt x="1294294" y="757632"/>
                  <a:pt x="1304782" y="760859"/>
                </a:cubicBezTo>
                <a:cubicBezTo>
                  <a:pt x="1317287" y="764893"/>
                  <a:pt x="1323540" y="759448"/>
                  <a:pt x="1331608" y="751178"/>
                </a:cubicBezTo>
                <a:cubicBezTo>
                  <a:pt x="1324548" y="745329"/>
                  <a:pt x="1317691" y="739681"/>
                  <a:pt x="1309219" y="732823"/>
                </a:cubicBezTo>
                <a:cubicBezTo>
                  <a:pt x="1318498" y="725764"/>
                  <a:pt x="1325960" y="719915"/>
                  <a:pt x="1333625" y="714066"/>
                </a:cubicBezTo>
                <a:cubicBezTo>
                  <a:pt x="1332011" y="710032"/>
                  <a:pt x="1330398" y="705998"/>
                  <a:pt x="1328381" y="700552"/>
                </a:cubicBezTo>
                <a:cubicBezTo>
                  <a:pt x="1340684" y="696518"/>
                  <a:pt x="1346937" y="677962"/>
                  <a:pt x="1363073" y="690265"/>
                </a:cubicBezTo>
                <a:cubicBezTo>
                  <a:pt x="1365695" y="679374"/>
                  <a:pt x="1367913" y="670297"/>
                  <a:pt x="1370334" y="659809"/>
                </a:cubicBezTo>
                <a:cubicBezTo>
                  <a:pt x="1374166" y="657792"/>
                  <a:pt x="1379410" y="655170"/>
                  <a:pt x="1384654" y="652548"/>
                </a:cubicBezTo>
                <a:cubicBezTo>
                  <a:pt x="1384453" y="651338"/>
                  <a:pt x="1384453" y="650127"/>
                  <a:pt x="1384251" y="649119"/>
                </a:cubicBezTo>
                <a:cubicBezTo>
                  <a:pt x="1376385" y="649119"/>
                  <a:pt x="1368519" y="649119"/>
                  <a:pt x="1360854" y="649119"/>
                </a:cubicBezTo>
                <a:cubicBezTo>
                  <a:pt x="1358635" y="633387"/>
                  <a:pt x="1347945" y="639639"/>
                  <a:pt x="1339474" y="640446"/>
                </a:cubicBezTo>
                <a:cubicBezTo>
                  <a:pt x="1329389" y="641454"/>
                  <a:pt x="1319304" y="642866"/>
                  <a:pt x="1309421" y="644278"/>
                </a:cubicBezTo>
                <a:cubicBezTo>
                  <a:pt x="1308614" y="642060"/>
                  <a:pt x="1307808" y="639639"/>
                  <a:pt x="1307202" y="637421"/>
                </a:cubicBezTo>
                <a:cubicBezTo>
                  <a:pt x="1311035" y="635202"/>
                  <a:pt x="1314665" y="631571"/>
                  <a:pt x="1318901" y="630764"/>
                </a:cubicBezTo>
                <a:cubicBezTo>
                  <a:pt x="1339071" y="627134"/>
                  <a:pt x="1359241" y="624512"/>
                  <a:pt x="1379612" y="621285"/>
                </a:cubicBezTo>
                <a:cubicBezTo>
                  <a:pt x="1383848" y="620680"/>
                  <a:pt x="1387881" y="618461"/>
                  <a:pt x="1395143" y="615839"/>
                </a:cubicBezTo>
                <a:cubicBezTo>
                  <a:pt x="1379209" y="610796"/>
                  <a:pt x="1366300" y="606762"/>
                  <a:pt x="1350164" y="601720"/>
                </a:cubicBezTo>
                <a:cubicBezTo>
                  <a:pt x="1364888" y="588610"/>
                  <a:pt x="1377797" y="577113"/>
                  <a:pt x="1390302" y="566020"/>
                </a:cubicBezTo>
                <a:cubicBezTo>
                  <a:pt x="1386268" y="560574"/>
                  <a:pt x="1381225" y="553716"/>
                  <a:pt x="1375578" y="546253"/>
                </a:cubicBezTo>
                <a:cubicBezTo>
                  <a:pt x="1387075" y="542824"/>
                  <a:pt x="1397765" y="539597"/>
                  <a:pt x="1409060" y="536168"/>
                </a:cubicBezTo>
                <a:cubicBezTo>
                  <a:pt x="1400185" y="518419"/>
                  <a:pt x="1385058" y="533143"/>
                  <a:pt x="1371544" y="526083"/>
                </a:cubicBezTo>
                <a:cubicBezTo>
                  <a:pt x="1377192" y="522655"/>
                  <a:pt x="1381225" y="519629"/>
                  <a:pt x="1385663" y="517612"/>
                </a:cubicBezTo>
                <a:cubicBezTo>
                  <a:pt x="1388285" y="516402"/>
                  <a:pt x="1392117" y="517410"/>
                  <a:pt x="1394538" y="515999"/>
                </a:cubicBezTo>
                <a:cubicBezTo>
                  <a:pt x="1400387" y="512570"/>
                  <a:pt x="1405631" y="508334"/>
                  <a:pt x="1411077" y="504300"/>
                </a:cubicBezTo>
                <a:cubicBezTo>
                  <a:pt x="1405429" y="502888"/>
                  <a:pt x="1399177" y="499056"/>
                  <a:pt x="1394538" y="500468"/>
                </a:cubicBezTo>
                <a:cubicBezTo>
                  <a:pt x="1377393" y="505510"/>
                  <a:pt x="1376788" y="488769"/>
                  <a:pt x="1365695" y="481912"/>
                </a:cubicBezTo>
                <a:cubicBezTo>
                  <a:pt x="1375780" y="477878"/>
                  <a:pt x="1383444" y="474650"/>
                  <a:pt x="1391310" y="471423"/>
                </a:cubicBezTo>
                <a:cubicBezTo>
                  <a:pt x="1384049" y="462750"/>
                  <a:pt x="1361459" y="469205"/>
                  <a:pt x="1367107" y="448833"/>
                </a:cubicBezTo>
                <a:cubicBezTo>
                  <a:pt x="1368519" y="443992"/>
                  <a:pt x="1378603" y="441572"/>
                  <a:pt x="1382637" y="439152"/>
                </a:cubicBezTo>
                <a:cubicBezTo>
                  <a:pt x="1381024" y="431285"/>
                  <a:pt x="1376990" y="422613"/>
                  <a:pt x="1378603" y="415351"/>
                </a:cubicBezTo>
                <a:cubicBezTo>
                  <a:pt x="1380015" y="409300"/>
                  <a:pt x="1387478" y="401031"/>
                  <a:pt x="1393327" y="400224"/>
                </a:cubicBezTo>
                <a:cubicBezTo>
                  <a:pt x="1408051" y="398005"/>
                  <a:pt x="1423179" y="399417"/>
                  <a:pt x="1440121" y="399417"/>
                </a:cubicBezTo>
                <a:cubicBezTo>
                  <a:pt x="1437701" y="396392"/>
                  <a:pt x="1435482" y="393971"/>
                  <a:pt x="1432860" y="390744"/>
                </a:cubicBezTo>
                <a:cubicBezTo>
                  <a:pt x="1436087" y="388324"/>
                  <a:pt x="1439920" y="385298"/>
                  <a:pt x="1443954" y="382273"/>
                </a:cubicBezTo>
                <a:cubicBezTo>
                  <a:pt x="1432860" y="379651"/>
                  <a:pt x="1422372" y="377836"/>
                  <a:pt x="1411884" y="374608"/>
                </a:cubicBezTo>
                <a:cubicBezTo>
                  <a:pt x="1392521" y="368759"/>
                  <a:pt x="1392117" y="366742"/>
                  <a:pt x="1406034" y="352422"/>
                </a:cubicBezTo>
                <a:cubicBezTo>
                  <a:pt x="1399378" y="350203"/>
                  <a:pt x="1392722" y="346572"/>
                  <a:pt x="1385663" y="345766"/>
                </a:cubicBezTo>
                <a:cubicBezTo>
                  <a:pt x="1379410" y="345161"/>
                  <a:pt x="1372956" y="347984"/>
                  <a:pt x="1366703" y="349195"/>
                </a:cubicBezTo>
                <a:cubicBezTo>
                  <a:pt x="1366502" y="347783"/>
                  <a:pt x="1366098" y="346371"/>
                  <a:pt x="1365897" y="344959"/>
                </a:cubicBezTo>
                <a:cubicBezTo>
                  <a:pt x="1369729" y="340522"/>
                  <a:pt x="1373561" y="336084"/>
                  <a:pt x="1377393" y="331647"/>
                </a:cubicBezTo>
                <a:cubicBezTo>
                  <a:pt x="1381629" y="333059"/>
                  <a:pt x="1387075" y="334874"/>
                  <a:pt x="1392722" y="336689"/>
                </a:cubicBezTo>
                <a:cubicBezTo>
                  <a:pt x="1393126" y="334874"/>
                  <a:pt x="1393529" y="332857"/>
                  <a:pt x="1393932" y="331042"/>
                </a:cubicBezTo>
                <a:cubicBezTo>
                  <a:pt x="1391109" y="330638"/>
                  <a:pt x="1388285" y="330437"/>
                  <a:pt x="1385259" y="330033"/>
                </a:cubicBezTo>
                <a:cubicBezTo>
                  <a:pt x="1387478" y="316520"/>
                  <a:pt x="1406639" y="302199"/>
                  <a:pt x="1419145" y="304821"/>
                </a:cubicBezTo>
                <a:cubicBezTo>
                  <a:pt x="1429431" y="307040"/>
                  <a:pt x="1441130" y="298367"/>
                  <a:pt x="1442945" y="288080"/>
                </a:cubicBezTo>
                <a:cubicBezTo>
                  <a:pt x="1444760" y="277794"/>
                  <a:pt x="1453030" y="276987"/>
                  <a:pt x="1461501" y="277189"/>
                </a:cubicBezTo>
                <a:cubicBezTo>
                  <a:pt x="1468359" y="277390"/>
                  <a:pt x="1475015" y="277189"/>
                  <a:pt x="1483083" y="275172"/>
                </a:cubicBezTo>
                <a:cubicBezTo>
                  <a:pt x="1469771" y="266700"/>
                  <a:pt x="1474410" y="260649"/>
                  <a:pt x="1476830" y="248749"/>
                </a:cubicBezTo>
                <a:cubicBezTo>
                  <a:pt x="1480864" y="230395"/>
                  <a:pt x="1495386" y="242497"/>
                  <a:pt x="1502446" y="230798"/>
                </a:cubicBezTo>
                <a:cubicBezTo>
                  <a:pt x="1475418" y="228983"/>
                  <a:pt x="1450206" y="227369"/>
                  <a:pt x="1424994" y="225756"/>
                </a:cubicBezTo>
                <a:cubicBezTo>
                  <a:pt x="1443348" y="199737"/>
                  <a:pt x="1469972" y="204174"/>
                  <a:pt x="1497000" y="206393"/>
                </a:cubicBezTo>
                <a:cubicBezTo>
                  <a:pt x="1511119" y="207603"/>
                  <a:pt x="1526246" y="217688"/>
                  <a:pt x="1540365" y="205384"/>
                </a:cubicBezTo>
                <a:cubicBezTo>
                  <a:pt x="1540970" y="204981"/>
                  <a:pt x="1542785" y="204981"/>
                  <a:pt x="1543189" y="205384"/>
                </a:cubicBezTo>
                <a:cubicBezTo>
                  <a:pt x="1554484" y="217083"/>
                  <a:pt x="1569813" y="210628"/>
                  <a:pt x="1582721" y="214259"/>
                </a:cubicBezTo>
                <a:cubicBezTo>
                  <a:pt x="1589781" y="216276"/>
                  <a:pt x="1597244" y="216679"/>
                  <a:pt x="1604505" y="218091"/>
                </a:cubicBezTo>
                <a:cubicBezTo>
                  <a:pt x="1608337" y="218898"/>
                  <a:pt x="1613380" y="219100"/>
                  <a:pt x="1615397" y="221520"/>
                </a:cubicBezTo>
                <a:cubicBezTo>
                  <a:pt x="1626692" y="235437"/>
                  <a:pt x="1641012" y="234429"/>
                  <a:pt x="1656139" y="231807"/>
                </a:cubicBezTo>
                <a:cubicBezTo>
                  <a:pt x="1658963" y="231201"/>
                  <a:pt x="1661989" y="232613"/>
                  <a:pt x="1666628" y="233420"/>
                </a:cubicBezTo>
                <a:cubicBezTo>
                  <a:pt x="1663602" y="237252"/>
                  <a:pt x="1661585" y="239673"/>
                  <a:pt x="1656745" y="245522"/>
                </a:cubicBezTo>
                <a:cubicBezTo>
                  <a:pt x="1670460" y="245522"/>
                  <a:pt x="1681553" y="245522"/>
                  <a:pt x="1692445" y="245522"/>
                </a:cubicBezTo>
                <a:cubicBezTo>
                  <a:pt x="1693252" y="246530"/>
                  <a:pt x="1694059" y="247741"/>
                  <a:pt x="1694865" y="248749"/>
                </a:cubicBezTo>
                <a:cubicBezTo>
                  <a:pt x="1683772" y="258431"/>
                  <a:pt x="1672679" y="268314"/>
                  <a:pt x="1661585" y="277995"/>
                </a:cubicBezTo>
                <a:cubicBezTo>
                  <a:pt x="1662190" y="279407"/>
                  <a:pt x="1662795" y="280819"/>
                  <a:pt x="1663401" y="282231"/>
                </a:cubicBezTo>
                <a:cubicBezTo>
                  <a:pt x="1670057" y="281626"/>
                  <a:pt x="1676914" y="281424"/>
                  <a:pt x="1683570" y="280012"/>
                </a:cubicBezTo>
                <a:cubicBezTo>
                  <a:pt x="1695269" y="277592"/>
                  <a:pt x="1706766" y="273760"/>
                  <a:pt x="1718464" y="271743"/>
                </a:cubicBezTo>
                <a:cubicBezTo>
                  <a:pt x="1722700" y="270936"/>
                  <a:pt x="1728750" y="271944"/>
                  <a:pt x="1731574" y="274566"/>
                </a:cubicBezTo>
                <a:cubicBezTo>
                  <a:pt x="1742063" y="284450"/>
                  <a:pt x="1757392" y="283441"/>
                  <a:pt x="1767476" y="291106"/>
                </a:cubicBezTo>
                <a:cubicBezTo>
                  <a:pt x="1782604" y="302401"/>
                  <a:pt x="1794706" y="317730"/>
                  <a:pt x="1809026" y="332252"/>
                </a:cubicBezTo>
                <a:cubicBezTo>
                  <a:pt x="1800958" y="335076"/>
                  <a:pt x="1796521" y="336488"/>
                  <a:pt x="1791680" y="338303"/>
                </a:cubicBezTo>
                <a:cubicBezTo>
                  <a:pt x="1789058" y="336689"/>
                  <a:pt x="1784823" y="332050"/>
                  <a:pt x="1781192" y="332252"/>
                </a:cubicBezTo>
                <a:cubicBezTo>
                  <a:pt x="1774334" y="332857"/>
                  <a:pt x="1772519" y="347379"/>
                  <a:pt x="1777360" y="363918"/>
                </a:cubicBezTo>
                <a:cubicBezTo>
                  <a:pt x="1800555" y="357868"/>
                  <a:pt x="1823750" y="351615"/>
                  <a:pt x="1846945" y="345564"/>
                </a:cubicBezTo>
                <a:cubicBezTo>
                  <a:pt x="1847550" y="346976"/>
                  <a:pt x="1848156" y="348186"/>
                  <a:pt x="1848761" y="349598"/>
                </a:cubicBezTo>
                <a:cubicBezTo>
                  <a:pt x="1843113" y="353632"/>
                  <a:pt x="1837466" y="357868"/>
                  <a:pt x="1831818" y="362103"/>
                </a:cubicBezTo>
                <a:cubicBezTo>
                  <a:pt x="1839886" y="367952"/>
                  <a:pt x="1858039" y="359885"/>
                  <a:pt x="1858845" y="380659"/>
                </a:cubicBezTo>
                <a:cubicBezTo>
                  <a:pt x="1850374" y="381466"/>
                  <a:pt x="1841701" y="382071"/>
                  <a:pt x="1837466" y="382475"/>
                </a:cubicBezTo>
                <a:cubicBezTo>
                  <a:pt x="1828793" y="390341"/>
                  <a:pt x="1822338" y="395988"/>
                  <a:pt x="1815480" y="402039"/>
                </a:cubicBezTo>
                <a:cubicBezTo>
                  <a:pt x="1817901" y="402039"/>
                  <a:pt x="1820725" y="402039"/>
                  <a:pt x="1823548" y="402039"/>
                </a:cubicBezTo>
                <a:cubicBezTo>
                  <a:pt x="1822540" y="403048"/>
                  <a:pt x="1821531" y="403855"/>
                  <a:pt x="1820523" y="404863"/>
                </a:cubicBezTo>
                <a:cubicBezTo>
                  <a:pt x="1827784" y="413334"/>
                  <a:pt x="1834844" y="422007"/>
                  <a:pt x="1843113" y="431689"/>
                </a:cubicBezTo>
                <a:cubicBezTo>
                  <a:pt x="1837667" y="432496"/>
                  <a:pt x="1832020" y="433101"/>
                  <a:pt x="1825364" y="434109"/>
                </a:cubicBezTo>
                <a:cubicBezTo>
                  <a:pt x="1824154" y="429672"/>
                  <a:pt x="1823145" y="425638"/>
                  <a:pt x="1821330" y="417973"/>
                </a:cubicBezTo>
                <a:cubicBezTo>
                  <a:pt x="1809430" y="427453"/>
                  <a:pt x="1799345" y="435319"/>
                  <a:pt x="1789260" y="443387"/>
                </a:cubicBezTo>
                <a:cubicBezTo>
                  <a:pt x="1790067" y="445404"/>
                  <a:pt x="1791075" y="447421"/>
                  <a:pt x="1791882" y="449438"/>
                </a:cubicBezTo>
                <a:cubicBezTo>
                  <a:pt x="1801160" y="447623"/>
                  <a:pt x="1811447" y="448026"/>
                  <a:pt x="1819111" y="443387"/>
                </a:cubicBezTo>
                <a:cubicBezTo>
                  <a:pt x="1832221" y="435723"/>
                  <a:pt x="1843315" y="438950"/>
                  <a:pt x="1856022" y="442984"/>
                </a:cubicBezTo>
                <a:cubicBezTo>
                  <a:pt x="1862879" y="445203"/>
                  <a:pt x="1872964" y="446413"/>
                  <a:pt x="1877603" y="442984"/>
                </a:cubicBezTo>
                <a:cubicBezTo>
                  <a:pt x="1882848" y="439152"/>
                  <a:pt x="1883654" y="429269"/>
                  <a:pt x="1886478" y="421402"/>
                </a:cubicBezTo>
                <a:cubicBezTo>
                  <a:pt x="1889504" y="421806"/>
                  <a:pt x="1895151" y="422613"/>
                  <a:pt x="1900799" y="423419"/>
                </a:cubicBezTo>
                <a:cubicBezTo>
                  <a:pt x="1894143" y="415956"/>
                  <a:pt x="1888092" y="409300"/>
                  <a:pt x="1882242" y="402644"/>
                </a:cubicBezTo>
                <a:cubicBezTo>
                  <a:pt x="1882848" y="401838"/>
                  <a:pt x="1883654" y="401031"/>
                  <a:pt x="1884259" y="400022"/>
                </a:cubicBezTo>
                <a:cubicBezTo>
                  <a:pt x="1889504" y="403855"/>
                  <a:pt x="1894344" y="408897"/>
                  <a:pt x="1899992" y="411519"/>
                </a:cubicBezTo>
                <a:cubicBezTo>
                  <a:pt x="1913707" y="417772"/>
                  <a:pt x="1922179" y="428462"/>
                  <a:pt x="1930246" y="440765"/>
                </a:cubicBezTo>
                <a:cubicBezTo>
                  <a:pt x="1933272" y="445404"/>
                  <a:pt x="1942953" y="446009"/>
                  <a:pt x="1954450" y="450043"/>
                </a:cubicBezTo>
                <a:cubicBezTo>
                  <a:pt x="1946181" y="453069"/>
                  <a:pt x="1941945" y="454682"/>
                  <a:pt x="1936902" y="456498"/>
                </a:cubicBezTo>
                <a:cubicBezTo>
                  <a:pt x="1939121" y="459927"/>
                  <a:pt x="1941945" y="464566"/>
                  <a:pt x="1944970" y="469406"/>
                </a:cubicBezTo>
                <a:cubicBezTo>
                  <a:pt x="1935692" y="473844"/>
                  <a:pt x="1927019" y="478079"/>
                  <a:pt x="1916329" y="483323"/>
                </a:cubicBezTo>
                <a:cubicBezTo>
                  <a:pt x="1918951" y="473037"/>
                  <a:pt x="1920363" y="466583"/>
                  <a:pt x="1922784" y="457103"/>
                </a:cubicBezTo>
                <a:cubicBezTo>
                  <a:pt x="1914312" y="462549"/>
                  <a:pt x="1909270" y="465776"/>
                  <a:pt x="1904227" y="469003"/>
                </a:cubicBezTo>
                <a:cubicBezTo>
                  <a:pt x="1916128" y="446816"/>
                  <a:pt x="1914514" y="435925"/>
                  <a:pt x="1895353" y="433101"/>
                </a:cubicBezTo>
                <a:cubicBezTo>
                  <a:pt x="1898983" y="436328"/>
                  <a:pt x="1901202" y="438143"/>
                  <a:pt x="1903017" y="439757"/>
                </a:cubicBezTo>
                <a:cubicBezTo>
                  <a:pt x="1894748" y="446413"/>
                  <a:pt x="1885671" y="452665"/>
                  <a:pt x="1878209" y="460532"/>
                </a:cubicBezTo>
                <a:cubicBezTo>
                  <a:pt x="1875990" y="462952"/>
                  <a:pt x="1877200" y="472230"/>
                  <a:pt x="1880024" y="474449"/>
                </a:cubicBezTo>
                <a:cubicBezTo>
                  <a:pt x="1886680" y="479693"/>
                  <a:pt x="1894949" y="482517"/>
                  <a:pt x="1903017" y="486349"/>
                </a:cubicBezTo>
                <a:cubicBezTo>
                  <a:pt x="1896563" y="511561"/>
                  <a:pt x="1920565" y="508939"/>
                  <a:pt x="1933474" y="519024"/>
                </a:cubicBezTo>
                <a:cubicBezTo>
                  <a:pt x="1912901" y="518621"/>
                  <a:pt x="1892731" y="518419"/>
                  <a:pt x="1883049" y="541211"/>
                </a:cubicBezTo>
                <a:cubicBezTo>
                  <a:pt x="1887890" y="542824"/>
                  <a:pt x="1894344" y="545245"/>
                  <a:pt x="1901202" y="547463"/>
                </a:cubicBezTo>
                <a:cubicBezTo>
                  <a:pt x="1898782" y="549480"/>
                  <a:pt x="1895151" y="552102"/>
                  <a:pt x="1891117" y="555330"/>
                </a:cubicBezTo>
                <a:cubicBezTo>
                  <a:pt x="1894949" y="559969"/>
                  <a:pt x="1898782" y="564608"/>
                  <a:pt x="1902614" y="569247"/>
                </a:cubicBezTo>
                <a:cubicBezTo>
                  <a:pt x="1901404" y="569045"/>
                  <a:pt x="1899992" y="569045"/>
                  <a:pt x="1898782" y="568843"/>
                </a:cubicBezTo>
                <a:cubicBezTo>
                  <a:pt x="1897571" y="577718"/>
                  <a:pt x="1892126" y="590223"/>
                  <a:pt x="1895958" y="594661"/>
                </a:cubicBezTo>
                <a:cubicBezTo>
                  <a:pt x="1911690" y="612410"/>
                  <a:pt x="1920565" y="592442"/>
                  <a:pt x="1930650" y="585988"/>
                </a:cubicBezTo>
                <a:cubicBezTo>
                  <a:pt x="1929036" y="583567"/>
                  <a:pt x="1925809" y="580138"/>
                  <a:pt x="1926414" y="578727"/>
                </a:cubicBezTo>
                <a:cubicBezTo>
                  <a:pt x="1928230" y="575096"/>
                  <a:pt x="1931255" y="570659"/>
                  <a:pt x="1934886" y="569448"/>
                </a:cubicBezTo>
                <a:cubicBezTo>
                  <a:pt x="1946382" y="565616"/>
                  <a:pt x="1958484" y="563397"/>
                  <a:pt x="1974015" y="559364"/>
                </a:cubicBezTo>
                <a:cubicBezTo>
                  <a:pt x="1951223" y="540807"/>
                  <a:pt x="1946584" y="521848"/>
                  <a:pt x="1964737" y="500871"/>
                </a:cubicBezTo>
                <a:cubicBezTo>
                  <a:pt x="1956871" y="500064"/>
                  <a:pt x="1951223" y="500266"/>
                  <a:pt x="1946181" y="498653"/>
                </a:cubicBezTo>
                <a:cubicBezTo>
                  <a:pt x="1933070" y="494820"/>
                  <a:pt x="1945777" y="484130"/>
                  <a:pt x="1941138" y="477878"/>
                </a:cubicBezTo>
                <a:cubicBezTo>
                  <a:pt x="1947391" y="475457"/>
                  <a:pt x="1953845" y="472634"/>
                  <a:pt x="1960299" y="470617"/>
                </a:cubicBezTo>
                <a:cubicBezTo>
                  <a:pt x="1961106" y="470415"/>
                  <a:pt x="1964535" y="474045"/>
                  <a:pt x="1964535" y="475861"/>
                </a:cubicBezTo>
                <a:cubicBezTo>
                  <a:pt x="1964333" y="479693"/>
                  <a:pt x="1962518" y="483323"/>
                  <a:pt x="1962720" y="482920"/>
                </a:cubicBezTo>
                <a:cubicBezTo>
                  <a:pt x="1974418" y="481710"/>
                  <a:pt x="1971191" y="492198"/>
                  <a:pt x="1965947" y="504703"/>
                </a:cubicBezTo>
                <a:cubicBezTo>
                  <a:pt x="1972603" y="505510"/>
                  <a:pt x="1978452" y="506115"/>
                  <a:pt x="1984100" y="506720"/>
                </a:cubicBezTo>
                <a:cubicBezTo>
                  <a:pt x="1975628" y="528504"/>
                  <a:pt x="1999832" y="537984"/>
                  <a:pt x="2000639" y="555733"/>
                </a:cubicBezTo>
                <a:cubicBezTo>
                  <a:pt x="2012943" y="547463"/>
                  <a:pt x="2023834" y="540001"/>
                  <a:pt x="2038155" y="530319"/>
                </a:cubicBezTo>
                <a:cubicBezTo>
                  <a:pt x="2041382" y="513578"/>
                  <a:pt x="2071838" y="496837"/>
                  <a:pt x="2049450" y="470415"/>
                </a:cubicBezTo>
                <a:cubicBezTo>
                  <a:pt x="2067603" y="458918"/>
                  <a:pt x="2071435" y="459927"/>
                  <a:pt x="2079099" y="475457"/>
                </a:cubicBezTo>
                <a:cubicBezTo>
                  <a:pt x="2087369" y="471020"/>
                  <a:pt x="2095639" y="466583"/>
                  <a:pt x="2104715" y="461742"/>
                </a:cubicBezTo>
                <a:cubicBezTo>
                  <a:pt x="2102093" y="457506"/>
                  <a:pt x="2099471" y="453472"/>
                  <a:pt x="2096647" y="448833"/>
                </a:cubicBezTo>
                <a:cubicBezTo>
                  <a:pt x="2099269" y="447623"/>
                  <a:pt x="2102093" y="446413"/>
                  <a:pt x="2106329" y="444396"/>
                </a:cubicBezTo>
                <a:cubicBezTo>
                  <a:pt x="2098261" y="436731"/>
                  <a:pt x="2087772" y="429874"/>
                  <a:pt x="2100681" y="418780"/>
                </a:cubicBezTo>
                <a:cubicBezTo>
                  <a:pt x="2111774" y="418579"/>
                  <a:pt x="2124481" y="417167"/>
                  <a:pt x="2126095" y="434513"/>
                </a:cubicBezTo>
                <a:cubicBezTo>
                  <a:pt x="2126095" y="434916"/>
                  <a:pt x="2126902" y="435319"/>
                  <a:pt x="2127305" y="435319"/>
                </a:cubicBezTo>
                <a:cubicBezTo>
                  <a:pt x="2157963" y="436731"/>
                  <a:pt x="2180755" y="466784"/>
                  <a:pt x="2215245" y="456901"/>
                </a:cubicBezTo>
                <a:cubicBezTo>
                  <a:pt x="2237230" y="450447"/>
                  <a:pt x="2238844" y="453674"/>
                  <a:pt x="2241668" y="477071"/>
                </a:cubicBezTo>
                <a:cubicBezTo>
                  <a:pt x="2236625" y="480903"/>
                  <a:pt x="2231583" y="484937"/>
                  <a:pt x="2223111" y="491391"/>
                </a:cubicBezTo>
                <a:cubicBezTo>
                  <a:pt x="2236424" y="497846"/>
                  <a:pt x="2248122" y="503493"/>
                  <a:pt x="2259619" y="509343"/>
                </a:cubicBezTo>
                <a:cubicBezTo>
                  <a:pt x="2264056" y="511561"/>
                  <a:pt x="2267888" y="515192"/>
                  <a:pt x="2271922" y="518015"/>
                </a:cubicBezTo>
                <a:cubicBezTo>
                  <a:pt x="2267687" y="521848"/>
                  <a:pt x="2263249" y="525882"/>
                  <a:pt x="2259417" y="529512"/>
                </a:cubicBezTo>
                <a:cubicBezTo>
                  <a:pt x="2260425" y="529714"/>
                  <a:pt x="2263048" y="530521"/>
                  <a:pt x="2262846" y="530319"/>
                </a:cubicBezTo>
                <a:cubicBezTo>
                  <a:pt x="2266880" y="541412"/>
                  <a:pt x="2270309" y="550691"/>
                  <a:pt x="2273738" y="559969"/>
                </a:cubicBezTo>
                <a:cubicBezTo>
                  <a:pt x="2274746" y="559969"/>
                  <a:pt x="2275755" y="559767"/>
                  <a:pt x="2276965" y="559767"/>
                </a:cubicBezTo>
                <a:cubicBezTo>
                  <a:pt x="2277973" y="555531"/>
                  <a:pt x="2279183" y="551296"/>
                  <a:pt x="2280394" y="546253"/>
                </a:cubicBezTo>
                <a:cubicBezTo>
                  <a:pt x="2286041" y="551901"/>
                  <a:pt x="2292092" y="556136"/>
                  <a:pt x="2295319" y="561986"/>
                </a:cubicBezTo>
                <a:cubicBezTo>
                  <a:pt x="2303387" y="576306"/>
                  <a:pt x="2316901" y="571264"/>
                  <a:pt x="2328196" y="571264"/>
                </a:cubicBezTo>
                <a:cubicBezTo>
                  <a:pt x="2351593" y="571465"/>
                  <a:pt x="2360266" y="578525"/>
                  <a:pt x="2365913" y="601317"/>
                </a:cubicBezTo>
                <a:cubicBezTo>
                  <a:pt x="2367729" y="608578"/>
                  <a:pt x="2373780" y="614629"/>
                  <a:pt x="2378621" y="622495"/>
                </a:cubicBezTo>
                <a:cubicBezTo>
                  <a:pt x="2381242" y="622495"/>
                  <a:pt x="2385680" y="622495"/>
                  <a:pt x="2390722" y="622495"/>
                </a:cubicBezTo>
                <a:cubicBezTo>
                  <a:pt x="2390117" y="628546"/>
                  <a:pt x="2389714" y="634395"/>
                  <a:pt x="2389109" y="641051"/>
                </a:cubicBezTo>
                <a:cubicBezTo>
                  <a:pt x="2386890" y="642060"/>
                  <a:pt x="2383259" y="643471"/>
                  <a:pt x="2378621" y="645287"/>
                </a:cubicBezTo>
                <a:cubicBezTo>
                  <a:pt x="2395966" y="652750"/>
                  <a:pt x="2398588" y="671507"/>
                  <a:pt x="2387293" y="685223"/>
                </a:cubicBezTo>
                <a:cubicBezTo>
                  <a:pt x="2381444" y="692282"/>
                  <a:pt x="2379427" y="702165"/>
                  <a:pt x="2375595" y="710838"/>
                </a:cubicBezTo>
                <a:cubicBezTo>
                  <a:pt x="2377208" y="712250"/>
                  <a:pt x="2379024" y="713662"/>
                  <a:pt x="2380637" y="715074"/>
                </a:cubicBezTo>
                <a:cubicBezTo>
                  <a:pt x="2388907" y="709225"/>
                  <a:pt x="2397378" y="703577"/>
                  <a:pt x="2405648" y="697526"/>
                </a:cubicBezTo>
                <a:cubicBezTo>
                  <a:pt x="2408068" y="695711"/>
                  <a:pt x="2410690" y="691677"/>
                  <a:pt x="2412506" y="692081"/>
                </a:cubicBezTo>
                <a:cubicBezTo>
                  <a:pt x="2415128" y="692686"/>
                  <a:pt x="2417548" y="695913"/>
                  <a:pt x="2418960" y="698737"/>
                </a:cubicBezTo>
                <a:cubicBezTo>
                  <a:pt x="2424607" y="708620"/>
                  <a:pt x="2428641" y="719511"/>
                  <a:pt x="2443164" y="719108"/>
                </a:cubicBezTo>
                <a:cubicBezTo>
                  <a:pt x="2446189" y="719108"/>
                  <a:pt x="2451635" y="722335"/>
                  <a:pt x="2452038" y="724957"/>
                </a:cubicBezTo>
                <a:cubicBezTo>
                  <a:pt x="2452442" y="727983"/>
                  <a:pt x="2449416" y="732218"/>
                  <a:pt x="2446794" y="734840"/>
                </a:cubicBezTo>
                <a:cubicBezTo>
                  <a:pt x="2444172" y="737664"/>
                  <a:pt x="2440138" y="739076"/>
                  <a:pt x="2436911" y="741093"/>
                </a:cubicBezTo>
                <a:cubicBezTo>
                  <a:pt x="2444979" y="758641"/>
                  <a:pt x="2453450" y="764692"/>
                  <a:pt x="2465149" y="763683"/>
                </a:cubicBezTo>
                <a:cubicBezTo>
                  <a:pt x="2463938" y="769936"/>
                  <a:pt x="2462930" y="776794"/>
                  <a:pt x="2460913" y="783248"/>
                </a:cubicBezTo>
                <a:cubicBezTo>
                  <a:pt x="2459703" y="787685"/>
                  <a:pt x="2456879" y="791518"/>
                  <a:pt x="2454862" y="795551"/>
                </a:cubicBezTo>
                <a:cubicBezTo>
                  <a:pt x="2451232" y="803014"/>
                  <a:pt x="2447803" y="810477"/>
                  <a:pt x="2444374" y="817940"/>
                </a:cubicBezTo>
                <a:cubicBezTo>
                  <a:pt x="2450223" y="820360"/>
                  <a:pt x="2453652" y="829638"/>
                  <a:pt x="2462930" y="824394"/>
                </a:cubicBezTo>
                <a:cubicBezTo>
                  <a:pt x="2464140" y="823789"/>
                  <a:pt x="2470796" y="829840"/>
                  <a:pt x="2472612" y="833874"/>
                </a:cubicBezTo>
                <a:cubicBezTo>
                  <a:pt x="2477452" y="844766"/>
                  <a:pt x="2486125" y="844564"/>
                  <a:pt x="2495202" y="842749"/>
                </a:cubicBezTo>
                <a:cubicBezTo>
                  <a:pt x="2503269" y="841337"/>
                  <a:pt x="2511337" y="838110"/>
                  <a:pt x="2515371" y="849808"/>
                </a:cubicBezTo>
                <a:cubicBezTo>
                  <a:pt x="2515977" y="851825"/>
                  <a:pt x="2523238" y="851825"/>
                  <a:pt x="2528482" y="852834"/>
                </a:cubicBezTo>
                <a:cubicBezTo>
                  <a:pt x="2526263" y="857069"/>
                  <a:pt x="2524246" y="860498"/>
                  <a:pt x="2521826" y="865137"/>
                </a:cubicBezTo>
                <a:cubicBezTo>
                  <a:pt x="2526263" y="865944"/>
                  <a:pt x="2529894" y="866751"/>
                  <a:pt x="2533726" y="867558"/>
                </a:cubicBezTo>
                <a:cubicBezTo>
                  <a:pt x="2533928" y="868364"/>
                  <a:pt x="2534129" y="869171"/>
                  <a:pt x="2534129" y="869978"/>
                </a:cubicBezTo>
                <a:cubicBezTo>
                  <a:pt x="2527675" y="871592"/>
                  <a:pt x="2521221" y="873407"/>
                  <a:pt x="2511943" y="875827"/>
                </a:cubicBezTo>
                <a:cubicBezTo>
                  <a:pt x="2519607" y="880264"/>
                  <a:pt x="2525053" y="883290"/>
                  <a:pt x="2527070" y="884500"/>
                </a:cubicBezTo>
                <a:cubicBezTo>
                  <a:pt x="2520615" y="893778"/>
                  <a:pt x="2514363" y="899022"/>
                  <a:pt x="2513153" y="905073"/>
                </a:cubicBezTo>
                <a:cubicBezTo>
                  <a:pt x="2509724" y="922419"/>
                  <a:pt x="2524246" y="922823"/>
                  <a:pt x="2537760" y="925445"/>
                </a:cubicBezTo>
                <a:cubicBezTo>
                  <a:pt x="2530297" y="934319"/>
                  <a:pt x="2523843" y="941581"/>
                  <a:pt x="2517187" y="949447"/>
                </a:cubicBezTo>
                <a:cubicBezTo>
                  <a:pt x="2518800" y="952876"/>
                  <a:pt x="2520817" y="956910"/>
                  <a:pt x="2521422" y="957918"/>
                </a:cubicBezTo>
                <a:cubicBezTo>
                  <a:pt x="2545626" y="957918"/>
                  <a:pt x="2568418" y="957918"/>
                  <a:pt x="2591613" y="957918"/>
                </a:cubicBezTo>
                <a:cubicBezTo>
                  <a:pt x="2592420" y="965986"/>
                  <a:pt x="2593227" y="971835"/>
                  <a:pt x="2594033" y="979298"/>
                </a:cubicBezTo>
                <a:cubicBezTo>
                  <a:pt x="2597462" y="976474"/>
                  <a:pt x="2599883" y="974659"/>
                  <a:pt x="2603715" y="971633"/>
                </a:cubicBezTo>
                <a:cubicBezTo>
                  <a:pt x="2603715" y="977079"/>
                  <a:pt x="2603715" y="980912"/>
                  <a:pt x="2603715" y="987164"/>
                </a:cubicBezTo>
                <a:cubicBezTo>
                  <a:pt x="2608354" y="985147"/>
                  <a:pt x="2615010" y="984139"/>
                  <a:pt x="2615413" y="982122"/>
                </a:cubicBezTo>
                <a:cubicBezTo>
                  <a:pt x="2619447" y="961952"/>
                  <a:pt x="2632760" y="971230"/>
                  <a:pt x="2643248" y="970625"/>
                </a:cubicBezTo>
                <a:cubicBezTo>
                  <a:pt x="2648290" y="964977"/>
                  <a:pt x="2654341" y="958523"/>
                  <a:pt x="2663417" y="948640"/>
                </a:cubicBezTo>
                <a:cubicBezTo>
                  <a:pt x="2662611" y="958321"/>
                  <a:pt x="2662409" y="963162"/>
                  <a:pt x="2662006" y="968003"/>
                </a:cubicBezTo>
                <a:cubicBezTo>
                  <a:pt x="2670477" y="959532"/>
                  <a:pt x="2677738" y="949245"/>
                  <a:pt x="2687420" y="943396"/>
                </a:cubicBezTo>
                <a:cubicBezTo>
                  <a:pt x="2703152" y="933916"/>
                  <a:pt x="2729776" y="942589"/>
                  <a:pt x="2742483" y="957111"/>
                </a:cubicBezTo>
                <a:cubicBezTo>
                  <a:pt x="2746315" y="961549"/>
                  <a:pt x="2754383" y="961952"/>
                  <a:pt x="2764468" y="965784"/>
                </a:cubicBezTo>
                <a:cubicBezTo>
                  <a:pt x="2756602" y="966389"/>
                  <a:pt x="2752568" y="966591"/>
                  <a:pt x="2748534" y="966994"/>
                </a:cubicBezTo>
                <a:cubicBezTo>
                  <a:pt x="2747929" y="967801"/>
                  <a:pt x="2747122" y="968810"/>
                  <a:pt x="2746517" y="969617"/>
                </a:cubicBezTo>
                <a:cubicBezTo>
                  <a:pt x="2749744" y="971432"/>
                  <a:pt x="2752770" y="974861"/>
                  <a:pt x="2755997" y="975062"/>
                </a:cubicBezTo>
                <a:cubicBezTo>
                  <a:pt x="2771527" y="975869"/>
                  <a:pt x="2781209" y="990795"/>
                  <a:pt x="2775360" y="1002897"/>
                </a:cubicBezTo>
                <a:cubicBezTo>
                  <a:pt x="2786655" y="1022663"/>
                  <a:pt x="2811060" y="1030328"/>
                  <a:pt x="2815296" y="1055943"/>
                </a:cubicBezTo>
                <a:cubicBezTo>
                  <a:pt x="2816909" y="1065423"/>
                  <a:pt x="2815094" y="1068650"/>
                  <a:pt x="2808236" y="1072684"/>
                </a:cubicBezTo>
                <a:cubicBezTo>
                  <a:pt x="2797546" y="1079138"/>
                  <a:pt x="2795731" y="1087811"/>
                  <a:pt x="2800774" y="1095274"/>
                </a:cubicBezTo>
                <a:cubicBezTo>
                  <a:pt x="2796941" y="1106166"/>
                  <a:pt x="2793916" y="1114839"/>
                  <a:pt x="2790084" y="1125529"/>
                </a:cubicBezTo>
                <a:cubicBezTo>
                  <a:pt x="2776771" y="1110401"/>
                  <a:pt x="2765678" y="1121092"/>
                  <a:pt x="2760434" y="1130168"/>
                </a:cubicBezTo>
                <a:cubicBezTo>
                  <a:pt x="2752164" y="1144287"/>
                  <a:pt x="2745912" y="1140858"/>
                  <a:pt x="2736029" y="1131176"/>
                </a:cubicBezTo>
                <a:cubicBezTo>
                  <a:pt x="2730785" y="1154170"/>
                  <a:pt x="2709203" y="1134605"/>
                  <a:pt x="2697908" y="1147716"/>
                </a:cubicBezTo>
                <a:cubicBezTo>
                  <a:pt x="2701942" y="1151144"/>
                  <a:pt x="2705774" y="1153968"/>
                  <a:pt x="2708194" y="1155985"/>
                </a:cubicBezTo>
                <a:cubicBezTo>
                  <a:pt x="2707186" y="1164457"/>
                  <a:pt x="2706379" y="1172121"/>
                  <a:pt x="2705371" y="1180794"/>
                </a:cubicBezTo>
                <a:cubicBezTo>
                  <a:pt x="2721305" y="1186442"/>
                  <a:pt x="2736835" y="1192089"/>
                  <a:pt x="2752366" y="1196930"/>
                </a:cubicBezTo>
                <a:cubicBezTo>
                  <a:pt x="2755997" y="1197938"/>
                  <a:pt x="2762048" y="1197938"/>
                  <a:pt x="2764065" y="1195720"/>
                </a:cubicBezTo>
                <a:cubicBezTo>
                  <a:pt x="2773141" y="1186038"/>
                  <a:pt x="2783428" y="1185231"/>
                  <a:pt x="2793109" y="1193703"/>
                </a:cubicBezTo>
                <a:cubicBezTo>
                  <a:pt x="2800169" y="1199754"/>
                  <a:pt x="2808035" y="1204796"/>
                  <a:pt x="2819330" y="1213066"/>
                </a:cubicBezTo>
                <a:cubicBezTo>
                  <a:pt x="2803396" y="1217503"/>
                  <a:pt x="2789478" y="1221537"/>
                  <a:pt x="2774150" y="1225974"/>
                </a:cubicBezTo>
                <a:cubicBezTo>
                  <a:pt x="2774553" y="1227991"/>
                  <a:pt x="2775763" y="1232429"/>
                  <a:pt x="2777578" y="1239085"/>
                </a:cubicBezTo>
                <a:cubicBezTo>
                  <a:pt x="2783024" y="1235051"/>
                  <a:pt x="2786453" y="1231017"/>
                  <a:pt x="2790285" y="1230412"/>
                </a:cubicBezTo>
                <a:cubicBezTo>
                  <a:pt x="2797143" y="1229201"/>
                  <a:pt x="2804606" y="1229201"/>
                  <a:pt x="2811262" y="1230613"/>
                </a:cubicBezTo>
                <a:cubicBezTo>
                  <a:pt x="2817716" y="1232025"/>
                  <a:pt x="2823767" y="1236059"/>
                  <a:pt x="2832642" y="1240295"/>
                </a:cubicBezTo>
                <a:cubicBezTo>
                  <a:pt x="2829818" y="1230008"/>
                  <a:pt x="2828204" y="1224361"/>
                  <a:pt x="2826187" y="1217100"/>
                </a:cubicBezTo>
                <a:cubicBezTo>
                  <a:pt x="2834255" y="1214074"/>
                  <a:pt x="2841718" y="1211452"/>
                  <a:pt x="2849383" y="1208628"/>
                </a:cubicBezTo>
                <a:cubicBezTo>
                  <a:pt x="2850795" y="1208023"/>
                  <a:pt x="2853417" y="1208427"/>
                  <a:pt x="2853820" y="1207620"/>
                </a:cubicBezTo>
                <a:cubicBezTo>
                  <a:pt x="2867939" y="1178374"/>
                  <a:pt x="2899807" y="1187047"/>
                  <a:pt x="2922801" y="1176558"/>
                </a:cubicBezTo>
                <a:cubicBezTo>
                  <a:pt x="2928247" y="1174138"/>
                  <a:pt x="2939542" y="1179786"/>
                  <a:pt x="2946601" y="1171718"/>
                </a:cubicBezTo>
                <a:cubicBezTo>
                  <a:pt x="2949626" y="1168289"/>
                  <a:pt x="2953055" y="1165263"/>
                  <a:pt x="2956282" y="1162238"/>
                </a:cubicBezTo>
                <a:cubicBezTo>
                  <a:pt x="2963745" y="1155178"/>
                  <a:pt x="2970805" y="1148119"/>
                  <a:pt x="2982705" y="1154977"/>
                </a:cubicBezTo>
                <a:cubicBezTo>
                  <a:pt x="2986739" y="1157195"/>
                  <a:pt x="2993193" y="1158002"/>
                  <a:pt x="2997630" y="1156389"/>
                </a:cubicBezTo>
                <a:cubicBezTo>
                  <a:pt x="3023448" y="1146505"/>
                  <a:pt x="3031516" y="1166272"/>
                  <a:pt x="3040995" y="1182408"/>
                </a:cubicBezTo>
                <a:cubicBezTo>
                  <a:pt x="3043618" y="1186845"/>
                  <a:pt x="3042811" y="1193299"/>
                  <a:pt x="3044021" y="1200560"/>
                </a:cubicBezTo>
                <a:cubicBezTo>
                  <a:pt x="3033533" y="1199955"/>
                  <a:pt x="3025868" y="1199552"/>
                  <a:pt x="3018002" y="1199148"/>
                </a:cubicBezTo>
                <a:cubicBezTo>
                  <a:pt x="3017800" y="1200560"/>
                  <a:pt x="3017397" y="1201771"/>
                  <a:pt x="3017195" y="1203182"/>
                </a:cubicBezTo>
                <a:cubicBezTo>
                  <a:pt x="3027280" y="1206208"/>
                  <a:pt x="3037567" y="1208628"/>
                  <a:pt x="3047046" y="1212662"/>
                </a:cubicBezTo>
                <a:cubicBezTo>
                  <a:pt x="3055518" y="1216091"/>
                  <a:pt x="3064997" y="1215284"/>
                  <a:pt x="3071250" y="1226579"/>
                </a:cubicBezTo>
                <a:cubicBezTo>
                  <a:pt x="3081738" y="1245337"/>
                  <a:pt x="3073267" y="1253405"/>
                  <a:pt x="3057938" y="1263288"/>
                </a:cubicBezTo>
                <a:cubicBezTo>
                  <a:pt x="3051484" y="1267524"/>
                  <a:pt x="3044223" y="1270953"/>
                  <a:pt x="3038978" y="1273978"/>
                </a:cubicBezTo>
                <a:cubicBezTo>
                  <a:pt x="3038373" y="1277407"/>
                  <a:pt x="3037768" y="1278617"/>
                  <a:pt x="3038172" y="1279222"/>
                </a:cubicBezTo>
                <a:cubicBezTo>
                  <a:pt x="3054106" y="1301813"/>
                  <a:pt x="3045836" y="1319562"/>
                  <a:pt x="3017598" y="1322386"/>
                </a:cubicBezTo>
                <a:cubicBezTo>
                  <a:pt x="3006707" y="1323394"/>
                  <a:pt x="2995613" y="1321982"/>
                  <a:pt x="2984520" y="1322587"/>
                </a:cubicBezTo>
                <a:cubicBezTo>
                  <a:pt x="2978671" y="1322991"/>
                  <a:pt x="2973023" y="1325008"/>
                  <a:pt x="2967376" y="1326823"/>
                </a:cubicBezTo>
                <a:cubicBezTo>
                  <a:pt x="2960316" y="1329243"/>
                  <a:pt x="2952854" y="1331664"/>
                  <a:pt x="2946601" y="1335496"/>
                </a:cubicBezTo>
                <a:cubicBezTo>
                  <a:pt x="2941760" y="1338522"/>
                  <a:pt x="2937323" y="1342959"/>
                  <a:pt x="2934298" y="1348001"/>
                </a:cubicBezTo>
                <a:cubicBezTo>
                  <a:pt x="2927641" y="1359296"/>
                  <a:pt x="2919775" y="1366759"/>
                  <a:pt x="2905455" y="1366356"/>
                </a:cubicBezTo>
                <a:cubicBezTo>
                  <a:pt x="2898194" y="1366154"/>
                  <a:pt x="2890529" y="1370390"/>
                  <a:pt x="2883470" y="1369180"/>
                </a:cubicBezTo>
                <a:cubicBezTo>
                  <a:pt x="2872981" y="1367364"/>
                  <a:pt x="2862896" y="1362725"/>
                  <a:pt x="2852408" y="1359095"/>
                </a:cubicBezTo>
                <a:cubicBezTo>
                  <a:pt x="2853013" y="1356271"/>
                  <a:pt x="2854627" y="1353447"/>
                  <a:pt x="2854022" y="1351632"/>
                </a:cubicBezTo>
                <a:cubicBezTo>
                  <a:pt x="2848979" y="1337513"/>
                  <a:pt x="2857854" y="1334891"/>
                  <a:pt x="2868544" y="1333479"/>
                </a:cubicBezTo>
                <a:cubicBezTo>
                  <a:pt x="2878831" y="1332269"/>
                  <a:pt x="2886495" y="1330050"/>
                  <a:pt x="2892748" y="1318755"/>
                </a:cubicBezTo>
                <a:cubicBezTo>
                  <a:pt x="2897185" y="1310687"/>
                  <a:pt x="2910699" y="1307460"/>
                  <a:pt x="2921187" y="1301611"/>
                </a:cubicBezTo>
                <a:cubicBezTo>
                  <a:pt x="2917960" y="1289509"/>
                  <a:pt x="2929658" y="1284467"/>
                  <a:pt x="2937928" y="1277609"/>
                </a:cubicBezTo>
                <a:cubicBezTo>
                  <a:pt x="2943576" y="1272970"/>
                  <a:pt x="2950837" y="1270146"/>
                  <a:pt x="2956282" y="1265305"/>
                </a:cubicBezTo>
                <a:cubicBezTo>
                  <a:pt x="2958905" y="1262885"/>
                  <a:pt x="2958905" y="1257641"/>
                  <a:pt x="2960115" y="1254010"/>
                </a:cubicBezTo>
                <a:cubicBezTo>
                  <a:pt x="2942365" y="1254010"/>
                  <a:pt x="2926230" y="1253607"/>
                  <a:pt x="2910094" y="1254414"/>
                </a:cubicBezTo>
                <a:cubicBezTo>
                  <a:pt x="2906463" y="1254615"/>
                  <a:pt x="2901421" y="1258649"/>
                  <a:pt x="2899605" y="1262280"/>
                </a:cubicBezTo>
                <a:cubicBezTo>
                  <a:pt x="2889117" y="1282853"/>
                  <a:pt x="2870964" y="1286685"/>
                  <a:pt x="2849988" y="1292535"/>
                </a:cubicBezTo>
                <a:cubicBezTo>
                  <a:pt x="2817111" y="1301813"/>
                  <a:pt x="2784234" y="1294955"/>
                  <a:pt x="2751358" y="1300401"/>
                </a:cubicBezTo>
                <a:cubicBezTo>
                  <a:pt x="2735827" y="1303023"/>
                  <a:pt x="2717876" y="1291728"/>
                  <a:pt x="2700933" y="1286685"/>
                </a:cubicBezTo>
                <a:cubicBezTo>
                  <a:pt x="2697101" y="1285475"/>
                  <a:pt x="2692865" y="1282853"/>
                  <a:pt x="2689437" y="1283660"/>
                </a:cubicBezTo>
                <a:cubicBezTo>
                  <a:pt x="2678141" y="1286080"/>
                  <a:pt x="2669468" y="1283256"/>
                  <a:pt x="2662409" y="1274180"/>
                </a:cubicBezTo>
                <a:cubicBezTo>
                  <a:pt x="2660997" y="1272365"/>
                  <a:pt x="2657770" y="1269944"/>
                  <a:pt x="2656156" y="1270348"/>
                </a:cubicBezTo>
                <a:cubicBezTo>
                  <a:pt x="2635987" y="1275188"/>
                  <a:pt x="2619649" y="1264499"/>
                  <a:pt x="2602303" y="1257843"/>
                </a:cubicBezTo>
                <a:cubicBezTo>
                  <a:pt x="2598471" y="1256431"/>
                  <a:pt x="2593832" y="1254212"/>
                  <a:pt x="2592016" y="1250985"/>
                </a:cubicBezTo>
                <a:cubicBezTo>
                  <a:pt x="2585159" y="1239286"/>
                  <a:pt x="2576486" y="1245337"/>
                  <a:pt x="2569830" y="1249170"/>
                </a:cubicBezTo>
                <a:cubicBezTo>
                  <a:pt x="2563980" y="1252598"/>
                  <a:pt x="2560350" y="1260061"/>
                  <a:pt x="2555308" y="1265305"/>
                </a:cubicBezTo>
                <a:cubicBezTo>
                  <a:pt x="2550063" y="1270953"/>
                  <a:pt x="2545021" y="1277004"/>
                  <a:pt x="2538970" y="1281441"/>
                </a:cubicBezTo>
                <a:cubicBezTo>
                  <a:pt x="2518800" y="1295762"/>
                  <a:pt x="2518195" y="1318957"/>
                  <a:pt x="2511539" y="1339328"/>
                </a:cubicBezTo>
                <a:cubicBezTo>
                  <a:pt x="2504883" y="1359296"/>
                  <a:pt x="2514161" y="1374625"/>
                  <a:pt x="2523238" y="1390963"/>
                </a:cubicBezTo>
                <a:cubicBezTo>
                  <a:pt x="2526868" y="1397417"/>
                  <a:pt x="2525860" y="1406292"/>
                  <a:pt x="2527070" y="1414360"/>
                </a:cubicBezTo>
                <a:cubicBezTo>
                  <a:pt x="2508715" y="1424041"/>
                  <a:pt x="2505690" y="1430899"/>
                  <a:pt x="2514968" y="1444211"/>
                </a:cubicBezTo>
                <a:cubicBezTo>
                  <a:pt x="2511136" y="1446430"/>
                  <a:pt x="2507303" y="1448447"/>
                  <a:pt x="2504278" y="1450262"/>
                </a:cubicBezTo>
                <a:cubicBezTo>
                  <a:pt x="2507303" y="1458733"/>
                  <a:pt x="2508917" y="1467003"/>
                  <a:pt x="2512749" y="1474062"/>
                </a:cubicBezTo>
                <a:cubicBezTo>
                  <a:pt x="2517187" y="1482332"/>
                  <a:pt x="2523843" y="1489391"/>
                  <a:pt x="2529087" y="1497258"/>
                </a:cubicBezTo>
                <a:cubicBezTo>
                  <a:pt x="2532516" y="1502300"/>
                  <a:pt x="2535138" y="1507948"/>
                  <a:pt x="2538163" y="1513192"/>
                </a:cubicBezTo>
                <a:cubicBezTo>
                  <a:pt x="2545223" y="1526100"/>
                  <a:pt x="2552484" y="1539009"/>
                  <a:pt x="2560350" y="1553128"/>
                </a:cubicBezTo>
                <a:cubicBezTo>
                  <a:pt x="2560350" y="1553128"/>
                  <a:pt x="2557930" y="1555145"/>
                  <a:pt x="2552685" y="1559986"/>
                </a:cubicBezTo>
                <a:cubicBezTo>
                  <a:pt x="2559745" y="1558977"/>
                  <a:pt x="2563174" y="1558372"/>
                  <a:pt x="2563577" y="1558372"/>
                </a:cubicBezTo>
                <a:cubicBezTo>
                  <a:pt x="2563577" y="1564423"/>
                  <a:pt x="2563577" y="1570877"/>
                  <a:pt x="2563577" y="1577130"/>
                </a:cubicBezTo>
                <a:cubicBezTo>
                  <a:pt x="2563577" y="1581164"/>
                  <a:pt x="2563980" y="1585198"/>
                  <a:pt x="2562770" y="1589030"/>
                </a:cubicBezTo>
                <a:cubicBezTo>
                  <a:pt x="2559946" y="1598712"/>
                  <a:pt x="2556114" y="1607990"/>
                  <a:pt x="2553492" y="1617671"/>
                </a:cubicBezTo>
                <a:cubicBezTo>
                  <a:pt x="2550870" y="1627554"/>
                  <a:pt x="2557728" y="1631387"/>
                  <a:pt x="2565594" y="1633807"/>
                </a:cubicBezTo>
                <a:cubicBezTo>
                  <a:pt x="2570435" y="1635421"/>
                  <a:pt x="2575679" y="1636227"/>
                  <a:pt x="2582133" y="1637841"/>
                </a:cubicBezTo>
                <a:cubicBezTo>
                  <a:pt x="2573460" y="1650951"/>
                  <a:pt x="2568216" y="1663658"/>
                  <a:pt x="2551879" y="1664868"/>
                </a:cubicBezTo>
                <a:cubicBezTo>
                  <a:pt x="2547441" y="1665272"/>
                  <a:pt x="2543609" y="1670718"/>
                  <a:pt x="2540785" y="1676769"/>
                </a:cubicBezTo>
                <a:cubicBezTo>
                  <a:pt x="2552282" y="1674953"/>
                  <a:pt x="2563577" y="1673138"/>
                  <a:pt x="2574872" y="1671323"/>
                </a:cubicBezTo>
                <a:cubicBezTo>
                  <a:pt x="2569628" y="1678786"/>
                  <a:pt x="2564384" y="1686047"/>
                  <a:pt x="2558736" y="1694316"/>
                </a:cubicBezTo>
                <a:cubicBezTo>
                  <a:pt x="2563577" y="1695930"/>
                  <a:pt x="2566603" y="1696938"/>
                  <a:pt x="2573259" y="1698955"/>
                </a:cubicBezTo>
                <a:cubicBezTo>
                  <a:pt x="2560955" y="1703191"/>
                  <a:pt x="2551677" y="1706418"/>
                  <a:pt x="2542197" y="1709847"/>
                </a:cubicBezTo>
                <a:cubicBezTo>
                  <a:pt x="2539373" y="1717108"/>
                  <a:pt x="2563779" y="1713074"/>
                  <a:pt x="2545828" y="1726184"/>
                </a:cubicBezTo>
                <a:cubicBezTo>
                  <a:pt x="2553291" y="1726184"/>
                  <a:pt x="2557325" y="1726184"/>
                  <a:pt x="2561157" y="1726184"/>
                </a:cubicBezTo>
                <a:cubicBezTo>
                  <a:pt x="2561762" y="1725176"/>
                  <a:pt x="2562569" y="1723966"/>
                  <a:pt x="2562367" y="1723562"/>
                </a:cubicBezTo>
                <a:cubicBezTo>
                  <a:pt x="2555711" y="1712469"/>
                  <a:pt x="2564787" y="1707830"/>
                  <a:pt x="2571645" y="1705410"/>
                </a:cubicBezTo>
                <a:cubicBezTo>
                  <a:pt x="2582133" y="1701779"/>
                  <a:pt x="2593630" y="1700972"/>
                  <a:pt x="2604925" y="1699359"/>
                </a:cubicBezTo>
                <a:cubicBezTo>
                  <a:pt x="2607345" y="1698955"/>
                  <a:pt x="2611581" y="1700771"/>
                  <a:pt x="2612388" y="1702586"/>
                </a:cubicBezTo>
                <a:cubicBezTo>
                  <a:pt x="2617430" y="1714889"/>
                  <a:pt x="2623280" y="1715494"/>
                  <a:pt x="2632558" y="1706216"/>
                </a:cubicBezTo>
                <a:cubicBezTo>
                  <a:pt x="2634777" y="1703998"/>
                  <a:pt x="2640222" y="1704603"/>
                  <a:pt x="2645063" y="1703998"/>
                </a:cubicBezTo>
                <a:cubicBezTo>
                  <a:pt x="2649299" y="1718520"/>
                  <a:pt x="2656560" y="1724974"/>
                  <a:pt x="2671687" y="1716301"/>
                </a:cubicBezTo>
                <a:cubicBezTo>
                  <a:pt x="2676125" y="1713679"/>
                  <a:pt x="2683386" y="1715898"/>
                  <a:pt x="2691655" y="1715898"/>
                </a:cubicBezTo>
                <a:cubicBezTo>
                  <a:pt x="2690445" y="1733042"/>
                  <a:pt x="2685201" y="1748775"/>
                  <a:pt x="2674309" y="1762692"/>
                </a:cubicBezTo>
                <a:cubicBezTo>
                  <a:pt x="2670880" y="1767129"/>
                  <a:pt x="2668460" y="1772373"/>
                  <a:pt x="2665636" y="1777416"/>
                </a:cubicBezTo>
                <a:cubicBezTo>
                  <a:pt x="2670074" y="1779433"/>
                  <a:pt x="2674309" y="1782256"/>
                  <a:pt x="2678948" y="1783265"/>
                </a:cubicBezTo>
                <a:cubicBezTo>
                  <a:pt x="2707589" y="1789517"/>
                  <a:pt x="2713842" y="1796779"/>
                  <a:pt x="2716666" y="1826630"/>
                </a:cubicBezTo>
                <a:cubicBezTo>
                  <a:pt x="2717271" y="1833084"/>
                  <a:pt x="2721103" y="1839337"/>
                  <a:pt x="2725137" y="1850430"/>
                </a:cubicBezTo>
                <a:cubicBezTo>
                  <a:pt x="2730381" y="1843371"/>
                  <a:pt x="2734213" y="1837723"/>
                  <a:pt x="2738247" y="1832681"/>
                </a:cubicBezTo>
                <a:cubicBezTo>
                  <a:pt x="2746517" y="1822596"/>
                  <a:pt x="2739054" y="1803031"/>
                  <a:pt x="2758215" y="1799199"/>
                </a:cubicBezTo>
                <a:cubicBezTo>
                  <a:pt x="2760434" y="1798796"/>
                  <a:pt x="2762451" y="1795165"/>
                  <a:pt x="2764065" y="1792745"/>
                </a:cubicBezTo>
                <a:cubicBezTo>
                  <a:pt x="2771527" y="1780643"/>
                  <a:pt x="2778788" y="1768339"/>
                  <a:pt x="2786050" y="1756439"/>
                </a:cubicBezTo>
                <a:cubicBezTo>
                  <a:pt x="2792907" y="1759666"/>
                  <a:pt x="2796941" y="1761482"/>
                  <a:pt x="2800975" y="1763297"/>
                </a:cubicBezTo>
                <a:cubicBezTo>
                  <a:pt x="2810052" y="1732840"/>
                  <a:pt x="2804606" y="1723159"/>
                  <a:pt x="2775965" y="1718722"/>
                </a:cubicBezTo>
                <a:cubicBezTo>
                  <a:pt x="2775360" y="1719528"/>
                  <a:pt x="2774150" y="1720537"/>
                  <a:pt x="2774351" y="1721142"/>
                </a:cubicBezTo>
                <a:cubicBezTo>
                  <a:pt x="2778183" y="1739093"/>
                  <a:pt x="2778183" y="1739295"/>
                  <a:pt x="2759022" y="1739496"/>
                </a:cubicBezTo>
                <a:cubicBezTo>
                  <a:pt x="2749139" y="1739496"/>
                  <a:pt x="2738651" y="1740505"/>
                  <a:pt x="2729373" y="1737681"/>
                </a:cubicBezTo>
                <a:cubicBezTo>
                  <a:pt x="2722717" y="1735664"/>
                  <a:pt x="2717876" y="1728201"/>
                  <a:pt x="2711623" y="1723966"/>
                </a:cubicBezTo>
                <a:cubicBezTo>
                  <a:pt x="2704765" y="1719327"/>
                  <a:pt x="2697504" y="1715696"/>
                  <a:pt x="2690243" y="1711662"/>
                </a:cubicBezTo>
                <a:cubicBezTo>
                  <a:pt x="2679957" y="1705813"/>
                  <a:pt x="2669872" y="1699964"/>
                  <a:pt x="2656156" y="1692098"/>
                </a:cubicBezTo>
                <a:cubicBezTo>
                  <a:pt x="2648089" y="1681004"/>
                  <a:pt x="2664426" y="1675760"/>
                  <a:pt x="2669468" y="1666885"/>
                </a:cubicBezTo>
                <a:cubicBezTo>
                  <a:pt x="2672897" y="1660633"/>
                  <a:pt x="2678343" y="1655187"/>
                  <a:pt x="2683991" y="1650346"/>
                </a:cubicBezTo>
                <a:cubicBezTo>
                  <a:pt x="2693874" y="1641875"/>
                  <a:pt x="2703757" y="1632395"/>
                  <a:pt x="2715254" y="1627151"/>
                </a:cubicBezTo>
                <a:cubicBezTo>
                  <a:pt x="2721305" y="1624327"/>
                  <a:pt x="2731793" y="1628159"/>
                  <a:pt x="2738852" y="1631790"/>
                </a:cubicBezTo>
                <a:cubicBezTo>
                  <a:pt x="2747122" y="1636026"/>
                  <a:pt x="2753980" y="1643287"/>
                  <a:pt x="2763863" y="1647926"/>
                </a:cubicBezTo>
                <a:cubicBezTo>
                  <a:pt x="2755190" y="1631790"/>
                  <a:pt x="2762653" y="1622310"/>
                  <a:pt x="2774956" y="1617469"/>
                </a:cubicBezTo>
                <a:cubicBezTo>
                  <a:pt x="2785041" y="1613435"/>
                  <a:pt x="2785848" y="1607183"/>
                  <a:pt x="2785848" y="1598712"/>
                </a:cubicBezTo>
                <a:cubicBezTo>
                  <a:pt x="2785848" y="1595081"/>
                  <a:pt x="2786856" y="1590442"/>
                  <a:pt x="2789075" y="1588223"/>
                </a:cubicBezTo>
                <a:cubicBezTo>
                  <a:pt x="2795933" y="1581567"/>
                  <a:pt x="2804001" y="1575920"/>
                  <a:pt x="2813077" y="1568457"/>
                </a:cubicBezTo>
                <a:cubicBezTo>
                  <a:pt x="2826187" y="1574104"/>
                  <a:pt x="2842727" y="1568659"/>
                  <a:pt x="2855635" y="1554136"/>
                </a:cubicBezTo>
                <a:cubicBezTo>
                  <a:pt x="2859871" y="1549497"/>
                  <a:pt x="2870763" y="1544051"/>
                  <a:pt x="2872981" y="1545867"/>
                </a:cubicBezTo>
                <a:cubicBezTo>
                  <a:pt x="2879637" y="1551313"/>
                  <a:pt x="2896378" y="1547279"/>
                  <a:pt x="2892748" y="1564221"/>
                </a:cubicBezTo>
                <a:cubicBezTo>
                  <a:pt x="2892344" y="1566440"/>
                  <a:pt x="2894765" y="1569869"/>
                  <a:pt x="2896782" y="1571886"/>
                </a:cubicBezTo>
                <a:cubicBezTo>
                  <a:pt x="2902631" y="1577735"/>
                  <a:pt x="2908682" y="1583584"/>
                  <a:pt x="2915338" y="1588627"/>
                </a:cubicBezTo>
                <a:cubicBezTo>
                  <a:pt x="2921792" y="1593467"/>
                  <a:pt x="2929255" y="1597098"/>
                  <a:pt x="2938331" y="1602746"/>
                </a:cubicBezTo>
                <a:cubicBezTo>
                  <a:pt x="2931877" y="1605973"/>
                  <a:pt x="2926431" y="1611015"/>
                  <a:pt x="2920784" y="1611217"/>
                </a:cubicBezTo>
                <a:cubicBezTo>
                  <a:pt x="2906665" y="1611822"/>
                  <a:pt x="2903841" y="1619688"/>
                  <a:pt x="2902832" y="1631588"/>
                </a:cubicBezTo>
                <a:cubicBezTo>
                  <a:pt x="2902429" y="1636631"/>
                  <a:pt x="2898194" y="1641875"/>
                  <a:pt x="2894563" y="1646111"/>
                </a:cubicBezTo>
                <a:cubicBezTo>
                  <a:pt x="2888512" y="1653170"/>
                  <a:pt x="2881251" y="1659019"/>
                  <a:pt x="2875200" y="1666078"/>
                </a:cubicBezTo>
                <a:cubicBezTo>
                  <a:pt x="2870359" y="1671928"/>
                  <a:pt x="2866527" y="1678786"/>
                  <a:pt x="2862493" y="1685038"/>
                </a:cubicBezTo>
                <a:cubicBezTo>
                  <a:pt x="2864913" y="1687660"/>
                  <a:pt x="2868342" y="1691492"/>
                  <a:pt x="2871771" y="1695325"/>
                </a:cubicBezTo>
                <a:cubicBezTo>
                  <a:pt x="2870964" y="1696131"/>
                  <a:pt x="2869956" y="1696938"/>
                  <a:pt x="2869149" y="1697745"/>
                </a:cubicBezTo>
                <a:cubicBezTo>
                  <a:pt x="2861283" y="1694518"/>
                  <a:pt x="2853215" y="1691492"/>
                  <a:pt x="2841920" y="1686853"/>
                </a:cubicBezTo>
                <a:cubicBezTo>
                  <a:pt x="2843937" y="1693106"/>
                  <a:pt x="2843937" y="1695728"/>
                  <a:pt x="2845349" y="1697342"/>
                </a:cubicBezTo>
                <a:cubicBezTo>
                  <a:pt x="2858661" y="1714083"/>
                  <a:pt x="2855030" y="1730420"/>
                  <a:pt x="2845147" y="1747363"/>
                </a:cubicBezTo>
                <a:cubicBezTo>
                  <a:pt x="2841517" y="1753615"/>
                  <a:pt x="2855232" y="1776811"/>
                  <a:pt x="2865518" y="1781046"/>
                </a:cubicBezTo>
                <a:cubicBezTo>
                  <a:pt x="2873788" y="1784475"/>
                  <a:pt x="2881856" y="1786694"/>
                  <a:pt x="2880444" y="1798392"/>
                </a:cubicBezTo>
                <a:cubicBezTo>
                  <a:pt x="2880242" y="1800409"/>
                  <a:pt x="2883671" y="1803636"/>
                  <a:pt x="2886293" y="1805048"/>
                </a:cubicBezTo>
                <a:cubicBezTo>
                  <a:pt x="2896177" y="1810494"/>
                  <a:pt x="2898799" y="1817755"/>
                  <a:pt x="2891134" y="1827033"/>
                </a:cubicBezTo>
                <a:cubicBezTo>
                  <a:pt x="2894765" y="1830059"/>
                  <a:pt x="2897790" y="1832479"/>
                  <a:pt x="2900815" y="1835101"/>
                </a:cubicBezTo>
                <a:cubicBezTo>
                  <a:pt x="2884882" y="1854868"/>
                  <a:pt x="2884882" y="1854868"/>
                  <a:pt x="2901219" y="1874029"/>
                </a:cubicBezTo>
                <a:cubicBezTo>
                  <a:pt x="2896782" y="1890165"/>
                  <a:pt x="2892546" y="1905695"/>
                  <a:pt x="2888109" y="1921226"/>
                </a:cubicBezTo>
                <a:cubicBezTo>
                  <a:pt x="2887100" y="1924453"/>
                  <a:pt x="2885688" y="1929697"/>
                  <a:pt x="2883470" y="1930302"/>
                </a:cubicBezTo>
                <a:cubicBezTo>
                  <a:pt x="2868544" y="1934336"/>
                  <a:pt x="2863905" y="1946035"/>
                  <a:pt x="2857047" y="1958137"/>
                </a:cubicBezTo>
                <a:cubicBezTo>
                  <a:pt x="2850795" y="1969028"/>
                  <a:pt x="2851400" y="1977096"/>
                  <a:pt x="2856644" y="1985769"/>
                </a:cubicBezTo>
                <a:cubicBezTo>
                  <a:pt x="2861888" y="1994442"/>
                  <a:pt x="2870158" y="1998073"/>
                  <a:pt x="2880444" y="1993434"/>
                </a:cubicBezTo>
                <a:cubicBezTo>
                  <a:pt x="2881654" y="1992829"/>
                  <a:pt x="2883268" y="1993636"/>
                  <a:pt x="2888109" y="1994039"/>
                </a:cubicBezTo>
                <a:cubicBezTo>
                  <a:pt x="2873586" y="2008158"/>
                  <a:pt x="2873385" y="2032563"/>
                  <a:pt x="2845147" y="2033168"/>
                </a:cubicBezTo>
                <a:cubicBezTo>
                  <a:pt x="2850795" y="2035992"/>
                  <a:pt x="2854022" y="2037606"/>
                  <a:pt x="2859669" y="2040631"/>
                </a:cubicBezTo>
                <a:cubicBezTo>
                  <a:pt x="2845147" y="2058986"/>
                  <a:pt x="2831230" y="2076332"/>
                  <a:pt x="2817515" y="2093678"/>
                </a:cubicBezTo>
                <a:cubicBezTo>
                  <a:pt x="2797546" y="2082382"/>
                  <a:pt x="2805413" y="2068667"/>
                  <a:pt x="2807228" y="2055960"/>
                </a:cubicBezTo>
                <a:cubicBezTo>
                  <a:pt x="2809043" y="2042850"/>
                  <a:pt x="2808841" y="2029336"/>
                  <a:pt x="2810253" y="2016024"/>
                </a:cubicBezTo>
                <a:cubicBezTo>
                  <a:pt x="2810858" y="2011183"/>
                  <a:pt x="2813884" y="2006544"/>
                  <a:pt x="2819330" y="1998678"/>
                </a:cubicBezTo>
                <a:cubicBezTo>
                  <a:pt x="2812270" y="1994039"/>
                  <a:pt x="2805816" y="1988190"/>
                  <a:pt x="2798152" y="1984761"/>
                </a:cubicBezTo>
                <a:cubicBezTo>
                  <a:pt x="2786856" y="1979718"/>
                  <a:pt x="2774553" y="1977096"/>
                  <a:pt x="2763258" y="1972054"/>
                </a:cubicBezTo>
                <a:cubicBezTo>
                  <a:pt x="2759627" y="1970440"/>
                  <a:pt x="2755392" y="1963986"/>
                  <a:pt x="2755795" y="1960154"/>
                </a:cubicBezTo>
                <a:cubicBezTo>
                  <a:pt x="2756602" y="1953296"/>
                  <a:pt x="2753980" y="1942404"/>
                  <a:pt x="2767292" y="1942404"/>
                </a:cubicBezTo>
                <a:cubicBezTo>
                  <a:pt x="2771931" y="1942404"/>
                  <a:pt x="2776771" y="1939984"/>
                  <a:pt x="2782822" y="1938370"/>
                </a:cubicBezTo>
                <a:cubicBezTo>
                  <a:pt x="2774956" y="1930101"/>
                  <a:pt x="2770519" y="1924453"/>
                  <a:pt x="2765073" y="1920016"/>
                </a:cubicBezTo>
                <a:cubicBezTo>
                  <a:pt x="2762855" y="1918201"/>
                  <a:pt x="2757005" y="1918201"/>
                  <a:pt x="2754585" y="1919814"/>
                </a:cubicBezTo>
                <a:cubicBezTo>
                  <a:pt x="2747727" y="1924655"/>
                  <a:pt x="2742483" y="1931513"/>
                  <a:pt x="2735625" y="1936353"/>
                </a:cubicBezTo>
                <a:cubicBezTo>
                  <a:pt x="2719490" y="1948254"/>
                  <a:pt x="2709405" y="1943816"/>
                  <a:pt x="2706782" y="1918806"/>
                </a:cubicBezTo>
                <a:cubicBezTo>
                  <a:pt x="2699925" y="1926470"/>
                  <a:pt x="2692462" y="1930908"/>
                  <a:pt x="2692260" y="1935950"/>
                </a:cubicBezTo>
                <a:cubicBezTo>
                  <a:pt x="2691252" y="1949665"/>
                  <a:pt x="2694075" y="1963381"/>
                  <a:pt x="2694075" y="1977096"/>
                </a:cubicBezTo>
                <a:cubicBezTo>
                  <a:pt x="2694075" y="1992022"/>
                  <a:pt x="2682377" y="1990408"/>
                  <a:pt x="2672494" y="1990812"/>
                </a:cubicBezTo>
                <a:cubicBezTo>
                  <a:pt x="2679352" y="1998476"/>
                  <a:pt x="2676125" y="2016629"/>
                  <a:pt x="2663821" y="2019655"/>
                </a:cubicBezTo>
                <a:cubicBezTo>
                  <a:pt x="2648693" y="2023487"/>
                  <a:pt x="2649097" y="2038412"/>
                  <a:pt x="2639012" y="2044262"/>
                </a:cubicBezTo>
                <a:cubicBezTo>
                  <a:pt x="2640021" y="2045875"/>
                  <a:pt x="2640222" y="2047287"/>
                  <a:pt x="2641029" y="2047690"/>
                </a:cubicBezTo>
                <a:cubicBezTo>
                  <a:pt x="2655955" y="2054548"/>
                  <a:pt x="2664426" y="2065440"/>
                  <a:pt x="2659787" y="2082382"/>
                </a:cubicBezTo>
                <a:cubicBezTo>
                  <a:pt x="2656560" y="2094283"/>
                  <a:pt x="2628726" y="2112234"/>
                  <a:pt x="2615212" y="2113242"/>
                </a:cubicBezTo>
                <a:cubicBezTo>
                  <a:pt x="2596252" y="2114654"/>
                  <a:pt x="2577293" y="2116671"/>
                  <a:pt x="2558535" y="2118285"/>
                </a:cubicBezTo>
                <a:cubicBezTo>
                  <a:pt x="2556114" y="2118486"/>
                  <a:pt x="2553291" y="2119495"/>
                  <a:pt x="2551072" y="2118890"/>
                </a:cubicBezTo>
                <a:cubicBezTo>
                  <a:pt x="2534331" y="2114453"/>
                  <a:pt x="2520010" y="2114049"/>
                  <a:pt x="2507303" y="2129983"/>
                </a:cubicBezTo>
                <a:cubicBezTo>
                  <a:pt x="2502261" y="2136438"/>
                  <a:pt x="2489958" y="2137043"/>
                  <a:pt x="2480881" y="2140472"/>
                </a:cubicBezTo>
                <a:cubicBezTo>
                  <a:pt x="2483503" y="2154994"/>
                  <a:pt x="2469586" y="2162658"/>
                  <a:pt x="2438121" y="2163263"/>
                </a:cubicBezTo>
                <a:cubicBezTo>
                  <a:pt x="2442357" y="2153582"/>
                  <a:pt x="2448609" y="2149346"/>
                  <a:pt x="2458896" y="2149346"/>
                </a:cubicBezTo>
                <a:cubicBezTo>
                  <a:pt x="2463535" y="2149346"/>
                  <a:pt x="2468376" y="2147127"/>
                  <a:pt x="2473015" y="2145312"/>
                </a:cubicBezTo>
                <a:cubicBezTo>
                  <a:pt x="2473822" y="2144909"/>
                  <a:pt x="2474023" y="2140068"/>
                  <a:pt x="2473620" y="2140068"/>
                </a:cubicBezTo>
                <a:cubicBezTo>
                  <a:pt x="2468981" y="2138656"/>
                  <a:pt x="2464140" y="2137244"/>
                  <a:pt x="2459300" y="2137043"/>
                </a:cubicBezTo>
                <a:cubicBezTo>
                  <a:pt x="2455669" y="2136841"/>
                  <a:pt x="2451837" y="2138455"/>
                  <a:pt x="2446794" y="2139665"/>
                </a:cubicBezTo>
                <a:cubicBezTo>
                  <a:pt x="2446794" y="2128773"/>
                  <a:pt x="2445786" y="2120503"/>
                  <a:pt x="2456879" y="2115259"/>
                </a:cubicBezTo>
                <a:cubicBezTo>
                  <a:pt x="2461720" y="2113040"/>
                  <a:pt x="2463737" y="2104973"/>
                  <a:pt x="2467771" y="2098317"/>
                </a:cubicBezTo>
                <a:cubicBezTo>
                  <a:pt x="2472612" y="2097510"/>
                  <a:pt x="2480478" y="2097107"/>
                  <a:pt x="2487739" y="2094888"/>
                </a:cubicBezTo>
                <a:cubicBezTo>
                  <a:pt x="2491168" y="2093678"/>
                  <a:pt x="2493386" y="2089039"/>
                  <a:pt x="2496815" y="2085408"/>
                </a:cubicBezTo>
                <a:cubicBezTo>
                  <a:pt x="2472410" y="2074920"/>
                  <a:pt x="2473418" y="2068667"/>
                  <a:pt x="2482696" y="2046682"/>
                </a:cubicBezTo>
                <a:cubicBezTo>
                  <a:pt x="2488344" y="2033168"/>
                  <a:pt x="2491369" y="2014410"/>
                  <a:pt x="2481486" y="1996258"/>
                </a:cubicBezTo>
                <a:cubicBezTo>
                  <a:pt x="2466359" y="2004325"/>
                  <a:pt x="2452442" y="2011990"/>
                  <a:pt x="2437718" y="2019856"/>
                </a:cubicBezTo>
                <a:cubicBezTo>
                  <a:pt x="2432675" y="2020260"/>
                  <a:pt x="2425616" y="2020865"/>
                  <a:pt x="2414321" y="2021873"/>
                </a:cubicBezTo>
                <a:cubicBezTo>
                  <a:pt x="2424406" y="2029134"/>
                  <a:pt x="2429852" y="2032967"/>
                  <a:pt x="2432272" y="2034580"/>
                </a:cubicBezTo>
                <a:cubicBezTo>
                  <a:pt x="2425818" y="2047489"/>
                  <a:pt x="2420977" y="2056969"/>
                  <a:pt x="2416136" y="2066650"/>
                </a:cubicBezTo>
                <a:cubicBezTo>
                  <a:pt x="2417346" y="2067658"/>
                  <a:pt x="2418556" y="2068667"/>
                  <a:pt x="2419969" y="2069474"/>
                </a:cubicBezTo>
                <a:cubicBezTo>
                  <a:pt x="2406858" y="2074516"/>
                  <a:pt x="2393748" y="2079559"/>
                  <a:pt x="2381646" y="2084399"/>
                </a:cubicBezTo>
                <a:cubicBezTo>
                  <a:pt x="2384268" y="2089442"/>
                  <a:pt x="2386890" y="2094686"/>
                  <a:pt x="2388302" y="2097712"/>
                </a:cubicBezTo>
                <a:cubicBezTo>
                  <a:pt x="2380637" y="2106990"/>
                  <a:pt x="2373981" y="2115057"/>
                  <a:pt x="2366720" y="2123932"/>
                </a:cubicBezTo>
                <a:cubicBezTo>
                  <a:pt x="2370351" y="2123125"/>
                  <a:pt x="2373175" y="2122520"/>
                  <a:pt x="2375998" y="2121915"/>
                </a:cubicBezTo>
                <a:cubicBezTo>
                  <a:pt x="2377007" y="2123125"/>
                  <a:pt x="2378015" y="2124537"/>
                  <a:pt x="2379024" y="2125748"/>
                </a:cubicBezTo>
                <a:cubicBezTo>
                  <a:pt x="2369746" y="2133614"/>
                  <a:pt x="2360064" y="2141278"/>
                  <a:pt x="2350988" y="2149346"/>
                </a:cubicBezTo>
                <a:cubicBezTo>
                  <a:pt x="2341911" y="2157616"/>
                  <a:pt x="2333037" y="2166289"/>
                  <a:pt x="2335457" y="2180408"/>
                </a:cubicBezTo>
                <a:cubicBezTo>
                  <a:pt x="2323759" y="2181416"/>
                  <a:pt x="2312665" y="2181820"/>
                  <a:pt x="2314682" y="2199569"/>
                </a:cubicBezTo>
                <a:cubicBezTo>
                  <a:pt x="2315287" y="2204006"/>
                  <a:pt x="2306816" y="2209654"/>
                  <a:pt x="2300765" y="2216713"/>
                </a:cubicBezTo>
                <a:cubicBezTo>
                  <a:pt x="2300967" y="2217520"/>
                  <a:pt x="2301774" y="2221352"/>
                  <a:pt x="2303186" y="2228008"/>
                </a:cubicBezTo>
                <a:cubicBezTo>
                  <a:pt x="2307421" y="2222764"/>
                  <a:pt x="2309841" y="2219940"/>
                  <a:pt x="2312665" y="2216310"/>
                </a:cubicBezTo>
                <a:cubicBezTo>
                  <a:pt x="2316699" y="2226395"/>
                  <a:pt x="2320531" y="2236076"/>
                  <a:pt x="2325574" y="2248783"/>
                </a:cubicBezTo>
                <a:cubicBezTo>
                  <a:pt x="2342517" y="2238497"/>
                  <a:pt x="2358854" y="2228613"/>
                  <a:pt x="2370351" y="2208645"/>
                </a:cubicBezTo>
                <a:cubicBezTo>
                  <a:pt x="2373175" y="2215503"/>
                  <a:pt x="2374587" y="2218932"/>
                  <a:pt x="2376200" y="2223168"/>
                </a:cubicBezTo>
                <a:cubicBezTo>
                  <a:pt x="2382654" y="2217117"/>
                  <a:pt x="2388100" y="2211872"/>
                  <a:pt x="2396168" y="2204410"/>
                </a:cubicBezTo>
                <a:cubicBezTo>
                  <a:pt x="2387092" y="2204006"/>
                  <a:pt x="2381041" y="2203603"/>
                  <a:pt x="2373981" y="2203401"/>
                </a:cubicBezTo>
                <a:cubicBezTo>
                  <a:pt x="2385882" y="2190089"/>
                  <a:pt x="2407867" y="2187669"/>
                  <a:pt x="2422187" y="2193921"/>
                </a:cubicBezTo>
                <a:cubicBezTo>
                  <a:pt x="2429045" y="2196947"/>
                  <a:pt x="2438121" y="2194526"/>
                  <a:pt x="2447803" y="2194526"/>
                </a:cubicBezTo>
                <a:cubicBezTo>
                  <a:pt x="2450021" y="2198359"/>
                  <a:pt x="2453047" y="2203401"/>
                  <a:pt x="2455266" y="2207435"/>
                </a:cubicBezTo>
                <a:cubicBezTo>
                  <a:pt x="2426221" y="2228412"/>
                  <a:pt x="2422187" y="2257254"/>
                  <a:pt x="2421985" y="2290131"/>
                </a:cubicBezTo>
                <a:cubicBezTo>
                  <a:pt x="2429247" y="2288316"/>
                  <a:pt x="2435902" y="2286500"/>
                  <a:pt x="2442559" y="2284887"/>
                </a:cubicBezTo>
                <a:cubicBezTo>
                  <a:pt x="2452442" y="2297796"/>
                  <a:pt x="2449618" y="2304452"/>
                  <a:pt x="2430860" y="2310503"/>
                </a:cubicBezTo>
                <a:cubicBezTo>
                  <a:pt x="2433684" y="2314738"/>
                  <a:pt x="2436306" y="2318570"/>
                  <a:pt x="2438928" y="2322604"/>
                </a:cubicBezTo>
                <a:cubicBezTo>
                  <a:pt x="2438121" y="2323613"/>
                  <a:pt x="2437113" y="2324420"/>
                  <a:pt x="2436306" y="2325428"/>
                </a:cubicBezTo>
                <a:cubicBezTo>
                  <a:pt x="2433281" y="2323613"/>
                  <a:pt x="2429852" y="2322201"/>
                  <a:pt x="2427028" y="2319982"/>
                </a:cubicBezTo>
                <a:cubicBezTo>
                  <a:pt x="2424204" y="2317764"/>
                  <a:pt x="2421985" y="2314536"/>
                  <a:pt x="2416741" y="2309091"/>
                </a:cubicBezTo>
                <a:cubicBezTo>
                  <a:pt x="2417346" y="2318167"/>
                  <a:pt x="2418556" y="2323210"/>
                  <a:pt x="2417750" y="2327848"/>
                </a:cubicBezTo>
                <a:cubicBezTo>
                  <a:pt x="2416540" y="2335715"/>
                  <a:pt x="2413918" y="2343379"/>
                  <a:pt x="2412102" y="2351246"/>
                </a:cubicBezTo>
                <a:cubicBezTo>
                  <a:pt x="2410287" y="2358910"/>
                  <a:pt x="2405850" y="2367785"/>
                  <a:pt x="2407867" y="2374441"/>
                </a:cubicBezTo>
                <a:cubicBezTo>
                  <a:pt x="2413312" y="2393400"/>
                  <a:pt x="2408673" y="2403485"/>
                  <a:pt x="2388302" y="2406107"/>
                </a:cubicBezTo>
                <a:cubicBezTo>
                  <a:pt x="2392537" y="2427487"/>
                  <a:pt x="2378419" y="2435152"/>
                  <a:pt x="2358249" y="2438984"/>
                </a:cubicBezTo>
                <a:cubicBezTo>
                  <a:pt x="2371964" y="2455523"/>
                  <a:pt x="2359459" y="2469440"/>
                  <a:pt x="2359459" y="2483156"/>
                </a:cubicBezTo>
                <a:cubicBezTo>
                  <a:pt x="2359459" y="2510183"/>
                  <a:pt x="2337474" y="2512805"/>
                  <a:pt x="2323960" y="2524504"/>
                </a:cubicBezTo>
                <a:cubicBezTo>
                  <a:pt x="2317304" y="2530353"/>
                  <a:pt x="2307421" y="2537816"/>
                  <a:pt x="2300362" y="2536606"/>
                </a:cubicBezTo>
                <a:cubicBezTo>
                  <a:pt x="2287655" y="2534589"/>
                  <a:pt x="2275351" y="2527328"/>
                  <a:pt x="2263854" y="2520470"/>
                </a:cubicBezTo>
                <a:cubicBezTo>
                  <a:pt x="2261232" y="2518856"/>
                  <a:pt x="2262644" y="2510587"/>
                  <a:pt x="2261838" y="2501712"/>
                </a:cubicBezTo>
                <a:cubicBezTo>
                  <a:pt x="2256392" y="2513410"/>
                  <a:pt x="2252358" y="2521882"/>
                  <a:pt x="2247719" y="2531765"/>
                </a:cubicBezTo>
                <a:cubicBezTo>
                  <a:pt x="2251954" y="2533177"/>
                  <a:pt x="2256593" y="2533782"/>
                  <a:pt x="2260022" y="2536001"/>
                </a:cubicBezTo>
                <a:cubicBezTo>
                  <a:pt x="2263653" y="2538421"/>
                  <a:pt x="2266476" y="2542455"/>
                  <a:pt x="2269704" y="2545682"/>
                </a:cubicBezTo>
                <a:cubicBezTo>
                  <a:pt x="2265871" y="2549111"/>
                  <a:pt x="2262442" y="2554758"/>
                  <a:pt x="2258005" y="2555565"/>
                </a:cubicBezTo>
                <a:cubicBezTo>
                  <a:pt x="2253971" y="2556372"/>
                  <a:pt x="2245500" y="2553548"/>
                  <a:pt x="2244492" y="2550523"/>
                </a:cubicBezTo>
                <a:cubicBezTo>
                  <a:pt x="2239852" y="2536404"/>
                  <a:pt x="2233600" y="2539631"/>
                  <a:pt x="2225935" y="2547296"/>
                </a:cubicBezTo>
                <a:cubicBezTo>
                  <a:pt x="2215447" y="2557582"/>
                  <a:pt x="2204757" y="2567869"/>
                  <a:pt x="2192655" y="2579567"/>
                </a:cubicBezTo>
                <a:cubicBezTo>
                  <a:pt x="2193059" y="2573920"/>
                  <a:pt x="2193462" y="2568676"/>
                  <a:pt x="2194067" y="2560809"/>
                </a:cubicBezTo>
                <a:cubicBezTo>
                  <a:pt x="2182974" y="2561616"/>
                  <a:pt x="2171679" y="2562221"/>
                  <a:pt x="2158367" y="2563230"/>
                </a:cubicBezTo>
                <a:cubicBezTo>
                  <a:pt x="2156551" y="2566054"/>
                  <a:pt x="2171477" y="2585013"/>
                  <a:pt x="2145660" y="2573516"/>
                </a:cubicBezTo>
                <a:cubicBezTo>
                  <a:pt x="2145660" y="2586627"/>
                  <a:pt x="2145660" y="2597115"/>
                  <a:pt x="2145660" y="2608410"/>
                </a:cubicBezTo>
                <a:cubicBezTo>
                  <a:pt x="2134970" y="2613049"/>
                  <a:pt x="2129524" y="2610225"/>
                  <a:pt x="2126498" y="2597518"/>
                </a:cubicBezTo>
                <a:cubicBezTo>
                  <a:pt x="2126095" y="2596106"/>
                  <a:pt x="2122868" y="2595098"/>
                  <a:pt x="2120851" y="2594291"/>
                </a:cubicBezTo>
                <a:cubicBezTo>
                  <a:pt x="2103908" y="2587635"/>
                  <a:pt x="2102295" y="2577752"/>
                  <a:pt x="2114800" y="2564642"/>
                </a:cubicBezTo>
                <a:cubicBezTo>
                  <a:pt x="2126498" y="2552338"/>
                  <a:pt x="2136583" y="2538623"/>
                  <a:pt x="2147677" y="2525714"/>
                </a:cubicBezTo>
                <a:cubicBezTo>
                  <a:pt x="2152114" y="2520672"/>
                  <a:pt x="2157963" y="2516839"/>
                  <a:pt x="2161796" y="2511595"/>
                </a:cubicBezTo>
                <a:cubicBezTo>
                  <a:pt x="2163813" y="2508771"/>
                  <a:pt x="2162804" y="2503527"/>
                  <a:pt x="2163207" y="2499493"/>
                </a:cubicBezTo>
                <a:cubicBezTo>
                  <a:pt x="2158568" y="2500502"/>
                  <a:pt x="2151711" y="2499695"/>
                  <a:pt x="2149492" y="2502519"/>
                </a:cubicBezTo>
                <a:cubicBezTo>
                  <a:pt x="2137390" y="2518251"/>
                  <a:pt x="2119641" y="2514822"/>
                  <a:pt x="2101690" y="2520268"/>
                </a:cubicBezTo>
                <a:cubicBezTo>
                  <a:pt x="2103101" y="2501914"/>
                  <a:pt x="2104312" y="2485979"/>
                  <a:pt x="2105522" y="2470247"/>
                </a:cubicBezTo>
                <a:cubicBezTo>
                  <a:pt x="2104110" y="2469239"/>
                  <a:pt x="2102900" y="2468432"/>
                  <a:pt x="2101488" y="2467423"/>
                </a:cubicBezTo>
                <a:cubicBezTo>
                  <a:pt x="2092613" y="2482551"/>
                  <a:pt x="2082327" y="2484568"/>
                  <a:pt x="2070023" y="2473273"/>
                </a:cubicBezTo>
                <a:cubicBezTo>
                  <a:pt x="2071032" y="2468028"/>
                  <a:pt x="2072242" y="2462179"/>
                  <a:pt x="2073855" y="2454515"/>
                </a:cubicBezTo>
                <a:cubicBezTo>
                  <a:pt x="2077687" y="2454515"/>
                  <a:pt x="2082528" y="2453305"/>
                  <a:pt x="2086361" y="2454716"/>
                </a:cubicBezTo>
                <a:cubicBezTo>
                  <a:pt x="2098866" y="2459154"/>
                  <a:pt x="2107135" y="2457540"/>
                  <a:pt x="2109757" y="2442816"/>
                </a:cubicBezTo>
                <a:cubicBezTo>
                  <a:pt x="2112783" y="2426479"/>
                  <a:pt x="2126095" y="2429504"/>
                  <a:pt x="2137188" y="2429101"/>
                </a:cubicBezTo>
                <a:cubicBezTo>
                  <a:pt x="2141424" y="2428899"/>
                  <a:pt x="2145660" y="2430513"/>
                  <a:pt x="2149895" y="2431118"/>
                </a:cubicBezTo>
                <a:cubicBezTo>
                  <a:pt x="2150097" y="2429706"/>
                  <a:pt x="2150299" y="2428294"/>
                  <a:pt x="2150500" y="2426882"/>
                </a:cubicBezTo>
                <a:cubicBezTo>
                  <a:pt x="2146668" y="2426277"/>
                  <a:pt x="2142432" y="2424462"/>
                  <a:pt x="2138802" y="2425269"/>
                </a:cubicBezTo>
                <a:cubicBezTo>
                  <a:pt x="2128314" y="2427487"/>
                  <a:pt x="2121052" y="2426882"/>
                  <a:pt x="2118834" y="2413772"/>
                </a:cubicBezTo>
                <a:cubicBezTo>
                  <a:pt x="2116414" y="2399250"/>
                  <a:pt x="2102900" y="2404897"/>
                  <a:pt x="2094630" y="2403889"/>
                </a:cubicBezTo>
                <a:cubicBezTo>
                  <a:pt x="2085957" y="2402679"/>
                  <a:pt x="2077082" y="2406712"/>
                  <a:pt x="2069821" y="2397636"/>
                </a:cubicBezTo>
                <a:cubicBezTo>
                  <a:pt x="2068409" y="2395821"/>
                  <a:pt x="2061148" y="2397434"/>
                  <a:pt x="2056913" y="2398846"/>
                </a:cubicBezTo>
                <a:cubicBezTo>
                  <a:pt x="2034322" y="2406107"/>
                  <a:pt x="2013346" y="2398241"/>
                  <a:pt x="1992168" y="2392594"/>
                </a:cubicBezTo>
                <a:cubicBezTo>
                  <a:pt x="1989747" y="2391988"/>
                  <a:pt x="1986318" y="2389165"/>
                  <a:pt x="1985310" y="2389971"/>
                </a:cubicBezTo>
                <a:cubicBezTo>
                  <a:pt x="1972200" y="2401266"/>
                  <a:pt x="1962115" y="2390375"/>
                  <a:pt x="1950618" y="2386543"/>
                </a:cubicBezTo>
                <a:cubicBezTo>
                  <a:pt x="1942752" y="2383719"/>
                  <a:pt x="1934482" y="2380088"/>
                  <a:pt x="1926213" y="2389568"/>
                </a:cubicBezTo>
                <a:cubicBezTo>
                  <a:pt x="1923590" y="2392594"/>
                  <a:pt x="1912699" y="2387753"/>
                  <a:pt x="1905438" y="2387551"/>
                </a:cubicBezTo>
                <a:cubicBezTo>
                  <a:pt x="1894748" y="2387148"/>
                  <a:pt x="1883856" y="2386744"/>
                  <a:pt x="1873368" y="2387753"/>
                </a:cubicBezTo>
                <a:cubicBezTo>
                  <a:pt x="1864090" y="2388761"/>
                  <a:pt x="1855215" y="2392594"/>
                  <a:pt x="1845937" y="2394005"/>
                </a:cubicBezTo>
                <a:cubicBezTo>
                  <a:pt x="1843517" y="2394409"/>
                  <a:pt x="1840693" y="2389568"/>
                  <a:pt x="1837466" y="2388358"/>
                </a:cubicBezTo>
                <a:cubicBezTo>
                  <a:pt x="1833633" y="2386744"/>
                  <a:pt x="1827179" y="2383921"/>
                  <a:pt x="1825565" y="2385332"/>
                </a:cubicBezTo>
                <a:cubicBezTo>
                  <a:pt x="1812657" y="2397636"/>
                  <a:pt x="1800152" y="2410545"/>
                  <a:pt x="1788856" y="2424260"/>
                </a:cubicBezTo>
                <a:cubicBezTo>
                  <a:pt x="1784823" y="2429101"/>
                  <a:pt x="1784217" y="2436765"/>
                  <a:pt x="1781394" y="2442816"/>
                </a:cubicBezTo>
                <a:cubicBezTo>
                  <a:pt x="1779780" y="2446245"/>
                  <a:pt x="1776956" y="2451489"/>
                  <a:pt x="1773931" y="2451893"/>
                </a:cubicBezTo>
                <a:cubicBezTo>
                  <a:pt x="1762232" y="2453506"/>
                  <a:pt x="1762837" y="2462583"/>
                  <a:pt x="1763443" y="2469642"/>
                </a:cubicBezTo>
                <a:cubicBezTo>
                  <a:pt x="1764249" y="2478517"/>
                  <a:pt x="1760619" y="2484366"/>
                  <a:pt x="1756988" y="2491627"/>
                </a:cubicBezTo>
                <a:cubicBezTo>
                  <a:pt x="1750937" y="2503931"/>
                  <a:pt x="1738634" y="2512805"/>
                  <a:pt x="1739642" y="2529748"/>
                </a:cubicBezTo>
                <a:cubicBezTo>
                  <a:pt x="1740046" y="2535799"/>
                  <a:pt x="1727944" y="2542858"/>
                  <a:pt x="1720884" y="2548707"/>
                </a:cubicBezTo>
                <a:cubicBezTo>
                  <a:pt x="1716245" y="2552540"/>
                  <a:pt x="1710799" y="2555162"/>
                  <a:pt x="1705757" y="2558187"/>
                </a:cubicBezTo>
                <a:cubicBezTo>
                  <a:pt x="1709791" y="2570088"/>
                  <a:pt x="1699101" y="2584610"/>
                  <a:pt x="1684780" y="2588442"/>
                </a:cubicBezTo>
                <a:cubicBezTo>
                  <a:pt x="1665216" y="2593484"/>
                  <a:pt x="1664409" y="2596308"/>
                  <a:pt x="1675704" y="2609822"/>
                </a:cubicBezTo>
                <a:cubicBezTo>
                  <a:pt x="1666426" y="2628176"/>
                  <a:pt x="1657753" y="2645926"/>
                  <a:pt x="1648273" y="2663070"/>
                </a:cubicBezTo>
                <a:cubicBezTo>
                  <a:pt x="1644844" y="2669121"/>
                  <a:pt x="1640205" y="2675979"/>
                  <a:pt x="1634356" y="2678601"/>
                </a:cubicBezTo>
                <a:cubicBezTo>
                  <a:pt x="1618019" y="2686265"/>
                  <a:pt x="1620237" y="2703006"/>
                  <a:pt x="1612371" y="2714705"/>
                </a:cubicBezTo>
                <a:cubicBezTo>
                  <a:pt x="1602891" y="2714705"/>
                  <a:pt x="1592000" y="2714705"/>
                  <a:pt x="1578082" y="2714705"/>
                </a:cubicBezTo>
                <a:cubicBezTo>
                  <a:pt x="1577074" y="2702200"/>
                  <a:pt x="1575662" y="2686669"/>
                  <a:pt x="1574654" y="2671138"/>
                </a:cubicBezTo>
                <a:cubicBezTo>
                  <a:pt x="1573847" y="2656414"/>
                  <a:pt x="1572233" y="2641488"/>
                  <a:pt x="1573040" y="2626765"/>
                </a:cubicBezTo>
                <a:cubicBezTo>
                  <a:pt x="1573645" y="2616074"/>
                  <a:pt x="1570620" y="2611234"/>
                  <a:pt x="1560131" y="2609217"/>
                </a:cubicBezTo>
                <a:cubicBezTo>
                  <a:pt x="1551055" y="2607402"/>
                  <a:pt x="1542382" y="2601351"/>
                  <a:pt x="1533306" y="2600745"/>
                </a:cubicBezTo>
                <a:cubicBezTo>
                  <a:pt x="1520800" y="2599939"/>
                  <a:pt x="1506883" y="2600745"/>
                  <a:pt x="1505673" y="2614259"/>
                </a:cubicBezTo>
                <a:cubicBezTo>
                  <a:pt x="1501437" y="2608813"/>
                  <a:pt x="1496193" y="2603166"/>
                  <a:pt x="1492361" y="2596913"/>
                </a:cubicBezTo>
                <a:cubicBezTo>
                  <a:pt x="1490546" y="2593888"/>
                  <a:pt x="1491151" y="2589249"/>
                  <a:pt x="1490747" y="2585417"/>
                </a:cubicBezTo>
                <a:cubicBezTo>
                  <a:pt x="1490344" y="2582794"/>
                  <a:pt x="1489941" y="2580374"/>
                  <a:pt x="1489335" y="2576743"/>
                </a:cubicBezTo>
                <a:cubicBezTo>
                  <a:pt x="1480662" y="2589652"/>
                  <a:pt x="1473401" y="2600342"/>
                  <a:pt x="1466140" y="2611436"/>
                </a:cubicBezTo>
                <a:cubicBezTo>
                  <a:pt x="1472796" y="2614259"/>
                  <a:pt x="1478242" y="2616478"/>
                  <a:pt x="1487520" y="2620108"/>
                </a:cubicBezTo>
                <a:cubicBezTo>
                  <a:pt x="1476628" y="2630193"/>
                  <a:pt x="1467754" y="2638665"/>
                  <a:pt x="1458476" y="2647136"/>
                </a:cubicBezTo>
                <a:cubicBezTo>
                  <a:pt x="1464123" y="2654195"/>
                  <a:pt x="1468561" y="2659843"/>
                  <a:pt x="1473200" y="2665692"/>
                </a:cubicBezTo>
                <a:cubicBezTo>
                  <a:pt x="1478645" y="2664684"/>
                  <a:pt x="1484495" y="2663675"/>
                  <a:pt x="1490747" y="2662465"/>
                </a:cubicBezTo>
                <a:cubicBezTo>
                  <a:pt x="1492563" y="2678197"/>
                  <a:pt x="1488327" y="2688282"/>
                  <a:pt x="1474611" y="2695342"/>
                </a:cubicBezTo>
                <a:cubicBezTo>
                  <a:pt x="1470578" y="2697359"/>
                  <a:pt x="1469569" y="2705830"/>
                  <a:pt x="1467350" y="2711478"/>
                </a:cubicBezTo>
                <a:cubicBezTo>
                  <a:pt x="1468964" y="2712688"/>
                  <a:pt x="1470578" y="2713898"/>
                  <a:pt x="1472393" y="2715310"/>
                </a:cubicBezTo>
                <a:cubicBezTo>
                  <a:pt x="1460089" y="2724386"/>
                  <a:pt x="1446777" y="2732454"/>
                  <a:pt x="1436087" y="2743346"/>
                </a:cubicBezTo>
                <a:cubicBezTo>
                  <a:pt x="1432457" y="2746976"/>
                  <a:pt x="1435886" y="2757464"/>
                  <a:pt x="1436087" y="2764726"/>
                </a:cubicBezTo>
                <a:cubicBezTo>
                  <a:pt x="1437701" y="2765331"/>
                  <a:pt x="1439516" y="2765734"/>
                  <a:pt x="1441130" y="2766339"/>
                </a:cubicBezTo>
                <a:cubicBezTo>
                  <a:pt x="1435684" y="2768961"/>
                  <a:pt x="1430238" y="2773802"/>
                  <a:pt x="1425196" y="2773600"/>
                </a:cubicBezTo>
                <a:cubicBezTo>
                  <a:pt x="1406438" y="2772592"/>
                  <a:pt x="1397160" y="2785702"/>
                  <a:pt x="1386268" y="2796796"/>
                </a:cubicBezTo>
                <a:cubicBezTo>
                  <a:pt x="1384654" y="2798409"/>
                  <a:pt x="1386066" y="2802846"/>
                  <a:pt x="1384856" y="2805065"/>
                </a:cubicBezTo>
                <a:cubicBezTo>
                  <a:pt x="1381024" y="2811520"/>
                  <a:pt x="1377595" y="2821403"/>
                  <a:pt x="1372149" y="2823016"/>
                </a:cubicBezTo>
                <a:cubicBezTo>
                  <a:pt x="1361459" y="2826042"/>
                  <a:pt x="1347542" y="2832093"/>
                  <a:pt x="1342096" y="2819789"/>
                </a:cubicBezTo>
                <a:cubicBezTo>
                  <a:pt x="1344315" y="2806275"/>
                  <a:pt x="1348147" y="2796392"/>
                  <a:pt x="1346735" y="2787517"/>
                </a:cubicBezTo>
                <a:cubicBezTo>
                  <a:pt x="1343710" y="2768961"/>
                  <a:pt x="1349156" y="2756053"/>
                  <a:pt x="1364686" y="2745968"/>
                </a:cubicBezTo>
                <a:cubicBezTo>
                  <a:pt x="1377393" y="2737698"/>
                  <a:pt x="1376586" y="2730639"/>
                  <a:pt x="1362871" y="2721966"/>
                </a:cubicBezTo>
                <a:cubicBezTo>
                  <a:pt x="1366703" y="2713495"/>
                  <a:pt x="1369527" y="2704418"/>
                  <a:pt x="1382436" y="2710469"/>
                </a:cubicBezTo>
                <a:cubicBezTo>
                  <a:pt x="1384453" y="2711276"/>
                  <a:pt x="1388890" y="2709864"/>
                  <a:pt x="1390100" y="2708049"/>
                </a:cubicBezTo>
                <a:cubicBezTo>
                  <a:pt x="1391512" y="2706032"/>
                  <a:pt x="1391714" y="2701191"/>
                  <a:pt x="1390302" y="2699577"/>
                </a:cubicBezTo>
                <a:cubicBezTo>
                  <a:pt x="1382234" y="2690904"/>
                  <a:pt x="1373561" y="2682635"/>
                  <a:pt x="1363678" y="2672953"/>
                </a:cubicBezTo>
                <a:cubicBezTo>
                  <a:pt x="1359039" y="2683240"/>
                  <a:pt x="1347945" y="2688081"/>
                  <a:pt x="1356618" y="2699174"/>
                </a:cubicBezTo>
                <a:cubicBezTo>
                  <a:pt x="1357627" y="2700384"/>
                  <a:pt x="1355207" y="2704418"/>
                  <a:pt x="1354400" y="2707040"/>
                </a:cubicBezTo>
                <a:cubicBezTo>
                  <a:pt x="1352786" y="2713293"/>
                  <a:pt x="1351374" y="2719545"/>
                  <a:pt x="1349357" y="2728017"/>
                </a:cubicBezTo>
                <a:cubicBezTo>
                  <a:pt x="1345727" y="2726605"/>
                  <a:pt x="1340886" y="2724991"/>
                  <a:pt x="1336449" y="2722571"/>
                </a:cubicBezTo>
                <a:cubicBezTo>
                  <a:pt x="1331204" y="2719747"/>
                  <a:pt x="1326565" y="2715915"/>
                  <a:pt x="1321321" y="2713091"/>
                </a:cubicBezTo>
                <a:cubicBezTo>
                  <a:pt x="1310833" y="2707645"/>
                  <a:pt x="1313859" y="2699981"/>
                  <a:pt x="1315674" y="2691106"/>
                </a:cubicBezTo>
                <a:cubicBezTo>
                  <a:pt x="1318296" y="2678802"/>
                  <a:pt x="1325759" y="2676584"/>
                  <a:pt x="1335844" y="2679408"/>
                </a:cubicBezTo>
                <a:cubicBezTo>
                  <a:pt x="1339474" y="2680416"/>
                  <a:pt x="1342500" y="2683845"/>
                  <a:pt x="1345727" y="2686265"/>
                </a:cubicBezTo>
                <a:cubicBezTo>
                  <a:pt x="1347340" y="2678601"/>
                  <a:pt x="1347542" y="2670533"/>
                  <a:pt x="1351173" y="2664482"/>
                </a:cubicBezTo>
                <a:cubicBezTo>
                  <a:pt x="1354400" y="2659036"/>
                  <a:pt x="1361661" y="2656011"/>
                  <a:pt x="1369527" y="2650161"/>
                </a:cubicBezTo>
                <a:cubicBezTo>
                  <a:pt x="1370536" y="2643102"/>
                  <a:pt x="1366905" y="2636043"/>
                  <a:pt x="1354803" y="2632009"/>
                </a:cubicBezTo>
                <a:cubicBezTo>
                  <a:pt x="1341289" y="2627369"/>
                  <a:pt x="1345928" y="2616276"/>
                  <a:pt x="1350567" y="2608007"/>
                </a:cubicBezTo>
                <a:cubicBezTo>
                  <a:pt x="1358635" y="2593484"/>
                  <a:pt x="1355207" y="2580172"/>
                  <a:pt x="1349559" y="2566054"/>
                </a:cubicBezTo>
                <a:cubicBezTo>
                  <a:pt x="1346533" y="2558591"/>
                  <a:pt x="1346130" y="2550321"/>
                  <a:pt x="1344718" y="2543463"/>
                </a:cubicBezTo>
                <a:cubicBezTo>
                  <a:pt x="1337054" y="2549313"/>
                  <a:pt x="1328986" y="2555364"/>
                  <a:pt x="1321523" y="2561011"/>
                </a:cubicBezTo>
                <a:cubicBezTo>
                  <a:pt x="1328784" y="2566659"/>
                  <a:pt x="1336247" y="2572508"/>
                  <a:pt x="1343710" y="2578357"/>
                </a:cubicBezTo>
                <a:cubicBezTo>
                  <a:pt x="1339272" y="2593484"/>
                  <a:pt x="1304177" y="2581988"/>
                  <a:pt x="1320515" y="2610024"/>
                </a:cubicBezTo>
                <a:cubicBezTo>
                  <a:pt x="1303168" y="2605385"/>
                  <a:pt x="1302362" y="2600140"/>
                  <a:pt x="1315876" y="2583803"/>
                </a:cubicBezTo>
                <a:cubicBezTo>
                  <a:pt x="1311640" y="2581786"/>
                  <a:pt x="1306396" y="2580777"/>
                  <a:pt x="1303975" y="2577550"/>
                </a:cubicBezTo>
                <a:cubicBezTo>
                  <a:pt x="1300546" y="2572911"/>
                  <a:pt x="1297521" y="2566659"/>
                  <a:pt x="1297118" y="2561011"/>
                </a:cubicBezTo>
                <a:cubicBezTo>
                  <a:pt x="1296512" y="2554153"/>
                  <a:pt x="1298933" y="2546892"/>
                  <a:pt x="1300143" y="2538421"/>
                </a:cubicBezTo>
                <a:cubicBezTo>
                  <a:pt x="1321120" y="2539631"/>
                  <a:pt x="1299538" y="2508368"/>
                  <a:pt x="1322128" y="2505141"/>
                </a:cubicBezTo>
                <a:cubicBezTo>
                  <a:pt x="1315472" y="2502115"/>
                  <a:pt x="1312245" y="2500502"/>
                  <a:pt x="1306194" y="2497880"/>
                </a:cubicBezTo>
                <a:cubicBezTo>
                  <a:pt x="1315876" y="2490619"/>
                  <a:pt x="1325759" y="2485979"/>
                  <a:pt x="1331810" y="2478315"/>
                </a:cubicBezTo>
                <a:cubicBezTo>
                  <a:pt x="1337255" y="2471256"/>
                  <a:pt x="1338466" y="2460969"/>
                  <a:pt x="1338466" y="2449674"/>
                </a:cubicBezTo>
                <a:cubicBezTo>
                  <a:pt x="1335642" y="2451691"/>
                  <a:pt x="1333221" y="2454313"/>
                  <a:pt x="1330196" y="2455725"/>
                </a:cubicBezTo>
                <a:cubicBezTo>
                  <a:pt x="1326969" y="2457339"/>
                  <a:pt x="1323540" y="2457943"/>
                  <a:pt x="1319506" y="2459154"/>
                </a:cubicBezTo>
                <a:cubicBezTo>
                  <a:pt x="1318094" y="2455725"/>
                  <a:pt x="1316682" y="2452296"/>
                  <a:pt x="1315472" y="2449069"/>
                </a:cubicBezTo>
                <a:cubicBezTo>
                  <a:pt x="1324750" y="2441606"/>
                  <a:pt x="1335037" y="2435152"/>
                  <a:pt x="1342701" y="2426479"/>
                </a:cubicBezTo>
                <a:cubicBezTo>
                  <a:pt x="1345928" y="2422848"/>
                  <a:pt x="1343306" y="2414175"/>
                  <a:pt x="1343306" y="2406511"/>
                </a:cubicBezTo>
                <a:cubicBezTo>
                  <a:pt x="1333827" y="2404494"/>
                  <a:pt x="1324952" y="2402679"/>
                  <a:pt x="1314262" y="2400460"/>
                </a:cubicBezTo>
                <a:cubicBezTo>
                  <a:pt x="1314464" y="2397434"/>
                  <a:pt x="1314867" y="2392795"/>
                  <a:pt x="1315270" y="2389366"/>
                </a:cubicBezTo>
                <a:cubicBezTo>
                  <a:pt x="1301958" y="2387753"/>
                  <a:pt x="1288848" y="2385938"/>
                  <a:pt x="1275536" y="2384727"/>
                </a:cubicBezTo>
                <a:cubicBezTo>
                  <a:pt x="1267266" y="2384122"/>
                  <a:pt x="1265653" y="2387148"/>
                  <a:pt x="1268678" y="2397233"/>
                </a:cubicBezTo>
                <a:cubicBezTo>
                  <a:pt x="1255366" y="2401065"/>
                  <a:pt x="1238222" y="2398443"/>
                  <a:pt x="1233986" y="2418209"/>
                </a:cubicBezTo>
                <a:cubicBezTo>
                  <a:pt x="1233583" y="2419621"/>
                  <a:pt x="1223901" y="2419218"/>
                  <a:pt x="1218455" y="2419621"/>
                </a:cubicBezTo>
                <a:cubicBezTo>
                  <a:pt x="1218254" y="2418209"/>
                  <a:pt x="1218052" y="2416999"/>
                  <a:pt x="1217850" y="2415587"/>
                </a:cubicBezTo>
                <a:cubicBezTo>
                  <a:pt x="1221279" y="2413570"/>
                  <a:pt x="1224708" y="2411755"/>
                  <a:pt x="1228944" y="2409334"/>
                </a:cubicBezTo>
                <a:cubicBezTo>
                  <a:pt x="1219262" y="2394812"/>
                  <a:pt x="1229751" y="2388358"/>
                  <a:pt x="1244676" y="2378676"/>
                </a:cubicBezTo>
                <a:cubicBezTo>
                  <a:pt x="1239230" y="2375651"/>
                  <a:pt x="1235398" y="2373432"/>
                  <a:pt x="1231364" y="2371213"/>
                </a:cubicBezTo>
                <a:cubicBezTo>
                  <a:pt x="1235600" y="2370407"/>
                  <a:pt x="1241247" y="2367785"/>
                  <a:pt x="1244071" y="2369398"/>
                </a:cubicBezTo>
                <a:cubicBezTo>
                  <a:pt x="1263232" y="2380492"/>
                  <a:pt x="1263031" y="2380693"/>
                  <a:pt x="1273116" y="2365364"/>
                </a:cubicBezTo>
                <a:cubicBezTo>
                  <a:pt x="1272309" y="2358910"/>
                  <a:pt x="1271704" y="2354876"/>
                  <a:pt x="1271099" y="2351044"/>
                </a:cubicBezTo>
                <a:cubicBezTo>
                  <a:pt x="1276343" y="2351044"/>
                  <a:pt x="1281385" y="2351044"/>
                  <a:pt x="1283200" y="2351044"/>
                </a:cubicBezTo>
                <a:cubicBezTo>
                  <a:pt x="1288646" y="2341967"/>
                  <a:pt x="1293487" y="2333899"/>
                  <a:pt x="1298126" y="2326235"/>
                </a:cubicBezTo>
                <a:cubicBezTo>
                  <a:pt x="1279368" y="2320386"/>
                  <a:pt x="1264241" y="2315747"/>
                  <a:pt x="1249114" y="2310906"/>
                </a:cubicBezTo>
                <a:cubicBezTo>
                  <a:pt x="1248912" y="2311915"/>
                  <a:pt x="1248508" y="2313125"/>
                  <a:pt x="1248307" y="2314133"/>
                </a:cubicBezTo>
                <a:cubicBezTo>
                  <a:pt x="1249315" y="2315343"/>
                  <a:pt x="1250324" y="2316352"/>
                  <a:pt x="1251332" y="2317562"/>
                </a:cubicBezTo>
                <a:cubicBezTo>
                  <a:pt x="1240844" y="2323815"/>
                  <a:pt x="1230356" y="2329865"/>
                  <a:pt x="1218254" y="2336925"/>
                </a:cubicBezTo>
                <a:cubicBezTo>
                  <a:pt x="1224103" y="2338942"/>
                  <a:pt x="1228742" y="2340556"/>
                  <a:pt x="1234793" y="2342573"/>
                </a:cubicBezTo>
                <a:cubicBezTo>
                  <a:pt x="1226322" y="2344791"/>
                  <a:pt x="1220069" y="2346405"/>
                  <a:pt x="1213010" y="2348220"/>
                </a:cubicBezTo>
                <a:cubicBezTo>
                  <a:pt x="1213615" y="2344388"/>
                  <a:pt x="1214018" y="2340959"/>
                  <a:pt x="1214623" y="2337732"/>
                </a:cubicBezTo>
                <a:cubicBezTo>
                  <a:pt x="1213615" y="2337127"/>
                  <a:pt x="1212606" y="2336522"/>
                  <a:pt x="1211598" y="2336118"/>
                </a:cubicBezTo>
                <a:cubicBezTo>
                  <a:pt x="1207564" y="2340556"/>
                  <a:pt x="1203732" y="2344993"/>
                  <a:pt x="1201715" y="2347212"/>
                </a:cubicBezTo>
                <a:cubicBezTo>
                  <a:pt x="1192840" y="2349027"/>
                  <a:pt x="1185781" y="2350439"/>
                  <a:pt x="1178721" y="2351851"/>
                </a:cubicBezTo>
                <a:cubicBezTo>
                  <a:pt x="1178923" y="2353666"/>
                  <a:pt x="1179326" y="2355280"/>
                  <a:pt x="1179528" y="2357095"/>
                </a:cubicBezTo>
                <a:cubicBezTo>
                  <a:pt x="1196067" y="2345598"/>
                  <a:pt x="1213413" y="2373432"/>
                  <a:pt x="1228742" y="2351851"/>
                </a:cubicBezTo>
                <a:cubicBezTo>
                  <a:pt x="1229952" y="2360322"/>
                  <a:pt x="1230961" y="2365969"/>
                  <a:pt x="1231768" y="2371617"/>
                </a:cubicBezTo>
                <a:cubicBezTo>
                  <a:pt x="1222893" y="2366776"/>
                  <a:pt x="1214018" y="2358708"/>
                  <a:pt x="1205547" y="2372424"/>
                </a:cubicBezTo>
                <a:cubicBezTo>
                  <a:pt x="1204740" y="2373634"/>
                  <a:pt x="1200908" y="2373029"/>
                  <a:pt x="1198487" y="2372827"/>
                </a:cubicBezTo>
                <a:cubicBezTo>
                  <a:pt x="1196067" y="2372827"/>
                  <a:pt x="1193243" y="2371415"/>
                  <a:pt x="1191025" y="2372222"/>
                </a:cubicBezTo>
                <a:cubicBezTo>
                  <a:pt x="1174082" y="2378273"/>
                  <a:pt x="1157139" y="2384526"/>
                  <a:pt x="1140600" y="2390778"/>
                </a:cubicBezTo>
                <a:cubicBezTo>
                  <a:pt x="1143222" y="2399451"/>
                  <a:pt x="1145844" y="2407923"/>
                  <a:pt x="1148466" y="2416797"/>
                </a:cubicBezTo>
                <a:cubicBezTo>
                  <a:pt x="1151492" y="2417201"/>
                  <a:pt x="1155929" y="2417806"/>
                  <a:pt x="1163190" y="2418814"/>
                </a:cubicBezTo>
                <a:cubicBezTo>
                  <a:pt x="1158955" y="2422243"/>
                  <a:pt x="1156534" y="2424058"/>
                  <a:pt x="1154316" y="2425874"/>
                </a:cubicBezTo>
                <a:cubicBezTo>
                  <a:pt x="1157543" y="2430714"/>
                  <a:pt x="1161173" y="2435959"/>
                  <a:pt x="1164804" y="2441404"/>
                </a:cubicBezTo>
                <a:cubicBezTo>
                  <a:pt x="1161375" y="2441404"/>
                  <a:pt x="1157745" y="2440799"/>
                  <a:pt x="1154316" y="2441606"/>
                </a:cubicBezTo>
                <a:cubicBezTo>
                  <a:pt x="1148668" y="2442816"/>
                  <a:pt x="1139995" y="2443220"/>
                  <a:pt x="1138180" y="2446648"/>
                </a:cubicBezTo>
                <a:cubicBezTo>
                  <a:pt x="1134549" y="2453910"/>
                  <a:pt x="1133541" y="2463188"/>
                  <a:pt x="1133944" y="2471659"/>
                </a:cubicBezTo>
                <a:cubicBezTo>
                  <a:pt x="1133944" y="2473676"/>
                  <a:pt x="1143222" y="2475290"/>
                  <a:pt x="1148063" y="2477307"/>
                </a:cubicBezTo>
                <a:cubicBezTo>
                  <a:pt x="1151089" y="2478718"/>
                  <a:pt x="1154316" y="2480332"/>
                  <a:pt x="1156333" y="2482752"/>
                </a:cubicBezTo>
                <a:cubicBezTo>
                  <a:pt x="1157139" y="2483559"/>
                  <a:pt x="1155122" y="2489005"/>
                  <a:pt x="1153912" y="2489005"/>
                </a:cubicBezTo>
                <a:cubicBezTo>
                  <a:pt x="1150685" y="2489207"/>
                  <a:pt x="1147458" y="2487996"/>
                  <a:pt x="1144029" y="2487190"/>
                </a:cubicBezTo>
                <a:cubicBezTo>
                  <a:pt x="1135356" y="2485375"/>
                  <a:pt x="1126885" y="2483358"/>
                  <a:pt x="1118212" y="2481542"/>
                </a:cubicBezTo>
                <a:cubicBezTo>
                  <a:pt x="1118010" y="2482954"/>
                  <a:pt x="1117808" y="2484164"/>
                  <a:pt x="1117405" y="2485576"/>
                </a:cubicBezTo>
                <a:cubicBezTo>
                  <a:pt x="1137776" y="2499090"/>
                  <a:pt x="1158148" y="2512604"/>
                  <a:pt x="1178519" y="2526117"/>
                </a:cubicBezTo>
                <a:cubicBezTo>
                  <a:pt x="1178318" y="2527328"/>
                  <a:pt x="1178116" y="2528538"/>
                  <a:pt x="1177914" y="2529748"/>
                </a:cubicBezTo>
                <a:cubicBezTo>
                  <a:pt x="1170048" y="2528336"/>
                  <a:pt x="1161980" y="2527731"/>
                  <a:pt x="1154719" y="2524907"/>
                </a:cubicBezTo>
                <a:cubicBezTo>
                  <a:pt x="1146651" y="2521882"/>
                  <a:pt x="1140600" y="2519461"/>
                  <a:pt x="1135961" y="2529950"/>
                </a:cubicBezTo>
                <a:cubicBezTo>
                  <a:pt x="1134549" y="2532975"/>
                  <a:pt x="1129305" y="2534185"/>
                  <a:pt x="1125675" y="2536404"/>
                </a:cubicBezTo>
                <a:cubicBezTo>
                  <a:pt x="1124868" y="2535194"/>
                  <a:pt x="1124061" y="2534185"/>
                  <a:pt x="1123254" y="2532975"/>
                </a:cubicBezTo>
                <a:cubicBezTo>
                  <a:pt x="1125473" y="2529344"/>
                  <a:pt x="1127692" y="2525512"/>
                  <a:pt x="1130112" y="2521075"/>
                </a:cubicBezTo>
                <a:cubicBezTo>
                  <a:pt x="1124464" y="2519260"/>
                  <a:pt x="1119019" y="2517444"/>
                  <a:pt x="1112766" y="2515427"/>
                </a:cubicBezTo>
                <a:cubicBezTo>
                  <a:pt x="1112363" y="2511595"/>
                  <a:pt x="1111959" y="2507561"/>
                  <a:pt x="1111757" y="2504536"/>
                </a:cubicBezTo>
                <a:cubicBezTo>
                  <a:pt x="1096227" y="2514016"/>
                  <a:pt x="1080898" y="2523294"/>
                  <a:pt x="1063955" y="2533378"/>
                </a:cubicBezTo>
                <a:cubicBezTo>
                  <a:pt x="1054475" y="2526924"/>
                  <a:pt x="1032490" y="2529546"/>
                  <a:pt x="1035516" y="2508771"/>
                </a:cubicBezTo>
                <a:cubicBezTo>
                  <a:pt x="1036928" y="2499493"/>
                  <a:pt x="1050240" y="2491829"/>
                  <a:pt x="1056492" y="2484971"/>
                </a:cubicBezTo>
                <a:cubicBezTo>
                  <a:pt x="1056291" y="2484971"/>
                  <a:pt x="1051450" y="2484971"/>
                  <a:pt x="1044794" y="2484971"/>
                </a:cubicBezTo>
                <a:cubicBezTo>
                  <a:pt x="1046811" y="2481139"/>
                  <a:pt x="1047819" y="2478718"/>
                  <a:pt x="1049635" y="2475088"/>
                </a:cubicBezTo>
                <a:cubicBezTo>
                  <a:pt x="1036121" y="2473878"/>
                  <a:pt x="1029263" y="2451893"/>
                  <a:pt x="1011514" y="2464801"/>
                </a:cubicBezTo>
                <a:cubicBezTo>
                  <a:pt x="1008892" y="2458145"/>
                  <a:pt x="1006673" y="2451893"/>
                  <a:pt x="1005261" y="2448262"/>
                </a:cubicBezTo>
                <a:cubicBezTo>
                  <a:pt x="1019582" y="2436362"/>
                  <a:pt x="1033095" y="2425269"/>
                  <a:pt x="1049231" y="2411957"/>
                </a:cubicBezTo>
                <a:cubicBezTo>
                  <a:pt x="1025834" y="2415587"/>
                  <a:pt x="1005664" y="2420226"/>
                  <a:pt x="993764" y="2448060"/>
                </a:cubicBezTo>
                <a:cubicBezTo>
                  <a:pt x="988117" y="2436160"/>
                  <a:pt x="984486" y="2428496"/>
                  <a:pt x="980654" y="2420226"/>
                </a:cubicBezTo>
                <a:cubicBezTo>
                  <a:pt x="977427" y="2419621"/>
                  <a:pt x="970367" y="2418612"/>
                  <a:pt x="963711" y="2416797"/>
                </a:cubicBezTo>
                <a:cubicBezTo>
                  <a:pt x="963106" y="2416595"/>
                  <a:pt x="964316" y="2410545"/>
                  <a:pt x="964316" y="2410141"/>
                </a:cubicBezTo>
                <a:cubicBezTo>
                  <a:pt x="952416" y="2410746"/>
                  <a:pt x="939306" y="2413570"/>
                  <a:pt x="926801" y="2411553"/>
                </a:cubicBezTo>
                <a:cubicBezTo>
                  <a:pt x="920346" y="2410545"/>
                  <a:pt x="914497" y="2401872"/>
                  <a:pt x="909253" y="2395821"/>
                </a:cubicBezTo>
                <a:cubicBezTo>
                  <a:pt x="898765" y="2383719"/>
                  <a:pt x="889285" y="2384929"/>
                  <a:pt x="883032" y="2399653"/>
                </a:cubicBezTo>
                <a:cubicBezTo>
                  <a:pt x="882226" y="2401468"/>
                  <a:pt x="882427" y="2403485"/>
                  <a:pt x="881822" y="2408931"/>
                </a:cubicBezTo>
                <a:cubicBezTo>
                  <a:pt x="877586" y="2404695"/>
                  <a:pt x="874763" y="2402477"/>
                  <a:pt x="872746" y="2399653"/>
                </a:cubicBezTo>
                <a:cubicBezTo>
                  <a:pt x="870930" y="2397233"/>
                  <a:pt x="870325" y="2394207"/>
                  <a:pt x="869115" y="2391383"/>
                </a:cubicBezTo>
                <a:cubicBezTo>
                  <a:pt x="866090" y="2393199"/>
                  <a:pt x="862257" y="2394207"/>
                  <a:pt x="860240" y="2396829"/>
                </a:cubicBezTo>
                <a:cubicBezTo>
                  <a:pt x="851567" y="2407721"/>
                  <a:pt x="857215" y="2429302"/>
                  <a:pt x="870729" y="2435353"/>
                </a:cubicBezTo>
                <a:cubicBezTo>
                  <a:pt x="852173" y="2454918"/>
                  <a:pt x="834020" y="2474281"/>
                  <a:pt x="814657" y="2494653"/>
                </a:cubicBezTo>
                <a:cubicBezTo>
                  <a:pt x="808808" y="2488198"/>
                  <a:pt x="805379" y="2484366"/>
                  <a:pt x="799529" y="2477912"/>
                </a:cubicBezTo>
                <a:cubicBezTo>
                  <a:pt x="803160" y="2474886"/>
                  <a:pt x="806387" y="2472062"/>
                  <a:pt x="809413" y="2469440"/>
                </a:cubicBezTo>
                <a:cubicBezTo>
                  <a:pt x="789445" y="2474483"/>
                  <a:pt x="774116" y="2461372"/>
                  <a:pt x="757576" y="2451086"/>
                </a:cubicBezTo>
                <a:cubicBezTo>
                  <a:pt x="755761" y="2422445"/>
                  <a:pt x="783192" y="2410141"/>
                  <a:pt x="795899" y="2390375"/>
                </a:cubicBezTo>
                <a:cubicBezTo>
                  <a:pt x="787831" y="2384324"/>
                  <a:pt x="780772" y="2379080"/>
                  <a:pt x="771494" y="2372020"/>
                </a:cubicBezTo>
                <a:cubicBezTo>
                  <a:pt x="789445" y="2361734"/>
                  <a:pt x="805177" y="2358910"/>
                  <a:pt x="823330" y="2368793"/>
                </a:cubicBezTo>
                <a:cubicBezTo>
                  <a:pt x="819901" y="2358507"/>
                  <a:pt x="817682" y="2351447"/>
                  <a:pt x="815262" y="2344186"/>
                </a:cubicBezTo>
                <a:cubicBezTo>
                  <a:pt x="808203" y="2344993"/>
                  <a:pt x="800135" y="2346001"/>
                  <a:pt x="788033" y="2347615"/>
                </a:cubicBezTo>
                <a:cubicBezTo>
                  <a:pt x="793479" y="2339345"/>
                  <a:pt x="796504" y="2334505"/>
                  <a:pt x="798723" y="2331076"/>
                </a:cubicBezTo>
                <a:cubicBezTo>
                  <a:pt x="807597" y="2332689"/>
                  <a:pt x="814657" y="2333899"/>
                  <a:pt x="821918" y="2335110"/>
                </a:cubicBezTo>
                <a:cubicBezTo>
                  <a:pt x="821313" y="2332286"/>
                  <a:pt x="820708" y="2329261"/>
                  <a:pt x="819901" y="2325025"/>
                </a:cubicBezTo>
                <a:cubicBezTo>
                  <a:pt x="823733" y="2325832"/>
                  <a:pt x="827364" y="2326033"/>
                  <a:pt x="830389" y="2327244"/>
                </a:cubicBezTo>
                <a:cubicBezTo>
                  <a:pt x="839869" y="2331479"/>
                  <a:pt x="845113" y="2329462"/>
                  <a:pt x="850357" y="2320587"/>
                </a:cubicBezTo>
                <a:cubicBezTo>
                  <a:pt x="851971" y="2317764"/>
                  <a:pt x="856408" y="2316553"/>
                  <a:pt x="859837" y="2314940"/>
                </a:cubicBezTo>
                <a:cubicBezTo>
                  <a:pt x="862459" y="2313730"/>
                  <a:pt x="865686" y="2313528"/>
                  <a:pt x="868308" y="2312520"/>
                </a:cubicBezTo>
                <a:cubicBezTo>
                  <a:pt x="868712" y="2312318"/>
                  <a:pt x="868712" y="2310704"/>
                  <a:pt x="869317" y="2308687"/>
                </a:cubicBezTo>
                <a:cubicBezTo>
                  <a:pt x="857417" y="2309696"/>
                  <a:pt x="845920" y="2310906"/>
                  <a:pt x="834423" y="2311713"/>
                </a:cubicBezTo>
                <a:cubicBezTo>
                  <a:pt x="832205" y="2311915"/>
                  <a:pt x="828171" y="2311108"/>
                  <a:pt x="827767" y="2310099"/>
                </a:cubicBezTo>
                <a:cubicBezTo>
                  <a:pt x="825750" y="2303443"/>
                  <a:pt x="823733" y="2296384"/>
                  <a:pt x="823733" y="2289526"/>
                </a:cubicBezTo>
                <a:cubicBezTo>
                  <a:pt x="823733" y="2286904"/>
                  <a:pt x="829582" y="2284282"/>
                  <a:pt x="833011" y="2281862"/>
                </a:cubicBezTo>
                <a:cubicBezTo>
                  <a:pt x="835432" y="2280046"/>
                  <a:pt x="838255" y="2278836"/>
                  <a:pt x="839667" y="2277828"/>
                </a:cubicBezTo>
                <a:cubicBezTo>
                  <a:pt x="835835" y="2271171"/>
                  <a:pt x="832810" y="2266129"/>
                  <a:pt x="829784" y="2261087"/>
                </a:cubicBezTo>
                <a:cubicBezTo>
                  <a:pt x="836238" y="2258868"/>
                  <a:pt x="842894" y="2256649"/>
                  <a:pt x="849752" y="2254431"/>
                </a:cubicBezTo>
                <a:cubicBezTo>
                  <a:pt x="850156" y="2253019"/>
                  <a:pt x="850559" y="2248178"/>
                  <a:pt x="852979" y="2245152"/>
                </a:cubicBezTo>
                <a:cubicBezTo>
                  <a:pt x="856610" y="2240312"/>
                  <a:pt x="861652" y="2236278"/>
                  <a:pt x="866695" y="2231437"/>
                </a:cubicBezTo>
                <a:cubicBezTo>
                  <a:pt x="862863" y="2228412"/>
                  <a:pt x="860240" y="2225991"/>
                  <a:pt x="856812" y="2223369"/>
                </a:cubicBezTo>
                <a:cubicBezTo>
                  <a:pt x="872746" y="2208645"/>
                  <a:pt x="887268" y="2194325"/>
                  <a:pt x="911472" y="2198762"/>
                </a:cubicBezTo>
                <a:cubicBezTo>
                  <a:pt x="911068" y="2196745"/>
                  <a:pt x="910867" y="2194930"/>
                  <a:pt x="910463" y="2192913"/>
                </a:cubicBezTo>
                <a:cubicBezTo>
                  <a:pt x="901588" y="2191299"/>
                  <a:pt x="892916" y="2189484"/>
                  <a:pt x="880814" y="2187265"/>
                </a:cubicBezTo>
                <a:cubicBezTo>
                  <a:pt x="889285" y="2180609"/>
                  <a:pt x="896344" y="2175163"/>
                  <a:pt x="903202" y="2169718"/>
                </a:cubicBezTo>
                <a:cubicBezTo>
                  <a:pt x="911068" y="2184845"/>
                  <a:pt x="921758" y="2165684"/>
                  <a:pt x="932448" y="2173550"/>
                </a:cubicBezTo>
                <a:cubicBezTo>
                  <a:pt x="929624" y="2177786"/>
                  <a:pt x="926599" y="2182223"/>
                  <a:pt x="923372" y="2187064"/>
                </a:cubicBezTo>
                <a:cubicBezTo>
                  <a:pt x="926801" y="2187064"/>
                  <a:pt x="932045" y="2187064"/>
                  <a:pt x="937289" y="2187064"/>
                </a:cubicBezTo>
                <a:cubicBezTo>
                  <a:pt x="937692" y="2188475"/>
                  <a:pt x="938096" y="2190089"/>
                  <a:pt x="938499" y="2191501"/>
                </a:cubicBezTo>
                <a:cubicBezTo>
                  <a:pt x="932448" y="2193921"/>
                  <a:pt x="926599" y="2196543"/>
                  <a:pt x="922363" y="2198157"/>
                </a:cubicBezTo>
                <a:cubicBezTo>
                  <a:pt x="922565" y="2204611"/>
                  <a:pt x="922968" y="2211469"/>
                  <a:pt x="923372" y="2220747"/>
                </a:cubicBezTo>
                <a:cubicBezTo>
                  <a:pt x="923170" y="2220545"/>
                  <a:pt x="926397" y="2222562"/>
                  <a:pt x="931641" y="2225790"/>
                </a:cubicBezTo>
                <a:cubicBezTo>
                  <a:pt x="932247" y="2217318"/>
                  <a:pt x="932852" y="2210259"/>
                  <a:pt x="933457" y="2200981"/>
                </a:cubicBezTo>
                <a:cubicBezTo>
                  <a:pt x="940516" y="2203804"/>
                  <a:pt x="947374" y="2206830"/>
                  <a:pt x="957862" y="2211066"/>
                </a:cubicBezTo>
                <a:cubicBezTo>
                  <a:pt x="952013" y="2217923"/>
                  <a:pt x="947374" y="2223369"/>
                  <a:pt x="942735" y="2228613"/>
                </a:cubicBezTo>
                <a:cubicBezTo>
                  <a:pt x="939104" y="2231639"/>
                  <a:pt x="949996" y="2241118"/>
                  <a:pt x="929624" y="2239908"/>
                </a:cubicBezTo>
                <a:cubicBezTo>
                  <a:pt x="930835" y="2241724"/>
                  <a:pt x="932045" y="2243337"/>
                  <a:pt x="933255" y="2245152"/>
                </a:cubicBezTo>
                <a:cubicBezTo>
                  <a:pt x="943138" y="2248985"/>
                  <a:pt x="953021" y="2252817"/>
                  <a:pt x="964316" y="2257053"/>
                </a:cubicBezTo>
                <a:cubicBezTo>
                  <a:pt x="960484" y="2240715"/>
                  <a:pt x="974805" y="2246564"/>
                  <a:pt x="981259" y="2242329"/>
                </a:cubicBezTo>
                <a:cubicBezTo>
                  <a:pt x="984083" y="2224579"/>
                  <a:pt x="981057" y="2211267"/>
                  <a:pt x="958266" y="2210864"/>
                </a:cubicBezTo>
                <a:cubicBezTo>
                  <a:pt x="958064" y="2209250"/>
                  <a:pt x="957660" y="2207637"/>
                  <a:pt x="957459" y="2206023"/>
                </a:cubicBezTo>
                <a:cubicBezTo>
                  <a:pt x="970367" y="2197955"/>
                  <a:pt x="983478" y="2189686"/>
                  <a:pt x="997395" y="2181013"/>
                </a:cubicBezTo>
                <a:cubicBezTo>
                  <a:pt x="992756" y="2168507"/>
                  <a:pt x="975410" y="2153178"/>
                  <a:pt x="1005866" y="2144102"/>
                </a:cubicBezTo>
                <a:cubicBezTo>
                  <a:pt x="1001025" y="2142892"/>
                  <a:pt x="999614" y="2142489"/>
                  <a:pt x="998000" y="2142287"/>
                </a:cubicBezTo>
                <a:cubicBezTo>
                  <a:pt x="996790" y="2142085"/>
                  <a:pt x="995378" y="2142085"/>
                  <a:pt x="990739" y="2141480"/>
                </a:cubicBezTo>
                <a:cubicBezTo>
                  <a:pt x="997395" y="2137849"/>
                  <a:pt x="1001429" y="2135631"/>
                  <a:pt x="1008287" y="2132000"/>
                </a:cubicBezTo>
                <a:cubicBezTo>
                  <a:pt x="998000" y="2126756"/>
                  <a:pt x="989932" y="2122520"/>
                  <a:pt x="981662" y="2118285"/>
                </a:cubicBezTo>
                <a:cubicBezTo>
                  <a:pt x="981259" y="2118890"/>
                  <a:pt x="980654" y="2119697"/>
                  <a:pt x="980251" y="2120302"/>
                </a:cubicBezTo>
                <a:cubicBezTo>
                  <a:pt x="983074" y="2122924"/>
                  <a:pt x="986100" y="2125748"/>
                  <a:pt x="990335" y="2129781"/>
                </a:cubicBezTo>
                <a:cubicBezTo>
                  <a:pt x="978435" y="2133614"/>
                  <a:pt x="968149" y="2136841"/>
                  <a:pt x="957862" y="2140068"/>
                </a:cubicBezTo>
                <a:cubicBezTo>
                  <a:pt x="956854" y="2138656"/>
                  <a:pt x="956047" y="2137244"/>
                  <a:pt x="955038" y="2135832"/>
                </a:cubicBezTo>
                <a:cubicBezTo>
                  <a:pt x="960686" y="2132000"/>
                  <a:pt x="966535" y="2128168"/>
                  <a:pt x="974401" y="2122722"/>
                </a:cubicBezTo>
                <a:cubicBezTo>
                  <a:pt x="976217" y="2103964"/>
                  <a:pt x="966333" y="2090450"/>
                  <a:pt x="936482" y="2090854"/>
                </a:cubicBezTo>
                <a:cubicBezTo>
                  <a:pt x="951811" y="2080164"/>
                  <a:pt x="960888" y="2073911"/>
                  <a:pt x="970166" y="2067457"/>
                </a:cubicBezTo>
                <a:cubicBezTo>
                  <a:pt x="966737" y="2054548"/>
                  <a:pt x="973998" y="2047489"/>
                  <a:pt x="996588" y="2044665"/>
                </a:cubicBezTo>
                <a:cubicBezTo>
                  <a:pt x="981057" y="2029134"/>
                  <a:pt x="968754" y="2010578"/>
                  <a:pt x="947576" y="2013402"/>
                </a:cubicBezTo>
                <a:cubicBezTo>
                  <a:pt x="938096" y="2019655"/>
                  <a:pt x="931440" y="2024294"/>
                  <a:pt x="924380" y="2028933"/>
                </a:cubicBezTo>
                <a:cubicBezTo>
                  <a:pt x="925590" y="2030950"/>
                  <a:pt x="928011" y="2034984"/>
                  <a:pt x="932448" y="2042446"/>
                </a:cubicBezTo>
                <a:cubicBezTo>
                  <a:pt x="925994" y="2042446"/>
                  <a:pt x="922162" y="2042446"/>
                  <a:pt x="918329" y="2042446"/>
                </a:cubicBezTo>
                <a:cubicBezTo>
                  <a:pt x="908244" y="2042245"/>
                  <a:pt x="898160" y="2042043"/>
                  <a:pt x="888276" y="2042043"/>
                </a:cubicBezTo>
                <a:cubicBezTo>
                  <a:pt x="882226" y="2042043"/>
                  <a:pt x="876175" y="2041841"/>
                  <a:pt x="870124" y="2041841"/>
                </a:cubicBezTo>
                <a:cubicBezTo>
                  <a:pt x="870325" y="2033168"/>
                  <a:pt x="867905" y="2023285"/>
                  <a:pt x="871334" y="2016024"/>
                </a:cubicBezTo>
                <a:cubicBezTo>
                  <a:pt x="877788" y="2002308"/>
                  <a:pt x="898765" y="2000090"/>
                  <a:pt x="911068" y="2010175"/>
                </a:cubicBezTo>
                <a:cubicBezTo>
                  <a:pt x="914497" y="2012998"/>
                  <a:pt x="918128" y="2015621"/>
                  <a:pt x="924985" y="2021066"/>
                </a:cubicBezTo>
                <a:cubicBezTo>
                  <a:pt x="923170" y="2015015"/>
                  <a:pt x="922767" y="2012797"/>
                  <a:pt x="921758" y="2010780"/>
                </a:cubicBezTo>
                <a:cubicBezTo>
                  <a:pt x="919741" y="2006544"/>
                  <a:pt x="914699" y="1999686"/>
                  <a:pt x="915909" y="1998476"/>
                </a:cubicBezTo>
                <a:cubicBezTo>
                  <a:pt x="921355" y="1992627"/>
                  <a:pt x="928213" y="1987988"/>
                  <a:pt x="934869" y="1983752"/>
                </a:cubicBezTo>
                <a:cubicBezTo>
                  <a:pt x="937692" y="1982139"/>
                  <a:pt x="942735" y="1983752"/>
                  <a:pt x="945155" y="1981937"/>
                </a:cubicBezTo>
                <a:cubicBezTo>
                  <a:pt x="948382" y="1979517"/>
                  <a:pt x="949996" y="1975079"/>
                  <a:pt x="952416" y="1971449"/>
                </a:cubicBezTo>
                <a:cubicBezTo>
                  <a:pt x="949189" y="1969432"/>
                  <a:pt x="946365" y="1966406"/>
                  <a:pt x="942735" y="1965398"/>
                </a:cubicBezTo>
                <a:cubicBezTo>
                  <a:pt x="924380" y="1960154"/>
                  <a:pt x="906026" y="1955313"/>
                  <a:pt x="886461" y="1950069"/>
                </a:cubicBezTo>
                <a:cubicBezTo>
                  <a:pt x="889688" y="1942404"/>
                  <a:pt x="891504" y="1937765"/>
                  <a:pt x="893319" y="1933328"/>
                </a:cubicBezTo>
                <a:cubicBezTo>
                  <a:pt x="899168" y="1936152"/>
                  <a:pt x="905017" y="1939782"/>
                  <a:pt x="911270" y="1941194"/>
                </a:cubicBezTo>
                <a:cubicBezTo>
                  <a:pt x="913489" y="1941799"/>
                  <a:pt x="917119" y="1936757"/>
                  <a:pt x="919943" y="1934336"/>
                </a:cubicBezTo>
                <a:cubicBezTo>
                  <a:pt x="919338" y="1933126"/>
                  <a:pt x="918733" y="1931916"/>
                  <a:pt x="918128" y="1930706"/>
                </a:cubicBezTo>
                <a:cubicBezTo>
                  <a:pt x="910261" y="1931311"/>
                  <a:pt x="902395" y="1931714"/>
                  <a:pt x="894529" y="1932319"/>
                </a:cubicBezTo>
                <a:cubicBezTo>
                  <a:pt x="880410" y="1914772"/>
                  <a:pt x="880410" y="1914772"/>
                  <a:pt x="857820" y="1920419"/>
                </a:cubicBezTo>
                <a:cubicBezTo>
                  <a:pt x="848945" y="1922638"/>
                  <a:pt x="839869" y="1927479"/>
                  <a:pt x="831196" y="1927075"/>
                </a:cubicBezTo>
                <a:cubicBezTo>
                  <a:pt x="820103" y="1926470"/>
                  <a:pt x="809009" y="1921629"/>
                  <a:pt x="798118" y="1918604"/>
                </a:cubicBezTo>
                <a:cubicBezTo>
                  <a:pt x="798319" y="1917394"/>
                  <a:pt x="798521" y="1915982"/>
                  <a:pt x="798521" y="1914772"/>
                </a:cubicBezTo>
                <a:cubicBezTo>
                  <a:pt x="803362" y="1913360"/>
                  <a:pt x="808203" y="1911746"/>
                  <a:pt x="813043" y="1910334"/>
                </a:cubicBezTo>
                <a:cubicBezTo>
                  <a:pt x="812842" y="1908923"/>
                  <a:pt x="812438" y="1907511"/>
                  <a:pt x="812236" y="1906300"/>
                </a:cubicBezTo>
                <a:cubicBezTo>
                  <a:pt x="800740" y="1908519"/>
                  <a:pt x="789041" y="1910738"/>
                  <a:pt x="776334" y="1913158"/>
                </a:cubicBezTo>
                <a:cubicBezTo>
                  <a:pt x="781780" y="1934942"/>
                  <a:pt x="805379" y="1918806"/>
                  <a:pt x="812035" y="1935345"/>
                </a:cubicBezTo>
                <a:cubicBezTo>
                  <a:pt x="807799" y="1941598"/>
                  <a:pt x="804370" y="1944421"/>
                  <a:pt x="795294" y="1936555"/>
                </a:cubicBezTo>
                <a:cubicBezTo>
                  <a:pt x="788840" y="1930908"/>
                  <a:pt x="777746" y="1931109"/>
                  <a:pt x="768871" y="1927882"/>
                </a:cubicBezTo>
                <a:cubicBezTo>
                  <a:pt x="765644" y="1926672"/>
                  <a:pt x="761207" y="1924050"/>
                  <a:pt x="760602" y="1921428"/>
                </a:cubicBezTo>
                <a:cubicBezTo>
                  <a:pt x="759997" y="1918806"/>
                  <a:pt x="764031" y="1915579"/>
                  <a:pt x="765644" y="1912351"/>
                </a:cubicBezTo>
                <a:cubicBezTo>
                  <a:pt x="771695" y="1900048"/>
                  <a:pt x="784604" y="1904687"/>
                  <a:pt x="792873" y="1902065"/>
                </a:cubicBezTo>
                <a:cubicBezTo>
                  <a:pt x="781578" y="1896821"/>
                  <a:pt x="769880" y="1891375"/>
                  <a:pt x="758383" y="1886131"/>
                </a:cubicBezTo>
                <a:cubicBezTo>
                  <a:pt x="755761" y="1890568"/>
                  <a:pt x="752736" y="1897829"/>
                  <a:pt x="747895" y="1903678"/>
                </a:cubicBezTo>
                <a:cubicBezTo>
                  <a:pt x="745475" y="1906704"/>
                  <a:pt x="737810" y="1909528"/>
                  <a:pt x="736398" y="1908116"/>
                </a:cubicBezTo>
                <a:cubicBezTo>
                  <a:pt x="731557" y="1903678"/>
                  <a:pt x="724095" y="1894199"/>
                  <a:pt x="725305" y="1892383"/>
                </a:cubicBezTo>
                <a:cubicBezTo>
                  <a:pt x="734785" y="1879676"/>
                  <a:pt x="721876" y="1877054"/>
                  <a:pt x="716632" y="1874230"/>
                </a:cubicBezTo>
                <a:cubicBezTo>
                  <a:pt x="709371" y="1870197"/>
                  <a:pt x="700294" y="1869793"/>
                  <a:pt x="692025" y="1867574"/>
                </a:cubicBezTo>
                <a:cubicBezTo>
                  <a:pt x="678713" y="1863944"/>
                  <a:pt x="665602" y="1860515"/>
                  <a:pt x="659148" y="1845589"/>
                </a:cubicBezTo>
                <a:cubicBezTo>
                  <a:pt x="657938" y="1842564"/>
                  <a:pt x="650273" y="1842362"/>
                  <a:pt x="645432" y="1840950"/>
                </a:cubicBezTo>
                <a:cubicBezTo>
                  <a:pt x="644021" y="1840547"/>
                  <a:pt x="642004" y="1841757"/>
                  <a:pt x="640995" y="1840950"/>
                </a:cubicBezTo>
                <a:cubicBezTo>
                  <a:pt x="615985" y="1822798"/>
                  <a:pt x="590571" y="1831672"/>
                  <a:pt x="564955" y="1838933"/>
                </a:cubicBezTo>
                <a:cubicBezTo>
                  <a:pt x="564350" y="1839135"/>
                  <a:pt x="563140" y="1838127"/>
                  <a:pt x="562333" y="1837521"/>
                </a:cubicBezTo>
                <a:cubicBezTo>
                  <a:pt x="564148" y="1831672"/>
                  <a:pt x="566165" y="1825823"/>
                  <a:pt x="567577" y="1821587"/>
                </a:cubicBezTo>
                <a:cubicBezTo>
                  <a:pt x="552652" y="1814730"/>
                  <a:pt x="539340" y="1808679"/>
                  <a:pt x="527641" y="1803435"/>
                </a:cubicBezTo>
                <a:cubicBezTo>
                  <a:pt x="528448" y="1799199"/>
                  <a:pt x="531675" y="1793148"/>
                  <a:pt x="529860" y="1790324"/>
                </a:cubicBezTo>
                <a:cubicBezTo>
                  <a:pt x="527238" y="1786089"/>
                  <a:pt x="521187" y="1783870"/>
                  <a:pt x="516144" y="1781450"/>
                </a:cubicBezTo>
                <a:cubicBezTo>
                  <a:pt x="507068" y="1776811"/>
                  <a:pt x="497790" y="1772575"/>
                  <a:pt x="488512" y="1768138"/>
                </a:cubicBezTo>
                <a:cubicBezTo>
                  <a:pt x="484679" y="1766322"/>
                  <a:pt x="481049" y="1763700"/>
                  <a:pt x="477217" y="1761683"/>
                </a:cubicBezTo>
                <a:cubicBezTo>
                  <a:pt x="475805" y="1760876"/>
                  <a:pt x="472376" y="1761078"/>
                  <a:pt x="472376" y="1760675"/>
                </a:cubicBezTo>
                <a:cubicBezTo>
                  <a:pt x="472578" y="1743329"/>
                  <a:pt x="455635" y="1749178"/>
                  <a:pt x="447970" y="1742522"/>
                </a:cubicBezTo>
                <a:cubicBezTo>
                  <a:pt x="448576" y="1734252"/>
                  <a:pt x="449181" y="1725983"/>
                  <a:pt x="449987" y="1714889"/>
                </a:cubicBezTo>
                <a:cubicBezTo>
                  <a:pt x="440508" y="1717511"/>
                  <a:pt x="432238" y="1719932"/>
                  <a:pt x="423767" y="1722151"/>
                </a:cubicBezTo>
                <a:cubicBezTo>
                  <a:pt x="419329" y="1716906"/>
                  <a:pt x="413682" y="1709847"/>
                  <a:pt x="407026" y="1701981"/>
                </a:cubicBezTo>
                <a:cubicBezTo>
                  <a:pt x="403597" y="1702989"/>
                  <a:pt x="398353" y="1704603"/>
                  <a:pt x="392907" y="1706216"/>
                </a:cubicBezTo>
                <a:cubicBezTo>
                  <a:pt x="392907" y="1688870"/>
                  <a:pt x="378586" y="1686450"/>
                  <a:pt x="366686" y="1676970"/>
                </a:cubicBezTo>
                <a:cubicBezTo>
                  <a:pt x="367090" y="1683223"/>
                  <a:pt x="367493" y="1686047"/>
                  <a:pt x="367291" y="1685845"/>
                </a:cubicBezTo>
                <a:cubicBezTo>
                  <a:pt x="357005" y="1684635"/>
                  <a:pt x="346920" y="1683425"/>
                  <a:pt x="336835" y="1682013"/>
                </a:cubicBezTo>
                <a:cubicBezTo>
                  <a:pt x="336633" y="1683425"/>
                  <a:pt x="336230" y="1684836"/>
                  <a:pt x="336028" y="1686248"/>
                </a:cubicBezTo>
                <a:cubicBezTo>
                  <a:pt x="343088" y="1687862"/>
                  <a:pt x="350349" y="1689677"/>
                  <a:pt x="358215" y="1691492"/>
                </a:cubicBezTo>
                <a:cubicBezTo>
                  <a:pt x="354786" y="1698350"/>
                  <a:pt x="352366" y="1703393"/>
                  <a:pt x="349744" y="1708637"/>
                </a:cubicBezTo>
                <a:cubicBezTo>
                  <a:pt x="351357" y="1709645"/>
                  <a:pt x="352567" y="1710452"/>
                  <a:pt x="353778" y="1711259"/>
                </a:cubicBezTo>
                <a:cubicBezTo>
                  <a:pt x="357812" y="1713276"/>
                  <a:pt x="361846" y="1715091"/>
                  <a:pt x="365880" y="1716906"/>
                </a:cubicBezTo>
                <a:cubicBezTo>
                  <a:pt x="365073" y="1718722"/>
                  <a:pt x="363661" y="1722151"/>
                  <a:pt x="363257" y="1721949"/>
                </a:cubicBezTo>
                <a:cubicBezTo>
                  <a:pt x="358013" y="1720537"/>
                  <a:pt x="352164" y="1719730"/>
                  <a:pt x="348130" y="1716503"/>
                </a:cubicBezTo>
                <a:cubicBezTo>
                  <a:pt x="322111" y="1695930"/>
                  <a:pt x="296697" y="1674953"/>
                  <a:pt x="271888" y="1654783"/>
                </a:cubicBezTo>
                <a:cubicBezTo>
                  <a:pt x="278544" y="1650951"/>
                  <a:pt x="279755" y="1644900"/>
                  <a:pt x="270678" y="1638446"/>
                </a:cubicBezTo>
                <a:cubicBezTo>
                  <a:pt x="263821" y="1633605"/>
                  <a:pt x="255954" y="1630176"/>
                  <a:pt x="249298" y="1624932"/>
                </a:cubicBezTo>
                <a:cubicBezTo>
                  <a:pt x="242844" y="1619890"/>
                  <a:pt x="237398" y="1613234"/>
                  <a:pt x="231347" y="1607586"/>
                </a:cubicBezTo>
                <a:cubicBezTo>
                  <a:pt x="230742" y="1606981"/>
                  <a:pt x="229532" y="1607183"/>
                  <a:pt x="228523" y="1606981"/>
                </a:cubicBezTo>
                <a:cubicBezTo>
                  <a:pt x="218842" y="1614646"/>
                  <a:pt x="204118" y="1613234"/>
                  <a:pt x="192218" y="1600930"/>
                </a:cubicBezTo>
                <a:cubicBezTo>
                  <a:pt x="184755" y="1593266"/>
                  <a:pt x="179914" y="1582777"/>
                  <a:pt x="174872" y="1574911"/>
                </a:cubicBezTo>
                <a:cubicBezTo>
                  <a:pt x="183343" y="1569465"/>
                  <a:pt x="189596" y="1565431"/>
                  <a:pt x="197664" y="1560187"/>
                </a:cubicBezTo>
                <a:cubicBezTo>
                  <a:pt x="175074" y="1546270"/>
                  <a:pt x="156921" y="1534773"/>
                  <a:pt x="137558" y="1522672"/>
                </a:cubicBezTo>
                <a:cubicBezTo>
                  <a:pt x="145827" y="1519444"/>
                  <a:pt x="153694" y="1516016"/>
                  <a:pt x="161560" y="1513393"/>
                </a:cubicBezTo>
                <a:cubicBezTo>
                  <a:pt x="163577" y="1512788"/>
                  <a:pt x="168216" y="1514402"/>
                  <a:pt x="168418" y="1515410"/>
                </a:cubicBezTo>
                <a:cubicBezTo>
                  <a:pt x="171645" y="1535782"/>
                  <a:pt x="185360" y="1522066"/>
                  <a:pt x="194235" y="1523277"/>
                </a:cubicBezTo>
                <a:cubicBezTo>
                  <a:pt x="201698" y="1524487"/>
                  <a:pt x="209362" y="1525697"/>
                  <a:pt x="217027" y="1525495"/>
                </a:cubicBezTo>
                <a:cubicBezTo>
                  <a:pt x="222674" y="1525495"/>
                  <a:pt x="228322" y="1523277"/>
                  <a:pt x="234171" y="1522066"/>
                </a:cubicBezTo>
                <a:cubicBezTo>
                  <a:pt x="233969" y="1520655"/>
                  <a:pt x="233768" y="1519041"/>
                  <a:pt x="233566" y="1517629"/>
                </a:cubicBezTo>
                <a:cubicBezTo>
                  <a:pt x="229734" y="1517427"/>
                  <a:pt x="226103" y="1517024"/>
                  <a:pt x="222271" y="1516822"/>
                </a:cubicBezTo>
                <a:cubicBezTo>
                  <a:pt x="221867" y="1515612"/>
                  <a:pt x="221262" y="1514402"/>
                  <a:pt x="220859" y="1513393"/>
                </a:cubicBezTo>
                <a:cubicBezTo>
                  <a:pt x="227918" y="1509965"/>
                  <a:pt x="234776" y="1506536"/>
                  <a:pt x="240625" y="1503712"/>
                </a:cubicBezTo>
                <a:cubicBezTo>
                  <a:pt x="227918" y="1496451"/>
                  <a:pt x="213194" y="1488181"/>
                  <a:pt x="197462" y="1479307"/>
                </a:cubicBezTo>
                <a:cubicBezTo>
                  <a:pt x="187781" y="1479307"/>
                  <a:pt x="175275" y="1479307"/>
                  <a:pt x="162770" y="1479307"/>
                </a:cubicBezTo>
                <a:cubicBezTo>
                  <a:pt x="162367" y="1480315"/>
                  <a:pt x="162165" y="1481122"/>
                  <a:pt x="161762" y="1482130"/>
                </a:cubicBezTo>
                <a:cubicBezTo>
                  <a:pt x="169426" y="1484147"/>
                  <a:pt x="177292" y="1486164"/>
                  <a:pt x="185965" y="1488585"/>
                </a:cubicBezTo>
                <a:cubicBezTo>
                  <a:pt x="184957" y="1493425"/>
                  <a:pt x="183948" y="1497661"/>
                  <a:pt x="182738" y="1503107"/>
                </a:cubicBezTo>
                <a:cubicBezTo>
                  <a:pt x="169628" y="1495846"/>
                  <a:pt x="157324" y="1489190"/>
                  <a:pt x="145021" y="1482332"/>
                </a:cubicBezTo>
                <a:cubicBezTo>
                  <a:pt x="144416" y="1483542"/>
                  <a:pt x="143810" y="1484551"/>
                  <a:pt x="143205" y="1485761"/>
                </a:cubicBezTo>
                <a:cubicBezTo>
                  <a:pt x="145424" y="1487173"/>
                  <a:pt x="147441" y="1488786"/>
                  <a:pt x="148449" y="1489391"/>
                </a:cubicBezTo>
                <a:cubicBezTo>
                  <a:pt x="144416" y="1495442"/>
                  <a:pt x="140583" y="1501090"/>
                  <a:pt x="136549" y="1507343"/>
                </a:cubicBezTo>
                <a:cubicBezTo>
                  <a:pt x="130902" y="1507343"/>
                  <a:pt x="124044" y="1507343"/>
                  <a:pt x="117186" y="1507343"/>
                </a:cubicBezTo>
                <a:cubicBezTo>
                  <a:pt x="107101" y="1493425"/>
                  <a:pt x="121624" y="1485963"/>
                  <a:pt x="126464" y="1474264"/>
                </a:cubicBezTo>
                <a:cubicBezTo>
                  <a:pt x="123237" y="1474264"/>
                  <a:pt x="120413" y="1473457"/>
                  <a:pt x="118598" y="1474466"/>
                </a:cubicBezTo>
                <a:cubicBezTo>
                  <a:pt x="109522" y="1478903"/>
                  <a:pt x="101656" y="1481929"/>
                  <a:pt x="98428" y="1467608"/>
                </a:cubicBezTo>
                <a:cubicBezTo>
                  <a:pt x="97823" y="1464784"/>
                  <a:pt x="92781" y="1463171"/>
                  <a:pt x="91974" y="1462566"/>
                </a:cubicBezTo>
                <a:cubicBezTo>
                  <a:pt x="91974" y="1453489"/>
                  <a:pt x="91974" y="1445623"/>
                  <a:pt x="91974" y="1441387"/>
                </a:cubicBezTo>
                <a:cubicBezTo>
                  <a:pt x="100647" y="1438564"/>
                  <a:pt x="109925" y="1436547"/>
                  <a:pt x="118195" y="1432513"/>
                </a:cubicBezTo>
                <a:cubicBezTo>
                  <a:pt x="128481" y="1427470"/>
                  <a:pt x="137760" y="1424445"/>
                  <a:pt x="146029" y="1435336"/>
                </a:cubicBezTo>
                <a:cubicBezTo>
                  <a:pt x="151072" y="1425655"/>
                  <a:pt x="147441" y="1420209"/>
                  <a:pt x="137961" y="1419806"/>
                </a:cubicBezTo>
                <a:cubicBezTo>
                  <a:pt x="132515" y="1419604"/>
                  <a:pt x="127070" y="1417184"/>
                  <a:pt x="121624" y="1416175"/>
                </a:cubicBezTo>
                <a:cubicBezTo>
                  <a:pt x="108110" y="1413553"/>
                  <a:pt x="94394" y="1410729"/>
                  <a:pt x="80881" y="1408511"/>
                </a:cubicBezTo>
                <a:cubicBezTo>
                  <a:pt x="78057" y="1408107"/>
                  <a:pt x="75032" y="1409922"/>
                  <a:pt x="72208" y="1409519"/>
                </a:cubicBezTo>
                <a:cubicBezTo>
                  <a:pt x="67770" y="1408712"/>
                  <a:pt x="63333" y="1406897"/>
                  <a:pt x="58896" y="1405485"/>
                </a:cubicBezTo>
                <a:cubicBezTo>
                  <a:pt x="61518" y="1402056"/>
                  <a:pt x="64342" y="1398627"/>
                  <a:pt x="68376" y="1393383"/>
                </a:cubicBezTo>
                <a:cubicBezTo>
                  <a:pt x="62123" y="1392375"/>
                  <a:pt x="56475" y="1391568"/>
                  <a:pt x="50828" y="1390761"/>
                </a:cubicBezTo>
                <a:cubicBezTo>
                  <a:pt x="51030" y="1389349"/>
                  <a:pt x="51231" y="1388139"/>
                  <a:pt x="51231" y="1386727"/>
                </a:cubicBezTo>
                <a:cubicBezTo>
                  <a:pt x="62526" y="1388341"/>
                  <a:pt x="73821" y="1389753"/>
                  <a:pt x="86528" y="1391568"/>
                </a:cubicBezTo>
                <a:cubicBezTo>
                  <a:pt x="85116" y="1386324"/>
                  <a:pt x="84108" y="1383097"/>
                  <a:pt x="82898" y="1378256"/>
                </a:cubicBezTo>
                <a:cubicBezTo>
                  <a:pt x="88949" y="1378256"/>
                  <a:pt x="93789" y="1378256"/>
                  <a:pt x="99437" y="1378256"/>
                </a:cubicBezTo>
                <a:cubicBezTo>
                  <a:pt x="93991" y="1370793"/>
                  <a:pt x="89352" y="1364541"/>
                  <a:pt x="84915" y="1358490"/>
                </a:cubicBezTo>
                <a:cubicBezTo>
                  <a:pt x="78662" y="1361515"/>
                  <a:pt x="73015" y="1364137"/>
                  <a:pt x="67367" y="1366759"/>
                </a:cubicBezTo>
                <a:cubicBezTo>
                  <a:pt x="66762" y="1365549"/>
                  <a:pt x="65955" y="1364339"/>
                  <a:pt x="65350" y="1363129"/>
                </a:cubicBezTo>
                <a:cubicBezTo>
                  <a:pt x="69384" y="1360910"/>
                  <a:pt x="73216" y="1358691"/>
                  <a:pt x="79065" y="1355262"/>
                </a:cubicBezTo>
                <a:cubicBezTo>
                  <a:pt x="74628" y="1354052"/>
                  <a:pt x="72006" y="1353245"/>
                  <a:pt x="69384" y="1352439"/>
                </a:cubicBezTo>
                <a:cubicBezTo>
                  <a:pt x="69182" y="1351027"/>
                  <a:pt x="68981" y="1349413"/>
                  <a:pt x="68577" y="1348001"/>
                </a:cubicBezTo>
                <a:cubicBezTo>
                  <a:pt x="78259" y="1346993"/>
                  <a:pt x="87940" y="1345783"/>
                  <a:pt x="97823" y="1344774"/>
                </a:cubicBezTo>
                <a:cubicBezTo>
                  <a:pt x="97823" y="1343161"/>
                  <a:pt x="97823" y="1341547"/>
                  <a:pt x="97823" y="1340135"/>
                </a:cubicBezTo>
                <a:cubicBezTo>
                  <a:pt x="88142" y="1339127"/>
                  <a:pt x="78259" y="1338118"/>
                  <a:pt x="68577" y="1337110"/>
                </a:cubicBezTo>
                <a:cubicBezTo>
                  <a:pt x="68376" y="1338320"/>
                  <a:pt x="67972" y="1339530"/>
                  <a:pt x="67770" y="1340740"/>
                </a:cubicBezTo>
                <a:cubicBezTo>
                  <a:pt x="65753" y="1337311"/>
                  <a:pt x="62728" y="1334286"/>
                  <a:pt x="61921" y="1330655"/>
                </a:cubicBezTo>
                <a:cubicBezTo>
                  <a:pt x="61316" y="1328437"/>
                  <a:pt x="64140" y="1325613"/>
                  <a:pt x="65350" y="1322991"/>
                </a:cubicBezTo>
                <a:cubicBezTo>
                  <a:pt x="66964" y="1324403"/>
                  <a:pt x="68577" y="1326823"/>
                  <a:pt x="70191" y="1327025"/>
                </a:cubicBezTo>
                <a:cubicBezTo>
                  <a:pt x="75637" y="1327428"/>
                  <a:pt x="81688" y="1328437"/>
                  <a:pt x="86327" y="1326420"/>
                </a:cubicBezTo>
                <a:cubicBezTo>
                  <a:pt x="96411" y="1321781"/>
                  <a:pt x="110329" y="1325209"/>
                  <a:pt x="113757" y="1335294"/>
                </a:cubicBezTo>
                <a:cubicBezTo>
                  <a:pt x="114363" y="1337311"/>
                  <a:pt x="111942" y="1340337"/>
                  <a:pt x="110530" y="1343564"/>
                </a:cubicBezTo>
                <a:cubicBezTo>
                  <a:pt x="112951" y="1348001"/>
                  <a:pt x="116380" y="1354254"/>
                  <a:pt x="120212" y="1361515"/>
                </a:cubicBezTo>
                <a:cubicBezTo>
                  <a:pt x="123842" y="1359700"/>
                  <a:pt x="127876" y="1357683"/>
                  <a:pt x="133524" y="1355061"/>
                </a:cubicBezTo>
                <a:cubicBezTo>
                  <a:pt x="134129" y="1360910"/>
                  <a:pt x="134532" y="1365347"/>
                  <a:pt x="134936" y="1370188"/>
                </a:cubicBezTo>
                <a:cubicBezTo>
                  <a:pt x="129288" y="1373012"/>
                  <a:pt x="123036" y="1376037"/>
                  <a:pt x="117993" y="1378458"/>
                </a:cubicBezTo>
                <a:cubicBezTo>
                  <a:pt x="117993" y="1387131"/>
                  <a:pt x="117993" y="1394795"/>
                  <a:pt x="117993" y="1403872"/>
                </a:cubicBezTo>
                <a:cubicBezTo>
                  <a:pt x="147643" y="1422024"/>
                  <a:pt x="174267" y="1411738"/>
                  <a:pt x="197260" y="1386727"/>
                </a:cubicBezTo>
                <a:cubicBezTo>
                  <a:pt x="193226" y="1383904"/>
                  <a:pt x="188386" y="1380475"/>
                  <a:pt x="183545" y="1377046"/>
                </a:cubicBezTo>
                <a:cubicBezTo>
                  <a:pt x="183747" y="1375836"/>
                  <a:pt x="183948" y="1374424"/>
                  <a:pt x="183948" y="1373214"/>
                </a:cubicBezTo>
                <a:cubicBezTo>
                  <a:pt x="194235" y="1372810"/>
                  <a:pt x="204521" y="1372205"/>
                  <a:pt x="213800" y="1371802"/>
                </a:cubicBezTo>
                <a:cubicBezTo>
                  <a:pt x="208555" y="1367364"/>
                  <a:pt x="203916" y="1363330"/>
                  <a:pt x="199277" y="1359498"/>
                </a:cubicBezTo>
                <a:cubicBezTo>
                  <a:pt x="204320" y="1361515"/>
                  <a:pt x="209160" y="1363532"/>
                  <a:pt x="215816" y="1366154"/>
                </a:cubicBezTo>
                <a:cubicBezTo>
                  <a:pt x="213194" y="1357279"/>
                  <a:pt x="211177" y="1350422"/>
                  <a:pt x="208959" y="1342959"/>
                </a:cubicBezTo>
                <a:cubicBezTo>
                  <a:pt x="216018" y="1344371"/>
                  <a:pt x="222876" y="1345984"/>
                  <a:pt x="231751" y="1347800"/>
                </a:cubicBezTo>
                <a:cubicBezTo>
                  <a:pt x="227918" y="1351834"/>
                  <a:pt x="225700" y="1354456"/>
                  <a:pt x="223279" y="1356876"/>
                </a:cubicBezTo>
                <a:cubicBezTo>
                  <a:pt x="223884" y="1358086"/>
                  <a:pt x="224288" y="1359296"/>
                  <a:pt x="224893" y="1360507"/>
                </a:cubicBezTo>
                <a:cubicBezTo>
                  <a:pt x="239213" y="1355061"/>
                  <a:pt x="253534" y="1349817"/>
                  <a:pt x="268661" y="1344169"/>
                </a:cubicBezTo>
                <a:cubicBezTo>
                  <a:pt x="270073" y="1363935"/>
                  <a:pt x="256358" y="1367566"/>
                  <a:pt x="245466" y="1374222"/>
                </a:cubicBezTo>
                <a:cubicBezTo>
                  <a:pt x="254341" y="1373214"/>
                  <a:pt x="263014" y="1372003"/>
                  <a:pt x="274511" y="1370591"/>
                </a:cubicBezTo>
                <a:cubicBezTo>
                  <a:pt x="270678" y="1376037"/>
                  <a:pt x="268258" y="1379466"/>
                  <a:pt x="266039" y="1382693"/>
                </a:cubicBezTo>
                <a:cubicBezTo>
                  <a:pt x="267451" y="1382693"/>
                  <a:pt x="268863" y="1382492"/>
                  <a:pt x="270275" y="1382492"/>
                </a:cubicBezTo>
                <a:cubicBezTo>
                  <a:pt x="272695" y="1388341"/>
                  <a:pt x="275922" y="1394190"/>
                  <a:pt x="277133" y="1400443"/>
                </a:cubicBezTo>
                <a:cubicBezTo>
                  <a:pt x="278948" y="1409116"/>
                  <a:pt x="283789" y="1416780"/>
                  <a:pt x="282780" y="1427067"/>
                </a:cubicBezTo>
                <a:cubicBezTo>
                  <a:pt x="282377" y="1431706"/>
                  <a:pt x="294479" y="1437757"/>
                  <a:pt x="301538" y="1443808"/>
                </a:cubicBezTo>
                <a:cubicBezTo>
                  <a:pt x="293672" y="1449052"/>
                  <a:pt x="302143" y="1469222"/>
                  <a:pt x="282578" y="1469423"/>
                </a:cubicBezTo>
                <a:cubicBezTo>
                  <a:pt x="290445" y="1468415"/>
                  <a:pt x="298311" y="1467406"/>
                  <a:pt x="306782" y="1466398"/>
                </a:cubicBezTo>
                <a:cubicBezTo>
                  <a:pt x="306177" y="1474869"/>
                  <a:pt x="305774" y="1481929"/>
                  <a:pt x="305370" y="1489190"/>
                </a:cubicBezTo>
                <a:cubicBezTo>
                  <a:pt x="295285" y="1488181"/>
                  <a:pt x="286007" y="1487374"/>
                  <a:pt x="273099" y="1485963"/>
                </a:cubicBezTo>
                <a:cubicBezTo>
                  <a:pt x="281167" y="1492013"/>
                  <a:pt x="285604" y="1495644"/>
                  <a:pt x="291050" y="1499678"/>
                </a:cubicBezTo>
                <a:cubicBezTo>
                  <a:pt x="291453" y="1499476"/>
                  <a:pt x="293268" y="1498064"/>
                  <a:pt x="295084" y="1497863"/>
                </a:cubicBezTo>
                <a:cubicBezTo>
                  <a:pt x="299723" y="1497459"/>
                  <a:pt x="304362" y="1497459"/>
                  <a:pt x="308799" y="1498064"/>
                </a:cubicBezTo>
                <a:cubicBezTo>
                  <a:pt x="309606" y="1498064"/>
                  <a:pt x="310211" y="1501292"/>
                  <a:pt x="310816" y="1503107"/>
                </a:cubicBezTo>
                <a:cubicBezTo>
                  <a:pt x="307589" y="1503510"/>
                  <a:pt x="303757" y="1502905"/>
                  <a:pt x="301135" y="1504519"/>
                </a:cubicBezTo>
                <a:cubicBezTo>
                  <a:pt x="299118" y="1505729"/>
                  <a:pt x="296697" y="1510368"/>
                  <a:pt x="297504" y="1511982"/>
                </a:cubicBezTo>
                <a:cubicBezTo>
                  <a:pt x="303353" y="1523882"/>
                  <a:pt x="305572" y="1523680"/>
                  <a:pt x="314648" y="1511982"/>
                </a:cubicBezTo>
                <a:cubicBezTo>
                  <a:pt x="315657" y="1510771"/>
                  <a:pt x="317674" y="1510570"/>
                  <a:pt x="319086" y="1509763"/>
                </a:cubicBezTo>
                <a:cubicBezTo>
                  <a:pt x="333608" y="1502703"/>
                  <a:pt x="335625" y="1514402"/>
                  <a:pt x="338650" y="1524083"/>
                </a:cubicBezTo>
                <a:cubicBezTo>
                  <a:pt x="346113" y="1522268"/>
                  <a:pt x="354584" y="1522672"/>
                  <a:pt x="358618" y="1518638"/>
                </a:cubicBezTo>
                <a:cubicBezTo>
                  <a:pt x="373141" y="1504115"/>
                  <a:pt x="384234" y="1512385"/>
                  <a:pt x="395731" y="1522066"/>
                </a:cubicBezTo>
                <a:cubicBezTo>
                  <a:pt x="397748" y="1523680"/>
                  <a:pt x="399765" y="1525495"/>
                  <a:pt x="401782" y="1527109"/>
                </a:cubicBezTo>
                <a:cubicBezTo>
                  <a:pt x="402589" y="1526302"/>
                  <a:pt x="403395" y="1525495"/>
                  <a:pt x="404202" y="1524688"/>
                </a:cubicBezTo>
                <a:cubicBezTo>
                  <a:pt x="397949" y="1516822"/>
                  <a:pt x="391495" y="1508956"/>
                  <a:pt x="386453" y="1502502"/>
                </a:cubicBezTo>
                <a:cubicBezTo>
                  <a:pt x="391293" y="1496652"/>
                  <a:pt x="395327" y="1491812"/>
                  <a:pt x="399765" y="1486366"/>
                </a:cubicBezTo>
                <a:cubicBezTo>
                  <a:pt x="383831" y="1486366"/>
                  <a:pt x="371124" y="1486366"/>
                  <a:pt x="357207" y="1486366"/>
                </a:cubicBezTo>
                <a:cubicBezTo>
                  <a:pt x="356400" y="1481122"/>
                  <a:pt x="355795" y="1475878"/>
                  <a:pt x="354181" y="1465188"/>
                </a:cubicBezTo>
                <a:cubicBezTo>
                  <a:pt x="369913" y="1481929"/>
                  <a:pt x="384032" y="1488585"/>
                  <a:pt x="401782" y="1470230"/>
                </a:cubicBezTo>
                <a:cubicBezTo>
                  <a:pt x="389882" y="1468818"/>
                  <a:pt x="378990" y="1467608"/>
                  <a:pt x="366686" y="1466196"/>
                </a:cubicBezTo>
                <a:cubicBezTo>
                  <a:pt x="370922" y="1463978"/>
                  <a:pt x="373544" y="1462364"/>
                  <a:pt x="375763" y="1461355"/>
                </a:cubicBezTo>
                <a:cubicBezTo>
                  <a:pt x="373746" y="1457321"/>
                  <a:pt x="372334" y="1454094"/>
                  <a:pt x="370720" y="1450867"/>
                </a:cubicBezTo>
                <a:lnTo>
                  <a:pt x="370317" y="1451271"/>
                </a:lnTo>
                <a:cubicBezTo>
                  <a:pt x="371527" y="1448043"/>
                  <a:pt x="371729" y="1442396"/>
                  <a:pt x="373746" y="1441589"/>
                </a:cubicBezTo>
                <a:cubicBezTo>
                  <a:pt x="391495" y="1435135"/>
                  <a:pt x="375359" y="1428680"/>
                  <a:pt x="373947" y="1421823"/>
                </a:cubicBezTo>
                <a:cubicBezTo>
                  <a:pt x="383024" y="1418394"/>
                  <a:pt x="392100" y="1415167"/>
                  <a:pt x="403395" y="1410931"/>
                </a:cubicBezTo>
                <a:cubicBezTo>
                  <a:pt x="399765" y="1406897"/>
                  <a:pt x="395529" y="1402056"/>
                  <a:pt x="391495" y="1397619"/>
                </a:cubicBezTo>
                <a:cubicBezTo>
                  <a:pt x="367897" y="1412141"/>
                  <a:pt x="349744" y="1436748"/>
                  <a:pt x="318682" y="1420814"/>
                </a:cubicBezTo>
                <a:cubicBezTo>
                  <a:pt x="327759" y="1400443"/>
                  <a:pt x="343088" y="1430899"/>
                  <a:pt x="353374" y="1414763"/>
                </a:cubicBezTo>
                <a:cubicBezTo>
                  <a:pt x="349340" y="1414360"/>
                  <a:pt x="346113" y="1414158"/>
                  <a:pt x="341676" y="1413755"/>
                </a:cubicBezTo>
                <a:cubicBezTo>
                  <a:pt x="350954" y="1408914"/>
                  <a:pt x="358618" y="1404678"/>
                  <a:pt x="366283" y="1400644"/>
                </a:cubicBezTo>
                <a:cubicBezTo>
                  <a:pt x="365678" y="1399233"/>
                  <a:pt x="364871" y="1398022"/>
                  <a:pt x="364266" y="1396610"/>
                </a:cubicBezTo>
                <a:cubicBezTo>
                  <a:pt x="354988" y="1396610"/>
                  <a:pt x="345710" y="1396610"/>
                  <a:pt x="333003" y="1396610"/>
                </a:cubicBezTo>
                <a:cubicBezTo>
                  <a:pt x="338247" y="1389349"/>
                  <a:pt x="342281" y="1383500"/>
                  <a:pt x="347323" y="1376441"/>
                </a:cubicBezTo>
                <a:cubicBezTo>
                  <a:pt x="336230" y="1377449"/>
                  <a:pt x="326145" y="1378256"/>
                  <a:pt x="316060" y="1379265"/>
                </a:cubicBezTo>
                <a:cubicBezTo>
                  <a:pt x="315859" y="1378054"/>
                  <a:pt x="315859" y="1376844"/>
                  <a:pt x="315657" y="1375634"/>
                </a:cubicBezTo>
                <a:cubicBezTo>
                  <a:pt x="320296" y="1373819"/>
                  <a:pt x="325137" y="1372205"/>
                  <a:pt x="329776" y="1370390"/>
                </a:cubicBezTo>
                <a:cubicBezTo>
                  <a:pt x="329574" y="1369583"/>
                  <a:pt x="329372" y="1368978"/>
                  <a:pt x="328969" y="1368171"/>
                </a:cubicBezTo>
                <a:cubicBezTo>
                  <a:pt x="322918" y="1369381"/>
                  <a:pt x="316665" y="1370591"/>
                  <a:pt x="310614" y="1371600"/>
                </a:cubicBezTo>
                <a:cubicBezTo>
                  <a:pt x="310211" y="1370995"/>
                  <a:pt x="310009" y="1370188"/>
                  <a:pt x="309606" y="1369583"/>
                </a:cubicBezTo>
                <a:cubicBezTo>
                  <a:pt x="312833" y="1367163"/>
                  <a:pt x="316060" y="1364742"/>
                  <a:pt x="319287" y="1362322"/>
                </a:cubicBezTo>
                <a:cubicBezTo>
                  <a:pt x="318682" y="1360708"/>
                  <a:pt x="318077" y="1359095"/>
                  <a:pt x="317674" y="1357683"/>
                </a:cubicBezTo>
                <a:cubicBezTo>
                  <a:pt x="310211" y="1359700"/>
                  <a:pt x="302950" y="1361918"/>
                  <a:pt x="297706" y="1363330"/>
                </a:cubicBezTo>
                <a:cubicBezTo>
                  <a:pt x="298916" y="1356069"/>
                  <a:pt x="299924" y="1349817"/>
                  <a:pt x="300731" y="1344371"/>
                </a:cubicBezTo>
                <a:cubicBezTo>
                  <a:pt x="307186" y="1345178"/>
                  <a:pt x="313035" y="1345984"/>
                  <a:pt x="321103" y="1346791"/>
                </a:cubicBezTo>
                <a:cubicBezTo>
                  <a:pt x="311018" y="1333076"/>
                  <a:pt x="306379" y="1331260"/>
                  <a:pt x="295084" y="1332269"/>
                </a:cubicBezTo>
                <a:cubicBezTo>
                  <a:pt x="291856" y="1332471"/>
                  <a:pt x="288226" y="1329042"/>
                  <a:pt x="285200" y="1326621"/>
                </a:cubicBezTo>
                <a:cubicBezTo>
                  <a:pt x="283587" y="1325411"/>
                  <a:pt x="282982" y="1323192"/>
                  <a:pt x="281368" y="1320772"/>
                </a:cubicBezTo>
                <a:cubicBezTo>
                  <a:pt x="276527" y="1326016"/>
                  <a:pt x="272695" y="1330454"/>
                  <a:pt x="265838" y="1338118"/>
                </a:cubicBezTo>
                <a:cubicBezTo>
                  <a:pt x="265031" y="1326621"/>
                  <a:pt x="264426" y="1319159"/>
                  <a:pt x="263821" y="1311897"/>
                </a:cubicBezTo>
                <a:cubicBezTo>
                  <a:pt x="268056" y="1311897"/>
                  <a:pt x="272090" y="1311897"/>
                  <a:pt x="279351" y="1311897"/>
                </a:cubicBezTo>
                <a:cubicBezTo>
                  <a:pt x="278544" y="1305645"/>
                  <a:pt x="280360" y="1295157"/>
                  <a:pt x="276124" y="1291728"/>
                </a:cubicBezTo>
                <a:cubicBezTo>
                  <a:pt x="264224" y="1282046"/>
                  <a:pt x="250307" y="1286080"/>
                  <a:pt x="236591" y="1292333"/>
                </a:cubicBezTo>
                <a:cubicBezTo>
                  <a:pt x="238608" y="1295963"/>
                  <a:pt x="240222" y="1298989"/>
                  <a:pt x="242642" y="1303628"/>
                </a:cubicBezTo>
                <a:cubicBezTo>
                  <a:pt x="232154" y="1304233"/>
                  <a:pt x="221061" y="1292736"/>
                  <a:pt x="213598" y="1309477"/>
                </a:cubicBezTo>
                <a:cubicBezTo>
                  <a:pt x="221464" y="1311696"/>
                  <a:pt x="228322" y="1313511"/>
                  <a:pt x="234776" y="1315326"/>
                </a:cubicBezTo>
                <a:cubicBezTo>
                  <a:pt x="227918" y="1320772"/>
                  <a:pt x="221061" y="1326218"/>
                  <a:pt x="214606" y="1331260"/>
                </a:cubicBezTo>
                <a:cubicBezTo>
                  <a:pt x="209362" y="1325815"/>
                  <a:pt x="202908" y="1318957"/>
                  <a:pt x="196050" y="1311696"/>
                </a:cubicBezTo>
                <a:cubicBezTo>
                  <a:pt x="199277" y="1310687"/>
                  <a:pt x="203916" y="1309275"/>
                  <a:pt x="208555" y="1307864"/>
                </a:cubicBezTo>
                <a:cubicBezTo>
                  <a:pt x="208757" y="1304233"/>
                  <a:pt x="208959" y="1301208"/>
                  <a:pt x="208959" y="1298182"/>
                </a:cubicBezTo>
                <a:cubicBezTo>
                  <a:pt x="208757" y="1295157"/>
                  <a:pt x="208354" y="1292131"/>
                  <a:pt x="207950" y="1289307"/>
                </a:cubicBezTo>
                <a:cubicBezTo>
                  <a:pt x="193831" y="1286282"/>
                  <a:pt x="193428" y="1285878"/>
                  <a:pt x="183545" y="1294552"/>
                </a:cubicBezTo>
                <a:cubicBezTo>
                  <a:pt x="177494" y="1299796"/>
                  <a:pt x="172653" y="1306452"/>
                  <a:pt x="166804" y="1312906"/>
                </a:cubicBezTo>
                <a:cubicBezTo>
                  <a:pt x="174267" y="1317545"/>
                  <a:pt x="182536" y="1322789"/>
                  <a:pt x="191209" y="1328437"/>
                </a:cubicBezTo>
                <a:cubicBezTo>
                  <a:pt x="188386" y="1329849"/>
                  <a:pt x="185360" y="1331260"/>
                  <a:pt x="182940" y="1332471"/>
                </a:cubicBezTo>
                <a:cubicBezTo>
                  <a:pt x="190403" y="1339732"/>
                  <a:pt x="196252" y="1348808"/>
                  <a:pt x="201899" y="1357885"/>
                </a:cubicBezTo>
                <a:close/>
                <a:moveTo>
                  <a:pt x="204118" y="1542640"/>
                </a:moveTo>
                <a:cubicBezTo>
                  <a:pt x="206740" y="1539412"/>
                  <a:pt x="209160" y="1535984"/>
                  <a:pt x="211783" y="1532756"/>
                </a:cubicBezTo>
                <a:cubicBezTo>
                  <a:pt x="203916" y="1533765"/>
                  <a:pt x="193226" y="1519444"/>
                  <a:pt x="187781" y="1537597"/>
                </a:cubicBezTo>
                <a:cubicBezTo>
                  <a:pt x="194033" y="1539211"/>
                  <a:pt x="199277" y="1540824"/>
                  <a:pt x="204521" y="1542236"/>
                </a:cubicBezTo>
                <a:cubicBezTo>
                  <a:pt x="203110" y="1546068"/>
                  <a:pt x="201899" y="1549699"/>
                  <a:pt x="200487" y="1553531"/>
                </a:cubicBezTo>
                <a:cubicBezTo>
                  <a:pt x="223078" y="1562406"/>
                  <a:pt x="230742" y="1560389"/>
                  <a:pt x="238003" y="1542841"/>
                </a:cubicBezTo>
                <a:cubicBezTo>
                  <a:pt x="226910" y="1542640"/>
                  <a:pt x="215413" y="1542640"/>
                  <a:pt x="204118" y="1542640"/>
                </a:cubicBezTo>
                <a:close/>
                <a:moveTo>
                  <a:pt x="1524431" y="49270"/>
                </a:moveTo>
                <a:cubicBezTo>
                  <a:pt x="1517775" y="53304"/>
                  <a:pt x="1511119" y="57540"/>
                  <a:pt x="1501236" y="63792"/>
                </a:cubicBezTo>
                <a:cubicBezTo>
                  <a:pt x="1510715" y="65608"/>
                  <a:pt x="1520800" y="68835"/>
                  <a:pt x="1521405" y="67625"/>
                </a:cubicBezTo>
                <a:cubicBezTo>
                  <a:pt x="1527255" y="55119"/>
                  <a:pt x="1539155" y="61977"/>
                  <a:pt x="1547424" y="58145"/>
                </a:cubicBezTo>
                <a:cubicBezTo>
                  <a:pt x="1549845" y="57136"/>
                  <a:pt x="1551862" y="55724"/>
                  <a:pt x="1554282" y="54514"/>
                </a:cubicBezTo>
                <a:cubicBezTo>
                  <a:pt x="1554080" y="52901"/>
                  <a:pt x="1553677" y="51489"/>
                  <a:pt x="1553475" y="49875"/>
                </a:cubicBezTo>
                <a:cubicBezTo>
                  <a:pt x="1543794" y="50480"/>
                  <a:pt x="1534112" y="51287"/>
                  <a:pt x="1524229" y="51892"/>
                </a:cubicBezTo>
                <a:cubicBezTo>
                  <a:pt x="1523826" y="52901"/>
                  <a:pt x="1524027" y="51085"/>
                  <a:pt x="1524431" y="49270"/>
                </a:cubicBezTo>
                <a:cubicBezTo>
                  <a:pt x="1531289" y="46245"/>
                  <a:pt x="1538146" y="43018"/>
                  <a:pt x="1544601" y="40194"/>
                </a:cubicBezTo>
                <a:cubicBezTo>
                  <a:pt x="1534717" y="34748"/>
                  <a:pt x="1515556" y="35756"/>
                  <a:pt x="1511724" y="42412"/>
                </a:cubicBezTo>
                <a:cubicBezTo>
                  <a:pt x="1515758" y="44631"/>
                  <a:pt x="1519993" y="46850"/>
                  <a:pt x="1524431" y="49270"/>
                </a:cubicBezTo>
                <a:close/>
                <a:moveTo>
                  <a:pt x="2593227" y="1991215"/>
                </a:moveTo>
                <a:cubicBezTo>
                  <a:pt x="2576082" y="1998880"/>
                  <a:pt x="2588386" y="2014209"/>
                  <a:pt x="2583545" y="2021672"/>
                </a:cubicBezTo>
                <a:cubicBezTo>
                  <a:pt x="2597664" y="2025302"/>
                  <a:pt x="2609766" y="2028529"/>
                  <a:pt x="2624692" y="2032361"/>
                </a:cubicBezTo>
                <a:cubicBezTo>
                  <a:pt x="2625902" y="2021672"/>
                  <a:pt x="2627112" y="2011385"/>
                  <a:pt x="2628726" y="1996056"/>
                </a:cubicBezTo>
                <a:cubicBezTo>
                  <a:pt x="2616220" y="2001905"/>
                  <a:pt x="2608152" y="2005737"/>
                  <a:pt x="2598471" y="2010175"/>
                </a:cubicBezTo>
                <a:cubicBezTo>
                  <a:pt x="2596656" y="2003720"/>
                  <a:pt x="2594639" y="1997064"/>
                  <a:pt x="2592823" y="1990610"/>
                </a:cubicBezTo>
                <a:cubicBezTo>
                  <a:pt x="2602707" y="1988593"/>
                  <a:pt x="2612388" y="1986576"/>
                  <a:pt x="2622876" y="1984559"/>
                </a:cubicBezTo>
                <a:cubicBezTo>
                  <a:pt x="2615817" y="1968222"/>
                  <a:pt x="2615817" y="1968222"/>
                  <a:pt x="2593227" y="1977298"/>
                </a:cubicBezTo>
                <a:cubicBezTo>
                  <a:pt x="2593227" y="1982341"/>
                  <a:pt x="2593227" y="1986778"/>
                  <a:pt x="2593227" y="1991215"/>
                </a:cubicBezTo>
                <a:close/>
                <a:moveTo>
                  <a:pt x="1443954" y="2561213"/>
                </a:moveTo>
                <a:cubicBezTo>
                  <a:pt x="1438911" y="2561011"/>
                  <a:pt x="1433062" y="2558994"/>
                  <a:pt x="1429229" y="2560809"/>
                </a:cubicBezTo>
                <a:cubicBezTo>
                  <a:pt x="1414909" y="2567869"/>
                  <a:pt x="1401194" y="2576340"/>
                  <a:pt x="1391310" y="2581988"/>
                </a:cubicBezTo>
                <a:cubicBezTo>
                  <a:pt x="1387276" y="2601149"/>
                  <a:pt x="1383848" y="2617688"/>
                  <a:pt x="1380217" y="2634832"/>
                </a:cubicBezTo>
                <a:cubicBezTo>
                  <a:pt x="1379410" y="2634429"/>
                  <a:pt x="1381831" y="2635841"/>
                  <a:pt x="1382032" y="2635437"/>
                </a:cubicBezTo>
                <a:cubicBezTo>
                  <a:pt x="1392117" y="2622932"/>
                  <a:pt x="1401799" y="2610225"/>
                  <a:pt x="1411682" y="2597518"/>
                </a:cubicBezTo>
                <a:cubicBezTo>
                  <a:pt x="1411884" y="2597115"/>
                  <a:pt x="1411884" y="2596510"/>
                  <a:pt x="1411682" y="2596106"/>
                </a:cubicBezTo>
                <a:cubicBezTo>
                  <a:pt x="1403816" y="2580979"/>
                  <a:pt x="1422170" y="2579366"/>
                  <a:pt x="1425599" y="2569886"/>
                </a:cubicBezTo>
                <a:cubicBezTo>
                  <a:pt x="1425801" y="2569079"/>
                  <a:pt x="1431045" y="2569482"/>
                  <a:pt x="1433667" y="2570289"/>
                </a:cubicBezTo>
                <a:cubicBezTo>
                  <a:pt x="1437297" y="2571298"/>
                  <a:pt x="1440726" y="2573113"/>
                  <a:pt x="1444155" y="2574525"/>
                </a:cubicBezTo>
                <a:cubicBezTo>
                  <a:pt x="1444155" y="2569886"/>
                  <a:pt x="1443954" y="2565650"/>
                  <a:pt x="1443954" y="2561213"/>
                </a:cubicBezTo>
                <a:cubicBezTo>
                  <a:pt x="1447584" y="2556574"/>
                  <a:pt x="1451215" y="2551935"/>
                  <a:pt x="1455047" y="2547094"/>
                </a:cubicBezTo>
                <a:cubicBezTo>
                  <a:pt x="1443348" y="2545279"/>
                  <a:pt x="1452223" y="2519461"/>
                  <a:pt x="1433263" y="2526319"/>
                </a:cubicBezTo>
                <a:cubicBezTo>
                  <a:pt x="1428221" y="2528134"/>
                  <a:pt x="1426809" y="2540236"/>
                  <a:pt x="1425397" y="2543867"/>
                </a:cubicBezTo>
                <a:cubicBezTo>
                  <a:pt x="1433667" y="2551531"/>
                  <a:pt x="1438911" y="2556372"/>
                  <a:pt x="1443954" y="2561213"/>
                </a:cubicBezTo>
                <a:close/>
                <a:moveTo>
                  <a:pt x="1155122" y="2150355"/>
                </a:moveTo>
                <a:cubicBezTo>
                  <a:pt x="1155728" y="2152372"/>
                  <a:pt x="1157543" y="2155599"/>
                  <a:pt x="1156736" y="2156405"/>
                </a:cubicBezTo>
                <a:cubicBezTo>
                  <a:pt x="1154114" y="2159229"/>
                  <a:pt x="1150483" y="2161246"/>
                  <a:pt x="1147256" y="2163465"/>
                </a:cubicBezTo>
                <a:cubicBezTo>
                  <a:pt x="1147458" y="2165482"/>
                  <a:pt x="1147458" y="2167499"/>
                  <a:pt x="1147660" y="2169516"/>
                </a:cubicBezTo>
                <a:cubicBezTo>
                  <a:pt x="1158551" y="2171735"/>
                  <a:pt x="1169645" y="2173953"/>
                  <a:pt x="1180536" y="2176374"/>
                </a:cubicBezTo>
                <a:cubicBezTo>
                  <a:pt x="1182755" y="2176777"/>
                  <a:pt x="1185175" y="2177987"/>
                  <a:pt x="1186789" y="2179399"/>
                </a:cubicBezTo>
                <a:cubicBezTo>
                  <a:pt x="1196874" y="2189484"/>
                  <a:pt x="1206757" y="2199972"/>
                  <a:pt x="1214422" y="2208040"/>
                </a:cubicBezTo>
                <a:cubicBezTo>
                  <a:pt x="1222086" y="2204006"/>
                  <a:pt x="1227129" y="2201384"/>
                  <a:pt x="1234390" y="2197552"/>
                </a:cubicBezTo>
                <a:cubicBezTo>
                  <a:pt x="1226725" y="2194930"/>
                  <a:pt x="1221481" y="2193115"/>
                  <a:pt x="1217245" y="2191703"/>
                </a:cubicBezTo>
                <a:cubicBezTo>
                  <a:pt x="1219464" y="2186660"/>
                  <a:pt x="1221078" y="2182828"/>
                  <a:pt x="1224103" y="2176172"/>
                </a:cubicBezTo>
                <a:cubicBezTo>
                  <a:pt x="1213211" y="2180811"/>
                  <a:pt x="1206757" y="2183635"/>
                  <a:pt x="1199899" y="2186660"/>
                </a:cubicBezTo>
                <a:cubicBezTo>
                  <a:pt x="1195865" y="2171936"/>
                  <a:pt x="1223700" y="2170524"/>
                  <a:pt x="1210589" y="2154389"/>
                </a:cubicBezTo>
                <a:cubicBezTo>
                  <a:pt x="1197277" y="2159633"/>
                  <a:pt x="1184772" y="2164675"/>
                  <a:pt x="1171258" y="2169919"/>
                </a:cubicBezTo>
                <a:cubicBezTo>
                  <a:pt x="1169443" y="2166490"/>
                  <a:pt x="1167628" y="2163062"/>
                  <a:pt x="1166014" y="2159633"/>
                </a:cubicBezTo>
                <a:cubicBezTo>
                  <a:pt x="1169443" y="2157414"/>
                  <a:pt x="1172468" y="2155599"/>
                  <a:pt x="1178721" y="2151767"/>
                </a:cubicBezTo>
                <a:cubicBezTo>
                  <a:pt x="1168233" y="2151161"/>
                  <a:pt x="1161778" y="2150758"/>
                  <a:pt x="1155122" y="2150355"/>
                </a:cubicBezTo>
                <a:cubicBezTo>
                  <a:pt x="1155122" y="2147934"/>
                  <a:pt x="1155728" y="2143699"/>
                  <a:pt x="1154921" y="2143497"/>
                </a:cubicBezTo>
                <a:cubicBezTo>
                  <a:pt x="1143222" y="2139261"/>
                  <a:pt x="1134348" y="2134622"/>
                  <a:pt x="1125473" y="2123327"/>
                </a:cubicBezTo>
                <a:cubicBezTo>
                  <a:pt x="1115186" y="2110419"/>
                  <a:pt x="1113573" y="2102149"/>
                  <a:pt x="1120229" y="2088837"/>
                </a:cubicBezTo>
                <a:cubicBezTo>
                  <a:pt x="1121842" y="2085408"/>
                  <a:pt x="1120027" y="2080164"/>
                  <a:pt x="1119624" y="2075726"/>
                </a:cubicBezTo>
                <a:cubicBezTo>
                  <a:pt x="1115186" y="2076735"/>
                  <a:pt x="1109539" y="2076533"/>
                  <a:pt x="1106312" y="2079155"/>
                </a:cubicBezTo>
                <a:cubicBezTo>
                  <a:pt x="1092596" y="2090652"/>
                  <a:pt x="1080494" y="2104569"/>
                  <a:pt x="1059316" y="2098922"/>
                </a:cubicBezTo>
                <a:cubicBezTo>
                  <a:pt x="1054274" y="2097712"/>
                  <a:pt x="1048424" y="2099728"/>
                  <a:pt x="1046206" y="2099930"/>
                </a:cubicBezTo>
                <a:cubicBezTo>
                  <a:pt x="1042777" y="2107393"/>
                  <a:pt x="1040356" y="2112436"/>
                  <a:pt x="1038138" y="2117276"/>
                </a:cubicBezTo>
                <a:cubicBezTo>
                  <a:pt x="1054879" y="2115057"/>
                  <a:pt x="1071620" y="2112637"/>
                  <a:pt x="1088360" y="2110419"/>
                </a:cubicBezTo>
                <a:cubicBezTo>
                  <a:pt x="1088562" y="2111427"/>
                  <a:pt x="1088562" y="2112436"/>
                  <a:pt x="1088764" y="2113444"/>
                </a:cubicBezTo>
                <a:cubicBezTo>
                  <a:pt x="1083116" y="2117074"/>
                  <a:pt x="1077671" y="2120907"/>
                  <a:pt x="1067989" y="2127361"/>
                </a:cubicBezTo>
                <a:cubicBezTo>
                  <a:pt x="1080091" y="2133009"/>
                  <a:pt x="1088159" y="2136639"/>
                  <a:pt x="1096832" y="2140673"/>
                </a:cubicBezTo>
                <a:cubicBezTo>
                  <a:pt x="1094411" y="2148943"/>
                  <a:pt x="1091789" y="2157818"/>
                  <a:pt x="1088764" y="2167902"/>
                </a:cubicBezTo>
                <a:cubicBezTo>
                  <a:pt x="1097034" y="2164877"/>
                  <a:pt x="1105707" y="2161448"/>
                  <a:pt x="1111152" y="2159431"/>
                </a:cubicBezTo>
                <a:cubicBezTo>
                  <a:pt x="1109741" y="2151565"/>
                  <a:pt x="1108732" y="2145917"/>
                  <a:pt x="1107724" y="2139665"/>
                </a:cubicBezTo>
                <a:cubicBezTo>
                  <a:pt x="1124868" y="2143699"/>
                  <a:pt x="1139995" y="2146926"/>
                  <a:pt x="1155122" y="2150355"/>
                </a:cubicBezTo>
                <a:close/>
                <a:moveTo>
                  <a:pt x="158333" y="1160423"/>
                </a:moveTo>
                <a:cubicBezTo>
                  <a:pt x="164384" y="1155178"/>
                  <a:pt x="170435" y="1149733"/>
                  <a:pt x="179108" y="1142270"/>
                </a:cubicBezTo>
                <a:cubicBezTo>
                  <a:pt x="176485" y="1138841"/>
                  <a:pt x="172451" y="1129966"/>
                  <a:pt x="169224" y="1130370"/>
                </a:cubicBezTo>
                <a:cubicBezTo>
                  <a:pt x="159543" y="1131176"/>
                  <a:pt x="150265" y="1135412"/>
                  <a:pt x="139776" y="1138841"/>
                </a:cubicBezTo>
                <a:cubicBezTo>
                  <a:pt x="147441" y="1147312"/>
                  <a:pt x="153089" y="1153766"/>
                  <a:pt x="158736" y="1160221"/>
                </a:cubicBezTo>
                <a:cubicBezTo>
                  <a:pt x="155509" y="1163246"/>
                  <a:pt x="152080" y="1166070"/>
                  <a:pt x="148853" y="1169096"/>
                </a:cubicBezTo>
                <a:cubicBezTo>
                  <a:pt x="149660" y="1171113"/>
                  <a:pt x="150265" y="1172928"/>
                  <a:pt x="151072" y="1174945"/>
                </a:cubicBezTo>
                <a:cubicBezTo>
                  <a:pt x="172250" y="1173130"/>
                  <a:pt x="193428" y="1171113"/>
                  <a:pt x="217027" y="1169096"/>
                </a:cubicBezTo>
                <a:cubicBezTo>
                  <a:pt x="217833" y="1170507"/>
                  <a:pt x="219850" y="1174945"/>
                  <a:pt x="221867" y="1179180"/>
                </a:cubicBezTo>
                <a:cubicBezTo>
                  <a:pt x="219044" y="1177769"/>
                  <a:pt x="216018" y="1176155"/>
                  <a:pt x="212388" y="1174340"/>
                </a:cubicBezTo>
                <a:cubicBezTo>
                  <a:pt x="214405" y="1178777"/>
                  <a:pt x="215816" y="1182206"/>
                  <a:pt x="217632" y="1186240"/>
                </a:cubicBezTo>
                <a:cubicBezTo>
                  <a:pt x="213800" y="1186240"/>
                  <a:pt x="211783" y="1186240"/>
                  <a:pt x="210774" y="1186240"/>
                </a:cubicBezTo>
                <a:cubicBezTo>
                  <a:pt x="212388" y="1194913"/>
                  <a:pt x="213800" y="1203384"/>
                  <a:pt x="215211" y="1211250"/>
                </a:cubicBezTo>
                <a:cubicBezTo>
                  <a:pt x="218439" y="1211855"/>
                  <a:pt x="222876" y="1213671"/>
                  <a:pt x="227515" y="1213671"/>
                </a:cubicBezTo>
                <a:cubicBezTo>
                  <a:pt x="233969" y="1213671"/>
                  <a:pt x="243247" y="1224159"/>
                  <a:pt x="246878" y="1209637"/>
                </a:cubicBezTo>
                <a:cubicBezTo>
                  <a:pt x="247080" y="1209032"/>
                  <a:pt x="252727" y="1209839"/>
                  <a:pt x="255954" y="1209839"/>
                </a:cubicBezTo>
                <a:cubicBezTo>
                  <a:pt x="254946" y="1212057"/>
                  <a:pt x="253736" y="1214074"/>
                  <a:pt x="252929" y="1216293"/>
                </a:cubicBezTo>
                <a:cubicBezTo>
                  <a:pt x="252727" y="1217100"/>
                  <a:pt x="253131" y="1218108"/>
                  <a:pt x="253534" y="1219520"/>
                </a:cubicBezTo>
                <a:cubicBezTo>
                  <a:pt x="257568" y="1220125"/>
                  <a:pt x="261602" y="1220730"/>
                  <a:pt x="265232" y="1221335"/>
                </a:cubicBezTo>
                <a:cubicBezTo>
                  <a:pt x="263215" y="1230412"/>
                  <a:pt x="261602" y="1238278"/>
                  <a:pt x="259383" y="1247758"/>
                </a:cubicBezTo>
                <a:cubicBezTo>
                  <a:pt x="268661" y="1247758"/>
                  <a:pt x="275519" y="1247758"/>
                  <a:pt x="282175" y="1247758"/>
                </a:cubicBezTo>
                <a:cubicBezTo>
                  <a:pt x="275922" y="1263893"/>
                  <a:pt x="251517" y="1246951"/>
                  <a:pt x="249500" y="1268734"/>
                </a:cubicBezTo>
                <a:cubicBezTo>
                  <a:pt x="245869" y="1267524"/>
                  <a:pt x="242239" y="1266314"/>
                  <a:pt x="236390" y="1264297"/>
                </a:cubicBezTo>
                <a:cubicBezTo>
                  <a:pt x="242441" y="1282450"/>
                  <a:pt x="229532" y="1276399"/>
                  <a:pt x="222271" y="1277004"/>
                </a:cubicBezTo>
                <a:cubicBezTo>
                  <a:pt x="222271" y="1281844"/>
                  <a:pt x="222271" y="1285677"/>
                  <a:pt x="222271" y="1289509"/>
                </a:cubicBezTo>
                <a:cubicBezTo>
                  <a:pt x="229935" y="1274583"/>
                  <a:pt x="247886" y="1291526"/>
                  <a:pt x="256963" y="1276197"/>
                </a:cubicBezTo>
                <a:cubicBezTo>
                  <a:pt x="260795" y="1269944"/>
                  <a:pt x="278746" y="1271961"/>
                  <a:pt x="291655" y="1269944"/>
                </a:cubicBezTo>
                <a:cubicBezTo>
                  <a:pt x="292865" y="1271356"/>
                  <a:pt x="294479" y="1275390"/>
                  <a:pt x="297302" y="1276399"/>
                </a:cubicBezTo>
                <a:cubicBezTo>
                  <a:pt x="301135" y="1277811"/>
                  <a:pt x="306177" y="1277811"/>
                  <a:pt x="310211" y="1276600"/>
                </a:cubicBezTo>
                <a:cubicBezTo>
                  <a:pt x="313035" y="1275794"/>
                  <a:pt x="316060" y="1271760"/>
                  <a:pt x="316464" y="1268936"/>
                </a:cubicBezTo>
                <a:cubicBezTo>
                  <a:pt x="317270" y="1262280"/>
                  <a:pt x="297504" y="1244530"/>
                  <a:pt x="289436" y="1243522"/>
                </a:cubicBezTo>
                <a:cubicBezTo>
                  <a:pt x="285806" y="1243119"/>
                  <a:pt x="282377" y="1242110"/>
                  <a:pt x="278746" y="1241303"/>
                </a:cubicBezTo>
                <a:cubicBezTo>
                  <a:pt x="279150" y="1239286"/>
                  <a:pt x="279351" y="1237269"/>
                  <a:pt x="279755" y="1235454"/>
                </a:cubicBezTo>
                <a:cubicBezTo>
                  <a:pt x="284595" y="1236059"/>
                  <a:pt x="289840" y="1238479"/>
                  <a:pt x="293873" y="1237068"/>
                </a:cubicBezTo>
                <a:cubicBezTo>
                  <a:pt x="299118" y="1235252"/>
                  <a:pt x="303353" y="1230412"/>
                  <a:pt x="307791" y="1226781"/>
                </a:cubicBezTo>
                <a:cubicBezTo>
                  <a:pt x="307992" y="1226579"/>
                  <a:pt x="307387" y="1225369"/>
                  <a:pt x="306782" y="1223554"/>
                </a:cubicBezTo>
                <a:cubicBezTo>
                  <a:pt x="303152" y="1226176"/>
                  <a:pt x="299723" y="1228395"/>
                  <a:pt x="297101" y="1230412"/>
                </a:cubicBezTo>
                <a:cubicBezTo>
                  <a:pt x="292260" y="1227386"/>
                  <a:pt x="288024" y="1224764"/>
                  <a:pt x="283789" y="1222142"/>
                </a:cubicBezTo>
                <a:cubicBezTo>
                  <a:pt x="284999" y="1220932"/>
                  <a:pt x="286814" y="1219318"/>
                  <a:pt x="288629" y="1217503"/>
                </a:cubicBezTo>
                <a:cubicBezTo>
                  <a:pt x="292462" y="1213469"/>
                  <a:pt x="296294" y="1209435"/>
                  <a:pt x="300126" y="1205603"/>
                </a:cubicBezTo>
                <a:cubicBezTo>
                  <a:pt x="293470" y="1203384"/>
                  <a:pt x="286814" y="1200762"/>
                  <a:pt x="280158" y="1198947"/>
                </a:cubicBezTo>
                <a:cubicBezTo>
                  <a:pt x="277536" y="1198342"/>
                  <a:pt x="273905" y="1200762"/>
                  <a:pt x="271888" y="1199552"/>
                </a:cubicBezTo>
                <a:cubicBezTo>
                  <a:pt x="255148" y="1190677"/>
                  <a:pt x="246273" y="1193098"/>
                  <a:pt x="239213" y="1209435"/>
                </a:cubicBezTo>
                <a:cubicBezTo>
                  <a:pt x="226910" y="1202779"/>
                  <a:pt x="212993" y="1197737"/>
                  <a:pt x="221262" y="1178979"/>
                </a:cubicBezTo>
                <a:cubicBezTo>
                  <a:pt x="223884" y="1178575"/>
                  <a:pt x="226506" y="1177970"/>
                  <a:pt x="229129" y="1177567"/>
                </a:cubicBezTo>
                <a:cubicBezTo>
                  <a:pt x="239213" y="1176760"/>
                  <a:pt x="255148" y="1179382"/>
                  <a:pt x="258375" y="1174340"/>
                </a:cubicBezTo>
                <a:cubicBezTo>
                  <a:pt x="265031" y="1163448"/>
                  <a:pt x="270880" y="1167482"/>
                  <a:pt x="275721" y="1166877"/>
                </a:cubicBezTo>
                <a:cubicBezTo>
                  <a:pt x="280965" y="1161229"/>
                  <a:pt x="286209" y="1155783"/>
                  <a:pt x="291453" y="1150136"/>
                </a:cubicBezTo>
                <a:cubicBezTo>
                  <a:pt x="290646" y="1149733"/>
                  <a:pt x="289840" y="1149531"/>
                  <a:pt x="289234" y="1149127"/>
                </a:cubicBezTo>
                <a:cubicBezTo>
                  <a:pt x="294680" y="1140858"/>
                  <a:pt x="300328" y="1132588"/>
                  <a:pt x="305774" y="1124520"/>
                </a:cubicBezTo>
                <a:cubicBezTo>
                  <a:pt x="305370" y="1122907"/>
                  <a:pt x="304765" y="1121092"/>
                  <a:pt x="304362" y="1119478"/>
                </a:cubicBezTo>
                <a:cubicBezTo>
                  <a:pt x="288428" y="1132185"/>
                  <a:pt x="271888" y="1135815"/>
                  <a:pt x="254542" y="1123109"/>
                </a:cubicBezTo>
                <a:cubicBezTo>
                  <a:pt x="263821" y="1122503"/>
                  <a:pt x="273300" y="1121697"/>
                  <a:pt x="282578" y="1121092"/>
                </a:cubicBezTo>
                <a:cubicBezTo>
                  <a:pt x="272897" y="1117461"/>
                  <a:pt x="263215" y="1116251"/>
                  <a:pt x="253332" y="1115041"/>
                </a:cubicBezTo>
                <a:cubicBezTo>
                  <a:pt x="239617" y="1113427"/>
                  <a:pt x="225296" y="1110200"/>
                  <a:pt x="220254" y="1129159"/>
                </a:cubicBezTo>
                <a:cubicBezTo>
                  <a:pt x="220052" y="1130370"/>
                  <a:pt x="217228" y="1130773"/>
                  <a:pt x="215413" y="1131378"/>
                </a:cubicBezTo>
                <a:cubicBezTo>
                  <a:pt x="209766" y="1134000"/>
                  <a:pt x="204320" y="1136824"/>
                  <a:pt x="198672" y="1139043"/>
                </a:cubicBezTo>
                <a:cubicBezTo>
                  <a:pt x="184150" y="1144488"/>
                  <a:pt x="175477" y="1160221"/>
                  <a:pt x="158333" y="1160423"/>
                </a:cubicBezTo>
                <a:close/>
                <a:moveTo>
                  <a:pt x="1777763" y="879458"/>
                </a:moveTo>
                <a:cubicBezTo>
                  <a:pt x="1779578" y="878248"/>
                  <a:pt x="1781595" y="877037"/>
                  <a:pt x="1783411" y="875625"/>
                </a:cubicBezTo>
                <a:cubicBezTo>
                  <a:pt x="1786234" y="881071"/>
                  <a:pt x="1791277" y="886517"/>
                  <a:pt x="1791277" y="891963"/>
                </a:cubicBezTo>
                <a:cubicBezTo>
                  <a:pt x="1791277" y="895594"/>
                  <a:pt x="1784621" y="900031"/>
                  <a:pt x="1780385" y="903056"/>
                </a:cubicBezTo>
                <a:cubicBezTo>
                  <a:pt x="1775141" y="906889"/>
                  <a:pt x="1769090" y="909914"/>
                  <a:pt x="1767073" y="911124"/>
                </a:cubicBezTo>
                <a:cubicBezTo>
                  <a:pt x="1767476" y="911528"/>
                  <a:pt x="1770099" y="914150"/>
                  <a:pt x="1772721" y="916772"/>
                </a:cubicBezTo>
                <a:cubicBezTo>
                  <a:pt x="1759812" y="926655"/>
                  <a:pt x="1749929" y="934118"/>
                  <a:pt x="1741256" y="940774"/>
                </a:cubicBezTo>
                <a:cubicBezTo>
                  <a:pt x="1746702" y="944808"/>
                  <a:pt x="1752753" y="949447"/>
                  <a:pt x="1758803" y="953884"/>
                </a:cubicBezTo>
                <a:cubicBezTo>
                  <a:pt x="1757190" y="955699"/>
                  <a:pt x="1755576" y="957515"/>
                  <a:pt x="1753963" y="959330"/>
                </a:cubicBezTo>
                <a:cubicBezTo>
                  <a:pt x="1750736" y="955699"/>
                  <a:pt x="1747508" y="952069"/>
                  <a:pt x="1744281" y="948438"/>
                </a:cubicBezTo>
                <a:cubicBezTo>
                  <a:pt x="1743676" y="948640"/>
                  <a:pt x="1742869" y="948842"/>
                  <a:pt x="1742264" y="949043"/>
                </a:cubicBezTo>
                <a:cubicBezTo>
                  <a:pt x="1744080" y="955094"/>
                  <a:pt x="1745895" y="961347"/>
                  <a:pt x="1748114" y="968406"/>
                </a:cubicBezTo>
                <a:cubicBezTo>
                  <a:pt x="1746903" y="969213"/>
                  <a:pt x="1743878" y="971230"/>
                  <a:pt x="1740852" y="973247"/>
                </a:cubicBezTo>
                <a:cubicBezTo>
                  <a:pt x="1741256" y="974054"/>
                  <a:pt x="1741458" y="974861"/>
                  <a:pt x="1741861" y="975466"/>
                </a:cubicBezTo>
                <a:cubicBezTo>
                  <a:pt x="1748517" y="973247"/>
                  <a:pt x="1755375" y="971230"/>
                  <a:pt x="1766468" y="967600"/>
                </a:cubicBezTo>
                <a:cubicBezTo>
                  <a:pt x="1758400" y="979903"/>
                  <a:pt x="1752753" y="988576"/>
                  <a:pt x="1746500" y="998459"/>
                </a:cubicBezTo>
                <a:cubicBezTo>
                  <a:pt x="1753358" y="1003098"/>
                  <a:pt x="1761829" y="1008544"/>
                  <a:pt x="1770099" y="1013990"/>
                </a:cubicBezTo>
                <a:cubicBezTo>
                  <a:pt x="1768485" y="1016814"/>
                  <a:pt x="1766670" y="1019638"/>
                  <a:pt x="1766065" y="1020646"/>
                </a:cubicBezTo>
                <a:cubicBezTo>
                  <a:pt x="1772317" y="1026092"/>
                  <a:pt x="1777561" y="1030731"/>
                  <a:pt x="1783209" y="1035370"/>
                </a:cubicBezTo>
                <a:cubicBezTo>
                  <a:pt x="1779377" y="1039001"/>
                  <a:pt x="1776956" y="1041219"/>
                  <a:pt x="1772317" y="1045455"/>
                </a:cubicBezTo>
                <a:cubicBezTo>
                  <a:pt x="1780789" y="1048279"/>
                  <a:pt x="1787041" y="1052313"/>
                  <a:pt x="1793092" y="1052111"/>
                </a:cubicBezTo>
                <a:cubicBezTo>
                  <a:pt x="1806001" y="1051304"/>
                  <a:pt x="1810236" y="1055741"/>
                  <a:pt x="1808421" y="1068448"/>
                </a:cubicBezTo>
                <a:cubicBezTo>
                  <a:pt x="1806606" y="1080752"/>
                  <a:pt x="1814270" y="1086601"/>
                  <a:pt x="1825565" y="1085189"/>
                </a:cubicBezTo>
                <a:cubicBezTo>
                  <a:pt x="1833633" y="1084181"/>
                  <a:pt x="1841096" y="1079744"/>
                  <a:pt x="1848156" y="1077121"/>
                </a:cubicBezTo>
                <a:cubicBezTo>
                  <a:pt x="1842508" y="1066431"/>
                  <a:pt x="1832827" y="1056750"/>
                  <a:pt x="1833835" y="1048480"/>
                </a:cubicBezTo>
                <a:cubicBezTo>
                  <a:pt x="1836255" y="1029722"/>
                  <a:pt x="1833633" y="1012376"/>
                  <a:pt x="1831011" y="994224"/>
                </a:cubicBezTo>
                <a:cubicBezTo>
                  <a:pt x="1829398" y="983332"/>
                  <a:pt x="1832020" y="971633"/>
                  <a:pt x="1832625" y="960742"/>
                </a:cubicBezTo>
                <a:cubicBezTo>
                  <a:pt x="1839483" y="958523"/>
                  <a:pt x="1845735" y="956506"/>
                  <a:pt x="1855013" y="953481"/>
                </a:cubicBezTo>
                <a:cubicBezTo>
                  <a:pt x="1837264" y="949245"/>
                  <a:pt x="1850374" y="942387"/>
                  <a:pt x="1851181" y="935328"/>
                </a:cubicBezTo>
                <a:cubicBezTo>
                  <a:pt x="1847752" y="936135"/>
                  <a:pt x="1845533" y="936538"/>
                  <a:pt x="1841903" y="937345"/>
                </a:cubicBezTo>
                <a:cubicBezTo>
                  <a:pt x="1843113" y="928067"/>
                  <a:pt x="1844323" y="919192"/>
                  <a:pt x="1845130" y="912738"/>
                </a:cubicBezTo>
                <a:cubicBezTo>
                  <a:pt x="1840289" y="898417"/>
                  <a:pt x="1813665" y="906485"/>
                  <a:pt x="1817296" y="890954"/>
                </a:cubicBezTo>
                <a:cubicBezTo>
                  <a:pt x="1808219" y="884904"/>
                  <a:pt x="1802168" y="880870"/>
                  <a:pt x="1795916" y="876836"/>
                </a:cubicBezTo>
                <a:cubicBezTo>
                  <a:pt x="1798538" y="873407"/>
                  <a:pt x="1800958" y="869978"/>
                  <a:pt x="1803580" y="866549"/>
                </a:cubicBezTo>
                <a:cubicBezTo>
                  <a:pt x="1794907" y="870785"/>
                  <a:pt x="1786436" y="875020"/>
                  <a:pt x="1777763" y="879458"/>
                </a:cubicBezTo>
                <a:close/>
                <a:moveTo>
                  <a:pt x="2217464" y="2389971"/>
                </a:moveTo>
                <a:cubicBezTo>
                  <a:pt x="2214035" y="2380290"/>
                  <a:pt x="2221700" y="2372020"/>
                  <a:pt x="2230978" y="2364356"/>
                </a:cubicBezTo>
                <a:cubicBezTo>
                  <a:pt x="2237835" y="2358910"/>
                  <a:pt x="2244290" y="2351044"/>
                  <a:pt x="2235415" y="2344589"/>
                </a:cubicBezTo>
                <a:cubicBezTo>
                  <a:pt x="2229969" y="2340556"/>
                  <a:pt x="2214439" y="2339950"/>
                  <a:pt x="2213228" y="2342371"/>
                </a:cubicBezTo>
                <a:cubicBezTo>
                  <a:pt x="2207581" y="2354271"/>
                  <a:pt x="2201933" y="2364558"/>
                  <a:pt x="2188218" y="2367986"/>
                </a:cubicBezTo>
                <a:cubicBezTo>
                  <a:pt x="2187814" y="2367986"/>
                  <a:pt x="2188016" y="2369802"/>
                  <a:pt x="2187814" y="2370810"/>
                </a:cubicBezTo>
                <a:cubicBezTo>
                  <a:pt x="2191647" y="2373836"/>
                  <a:pt x="2195277" y="2377063"/>
                  <a:pt x="2201530" y="2382105"/>
                </a:cubicBezTo>
                <a:cubicBezTo>
                  <a:pt x="2193462" y="2388358"/>
                  <a:pt x="2186201" y="2398443"/>
                  <a:pt x="2180150" y="2397636"/>
                </a:cubicBezTo>
                <a:cubicBezTo>
                  <a:pt x="2171679" y="2396426"/>
                  <a:pt x="2164216" y="2387349"/>
                  <a:pt x="2155341" y="2381097"/>
                </a:cubicBezTo>
                <a:cubicBezTo>
                  <a:pt x="2150702" y="2383315"/>
                  <a:pt x="2142634" y="2387551"/>
                  <a:pt x="2130532" y="2393602"/>
                </a:cubicBezTo>
                <a:cubicBezTo>
                  <a:pt x="2142432" y="2398645"/>
                  <a:pt x="2151509" y="2405704"/>
                  <a:pt x="2160989" y="2405906"/>
                </a:cubicBezTo>
                <a:cubicBezTo>
                  <a:pt x="2178133" y="2406309"/>
                  <a:pt x="2179343" y="2405704"/>
                  <a:pt x="2179141" y="2423655"/>
                </a:cubicBezTo>
                <a:cubicBezTo>
                  <a:pt x="2179141" y="2426277"/>
                  <a:pt x="2180150" y="2429101"/>
                  <a:pt x="2180755" y="2431723"/>
                </a:cubicBezTo>
                <a:cubicBezTo>
                  <a:pt x="2179746" y="2430311"/>
                  <a:pt x="2178738" y="2428899"/>
                  <a:pt x="2177729" y="2427286"/>
                </a:cubicBezTo>
                <a:cubicBezTo>
                  <a:pt x="2190638" y="2415385"/>
                  <a:pt x="2203345" y="2403485"/>
                  <a:pt x="2217464" y="2389971"/>
                </a:cubicBezTo>
                <a:close/>
                <a:moveTo>
                  <a:pt x="2314279" y="2413772"/>
                </a:moveTo>
                <a:cubicBezTo>
                  <a:pt x="2312464" y="2415184"/>
                  <a:pt x="2308833" y="2420226"/>
                  <a:pt x="2305606" y="2420024"/>
                </a:cubicBezTo>
                <a:cubicBezTo>
                  <a:pt x="2284629" y="2418411"/>
                  <a:pt x="2285436" y="2434547"/>
                  <a:pt x="2283016" y="2447254"/>
                </a:cubicBezTo>
                <a:cubicBezTo>
                  <a:pt x="2282209" y="2451086"/>
                  <a:pt x="2285638" y="2457540"/>
                  <a:pt x="2288865" y="2459557"/>
                </a:cubicBezTo>
                <a:cubicBezTo>
                  <a:pt x="2292092" y="2461372"/>
                  <a:pt x="2298345" y="2460162"/>
                  <a:pt x="2302580" y="2458347"/>
                </a:cubicBezTo>
                <a:cubicBezTo>
                  <a:pt x="2315287" y="2452901"/>
                  <a:pt x="2327793" y="2446648"/>
                  <a:pt x="2340096" y="2440194"/>
                </a:cubicBezTo>
                <a:cubicBezTo>
                  <a:pt x="2343525" y="2438379"/>
                  <a:pt x="2346551" y="2434345"/>
                  <a:pt x="2347559" y="2430714"/>
                </a:cubicBezTo>
                <a:cubicBezTo>
                  <a:pt x="2347962" y="2429101"/>
                  <a:pt x="2343323" y="2425067"/>
                  <a:pt x="2340096" y="2423655"/>
                </a:cubicBezTo>
                <a:cubicBezTo>
                  <a:pt x="2332432" y="2420226"/>
                  <a:pt x="2324565" y="2417604"/>
                  <a:pt x="2314279" y="2413772"/>
                </a:cubicBezTo>
                <a:close/>
                <a:moveTo>
                  <a:pt x="345710" y="1572693"/>
                </a:moveTo>
                <a:cubicBezTo>
                  <a:pt x="341071" y="1568457"/>
                  <a:pt x="339054" y="1566440"/>
                  <a:pt x="337037" y="1564625"/>
                </a:cubicBezTo>
                <a:cubicBezTo>
                  <a:pt x="347727" y="1549901"/>
                  <a:pt x="360837" y="1562809"/>
                  <a:pt x="373342" y="1564020"/>
                </a:cubicBezTo>
                <a:cubicBezTo>
                  <a:pt x="371930" y="1559179"/>
                  <a:pt x="371325" y="1556758"/>
                  <a:pt x="370519" y="1553935"/>
                </a:cubicBezTo>
                <a:cubicBezTo>
                  <a:pt x="384637" y="1556960"/>
                  <a:pt x="384637" y="1556960"/>
                  <a:pt x="399160" y="1573298"/>
                </a:cubicBezTo>
                <a:cubicBezTo>
                  <a:pt x="400168" y="1574508"/>
                  <a:pt x="403395" y="1575113"/>
                  <a:pt x="404605" y="1574508"/>
                </a:cubicBezTo>
                <a:cubicBezTo>
                  <a:pt x="405816" y="1573903"/>
                  <a:pt x="405816" y="1571079"/>
                  <a:pt x="406219" y="1569264"/>
                </a:cubicBezTo>
                <a:cubicBezTo>
                  <a:pt x="406421" y="1567247"/>
                  <a:pt x="406219" y="1565230"/>
                  <a:pt x="406219" y="1564020"/>
                </a:cubicBezTo>
                <a:cubicBezTo>
                  <a:pt x="400975" y="1557565"/>
                  <a:pt x="395529" y="1550708"/>
                  <a:pt x="390487" y="1544455"/>
                </a:cubicBezTo>
                <a:cubicBezTo>
                  <a:pt x="396538" y="1542034"/>
                  <a:pt x="402790" y="1539412"/>
                  <a:pt x="409446" y="1536589"/>
                </a:cubicBezTo>
                <a:cubicBezTo>
                  <a:pt x="391899" y="1517629"/>
                  <a:pt x="372536" y="1531143"/>
                  <a:pt x="354988" y="1527916"/>
                </a:cubicBezTo>
                <a:cubicBezTo>
                  <a:pt x="354786" y="1529328"/>
                  <a:pt x="354584" y="1530538"/>
                  <a:pt x="354786" y="1531344"/>
                </a:cubicBezTo>
                <a:cubicBezTo>
                  <a:pt x="355391" y="1533765"/>
                  <a:pt x="356601" y="1536185"/>
                  <a:pt x="356803" y="1538606"/>
                </a:cubicBezTo>
                <a:cubicBezTo>
                  <a:pt x="356803" y="1540623"/>
                  <a:pt x="355996" y="1544455"/>
                  <a:pt x="354786" y="1544657"/>
                </a:cubicBezTo>
                <a:cubicBezTo>
                  <a:pt x="341474" y="1547279"/>
                  <a:pt x="335221" y="1552926"/>
                  <a:pt x="329574" y="1569465"/>
                </a:cubicBezTo>
                <a:cubicBezTo>
                  <a:pt x="334213" y="1570272"/>
                  <a:pt x="338247" y="1571079"/>
                  <a:pt x="345710" y="1572693"/>
                </a:cubicBezTo>
                <a:close/>
                <a:moveTo>
                  <a:pt x="1255164" y="2221756"/>
                </a:moveTo>
                <a:cubicBezTo>
                  <a:pt x="1238625" y="2244346"/>
                  <a:pt x="1215632" y="2246564"/>
                  <a:pt x="1190218" y="2239908"/>
                </a:cubicBezTo>
                <a:cubicBezTo>
                  <a:pt x="1205950" y="2247775"/>
                  <a:pt x="1220876" y="2258061"/>
                  <a:pt x="1236608" y="2244951"/>
                </a:cubicBezTo>
                <a:cubicBezTo>
                  <a:pt x="1247298" y="2256044"/>
                  <a:pt x="1257787" y="2259876"/>
                  <a:pt x="1269283" y="2251607"/>
                </a:cubicBezTo>
                <a:cubicBezTo>
                  <a:pt x="1270897" y="2241320"/>
                  <a:pt x="1272309" y="2232446"/>
                  <a:pt x="1273922" y="2222764"/>
                </a:cubicBezTo>
                <a:cubicBezTo>
                  <a:pt x="1276544" y="2224579"/>
                  <a:pt x="1279167" y="2226395"/>
                  <a:pt x="1281789" y="2228210"/>
                </a:cubicBezTo>
                <a:cubicBezTo>
                  <a:pt x="1282797" y="2227403"/>
                  <a:pt x="1283806" y="2226596"/>
                  <a:pt x="1284814" y="2225790"/>
                </a:cubicBezTo>
                <a:cubicBezTo>
                  <a:pt x="1280982" y="2220747"/>
                  <a:pt x="1278360" y="2212679"/>
                  <a:pt x="1273317" y="2211066"/>
                </a:cubicBezTo>
                <a:cubicBezTo>
                  <a:pt x="1257787" y="2206023"/>
                  <a:pt x="1245080" y="2212478"/>
                  <a:pt x="1234793" y="2226193"/>
                </a:cubicBezTo>
                <a:cubicBezTo>
                  <a:pt x="1242256" y="2224579"/>
                  <a:pt x="1249114" y="2222966"/>
                  <a:pt x="1255164" y="2221756"/>
                </a:cubicBezTo>
                <a:close/>
                <a:moveTo>
                  <a:pt x="1840693" y="783651"/>
                </a:moveTo>
                <a:cubicBezTo>
                  <a:pt x="1832423" y="788895"/>
                  <a:pt x="1825162" y="793736"/>
                  <a:pt x="1819514" y="797165"/>
                </a:cubicBezTo>
                <a:cubicBezTo>
                  <a:pt x="1824759" y="800796"/>
                  <a:pt x="1829398" y="805435"/>
                  <a:pt x="1835045" y="807452"/>
                </a:cubicBezTo>
                <a:cubicBezTo>
                  <a:pt x="1843920" y="810477"/>
                  <a:pt x="1853198" y="812292"/>
                  <a:pt x="1862476" y="812897"/>
                </a:cubicBezTo>
                <a:cubicBezTo>
                  <a:pt x="1864896" y="813099"/>
                  <a:pt x="1867922" y="807250"/>
                  <a:pt x="1868124" y="806847"/>
                </a:cubicBezTo>
                <a:cubicBezTo>
                  <a:pt x="1857635" y="801602"/>
                  <a:pt x="1848761" y="797367"/>
                  <a:pt x="1839886" y="792929"/>
                </a:cubicBezTo>
                <a:cubicBezTo>
                  <a:pt x="1840289" y="791316"/>
                  <a:pt x="1840491" y="789702"/>
                  <a:pt x="1840894" y="788089"/>
                </a:cubicBezTo>
                <a:cubicBezTo>
                  <a:pt x="1851584" y="788089"/>
                  <a:pt x="1862274" y="788089"/>
                  <a:pt x="1872561" y="788089"/>
                </a:cubicBezTo>
                <a:cubicBezTo>
                  <a:pt x="1869132" y="782239"/>
                  <a:pt x="1865502" y="776592"/>
                  <a:pt x="1862274" y="770743"/>
                </a:cubicBezTo>
                <a:cubicBezTo>
                  <a:pt x="1858240" y="763280"/>
                  <a:pt x="1854408" y="755817"/>
                  <a:pt x="1850374" y="748354"/>
                </a:cubicBezTo>
                <a:cubicBezTo>
                  <a:pt x="1844727" y="752388"/>
                  <a:pt x="1838877" y="756220"/>
                  <a:pt x="1833633" y="760658"/>
                </a:cubicBezTo>
                <a:cubicBezTo>
                  <a:pt x="1830810" y="763078"/>
                  <a:pt x="1828793" y="766910"/>
                  <a:pt x="1825969" y="770743"/>
                </a:cubicBezTo>
                <a:cubicBezTo>
                  <a:pt x="1830810" y="774777"/>
                  <a:pt x="1834844" y="778407"/>
                  <a:pt x="1840693" y="783651"/>
                </a:cubicBezTo>
                <a:close/>
                <a:moveTo>
                  <a:pt x="350752" y="1337715"/>
                </a:moveTo>
                <a:cubicBezTo>
                  <a:pt x="373342" y="1337715"/>
                  <a:pt x="381612" y="1344573"/>
                  <a:pt x="376973" y="1356069"/>
                </a:cubicBezTo>
                <a:cubicBezTo>
                  <a:pt x="380402" y="1362927"/>
                  <a:pt x="382620" y="1367768"/>
                  <a:pt x="385243" y="1373214"/>
                </a:cubicBezTo>
                <a:cubicBezTo>
                  <a:pt x="373746" y="1372608"/>
                  <a:pt x="364669" y="1372205"/>
                  <a:pt x="355190" y="1371802"/>
                </a:cubicBezTo>
                <a:cubicBezTo>
                  <a:pt x="357207" y="1377853"/>
                  <a:pt x="358417" y="1382088"/>
                  <a:pt x="359425" y="1385114"/>
                </a:cubicBezTo>
                <a:cubicBezTo>
                  <a:pt x="375359" y="1386526"/>
                  <a:pt x="391697" y="1387938"/>
                  <a:pt x="407429" y="1389349"/>
                </a:cubicBezTo>
                <a:cubicBezTo>
                  <a:pt x="408438" y="1379668"/>
                  <a:pt x="410051" y="1367163"/>
                  <a:pt x="411261" y="1355464"/>
                </a:cubicBezTo>
                <a:cubicBezTo>
                  <a:pt x="405211" y="1353649"/>
                  <a:pt x="398151" y="1353851"/>
                  <a:pt x="395327" y="1350422"/>
                </a:cubicBezTo>
                <a:cubicBezTo>
                  <a:pt x="383024" y="1336303"/>
                  <a:pt x="368300" y="1332874"/>
                  <a:pt x="350752" y="1337715"/>
                </a:cubicBezTo>
                <a:close/>
                <a:moveTo>
                  <a:pt x="1013127" y="1970440"/>
                </a:moveTo>
                <a:cubicBezTo>
                  <a:pt x="1006270" y="1967818"/>
                  <a:pt x="1000017" y="1965196"/>
                  <a:pt x="992554" y="1962372"/>
                </a:cubicBezTo>
                <a:cubicBezTo>
                  <a:pt x="996790" y="1960557"/>
                  <a:pt x="999412" y="1959347"/>
                  <a:pt x="1002034" y="1958137"/>
                </a:cubicBezTo>
                <a:cubicBezTo>
                  <a:pt x="1001832" y="1957330"/>
                  <a:pt x="1001631" y="1956523"/>
                  <a:pt x="1001429" y="1955515"/>
                </a:cubicBezTo>
                <a:cubicBezTo>
                  <a:pt x="996588" y="1955515"/>
                  <a:pt x="991949" y="1955515"/>
                  <a:pt x="985495" y="1955515"/>
                </a:cubicBezTo>
                <a:cubicBezTo>
                  <a:pt x="990537" y="1980929"/>
                  <a:pt x="964922" y="1968020"/>
                  <a:pt x="957862" y="1982542"/>
                </a:cubicBezTo>
                <a:cubicBezTo>
                  <a:pt x="965728" y="1981534"/>
                  <a:pt x="973796" y="1980525"/>
                  <a:pt x="981662" y="1979517"/>
                </a:cubicBezTo>
                <a:cubicBezTo>
                  <a:pt x="981461" y="1978508"/>
                  <a:pt x="981259" y="1977500"/>
                  <a:pt x="981057" y="1976693"/>
                </a:cubicBezTo>
                <a:cubicBezTo>
                  <a:pt x="986503" y="1979315"/>
                  <a:pt x="991747" y="1982139"/>
                  <a:pt x="998403" y="1985366"/>
                </a:cubicBezTo>
                <a:cubicBezTo>
                  <a:pt x="999008" y="1980324"/>
                  <a:pt x="999210" y="1976895"/>
                  <a:pt x="999614" y="1972861"/>
                </a:cubicBezTo>
                <a:cubicBezTo>
                  <a:pt x="1006471" y="1972861"/>
                  <a:pt x="1012522" y="1972861"/>
                  <a:pt x="1018977" y="1972861"/>
                </a:cubicBezTo>
                <a:cubicBezTo>
                  <a:pt x="1018573" y="1977701"/>
                  <a:pt x="1018170" y="1982139"/>
                  <a:pt x="1017766" y="1984963"/>
                </a:cubicBezTo>
                <a:cubicBezTo>
                  <a:pt x="1024624" y="1990408"/>
                  <a:pt x="1030675" y="1995249"/>
                  <a:pt x="1035112" y="1998880"/>
                </a:cubicBezTo>
                <a:cubicBezTo>
                  <a:pt x="1043382" y="1997266"/>
                  <a:pt x="1050441" y="1994846"/>
                  <a:pt x="1057703" y="1994442"/>
                </a:cubicBezTo>
                <a:cubicBezTo>
                  <a:pt x="1072830" y="1993434"/>
                  <a:pt x="1072830" y="1993837"/>
                  <a:pt x="1075250" y="1987181"/>
                </a:cubicBezTo>
                <a:cubicBezTo>
                  <a:pt x="1046609" y="1988593"/>
                  <a:pt x="1022809" y="1975483"/>
                  <a:pt x="1021800" y="1956321"/>
                </a:cubicBezTo>
                <a:cubicBezTo>
                  <a:pt x="1018977" y="1961364"/>
                  <a:pt x="1016153" y="1965599"/>
                  <a:pt x="1013127" y="1970440"/>
                </a:cubicBezTo>
                <a:close/>
                <a:moveTo>
                  <a:pt x="2288663" y="2327445"/>
                </a:moveTo>
                <a:cubicBezTo>
                  <a:pt x="2298950" y="2332286"/>
                  <a:pt x="2305606" y="2336723"/>
                  <a:pt x="2313069" y="2338337"/>
                </a:cubicBezTo>
                <a:cubicBezTo>
                  <a:pt x="2317103" y="2339144"/>
                  <a:pt x="2323557" y="2336522"/>
                  <a:pt x="2326179" y="2333294"/>
                </a:cubicBezTo>
                <a:cubicBezTo>
                  <a:pt x="2330616" y="2328050"/>
                  <a:pt x="2333037" y="2320991"/>
                  <a:pt x="2337474" y="2312116"/>
                </a:cubicBezTo>
                <a:cubicBezTo>
                  <a:pt x="2332633" y="2312318"/>
                  <a:pt x="2325776" y="2311511"/>
                  <a:pt x="2319725" y="2313326"/>
                </a:cubicBezTo>
                <a:cubicBezTo>
                  <a:pt x="2306009" y="2317764"/>
                  <a:pt x="2306211" y="2318369"/>
                  <a:pt x="2298546" y="2306065"/>
                </a:cubicBezTo>
                <a:cubicBezTo>
                  <a:pt x="2310447" y="2298804"/>
                  <a:pt x="2325776" y="2294165"/>
                  <a:pt x="2327188" y="2273390"/>
                </a:cubicBezTo>
                <a:cubicBezTo>
                  <a:pt x="2317708" y="2281055"/>
                  <a:pt x="2299958" y="2273794"/>
                  <a:pt x="2303186" y="2294165"/>
                </a:cubicBezTo>
                <a:cubicBezTo>
                  <a:pt x="2303387" y="2294972"/>
                  <a:pt x="2300967" y="2295980"/>
                  <a:pt x="2299757" y="2296989"/>
                </a:cubicBezTo>
                <a:cubicBezTo>
                  <a:pt x="2288462" y="2305864"/>
                  <a:pt x="2288260" y="2317965"/>
                  <a:pt x="2288663" y="2327445"/>
                </a:cubicBezTo>
                <a:close/>
                <a:moveTo>
                  <a:pt x="336633" y="1172323"/>
                </a:moveTo>
                <a:cubicBezTo>
                  <a:pt x="336633" y="1173533"/>
                  <a:pt x="336633" y="1174743"/>
                  <a:pt x="336432" y="1176155"/>
                </a:cubicBezTo>
                <a:cubicBezTo>
                  <a:pt x="345508" y="1176155"/>
                  <a:pt x="354383" y="1176155"/>
                  <a:pt x="365476" y="1176155"/>
                </a:cubicBezTo>
                <a:cubicBezTo>
                  <a:pt x="362652" y="1173130"/>
                  <a:pt x="360232" y="1171314"/>
                  <a:pt x="359022" y="1169096"/>
                </a:cubicBezTo>
                <a:cubicBezTo>
                  <a:pt x="353778" y="1158204"/>
                  <a:pt x="345306" y="1147312"/>
                  <a:pt x="357812" y="1135815"/>
                </a:cubicBezTo>
                <a:cubicBezTo>
                  <a:pt x="358618" y="1135210"/>
                  <a:pt x="360635" y="1135815"/>
                  <a:pt x="362249" y="1136017"/>
                </a:cubicBezTo>
                <a:cubicBezTo>
                  <a:pt x="360030" y="1140253"/>
                  <a:pt x="358215" y="1143883"/>
                  <a:pt x="356400" y="1147716"/>
                </a:cubicBezTo>
                <a:cubicBezTo>
                  <a:pt x="362854" y="1134202"/>
                  <a:pt x="366888" y="1149329"/>
                  <a:pt x="371729" y="1149531"/>
                </a:cubicBezTo>
                <a:cubicBezTo>
                  <a:pt x="371729" y="1144488"/>
                  <a:pt x="371729" y="1140051"/>
                  <a:pt x="371729" y="1135210"/>
                </a:cubicBezTo>
                <a:cubicBezTo>
                  <a:pt x="376166" y="1134605"/>
                  <a:pt x="380200" y="1134202"/>
                  <a:pt x="388470" y="1133193"/>
                </a:cubicBezTo>
                <a:cubicBezTo>
                  <a:pt x="374956" y="1129361"/>
                  <a:pt x="362451" y="1138841"/>
                  <a:pt x="356400" y="1124722"/>
                </a:cubicBezTo>
                <a:cubicBezTo>
                  <a:pt x="356198" y="1124319"/>
                  <a:pt x="350752" y="1125529"/>
                  <a:pt x="348332" y="1126941"/>
                </a:cubicBezTo>
                <a:cubicBezTo>
                  <a:pt x="341272" y="1130571"/>
                  <a:pt x="334616" y="1134404"/>
                  <a:pt x="327557" y="1138236"/>
                </a:cubicBezTo>
                <a:cubicBezTo>
                  <a:pt x="323321" y="1140454"/>
                  <a:pt x="319086" y="1142471"/>
                  <a:pt x="315052" y="1144488"/>
                </a:cubicBezTo>
                <a:cubicBezTo>
                  <a:pt x="315253" y="1145900"/>
                  <a:pt x="315455" y="1147312"/>
                  <a:pt x="315657" y="1148522"/>
                </a:cubicBezTo>
                <a:cubicBezTo>
                  <a:pt x="325137" y="1149127"/>
                  <a:pt x="334415" y="1149733"/>
                  <a:pt x="340869" y="1150136"/>
                </a:cubicBezTo>
                <a:cubicBezTo>
                  <a:pt x="343693" y="1160019"/>
                  <a:pt x="345306" y="1165868"/>
                  <a:pt x="347122" y="1172121"/>
                </a:cubicBezTo>
                <a:cubicBezTo>
                  <a:pt x="343491" y="1171919"/>
                  <a:pt x="340062" y="1172121"/>
                  <a:pt x="336633" y="1172323"/>
                </a:cubicBezTo>
                <a:close/>
                <a:moveTo>
                  <a:pt x="314850" y="1629370"/>
                </a:moveTo>
                <a:cubicBezTo>
                  <a:pt x="318481" y="1598106"/>
                  <a:pt x="296899" y="1582777"/>
                  <a:pt x="277334" y="1560994"/>
                </a:cubicBezTo>
                <a:cubicBezTo>
                  <a:pt x="276527" y="1574508"/>
                  <a:pt x="275721" y="1584996"/>
                  <a:pt x="275116" y="1595484"/>
                </a:cubicBezTo>
                <a:cubicBezTo>
                  <a:pt x="276527" y="1594678"/>
                  <a:pt x="277738" y="1593669"/>
                  <a:pt x="279150" y="1592862"/>
                </a:cubicBezTo>
                <a:cubicBezTo>
                  <a:pt x="282578" y="1596695"/>
                  <a:pt x="287016" y="1600123"/>
                  <a:pt x="289033" y="1604561"/>
                </a:cubicBezTo>
                <a:cubicBezTo>
                  <a:pt x="290646" y="1607990"/>
                  <a:pt x="309203" y="1630781"/>
                  <a:pt x="313438" y="1630378"/>
                </a:cubicBezTo>
                <a:cubicBezTo>
                  <a:pt x="315052" y="1630176"/>
                  <a:pt x="316665" y="1628159"/>
                  <a:pt x="314850" y="1629370"/>
                </a:cubicBezTo>
                <a:close/>
                <a:moveTo>
                  <a:pt x="2702345" y="1246951"/>
                </a:moveTo>
                <a:cubicBezTo>
                  <a:pt x="2711018" y="1269743"/>
                  <a:pt x="2720296" y="1273777"/>
                  <a:pt x="2749744" y="1266314"/>
                </a:cubicBezTo>
                <a:cubicBezTo>
                  <a:pt x="2755190" y="1264902"/>
                  <a:pt x="2758417" y="1255624"/>
                  <a:pt x="2765073" y="1246951"/>
                </a:cubicBezTo>
                <a:cubicBezTo>
                  <a:pt x="2740668" y="1246951"/>
                  <a:pt x="2722111" y="1246951"/>
                  <a:pt x="2702345" y="1246951"/>
                </a:cubicBezTo>
                <a:close/>
                <a:moveTo>
                  <a:pt x="2467771" y="1317948"/>
                </a:moveTo>
                <a:cubicBezTo>
                  <a:pt x="2468174" y="1318957"/>
                  <a:pt x="2468376" y="1320167"/>
                  <a:pt x="2468779" y="1321176"/>
                </a:cubicBezTo>
                <a:cubicBezTo>
                  <a:pt x="2477452" y="1317747"/>
                  <a:pt x="2486125" y="1314721"/>
                  <a:pt x="2494597" y="1310889"/>
                </a:cubicBezTo>
                <a:cubicBezTo>
                  <a:pt x="2497420" y="1309679"/>
                  <a:pt x="2499236" y="1306250"/>
                  <a:pt x="2501454" y="1304031"/>
                </a:cubicBezTo>
                <a:cubicBezTo>
                  <a:pt x="2498631" y="1301409"/>
                  <a:pt x="2496210" y="1297375"/>
                  <a:pt x="2492983" y="1296367"/>
                </a:cubicBezTo>
                <a:cubicBezTo>
                  <a:pt x="2480478" y="1293140"/>
                  <a:pt x="2475435" y="1286484"/>
                  <a:pt x="2477654" y="1273172"/>
                </a:cubicBezTo>
                <a:cubicBezTo>
                  <a:pt x="2478461" y="1268331"/>
                  <a:pt x="2473620" y="1262482"/>
                  <a:pt x="2471401" y="1256834"/>
                </a:cubicBezTo>
                <a:cubicBezTo>
                  <a:pt x="2467367" y="1258448"/>
                  <a:pt x="2464140" y="1259658"/>
                  <a:pt x="2460711" y="1260868"/>
                </a:cubicBezTo>
                <a:cubicBezTo>
                  <a:pt x="2463535" y="1264297"/>
                  <a:pt x="2465350" y="1266717"/>
                  <a:pt x="2466762" y="1268331"/>
                </a:cubicBezTo>
                <a:cubicBezTo>
                  <a:pt x="2459300" y="1271558"/>
                  <a:pt x="2452643" y="1274583"/>
                  <a:pt x="2446391" y="1277407"/>
                </a:cubicBezTo>
                <a:cubicBezTo>
                  <a:pt x="2455871" y="1289106"/>
                  <a:pt x="2476444" y="1285475"/>
                  <a:pt x="2477049" y="1305645"/>
                </a:cubicBezTo>
                <a:cubicBezTo>
                  <a:pt x="2480679" y="1305241"/>
                  <a:pt x="2484310" y="1304838"/>
                  <a:pt x="2487941" y="1304233"/>
                </a:cubicBezTo>
                <a:cubicBezTo>
                  <a:pt x="2488142" y="1305040"/>
                  <a:pt x="2488546" y="1305847"/>
                  <a:pt x="2488747" y="1306653"/>
                </a:cubicBezTo>
                <a:cubicBezTo>
                  <a:pt x="2481486" y="1310486"/>
                  <a:pt x="2474629" y="1314318"/>
                  <a:pt x="2467771" y="1317948"/>
                </a:cubicBezTo>
                <a:close/>
                <a:moveTo>
                  <a:pt x="850761" y="1404275"/>
                </a:moveTo>
                <a:cubicBezTo>
                  <a:pt x="834423" y="1411334"/>
                  <a:pt x="820304" y="1417385"/>
                  <a:pt x="806186" y="1423436"/>
                </a:cubicBezTo>
                <a:cubicBezTo>
                  <a:pt x="806589" y="1425050"/>
                  <a:pt x="806992" y="1426865"/>
                  <a:pt x="807396" y="1428479"/>
                </a:cubicBezTo>
                <a:cubicBezTo>
                  <a:pt x="820708" y="1429487"/>
                  <a:pt x="834020" y="1430496"/>
                  <a:pt x="847534" y="1431504"/>
                </a:cubicBezTo>
                <a:cubicBezTo>
                  <a:pt x="848542" y="1434328"/>
                  <a:pt x="849752" y="1437959"/>
                  <a:pt x="850962" y="1441589"/>
                </a:cubicBezTo>
                <a:cubicBezTo>
                  <a:pt x="850156" y="1440177"/>
                  <a:pt x="849349" y="1438967"/>
                  <a:pt x="848340" y="1437555"/>
                </a:cubicBezTo>
                <a:cubicBezTo>
                  <a:pt x="854996" y="1433319"/>
                  <a:pt x="861652" y="1429286"/>
                  <a:pt x="865888" y="1426462"/>
                </a:cubicBezTo>
                <a:cubicBezTo>
                  <a:pt x="860442" y="1418394"/>
                  <a:pt x="855601" y="1411334"/>
                  <a:pt x="850761" y="1404275"/>
                </a:cubicBezTo>
                <a:close/>
                <a:moveTo>
                  <a:pt x="1438104" y="2387753"/>
                </a:moveTo>
                <a:cubicBezTo>
                  <a:pt x="1430641" y="2376861"/>
                  <a:pt x="1424389" y="2375247"/>
                  <a:pt x="1417733" y="2387349"/>
                </a:cubicBezTo>
                <a:cubicBezTo>
                  <a:pt x="1411480" y="2398846"/>
                  <a:pt x="1404824" y="2410141"/>
                  <a:pt x="1397563" y="2422848"/>
                </a:cubicBezTo>
                <a:cubicBezTo>
                  <a:pt x="1405228" y="2426479"/>
                  <a:pt x="1412690" y="2430311"/>
                  <a:pt x="1422372" y="2434950"/>
                </a:cubicBezTo>
                <a:cubicBezTo>
                  <a:pt x="1422372" y="2425672"/>
                  <a:pt x="1422372" y="2418411"/>
                  <a:pt x="1422372" y="2410746"/>
                </a:cubicBezTo>
                <a:cubicBezTo>
                  <a:pt x="1425599" y="2411351"/>
                  <a:pt x="1429835" y="2412360"/>
                  <a:pt x="1434070" y="2413167"/>
                </a:cubicBezTo>
                <a:cubicBezTo>
                  <a:pt x="1434474" y="2412158"/>
                  <a:pt x="1434877" y="2411150"/>
                  <a:pt x="1435079" y="2410141"/>
                </a:cubicBezTo>
                <a:cubicBezTo>
                  <a:pt x="1430843" y="2407721"/>
                  <a:pt x="1426607" y="2405300"/>
                  <a:pt x="1422170" y="2402880"/>
                </a:cubicBezTo>
                <a:cubicBezTo>
                  <a:pt x="1427818" y="2397434"/>
                  <a:pt x="1432860" y="2392594"/>
                  <a:pt x="1438104" y="2387753"/>
                </a:cubicBezTo>
                <a:close/>
                <a:moveTo>
                  <a:pt x="2662006" y="1766927"/>
                </a:moveTo>
                <a:cubicBezTo>
                  <a:pt x="2661602" y="1765516"/>
                  <a:pt x="2661199" y="1764104"/>
                  <a:pt x="2660594" y="1762692"/>
                </a:cubicBezTo>
                <a:cubicBezTo>
                  <a:pt x="2645063" y="1774390"/>
                  <a:pt x="2632760" y="1767331"/>
                  <a:pt x="2621464" y="1754825"/>
                </a:cubicBezTo>
                <a:cubicBezTo>
                  <a:pt x="2620456" y="1756439"/>
                  <a:pt x="2619447" y="1758053"/>
                  <a:pt x="2618439" y="1759666"/>
                </a:cubicBezTo>
                <a:cubicBezTo>
                  <a:pt x="2626103" y="1772777"/>
                  <a:pt x="2633768" y="1786089"/>
                  <a:pt x="2641231" y="1799199"/>
                </a:cubicBezTo>
                <a:cubicBezTo>
                  <a:pt x="2642844" y="1798796"/>
                  <a:pt x="2644659" y="1798392"/>
                  <a:pt x="2646273" y="1797989"/>
                </a:cubicBezTo>
                <a:cubicBezTo>
                  <a:pt x="2651719" y="1787904"/>
                  <a:pt x="2656761" y="1777416"/>
                  <a:pt x="2662006" y="1766927"/>
                </a:cubicBezTo>
                <a:close/>
                <a:moveTo>
                  <a:pt x="1082310" y="2211267"/>
                </a:moveTo>
                <a:cubicBezTo>
                  <a:pt x="1082310" y="2212881"/>
                  <a:pt x="1082310" y="2214495"/>
                  <a:pt x="1082310" y="2216108"/>
                </a:cubicBezTo>
                <a:cubicBezTo>
                  <a:pt x="1086949" y="2215906"/>
                  <a:pt x="1091588" y="2216108"/>
                  <a:pt x="1096227" y="2215301"/>
                </a:cubicBezTo>
                <a:cubicBezTo>
                  <a:pt x="1101068" y="2214495"/>
                  <a:pt x="1105505" y="2212478"/>
                  <a:pt x="1107724" y="2211872"/>
                </a:cubicBezTo>
                <a:cubicBezTo>
                  <a:pt x="1110749" y="2200577"/>
                  <a:pt x="1113573" y="2189686"/>
                  <a:pt x="1116598" y="2178391"/>
                </a:cubicBezTo>
                <a:cubicBezTo>
                  <a:pt x="1113774" y="2179197"/>
                  <a:pt x="1108934" y="2180811"/>
                  <a:pt x="1104295" y="2182425"/>
                </a:cubicBezTo>
                <a:cubicBezTo>
                  <a:pt x="1096630" y="2170928"/>
                  <a:pt x="1090377" y="2171331"/>
                  <a:pt x="1086344" y="2181416"/>
                </a:cubicBezTo>
                <a:cubicBezTo>
                  <a:pt x="1089974" y="2186862"/>
                  <a:pt x="1093806" y="2190694"/>
                  <a:pt x="1094613" y="2194930"/>
                </a:cubicBezTo>
                <a:cubicBezTo>
                  <a:pt x="1095420" y="2198560"/>
                  <a:pt x="1092798" y="2202998"/>
                  <a:pt x="1090983" y="2209855"/>
                </a:cubicBezTo>
                <a:cubicBezTo>
                  <a:pt x="1090781" y="2209855"/>
                  <a:pt x="1086545" y="2210461"/>
                  <a:pt x="1082310" y="2211267"/>
                </a:cubicBezTo>
                <a:close/>
                <a:moveTo>
                  <a:pt x="942735" y="2293963"/>
                </a:moveTo>
                <a:cubicBezTo>
                  <a:pt x="947979" y="2297191"/>
                  <a:pt x="952215" y="2301023"/>
                  <a:pt x="957257" y="2302636"/>
                </a:cubicBezTo>
                <a:cubicBezTo>
                  <a:pt x="961089" y="2303847"/>
                  <a:pt x="969359" y="2302838"/>
                  <a:pt x="969561" y="2302031"/>
                </a:cubicBezTo>
                <a:cubicBezTo>
                  <a:pt x="971376" y="2288316"/>
                  <a:pt x="981259" y="2284887"/>
                  <a:pt x="993966" y="2283475"/>
                </a:cubicBezTo>
                <a:cubicBezTo>
                  <a:pt x="973191" y="2270768"/>
                  <a:pt x="954030" y="2275205"/>
                  <a:pt x="942735" y="2293963"/>
                </a:cubicBezTo>
                <a:close/>
                <a:moveTo>
                  <a:pt x="1070208" y="1240900"/>
                </a:moveTo>
                <a:cubicBezTo>
                  <a:pt x="1070208" y="1240093"/>
                  <a:pt x="1070006" y="1239286"/>
                  <a:pt x="1070006" y="1238681"/>
                </a:cubicBezTo>
                <a:cubicBezTo>
                  <a:pt x="1059518" y="1237068"/>
                  <a:pt x="1048828" y="1234446"/>
                  <a:pt x="1038339" y="1234042"/>
                </a:cubicBezTo>
                <a:cubicBezTo>
                  <a:pt x="1034306" y="1233840"/>
                  <a:pt x="1028658" y="1238278"/>
                  <a:pt x="1026843" y="1242110"/>
                </a:cubicBezTo>
                <a:cubicBezTo>
                  <a:pt x="1025834" y="1244329"/>
                  <a:pt x="1030272" y="1250178"/>
                  <a:pt x="1033499" y="1253204"/>
                </a:cubicBezTo>
                <a:cubicBezTo>
                  <a:pt x="1037936" y="1257439"/>
                  <a:pt x="1043584" y="1260465"/>
                  <a:pt x="1048424" y="1263893"/>
                </a:cubicBezTo>
                <a:cubicBezTo>
                  <a:pt x="1053467" y="1260465"/>
                  <a:pt x="1058308" y="1257439"/>
                  <a:pt x="1063350" y="1254010"/>
                </a:cubicBezTo>
                <a:cubicBezTo>
                  <a:pt x="1059316" y="1251187"/>
                  <a:pt x="1056492" y="1249170"/>
                  <a:pt x="1051853" y="1245942"/>
                </a:cubicBezTo>
                <a:cubicBezTo>
                  <a:pt x="1059518" y="1243724"/>
                  <a:pt x="1064762" y="1242312"/>
                  <a:pt x="1070208" y="1240900"/>
                </a:cubicBezTo>
                <a:close/>
                <a:moveTo>
                  <a:pt x="469956" y="1222949"/>
                </a:moveTo>
                <a:cubicBezTo>
                  <a:pt x="470157" y="1221335"/>
                  <a:pt x="470561" y="1219520"/>
                  <a:pt x="470762" y="1217906"/>
                </a:cubicBezTo>
                <a:cubicBezTo>
                  <a:pt x="464711" y="1213066"/>
                  <a:pt x="458862" y="1204998"/>
                  <a:pt x="452408" y="1204191"/>
                </a:cubicBezTo>
                <a:cubicBezTo>
                  <a:pt x="446155" y="1203586"/>
                  <a:pt x="439096" y="1210645"/>
                  <a:pt x="432843" y="1214074"/>
                </a:cubicBezTo>
                <a:cubicBezTo>
                  <a:pt x="436070" y="1218915"/>
                  <a:pt x="438894" y="1223151"/>
                  <a:pt x="441920" y="1227588"/>
                </a:cubicBezTo>
                <a:cubicBezTo>
                  <a:pt x="451198" y="1225974"/>
                  <a:pt x="460677" y="1224361"/>
                  <a:pt x="469956" y="1222949"/>
                </a:cubicBezTo>
                <a:close/>
                <a:moveTo>
                  <a:pt x="1421162" y="83962"/>
                </a:moveTo>
                <a:cubicBezTo>
                  <a:pt x="1413497" y="83357"/>
                  <a:pt x="1406236" y="83155"/>
                  <a:pt x="1399378" y="81743"/>
                </a:cubicBezTo>
                <a:cubicBezTo>
                  <a:pt x="1395546" y="80937"/>
                  <a:pt x="1392117" y="78315"/>
                  <a:pt x="1388487" y="76499"/>
                </a:cubicBezTo>
                <a:cubicBezTo>
                  <a:pt x="1387881" y="77911"/>
                  <a:pt x="1387478" y="79323"/>
                  <a:pt x="1386873" y="80533"/>
                </a:cubicBezTo>
                <a:cubicBezTo>
                  <a:pt x="1396555" y="81945"/>
                  <a:pt x="1401194" y="97274"/>
                  <a:pt x="1414102" y="90013"/>
                </a:cubicBezTo>
                <a:cubicBezTo>
                  <a:pt x="1422977" y="84971"/>
                  <a:pt x="1432255" y="80332"/>
                  <a:pt x="1443954" y="74079"/>
                </a:cubicBezTo>
                <a:cubicBezTo>
                  <a:pt x="1432255" y="68230"/>
                  <a:pt x="1423985" y="64196"/>
                  <a:pt x="1415716" y="59960"/>
                </a:cubicBezTo>
                <a:cubicBezTo>
                  <a:pt x="1414707" y="60767"/>
                  <a:pt x="1413497" y="61372"/>
                  <a:pt x="1412489" y="62179"/>
                </a:cubicBezTo>
                <a:cubicBezTo>
                  <a:pt x="1415111" y="68431"/>
                  <a:pt x="1417329" y="74281"/>
                  <a:pt x="1421162" y="83962"/>
                </a:cubicBezTo>
                <a:close/>
                <a:moveTo>
                  <a:pt x="1342298" y="969818"/>
                </a:moveTo>
                <a:cubicBezTo>
                  <a:pt x="1340886" y="972037"/>
                  <a:pt x="1339474" y="974054"/>
                  <a:pt x="1338062" y="976273"/>
                </a:cubicBezTo>
                <a:cubicBezTo>
                  <a:pt x="1341289" y="972440"/>
                  <a:pt x="1345928" y="969213"/>
                  <a:pt x="1347340" y="964977"/>
                </a:cubicBezTo>
                <a:cubicBezTo>
                  <a:pt x="1348954" y="960338"/>
                  <a:pt x="1347744" y="954893"/>
                  <a:pt x="1347744" y="949850"/>
                </a:cubicBezTo>
                <a:cubicBezTo>
                  <a:pt x="1350567" y="948438"/>
                  <a:pt x="1353996" y="946623"/>
                  <a:pt x="1361056" y="942992"/>
                </a:cubicBezTo>
                <a:cubicBezTo>
                  <a:pt x="1348954" y="940572"/>
                  <a:pt x="1341491" y="939160"/>
                  <a:pt x="1330801" y="937143"/>
                </a:cubicBezTo>
                <a:cubicBezTo>
                  <a:pt x="1334835" y="946018"/>
                  <a:pt x="1337457" y="951867"/>
                  <a:pt x="1340483" y="958321"/>
                </a:cubicBezTo>
                <a:cubicBezTo>
                  <a:pt x="1333625" y="957716"/>
                  <a:pt x="1327977" y="957313"/>
                  <a:pt x="1324952" y="957111"/>
                </a:cubicBezTo>
                <a:cubicBezTo>
                  <a:pt x="1330801" y="961145"/>
                  <a:pt x="1336650" y="965381"/>
                  <a:pt x="1342298" y="969818"/>
                </a:cubicBezTo>
                <a:close/>
                <a:moveTo>
                  <a:pt x="239012" y="1557969"/>
                </a:moveTo>
                <a:cubicBezTo>
                  <a:pt x="243852" y="1557364"/>
                  <a:pt x="248895" y="1557364"/>
                  <a:pt x="248895" y="1556557"/>
                </a:cubicBezTo>
                <a:cubicBezTo>
                  <a:pt x="250307" y="1544858"/>
                  <a:pt x="259988" y="1542236"/>
                  <a:pt x="268056" y="1537395"/>
                </a:cubicBezTo>
                <a:cubicBezTo>
                  <a:pt x="269266" y="1536790"/>
                  <a:pt x="269266" y="1531143"/>
                  <a:pt x="267854" y="1529529"/>
                </a:cubicBezTo>
                <a:cubicBezTo>
                  <a:pt x="260997" y="1521663"/>
                  <a:pt x="244861" y="1520856"/>
                  <a:pt x="234171" y="1529328"/>
                </a:cubicBezTo>
                <a:cubicBezTo>
                  <a:pt x="240424" y="1532756"/>
                  <a:pt x="245869" y="1535782"/>
                  <a:pt x="251517" y="1539009"/>
                </a:cubicBezTo>
                <a:cubicBezTo>
                  <a:pt x="247685" y="1544858"/>
                  <a:pt x="243852" y="1550506"/>
                  <a:pt x="239012" y="1557969"/>
                </a:cubicBezTo>
                <a:close/>
                <a:moveTo>
                  <a:pt x="1668443" y="962961"/>
                </a:moveTo>
                <a:cubicBezTo>
                  <a:pt x="1693252" y="975062"/>
                  <a:pt x="1695269" y="954288"/>
                  <a:pt x="1703942" y="940572"/>
                </a:cubicBezTo>
                <a:cubicBezTo>
                  <a:pt x="1698294" y="942992"/>
                  <a:pt x="1693655" y="947026"/>
                  <a:pt x="1689823" y="946421"/>
                </a:cubicBezTo>
                <a:cubicBezTo>
                  <a:pt x="1670863" y="943598"/>
                  <a:pt x="1666224" y="947026"/>
                  <a:pt x="1668443" y="962961"/>
                </a:cubicBezTo>
                <a:close/>
                <a:moveTo>
                  <a:pt x="1126481" y="1170911"/>
                </a:moveTo>
                <a:cubicBezTo>
                  <a:pt x="1106715" y="1164860"/>
                  <a:pt x="1095218" y="1166675"/>
                  <a:pt x="1079082" y="1179382"/>
                </a:cubicBezTo>
                <a:cubicBezTo>
                  <a:pt x="1085537" y="1179382"/>
                  <a:pt x="1090377" y="1179382"/>
                  <a:pt x="1096630" y="1179382"/>
                </a:cubicBezTo>
                <a:cubicBezTo>
                  <a:pt x="1093605" y="1183416"/>
                  <a:pt x="1091588" y="1186038"/>
                  <a:pt x="1090377" y="1187652"/>
                </a:cubicBezTo>
                <a:cubicBezTo>
                  <a:pt x="1109942" y="1197131"/>
                  <a:pt x="1115186" y="1178374"/>
                  <a:pt x="1126481" y="1170911"/>
                </a:cubicBezTo>
                <a:close/>
                <a:moveTo>
                  <a:pt x="184352" y="1447237"/>
                </a:moveTo>
                <a:cubicBezTo>
                  <a:pt x="200286" y="1433521"/>
                  <a:pt x="169426" y="1430294"/>
                  <a:pt x="178099" y="1418596"/>
                </a:cubicBezTo>
                <a:cubicBezTo>
                  <a:pt x="188184" y="1416579"/>
                  <a:pt x="198067" y="1414562"/>
                  <a:pt x="209362" y="1412343"/>
                </a:cubicBezTo>
                <a:cubicBezTo>
                  <a:pt x="195042" y="1402258"/>
                  <a:pt x="192420" y="1403065"/>
                  <a:pt x="163375" y="1424445"/>
                </a:cubicBezTo>
                <a:cubicBezTo>
                  <a:pt x="169829" y="1431706"/>
                  <a:pt x="176687" y="1438967"/>
                  <a:pt x="184352" y="1447237"/>
                </a:cubicBezTo>
                <a:close/>
                <a:moveTo>
                  <a:pt x="906429" y="2258868"/>
                </a:moveTo>
                <a:cubicBezTo>
                  <a:pt x="904412" y="2260078"/>
                  <a:pt x="902597" y="2261288"/>
                  <a:pt x="900580" y="2262499"/>
                </a:cubicBezTo>
                <a:cubicBezTo>
                  <a:pt x="903404" y="2267541"/>
                  <a:pt x="906228" y="2272584"/>
                  <a:pt x="909253" y="2278231"/>
                </a:cubicBezTo>
                <a:cubicBezTo>
                  <a:pt x="907639" y="2279239"/>
                  <a:pt x="905824" y="2280046"/>
                  <a:pt x="904211" y="2281055"/>
                </a:cubicBezTo>
                <a:cubicBezTo>
                  <a:pt x="902194" y="2282265"/>
                  <a:pt x="900378" y="2283475"/>
                  <a:pt x="898160" y="2284887"/>
                </a:cubicBezTo>
                <a:cubicBezTo>
                  <a:pt x="910060" y="2296989"/>
                  <a:pt x="915909" y="2296585"/>
                  <a:pt x="928616" y="2282870"/>
                </a:cubicBezTo>
                <a:cubicBezTo>
                  <a:pt x="921355" y="2274802"/>
                  <a:pt x="913892" y="2266936"/>
                  <a:pt x="906429" y="2258868"/>
                </a:cubicBezTo>
                <a:close/>
                <a:moveTo>
                  <a:pt x="431028" y="1294955"/>
                </a:moveTo>
                <a:cubicBezTo>
                  <a:pt x="441718" y="1298989"/>
                  <a:pt x="446357" y="1319360"/>
                  <a:pt x="465922" y="1300199"/>
                </a:cubicBezTo>
                <a:cubicBezTo>
                  <a:pt x="457854" y="1292535"/>
                  <a:pt x="449987" y="1284668"/>
                  <a:pt x="440911" y="1275995"/>
                </a:cubicBezTo>
                <a:cubicBezTo>
                  <a:pt x="436272" y="1284870"/>
                  <a:pt x="434053" y="1289106"/>
                  <a:pt x="431028" y="1294955"/>
                </a:cubicBezTo>
                <a:close/>
                <a:moveTo>
                  <a:pt x="533692" y="972239"/>
                </a:moveTo>
                <a:cubicBezTo>
                  <a:pt x="533087" y="971028"/>
                  <a:pt x="532280" y="969818"/>
                  <a:pt x="531675" y="968608"/>
                </a:cubicBezTo>
                <a:cubicBezTo>
                  <a:pt x="521792" y="969617"/>
                  <a:pt x="511505" y="969213"/>
                  <a:pt x="502227" y="971835"/>
                </a:cubicBezTo>
                <a:cubicBezTo>
                  <a:pt x="493352" y="974457"/>
                  <a:pt x="479839" y="970827"/>
                  <a:pt x="477015" y="989988"/>
                </a:cubicBezTo>
                <a:cubicBezTo>
                  <a:pt x="496983" y="983534"/>
                  <a:pt x="515337" y="977886"/>
                  <a:pt x="533692" y="972239"/>
                </a:cubicBezTo>
                <a:close/>
                <a:moveTo>
                  <a:pt x="1318498" y="69843"/>
                </a:moveTo>
                <a:cubicBezTo>
                  <a:pt x="1326565" y="68028"/>
                  <a:pt x="1335440" y="66011"/>
                  <a:pt x="1347744" y="63389"/>
                </a:cubicBezTo>
                <a:cubicBezTo>
                  <a:pt x="1333423" y="52094"/>
                  <a:pt x="1324347" y="38984"/>
                  <a:pt x="1313253" y="52901"/>
                </a:cubicBezTo>
                <a:cubicBezTo>
                  <a:pt x="1315069" y="58548"/>
                  <a:pt x="1316481" y="62784"/>
                  <a:pt x="1318498" y="69843"/>
                </a:cubicBezTo>
                <a:close/>
                <a:moveTo>
                  <a:pt x="1000219" y="325798"/>
                </a:moveTo>
                <a:cubicBezTo>
                  <a:pt x="994571" y="326806"/>
                  <a:pt x="990335" y="327613"/>
                  <a:pt x="985898" y="328420"/>
                </a:cubicBezTo>
                <a:cubicBezTo>
                  <a:pt x="986100" y="329630"/>
                  <a:pt x="986503" y="331042"/>
                  <a:pt x="986705" y="332252"/>
                </a:cubicBezTo>
                <a:cubicBezTo>
                  <a:pt x="994571" y="331042"/>
                  <a:pt x="1002437" y="330033"/>
                  <a:pt x="1008690" y="329227"/>
                </a:cubicBezTo>
                <a:cubicBezTo>
                  <a:pt x="1008085" y="323579"/>
                  <a:pt x="1007480" y="319747"/>
                  <a:pt x="1007076" y="315108"/>
                </a:cubicBezTo>
                <a:cubicBezTo>
                  <a:pt x="1000824" y="314704"/>
                  <a:pt x="993159" y="314099"/>
                  <a:pt x="983679" y="313292"/>
                </a:cubicBezTo>
                <a:cubicBezTo>
                  <a:pt x="985293" y="310065"/>
                  <a:pt x="987310" y="305830"/>
                  <a:pt x="989327" y="301594"/>
                </a:cubicBezTo>
                <a:cubicBezTo>
                  <a:pt x="988318" y="300989"/>
                  <a:pt x="987310" y="300384"/>
                  <a:pt x="986301" y="299577"/>
                </a:cubicBezTo>
                <a:cubicBezTo>
                  <a:pt x="983478" y="304418"/>
                  <a:pt x="980452" y="309057"/>
                  <a:pt x="977629" y="313897"/>
                </a:cubicBezTo>
                <a:cubicBezTo>
                  <a:pt x="984083" y="317326"/>
                  <a:pt x="990739" y="320755"/>
                  <a:pt x="1000219" y="325798"/>
                </a:cubicBezTo>
                <a:close/>
                <a:moveTo>
                  <a:pt x="1360451" y="1110401"/>
                </a:moveTo>
                <a:cubicBezTo>
                  <a:pt x="1360854" y="1109191"/>
                  <a:pt x="1361056" y="1107981"/>
                  <a:pt x="1361459" y="1106973"/>
                </a:cubicBezTo>
                <a:cubicBezTo>
                  <a:pt x="1358030" y="1105157"/>
                  <a:pt x="1354601" y="1103342"/>
                  <a:pt x="1349156" y="1100317"/>
                </a:cubicBezTo>
                <a:cubicBezTo>
                  <a:pt x="1354803" y="1097089"/>
                  <a:pt x="1358232" y="1095073"/>
                  <a:pt x="1362266" y="1092854"/>
                </a:cubicBezTo>
                <a:cubicBezTo>
                  <a:pt x="1340483" y="1084181"/>
                  <a:pt x="1340483" y="1084181"/>
                  <a:pt x="1326969" y="1101729"/>
                </a:cubicBezTo>
                <a:cubicBezTo>
                  <a:pt x="1338466" y="1104754"/>
                  <a:pt x="1349559" y="1107578"/>
                  <a:pt x="1360451" y="1110401"/>
                </a:cubicBezTo>
                <a:close/>
                <a:moveTo>
                  <a:pt x="1399983" y="61170"/>
                </a:moveTo>
                <a:cubicBezTo>
                  <a:pt x="1400185" y="58750"/>
                  <a:pt x="1400387" y="56330"/>
                  <a:pt x="1400790" y="54111"/>
                </a:cubicBezTo>
                <a:cubicBezTo>
                  <a:pt x="1394336" y="53708"/>
                  <a:pt x="1387881" y="53304"/>
                  <a:pt x="1381427" y="52699"/>
                </a:cubicBezTo>
                <a:cubicBezTo>
                  <a:pt x="1373964" y="52094"/>
                  <a:pt x="1366502" y="51287"/>
                  <a:pt x="1359039" y="50279"/>
                </a:cubicBezTo>
                <a:cubicBezTo>
                  <a:pt x="1352988" y="49472"/>
                  <a:pt x="1346937" y="48060"/>
                  <a:pt x="1340684" y="47051"/>
                </a:cubicBezTo>
                <a:cubicBezTo>
                  <a:pt x="1340281" y="49472"/>
                  <a:pt x="1339877" y="52094"/>
                  <a:pt x="1339474" y="54514"/>
                </a:cubicBezTo>
                <a:cubicBezTo>
                  <a:pt x="1359644" y="56531"/>
                  <a:pt x="1379814" y="58952"/>
                  <a:pt x="1399983" y="61170"/>
                </a:cubicBezTo>
                <a:close/>
                <a:moveTo>
                  <a:pt x="236390" y="1465591"/>
                </a:moveTo>
                <a:cubicBezTo>
                  <a:pt x="237196" y="1467003"/>
                  <a:pt x="239213" y="1470634"/>
                  <a:pt x="243449" y="1478096"/>
                </a:cubicBezTo>
                <a:cubicBezTo>
                  <a:pt x="244458" y="1469222"/>
                  <a:pt x="244861" y="1465591"/>
                  <a:pt x="245063" y="1464784"/>
                </a:cubicBezTo>
                <a:cubicBezTo>
                  <a:pt x="254744" y="1461759"/>
                  <a:pt x="262610" y="1459137"/>
                  <a:pt x="270477" y="1456716"/>
                </a:cubicBezTo>
                <a:cubicBezTo>
                  <a:pt x="270275" y="1456111"/>
                  <a:pt x="270073" y="1455506"/>
                  <a:pt x="269670" y="1455103"/>
                </a:cubicBezTo>
                <a:cubicBezTo>
                  <a:pt x="252727" y="1455103"/>
                  <a:pt x="235986" y="1455103"/>
                  <a:pt x="219044" y="1455103"/>
                </a:cubicBezTo>
                <a:cubicBezTo>
                  <a:pt x="218439" y="1455708"/>
                  <a:pt x="218035" y="1456515"/>
                  <a:pt x="217430" y="1457120"/>
                </a:cubicBezTo>
                <a:cubicBezTo>
                  <a:pt x="223078" y="1459540"/>
                  <a:pt x="228725" y="1462162"/>
                  <a:pt x="236390" y="1465591"/>
                </a:cubicBezTo>
                <a:close/>
                <a:moveTo>
                  <a:pt x="1355610" y="85374"/>
                </a:moveTo>
                <a:cubicBezTo>
                  <a:pt x="1347744" y="84567"/>
                  <a:pt x="1342298" y="82550"/>
                  <a:pt x="1340886" y="84164"/>
                </a:cubicBezTo>
                <a:cubicBezTo>
                  <a:pt x="1328582" y="98081"/>
                  <a:pt x="1316481" y="96467"/>
                  <a:pt x="1304580" y="83357"/>
                </a:cubicBezTo>
                <a:cubicBezTo>
                  <a:pt x="1299538" y="87996"/>
                  <a:pt x="1295504" y="91828"/>
                  <a:pt x="1291268" y="95862"/>
                </a:cubicBezTo>
                <a:cubicBezTo>
                  <a:pt x="1291873" y="96871"/>
                  <a:pt x="1292479" y="97879"/>
                  <a:pt x="1292882" y="98888"/>
                </a:cubicBezTo>
                <a:cubicBezTo>
                  <a:pt x="1297723" y="96871"/>
                  <a:pt x="1302563" y="94854"/>
                  <a:pt x="1303168" y="94450"/>
                </a:cubicBezTo>
                <a:cubicBezTo>
                  <a:pt x="1314060" y="96064"/>
                  <a:pt x="1321725" y="99089"/>
                  <a:pt x="1328582" y="97879"/>
                </a:cubicBezTo>
                <a:cubicBezTo>
                  <a:pt x="1336449" y="96266"/>
                  <a:pt x="1343508" y="91022"/>
                  <a:pt x="1355610" y="85374"/>
                </a:cubicBezTo>
                <a:close/>
                <a:moveTo>
                  <a:pt x="378788" y="1668701"/>
                </a:moveTo>
                <a:cubicBezTo>
                  <a:pt x="375763" y="1682416"/>
                  <a:pt x="388873" y="1685442"/>
                  <a:pt x="395932" y="1684433"/>
                </a:cubicBezTo>
                <a:cubicBezTo>
                  <a:pt x="400773" y="1683626"/>
                  <a:pt x="404000" y="1671121"/>
                  <a:pt x="408438" y="1663053"/>
                </a:cubicBezTo>
                <a:cubicBezTo>
                  <a:pt x="396538" y="1665272"/>
                  <a:pt x="388066" y="1667087"/>
                  <a:pt x="378788" y="1668701"/>
                </a:cubicBezTo>
                <a:close/>
                <a:moveTo>
                  <a:pt x="330381" y="1318150"/>
                </a:moveTo>
                <a:cubicBezTo>
                  <a:pt x="340869" y="1315931"/>
                  <a:pt x="348735" y="1314116"/>
                  <a:pt x="356803" y="1312301"/>
                </a:cubicBezTo>
                <a:cubicBezTo>
                  <a:pt x="349542" y="1295762"/>
                  <a:pt x="338449" y="1297779"/>
                  <a:pt x="326548" y="1303426"/>
                </a:cubicBezTo>
                <a:cubicBezTo>
                  <a:pt x="324128" y="1304636"/>
                  <a:pt x="322313" y="1307057"/>
                  <a:pt x="318884" y="1310284"/>
                </a:cubicBezTo>
                <a:cubicBezTo>
                  <a:pt x="325137" y="1310687"/>
                  <a:pt x="329171" y="1310889"/>
                  <a:pt x="333810" y="1311091"/>
                </a:cubicBezTo>
                <a:cubicBezTo>
                  <a:pt x="332196" y="1314116"/>
                  <a:pt x="331188" y="1316133"/>
                  <a:pt x="330381" y="1318150"/>
                </a:cubicBezTo>
                <a:close/>
                <a:moveTo>
                  <a:pt x="2219481" y="2511192"/>
                </a:moveTo>
                <a:cubicBezTo>
                  <a:pt x="2197496" y="2500905"/>
                  <a:pt x="2176519" y="2508368"/>
                  <a:pt x="2176519" y="2523294"/>
                </a:cubicBezTo>
                <a:cubicBezTo>
                  <a:pt x="2190033" y="2519663"/>
                  <a:pt x="2203345" y="2515831"/>
                  <a:pt x="2219481" y="2511192"/>
                </a:cubicBezTo>
                <a:close/>
                <a:moveTo>
                  <a:pt x="895336" y="2370205"/>
                </a:moveTo>
                <a:cubicBezTo>
                  <a:pt x="901185" y="2370205"/>
                  <a:pt x="907639" y="2370810"/>
                  <a:pt x="913690" y="2370003"/>
                </a:cubicBezTo>
                <a:cubicBezTo>
                  <a:pt x="916514" y="2369600"/>
                  <a:pt x="918934" y="2365969"/>
                  <a:pt x="921557" y="2363952"/>
                </a:cubicBezTo>
                <a:cubicBezTo>
                  <a:pt x="917523" y="2359515"/>
                  <a:pt x="913690" y="2354473"/>
                  <a:pt x="908850" y="2351044"/>
                </a:cubicBezTo>
                <a:cubicBezTo>
                  <a:pt x="907639" y="2350035"/>
                  <a:pt x="901588" y="2353263"/>
                  <a:pt x="899975" y="2355683"/>
                </a:cubicBezTo>
                <a:cubicBezTo>
                  <a:pt x="897555" y="2360120"/>
                  <a:pt x="896748" y="2365566"/>
                  <a:pt x="895336" y="2370205"/>
                </a:cubicBezTo>
                <a:close/>
                <a:moveTo>
                  <a:pt x="345306" y="1269944"/>
                </a:moveTo>
                <a:cubicBezTo>
                  <a:pt x="364064" y="1277609"/>
                  <a:pt x="375964" y="1273172"/>
                  <a:pt x="387259" y="1255220"/>
                </a:cubicBezTo>
                <a:cubicBezTo>
                  <a:pt x="371527" y="1260666"/>
                  <a:pt x="358417" y="1265305"/>
                  <a:pt x="345306" y="1269944"/>
                </a:cubicBezTo>
                <a:close/>
                <a:moveTo>
                  <a:pt x="1002639" y="360691"/>
                </a:moveTo>
                <a:cubicBezTo>
                  <a:pt x="1002236" y="357868"/>
                  <a:pt x="1001631" y="355044"/>
                  <a:pt x="1001227" y="352220"/>
                </a:cubicBezTo>
                <a:cubicBezTo>
                  <a:pt x="990134" y="354237"/>
                  <a:pt x="979040" y="356052"/>
                  <a:pt x="968149" y="358876"/>
                </a:cubicBezTo>
                <a:cubicBezTo>
                  <a:pt x="966939" y="359279"/>
                  <a:pt x="967342" y="365935"/>
                  <a:pt x="966939" y="369566"/>
                </a:cubicBezTo>
                <a:cubicBezTo>
                  <a:pt x="969762" y="368759"/>
                  <a:pt x="972788" y="367751"/>
                  <a:pt x="975612" y="366944"/>
                </a:cubicBezTo>
                <a:cubicBezTo>
                  <a:pt x="979847" y="365532"/>
                  <a:pt x="984083" y="363918"/>
                  <a:pt x="988318" y="362910"/>
                </a:cubicBezTo>
                <a:cubicBezTo>
                  <a:pt x="992957" y="361902"/>
                  <a:pt x="997798" y="361498"/>
                  <a:pt x="1002639" y="360691"/>
                </a:cubicBezTo>
                <a:close/>
                <a:moveTo>
                  <a:pt x="2967981" y="1246144"/>
                </a:moveTo>
                <a:cubicBezTo>
                  <a:pt x="2979478" y="1259456"/>
                  <a:pt x="2979478" y="1259456"/>
                  <a:pt x="2995412" y="1232429"/>
                </a:cubicBezTo>
                <a:cubicBezTo>
                  <a:pt x="2979276" y="1224562"/>
                  <a:pt x="2979478" y="1245539"/>
                  <a:pt x="2967981" y="1246144"/>
                </a:cubicBezTo>
                <a:close/>
                <a:moveTo>
                  <a:pt x="385848" y="1320570"/>
                </a:moveTo>
                <a:cubicBezTo>
                  <a:pt x="377578" y="1315326"/>
                  <a:pt x="371124" y="1311292"/>
                  <a:pt x="363056" y="1306250"/>
                </a:cubicBezTo>
                <a:cubicBezTo>
                  <a:pt x="360837" y="1315528"/>
                  <a:pt x="359022" y="1322184"/>
                  <a:pt x="356803" y="1331462"/>
                </a:cubicBezTo>
                <a:cubicBezTo>
                  <a:pt x="368502" y="1327025"/>
                  <a:pt x="375763" y="1324201"/>
                  <a:pt x="385848" y="1320570"/>
                </a:cubicBezTo>
                <a:close/>
                <a:moveTo>
                  <a:pt x="637365" y="892165"/>
                </a:moveTo>
                <a:cubicBezTo>
                  <a:pt x="646239" y="890148"/>
                  <a:pt x="653299" y="888937"/>
                  <a:pt x="659955" y="886517"/>
                </a:cubicBezTo>
                <a:cubicBezTo>
                  <a:pt x="662375" y="885710"/>
                  <a:pt x="664997" y="881273"/>
                  <a:pt x="664795" y="879054"/>
                </a:cubicBezTo>
                <a:cubicBezTo>
                  <a:pt x="664594" y="876634"/>
                  <a:pt x="660560" y="872600"/>
                  <a:pt x="658543" y="872802"/>
                </a:cubicBezTo>
                <a:cubicBezTo>
                  <a:pt x="647248" y="873608"/>
                  <a:pt x="638171" y="877844"/>
                  <a:pt x="637365" y="892165"/>
                </a:cubicBezTo>
                <a:close/>
                <a:moveTo>
                  <a:pt x="2596050" y="2063826"/>
                </a:moveTo>
                <a:cubicBezTo>
                  <a:pt x="2564586" y="2070079"/>
                  <a:pt x="2564586" y="2070079"/>
                  <a:pt x="2579915" y="2089039"/>
                </a:cubicBezTo>
                <a:cubicBezTo>
                  <a:pt x="2584957" y="2080971"/>
                  <a:pt x="2589596" y="2073911"/>
                  <a:pt x="2596050" y="2063826"/>
                </a:cubicBezTo>
                <a:close/>
                <a:moveTo>
                  <a:pt x="1407043" y="460733"/>
                </a:moveTo>
                <a:cubicBezTo>
                  <a:pt x="1413295" y="459523"/>
                  <a:pt x="1419346" y="458313"/>
                  <a:pt x="1425801" y="457103"/>
                </a:cubicBezTo>
                <a:cubicBezTo>
                  <a:pt x="1426607" y="451657"/>
                  <a:pt x="1427213" y="446615"/>
                  <a:pt x="1428423" y="439353"/>
                </a:cubicBezTo>
                <a:cubicBezTo>
                  <a:pt x="1418943" y="442984"/>
                  <a:pt x="1412287" y="445404"/>
                  <a:pt x="1405631" y="448026"/>
                </a:cubicBezTo>
                <a:cubicBezTo>
                  <a:pt x="1406034" y="452665"/>
                  <a:pt x="1406639" y="456699"/>
                  <a:pt x="1407043" y="460733"/>
                </a:cubicBezTo>
                <a:close/>
                <a:moveTo>
                  <a:pt x="1105505" y="2252010"/>
                </a:moveTo>
                <a:cubicBezTo>
                  <a:pt x="1105505" y="2250195"/>
                  <a:pt x="1105505" y="2248380"/>
                  <a:pt x="1105707" y="2246564"/>
                </a:cubicBezTo>
                <a:cubicBezTo>
                  <a:pt x="1095622" y="2244144"/>
                  <a:pt x="1085738" y="2241925"/>
                  <a:pt x="1074847" y="2239303"/>
                </a:cubicBezTo>
                <a:cubicBezTo>
                  <a:pt x="1074242" y="2242127"/>
                  <a:pt x="1073233" y="2245758"/>
                  <a:pt x="1072426" y="2249186"/>
                </a:cubicBezTo>
                <a:cubicBezTo>
                  <a:pt x="1077469" y="2251405"/>
                  <a:pt x="1082108" y="2253624"/>
                  <a:pt x="1086949" y="2255843"/>
                </a:cubicBezTo>
                <a:cubicBezTo>
                  <a:pt x="1087150" y="2253624"/>
                  <a:pt x="1087554" y="2251607"/>
                  <a:pt x="1087554" y="2250598"/>
                </a:cubicBezTo>
                <a:cubicBezTo>
                  <a:pt x="1093605" y="2251203"/>
                  <a:pt x="1099656" y="2251607"/>
                  <a:pt x="1105505" y="2252010"/>
                </a:cubicBezTo>
                <a:close/>
                <a:moveTo>
                  <a:pt x="330179" y="1555548"/>
                </a:moveTo>
                <a:cubicBezTo>
                  <a:pt x="331591" y="1549901"/>
                  <a:pt x="334011" y="1543648"/>
                  <a:pt x="333205" y="1543245"/>
                </a:cubicBezTo>
                <a:cubicBezTo>
                  <a:pt x="323523" y="1537597"/>
                  <a:pt x="313438" y="1532958"/>
                  <a:pt x="303555" y="1527916"/>
                </a:cubicBezTo>
                <a:cubicBezTo>
                  <a:pt x="303152" y="1529126"/>
                  <a:pt x="302748" y="1530134"/>
                  <a:pt x="302143" y="1531344"/>
                </a:cubicBezTo>
                <a:cubicBezTo>
                  <a:pt x="310614" y="1538606"/>
                  <a:pt x="319086" y="1546068"/>
                  <a:pt x="330179" y="1555548"/>
                </a:cubicBezTo>
                <a:close/>
                <a:moveTo>
                  <a:pt x="2365107" y="2368188"/>
                </a:moveTo>
                <a:cubicBezTo>
                  <a:pt x="2353005" y="2372222"/>
                  <a:pt x="2343727" y="2375449"/>
                  <a:pt x="2331827" y="2379483"/>
                </a:cubicBezTo>
                <a:cubicBezTo>
                  <a:pt x="2338079" y="2384727"/>
                  <a:pt x="2342718" y="2388560"/>
                  <a:pt x="2345744" y="2390980"/>
                </a:cubicBezTo>
                <a:cubicBezTo>
                  <a:pt x="2352601" y="2382912"/>
                  <a:pt x="2357846" y="2376659"/>
                  <a:pt x="2365107" y="2368188"/>
                </a:cubicBezTo>
                <a:close/>
                <a:moveTo>
                  <a:pt x="381209" y="1327428"/>
                </a:moveTo>
                <a:cubicBezTo>
                  <a:pt x="387461" y="1332067"/>
                  <a:pt x="392302" y="1336908"/>
                  <a:pt x="398151" y="1339933"/>
                </a:cubicBezTo>
                <a:cubicBezTo>
                  <a:pt x="401177" y="1341547"/>
                  <a:pt x="405816" y="1340337"/>
                  <a:pt x="409648" y="1340337"/>
                </a:cubicBezTo>
                <a:cubicBezTo>
                  <a:pt x="409245" y="1336908"/>
                  <a:pt x="409850" y="1330857"/>
                  <a:pt x="408034" y="1330252"/>
                </a:cubicBezTo>
                <a:cubicBezTo>
                  <a:pt x="398958" y="1326016"/>
                  <a:pt x="389075" y="1317545"/>
                  <a:pt x="381209" y="1327428"/>
                </a:cubicBezTo>
                <a:close/>
                <a:moveTo>
                  <a:pt x="2590201" y="1749380"/>
                </a:moveTo>
                <a:cubicBezTo>
                  <a:pt x="2591210" y="1747968"/>
                  <a:pt x="2592016" y="1746758"/>
                  <a:pt x="2593025" y="1745346"/>
                </a:cubicBezTo>
                <a:cubicBezTo>
                  <a:pt x="2587176" y="1740303"/>
                  <a:pt x="2581327" y="1735261"/>
                  <a:pt x="2573662" y="1728605"/>
                </a:cubicBezTo>
                <a:cubicBezTo>
                  <a:pt x="2572250" y="1738286"/>
                  <a:pt x="2571645" y="1743934"/>
                  <a:pt x="2570637" y="1750792"/>
                </a:cubicBezTo>
                <a:cubicBezTo>
                  <a:pt x="2577696" y="1750388"/>
                  <a:pt x="2583949" y="1749985"/>
                  <a:pt x="2590201" y="1749380"/>
                </a:cubicBezTo>
                <a:close/>
                <a:moveTo>
                  <a:pt x="2761039" y="1711057"/>
                </a:moveTo>
                <a:cubicBezTo>
                  <a:pt x="2762855" y="1712267"/>
                  <a:pt x="2765275" y="1714486"/>
                  <a:pt x="2765880" y="1714083"/>
                </a:cubicBezTo>
                <a:cubicBezTo>
                  <a:pt x="2774351" y="1708233"/>
                  <a:pt x="2782822" y="1701981"/>
                  <a:pt x="2791092" y="1695728"/>
                </a:cubicBezTo>
                <a:cubicBezTo>
                  <a:pt x="2784638" y="1687862"/>
                  <a:pt x="2784638" y="1687862"/>
                  <a:pt x="2761039" y="1711057"/>
                </a:cubicBezTo>
                <a:close/>
                <a:moveTo>
                  <a:pt x="866090" y="632983"/>
                </a:moveTo>
                <a:cubicBezTo>
                  <a:pt x="865283" y="638832"/>
                  <a:pt x="854996" y="648716"/>
                  <a:pt x="869317" y="651136"/>
                </a:cubicBezTo>
                <a:cubicBezTo>
                  <a:pt x="875166" y="643270"/>
                  <a:pt x="880410" y="636210"/>
                  <a:pt x="885251" y="629554"/>
                </a:cubicBezTo>
                <a:cubicBezTo>
                  <a:pt x="878595" y="630764"/>
                  <a:pt x="872746" y="631773"/>
                  <a:pt x="866090" y="632983"/>
                </a:cubicBezTo>
                <a:close/>
                <a:moveTo>
                  <a:pt x="191209" y="1468012"/>
                </a:moveTo>
                <a:cubicBezTo>
                  <a:pt x="178301" y="1454699"/>
                  <a:pt x="167611" y="1454901"/>
                  <a:pt x="156114" y="1468012"/>
                </a:cubicBezTo>
                <a:cubicBezTo>
                  <a:pt x="168014" y="1468012"/>
                  <a:pt x="178301" y="1468012"/>
                  <a:pt x="191209" y="1468012"/>
                </a:cubicBezTo>
                <a:close/>
                <a:moveTo>
                  <a:pt x="831801" y="544236"/>
                </a:moveTo>
                <a:cubicBezTo>
                  <a:pt x="834423" y="546253"/>
                  <a:pt x="837045" y="548068"/>
                  <a:pt x="839667" y="550085"/>
                </a:cubicBezTo>
                <a:cubicBezTo>
                  <a:pt x="843903" y="545245"/>
                  <a:pt x="848340" y="540404"/>
                  <a:pt x="852576" y="535563"/>
                </a:cubicBezTo>
                <a:cubicBezTo>
                  <a:pt x="849147" y="533345"/>
                  <a:pt x="845517" y="530924"/>
                  <a:pt x="842088" y="528706"/>
                </a:cubicBezTo>
                <a:cubicBezTo>
                  <a:pt x="838659" y="533748"/>
                  <a:pt x="835230" y="538992"/>
                  <a:pt x="831801" y="544236"/>
                </a:cubicBezTo>
                <a:close/>
                <a:moveTo>
                  <a:pt x="1150080" y="227571"/>
                </a:moveTo>
                <a:cubicBezTo>
                  <a:pt x="1149878" y="225554"/>
                  <a:pt x="1149475" y="223537"/>
                  <a:pt x="1149273" y="221722"/>
                </a:cubicBezTo>
                <a:cubicBezTo>
                  <a:pt x="1137373" y="223134"/>
                  <a:pt x="1125271" y="224747"/>
                  <a:pt x="1113371" y="226159"/>
                </a:cubicBezTo>
                <a:cubicBezTo>
                  <a:pt x="1113774" y="228781"/>
                  <a:pt x="1114380" y="231403"/>
                  <a:pt x="1114783" y="234025"/>
                </a:cubicBezTo>
                <a:cubicBezTo>
                  <a:pt x="1126481" y="231807"/>
                  <a:pt x="1138180" y="229790"/>
                  <a:pt x="1150080" y="227571"/>
                </a:cubicBezTo>
                <a:close/>
                <a:moveTo>
                  <a:pt x="1328784" y="859691"/>
                </a:moveTo>
                <a:cubicBezTo>
                  <a:pt x="1330196" y="858683"/>
                  <a:pt x="1331406" y="857674"/>
                  <a:pt x="1332818" y="856666"/>
                </a:cubicBezTo>
                <a:cubicBezTo>
                  <a:pt x="1333625" y="852430"/>
                  <a:pt x="1335440" y="848195"/>
                  <a:pt x="1335037" y="843959"/>
                </a:cubicBezTo>
                <a:cubicBezTo>
                  <a:pt x="1334835" y="841135"/>
                  <a:pt x="1332011" y="838311"/>
                  <a:pt x="1330196" y="835488"/>
                </a:cubicBezTo>
                <a:cubicBezTo>
                  <a:pt x="1326364" y="838513"/>
                  <a:pt x="1319103" y="842345"/>
                  <a:pt x="1319506" y="844564"/>
                </a:cubicBezTo>
                <a:cubicBezTo>
                  <a:pt x="1320918" y="850010"/>
                  <a:pt x="1325557" y="854649"/>
                  <a:pt x="1328784" y="859691"/>
                </a:cubicBezTo>
                <a:close/>
                <a:moveTo>
                  <a:pt x="2462728" y="1878870"/>
                </a:moveTo>
                <a:cubicBezTo>
                  <a:pt x="2463938" y="1880886"/>
                  <a:pt x="2464947" y="1882702"/>
                  <a:pt x="2466157" y="1884719"/>
                </a:cubicBezTo>
                <a:cubicBezTo>
                  <a:pt x="2475435" y="1880080"/>
                  <a:pt x="2487537" y="1880080"/>
                  <a:pt x="2492176" y="1868381"/>
                </a:cubicBezTo>
                <a:cubicBezTo>
                  <a:pt x="2490966" y="1866566"/>
                  <a:pt x="2489958" y="1864751"/>
                  <a:pt x="2488747" y="1862935"/>
                </a:cubicBezTo>
                <a:cubicBezTo>
                  <a:pt x="2480074" y="1868381"/>
                  <a:pt x="2471401" y="1873625"/>
                  <a:pt x="2462728" y="1878870"/>
                </a:cubicBezTo>
                <a:close/>
                <a:moveTo>
                  <a:pt x="326145" y="1233437"/>
                </a:moveTo>
                <a:cubicBezTo>
                  <a:pt x="332196" y="1233639"/>
                  <a:pt x="336432" y="1233840"/>
                  <a:pt x="340869" y="1234042"/>
                </a:cubicBezTo>
                <a:cubicBezTo>
                  <a:pt x="341071" y="1233034"/>
                  <a:pt x="341071" y="1231823"/>
                  <a:pt x="341272" y="1230815"/>
                </a:cubicBezTo>
                <a:cubicBezTo>
                  <a:pt x="334011" y="1229403"/>
                  <a:pt x="326548" y="1227991"/>
                  <a:pt x="321708" y="1226983"/>
                </a:cubicBezTo>
                <a:cubicBezTo>
                  <a:pt x="320094" y="1233235"/>
                  <a:pt x="318884" y="1237874"/>
                  <a:pt x="317472" y="1242917"/>
                </a:cubicBezTo>
                <a:cubicBezTo>
                  <a:pt x="319892" y="1243724"/>
                  <a:pt x="324330" y="1244934"/>
                  <a:pt x="331389" y="1246951"/>
                </a:cubicBezTo>
                <a:cubicBezTo>
                  <a:pt x="328969" y="1241303"/>
                  <a:pt x="327759" y="1238076"/>
                  <a:pt x="326145" y="1233437"/>
                </a:cubicBezTo>
                <a:close/>
                <a:moveTo>
                  <a:pt x="254744" y="1387332"/>
                </a:moveTo>
                <a:cubicBezTo>
                  <a:pt x="245264" y="1375029"/>
                  <a:pt x="231549" y="1372003"/>
                  <a:pt x="215413" y="1379870"/>
                </a:cubicBezTo>
                <a:cubicBezTo>
                  <a:pt x="228523" y="1382290"/>
                  <a:pt x="241432" y="1384912"/>
                  <a:pt x="254744" y="1387332"/>
                </a:cubicBezTo>
                <a:close/>
                <a:moveTo>
                  <a:pt x="2770116" y="1870802"/>
                </a:moveTo>
                <a:cubicBezTo>
                  <a:pt x="2770317" y="1868583"/>
                  <a:pt x="2770317" y="1866566"/>
                  <a:pt x="2770519" y="1864347"/>
                </a:cubicBezTo>
                <a:cubicBezTo>
                  <a:pt x="2760031" y="1863742"/>
                  <a:pt x="2749542" y="1862935"/>
                  <a:pt x="2739054" y="1862330"/>
                </a:cubicBezTo>
                <a:cubicBezTo>
                  <a:pt x="2738852" y="1864751"/>
                  <a:pt x="2738651" y="1867373"/>
                  <a:pt x="2738449" y="1869793"/>
                </a:cubicBezTo>
                <a:cubicBezTo>
                  <a:pt x="2749946" y="1858498"/>
                  <a:pt x="2758821" y="1883105"/>
                  <a:pt x="2770116" y="1870802"/>
                </a:cubicBezTo>
                <a:close/>
                <a:moveTo>
                  <a:pt x="1053669" y="347379"/>
                </a:moveTo>
                <a:cubicBezTo>
                  <a:pt x="1052660" y="344556"/>
                  <a:pt x="1051450" y="341530"/>
                  <a:pt x="1050441" y="338706"/>
                </a:cubicBezTo>
                <a:cubicBezTo>
                  <a:pt x="1041970" y="342942"/>
                  <a:pt x="1033499" y="347178"/>
                  <a:pt x="1025027" y="351212"/>
                </a:cubicBezTo>
                <a:cubicBezTo>
                  <a:pt x="1025633" y="352825"/>
                  <a:pt x="1026238" y="354439"/>
                  <a:pt x="1027044" y="356052"/>
                </a:cubicBezTo>
                <a:cubicBezTo>
                  <a:pt x="1035717" y="353229"/>
                  <a:pt x="1044592" y="350203"/>
                  <a:pt x="1053669" y="347379"/>
                </a:cubicBezTo>
                <a:close/>
                <a:moveTo>
                  <a:pt x="935877" y="381265"/>
                </a:moveTo>
                <a:cubicBezTo>
                  <a:pt x="940718" y="398610"/>
                  <a:pt x="940920" y="399216"/>
                  <a:pt x="964316" y="383887"/>
                </a:cubicBezTo>
                <a:cubicBezTo>
                  <a:pt x="953425" y="382878"/>
                  <a:pt x="945357" y="382273"/>
                  <a:pt x="935877" y="381265"/>
                </a:cubicBezTo>
                <a:close/>
                <a:moveTo>
                  <a:pt x="2166434" y="2433336"/>
                </a:moveTo>
                <a:cubicBezTo>
                  <a:pt x="2164821" y="2433135"/>
                  <a:pt x="2163207" y="2432933"/>
                  <a:pt x="2161796" y="2432530"/>
                </a:cubicBezTo>
                <a:cubicBezTo>
                  <a:pt x="2160182" y="2438581"/>
                  <a:pt x="2157358" y="2444833"/>
                  <a:pt x="2157560" y="2450884"/>
                </a:cubicBezTo>
                <a:cubicBezTo>
                  <a:pt x="2157560" y="2453910"/>
                  <a:pt x="2163006" y="2456733"/>
                  <a:pt x="2166031" y="2459759"/>
                </a:cubicBezTo>
                <a:cubicBezTo>
                  <a:pt x="2167241" y="2458952"/>
                  <a:pt x="2168451" y="2458347"/>
                  <a:pt x="2169662" y="2457540"/>
                </a:cubicBezTo>
                <a:cubicBezTo>
                  <a:pt x="2168451" y="2449472"/>
                  <a:pt x="2167443" y="2441404"/>
                  <a:pt x="2166434" y="2433336"/>
                </a:cubicBezTo>
                <a:close/>
                <a:moveTo>
                  <a:pt x="2729171" y="1876449"/>
                </a:moveTo>
                <a:cubicBezTo>
                  <a:pt x="2727961" y="1875844"/>
                  <a:pt x="2726751" y="1875441"/>
                  <a:pt x="2725540" y="1874836"/>
                </a:cubicBezTo>
                <a:cubicBezTo>
                  <a:pt x="2723322" y="1880886"/>
                  <a:pt x="2720498" y="1886736"/>
                  <a:pt x="2719490" y="1892988"/>
                </a:cubicBezTo>
                <a:cubicBezTo>
                  <a:pt x="2719086" y="1895005"/>
                  <a:pt x="2723725" y="1897829"/>
                  <a:pt x="2726145" y="1900250"/>
                </a:cubicBezTo>
                <a:cubicBezTo>
                  <a:pt x="2727961" y="1897426"/>
                  <a:pt x="2731188" y="1894804"/>
                  <a:pt x="2731389" y="1891980"/>
                </a:cubicBezTo>
                <a:cubicBezTo>
                  <a:pt x="2731389" y="1886937"/>
                  <a:pt x="2729978" y="1881693"/>
                  <a:pt x="2729171" y="1876449"/>
                </a:cubicBezTo>
                <a:close/>
                <a:moveTo>
                  <a:pt x="348332" y="1351430"/>
                </a:moveTo>
                <a:cubicBezTo>
                  <a:pt x="357610" y="1359700"/>
                  <a:pt x="366283" y="1365146"/>
                  <a:pt x="372536" y="1346791"/>
                </a:cubicBezTo>
                <a:cubicBezTo>
                  <a:pt x="363056" y="1348606"/>
                  <a:pt x="355795" y="1350018"/>
                  <a:pt x="348332" y="1351430"/>
                </a:cubicBezTo>
                <a:close/>
                <a:moveTo>
                  <a:pt x="2672897" y="1899241"/>
                </a:moveTo>
                <a:cubicBezTo>
                  <a:pt x="2671889" y="1901460"/>
                  <a:pt x="2670880" y="1903880"/>
                  <a:pt x="2669670" y="1906099"/>
                </a:cubicBezTo>
                <a:cubicBezTo>
                  <a:pt x="2675923" y="1908923"/>
                  <a:pt x="2682175" y="1911545"/>
                  <a:pt x="2688630" y="1914368"/>
                </a:cubicBezTo>
                <a:cubicBezTo>
                  <a:pt x="2689437" y="1910738"/>
                  <a:pt x="2691252" y="1904082"/>
                  <a:pt x="2690848" y="1903880"/>
                </a:cubicBezTo>
                <a:cubicBezTo>
                  <a:pt x="2684999" y="1901863"/>
                  <a:pt x="2678948" y="1900653"/>
                  <a:pt x="2672897" y="1899241"/>
                </a:cubicBezTo>
                <a:close/>
                <a:moveTo>
                  <a:pt x="2638004" y="1759666"/>
                </a:moveTo>
                <a:cubicBezTo>
                  <a:pt x="2648089" y="1756439"/>
                  <a:pt x="2653534" y="1754624"/>
                  <a:pt x="2658980" y="1752808"/>
                </a:cubicBezTo>
                <a:cubicBezTo>
                  <a:pt x="2659384" y="1751397"/>
                  <a:pt x="2659787" y="1750186"/>
                  <a:pt x="2660190" y="1748775"/>
                </a:cubicBezTo>
                <a:cubicBezTo>
                  <a:pt x="2655551" y="1746556"/>
                  <a:pt x="2650912" y="1744337"/>
                  <a:pt x="2646273" y="1741917"/>
                </a:cubicBezTo>
                <a:cubicBezTo>
                  <a:pt x="2644055" y="1746758"/>
                  <a:pt x="2641836" y="1751397"/>
                  <a:pt x="2638004" y="1759666"/>
                </a:cubicBezTo>
                <a:close/>
                <a:moveTo>
                  <a:pt x="1274326" y="2201787"/>
                </a:moveTo>
                <a:cubicBezTo>
                  <a:pt x="1264443" y="2202393"/>
                  <a:pt x="1251534" y="2187669"/>
                  <a:pt x="1240642" y="2206427"/>
                </a:cubicBezTo>
                <a:cubicBezTo>
                  <a:pt x="1253954" y="2204410"/>
                  <a:pt x="1264241" y="2203199"/>
                  <a:pt x="1274326" y="2201787"/>
                </a:cubicBezTo>
                <a:close/>
                <a:moveTo>
                  <a:pt x="1022204" y="338706"/>
                </a:moveTo>
                <a:cubicBezTo>
                  <a:pt x="1021599" y="337093"/>
                  <a:pt x="1020994" y="335277"/>
                  <a:pt x="1020388" y="333664"/>
                </a:cubicBezTo>
                <a:cubicBezTo>
                  <a:pt x="1013329" y="335883"/>
                  <a:pt x="1006471" y="338101"/>
                  <a:pt x="998403" y="340522"/>
                </a:cubicBezTo>
                <a:cubicBezTo>
                  <a:pt x="1010909" y="355851"/>
                  <a:pt x="1014943" y="340118"/>
                  <a:pt x="1022204" y="338706"/>
                </a:cubicBezTo>
                <a:close/>
              </a:path>
            </a:pathLst>
          </a:custGeom>
          <a:solidFill>
            <a:srgbClr val="000000"/>
          </a:solidFill>
          <a:ln w="2016" cap="flat">
            <a:noFill/>
            <a:prstDash val="solid"/>
            <a:miter/>
          </a:ln>
        </p:spPr>
        <p:txBody>
          <a:bodyPr rtlCol="0" anchor="ctr"/>
          <a:lstStyle/>
          <a:p>
            <a:endParaRPr lang="zh-CN" altLang="en-US"/>
          </a:p>
        </p:txBody>
      </p:sp>
      <p:sp>
        <p:nvSpPr>
          <p:cNvPr id="11" name="图形 3">
            <a:extLst>
              <a:ext uri="{FF2B5EF4-FFF2-40B4-BE49-F238E27FC236}">
                <a16:creationId xmlns:a16="http://schemas.microsoft.com/office/drawing/2014/main" xmlns="" id="{785077E5-43F3-4AB8-9F8A-9BC48C8C7B9F}"/>
              </a:ext>
            </a:extLst>
          </p:cNvPr>
          <p:cNvSpPr/>
          <p:nvPr/>
        </p:nvSpPr>
        <p:spPr>
          <a:xfrm>
            <a:off x="4831027" y="736866"/>
            <a:ext cx="2777862" cy="2438401"/>
          </a:xfrm>
          <a:custGeom>
            <a:avLst/>
            <a:gdLst>
              <a:gd name="connsiteX0" fmla="*/ 524028 w 2777861"/>
              <a:gd name="connsiteY0" fmla="*/ 1892576 h 2438401"/>
              <a:gd name="connsiteX1" fmla="*/ 512768 w 2777861"/>
              <a:gd name="connsiteY1" fmla="*/ 1883333 h 2438401"/>
              <a:gd name="connsiteX2" fmla="*/ 493779 w 2777861"/>
              <a:gd name="connsiteY2" fmla="*/ 1866864 h 2438401"/>
              <a:gd name="connsiteX3" fmla="*/ 461345 w 2777861"/>
              <a:gd name="connsiteY3" fmla="*/ 1842833 h 2438401"/>
              <a:gd name="connsiteX4" fmla="*/ 430928 w 2777861"/>
              <a:gd name="connsiteY4" fmla="*/ 1805526 h 2438401"/>
              <a:gd name="connsiteX5" fmla="*/ 416308 w 2777861"/>
              <a:gd name="connsiteY5" fmla="*/ 1796787 h 2438401"/>
              <a:gd name="connsiteX6" fmla="*/ 413787 w 2777861"/>
              <a:gd name="connsiteY6" fmla="*/ 1791410 h 2438401"/>
              <a:gd name="connsiteX7" fmla="*/ 413115 w 2777861"/>
              <a:gd name="connsiteY7" fmla="*/ 1756623 h 2438401"/>
              <a:gd name="connsiteX8" fmla="*/ 397822 w 2777861"/>
              <a:gd name="connsiteY8" fmla="*/ 1751078 h 2438401"/>
              <a:gd name="connsiteX9" fmla="*/ 381522 w 2777861"/>
              <a:gd name="connsiteY9" fmla="*/ 1736625 h 2438401"/>
              <a:gd name="connsiteX10" fmla="*/ 372615 w 2777861"/>
              <a:gd name="connsiteY10" fmla="*/ 1732256 h 2438401"/>
              <a:gd name="connsiteX11" fmla="*/ 379841 w 2777861"/>
              <a:gd name="connsiteY11" fmla="*/ 1725030 h 2438401"/>
              <a:gd name="connsiteX12" fmla="*/ 393285 w 2777861"/>
              <a:gd name="connsiteY12" fmla="*/ 1715283 h 2438401"/>
              <a:gd name="connsiteX13" fmla="*/ 390932 w 2777861"/>
              <a:gd name="connsiteY13" fmla="*/ 1711586 h 2438401"/>
              <a:gd name="connsiteX14" fmla="*/ 382866 w 2777861"/>
              <a:gd name="connsiteY14" fmla="*/ 1715283 h 2438401"/>
              <a:gd name="connsiteX15" fmla="*/ 376648 w 2777861"/>
              <a:gd name="connsiteY15" fmla="*/ 1695117 h 2438401"/>
              <a:gd name="connsiteX16" fmla="*/ 360011 w 2777861"/>
              <a:gd name="connsiteY16" fmla="*/ 1686883 h 2438401"/>
              <a:gd name="connsiteX17" fmla="*/ 359171 w 2777861"/>
              <a:gd name="connsiteY17" fmla="*/ 1682514 h 2438401"/>
              <a:gd name="connsiteX18" fmla="*/ 371607 w 2777861"/>
              <a:gd name="connsiteY18" fmla="*/ 1676464 h 2438401"/>
              <a:gd name="connsiteX19" fmla="*/ 383370 w 2777861"/>
              <a:gd name="connsiteY19" fmla="*/ 1670078 h 2438401"/>
              <a:gd name="connsiteX20" fmla="*/ 375136 w 2777861"/>
              <a:gd name="connsiteY20" fmla="*/ 1651760 h 2438401"/>
              <a:gd name="connsiteX21" fmla="*/ 367910 w 2777861"/>
              <a:gd name="connsiteY21" fmla="*/ 1641005 h 2438401"/>
              <a:gd name="connsiteX22" fmla="*/ 356146 w 2777861"/>
              <a:gd name="connsiteY22" fmla="*/ 1629914 h 2438401"/>
              <a:gd name="connsiteX23" fmla="*/ 335812 w 2777861"/>
              <a:gd name="connsiteY23" fmla="*/ 1633947 h 2438401"/>
              <a:gd name="connsiteX24" fmla="*/ 323712 w 2777861"/>
              <a:gd name="connsiteY24" fmla="*/ 1636132 h 2438401"/>
              <a:gd name="connsiteX25" fmla="*/ 291783 w 2777861"/>
              <a:gd name="connsiteY25" fmla="*/ 1639997 h 2438401"/>
              <a:gd name="connsiteX26" fmla="*/ 284389 w 2777861"/>
              <a:gd name="connsiteY26" fmla="*/ 1631763 h 2438401"/>
              <a:gd name="connsiteX27" fmla="*/ 278339 w 2777861"/>
              <a:gd name="connsiteY27" fmla="*/ 1621680 h 2438401"/>
              <a:gd name="connsiteX28" fmla="*/ 294640 w 2777861"/>
              <a:gd name="connsiteY28" fmla="*/ 1610588 h 2438401"/>
              <a:gd name="connsiteX29" fmla="*/ 278171 w 2777861"/>
              <a:gd name="connsiteY29" fmla="*/ 1596136 h 2438401"/>
              <a:gd name="connsiteX30" fmla="*/ 271617 w 2777861"/>
              <a:gd name="connsiteY30" fmla="*/ 1596136 h 2438401"/>
              <a:gd name="connsiteX31" fmla="*/ 187592 w 2777861"/>
              <a:gd name="connsiteY31" fmla="*/ 1616974 h 2438401"/>
              <a:gd name="connsiteX32" fmla="*/ 164065 w 2777861"/>
              <a:gd name="connsiteY32" fmla="*/ 1614790 h 2438401"/>
              <a:gd name="connsiteX33" fmla="*/ 152638 w 2777861"/>
              <a:gd name="connsiteY33" fmla="*/ 1617310 h 2438401"/>
              <a:gd name="connsiteX34" fmla="*/ 136841 w 2777861"/>
              <a:gd name="connsiteY34" fmla="*/ 1604202 h 2438401"/>
              <a:gd name="connsiteX35" fmla="*/ 130791 w 2777861"/>
              <a:gd name="connsiteY35" fmla="*/ 1619663 h 2438401"/>
              <a:gd name="connsiteX36" fmla="*/ 126926 w 2777861"/>
              <a:gd name="connsiteY36" fmla="*/ 1628065 h 2438401"/>
              <a:gd name="connsiteX37" fmla="*/ 82057 w 2777861"/>
              <a:gd name="connsiteY37" fmla="*/ 1629746 h 2438401"/>
              <a:gd name="connsiteX38" fmla="*/ 71638 w 2777861"/>
              <a:gd name="connsiteY38" fmla="*/ 1619495 h 2438401"/>
              <a:gd name="connsiteX39" fmla="*/ 86930 w 2777861"/>
              <a:gd name="connsiteY39" fmla="*/ 1612941 h 2438401"/>
              <a:gd name="connsiteX40" fmla="*/ 102223 w 2777861"/>
              <a:gd name="connsiteY40" fmla="*/ 1608404 h 2438401"/>
              <a:gd name="connsiteX41" fmla="*/ 91300 w 2777861"/>
              <a:gd name="connsiteY41" fmla="*/ 1596304 h 2438401"/>
              <a:gd name="connsiteX42" fmla="*/ 92980 w 2777861"/>
              <a:gd name="connsiteY42" fmla="*/ 1578659 h 2438401"/>
              <a:gd name="connsiteX43" fmla="*/ 90796 w 2777861"/>
              <a:gd name="connsiteY43" fmla="*/ 1567736 h 2438401"/>
              <a:gd name="connsiteX44" fmla="*/ 76175 w 2777861"/>
              <a:gd name="connsiteY44" fmla="*/ 1554292 h 2438401"/>
              <a:gd name="connsiteX45" fmla="*/ 66764 w 2777861"/>
              <a:gd name="connsiteY45" fmla="*/ 1559837 h 2438401"/>
              <a:gd name="connsiteX46" fmla="*/ 71974 w 2777861"/>
              <a:gd name="connsiteY46" fmla="*/ 1530429 h 2438401"/>
              <a:gd name="connsiteX47" fmla="*/ 63908 w 2777861"/>
              <a:gd name="connsiteY47" fmla="*/ 1493122 h 2438401"/>
              <a:gd name="connsiteX48" fmla="*/ 74663 w 2777861"/>
              <a:gd name="connsiteY48" fmla="*/ 1486568 h 2438401"/>
              <a:gd name="connsiteX49" fmla="*/ 102055 w 2777861"/>
              <a:gd name="connsiteY49" fmla="*/ 1481526 h 2438401"/>
              <a:gd name="connsiteX50" fmla="*/ 109113 w 2777861"/>
              <a:gd name="connsiteY50" fmla="*/ 1476821 h 2438401"/>
              <a:gd name="connsiteX51" fmla="*/ 137849 w 2777861"/>
              <a:gd name="connsiteY51" fmla="*/ 1459680 h 2438401"/>
              <a:gd name="connsiteX52" fmla="*/ 136505 w 2777861"/>
              <a:gd name="connsiteY52" fmla="*/ 1466234 h 2438401"/>
              <a:gd name="connsiteX53" fmla="*/ 147596 w 2777861"/>
              <a:gd name="connsiteY53" fmla="*/ 1496146 h 2438401"/>
              <a:gd name="connsiteX54" fmla="*/ 156335 w 2777861"/>
              <a:gd name="connsiteY54" fmla="*/ 1502868 h 2438401"/>
              <a:gd name="connsiteX55" fmla="*/ 151125 w 2777861"/>
              <a:gd name="connsiteY55" fmla="*/ 1522194 h 2438401"/>
              <a:gd name="connsiteX56" fmla="*/ 132976 w 2777861"/>
              <a:gd name="connsiteY56" fmla="*/ 1529756 h 2438401"/>
              <a:gd name="connsiteX57" fmla="*/ 164065 w 2777861"/>
              <a:gd name="connsiteY57" fmla="*/ 1540175 h 2438401"/>
              <a:gd name="connsiteX58" fmla="*/ 178181 w 2777861"/>
              <a:gd name="connsiteY58" fmla="*/ 1545217 h 2438401"/>
              <a:gd name="connsiteX59" fmla="*/ 195154 w 2777861"/>
              <a:gd name="connsiteY59" fmla="*/ 1557485 h 2438401"/>
              <a:gd name="connsiteX60" fmla="*/ 198852 w 2777861"/>
              <a:gd name="connsiteY60" fmla="*/ 1552443 h 2438401"/>
              <a:gd name="connsiteX61" fmla="*/ 215657 w 2777861"/>
              <a:gd name="connsiteY61" fmla="*/ 1550090 h 2438401"/>
              <a:gd name="connsiteX62" fmla="*/ 210783 w 2777861"/>
              <a:gd name="connsiteY62" fmla="*/ 1565215 h 2438401"/>
              <a:gd name="connsiteX63" fmla="*/ 173644 w 2777861"/>
              <a:gd name="connsiteY63" fmla="*/ 1570088 h 2438401"/>
              <a:gd name="connsiteX64" fmla="*/ 127430 w 2777861"/>
              <a:gd name="connsiteY64" fmla="*/ 1555300 h 2438401"/>
              <a:gd name="connsiteX65" fmla="*/ 154991 w 2777861"/>
              <a:gd name="connsiteY65" fmla="*/ 1589750 h 2438401"/>
              <a:gd name="connsiteX66" fmla="*/ 202717 w 2777861"/>
              <a:gd name="connsiteY66" fmla="*/ 1589414 h 2438401"/>
              <a:gd name="connsiteX67" fmla="*/ 207086 w 2777861"/>
              <a:gd name="connsiteY67" fmla="*/ 1587565 h 2438401"/>
              <a:gd name="connsiteX68" fmla="*/ 249434 w 2777861"/>
              <a:gd name="connsiteY68" fmla="*/ 1587733 h 2438401"/>
              <a:gd name="connsiteX69" fmla="*/ 262206 w 2777861"/>
              <a:gd name="connsiteY69" fmla="*/ 1586221 h 2438401"/>
              <a:gd name="connsiteX70" fmla="*/ 251451 w 2777861"/>
              <a:gd name="connsiteY70" fmla="*/ 1563198 h 2438401"/>
              <a:gd name="connsiteX71" fmla="*/ 225571 w 2777861"/>
              <a:gd name="connsiteY71" fmla="*/ 1551099 h 2438401"/>
              <a:gd name="connsiteX72" fmla="*/ 234478 w 2777861"/>
              <a:gd name="connsiteY72" fmla="*/ 1551939 h 2438401"/>
              <a:gd name="connsiteX73" fmla="*/ 235654 w 2777861"/>
              <a:gd name="connsiteY73" fmla="*/ 1548746 h 2438401"/>
              <a:gd name="connsiteX74" fmla="*/ 220866 w 2777861"/>
              <a:gd name="connsiteY74" fmla="*/ 1545385 h 2438401"/>
              <a:gd name="connsiteX75" fmla="*/ 214312 w 2777861"/>
              <a:gd name="connsiteY75" fmla="*/ 1541520 h 2438401"/>
              <a:gd name="connsiteX76" fmla="*/ 221202 w 2777861"/>
              <a:gd name="connsiteY76" fmla="*/ 1533790 h 2438401"/>
              <a:gd name="connsiteX77" fmla="*/ 201876 w 2777861"/>
              <a:gd name="connsiteY77" fmla="*/ 1518329 h 2438401"/>
              <a:gd name="connsiteX78" fmla="*/ 195827 w 2777861"/>
              <a:gd name="connsiteY78" fmla="*/ 1506229 h 2438401"/>
              <a:gd name="connsiteX79" fmla="*/ 184063 w 2777861"/>
              <a:gd name="connsiteY79" fmla="*/ 1470939 h 2438401"/>
              <a:gd name="connsiteX80" fmla="*/ 176165 w 2777861"/>
              <a:gd name="connsiteY80" fmla="*/ 1453798 h 2438401"/>
              <a:gd name="connsiteX81" fmla="*/ 206582 w 2777861"/>
              <a:gd name="connsiteY81" fmla="*/ 1430775 h 2438401"/>
              <a:gd name="connsiteX82" fmla="*/ 194818 w 2777861"/>
              <a:gd name="connsiteY82" fmla="*/ 1408425 h 2438401"/>
              <a:gd name="connsiteX83" fmla="*/ 157511 w 2777861"/>
              <a:gd name="connsiteY83" fmla="*/ 1411954 h 2438401"/>
              <a:gd name="connsiteX84" fmla="*/ 154150 w 2777861"/>
              <a:gd name="connsiteY84" fmla="*/ 1412962 h 2438401"/>
              <a:gd name="connsiteX85" fmla="*/ 104240 w 2777861"/>
              <a:gd name="connsiteY85" fmla="*/ 1426070 h 2438401"/>
              <a:gd name="connsiteX86" fmla="*/ 81889 w 2777861"/>
              <a:gd name="connsiteY86" fmla="*/ 1447244 h 2438401"/>
              <a:gd name="connsiteX87" fmla="*/ 101887 w 2777861"/>
              <a:gd name="connsiteY87" fmla="*/ 1455646 h 2438401"/>
              <a:gd name="connsiteX88" fmla="*/ 116003 w 2777861"/>
              <a:gd name="connsiteY88" fmla="*/ 1446404 h 2438401"/>
              <a:gd name="connsiteX89" fmla="*/ 125582 w 2777861"/>
              <a:gd name="connsiteY89" fmla="*/ 1447580 h 2438401"/>
              <a:gd name="connsiteX90" fmla="*/ 120876 w 2777861"/>
              <a:gd name="connsiteY90" fmla="*/ 1455983 h 2438401"/>
              <a:gd name="connsiteX91" fmla="*/ 94997 w 2777861"/>
              <a:gd name="connsiteY91" fmla="*/ 1470435 h 2438401"/>
              <a:gd name="connsiteX92" fmla="*/ 73150 w 2777861"/>
              <a:gd name="connsiteY92" fmla="*/ 1469258 h 2438401"/>
              <a:gd name="connsiteX93" fmla="*/ 61387 w 2777861"/>
              <a:gd name="connsiteY93" fmla="*/ 1464385 h 2438401"/>
              <a:gd name="connsiteX94" fmla="*/ 56177 w 2777861"/>
              <a:gd name="connsiteY94" fmla="*/ 1431279 h 2438401"/>
              <a:gd name="connsiteX95" fmla="*/ 61051 w 2777861"/>
              <a:gd name="connsiteY95" fmla="*/ 1409433 h 2438401"/>
              <a:gd name="connsiteX96" fmla="*/ 60211 w 2777861"/>
              <a:gd name="connsiteY96" fmla="*/ 1406408 h 2438401"/>
              <a:gd name="connsiteX97" fmla="*/ 69285 w 2777861"/>
              <a:gd name="connsiteY97" fmla="*/ 1375991 h 2438401"/>
              <a:gd name="connsiteX98" fmla="*/ 95669 w 2777861"/>
              <a:gd name="connsiteY98" fmla="*/ 1366412 h 2438401"/>
              <a:gd name="connsiteX99" fmla="*/ 87098 w 2777861"/>
              <a:gd name="connsiteY99" fmla="*/ 1359858 h 2438401"/>
              <a:gd name="connsiteX100" fmla="*/ 79704 w 2777861"/>
              <a:gd name="connsiteY100" fmla="*/ 1356161 h 2438401"/>
              <a:gd name="connsiteX101" fmla="*/ 59706 w 2777861"/>
              <a:gd name="connsiteY101" fmla="*/ 1335995 h 2438401"/>
              <a:gd name="connsiteX102" fmla="*/ 45422 w 2777861"/>
              <a:gd name="connsiteY102" fmla="*/ 1337676 h 2438401"/>
              <a:gd name="connsiteX103" fmla="*/ 32818 w 2777861"/>
              <a:gd name="connsiteY103" fmla="*/ 1344230 h 2438401"/>
              <a:gd name="connsiteX104" fmla="*/ 18534 w 2777861"/>
              <a:gd name="connsiteY104" fmla="*/ 1357169 h 2438401"/>
              <a:gd name="connsiteX105" fmla="*/ 49 w 2777861"/>
              <a:gd name="connsiteY105" fmla="*/ 1362547 h 2438401"/>
              <a:gd name="connsiteX106" fmla="*/ 25760 w 2777861"/>
              <a:gd name="connsiteY106" fmla="*/ 1330113 h 2438401"/>
              <a:gd name="connsiteX107" fmla="*/ 39540 w 2777861"/>
              <a:gd name="connsiteY107" fmla="*/ 1314821 h 2438401"/>
              <a:gd name="connsiteX108" fmla="*/ 46599 w 2777861"/>
              <a:gd name="connsiteY108" fmla="*/ 1306418 h 2438401"/>
              <a:gd name="connsiteX109" fmla="*/ 47103 w 2777861"/>
              <a:gd name="connsiteY109" fmla="*/ 1317510 h 2438401"/>
              <a:gd name="connsiteX110" fmla="*/ 52648 w 2777861"/>
              <a:gd name="connsiteY110" fmla="*/ 1327929 h 2438401"/>
              <a:gd name="connsiteX111" fmla="*/ 60379 w 2777861"/>
              <a:gd name="connsiteY111" fmla="*/ 1314485 h 2438401"/>
              <a:gd name="connsiteX112" fmla="*/ 71302 w 2777861"/>
              <a:gd name="connsiteY112" fmla="*/ 1310115 h 2438401"/>
              <a:gd name="connsiteX113" fmla="*/ 61723 w 2777861"/>
              <a:gd name="connsiteY113" fmla="*/ 1298520 h 2438401"/>
              <a:gd name="connsiteX114" fmla="*/ 69789 w 2777861"/>
              <a:gd name="connsiteY114" fmla="*/ 1295663 h 2438401"/>
              <a:gd name="connsiteX115" fmla="*/ 68781 w 2777861"/>
              <a:gd name="connsiteY115" fmla="*/ 1292302 h 2438401"/>
              <a:gd name="connsiteX116" fmla="*/ 54497 w 2777861"/>
              <a:gd name="connsiteY116" fmla="*/ 1297680 h 2438401"/>
              <a:gd name="connsiteX117" fmla="*/ 30634 w 2777861"/>
              <a:gd name="connsiteY117" fmla="*/ 1294991 h 2438401"/>
              <a:gd name="connsiteX118" fmla="*/ 48279 w 2777861"/>
              <a:gd name="connsiteY118" fmla="*/ 1285076 h 2438401"/>
              <a:gd name="connsiteX119" fmla="*/ 70798 w 2777861"/>
              <a:gd name="connsiteY119" fmla="*/ 1289613 h 2438401"/>
              <a:gd name="connsiteX120" fmla="*/ 52480 w 2777861"/>
              <a:gd name="connsiteY120" fmla="*/ 1277850 h 2438401"/>
              <a:gd name="connsiteX121" fmla="*/ 45758 w 2777861"/>
              <a:gd name="connsiteY121" fmla="*/ 1261045 h 2438401"/>
              <a:gd name="connsiteX122" fmla="*/ 69789 w 2777861"/>
              <a:gd name="connsiteY122" fmla="*/ 1278186 h 2438401"/>
              <a:gd name="connsiteX123" fmla="*/ 87603 w 2777861"/>
              <a:gd name="connsiteY123" fmla="*/ 1254491 h 2438401"/>
              <a:gd name="connsiteX124" fmla="*/ 90123 w 2777861"/>
              <a:gd name="connsiteY124" fmla="*/ 1254491 h 2438401"/>
              <a:gd name="connsiteX125" fmla="*/ 88275 w 2777861"/>
              <a:gd name="connsiteY125" fmla="*/ 1280539 h 2438401"/>
              <a:gd name="connsiteX126" fmla="*/ 94829 w 2777861"/>
              <a:gd name="connsiteY126" fmla="*/ 1326752 h 2438401"/>
              <a:gd name="connsiteX127" fmla="*/ 99534 w 2777861"/>
              <a:gd name="connsiteY127" fmla="*/ 1331458 h 2438401"/>
              <a:gd name="connsiteX128" fmla="*/ 144067 w 2777861"/>
              <a:gd name="connsiteY128" fmla="*/ 1321039 h 2438401"/>
              <a:gd name="connsiteX129" fmla="*/ 146252 w 2777861"/>
              <a:gd name="connsiteY129" fmla="*/ 1318182 h 2438401"/>
              <a:gd name="connsiteX130" fmla="*/ 156335 w 2777861"/>
              <a:gd name="connsiteY130" fmla="*/ 1282723 h 2438401"/>
              <a:gd name="connsiteX131" fmla="*/ 124237 w 2777861"/>
              <a:gd name="connsiteY131" fmla="*/ 1274993 h 2438401"/>
              <a:gd name="connsiteX132" fmla="*/ 116843 w 2777861"/>
              <a:gd name="connsiteY132" fmla="*/ 1260709 h 2438401"/>
              <a:gd name="connsiteX133" fmla="*/ 118692 w 2777861"/>
              <a:gd name="connsiteY133" fmla="*/ 1257684 h 2438401"/>
              <a:gd name="connsiteX134" fmla="*/ 134993 w 2777861"/>
              <a:gd name="connsiteY134" fmla="*/ 1231636 h 2438401"/>
              <a:gd name="connsiteX135" fmla="*/ 130623 w 2777861"/>
              <a:gd name="connsiteY135" fmla="*/ 1222562 h 2438401"/>
              <a:gd name="connsiteX136" fmla="*/ 132808 w 2777861"/>
              <a:gd name="connsiteY136" fmla="*/ 1220377 h 2438401"/>
              <a:gd name="connsiteX137" fmla="*/ 145244 w 2777861"/>
              <a:gd name="connsiteY137" fmla="*/ 1233317 h 2438401"/>
              <a:gd name="connsiteX138" fmla="*/ 138354 w 2777861"/>
              <a:gd name="connsiteY138" fmla="*/ 1245248 h 2438401"/>
              <a:gd name="connsiteX139" fmla="*/ 168266 w 2777861"/>
              <a:gd name="connsiteY139" fmla="*/ 1251130 h 2438401"/>
              <a:gd name="connsiteX140" fmla="*/ 208094 w 2777861"/>
              <a:gd name="connsiteY140" fmla="*/ 1226595 h 2438401"/>
              <a:gd name="connsiteX141" fmla="*/ 207422 w 2777861"/>
              <a:gd name="connsiteY141" fmla="*/ 1229788 h 2438401"/>
              <a:gd name="connsiteX142" fmla="*/ 199188 w 2777861"/>
              <a:gd name="connsiteY142" fmla="*/ 1262389 h 2438401"/>
              <a:gd name="connsiteX143" fmla="*/ 224563 w 2777861"/>
              <a:gd name="connsiteY143" fmla="*/ 1261045 h 2438401"/>
              <a:gd name="connsiteX144" fmla="*/ 243553 w 2777861"/>
              <a:gd name="connsiteY144" fmla="*/ 1258524 h 2438401"/>
              <a:gd name="connsiteX145" fmla="*/ 232966 w 2777861"/>
              <a:gd name="connsiteY145" fmla="*/ 1261885 h 2438401"/>
              <a:gd name="connsiteX146" fmla="*/ 227252 w 2777861"/>
              <a:gd name="connsiteY146" fmla="*/ 1272472 h 2438401"/>
              <a:gd name="connsiteX147" fmla="*/ 245233 w 2777861"/>
              <a:gd name="connsiteY147" fmla="*/ 1283396 h 2438401"/>
              <a:gd name="connsiteX148" fmla="*/ 192802 w 2777861"/>
              <a:gd name="connsiteY148" fmla="*/ 1295831 h 2438401"/>
              <a:gd name="connsiteX149" fmla="*/ 199692 w 2777861"/>
              <a:gd name="connsiteY149" fmla="*/ 1328937 h 2438401"/>
              <a:gd name="connsiteX150" fmla="*/ 218009 w 2777861"/>
              <a:gd name="connsiteY150" fmla="*/ 1308099 h 2438401"/>
              <a:gd name="connsiteX151" fmla="*/ 220362 w 2777861"/>
              <a:gd name="connsiteY151" fmla="*/ 1316669 h 2438401"/>
              <a:gd name="connsiteX152" fmla="*/ 222715 w 2777861"/>
              <a:gd name="connsiteY152" fmla="*/ 1330113 h 2438401"/>
              <a:gd name="connsiteX153" fmla="*/ 202717 w 2777861"/>
              <a:gd name="connsiteY153" fmla="*/ 1333642 h 2438401"/>
              <a:gd name="connsiteX154" fmla="*/ 180702 w 2777861"/>
              <a:gd name="connsiteY154" fmla="*/ 1332970 h 2438401"/>
              <a:gd name="connsiteX155" fmla="*/ 174652 w 2777861"/>
              <a:gd name="connsiteY155" fmla="*/ 1354313 h 2438401"/>
              <a:gd name="connsiteX156" fmla="*/ 157511 w 2777861"/>
              <a:gd name="connsiteY156" fmla="*/ 1349943 h 2438401"/>
              <a:gd name="connsiteX157" fmla="*/ 113986 w 2777861"/>
              <a:gd name="connsiteY157" fmla="*/ 1369269 h 2438401"/>
              <a:gd name="connsiteX158" fmla="*/ 130455 w 2777861"/>
              <a:gd name="connsiteY158" fmla="*/ 1382377 h 2438401"/>
              <a:gd name="connsiteX159" fmla="*/ 164905 w 2777861"/>
              <a:gd name="connsiteY159" fmla="*/ 1368597 h 2438401"/>
              <a:gd name="connsiteX160" fmla="*/ 171964 w 2777861"/>
              <a:gd name="connsiteY160" fmla="*/ 1363891 h 2438401"/>
              <a:gd name="connsiteX161" fmla="*/ 180534 w 2777861"/>
              <a:gd name="connsiteY161" fmla="*/ 1363891 h 2438401"/>
              <a:gd name="connsiteX162" fmla="*/ 176333 w 2777861"/>
              <a:gd name="connsiteY162" fmla="*/ 1370949 h 2438401"/>
              <a:gd name="connsiteX163" fmla="*/ 171627 w 2777861"/>
              <a:gd name="connsiteY163" fmla="*/ 1386074 h 2438401"/>
              <a:gd name="connsiteX164" fmla="*/ 207422 w 2777861"/>
              <a:gd name="connsiteY164" fmla="*/ 1371958 h 2438401"/>
              <a:gd name="connsiteX165" fmla="*/ 196163 w 2777861"/>
              <a:gd name="connsiteY165" fmla="*/ 1352128 h 2438401"/>
              <a:gd name="connsiteX166" fmla="*/ 225235 w 2777861"/>
              <a:gd name="connsiteY166" fmla="*/ 1350615 h 2438401"/>
              <a:gd name="connsiteX167" fmla="*/ 237167 w 2777861"/>
              <a:gd name="connsiteY167" fmla="*/ 1363219 h 2438401"/>
              <a:gd name="connsiteX168" fmla="*/ 261366 w 2777861"/>
              <a:gd name="connsiteY168" fmla="*/ 1364564 h 2438401"/>
              <a:gd name="connsiteX169" fmla="*/ 271113 w 2777861"/>
              <a:gd name="connsiteY169" fmla="*/ 1356161 h 2438401"/>
              <a:gd name="connsiteX170" fmla="*/ 280692 w 2777861"/>
              <a:gd name="connsiteY170" fmla="*/ 1350783 h 2438401"/>
              <a:gd name="connsiteX171" fmla="*/ 274642 w 2777861"/>
              <a:gd name="connsiteY171" fmla="*/ 1341037 h 2438401"/>
              <a:gd name="connsiteX172" fmla="*/ 270777 w 2777861"/>
              <a:gd name="connsiteY172" fmla="*/ 1327593 h 2438401"/>
              <a:gd name="connsiteX173" fmla="*/ 288590 w 2777861"/>
              <a:gd name="connsiteY173" fmla="*/ 1323223 h 2438401"/>
              <a:gd name="connsiteX174" fmla="*/ 292959 w 2777861"/>
              <a:gd name="connsiteY174" fmla="*/ 1329441 h 2438401"/>
              <a:gd name="connsiteX175" fmla="*/ 303883 w 2777861"/>
              <a:gd name="connsiteY175" fmla="*/ 1339524 h 2438401"/>
              <a:gd name="connsiteX176" fmla="*/ 324721 w 2777861"/>
              <a:gd name="connsiteY176" fmla="*/ 1337676 h 2438401"/>
              <a:gd name="connsiteX177" fmla="*/ 336988 w 2777861"/>
              <a:gd name="connsiteY177" fmla="*/ 1323727 h 2438401"/>
              <a:gd name="connsiteX178" fmla="*/ 345727 w 2777861"/>
              <a:gd name="connsiteY178" fmla="*/ 1312804 h 2438401"/>
              <a:gd name="connsiteX179" fmla="*/ 348248 w 2777861"/>
              <a:gd name="connsiteY179" fmla="*/ 1315325 h 2438401"/>
              <a:gd name="connsiteX180" fmla="*/ 336148 w 2777861"/>
              <a:gd name="connsiteY180" fmla="*/ 1358850 h 2438401"/>
              <a:gd name="connsiteX181" fmla="*/ 367405 w 2777861"/>
              <a:gd name="connsiteY181" fmla="*/ 1335323 h 2438401"/>
              <a:gd name="connsiteX182" fmla="*/ 367910 w 2777861"/>
              <a:gd name="connsiteY182" fmla="*/ 1331122 h 2438401"/>
              <a:gd name="connsiteX183" fmla="*/ 359003 w 2777861"/>
              <a:gd name="connsiteY183" fmla="*/ 1326752 h 2438401"/>
              <a:gd name="connsiteX184" fmla="*/ 362364 w 2777861"/>
              <a:gd name="connsiteY184" fmla="*/ 1305746 h 2438401"/>
              <a:gd name="connsiteX185" fmla="*/ 365725 w 2777861"/>
              <a:gd name="connsiteY185" fmla="*/ 1297176 h 2438401"/>
              <a:gd name="connsiteX186" fmla="*/ 385891 w 2777861"/>
              <a:gd name="connsiteY186" fmla="*/ 1271464 h 2438401"/>
              <a:gd name="connsiteX187" fmla="*/ 410258 w 2777861"/>
              <a:gd name="connsiteY187" fmla="*/ 1240207 h 2438401"/>
              <a:gd name="connsiteX188" fmla="*/ 414627 w 2777861"/>
              <a:gd name="connsiteY188" fmla="*/ 1236006 h 2438401"/>
              <a:gd name="connsiteX189" fmla="*/ 445212 w 2777861"/>
              <a:gd name="connsiteY189" fmla="*/ 1214999 h 2438401"/>
              <a:gd name="connsiteX190" fmla="*/ 460169 w 2777861"/>
              <a:gd name="connsiteY190" fmla="*/ 1213823 h 2438401"/>
              <a:gd name="connsiteX191" fmla="*/ 469412 w 2777861"/>
              <a:gd name="connsiteY191" fmla="*/ 1182902 h 2438401"/>
              <a:gd name="connsiteX192" fmla="*/ 477814 w 2777861"/>
              <a:gd name="connsiteY192" fmla="*/ 1162064 h 2438401"/>
              <a:gd name="connsiteX193" fmla="*/ 480671 w 2777861"/>
              <a:gd name="connsiteY193" fmla="*/ 1150636 h 2438401"/>
              <a:gd name="connsiteX194" fmla="*/ 476974 w 2777861"/>
              <a:gd name="connsiteY194" fmla="*/ 1148116 h 2438401"/>
              <a:gd name="connsiteX195" fmla="*/ 445380 w 2777861"/>
              <a:gd name="connsiteY195" fmla="*/ 1170802 h 2438401"/>
              <a:gd name="connsiteX196" fmla="*/ 442860 w 2777861"/>
              <a:gd name="connsiteY196" fmla="*/ 1168786 h 2438401"/>
              <a:gd name="connsiteX197" fmla="*/ 468403 w 2777861"/>
              <a:gd name="connsiteY197" fmla="*/ 1141394 h 2438401"/>
              <a:gd name="connsiteX198" fmla="*/ 450926 w 2777861"/>
              <a:gd name="connsiteY198" fmla="*/ 1135680 h 2438401"/>
              <a:gd name="connsiteX199" fmla="*/ 455463 w 2777861"/>
              <a:gd name="connsiteY199" fmla="*/ 1126101 h 2438401"/>
              <a:gd name="connsiteX200" fmla="*/ 450254 w 2777861"/>
              <a:gd name="connsiteY200" fmla="*/ 1102574 h 2438401"/>
              <a:gd name="connsiteX201" fmla="*/ 439499 w 2777861"/>
              <a:gd name="connsiteY201" fmla="*/ 1083584 h 2438401"/>
              <a:gd name="connsiteX202" fmla="*/ 467731 w 2777861"/>
              <a:gd name="connsiteY202" fmla="*/ 1073333 h 2438401"/>
              <a:gd name="connsiteX203" fmla="*/ 455800 w 2777861"/>
              <a:gd name="connsiteY203" fmla="*/ 1099549 h 2438401"/>
              <a:gd name="connsiteX204" fmla="*/ 468067 w 2777861"/>
              <a:gd name="connsiteY204" fmla="*/ 1092995 h 2438401"/>
              <a:gd name="connsiteX205" fmla="*/ 486721 w 2777861"/>
              <a:gd name="connsiteY205" fmla="*/ 1088962 h 2438401"/>
              <a:gd name="connsiteX206" fmla="*/ 499324 w 2777861"/>
              <a:gd name="connsiteY206" fmla="*/ 1087954 h 2438401"/>
              <a:gd name="connsiteX207" fmla="*/ 492770 w 2777861"/>
              <a:gd name="connsiteY207" fmla="*/ 1079047 h 2438401"/>
              <a:gd name="connsiteX208" fmla="*/ 493779 w 2777861"/>
              <a:gd name="connsiteY208" fmla="*/ 1061570 h 2438401"/>
              <a:gd name="connsiteX209" fmla="*/ 507559 w 2777861"/>
              <a:gd name="connsiteY209" fmla="*/ 1055184 h 2438401"/>
              <a:gd name="connsiteX210" fmla="*/ 477982 w 2777861"/>
              <a:gd name="connsiteY210" fmla="*/ 1034850 h 2438401"/>
              <a:gd name="connsiteX211" fmla="*/ 519322 w 2777861"/>
              <a:gd name="connsiteY211" fmla="*/ 1002921 h 2438401"/>
              <a:gd name="connsiteX212" fmla="*/ 478654 w 2777861"/>
              <a:gd name="connsiteY212" fmla="*/ 1025943 h 2438401"/>
              <a:gd name="connsiteX213" fmla="*/ 455295 w 2777861"/>
              <a:gd name="connsiteY213" fmla="*/ 1021238 h 2438401"/>
              <a:gd name="connsiteX214" fmla="*/ 455127 w 2777861"/>
              <a:gd name="connsiteY214" fmla="*/ 1023087 h 2438401"/>
              <a:gd name="connsiteX215" fmla="*/ 433617 w 2777861"/>
              <a:gd name="connsiteY215" fmla="*/ 1021238 h 2438401"/>
              <a:gd name="connsiteX216" fmla="*/ 435802 w 2777861"/>
              <a:gd name="connsiteY216" fmla="*/ 1009307 h 2438401"/>
              <a:gd name="connsiteX217" fmla="*/ 439163 w 2777861"/>
              <a:gd name="connsiteY217" fmla="*/ 1007962 h 2438401"/>
              <a:gd name="connsiteX218" fmla="*/ 410762 w 2777861"/>
              <a:gd name="connsiteY218" fmla="*/ 997711 h 2438401"/>
              <a:gd name="connsiteX219" fmla="*/ 429080 w 2777861"/>
              <a:gd name="connsiteY219" fmla="*/ 972504 h 2438401"/>
              <a:gd name="connsiteX220" fmla="*/ 405553 w 2777861"/>
              <a:gd name="connsiteY220" fmla="*/ 975360 h 2438401"/>
              <a:gd name="connsiteX221" fmla="*/ 402528 w 2777861"/>
              <a:gd name="connsiteY221" fmla="*/ 973344 h 2438401"/>
              <a:gd name="connsiteX222" fmla="*/ 405385 w 2777861"/>
              <a:gd name="connsiteY222" fmla="*/ 948304 h 2438401"/>
              <a:gd name="connsiteX223" fmla="*/ 419501 w 2777861"/>
              <a:gd name="connsiteY223" fmla="*/ 946120 h 2438401"/>
              <a:gd name="connsiteX224" fmla="*/ 389924 w 2777861"/>
              <a:gd name="connsiteY224" fmla="*/ 947632 h 2438401"/>
              <a:gd name="connsiteX225" fmla="*/ 380345 w 2777861"/>
              <a:gd name="connsiteY225" fmla="*/ 952338 h 2438401"/>
              <a:gd name="connsiteX226" fmla="*/ 345223 w 2777861"/>
              <a:gd name="connsiteY226" fmla="*/ 965445 h 2438401"/>
              <a:gd name="connsiteX227" fmla="*/ 363540 w 2777861"/>
              <a:gd name="connsiteY227" fmla="*/ 930155 h 2438401"/>
              <a:gd name="connsiteX228" fmla="*/ 386395 w 2777861"/>
              <a:gd name="connsiteY228" fmla="*/ 919736 h 2438401"/>
              <a:gd name="connsiteX229" fmla="*/ 397150 w 2777861"/>
              <a:gd name="connsiteY229" fmla="*/ 912006 h 2438401"/>
              <a:gd name="connsiteX230" fmla="*/ 423030 w 2777861"/>
              <a:gd name="connsiteY230" fmla="*/ 898058 h 2438401"/>
              <a:gd name="connsiteX231" fmla="*/ 449918 w 2777861"/>
              <a:gd name="connsiteY231" fmla="*/ 902931 h 2438401"/>
              <a:gd name="connsiteX232" fmla="*/ 453615 w 2777861"/>
              <a:gd name="connsiteY232" fmla="*/ 908645 h 2438401"/>
              <a:gd name="connsiteX233" fmla="*/ 469580 w 2777861"/>
              <a:gd name="connsiteY233" fmla="*/ 896881 h 2438401"/>
              <a:gd name="connsiteX234" fmla="*/ 472436 w 2777861"/>
              <a:gd name="connsiteY234" fmla="*/ 875539 h 2438401"/>
              <a:gd name="connsiteX235" fmla="*/ 489241 w 2777861"/>
              <a:gd name="connsiteY235" fmla="*/ 880580 h 2438401"/>
              <a:gd name="connsiteX236" fmla="*/ 499829 w 2777861"/>
              <a:gd name="connsiteY236" fmla="*/ 869825 h 2438401"/>
              <a:gd name="connsiteX237" fmla="*/ 517306 w 2777861"/>
              <a:gd name="connsiteY237" fmla="*/ 874195 h 2438401"/>
              <a:gd name="connsiteX238" fmla="*/ 530078 w 2777861"/>
              <a:gd name="connsiteY238" fmla="*/ 872850 h 2438401"/>
              <a:gd name="connsiteX239" fmla="*/ 550748 w 2777861"/>
              <a:gd name="connsiteY239" fmla="*/ 877388 h 2438401"/>
              <a:gd name="connsiteX240" fmla="*/ 559654 w 2777861"/>
              <a:gd name="connsiteY240" fmla="*/ 880076 h 2438401"/>
              <a:gd name="connsiteX241" fmla="*/ 550748 w 2777861"/>
              <a:gd name="connsiteY241" fmla="*/ 853524 h 2438401"/>
              <a:gd name="connsiteX242" fmla="*/ 521507 w 2777861"/>
              <a:gd name="connsiteY242" fmla="*/ 842937 h 2438401"/>
              <a:gd name="connsiteX243" fmla="*/ 510080 w 2777861"/>
              <a:gd name="connsiteY243" fmla="*/ 847979 h 2438401"/>
              <a:gd name="connsiteX244" fmla="*/ 538144 w 2777861"/>
              <a:gd name="connsiteY244" fmla="*/ 845122 h 2438401"/>
              <a:gd name="connsiteX245" fmla="*/ 539320 w 2777861"/>
              <a:gd name="connsiteY245" fmla="*/ 837728 h 2438401"/>
              <a:gd name="connsiteX246" fmla="*/ 528565 w 2777861"/>
              <a:gd name="connsiteY246" fmla="*/ 834535 h 2438401"/>
              <a:gd name="connsiteX247" fmla="*/ 530750 w 2777861"/>
              <a:gd name="connsiteY247" fmla="*/ 830838 h 2438401"/>
              <a:gd name="connsiteX248" fmla="*/ 585534 w 2777861"/>
              <a:gd name="connsiteY248" fmla="*/ 803950 h 2438401"/>
              <a:gd name="connsiteX249" fmla="*/ 577804 w 2777861"/>
              <a:gd name="connsiteY249" fmla="*/ 782775 h 2438401"/>
              <a:gd name="connsiteX250" fmla="*/ 599314 w 2777861"/>
              <a:gd name="connsiteY250" fmla="*/ 796556 h 2438401"/>
              <a:gd name="connsiteX251" fmla="*/ 630067 w 2777861"/>
              <a:gd name="connsiteY251" fmla="*/ 806134 h 2438401"/>
              <a:gd name="connsiteX252" fmla="*/ 630067 w 2777861"/>
              <a:gd name="connsiteY252" fmla="*/ 793027 h 2438401"/>
              <a:gd name="connsiteX253" fmla="*/ 644015 w 2777861"/>
              <a:gd name="connsiteY253" fmla="*/ 808823 h 2438401"/>
              <a:gd name="connsiteX254" fmla="*/ 647376 w 2777861"/>
              <a:gd name="connsiteY254" fmla="*/ 805630 h 2438401"/>
              <a:gd name="connsiteX255" fmla="*/ 639814 w 2777861"/>
              <a:gd name="connsiteY255" fmla="*/ 800253 h 2438401"/>
              <a:gd name="connsiteX256" fmla="*/ 675272 w 2777861"/>
              <a:gd name="connsiteY256" fmla="*/ 789666 h 2438401"/>
              <a:gd name="connsiteX257" fmla="*/ 660148 w 2777861"/>
              <a:gd name="connsiteY257" fmla="*/ 778742 h 2438401"/>
              <a:gd name="connsiteX258" fmla="*/ 666702 w 2777861"/>
              <a:gd name="connsiteY258" fmla="*/ 760089 h 2438401"/>
              <a:gd name="connsiteX259" fmla="*/ 660484 w 2777861"/>
              <a:gd name="connsiteY259" fmla="*/ 754711 h 2438401"/>
              <a:gd name="connsiteX260" fmla="*/ 636117 w 2777861"/>
              <a:gd name="connsiteY260" fmla="*/ 750678 h 2438401"/>
              <a:gd name="connsiteX261" fmla="*/ 630403 w 2777861"/>
              <a:gd name="connsiteY261" fmla="*/ 760257 h 2438401"/>
              <a:gd name="connsiteX262" fmla="*/ 597129 w 2777861"/>
              <a:gd name="connsiteY262" fmla="*/ 770172 h 2438401"/>
              <a:gd name="connsiteX263" fmla="*/ 621497 w 2777861"/>
              <a:gd name="connsiteY263" fmla="*/ 748997 h 2438401"/>
              <a:gd name="connsiteX264" fmla="*/ 629731 w 2777861"/>
              <a:gd name="connsiteY264" fmla="*/ 738746 h 2438401"/>
              <a:gd name="connsiteX265" fmla="*/ 619480 w 2777861"/>
              <a:gd name="connsiteY265" fmla="*/ 735049 h 2438401"/>
              <a:gd name="connsiteX266" fmla="*/ 583853 w 2777861"/>
              <a:gd name="connsiteY266" fmla="*/ 713203 h 2438401"/>
              <a:gd name="connsiteX267" fmla="*/ 591584 w 2777861"/>
              <a:gd name="connsiteY267" fmla="*/ 693373 h 2438401"/>
              <a:gd name="connsiteX268" fmla="*/ 586206 w 2777861"/>
              <a:gd name="connsiteY268" fmla="*/ 687491 h 2438401"/>
              <a:gd name="connsiteX269" fmla="*/ 572930 w 2777861"/>
              <a:gd name="connsiteY269" fmla="*/ 681442 h 2438401"/>
              <a:gd name="connsiteX270" fmla="*/ 567721 w 2777861"/>
              <a:gd name="connsiteY270" fmla="*/ 682114 h 2438401"/>
              <a:gd name="connsiteX271" fmla="*/ 545370 w 2777861"/>
              <a:gd name="connsiteY271" fmla="*/ 695726 h 2438401"/>
              <a:gd name="connsiteX272" fmla="*/ 538648 w 2777861"/>
              <a:gd name="connsiteY272" fmla="*/ 707153 h 2438401"/>
              <a:gd name="connsiteX273" fmla="*/ 527557 w 2777861"/>
              <a:gd name="connsiteY273" fmla="*/ 714883 h 2438401"/>
              <a:gd name="connsiteX274" fmla="*/ 516634 w 2777861"/>
              <a:gd name="connsiteY274" fmla="*/ 725975 h 2438401"/>
              <a:gd name="connsiteX275" fmla="*/ 496468 w 2777861"/>
              <a:gd name="connsiteY275" fmla="*/ 730512 h 2438401"/>
              <a:gd name="connsiteX276" fmla="*/ 481679 w 2777861"/>
              <a:gd name="connsiteY276" fmla="*/ 732529 h 2438401"/>
              <a:gd name="connsiteX277" fmla="*/ 473277 w 2777861"/>
              <a:gd name="connsiteY277" fmla="*/ 729840 h 2438401"/>
              <a:gd name="connsiteX278" fmla="*/ 473445 w 2777861"/>
              <a:gd name="connsiteY278" fmla="*/ 730176 h 2438401"/>
              <a:gd name="connsiteX279" fmla="*/ 460001 w 2777861"/>
              <a:gd name="connsiteY279" fmla="*/ 718244 h 2438401"/>
              <a:gd name="connsiteX280" fmla="*/ 481343 w 2777861"/>
              <a:gd name="connsiteY280" fmla="*/ 713875 h 2438401"/>
              <a:gd name="connsiteX281" fmla="*/ 504030 w 2777861"/>
              <a:gd name="connsiteY281" fmla="*/ 708329 h 2438401"/>
              <a:gd name="connsiteX282" fmla="*/ 508231 w 2777861"/>
              <a:gd name="connsiteY282" fmla="*/ 703456 h 2438401"/>
              <a:gd name="connsiteX283" fmla="*/ 532262 w 2777861"/>
              <a:gd name="connsiteY283" fmla="*/ 687491 h 2438401"/>
              <a:gd name="connsiteX284" fmla="*/ 542009 w 2777861"/>
              <a:gd name="connsiteY284" fmla="*/ 673039 h 2438401"/>
              <a:gd name="connsiteX285" fmla="*/ 539320 w 2777861"/>
              <a:gd name="connsiteY285" fmla="*/ 669342 h 2438401"/>
              <a:gd name="connsiteX286" fmla="*/ 498988 w 2777861"/>
              <a:gd name="connsiteY286" fmla="*/ 692533 h 2438401"/>
              <a:gd name="connsiteX287" fmla="*/ 492939 w 2777861"/>
              <a:gd name="connsiteY287" fmla="*/ 695894 h 2438401"/>
              <a:gd name="connsiteX288" fmla="*/ 456640 w 2777861"/>
              <a:gd name="connsiteY288" fmla="*/ 700095 h 2438401"/>
              <a:gd name="connsiteX289" fmla="*/ 446725 w 2777861"/>
              <a:gd name="connsiteY289" fmla="*/ 703624 h 2438401"/>
              <a:gd name="connsiteX290" fmla="*/ 423366 w 2777861"/>
              <a:gd name="connsiteY290" fmla="*/ 690516 h 2438401"/>
              <a:gd name="connsiteX291" fmla="*/ 414459 w 2777861"/>
              <a:gd name="connsiteY291" fmla="*/ 680769 h 2438401"/>
              <a:gd name="connsiteX292" fmla="*/ 423534 w 2777861"/>
              <a:gd name="connsiteY292" fmla="*/ 670854 h 2438401"/>
              <a:gd name="connsiteX293" fmla="*/ 442524 w 2777861"/>
              <a:gd name="connsiteY293" fmla="*/ 657578 h 2438401"/>
              <a:gd name="connsiteX294" fmla="*/ 448910 w 2777861"/>
              <a:gd name="connsiteY294" fmla="*/ 654722 h 2438401"/>
              <a:gd name="connsiteX295" fmla="*/ 483864 w 2777861"/>
              <a:gd name="connsiteY295" fmla="*/ 652537 h 2438401"/>
              <a:gd name="connsiteX296" fmla="*/ 486721 w 2777861"/>
              <a:gd name="connsiteY296" fmla="*/ 679593 h 2438401"/>
              <a:gd name="connsiteX297" fmla="*/ 500669 w 2777861"/>
              <a:gd name="connsiteY297" fmla="*/ 676736 h 2438401"/>
              <a:gd name="connsiteX298" fmla="*/ 493107 w 2777861"/>
              <a:gd name="connsiteY298" fmla="*/ 666317 h 2438401"/>
              <a:gd name="connsiteX299" fmla="*/ 523019 w 2777861"/>
              <a:gd name="connsiteY299" fmla="*/ 654722 h 2438401"/>
              <a:gd name="connsiteX300" fmla="*/ 515121 w 2777861"/>
              <a:gd name="connsiteY300" fmla="*/ 644471 h 2438401"/>
              <a:gd name="connsiteX301" fmla="*/ 525372 w 2777861"/>
              <a:gd name="connsiteY301" fmla="*/ 645647 h 2438401"/>
              <a:gd name="connsiteX302" fmla="*/ 550075 w 2777861"/>
              <a:gd name="connsiteY302" fmla="*/ 643462 h 2438401"/>
              <a:gd name="connsiteX303" fmla="*/ 596289 w 2777861"/>
              <a:gd name="connsiteY303" fmla="*/ 630186 h 2438401"/>
              <a:gd name="connsiteX304" fmla="*/ 615615 w 2777861"/>
              <a:gd name="connsiteY304" fmla="*/ 623128 h 2438401"/>
              <a:gd name="connsiteX305" fmla="*/ 647712 w 2777861"/>
              <a:gd name="connsiteY305" fmla="*/ 614558 h 2438401"/>
              <a:gd name="connsiteX306" fmla="*/ 639814 w 2777861"/>
              <a:gd name="connsiteY306" fmla="*/ 609348 h 2438401"/>
              <a:gd name="connsiteX307" fmla="*/ 639646 w 2777861"/>
              <a:gd name="connsiteY307" fmla="*/ 605819 h 2438401"/>
              <a:gd name="connsiteX308" fmla="*/ 665021 w 2777861"/>
              <a:gd name="connsiteY308" fmla="*/ 604139 h 2438401"/>
              <a:gd name="connsiteX309" fmla="*/ 666534 w 2777861"/>
              <a:gd name="connsiteY309" fmla="*/ 608340 h 2438401"/>
              <a:gd name="connsiteX310" fmla="*/ 617799 w 2777861"/>
              <a:gd name="connsiteY310" fmla="*/ 643294 h 2438401"/>
              <a:gd name="connsiteX311" fmla="*/ 637461 w 2777861"/>
              <a:gd name="connsiteY311" fmla="*/ 647832 h 2438401"/>
              <a:gd name="connsiteX312" fmla="*/ 613598 w 2777861"/>
              <a:gd name="connsiteY312" fmla="*/ 664300 h 2438401"/>
              <a:gd name="connsiteX313" fmla="*/ 606708 w 2777861"/>
              <a:gd name="connsiteY313" fmla="*/ 658251 h 2438401"/>
              <a:gd name="connsiteX314" fmla="*/ 586878 w 2777861"/>
              <a:gd name="connsiteY314" fmla="*/ 661948 h 2438401"/>
              <a:gd name="connsiteX315" fmla="*/ 585702 w 2777861"/>
              <a:gd name="connsiteY315" fmla="*/ 659259 h 2438401"/>
              <a:gd name="connsiteX316" fmla="*/ 594441 w 2777861"/>
              <a:gd name="connsiteY316" fmla="*/ 648504 h 2438401"/>
              <a:gd name="connsiteX317" fmla="*/ 573938 w 2777861"/>
              <a:gd name="connsiteY317" fmla="*/ 653545 h 2438401"/>
              <a:gd name="connsiteX318" fmla="*/ 579148 w 2777861"/>
              <a:gd name="connsiteY318" fmla="*/ 662788 h 2438401"/>
              <a:gd name="connsiteX319" fmla="*/ 547723 w 2777861"/>
              <a:gd name="connsiteY319" fmla="*/ 673375 h 2438401"/>
              <a:gd name="connsiteX320" fmla="*/ 548059 w 2777861"/>
              <a:gd name="connsiteY320" fmla="*/ 677576 h 2438401"/>
              <a:gd name="connsiteX321" fmla="*/ 595785 w 2777861"/>
              <a:gd name="connsiteY321" fmla="*/ 685643 h 2438401"/>
              <a:gd name="connsiteX322" fmla="*/ 637965 w 2777861"/>
              <a:gd name="connsiteY322" fmla="*/ 673543 h 2438401"/>
              <a:gd name="connsiteX323" fmla="*/ 643847 w 2777861"/>
              <a:gd name="connsiteY323" fmla="*/ 670518 h 2438401"/>
              <a:gd name="connsiteX324" fmla="*/ 673256 w 2777861"/>
              <a:gd name="connsiteY324" fmla="*/ 663628 h 2438401"/>
              <a:gd name="connsiteX325" fmla="*/ 663005 w 2777861"/>
              <a:gd name="connsiteY325" fmla="*/ 651361 h 2438401"/>
              <a:gd name="connsiteX326" fmla="*/ 692750 w 2777861"/>
              <a:gd name="connsiteY326" fmla="*/ 655898 h 2438401"/>
              <a:gd name="connsiteX327" fmla="*/ 752071 w 2777861"/>
              <a:gd name="connsiteY327" fmla="*/ 642454 h 2438401"/>
              <a:gd name="connsiteX328" fmla="*/ 736611 w 2777861"/>
              <a:gd name="connsiteY328" fmla="*/ 636740 h 2438401"/>
              <a:gd name="connsiteX329" fmla="*/ 737283 w 2777861"/>
              <a:gd name="connsiteY329" fmla="*/ 634052 h 2438401"/>
              <a:gd name="connsiteX330" fmla="*/ 765011 w 2777861"/>
              <a:gd name="connsiteY330" fmla="*/ 634052 h 2438401"/>
              <a:gd name="connsiteX331" fmla="*/ 761314 w 2777861"/>
              <a:gd name="connsiteY331" fmla="*/ 621616 h 2438401"/>
              <a:gd name="connsiteX332" fmla="*/ 771397 w 2777861"/>
              <a:gd name="connsiteY332" fmla="*/ 616406 h 2438401"/>
              <a:gd name="connsiteX333" fmla="*/ 770893 w 2777861"/>
              <a:gd name="connsiteY333" fmla="*/ 613549 h 2438401"/>
              <a:gd name="connsiteX334" fmla="*/ 760810 w 2777861"/>
              <a:gd name="connsiteY334" fmla="*/ 614222 h 2438401"/>
              <a:gd name="connsiteX335" fmla="*/ 747870 w 2777861"/>
              <a:gd name="connsiteY335" fmla="*/ 615398 h 2438401"/>
              <a:gd name="connsiteX336" fmla="*/ 750559 w 2777861"/>
              <a:gd name="connsiteY336" fmla="*/ 605651 h 2438401"/>
              <a:gd name="connsiteX337" fmla="*/ 756945 w 2777861"/>
              <a:gd name="connsiteY337" fmla="*/ 604139 h 2438401"/>
              <a:gd name="connsiteX338" fmla="*/ 744509 w 2777861"/>
              <a:gd name="connsiteY338" fmla="*/ 600274 h 2438401"/>
              <a:gd name="connsiteX339" fmla="*/ 745517 w 2777861"/>
              <a:gd name="connsiteY339" fmla="*/ 596240 h 2438401"/>
              <a:gd name="connsiteX340" fmla="*/ 766019 w 2777861"/>
              <a:gd name="connsiteY340" fmla="*/ 599265 h 2438401"/>
              <a:gd name="connsiteX341" fmla="*/ 775430 w 2777861"/>
              <a:gd name="connsiteY341" fmla="*/ 589182 h 2438401"/>
              <a:gd name="connsiteX342" fmla="*/ 759969 w 2777861"/>
              <a:gd name="connsiteY342" fmla="*/ 576242 h 2438401"/>
              <a:gd name="connsiteX343" fmla="*/ 757953 w 2777861"/>
              <a:gd name="connsiteY343" fmla="*/ 548850 h 2438401"/>
              <a:gd name="connsiteX344" fmla="*/ 765515 w 2777861"/>
              <a:gd name="connsiteY344" fmla="*/ 542464 h 2438401"/>
              <a:gd name="connsiteX345" fmla="*/ 769212 w 2777861"/>
              <a:gd name="connsiteY345" fmla="*/ 553892 h 2438401"/>
              <a:gd name="connsiteX346" fmla="*/ 782320 w 2777861"/>
              <a:gd name="connsiteY346" fmla="*/ 541792 h 2438401"/>
              <a:gd name="connsiteX347" fmla="*/ 765515 w 2777861"/>
              <a:gd name="connsiteY347" fmla="*/ 530701 h 2438401"/>
              <a:gd name="connsiteX348" fmla="*/ 780808 w 2777861"/>
              <a:gd name="connsiteY348" fmla="*/ 527004 h 2438401"/>
              <a:gd name="connsiteX349" fmla="*/ 817274 w 2777861"/>
              <a:gd name="connsiteY349" fmla="*/ 531205 h 2438401"/>
              <a:gd name="connsiteX350" fmla="*/ 826349 w 2777861"/>
              <a:gd name="connsiteY350" fmla="*/ 526332 h 2438401"/>
              <a:gd name="connsiteX351" fmla="*/ 788706 w 2777861"/>
              <a:gd name="connsiteY351" fmla="*/ 505157 h 2438401"/>
              <a:gd name="connsiteX352" fmla="*/ 777951 w 2777861"/>
              <a:gd name="connsiteY352" fmla="*/ 501124 h 2438401"/>
              <a:gd name="connsiteX353" fmla="*/ 762154 w 2777861"/>
              <a:gd name="connsiteY353" fmla="*/ 495915 h 2438401"/>
              <a:gd name="connsiteX354" fmla="*/ 743669 w 2777861"/>
              <a:gd name="connsiteY354" fmla="*/ 480286 h 2438401"/>
              <a:gd name="connsiteX355" fmla="*/ 755600 w 2777861"/>
              <a:gd name="connsiteY355" fmla="*/ 481462 h 2438401"/>
              <a:gd name="connsiteX356" fmla="*/ 778791 w 2777861"/>
              <a:gd name="connsiteY356" fmla="*/ 486840 h 2438401"/>
              <a:gd name="connsiteX357" fmla="*/ 804335 w 2777861"/>
              <a:gd name="connsiteY357" fmla="*/ 479278 h 2438401"/>
              <a:gd name="connsiteX358" fmla="*/ 796940 w 2777861"/>
              <a:gd name="connsiteY358" fmla="*/ 487344 h 2438401"/>
              <a:gd name="connsiteX359" fmla="*/ 806015 w 2777861"/>
              <a:gd name="connsiteY359" fmla="*/ 493730 h 2438401"/>
              <a:gd name="connsiteX360" fmla="*/ 828534 w 2777861"/>
              <a:gd name="connsiteY360" fmla="*/ 492890 h 2438401"/>
              <a:gd name="connsiteX361" fmla="*/ 823996 w 2777861"/>
              <a:gd name="connsiteY361" fmla="*/ 490705 h 2438401"/>
              <a:gd name="connsiteX362" fmla="*/ 811225 w 2777861"/>
              <a:gd name="connsiteY362" fmla="*/ 486336 h 2438401"/>
              <a:gd name="connsiteX363" fmla="*/ 819963 w 2777861"/>
              <a:gd name="connsiteY363" fmla="*/ 473732 h 2438401"/>
              <a:gd name="connsiteX364" fmla="*/ 828702 w 2777861"/>
              <a:gd name="connsiteY364" fmla="*/ 462137 h 2438401"/>
              <a:gd name="connsiteX365" fmla="*/ 815426 w 2777861"/>
              <a:gd name="connsiteY365" fmla="*/ 453230 h 2438401"/>
              <a:gd name="connsiteX366" fmla="*/ 812569 w 2777861"/>
              <a:gd name="connsiteY366" fmla="*/ 449029 h 2438401"/>
              <a:gd name="connsiteX367" fmla="*/ 811057 w 2777861"/>
              <a:gd name="connsiteY367" fmla="*/ 431552 h 2438401"/>
              <a:gd name="connsiteX368" fmla="*/ 816938 w 2777861"/>
              <a:gd name="connsiteY368" fmla="*/ 415419 h 2438401"/>
              <a:gd name="connsiteX369" fmla="*/ 792739 w 2777861"/>
              <a:gd name="connsiteY369" fmla="*/ 409201 h 2438401"/>
              <a:gd name="connsiteX370" fmla="*/ 809712 w 2777861"/>
              <a:gd name="connsiteY370" fmla="*/ 396429 h 2438401"/>
              <a:gd name="connsiteX371" fmla="*/ 809208 w 2777861"/>
              <a:gd name="connsiteY371" fmla="*/ 393572 h 2438401"/>
              <a:gd name="connsiteX372" fmla="*/ 795764 w 2777861"/>
              <a:gd name="connsiteY372" fmla="*/ 392564 h 2438401"/>
              <a:gd name="connsiteX373" fmla="*/ 782992 w 2777861"/>
              <a:gd name="connsiteY373" fmla="*/ 334755 h 2438401"/>
              <a:gd name="connsiteX374" fmla="*/ 791731 w 2777861"/>
              <a:gd name="connsiteY374" fmla="*/ 324840 h 2438401"/>
              <a:gd name="connsiteX375" fmla="*/ 775262 w 2777861"/>
              <a:gd name="connsiteY375" fmla="*/ 299297 h 2438401"/>
              <a:gd name="connsiteX376" fmla="*/ 809376 w 2777861"/>
              <a:gd name="connsiteY376" fmla="*/ 288541 h 2438401"/>
              <a:gd name="connsiteX377" fmla="*/ 800638 w 2777861"/>
              <a:gd name="connsiteY377" fmla="*/ 272072 h 2438401"/>
              <a:gd name="connsiteX378" fmla="*/ 819795 w 2777861"/>
              <a:gd name="connsiteY378" fmla="*/ 256108 h 2438401"/>
              <a:gd name="connsiteX379" fmla="*/ 803494 w 2777861"/>
              <a:gd name="connsiteY379" fmla="*/ 247033 h 2438401"/>
              <a:gd name="connsiteX380" fmla="*/ 839961 w 2777861"/>
              <a:gd name="connsiteY380" fmla="*/ 232413 h 2438401"/>
              <a:gd name="connsiteX381" fmla="*/ 837608 w 2777861"/>
              <a:gd name="connsiteY381" fmla="*/ 203676 h 2438401"/>
              <a:gd name="connsiteX382" fmla="*/ 827525 w 2777861"/>
              <a:gd name="connsiteY382" fmla="*/ 193761 h 2438401"/>
              <a:gd name="connsiteX383" fmla="*/ 803158 w 2777861"/>
              <a:gd name="connsiteY383" fmla="*/ 196282 h 2438401"/>
              <a:gd name="connsiteX384" fmla="*/ 800638 w 2777861"/>
              <a:gd name="connsiteY384" fmla="*/ 190736 h 2438401"/>
              <a:gd name="connsiteX385" fmla="*/ 810384 w 2777861"/>
              <a:gd name="connsiteY385" fmla="*/ 174099 h 2438401"/>
              <a:gd name="connsiteX386" fmla="*/ 818619 w 2777861"/>
              <a:gd name="connsiteY386" fmla="*/ 172755 h 2438401"/>
              <a:gd name="connsiteX387" fmla="*/ 859455 w 2777861"/>
              <a:gd name="connsiteY387" fmla="*/ 173763 h 2438401"/>
              <a:gd name="connsiteX388" fmla="*/ 889536 w 2777861"/>
              <a:gd name="connsiteY388" fmla="*/ 171747 h 2438401"/>
              <a:gd name="connsiteX389" fmla="*/ 896426 w 2777861"/>
              <a:gd name="connsiteY389" fmla="*/ 172419 h 2438401"/>
              <a:gd name="connsiteX390" fmla="*/ 910206 w 2777861"/>
              <a:gd name="connsiteY390" fmla="*/ 162000 h 2438401"/>
              <a:gd name="connsiteX391" fmla="*/ 917264 w 2777861"/>
              <a:gd name="connsiteY391" fmla="*/ 155950 h 2438401"/>
              <a:gd name="connsiteX392" fmla="*/ 919449 w 2777861"/>
              <a:gd name="connsiteY392" fmla="*/ 158135 h 2438401"/>
              <a:gd name="connsiteX393" fmla="*/ 915920 w 2777861"/>
              <a:gd name="connsiteY393" fmla="*/ 169394 h 2438401"/>
              <a:gd name="connsiteX394" fmla="*/ 934741 w 2777861"/>
              <a:gd name="connsiteY394" fmla="*/ 168218 h 2438401"/>
              <a:gd name="connsiteX395" fmla="*/ 932725 w 2777861"/>
              <a:gd name="connsiteY395" fmla="*/ 152421 h 2438401"/>
              <a:gd name="connsiteX396" fmla="*/ 930708 w 2777861"/>
              <a:gd name="connsiteY396" fmla="*/ 139481 h 2438401"/>
              <a:gd name="connsiteX397" fmla="*/ 944488 w 2777861"/>
              <a:gd name="connsiteY397" fmla="*/ 132927 h 2438401"/>
              <a:gd name="connsiteX398" fmla="*/ 960957 w 2777861"/>
              <a:gd name="connsiteY398" fmla="*/ 134776 h 2438401"/>
              <a:gd name="connsiteX399" fmla="*/ 948521 w 2777861"/>
              <a:gd name="connsiteY399" fmla="*/ 154438 h 2438401"/>
              <a:gd name="connsiteX400" fmla="*/ 993727 w 2777861"/>
              <a:gd name="connsiteY400" fmla="*/ 160656 h 2438401"/>
              <a:gd name="connsiteX401" fmla="*/ 994903 w 2777861"/>
              <a:gd name="connsiteY401" fmla="*/ 160319 h 2438401"/>
              <a:gd name="connsiteX402" fmla="*/ 1035571 w 2777861"/>
              <a:gd name="connsiteY402" fmla="*/ 144019 h 2438401"/>
              <a:gd name="connsiteX403" fmla="*/ 1042125 w 2777861"/>
              <a:gd name="connsiteY403" fmla="*/ 130911 h 2438401"/>
              <a:gd name="connsiteX404" fmla="*/ 1049687 w 2777861"/>
              <a:gd name="connsiteY404" fmla="*/ 118643 h 2438401"/>
              <a:gd name="connsiteX405" fmla="*/ 1059602 w 2777861"/>
              <a:gd name="connsiteY405" fmla="*/ 110409 h 2438401"/>
              <a:gd name="connsiteX406" fmla="*/ 1015237 w 2777861"/>
              <a:gd name="connsiteY406" fmla="*/ 113097 h 2438401"/>
              <a:gd name="connsiteX407" fmla="*/ 1010196 w 2777861"/>
              <a:gd name="connsiteY407" fmla="*/ 126878 h 2438401"/>
              <a:gd name="connsiteX408" fmla="*/ 974737 w 2777861"/>
              <a:gd name="connsiteY408" fmla="*/ 123685 h 2438401"/>
              <a:gd name="connsiteX409" fmla="*/ 1000953 w 2777861"/>
              <a:gd name="connsiteY409" fmla="*/ 106207 h 2438401"/>
              <a:gd name="connsiteX410" fmla="*/ 1008011 w 2777861"/>
              <a:gd name="connsiteY410" fmla="*/ 96797 h 2438401"/>
              <a:gd name="connsiteX411" fmla="*/ 1002969 w 2777861"/>
              <a:gd name="connsiteY411" fmla="*/ 86714 h 2438401"/>
              <a:gd name="connsiteX412" fmla="*/ 1013725 w 2777861"/>
              <a:gd name="connsiteY412" fmla="*/ 80496 h 2438401"/>
              <a:gd name="connsiteX413" fmla="*/ 1007171 w 2777861"/>
              <a:gd name="connsiteY413" fmla="*/ 72429 h 2438401"/>
              <a:gd name="connsiteX414" fmla="*/ 1015237 w 2777861"/>
              <a:gd name="connsiteY414" fmla="*/ 67388 h 2438401"/>
              <a:gd name="connsiteX415" fmla="*/ 1033050 w 2777861"/>
              <a:gd name="connsiteY415" fmla="*/ 70413 h 2438401"/>
              <a:gd name="connsiteX416" fmla="*/ 1059770 w 2777861"/>
              <a:gd name="connsiteY416" fmla="*/ 81000 h 2438401"/>
              <a:gd name="connsiteX417" fmla="*/ 1058090 w 2777861"/>
              <a:gd name="connsiteY417" fmla="*/ 67052 h 2438401"/>
              <a:gd name="connsiteX418" fmla="*/ 1071534 w 2777861"/>
              <a:gd name="connsiteY418" fmla="*/ 67724 h 2438401"/>
              <a:gd name="connsiteX419" fmla="*/ 1089347 w 2777861"/>
              <a:gd name="connsiteY419" fmla="*/ 64867 h 2438401"/>
              <a:gd name="connsiteX420" fmla="*/ 1102791 w 2777861"/>
              <a:gd name="connsiteY420" fmla="*/ 59490 h 2438401"/>
              <a:gd name="connsiteX421" fmla="*/ 1110521 w 2777861"/>
              <a:gd name="connsiteY421" fmla="*/ 54616 h 2438401"/>
              <a:gd name="connsiteX422" fmla="*/ 1117747 w 2777861"/>
              <a:gd name="connsiteY422" fmla="*/ 35627 h 2438401"/>
              <a:gd name="connsiteX423" fmla="*/ 1117411 w 2777861"/>
              <a:gd name="connsiteY423" fmla="*/ 35795 h 2438401"/>
              <a:gd name="connsiteX424" fmla="*/ 1147324 w 2777861"/>
              <a:gd name="connsiteY424" fmla="*/ 28568 h 2438401"/>
              <a:gd name="connsiteX425" fmla="*/ 1151861 w 2777861"/>
              <a:gd name="connsiteY425" fmla="*/ 27224 h 2438401"/>
              <a:gd name="connsiteX426" fmla="*/ 1201436 w 2777861"/>
              <a:gd name="connsiteY426" fmla="*/ 34450 h 2438401"/>
              <a:gd name="connsiteX427" fmla="*/ 1213200 w 2777861"/>
              <a:gd name="connsiteY427" fmla="*/ 30585 h 2438401"/>
              <a:gd name="connsiteX428" fmla="*/ 1236054 w 2777861"/>
              <a:gd name="connsiteY428" fmla="*/ 28064 h 2438401"/>
              <a:gd name="connsiteX429" fmla="*/ 1247818 w 2777861"/>
              <a:gd name="connsiteY429" fmla="*/ 30081 h 2438401"/>
              <a:gd name="connsiteX430" fmla="*/ 1262438 w 2777861"/>
              <a:gd name="connsiteY430" fmla="*/ 31257 h 2438401"/>
              <a:gd name="connsiteX431" fmla="*/ 1268656 w 2777861"/>
              <a:gd name="connsiteY431" fmla="*/ 0 h 2438401"/>
              <a:gd name="connsiteX432" fmla="*/ 1321928 w 2777861"/>
              <a:gd name="connsiteY432" fmla="*/ 0 h 2438401"/>
              <a:gd name="connsiteX433" fmla="*/ 1302098 w 2777861"/>
              <a:gd name="connsiteY433" fmla="*/ 51423 h 2438401"/>
              <a:gd name="connsiteX434" fmla="*/ 1288318 w 2777861"/>
              <a:gd name="connsiteY434" fmla="*/ 84865 h 2438401"/>
              <a:gd name="connsiteX435" fmla="*/ 1295880 w 2777861"/>
              <a:gd name="connsiteY435" fmla="*/ 103014 h 2438401"/>
              <a:gd name="connsiteX436" fmla="*/ 1298569 w 2777861"/>
              <a:gd name="connsiteY436" fmla="*/ 101838 h 2438401"/>
              <a:gd name="connsiteX437" fmla="*/ 1302098 w 2777861"/>
              <a:gd name="connsiteY437" fmla="*/ 89739 h 2438401"/>
              <a:gd name="connsiteX438" fmla="*/ 1311173 w 2777861"/>
              <a:gd name="connsiteY438" fmla="*/ 95788 h 2438401"/>
              <a:gd name="connsiteX439" fmla="*/ 1318903 w 2777861"/>
              <a:gd name="connsiteY439" fmla="*/ 69573 h 2438401"/>
              <a:gd name="connsiteX440" fmla="*/ 1316718 w 2777861"/>
              <a:gd name="connsiteY440" fmla="*/ 56969 h 2438401"/>
              <a:gd name="connsiteX441" fmla="*/ 1317895 w 2777861"/>
              <a:gd name="connsiteY441" fmla="*/ 49239 h 2438401"/>
              <a:gd name="connsiteX442" fmla="*/ 1325457 w 2777861"/>
              <a:gd name="connsiteY442" fmla="*/ 49575 h 2438401"/>
              <a:gd name="connsiteX443" fmla="*/ 1340245 w 2777861"/>
              <a:gd name="connsiteY443" fmla="*/ 76127 h 2438401"/>
              <a:gd name="connsiteX444" fmla="*/ 1344446 w 2777861"/>
              <a:gd name="connsiteY444" fmla="*/ 88394 h 2438401"/>
              <a:gd name="connsiteX445" fmla="*/ 1363940 w 2777861"/>
              <a:gd name="connsiteY445" fmla="*/ 69741 h 2438401"/>
              <a:gd name="connsiteX446" fmla="*/ 1372847 w 2777861"/>
              <a:gd name="connsiteY446" fmla="*/ 58985 h 2438401"/>
              <a:gd name="connsiteX447" fmla="*/ 1401583 w 2777861"/>
              <a:gd name="connsiteY447" fmla="*/ 39324 h 2438401"/>
              <a:gd name="connsiteX448" fmla="*/ 1414019 w 2777861"/>
              <a:gd name="connsiteY448" fmla="*/ 38988 h 2438401"/>
              <a:gd name="connsiteX449" fmla="*/ 1419060 w 2777861"/>
              <a:gd name="connsiteY449" fmla="*/ 15124 h 2438401"/>
              <a:gd name="connsiteX450" fmla="*/ 1439226 w 2777861"/>
              <a:gd name="connsiteY450" fmla="*/ 30417 h 2438401"/>
              <a:gd name="connsiteX451" fmla="*/ 1452838 w 2777861"/>
              <a:gd name="connsiteY451" fmla="*/ 64027 h 2438401"/>
              <a:gd name="connsiteX452" fmla="*/ 1457208 w 2777861"/>
              <a:gd name="connsiteY452" fmla="*/ 69573 h 2438401"/>
              <a:gd name="connsiteX453" fmla="*/ 1463762 w 2777861"/>
              <a:gd name="connsiteY453" fmla="*/ 86209 h 2438401"/>
              <a:gd name="connsiteX454" fmla="*/ 1451998 w 2777861"/>
              <a:gd name="connsiteY454" fmla="*/ 126205 h 2438401"/>
              <a:gd name="connsiteX455" fmla="*/ 1442755 w 2777861"/>
              <a:gd name="connsiteY455" fmla="*/ 132423 h 2438401"/>
              <a:gd name="connsiteX456" fmla="*/ 1446116 w 2777861"/>
              <a:gd name="connsiteY456" fmla="*/ 169394 h 2438401"/>
              <a:gd name="connsiteX457" fmla="*/ 1444100 w 2777861"/>
              <a:gd name="connsiteY457" fmla="*/ 191745 h 2438401"/>
              <a:gd name="connsiteX458" fmla="*/ 1454519 w 2777861"/>
              <a:gd name="connsiteY458" fmla="*/ 195106 h 2438401"/>
              <a:gd name="connsiteX459" fmla="*/ 1454519 w 2777861"/>
              <a:gd name="connsiteY459" fmla="*/ 214095 h 2438401"/>
              <a:gd name="connsiteX460" fmla="*/ 1480567 w 2777861"/>
              <a:gd name="connsiteY460" fmla="*/ 201492 h 2438401"/>
              <a:gd name="connsiteX461" fmla="*/ 1465610 w 2777861"/>
              <a:gd name="connsiteY461" fmla="*/ 188216 h 2438401"/>
              <a:gd name="connsiteX462" fmla="*/ 1468299 w 2777861"/>
              <a:gd name="connsiteY462" fmla="*/ 177292 h 2438401"/>
              <a:gd name="connsiteX463" fmla="*/ 1539048 w 2777861"/>
              <a:gd name="connsiteY463" fmla="*/ 170738 h 2438401"/>
              <a:gd name="connsiteX464" fmla="*/ 1559382 w 2777861"/>
              <a:gd name="connsiteY464" fmla="*/ 182838 h 2438401"/>
              <a:gd name="connsiteX465" fmla="*/ 1559382 w 2777861"/>
              <a:gd name="connsiteY465" fmla="*/ 174940 h 2438401"/>
              <a:gd name="connsiteX466" fmla="*/ 1569129 w 2777861"/>
              <a:gd name="connsiteY466" fmla="*/ 157295 h 2438401"/>
              <a:gd name="connsiteX467" fmla="*/ 1588791 w 2777861"/>
              <a:gd name="connsiteY467" fmla="*/ 176788 h 2438401"/>
              <a:gd name="connsiteX468" fmla="*/ 1588791 w 2777861"/>
              <a:gd name="connsiteY468" fmla="*/ 189896 h 2438401"/>
              <a:gd name="connsiteX469" fmla="*/ 1591984 w 2777861"/>
              <a:gd name="connsiteY469" fmla="*/ 189728 h 2438401"/>
              <a:gd name="connsiteX470" fmla="*/ 1590807 w 2777861"/>
              <a:gd name="connsiteY470" fmla="*/ 175780 h 2438401"/>
              <a:gd name="connsiteX471" fmla="*/ 1596857 w 2777861"/>
              <a:gd name="connsiteY471" fmla="*/ 187207 h 2438401"/>
              <a:gd name="connsiteX472" fmla="*/ 1600554 w 2777861"/>
              <a:gd name="connsiteY472" fmla="*/ 187207 h 2438401"/>
              <a:gd name="connsiteX473" fmla="*/ 1623073 w 2777861"/>
              <a:gd name="connsiteY473" fmla="*/ 179645 h 2438401"/>
              <a:gd name="connsiteX474" fmla="*/ 1631139 w 2777861"/>
              <a:gd name="connsiteY474" fmla="*/ 184855 h 2438401"/>
              <a:gd name="connsiteX475" fmla="*/ 1643071 w 2777861"/>
              <a:gd name="connsiteY475" fmla="*/ 186535 h 2438401"/>
              <a:gd name="connsiteX476" fmla="*/ 1678529 w 2777861"/>
              <a:gd name="connsiteY476" fmla="*/ 180485 h 2438401"/>
              <a:gd name="connsiteX477" fmla="*/ 1685419 w 2777861"/>
              <a:gd name="connsiteY477" fmla="*/ 174604 h 2438401"/>
              <a:gd name="connsiteX478" fmla="*/ 1698359 w 2777861"/>
              <a:gd name="connsiteY478" fmla="*/ 160824 h 2438401"/>
              <a:gd name="connsiteX479" fmla="*/ 1729112 w 2777861"/>
              <a:gd name="connsiteY479" fmla="*/ 160151 h 2438401"/>
              <a:gd name="connsiteX480" fmla="*/ 1755328 w 2777861"/>
              <a:gd name="connsiteY480" fmla="*/ 164521 h 2438401"/>
              <a:gd name="connsiteX481" fmla="*/ 1758521 w 2777861"/>
              <a:gd name="connsiteY481" fmla="*/ 185527 h 2438401"/>
              <a:gd name="connsiteX482" fmla="*/ 1769780 w 2777861"/>
              <a:gd name="connsiteY482" fmla="*/ 192249 h 2438401"/>
              <a:gd name="connsiteX483" fmla="*/ 1777342 w 2777861"/>
              <a:gd name="connsiteY483" fmla="*/ 178133 h 2438401"/>
              <a:gd name="connsiteX484" fmla="*/ 1782048 w 2777861"/>
              <a:gd name="connsiteY484" fmla="*/ 168890 h 2438401"/>
              <a:gd name="connsiteX485" fmla="*/ 1799693 w 2777861"/>
              <a:gd name="connsiteY485" fmla="*/ 147716 h 2438401"/>
              <a:gd name="connsiteX486" fmla="*/ 1802550 w 2777861"/>
              <a:gd name="connsiteY486" fmla="*/ 135952 h 2438401"/>
              <a:gd name="connsiteX487" fmla="*/ 1811120 w 2777861"/>
              <a:gd name="connsiteY487" fmla="*/ 127550 h 2438401"/>
              <a:gd name="connsiteX488" fmla="*/ 1818346 w 2777861"/>
              <a:gd name="connsiteY488" fmla="*/ 133936 h 2438401"/>
              <a:gd name="connsiteX489" fmla="*/ 1835656 w 2777861"/>
              <a:gd name="connsiteY489" fmla="*/ 142506 h 2438401"/>
              <a:gd name="connsiteX490" fmla="*/ 1871114 w 2777861"/>
              <a:gd name="connsiteY490" fmla="*/ 159815 h 2438401"/>
              <a:gd name="connsiteX491" fmla="*/ 1883718 w 2777861"/>
              <a:gd name="connsiteY491" fmla="*/ 156622 h 2438401"/>
              <a:gd name="connsiteX492" fmla="*/ 1887751 w 2777861"/>
              <a:gd name="connsiteY492" fmla="*/ 180653 h 2438401"/>
              <a:gd name="connsiteX493" fmla="*/ 1893465 w 2777861"/>
              <a:gd name="connsiteY493" fmla="*/ 179813 h 2438401"/>
              <a:gd name="connsiteX494" fmla="*/ 1892288 w 2777861"/>
              <a:gd name="connsiteY494" fmla="*/ 165697 h 2438401"/>
              <a:gd name="connsiteX495" fmla="*/ 1906573 w 2777861"/>
              <a:gd name="connsiteY495" fmla="*/ 170066 h 2438401"/>
              <a:gd name="connsiteX496" fmla="*/ 1908253 w 2777861"/>
              <a:gd name="connsiteY496" fmla="*/ 178301 h 2438401"/>
              <a:gd name="connsiteX497" fmla="*/ 1897666 w 2777861"/>
              <a:gd name="connsiteY497" fmla="*/ 184519 h 2438401"/>
              <a:gd name="connsiteX498" fmla="*/ 1883382 w 2777861"/>
              <a:gd name="connsiteY498" fmla="*/ 183006 h 2438401"/>
              <a:gd name="connsiteX499" fmla="*/ 1875147 w 2777861"/>
              <a:gd name="connsiteY499" fmla="*/ 181494 h 2438401"/>
              <a:gd name="connsiteX500" fmla="*/ 1873971 w 2777861"/>
              <a:gd name="connsiteY500" fmla="*/ 186367 h 2438401"/>
              <a:gd name="connsiteX501" fmla="*/ 1887919 w 2777861"/>
              <a:gd name="connsiteY501" fmla="*/ 189224 h 2438401"/>
              <a:gd name="connsiteX502" fmla="*/ 1905060 w 2777861"/>
              <a:gd name="connsiteY502" fmla="*/ 199979 h 2438401"/>
              <a:gd name="connsiteX503" fmla="*/ 1918000 w 2777861"/>
              <a:gd name="connsiteY503" fmla="*/ 216784 h 2438401"/>
              <a:gd name="connsiteX504" fmla="*/ 1910774 w 2777861"/>
              <a:gd name="connsiteY504" fmla="*/ 225691 h 2438401"/>
              <a:gd name="connsiteX505" fmla="*/ 1915143 w 2777861"/>
              <a:gd name="connsiteY505" fmla="*/ 239975 h 2438401"/>
              <a:gd name="connsiteX506" fmla="*/ 1929764 w 2777861"/>
              <a:gd name="connsiteY506" fmla="*/ 248545 h 2438401"/>
              <a:gd name="connsiteX507" fmla="*/ 1942199 w 2777861"/>
              <a:gd name="connsiteY507" fmla="*/ 249722 h 2438401"/>
              <a:gd name="connsiteX508" fmla="*/ 1947073 w 2777861"/>
              <a:gd name="connsiteY508" fmla="*/ 230396 h 2438401"/>
              <a:gd name="connsiteX509" fmla="*/ 1951274 w 2777861"/>
              <a:gd name="connsiteY509" fmla="*/ 252075 h 2438401"/>
              <a:gd name="connsiteX510" fmla="*/ 1956315 w 2777861"/>
              <a:gd name="connsiteY510" fmla="*/ 250562 h 2438401"/>
              <a:gd name="connsiteX511" fmla="*/ 1958836 w 2777861"/>
              <a:gd name="connsiteY511" fmla="*/ 252579 h 2438401"/>
              <a:gd name="connsiteX512" fmla="*/ 1948921 w 2777861"/>
              <a:gd name="connsiteY512" fmla="*/ 265182 h 2438401"/>
              <a:gd name="connsiteX513" fmla="*/ 1963037 w 2777861"/>
              <a:gd name="connsiteY513" fmla="*/ 263838 h 2438401"/>
              <a:gd name="connsiteX514" fmla="*/ 1963709 w 2777861"/>
              <a:gd name="connsiteY514" fmla="*/ 266191 h 2438401"/>
              <a:gd name="connsiteX515" fmla="*/ 1950938 w 2777861"/>
              <a:gd name="connsiteY515" fmla="*/ 271400 h 2438401"/>
              <a:gd name="connsiteX516" fmla="*/ 1981859 w 2777861"/>
              <a:gd name="connsiteY516" fmla="*/ 314085 h 2438401"/>
              <a:gd name="connsiteX517" fmla="*/ 1999840 w 2777861"/>
              <a:gd name="connsiteY517" fmla="*/ 326689 h 2438401"/>
              <a:gd name="connsiteX518" fmla="*/ 1985388 w 2777861"/>
              <a:gd name="connsiteY518" fmla="*/ 337276 h 2438401"/>
              <a:gd name="connsiteX519" fmla="*/ 1994463 w 2777861"/>
              <a:gd name="connsiteY519" fmla="*/ 342317 h 2438401"/>
              <a:gd name="connsiteX520" fmla="*/ 2005554 w 2777861"/>
              <a:gd name="connsiteY520" fmla="*/ 350216 h 2438401"/>
              <a:gd name="connsiteX521" fmla="*/ 2013452 w 2777861"/>
              <a:gd name="connsiteY521" fmla="*/ 352568 h 2438401"/>
              <a:gd name="connsiteX522" fmla="*/ 2031770 w 2777861"/>
              <a:gd name="connsiteY522" fmla="*/ 343326 h 2438401"/>
              <a:gd name="connsiteX523" fmla="*/ 2042189 w 2777861"/>
              <a:gd name="connsiteY523" fmla="*/ 337780 h 2438401"/>
              <a:gd name="connsiteX524" fmla="*/ 2061346 w 2777861"/>
              <a:gd name="connsiteY524" fmla="*/ 326184 h 2438401"/>
              <a:gd name="connsiteX525" fmla="*/ 2086218 w 2777861"/>
              <a:gd name="connsiteY525" fmla="*/ 328369 h 2438401"/>
              <a:gd name="connsiteX526" fmla="*/ 2139994 w 2777861"/>
              <a:gd name="connsiteY526" fmla="*/ 315093 h 2438401"/>
              <a:gd name="connsiteX527" fmla="*/ 2148060 w 2777861"/>
              <a:gd name="connsiteY527" fmla="*/ 317614 h 2438401"/>
              <a:gd name="connsiteX528" fmla="*/ 2159319 w 2777861"/>
              <a:gd name="connsiteY528" fmla="*/ 315597 h 2438401"/>
              <a:gd name="connsiteX529" fmla="*/ 2158647 w 2777861"/>
              <a:gd name="connsiteY529" fmla="*/ 303330 h 2438401"/>
              <a:gd name="connsiteX530" fmla="*/ 2159992 w 2777861"/>
              <a:gd name="connsiteY530" fmla="*/ 302321 h 2438401"/>
              <a:gd name="connsiteX531" fmla="*/ 2204693 w 2777861"/>
              <a:gd name="connsiteY531" fmla="*/ 293751 h 2438401"/>
              <a:gd name="connsiteX532" fmla="*/ 2216456 w 2777861"/>
              <a:gd name="connsiteY532" fmla="*/ 297784 h 2438401"/>
              <a:gd name="connsiteX533" fmla="*/ 2256116 w 2777861"/>
              <a:gd name="connsiteY533" fmla="*/ 308707 h 2438401"/>
              <a:gd name="connsiteX534" fmla="*/ 2277626 w 2777861"/>
              <a:gd name="connsiteY534" fmla="*/ 310724 h 2438401"/>
              <a:gd name="connsiteX535" fmla="*/ 2277626 w 2777861"/>
              <a:gd name="connsiteY535" fmla="*/ 314085 h 2438401"/>
              <a:gd name="connsiteX536" fmla="*/ 2269560 w 2777861"/>
              <a:gd name="connsiteY536" fmla="*/ 319462 h 2438401"/>
              <a:gd name="connsiteX537" fmla="*/ 2278635 w 2777861"/>
              <a:gd name="connsiteY537" fmla="*/ 322319 h 2438401"/>
              <a:gd name="connsiteX538" fmla="*/ 2331402 w 2777861"/>
              <a:gd name="connsiteY538" fmla="*/ 316101 h 2438401"/>
              <a:gd name="connsiteX539" fmla="*/ 2337452 w 2777861"/>
              <a:gd name="connsiteY539" fmla="*/ 323832 h 2438401"/>
              <a:gd name="connsiteX540" fmla="*/ 2335099 w 2777861"/>
              <a:gd name="connsiteY540" fmla="*/ 333915 h 2438401"/>
              <a:gd name="connsiteX541" fmla="*/ 2380137 w 2777861"/>
              <a:gd name="connsiteY541" fmla="*/ 327025 h 2438401"/>
              <a:gd name="connsiteX542" fmla="*/ 2355433 w 2777861"/>
              <a:gd name="connsiteY542" fmla="*/ 311060 h 2438401"/>
              <a:gd name="connsiteX543" fmla="*/ 2345182 w 2777861"/>
              <a:gd name="connsiteY543" fmla="*/ 311060 h 2438401"/>
              <a:gd name="connsiteX544" fmla="*/ 2345687 w 2777861"/>
              <a:gd name="connsiteY544" fmla="*/ 308203 h 2438401"/>
              <a:gd name="connsiteX545" fmla="*/ 2381817 w 2777861"/>
              <a:gd name="connsiteY545" fmla="*/ 316270 h 2438401"/>
              <a:gd name="connsiteX546" fmla="*/ 2381817 w 2777861"/>
              <a:gd name="connsiteY546" fmla="*/ 339965 h 2438401"/>
              <a:gd name="connsiteX547" fmla="*/ 2367029 w 2777861"/>
              <a:gd name="connsiteY547" fmla="*/ 336940 h 2438401"/>
              <a:gd name="connsiteX548" fmla="*/ 2409545 w 2777861"/>
              <a:gd name="connsiteY548" fmla="*/ 359794 h 2438401"/>
              <a:gd name="connsiteX549" fmla="*/ 2441643 w 2777861"/>
              <a:gd name="connsiteY549" fmla="*/ 380633 h 2438401"/>
              <a:gd name="connsiteX550" fmla="*/ 2477101 w 2777861"/>
              <a:gd name="connsiteY550" fmla="*/ 404160 h 2438401"/>
              <a:gd name="connsiteX551" fmla="*/ 2494243 w 2777861"/>
              <a:gd name="connsiteY551" fmla="*/ 424325 h 2438401"/>
              <a:gd name="connsiteX552" fmla="*/ 2494579 w 2777861"/>
              <a:gd name="connsiteY552" fmla="*/ 436257 h 2438401"/>
              <a:gd name="connsiteX553" fmla="*/ 2511552 w 2777861"/>
              <a:gd name="connsiteY553" fmla="*/ 431720 h 2438401"/>
              <a:gd name="connsiteX554" fmla="*/ 2506510 w 2777861"/>
              <a:gd name="connsiteY554" fmla="*/ 436929 h 2438401"/>
              <a:gd name="connsiteX555" fmla="*/ 2512728 w 2777861"/>
              <a:gd name="connsiteY555" fmla="*/ 449869 h 2438401"/>
              <a:gd name="connsiteX556" fmla="*/ 2522643 w 2777861"/>
              <a:gd name="connsiteY556" fmla="*/ 440626 h 2438401"/>
              <a:gd name="connsiteX557" fmla="*/ 2532222 w 2777861"/>
              <a:gd name="connsiteY557" fmla="*/ 462809 h 2438401"/>
              <a:gd name="connsiteX558" fmla="*/ 2538608 w 2777861"/>
              <a:gd name="connsiteY558" fmla="*/ 481462 h 2438401"/>
              <a:gd name="connsiteX559" fmla="*/ 2555076 w 2777861"/>
              <a:gd name="connsiteY559" fmla="*/ 488352 h 2438401"/>
              <a:gd name="connsiteX560" fmla="*/ 2547178 w 2777861"/>
              <a:gd name="connsiteY560" fmla="*/ 501460 h 2438401"/>
              <a:gd name="connsiteX561" fmla="*/ 2573226 w 2777861"/>
              <a:gd name="connsiteY561" fmla="*/ 522130 h 2438401"/>
              <a:gd name="connsiteX562" fmla="*/ 2581628 w 2777861"/>
              <a:gd name="connsiteY562" fmla="*/ 537927 h 2438401"/>
              <a:gd name="connsiteX563" fmla="*/ 2598433 w 2777861"/>
              <a:gd name="connsiteY563" fmla="*/ 542296 h 2438401"/>
              <a:gd name="connsiteX564" fmla="*/ 2625489 w 2777861"/>
              <a:gd name="connsiteY564" fmla="*/ 540448 h 2438401"/>
              <a:gd name="connsiteX565" fmla="*/ 2632043 w 2777861"/>
              <a:gd name="connsiteY565" fmla="*/ 567840 h 2438401"/>
              <a:gd name="connsiteX566" fmla="*/ 2627170 w 2777861"/>
              <a:gd name="connsiteY566" fmla="*/ 577587 h 2438401"/>
              <a:gd name="connsiteX567" fmla="*/ 2652713 w 2777861"/>
              <a:gd name="connsiteY567" fmla="*/ 588174 h 2438401"/>
              <a:gd name="connsiteX568" fmla="*/ 2677585 w 2777861"/>
              <a:gd name="connsiteY568" fmla="*/ 597417 h 2438401"/>
              <a:gd name="connsiteX569" fmla="*/ 2671199 w 2777861"/>
              <a:gd name="connsiteY569" fmla="*/ 603298 h 2438401"/>
              <a:gd name="connsiteX570" fmla="*/ 2718085 w 2777861"/>
              <a:gd name="connsiteY570" fmla="*/ 641614 h 2438401"/>
              <a:gd name="connsiteX571" fmla="*/ 2732369 w 2777861"/>
              <a:gd name="connsiteY571" fmla="*/ 650184 h 2438401"/>
              <a:gd name="connsiteX572" fmla="*/ 2756232 w 2777861"/>
              <a:gd name="connsiteY572" fmla="*/ 688668 h 2438401"/>
              <a:gd name="connsiteX573" fmla="*/ 2774381 w 2777861"/>
              <a:gd name="connsiteY573" fmla="*/ 717236 h 2438401"/>
              <a:gd name="connsiteX574" fmla="*/ 2774549 w 2777861"/>
              <a:gd name="connsiteY574" fmla="*/ 735217 h 2438401"/>
              <a:gd name="connsiteX575" fmla="*/ 2755224 w 2777861"/>
              <a:gd name="connsiteY575" fmla="*/ 731688 h 2438401"/>
              <a:gd name="connsiteX576" fmla="*/ 2736402 w 2777861"/>
              <a:gd name="connsiteY576" fmla="*/ 710514 h 2438401"/>
              <a:gd name="connsiteX577" fmla="*/ 2719261 w 2777861"/>
              <a:gd name="connsiteY577" fmla="*/ 723622 h 2438401"/>
              <a:gd name="connsiteX578" fmla="*/ 2697919 w 2777861"/>
              <a:gd name="connsiteY578" fmla="*/ 778406 h 2438401"/>
              <a:gd name="connsiteX579" fmla="*/ 2672879 w 2777861"/>
              <a:gd name="connsiteY579" fmla="*/ 768323 h 2438401"/>
              <a:gd name="connsiteX580" fmla="*/ 2671703 w 2777861"/>
              <a:gd name="connsiteY580" fmla="*/ 794707 h 2438401"/>
              <a:gd name="connsiteX581" fmla="*/ 2681954 w 2777861"/>
              <a:gd name="connsiteY581" fmla="*/ 805966 h 2438401"/>
              <a:gd name="connsiteX582" fmla="*/ 2681786 w 2777861"/>
              <a:gd name="connsiteY582" fmla="*/ 819410 h 2438401"/>
              <a:gd name="connsiteX583" fmla="*/ 2661284 w 2777861"/>
              <a:gd name="connsiteY583" fmla="*/ 821931 h 2438401"/>
              <a:gd name="connsiteX584" fmla="*/ 2664981 w 2777861"/>
              <a:gd name="connsiteY584" fmla="*/ 808991 h 2438401"/>
              <a:gd name="connsiteX585" fmla="*/ 2648344 w 2777861"/>
              <a:gd name="connsiteY585" fmla="*/ 781263 h 2438401"/>
              <a:gd name="connsiteX586" fmla="*/ 2647168 w 2777861"/>
              <a:gd name="connsiteY586" fmla="*/ 788657 h 2438401"/>
              <a:gd name="connsiteX587" fmla="*/ 2609525 w 2777861"/>
              <a:gd name="connsiteY587" fmla="*/ 748829 h 2438401"/>
              <a:gd name="connsiteX588" fmla="*/ 2593056 w 2777861"/>
              <a:gd name="connsiteY588" fmla="*/ 742948 h 2438401"/>
              <a:gd name="connsiteX589" fmla="*/ 2590367 w 2777861"/>
              <a:gd name="connsiteY589" fmla="*/ 747485 h 2438401"/>
              <a:gd name="connsiteX590" fmla="*/ 2607508 w 2777861"/>
              <a:gd name="connsiteY590" fmla="*/ 767483 h 2438401"/>
              <a:gd name="connsiteX591" fmla="*/ 2601794 w 2777861"/>
              <a:gd name="connsiteY591" fmla="*/ 775213 h 2438401"/>
              <a:gd name="connsiteX592" fmla="*/ 2620112 w 2777861"/>
              <a:gd name="connsiteY592" fmla="*/ 795547 h 2438401"/>
              <a:gd name="connsiteX593" fmla="*/ 2611373 w 2777861"/>
              <a:gd name="connsiteY593" fmla="*/ 796556 h 2438401"/>
              <a:gd name="connsiteX594" fmla="*/ 2610869 w 2777861"/>
              <a:gd name="connsiteY594" fmla="*/ 798572 h 2438401"/>
              <a:gd name="connsiteX595" fmla="*/ 2626666 w 2777861"/>
              <a:gd name="connsiteY595" fmla="*/ 802941 h 2438401"/>
              <a:gd name="connsiteX596" fmla="*/ 2623137 w 2777861"/>
              <a:gd name="connsiteY596" fmla="*/ 811680 h 2438401"/>
              <a:gd name="connsiteX597" fmla="*/ 2651369 w 2777861"/>
              <a:gd name="connsiteY597" fmla="*/ 822939 h 2438401"/>
              <a:gd name="connsiteX598" fmla="*/ 2626834 w 2777861"/>
              <a:gd name="connsiteY598" fmla="*/ 836383 h 2438401"/>
              <a:gd name="connsiteX599" fmla="*/ 2627338 w 2777861"/>
              <a:gd name="connsiteY599" fmla="*/ 845290 h 2438401"/>
              <a:gd name="connsiteX600" fmla="*/ 2611373 w 2777861"/>
              <a:gd name="connsiteY600" fmla="*/ 849323 h 2438401"/>
              <a:gd name="connsiteX601" fmla="*/ 2622296 w 2777861"/>
              <a:gd name="connsiteY601" fmla="*/ 872178 h 2438401"/>
              <a:gd name="connsiteX602" fmla="*/ 2600282 w 2777861"/>
              <a:gd name="connsiteY602" fmla="*/ 892680 h 2438401"/>
              <a:gd name="connsiteX603" fmla="*/ 2603811 w 2777861"/>
              <a:gd name="connsiteY603" fmla="*/ 897721 h 2438401"/>
              <a:gd name="connsiteX604" fmla="*/ 2593560 w 2777861"/>
              <a:gd name="connsiteY604" fmla="*/ 900746 h 2438401"/>
              <a:gd name="connsiteX605" fmla="*/ 2598265 w 2777861"/>
              <a:gd name="connsiteY605" fmla="*/ 909485 h 2438401"/>
              <a:gd name="connsiteX606" fmla="*/ 2583645 w 2777861"/>
              <a:gd name="connsiteY606" fmla="*/ 914022 h 2438401"/>
              <a:gd name="connsiteX607" fmla="*/ 2600114 w 2777861"/>
              <a:gd name="connsiteY607" fmla="*/ 922761 h 2438401"/>
              <a:gd name="connsiteX608" fmla="*/ 2594904 w 2777861"/>
              <a:gd name="connsiteY608" fmla="*/ 927970 h 2438401"/>
              <a:gd name="connsiteX609" fmla="*/ 2585998 w 2777861"/>
              <a:gd name="connsiteY609" fmla="*/ 935701 h 2438401"/>
              <a:gd name="connsiteX610" fmla="*/ 2605827 w 2777861"/>
              <a:gd name="connsiteY610" fmla="*/ 950321 h 2438401"/>
              <a:gd name="connsiteX611" fmla="*/ 2595576 w 2777861"/>
              <a:gd name="connsiteY611" fmla="*/ 973344 h 2438401"/>
              <a:gd name="connsiteX612" fmla="*/ 2610533 w 2777861"/>
              <a:gd name="connsiteY612" fmla="*/ 976201 h 2438401"/>
              <a:gd name="connsiteX613" fmla="*/ 2597257 w 2777861"/>
              <a:gd name="connsiteY613" fmla="*/ 986620 h 2438401"/>
              <a:gd name="connsiteX614" fmla="*/ 2591879 w 2777861"/>
              <a:gd name="connsiteY614" fmla="*/ 1000736 h 2438401"/>
              <a:gd name="connsiteX615" fmla="*/ 2601458 w 2777861"/>
              <a:gd name="connsiteY615" fmla="*/ 1002921 h 2438401"/>
              <a:gd name="connsiteX616" fmla="*/ 2599105 w 2777861"/>
              <a:gd name="connsiteY616" fmla="*/ 1005273 h 2438401"/>
              <a:gd name="connsiteX617" fmla="*/ 2610869 w 2777861"/>
              <a:gd name="connsiteY617" fmla="*/ 1019221 h 2438401"/>
              <a:gd name="connsiteX618" fmla="*/ 2635236 w 2777861"/>
              <a:gd name="connsiteY618" fmla="*/ 1046445 h 2438401"/>
              <a:gd name="connsiteX619" fmla="*/ 2639269 w 2777861"/>
              <a:gd name="connsiteY619" fmla="*/ 1051151 h 2438401"/>
              <a:gd name="connsiteX620" fmla="*/ 2655570 w 2777861"/>
              <a:gd name="connsiteY620" fmla="*/ 1065099 h 2438401"/>
              <a:gd name="connsiteX621" fmla="*/ 2659603 w 2777861"/>
              <a:gd name="connsiteY621" fmla="*/ 1078207 h 2438401"/>
              <a:gd name="connsiteX622" fmla="*/ 2655570 w 2777861"/>
              <a:gd name="connsiteY622" fmla="*/ 1095348 h 2438401"/>
              <a:gd name="connsiteX623" fmla="*/ 2640614 w 2777861"/>
              <a:gd name="connsiteY623" fmla="*/ 1109128 h 2438401"/>
              <a:gd name="connsiteX624" fmla="*/ 2657923 w 2777861"/>
              <a:gd name="connsiteY624" fmla="*/ 1112489 h 2438401"/>
              <a:gd name="connsiteX625" fmla="*/ 2690020 w 2777861"/>
              <a:gd name="connsiteY625" fmla="*/ 1135176 h 2438401"/>
              <a:gd name="connsiteX626" fmla="*/ 2690188 w 2777861"/>
              <a:gd name="connsiteY626" fmla="*/ 1151477 h 2438401"/>
              <a:gd name="connsiteX627" fmla="*/ 2695734 w 2777861"/>
              <a:gd name="connsiteY627" fmla="*/ 1165929 h 2438401"/>
              <a:gd name="connsiteX628" fmla="*/ 2695902 w 2777861"/>
              <a:gd name="connsiteY628" fmla="*/ 1186431 h 2438401"/>
              <a:gd name="connsiteX629" fmla="*/ 2714556 w 2777861"/>
              <a:gd name="connsiteY629" fmla="*/ 1196850 h 2438401"/>
              <a:gd name="connsiteX630" fmla="*/ 2721278 w 2777861"/>
              <a:gd name="connsiteY630" fmla="*/ 1218360 h 2438401"/>
              <a:gd name="connsiteX631" fmla="*/ 2720101 w 2777861"/>
              <a:gd name="connsiteY631" fmla="*/ 1234829 h 2438401"/>
              <a:gd name="connsiteX632" fmla="*/ 2727159 w 2777861"/>
              <a:gd name="connsiteY632" fmla="*/ 1270960 h 2438401"/>
              <a:gd name="connsiteX633" fmla="*/ 2730856 w 2777861"/>
              <a:gd name="connsiteY633" fmla="*/ 1276674 h 2438401"/>
              <a:gd name="connsiteX634" fmla="*/ 2740267 w 2777861"/>
              <a:gd name="connsiteY634" fmla="*/ 1291294 h 2438401"/>
              <a:gd name="connsiteX635" fmla="*/ 2753711 w 2777861"/>
              <a:gd name="connsiteY635" fmla="*/ 1317510 h 2438401"/>
              <a:gd name="connsiteX636" fmla="*/ 2740771 w 2777861"/>
              <a:gd name="connsiteY636" fmla="*/ 1319526 h 2438401"/>
              <a:gd name="connsiteX637" fmla="*/ 2751527 w 2777861"/>
              <a:gd name="connsiteY637" fmla="*/ 1340869 h 2438401"/>
              <a:gd name="connsiteX638" fmla="*/ 2743292 w 2777861"/>
              <a:gd name="connsiteY638" fmla="*/ 1349943 h 2438401"/>
              <a:gd name="connsiteX639" fmla="*/ 2749006 w 2777861"/>
              <a:gd name="connsiteY639" fmla="*/ 1371958 h 2438401"/>
              <a:gd name="connsiteX640" fmla="*/ 2751863 w 2777861"/>
              <a:gd name="connsiteY640" fmla="*/ 1381368 h 2438401"/>
              <a:gd name="connsiteX641" fmla="*/ 2758249 w 2777861"/>
              <a:gd name="connsiteY641" fmla="*/ 1407752 h 2438401"/>
              <a:gd name="connsiteX642" fmla="*/ 2760937 w 2777861"/>
              <a:gd name="connsiteY642" fmla="*/ 1424557 h 2438401"/>
              <a:gd name="connsiteX643" fmla="*/ 2739427 w 2777861"/>
              <a:gd name="connsiteY643" fmla="*/ 1446740 h 2438401"/>
              <a:gd name="connsiteX644" fmla="*/ 2740939 w 2777861"/>
              <a:gd name="connsiteY644" fmla="*/ 1449261 h 2438401"/>
              <a:gd name="connsiteX645" fmla="*/ 2730184 w 2777861"/>
              <a:gd name="connsiteY645" fmla="*/ 1448588 h 2438401"/>
              <a:gd name="connsiteX646" fmla="*/ 2709346 w 2777861"/>
              <a:gd name="connsiteY646" fmla="*/ 1462536 h 2438401"/>
              <a:gd name="connsiteX647" fmla="*/ 2706657 w 2777861"/>
              <a:gd name="connsiteY647" fmla="*/ 1478333 h 2438401"/>
              <a:gd name="connsiteX648" fmla="*/ 2750854 w 2777861"/>
              <a:gd name="connsiteY648" fmla="*/ 1516985 h 2438401"/>
              <a:gd name="connsiteX649" fmla="*/ 2743292 w 2777861"/>
              <a:gd name="connsiteY649" fmla="*/ 1539839 h 2438401"/>
              <a:gd name="connsiteX650" fmla="*/ 2740939 w 2777861"/>
              <a:gd name="connsiteY650" fmla="*/ 1558493 h 2438401"/>
              <a:gd name="connsiteX651" fmla="*/ 2741612 w 2777861"/>
              <a:gd name="connsiteY651" fmla="*/ 1561854 h 2438401"/>
              <a:gd name="connsiteX652" fmla="*/ 2724302 w 2777861"/>
              <a:gd name="connsiteY652" fmla="*/ 1597816 h 2438401"/>
              <a:gd name="connsiteX653" fmla="*/ 2736066 w 2777861"/>
              <a:gd name="connsiteY653" fmla="*/ 1632099 h 2438401"/>
              <a:gd name="connsiteX654" fmla="*/ 2753879 w 2777861"/>
              <a:gd name="connsiteY654" fmla="*/ 1647223 h 2438401"/>
              <a:gd name="connsiteX655" fmla="*/ 2739931 w 2777861"/>
              <a:gd name="connsiteY655" fmla="*/ 1648904 h 2438401"/>
              <a:gd name="connsiteX656" fmla="*/ 2748670 w 2777861"/>
              <a:gd name="connsiteY656" fmla="*/ 1676632 h 2438401"/>
              <a:gd name="connsiteX657" fmla="*/ 2736234 w 2777861"/>
              <a:gd name="connsiteY657" fmla="*/ 1678480 h 2438401"/>
              <a:gd name="connsiteX658" fmla="*/ 2740267 w 2777861"/>
              <a:gd name="connsiteY658" fmla="*/ 1703016 h 2438401"/>
              <a:gd name="connsiteX659" fmla="*/ 2734890 w 2777861"/>
              <a:gd name="connsiteY659" fmla="*/ 1719821 h 2438401"/>
              <a:gd name="connsiteX660" fmla="*/ 2725983 w 2777861"/>
              <a:gd name="connsiteY660" fmla="*/ 1721165 h 2438401"/>
              <a:gd name="connsiteX661" fmla="*/ 2711027 w 2777861"/>
              <a:gd name="connsiteY661" fmla="*/ 1745196 h 2438401"/>
              <a:gd name="connsiteX662" fmla="*/ 2713043 w 2777861"/>
              <a:gd name="connsiteY662" fmla="*/ 1746372 h 2438401"/>
              <a:gd name="connsiteX663" fmla="*/ 2698087 w 2777861"/>
              <a:gd name="connsiteY663" fmla="*/ 1753430 h 2438401"/>
              <a:gd name="connsiteX664" fmla="*/ 2706825 w 2777861"/>
              <a:gd name="connsiteY664" fmla="*/ 1758640 h 2438401"/>
              <a:gd name="connsiteX665" fmla="*/ 2664309 w 2777861"/>
              <a:gd name="connsiteY665" fmla="*/ 1796619 h 2438401"/>
              <a:gd name="connsiteX666" fmla="*/ 2667838 w 2777861"/>
              <a:gd name="connsiteY666" fmla="*/ 1804518 h 2438401"/>
              <a:gd name="connsiteX667" fmla="*/ 2646832 w 2777861"/>
              <a:gd name="connsiteY667" fmla="*/ 1811744 h 2438401"/>
              <a:gd name="connsiteX668" fmla="*/ 2644815 w 2777861"/>
              <a:gd name="connsiteY668" fmla="*/ 1824852 h 2438401"/>
              <a:gd name="connsiteX669" fmla="*/ 2618095 w 2777861"/>
              <a:gd name="connsiteY669" fmla="*/ 1828885 h 2438401"/>
              <a:gd name="connsiteX670" fmla="*/ 2627842 w 2777861"/>
              <a:gd name="connsiteY670" fmla="*/ 1834767 h 2438401"/>
              <a:gd name="connsiteX671" fmla="*/ 2602298 w 2777861"/>
              <a:gd name="connsiteY671" fmla="*/ 1856277 h 2438401"/>
              <a:gd name="connsiteX672" fmla="*/ 2613222 w 2777861"/>
              <a:gd name="connsiteY672" fmla="*/ 1865015 h 2438401"/>
              <a:gd name="connsiteX673" fmla="*/ 2590199 w 2777861"/>
              <a:gd name="connsiteY673" fmla="*/ 1876611 h 2438401"/>
              <a:gd name="connsiteX674" fmla="*/ 2597425 w 2777861"/>
              <a:gd name="connsiteY674" fmla="*/ 1884677 h 2438401"/>
              <a:gd name="connsiteX675" fmla="*/ 2580620 w 2777861"/>
              <a:gd name="connsiteY675" fmla="*/ 1883501 h 2438401"/>
              <a:gd name="connsiteX676" fmla="*/ 2529029 w 2777861"/>
              <a:gd name="connsiteY676" fmla="*/ 1889383 h 2438401"/>
              <a:gd name="connsiteX677" fmla="*/ 2489537 w 2777861"/>
              <a:gd name="connsiteY677" fmla="*/ 1891399 h 2438401"/>
              <a:gd name="connsiteX678" fmla="*/ 2481807 w 2777861"/>
              <a:gd name="connsiteY678" fmla="*/ 1890391 h 2438401"/>
              <a:gd name="connsiteX679" fmla="*/ 2468027 w 2777861"/>
              <a:gd name="connsiteY679" fmla="*/ 1885013 h 2438401"/>
              <a:gd name="connsiteX680" fmla="*/ 2464330 w 2777861"/>
              <a:gd name="connsiteY680" fmla="*/ 1882829 h 2438401"/>
              <a:gd name="connsiteX681" fmla="*/ 2446012 w 2777861"/>
              <a:gd name="connsiteY681" fmla="*/ 1878459 h 2438401"/>
              <a:gd name="connsiteX682" fmla="*/ 2433745 w 2777861"/>
              <a:gd name="connsiteY682" fmla="*/ 1881148 h 2438401"/>
              <a:gd name="connsiteX683" fmla="*/ 2415091 w 2777861"/>
              <a:gd name="connsiteY683" fmla="*/ 1894088 h 2438401"/>
              <a:gd name="connsiteX684" fmla="*/ 2398790 w 2777861"/>
              <a:gd name="connsiteY684" fmla="*/ 1911061 h 2438401"/>
              <a:gd name="connsiteX685" fmla="*/ 2352913 w 2777861"/>
              <a:gd name="connsiteY685" fmla="*/ 1942991 h 2438401"/>
              <a:gd name="connsiteX686" fmla="*/ 2357114 w 2777861"/>
              <a:gd name="connsiteY686" fmla="*/ 1953746 h 2438401"/>
              <a:gd name="connsiteX687" fmla="*/ 2338628 w 2777861"/>
              <a:gd name="connsiteY687" fmla="*/ 1970383 h 2438401"/>
              <a:gd name="connsiteX688" fmla="*/ 2335267 w 2777861"/>
              <a:gd name="connsiteY688" fmla="*/ 1986683 h 2438401"/>
              <a:gd name="connsiteX689" fmla="*/ 2329386 w 2777861"/>
              <a:gd name="connsiteY689" fmla="*/ 2008026 h 2438401"/>
              <a:gd name="connsiteX690" fmla="*/ 2326361 w 2777861"/>
              <a:gd name="connsiteY690" fmla="*/ 2007858 h 2438401"/>
              <a:gd name="connsiteX691" fmla="*/ 2332579 w 2777861"/>
              <a:gd name="connsiteY691" fmla="*/ 2016596 h 2438401"/>
              <a:gd name="connsiteX692" fmla="*/ 2300817 w 2777861"/>
              <a:gd name="connsiteY692" fmla="*/ 2045333 h 2438401"/>
              <a:gd name="connsiteX693" fmla="*/ 2288382 w 2777861"/>
              <a:gd name="connsiteY693" fmla="*/ 2052559 h 2438401"/>
              <a:gd name="connsiteX694" fmla="*/ 2287877 w 2777861"/>
              <a:gd name="connsiteY694" fmla="*/ 2051887 h 2438401"/>
              <a:gd name="connsiteX695" fmla="*/ 2269224 w 2777861"/>
              <a:gd name="connsiteY695" fmla="*/ 2062474 h 2438401"/>
              <a:gd name="connsiteX696" fmla="*/ 2252923 w 2777861"/>
              <a:gd name="connsiteY696" fmla="*/ 2066003 h 2438401"/>
              <a:gd name="connsiteX697" fmla="*/ 2231749 w 2777861"/>
              <a:gd name="connsiteY697" fmla="*/ 2062810 h 2438401"/>
              <a:gd name="connsiteX698" fmla="*/ 2222674 w 2777861"/>
              <a:gd name="connsiteY698" fmla="*/ 2069028 h 2438401"/>
              <a:gd name="connsiteX699" fmla="*/ 2202844 w 2777861"/>
              <a:gd name="connsiteY699" fmla="*/ 2052727 h 2438401"/>
              <a:gd name="connsiteX700" fmla="*/ 2205365 w 2777861"/>
              <a:gd name="connsiteY700" fmla="*/ 2063314 h 2438401"/>
              <a:gd name="connsiteX701" fmla="*/ 2168730 w 2777861"/>
              <a:gd name="connsiteY701" fmla="*/ 2039955 h 2438401"/>
              <a:gd name="connsiteX702" fmla="*/ 2137977 w 2777861"/>
              <a:gd name="connsiteY702" fmla="*/ 2011051 h 2438401"/>
              <a:gd name="connsiteX703" fmla="*/ 2115122 w 2777861"/>
              <a:gd name="connsiteY703" fmla="*/ 2012395 h 2438401"/>
              <a:gd name="connsiteX704" fmla="*/ 2103695 w 2777861"/>
              <a:gd name="connsiteY704" fmla="*/ 2018445 h 2438401"/>
              <a:gd name="connsiteX705" fmla="*/ 2087898 w 2777861"/>
              <a:gd name="connsiteY705" fmla="*/ 2028696 h 2438401"/>
              <a:gd name="connsiteX706" fmla="*/ 2079496 w 2777861"/>
              <a:gd name="connsiteY706" fmla="*/ 2040123 h 2438401"/>
              <a:gd name="connsiteX707" fmla="*/ 2067060 w 2777861"/>
              <a:gd name="connsiteY707" fmla="*/ 2029032 h 2438401"/>
              <a:gd name="connsiteX708" fmla="*/ 2066220 w 2777861"/>
              <a:gd name="connsiteY708" fmla="*/ 2036090 h 2438401"/>
              <a:gd name="connsiteX709" fmla="*/ 2054624 w 2777861"/>
              <a:gd name="connsiteY709" fmla="*/ 2056088 h 2438401"/>
              <a:gd name="connsiteX710" fmla="*/ 2044037 w 2777861"/>
              <a:gd name="connsiteY710" fmla="*/ 2060457 h 2438401"/>
              <a:gd name="connsiteX711" fmla="*/ 2049079 w 2777861"/>
              <a:gd name="connsiteY711" fmla="*/ 2061466 h 2438401"/>
              <a:gd name="connsiteX712" fmla="*/ 2054961 w 2777861"/>
              <a:gd name="connsiteY712" fmla="*/ 2064154 h 2438401"/>
              <a:gd name="connsiteX713" fmla="*/ 2051432 w 2777861"/>
              <a:gd name="connsiteY713" fmla="*/ 2069532 h 2438401"/>
              <a:gd name="connsiteX714" fmla="*/ 2037147 w 2777861"/>
              <a:gd name="connsiteY714" fmla="*/ 2072389 h 2438401"/>
              <a:gd name="connsiteX715" fmla="*/ 1998664 w 2777861"/>
              <a:gd name="connsiteY715" fmla="*/ 2068188 h 2438401"/>
              <a:gd name="connsiteX716" fmla="*/ 1993790 w 2777861"/>
              <a:gd name="connsiteY716" fmla="*/ 2071044 h 2438401"/>
              <a:gd name="connsiteX717" fmla="*/ 1986396 w 2777861"/>
              <a:gd name="connsiteY717" fmla="*/ 2074742 h 2438401"/>
              <a:gd name="connsiteX718" fmla="*/ 1966230 w 2777861"/>
              <a:gd name="connsiteY718" fmla="*/ 2085665 h 2438401"/>
              <a:gd name="connsiteX719" fmla="*/ 1960853 w 2777861"/>
              <a:gd name="connsiteY719" fmla="*/ 2090034 h 2438401"/>
              <a:gd name="connsiteX720" fmla="*/ 1961861 w 2777861"/>
              <a:gd name="connsiteY720" fmla="*/ 2110200 h 2438401"/>
              <a:gd name="connsiteX721" fmla="*/ 1950097 w 2777861"/>
              <a:gd name="connsiteY721" fmla="*/ 2105159 h 2438401"/>
              <a:gd name="connsiteX722" fmla="*/ 1963877 w 2777861"/>
              <a:gd name="connsiteY722" fmla="*/ 2132215 h 2438401"/>
              <a:gd name="connsiteX723" fmla="*/ 1962701 w 2777861"/>
              <a:gd name="connsiteY723" fmla="*/ 2156750 h 2438401"/>
              <a:gd name="connsiteX724" fmla="*/ 1958332 w 2777861"/>
              <a:gd name="connsiteY724" fmla="*/ 2166833 h 2438401"/>
              <a:gd name="connsiteX725" fmla="*/ 1954131 w 2777861"/>
              <a:gd name="connsiteY725" fmla="*/ 2182629 h 2438401"/>
              <a:gd name="connsiteX726" fmla="*/ 1969087 w 2777861"/>
              <a:gd name="connsiteY726" fmla="*/ 2192376 h 2438401"/>
              <a:gd name="connsiteX727" fmla="*/ 1952282 w 2777861"/>
              <a:gd name="connsiteY727" fmla="*/ 2205652 h 2438401"/>
              <a:gd name="connsiteX728" fmla="*/ 1960012 w 2777861"/>
              <a:gd name="connsiteY728" fmla="*/ 2210526 h 2438401"/>
              <a:gd name="connsiteX729" fmla="*/ 1946232 w 2777861"/>
              <a:gd name="connsiteY729" fmla="*/ 2251362 h 2438401"/>
              <a:gd name="connsiteX730" fmla="*/ 1945224 w 2777861"/>
              <a:gd name="connsiteY730" fmla="*/ 2253378 h 2438401"/>
              <a:gd name="connsiteX731" fmla="*/ 1920353 w 2777861"/>
              <a:gd name="connsiteY731" fmla="*/ 2279930 h 2438401"/>
              <a:gd name="connsiteX732" fmla="*/ 1893969 w 2777861"/>
              <a:gd name="connsiteY732" fmla="*/ 2281947 h 2438401"/>
              <a:gd name="connsiteX733" fmla="*/ 1862207 w 2777861"/>
              <a:gd name="connsiteY733" fmla="*/ 2286148 h 2438401"/>
              <a:gd name="connsiteX734" fmla="*/ 1840025 w 2777861"/>
              <a:gd name="connsiteY734" fmla="*/ 2282283 h 2438401"/>
              <a:gd name="connsiteX735" fmla="*/ 1834143 w 2777861"/>
              <a:gd name="connsiteY735" fmla="*/ 2274049 h 2438401"/>
              <a:gd name="connsiteX736" fmla="*/ 1822884 w 2777861"/>
              <a:gd name="connsiteY736" fmla="*/ 2277914 h 2438401"/>
              <a:gd name="connsiteX737" fmla="*/ 1812465 w 2777861"/>
              <a:gd name="connsiteY737" fmla="*/ 2291358 h 2438401"/>
              <a:gd name="connsiteX738" fmla="*/ 1810784 w 2777861"/>
              <a:gd name="connsiteY738" fmla="*/ 2305306 h 2438401"/>
              <a:gd name="connsiteX739" fmla="*/ 1797004 w 2777861"/>
              <a:gd name="connsiteY739" fmla="*/ 2341773 h 2438401"/>
              <a:gd name="connsiteX740" fmla="*/ 1738691 w 2777861"/>
              <a:gd name="connsiteY740" fmla="*/ 2379416 h 2438401"/>
              <a:gd name="connsiteX741" fmla="*/ 1717013 w 2777861"/>
              <a:gd name="connsiteY741" fmla="*/ 2379416 h 2438401"/>
              <a:gd name="connsiteX742" fmla="*/ 1719701 w 2777861"/>
              <a:gd name="connsiteY742" fmla="*/ 2391011 h 2438401"/>
              <a:gd name="connsiteX743" fmla="*/ 1707098 w 2777861"/>
              <a:gd name="connsiteY743" fmla="*/ 2392692 h 2438401"/>
              <a:gd name="connsiteX744" fmla="*/ 1706593 w 2777861"/>
              <a:gd name="connsiteY744" fmla="*/ 2408488 h 2438401"/>
              <a:gd name="connsiteX745" fmla="*/ 1700376 w 2777861"/>
              <a:gd name="connsiteY745" fmla="*/ 2403615 h 2438401"/>
              <a:gd name="connsiteX746" fmla="*/ 1674664 w 2777861"/>
              <a:gd name="connsiteY746" fmla="*/ 2419748 h 2438401"/>
              <a:gd name="connsiteX747" fmla="*/ 1667774 w 2777861"/>
              <a:gd name="connsiteY747" fmla="*/ 2436216 h 2438401"/>
              <a:gd name="connsiteX748" fmla="*/ 1663909 w 2777861"/>
              <a:gd name="connsiteY748" fmla="*/ 2433192 h 2438401"/>
              <a:gd name="connsiteX749" fmla="*/ 1652313 w 2777861"/>
              <a:gd name="connsiteY749" fmla="*/ 2439577 h 2438401"/>
              <a:gd name="connsiteX750" fmla="*/ 1633996 w 2777861"/>
              <a:gd name="connsiteY750" fmla="*/ 2427310 h 2438401"/>
              <a:gd name="connsiteX751" fmla="*/ 1622401 w 2777861"/>
              <a:gd name="connsiteY751" fmla="*/ 2414706 h 2438401"/>
              <a:gd name="connsiteX752" fmla="*/ 1611813 w 2777861"/>
              <a:gd name="connsiteY752" fmla="*/ 2422941 h 2438401"/>
              <a:gd name="connsiteX753" fmla="*/ 1609629 w 2777861"/>
              <a:gd name="connsiteY753" fmla="*/ 2420924 h 2438401"/>
              <a:gd name="connsiteX754" fmla="*/ 1613158 w 2777861"/>
              <a:gd name="connsiteY754" fmla="*/ 2412690 h 2438401"/>
              <a:gd name="connsiteX755" fmla="*/ 1602907 w 2777861"/>
              <a:gd name="connsiteY755" fmla="*/ 2394036 h 2438401"/>
              <a:gd name="connsiteX756" fmla="*/ 1570137 w 2777861"/>
              <a:gd name="connsiteY756" fmla="*/ 2414706 h 2438401"/>
              <a:gd name="connsiteX757" fmla="*/ 1560222 w 2777861"/>
              <a:gd name="connsiteY757" fmla="*/ 2404119 h 2438401"/>
              <a:gd name="connsiteX758" fmla="*/ 1554172 w 2777861"/>
              <a:gd name="connsiteY758" fmla="*/ 2412185 h 2438401"/>
              <a:gd name="connsiteX759" fmla="*/ 1549971 w 2777861"/>
              <a:gd name="connsiteY759" fmla="*/ 2396053 h 2438401"/>
              <a:gd name="connsiteX760" fmla="*/ 1523587 w 2777861"/>
              <a:gd name="connsiteY760" fmla="*/ 2401934 h 2438401"/>
              <a:gd name="connsiteX761" fmla="*/ 1531822 w 2777861"/>
              <a:gd name="connsiteY761" fmla="*/ 2386978 h 2438401"/>
              <a:gd name="connsiteX762" fmla="*/ 1514681 w 2777861"/>
              <a:gd name="connsiteY762" fmla="*/ 2379920 h 2438401"/>
              <a:gd name="connsiteX763" fmla="*/ 1488465 w 2777861"/>
              <a:gd name="connsiteY763" fmla="*/ 2385634 h 2438401"/>
              <a:gd name="connsiteX764" fmla="*/ 1492834 w 2777861"/>
              <a:gd name="connsiteY764" fmla="*/ 2380928 h 2438401"/>
              <a:gd name="connsiteX765" fmla="*/ 1485104 w 2777861"/>
              <a:gd name="connsiteY765" fmla="*/ 2378575 h 2438401"/>
              <a:gd name="connsiteX766" fmla="*/ 1445444 w 2777861"/>
              <a:gd name="connsiteY766" fmla="*/ 2396725 h 2438401"/>
              <a:gd name="connsiteX767" fmla="*/ 1406961 w 2777861"/>
              <a:gd name="connsiteY767" fmla="*/ 2354208 h 2438401"/>
              <a:gd name="connsiteX768" fmla="*/ 1386123 w 2777861"/>
              <a:gd name="connsiteY768" fmla="*/ 2319254 h 2438401"/>
              <a:gd name="connsiteX769" fmla="*/ 1384274 w 2777861"/>
              <a:gd name="connsiteY769" fmla="*/ 2285812 h 2438401"/>
              <a:gd name="connsiteX770" fmla="*/ 1357386 w 2777861"/>
              <a:gd name="connsiteY770" fmla="*/ 2256908 h 2438401"/>
              <a:gd name="connsiteX771" fmla="*/ 1344446 w 2777861"/>
              <a:gd name="connsiteY771" fmla="*/ 2242791 h 2438401"/>
              <a:gd name="connsiteX772" fmla="*/ 1340245 w 2777861"/>
              <a:gd name="connsiteY772" fmla="*/ 2238758 h 2438401"/>
              <a:gd name="connsiteX773" fmla="*/ 1331507 w 2777861"/>
              <a:gd name="connsiteY773" fmla="*/ 2226659 h 2438401"/>
              <a:gd name="connsiteX774" fmla="*/ 1322600 w 2777861"/>
              <a:gd name="connsiteY774" fmla="*/ 2209854 h 2438401"/>
              <a:gd name="connsiteX775" fmla="*/ 1298737 w 2777861"/>
              <a:gd name="connsiteY775" fmla="*/ 2195065 h 2438401"/>
              <a:gd name="connsiteX776" fmla="*/ 1294704 w 2777861"/>
              <a:gd name="connsiteY776" fmla="*/ 2187167 h 2438401"/>
              <a:gd name="connsiteX777" fmla="*/ 1288990 w 2777861"/>
              <a:gd name="connsiteY777" fmla="*/ 2160783 h 2438401"/>
              <a:gd name="connsiteX778" fmla="*/ 1288486 w 2777861"/>
              <a:gd name="connsiteY778" fmla="*/ 2154901 h 2438401"/>
              <a:gd name="connsiteX779" fmla="*/ 1278739 w 2777861"/>
              <a:gd name="connsiteY779" fmla="*/ 2128013 h 2438401"/>
              <a:gd name="connsiteX780" fmla="*/ 1262438 w 2777861"/>
              <a:gd name="connsiteY780" fmla="*/ 2108520 h 2438401"/>
              <a:gd name="connsiteX781" fmla="*/ 1245801 w 2777861"/>
              <a:gd name="connsiteY781" fmla="*/ 2070876 h 2438401"/>
              <a:gd name="connsiteX782" fmla="*/ 1234878 w 2777861"/>
              <a:gd name="connsiteY782" fmla="*/ 2074405 h 2438401"/>
              <a:gd name="connsiteX783" fmla="*/ 1233702 w 2777861"/>
              <a:gd name="connsiteY783" fmla="*/ 2072893 h 2438401"/>
              <a:gd name="connsiteX784" fmla="*/ 1240256 w 2777861"/>
              <a:gd name="connsiteY784" fmla="*/ 2066675 h 2438401"/>
              <a:gd name="connsiteX785" fmla="*/ 1218913 w 2777861"/>
              <a:gd name="connsiteY785" fmla="*/ 2050374 h 2438401"/>
              <a:gd name="connsiteX786" fmla="*/ 1222946 w 2777861"/>
              <a:gd name="connsiteY786" fmla="*/ 2036426 h 2438401"/>
              <a:gd name="connsiteX787" fmla="*/ 1214712 w 2777861"/>
              <a:gd name="connsiteY787" fmla="*/ 2022982 h 2438401"/>
              <a:gd name="connsiteX788" fmla="*/ 1217737 w 2777861"/>
              <a:gd name="connsiteY788" fmla="*/ 2007690 h 2438401"/>
              <a:gd name="connsiteX789" fmla="*/ 1206646 w 2777861"/>
              <a:gd name="connsiteY789" fmla="*/ 1966350 h 2438401"/>
              <a:gd name="connsiteX790" fmla="*/ 1201604 w 2777861"/>
              <a:gd name="connsiteY790" fmla="*/ 1959628 h 2438401"/>
              <a:gd name="connsiteX791" fmla="*/ 1206478 w 2777861"/>
              <a:gd name="connsiteY791" fmla="*/ 1952233 h 2438401"/>
              <a:gd name="connsiteX792" fmla="*/ 1198411 w 2777861"/>
              <a:gd name="connsiteY792" fmla="*/ 1931227 h 2438401"/>
              <a:gd name="connsiteX793" fmla="*/ 1183455 w 2777861"/>
              <a:gd name="connsiteY793" fmla="*/ 1930723 h 2438401"/>
              <a:gd name="connsiteX794" fmla="*/ 1195218 w 2777861"/>
              <a:gd name="connsiteY794" fmla="*/ 1932740 h 2438401"/>
              <a:gd name="connsiteX795" fmla="*/ 1169507 w 2777861"/>
              <a:gd name="connsiteY795" fmla="*/ 1951729 h 2438401"/>
              <a:gd name="connsiteX796" fmla="*/ 1175052 w 2777861"/>
              <a:gd name="connsiteY796" fmla="*/ 1940974 h 2438401"/>
              <a:gd name="connsiteX797" fmla="*/ 1153542 w 2777861"/>
              <a:gd name="connsiteY797" fmla="*/ 1940974 h 2438401"/>
              <a:gd name="connsiteX798" fmla="*/ 1171019 w 2777861"/>
              <a:gd name="connsiteY798" fmla="*/ 1929211 h 2438401"/>
              <a:gd name="connsiteX799" fmla="*/ 1146316 w 2777861"/>
              <a:gd name="connsiteY799" fmla="*/ 1919464 h 2438401"/>
              <a:gd name="connsiteX800" fmla="*/ 1150517 w 2777861"/>
              <a:gd name="connsiteY800" fmla="*/ 1909045 h 2438401"/>
              <a:gd name="connsiteX801" fmla="*/ 1141946 w 2777861"/>
              <a:gd name="connsiteY801" fmla="*/ 1903163 h 2438401"/>
              <a:gd name="connsiteX802" fmla="*/ 1104471 w 2777861"/>
              <a:gd name="connsiteY802" fmla="*/ 1900978 h 2438401"/>
              <a:gd name="connsiteX803" fmla="*/ 1102119 w 2777861"/>
              <a:gd name="connsiteY803" fmla="*/ 1884173 h 2438401"/>
              <a:gd name="connsiteX804" fmla="*/ 1097077 w 2777861"/>
              <a:gd name="connsiteY804" fmla="*/ 1872578 h 2438401"/>
              <a:gd name="connsiteX805" fmla="*/ 1099598 w 2777861"/>
              <a:gd name="connsiteY805" fmla="*/ 1870057 h 2438401"/>
              <a:gd name="connsiteX806" fmla="*/ 1082121 w 2777861"/>
              <a:gd name="connsiteY806" fmla="*/ 1867200 h 2438401"/>
              <a:gd name="connsiteX807" fmla="*/ 1074054 w 2777861"/>
              <a:gd name="connsiteY807" fmla="*/ 1879636 h 2438401"/>
              <a:gd name="connsiteX808" fmla="*/ 1062963 w 2777861"/>
              <a:gd name="connsiteY808" fmla="*/ 1863167 h 2438401"/>
              <a:gd name="connsiteX809" fmla="*/ 1051368 w 2777861"/>
              <a:gd name="connsiteY809" fmla="*/ 1864511 h 2438401"/>
              <a:gd name="connsiteX810" fmla="*/ 980283 w 2777861"/>
              <a:gd name="connsiteY810" fmla="*/ 1871905 h 2438401"/>
              <a:gd name="connsiteX811" fmla="*/ 984316 w 2777861"/>
              <a:gd name="connsiteY811" fmla="*/ 1880308 h 2438401"/>
              <a:gd name="connsiteX812" fmla="*/ 963310 w 2777861"/>
              <a:gd name="connsiteY812" fmla="*/ 1880980 h 2438401"/>
              <a:gd name="connsiteX813" fmla="*/ 940119 w 2777861"/>
              <a:gd name="connsiteY813" fmla="*/ 1869553 h 2438401"/>
              <a:gd name="connsiteX814" fmla="*/ 924490 w 2777861"/>
              <a:gd name="connsiteY814" fmla="*/ 1861991 h 2438401"/>
              <a:gd name="connsiteX815" fmla="*/ 911718 w 2777861"/>
              <a:gd name="connsiteY815" fmla="*/ 1855941 h 2438401"/>
              <a:gd name="connsiteX816" fmla="*/ 896090 w 2777861"/>
              <a:gd name="connsiteY816" fmla="*/ 1850731 h 2438401"/>
              <a:gd name="connsiteX817" fmla="*/ 935581 w 2777861"/>
              <a:gd name="connsiteY817" fmla="*/ 1793594 h 2438401"/>
              <a:gd name="connsiteX818" fmla="*/ 932557 w 2777861"/>
              <a:gd name="connsiteY818" fmla="*/ 1790906 h 2438401"/>
              <a:gd name="connsiteX819" fmla="*/ 924826 w 2777861"/>
              <a:gd name="connsiteY819" fmla="*/ 1795275 h 2438401"/>
              <a:gd name="connsiteX820" fmla="*/ 925498 w 2777861"/>
              <a:gd name="connsiteY820" fmla="*/ 1767379 h 2438401"/>
              <a:gd name="connsiteX821" fmla="*/ 943816 w 2777861"/>
              <a:gd name="connsiteY821" fmla="*/ 1751918 h 2438401"/>
              <a:gd name="connsiteX822" fmla="*/ 955915 w 2777861"/>
              <a:gd name="connsiteY822" fmla="*/ 1748893 h 2438401"/>
              <a:gd name="connsiteX823" fmla="*/ 952723 w 2777861"/>
              <a:gd name="connsiteY823" fmla="*/ 1738474 h 2438401"/>
              <a:gd name="connsiteX824" fmla="*/ 950706 w 2777861"/>
              <a:gd name="connsiteY824" fmla="*/ 1742507 h 2438401"/>
              <a:gd name="connsiteX825" fmla="*/ 936086 w 2777861"/>
              <a:gd name="connsiteY825" fmla="*/ 1742843 h 2438401"/>
              <a:gd name="connsiteX826" fmla="*/ 908862 w 2777861"/>
              <a:gd name="connsiteY826" fmla="*/ 1759984 h 2438401"/>
              <a:gd name="connsiteX827" fmla="*/ 899451 w 2777861"/>
              <a:gd name="connsiteY827" fmla="*/ 1774437 h 2438401"/>
              <a:gd name="connsiteX828" fmla="*/ 883822 w 2777861"/>
              <a:gd name="connsiteY828" fmla="*/ 1783343 h 2438401"/>
              <a:gd name="connsiteX829" fmla="*/ 821476 w 2777861"/>
              <a:gd name="connsiteY829" fmla="*/ 1828045 h 2438401"/>
              <a:gd name="connsiteX830" fmla="*/ 787698 w 2777861"/>
              <a:gd name="connsiteY830" fmla="*/ 1843673 h 2438401"/>
              <a:gd name="connsiteX831" fmla="*/ 727368 w 2777861"/>
              <a:gd name="connsiteY831" fmla="*/ 1870225 h 2438401"/>
              <a:gd name="connsiteX832" fmla="*/ 659308 w 2777861"/>
              <a:gd name="connsiteY832" fmla="*/ 1892240 h 2438401"/>
              <a:gd name="connsiteX833" fmla="*/ 644351 w 2777861"/>
              <a:gd name="connsiteY833" fmla="*/ 1890391 h 2438401"/>
              <a:gd name="connsiteX834" fmla="*/ 600154 w 2777861"/>
              <a:gd name="connsiteY834" fmla="*/ 1893584 h 2438401"/>
              <a:gd name="connsiteX835" fmla="*/ 576795 w 2777861"/>
              <a:gd name="connsiteY835" fmla="*/ 1902659 h 2438401"/>
              <a:gd name="connsiteX836" fmla="*/ 556629 w 2777861"/>
              <a:gd name="connsiteY836" fmla="*/ 1894928 h 2438401"/>
              <a:gd name="connsiteX837" fmla="*/ 543858 w 2777861"/>
              <a:gd name="connsiteY837" fmla="*/ 1891231 h 2438401"/>
              <a:gd name="connsiteX838" fmla="*/ 540160 w 2777861"/>
              <a:gd name="connsiteY838" fmla="*/ 1890223 h 2438401"/>
              <a:gd name="connsiteX839" fmla="*/ 523356 w 2777861"/>
              <a:gd name="connsiteY839" fmla="*/ 1893248 h 2438401"/>
              <a:gd name="connsiteX840" fmla="*/ 524028 w 2777861"/>
              <a:gd name="connsiteY840" fmla="*/ 1892576 h 2438401"/>
              <a:gd name="connsiteX841" fmla="*/ 822820 w 2777861"/>
              <a:gd name="connsiteY841" fmla="*/ 1810736 h 2438401"/>
              <a:gd name="connsiteX842" fmla="*/ 836768 w 2777861"/>
              <a:gd name="connsiteY842" fmla="*/ 1806702 h 2438401"/>
              <a:gd name="connsiteX843" fmla="*/ 821476 w 2777861"/>
              <a:gd name="connsiteY843" fmla="*/ 1794435 h 2438401"/>
              <a:gd name="connsiteX844" fmla="*/ 822820 w 2777861"/>
              <a:gd name="connsiteY844" fmla="*/ 1810736 h 2438401"/>
              <a:gd name="connsiteX845" fmla="*/ 811729 w 2777861"/>
              <a:gd name="connsiteY845" fmla="*/ 1801997 h 2438401"/>
              <a:gd name="connsiteX846" fmla="*/ 804671 w 2777861"/>
              <a:gd name="connsiteY846" fmla="*/ 1821659 h 2438401"/>
              <a:gd name="connsiteX847" fmla="*/ 822820 w 2777861"/>
              <a:gd name="connsiteY847" fmla="*/ 1810736 h 2438401"/>
              <a:gd name="connsiteX848" fmla="*/ 626706 w 2777861"/>
              <a:gd name="connsiteY848" fmla="*/ 1740323 h 2438401"/>
              <a:gd name="connsiteX849" fmla="*/ 614270 w 2777861"/>
              <a:gd name="connsiteY849" fmla="*/ 1736457 h 2438401"/>
              <a:gd name="connsiteX850" fmla="*/ 592592 w 2777861"/>
              <a:gd name="connsiteY850" fmla="*/ 1729399 h 2438401"/>
              <a:gd name="connsiteX851" fmla="*/ 552092 w 2777861"/>
              <a:gd name="connsiteY851" fmla="*/ 1733937 h 2438401"/>
              <a:gd name="connsiteX852" fmla="*/ 498652 w 2777861"/>
              <a:gd name="connsiteY852" fmla="*/ 1738642 h 2438401"/>
              <a:gd name="connsiteX853" fmla="*/ 490250 w 2777861"/>
              <a:gd name="connsiteY853" fmla="*/ 1729399 h 2438401"/>
              <a:gd name="connsiteX854" fmla="*/ 463866 w 2777861"/>
              <a:gd name="connsiteY854" fmla="*/ 1737298 h 2438401"/>
              <a:gd name="connsiteX855" fmla="*/ 462690 w 2777861"/>
              <a:gd name="connsiteY855" fmla="*/ 1742507 h 2438401"/>
              <a:gd name="connsiteX856" fmla="*/ 478990 w 2777861"/>
              <a:gd name="connsiteY856" fmla="*/ 1755951 h 2438401"/>
              <a:gd name="connsiteX857" fmla="*/ 480167 w 2777861"/>
              <a:gd name="connsiteY857" fmla="*/ 1778134 h 2438401"/>
              <a:gd name="connsiteX858" fmla="*/ 483360 w 2777861"/>
              <a:gd name="connsiteY858" fmla="*/ 1784184 h 2438401"/>
              <a:gd name="connsiteX859" fmla="*/ 516129 w 2777861"/>
              <a:gd name="connsiteY859" fmla="*/ 1800148 h 2438401"/>
              <a:gd name="connsiteX860" fmla="*/ 578476 w 2777861"/>
              <a:gd name="connsiteY860" fmla="*/ 1810736 h 2438401"/>
              <a:gd name="connsiteX861" fmla="*/ 606036 w 2777861"/>
              <a:gd name="connsiteY861" fmla="*/ 1801493 h 2438401"/>
              <a:gd name="connsiteX862" fmla="*/ 626706 w 2777861"/>
              <a:gd name="connsiteY862" fmla="*/ 1740323 h 2438401"/>
              <a:gd name="connsiteX863" fmla="*/ 598642 w 2777861"/>
              <a:gd name="connsiteY863" fmla="*/ 1677472 h 2438401"/>
              <a:gd name="connsiteX864" fmla="*/ 595449 w 2777861"/>
              <a:gd name="connsiteY864" fmla="*/ 1660499 h 2438401"/>
              <a:gd name="connsiteX865" fmla="*/ 600490 w 2777861"/>
              <a:gd name="connsiteY865" fmla="*/ 1652601 h 2438401"/>
              <a:gd name="connsiteX866" fmla="*/ 563856 w 2777861"/>
              <a:gd name="connsiteY866" fmla="*/ 1662852 h 2438401"/>
              <a:gd name="connsiteX867" fmla="*/ 532094 w 2777861"/>
              <a:gd name="connsiteY867" fmla="*/ 1671422 h 2438401"/>
              <a:gd name="connsiteX868" fmla="*/ 531086 w 2777861"/>
              <a:gd name="connsiteY868" fmla="*/ 1692597 h 2438401"/>
              <a:gd name="connsiteX869" fmla="*/ 539992 w 2777861"/>
              <a:gd name="connsiteY869" fmla="*/ 1700495 h 2438401"/>
              <a:gd name="connsiteX870" fmla="*/ 556125 w 2777861"/>
              <a:gd name="connsiteY870" fmla="*/ 1693605 h 2438401"/>
              <a:gd name="connsiteX871" fmla="*/ 555621 w 2777861"/>
              <a:gd name="connsiteY871" fmla="*/ 1696798 h 2438401"/>
              <a:gd name="connsiteX872" fmla="*/ 571586 w 2777861"/>
              <a:gd name="connsiteY872" fmla="*/ 1704024 h 2438401"/>
              <a:gd name="connsiteX873" fmla="*/ 595617 w 2777861"/>
              <a:gd name="connsiteY873" fmla="*/ 1701839 h 2438401"/>
              <a:gd name="connsiteX874" fmla="*/ 603347 w 2777861"/>
              <a:gd name="connsiteY874" fmla="*/ 1698646 h 2438401"/>
              <a:gd name="connsiteX875" fmla="*/ 619312 w 2777861"/>
              <a:gd name="connsiteY875" fmla="*/ 1682177 h 2438401"/>
              <a:gd name="connsiteX876" fmla="*/ 598642 w 2777861"/>
              <a:gd name="connsiteY876" fmla="*/ 1677472 h 2438401"/>
              <a:gd name="connsiteX877" fmla="*/ 506887 w 2777861"/>
              <a:gd name="connsiteY877" fmla="*/ 1836951 h 2438401"/>
              <a:gd name="connsiteX878" fmla="*/ 513945 w 2777861"/>
              <a:gd name="connsiteY878" fmla="*/ 1845858 h 2438401"/>
              <a:gd name="connsiteX879" fmla="*/ 542681 w 2777861"/>
              <a:gd name="connsiteY879" fmla="*/ 1865015 h 2438401"/>
              <a:gd name="connsiteX880" fmla="*/ 585870 w 2777861"/>
              <a:gd name="connsiteY880" fmla="*/ 1872746 h 2438401"/>
              <a:gd name="connsiteX881" fmla="*/ 590743 w 2777861"/>
              <a:gd name="connsiteY881" fmla="*/ 1869553 h 2438401"/>
              <a:gd name="connsiteX882" fmla="*/ 606204 w 2777861"/>
              <a:gd name="connsiteY882" fmla="*/ 1862831 h 2438401"/>
              <a:gd name="connsiteX883" fmla="*/ 603347 w 2777861"/>
              <a:gd name="connsiteY883" fmla="*/ 1857117 h 2438401"/>
              <a:gd name="connsiteX884" fmla="*/ 612758 w 2777861"/>
              <a:gd name="connsiteY884" fmla="*/ 1858630 h 2438401"/>
              <a:gd name="connsiteX885" fmla="*/ 606204 w 2777861"/>
              <a:gd name="connsiteY885" fmla="*/ 1852748 h 2438401"/>
              <a:gd name="connsiteX886" fmla="*/ 583349 w 2777861"/>
              <a:gd name="connsiteY886" fmla="*/ 1837119 h 2438401"/>
              <a:gd name="connsiteX887" fmla="*/ 506887 w 2777861"/>
              <a:gd name="connsiteY887" fmla="*/ 1836951 h 2438401"/>
              <a:gd name="connsiteX888" fmla="*/ 264055 w 2777861"/>
              <a:gd name="connsiteY888" fmla="*/ 1489593 h 2438401"/>
              <a:gd name="connsiteX889" fmla="*/ 295648 w 2777861"/>
              <a:gd name="connsiteY889" fmla="*/ 1467074 h 2438401"/>
              <a:gd name="connsiteX890" fmla="*/ 310605 w 2777861"/>
              <a:gd name="connsiteY890" fmla="*/ 1463545 h 2438401"/>
              <a:gd name="connsiteX891" fmla="*/ 318503 w 2777861"/>
              <a:gd name="connsiteY891" fmla="*/ 1456655 h 2438401"/>
              <a:gd name="connsiteX892" fmla="*/ 303883 w 2777861"/>
              <a:gd name="connsiteY892" fmla="*/ 1445059 h 2438401"/>
              <a:gd name="connsiteX893" fmla="*/ 288926 w 2777861"/>
              <a:gd name="connsiteY893" fmla="*/ 1444219 h 2438401"/>
              <a:gd name="connsiteX894" fmla="*/ 278171 w 2777861"/>
              <a:gd name="connsiteY894" fmla="*/ 1451949 h 2438401"/>
              <a:gd name="connsiteX895" fmla="*/ 245569 w 2777861"/>
              <a:gd name="connsiteY895" fmla="*/ 1480686 h 2438401"/>
              <a:gd name="connsiteX896" fmla="*/ 264055 w 2777861"/>
              <a:gd name="connsiteY896" fmla="*/ 1489593 h 2438401"/>
              <a:gd name="connsiteX897" fmla="*/ 1474349 w 2777861"/>
              <a:gd name="connsiteY897" fmla="*/ 215944 h 2438401"/>
              <a:gd name="connsiteX898" fmla="*/ 1484264 w 2777861"/>
              <a:gd name="connsiteY898" fmla="*/ 214768 h 2438401"/>
              <a:gd name="connsiteX899" fmla="*/ 1499556 w 2777861"/>
              <a:gd name="connsiteY899" fmla="*/ 216448 h 2438401"/>
              <a:gd name="connsiteX900" fmla="*/ 1498380 w 2777861"/>
              <a:gd name="connsiteY900" fmla="*/ 235606 h 2438401"/>
              <a:gd name="connsiteX901" fmla="*/ 1496363 w 2777861"/>
              <a:gd name="connsiteY901" fmla="*/ 240815 h 2438401"/>
              <a:gd name="connsiteX902" fmla="*/ 1498884 w 2777861"/>
              <a:gd name="connsiteY902" fmla="*/ 242664 h 2438401"/>
              <a:gd name="connsiteX903" fmla="*/ 1509471 w 2777861"/>
              <a:gd name="connsiteY903" fmla="*/ 230564 h 2438401"/>
              <a:gd name="connsiteX904" fmla="*/ 1527621 w 2777861"/>
              <a:gd name="connsiteY904" fmla="*/ 209894 h 2438401"/>
              <a:gd name="connsiteX905" fmla="*/ 1528125 w 2777861"/>
              <a:gd name="connsiteY905" fmla="*/ 192081 h 2438401"/>
              <a:gd name="connsiteX906" fmla="*/ 1525100 w 2777861"/>
              <a:gd name="connsiteY906" fmla="*/ 183510 h 2438401"/>
              <a:gd name="connsiteX907" fmla="*/ 1518882 w 2777861"/>
              <a:gd name="connsiteY907" fmla="*/ 184519 h 2438401"/>
              <a:gd name="connsiteX908" fmla="*/ 1474349 w 2777861"/>
              <a:gd name="connsiteY908" fmla="*/ 215944 h 2438401"/>
              <a:gd name="connsiteX909" fmla="*/ 320015 w 2777861"/>
              <a:gd name="connsiteY909" fmla="*/ 1603866 h 2438401"/>
              <a:gd name="connsiteX910" fmla="*/ 351609 w 2777861"/>
              <a:gd name="connsiteY910" fmla="*/ 1575130 h 2438401"/>
              <a:gd name="connsiteX911" fmla="*/ 318839 w 2777861"/>
              <a:gd name="connsiteY911" fmla="*/ 1580507 h 2438401"/>
              <a:gd name="connsiteX912" fmla="*/ 303547 w 2777861"/>
              <a:gd name="connsiteY912" fmla="*/ 1594287 h 2438401"/>
              <a:gd name="connsiteX913" fmla="*/ 320015 w 2777861"/>
              <a:gd name="connsiteY913" fmla="*/ 1603866 h 2438401"/>
              <a:gd name="connsiteX914" fmla="*/ 632084 w 2777861"/>
              <a:gd name="connsiteY914" fmla="*/ 844114 h 2438401"/>
              <a:gd name="connsiteX915" fmla="*/ 592592 w 2777861"/>
              <a:gd name="connsiteY915" fmla="*/ 828485 h 2438401"/>
              <a:gd name="connsiteX916" fmla="*/ 588895 w 2777861"/>
              <a:gd name="connsiteY916" fmla="*/ 838568 h 2438401"/>
              <a:gd name="connsiteX917" fmla="*/ 632084 w 2777861"/>
              <a:gd name="connsiteY917" fmla="*/ 844114 h 2438401"/>
              <a:gd name="connsiteX918" fmla="*/ 495459 w 2777861"/>
              <a:gd name="connsiteY918" fmla="*/ 894697 h 2438401"/>
              <a:gd name="connsiteX919" fmla="*/ 491258 w 2777861"/>
              <a:gd name="connsiteY919" fmla="*/ 891336 h 2438401"/>
              <a:gd name="connsiteX920" fmla="*/ 489409 w 2777861"/>
              <a:gd name="connsiteY920" fmla="*/ 903435 h 2438401"/>
              <a:gd name="connsiteX921" fmla="*/ 521003 w 2777861"/>
              <a:gd name="connsiteY921" fmla="*/ 894865 h 2438401"/>
              <a:gd name="connsiteX922" fmla="*/ 495459 w 2777861"/>
              <a:gd name="connsiteY922" fmla="*/ 894697 h 2438401"/>
              <a:gd name="connsiteX923" fmla="*/ 323040 w 2777861"/>
              <a:gd name="connsiteY923" fmla="*/ 1504381 h 2438401"/>
              <a:gd name="connsiteX924" fmla="*/ 301194 w 2777861"/>
              <a:gd name="connsiteY924" fmla="*/ 1486400 h 2438401"/>
              <a:gd name="connsiteX925" fmla="*/ 323040 w 2777861"/>
              <a:gd name="connsiteY925" fmla="*/ 1504381 h 2438401"/>
              <a:gd name="connsiteX926" fmla="*/ 606876 w 2777861"/>
              <a:gd name="connsiteY926" fmla="*/ 695894 h 2438401"/>
              <a:gd name="connsiteX927" fmla="*/ 612926 w 2777861"/>
              <a:gd name="connsiteY927" fmla="*/ 703624 h 2438401"/>
              <a:gd name="connsiteX928" fmla="*/ 624185 w 2777861"/>
              <a:gd name="connsiteY928" fmla="*/ 704296 h 2438401"/>
              <a:gd name="connsiteX929" fmla="*/ 629059 w 2777861"/>
              <a:gd name="connsiteY929" fmla="*/ 712867 h 2438401"/>
              <a:gd name="connsiteX930" fmla="*/ 632252 w 2777861"/>
              <a:gd name="connsiteY930" fmla="*/ 695894 h 2438401"/>
              <a:gd name="connsiteX931" fmla="*/ 606876 w 2777861"/>
              <a:gd name="connsiteY931" fmla="*/ 695894 h 2438401"/>
              <a:gd name="connsiteX932" fmla="*/ 335644 w 2777861"/>
              <a:gd name="connsiteY932" fmla="*/ 1373638 h 2438401"/>
              <a:gd name="connsiteX933" fmla="*/ 317831 w 2777861"/>
              <a:gd name="connsiteY933" fmla="*/ 1361875 h 2438401"/>
              <a:gd name="connsiteX934" fmla="*/ 311277 w 2777861"/>
              <a:gd name="connsiteY934" fmla="*/ 1365908 h 2438401"/>
              <a:gd name="connsiteX935" fmla="*/ 315478 w 2777861"/>
              <a:gd name="connsiteY935" fmla="*/ 1373302 h 2438401"/>
              <a:gd name="connsiteX936" fmla="*/ 335644 w 2777861"/>
              <a:gd name="connsiteY936" fmla="*/ 1373638 h 2438401"/>
              <a:gd name="connsiteX937" fmla="*/ 908525 w 2777861"/>
              <a:gd name="connsiteY937" fmla="*/ 1739986 h 2438401"/>
              <a:gd name="connsiteX938" fmla="*/ 908525 w 2777861"/>
              <a:gd name="connsiteY938" fmla="*/ 1736289 h 2438401"/>
              <a:gd name="connsiteX939" fmla="*/ 892897 w 2777861"/>
              <a:gd name="connsiteY939" fmla="*/ 1733264 h 2438401"/>
              <a:gd name="connsiteX940" fmla="*/ 894745 w 2777861"/>
              <a:gd name="connsiteY940" fmla="*/ 1745028 h 2438401"/>
              <a:gd name="connsiteX941" fmla="*/ 885335 w 2777861"/>
              <a:gd name="connsiteY941" fmla="*/ 1752086 h 2438401"/>
              <a:gd name="connsiteX942" fmla="*/ 908525 w 2777861"/>
              <a:gd name="connsiteY942" fmla="*/ 1739986 h 2438401"/>
              <a:gd name="connsiteX943" fmla="*/ 494955 w 2777861"/>
              <a:gd name="connsiteY943" fmla="*/ 1185086 h 2438401"/>
              <a:gd name="connsiteX944" fmla="*/ 520331 w 2777861"/>
              <a:gd name="connsiteY944" fmla="*/ 1179373 h 2438401"/>
              <a:gd name="connsiteX945" fmla="*/ 521171 w 2777861"/>
              <a:gd name="connsiteY945" fmla="*/ 1175844 h 2438401"/>
              <a:gd name="connsiteX946" fmla="*/ 507223 w 2777861"/>
              <a:gd name="connsiteY946" fmla="*/ 1166769 h 2438401"/>
              <a:gd name="connsiteX947" fmla="*/ 494955 w 2777861"/>
              <a:gd name="connsiteY947" fmla="*/ 1185086 h 2438401"/>
              <a:gd name="connsiteX948" fmla="*/ 288422 w 2777861"/>
              <a:gd name="connsiteY948" fmla="*/ 1386746 h 2438401"/>
              <a:gd name="connsiteX949" fmla="*/ 263215 w 2777861"/>
              <a:gd name="connsiteY949" fmla="*/ 1397501 h 2438401"/>
              <a:gd name="connsiteX950" fmla="*/ 288422 w 2777861"/>
              <a:gd name="connsiteY950" fmla="*/ 1386746 h 2438401"/>
              <a:gd name="connsiteX951" fmla="*/ 117684 w 2777861"/>
              <a:gd name="connsiteY951" fmla="*/ 1578659 h 2438401"/>
              <a:gd name="connsiteX952" fmla="*/ 112810 w 2777861"/>
              <a:gd name="connsiteY952" fmla="*/ 1593615 h 2438401"/>
              <a:gd name="connsiteX953" fmla="*/ 115835 w 2777861"/>
              <a:gd name="connsiteY953" fmla="*/ 1596976 h 2438401"/>
              <a:gd name="connsiteX954" fmla="*/ 131464 w 2777861"/>
              <a:gd name="connsiteY954" fmla="*/ 1590254 h 2438401"/>
              <a:gd name="connsiteX955" fmla="*/ 126086 w 2777861"/>
              <a:gd name="connsiteY955" fmla="*/ 1592271 h 2438401"/>
              <a:gd name="connsiteX956" fmla="*/ 117684 w 2777861"/>
              <a:gd name="connsiteY956" fmla="*/ 1578659 h 2438401"/>
              <a:gd name="connsiteX957" fmla="*/ 775766 w 2777861"/>
              <a:gd name="connsiteY957" fmla="*/ 1843169 h 2438401"/>
              <a:gd name="connsiteX958" fmla="*/ 797949 w 2777861"/>
              <a:gd name="connsiteY958" fmla="*/ 1824852 h 2438401"/>
              <a:gd name="connsiteX959" fmla="*/ 775766 w 2777861"/>
              <a:gd name="connsiteY959" fmla="*/ 1843169 h 2438401"/>
              <a:gd name="connsiteX960" fmla="*/ 974737 w 2777861"/>
              <a:gd name="connsiteY960" fmla="*/ 202500 h 2438401"/>
              <a:gd name="connsiteX961" fmla="*/ 955243 w 2777861"/>
              <a:gd name="connsiteY961" fmla="*/ 206869 h 2438401"/>
              <a:gd name="connsiteX962" fmla="*/ 974737 w 2777861"/>
              <a:gd name="connsiteY962" fmla="*/ 202500 h 2438401"/>
              <a:gd name="connsiteX963" fmla="*/ 848532 w 2777861"/>
              <a:gd name="connsiteY963" fmla="*/ 484151 h 2438401"/>
              <a:gd name="connsiteX964" fmla="*/ 835592 w 2777861"/>
              <a:gd name="connsiteY964" fmla="*/ 477093 h 2438401"/>
              <a:gd name="connsiteX965" fmla="*/ 832063 w 2777861"/>
              <a:gd name="connsiteY965" fmla="*/ 478774 h 2438401"/>
              <a:gd name="connsiteX966" fmla="*/ 836264 w 2777861"/>
              <a:gd name="connsiteY966" fmla="*/ 493394 h 2438401"/>
              <a:gd name="connsiteX967" fmla="*/ 848532 w 2777861"/>
              <a:gd name="connsiteY967" fmla="*/ 484151 h 2438401"/>
              <a:gd name="connsiteX968" fmla="*/ 212127 w 2777861"/>
              <a:gd name="connsiteY968" fmla="*/ 1388259 h 2438401"/>
              <a:gd name="connsiteX969" fmla="*/ 224731 w 2777861"/>
              <a:gd name="connsiteY969" fmla="*/ 1390779 h 2438401"/>
              <a:gd name="connsiteX970" fmla="*/ 229100 w 2777861"/>
              <a:gd name="connsiteY970" fmla="*/ 1383553 h 2438401"/>
              <a:gd name="connsiteX971" fmla="*/ 220026 w 2777861"/>
              <a:gd name="connsiteY971" fmla="*/ 1374647 h 2438401"/>
              <a:gd name="connsiteX972" fmla="*/ 212127 w 2777861"/>
              <a:gd name="connsiteY972" fmla="*/ 1388259 h 2438401"/>
              <a:gd name="connsiteX973" fmla="*/ 232125 w 2777861"/>
              <a:gd name="connsiteY973" fmla="*/ 1404391 h 2438401"/>
              <a:gd name="connsiteX974" fmla="*/ 226916 w 2777861"/>
              <a:gd name="connsiteY974" fmla="*/ 1408593 h 2438401"/>
              <a:gd name="connsiteX975" fmla="*/ 233134 w 2777861"/>
              <a:gd name="connsiteY975" fmla="*/ 1418676 h 2438401"/>
              <a:gd name="connsiteX976" fmla="*/ 240192 w 2777861"/>
              <a:gd name="connsiteY976" fmla="*/ 1412290 h 2438401"/>
              <a:gd name="connsiteX977" fmla="*/ 232125 w 2777861"/>
              <a:gd name="connsiteY977" fmla="*/ 1404391 h 2438401"/>
              <a:gd name="connsiteX978" fmla="*/ 260526 w 2777861"/>
              <a:gd name="connsiteY978" fmla="*/ 1519841 h 2438401"/>
              <a:gd name="connsiteX979" fmla="*/ 278843 w 2777861"/>
              <a:gd name="connsiteY979" fmla="*/ 1515808 h 2438401"/>
              <a:gd name="connsiteX980" fmla="*/ 279179 w 2777861"/>
              <a:gd name="connsiteY980" fmla="*/ 1511271 h 2438401"/>
              <a:gd name="connsiteX981" fmla="*/ 267416 w 2777861"/>
              <a:gd name="connsiteY981" fmla="*/ 1507910 h 2438401"/>
              <a:gd name="connsiteX982" fmla="*/ 260526 w 2777861"/>
              <a:gd name="connsiteY982" fmla="*/ 1519841 h 24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Lst>
            <a:rect l="l" t="t" r="r" b="b"/>
            <a:pathLst>
              <a:path w="2777861" h="2438401">
                <a:moveTo>
                  <a:pt x="524028" y="1892576"/>
                </a:moveTo>
                <a:cubicBezTo>
                  <a:pt x="520163" y="1889551"/>
                  <a:pt x="515457" y="1887030"/>
                  <a:pt x="512768" y="1883333"/>
                </a:cubicBezTo>
                <a:cubicBezTo>
                  <a:pt x="507727" y="1876107"/>
                  <a:pt x="502685" y="1870729"/>
                  <a:pt x="493779" y="1866864"/>
                </a:cubicBezTo>
                <a:cubicBezTo>
                  <a:pt x="481679" y="1861486"/>
                  <a:pt x="470756" y="1852244"/>
                  <a:pt x="461345" y="1842833"/>
                </a:cubicBezTo>
                <a:cubicBezTo>
                  <a:pt x="450254" y="1831574"/>
                  <a:pt x="441179" y="1818298"/>
                  <a:pt x="430928" y="1805526"/>
                </a:cubicBezTo>
                <a:cubicBezTo>
                  <a:pt x="421013" y="1811576"/>
                  <a:pt x="415468" y="1809895"/>
                  <a:pt x="416308" y="1796787"/>
                </a:cubicBezTo>
                <a:cubicBezTo>
                  <a:pt x="416476" y="1795107"/>
                  <a:pt x="415132" y="1792754"/>
                  <a:pt x="413787" y="1791410"/>
                </a:cubicBezTo>
                <a:cubicBezTo>
                  <a:pt x="405553" y="1782503"/>
                  <a:pt x="404712" y="1768387"/>
                  <a:pt x="413115" y="1756623"/>
                </a:cubicBezTo>
                <a:cubicBezTo>
                  <a:pt x="408073" y="1754775"/>
                  <a:pt x="403536" y="1753094"/>
                  <a:pt x="397822" y="1751078"/>
                </a:cubicBezTo>
                <a:cubicBezTo>
                  <a:pt x="398327" y="1740827"/>
                  <a:pt x="390260" y="1738474"/>
                  <a:pt x="381522" y="1736625"/>
                </a:cubicBezTo>
                <a:cubicBezTo>
                  <a:pt x="378329" y="1735953"/>
                  <a:pt x="375640" y="1733769"/>
                  <a:pt x="372615" y="1732256"/>
                </a:cubicBezTo>
                <a:cubicBezTo>
                  <a:pt x="374968" y="1729735"/>
                  <a:pt x="377152" y="1727047"/>
                  <a:pt x="379841" y="1725030"/>
                </a:cubicBezTo>
                <a:cubicBezTo>
                  <a:pt x="384210" y="1721669"/>
                  <a:pt x="388748" y="1718644"/>
                  <a:pt x="393285" y="1715283"/>
                </a:cubicBezTo>
                <a:cubicBezTo>
                  <a:pt x="392445" y="1714107"/>
                  <a:pt x="391605" y="1712763"/>
                  <a:pt x="390932" y="1711586"/>
                </a:cubicBezTo>
                <a:cubicBezTo>
                  <a:pt x="388412" y="1712763"/>
                  <a:pt x="385891" y="1713939"/>
                  <a:pt x="382866" y="1715283"/>
                </a:cubicBezTo>
                <a:cubicBezTo>
                  <a:pt x="380681" y="1708393"/>
                  <a:pt x="377993" y="1701839"/>
                  <a:pt x="376648" y="1695117"/>
                </a:cubicBezTo>
                <a:cubicBezTo>
                  <a:pt x="374632" y="1686043"/>
                  <a:pt x="370766" y="1681001"/>
                  <a:pt x="360011" y="1686883"/>
                </a:cubicBezTo>
                <a:cubicBezTo>
                  <a:pt x="359675" y="1685370"/>
                  <a:pt x="359507" y="1684026"/>
                  <a:pt x="359171" y="1682514"/>
                </a:cubicBezTo>
                <a:cubicBezTo>
                  <a:pt x="363372" y="1680497"/>
                  <a:pt x="367573" y="1678648"/>
                  <a:pt x="371607" y="1676464"/>
                </a:cubicBezTo>
                <a:cubicBezTo>
                  <a:pt x="375808" y="1674447"/>
                  <a:pt x="383538" y="1671086"/>
                  <a:pt x="383370" y="1670078"/>
                </a:cubicBezTo>
                <a:cubicBezTo>
                  <a:pt x="381690" y="1663692"/>
                  <a:pt x="378329" y="1657642"/>
                  <a:pt x="375136" y="1651760"/>
                </a:cubicBezTo>
                <a:cubicBezTo>
                  <a:pt x="372951" y="1647895"/>
                  <a:pt x="367741" y="1644366"/>
                  <a:pt x="367910" y="1641005"/>
                </a:cubicBezTo>
                <a:cubicBezTo>
                  <a:pt x="368414" y="1632099"/>
                  <a:pt x="363876" y="1630586"/>
                  <a:pt x="356146" y="1629914"/>
                </a:cubicBezTo>
                <a:cubicBezTo>
                  <a:pt x="353289" y="1648231"/>
                  <a:pt x="342534" y="1628738"/>
                  <a:pt x="335812" y="1633947"/>
                </a:cubicBezTo>
                <a:cubicBezTo>
                  <a:pt x="332955" y="1636132"/>
                  <a:pt x="327410" y="1634619"/>
                  <a:pt x="323712" y="1636132"/>
                </a:cubicBezTo>
                <a:cubicBezTo>
                  <a:pt x="313293" y="1640333"/>
                  <a:pt x="303378" y="1647559"/>
                  <a:pt x="291783" y="1639997"/>
                </a:cubicBezTo>
                <a:cubicBezTo>
                  <a:pt x="288758" y="1637980"/>
                  <a:pt x="286573" y="1634787"/>
                  <a:pt x="284389" y="1631763"/>
                </a:cubicBezTo>
                <a:cubicBezTo>
                  <a:pt x="282372" y="1628906"/>
                  <a:pt x="280692" y="1625713"/>
                  <a:pt x="278339" y="1621680"/>
                </a:cubicBezTo>
                <a:cubicBezTo>
                  <a:pt x="283213" y="1618319"/>
                  <a:pt x="288422" y="1614790"/>
                  <a:pt x="294640" y="1610588"/>
                </a:cubicBezTo>
                <a:cubicBezTo>
                  <a:pt x="288758" y="1605211"/>
                  <a:pt x="283717" y="1600337"/>
                  <a:pt x="278171" y="1596136"/>
                </a:cubicBezTo>
                <a:cubicBezTo>
                  <a:pt x="276827" y="1595128"/>
                  <a:pt x="273298" y="1595128"/>
                  <a:pt x="271617" y="1596136"/>
                </a:cubicBezTo>
                <a:cubicBezTo>
                  <a:pt x="245737" y="1611933"/>
                  <a:pt x="217673" y="1618655"/>
                  <a:pt x="187592" y="1616974"/>
                </a:cubicBezTo>
                <a:cubicBezTo>
                  <a:pt x="179694" y="1616470"/>
                  <a:pt x="171964" y="1615126"/>
                  <a:pt x="164065" y="1614790"/>
                </a:cubicBezTo>
                <a:cubicBezTo>
                  <a:pt x="160200" y="1614621"/>
                  <a:pt x="156503" y="1616470"/>
                  <a:pt x="152638" y="1617310"/>
                </a:cubicBezTo>
                <a:cubicBezTo>
                  <a:pt x="148101" y="1613613"/>
                  <a:pt x="143563" y="1609748"/>
                  <a:pt x="136841" y="1604202"/>
                </a:cubicBezTo>
                <a:cubicBezTo>
                  <a:pt x="134489" y="1610252"/>
                  <a:pt x="132808" y="1614958"/>
                  <a:pt x="130791" y="1619663"/>
                </a:cubicBezTo>
                <a:cubicBezTo>
                  <a:pt x="129615" y="1622520"/>
                  <a:pt x="128775" y="1625713"/>
                  <a:pt x="126926" y="1628065"/>
                </a:cubicBezTo>
                <a:cubicBezTo>
                  <a:pt x="115667" y="1642350"/>
                  <a:pt x="94325" y="1643022"/>
                  <a:pt x="82057" y="1629746"/>
                </a:cubicBezTo>
                <a:cubicBezTo>
                  <a:pt x="78864" y="1626217"/>
                  <a:pt x="75167" y="1623024"/>
                  <a:pt x="71638" y="1619495"/>
                </a:cubicBezTo>
                <a:cubicBezTo>
                  <a:pt x="74831" y="1611429"/>
                  <a:pt x="78864" y="1610252"/>
                  <a:pt x="86930" y="1612941"/>
                </a:cubicBezTo>
                <a:cubicBezTo>
                  <a:pt x="91468" y="1614453"/>
                  <a:pt x="98022" y="1609748"/>
                  <a:pt x="102223" y="1608404"/>
                </a:cubicBezTo>
                <a:cubicBezTo>
                  <a:pt x="98022" y="1604034"/>
                  <a:pt x="92308" y="1600673"/>
                  <a:pt x="91300" y="1596304"/>
                </a:cubicBezTo>
                <a:cubicBezTo>
                  <a:pt x="89955" y="1590926"/>
                  <a:pt x="92812" y="1584709"/>
                  <a:pt x="92980" y="1578659"/>
                </a:cubicBezTo>
                <a:cubicBezTo>
                  <a:pt x="93148" y="1574962"/>
                  <a:pt x="92812" y="1570256"/>
                  <a:pt x="90796" y="1567736"/>
                </a:cubicBezTo>
                <a:cubicBezTo>
                  <a:pt x="86930" y="1562862"/>
                  <a:pt x="81553" y="1558997"/>
                  <a:pt x="76175" y="1554292"/>
                </a:cubicBezTo>
                <a:cubicBezTo>
                  <a:pt x="73655" y="1555804"/>
                  <a:pt x="70294" y="1557821"/>
                  <a:pt x="66764" y="1559837"/>
                </a:cubicBezTo>
                <a:cubicBezTo>
                  <a:pt x="60715" y="1544209"/>
                  <a:pt x="61891" y="1538159"/>
                  <a:pt x="71974" y="1530429"/>
                </a:cubicBezTo>
                <a:cubicBezTo>
                  <a:pt x="68445" y="1517993"/>
                  <a:pt x="55673" y="1507742"/>
                  <a:pt x="63908" y="1493122"/>
                </a:cubicBezTo>
                <a:cubicBezTo>
                  <a:pt x="65756" y="1489929"/>
                  <a:pt x="70630" y="1487408"/>
                  <a:pt x="74663" y="1486568"/>
                </a:cubicBezTo>
                <a:cubicBezTo>
                  <a:pt x="83737" y="1484383"/>
                  <a:pt x="92980" y="1483543"/>
                  <a:pt x="102055" y="1481526"/>
                </a:cubicBezTo>
                <a:cubicBezTo>
                  <a:pt x="104576" y="1481022"/>
                  <a:pt x="107432" y="1479005"/>
                  <a:pt x="109113" y="1476821"/>
                </a:cubicBezTo>
                <a:cubicBezTo>
                  <a:pt x="118020" y="1465561"/>
                  <a:pt x="121381" y="1463377"/>
                  <a:pt x="137849" y="1459680"/>
                </a:cubicBezTo>
                <a:cubicBezTo>
                  <a:pt x="137345" y="1462200"/>
                  <a:pt x="137513" y="1464553"/>
                  <a:pt x="136505" y="1466234"/>
                </a:cubicBezTo>
                <a:cubicBezTo>
                  <a:pt x="128943" y="1478501"/>
                  <a:pt x="134152" y="1492113"/>
                  <a:pt x="147596" y="1496146"/>
                </a:cubicBezTo>
                <a:cubicBezTo>
                  <a:pt x="151125" y="1497155"/>
                  <a:pt x="156335" y="1500516"/>
                  <a:pt x="156335" y="1502868"/>
                </a:cubicBezTo>
                <a:cubicBezTo>
                  <a:pt x="156503" y="1509422"/>
                  <a:pt x="163057" y="1518497"/>
                  <a:pt x="151125" y="1522194"/>
                </a:cubicBezTo>
                <a:cubicBezTo>
                  <a:pt x="145076" y="1524043"/>
                  <a:pt x="139362" y="1527068"/>
                  <a:pt x="132976" y="1529756"/>
                </a:cubicBezTo>
                <a:cubicBezTo>
                  <a:pt x="141379" y="1540680"/>
                  <a:pt x="151630" y="1545049"/>
                  <a:pt x="164065" y="1540175"/>
                </a:cubicBezTo>
                <a:cubicBezTo>
                  <a:pt x="171123" y="1537487"/>
                  <a:pt x="173980" y="1540007"/>
                  <a:pt x="178181" y="1545217"/>
                </a:cubicBezTo>
                <a:cubicBezTo>
                  <a:pt x="182215" y="1550090"/>
                  <a:pt x="188769" y="1552947"/>
                  <a:pt x="195154" y="1557485"/>
                </a:cubicBezTo>
                <a:cubicBezTo>
                  <a:pt x="196331" y="1555804"/>
                  <a:pt x="197339" y="1552779"/>
                  <a:pt x="198852" y="1552443"/>
                </a:cubicBezTo>
                <a:cubicBezTo>
                  <a:pt x="204397" y="1551099"/>
                  <a:pt x="210111" y="1550763"/>
                  <a:pt x="215657" y="1550090"/>
                </a:cubicBezTo>
                <a:cubicBezTo>
                  <a:pt x="214144" y="1555300"/>
                  <a:pt x="213808" y="1561350"/>
                  <a:pt x="210783" y="1565215"/>
                </a:cubicBezTo>
                <a:cubicBezTo>
                  <a:pt x="203557" y="1574290"/>
                  <a:pt x="184735" y="1574626"/>
                  <a:pt x="173644" y="1570088"/>
                </a:cubicBezTo>
                <a:cubicBezTo>
                  <a:pt x="159024" y="1564039"/>
                  <a:pt x="143395" y="1560341"/>
                  <a:pt x="127430" y="1555300"/>
                </a:cubicBezTo>
                <a:cubicBezTo>
                  <a:pt x="124742" y="1580675"/>
                  <a:pt x="133312" y="1590086"/>
                  <a:pt x="154991" y="1589750"/>
                </a:cubicBezTo>
                <a:cubicBezTo>
                  <a:pt x="170955" y="1589582"/>
                  <a:pt x="186752" y="1589582"/>
                  <a:pt x="202717" y="1589414"/>
                </a:cubicBezTo>
                <a:cubicBezTo>
                  <a:pt x="204229" y="1589414"/>
                  <a:pt x="205742" y="1588238"/>
                  <a:pt x="207086" y="1587565"/>
                </a:cubicBezTo>
                <a:cubicBezTo>
                  <a:pt x="221202" y="1580675"/>
                  <a:pt x="235150" y="1580675"/>
                  <a:pt x="249434" y="1587733"/>
                </a:cubicBezTo>
                <a:cubicBezTo>
                  <a:pt x="252291" y="1589078"/>
                  <a:pt x="256661" y="1587061"/>
                  <a:pt x="262206" y="1586221"/>
                </a:cubicBezTo>
                <a:cubicBezTo>
                  <a:pt x="258005" y="1577314"/>
                  <a:pt x="254644" y="1570088"/>
                  <a:pt x="251451" y="1563198"/>
                </a:cubicBezTo>
                <a:cubicBezTo>
                  <a:pt x="235318" y="1566727"/>
                  <a:pt x="235318" y="1566727"/>
                  <a:pt x="225571" y="1551099"/>
                </a:cubicBezTo>
                <a:cubicBezTo>
                  <a:pt x="229100" y="1551435"/>
                  <a:pt x="231789" y="1551771"/>
                  <a:pt x="234478" y="1551939"/>
                </a:cubicBezTo>
                <a:cubicBezTo>
                  <a:pt x="234814" y="1550931"/>
                  <a:pt x="235318" y="1549754"/>
                  <a:pt x="235654" y="1548746"/>
                </a:cubicBezTo>
                <a:cubicBezTo>
                  <a:pt x="230781" y="1547570"/>
                  <a:pt x="225739" y="1546897"/>
                  <a:pt x="220866" y="1545385"/>
                </a:cubicBezTo>
                <a:cubicBezTo>
                  <a:pt x="218513" y="1544713"/>
                  <a:pt x="216497" y="1542864"/>
                  <a:pt x="214312" y="1541520"/>
                </a:cubicBezTo>
                <a:cubicBezTo>
                  <a:pt x="215993" y="1539671"/>
                  <a:pt x="217673" y="1537823"/>
                  <a:pt x="221202" y="1533790"/>
                </a:cubicBezTo>
                <a:cubicBezTo>
                  <a:pt x="214984" y="1528916"/>
                  <a:pt x="207926" y="1524211"/>
                  <a:pt x="201876" y="1518329"/>
                </a:cubicBezTo>
                <a:cubicBezTo>
                  <a:pt x="198683" y="1515304"/>
                  <a:pt x="195322" y="1509927"/>
                  <a:pt x="195827" y="1506229"/>
                </a:cubicBezTo>
                <a:cubicBezTo>
                  <a:pt x="198179" y="1492113"/>
                  <a:pt x="196835" y="1480686"/>
                  <a:pt x="184063" y="1470939"/>
                </a:cubicBezTo>
                <a:cubicBezTo>
                  <a:pt x="179022" y="1467242"/>
                  <a:pt x="178013" y="1458167"/>
                  <a:pt x="176165" y="1453798"/>
                </a:cubicBezTo>
                <a:cubicBezTo>
                  <a:pt x="187088" y="1445563"/>
                  <a:pt x="197507" y="1437665"/>
                  <a:pt x="206582" y="1430775"/>
                </a:cubicBezTo>
                <a:cubicBezTo>
                  <a:pt x="209775" y="1416995"/>
                  <a:pt x="181038" y="1426910"/>
                  <a:pt x="194818" y="1408425"/>
                </a:cubicBezTo>
                <a:cubicBezTo>
                  <a:pt x="180870" y="1404895"/>
                  <a:pt x="168435" y="1399686"/>
                  <a:pt x="157511" y="1411954"/>
                </a:cubicBezTo>
                <a:cubicBezTo>
                  <a:pt x="156839" y="1412794"/>
                  <a:pt x="154991" y="1413130"/>
                  <a:pt x="154150" y="1412962"/>
                </a:cubicBezTo>
                <a:cubicBezTo>
                  <a:pt x="134825" y="1406912"/>
                  <a:pt x="120036" y="1419516"/>
                  <a:pt x="104240" y="1426070"/>
                </a:cubicBezTo>
                <a:cubicBezTo>
                  <a:pt x="95165" y="1429767"/>
                  <a:pt x="79872" y="1431279"/>
                  <a:pt x="81889" y="1447244"/>
                </a:cubicBezTo>
                <a:cubicBezTo>
                  <a:pt x="88611" y="1450101"/>
                  <a:pt x="94997" y="1452790"/>
                  <a:pt x="101887" y="1455646"/>
                </a:cubicBezTo>
                <a:cubicBezTo>
                  <a:pt x="105416" y="1453294"/>
                  <a:pt x="110457" y="1449092"/>
                  <a:pt x="116003" y="1446404"/>
                </a:cubicBezTo>
                <a:cubicBezTo>
                  <a:pt x="118524" y="1445227"/>
                  <a:pt x="122389" y="1447076"/>
                  <a:pt x="125582" y="1447580"/>
                </a:cubicBezTo>
                <a:cubicBezTo>
                  <a:pt x="124069" y="1450437"/>
                  <a:pt x="123229" y="1454470"/>
                  <a:pt x="120876" y="1455983"/>
                </a:cubicBezTo>
                <a:cubicBezTo>
                  <a:pt x="112474" y="1461192"/>
                  <a:pt x="103231" y="1465057"/>
                  <a:pt x="94997" y="1470435"/>
                </a:cubicBezTo>
                <a:cubicBezTo>
                  <a:pt x="87098" y="1475476"/>
                  <a:pt x="80376" y="1476485"/>
                  <a:pt x="73150" y="1469258"/>
                </a:cubicBezTo>
                <a:cubicBezTo>
                  <a:pt x="70462" y="1466570"/>
                  <a:pt x="65756" y="1466234"/>
                  <a:pt x="61387" y="1464385"/>
                </a:cubicBezTo>
                <a:cubicBezTo>
                  <a:pt x="63235" y="1452790"/>
                  <a:pt x="64916" y="1441866"/>
                  <a:pt x="56177" y="1431279"/>
                </a:cubicBezTo>
                <a:cubicBezTo>
                  <a:pt x="50128" y="1423885"/>
                  <a:pt x="50464" y="1414474"/>
                  <a:pt x="61051" y="1409433"/>
                </a:cubicBezTo>
                <a:cubicBezTo>
                  <a:pt x="60547" y="1407920"/>
                  <a:pt x="60715" y="1406912"/>
                  <a:pt x="60211" y="1406408"/>
                </a:cubicBezTo>
                <a:cubicBezTo>
                  <a:pt x="44750" y="1389099"/>
                  <a:pt x="46599" y="1382881"/>
                  <a:pt x="69285" y="1375991"/>
                </a:cubicBezTo>
                <a:cubicBezTo>
                  <a:pt x="77352" y="1373638"/>
                  <a:pt x="85250" y="1370277"/>
                  <a:pt x="95669" y="1366412"/>
                </a:cubicBezTo>
                <a:cubicBezTo>
                  <a:pt x="91636" y="1363219"/>
                  <a:pt x="89451" y="1361203"/>
                  <a:pt x="87098" y="1359858"/>
                </a:cubicBezTo>
                <a:cubicBezTo>
                  <a:pt x="84746" y="1358346"/>
                  <a:pt x="81553" y="1358010"/>
                  <a:pt x="79704" y="1356161"/>
                </a:cubicBezTo>
                <a:cubicBezTo>
                  <a:pt x="72982" y="1349607"/>
                  <a:pt x="67269" y="1341541"/>
                  <a:pt x="59706" y="1335995"/>
                </a:cubicBezTo>
                <a:cubicBezTo>
                  <a:pt x="56850" y="1333810"/>
                  <a:pt x="49959" y="1336163"/>
                  <a:pt x="45422" y="1337676"/>
                </a:cubicBezTo>
                <a:cubicBezTo>
                  <a:pt x="41053" y="1339188"/>
                  <a:pt x="37188" y="1342717"/>
                  <a:pt x="32818" y="1344230"/>
                </a:cubicBezTo>
                <a:cubicBezTo>
                  <a:pt x="26096" y="1346582"/>
                  <a:pt x="20719" y="1348431"/>
                  <a:pt x="18534" y="1357169"/>
                </a:cubicBezTo>
                <a:cubicBezTo>
                  <a:pt x="16182" y="1366412"/>
                  <a:pt x="7947" y="1365572"/>
                  <a:pt x="49" y="1362547"/>
                </a:cubicBezTo>
                <a:cubicBezTo>
                  <a:pt x="-792" y="1343893"/>
                  <a:pt x="9291" y="1335155"/>
                  <a:pt x="25760" y="1330113"/>
                </a:cubicBezTo>
                <a:cubicBezTo>
                  <a:pt x="32482" y="1328097"/>
                  <a:pt x="41725" y="1326248"/>
                  <a:pt x="39540" y="1314821"/>
                </a:cubicBezTo>
                <a:cubicBezTo>
                  <a:pt x="39204" y="1313140"/>
                  <a:pt x="42733" y="1310788"/>
                  <a:pt x="46599" y="1306418"/>
                </a:cubicBezTo>
                <a:cubicBezTo>
                  <a:pt x="46935" y="1311964"/>
                  <a:pt x="48279" y="1315493"/>
                  <a:pt x="47103" y="1317510"/>
                </a:cubicBezTo>
                <a:cubicBezTo>
                  <a:pt x="37860" y="1331962"/>
                  <a:pt x="49959" y="1327425"/>
                  <a:pt x="52648" y="1327929"/>
                </a:cubicBezTo>
                <a:cubicBezTo>
                  <a:pt x="55673" y="1322383"/>
                  <a:pt x="57186" y="1317510"/>
                  <a:pt x="60379" y="1314485"/>
                </a:cubicBezTo>
                <a:cubicBezTo>
                  <a:pt x="63067" y="1311964"/>
                  <a:pt x="67605" y="1311460"/>
                  <a:pt x="71302" y="1310115"/>
                </a:cubicBezTo>
                <a:cubicBezTo>
                  <a:pt x="68277" y="1306418"/>
                  <a:pt x="65252" y="1302721"/>
                  <a:pt x="61723" y="1298520"/>
                </a:cubicBezTo>
                <a:cubicBezTo>
                  <a:pt x="64076" y="1297680"/>
                  <a:pt x="66933" y="1296672"/>
                  <a:pt x="69789" y="1295663"/>
                </a:cubicBezTo>
                <a:cubicBezTo>
                  <a:pt x="69453" y="1294487"/>
                  <a:pt x="69117" y="1293311"/>
                  <a:pt x="68781" y="1292302"/>
                </a:cubicBezTo>
                <a:cubicBezTo>
                  <a:pt x="63908" y="1293983"/>
                  <a:pt x="58362" y="1294655"/>
                  <a:pt x="54497" y="1297680"/>
                </a:cubicBezTo>
                <a:cubicBezTo>
                  <a:pt x="43910" y="1306082"/>
                  <a:pt x="39204" y="1305914"/>
                  <a:pt x="30634" y="1294991"/>
                </a:cubicBezTo>
                <a:cubicBezTo>
                  <a:pt x="37356" y="1291294"/>
                  <a:pt x="44078" y="1287429"/>
                  <a:pt x="48279" y="1285076"/>
                </a:cubicBezTo>
                <a:cubicBezTo>
                  <a:pt x="56850" y="1286925"/>
                  <a:pt x="63908" y="1288269"/>
                  <a:pt x="70798" y="1289613"/>
                </a:cubicBezTo>
                <a:cubicBezTo>
                  <a:pt x="66764" y="1280707"/>
                  <a:pt x="62899" y="1274657"/>
                  <a:pt x="52480" y="1277850"/>
                </a:cubicBezTo>
                <a:cubicBezTo>
                  <a:pt x="45758" y="1280035"/>
                  <a:pt x="42397" y="1271128"/>
                  <a:pt x="45758" y="1261045"/>
                </a:cubicBezTo>
                <a:cubicBezTo>
                  <a:pt x="58698" y="1259364"/>
                  <a:pt x="64076" y="1269111"/>
                  <a:pt x="69789" y="1278186"/>
                </a:cubicBezTo>
                <a:cubicBezTo>
                  <a:pt x="76007" y="1269952"/>
                  <a:pt x="81721" y="1262221"/>
                  <a:pt x="87603" y="1254491"/>
                </a:cubicBezTo>
                <a:cubicBezTo>
                  <a:pt x="88443" y="1254491"/>
                  <a:pt x="89283" y="1254491"/>
                  <a:pt x="90123" y="1254491"/>
                </a:cubicBezTo>
                <a:cubicBezTo>
                  <a:pt x="89451" y="1263230"/>
                  <a:pt x="87603" y="1271968"/>
                  <a:pt x="88275" y="1280539"/>
                </a:cubicBezTo>
                <a:cubicBezTo>
                  <a:pt x="89619" y="1295999"/>
                  <a:pt x="92308" y="1311460"/>
                  <a:pt x="94829" y="1326752"/>
                </a:cubicBezTo>
                <a:cubicBezTo>
                  <a:pt x="95165" y="1328601"/>
                  <a:pt x="97854" y="1331458"/>
                  <a:pt x="99534" y="1331458"/>
                </a:cubicBezTo>
                <a:cubicBezTo>
                  <a:pt x="115163" y="1331962"/>
                  <a:pt x="130287" y="1329441"/>
                  <a:pt x="144067" y="1321039"/>
                </a:cubicBezTo>
                <a:cubicBezTo>
                  <a:pt x="145076" y="1320366"/>
                  <a:pt x="145916" y="1319358"/>
                  <a:pt x="146252" y="1318182"/>
                </a:cubicBezTo>
                <a:cubicBezTo>
                  <a:pt x="149613" y="1306586"/>
                  <a:pt x="152974" y="1294823"/>
                  <a:pt x="156335" y="1282723"/>
                </a:cubicBezTo>
                <a:cubicBezTo>
                  <a:pt x="145244" y="1280035"/>
                  <a:pt x="134657" y="1278186"/>
                  <a:pt x="124237" y="1274993"/>
                </a:cubicBezTo>
                <a:cubicBezTo>
                  <a:pt x="117852" y="1272976"/>
                  <a:pt x="111466" y="1269447"/>
                  <a:pt x="116843" y="1260709"/>
                </a:cubicBezTo>
                <a:cubicBezTo>
                  <a:pt x="117515" y="1259701"/>
                  <a:pt x="118860" y="1258356"/>
                  <a:pt x="118692" y="1257684"/>
                </a:cubicBezTo>
                <a:cubicBezTo>
                  <a:pt x="111802" y="1241887"/>
                  <a:pt x="122053" y="1236174"/>
                  <a:pt x="134993" y="1231636"/>
                </a:cubicBezTo>
                <a:cubicBezTo>
                  <a:pt x="133312" y="1228107"/>
                  <a:pt x="131968" y="1225250"/>
                  <a:pt x="130623" y="1222562"/>
                </a:cubicBezTo>
                <a:cubicBezTo>
                  <a:pt x="131296" y="1221889"/>
                  <a:pt x="132136" y="1221049"/>
                  <a:pt x="132808" y="1220377"/>
                </a:cubicBezTo>
                <a:cubicBezTo>
                  <a:pt x="136841" y="1224578"/>
                  <a:pt x="140874" y="1228779"/>
                  <a:pt x="145244" y="1233317"/>
                </a:cubicBezTo>
                <a:cubicBezTo>
                  <a:pt x="142891" y="1237350"/>
                  <a:pt x="140874" y="1240711"/>
                  <a:pt x="138354" y="1245248"/>
                </a:cubicBezTo>
                <a:cubicBezTo>
                  <a:pt x="148437" y="1247265"/>
                  <a:pt x="157679" y="1248945"/>
                  <a:pt x="168266" y="1251130"/>
                </a:cubicBezTo>
                <a:cubicBezTo>
                  <a:pt x="168939" y="1224410"/>
                  <a:pt x="189441" y="1227267"/>
                  <a:pt x="208094" y="1226595"/>
                </a:cubicBezTo>
                <a:cubicBezTo>
                  <a:pt x="207926" y="1227771"/>
                  <a:pt x="207926" y="1229620"/>
                  <a:pt x="207422" y="1229788"/>
                </a:cubicBezTo>
                <a:cubicBezTo>
                  <a:pt x="195322" y="1235333"/>
                  <a:pt x="191121" y="1251802"/>
                  <a:pt x="199188" y="1262389"/>
                </a:cubicBezTo>
                <a:cubicBezTo>
                  <a:pt x="202717" y="1267095"/>
                  <a:pt x="219522" y="1266086"/>
                  <a:pt x="224563" y="1261045"/>
                </a:cubicBezTo>
                <a:cubicBezTo>
                  <a:pt x="231621" y="1253987"/>
                  <a:pt x="231621" y="1253987"/>
                  <a:pt x="243553" y="1258524"/>
                </a:cubicBezTo>
                <a:cubicBezTo>
                  <a:pt x="239015" y="1259869"/>
                  <a:pt x="235150" y="1260037"/>
                  <a:pt x="232966" y="1261885"/>
                </a:cubicBezTo>
                <a:cubicBezTo>
                  <a:pt x="230445" y="1264238"/>
                  <a:pt x="229437" y="1268103"/>
                  <a:pt x="227252" y="1272472"/>
                </a:cubicBezTo>
                <a:cubicBezTo>
                  <a:pt x="232293" y="1275497"/>
                  <a:pt x="236999" y="1278354"/>
                  <a:pt x="245233" y="1283396"/>
                </a:cubicBezTo>
                <a:cubicBezTo>
                  <a:pt x="225908" y="1287933"/>
                  <a:pt x="209607" y="1291798"/>
                  <a:pt x="192802" y="1295831"/>
                </a:cubicBezTo>
                <a:cubicBezTo>
                  <a:pt x="194650" y="1304402"/>
                  <a:pt x="196835" y="1314653"/>
                  <a:pt x="199692" y="1328937"/>
                </a:cubicBezTo>
                <a:cubicBezTo>
                  <a:pt x="206414" y="1321375"/>
                  <a:pt x="211959" y="1314989"/>
                  <a:pt x="218009" y="1308099"/>
                </a:cubicBezTo>
                <a:cubicBezTo>
                  <a:pt x="218849" y="1310956"/>
                  <a:pt x="219858" y="1313812"/>
                  <a:pt x="220362" y="1316669"/>
                </a:cubicBezTo>
                <a:cubicBezTo>
                  <a:pt x="221370" y="1321375"/>
                  <a:pt x="223723" y="1329777"/>
                  <a:pt x="222715" y="1330113"/>
                </a:cubicBezTo>
                <a:cubicBezTo>
                  <a:pt x="216665" y="1332802"/>
                  <a:pt x="211455" y="1338516"/>
                  <a:pt x="202717" y="1333642"/>
                </a:cubicBezTo>
                <a:cubicBezTo>
                  <a:pt x="197003" y="1330449"/>
                  <a:pt x="188096" y="1332970"/>
                  <a:pt x="180702" y="1332970"/>
                </a:cubicBezTo>
                <a:cubicBezTo>
                  <a:pt x="179190" y="1342213"/>
                  <a:pt x="188937" y="1351456"/>
                  <a:pt x="174652" y="1354313"/>
                </a:cubicBezTo>
                <a:cubicBezTo>
                  <a:pt x="171459" y="1343725"/>
                  <a:pt x="166754" y="1344566"/>
                  <a:pt x="157511" y="1349943"/>
                </a:cubicBezTo>
                <a:cubicBezTo>
                  <a:pt x="143899" y="1358010"/>
                  <a:pt x="128607" y="1362883"/>
                  <a:pt x="113986" y="1369269"/>
                </a:cubicBezTo>
                <a:cubicBezTo>
                  <a:pt x="116003" y="1379184"/>
                  <a:pt x="120540" y="1382545"/>
                  <a:pt x="130455" y="1382377"/>
                </a:cubicBezTo>
                <a:cubicBezTo>
                  <a:pt x="144067" y="1382209"/>
                  <a:pt x="154318" y="1375319"/>
                  <a:pt x="164905" y="1368597"/>
                </a:cubicBezTo>
                <a:cubicBezTo>
                  <a:pt x="167258" y="1367084"/>
                  <a:pt x="169443" y="1364732"/>
                  <a:pt x="171964" y="1363891"/>
                </a:cubicBezTo>
                <a:cubicBezTo>
                  <a:pt x="174652" y="1363051"/>
                  <a:pt x="177677" y="1363891"/>
                  <a:pt x="180534" y="1363891"/>
                </a:cubicBezTo>
                <a:cubicBezTo>
                  <a:pt x="179190" y="1366244"/>
                  <a:pt x="178349" y="1369773"/>
                  <a:pt x="176333" y="1370949"/>
                </a:cubicBezTo>
                <a:cubicBezTo>
                  <a:pt x="168939" y="1374983"/>
                  <a:pt x="167930" y="1380192"/>
                  <a:pt x="171627" y="1386074"/>
                </a:cubicBezTo>
                <a:cubicBezTo>
                  <a:pt x="184567" y="1381032"/>
                  <a:pt x="196835" y="1376159"/>
                  <a:pt x="207422" y="1371958"/>
                </a:cubicBezTo>
                <a:cubicBezTo>
                  <a:pt x="204229" y="1366412"/>
                  <a:pt x="200196" y="1359186"/>
                  <a:pt x="196163" y="1352128"/>
                </a:cubicBezTo>
                <a:cubicBezTo>
                  <a:pt x="205910" y="1340532"/>
                  <a:pt x="214984" y="1351120"/>
                  <a:pt x="225235" y="1350615"/>
                </a:cubicBezTo>
                <a:cubicBezTo>
                  <a:pt x="223723" y="1360530"/>
                  <a:pt x="227084" y="1364227"/>
                  <a:pt x="237167" y="1363219"/>
                </a:cubicBezTo>
                <a:cubicBezTo>
                  <a:pt x="245569" y="1362379"/>
                  <a:pt x="254308" y="1364059"/>
                  <a:pt x="261366" y="1364564"/>
                </a:cubicBezTo>
                <a:cubicBezTo>
                  <a:pt x="265063" y="1361371"/>
                  <a:pt x="267920" y="1358514"/>
                  <a:pt x="271113" y="1356161"/>
                </a:cubicBezTo>
                <a:cubicBezTo>
                  <a:pt x="274138" y="1353976"/>
                  <a:pt x="277499" y="1352464"/>
                  <a:pt x="280692" y="1350783"/>
                </a:cubicBezTo>
                <a:cubicBezTo>
                  <a:pt x="278675" y="1347591"/>
                  <a:pt x="276154" y="1344566"/>
                  <a:pt x="274642" y="1341037"/>
                </a:cubicBezTo>
                <a:cubicBezTo>
                  <a:pt x="272793" y="1336499"/>
                  <a:pt x="269264" y="1328769"/>
                  <a:pt x="270777" y="1327593"/>
                </a:cubicBezTo>
                <a:cubicBezTo>
                  <a:pt x="275482" y="1323727"/>
                  <a:pt x="281028" y="1316837"/>
                  <a:pt x="288590" y="1323223"/>
                </a:cubicBezTo>
                <a:cubicBezTo>
                  <a:pt x="290607" y="1324904"/>
                  <a:pt x="293295" y="1327761"/>
                  <a:pt x="292959" y="1329441"/>
                </a:cubicBezTo>
                <a:cubicBezTo>
                  <a:pt x="290943" y="1339356"/>
                  <a:pt x="297833" y="1339524"/>
                  <a:pt x="303883" y="1339524"/>
                </a:cubicBezTo>
                <a:cubicBezTo>
                  <a:pt x="310773" y="1339692"/>
                  <a:pt x="317999" y="1339524"/>
                  <a:pt x="324721" y="1337676"/>
                </a:cubicBezTo>
                <a:cubicBezTo>
                  <a:pt x="331275" y="1335995"/>
                  <a:pt x="337325" y="1333138"/>
                  <a:pt x="336988" y="1323727"/>
                </a:cubicBezTo>
                <a:cubicBezTo>
                  <a:pt x="336820" y="1320198"/>
                  <a:pt x="342534" y="1316501"/>
                  <a:pt x="345727" y="1312804"/>
                </a:cubicBezTo>
                <a:cubicBezTo>
                  <a:pt x="346567" y="1313644"/>
                  <a:pt x="347407" y="1314485"/>
                  <a:pt x="348248" y="1315325"/>
                </a:cubicBezTo>
                <a:cubicBezTo>
                  <a:pt x="344215" y="1329609"/>
                  <a:pt x="340349" y="1343893"/>
                  <a:pt x="336148" y="1358850"/>
                </a:cubicBezTo>
                <a:cubicBezTo>
                  <a:pt x="355642" y="1360530"/>
                  <a:pt x="353457" y="1338516"/>
                  <a:pt x="367405" y="1335323"/>
                </a:cubicBezTo>
                <a:cubicBezTo>
                  <a:pt x="367573" y="1333978"/>
                  <a:pt x="367741" y="1332634"/>
                  <a:pt x="367910" y="1331122"/>
                </a:cubicBezTo>
                <a:cubicBezTo>
                  <a:pt x="364212" y="1329273"/>
                  <a:pt x="360683" y="1327593"/>
                  <a:pt x="359003" y="1326752"/>
                </a:cubicBezTo>
                <a:cubicBezTo>
                  <a:pt x="360347" y="1318182"/>
                  <a:pt x="361019" y="1311964"/>
                  <a:pt x="362364" y="1305746"/>
                </a:cubicBezTo>
                <a:cubicBezTo>
                  <a:pt x="363036" y="1302721"/>
                  <a:pt x="364044" y="1299528"/>
                  <a:pt x="365725" y="1297176"/>
                </a:cubicBezTo>
                <a:cubicBezTo>
                  <a:pt x="372111" y="1288269"/>
                  <a:pt x="377656" y="1278186"/>
                  <a:pt x="385891" y="1271464"/>
                </a:cubicBezTo>
                <a:cubicBezTo>
                  <a:pt x="396646" y="1262725"/>
                  <a:pt x="401183" y="1249954"/>
                  <a:pt x="410258" y="1240207"/>
                </a:cubicBezTo>
                <a:cubicBezTo>
                  <a:pt x="411602" y="1238694"/>
                  <a:pt x="412947" y="1236342"/>
                  <a:pt x="414627" y="1236006"/>
                </a:cubicBezTo>
                <a:cubicBezTo>
                  <a:pt x="428407" y="1233989"/>
                  <a:pt x="437146" y="1225418"/>
                  <a:pt x="445212" y="1214999"/>
                </a:cubicBezTo>
                <a:cubicBezTo>
                  <a:pt x="446893" y="1212815"/>
                  <a:pt x="453111" y="1214159"/>
                  <a:pt x="460169" y="1213823"/>
                </a:cubicBezTo>
                <a:cubicBezTo>
                  <a:pt x="466051" y="1206597"/>
                  <a:pt x="472773" y="1197522"/>
                  <a:pt x="469412" y="1182902"/>
                </a:cubicBezTo>
                <a:cubicBezTo>
                  <a:pt x="468067" y="1176852"/>
                  <a:pt x="475125" y="1169122"/>
                  <a:pt x="477814" y="1162064"/>
                </a:cubicBezTo>
                <a:cubicBezTo>
                  <a:pt x="479158" y="1158367"/>
                  <a:pt x="479663" y="1154501"/>
                  <a:pt x="480671" y="1150636"/>
                </a:cubicBezTo>
                <a:cubicBezTo>
                  <a:pt x="479495" y="1149796"/>
                  <a:pt x="478318" y="1148956"/>
                  <a:pt x="476974" y="1148116"/>
                </a:cubicBezTo>
                <a:cubicBezTo>
                  <a:pt x="466387" y="1155678"/>
                  <a:pt x="455800" y="1163240"/>
                  <a:pt x="445380" y="1170802"/>
                </a:cubicBezTo>
                <a:cubicBezTo>
                  <a:pt x="444540" y="1170130"/>
                  <a:pt x="443700" y="1169458"/>
                  <a:pt x="442860" y="1168786"/>
                </a:cubicBezTo>
                <a:cubicBezTo>
                  <a:pt x="450926" y="1160215"/>
                  <a:pt x="458824" y="1151645"/>
                  <a:pt x="468403" y="1141394"/>
                </a:cubicBezTo>
                <a:cubicBezTo>
                  <a:pt x="462017" y="1139377"/>
                  <a:pt x="457144" y="1137696"/>
                  <a:pt x="450926" y="1135680"/>
                </a:cubicBezTo>
                <a:cubicBezTo>
                  <a:pt x="452439" y="1132487"/>
                  <a:pt x="453447" y="1128958"/>
                  <a:pt x="455463" y="1126101"/>
                </a:cubicBezTo>
                <a:cubicBezTo>
                  <a:pt x="461345" y="1117362"/>
                  <a:pt x="459329" y="1108120"/>
                  <a:pt x="450254" y="1102574"/>
                </a:cubicBezTo>
                <a:cubicBezTo>
                  <a:pt x="440339" y="1096524"/>
                  <a:pt x="440339" y="1096524"/>
                  <a:pt x="439499" y="1083584"/>
                </a:cubicBezTo>
                <a:cubicBezTo>
                  <a:pt x="449582" y="1083248"/>
                  <a:pt x="454119" y="1066443"/>
                  <a:pt x="467731" y="1073333"/>
                </a:cubicBezTo>
                <a:cubicBezTo>
                  <a:pt x="463866" y="1081736"/>
                  <a:pt x="460673" y="1088962"/>
                  <a:pt x="455800" y="1099549"/>
                </a:cubicBezTo>
                <a:cubicBezTo>
                  <a:pt x="461849" y="1096524"/>
                  <a:pt x="466555" y="1095684"/>
                  <a:pt x="468067" y="1092995"/>
                </a:cubicBezTo>
                <a:cubicBezTo>
                  <a:pt x="473277" y="1084425"/>
                  <a:pt x="478822" y="1085265"/>
                  <a:pt x="486721" y="1088962"/>
                </a:cubicBezTo>
                <a:cubicBezTo>
                  <a:pt x="490082" y="1090475"/>
                  <a:pt x="495123" y="1088458"/>
                  <a:pt x="499324" y="1087954"/>
                </a:cubicBezTo>
                <a:cubicBezTo>
                  <a:pt x="497140" y="1084929"/>
                  <a:pt x="495459" y="1081232"/>
                  <a:pt x="492770" y="1079047"/>
                </a:cubicBezTo>
                <a:cubicBezTo>
                  <a:pt x="487057" y="1074342"/>
                  <a:pt x="487057" y="1066275"/>
                  <a:pt x="493779" y="1061570"/>
                </a:cubicBezTo>
                <a:cubicBezTo>
                  <a:pt x="496972" y="1059217"/>
                  <a:pt x="501173" y="1058041"/>
                  <a:pt x="507559" y="1055184"/>
                </a:cubicBezTo>
                <a:cubicBezTo>
                  <a:pt x="497644" y="1048294"/>
                  <a:pt x="488737" y="1042244"/>
                  <a:pt x="477982" y="1034850"/>
                </a:cubicBezTo>
                <a:cubicBezTo>
                  <a:pt x="493611" y="1022750"/>
                  <a:pt x="506214" y="1013004"/>
                  <a:pt x="519322" y="1002921"/>
                </a:cubicBezTo>
                <a:cubicBezTo>
                  <a:pt x="502517" y="992838"/>
                  <a:pt x="486889" y="1003929"/>
                  <a:pt x="478654" y="1025943"/>
                </a:cubicBezTo>
                <a:cubicBezTo>
                  <a:pt x="471092" y="1024431"/>
                  <a:pt x="463194" y="1022918"/>
                  <a:pt x="455295" y="1021238"/>
                </a:cubicBezTo>
                <a:cubicBezTo>
                  <a:pt x="455295" y="1021910"/>
                  <a:pt x="455127" y="1022582"/>
                  <a:pt x="455127" y="1023087"/>
                </a:cubicBezTo>
                <a:cubicBezTo>
                  <a:pt x="447901" y="1022414"/>
                  <a:pt x="440675" y="1021910"/>
                  <a:pt x="433617" y="1021238"/>
                </a:cubicBezTo>
                <a:cubicBezTo>
                  <a:pt x="434289" y="1017205"/>
                  <a:pt x="434961" y="1013340"/>
                  <a:pt x="435802" y="1009307"/>
                </a:cubicBezTo>
                <a:cubicBezTo>
                  <a:pt x="436978" y="1008802"/>
                  <a:pt x="438154" y="1008466"/>
                  <a:pt x="439163" y="1007962"/>
                </a:cubicBezTo>
                <a:cubicBezTo>
                  <a:pt x="433785" y="993510"/>
                  <a:pt x="416812" y="1011995"/>
                  <a:pt x="410762" y="997711"/>
                </a:cubicBezTo>
                <a:cubicBezTo>
                  <a:pt x="415636" y="990989"/>
                  <a:pt x="421349" y="983091"/>
                  <a:pt x="429080" y="972504"/>
                </a:cubicBezTo>
                <a:cubicBezTo>
                  <a:pt x="418997" y="974688"/>
                  <a:pt x="412779" y="960404"/>
                  <a:pt x="405553" y="975360"/>
                </a:cubicBezTo>
                <a:cubicBezTo>
                  <a:pt x="404544" y="974688"/>
                  <a:pt x="403536" y="974016"/>
                  <a:pt x="402528" y="973344"/>
                </a:cubicBezTo>
                <a:cubicBezTo>
                  <a:pt x="403368" y="965277"/>
                  <a:pt x="404376" y="957211"/>
                  <a:pt x="405385" y="948304"/>
                </a:cubicBezTo>
                <a:cubicBezTo>
                  <a:pt x="408914" y="947800"/>
                  <a:pt x="412443" y="947296"/>
                  <a:pt x="419501" y="946120"/>
                </a:cubicBezTo>
                <a:cubicBezTo>
                  <a:pt x="406729" y="939230"/>
                  <a:pt x="398158" y="939566"/>
                  <a:pt x="389924" y="947632"/>
                </a:cubicBezTo>
                <a:cubicBezTo>
                  <a:pt x="387571" y="949985"/>
                  <a:pt x="383706" y="950993"/>
                  <a:pt x="380345" y="952338"/>
                </a:cubicBezTo>
                <a:cubicBezTo>
                  <a:pt x="368918" y="956707"/>
                  <a:pt x="357490" y="960908"/>
                  <a:pt x="345223" y="965445"/>
                </a:cubicBezTo>
                <a:cubicBezTo>
                  <a:pt x="350937" y="953682"/>
                  <a:pt x="355306" y="940406"/>
                  <a:pt x="363540" y="930155"/>
                </a:cubicBezTo>
                <a:cubicBezTo>
                  <a:pt x="368078" y="924441"/>
                  <a:pt x="379169" y="923769"/>
                  <a:pt x="386395" y="919736"/>
                </a:cubicBezTo>
                <a:cubicBezTo>
                  <a:pt x="389924" y="917047"/>
                  <a:pt x="393117" y="913518"/>
                  <a:pt x="397150" y="912006"/>
                </a:cubicBezTo>
                <a:cubicBezTo>
                  <a:pt x="406225" y="908309"/>
                  <a:pt x="415804" y="907636"/>
                  <a:pt x="423030" y="898058"/>
                </a:cubicBezTo>
                <a:cubicBezTo>
                  <a:pt x="430592" y="888143"/>
                  <a:pt x="443196" y="891672"/>
                  <a:pt x="449918" y="902931"/>
                </a:cubicBezTo>
                <a:cubicBezTo>
                  <a:pt x="451094" y="904948"/>
                  <a:pt x="452439" y="906796"/>
                  <a:pt x="453615" y="908645"/>
                </a:cubicBezTo>
                <a:cubicBezTo>
                  <a:pt x="458656" y="904948"/>
                  <a:pt x="463026" y="901755"/>
                  <a:pt x="469580" y="896881"/>
                </a:cubicBezTo>
                <a:cubicBezTo>
                  <a:pt x="470084" y="892680"/>
                  <a:pt x="471092" y="885286"/>
                  <a:pt x="472436" y="875539"/>
                </a:cubicBezTo>
                <a:cubicBezTo>
                  <a:pt x="477982" y="877219"/>
                  <a:pt x="483528" y="878900"/>
                  <a:pt x="489241" y="880580"/>
                </a:cubicBezTo>
                <a:cubicBezTo>
                  <a:pt x="497980" y="883101"/>
                  <a:pt x="501173" y="878900"/>
                  <a:pt x="499829" y="869825"/>
                </a:cubicBezTo>
                <a:cubicBezTo>
                  <a:pt x="506551" y="871506"/>
                  <a:pt x="511760" y="873522"/>
                  <a:pt x="517306" y="874195"/>
                </a:cubicBezTo>
                <a:cubicBezTo>
                  <a:pt x="521507" y="874699"/>
                  <a:pt x="525876" y="872346"/>
                  <a:pt x="530078" y="872850"/>
                </a:cubicBezTo>
                <a:cubicBezTo>
                  <a:pt x="536968" y="873690"/>
                  <a:pt x="543858" y="875707"/>
                  <a:pt x="550748" y="877388"/>
                </a:cubicBezTo>
                <a:cubicBezTo>
                  <a:pt x="552932" y="877892"/>
                  <a:pt x="554949" y="878564"/>
                  <a:pt x="559654" y="880076"/>
                </a:cubicBezTo>
                <a:cubicBezTo>
                  <a:pt x="556125" y="869489"/>
                  <a:pt x="553268" y="861087"/>
                  <a:pt x="550748" y="853524"/>
                </a:cubicBezTo>
                <a:cubicBezTo>
                  <a:pt x="538816" y="853356"/>
                  <a:pt x="527557" y="856213"/>
                  <a:pt x="521507" y="842937"/>
                </a:cubicBezTo>
                <a:cubicBezTo>
                  <a:pt x="517642" y="844618"/>
                  <a:pt x="513945" y="846298"/>
                  <a:pt x="510080" y="847979"/>
                </a:cubicBezTo>
                <a:cubicBezTo>
                  <a:pt x="516465" y="835879"/>
                  <a:pt x="524700" y="830502"/>
                  <a:pt x="538144" y="845122"/>
                </a:cubicBezTo>
                <a:cubicBezTo>
                  <a:pt x="538480" y="842601"/>
                  <a:pt x="538816" y="840248"/>
                  <a:pt x="539320" y="837728"/>
                </a:cubicBezTo>
                <a:cubicBezTo>
                  <a:pt x="535791" y="836719"/>
                  <a:pt x="532262" y="835543"/>
                  <a:pt x="528565" y="834535"/>
                </a:cubicBezTo>
                <a:cubicBezTo>
                  <a:pt x="529237" y="833358"/>
                  <a:pt x="529909" y="832014"/>
                  <a:pt x="530750" y="830838"/>
                </a:cubicBezTo>
                <a:cubicBezTo>
                  <a:pt x="551420" y="820587"/>
                  <a:pt x="572258" y="810504"/>
                  <a:pt x="585534" y="803950"/>
                </a:cubicBezTo>
                <a:cubicBezTo>
                  <a:pt x="583685" y="798740"/>
                  <a:pt x="580660" y="790674"/>
                  <a:pt x="577804" y="782775"/>
                </a:cubicBezTo>
                <a:cubicBezTo>
                  <a:pt x="586542" y="776390"/>
                  <a:pt x="595953" y="781767"/>
                  <a:pt x="599314" y="796556"/>
                </a:cubicBezTo>
                <a:cubicBezTo>
                  <a:pt x="609733" y="799917"/>
                  <a:pt x="619480" y="802773"/>
                  <a:pt x="630067" y="806134"/>
                </a:cubicBezTo>
                <a:cubicBezTo>
                  <a:pt x="630067" y="800421"/>
                  <a:pt x="630067" y="797060"/>
                  <a:pt x="630067" y="793027"/>
                </a:cubicBezTo>
                <a:cubicBezTo>
                  <a:pt x="635109" y="798740"/>
                  <a:pt x="639478" y="803782"/>
                  <a:pt x="644015" y="808823"/>
                </a:cubicBezTo>
                <a:cubicBezTo>
                  <a:pt x="645192" y="807815"/>
                  <a:pt x="646200" y="806639"/>
                  <a:pt x="647376" y="805630"/>
                </a:cubicBezTo>
                <a:cubicBezTo>
                  <a:pt x="645192" y="804118"/>
                  <a:pt x="643007" y="802605"/>
                  <a:pt x="639814" y="800253"/>
                </a:cubicBezTo>
                <a:cubicBezTo>
                  <a:pt x="652082" y="796556"/>
                  <a:pt x="663173" y="793363"/>
                  <a:pt x="675272" y="789666"/>
                </a:cubicBezTo>
                <a:cubicBezTo>
                  <a:pt x="669391" y="785800"/>
                  <a:pt x="661492" y="783280"/>
                  <a:pt x="660148" y="778742"/>
                </a:cubicBezTo>
                <a:cubicBezTo>
                  <a:pt x="658804" y="774037"/>
                  <a:pt x="663845" y="767483"/>
                  <a:pt x="666702" y="760089"/>
                </a:cubicBezTo>
                <a:cubicBezTo>
                  <a:pt x="665694" y="759249"/>
                  <a:pt x="663509" y="755551"/>
                  <a:pt x="660484" y="754711"/>
                </a:cubicBezTo>
                <a:cubicBezTo>
                  <a:pt x="652586" y="752527"/>
                  <a:pt x="644183" y="751014"/>
                  <a:pt x="636117" y="750678"/>
                </a:cubicBezTo>
                <a:cubicBezTo>
                  <a:pt x="634268" y="750678"/>
                  <a:pt x="632084" y="756728"/>
                  <a:pt x="630403" y="760257"/>
                </a:cubicBezTo>
                <a:cubicBezTo>
                  <a:pt x="622169" y="776222"/>
                  <a:pt x="619144" y="777398"/>
                  <a:pt x="597129" y="770172"/>
                </a:cubicBezTo>
                <a:cubicBezTo>
                  <a:pt x="606204" y="762273"/>
                  <a:pt x="614102" y="755888"/>
                  <a:pt x="621497" y="748997"/>
                </a:cubicBezTo>
                <a:cubicBezTo>
                  <a:pt x="624689" y="746141"/>
                  <a:pt x="627042" y="742276"/>
                  <a:pt x="629731" y="738746"/>
                </a:cubicBezTo>
                <a:cubicBezTo>
                  <a:pt x="626370" y="737570"/>
                  <a:pt x="622505" y="736898"/>
                  <a:pt x="619480" y="735049"/>
                </a:cubicBezTo>
                <a:cubicBezTo>
                  <a:pt x="607212" y="727823"/>
                  <a:pt x="595113" y="720261"/>
                  <a:pt x="583853" y="713203"/>
                </a:cubicBezTo>
                <a:cubicBezTo>
                  <a:pt x="587214" y="704800"/>
                  <a:pt x="590071" y="699255"/>
                  <a:pt x="591584" y="693373"/>
                </a:cubicBezTo>
                <a:cubicBezTo>
                  <a:pt x="591920" y="691861"/>
                  <a:pt x="588559" y="688836"/>
                  <a:pt x="586206" y="687491"/>
                </a:cubicBezTo>
                <a:cubicBezTo>
                  <a:pt x="582005" y="684971"/>
                  <a:pt x="577468" y="683122"/>
                  <a:pt x="572930" y="681442"/>
                </a:cubicBezTo>
                <a:cubicBezTo>
                  <a:pt x="571418" y="680937"/>
                  <a:pt x="568729" y="681105"/>
                  <a:pt x="567721" y="682114"/>
                </a:cubicBezTo>
                <a:cubicBezTo>
                  <a:pt x="557974" y="693037"/>
                  <a:pt x="558142" y="693037"/>
                  <a:pt x="545370" y="695726"/>
                </a:cubicBezTo>
                <a:cubicBezTo>
                  <a:pt x="551588" y="704632"/>
                  <a:pt x="548563" y="706985"/>
                  <a:pt x="538648" y="707153"/>
                </a:cubicBezTo>
                <a:cubicBezTo>
                  <a:pt x="534951" y="707153"/>
                  <a:pt x="530918" y="711859"/>
                  <a:pt x="527557" y="714883"/>
                </a:cubicBezTo>
                <a:cubicBezTo>
                  <a:pt x="523692" y="718244"/>
                  <a:pt x="520331" y="722278"/>
                  <a:pt x="516634" y="725975"/>
                </a:cubicBezTo>
                <a:cubicBezTo>
                  <a:pt x="510920" y="731520"/>
                  <a:pt x="504702" y="733873"/>
                  <a:pt x="496468" y="730512"/>
                </a:cubicBezTo>
                <a:cubicBezTo>
                  <a:pt x="492098" y="728663"/>
                  <a:pt x="485544" y="723790"/>
                  <a:pt x="481679" y="732529"/>
                </a:cubicBezTo>
                <a:cubicBezTo>
                  <a:pt x="481511" y="732865"/>
                  <a:pt x="476134" y="730848"/>
                  <a:pt x="473277" y="729840"/>
                </a:cubicBezTo>
                <a:lnTo>
                  <a:pt x="473445" y="730176"/>
                </a:lnTo>
                <a:cubicBezTo>
                  <a:pt x="469748" y="726815"/>
                  <a:pt x="465882" y="723454"/>
                  <a:pt x="460001" y="718244"/>
                </a:cubicBezTo>
                <a:cubicBezTo>
                  <a:pt x="469243" y="716396"/>
                  <a:pt x="475293" y="715220"/>
                  <a:pt x="481343" y="713875"/>
                </a:cubicBezTo>
                <a:cubicBezTo>
                  <a:pt x="488905" y="712195"/>
                  <a:pt x="496636" y="710514"/>
                  <a:pt x="504030" y="708329"/>
                </a:cubicBezTo>
                <a:cubicBezTo>
                  <a:pt x="505878" y="707825"/>
                  <a:pt x="507559" y="705305"/>
                  <a:pt x="508231" y="703456"/>
                </a:cubicBezTo>
                <a:cubicBezTo>
                  <a:pt x="513441" y="688668"/>
                  <a:pt x="517138" y="686651"/>
                  <a:pt x="532262" y="687491"/>
                </a:cubicBezTo>
                <a:cubicBezTo>
                  <a:pt x="543521" y="688163"/>
                  <a:pt x="541337" y="679425"/>
                  <a:pt x="542009" y="673039"/>
                </a:cubicBezTo>
                <a:cubicBezTo>
                  <a:pt x="541169" y="671863"/>
                  <a:pt x="540160" y="670518"/>
                  <a:pt x="539320" y="669342"/>
                </a:cubicBezTo>
                <a:cubicBezTo>
                  <a:pt x="525876" y="677072"/>
                  <a:pt x="512432" y="684802"/>
                  <a:pt x="498988" y="692533"/>
                </a:cubicBezTo>
                <a:cubicBezTo>
                  <a:pt x="496972" y="693709"/>
                  <a:pt x="493947" y="696566"/>
                  <a:pt x="492939" y="695894"/>
                </a:cubicBezTo>
                <a:cubicBezTo>
                  <a:pt x="479831" y="688668"/>
                  <a:pt x="469075" y="701271"/>
                  <a:pt x="456640" y="700095"/>
                </a:cubicBezTo>
                <a:cubicBezTo>
                  <a:pt x="453111" y="699759"/>
                  <a:pt x="449246" y="702616"/>
                  <a:pt x="446725" y="703624"/>
                </a:cubicBezTo>
                <a:cubicBezTo>
                  <a:pt x="438490" y="699087"/>
                  <a:pt x="430592" y="695222"/>
                  <a:pt x="423366" y="690516"/>
                </a:cubicBezTo>
                <a:cubicBezTo>
                  <a:pt x="419669" y="688163"/>
                  <a:pt x="414459" y="683962"/>
                  <a:pt x="414459" y="680769"/>
                </a:cubicBezTo>
                <a:cubicBezTo>
                  <a:pt x="414627" y="677240"/>
                  <a:pt x="419837" y="673711"/>
                  <a:pt x="423534" y="670854"/>
                </a:cubicBezTo>
                <a:cubicBezTo>
                  <a:pt x="429584" y="666149"/>
                  <a:pt x="435970" y="661780"/>
                  <a:pt x="442524" y="657578"/>
                </a:cubicBezTo>
                <a:cubicBezTo>
                  <a:pt x="444372" y="656234"/>
                  <a:pt x="446725" y="654890"/>
                  <a:pt x="448910" y="654722"/>
                </a:cubicBezTo>
                <a:cubicBezTo>
                  <a:pt x="459665" y="653881"/>
                  <a:pt x="470588" y="653377"/>
                  <a:pt x="483864" y="652537"/>
                </a:cubicBezTo>
                <a:cubicBezTo>
                  <a:pt x="484704" y="660267"/>
                  <a:pt x="485712" y="669174"/>
                  <a:pt x="486721" y="679593"/>
                </a:cubicBezTo>
                <a:cubicBezTo>
                  <a:pt x="490082" y="678921"/>
                  <a:pt x="494451" y="678081"/>
                  <a:pt x="500669" y="676736"/>
                </a:cubicBezTo>
                <a:cubicBezTo>
                  <a:pt x="497812" y="672871"/>
                  <a:pt x="495795" y="670014"/>
                  <a:pt x="493107" y="666317"/>
                </a:cubicBezTo>
                <a:cubicBezTo>
                  <a:pt x="502685" y="662620"/>
                  <a:pt x="512264" y="658923"/>
                  <a:pt x="523019" y="654722"/>
                </a:cubicBezTo>
                <a:cubicBezTo>
                  <a:pt x="519826" y="650520"/>
                  <a:pt x="517810" y="648000"/>
                  <a:pt x="515121" y="644471"/>
                </a:cubicBezTo>
                <a:cubicBezTo>
                  <a:pt x="519490" y="644807"/>
                  <a:pt x="524028" y="643966"/>
                  <a:pt x="525372" y="645647"/>
                </a:cubicBezTo>
                <a:cubicBezTo>
                  <a:pt x="535119" y="657747"/>
                  <a:pt x="541673" y="646319"/>
                  <a:pt x="550075" y="643462"/>
                </a:cubicBezTo>
                <a:cubicBezTo>
                  <a:pt x="565200" y="638253"/>
                  <a:pt x="580997" y="634724"/>
                  <a:pt x="596289" y="630186"/>
                </a:cubicBezTo>
                <a:cubicBezTo>
                  <a:pt x="602843" y="628170"/>
                  <a:pt x="609061" y="624977"/>
                  <a:pt x="615615" y="623128"/>
                </a:cubicBezTo>
                <a:cubicBezTo>
                  <a:pt x="625698" y="620103"/>
                  <a:pt x="635781" y="617751"/>
                  <a:pt x="647712" y="614558"/>
                </a:cubicBezTo>
                <a:cubicBezTo>
                  <a:pt x="644351" y="612373"/>
                  <a:pt x="641999" y="610861"/>
                  <a:pt x="639814" y="609348"/>
                </a:cubicBezTo>
                <a:cubicBezTo>
                  <a:pt x="639814" y="608172"/>
                  <a:pt x="639646" y="606996"/>
                  <a:pt x="639646" y="605819"/>
                </a:cubicBezTo>
                <a:cubicBezTo>
                  <a:pt x="648048" y="605315"/>
                  <a:pt x="656619" y="604811"/>
                  <a:pt x="665021" y="604139"/>
                </a:cubicBezTo>
                <a:cubicBezTo>
                  <a:pt x="665526" y="605483"/>
                  <a:pt x="666030" y="606996"/>
                  <a:pt x="666534" y="608340"/>
                </a:cubicBezTo>
                <a:cubicBezTo>
                  <a:pt x="650737" y="619599"/>
                  <a:pt x="634941" y="631027"/>
                  <a:pt x="617799" y="643294"/>
                </a:cubicBezTo>
                <a:cubicBezTo>
                  <a:pt x="624185" y="644807"/>
                  <a:pt x="628891" y="645815"/>
                  <a:pt x="637461" y="647832"/>
                </a:cubicBezTo>
                <a:cubicBezTo>
                  <a:pt x="627714" y="654722"/>
                  <a:pt x="620992" y="659763"/>
                  <a:pt x="613598" y="664300"/>
                </a:cubicBezTo>
                <a:cubicBezTo>
                  <a:pt x="612926" y="664637"/>
                  <a:pt x="609733" y="660939"/>
                  <a:pt x="606708" y="658251"/>
                </a:cubicBezTo>
                <a:cubicBezTo>
                  <a:pt x="601331" y="659259"/>
                  <a:pt x="594104" y="660603"/>
                  <a:pt x="586878" y="661948"/>
                </a:cubicBezTo>
                <a:cubicBezTo>
                  <a:pt x="586542" y="661108"/>
                  <a:pt x="586038" y="660267"/>
                  <a:pt x="585702" y="659259"/>
                </a:cubicBezTo>
                <a:cubicBezTo>
                  <a:pt x="588055" y="656402"/>
                  <a:pt x="590407" y="653545"/>
                  <a:pt x="594441" y="648504"/>
                </a:cubicBezTo>
                <a:cubicBezTo>
                  <a:pt x="586542" y="650520"/>
                  <a:pt x="580829" y="651865"/>
                  <a:pt x="573938" y="653545"/>
                </a:cubicBezTo>
                <a:cubicBezTo>
                  <a:pt x="575787" y="656906"/>
                  <a:pt x="576963" y="658923"/>
                  <a:pt x="579148" y="662788"/>
                </a:cubicBezTo>
                <a:cubicBezTo>
                  <a:pt x="568057" y="666485"/>
                  <a:pt x="557806" y="669846"/>
                  <a:pt x="547723" y="673375"/>
                </a:cubicBezTo>
                <a:cubicBezTo>
                  <a:pt x="547891" y="674720"/>
                  <a:pt x="548059" y="676064"/>
                  <a:pt x="548059" y="677576"/>
                </a:cubicBezTo>
                <a:cubicBezTo>
                  <a:pt x="564864" y="675392"/>
                  <a:pt x="582005" y="671527"/>
                  <a:pt x="595785" y="685643"/>
                </a:cubicBezTo>
                <a:cubicBezTo>
                  <a:pt x="608221" y="674552"/>
                  <a:pt x="621665" y="669006"/>
                  <a:pt x="637965" y="673543"/>
                </a:cubicBezTo>
                <a:cubicBezTo>
                  <a:pt x="639646" y="674047"/>
                  <a:pt x="643007" y="672199"/>
                  <a:pt x="643847" y="670518"/>
                </a:cubicBezTo>
                <a:cubicBezTo>
                  <a:pt x="649897" y="657915"/>
                  <a:pt x="659980" y="659259"/>
                  <a:pt x="673256" y="663628"/>
                </a:cubicBezTo>
                <a:cubicBezTo>
                  <a:pt x="669559" y="659259"/>
                  <a:pt x="667542" y="656906"/>
                  <a:pt x="663005" y="651361"/>
                </a:cubicBezTo>
                <a:cubicBezTo>
                  <a:pt x="675441" y="653209"/>
                  <a:pt x="684347" y="654554"/>
                  <a:pt x="692750" y="655898"/>
                </a:cubicBezTo>
                <a:cubicBezTo>
                  <a:pt x="708882" y="635564"/>
                  <a:pt x="731401" y="644135"/>
                  <a:pt x="752071" y="642454"/>
                </a:cubicBezTo>
                <a:cubicBezTo>
                  <a:pt x="746862" y="640605"/>
                  <a:pt x="741820" y="638589"/>
                  <a:pt x="736611" y="636740"/>
                </a:cubicBezTo>
                <a:cubicBezTo>
                  <a:pt x="736779" y="635900"/>
                  <a:pt x="737115" y="634892"/>
                  <a:pt x="737283" y="634052"/>
                </a:cubicBezTo>
                <a:cubicBezTo>
                  <a:pt x="746189" y="634052"/>
                  <a:pt x="755096" y="634052"/>
                  <a:pt x="765011" y="634052"/>
                </a:cubicBezTo>
                <a:cubicBezTo>
                  <a:pt x="763667" y="629682"/>
                  <a:pt x="762658" y="625985"/>
                  <a:pt x="761314" y="621616"/>
                </a:cubicBezTo>
                <a:cubicBezTo>
                  <a:pt x="764843" y="619767"/>
                  <a:pt x="768204" y="618087"/>
                  <a:pt x="771397" y="616406"/>
                </a:cubicBezTo>
                <a:cubicBezTo>
                  <a:pt x="771229" y="615398"/>
                  <a:pt x="771061" y="614390"/>
                  <a:pt x="770893" y="613549"/>
                </a:cubicBezTo>
                <a:cubicBezTo>
                  <a:pt x="767532" y="613717"/>
                  <a:pt x="764171" y="613886"/>
                  <a:pt x="760810" y="614222"/>
                </a:cubicBezTo>
                <a:cubicBezTo>
                  <a:pt x="756440" y="614726"/>
                  <a:pt x="750559" y="617247"/>
                  <a:pt x="747870" y="615398"/>
                </a:cubicBezTo>
                <a:cubicBezTo>
                  <a:pt x="743165" y="612205"/>
                  <a:pt x="742828" y="606996"/>
                  <a:pt x="750559" y="605651"/>
                </a:cubicBezTo>
                <a:cubicBezTo>
                  <a:pt x="752575" y="605315"/>
                  <a:pt x="754760" y="605651"/>
                  <a:pt x="756945" y="604139"/>
                </a:cubicBezTo>
                <a:cubicBezTo>
                  <a:pt x="752743" y="602794"/>
                  <a:pt x="748542" y="601618"/>
                  <a:pt x="744509" y="600274"/>
                </a:cubicBezTo>
                <a:cubicBezTo>
                  <a:pt x="744845" y="598929"/>
                  <a:pt x="745181" y="597585"/>
                  <a:pt x="745517" y="596240"/>
                </a:cubicBezTo>
                <a:cubicBezTo>
                  <a:pt x="752071" y="597249"/>
                  <a:pt x="758625" y="598257"/>
                  <a:pt x="766019" y="599265"/>
                </a:cubicBezTo>
                <a:cubicBezTo>
                  <a:pt x="767868" y="597249"/>
                  <a:pt x="770893" y="594056"/>
                  <a:pt x="775430" y="589182"/>
                </a:cubicBezTo>
                <a:cubicBezTo>
                  <a:pt x="770221" y="584813"/>
                  <a:pt x="765683" y="579771"/>
                  <a:pt x="759969" y="576242"/>
                </a:cubicBezTo>
                <a:cubicBezTo>
                  <a:pt x="752071" y="571201"/>
                  <a:pt x="750391" y="555068"/>
                  <a:pt x="757953" y="548850"/>
                </a:cubicBezTo>
                <a:cubicBezTo>
                  <a:pt x="760138" y="547002"/>
                  <a:pt x="762322" y="545153"/>
                  <a:pt x="765515" y="542464"/>
                </a:cubicBezTo>
                <a:cubicBezTo>
                  <a:pt x="766860" y="546666"/>
                  <a:pt x="768036" y="550363"/>
                  <a:pt x="769212" y="553892"/>
                </a:cubicBezTo>
                <a:cubicBezTo>
                  <a:pt x="773245" y="550027"/>
                  <a:pt x="777447" y="546162"/>
                  <a:pt x="782320" y="541792"/>
                </a:cubicBezTo>
                <a:cubicBezTo>
                  <a:pt x="779127" y="539608"/>
                  <a:pt x="773750" y="536247"/>
                  <a:pt x="765515" y="530701"/>
                </a:cubicBezTo>
                <a:cubicBezTo>
                  <a:pt x="772069" y="529020"/>
                  <a:pt x="776438" y="526668"/>
                  <a:pt x="780808" y="527004"/>
                </a:cubicBezTo>
                <a:cubicBezTo>
                  <a:pt x="792907" y="527844"/>
                  <a:pt x="805007" y="530029"/>
                  <a:pt x="817274" y="531205"/>
                </a:cubicBezTo>
                <a:cubicBezTo>
                  <a:pt x="819123" y="531373"/>
                  <a:pt x="821308" y="529020"/>
                  <a:pt x="826349" y="526332"/>
                </a:cubicBezTo>
                <a:cubicBezTo>
                  <a:pt x="811561" y="520282"/>
                  <a:pt x="805847" y="504317"/>
                  <a:pt x="788706" y="505157"/>
                </a:cubicBezTo>
                <a:cubicBezTo>
                  <a:pt x="785177" y="505325"/>
                  <a:pt x="779463" y="503645"/>
                  <a:pt x="777951" y="501124"/>
                </a:cubicBezTo>
                <a:cubicBezTo>
                  <a:pt x="773750" y="494066"/>
                  <a:pt x="768540" y="495074"/>
                  <a:pt x="762154" y="495915"/>
                </a:cubicBezTo>
                <a:cubicBezTo>
                  <a:pt x="753247" y="497091"/>
                  <a:pt x="742156" y="484487"/>
                  <a:pt x="743669" y="480286"/>
                </a:cubicBezTo>
                <a:cubicBezTo>
                  <a:pt x="748374" y="480790"/>
                  <a:pt x="752071" y="480790"/>
                  <a:pt x="755600" y="481462"/>
                </a:cubicBezTo>
                <a:cubicBezTo>
                  <a:pt x="762490" y="482807"/>
                  <a:pt x="769380" y="484655"/>
                  <a:pt x="778791" y="486840"/>
                </a:cubicBezTo>
                <a:cubicBezTo>
                  <a:pt x="784001" y="482807"/>
                  <a:pt x="790723" y="471043"/>
                  <a:pt x="804335" y="479278"/>
                </a:cubicBezTo>
                <a:cubicBezTo>
                  <a:pt x="801478" y="482303"/>
                  <a:pt x="799293" y="484823"/>
                  <a:pt x="796940" y="487344"/>
                </a:cubicBezTo>
                <a:cubicBezTo>
                  <a:pt x="799965" y="489529"/>
                  <a:pt x="802654" y="492722"/>
                  <a:pt x="806015" y="493730"/>
                </a:cubicBezTo>
                <a:cubicBezTo>
                  <a:pt x="820972" y="498435"/>
                  <a:pt x="821140" y="498267"/>
                  <a:pt x="828534" y="492890"/>
                </a:cubicBezTo>
                <a:cubicBezTo>
                  <a:pt x="826853" y="492050"/>
                  <a:pt x="825509" y="491209"/>
                  <a:pt x="823996" y="490705"/>
                </a:cubicBezTo>
                <a:cubicBezTo>
                  <a:pt x="819795" y="489193"/>
                  <a:pt x="815426" y="487848"/>
                  <a:pt x="811225" y="486336"/>
                </a:cubicBezTo>
                <a:cubicBezTo>
                  <a:pt x="814082" y="482135"/>
                  <a:pt x="816938" y="477933"/>
                  <a:pt x="819963" y="473732"/>
                </a:cubicBezTo>
                <a:cubicBezTo>
                  <a:pt x="822988" y="469699"/>
                  <a:pt x="828534" y="466002"/>
                  <a:pt x="828702" y="462137"/>
                </a:cubicBezTo>
                <a:cubicBezTo>
                  <a:pt x="829038" y="454238"/>
                  <a:pt x="821980" y="453398"/>
                  <a:pt x="815426" y="453230"/>
                </a:cubicBezTo>
                <a:cubicBezTo>
                  <a:pt x="813409" y="453230"/>
                  <a:pt x="811225" y="451213"/>
                  <a:pt x="812569" y="449029"/>
                </a:cubicBezTo>
                <a:cubicBezTo>
                  <a:pt x="811897" y="443147"/>
                  <a:pt x="810384" y="437265"/>
                  <a:pt x="811057" y="431552"/>
                </a:cubicBezTo>
                <a:cubicBezTo>
                  <a:pt x="811729" y="426342"/>
                  <a:pt x="814586" y="421301"/>
                  <a:pt x="816938" y="415419"/>
                </a:cubicBezTo>
                <a:cubicBezTo>
                  <a:pt x="808536" y="413234"/>
                  <a:pt x="801646" y="411554"/>
                  <a:pt x="792739" y="409201"/>
                </a:cubicBezTo>
                <a:cubicBezTo>
                  <a:pt x="799965" y="403655"/>
                  <a:pt x="804839" y="400126"/>
                  <a:pt x="809712" y="396429"/>
                </a:cubicBezTo>
                <a:cubicBezTo>
                  <a:pt x="809544" y="395421"/>
                  <a:pt x="809376" y="394413"/>
                  <a:pt x="809208" y="393572"/>
                </a:cubicBezTo>
                <a:cubicBezTo>
                  <a:pt x="805007" y="393236"/>
                  <a:pt x="800638" y="392900"/>
                  <a:pt x="795764" y="392564"/>
                </a:cubicBezTo>
                <a:cubicBezTo>
                  <a:pt x="786521" y="374247"/>
                  <a:pt x="801646" y="349879"/>
                  <a:pt x="782992" y="334755"/>
                </a:cubicBezTo>
                <a:cubicBezTo>
                  <a:pt x="786521" y="330890"/>
                  <a:pt x="792403" y="326016"/>
                  <a:pt x="791731" y="324840"/>
                </a:cubicBezTo>
                <a:cubicBezTo>
                  <a:pt x="786857" y="315765"/>
                  <a:pt x="780640" y="307531"/>
                  <a:pt x="775262" y="299297"/>
                </a:cubicBezTo>
                <a:cubicBezTo>
                  <a:pt x="784841" y="296272"/>
                  <a:pt x="796940" y="292406"/>
                  <a:pt x="809376" y="288541"/>
                </a:cubicBezTo>
                <a:cubicBezTo>
                  <a:pt x="806183" y="282660"/>
                  <a:pt x="804167" y="278794"/>
                  <a:pt x="800638" y="272072"/>
                </a:cubicBezTo>
                <a:cubicBezTo>
                  <a:pt x="818955" y="277786"/>
                  <a:pt x="818451" y="261149"/>
                  <a:pt x="819795" y="256108"/>
                </a:cubicBezTo>
                <a:cubicBezTo>
                  <a:pt x="823156" y="243000"/>
                  <a:pt x="807191" y="254427"/>
                  <a:pt x="803494" y="247033"/>
                </a:cubicBezTo>
                <a:cubicBezTo>
                  <a:pt x="807360" y="238126"/>
                  <a:pt x="822316" y="231404"/>
                  <a:pt x="839961" y="232413"/>
                </a:cubicBezTo>
                <a:cubicBezTo>
                  <a:pt x="831055" y="222666"/>
                  <a:pt x="831727" y="213591"/>
                  <a:pt x="837608" y="203676"/>
                </a:cubicBezTo>
                <a:cubicBezTo>
                  <a:pt x="839289" y="200651"/>
                  <a:pt x="839457" y="189728"/>
                  <a:pt x="827525" y="193761"/>
                </a:cubicBezTo>
                <a:cubicBezTo>
                  <a:pt x="820299" y="196114"/>
                  <a:pt x="812065" y="195442"/>
                  <a:pt x="803158" y="196282"/>
                </a:cubicBezTo>
                <a:cubicBezTo>
                  <a:pt x="802822" y="195610"/>
                  <a:pt x="801982" y="193593"/>
                  <a:pt x="800638" y="190736"/>
                </a:cubicBezTo>
                <a:cubicBezTo>
                  <a:pt x="813241" y="191241"/>
                  <a:pt x="814250" y="184519"/>
                  <a:pt x="810384" y="174099"/>
                </a:cubicBezTo>
                <a:cubicBezTo>
                  <a:pt x="813409" y="173595"/>
                  <a:pt x="816098" y="172419"/>
                  <a:pt x="818619" y="172755"/>
                </a:cubicBezTo>
                <a:cubicBezTo>
                  <a:pt x="832231" y="174940"/>
                  <a:pt x="846011" y="165865"/>
                  <a:pt x="859455" y="173763"/>
                </a:cubicBezTo>
                <a:cubicBezTo>
                  <a:pt x="869874" y="179813"/>
                  <a:pt x="879957" y="181662"/>
                  <a:pt x="889536" y="171747"/>
                </a:cubicBezTo>
                <a:cubicBezTo>
                  <a:pt x="890544" y="170738"/>
                  <a:pt x="894073" y="171915"/>
                  <a:pt x="896426" y="172419"/>
                </a:cubicBezTo>
                <a:cubicBezTo>
                  <a:pt x="904828" y="173931"/>
                  <a:pt x="912727" y="175444"/>
                  <a:pt x="910206" y="162000"/>
                </a:cubicBezTo>
                <a:cubicBezTo>
                  <a:pt x="909870" y="160487"/>
                  <a:pt x="914743" y="157967"/>
                  <a:pt x="917264" y="155950"/>
                </a:cubicBezTo>
                <a:cubicBezTo>
                  <a:pt x="917936" y="156622"/>
                  <a:pt x="918776" y="157295"/>
                  <a:pt x="919449" y="158135"/>
                </a:cubicBezTo>
                <a:cubicBezTo>
                  <a:pt x="918272" y="161832"/>
                  <a:pt x="917264" y="165361"/>
                  <a:pt x="915920" y="169394"/>
                </a:cubicBezTo>
                <a:cubicBezTo>
                  <a:pt x="922810" y="173763"/>
                  <a:pt x="929028" y="174604"/>
                  <a:pt x="934741" y="168218"/>
                </a:cubicBezTo>
                <a:cubicBezTo>
                  <a:pt x="939951" y="162336"/>
                  <a:pt x="937934" y="157799"/>
                  <a:pt x="932725" y="152421"/>
                </a:cubicBezTo>
                <a:cubicBezTo>
                  <a:pt x="930036" y="149732"/>
                  <a:pt x="928859" y="142170"/>
                  <a:pt x="930708" y="139481"/>
                </a:cubicBezTo>
                <a:cubicBezTo>
                  <a:pt x="933397" y="135784"/>
                  <a:pt x="939447" y="133936"/>
                  <a:pt x="944488" y="132927"/>
                </a:cubicBezTo>
                <a:cubicBezTo>
                  <a:pt x="948521" y="132087"/>
                  <a:pt x="953059" y="133768"/>
                  <a:pt x="960957" y="134776"/>
                </a:cubicBezTo>
                <a:cubicBezTo>
                  <a:pt x="956588" y="141666"/>
                  <a:pt x="952891" y="147716"/>
                  <a:pt x="948521" y="154438"/>
                </a:cubicBezTo>
                <a:cubicBezTo>
                  <a:pt x="963814" y="156622"/>
                  <a:pt x="978770" y="158639"/>
                  <a:pt x="993727" y="160656"/>
                </a:cubicBezTo>
                <a:cubicBezTo>
                  <a:pt x="994063" y="160656"/>
                  <a:pt x="994735" y="160656"/>
                  <a:pt x="994903" y="160319"/>
                </a:cubicBezTo>
                <a:cubicBezTo>
                  <a:pt x="1005658" y="147548"/>
                  <a:pt x="1022967" y="151581"/>
                  <a:pt x="1035571" y="144019"/>
                </a:cubicBezTo>
                <a:cubicBezTo>
                  <a:pt x="1039268" y="141834"/>
                  <a:pt x="1043469" y="134104"/>
                  <a:pt x="1042125" y="130911"/>
                </a:cubicBezTo>
                <a:cubicBezTo>
                  <a:pt x="1038932" y="122004"/>
                  <a:pt x="1042293" y="120324"/>
                  <a:pt x="1049687" y="118643"/>
                </a:cubicBezTo>
                <a:cubicBezTo>
                  <a:pt x="1053552" y="117803"/>
                  <a:pt x="1057081" y="114442"/>
                  <a:pt x="1059602" y="110409"/>
                </a:cubicBezTo>
                <a:cubicBezTo>
                  <a:pt x="1043301" y="116122"/>
                  <a:pt x="1028345" y="125365"/>
                  <a:pt x="1015237" y="113097"/>
                </a:cubicBezTo>
                <a:cubicBezTo>
                  <a:pt x="1013557" y="117971"/>
                  <a:pt x="1013220" y="123853"/>
                  <a:pt x="1010196" y="126878"/>
                </a:cubicBezTo>
                <a:cubicBezTo>
                  <a:pt x="1000617" y="136456"/>
                  <a:pt x="988517" y="134944"/>
                  <a:pt x="974737" y="123685"/>
                </a:cubicBezTo>
                <a:cubicBezTo>
                  <a:pt x="977426" y="108896"/>
                  <a:pt x="985492" y="102846"/>
                  <a:pt x="1000953" y="106207"/>
                </a:cubicBezTo>
                <a:cubicBezTo>
                  <a:pt x="1002633" y="106544"/>
                  <a:pt x="1007171" y="100494"/>
                  <a:pt x="1008011" y="96797"/>
                </a:cubicBezTo>
                <a:cubicBezTo>
                  <a:pt x="1008515" y="94276"/>
                  <a:pt x="1005154" y="90747"/>
                  <a:pt x="1002969" y="86714"/>
                </a:cubicBezTo>
                <a:cubicBezTo>
                  <a:pt x="1006498" y="84697"/>
                  <a:pt x="1009859" y="82680"/>
                  <a:pt x="1013725" y="80496"/>
                </a:cubicBezTo>
                <a:cubicBezTo>
                  <a:pt x="1011708" y="77975"/>
                  <a:pt x="1009859" y="75622"/>
                  <a:pt x="1007171" y="72429"/>
                </a:cubicBezTo>
                <a:cubicBezTo>
                  <a:pt x="1010027" y="70413"/>
                  <a:pt x="1012716" y="67388"/>
                  <a:pt x="1015237" y="67388"/>
                </a:cubicBezTo>
                <a:cubicBezTo>
                  <a:pt x="1021287" y="67556"/>
                  <a:pt x="1027673" y="67892"/>
                  <a:pt x="1033050" y="70413"/>
                </a:cubicBezTo>
                <a:cubicBezTo>
                  <a:pt x="1041789" y="74278"/>
                  <a:pt x="1047334" y="86546"/>
                  <a:pt x="1059770" y="81000"/>
                </a:cubicBezTo>
                <a:cubicBezTo>
                  <a:pt x="1059098" y="75958"/>
                  <a:pt x="1058594" y="71421"/>
                  <a:pt x="1058090" y="67052"/>
                </a:cubicBezTo>
                <a:cubicBezTo>
                  <a:pt x="1062627" y="67220"/>
                  <a:pt x="1066996" y="68060"/>
                  <a:pt x="1071534" y="67724"/>
                </a:cubicBezTo>
                <a:cubicBezTo>
                  <a:pt x="1077583" y="67220"/>
                  <a:pt x="1083633" y="66380"/>
                  <a:pt x="1089347" y="64867"/>
                </a:cubicBezTo>
                <a:cubicBezTo>
                  <a:pt x="1094052" y="63691"/>
                  <a:pt x="1098422" y="61506"/>
                  <a:pt x="1102791" y="59490"/>
                </a:cubicBezTo>
                <a:cubicBezTo>
                  <a:pt x="1105480" y="58145"/>
                  <a:pt x="1109345" y="56969"/>
                  <a:pt x="1110521" y="54616"/>
                </a:cubicBezTo>
                <a:cubicBezTo>
                  <a:pt x="1113546" y="48566"/>
                  <a:pt x="1115395" y="42012"/>
                  <a:pt x="1117747" y="35627"/>
                </a:cubicBezTo>
                <a:lnTo>
                  <a:pt x="1117411" y="35795"/>
                </a:lnTo>
                <a:cubicBezTo>
                  <a:pt x="1127998" y="35795"/>
                  <a:pt x="1138922" y="37979"/>
                  <a:pt x="1147324" y="28568"/>
                </a:cubicBezTo>
                <a:cubicBezTo>
                  <a:pt x="1148164" y="27560"/>
                  <a:pt x="1151189" y="26720"/>
                  <a:pt x="1151861" y="27224"/>
                </a:cubicBezTo>
                <a:cubicBezTo>
                  <a:pt x="1166818" y="39828"/>
                  <a:pt x="1186480" y="19494"/>
                  <a:pt x="1201436" y="34450"/>
                </a:cubicBezTo>
                <a:cubicBezTo>
                  <a:pt x="1202780" y="35795"/>
                  <a:pt x="1209839" y="32938"/>
                  <a:pt x="1213200" y="30585"/>
                </a:cubicBezTo>
                <a:cubicBezTo>
                  <a:pt x="1220594" y="25376"/>
                  <a:pt x="1227148" y="21510"/>
                  <a:pt x="1236054" y="28064"/>
                </a:cubicBezTo>
                <a:cubicBezTo>
                  <a:pt x="1238911" y="30249"/>
                  <a:pt x="1243785" y="29577"/>
                  <a:pt x="1247818" y="30081"/>
                </a:cubicBezTo>
                <a:cubicBezTo>
                  <a:pt x="1253363" y="30585"/>
                  <a:pt x="1258741" y="31089"/>
                  <a:pt x="1262438" y="31257"/>
                </a:cubicBezTo>
                <a:cubicBezTo>
                  <a:pt x="1264623" y="20334"/>
                  <a:pt x="1266975" y="8907"/>
                  <a:pt x="1268656" y="0"/>
                </a:cubicBezTo>
                <a:cubicBezTo>
                  <a:pt x="1288150" y="0"/>
                  <a:pt x="1304955" y="0"/>
                  <a:pt x="1321928" y="0"/>
                </a:cubicBezTo>
                <a:cubicBezTo>
                  <a:pt x="1325457" y="18317"/>
                  <a:pt x="1314534" y="47390"/>
                  <a:pt x="1302098" y="51423"/>
                </a:cubicBezTo>
                <a:cubicBezTo>
                  <a:pt x="1309156" y="67052"/>
                  <a:pt x="1312349" y="68900"/>
                  <a:pt x="1288318" y="84865"/>
                </a:cubicBezTo>
                <a:cubicBezTo>
                  <a:pt x="1290839" y="90915"/>
                  <a:pt x="1293359" y="96965"/>
                  <a:pt x="1295880" y="103014"/>
                </a:cubicBezTo>
                <a:cubicBezTo>
                  <a:pt x="1296720" y="102678"/>
                  <a:pt x="1297729" y="102174"/>
                  <a:pt x="1298569" y="101838"/>
                </a:cubicBezTo>
                <a:cubicBezTo>
                  <a:pt x="1299577" y="98141"/>
                  <a:pt x="1300753" y="94612"/>
                  <a:pt x="1302098" y="89739"/>
                </a:cubicBezTo>
                <a:cubicBezTo>
                  <a:pt x="1305963" y="92427"/>
                  <a:pt x="1308988" y="94276"/>
                  <a:pt x="1311173" y="95788"/>
                </a:cubicBezTo>
                <a:cubicBezTo>
                  <a:pt x="1313861" y="87050"/>
                  <a:pt x="1317222" y="78311"/>
                  <a:pt x="1318903" y="69573"/>
                </a:cubicBezTo>
                <a:cubicBezTo>
                  <a:pt x="1319743" y="65707"/>
                  <a:pt x="1317222" y="61170"/>
                  <a:pt x="1316718" y="56969"/>
                </a:cubicBezTo>
                <a:cubicBezTo>
                  <a:pt x="1316382" y="54448"/>
                  <a:pt x="1316382" y="50751"/>
                  <a:pt x="1317895" y="49239"/>
                </a:cubicBezTo>
                <a:cubicBezTo>
                  <a:pt x="1319239" y="48062"/>
                  <a:pt x="1322936" y="48902"/>
                  <a:pt x="1325457" y="49575"/>
                </a:cubicBezTo>
                <a:cubicBezTo>
                  <a:pt x="1339573" y="53104"/>
                  <a:pt x="1334699" y="67556"/>
                  <a:pt x="1340245" y="76127"/>
                </a:cubicBezTo>
                <a:cubicBezTo>
                  <a:pt x="1342262" y="79319"/>
                  <a:pt x="1342766" y="83521"/>
                  <a:pt x="1344446" y="88394"/>
                </a:cubicBezTo>
                <a:cubicBezTo>
                  <a:pt x="1353185" y="83185"/>
                  <a:pt x="1364780" y="84025"/>
                  <a:pt x="1363940" y="69741"/>
                </a:cubicBezTo>
                <a:cubicBezTo>
                  <a:pt x="1363772" y="66212"/>
                  <a:pt x="1369150" y="61674"/>
                  <a:pt x="1372847" y="58985"/>
                </a:cubicBezTo>
                <a:cubicBezTo>
                  <a:pt x="1381585" y="52432"/>
                  <a:pt x="1390828" y="46550"/>
                  <a:pt x="1401583" y="39324"/>
                </a:cubicBezTo>
                <a:cubicBezTo>
                  <a:pt x="1404104" y="39324"/>
                  <a:pt x="1413179" y="41004"/>
                  <a:pt x="1414019" y="38988"/>
                </a:cubicBezTo>
                <a:cubicBezTo>
                  <a:pt x="1417212" y="31761"/>
                  <a:pt x="1417548" y="23359"/>
                  <a:pt x="1419060" y="15124"/>
                </a:cubicBezTo>
                <a:cubicBezTo>
                  <a:pt x="1428639" y="16301"/>
                  <a:pt x="1432168" y="19998"/>
                  <a:pt x="1439226" y="30417"/>
                </a:cubicBezTo>
                <a:cubicBezTo>
                  <a:pt x="1446285" y="40836"/>
                  <a:pt x="1454183" y="50415"/>
                  <a:pt x="1452838" y="64027"/>
                </a:cubicBezTo>
                <a:cubicBezTo>
                  <a:pt x="1452670" y="65707"/>
                  <a:pt x="1456199" y="67388"/>
                  <a:pt x="1457208" y="69573"/>
                </a:cubicBezTo>
                <a:cubicBezTo>
                  <a:pt x="1459728" y="74950"/>
                  <a:pt x="1464602" y="81168"/>
                  <a:pt x="1463762" y="86209"/>
                </a:cubicBezTo>
                <a:cubicBezTo>
                  <a:pt x="1461241" y="99822"/>
                  <a:pt x="1456536" y="113097"/>
                  <a:pt x="1451998" y="126205"/>
                </a:cubicBezTo>
                <a:cubicBezTo>
                  <a:pt x="1451158" y="128558"/>
                  <a:pt x="1446957" y="129734"/>
                  <a:pt x="1442755" y="132423"/>
                </a:cubicBezTo>
                <a:cubicBezTo>
                  <a:pt x="1460737" y="143514"/>
                  <a:pt x="1443260" y="156790"/>
                  <a:pt x="1446116" y="169394"/>
                </a:cubicBezTo>
                <a:cubicBezTo>
                  <a:pt x="1447629" y="175948"/>
                  <a:pt x="1444940" y="183510"/>
                  <a:pt x="1444100" y="191745"/>
                </a:cubicBezTo>
                <a:cubicBezTo>
                  <a:pt x="1446621" y="192585"/>
                  <a:pt x="1450318" y="193761"/>
                  <a:pt x="1454519" y="195106"/>
                </a:cubicBezTo>
                <a:cubicBezTo>
                  <a:pt x="1454519" y="200651"/>
                  <a:pt x="1454519" y="206365"/>
                  <a:pt x="1454519" y="214095"/>
                </a:cubicBezTo>
                <a:cubicBezTo>
                  <a:pt x="1464938" y="209054"/>
                  <a:pt x="1473172" y="205021"/>
                  <a:pt x="1480567" y="201492"/>
                </a:cubicBezTo>
                <a:cubicBezTo>
                  <a:pt x="1474685" y="196618"/>
                  <a:pt x="1468299" y="193257"/>
                  <a:pt x="1465610" y="188216"/>
                </a:cubicBezTo>
                <a:cubicBezTo>
                  <a:pt x="1463930" y="184855"/>
                  <a:pt x="1467795" y="178805"/>
                  <a:pt x="1468299" y="177292"/>
                </a:cubicBezTo>
                <a:cubicBezTo>
                  <a:pt x="1493170" y="169058"/>
                  <a:pt x="1516697" y="181494"/>
                  <a:pt x="1539048" y="170738"/>
                </a:cubicBezTo>
                <a:cubicBezTo>
                  <a:pt x="1544762" y="174099"/>
                  <a:pt x="1551147" y="177965"/>
                  <a:pt x="1559382" y="182838"/>
                </a:cubicBezTo>
                <a:cubicBezTo>
                  <a:pt x="1559382" y="178469"/>
                  <a:pt x="1559382" y="176788"/>
                  <a:pt x="1559382" y="174940"/>
                </a:cubicBezTo>
                <a:cubicBezTo>
                  <a:pt x="1559382" y="167209"/>
                  <a:pt x="1558542" y="157799"/>
                  <a:pt x="1569129" y="157295"/>
                </a:cubicBezTo>
                <a:cubicBezTo>
                  <a:pt x="1581396" y="156790"/>
                  <a:pt x="1589295" y="165697"/>
                  <a:pt x="1588791" y="176788"/>
                </a:cubicBezTo>
                <a:cubicBezTo>
                  <a:pt x="1588623" y="181158"/>
                  <a:pt x="1588791" y="185527"/>
                  <a:pt x="1588791" y="189896"/>
                </a:cubicBezTo>
                <a:cubicBezTo>
                  <a:pt x="1589799" y="189896"/>
                  <a:pt x="1590975" y="189728"/>
                  <a:pt x="1591984" y="189728"/>
                </a:cubicBezTo>
                <a:cubicBezTo>
                  <a:pt x="1591648" y="186367"/>
                  <a:pt x="1591311" y="183006"/>
                  <a:pt x="1590807" y="175780"/>
                </a:cubicBezTo>
                <a:cubicBezTo>
                  <a:pt x="1594000" y="181662"/>
                  <a:pt x="1595345" y="184351"/>
                  <a:pt x="1596857" y="187207"/>
                </a:cubicBezTo>
                <a:cubicBezTo>
                  <a:pt x="1598201" y="187207"/>
                  <a:pt x="1599546" y="187543"/>
                  <a:pt x="1600554" y="187207"/>
                </a:cubicBezTo>
                <a:cubicBezTo>
                  <a:pt x="1608116" y="184687"/>
                  <a:pt x="1615511" y="181326"/>
                  <a:pt x="1623073" y="179645"/>
                </a:cubicBezTo>
                <a:cubicBezTo>
                  <a:pt x="1625425" y="179141"/>
                  <a:pt x="1630467" y="182502"/>
                  <a:pt x="1631139" y="184855"/>
                </a:cubicBezTo>
                <a:cubicBezTo>
                  <a:pt x="1633996" y="196786"/>
                  <a:pt x="1638533" y="192081"/>
                  <a:pt x="1643071" y="186535"/>
                </a:cubicBezTo>
                <a:cubicBezTo>
                  <a:pt x="1656851" y="196450"/>
                  <a:pt x="1664413" y="194938"/>
                  <a:pt x="1678529" y="180485"/>
                </a:cubicBezTo>
                <a:cubicBezTo>
                  <a:pt x="1680714" y="178301"/>
                  <a:pt x="1683403" y="174268"/>
                  <a:pt x="1685419" y="174604"/>
                </a:cubicBezTo>
                <a:cubicBezTo>
                  <a:pt x="1697183" y="175948"/>
                  <a:pt x="1699199" y="169226"/>
                  <a:pt x="1698359" y="160824"/>
                </a:cubicBezTo>
                <a:cubicBezTo>
                  <a:pt x="1708610" y="151413"/>
                  <a:pt x="1718021" y="164017"/>
                  <a:pt x="1729112" y="160151"/>
                </a:cubicBezTo>
                <a:cubicBezTo>
                  <a:pt x="1737179" y="157295"/>
                  <a:pt x="1748102" y="163008"/>
                  <a:pt x="1755328" y="164521"/>
                </a:cubicBezTo>
                <a:cubicBezTo>
                  <a:pt x="1756336" y="172083"/>
                  <a:pt x="1756000" y="179309"/>
                  <a:pt x="1758521" y="185527"/>
                </a:cubicBezTo>
                <a:cubicBezTo>
                  <a:pt x="1759865" y="188720"/>
                  <a:pt x="1765915" y="190064"/>
                  <a:pt x="1769780" y="192249"/>
                </a:cubicBezTo>
                <a:cubicBezTo>
                  <a:pt x="1772301" y="187543"/>
                  <a:pt x="1774990" y="183006"/>
                  <a:pt x="1777342" y="178133"/>
                </a:cubicBezTo>
                <a:cubicBezTo>
                  <a:pt x="1779023" y="174940"/>
                  <a:pt x="1780367" y="168890"/>
                  <a:pt x="1782048" y="168890"/>
                </a:cubicBezTo>
                <a:cubicBezTo>
                  <a:pt x="1796668" y="168890"/>
                  <a:pt x="1796164" y="156454"/>
                  <a:pt x="1799693" y="147716"/>
                </a:cubicBezTo>
                <a:cubicBezTo>
                  <a:pt x="1801206" y="144019"/>
                  <a:pt x="1800701" y="139313"/>
                  <a:pt x="1802550" y="135952"/>
                </a:cubicBezTo>
                <a:cubicBezTo>
                  <a:pt x="1804398" y="132591"/>
                  <a:pt x="1807759" y="129230"/>
                  <a:pt x="1811120" y="127550"/>
                </a:cubicBezTo>
                <a:cubicBezTo>
                  <a:pt x="1812297" y="127046"/>
                  <a:pt x="1816498" y="131247"/>
                  <a:pt x="1818346" y="133936"/>
                </a:cubicBezTo>
                <a:cubicBezTo>
                  <a:pt x="1822548" y="140322"/>
                  <a:pt x="1826245" y="146371"/>
                  <a:pt x="1835656" y="142506"/>
                </a:cubicBezTo>
                <a:cubicBezTo>
                  <a:pt x="1862544" y="131415"/>
                  <a:pt x="1862880" y="131583"/>
                  <a:pt x="1871114" y="159815"/>
                </a:cubicBezTo>
                <a:cubicBezTo>
                  <a:pt x="1875651" y="158639"/>
                  <a:pt x="1880189" y="157463"/>
                  <a:pt x="1883718" y="156622"/>
                </a:cubicBezTo>
                <a:cubicBezTo>
                  <a:pt x="1885062" y="164689"/>
                  <a:pt x="1886407" y="172587"/>
                  <a:pt x="1887751" y="180653"/>
                </a:cubicBezTo>
                <a:cubicBezTo>
                  <a:pt x="1889600" y="180317"/>
                  <a:pt x="1891616" y="180149"/>
                  <a:pt x="1893465" y="179813"/>
                </a:cubicBezTo>
                <a:cubicBezTo>
                  <a:pt x="1893129" y="175780"/>
                  <a:pt x="1892793" y="171915"/>
                  <a:pt x="1892288" y="165697"/>
                </a:cubicBezTo>
                <a:cubicBezTo>
                  <a:pt x="1896322" y="166873"/>
                  <a:pt x="1901867" y="167714"/>
                  <a:pt x="1906573" y="170066"/>
                </a:cubicBezTo>
                <a:cubicBezTo>
                  <a:pt x="1908253" y="170907"/>
                  <a:pt x="1909430" y="176956"/>
                  <a:pt x="1908253" y="178301"/>
                </a:cubicBezTo>
                <a:cubicBezTo>
                  <a:pt x="1905564" y="181326"/>
                  <a:pt x="1901531" y="183846"/>
                  <a:pt x="1897666" y="184519"/>
                </a:cubicBezTo>
                <a:cubicBezTo>
                  <a:pt x="1893129" y="185191"/>
                  <a:pt x="1888255" y="183678"/>
                  <a:pt x="1883382" y="183006"/>
                </a:cubicBezTo>
                <a:cubicBezTo>
                  <a:pt x="1880693" y="182670"/>
                  <a:pt x="1877836" y="181998"/>
                  <a:pt x="1875147" y="181494"/>
                </a:cubicBezTo>
                <a:cubicBezTo>
                  <a:pt x="1874811" y="183174"/>
                  <a:pt x="1874307" y="184687"/>
                  <a:pt x="1873971" y="186367"/>
                </a:cubicBezTo>
                <a:cubicBezTo>
                  <a:pt x="1878676" y="187375"/>
                  <a:pt x="1883382" y="189224"/>
                  <a:pt x="1887919" y="189224"/>
                </a:cubicBezTo>
                <a:cubicBezTo>
                  <a:pt x="1896154" y="189224"/>
                  <a:pt x="1901867" y="190568"/>
                  <a:pt x="1905060" y="199979"/>
                </a:cubicBezTo>
                <a:cubicBezTo>
                  <a:pt x="1907245" y="206533"/>
                  <a:pt x="1913799" y="211743"/>
                  <a:pt x="1918000" y="216784"/>
                </a:cubicBezTo>
                <a:cubicBezTo>
                  <a:pt x="1916656" y="218465"/>
                  <a:pt x="1913127" y="221658"/>
                  <a:pt x="1910774" y="225691"/>
                </a:cubicBezTo>
                <a:cubicBezTo>
                  <a:pt x="1907077" y="231741"/>
                  <a:pt x="1906909" y="236782"/>
                  <a:pt x="1915143" y="239975"/>
                </a:cubicBezTo>
                <a:cubicBezTo>
                  <a:pt x="1920353" y="241992"/>
                  <a:pt x="1924722" y="246193"/>
                  <a:pt x="1929764" y="248545"/>
                </a:cubicBezTo>
                <a:cubicBezTo>
                  <a:pt x="1933293" y="250058"/>
                  <a:pt x="1937494" y="250058"/>
                  <a:pt x="1942199" y="249722"/>
                </a:cubicBezTo>
                <a:cubicBezTo>
                  <a:pt x="1931444" y="239975"/>
                  <a:pt x="1940519" y="235606"/>
                  <a:pt x="1947073" y="230396"/>
                </a:cubicBezTo>
                <a:cubicBezTo>
                  <a:pt x="1948417" y="237286"/>
                  <a:pt x="1949761" y="244176"/>
                  <a:pt x="1951274" y="252075"/>
                </a:cubicBezTo>
                <a:cubicBezTo>
                  <a:pt x="1950770" y="252243"/>
                  <a:pt x="1953626" y="251402"/>
                  <a:pt x="1956315" y="250562"/>
                </a:cubicBezTo>
                <a:cubicBezTo>
                  <a:pt x="1957155" y="251234"/>
                  <a:pt x="1957996" y="251906"/>
                  <a:pt x="1958836" y="252579"/>
                </a:cubicBezTo>
                <a:cubicBezTo>
                  <a:pt x="1955811" y="256444"/>
                  <a:pt x="1952954" y="260141"/>
                  <a:pt x="1948921" y="265182"/>
                </a:cubicBezTo>
                <a:cubicBezTo>
                  <a:pt x="1954299" y="264678"/>
                  <a:pt x="1958668" y="264174"/>
                  <a:pt x="1963037" y="263838"/>
                </a:cubicBezTo>
                <a:cubicBezTo>
                  <a:pt x="1963205" y="264678"/>
                  <a:pt x="1963373" y="265350"/>
                  <a:pt x="1963709" y="266191"/>
                </a:cubicBezTo>
                <a:cubicBezTo>
                  <a:pt x="1959844" y="267703"/>
                  <a:pt x="1955811" y="269384"/>
                  <a:pt x="1950938" y="271400"/>
                </a:cubicBezTo>
                <a:cubicBezTo>
                  <a:pt x="1976481" y="281483"/>
                  <a:pt x="1988245" y="297952"/>
                  <a:pt x="1981859" y="314085"/>
                </a:cubicBezTo>
                <a:cubicBezTo>
                  <a:pt x="1987236" y="317782"/>
                  <a:pt x="1992614" y="321647"/>
                  <a:pt x="1999840" y="326689"/>
                </a:cubicBezTo>
                <a:cubicBezTo>
                  <a:pt x="1994463" y="330722"/>
                  <a:pt x="1990429" y="333579"/>
                  <a:pt x="1985388" y="337276"/>
                </a:cubicBezTo>
                <a:cubicBezTo>
                  <a:pt x="1988581" y="339124"/>
                  <a:pt x="1991270" y="341981"/>
                  <a:pt x="1994463" y="342317"/>
                </a:cubicBezTo>
                <a:cubicBezTo>
                  <a:pt x="2000008" y="342989"/>
                  <a:pt x="2004882" y="342653"/>
                  <a:pt x="2005554" y="350216"/>
                </a:cubicBezTo>
                <a:cubicBezTo>
                  <a:pt x="2005554" y="351224"/>
                  <a:pt x="2011436" y="353409"/>
                  <a:pt x="2013452" y="352568"/>
                </a:cubicBezTo>
                <a:cubicBezTo>
                  <a:pt x="2019838" y="350216"/>
                  <a:pt x="2025720" y="346518"/>
                  <a:pt x="2031770" y="343326"/>
                </a:cubicBezTo>
                <a:cubicBezTo>
                  <a:pt x="2035299" y="341477"/>
                  <a:pt x="2038492" y="338452"/>
                  <a:pt x="2042189" y="337780"/>
                </a:cubicBezTo>
                <a:cubicBezTo>
                  <a:pt x="2050087" y="336267"/>
                  <a:pt x="2059162" y="340637"/>
                  <a:pt x="2061346" y="326184"/>
                </a:cubicBezTo>
                <a:cubicBezTo>
                  <a:pt x="2062355" y="318958"/>
                  <a:pt x="2079328" y="320303"/>
                  <a:pt x="2086218" y="328369"/>
                </a:cubicBezTo>
                <a:cubicBezTo>
                  <a:pt x="2099326" y="304674"/>
                  <a:pt x="2120836" y="314253"/>
                  <a:pt x="2139994" y="315093"/>
                </a:cubicBezTo>
                <a:cubicBezTo>
                  <a:pt x="2142682" y="315261"/>
                  <a:pt x="2145371" y="317614"/>
                  <a:pt x="2148060" y="317614"/>
                </a:cubicBezTo>
                <a:cubicBezTo>
                  <a:pt x="2151925" y="317782"/>
                  <a:pt x="2157135" y="317782"/>
                  <a:pt x="2159319" y="315597"/>
                </a:cubicBezTo>
                <a:cubicBezTo>
                  <a:pt x="2161000" y="313917"/>
                  <a:pt x="2159151" y="308539"/>
                  <a:pt x="2158647" y="303330"/>
                </a:cubicBezTo>
                <a:cubicBezTo>
                  <a:pt x="2158143" y="303666"/>
                  <a:pt x="2158983" y="302489"/>
                  <a:pt x="2159992" y="302321"/>
                </a:cubicBezTo>
                <a:cubicBezTo>
                  <a:pt x="2174780" y="299297"/>
                  <a:pt x="2189736" y="295936"/>
                  <a:pt x="2204693" y="293751"/>
                </a:cubicBezTo>
                <a:cubicBezTo>
                  <a:pt x="2208390" y="293247"/>
                  <a:pt x="2214272" y="294927"/>
                  <a:pt x="2216456" y="297784"/>
                </a:cubicBezTo>
                <a:cubicBezTo>
                  <a:pt x="2224019" y="307867"/>
                  <a:pt x="2243176" y="310892"/>
                  <a:pt x="2256116" y="308707"/>
                </a:cubicBezTo>
                <a:cubicBezTo>
                  <a:pt x="2263006" y="307531"/>
                  <a:pt x="2270400" y="310052"/>
                  <a:pt x="2277626" y="310724"/>
                </a:cubicBezTo>
                <a:cubicBezTo>
                  <a:pt x="2277626" y="311900"/>
                  <a:pt x="2277626" y="312909"/>
                  <a:pt x="2277626" y="314085"/>
                </a:cubicBezTo>
                <a:cubicBezTo>
                  <a:pt x="2275442" y="315429"/>
                  <a:pt x="2273425" y="316942"/>
                  <a:pt x="2269560" y="319462"/>
                </a:cubicBezTo>
                <a:cubicBezTo>
                  <a:pt x="2273425" y="320807"/>
                  <a:pt x="2276114" y="322487"/>
                  <a:pt x="2278635" y="322319"/>
                </a:cubicBezTo>
                <a:cubicBezTo>
                  <a:pt x="2296280" y="320303"/>
                  <a:pt x="2313757" y="317782"/>
                  <a:pt x="2331402" y="316101"/>
                </a:cubicBezTo>
                <a:cubicBezTo>
                  <a:pt x="2333251" y="315933"/>
                  <a:pt x="2336780" y="320807"/>
                  <a:pt x="2337452" y="323832"/>
                </a:cubicBezTo>
                <a:cubicBezTo>
                  <a:pt x="2338124" y="326689"/>
                  <a:pt x="2336108" y="330050"/>
                  <a:pt x="2335099" y="333915"/>
                </a:cubicBezTo>
                <a:cubicBezTo>
                  <a:pt x="2351400" y="333411"/>
                  <a:pt x="2366861" y="339796"/>
                  <a:pt x="2380137" y="327025"/>
                </a:cubicBezTo>
                <a:cubicBezTo>
                  <a:pt x="2371566" y="321983"/>
                  <a:pt x="2356274" y="327529"/>
                  <a:pt x="2355433" y="311060"/>
                </a:cubicBezTo>
                <a:cubicBezTo>
                  <a:pt x="2352072" y="311060"/>
                  <a:pt x="2348711" y="311060"/>
                  <a:pt x="2345182" y="311060"/>
                </a:cubicBezTo>
                <a:cubicBezTo>
                  <a:pt x="2345519" y="309716"/>
                  <a:pt x="2345350" y="308371"/>
                  <a:pt x="2345687" y="308203"/>
                </a:cubicBezTo>
                <a:cubicBezTo>
                  <a:pt x="2359131" y="304170"/>
                  <a:pt x="2370894" y="307867"/>
                  <a:pt x="2381817" y="316270"/>
                </a:cubicBezTo>
                <a:cubicBezTo>
                  <a:pt x="2392404" y="324336"/>
                  <a:pt x="2386691" y="332066"/>
                  <a:pt x="2381817" y="339965"/>
                </a:cubicBezTo>
                <a:cubicBezTo>
                  <a:pt x="2377448" y="339124"/>
                  <a:pt x="2372911" y="338116"/>
                  <a:pt x="2367029" y="336940"/>
                </a:cubicBezTo>
                <a:cubicBezTo>
                  <a:pt x="2374423" y="360299"/>
                  <a:pt x="2393749" y="356097"/>
                  <a:pt x="2409545" y="359794"/>
                </a:cubicBezTo>
                <a:cubicBezTo>
                  <a:pt x="2412066" y="378280"/>
                  <a:pt x="2430215" y="377608"/>
                  <a:pt x="2441643" y="380633"/>
                </a:cubicBezTo>
                <a:cubicBezTo>
                  <a:pt x="2457272" y="384666"/>
                  <a:pt x="2466514" y="395085"/>
                  <a:pt x="2477101" y="404160"/>
                </a:cubicBezTo>
                <a:cubicBezTo>
                  <a:pt x="2483655" y="409873"/>
                  <a:pt x="2489369" y="417099"/>
                  <a:pt x="2494243" y="424325"/>
                </a:cubicBezTo>
                <a:cubicBezTo>
                  <a:pt x="2495923" y="426846"/>
                  <a:pt x="2494579" y="431552"/>
                  <a:pt x="2494579" y="436257"/>
                </a:cubicBezTo>
                <a:cubicBezTo>
                  <a:pt x="2500796" y="434577"/>
                  <a:pt x="2506174" y="433232"/>
                  <a:pt x="2511552" y="431720"/>
                </a:cubicBezTo>
                <a:cubicBezTo>
                  <a:pt x="2509871" y="433400"/>
                  <a:pt x="2508191" y="435249"/>
                  <a:pt x="2506510" y="436929"/>
                </a:cubicBezTo>
                <a:cubicBezTo>
                  <a:pt x="2508527" y="441298"/>
                  <a:pt x="2510711" y="445500"/>
                  <a:pt x="2512728" y="449869"/>
                </a:cubicBezTo>
                <a:cubicBezTo>
                  <a:pt x="2516089" y="446844"/>
                  <a:pt x="2519282" y="443819"/>
                  <a:pt x="2522643" y="440626"/>
                </a:cubicBezTo>
                <a:cubicBezTo>
                  <a:pt x="2516257" y="452726"/>
                  <a:pt x="2525332" y="458103"/>
                  <a:pt x="2532222" y="462809"/>
                </a:cubicBezTo>
                <a:cubicBezTo>
                  <a:pt x="2542305" y="469531"/>
                  <a:pt x="2542809" y="468691"/>
                  <a:pt x="2538608" y="481462"/>
                </a:cubicBezTo>
                <a:cubicBezTo>
                  <a:pt x="2543817" y="483647"/>
                  <a:pt x="2549195" y="485832"/>
                  <a:pt x="2555076" y="488352"/>
                </a:cubicBezTo>
                <a:cubicBezTo>
                  <a:pt x="2552388" y="492890"/>
                  <a:pt x="2549867" y="496923"/>
                  <a:pt x="2547178" y="501460"/>
                </a:cubicBezTo>
                <a:cubicBezTo>
                  <a:pt x="2556253" y="508518"/>
                  <a:pt x="2565495" y="514568"/>
                  <a:pt x="2573226" y="522130"/>
                </a:cubicBezTo>
                <a:cubicBezTo>
                  <a:pt x="2577259" y="526164"/>
                  <a:pt x="2579276" y="532381"/>
                  <a:pt x="2581628" y="537927"/>
                </a:cubicBezTo>
                <a:cubicBezTo>
                  <a:pt x="2585325" y="546834"/>
                  <a:pt x="2591543" y="548514"/>
                  <a:pt x="2598433" y="542296"/>
                </a:cubicBezTo>
                <a:cubicBezTo>
                  <a:pt x="2609020" y="532550"/>
                  <a:pt x="2614062" y="532213"/>
                  <a:pt x="2625489" y="540448"/>
                </a:cubicBezTo>
                <a:cubicBezTo>
                  <a:pt x="2632884" y="545825"/>
                  <a:pt x="2636076" y="558933"/>
                  <a:pt x="2632043" y="567840"/>
                </a:cubicBezTo>
                <a:cubicBezTo>
                  <a:pt x="2631035" y="570025"/>
                  <a:pt x="2629859" y="572209"/>
                  <a:pt x="2627170" y="577587"/>
                </a:cubicBezTo>
                <a:cubicBezTo>
                  <a:pt x="2636245" y="581284"/>
                  <a:pt x="2645151" y="583469"/>
                  <a:pt x="2652713" y="588174"/>
                </a:cubicBezTo>
                <a:cubicBezTo>
                  <a:pt x="2660444" y="592879"/>
                  <a:pt x="2664645" y="605483"/>
                  <a:pt x="2677585" y="597417"/>
                </a:cubicBezTo>
                <a:cubicBezTo>
                  <a:pt x="2675400" y="599433"/>
                  <a:pt x="2673047" y="601618"/>
                  <a:pt x="2671199" y="603298"/>
                </a:cubicBezTo>
                <a:cubicBezTo>
                  <a:pt x="2688508" y="614894"/>
                  <a:pt x="2706825" y="623464"/>
                  <a:pt x="2718085" y="641614"/>
                </a:cubicBezTo>
                <a:cubicBezTo>
                  <a:pt x="2720773" y="645815"/>
                  <a:pt x="2729344" y="645983"/>
                  <a:pt x="2732369" y="650184"/>
                </a:cubicBezTo>
                <a:cubicBezTo>
                  <a:pt x="2741612" y="662452"/>
                  <a:pt x="2755728" y="675392"/>
                  <a:pt x="2756232" y="688668"/>
                </a:cubicBezTo>
                <a:cubicBezTo>
                  <a:pt x="2756904" y="704464"/>
                  <a:pt x="2770012" y="706817"/>
                  <a:pt x="2774381" y="717236"/>
                </a:cubicBezTo>
                <a:cubicBezTo>
                  <a:pt x="2777238" y="724126"/>
                  <a:pt x="2781944" y="731352"/>
                  <a:pt x="2774549" y="735217"/>
                </a:cubicBezTo>
                <a:cubicBezTo>
                  <a:pt x="2769844" y="737738"/>
                  <a:pt x="2760097" y="735217"/>
                  <a:pt x="2755224" y="731688"/>
                </a:cubicBezTo>
                <a:cubicBezTo>
                  <a:pt x="2747829" y="726311"/>
                  <a:pt x="2742620" y="717908"/>
                  <a:pt x="2736402" y="710514"/>
                </a:cubicBezTo>
                <a:cubicBezTo>
                  <a:pt x="2729344" y="715892"/>
                  <a:pt x="2724302" y="719757"/>
                  <a:pt x="2719261" y="723622"/>
                </a:cubicBezTo>
                <a:cubicBezTo>
                  <a:pt x="2719765" y="743788"/>
                  <a:pt x="2711867" y="761265"/>
                  <a:pt x="2697919" y="778406"/>
                </a:cubicBezTo>
                <a:cubicBezTo>
                  <a:pt x="2691365" y="775717"/>
                  <a:pt x="2682458" y="772188"/>
                  <a:pt x="2672879" y="768323"/>
                </a:cubicBezTo>
                <a:cubicBezTo>
                  <a:pt x="2672375" y="778238"/>
                  <a:pt x="2672039" y="786809"/>
                  <a:pt x="2671703" y="794707"/>
                </a:cubicBezTo>
                <a:cubicBezTo>
                  <a:pt x="2675232" y="798404"/>
                  <a:pt x="2680105" y="801597"/>
                  <a:pt x="2681954" y="805966"/>
                </a:cubicBezTo>
                <a:cubicBezTo>
                  <a:pt x="2683634" y="810000"/>
                  <a:pt x="2683971" y="818234"/>
                  <a:pt x="2681786" y="819410"/>
                </a:cubicBezTo>
                <a:cubicBezTo>
                  <a:pt x="2675904" y="822939"/>
                  <a:pt x="2669518" y="833526"/>
                  <a:pt x="2661284" y="821931"/>
                </a:cubicBezTo>
                <a:cubicBezTo>
                  <a:pt x="2656915" y="815881"/>
                  <a:pt x="2656915" y="811848"/>
                  <a:pt x="2664981" y="808991"/>
                </a:cubicBezTo>
                <a:cubicBezTo>
                  <a:pt x="2659940" y="800421"/>
                  <a:pt x="2654898" y="792018"/>
                  <a:pt x="2648344" y="781263"/>
                </a:cubicBezTo>
                <a:cubicBezTo>
                  <a:pt x="2647672" y="785296"/>
                  <a:pt x="2647504" y="786473"/>
                  <a:pt x="2647168" y="788657"/>
                </a:cubicBezTo>
                <a:cubicBezTo>
                  <a:pt x="2632211" y="777230"/>
                  <a:pt x="2617591" y="766643"/>
                  <a:pt x="2609525" y="748829"/>
                </a:cubicBezTo>
                <a:cubicBezTo>
                  <a:pt x="2607844" y="745132"/>
                  <a:pt x="2598769" y="744796"/>
                  <a:pt x="2593056" y="742948"/>
                </a:cubicBezTo>
                <a:cubicBezTo>
                  <a:pt x="2592215" y="744460"/>
                  <a:pt x="2591375" y="745973"/>
                  <a:pt x="2590367" y="747485"/>
                </a:cubicBezTo>
                <a:cubicBezTo>
                  <a:pt x="2595744" y="753703"/>
                  <a:pt x="2601122" y="760089"/>
                  <a:pt x="2607508" y="767483"/>
                </a:cubicBezTo>
                <a:cubicBezTo>
                  <a:pt x="2606836" y="768491"/>
                  <a:pt x="2604819" y="771180"/>
                  <a:pt x="2601794" y="775213"/>
                </a:cubicBezTo>
                <a:cubicBezTo>
                  <a:pt x="2607844" y="781767"/>
                  <a:pt x="2613894" y="788657"/>
                  <a:pt x="2620112" y="795547"/>
                </a:cubicBezTo>
                <a:cubicBezTo>
                  <a:pt x="2618095" y="795715"/>
                  <a:pt x="2614734" y="796051"/>
                  <a:pt x="2611373" y="796556"/>
                </a:cubicBezTo>
                <a:cubicBezTo>
                  <a:pt x="2611205" y="797228"/>
                  <a:pt x="2611037" y="797900"/>
                  <a:pt x="2610869" y="798572"/>
                </a:cubicBezTo>
                <a:cubicBezTo>
                  <a:pt x="2615910" y="799917"/>
                  <a:pt x="2620784" y="801429"/>
                  <a:pt x="2626666" y="802941"/>
                </a:cubicBezTo>
                <a:cubicBezTo>
                  <a:pt x="2625657" y="805462"/>
                  <a:pt x="2624481" y="808151"/>
                  <a:pt x="2623137" y="811680"/>
                </a:cubicBezTo>
                <a:cubicBezTo>
                  <a:pt x="2632715" y="815545"/>
                  <a:pt x="2641622" y="819074"/>
                  <a:pt x="2651369" y="822939"/>
                </a:cubicBezTo>
                <a:cubicBezTo>
                  <a:pt x="2642967" y="827645"/>
                  <a:pt x="2634564" y="832182"/>
                  <a:pt x="2626834" y="836383"/>
                </a:cubicBezTo>
                <a:cubicBezTo>
                  <a:pt x="2627002" y="839240"/>
                  <a:pt x="2628178" y="844954"/>
                  <a:pt x="2627338" y="845290"/>
                </a:cubicBezTo>
                <a:cubicBezTo>
                  <a:pt x="2621624" y="847475"/>
                  <a:pt x="2615574" y="848315"/>
                  <a:pt x="2611373" y="849323"/>
                </a:cubicBezTo>
                <a:cubicBezTo>
                  <a:pt x="2619608" y="852348"/>
                  <a:pt x="2627674" y="861087"/>
                  <a:pt x="2622296" y="872178"/>
                </a:cubicBezTo>
                <a:cubicBezTo>
                  <a:pt x="2618431" y="880244"/>
                  <a:pt x="2608348" y="885454"/>
                  <a:pt x="2600282" y="892680"/>
                </a:cubicBezTo>
                <a:cubicBezTo>
                  <a:pt x="2600450" y="892848"/>
                  <a:pt x="2601794" y="894865"/>
                  <a:pt x="2603811" y="897721"/>
                </a:cubicBezTo>
                <a:cubicBezTo>
                  <a:pt x="2600114" y="898730"/>
                  <a:pt x="2597257" y="899738"/>
                  <a:pt x="2593560" y="900746"/>
                </a:cubicBezTo>
                <a:cubicBezTo>
                  <a:pt x="2595240" y="903771"/>
                  <a:pt x="2596585" y="906292"/>
                  <a:pt x="2598265" y="909485"/>
                </a:cubicBezTo>
                <a:cubicBezTo>
                  <a:pt x="2593056" y="911165"/>
                  <a:pt x="2588686" y="912510"/>
                  <a:pt x="2583645" y="914022"/>
                </a:cubicBezTo>
                <a:cubicBezTo>
                  <a:pt x="2590367" y="917551"/>
                  <a:pt x="2595240" y="920072"/>
                  <a:pt x="2600114" y="922761"/>
                </a:cubicBezTo>
                <a:cubicBezTo>
                  <a:pt x="2598433" y="924441"/>
                  <a:pt x="2596753" y="926290"/>
                  <a:pt x="2594904" y="927970"/>
                </a:cubicBezTo>
                <a:cubicBezTo>
                  <a:pt x="2592047" y="930491"/>
                  <a:pt x="2589191" y="932844"/>
                  <a:pt x="2585998" y="935701"/>
                </a:cubicBezTo>
                <a:cubicBezTo>
                  <a:pt x="2592720" y="941919"/>
                  <a:pt x="2608684" y="933516"/>
                  <a:pt x="2605827" y="950321"/>
                </a:cubicBezTo>
                <a:cubicBezTo>
                  <a:pt x="2604483" y="958051"/>
                  <a:pt x="2612718" y="968470"/>
                  <a:pt x="2595576" y="973344"/>
                </a:cubicBezTo>
                <a:cubicBezTo>
                  <a:pt x="2602635" y="974688"/>
                  <a:pt x="2605827" y="975360"/>
                  <a:pt x="2610533" y="976201"/>
                </a:cubicBezTo>
                <a:cubicBezTo>
                  <a:pt x="2604987" y="980234"/>
                  <a:pt x="2598097" y="982755"/>
                  <a:pt x="2597257" y="986620"/>
                </a:cubicBezTo>
                <a:cubicBezTo>
                  <a:pt x="2596249" y="991493"/>
                  <a:pt x="2600114" y="997543"/>
                  <a:pt x="2591879" y="1000736"/>
                </a:cubicBezTo>
                <a:cubicBezTo>
                  <a:pt x="2595072" y="1001408"/>
                  <a:pt x="2598265" y="1002248"/>
                  <a:pt x="2601458" y="1002921"/>
                </a:cubicBezTo>
                <a:cubicBezTo>
                  <a:pt x="2600618" y="1003761"/>
                  <a:pt x="2599946" y="1004601"/>
                  <a:pt x="2599105" y="1005273"/>
                </a:cubicBezTo>
                <a:cubicBezTo>
                  <a:pt x="2602971" y="1009979"/>
                  <a:pt x="2605827" y="1017205"/>
                  <a:pt x="2610869" y="1019221"/>
                </a:cubicBezTo>
                <a:cubicBezTo>
                  <a:pt x="2624145" y="1024263"/>
                  <a:pt x="2636413" y="1028632"/>
                  <a:pt x="2635236" y="1046445"/>
                </a:cubicBezTo>
                <a:cubicBezTo>
                  <a:pt x="2635068" y="1047958"/>
                  <a:pt x="2639437" y="1049806"/>
                  <a:pt x="2639269" y="1051151"/>
                </a:cubicBezTo>
                <a:cubicBezTo>
                  <a:pt x="2637085" y="1065099"/>
                  <a:pt x="2645487" y="1066443"/>
                  <a:pt x="2655570" y="1065099"/>
                </a:cubicBezTo>
                <a:cubicBezTo>
                  <a:pt x="2656915" y="1069636"/>
                  <a:pt x="2658259" y="1073670"/>
                  <a:pt x="2659603" y="1078207"/>
                </a:cubicBezTo>
                <a:cubicBezTo>
                  <a:pt x="2652545" y="1081736"/>
                  <a:pt x="2647672" y="1086609"/>
                  <a:pt x="2655570" y="1095348"/>
                </a:cubicBezTo>
                <a:cubicBezTo>
                  <a:pt x="2651201" y="1099381"/>
                  <a:pt x="2646832" y="1103414"/>
                  <a:pt x="2640614" y="1109128"/>
                </a:cubicBezTo>
                <a:cubicBezTo>
                  <a:pt x="2647504" y="1110472"/>
                  <a:pt x="2652377" y="1111313"/>
                  <a:pt x="2657923" y="1112489"/>
                </a:cubicBezTo>
                <a:cubicBezTo>
                  <a:pt x="2659772" y="1133495"/>
                  <a:pt x="2684475" y="1121396"/>
                  <a:pt x="2690020" y="1135176"/>
                </a:cubicBezTo>
                <a:cubicBezTo>
                  <a:pt x="2690020" y="1140721"/>
                  <a:pt x="2689180" y="1146267"/>
                  <a:pt x="2690188" y="1151477"/>
                </a:cubicBezTo>
                <a:cubicBezTo>
                  <a:pt x="2691197" y="1156518"/>
                  <a:pt x="2694894" y="1160887"/>
                  <a:pt x="2695734" y="1165929"/>
                </a:cubicBezTo>
                <a:cubicBezTo>
                  <a:pt x="2696742" y="1172147"/>
                  <a:pt x="2695902" y="1178532"/>
                  <a:pt x="2695902" y="1186431"/>
                </a:cubicBezTo>
                <a:cubicBezTo>
                  <a:pt x="2700271" y="1188615"/>
                  <a:pt x="2708842" y="1191304"/>
                  <a:pt x="2714556" y="1196850"/>
                </a:cubicBezTo>
                <a:cubicBezTo>
                  <a:pt x="2718589" y="1200883"/>
                  <a:pt x="2718589" y="1208950"/>
                  <a:pt x="2721278" y="1218360"/>
                </a:cubicBezTo>
                <a:cubicBezTo>
                  <a:pt x="2728168" y="1221385"/>
                  <a:pt x="2732705" y="1224914"/>
                  <a:pt x="2720101" y="1234829"/>
                </a:cubicBezTo>
                <a:cubicBezTo>
                  <a:pt x="2708506" y="1244072"/>
                  <a:pt x="2713883" y="1262725"/>
                  <a:pt x="2727159" y="1270960"/>
                </a:cubicBezTo>
                <a:cubicBezTo>
                  <a:pt x="2728840" y="1271968"/>
                  <a:pt x="2729344" y="1274825"/>
                  <a:pt x="2730856" y="1276674"/>
                </a:cubicBezTo>
                <a:cubicBezTo>
                  <a:pt x="2734554" y="1281211"/>
                  <a:pt x="2738587" y="1285748"/>
                  <a:pt x="2740267" y="1291294"/>
                </a:cubicBezTo>
                <a:cubicBezTo>
                  <a:pt x="2744805" y="1300033"/>
                  <a:pt x="2749174" y="1308603"/>
                  <a:pt x="2753711" y="1317510"/>
                </a:cubicBezTo>
                <a:cubicBezTo>
                  <a:pt x="2750350" y="1318014"/>
                  <a:pt x="2746317" y="1318686"/>
                  <a:pt x="2740771" y="1319526"/>
                </a:cubicBezTo>
                <a:cubicBezTo>
                  <a:pt x="2744468" y="1326920"/>
                  <a:pt x="2747829" y="1333474"/>
                  <a:pt x="2751527" y="1340869"/>
                </a:cubicBezTo>
                <a:cubicBezTo>
                  <a:pt x="2749006" y="1343557"/>
                  <a:pt x="2746149" y="1346750"/>
                  <a:pt x="2743292" y="1349943"/>
                </a:cubicBezTo>
                <a:cubicBezTo>
                  <a:pt x="2747157" y="1356833"/>
                  <a:pt x="2756232" y="1362043"/>
                  <a:pt x="2749006" y="1371958"/>
                </a:cubicBezTo>
                <a:cubicBezTo>
                  <a:pt x="2747829" y="1373470"/>
                  <a:pt x="2752703" y="1378680"/>
                  <a:pt x="2751863" y="1381368"/>
                </a:cubicBezTo>
                <a:cubicBezTo>
                  <a:pt x="2749174" y="1391620"/>
                  <a:pt x="2750350" y="1399686"/>
                  <a:pt x="2758249" y="1407752"/>
                </a:cubicBezTo>
                <a:cubicBezTo>
                  <a:pt x="2761610" y="1411113"/>
                  <a:pt x="2760265" y="1419012"/>
                  <a:pt x="2760937" y="1424557"/>
                </a:cubicBezTo>
                <a:cubicBezTo>
                  <a:pt x="2754720" y="1430943"/>
                  <a:pt x="2747157" y="1438842"/>
                  <a:pt x="2739427" y="1446740"/>
                </a:cubicBezTo>
                <a:cubicBezTo>
                  <a:pt x="2739931" y="1447580"/>
                  <a:pt x="2740435" y="1448420"/>
                  <a:pt x="2740939" y="1449261"/>
                </a:cubicBezTo>
                <a:cubicBezTo>
                  <a:pt x="2737410" y="1449092"/>
                  <a:pt x="2733713" y="1449261"/>
                  <a:pt x="2730184" y="1448588"/>
                </a:cubicBezTo>
                <a:cubicBezTo>
                  <a:pt x="2715900" y="1445563"/>
                  <a:pt x="2711699" y="1448252"/>
                  <a:pt x="2709346" y="1462536"/>
                </a:cubicBezTo>
                <a:cubicBezTo>
                  <a:pt x="2708674" y="1467074"/>
                  <a:pt x="2707834" y="1471611"/>
                  <a:pt x="2706657" y="1478333"/>
                </a:cubicBezTo>
                <a:cubicBezTo>
                  <a:pt x="2719765" y="1489929"/>
                  <a:pt x="2735226" y="1503373"/>
                  <a:pt x="2750854" y="1516985"/>
                </a:cubicBezTo>
                <a:cubicBezTo>
                  <a:pt x="2751022" y="1524715"/>
                  <a:pt x="2735226" y="1527908"/>
                  <a:pt x="2743292" y="1539839"/>
                </a:cubicBezTo>
                <a:cubicBezTo>
                  <a:pt x="2737410" y="1544545"/>
                  <a:pt x="2728672" y="1549922"/>
                  <a:pt x="2740939" y="1558493"/>
                </a:cubicBezTo>
                <a:cubicBezTo>
                  <a:pt x="2741612" y="1558997"/>
                  <a:pt x="2742116" y="1561014"/>
                  <a:pt x="2741612" y="1561854"/>
                </a:cubicBezTo>
                <a:cubicBezTo>
                  <a:pt x="2735898" y="1573785"/>
                  <a:pt x="2730184" y="1585885"/>
                  <a:pt x="2724302" y="1597816"/>
                </a:cubicBezTo>
                <a:cubicBezTo>
                  <a:pt x="2739763" y="1607899"/>
                  <a:pt x="2741948" y="1613613"/>
                  <a:pt x="2736066" y="1632099"/>
                </a:cubicBezTo>
                <a:cubicBezTo>
                  <a:pt x="2741107" y="1636468"/>
                  <a:pt x="2746317" y="1640669"/>
                  <a:pt x="2753879" y="1647223"/>
                </a:cubicBezTo>
                <a:cubicBezTo>
                  <a:pt x="2747325" y="1648063"/>
                  <a:pt x="2744132" y="1648399"/>
                  <a:pt x="2739931" y="1648904"/>
                </a:cubicBezTo>
                <a:cubicBezTo>
                  <a:pt x="2742620" y="1657642"/>
                  <a:pt x="2745477" y="1666549"/>
                  <a:pt x="2748670" y="1676632"/>
                </a:cubicBezTo>
                <a:cubicBezTo>
                  <a:pt x="2743628" y="1677304"/>
                  <a:pt x="2739763" y="1677976"/>
                  <a:pt x="2736234" y="1678480"/>
                </a:cubicBezTo>
                <a:cubicBezTo>
                  <a:pt x="2737578" y="1686715"/>
                  <a:pt x="2738923" y="1694781"/>
                  <a:pt x="2740267" y="1703016"/>
                </a:cubicBezTo>
                <a:cubicBezTo>
                  <a:pt x="2726319" y="1703520"/>
                  <a:pt x="2738755" y="1714275"/>
                  <a:pt x="2734890" y="1719821"/>
                </a:cubicBezTo>
                <a:cubicBezTo>
                  <a:pt x="2731865" y="1720325"/>
                  <a:pt x="2728336" y="1720829"/>
                  <a:pt x="2725983" y="1721165"/>
                </a:cubicBezTo>
                <a:cubicBezTo>
                  <a:pt x="2720605" y="1729903"/>
                  <a:pt x="2715732" y="1737466"/>
                  <a:pt x="2711027" y="1745196"/>
                </a:cubicBezTo>
                <a:cubicBezTo>
                  <a:pt x="2711699" y="1745532"/>
                  <a:pt x="2712371" y="1746036"/>
                  <a:pt x="2713043" y="1746372"/>
                </a:cubicBezTo>
                <a:cubicBezTo>
                  <a:pt x="2708338" y="1748557"/>
                  <a:pt x="2703800" y="1750742"/>
                  <a:pt x="2698087" y="1753430"/>
                </a:cubicBezTo>
                <a:cubicBezTo>
                  <a:pt x="2702120" y="1755951"/>
                  <a:pt x="2704977" y="1757632"/>
                  <a:pt x="2706825" y="1758640"/>
                </a:cubicBezTo>
                <a:cubicBezTo>
                  <a:pt x="2692709" y="1771244"/>
                  <a:pt x="2678761" y="1783679"/>
                  <a:pt x="2664309" y="1796619"/>
                </a:cubicBezTo>
                <a:cubicBezTo>
                  <a:pt x="2665149" y="1798636"/>
                  <a:pt x="2666157" y="1800989"/>
                  <a:pt x="2667838" y="1804518"/>
                </a:cubicBezTo>
                <a:cubicBezTo>
                  <a:pt x="2660444" y="1807038"/>
                  <a:pt x="2653386" y="1809391"/>
                  <a:pt x="2646832" y="1811744"/>
                </a:cubicBezTo>
                <a:cubicBezTo>
                  <a:pt x="2646328" y="1814937"/>
                  <a:pt x="2645655" y="1819306"/>
                  <a:pt x="2644815" y="1824852"/>
                </a:cubicBezTo>
                <a:cubicBezTo>
                  <a:pt x="2634228" y="1819642"/>
                  <a:pt x="2625153" y="1816953"/>
                  <a:pt x="2618095" y="1828885"/>
                </a:cubicBezTo>
                <a:cubicBezTo>
                  <a:pt x="2621792" y="1831070"/>
                  <a:pt x="2624985" y="1832918"/>
                  <a:pt x="2627842" y="1834767"/>
                </a:cubicBezTo>
                <a:cubicBezTo>
                  <a:pt x="2619440" y="1841825"/>
                  <a:pt x="2611373" y="1848547"/>
                  <a:pt x="2602298" y="1856277"/>
                </a:cubicBezTo>
                <a:cubicBezTo>
                  <a:pt x="2607340" y="1860310"/>
                  <a:pt x="2610365" y="1862663"/>
                  <a:pt x="2613222" y="1865015"/>
                </a:cubicBezTo>
                <a:cubicBezTo>
                  <a:pt x="2605155" y="1869049"/>
                  <a:pt x="2597761" y="1872746"/>
                  <a:pt x="2590199" y="1876611"/>
                </a:cubicBezTo>
                <a:cubicBezTo>
                  <a:pt x="2592552" y="1879300"/>
                  <a:pt x="2595072" y="1881988"/>
                  <a:pt x="2597425" y="1884677"/>
                </a:cubicBezTo>
                <a:cubicBezTo>
                  <a:pt x="2591879" y="1884341"/>
                  <a:pt x="2586166" y="1883837"/>
                  <a:pt x="2580620" y="1883501"/>
                </a:cubicBezTo>
                <a:cubicBezTo>
                  <a:pt x="2576419" y="1896609"/>
                  <a:pt x="2547178" y="1899802"/>
                  <a:pt x="2529029" y="1889383"/>
                </a:cubicBezTo>
                <a:cubicBezTo>
                  <a:pt x="2516929" y="1899130"/>
                  <a:pt x="2503821" y="1899634"/>
                  <a:pt x="2489537" y="1891399"/>
                </a:cubicBezTo>
                <a:cubicBezTo>
                  <a:pt x="2487521" y="1890223"/>
                  <a:pt x="2484328" y="1891231"/>
                  <a:pt x="2481807" y="1890391"/>
                </a:cubicBezTo>
                <a:cubicBezTo>
                  <a:pt x="2477101" y="1888879"/>
                  <a:pt x="2472564" y="1886862"/>
                  <a:pt x="2468027" y="1885013"/>
                </a:cubicBezTo>
                <a:cubicBezTo>
                  <a:pt x="2466682" y="1884509"/>
                  <a:pt x="2464834" y="1882493"/>
                  <a:pt x="2464330" y="1882829"/>
                </a:cubicBezTo>
                <a:cubicBezTo>
                  <a:pt x="2456263" y="1888374"/>
                  <a:pt x="2452062" y="1879972"/>
                  <a:pt x="2446012" y="1878459"/>
                </a:cubicBezTo>
                <a:cubicBezTo>
                  <a:pt x="2442315" y="1877451"/>
                  <a:pt x="2437274" y="1879132"/>
                  <a:pt x="2433745" y="1881148"/>
                </a:cubicBezTo>
                <a:cubicBezTo>
                  <a:pt x="2427359" y="1885181"/>
                  <a:pt x="2421645" y="1890223"/>
                  <a:pt x="2415091" y="1894088"/>
                </a:cubicBezTo>
                <a:cubicBezTo>
                  <a:pt x="2403664" y="1894592"/>
                  <a:pt x="2421645" y="1918455"/>
                  <a:pt x="2398790" y="1911061"/>
                </a:cubicBezTo>
                <a:cubicBezTo>
                  <a:pt x="2381817" y="1948704"/>
                  <a:pt x="2375599" y="1953410"/>
                  <a:pt x="2352913" y="1942991"/>
                </a:cubicBezTo>
                <a:cubicBezTo>
                  <a:pt x="2354761" y="1947864"/>
                  <a:pt x="2356106" y="1951225"/>
                  <a:pt x="2357114" y="1953746"/>
                </a:cubicBezTo>
                <a:cubicBezTo>
                  <a:pt x="2350728" y="1959460"/>
                  <a:pt x="2344510" y="1965005"/>
                  <a:pt x="2338628" y="1970383"/>
                </a:cubicBezTo>
                <a:cubicBezTo>
                  <a:pt x="2345182" y="1981978"/>
                  <a:pt x="2344342" y="1984499"/>
                  <a:pt x="2335267" y="1986683"/>
                </a:cubicBezTo>
                <a:cubicBezTo>
                  <a:pt x="2333083" y="1994414"/>
                  <a:pt x="2331234" y="2001304"/>
                  <a:pt x="2329386" y="2008026"/>
                </a:cubicBezTo>
                <a:cubicBezTo>
                  <a:pt x="2328377" y="2008026"/>
                  <a:pt x="2327369" y="2007858"/>
                  <a:pt x="2326361" y="2007858"/>
                </a:cubicBezTo>
                <a:cubicBezTo>
                  <a:pt x="2328209" y="2010378"/>
                  <a:pt x="2329890" y="2012899"/>
                  <a:pt x="2332579" y="2016596"/>
                </a:cubicBezTo>
                <a:cubicBezTo>
                  <a:pt x="2312917" y="2018781"/>
                  <a:pt x="2305691" y="2033065"/>
                  <a:pt x="2300817" y="2045333"/>
                </a:cubicBezTo>
                <a:cubicBezTo>
                  <a:pt x="2295272" y="2048694"/>
                  <a:pt x="2291743" y="2050542"/>
                  <a:pt x="2288382" y="2052559"/>
                </a:cubicBezTo>
                <a:cubicBezTo>
                  <a:pt x="2288213" y="2052391"/>
                  <a:pt x="2288045" y="2052223"/>
                  <a:pt x="2287877" y="2051887"/>
                </a:cubicBezTo>
                <a:cubicBezTo>
                  <a:pt x="2281660" y="2055416"/>
                  <a:pt x="2275778" y="2059617"/>
                  <a:pt x="2269224" y="2062474"/>
                </a:cubicBezTo>
                <a:cubicBezTo>
                  <a:pt x="2264182" y="2064659"/>
                  <a:pt x="2258469" y="2066003"/>
                  <a:pt x="2252923" y="2066003"/>
                </a:cubicBezTo>
                <a:cubicBezTo>
                  <a:pt x="2245865" y="2065835"/>
                  <a:pt x="2238807" y="2063146"/>
                  <a:pt x="2231749" y="2062810"/>
                </a:cubicBezTo>
                <a:cubicBezTo>
                  <a:pt x="2229060" y="2062642"/>
                  <a:pt x="2226371" y="2066507"/>
                  <a:pt x="2222674" y="2069028"/>
                </a:cubicBezTo>
                <a:cubicBezTo>
                  <a:pt x="2216624" y="2063986"/>
                  <a:pt x="2210070" y="2058777"/>
                  <a:pt x="2202844" y="2052727"/>
                </a:cubicBezTo>
                <a:cubicBezTo>
                  <a:pt x="2203685" y="2056088"/>
                  <a:pt x="2204189" y="2058273"/>
                  <a:pt x="2205365" y="2063314"/>
                </a:cubicBezTo>
                <a:cubicBezTo>
                  <a:pt x="2191585" y="2054744"/>
                  <a:pt x="2179485" y="2048190"/>
                  <a:pt x="2168730" y="2039955"/>
                </a:cubicBezTo>
                <a:cubicBezTo>
                  <a:pt x="2157807" y="2031385"/>
                  <a:pt x="2148396" y="2021134"/>
                  <a:pt x="2137977" y="2011051"/>
                </a:cubicBezTo>
                <a:cubicBezTo>
                  <a:pt x="2131423" y="2022646"/>
                  <a:pt x="2122517" y="2014580"/>
                  <a:pt x="2115122" y="2012395"/>
                </a:cubicBezTo>
                <a:cubicBezTo>
                  <a:pt x="2110753" y="2014916"/>
                  <a:pt x="2106552" y="2019285"/>
                  <a:pt x="2103695" y="2018445"/>
                </a:cubicBezTo>
                <a:cubicBezTo>
                  <a:pt x="2093612" y="2015756"/>
                  <a:pt x="2091091" y="2021806"/>
                  <a:pt x="2087898" y="2028696"/>
                </a:cubicBezTo>
                <a:cubicBezTo>
                  <a:pt x="2085882" y="2032897"/>
                  <a:pt x="2082353" y="2036426"/>
                  <a:pt x="2079496" y="2040123"/>
                </a:cubicBezTo>
                <a:cubicBezTo>
                  <a:pt x="2075799" y="2036930"/>
                  <a:pt x="2072102" y="2033737"/>
                  <a:pt x="2067060" y="2029032"/>
                </a:cubicBezTo>
                <a:cubicBezTo>
                  <a:pt x="2066724" y="2031553"/>
                  <a:pt x="2065548" y="2034242"/>
                  <a:pt x="2066220" y="2036090"/>
                </a:cubicBezTo>
                <a:cubicBezTo>
                  <a:pt x="2071766" y="2049702"/>
                  <a:pt x="2069413" y="2053903"/>
                  <a:pt x="2054624" y="2056088"/>
                </a:cubicBezTo>
                <a:cubicBezTo>
                  <a:pt x="2051095" y="2056592"/>
                  <a:pt x="2047398" y="2057264"/>
                  <a:pt x="2044037" y="2060457"/>
                </a:cubicBezTo>
                <a:cubicBezTo>
                  <a:pt x="2045718" y="2060793"/>
                  <a:pt x="2047398" y="2060793"/>
                  <a:pt x="2049079" y="2061466"/>
                </a:cubicBezTo>
                <a:cubicBezTo>
                  <a:pt x="2051095" y="2062138"/>
                  <a:pt x="2052944" y="2063314"/>
                  <a:pt x="2054961" y="2064154"/>
                </a:cubicBezTo>
                <a:cubicBezTo>
                  <a:pt x="2053784" y="2066003"/>
                  <a:pt x="2052944" y="2068860"/>
                  <a:pt x="2051432" y="2069532"/>
                </a:cubicBezTo>
                <a:cubicBezTo>
                  <a:pt x="2046894" y="2071044"/>
                  <a:pt x="2041853" y="2072725"/>
                  <a:pt x="2037147" y="2072389"/>
                </a:cubicBezTo>
                <a:cubicBezTo>
                  <a:pt x="2024375" y="2071381"/>
                  <a:pt x="2011604" y="2069364"/>
                  <a:pt x="1998664" y="2068188"/>
                </a:cubicBezTo>
                <a:cubicBezTo>
                  <a:pt x="1997151" y="2068020"/>
                  <a:pt x="1995471" y="2070204"/>
                  <a:pt x="1993790" y="2071044"/>
                </a:cubicBezTo>
                <a:cubicBezTo>
                  <a:pt x="1991270" y="2072389"/>
                  <a:pt x="1987573" y="2075414"/>
                  <a:pt x="1986396" y="2074742"/>
                </a:cubicBezTo>
                <a:cubicBezTo>
                  <a:pt x="1971776" y="2064322"/>
                  <a:pt x="1971944" y="2080287"/>
                  <a:pt x="1966230" y="2085665"/>
                </a:cubicBezTo>
                <a:cubicBezTo>
                  <a:pt x="1963877" y="2087849"/>
                  <a:pt x="1961189" y="2089698"/>
                  <a:pt x="1960853" y="2090034"/>
                </a:cubicBezTo>
                <a:cubicBezTo>
                  <a:pt x="1961189" y="2097932"/>
                  <a:pt x="1961525" y="2103814"/>
                  <a:pt x="1961861" y="2110200"/>
                </a:cubicBezTo>
                <a:cubicBezTo>
                  <a:pt x="1958164" y="2108688"/>
                  <a:pt x="1955307" y="2107343"/>
                  <a:pt x="1950097" y="2105159"/>
                </a:cubicBezTo>
                <a:cubicBezTo>
                  <a:pt x="1953963" y="2116250"/>
                  <a:pt x="1951778" y="2125997"/>
                  <a:pt x="1963877" y="2132215"/>
                </a:cubicBezTo>
                <a:cubicBezTo>
                  <a:pt x="1974633" y="2137760"/>
                  <a:pt x="1972616" y="2148515"/>
                  <a:pt x="1962701" y="2156750"/>
                </a:cubicBezTo>
                <a:cubicBezTo>
                  <a:pt x="1960180" y="2158766"/>
                  <a:pt x="1959508" y="2163304"/>
                  <a:pt x="1958332" y="2166833"/>
                </a:cubicBezTo>
                <a:cubicBezTo>
                  <a:pt x="1956819" y="2171874"/>
                  <a:pt x="1955643" y="2176916"/>
                  <a:pt x="1954131" y="2182629"/>
                </a:cubicBezTo>
                <a:cubicBezTo>
                  <a:pt x="1958500" y="2185486"/>
                  <a:pt x="1963205" y="2188511"/>
                  <a:pt x="1969087" y="2192376"/>
                </a:cubicBezTo>
                <a:cubicBezTo>
                  <a:pt x="1963037" y="2197250"/>
                  <a:pt x="1958164" y="2201115"/>
                  <a:pt x="1952282" y="2205652"/>
                </a:cubicBezTo>
                <a:cubicBezTo>
                  <a:pt x="1955307" y="2207669"/>
                  <a:pt x="1957828" y="2209181"/>
                  <a:pt x="1960012" y="2210526"/>
                </a:cubicBezTo>
                <a:cubicBezTo>
                  <a:pt x="1957660" y="2224978"/>
                  <a:pt x="1942367" y="2234893"/>
                  <a:pt x="1946232" y="2251362"/>
                </a:cubicBezTo>
                <a:cubicBezTo>
                  <a:pt x="1946400" y="2252034"/>
                  <a:pt x="1945728" y="2253378"/>
                  <a:pt x="1945224" y="2253378"/>
                </a:cubicBezTo>
                <a:cubicBezTo>
                  <a:pt x="1930940" y="2256739"/>
                  <a:pt x="1927915" y="2270183"/>
                  <a:pt x="1920353" y="2279930"/>
                </a:cubicBezTo>
                <a:cubicBezTo>
                  <a:pt x="1913631" y="2288669"/>
                  <a:pt x="1902539" y="2285644"/>
                  <a:pt x="1893969" y="2281947"/>
                </a:cubicBezTo>
                <a:cubicBezTo>
                  <a:pt x="1882037" y="2276569"/>
                  <a:pt x="1872122" y="2274385"/>
                  <a:pt x="1862207" y="2286148"/>
                </a:cubicBezTo>
                <a:cubicBezTo>
                  <a:pt x="1854477" y="2295391"/>
                  <a:pt x="1846747" y="2286148"/>
                  <a:pt x="1840025" y="2282283"/>
                </a:cubicBezTo>
                <a:cubicBezTo>
                  <a:pt x="1836664" y="2280434"/>
                  <a:pt x="1835151" y="2275561"/>
                  <a:pt x="1834143" y="2274049"/>
                </a:cubicBezTo>
                <a:cubicBezTo>
                  <a:pt x="1829774" y="2275561"/>
                  <a:pt x="1826245" y="2277914"/>
                  <a:pt x="1822884" y="2277914"/>
                </a:cubicBezTo>
                <a:cubicBezTo>
                  <a:pt x="1813137" y="2277914"/>
                  <a:pt x="1810448" y="2281611"/>
                  <a:pt x="1812465" y="2291358"/>
                </a:cubicBezTo>
                <a:cubicBezTo>
                  <a:pt x="1813305" y="2295727"/>
                  <a:pt x="1812129" y="2300936"/>
                  <a:pt x="1810784" y="2305306"/>
                </a:cubicBezTo>
                <a:cubicBezTo>
                  <a:pt x="1806751" y="2317237"/>
                  <a:pt x="1801878" y="2329001"/>
                  <a:pt x="1797004" y="2341773"/>
                </a:cubicBezTo>
                <a:cubicBezTo>
                  <a:pt x="1779695" y="2355385"/>
                  <a:pt x="1750454" y="2354880"/>
                  <a:pt x="1738691" y="2379416"/>
                </a:cubicBezTo>
                <a:cubicBezTo>
                  <a:pt x="1731129" y="2379416"/>
                  <a:pt x="1724239" y="2379416"/>
                  <a:pt x="1717013" y="2379416"/>
                </a:cubicBezTo>
                <a:cubicBezTo>
                  <a:pt x="1718189" y="2384625"/>
                  <a:pt x="1719029" y="2388322"/>
                  <a:pt x="1719701" y="2391011"/>
                </a:cubicBezTo>
                <a:cubicBezTo>
                  <a:pt x="1714660" y="2391515"/>
                  <a:pt x="1707938" y="2390843"/>
                  <a:pt x="1707098" y="2392692"/>
                </a:cubicBezTo>
                <a:cubicBezTo>
                  <a:pt x="1705249" y="2396557"/>
                  <a:pt x="1706593" y="2401934"/>
                  <a:pt x="1706593" y="2408488"/>
                </a:cubicBezTo>
                <a:cubicBezTo>
                  <a:pt x="1703905" y="2406304"/>
                  <a:pt x="1702056" y="2404959"/>
                  <a:pt x="1700376" y="2403615"/>
                </a:cubicBezTo>
                <a:cubicBezTo>
                  <a:pt x="1693486" y="2411513"/>
                  <a:pt x="1687436" y="2419916"/>
                  <a:pt x="1674664" y="2419748"/>
                </a:cubicBezTo>
                <a:cubicBezTo>
                  <a:pt x="1672479" y="2419748"/>
                  <a:pt x="1670127" y="2430167"/>
                  <a:pt x="1667774" y="2436216"/>
                </a:cubicBezTo>
                <a:cubicBezTo>
                  <a:pt x="1667102" y="2435712"/>
                  <a:pt x="1665085" y="2434200"/>
                  <a:pt x="1663909" y="2433192"/>
                </a:cubicBezTo>
                <a:cubicBezTo>
                  <a:pt x="1659540" y="2435712"/>
                  <a:pt x="1654666" y="2440586"/>
                  <a:pt x="1652313" y="2439577"/>
                </a:cubicBezTo>
                <a:cubicBezTo>
                  <a:pt x="1645591" y="2436889"/>
                  <a:pt x="1639710" y="2432015"/>
                  <a:pt x="1633996" y="2427310"/>
                </a:cubicBezTo>
                <a:cubicBezTo>
                  <a:pt x="1629627" y="2423613"/>
                  <a:pt x="1626098" y="2418739"/>
                  <a:pt x="1622401" y="2414706"/>
                </a:cubicBezTo>
                <a:cubicBezTo>
                  <a:pt x="1619040" y="2417395"/>
                  <a:pt x="1615342" y="2420252"/>
                  <a:pt x="1611813" y="2422941"/>
                </a:cubicBezTo>
                <a:cubicBezTo>
                  <a:pt x="1611141" y="2422268"/>
                  <a:pt x="1610301" y="2421596"/>
                  <a:pt x="1609629" y="2420924"/>
                </a:cubicBezTo>
                <a:cubicBezTo>
                  <a:pt x="1610805" y="2418235"/>
                  <a:pt x="1611813" y="2415714"/>
                  <a:pt x="1613158" y="2412690"/>
                </a:cubicBezTo>
                <a:cubicBezTo>
                  <a:pt x="1607276" y="2409329"/>
                  <a:pt x="1595849" y="2410673"/>
                  <a:pt x="1602907" y="2394036"/>
                </a:cubicBezTo>
                <a:cubicBezTo>
                  <a:pt x="1589799" y="2402271"/>
                  <a:pt x="1581060" y="2407816"/>
                  <a:pt x="1570137" y="2414706"/>
                </a:cubicBezTo>
                <a:cubicBezTo>
                  <a:pt x="1567952" y="2412354"/>
                  <a:pt x="1564423" y="2408488"/>
                  <a:pt x="1560222" y="2404119"/>
                </a:cubicBezTo>
                <a:cubicBezTo>
                  <a:pt x="1558710" y="2406136"/>
                  <a:pt x="1557029" y="2408488"/>
                  <a:pt x="1554172" y="2412185"/>
                </a:cubicBezTo>
                <a:cubicBezTo>
                  <a:pt x="1552660" y="2406304"/>
                  <a:pt x="1551316" y="2401430"/>
                  <a:pt x="1549971" y="2396053"/>
                </a:cubicBezTo>
                <a:cubicBezTo>
                  <a:pt x="1541401" y="2397901"/>
                  <a:pt x="1534847" y="2414874"/>
                  <a:pt x="1523587" y="2401934"/>
                </a:cubicBezTo>
                <a:cubicBezTo>
                  <a:pt x="1519722" y="2397565"/>
                  <a:pt x="1516865" y="2389499"/>
                  <a:pt x="1531822" y="2386978"/>
                </a:cubicBezTo>
                <a:cubicBezTo>
                  <a:pt x="1523083" y="2383281"/>
                  <a:pt x="1518882" y="2381600"/>
                  <a:pt x="1514681" y="2379920"/>
                </a:cubicBezTo>
                <a:cubicBezTo>
                  <a:pt x="1511152" y="2388827"/>
                  <a:pt x="1500228" y="2391347"/>
                  <a:pt x="1488465" y="2385634"/>
                </a:cubicBezTo>
                <a:cubicBezTo>
                  <a:pt x="1489977" y="2383953"/>
                  <a:pt x="1491322" y="2382441"/>
                  <a:pt x="1492834" y="2380928"/>
                </a:cubicBezTo>
                <a:cubicBezTo>
                  <a:pt x="1490145" y="2380088"/>
                  <a:pt x="1487457" y="2379416"/>
                  <a:pt x="1485104" y="2378575"/>
                </a:cubicBezTo>
                <a:cubicBezTo>
                  <a:pt x="1477374" y="2396389"/>
                  <a:pt x="1460569" y="2393868"/>
                  <a:pt x="1445444" y="2396725"/>
                </a:cubicBezTo>
                <a:cubicBezTo>
                  <a:pt x="1442587" y="2374038"/>
                  <a:pt x="1418556" y="2370005"/>
                  <a:pt x="1406961" y="2354208"/>
                </a:cubicBezTo>
                <a:cubicBezTo>
                  <a:pt x="1398726" y="2343285"/>
                  <a:pt x="1386459" y="2337403"/>
                  <a:pt x="1386123" y="2319254"/>
                </a:cubicBezTo>
                <a:cubicBezTo>
                  <a:pt x="1385955" y="2308667"/>
                  <a:pt x="1384442" y="2297071"/>
                  <a:pt x="1384274" y="2285812"/>
                </a:cubicBezTo>
                <a:cubicBezTo>
                  <a:pt x="1383938" y="2269175"/>
                  <a:pt x="1369150" y="2263630"/>
                  <a:pt x="1357386" y="2256908"/>
                </a:cubicBezTo>
                <a:cubicBezTo>
                  <a:pt x="1351168" y="2253378"/>
                  <a:pt x="1343270" y="2252874"/>
                  <a:pt x="1344446" y="2242791"/>
                </a:cubicBezTo>
                <a:cubicBezTo>
                  <a:pt x="1344614" y="2241615"/>
                  <a:pt x="1341421" y="2240271"/>
                  <a:pt x="1340245" y="2238758"/>
                </a:cubicBezTo>
                <a:cubicBezTo>
                  <a:pt x="1337724" y="2235565"/>
                  <a:pt x="1335372" y="2232036"/>
                  <a:pt x="1331507" y="2226659"/>
                </a:cubicBezTo>
                <a:cubicBezTo>
                  <a:pt x="1319743" y="2226322"/>
                  <a:pt x="1316046" y="2221449"/>
                  <a:pt x="1322600" y="2209854"/>
                </a:cubicBezTo>
                <a:cubicBezTo>
                  <a:pt x="1313189" y="2207333"/>
                  <a:pt x="1311677" y="2192880"/>
                  <a:pt x="1298737" y="2195065"/>
                </a:cubicBezTo>
                <a:cubicBezTo>
                  <a:pt x="1297897" y="2195233"/>
                  <a:pt x="1295376" y="2190024"/>
                  <a:pt x="1294704" y="2187167"/>
                </a:cubicBezTo>
                <a:cubicBezTo>
                  <a:pt x="1292519" y="2178428"/>
                  <a:pt x="1290839" y="2169522"/>
                  <a:pt x="1288990" y="2160783"/>
                </a:cubicBezTo>
                <a:cubicBezTo>
                  <a:pt x="1288654" y="2158766"/>
                  <a:pt x="1287646" y="2156078"/>
                  <a:pt x="1288486" y="2154901"/>
                </a:cubicBezTo>
                <a:cubicBezTo>
                  <a:pt x="1300753" y="2140281"/>
                  <a:pt x="1284957" y="2135744"/>
                  <a:pt x="1278739" y="2128013"/>
                </a:cubicBezTo>
                <a:cubicBezTo>
                  <a:pt x="1273361" y="2121291"/>
                  <a:pt x="1263446" y="2115578"/>
                  <a:pt x="1262438" y="2108520"/>
                </a:cubicBezTo>
                <a:cubicBezTo>
                  <a:pt x="1260085" y="2093731"/>
                  <a:pt x="1252019" y="2083144"/>
                  <a:pt x="1245801" y="2070876"/>
                </a:cubicBezTo>
                <a:cubicBezTo>
                  <a:pt x="1241264" y="2072221"/>
                  <a:pt x="1238071" y="2073397"/>
                  <a:pt x="1234878" y="2074405"/>
                </a:cubicBezTo>
                <a:cubicBezTo>
                  <a:pt x="1234542" y="2073901"/>
                  <a:pt x="1234206" y="2073397"/>
                  <a:pt x="1233702" y="2072893"/>
                </a:cubicBezTo>
                <a:cubicBezTo>
                  <a:pt x="1235718" y="2071044"/>
                  <a:pt x="1237735" y="2069196"/>
                  <a:pt x="1240256" y="2066675"/>
                </a:cubicBezTo>
                <a:cubicBezTo>
                  <a:pt x="1233198" y="2060961"/>
                  <a:pt x="1216729" y="2067011"/>
                  <a:pt x="1218913" y="2050374"/>
                </a:cubicBezTo>
                <a:cubicBezTo>
                  <a:pt x="1219417" y="2046005"/>
                  <a:pt x="1221434" y="2041636"/>
                  <a:pt x="1222946" y="2036426"/>
                </a:cubicBezTo>
                <a:cubicBezTo>
                  <a:pt x="1221098" y="2033569"/>
                  <a:pt x="1217905" y="2028360"/>
                  <a:pt x="1214712" y="2022982"/>
                </a:cubicBezTo>
                <a:cubicBezTo>
                  <a:pt x="1222106" y="2019117"/>
                  <a:pt x="1215888" y="2012731"/>
                  <a:pt x="1217737" y="2007690"/>
                </a:cubicBezTo>
                <a:cubicBezTo>
                  <a:pt x="1225971" y="1983827"/>
                  <a:pt x="1225971" y="1983827"/>
                  <a:pt x="1206646" y="1966350"/>
                </a:cubicBezTo>
                <a:cubicBezTo>
                  <a:pt x="1204629" y="1964501"/>
                  <a:pt x="1203285" y="1961980"/>
                  <a:pt x="1201604" y="1959628"/>
                </a:cubicBezTo>
                <a:cubicBezTo>
                  <a:pt x="1203285" y="1957275"/>
                  <a:pt x="1206814" y="1954250"/>
                  <a:pt x="1206478" y="1952233"/>
                </a:cubicBezTo>
                <a:cubicBezTo>
                  <a:pt x="1204629" y="1945007"/>
                  <a:pt x="1202780" y="1937109"/>
                  <a:pt x="1198411" y="1931227"/>
                </a:cubicBezTo>
                <a:cubicBezTo>
                  <a:pt x="1196227" y="1928202"/>
                  <a:pt x="1189000" y="1928874"/>
                  <a:pt x="1183455" y="1930723"/>
                </a:cubicBezTo>
                <a:cubicBezTo>
                  <a:pt x="1187152" y="1931395"/>
                  <a:pt x="1190681" y="1931899"/>
                  <a:pt x="1195218" y="1932740"/>
                </a:cubicBezTo>
                <a:cubicBezTo>
                  <a:pt x="1186480" y="1939294"/>
                  <a:pt x="1178749" y="1944839"/>
                  <a:pt x="1169507" y="1951729"/>
                </a:cubicBezTo>
                <a:cubicBezTo>
                  <a:pt x="1171523" y="1947864"/>
                  <a:pt x="1172700" y="1945343"/>
                  <a:pt x="1175052" y="1940974"/>
                </a:cubicBezTo>
                <a:cubicBezTo>
                  <a:pt x="1167658" y="1940974"/>
                  <a:pt x="1161944" y="1940974"/>
                  <a:pt x="1153542" y="1940974"/>
                </a:cubicBezTo>
                <a:cubicBezTo>
                  <a:pt x="1160936" y="1935933"/>
                  <a:pt x="1165810" y="1932740"/>
                  <a:pt x="1171019" y="1929211"/>
                </a:cubicBezTo>
                <a:cubicBezTo>
                  <a:pt x="1162112" y="1925681"/>
                  <a:pt x="1154382" y="1922657"/>
                  <a:pt x="1146316" y="1919464"/>
                </a:cubicBezTo>
                <a:cubicBezTo>
                  <a:pt x="1147828" y="1915935"/>
                  <a:pt x="1149005" y="1912910"/>
                  <a:pt x="1150517" y="1909045"/>
                </a:cubicBezTo>
                <a:cubicBezTo>
                  <a:pt x="1147828" y="1907196"/>
                  <a:pt x="1144971" y="1905179"/>
                  <a:pt x="1141946" y="1903163"/>
                </a:cubicBezTo>
                <a:cubicBezTo>
                  <a:pt x="1127830" y="1918623"/>
                  <a:pt x="1117915" y="1897449"/>
                  <a:pt x="1104471" y="1900978"/>
                </a:cubicBezTo>
                <a:cubicBezTo>
                  <a:pt x="1111025" y="1893080"/>
                  <a:pt x="1110857" y="1888542"/>
                  <a:pt x="1102119" y="1884173"/>
                </a:cubicBezTo>
                <a:cubicBezTo>
                  <a:pt x="1099262" y="1882661"/>
                  <a:pt x="1098590" y="1876611"/>
                  <a:pt x="1097077" y="1872578"/>
                </a:cubicBezTo>
                <a:cubicBezTo>
                  <a:pt x="1097918" y="1871737"/>
                  <a:pt x="1098758" y="1870897"/>
                  <a:pt x="1099598" y="1870057"/>
                </a:cubicBezTo>
                <a:cubicBezTo>
                  <a:pt x="1093716" y="1869049"/>
                  <a:pt x="1087835" y="1868040"/>
                  <a:pt x="1082121" y="1867200"/>
                </a:cubicBezTo>
                <a:cubicBezTo>
                  <a:pt x="1079600" y="1871065"/>
                  <a:pt x="1077247" y="1874594"/>
                  <a:pt x="1074054" y="1879636"/>
                </a:cubicBezTo>
                <a:cubicBezTo>
                  <a:pt x="1070525" y="1872746"/>
                  <a:pt x="1060778" y="1872746"/>
                  <a:pt x="1062963" y="1863167"/>
                </a:cubicBezTo>
                <a:cubicBezTo>
                  <a:pt x="1059098" y="1863671"/>
                  <a:pt x="1055401" y="1864007"/>
                  <a:pt x="1051368" y="1864511"/>
                </a:cubicBezTo>
                <a:cubicBezTo>
                  <a:pt x="1027841" y="1862663"/>
                  <a:pt x="1004314" y="1862159"/>
                  <a:pt x="980283" y="1871905"/>
                </a:cubicBezTo>
                <a:cubicBezTo>
                  <a:pt x="982299" y="1876107"/>
                  <a:pt x="983812" y="1879300"/>
                  <a:pt x="984316" y="1880308"/>
                </a:cubicBezTo>
                <a:cubicBezTo>
                  <a:pt x="977258" y="1880644"/>
                  <a:pt x="969864" y="1882661"/>
                  <a:pt x="963310" y="1880980"/>
                </a:cubicBezTo>
                <a:cubicBezTo>
                  <a:pt x="955075" y="1878964"/>
                  <a:pt x="944992" y="1879804"/>
                  <a:pt x="940119" y="1869553"/>
                </a:cubicBezTo>
                <a:cubicBezTo>
                  <a:pt x="937430" y="1863671"/>
                  <a:pt x="932893" y="1859806"/>
                  <a:pt x="924490" y="1861991"/>
                </a:cubicBezTo>
                <a:cubicBezTo>
                  <a:pt x="920961" y="1862831"/>
                  <a:pt x="916256" y="1857621"/>
                  <a:pt x="911718" y="1855941"/>
                </a:cubicBezTo>
                <a:cubicBezTo>
                  <a:pt x="906005" y="1853756"/>
                  <a:pt x="900123" y="1852076"/>
                  <a:pt x="896090" y="1850731"/>
                </a:cubicBezTo>
                <a:cubicBezTo>
                  <a:pt x="908021" y="1833422"/>
                  <a:pt x="921801" y="1813424"/>
                  <a:pt x="935581" y="1793594"/>
                </a:cubicBezTo>
                <a:cubicBezTo>
                  <a:pt x="934573" y="1792754"/>
                  <a:pt x="933565" y="1791914"/>
                  <a:pt x="932557" y="1790906"/>
                </a:cubicBezTo>
                <a:cubicBezTo>
                  <a:pt x="930204" y="1792250"/>
                  <a:pt x="927683" y="1793594"/>
                  <a:pt x="924826" y="1795275"/>
                </a:cubicBezTo>
                <a:cubicBezTo>
                  <a:pt x="924826" y="1785192"/>
                  <a:pt x="922474" y="1775109"/>
                  <a:pt x="925498" y="1767379"/>
                </a:cubicBezTo>
                <a:cubicBezTo>
                  <a:pt x="928187" y="1760825"/>
                  <a:pt x="937094" y="1756455"/>
                  <a:pt x="943816" y="1751918"/>
                </a:cubicBezTo>
                <a:cubicBezTo>
                  <a:pt x="946673" y="1750069"/>
                  <a:pt x="950706" y="1750069"/>
                  <a:pt x="955915" y="1748893"/>
                </a:cubicBezTo>
                <a:cubicBezTo>
                  <a:pt x="954739" y="1745196"/>
                  <a:pt x="953731" y="1741835"/>
                  <a:pt x="952723" y="1738474"/>
                </a:cubicBezTo>
                <a:cubicBezTo>
                  <a:pt x="952050" y="1739818"/>
                  <a:pt x="951378" y="1741163"/>
                  <a:pt x="950706" y="1742507"/>
                </a:cubicBezTo>
                <a:cubicBezTo>
                  <a:pt x="945833" y="1742507"/>
                  <a:pt x="939951" y="1740827"/>
                  <a:pt x="936086" y="1742843"/>
                </a:cubicBezTo>
                <a:cubicBezTo>
                  <a:pt x="926507" y="1747549"/>
                  <a:pt x="917264" y="1753262"/>
                  <a:pt x="908862" y="1759984"/>
                </a:cubicBezTo>
                <a:cubicBezTo>
                  <a:pt x="904660" y="1763345"/>
                  <a:pt x="903484" y="1770572"/>
                  <a:pt x="899451" y="1774437"/>
                </a:cubicBezTo>
                <a:cubicBezTo>
                  <a:pt x="895249" y="1778470"/>
                  <a:pt x="888696" y="1779814"/>
                  <a:pt x="883822" y="1783343"/>
                </a:cubicBezTo>
                <a:cubicBezTo>
                  <a:pt x="863152" y="1798300"/>
                  <a:pt x="839121" y="1808047"/>
                  <a:pt x="821476" y="1828045"/>
                </a:cubicBezTo>
                <a:cubicBezTo>
                  <a:pt x="813913" y="1836615"/>
                  <a:pt x="799125" y="1838632"/>
                  <a:pt x="787698" y="1843673"/>
                </a:cubicBezTo>
                <a:cubicBezTo>
                  <a:pt x="767700" y="1852580"/>
                  <a:pt x="747870" y="1862327"/>
                  <a:pt x="727368" y="1870225"/>
                </a:cubicBezTo>
                <a:cubicBezTo>
                  <a:pt x="705017" y="1878627"/>
                  <a:pt x="682162" y="1885518"/>
                  <a:pt x="659308" y="1892240"/>
                </a:cubicBezTo>
                <a:cubicBezTo>
                  <a:pt x="654938" y="1893584"/>
                  <a:pt x="649393" y="1890223"/>
                  <a:pt x="644351" y="1890391"/>
                </a:cubicBezTo>
                <a:cubicBezTo>
                  <a:pt x="629563" y="1890895"/>
                  <a:pt x="614606" y="1891399"/>
                  <a:pt x="600154" y="1893584"/>
                </a:cubicBezTo>
                <a:cubicBezTo>
                  <a:pt x="592088" y="1894760"/>
                  <a:pt x="584526" y="1899466"/>
                  <a:pt x="576795" y="1902659"/>
                </a:cubicBezTo>
                <a:cubicBezTo>
                  <a:pt x="568393" y="1888542"/>
                  <a:pt x="565368" y="1887702"/>
                  <a:pt x="556629" y="1894928"/>
                </a:cubicBezTo>
                <a:cubicBezTo>
                  <a:pt x="551588" y="1893416"/>
                  <a:pt x="547723" y="1892240"/>
                  <a:pt x="543858" y="1891231"/>
                </a:cubicBezTo>
                <a:cubicBezTo>
                  <a:pt x="542681" y="1890895"/>
                  <a:pt x="541001" y="1890895"/>
                  <a:pt x="540160" y="1890223"/>
                </a:cubicBezTo>
                <a:cubicBezTo>
                  <a:pt x="531086" y="1882997"/>
                  <a:pt x="527893" y="1883501"/>
                  <a:pt x="523356" y="1893248"/>
                </a:cubicBezTo>
                <a:cubicBezTo>
                  <a:pt x="523692" y="1892912"/>
                  <a:pt x="524028" y="1892576"/>
                  <a:pt x="524028" y="1892576"/>
                </a:cubicBezTo>
                <a:close/>
                <a:moveTo>
                  <a:pt x="822820" y="1810736"/>
                </a:moveTo>
                <a:cubicBezTo>
                  <a:pt x="827357" y="1809391"/>
                  <a:pt x="831895" y="1808215"/>
                  <a:pt x="836768" y="1806702"/>
                </a:cubicBezTo>
                <a:cubicBezTo>
                  <a:pt x="834752" y="1797292"/>
                  <a:pt x="831727" y="1790570"/>
                  <a:pt x="821476" y="1794435"/>
                </a:cubicBezTo>
                <a:cubicBezTo>
                  <a:pt x="821980" y="1800484"/>
                  <a:pt x="822484" y="1805694"/>
                  <a:pt x="822820" y="1810736"/>
                </a:cubicBezTo>
                <a:cubicBezTo>
                  <a:pt x="819795" y="1808551"/>
                  <a:pt x="816770" y="1806030"/>
                  <a:pt x="811729" y="1801997"/>
                </a:cubicBezTo>
                <a:cubicBezTo>
                  <a:pt x="809208" y="1808887"/>
                  <a:pt x="807360" y="1814265"/>
                  <a:pt x="804671" y="1821659"/>
                </a:cubicBezTo>
                <a:cubicBezTo>
                  <a:pt x="812401" y="1817121"/>
                  <a:pt x="817611" y="1813928"/>
                  <a:pt x="822820" y="1810736"/>
                </a:cubicBezTo>
                <a:close/>
                <a:moveTo>
                  <a:pt x="626706" y="1740323"/>
                </a:moveTo>
                <a:cubicBezTo>
                  <a:pt x="621328" y="1738810"/>
                  <a:pt x="615111" y="1738810"/>
                  <a:pt x="614270" y="1736457"/>
                </a:cubicBezTo>
                <a:cubicBezTo>
                  <a:pt x="609397" y="1725198"/>
                  <a:pt x="601163" y="1728055"/>
                  <a:pt x="592592" y="1729399"/>
                </a:cubicBezTo>
                <a:cubicBezTo>
                  <a:pt x="579148" y="1731584"/>
                  <a:pt x="564864" y="1736289"/>
                  <a:pt x="552092" y="1733937"/>
                </a:cubicBezTo>
                <a:cubicBezTo>
                  <a:pt x="532094" y="1730072"/>
                  <a:pt x="513609" y="1728727"/>
                  <a:pt x="498652" y="1738642"/>
                </a:cubicBezTo>
                <a:cubicBezTo>
                  <a:pt x="494955" y="1734273"/>
                  <a:pt x="492098" y="1729063"/>
                  <a:pt x="490250" y="1729399"/>
                </a:cubicBezTo>
                <a:cubicBezTo>
                  <a:pt x="481343" y="1731248"/>
                  <a:pt x="472604" y="1734273"/>
                  <a:pt x="463866" y="1737298"/>
                </a:cubicBezTo>
                <a:cubicBezTo>
                  <a:pt x="463026" y="1737634"/>
                  <a:pt x="463194" y="1740155"/>
                  <a:pt x="462690" y="1742507"/>
                </a:cubicBezTo>
                <a:cubicBezTo>
                  <a:pt x="473277" y="1740827"/>
                  <a:pt x="477982" y="1746708"/>
                  <a:pt x="478990" y="1755951"/>
                </a:cubicBezTo>
                <a:cubicBezTo>
                  <a:pt x="479831" y="1763345"/>
                  <a:pt x="479495" y="1770740"/>
                  <a:pt x="480167" y="1778134"/>
                </a:cubicBezTo>
                <a:cubicBezTo>
                  <a:pt x="480335" y="1780318"/>
                  <a:pt x="481679" y="1783343"/>
                  <a:pt x="483360" y="1784184"/>
                </a:cubicBezTo>
                <a:cubicBezTo>
                  <a:pt x="494115" y="1789729"/>
                  <a:pt x="505038" y="1795107"/>
                  <a:pt x="516129" y="1800148"/>
                </a:cubicBezTo>
                <a:cubicBezTo>
                  <a:pt x="535959" y="1809223"/>
                  <a:pt x="557638" y="1808383"/>
                  <a:pt x="578476" y="1810736"/>
                </a:cubicBezTo>
                <a:cubicBezTo>
                  <a:pt x="588223" y="1811744"/>
                  <a:pt x="600826" y="1812248"/>
                  <a:pt x="606036" y="1801493"/>
                </a:cubicBezTo>
                <a:cubicBezTo>
                  <a:pt x="598138" y="1774941"/>
                  <a:pt x="618808" y="1759480"/>
                  <a:pt x="626706" y="1740323"/>
                </a:cubicBezTo>
                <a:close/>
                <a:moveTo>
                  <a:pt x="598642" y="1677472"/>
                </a:moveTo>
                <a:cubicBezTo>
                  <a:pt x="607716" y="1664196"/>
                  <a:pt x="607716" y="1664196"/>
                  <a:pt x="595449" y="1660499"/>
                </a:cubicBezTo>
                <a:cubicBezTo>
                  <a:pt x="597297" y="1657642"/>
                  <a:pt x="598978" y="1654785"/>
                  <a:pt x="600490" y="1652601"/>
                </a:cubicBezTo>
                <a:cubicBezTo>
                  <a:pt x="584358" y="1642350"/>
                  <a:pt x="574779" y="1655289"/>
                  <a:pt x="563856" y="1662852"/>
                </a:cubicBezTo>
                <a:cubicBezTo>
                  <a:pt x="549571" y="1652433"/>
                  <a:pt x="549235" y="1656802"/>
                  <a:pt x="532094" y="1671422"/>
                </a:cubicBezTo>
                <a:cubicBezTo>
                  <a:pt x="545202" y="1678648"/>
                  <a:pt x="534783" y="1685538"/>
                  <a:pt x="531086" y="1692597"/>
                </a:cubicBezTo>
                <a:cubicBezTo>
                  <a:pt x="534447" y="1695621"/>
                  <a:pt x="537472" y="1698310"/>
                  <a:pt x="539992" y="1700495"/>
                </a:cubicBezTo>
                <a:cubicBezTo>
                  <a:pt x="545874" y="1697974"/>
                  <a:pt x="551084" y="1695790"/>
                  <a:pt x="556125" y="1693605"/>
                </a:cubicBezTo>
                <a:cubicBezTo>
                  <a:pt x="555957" y="1694613"/>
                  <a:pt x="555789" y="1695621"/>
                  <a:pt x="555621" y="1696798"/>
                </a:cubicBezTo>
                <a:cubicBezTo>
                  <a:pt x="560999" y="1699319"/>
                  <a:pt x="566208" y="1703520"/>
                  <a:pt x="571586" y="1704024"/>
                </a:cubicBezTo>
                <a:cubicBezTo>
                  <a:pt x="579484" y="1704696"/>
                  <a:pt x="587719" y="1703016"/>
                  <a:pt x="595617" y="1701839"/>
                </a:cubicBezTo>
                <a:cubicBezTo>
                  <a:pt x="598306" y="1701503"/>
                  <a:pt x="601331" y="1700495"/>
                  <a:pt x="603347" y="1698646"/>
                </a:cubicBezTo>
                <a:cubicBezTo>
                  <a:pt x="608725" y="1693605"/>
                  <a:pt x="613766" y="1688059"/>
                  <a:pt x="619312" y="1682177"/>
                </a:cubicBezTo>
                <a:cubicBezTo>
                  <a:pt x="614102" y="1680833"/>
                  <a:pt x="607044" y="1679321"/>
                  <a:pt x="598642" y="1677472"/>
                </a:cubicBezTo>
                <a:close/>
                <a:moveTo>
                  <a:pt x="506887" y="1836951"/>
                </a:moveTo>
                <a:cubicBezTo>
                  <a:pt x="510248" y="1841321"/>
                  <a:pt x="511592" y="1844345"/>
                  <a:pt x="513945" y="1845858"/>
                </a:cubicBezTo>
                <a:cubicBezTo>
                  <a:pt x="523356" y="1852412"/>
                  <a:pt x="534111" y="1857453"/>
                  <a:pt x="542681" y="1865015"/>
                </a:cubicBezTo>
                <a:cubicBezTo>
                  <a:pt x="555957" y="1876779"/>
                  <a:pt x="571082" y="1873082"/>
                  <a:pt x="585870" y="1872746"/>
                </a:cubicBezTo>
                <a:cubicBezTo>
                  <a:pt x="587551" y="1872746"/>
                  <a:pt x="588895" y="1870225"/>
                  <a:pt x="590743" y="1869553"/>
                </a:cubicBezTo>
                <a:cubicBezTo>
                  <a:pt x="595617" y="1867200"/>
                  <a:pt x="600490" y="1865183"/>
                  <a:pt x="606204" y="1862831"/>
                </a:cubicBezTo>
                <a:cubicBezTo>
                  <a:pt x="606372" y="1863167"/>
                  <a:pt x="605196" y="1860646"/>
                  <a:pt x="603347" y="1857117"/>
                </a:cubicBezTo>
                <a:cubicBezTo>
                  <a:pt x="607548" y="1857789"/>
                  <a:pt x="610237" y="1858125"/>
                  <a:pt x="612758" y="1858630"/>
                </a:cubicBezTo>
                <a:cubicBezTo>
                  <a:pt x="611245" y="1854932"/>
                  <a:pt x="608389" y="1854428"/>
                  <a:pt x="606204" y="1852748"/>
                </a:cubicBezTo>
                <a:cubicBezTo>
                  <a:pt x="598810" y="1846866"/>
                  <a:pt x="581837" y="1855101"/>
                  <a:pt x="583349" y="1837119"/>
                </a:cubicBezTo>
                <a:cubicBezTo>
                  <a:pt x="558646" y="1836951"/>
                  <a:pt x="534279" y="1836951"/>
                  <a:pt x="506887" y="1836951"/>
                </a:cubicBezTo>
                <a:close/>
                <a:moveTo>
                  <a:pt x="264055" y="1489593"/>
                </a:moveTo>
                <a:cubicBezTo>
                  <a:pt x="274642" y="1478669"/>
                  <a:pt x="282372" y="1468922"/>
                  <a:pt x="295648" y="1467074"/>
                </a:cubicBezTo>
                <a:cubicBezTo>
                  <a:pt x="300690" y="1466402"/>
                  <a:pt x="305899" y="1465561"/>
                  <a:pt x="310605" y="1463545"/>
                </a:cubicBezTo>
                <a:cubicBezTo>
                  <a:pt x="313798" y="1462200"/>
                  <a:pt x="316150" y="1458839"/>
                  <a:pt x="318503" y="1456655"/>
                </a:cubicBezTo>
                <a:cubicBezTo>
                  <a:pt x="312285" y="1451781"/>
                  <a:pt x="307580" y="1448924"/>
                  <a:pt x="303883" y="1445059"/>
                </a:cubicBezTo>
                <a:cubicBezTo>
                  <a:pt x="298841" y="1439850"/>
                  <a:pt x="294136" y="1440354"/>
                  <a:pt x="288926" y="1444219"/>
                </a:cubicBezTo>
                <a:cubicBezTo>
                  <a:pt x="285397" y="1446908"/>
                  <a:pt x="281364" y="1449092"/>
                  <a:pt x="278171" y="1451949"/>
                </a:cubicBezTo>
                <a:cubicBezTo>
                  <a:pt x="267416" y="1461192"/>
                  <a:pt x="256829" y="1470771"/>
                  <a:pt x="245569" y="1480686"/>
                </a:cubicBezTo>
                <a:cubicBezTo>
                  <a:pt x="252964" y="1484887"/>
                  <a:pt x="263047" y="1473796"/>
                  <a:pt x="264055" y="1489593"/>
                </a:cubicBezTo>
                <a:close/>
                <a:moveTo>
                  <a:pt x="1474349" y="215944"/>
                </a:moveTo>
                <a:cubicBezTo>
                  <a:pt x="1478886" y="215440"/>
                  <a:pt x="1482415" y="216280"/>
                  <a:pt x="1484264" y="214768"/>
                </a:cubicBezTo>
                <a:cubicBezTo>
                  <a:pt x="1490145" y="210398"/>
                  <a:pt x="1494851" y="209390"/>
                  <a:pt x="1499556" y="216448"/>
                </a:cubicBezTo>
                <a:cubicBezTo>
                  <a:pt x="1504094" y="223338"/>
                  <a:pt x="1506110" y="229556"/>
                  <a:pt x="1498380" y="235606"/>
                </a:cubicBezTo>
                <a:cubicBezTo>
                  <a:pt x="1497036" y="236614"/>
                  <a:pt x="1497036" y="239135"/>
                  <a:pt x="1496363" y="240815"/>
                </a:cubicBezTo>
                <a:cubicBezTo>
                  <a:pt x="1497204" y="241487"/>
                  <a:pt x="1498044" y="241992"/>
                  <a:pt x="1498884" y="242664"/>
                </a:cubicBezTo>
                <a:cubicBezTo>
                  <a:pt x="1502581" y="238631"/>
                  <a:pt x="1508631" y="235102"/>
                  <a:pt x="1509471" y="230564"/>
                </a:cubicBezTo>
                <a:cubicBezTo>
                  <a:pt x="1511320" y="220817"/>
                  <a:pt x="1521403" y="209390"/>
                  <a:pt x="1527621" y="209894"/>
                </a:cubicBezTo>
                <a:cubicBezTo>
                  <a:pt x="1527789" y="204012"/>
                  <a:pt x="1528461" y="197963"/>
                  <a:pt x="1528125" y="192081"/>
                </a:cubicBezTo>
                <a:cubicBezTo>
                  <a:pt x="1527957" y="189224"/>
                  <a:pt x="1526780" y="185863"/>
                  <a:pt x="1525100" y="183510"/>
                </a:cubicBezTo>
                <a:cubicBezTo>
                  <a:pt x="1524428" y="182670"/>
                  <a:pt x="1520394" y="183342"/>
                  <a:pt x="1518882" y="184519"/>
                </a:cubicBezTo>
                <a:cubicBezTo>
                  <a:pt x="1504766" y="194602"/>
                  <a:pt x="1490650" y="204516"/>
                  <a:pt x="1474349" y="215944"/>
                </a:cubicBezTo>
                <a:close/>
                <a:moveTo>
                  <a:pt x="320015" y="1603866"/>
                </a:moveTo>
                <a:cubicBezTo>
                  <a:pt x="330939" y="1593951"/>
                  <a:pt x="341358" y="1584541"/>
                  <a:pt x="351609" y="1575130"/>
                </a:cubicBezTo>
                <a:cubicBezTo>
                  <a:pt x="339677" y="1575466"/>
                  <a:pt x="329426" y="1579331"/>
                  <a:pt x="318839" y="1580507"/>
                </a:cubicBezTo>
                <a:cubicBezTo>
                  <a:pt x="307916" y="1581684"/>
                  <a:pt x="301698" y="1584541"/>
                  <a:pt x="303547" y="1594287"/>
                </a:cubicBezTo>
                <a:cubicBezTo>
                  <a:pt x="310605" y="1598321"/>
                  <a:pt x="316318" y="1601682"/>
                  <a:pt x="320015" y="1603866"/>
                </a:cubicBezTo>
                <a:close/>
                <a:moveTo>
                  <a:pt x="632084" y="844114"/>
                </a:moveTo>
                <a:cubicBezTo>
                  <a:pt x="621665" y="825292"/>
                  <a:pt x="606708" y="828485"/>
                  <a:pt x="592592" y="828485"/>
                </a:cubicBezTo>
                <a:cubicBezTo>
                  <a:pt x="591416" y="831678"/>
                  <a:pt x="590239" y="834871"/>
                  <a:pt x="588895" y="838568"/>
                </a:cubicBezTo>
                <a:cubicBezTo>
                  <a:pt x="602843" y="840417"/>
                  <a:pt x="616623" y="842097"/>
                  <a:pt x="632084" y="844114"/>
                </a:cubicBezTo>
                <a:close/>
                <a:moveTo>
                  <a:pt x="495459" y="894697"/>
                </a:moveTo>
                <a:cubicBezTo>
                  <a:pt x="494115" y="893520"/>
                  <a:pt x="492602" y="892344"/>
                  <a:pt x="491258" y="891336"/>
                </a:cubicBezTo>
                <a:cubicBezTo>
                  <a:pt x="490586" y="895369"/>
                  <a:pt x="487897" y="900410"/>
                  <a:pt x="489409" y="903435"/>
                </a:cubicBezTo>
                <a:cubicBezTo>
                  <a:pt x="492434" y="909485"/>
                  <a:pt x="510416" y="904948"/>
                  <a:pt x="521003" y="894865"/>
                </a:cubicBezTo>
                <a:cubicBezTo>
                  <a:pt x="511592" y="894697"/>
                  <a:pt x="503526" y="894697"/>
                  <a:pt x="495459" y="894697"/>
                </a:cubicBezTo>
                <a:close/>
                <a:moveTo>
                  <a:pt x="323040" y="1504381"/>
                </a:moveTo>
                <a:cubicBezTo>
                  <a:pt x="315814" y="1498331"/>
                  <a:pt x="308588" y="1492449"/>
                  <a:pt x="301194" y="1486400"/>
                </a:cubicBezTo>
                <a:cubicBezTo>
                  <a:pt x="293295" y="1500516"/>
                  <a:pt x="298337" y="1506061"/>
                  <a:pt x="323040" y="1504381"/>
                </a:cubicBezTo>
                <a:close/>
                <a:moveTo>
                  <a:pt x="606876" y="695894"/>
                </a:moveTo>
                <a:cubicBezTo>
                  <a:pt x="609397" y="698919"/>
                  <a:pt x="612758" y="701103"/>
                  <a:pt x="612926" y="703624"/>
                </a:cubicBezTo>
                <a:cubicBezTo>
                  <a:pt x="614606" y="721101"/>
                  <a:pt x="619816" y="706649"/>
                  <a:pt x="624185" y="704296"/>
                </a:cubicBezTo>
                <a:cubicBezTo>
                  <a:pt x="625362" y="706481"/>
                  <a:pt x="626706" y="708666"/>
                  <a:pt x="629059" y="712867"/>
                </a:cubicBezTo>
                <a:cubicBezTo>
                  <a:pt x="630571" y="705137"/>
                  <a:pt x="631411" y="700767"/>
                  <a:pt x="632252" y="695894"/>
                </a:cubicBezTo>
                <a:cubicBezTo>
                  <a:pt x="623345" y="695894"/>
                  <a:pt x="615111" y="695894"/>
                  <a:pt x="606876" y="695894"/>
                </a:cubicBezTo>
                <a:close/>
                <a:moveTo>
                  <a:pt x="335644" y="1373638"/>
                </a:moveTo>
                <a:cubicBezTo>
                  <a:pt x="333291" y="1363891"/>
                  <a:pt x="327578" y="1360362"/>
                  <a:pt x="317831" y="1361875"/>
                </a:cubicBezTo>
                <a:cubicBezTo>
                  <a:pt x="315310" y="1362211"/>
                  <a:pt x="311109" y="1364732"/>
                  <a:pt x="311277" y="1365908"/>
                </a:cubicBezTo>
                <a:cubicBezTo>
                  <a:pt x="311613" y="1368597"/>
                  <a:pt x="313629" y="1372966"/>
                  <a:pt x="315478" y="1373302"/>
                </a:cubicBezTo>
                <a:cubicBezTo>
                  <a:pt x="322032" y="1374310"/>
                  <a:pt x="328754" y="1373638"/>
                  <a:pt x="335644" y="1373638"/>
                </a:cubicBezTo>
                <a:close/>
                <a:moveTo>
                  <a:pt x="908525" y="1739986"/>
                </a:moveTo>
                <a:cubicBezTo>
                  <a:pt x="908525" y="1738810"/>
                  <a:pt x="908525" y="1737466"/>
                  <a:pt x="908525" y="1736289"/>
                </a:cubicBezTo>
                <a:cubicBezTo>
                  <a:pt x="903148" y="1735281"/>
                  <a:pt x="897602" y="1734273"/>
                  <a:pt x="892897" y="1733264"/>
                </a:cubicBezTo>
                <a:cubicBezTo>
                  <a:pt x="893905" y="1738810"/>
                  <a:pt x="895922" y="1742675"/>
                  <a:pt x="894745" y="1745028"/>
                </a:cubicBezTo>
                <a:cubicBezTo>
                  <a:pt x="893401" y="1747885"/>
                  <a:pt x="889200" y="1749397"/>
                  <a:pt x="885335" y="1752086"/>
                </a:cubicBezTo>
                <a:cubicBezTo>
                  <a:pt x="903148" y="1762001"/>
                  <a:pt x="899955" y="1742003"/>
                  <a:pt x="908525" y="1739986"/>
                </a:cubicBezTo>
                <a:close/>
                <a:moveTo>
                  <a:pt x="494955" y="1185086"/>
                </a:moveTo>
                <a:cubicBezTo>
                  <a:pt x="505374" y="1182734"/>
                  <a:pt x="512936" y="1181053"/>
                  <a:pt x="520331" y="1179373"/>
                </a:cubicBezTo>
                <a:cubicBezTo>
                  <a:pt x="520667" y="1178196"/>
                  <a:pt x="520835" y="1177020"/>
                  <a:pt x="521171" y="1175844"/>
                </a:cubicBezTo>
                <a:cubicBezTo>
                  <a:pt x="516465" y="1172819"/>
                  <a:pt x="511760" y="1169794"/>
                  <a:pt x="507223" y="1166769"/>
                </a:cubicBezTo>
                <a:cubicBezTo>
                  <a:pt x="503021" y="1173155"/>
                  <a:pt x="499997" y="1177692"/>
                  <a:pt x="494955" y="1185086"/>
                </a:cubicBezTo>
                <a:close/>
                <a:moveTo>
                  <a:pt x="288422" y="1386746"/>
                </a:moveTo>
                <a:cubicBezTo>
                  <a:pt x="280188" y="1390275"/>
                  <a:pt x="271953" y="1393804"/>
                  <a:pt x="263215" y="1397501"/>
                </a:cubicBezTo>
                <a:cubicBezTo>
                  <a:pt x="269096" y="1403551"/>
                  <a:pt x="269096" y="1403551"/>
                  <a:pt x="288422" y="1386746"/>
                </a:cubicBezTo>
                <a:close/>
                <a:moveTo>
                  <a:pt x="117684" y="1578659"/>
                </a:moveTo>
                <a:cubicBezTo>
                  <a:pt x="116339" y="1582692"/>
                  <a:pt x="114491" y="1588238"/>
                  <a:pt x="112810" y="1593615"/>
                </a:cubicBezTo>
                <a:cubicBezTo>
                  <a:pt x="113818" y="1594792"/>
                  <a:pt x="114827" y="1595800"/>
                  <a:pt x="115835" y="1596976"/>
                </a:cubicBezTo>
                <a:cubicBezTo>
                  <a:pt x="121045" y="1594792"/>
                  <a:pt x="126254" y="1592439"/>
                  <a:pt x="131464" y="1590254"/>
                </a:cubicBezTo>
                <a:cubicBezTo>
                  <a:pt x="129615" y="1590926"/>
                  <a:pt x="127767" y="1591599"/>
                  <a:pt x="126086" y="1592271"/>
                </a:cubicBezTo>
                <a:cubicBezTo>
                  <a:pt x="123229" y="1587902"/>
                  <a:pt x="120540" y="1583364"/>
                  <a:pt x="117684" y="1578659"/>
                </a:cubicBezTo>
                <a:close/>
                <a:moveTo>
                  <a:pt x="775766" y="1843169"/>
                </a:moveTo>
                <a:cubicBezTo>
                  <a:pt x="782992" y="1837287"/>
                  <a:pt x="789882" y="1831574"/>
                  <a:pt x="797949" y="1824852"/>
                </a:cubicBezTo>
                <a:cubicBezTo>
                  <a:pt x="779295" y="1825860"/>
                  <a:pt x="771733" y="1832246"/>
                  <a:pt x="775766" y="1843169"/>
                </a:cubicBezTo>
                <a:close/>
                <a:moveTo>
                  <a:pt x="974737" y="202500"/>
                </a:moveTo>
                <a:cubicBezTo>
                  <a:pt x="966671" y="200819"/>
                  <a:pt x="959613" y="197122"/>
                  <a:pt x="955243" y="206869"/>
                </a:cubicBezTo>
                <a:cubicBezTo>
                  <a:pt x="961125" y="202668"/>
                  <a:pt x="970368" y="224010"/>
                  <a:pt x="974737" y="202500"/>
                </a:cubicBezTo>
                <a:close/>
                <a:moveTo>
                  <a:pt x="848532" y="484151"/>
                </a:moveTo>
                <a:cubicBezTo>
                  <a:pt x="842314" y="480790"/>
                  <a:pt x="838953" y="478942"/>
                  <a:pt x="835592" y="477093"/>
                </a:cubicBezTo>
                <a:cubicBezTo>
                  <a:pt x="834416" y="477597"/>
                  <a:pt x="833239" y="478101"/>
                  <a:pt x="832063" y="478774"/>
                </a:cubicBezTo>
                <a:cubicBezTo>
                  <a:pt x="833407" y="483647"/>
                  <a:pt x="834920" y="488520"/>
                  <a:pt x="836264" y="493394"/>
                </a:cubicBezTo>
                <a:cubicBezTo>
                  <a:pt x="839961" y="490705"/>
                  <a:pt x="843490" y="488016"/>
                  <a:pt x="848532" y="484151"/>
                </a:cubicBezTo>
                <a:close/>
                <a:moveTo>
                  <a:pt x="212127" y="1388259"/>
                </a:moveTo>
                <a:cubicBezTo>
                  <a:pt x="217169" y="1389435"/>
                  <a:pt x="221034" y="1391283"/>
                  <a:pt x="224731" y="1390779"/>
                </a:cubicBezTo>
                <a:cubicBezTo>
                  <a:pt x="226580" y="1390443"/>
                  <a:pt x="229773" y="1384898"/>
                  <a:pt x="229100" y="1383553"/>
                </a:cubicBezTo>
                <a:cubicBezTo>
                  <a:pt x="227252" y="1380192"/>
                  <a:pt x="223555" y="1377839"/>
                  <a:pt x="220026" y="1374647"/>
                </a:cubicBezTo>
                <a:cubicBezTo>
                  <a:pt x="217001" y="1379520"/>
                  <a:pt x="215152" y="1382881"/>
                  <a:pt x="212127" y="1388259"/>
                </a:cubicBezTo>
                <a:close/>
                <a:moveTo>
                  <a:pt x="232125" y="1404391"/>
                </a:moveTo>
                <a:cubicBezTo>
                  <a:pt x="230445" y="1405736"/>
                  <a:pt x="228596" y="1407248"/>
                  <a:pt x="226916" y="1408593"/>
                </a:cubicBezTo>
                <a:cubicBezTo>
                  <a:pt x="228932" y="1411954"/>
                  <a:pt x="231117" y="1415315"/>
                  <a:pt x="233134" y="1418676"/>
                </a:cubicBezTo>
                <a:cubicBezTo>
                  <a:pt x="235486" y="1416491"/>
                  <a:pt x="237839" y="1414474"/>
                  <a:pt x="240192" y="1412290"/>
                </a:cubicBezTo>
                <a:cubicBezTo>
                  <a:pt x="237671" y="1409769"/>
                  <a:pt x="234982" y="1407080"/>
                  <a:pt x="232125" y="1404391"/>
                </a:cubicBezTo>
                <a:close/>
                <a:moveTo>
                  <a:pt x="260526" y="1519841"/>
                </a:moveTo>
                <a:cubicBezTo>
                  <a:pt x="269264" y="1517993"/>
                  <a:pt x="274138" y="1516817"/>
                  <a:pt x="278843" y="1515808"/>
                </a:cubicBezTo>
                <a:cubicBezTo>
                  <a:pt x="279011" y="1514296"/>
                  <a:pt x="279011" y="1512783"/>
                  <a:pt x="279179" y="1511271"/>
                </a:cubicBezTo>
                <a:cubicBezTo>
                  <a:pt x="275146" y="1509927"/>
                  <a:pt x="271113" y="1507574"/>
                  <a:pt x="267416" y="1507910"/>
                </a:cubicBezTo>
                <a:cubicBezTo>
                  <a:pt x="265399" y="1508078"/>
                  <a:pt x="264055" y="1513287"/>
                  <a:pt x="260526" y="1519841"/>
                </a:cubicBezTo>
                <a:close/>
              </a:path>
            </a:pathLst>
          </a:custGeom>
          <a:solidFill>
            <a:srgbClr val="000000"/>
          </a:solidFill>
          <a:ln w="1676" cap="flat">
            <a:noFill/>
            <a:prstDash val="solid"/>
            <a:miter/>
          </a:ln>
        </p:spPr>
        <p:txBody>
          <a:bodyPr rtlCol="0" anchor="ctr"/>
          <a:lstStyle/>
          <a:p>
            <a:endParaRPr lang="zh-CN" altLang="en-US"/>
          </a:p>
        </p:txBody>
      </p:sp>
      <p:sp>
        <p:nvSpPr>
          <p:cNvPr id="13" name="图形 11">
            <a:extLst>
              <a:ext uri="{FF2B5EF4-FFF2-40B4-BE49-F238E27FC236}">
                <a16:creationId xmlns:a16="http://schemas.microsoft.com/office/drawing/2014/main" xmlns="" id="{02869698-4ED6-4627-B80E-25652E8B4047}"/>
              </a:ext>
            </a:extLst>
          </p:cNvPr>
          <p:cNvSpPr/>
          <p:nvPr/>
        </p:nvSpPr>
        <p:spPr>
          <a:xfrm>
            <a:off x="8848626" y="3799591"/>
            <a:ext cx="2628327" cy="2369919"/>
          </a:xfrm>
          <a:custGeom>
            <a:avLst/>
            <a:gdLst>
              <a:gd name="connsiteX0" fmla="*/ 7000068 w 7600096"/>
              <a:gd name="connsiteY0" fmla="*/ 4183892 h 6852882"/>
              <a:gd name="connsiteX1" fmla="*/ 6966801 w 7600096"/>
              <a:gd name="connsiteY1" fmla="*/ 4150114 h 6852882"/>
              <a:gd name="connsiteX2" fmla="*/ 6899757 w 7600096"/>
              <a:gd name="connsiteY2" fmla="*/ 4143460 h 6852882"/>
              <a:gd name="connsiteX3" fmla="*/ 6873144 w 7600096"/>
              <a:gd name="connsiteY3" fmla="*/ 4152161 h 6852882"/>
              <a:gd name="connsiteX4" fmla="*/ 6770786 w 7600096"/>
              <a:gd name="connsiteY4" fmla="*/ 4136295 h 6852882"/>
              <a:gd name="connsiteX5" fmla="*/ 6750314 w 7600096"/>
              <a:gd name="connsiteY5" fmla="*/ 4071810 h 6852882"/>
              <a:gd name="connsiteX6" fmla="*/ 6738031 w 7600096"/>
              <a:gd name="connsiteY6" fmla="*/ 4081022 h 6852882"/>
              <a:gd name="connsiteX7" fmla="*/ 6674569 w 7600096"/>
              <a:gd name="connsiteY7" fmla="*/ 4100982 h 6852882"/>
              <a:gd name="connsiteX8" fmla="*/ 6585005 w 7600096"/>
              <a:gd name="connsiteY8" fmla="*/ 4131178 h 6852882"/>
              <a:gd name="connsiteX9" fmla="*/ 6642326 w 7600096"/>
              <a:gd name="connsiteY9" fmla="*/ 4148067 h 6852882"/>
              <a:gd name="connsiteX10" fmla="*/ 6544062 w 7600096"/>
              <a:gd name="connsiteY10" fmla="*/ 4236606 h 6852882"/>
              <a:gd name="connsiteX11" fmla="*/ 6551227 w 7600096"/>
              <a:gd name="connsiteY11" fmla="*/ 4245819 h 6852882"/>
              <a:gd name="connsiteX12" fmla="*/ 6528708 w 7600096"/>
              <a:gd name="connsiteY12" fmla="*/ 4242748 h 6852882"/>
              <a:gd name="connsiteX13" fmla="*/ 6495442 w 7600096"/>
              <a:gd name="connsiteY13" fmla="*/ 4331288 h 6852882"/>
              <a:gd name="connsiteX14" fmla="*/ 6513355 w 7600096"/>
              <a:gd name="connsiteY14" fmla="*/ 4376837 h 6852882"/>
              <a:gd name="connsiteX15" fmla="*/ 6431980 w 7600096"/>
              <a:gd name="connsiteY15" fmla="*/ 4420851 h 6852882"/>
              <a:gd name="connsiteX16" fmla="*/ 6402296 w 7600096"/>
              <a:gd name="connsiteY16" fmla="*/ 4422387 h 6852882"/>
              <a:gd name="connsiteX17" fmla="*/ 6364424 w 7600096"/>
              <a:gd name="connsiteY17" fmla="*/ 4483801 h 6852882"/>
              <a:gd name="connsiteX18" fmla="*/ 6339346 w 7600096"/>
              <a:gd name="connsiteY18" fmla="*/ 4505297 h 6852882"/>
              <a:gd name="connsiteX19" fmla="*/ 6379777 w 7600096"/>
              <a:gd name="connsiteY19" fmla="*/ 4540098 h 6852882"/>
              <a:gd name="connsiteX20" fmla="*/ 6363912 w 7600096"/>
              <a:gd name="connsiteY20" fmla="*/ 4596907 h 6852882"/>
              <a:gd name="connsiteX21" fmla="*/ 6271277 w 7600096"/>
              <a:gd name="connsiteY21" fmla="*/ 4726902 h 6852882"/>
              <a:gd name="connsiteX22" fmla="*/ 6373124 w 7600096"/>
              <a:gd name="connsiteY22" fmla="*/ 4761704 h 6852882"/>
              <a:gd name="connsiteX23" fmla="*/ 6323992 w 7600096"/>
              <a:gd name="connsiteY23" fmla="*/ 4779617 h 6852882"/>
              <a:gd name="connsiteX24" fmla="*/ 6352141 w 7600096"/>
              <a:gd name="connsiteY24" fmla="*/ 4833355 h 6852882"/>
              <a:gd name="connsiteX25" fmla="*/ 6369030 w 7600096"/>
              <a:gd name="connsiteY25" fmla="*/ 4866621 h 6852882"/>
              <a:gd name="connsiteX26" fmla="*/ 6339857 w 7600096"/>
              <a:gd name="connsiteY26" fmla="*/ 4888628 h 6852882"/>
              <a:gd name="connsiteX27" fmla="*/ 6414067 w 7600096"/>
              <a:gd name="connsiteY27" fmla="*/ 4894770 h 6852882"/>
              <a:gd name="connsiteX28" fmla="*/ 6470876 w 7600096"/>
              <a:gd name="connsiteY28" fmla="*/ 4932642 h 6852882"/>
              <a:gd name="connsiteX29" fmla="*/ 6475482 w 7600096"/>
              <a:gd name="connsiteY29" fmla="*/ 4949020 h 6852882"/>
              <a:gd name="connsiteX30" fmla="*/ 6475994 w 7600096"/>
              <a:gd name="connsiteY30" fmla="*/ 5039095 h 6852882"/>
              <a:gd name="connsiteX31" fmla="*/ 6407926 w 7600096"/>
              <a:gd name="connsiteY31" fmla="*/ 4999687 h 6852882"/>
              <a:gd name="connsiteX32" fmla="*/ 6418673 w 7600096"/>
              <a:gd name="connsiteY32" fmla="*/ 5018111 h 6852882"/>
              <a:gd name="connsiteX33" fmla="*/ 6410996 w 7600096"/>
              <a:gd name="connsiteY33" fmla="*/ 5021182 h 6852882"/>
              <a:gd name="connsiteX34" fmla="*/ 6310174 w 7600096"/>
              <a:gd name="connsiteY34" fmla="*/ 5018623 h 6852882"/>
              <a:gd name="connsiteX35" fmla="*/ 6295843 w 7600096"/>
              <a:gd name="connsiteY35" fmla="*/ 5021182 h 6852882"/>
              <a:gd name="connsiteX36" fmla="*/ 6242105 w 7600096"/>
              <a:gd name="connsiteY36" fmla="*/ 5058543 h 6852882"/>
              <a:gd name="connsiteX37" fmla="*/ 6276395 w 7600096"/>
              <a:gd name="connsiteY37" fmla="*/ 5074920 h 6852882"/>
              <a:gd name="connsiteX38" fmla="*/ 6293796 w 7600096"/>
              <a:gd name="connsiteY38" fmla="*/ 5112281 h 6852882"/>
              <a:gd name="connsiteX39" fmla="*/ 6297891 w 7600096"/>
              <a:gd name="connsiteY39" fmla="*/ 5170625 h 6852882"/>
              <a:gd name="connsiteX40" fmla="*/ 6319386 w 7600096"/>
              <a:gd name="connsiteY40" fmla="*/ 5227434 h 6852882"/>
              <a:gd name="connsiteX41" fmla="*/ 6261554 w 7600096"/>
              <a:gd name="connsiteY41" fmla="*/ 5233575 h 6852882"/>
              <a:gd name="connsiteX42" fmla="*/ 6248759 w 7600096"/>
              <a:gd name="connsiteY42" fmla="*/ 5295502 h 6852882"/>
              <a:gd name="connsiteX43" fmla="*/ 6278442 w 7600096"/>
              <a:gd name="connsiteY43" fmla="*/ 5369712 h 6852882"/>
              <a:gd name="connsiteX44" fmla="*/ 6311709 w 7600096"/>
              <a:gd name="connsiteY44" fmla="*/ 5283731 h 6852882"/>
              <a:gd name="connsiteX45" fmla="*/ 6453987 w 7600096"/>
              <a:gd name="connsiteY45" fmla="*/ 5283731 h 6852882"/>
              <a:gd name="connsiteX46" fmla="*/ 6500048 w 7600096"/>
              <a:gd name="connsiteY46" fmla="*/ 5239205 h 6852882"/>
              <a:gd name="connsiteX47" fmla="*/ 6476506 w 7600096"/>
              <a:gd name="connsiteY47" fmla="*/ 5305226 h 6852882"/>
              <a:gd name="connsiteX48" fmla="*/ 6526661 w 7600096"/>
              <a:gd name="connsiteY48" fmla="*/ 5291408 h 6852882"/>
              <a:gd name="connsiteX49" fmla="*/ 6581935 w 7600096"/>
              <a:gd name="connsiteY49" fmla="*/ 5245858 h 6852882"/>
              <a:gd name="connsiteX50" fmla="*/ 6582958 w 7600096"/>
              <a:gd name="connsiteY50" fmla="*/ 5236646 h 6852882"/>
              <a:gd name="connsiteX51" fmla="*/ 6533826 w 7600096"/>
              <a:gd name="connsiteY51" fmla="*/ 5231016 h 6852882"/>
              <a:gd name="connsiteX52" fmla="*/ 6481112 w 7600096"/>
              <a:gd name="connsiteY52" fmla="*/ 5211057 h 6852882"/>
              <a:gd name="connsiteX53" fmla="*/ 6494930 w 7600096"/>
              <a:gd name="connsiteY53" fmla="*/ 5145036 h 6852882"/>
              <a:gd name="connsiteX54" fmla="*/ 6495442 w 7600096"/>
              <a:gd name="connsiteY54" fmla="*/ 5144524 h 6852882"/>
              <a:gd name="connsiteX55" fmla="*/ 6477529 w 7600096"/>
              <a:gd name="connsiteY55" fmla="*/ 5096415 h 6852882"/>
              <a:gd name="connsiteX56" fmla="*/ 6534850 w 7600096"/>
              <a:gd name="connsiteY56" fmla="*/ 5089251 h 6852882"/>
              <a:gd name="connsiteX57" fmla="*/ 6534850 w 7600096"/>
              <a:gd name="connsiteY57" fmla="*/ 5089251 h 6852882"/>
              <a:gd name="connsiteX58" fmla="*/ 6543039 w 7600096"/>
              <a:gd name="connsiteY58" fmla="*/ 5045236 h 6852882"/>
              <a:gd name="connsiteX59" fmla="*/ 6591147 w 7600096"/>
              <a:gd name="connsiteY59" fmla="*/ 5071850 h 6852882"/>
              <a:gd name="connsiteX60" fmla="*/ 6647444 w 7600096"/>
              <a:gd name="connsiteY60" fmla="*/ 5092833 h 6852882"/>
              <a:gd name="connsiteX61" fmla="*/ 6670987 w 7600096"/>
              <a:gd name="connsiteY61" fmla="*/ 5111257 h 6852882"/>
              <a:gd name="connsiteX62" fmla="*/ 6664845 w 7600096"/>
              <a:gd name="connsiteY62" fmla="*/ 5123540 h 6852882"/>
              <a:gd name="connsiteX63" fmla="*/ 6646420 w 7600096"/>
              <a:gd name="connsiteY63" fmla="*/ 5204404 h 6852882"/>
              <a:gd name="connsiteX64" fmla="*/ 6698111 w 7600096"/>
              <a:gd name="connsiteY64" fmla="*/ 5204404 h 6852882"/>
              <a:gd name="connsiteX65" fmla="*/ 6713977 w 7600096"/>
              <a:gd name="connsiteY65" fmla="*/ 5203380 h 6852882"/>
              <a:gd name="connsiteX66" fmla="*/ 6760038 w 7600096"/>
              <a:gd name="connsiteY66" fmla="*/ 5129170 h 6852882"/>
              <a:gd name="connsiteX67" fmla="*/ 6768739 w 7600096"/>
              <a:gd name="connsiteY67" fmla="*/ 5113304 h 6852882"/>
              <a:gd name="connsiteX68" fmla="*/ 6820429 w 7600096"/>
              <a:gd name="connsiteY68" fmla="*/ 5068267 h 6852882"/>
              <a:gd name="connsiteX69" fmla="*/ 6717048 w 7600096"/>
              <a:gd name="connsiteY69" fmla="*/ 4983821 h 6852882"/>
              <a:gd name="connsiteX70" fmla="*/ 6839365 w 7600096"/>
              <a:gd name="connsiteY70" fmla="*/ 4943902 h 6852882"/>
              <a:gd name="connsiteX71" fmla="*/ 6691458 w 7600096"/>
              <a:gd name="connsiteY71" fmla="*/ 4837449 h 6852882"/>
              <a:gd name="connsiteX72" fmla="*/ 6634649 w 7600096"/>
              <a:gd name="connsiteY72" fmla="*/ 4764263 h 6852882"/>
              <a:gd name="connsiteX73" fmla="*/ 6594730 w 7600096"/>
              <a:gd name="connsiteY73" fmla="*/ 4755563 h 6852882"/>
              <a:gd name="connsiteX74" fmla="*/ 6689923 w 7600096"/>
              <a:gd name="connsiteY74" fmla="*/ 4726902 h 6852882"/>
              <a:gd name="connsiteX75" fmla="*/ 6789210 w 7600096"/>
              <a:gd name="connsiteY75" fmla="*/ 4761192 h 6852882"/>
              <a:gd name="connsiteX76" fmla="*/ 6783581 w 7600096"/>
              <a:gd name="connsiteY76" fmla="*/ 4784735 h 6852882"/>
              <a:gd name="connsiteX77" fmla="*/ 6765668 w 7600096"/>
              <a:gd name="connsiteY77" fmla="*/ 4808277 h 6852882"/>
              <a:gd name="connsiteX78" fmla="*/ 6792281 w 7600096"/>
              <a:gd name="connsiteY78" fmla="*/ 4825166 h 6852882"/>
              <a:gd name="connsiteX79" fmla="*/ 6838854 w 7600096"/>
              <a:gd name="connsiteY79" fmla="*/ 4814930 h 6852882"/>
              <a:gd name="connsiteX80" fmla="*/ 6872120 w 7600096"/>
              <a:gd name="connsiteY80" fmla="*/ 4791388 h 6852882"/>
              <a:gd name="connsiteX81" fmla="*/ 6947354 w 7600096"/>
              <a:gd name="connsiteY81" fmla="*/ 4846150 h 6852882"/>
              <a:gd name="connsiteX82" fmla="*/ 6958613 w 7600096"/>
              <a:gd name="connsiteY82" fmla="*/ 4852803 h 6852882"/>
              <a:gd name="connsiteX83" fmla="*/ 7011328 w 7600096"/>
              <a:gd name="connsiteY83" fmla="*/ 4838985 h 6852882"/>
              <a:gd name="connsiteX84" fmla="*/ 7041523 w 7600096"/>
              <a:gd name="connsiteY84" fmla="*/ 4781664 h 6852882"/>
              <a:gd name="connsiteX85" fmla="*/ 7072743 w 7600096"/>
              <a:gd name="connsiteY85" fmla="*/ 4804183 h 6852882"/>
              <a:gd name="connsiteX86" fmla="*/ 7063530 w 7600096"/>
              <a:gd name="connsiteY86" fmla="*/ 4807253 h 6852882"/>
              <a:gd name="connsiteX87" fmla="*/ 7118291 w 7600096"/>
              <a:gd name="connsiteY87" fmla="*/ 4957720 h 6852882"/>
              <a:gd name="connsiteX88" fmla="*/ 7018492 w 7600096"/>
              <a:gd name="connsiteY88" fmla="*/ 4967956 h 6852882"/>
              <a:gd name="connsiteX89" fmla="*/ 7016957 w 7600096"/>
              <a:gd name="connsiteY89" fmla="*/ 4979727 h 6852882"/>
              <a:gd name="connsiteX90" fmla="*/ 6956566 w 7600096"/>
              <a:gd name="connsiteY90" fmla="*/ 4915753 h 6852882"/>
              <a:gd name="connsiteX91" fmla="*/ 6854719 w 7600096"/>
              <a:gd name="connsiteY91" fmla="*/ 4944925 h 6852882"/>
              <a:gd name="connsiteX92" fmla="*/ 6855231 w 7600096"/>
              <a:gd name="connsiteY92" fmla="*/ 4957208 h 6852882"/>
              <a:gd name="connsiteX93" fmla="*/ 6932512 w 7600096"/>
              <a:gd name="connsiteY93" fmla="*/ 4968468 h 6852882"/>
              <a:gd name="connsiteX94" fmla="*/ 6981132 w 7600096"/>
              <a:gd name="connsiteY94" fmla="*/ 4987916 h 6852882"/>
              <a:gd name="connsiteX95" fmla="*/ 7017469 w 7600096"/>
              <a:gd name="connsiteY95" fmla="*/ 5012482 h 6852882"/>
              <a:gd name="connsiteX96" fmla="*/ 7017469 w 7600096"/>
              <a:gd name="connsiteY96" fmla="*/ 5058543 h 6852882"/>
              <a:gd name="connsiteX97" fmla="*/ 6951448 w 7600096"/>
              <a:gd name="connsiteY97" fmla="*/ 5086692 h 6852882"/>
              <a:gd name="connsiteX98" fmla="*/ 6962195 w 7600096"/>
              <a:gd name="connsiteY98" fmla="*/ 5045236 h 6852882"/>
              <a:gd name="connsiteX99" fmla="*/ 6907945 w 7600096"/>
              <a:gd name="connsiteY99" fmla="*/ 5120981 h 6852882"/>
              <a:gd name="connsiteX100" fmla="*/ 6893616 w 7600096"/>
              <a:gd name="connsiteY100" fmla="*/ 5162948 h 6852882"/>
              <a:gd name="connsiteX101" fmla="*/ 6919717 w 7600096"/>
              <a:gd name="connsiteY101" fmla="*/ 5222316 h 6852882"/>
              <a:gd name="connsiteX102" fmla="*/ 6765156 w 7600096"/>
              <a:gd name="connsiteY102" fmla="*/ 5232552 h 6852882"/>
              <a:gd name="connsiteX103" fmla="*/ 6799446 w 7600096"/>
              <a:gd name="connsiteY103" fmla="*/ 5258653 h 6852882"/>
              <a:gd name="connsiteX104" fmla="*/ 6751849 w 7600096"/>
              <a:gd name="connsiteY104" fmla="*/ 5278613 h 6852882"/>
              <a:gd name="connsiteX105" fmla="*/ 6875703 w 7600096"/>
              <a:gd name="connsiteY105" fmla="*/ 5303179 h 6852882"/>
              <a:gd name="connsiteX106" fmla="*/ 6886450 w 7600096"/>
              <a:gd name="connsiteY106" fmla="*/ 5264794 h 6852882"/>
              <a:gd name="connsiteX107" fmla="*/ 6956054 w 7600096"/>
              <a:gd name="connsiteY107" fmla="*/ 5284243 h 6852882"/>
              <a:gd name="connsiteX108" fmla="*/ 6967825 w 7600096"/>
              <a:gd name="connsiteY108" fmla="*/ 5310856 h 6852882"/>
              <a:gd name="connsiteX109" fmla="*/ 6905386 w 7600096"/>
              <a:gd name="connsiteY109" fmla="*/ 5304714 h 6852882"/>
              <a:gd name="connsiteX110" fmla="*/ 6907945 w 7600096"/>
              <a:gd name="connsiteY110" fmla="*/ 5311880 h 6852882"/>
              <a:gd name="connsiteX111" fmla="*/ 6867002 w 7600096"/>
              <a:gd name="connsiteY111" fmla="*/ 5323650 h 6852882"/>
              <a:gd name="connsiteX112" fmla="*/ 6775391 w 7600096"/>
              <a:gd name="connsiteY112" fmla="*/ 5327233 h 6852882"/>
              <a:gd name="connsiteX113" fmla="*/ 6743661 w 7600096"/>
              <a:gd name="connsiteY113" fmla="*/ 5366641 h 6852882"/>
              <a:gd name="connsiteX114" fmla="*/ 6822477 w 7600096"/>
              <a:gd name="connsiteY114" fmla="*/ 5389672 h 6852882"/>
              <a:gd name="connsiteX115" fmla="*/ 6893103 w 7600096"/>
              <a:gd name="connsiteY115" fmla="*/ 5420891 h 6852882"/>
              <a:gd name="connsiteX116" fmla="*/ 6719094 w 7600096"/>
              <a:gd name="connsiteY116" fmla="*/ 5506872 h 6852882"/>
              <a:gd name="connsiteX117" fmla="*/ 6741613 w 7600096"/>
              <a:gd name="connsiteY117" fmla="*/ 5587735 h 6852882"/>
              <a:gd name="connsiteX118" fmla="*/ 6818894 w 7600096"/>
              <a:gd name="connsiteY118" fmla="*/ 5609230 h 6852882"/>
              <a:gd name="connsiteX119" fmla="*/ 6817870 w 7600096"/>
              <a:gd name="connsiteY119" fmla="*/ 5624584 h 6852882"/>
              <a:gd name="connsiteX120" fmla="*/ 6778463 w 7600096"/>
              <a:gd name="connsiteY120" fmla="*/ 5638402 h 6852882"/>
              <a:gd name="connsiteX121" fmla="*/ 6747243 w 7600096"/>
              <a:gd name="connsiteY121" fmla="*/ 5648126 h 6852882"/>
              <a:gd name="connsiteX122" fmla="*/ 6679175 w 7600096"/>
              <a:gd name="connsiteY122" fmla="*/ 5661433 h 6852882"/>
              <a:gd name="connsiteX123" fmla="*/ 6676104 w 7600096"/>
              <a:gd name="connsiteY123" fmla="*/ 5683440 h 6852882"/>
              <a:gd name="connsiteX124" fmla="*/ 6647444 w 7600096"/>
              <a:gd name="connsiteY124" fmla="*/ 5670645 h 6852882"/>
              <a:gd name="connsiteX125" fmla="*/ 6610083 w 7600096"/>
              <a:gd name="connsiteY125" fmla="*/ 5720801 h 6852882"/>
              <a:gd name="connsiteX126" fmla="*/ 6758503 w 7600096"/>
              <a:gd name="connsiteY126" fmla="*/ 5720801 h 6852882"/>
              <a:gd name="connsiteX127" fmla="*/ 6797399 w 7600096"/>
              <a:gd name="connsiteY127" fmla="*/ 5771980 h 6852882"/>
              <a:gd name="connsiteX128" fmla="*/ 6724212 w 7600096"/>
              <a:gd name="connsiteY128" fmla="*/ 5781192 h 6852882"/>
              <a:gd name="connsiteX129" fmla="*/ 6765668 w 7600096"/>
              <a:gd name="connsiteY129" fmla="*/ 5811388 h 6852882"/>
              <a:gd name="connsiteX130" fmla="*/ 6728307 w 7600096"/>
              <a:gd name="connsiteY130" fmla="*/ 5844142 h 6852882"/>
              <a:gd name="connsiteX131" fmla="*/ 6824524 w 7600096"/>
              <a:gd name="connsiteY131" fmla="*/ 5767374 h 6852882"/>
              <a:gd name="connsiteX132" fmla="*/ 6849601 w 7600096"/>
              <a:gd name="connsiteY132" fmla="*/ 5832371 h 6852882"/>
              <a:gd name="connsiteX133" fmla="*/ 6822988 w 7600096"/>
              <a:gd name="connsiteY133" fmla="*/ 5873826 h 6852882"/>
              <a:gd name="connsiteX134" fmla="*/ 6788699 w 7600096"/>
              <a:gd name="connsiteY134" fmla="*/ 5907092 h 6852882"/>
              <a:gd name="connsiteX135" fmla="*/ 6771297 w 7600096"/>
              <a:gd name="connsiteY135" fmla="*/ 5882015 h 6852882"/>
              <a:gd name="connsiteX136" fmla="*/ 6720630 w 7600096"/>
              <a:gd name="connsiteY136" fmla="*/ 5894810 h 6852882"/>
              <a:gd name="connsiteX137" fmla="*/ 6713977 w 7600096"/>
              <a:gd name="connsiteY137" fmla="*/ 5916305 h 6852882"/>
              <a:gd name="connsiteX138" fmla="*/ 6738543 w 7600096"/>
              <a:gd name="connsiteY138" fmla="*/ 5920911 h 6852882"/>
              <a:gd name="connsiteX139" fmla="*/ 6788699 w 7600096"/>
              <a:gd name="connsiteY139" fmla="*/ 5906581 h 6852882"/>
              <a:gd name="connsiteX140" fmla="*/ 6809170 w 7600096"/>
              <a:gd name="connsiteY140" fmla="*/ 5926029 h 6852882"/>
              <a:gd name="connsiteX141" fmla="*/ 6833736 w 7600096"/>
              <a:gd name="connsiteY141" fmla="*/ 5969531 h 6852882"/>
              <a:gd name="connsiteX142" fmla="*/ 6838342 w 7600096"/>
              <a:gd name="connsiteY142" fmla="*/ 5993585 h 6852882"/>
              <a:gd name="connsiteX143" fmla="*/ 6841924 w 7600096"/>
              <a:gd name="connsiteY143" fmla="*/ 6067283 h 6852882"/>
              <a:gd name="connsiteX144" fmla="*/ 6809682 w 7600096"/>
              <a:gd name="connsiteY144" fmla="*/ 6081101 h 6852882"/>
              <a:gd name="connsiteX145" fmla="*/ 6737519 w 7600096"/>
              <a:gd name="connsiteY145" fmla="*/ 6081613 h 6852882"/>
              <a:gd name="connsiteX146" fmla="*/ 6742125 w 7600096"/>
              <a:gd name="connsiteY146" fmla="*/ 5993585 h 6852882"/>
              <a:gd name="connsiteX147" fmla="*/ 6674569 w 7600096"/>
              <a:gd name="connsiteY147" fmla="*/ 6002286 h 6852882"/>
              <a:gd name="connsiteX148" fmla="*/ 6642326 w 7600096"/>
              <a:gd name="connsiteY148" fmla="*/ 5942918 h 6852882"/>
              <a:gd name="connsiteX149" fmla="*/ 6602918 w 7600096"/>
              <a:gd name="connsiteY149" fmla="*/ 6035552 h 6852882"/>
              <a:gd name="connsiteX150" fmla="*/ 6559928 w 7600096"/>
              <a:gd name="connsiteY150" fmla="*/ 6040158 h 6852882"/>
              <a:gd name="connsiteX151" fmla="*/ 6547133 w 7600096"/>
              <a:gd name="connsiteY151" fmla="*/ 6072913 h 6852882"/>
              <a:gd name="connsiteX152" fmla="*/ 6507213 w 7600096"/>
              <a:gd name="connsiteY152" fmla="*/ 6097991 h 6852882"/>
              <a:gd name="connsiteX153" fmla="*/ 6445286 w 7600096"/>
              <a:gd name="connsiteY153" fmla="*/ 6132280 h 6852882"/>
              <a:gd name="connsiteX154" fmla="*/ 6426350 w 7600096"/>
              <a:gd name="connsiteY154" fmla="*/ 6145075 h 6852882"/>
              <a:gd name="connsiteX155" fmla="*/ 6410996 w 7600096"/>
              <a:gd name="connsiteY155" fmla="*/ 6130234 h 6852882"/>
              <a:gd name="connsiteX156" fmla="*/ 6366471 w 7600096"/>
              <a:gd name="connsiteY156" fmla="*/ 6029410 h 6852882"/>
              <a:gd name="connsiteX157" fmla="*/ 6365959 w 7600096"/>
              <a:gd name="connsiteY157" fmla="*/ 6013545 h 6852882"/>
              <a:gd name="connsiteX158" fmla="*/ 6396154 w 7600096"/>
              <a:gd name="connsiteY158" fmla="*/ 6008427 h 6852882"/>
              <a:gd name="connsiteX159" fmla="*/ 6436586 w 7600096"/>
              <a:gd name="connsiteY159" fmla="*/ 6004333 h 6852882"/>
              <a:gd name="connsiteX160" fmla="*/ 6435563 w 7600096"/>
              <a:gd name="connsiteY160" fmla="*/ 5994097 h 6852882"/>
              <a:gd name="connsiteX161" fmla="*/ 6375171 w 7600096"/>
              <a:gd name="connsiteY161" fmla="*/ 5951107 h 6852882"/>
              <a:gd name="connsiteX162" fmla="*/ 6413555 w 7600096"/>
              <a:gd name="connsiteY162" fmla="*/ 5915793 h 6852882"/>
              <a:gd name="connsiteX163" fmla="*/ 6402808 w 7600096"/>
              <a:gd name="connsiteY163" fmla="*/ 5914769 h 6852882"/>
              <a:gd name="connsiteX164" fmla="*/ 6383871 w 7600096"/>
              <a:gd name="connsiteY164" fmla="*/ 5841583 h 6852882"/>
              <a:gd name="connsiteX165" fmla="*/ 6467805 w 7600096"/>
              <a:gd name="connsiteY165" fmla="*/ 5799104 h 6852882"/>
              <a:gd name="connsiteX166" fmla="*/ 6494930 w 7600096"/>
              <a:gd name="connsiteY166" fmla="*/ 5810876 h 6852882"/>
              <a:gd name="connsiteX167" fmla="*/ 6493395 w 7600096"/>
              <a:gd name="connsiteY167" fmla="*/ 5821623 h 6852882"/>
              <a:gd name="connsiteX168" fmla="*/ 6557880 w 7600096"/>
              <a:gd name="connsiteY168" fmla="*/ 5793475 h 6852882"/>
              <a:gd name="connsiteX169" fmla="*/ 6557880 w 7600096"/>
              <a:gd name="connsiteY169" fmla="*/ 5780680 h 6852882"/>
              <a:gd name="connsiteX170" fmla="*/ 6443240 w 7600096"/>
              <a:gd name="connsiteY170" fmla="*/ 5741272 h 6852882"/>
              <a:gd name="connsiteX171" fmla="*/ 6378753 w 7600096"/>
              <a:gd name="connsiteY171" fmla="*/ 5773515 h 6852882"/>
              <a:gd name="connsiteX172" fmla="*/ 6358794 w 7600096"/>
              <a:gd name="connsiteY172" fmla="*/ 5785286 h 6852882"/>
              <a:gd name="connsiteX173" fmla="*/ 6304544 w 7600096"/>
              <a:gd name="connsiteY173" fmla="*/ 5813435 h 6852882"/>
              <a:gd name="connsiteX174" fmla="*/ 6262065 w 7600096"/>
              <a:gd name="connsiteY174" fmla="*/ 5797569 h 6852882"/>
              <a:gd name="connsiteX175" fmla="*/ 6247223 w 7600096"/>
              <a:gd name="connsiteY175" fmla="*/ 5766350 h 6852882"/>
              <a:gd name="connsiteX176" fmla="*/ 6287655 w 7600096"/>
              <a:gd name="connsiteY176" fmla="*/ 5762767 h 6852882"/>
              <a:gd name="connsiteX177" fmla="*/ 6291237 w 7600096"/>
              <a:gd name="connsiteY177" fmla="*/ 5755602 h 6852882"/>
              <a:gd name="connsiteX178" fmla="*/ 6266672 w 7600096"/>
              <a:gd name="connsiteY178" fmla="*/ 5742807 h 6852882"/>
              <a:gd name="connsiteX179" fmla="*/ 6229822 w 7600096"/>
              <a:gd name="connsiteY179" fmla="*/ 5660409 h 6852882"/>
              <a:gd name="connsiteX180" fmla="*/ 6203721 w 7600096"/>
              <a:gd name="connsiteY180" fmla="*/ 5659386 h 6852882"/>
              <a:gd name="connsiteX181" fmla="*/ 6163801 w 7600096"/>
              <a:gd name="connsiteY181" fmla="*/ 5695211 h 6852882"/>
              <a:gd name="connsiteX182" fmla="*/ 6116205 w 7600096"/>
              <a:gd name="connsiteY182" fmla="*/ 5703911 h 6852882"/>
              <a:gd name="connsiteX183" fmla="*/ 6125929 w 7600096"/>
              <a:gd name="connsiteY183" fmla="*/ 5854890 h 6852882"/>
              <a:gd name="connsiteX184" fmla="*/ 6109551 w 7600096"/>
              <a:gd name="connsiteY184" fmla="*/ 5869220 h 6852882"/>
              <a:gd name="connsiteX185" fmla="*/ 6131559 w 7600096"/>
              <a:gd name="connsiteY185" fmla="*/ 6145587 h 6852882"/>
              <a:gd name="connsiteX186" fmla="*/ 6151006 w 7600096"/>
              <a:gd name="connsiteY186" fmla="*/ 6153264 h 6852882"/>
              <a:gd name="connsiteX187" fmla="*/ 6192462 w 7600096"/>
              <a:gd name="connsiteY187" fmla="*/ 6161964 h 6852882"/>
              <a:gd name="connsiteX188" fmla="*/ 6245688 w 7600096"/>
              <a:gd name="connsiteY188" fmla="*/ 6235662 h 6852882"/>
              <a:gd name="connsiteX189" fmla="*/ 6247223 w 7600096"/>
              <a:gd name="connsiteY189" fmla="*/ 6303219 h 6852882"/>
              <a:gd name="connsiteX190" fmla="*/ 6151006 w 7600096"/>
              <a:gd name="connsiteY190" fmla="*/ 6321643 h 6852882"/>
              <a:gd name="connsiteX191" fmla="*/ 6065538 w 7600096"/>
              <a:gd name="connsiteY191" fmla="*/ 6320108 h 6852882"/>
              <a:gd name="connsiteX192" fmla="*/ 6030224 w 7600096"/>
              <a:gd name="connsiteY192" fmla="*/ 6303730 h 6852882"/>
              <a:gd name="connsiteX193" fmla="*/ 5956014 w 7600096"/>
              <a:gd name="connsiteY193" fmla="*/ 6212632 h 6852882"/>
              <a:gd name="connsiteX194" fmla="*/ 5853144 w 7600096"/>
              <a:gd name="connsiteY194" fmla="*/ 6139445 h 6852882"/>
              <a:gd name="connsiteX195" fmla="*/ 5875152 w 7600096"/>
              <a:gd name="connsiteY195" fmla="*/ 6115903 h 6852882"/>
              <a:gd name="connsiteX196" fmla="*/ 5856215 w 7600096"/>
              <a:gd name="connsiteY196" fmla="*/ 6099014 h 6852882"/>
              <a:gd name="connsiteX197" fmla="*/ 6013847 w 7600096"/>
              <a:gd name="connsiteY197" fmla="*/ 6115392 h 6852882"/>
              <a:gd name="connsiteX198" fmla="*/ 6022035 w 7600096"/>
              <a:gd name="connsiteY198" fmla="*/ 6062165 h 6852882"/>
              <a:gd name="connsiteX199" fmla="*/ 5968809 w 7600096"/>
              <a:gd name="connsiteY199" fmla="*/ 6026851 h 6852882"/>
              <a:gd name="connsiteX200" fmla="*/ 5927866 w 7600096"/>
              <a:gd name="connsiteY200" fmla="*/ 5976696 h 6852882"/>
              <a:gd name="connsiteX201" fmla="*/ 5920189 w 7600096"/>
              <a:gd name="connsiteY201" fmla="*/ 5976696 h 6852882"/>
              <a:gd name="connsiteX202" fmla="*/ 5856727 w 7600096"/>
              <a:gd name="connsiteY202" fmla="*/ 5986932 h 6852882"/>
              <a:gd name="connsiteX203" fmla="*/ 5886922 w 7600096"/>
              <a:gd name="connsiteY203" fmla="*/ 5920911 h 6852882"/>
              <a:gd name="connsiteX204" fmla="*/ 5897670 w 7600096"/>
              <a:gd name="connsiteY204" fmla="*/ 5923470 h 6852882"/>
              <a:gd name="connsiteX205" fmla="*/ 5860309 w 7600096"/>
              <a:gd name="connsiteY205" fmla="*/ 5866149 h 6852882"/>
              <a:gd name="connsiteX206" fmla="*/ 5823972 w 7600096"/>
              <a:gd name="connsiteY206" fmla="*/ 5899928 h 6852882"/>
              <a:gd name="connsiteX207" fmla="*/ 5783029 w 7600096"/>
              <a:gd name="connsiteY207" fmla="*/ 5922958 h 6852882"/>
              <a:gd name="connsiteX208" fmla="*/ 5719055 w 7600096"/>
              <a:gd name="connsiteY208" fmla="*/ 5922446 h 6852882"/>
              <a:gd name="connsiteX209" fmla="*/ 5715984 w 7600096"/>
              <a:gd name="connsiteY209" fmla="*/ 6073937 h 6852882"/>
              <a:gd name="connsiteX210" fmla="*/ 5777399 w 7600096"/>
              <a:gd name="connsiteY210" fmla="*/ 6087243 h 6852882"/>
              <a:gd name="connsiteX211" fmla="*/ 5801965 w 7600096"/>
              <a:gd name="connsiteY211" fmla="*/ 6147634 h 6852882"/>
              <a:gd name="connsiteX212" fmla="*/ 5678624 w 7600096"/>
              <a:gd name="connsiteY212" fmla="*/ 6206490 h 6852882"/>
              <a:gd name="connsiteX213" fmla="*/ 5523039 w 7600096"/>
              <a:gd name="connsiteY213" fmla="*/ 6223891 h 6852882"/>
              <a:gd name="connsiteX214" fmla="*/ 5546581 w 7600096"/>
              <a:gd name="connsiteY214" fmla="*/ 6249481 h 6852882"/>
              <a:gd name="connsiteX215" fmla="*/ 5373084 w 7600096"/>
              <a:gd name="connsiteY215" fmla="*/ 6278653 h 6852882"/>
              <a:gd name="connsiteX216" fmla="*/ 5301433 w 7600096"/>
              <a:gd name="connsiteY216" fmla="*/ 6243339 h 6852882"/>
              <a:gd name="connsiteX217" fmla="*/ 5303481 w 7600096"/>
              <a:gd name="connsiteY217" fmla="*/ 6332391 h 6852882"/>
              <a:gd name="connsiteX218" fmla="*/ 5260490 w 7600096"/>
              <a:gd name="connsiteY218" fmla="*/ 6354398 h 6852882"/>
              <a:gd name="connsiteX219" fmla="*/ 5377179 w 7600096"/>
              <a:gd name="connsiteY219" fmla="*/ 6386641 h 6852882"/>
              <a:gd name="connsiteX220" fmla="*/ 5463671 w 7600096"/>
              <a:gd name="connsiteY220" fmla="*/ 6355422 h 6852882"/>
              <a:gd name="connsiteX221" fmla="*/ 5329070 w 7600096"/>
              <a:gd name="connsiteY221" fmla="*/ 6428096 h 6852882"/>
              <a:gd name="connsiteX222" fmla="*/ 5227736 w 7600096"/>
              <a:gd name="connsiteY222" fmla="*/ 6426560 h 6852882"/>
              <a:gd name="connsiteX223" fmla="*/ 5227224 w 7600096"/>
              <a:gd name="connsiteY223" fmla="*/ 6436796 h 6852882"/>
              <a:gd name="connsiteX224" fmla="*/ 5318834 w 7600096"/>
              <a:gd name="connsiteY224" fmla="*/ 6522777 h 6852882"/>
              <a:gd name="connsiteX225" fmla="*/ 5334700 w 7600096"/>
              <a:gd name="connsiteY225" fmla="*/ 6558602 h 6852882"/>
              <a:gd name="connsiteX226" fmla="*/ 5411981 w 7600096"/>
              <a:gd name="connsiteY226" fmla="*/ 6605687 h 6852882"/>
              <a:gd name="connsiteX227" fmla="*/ 5382808 w 7600096"/>
              <a:gd name="connsiteY227" fmla="*/ 6682456 h 6852882"/>
              <a:gd name="connsiteX228" fmla="*/ 5344424 w 7600096"/>
              <a:gd name="connsiteY228" fmla="*/ 6704463 h 6852882"/>
              <a:gd name="connsiteX229" fmla="*/ 5294780 w 7600096"/>
              <a:gd name="connsiteY229" fmla="*/ 6647143 h 6852882"/>
              <a:gd name="connsiteX230" fmla="*/ 5298363 w 7600096"/>
              <a:gd name="connsiteY230" fmla="*/ 6614900 h 6852882"/>
              <a:gd name="connsiteX231" fmla="*/ 5204705 w 7600096"/>
              <a:gd name="connsiteY231" fmla="*/ 6573445 h 6852882"/>
              <a:gd name="connsiteX232" fmla="*/ 5112583 w 7600096"/>
              <a:gd name="connsiteY232" fmla="*/ 6492581 h 6852882"/>
              <a:gd name="connsiteX233" fmla="*/ 4831609 w 7600096"/>
              <a:gd name="connsiteY233" fmla="*/ 6530454 h 6852882"/>
              <a:gd name="connsiteX234" fmla="*/ 4842357 w 7600096"/>
              <a:gd name="connsiteY234" fmla="*/ 6575492 h 6852882"/>
              <a:gd name="connsiteX235" fmla="*/ 4835192 w 7600096"/>
              <a:gd name="connsiteY235" fmla="*/ 6615923 h 6852882"/>
              <a:gd name="connsiteX236" fmla="*/ 4744605 w 7600096"/>
              <a:gd name="connsiteY236" fmla="*/ 6624112 h 6852882"/>
              <a:gd name="connsiteX237" fmla="*/ 4733346 w 7600096"/>
              <a:gd name="connsiteY237" fmla="*/ 6605175 h 6852882"/>
              <a:gd name="connsiteX238" fmla="*/ 4715433 w 7600096"/>
              <a:gd name="connsiteY238" fmla="*/ 6581121 h 6852882"/>
              <a:gd name="connsiteX239" fmla="*/ 4715433 w 7600096"/>
              <a:gd name="connsiteY239" fmla="*/ 6666079 h 6852882"/>
              <a:gd name="connsiteX240" fmla="*/ 4727204 w 7600096"/>
              <a:gd name="connsiteY240" fmla="*/ 6668638 h 6852882"/>
              <a:gd name="connsiteX241" fmla="*/ 4701614 w 7600096"/>
              <a:gd name="connsiteY241" fmla="*/ 6702927 h 6852882"/>
              <a:gd name="connsiteX242" fmla="*/ 4723110 w 7600096"/>
              <a:gd name="connsiteY242" fmla="*/ 6739265 h 6852882"/>
              <a:gd name="connsiteX243" fmla="*/ 4716968 w 7600096"/>
              <a:gd name="connsiteY243" fmla="*/ 6826781 h 6852882"/>
              <a:gd name="connsiteX244" fmla="*/ 4607445 w 7600096"/>
              <a:gd name="connsiteY244" fmla="*/ 6847764 h 6852882"/>
              <a:gd name="connsiteX245" fmla="*/ 4492292 w 7600096"/>
              <a:gd name="connsiteY245" fmla="*/ 6761783 h 6852882"/>
              <a:gd name="connsiteX246" fmla="*/ 4438042 w 7600096"/>
              <a:gd name="connsiteY246" fmla="*/ 6726470 h 6852882"/>
              <a:gd name="connsiteX247" fmla="*/ 4416035 w 7600096"/>
              <a:gd name="connsiteY247" fmla="*/ 6699857 h 6852882"/>
              <a:gd name="connsiteX248" fmla="*/ 4423712 w 7600096"/>
              <a:gd name="connsiteY248" fmla="*/ 6685527 h 6852882"/>
              <a:gd name="connsiteX249" fmla="*/ 4453396 w 7600096"/>
              <a:gd name="connsiteY249" fmla="*/ 6692691 h 6852882"/>
              <a:gd name="connsiteX250" fmla="*/ 4521464 w 7600096"/>
              <a:gd name="connsiteY250" fmla="*/ 6703440 h 6852882"/>
              <a:gd name="connsiteX251" fmla="*/ 4525558 w 7600096"/>
              <a:gd name="connsiteY251" fmla="*/ 6734147 h 6852882"/>
              <a:gd name="connsiteX252" fmla="*/ 4602839 w 7600096"/>
              <a:gd name="connsiteY252" fmla="*/ 6713675 h 6852882"/>
              <a:gd name="connsiteX253" fmla="*/ 4560360 w 7600096"/>
              <a:gd name="connsiteY253" fmla="*/ 6628206 h 6852882"/>
              <a:gd name="connsiteX254" fmla="*/ 4593627 w 7600096"/>
              <a:gd name="connsiteY254" fmla="*/ 6617970 h 6852882"/>
              <a:gd name="connsiteX255" fmla="*/ 4485639 w 7600096"/>
              <a:gd name="connsiteY255" fmla="*/ 6610293 h 6852882"/>
              <a:gd name="connsiteX256" fmla="*/ 4507645 w 7600096"/>
              <a:gd name="connsiteY256" fmla="*/ 6659937 h 6852882"/>
              <a:gd name="connsiteX257" fmla="*/ 4414500 w 7600096"/>
              <a:gd name="connsiteY257" fmla="*/ 6639466 h 6852882"/>
              <a:gd name="connsiteX258" fmla="*/ 4338243 w 7600096"/>
              <a:gd name="connsiteY258" fmla="*/ 6651237 h 6852882"/>
              <a:gd name="connsiteX259" fmla="*/ 4310606 w 7600096"/>
              <a:gd name="connsiteY259" fmla="*/ 6654307 h 6852882"/>
              <a:gd name="connsiteX260" fmla="*/ 4252262 w 7600096"/>
              <a:gd name="connsiteY260" fmla="*/ 6669149 h 6852882"/>
              <a:gd name="connsiteX261" fmla="*/ 4237932 w 7600096"/>
              <a:gd name="connsiteY261" fmla="*/ 6694739 h 6852882"/>
              <a:gd name="connsiteX262" fmla="*/ 4259427 w 7600096"/>
              <a:gd name="connsiteY262" fmla="*/ 6726470 h 6852882"/>
              <a:gd name="connsiteX263" fmla="*/ 4215925 w 7600096"/>
              <a:gd name="connsiteY263" fmla="*/ 6752060 h 6852882"/>
              <a:gd name="connsiteX264" fmla="*/ 4168328 w 7600096"/>
              <a:gd name="connsiteY264" fmla="*/ 6781232 h 6852882"/>
              <a:gd name="connsiteX265" fmla="*/ 4158092 w 7600096"/>
              <a:gd name="connsiteY265" fmla="*/ 6702927 h 6852882"/>
              <a:gd name="connsiteX266" fmla="*/ 4234349 w 7600096"/>
              <a:gd name="connsiteY266" fmla="*/ 6652260 h 6852882"/>
              <a:gd name="connsiteX267" fmla="*/ 4182146 w 7600096"/>
              <a:gd name="connsiteY267" fmla="*/ 6651748 h 6852882"/>
              <a:gd name="connsiteX268" fmla="*/ 4142738 w 7600096"/>
              <a:gd name="connsiteY268" fmla="*/ 6638442 h 6852882"/>
              <a:gd name="connsiteX269" fmla="*/ 4160651 w 7600096"/>
              <a:gd name="connsiteY269" fmla="*/ 6601081 h 6852882"/>
              <a:gd name="connsiteX270" fmla="*/ 4216437 w 7600096"/>
              <a:gd name="connsiteY270" fmla="*/ 6559114 h 6852882"/>
              <a:gd name="connsiteX271" fmla="*/ 4158604 w 7600096"/>
              <a:gd name="connsiteY271" fmla="*/ 6517148 h 6852882"/>
              <a:gd name="connsiteX272" fmla="*/ 4061364 w 7600096"/>
              <a:gd name="connsiteY272" fmla="*/ 6551437 h 6852882"/>
              <a:gd name="connsiteX273" fmla="*/ 4081835 w 7600096"/>
              <a:gd name="connsiteY273" fmla="*/ 6512541 h 6852882"/>
              <a:gd name="connsiteX274" fmla="*/ 3966682 w 7600096"/>
              <a:gd name="connsiteY274" fmla="*/ 6472110 h 6852882"/>
              <a:gd name="connsiteX275" fmla="*/ 3939557 w 7600096"/>
              <a:gd name="connsiteY275" fmla="*/ 6489511 h 6852882"/>
              <a:gd name="connsiteX276" fmla="*/ 3901173 w 7600096"/>
              <a:gd name="connsiteY276" fmla="*/ 6496676 h 6852882"/>
              <a:gd name="connsiteX277" fmla="*/ 3853065 w 7600096"/>
              <a:gd name="connsiteY277" fmla="*/ 6487975 h 6852882"/>
              <a:gd name="connsiteX278" fmla="*/ 3780902 w 7600096"/>
              <a:gd name="connsiteY278" fmla="*/ 6445497 h 6852882"/>
              <a:gd name="connsiteX279" fmla="*/ 3661655 w 7600096"/>
              <a:gd name="connsiteY279" fmla="*/ 6425537 h 6852882"/>
              <a:gd name="connsiteX280" fmla="*/ 3531660 w 7600096"/>
              <a:gd name="connsiteY280" fmla="*/ 6433214 h 6852882"/>
              <a:gd name="connsiteX281" fmla="*/ 3397571 w 7600096"/>
              <a:gd name="connsiteY281" fmla="*/ 6462898 h 6852882"/>
              <a:gd name="connsiteX282" fmla="*/ 3418042 w 7600096"/>
              <a:gd name="connsiteY282" fmla="*/ 6468527 h 6852882"/>
              <a:gd name="connsiteX283" fmla="*/ 3276788 w 7600096"/>
              <a:gd name="connsiteY283" fmla="*/ 6476204 h 6852882"/>
              <a:gd name="connsiteX284" fmla="*/ 3279859 w 7600096"/>
              <a:gd name="connsiteY284" fmla="*/ 6433725 h 6852882"/>
              <a:gd name="connsiteX285" fmla="*/ 3243010 w 7600096"/>
              <a:gd name="connsiteY285" fmla="*/ 6419907 h 6852882"/>
              <a:gd name="connsiteX286" fmla="*/ 3214350 w 7600096"/>
              <a:gd name="connsiteY286" fmla="*/ 6403530 h 6852882"/>
              <a:gd name="connsiteX287" fmla="*/ 3082307 w 7600096"/>
              <a:gd name="connsiteY287" fmla="*/ 6393294 h 6852882"/>
              <a:gd name="connsiteX288" fmla="*/ 3114038 w 7600096"/>
              <a:gd name="connsiteY288" fmla="*/ 6431166 h 6852882"/>
              <a:gd name="connsiteX289" fmla="*/ 3107385 w 7600096"/>
              <a:gd name="connsiteY289" fmla="*/ 6438332 h 6852882"/>
              <a:gd name="connsiteX290" fmla="*/ 3078213 w 7600096"/>
              <a:gd name="connsiteY290" fmla="*/ 6415301 h 6852882"/>
              <a:gd name="connsiteX291" fmla="*/ 2934912 w 7600096"/>
              <a:gd name="connsiteY291" fmla="*/ 6405577 h 6852882"/>
              <a:gd name="connsiteX292" fmla="*/ 2902669 w 7600096"/>
              <a:gd name="connsiteY292" fmla="*/ 6405065 h 6852882"/>
              <a:gd name="connsiteX293" fmla="*/ 2899086 w 7600096"/>
              <a:gd name="connsiteY293" fmla="*/ 6404554 h 6852882"/>
              <a:gd name="connsiteX294" fmla="*/ 2901645 w 7600096"/>
              <a:gd name="connsiteY294" fmla="*/ 6398412 h 6852882"/>
              <a:gd name="connsiteX295" fmla="*/ 2948218 w 7600096"/>
              <a:gd name="connsiteY295" fmla="*/ 6369240 h 6852882"/>
              <a:gd name="connsiteX296" fmla="*/ 2886291 w 7600096"/>
              <a:gd name="connsiteY296" fmla="*/ 6363099 h 6852882"/>
              <a:gd name="connsiteX297" fmla="*/ 2901645 w 7600096"/>
              <a:gd name="connsiteY297" fmla="*/ 6397900 h 6852882"/>
              <a:gd name="connsiteX298" fmla="*/ 2809523 w 7600096"/>
              <a:gd name="connsiteY298" fmla="*/ 6410695 h 6852882"/>
              <a:gd name="connsiteX299" fmla="*/ 2712282 w 7600096"/>
              <a:gd name="connsiteY299" fmla="*/ 6403530 h 6852882"/>
              <a:gd name="connsiteX300" fmla="*/ 2645750 w 7600096"/>
              <a:gd name="connsiteY300" fmla="*/ 6387664 h 6852882"/>
              <a:gd name="connsiteX301" fmla="*/ 2592012 w 7600096"/>
              <a:gd name="connsiteY301" fmla="*/ 6376405 h 6852882"/>
              <a:gd name="connsiteX302" fmla="*/ 2598153 w 7600096"/>
              <a:gd name="connsiteY302" fmla="*/ 6368216 h 6852882"/>
              <a:gd name="connsiteX303" fmla="*/ 2565910 w 7600096"/>
              <a:gd name="connsiteY303" fmla="*/ 6335973 h 6852882"/>
              <a:gd name="connsiteX304" fmla="*/ 2527526 w 7600096"/>
              <a:gd name="connsiteY304" fmla="*/ 6302707 h 6852882"/>
              <a:gd name="connsiteX305" fmla="*/ 2562840 w 7600096"/>
              <a:gd name="connsiteY305" fmla="*/ 6268929 h 6852882"/>
              <a:gd name="connsiteX306" fmla="*/ 2639608 w 7600096"/>
              <a:gd name="connsiteY306" fmla="*/ 6361051 h 6852882"/>
              <a:gd name="connsiteX307" fmla="*/ 2745549 w 7600096"/>
              <a:gd name="connsiteY307" fmla="*/ 6285306 h 6852882"/>
              <a:gd name="connsiteX308" fmla="*/ 2716889 w 7600096"/>
              <a:gd name="connsiteY308" fmla="*/ 6200349 h 6852882"/>
              <a:gd name="connsiteX309" fmla="*/ 2585870 w 7600096"/>
              <a:gd name="connsiteY309" fmla="*/ 6211096 h 6852882"/>
              <a:gd name="connsiteX310" fmla="*/ 2543903 w 7600096"/>
              <a:gd name="connsiteY310" fmla="*/ 6211608 h 6852882"/>
              <a:gd name="connsiteX311" fmla="*/ 2542880 w 7600096"/>
              <a:gd name="connsiteY311" fmla="*/ 6198813 h 6852882"/>
              <a:gd name="connsiteX312" fmla="*/ 2595082 w 7600096"/>
              <a:gd name="connsiteY312" fmla="*/ 6190113 h 6852882"/>
              <a:gd name="connsiteX313" fmla="*/ 2543903 w 7600096"/>
              <a:gd name="connsiteY313" fmla="*/ 6169641 h 6852882"/>
              <a:gd name="connsiteX314" fmla="*/ 2555675 w 7600096"/>
              <a:gd name="connsiteY314" fmla="*/ 6142004 h 6852882"/>
              <a:gd name="connsiteX315" fmla="*/ 2414932 w 7600096"/>
              <a:gd name="connsiteY315" fmla="*/ 6094408 h 6852882"/>
              <a:gd name="connsiteX316" fmla="*/ 2438474 w 7600096"/>
              <a:gd name="connsiteY316" fmla="*/ 6045276 h 6852882"/>
              <a:gd name="connsiteX317" fmla="*/ 2356076 w 7600096"/>
              <a:gd name="connsiteY317" fmla="*/ 5984373 h 6852882"/>
              <a:gd name="connsiteX318" fmla="*/ 2301826 w 7600096"/>
              <a:gd name="connsiteY318" fmla="*/ 5942918 h 6852882"/>
              <a:gd name="connsiteX319" fmla="*/ 2339699 w 7600096"/>
              <a:gd name="connsiteY319" fmla="*/ 5946501 h 6852882"/>
              <a:gd name="connsiteX320" fmla="*/ 2341746 w 7600096"/>
              <a:gd name="connsiteY320" fmla="*/ 5941383 h 6852882"/>
              <a:gd name="connsiteX321" fmla="*/ 2248088 w 7600096"/>
              <a:gd name="connsiteY321" fmla="*/ 5893274 h 6852882"/>
              <a:gd name="connsiteX322" fmla="*/ 2223010 w 7600096"/>
              <a:gd name="connsiteY322" fmla="*/ 5905557 h 6852882"/>
              <a:gd name="connsiteX323" fmla="*/ 2194350 w 7600096"/>
              <a:gd name="connsiteY323" fmla="*/ 5912210 h 6852882"/>
              <a:gd name="connsiteX324" fmla="*/ 2116046 w 7600096"/>
              <a:gd name="connsiteY324" fmla="*/ 5904533 h 6852882"/>
              <a:gd name="connsiteX325" fmla="*/ 2134470 w 7600096"/>
              <a:gd name="connsiteY325" fmla="*/ 5957248 h 6852882"/>
              <a:gd name="connsiteX326" fmla="*/ 2056166 w 7600096"/>
              <a:gd name="connsiteY326" fmla="*/ 5878944 h 6852882"/>
              <a:gd name="connsiteX327" fmla="*/ 2097622 w 7600096"/>
              <a:gd name="connsiteY327" fmla="*/ 5875361 h 6852882"/>
              <a:gd name="connsiteX328" fmla="*/ 2127817 w 7600096"/>
              <a:gd name="connsiteY328" fmla="*/ 5862567 h 6852882"/>
              <a:gd name="connsiteX329" fmla="*/ 2123723 w 7600096"/>
              <a:gd name="connsiteY329" fmla="*/ 5849772 h 6852882"/>
              <a:gd name="connsiteX330" fmla="*/ 2042860 w 7600096"/>
              <a:gd name="connsiteY330" fmla="*/ 5857960 h 6852882"/>
              <a:gd name="connsiteX331" fmla="*/ 2044907 w 7600096"/>
              <a:gd name="connsiteY331" fmla="*/ 5849772 h 6852882"/>
              <a:gd name="connsiteX332" fmla="*/ 1997310 w 7600096"/>
              <a:gd name="connsiteY332" fmla="*/ 5838000 h 6852882"/>
              <a:gd name="connsiteX333" fmla="*/ 1926683 w 7600096"/>
              <a:gd name="connsiteY333" fmla="*/ 5830324 h 6852882"/>
              <a:gd name="connsiteX334" fmla="*/ 1923613 w 7600096"/>
              <a:gd name="connsiteY334" fmla="*/ 5789893 h 6852882"/>
              <a:gd name="connsiteX335" fmla="*/ 1892905 w 7600096"/>
              <a:gd name="connsiteY335" fmla="*/ 5798081 h 6852882"/>
              <a:gd name="connsiteX336" fmla="*/ 1877040 w 7600096"/>
              <a:gd name="connsiteY336" fmla="*/ 5794498 h 6852882"/>
              <a:gd name="connsiteX337" fmla="*/ 1816648 w 7600096"/>
              <a:gd name="connsiteY337" fmla="*/ 5781703 h 6852882"/>
              <a:gd name="connsiteX338" fmla="*/ 1735273 w 7600096"/>
              <a:gd name="connsiteY338" fmla="*/ 5773515 h 6852882"/>
              <a:gd name="connsiteX339" fmla="*/ 1763422 w 7600096"/>
              <a:gd name="connsiteY339" fmla="*/ 5759185 h 6852882"/>
              <a:gd name="connsiteX340" fmla="*/ 1762910 w 7600096"/>
              <a:gd name="connsiteY340" fmla="*/ 5750996 h 6852882"/>
              <a:gd name="connsiteX341" fmla="*/ 1695354 w 7600096"/>
              <a:gd name="connsiteY341" fmla="*/ 5758161 h 6852882"/>
              <a:gd name="connsiteX342" fmla="*/ 1660040 w 7600096"/>
              <a:gd name="connsiteY342" fmla="*/ 5761744 h 6852882"/>
              <a:gd name="connsiteX343" fmla="*/ 1624215 w 7600096"/>
              <a:gd name="connsiteY343" fmla="*/ 5739225 h 6852882"/>
              <a:gd name="connsiteX344" fmla="*/ 1642639 w 7600096"/>
              <a:gd name="connsiteY344" fmla="*/ 5691628 h 6852882"/>
              <a:gd name="connsiteX345" fmla="*/ 1600161 w 7600096"/>
              <a:gd name="connsiteY345" fmla="*/ 5675251 h 6852882"/>
              <a:gd name="connsiteX346" fmla="*/ 1629333 w 7600096"/>
              <a:gd name="connsiteY346" fmla="*/ 5622025 h 6852882"/>
              <a:gd name="connsiteX347" fmla="*/ 1672323 w 7600096"/>
              <a:gd name="connsiteY347" fmla="*/ 5560610 h 6852882"/>
              <a:gd name="connsiteX348" fmla="*/ 1748580 w 7600096"/>
              <a:gd name="connsiteY348" fmla="*/ 5509943 h 6852882"/>
              <a:gd name="connsiteX349" fmla="*/ 1734250 w 7600096"/>
              <a:gd name="connsiteY349" fmla="*/ 5466952 h 6852882"/>
              <a:gd name="connsiteX350" fmla="*/ 1786964 w 7600096"/>
              <a:gd name="connsiteY350" fmla="*/ 5456204 h 6852882"/>
              <a:gd name="connsiteX351" fmla="*/ 1767004 w 7600096"/>
              <a:gd name="connsiteY351" fmla="*/ 5450575 h 6852882"/>
              <a:gd name="connsiteX352" fmla="*/ 1774169 w 7600096"/>
              <a:gd name="connsiteY352" fmla="*/ 5383530 h 6852882"/>
              <a:gd name="connsiteX353" fmla="*/ 1744486 w 7600096"/>
              <a:gd name="connsiteY353" fmla="*/ 5330304 h 6852882"/>
              <a:gd name="connsiteX354" fmla="*/ 1717872 w 7600096"/>
              <a:gd name="connsiteY354" fmla="*/ 5313415 h 6852882"/>
              <a:gd name="connsiteX355" fmla="*/ 1828931 w 7600096"/>
              <a:gd name="connsiteY355" fmla="*/ 5274007 h 6852882"/>
              <a:gd name="connsiteX356" fmla="*/ 1828931 w 7600096"/>
              <a:gd name="connsiteY356" fmla="*/ 5265307 h 6852882"/>
              <a:gd name="connsiteX357" fmla="*/ 1787476 w 7600096"/>
              <a:gd name="connsiteY357" fmla="*/ 5252512 h 6852882"/>
              <a:gd name="connsiteX358" fmla="*/ 1704566 w 7600096"/>
              <a:gd name="connsiteY358" fmla="*/ 5267353 h 6852882"/>
              <a:gd name="connsiteX359" fmla="*/ 1660040 w 7600096"/>
              <a:gd name="connsiteY359" fmla="*/ 5242276 h 6852882"/>
              <a:gd name="connsiteX360" fmla="*/ 1695866 w 7600096"/>
              <a:gd name="connsiteY360" fmla="*/ 5187514 h 6852882"/>
              <a:gd name="connsiteX361" fmla="*/ 1616026 w 7600096"/>
              <a:gd name="connsiteY361" fmla="*/ 5180349 h 6852882"/>
              <a:gd name="connsiteX362" fmla="*/ 1447647 w 7600096"/>
              <a:gd name="connsiteY362" fmla="*/ 5155783 h 6852882"/>
              <a:gd name="connsiteX363" fmla="*/ 1436387 w 7600096"/>
              <a:gd name="connsiteY363" fmla="*/ 5138382 h 6852882"/>
              <a:gd name="connsiteX364" fmla="*/ 1582760 w 7600096"/>
              <a:gd name="connsiteY364" fmla="*/ 5104092 h 6852882"/>
              <a:gd name="connsiteX365" fmla="*/ 1614491 w 7600096"/>
              <a:gd name="connsiteY365" fmla="*/ 5096415 h 6852882"/>
              <a:gd name="connsiteX366" fmla="*/ 1614491 w 7600096"/>
              <a:gd name="connsiteY366" fmla="*/ 5046772 h 6852882"/>
              <a:gd name="connsiteX367" fmla="*/ 1642639 w 7600096"/>
              <a:gd name="connsiteY367" fmla="*/ 5038583 h 6852882"/>
              <a:gd name="connsiteX368" fmla="*/ 1586342 w 7600096"/>
              <a:gd name="connsiteY368" fmla="*/ 5015552 h 6852882"/>
              <a:gd name="connsiteX369" fmla="*/ 1592484 w 7600096"/>
              <a:gd name="connsiteY369" fmla="*/ 5046772 h 6852882"/>
              <a:gd name="connsiteX370" fmla="*/ 1587878 w 7600096"/>
              <a:gd name="connsiteY370" fmla="*/ 5048819 h 6852882"/>
              <a:gd name="connsiteX371" fmla="*/ 1566894 w 7600096"/>
              <a:gd name="connsiteY371" fmla="*/ 5012482 h 6852882"/>
              <a:gd name="connsiteX372" fmla="*/ 1627797 w 7600096"/>
              <a:gd name="connsiteY372" fmla="*/ 4984845 h 6852882"/>
              <a:gd name="connsiteX373" fmla="*/ 1580713 w 7600096"/>
              <a:gd name="connsiteY373" fmla="*/ 4965909 h 6852882"/>
              <a:gd name="connsiteX374" fmla="*/ 1608861 w 7600096"/>
              <a:gd name="connsiteY374" fmla="*/ 4924454 h 6852882"/>
              <a:gd name="connsiteX375" fmla="*/ 1607837 w 7600096"/>
              <a:gd name="connsiteY375" fmla="*/ 4925477 h 6852882"/>
              <a:gd name="connsiteX376" fmla="*/ 1694330 w 7600096"/>
              <a:gd name="connsiteY376" fmla="*/ 4887093 h 6852882"/>
              <a:gd name="connsiteX377" fmla="*/ 1577130 w 7600096"/>
              <a:gd name="connsiteY377" fmla="*/ 4833867 h 6852882"/>
              <a:gd name="connsiteX378" fmla="*/ 1610908 w 7600096"/>
              <a:gd name="connsiteY378" fmla="*/ 4769893 h 6852882"/>
              <a:gd name="connsiteX379" fmla="*/ 1697401 w 7600096"/>
              <a:gd name="connsiteY379" fmla="*/ 4786270 h 6852882"/>
              <a:gd name="connsiteX380" fmla="*/ 1706613 w 7600096"/>
              <a:gd name="connsiteY380" fmla="*/ 4771940 h 6852882"/>
              <a:gd name="connsiteX381" fmla="*/ 1653387 w 7600096"/>
              <a:gd name="connsiteY381" fmla="*/ 4696707 h 6852882"/>
              <a:gd name="connsiteX382" fmla="*/ 1684606 w 7600096"/>
              <a:gd name="connsiteY382" fmla="*/ 4686471 h 6852882"/>
              <a:gd name="connsiteX383" fmla="*/ 1691259 w 7600096"/>
              <a:gd name="connsiteY383" fmla="*/ 4652181 h 6852882"/>
              <a:gd name="connsiteX384" fmla="*/ 1714290 w 7600096"/>
              <a:gd name="connsiteY384" fmla="*/ 4616355 h 6852882"/>
              <a:gd name="connsiteX385" fmla="*/ 1733738 w 7600096"/>
              <a:gd name="connsiteY385" fmla="*/ 4584624 h 6852882"/>
              <a:gd name="connsiteX386" fmla="*/ 1689724 w 7600096"/>
              <a:gd name="connsiteY386" fmla="*/ 4571318 h 6852882"/>
              <a:gd name="connsiteX387" fmla="*/ 1646734 w 7600096"/>
              <a:gd name="connsiteY387" fmla="*/ 4536516 h 6852882"/>
              <a:gd name="connsiteX388" fmla="*/ 1669764 w 7600096"/>
              <a:gd name="connsiteY388" fmla="*/ 4460771 h 6852882"/>
              <a:gd name="connsiteX389" fmla="*/ 1742950 w 7600096"/>
              <a:gd name="connsiteY389" fmla="*/ 4472542 h 6852882"/>
              <a:gd name="connsiteX390" fmla="*/ 1795665 w 7600096"/>
              <a:gd name="connsiteY390" fmla="*/ 4487896 h 6852882"/>
              <a:gd name="connsiteX391" fmla="*/ 1838143 w 7600096"/>
              <a:gd name="connsiteY391" fmla="*/ 4478172 h 6852882"/>
              <a:gd name="connsiteX392" fmla="*/ 1842749 w 7600096"/>
              <a:gd name="connsiteY392" fmla="*/ 4491478 h 6852882"/>
              <a:gd name="connsiteX393" fmla="*/ 1807436 w 7600096"/>
              <a:gd name="connsiteY393" fmla="*/ 4512462 h 6852882"/>
              <a:gd name="connsiteX394" fmla="*/ 1891881 w 7600096"/>
              <a:gd name="connsiteY394" fmla="*/ 4520139 h 6852882"/>
              <a:gd name="connsiteX395" fmla="*/ 1866804 w 7600096"/>
              <a:gd name="connsiteY395" fmla="*/ 4434158 h 6852882"/>
              <a:gd name="connsiteX396" fmla="*/ 1829955 w 7600096"/>
              <a:gd name="connsiteY396" fmla="*/ 4373255 h 6852882"/>
              <a:gd name="connsiteX397" fmla="*/ 1848379 w 7600096"/>
              <a:gd name="connsiteY397" fmla="*/ 4343059 h 6852882"/>
              <a:gd name="connsiteX398" fmla="*/ 1907747 w 7600096"/>
              <a:gd name="connsiteY398" fmla="*/ 4322587 h 6852882"/>
              <a:gd name="connsiteX399" fmla="*/ 1889322 w 7600096"/>
              <a:gd name="connsiteY399" fmla="*/ 4294951 h 6852882"/>
              <a:gd name="connsiteX400" fmla="*/ 1799247 w 7600096"/>
              <a:gd name="connsiteY400" fmla="*/ 4323611 h 6852882"/>
              <a:gd name="connsiteX401" fmla="*/ 1779287 w 7600096"/>
              <a:gd name="connsiteY401" fmla="*/ 4353295 h 6852882"/>
              <a:gd name="connsiteX402" fmla="*/ 1679488 w 7600096"/>
              <a:gd name="connsiteY402" fmla="*/ 4344083 h 6852882"/>
              <a:gd name="connsiteX403" fmla="*/ 1702519 w 7600096"/>
              <a:gd name="connsiteY403" fmla="*/ 4329752 h 6852882"/>
              <a:gd name="connsiteX404" fmla="*/ 1721455 w 7600096"/>
              <a:gd name="connsiteY404" fmla="*/ 4305187 h 6852882"/>
              <a:gd name="connsiteX405" fmla="*/ 1703542 w 7600096"/>
              <a:gd name="connsiteY405" fmla="*/ 4289321 h 6852882"/>
              <a:gd name="connsiteX406" fmla="*/ 1633427 w 7600096"/>
              <a:gd name="connsiteY406" fmla="*/ 4269361 h 6852882"/>
              <a:gd name="connsiteX407" fmla="*/ 1602719 w 7600096"/>
              <a:gd name="connsiteY407" fmla="*/ 4233024 h 6852882"/>
              <a:gd name="connsiteX408" fmla="*/ 1563823 w 7600096"/>
              <a:gd name="connsiteY408" fmla="*/ 4208970 h 6852882"/>
              <a:gd name="connsiteX409" fmla="*/ 1387255 w 7600096"/>
              <a:gd name="connsiteY409" fmla="*/ 4207946 h 6852882"/>
              <a:gd name="connsiteX410" fmla="*/ 1407727 w 7600096"/>
              <a:gd name="connsiteY410" fmla="*/ 4144996 h 6852882"/>
              <a:gd name="connsiteX411" fmla="*/ 1327888 w 7600096"/>
              <a:gd name="connsiteY411" fmla="*/ 4114288 h 6852882"/>
              <a:gd name="connsiteX412" fmla="*/ 1313558 w 7600096"/>
              <a:gd name="connsiteY412" fmla="*/ 4105076 h 6852882"/>
              <a:gd name="connsiteX413" fmla="*/ 1327376 w 7600096"/>
              <a:gd name="connsiteY413" fmla="*/ 4069251 h 6852882"/>
              <a:gd name="connsiteX414" fmla="*/ 1305369 w 7600096"/>
              <a:gd name="connsiteY414" fmla="*/ 4064133 h 6852882"/>
              <a:gd name="connsiteX415" fmla="*/ 1305369 w 7600096"/>
              <a:gd name="connsiteY415" fmla="*/ 4058503 h 6852882"/>
              <a:gd name="connsiteX416" fmla="*/ 1329935 w 7600096"/>
              <a:gd name="connsiteY416" fmla="*/ 4053385 h 6852882"/>
              <a:gd name="connsiteX417" fmla="*/ 1251119 w 7600096"/>
              <a:gd name="connsiteY417" fmla="*/ 4026772 h 6852882"/>
              <a:gd name="connsiteX418" fmla="*/ 1222459 w 7600096"/>
              <a:gd name="connsiteY418" fmla="*/ 4073857 h 6852882"/>
              <a:gd name="connsiteX419" fmla="*/ 1209152 w 7600096"/>
              <a:gd name="connsiteY419" fmla="*/ 4094328 h 6852882"/>
              <a:gd name="connsiteX420" fmla="*/ 1183051 w 7600096"/>
              <a:gd name="connsiteY420" fmla="*/ 4125548 h 6852882"/>
              <a:gd name="connsiteX421" fmla="*/ 1155414 w 7600096"/>
              <a:gd name="connsiteY421" fmla="*/ 4094840 h 6852882"/>
              <a:gd name="connsiteX422" fmla="*/ 1144155 w 7600096"/>
              <a:gd name="connsiteY422" fmla="*/ 4077439 h 6852882"/>
              <a:gd name="connsiteX423" fmla="*/ 1132384 w 7600096"/>
              <a:gd name="connsiteY423" fmla="*/ 4086652 h 6852882"/>
              <a:gd name="connsiteX424" fmla="*/ 1103211 w 7600096"/>
              <a:gd name="connsiteY424" fmla="*/ 4091258 h 6852882"/>
              <a:gd name="connsiteX425" fmla="*/ 1096046 w 7600096"/>
              <a:gd name="connsiteY425" fmla="*/ 4074369 h 6852882"/>
              <a:gd name="connsiteX426" fmla="*/ 1123171 w 7600096"/>
              <a:gd name="connsiteY426" fmla="*/ 4061574 h 6852882"/>
              <a:gd name="connsiteX427" fmla="*/ 1146202 w 7600096"/>
              <a:gd name="connsiteY427" fmla="*/ 4059527 h 6852882"/>
              <a:gd name="connsiteX428" fmla="*/ 1075063 w 7600096"/>
              <a:gd name="connsiteY428" fmla="*/ 4028819 h 6852882"/>
              <a:gd name="connsiteX429" fmla="*/ 1114471 w 7600096"/>
              <a:gd name="connsiteY429" fmla="*/ 3974569 h 6852882"/>
              <a:gd name="connsiteX430" fmla="*/ 1091952 w 7600096"/>
              <a:gd name="connsiteY430" fmla="*/ 3970987 h 6852882"/>
              <a:gd name="connsiteX431" fmla="*/ 1065851 w 7600096"/>
              <a:gd name="connsiteY431" fmla="*/ 3925437 h 6852882"/>
              <a:gd name="connsiteX432" fmla="*/ 1058686 w 7600096"/>
              <a:gd name="connsiteY432" fmla="*/ 3929532 h 6852882"/>
              <a:gd name="connsiteX433" fmla="*/ 1058174 w 7600096"/>
              <a:gd name="connsiteY433" fmla="*/ 3902919 h 6852882"/>
              <a:gd name="connsiteX434" fmla="*/ 1063292 w 7600096"/>
              <a:gd name="connsiteY434" fmla="*/ 3829221 h 6852882"/>
              <a:gd name="connsiteX435" fmla="*/ 1057662 w 7600096"/>
              <a:gd name="connsiteY435" fmla="*/ 3782136 h 6852882"/>
              <a:gd name="connsiteX436" fmla="*/ 1080693 w 7600096"/>
              <a:gd name="connsiteY436" fmla="*/ 3777018 h 6852882"/>
              <a:gd name="connsiteX437" fmla="*/ 1090928 w 7600096"/>
              <a:gd name="connsiteY437" fmla="*/ 3741704 h 6852882"/>
              <a:gd name="connsiteX438" fmla="*/ 1084787 w 7600096"/>
              <a:gd name="connsiteY438" fmla="*/ 3716115 h 6852882"/>
              <a:gd name="connsiteX439" fmla="*/ 1011089 w 7600096"/>
              <a:gd name="connsiteY439" fmla="*/ 3646000 h 6852882"/>
              <a:gd name="connsiteX440" fmla="*/ 1048962 w 7600096"/>
              <a:gd name="connsiteY440" fmla="*/ 3628087 h 6852882"/>
              <a:gd name="connsiteX441" fmla="*/ 1081204 w 7600096"/>
              <a:gd name="connsiteY441" fmla="*/ 3629110 h 6852882"/>
              <a:gd name="connsiteX442" fmla="*/ 1097070 w 7600096"/>
              <a:gd name="connsiteY442" fmla="*/ 3605056 h 6852882"/>
              <a:gd name="connsiteX443" fmla="*/ 1065851 w 7600096"/>
              <a:gd name="connsiteY443" fmla="*/ 3578955 h 6852882"/>
              <a:gd name="connsiteX444" fmla="*/ 988570 w 7600096"/>
              <a:gd name="connsiteY444" fmla="*/ 3544665 h 6852882"/>
              <a:gd name="connsiteX445" fmla="*/ 929202 w 7600096"/>
              <a:gd name="connsiteY445" fmla="*/ 3552854 h 6852882"/>
              <a:gd name="connsiteX446" fmla="*/ 845269 w 7600096"/>
              <a:gd name="connsiteY446" fmla="*/ 3530335 h 6852882"/>
              <a:gd name="connsiteX447" fmla="*/ 837592 w 7600096"/>
              <a:gd name="connsiteY447" fmla="*/ 3513446 h 6852882"/>
              <a:gd name="connsiteX448" fmla="*/ 859087 w 7600096"/>
              <a:gd name="connsiteY448" fmla="*/ 3502698 h 6852882"/>
              <a:gd name="connsiteX449" fmla="*/ 860622 w 7600096"/>
              <a:gd name="connsiteY449" fmla="*/ 3499627 h 6852882"/>
              <a:gd name="connsiteX450" fmla="*/ 836056 w 7600096"/>
              <a:gd name="connsiteY450" fmla="*/ 3506792 h 6852882"/>
              <a:gd name="connsiteX451" fmla="*/ 835033 w 7600096"/>
              <a:gd name="connsiteY451" fmla="*/ 3529311 h 6852882"/>
              <a:gd name="connsiteX452" fmla="*/ 856016 w 7600096"/>
              <a:gd name="connsiteY452" fmla="*/ 3561554 h 6852882"/>
              <a:gd name="connsiteX453" fmla="*/ 848339 w 7600096"/>
              <a:gd name="connsiteY453" fmla="*/ 3614780 h 6852882"/>
              <a:gd name="connsiteX454" fmla="*/ 810467 w 7600096"/>
              <a:gd name="connsiteY454" fmla="*/ 3634228 h 6852882"/>
              <a:gd name="connsiteX455" fmla="*/ 747517 w 7600096"/>
              <a:gd name="connsiteY455" fmla="*/ 3650606 h 6852882"/>
              <a:gd name="connsiteX456" fmla="*/ 749052 w 7600096"/>
              <a:gd name="connsiteY456" fmla="*/ 3662377 h 6852882"/>
              <a:gd name="connsiteX457" fmla="*/ 783342 w 7600096"/>
              <a:gd name="connsiteY457" fmla="*/ 3679266 h 6852882"/>
              <a:gd name="connsiteX458" fmla="*/ 788460 w 7600096"/>
              <a:gd name="connsiteY458" fmla="*/ 3724815 h 6852882"/>
              <a:gd name="connsiteX459" fmla="*/ 782830 w 7600096"/>
              <a:gd name="connsiteY459" fmla="*/ 3766271 h 6852882"/>
              <a:gd name="connsiteX460" fmla="*/ 794601 w 7600096"/>
              <a:gd name="connsiteY460" fmla="*/ 3775994 h 6852882"/>
              <a:gd name="connsiteX461" fmla="*/ 726533 w 7600096"/>
              <a:gd name="connsiteY461" fmla="*/ 3799537 h 6852882"/>
              <a:gd name="connsiteX462" fmla="*/ 688149 w 7600096"/>
              <a:gd name="connsiteY462" fmla="*/ 3765247 h 6852882"/>
              <a:gd name="connsiteX463" fmla="*/ 675866 w 7600096"/>
              <a:gd name="connsiteY463" fmla="*/ 3751940 h 6852882"/>
              <a:gd name="connsiteX464" fmla="*/ 666654 w 7600096"/>
              <a:gd name="connsiteY464" fmla="*/ 3767806 h 6852882"/>
              <a:gd name="connsiteX465" fmla="*/ 679960 w 7600096"/>
              <a:gd name="connsiteY465" fmla="*/ 3812332 h 6852882"/>
              <a:gd name="connsiteX466" fmla="*/ 673819 w 7600096"/>
              <a:gd name="connsiteY466" fmla="*/ 3899848 h 6852882"/>
              <a:gd name="connsiteX467" fmla="*/ 760311 w 7600096"/>
              <a:gd name="connsiteY467" fmla="*/ 3861975 h 6852882"/>
              <a:gd name="connsiteX468" fmla="*/ 803302 w 7600096"/>
              <a:gd name="connsiteY468" fmla="*/ 3942326 h 6852882"/>
              <a:gd name="connsiteX469" fmla="*/ 781295 w 7600096"/>
              <a:gd name="connsiteY469" fmla="*/ 3955633 h 6852882"/>
              <a:gd name="connsiteX470" fmla="*/ 785389 w 7600096"/>
              <a:gd name="connsiteY470" fmla="*/ 3962286 h 6852882"/>
              <a:gd name="connsiteX471" fmla="*/ 863181 w 7600096"/>
              <a:gd name="connsiteY471" fmla="*/ 3911619 h 6852882"/>
              <a:gd name="connsiteX472" fmla="*/ 823774 w 7600096"/>
              <a:gd name="connsiteY472" fmla="*/ 3890124 h 6852882"/>
              <a:gd name="connsiteX473" fmla="*/ 896960 w 7600096"/>
              <a:gd name="connsiteY473" fmla="*/ 3856346 h 6852882"/>
              <a:gd name="connsiteX474" fmla="*/ 863693 w 7600096"/>
              <a:gd name="connsiteY474" fmla="*/ 3977128 h 6852882"/>
              <a:gd name="connsiteX475" fmla="*/ 895424 w 7600096"/>
              <a:gd name="connsiteY475" fmla="*/ 4089211 h 6852882"/>
              <a:gd name="connsiteX476" fmla="*/ 879559 w 7600096"/>
              <a:gd name="connsiteY476" fmla="*/ 4137319 h 6852882"/>
              <a:gd name="connsiteX477" fmla="*/ 842198 w 7600096"/>
              <a:gd name="connsiteY477" fmla="*/ 4154208 h 6852882"/>
              <a:gd name="connsiteX478" fmla="*/ 815585 w 7600096"/>
              <a:gd name="connsiteY478" fmla="*/ 4178262 h 6852882"/>
              <a:gd name="connsiteX479" fmla="*/ 859599 w 7600096"/>
              <a:gd name="connsiteY479" fmla="*/ 4264243 h 6852882"/>
              <a:gd name="connsiteX480" fmla="*/ 824285 w 7600096"/>
              <a:gd name="connsiteY480" fmla="*/ 4271920 h 6852882"/>
              <a:gd name="connsiteX481" fmla="*/ 808932 w 7600096"/>
              <a:gd name="connsiteY481" fmla="*/ 4291880 h 6852882"/>
              <a:gd name="connsiteX482" fmla="*/ 827356 w 7600096"/>
              <a:gd name="connsiteY482" fmla="*/ 4366090 h 6852882"/>
              <a:gd name="connsiteX483" fmla="*/ 872394 w 7600096"/>
              <a:gd name="connsiteY483" fmla="*/ 4435181 h 6852882"/>
              <a:gd name="connsiteX484" fmla="*/ 913337 w 7600096"/>
              <a:gd name="connsiteY484" fmla="*/ 4429040 h 6852882"/>
              <a:gd name="connsiteX485" fmla="*/ 946092 w 7600096"/>
              <a:gd name="connsiteY485" fmla="*/ 4450023 h 6852882"/>
              <a:gd name="connsiteX486" fmla="*/ 973728 w 7600096"/>
              <a:gd name="connsiteY486" fmla="*/ 4421363 h 6852882"/>
              <a:gd name="connsiteX487" fmla="*/ 943533 w 7600096"/>
              <a:gd name="connsiteY487" fmla="*/ 4365578 h 6852882"/>
              <a:gd name="connsiteX488" fmla="*/ 959398 w 7600096"/>
              <a:gd name="connsiteY488" fmla="*/ 4351759 h 6852882"/>
              <a:gd name="connsiteX489" fmla="*/ 930738 w 7600096"/>
              <a:gd name="connsiteY489" fmla="*/ 4349200 h 6852882"/>
              <a:gd name="connsiteX490" fmla="*/ 875464 w 7600096"/>
              <a:gd name="connsiteY490" fmla="*/ 4292392 h 6852882"/>
              <a:gd name="connsiteX491" fmla="*/ 879559 w 7600096"/>
              <a:gd name="connsiteY491" fmla="*/ 4269361 h 6852882"/>
              <a:gd name="connsiteX492" fmla="*/ 974240 w 7600096"/>
              <a:gd name="connsiteY492" fmla="*/ 4218182 h 6852882"/>
              <a:gd name="connsiteX493" fmla="*/ 958886 w 7600096"/>
              <a:gd name="connsiteY493" fmla="*/ 4190033 h 6852882"/>
              <a:gd name="connsiteX494" fmla="*/ 1057150 w 7600096"/>
              <a:gd name="connsiteY494" fmla="*/ 4116335 h 6852882"/>
              <a:gd name="connsiteX495" fmla="*/ 1102188 w 7600096"/>
              <a:gd name="connsiteY495" fmla="*/ 4172632 h 6852882"/>
              <a:gd name="connsiteX496" fmla="*/ 1092976 w 7600096"/>
              <a:gd name="connsiteY496" fmla="*/ 4183892 h 6852882"/>
              <a:gd name="connsiteX497" fmla="*/ 1125218 w 7600096"/>
              <a:gd name="connsiteY497" fmla="*/ 4198734 h 6852882"/>
              <a:gd name="connsiteX498" fmla="*/ 1077110 w 7600096"/>
              <a:gd name="connsiteY498" fmla="*/ 4312863 h 6852882"/>
              <a:gd name="connsiteX499" fmla="*/ 1197381 w 7600096"/>
              <a:gd name="connsiteY499" fmla="*/ 4275503 h 6852882"/>
              <a:gd name="connsiteX500" fmla="*/ 1226041 w 7600096"/>
              <a:gd name="connsiteY500" fmla="*/ 4328729 h 6852882"/>
              <a:gd name="connsiteX501" fmla="*/ 1201475 w 7600096"/>
              <a:gd name="connsiteY501" fmla="*/ 4336918 h 6852882"/>
              <a:gd name="connsiteX502" fmla="*/ 1202499 w 7600096"/>
              <a:gd name="connsiteY502" fmla="*/ 4343571 h 6852882"/>
              <a:gd name="connsiteX503" fmla="*/ 1233718 w 7600096"/>
              <a:gd name="connsiteY503" fmla="*/ 4341524 h 6852882"/>
              <a:gd name="connsiteX504" fmla="*/ 1205058 w 7600096"/>
              <a:gd name="connsiteY504" fmla="*/ 4372231 h 6852882"/>
              <a:gd name="connsiteX505" fmla="*/ 1227065 w 7600096"/>
              <a:gd name="connsiteY505" fmla="*/ 4425969 h 6852882"/>
              <a:gd name="connsiteX506" fmla="*/ 1239860 w 7600096"/>
              <a:gd name="connsiteY506" fmla="*/ 4423922 h 6852882"/>
              <a:gd name="connsiteX507" fmla="*/ 1252143 w 7600096"/>
              <a:gd name="connsiteY507" fmla="*/ 4385026 h 6852882"/>
              <a:gd name="connsiteX508" fmla="*/ 1301786 w 7600096"/>
              <a:gd name="connsiteY508" fmla="*/ 4396285 h 6852882"/>
              <a:gd name="connsiteX509" fmla="*/ 1297180 w 7600096"/>
              <a:gd name="connsiteY509" fmla="*/ 4424434 h 6852882"/>
              <a:gd name="connsiteX510" fmla="*/ 1341706 w 7600096"/>
              <a:gd name="connsiteY510" fmla="*/ 4447464 h 6852882"/>
              <a:gd name="connsiteX511" fmla="*/ 1309463 w 7600096"/>
              <a:gd name="connsiteY511" fmla="*/ 4512462 h 6852882"/>
              <a:gd name="connsiteX512" fmla="*/ 1305881 w 7600096"/>
              <a:gd name="connsiteY512" fmla="*/ 4531910 h 6852882"/>
              <a:gd name="connsiteX513" fmla="*/ 1295645 w 7600096"/>
              <a:gd name="connsiteY513" fmla="*/ 4555452 h 6852882"/>
              <a:gd name="connsiteX514" fmla="*/ 1274150 w 7600096"/>
              <a:gd name="connsiteY514" fmla="*/ 4534981 h 6852882"/>
              <a:gd name="connsiteX515" fmla="*/ 1260331 w 7600096"/>
              <a:gd name="connsiteY515" fmla="*/ 4474078 h 6852882"/>
              <a:gd name="connsiteX516" fmla="*/ 1209664 w 7600096"/>
              <a:gd name="connsiteY516" fmla="*/ 4491478 h 6852882"/>
              <a:gd name="connsiteX517" fmla="*/ 1203522 w 7600096"/>
              <a:gd name="connsiteY517" fmla="*/ 4555452 h 6852882"/>
              <a:gd name="connsiteX518" fmla="*/ 1194822 w 7600096"/>
              <a:gd name="connsiteY518" fmla="*/ 4634268 h 6852882"/>
              <a:gd name="connsiteX519" fmla="*/ 1185610 w 7600096"/>
              <a:gd name="connsiteY519" fmla="*/ 4668046 h 6852882"/>
              <a:gd name="connsiteX520" fmla="*/ 1154391 w 7600096"/>
              <a:gd name="connsiteY520" fmla="*/ 4710525 h 6852882"/>
              <a:gd name="connsiteX521" fmla="*/ 1117030 w 7600096"/>
              <a:gd name="connsiteY521" fmla="*/ 4720761 h 6852882"/>
              <a:gd name="connsiteX522" fmla="*/ 1095023 w 7600096"/>
              <a:gd name="connsiteY522" fmla="*/ 4713596 h 6852882"/>
              <a:gd name="connsiteX523" fmla="*/ 1097582 w 7600096"/>
              <a:gd name="connsiteY523" fmla="*/ 4675723 h 6852882"/>
              <a:gd name="connsiteX524" fmla="*/ 1111400 w 7600096"/>
              <a:gd name="connsiteY524" fmla="*/ 4656787 h 6852882"/>
              <a:gd name="connsiteX525" fmla="*/ 1051521 w 7600096"/>
              <a:gd name="connsiteY525" fmla="*/ 4626591 h 6852882"/>
              <a:gd name="connsiteX526" fmla="*/ 1009042 w 7600096"/>
              <a:gd name="connsiteY526" fmla="*/ 4599978 h 6852882"/>
              <a:gd name="connsiteX527" fmla="*/ 1016719 w 7600096"/>
              <a:gd name="connsiteY527" fmla="*/ 4569271 h 6852882"/>
              <a:gd name="connsiteX528" fmla="*/ 942509 w 7600096"/>
              <a:gd name="connsiteY528" fmla="*/ 4545216 h 6852882"/>
              <a:gd name="connsiteX529" fmla="*/ 974240 w 7600096"/>
              <a:gd name="connsiteY529" fmla="*/ 4517068 h 6852882"/>
              <a:gd name="connsiteX530" fmla="*/ 943533 w 7600096"/>
              <a:gd name="connsiteY530" fmla="*/ 4489431 h 6852882"/>
              <a:gd name="connsiteX531" fmla="*/ 899519 w 7600096"/>
              <a:gd name="connsiteY531" fmla="*/ 4505297 h 6852882"/>
              <a:gd name="connsiteX532" fmla="*/ 849363 w 7600096"/>
              <a:gd name="connsiteY532" fmla="*/ 4502226 h 6852882"/>
              <a:gd name="connsiteX533" fmla="*/ 810467 w 7600096"/>
              <a:gd name="connsiteY533" fmla="*/ 4500691 h 6852882"/>
              <a:gd name="connsiteX534" fmla="*/ 816097 w 7600096"/>
              <a:gd name="connsiteY534" fmla="*/ 4447464 h 6852882"/>
              <a:gd name="connsiteX535" fmla="*/ 779248 w 7600096"/>
              <a:gd name="connsiteY535" fmla="*/ 4437229 h 6852882"/>
              <a:gd name="connsiteX536" fmla="*/ 788460 w 7600096"/>
              <a:gd name="connsiteY536" fmla="*/ 4402939 h 6852882"/>
              <a:gd name="connsiteX537" fmla="*/ 733698 w 7600096"/>
              <a:gd name="connsiteY537" fmla="*/ 4402939 h 6852882"/>
              <a:gd name="connsiteX538" fmla="*/ 755193 w 7600096"/>
              <a:gd name="connsiteY538" fmla="*/ 4466401 h 6852882"/>
              <a:gd name="connsiteX539" fmla="*/ 771571 w 7600096"/>
              <a:gd name="connsiteY539" fmla="*/ 4534981 h 6852882"/>
              <a:gd name="connsiteX540" fmla="*/ 697873 w 7600096"/>
              <a:gd name="connsiteY540" fmla="*/ 4561082 h 6852882"/>
              <a:gd name="connsiteX541" fmla="*/ 741375 w 7600096"/>
              <a:gd name="connsiteY541" fmla="*/ 4543169 h 6852882"/>
              <a:gd name="connsiteX542" fmla="*/ 687637 w 7600096"/>
              <a:gd name="connsiteY542" fmla="*/ 4512462 h 6852882"/>
              <a:gd name="connsiteX543" fmla="*/ 720392 w 7600096"/>
              <a:gd name="connsiteY543" fmla="*/ 4502738 h 6852882"/>
              <a:gd name="connsiteX544" fmla="*/ 676889 w 7600096"/>
              <a:gd name="connsiteY544" fmla="*/ 4491478 h 6852882"/>
              <a:gd name="connsiteX545" fmla="*/ 677913 w 7600096"/>
              <a:gd name="connsiteY545" fmla="*/ 4484313 h 6852882"/>
              <a:gd name="connsiteX546" fmla="*/ 727557 w 7600096"/>
              <a:gd name="connsiteY546" fmla="*/ 4479707 h 6852882"/>
              <a:gd name="connsiteX547" fmla="*/ 669724 w 7600096"/>
              <a:gd name="connsiteY547" fmla="*/ 4446441 h 6852882"/>
              <a:gd name="connsiteX548" fmla="*/ 635946 w 7600096"/>
              <a:gd name="connsiteY548" fmla="*/ 4405498 h 6852882"/>
              <a:gd name="connsiteX549" fmla="*/ 580673 w 7600096"/>
              <a:gd name="connsiteY549" fmla="*/ 4262708 h 6852882"/>
              <a:gd name="connsiteX550" fmla="*/ 570949 w 7600096"/>
              <a:gd name="connsiteY550" fmla="*/ 4199246 h 6852882"/>
              <a:gd name="connsiteX551" fmla="*/ 537171 w 7600096"/>
              <a:gd name="connsiteY551" fmla="*/ 4043661 h 6852882"/>
              <a:gd name="connsiteX552" fmla="*/ 536147 w 7600096"/>
              <a:gd name="connsiteY552" fmla="*/ 3946421 h 6852882"/>
              <a:gd name="connsiteX553" fmla="*/ 500322 w 7600096"/>
              <a:gd name="connsiteY553" fmla="*/ 3931579 h 6852882"/>
              <a:gd name="connsiteX554" fmla="*/ 544336 w 7600096"/>
              <a:gd name="connsiteY554" fmla="*/ 3877329 h 6852882"/>
              <a:gd name="connsiteX555" fmla="*/ 438907 w 7600096"/>
              <a:gd name="connsiteY555" fmla="*/ 3858393 h 6852882"/>
              <a:gd name="connsiteX556" fmla="*/ 431230 w 7600096"/>
              <a:gd name="connsiteY556" fmla="*/ 3867605 h 6852882"/>
              <a:gd name="connsiteX557" fmla="*/ 432253 w 7600096"/>
              <a:gd name="connsiteY557" fmla="*/ 3957169 h 6852882"/>
              <a:gd name="connsiteX558" fmla="*/ 415876 w 7600096"/>
              <a:gd name="connsiteY558" fmla="*/ 3990947 h 6852882"/>
              <a:gd name="connsiteX559" fmla="*/ 347808 w 7600096"/>
              <a:gd name="connsiteY559" fmla="*/ 3905989 h 6852882"/>
              <a:gd name="connsiteX560" fmla="*/ 263362 w 7600096"/>
              <a:gd name="connsiteY560" fmla="*/ 3881424 h 6852882"/>
              <a:gd name="connsiteX561" fmla="*/ 253638 w 7600096"/>
              <a:gd name="connsiteY561" fmla="*/ 3899336 h 6852882"/>
              <a:gd name="connsiteX562" fmla="*/ 185058 w 7600096"/>
              <a:gd name="connsiteY562" fmla="*/ 3857369 h 6852882"/>
              <a:gd name="connsiteX563" fmla="*/ 148721 w 7600096"/>
              <a:gd name="connsiteY563" fmla="*/ 3939768 h 6852882"/>
              <a:gd name="connsiteX564" fmla="*/ 73488 w 7600096"/>
              <a:gd name="connsiteY564" fmla="*/ 3901895 h 6852882"/>
              <a:gd name="connsiteX565" fmla="*/ 116478 w 7600096"/>
              <a:gd name="connsiteY565" fmla="*/ 3858393 h 6852882"/>
              <a:gd name="connsiteX566" fmla="*/ 113408 w 7600096"/>
              <a:gd name="connsiteY566" fmla="*/ 3855322 h 6852882"/>
              <a:gd name="connsiteX567" fmla="*/ 135926 w 7600096"/>
              <a:gd name="connsiteY567" fmla="*/ 3837921 h 6852882"/>
              <a:gd name="connsiteX568" fmla="*/ 164075 w 7600096"/>
              <a:gd name="connsiteY568" fmla="*/ 3800049 h 6852882"/>
              <a:gd name="connsiteX569" fmla="*/ 90377 w 7600096"/>
              <a:gd name="connsiteY569" fmla="*/ 3743240 h 6852882"/>
              <a:gd name="connsiteX570" fmla="*/ 50969 w 7600096"/>
              <a:gd name="connsiteY570" fmla="*/ 3747334 h 6852882"/>
              <a:gd name="connsiteX571" fmla="*/ 58646 w 7600096"/>
              <a:gd name="connsiteY571" fmla="*/ 3701273 h 6852882"/>
              <a:gd name="connsiteX572" fmla="*/ 23844 w 7600096"/>
              <a:gd name="connsiteY572" fmla="*/ 3657259 h 6852882"/>
              <a:gd name="connsiteX573" fmla="*/ 53528 w 7600096"/>
              <a:gd name="connsiteY573" fmla="*/ 3651629 h 6852882"/>
              <a:gd name="connsiteX574" fmla="*/ 34592 w 7600096"/>
              <a:gd name="connsiteY574" fmla="*/ 3608639 h 6852882"/>
              <a:gd name="connsiteX575" fmla="*/ 2349 w 7600096"/>
              <a:gd name="connsiteY575" fmla="*/ 3530847 h 6852882"/>
              <a:gd name="connsiteX576" fmla="*/ 3884 w 7600096"/>
              <a:gd name="connsiteY576" fmla="*/ 3480691 h 6852882"/>
              <a:gd name="connsiteX577" fmla="*/ 22820 w 7600096"/>
              <a:gd name="connsiteY577" fmla="*/ 3456125 h 6852882"/>
              <a:gd name="connsiteX578" fmla="*/ 39198 w 7600096"/>
              <a:gd name="connsiteY578" fmla="*/ 3474550 h 6852882"/>
              <a:gd name="connsiteX579" fmla="*/ 62228 w 7600096"/>
              <a:gd name="connsiteY579" fmla="*/ 3495021 h 6852882"/>
              <a:gd name="connsiteX580" fmla="*/ 64276 w 7600096"/>
              <a:gd name="connsiteY580" fmla="*/ 3438212 h 6852882"/>
              <a:gd name="connsiteX581" fmla="*/ 85771 w 7600096"/>
              <a:gd name="connsiteY581" fmla="*/ 3411599 h 6852882"/>
              <a:gd name="connsiteX582" fmla="*/ 140021 w 7600096"/>
              <a:gd name="connsiteY582" fmla="*/ 3326130 h 6852882"/>
              <a:gd name="connsiteX583" fmla="*/ 109825 w 7600096"/>
              <a:gd name="connsiteY583" fmla="*/ 3315382 h 6852882"/>
              <a:gd name="connsiteX584" fmla="*/ 108801 w 7600096"/>
              <a:gd name="connsiteY584" fmla="*/ 3287746 h 6852882"/>
              <a:gd name="connsiteX585" fmla="*/ 160492 w 7600096"/>
              <a:gd name="connsiteY585" fmla="*/ 3226331 h 6852882"/>
              <a:gd name="connsiteX586" fmla="*/ 191200 w 7600096"/>
              <a:gd name="connsiteY586" fmla="*/ 3185899 h 6852882"/>
              <a:gd name="connsiteX587" fmla="*/ 159469 w 7600096"/>
              <a:gd name="connsiteY587" fmla="*/ 3157239 h 6852882"/>
              <a:gd name="connsiteX588" fmla="*/ 169705 w 7600096"/>
              <a:gd name="connsiteY588" fmla="*/ 3157239 h 6852882"/>
              <a:gd name="connsiteX589" fmla="*/ 179429 w 7600096"/>
              <a:gd name="connsiteY589" fmla="*/ 3107083 h 6852882"/>
              <a:gd name="connsiteX590" fmla="*/ 175846 w 7600096"/>
              <a:gd name="connsiteY590" fmla="*/ 3008820 h 6852882"/>
              <a:gd name="connsiteX591" fmla="*/ 181476 w 7600096"/>
              <a:gd name="connsiteY591" fmla="*/ 2989371 h 6852882"/>
              <a:gd name="connsiteX592" fmla="*/ 169705 w 7600096"/>
              <a:gd name="connsiteY592" fmla="*/ 2926933 h 6852882"/>
              <a:gd name="connsiteX593" fmla="*/ 204506 w 7600096"/>
              <a:gd name="connsiteY593" fmla="*/ 2703792 h 6852882"/>
              <a:gd name="connsiteX594" fmla="*/ 231119 w 7600096"/>
              <a:gd name="connsiteY594" fmla="*/ 2690997 h 6852882"/>
              <a:gd name="connsiteX595" fmla="*/ 208601 w 7600096"/>
              <a:gd name="connsiteY595" fmla="*/ 2653637 h 6852882"/>
              <a:gd name="connsiteX596" fmla="*/ 279740 w 7600096"/>
              <a:gd name="connsiteY596" fmla="*/ 2583010 h 6852882"/>
              <a:gd name="connsiteX597" fmla="*/ 301747 w 7600096"/>
              <a:gd name="connsiteY597" fmla="*/ 2553326 h 6852882"/>
              <a:gd name="connsiteX598" fmla="*/ 243402 w 7600096"/>
              <a:gd name="connsiteY598" fmla="*/ 2553326 h 6852882"/>
              <a:gd name="connsiteX599" fmla="*/ 221907 w 7600096"/>
              <a:gd name="connsiteY599" fmla="*/ 2484234 h 6852882"/>
              <a:gd name="connsiteX600" fmla="*/ 211160 w 7600096"/>
              <a:gd name="connsiteY600" fmla="*/ 2485257 h 6852882"/>
              <a:gd name="connsiteX601" fmla="*/ 247497 w 7600096"/>
              <a:gd name="connsiteY601" fmla="*/ 2400300 h 6852882"/>
              <a:gd name="connsiteX602" fmla="*/ 279228 w 7600096"/>
              <a:gd name="connsiteY602" fmla="*/ 2393647 h 6852882"/>
              <a:gd name="connsiteX603" fmla="*/ 266433 w 7600096"/>
              <a:gd name="connsiteY603" fmla="*/ 2437149 h 6852882"/>
              <a:gd name="connsiteX604" fmla="*/ 359579 w 7600096"/>
              <a:gd name="connsiteY604" fmla="*/ 2438173 h 6852882"/>
              <a:gd name="connsiteX605" fmla="*/ 358044 w 7600096"/>
              <a:gd name="connsiteY605" fmla="*/ 2345027 h 6852882"/>
              <a:gd name="connsiteX606" fmla="*/ 394381 w 7600096"/>
              <a:gd name="connsiteY606" fmla="*/ 2309201 h 6852882"/>
              <a:gd name="connsiteX607" fmla="*/ 346784 w 7600096"/>
              <a:gd name="connsiteY607" fmla="*/ 2272352 h 6852882"/>
              <a:gd name="connsiteX608" fmla="*/ 424065 w 7600096"/>
              <a:gd name="connsiteY608" fmla="*/ 2250345 h 6852882"/>
              <a:gd name="connsiteX609" fmla="*/ 416900 w 7600096"/>
              <a:gd name="connsiteY609" fmla="*/ 2216055 h 6852882"/>
              <a:gd name="connsiteX610" fmla="*/ 392334 w 7600096"/>
              <a:gd name="connsiteY610" fmla="*/ 2172553 h 6852882"/>
              <a:gd name="connsiteX611" fmla="*/ 427647 w 7600096"/>
              <a:gd name="connsiteY611" fmla="*/ 2128027 h 6852882"/>
              <a:gd name="connsiteX612" fmla="*/ 362650 w 7600096"/>
              <a:gd name="connsiteY612" fmla="*/ 2090666 h 6852882"/>
              <a:gd name="connsiteX613" fmla="*/ 332966 w 7600096"/>
              <a:gd name="connsiteY613" fmla="*/ 2222709 h 6852882"/>
              <a:gd name="connsiteX614" fmla="*/ 319148 w 7600096"/>
              <a:gd name="connsiteY614" fmla="*/ 2222709 h 6852882"/>
              <a:gd name="connsiteX615" fmla="*/ 313006 w 7600096"/>
              <a:gd name="connsiteY615" fmla="*/ 2200702 h 6852882"/>
              <a:gd name="connsiteX616" fmla="*/ 299699 w 7600096"/>
              <a:gd name="connsiteY616" fmla="*/ 2166923 h 6852882"/>
              <a:gd name="connsiteX617" fmla="*/ 245450 w 7600096"/>
              <a:gd name="connsiteY617" fmla="*/ 2155152 h 6852882"/>
              <a:gd name="connsiteX618" fmla="*/ 243914 w 7600096"/>
              <a:gd name="connsiteY618" fmla="*/ 2143381 h 6852882"/>
              <a:gd name="connsiteX619" fmla="*/ 311471 w 7600096"/>
              <a:gd name="connsiteY619" fmla="*/ 2123933 h 6852882"/>
              <a:gd name="connsiteX620" fmla="*/ 288952 w 7600096"/>
              <a:gd name="connsiteY620" fmla="*/ 2075313 h 6852882"/>
              <a:gd name="connsiteX621" fmla="*/ 312494 w 7600096"/>
              <a:gd name="connsiteY621" fmla="*/ 2026181 h 6852882"/>
              <a:gd name="connsiteX622" fmla="*/ 304306 w 7600096"/>
              <a:gd name="connsiteY622" fmla="*/ 2020039 h 6852882"/>
              <a:gd name="connsiteX623" fmla="*/ 285881 w 7600096"/>
              <a:gd name="connsiteY623" fmla="*/ 2029252 h 6852882"/>
              <a:gd name="connsiteX624" fmla="*/ 271551 w 7600096"/>
              <a:gd name="connsiteY624" fmla="*/ 2002127 h 6852882"/>
              <a:gd name="connsiteX625" fmla="*/ 288440 w 7600096"/>
              <a:gd name="connsiteY625" fmla="*/ 1972955 h 6852882"/>
              <a:gd name="connsiteX626" fmla="*/ 338596 w 7600096"/>
              <a:gd name="connsiteY626" fmla="*/ 1948389 h 6852882"/>
              <a:gd name="connsiteX627" fmla="*/ 321706 w 7600096"/>
              <a:gd name="connsiteY627" fmla="*/ 1901816 h 6852882"/>
              <a:gd name="connsiteX628" fmla="*/ 350879 w 7600096"/>
              <a:gd name="connsiteY628" fmla="*/ 1883391 h 6852882"/>
              <a:gd name="connsiteX629" fmla="*/ 311471 w 7600096"/>
              <a:gd name="connsiteY629" fmla="*/ 1865990 h 6852882"/>
              <a:gd name="connsiteX630" fmla="*/ 363673 w 7600096"/>
              <a:gd name="connsiteY630" fmla="*/ 1757490 h 6852882"/>
              <a:gd name="connsiteX631" fmla="*/ 304817 w 7600096"/>
              <a:gd name="connsiteY631" fmla="*/ 1772844 h 6852882"/>
              <a:gd name="connsiteX632" fmla="*/ 300211 w 7600096"/>
              <a:gd name="connsiteY632" fmla="*/ 1761585 h 6852882"/>
              <a:gd name="connsiteX633" fmla="*/ 373909 w 7600096"/>
              <a:gd name="connsiteY633" fmla="*/ 1680210 h 6852882"/>
              <a:gd name="connsiteX634" fmla="*/ 407687 w 7600096"/>
              <a:gd name="connsiteY634" fmla="*/ 1687375 h 6852882"/>
              <a:gd name="connsiteX635" fmla="*/ 459378 w 7600096"/>
              <a:gd name="connsiteY635" fmla="*/ 1662809 h 6852882"/>
              <a:gd name="connsiteX636" fmla="*/ 499810 w 7600096"/>
              <a:gd name="connsiteY636" fmla="*/ 1577340 h 6852882"/>
              <a:gd name="connsiteX637" fmla="*/ 396428 w 7600096"/>
              <a:gd name="connsiteY637" fmla="*/ 1586040 h 6852882"/>
              <a:gd name="connsiteX638" fmla="*/ 394381 w 7600096"/>
              <a:gd name="connsiteY638" fmla="*/ 1578364 h 6852882"/>
              <a:gd name="connsiteX639" fmla="*/ 409735 w 7600096"/>
              <a:gd name="connsiteY639" fmla="*/ 1570175 h 6852882"/>
              <a:gd name="connsiteX640" fmla="*/ 405128 w 7600096"/>
              <a:gd name="connsiteY640" fmla="*/ 1476005 h 6852882"/>
              <a:gd name="connsiteX641" fmla="*/ 510046 w 7600096"/>
              <a:gd name="connsiteY641" fmla="*/ 1418685 h 6852882"/>
              <a:gd name="connsiteX642" fmla="*/ 490597 w 7600096"/>
              <a:gd name="connsiteY642" fmla="*/ 1376718 h 6852882"/>
              <a:gd name="connsiteX643" fmla="*/ 424065 w 7600096"/>
              <a:gd name="connsiteY643" fmla="*/ 1378253 h 6852882"/>
              <a:gd name="connsiteX644" fmla="*/ 384145 w 7600096"/>
              <a:gd name="connsiteY644" fmla="*/ 1364947 h 6852882"/>
              <a:gd name="connsiteX645" fmla="*/ 415364 w 7600096"/>
              <a:gd name="connsiteY645" fmla="*/ 1289713 h 6852882"/>
              <a:gd name="connsiteX646" fmla="*/ 470126 w 7600096"/>
              <a:gd name="connsiteY646" fmla="*/ 1248770 h 6852882"/>
              <a:gd name="connsiteX647" fmla="*/ 476779 w 7600096"/>
              <a:gd name="connsiteY647" fmla="*/ 1254400 h 6852882"/>
              <a:gd name="connsiteX648" fmla="*/ 505439 w 7600096"/>
              <a:gd name="connsiteY648" fmla="*/ 1172513 h 6852882"/>
              <a:gd name="connsiteX649" fmla="*/ 533588 w 7600096"/>
              <a:gd name="connsiteY649" fmla="*/ 1134641 h 6852882"/>
              <a:gd name="connsiteX650" fmla="*/ 553548 w 7600096"/>
              <a:gd name="connsiteY650" fmla="*/ 1131570 h 6852882"/>
              <a:gd name="connsiteX651" fmla="*/ 553548 w 7600096"/>
              <a:gd name="connsiteY651" fmla="*/ 1100351 h 6852882"/>
              <a:gd name="connsiteX652" fmla="*/ 598074 w 7600096"/>
              <a:gd name="connsiteY652" fmla="*/ 1077320 h 6852882"/>
              <a:gd name="connsiteX653" fmla="*/ 588861 w 7600096"/>
              <a:gd name="connsiteY653" fmla="*/ 1064014 h 6852882"/>
              <a:gd name="connsiteX654" fmla="*/ 533588 w 7600096"/>
              <a:gd name="connsiteY654" fmla="*/ 1094209 h 6852882"/>
              <a:gd name="connsiteX655" fmla="*/ 502880 w 7600096"/>
              <a:gd name="connsiteY655" fmla="*/ 1075273 h 6852882"/>
              <a:gd name="connsiteX656" fmla="*/ 549453 w 7600096"/>
              <a:gd name="connsiteY656" fmla="*/ 1033306 h 6852882"/>
              <a:gd name="connsiteX657" fmla="*/ 543824 w 7600096"/>
              <a:gd name="connsiteY657" fmla="*/ 1025118 h 6852882"/>
              <a:gd name="connsiteX658" fmla="*/ 508510 w 7600096"/>
              <a:gd name="connsiteY658" fmla="*/ 1035353 h 6852882"/>
              <a:gd name="connsiteX659" fmla="*/ 515675 w 7600096"/>
              <a:gd name="connsiteY659" fmla="*/ 966262 h 6852882"/>
              <a:gd name="connsiteX660" fmla="*/ 538194 w 7600096"/>
              <a:gd name="connsiteY660" fmla="*/ 977009 h 6852882"/>
              <a:gd name="connsiteX661" fmla="*/ 543824 w 7600096"/>
              <a:gd name="connsiteY661" fmla="*/ 971379 h 6852882"/>
              <a:gd name="connsiteX662" fmla="*/ 520793 w 7600096"/>
              <a:gd name="connsiteY662" fmla="*/ 943743 h 6852882"/>
              <a:gd name="connsiteX663" fmla="*/ 549965 w 7600096"/>
              <a:gd name="connsiteY663" fmla="*/ 910476 h 6852882"/>
              <a:gd name="connsiteX664" fmla="*/ 587326 w 7600096"/>
              <a:gd name="connsiteY664" fmla="*/ 872604 h 6852882"/>
              <a:gd name="connsiteX665" fmla="*/ 616498 w 7600096"/>
              <a:gd name="connsiteY665" fmla="*/ 829613 h 6852882"/>
              <a:gd name="connsiteX666" fmla="*/ 659489 w 7600096"/>
              <a:gd name="connsiteY666" fmla="*/ 804024 h 6852882"/>
              <a:gd name="connsiteX667" fmla="*/ 668189 w 7600096"/>
              <a:gd name="connsiteY667" fmla="*/ 812212 h 6852882"/>
              <a:gd name="connsiteX668" fmla="*/ 668189 w 7600096"/>
              <a:gd name="connsiteY668" fmla="*/ 776899 h 6852882"/>
              <a:gd name="connsiteX669" fmla="*/ 700944 w 7600096"/>
              <a:gd name="connsiteY669" fmla="*/ 776899 h 6852882"/>
              <a:gd name="connsiteX670" fmla="*/ 724998 w 7600096"/>
              <a:gd name="connsiteY670" fmla="*/ 827054 h 6852882"/>
              <a:gd name="connsiteX671" fmla="*/ 750587 w 7600096"/>
              <a:gd name="connsiteY671" fmla="*/ 785599 h 6852882"/>
              <a:gd name="connsiteX672" fmla="*/ 753658 w 7600096"/>
              <a:gd name="connsiteY672" fmla="*/ 793788 h 6852882"/>
              <a:gd name="connsiteX673" fmla="*/ 844245 w 7600096"/>
              <a:gd name="connsiteY673" fmla="*/ 755404 h 6852882"/>
              <a:gd name="connsiteX674" fmla="*/ 902078 w 7600096"/>
              <a:gd name="connsiteY674" fmla="*/ 756427 h 6852882"/>
              <a:gd name="connsiteX675" fmla="*/ 917431 w 7600096"/>
              <a:gd name="connsiteY675" fmla="*/ 789694 h 6852882"/>
              <a:gd name="connsiteX676" fmla="*/ 949674 w 7600096"/>
              <a:gd name="connsiteY676" fmla="*/ 793276 h 6852882"/>
              <a:gd name="connsiteX677" fmla="*/ 994200 w 7600096"/>
              <a:gd name="connsiteY677" fmla="*/ 845991 h 6852882"/>
              <a:gd name="connsiteX678" fmla="*/ 1043844 w 7600096"/>
              <a:gd name="connsiteY678" fmla="*/ 893587 h 6852882"/>
              <a:gd name="connsiteX679" fmla="*/ 1077110 w 7600096"/>
              <a:gd name="connsiteY679" fmla="*/ 941696 h 6852882"/>
              <a:gd name="connsiteX680" fmla="*/ 1109865 w 7600096"/>
              <a:gd name="connsiteY680" fmla="*/ 972915 h 6852882"/>
              <a:gd name="connsiteX681" fmla="*/ 1024396 w 7600096"/>
              <a:gd name="connsiteY681" fmla="*/ 1000552 h 6852882"/>
              <a:gd name="connsiteX682" fmla="*/ 989082 w 7600096"/>
              <a:gd name="connsiteY682" fmla="*/ 1093186 h 6852882"/>
              <a:gd name="connsiteX683" fmla="*/ 974752 w 7600096"/>
              <a:gd name="connsiteY683" fmla="*/ 1070667 h 6852882"/>
              <a:gd name="connsiteX684" fmla="*/ 951721 w 7600096"/>
              <a:gd name="connsiteY684" fmla="*/ 1020000 h 6852882"/>
              <a:gd name="connsiteX685" fmla="*/ 864717 w 7600096"/>
              <a:gd name="connsiteY685" fmla="*/ 956537 h 6852882"/>
              <a:gd name="connsiteX686" fmla="*/ 763894 w 7600096"/>
              <a:gd name="connsiteY686" fmla="*/ 1082438 h 6852882"/>
              <a:gd name="connsiteX687" fmla="*/ 807908 w 7600096"/>
              <a:gd name="connsiteY687" fmla="*/ 1086021 h 6852882"/>
              <a:gd name="connsiteX688" fmla="*/ 793066 w 7600096"/>
              <a:gd name="connsiteY688" fmla="*/ 1112122 h 6852882"/>
              <a:gd name="connsiteX689" fmla="*/ 800231 w 7600096"/>
              <a:gd name="connsiteY689" fmla="*/ 1153577 h 6852882"/>
              <a:gd name="connsiteX690" fmla="*/ 754682 w 7600096"/>
              <a:gd name="connsiteY690" fmla="*/ 1196568 h 6852882"/>
              <a:gd name="connsiteX691" fmla="*/ 787436 w 7600096"/>
              <a:gd name="connsiteY691" fmla="*/ 1252865 h 6852882"/>
              <a:gd name="connsiteX692" fmla="*/ 753658 w 7600096"/>
              <a:gd name="connsiteY692" fmla="*/ 1265659 h 6852882"/>
              <a:gd name="connsiteX693" fmla="*/ 763894 w 7600096"/>
              <a:gd name="connsiteY693" fmla="*/ 1283572 h 6852882"/>
              <a:gd name="connsiteX694" fmla="*/ 713738 w 7600096"/>
              <a:gd name="connsiteY694" fmla="*/ 1297902 h 6852882"/>
              <a:gd name="connsiteX695" fmla="*/ 776177 w 7600096"/>
              <a:gd name="connsiteY695" fmla="*/ 1338845 h 6852882"/>
              <a:gd name="connsiteX696" fmla="*/ 731139 w 7600096"/>
              <a:gd name="connsiteY696" fmla="*/ 1420732 h 6852882"/>
              <a:gd name="connsiteX697" fmla="*/ 753658 w 7600096"/>
              <a:gd name="connsiteY697" fmla="*/ 1448881 h 6852882"/>
              <a:gd name="connsiteX698" fmla="*/ 696849 w 7600096"/>
              <a:gd name="connsiteY698" fmla="*/ 1470376 h 6852882"/>
              <a:gd name="connsiteX699" fmla="*/ 738304 w 7600096"/>
              <a:gd name="connsiteY699" fmla="*/ 1531791 h 6852882"/>
              <a:gd name="connsiteX700" fmla="*/ 687637 w 7600096"/>
              <a:gd name="connsiteY700" fmla="*/ 1542538 h 6852882"/>
              <a:gd name="connsiteX701" fmla="*/ 705550 w 7600096"/>
              <a:gd name="connsiteY701" fmla="*/ 1555333 h 6852882"/>
              <a:gd name="connsiteX702" fmla="*/ 686102 w 7600096"/>
              <a:gd name="connsiteY702" fmla="*/ 1651550 h 6852882"/>
              <a:gd name="connsiteX703" fmla="*/ 677913 w 7600096"/>
              <a:gd name="connsiteY703" fmla="*/ 1668951 h 6852882"/>
              <a:gd name="connsiteX704" fmla="*/ 677913 w 7600096"/>
              <a:gd name="connsiteY704" fmla="*/ 1721153 h 6852882"/>
              <a:gd name="connsiteX705" fmla="*/ 658977 w 7600096"/>
              <a:gd name="connsiteY705" fmla="*/ 1778474 h 6852882"/>
              <a:gd name="connsiteX706" fmla="*/ 639529 w 7600096"/>
              <a:gd name="connsiteY706" fmla="*/ 1784615 h 6852882"/>
              <a:gd name="connsiteX707" fmla="*/ 662559 w 7600096"/>
              <a:gd name="connsiteY707" fmla="*/ 1876226 h 6852882"/>
              <a:gd name="connsiteX708" fmla="*/ 639529 w 7600096"/>
              <a:gd name="connsiteY708" fmla="*/ 1923311 h 6852882"/>
              <a:gd name="connsiteX709" fmla="*/ 609333 w 7600096"/>
              <a:gd name="connsiteY709" fmla="*/ 1993938 h 6852882"/>
              <a:gd name="connsiteX710" fmla="*/ 639017 w 7600096"/>
              <a:gd name="connsiteY710" fmla="*/ 2081454 h 6852882"/>
              <a:gd name="connsiteX711" fmla="*/ 614963 w 7600096"/>
              <a:gd name="connsiteY711" fmla="*/ 2100391 h 6852882"/>
              <a:gd name="connsiteX712" fmla="*/ 634411 w 7600096"/>
              <a:gd name="connsiteY712" fmla="*/ 2188930 h 6852882"/>
              <a:gd name="connsiteX713" fmla="*/ 596538 w 7600096"/>
              <a:gd name="connsiteY713" fmla="*/ 2207867 h 6852882"/>
              <a:gd name="connsiteX714" fmla="*/ 602168 w 7600096"/>
              <a:gd name="connsiteY714" fmla="*/ 2313296 h 6852882"/>
              <a:gd name="connsiteX715" fmla="*/ 633899 w 7600096"/>
              <a:gd name="connsiteY715" fmla="*/ 2330185 h 6852882"/>
              <a:gd name="connsiteX716" fmla="*/ 603192 w 7600096"/>
              <a:gd name="connsiteY716" fmla="*/ 2386482 h 6852882"/>
              <a:gd name="connsiteX717" fmla="*/ 681496 w 7600096"/>
              <a:gd name="connsiteY717" fmla="*/ 2447897 h 6852882"/>
              <a:gd name="connsiteX718" fmla="*/ 641576 w 7600096"/>
              <a:gd name="connsiteY718" fmla="*/ 2503682 h 6852882"/>
              <a:gd name="connsiteX719" fmla="*/ 659489 w 7600096"/>
              <a:gd name="connsiteY719" fmla="*/ 2523642 h 6852882"/>
              <a:gd name="connsiteX720" fmla="*/ 639017 w 7600096"/>
              <a:gd name="connsiteY720" fmla="*/ 2540531 h 6852882"/>
              <a:gd name="connsiteX721" fmla="*/ 647717 w 7600096"/>
              <a:gd name="connsiteY721" fmla="*/ 2542578 h 6852882"/>
              <a:gd name="connsiteX722" fmla="*/ 642599 w 7600096"/>
              <a:gd name="connsiteY722" fmla="*/ 2590175 h 6852882"/>
              <a:gd name="connsiteX723" fmla="*/ 692243 w 7600096"/>
              <a:gd name="connsiteY723" fmla="*/ 2645448 h 6852882"/>
              <a:gd name="connsiteX724" fmla="*/ 714762 w 7600096"/>
              <a:gd name="connsiteY724" fmla="*/ 2569703 h 6852882"/>
              <a:gd name="connsiteX725" fmla="*/ 732675 w 7600096"/>
              <a:gd name="connsiteY725" fmla="*/ 2569703 h 6852882"/>
              <a:gd name="connsiteX726" fmla="*/ 710668 w 7600096"/>
              <a:gd name="connsiteY726" fmla="*/ 2499588 h 6852882"/>
              <a:gd name="connsiteX727" fmla="*/ 750076 w 7600096"/>
              <a:gd name="connsiteY727" fmla="*/ 2416166 h 6852882"/>
              <a:gd name="connsiteX728" fmla="*/ 794601 w 7600096"/>
              <a:gd name="connsiteY728" fmla="*/ 2381364 h 6852882"/>
              <a:gd name="connsiteX729" fmla="*/ 845781 w 7600096"/>
              <a:gd name="connsiteY729" fmla="*/ 2395182 h 6852882"/>
              <a:gd name="connsiteX730" fmla="*/ 843733 w 7600096"/>
              <a:gd name="connsiteY730" fmla="*/ 2381364 h 6852882"/>
              <a:gd name="connsiteX731" fmla="*/ 824285 w 7600096"/>
              <a:gd name="connsiteY731" fmla="*/ 2350656 h 6852882"/>
              <a:gd name="connsiteX732" fmla="*/ 836056 w 7600096"/>
              <a:gd name="connsiteY732" fmla="*/ 2344515 h 6852882"/>
              <a:gd name="connsiteX733" fmla="*/ 860111 w 7600096"/>
              <a:gd name="connsiteY733" fmla="*/ 2377270 h 6852882"/>
              <a:gd name="connsiteX734" fmla="*/ 866252 w 7600096"/>
              <a:gd name="connsiteY734" fmla="*/ 2420260 h 6852882"/>
              <a:gd name="connsiteX735" fmla="*/ 907707 w 7600096"/>
              <a:gd name="connsiteY735" fmla="*/ 2437661 h 6852882"/>
              <a:gd name="connsiteX736" fmla="*/ 1010577 w 7600096"/>
              <a:gd name="connsiteY736" fmla="*/ 2392111 h 6852882"/>
              <a:gd name="connsiteX737" fmla="*/ 1054080 w 7600096"/>
              <a:gd name="connsiteY737" fmla="*/ 2418725 h 6852882"/>
              <a:gd name="connsiteX738" fmla="*/ 1126754 w 7600096"/>
              <a:gd name="connsiteY738" fmla="*/ 2397741 h 6852882"/>
              <a:gd name="connsiteX739" fmla="*/ 1118565 w 7600096"/>
              <a:gd name="connsiteY739" fmla="*/ 2351168 h 6852882"/>
              <a:gd name="connsiteX740" fmla="*/ 1134943 w 7600096"/>
              <a:gd name="connsiteY740" fmla="*/ 2335303 h 6852882"/>
              <a:gd name="connsiteX741" fmla="*/ 1150296 w 7600096"/>
              <a:gd name="connsiteY741" fmla="*/ 2341956 h 6852882"/>
              <a:gd name="connsiteX742" fmla="*/ 1187657 w 7600096"/>
              <a:gd name="connsiteY742" fmla="*/ 2389041 h 6852882"/>
              <a:gd name="connsiteX743" fmla="*/ 1158485 w 7600096"/>
              <a:gd name="connsiteY743" fmla="*/ 2482187 h 6852882"/>
              <a:gd name="connsiteX744" fmla="*/ 1186122 w 7600096"/>
              <a:gd name="connsiteY744" fmla="*/ 2501635 h 6852882"/>
              <a:gd name="connsiteX745" fmla="*/ 1168209 w 7600096"/>
              <a:gd name="connsiteY745" fmla="*/ 2518524 h 6852882"/>
              <a:gd name="connsiteX746" fmla="*/ 1171280 w 7600096"/>
              <a:gd name="connsiteY746" fmla="*/ 2525689 h 6852882"/>
              <a:gd name="connsiteX747" fmla="*/ 1208640 w 7600096"/>
              <a:gd name="connsiteY747" fmla="*/ 2518012 h 6852882"/>
              <a:gd name="connsiteX748" fmla="*/ 1228600 w 7600096"/>
              <a:gd name="connsiteY748" fmla="*/ 2524665 h 6852882"/>
              <a:gd name="connsiteX749" fmla="*/ 1265449 w 7600096"/>
              <a:gd name="connsiteY749" fmla="*/ 2532342 h 6852882"/>
              <a:gd name="connsiteX750" fmla="*/ 1284897 w 7600096"/>
              <a:gd name="connsiteY750" fmla="*/ 2499076 h 6852882"/>
              <a:gd name="connsiteX751" fmla="*/ 1301786 w 7600096"/>
              <a:gd name="connsiteY751" fmla="*/ 2436125 h 6852882"/>
              <a:gd name="connsiteX752" fmla="*/ 1286944 w 7600096"/>
              <a:gd name="connsiteY752" fmla="*/ 2345027 h 6852882"/>
              <a:gd name="connsiteX753" fmla="*/ 1196357 w 7600096"/>
              <a:gd name="connsiteY753" fmla="*/ 2322508 h 6852882"/>
              <a:gd name="connsiteX754" fmla="*/ 1292574 w 7600096"/>
              <a:gd name="connsiteY754" fmla="*/ 2283612 h 6852882"/>
              <a:gd name="connsiteX755" fmla="*/ 1270567 w 7600096"/>
              <a:gd name="connsiteY755" fmla="*/ 2247786 h 6852882"/>
              <a:gd name="connsiteX756" fmla="*/ 1296157 w 7600096"/>
              <a:gd name="connsiteY756" fmla="*/ 2245228 h 6852882"/>
              <a:gd name="connsiteX757" fmla="*/ 1279268 w 7600096"/>
              <a:gd name="connsiteY757" fmla="*/ 2201725 h 6852882"/>
              <a:gd name="connsiteX758" fmla="*/ 1296668 w 7600096"/>
              <a:gd name="connsiteY758" fmla="*/ 2151058 h 6852882"/>
              <a:gd name="connsiteX759" fmla="*/ 1306904 w 7600096"/>
              <a:gd name="connsiteY759" fmla="*/ 2130586 h 6852882"/>
              <a:gd name="connsiteX760" fmla="*/ 1336588 w 7600096"/>
              <a:gd name="connsiteY760" fmla="*/ 2090666 h 6852882"/>
              <a:gd name="connsiteX761" fmla="*/ 1359619 w 7600096"/>
              <a:gd name="connsiteY761" fmla="*/ 2075825 h 6852882"/>
              <a:gd name="connsiteX762" fmla="*/ 1341706 w 7600096"/>
              <a:gd name="connsiteY762" fmla="*/ 2058424 h 6852882"/>
              <a:gd name="connsiteX763" fmla="*/ 1323282 w 7600096"/>
              <a:gd name="connsiteY763" fmla="*/ 2028228 h 6852882"/>
              <a:gd name="connsiteX764" fmla="*/ 1363713 w 7600096"/>
              <a:gd name="connsiteY764" fmla="*/ 2026181 h 6852882"/>
              <a:gd name="connsiteX765" fmla="*/ 1347336 w 7600096"/>
              <a:gd name="connsiteY765" fmla="*/ 1975002 h 6852882"/>
              <a:gd name="connsiteX766" fmla="*/ 1384696 w 7600096"/>
              <a:gd name="connsiteY766" fmla="*/ 1894651 h 6852882"/>
              <a:gd name="connsiteX767" fmla="*/ 1427175 w 7600096"/>
              <a:gd name="connsiteY767" fmla="*/ 1882367 h 6852882"/>
              <a:gd name="connsiteX768" fmla="*/ 1385720 w 7600096"/>
              <a:gd name="connsiteY768" fmla="*/ 1865990 h 6852882"/>
              <a:gd name="connsiteX769" fmla="*/ 1451229 w 7600096"/>
              <a:gd name="connsiteY769" fmla="*/ 1794851 h 6852882"/>
              <a:gd name="connsiteX770" fmla="*/ 1449694 w 7600096"/>
              <a:gd name="connsiteY770" fmla="*/ 1744184 h 6852882"/>
              <a:gd name="connsiteX771" fmla="*/ 1396979 w 7600096"/>
              <a:gd name="connsiteY771" fmla="*/ 1688911 h 6852882"/>
              <a:gd name="connsiteX772" fmla="*/ 1374461 w 7600096"/>
              <a:gd name="connsiteY772" fmla="*/ 1799457 h 6852882"/>
              <a:gd name="connsiteX773" fmla="*/ 1303834 w 7600096"/>
              <a:gd name="connsiteY773" fmla="*/ 1859337 h 6852882"/>
              <a:gd name="connsiteX774" fmla="*/ 1322258 w 7600096"/>
              <a:gd name="connsiteY774" fmla="*/ 1873667 h 6852882"/>
              <a:gd name="connsiteX775" fmla="*/ 1331470 w 7600096"/>
              <a:gd name="connsiteY775" fmla="*/ 1947877 h 6852882"/>
              <a:gd name="connsiteX776" fmla="*/ 1312022 w 7600096"/>
              <a:gd name="connsiteY776" fmla="*/ 1956065 h 6852882"/>
              <a:gd name="connsiteX777" fmla="*/ 1265449 w 7600096"/>
              <a:gd name="connsiteY777" fmla="*/ 1977049 h 6852882"/>
              <a:gd name="connsiteX778" fmla="*/ 1253678 w 7600096"/>
              <a:gd name="connsiteY778" fmla="*/ 1998032 h 6852882"/>
              <a:gd name="connsiteX779" fmla="*/ 1322770 w 7600096"/>
              <a:gd name="connsiteY779" fmla="*/ 2023110 h 6852882"/>
              <a:gd name="connsiteX780" fmla="*/ 1267496 w 7600096"/>
              <a:gd name="connsiteY780" fmla="*/ 2076848 h 6852882"/>
              <a:gd name="connsiteX781" fmla="*/ 1250607 w 7600096"/>
              <a:gd name="connsiteY781" fmla="*/ 2163853 h 6852882"/>
              <a:gd name="connsiteX782" fmla="*/ 1200452 w 7600096"/>
              <a:gd name="connsiteY782" fmla="*/ 2215032 h 6852882"/>
              <a:gd name="connsiteX783" fmla="*/ 1170768 w 7600096"/>
              <a:gd name="connsiteY783" fmla="*/ 2215032 h 6852882"/>
              <a:gd name="connsiteX784" fmla="*/ 1154902 w 7600096"/>
              <a:gd name="connsiteY784" fmla="*/ 2143381 h 6852882"/>
              <a:gd name="connsiteX785" fmla="*/ 1222971 w 7600096"/>
              <a:gd name="connsiteY785" fmla="*/ 2135192 h 6852882"/>
              <a:gd name="connsiteX786" fmla="*/ 1199940 w 7600096"/>
              <a:gd name="connsiteY786" fmla="*/ 2013898 h 6852882"/>
              <a:gd name="connsiteX787" fmla="*/ 1244978 w 7600096"/>
              <a:gd name="connsiteY787" fmla="*/ 1950948 h 6852882"/>
              <a:gd name="connsiteX788" fmla="*/ 1285409 w 7600096"/>
              <a:gd name="connsiteY788" fmla="*/ 1898745 h 6852882"/>
              <a:gd name="connsiteX789" fmla="*/ 1253678 w 7600096"/>
              <a:gd name="connsiteY789" fmla="*/ 1874179 h 6852882"/>
              <a:gd name="connsiteX790" fmla="*/ 1263914 w 7600096"/>
              <a:gd name="connsiteY790" fmla="*/ 1831700 h 6852882"/>
              <a:gd name="connsiteX791" fmla="*/ 1302298 w 7600096"/>
              <a:gd name="connsiteY791" fmla="*/ 1820953 h 6852882"/>
              <a:gd name="connsiteX792" fmla="*/ 1301275 w 7600096"/>
              <a:gd name="connsiteY792" fmla="*/ 1813787 h 6852882"/>
              <a:gd name="connsiteX793" fmla="*/ 1261355 w 7600096"/>
              <a:gd name="connsiteY793" fmla="*/ 1823000 h 6852882"/>
              <a:gd name="connsiteX794" fmla="*/ 1298716 w 7600096"/>
              <a:gd name="connsiteY794" fmla="*/ 1732413 h 6852882"/>
              <a:gd name="connsiteX795" fmla="*/ 1225018 w 7600096"/>
              <a:gd name="connsiteY795" fmla="*/ 1674580 h 6852882"/>
              <a:gd name="connsiteX796" fmla="*/ 1237301 w 7600096"/>
              <a:gd name="connsiteY796" fmla="*/ 1650014 h 6852882"/>
              <a:gd name="connsiteX797" fmla="*/ 1260843 w 7600096"/>
              <a:gd name="connsiteY797" fmla="*/ 1638243 h 6852882"/>
              <a:gd name="connsiteX798" fmla="*/ 1279268 w 7600096"/>
              <a:gd name="connsiteY798" fmla="*/ 1651038 h 6852882"/>
              <a:gd name="connsiteX799" fmla="*/ 1310999 w 7600096"/>
              <a:gd name="connsiteY799" fmla="*/ 1671510 h 6852882"/>
              <a:gd name="connsiteX800" fmla="*/ 1336076 w 7600096"/>
              <a:gd name="connsiteY800" fmla="*/ 1632613 h 6852882"/>
              <a:gd name="connsiteX801" fmla="*/ 1361666 w 7600096"/>
              <a:gd name="connsiteY801" fmla="*/ 1564545 h 6852882"/>
              <a:gd name="connsiteX802" fmla="*/ 1410286 w 7600096"/>
              <a:gd name="connsiteY802" fmla="*/ 1493918 h 6852882"/>
              <a:gd name="connsiteX803" fmla="*/ 1384185 w 7600096"/>
              <a:gd name="connsiteY803" fmla="*/ 1442227 h 6852882"/>
              <a:gd name="connsiteX804" fmla="*/ 1470677 w 7600096"/>
              <a:gd name="connsiteY804" fmla="*/ 1382860 h 6852882"/>
              <a:gd name="connsiteX805" fmla="*/ 1458906 w 7600096"/>
              <a:gd name="connsiteY805" fmla="*/ 1369041 h 6852882"/>
              <a:gd name="connsiteX806" fmla="*/ 1520321 w 7600096"/>
              <a:gd name="connsiteY806" fmla="*/ 1361364 h 6852882"/>
              <a:gd name="connsiteX807" fmla="*/ 1520321 w 7600096"/>
              <a:gd name="connsiteY807" fmla="*/ 1352664 h 6852882"/>
              <a:gd name="connsiteX808" fmla="*/ 1466071 w 7600096"/>
              <a:gd name="connsiteY808" fmla="*/ 1352664 h 6852882"/>
              <a:gd name="connsiteX809" fmla="*/ 1466071 w 7600096"/>
              <a:gd name="connsiteY809" fmla="*/ 1308650 h 6852882"/>
              <a:gd name="connsiteX810" fmla="*/ 1527486 w 7600096"/>
              <a:gd name="connsiteY810" fmla="*/ 1305579 h 6852882"/>
              <a:gd name="connsiteX811" fmla="*/ 1516227 w 7600096"/>
              <a:gd name="connsiteY811" fmla="*/ 1272313 h 6852882"/>
              <a:gd name="connsiteX812" fmla="*/ 1523392 w 7600096"/>
              <a:gd name="connsiteY812" fmla="*/ 1268218 h 6852882"/>
              <a:gd name="connsiteX813" fmla="*/ 1542840 w 7600096"/>
              <a:gd name="connsiteY813" fmla="*/ 1291249 h 6852882"/>
              <a:gd name="connsiteX814" fmla="*/ 1534651 w 7600096"/>
              <a:gd name="connsiteY814" fmla="*/ 1237511 h 6852882"/>
              <a:gd name="connsiteX815" fmla="*/ 1373437 w 7600096"/>
              <a:gd name="connsiteY815" fmla="*/ 1278966 h 6852882"/>
              <a:gd name="connsiteX816" fmla="*/ 1366784 w 7600096"/>
              <a:gd name="connsiteY816" fmla="*/ 1269754 h 6852882"/>
              <a:gd name="connsiteX817" fmla="*/ 1379067 w 7600096"/>
              <a:gd name="connsiteY817" fmla="*/ 1241093 h 6852882"/>
              <a:gd name="connsiteX818" fmla="*/ 1340682 w 7600096"/>
              <a:gd name="connsiteY818" fmla="*/ 1182237 h 6852882"/>
              <a:gd name="connsiteX819" fmla="*/ 1365248 w 7600096"/>
              <a:gd name="connsiteY819" fmla="*/ 1175584 h 6852882"/>
              <a:gd name="connsiteX820" fmla="*/ 1365248 w 7600096"/>
              <a:gd name="connsiteY820" fmla="*/ 1169954 h 6852882"/>
              <a:gd name="connsiteX821" fmla="*/ 1326864 w 7600096"/>
              <a:gd name="connsiteY821" fmla="*/ 1163301 h 6852882"/>
              <a:gd name="connsiteX822" fmla="*/ 1367807 w 7600096"/>
              <a:gd name="connsiteY822" fmla="*/ 1140271 h 6852882"/>
              <a:gd name="connsiteX823" fmla="*/ 1321746 w 7600096"/>
              <a:gd name="connsiteY823" fmla="*/ 1104957 h 6852882"/>
              <a:gd name="connsiteX824" fmla="*/ 1309975 w 7600096"/>
              <a:gd name="connsiteY824" fmla="*/ 1036377 h 6852882"/>
              <a:gd name="connsiteX825" fmla="*/ 1353477 w 7600096"/>
              <a:gd name="connsiteY825" fmla="*/ 1036889 h 6852882"/>
              <a:gd name="connsiteX826" fmla="*/ 1423593 w 7600096"/>
              <a:gd name="connsiteY826" fmla="*/ 1068620 h 6852882"/>
              <a:gd name="connsiteX827" fmla="*/ 1467607 w 7600096"/>
              <a:gd name="connsiteY827" fmla="*/ 1072714 h 6852882"/>
              <a:gd name="connsiteX828" fmla="*/ 1589925 w 7600096"/>
              <a:gd name="connsiteY828" fmla="*/ 1013858 h 6852882"/>
              <a:gd name="connsiteX829" fmla="*/ 1577642 w 7600096"/>
              <a:gd name="connsiteY829" fmla="*/ 978544 h 6852882"/>
              <a:gd name="connsiteX830" fmla="*/ 1627797 w 7600096"/>
              <a:gd name="connsiteY830" fmla="*/ 965750 h 6852882"/>
              <a:gd name="connsiteX831" fmla="*/ 1595554 w 7600096"/>
              <a:gd name="connsiteY831" fmla="*/ 957561 h 6852882"/>
              <a:gd name="connsiteX832" fmla="*/ 1571500 w 7600096"/>
              <a:gd name="connsiteY832" fmla="*/ 899217 h 6852882"/>
              <a:gd name="connsiteX833" fmla="*/ 1621656 w 7600096"/>
              <a:gd name="connsiteY833" fmla="*/ 865439 h 6852882"/>
              <a:gd name="connsiteX834" fmla="*/ 1598113 w 7600096"/>
              <a:gd name="connsiteY834" fmla="*/ 831660 h 6852882"/>
              <a:gd name="connsiteX835" fmla="*/ 1676929 w 7600096"/>
              <a:gd name="connsiteY835" fmla="*/ 841896 h 6852882"/>
              <a:gd name="connsiteX836" fmla="*/ 1659016 w 7600096"/>
              <a:gd name="connsiteY836" fmla="*/ 791229 h 6852882"/>
              <a:gd name="connsiteX837" fmla="*/ 1655946 w 7600096"/>
              <a:gd name="connsiteY837" fmla="*/ 781505 h 6852882"/>
              <a:gd name="connsiteX838" fmla="*/ 1645710 w 7600096"/>
              <a:gd name="connsiteY838" fmla="*/ 748239 h 6852882"/>
              <a:gd name="connsiteX839" fmla="*/ 1702519 w 7600096"/>
              <a:gd name="connsiteY839" fmla="*/ 722137 h 6852882"/>
              <a:gd name="connsiteX840" fmla="*/ 1702519 w 7600096"/>
              <a:gd name="connsiteY840" fmla="*/ 695524 h 6852882"/>
              <a:gd name="connsiteX841" fmla="*/ 1734250 w 7600096"/>
              <a:gd name="connsiteY841" fmla="*/ 710878 h 6852882"/>
              <a:gd name="connsiteX842" fmla="*/ 1739368 w 7600096"/>
              <a:gd name="connsiteY842" fmla="*/ 703201 h 6852882"/>
              <a:gd name="connsiteX843" fmla="*/ 1722990 w 7600096"/>
              <a:gd name="connsiteY843" fmla="*/ 680170 h 6852882"/>
              <a:gd name="connsiteX844" fmla="*/ 1764445 w 7600096"/>
              <a:gd name="connsiteY844" fmla="*/ 656116 h 6852882"/>
              <a:gd name="connsiteX845" fmla="*/ 1767004 w 7600096"/>
              <a:gd name="connsiteY845" fmla="*/ 658163 h 6852882"/>
              <a:gd name="connsiteX846" fmla="*/ 1805389 w 7600096"/>
              <a:gd name="connsiteY846" fmla="*/ 633597 h 6852882"/>
              <a:gd name="connsiteX847" fmla="*/ 1774169 w 7600096"/>
              <a:gd name="connsiteY847" fmla="*/ 626944 h 6852882"/>
              <a:gd name="connsiteX848" fmla="*/ 1760351 w 7600096"/>
              <a:gd name="connsiteY848" fmla="*/ 579347 h 6852882"/>
              <a:gd name="connsiteX849" fmla="*/ 1749604 w 7600096"/>
              <a:gd name="connsiteY849" fmla="*/ 542499 h 6852882"/>
              <a:gd name="connsiteX850" fmla="*/ 1706613 w 7600096"/>
              <a:gd name="connsiteY850" fmla="*/ 509744 h 6852882"/>
              <a:gd name="connsiteX851" fmla="*/ 1684094 w 7600096"/>
              <a:gd name="connsiteY851" fmla="*/ 508209 h 6852882"/>
              <a:gd name="connsiteX852" fmla="*/ 1630356 w 7600096"/>
              <a:gd name="connsiteY852" fmla="*/ 350577 h 6852882"/>
              <a:gd name="connsiteX853" fmla="*/ 1653899 w 7600096"/>
              <a:gd name="connsiteY853" fmla="*/ 331129 h 6852882"/>
              <a:gd name="connsiteX854" fmla="*/ 1690748 w 7600096"/>
              <a:gd name="connsiteY854" fmla="*/ 349041 h 6852882"/>
              <a:gd name="connsiteX855" fmla="*/ 1716337 w 7600096"/>
              <a:gd name="connsiteY855" fmla="*/ 393567 h 6852882"/>
              <a:gd name="connsiteX856" fmla="*/ 1725038 w 7600096"/>
              <a:gd name="connsiteY856" fmla="*/ 380773 h 6852882"/>
              <a:gd name="connsiteX857" fmla="*/ 1774681 w 7600096"/>
              <a:gd name="connsiteY857" fmla="*/ 391008 h 6852882"/>
              <a:gd name="connsiteX858" fmla="*/ 1763422 w 7600096"/>
              <a:gd name="connsiteY858" fmla="*/ 424787 h 6852882"/>
              <a:gd name="connsiteX859" fmla="*/ 1792594 w 7600096"/>
              <a:gd name="connsiteY859" fmla="*/ 480060 h 6852882"/>
              <a:gd name="connsiteX860" fmla="*/ 1832002 w 7600096"/>
              <a:gd name="connsiteY860" fmla="*/ 490296 h 6852882"/>
              <a:gd name="connsiteX861" fmla="*/ 1965579 w 7600096"/>
              <a:gd name="connsiteY861" fmla="*/ 403803 h 6852882"/>
              <a:gd name="connsiteX862" fmla="*/ 2031600 w 7600096"/>
              <a:gd name="connsiteY862" fmla="*/ 393567 h 6852882"/>
              <a:gd name="connsiteX863" fmla="*/ 2096086 w 7600096"/>
              <a:gd name="connsiteY863" fmla="*/ 485690 h 6852882"/>
              <a:gd name="connsiteX864" fmla="*/ 2115022 w 7600096"/>
              <a:gd name="connsiteY864" fmla="*/ 446282 h 6852882"/>
              <a:gd name="connsiteX865" fmla="*/ 2161595 w 7600096"/>
              <a:gd name="connsiteY865" fmla="*/ 442699 h 6852882"/>
              <a:gd name="connsiteX866" fmla="*/ 2194350 w 7600096"/>
              <a:gd name="connsiteY866" fmla="*/ 430928 h 6852882"/>
              <a:gd name="connsiteX867" fmla="*/ 2209704 w 7600096"/>
              <a:gd name="connsiteY867" fmla="*/ 401244 h 6852882"/>
              <a:gd name="connsiteX868" fmla="*/ 2248600 w 7600096"/>
              <a:gd name="connsiteY868" fmla="*/ 372584 h 6852882"/>
              <a:gd name="connsiteX869" fmla="*/ 2327928 w 7600096"/>
              <a:gd name="connsiteY869" fmla="*/ 343412 h 6852882"/>
              <a:gd name="connsiteX870" fmla="*/ 2311038 w 7600096"/>
              <a:gd name="connsiteY870" fmla="*/ 305027 h 6852882"/>
              <a:gd name="connsiteX871" fmla="*/ 2102228 w 7600096"/>
              <a:gd name="connsiteY871" fmla="*/ 360813 h 6852882"/>
              <a:gd name="connsiteX872" fmla="*/ 2097622 w 7600096"/>
              <a:gd name="connsiteY872" fmla="*/ 344947 h 6852882"/>
              <a:gd name="connsiteX873" fmla="*/ 2176949 w 7600096"/>
              <a:gd name="connsiteY873" fmla="*/ 313728 h 6852882"/>
              <a:gd name="connsiteX874" fmla="*/ 2215333 w 7600096"/>
              <a:gd name="connsiteY874" fmla="*/ 293256 h 6852882"/>
              <a:gd name="connsiteX875" fmla="*/ 2287496 w 7600096"/>
              <a:gd name="connsiteY875" fmla="*/ 259990 h 6852882"/>
              <a:gd name="connsiteX876" fmla="*/ 2480441 w 7600096"/>
              <a:gd name="connsiteY876" fmla="*/ 188339 h 6852882"/>
              <a:gd name="connsiteX877" fmla="*/ 2598153 w 7600096"/>
              <a:gd name="connsiteY877" fmla="*/ 197551 h 6852882"/>
              <a:gd name="connsiteX878" fmla="*/ 2595594 w 7600096"/>
              <a:gd name="connsiteY878" fmla="*/ 165309 h 6852882"/>
              <a:gd name="connsiteX879" fmla="*/ 2627837 w 7600096"/>
              <a:gd name="connsiteY879" fmla="*/ 165820 h 6852882"/>
              <a:gd name="connsiteX880" fmla="*/ 2722518 w 7600096"/>
              <a:gd name="connsiteY880" fmla="*/ 144325 h 6852882"/>
              <a:gd name="connsiteX881" fmla="*/ 2768068 w 7600096"/>
              <a:gd name="connsiteY881" fmla="*/ 142790 h 6852882"/>
              <a:gd name="connsiteX882" fmla="*/ 2825900 w 7600096"/>
              <a:gd name="connsiteY882" fmla="*/ 142278 h 6852882"/>
              <a:gd name="connsiteX883" fmla="*/ 2970737 w 7600096"/>
              <a:gd name="connsiteY883" fmla="*/ 140743 h 6852882"/>
              <a:gd name="connsiteX884" fmla="*/ 2993256 w 7600096"/>
              <a:gd name="connsiteY884" fmla="*/ 137160 h 6852882"/>
              <a:gd name="connsiteX885" fmla="*/ 2964084 w 7600096"/>
              <a:gd name="connsiteY885" fmla="*/ 128971 h 6852882"/>
              <a:gd name="connsiteX886" fmla="*/ 2974320 w 7600096"/>
              <a:gd name="connsiteY886" fmla="*/ 121806 h 6852882"/>
              <a:gd name="connsiteX887" fmla="*/ 3074119 w 7600096"/>
              <a:gd name="connsiteY887" fmla="*/ 59368 h 6852882"/>
              <a:gd name="connsiteX888" fmla="*/ 3082307 w 7600096"/>
              <a:gd name="connsiteY888" fmla="*/ 47597 h 6852882"/>
              <a:gd name="connsiteX889" fmla="*/ 3181595 w 7600096"/>
              <a:gd name="connsiteY889" fmla="*/ 0 h 6852882"/>
              <a:gd name="connsiteX890" fmla="*/ 3221003 w 7600096"/>
              <a:gd name="connsiteY890" fmla="*/ 39408 h 6852882"/>
              <a:gd name="connsiteX891" fmla="*/ 3131439 w 7600096"/>
              <a:gd name="connsiteY891" fmla="*/ 126412 h 6852882"/>
              <a:gd name="connsiteX892" fmla="*/ 3079237 w 7600096"/>
              <a:gd name="connsiteY892" fmla="*/ 172474 h 6852882"/>
              <a:gd name="connsiteX893" fmla="*/ 3109432 w 7600096"/>
              <a:gd name="connsiteY893" fmla="*/ 231330 h 6852882"/>
              <a:gd name="connsiteX894" fmla="*/ 3100220 w 7600096"/>
              <a:gd name="connsiteY894" fmla="*/ 239006 h 6852882"/>
              <a:gd name="connsiteX895" fmla="*/ 3118133 w 7600096"/>
              <a:gd name="connsiteY895" fmla="*/ 306563 h 6852882"/>
              <a:gd name="connsiteX896" fmla="*/ 3109944 w 7600096"/>
              <a:gd name="connsiteY896" fmla="*/ 301957 h 6852882"/>
              <a:gd name="connsiteX897" fmla="*/ 3079748 w 7600096"/>
              <a:gd name="connsiteY897" fmla="*/ 342388 h 6852882"/>
              <a:gd name="connsiteX898" fmla="*/ 3059277 w 7600096"/>
              <a:gd name="connsiteY898" fmla="*/ 359789 h 6852882"/>
              <a:gd name="connsiteX899" fmla="*/ 2970225 w 7600096"/>
              <a:gd name="connsiteY899" fmla="*/ 380261 h 6852882"/>
              <a:gd name="connsiteX900" fmla="*/ 2939006 w 7600096"/>
              <a:gd name="connsiteY900" fmla="*/ 379237 h 6852882"/>
              <a:gd name="connsiteX901" fmla="*/ 2930817 w 7600096"/>
              <a:gd name="connsiteY901" fmla="*/ 389985 h 6852882"/>
              <a:gd name="connsiteX902" fmla="*/ 2954360 w 7600096"/>
              <a:gd name="connsiteY902" fmla="*/ 401244 h 6852882"/>
              <a:gd name="connsiteX903" fmla="*/ 2950265 w 7600096"/>
              <a:gd name="connsiteY903" fmla="*/ 406874 h 6852882"/>
              <a:gd name="connsiteX904" fmla="*/ 2877591 w 7600096"/>
              <a:gd name="connsiteY904" fmla="*/ 448329 h 6852882"/>
              <a:gd name="connsiteX905" fmla="*/ 2838183 w 7600096"/>
              <a:gd name="connsiteY905" fmla="*/ 463683 h 6852882"/>
              <a:gd name="connsiteX906" fmla="*/ 2790075 w 7600096"/>
              <a:gd name="connsiteY906" fmla="*/ 468289 h 6852882"/>
              <a:gd name="connsiteX907" fmla="*/ 2723030 w 7600096"/>
              <a:gd name="connsiteY907" fmla="*/ 448841 h 6852882"/>
              <a:gd name="connsiteX908" fmla="*/ 2712282 w 7600096"/>
              <a:gd name="connsiteY908" fmla="*/ 435534 h 6852882"/>
              <a:gd name="connsiteX909" fmla="*/ 2585358 w 7600096"/>
              <a:gd name="connsiteY909" fmla="*/ 481084 h 6852882"/>
              <a:gd name="connsiteX910" fmla="*/ 2632443 w 7600096"/>
              <a:gd name="connsiteY910" fmla="*/ 566553 h 6852882"/>
              <a:gd name="connsiteX911" fmla="*/ 2567446 w 7600096"/>
              <a:gd name="connsiteY911" fmla="*/ 560411 h 6852882"/>
              <a:gd name="connsiteX912" fmla="*/ 2562840 w 7600096"/>
              <a:gd name="connsiteY912" fmla="*/ 637692 h 6852882"/>
              <a:gd name="connsiteX913" fmla="*/ 2464064 w 7600096"/>
              <a:gd name="connsiteY913" fmla="*/ 671470 h 6852882"/>
              <a:gd name="connsiteX914" fmla="*/ 2331510 w 7600096"/>
              <a:gd name="connsiteY914" fmla="*/ 734932 h 6852882"/>
              <a:gd name="connsiteX915" fmla="*/ 2371941 w 7600096"/>
              <a:gd name="connsiteY915" fmla="*/ 721625 h 6852882"/>
              <a:gd name="connsiteX916" fmla="*/ 2359147 w 7600096"/>
              <a:gd name="connsiteY916" fmla="*/ 747727 h 6852882"/>
              <a:gd name="connsiteX917" fmla="*/ 2340210 w 7600096"/>
              <a:gd name="connsiteY917" fmla="*/ 801977 h 6852882"/>
              <a:gd name="connsiteX918" fmla="*/ 2305920 w 7600096"/>
              <a:gd name="connsiteY918" fmla="*/ 881816 h 6852882"/>
              <a:gd name="connsiteX919" fmla="*/ 2255253 w 7600096"/>
              <a:gd name="connsiteY919" fmla="*/ 884887 h 6852882"/>
              <a:gd name="connsiteX920" fmla="*/ 2170296 w 7600096"/>
              <a:gd name="connsiteY920" fmla="*/ 875675 h 6852882"/>
              <a:gd name="connsiteX921" fmla="*/ 2163643 w 7600096"/>
              <a:gd name="connsiteY921" fmla="*/ 878233 h 6852882"/>
              <a:gd name="connsiteX922" fmla="*/ 2137541 w 7600096"/>
              <a:gd name="connsiteY922" fmla="*/ 917130 h 6852882"/>
              <a:gd name="connsiteX923" fmla="*/ 2103763 w 7600096"/>
              <a:gd name="connsiteY923" fmla="*/ 911500 h 6852882"/>
              <a:gd name="connsiteX924" fmla="*/ 2045419 w 7600096"/>
              <a:gd name="connsiteY924" fmla="*/ 926854 h 6852882"/>
              <a:gd name="connsiteX925" fmla="*/ 2041324 w 7600096"/>
              <a:gd name="connsiteY925" fmla="*/ 945790 h 6852882"/>
              <a:gd name="connsiteX926" fmla="*/ 2014199 w 7600096"/>
              <a:gd name="connsiteY926" fmla="*/ 997993 h 6852882"/>
              <a:gd name="connsiteX927" fmla="*/ 2001405 w 7600096"/>
              <a:gd name="connsiteY927" fmla="*/ 1005669 h 6852882"/>
              <a:gd name="connsiteX928" fmla="*/ 2049513 w 7600096"/>
              <a:gd name="connsiteY928" fmla="*/ 1057360 h 6852882"/>
              <a:gd name="connsiteX929" fmla="*/ 2004475 w 7600096"/>
              <a:gd name="connsiteY929" fmla="*/ 1086021 h 6852882"/>
              <a:gd name="connsiteX930" fmla="*/ 2065890 w 7600096"/>
              <a:gd name="connsiteY930" fmla="*/ 1103933 h 6852882"/>
              <a:gd name="connsiteX931" fmla="*/ 2048490 w 7600096"/>
              <a:gd name="connsiteY931" fmla="*/ 1127476 h 6852882"/>
              <a:gd name="connsiteX932" fmla="*/ 2085338 w 7600096"/>
              <a:gd name="connsiteY932" fmla="*/ 1108539 h 6852882"/>
              <a:gd name="connsiteX933" fmla="*/ 2093527 w 7600096"/>
              <a:gd name="connsiteY933" fmla="*/ 1061455 h 6852882"/>
              <a:gd name="connsiteX934" fmla="*/ 2218404 w 7600096"/>
              <a:gd name="connsiteY934" fmla="*/ 1002599 h 6852882"/>
              <a:gd name="connsiteX935" fmla="*/ 2239388 w 7600096"/>
              <a:gd name="connsiteY935" fmla="*/ 997481 h 6852882"/>
              <a:gd name="connsiteX936" fmla="*/ 2424656 w 7600096"/>
              <a:gd name="connsiteY936" fmla="*/ 963191 h 6852882"/>
              <a:gd name="connsiteX937" fmla="*/ 2398043 w 7600096"/>
              <a:gd name="connsiteY937" fmla="*/ 931972 h 6852882"/>
              <a:gd name="connsiteX938" fmla="*/ 2464064 w 7600096"/>
              <a:gd name="connsiteY938" fmla="*/ 904847 h 6852882"/>
              <a:gd name="connsiteX939" fmla="*/ 2523432 w 7600096"/>
              <a:gd name="connsiteY939" fmla="*/ 865439 h 6852882"/>
              <a:gd name="connsiteX940" fmla="*/ 2605318 w 7600096"/>
              <a:gd name="connsiteY940" fmla="*/ 837290 h 6852882"/>
              <a:gd name="connsiteX941" fmla="*/ 2633467 w 7600096"/>
              <a:gd name="connsiteY941" fmla="*/ 831149 h 6852882"/>
              <a:gd name="connsiteX942" fmla="*/ 2621184 w 7600096"/>
              <a:gd name="connsiteY942" fmla="*/ 864927 h 6852882"/>
              <a:gd name="connsiteX943" fmla="*/ 2711771 w 7600096"/>
              <a:gd name="connsiteY943" fmla="*/ 902288 h 6852882"/>
              <a:gd name="connsiteX944" fmla="*/ 2767556 w 7600096"/>
              <a:gd name="connsiteY944" fmla="*/ 895123 h 6852882"/>
              <a:gd name="connsiteX945" fmla="*/ 2757832 w 7600096"/>
              <a:gd name="connsiteY945" fmla="*/ 908941 h 6852882"/>
              <a:gd name="connsiteX946" fmla="*/ 2730195 w 7600096"/>
              <a:gd name="connsiteY946" fmla="*/ 995945 h 6852882"/>
              <a:gd name="connsiteX947" fmla="*/ 2720471 w 7600096"/>
              <a:gd name="connsiteY947" fmla="*/ 1067596 h 6852882"/>
              <a:gd name="connsiteX948" fmla="*/ 2639096 w 7600096"/>
              <a:gd name="connsiteY948" fmla="*/ 1129523 h 6852882"/>
              <a:gd name="connsiteX949" fmla="*/ 2606854 w 7600096"/>
              <a:gd name="connsiteY949" fmla="*/ 1147436 h 6852882"/>
              <a:gd name="connsiteX950" fmla="*/ 2586894 w 7600096"/>
              <a:gd name="connsiteY950" fmla="*/ 1148971 h 6852882"/>
              <a:gd name="connsiteX951" fmla="*/ 2440522 w 7600096"/>
              <a:gd name="connsiteY951" fmla="*/ 1161254 h 6852882"/>
              <a:gd name="connsiteX952" fmla="*/ 2417491 w 7600096"/>
              <a:gd name="connsiteY952" fmla="*/ 1183261 h 6852882"/>
              <a:gd name="connsiteX953" fmla="*/ 2326904 w 7600096"/>
              <a:gd name="connsiteY953" fmla="*/ 1234952 h 6852882"/>
              <a:gd name="connsiteX954" fmla="*/ 2279819 w 7600096"/>
              <a:gd name="connsiteY954" fmla="*/ 1223692 h 6852882"/>
              <a:gd name="connsiteX955" fmla="*/ 2376548 w 7600096"/>
              <a:gd name="connsiteY955" fmla="*/ 1120822 h 6852882"/>
              <a:gd name="connsiteX956" fmla="*/ 2323321 w 7600096"/>
              <a:gd name="connsiteY956" fmla="*/ 1137712 h 6852882"/>
              <a:gd name="connsiteX957" fmla="*/ 2323321 w 7600096"/>
              <a:gd name="connsiteY957" fmla="*/ 1110075 h 6852882"/>
              <a:gd name="connsiteX958" fmla="*/ 2213286 w 7600096"/>
              <a:gd name="connsiteY958" fmla="*/ 1118775 h 6852882"/>
              <a:gd name="connsiteX959" fmla="*/ 2199980 w 7600096"/>
              <a:gd name="connsiteY959" fmla="*/ 1156136 h 6852882"/>
              <a:gd name="connsiteX960" fmla="*/ 2091992 w 7600096"/>
              <a:gd name="connsiteY960" fmla="*/ 1194520 h 6852882"/>
              <a:gd name="connsiteX961" fmla="*/ 2058214 w 7600096"/>
              <a:gd name="connsiteY961" fmla="*/ 1210898 h 6852882"/>
              <a:gd name="connsiteX962" fmla="*/ 1930266 w 7600096"/>
              <a:gd name="connsiteY962" fmla="*/ 1235464 h 6852882"/>
              <a:gd name="connsiteX963" fmla="*/ 1921565 w 7600096"/>
              <a:gd name="connsiteY963" fmla="*/ 1245188 h 6852882"/>
              <a:gd name="connsiteX964" fmla="*/ 1974280 w 7600096"/>
              <a:gd name="connsiteY964" fmla="*/ 1245188 h 6852882"/>
              <a:gd name="connsiteX965" fmla="*/ 1940502 w 7600096"/>
              <a:gd name="connsiteY965" fmla="*/ 1277431 h 6852882"/>
              <a:gd name="connsiteX966" fmla="*/ 1889322 w 7600096"/>
              <a:gd name="connsiteY966" fmla="*/ 1278454 h 6852882"/>
              <a:gd name="connsiteX967" fmla="*/ 1927195 w 7600096"/>
              <a:gd name="connsiteY967" fmla="*/ 1294320 h 6852882"/>
              <a:gd name="connsiteX968" fmla="*/ 1928730 w 7600096"/>
              <a:gd name="connsiteY968" fmla="*/ 1305067 h 6852882"/>
              <a:gd name="connsiteX969" fmla="*/ 1863733 w 7600096"/>
              <a:gd name="connsiteY969" fmla="*/ 1323492 h 6852882"/>
              <a:gd name="connsiteX970" fmla="*/ 1895464 w 7600096"/>
              <a:gd name="connsiteY970" fmla="*/ 1340893 h 6852882"/>
              <a:gd name="connsiteX971" fmla="*/ 1916447 w 7600096"/>
              <a:gd name="connsiteY971" fmla="*/ 1360852 h 6852882"/>
              <a:gd name="connsiteX972" fmla="*/ 1886764 w 7600096"/>
              <a:gd name="connsiteY972" fmla="*/ 1375694 h 6852882"/>
              <a:gd name="connsiteX973" fmla="*/ 1869874 w 7600096"/>
              <a:gd name="connsiteY973" fmla="*/ 1371088 h 6852882"/>
              <a:gd name="connsiteX974" fmla="*/ 1829443 w 7600096"/>
              <a:gd name="connsiteY974" fmla="*/ 1400772 h 6852882"/>
              <a:gd name="connsiteX975" fmla="*/ 1832002 w 7600096"/>
              <a:gd name="connsiteY975" fmla="*/ 1448881 h 6852882"/>
              <a:gd name="connsiteX976" fmla="*/ 1773658 w 7600096"/>
              <a:gd name="connsiteY976" fmla="*/ 1421756 h 6852882"/>
              <a:gd name="connsiteX977" fmla="*/ 1754721 w 7600096"/>
              <a:gd name="connsiteY977" fmla="*/ 1408449 h 6852882"/>
              <a:gd name="connsiteX978" fmla="*/ 1724526 w 7600096"/>
              <a:gd name="connsiteY978" fmla="*/ 1393607 h 6852882"/>
              <a:gd name="connsiteX979" fmla="*/ 1699448 w 7600096"/>
              <a:gd name="connsiteY979" fmla="*/ 1422267 h 6852882"/>
              <a:gd name="connsiteX980" fmla="*/ 1801806 w 7600096"/>
              <a:gd name="connsiteY980" fmla="*/ 1483682 h 6852882"/>
              <a:gd name="connsiteX981" fmla="*/ 1758816 w 7600096"/>
              <a:gd name="connsiteY981" fmla="*/ 1499548 h 6852882"/>
              <a:gd name="connsiteX982" fmla="*/ 1758816 w 7600096"/>
              <a:gd name="connsiteY982" fmla="*/ 1589623 h 6852882"/>
              <a:gd name="connsiteX983" fmla="*/ 1885740 w 7600096"/>
              <a:gd name="connsiteY983" fmla="*/ 1575805 h 6852882"/>
              <a:gd name="connsiteX984" fmla="*/ 1887275 w 7600096"/>
              <a:gd name="connsiteY984" fmla="*/ 1581946 h 6852882"/>
              <a:gd name="connsiteX985" fmla="*/ 1870898 w 7600096"/>
              <a:gd name="connsiteY985" fmla="*/ 1591158 h 6852882"/>
              <a:gd name="connsiteX986" fmla="*/ 1860662 w 7600096"/>
              <a:gd name="connsiteY986" fmla="*/ 1594229 h 6852882"/>
              <a:gd name="connsiteX987" fmla="*/ 1859127 w 7600096"/>
              <a:gd name="connsiteY987" fmla="*/ 1645920 h 6852882"/>
              <a:gd name="connsiteX988" fmla="*/ 1807948 w 7600096"/>
              <a:gd name="connsiteY988" fmla="*/ 1636708 h 6852882"/>
              <a:gd name="connsiteX989" fmla="*/ 1689212 w 7600096"/>
              <a:gd name="connsiteY989" fmla="*/ 1659738 h 6852882"/>
              <a:gd name="connsiteX990" fmla="*/ 1697913 w 7600096"/>
              <a:gd name="connsiteY990" fmla="*/ 1683793 h 6852882"/>
              <a:gd name="connsiteX991" fmla="*/ 1738856 w 7600096"/>
              <a:gd name="connsiteY991" fmla="*/ 1706823 h 6852882"/>
              <a:gd name="connsiteX992" fmla="*/ 1780311 w 7600096"/>
              <a:gd name="connsiteY992" fmla="*/ 1705288 h 6852882"/>
              <a:gd name="connsiteX993" fmla="*/ 1841726 w 7600096"/>
              <a:gd name="connsiteY993" fmla="*/ 1730366 h 6852882"/>
              <a:gd name="connsiteX994" fmla="*/ 1759328 w 7600096"/>
              <a:gd name="connsiteY994" fmla="*/ 1809181 h 6852882"/>
              <a:gd name="connsiteX995" fmla="*/ 1703031 w 7600096"/>
              <a:gd name="connsiteY995" fmla="*/ 1809181 h 6852882"/>
              <a:gd name="connsiteX996" fmla="*/ 1681023 w 7600096"/>
              <a:gd name="connsiteY996" fmla="*/ 1859849 h 6852882"/>
              <a:gd name="connsiteX997" fmla="*/ 1681023 w 7600096"/>
              <a:gd name="connsiteY997" fmla="*/ 1872643 h 6852882"/>
              <a:gd name="connsiteX998" fmla="*/ 1629844 w 7600096"/>
              <a:gd name="connsiteY998" fmla="*/ 1978072 h 6852882"/>
              <a:gd name="connsiteX999" fmla="*/ 1595554 w 7600096"/>
              <a:gd name="connsiteY999" fmla="*/ 1993426 h 6852882"/>
              <a:gd name="connsiteX1000" fmla="*/ 1714290 w 7600096"/>
              <a:gd name="connsiteY1000" fmla="*/ 2063542 h 6852882"/>
              <a:gd name="connsiteX1001" fmla="*/ 1620632 w 7600096"/>
              <a:gd name="connsiteY1001" fmla="*/ 2123933 h 6852882"/>
              <a:gd name="connsiteX1002" fmla="*/ 1610396 w 7600096"/>
              <a:gd name="connsiteY1002" fmla="*/ 2201213 h 6852882"/>
              <a:gd name="connsiteX1003" fmla="*/ 1587878 w 7600096"/>
              <a:gd name="connsiteY1003" fmla="*/ 2294871 h 6852882"/>
              <a:gd name="connsiteX1004" fmla="*/ 1579177 w 7600096"/>
              <a:gd name="connsiteY1004" fmla="*/ 2328649 h 6852882"/>
              <a:gd name="connsiteX1005" fmla="*/ 1577130 w 7600096"/>
              <a:gd name="connsiteY1005" fmla="*/ 2344003 h 6852882"/>
              <a:gd name="connsiteX1006" fmla="*/ 1535675 w 7600096"/>
              <a:gd name="connsiteY1006" fmla="*/ 2344515 h 6852882"/>
              <a:gd name="connsiteX1007" fmla="*/ 1545911 w 7600096"/>
              <a:gd name="connsiteY1007" fmla="*/ 2323020 h 6852882"/>
              <a:gd name="connsiteX1008" fmla="*/ 1539769 w 7600096"/>
              <a:gd name="connsiteY1008" fmla="*/ 2273376 h 6852882"/>
              <a:gd name="connsiteX1009" fmla="*/ 1496779 w 7600096"/>
              <a:gd name="connsiteY1009" fmla="*/ 2266723 h 6852882"/>
              <a:gd name="connsiteX1010" fmla="*/ 1457371 w 7600096"/>
              <a:gd name="connsiteY1010" fmla="*/ 2275935 h 6852882"/>
              <a:gd name="connsiteX1011" fmla="*/ 1429734 w 7600096"/>
              <a:gd name="connsiteY1011" fmla="*/ 2348609 h 6852882"/>
              <a:gd name="connsiteX1012" fmla="*/ 1437923 w 7600096"/>
              <a:gd name="connsiteY1012" fmla="*/ 2392111 h 6852882"/>
              <a:gd name="connsiteX1013" fmla="*/ 1399538 w 7600096"/>
              <a:gd name="connsiteY1013" fmla="*/ 2405930 h 6852882"/>
              <a:gd name="connsiteX1014" fmla="*/ 1418987 w 7600096"/>
              <a:gd name="connsiteY1014" fmla="*/ 2438684 h 6852882"/>
              <a:gd name="connsiteX1015" fmla="*/ 1391862 w 7600096"/>
              <a:gd name="connsiteY1015" fmla="*/ 2454038 h 6852882"/>
              <a:gd name="connsiteX1016" fmla="*/ 1301275 w 7600096"/>
              <a:gd name="connsiteY1016" fmla="*/ 2676667 h 6852882"/>
              <a:gd name="connsiteX1017" fmla="*/ 1395956 w 7600096"/>
              <a:gd name="connsiteY1017" fmla="*/ 2696115 h 6852882"/>
              <a:gd name="connsiteX1018" fmla="*/ 1452253 w 7600096"/>
              <a:gd name="connsiteY1018" fmla="*/ 2713516 h 6852882"/>
              <a:gd name="connsiteX1019" fmla="*/ 1488590 w 7600096"/>
              <a:gd name="connsiteY1019" fmla="*/ 2722728 h 6852882"/>
              <a:gd name="connsiteX1020" fmla="*/ 1489102 w 7600096"/>
              <a:gd name="connsiteY1020" fmla="*/ 2794379 h 6852882"/>
              <a:gd name="connsiteX1021" fmla="*/ 1464536 w 7600096"/>
              <a:gd name="connsiteY1021" fmla="*/ 2815363 h 6852882"/>
              <a:gd name="connsiteX1022" fmla="*/ 1437411 w 7600096"/>
              <a:gd name="connsiteY1022" fmla="*/ 2855794 h 6852882"/>
              <a:gd name="connsiteX1023" fmla="*/ 1490125 w 7600096"/>
              <a:gd name="connsiteY1023" fmla="*/ 2872172 h 6852882"/>
              <a:gd name="connsiteX1024" fmla="*/ 1447647 w 7600096"/>
              <a:gd name="connsiteY1024" fmla="*/ 2895714 h 6852882"/>
              <a:gd name="connsiteX1025" fmla="*/ 1479890 w 7600096"/>
              <a:gd name="connsiteY1025" fmla="*/ 2923351 h 6852882"/>
              <a:gd name="connsiteX1026" fmla="*/ 1458906 w 7600096"/>
              <a:gd name="connsiteY1026" fmla="*/ 2939728 h 6852882"/>
              <a:gd name="connsiteX1027" fmla="*/ 1473236 w 7600096"/>
              <a:gd name="connsiteY1027" fmla="*/ 2952011 h 6852882"/>
              <a:gd name="connsiteX1028" fmla="*/ 1468630 w 7600096"/>
              <a:gd name="connsiteY1028" fmla="*/ 2959176 h 6852882"/>
              <a:gd name="connsiteX1029" fmla="*/ 1395444 w 7600096"/>
              <a:gd name="connsiteY1029" fmla="*/ 3004725 h 6852882"/>
              <a:gd name="connsiteX1030" fmla="*/ 1323282 w 7600096"/>
              <a:gd name="connsiteY1030" fmla="*/ 3027756 h 6852882"/>
              <a:gd name="connsiteX1031" fmla="*/ 1346312 w 7600096"/>
              <a:gd name="connsiteY1031" fmla="*/ 3081494 h 6852882"/>
              <a:gd name="connsiteX1032" fmla="*/ 1316628 w 7600096"/>
              <a:gd name="connsiteY1032" fmla="*/ 3068699 h 6852882"/>
              <a:gd name="connsiteX1033" fmla="*/ 1322258 w 7600096"/>
              <a:gd name="connsiteY1033" fmla="*/ 3120902 h 6852882"/>
              <a:gd name="connsiteX1034" fmla="*/ 1269032 w 7600096"/>
              <a:gd name="connsiteY1034" fmla="*/ 3094289 h 6852882"/>
              <a:gd name="connsiteX1035" fmla="*/ 1171280 w 7600096"/>
              <a:gd name="connsiteY1035" fmla="*/ 3088147 h 6852882"/>
              <a:gd name="connsiteX1036" fmla="*/ 1211199 w 7600096"/>
              <a:gd name="connsiteY1036" fmla="*/ 3066140 h 6852882"/>
              <a:gd name="connsiteX1037" fmla="*/ 1109353 w 7600096"/>
              <a:gd name="connsiteY1037" fmla="*/ 3042598 h 6852882"/>
              <a:gd name="connsiteX1038" fmla="*/ 1009042 w 7600096"/>
              <a:gd name="connsiteY1038" fmla="*/ 3049251 h 6852882"/>
              <a:gd name="connsiteX1039" fmla="*/ 1025419 w 7600096"/>
              <a:gd name="connsiteY1039" fmla="*/ 3071770 h 6852882"/>
              <a:gd name="connsiteX1040" fmla="*/ 971169 w 7600096"/>
              <a:gd name="connsiteY1040" fmla="*/ 3113225 h 6852882"/>
              <a:gd name="connsiteX1041" fmla="*/ 976799 w 7600096"/>
              <a:gd name="connsiteY1041" fmla="*/ 3128067 h 6852882"/>
              <a:gd name="connsiteX1042" fmla="*/ 1060733 w 7600096"/>
              <a:gd name="connsiteY1042" fmla="*/ 3128067 h 6852882"/>
              <a:gd name="connsiteX1043" fmla="*/ 1041796 w 7600096"/>
              <a:gd name="connsiteY1043" fmla="*/ 3165428 h 6852882"/>
              <a:gd name="connsiteX1044" fmla="*/ 971169 w 7600096"/>
              <a:gd name="connsiteY1044" fmla="*/ 3175664 h 6852882"/>
              <a:gd name="connsiteX1045" fmla="*/ 1009042 w 7600096"/>
              <a:gd name="connsiteY1045" fmla="*/ 3175664 h 6852882"/>
              <a:gd name="connsiteX1046" fmla="*/ 1010065 w 7600096"/>
              <a:gd name="connsiteY1046" fmla="*/ 3214048 h 6852882"/>
              <a:gd name="connsiteX1047" fmla="*/ 1038726 w 7600096"/>
              <a:gd name="connsiteY1047" fmla="*/ 3260109 h 6852882"/>
              <a:gd name="connsiteX1048" fmla="*/ 1058686 w 7600096"/>
              <a:gd name="connsiteY1048" fmla="*/ 3287234 h 6852882"/>
              <a:gd name="connsiteX1049" fmla="*/ 1089393 w 7600096"/>
              <a:gd name="connsiteY1049" fmla="*/ 3337389 h 6852882"/>
              <a:gd name="connsiteX1050" fmla="*/ 1062780 w 7600096"/>
              <a:gd name="connsiteY1050" fmla="*/ 3398804 h 6852882"/>
              <a:gd name="connsiteX1051" fmla="*/ 1109353 w 7600096"/>
              <a:gd name="connsiteY1051" fmla="*/ 3440771 h 6852882"/>
              <a:gd name="connsiteX1052" fmla="*/ 1184074 w 7600096"/>
              <a:gd name="connsiteY1052" fmla="*/ 3414158 h 6852882"/>
              <a:gd name="connsiteX1053" fmla="*/ 1182539 w 7600096"/>
              <a:gd name="connsiteY1053" fmla="*/ 3450495 h 6852882"/>
              <a:gd name="connsiteX1054" fmla="*/ 1255725 w 7600096"/>
              <a:gd name="connsiteY1054" fmla="*/ 3433606 h 6852882"/>
              <a:gd name="connsiteX1055" fmla="*/ 1256749 w 7600096"/>
              <a:gd name="connsiteY1055" fmla="*/ 3419788 h 6852882"/>
              <a:gd name="connsiteX1056" fmla="*/ 1220412 w 7600096"/>
              <a:gd name="connsiteY1056" fmla="*/ 3394710 h 6852882"/>
              <a:gd name="connsiteX1057" fmla="*/ 1208640 w 7600096"/>
              <a:gd name="connsiteY1057" fmla="*/ 3345066 h 6852882"/>
              <a:gd name="connsiteX1058" fmla="*/ 1265961 w 7600096"/>
              <a:gd name="connsiteY1058" fmla="*/ 3279557 h 6852882"/>
              <a:gd name="connsiteX1059" fmla="*/ 1276197 w 7600096"/>
              <a:gd name="connsiteY1059" fmla="*/ 3282116 h 6852882"/>
              <a:gd name="connsiteX1060" fmla="*/ 1254190 w 7600096"/>
              <a:gd name="connsiteY1060" fmla="*/ 3369121 h 6852882"/>
              <a:gd name="connsiteX1061" fmla="*/ 1314069 w 7600096"/>
              <a:gd name="connsiteY1061" fmla="*/ 3330225 h 6852882"/>
              <a:gd name="connsiteX1062" fmla="*/ 1399027 w 7600096"/>
              <a:gd name="connsiteY1062" fmla="*/ 3350696 h 6852882"/>
              <a:gd name="connsiteX1063" fmla="*/ 1368831 w 7600096"/>
              <a:gd name="connsiteY1063" fmla="*/ 3367585 h 6852882"/>
              <a:gd name="connsiteX1064" fmla="*/ 1411310 w 7600096"/>
              <a:gd name="connsiteY1064" fmla="*/ 3402387 h 6852882"/>
              <a:gd name="connsiteX1065" fmla="*/ 1476307 w 7600096"/>
              <a:gd name="connsiteY1065" fmla="*/ 3395734 h 6852882"/>
              <a:gd name="connsiteX1066" fmla="*/ 1488590 w 7600096"/>
              <a:gd name="connsiteY1066" fmla="*/ 3338925 h 6852882"/>
              <a:gd name="connsiteX1067" fmla="*/ 1451229 w 7600096"/>
              <a:gd name="connsiteY1067" fmla="*/ 3351208 h 6852882"/>
              <a:gd name="connsiteX1068" fmla="*/ 1428199 w 7600096"/>
              <a:gd name="connsiteY1068" fmla="*/ 3340972 h 6852882"/>
              <a:gd name="connsiteX1069" fmla="*/ 1437411 w 7600096"/>
              <a:gd name="connsiteY1069" fmla="*/ 3323571 h 6852882"/>
              <a:gd name="connsiteX1070" fmla="*/ 1518786 w 7600096"/>
              <a:gd name="connsiteY1070" fmla="*/ 3279045 h 6852882"/>
              <a:gd name="connsiteX1071" fmla="*/ 1557682 w 7600096"/>
              <a:gd name="connsiteY1071" fmla="*/ 3255503 h 6852882"/>
              <a:gd name="connsiteX1072" fmla="*/ 1575083 w 7600096"/>
              <a:gd name="connsiteY1072" fmla="*/ 3200741 h 6852882"/>
              <a:gd name="connsiteX1073" fmla="*/ 1608349 w 7600096"/>
              <a:gd name="connsiteY1073" fmla="*/ 3207395 h 6852882"/>
              <a:gd name="connsiteX1074" fmla="*/ 1601696 w 7600096"/>
              <a:gd name="connsiteY1074" fmla="*/ 3175664 h 6852882"/>
              <a:gd name="connsiteX1075" fmla="*/ 1637521 w 7600096"/>
              <a:gd name="connsiteY1075" fmla="*/ 3074329 h 6852882"/>
              <a:gd name="connsiteX1076" fmla="*/ 1649293 w 7600096"/>
              <a:gd name="connsiteY1076" fmla="*/ 3068699 h 6852882"/>
              <a:gd name="connsiteX1077" fmla="*/ 1740903 w 7600096"/>
              <a:gd name="connsiteY1077" fmla="*/ 3044133 h 6852882"/>
              <a:gd name="connsiteX1078" fmla="*/ 1871922 w 7600096"/>
              <a:gd name="connsiteY1078" fmla="*/ 3045157 h 6852882"/>
              <a:gd name="connsiteX1079" fmla="*/ 1808971 w 7600096"/>
              <a:gd name="connsiteY1079" fmla="*/ 3023662 h 6852882"/>
              <a:gd name="connsiteX1080" fmla="*/ 1959950 w 7600096"/>
              <a:gd name="connsiteY1080" fmla="*/ 2968388 h 6852882"/>
              <a:gd name="connsiteX1081" fmla="*/ 1963020 w 7600096"/>
              <a:gd name="connsiteY1081" fmla="*/ 2996537 h 6852882"/>
              <a:gd name="connsiteX1082" fmla="*/ 1951249 w 7600096"/>
              <a:gd name="connsiteY1082" fmla="*/ 3009331 h 6852882"/>
              <a:gd name="connsiteX1083" fmla="*/ 1937943 w 7600096"/>
              <a:gd name="connsiteY1083" fmla="*/ 3075353 h 6852882"/>
              <a:gd name="connsiteX1084" fmla="*/ 1997310 w 7600096"/>
              <a:gd name="connsiteY1084" fmla="*/ 3017520 h 6852882"/>
              <a:gd name="connsiteX1085" fmla="*/ 1994751 w 7600096"/>
              <a:gd name="connsiteY1085" fmla="*/ 3006261 h 6852882"/>
              <a:gd name="connsiteX1086" fmla="*/ 1966091 w 7600096"/>
              <a:gd name="connsiteY1086" fmla="*/ 3020591 h 6852882"/>
              <a:gd name="connsiteX1087" fmla="*/ 1961485 w 7600096"/>
              <a:gd name="connsiteY1087" fmla="*/ 2995513 h 6852882"/>
              <a:gd name="connsiteX1088" fmla="*/ 2012152 w 7600096"/>
              <a:gd name="connsiteY1088" fmla="*/ 2944334 h 6852882"/>
              <a:gd name="connsiteX1089" fmla="*/ 2041836 w 7600096"/>
              <a:gd name="connsiteY1089" fmla="*/ 2903903 h 6852882"/>
              <a:gd name="connsiteX1090" fmla="*/ 2078685 w 7600096"/>
              <a:gd name="connsiteY1090" fmla="*/ 2848629 h 6852882"/>
              <a:gd name="connsiteX1091" fmla="*/ 2144706 w 7600096"/>
              <a:gd name="connsiteY1091" fmla="*/ 2770837 h 6852882"/>
              <a:gd name="connsiteX1092" fmla="*/ 2146753 w 7600096"/>
              <a:gd name="connsiteY1092" fmla="*/ 2783632 h 6852882"/>
              <a:gd name="connsiteX1093" fmla="*/ 2140612 w 7600096"/>
              <a:gd name="connsiteY1093" fmla="*/ 2802056 h 6852882"/>
              <a:gd name="connsiteX1094" fmla="*/ 2203562 w 7600096"/>
              <a:gd name="connsiteY1094" fmla="*/ 2814851 h 6852882"/>
              <a:gd name="connsiteX1095" fmla="*/ 2171831 w 7600096"/>
              <a:gd name="connsiteY1095" fmla="*/ 2871148 h 6852882"/>
              <a:gd name="connsiteX1096" fmla="*/ 2283402 w 7600096"/>
              <a:gd name="connsiteY1096" fmla="*/ 2884966 h 6852882"/>
              <a:gd name="connsiteX1097" fmla="*/ 2372965 w 7600096"/>
              <a:gd name="connsiteY1097" fmla="*/ 2965318 h 6852882"/>
              <a:gd name="connsiteX1098" fmla="*/ 2395996 w 7600096"/>
              <a:gd name="connsiteY1098" fmla="*/ 2992442 h 6852882"/>
              <a:gd name="connsiteX1099" fmla="*/ 2470205 w 7600096"/>
              <a:gd name="connsiteY1099" fmla="*/ 3006773 h 6852882"/>
              <a:gd name="connsiteX1100" fmla="*/ 2522408 w 7600096"/>
              <a:gd name="connsiteY1100" fmla="*/ 3050786 h 6852882"/>
              <a:gd name="connsiteX1101" fmla="*/ 2525991 w 7600096"/>
              <a:gd name="connsiteY1101" fmla="*/ 3125508 h 6852882"/>
              <a:gd name="connsiteX1102" fmla="*/ 2557722 w 7600096"/>
              <a:gd name="connsiteY1102" fmla="*/ 3011890 h 6852882"/>
              <a:gd name="connsiteX1103" fmla="*/ 2565910 w 7600096"/>
              <a:gd name="connsiteY1103" fmla="*/ 3009331 h 6852882"/>
              <a:gd name="connsiteX1104" fmla="*/ 2573075 w 7600096"/>
              <a:gd name="connsiteY1104" fmla="*/ 3030315 h 6852882"/>
              <a:gd name="connsiteX1105" fmla="*/ 2612483 w 7600096"/>
              <a:gd name="connsiteY1105" fmla="*/ 3079959 h 6852882"/>
              <a:gd name="connsiteX1106" fmla="*/ 2594571 w 7600096"/>
              <a:gd name="connsiteY1106" fmla="*/ 3107083 h 6852882"/>
              <a:gd name="connsiteX1107" fmla="*/ 2547486 w 7600096"/>
              <a:gd name="connsiteY1107" fmla="*/ 3143421 h 6852882"/>
              <a:gd name="connsiteX1108" fmla="*/ 2631420 w 7600096"/>
              <a:gd name="connsiteY1108" fmla="*/ 3151098 h 6852882"/>
              <a:gd name="connsiteX1109" fmla="*/ 2637561 w 7600096"/>
              <a:gd name="connsiteY1109" fmla="*/ 3112201 h 6852882"/>
              <a:gd name="connsiteX1110" fmla="*/ 2683622 w 7600096"/>
              <a:gd name="connsiteY1110" fmla="*/ 3089171 h 6852882"/>
              <a:gd name="connsiteX1111" fmla="*/ 2680551 w 7600096"/>
              <a:gd name="connsiteY1111" fmla="*/ 3167987 h 6852882"/>
              <a:gd name="connsiteX1112" fmla="*/ 2795193 w 7600096"/>
              <a:gd name="connsiteY1112" fmla="*/ 3178223 h 6852882"/>
              <a:gd name="connsiteX1113" fmla="*/ 2842278 w 7600096"/>
              <a:gd name="connsiteY1113" fmla="*/ 3136256 h 6852882"/>
              <a:gd name="connsiteX1114" fmla="*/ 2933888 w 7600096"/>
              <a:gd name="connsiteY1114" fmla="*/ 3131138 h 6852882"/>
              <a:gd name="connsiteX1115" fmla="*/ 2909834 w 7600096"/>
              <a:gd name="connsiteY1115" fmla="*/ 3064605 h 6852882"/>
              <a:gd name="connsiteX1116" fmla="*/ 2903692 w 7600096"/>
              <a:gd name="connsiteY1116" fmla="*/ 3045669 h 6852882"/>
              <a:gd name="connsiteX1117" fmla="*/ 2838695 w 7600096"/>
              <a:gd name="connsiteY1117" fmla="*/ 2943822 h 6852882"/>
              <a:gd name="connsiteX1118" fmla="*/ 2835112 w 7600096"/>
              <a:gd name="connsiteY1118" fmla="*/ 2926421 h 6852882"/>
              <a:gd name="connsiteX1119" fmla="*/ 2784957 w 7600096"/>
              <a:gd name="connsiteY1119" fmla="*/ 2880360 h 6852882"/>
              <a:gd name="connsiteX1120" fmla="*/ 2798775 w 7600096"/>
              <a:gd name="connsiteY1120" fmla="*/ 2828669 h 6852882"/>
              <a:gd name="connsiteX1121" fmla="*/ 2749643 w 7600096"/>
              <a:gd name="connsiteY1121" fmla="*/ 2777490 h 6852882"/>
              <a:gd name="connsiteX1122" fmla="*/ 2715353 w 7600096"/>
              <a:gd name="connsiteY1122" fmla="*/ 2675644 h 6852882"/>
              <a:gd name="connsiteX1123" fmla="*/ 2803381 w 7600096"/>
              <a:gd name="connsiteY1123" fmla="*/ 2666943 h 6852882"/>
              <a:gd name="connsiteX1124" fmla="*/ 2832553 w 7600096"/>
              <a:gd name="connsiteY1124" fmla="*/ 2658755 h 6852882"/>
              <a:gd name="connsiteX1125" fmla="*/ 2763462 w 7600096"/>
              <a:gd name="connsiteY1125" fmla="*/ 2625488 h 6852882"/>
              <a:gd name="connsiteX1126" fmla="*/ 2771650 w 7600096"/>
              <a:gd name="connsiteY1126" fmla="*/ 2600410 h 6852882"/>
              <a:gd name="connsiteX1127" fmla="*/ 2844324 w 7600096"/>
              <a:gd name="connsiteY1127" fmla="*/ 2635212 h 6852882"/>
              <a:gd name="connsiteX1128" fmla="*/ 2848419 w 7600096"/>
              <a:gd name="connsiteY1128" fmla="*/ 2557420 h 6852882"/>
              <a:gd name="connsiteX1129" fmla="*/ 2815153 w 7600096"/>
              <a:gd name="connsiteY1129" fmla="*/ 2589151 h 6852882"/>
              <a:gd name="connsiteX1130" fmla="*/ 2805940 w 7600096"/>
              <a:gd name="connsiteY1130" fmla="*/ 2587104 h 6852882"/>
              <a:gd name="connsiteX1131" fmla="*/ 2808499 w 7600096"/>
              <a:gd name="connsiteY1131" fmla="*/ 2525689 h 6852882"/>
              <a:gd name="connsiteX1132" fmla="*/ 2782398 w 7600096"/>
              <a:gd name="connsiteY1132" fmla="*/ 2473998 h 6852882"/>
              <a:gd name="connsiteX1133" fmla="*/ 2742478 w 7600096"/>
              <a:gd name="connsiteY1133" fmla="*/ 2428449 h 6852882"/>
              <a:gd name="connsiteX1134" fmla="*/ 2726101 w 7600096"/>
              <a:gd name="connsiteY1134" fmla="*/ 2442779 h 6852882"/>
              <a:gd name="connsiteX1135" fmla="*/ 2712282 w 7600096"/>
              <a:gd name="connsiteY1135" fmla="*/ 2477581 h 6852882"/>
              <a:gd name="connsiteX1136" fmla="*/ 2699488 w 7600096"/>
              <a:gd name="connsiteY1136" fmla="*/ 2478092 h 6852882"/>
              <a:gd name="connsiteX1137" fmla="*/ 2681063 w 7600096"/>
              <a:gd name="connsiteY1137" fmla="*/ 2413607 h 6852882"/>
              <a:gd name="connsiteX1138" fmla="*/ 2619137 w 7600096"/>
              <a:gd name="connsiteY1138" fmla="*/ 2396718 h 6852882"/>
              <a:gd name="connsiteX1139" fmla="*/ 2566422 w 7600096"/>
              <a:gd name="connsiteY1139" fmla="*/ 2418725 h 6852882"/>
              <a:gd name="connsiteX1140" fmla="*/ 2544415 w 7600096"/>
              <a:gd name="connsiteY1140" fmla="*/ 2377781 h 6852882"/>
              <a:gd name="connsiteX1141" fmla="*/ 2566422 w 7600096"/>
              <a:gd name="connsiteY1141" fmla="*/ 2362939 h 6852882"/>
              <a:gd name="connsiteX1142" fmla="*/ 2574099 w 7600096"/>
              <a:gd name="connsiteY1142" fmla="*/ 2335303 h 6852882"/>
              <a:gd name="connsiteX1143" fmla="*/ 2556186 w 7600096"/>
              <a:gd name="connsiteY1143" fmla="*/ 2281053 h 6852882"/>
              <a:gd name="connsiteX1144" fmla="*/ 2668269 w 7600096"/>
              <a:gd name="connsiteY1144" fmla="*/ 2256487 h 6852882"/>
              <a:gd name="connsiteX1145" fmla="*/ 2589964 w 7600096"/>
              <a:gd name="connsiteY1145" fmla="*/ 2230897 h 6852882"/>
              <a:gd name="connsiteX1146" fmla="*/ 2563351 w 7600096"/>
              <a:gd name="connsiteY1146" fmla="*/ 2201213 h 6852882"/>
              <a:gd name="connsiteX1147" fmla="*/ 2581776 w 7600096"/>
              <a:gd name="connsiteY1147" fmla="*/ 2164876 h 6852882"/>
              <a:gd name="connsiteX1148" fmla="*/ 2609413 w 7600096"/>
              <a:gd name="connsiteY1148" fmla="*/ 2097320 h 6852882"/>
              <a:gd name="connsiteX1149" fmla="*/ 2582288 w 7600096"/>
              <a:gd name="connsiteY1149" fmla="*/ 1982167 h 6852882"/>
              <a:gd name="connsiteX1150" fmla="*/ 2585358 w 7600096"/>
              <a:gd name="connsiteY1150" fmla="*/ 1938664 h 6852882"/>
              <a:gd name="connsiteX1151" fmla="*/ 2633978 w 7600096"/>
              <a:gd name="connsiteY1151" fmla="*/ 1914099 h 6852882"/>
              <a:gd name="connsiteX1152" fmla="*/ 2694882 w 7600096"/>
              <a:gd name="connsiteY1152" fmla="*/ 2021575 h 6852882"/>
              <a:gd name="connsiteX1153" fmla="*/ 2726613 w 7600096"/>
              <a:gd name="connsiteY1153" fmla="*/ 1979096 h 6852882"/>
              <a:gd name="connsiteX1154" fmla="*/ 2715865 w 7600096"/>
              <a:gd name="connsiteY1154" fmla="*/ 1927405 h 6852882"/>
              <a:gd name="connsiteX1155" fmla="*/ 2752202 w 7600096"/>
              <a:gd name="connsiteY1155" fmla="*/ 1897210 h 6852882"/>
              <a:gd name="connsiteX1156" fmla="*/ 2631931 w 7600096"/>
              <a:gd name="connsiteY1156" fmla="*/ 1819929 h 6852882"/>
              <a:gd name="connsiteX1157" fmla="*/ 2587917 w 7600096"/>
              <a:gd name="connsiteY1157" fmla="*/ 1824535 h 6852882"/>
              <a:gd name="connsiteX1158" fmla="*/ 2595594 w 7600096"/>
              <a:gd name="connsiteY1158" fmla="*/ 1865478 h 6852882"/>
              <a:gd name="connsiteX1159" fmla="*/ 2556698 w 7600096"/>
              <a:gd name="connsiteY1159" fmla="*/ 1874691 h 6852882"/>
              <a:gd name="connsiteX1160" fmla="*/ 2597641 w 7600096"/>
              <a:gd name="connsiteY1160" fmla="*/ 1798946 h 6852882"/>
              <a:gd name="connsiteX1161" fmla="*/ 2624766 w 7600096"/>
              <a:gd name="connsiteY1161" fmla="*/ 1770797 h 6852882"/>
              <a:gd name="connsiteX1162" fmla="*/ 2675945 w 7600096"/>
              <a:gd name="connsiteY1162" fmla="*/ 1740090 h 6852882"/>
              <a:gd name="connsiteX1163" fmla="*/ 2698976 w 7600096"/>
              <a:gd name="connsiteY1163" fmla="*/ 1720130 h 6852882"/>
              <a:gd name="connsiteX1164" fmla="*/ 2719959 w 7600096"/>
              <a:gd name="connsiteY1164" fmla="*/ 1695564 h 6852882"/>
              <a:gd name="connsiteX1165" fmla="*/ 2811570 w 7600096"/>
              <a:gd name="connsiteY1165" fmla="*/ 1618283 h 6852882"/>
              <a:gd name="connsiteX1166" fmla="*/ 2686181 w 7600096"/>
              <a:gd name="connsiteY1166" fmla="*/ 1589111 h 6852882"/>
              <a:gd name="connsiteX1167" fmla="*/ 2727125 w 7600096"/>
              <a:gd name="connsiteY1167" fmla="*/ 1508760 h 6852882"/>
              <a:gd name="connsiteX1168" fmla="*/ 2758344 w 7600096"/>
              <a:gd name="connsiteY1168" fmla="*/ 1436086 h 6852882"/>
              <a:gd name="connsiteX1169" fmla="*/ 2823341 w 7600096"/>
              <a:gd name="connsiteY1169" fmla="*/ 1396166 h 6852882"/>
              <a:gd name="connsiteX1170" fmla="*/ 2885780 w 7600096"/>
              <a:gd name="connsiteY1170" fmla="*/ 1328610 h 6852882"/>
              <a:gd name="connsiteX1171" fmla="*/ 2860190 w 7600096"/>
              <a:gd name="connsiteY1171" fmla="*/ 1264124 h 6852882"/>
              <a:gd name="connsiteX1172" fmla="*/ 2891409 w 7600096"/>
              <a:gd name="connsiteY1172" fmla="*/ 1251329 h 6852882"/>
              <a:gd name="connsiteX1173" fmla="*/ 3000933 w 7600096"/>
              <a:gd name="connsiteY1173" fmla="*/ 1255424 h 6852882"/>
              <a:gd name="connsiteX1174" fmla="*/ 3060300 w 7600096"/>
              <a:gd name="connsiteY1174" fmla="*/ 1235975 h 6852882"/>
              <a:gd name="connsiteX1175" fmla="*/ 3116086 w 7600096"/>
              <a:gd name="connsiteY1175" fmla="*/ 1209874 h 6852882"/>
              <a:gd name="connsiteX1176" fmla="*/ 3137069 w 7600096"/>
              <a:gd name="connsiteY1176" fmla="*/ 1242117 h 6852882"/>
              <a:gd name="connsiteX1177" fmla="*/ 3144746 w 7600096"/>
              <a:gd name="connsiteY1177" fmla="*/ 1279989 h 6852882"/>
              <a:gd name="connsiteX1178" fmla="*/ 3178012 w 7600096"/>
              <a:gd name="connsiteY1178" fmla="*/ 1261565 h 6852882"/>
              <a:gd name="connsiteX1179" fmla="*/ 3299819 w 7600096"/>
              <a:gd name="connsiteY1179" fmla="*/ 1230346 h 6852882"/>
              <a:gd name="connsiteX1180" fmla="*/ 3358674 w 7600096"/>
              <a:gd name="connsiteY1180" fmla="*/ 1214480 h 6852882"/>
              <a:gd name="connsiteX1181" fmla="*/ 3288559 w 7600096"/>
              <a:gd name="connsiteY1181" fmla="*/ 1185820 h 6852882"/>
              <a:gd name="connsiteX1182" fmla="*/ 3284977 w 7600096"/>
              <a:gd name="connsiteY1182" fmla="*/ 1141806 h 6852882"/>
              <a:gd name="connsiteX1183" fmla="*/ 3328991 w 7600096"/>
              <a:gd name="connsiteY1183" fmla="*/ 1109051 h 6852882"/>
              <a:gd name="connsiteX1184" fmla="*/ 3378123 w 7600096"/>
              <a:gd name="connsiteY1184" fmla="*/ 1119287 h 6852882"/>
              <a:gd name="connsiteX1185" fmla="*/ 3406271 w 7600096"/>
              <a:gd name="connsiteY1185" fmla="*/ 1142829 h 6852882"/>
              <a:gd name="connsiteX1186" fmla="*/ 3385288 w 7600096"/>
              <a:gd name="connsiteY1186" fmla="*/ 1165860 h 6852882"/>
              <a:gd name="connsiteX1187" fmla="*/ 3409854 w 7600096"/>
              <a:gd name="connsiteY1187" fmla="*/ 1181726 h 6852882"/>
              <a:gd name="connsiteX1188" fmla="*/ 3470245 w 7600096"/>
              <a:gd name="connsiteY1188" fmla="*/ 1210898 h 6852882"/>
              <a:gd name="connsiteX1189" fmla="*/ 3484575 w 7600096"/>
              <a:gd name="connsiteY1189" fmla="*/ 1235464 h 6852882"/>
              <a:gd name="connsiteX1190" fmla="*/ 3450797 w 7600096"/>
              <a:gd name="connsiteY1190" fmla="*/ 1231369 h 6852882"/>
              <a:gd name="connsiteX1191" fmla="*/ 3440049 w 7600096"/>
              <a:gd name="connsiteY1191" fmla="*/ 1280501 h 6852882"/>
              <a:gd name="connsiteX1192" fmla="*/ 3460521 w 7600096"/>
              <a:gd name="connsiteY1192" fmla="*/ 1288178 h 6852882"/>
              <a:gd name="connsiteX1193" fmla="*/ 3475875 w 7600096"/>
              <a:gd name="connsiteY1193" fmla="*/ 1334239 h 6852882"/>
              <a:gd name="connsiteX1194" fmla="*/ 3402689 w 7600096"/>
              <a:gd name="connsiteY1194" fmla="*/ 1396678 h 6852882"/>
              <a:gd name="connsiteX1195" fmla="*/ 3405248 w 7600096"/>
              <a:gd name="connsiteY1195" fmla="*/ 1428409 h 6852882"/>
              <a:gd name="connsiteX1196" fmla="*/ 3559297 w 7600096"/>
              <a:gd name="connsiteY1196" fmla="*/ 1382860 h 6852882"/>
              <a:gd name="connsiteX1197" fmla="*/ 3573627 w 7600096"/>
              <a:gd name="connsiteY1197" fmla="*/ 1317862 h 6852882"/>
              <a:gd name="connsiteX1198" fmla="*/ 3579257 w 7600096"/>
              <a:gd name="connsiteY1198" fmla="*/ 1286643 h 6852882"/>
              <a:gd name="connsiteX1199" fmla="*/ 3551620 w 7600096"/>
              <a:gd name="connsiteY1199" fmla="*/ 1235975 h 6852882"/>
              <a:gd name="connsiteX1200" fmla="*/ 3493276 w 7600096"/>
              <a:gd name="connsiteY1200" fmla="*/ 1204244 h 6852882"/>
              <a:gd name="connsiteX1201" fmla="*/ 3438002 w 7600096"/>
              <a:gd name="connsiteY1201" fmla="*/ 1144365 h 6852882"/>
              <a:gd name="connsiteX1202" fmla="*/ 3435443 w 7600096"/>
              <a:gd name="connsiteY1202" fmla="*/ 1138223 h 6852882"/>
              <a:gd name="connsiteX1203" fmla="*/ 3418554 w 7600096"/>
              <a:gd name="connsiteY1203" fmla="*/ 1110075 h 6852882"/>
              <a:gd name="connsiteX1204" fmla="*/ 3462056 w 7600096"/>
              <a:gd name="connsiteY1204" fmla="*/ 1085509 h 6852882"/>
              <a:gd name="connsiteX1205" fmla="*/ 3553667 w 7600096"/>
              <a:gd name="connsiteY1205" fmla="*/ 1119287 h 6852882"/>
              <a:gd name="connsiteX1206" fmla="*/ 3569021 w 7600096"/>
              <a:gd name="connsiteY1206" fmla="*/ 1133617 h 6852882"/>
              <a:gd name="connsiteX1207" fmla="*/ 3582327 w 7600096"/>
              <a:gd name="connsiteY1207" fmla="*/ 1177631 h 6852882"/>
              <a:gd name="connsiteX1208" fmla="*/ 3596146 w 7600096"/>
              <a:gd name="connsiteY1208" fmla="*/ 1208850 h 6852882"/>
              <a:gd name="connsiteX1209" fmla="*/ 3653466 w 7600096"/>
              <a:gd name="connsiteY1209" fmla="*/ 1161254 h 6852882"/>
              <a:gd name="connsiteX1210" fmla="*/ 3708228 w 7600096"/>
              <a:gd name="connsiteY1210" fmla="*/ 1055825 h 6852882"/>
              <a:gd name="connsiteX1211" fmla="*/ 3688780 w 7600096"/>
              <a:gd name="connsiteY1211" fmla="*/ 1038936 h 6852882"/>
              <a:gd name="connsiteX1212" fmla="*/ 3827475 w 7600096"/>
              <a:gd name="connsiteY1212" fmla="*/ 949884 h 6852882"/>
              <a:gd name="connsiteX1213" fmla="*/ 3845388 w 7600096"/>
              <a:gd name="connsiteY1213" fmla="*/ 930948 h 6852882"/>
              <a:gd name="connsiteX1214" fmla="*/ 3927786 w 7600096"/>
              <a:gd name="connsiteY1214" fmla="*/ 901264 h 6852882"/>
              <a:gd name="connsiteX1215" fmla="*/ 4004555 w 7600096"/>
              <a:gd name="connsiteY1215" fmla="*/ 832172 h 6852882"/>
              <a:gd name="connsiteX1216" fmla="*/ 4049592 w 7600096"/>
              <a:gd name="connsiteY1216" fmla="*/ 749262 h 6852882"/>
              <a:gd name="connsiteX1217" fmla="*/ 4056758 w 7600096"/>
              <a:gd name="connsiteY1217" fmla="*/ 728279 h 6852882"/>
              <a:gd name="connsiteX1218" fmla="*/ 4093095 w 7600096"/>
              <a:gd name="connsiteY1218" fmla="*/ 745168 h 6852882"/>
              <a:gd name="connsiteX1219" fmla="*/ 4118172 w 7600096"/>
              <a:gd name="connsiteY1219" fmla="*/ 752333 h 6852882"/>
              <a:gd name="connsiteX1220" fmla="*/ 4114590 w 7600096"/>
              <a:gd name="connsiteY1220" fmla="*/ 727767 h 6852882"/>
              <a:gd name="connsiteX1221" fmla="*/ 4166793 w 7600096"/>
              <a:gd name="connsiteY1221" fmla="*/ 720602 h 6852882"/>
              <a:gd name="connsiteX1222" fmla="*/ 4184705 w 7600096"/>
              <a:gd name="connsiteY1222" fmla="*/ 803000 h 6852882"/>
              <a:gd name="connsiteX1223" fmla="*/ 4218484 w 7600096"/>
              <a:gd name="connsiteY1223" fmla="*/ 810165 h 6852882"/>
              <a:gd name="connsiteX1224" fmla="*/ 4213366 w 7600096"/>
              <a:gd name="connsiteY1224" fmla="*/ 821425 h 6852882"/>
              <a:gd name="connsiteX1225" fmla="*/ 4383280 w 7600096"/>
              <a:gd name="connsiteY1225" fmla="*/ 975986 h 6852882"/>
              <a:gd name="connsiteX1226" fmla="*/ 4378162 w 7600096"/>
              <a:gd name="connsiteY1226" fmla="*/ 1009252 h 6852882"/>
              <a:gd name="connsiteX1227" fmla="*/ 4426271 w 7600096"/>
              <a:gd name="connsiteY1227" fmla="*/ 988780 h 6852882"/>
              <a:gd name="connsiteX1228" fmla="*/ 4444695 w 7600096"/>
              <a:gd name="connsiteY1228" fmla="*/ 974450 h 6852882"/>
              <a:gd name="connsiteX1229" fmla="*/ 4472844 w 7600096"/>
              <a:gd name="connsiteY1229" fmla="*/ 965238 h 6852882"/>
              <a:gd name="connsiteX1230" fmla="*/ 4515322 w 7600096"/>
              <a:gd name="connsiteY1230" fmla="*/ 1038424 h 6852882"/>
              <a:gd name="connsiteX1231" fmla="*/ 4532212 w 7600096"/>
              <a:gd name="connsiteY1231" fmla="*/ 1078856 h 6852882"/>
              <a:gd name="connsiteX1232" fmla="*/ 4553707 w 7600096"/>
              <a:gd name="connsiteY1232" fmla="*/ 1111610 h 6852882"/>
              <a:gd name="connsiteX1233" fmla="*/ 4681143 w 7600096"/>
              <a:gd name="connsiteY1233" fmla="*/ 1162278 h 6852882"/>
              <a:gd name="connsiteX1234" fmla="*/ 4660159 w 7600096"/>
              <a:gd name="connsiteY1234" fmla="*/ 1198615 h 6852882"/>
              <a:gd name="connsiteX1235" fmla="*/ 4667324 w 7600096"/>
              <a:gd name="connsiteY1235" fmla="*/ 1197591 h 6852882"/>
              <a:gd name="connsiteX1236" fmla="*/ 4675001 w 7600096"/>
              <a:gd name="connsiteY1236" fmla="*/ 1294320 h 6852882"/>
              <a:gd name="connsiteX1237" fmla="*/ 4635593 w 7600096"/>
              <a:gd name="connsiteY1237" fmla="*/ 1394631 h 6852882"/>
              <a:gd name="connsiteX1238" fmla="*/ 4668860 w 7600096"/>
              <a:gd name="connsiteY1238" fmla="*/ 1404866 h 6852882"/>
              <a:gd name="connsiteX1239" fmla="*/ 4702126 w 7600096"/>
              <a:gd name="connsiteY1239" fmla="*/ 1460140 h 6852882"/>
              <a:gd name="connsiteX1240" fmla="*/ 4668860 w 7600096"/>
              <a:gd name="connsiteY1240" fmla="*/ 1540491 h 6852882"/>
              <a:gd name="connsiteX1241" fmla="*/ 4661695 w 7600096"/>
              <a:gd name="connsiteY1241" fmla="*/ 1564545 h 6852882"/>
              <a:gd name="connsiteX1242" fmla="*/ 4693426 w 7600096"/>
              <a:gd name="connsiteY1242" fmla="*/ 1547144 h 6852882"/>
              <a:gd name="connsiteX1243" fmla="*/ 4647365 w 7600096"/>
              <a:gd name="connsiteY1243" fmla="*/ 1687375 h 6852882"/>
              <a:gd name="connsiteX1244" fmla="*/ 4685749 w 7600096"/>
              <a:gd name="connsiteY1244" fmla="*/ 1682257 h 6852882"/>
              <a:gd name="connsiteX1245" fmla="*/ 4688308 w 7600096"/>
              <a:gd name="connsiteY1245" fmla="*/ 1695564 h 6852882"/>
              <a:gd name="connsiteX1246" fmla="*/ 4725157 w 7600096"/>
              <a:gd name="connsiteY1246" fmla="*/ 1727807 h 6852882"/>
              <a:gd name="connsiteX1247" fmla="*/ 4849010 w 7600096"/>
              <a:gd name="connsiteY1247" fmla="*/ 1711429 h 6852882"/>
              <a:gd name="connsiteX1248" fmla="*/ 4909401 w 7600096"/>
              <a:gd name="connsiteY1248" fmla="*/ 1684816 h 6852882"/>
              <a:gd name="connsiteX1249" fmla="*/ 4974911 w 7600096"/>
              <a:gd name="connsiteY1249" fmla="*/ 1603441 h 6852882"/>
              <a:gd name="connsiteX1250" fmla="*/ 4880741 w 7600096"/>
              <a:gd name="connsiteY1250" fmla="*/ 1577852 h 6852882"/>
              <a:gd name="connsiteX1251" fmla="*/ 4831097 w 7600096"/>
              <a:gd name="connsiteY1251" fmla="*/ 1581434 h 6852882"/>
              <a:gd name="connsiteX1252" fmla="*/ 4830586 w 7600096"/>
              <a:gd name="connsiteY1252" fmla="*/ 1619307 h 6852882"/>
              <a:gd name="connsiteX1253" fmla="*/ 4815232 w 7600096"/>
              <a:gd name="connsiteY1253" fmla="*/ 1620331 h 6852882"/>
              <a:gd name="connsiteX1254" fmla="*/ 4795784 w 7600096"/>
              <a:gd name="connsiteY1254" fmla="*/ 1588088 h 6852882"/>
              <a:gd name="connsiteX1255" fmla="*/ 4748699 w 7600096"/>
              <a:gd name="connsiteY1255" fmla="*/ 1525649 h 6852882"/>
              <a:gd name="connsiteX1256" fmla="*/ 4803461 w 7600096"/>
              <a:gd name="connsiteY1256" fmla="*/ 1433015 h 6852882"/>
              <a:gd name="connsiteX1257" fmla="*/ 4782477 w 7600096"/>
              <a:gd name="connsiteY1257" fmla="*/ 1410496 h 6852882"/>
              <a:gd name="connsiteX1258" fmla="*/ 4798343 w 7600096"/>
              <a:gd name="connsiteY1258" fmla="*/ 1331680 h 6852882"/>
              <a:gd name="connsiteX1259" fmla="*/ 4817279 w 7600096"/>
              <a:gd name="connsiteY1259" fmla="*/ 1299437 h 6852882"/>
              <a:gd name="connsiteX1260" fmla="*/ 4832633 w 7600096"/>
              <a:gd name="connsiteY1260" fmla="*/ 1254400 h 6852882"/>
              <a:gd name="connsiteX1261" fmla="*/ 4834168 w 7600096"/>
              <a:gd name="connsiteY1261" fmla="*/ 1204756 h 6852882"/>
              <a:gd name="connsiteX1262" fmla="*/ 4886883 w 7600096"/>
              <a:gd name="connsiteY1262" fmla="*/ 1213457 h 6852882"/>
              <a:gd name="connsiteX1263" fmla="*/ 4891489 w 7600096"/>
              <a:gd name="connsiteY1263" fmla="*/ 1259006 h 6852882"/>
              <a:gd name="connsiteX1264" fmla="*/ 4858734 w 7600096"/>
              <a:gd name="connsiteY1264" fmla="*/ 1296367 h 6852882"/>
              <a:gd name="connsiteX1265" fmla="*/ 4850034 w 7600096"/>
              <a:gd name="connsiteY1265" fmla="*/ 1344987 h 6852882"/>
              <a:gd name="connsiteX1266" fmla="*/ 4821885 w 7600096"/>
              <a:gd name="connsiteY1266" fmla="*/ 1385930 h 6852882"/>
              <a:gd name="connsiteX1267" fmla="*/ 4844916 w 7600096"/>
              <a:gd name="connsiteY1267" fmla="*/ 1425850 h 6852882"/>
              <a:gd name="connsiteX1268" fmla="*/ 4948298 w 7600096"/>
              <a:gd name="connsiteY1268" fmla="*/ 1426362 h 6852882"/>
              <a:gd name="connsiteX1269" fmla="*/ 5029672 w 7600096"/>
              <a:gd name="connsiteY1269" fmla="*/ 1452463 h 6852882"/>
              <a:gd name="connsiteX1270" fmla="*/ 5055774 w 7600096"/>
              <a:gd name="connsiteY1270" fmla="*/ 1524114 h 6852882"/>
              <a:gd name="connsiteX1271" fmla="*/ 5058844 w 7600096"/>
              <a:gd name="connsiteY1271" fmla="*/ 1561986 h 6852882"/>
              <a:gd name="connsiteX1272" fmla="*/ 5143802 w 7600096"/>
              <a:gd name="connsiteY1272" fmla="*/ 1571710 h 6852882"/>
              <a:gd name="connsiteX1273" fmla="*/ 5193957 w 7600096"/>
              <a:gd name="connsiteY1273" fmla="*/ 1606000 h 6852882"/>
              <a:gd name="connsiteX1274" fmla="*/ 5201122 w 7600096"/>
              <a:gd name="connsiteY1274" fmla="*/ 1613165 h 6852882"/>
              <a:gd name="connsiteX1275" fmla="*/ 5245137 w 7600096"/>
              <a:gd name="connsiteY1275" fmla="*/ 1654620 h 6852882"/>
              <a:gd name="connsiteX1276" fmla="*/ 5238995 w 7600096"/>
              <a:gd name="connsiteY1276" fmla="*/ 1664345 h 6852882"/>
              <a:gd name="connsiteX1277" fmla="*/ 5262537 w 7600096"/>
              <a:gd name="connsiteY1277" fmla="*/ 1654109 h 6852882"/>
              <a:gd name="connsiteX1278" fmla="*/ 5259467 w 7600096"/>
              <a:gd name="connsiteY1278" fmla="*/ 1673045 h 6852882"/>
              <a:gd name="connsiteX1279" fmla="*/ 5368990 w 7600096"/>
              <a:gd name="connsiteY1279" fmla="*/ 1763120 h 6852882"/>
              <a:gd name="connsiteX1280" fmla="*/ 5567565 w 7600096"/>
              <a:gd name="connsiteY1280" fmla="*/ 1822488 h 6852882"/>
              <a:gd name="connsiteX1281" fmla="*/ 5481072 w 7600096"/>
              <a:gd name="connsiteY1281" fmla="*/ 1863431 h 6852882"/>
              <a:gd name="connsiteX1282" fmla="*/ 5570636 w 7600096"/>
              <a:gd name="connsiteY1282" fmla="*/ 1887485 h 6852882"/>
              <a:gd name="connsiteX1283" fmla="*/ 5594178 w 7600096"/>
              <a:gd name="connsiteY1283" fmla="*/ 1901304 h 6852882"/>
              <a:gd name="connsiteX1284" fmla="*/ 5598272 w 7600096"/>
              <a:gd name="connsiteY1284" fmla="*/ 1960160 h 6852882"/>
              <a:gd name="connsiteX1285" fmla="*/ 5545046 w 7600096"/>
              <a:gd name="connsiteY1285" fmla="*/ 1997009 h 6852882"/>
              <a:gd name="connsiteX1286" fmla="*/ 5625397 w 7600096"/>
              <a:gd name="connsiteY1286" fmla="*/ 2031811 h 6852882"/>
              <a:gd name="connsiteX1287" fmla="*/ 5643310 w 7600096"/>
              <a:gd name="connsiteY1287" fmla="*/ 2110115 h 6852882"/>
              <a:gd name="connsiteX1288" fmla="*/ 5633586 w 7600096"/>
              <a:gd name="connsiteY1288" fmla="*/ 2111138 h 6852882"/>
              <a:gd name="connsiteX1289" fmla="*/ 5675553 w 7600096"/>
              <a:gd name="connsiteY1289" fmla="*/ 2143381 h 6852882"/>
              <a:gd name="connsiteX1290" fmla="*/ 5673506 w 7600096"/>
              <a:gd name="connsiteY1290" fmla="*/ 2055865 h 6852882"/>
              <a:gd name="connsiteX1291" fmla="*/ 5693977 w 7600096"/>
              <a:gd name="connsiteY1291" fmla="*/ 2006733 h 6852882"/>
              <a:gd name="connsiteX1292" fmla="*/ 5732362 w 7600096"/>
              <a:gd name="connsiteY1292" fmla="*/ 1998544 h 6852882"/>
              <a:gd name="connsiteX1293" fmla="*/ 5826019 w 7600096"/>
              <a:gd name="connsiteY1293" fmla="*/ 2053306 h 6852882"/>
              <a:gd name="connsiteX1294" fmla="*/ 5833696 w 7600096"/>
              <a:gd name="connsiteY1294" fmla="*/ 2081966 h 6852882"/>
              <a:gd name="connsiteX1295" fmla="*/ 5872080 w 7600096"/>
              <a:gd name="connsiteY1295" fmla="*/ 2114209 h 6852882"/>
              <a:gd name="connsiteX1296" fmla="*/ 5924283 w 7600096"/>
              <a:gd name="connsiteY1296" fmla="*/ 2161805 h 6852882"/>
              <a:gd name="connsiteX1297" fmla="*/ 5842397 w 7600096"/>
              <a:gd name="connsiteY1297" fmla="*/ 2178695 h 6852882"/>
              <a:gd name="connsiteX1298" fmla="*/ 5798383 w 7600096"/>
              <a:gd name="connsiteY1298" fmla="*/ 2150034 h 6852882"/>
              <a:gd name="connsiteX1299" fmla="*/ 5728267 w 7600096"/>
              <a:gd name="connsiteY1299" fmla="*/ 2111138 h 6852882"/>
              <a:gd name="connsiteX1300" fmla="*/ 5694489 w 7600096"/>
              <a:gd name="connsiteY1300" fmla="*/ 2116768 h 6852882"/>
              <a:gd name="connsiteX1301" fmla="*/ 5777911 w 7600096"/>
              <a:gd name="connsiteY1301" fmla="*/ 2242157 h 6852882"/>
              <a:gd name="connsiteX1302" fmla="*/ 5881293 w 7600096"/>
              <a:gd name="connsiteY1302" fmla="*/ 2260581 h 6852882"/>
              <a:gd name="connsiteX1303" fmla="*/ 5932984 w 7600096"/>
              <a:gd name="connsiteY1303" fmla="*/ 2358333 h 6852882"/>
              <a:gd name="connsiteX1304" fmla="*/ 5998493 w 7600096"/>
              <a:gd name="connsiteY1304" fmla="*/ 2312784 h 6852882"/>
              <a:gd name="connsiteX1305" fmla="*/ 6028177 w 7600096"/>
              <a:gd name="connsiteY1305" fmla="*/ 2382387 h 6852882"/>
              <a:gd name="connsiteX1306" fmla="*/ 5953967 w 7600096"/>
              <a:gd name="connsiteY1306" fmla="*/ 2378805 h 6852882"/>
              <a:gd name="connsiteX1307" fmla="*/ 5963691 w 7600096"/>
              <a:gd name="connsiteY1307" fmla="*/ 2455062 h 6852882"/>
              <a:gd name="connsiteX1308" fmla="*/ 5897158 w 7600096"/>
              <a:gd name="connsiteY1308" fmla="*/ 2486793 h 6852882"/>
              <a:gd name="connsiteX1309" fmla="*/ 5906882 w 7600096"/>
              <a:gd name="connsiteY1309" fmla="*/ 2555373 h 6852882"/>
              <a:gd name="connsiteX1310" fmla="*/ 5879757 w 7600096"/>
              <a:gd name="connsiteY1310" fmla="*/ 2634189 h 6852882"/>
              <a:gd name="connsiteX1311" fmla="*/ 5863380 w 7600096"/>
              <a:gd name="connsiteY1311" fmla="*/ 2656707 h 6852882"/>
              <a:gd name="connsiteX1312" fmla="*/ 5845979 w 7600096"/>
              <a:gd name="connsiteY1312" fmla="*/ 2683832 h 6852882"/>
              <a:gd name="connsiteX1313" fmla="*/ 5930936 w 7600096"/>
              <a:gd name="connsiteY1313" fmla="*/ 2740130 h 6852882"/>
              <a:gd name="connsiteX1314" fmla="*/ 5912512 w 7600096"/>
              <a:gd name="connsiteY1314" fmla="*/ 2778002 h 6852882"/>
              <a:gd name="connsiteX1315" fmla="*/ 5937590 w 7600096"/>
              <a:gd name="connsiteY1315" fmla="*/ 2800521 h 6852882"/>
              <a:gd name="connsiteX1316" fmla="*/ 5994398 w 7600096"/>
              <a:gd name="connsiteY1316" fmla="*/ 2803080 h 6852882"/>
              <a:gd name="connsiteX1317" fmla="*/ 6033807 w 7600096"/>
              <a:gd name="connsiteY1317" fmla="*/ 2795915 h 6852882"/>
              <a:gd name="connsiteX1318" fmla="*/ 6223681 w 7600096"/>
              <a:gd name="connsiteY1318" fmla="*/ 2781584 h 6852882"/>
              <a:gd name="connsiteX1319" fmla="*/ 6238523 w 7600096"/>
              <a:gd name="connsiteY1319" fmla="*/ 2850165 h 6852882"/>
              <a:gd name="connsiteX1320" fmla="*/ 6286631 w 7600096"/>
              <a:gd name="connsiteY1320" fmla="*/ 2911068 h 6852882"/>
              <a:gd name="connsiteX1321" fmla="*/ 6203721 w 7600096"/>
              <a:gd name="connsiteY1321" fmla="*/ 2956617 h 6852882"/>
              <a:gd name="connsiteX1322" fmla="*/ 6117228 w 7600096"/>
              <a:gd name="connsiteY1322" fmla="*/ 2965318 h 6852882"/>
              <a:gd name="connsiteX1323" fmla="*/ 6053766 w 7600096"/>
              <a:gd name="connsiteY1323" fmla="*/ 2924374 h 6852882"/>
              <a:gd name="connsiteX1324" fmla="*/ 6003099 w 7600096"/>
              <a:gd name="connsiteY1324" fmla="*/ 2911068 h 6852882"/>
              <a:gd name="connsiteX1325" fmla="*/ 5997469 w 7600096"/>
              <a:gd name="connsiteY1325" fmla="*/ 2926933 h 6852882"/>
              <a:gd name="connsiteX1326" fmla="*/ 6056325 w 7600096"/>
              <a:gd name="connsiteY1326" fmla="*/ 2957129 h 6852882"/>
              <a:gd name="connsiteX1327" fmla="*/ 6002075 w 7600096"/>
              <a:gd name="connsiteY1327" fmla="*/ 2965318 h 6852882"/>
              <a:gd name="connsiteX1328" fmla="*/ 5920189 w 7600096"/>
              <a:gd name="connsiteY1328" fmla="*/ 2993978 h 6852882"/>
              <a:gd name="connsiteX1329" fmla="*/ 5922748 w 7600096"/>
              <a:gd name="connsiteY1329" fmla="*/ 3017008 h 6852882"/>
              <a:gd name="connsiteX1330" fmla="*/ 5946802 w 7600096"/>
              <a:gd name="connsiteY1330" fmla="*/ 3039015 h 6852882"/>
              <a:gd name="connsiteX1331" fmla="*/ 5973415 w 7600096"/>
              <a:gd name="connsiteY1331" fmla="*/ 3111178 h 6852882"/>
              <a:gd name="connsiteX1332" fmla="*/ 6028689 w 7600096"/>
              <a:gd name="connsiteY1332" fmla="*/ 3106572 h 6852882"/>
              <a:gd name="connsiteX1333" fmla="*/ 6029712 w 7600096"/>
              <a:gd name="connsiteY1333" fmla="*/ 3118855 h 6852882"/>
              <a:gd name="connsiteX1334" fmla="*/ 5985187 w 7600096"/>
              <a:gd name="connsiteY1334" fmla="*/ 3125508 h 6852882"/>
              <a:gd name="connsiteX1335" fmla="*/ 5983651 w 7600096"/>
              <a:gd name="connsiteY1335" fmla="*/ 3136768 h 6852882"/>
              <a:gd name="connsiteX1336" fmla="*/ 6015894 w 7600096"/>
              <a:gd name="connsiteY1336" fmla="*/ 3141885 h 6852882"/>
              <a:gd name="connsiteX1337" fmla="*/ 6103922 w 7600096"/>
              <a:gd name="connsiteY1337" fmla="*/ 3137279 h 6852882"/>
              <a:gd name="connsiteX1338" fmla="*/ 6125929 w 7600096"/>
              <a:gd name="connsiteY1338" fmla="*/ 3148539 h 6852882"/>
              <a:gd name="connsiteX1339" fmla="*/ 6182738 w 7600096"/>
              <a:gd name="connsiteY1339" fmla="*/ 3182317 h 6852882"/>
              <a:gd name="connsiteX1340" fmla="*/ 6185297 w 7600096"/>
              <a:gd name="connsiteY1340" fmla="*/ 3224795 h 6852882"/>
              <a:gd name="connsiteX1341" fmla="*/ 6131047 w 7600096"/>
              <a:gd name="connsiteY1341" fmla="*/ 3216095 h 6852882"/>
              <a:gd name="connsiteX1342" fmla="*/ 6078844 w 7600096"/>
              <a:gd name="connsiteY1342" fmla="*/ 3229402 h 6852882"/>
              <a:gd name="connsiteX1343" fmla="*/ 6158172 w 7600096"/>
              <a:gd name="connsiteY1343" fmla="*/ 3253968 h 6852882"/>
              <a:gd name="connsiteX1344" fmla="*/ 6240058 w 7600096"/>
              <a:gd name="connsiteY1344" fmla="*/ 3291840 h 6852882"/>
              <a:gd name="connsiteX1345" fmla="*/ 6274860 w 7600096"/>
              <a:gd name="connsiteY1345" fmla="*/ 3306170 h 6852882"/>
              <a:gd name="connsiteX1346" fmla="*/ 6307615 w 7600096"/>
              <a:gd name="connsiteY1346" fmla="*/ 3273928 h 6852882"/>
              <a:gd name="connsiteX1347" fmla="*/ 6354699 w 7600096"/>
              <a:gd name="connsiteY1347" fmla="*/ 3254480 h 6852882"/>
              <a:gd name="connsiteX1348" fmla="*/ 6321433 w 7600096"/>
              <a:gd name="connsiteY1348" fmla="*/ 3276998 h 6852882"/>
              <a:gd name="connsiteX1349" fmla="*/ 6346511 w 7600096"/>
              <a:gd name="connsiteY1349" fmla="*/ 3288258 h 6852882"/>
              <a:gd name="connsiteX1350" fmla="*/ 6335251 w 7600096"/>
              <a:gd name="connsiteY1350" fmla="*/ 3315894 h 6852882"/>
              <a:gd name="connsiteX1351" fmla="*/ 6437609 w 7600096"/>
              <a:gd name="connsiteY1351" fmla="*/ 3368609 h 6852882"/>
              <a:gd name="connsiteX1352" fmla="*/ 6336787 w 7600096"/>
              <a:gd name="connsiteY1352" fmla="*/ 3349673 h 6852882"/>
              <a:gd name="connsiteX1353" fmla="*/ 6353676 w 7600096"/>
              <a:gd name="connsiteY1353" fmla="*/ 3390616 h 6852882"/>
              <a:gd name="connsiteX1354" fmla="*/ 6385919 w 7600096"/>
              <a:gd name="connsiteY1354" fmla="*/ 3398804 h 6852882"/>
              <a:gd name="connsiteX1355" fmla="*/ 6417650 w 7600096"/>
              <a:gd name="connsiteY1355" fmla="*/ 3411087 h 6852882"/>
              <a:gd name="connsiteX1356" fmla="*/ 6417650 w 7600096"/>
              <a:gd name="connsiteY1356" fmla="*/ 3478644 h 6852882"/>
              <a:gd name="connsiteX1357" fmla="*/ 6492371 w 7600096"/>
              <a:gd name="connsiteY1357" fmla="*/ 3541082 h 6852882"/>
              <a:gd name="connsiteX1358" fmla="*/ 6500560 w 7600096"/>
              <a:gd name="connsiteY1358" fmla="*/ 3571790 h 6852882"/>
              <a:gd name="connsiteX1359" fmla="*/ 6603941 w 7600096"/>
              <a:gd name="connsiteY1359" fmla="*/ 3640882 h 6852882"/>
              <a:gd name="connsiteX1360" fmla="*/ 6656145 w 7600096"/>
              <a:gd name="connsiteY1360" fmla="*/ 3687455 h 6852882"/>
              <a:gd name="connsiteX1361" fmla="*/ 6672522 w 7600096"/>
              <a:gd name="connsiteY1361" fmla="*/ 3705367 h 6852882"/>
              <a:gd name="connsiteX1362" fmla="*/ 6693505 w 7600096"/>
              <a:gd name="connsiteY1362" fmla="*/ 3749893 h 6852882"/>
              <a:gd name="connsiteX1363" fmla="*/ 6694017 w 7600096"/>
              <a:gd name="connsiteY1363" fmla="*/ 3762176 h 6852882"/>
              <a:gd name="connsiteX1364" fmla="*/ 6681222 w 7600096"/>
              <a:gd name="connsiteY1364" fmla="*/ 3833315 h 6852882"/>
              <a:gd name="connsiteX1365" fmla="*/ 6882356 w 7600096"/>
              <a:gd name="connsiteY1365" fmla="*/ 3852763 h 6852882"/>
              <a:gd name="connsiteX1366" fmla="*/ 6694017 w 7600096"/>
              <a:gd name="connsiteY1366" fmla="*/ 3919808 h 6852882"/>
              <a:gd name="connsiteX1367" fmla="*/ 6519496 w 7600096"/>
              <a:gd name="connsiteY1367" fmla="*/ 4003230 h 6852882"/>
              <a:gd name="connsiteX1368" fmla="*/ 6605989 w 7600096"/>
              <a:gd name="connsiteY1368" fmla="*/ 4026772 h 6852882"/>
              <a:gd name="connsiteX1369" fmla="*/ 6710394 w 7600096"/>
              <a:gd name="connsiteY1369" fmla="*/ 4031378 h 6852882"/>
              <a:gd name="connsiteX1370" fmla="*/ 6771297 w 7600096"/>
              <a:gd name="connsiteY1370" fmla="*/ 4026260 h 6852882"/>
              <a:gd name="connsiteX1371" fmla="*/ 6791769 w 7600096"/>
              <a:gd name="connsiteY1371" fmla="*/ 4028307 h 6852882"/>
              <a:gd name="connsiteX1372" fmla="*/ 6892080 w 7600096"/>
              <a:gd name="connsiteY1372" fmla="*/ 4067715 h 6852882"/>
              <a:gd name="connsiteX1373" fmla="*/ 6974990 w 7600096"/>
              <a:gd name="connsiteY1373" fmla="*/ 4047244 h 6852882"/>
              <a:gd name="connsiteX1374" fmla="*/ 6984202 w 7600096"/>
              <a:gd name="connsiteY1374" fmla="*/ 4032402 h 6852882"/>
              <a:gd name="connsiteX1375" fmla="*/ 7027193 w 7600096"/>
              <a:gd name="connsiteY1375" fmla="*/ 3987876 h 6852882"/>
              <a:gd name="connsiteX1376" fmla="*/ 7093214 w 7600096"/>
              <a:gd name="connsiteY1376" fmla="*/ 3945909 h 6852882"/>
              <a:gd name="connsiteX1377" fmla="*/ 7092702 w 7600096"/>
              <a:gd name="connsiteY1377" fmla="*/ 3916737 h 6852882"/>
              <a:gd name="connsiteX1378" fmla="*/ 7078884 w 7600096"/>
              <a:gd name="connsiteY1378" fmla="*/ 3887565 h 6852882"/>
              <a:gd name="connsiteX1379" fmla="*/ 7248286 w 7600096"/>
              <a:gd name="connsiteY1379" fmla="*/ 3946933 h 6852882"/>
              <a:gd name="connsiteX1380" fmla="*/ 7142346 w 7600096"/>
              <a:gd name="connsiteY1380" fmla="*/ 3987876 h 6852882"/>
              <a:gd name="connsiteX1381" fmla="*/ 7206832 w 7600096"/>
              <a:gd name="connsiteY1381" fmla="*/ 4007324 h 6852882"/>
              <a:gd name="connsiteX1382" fmla="*/ 7277459 w 7600096"/>
              <a:gd name="connsiteY1382" fmla="*/ 3988388 h 6852882"/>
              <a:gd name="connsiteX1383" fmla="*/ 7377770 w 7600096"/>
              <a:gd name="connsiteY1383" fmla="*/ 4001182 h 6852882"/>
              <a:gd name="connsiteX1384" fmla="*/ 7321985 w 7600096"/>
              <a:gd name="connsiteY1384" fmla="*/ 3994018 h 6852882"/>
              <a:gd name="connsiteX1385" fmla="*/ 7320961 w 7600096"/>
              <a:gd name="connsiteY1385" fmla="*/ 3982246 h 6852882"/>
              <a:gd name="connsiteX1386" fmla="*/ 7424343 w 7600096"/>
              <a:gd name="connsiteY1386" fmla="*/ 3940280 h 6852882"/>
              <a:gd name="connsiteX1387" fmla="*/ 7499576 w 7600096"/>
              <a:gd name="connsiteY1387" fmla="*/ 3933114 h 6852882"/>
              <a:gd name="connsiteX1388" fmla="*/ 7529260 w 7600096"/>
              <a:gd name="connsiteY1388" fmla="*/ 3954098 h 6852882"/>
              <a:gd name="connsiteX1389" fmla="*/ 7523119 w 7600096"/>
              <a:gd name="connsiteY1389" fmla="*/ 3917761 h 6852882"/>
              <a:gd name="connsiteX1390" fmla="*/ 7530796 w 7600096"/>
              <a:gd name="connsiteY1390" fmla="*/ 3908548 h 6852882"/>
              <a:gd name="connsiteX1391" fmla="*/ 7595793 w 7600096"/>
              <a:gd name="connsiteY1391" fmla="*/ 3903942 h 6852882"/>
              <a:gd name="connsiteX1392" fmla="*/ 7580439 w 7600096"/>
              <a:gd name="connsiteY1392" fmla="*/ 3943862 h 6852882"/>
              <a:gd name="connsiteX1393" fmla="*/ 7546661 w 7600096"/>
              <a:gd name="connsiteY1393" fmla="*/ 3956145 h 6852882"/>
              <a:gd name="connsiteX1394" fmla="*/ 7530283 w 7600096"/>
              <a:gd name="connsiteY1394" fmla="*/ 3995553 h 6852882"/>
              <a:gd name="connsiteX1395" fmla="*/ 7521583 w 7600096"/>
              <a:gd name="connsiteY1395" fmla="*/ 4051850 h 6852882"/>
              <a:gd name="connsiteX1396" fmla="*/ 7444814 w 7600096"/>
              <a:gd name="connsiteY1396" fmla="*/ 4051338 h 6852882"/>
              <a:gd name="connsiteX1397" fmla="*/ 7373164 w 7600096"/>
              <a:gd name="connsiteY1397" fmla="*/ 4020630 h 6852882"/>
              <a:gd name="connsiteX1398" fmla="*/ 7357810 w 7600096"/>
              <a:gd name="connsiteY1398" fmla="*/ 4032914 h 6852882"/>
              <a:gd name="connsiteX1399" fmla="*/ 7308166 w 7600096"/>
              <a:gd name="connsiteY1399" fmla="*/ 4037520 h 6852882"/>
              <a:gd name="connsiteX1400" fmla="*/ 7270294 w 7600096"/>
              <a:gd name="connsiteY1400" fmla="*/ 4026772 h 6852882"/>
              <a:gd name="connsiteX1401" fmla="*/ 7187896 w 7600096"/>
              <a:gd name="connsiteY1401" fmla="*/ 4060550 h 6852882"/>
              <a:gd name="connsiteX1402" fmla="*/ 7157188 w 7600096"/>
              <a:gd name="connsiteY1402" fmla="*/ 4135272 h 6852882"/>
              <a:gd name="connsiteX1403" fmla="*/ 7100379 w 7600096"/>
              <a:gd name="connsiteY1403" fmla="*/ 4133736 h 6852882"/>
              <a:gd name="connsiteX1404" fmla="*/ 6998533 w 7600096"/>
              <a:gd name="connsiteY1404" fmla="*/ 4185427 h 6852882"/>
              <a:gd name="connsiteX1405" fmla="*/ 7000068 w 7600096"/>
              <a:gd name="connsiteY1405" fmla="*/ 4183892 h 6852882"/>
              <a:gd name="connsiteX1406" fmla="*/ 2963572 w 7600096"/>
              <a:gd name="connsiteY1406" fmla="*/ 2606552 h 6852882"/>
              <a:gd name="connsiteX1407" fmla="*/ 2922117 w 7600096"/>
              <a:gd name="connsiteY1407" fmla="*/ 2594781 h 6852882"/>
              <a:gd name="connsiteX1408" fmla="*/ 2879127 w 7600096"/>
              <a:gd name="connsiteY1408" fmla="*/ 2633165 h 6852882"/>
              <a:gd name="connsiteX1409" fmla="*/ 2879638 w 7600096"/>
              <a:gd name="connsiteY1409" fmla="*/ 2673085 h 6852882"/>
              <a:gd name="connsiteX1410" fmla="*/ 2967666 w 7600096"/>
              <a:gd name="connsiteY1410" fmla="*/ 2629582 h 6852882"/>
              <a:gd name="connsiteX1411" fmla="*/ 2963060 w 7600096"/>
              <a:gd name="connsiteY1411" fmla="*/ 2605017 h 6852882"/>
              <a:gd name="connsiteX1412" fmla="*/ 2997862 w 7600096"/>
              <a:gd name="connsiteY1412" fmla="*/ 2586080 h 6852882"/>
              <a:gd name="connsiteX1413" fmla="*/ 2952313 w 7600096"/>
              <a:gd name="connsiteY1413" fmla="*/ 2545649 h 6852882"/>
              <a:gd name="connsiteX1414" fmla="*/ 3009121 w 7600096"/>
              <a:gd name="connsiteY1414" fmla="*/ 2527224 h 6852882"/>
              <a:gd name="connsiteX1415" fmla="*/ 2999909 w 7600096"/>
              <a:gd name="connsiteY1415" fmla="*/ 2506241 h 6852882"/>
              <a:gd name="connsiteX1416" fmla="*/ 2996838 w 7600096"/>
              <a:gd name="connsiteY1416" fmla="*/ 2517500 h 6852882"/>
              <a:gd name="connsiteX1417" fmla="*/ 2929794 w 7600096"/>
              <a:gd name="connsiteY1417" fmla="*/ 2509312 h 6852882"/>
              <a:gd name="connsiteX1418" fmla="*/ 2923140 w 7600096"/>
              <a:gd name="connsiteY1418" fmla="*/ 2568168 h 6852882"/>
              <a:gd name="connsiteX1419" fmla="*/ 2950777 w 7600096"/>
              <a:gd name="connsiteY1419" fmla="*/ 2566632 h 6852882"/>
              <a:gd name="connsiteX1420" fmla="*/ 2963572 w 7600096"/>
              <a:gd name="connsiteY1420" fmla="*/ 2606552 h 6852882"/>
              <a:gd name="connsiteX1421" fmla="*/ 5680671 w 7600096"/>
              <a:gd name="connsiteY1421" fmla="*/ 2445338 h 6852882"/>
              <a:gd name="connsiteX1422" fmla="*/ 5707284 w 7600096"/>
              <a:gd name="connsiteY1422" fmla="*/ 2486793 h 6852882"/>
              <a:gd name="connsiteX1423" fmla="*/ 5773305 w 7600096"/>
              <a:gd name="connsiteY1423" fmla="*/ 2512382 h 6852882"/>
              <a:gd name="connsiteX1424" fmla="*/ 5815783 w 7600096"/>
              <a:gd name="connsiteY1424" fmla="*/ 2492423 h 6852882"/>
              <a:gd name="connsiteX1425" fmla="*/ 5799406 w 7600096"/>
              <a:gd name="connsiteY1425" fmla="*/ 2442267 h 6852882"/>
              <a:gd name="connsiteX1426" fmla="*/ 5683230 w 7600096"/>
              <a:gd name="connsiteY1426" fmla="*/ 2439196 h 6852882"/>
              <a:gd name="connsiteX1427" fmla="*/ 5681694 w 7600096"/>
              <a:gd name="connsiteY1427" fmla="*/ 2445849 h 6852882"/>
              <a:gd name="connsiteX1428" fmla="*/ 5640751 w 7600096"/>
              <a:gd name="connsiteY1428" fmla="*/ 2473486 h 6852882"/>
              <a:gd name="connsiteX1429" fmla="*/ 5699095 w 7600096"/>
              <a:gd name="connsiteY1429" fmla="*/ 2510847 h 6852882"/>
              <a:gd name="connsiteX1430" fmla="*/ 5680671 w 7600096"/>
              <a:gd name="connsiteY1430" fmla="*/ 2445338 h 6852882"/>
              <a:gd name="connsiteX1431" fmla="*/ 3188248 w 7600096"/>
              <a:gd name="connsiteY1431" fmla="*/ 3034921 h 6852882"/>
              <a:gd name="connsiteX1432" fmla="*/ 3017822 w 7600096"/>
              <a:gd name="connsiteY1432" fmla="*/ 3078423 h 6852882"/>
              <a:gd name="connsiteX1433" fmla="*/ 3065930 w 7600096"/>
              <a:gd name="connsiteY1433" fmla="*/ 3097360 h 6852882"/>
              <a:gd name="connsiteX1434" fmla="*/ 3036246 w 7600096"/>
              <a:gd name="connsiteY1434" fmla="*/ 3132673 h 6852882"/>
              <a:gd name="connsiteX1435" fmla="*/ 3117109 w 7600096"/>
              <a:gd name="connsiteY1435" fmla="*/ 3209954 h 6852882"/>
              <a:gd name="connsiteX1436" fmla="*/ 3051088 w 7600096"/>
              <a:gd name="connsiteY1436" fmla="*/ 3229402 h 6852882"/>
              <a:gd name="connsiteX1437" fmla="*/ 3100220 w 7600096"/>
              <a:gd name="connsiteY1437" fmla="*/ 3237590 h 6852882"/>
              <a:gd name="connsiteX1438" fmla="*/ 3070536 w 7600096"/>
              <a:gd name="connsiteY1438" fmla="*/ 3340972 h 6852882"/>
              <a:gd name="connsiteX1439" fmla="*/ 3235845 w 7600096"/>
              <a:gd name="connsiteY1439" fmla="*/ 3288258 h 6852882"/>
              <a:gd name="connsiteX1440" fmla="*/ 3243010 w 7600096"/>
              <a:gd name="connsiteY1440" fmla="*/ 3280581 h 6852882"/>
              <a:gd name="connsiteX1441" fmla="*/ 3261946 w 7600096"/>
              <a:gd name="connsiteY1441" fmla="*/ 3272904 h 6852882"/>
              <a:gd name="connsiteX1442" fmla="*/ 3352021 w 7600096"/>
              <a:gd name="connsiteY1442" fmla="*/ 3253968 h 6852882"/>
              <a:gd name="connsiteX1443" fmla="*/ 3489693 w 7600096"/>
              <a:gd name="connsiteY1443" fmla="*/ 3208930 h 6852882"/>
              <a:gd name="connsiteX1444" fmla="*/ 3506071 w 7600096"/>
              <a:gd name="connsiteY1444" fmla="*/ 3222748 h 6852882"/>
              <a:gd name="connsiteX1445" fmla="*/ 3548037 w 7600096"/>
              <a:gd name="connsiteY1445" fmla="*/ 3233496 h 6852882"/>
              <a:gd name="connsiteX1446" fmla="*/ 3542919 w 7600096"/>
              <a:gd name="connsiteY1446" fmla="*/ 3163892 h 6852882"/>
              <a:gd name="connsiteX1447" fmla="*/ 3701063 w 7600096"/>
              <a:gd name="connsiteY1447" fmla="*/ 3117831 h 6852882"/>
              <a:gd name="connsiteX1448" fmla="*/ 3676497 w 7600096"/>
              <a:gd name="connsiteY1448" fmla="*/ 3013426 h 6852882"/>
              <a:gd name="connsiteX1449" fmla="*/ 3625829 w 7600096"/>
              <a:gd name="connsiteY1449" fmla="*/ 2975041 h 6852882"/>
              <a:gd name="connsiteX1450" fmla="*/ 3690315 w 7600096"/>
              <a:gd name="connsiteY1450" fmla="*/ 2949964 h 6852882"/>
              <a:gd name="connsiteX1451" fmla="*/ 3634530 w 7600096"/>
              <a:gd name="connsiteY1451" fmla="*/ 2897249 h 6852882"/>
              <a:gd name="connsiteX1452" fmla="*/ 3641695 w 7600096"/>
              <a:gd name="connsiteY1452" fmla="*/ 2862959 h 6852882"/>
              <a:gd name="connsiteX1453" fmla="*/ 3662167 w 7600096"/>
              <a:gd name="connsiteY1453" fmla="*/ 2848629 h 6852882"/>
              <a:gd name="connsiteX1454" fmla="*/ 3623271 w 7600096"/>
              <a:gd name="connsiteY1454" fmla="*/ 2761624 h 6852882"/>
              <a:gd name="connsiteX1455" fmla="*/ 3621735 w 7600096"/>
              <a:gd name="connsiteY1455" fmla="*/ 2738082 h 6852882"/>
              <a:gd name="connsiteX1456" fmla="*/ 3605358 w 7600096"/>
              <a:gd name="connsiteY1456" fmla="*/ 2619858 h 6852882"/>
              <a:gd name="connsiteX1457" fmla="*/ 3700551 w 7600096"/>
              <a:gd name="connsiteY1457" fmla="*/ 2549743 h 6852882"/>
              <a:gd name="connsiteX1458" fmla="*/ 3708228 w 7600096"/>
              <a:gd name="connsiteY1458" fmla="*/ 2446361 h 6852882"/>
              <a:gd name="connsiteX1459" fmla="*/ 3610988 w 7600096"/>
              <a:gd name="connsiteY1459" fmla="*/ 2472463 h 6852882"/>
              <a:gd name="connsiteX1460" fmla="*/ 3616617 w 7600096"/>
              <a:gd name="connsiteY1460" fmla="*/ 2425378 h 6852882"/>
              <a:gd name="connsiteX1461" fmla="*/ 3639648 w 7600096"/>
              <a:gd name="connsiteY1461" fmla="*/ 2449432 h 6852882"/>
              <a:gd name="connsiteX1462" fmla="*/ 3672403 w 7600096"/>
              <a:gd name="connsiteY1462" fmla="*/ 2426913 h 6852882"/>
              <a:gd name="connsiteX1463" fmla="*/ 3631459 w 7600096"/>
              <a:gd name="connsiteY1463" fmla="*/ 2416166 h 6852882"/>
              <a:gd name="connsiteX1464" fmla="*/ 3669844 w 7600096"/>
              <a:gd name="connsiteY1464" fmla="*/ 2385970 h 6852882"/>
              <a:gd name="connsiteX1465" fmla="*/ 3758895 w 7600096"/>
              <a:gd name="connsiteY1465" fmla="*/ 2331208 h 6852882"/>
              <a:gd name="connsiteX1466" fmla="*/ 3751730 w 7600096"/>
              <a:gd name="connsiteY1466" fmla="*/ 2207867 h 6852882"/>
              <a:gd name="connsiteX1467" fmla="*/ 3894520 w 7600096"/>
              <a:gd name="connsiteY1467" fmla="*/ 2236015 h 6852882"/>
              <a:gd name="connsiteX1468" fmla="*/ 3855624 w 7600096"/>
              <a:gd name="connsiteY1468" fmla="*/ 2202749 h 6852882"/>
              <a:gd name="connsiteX1469" fmla="*/ 3899638 w 7600096"/>
              <a:gd name="connsiteY1469" fmla="*/ 2136216 h 6852882"/>
              <a:gd name="connsiteX1470" fmla="*/ 3855112 w 7600096"/>
              <a:gd name="connsiteY1470" fmla="*/ 2113697 h 6852882"/>
              <a:gd name="connsiteX1471" fmla="*/ 3832081 w 7600096"/>
              <a:gd name="connsiteY1471" fmla="*/ 2024134 h 6852882"/>
              <a:gd name="connsiteX1472" fmla="*/ 3774249 w 7600096"/>
              <a:gd name="connsiteY1472" fmla="*/ 1954530 h 6852882"/>
              <a:gd name="connsiteX1473" fmla="*/ 3791650 w 7600096"/>
              <a:gd name="connsiteY1473" fmla="*/ 1932011 h 6852882"/>
              <a:gd name="connsiteX1474" fmla="*/ 3825940 w 7600096"/>
              <a:gd name="connsiteY1474" fmla="*/ 1940200 h 6852882"/>
              <a:gd name="connsiteX1475" fmla="*/ 3830546 w 7600096"/>
              <a:gd name="connsiteY1475" fmla="*/ 1931499 h 6852882"/>
              <a:gd name="connsiteX1476" fmla="*/ 3795232 w 7600096"/>
              <a:gd name="connsiteY1476" fmla="*/ 1905398 h 6852882"/>
              <a:gd name="connsiteX1477" fmla="*/ 3785508 w 7600096"/>
              <a:gd name="connsiteY1477" fmla="*/ 1885438 h 6852882"/>
              <a:gd name="connsiteX1478" fmla="*/ 3807515 w 7600096"/>
              <a:gd name="connsiteY1478" fmla="*/ 1882367 h 6852882"/>
              <a:gd name="connsiteX1479" fmla="*/ 3821845 w 7600096"/>
              <a:gd name="connsiteY1479" fmla="*/ 1890556 h 6852882"/>
              <a:gd name="connsiteX1480" fmla="*/ 3800862 w 7600096"/>
              <a:gd name="connsiteY1480" fmla="*/ 1770285 h 6852882"/>
              <a:gd name="connsiteX1481" fmla="*/ 3814680 w 7600096"/>
              <a:gd name="connsiteY1481" fmla="*/ 1761585 h 6852882"/>
              <a:gd name="connsiteX1482" fmla="*/ 3757360 w 7600096"/>
              <a:gd name="connsiteY1482" fmla="*/ 1741113 h 6852882"/>
              <a:gd name="connsiteX1483" fmla="*/ 3712322 w 7600096"/>
              <a:gd name="connsiteY1483" fmla="*/ 1825047 h 6852882"/>
              <a:gd name="connsiteX1484" fmla="*/ 3755313 w 7600096"/>
              <a:gd name="connsiteY1484" fmla="*/ 1902839 h 6852882"/>
              <a:gd name="connsiteX1485" fmla="*/ 3766572 w 7600096"/>
              <a:gd name="connsiteY1485" fmla="*/ 1925870 h 6852882"/>
              <a:gd name="connsiteX1486" fmla="*/ 3704133 w 7600096"/>
              <a:gd name="connsiteY1486" fmla="*/ 1916146 h 6852882"/>
              <a:gd name="connsiteX1487" fmla="*/ 3723582 w 7600096"/>
              <a:gd name="connsiteY1487" fmla="*/ 1971419 h 6852882"/>
              <a:gd name="connsiteX1488" fmla="*/ 3691339 w 7600096"/>
              <a:gd name="connsiteY1488" fmla="*/ 1964766 h 6852882"/>
              <a:gd name="connsiteX1489" fmla="*/ 3695945 w 7600096"/>
              <a:gd name="connsiteY1489" fmla="*/ 1985237 h 6852882"/>
              <a:gd name="connsiteX1490" fmla="*/ 3687756 w 7600096"/>
              <a:gd name="connsiteY1490" fmla="*/ 2062518 h 6852882"/>
              <a:gd name="connsiteX1491" fmla="*/ 3687244 w 7600096"/>
              <a:gd name="connsiteY1491" fmla="*/ 2084525 h 6852882"/>
              <a:gd name="connsiteX1492" fmla="*/ 3659096 w 7600096"/>
              <a:gd name="connsiteY1492" fmla="*/ 2100391 h 6852882"/>
              <a:gd name="connsiteX1493" fmla="*/ 3578233 w 7600096"/>
              <a:gd name="connsiteY1493" fmla="*/ 2177671 h 6852882"/>
              <a:gd name="connsiteX1494" fmla="*/ 3521936 w 7600096"/>
              <a:gd name="connsiteY1494" fmla="*/ 2241645 h 6852882"/>
              <a:gd name="connsiteX1495" fmla="*/ 3470245 w 7600096"/>
              <a:gd name="connsiteY1495" fmla="*/ 2275935 h 6852882"/>
              <a:gd name="connsiteX1496" fmla="*/ 3430325 w 7600096"/>
              <a:gd name="connsiteY1496" fmla="*/ 2272352 h 6852882"/>
              <a:gd name="connsiteX1497" fmla="*/ 3435443 w 7600096"/>
              <a:gd name="connsiteY1497" fmla="*/ 2287194 h 6852882"/>
              <a:gd name="connsiteX1498" fmla="*/ 3361745 w 7600096"/>
              <a:gd name="connsiteY1498" fmla="*/ 2372663 h 6852882"/>
              <a:gd name="connsiteX1499" fmla="*/ 3312102 w 7600096"/>
              <a:gd name="connsiteY1499" fmla="*/ 2400300 h 6852882"/>
              <a:gd name="connsiteX1500" fmla="*/ 3360722 w 7600096"/>
              <a:gd name="connsiteY1500" fmla="*/ 2400300 h 6852882"/>
              <a:gd name="connsiteX1501" fmla="*/ 3317220 w 7600096"/>
              <a:gd name="connsiteY1501" fmla="*/ 2459668 h 6852882"/>
              <a:gd name="connsiteX1502" fmla="*/ 3347415 w 7600096"/>
              <a:gd name="connsiteY1502" fmla="*/ 2454550 h 6852882"/>
              <a:gd name="connsiteX1503" fmla="*/ 3213326 w 7600096"/>
              <a:gd name="connsiteY1503" fmla="*/ 2540531 h 6852882"/>
              <a:gd name="connsiteX1504" fmla="*/ 3153958 w 7600096"/>
              <a:gd name="connsiteY1504" fmla="*/ 2535413 h 6852882"/>
              <a:gd name="connsiteX1505" fmla="*/ 3249663 w 7600096"/>
              <a:gd name="connsiteY1505" fmla="*/ 2621394 h 6852882"/>
              <a:gd name="connsiteX1506" fmla="*/ 3176477 w 7600096"/>
              <a:gd name="connsiteY1506" fmla="*/ 2713516 h 6852882"/>
              <a:gd name="connsiteX1507" fmla="*/ 3139628 w 7600096"/>
              <a:gd name="connsiteY1507" fmla="*/ 2738082 h 6852882"/>
              <a:gd name="connsiteX1508" fmla="*/ 3183130 w 7600096"/>
              <a:gd name="connsiteY1508" fmla="*/ 2766742 h 6852882"/>
              <a:gd name="connsiteX1509" fmla="*/ 3117621 w 7600096"/>
              <a:gd name="connsiteY1509" fmla="*/ 2802056 h 6852882"/>
              <a:gd name="connsiteX1510" fmla="*/ 3098173 w 7600096"/>
              <a:gd name="connsiteY1510" fmla="*/ 2923862 h 6852882"/>
              <a:gd name="connsiteX1511" fmla="*/ 3155494 w 7600096"/>
              <a:gd name="connsiteY1511" fmla="*/ 2970435 h 6852882"/>
              <a:gd name="connsiteX1512" fmla="*/ 3116086 w 7600096"/>
              <a:gd name="connsiteY1512" fmla="*/ 2983230 h 6852882"/>
              <a:gd name="connsiteX1513" fmla="*/ 3190295 w 7600096"/>
              <a:gd name="connsiteY1513" fmla="*/ 3035433 h 6852882"/>
              <a:gd name="connsiteX1514" fmla="*/ 3188248 w 7600096"/>
              <a:gd name="connsiteY1514" fmla="*/ 3034921 h 6852882"/>
              <a:gd name="connsiteX1515" fmla="*/ 2010617 w 7600096"/>
              <a:gd name="connsiteY1515" fmla="*/ 4498132 h 6852882"/>
              <a:gd name="connsiteX1516" fmla="*/ 2181043 w 7600096"/>
              <a:gd name="connsiteY1516" fmla="*/ 4402427 h 6852882"/>
              <a:gd name="connsiteX1517" fmla="*/ 2170296 w 7600096"/>
              <a:gd name="connsiteY1517" fmla="*/ 4383491 h 6852882"/>
              <a:gd name="connsiteX1518" fmla="*/ 2190256 w 7600096"/>
              <a:gd name="connsiteY1518" fmla="*/ 4366090 h 6852882"/>
              <a:gd name="connsiteX1519" fmla="*/ 2224546 w 7600096"/>
              <a:gd name="connsiteY1519" fmla="*/ 4349712 h 6852882"/>
              <a:gd name="connsiteX1520" fmla="*/ 2220963 w 7600096"/>
              <a:gd name="connsiteY1520" fmla="*/ 4341524 h 6852882"/>
              <a:gd name="connsiteX1521" fmla="*/ 2184114 w 7600096"/>
              <a:gd name="connsiteY1521" fmla="*/ 4341524 h 6852882"/>
              <a:gd name="connsiteX1522" fmla="*/ 2194862 w 7600096"/>
              <a:gd name="connsiteY1522" fmla="*/ 4326682 h 6852882"/>
              <a:gd name="connsiteX1523" fmla="*/ 2105298 w 7600096"/>
              <a:gd name="connsiteY1523" fmla="*/ 4246842 h 6852882"/>
              <a:gd name="connsiteX1524" fmla="*/ 1998334 w 7600096"/>
              <a:gd name="connsiteY1524" fmla="*/ 4245819 h 6852882"/>
              <a:gd name="connsiteX1525" fmla="*/ 2098645 w 7600096"/>
              <a:gd name="connsiteY1525" fmla="*/ 4151137 h 6852882"/>
              <a:gd name="connsiteX1526" fmla="*/ 2068961 w 7600096"/>
              <a:gd name="connsiteY1526" fmla="*/ 4128107 h 6852882"/>
              <a:gd name="connsiteX1527" fmla="*/ 1993216 w 7600096"/>
              <a:gd name="connsiteY1527" fmla="*/ 4151649 h 6852882"/>
              <a:gd name="connsiteX1528" fmla="*/ 1946131 w 7600096"/>
              <a:gd name="connsiteY1528" fmla="*/ 4229953 h 6852882"/>
              <a:gd name="connsiteX1529" fmla="*/ 1908259 w 7600096"/>
              <a:gd name="connsiteY1529" fmla="*/ 4274479 h 6852882"/>
              <a:gd name="connsiteX1530" fmla="*/ 2009593 w 7600096"/>
              <a:gd name="connsiteY1530" fmla="*/ 4316446 h 6852882"/>
              <a:gd name="connsiteX1531" fmla="*/ 1996799 w 7600096"/>
              <a:gd name="connsiteY1531" fmla="*/ 4330264 h 6852882"/>
              <a:gd name="connsiteX1532" fmla="*/ 1986051 w 7600096"/>
              <a:gd name="connsiteY1532" fmla="*/ 4430575 h 6852882"/>
              <a:gd name="connsiteX1533" fmla="*/ 2010617 w 7600096"/>
              <a:gd name="connsiteY1533" fmla="*/ 4498132 h 6852882"/>
              <a:gd name="connsiteX1534" fmla="*/ 1721455 w 7600096"/>
              <a:gd name="connsiteY1534" fmla="*/ 1548168 h 6852882"/>
              <a:gd name="connsiteX1535" fmla="*/ 1702007 w 7600096"/>
              <a:gd name="connsiteY1535" fmla="*/ 1481123 h 6852882"/>
              <a:gd name="connsiteX1536" fmla="*/ 1682047 w 7600096"/>
              <a:gd name="connsiteY1536" fmla="*/ 1472935 h 6852882"/>
              <a:gd name="connsiteX1537" fmla="*/ 1659016 w 7600096"/>
              <a:gd name="connsiteY1537" fmla="*/ 1538444 h 6852882"/>
              <a:gd name="connsiteX1538" fmla="*/ 1654922 w 7600096"/>
              <a:gd name="connsiteY1538" fmla="*/ 1560963 h 6852882"/>
              <a:gd name="connsiteX1539" fmla="*/ 1628309 w 7600096"/>
              <a:gd name="connsiteY1539" fmla="*/ 1640290 h 6852882"/>
              <a:gd name="connsiteX1540" fmla="*/ 1584295 w 7600096"/>
              <a:gd name="connsiteY1540" fmla="*/ 1638243 h 6852882"/>
              <a:gd name="connsiteX1541" fmla="*/ 1576106 w 7600096"/>
              <a:gd name="connsiteY1541" fmla="*/ 1647967 h 6852882"/>
              <a:gd name="connsiteX1542" fmla="*/ 1620120 w 7600096"/>
              <a:gd name="connsiteY1542" fmla="*/ 1680210 h 6852882"/>
              <a:gd name="connsiteX1543" fmla="*/ 1617561 w 7600096"/>
              <a:gd name="connsiteY1543" fmla="*/ 1689934 h 6852882"/>
              <a:gd name="connsiteX1544" fmla="*/ 1557682 w 7600096"/>
              <a:gd name="connsiteY1544" fmla="*/ 1681745 h 6852882"/>
              <a:gd name="connsiteX1545" fmla="*/ 1497291 w 7600096"/>
              <a:gd name="connsiteY1545" fmla="*/ 1792804 h 6852882"/>
              <a:gd name="connsiteX1546" fmla="*/ 1503944 w 7600096"/>
              <a:gd name="connsiteY1546" fmla="*/ 1838354 h 6852882"/>
              <a:gd name="connsiteX1547" fmla="*/ 1504456 w 7600096"/>
              <a:gd name="connsiteY1547" fmla="*/ 1892603 h 6852882"/>
              <a:gd name="connsiteX1548" fmla="*/ 1551540 w 7600096"/>
              <a:gd name="connsiteY1548" fmla="*/ 1850637 h 6852882"/>
              <a:gd name="connsiteX1549" fmla="*/ 1588389 w 7600096"/>
              <a:gd name="connsiteY1549" fmla="*/ 1851660 h 6852882"/>
              <a:gd name="connsiteX1550" fmla="*/ 1676417 w 7600096"/>
              <a:gd name="connsiteY1550" fmla="*/ 1795363 h 6852882"/>
              <a:gd name="connsiteX1551" fmla="*/ 1637010 w 7600096"/>
              <a:gd name="connsiteY1551" fmla="*/ 1752884 h 6852882"/>
              <a:gd name="connsiteX1552" fmla="*/ 1663111 w 7600096"/>
              <a:gd name="connsiteY1552" fmla="*/ 1708359 h 6852882"/>
              <a:gd name="connsiteX1553" fmla="*/ 1721455 w 7600096"/>
              <a:gd name="connsiteY1553" fmla="*/ 1548168 h 6852882"/>
              <a:gd name="connsiteX1554" fmla="*/ 6103922 w 7600096"/>
              <a:gd name="connsiteY1554" fmla="*/ 5414238 h 6852882"/>
              <a:gd name="connsiteX1555" fmla="*/ 6119787 w 7600096"/>
              <a:gd name="connsiteY1555" fmla="*/ 5434709 h 6852882"/>
              <a:gd name="connsiteX1556" fmla="*/ 6125929 w 7600096"/>
              <a:gd name="connsiteY1556" fmla="*/ 5477700 h 6852882"/>
              <a:gd name="connsiteX1557" fmla="*/ 6098292 w 7600096"/>
              <a:gd name="connsiteY1557" fmla="*/ 5487424 h 6852882"/>
              <a:gd name="connsiteX1558" fmla="*/ 6036366 w 7600096"/>
              <a:gd name="connsiteY1558" fmla="*/ 5503290 h 6852882"/>
              <a:gd name="connsiteX1559" fmla="*/ 6018965 w 7600096"/>
              <a:gd name="connsiteY1559" fmla="*/ 5526832 h 6852882"/>
              <a:gd name="connsiteX1560" fmla="*/ 6048137 w 7600096"/>
              <a:gd name="connsiteY1560" fmla="*/ 5544233 h 6852882"/>
              <a:gd name="connsiteX1561" fmla="*/ 6070144 w 7600096"/>
              <a:gd name="connsiteY1561" fmla="*/ 5545768 h 6852882"/>
              <a:gd name="connsiteX1562" fmla="*/ 6072191 w 7600096"/>
              <a:gd name="connsiteY1562" fmla="*/ 5591317 h 6852882"/>
              <a:gd name="connsiteX1563" fmla="*/ 6172502 w 7600096"/>
              <a:gd name="connsiteY1563" fmla="*/ 5562657 h 6852882"/>
              <a:gd name="connsiteX1564" fmla="*/ 6108528 w 7600096"/>
              <a:gd name="connsiteY1564" fmla="*/ 5670133 h 6852882"/>
              <a:gd name="connsiteX1565" fmla="*/ 6145377 w 7600096"/>
              <a:gd name="connsiteY1565" fmla="*/ 5654780 h 6852882"/>
              <a:gd name="connsiteX1566" fmla="*/ 6251318 w 7600096"/>
              <a:gd name="connsiteY1566" fmla="*/ 5571869 h 6852882"/>
              <a:gd name="connsiteX1567" fmla="*/ 6212421 w 7600096"/>
              <a:gd name="connsiteY1567" fmla="*/ 5519667 h 6852882"/>
              <a:gd name="connsiteX1568" fmla="*/ 6203209 w 7600096"/>
              <a:gd name="connsiteY1568" fmla="*/ 5509431 h 6852882"/>
              <a:gd name="connsiteX1569" fmla="*/ 6186832 w 7600096"/>
              <a:gd name="connsiteY1569" fmla="*/ 5491518 h 6852882"/>
              <a:gd name="connsiteX1570" fmla="*/ 6208839 w 7600096"/>
              <a:gd name="connsiteY1570" fmla="*/ 5476164 h 6852882"/>
              <a:gd name="connsiteX1571" fmla="*/ 6221122 w 7600096"/>
              <a:gd name="connsiteY1571" fmla="*/ 5472070 h 6852882"/>
              <a:gd name="connsiteX1572" fmla="*/ 6204233 w 7600096"/>
              <a:gd name="connsiteY1572" fmla="*/ 5448528 h 6852882"/>
              <a:gd name="connsiteX1573" fmla="*/ 6158172 w 7600096"/>
              <a:gd name="connsiteY1573" fmla="*/ 5453134 h 6852882"/>
              <a:gd name="connsiteX1574" fmla="*/ 6103922 w 7600096"/>
              <a:gd name="connsiteY1574" fmla="*/ 5414238 h 6852882"/>
              <a:gd name="connsiteX1575" fmla="*/ 6511819 w 7600096"/>
              <a:gd name="connsiteY1575" fmla="*/ 5453134 h 6852882"/>
              <a:gd name="connsiteX1576" fmla="*/ 6421232 w 7600096"/>
              <a:gd name="connsiteY1576" fmla="*/ 5444434 h 6852882"/>
              <a:gd name="connsiteX1577" fmla="*/ 6326039 w 7600096"/>
              <a:gd name="connsiteY1577" fmla="*/ 5436244 h 6852882"/>
              <a:gd name="connsiteX1578" fmla="*/ 6292773 w 7600096"/>
              <a:gd name="connsiteY1578" fmla="*/ 5423962 h 6852882"/>
              <a:gd name="connsiteX1579" fmla="*/ 6252853 w 7600096"/>
              <a:gd name="connsiteY1579" fmla="*/ 5444945 h 6852882"/>
              <a:gd name="connsiteX1580" fmla="*/ 6278442 w 7600096"/>
              <a:gd name="connsiteY1580" fmla="*/ 5468999 h 6852882"/>
              <a:gd name="connsiteX1581" fmla="*/ 6320410 w 7600096"/>
              <a:gd name="connsiteY1581" fmla="*/ 5489471 h 6852882"/>
              <a:gd name="connsiteX1582" fmla="*/ 6316827 w 7600096"/>
              <a:gd name="connsiteY1582" fmla="*/ 5560098 h 6852882"/>
              <a:gd name="connsiteX1583" fmla="*/ 6360329 w 7600096"/>
              <a:gd name="connsiteY1583" fmla="*/ 5634308 h 6852882"/>
              <a:gd name="connsiteX1584" fmla="*/ 6416114 w 7600096"/>
              <a:gd name="connsiteY1584" fmla="*/ 5592853 h 6852882"/>
              <a:gd name="connsiteX1585" fmla="*/ 6408438 w 7600096"/>
              <a:gd name="connsiteY1585" fmla="*/ 5496124 h 6852882"/>
              <a:gd name="connsiteX1586" fmla="*/ 6511819 w 7600096"/>
              <a:gd name="connsiteY1586" fmla="*/ 5453134 h 6852882"/>
              <a:gd name="connsiteX1587" fmla="*/ 3782949 w 7600096"/>
              <a:gd name="connsiteY1587" fmla="*/ 2545649 h 6852882"/>
              <a:gd name="connsiteX1588" fmla="*/ 3708740 w 7600096"/>
              <a:gd name="connsiteY1588" fmla="*/ 2563561 h 6852882"/>
              <a:gd name="connsiteX1589" fmla="*/ 3708228 w 7600096"/>
              <a:gd name="connsiteY1589" fmla="*/ 2650566 h 6852882"/>
              <a:gd name="connsiteX1590" fmla="*/ 3761454 w 7600096"/>
              <a:gd name="connsiteY1590" fmla="*/ 2724776 h 6852882"/>
              <a:gd name="connsiteX1591" fmla="*/ 3822357 w 7600096"/>
              <a:gd name="connsiteY1591" fmla="*/ 2703792 h 6852882"/>
              <a:gd name="connsiteX1592" fmla="*/ 3833105 w 7600096"/>
              <a:gd name="connsiteY1592" fmla="*/ 2702769 h 6852882"/>
              <a:gd name="connsiteX1593" fmla="*/ 3857671 w 7600096"/>
              <a:gd name="connsiteY1593" fmla="*/ 2686391 h 6852882"/>
              <a:gd name="connsiteX1594" fmla="*/ 3835152 w 7600096"/>
              <a:gd name="connsiteY1594" fmla="*/ 2665408 h 6852882"/>
              <a:gd name="connsiteX1595" fmla="*/ 3801886 w 7600096"/>
              <a:gd name="connsiteY1595" fmla="*/ 2650566 h 6852882"/>
              <a:gd name="connsiteX1596" fmla="*/ 3841805 w 7600096"/>
              <a:gd name="connsiteY1596" fmla="*/ 2592222 h 6852882"/>
              <a:gd name="connsiteX1597" fmla="*/ 3782949 w 7600096"/>
              <a:gd name="connsiteY1597" fmla="*/ 2545649 h 6852882"/>
              <a:gd name="connsiteX1598" fmla="*/ 1511109 w 7600096"/>
              <a:gd name="connsiteY1598" fmla="*/ 2050235 h 6852882"/>
              <a:gd name="connsiteX1599" fmla="*/ 1495755 w 7600096"/>
              <a:gd name="connsiteY1599" fmla="*/ 2127516 h 6852882"/>
              <a:gd name="connsiteX1600" fmla="*/ 1464536 w 7600096"/>
              <a:gd name="connsiteY1600" fmla="*/ 2120862 h 6852882"/>
              <a:gd name="connsiteX1601" fmla="*/ 1444064 w 7600096"/>
              <a:gd name="connsiteY1601" fmla="*/ 2141846 h 6852882"/>
              <a:gd name="connsiteX1602" fmla="*/ 1487055 w 7600096"/>
              <a:gd name="connsiteY1602" fmla="*/ 2164876 h 6852882"/>
              <a:gd name="connsiteX1603" fmla="*/ 1540793 w 7600096"/>
              <a:gd name="connsiteY1603" fmla="*/ 2150546 h 6852882"/>
              <a:gd name="connsiteX1604" fmla="*/ 1547958 w 7600096"/>
              <a:gd name="connsiteY1604" fmla="*/ 2056888 h 6852882"/>
              <a:gd name="connsiteX1605" fmla="*/ 1550005 w 7600096"/>
              <a:gd name="connsiteY1605" fmla="*/ 2029763 h 6852882"/>
              <a:gd name="connsiteX1606" fmla="*/ 1561776 w 7600096"/>
              <a:gd name="connsiteY1606" fmla="*/ 1995985 h 6852882"/>
              <a:gd name="connsiteX1607" fmla="*/ 1456347 w 7600096"/>
              <a:gd name="connsiteY1607" fmla="*/ 2048700 h 6852882"/>
              <a:gd name="connsiteX1608" fmla="*/ 1456347 w 7600096"/>
              <a:gd name="connsiteY1608" fmla="*/ 2056376 h 6852882"/>
              <a:gd name="connsiteX1609" fmla="*/ 1511109 w 7600096"/>
              <a:gd name="connsiteY1609" fmla="*/ 2050235 h 6852882"/>
              <a:gd name="connsiteX1610" fmla="*/ 1714802 w 7600096"/>
              <a:gd name="connsiteY1610" fmla="*/ 1136176 h 6852882"/>
              <a:gd name="connsiteX1611" fmla="*/ 1714802 w 7600096"/>
              <a:gd name="connsiteY1611" fmla="*/ 1178143 h 6852882"/>
              <a:gd name="connsiteX1612" fmla="*/ 1759328 w 7600096"/>
              <a:gd name="connsiteY1612" fmla="*/ 1170978 h 6852882"/>
              <a:gd name="connsiteX1613" fmla="*/ 1786964 w 7600096"/>
              <a:gd name="connsiteY1613" fmla="*/ 1179167 h 6852882"/>
              <a:gd name="connsiteX1614" fmla="*/ 1810507 w 7600096"/>
              <a:gd name="connsiteY1614" fmla="*/ 1213968 h 6852882"/>
              <a:gd name="connsiteX1615" fmla="*/ 1839679 w 7600096"/>
              <a:gd name="connsiteY1615" fmla="*/ 1196568 h 6852882"/>
              <a:gd name="connsiteX1616" fmla="*/ 1828931 w 7600096"/>
              <a:gd name="connsiteY1616" fmla="*/ 1192473 h 6852882"/>
              <a:gd name="connsiteX1617" fmla="*/ 1828931 w 7600096"/>
              <a:gd name="connsiteY1617" fmla="*/ 1157671 h 6852882"/>
              <a:gd name="connsiteX1618" fmla="*/ 1819719 w 7600096"/>
              <a:gd name="connsiteY1618" fmla="*/ 1103422 h 6852882"/>
              <a:gd name="connsiteX1619" fmla="*/ 1754210 w 7600096"/>
              <a:gd name="connsiteY1619" fmla="*/ 1091139 h 6852882"/>
              <a:gd name="connsiteX1620" fmla="*/ 1752674 w 7600096"/>
              <a:gd name="connsiteY1620" fmla="*/ 1102910 h 6852882"/>
              <a:gd name="connsiteX1621" fmla="*/ 1803342 w 7600096"/>
              <a:gd name="connsiteY1621" fmla="*/ 1115705 h 6852882"/>
              <a:gd name="connsiteX1622" fmla="*/ 1696377 w 7600096"/>
              <a:gd name="connsiteY1622" fmla="*/ 1126452 h 6852882"/>
              <a:gd name="connsiteX1623" fmla="*/ 1698424 w 7600096"/>
              <a:gd name="connsiteY1623" fmla="*/ 1138735 h 6852882"/>
              <a:gd name="connsiteX1624" fmla="*/ 1714802 w 7600096"/>
              <a:gd name="connsiteY1624" fmla="*/ 1136176 h 6852882"/>
              <a:gd name="connsiteX1625" fmla="*/ 5867475 w 7600096"/>
              <a:gd name="connsiteY1625" fmla="*/ 2302548 h 6852882"/>
              <a:gd name="connsiteX1626" fmla="*/ 5885899 w 7600096"/>
              <a:gd name="connsiteY1626" fmla="*/ 2296918 h 6852882"/>
              <a:gd name="connsiteX1627" fmla="*/ 5858774 w 7600096"/>
              <a:gd name="connsiteY1627" fmla="*/ 2286682 h 6852882"/>
              <a:gd name="connsiteX1628" fmla="*/ 5775352 w 7600096"/>
              <a:gd name="connsiteY1628" fmla="*/ 2281053 h 6852882"/>
              <a:gd name="connsiteX1629" fmla="*/ 5721102 w 7600096"/>
              <a:gd name="connsiteY1629" fmla="*/ 2308690 h 6852882"/>
              <a:gd name="connsiteX1630" fmla="*/ 5718031 w 7600096"/>
              <a:gd name="connsiteY1630" fmla="*/ 2339909 h 6852882"/>
              <a:gd name="connsiteX1631" fmla="*/ 5744645 w 7600096"/>
              <a:gd name="connsiteY1631" fmla="*/ 2356798 h 6852882"/>
              <a:gd name="connsiteX1632" fmla="*/ 5786100 w 7600096"/>
              <a:gd name="connsiteY1632" fmla="*/ 2344003 h 6852882"/>
              <a:gd name="connsiteX1633" fmla="*/ 5867475 w 7600096"/>
              <a:gd name="connsiteY1633" fmla="*/ 2302548 h 6852882"/>
              <a:gd name="connsiteX1634" fmla="*/ 2812594 w 7600096"/>
              <a:gd name="connsiteY1634" fmla="*/ 1514390 h 6852882"/>
              <a:gd name="connsiteX1635" fmla="*/ 2733778 w 7600096"/>
              <a:gd name="connsiteY1635" fmla="*/ 1578875 h 6852882"/>
              <a:gd name="connsiteX1636" fmla="*/ 2768579 w 7600096"/>
              <a:gd name="connsiteY1636" fmla="*/ 1571199 h 6852882"/>
              <a:gd name="connsiteX1637" fmla="*/ 2847395 w 7600096"/>
              <a:gd name="connsiteY1637" fmla="*/ 1573246 h 6852882"/>
              <a:gd name="connsiteX1638" fmla="*/ 2812594 w 7600096"/>
              <a:gd name="connsiteY1638" fmla="*/ 1514390 h 6852882"/>
              <a:gd name="connsiteX1639" fmla="*/ 2894992 w 7600096"/>
              <a:gd name="connsiteY1639" fmla="*/ 2727846 h 6852882"/>
              <a:gd name="connsiteX1640" fmla="*/ 2831530 w 7600096"/>
              <a:gd name="connsiteY1640" fmla="*/ 2707375 h 6852882"/>
              <a:gd name="connsiteX1641" fmla="*/ 2791610 w 7600096"/>
              <a:gd name="connsiteY1641" fmla="*/ 2746271 h 6852882"/>
              <a:gd name="connsiteX1642" fmla="*/ 2791098 w 7600096"/>
              <a:gd name="connsiteY1642" fmla="*/ 2779537 h 6852882"/>
              <a:gd name="connsiteX1643" fmla="*/ 2829483 w 7600096"/>
              <a:gd name="connsiteY1643" fmla="*/ 2782608 h 6852882"/>
              <a:gd name="connsiteX1644" fmla="*/ 2894992 w 7600096"/>
              <a:gd name="connsiteY1644" fmla="*/ 2727846 h 6852882"/>
              <a:gd name="connsiteX1645" fmla="*/ 2047466 w 7600096"/>
              <a:gd name="connsiteY1645" fmla="*/ 3622457 h 6852882"/>
              <a:gd name="connsiteX1646" fmla="*/ 2055655 w 7600096"/>
              <a:gd name="connsiteY1646" fmla="*/ 3603009 h 6852882"/>
              <a:gd name="connsiteX1647" fmla="*/ 1995263 w 7600096"/>
              <a:gd name="connsiteY1647" fmla="*/ 3552342 h 6852882"/>
              <a:gd name="connsiteX1648" fmla="*/ 1967115 w 7600096"/>
              <a:gd name="connsiteY1648" fmla="*/ 3588167 h 6852882"/>
              <a:gd name="connsiteX1649" fmla="*/ 1924636 w 7600096"/>
              <a:gd name="connsiteY1649" fmla="*/ 3622969 h 6852882"/>
              <a:gd name="connsiteX1650" fmla="*/ 2047466 w 7600096"/>
              <a:gd name="connsiteY1650" fmla="*/ 3622457 h 6852882"/>
              <a:gd name="connsiteX1651" fmla="*/ 639017 w 7600096"/>
              <a:gd name="connsiteY1651" fmla="*/ 4045197 h 6852882"/>
              <a:gd name="connsiteX1652" fmla="*/ 732675 w 7600096"/>
              <a:gd name="connsiteY1652" fmla="*/ 4039055 h 6852882"/>
              <a:gd name="connsiteX1653" fmla="*/ 745981 w 7600096"/>
              <a:gd name="connsiteY1653" fmla="*/ 4044173 h 6852882"/>
              <a:gd name="connsiteX1654" fmla="*/ 819679 w 7600096"/>
              <a:gd name="connsiteY1654" fmla="*/ 4056968 h 6852882"/>
              <a:gd name="connsiteX1655" fmla="*/ 825309 w 7600096"/>
              <a:gd name="connsiteY1655" fmla="*/ 4041614 h 6852882"/>
              <a:gd name="connsiteX1656" fmla="*/ 791019 w 7600096"/>
              <a:gd name="connsiteY1656" fmla="*/ 4020630 h 6852882"/>
              <a:gd name="connsiteX1657" fmla="*/ 711691 w 7600096"/>
              <a:gd name="connsiteY1657" fmla="*/ 4014489 h 6852882"/>
              <a:gd name="connsiteX1658" fmla="*/ 639017 w 7600096"/>
              <a:gd name="connsiteY1658" fmla="*/ 4045197 h 6852882"/>
              <a:gd name="connsiteX1659" fmla="*/ 6638232 w 7600096"/>
              <a:gd name="connsiteY1659" fmla="*/ 5877920 h 6852882"/>
              <a:gd name="connsiteX1660" fmla="*/ 6567093 w 7600096"/>
              <a:gd name="connsiteY1660" fmla="*/ 5964413 h 6852882"/>
              <a:gd name="connsiteX1661" fmla="*/ 6643861 w 7600096"/>
              <a:gd name="connsiteY1661" fmla="*/ 5933706 h 6852882"/>
              <a:gd name="connsiteX1662" fmla="*/ 6638232 w 7600096"/>
              <a:gd name="connsiteY1662" fmla="*/ 5877920 h 6852882"/>
              <a:gd name="connsiteX1663" fmla="*/ 6506189 w 7600096"/>
              <a:gd name="connsiteY1663" fmla="*/ 5714659 h 6852882"/>
              <a:gd name="connsiteX1664" fmla="*/ 6512843 w 7600096"/>
              <a:gd name="connsiteY1664" fmla="*/ 5711077 h 6852882"/>
              <a:gd name="connsiteX1665" fmla="*/ 6493906 w 7600096"/>
              <a:gd name="connsiteY1665" fmla="*/ 5679345 h 6852882"/>
              <a:gd name="connsiteX1666" fmla="*/ 6392572 w 7600096"/>
              <a:gd name="connsiteY1666" fmla="*/ 5701864 h 6852882"/>
              <a:gd name="connsiteX1667" fmla="*/ 6387454 w 7600096"/>
              <a:gd name="connsiteY1667" fmla="*/ 5717730 h 6852882"/>
              <a:gd name="connsiteX1668" fmla="*/ 6404343 w 7600096"/>
              <a:gd name="connsiteY1668" fmla="*/ 5727965 h 6852882"/>
              <a:gd name="connsiteX1669" fmla="*/ 6497489 w 7600096"/>
              <a:gd name="connsiteY1669" fmla="*/ 5704935 h 6852882"/>
              <a:gd name="connsiteX1670" fmla="*/ 6506189 w 7600096"/>
              <a:gd name="connsiteY1670" fmla="*/ 5714659 h 6852882"/>
              <a:gd name="connsiteX1671" fmla="*/ 6553275 w 7600096"/>
              <a:gd name="connsiteY1671" fmla="*/ 6033505 h 6852882"/>
              <a:gd name="connsiteX1672" fmla="*/ 6533826 w 7600096"/>
              <a:gd name="connsiteY1672" fmla="*/ 5973113 h 6852882"/>
              <a:gd name="connsiteX1673" fmla="*/ 6485206 w 7600096"/>
              <a:gd name="connsiteY1673" fmla="*/ 5980790 h 6852882"/>
              <a:gd name="connsiteX1674" fmla="*/ 6484183 w 7600096"/>
              <a:gd name="connsiteY1674" fmla="*/ 5980279 h 6852882"/>
              <a:gd name="connsiteX1675" fmla="*/ 6453475 w 7600096"/>
              <a:gd name="connsiteY1675" fmla="*/ 5980279 h 6852882"/>
              <a:gd name="connsiteX1676" fmla="*/ 6470364 w 7600096"/>
              <a:gd name="connsiteY1676" fmla="*/ 6002798 h 6852882"/>
              <a:gd name="connsiteX1677" fmla="*/ 6553275 w 7600096"/>
              <a:gd name="connsiteY1677" fmla="*/ 6033505 h 6852882"/>
              <a:gd name="connsiteX1678" fmla="*/ 5839326 w 7600096"/>
              <a:gd name="connsiteY1678" fmla="*/ 5683440 h 6852882"/>
              <a:gd name="connsiteX1679" fmla="*/ 5893064 w 7600096"/>
              <a:gd name="connsiteY1679" fmla="*/ 5717730 h 6852882"/>
              <a:gd name="connsiteX1680" fmla="*/ 5881293 w 7600096"/>
              <a:gd name="connsiteY1680" fmla="*/ 5742296 h 6852882"/>
              <a:gd name="connsiteX1681" fmla="*/ 5925307 w 7600096"/>
              <a:gd name="connsiteY1681" fmla="*/ 5746390 h 6852882"/>
              <a:gd name="connsiteX1682" fmla="*/ 5915582 w 7600096"/>
              <a:gd name="connsiteY1682" fmla="*/ 5712100 h 6852882"/>
              <a:gd name="connsiteX1683" fmla="*/ 5897670 w 7600096"/>
              <a:gd name="connsiteY1683" fmla="*/ 5670645 h 6852882"/>
              <a:gd name="connsiteX1684" fmla="*/ 5839326 w 7600096"/>
              <a:gd name="connsiteY1684" fmla="*/ 5683440 h 6852882"/>
              <a:gd name="connsiteX1685" fmla="*/ 6530756 w 7600096"/>
              <a:gd name="connsiteY1685" fmla="*/ 5412191 h 6852882"/>
              <a:gd name="connsiteX1686" fmla="*/ 6502607 w 7600096"/>
              <a:gd name="connsiteY1686" fmla="*/ 5321091 h 6852882"/>
              <a:gd name="connsiteX1687" fmla="*/ 6475994 w 7600096"/>
              <a:gd name="connsiteY1687" fmla="*/ 5343610 h 6852882"/>
              <a:gd name="connsiteX1688" fmla="*/ 6530756 w 7600096"/>
              <a:gd name="connsiteY1688" fmla="*/ 5412191 h 6852882"/>
              <a:gd name="connsiteX1689" fmla="*/ 781807 w 7600096"/>
              <a:gd name="connsiteY1689" fmla="*/ 4386050 h 6852882"/>
              <a:gd name="connsiteX1690" fmla="*/ 766965 w 7600096"/>
              <a:gd name="connsiteY1690" fmla="*/ 4334870 h 6852882"/>
              <a:gd name="connsiteX1691" fmla="*/ 754682 w 7600096"/>
              <a:gd name="connsiteY1691" fmla="*/ 4306210 h 6852882"/>
              <a:gd name="connsiteX1692" fmla="*/ 725510 w 7600096"/>
              <a:gd name="connsiteY1692" fmla="*/ 4306722 h 6852882"/>
              <a:gd name="connsiteX1693" fmla="*/ 725510 w 7600096"/>
              <a:gd name="connsiteY1693" fmla="*/ 4354830 h 6852882"/>
              <a:gd name="connsiteX1694" fmla="*/ 781807 w 7600096"/>
              <a:gd name="connsiteY1694" fmla="*/ 4386050 h 6852882"/>
              <a:gd name="connsiteX1695" fmla="*/ 5740550 w 7600096"/>
              <a:gd name="connsiteY1695" fmla="*/ 2835834 h 6852882"/>
              <a:gd name="connsiteX1696" fmla="*/ 5759999 w 7600096"/>
              <a:gd name="connsiteY1696" fmla="*/ 2814851 h 6852882"/>
              <a:gd name="connsiteX1697" fmla="*/ 5676065 w 7600096"/>
              <a:gd name="connsiteY1697" fmla="*/ 2768278 h 6852882"/>
              <a:gd name="connsiteX1698" fmla="*/ 5650475 w 7600096"/>
              <a:gd name="connsiteY1698" fmla="*/ 2787214 h 6852882"/>
              <a:gd name="connsiteX1699" fmla="*/ 5654057 w 7600096"/>
              <a:gd name="connsiteY1699" fmla="*/ 2797450 h 6852882"/>
              <a:gd name="connsiteX1700" fmla="*/ 5694489 w 7600096"/>
              <a:gd name="connsiteY1700" fmla="*/ 2826110 h 6852882"/>
              <a:gd name="connsiteX1701" fmla="*/ 5740550 w 7600096"/>
              <a:gd name="connsiteY1701" fmla="*/ 2835834 h 6852882"/>
              <a:gd name="connsiteX1702" fmla="*/ 3001956 w 7600096"/>
              <a:gd name="connsiteY1702" fmla="*/ 3432583 h 6852882"/>
              <a:gd name="connsiteX1703" fmla="*/ 2996326 w 7600096"/>
              <a:gd name="connsiteY1703" fmla="*/ 3441283 h 6852882"/>
              <a:gd name="connsiteX1704" fmla="*/ 3081796 w 7600096"/>
              <a:gd name="connsiteY1704" fmla="*/ 3493486 h 6852882"/>
              <a:gd name="connsiteX1705" fmla="*/ 3001956 w 7600096"/>
              <a:gd name="connsiteY1705" fmla="*/ 3432583 h 6852882"/>
              <a:gd name="connsiteX1706" fmla="*/ 6883380 w 7600096"/>
              <a:gd name="connsiteY1706" fmla="*/ 5052913 h 6852882"/>
              <a:gd name="connsiteX1707" fmla="*/ 6825547 w 7600096"/>
              <a:gd name="connsiteY1707" fmla="*/ 5057519 h 6852882"/>
              <a:gd name="connsiteX1708" fmla="*/ 6828618 w 7600096"/>
              <a:gd name="connsiteY1708" fmla="*/ 5108699 h 6852882"/>
              <a:gd name="connsiteX1709" fmla="*/ 6837830 w 7600096"/>
              <a:gd name="connsiteY1709" fmla="*/ 5114328 h 6852882"/>
              <a:gd name="connsiteX1710" fmla="*/ 6883380 w 7600096"/>
              <a:gd name="connsiteY1710" fmla="*/ 5052913 h 6852882"/>
              <a:gd name="connsiteX1711" fmla="*/ 2235805 w 7600096"/>
              <a:gd name="connsiteY1711" fmla="*/ 3033386 h 6852882"/>
              <a:gd name="connsiteX1712" fmla="*/ 2151360 w 7600096"/>
              <a:gd name="connsiteY1712" fmla="*/ 3019567 h 6852882"/>
              <a:gd name="connsiteX1713" fmla="*/ 2235805 w 7600096"/>
              <a:gd name="connsiteY1713" fmla="*/ 3033386 h 6852882"/>
              <a:gd name="connsiteX1714" fmla="*/ 1370878 w 7600096"/>
              <a:gd name="connsiteY1714" fmla="*/ 2727846 h 6852882"/>
              <a:gd name="connsiteX1715" fmla="*/ 1283874 w 7600096"/>
              <a:gd name="connsiteY1715" fmla="*/ 2715563 h 6852882"/>
              <a:gd name="connsiteX1716" fmla="*/ 1370878 w 7600096"/>
              <a:gd name="connsiteY1716" fmla="*/ 2727846 h 6852882"/>
              <a:gd name="connsiteX1717" fmla="*/ 425600 w 7600096"/>
              <a:gd name="connsiteY1717" fmla="*/ 1986261 h 6852882"/>
              <a:gd name="connsiteX1718" fmla="*/ 372886 w 7600096"/>
              <a:gd name="connsiteY1718" fmla="*/ 2029252 h 6852882"/>
              <a:gd name="connsiteX1719" fmla="*/ 425600 w 7600096"/>
              <a:gd name="connsiteY1719" fmla="*/ 1986261 h 6852882"/>
              <a:gd name="connsiteX1720" fmla="*/ 4633034 w 7600096"/>
              <a:gd name="connsiteY1720" fmla="*/ 6595451 h 6852882"/>
              <a:gd name="connsiteX1721" fmla="*/ 4692914 w 7600096"/>
              <a:gd name="connsiteY1721" fmla="*/ 6625135 h 6852882"/>
              <a:gd name="connsiteX1722" fmla="*/ 4698544 w 7600096"/>
              <a:gd name="connsiteY1722" fmla="*/ 6587263 h 6852882"/>
              <a:gd name="connsiteX1723" fmla="*/ 4633034 w 7600096"/>
              <a:gd name="connsiteY1723" fmla="*/ 6595451 h 6852882"/>
              <a:gd name="connsiteX1724" fmla="*/ 5811178 w 7600096"/>
              <a:gd name="connsiteY1724" fmla="*/ 2626000 h 6852882"/>
              <a:gd name="connsiteX1725" fmla="*/ 5745668 w 7600096"/>
              <a:gd name="connsiteY1725" fmla="*/ 2609623 h 6852882"/>
              <a:gd name="connsiteX1726" fmla="*/ 5811178 w 7600096"/>
              <a:gd name="connsiteY1726" fmla="*/ 2626000 h 685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Lst>
            <a:rect l="l" t="t" r="r" b="b"/>
            <a:pathLst>
              <a:path w="7600096" h="6852882">
                <a:moveTo>
                  <a:pt x="7000068" y="4183892"/>
                </a:moveTo>
                <a:cubicBezTo>
                  <a:pt x="6988809" y="4172632"/>
                  <a:pt x="6976526" y="4162397"/>
                  <a:pt x="6966801" y="4150114"/>
                </a:cubicBezTo>
                <a:cubicBezTo>
                  <a:pt x="6946330" y="4123501"/>
                  <a:pt x="6925858" y="4118383"/>
                  <a:pt x="6899757" y="4143460"/>
                </a:cubicBezTo>
                <a:cubicBezTo>
                  <a:pt x="6893616" y="4149602"/>
                  <a:pt x="6881844" y="4153184"/>
                  <a:pt x="6873144" y="4152161"/>
                </a:cubicBezTo>
                <a:cubicBezTo>
                  <a:pt x="6838342" y="4148067"/>
                  <a:pt x="6804052" y="4141413"/>
                  <a:pt x="6770786" y="4136295"/>
                </a:cubicBezTo>
                <a:cubicBezTo>
                  <a:pt x="6763621" y="4113776"/>
                  <a:pt x="6756967" y="4093817"/>
                  <a:pt x="6750314" y="4071810"/>
                </a:cubicBezTo>
                <a:cubicBezTo>
                  <a:pt x="6743661" y="4076927"/>
                  <a:pt x="6739566" y="4078463"/>
                  <a:pt x="6738031" y="4081022"/>
                </a:cubicBezTo>
                <a:cubicBezTo>
                  <a:pt x="6719607" y="4120430"/>
                  <a:pt x="6713977" y="4124524"/>
                  <a:pt x="6674569" y="4100982"/>
                </a:cubicBezTo>
                <a:cubicBezTo>
                  <a:pt x="6632602" y="4075904"/>
                  <a:pt x="6612642" y="4104564"/>
                  <a:pt x="6585005" y="4131178"/>
                </a:cubicBezTo>
                <a:cubicBezTo>
                  <a:pt x="6606500" y="4137319"/>
                  <a:pt x="6625437" y="4142949"/>
                  <a:pt x="6642326" y="4148067"/>
                </a:cubicBezTo>
                <a:cubicBezTo>
                  <a:pt x="6609059" y="4178262"/>
                  <a:pt x="6576305" y="4207434"/>
                  <a:pt x="6544062" y="4236606"/>
                </a:cubicBezTo>
                <a:cubicBezTo>
                  <a:pt x="6546621" y="4239677"/>
                  <a:pt x="6548668" y="4242748"/>
                  <a:pt x="6551227" y="4245819"/>
                </a:cubicBezTo>
                <a:cubicBezTo>
                  <a:pt x="6543039" y="4244795"/>
                  <a:pt x="6534850" y="4243772"/>
                  <a:pt x="6528708" y="4242748"/>
                </a:cubicBezTo>
                <a:cubicBezTo>
                  <a:pt x="6516937" y="4273455"/>
                  <a:pt x="6506189" y="4302628"/>
                  <a:pt x="6495442" y="4331288"/>
                </a:cubicBezTo>
                <a:cubicBezTo>
                  <a:pt x="6500560" y="4344595"/>
                  <a:pt x="6507213" y="4360460"/>
                  <a:pt x="6513355" y="4376837"/>
                </a:cubicBezTo>
                <a:cubicBezTo>
                  <a:pt x="6483671" y="4391679"/>
                  <a:pt x="6422256" y="4335894"/>
                  <a:pt x="6431980" y="4420851"/>
                </a:cubicBezTo>
                <a:cubicBezTo>
                  <a:pt x="6422768" y="4421363"/>
                  <a:pt x="6414067" y="4421875"/>
                  <a:pt x="6402296" y="4422387"/>
                </a:cubicBezTo>
                <a:cubicBezTo>
                  <a:pt x="6408438" y="4454630"/>
                  <a:pt x="6408949" y="4483290"/>
                  <a:pt x="6364424" y="4483801"/>
                </a:cubicBezTo>
                <a:cubicBezTo>
                  <a:pt x="6356235" y="4483801"/>
                  <a:pt x="6348558" y="4497108"/>
                  <a:pt x="6339346" y="4505297"/>
                </a:cubicBezTo>
                <a:cubicBezTo>
                  <a:pt x="6353676" y="4517580"/>
                  <a:pt x="6366471" y="4528839"/>
                  <a:pt x="6379777" y="4540098"/>
                </a:cubicBezTo>
                <a:cubicBezTo>
                  <a:pt x="6344464" y="4561594"/>
                  <a:pt x="6343440" y="4574389"/>
                  <a:pt x="6363912" y="4596907"/>
                </a:cubicBezTo>
                <a:cubicBezTo>
                  <a:pt x="6333204" y="4639898"/>
                  <a:pt x="6303520" y="4681865"/>
                  <a:pt x="6271277" y="4726902"/>
                </a:cubicBezTo>
                <a:cubicBezTo>
                  <a:pt x="6308127" y="4739697"/>
                  <a:pt x="6335251" y="4748909"/>
                  <a:pt x="6373124" y="4761704"/>
                </a:cubicBezTo>
                <a:cubicBezTo>
                  <a:pt x="6351629" y="4769381"/>
                  <a:pt x="6338834" y="4773987"/>
                  <a:pt x="6323992" y="4779617"/>
                </a:cubicBezTo>
                <a:cubicBezTo>
                  <a:pt x="6321945" y="4801112"/>
                  <a:pt x="6319386" y="4824143"/>
                  <a:pt x="6352141" y="4833355"/>
                </a:cubicBezTo>
                <a:cubicBezTo>
                  <a:pt x="6360841" y="4835914"/>
                  <a:pt x="6366471" y="4854338"/>
                  <a:pt x="6369030" y="4866621"/>
                </a:cubicBezTo>
                <a:cubicBezTo>
                  <a:pt x="6369542" y="4870204"/>
                  <a:pt x="6355211" y="4877369"/>
                  <a:pt x="6339857" y="4888628"/>
                </a:cubicBezTo>
                <a:cubicBezTo>
                  <a:pt x="6368006" y="4890675"/>
                  <a:pt x="6392572" y="4887605"/>
                  <a:pt x="6414067" y="4894770"/>
                </a:cubicBezTo>
                <a:cubicBezTo>
                  <a:pt x="6435050" y="4901935"/>
                  <a:pt x="6452963" y="4918824"/>
                  <a:pt x="6470876" y="4932642"/>
                </a:cubicBezTo>
                <a:cubicBezTo>
                  <a:pt x="6474459" y="4935713"/>
                  <a:pt x="6477018" y="4947996"/>
                  <a:pt x="6475482" y="4949020"/>
                </a:cubicBezTo>
                <a:cubicBezTo>
                  <a:pt x="6433004" y="4979215"/>
                  <a:pt x="6477018" y="5009411"/>
                  <a:pt x="6475994" y="5039095"/>
                </a:cubicBezTo>
                <a:cubicBezTo>
                  <a:pt x="6432491" y="5061614"/>
                  <a:pt x="6446310" y="4987916"/>
                  <a:pt x="6407926" y="4999687"/>
                </a:cubicBezTo>
                <a:cubicBezTo>
                  <a:pt x="6412020" y="5006340"/>
                  <a:pt x="6415603" y="5011970"/>
                  <a:pt x="6418673" y="5018111"/>
                </a:cubicBezTo>
                <a:cubicBezTo>
                  <a:pt x="6415091" y="5019647"/>
                  <a:pt x="6413044" y="5021182"/>
                  <a:pt x="6410996" y="5021182"/>
                </a:cubicBezTo>
                <a:cubicBezTo>
                  <a:pt x="6377218" y="5020159"/>
                  <a:pt x="6343440" y="5019135"/>
                  <a:pt x="6310174" y="5018623"/>
                </a:cubicBezTo>
                <a:cubicBezTo>
                  <a:pt x="6305568" y="5018623"/>
                  <a:pt x="6298914" y="5023229"/>
                  <a:pt x="6295843" y="5021182"/>
                </a:cubicBezTo>
                <a:cubicBezTo>
                  <a:pt x="6253877" y="4995593"/>
                  <a:pt x="6248759" y="5026300"/>
                  <a:pt x="6242105" y="5058543"/>
                </a:cubicBezTo>
                <a:cubicBezTo>
                  <a:pt x="6253365" y="5063661"/>
                  <a:pt x="6268207" y="5066220"/>
                  <a:pt x="6276395" y="5074920"/>
                </a:cubicBezTo>
                <a:cubicBezTo>
                  <a:pt x="6285608" y="5084644"/>
                  <a:pt x="6297379" y="5108187"/>
                  <a:pt x="6293796" y="5112281"/>
                </a:cubicBezTo>
                <a:cubicBezTo>
                  <a:pt x="6272813" y="5135312"/>
                  <a:pt x="6285608" y="5150665"/>
                  <a:pt x="6297891" y="5170625"/>
                </a:cubicBezTo>
                <a:cubicBezTo>
                  <a:pt x="6308127" y="5187514"/>
                  <a:pt x="6312733" y="5208498"/>
                  <a:pt x="6319386" y="5227434"/>
                </a:cubicBezTo>
                <a:cubicBezTo>
                  <a:pt x="6298914" y="5229481"/>
                  <a:pt x="6278442" y="5232040"/>
                  <a:pt x="6261554" y="5233575"/>
                </a:cubicBezTo>
                <a:cubicBezTo>
                  <a:pt x="6257459" y="5252000"/>
                  <a:pt x="6246712" y="5274519"/>
                  <a:pt x="6248759" y="5295502"/>
                </a:cubicBezTo>
                <a:cubicBezTo>
                  <a:pt x="6250806" y="5317509"/>
                  <a:pt x="6265136" y="5338493"/>
                  <a:pt x="6278442" y="5369712"/>
                </a:cubicBezTo>
                <a:cubicBezTo>
                  <a:pt x="6291749" y="5335934"/>
                  <a:pt x="6300450" y="5312391"/>
                  <a:pt x="6311709" y="5283731"/>
                </a:cubicBezTo>
                <a:cubicBezTo>
                  <a:pt x="6354188" y="5283731"/>
                  <a:pt x="6404343" y="5283731"/>
                  <a:pt x="6453987" y="5283731"/>
                </a:cubicBezTo>
                <a:cubicBezTo>
                  <a:pt x="6452451" y="5251488"/>
                  <a:pt x="6456546" y="5246370"/>
                  <a:pt x="6500048" y="5239205"/>
                </a:cubicBezTo>
                <a:cubicBezTo>
                  <a:pt x="6491860" y="5262236"/>
                  <a:pt x="6484695" y="5282707"/>
                  <a:pt x="6476506" y="5305226"/>
                </a:cubicBezTo>
                <a:cubicBezTo>
                  <a:pt x="6495442" y="5300108"/>
                  <a:pt x="6510284" y="5296014"/>
                  <a:pt x="6526661" y="5291408"/>
                </a:cubicBezTo>
                <a:cubicBezTo>
                  <a:pt x="6530756" y="5247906"/>
                  <a:pt x="6537921" y="5241764"/>
                  <a:pt x="6581935" y="5245858"/>
                </a:cubicBezTo>
                <a:cubicBezTo>
                  <a:pt x="6582446" y="5242788"/>
                  <a:pt x="6582958" y="5239717"/>
                  <a:pt x="6582958" y="5236646"/>
                </a:cubicBezTo>
                <a:cubicBezTo>
                  <a:pt x="6566581" y="5234599"/>
                  <a:pt x="6549692" y="5229481"/>
                  <a:pt x="6533826" y="5231016"/>
                </a:cubicBezTo>
                <a:cubicBezTo>
                  <a:pt x="6511819" y="5233064"/>
                  <a:pt x="6487765" y="5236646"/>
                  <a:pt x="6481112" y="5211057"/>
                </a:cubicBezTo>
                <a:cubicBezTo>
                  <a:pt x="6475482" y="5189561"/>
                  <a:pt x="6464223" y="5161413"/>
                  <a:pt x="6494930" y="5145036"/>
                </a:cubicBezTo>
                <a:cubicBezTo>
                  <a:pt x="6496465" y="5144012"/>
                  <a:pt x="6496465" y="5140430"/>
                  <a:pt x="6495442" y="5144524"/>
                </a:cubicBezTo>
                <a:cubicBezTo>
                  <a:pt x="6488277" y="5125076"/>
                  <a:pt x="6483159" y="5110745"/>
                  <a:pt x="6477529" y="5096415"/>
                </a:cubicBezTo>
                <a:cubicBezTo>
                  <a:pt x="6495442" y="5094368"/>
                  <a:pt x="6512843" y="5091809"/>
                  <a:pt x="6534850" y="5089251"/>
                </a:cubicBezTo>
                <a:cubicBezTo>
                  <a:pt x="6532803" y="5093345"/>
                  <a:pt x="6535362" y="5090786"/>
                  <a:pt x="6534850" y="5089251"/>
                </a:cubicBezTo>
                <a:cubicBezTo>
                  <a:pt x="6530244" y="5072361"/>
                  <a:pt x="6516425" y="5049331"/>
                  <a:pt x="6543039" y="5045236"/>
                </a:cubicBezTo>
                <a:cubicBezTo>
                  <a:pt x="6557369" y="5042677"/>
                  <a:pt x="6579888" y="5058543"/>
                  <a:pt x="6591147" y="5071850"/>
                </a:cubicBezTo>
                <a:cubicBezTo>
                  <a:pt x="6607524" y="5090786"/>
                  <a:pt x="6616225" y="5114840"/>
                  <a:pt x="6647444" y="5092833"/>
                </a:cubicBezTo>
                <a:cubicBezTo>
                  <a:pt x="6650003" y="5091298"/>
                  <a:pt x="6663821" y="5104092"/>
                  <a:pt x="6670987" y="5111257"/>
                </a:cubicBezTo>
                <a:cubicBezTo>
                  <a:pt x="6672010" y="5112281"/>
                  <a:pt x="6668428" y="5120981"/>
                  <a:pt x="6664845" y="5123540"/>
                </a:cubicBezTo>
                <a:cubicBezTo>
                  <a:pt x="6635673" y="5144012"/>
                  <a:pt x="6629531" y="5170113"/>
                  <a:pt x="6646420" y="5204404"/>
                </a:cubicBezTo>
                <a:cubicBezTo>
                  <a:pt x="6662286" y="5204404"/>
                  <a:pt x="6680198" y="5204404"/>
                  <a:pt x="6698111" y="5204404"/>
                </a:cubicBezTo>
                <a:cubicBezTo>
                  <a:pt x="6703741" y="5204404"/>
                  <a:pt x="6711930" y="5205939"/>
                  <a:pt x="6713977" y="5203380"/>
                </a:cubicBezTo>
                <a:cubicBezTo>
                  <a:pt x="6729843" y="5179326"/>
                  <a:pt x="6744684" y="5154248"/>
                  <a:pt x="6760038" y="5129170"/>
                </a:cubicBezTo>
                <a:cubicBezTo>
                  <a:pt x="6763109" y="5124052"/>
                  <a:pt x="6764644" y="5117399"/>
                  <a:pt x="6768739" y="5113304"/>
                </a:cubicBezTo>
                <a:cubicBezTo>
                  <a:pt x="6783581" y="5099486"/>
                  <a:pt x="6798934" y="5087203"/>
                  <a:pt x="6820429" y="5068267"/>
                </a:cubicBezTo>
                <a:cubicBezTo>
                  <a:pt x="6784604" y="5039095"/>
                  <a:pt x="6754408" y="5014017"/>
                  <a:pt x="6717048" y="4983821"/>
                </a:cubicBezTo>
                <a:cubicBezTo>
                  <a:pt x="6762597" y="4968980"/>
                  <a:pt x="6800981" y="4956185"/>
                  <a:pt x="6839365" y="4943902"/>
                </a:cubicBezTo>
                <a:cubicBezTo>
                  <a:pt x="6813776" y="4867645"/>
                  <a:pt x="6779998" y="4841544"/>
                  <a:pt x="6691458" y="4837449"/>
                </a:cubicBezTo>
                <a:cubicBezTo>
                  <a:pt x="6641814" y="4835402"/>
                  <a:pt x="6638232" y="4799577"/>
                  <a:pt x="6634649" y="4764263"/>
                </a:cubicBezTo>
                <a:cubicBezTo>
                  <a:pt x="6621854" y="4761192"/>
                  <a:pt x="6610083" y="4758633"/>
                  <a:pt x="6594730" y="4755563"/>
                </a:cubicBezTo>
                <a:cubicBezTo>
                  <a:pt x="6625437" y="4725367"/>
                  <a:pt x="6656145" y="4717690"/>
                  <a:pt x="6689923" y="4726902"/>
                </a:cubicBezTo>
                <a:cubicBezTo>
                  <a:pt x="6723701" y="4736115"/>
                  <a:pt x="6756455" y="4748398"/>
                  <a:pt x="6789210" y="4761192"/>
                </a:cubicBezTo>
                <a:cubicBezTo>
                  <a:pt x="6790234" y="4761704"/>
                  <a:pt x="6787675" y="4777570"/>
                  <a:pt x="6783581" y="4784735"/>
                </a:cubicBezTo>
                <a:cubicBezTo>
                  <a:pt x="6778974" y="4793435"/>
                  <a:pt x="6771809" y="4800600"/>
                  <a:pt x="6765668" y="4808277"/>
                </a:cubicBezTo>
                <a:cubicBezTo>
                  <a:pt x="6774368" y="4814419"/>
                  <a:pt x="6783581" y="4825166"/>
                  <a:pt x="6792281" y="4825166"/>
                </a:cubicBezTo>
                <a:cubicBezTo>
                  <a:pt x="6807635" y="4825166"/>
                  <a:pt x="6824524" y="4821072"/>
                  <a:pt x="6838854" y="4814930"/>
                </a:cubicBezTo>
                <a:cubicBezTo>
                  <a:pt x="6850625" y="4809812"/>
                  <a:pt x="6860349" y="4800089"/>
                  <a:pt x="6872120" y="4791388"/>
                </a:cubicBezTo>
                <a:cubicBezTo>
                  <a:pt x="6890544" y="4821072"/>
                  <a:pt x="6908457" y="4848197"/>
                  <a:pt x="6947354" y="4846150"/>
                </a:cubicBezTo>
                <a:cubicBezTo>
                  <a:pt x="6950936" y="4846150"/>
                  <a:pt x="6955031" y="4850244"/>
                  <a:pt x="6958613" y="4852803"/>
                </a:cubicBezTo>
                <a:cubicBezTo>
                  <a:pt x="6981132" y="4871227"/>
                  <a:pt x="6999556" y="4865598"/>
                  <a:pt x="7011328" y="4838985"/>
                </a:cubicBezTo>
                <a:cubicBezTo>
                  <a:pt x="7019516" y="4820048"/>
                  <a:pt x="7030775" y="4802136"/>
                  <a:pt x="7041523" y="4781664"/>
                </a:cubicBezTo>
                <a:cubicBezTo>
                  <a:pt x="7055342" y="4791900"/>
                  <a:pt x="7064042" y="4798041"/>
                  <a:pt x="7072743" y="4804183"/>
                </a:cubicBezTo>
                <a:cubicBezTo>
                  <a:pt x="7069671" y="4805206"/>
                  <a:pt x="7066601" y="4806230"/>
                  <a:pt x="7063530" y="4807253"/>
                </a:cubicBezTo>
                <a:cubicBezTo>
                  <a:pt x="7081954" y="4857409"/>
                  <a:pt x="7100379" y="4908076"/>
                  <a:pt x="7118291" y="4957720"/>
                </a:cubicBezTo>
                <a:cubicBezTo>
                  <a:pt x="7087584" y="4960791"/>
                  <a:pt x="7053294" y="4964373"/>
                  <a:pt x="7018492" y="4967956"/>
                </a:cubicBezTo>
                <a:cubicBezTo>
                  <a:pt x="7017981" y="4972050"/>
                  <a:pt x="7017469" y="4975633"/>
                  <a:pt x="7016957" y="4979727"/>
                </a:cubicBezTo>
                <a:cubicBezTo>
                  <a:pt x="6999556" y="4961303"/>
                  <a:pt x="6982155" y="4942878"/>
                  <a:pt x="6956566" y="4915753"/>
                </a:cubicBezTo>
                <a:cubicBezTo>
                  <a:pt x="6928417" y="4923942"/>
                  <a:pt x="6891568" y="4934178"/>
                  <a:pt x="6854719" y="4944925"/>
                </a:cubicBezTo>
                <a:cubicBezTo>
                  <a:pt x="6854719" y="4949020"/>
                  <a:pt x="6855231" y="4953114"/>
                  <a:pt x="6855231" y="4957208"/>
                </a:cubicBezTo>
                <a:cubicBezTo>
                  <a:pt x="6879797" y="4960791"/>
                  <a:pt x="6903851" y="4964373"/>
                  <a:pt x="6932512" y="4968468"/>
                </a:cubicBezTo>
                <a:cubicBezTo>
                  <a:pt x="6936606" y="4992010"/>
                  <a:pt x="6945818" y="5011970"/>
                  <a:pt x="6981132" y="4987916"/>
                </a:cubicBezTo>
                <a:cubicBezTo>
                  <a:pt x="7003138" y="4973074"/>
                  <a:pt x="7017981" y="4984845"/>
                  <a:pt x="7017469" y="5012482"/>
                </a:cubicBezTo>
                <a:cubicBezTo>
                  <a:pt x="7016957" y="5026300"/>
                  <a:pt x="7017469" y="5039607"/>
                  <a:pt x="7017469" y="5058543"/>
                </a:cubicBezTo>
                <a:cubicBezTo>
                  <a:pt x="6997509" y="5059055"/>
                  <a:pt x="6991879" y="5111257"/>
                  <a:pt x="6951448" y="5086692"/>
                </a:cubicBezTo>
                <a:cubicBezTo>
                  <a:pt x="6955031" y="5073385"/>
                  <a:pt x="6958101" y="5061102"/>
                  <a:pt x="6962195" y="5045236"/>
                </a:cubicBezTo>
                <a:cubicBezTo>
                  <a:pt x="6917670" y="5059566"/>
                  <a:pt x="6904363" y="5082085"/>
                  <a:pt x="6907945" y="5120981"/>
                </a:cubicBezTo>
                <a:cubicBezTo>
                  <a:pt x="6909481" y="5135312"/>
                  <a:pt x="6903339" y="5150153"/>
                  <a:pt x="6893616" y="5162948"/>
                </a:cubicBezTo>
                <a:cubicBezTo>
                  <a:pt x="6901293" y="5180349"/>
                  <a:pt x="6908969" y="5197750"/>
                  <a:pt x="6919717" y="5222316"/>
                </a:cubicBezTo>
                <a:cubicBezTo>
                  <a:pt x="6867514" y="5225898"/>
                  <a:pt x="6821453" y="5228969"/>
                  <a:pt x="6765156" y="5232552"/>
                </a:cubicBezTo>
                <a:cubicBezTo>
                  <a:pt x="6781022" y="5244323"/>
                  <a:pt x="6788699" y="5250465"/>
                  <a:pt x="6799446" y="5258653"/>
                </a:cubicBezTo>
                <a:cubicBezTo>
                  <a:pt x="6781533" y="5266330"/>
                  <a:pt x="6766691" y="5272471"/>
                  <a:pt x="6751849" y="5278613"/>
                </a:cubicBezTo>
                <a:cubicBezTo>
                  <a:pt x="6793816" y="5288849"/>
                  <a:pt x="6838342" y="5263771"/>
                  <a:pt x="6875703" y="5303179"/>
                </a:cubicBezTo>
                <a:cubicBezTo>
                  <a:pt x="6881333" y="5284243"/>
                  <a:pt x="6884403" y="5272984"/>
                  <a:pt x="6886450" y="5264794"/>
                </a:cubicBezTo>
                <a:cubicBezTo>
                  <a:pt x="6911016" y="5271448"/>
                  <a:pt x="6934047" y="5276566"/>
                  <a:pt x="6956054" y="5284243"/>
                </a:cubicBezTo>
                <a:cubicBezTo>
                  <a:pt x="6961172" y="5285778"/>
                  <a:pt x="6962195" y="5297549"/>
                  <a:pt x="6967825" y="5310856"/>
                </a:cubicBezTo>
                <a:cubicBezTo>
                  <a:pt x="6942747" y="5308297"/>
                  <a:pt x="6924323" y="5306762"/>
                  <a:pt x="6905386" y="5304714"/>
                </a:cubicBezTo>
                <a:cubicBezTo>
                  <a:pt x="6906410" y="5307273"/>
                  <a:pt x="6907434" y="5309832"/>
                  <a:pt x="6907945" y="5311880"/>
                </a:cubicBezTo>
                <a:cubicBezTo>
                  <a:pt x="6894127" y="5315974"/>
                  <a:pt x="6880821" y="5322627"/>
                  <a:pt x="6867002" y="5323650"/>
                </a:cubicBezTo>
                <a:cubicBezTo>
                  <a:pt x="6836295" y="5325698"/>
                  <a:pt x="6805076" y="5321091"/>
                  <a:pt x="6775391" y="5327233"/>
                </a:cubicBezTo>
                <a:cubicBezTo>
                  <a:pt x="6762597" y="5329792"/>
                  <a:pt x="6753896" y="5352823"/>
                  <a:pt x="6743661" y="5366641"/>
                </a:cubicBezTo>
                <a:cubicBezTo>
                  <a:pt x="6774368" y="5375342"/>
                  <a:pt x="6798934" y="5380971"/>
                  <a:pt x="6822477" y="5389672"/>
                </a:cubicBezTo>
                <a:cubicBezTo>
                  <a:pt x="6845507" y="5397860"/>
                  <a:pt x="6867514" y="5409632"/>
                  <a:pt x="6893103" y="5420891"/>
                </a:cubicBezTo>
                <a:cubicBezTo>
                  <a:pt x="6854719" y="5494077"/>
                  <a:pt x="6785116" y="5491006"/>
                  <a:pt x="6719094" y="5506872"/>
                </a:cubicBezTo>
                <a:cubicBezTo>
                  <a:pt x="6727284" y="5536556"/>
                  <a:pt x="6735472" y="5566240"/>
                  <a:pt x="6741613" y="5587735"/>
                </a:cubicBezTo>
                <a:cubicBezTo>
                  <a:pt x="6771809" y="5595924"/>
                  <a:pt x="6795351" y="5602577"/>
                  <a:pt x="6818894" y="5609230"/>
                </a:cubicBezTo>
                <a:cubicBezTo>
                  <a:pt x="6818382" y="5614348"/>
                  <a:pt x="6818382" y="5619466"/>
                  <a:pt x="6817870" y="5624584"/>
                </a:cubicBezTo>
                <a:cubicBezTo>
                  <a:pt x="6805076" y="5629190"/>
                  <a:pt x="6791769" y="5634308"/>
                  <a:pt x="6778463" y="5638402"/>
                </a:cubicBezTo>
                <a:cubicBezTo>
                  <a:pt x="6768227" y="5641985"/>
                  <a:pt x="6753896" y="5641473"/>
                  <a:pt x="6747243" y="5648126"/>
                </a:cubicBezTo>
                <a:cubicBezTo>
                  <a:pt x="6727284" y="5668086"/>
                  <a:pt x="6708859" y="5687022"/>
                  <a:pt x="6679175" y="5661433"/>
                </a:cubicBezTo>
                <a:cubicBezTo>
                  <a:pt x="6677639" y="5673204"/>
                  <a:pt x="6676616" y="5679345"/>
                  <a:pt x="6676104" y="5683440"/>
                </a:cubicBezTo>
                <a:cubicBezTo>
                  <a:pt x="6665356" y="5678322"/>
                  <a:pt x="6649491" y="5668086"/>
                  <a:pt x="6647444" y="5670645"/>
                </a:cubicBezTo>
                <a:cubicBezTo>
                  <a:pt x="6633626" y="5685487"/>
                  <a:pt x="6622878" y="5703400"/>
                  <a:pt x="6610083" y="5720801"/>
                </a:cubicBezTo>
                <a:cubicBezTo>
                  <a:pt x="6664333" y="5720801"/>
                  <a:pt x="6711418" y="5720801"/>
                  <a:pt x="6758503" y="5720801"/>
                </a:cubicBezTo>
                <a:cubicBezTo>
                  <a:pt x="6793816" y="5720801"/>
                  <a:pt x="6791769" y="5748949"/>
                  <a:pt x="6797399" y="5771980"/>
                </a:cubicBezTo>
                <a:cubicBezTo>
                  <a:pt x="6776415" y="5774539"/>
                  <a:pt x="6755432" y="5777098"/>
                  <a:pt x="6724212" y="5781192"/>
                </a:cubicBezTo>
                <a:cubicBezTo>
                  <a:pt x="6743661" y="5795522"/>
                  <a:pt x="6753385" y="5802687"/>
                  <a:pt x="6765668" y="5811388"/>
                </a:cubicBezTo>
                <a:cubicBezTo>
                  <a:pt x="6753896" y="5821623"/>
                  <a:pt x="6744684" y="5829812"/>
                  <a:pt x="6728307" y="5844142"/>
                </a:cubicBezTo>
                <a:cubicBezTo>
                  <a:pt x="6777950" y="5838513"/>
                  <a:pt x="6802005" y="5811899"/>
                  <a:pt x="6824524" y="5767374"/>
                </a:cubicBezTo>
                <a:cubicBezTo>
                  <a:pt x="6835783" y="5796034"/>
                  <a:pt x="6842948" y="5813947"/>
                  <a:pt x="6849601" y="5832371"/>
                </a:cubicBezTo>
                <a:cubicBezTo>
                  <a:pt x="6857790" y="5856937"/>
                  <a:pt x="6853696" y="5870244"/>
                  <a:pt x="6822988" y="5873826"/>
                </a:cubicBezTo>
                <a:cubicBezTo>
                  <a:pt x="6810705" y="5875361"/>
                  <a:pt x="6799958" y="5895321"/>
                  <a:pt x="6788699" y="5907092"/>
                </a:cubicBezTo>
                <a:cubicBezTo>
                  <a:pt x="6783068" y="5898392"/>
                  <a:pt x="6776927" y="5882015"/>
                  <a:pt x="6771297" y="5882015"/>
                </a:cubicBezTo>
                <a:cubicBezTo>
                  <a:pt x="6754408" y="5882527"/>
                  <a:pt x="6737007" y="5888156"/>
                  <a:pt x="6720630" y="5894810"/>
                </a:cubicBezTo>
                <a:cubicBezTo>
                  <a:pt x="6716535" y="5896345"/>
                  <a:pt x="6716024" y="5908628"/>
                  <a:pt x="6713977" y="5916305"/>
                </a:cubicBezTo>
                <a:cubicBezTo>
                  <a:pt x="6722166" y="5918352"/>
                  <a:pt x="6730866" y="5922446"/>
                  <a:pt x="6738543" y="5920911"/>
                </a:cubicBezTo>
                <a:cubicBezTo>
                  <a:pt x="6755432" y="5917840"/>
                  <a:pt x="6772321" y="5911698"/>
                  <a:pt x="6788699" y="5906581"/>
                </a:cubicBezTo>
                <a:cubicBezTo>
                  <a:pt x="6795863" y="5912722"/>
                  <a:pt x="6804052" y="5918352"/>
                  <a:pt x="6809170" y="5926029"/>
                </a:cubicBezTo>
                <a:cubicBezTo>
                  <a:pt x="6818382" y="5939847"/>
                  <a:pt x="6827083" y="5954689"/>
                  <a:pt x="6833736" y="5969531"/>
                </a:cubicBezTo>
                <a:cubicBezTo>
                  <a:pt x="6837319" y="5976696"/>
                  <a:pt x="6833736" y="5989491"/>
                  <a:pt x="6838342" y="5993585"/>
                </a:cubicBezTo>
                <a:cubicBezTo>
                  <a:pt x="6865979" y="6017127"/>
                  <a:pt x="6837830" y="6042717"/>
                  <a:pt x="6841924" y="6067283"/>
                </a:cubicBezTo>
                <a:cubicBezTo>
                  <a:pt x="6842437" y="6069842"/>
                  <a:pt x="6821453" y="6080078"/>
                  <a:pt x="6809682" y="6081101"/>
                </a:cubicBezTo>
                <a:cubicBezTo>
                  <a:pt x="6786651" y="6083148"/>
                  <a:pt x="6763621" y="6081613"/>
                  <a:pt x="6737519" y="6081613"/>
                </a:cubicBezTo>
                <a:cubicBezTo>
                  <a:pt x="6700670" y="6035040"/>
                  <a:pt x="6699647" y="6021734"/>
                  <a:pt x="6742125" y="5993585"/>
                </a:cubicBezTo>
                <a:cubicBezTo>
                  <a:pt x="6712953" y="5998191"/>
                  <a:pt x="6689411" y="6009450"/>
                  <a:pt x="6674569" y="6002286"/>
                </a:cubicBezTo>
                <a:cubicBezTo>
                  <a:pt x="6660238" y="5995121"/>
                  <a:pt x="6655633" y="5969531"/>
                  <a:pt x="6642326" y="5942918"/>
                </a:cubicBezTo>
                <a:cubicBezTo>
                  <a:pt x="6627484" y="5977208"/>
                  <a:pt x="6613154" y="6005868"/>
                  <a:pt x="6602918" y="6035552"/>
                </a:cubicBezTo>
                <a:cubicBezTo>
                  <a:pt x="6591147" y="6070865"/>
                  <a:pt x="6576305" y="6050394"/>
                  <a:pt x="6559928" y="6040158"/>
                </a:cubicBezTo>
                <a:cubicBezTo>
                  <a:pt x="6555321" y="6051418"/>
                  <a:pt x="6550203" y="6061654"/>
                  <a:pt x="6547133" y="6072913"/>
                </a:cubicBezTo>
                <a:cubicBezTo>
                  <a:pt x="6540992" y="6093896"/>
                  <a:pt x="6529732" y="6100550"/>
                  <a:pt x="6507213" y="6097991"/>
                </a:cubicBezTo>
                <a:cubicBezTo>
                  <a:pt x="6481112" y="6095432"/>
                  <a:pt x="6450916" y="6091849"/>
                  <a:pt x="6445286" y="6132280"/>
                </a:cubicBezTo>
                <a:cubicBezTo>
                  <a:pt x="6444775" y="6137398"/>
                  <a:pt x="6433004" y="6144563"/>
                  <a:pt x="6426350" y="6145075"/>
                </a:cubicBezTo>
                <a:cubicBezTo>
                  <a:pt x="6421232" y="6145075"/>
                  <a:pt x="6414067" y="6136375"/>
                  <a:pt x="6410996" y="6130234"/>
                </a:cubicBezTo>
                <a:cubicBezTo>
                  <a:pt x="6395643" y="6096967"/>
                  <a:pt x="6380801" y="6063189"/>
                  <a:pt x="6366471" y="6029410"/>
                </a:cubicBezTo>
                <a:cubicBezTo>
                  <a:pt x="6364424" y="6024804"/>
                  <a:pt x="6364935" y="6014057"/>
                  <a:pt x="6365959" y="6013545"/>
                </a:cubicBezTo>
                <a:cubicBezTo>
                  <a:pt x="6375683" y="6010474"/>
                  <a:pt x="6385919" y="6009450"/>
                  <a:pt x="6396154" y="6008427"/>
                </a:cubicBezTo>
                <a:cubicBezTo>
                  <a:pt x="6409461" y="6006891"/>
                  <a:pt x="6423280" y="6005868"/>
                  <a:pt x="6436586" y="6004333"/>
                </a:cubicBezTo>
                <a:cubicBezTo>
                  <a:pt x="6436074" y="6000750"/>
                  <a:pt x="6436074" y="5997680"/>
                  <a:pt x="6435563" y="5994097"/>
                </a:cubicBezTo>
                <a:cubicBezTo>
                  <a:pt x="6416114" y="5980279"/>
                  <a:pt x="6396666" y="5966460"/>
                  <a:pt x="6375171" y="5951107"/>
                </a:cubicBezTo>
                <a:cubicBezTo>
                  <a:pt x="6388478" y="5938824"/>
                  <a:pt x="6401272" y="5927052"/>
                  <a:pt x="6413555" y="5915793"/>
                </a:cubicBezTo>
                <a:cubicBezTo>
                  <a:pt x="6409973" y="5915281"/>
                  <a:pt x="6406390" y="5914769"/>
                  <a:pt x="6402808" y="5914769"/>
                </a:cubicBezTo>
                <a:cubicBezTo>
                  <a:pt x="6396154" y="5888156"/>
                  <a:pt x="6388989" y="5862055"/>
                  <a:pt x="6383871" y="5841583"/>
                </a:cubicBezTo>
                <a:cubicBezTo>
                  <a:pt x="6414579" y="5825718"/>
                  <a:pt x="6440168" y="5810364"/>
                  <a:pt x="6467805" y="5799104"/>
                </a:cubicBezTo>
                <a:cubicBezTo>
                  <a:pt x="6473947" y="5796545"/>
                  <a:pt x="6485718" y="5806270"/>
                  <a:pt x="6494930" y="5810876"/>
                </a:cubicBezTo>
                <a:cubicBezTo>
                  <a:pt x="6494419" y="5814458"/>
                  <a:pt x="6493906" y="5818041"/>
                  <a:pt x="6493395" y="5821623"/>
                </a:cubicBezTo>
                <a:cubicBezTo>
                  <a:pt x="6514890" y="5812411"/>
                  <a:pt x="6536385" y="5802687"/>
                  <a:pt x="6557880" y="5793475"/>
                </a:cubicBezTo>
                <a:cubicBezTo>
                  <a:pt x="6557880" y="5789380"/>
                  <a:pt x="6557880" y="5784775"/>
                  <a:pt x="6557880" y="5780680"/>
                </a:cubicBezTo>
                <a:cubicBezTo>
                  <a:pt x="6511307" y="5786310"/>
                  <a:pt x="6491860" y="5725919"/>
                  <a:pt x="6443240" y="5741272"/>
                </a:cubicBezTo>
                <a:cubicBezTo>
                  <a:pt x="6420721" y="5748437"/>
                  <a:pt x="6400249" y="5762256"/>
                  <a:pt x="6378753" y="5773515"/>
                </a:cubicBezTo>
                <a:cubicBezTo>
                  <a:pt x="6372100" y="5777098"/>
                  <a:pt x="6365959" y="5782727"/>
                  <a:pt x="6358794" y="5785286"/>
                </a:cubicBezTo>
                <a:cubicBezTo>
                  <a:pt x="6339346" y="5791939"/>
                  <a:pt x="6310686" y="5781192"/>
                  <a:pt x="6304544" y="5813435"/>
                </a:cubicBezTo>
                <a:cubicBezTo>
                  <a:pt x="6290214" y="5808317"/>
                  <a:pt x="6274860" y="5805246"/>
                  <a:pt x="6262065" y="5797569"/>
                </a:cubicBezTo>
                <a:cubicBezTo>
                  <a:pt x="6255412" y="5793475"/>
                  <a:pt x="6253877" y="5781192"/>
                  <a:pt x="6247223" y="5766350"/>
                </a:cubicBezTo>
                <a:cubicBezTo>
                  <a:pt x="6263600" y="5764815"/>
                  <a:pt x="6275884" y="5763791"/>
                  <a:pt x="6287655" y="5762767"/>
                </a:cubicBezTo>
                <a:cubicBezTo>
                  <a:pt x="6288678" y="5760208"/>
                  <a:pt x="6290214" y="5757650"/>
                  <a:pt x="6291237" y="5755602"/>
                </a:cubicBezTo>
                <a:cubicBezTo>
                  <a:pt x="6281513" y="5750484"/>
                  <a:pt x="6271277" y="5745366"/>
                  <a:pt x="6266672" y="5742807"/>
                </a:cubicBezTo>
                <a:cubicBezTo>
                  <a:pt x="6253877" y="5713124"/>
                  <a:pt x="6243129" y="5685999"/>
                  <a:pt x="6229822" y="5660409"/>
                </a:cubicBezTo>
                <a:cubicBezTo>
                  <a:pt x="6227775" y="5656315"/>
                  <a:pt x="6209862" y="5655291"/>
                  <a:pt x="6203721" y="5659386"/>
                </a:cubicBezTo>
                <a:cubicBezTo>
                  <a:pt x="6189391" y="5669622"/>
                  <a:pt x="6179155" y="5687534"/>
                  <a:pt x="6163801" y="5695211"/>
                </a:cubicBezTo>
                <a:cubicBezTo>
                  <a:pt x="6148447" y="5702888"/>
                  <a:pt x="6128488" y="5701864"/>
                  <a:pt x="6116205" y="5703911"/>
                </a:cubicBezTo>
                <a:cubicBezTo>
                  <a:pt x="6090615" y="5758673"/>
                  <a:pt x="6098804" y="5806270"/>
                  <a:pt x="6125929" y="5854890"/>
                </a:cubicBezTo>
                <a:cubicBezTo>
                  <a:pt x="6121323" y="5858984"/>
                  <a:pt x="6115181" y="5864102"/>
                  <a:pt x="6109551" y="5869220"/>
                </a:cubicBezTo>
                <a:cubicBezTo>
                  <a:pt x="6134118" y="5892762"/>
                  <a:pt x="6151519" y="6101573"/>
                  <a:pt x="6131559" y="6145587"/>
                </a:cubicBezTo>
                <a:cubicBezTo>
                  <a:pt x="6138212" y="6148146"/>
                  <a:pt x="6144353" y="6151729"/>
                  <a:pt x="6151006" y="6153264"/>
                </a:cubicBezTo>
                <a:cubicBezTo>
                  <a:pt x="6164825" y="6156335"/>
                  <a:pt x="6184273" y="6153776"/>
                  <a:pt x="6192462" y="6161964"/>
                </a:cubicBezTo>
                <a:cubicBezTo>
                  <a:pt x="6213957" y="6183972"/>
                  <a:pt x="6241082" y="6209049"/>
                  <a:pt x="6245688" y="6235662"/>
                </a:cubicBezTo>
                <a:cubicBezTo>
                  <a:pt x="6248759" y="6255622"/>
                  <a:pt x="6279978" y="6287353"/>
                  <a:pt x="6247223" y="6303219"/>
                </a:cubicBezTo>
                <a:cubicBezTo>
                  <a:pt x="6218563" y="6317037"/>
                  <a:pt x="6182226" y="6325738"/>
                  <a:pt x="6151006" y="6321643"/>
                </a:cubicBezTo>
                <a:cubicBezTo>
                  <a:pt x="6121835" y="6318061"/>
                  <a:pt x="6095733" y="6310384"/>
                  <a:pt x="6065538" y="6320108"/>
                </a:cubicBezTo>
                <a:cubicBezTo>
                  <a:pt x="6056325" y="6323179"/>
                  <a:pt x="6033807" y="6312943"/>
                  <a:pt x="6030224" y="6303730"/>
                </a:cubicBezTo>
                <a:cubicBezTo>
                  <a:pt x="6014870" y="6264834"/>
                  <a:pt x="5988769" y="6236686"/>
                  <a:pt x="5956014" y="6212632"/>
                </a:cubicBezTo>
                <a:cubicBezTo>
                  <a:pt x="5922748" y="6188066"/>
                  <a:pt x="5888970" y="6164523"/>
                  <a:pt x="5853144" y="6139445"/>
                </a:cubicBezTo>
                <a:cubicBezTo>
                  <a:pt x="5862357" y="6129721"/>
                  <a:pt x="5867986" y="6123068"/>
                  <a:pt x="5875152" y="6115903"/>
                </a:cubicBezTo>
                <a:cubicBezTo>
                  <a:pt x="5867986" y="6109762"/>
                  <a:pt x="5861844" y="6104132"/>
                  <a:pt x="5856215" y="6099014"/>
                </a:cubicBezTo>
                <a:cubicBezTo>
                  <a:pt x="5865427" y="6072401"/>
                  <a:pt x="5979045" y="6085707"/>
                  <a:pt x="6013847" y="6115392"/>
                </a:cubicBezTo>
                <a:cubicBezTo>
                  <a:pt x="6016406" y="6097991"/>
                  <a:pt x="6018965" y="6080078"/>
                  <a:pt x="6022035" y="6062165"/>
                </a:cubicBezTo>
                <a:cubicBezTo>
                  <a:pt x="5997981" y="6063189"/>
                  <a:pt x="5972903" y="6067795"/>
                  <a:pt x="5968809" y="6026851"/>
                </a:cubicBezTo>
                <a:cubicBezTo>
                  <a:pt x="5966762" y="6008939"/>
                  <a:pt x="5942196" y="5993073"/>
                  <a:pt x="5927866" y="5976696"/>
                </a:cubicBezTo>
                <a:cubicBezTo>
                  <a:pt x="5924795" y="5976696"/>
                  <a:pt x="5922236" y="5976184"/>
                  <a:pt x="5920189" y="5976696"/>
                </a:cubicBezTo>
                <a:cubicBezTo>
                  <a:pt x="5899205" y="5979767"/>
                  <a:pt x="5877710" y="5983349"/>
                  <a:pt x="5856727" y="5986932"/>
                </a:cubicBezTo>
                <a:cubicBezTo>
                  <a:pt x="5866962" y="5964925"/>
                  <a:pt x="5877198" y="5942918"/>
                  <a:pt x="5886922" y="5920911"/>
                </a:cubicBezTo>
                <a:cubicBezTo>
                  <a:pt x="5890505" y="5921934"/>
                  <a:pt x="5894088" y="5922958"/>
                  <a:pt x="5897670" y="5923470"/>
                </a:cubicBezTo>
                <a:cubicBezTo>
                  <a:pt x="5886922" y="5906581"/>
                  <a:pt x="5875663" y="5889692"/>
                  <a:pt x="5860309" y="5866149"/>
                </a:cubicBezTo>
                <a:cubicBezTo>
                  <a:pt x="5841885" y="5862567"/>
                  <a:pt x="5828578" y="5877409"/>
                  <a:pt x="5823972" y="5899928"/>
                </a:cubicBezTo>
                <a:cubicBezTo>
                  <a:pt x="5818342" y="5925005"/>
                  <a:pt x="5804012" y="5926029"/>
                  <a:pt x="5783029" y="5922958"/>
                </a:cubicBezTo>
                <a:cubicBezTo>
                  <a:pt x="5763581" y="5920399"/>
                  <a:pt x="5743621" y="5922446"/>
                  <a:pt x="5719055" y="5922446"/>
                </a:cubicBezTo>
                <a:cubicBezTo>
                  <a:pt x="5765628" y="5981302"/>
                  <a:pt x="5796336" y="5981814"/>
                  <a:pt x="5715984" y="6073937"/>
                </a:cubicBezTo>
                <a:cubicBezTo>
                  <a:pt x="5738503" y="6078542"/>
                  <a:pt x="5757951" y="6082125"/>
                  <a:pt x="5777399" y="6087243"/>
                </a:cubicBezTo>
                <a:cubicBezTo>
                  <a:pt x="5816807" y="6097479"/>
                  <a:pt x="5818342" y="6110785"/>
                  <a:pt x="5801965" y="6147634"/>
                </a:cubicBezTo>
                <a:cubicBezTo>
                  <a:pt x="5776887" y="6204955"/>
                  <a:pt x="5722638" y="6196254"/>
                  <a:pt x="5678624" y="6206490"/>
                </a:cubicBezTo>
                <a:cubicBezTo>
                  <a:pt x="5629492" y="6217750"/>
                  <a:pt x="5577800" y="6218261"/>
                  <a:pt x="5523039" y="6223891"/>
                </a:cubicBezTo>
                <a:cubicBezTo>
                  <a:pt x="5532252" y="6233615"/>
                  <a:pt x="5539416" y="6241292"/>
                  <a:pt x="5546581" y="6249481"/>
                </a:cubicBezTo>
                <a:cubicBezTo>
                  <a:pt x="5499497" y="6317549"/>
                  <a:pt x="5437058" y="6326761"/>
                  <a:pt x="5373084" y="6278653"/>
                </a:cubicBezTo>
                <a:cubicBezTo>
                  <a:pt x="5353636" y="6263811"/>
                  <a:pt x="5328558" y="6256646"/>
                  <a:pt x="5301433" y="6243339"/>
                </a:cubicBezTo>
                <a:cubicBezTo>
                  <a:pt x="5316275" y="6274558"/>
                  <a:pt x="5261002" y="6299125"/>
                  <a:pt x="5303481" y="6332391"/>
                </a:cubicBezTo>
                <a:cubicBezTo>
                  <a:pt x="5288638" y="6340068"/>
                  <a:pt x="5275844" y="6346209"/>
                  <a:pt x="5260490" y="6354398"/>
                </a:cubicBezTo>
                <a:cubicBezTo>
                  <a:pt x="5287615" y="6411719"/>
                  <a:pt x="5339306" y="6375893"/>
                  <a:pt x="5377179" y="6386641"/>
                </a:cubicBezTo>
                <a:cubicBezTo>
                  <a:pt x="5415051" y="6319596"/>
                  <a:pt x="5419145" y="6318061"/>
                  <a:pt x="5463671" y="6355422"/>
                </a:cubicBezTo>
                <a:cubicBezTo>
                  <a:pt x="5439617" y="6420419"/>
                  <a:pt x="5390997" y="6443450"/>
                  <a:pt x="5329070" y="6428096"/>
                </a:cubicBezTo>
                <a:cubicBezTo>
                  <a:pt x="5296828" y="6419907"/>
                  <a:pt x="5261514" y="6426560"/>
                  <a:pt x="5227736" y="6426560"/>
                </a:cubicBezTo>
                <a:cubicBezTo>
                  <a:pt x="5227736" y="6430143"/>
                  <a:pt x="5227224" y="6433214"/>
                  <a:pt x="5227224" y="6436796"/>
                </a:cubicBezTo>
                <a:cubicBezTo>
                  <a:pt x="5257931" y="6464944"/>
                  <a:pt x="5289662" y="6492581"/>
                  <a:pt x="5318834" y="6522777"/>
                </a:cubicBezTo>
                <a:cubicBezTo>
                  <a:pt x="5327535" y="6531477"/>
                  <a:pt x="5325488" y="6551949"/>
                  <a:pt x="5334700" y="6558602"/>
                </a:cubicBezTo>
                <a:cubicBezTo>
                  <a:pt x="5356707" y="6575492"/>
                  <a:pt x="5382296" y="6588287"/>
                  <a:pt x="5411981" y="6605687"/>
                </a:cubicBezTo>
                <a:cubicBezTo>
                  <a:pt x="5403791" y="6628718"/>
                  <a:pt x="5396627" y="6657378"/>
                  <a:pt x="5382808" y="6682456"/>
                </a:cubicBezTo>
                <a:cubicBezTo>
                  <a:pt x="5376667" y="6694227"/>
                  <a:pt x="5352101" y="6708045"/>
                  <a:pt x="5344424" y="6704463"/>
                </a:cubicBezTo>
                <a:cubicBezTo>
                  <a:pt x="5321905" y="6692691"/>
                  <a:pt x="5293245" y="6680921"/>
                  <a:pt x="5294780" y="6647143"/>
                </a:cubicBezTo>
                <a:cubicBezTo>
                  <a:pt x="5295292" y="6637930"/>
                  <a:pt x="5296828" y="6628718"/>
                  <a:pt x="5298363" y="6614900"/>
                </a:cubicBezTo>
                <a:cubicBezTo>
                  <a:pt x="5249231" y="6635883"/>
                  <a:pt x="5232342" y="6591869"/>
                  <a:pt x="5204705" y="6573445"/>
                </a:cubicBezTo>
                <a:cubicBezTo>
                  <a:pt x="5169392" y="6549902"/>
                  <a:pt x="5139707" y="6517148"/>
                  <a:pt x="5112583" y="6492581"/>
                </a:cubicBezTo>
                <a:cubicBezTo>
                  <a:pt x="5025066" y="6562185"/>
                  <a:pt x="4933968" y="6554508"/>
                  <a:pt x="4831609" y="6530454"/>
                </a:cubicBezTo>
                <a:cubicBezTo>
                  <a:pt x="4836215" y="6549390"/>
                  <a:pt x="4841845" y="6562185"/>
                  <a:pt x="4842357" y="6575492"/>
                </a:cubicBezTo>
                <a:cubicBezTo>
                  <a:pt x="4842869" y="6589310"/>
                  <a:pt x="4843381" y="6609270"/>
                  <a:pt x="4835192" y="6615923"/>
                </a:cubicBezTo>
                <a:cubicBezTo>
                  <a:pt x="4808579" y="6638442"/>
                  <a:pt x="4775824" y="6635883"/>
                  <a:pt x="4744605" y="6624112"/>
                </a:cubicBezTo>
                <a:cubicBezTo>
                  <a:pt x="4738975" y="6622065"/>
                  <a:pt x="4737440" y="6611317"/>
                  <a:pt x="4733346" y="6605175"/>
                </a:cubicBezTo>
                <a:cubicBezTo>
                  <a:pt x="4729251" y="6598522"/>
                  <a:pt x="4724133" y="6592892"/>
                  <a:pt x="4715433" y="6581121"/>
                </a:cubicBezTo>
                <a:cubicBezTo>
                  <a:pt x="4715433" y="6616435"/>
                  <a:pt x="4715433" y="6641512"/>
                  <a:pt x="4715433" y="6666079"/>
                </a:cubicBezTo>
                <a:cubicBezTo>
                  <a:pt x="4719527" y="6667102"/>
                  <a:pt x="4723110" y="6667614"/>
                  <a:pt x="4727204" y="6668638"/>
                </a:cubicBezTo>
                <a:cubicBezTo>
                  <a:pt x="4718503" y="6679897"/>
                  <a:pt x="4710315" y="6691156"/>
                  <a:pt x="4701614" y="6702927"/>
                </a:cubicBezTo>
                <a:cubicBezTo>
                  <a:pt x="4708780" y="6715210"/>
                  <a:pt x="4715433" y="6727494"/>
                  <a:pt x="4723110" y="6739265"/>
                </a:cubicBezTo>
                <a:cubicBezTo>
                  <a:pt x="4744093" y="6770484"/>
                  <a:pt x="4746140" y="6799144"/>
                  <a:pt x="4716968" y="6826781"/>
                </a:cubicBezTo>
                <a:cubicBezTo>
                  <a:pt x="4680119" y="6861583"/>
                  <a:pt x="4649924" y="6865165"/>
                  <a:pt x="4607445" y="6847764"/>
                </a:cubicBezTo>
                <a:cubicBezTo>
                  <a:pt x="4560872" y="6828828"/>
                  <a:pt x="4527094" y="6796074"/>
                  <a:pt x="4492292" y="6761783"/>
                </a:cubicBezTo>
                <a:cubicBezTo>
                  <a:pt x="4477450" y="6746942"/>
                  <a:pt x="4455443" y="6739265"/>
                  <a:pt x="4438042" y="6726470"/>
                </a:cubicBezTo>
                <a:cubicBezTo>
                  <a:pt x="4428830" y="6719817"/>
                  <a:pt x="4421665" y="6709581"/>
                  <a:pt x="4416035" y="6699857"/>
                </a:cubicBezTo>
                <a:cubicBezTo>
                  <a:pt x="4414500" y="6697298"/>
                  <a:pt x="4421665" y="6685015"/>
                  <a:pt x="4423712" y="6685527"/>
                </a:cubicBezTo>
                <a:cubicBezTo>
                  <a:pt x="4433948" y="6686039"/>
                  <a:pt x="4443672" y="6690645"/>
                  <a:pt x="4453396" y="6692691"/>
                </a:cubicBezTo>
                <a:cubicBezTo>
                  <a:pt x="4474891" y="6696274"/>
                  <a:pt x="4496386" y="6699345"/>
                  <a:pt x="4521464" y="6703440"/>
                </a:cubicBezTo>
                <a:cubicBezTo>
                  <a:pt x="4522488" y="6709069"/>
                  <a:pt x="4523511" y="6719305"/>
                  <a:pt x="4525558" y="6734147"/>
                </a:cubicBezTo>
                <a:cubicBezTo>
                  <a:pt x="4551148" y="6727494"/>
                  <a:pt x="4574690" y="6721352"/>
                  <a:pt x="4602839" y="6713675"/>
                </a:cubicBezTo>
                <a:cubicBezTo>
                  <a:pt x="4558313" y="6673755"/>
                  <a:pt x="4558313" y="6673755"/>
                  <a:pt x="4560360" y="6628206"/>
                </a:cubicBezTo>
                <a:cubicBezTo>
                  <a:pt x="4570596" y="6625135"/>
                  <a:pt x="4581855" y="6621553"/>
                  <a:pt x="4593627" y="6617970"/>
                </a:cubicBezTo>
                <a:cubicBezTo>
                  <a:pt x="4550124" y="6575492"/>
                  <a:pt x="4527094" y="6573956"/>
                  <a:pt x="4485639" y="6610293"/>
                </a:cubicBezTo>
                <a:cubicBezTo>
                  <a:pt x="4493827" y="6626671"/>
                  <a:pt x="4532212" y="6631277"/>
                  <a:pt x="4507645" y="6659937"/>
                </a:cubicBezTo>
                <a:cubicBezTo>
                  <a:pt x="4488197" y="6682968"/>
                  <a:pt x="4449301" y="6674267"/>
                  <a:pt x="4414500" y="6639466"/>
                </a:cubicBezTo>
                <a:cubicBezTo>
                  <a:pt x="4391981" y="6660961"/>
                  <a:pt x="4367415" y="6667614"/>
                  <a:pt x="4338243" y="6651237"/>
                </a:cubicBezTo>
                <a:cubicBezTo>
                  <a:pt x="4331590" y="6647654"/>
                  <a:pt x="4319818" y="6652260"/>
                  <a:pt x="4310606" y="6654307"/>
                </a:cubicBezTo>
                <a:cubicBezTo>
                  <a:pt x="4294229" y="6657890"/>
                  <a:pt x="4277851" y="6662496"/>
                  <a:pt x="4252262" y="6669149"/>
                </a:cubicBezTo>
                <a:cubicBezTo>
                  <a:pt x="4250727" y="6671708"/>
                  <a:pt x="4244073" y="6683480"/>
                  <a:pt x="4237932" y="6694739"/>
                </a:cubicBezTo>
                <a:cubicBezTo>
                  <a:pt x="4245097" y="6705486"/>
                  <a:pt x="4251750" y="6715210"/>
                  <a:pt x="4259427" y="6726470"/>
                </a:cubicBezTo>
                <a:cubicBezTo>
                  <a:pt x="4243050" y="6736194"/>
                  <a:pt x="4229743" y="6743871"/>
                  <a:pt x="4215925" y="6752060"/>
                </a:cubicBezTo>
                <a:cubicBezTo>
                  <a:pt x="4202618" y="6760248"/>
                  <a:pt x="4188800" y="6768437"/>
                  <a:pt x="4168328" y="6781232"/>
                </a:cubicBezTo>
                <a:cubicBezTo>
                  <a:pt x="4164745" y="6755642"/>
                  <a:pt x="4162186" y="6734147"/>
                  <a:pt x="4158092" y="6702927"/>
                </a:cubicBezTo>
                <a:cubicBezTo>
                  <a:pt x="4169352" y="6676826"/>
                  <a:pt x="4230255" y="6709581"/>
                  <a:pt x="4234349" y="6652260"/>
                </a:cubicBezTo>
                <a:cubicBezTo>
                  <a:pt x="4216437" y="6652260"/>
                  <a:pt x="4199036" y="6653795"/>
                  <a:pt x="4182146" y="6651748"/>
                </a:cubicBezTo>
                <a:cubicBezTo>
                  <a:pt x="4168840" y="6649702"/>
                  <a:pt x="4156045" y="6643048"/>
                  <a:pt x="4142738" y="6638442"/>
                </a:cubicBezTo>
                <a:cubicBezTo>
                  <a:pt x="4148368" y="6625647"/>
                  <a:pt x="4151439" y="6610293"/>
                  <a:pt x="4160651" y="6601081"/>
                </a:cubicBezTo>
                <a:cubicBezTo>
                  <a:pt x="4176517" y="6585215"/>
                  <a:pt x="4196477" y="6573445"/>
                  <a:pt x="4216437" y="6559114"/>
                </a:cubicBezTo>
                <a:cubicBezTo>
                  <a:pt x="4193406" y="6542737"/>
                  <a:pt x="4176005" y="6529942"/>
                  <a:pt x="4158604" y="6517148"/>
                </a:cubicBezTo>
                <a:cubicBezTo>
                  <a:pt x="4128408" y="6565256"/>
                  <a:pt x="4095654" y="6577027"/>
                  <a:pt x="4061364" y="6551437"/>
                </a:cubicBezTo>
                <a:cubicBezTo>
                  <a:pt x="4066993" y="6540178"/>
                  <a:pt x="4073135" y="6528918"/>
                  <a:pt x="4081835" y="6512541"/>
                </a:cubicBezTo>
                <a:cubicBezTo>
                  <a:pt x="4041916" y="6498211"/>
                  <a:pt x="4005067" y="6483369"/>
                  <a:pt x="3966682" y="6472110"/>
                </a:cubicBezTo>
                <a:cubicBezTo>
                  <a:pt x="3959517" y="6470062"/>
                  <a:pt x="3943140" y="6480810"/>
                  <a:pt x="3939557" y="6489511"/>
                </a:cubicBezTo>
                <a:cubicBezTo>
                  <a:pt x="3928810" y="6513565"/>
                  <a:pt x="3914480" y="6514077"/>
                  <a:pt x="3901173" y="6496676"/>
                </a:cubicBezTo>
                <a:cubicBezTo>
                  <a:pt x="3886331" y="6477739"/>
                  <a:pt x="3872001" y="6480810"/>
                  <a:pt x="3853065" y="6487975"/>
                </a:cubicBezTo>
                <a:cubicBezTo>
                  <a:pt x="3819798" y="6500258"/>
                  <a:pt x="3783973" y="6490534"/>
                  <a:pt x="3780902" y="6445497"/>
                </a:cubicBezTo>
                <a:cubicBezTo>
                  <a:pt x="3740982" y="6438332"/>
                  <a:pt x="3701574" y="6427072"/>
                  <a:pt x="3661655" y="6425537"/>
                </a:cubicBezTo>
                <a:cubicBezTo>
                  <a:pt x="3616617" y="6423490"/>
                  <a:pt x="3571580" y="6430143"/>
                  <a:pt x="3531660" y="6433214"/>
                </a:cubicBezTo>
                <a:cubicBezTo>
                  <a:pt x="3493787" y="6477228"/>
                  <a:pt x="3437490" y="6431166"/>
                  <a:pt x="3397571" y="6462898"/>
                </a:cubicBezTo>
                <a:cubicBezTo>
                  <a:pt x="3406783" y="6465457"/>
                  <a:pt x="3413436" y="6466992"/>
                  <a:pt x="3418042" y="6468527"/>
                </a:cubicBezTo>
                <a:cubicBezTo>
                  <a:pt x="3374028" y="6508447"/>
                  <a:pt x="3324896" y="6483369"/>
                  <a:pt x="3276788" y="6476204"/>
                </a:cubicBezTo>
                <a:cubicBezTo>
                  <a:pt x="3278324" y="6461874"/>
                  <a:pt x="3285488" y="6444985"/>
                  <a:pt x="3279859" y="6433725"/>
                </a:cubicBezTo>
                <a:cubicBezTo>
                  <a:pt x="3275765" y="6425025"/>
                  <a:pt x="3255293" y="6425537"/>
                  <a:pt x="3243010" y="6419907"/>
                </a:cubicBezTo>
                <a:cubicBezTo>
                  <a:pt x="3232774" y="6415813"/>
                  <a:pt x="3224073" y="6409160"/>
                  <a:pt x="3214350" y="6403530"/>
                </a:cubicBezTo>
                <a:cubicBezTo>
                  <a:pt x="3189272" y="6435773"/>
                  <a:pt x="3158564" y="6429631"/>
                  <a:pt x="3082307" y="6393294"/>
                </a:cubicBezTo>
                <a:cubicBezTo>
                  <a:pt x="3095614" y="6409671"/>
                  <a:pt x="3104826" y="6420419"/>
                  <a:pt x="3114038" y="6431166"/>
                </a:cubicBezTo>
                <a:cubicBezTo>
                  <a:pt x="3111991" y="6433725"/>
                  <a:pt x="3109432" y="6436284"/>
                  <a:pt x="3107385" y="6438332"/>
                </a:cubicBezTo>
                <a:cubicBezTo>
                  <a:pt x="3096638" y="6429631"/>
                  <a:pt x="3085890" y="6420931"/>
                  <a:pt x="3078213" y="6415301"/>
                </a:cubicBezTo>
                <a:cubicBezTo>
                  <a:pt x="3028569" y="6411719"/>
                  <a:pt x="2980973" y="6430655"/>
                  <a:pt x="2934912" y="6405577"/>
                </a:cubicBezTo>
                <a:cubicBezTo>
                  <a:pt x="2926211" y="6400971"/>
                  <a:pt x="2913416" y="6405065"/>
                  <a:pt x="2902669" y="6405065"/>
                </a:cubicBezTo>
                <a:cubicBezTo>
                  <a:pt x="2901645" y="6405065"/>
                  <a:pt x="2900110" y="6404554"/>
                  <a:pt x="2899086" y="6404554"/>
                </a:cubicBezTo>
                <a:cubicBezTo>
                  <a:pt x="2900110" y="6402506"/>
                  <a:pt x="2900621" y="6400459"/>
                  <a:pt x="2901645" y="6398412"/>
                </a:cubicBezTo>
                <a:cubicBezTo>
                  <a:pt x="2898063" y="6357981"/>
                  <a:pt x="2939006" y="6389200"/>
                  <a:pt x="2948218" y="6369240"/>
                </a:cubicBezTo>
                <a:cubicBezTo>
                  <a:pt x="2934912" y="6333414"/>
                  <a:pt x="2933376" y="6332903"/>
                  <a:pt x="2886291" y="6363099"/>
                </a:cubicBezTo>
                <a:cubicBezTo>
                  <a:pt x="2891409" y="6374358"/>
                  <a:pt x="2896527" y="6386129"/>
                  <a:pt x="2901645" y="6397900"/>
                </a:cubicBezTo>
                <a:cubicBezTo>
                  <a:pt x="2866843" y="6368728"/>
                  <a:pt x="2838695" y="6403018"/>
                  <a:pt x="2809523" y="6410695"/>
                </a:cubicBezTo>
                <a:cubicBezTo>
                  <a:pt x="2774209" y="6419907"/>
                  <a:pt x="2745549" y="6423490"/>
                  <a:pt x="2712282" y="6403530"/>
                </a:cubicBezTo>
                <a:cubicBezTo>
                  <a:pt x="2693346" y="6392270"/>
                  <a:pt x="2668269" y="6392782"/>
                  <a:pt x="2645750" y="6387664"/>
                </a:cubicBezTo>
                <a:cubicBezTo>
                  <a:pt x="2627837" y="6384082"/>
                  <a:pt x="2609924" y="6379987"/>
                  <a:pt x="2592012" y="6376405"/>
                </a:cubicBezTo>
                <a:cubicBezTo>
                  <a:pt x="2594059" y="6373846"/>
                  <a:pt x="2596106" y="6370775"/>
                  <a:pt x="2598153" y="6368216"/>
                </a:cubicBezTo>
                <a:cubicBezTo>
                  <a:pt x="2587405" y="6356957"/>
                  <a:pt x="2578705" y="6339044"/>
                  <a:pt x="2565910" y="6335973"/>
                </a:cubicBezTo>
                <a:cubicBezTo>
                  <a:pt x="2544927" y="6330855"/>
                  <a:pt x="2522920" y="6326249"/>
                  <a:pt x="2527526" y="6302707"/>
                </a:cubicBezTo>
                <a:cubicBezTo>
                  <a:pt x="2530085" y="6288889"/>
                  <a:pt x="2551580" y="6279165"/>
                  <a:pt x="2562840" y="6268929"/>
                </a:cubicBezTo>
                <a:cubicBezTo>
                  <a:pt x="2592523" y="6304754"/>
                  <a:pt x="2616578" y="6333414"/>
                  <a:pt x="2639608" y="6361051"/>
                </a:cubicBezTo>
                <a:cubicBezTo>
                  <a:pt x="2689764" y="6356445"/>
                  <a:pt x="2717912" y="6321131"/>
                  <a:pt x="2745549" y="6285306"/>
                </a:cubicBezTo>
                <a:cubicBezTo>
                  <a:pt x="2768579" y="6255622"/>
                  <a:pt x="2750667" y="6212120"/>
                  <a:pt x="2716889" y="6200349"/>
                </a:cubicBezTo>
                <a:cubicBezTo>
                  <a:pt x="2670316" y="6183972"/>
                  <a:pt x="2629372" y="6204955"/>
                  <a:pt x="2585870" y="6211096"/>
                </a:cubicBezTo>
                <a:cubicBezTo>
                  <a:pt x="2572052" y="6213144"/>
                  <a:pt x="2557722" y="6211608"/>
                  <a:pt x="2543903" y="6211608"/>
                </a:cubicBezTo>
                <a:cubicBezTo>
                  <a:pt x="2543391" y="6207514"/>
                  <a:pt x="2543391" y="6202908"/>
                  <a:pt x="2542880" y="6198813"/>
                </a:cubicBezTo>
                <a:cubicBezTo>
                  <a:pt x="2557722" y="6196254"/>
                  <a:pt x="2573075" y="6193695"/>
                  <a:pt x="2595082" y="6190113"/>
                </a:cubicBezTo>
                <a:cubicBezTo>
                  <a:pt x="2575123" y="6182436"/>
                  <a:pt x="2560792" y="6176806"/>
                  <a:pt x="2543903" y="6169641"/>
                </a:cubicBezTo>
                <a:cubicBezTo>
                  <a:pt x="2547486" y="6160941"/>
                  <a:pt x="2551068" y="6152240"/>
                  <a:pt x="2555675" y="6142004"/>
                </a:cubicBezTo>
                <a:cubicBezTo>
                  <a:pt x="2492212" y="6171689"/>
                  <a:pt x="2469182" y="6092361"/>
                  <a:pt x="2414932" y="6094408"/>
                </a:cubicBezTo>
                <a:cubicBezTo>
                  <a:pt x="2422097" y="6079055"/>
                  <a:pt x="2429262" y="6064724"/>
                  <a:pt x="2438474" y="6045276"/>
                </a:cubicBezTo>
                <a:cubicBezTo>
                  <a:pt x="2390366" y="6047323"/>
                  <a:pt x="2362217" y="6032993"/>
                  <a:pt x="2356076" y="5984373"/>
                </a:cubicBezTo>
                <a:cubicBezTo>
                  <a:pt x="2354541" y="5970554"/>
                  <a:pt x="2325880" y="5960319"/>
                  <a:pt x="2301826" y="5942918"/>
                </a:cubicBezTo>
                <a:cubicBezTo>
                  <a:pt x="2321274" y="5944965"/>
                  <a:pt x="2330486" y="5945477"/>
                  <a:pt x="2339699" y="5946501"/>
                </a:cubicBezTo>
                <a:cubicBezTo>
                  <a:pt x="2340210" y="5944965"/>
                  <a:pt x="2341234" y="5942918"/>
                  <a:pt x="2341746" y="5941383"/>
                </a:cubicBezTo>
                <a:cubicBezTo>
                  <a:pt x="2310526" y="5925005"/>
                  <a:pt x="2280331" y="5907605"/>
                  <a:pt x="2248088" y="5893274"/>
                </a:cubicBezTo>
                <a:cubicBezTo>
                  <a:pt x="2242970" y="5890715"/>
                  <a:pt x="2231711" y="5901974"/>
                  <a:pt x="2223010" y="5905557"/>
                </a:cubicBezTo>
                <a:cubicBezTo>
                  <a:pt x="2213798" y="5909140"/>
                  <a:pt x="2203562" y="5912722"/>
                  <a:pt x="2194350" y="5912210"/>
                </a:cubicBezTo>
                <a:cubicBezTo>
                  <a:pt x="2168760" y="5910675"/>
                  <a:pt x="2143683" y="5907605"/>
                  <a:pt x="2116046" y="5904533"/>
                </a:cubicBezTo>
                <a:cubicBezTo>
                  <a:pt x="2123723" y="5926029"/>
                  <a:pt x="2128841" y="5941383"/>
                  <a:pt x="2134470" y="5957248"/>
                </a:cubicBezTo>
                <a:cubicBezTo>
                  <a:pt x="2101716" y="5962878"/>
                  <a:pt x="2072544" y="5932682"/>
                  <a:pt x="2056166" y="5878944"/>
                </a:cubicBezTo>
                <a:cubicBezTo>
                  <a:pt x="2070496" y="5877920"/>
                  <a:pt x="2084315" y="5878432"/>
                  <a:pt x="2097622" y="5875361"/>
                </a:cubicBezTo>
                <a:cubicBezTo>
                  <a:pt x="2107857" y="5873314"/>
                  <a:pt x="2117581" y="5867173"/>
                  <a:pt x="2127817" y="5862567"/>
                </a:cubicBezTo>
                <a:cubicBezTo>
                  <a:pt x="2126282" y="5858472"/>
                  <a:pt x="2125258" y="5853866"/>
                  <a:pt x="2123723" y="5849772"/>
                </a:cubicBezTo>
                <a:cubicBezTo>
                  <a:pt x="2096598" y="5852331"/>
                  <a:pt x="2069985" y="5854890"/>
                  <a:pt x="2042860" y="5857960"/>
                </a:cubicBezTo>
                <a:cubicBezTo>
                  <a:pt x="2043372" y="5855401"/>
                  <a:pt x="2043883" y="5852331"/>
                  <a:pt x="2044907" y="5849772"/>
                </a:cubicBezTo>
                <a:cubicBezTo>
                  <a:pt x="2029041" y="5845677"/>
                  <a:pt x="2013176" y="5840559"/>
                  <a:pt x="1997310" y="5838000"/>
                </a:cubicBezTo>
                <a:cubicBezTo>
                  <a:pt x="1972744" y="5834418"/>
                  <a:pt x="1948178" y="5832371"/>
                  <a:pt x="1926683" y="5830324"/>
                </a:cubicBezTo>
                <a:cubicBezTo>
                  <a:pt x="1925148" y="5813947"/>
                  <a:pt x="1924636" y="5801663"/>
                  <a:pt x="1923613" y="5789893"/>
                </a:cubicBezTo>
                <a:cubicBezTo>
                  <a:pt x="1913377" y="5792963"/>
                  <a:pt x="1903653" y="5796545"/>
                  <a:pt x="1892905" y="5798081"/>
                </a:cubicBezTo>
                <a:cubicBezTo>
                  <a:pt x="1887787" y="5799104"/>
                  <a:pt x="1877551" y="5797057"/>
                  <a:pt x="1877040" y="5794498"/>
                </a:cubicBezTo>
                <a:cubicBezTo>
                  <a:pt x="1864245" y="5755602"/>
                  <a:pt x="1837120" y="5778633"/>
                  <a:pt x="1816648" y="5781703"/>
                </a:cubicBezTo>
                <a:cubicBezTo>
                  <a:pt x="1790035" y="5785798"/>
                  <a:pt x="1763422" y="5801663"/>
                  <a:pt x="1735273" y="5773515"/>
                </a:cubicBezTo>
                <a:cubicBezTo>
                  <a:pt x="1746021" y="5768397"/>
                  <a:pt x="1754721" y="5763791"/>
                  <a:pt x="1763422" y="5759185"/>
                </a:cubicBezTo>
                <a:cubicBezTo>
                  <a:pt x="1763422" y="5756626"/>
                  <a:pt x="1762910" y="5753555"/>
                  <a:pt x="1762910" y="5750996"/>
                </a:cubicBezTo>
                <a:cubicBezTo>
                  <a:pt x="1740391" y="5753555"/>
                  <a:pt x="1717872" y="5755602"/>
                  <a:pt x="1695354" y="5758161"/>
                </a:cubicBezTo>
                <a:cubicBezTo>
                  <a:pt x="1683582" y="5759697"/>
                  <a:pt x="1670276" y="5764815"/>
                  <a:pt x="1660040" y="5761744"/>
                </a:cubicBezTo>
                <a:cubicBezTo>
                  <a:pt x="1646222" y="5757650"/>
                  <a:pt x="1626262" y="5749461"/>
                  <a:pt x="1624215" y="5739225"/>
                </a:cubicBezTo>
                <a:cubicBezTo>
                  <a:pt x="1621656" y="5726942"/>
                  <a:pt x="1634451" y="5711077"/>
                  <a:pt x="1642639" y="5691628"/>
                </a:cubicBezTo>
                <a:cubicBezTo>
                  <a:pt x="1634962" y="5688558"/>
                  <a:pt x="1620120" y="5682928"/>
                  <a:pt x="1600161" y="5675251"/>
                </a:cubicBezTo>
                <a:cubicBezTo>
                  <a:pt x="1609373" y="5658362"/>
                  <a:pt x="1620632" y="5640961"/>
                  <a:pt x="1629333" y="5622025"/>
                </a:cubicBezTo>
                <a:cubicBezTo>
                  <a:pt x="1640080" y="5598483"/>
                  <a:pt x="1631380" y="5561633"/>
                  <a:pt x="1672323" y="5560610"/>
                </a:cubicBezTo>
                <a:cubicBezTo>
                  <a:pt x="1670276" y="5510966"/>
                  <a:pt x="1688700" y="5498172"/>
                  <a:pt x="1748580" y="5509943"/>
                </a:cubicBezTo>
                <a:cubicBezTo>
                  <a:pt x="1743462" y="5494589"/>
                  <a:pt x="1739368" y="5481282"/>
                  <a:pt x="1734250" y="5466952"/>
                </a:cubicBezTo>
                <a:cubicBezTo>
                  <a:pt x="1751651" y="5463370"/>
                  <a:pt x="1769563" y="5459787"/>
                  <a:pt x="1786964" y="5456204"/>
                </a:cubicBezTo>
                <a:cubicBezTo>
                  <a:pt x="1782358" y="5454669"/>
                  <a:pt x="1775705" y="5453134"/>
                  <a:pt x="1767004" y="5450575"/>
                </a:cubicBezTo>
                <a:cubicBezTo>
                  <a:pt x="1797712" y="5429592"/>
                  <a:pt x="1807436" y="5412702"/>
                  <a:pt x="1774169" y="5383530"/>
                </a:cubicBezTo>
                <a:cubicBezTo>
                  <a:pt x="1763422" y="5373806"/>
                  <a:pt x="1767004" y="5342587"/>
                  <a:pt x="1744486" y="5330304"/>
                </a:cubicBezTo>
                <a:cubicBezTo>
                  <a:pt x="1736809" y="5325698"/>
                  <a:pt x="1729132" y="5320580"/>
                  <a:pt x="1717872" y="5313415"/>
                </a:cubicBezTo>
                <a:cubicBezTo>
                  <a:pt x="1757792" y="5299085"/>
                  <a:pt x="1793106" y="5286802"/>
                  <a:pt x="1828931" y="5274007"/>
                </a:cubicBezTo>
                <a:cubicBezTo>
                  <a:pt x="1828931" y="5270936"/>
                  <a:pt x="1828931" y="5268377"/>
                  <a:pt x="1828931" y="5265307"/>
                </a:cubicBezTo>
                <a:cubicBezTo>
                  <a:pt x="1815113" y="5261212"/>
                  <a:pt x="1801294" y="5256606"/>
                  <a:pt x="1787476" y="5252512"/>
                </a:cubicBezTo>
                <a:cubicBezTo>
                  <a:pt x="1754210" y="5296526"/>
                  <a:pt x="1746533" y="5297549"/>
                  <a:pt x="1704566" y="5267353"/>
                </a:cubicBezTo>
                <a:cubicBezTo>
                  <a:pt x="1692283" y="5258142"/>
                  <a:pt x="1677441" y="5252000"/>
                  <a:pt x="1660040" y="5242276"/>
                </a:cubicBezTo>
                <a:cubicBezTo>
                  <a:pt x="1669764" y="5227434"/>
                  <a:pt x="1679488" y="5212592"/>
                  <a:pt x="1695866" y="5187514"/>
                </a:cubicBezTo>
                <a:cubicBezTo>
                  <a:pt x="1665670" y="5184444"/>
                  <a:pt x="1639057" y="5175231"/>
                  <a:pt x="1616026" y="5180349"/>
                </a:cubicBezTo>
                <a:cubicBezTo>
                  <a:pt x="1555635" y="5194679"/>
                  <a:pt x="1502920" y="5167554"/>
                  <a:pt x="1447647" y="5155783"/>
                </a:cubicBezTo>
                <a:cubicBezTo>
                  <a:pt x="1445088" y="5155271"/>
                  <a:pt x="1443552" y="5150153"/>
                  <a:pt x="1436387" y="5138382"/>
                </a:cubicBezTo>
                <a:cubicBezTo>
                  <a:pt x="1488078" y="5126611"/>
                  <a:pt x="1535163" y="5115352"/>
                  <a:pt x="1582760" y="5104092"/>
                </a:cubicBezTo>
                <a:cubicBezTo>
                  <a:pt x="1593507" y="5101533"/>
                  <a:pt x="1605278" y="5101533"/>
                  <a:pt x="1614491" y="5096415"/>
                </a:cubicBezTo>
                <a:cubicBezTo>
                  <a:pt x="1637521" y="5083621"/>
                  <a:pt x="1637521" y="5060590"/>
                  <a:pt x="1614491" y="5046772"/>
                </a:cubicBezTo>
                <a:cubicBezTo>
                  <a:pt x="1620120" y="5045236"/>
                  <a:pt x="1625750" y="5043701"/>
                  <a:pt x="1642639" y="5038583"/>
                </a:cubicBezTo>
                <a:cubicBezTo>
                  <a:pt x="1620120" y="5029371"/>
                  <a:pt x="1606302" y="5023741"/>
                  <a:pt x="1586342" y="5015552"/>
                </a:cubicBezTo>
                <a:cubicBezTo>
                  <a:pt x="1589925" y="5031930"/>
                  <a:pt x="1590948" y="5039607"/>
                  <a:pt x="1592484" y="5046772"/>
                </a:cubicBezTo>
                <a:cubicBezTo>
                  <a:pt x="1590948" y="5047284"/>
                  <a:pt x="1589413" y="5048307"/>
                  <a:pt x="1587878" y="5048819"/>
                </a:cubicBezTo>
                <a:cubicBezTo>
                  <a:pt x="1581224" y="5037559"/>
                  <a:pt x="1575083" y="5026300"/>
                  <a:pt x="1566894" y="5012482"/>
                </a:cubicBezTo>
                <a:cubicBezTo>
                  <a:pt x="1584807" y="5004293"/>
                  <a:pt x="1601696" y="4996616"/>
                  <a:pt x="1627797" y="4984845"/>
                </a:cubicBezTo>
                <a:cubicBezTo>
                  <a:pt x="1607326" y="4976656"/>
                  <a:pt x="1594019" y="4971539"/>
                  <a:pt x="1580713" y="4965909"/>
                </a:cubicBezTo>
                <a:cubicBezTo>
                  <a:pt x="1589925" y="4950555"/>
                  <a:pt x="1631380" y="4959255"/>
                  <a:pt x="1608861" y="4924454"/>
                </a:cubicBezTo>
                <a:cubicBezTo>
                  <a:pt x="1608861" y="4924454"/>
                  <a:pt x="1607837" y="4925477"/>
                  <a:pt x="1607837" y="4925477"/>
                </a:cubicBezTo>
                <a:cubicBezTo>
                  <a:pt x="1636498" y="4912683"/>
                  <a:pt x="1665158" y="4899888"/>
                  <a:pt x="1694330" y="4887093"/>
                </a:cubicBezTo>
                <a:cubicBezTo>
                  <a:pt x="1627285" y="4836426"/>
                  <a:pt x="1627285" y="4836426"/>
                  <a:pt x="1577130" y="4833867"/>
                </a:cubicBezTo>
                <a:cubicBezTo>
                  <a:pt x="1588389" y="4812883"/>
                  <a:pt x="1599137" y="4792412"/>
                  <a:pt x="1610908" y="4769893"/>
                </a:cubicBezTo>
                <a:cubicBezTo>
                  <a:pt x="1633939" y="4774499"/>
                  <a:pt x="1665670" y="4780129"/>
                  <a:pt x="1697401" y="4786270"/>
                </a:cubicBezTo>
                <a:cubicBezTo>
                  <a:pt x="1700472" y="4781664"/>
                  <a:pt x="1703542" y="4776546"/>
                  <a:pt x="1706613" y="4771940"/>
                </a:cubicBezTo>
                <a:cubicBezTo>
                  <a:pt x="1689724" y="4747886"/>
                  <a:pt x="1672835" y="4723832"/>
                  <a:pt x="1653387" y="4696707"/>
                </a:cubicBezTo>
                <a:cubicBezTo>
                  <a:pt x="1662087" y="4693636"/>
                  <a:pt x="1674882" y="4689542"/>
                  <a:pt x="1684606" y="4686471"/>
                </a:cubicBezTo>
                <a:cubicBezTo>
                  <a:pt x="1686653" y="4674188"/>
                  <a:pt x="1686653" y="4662417"/>
                  <a:pt x="1691259" y="4652181"/>
                </a:cubicBezTo>
                <a:cubicBezTo>
                  <a:pt x="1696889" y="4639386"/>
                  <a:pt x="1706613" y="4628127"/>
                  <a:pt x="1714290" y="4616355"/>
                </a:cubicBezTo>
                <a:cubicBezTo>
                  <a:pt x="1720943" y="4606120"/>
                  <a:pt x="1727085" y="4595372"/>
                  <a:pt x="1733738" y="4584624"/>
                </a:cubicBezTo>
                <a:cubicBezTo>
                  <a:pt x="1718896" y="4580018"/>
                  <a:pt x="1704566" y="4571318"/>
                  <a:pt x="1689724" y="4571318"/>
                </a:cubicBezTo>
                <a:cubicBezTo>
                  <a:pt x="1664134" y="4571318"/>
                  <a:pt x="1645710" y="4559547"/>
                  <a:pt x="1646734" y="4536516"/>
                </a:cubicBezTo>
                <a:cubicBezTo>
                  <a:pt x="1648269" y="4510415"/>
                  <a:pt x="1655434" y="4481754"/>
                  <a:pt x="1669764" y="4460771"/>
                </a:cubicBezTo>
                <a:cubicBezTo>
                  <a:pt x="1685118" y="4437740"/>
                  <a:pt x="1729644" y="4445929"/>
                  <a:pt x="1742950" y="4472542"/>
                </a:cubicBezTo>
                <a:cubicBezTo>
                  <a:pt x="1756257" y="4499155"/>
                  <a:pt x="1774169" y="4494037"/>
                  <a:pt x="1795665" y="4487896"/>
                </a:cubicBezTo>
                <a:cubicBezTo>
                  <a:pt x="1809483" y="4483801"/>
                  <a:pt x="1824325" y="4481243"/>
                  <a:pt x="1838143" y="4478172"/>
                </a:cubicBezTo>
                <a:cubicBezTo>
                  <a:pt x="1839679" y="4482778"/>
                  <a:pt x="1841214" y="4487384"/>
                  <a:pt x="1842749" y="4491478"/>
                </a:cubicBezTo>
                <a:cubicBezTo>
                  <a:pt x="1834561" y="4496085"/>
                  <a:pt x="1826372" y="4501202"/>
                  <a:pt x="1807436" y="4512462"/>
                </a:cubicBezTo>
                <a:cubicBezTo>
                  <a:pt x="1842749" y="4515533"/>
                  <a:pt x="1867316" y="4517580"/>
                  <a:pt x="1891881" y="4520139"/>
                </a:cubicBezTo>
                <a:cubicBezTo>
                  <a:pt x="1900070" y="4473566"/>
                  <a:pt x="1896999" y="4468960"/>
                  <a:pt x="1866804" y="4434158"/>
                </a:cubicBezTo>
                <a:cubicBezTo>
                  <a:pt x="1851450" y="4416245"/>
                  <a:pt x="1838655" y="4394750"/>
                  <a:pt x="1829955" y="4373255"/>
                </a:cubicBezTo>
                <a:cubicBezTo>
                  <a:pt x="1827396" y="4366090"/>
                  <a:pt x="1839167" y="4348689"/>
                  <a:pt x="1848379" y="4343059"/>
                </a:cubicBezTo>
                <a:cubicBezTo>
                  <a:pt x="1864245" y="4333847"/>
                  <a:pt x="1884205" y="4330264"/>
                  <a:pt x="1907747" y="4322587"/>
                </a:cubicBezTo>
                <a:cubicBezTo>
                  <a:pt x="1900070" y="4310304"/>
                  <a:pt x="1892393" y="4294439"/>
                  <a:pt x="1889322" y="4294951"/>
                </a:cubicBezTo>
                <a:cubicBezTo>
                  <a:pt x="1858615" y="4302628"/>
                  <a:pt x="1827908" y="4310816"/>
                  <a:pt x="1799247" y="4323611"/>
                </a:cubicBezTo>
                <a:cubicBezTo>
                  <a:pt x="1789011" y="4328217"/>
                  <a:pt x="1784405" y="4345106"/>
                  <a:pt x="1779287" y="4353295"/>
                </a:cubicBezTo>
                <a:cubicBezTo>
                  <a:pt x="1746533" y="4350224"/>
                  <a:pt x="1717872" y="4347665"/>
                  <a:pt x="1679488" y="4344083"/>
                </a:cubicBezTo>
                <a:cubicBezTo>
                  <a:pt x="1692795" y="4336406"/>
                  <a:pt x="1698424" y="4333847"/>
                  <a:pt x="1702519" y="4329752"/>
                </a:cubicBezTo>
                <a:cubicBezTo>
                  <a:pt x="1709684" y="4322587"/>
                  <a:pt x="1717361" y="4314399"/>
                  <a:pt x="1721455" y="4305187"/>
                </a:cubicBezTo>
                <a:cubicBezTo>
                  <a:pt x="1722479" y="4303139"/>
                  <a:pt x="1709684" y="4295462"/>
                  <a:pt x="1703542" y="4289321"/>
                </a:cubicBezTo>
                <a:cubicBezTo>
                  <a:pt x="1683582" y="4270385"/>
                  <a:pt x="1661064" y="4266290"/>
                  <a:pt x="1633427" y="4269361"/>
                </a:cubicBezTo>
                <a:cubicBezTo>
                  <a:pt x="1624726" y="4270385"/>
                  <a:pt x="1615002" y="4243772"/>
                  <a:pt x="1602719" y="4233024"/>
                </a:cubicBezTo>
                <a:cubicBezTo>
                  <a:pt x="1591460" y="4222788"/>
                  <a:pt x="1577130" y="4209993"/>
                  <a:pt x="1563823" y="4208970"/>
                </a:cubicBezTo>
                <a:cubicBezTo>
                  <a:pt x="1507526" y="4206411"/>
                  <a:pt x="1451229" y="4207946"/>
                  <a:pt x="1387255" y="4207946"/>
                </a:cubicBezTo>
                <a:cubicBezTo>
                  <a:pt x="1396468" y="4179798"/>
                  <a:pt x="1401586" y="4162909"/>
                  <a:pt x="1407727" y="4144996"/>
                </a:cubicBezTo>
                <a:cubicBezTo>
                  <a:pt x="1384185" y="4130154"/>
                  <a:pt x="1365248" y="4100470"/>
                  <a:pt x="1327888" y="4114288"/>
                </a:cubicBezTo>
                <a:cubicBezTo>
                  <a:pt x="1324305" y="4115312"/>
                  <a:pt x="1313046" y="4107123"/>
                  <a:pt x="1313558" y="4105076"/>
                </a:cubicBezTo>
                <a:cubicBezTo>
                  <a:pt x="1316628" y="4092793"/>
                  <a:pt x="1322258" y="4081534"/>
                  <a:pt x="1327376" y="4069251"/>
                </a:cubicBezTo>
                <a:cubicBezTo>
                  <a:pt x="1322258" y="4068227"/>
                  <a:pt x="1314069" y="4066180"/>
                  <a:pt x="1305369" y="4064133"/>
                </a:cubicBezTo>
                <a:cubicBezTo>
                  <a:pt x="1305369" y="4062086"/>
                  <a:pt x="1305369" y="4060550"/>
                  <a:pt x="1305369" y="4058503"/>
                </a:cubicBezTo>
                <a:cubicBezTo>
                  <a:pt x="1312534" y="4056968"/>
                  <a:pt x="1319699" y="4055432"/>
                  <a:pt x="1329935" y="4053385"/>
                </a:cubicBezTo>
                <a:cubicBezTo>
                  <a:pt x="1299227" y="4043149"/>
                  <a:pt x="1272614" y="4034449"/>
                  <a:pt x="1251119" y="4026772"/>
                </a:cubicBezTo>
                <a:cubicBezTo>
                  <a:pt x="1240883" y="4043149"/>
                  <a:pt x="1232183" y="4058503"/>
                  <a:pt x="1222459" y="4073857"/>
                </a:cubicBezTo>
                <a:cubicBezTo>
                  <a:pt x="1218364" y="4081022"/>
                  <a:pt x="1214270" y="4087675"/>
                  <a:pt x="1209152" y="4094328"/>
                </a:cubicBezTo>
                <a:cubicBezTo>
                  <a:pt x="1200964" y="4105076"/>
                  <a:pt x="1191751" y="4115312"/>
                  <a:pt x="1183051" y="4125548"/>
                </a:cubicBezTo>
                <a:cubicBezTo>
                  <a:pt x="1173839" y="4115312"/>
                  <a:pt x="1164626" y="4105076"/>
                  <a:pt x="1155414" y="4094840"/>
                </a:cubicBezTo>
                <a:cubicBezTo>
                  <a:pt x="1151832" y="4090234"/>
                  <a:pt x="1148761" y="4085116"/>
                  <a:pt x="1144155" y="4077439"/>
                </a:cubicBezTo>
                <a:cubicBezTo>
                  <a:pt x="1139549" y="4081534"/>
                  <a:pt x="1136478" y="4085628"/>
                  <a:pt x="1132384" y="4086652"/>
                </a:cubicBezTo>
                <a:cubicBezTo>
                  <a:pt x="1122659" y="4089211"/>
                  <a:pt x="1112935" y="4091770"/>
                  <a:pt x="1103211" y="4091258"/>
                </a:cubicBezTo>
                <a:cubicBezTo>
                  <a:pt x="1100141" y="4091258"/>
                  <a:pt x="1095023" y="4074880"/>
                  <a:pt x="1096046" y="4074369"/>
                </a:cubicBezTo>
                <a:cubicBezTo>
                  <a:pt x="1104235" y="4068739"/>
                  <a:pt x="1113447" y="4064645"/>
                  <a:pt x="1123171" y="4061574"/>
                </a:cubicBezTo>
                <a:cubicBezTo>
                  <a:pt x="1129825" y="4059527"/>
                  <a:pt x="1137501" y="4060038"/>
                  <a:pt x="1146202" y="4059527"/>
                </a:cubicBezTo>
                <a:cubicBezTo>
                  <a:pt x="1119589" y="4047756"/>
                  <a:pt x="1097582" y="4038543"/>
                  <a:pt x="1075063" y="4028819"/>
                </a:cubicBezTo>
                <a:cubicBezTo>
                  <a:pt x="1087858" y="4011418"/>
                  <a:pt x="1100652" y="3993506"/>
                  <a:pt x="1114471" y="3974569"/>
                </a:cubicBezTo>
                <a:cubicBezTo>
                  <a:pt x="1105770" y="3973034"/>
                  <a:pt x="1095535" y="3971499"/>
                  <a:pt x="1091952" y="3970987"/>
                </a:cubicBezTo>
                <a:cubicBezTo>
                  <a:pt x="1081716" y="3953074"/>
                  <a:pt x="1074039" y="3939256"/>
                  <a:pt x="1065851" y="3925437"/>
                </a:cubicBezTo>
                <a:cubicBezTo>
                  <a:pt x="1063292" y="3926973"/>
                  <a:pt x="1061245" y="3927996"/>
                  <a:pt x="1058686" y="3929532"/>
                </a:cubicBezTo>
                <a:cubicBezTo>
                  <a:pt x="1058686" y="3920831"/>
                  <a:pt x="1060221" y="3911619"/>
                  <a:pt x="1058174" y="3902919"/>
                </a:cubicBezTo>
                <a:cubicBezTo>
                  <a:pt x="1053568" y="3877841"/>
                  <a:pt x="1038726" y="3854298"/>
                  <a:pt x="1063292" y="3829221"/>
                </a:cubicBezTo>
                <a:cubicBezTo>
                  <a:pt x="1069945" y="3822568"/>
                  <a:pt x="1060221" y="3799537"/>
                  <a:pt x="1057662" y="3782136"/>
                </a:cubicBezTo>
                <a:cubicBezTo>
                  <a:pt x="1064827" y="3780601"/>
                  <a:pt x="1073016" y="3780089"/>
                  <a:pt x="1080693" y="3777018"/>
                </a:cubicBezTo>
                <a:cubicBezTo>
                  <a:pt x="1097582" y="3769853"/>
                  <a:pt x="1109353" y="3761153"/>
                  <a:pt x="1090928" y="3741704"/>
                </a:cubicBezTo>
                <a:cubicBezTo>
                  <a:pt x="1085811" y="3736075"/>
                  <a:pt x="1086834" y="3724815"/>
                  <a:pt x="1084787" y="3716115"/>
                </a:cubicBezTo>
                <a:cubicBezTo>
                  <a:pt x="1057150" y="3723792"/>
                  <a:pt x="1003412" y="3679778"/>
                  <a:pt x="1011089" y="3646000"/>
                </a:cubicBezTo>
                <a:cubicBezTo>
                  <a:pt x="1014672" y="3628599"/>
                  <a:pt x="1025419" y="3614780"/>
                  <a:pt x="1048962" y="3628087"/>
                </a:cubicBezTo>
                <a:cubicBezTo>
                  <a:pt x="1057150" y="3633205"/>
                  <a:pt x="1072504" y="3633205"/>
                  <a:pt x="1081204" y="3629110"/>
                </a:cubicBezTo>
                <a:cubicBezTo>
                  <a:pt x="1088881" y="3625528"/>
                  <a:pt x="1099117" y="3608127"/>
                  <a:pt x="1097070" y="3605056"/>
                </a:cubicBezTo>
                <a:cubicBezTo>
                  <a:pt x="1089393" y="3593797"/>
                  <a:pt x="1076598" y="3578955"/>
                  <a:pt x="1065851" y="3578955"/>
                </a:cubicBezTo>
                <a:cubicBezTo>
                  <a:pt x="1033608" y="3579467"/>
                  <a:pt x="1010577" y="3568719"/>
                  <a:pt x="988570" y="3544665"/>
                </a:cubicBezTo>
                <a:cubicBezTo>
                  <a:pt x="981917" y="3536988"/>
                  <a:pt x="953257" y="3549271"/>
                  <a:pt x="929202" y="3552854"/>
                </a:cubicBezTo>
                <a:cubicBezTo>
                  <a:pt x="919478" y="3520611"/>
                  <a:pt x="889283" y="3509351"/>
                  <a:pt x="845269" y="3530335"/>
                </a:cubicBezTo>
                <a:cubicBezTo>
                  <a:pt x="842710" y="3524705"/>
                  <a:pt x="840151" y="3519075"/>
                  <a:pt x="837592" y="3513446"/>
                </a:cubicBezTo>
                <a:cubicBezTo>
                  <a:pt x="844757" y="3509863"/>
                  <a:pt x="851922" y="3506280"/>
                  <a:pt x="859087" y="3502698"/>
                </a:cubicBezTo>
                <a:cubicBezTo>
                  <a:pt x="859599" y="3501675"/>
                  <a:pt x="860111" y="3500651"/>
                  <a:pt x="860622" y="3499627"/>
                </a:cubicBezTo>
                <a:cubicBezTo>
                  <a:pt x="852434" y="3501675"/>
                  <a:pt x="841686" y="3501675"/>
                  <a:pt x="836056" y="3506792"/>
                </a:cubicBezTo>
                <a:cubicBezTo>
                  <a:pt x="831962" y="3510887"/>
                  <a:pt x="831962" y="3522658"/>
                  <a:pt x="835033" y="3529311"/>
                </a:cubicBezTo>
                <a:cubicBezTo>
                  <a:pt x="840151" y="3541082"/>
                  <a:pt x="846804" y="3552854"/>
                  <a:pt x="856016" y="3561554"/>
                </a:cubicBezTo>
                <a:cubicBezTo>
                  <a:pt x="881094" y="3585608"/>
                  <a:pt x="879047" y="3601985"/>
                  <a:pt x="848339" y="3614780"/>
                </a:cubicBezTo>
                <a:cubicBezTo>
                  <a:pt x="835033" y="3620410"/>
                  <a:pt x="823262" y="3630134"/>
                  <a:pt x="810467" y="3634228"/>
                </a:cubicBezTo>
                <a:cubicBezTo>
                  <a:pt x="789484" y="3639858"/>
                  <a:pt x="768500" y="3645488"/>
                  <a:pt x="747517" y="3650606"/>
                </a:cubicBezTo>
                <a:cubicBezTo>
                  <a:pt x="748028" y="3654700"/>
                  <a:pt x="748540" y="3658794"/>
                  <a:pt x="749052" y="3662377"/>
                </a:cubicBezTo>
                <a:cubicBezTo>
                  <a:pt x="760823" y="3668007"/>
                  <a:pt x="778224" y="3670054"/>
                  <a:pt x="783342" y="3679266"/>
                </a:cubicBezTo>
                <a:cubicBezTo>
                  <a:pt x="789995" y="3691549"/>
                  <a:pt x="788972" y="3709462"/>
                  <a:pt x="788460" y="3724815"/>
                </a:cubicBezTo>
                <a:cubicBezTo>
                  <a:pt x="788460" y="3738634"/>
                  <a:pt x="784877" y="3752452"/>
                  <a:pt x="782830" y="3766271"/>
                </a:cubicBezTo>
                <a:cubicBezTo>
                  <a:pt x="786925" y="3769341"/>
                  <a:pt x="790507" y="3772924"/>
                  <a:pt x="794601" y="3775994"/>
                </a:cubicBezTo>
                <a:cubicBezTo>
                  <a:pt x="772083" y="3784183"/>
                  <a:pt x="749564" y="3795954"/>
                  <a:pt x="726533" y="3799537"/>
                </a:cubicBezTo>
                <a:cubicBezTo>
                  <a:pt x="705038" y="3803119"/>
                  <a:pt x="685590" y="3794931"/>
                  <a:pt x="688149" y="3765247"/>
                </a:cubicBezTo>
                <a:cubicBezTo>
                  <a:pt x="688661" y="3761153"/>
                  <a:pt x="680472" y="3756546"/>
                  <a:pt x="675866" y="3751940"/>
                </a:cubicBezTo>
                <a:cubicBezTo>
                  <a:pt x="672795" y="3757058"/>
                  <a:pt x="665630" y="3763200"/>
                  <a:pt x="666654" y="3767806"/>
                </a:cubicBezTo>
                <a:cubicBezTo>
                  <a:pt x="670236" y="3784695"/>
                  <a:pt x="676378" y="3801584"/>
                  <a:pt x="679960" y="3812332"/>
                </a:cubicBezTo>
                <a:cubicBezTo>
                  <a:pt x="677913" y="3844063"/>
                  <a:pt x="675866" y="3870676"/>
                  <a:pt x="673819" y="3899848"/>
                </a:cubicBezTo>
                <a:cubicBezTo>
                  <a:pt x="702991" y="3887053"/>
                  <a:pt x="731651" y="3874770"/>
                  <a:pt x="760311" y="3861975"/>
                </a:cubicBezTo>
                <a:cubicBezTo>
                  <a:pt x="746493" y="3907525"/>
                  <a:pt x="770547" y="3925949"/>
                  <a:pt x="803302" y="3942326"/>
                </a:cubicBezTo>
                <a:cubicBezTo>
                  <a:pt x="793066" y="3948468"/>
                  <a:pt x="787436" y="3952051"/>
                  <a:pt x="781295" y="3955633"/>
                </a:cubicBezTo>
                <a:cubicBezTo>
                  <a:pt x="782830" y="3957680"/>
                  <a:pt x="784366" y="3960239"/>
                  <a:pt x="785389" y="3962286"/>
                </a:cubicBezTo>
                <a:cubicBezTo>
                  <a:pt x="810467" y="3945909"/>
                  <a:pt x="835545" y="3929532"/>
                  <a:pt x="863181" y="3911619"/>
                </a:cubicBezTo>
                <a:cubicBezTo>
                  <a:pt x="850387" y="3904454"/>
                  <a:pt x="839639" y="3898824"/>
                  <a:pt x="823774" y="3890124"/>
                </a:cubicBezTo>
                <a:cubicBezTo>
                  <a:pt x="851922" y="3877329"/>
                  <a:pt x="874441" y="3866581"/>
                  <a:pt x="896960" y="3856346"/>
                </a:cubicBezTo>
                <a:cubicBezTo>
                  <a:pt x="917943" y="3892683"/>
                  <a:pt x="903613" y="3950515"/>
                  <a:pt x="863693" y="3977128"/>
                </a:cubicBezTo>
                <a:cubicBezTo>
                  <a:pt x="874441" y="4013466"/>
                  <a:pt x="888259" y="4050826"/>
                  <a:pt x="895424" y="4089211"/>
                </a:cubicBezTo>
                <a:cubicBezTo>
                  <a:pt x="897983" y="4103541"/>
                  <a:pt x="883141" y="4120942"/>
                  <a:pt x="879559" y="4137319"/>
                </a:cubicBezTo>
                <a:cubicBezTo>
                  <a:pt x="874441" y="4162397"/>
                  <a:pt x="862158" y="4160350"/>
                  <a:pt x="842198" y="4154208"/>
                </a:cubicBezTo>
                <a:cubicBezTo>
                  <a:pt x="836056" y="4152161"/>
                  <a:pt x="818656" y="4168027"/>
                  <a:pt x="815585" y="4178262"/>
                </a:cubicBezTo>
                <a:cubicBezTo>
                  <a:pt x="807396" y="4206923"/>
                  <a:pt x="828380" y="4246331"/>
                  <a:pt x="859599" y="4264243"/>
                </a:cubicBezTo>
                <a:cubicBezTo>
                  <a:pt x="845781" y="4266802"/>
                  <a:pt x="834009" y="4267314"/>
                  <a:pt x="824285" y="4271920"/>
                </a:cubicBezTo>
                <a:cubicBezTo>
                  <a:pt x="814561" y="4276526"/>
                  <a:pt x="807396" y="4285227"/>
                  <a:pt x="808932" y="4291880"/>
                </a:cubicBezTo>
                <a:cubicBezTo>
                  <a:pt x="815073" y="4316446"/>
                  <a:pt x="822750" y="4341012"/>
                  <a:pt x="827356" y="4366090"/>
                </a:cubicBezTo>
                <a:cubicBezTo>
                  <a:pt x="832474" y="4396285"/>
                  <a:pt x="845269" y="4421875"/>
                  <a:pt x="872394" y="4435181"/>
                </a:cubicBezTo>
                <a:cubicBezTo>
                  <a:pt x="882629" y="4440299"/>
                  <a:pt x="901566" y="4435181"/>
                  <a:pt x="913337" y="4429040"/>
                </a:cubicBezTo>
                <a:cubicBezTo>
                  <a:pt x="932273" y="4418804"/>
                  <a:pt x="944044" y="4414710"/>
                  <a:pt x="946092" y="4450023"/>
                </a:cubicBezTo>
                <a:cubicBezTo>
                  <a:pt x="958375" y="4438252"/>
                  <a:pt x="975775" y="4426993"/>
                  <a:pt x="973728" y="4421363"/>
                </a:cubicBezTo>
                <a:cubicBezTo>
                  <a:pt x="968099" y="4402939"/>
                  <a:pt x="955816" y="4387073"/>
                  <a:pt x="943533" y="4365578"/>
                </a:cubicBezTo>
                <a:cubicBezTo>
                  <a:pt x="943021" y="4366090"/>
                  <a:pt x="948139" y="4361484"/>
                  <a:pt x="959398" y="4351759"/>
                </a:cubicBezTo>
                <a:cubicBezTo>
                  <a:pt x="945068" y="4350736"/>
                  <a:pt x="935344" y="4353295"/>
                  <a:pt x="930738" y="4349200"/>
                </a:cubicBezTo>
                <a:cubicBezTo>
                  <a:pt x="911290" y="4331288"/>
                  <a:pt x="892353" y="4312351"/>
                  <a:pt x="875464" y="4292392"/>
                </a:cubicBezTo>
                <a:cubicBezTo>
                  <a:pt x="871882" y="4288298"/>
                  <a:pt x="874953" y="4274991"/>
                  <a:pt x="879559" y="4269361"/>
                </a:cubicBezTo>
                <a:cubicBezTo>
                  <a:pt x="902078" y="4239677"/>
                  <a:pt x="925108" y="4209482"/>
                  <a:pt x="974240" y="4218182"/>
                </a:cubicBezTo>
                <a:cubicBezTo>
                  <a:pt x="967075" y="4205387"/>
                  <a:pt x="962981" y="4197710"/>
                  <a:pt x="958886" y="4190033"/>
                </a:cubicBezTo>
                <a:cubicBezTo>
                  <a:pt x="991641" y="4165468"/>
                  <a:pt x="1026443" y="4139366"/>
                  <a:pt x="1057150" y="4116335"/>
                </a:cubicBezTo>
                <a:cubicBezTo>
                  <a:pt x="1071480" y="4134248"/>
                  <a:pt x="1085811" y="4152161"/>
                  <a:pt x="1102188" y="4172632"/>
                </a:cubicBezTo>
                <a:cubicBezTo>
                  <a:pt x="1103211" y="4171097"/>
                  <a:pt x="1099117" y="4176727"/>
                  <a:pt x="1092976" y="4183892"/>
                </a:cubicBezTo>
                <a:cubicBezTo>
                  <a:pt x="1101676" y="4187986"/>
                  <a:pt x="1110377" y="4191569"/>
                  <a:pt x="1125218" y="4198734"/>
                </a:cubicBezTo>
                <a:cubicBezTo>
                  <a:pt x="1110377" y="4234559"/>
                  <a:pt x="1095023" y="4270385"/>
                  <a:pt x="1077110" y="4312863"/>
                </a:cubicBezTo>
                <a:cubicBezTo>
                  <a:pt x="1122148" y="4299045"/>
                  <a:pt x="1160020" y="4287274"/>
                  <a:pt x="1197381" y="4275503"/>
                </a:cubicBezTo>
                <a:cubicBezTo>
                  <a:pt x="1206593" y="4292903"/>
                  <a:pt x="1215805" y="4309793"/>
                  <a:pt x="1226041" y="4328729"/>
                </a:cubicBezTo>
                <a:cubicBezTo>
                  <a:pt x="1218364" y="4331288"/>
                  <a:pt x="1209664" y="4334359"/>
                  <a:pt x="1201475" y="4336918"/>
                </a:cubicBezTo>
                <a:cubicBezTo>
                  <a:pt x="1201987" y="4338965"/>
                  <a:pt x="1201987" y="4341524"/>
                  <a:pt x="1202499" y="4343571"/>
                </a:cubicBezTo>
                <a:cubicBezTo>
                  <a:pt x="1211199" y="4343059"/>
                  <a:pt x="1219900" y="4342547"/>
                  <a:pt x="1233718" y="4341524"/>
                </a:cubicBezTo>
                <a:cubicBezTo>
                  <a:pt x="1221947" y="4354318"/>
                  <a:pt x="1213246" y="4363019"/>
                  <a:pt x="1205058" y="4372231"/>
                </a:cubicBezTo>
                <a:cubicBezTo>
                  <a:pt x="1212223" y="4390144"/>
                  <a:pt x="1219388" y="4408056"/>
                  <a:pt x="1227065" y="4425969"/>
                </a:cubicBezTo>
                <a:cubicBezTo>
                  <a:pt x="1231159" y="4425457"/>
                  <a:pt x="1235765" y="4424434"/>
                  <a:pt x="1239860" y="4423922"/>
                </a:cubicBezTo>
                <a:cubicBezTo>
                  <a:pt x="1244466" y="4409080"/>
                  <a:pt x="1249072" y="4394238"/>
                  <a:pt x="1252143" y="4385026"/>
                </a:cubicBezTo>
                <a:cubicBezTo>
                  <a:pt x="1266473" y="4388097"/>
                  <a:pt x="1281315" y="4391679"/>
                  <a:pt x="1301786" y="4396285"/>
                </a:cubicBezTo>
                <a:cubicBezTo>
                  <a:pt x="1300763" y="4401915"/>
                  <a:pt x="1299227" y="4413686"/>
                  <a:pt x="1297180" y="4424434"/>
                </a:cubicBezTo>
                <a:cubicBezTo>
                  <a:pt x="1311510" y="4431599"/>
                  <a:pt x="1325329" y="4439276"/>
                  <a:pt x="1341706" y="4447464"/>
                </a:cubicBezTo>
                <a:cubicBezTo>
                  <a:pt x="1334541" y="4471519"/>
                  <a:pt x="1345289" y="4502226"/>
                  <a:pt x="1309463" y="4512462"/>
                </a:cubicBezTo>
                <a:cubicBezTo>
                  <a:pt x="1306904" y="4513486"/>
                  <a:pt x="1307928" y="4525257"/>
                  <a:pt x="1305881" y="4531910"/>
                </a:cubicBezTo>
                <a:cubicBezTo>
                  <a:pt x="1303322" y="4540098"/>
                  <a:pt x="1299227" y="4547775"/>
                  <a:pt x="1295645" y="4555452"/>
                </a:cubicBezTo>
                <a:cubicBezTo>
                  <a:pt x="1288480" y="4548799"/>
                  <a:pt x="1277220" y="4543169"/>
                  <a:pt x="1274150" y="4534981"/>
                </a:cubicBezTo>
                <a:cubicBezTo>
                  <a:pt x="1267496" y="4516556"/>
                  <a:pt x="1265449" y="4497108"/>
                  <a:pt x="1260331" y="4474078"/>
                </a:cubicBezTo>
                <a:cubicBezTo>
                  <a:pt x="1242930" y="4480219"/>
                  <a:pt x="1226553" y="4485849"/>
                  <a:pt x="1209664" y="4491478"/>
                </a:cubicBezTo>
                <a:cubicBezTo>
                  <a:pt x="1248560" y="4517580"/>
                  <a:pt x="1247537" y="4530375"/>
                  <a:pt x="1203522" y="4555452"/>
                </a:cubicBezTo>
                <a:cubicBezTo>
                  <a:pt x="1231671" y="4597419"/>
                  <a:pt x="1230647" y="4597931"/>
                  <a:pt x="1194822" y="4634268"/>
                </a:cubicBezTo>
                <a:cubicBezTo>
                  <a:pt x="1187657" y="4641433"/>
                  <a:pt x="1184074" y="4656787"/>
                  <a:pt x="1185610" y="4668046"/>
                </a:cubicBezTo>
                <a:cubicBezTo>
                  <a:pt x="1188681" y="4693636"/>
                  <a:pt x="1174350" y="4703360"/>
                  <a:pt x="1154391" y="4710525"/>
                </a:cubicBezTo>
                <a:cubicBezTo>
                  <a:pt x="1142108" y="4715131"/>
                  <a:pt x="1129825" y="4719225"/>
                  <a:pt x="1117030" y="4720761"/>
                </a:cubicBezTo>
                <a:cubicBezTo>
                  <a:pt x="1109865" y="4721784"/>
                  <a:pt x="1095535" y="4717178"/>
                  <a:pt x="1095023" y="4713596"/>
                </a:cubicBezTo>
                <a:cubicBezTo>
                  <a:pt x="1093487" y="4701313"/>
                  <a:pt x="1095023" y="4688006"/>
                  <a:pt x="1097582" y="4675723"/>
                </a:cubicBezTo>
                <a:cubicBezTo>
                  <a:pt x="1099117" y="4670094"/>
                  <a:pt x="1106282" y="4665487"/>
                  <a:pt x="1111400" y="4656787"/>
                </a:cubicBezTo>
                <a:cubicBezTo>
                  <a:pt x="1079157" y="4667023"/>
                  <a:pt x="1058686" y="4663952"/>
                  <a:pt x="1051521" y="4626591"/>
                </a:cubicBezTo>
                <a:cubicBezTo>
                  <a:pt x="1049473" y="4615844"/>
                  <a:pt x="1024907" y="4609190"/>
                  <a:pt x="1009042" y="4599978"/>
                </a:cubicBezTo>
                <a:cubicBezTo>
                  <a:pt x="1012113" y="4587695"/>
                  <a:pt x="1015183" y="4574901"/>
                  <a:pt x="1016719" y="4569271"/>
                </a:cubicBezTo>
                <a:cubicBezTo>
                  <a:pt x="992665" y="4561594"/>
                  <a:pt x="971169" y="4554429"/>
                  <a:pt x="942509" y="4545216"/>
                </a:cubicBezTo>
                <a:cubicBezTo>
                  <a:pt x="956327" y="4532934"/>
                  <a:pt x="964004" y="4526280"/>
                  <a:pt x="974240" y="4517068"/>
                </a:cubicBezTo>
                <a:cubicBezTo>
                  <a:pt x="963492" y="4507344"/>
                  <a:pt x="954792" y="4499667"/>
                  <a:pt x="943533" y="4489431"/>
                </a:cubicBezTo>
                <a:cubicBezTo>
                  <a:pt x="936368" y="4524233"/>
                  <a:pt x="919990" y="4524745"/>
                  <a:pt x="899519" y="4505297"/>
                </a:cubicBezTo>
                <a:cubicBezTo>
                  <a:pt x="883141" y="4489943"/>
                  <a:pt x="869835" y="4477148"/>
                  <a:pt x="849363" y="4502226"/>
                </a:cubicBezTo>
                <a:cubicBezTo>
                  <a:pt x="844245" y="4508368"/>
                  <a:pt x="823774" y="4501202"/>
                  <a:pt x="810467" y="4500691"/>
                </a:cubicBezTo>
                <a:cubicBezTo>
                  <a:pt x="812002" y="4485337"/>
                  <a:pt x="813538" y="4469471"/>
                  <a:pt x="816097" y="4447464"/>
                </a:cubicBezTo>
                <a:cubicBezTo>
                  <a:pt x="808420" y="4445417"/>
                  <a:pt x="792554" y="4440811"/>
                  <a:pt x="779248" y="4437229"/>
                </a:cubicBezTo>
                <a:cubicBezTo>
                  <a:pt x="782318" y="4425969"/>
                  <a:pt x="785389" y="4414198"/>
                  <a:pt x="788460" y="4402939"/>
                </a:cubicBezTo>
                <a:cubicBezTo>
                  <a:pt x="771571" y="4402939"/>
                  <a:pt x="755193" y="4402939"/>
                  <a:pt x="733698" y="4402939"/>
                </a:cubicBezTo>
                <a:cubicBezTo>
                  <a:pt x="742911" y="4430575"/>
                  <a:pt x="750076" y="4447976"/>
                  <a:pt x="755193" y="4466401"/>
                </a:cubicBezTo>
                <a:cubicBezTo>
                  <a:pt x="761335" y="4488919"/>
                  <a:pt x="767476" y="4511950"/>
                  <a:pt x="771571" y="4534981"/>
                </a:cubicBezTo>
                <a:cubicBezTo>
                  <a:pt x="775665" y="4559035"/>
                  <a:pt x="738816" y="4573365"/>
                  <a:pt x="697873" y="4561082"/>
                </a:cubicBezTo>
                <a:cubicBezTo>
                  <a:pt x="714250" y="4554429"/>
                  <a:pt x="727045" y="4548799"/>
                  <a:pt x="741375" y="4543169"/>
                </a:cubicBezTo>
                <a:cubicBezTo>
                  <a:pt x="729092" y="4518604"/>
                  <a:pt x="686613" y="4558523"/>
                  <a:pt x="687637" y="4512462"/>
                </a:cubicBezTo>
                <a:cubicBezTo>
                  <a:pt x="695826" y="4509903"/>
                  <a:pt x="705038" y="4507344"/>
                  <a:pt x="720392" y="4502738"/>
                </a:cubicBezTo>
                <a:cubicBezTo>
                  <a:pt x="701455" y="4498132"/>
                  <a:pt x="689172" y="4495061"/>
                  <a:pt x="676889" y="4491478"/>
                </a:cubicBezTo>
                <a:cubicBezTo>
                  <a:pt x="677401" y="4488919"/>
                  <a:pt x="677401" y="4486872"/>
                  <a:pt x="677913" y="4484313"/>
                </a:cubicBezTo>
                <a:cubicBezTo>
                  <a:pt x="693779" y="4482778"/>
                  <a:pt x="709644" y="4481243"/>
                  <a:pt x="727557" y="4479707"/>
                </a:cubicBezTo>
                <a:cubicBezTo>
                  <a:pt x="706062" y="4467424"/>
                  <a:pt x="686102" y="4459236"/>
                  <a:pt x="669724" y="4446441"/>
                </a:cubicBezTo>
                <a:cubicBezTo>
                  <a:pt x="655906" y="4435693"/>
                  <a:pt x="643111" y="4421363"/>
                  <a:pt x="635946" y="4405498"/>
                </a:cubicBezTo>
                <a:cubicBezTo>
                  <a:pt x="615475" y="4358925"/>
                  <a:pt x="597050" y="4310816"/>
                  <a:pt x="580673" y="4262708"/>
                </a:cubicBezTo>
                <a:cubicBezTo>
                  <a:pt x="574019" y="4242748"/>
                  <a:pt x="575043" y="4220229"/>
                  <a:pt x="570949" y="4199246"/>
                </a:cubicBezTo>
                <a:cubicBezTo>
                  <a:pt x="560201" y="4147043"/>
                  <a:pt x="545359" y="4095864"/>
                  <a:pt x="537171" y="4043661"/>
                </a:cubicBezTo>
                <a:cubicBezTo>
                  <a:pt x="532053" y="4012442"/>
                  <a:pt x="536147" y="3980199"/>
                  <a:pt x="536147" y="3946421"/>
                </a:cubicBezTo>
                <a:cubicBezTo>
                  <a:pt x="523864" y="3941303"/>
                  <a:pt x="512093" y="3936697"/>
                  <a:pt x="500322" y="3931579"/>
                </a:cubicBezTo>
                <a:cubicBezTo>
                  <a:pt x="515163" y="3913154"/>
                  <a:pt x="530005" y="3895242"/>
                  <a:pt x="544336" y="3877329"/>
                </a:cubicBezTo>
                <a:cubicBezTo>
                  <a:pt x="511069" y="3871188"/>
                  <a:pt x="475244" y="3865046"/>
                  <a:pt x="438907" y="3858393"/>
                </a:cubicBezTo>
                <a:cubicBezTo>
                  <a:pt x="436348" y="3861464"/>
                  <a:pt x="433789" y="3864534"/>
                  <a:pt x="431230" y="3867605"/>
                </a:cubicBezTo>
                <a:cubicBezTo>
                  <a:pt x="486503" y="3900360"/>
                  <a:pt x="438395" y="3927996"/>
                  <a:pt x="432253" y="3957169"/>
                </a:cubicBezTo>
                <a:cubicBezTo>
                  <a:pt x="430206" y="3967916"/>
                  <a:pt x="422529" y="3977128"/>
                  <a:pt x="415876" y="3990947"/>
                </a:cubicBezTo>
                <a:cubicBezTo>
                  <a:pt x="368279" y="3985829"/>
                  <a:pt x="361626" y="3941303"/>
                  <a:pt x="347808" y="3905989"/>
                </a:cubicBezTo>
                <a:cubicBezTo>
                  <a:pt x="332454" y="3867093"/>
                  <a:pt x="294582" y="3853787"/>
                  <a:pt x="263362" y="3881424"/>
                </a:cubicBezTo>
                <a:cubicBezTo>
                  <a:pt x="257733" y="3886029"/>
                  <a:pt x="255685" y="3895242"/>
                  <a:pt x="253638" y="3899336"/>
                </a:cubicBezTo>
                <a:cubicBezTo>
                  <a:pt x="229584" y="3884494"/>
                  <a:pt x="205530" y="3869652"/>
                  <a:pt x="185058" y="3857369"/>
                </a:cubicBezTo>
                <a:cubicBezTo>
                  <a:pt x="172775" y="3885006"/>
                  <a:pt x="161516" y="3911107"/>
                  <a:pt x="148721" y="3939768"/>
                </a:cubicBezTo>
                <a:cubicBezTo>
                  <a:pt x="125690" y="3927996"/>
                  <a:pt x="103683" y="3917249"/>
                  <a:pt x="73488" y="3901895"/>
                </a:cubicBezTo>
                <a:cubicBezTo>
                  <a:pt x="90889" y="3884494"/>
                  <a:pt x="103683" y="3871699"/>
                  <a:pt x="116478" y="3858393"/>
                </a:cubicBezTo>
                <a:cubicBezTo>
                  <a:pt x="115455" y="3857369"/>
                  <a:pt x="114431" y="3856346"/>
                  <a:pt x="113408" y="3855322"/>
                </a:cubicBezTo>
                <a:cubicBezTo>
                  <a:pt x="119549" y="3850716"/>
                  <a:pt x="126202" y="3845598"/>
                  <a:pt x="135926" y="3837921"/>
                </a:cubicBezTo>
                <a:cubicBezTo>
                  <a:pt x="131320" y="3820009"/>
                  <a:pt x="124155" y="3796978"/>
                  <a:pt x="164075" y="3800049"/>
                </a:cubicBezTo>
                <a:cubicBezTo>
                  <a:pt x="140532" y="3773435"/>
                  <a:pt x="88842" y="3792883"/>
                  <a:pt x="90377" y="3743240"/>
                </a:cubicBezTo>
                <a:cubicBezTo>
                  <a:pt x="77582" y="3744775"/>
                  <a:pt x="67346" y="3745799"/>
                  <a:pt x="50969" y="3747334"/>
                </a:cubicBezTo>
                <a:cubicBezTo>
                  <a:pt x="54040" y="3729933"/>
                  <a:pt x="56087" y="3715091"/>
                  <a:pt x="58646" y="3701273"/>
                </a:cubicBezTo>
                <a:cubicBezTo>
                  <a:pt x="47898" y="3687966"/>
                  <a:pt x="37151" y="3674148"/>
                  <a:pt x="23844" y="3657259"/>
                </a:cubicBezTo>
                <a:cubicBezTo>
                  <a:pt x="36639" y="3654700"/>
                  <a:pt x="45339" y="3653165"/>
                  <a:pt x="53528" y="3651629"/>
                </a:cubicBezTo>
                <a:cubicBezTo>
                  <a:pt x="46875" y="3635764"/>
                  <a:pt x="40733" y="3621945"/>
                  <a:pt x="34592" y="3608639"/>
                </a:cubicBezTo>
                <a:cubicBezTo>
                  <a:pt x="23332" y="3583049"/>
                  <a:pt x="10026" y="3557460"/>
                  <a:pt x="2349" y="3530847"/>
                </a:cubicBezTo>
                <a:cubicBezTo>
                  <a:pt x="-2257" y="3515493"/>
                  <a:pt x="813" y="3497068"/>
                  <a:pt x="3884" y="3480691"/>
                </a:cubicBezTo>
                <a:cubicBezTo>
                  <a:pt x="5931" y="3471479"/>
                  <a:pt x="16167" y="3464314"/>
                  <a:pt x="22820" y="3456125"/>
                </a:cubicBezTo>
                <a:cubicBezTo>
                  <a:pt x="28450" y="3462267"/>
                  <a:pt x="33568" y="3468920"/>
                  <a:pt x="39198" y="3474550"/>
                </a:cubicBezTo>
                <a:cubicBezTo>
                  <a:pt x="46363" y="3481715"/>
                  <a:pt x="54552" y="3488368"/>
                  <a:pt x="62228" y="3495021"/>
                </a:cubicBezTo>
                <a:cubicBezTo>
                  <a:pt x="84235" y="3478644"/>
                  <a:pt x="96518" y="3465849"/>
                  <a:pt x="64276" y="3438212"/>
                </a:cubicBezTo>
                <a:cubicBezTo>
                  <a:pt x="37662" y="3415694"/>
                  <a:pt x="73488" y="3417229"/>
                  <a:pt x="85771" y="3411599"/>
                </a:cubicBezTo>
                <a:cubicBezTo>
                  <a:pt x="59669" y="3353767"/>
                  <a:pt x="151792" y="3375774"/>
                  <a:pt x="140021" y="3326130"/>
                </a:cubicBezTo>
                <a:cubicBezTo>
                  <a:pt x="131320" y="3323571"/>
                  <a:pt x="117502" y="3322548"/>
                  <a:pt x="109825" y="3315382"/>
                </a:cubicBezTo>
                <a:cubicBezTo>
                  <a:pt x="104707" y="3310777"/>
                  <a:pt x="105731" y="3289281"/>
                  <a:pt x="108801" y="3287746"/>
                </a:cubicBezTo>
                <a:cubicBezTo>
                  <a:pt x="137973" y="3276998"/>
                  <a:pt x="154351" y="3258062"/>
                  <a:pt x="160492" y="3226331"/>
                </a:cubicBezTo>
                <a:cubicBezTo>
                  <a:pt x="163563" y="3212001"/>
                  <a:pt x="179940" y="3199718"/>
                  <a:pt x="191200" y="3185899"/>
                </a:cubicBezTo>
                <a:cubicBezTo>
                  <a:pt x="180452" y="3176175"/>
                  <a:pt x="170216" y="3166451"/>
                  <a:pt x="159469" y="3157239"/>
                </a:cubicBezTo>
                <a:cubicBezTo>
                  <a:pt x="163051" y="3157239"/>
                  <a:pt x="166122" y="3157239"/>
                  <a:pt x="169705" y="3157239"/>
                </a:cubicBezTo>
                <a:cubicBezTo>
                  <a:pt x="173287" y="3140350"/>
                  <a:pt x="179429" y="3123973"/>
                  <a:pt x="179429" y="3107083"/>
                </a:cubicBezTo>
                <a:cubicBezTo>
                  <a:pt x="179940" y="3074329"/>
                  <a:pt x="176358" y="3041574"/>
                  <a:pt x="175846" y="3008820"/>
                </a:cubicBezTo>
                <a:cubicBezTo>
                  <a:pt x="175846" y="3002678"/>
                  <a:pt x="179940" y="2996025"/>
                  <a:pt x="181476" y="2989371"/>
                </a:cubicBezTo>
                <a:cubicBezTo>
                  <a:pt x="185570" y="2965318"/>
                  <a:pt x="200412" y="2939216"/>
                  <a:pt x="169705" y="2926933"/>
                </a:cubicBezTo>
                <a:cubicBezTo>
                  <a:pt x="181476" y="2852212"/>
                  <a:pt x="192735" y="2780049"/>
                  <a:pt x="204506" y="2703792"/>
                </a:cubicBezTo>
                <a:cubicBezTo>
                  <a:pt x="208601" y="2701745"/>
                  <a:pt x="218325" y="2697139"/>
                  <a:pt x="231119" y="2690997"/>
                </a:cubicBezTo>
                <a:cubicBezTo>
                  <a:pt x="205530" y="2686903"/>
                  <a:pt x="184546" y="2688950"/>
                  <a:pt x="208601" y="2653637"/>
                </a:cubicBezTo>
                <a:cubicBezTo>
                  <a:pt x="229072" y="2623953"/>
                  <a:pt x="245450" y="2596316"/>
                  <a:pt x="279740" y="2583010"/>
                </a:cubicBezTo>
                <a:cubicBezTo>
                  <a:pt x="287416" y="2579939"/>
                  <a:pt x="290999" y="2568168"/>
                  <a:pt x="301747" y="2553326"/>
                </a:cubicBezTo>
                <a:cubicBezTo>
                  <a:pt x="275133" y="2553326"/>
                  <a:pt x="255685" y="2553326"/>
                  <a:pt x="243402" y="2553326"/>
                </a:cubicBezTo>
                <a:cubicBezTo>
                  <a:pt x="235214" y="2527224"/>
                  <a:pt x="228560" y="2505729"/>
                  <a:pt x="221907" y="2484234"/>
                </a:cubicBezTo>
                <a:cubicBezTo>
                  <a:pt x="218325" y="2484746"/>
                  <a:pt x="214742" y="2485257"/>
                  <a:pt x="211160" y="2485257"/>
                </a:cubicBezTo>
                <a:cubicBezTo>
                  <a:pt x="222931" y="2456597"/>
                  <a:pt x="233678" y="2427937"/>
                  <a:pt x="247497" y="2400300"/>
                </a:cubicBezTo>
                <a:cubicBezTo>
                  <a:pt x="250056" y="2395182"/>
                  <a:pt x="264898" y="2396718"/>
                  <a:pt x="279228" y="2393647"/>
                </a:cubicBezTo>
                <a:cubicBezTo>
                  <a:pt x="274110" y="2411048"/>
                  <a:pt x="270527" y="2422819"/>
                  <a:pt x="266433" y="2437149"/>
                </a:cubicBezTo>
                <a:cubicBezTo>
                  <a:pt x="290999" y="2471439"/>
                  <a:pt x="290999" y="2471439"/>
                  <a:pt x="359579" y="2438173"/>
                </a:cubicBezTo>
                <a:cubicBezTo>
                  <a:pt x="330407" y="2410536"/>
                  <a:pt x="330407" y="2366010"/>
                  <a:pt x="358044" y="2345027"/>
                </a:cubicBezTo>
                <a:cubicBezTo>
                  <a:pt x="371350" y="2334791"/>
                  <a:pt x="382098" y="2321484"/>
                  <a:pt x="394381" y="2309201"/>
                </a:cubicBezTo>
                <a:cubicBezTo>
                  <a:pt x="381074" y="2298966"/>
                  <a:pt x="367768" y="2288730"/>
                  <a:pt x="346784" y="2272352"/>
                </a:cubicBezTo>
                <a:cubicBezTo>
                  <a:pt x="376468" y="2264164"/>
                  <a:pt x="403593" y="2256487"/>
                  <a:pt x="424065" y="2250345"/>
                </a:cubicBezTo>
                <a:cubicBezTo>
                  <a:pt x="421506" y="2238574"/>
                  <a:pt x="420994" y="2226803"/>
                  <a:pt x="416900" y="2216055"/>
                </a:cubicBezTo>
                <a:cubicBezTo>
                  <a:pt x="412293" y="2203772"/>
                  <a:pt x="404105" y="2193025"/>
                  <a:pt x="392334" y="2172553"/>
                </a:cubicBezTo>
                <a:cubicBezTo>
                  <a:pt x="399499" y="2163341"/>
                  <a:pt x="412293" y="2147987"/>
                  <a:pt x="427647" y="2128027"/>
                </a:cubicBezTo>
                <a:cubicBezTo>
                  <a:pt x="409735" y="2117791"/>
                  <a:pt x="390286" y="2106532"/>
                  <a:pt x="362650" y="2090666"/>
                </a:cubicBezTo>
                <a:cubicBezTo>
                  <a:pt x="351390" y="2139799"/>
                  <a:pt x="342178" y="2181254"/>
                  <a:pt x="332966" y="2222709"/>
                </a:cubicBezTo>
                <a:cubicBezTo>
                  <a:pt x="328360" y="2222709"/>
                  <a:pt x="323754" y="2222709"/>
                  <a:pt x="319148" y="2222709"/>
                </a:cubicBezTo>
                <a:cubicBezTo>
                  <a:pt x="316589" y="2215032"/>
                  <a:pt x="310447" y="2202749"/>
                  <a:pt x="313006" y="2200702"/>
                </a:cubicBezTo>
                <a:cubicBezTo>
                  <a:pt x="345249" y="2174088"/>
                  <a:pt x="320171" y="2171529"/>
                  <a:pt x="299699" y="2166923"/>
                </a:cubicBezTo>
                <a:cubicBezTo>
                  <a:pt x="281787" y="2162829"/>
                  <a:pt x="263874" y="2158735"/>
                  <a:pt x="245450" y="2155152"/>
                </a:cubicBezTo>
                <a:cubicBezTo>
                  <a:pt x="244938" y="2151058"/>
                  <a:pt x="244426" y="2147475"/>
                  <a:pt x="243914" y="2143381"/>
                </a:cubicBezTo>
                <a:cubicBezTo>
                  <a:pt x="267457" y="2136728"/>
                  <a:pt x="290999" y="2129563"/>
                  <a:pt x="311471" y="2123933"/>
                </a:cubicBezTo>
                <a:cubicBezTo>
                  <a:pt x="303282" y="2107556"/>
                  <a:pt x="288440" y="2091178"/>
                  <a:pt x="288952" y="2075313"/>
                </a:cubicBezTo>
                <a:cubicBezTo>
                  <a:pt x="289464" y="2058935"/>
                  <a:pt x="303794" y="2042558"/>
                  <a:pt x="312494" y="2026181"/>
                </a:cubicBezTo>
                <a:cubicBezTo>
                  <a:pt x="309935" y="2024134"/>
                  <a:pt x="306865" y="2022087"/>
                  <a:pt x="304306" y="2020039"/>
                </a:cubicBezTo>
                <a:cubicBezTo>
                  <a:pt x="299188" y="2022598"/>
                  <a:pt x="293558" y="2025157"/>
                  <a:pt x="285881" y="2029252"/>
                </a:cubicBezTo>
                <a:cubicBezTo>
                  <a:pt x="281275" y="2020551"/>
                  <a:pt x="276157" y="2011339"/>
                  <a:pt x="271551" y="2002127"/>
                </a:cubicBezTo>
                <a:cubicBezTo>
                  <a:pt x="262851" y="1984214"/>
                  <a:pt x="267457" y="1977049"/>
                  <a:pt x="288440" y="1972955"/>
                </a:cubicBezTo>
                <a:cubicBezTo>
                  <a:pt x="306353" y="1969884"/>
                  <a:pt x="325289" y="1960160"/>
                  <a:pt x="338596" y="1948389"/>
                </a:cubicBezTo>
                <a:cubicBezTo>
                  <a:pt x="342690" y="1944806"/>
                  <a:pt x="329383" y="1922799"/>
                  <a:pt x="321706" y="1901816"/>
                </a:cubicBezTo>
                <a:cubicBezTo>
                  <a:pt x="327336" y="1898233"/>
                  <a:pt x="339107" y="1891068"/>
                  <a:pt x="350879" y="1883391"/>
                </a:cubicBezTo>
                <a:cubicBezTo>
                  <a:pt x="338596" y="1877761"/>
                  <a:pt x="325801" y="1872132"/>
                  <a:pt x="311471" y="1865990"/>
                </a:cubicBezTo>
                <a:cubicBezTo>
                  <a:pt x="341155" y="1832212"/>
                  <a:pt x="389775" y="1811229"/>
                  <a:pt x="363673" y="1757490"/>
                </a:cubicBezTo>
                <a:cubicBezTo>
                  <a:pt x="343713" y="1762608"/>
                  <a:pt x="324265" y="1767726"/>
                  <a:pt x="304817" y="1772844"/>
                </a:cubicBezTo>
                <a:cubicBezTo>
                  <a:pt x="303282" y="1769262"/>
                  <a:pt x="301747" y="1765167"/>
                  <a:pt x="300211" y="1761585"/>
                </a:cubicBezTo>
                <a:cubicBezTo>
                  <a:pt x="340643" y="1749814"/>
                  <a:pt x="381074" y="1738042"/>
                  <a:pt x="373909" y="1680210"/>
                </a:cubicBezTo>
                <a:cubicBezTo>
                  <a:pt x="387728" y="1682769"/>
                  <a:pt x="398987" y="1682257"/>
                  <a:pt x="407687" y="1687375"/>
                </a:cubicBezTo>
                <a:cubicBezTo>
                  <a:pt x="439418" y="1706311"/>
                  <a:pt x="461425" y="1678675"/>
                  <a:pt x="459378" y="1662809"/>
                </a:cubicBezTo>
                <a:cubicBezTo>
                  <a:pt x="454772" y="1626472"/>
                  <a:pt x="480362" y="1610095"/>
                  <a:pt x="499810" y="1577340"/>
                </a:cubicBezTo>
                <a:cubicBezTo>
                  <a:pt x="460914" y="1580411"/>
                  <a:pt x="428671" y="1583482"/>
                  <a:pt x="396428" y="1586040"/>
                </a:cubicBezTo>
                <a:cubicBezTo>
                  <a:pt x="395916" y="1583482"/>
                  <a:pt x="395404" y="1580923"/>
                  <a:pt x="394381" y="1578364"/>
                </a:cubicBezTo>
                <a:cubicBezTo>
                  <a:pt x="402058" y="1574269"/>
                  <a:pt x="409735" y="1570687"/>
                  <a:pt x="409735" y="1570175"/>
                </a:cubicBezTo>
                <a:cubicBezTo>
                  <a:pt x="408199" y="1532814"/>
                  <a:pt x="406152" y="1498013"/>
                  <a:pt x="405128" y="1476005"/>
                </a:cubicBezTo>
                <a:cubicBezTo>
                  <a:pt x="449654" y="1451439"/>
                  <a:pt x="481385" y="1434550"/>
                  <a:pt x="510046" y="1418685"/>
                </a:cubicBezTo>
                <a:cubicBezTo>
                  <a:pt x="503392" y="1404355"/>
                  <a:pt x="497251" y="1391048"/>
                  <a:pt x="490597" y="1376718"/>
                </a:cubicBezTo>
                <a:cubicBezTo>
                  <a:pt x="462961" y="1403331"/>
                  <a:pt x="448119" y="1402308"/>
                  <a:pt x="424065" y="1378253"/>
                </a:cubicBezTo>
                <a:cubicBezTo>
                  <a:pt x="417411" y="1371600"/>
                  <a:pt x="404105" y="1371088"/>
                  <a:pt x="384145" y="1364947"/>
                </a:cubicBezTo>
                <a:cubicBezTo>
                  <a:pt x="393869" y="1341404"/>
                  <a:pt x="404105" y="1316327"/>
                  <a:pt x="415364" y="1289713"/>
                </a:cubicBezTo>
                <a:cubicBezTo>
                  <a:pt x="432253" y="1276919"/>
                  <a:pt x="451190" y="1263100"/>
                  <a:pt x="470126" y="1248770"/>
                </a:cubicBezTo>
                <a:cubicBezTo>
                  <a:pt x="472173" y="1250817"/>
                  <a:pt x="474220" y="1252865"/>
                  <a:pt x="476779" y="1254400"/>
                </a:cubicBezTo>
                <a:cubicBezTo>
                  <a:pt x="485991" y="1227275"/>
                  <a:pt x="495715" y="1200150"/>
                  <a:pt x="505439" y="1172513"/>
                </a:cubicBezTo>
                <a:cubicBezTo>
                  <a:pt x="512093" y="1163301"/>
                  <a:pt x="520281" y="1152553"/>
                  <a:pt x="533588" y="1134641"/>
                </a:cubicBezTo>
                <a:cubicBezTo>
                  <a:pt x="532564" y="1134641"/>
                  <a:pt x="541777" y="1133105"/>
                  <a:pt x="553548" y="1131570"/>
                </a:cubicBezTo>
                <a:cubicBezTo>
                  <a:pt x="553548" y="1119287"/>
                  <a:pt x="553548" y="1107516"/>
                  <a:pt x="553548" y="1100351"/>
                </a:cubicBezTo>
                <a:cubicBezTo>
                  <a:pt x="570437" y="1091650"/>
                  <a:pt x="584255" y="1084485"/>
                  <a:pt x="598074" y="1077320"/>
                </a:cubicBezTo>
                <a:cubicBezTo>
                  <a:pt x="595003" y="1072714"/>
                  <a:pt x="589373" y="1063502"/>
                  <a:pt x="588861" y="1064014"/>
                </a:cubicBezTo>
                <a:cubicBezTo>
                  <a:pt x="571461" y="1072714"/>
                  <a:pt x="555083" y="1082438"/>
                  <a:pt x="533588" y="1094209"/>
                </a:cubicBezTo>
                <a:cubicBezTo>
                  <a:pt x="528470" y="1091139"/>
                  <a:pt x="516699" y="1083974"/>
                  <a:pt x="502880" y="1075273"/>
                </a:cubicBezTo>
                <a:cubicBezTo>
                  <a:pt x="519258" y="1060431"/>
                  <a:pt x="534612" y="1046613"/>
                  <a:pt x="549453" y="1033306"/>
                </a:cubicBezTo>
                <a:cubicBezTo>
                  <a:pt x="547406" y="1030747"/>
                  <a:pt x="545871" y="1027676"/>
                  <a:pt x="543824" y="1025118"/>
                </a:cubicBezTo>
                <a:cubicBezTo>
                  <a:pt x="535635" y="1027165"/>
                  <a:pt x="527958" y="1029724"/>
                  <a:pt x="508510" y="1035353"/>
                </a:cubicBezTo>
                <a:cubicBezTo>
                  <a:pt x="511069" y="1010276"/>
                  <a:pt x="513628" y="989292"/>
                  <a:pt x="515675" y="966262"/>
                </a:cubicBezTo>
                <a:cubicBezTo>
                  <a:pt x="526423" y="971379"/>
                  <a:pt x="532564" y="973938"/>
                  <a:pt x="538194" y="977009"/>
                </a:cubicBezTo>
                <a:cubicBezTo>
                  <a:pt x="540241" y="974962"/>
                  <a:pt x="541777" y="973427"/>
                  <a:pt x="543824" y="971379"/>
                </a:cubicBezTo>
                <a:cubicBezTo>
                  <a:pt x="535635" y="961144"/>
                  <a:pt x="526935" y="950908"/>
                  <a:pt x="520793" y="943743"/>
                </a:cubicBezTo>
                <a:cubicBezTo>
                  <a:pt x="531029" y="932483"/>
                  <a:pt x="540241" y="921224"/>
                  <a:pt x="549965" y="910476"/>
                </a:cubicBezTo>
                <a:cubicBezTo>
                  <a:pt x="561736" y="898193"/>
                  <a:pt x="607798" y="924806"/>
                  <a:pt x="587326" y="872604"/>
                </a:cubicBezTo>
                <a:cubicBezTo>
                  <a:pt x="598585" y="861344"/>
                  <a:pt x="625199" y="859809"/>
                  <a:pt x="616498" y="829613"/>
                </a:cubicBezTo>
                <a:cubicBezTo>
                  <a:pt x="615475" y="825519"/>
                  <a:pt x="644647" y="812724"/>
                  <a:pt x="659489" y="804024"/>
                </a:cubicBezTo>
                <a:cubicBezTo>
                  <a:pt x="662559" y="806583"/>
                  <a:pt x="665630" y="809653"/>
                  <a:pt x="668189" y="812212"/>
                </a:cubicBezTo>
                <a:cubicBezTo>
                  <a:pt x="668189" y="800953"/>
                  <a:pt x="668189" y="789694"/>
                  <a:pt x="668189" y="776899"/>
                </a:cubicBezTo>
                <a:cubicBezTo>
                  <a:pt x="680472" y="776899"/>
                  <a:pt x="691220" y="776899"/>
                  <a:pt x="700944" y="776899"/>
                </a:cubicBezTo>
                <a:cubicBezTo>
                  <a:pt x="707597" y="790717"/>
                  <a:pt x="714250" y="804536"/>
                  <a:pt x="724998" y="827054"/>
                </a:cubicBezTo>
                <a:cubicBezTo>
                  <a:pt x="737281" y="807606"/>
                  <a:pt x="743934" y="796347"/>
                  <a:pt x="750587" y="785599"/>
                </a:cubicBezTo>
                <a:cubicBezTo>
                  <a:pt x="751611" y="788158"/>
                  <a:pt x="752635" y="791229"/>
                  <a:pt x="753658" y="793788"/>
                </a:cubicBezTo>
                <a:cubicBezTo>
                  <a:pt x="783854" y="780993"/>
                  <a:pt x="814561" y="769734"/>
                  <a:pt x="844245" y="755404"/>
                </a:cubicBezTo>
                <a:cubicBezTo>
                  <a:pt x="864717" y="745168"/>
                  <a:pt x="884165" y="739538"/>
                  <a:pt x="902078" y="756427"/>
                </a:cubicBezTo>
                <a:cubicBezTo>
                  <a:pt x="909243" y="763592"/>
                  <a:pt x="911290" y="775875"/>
                  <a:pt x="917431" y="789694"/>
                </a:cubicBezTo>
                <a:cubicBezTo>
                  <a:pt x="924085" y="790205"/>
                  <a:pt x="935856" y="791741"/>
                  <a:pt x="949674" y="793276"/>
                </a:cubicBezTo>
                <a:cubicBezTo>
                  <a:pt x="946092" y="826031"/>
                  <a:pt x="965028" y="839337"/>
                  <a:pt x="994200" y="845991"/>
                </a:cubicBezTo>
                <a:cubicBezTo>
                  <a:pt x="1018766" y="851620"/>
                  <a:pt x="1046914" y="852132"/>
                  <a:pt x="1043844" y="893587"/>
                </a:cubicBezTo>
                <a:cubicBezTo>
                  <a:pt x="1042820" y="908941"/>
                  <a:pt x="1064315" y="926342"/>
                  <a:pt x="1077110" y="941696"/>
                </a:cubicBezTo>
                <a:cubicBezTo>
                  <a:pt x="1085811" y="952443"/>
                  <a:pt x="1097582" y="961144"/>
                  <a:pt x="1109865" y="972915"/>
                </a:cubicBezTo>
                <a:cubicBezTo>
                  <a:pt x="1079157" y="986221"/>
                  <a:pt x="1039237" y="952443"/>
                  <a:pt x="1024396" y="1000552"/>
                </a:cubicBezTo>
                <a:cubicBezTo>
                  <a:pt x="1015183" y="1029724"/>
                  <a:pt x="1002900" y="1057872"/>
                  <a:pt x="989082" y="1093186"/>
                </a:cubicBezTo>
                <a:cubicBezTo>
                  <a:pt x="984988" y="1087044"/>
                  <a:pt x="973728" y="1077320"/>
                  <a:pt x="974752" y="1070667"/>
                </a:cubicBezTo>
                <a:cubicBezTo>
                  <a:pt x="979870" y="1046613"/>
                  <a:pt x="973728" y="1032794"/>
                  <a:pt x="951721" y="1020000"/>
                </a:cubicBezTo>
                <a:cubicBezTo>
                  <a:pt x="922037" y="1002599"/>
                  <a:pt x="895936" y="979568"/>
                  <a:pt x="864717" y="956537"/>
                </a:cubicBezTo>
                <a:cubicBezTo>
                  <a:pt x="827868" y="1002599"/>
                  <a:pt x="797672" y="1040471"/>
                  <a:pt x="763894" y="1082438"/>
                </a:cubicBezTo>
                <a:cubicBezTo>
                  <a:pt x="780271" y="1083974"/>
                  <a:pt x="791019" y="1084485"/>
                  <a:pt x="807908" y="1086021"/>
                </a:cubicBezTo>
                <a:cubicBezTo>
                  <a:pt x="801766" y="1097280"/>
                  <a:pt x="799208" y="1109563"/>
                  <a:pt x="793066" y="1112122"/>
                </a:cubicBezTo>
                <a:cubicBezTo>
                  <a:pt x="751099" y="1131058"/>
                  <a:pt x="770035" y="1142318"/>
                  <a:pt x="800231" y="1153577"/>
                </a:cubicBezTo>
                <a:cubicBezTo>
                  <a:pt x="782830" y="1168931"/>
                  <a:pt x="755705" y="1181726"/>
                  <a:pt x="754682" y="1196568"/>
                </a:cubicBezTo>
                <a:cubicBezTo>
                  <a:pt x="753146" y="1213968"/>
                  <a:pt x="774642" y="1232905"/>
                  <a:pt x="787436" y="1252865"/>
                </a:cubicBezTo>
                <a:cubicBezTo>
                  <a:pt x="779759" y="1255935"/>
                  <a:pt x="767988" y="1260030"/>
                  <a:pt x="753658" y="1265659"/>
                </a:cubicBezTo>
                <a:cubicBezTo>
                  <a:pt x="757752" y="1272824"/>
                  <a:pt x="760823" y="1277942"/>
                  <a:pt x="763894" y="1283572"/>
                </a:cubicBezTo>
                <a:cubicBezTo>
                  <a:pt x="750587" y="1287155"/>
                  <a:pt x="737793" y="1291249"/>
                  <a:pt x="713738" y="1297902"/>
                </a:cubicBezTo>
                <a:cubicBezTo>
                  <a:pt x="738816" y="1314791"/>
                  <a:pt x="755193" y="1325539"/>
                  <a:pt x="776177" y="1338845"/>
                </a:cubicBezTo>
                <a:cubicBezTo>
                  <a:pt x="763382" y="1362388"/>
                  <a:pt x="749052" y="1387977"/>
                  <a:pt x="731139" y="1420732"/>
                </a:cubicBezTo>
                <a:cubicBezTo>
                  <a:pt x="733187" y="1423291"/>
                  <a:pt x="742399" y="1435062"/>
                  <a:pt x="753658" y="1448881"/>
                </a:cubicBezTo>
                <a:cubicBezTo>
                  <a:pt x="732163" y="1457069"/>
                  <a:pt x="711691" y="1464746"/>
                  <a:pt x="696849" y="1470376"/>
                </a:cubicBezTo>
                <a:cubicBezTo>
                  <a:pt x="709644" y="1489312"/>
                  <a:pt x="722951" y="1509272"/>
                  <a:pt x="738304" y="1531791"/>
                </a:cubicBezTo>
                <a:cubicBezTo>
                  <a:pt x="720392" y="1535373"/>
                  <a:pt x="706062" y="1538444"/>
                  <a:pt x="687637" y="1542538"/>
                </a:cubicBezTo>
                <a:cubicBezTo>
                  <a:pt x="698385" y="1550727"/>
                  <a:pt x="706062" y="1556357"/>
                  <a:pt x="705550" y="1555333"/>
                </a:cubicBezTo>
                <a:cubicBezTo>
                  <a:pt x="698385" y="1591670"/>
                  <a:pt x="692755" y="1621866"/>
                  <a:pt x="686102" y="1651550"/>
                </a:cubicBezTo>
                <a:cubicBezTo>
                  <a:pt x="684566" y="1657691"/>
                  <a:pt x="678425" y="1662809"/>
                  <a:pt x="677913" y="1668951"/>
                </a:cubicBezTo>
                <a:cubicBezTo>
                  <a:pt x="676378" y="1686352"/>
                  <a:pt x="670236" y="1708359"/>
                  <a:pt x="677913" y="1721153"/>
                </a:cubicBezTo>
                <a:cubicBezTo>
                  <a:pt x="697361" y="1752373"/>
                  <a:pt x="695826" y="1765679"/>
                  <a:pt x="658977" y="1778474"/>
                </a:cubicBezTo>
                <a:cubicBezTo>
                  <a:pt x="654371" y="1780009"/>
                  <a:pt x="649765" y="1781545"/>
                  <a:pt x="639529" y="1784615"/>
                </a:cubicBezTo>
                <a:cubicBezTo>
                  <a:pt x="647717" y="1815323"/>
                  <a:pt x="660000" y="1845519"/>
                  <a:pt x="662559" y="1876226"/>
                </a:cubicBezTo>
                <a:cubicBezTo>
                  <a:pt x="664095" y="1891580"/>
                  <a:pt x="651812" y="1919216"/>
                  <a:pt x="639529" y="1923311"/>
                </a:cubicBezTo>
                <a:cubicBezTo>
                  <a:pt x="599097" y="1936617"/>
                  <a:pt x="607286" y="1970396"/>
                  <a:pt x="609333" y="1993938"/>
                </a:cubicBezTo>
                <a:cubicBezTo>
                  <a:pt x="611892" y="2023622"/>
                  <a:pt x="628781" y="2052282"/>
                  <a:pt x="639017" y="2081454"/>
                </a:cubicBezTo>
                <a:cubicBezTo>
                  <a:pt x="628269" y="2090155"/>
                  <a:pt x="618033" y="2097832"/>
                  <a:pt x="614963" y="2100391"/>
                </a:cubicBezTo>
                <a:cubicBezTo>
                  <a:pt x="622640" y="2134681"/>
                  <a:pt x="628781" y="2163341"/>
                  <a:pt x="634411" y="2188930"/>
                </a:cubicBezTo>
                <a:cubicBezTo>
                  <a:pt x="620592" y="2195584"/>
                  <a:pt x="609845" y="2201213"/>
                  <a:pt x="596538" y="2207867"/>
                </a:cubicBezTo>
                <a:cubicBezTo>
                  <a:pt x="625199" y="2225268"/>
                  <a:pt x="626222" y="2284635"/>
                  <a:pt x="602168" y="2313296"/>
                </a:cubicBezTo>
                <a:cubicBezTo>
                  <a:pt x="612916" y="2318925"/>
                  <a:pt x="623151" y="2324555"/>
                  <a:pt x="633899" y="2330185"/>
                </a:cubicBezTo>
                <a:cubicBezTo>
                  <a:pt x="623663" y="2348609"/>
                  <a:pt x="614963" y="2364987"/>
                  <a:pt x="603192" y="2386482"/>
                </a:cubicBezTo>
                <a:cubicBezTo>
                  <a:pt x="607286" y="2426401"/>
                  <a:pt x="651300" y="2428449"/>
                  <a:pt x="681496" y="2447897"/>
                </a:cubicBezTo>
                <a:cubicBezTo>
                  <a:pt x="668701" y="2465809"/>
                  <a:pt x="656418" y="2483210"/>
                  <a:pt x="641576" y="2503682"/>
                </a:cubicBezTo>
                <a:cubicBezTo>
                  <a:pt x="645670" y="2508288"/>
                  <a:pt x="651812" y="2514941"/>
                  <a:pt x="659489" y="2523642"/>
                </a:cubicBezTo>
                <a:cubicBezTo>
                  <a:pt x="652835" y="2529272"/>
                  <a:pt x="645670" y="2534901"/>
                  <a:pt x="639017" y="2540531"/>
                </a:cubicBezTo>
                <a:cubicBezTo>
                  <a:pt x="642088" y="2541043"/>
                  <a:pt x="645158" y="2541554"/>
                  <a:pt x="647717" y="2542578"/>
                </a:cubicBezTo>
                <a:cubicBezTo>
                  <a:pt x="646182" y="2558444"/>
                  <a:pt x="645670" y="2574821"/>
                  <a:pt x="642599" y="2590175"/>
                </a:cubicBezTo>
                <a:cubicBezTo>
                  <a:pt x="637993" y="2613717"/>
                  <a:pt x="657953" y="2637771"/>
                  <a:pt x="692243" y="2645448"/>
                </a:cubicBezTo>
                <a:cubicBezTo>
                  <a:pt x="699408" y="2621906"/>
                  <a:pt x="706062" y="2598363"/>
                  <a:pt x="714762" y="2569703"/>
                </a:cubicBezTo>
                <a:cubicBezTo>
                  <a:pt x="712203" y="2569703"/>
                  <a:pt x="719880" y="2569703"/>
                  <a:pt x="732675" y="2569703"/>
                </a:cubicBezTo>
                <a:cubicBezTo>
                  <a:pt x="724998" y="2545137"/>
                  <a:pt x="718345" y="2523642"/>
                  <a:pt x="710668" y="2499588"/>
                </a:cubicBezTo>
                <a:cubicBezTo>
                  <a:pt x="741375" y="2485257"/>
                  <a:pt x="755705" y="2457109"/>
                  <a:pt x="750076" y="2416166"/>
                </a:cubicBezTo>
                <a:cubicBezTo>
                  <a:pt x="745981" y="2387505"/>
                  <a:pt x="769524" y="2371640"/>
                  <a:pt x="794601" y="2381364"/>
                </a:cubicBezTo>
                <a:cubicBezTo>
                  <a:pt x="810467" y="2386994"/>
                  <a:pt x="826844" y="2390064"/>
                  <a:pt x="845781" y="2395182"/>
                </a:cubicBezTo>
                <a:cubicBezTo>
                  <a:pt x="844757" y="2385970"/>
                  <a:pt x="845269" y="2383411"/>
                  <a:pt x="843733" y="2381364"/>
                </a:cubicBezTo>
                <a:cubicBezTo>
                  <a:pt x="837592" y="2371128"/>
                  <a:pt x="830427" y="2360892"/>
                  <a:pt x="824285" y="2350656"/>
                </a:cubicBezTo>
                <a:cubicBezTo>
                  <a:pt x="828380" y="2348609"/>
                  <a:pt x="835545" y="2343491"/>
                  <a:pt x="836056" y="2344515"/>
                </a:cubicBezTo>
                <a:cubicBezTo>
                  <a:pt x="844757" y="2354751"/>
                  <a:pt x="855505" y="2364987"/>
                  <a:pt x="860111" y="2377270"/>
                </a:cubicBezTo>
                <a:cubicBezTo>
                  <a:pt x="865229" y="2390576"/>
                  <a:pt x="864205" y="2405930"/>
                  <a:pt x="866252" y="2420260"/>
                </a:cubicBezTo>
                <a:cubicBezTo>
                  <a:pt x="869323" y="2442779"/>
                  <a:pt x="886724" y="2448408"/>
                  <a:pt x="907707" y="2437661"/>
                </a:cubicBezTo>
                <a:cubicBezTo>
                  <a:pt x="940974" y="2420260"/>
                  <a:pt x="975264" y="2403371"/>
                  <a:pt x="1010577" y="2392111"/>
                </a:cubicBezTo>
                <a:cubicBezTo>
                  <a:pt x="1028490" y="2386482"/>
                  <a:pt x="1057662" y="2381364"/>
                  <a:pt x="1054080" y="2418725"/>
                </a:cubicBezTo>
                <a:cubicBezTo>
                  <a:pt x="1079669" y="2411560"/>
                  <a:pt x="1104235" y="2404394"/>
                  <a:pt x="1126754" y="2397741"/>
                </a:cubicBezTo>
                <a:cubicBezTo>
                  <a:pt x="1123683" y="2382387"/>
                  <a:pt x="1119077" y="2367034"/>
                  <a:pt x="1118565" y="2351168"/>
                </a:cubicBezTo>
                <a:cubicBezTo>
                  <a:pt x="1118565" y="2346050"/>
                  <a:pt x="1128289" y="2338373"/>
                  <a:pt x="1134943" y="2335303"/>
                </a:cubicBezTo>
                <a:cubicBezTo>
                  <a:pt x="1138525" y="2333767"/>
                  <a:pt x="1146714" y="2338373"/>
                  <a:pt x="1150296" y="2341956"/>
                </a:cubicBezTo>
                <a:cubicBezTo>
                  <a:pt x="1164626" y="2358845"/>
                  <a:pt x="1177933" y="2376758"/>
                  <a:pt x="1187657" y="2389041"/>
                </a:cubicBezTo>
                <a:cubicBezTo>
                  <a:pt x="1177421" y="2420772"/>
                  <a:pt x="1166162" y="2450967"/>
                  <a:pt x="1158485" y="2482187"/>
                </a:cubicBezTo>
                <a:cubicBezTo>
                  <a:pt x="1157461" y="2485769"/>
                  <a:pt x="1175374" y="2493958"/>
                  <a:pt x="1186122" y="2501635"/>
                </a:cubicBezTo>
                <a:cubicBezTo>
                  <a:pt x="1182027" y="2505729"/>
                  <a:pt x="1175374" y="2511871"/>
                  <a:pt x="1168209" y="2518524"/>
                </a:cubicBezTo>
                <a:cubicBezTo>
                  <a:pt x="1169232" y="2521083"/>
                  <a:pt x="1170256" y="2523642"/>
                  <a:pt x="1171280" y="2525689"/>
                </a:cubicBezTo>
                <a:cubicBezTo>
                  <a:pt x="1183563" y="2523130"/>
                  <a:pt x="1195846" y="2519036"/>
                  <a:pt x="1208640" y="2518012"/>
                </a:cubicBezTo>
                <a:cubicBezTo>
                  <a:pt x="1215294" y="2517500"/>
                  <a:pt x="1221947" y="2523130"/>
                  <a:pt x="1228600" y="2524665"/>
                </a:cubicBezTo>
                <a:cubicBezTo>
                  <a:pt x="1240883" y="2528248"/>
                  <a:pt x="1256237" y="2536437"/>
                  <a:pt x="1265449" y="2532342"/>
                </a:cubicBezTo>
                <a:cubicBezTo>
                  <a:pt x="1275173" y="2527736"/>
                  <a:pt x="1280803" y="2511359"/>
                  <a:pt x="1284897" y="2499076"/>
                </a:cubicBezTo>
                <a:cubicBezTo>
                  <a:pt x="1291551" y="2478604"/>
                  <a:pt x="1291551" y="2454550"/>
                  <a:pt x="1301786" y="2436125"/>
                </a:cubicBezTo>
                <a:cubicBezTo>
                  <a:pt x="1327376" y="2388017"/>
                  <a:pt x="1319187" y="2387505"/>
                  <a:pt x="1286944" y="2345027"/>
                </a:cubicBezTo>
                <a:cubicBezTo>
                  <a:pt x="1257261" y="2305619"/>
                  <a:pt x="1227065" y="2345538"/>
                  <a:pt x="1196357" y="2322508"/>
                </a:cubicBezTo>
                <a:cubicBezTo>
                  <a:pt x="1230647" y="2308690"/>
                  <a:pt x="1261867" y="2296407"/>
                  <a:pt x="1292574" y="2283612"/>
                </a:cubicBezTo>
                <a:cubicBezTo>
                  <a:pt x="1284897" y="2270817"/>
                  <a:pt x="1277732" y="2259046"/>
                  <a:pt x="1270567" y="2247786"/>
                </a:cubicBezTo>
                <a:cubicBezTo>
                  <a:pt x="1277220" y="2247275"/>
                  <a:pt x="1283362" y="2246251"/>
                  <a:pt x="1296157" y="2245228"/>
                </a:cubicBezTo>
                <a:cubicBezTo>
                  <a:pt x="1289503" y="2229874"/>
                  <a:pt x="1276197" y="2213496"/>
                  <a:pt x="1279268" y="2201725"/>
                </a:cubicBezTo>
                <a:cubicBezTo>
                  <a:pt x="1283874" y="2185348"/>
                  <a:pt x="1264937" y="2159247"/>
                  <a:pt x="1296668" y="2151058"/>
                </a:cubicBezTo>
                <a:cubicBezTo>
                  <a:pt x="1301786" y="2149523"/>
                  <a:pt x="1308440" y="2136728"/>
                  <a:pt x="1306904" y="2130586"/>
                </a:cubicBezTo>
                <a:cubicBezTo>
                  <a:pt x="1301275" y="2104485"/>
                  <a:pt x="1321234" y="2099879"/>
                  <a:pt x="1336588" y="2090666"/>
                </a:cubicBezTo>
                <a:cubicBezTo>
                  <a:pt x="1344265" y="2086060"/>
                  <a:pt x="1351942" y="2080942"/>
                  <a:pt x="1359619" y="2075825"/>
                </a:cubicBezTo>
                <a:cubicBezTo>
                  <a:pt x="1353477" y="2070195"/>
                  <a:pt x="1346824" y="2064565"/>
                  <a:pt x="1341706" y="2058424"/>
                </a:cubicBezTo>
                <a:cubicBezTo>
                  <a:pt x="1335565" y="2050235"/>
                  <a:pt x="1330958" y="2041535"/>
                  <a:pt x="1323282" y="2028228"/>
                </a:cubicBezTo>
                <a:cubicBezTo>
                  <a:pt x="1339147" y="2027204"/>
                  <a:pt x="1349383" y="2026693"/>
                  <a:pt x="1363713" y="2026181"/>
                </a:cubicBezTo>
                <a:cubicBezTo>
                  <a:pt x="1358083" y="2008268"/>
                  <a:pt x="1352966" y="1991379"/>
                  <a:pt x="1347336" y="1975002"/>
                </a:cubicBezTo>
                <a:cubicBezTo>
                  <a:pt x="1389814" y="1954530"/>
                  <a:pt x="1395956" y="1941735"/>
                  <a:pt x="1384696" y="1894651"/>
                </a:cubicBezTo>
                <a:cubicBezTo>
                  <a:pt x="1395444" y="1891580"/>
                  <a:pt x="1406704" y="1888509"/>
                  <a:pt x="1427175" y="1882367"/>
                </a:cubicBezTo>
                <a:cubicBezTo>
                  <a:pt x="1410286" y="1875714"/>
                  <a:pt x="1402097" y="1872132"/>
                  <a:pt x="1385720" y="1865990"/>
                </a:cubicBezTo>
                <a:cubicBezTo>
                  <a:pt x="1408239" y="1841424"/>
                  <a:pt x="1428711" y="1818905"/>
                  <a:pt x="1451229" y="1794851"/>
                </a:cubicBezTo>
                <a:cubicBezTo>
                  <a:pt x="1451229" y="1782568"/>
                  <a:pt x="1457371" y="1760049"/>
                  <a:pt x="1449694" y="1744184"/>
                </a:cubicBezTo>
                <a:cubicBezTo>
                  <a:pt x="1440482" y="1724736"/>
                  <a:pt x="1419498" y="1711429"/>
                  <a:pt x="1396979" y="1688911"/>
                </a:cubicBezTo>
                <a:cubicBezTo>
                  <a:pt x="1389303" y="1732413"/>
                  <a:pt x="1389814" y="1769773"/>
                  <a:pt x="1374461" y="1799457"/>
                </a:cubicBezTo>
                <a:cubicBezTo>
                  <a:pt x="1362178" y="1823511"/>
                  <a:pt x="1330447" y="1837842"/>
                  <a:pt x="1303834" y="1859337"/>
                </a:cubicBezTo>
                <a:cubicBezTo>
                  <a:pt x="1307416" y="1862408"/>
                  <a:pt x="1318164" y="1870596"/>
                  <a:pt x="1322258" y="1873667"/>
                </a:cubicBezTo>
                <a:cubicBezTo>
                  <a:pt x="1325329" y="1899257"/>
                  <a:pt x="1327888" y="1919216"/>
                  <a:pt x="1331470" y="1947877"/>
                </a:cubicBezTo>
                <a:cubicBezTo>
                  <a:pt x="1330447" y="1948389"/>
                  <a:pt x="1316117" y="1959136"/>
                  <a:pt x="1312022" y="1956065"/>
                </a:cubicBezTo>
                <a:cubicBezTo>
                  <a:pt x="1282338" y="1934570"/>
                  <a:pt x="1273638" y="1952995"/>
                  <a:pt x="1265449" y="1977049"/>
                </a:cubicBezTo>
                <a:cubicBezTo>
                  <a:pt x="1263402" y="1983702"/>
                  <a:pt x="1258284" y="1989844"/>
                  <a:pt x="1253678" y="1998032"/>
                </a:cubicBezTo>
                <a:cubicBezTo>
                  <a:pt x="1274661" y="2005709"/>
                  <a:pt x="1295133" y="2012874"/>
                  <a:pt x="1322770" y="2023110"/>
                </a:cubicBezTo>
                <a:cubicBezTo>
                  <a:pt x="1299739" y="2044605"/>
                  <a:pt x="1276197" y="2057400"/>
                  <a:pt x="1267496" y="2076848"/>
                </a:cubicBezTo>
                <a:cubicBezTo>
                  <a:pt x="1255725" y="2102949"/>
                  <a:pt x="1253166" y="2134169"/>
                  <a:pt x="1250607" y="2163853"/>
                </a:cubicBezTo>
                <a:cubicBezTo>
                  <a:pt x="1248048" y="2195584"/>
                  <a:pt x="1231159" y="2215544"/>
                  <a:pt x="1200452" y="2215032"/>
                </a:cubicBezTo>
                <a:cubicBezTo>
                  <a:pt x="1189704" y="2215032"/>
                  <a:pt x="1178956" y="2215032"/>
                  <a:pt x="1170768" y="2215032"/>
                </a:cubicBezTo>
                <a:cubicBezTo>
                  <a:pt x="1165138" y="2190466"/>
                  <a:pt x="1160020" y="2166923"/>
                  <a:pt x="1154902" y="2143381"/>
                </a:cubicBezTo>
                <a:cubicBezTo>
                  <a:pt x="1181515" y="2140310"/>
                  <a:pt x="1206593" y="2137240"/>
                  <a:pt x="1222971" y="2135192"/>
                </a:cubicBezTo>
                <a:cubicBezTo>
                  <a:pt x="1213758" y="2091690"/>
                  <a:pt x="1199428" y="2052794"/>
                  <a:pt x="1199940" y="2013898"/>
                </a:cubicBezTo>
                <a:cubicBezTo>
                  <a:pt x="1199940" y="1994450"/>
                  <a:pt x="1226553" y="1975513"/>
                  <a:pt x="1244978" y="1950948"/>
                </a:cubicBezTo>
                <a:cubicBezTo>
                  <a:pt x="1240883" y="1916146"/>
                  <a:pt x="1240883" y="1916146"/>
                  <a:pt x="1285409" y="1898745"/>
                </a:cubicBezTo>
                <a:cubicBezTo>
                  <a:pt x="1273126" y="1889021"/>
                  <a:pt x="1263402" y="1881856"/>
                  <a:pt x="1253678" y="1874179"/>
                </a:cubicBezTo>
                <a:cubicBezTo>
                  <a:pt x="1257261" y="1860361"/>
                  <a:pt x="1260331" y="1846030"/>
                  <a:pt x="1263914" y="1831700"/>
                </a:cubicBezTo>
                <a:cubicBezTo>
                  <a:pt x="1276197" y="1828118"/>
                  <a:pt x="1289503" y="1824535"/>
                  <a:pt x="1302298" y="1820953"/>
                </a:cubicBezTo>
                <a:cubicBezTo>
                  <a:pt x="1301786" y="1818394"/>
                  <a:pt x="1301275" y="1815835"/>
                  <a:pt x="1301275" y="1813787"/>
                </a:cubicBezTo>
                <a:cubicBezTo>
                  <a:pt x="1291551" y="1815835"/>
                  <a:pt x="1282338" y="1818394"/>
                  <a:pt x="1261355" y="1823000"/>
                </a:cubicBezTo>
                <a:cubicBezTo>
                  <a:pt x="1275173" y="1789733"/>
                  <a:pt x="1285409" y="1764144"/>
                  <a:pt x="1298716" y="1732413"/>
                </a:cubicBezTo>
                <a:cubicBezTo>
                  <a:pt x="1277732" y="1716035"/>
                  <a:pt x="1251631" y="1695564"/>
                  <a:pt x="1225018" y="1674580"/>
                </a:cubicBezTo>
                <a:cubicBezTo>
                  <a:pt x="1228600" y="1666904"/>
                  <a:pt x="1230647" y="1656668"/>
                  <a:pt x="1237301" y="1650014"/>
                </a:cubicBezTo>
                <a:cubicBezTo>
                  <a:pt x="1242930" y="1643873"/>
                  <a:pt x="1252654" y="1638755"/>
                  <a:pt x="1260843" y="1638243"/>
                </a:cubicBezTo>
                <a:cubicBezTo>
                  <a:pt x="1266985" y="1638243"/>
                  <a:pt x="1279268" y="1646432"/>
                  <a:pt x="1279268" y="1651038"/>
                </a:cubicBezTo>
                <a:cubicBezTo>
                  <a:pt x="1278244" y="1678163"/>
                  <a:pt x="1300763" y="1677651"/>
                  <a:pt x="1310999" y="1671510"/>
                </a:cubicBezTo>
                <a:cubicBezTo>
                  <a:pt x="1323282" y="1664345"/>
                  <a:pt x="1338123" y="1644385"/>
                  <a:pt x="1336076" y="1632613"/>
                </a:cubicBezTo>
                <a:cubicBezTo>
                  <a:pt x="1329935" y="1601906"/>
                  <a:pt x="1341706" y="1584505"/>
                  <a:pt x="1361666" y="1564545"/>
                </a:cubicBezTo>
                <a:cubicBezTo>
                  <a:pt x="1381626" y="1544585"/>
                  <a:pt x="1399027" y="1519508"/>
                  <a:pt x="1410286" y="1493918"/>
                </a:cubicBezTo>
                <a:cubicBezTo>
                  <a:pt x="1414380" y="1484194"/>
                  <a:pt x="1396979" y="1465770"/>
                  <a:pt x="1384185" y="1442227"/>
                </a:cubicBezTo>
                <a:cubicBezTo>
                  <a:pt x="1408239" y="1425850"/>
                  <a:pt x="1439458" y="1404355"/>
                  <a:pt x="1470677" y="1382860"/>
                </a:cubicBezTo>
                <a:cubicBezTo>
                  <a:pt x="1470166" y="1382348"/>
                  <a:pt x="1465560" y="1376718"/>
                  <a:pt x="1458906" y="1369041"/>
                </a:cubicBezTo>
                <a:cubicBezTo>
                  <a:pt x="1481937" y="1365970"/>
                  <a:pt x="1500873" y="1363411"/>
                  <a:pt x="1520321" y="1361364"/>
                </a:cubicBezTo>
                <a:cubicBezTo>
                  <a:pt x="1520321" y="1358293"/>
                  <a:pt x="1520321" y="1355735"/>
                  <a:pt x="1520321" y="1352664"/>
                </a:cubicBezTo>
                <a:cubicBezTo>
                  <a:pt x="1501385" y="1352664"/>
                  <a:pt x="1482960" y="1352664"/>
                  <a:pt x="1466071" y="1352664"/>
                </a:cubicBezTo>
                <a:cubicBezTo>
                  <a:pt x="1466071" y="1341916"/>
                  <a:pt x="1466071" y="1330145"/>
                  <a:pt x="1466071" y="1308650"/>
                </a:cubicBezTo>
                <a:cubicBezTo>
                  <a:pt x="1481937" y="1308138"/>
                  <a:pt x="1504456" y="1307114"/>
                  <a:pt x="1527486" y="1305579"/>
                </a:cubicBezTo>
                <a:cubicBezTo>
                  <a:pt x="1523904" y="1294320"/>
                  <a:pt x="1519809" y="1283572"/>
                  <a:pt x="1516227" y="1272313"/>
                </a:cubicBezTo>
                <a:cubicBezTo>
                  <a:pt x="1518786" y="1270777"/>
                  <a:pt x="1520833" y="1269754"/>
                  <a:pt x="1523392" y="1268218"/>
                </a:cubicBezTo>
                <a:cubicBezTo>
                  <a:pt x="1528510" y="1274360"/>
                  <a:pt x="1533628" y="1280501"/>
                  <a:pt x="1542840" y="1291249"/>
                </a:cubicBezTo>
                <a:cubicBezTo>
                  <a:pt x="1539257" y="1268730"/>
                  <a:pt x="1536698" y="1251329"/>
                  <a:pt x="1534651" y="1237511"/>
                </a:cubicBezTo>
                <a:cubicBezTo>
                  <a:pt x="1477843" y="1251841"/>
                  <a:pt x="1425640" y="1265659"/>
                  <a:pt x="1373437" y="1278966"/>
                </a:cubicBezTo>
                <a:cubicBezTo>
                  <a:pt x="1371390" y="1275895"/>
                  <a:pt x="1368831" y="1272824"/>
                  <a:pt x="1366784" y="1269754"/>
                </a:cubicBezTo>
                <a:cubicBezTo>
                  <a:pt x="1371902" y="1258494"/>
                  <a:pt x="1376508" y="1246723"/>
                  <a:pt x="1379067" y="1241093"/>
                </a:cubicBezTo>
                <a:cubicBezTo>
                  <a:pt x="1365248" y="1220110"/>
                  <a:pt x="1353477" y="1202197"/>
                  <a:pt x="1340682" y="1182237"/>
                </a:cubicBezTo>
                <a:cubicBezTo>
                  <a:pt x="1350918" y="1179678"/>
                  <a:pt x="1358083" y="1177631"/>
                  <a:pt x="1365248" y="1175584"/>
                </a:cubicBezTo>
                <a:cubicBezTo>
                  <a:pt x="1365248" y="1173537"/>
                  <a:pt x="1365248" y="1172002"/>
                  <a:pt x="1365248" y="1169954"/>
                </a:cubicBezTo>
                <a:cubicBezTo>
                  <a:pt x="1355013" y="1168419"/>
                  <a:pt x="1345289" y="1166372"/>
                  <a:pt x="1326864" y="1163301"/>
                </a:cubicBezTo>
                <a:cubicBezTo>
                  <a:pt x="1344777" y="1153065"/>
                  <a:pt x="1356036" y="1146924"/>
                  <a:pt x="1367807" y="1140271"/>
                </a:cubicBezTo>
                <a:cubicBezTo>
                  <a:pt x="1351430" y="1127476"/>
                  <a:pt x="1337100" y="1115705"/>
                  <a:pt x="1321746" y="1104957"/>
                </a:cubicBezTo>
                <a:cubicBezTo>
                  <a:pt x="1294109" y="1086021"/>
                  <a:pt x="1307416" y="1058896"/>
                  <a:pt x="1309975" y="1036377"/>
                </a:cubicBezTo>
                <a:cubicBezTo>
                  <a:pt x="1312534" y="1017441"/>
                  <a:pt x="1342730" y="1016417"/>
                  <a:pt x="1353477" y="1036889"/>
                </a:cubicBezTo>
                <a:cubicBezTo>
                  <a:pt x="1369343" y="1067084"/>
                  <a:pt x="1395444" y="1068108"/>
                  <a:pt x="1423593" y="1068620"/>
                </a:cubicBezTo>
                <a:cubicBezTo>
                  <a:pt x="1435876" y="1068620"/>
                  <a:pt x="1448670" y="1070667"/>
                  <a:pt x="1467607" y="1072714"/>
                </a:cubicBezTo>
                <a:cubicBezTo>
                  <a:pt x="1499849" y="1052242"/>
                  <a:pt x="1532604" y="1014370"/>
                  <a:pt x="1589925" y="1013858"/>
                </a:cubicBezTo>
                <a:cubicBezTo>
                  <a:pt x="1586854" y="1004134"/>
                  <a:pt x="1582760" y="992875"/>
                  <a:pt x="1577642" y="978544"/>
                </a:cubicBezTo>
                <a:cubicBezTo>
                  <a:pt x="1591972" y="974962"/>
                  <a:pt x="1606814" y="970868"/>
                  <a:pt x="1627797" y="965750"/>
                </a:cubicBezTo>
                <a:cubicBezTo>
                  <a:pt x="1613979" y="962167"/>
                  <a:pt x="1605278" y="960120"/>
                  <a:pt x="1595554" y="957561"/>
                </a:cubicBezTo>
                <a:cubicBezTo>
                  <a:pt x="1593507" y="936578"/>
                  <a:pt x="1640592" y="903311"/>
                  <a:pt x="1571500" y="899217"/>
                </a:cubicBezTo>
                <a:cubicBezTo>
                  <a:pt x="1593507" y="884375"/>
                  <a:pt x="1606302" y="875675"/>
                  <a:pt x="1621656" y="865439"/>
                </a:cubicBezTo>
                <a:cubicBezTo>
                  <a:pt x="1616026" y="857762"/>
                  <a:pt x="1610396" y="849573"/>
                  <a:pt x="1598113" y="831660"/>
                </a:cubicBezTo>
                <a:cubicBezTo>
                  <a:pt x="1629844" y="835755"/>
                  <a:pt x="1653387" y="838826"/>
                  <a:pt x="1676929" y="841896"/>
                </a:cubicBezTo>
                <a:cubicBezTo>
                  <a:pt x="1670276" y="826543"/>
                  <a:pt x="1629844" y="820913"/>
                  <a:pt x="1659016" y="791229"/>
                </a:cubicBezTo>
                <a:cubicBezTo>
                  <a:pt x="1660040" y="790205"/>
                  <a:pt x="1656969" y="785087"/>
                  <a:pt x="1655946" y="781505"/>
                </a:cubicBezTo>
                <a:cubicBezTo>
                  <a:pt x="1652363" y="769734"/>
                  <a:pt x="1643151" y="749774"/>
                  <a:pt x="1645710" y="748239"/>
                </a:cubicBezTo>
                <a:cubicBezTo>
                  <a:pt x="1662087" y="737491"/>
                  <a:pt x="1681023" y="731349"/>
                  <a:pt x="1702519" y="722137"/>
                </a:cubicBezTo>
                <a:cubicBezTo>
                  <a:pt x="1702519" y="716507"/>
                  <a:pt x="1702519" y="705760"/>
                  <a:pt x="1702519" y="695524"/>
                </a:cubicBezTo>
                <a:cubicBezTo>
                  <a:pt x="1713778" y="701154"/>
                  <a:pt x="1724014" y="706272"/>
                  <a:pt x="1734250" y="710878"/>
                </a:cubicBezTo>
                <a:cubicBezTo>
                  <a:pt x="1735785" y="708319"/>
                  <a:pt x="1737320" y="705760"/>
                  <a:pt x="1739368" y="703201"/>
                </a:cubicBezTo>
                <a:cubicBezTo>
                  <a:pt x="1734762" y="697059"/>
                  <a:pt x="1730155" y="690918"/>
                  <a:pt x="1722990" y="680170"/>
                </a:cubicBezTo>
                <a:cubicBezTo>
                  <a:pt x="1737832" y="671470"/>
                  <a:pt x="1751139" y="663793"/>
                  <a:pt x="1764445" y="656116"/>
                </a:cubicBezTo>
                <a:cubicBezTo>
                  <a:pt x="1765469" y="656628"/>
                  <a:pt x="1765981" y="657652"/>
                  <a:pt x="1767004" y="658163"/>
                </a:cubicBezTo>
                <a:cubicBezTo>
                  <a:pt x="1779287" y="650486"/>
                  <a:pt x="1791570" y="642810"/>
                  <a:pt x="1805389" y="633597"/>
                </a:cubicBezTo>
                <a:cubicBezTo>
                  <a:pt x="1794641" y="631550"/>
                  <a:pt x="1784917" y="629503"/>
                  <a:pt x="1774169" y="626944"/>
                </a:cubicBezTo>
                <a:cubicBezTo>
                  <a:pt x="1782358" y="606472"/>
                  <a:pt x="1808460" y="582418"/>
                  <a:pt x="1760351" y="579347"/>
                </a:cubicBezTo>
                <a:cubicBezTo>
                  <a:pt x="1755745" y="578836"/>
                  <a:pt x="1751651" y="555805"/>
                  <a:pt x="1749604" y="542499"/>
                </a:cubicBezTo>
                <a:cubicBezTo>
                  <a:pt x="1746021" y="515885"/>
                  <a:pt x="1733226" y="505138"/>
                  <a:pt x="1706613" y="509744"/>
                </a:cubicBezTo>
                <a:cubicBezTo>
                  <a:pt x="1699448" y="510767"/>
                  <a:pt x="1689724" y="511791"/>
                  <a:pt x="1684094" y="508209"/>
                </a:cubicBezTo>
                <a:cubicBezTo>
                  <a:pt x="1643151" y="479036"/>
                  <a:pt x="1615002" y="398173"/>
                  <a:pt x="1630356" y="350577"/>
                </a:cubicBezTo>
                <a:cubicBezTo>
                  <a:pt x="1632915" y="341876"/>
                  <a:pt x="1646734" y="330105"/>
                  <a:pt x="1653899" y="331129"/>
                </a:cubicBezTo>
                <a:cubicBezTo>
                  <a:pt x="1666693" y="332152"/>
                  <a:pt x="1682047" y="339317"/>
                  <a:pt x="1690748" y="349041"/>
                </a:cubicBezTo>
                <a:cubicBezTo>
                  <a:pt x="1702007" y="361324"/>
                  <a:pt x="1708148" y="378725"/>
                  <a:pt x="1716337" y="393567"/>
                </a:cubicBezTo>
                <a:cubicBezTo>
                  <a:pt x="1719408" y="389473"/>
                  <a:pt x="1721967" y="384867"/>
                  <a:pt x="1725038" y="380773"/>
                </a:cubicBezTo>
                <a:cubicBezTo>
                  <a:pt x="1741415" y="384355"/>
                  <a:pt x="1758304" y="387426"/>
                  <a:pt x="1774681" y="391008"/>
                </a:cubicBezTo>
                <a:cubicBezTo>
                  <a:pt x="1770587" y="403291"/>
                  <a:pt x="1766493" y="415574"/>
                  <a:pt x="1763422" y="424787"/>
                </a:cubicBezTo>
                <a:cubicBezTo>
                  <a:pt x="1772634" y="442187"/>
                  <a:pt x="1782870" y="461124"/>
                  <a:pt x="1792594" y="480060"/>
                </a:cubicBezTo>
                <a:cubicBezTo>
                  <a:pt x="1801806" y="498996"/>
                  <a:pt x="1815625" y="500532"/>
                  <a:pt x="1832002" y="490296"/>
                </a:cubicBezTo>
                <a:cubicBezTo>
                  <a:pt x="1877040" y="461636"/>
                  <a:pt x="1921565" y="433487"/>
                  <a:pt x="1965579" y="403803"/>
                </a:cubicBezTo>
                <a:cubicBezTo>
                  <a:pt x="1994751" y="384355"/>
                  <a:pt x="1994240" y="383332"/>
                  <a:pt x="2031600" y="393567"/>
                </a:cubicBezTo>
                <a:cubicBezTo>
                  <a:pt x="2018806" y="433487"/>
                  <a:pt x="2044907" y="471360"/>
                  <a:pt x="2096086" y="485690"/>
                </a:cubicBezTo>
                <a:cubicBezTo>
                  <a:pt x="2102739" y="472383"/>
                  <a:pt x="2108881" y="458565"/>
                  <a:pt x="2115022" y="446282"/>
                </a:cubicBezTo>
                <a:cubicBezTo>
                  <a:pt x="2131400" y="445258"/>
                  <a:pt x="2146753" y="445258"/>
                  <a:pt x="2161595" y="442699"/>
                </a:cubicBezTo>
                <a:cubicBezTo>
                  <a:pt x="2172343" y="440652"/>
                  <a:pt x="2183091" y="435022"/>
                  <a:pt x="2194350" y="430928"/>
                </a:cubicBezTo>
                <a:cubicBezTo>
                  <a:pt x="2178996" y="415063"/>
                  <a:pt x="2173878" y="399709"/>
                  <a:pt x="2209704" y="401244"/>
                </a:cubicBezTo>
                <a:cubicBezTo>
                  <a:pt x="2229664" y="402268"/>
                  <a:pt x="2242458" y="395615"/>
                  <a:pt x="2248600" y="372584"/>
                </a:cubicBezTo>
                <a:cubicBezTo>
                  <a:pt x="2258324" y="335735"/>
                  <a:pt x="2286984" y="328570"/>
                  <a:pt x="2327928" y="343412"/>
                </a:cubicBezTo>
                <a:cubicBezTo>
                  <a:pt x="2319739" y="324476"/>
                  <a:pt x="2315644" y="315263"/>
                  <a:pt x="2311038" y="305027"/>
                </a:cubicBezTo>
                <a:cubicBezTo>
                  <a:pt x="2240923" y="323964"/>
                  <a:pt x="2171831" y="342388"/>
                  <a:pt x="2102228" y="360813"/>
                </a:cubicBezTo>
                <a:cubicBezTo>
                  <a:pt x="2100692" y="355695"/>
                  <a:pt x="2099157" y="350577"/>
                  <a:pt x="2097622" y="344947"/>
                </a:cubicBezTo>
                <a:cubicBezTo>
                  <a:pt x="2124235" y="334711"/>
                  <a:pt x="2150848" y="324476"/>
                  <a:pt x="2176949" y="313728"/>
                </a:cubicBezTo>
                <a:cubicBezTo>
                  <a:pt x="2190256" y="308098"/>
                  <a:pt x="2208680" y="304004"/>
                  <a:pt x="2215333" y="293256"/>
                </a:cubicBezTo>
                <a:cubicBezTo>
                  <a:pt x="2233246" y="265108"/>
                  <a:pt x="2261395" y="268179"/>
                  <a:pt x="2287496" y="259990"/>
                </a:cubicBezTo>
                <a:cubicBezTo>
                  <a:pt x="2352493" y="239518"/>
                  <a:pt x="2421073" y="232353"/>
                  <a:pt x="2480441" y="188339"/>
                </a:cubicBezTo>
                <a:cubicBezTo>
                  <a:pt x="2510125" y="166332"/>
                  <a:pt x="2559769" y="169403"/>
                  <a:pt x="2598153" y="197551"/>
                </a:cubicBezTo>
                <a:cubicBezTo>
                  <a:pt x="2597129" y="184757"/>
                  <a:pt x="2596106" y="175033"/>
                  <a:pt x="2595594" y="165309"/>
                </a:cubicBezTo>
                <a:cubicBezTo>
                  <a:pt x="2606342" y="165309"/>
                  <a:pt x="2617601" y="167867"/>
                  <a:pt x="2627837" y="165820"/>
                </a:cubicBezTo>
                <a:cubicBezTo>
                  <a:pt x="2659568" y="159679"/>
                  <a:pt x="2690787" y="150467"/>
                  <a:pt x="2722518" y="144325"/>
                </a:cubicBezTo>
                <a:cubicBezTo>
                  <a:pt x="2737360" y="141254"/>
                  <a:pt x="2752714" y="142790"/>
                  <a:pt x="2768068" y="142790"/>
                </a:cubicBezTo>
                <a:cubicBezTo>
                  <a:pt x="2787516" y="142790"/>
                  <a:pt x="2807987" y="146884"/>
                  <a:pt x="2825900" y="142278"/>
                </a:cubicBezTo>
                <a:cubicBezTo>
                  <a:pt x="2874520" y="129995"/>
                  <a:pt x="2921605" y="115153"/>
                  <a:pt x="2970737" y="140743"/>
                </a:cubicBezTo>
                <a:cubicBezTo>
                  <a:pt x="2976878" y="143813"/>
                  <a:pt x="2984555" y="143813"/>
                  <a:pt x="2993256" y="137160"/>
                </a:cubicBezTo>
                <a:cubicBezTo>
                  <a:pt x="2984555" y="134601"/>
                  <a:pt x="2975855" y="132042"/>
                  <a:pt x="2964084" y="128971"/>
                </a:cubicBezTo>
                <a:cubicBezTo>
                  <a:pt x="2968690" y="125389"/>
                  <a:pt x="2971761" y="121806"/>
                  <a:pt x="2974320" y="121806"/>
                </a:cubicBezTo>
                <a:cubicBezTo>
                  <a:pt x="3020892" y="122318"/>
                  <a:pt x="3063371" y="116177"/>
                  <a:pt x="3074119" y="59368"/>
                </a:cubicBezTo>
                <a:cubicBezTo>
                  <a:pt x="3075142" y="54762"/>
                  <a:pt x="3078213" y="49644"/>
                  <a:pt x="3082307" y="47597"/>
                </a:cubicBezTo>
                <a:cubicBezTo>
                  <a:pt x="3119668" y="33266"/>
                  <a:pt x="3152935" y="15866"/>
                  <a:pt x="3181595" y="0"/>
                </a:cubicBezTo>
                <a:cubicBezTo>
                  <a:pt x="3193878" y="12283"/>
                  <a:pt x="3205137" y="23542"/>
                  <a:pt x="3221003" y="39408"/>
                </a:cubicBezTo>
                <a:cubicBezTo>
                  <a:pt x="3193878" y="64997"/>
                  <a:pt x="3159588" y="93146"/>
                  <a:pt x="3131439" y="126412"/>
                </a:cubicBezTo>
                <a:cubicBezTo>
                  <a:pt x="3116086" y="144325"/>
                  <a:pt x="3092031" y="146884"/>
                  <a:pt x="3079237" y="172474"/>
                </a:cubicBezTo>
                <a:cubicBezTo>
                  <a:pt x="3060300" y="210858"/>
                  <a:pt x="3087425" y="215464"/>
                  <a:pt x="3109432" y="231330"/>
                </a:cubicBezTo>
                <a:cubicBezTo>
                  <a:pt x="3104315" y="235424"/>
                  <a:pt x="3099197" y="239518"/>
                  <a:pt x="3100220" y="239006"/>
                </a:cubicBezTo>
                <a:cubicBezTo>
                  <a:pt x="3106874" y="263572"/>
                  <a:pt x="3112503" y="285068"/>
                  <a:pt x="3118133" y="306563"/>
                </a:cubicBezTo>
                <a:cubicBezTo>
                  <a:pt x="3115574" y="305027"/>
                  <a:pt x="3112503" y="303492"/>
                  <a:pt x="3109944" y="301957"/>
                </a:cubicBezTo>
                <a:cubicBezTo>
                  <a:pt x="3099708" y="315263"/>
                  <a:pt x="3090496" y="329082"/>
                  <a:pt x="3079748" y="342388"/>
                </a:cubicBezTo>
                <a:cubicBezTo>
                  <a:pt x="3074119" y="349041"/>
                  <a:pt x="3066442" y="359789"/>
                  <a:pt x="3059277" y="359789"/>
                </a:cubicBezTo>
                <a:cubicBezTo>
                  <a:pt x="3028058" y="360301"/>
                  <a:pt x="2997862" y="361324"/>
                  <a:pt x="2970225" y="380261"/>
                </a:cubicBezTo>
                <a:cubicBezTo>
                  <a:pt x="2963060" y="384867"/>
                  <a:pt x="2949754" y="379749"/>
                  <a:pt x="2939006" y="379237"/>
                </a:cubicBezTo>
                <a:cubicBezTo>
                  <a:pt x="2936447" y="382820"/>
                  <a:pt x="2933376" y="386402"/>
                  <a:pt x="2930817" y="389985"/>
                </a:cubicBezTo>
                <a:cubicBezTo>
                  <a:pt x="2938494" y="393567"/>
                  <a:pt x="2946683" y="397150"/>
                  <a:pt x="2954360" y="401244"/>
                </a:cubicBezTo>
                <a:cubicBezTo>
                  <a:pt x="2952824" y="403803"/>
                  <a:pt x="2951801" y="406362"/>
                  <a:pt x="2950265" y="406874"/>
                </a:cubicBezTo>
                <a:cubicBezTo>
                  <a:pt x="2921605" y="412504"/>
                  <a:pt x="2895504" y="420180"/>
                  <a:pt x="2877591" y="448329"/>
                </a:cubicBezTo>
                <a:cubicBezTo>
                  <a:pt x="2871450" y="458053"/>
                  <a:pt x="2852001" y="461124"/>
                  <a:pt x="2838183" y="463683"/>
                </a:cubicBezTo>
                <a:cubicBezTo>
                  <a:pt x="2822318" y="466753"/>
                  <a:pt x="2804405" y="462147"/>
                  <a:pt x="2790075" y="468289"/>
                </a:cubicBezTo>
                <a:cubicBezTo>
                  <a:pt x="2760391" y="480572"/>
                  <a:pt x="2741455" y="467777"/>
                  <a:pt x="2723030" y="448841"/>
                </a:cubicBezTo>
                <a:cubicBezTo>
                  <a:pt x="2716889" y="442699"/>
                  <a:pt x="2712282" y="435534"/>
                  <a:pt x="2712282" y="435534"/>
                </a:cubicBezTo>
                <a:cubicBezTo>
                  <a:pt x="2665710" y="452423"/>
                  <a:pt x="2625278" y="466753"/>
                  <a:pt x="2585358" y="481084"/>
                </a:cubicBezTo>
                <a:cubicBezTo>
                  <a:pt x="2601224" y="509744"/>
                  <a:pt x="2615042" y="534822"/>
                  <a:pt x="2632443" y="566553"/>
                </a:cubicBezTo>
                <a:cubicBezTo>
                  <a:pt x="2609924" y="564506"/>
                  <a:pt x="2591500" y="562970"/>
                  <a:pt x="2567446" y="560411"/>
                </a:cubicBezTo>
                <a:cubicBezTo>
                  <a:pt x="2601736" y="604425"/>
                  <a:pt x="2603271" y="606984"/>
                  <a:pt x="2562840" y="637692"/>
                </a:cubicBezTo>
                <a:cubicBezTo>
                  <a:pt x="2535203" y="658675"/>
                  <a:pt x="2510637" y="681706"/>
                  <a:pt x="2464064" y="671470"/>
                </a:cubicBezTo>
                <a:cubicBezTo>
                  <a:pt x="2413397" y="660210"/>
                  <a:pt x="2361706" y="680682"/>
                  <a:pt x="2331510" y="734932"/>
                </a:cubicBezTo>
                <a:cubicBezTo>
                  <a:pt x="2344817" y="730326"/>
                  <a:pt x="2356076" y="726743"/>
                  <a:pt x="2371941" y="721625"/>
                </a:cubicBezTo>
                <a:cubicBezTo>
                  <a:pt x="2366824" y="732373"/>
                  <a:pt x="2365288" y="743121"/>
                  <a:pt x="2359147" y="747727"/>
                </a:cubicBezTo>
                <a:cubicBezTo>
                  <a:pt x="2339699" y="762569"/>
                  <a:pt x="2345328" y="783552"/>
                  <a:pt x="2340210" y="801977"/>
                </a:cubicBezTo>
                <a:cubicBezTo>
                  <a:pt x="2333045" y="830125"/>
                  <a:pt x="2322810" y="858785"/>
                  <a:pt x="2305920" y="881816"/>
                </a:cubicBezTo>
                <a:cubicBezTo>
                  <a:pt x="2299267" y="891028"/>
                  <a:pt x="2270095" y="890516"/>
                  <a:pt x="2255253" y="884887"/>
                </a:cubicBezTo>
                <a:cubicBezTo>
                  <a:pt x="2227105" y="874139"/>
                  <a:pt x="2203562" y="838826"/>
                  <a:pt x="2170296" y="875675"/>
                </a:cubicBezTo>
                <a:cubicBezTo>
                  <a:pt x="2168760" y="877210"/>
                  <a:pt x="2165178" y="879257"/>
                  <a:pt x="2163643" y="878233"/>
                </a:cubicBezTo>
                <a:cubicBezTo>
                  <a:pt x="2116558" y="856738"/>
                  <a:pt x="2130376" y="888469"/>
                  <a:pt x="2137541" y="917130"/>
                </a:cubicBezTo>
                <a:cubicBezTo>
                  <a:pt x="2123723" y="915082"/>
                  <a:pt x="2110928" y="916618"/>
                  <a:pt x="2103763" y="911500"/>
                </a:cubicBezTo>
                <a:cubicBezTo>
                  <a:pt x="2076638" y="891540"/>
                  <a:pt x="2061796" y="912012"/>
                  <a:pt x="2045419" y="926854"/>
                </a:cubicBezTo>
                <a:cubicBezTo>
                  <a:pt x="2041324" y="930436"/>
                  <a:pt x="2039277" y="940672"/>
                  <a:pt x="2041324" y="945790"/>
                </a:cubicBezTo>
                <a:cubicBezTo>
                  <a:pt x="2058725" y="986221"/>
                  <a:pt x="2058725" y="986221"/>
                  <a:pt x="2014199" y="997993"/>
                </a:cubicBezTo>
                <a:cubicBezTo>
                  <a:pt x="2012152" y="998504"/>
                  <a:pt x="2010105" y="1000552"/>
                  <a:pt x="2001405" y="1005669"/>
                </a:cubicBezTo>
                <a:cubicBezTo>
                  <a:pt x="2017782" y="1023070"/>
                  <a:pt x="2033136" y="1039448"/>
                  <a:pt x="2049513" y="1057360"/>
                </a:cubicBezTo>
                <a:cubicBezTo>
                  <a:pt x="2035695" y="1066061"/>
                  <a:pt x="2022900" y="1074249"/>
                  <a:pt x="2004475" y="1086021"/>
                </a:cubicBezTo>
                <a:cubicBezTo>
                  <a:pt x="2028530" y="1093186"/>
                  <a:pt x="2045419" y="1098304"/>
                  <a:pt x="2065890" y="1103933"/>
                </a:cubicBezTo>
                <a:cubicBezTo>
                  <a:pt x="2060772" y="1110587"/>
                  <a:pt x="2056678" y="1116216"/>
                  <a:pt x="2048490" y="1127476"/>
                </a:cubicBezTo>
                <a:cubicBezTo>
                  <a:pt x="2063843" y="1119287"/>
                  <a:pt x="2073055" y="1114681"/>
                  <a:pt x="2085338" y="1108539"/>
                </a:cubicBezTo>
                <a:cubicBezTo>
                  <a:pt x="2056678" y="1084485"/>
                  <a:pt x="2060261" y="1073226"/>
                  <a:pt x="2093527" y="1061455"/>
                </a:cubicBezTo>
                <a:cubicBezTo>
                  <a:pt x="2136518" y="1046101"/>
                  <a:pt x="2176949" y="1022559"/>
                  <a:pt x="2218404" y="1002599"/>
                </a:cubicBezTo>
                <a:cubicBezTo>
                  <a:pt x="2224546" y="999528"/>
                  <a:pt x="2232223" y="998504"/>
                  <a:pt x="2239388" y="997481"/>
                </a:cubicBezTo>
                <a:cubicBezTo>
                  <a:pt x="2300802" y="986221"/>
                  <a:pt x="2362217" y="974450"/>
                  <a:pt x="2424656" y="963191"/>
                </a:cubicBezTo>
                <a:cubicBezTo>
                  <a:pt x="2417491" y="954490"/>
                  <a:pt x="2409302" y="944766"/>
                  <a:pt x="2398043" y="931972"/>
                </a:cubicBezTo>
                <a:cubicBezTo>
                  <a:pt x="2430286" y="938625"/>
                  <a:pt x="2419538" y="871580"/>
                  <a:pt x="2464064" y="904847"/>
                </a:cubicBezTo>
                <a:cubicBezTo>
                  <a:pt x="2465087" y="856226"/>
                  <a:pt x="2502448" y="865950"/>
                  <a:pt x="2523432" y="865439"/>
                </a:cubicBezTo>
                <a:cubicBezTo>
                  <a:pt x="2555675" y="864927"/>
                  <a:pt x="2579729" y="851620"/>
                  <a:pt x="2605318" y="837290"/>
                </a:cubicBezTo>
                <a:cubicBezTo>
                  <a:pt x="2611972" y="833708"/>
                  <a:pt x="2620672" y="833708"/>
                  <a:pt x="2633467" y="831149"/>
                </a:cubicBezTo>
                <a:cubicBezTo>
                  <a:pt x="2628349" y="844455"/>
                  <a:pt x="2625278" y="852644"/>
                  <a:pt x="2621184" y="864927"/>
                </a:cubicBezTo>
                <a:cubicBezTo>
                  <a:pt x="2665198" y="850085"/>
                  <a:pt x="2682087" y="891028"/>
                  <a:pt x="2711771" y="902288"/>
                </a:cubicBezTo>
                <a:cubicBezTo>
                  <a:pt x="2726613" y="907917"/>
                  <a:pt x="2747596" y="898193"/>
                  <a:pt x="2767556" y="895123"/>
                </a:cubicBezTo>
                <a:cubicBezTo>
                  <a:pt x="2764997" y="899217"/>
                  <a:pt x="2762950" y="905870"/>
                  <a:pt x="2757832" y="908941"/>
                </a:cubicBezTo>
                <a:cubicBezTo>
                  <a:pt x="2725589" y="930948"/>
                  <a:pt x="2730707" y="963703"/>
                  <a:pt x="2730195" y="995945"/>
                </a:cubicBezTo>
                <a:cubicBezTo>
                  <a:pt x="2729683" y="1020511"/>
                  <a:pt x="2733266" y="1051219"/>
                  <a:pt x="2720471" y="1067596"/>
                </a:cubicBezTo>
                <a:cubicBezTo>
                  <a:pt x="2700000" y="1093698"/>
                  <a:pt x="2667245" y="1110075"/>
                  <a:pt x="2639096" y="1129523"/>
                </a:cubicBezTo>
                <a:cubicBezTo>
                  <a:pt x="2628861" y="1136688"/>
                  <a:pt x="2618113" y="1142829"/>
                  <a:pt x="2606854" y="1147436"/>
                </a:cubicBezTo>
                <a:cubicBezTo>
                  <a:pt x="2601224" y="1149995"/>
                  <a:pt x="2592012" y="1151530"/>
                  <a:pt x="2586894" y="1148971"/>
                </a:cubicBezTo>
                <a:cubicBezTo>
                  <a:pt x="2535715" y="1123381"/>
                  <a:pt x="2488118" y="1146412"/>
                  <a:pt x="2440522" y="1161254"/>
                </a:cubicBezTo>
                <a:cubicBezTo>
                  <a:pt x="2431309" y="1164325"/>
                  <a:pt x="2421073" y="1174049"/>
                  <a:pt x="2417491" y="1183261"/>
                </a:cubicBezTo>
                <a:cubicBezTo>
                  <a:pt x="2401114" y="1225740"/>
                  <a:pt x="2361194" y="1226763"/>
                  <a:pt x="2326904" y="1234952"/>
                </a:cubicBezTo>
                <a:cubicBezTo>
                  <a:pt x="2314109" y="1238023"/>
                  <a:pt x="2298244" y="1228299"/>
                  <a:pt x="2279819" y="1223692"/>
                </a:cubicBezTo>
                <a:cubicBezTo>
                  <a:pt x="2314621" y="1186843"/>
                  <a:pt x="2344817" y="1154601"/>
                  <a:pt x="2376548" y="1120822"/>
                </a:cubicBezTo>
                <a:cubicBezTo>
                  <a:pt x="2355564" y="1097792"/>
                  <a:pt x="2344305" y="1133105"/>
                  <a:pt x="2323321" y="1137712"/>
                </a:cubicBezTo>
                <a:cubicBezTo>
                  <a:pt x="2323321" y="1128499"/>
                  <a:pt x="2323321" y="1120311"/>
                  <a:pt x="2323321" y="1110075"/>
                </a:cubicBezTo>
                <a:cubicBezTo>
                  <a:pt x="2288008" y="1112634"/>
                  <a:pt x="2253206" y="1115705"/>
                  <a:pt x="2213286" y="1118775"/>
                </a:cubicBezTo>
                <a:cubicBezTo>
                  <a:pt x="2209704" y="1129011"/>
                  <a:pt x="2204586" y="1143341"/>
                  <a:pt x="2199980" y="1156136"/>
                </a:cubicBezTo>
                <a:cubicBezTo>
                  <a:pt x="2155454" y="1144877"/>
                  <a:pt x="2125770" y="1175584"/>
                  <a:pt x="2091992" y="1194520"/>
                </a:cubicBezTo>
                <a:cubicBezTo>
                  <a:pt x="2081244" y="1200662"/>
                  <a:pt x="2066402" y="1202709"/>
                  <a:pt x="2058214" y="1210898"/>
                </a:cubicBezTo>
                <a:cubicBezTo>
                  <a:pt x="2020341" y="1247747"/>
                  <a:pt x="1972744" y="1226251"/>
                  <a:pt x="1930266" y="1235464"/>
                </a:cubicBezTo>
                <a:cubicBezTo>
                  <a:pt x="1928219" y="1235975"/>
                  <a:pt x="1927195" y="1238534"/>
                  <a:pt x="1921565" y="1245188"/>
                </a:cubicBezTo>
                <a:cubicBezTo>
                  <a:pt x="1941013" y="1245188"/>
                  <a:pt x="1955855" y="1245188"/>
                  <a:pt x="1974280" y="1245188"/>
                </a:cubicBezTo>
                <a:cubicBezTo>
                  <a:pt x="1970185" y="1265659"/>
                  <a:pt x="1965067" y="1280501"/>
                  <a:pt x="1940502" y="1277431"/>
                </a:cubicBezTo>
                <a:cubicBezTo>
                  <a:pt x="1923613" y="1275383"/>
                  <a:pt x="1906723" y="1274872"/>
                  <a:pt x="1889322" y="1278454"/>
                </a:cubicBezTo>
                <a:cubicBezTo>
                  <a:pt x="1902117" y="1283572"/>
                  <a:pt x="1914912" y="1289202"/>
                  <a:pt x="1927195" y="1294320"/>
                </a:cubicBezTo>
                <a:cubicBezTo>
                  <a:pt x="1927707" y="1297902"/>
                  <a:pt x="1928219" y="1301485"/>
                  <a:pt x="1928730" y="1305067"/>
                </a:cubicBezTo>
                <a:cubicBezTo>
                  <a:pt x="1909282" y="1310697"/>
                  <a:pt x="1889834" y="1315815"/>
                  <a:pt x="1863733" y="1323492"/>
                </a:cubicBezTo>
                <a:cubicBezTo>
                  <a:pt x="1876016" y="1330145"/>
                  <a:pt x="1886252" y="1334751"/>
                  <a:pt x="1895464" y="1340893"/>
                </a:cubicBezTo>
                <a:cubicBezTo>
                  <a:pt x="1903141" y="1346522"/>
                  <a:pt x="1909794" y="1354199"/>
                  <a:pt x="1916447" y="1360852"/>
                </a:cubicBezTo>
                <a:cubicBezTo>
                  <a:pt x="1906723" y="1365970"/>
                  <a:pt x="1896999" y="1372112"/>
                  <a:pt x="1886764" y="1375694"/>
                </a:cubicBezTo>
                <a:cubicBezTo>
                  <a:pt x="1882157" y="1377230"/>
                  <a:pt x="1874992" y="1373135"/>
                  <a:pt x="1869874" y="1371088"/>
                </a:cubicBezTo>
                <a:cubicBezTo>
                  <a:pt x="1841214" y="1358805"/>
                  <a:pt x="1826372" y="1369553"/>
                  <a:pt x="1829443" y="1400772"/>
                </a:cubicBezTo>
                <a:cubicBezTo>
                  <a:pt x="1830978" y="1419197"/>
                  <a:pt x="1831490" y="1437621"/>
                  <a:pt x="1832002" y="1448881"/>
                </a:cubicBezTo>
                <a:cubicBezTo>
                  <a:pt x="1812042" y="1439668"/>
                  <a:pt x="1792594" y="1430968"/>
                  <a:pt x="1773658" y="1421756"/>
                </a:cubicBezTo>
                <a:cubicBezTo>
                  <a:pt x="1767004" y="1418173"/>
                  <a:pt x="1761375" y="1412543"/>
                  <a:pt x="1754721" y="1408449"/>
                </a:cubicBezTo>
                <a:cubicBezTo>
                  <a:pt x="1744486" y="1402819"/>
                  <a:pt x="1732203" y="1391560"/>
                  <a:pt x="1724526" y="1393607"/>
                </a:cubicBezTo>
                <a:cubicBezTo>
                  <a:pt x="1714802" y="1396678"/>
                  <a:pt x="1708660" y="1411008"/>
                  <a:pt x="1699448" y="1422267"/>
                </a:cubicBezTo>
                <a:cubicBezTo>
                  <a:pt x="1737320" y="1441715"/>
                  <a:pt x="1784917" y="1432503"/>
                  <a:pt x="1801806" y="1483682"/>
                </a:cubicBezTo>
                <a:cubicBezTo>
                  <a:pt x="1787988" y="1488800"/>
                  <a:pt x="1773658" y="1493918"/>
                  <a:pt x="1758816" y="1499548"/>
                </a:cubicBezTo>
                <a:cubicBezTo>
                  <a:pt x="1758816" y="1528720"/>
                  <a:pt x="1758816" y="1557892"/>
                  <a:pt x="1758816" y="1589623"/>
                </a:cubicBezTo>
                <a:cubicBezTo>
                  <a:pt x="1798735" y="1585017"/>
                  <a:pt x="1842238" y="1580411"/>
                  <a:pt x="1885740" y="1575805"/>
                </a:cubicBezTo>
                <a:cubicBezTo>
                  <a:pt x="1886252" y="1577852"/>
                  <a:pt x="1886764" y="1579899"/>
                  <a:pt x="1887275" y="1581946"/>
                </a:cubicBezTo>
                <a:cubicBezTo>
                  <a:pt x="1881646" y="1585017"/>
                  <a:pt x="1876528" y="1588599"/>
                  <a:pt x="1870898" y="1591158"/>
                </a:cubicBezTo>
                <a:cubicBezTo>
                  <a:pt x="1864245" y="1593717"/>
                  <a:pt x="1857591" y="1594741"/>
                  <a:pt x="1860662" y="1594229"/>
                </a:cubicBezTo>
                <a:cubicBezTo>
                  <a:pt x="1860662" y="1615213"/>
                  <a:pt x="1867316" y="1637731"/>
                  <a:pt x="1859127" y="1645920"/>
                </a:cubicBezTo>
                <a:cubicBezTo>
                  <a:pt x="1843261" y="1662297"/>
                  <a:pt x="1826372" y="1657691"/>
                  <a:pt x="1807948" y="1636708"/>
                </a:cubicBezTo>
                <a:cubicBezTo>
                  <a:pt x="1778776" y="1603441"/>
                  <a:pt x="1705590" y="1619307"/>
                  <a:pt x="1689212" y="1659738"/>
                </a:cubicBezTo>
                <a:cubicBezTo>
                  <a:pt x="1686653" y="1665368"/>
                  <a:pt x="1694842" y="1675604"/>
                  <a:pt x="1697913" y="1683793"/>
                </a:cubicBezTo>
                <a:cubicBezTo>
                  <a:pt x="1724014" y="1670998"/>
                  <a:pt x="1725549" y="1697611"/>
                  <a:pt x="1738856" y="1706823"/>
                </a:cubicBezTo>
                <a:cubicBezTo>
                  <a:pt x="1748580" y="1712965"/>
                  <a:pt x="1768028" y="1710406"/>
                  <a:pt x="1780311" y="1705288"/>
                </a:cubicBezTo>
                <a:cubicBezTo>
                  <a:pt x="1811018" y="1691981"/>
                  <a:pt x="1827908" y="1697099"/>
                  <a:pt x="1841726" y="1730366"/>
                </a:cubicBezTo>
                <a:cubicBezTo>
                  <a:pt x="1785429" y="1730877"/>
                  <a:pt x="1764445" y="1750837"/>
                  <a:pt x="1759328" y="1809181"/>
                </a:cubicBezTo>
                <a:cubicBezTo>
                  <a:pt x="1738856" y="1809181"/>
                  <a:pt x="1718896" y="1809181"/>
                  <a:pt x="1703031" y="1809181"/>
                </a:cubicBezTo>
                <a:cubicBezTo>
                  <a:pt x="1695354" y="1826582"/>
                  <a:pt x="1687677" y="1842960"/>
                  <a:pt x="1681023" y="1859849"/>
                </a:cubicBezTo>
                <a:cubicBezTo>
                  <a:pt x="1679488" y="1863431"/>
                  <a:pt x="1680000" y="1868549"/>
                  <a:pt x="1681023" y="1872643"/>
                </a:cubicBezTo>
                <a:cubicBezTo>
                  <a:pt x="1695354" y="1924846"/>
                  <a:pt x="1678976" y="1958624"/>
                  <a:pt x="1629844" y="1978072"/>
                </a:cubicBezTo>
                <a:cubicBezTo>
                  <a:pt x="1620120" y="1981655"/>
                  <a:pt x="1610908" y="1986773"/>
                  <a:pt x="1595554" y="1993426"/>
                </a:cubicBezTo>
                <a:cubicBezTo>
                  <a:pt x="1634451" y="2016457"/>
                  <a:pt x="1667717" y="2036417"/>
                  <a:pt x="1714290" y="2063542"/>
                </a:cubicBezTo>
                <a:cubicBezTo>
                  <a:pt x="1657481" y="2054841"/>
                  <a:pt x="1639569" y="2088108"/>
                  <a:pt x="1620632" y="2123933"/>
                </a:cubicBezTo>
                <a:cubicBezTo>
                  <a:pt x="1634451" y="2149011"/>
                  <a:pt x="1638033" y="2177159"/>
                  <a:pt x="1610396" y="2201213"/>
                </a:cubicBezTo>
                <a:cubicBezTo>
                  <a:pt x="1636498" y="2249834"/>
                  <a:pt x="1633427" y="2264675"/>
                  <a:pt x="1587878" y="2294871"/>
                </a:cubicBezTo>
                <a:cubicBezTo>
                  <a:pt x="1574571" y="2303572"/>
                  <a:pt x="1555635" y="2309713"/>
                  <a:pt x="1579177" y="2328649"/>
                </a:cubicBezTo>
                <a:cubicBezTo>
                  <a:pt x="1581224" y="2330185"/>
                  <a:pt x="1578154" y="2344003"/>
                  <a:pt x="1577130" y="2344003"/>
                </a:cubicBezTo>
                <a:cubicBezTo>
                  <a:pt x="1564847" y="2345027"/>
                  <a:pt x="1552052" y="2344515"/>
                  <a:pt x="1535675" y="2344515"/>
                </a:cubicBezTo>
                <a:cubicBezTo>
                  <a:pt x="1540281" y="2335303"/>
                  <a:pt x="1545911" y="2329161"/>
                  <a:pt x="1545911" y="2323020"/>
                </a:cubicBezTo>
                <a:cubicBezTo>
                  <a:pt x="1545911" y="2306131"/>
                  <a:pt x="1547958" y="2285659"/>
                  <a:pt x="1539769" y="2273376"/>
                </a:cubicBezTo>
                <a:cubicBezTo>
                  <a:pt x="1534140" y="2265187"/>
                  <a:pt x="1511621" y="2266211"/>
                  <a:pt x="1496779" y="2266723"/>
                </a:cubicBezTo>
                <a:cubicBezTo>
                  <a:pt x="1483472" y="2267234"/>
                  <a:pt x="1470166" y="2272864"/>
                  <a:pt x="1457371" y="2275935"/>
                </a:cubicBezTo>
                <a:cubicBezTo>
                  <a:pt x="1468630" y="2297430"/>
                  <a:pt x="1453276" y="2345027"/>
                  <a:pt x="1429734" y="2348609"/>
                </a:cubicBezTo>
                <a:cubicBezTo>
                  <a:pt x="1432293" y="2362939"/>
                  <a:pt x="1434852" y="2376758"/>
                  <a:pt x="1437923" y="2392111"/>
                </a:cubicBezTo>
                <a:cubicBezTo>
                  <a:pt x="1424104" y="2397229"/>
                  <a:pt x="1411310" y="2401324"/>
                  <a:pt x="1399538" y="2405930"/>
                </a:cubicBezTo>
                <a:cubicBezTo>
                  <a:pt x="1407215" y="2419236"/>
                  <a:pt x="1412845" y="2428960"/>
                  <a:pt x="1418987" y="2438684"/>
                </a:cubicBezTo>
                <a:cubicBezTo>
                  <a:pt x="1410286" y="2443802"/>
                  <a:pt x="1401586" y="2448408"/>
                  <a:pt x="1391862" y="2454038"/>
                </a:cubicBezTo>
                <a:cubicBezTo>
                  <a:pt x="1414380" y="2542066"/>
                  <a:pt x="1405168" y="2622418"/>
                  <a:pt x="1301275" y="2676667"/>
                </a:cubicBezTo>
                <a:cubicBezTo>
                  <a:pt x="1344265" y="2672573"/>
                  <a:pt x="1371390" y="2670526"/>
                  <a:pt x="1395956" y="2696115"/>
                </a:cubicBezTo>
                <a:cubicBezTo>
                  <a:pt x="1407727" y="2708398"/>
                  <a:pt x="1432805" y="2708398"/>
                  <a:pt x="1452253" y="2713516"/>
                </a:cubicBezTo>
                <a:cubicBezTo>
                  <a:pt x="1466071" y="2717099"/>
                  <a:pt x="1479378" y="2720170"/>
                  <a:pt x="1488590" y="2722728"/>
                </a:cubicBezTo>
                <a:cubicBezTo>
                  <a:pt x="1488590" y="2750365"/>
                  <a:pt x="1487055" y="2772372"/>
                  <a:pt x="1489102" y="2794379"/>
                </a:cubicBezTo>
                <a:cubicBezTo>
                  <a:pt x="1491149" y="2815875"/>
                  <a:pt x="1485008" y="2818433"/>
                  <a:pt x="1464536" y="2815363"/>
                </a:cubicBezTo>
                <a:cubicBezTo>
                  <a:pt x="1432805" y="2810757"/>
                  <a:pt x="1424104" y="2824063"/>
                  <a:pt x="1437411" y="2855794"/>
                </a:cubicBezTo>
                <a:cubicBezTo>
                  <a:pt x="1458394" y="2840440"/>
                  <a:pt x="1478866" y="2833275"/>
                  <a:pt x="1490125" y="2872172"/>
                </a:cubicBezTo>
                <a:cubicBezTo>
                  <a:pt x="1477331" y="2879336"/>
                  <a:pt x="1464024" y="2886502"/>
                  <a:pt x="1447647" y="2895714"/>
                </a:cubicBezTo>
                <a:cubicBezTo>
                  <a:pt x="1457883" y="2904414"/>
                  <a:pt x="1467607" y="2912603"/>
                  <a:pt x="1479890" y="2923351"/>
                </a:cubicBezTo>
                <a:cubicBezTo>
                  <a:pt x="1472213" y="2928980"/>
                  <a:pt x="1465560" y="2934610"/>
                  <a:pt x="1458906" y="2939728"/>
                </a:cubicBezTo>
                <a:cubicBezTo>
                  <a:pt x="1463512" y="2943822"/>
                  <a:pt x="1468630" y="2947917"/>
                  <a:pt x="1473236" y="2952011"/>
                </a:cubicBezTo>
                <a:cubicBezTo>
                  <a:pt x="1471189" y="2955593"/>
                  <a:pt x="1469654" y="2958664"/>
                  <a:pt x="1468630" y="2959176"/>
                </a:cubicBezTo>
                <a:cubicBezTo>
                  <a:pt x="1435876" y="2961735"/>
                  <a:pt x="1418475" y="2986301"/>
                  <a:pt x="1395444" y="3004725"/>
                </a:cubicBezTo>
                <a:cubicBezTo>
                  <a:pt x="1376508" y="3019567"/>
                  <a:pt x="1346312" y="3021103"/>
                  <a:pt x="1323282" y="3027756"/>
                </a:cubicBezTo>
                <a:cubicBezTo>
                  <a:pt x="1327888" y="3037992"/>
                  <a:pt x="1335053" y="3054881"/>
                  <a:pt x="1346312" y="3081494"/>
                </a:cubicBezTo>
                <a:cubicBezTo>
                  <a:pt x="1328399" y="3073817"/>
                  <a:pt x="1322258" y="3070746"/>
                  <a:pt x="1316628" y="3068699"/>
                </a:cubicBezTo>
                <a:cubicBezTo>
                  <a:pt x="1318164" y="3083541"/>
                  <a:pt x="1319699" y="3097360"/>
                  <a:pt x="1322258" y="3120902"/>
                </a:cubicBezTo>
                <a:cubicBezTo>
                  <a:pt x="1300763" y="3110154"/>
                  <a:pt x="1286944" y="3102989"/>
                  <a:pt x="1269032" y="3094289"/>
                </a:cubicBezTo>
                <a:cubicBezTo>
                  <a:pt x="1239860" y="3113225"/>
                  <a:pt x="1205570" y="3134209"/>
                  <a:pt x="1171280" y="3088147"/>
                </a:cubicBezTo>
                <a:cubicBezTo>
                  <a:pt x="1184074" y="3080982"/>
                  <a:pt x="1196869" y="3074329"/>
                  <a:pt x="1211199" y="3066140"/>
                </a:cubicBezTo>
                <a:cubicBezTo>
                  <a:pt x="1175374" y="3057440"/>
                  <a:pt x="1142619" y="3045669"/>
                  <a:pt x="1109353" y="3042598"/>
                </a:cubicBezTo>
                <a:cubicBezTo>
                  <a:pt x="1077622" y="3040039"/>
                  <a:pt x="1045379" y="3046180"/>
                  <a:pt x="1009042" y="3049251"/>
                </a:cubicBezTo>
                <a:cubicBezTo>
                  <a:pt x="1017231" y="3059999"/>
                  <a:pt x="1021837" y="3066652"/>
                  <a:pt x="1025419" y="3071770"/>
                </a:cubicBezTo>
                <a:cubicBezTo>
                  <a:pt x="1006995" y="3086100"/>
                  <a:pt x="989082" y="3099407"/>
                  <a:pt x="971169" y="3113225"/>
                </a:cubicBezTo>
                <a:cubicBezTo>
                  <a:pt x="973216" y="3118343"/>
                  <a:pt x="974752" y="3122949"/>
                  <a:pt x="976799" y="3128067"/>
                </a:cubicBezTo>
                <a:cubicBezTo>
                  <a:pt x="1003412" y="3128067"/>
                  <a:pt x="1030537" y="3128067"/>
                  <a:pt x="1060733" y="3128067"/>
                </a:cubicBezTo>
                <a:cubicBezTo>
                  <a:pt x="1054080" y="3140862"/>
                  <a:pt x="1048450" y="3151609"/>
                  <a:pt x="1041796" y="3165428"/>
                </a:cubicBezTo>
                <a:cubicBezTo>
                  <a:pt x="1018254" y="3156216"/>
                  <a:pt x="990617" y="3128067"/>
                  <a:pt x="971169" y="3175664"/>
                </a:cubicBezTo>
                <a:cubicBezTo>
                  <a:pt x="983452" y="3175664"/>
                  <a:pt x="993688" y="3175664"/>
                  <a:pt x="1009042" y="3175664"/>
                </a:cubicBezTo>
                <a:cubicBezTo>
                  <a:pt x="1009042" y="3189482"/>
                  <a:pt x="1004436" y="3204324"/>
                  <a:pt x="1010065" y="3214048"/>
                </a:cubicBezTo>
                <a:cubicBezTo>
                  <a:pt x="1018766" y="3229402"/>
                  <a:pt x="1008018" y="3256526"/>
                  <a:pt x="1038726" y="3260109"/>
                </a:cubicBezTo>
                <a:cubicBezTo>
                  <a:pt x="1046403" y="3260621"/>
                  <a:pt x="1052032" y="3277510"/>
                  <a:pt x="1058686" y="3287234"/>
                </a:cubicBezTo>
                <a:cubicBezTo>
                  <a:pt x="1068410" y="3302076"/>
                  <a:pt x="1077622" y="3317941"/>
                  <a:pt x="1089393" y="3337389"/>
                </a:cubicBezTo>
                <a:cubicBezTo>
                  <a:pt x="1083252" y="3351720"/>
                  <a:pt x="1073528" y="3373727"/>
                  <a:pt x="1062780" y="3398804"/>
                </a:cubicBezTo>
                <a:cubicBezTo>
                  <a:pt x="1078134" y="3412623"/>
                  <a:pt x="1096558" y="3429000"/>
                  <a:pt x="1109353" y="3440771"/>
                </a:cubicBezTo>
                <a:cubicBezTo>
                  <a:pt x="1135966" y="3431559"/>
                  <a:pt x="1159508" y="3422859"/>
                  <a:pt x="1184074" y="3414158"/>
                </a:cubicBezTo>
                <a:cubicBezTo>
                  <a:pt x="1183563" y="3430024"/>
                  <a:pt x="1183051" y="3440260"/>
                  <a:pt x="1182539" y="3450495"/>
                </a:cubicBezTo>
                <a:cubicBezTo>
                  <a:pt x="1207105" y="3444866"/>
                  <a:pt x="1231671" y="3439236"/>
                  <a:pt x="1255725" y="3433606"/>
                </a:cubicBezTo>
                <a:cubicBezTo>
                  <a:pt x="1256237" y="3429000"/>
                  <a:pt x="1256749" y="3424394"/>
                  <a:pt x="1256749" y="3419788"/>
                </a:cubicBezTo>
                <a:cubicBezTo>
                  <a:pt x="1244466" y="3411087"/>
                  <a:pt x="1233718" y="3401363"/>
                  <a:pt x="1220412" y="3394710"/>
                </a:cubicBezTo>
                <a:cubicBezTo>
                  <a:pt x="1195334" y="3382427"/>
                  <a:pt x="1190728" y="3365538"/>
                  <a:pt x="1208640" y="3345066"/>
                </a:cubicBezTo>
                <a:cubicBezTo>
                  <a:pt x="1228088" y="3323571"/>
                  <a:pt x="1247025" y="3301564"/>
                  <a:pt x="1265961" y="3279557"/>
                </a:cubicBezTo>
                <a:cubicBezTo>
                  <a:pt x="1269543" y="3280581"/>
                  <a:pt x="1272614" y="3281092"/>
                  <a:pt x="1276197" y="3282116"/>
                </a:cubicBezTo>
                <a:cubicBezTo>
                  <a:pt x="1269543" y="3308218"/>
                  <a:pt x="1262890" y="3333807"/>
                  <a:pt x="1254190" y="3369121"/>
                </a:cubicBezTo>
                <a:cubicBezTo>
                  <a:pt x="1277732" y="3353767"/>
                  <a:pt x="1296668" y="3343019"/>
                  <a:pt x="1314069" y="3330225"/>
                </a:cubicBezTo>
                <a:cubicBezTo>
                  <a:pt x="1336076" y="3313335"/>
                  <a:pt x="1369855" y="3320500"/>
                  <a:pt x="1399027" y="3350696"/>
                </a:cubicBezTo>
                <a:cubicBezTo>
                  <a:pt x="1389303" y="3355814"/>
                  <a:pt x="1380602" y="3360932"/>
                  <a:pt x="1368831" y="3367585"/>
                </a:cubicBezTo>
                <a:cubicBezTo>
                  <a:pt x="1384696" y="3380892"/>
                  <a:pt x="1396468" y="3399316"/>
                  <a:pt x="1411310" y="3402387"/>
                </a:cubicBezTo>
                <a:cubicBezTo>
                  <a:pt x="1431781" y="3406481"/>
                  <a:pt x="1458394" y="3405458"/>
                  <a:pt x="1476307" y="3395734"/>
                </a:cubicBezTo>
                <a:cubicBezTo>
                  <a:pt x="1491149" y="3387545"/>
                  <a:pt x="1510597" y="3366050"/>
                  <a:pt x="1488590" y="3338925"/>
                </a:cubicBezTo>
                <a:cubicBezTo>
                  <a:pt x="1476307" y="3343531"/>
                  <a:pt x="1464024" y="3349673"/>
                  <a:pt x="1451229" y="3351208"/>
                </a:cubicBezTo>
                <a:cubicBezTo>
                  <a:pt x="1444064" y="3352231"/>
                  <a:pt x="1435876" y="3344555"/>
                  <a:pt x="1428199" y="3340972"/>
                </a:cubicBezTo>
                <a:cubicBezTo>
                  <a:pt x="1431269" y="3334830"/>
                  <a:pt x="1432805" y="3326642"/>
                  <a:pt x="1437411" y="3323571"/>
                </a:cubicBezTo>
                <a:cubicBezTo>
                  <a:pt x="1464024" y="3308218"/>
                  <a:pt x="1492173" y="3294399"/>
                  <a:pt x="1518786" y="3279045"/>
                </a:cubicBezTo>
                <a:cubicBezTo>
                  <a:pt x="1534651" y="3270345"/>
                  <a:pt x="1550005" y="3260109"/>
                  <a:pt x="1557682" y="3255503"/>
                </a:cubicBezTo>
                <a:cubicBezTo>
                  <a:pt x="1564847" y="3232984"/>
                  <a:pt x="1569965" y="3216607"/>
                  <a:pt x="1575083" y="3200741"/>
                </a:cubicBezTo>
                <a:cubicBezTo>
                  <a:pt x="1588901" y="3203300"/>
                  <a:pt x="1598625" y="3205347"/>
                  <a:pt x="1608349" y="3207395"/>
                </a:cubicBezTo>
                <a:cubicBezTo>
                  <a:pt x="1605790" y="3196647"/>
                  <a:pt x="1601184" y="3186411"/>
                  <a:pt x="1601696" y="3175664"/>
                </a:cubicBezTo>
                <a:cubicBezTo>
                  <a:pt x="1603743" y="3138303"/>
                  <a:pt x="1605278" y="3100430"/>
                  <a:pt x="1637521" y="3074329"/>
                </a:cubicBezTo>
                <a:cubicBezTo>
                  <a:pt x="1641104" y="3071770"/>
                  <a:pt x="1646222" y="3067676"/>
                  <a:pt x="1649293" y="3068699"/>
                </a:cubicBezTo>
                <a:cubicBezTo>
                  <a:pt x="1685630" y="3080982"/>
                  <a:pt x="1709684" y="3052834"/>
                  <a:pt x="1740903" y="3044133"/>
                </a:cubicBezTo>
                <a:cubicBezTo>
                  <a:pt x="1770587" y="3069211"/>
                  <a:pt x="1825860" y="3071258"/>
                  <a:pt x="1871922" y="3045157"/>
                </a:cubicBezTo>
                <a:cubicBezTo>
                  <a:pt x="1851962" y="3038504"/>
                  <a:pt x="1835073" y="3032874"/>
                  <a:pt x="1808971" y="3023662"/>
                </a:cubicBezTo>
                <a:cubicBezTo>
                  <a:pt x="1863221" y="3003702"/>
                  <a:pt x="1909794" y="2986813"/>
                  <a:pt x="1959950" y="2968388"/>
                </a:cubicBezTo>
                <a:cubicBezTo>
                  <a:pt x="1960973" y="2978624"/>
                  <a:pt x="1961997" y="2987836"/>
                  <a:pt x="1963020" y="2996537"/>
                </a:cubicBezTo>
                <a:cubicBezTo>
                  <a:pt x="1958926" y="3000631"/>
                  <a:pt x="1952273" y="3004725"/>
                  <a:pt x="1951249" y="3009331"/>
                </a:cubicBezTo>
                <a:cubicBezTo>
                  <a:pt x="1946131" y="3030827"/>
                  <a:pt x="1942549" y="3052322"/>
                  <a:pt x="1937943" y="3075353"/>
                </a:cubicBezTo>
                <a:cubicBezTo>
                  <a:pt x="1965579" y="3070235"/>
                  <a:pt x="1978886" y="3041063"/>
                  <a:pt x="1997310" y="3017520"/>
                </a:cubicBezTo>
                <a:cubicBezTo>
                  <a:pt x="1998846" y="3015985"/>
                  <a:pt x="1996287" y="3010867"/>
                  <a:pt x="1994751" y="3006261"/>
                </a:cubicBezTo>
                <a:cubicBezTo>
                  <a:pt x="1985027" y="3010867"/>
                  <a:pt x="1976327" y="3015473"/>
                  <a:pt x="1966091" y="3020591"/>
                </a:cubicBezTo>
                <a:cubicBezTo>
                  <a:pt x="1964044" y="3009843"/>
                  <a:pt x="1963020" y="3002678"/>
                  <a:pt x="1961485" y="2995513"/>
                </a:cubicBezTo>
                <a:cubicBezTo>
                  <a:pt x="1992704" y="2992442"/>
                  <a:pt x="2007546" y="2976577"/>
                  <a:pt x="2012152" y="2944334"/>
                </a:cubicBezTo>
                <a:cubicBezTo>
                  <a:pt x="2014199" y="2928980"/>
                  <a:pt x="2028530" y="2907997"/>
                  <a:pt x="2041836" y="2903903"/>
                </a:cubicBezTo>
                <a:cubicBezTo>
                  <a:pt x="2072544" y="2894690"/>
                  <a:pt x="2078173" y="2878313"/>
                  <a:pt x="2078685" y="2848629"/>
                </a:cubicBezTo>
                <a:cubicBezTo>
                  <a:pt x="2079709" y="2794891"/>
                  <a:pt x="2082268" y="2794891"/>
                  <a:pt x="2144706" y="2770837"/>
                </a:cubicBezTo>
                <a:cubicBezTo>
                  <a:pt x="2145730" y="2775443"/>
                  <a:pt x="2147265" y="2779537"/>
                  <a:pt x="2146753" y="2783632"/>
                </a:cubicBezTo>
                <a:cubicBezTo>
                  <a:pt x="2146242" y="2788238"/>
                  <a:pt x="2143683" y="2792844"/>
                  <a:pt x="2140612" y="2802056"/>
                </a:cubicBezTo>
                <a:cubicBezTo>
                  <a:pt x="2161595" y="2806150"/>
                  <a:pt x="2181555" y="2810245"/>
                  <a:pt x="2203562" y="2814851"/>
                </a:cubicBezTo>
                <a:cubicBezTo>
                  <a:pt x="2193326" y="2832764"/>
                  <a:pt x="2182579" y="2851700"/>
                  <a:pt x="2171831" y="2871148"/>
                </a:cubicBezTo>
                <a:cubicBezTo>
                  <a:pt x="2208680" y="2875754"/>
                  <a:pt x="2246041" y="2881384"/>
                  <a:pt x="2283402" y="2884966"/>
                </a:cubicBezTo>
                <a:cubicBezTo>
                  <a:pt x="2326392" y="2889061"/>
                  <a:pt x="2363241" y="2923351"/>
                  <a:pt x="2372965" y="2965318"/>
                </a:cubicBezTo>
                <a:cubicBezTo>
                  <a:pt x="2375524" y="2976065"/>
                  <a:pt x="2386272" y="2989883"/>
                  <a:pt x="2395996" y="2992442"/>
                </a:cubicBezTo>
                <a:cubicBezTo>
                  <a:pt x="2420050" y="2999607"/>
                  <a:pt x="2447687" y="2997048"/>
                  <a:pt x="2470205" y="3006773"/>
                </a:cubicBezTo>
                <a:cubicBezTo>
                  <a:pt x="2490165" y="3015473"/>
                  <a:pt x="2505007" y="3034921"/>
                  <a:pt x="2522408" y="3050786"/>
                </a:cubicBezTo>
                <a:cubicBezTo>
                  <a:pt x="2487606" y="3081494"/>
                  <a:pt x="2488118" y="3084053"/>
                  <a:pt x="2525991" y="3125508"/>
                </a:cubicBezTo>
                <a:cubicBezTo>
                  <a:pt x="2537250" y="3085076"/>
                  <a:pt x="2547486" y="3048739"/>
                  <a:pt x="2557722" y="3011890"/>
                </a:cubicBezTo>
                <a:cubicBezTo>
                  <a:pt x="2560281" y="3010867"/>
                  <a:pt x="2563351" y="3009843"/>
                  <a:pt x="2565910" y="3009331"/>
                </a:cubicBezTo>
                <a:cubicBezTo>
                  <a:pt x="2569493" y="3019567"/>
                  <a:pt x="2572564" y="3029291"/>
                  <a:pt x="2573075" y="3030315"/>
                </a:cubicBezTo>
                <a:cubicBezTo>
                  <a:pt x="2589964" y="3050275"/>
                  <a:pt x="2603783" y="3063581"/>
                  <a:pt x="2612483" y="3079959"/>
                </a:cubicBezTo>
                <a:cubicBezTo>
                  <a:pt x="2615042" y="3084565"/>
                  <a:pt x="2602759" y="3099407"/>
                  <a:pt x="2594571" y="3107083"/>
                </a:cubicBezTo>
                <a:cubicBezTo>
                  <a:pt x="2581264" y="3119367"/>
                  <a:pt x="2565910" y="3129602"/>
                  <a:pt x="2547486" y="3143421"/>
                </a:cubicBezTo>
                <a:cubicBezTo>
                  <a:pt x="2577681" y="3155192"/>
                  <a:pt x="2601224" y="3187435"/>
                  <a:pt x="2631420" y="3151098"/>
                </a:cubicBezTo>
                <a:cubicBezTo>
                  <a:pt x="2639096" y="3141885"/>
                  <a:pt x="2638585" y="3127043"/>
                  <a:pt x="2637561" y="3112201"/>
                </a:cubicBezTo>
                <a:cubicBezTo>
                  <a:pt x="2649332" y="3105548"/>
                  <a:pt x="2653426" y="3066652"/>
                  <a:pt x="2683622" y="3089171"/>
                </a:cubicBezTo>
                <a:cubicBezTo>
                  <a:pt x="2725589" y="3120390"/>
                  <a:pt x="2693858" y="3147003"/>
                  <a:pt x="2680551" y="3167987"/>
                </a:cubicBezTo>
                <a:cubicBezTo>
                  <a:pt x="2717912" y="3171057"/>
                  <a:pt x="2755273" y="3174640"/>
                  <a:pt x="2795193" y="3178223"/>
                </a:cubicBezTo>
                <a:cubicBezTo>
                  <a:pt x="2791610" y="3143421"/>
                  <a:pt x="2813617" y="3136768"/>
                  <a:pt x="2842278" y="3136256"/>
                </a:cubicBezTo>
                <a:cubicBezTo>
                  <a:pt x="2872473" y="3135744"/>
                  <a:pt x="2902157" y="3133185"/>
                  <a:pt x="2933888" y="3131138"/>
                </a:cubicBezTo>
                <a:cubicBezTo>
                  <a:pt x="2945659" y="3104013"/>
                  <a:pt x="2944124" y="3079447"/>
                  <a:pt x="2909834" y="3064605"/>
                </a:cubicBezTo>
                <a:cubicBezTo>
                  <a:pt x="2905739" y="3062558"/>
                  <a:pt x="2903180" y="3052322"/>
                  <a:pt x="2903692" y="3045669"/>
                </a:cubicBezTo>
                <a:cubicBezTo>
                  <a:pt x="2906763" y="2996025"/>
                  <a:pt x="2893968" y="2956617"/>
                  <a:pt x="2838695" y="2943822"/>
                </a:cubicBezTo>
                <a:cubicBezTo>
                  <a:pt x="2836136" y="2943310"/>
                  <a:pt x="2836136" y="2932051"/>
                  <a:pt x="2835112" y="2926421"/>
                </a:cubicBezTo>
                <a:cubicBezTo>
                  <a:pt x="2818223" y="2911068"/>
                  <a:pt x="2799287" y="2893667"/>
                  <a:pt x="2784957" y="2880360"/>
                </a:cubicBezTo>
                <a:cubicBezTo>
                  <a:pt x="2790075" y="2863471"/>
                  <a:pt x="2804405" y="2841464"/>
                  <a:pt x="2798775" y="2828669"/>
                </a:cubicBezTo>
                <a:cubicBezTo>
                  <a:pt x="2789563" y="2808198"/>
                  <a:pt x="2770115" y="2787726"/>
                  <a:pt x="2749643" y="2777490"/>
                </a:cubicBezTo>
                <a:cubicBezTo>
                  <a:pt x="2719959" y="2762648"/>
                  <a:pt x="2689252" y="2688950"/>
                  <a:pt x="2715353" y="2675644"/>
                </a:cubicBezTo>
                <a:cubicBezTo>
                  <a:pt x="2739407" y="2663361"/>
                  <a:pt x="2773697" y="2670014"/>
                  <a:pt x="2803381" y="2666943"/>
                </a:cubicBezTo>
                <a:cubicBezTo>
                  <a:pt x="2812082" y="2665920"/>
                  <a:pt x="2820271" y="2662337"/>
                  <a:pt x="2832553" y="2658755"/>
                </a:cubicBezTo>
                <a:cubicBezTo>
                  <a:pt x="2802870" y="2644936"/>
                  <a:pt x="2782910" y="2636236"/>
                  <a:pt x="2763462" y="2625488"/>
                </a:cubicBezTo>
                <a:cubicBezTo>
                  <a:pt x="2761926" y="2624977"/>
                  <a:pt x="2768579" y="2609623"/>
                  <a:pt x="2771650" y="2600410"/>
                </a:cubicBezTo>
                <a:cubicBezTo>
                  <a:pt x="2797240" y="2612693"/>
                  <a:pt x="2818223" y="2622418"/>
                  <a:pt x="2844324" y="2635212"/>
                </a:cubicBezTo>
                <a:cubicBezTo>
                  <a:pt x="2845348" y="2614229"/>
                  <a:pt x="2846883" y="2591198"/>
                  <a:pt x="2848419" y="2557420"/>
                </a:cubicBezTo>
                <a:cubicBezTo>
                  <a:pt x="2831018" y="2573797"/>
                  <a:pt x="2823341" y="2581474"/>
                  <a:pt x="2815153" y="2589151"/>
                </a:cubicBezTo>
                <a:cubicBezTo>
                  <a:pt x="2812082" y="2588639"/>
                  <a:pt x="2809011" y="2587616"/>
                  <a:pt x="2805940" y="2587104"/>
                </a:cubicBezTo>
                <a:cubicBezTo>
                  <a:pt x="2806964" y="2568168"/>
                  <a:pt x="2807476" y="2548720"/>
                  <a:pt x="2808499" y="2525689"/>
                </a:cubicBezTo>
                <a:cubicBezTo>
                  <a:pt x="2791098" y="2516988"/>
                  <a:pt x="2773697" y="2506241"/>
                  <a:pt x="2782398" y="2473998"/>
                </a:cubicBezTo>
                <a:cubicBezTo>
                  <a:pt x="2788027" y="2451479"/>
                  <a:pt x="2758344" y="2442267"/>
                  <a:pt x="2742478" y="2428449"/>
                </a:cubicBezTo>
                <a:cubicBezTo>
                  <a:pt x="2741455" y="2427425"/>
                  <a:pt x="2729683" y="2436637"/>
                  <a:pt x="2726101" y="2442779"/>
                </a:cubicBezTo>
                <a:cubicBezTo>
                  <a:pt x="2719959" y="2453526"/>
                  <a:pt x="2716377" y="2465809"/>
                  <a:pt x="2712282" y="2477581"/>
                </a:cubicBezTo>
                <a:cubicBezTo>
                  <a:pt x="2708188" y="2477581"/>
                  <a:pt x="2703582" y="2477581"/>
                  <a:pt x="2699488" y="2478092"/>
                </a:cubicBezTo>
                <a:cubicBezTo>
                  <a:pt x="2693858" y="2456085"/>
                  <a:pt x="2694882" y="2427937"/>
                  <a:pt x="2681063" y="2413607"/>
                </a:cubicBezTo>
                <a:cubicBezTo>
                  <a:pt x="2668269" y="2400300"/>
                  <a:pt x="2640120" y="2396206"/>
                  <a:pt x="2619137" y="2396718"/>
                </a:cubicBezTo>
                <a:cubicBezTo>
                  <a:pt x="2601736" y="2397229"/>
                  <a:pt x="2584847" y="2410536"/>
                  <a:pt x="2566422" y="2418725"/>
                </a:cubicBezTo>
                <a:cubicBezTo>
                  <a:pt x="2557722" y="2402859"/>
                  <a:pt x="2551580" y="2391600"/>
                  <a:pt x="2544415" y="2377781"/>
                </a:cubicBezTo>
                <a:cubicBezTo>
                  <a:pt x="2553627" y="2372152"/>
                  <a:pt x="2562840" y="2369081"/>
                  <a:pt x="2566422" y="2362939"/>
                </a:cubicBezTo>
                <a:cubicBezTo>
                  <a:pt x="2571540" y="2355263"/>
                  <a:pt x="2576146" y="2344003"/>
                  <a:pt x="2574099" y="2335303"/>
                </a:cubicBezTo>
                <a:cubicBezTo>
                  <a:pt x="2570005" y="2316878"/>
                  <a:pt x="2562328" y="2298966"/>
                  <a:pt x="2556186" y="2281053"/>
                </a:cubicBezTo>
                <a:cubicBezTo>
                  <a:pt x="2595594" y="2272352"/>
                  <a:pt x="2626813" y="2265699"/>
                  <a:pt x="2668269" y="2256487"/>
                </a:cubicBezTo>
                <a:cubicBezTo>
                  <a:pt x="2635002" y="2245739"/>
                  <a:pt x="2611460" y="2240621"/>
                  <a:pt x="2589964" y="2230897"/>
                </a:cubicBezTo>
                <a:cubicBezTo>
                  <a:pt x="2578705" y="2225268"/>
                  <a:pt x="2564887" y="2211961"/>
                  <a:pt x="2563351" y="2201213"/>
                </a:cubicBezTo>
                <a:cubicBezTo>
                  <a:pt x="2562328" y="2189954"/>
                  <a:pt x="2576146" y="2177671"/>
                  <a:pt x="2581776" y="2164876"/>
                </a:cubicBezTo>
                <a:cubicBezTo>
                  <a:pt x="2592012" y="2142869"/>
                  <a:pt x="2606342" y="2120350"/>
                  <a:pt x="2609413" y="2097320"/>
                </a:cubicBezTo>
                <a:cubicBezTo>
                  <a:pt x="2614530" y="2056888"/>
                  <a:pt x="2606854" y="2017992"/>
                  <a:pt x="2582288" y="1982167"/>
                </a:cubicBezTo>
                <a:cubicBezTo>
                  <a:pt x="2575634" y="1972443"/>
                  <a:pt x="2584335" y="1951459"/>
                  <a:pt x="2585358" y="1938664"/>
                </a:cubicBezTo>
                <a:cubicBezTo>
                  <a:pt x="2602759" y="1929964"/>
                  <a:pt x="2619648" y="1921264"/>
                  <a:pt x="2633978" y="1914099"/>
                </a:cubicBezTo>
                <a:cubicBezTo>
                  <a:pt x="2651380" y="1944806"/>
                  <a:pt x="2670828" y="1979096"/>
                  <a:pt x="2694882" y="2021575"/>
                </a:cubicBezTo>
                <a:cubicBezTo>
                  <a:pt x="2708188" y="2004686"/>
                  <a:pt x="2724054" y="1993426"/>
                  <a:pt x="2726613" y="1979096"/>
                </a:cubicBezTo>
                <a:cubicBezTo>
                  <a:pt x="2729683" y="1964254"/>
                  <a:pt x="2720471" y="1946853"/>
                  <a:pt x="2715865" y="1927405"/>
                </a:cubicBezTo>
                <a:cubicBezTo>
                  <a:pt x="2720471" y="1923823"/>
                  <a:pt x="2731730" y="1914099"/>
                  <a:pt x="2752202" y="1897210"/>
                </a:cubicBezTo>
                <a:cubicBezTo>
                  <a:pt x="2708700" y="1868549"/>
                  <a:pt x="2671851" y="1841424"/>
                  <a:pt x="2631931" y="1819929"/>
                </a:cubicBezTo>
                <a:cubicBezTo>
                  <a:pt x="2620672" y="1813787"/>
                  <a:pt x="2601736" y="1822488"/>
                  <a:pt x="2587917" y="1824535"/>
                </a:cubicBezTo>
                <a:cubicBezTo>
                  <a:pt x="2591500" y="1839889"/>
                  <a:pt x="2600200" y="1855754"/>
                  <a:pt x="2595594" y="1865478"/>
                </a:cubicBezTo>
                <a:cubicBezTo>
                  <a:pt x="2592012" y="1873667"/>
                  <a:pt x="2572564" y="1875202"/>
                  <a:pt x="2556698" y="1874691"/>
                </a:cubicBezTo>
                <a:cubicBezTo>
                  <a:pt x="2567446" y="1846542"/>
                  <a:pt x="2546462" y="1805087"/>
                  <a:pt x="2597641" y="1798946"/>
                </a:cubicBezTo>
                <a:cubicBezTo>
                  <a:pt x="2607877" y="1797410"/>
                  <a:pt x="2619648" y="1782568"/>
                  <a:pt x="2624766" y="1770797"/>
                </a:cubicBezTo>
                <a:cubicBezTo>
                  <a:pt x="2635002" y="1746743"/>
                  <a:pt x="2649332" y="1737019"/>
                  <a:pt x="2675945" y="1740090"/>
                </a:cubicBezTo>
                <a:cubicBezTo>
                  <a:pt x="2682599" y="1741113"/>
                  <a:pt x="2691811" y="1727807"/>
                  <a:pt x="2698976" y="1720130"/>
                </a:cubicBezTo>
                <a:cubicBezTo>
                  <a:pt x="2706653" y="1712453"/>
                  <a:pt x="2712282" y="1702729"/>
                  <a:pt x="2719959" y="1695564"/>
                </a:cubicBezTo>
                <a:cubicBezTo>
                  <a:pt x="2747084" y="1671510"/>
                  <a:pt x="2775233" y="1648479"/>
                  <a:pt x="2811570" y="1618283"/>
                </a:cubicBezTo>
                <a:cubicBezTo>
                  <a:pt x="2764485" y="1607024"/>
                  <a:pt x="2726613" y="1598323"/>
                  <a:pt x="2686181" y="1589111"/>
                </a:cubicBezTo>
                <a:cubicBezTo>
                  <a:pt x="2699488" y="1563010"/>
                  <a:pt x="2713306" y="1535885"/>
                  <a:pt x="2727125" y="1508760"/>
                </a:cubicBezTo>
                <a:cubicBezTo>
                  <a:pt x="2740431" y="1483170"/>
                  <a:pt x="2775233" y="1465770"/>
                  <a:pt x="2758344" y="1436086"/>
                </a:cubicBezTo>
                <a:cubicBezTo>
                  <a:pt x="2781374" y="1421244"/>
                  <a:pt x="2801334" y="1398725"/>
                  <a:pt x="2823341" y="1396166"/>
                </a:cubicBezTo>
                <a:cubicBezTo>
                  <a:pt x="2867867" y="1390536"/>
                  <a:pt x="2873497" y="1362388"/>
                  <a:pt x="2885780" y="1328610"/>
                </a:cubicBezTo>
                <a:cubicBezTo>
                  <a:pt x="2902669" y="1282037"/>
                  <a:pt x="2906251" y="1280501"/>
                  <a:pt x="2860190" y="1264124"/>
                </a:cubicBezTo>
                <a:cubicBezTo>
                  <a:pt x="2869402" y="1235975"/>
                  <a:pt x="2870938" y="1235464"/>
                  <a:pt x="2891409" y="1251329"/>
                </a:cubicBezTo>
                <a:cubicBezTo>
                  <a:pt x="2909834" y="1265659"/>
                  <a:pt x="2979437" y="1265659"/>
                  <a:pt x="3000933" y="1255424"/>
                </a:cubicBezTo>
                <a:cubicBezTo>
                  <a:pt x="3022428" y="1245188"/>
                  <a:pt x="3046482" y="1240070"/>
                  <a:pt x="3060300" y="1235975"/>
                </a:cubicBezTo>
                <a:cubicBezTo>
                  <a:pt x="3086402" y="1223692"/>
                  <a:pt x="3104826" y="1214992"/>
                  <a:pt x="3116086" y="1209874"/>
                </a:cubicBezTo>
                <a:cubicBezTo>
                  <a:pt x="3126833" y="1225740"/>
                  <a:pt x="3133998" y="1233416"/>
                  <a:pt x="3137069" y="1242117"/>
                </a:cubicBezTo>
                <a:cubicBezTo>
                  <a:pt x="3141163" y="1252865"/>
                  <a:pt x="3141675" y="1264636"/>
                  <a:pt x="3144746" y="1279989"/>
                </a:cubicBezTo>
                <a:cubicBezTo>
                  <a:pt x="3156517" y="1273336"/>
                  <a:pt x="3167265" y="1267706"/>
                  <a:pt x="3178012" y="1261565"/>
                </a:cubicBezTo>
                <a:cubicBezTo>
                  <a:pt x="3215373" y="1238534"/>
                  <a:pt x="3254781" y="1226251"/>
                  <a:pt x="3299819" y="1230346"/>
                </a:cubicBezTo>
                <a:cubicBezTo>
                  <a:pt x="3315684" y="1231881"/>
                  <a:pt x="3332062" y="1222157"/>
                  <a:pt x="3358674" y="1214480"/>
                </a:cubicBezTo>
                <a:cubicBezTo>
                  <a:pt x="3328479" y="1202197"/>
                  <a:pt x="3308007" y="1195032"/>
                  <a:pt x="3288559" y="1185820"/>
                </a:cubicBezTo>
                <a:cubicBezTo>
                  <a:pt x="3265017" y="1174561"/>
                  <a:pt x="3263993" y="1156648"/>
                  <a:pt x="3284977" y="1141806"/>
                </a:cubicBezTo>
                <a:cubicBezTo>
                  <a:pt x="3299819" y="1131058"/>
                  <a:pt x="3314149" y="1119799"/>
                  <a:pt x="3328991" y="1109051"/>
                </a:cubicBezTo>
                <a:cubicBezTo>
                  <a:pt x="3348951" y="1094209"/>
                  <a:pt x="3366863" y="1083462"/>
                  <a:pt x="3378123" y="1119287"/>
                </a:cubicBezTo>
                <a:cubicBezTo>
                  <a:pt x="3381193" y="1129011"/>
                  <a:pt x="3396547" y="1135153"/>
                  <a:pt x="3406271" y="1142829"/>
                </a:cubicBezTo>
                <a:cubicBezTo>
                  <a:pt x="3400130" y="1149483"/>
                  <a:pt x="3392965" y="1157671"/>
                  <a:pt x="3385288" y="1165860"/>
                </a:cubicBezTo>
                <a:cubicBezTo>
                  <a:pt x="3393477" y="1170978"/>
                  <a:pt x="3401665" y="1176096"/>
                  <a:pt x="3409854" y="1181726"/>
                </a:cubicBezTo>
                <a:cubicBezTo>
                  <a:pt x="3428278" y="1195032"/>
                  <a:pt x="3441585" y="1217551"/>
                  <a:pt x="3470245" y="1210898"/>
                </a:cubicBezTo>
                <a:cubicBezTo>
                  <a:pt x="3472804" y="1210386"/>
                  <a:pt x="3478945" y="1226251"/>
                  <a:pt x="3484575" y="1235464"/>
                </a:cubicBezTo>
                <a:cubicBezTo>
                  <a:pt x="3471780" y="1233928"/>
                  <a:pt x="3461545" y="1232905"/>
                  <a:pt x="3450797" y="1231369"/>
                </a:cubicBezTo>
                <a:cubicBezTo>
                  <a:pt x="3447215" y="1248258"/>
                  <a:pt x="3443632" y="1263612"/>
                  <a:pt x="3440049" y="1280501"/>
                </a:cubicBezTo>
                <a:cubicBezTo>
                  <a:pt x="3447215" y="1283572"/>
                  <a:pt x="3453868" y="1286131"/>
                  <a:pt x="3460521" y="1288178"/>
                </a:cubicBezTo>
                <a:cubicBezTo>
                  <a:pt x="3487646" y="1296367"/>
                  <a:pt x="3493787" y="1314791"/>
                  <a:pt x="3475875" y="1334239"/>
                </a:cubicBezTo>
                <a:cubicBezTo>
                  <a:pt x="3454891" y="1356758"/>
                  <a:pt x="3428790" y="1374671"/>
                  <a:pt x="3402689" y="1396678"/>
                </a:cubicBezTo>
                <a:cubicBezTo>
                  <a:pt x="3403200" y="1401284"/>
                  <a:pt x="3404224" y="1411520"/>
                  <a:pt x="3405248" y="1428409"/>
                </a:cubicBezTo>
                <a:cubicBezTo>
                  <a:pt x="3456938" y="1413055"/>
                  <a:pt x="3507094" y="1398213"/>
                  <a:pt x="3559297" y="1382860"/>
                </a:cubicBezTo>
                <a:cubicBezTo>
                  <a:pt x="3540872" y="1357270"/>
                  <a:pt x="3555714" y="1338334"/>
                  <a:pt x="3573627" y="1317862"/>
                </a:cubicBezTo>
                <a:cubicBezTo>
                  <a:pt x="3579768" y="1310697"/>
                  <a:pt x="3582327" y="1288178"/>
                  <a:pt x="3579257" y="1286643"/>
                </a:cubicBezTo>
                <a:cubicBezTo>
                  <a:pt x="3557761" y="1275383"/>
                  <a:pt x="3553667" y="1257982"/>
                  <a:pt x="3551620" y="1235975"/>
                </a:cubicBezTo>
                <a:cubicBezTo>
                  <a:pt x="3548037" y="1200150"/>
                  <a:pt x="3514259" y="1206803"/>
                  <a:pt x="3493276" y="1204244"/>
                </a:cubicBezTo>
                <a:cubicBezTo>
                  <a:pt x="3454891" y="1199638"/>
                  <a:pt x="3428790" y="1189914"/>
                  <a:pt x="3438002" y="1144365"/>
                </a:cubicBezTo>
                <a:cubicBezTo>
                  <a:pt x="3438514" y="1142318"/>
                  <a:pt x="3436467" y="1139759"/>
                  <a:pt x="3435443" y="1138223"/>
                </a:cubicBezTo>
                <a:cubicBezTo>
                  <a:pt x="3429814" y="1128499"/>
                  <a:pt x="3424184" y="1119287"/>
                  <a:pt x="3418554" y="1110075"/>
                </a:cubicBezTo>
                <a:cubicBezTo>
                  <a:pt x="3432884" y="1101886"/>
                  <a:pt x="3446703" y="1089091"/>
                  <a:pt x="3462056" y="1085509"/>
                </a:cubicBezTo>
                <a:cubicBezTo>
                  <a:pt x="3498394" y="1078344"/>
                  <a:pt x="3536266" y="1072202"/>
                  <a:pt x="3553667" y="1119287"/>
                </a:cubicBezTo>
                <a:cubicBezTo>
                  <a:pt x="3555714" y="1124917"/>
                  <a:pt x="3562879" y="1131058"/>
                  <a:pt x="3569021" y="1133617"/>
                </a:cubicBezTo>
                <a:cubicBezTo>
                  <a:pt x="3592563" y="1142829"/>
                  <a:pt x="3594610" y="1159719"/>
                  <a:pt x="3582327" y="1177631"/>
                </a:cubicBezTo>
                <a:cubicBezTo>
                  <a:pt x="3568509" y="1197591"/>
                  <a:pt x="3580280" y="1205780"/>
                  <a:pt x="3596146" y="1208850"/>
                </a:cubicBezTo>
                <a:cubicBezTo>
                  <a:pt x="3629924" y="1215504"/>
                  <a:pt x="3657561" y="1195544"/>
                  <a:pt x="3653466" y="1161254"/>
                </a:cubicBezTo>
                <a:cubicBezTo>
                  <a:pt x="3647836" y="1112122"/>
                  <a:pt x="3676497" y="1085509"/>
                  <a:pt x="3708228" y="1055825"/>
                </a:cubicBezTo>
                <a:cubicBezTo>
                  <a:pt x="3702086" y="1050707"/>
                  <a:pt x="3696457" y="1045589"/>
                  <a:pt x="3688780" y="1038936"/>
                </a:cubicBezTo>
                <a:cubicBezTo>
                  <a:pt x="3725117" y="991851"/>
                  <a:pt x="3766572" y="957049"/>
                  <a:pt x="3827475" y="949884"/>
                </a:cubicBezTo>
                <a:cubicBezTo>
                  <a:pt x="3834128" y="948861"/>
                  <a:pt x="3838223" y="935554"/>
                  <a:pt x="3845388" y="930948"/>
                </a:cubicBezTo>
                <a:cubicBezTo>
                  <a:pt x="3872513" y="912523"/>
                  <a:pt x="3896567" y="880792"/>
                  <a:pt x="3927786" y="901264"/>
                </a:cubicBezTo>
                <a:cubicBezTo>
                  <a:pt x="3955935" y="875675"/>
                  <a:pt x="3979477" y="852644"/>
                  <a:pt x="4004555" y="832172"/>
                </a:cubicBezTo>
                <a:cubicBezTo>
                  <a:pt x="4031168" y="810165"/>
                  <a:pt x="4060340" y="791229"/>
                  <a:pt x="4049592" y="749262"/>
                </a:cubicBezTo>
                <a:cubicBezTo>
                  <a:pt x="4048569" y="744656"/>
                  <a:pt x="4053175" y="738003"/>
                  <a:pt x="4056758" y="728279"/>
                </a:cubicBezTo>
                <a:cubicBezTo>
                  <a:pt x="4070064" y="734420"/>
                  <a:pt x="4081323" y="740562"/>
                  <a:pt x="4093095" y="745168"/>
                </a:cubicBezTo>
                <a:cubicBezTo>
                  <a:pt x="4101283" y="748239"/>
                  <a:pt x="4109984" y="749774"/>
                  <a:pt x="4118172" y="752333"/>
                </a:cubicBezTo>
                <a:cubicBezTo>
                  <a:pt x="4117149" y="744144"/>
                  <a:pt x="4115614" y="735444"/>
                  <a:pt x="4114590" y="727767"/>
                </a:cubicBezTo>
                <a:cubicBezTo>
                  <a:pt x="4131991" y="725208"/>
                  <a:pt x="4149392" y="723161"/>
                  <a:pt x="4166793" y="720602"/>
                </a:cubicBezTo>
                <a:cubicBezTo>
                  <a:pt x="4172934" y="748239"/>
                  <a:pt x="4178564" y="773316"/>
                  <a:pt x="4184705" y="803000"/>
                </a:cubicBezTo>
                <a:cubicBezTo>
                  <a:pt x="4190847" y="804536"/>
                  <a:pt x="4203642" y="807094"/>
                  <a:pt x="4218484" y="810165"/>
                </a:cubicBezTo>
                <a:cubicBezTo>
                  <a:pt x="4215925" y="815795"/>
                  <a:pt x="4213878" y="820913"/>
                  <a:pt x="4213366" y="821425"/>
                </a:cubicBezTo>
                <a:cubicBezTo>
                  <a:pt x="4269663" y="872604"/>
                  <a:pt x="4325448" y="923271"/>
                  <a:pt x="4383280" y="975986"/>
                </a:cubicBezTo>
                <a:cubicBezTo>
                  <a:pt x="4381745" y="984174"/>
                  <a:pt x="4379698" y="999016"/>
                  <a:pt x="4378162" y="1009252"/>
                </a:cubicBezTo>
                <a:cubicBezTo>
                  <a:pt x="4397099" y="1001063"/>
                  <a:pt x="4412452" y="995434"/>
                  <a:pt x="4426271" y="988780"/>
                </a:cubicBezTo>
                <a:cubicBezTo>
                  <a:pt x="4432924" y="985198"/>
                  <a:pt x="4438042" y="978033"/>
                  <a:pt x="4444695" y="974450"/>
                </a:cubicBezTo>
                <a:cubicBezTo>
                  <a:pt x="4453907" y="969844"/>
                  <a:pt x="4471308" y="962679"/>
                  <a:pt x="4472844" y="965238"/>
                </a:cubicBezTo>
                <a:cubicBezTo>
                  <a:pt x="4489733" y="988780"/>
                  <a:pt x="4518905" y="1016417"/>
                  <a:pt x="4515322" y="1038424"/>
                </a:cubicBezTo>
                <a:cubicBezTo>
                  <a:pt x="4511740" y="1062478"/>
                  <a:pt x="4525558" y="1066573"/>
                  <a:pt x="4532212" y="1078856"/>
                </a:cubicBezTo>
                <a:cubicBezTo>
                  <a:pt x="4538353" y="1089603"/>
                  <a:pt x="4545518" y="1099839"/>
                  <a:pt x="4553707" y="1111610"/>
                </a:cubicBezTo>
                <a:cubicBezTo>
                  <a:pt x="4611539" y="1078344"/>
                  <a:pt x="4639688" y="1133617"/>
                  <a:pt x="4681143" y="1162278"/>
                </a:cubicBezTo>
                <a:cubicBezTo>
                  <a:pt x="4672954" y="1176096"/>
                  <a:pt x="4666813" y="1187355"/>
                  <a:pt x="4660159" y="1198615"/>
                </a:cubicBezTo>
                <a:cubicBezTo>
                  <a:pt x="4662718" y="1198103"/>
                  <a:pt x="4665277" y="1198103"/>
                  <a:pt x="4667324" y="1197591"/>
                </a:cubicBezTo>
                <a:cubicBezTo>
                  <a:pt x="4670395" y="1229834"/>
                  <a:pt x="4680119" y="1263100"/>
                  <a:pt x="4675001" y="1294320"/>
                </a:cubicBezTo>
                <a:cubicBezTo>
                  <a:pt x="4669883" y="1327074"/>
                  <a:pt x="4650435" y="1357782"/>
                  <a:pt x="4635593" y="1394631"/>
                </a:cubicBezTo>
                <a:cubicBezTo>
                  <a:pt x="4645317" y="1397701"/>
                  <a:pt x="4657089" y="1400772"/>
                  <a:pt x="4668860" y="1404866"/>
                </a:cubicBezTo>
                <a:cubicBezTo>
                  <a:pt x="4694961" y="1414590"/>
                  <a:pt x="4696496" y="1435062"/>
                  <a:pt x="4702126" y="1460140"/>
                </a:cubicBezTo>
                <a:cubicBezTo>
                  <a:pt x="4710315" y="1499036"/>
                  <a:pt x="4694449" y="1519508"/>
                  <a:pt x="4668860" y="1540491"/>
                </a:cubicBezTo>
                <a:cubicBezTo>
                  <a:pt x="4664254" y="1544074"/>
                  <a:pt x="4664765" y="1553798"/>
                  <a:pt x="4661695" y="1564545"/>
                </a:cubicBezTo>
                <a:cubicBezTo>
                  <a:pt x="4672954" y="1558404"/>
                  <a:pt x="4680631" y="1554310"/>
                  <a:pt x="4693426" y="1547144"/>
                </a:cubicBezTo>
                <a:cubicBezTo>
                  <a:pt x="4677048" y="1596276"/>
                  <a:pt x="4663230" y="1639267"/>
                  <a:pt x="4647365" y="1687375"/>
                </a:cubicBezTo>
                <a:cubicBezTo>
                  <a:pt x="4656577" y="1686352"/>
                  <a:pt x="4670395" y="1684304"/>
                  <a:pt x="4685749" y="1682257"/>
                </a:cubicBezTo>
                <a:cubicBezTo>
                  <a:pt x="4686772" y="1686352"/>
                  <a:pt x="4688820" y="1690958"/>
                  <a:pt x="4688308" y="1695564"/>
                </a:cubicBezTo>
                <a:cubicBezTo>
                  <a:pt x="4686772" y="1740090"/>
                  <a:pt x="4685749" y="1737019"/>
                  <a:pt x="4725157" y="1727807"/>
                </a:cubicBezTo>
                <a:cubicBezTo>
                  <a:pt x="4766100" y="1718594"/>
                  <a:pt x="4808579" y="1716547"/>
                  <a:pt x="4849010" y="1711429"/>
                </a:cubicBezTo>
                <a:cubicBezTo>
                  <a:pt x="4873576" y="1664345"/>
                  <a:pt x="4874600" y="1663833"/>
                  <a:pt x="4909401" y="1684816"/>
                </a:cubicBezTo>
                <a:cubicBezTo>
                  <a:pt x="4878182" y="1611630"/>
                  <a:pt x="4950345" y="1628519"/>
                  <a:pt x="4974911" y="1603441"/>
                </a:cubicBezTo>
                <a:cubicBezTo>
                  <a:pt x="4937550" y="1564545"/>
                  <a:pt x="4927826" y="1554821"/>
                  <a:pt x="4880741" y="1577852"/>
                </a:cubicBezTo>
                <a:cubicBezTo>
                  <a:pt x="4866923" y="1584505"/>
                  <a:pt x="4847475" y="1580411"/>
                  <a:pt x="4831097" y="1581434"/>
                </a:cubicBezTo>
                <a:cubicBezTo>
                  <a:pt x="4831097" y="1595253"/>
                  <a:pt x="4831609" y="1607536"/>
                  <a:pt x="4830586" y="1619307"/>
                </a:cubicBezTo>
                <a:cubicBezTo>
                  <a:pt x="4830586" y="1620331"/>
                  <a:pt x="4816767" y="1622378"/>
                  <a:pt x="4815232" y="1620331"/>
                </a:cubicBezTo>
                <a:cubicBezTo>
                  <a:pt x="4808579" y="1608559"/>
                  <a:pt x="4803973" y="1596276"/>
                  <a:pt x="4795784" y="1588088"/>
                </a:cubicBezTo>
                <a:cubicBezTo>
                  <a:pt x="4779918" y="1567616"/>
                  <a:pt x="4757911" y="1548680"/>
                  <a:pt x="4748699" y="1525649"/>
                </a:cubicBezTo>
                <a:cubicBezTo>
                  <a:pt x="4730275" y="1478564"/>
                  <a:pt x="4754329" y="1448369"/>
                  <a:pt x="4803461" y="1433015"/>
                </a:cubicBezTo>
                <a:cubicBezTo>
                  <a:pt x="4795272" y="1424314"/>
                  <a:pt x="4789643" y="1418173"/>
                  <a:pt x="4782477" y="1410496"/>
                </a:cubicBezTo>
                <a:cubicBezTo>
                  <a:pt x="4834680" y="1395142"/>
                  <a:pt x="4797319" y="1357782"/>
                  <a:pt x="4798343" y="1331680"/>
                </a:cubicBezTo>
                <a:cubicBezTo>
                  <a:pt x="4799366" y="1312744"/>
                  <a:pt x="4802949" y="1304555"/>
                  <a:pt x="4817279" y="1299437"/>
                </a:cubicBezTo>
                <a:cubicBezTo>
                  <a:pt x="4842357" y="1290225"/>
                  <a:pt x="4844916" y="1276919"/>
                  <a:pt x="4832633" y="1254400"/>
                </a:cubicBezTo>
                <a:cubicBezTo>
                  <a:pt x="4823933" y="1238534"/>
                  <a:pt x="4808579" y="1215504"/>
                  <a:pt x="4834168" y="1204756"/>
                </a:cubicBezTo>
                <a:cubicBezTo>
                  <a:pt x="4848498" y="1198615"/>
                  <a:pt x="4871529" y="1205268"/>
                  <a:pt x="4886883" y="1213457"/>
                </a:cubicBezTo>
                <a:cubicBezTo>
                  <a:pt x="4904796" y="1223181"/>
                  <a:pt x="4909913" y="1241605"/>
                  <a:pt x="4891489" y="1259006"/>
                </a:cubicBezTo>
                <a:cubicBezTo>
                  <a:pt x="4880230" y="1270265"/>
                  <a:pt x="4870505" y="1283060"/>
                  <a:pt x="4858734" y="1296367"/>
                </a:cubicBezTo>
                <a:cubicBezTo>
                  <a:pt x="4880230" y="1315303"/>
                  <a:pt x="4891489" y="1332192"/>
                  <a:pt x="4850034" y="1344987"/>
                </a:cubicBezTo>
                <a:cubicBezTo>
                  <a:pt x="4837239" y="1349081"/>
                  <a:pt x="4823421" y="1370576"/>
                  <a:pt x="4821885" y="1385930"/>
                </a:cubicBezTo>
                <a:cubicBezTo>
                  <a:pt x="4820350" y="1398213"/>
                  <a:pt x="4835192" y="1413055"/>
                  <a:pt x="4844916" y="1425850"/>
                </a:cubicBezTo>
                <a:cubicBezTo>
                  <a:pt x="4878694" y="1470887"/>
                  <a:pt x="4912472" y="1452463"/>
                  <a:pt x="4948298" y="1426362"/>
                </a:cubicBezTo>
                <a:cubicBezTo>
                  <a:pt x="4981052" y="1402819"/>
                  <a:pt x="5016878" y="1416126"/>
                  <a:pt x="5029672" y="1452463"/>
                </a:cubicBezTo>
                <a:cubicBezTo>
                  <a:pt x="5037861" y="1476517"/>
                  <a:pt x="5048097" y="1499548"/>
                  <a:pt x="5055774" y="1524114"/>
                </a:cubicBezTo>
                <a:cubicBezTo>
                  <a:pt x="5058844" y="1534350"/>
                  <a:pt x="5057821" y="1545609"/>
                  <a:pt x="5058844" y="1561986"/>
                </a:cubicBezTo>
                <a:cubicBezTo>
                  <a:pt x="5081875" y="1564545"/>
                  <a:pt x="5113095" y="1568128"/>
                  <a:pt x="5143802" y="1571710"/>
                </a:cubicBezTo>
                <a:cubicBezTo>
                  <a:pt x="5152502" y="1572734"/>
                  <a:pt x="5188328" y="1597812"/>
                  <a:pt x="5193957" y="1606000"/>
                </a:cubicBezTo>
                <a:cubicBezTo>
                  <a:pt x="5196004" y="1609071"/>
                  <a:pt x="5198563" y="1611118"/>
                  <a:pt x="5201122" y="1613165"/>
                </a:cubicBezTo>
                <a:cubicBezTo>
                  <a:pt x="5215964" y="1626984"/>
                  <a:pt x="5230806" y="1640802"/>
                  <a:pt x="5245137" y="1654620"/>
                </a:cubicBezTo>
                <a:cubicBezTo>
                  <a:pt x="5243089" y="1657691"/>
                  <a:pt x="5241042" y="1661274"/>
                  <a:pt x="5238995" y="1664345"/>
                </a:cubicBezTo>
                <a:cubicBezTo>
                  <a:pt x="5245648" y="1661274"/>
                  <a:pt x="5252301" y="1658715"/>
                  <a:pt x="5262537" y="1654109"/>
                </a:cubicBezTo>
                <a:cubicBezTo>
                  <a:pt x="5260490" y="1665880"/>
                  <a:pt x="5259467" y="1674069"/>
                  <a:pt x="5259467" y="1673045"/>
                </a:cubicBezTo>
                <a:cubicBezTo>
                  <a:pt x="5295804" y="1702729"/>
                  <a:pt x="5328047" y="1729342"/>
                  <a:pt x="5368990" y="1763120"/>
                </a:cubicBezTo>
                <a:cubicBezTo>
                  <a:pt x="5436546" y="1745208"/>
                  <a:pt x="5498985" y="1793828"/>
                  <a:pt x="5567565" y="1822488"/>
                </a:cubicBezTo>
                <a:cubicBezTo>
                  <a:pt x="5538393" y="1842960"/>
                  <a:pt x="5493867" y="1823511"/>
                  <a:pt x="5481072" y="1863431"/>
                </a:cubicBezTo>
                <a:cubicBezTo>
                  <a:pt x="5503079" y="1905398"/>
                  <a:pt x="5535834" y="1896186"/>
                  <a:pt x="5570636" y="1887485"/>
                </a:cubicBezTo>
                <a:cubicBezTo>
                  <a:pt x="5577289" y="1885950"/>
                  <a:pt x="5593154" y="1894651"/>
                  <a:pt x="5594178" y="1901304"/>
                </a:cubicBezTo>
                <a:cubicBezTo>
                  <a:pt x="5598272" y="1920240"/>
                  <a:pt x="5597249" y="1940200"/>
                  <a:pt x="5598272" y="1960160"/>
                </a:cubicBezTo>
                <a:cubicBezTo>
                  <a:pt x="5582407" y="1970907"/>
                  <a:pt x="5565518" y="1982679"/>
                  <a:pt x="5545046" y="1997009"/>
                </a:cubicBezTo>
                <a:cubicBezTo>
                  <a:pt x="5576265" y="2009292"/>
                  <a:pt x="5609532" y="2012874"/>
                  <a:pt x="5625397" y="2031811"/>
                </a:cubicBezTo>
                <a:cubicBezTo>
                  <a:pt x="5640751" y="2049723"/>
                  <a:pt x="5638192" y="2083501"/>
                  <a:pt x="5643310" y="2110115"/>
                </a:cubicBezTo>
                <a:cubicBezTo>
                  <a:pt x="5640239" y="2110626"/>
                  <a:pt x="5636656" y="2111138"/>
                  <a:pt x="5633586" y="2111138"/>
                </a:cubicBezTo>
                <a:cubicBezTo>
                  <a:pt x="5644333" y="2119327"/>
                  <a:pt x="5655081" y="2128027"/>
                  <a:pt x="5675553" y="2143381"/>
                </a:cubicBezTo>
                <a:cubicBezTo>
                  <a:pt x="5675553" y="2110626"/>
                  <a:pt x="5683230" y="2079407"/>
                  <a:pt x="5673506" y="2055865"/>
                </a:cubicBezTo>
                <a:cubicBezTo>
                  <a:pt x="5661734" y="2027204"/>
                  <a:pt x="5685277" y="2020551"/>
                  <a:pt x="5693977" y="2006733"/>
                </a:cubicBezTo>
                <a:cubicBezTo>
                  <a:pt x="5699095" y="1998544"/>
                  <a:pt x="5722126" y="1993938"/>
                  <a:pt x="5732362" y="1998544"/>
                </a:cubicBezTo>
                <a:cubicBezTo>
                  <a:pt x="5765116" y="2013898"/>
                  <a:pt x="5796336" y="2033346"/>
                  <a:pt x="5826019" y="2053306"/>
                </a:cubicBezTo>
                <a:cubicBezTo>
                  <a:pt x="5832161" y="2057400"/>
                  <a:pt x="5833184" y="2072242"/>
                  <a:pt x="5833696" y="2081966"/>
                </a:cubicBezTo>
                <a:cubicBezTo>
                  <a:pt x="5834720" y="2107044"/>
                  <a:pt x="5842908" y="2120862"/>
                  <a:pt x="5872080" y="2114209"/>
                </a:cubicBezTo>
                <a:cubicBezTo>
                  <a:pt x="5916095" y="2104485"/>
                  <a:pt x="5912512" y="2145428"/>
                  <a:pt x="5924283" y="2161805"/>
                </a:cubicBezTo>
                <a:cubicBezTo>
                  <a:pt x="5896646" y="2167435"/>
                  <a:pt x="5870034" y="2174600"/>
                  <a:pt x="5842397" y="2178695"/>
                </a:cubicBezTo>
                <a:cubicBezTo>
                  <a:pt x="5821925" y="2181765"/>
                  <a:pt x="5800430" y="2190466"/>
                  <a:pt x="5798383" y="2150034"/>
                </a:cubicBezTo>
                <a:cubicBezTo>
                  <a:pt x="5797871" y="2135704"/>
                  <a:pt x="5753857" y="2121886"/>
                  <a:pt x="5728267" y="2111138"/>
                </a:cubicBezTo>
                <a:cubicBezTo>
                  <a:pt x="5720079" y="2107556"/>
                  <a:pt x="5707284" y="2114209"/>
                  <a:pt x="5694489" y="2116768"/>
                </a:cubicBezTo>
                <a:cubicBezTo>
                  <a:pt x="5686300" y="2184324"/>
                  <a:pt x="5738503" y="2208890"/>
                  <a:pt x="5777911" y="2242157"/>
                </a:cubicBezTo>
                <a:cubicBezTo>
                  <a:pt x="5831649" y="2221685"/>
                  <a:pt x="5836767" y="2233456"/>
                  <a:pt x="5881293" y="2260581"/>
                </a:cubicBezTo>
                <a:cubicBezTo>
                  <a:pt x="5922748" y="2285659"/>
                  <a:pt x="5921213" y="2321484"/>
                  <a:pt x="5932984" y="2358333"/>
                </a:cubicBezTo>
                <a:cubicBezTo>
                  <a:pt x="5953967" y="2343491"/>
                  <a:pt x="5972903" y="2330697"/>
                  <a:pt x="5998493" y="2312784"/>
                </a:cubicBezTo>
                <a:cubicBezTo>
                  <a:pt x="6008729" y="2337350"/>
                  <a:pt x="6017429" y="2356798"/>
                  <a:pt x="6028177" y="2382387"/>
                </a:cubicBezTo>
                <a:cubicBezTo>
                  <a:pt x="5999005" y="2380852"/>
                  <a:pt x="5975462" y="2379828"/>
                  <a:pt x="5953967" y="2378805"/>
                </a:cubicBezTo>
                <a:cubicBezTo>
                  <a:pt x="5958061" y="2406442"/>
                  <a:pt x="5967786" y="2432031"/>
                  <a:pt x="5963691" y="2455062"/>
                </a:cubicBezTo>
                <a:cubicBezTo>
                  <a:pt x="5957550" y="2489864"/>
                  <a:pt x="5918141" y="2470416"/>
                  <a:pt x="5897158" y="2486793"/>
                </a:cubicBezTo>
                <a:cubicBezTo>
                  <a:pt x="5920700" y="2506753"/>
                  <a:pt x="5918141" y="2529272"/>
                  <a:pt x="5906882" y="2555373"/>
                </a:cubicBezTo>
                <a:cubicBezTo>
                  <a:pt x="5895623" y="2580451"/>
                  <a:pt x="5889481" y="2608087"/>
                  <a:pt x="5879757" y="2634189"/>
                </a:cubicBezTo>
                <a:cubicBezTo>
                  <a:pt x="5876687" y="2642377"/>
                  <a:pt x="5868498" y="2649030"/>
                  <a:pt x="5863380" y="2656707"/>
                </a:cubicBezTo>
                <a:cubicBezTo>
                  <a:pt x="5856727" y="2666431"/>
                  <a:pt x="5850585" y="2677179"/>
                  <a:pt x="5845979" y="2683832"/>
                </a:cubicBezTo>
                <a:cubicBezTo>
                  <a:pt x="5877710" y="2704816"/>
                  <a:pt x="5903300" y="2721705"/>
                  <a:pt x="5930936" y="2740130"/>
                </a:cubicBezTo>
                <a:cubicBezTo>
                  <a:pt x="5924795" y="2752412"/>
                  <a:pt x="5918654" y="2765207"/>
                  <a:pt x="5912512" y="2778002"/>
                </a:cubicBezTo>
                <a:cubicBezTo>
                  <a:pt x="5922236" y="2786191"/>
                  <a:pt x="5931449" y="2792332"/>
                  <a:pt x="5937590" y="2800521"/>
                </a:cubicBezTo>
                <a:cubicBezTo>
                  <a:pt x="5956014" y="2825087"/>
                  <a:pt x="5972392" y="2826110"/>
                  <a:pt x="5994398" y="2803080"/>
                </a:cubicBezTo>
                <a:cubicBezTo>
                  <a:pt x="6002075" y="2794891"/>
                  <a:pt x="6025106" y="2790285"/>
                  <a:pt x="6033807" y="2795915"/>
                </a:cubicBezTo>
                <a:cubicBezTo>
                  <a:pt x="6119787" y="2850165"/>
                  <a:pt x="6141283" y="2850165"/>
                  <a:pt x="6223681" y="2781584"/>
                </a:cubicBezTo>
                <a:cubicBezTo>
                  <a:pt x="6229311" y="2807174"/>
                  <a:pt x="6233917" y="2827646"/>
                  <a:pt x="6238523" y="2850165"/>
                </a:cubicBezTo>
                <a:cubicBezTo>
                  <a:pt x="6274860" y="2853747"/>
                  <a:pt x="6288167" y="2871148"/>
                  <a:pt x="6286631" y="2911068"/>
                </a:cubicBezTo>
                <a:cubicBezTo>
                  <a:pt x="6255412" y="2928980"/>
                  <a:pt x="6231358" y="2947917"/>
                  <a:pt x="6203721" y="2956617"/>
                </a:cubicBezTo>
                <a:cubicBezTo>
                  <a:pt x="6176596" y="2965318"/>
                  <a:pt x="6145888" y="2962247"/>
                  <a:pt x="6117228" y="2965318"/>
                </a:cubicBezTo>
                <a:cubicBezTo>
                  <a:pt x="6084474" y="2968900"/>
                  <a:pt x="6066561" y="2955082"/>
                  <a:pt x="6053766" y="2924374"/>
                </a:cubicBezTo>
                <a:cubicBezTo>
                  <a:pt x="6049672" y="2914650"/>
                  <a:pt x="6020500" y="2915162"/>
                  <a:pt x="6003099" y="2911068"/>
                </a:cubicBezTo>
                <a:cubicBezTo>
                  <a:pt x="6001052" y="2916185"/>
                  <a:pt x="5999005" y="2921815"/>
                  <a:pt x="5997469" y="2926933"/>
                </a:cubicBezTo>
                <a:cubicBezTo>
                  <a:pt x="6016406" y="2936657"/>
                  <a:pt x="6035342" y="2946381"/>
                  <a:pt x="6056325" y="2957129"/>
                </a:cubicBezTo>
                <a:cubicBezTo>
                  <a:pt x="6039436" y="2983230"/>
                  <a:pt x="6021012" y="2975553"/>
                  <a:pt x="6002075" y="2965318"/>
                </a:cubicBezTo>
                <a:cubicBezTo>
                  <a:pt x="5979045" y="2952523"/>
                  <a:pt x="5929401" y="2969412"/>
                  <a:pt x="5920189" y="2993978"/>
                </a:cubicBezTo>
                <a:cubicBezTo>
                  <a:pt x="5917630" y="3000631"/>
                  <a:pt x="5918654" y="3011379"/>
                  <a:pt x="5922748" y="3017008"/>
                </a:cubicBezTo>
                <a:cubicBezTo>
                  <a:pt x="5928377" y="3025709"/>
                  <a:pt x="5937078" y="3034921"/>
                  <a:pt x="5946802" y="3039015"/>
                </a:cubicBezTo>
                <a:cubicBezTo>
                  <a:pt x="5977510" y="3053857"/>
                  <a:pt x="6003611" y="3069211"/>
                  <a:pt x="5973415" y="3111178"/>
                </a:cubicBezTo>
                <a:cubicBezTo>
                  <a:pt x="5995934" y="3109131"/>
                  <a:pt x="6012311" y="3108107"/>
                  <a:pt x="6028689" y="3106572"/>
                </a:cubicBezTo>
                <a:cubicBezTo>
                  <a:pt x="6029200" y="3110666"/>
                  <a:pt x="6029712" y="3114760"/>
                  <a:pt x="6029712" y="3118855"/>
                </a:cubicBezTo>
                <a:cubicBezTo>
                  <a:pt x="6014870" y="3120902"/>
                  <a:pt x="6000028" y="3122949"/>
                  <a:pt x="5985187" y="3125508"/>
                </a:cubicBezTo>
                <a:cubicBezTo>
                  <a:pt x="5984674" y="3129091"/>
                  <a:pt x="5984163" y="3132673"/>
                  <a:pt x="5983651" y="3136768"/>
                </a:cubicBezTo>
                <a:cubicBezTo>
                  <a:pt x="5994910" y="3138815"/>
                  <a:pt x="6010264" y="3146491"/>
                  <a:pt x="6015894" y="3141885"/>
                </a:cubicBezTo>
                <a:cubicBezTo>
                  <a:pt x="6045066" y="3119367"/>
                  <a:pt x="6075262" y="3141373"/>
                  <a:pt x="6103922" y="3137279"/>
                </a:cubicBezTo>
                <a:cubicBezTo>
                  <a:pt x="6110575" y="3136256"/>
                  <a:pt x="6123370" y="3142397"/>
                  <a:pt x="6125929" y="3148539"/>
                </a:cubicBezTo>
                <a:cubicBezTo>
                  <a:pt x="6137700" y="3178734"/>
                  <a:pt x="6165337" y="3178223"/>
                  <a:pt x="6182738" y="3182317"/>
                </a:cubicBezTo>
                <a:cubicBezTo>
                  <a:pt x="6183761" y="3196647"/>
                  <a:pt x="6184273" y="3206883"/>
                  <a:pt x="6185297" y="3224795"/>
                </a:cubicBezTo>
                <a:cubicBezTo>
                  <a:pt x="6167384" y="3221725"/>
                  <a:pt x="6149471" y="3216095"/>
                  <a:pt x="6131047" y="3216095"/>
                </a:cubicBezTo>
                <a:cubicBezTo>
                  <a:pt x="6113646" y="3216095"/>
                  <a:pt x="6095733" y="3221213"/>
                  <a:pt x="6078844" y="3229402"/>
                </a:cubicBezTo>
                <a:cubicBezTo>
                  <a:pt x="6102899" y="3252944"/>
                  <a:pt x="6126952" y="3264203"/>
                  <a:pt x="6158172" y="3253968"/>
                </a:cubicBezTo>
                <a:cubicBezTo>
                  <a:pt x="6196556" y="3241173"/>
                  <a:pt x="6214980" y="3274439"/>
                  <a:pt x="6240058" y="3291840"/>
                </a:cubicBezTo>
                <a:cubicBezTo>
                  <a:pt x="6250806" y="3299005"/>
                  <a:pt x="6266159" y="3309753"/>
                  <a:pt x="6274860" y="3306170"/>
                </a:cubicBezTo>
                <a:cubicBezTo>
                  <a:pt x="6288678" y="3301052"/>
                  <a:pt x="6305056" y="3286722"/>
                  <a:pt x="6307615" y="3273928"/>
                </a:cubicBezTo>
                <a:cubicBezTo>
                  <a:pt x="6312733" y="3248850"/>
                  <a:pt x="6316315" y="3243732"/>
                  <a:pt x="6354699" y="3254480"/>
                </a:cubicBezTo>
                <a:cubicBezTo>
                  <a:pt x="6341905" y="3263180"/>
                  <a:pt x="6333204" y="3269321"/>
                  <a:pt x="6321433" y="3276998"/>
                </a:cubicBezTo>
                <a:cubicBezTo>
                  <a:pt x="6330133" y="3280581"/>
                  <a:pt x="6337298" y="3283651"/>
                  <a:pt x="6346511" y="3288258"/>
                </a:cubicBezTo>
                <a:cubicBezTo>
                  <a:pt x="6343440" y="3296446"/>
                  <a:pt x="6339857" y="3304635"/>
                  <a:pt x="6335251" y="3315894"/>
                </a:cubicBezTo>
                <a:cubicBezTo>
                  <a:pt x="6382848" y="3312312"/>
                  <a:pt x="6441704" y="3287746"/>
                  <a:pt x="6437609" y="3368609"/>
                </a:cubicBezTo>
                <a:cubicBezTo>
                  <a:pt x="6407926" y="3362979"/>
                  <a:pt x="6378242" y="3357349"/>
                  <a:pt x="6336787" y="3349673"/>
                </a:cubicBezTo>
                <a:cubicBezTo>
                  <a:pt x="6343952" y="3368097"/>
                  <a:pt x="6345999" y="3381915"/>
                  <a:pt x="6353676" y="3390616"/>
                </a:cubicBezTo>
                <a:cubicBezTo>
                  <a:pt x="6360329" y="3398293"/>
                  <a:pt x="6366983" y="3419276"/>
                  <a:pt x="6385919" y="3398804"/>
                </a:cubicBezTo>
                <a:cubicBezTo>
                  <a:pt x="6388989" y="3395222"/>
                  <a:pt x="6410485" y="3408017"/>
                  <a:pt x="6417650" y="3411087"/>
                </a:cubicBezTo>
                <a:cubicBezTo>
                  <a:pt x="6417650" y="3440260"/>
                  <a:pt x="6417650" y="3463802"/>
                  <a:pt x="6417650" y="3478644"/>
                </a:cubicBezTo>
                <a:cubicBezTo>
                  <a:pt x="6447845" y="3503721"/>
                  <a:pt x="6471388" y="3523170"/>
                  <a:pt x="6492371" y="3541082"/>
                </a:cubicBezTo>
                <a:cubicBezTo>
                  <a:pt x="6494930" y="3551830"/>
                  <a:pt x="6494419" y="3565136"/>
                  <a:pt x="6500560" y="3571790"/>
                </a:cubicBezTo>
                <a:cubicBezTo>
                  <a:pt x="6529220" y="3602497"/>
                  <a:pt x="6559928" y="3630134"/>
                  <a:pt x="6603941" y="3640882"/>
                </a:cubicBezTo>
                <a:cubicBezTo>
                  <a:pt x="6625437" y="3646511"/>
                  <a:pt x="6654609" y="3653165"/>
                  <a:pt x="6656145" y="3687455"/>
                </a:cubicBezTo>
                <a:cubicBezTo>
                  <a:pt x="6656656" y="3693596"/>
                  <a:pt x="6668939" y="3698714"/>
                  <a:pt x="6672522" y="3705367"/>
                </a:cubicBezTo>
                <a:cubicBezTo>
                  <a:pt x="6680710" y="3719697"/>
                  <a:pt x="6686852" y="3734539"/>
                  <a:pt x="6693505" y="3749893"/>
                </a:cubicBezTo>
                <a:cubicBezTo>
                  <a:pt x="6695040" y="3753476"/>
                  <a:pt x="6691970" y="3760641"/>
                  <a:pt x="6694017" y="3762176"/>
                </a:cubicBezTo>
                <a:cubicBezTo>
                  <a:pt x="6732401" y="3789301"/>
                  <a:pt x="6709883" y="3810796"/>
                  <a:pt x="6681222" y="3833315"/>
                </a:cubicBezTo>
                <a:cubicBezTo>
                  <a:pt x="6746220" y="3858905"/>
                  <a:pt x="6812752" y="3807725"/>
                  <a:pt x="6882356" y="3852763"/>
                </a:cubicBezTo>
                <a:cubicBezTo>
                  <a:pt x="6812241" y="3876306"/>
                  <a:pt x="6745708" y="3886541"/>
                  <a:pt x="6694017" y="3919808"/>
                </a:cubicBezTo>
                <a:cubicBezTo>
                  <a:pt x="6639255" y="3954610"/>
                  <a:pt x="6572722" y="3953586"/>
                  <a:pt x="6519496" y="4003230"/>
                </a:cubicBezTo>
                <a:cubicBezTo>
                  <a:pt x="6548668" y="4011418"/>
                  <a:pt x="6576817" y="4022678"/>
                  <a:pt x="6605989" y="4026772"/>
                </a:cubicBezTo>
                <a:cubicBezTo>
                  <a:pt x="6640279" y="4031378"/>
                  <a:pt x="6675592" y="4030866"/>
                  <a:pt x="6710394" y="4031378"/>
                </a:cubicBezTo>
                <a:cubicBezTo>
                  <a:pt x="6730354" y="4031378"/>
                  <a:pt x="6752873" y="4053897"/>
                  <a:pt x="6771297" y="4026260"/>
                </a:cubicBezTo>
                <a:cubicBezTo>
                  <a:pt x="6773345" y="4023701"/>
                  <a:pt x="6785116" y="4025748"/>
                  <a:pt x="6791769" y="4028307"/>
                </a:cubicBezTo>
                <a:cubicBezTo>
                  <a:pt x="6825547" y="4041614"/>
                  <a:pt x="6857790" y="4063109"/>
                  <a:pt x="6892080" y="4067715"/>
                </a:cubicBezTo>
                <a:cubicBezTo>
                  <a:pt x="6918181" y="4071298"/>
                  <a:pt x="6947354" y="4055432"/>
                  <a:pt x="6974990" y="4047244"/>
                </a:cubicBezTo>
                <a:cubicBezTo>
                  <a:pt x="6979085" y="4045708"/>
                  <a:pt x="6985226" y="4036496"/>
                  <a:pt x="6984202" y="4032402"/>
                </a:cubicBezTo>
                <a:cubicBezTo>
                  <a:pt x="6975502" y="3994018"/>
                  <a:pt x="7005186" y="3997088"/>
                  <a:pt x="7027193" y="3987876"/>
                </a:cubicBezTo>
                <a:cubicBezTo>
                  <a:pt x="7051247" y="3977640"/>
                  <a:pt x="7072743" y="3962286"/>
                  <a:pt x="7093214" y="3945909"/>
                </a:cubicBezTo>
                <a:cubicBezTo>
                  <a:pt x="7097820" y="3942326"/>
                  <a:pt x="7095773" y="3925949"/>
                  <a:pt x="7092702" y="3916737"/>
                </a:cubicBezTo>
                <a:cubicBezTo>
                  <a:pt x="7089631" y="3907525"/>
                  <a:pt x="7081443" y="3900360"/>
                  <a:pt x="7078884" y="3887565"/>
                </a:cubicBezTo>
                <a:cubicBezTo>
                  <a:pt x="7130063" y="3924926"/>
                  <a:pt x="7204784" y="3891147"/>
                  <a:pt x="7248286" y="3946933"/>
                </a:cubicBezTo>
                <a:cubicBezTo>
                  <a:pt x="7224744" y="3990435"/>
                  <a:pt x="7191478" y="4006812"/>
                  <a:pt x="7142346" y="3987876"/>
                </a:cubicBezTo>
                <a:cubicBezTo>
                  <a:pt x="7162818" y="4001694"/>
                  <a:pt x="7179195" y="4018071"/>
                  <a:pt x="7206832" y="4007324"/>
                </a:cubicBezTo>
                <a:cubicBezTo>
                  <a:pt x="7229350" y="3998112"/>
                  <a:pt x="7253916" y="3994529"/>
                  <a:pt x="7277459" y="3988388"/>
                </a:cubicBezTo>
                <a:cubicBezTo>
                  <a:pt x="7292813" y="4016025"/>
                  <a:pt x="7331197" y="4021654"/>
                  <a:pt x="7377770" y="4001182"/>
                </a:cubicBezTo>
                <a:cubicBezTo>
                  <a:pt x="7355763" y="3998112"/>
                  <a:pt x="7338874" y="3996065"/>
                  <a:pt x="7321985" y="3994018"/>
                </a:cubicBezTo>
                <a:cubicBezTo>
                  <a:pt x="7321473" y="3989923"/>
                  <a:pt x="7321473" y="3986341"/>
                  <a:pt x="7320961" y="3982246"/>
                </a:cubicBezTo>
                <a:cubicBezTo>
                  <a:pt x="7355251" y="3967916"/>
                  <a:pt x="7389029" y="3951027"/>
                  <a:pt x="7424343" y="3940280"/>
                </a:cubicBezTo>
                <a:cubicBezTo>
                  <a:pt x="7447885" y="3933114"/>
                  <a:pt x="7474498" y="3932603"/>
                  <a:pt x="7499576" y="3933114"/>
                </a:cubicBezTo>
                <a:cubicBezTo>
                  <a:pt x="7506229" y="3933114"/>
                  <a:pt x="7512883" y="3947444"/>
                  <a:pt x="7529260" y="3954098"/>
                </a:cubicBezTo>
                <a:cubicBezTo>
                  <a:pt x="7527724" y="3944374"/>
                  <a:pt x="7526189" y="3934650"/>
                  <a:pt x="7523119" y="3917761"/>
                </a:cubicBezTo>
                <a:cubicBezTo>
                  <a:pt x="7521583" y="3919808"/>
                  <a:pt x="7526701" y="3914690"/>
                  <a:pt x="7530796" y="3908548"/>
                </a:cubicBezTo>
                <a:cubicBezTo>
                  <a:pt x="7549732" y="3880912"/>
                  <a:pt x="7575321" y="3877841"/>
                  <a:pt x="7595793" y="3903942"/>
                </a:cubicBezTo>
                <a:cubicBezTo>
                  <a:pt x="7610123" y="3922367"/>
                  <a:pt x="7599887" y="3936185"/>
                  <a:pt x="7580439" y="3943862"/>
                </a:cubicBezTo>
                <a:cubicBezTo>
                  <a:pt x="7569180" y="3948468"/>
                  <a:pt x="7553826" y="3948468"/>
                  <a:pt x="7546661" y="3956145"/>
                </a:cubicBezTo>
                <a:cubicBezTo>
                  <a:pt x="7537448" y="3966892"/>
                  <a:pt x="7525678" y="3989411"/>
                  <a:pt x="7530283" y="3995553"/>
                </a:cubicBezTo>
                <a:cubicBezTo>
                  <a:pt x="7548196" y="4019607"/>
                  <a:pt x="7543078" y="4039055"/>
                  <a:pt x="7521583" y="4051850"/>
                </a:cubicBezTo>
                <a:cubicBezTo>
                  <a:pt x="7498041" y="4066180"/>
                  <a:pt x="7472963" y="4073345"/>
                  <a:pt x="7444814" y="4051338"/>
                </a:cubicBezTo>
                <a:cubicBezTo>
                  <a:pt x="7424854" y="4035984"/>
                  <a:pt x="7397730" y="4029331"/>
                  <a:pt x="7373164" y="4020630"/>
                </a:cubicBezTo>
                <a:cubicBezTo>
                  <a:pt x="7370093" y="4019607"/>
                  <a:pt x="7361904" y="4027796"/>
                  <a:pt x="7357810" y="4032914"/>
                </a:cubicBezTo>
                <a:cubicBezTo>
                  <a:pt x="7342456" y="4051850"/>
                  <a:pt x="7329661" y="4068739"/>
                  <a:pt x="7308166" y="4037520"/>
                </a:cubicBezTo>
                <a:cubicBezTo>
                  <a:pt x="7302025" y="4028819"/>
                  <a:pt x="7281553" y="4023701"/>
                  <a:pt x="7270294" y="4026772"/>
                </a:cubicBezTo>
                <a:cubicBezTo>
                  <a:pt x="7242145" y="4034961"/>
                  <a:pt x="7215532" y="4048779"/>
                  <a:pt x="7187896" y="4060550"/>
                </a:cubicBezTo>
                <a:cubicBezTo>
                  <a:pt x="7199155" y="4084604"/>
                  <a:pt x="7178171" y="4131178"/>
                  <a:pt x="7157188" y="4135272"/>
                </a:cubicBezTo>
                <a:cubicBezTo>
                  <a:pt x="7138763" y="4138854"/>
                  <a:pt x="7118291" y="4138854"/>
                  <a:pt x="7100379" y="4133736"/>
                </a:cubicBezTo>
                <a:cubicBezTo>
                  <a:pt x="7064042" y="4122989"/>
                  <a:pt x="6999044" y="4153696"/>
                  <a:pt x="6998533" y="4185427"/>
                </a:cubicBezTo>
                <a:lnTo>
                  <a:pt x="7000068" y="4183892"/>
                </a:lnTo>
                <a:close/>
                <a:moveTo>
                  <a:pt x="2963572" y="2606552"/>
                </a:moveTo>
                <a:cubicBezTo>
                  <a:pt x="2949754" y="2602458"/>
                  <a:pt x="2935935" y="2598363"/>
                  <a:pt x="2922117" y="2594781"/>
                </a:cubicBezTo>
                <a:cubicBezTo>
                  <a:pt x="2888850" y="2586592"/>
                  <a:pt x="2873497" y="2600922"/>
                  <a:pt x="2879127" y="2633165"/>
                </a:cubicBezTo>
                <a:cubicBezTo>
                  <a:pt x="2881173" y="2646471"/>
                  <a:pt x="2879638" y="2660290"/>
                  <a:pt x="2879638" y="2673085"/>
                </a:cubicBezTo>
                <a:cubicBezTo>
                  <a:pt x="2931841" y="2703280"/>
                  <a:pt x="2919558" y="2610646"/>
                  <a:pt x="2967666" y="2629582"/>
                </a:cubicBezTo>
                <a:cubicBezTo>
                  <a:pt x="2965619" y="2619347"/>
                  <a:pt x="2964595" y="2612182"/>
                  <a:pt x="2963060" y="2605017"/>
                </a:cubicBezTo>
                <a:cubicBezTo>
                  <a:pt x="2974320" y="2598875"/>
                  <a:pt x="2985067" y="2592734"/>
                  <a:pt x="2997862" y="2586080"/>
                </a:cubicBezTo>
                <a:cubicBezTo>
                  <a:pt x="2983020" y="2572774"/>
                  <a:pt x="2970225" y="2561514"/>
                  <a:pt x="2952313" y="2545649"/>
                </a:cubicBezTo>
                <a:cubicBezTo>
                  <a:pt x="2973808" y="2538484"/>
                  <a:pt x="2990185" y="2533366"/>
                  <a:pt x="3009121" y="2527224"/>
                </a:cubicBezTo>
                <a:cubicBezTo>
                  <a:pt x="3006562" y="2521595"/>
                  <a:pt x="3003492" y="2513918"/>
                  <a:pt x="2999909" y="2506241"/>
                </a:cubicBezTo>
                <a:cubicBezTo>
                  <a:pt x="2998885" y="2509823"/>
                  <a:pt x="2997862" y="2513918"/>
                  <a:pt x="2996838" y="2517500"/>
                </a:cubicBezTo>
                <a:cubicBezTo>
                  <a:pt x="2971761" y="2514429"/>
                  <a:pt x="2946683" y="2511359"/>
                  <a:pt x="2929794" y="2509312"/>
                </a:cubicBezTo>
                <a:cubicBezTo>
                  <a:pt x="2927747" y="2528760"/>
                  <a:pt x="2925699" y="2548208"/>
                  <a:pt x="2923140" y="2568168"/>
                </a:cubicBezTo>
                <a:cubicBezTo>
                  <a:pt x="2930306" y="2567656"/>
                  <a:pt x="2940541" y="2567144"/>
                  <a:pt x="2950777" y="2566632"/>
                </a:cubicBezTo>
                <a:cubicBezTo>
                  <a:pt x="2954872" y="2581474"/>
                  <a:pt x="2958966" y="2594269"/>
                  <a:pt x="2963572" y="2606552"/>
                </a:cubicBezTo>
                <a:close/>
                <a:moveTo>
                  <a:pt x="5680671" y="2445338"/>
                </a:moveTo>
                <a:cubicBezTo>
                  <a:pt x="5706260" y="2448920"/>
                  <a:pt x="5718031" y="2461715"/>
                  <a:pt x="5707284" y="2486793"/>
                </a:cubicBezTo>
                <a:cubicBezTo>
                  <a:pt x="5730314" y="2496005"/>
                  <a:pt x="5751298" y="2506241"/>
                  <a:pt x="5773305" y="2512382"/>
                </a:cubicBezTo>
                <a:cubicBezTo>
                  <a:pt x="5791729" y="2517500"/>
                  <a:pt x="5814248" y="2515965"/>
                  <a:pt x="5815783" y="2492423"/>
                </a:cubicBezTo>
                <a:cubicBezTo>
                  <a:pt x="5817319" y="2476045"/>
                  <a:pt x="5811178" y="2451479"/>
                  <a:pt x="5799406" y="2442267"/>
                </a:cubicBezTo>
                <a:cubicBezTo>
                  <a:pt x="5763581" y="2414630"/>
                  <a:pt x="5722126" y="2441755"/>
                  <a:pt x="5683230" y="2439196"/>
                </a:cubicBezTo>
                <a:cubicBezTo>
                  <a:pt x="5682718" y="2439196"/>
                  <a:pt x="5682206" y="2443802"/>
                  <a:pt x="5681694" y="2445849"/>
                </a:cubicBezTo>
                <a:cubicBezTo>
                  <a:pt x="5670435" y="2453526"/>
                  <a:pt x="5659175" y="2461203"/>
                  <a:pt x="5640751" y="2473486"/>
                </a:cubicBezTo>
                <a:cubicBezTo>
                  <a:pt x="5661734" y="2486793"/>
                  <a:pt x="5676576" y="2496517"/>
                  <a:pt x="5699095" y="2510847"/>
                </a:cubicBezTo>
                <a:cubicBezTo>
                  <a:pt x="5690907" y="2480651"/>
                  <a:pt x="5685789" y="2462739"/>
                  <a:pt x="5680671" y="2445338"/>
                </a:cubicBezTo>
                <a:close/>
                <a:moveTo>
                  <a:pt x="3188248" y="3034921"/>
                </a:moveTo>
                <a:cubicBezTo>
                  <a:pt x="3134510" y="3048739"/>
                  <a:pt x="3080260" y="3062558"/>
                  <a:pt x="3017822" y="3078423"/>
                </a:cubicBezTo>
                <a:cubicBezTo>
                  <a:pt x="3037782" y="3086100"/>
                  <a:pt x="3049553" y="3090706"/>
                  <a:pt x="3065930" y="3097360"/>
                </a:cubicBezTo>
                <a:cubicBezTo>
                  <a:pt x="3055182" y="3110154"/>
                  <a:pt x="3045459" y="3121414"/>
                  <a:pt x="3036246" y="3132673"/>
                </a:cubicBezTo>
                <a:cubicBezTo>
                  <a:pt x="3055694" y="3165939"/>
                  <a:pt x="3118645" y="3153145"/>
                  <a:pt x="3117109" y="3209954"/>
                </a:cubicBezTo>
                <a:cubicBezTo>
                  <a:pt x="3097661" y="3215583"/>
                  <a:pt x="3078213" y="3221213"/>
                  <a:pt x="3051088" y="3229402"/>
                </a:cubicBezTo>
                <a:cubicBezTo>
                  <a:pt x="3071560" y="3232984"/>
                  <a:pt x="3084866" y="3235031"/>
                  <a:pt x="3100220" y="3237590"/>
                </a:cubicBezTo>
                <a:cubicBezTo>
                  <a:pt x="3092031" y="3275463"/>
                  <a:pt x="3044435" y="3296958"/>
                  <a:pt x="3070536" y="3340972"/>
                </a:cubicBezTo>
                <a:cubicBezTo>
                  <a:pt x="3129904" y="3337901"/>
                  <a:pt x="3172894" y="3280581"/>
                  <a:pt x="3235845" y="3288258"/>
                </a:cubicBezTo>
                <a:cubicBezTo>
                  <a:pt x="3237892" y="3288258"/>
                  <a:pt x="3239939" y="3282116"/>
                  <a:pt x="3243010" y="3280581"/>
                </a:cubicBezTo>
                <a:cubicBezTo>
                  <a:pt x="3249151" y="3276998"/>
                  <a:pt x="3258364" y="3270857"/>
                  <a:pt x="3261946" y="3272904"/>
                </a:cubicBezTo>
                <a:cubicBezTo>
                  <a:pt x="3298283" y="3293887"/>
                  <a:pt x="3318243" y="3294399"/>
                  <a:pt x="3352021" y="3253968"/>
                </a:cubicBezTo>
                <a:cubicBezTo>
                  <a:pt x="3378634" y="3222236"/>
                  <a:pt x="3442097" y="3221725"/>
                  <a:pt x="3489693" y="3208930"/>
                </a:cubicBezTo>
                <a:cubicBezTo>
                  <a:pt x="3493787" y="3207906"/>
                  <a:pt x="3501464" y="3217119"/>
                  <a:pt x="3506071" y="3222748"/>
                </a:cubicBezTo>
                <a:cubicBezTo>
                  <a:pt x="3519889" y="3240661"/>
                  <a:pt x="3534731" y="3244244"/>
                  <a:pt x="3548037" y="3233496"/>
                </a:cubicBezTo>
                <a:cubicBezTo>
                  <a:pt x="3545990" y="3207395"/>
                  <a:pt x="3544455" y="3185388"/>
                  <a:pt x="3542919" y="3163892"/>
                </a:cubicBezTo>
                <a:cubicBezTo>
                  <a:pt x="3596657" y="3148027"/>
                  <a:pt x="3645789" y="3133697"/>
                  <a:pt x="3701063" y="3117831"/>
                </a:cubicBezTo>
                <a:cubicBezTo>
                  <a:pt x="3649884" y="3083541"/>
                  <a:pt x="3646813" y="3063070"/>
                  <a:pt x="3676497" y="3013426"/>
                </a:cubicBezTo>
                <a:cubicBezTo>
                  <a:pt x="3662167" y="3002678"/>
                  <a:pt x="3648348" y="2991930"/>
                  <a:pt x="3625829" y="2975041"/>
                </a:cubicBezTo>
                <a:cubicBezTo>
                  <a:pt x="3651931" y="2964806"/>
                  <a:pt x="3669332" y="2958152"/>
                  <a:pt x="3690315" y="2949964"/>
                </a:cubicBezTo>
                <a:cubicBezTo>
                  <a:pt x="3670867" y="2932051"/>
                  <a:pt x="3650395" y="2916697"/>
                  <a:pt x="3634530" y="2897249"/>
                </a:cubicBezTo>
                <a:cubicBezTo>
                  <a:pt x="3629924" y="2891108"/>
                  <a:pt x="3636577" y="2873707"/>
                  <a:pt x="3641695" y="2862959"/>
                </a:cubicBezTo>
                <a:cubicBezTo>
                  <a:pt x="3644254" y="2856818"/>
                  <a:pt x="3653466" y="2854259"/>
                  <a:pt x="3662167" y="2848629"/>
                </a:cubicBezTo>
                <a:cubicBezTo>
                  <a:pt x="3616106" y="2829181"/>
                  <a:pt x="3606381" y="2804615"/>
                  <a:pt x="3623271" y="2761624"/>
                </a:cubicBezTo>
                <a:cubicBezTo>
                  <a:pt x="3625829" y="2754971"/>
                  <a:pt x="3625318" y="2744735"/>
                  <a:pt x="3621735" y="2738082"/>
                </a:cubicBezTo>
                <a:cubicBezTo>
                  <a:pt x="3599728" y="2695092"/>
                  <a:pt x="3603823" y="2650054"/>
                  <a:pt x="3605358" y="2619858"/>
                </a:cubicBezTo>
                <a:cubicBezTo>
                  <a:pt x="3643230" y="2592222"/>
                  <a:pt x="3672914" y="2572262"/>
                  <a:pt x="3700551" y="2549743"/>
                </a:cubicBezTo>
                <a:cubicBezTo>
                  <a:pt x="3740471" y="2518012"/>
                  <a:pt x="3689803" y="2482187"/>
                  <a:pt x="3708228" y="2446361"/>
                </a:cubicBezTo>
                <a:cubicBezTo>
                  <a:pt x="3671891" y="2456085"/>
                  <a:pt x="3640672" y="2464274"/>
                  <a:pt x="3610988" y="2472463"/>
                </a:cubicBezTo>
                <a:cubicBezTo>
                  <a:pt x="3613547" y="2451991"/>
                  <a:pt x="3615082" y="2440732"/>
                  <a:pt x="3616617" y="2425378"/>
                </a:cubicBezTo>
                <a:cubicBezTo>
                  <a:pt x="3624294" y="2433567"/>
                  <a:pt x="3630947" y="2440220"/>
                  <a:pt x="3639648" y="2449432"/>
                </a:cubicBezTo>
                <a:cubicBezTo>
                  <a:pt x="3648348" y="2443802"/>
                  <a:pt x="3658072" y="2436637"/>
                  <a:pt x="3672403" y="2426913"/>
                </a:cubicBezTo>
                <a:cubicBezTo>
                  <a:pt x="3651931" y="2421795"/>
                  <a:pt x="3638624" y="2418213"/>
                  <a:pt x="3631459" y="2416166"/>
                </a:cubicBezTo>
                <a:cubicBezTo>
                  <a:pt x="3644766" y="2405930"/>
                  <a:pt x="3661143" y="2398765"/>
                  <a:pt x="3669844" y="2385970"/>
                </a:cubicBezTo>
                <a:cubicBezTo>
                  <a:pt x="3692874" y="2351680"/>
                  <a:pt x="3717952" y="2323531"/>
                  <a:pt x="3758895" y="2331208"/>
                </a:cubicBezTo>
                <a:cubicBezTo>
                  <a:pt x="3756336" y="2289753"/>
                  <a:pt x="3754289" y="2250857"/>
                  <a:pt x="3751730" y="2207867"/>
                </a:cubicBezTo>
                <a:cubicBezTo>
                  <a:pt x="3801886" y="2226803"/>
                  <a:pt x="3838735" y="2266723"/>
                  <a:pt x="3894520" y="2236015"/>
                </a:cubicBezTo>
                <a:cubicBezTo>
                  <a:pt x="3879166" y="2223220"/>
                  <a:pt x="3866883" y="2212473"/>
                  <a:pt x="3855624" y="2202749"/>
                </a:cubicBezTo>
                <a:cubicBezTo>
                  <a:pt x="3869442" y="2181765"/>
                  <a:pt x="3883772" y="2160270"/>
                  <a:pt x="3899638" y="2136216"/>
                </a:cubicBezTo>
                <a:cubicBezTo>
                  <a:pt x="3885308" y="2129051"/>
                  <a:pt x="3869954" y="2121374"/>
                  <a:pt x="3855112" y="2113697"/>
                </a:cubicBezTo>
                <a:cubicBezTo>
                  <a:pt x="3899126" y="2049211"/>
                  <a:pt x="3898614" y="2047676"/>
                  <a:pt x="3832081" y="2024134"/>
                </a:cubicBezTo>
                <a:cubicBezTo>
                  <a:pt x="3809051" y="1995985"/>
                  <a:pt x="3793185" y="1977561"/>
                  <a:pt x="3774249" y="1954530"/>
                </a:cubicBezTo>
                <a:cubicBezTo>
                  <a:pt x="3777831" y="1949412"/>
                  <a:pt x="3782949" y="1934570"/>
                  <a:pt x="3791650" y="1932011"/>
                </a:cubicBezTo>
                <a:cubicBezTo>
                  <a:pt x="3801374" y="1928940"/>
                  <a:pt x="3814168" y="1937129"/>
                  <a:pt x="3825940" y="1940200"/>
                </a:cubicBezTo>
                <a:cubicBezTo>
                  <a:pt x="3827475" y="1937129"/>
                  <a:pt x="3829011" y="1934570"/>
                  <a:pt x="3830546" y="1931499"/>
                </a:cubicBezTo>
                <a:cubicBezTo>
                  <a:pt x="3818775" y="1922799"/>
                  <a:pt x="3805980" y="1915122"/>
                  <a:pt x="3795232" y="1905398"/>
                </a:cubicBezTo>
                <a:cubicBezTo>
                  <a:pt x="3790115" y="1900792"/>
                  <a:pt x="3788579" y="1892092"/>
                  <a:pt x="3785508" y="1885438"/>
                </a:cubicBezTo>
                <a:cubicBezTo>
                  <a:pt x="3792674" y="1884415"/>
                  <a:pt x="3800350" y="1881856"/>
                  <a:pt x="3807515" y="1882367"/>
                </a:cubicBezTo>
                <a:cubicBezTo>
                  <a:pt x="3812122" y="1882879"/>
                  <a:pt x="3816727" y="1887485"/>
                  <a:pt x="3821845" y="1890556"/>
                </a:cubicBezTo>
                <a:cubicBezTo>
                  <a:pt x="3852553" y="1829141"/>
                  <a:pt x="3845900" y="1794339"/>
                  <a:pt x="3800862" y="1770285"/>
                </a:cubicBezTo>
                <a:cubicBezTo>
                  <a:pt x="3804445" y="1767726"/>
                  <a:pt x="3808539" y="1765679"/>
                  <a:pt x="3814680" y="1761585"/>
                </a:cubicBezTo>
                <a:cubicBezTo>
                  <a:pt x="3796256" y="1754932"/>
                  <a:pt x="3780902" y="1749302"/>
                  <a:pt x="3757360" y="1741113"/>
                </a:cubicBezTo>
                <a:cubicBezTo>
                  <a:pt x="3790626" y="1803552"/>
                  <a:pt x="3734841" y="1804575"/>
                  <a:pt x="3712322" y="1825047"/>
                </a:cubicBezTo>
                <a:cubicBezTo>
                  <a:pt x="3719999" y="1855754"/>
                  <a:pt x="3711299" y="1893627"/>
                  <a:pt x="3755313" y="1902839"/>
                </a:cubicBezTo>
                <a:cubicBezTo>
                  <a:pt x="3760430" y="1903863"/>
                  <a:pt x="3762989" y="1917169"/>
                  <a:pt x="3766572" y="1925870"/>
                </a:cubicBezTo>
                <a:cubicBezTo>
                  <a:pt x="3742518" y="1922287"/>
                  <a:pt x="3723582" y="1919216"/>
                  <a:pt x="3704133" y="1916146"/>
                </a:cubicBezTo>
                <a:cubicBezTo>
                  <a:pt x="3710275" y="1934058"/>
                  <a:pt x="3716928" y="1951971"/>
                  <a:pt x="3723582" y="1971419"/>
                </a:cubicBezTo>
                <a:cubicBezTo>
                  <a:pt x="3717440" y="1970396"/>
                  <a:pt x="3705669" y="1967837"/>
                  <a:pt x="3691339" y="1964766"/>
                </a:cubicBezTo>
                <a:cubicBezTo>
                  <a:pt x="3693386" y="1973978"/>
                  <a:pt x="3692874" y="1981655"/>
                  <a:pt x="3695945" y="1985237"/>
                </a:cubicBezTo>
                <a:cubicBezTo>
                  <a:pt x="3729211" y="2015433"/>
                  <a:pt x="3716928" y="2038976"/>
                  <a:pt x="3687756" y="2062518"/>
                </a:cubicBezTo>
                <a:cubicBezTo>
                  <a:pt x="3684174" y="2065589"/>
                  <a:pt x="3687244" y="2077360"/>
                  <a:pt x="3687244" y="2084525"/>
                </a:cubicBezTo>
                <a:cubicBezTo>
                  <a:pt x="3678032" y="2089643"/>
                  <a:pt x="3666773" y="2093225"/>
                  <a:pt x="3659096" y="2100391"/>
                </a:cubicBezTo>
                <a:cubicBezTo>
                  <a:pt x="3631459" y="2125468"/>
                  <a:pt x="3604846" y="2151570"/>
                  <a:pt x="3578233" y="2177671"/>
                </a:cubicBezTo>
                <a:cubicBezTo>
                  <a:pt x="3557761" y="2198143"/>
                  <a:pt x="3529613" y="2217079"/>
                  <a:pt x="3521936" y="2241645"/>
                </a:cubicBezTo>
                <a:cubicBezTo>
                  <a:pt x="3512212" y="2273376"/>
                  <a:pt x="3497370" y="2279517"/>
                  <a:pt x="3470245" y="2275935"/>
                </a:cubicBezTo>
                <a:cubicBezTo>
                  <a:pt x="3456938" y="2274399"/>
                  <a:pt x="3444144" y="2273376"/>
                  <a:pt x="3430325" y="2272352"/>
                </a:cubicBezTo>
                <a:cubicBezTo>
                  <a:pt x="3431861" y="2277470"/>
                  <a:pt x="3435955" y="2286682"/>
                  <a:pt x="3435443" y="2287194"/>
                </a:cubicBezTo>
                <a:cubicBezTo>
                  <a:pt x="3400641" y="2307154"/>
                  <a:pt x="3372493" y="2330185"/>
                  <a:pt x="3361745" y="2372663"/>
                </a:cubicBezTo>
                <a:cubicBezTo>
                  <a:pt x="3358674" y="2383923"/>
                  <a:pt x="3332573" y="2389552"/>
                  <a:pt x="3312102" y="2400300"/>
                </a:cubicBezTo>
                <a:cubicBezTo>
                  <a:pt x="3328991" y="2400300"/>
                  <a:pt x="3340250" y="2400300"/>
                  <a:pt x="3360722" y="2400300"/>
                </a:cubicBezTo>
                <a:cubicBezTo>
                  <a:pt x="3343833" y="2423331"/>
                  <a:pt x="3331550" y="2440220"/>
                  <a:pt x="3317220" y="2459668"/>
                </a:cubicBezTo>
                <a:cubicBezTo>
                  <a:pt x="3328479" y="2457621"/>
                  <a:pt x="3337179" y="2456597"/>
                  <a:pt x="3347415" y="2454550"/>
                </a:cubicBezTo>
                <a:cubicBezTo>
                  <a:pt x="3319267" y="2513406"/>
                  <a:pt x="3257340" y="2512382"/>
                  <a:pt x="3213326" y="2540531"/>
                </a:cubicBezTo>
                <a:cubicBezTo>
                  <a:pt x="3184154" y="2497540"/>
                  <a:pt x="3172383" y="2497029"/>
                  <a:pt x="3153958" y="2535413"/>
                </a:cubicBezTo>
                <a:cubicBezTo>
                  <a:pt x="3185689" y="2563561"/>
                  <a:pt x="3216909" y="2591710"/>
                  <a:pt x="3249663" y="2621394"/>
                </a:cubicBezTo>
                <a:cubicBezTo>
                  <a:pt x="3207184" y="2636236"/>
                  <a:pt x="3157029" y="2648007"/>
                  <a:pt x="3176477" y="2713516"/>
                </a:cubicBezTo>
                <a:cubicBezTo>
                  <a:pt x="3164706" y="2721193"/>
                  <a:pt x="3153446" y="2728870"/>
                  <a:pt x="3139628" y="2738082"/>
                </a:cubicBezTo>
                <a:cubicBezTo>
                  <a:pt x="3156005" y="2748830"/>
                  <a:pt x="3167265" y="2756507"/>
                  <a:pt x="3183130" y="2766742"/>
                </a:cubicBezTo>
                <a:cubicBezTo>
                  <a:pt x="3158053" y="2780561"/>
                  <a:pt x="3137581" y="2791309"/>
                  <a:pt x="3117621" y="2802056"/>
                </a:cubicBezTo>
                <a:cubicBezTo>
                  <a:pt x="3155494" y="2832252"/>
                  <a:pt x="3145258" y="2893667"/>
                  <a:pt x="3098173" y="2923862"/>
                </a:cubicBezTo>
                <a:cubicBezTo>
                  <a:pt x="3116597" y="2938704"/>
                  <a:pt x="3134510" y="2953546"/>
                  <a:pt x="3155494" y="2970435"/>
                </a:cubicBezTo>
                <a:cubicBezTo>
                  <a:pt x="3139628" y="2975553"/>
                  <a:pt x="3128880" y="2979136"/>
                  <a:pt x="3116086" y="2983230"/>
                </a:cubicBezTo>
                <a:cubicBezTo>
                  <a:pt x="3143211" y="3002166"/>
                  <a:pt x="3166753" y="3018544"/>
                  <a:pt x="3190295" y="3035433"/>
                </a:cubicBezTo>
                <a:lnTo>
                  <a:pt x="3188248" y="3034921"/>
                </a:lnTo>
                <a:close/>
                <a:moveTo>
                  <a:pt x="2010617" y="4498132"/>
                </a:moveTo>
                <a:cubicBezTo>
                  <a:pt x="2067426" y="4465889"/>
                  <a:pt x="2124746" y="4433646"/>
                  <a:pt x="2181043" y="4402427"/>
                </a:cubicBezTo>
                <a:cubicBezTo>
                  <a:pt x="2176949" y="4395774"/>
                  <a:pt x="2168249" y="4387073"/>
                  <a:pt x="2170296" y="4383491"/>
                </a:cubicBezTo>
                <a:cubicBezTo>
                  <a:pt x="2173878" y="4376325"/>
                  <a:pt x="2182579" y="4370696"/>
                  <a:pt x="2190256" y="4366090"/>
                </a:cubicBezTo>
                <a:cubicBezTo>
                  <a:pt x="2201003" y="4359948"/>
                  <a:pt x="2213286" y="4355342"/>
                  <a:pt x="2224546" y="4349712"/>
                </a:cubicBezTo>
                <a:cubicBezTo>
                  <a:pt x="2223522" y="4347154"/>
                  <a:pt x="2221987" y="4344083"/>
                  <a:pt x="2220963" y="4341524"/>
                </a:cubicBezTo>
                <a:cubicBezTo>
                  <a:pt x="2210216" y="4341524"/>
                  <a:pt x="2199468" y="4341524"/>
                  <a:pt x="2184114" y="4341524"/>
                </a:cubicBezTo>
                <a:cubicBezTo>
                  <a:pt x="2191279" y="4331288"/>
                  <a:pt x="2195885" y="4325146"/>
                  <a:pt x="2194862" y="4326682"/>
                </a:cubicBezTo>
                <a:cubicBezTo>
                  <a:pt x="2163643" y="4299045"/>
                  <a:pt x="2134470" y="4272944"/>
                  <a:pt x="2105298" y="4246842"/>
                </a:cubicBezTo>
                <a:cubicBezTo>
                  <a:pt x="2062308" y="4282156"/>
                  <a:pt x="2047466" y="4282156"/>
                  <a:pt x="1998334" y="4245819"/>
                </a:cubicBezTo>
                <a:cubicBezTo>
                  <a:pt x="2012664" y="4196687"/>
                  <a:pt x="2026994" y="4147555"/>
                  <a:pt x="2098645" y="4151137"/>
                </a:cubicBezTo>
                <a:cubicBezTo>
                  <a:pt x="2086874" y="4139366"/>
                  <a:pt x="2078173" y="4132201"/>
                  <a:pt x="2068961" y="4128107"/>
                </a:cubicBezTo>
                <a:cubicBezTo>
                  <a:pt x="2022388" y="4106612"/>
                  <a:pt x="2019829" y="4107635"/>
                  <a:pt x="1993216" y="4151649"/>
                </a:cubicBezTo>
                <a:cubicBezTo>
                  <a:pt x="1977351" y="4177750"/>
                  <a:pt x="1963020" y="4204364"/>
                  <a:pt x="1946131" y="4229953"/>
                </a:cubicBezTo>
                <a:cubicBezTo>
                  <a:pt x="1936407" y="4244283"/>
                  <a:pt x="1923613" y="4256566"/>
                  <a:pt x="1908259" y="4274479"/>
                </a:cubicBezTo>
                <a:cubicBezTo>
                  <a:pt x="1945108" y="4289833"/>
                  <a:pt x="1975815" y="4302116"/>
                  <a:pt x="2009593" y="4316446"/>
                </a:cubicBezTo>
                <a:cubicBezTo>
                  <a:pt x="2002428" y="4323611"/>
                  <a:pt x="1996799" y="4326682"/>
                  <a:pt x="1996799" y="4330264"/>
                </a:cubicBezTo>
                <a:cubicBezTo>
                  <a:pt x="1993728" y="4363531"/>
                  <a:pt x="1994751" y="4396797"/>
                  <a:pt x="1986051" y="4430575"/>
                </a:cubicBezTo>
                <a:cubicBezTo>
                  <a:pt x="1980421" y="4449000"/>
                  <a:pt x="2000893" y="4474078"/>
                  <a:pt x="2010617" y="4498132"/>
                </a:cubicBezTo>
                <a:close/>
                <a:moveTo>
                  <a:pt x="1721455" y="1548168"/>
                </a:moveTo>
                <a:cubicBezTo>
                  <a:pt x="1715314" y="1525649"/>
                  <a:pt x="1710196" y="1503130"/>
                  <a:pt x="1702007" y="1481123"/>
                </a:cubicBezTo>
                <a:cubicBezTo>
                  <a:pt x="1700472" y="1476517"/>
                  <a:pt x="1682047" y="1471911"/>
                  <a:pt x="1682047" y="1472935"/>
                </a:cubicBezTo>
                <a:cubicBezTo>
                  <a:pt x="1671299" y="1493406"/>
                  <a:pt x="1633427" y="1504666"/>
                  <a:pt x="1659016" y="1538444"/>
                </a:cubicBezTo>
                <a:cubicBezTo>
                  <a:pt x="1662087" y="1542538"/>
                  <a:pt x="1659016" y="1558916"/>
                  <a:pt x="1654922" y="1560963"/>
                </a:cubicBezTo>
                <a:cubicBezTo>
                  <a:pt x="1617561" y="1576828"/>
                  <a:pt x="1625750" y="1608559"/>
                  <a:pt x="1628309" y="1640290"/>
                </a:cubicBezTo>
                <a:cubicBezTo>
                  <a:pt x="1612443" y="1639267"/>
                  <a:pt x="1598113" y="1638755"/>
                  <a:pt x="1584295" y="1638243"/>
                </a:cubicBezTo>
                <a:cubicBezTo>
                  <a:pt x="1581736" y="1641314"/>
                  <a:pt x="1579177" y="1644896"/>
                  <a:pt x="1576106" y="1647967"/>
                </a:cubicBezTo>
                <a:cubicBezTo>
                  <a:pt x="1590948" y="1658715"/>
                  <a:pt x="1605278" y="1669463"/>
                  <a:pt x="1620120" y="1680210"/>
                </a:cubicBezTo>
                <a:cubicBezTo>
                  <a:pt x="1619097" y="1683281"/>
                  <a:pt x="1618585" y="1686863"/>
                  <a:pt x="1617561" y="1689934"/>
                </a:cubicBezTo>
                <a:cubicBezTo>
                  <a:pt x="1598113" y="1687375"/>
                  <a:pt x="1579177" y="1684816"/>
                  <a:pt x="1557682" y="1681745"/>
                </a:cubicBezTo>
                <a:cubicBezTo>
                  <a:pt x="1539257" y="1716035"/>
                  <a:pt x="1518786" y="1753396"/>
                  <a:pt x="1497291" y="1792804"/>
                </a:cubicBezTo>
                <a:cubicBezTo>
                  <a:pt x="1498826" y="1803552"/>
                  <a:pt x="1502920" y="1820953"/>
                  <a:pt x="1503944" y="1838354"/>
                </a:cubicBezTo>
                <a:cubicBezTo>
                  <a:pt x="1505479" y="1856266"/>
                  <a:pt x="1504456" y="1874179"/>
                  <a:pt x="1504456" y="1892603"/>
                </a:cubicBezTo>
                <a:cubicBezTo>
                  <a:pt x="1522368" y="1875714"/>
                  <a:pt x="1535163" y="1859849"/>
                  <a:pt x="1551540" y="1850637"/>
                </a:cubicBezTo>
                <a:cubicBezTo>
                  <a:pt x="1560753" y="1845519"/>
                  <a:pt x="1579177" y="1856778"/>
                  <a:pt x="1588389" y="1851660"/>
                </a:cubicBezTo>
                <a:cubicBezTo>
                  <a:pt x="1620120" y="1834259"/>
                  <a:pt x="1649804" y="1812764"/>
                  <a:pt x="1676417" y="1795363"/>
                </a:cubicBezTo>
                <a:cubicBezTo>
                  <a:pt x="1661575" y="1780521"/>
                  <a:pt x="1640080" y="1768750"/>
                  <a:pt x="1637010" y="1752884"/>
                </a:cubicBezTo>
                <a:cubicBezTo>
                  <a:pt x="1634451" y="1740601"/>
                  <a:pt x="1653387" y="1723712"/>
                  <a:pt x="1663111" y="1708359"/>
                </a:cubicBezTo>
                <a:cubicBezTo>
                  <a:pt x="1653899" y="1609071"/>
                  <a:pt x="1668229" y="1558916"/>
                  <a:pt x="1721455" y="1548168"/>
                </a:cubicBezTo>
                <a:close/>
                <a:moveTo>
                  <a:pt x="6103922" y="5414238"/>
                </a:moveTo>
                <a:cubicBezTo>
                  <a:pt x="6111599" y="5423962"/>
                  <a:pt x="6114669" y="5433174"/>
                  <a:pt x="6119787" y="5434709"/>
                </a:cubicBezTo>
                <a:cubicBezTo>
                  <a:pt x="6159196" y="5444434"/>
                  <a:pt x="6107504" y="5465929"/>
                  <a:pt x="6125929" y="5477700"/>
                </a:cubicBezTo>
                <a:cubicBezTo>
                  <a:pt x="6116717" y="5481282"/>
                  <a:pt x="6104945" y="5490495"/>
                  <a:pt x="6098292" y="5487424"/>
                </a:cubicBezTo>
                <a:cubicBezTo>
                  <a:pt x="6072191" y="5475653"/>
                  <a:pt x="6053254" y="5485377"/>
                  <a:pt x="6036366" y="5503290"/>
                </a:cubicBezTo>
                <a:cubicBezTo>
                  <a:pt x="6029712" y="5510454"/>
                  <a:pt x="6024594" y="5519155"/>
                  <a:pt x="6018965" y="5526832"/>
                </a:cubicBezTo>
                <a:cubicBezTo>
                  <a:pt x="6028689" y="5532973"/>
                  <a:pt x="6037901" y="5539627"/>
                  <a:pt x="6048137" y="5544233"/>
                </a:cubicBezTo>
                <a:cubicBezTo>
                  <a:pt x="6054278" y="5546792"/>
                  <a:pt x="6061955" y="5545256"/>
                  <a:pt x="6070144" y="5545768"/>
                </a:cubicBezTo>
                <a:cubicBezTo>
                  <a:pt x="6071167" y="5561633"/>
                  <a:pt x="6071679" y="5575964"/>
                  <a:pt x="6072191" y="5591317"/>
                </a:cubicBezTo>
                <a:cubicBezTo>
                  <a:pt x="6133606" y="5553956"/>
                  <a:pt x="6133606" y="5553956"/>
                  <a:pt x="6172502" y="5562657"/>
                </a:cubicBezTo>
                <a:cubicBezTo>
                  <a:pt x="6152542" y="5596435"/>
                  <a:pt x="6132582" y="5629702"/>
                  <a:pt x="6108528" y="5670133"/>
                </a:cubicBezTo>
                <a:cubicBezTo>
                  <a:pt x="6123882" y="5663991"/>
                  <a:pt x="6136165" y="5661433"/>
                  <a:pt x="6145377" y="5654780"/>
                </a:cubicBezTo>
                <a:cubicBezTo>
                  <a:pt x="6183761" y="5626119"/>
                  <a:pt x="6220610" y="5595924"/>
                  <a:pt x="6251318" y="5571869"/>
                </a:cubicBezTo>
                <a:cubicBezTo>
                  <a:pt x="6239546" y="5556004"/>
                  <a:pt x="6225728" y="5537579"/>
                  <a:pt x="6212421" y="5519667"/>
                </a:cubicBezTo>
                <a:cubicBezTo>
                  <a:pt x="6209862" y="5516084"/>
                  <a:pt x="6206280" y="5513013"/>
                  <a:pt x="6203209" y="5509431"/>
                </a:cubicBezTo>
                <a:cubicBezTo>
                  <a:pt x="6197580" y="5503290"/>
                  <a:pt x="6192462" y="5497659"/>
                  <a:pt x="6186832" y="5491518"/>
                </a:cubicBezTo>
                <a:cubicBezTo>
                  <a:pt x="6193997" y="5486400"/>
                  <a:pt x="6201162" y="5480771"/>
                  <a:pt x="6208839" y="5476164"/>
                </a:cubicBezTo>
                <a:cubicBezTo>
                  <a:pt x="6211910" y="5474117"/>
                  <a:pt x="6216516" y="5473605"/>
                  <a:pt x="6221122" y="5472070"/>
                </a:cubicBezTo>
                <a:cubicBezTo>
                  <a:pt x="6213957" y="5462346"/>
                  <a:pt x="6209351" y="5455693"/>
                  <a:pt x="6204233" y="5448528"/>
                </a:cubicBezTo>
                <a:cubicBezTo>
                  <a:pt x="6186832" y="5472582"/>
                  <a:pt x="6176084" y="5479235"/>
                  <a:pt x="6158172" y="5453134"/>
                </a:cubicBezTo>
                <a:cubicBezTo>
                  <a:pt x="6146912" y="5437780"/>
                  <a:pt x="6146401" y="5401955"/>
                  <a:pt x="6103922" y="5414238"/>
                </a:cubicBezTo>
                <a:close/>
                <a:moveTo>
                  <a:pt x="6511819" y="5453134"/>
                </a:moveTo>
                <a:cubicBezTo>
                  <a:pt x="6482647" y="5430103"/>
                  <a:pt x="6451940" y="5433174"/>
                  <a:pt x="6421232" y="5444434"/>
                </a:cubicBezTo>
                <a:cubicBezTo>
                  <a:pt x="6387966" y="5456716"/>
                  <a:pt x="6356747" y="5453134"/>
                  <a:pt x="6326039" y="5436244"/>
                </a:cubicBezTo>
                <a:cubicBezTo>
                  <a:pt x="6315803" y="5430615"/>
                  <a:pt x="6303009" y="5421915"/>
                  <a:pt x="6292773" y="5423962"/>
                </a:cubicBezTo>
                <a:cubicBezTo>
                  <a:pt x="6278442" y="5426521"/>
                  <a:pt x="6257971" y="5433686"/>
                  <a:pt x="6252853" y="5444945"/>
                </a:cubicBezTo>
                <a:cubicBezTo>
                  <a:pt x="6244153" y="5463881"/>
                  <a:pt x="6262577" y="5465417"/>
                  <a:pt x="6278442" y="5468999"/>
                </a:cubicBezTo>
                <a:cubicBezTo>
                  <a:pt x="6292773" y="5472070"/>
                  <a:pt x="6306079" y="5481794"/>
                  <a:pt x="6320410" y="5489471"/>
                </a:cubicBezTo>
                <a:cubicBezTo>
                  <a:pt x="6291237" y="5516084"/>
                  <a:pt x="6288167" y="5547304"/>
                  <a:pt x="6316827" y="5560098"/>
                </a:cubicBezTo>
                <a:cubicBezTo>
                  <a:pt x="6352141" y="5575964"/>
                  <a:pt x="6361353" y="5601042"/>
                  <a:pt x="6360329" y="5634308"/>
                </a:cubicBezTo>
                <a:cubicBezTo>
                  <a:pt x="6399737" y="5645567"/>
                  <a:pt x="6405367" y="5617419"/>
                  <a:pt x="6416114" y="5592853"/>
                </a:cubicBezTo>
                <a:cubicBezTo>
                  <a:pt x="6379777" y="5563169"/>
                  <a:pt x="6377730" y="5523249"/>
                  <a:pt x="6408438" y="5496124"/>
                </a:cubicBezTo>
                <a:cubicBezTo>
                  <a:pt x="6433515" y="5473094"/>
                  <a:pt x="6473947" y="5467464"/>
                  <a:pt x="6511819" y="5453134"/>
                </a:cubicBezTo>
                <a:close/>
                <a:moveTo>
                  <a:pt x="3782949" y="2545649"/>
                </a:moveTo>
                <a:cubicBezTo>
                  <a:pt x="3753266" y="2537460"/>
                  <a:pt x="3728188" y="2539507"/>
                  <a:pt x="3708740" y="2563561"/>
                </a:cubicBezTo>
                <a:cubicBezTo>
                  <a:pt x="3685709" y="2592222"/>
                  <a:pt x="3700551" y="2624465"/>
                  <a:pt x="3708228" y="2650566"/>
                </a:cubicBezTo>
                <a:cubicBezTo>
                  <a:pt x="3716928" y="2678715"/>
                  <a:pt x="3737912" y="2706863"/>
                  <a:pt x="3761454" y="2724776"/>
                </a:cubicBezTo>
                <a:cubicBezTo>
                  <a:pt x="3771178" y="2731941"/>
                  <a:pt x="3801374" y="2711469"/>
                  <a:pt x="3822357" y="2703792"/>
                </a:cubicBezTo>
                <a:cubicBezTo>
                  <a:pt x="3825428" y="2702769"/>
                  <a:pt x="3830546" y="2704816"/>
                  <a:pt x="3833105" y="2702769"/>
                </a:cubicBezTo>
                <a:cubicBezTo>
                  <a:pt x="3841805" y="2698163"/>
                  <a:pt x="3849482" y="2692021"/>
                  <a:pt x="3857671" y="2686391"/>
                </a:cubicBezTo>
                <a:cubicBezTo>
                  <a:pt x="3849994" y="2679226"/>
                  <a:pt x="3843341" y="2670526"/>
                  <a:pt x="3835152" y="2665408"/>
                </a:cubicBezTo>
                <a:cubicBezTo>
                  <a:pt x="3824916" y="2659266"/>
                  <a:pt x="3813145" y="2655684"/>
                  <a:pt x="3801886" y="2650566"/>
                </a:cubicBezTo>
                <a:cubicBezTo>
                  <a:pt x="3817239" y="2628047"/>
                  <a:pt x="3829011" y="2610134"/>
                  <a:pt x="3841805" y="2592222"/>
                </a:cubicBezTo>
                <a:cubicBezTo>
                  <a:pt x="3779879" y="2597851"/>
                  <a:pt x="3779879" y="2597851"/>
                  <a:pt x="3782949" y="2545649"/>
                </a:cubicBezTo>
                <a:close/>
                <a:moveTo>
                  <a:pt x="1511109" y="2050235"/>
                </a:moveTo>
                <a:cubicBezTo>
                  <a:pt x="1506503" y="2072754"/>
                  <a:pt x="1501385" y="2099367"/>
                  <a:pt x="1495755" y="2127516"/>
                </a:cubicBezTo>
                <a:cubicBezTo>
                  <a:pt x="1485519" y="2124957"/>
                  <a:pt x="1474260" y="2118815"/>
                  <a:pt x="1464536" y="2120862"/>
                </a:cubicBezTo>
                <a:cubicBezTo>
                  <a:pt x="1456347" y="2122909"/>
                  <a:pt x="1450717" y="2134169"/>
                  <a:pt x="1444064" y="2141846"/>
                </a:cubicBezTo>
                <a:cubicBezTo>
                  <a:pt x="1458394" y="2150034"/>
                  <a:pt x="1472213" y="2163853"/>
                  <a:pt x="1487055" y="2164876"/>
                </a:cubicBezTo>
                <a:cubicBezTo>
                  <a:pt x="1504967" y="2165900"/>
                  <a:pt x="1529022" y="2162317"/>
                  <a:pt x="1540793" y="2150546"/>
                </a:cubicBezTo>
                <a:cubicBezTo>
                  <a:pt x="1568429" y="2123933"/>
                  <a:pt x="1573547" y="2091178"/>
                  <a:pt x="1547958" y="2056888"/>
                </a:cubicBezTo>
                <a:cubicBezTo>
                  <a:pt x="1543864" y="2051259"/>
                  <a:pt x="1547958" y="2038976"/>
                  <a:pt x="1550005" y="2029763"/>
                </a:cubicBezTo>
                <a:cubicBezTo>
                  <a:pt x="1552052" y="2020039"/>
                  <a:pt x="1556146" y="2010827"/>
                  <a:pt x="1561776" y="1995985"/>
                </a:cubicBezTo>
                <a:cubicBezTo>
                  <a:pt x="1521857" y="2015945"/>
                  <a:pt x="1489102" y="2032322"/>
                  <a:pt x="1456347" y="2048700"/>
                </a:cubicBezTo>
                <a:cubicBezTo>
                  <a:pt x="1456347" y="2051259"/>
                  <a:pt x="1456347" y="2053817"/>
                  <a:pt x="1456347" y="2056376"/>
                </a:cubicBezTo>
                <a:cubicBezTo>
                  <a:pt x="1474772" y="2054329"/>
                  <a:pt x="1492684" y="2052282"/>
                  <a:pt x="1511109" y="2050235"/>
                </a:cubicBezTo>
                <a:close/>
                <a:moveTo>
                  <a:pt x="1714802" y="1136176"/>
                </a:moveTo>
                <a:cubicBezTo>
                  <a:pt x="1714802" y="1152042"/>
                  <a:pt x="1714802" y="1165348"/>
                  <a:pt x="1714802" y="1178143"/>
                </a:cubicBezTo>
                <a:cubicBezTo>
                  <a:pt x="1729644" y="1176096"/>
                  <a:pt x="1748580" y="1178655"/>
                  <a:pt x="1759328" y="1170978"/>
                </a:cubicBezTo>
                <a:cubicBezTo>
                  <a:pt x="1776728" y="1157671"/>
                  <a:pt x="1781846" y="1154089"/>
                  <a:pt x="1786964" y="1179167"/>
                </a:cubicBezTo>
                <a:cubicBezTo>
                  <a:pt x="1790035" y="1192985"/>
                  <a:pt x="1803853" y="1204244"/>
                  <a:pt x="1810507" y="1213968"/>
                </a:cubicBezTo>
                <a:cubicBezTo>
                  <a:pt x="1821254" y="1207827"/>
                  <a:pt x="1830466" y="1202197"/>
                  <a:pt x="1839679" y="1196568"/>
                </a:cubicBezTo>
                <a:cubicBezTo>
                  <a:pt x="1836096" y="1195032"/>
                  <a:pt x="1832514" y="1193497"/>
                  <a:pt x="1828931" y="1192473"/>
                </a:cubicBezTo>
                <a:cubicBezTo>
                  <a:pt x="1828931" y="1180702"/>
                  <a:pt x="1829955" y="1169443"/>
                  <a:pt x="1828931" y="1157671"/>
                </a:cubicBezTo>
                <a:cubicBezTo>
                  <a:pt x="1826884" y="1138735"/>
                  <a:pt x="1829955" y="1110587"/>
                  <a:pt x="1819719" y="1103422"/>
                </a:cubicBezTo>
                <a:cubicBezTo>
                  <a:pt x="1802830" y="1092162"/>
                  <a:pt x="1776217" y="1094721"/>
                  <a:pt x="1754210" y="1091139"/>
                </a:cubicBezTo>
                <a:cubicBezTo>
                  <a:pt x="1753698" y="1095233"/>
                  <a:pt x="1753186" y="1098815"/>
                  <a:pt x="1752674" y="1102910"/>
                </a:cubicBezTo>
                <a:cubicBezTo>
                  <a:pt x="1770075" y="1107516"/>
                  <a:pt x="1787476" y="1111610"/>
                  <a:pt x="1803342" y="1115705"/>
                </a:cubicBezTo>
                <a:cubicBezTo>
                  <a:pt x="1770587" y="1136688"/>
                  <a:pt x="1728620" y="1102910"/>
                  <a:pt x="1696377" y="1126452"/>
                </a:cubicBezTo>
                <a:cubicBezTo>
                  <a:pt x="1696889" y="1130546"/>
                  <a:pt x="1697913" y="1134641"/>
                  <a:pt x="1698424" y="1138735"/>
                </a:cubicBezTo>
                <a:cubicBezTo>
                  <a:pt x="1705590" y="1137712"/>
                  <a:pt x="1713266" y="1136688"/>
                  <a:pt x="1714802" y="1136176"/>
                </a:cubicBezTo>
                <a:close/>
                <a:moveTo>
                  <a:pt x="5867475" y="2302548"/>
                </a:moveTo>
                <a:cubicBezTo>
                  <a:pt x="5873616" y="2300501"/>
                  <a:pt x="5879757" y="2298966"/>
                  <a:pt x="5885899" y="2296918"/>
                </a:cubicBezTo>
                <a:cubicBezTo>
                  <a:pt x="5876687" y="2293336"/>
                  <a:pt x="5867986" y="2287706"/>
                  <a:pt x="5858774" y="2286682"/>
                </a:cubicBezTo>
                <a:cubicBezTo>
                  <a:pt x="5831137" y="2283612"/>
                  <a:pt x="5802477" y="2277982"/>
                  <a:pt x="5775352" y="2281053"/>
                </a:cubicBezTo>
                <a:cubicBezTo>
                  <a:pt x="5756416" y="2283100"/>
                  <a:pt x="5736968" y="2296407"/>
                  <a:pt x="5721102" y="2308690"/>
                </a:cubicBezTo>
                <a:cubicBezTo>
                  <a:pt x="5714961" y="2313296"/>
                  <a:pt x="5713937" y="2331720"/>
                  <a:pt x="5718031" y="2339909"/>
                </a:cubicBezTo>
                <a:cubicBezTo>
                  <a:pt x="5722126" y="2348097"/>
                  <a:pt x="5735432" y="2356798"/>
                  <a:pt x="5744645" y="2356798"/>
                </a:cubicBezTo>
                <a:cubicBezTo>
                  <a:pt x="5758463" y="2356798"/>
                  <a:pt x="5772793" y="2350145"/>
                  <a:pt x="5786100" y="2344003"/>
                </a:cubicBezTo>
                <a:cubicBezTo>
                  <a:pt x="5813737" y="2331208"/>
                  <a:pt x="5840349" y="2316366"/>
                  <a:pt x="5867475" y="2302548"/>
                </a:cubicBezTo>
                <a:close/>
                <a:moveTo>
                  <a:pt x="2812594" y="1514390"/>
                </a:moveTo>
                <a:cubicBezTo>
                  <a:pt x="2747596" y="1512343"/>
                  <a:pt x="2740943" y="1516949"/>
                  <a:pt x="2733778" y="1578875"/>
                </a:cubicBezTo>
                <a:cubicBezTo>
                  <a:pt x="2745549" y="1576316"/>
                  <a:pt x="2764997" y="1567104"/>
                  <a:pt x="2768579" y="1571199"/>
                </a:cubicBezTo>
                <a:cubicBezTo>
                  <a:pt x="2799287" y="1609071"/>
                  <a:pt x="2824876" y="1573758"/>
                  <a:pt x="2847395" y="1573246"/>
                </a:cubicBezTo>
                <a:cubicBezTo>
                  <a:pt x="2836136" y="1554310"/>
                  <a:pt x="2825900" y="1537420"/>
                  <a:pt x="2812594" y="1514390"/>
                </a:cubicBezTo>
                <a:close/>
                <a:moveTo>
                  <a:pt x="2894992" y="2727846"/>
                </a:moveTo>
                <a:cubicBezTo>
                  <a:pt x="2874520" y="2717099"/>
                  <a:pt x="2862237" y="2684856"/>
                  <a:pt x="2831530" y="2707375"/>
                </a:cubicBezTo>
                <a:cubicBezTo>
                  <a:pt x="2816688" y="2718122"/>
                  <a:pt x="2801846" y="2730917"/>
                  <a:pt x="2791610" y="2746271"/>
                </a:cubicBezTo>
                <a:cubicBezTo>
                  <a:pt x="2785980" y="2754460"/>
                  <a:pt x="2786492" y="2776978"/>
                  <a:pt x="2791098" y="2779537"/>
                </a:cubicBezTo>
                <a:cubicBezTo>
                  <a:pt x="2801846" y="2785679"/>
                  <a:pt x="2820782" y="2788238"/>
                  <a:pt x="2829483" y="2782608"/>
                </a:cubicBezTo>
                <a:cubicBezTo>
                  <a:pt x="2852513" y="2768278"/>
                  <a:pt x="2871961" y="2747806"/>
                  <a:pt x="2894992" y="2727846"/>
                </a:cubicBezTo>
                <a:close/>
                <a:moveTo>
                  <a:pt x="2047466" y="3622457"/>
                </a:moveTo>
                <a:cubicBezTo>
                  <a:pt x="2050025" y="3615804"/>
                  <a:pt x="2053096" y="3609151"/>
                  <a:pt x="2055655" y="3603009"/>
                </a:cubicBezTo>
                <a:cubicBezTo>
                  <a:pt x="2037230" y="3587655"/>
                  <a:pt x="2019317" y="3572302"/>
                  <a:pt x="1995263" y="3552342"/>
                </a:cubicBezTo>
                <a:cubicBezTo>
                  <a:pt x="2000893" y="3583049"/>
                  <a:pt x="1992704" y="3595332"/>
                  <a:pt x="1967115" y="3588167"/>
                </a:cubicBezTo>
                <a:cubicBezTo>
                  <a:pt x="1923101" y="3575372"/>
                  <a:pt x="1923101" y="3574861"/>
                  <a:pt x="1924636" y="3622969"/>
                </a:cubicBezTo>
                <a:cubicBezTo>
                  <a:pt x="1966091" y="3622457"/>
                  <a:pt x="2007034" y="3622457"/>
                  <a:pt x="2047466" y="3622457"/>
                </a:cubicBezTo>
                <a:close/>
                <a:moveTo>
                  <a:pt x="639017" y="4045197"/>
                </a:moveTo>
                <a:cubicBezTo>
                  <a:pt x="674331" y="4042638"/>
                  <a:pt x="703503" y="4040590"/>
                  <a:pt x="732675" y="4039055"/>
                </a:cubicBezTo>
                <a:cubicBezTo>
                  <a:pt x="736769" y="4039055"/>
                  <a:pt x="741375" y="4043149"/>
                  <a:pt x="745981" y="4044173"/>
                </a:cubicBezTo>
                <a:cubicBezTo>
                  <a:pt x="770547" y="4048779"/>
                  <a:pt x="795113" y="4052362"/>
                  <a:pt x="819679" y="4056968"/>
                </a:cubicBezTo>
                <a:cubicBezTo>
                  <a:pt x="821726" y="4051850"/>
                  <a:pt x="823262" y="4046732"/>
                  <a:pt x="825309" y="4041614"/>
                </a:cubicBezTo>
                <a:cubicBezTo>
                  <a:pt x="814049" y="4034449"/>
                  <a:pt x="803302" y="4022678"/>
                  <a:pt x="791019" y="4020630"/>
                </a:cubicBezTo>
                <a:cubicBezTo>
                  <a:pt x="764918" y="4016536"/>
                  <a:pt x="734210" y="4024725"/>
                  <a:pt x="711691" y="4014489"/>
                </a:cubicBezTo>
                <a:cubicBezTo>
                  <a:pt x="676889" y="3998623"/>
                  <a:pt x="658465" y="4005789"/>
                  <a:pt x="639017" y="4045197"/>
                </a:cubicBezTo>
                <a:close/>
                <a:moveTo>
                  <a:pt x="6638232" y="5877920"/>
                </a:moveTo>
                <a:cubicBezTo>
                  <a:pt x="6580911" y="5869220"/>
                  <a:pt x="6551739" y="5897369"/>
                  <a:pt x="6567093" y="5964413"/>
                </a:cubicBezTo>
                <a:cubicBezTo>
                  <a:pt x="6582958" y="5913746"/>
                  <a:pt x="6622878" y="5939335"/>
                  <a:pt x="6643861" y="5933706"/>
                </a:cubicBezTo>
                <a:cubicBezTo>
                  <a:pt x="6641302" y="5911187"/>
                  <a:pt x="6639767" y="5894810"/>
                  <a:pt x="6638232" y="5877920"/>
                </a:cubicBezTo>
                <a:close/>
                <a:moveTo>
                  <a:pt x="6506189" y="5714659"/>
                </a:moveTo>
                <a:cubicBezTo>
                  <a:pt x="6508237" y="5713636"/>
                  <a:pt x="6510796" y="5712100"/>
                  <a:pt x="6512843" y="5711077"/>
                </a:cubicBezTo>
                <a:cubicBezTo>
                  <a:pt x="6506701" y="5700329"/>
                  <a:pt x="6503119" y="5685487"/>
                  <a:pt x="6493906" y="5679345"/>
                </a:cubicBezTo>
                <a:cubicBezTo>
                  <a:pt x="6473947" y="5667063"/>
                  <a:pt x="6407926" y="5683440"/>
                  <a:pt x="6392572" y="5701864"/>
                </a:cubicBezTo>
                <a:cubicBezTo>
                  <a:pt x="6388989" y="5705959"/>
                  <a:pt x="6385407" y="5714659"/>
                  <a:pt x="6387454" y="5717730"/>
                </a:cubicBezTo>
                <a:cubicBezTo>
                  <a:pt x="6391036" y="5722847"/>
                  <a:pt x="6399225" y="5728989"/>
                  <a:pt x="6404343" y="5727965"/>
                </a:cubicBezTo>
                <a:cubicBezTo>
                  <a:pt x="6434027" y="5721824"/>
                  <a:pt x="6463711" y="5713636"/>
                  <a:pt x="6497489" y="5704935"/>
                </a:cubicBezTo>
                <a:cubicBezTo>
                  <a:pt x="6496978" y="5704423"/>
                  <a:pt x="6501583" y="5709541"/>
                  <a:pt x="6506189" y="5714659"/>
                </a:cubicBezTo>
                <a:close/>
                <a:moveTo>
                  <a:pt x="6553275" y="6033505"/>
                </a:moveTo>
                <a:cubicBezTo>
                  <a:pt x="6545598" y="6007915"/>
                  <a:pt x="6543550" y="5987955"/>
                  <a:pt x="6533826" y="5973113"/>
                </a:cubicBezTo>
                <a:cubicBezTo>
                  <a:pt x="6530756" y="5968507"/>
                  <a:pt x="6507213" y="5977208"/>
                  <a:pt x="6485206" y="5980790"/>
                </a:cubicBezTo>
                <a:cubicBezTo>
                  <a:pt x="6490836" y="5983349"/>
                  <a:pt x="6487253" y="5980790"/>
                  <a:pt x="6484183" y="5980279"/>
                </a:cubicBezTo>
                <a:cubicBezTo>
                  <a:pt x="6473947" y="5979767"/>
                  <a:pt x="6463711" y="5980279"/>
                  <a:pt x="6453475" y="5980279"/>
                </a:cubicBezTo>
                <a:cubicBezTo>
                  <a:pt x="6459105" y="5987955"/>
                  <a:pt x="6463199" y="5999215"/>
                  <a:pt x="6470364" y="6002798"/>
                </a:cubicBezTo>
                <a:cubicBezTo>
                  <a:pt x="6493395" y="6013545"/>
                  <a:pt x="6517961" y="6020710"/>
                  <a:pt x="6553275" y="6033505"/>
                </a:cubicBezTo>
                <a:close/>
                <a:moveTo>
                  <a:pt x="5839326" y="5683440"/>
                </a:moveTo>
                <a:cubicBezTo>
                  <a:pt x="5862868" y="5698794"/>
                  <a:pt x="5877710" y="5708006"/>
                  <a:pt x="5893064" y="5717730"/>
                </a:cubicBezTo>
                <a:cubicBezTo>
                  <a:pt x="5889481" y="5725406"/>
                  <a:pt x="5885899" y="5732060"/>
                  <a:pt x="5881293" y="5742296"/>
                </a:cubicBezTo>
                <a:cubicBezTo>
                  <a:pt x="5897670" y="5743831"/>
                  <a:pt x="5910465" y="5744855"/>
                  <a:pt x="5925307" y="5746390"/>
                </a:cubicBezTo>
                <a:cubicBezTo>
                  <a:pt x="5921213" y="5732572"/>
                  <a:pt x="5919165" y="5721824"/>
                  <a:pt x="5915582" y="5712100"/>
                </a:cubicBezTo>
                <a:cubicBezTo>
                  <a:pt x="5910465" y="5697258"/>
                  <a:pt x="5906371" y="5672692"/>
                  <a:pt x="5897670" y="5670645"/>
                </a:cubicBezTo>
                <a:cubicBezTo>
                  <a:pt x="5881804" y="5666550"/>
                  <a:pt x="5863380" y="5676786"/>
                  <a:pt x="5839326" y="5683440"/>
                </a:cubicBezTo>
                <a:close/>
                <a:moveTo>
                  <a:pt x="6530756" y="5412191"/>
                </a:moveTo>
                <a:cubicBezTo>
                  <a:pt x="6534850" y="5374830"/>
                  <a:pt x="6541503" y="5341563"/>
                  <a:pt x="6502607" y="5321091"/>
                </a:cubicBezTo>
                <a:cubicBezTo>
                  <a:pt x="6493906" y="5328257"/>
                  <a:pt x="6485718" y="5335422"/>
                  <a:pt x="6475994" y="5343610"/>
                </a:cubicBezTo>
                <a:cubicBezTo>
                  <a:pt x="6492883" y="5366641"/>
                  <a:pt x="6487765" y="5406049"/>
                  <a:pt x="6530756" y="5412191"/>
                </a:cubicBezTo>
                <a:close/>
                <a:moveTo>
                  <a:pt x="781807" y="4386050"/>
                </a:moveTo>
                <a:cubicBezTo>
                  <a:pt x="775153" y="4363531"/>
                  <a:pt x="771571" y="4349200"/>
                  <a:pt x="766965" y="4334870"/>
                </a:cubicBezTo>
                <a:cubicBezTo>
                  <a:pt x="763894" y="4324635"/>
                  <a:pt x="761847" y="4309793"/>
                  <a:pt x="754682" y="4306210"/>
                </a:cubicBezTo>
                <a:cubicBezTo>
                  <a:pt x="745469" y="4301604"/>
                  <a:pt x="731651" y="4306210"/>
                  <a:pt x="725510" y="4306722"/>
                </a:cubicBezTo>
                <a:cubicBezTo>
                  <a:pt x="725510" y="4326170"/>
                  <a:pt x="725510" y="4338965"/>
                  <a:pt x="725510" y="4354830"/>
                </a:cubicBezTo>
                <a:cubicBezTo>
                  <a:pt x="737281" y="4361484"/>
                  <a:pt x="755705" y="4371719"/>
                  <a:pt x="781807" y="4386050"/>
                </a:cubicBezTo>
                <a:close/>
                <a:moveTo>
                  <a:pt x="5740550" y="2835834"/>
                </a:moveTo>
                <a:cubicBezTo>
                  <a:pt x="5747204" y="2828669"/>
                  <a:pt x="5753857" y="2822016"/>
                  <a:pt x="5759999" y="2814851"/>
                </a:cubicBezTo>
                <a:cubicBezTo>
                  <a:pt x="5733897" y="2800521"/>
                  <a:pt x="5708307" y="2786191"/>
                  <a:pt x="5676065" y="2768278"/>
                </a:cubicBezTo>
                <a:cubicBezTo>
                  <a:pt x="5672482" y="2770837"/>
                  <a:pt x="5661734" y="2779025"/>
                  <a:pt x="5650475" y="2787214"/>
                </a:cubicBezTo>
                <a:cubicBezTo>
                  <a:pt x="5651498" y="2790797"/>
                  <a:pt x="5653034" y="2793868"/>
                  <a:pt x="5654057" y="2797450"/>
                </a:cubicBezTo>
                <a:cubicBezTo>
                  <a:pt x="5684765" y="2784143"/>
                  <a:pt x="5704213" y="2786191"/>
                  <a:pt x="5694489" y="2826110"/>
                </a:cubicBezTo>
                <a:cubicBezTo>
                  <a:pt x="5711890" y="2829693"/>
                  <a:pt x="5726220" y="2832764"/>
                  <a:pt x="5740550" y="2835834"/>
                </a:cubicBezTo>
                <a:close/>
                <a:moveTo>
                  <a:pt x="3001956" y="3432583"/>
                </a:moveTo>
                <a:cubicBezTo>
                  <a:pt x="2999909" y="3435653"/>
                  <a:pt x="2998374" y="3438212"/>
                  <a:pt x="2996326" y="3441283"/>
                </a:cubicBezTo>
                <a:cubicBezTo>
                  <a:pt x="3023963" y="3458172"/>
                  <a:pt x="3051600" y="3475061"/>
                  <a:pt x="3081796" y="3493486"/>
                </a:cubicBezTo>
                <a:cubicBezTo>
                  <a:pt x="3089473" y="3458684"/>
                  <a:pt x="3051600" y="3433606"/>
                  <a:pt x="3001956" y="3432583"/>
                </a:cubicBezTo>
                <a:close/>
                <a:moveTo>
                  <a:pt x="6883380" y="5052913"/>
                </a:moveTo>
                <a:cubicBezTo>
                  <a:pt x="6858302" y="5054960"/>
                  <a:pt x="6841924" y="5055984"/>
                  <a:pt x="6825547" y="5057519"/>
                </a:cubicBezTo>
                <a:cubicBezTo>
                  <a:pt x="6826571" y="5078503"/>
                  <a:pt x="6827595" y="5093345"/>
                  <a:pt x="6828618" y="5108699"/>
                </a:cubicBezTo>
                <a:cubicBezTo>
                  <a:pt x="6831688" y="5110745"/>
                  <a:pt x="6834760" y="5112281"/>
                  <a:pt x="6837830" y="5114328"/>
                </a:cubicBezTo>
                <a:cubicBezTo>
                  <a:pt x="6849601" y="5097439"/>
                  <a:pt x="6861884" y="5081062"/>
                  <a:pt x="6883380" y="5052913"/>
                </a:cubicBezTo>
                <a:close/>
                <a:moveTo>
                  <a:pt x="2235805" y="3033386"/>
                </a:moveTo>
                <a:cubicBezTo>
                  <a:pt x="2205609" y="2997560"/>
                  <a:pt x="2168760" y="2993466"/>
                  <a:pt x="2151360" y="3019567"/>
                </a:cubicBezTo>
                <a:cubicBezTo>
                  <a:pt x="2177461" y="3023662"/>
                  <a:pt x="2203562" y="3027756"/>
                  <a:pt x="2235805" y="3033386"/>
                </a:cubicBezTo>
                <a:close/>
                <a:moveTo>
                  <a:pt x="1370878" y="2727846"/>
                </a:moveTo>
                <a:cubicBezTo>
                  <a:pt x="1342730" y="2671549"/>
                  <a:pt x="1318675" y="2698163"/>
                  <a:pt x="1283874" y="2715563"/>
                </a:cubicBezTo>
                <a:cubicBezTo>
                  <a:pt x="1317140" y="2719658"/>
                  <a:pt x="1339659" y="2723240"/>
                  <a:pt x="1370878" y="2727846"/>
                </a:cubicBezTo>
                <a:close/>
                <a:moveTo>
                  <a:pt x="425600" y="1986261"/>
                </a:moveTo>
                <a:cubicBezTo>
                  <a:pt x="385169" y="1975002"/>
                  <a:pt x="393357" y="2013386"/>
                  <a:pt x="372886" y="2029252"/>
                </a:cubicBezTo>
                <a:cubicBezTo>
                  <a:pt x="425600" y="2046652"/>
                  <a:pt x="403081" y="1993938"/>
                  <a:pt x="425600" y="1986261"/>
                </a:cubicBezTo>
                <a:close/>
                <a:moveTo>
                  <a:pt x="4633034" y="6595451"/>
                </a:moveTo>
                <a:cubicBezTo>
                  <a:pt x="4652994" y="6605175"/>
                  <a:pt x="4670907" y="6614388"/>
                  <a:pt x="4692914" y="6625135"/>
                </a:cubicBezTo>
                <a:cubicBezTo>
                  <a:pt x="4694961" y="6610293"/>
                  <a:pt x="4696496" y="6600057"/>
                  <a:pt x="4698544" y="6587263"/>
                </a:cubicBezTo>
                <a:cubicBezTo>
                  <a:pt x="4675001" y="6589822"/>
                  <a:pt x="4654530" y="6592892"/>
                  <a:pt x="4633034" y="6595451"/>
                </a:cubicBezTo>
                <a:close/>
                <a:moveTo>
                  <a:pt x="5811178" y="2626000"/>
                </a:moveTo>
                <a:cubicBezTo>
                  <a:pt x="5784052" y="2619347"/>
                  <a:pt x="5766651" y="2615252"/>
                  <a:pt x="5745668" y="2609623"/>
                </a:cubicBezTo>
                <a:cubicBezTo>
                  <a:pt x="5757440" y="2644936"/>
                  <a:pt x="5767675" y="2647495"/>
                  <a:pt x="5811178" y="2626000"/>
                </a:cubicBezTo>
                <a:close/>
              </a:path>
            </a:pathLst>
          </a:custGeom>
          <a:solidFill>
            <a:srgbClr val="000000"/>
          </a:solidFill>
          <a:ln w="5116" cap="flat">
            <a:noFill/>
            <a:prstDash val="solid"/>
            <a:miter/>
          </a:ln>
        </p:spPr>
        <p:txBody>
          <a:bodyPr rtlCol="0" anchor="ctr"/>
          <a:lstStyle/>
          <a:p>
            <a:endParaRPr lang="zh-CN" altLang="en-US"/>
          </a:p>
        </p:txBody>
      </p:sp>
    </p:spTree>
    <p:extLst>
      <p:ext uri="{BB962C8B-B14F-4D97-AF65-F5344CB8AC3E}">
        <p14:creationId xmlns:p14="http://schemas.microsoft.com/office/powerpoint/2010/main" val="19433565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3" name="图形 1">
            <a:extLst>
              <a:ext uri="{FF2B5EF4-FFF2-40B4-BE49-F238E27FC236}">
                <a16:creationId xmlns:a16="http://schemas.microsoft.com/office/drawing/2014/main" xmlns="" id="{340661E8-C94B-47CC-85AF-2AD0DF59E667}"/>
              </a:ext>
            </a:extLst>
          </p:cNvPr>
          <p:cNvSpPr/>
          <p:nvPr/>
        </p:nvSpPr>
        <p:spPr>
          <a:xfrm>
            <a:off x="1094932" y="1032998"/>
            <a:ext cx="3081612" cy="1938802"/>
          </a:xfrm>
          <a:custGeom>
            <a:avLst/>
            <a:gdLst>
              <a:gd name="connsiteX0" fmla="*/ 5515384 w 10907160"/>
              <a:gd name="connsiteY0" fmla="*/ 2927721 h 6862262"/>
              <a:gd name="connsiteX1" fmla="*/ 5632596 w 10907160"/>
              <a:gd name="connsiteY1" fmla="*/ 2960540 h 6862262"/>
              <a:gd name="connsiteX2" fmla="*/ 5675219 w 10907160"/>
              <a:gd name="connsiteY2" fmla="*/ 2977163 h 6862262"/>
              <a:gd name="connsiteX3" fmla="*/ 5646235 w 10907160"/>
              <a:gd name="connsiteY3" fmla="*/ 3017228 h 6862262"/>
              <a:gd name="connsiteX4" fmla="*/ 5665416 w 10907160"/>
              <a:gd name="connsiteY4" fmla="*/ 3034704 h 6862262"/>
              <a:gd name="connsiteX5" fmla="*/ 5701645 w 10907160"/>
              <a:gd name="connsiteY5" fmla="*/ 2981425 h 6862262"/>
              <a:gd name="connsiteX6" fmla="*/ 5797120 w 10907160"/>
              <a:gd name="connsiteY6" fmla="*/ 3017654 h 6862262"/>
              <a:gd name="connsiteX7" fmla="*/ 5861906 w 10907160"/>
              <a:gd name="connsiteY7" fmla="*/ 2940081 h 6862262"/>
              <a:gd name="connsiteX8" fmla="*/ 5733612 w 10907160"/>
              <a:gd name="connsiteY8" fmla="*/ 2940081 h 6862262"/>
              <a:gd name="connsiteX9" fmla="*/ 5732760 w 10907160"/>
              <a:gd name="connsiteY9" fmla="*/ 2931556 h 6862262"/>
              <a:gd name="connsiteX10" fmla="*/ 5805644 w 10907160"/>
              <a:gd name="connsiteY10" fmla="*/ 2925163 h 6862262"/>
              <a:gd name="connsiteX11" fmla="*/ 5783481 w 10907160"/>
              <a:gd name="connsiteY11" fmla="*/ 2896180 h 6862262"/>
              <a:gd name="connsiteX12" fmla="*/ 5786890 w 10907160"/>
              <a:gd name="connsiteY12" fmla="*/ 2885098 h 6862262"/>
              <a:gd name="connsiteX13" fmla="*/ 5849546 w 10907160"/>
              <a:gd name="connsiteY13" fmla="*/ 2893196 h 6862262"/>
              <a:gd name="connsiteX14" fmla="*/ 5906234 w 10907160"/>
              <a:gd name="connsiteY14" fmla="*/ 2968212 h 6862262"/>
              <a:gd name="connsiteX15" fmla="*/ 5917743 w 10907160"/>
              <a:gd name="connsiteY15" fmla="*/ 2959261 h 6862262"/>
              <a:gd name="connsiteX16" fmla="*/ 5891316 w 10907160"/>
              <a:gd name="connsiteY16" fmla="*/ 2926016 h 6862262"/>
              <a:gd name="connsiteX17" fmla="*/ 5965054 w 10907160"/>
              <a:gd name="connsiteY17" fmla="*/ 2926016 h 6862262"/>
              <a:gd name="connsiteX18" fmla="*/ 5976562 w 10907160"/>
              <a:gd name="connsiteY18" fmla="*/ 2861229 h 6862262"/>
              <a:gd name="connsiteX19" fmla="*/ 5975283 w 10907160"/>
              <a:gd name="connsiteY19" fmla="*/ 2802410 h 6862262"/>
              <a:gd name="connsiteX20" fmla="*/ 5943316 w 10907160"/>
              <a:gd name="connsiteY20" fmla="*/ 2765328 h 6862262"/>
              <a:gd name="connsiteX21" fmla="*/ 5902825 w 10907160"/>
              <a:gd name="connsiteY21" fmla="*/ 2727394 h 6862262"/>
              <a:gd name="connsiteX22" fmla="*/ 5812890 w 10907160"/>
              <a:gd name="connsiteY22" fmla="*/ 2643427 h 6862262"/>
              <a:gd name="connsiteX23" fmla="*/ 5763022 w 10907160"/>
              <a:gd name="connsiteY23" fmla="*/ 2622542 h 6862262"/>
              <a:gd name="connsiteX24" fmla="*/ 5744268 w 10907160"/>
              <a:gd name="connsiteY24" fmla="*/ 2605066 h 6862262"/>
              <a:gd name="connsiteX25" fmla="*/ 5763874 w 10907160"/>
              <a:gd name="connsiteY25" fmla="*/ 2591427 h 6862262"/>
              <a:gd name="connsiteX26" fmla="*/ 5934365 w 10907160"/>
              <a:gd name="connsiteY26" fmla="*/ 2552214 h 6862262"/>
              <a:gd name="connsiteX27" fmla="*/ 5979972 w 10907160"/>
              <a:gd name="connsiteY27" fmla="*/ 2517263 h 6862262"/>
              <a:gd name="connsiteX28" fmla="*/ 5998726 w 10907160"/>
              <a:gd name="connsiteY28" fmla="*/ 2505755 h 6862262"/>
              <a:gd name="connsiteX29" fmla="*/ 6056693 w 10907160"/>
              <a:gd name="connsiteY29" fmla="*/ 2463559 h 6862262"/>
              <a:gd name="connsiteX30" fmla="*/ 6073742 w 10907160"/>
              <a:gd name="connsiteY30" fmla="*/ 2454608 h 6862262"/>
              <a:gd name="connsiteX31" fmla="*/ 6105283 w 10907160"/>
              <a:gd name="connsiteY31" fmla="*/ 2411133 h 6862262"/>
              <a:gd name="connsiteX32" fmla="*/ 6199053 w 10907160"/>
              <a:gd name="connsiteY32" fmla="*/ 2360838 h 6862262"/>
              <a:gd name="connsiteX33" fmla="*/ 6299642 w 10907160"/>
              <a:gd name="connsiteY33" fmla="*/ 2387690 h 6862262"/>
              <a:gd name="connsiteX34" fmla="*/ 6445412 w 10907160"/>
              <a:gd name="connsiteY34" fmla="*/ 2442247 h 6862262"/>
              <a:gd name="connsiteX35" fmla="*/ 6448396 w 10907160"/>
              <a:gd name="connsiteY35" fmla="*/ 2444805 h 6862262"/>
              <a:gd name="connsiteX36" fmla="*/ 6550264 w 10907160"/>
              <a:gd name="connsiteY36" fmla="*/ 2522805 h 6862262"/>
              <a:gd name="connsiteX37" fmla="*/ 6581805 w 10907160"/>
              <a:gd name="connsiteY37" fmla="*/ 2548378 h 6862262"/>
              <a:gd name="connsiteX38" fmla="*/ 6566887 w 10907160"/>
              <a:gd name="connsiteY38" fmla="*/ 2614017 h 6862262"/>
              <a:gd name="connsiteX39" fmla="*/ 6613346 w 10907160"/>
              <a:gd name="connsiteY39" fmla="*/ 2606345 h 6862262"/>
              <a:gd name="connsiteX40" fmla="*/ 6677706 w 10907160"/>
              <a:gd name="connsiteY40" fmla="*/ 2652377 h 6862262"/>
              <a:gd name="connsiteX41" fmla="*/ 6674722 w 10907160"/>
              <a:gd name="connsiteY41" fmla="*/ 2624247 h 6862262"/>
              <a:gd name="connsiteX42" fmla="*/ 6653837 w 10907160"/>
              <a:gd name="connsiteY42" fmla="*/ 2628935 h 6862262"/>
              <a:gd name="connsiteX43" fmla="*/ 6629969 w 10907160"/>
              <a:gd name="connsiteY43" fmla="*/ 2550083 h 6862262"/>
              <a:gd name="connsiteX44" fmla="*/ 6638067 w 10907160"/>
              <a:gd name="connsiteY44" fmla="*/ 2512575 h 6862262"/>
              <a:gd name="connsiteX45" fmla="*/ 6600559 w 10907160"/>
              <a:gd name="connsiteY45" fmla="*/ 2487001 h 6862262"/>
              <a:gd name="connsiteX46" fmla="*/ 6598428 w 10907160"/>
              <a:gd name="connsiteY46" fmla="*/ 2475493 h 6862262"/>
              <a:gd name="connsiteX47" fmla="*/ 6648296 w 10907160"/>
              <a:gd name="connsiteY47" fmla="*/ 2470378 h 6862262"/>
              <a:gd name="connsiteX48" fmla="*/ 6663641 w 10907160"/>
              <a:gd name="connsiteY48" fmla="*/ 2463133 h 6862262"/>
              <a:gd name="connsiteX49" fmla="*/ 6735673 w 10907160"/>
              <a:gd name="connsiteY49" fmla="*/ 2472083 h 6862262"/>
              <a:gd name="connsiteX50" fmla="*/ 6767640 w 10907160"/>
              <a:gd name="connsiteY50" fmla="*/ 2482313 h 6862262"/>
              <a:gd name="connsiteX51" fmla="*/ 6891246 w 10907160"/>
              <a:gd name="connsiteY51" fmla="*/ 2501067 h 6862262"/>
              <a:gd name="connsiteX52" fmla="*/ 6927475 w 10907160"/>
              <a:gd name="connsiteY52" fmla="*/ 2453756 h 6862262"/>
              <a:gd name="connsiteX53" fmla="*/ 6993540 w 10907160"/>
              <a:gd name="connsiteY53" fmla="*/ 2466542 h 6862262"/>
              <a:gd name="connsiteX54" fmla="*/ 6920229 w 10907160"/>
              <a:gd name="connsiteY54" fmla="*/ 2406018 h 6862262"/>
              <a:gd name="connsiteX55" fmla="*/ 6885279 w 10907160"/>
              <a:gd name="connsiteY55" fmla="*/ 2414969 h 6862262"/>
              <a:gd name="connsiteX56" fmla="*/ 6855016 w 10907160"/>
              <a:gd name="connsiteY56" fmla="*/ 2445231 h 6862262"/>
              <a:gd name="connsiteX57" fmla="*/ 6814525 w 10907160"/>
              <a:gd name="connsiteY57" fmla="*/ 2446936 h 6862262"/>
              <a:gd name="connsiteX58" fmla="*/ 6766787 w 10907160"/>
              <a:gd name="connsiteY58" fmla="*/ 2442247 h 6862262"/>
              <a:gd name="connsiteX59" fmla="*/ 6701574 w 10907160"/>
              <a:gd name="connsiteY59" fmla="*/ 2394936 h 6862262"/>
              <a:gd name="connsiteX60" fmla="*/ 6694755 w 10907160"/>
              <a:gd name="connsiteY60" fmla="*/ 2404313 h 6862262"/>
              <a:gd name="connsiteX61" fmla="*/ 6661509 w 10907160"/>
              <a:gd name="connsiteY61" fmla="*/ 2354445 h 6862262"/>
              <a:gd name="connsiteX62" fmla="*/ 6641903 w 10907160"/>
              <a:gd name="connsiteY62" fmla="*/ 2285822 h 6862262"/>
              <a:gd name="connsiteX63" fmla="*/ 6609936 w 10907160"/>
              <a:gd name="connsiteY63" fmla="*/ 2207396 h 6862262"/>
              <a:gd name="connsiteX64" fmla="*/ 6619739 w 10907160"/>
              <a:gd name="connsiteY64" fmla="*/ 2132380 h 6862262"/>
              <a:gd name="connsiteX65" fmla="*/ 6644886 w 10907160"/>
              <a:gd name="connsiteY65" fmla="*/ 2073561 h 6862262"/>
              <a:gd name="connsiteX66" fmla="*/ 6624853 w 10907160"/>
              <a:gd name="connsiteY66" fmla="*/ 2056938 h 6862262"/>
              <a:gd name="connsiteX67" fmla="*/ 6621018 w 10907160"/>
              <a:gd name="connsiteY67" fmla="*/ 2004086 h 6862262"/>
              <a:gd name="connsiteX68" fmla="*/ 6631674 w 10907160"/>
              <a:gd name="connsiteY68" fmla="*/ 1993856 h 6862262"/>
              <a:gd name="connsiteX69" fmla="*/ 6654263 w 10907160"/>
              <a:gd name="connsiteY69" fmla="*/ 1919266 h 6862262"/>
              <a:gd name="connsiteX70" fmla="*/ 6665772 w 10907160"/>
              <a:gd name="connsiteY70" fmla="*/ 1904348 h 6862262"/>
              <a:gd name="connsiteX71" fmla="*/ 6687935 w 10907160"/>
              <a:gd name="connsiteY71" fmla="*/ 1846808 h 6862262"/>
              <a:gd name="connsiteX72" fmla="*/ 6734394 w 10907160"/>
              <a:gd name="connsiteY72" fmla="*/ 1846808 h 6862262"/>
              <a:gd name="connsiteX73" fmla="*/ 6757837 w 10907160"/>
              <a:gd name="connsiteY73" fmla="*/ 1842971 h 6862262"/>
              <a:gd name="connsiteX74" fmla="*/ 6751443 w 10907160"/>
              <a:gd name="connsiteY74" fmla="*/ 1814840 h 6862262"/>
              <a:gd name="connsiteX75" fmla="*/ 6640198 w 10907160"/>
              <a:gd name="connsiteY75" fmla="*/ 1790972 h 6862262"/>
              <a:gd name="connsiteX76" fmla="*/ 6502526 w 10907160"/>
              <a:gd name="connsiteY76" fmla="*/ 1797791 h 6862262"/>
              <a:gd name="connsiteX77" fmla="*/ 6446691 w 10907160"/>
              <a:gd name="connsiteY77" fmla="*/ 1789267 h 6862262"/>
              <a:gd name="connsiteX78" fmla="*/ 6360166 w 10907160"/>
              <a:gd name="connsiteY78" fmla="*/ 1731726 h 6862262"/>
              <a:gd name="connsiteX79" fmla="*/ 6223774 w 10907160"/>
              <a:gd name="connsiteY79" fmla="*/ 1678874 h 6862262"/>
              <a:gd name="connsiteX80" fmla="*/ 6158134 w 10907160"/>
              <a:gd name="connsiteY80" fmla="*/ 1671202 h 6862262"/>
              <a:gd name="connsiteX81" fmla="*/ 6083545 w 10907160"/>
              <a:gd name="connsiteY81" fmla="*/ 1721070 h 6862262"/>
              <a:gd name="connsiteX82" fmla="*/ 6129577 w 10907160"/>
              <a:gd name="connsiteY82" fmla="*/ 1738120 h 6862262"/>
              <a:gd name="connsiteX83" fmla="*/ 6185413 w 10907160"/>
              <a:gd name="connsiteY83" fmla="*/ 1731726 h 6862262"/>
              <a:gd name="connsiteX84" fmla="*/ 6186692 w 10907160"/>
              <a:gd name="connsiteY84" fmla="*/ 1744513 h 6862262"/>
              <a:gd name="connsiteX85" fmla="*/ 6072463 w 10907160"/>
              <a:gd name="connsiteY85" fmla="*/ 1772644 h 6862262"/>
              <a:gd name="connsiteX86" fmla="*/ 6112954 w 10907160"/>
              <a:gd name="connsiteY86" fmla="*/ 1805464 h 6862262"/>
              <a:gd name="connsiteX87" fmla="*/ 6110823 w 10907160"/>
              <a:gd name="connsiteY87" fmla="*/ 1877922 h 6862262"/>
              <a:gd name="connsiteX88" fmla="*/ 6057545 w 10907160"/>
              <a:gd name="connsiteY88" fmla="*/ 1916709 h 6862262"/>
              <a:gd name="connsiteX89" fmla="*/ 6000857 w 10907160"/>
              <a:gd name="connsiteY89" fmla="*/ 1790119 h 6862262"/>
              <a:gd name="connsiteX90" fmla="*/ 5887480 w 10907160"/>
              <a:gd name="connsiteY90" fmla="*/ 1774775 h 6862262"/>
              <a:gd name="connsiteX91" fmla="*/ 5824399 w 10907160"/>
              <a:gd name="connsiteY91" fmla="*/ 1759431 h 6862262"/>
              <a:gd name="connsiteX92" fmla="*/ 5722104 w 10907160"/>
              <a:gd name="connsiteY92" fmla="*/ 1713825 h 6862262"/>
              <a:gd name="connsiteX93" fmla="*/ 5655186 w 10907160"/>
              <a:gd name="connsiteY93" fmla="*/ 1707431 h 6862262"/>
              <a:gd name="connsiteX94" fmla="*/ 5558006 w 10907160"/>
              <a:gd name="connsiteY94" fmla="*/ 1711693 h 6862262"/>
              <a:gd name="connsiteX95" fmla="*/ 5475744 w 10907160"/>
              <a:gd name="connsiteY95" fmla="*/ 1676743 h 6862262"/>
              <a:gd name="connsiteX96" fmla="*/ 5442499 w 10907160"/>
              <a:gd name="connsiteY96" fmla="*/ 1666513 h 6862262"/>
              <a:gd name="connsiteX97" fmla="*/ 5451023 w 10907160"/>
              <a:gd name="connsiteY97" fmla="*/ 1657989 h 6862262"/>
              <a:gd name="connsiteX98" fmla="*/ 5381548 w 10907160"/>
              <a:gd name="connsiteY98" fmla="*/ 1589366 h 6862262"/>
              <a:gd name="connsiteX99" fmla="*/ 5243450 w 10907160"/>
              <a:gd name="connsiteY99" fmla="*/ 1539071 h 6862262"/>
              <a:gd name="connsiteX100" fmla="*/ 5231942 w 10907160"/>
              <a:gd name="connsiteY100" fmla="*/ 1536088 h 6862262"/>
              <a:gd name="connsiteX101" fmla="*/ 5041845 w 10907160"/>
              <a:gd name="connsiteY101" fmla="*/ 1537366 h 6862262"/>
              <a:gd name="connsiteX102" fmla="*/ 5033321 w 10907160"/>
              <a:gd name="connsiteY102" fmla="*/ 1545039 h 6862262"/>
              <a:gd name="connsiteX103" fmla="*/ 4967255 w 10907160"/>
              <a:gd name="connsiteY103" fmla="*/ 1665235 h 6862262"/>
              <a:gd name="connsiteX104" fmla="*/ 4986009 w 10907160"/>
              <a:gd name="connsiteY104" fmla="*/ 1704021 h 6862262"/>
              <a:gd name="connsiteX105" fmla="*/ 5106631 w 10907160"/>
              <a:gd name="connsiteY105" fmla="*/ 1753890 h 6862262"/>
              <a:gd name="connsiteX106" fmla="*/ 5201254 w 10907160"/>
              <a:gd name="connsiteY106" fmla="*/ 1774775 h 6862262"/>
              <a:gd name="connsiteX107" fmla="*/ 5270303 w 10907160"/>
              <a:gd name="connsiteY107" fmla="*/ 1844676 h 6862262"/>
              <a:gd name="connsiteX108" fmla="*/ 5288630 w 10907160"/>
              <a:gd name="connsiteY108" fmla="*/ 1886447 h 6862262"/>
              <a:gd name="connsiteX109" fmla="*/ 5245155 w 10907160"/>
              <a:gd name="connsiteY109" fmla="*/ 1900938 h 6862262"/>
              <a:gd name="connsiteX110" fmla="*/ 5160336 w 10907160"/>
              <a:gd name="connsiteY110" fmla="*/ 1894545 h 6862262"/>
              <a:gd name="connsiteX111" fmla="*/ 5118566 w 10907160"/>
              <a:gd name="connsiteY111" fmla="*/ 1875791 h 6862262"/>
              <a:gd name="connsiteX112" fmla="*/ 5127943 w 10907160"/>
              <a:gd name="connsiteY112" fmla="*/ 1913299 h 6862262"/>
              <a:gd name="connsiteX113" fmla="*/ 5164172 w 10907160"/>
              <a:gd name="connsiteY113" fmla="*/ 1987463 h 6862262"/>
              <a:gd name="connsiteX114" fmla="*/ 5069976 w 10907160"/>
              <a:gd name="connsiteY114" fmla="*/ 2124282 h 6862262"/>
              <a:gd name="connsiteX115" fmla="*/ 4910567 w 10907160"/>
              <a:gd name="connsiteY115" fmla="*/ 2073134 h 6862262"/>
              <a:gd name="connsiteX116" fmla="*/ 4814240 w 10907160"/>
              <a:gd name="connsiteY116" fmla="*/ 2052249 h 6862262"/>
              <a:gd name="connsiteX117" fmla="*/ 4727715 w 10907160"/>
              <a:gd name="connsiteY117" fmla="*/ 2044577 h 6862262"/>
              <a:gd name="connsiteX118" fmla="*/ 4658667 w 10907160"/>
              <a:gd name="connsiteY118" fmla="*/ 1992151 h 6862262"/>
              <a:gd name="connsiteX119" fmla="*/ 4621158 w 10907160"/>
              <a:gd name="connsiteY119" fmla="*/ 1982348 h 6862262"/>
              <a:gd name="connsiteX120" fmla="*/ 4529093 w 10907160"/>
              <a:gd name="connsiteY120" fmla="*/ 1949955 h 6862262"/>
              <a:gd name="connsiteX121" fmla="*/ 4461749 w 10907160"/>
              <a:gd name="connsiteY121" fmla="*/ 1936742 h 6862262"/>
              <a:gd name="connsiteX122" fmla="*/ 4420831 w 10907160"/>
              <a:gd name="connsiteY122" fmla="*/ 1942709 h 6862262"/>
              <a:gd name="connsiteX123" fmla="*/ 4413160 w 10907160"/>
              <a:gd name="connsiteY123" fmla="*/ 1929496 h 6862262"/>
              <a:gd name="connsiteX124" fmla="*/ 4474536 w 10907160"/>
              <a:gd name="connsiteY124" fmla="*/ 1875365 h 6862262"/>
              <a:gd name="connsiteX125" fmla="*/ 4487749 w 10907160"/>
              <a:gd name="connsiteY125" fmla="*/ 1826775 h 6862262"/>
              <a:gd name="connsiteX126" fmla="*/ 4486044 w 10907160"/>
              <a:gd name="connsiteY126" fmla="*/ 1823365 h 6862262"/>
              <a:gd name="connsiteX127" fmla="*/ 4393979 w 10907160"/>
              <a:gd name="connsiteY127" fmla="*/ 1775201 h 6862262"/>
              <a:gd name="connsiteX128" fmla="*/ 4385455 w 10907160"/>
              <a:gd name="connsiteY128" fmla="*/ 1768808 h 6862262"/>
              <a:gd name="connsiteX129" fmla="*/ 4472831 w 10907160"/>
              <a:gd name="connsiteY129" fmla="*/ 1687398 h 6862262"/>
              <a:gd name="connsiteX130" fmla="*/ 4365422 w 10907160"/>
              <a:gd name="connsiteY130" fmla="*/ 1645202 h 6862262"/>
              <a:gd name="connsiteX131" fmla="*/ 4344537 w 10907160"/>
              <a:gd name="connsiteY131" fmla="*/ 1632415 h 6862262"/>
              <a:gd name="connsiteX132" fmla="*/ 4255455 w 10907160"/>
              <a:gd name="connsiteY132" fmla="*/ 1568907 h 6862262"/>
              <a:gd name="connsiteX133" fmla="*/ 4131849 w 10907160"/>
              <a:gd name="connsiteY133" fmla="*/ 1552284 h 6862262"/>
              <a:gd name="connsiteX134" fmla="*/ 4098603 w 10907160"/>
              <a:gd name="connsiteY134" fmla="*/ 1522449 h 6862262"/>
              <a:gd name="connsiteX135" fmla="*/ 4164243 w 10907160"/>
              <a:gd name="connsiteY135" fmla="*/ 1473006 h 6862262"/>
              <a:gd name="connsiteX136" fmla="*/ 4065784 w 10907160"/>
              <a:gd name="connsiteY136" fmla="*/ 1391170 h 6862262"/>
              <a:gd name="connsiteX137" fmla="*/ 4015915 w 10907160"/>
              <a:gd name="connsiteY137" fmla="*/ 1428678 h 6862262"/>
              <a:gd name="connsiteX138" fmla="*/ 4074735 w 10907160"/>
              <a:gd name="connsiteY138" fmla="*/ 1457662 h 6862262"/>
              <a:gd name="connsiteX139" fmla="*/ 4076866 w 10907160"/>
              <a:gd name="connsiteY139" fmla="*/ 1527563 h 6862262"/>
              <a:gd name="connsiteX140" fmla="*/ 4021456 w 10907160"/>
              <a:gd name="connsiteY140" fmla="*/ 1513071 h 6862262"/>
              <a:gd name="connsiteX141" fmla="*/ 3939621 w 10907160"/>
              <a:gd name="connsiteY141" fmla="*/ 1478973 h 6862262"/>
              <a:gd name="connsiteX142" fmla="*/ 3902965 w 10907160"/>
              <a:gd name="connsiteY142" fmla="*/ 1453826 h 6862262"/>
              <a:gd name="connsiteX143" fmla="*/ 3832637 w 10907160"/>
              <a:gd name="connsiteY143" fmla="*/ 1444875 h 6862262"/>
              <a:gd name="connsiteX144" fmla="*/ 3775097 w 10907160"/>
              <a:gd name="connsiteY144" fmla="*/ 1473432 h 6862262"/>
              <a:gd name="connsiteX145" fmla="*/ 3708179 w 10907160"/>
              <a:gd name="connsiteY145" fmla="*/ 1433793 h 6862262"/>
              <a:gd name="connsiteX146" fmla="*/ 3671950 w 10907160"/>
              <a:gd name="connsiteY146" fmla="*/ 1378810 h 6862262"/>
              <a:gd name="connsiteX147" fmla="*/ 3606311 w 10907160"/>
              <a:gd name="connsiteY147" fmla="*/ 1357925 h 6862262"/>
              <a:gd name="connsiteX148" fmla="*/ 3548770 w 10907160"/>
              <a:gd name="connsiteY148" fmla="*/ 1303367 h 6862262"/>
              <a:gd name="connsiteX149" fmla="*/ 3595655 w 10907160"/>
              <a:gd name="connsiteY149" fmla="*/ 1264581 h 6862262"/>
              <a:gd name="connsiteX150" fmla="*/ 3704343 w 10907160"/>
              <a:gd name="connsiteY150" fmla="*/ 1354089 h 6862262"/>
              <a:gd name="connsiteX151" fmla="*/ 3769982 w 10907160"/>
              <a:gd name="connsiteY151" fmla="*/ 1392023 h 6862262"/>
              <a:gd name="connsiteX152" fmla="*/ 3838179 w 10907160"/>
              <a:gd name="connsiteY152" fmla="*/ 1371990 h 6862262"/>
              <a:gd name="connsiteX153" fmla="*/ 3819851 w 10907160"/>
              <a:gd name="connsiteY153" fmla="*/ 1351105 h 6862262"/>
              <a:gd name="connsiteX154" fmla="*/ 3758900 w 10907160"/>
              <a:gd name="connsiteY154" fmla="*/ 1360482 h 6862262"/>
              <a:gd name="connsiteX155" fmla="*/ 3726933 w 10907160"/>
              <a:gd name="connsiteY155" fmla="*/ 1319990 h 6862262"/>
              <a:gd name="connsiteX156" fmla="*/ 3717556 w 10907160"/>
              <a:gd name="connsiteY156" fmla="*/ 1279499 h 6862262"/>
              <a:gd name="connsiteX157" fmla="*/ 3751654 w 10907160"/>
              <a:gd name="connsiteY157" fmla="*/ 1266286 h 6862262"/>
              <a:gd name="connsiteX158" fmla="*/ 3791720 w 10907160"/>
              <a:gd name="connsiteY158" fmla="*/ 1269269 h 6862262"/>
              <a:gd name="connsiteX159" fmla="*/ 3816015 w 10907160"/>
              <a:gd name="connsiteY159" fmla="*/ 1226647 h 6862262"/>
              <a:gd name="connsiteX160" fmla="*/ 3811752 w 10907160"/>
              <a:gd name="connsiteY160" fmla="*/ 1159729 h 6862262"/>
              <a:gd name="connsiteX161" fmla="*/ 3793425 w 10907160"/>
              <a:gd name="connsiteY161" fmla="*/ 1131598 h 6862262"/>
              <a:gd name="connsiteX162" fmla="*/ 3706048 w 10907160"/>
              <a:gd name="connsiteY162" fmla="*/ 1053598 h 6862262"/>
              <a:gd name="connsiteX163" fmla="*/ 3570081 w 10907160"/>
              <a:gd name="connsiteY163" fmla="*/ 1072778 h 6862262"/>
              <a:gd name="connsiteX164" fmla="*/ 3515524 w 10907160"/>
              <a:gd name="connsiteY164" fmla="*/ 1041238 h 6862262"/>
              <a:gd name="connsiteX165" fmla="*/ 3429852 w 10907160"/>
              <a:gd name="connsiteY165" fmla="*/ 1037402 h 6862262"/>
              <a:gd name="connsiteX166" fmla="*/ 3443066 w 10907160"/>
              <a:gd name="connsiteY166" fmla="*/ 870320 h 6862262"/>
              <a:gd name="connsiteX167" fmla="*/ 3588409 w 10907160"/>
              <a:gd name="connsiteY167" fmla="*/ 757370 h 6862262"/>
              <a:gd name="connsiteX168" fmla="*/ 3649786 w 10907160"/>
              <a:gd name="connsiteY168" fmla="*/ 757370 h 6862262"/>
              <a:gd name="connsiteX169" fmla="*/ 3650638 w 10907160"/>
              <a:gd name="connsiteY169" fmla="*/ 745010 h 6862262"/>
              <a:gd name="connsiteX170" fmla="*/ 3440934 w 10907160"/>
              <a:gd name="connsiteY170" fmla="*/ 685338 h 6862262"/>
              <a:gd name="connsiteX171" fmla="*/ 3531295 w 10907160"/>
              <a:gd name="connsiteY171" fmla="*/ 659338 h 6862262"/>
              <a:gd name="connsiteX172" fmla="*/ 3602901 w 10907160"/>
              <a:gd name="connsiteY172" fmla="*/ 601797 h 6862262"/>
              <a:gd name="connsiteX173" fmla="*/ 3685163 w 10907160"/>
              <a:gd name="connsiteY173" fmla="*/ 527634 h 6862262"/>
              <a:gd name="connsiteX174" fmla="*/ 3696671 w 10907160"/>
              <a:gd name="connsiteY174" fmla="*/ 508453 h 6862262"/>
              <a:gd name="connsiteX175" fmla="*/ 3645097 w 10907160"/>
              <a:gd name="connsiteY175" fmla="*/ 505470 h 6862262"/>
              <a:gd name="connsiteX176" fmla="*/ 3551754 w 10907160"/>
              <a:gd name="connsiteY176" fmla="*/ 452191 h 6862262"/>
              <a:gd name="connsiteX177" fmla="*/ 3532999 w 10907160"/>
              <a:gd name="connsiteY177" fmla="*/ 432585 h 6862262"/>
              <a:gd name="connsiteX178" fmla="*/ 3506147 w 10907160"/>
              <a:gd name="connsiteY178" fmla="*/ 365241 h 6862262"/>
              <a:gd name="connsiteX179" fmla="*/ 3567098 w 10907160"/>
              <a:gd name="connsiteY179" fmla="*/ 329864 h 6862262"/>
              <a:gd name="connsiteX180" fmla="*/ 3618671 w 10907160"/>
              <a:gd name="connsiteY180" fmla="*/ 311110 h 6862262"/>
              <a:gd name="connsiteX181" fmla="*/ 3742703 w 10907160"/>
              <a:gd name="connsiteY181" fmla="*/ 271897 h 6862262"/>
              <a:gd name="connsiteX182" fmla="*/ 3806638 w 10907160"/>
              <a:gd name="connsiteY182" fmla="*/ 271897 h 6862262"/>
              <a:gd name="connsiteX183" fmla="*/ 3968604 w 10907160"/>
              <a:gd name="connsiteY183" fmla="*/ 363110 h 6862262"/>
              <a:gd name="connsiteX184" fmla="*/ 3980112 w 10907160"/>
              <a:gd name="connsiteY184" fmla="*/ 467535 h 6862262"/>
              <a:gd name="connsiteX185" fmla="*/ 3934506 w 10907160"/>
              <a:gd name="connsiteY185" fmla="*/ 480322 h 6862262"/>
              <a:gd name="connsiteX186" fmla="*/ 3790441 w 10907160"/>
              <a:gd name="connsiteY186" fmla="*/ 513568 h 6862262"/>
              <a:gd name="connsiteX187" fmla="*/ 3789162 w 10907160"/>
              <a:gd name="connsiteY187" fmla="*/ 561305 h 6862262"/>
              <a:gd name="connsiteX188" fmla="*/ 3818998 w 10907160"/>
              <a:gd name="connsiteY188" fmla="*/ 632485 h 6862262"/>
              <a:gd name="connsiteX189" fmla="*/ 3940473 w 10907160"/>
              <a:gd name="connsiteY189" fmla="*/ 640158 h 6862262"/>
              <a:gd name="connsiteX190" fmla="*/ 3960932 w 10907160"/>
              <a:gd name="connsiteY190" fmla="*/ 702387 h 6862262"/>
              <a:gd name="connsiteX191" fmla="*/ 3995030 w 10907160"/>
              <a:gd name="connsiteY191" fmla="*/ 776977 h 6862262"/>
              <a:gd name="connsiteX192" fmla="*/ 3986506 w 10907160"/>
              <a:gd name="connsiteY192" fmla="*/ 654649 h 6862262"/>
              <a:gd name="connsiteX193" fmla="*/ 3978407 w 10907160"/>
              <a:gd name="connsiteY193" fmla="*/ 623108 h 6862262"/>
              <a:gd name="connsiteX194" fmla="*/ 4015063 w 10907160"/>
              <a:gd name="connsiteY194" fmla="*/ 617141 h 6862262"/>
              <a:gd name="connsiteX195" fmla="*/ 4138242 w 10907160"/>
              <a:gd name="connsiteY195" fmla="*/ 626518 h 6862262"/>
              <a:gd name="connsiteX196" fmla="*/ 4206865 w 10907160"/>
              <a:gd name="connsiteY196" fmla="*/ 635895 h 6862262"/>
              <a:gd name="connsiteX197" fmla="*/ 4293816 w 10907160"/>
              <a:gd name="connsiteY197" fmla="*/ 640158 h 6862262"/>
              <a:gd name="connsiteX198" fmla="*/ 4399520 w 10907160"/>
              <a:gd name="connsiteY198" fmla="*/ 603928 h 6862262"/>
              <a:gd name="connsiteX199" fmla="*/ 4555519 w 10907160"/>
              <a:gd name="connsiteY199" fmla="*/ 516552 h 6862262"/>
              <a:gd name="connsiteX200" fmla="*/ 4584503 w 10907160"/>
              <a:gd name="connsiteY200" fmla="*/ 427470 h 6862262"/>
              <a:gd name="connsiteX201" fmla="*/ 4521421 w 10907160"/>
              <a:gd name="connsiteY201" fmla="*/ 403601 h 6862262"/>
              <a:gd name="connsiteX202" fmla="*/ 4443422 w 10907160"/>
              <a:gd name="connsiteY202" fmla="*/ 390814 h 6862262"/>
              <a:gd name="connsiteX203" fmla="*/ 4472405 w 10907160"/>
              <a:gd name="connsiteY203" fmla="*/ 369503 h 6862262"/>
              <a:gd name="connsiteX204" fmla="*/ 4429356 w 10907160"/>
              <a:gd name="connsiteY204" fmla="*/ 359700 h 6862262"/>
              <a:gd name="connsiteX205" fmla="*/ 4433192 w 10907160"/>
              <a:gd name="connsiteY205" fmla="*/ 355864 h 6862262"/>
              <a:gd name="connsiteX206" fmla="*/ 4371815 w 10907160"/>
              <a:gd name="connsiteY206" fmla="*/ 311962 h 6862262"/>
              <a:gd name="connsiteX207" fmla="*/ 4396110 w 10907160"/>
              <a:gd name="connsiteY207" fmla="*/ 300880 h 6862262"/>
              <a:gd name="connsiteX208" fmla="*/ 4400799 w 10907160"/>
              <a:gd name="connsiteY208" fmla="*/ 288946 h 6862262"/>
              <a:gd name="connsiteX209" fmla="*/ 4306602 w 10907160"/>
              <a:gd name="connsiteY209" fmla="*/ 251864 h 6862262"/>
              <a:gd name="connsiteX210" fmla="*/ 4301914 w 10907160"/>
              <a:gd name="connsiteY210" fmla="*/ 219471 h 6862262"/>
              <a:gd name="connsiteX211" fmla="*/ 4359455 w 10907160"/>
              <a:gd name="connsiteY211" fmla="*/ 147865 h 6862262"/>
              <a:gd name="connsiteX212" fmla="*/ 4319816 w 10907160"/>
              <a:gd name="connsiteY212" fmla="*/ 84357 h 6862262"/>
              <a:gd name="connsiteX213" fmla="*/ 4312143 w 10907160"/>
              <a:gd name="connsiteY213" fmla="*/ 49406 h 6862262"/>
              <a:gd name="connsiteX214" fmla="*/ 4344963 w 10907160"/>
              <a:gd name="connsiteY214" fmla="*/ 50259 h 6862262"/>
              <a:gd name="connsiteX215" fmla="*/ 4372241 w 10907160"/>
              <a:gd name="connsiteY215" fmla="*/ 48554 h 6862262"/>
              <a:gd name="connsiteX216" fmla="*/ 4416995 w 10907160"/>
              <a:gd name="connsiteY216" fmla="*/ 68160 h 6862262"/>
              <a:gd name="connsiteX217" fmla="*/ 4442569 w 10907160"/>
              <a:gd name="connsiteY217" fmla="*/ 99701 h 6862262"/>
              <a:gd name="connsiteX218" fmla="*/ 4506077 w 10907160"/>
              <a:gd name="connsiteY218" fmla="*/ 71996 h 6862262"/>
              <a:gd name="connsiteX219" fmla="*/ 4651420 w 10907160"/>
              <a:gd name="connsiteY219" fmla="*/ 38751 h 6862262"/>
              <a:gd name="connsiteX220" fmla="*/ 4713650 w 10907160"/>
              <a:gd name="connsiteY220" fmla="*/ 49832 h 6862262"/>
              <a:gd name="connsiteX221" fmla="*/ 4813813 w 10907160"/>
              <a:gd name="connsiteY221" fmla="*/ 21701 h 6862262"/>
              <a:gd name="connsiteX222" fmla="*/ 4765649 w 10907160"/>
              <a:gd name="connsiteY222" fmla="*/ 73275 h 6862262"/>
              <a:gd name="connsiteX223" fmla="*/ 4991124 w 10907160"/>
              <a:gd name="connsiteY223" fmla="*/ 100554 h 6862262"/>
              <a:gd name="connsiteX224" fmla="*/ 4865387 w 10907160"/>
              <a:gd name="connsiteY224" fmla="*/ 31078 h 6862262"/>
              <a:gd name="connsiteX225" fmla="*/ 4939977 w 10907160"/>
              <a:gd name="connsiteY225" fmla="*/ 19570 h 6862262"/>
              <a:gd name="connsiteX226" fmla="*/ 4950632 w 10907160"/>
              <a:gd name="connsiteY226" fmla="*/ 19570 h 6862262"/>
              <a:gd name="connsiteX227" fmla="*/ 4999648 w 10907160"/>
              <a:gd name="connsiteY227" fmla="*/ 66029 h 6862262"/>
              <a:gd name="connsiteX228" fmla="*/ 5044402 w 10907160"/>
              <a:gd name="connsiteY228" fmla="*/ 116324 h 6862262"/>
              <a:gd name="connsiteX229" fmla="*/ 5058041 w 10907160"/>
              <a:gd name="connsiteY229" fmla="*/ 137209 h 6862262"/>
              <a:gd name="connsiteX230" fmla="*/ 4985583 w 10907160"/>
              <a:gd name="connsiteY230" fmla="*/ 137209 h 6862262"/>
              <a:gd name="connsiteX231" fmla="*/ 5011156 w 10907160"/>
              <a:gd name="connsiteY231" fmla="*/ 166619 h 6862262"/>
              <a:gd name="connsiteX232" fmla="*/ 4984731 w 10907160"/>
              <a:gd name="connsiteY232" fmla="*/ 187504 h 6862262"/>
              <a:gd name="connsiteX233" fmla="*/ 5027779 w 10907160"/>
              <a:gd name="connsiteY233" fmla="*/ 199865 h 6862262"/>
              <a:gd name="connsiteX234" fmla="*/ 5052501 w 10907160"/>
              <a:gd name="connsiteY234" fmla="*/ 283831 h 6862262"/>
              <a:gd name="connsiteX235" fmla="*/ 5049091 w 10907160"/>
              <a:gd name="connsiteY235" fmla="*/ 310258 h 6862262"/>
              <a:gd name="connsiteX236" fmla="*/ 5111320 w 10907160"/>
              <a:gd name="connsiteY236" fmla="*/ 377175 h 6862262"/>
              <a:gd name="connsiteX237" fmla="*/ 5177811 w 10907160"/>
              <a:gd name="connsiteY237" fmla="*/ 388683 h 6862262"/>
              <a:gd name="connsiteX238" fmla="*/ 5169713 w 10907160"/>
              <a:gd name="connsiteY238" fmla="*/ 453896 h 6862262"/>
              <a:gd name="connsiteX239" fmla="*/ 5128369 w 10907160"/>
              <a:gd name="connsiteY239" fmla="*/ 473929 h 6862262"/>
              <a:gd name="connsiteX240" fmla="*/ 5149680 w 10907160"/>
              <a:gd name="connsiteY240" fmla="*/ 559174 h 6862262"/>
              <a:gd name="connsiteX241" fmla="*/ 5140730 w 10907160"/>
              <a:gd name="connsiteY241" fmla="*/ 563010 h 6862262"/>
              <a:gd name="connsiteX242" fmla="*/ 5172271 w 10907160"/>
              <a:gd name="connsiteY242" fmla="*/ 581764 h 6862262"/>
              <a:gd name="connsiteX243" fmla="*/ 5212762 w 10907160"/>
              <a:gd name="connsiteY243" fmla="*/ 639305 h 6862262"/>
              <a:gd name="connsiteX244" fmla="*/ 5250270 w 10907160"/>
              <a:gd name="connsiteY244" fmla="*/ 724977 h 6862262"/>
              <a:gd name="connsiteX245" fmla="*/ 5345319 w 10907160"/>
              <a:gd name="connsiteY245" fmla="*/ 724977 h 6862262"/>
              <a:gd name="connsiteX246" fmla="*/ 5329975 w 10907160"/>
              <a:gd name="connsiteY246" fmla="*/ 834091 h 6862262"/>
              <a:gd name="connsiteX247" fmla="*/ 5283090 w 10907160"/>
              <a:gd name="connsiteY247" fmla="*/ 921894 h 6862262"/>
              <a:gd name="connsiteX248" fmla="*/ 5433974 w 10907160"/>
              <a:gd name="connsiteY248" fmla="*/ 948746 h 6862262"/>
              <a:gd name="connsiteX249" fmla="*/ 5539678 w 10907160"/>
              <a:gd name="connsiteY249" fmla="*/ 940648 h 6862262"/>
              <a:gd name="connsiteX250" fmla="*/ 5578892 w 10907160"/>
              <a:gd name="connsiteY250" fmla="*/ 947894 h 6862262"/>
              <a:gd name="connsiteX251" fmla="*/ 5682039 w 10907160"/>
              <a:gd name="connsiteY251" fmla="*/ 1020779 h 6862262"/>
              <a:gd name="connsiteX252" fmla="*/ 5771120 w 10907160"/>
              <a:gd name="connsiteY252" fmla="*/ 1074483 h 6862262"/>
              <a:gd name="connsiteX253" fmla="*/ 5821841 w 10907160"/>
              <a:gd name="connsiteY253" fmla="*/ 1172516 h 6862262"/>
              <a:gd name="connsiteX254" fmla="*/ 5912627 w 10907160"/>
              <a:gd name="connsiteY254" fmla="*/ 1163565 h 6862262"/>
              <a:gd name="connsiteX255" fmla="*/ 5912627 w 10907160"/>
              <a:gd name="connsiteY255" fmla="*/ 1073631 h 6862262"/>
              <a:gd name="connsiteX256" fmla="*/ 5955250 w 10907160"/>
              <a:gd name="connsiteY256" fmla="*/ 1047205 h 6862262"/>
              <a:gd name="connsiteX257" fmla="*/ 6123610 w 10907160"/>
              <a:gd name="connsiteY257" fmla="*/ 1021631 h 6862262"/>
              <a:gd name="connsiteX258" fmla="*/ 6145774 w 10907160"/>
              <a:gd name="connsiteY258" fmla="*/ 1056582 h 6862262"/>
              <a:gd name="connsiteX259" fmla="*/ 6195643 w 10907160"/>
              <a:gd name="connsiteY259" fmla="*/ 1121795 h 6862262"/>
              <a:gd name="connsiteX260" fmla="*/ 6274069 w 10907160"/>
              <a:gd name="connsiteY260" fmla="*/ 1083434 h 6862262"/>
              <a:gd name="connsiteX261" fmla="*/ 6294101 w 10907160"/>
              <a:gd name="connsiteY261" fmla="*/ 1064680 h 6862262"/>
              <a:gd name="connsiteX262" fmla="*/ 6340134 w 10907160"/>
              <a:gd name="connsiteY262" fmla="*/ 1066385 h 6862262"/>
              <a:gd name="connsiteX263" fmla="*/ 6366560 w 10907160"/>
              <a:gd name="connsiteY263" fmla="*/ 1079172 h 6862262"/>
              <a:gd name="connsiteX264" fmla="*/ 6459478 w 10907160"/>
              <a:gd name="connsiteY264" fmla="*/ 1098778 h 6862262"/>
              <a:gd name="connsiteX265" fmla="*/ 6497838 w 10907160"/>
              <a:gd name="connsiteY265" fmla="*/ 1012254 h 6862262"/>
              <a:gd name="connsiteX266" fmla="*/ 6344822 w 10907160"/>
              <a:gd name="connsiteY266" fmla="*/ 1012254 h 6862262"/>
              <a:gd name="connsiteX267" fmla="*/ 6375084 w 10907160"/>
              <a:gd name="connsiteY267" fmla="*/ 956845 h 6862262"/>
              <a:gd name="connsiteX268" fmla="*/ 6494428 w 10907160"/>
              <a:gd name="connsiteY268" fmla="*/ 934255 h 6862262"/>
              <a:gd name="connsiteX269" fmla="*/ 6512330 w 10907160"/>
              <a:gd name="connsiteY269" fmla="*/ 953861 h 6862262"/>
              <a:gd name="connsiteX270" fmla="*/ 6541313 w 10907160"/>
              <a:gd name="connsiteY270" fmla="*/ 993500 h 6862262"/>
              <a:gd name="connsiteX271" fmla="*/ 6617182 w 10907160"/>
              <a:gd name="connsiteY271" fmla="*/ 965369 h 6862262"/>
              <a:gd name="connsiteX272" fmla="*/ 6698165 w 10907160"/>
              <a:gd name="connsiteY272" fmla="*/ 940648 h 6862262"/>
              <a:gd name="connsiteX273" fmla="*/ 6763804 w 10907160"/>
              <a:gd name="connsiteY273" fmla="*/ 931697 h 6862262"/>
              <a:gd name="connsiteX274" fmla="*/ 6779148 w 10907160"/>
              <a:gd name="connsiteY274" fmla="*/ 866058 h 6862262"/>
              <a:gd name="connsiteX275" fmla="*/ 6768492 w 10907160"/>
              <a:gd name="connsiteY275" fmla="*/ 858812 h 6862262"/>
              <a:gd name="connsiteX276" fmla="*/ 6839246 w 10907160"/>
              <a:gd name="connsiteY276" fmla="*/ 854550 h 6862262"/>
              <a:gd name="connsiteX277" fmla="*/ 6901901 w 10907160"/>
              <a:gd name="connsiteY277" fmla="*/ 778255 h 6862262"/>
              <a:gd name="connsiteX278" fmla="*/ 6948360 w 10907160"/>
              <a:gd name="connsiteY278" fmla="*/ 809796 h 6862262"/>
              <a:gd name="connsiteX279" fmla="*/ 6964983 w 10907160"/>
              <a:gd name="connsiteY279" fmla="*/ 846452 h 6862262"/>
              <a:gd name="connsiteX280" fmla="*/ 6933868 w 10907160"/>
              <a:gd name="connsiteY280" fmla="*/ 865632 h 6862262"/>
              <a:gd name="connsiteX281" fmla="*/ 6858852 w 10907160"/>
              <a:gd name="connsiteY281" fmla="*/ 878419 h 6862262"/>
              <a:gd name="connsiteX282" fmla="*/ 6825180 w 10907160"/>
              <a:gd name="connsiteY282" fmla="*/ 941500 h 6862262"/>
              <a:gd name="connsiteX283" fmla="*/ 6807705 w 10907160"/>
              <a:gd name="connsiteY283" fmla="*/ 920615 h 6862262"/>
              <a:gd name="connsiteX284" fmla="*/ 6918524 w 10907160"/>
              <a:gd name="connsiteY284" fmla="*/ 955992 h 6862262"/>
              <a:gd name="connsiteX285" fmla="*/ 7193015 w 10907160"/>
              <a:gd name="connsiteY285" fmla="*/ 799993 h 6862262"/>
              <a:gd name="connsiteX286" fmla="*/ 7158917 w 10907160"/>
              <a:gd name="connsiteY286" fmla="*/ 712616 h 6862262"/>
              <a:gd name="connsiteX287" fmla="*/ 7050655 w 10907160"/>
              <a:gd name="connsiteY287" fmla="*/ 748846 h 6862262"/>
              <a:gd name="connsiteX288" fmla="*/ 6950491 w 10907160"/>
              <a:gd name="connsiteY288" fmla="*/ 739042 h 6862262"/>
              <a:gd name="connsiteX289" fmla="*/ 6992262 w 10907160"/>
              <a:gd name="connsiteY289" fmla="*/ 677239 h 6862262"/>
              <a:gd name="connsiteX290" fmla="*/ 6969245 w 10907160"/>
              <a:gd name="connsiteY290" fmla="*/ 560879 h 6862262"/>
              <a:gd name="connsiteX291" fmla="*/ 6931311 w 10907160"/>
              <a:gd name="connsiteY291" fmla="*/ 534027 h 6862262"/>
              <a:gd name="connsiteX292" fmla="*/ 6933868 w 10907160"/>
              <a:gd name="connsiteY292" fmla="*/ 470093 h 6862262"/>
              <a:gd name="connsiteX293" fmla="*/ 7072819 w 10907160"/>
              <a:gd name="connsiteY293" fmla="*/ 450060 h 6862262"/>
              <a:gd name="connsiteX294" fmla="*/ 7260785 w 10907160"/>
              <a:gd name="connsiteY294" fmla="*/ 492257 h 6862262"/>
              <a:gd name="connsiteX295" fmla="*/ 7335375 w 10907160"/>
              <a:gd name="connsiteY295" fmla="*/ 519961 h 6862262"/>
              <a:gd name="connsiteX296" fmla="*/ 7355834 w 10907160"/>
              <a:gd name="connsiteY296" fmla="*/ 516552 h 6862262"/>
              <a:gd name="connsiteX297" fmla="*/ 7450882 w 10907160"/>
              <a:gd name="connsiteY297" fmla="*/ 637174 h 6862262"/>
              <a:gd name="connsiteX298" fmla="*/ 7443637 w 10907160"/>
              <a:gd name="connsiteY298" fmla="*/ 693436 h 6862262"/>
              <a:gd name="connsiteX299" fmla="*/ 7444489 w 10907160"/>
              <a:gd name="connsiteY299" fmla="*/ 776550 h 6862262"/>
              <a:gd name="connsiteX300" fmla="*/ 7482423 w 10907160"/>
              <a:gd name="connsiteY300" fmla="*/ 856681 h 6862262"/>
              <a:gd name="connsiteX301" fmla="*/ 7531013 w 10907160"/>
              <a:gd name="connsiteY301" fmla="*/ 931697 h 6862262"/>
              <a:gd name="connsiteX302" fmla="*/ 7588128 w 10907160"/>
              <a:gd name="connsiteY302" fmla="*/ 924878 h 6862262"/>
              <a:gd name="connsiteX303" fmla="*/ 7626488 w 10907160"/>
              <a:gd name="connsiteY303" fmla="*/ 903992 h 6862262"/>
              <a:gd name="connsiteX304" fmla="*/ 7766717 w 10907160"/>
              <a:gd name="connsiteY304" fmla="*/ 872452 h 6862262"/>
              <a:gd name="connsiteX305" fmla="*/ 7870290 w 10907160"/>
              <a:gd name="connsiteY305" fmla="*/ 924878 h 6862262"/>
              <a:gd name="connsiteX306" fmla="*/ 7913765 w 10907160"/>
              <a:gd name="connsiteY306" fmla="*/ 977730 h 6862262"/>
              <a:gd name="connsiteX307" fmla="*/ 7957667 w 10907160"/>
              <a:gd name="connsiteY307" fmla="*/ 921041 h 6862262"/>
              <a:gd name="connsiteX308" fmla="*/ 8019896 w 10907160"/>
              <a:gd name="connsiteY308" fmla="*/ 882681 h 6862262"/>
              <a:gd name="connsiteX309" fmla="*/ 8099600 w 10907160"/>
              <a:gd name="connsiteY309" fmla="*/ 915074 h 6862262"/>
              <a:gd name="connsiteX310" fmla="*/ 8134125 w 10907160"/>
              <a:gd name="connsiteY310" fmla="*/ 923173 h 6862262"/>
              <a:gd name="connsiteX311" fmla="*/ 8188256 w 10907160"/>
              <a:gd name="connsiteY311" fmla="*/ 964517 h 6862262"/>
              <a:gd name="connsiteX312" fmla="*/ 8200617 w 10907160"/>
              <a:gd name="connsiteY312" fmla="*/ 977304 h 6862262"/>
              <a:gd name="connsiteX313" fmla="*/ 8242387 w 10907160"/>
              <a:gd name="connsiteY313" fmla="*/ 1033139 h 6862262"/>
              <a:gd name="connsiteX314" fmla="*/ 8199338 w 10907160"/>
              <a:gd name="connsiteY314" fmla="*/ 1064254 h 6862262"/>
              <a:gd name="connsiteX315" fmla="*/ 8242387 w 10907160"/>
              <a:gd name="connsiteY315" fmla="*/ 1108155 h 6862262"/>
              <a:gd name="connsiteX316" fmla="*/ 8397533 w 10907160"/>
              <a:gd name="connsiteY316" fmla="*/ 1144385 h 6862262"/>
              <a:gd name="connsiteX317" fmla="*/ 8413730 w 10907160"/>
              <a:gd name="connsiteY317" fmla="*/ 1154188 h 6862262"/>
              <a:gd name="connsiteX318" fmla="*/ 8490451 w 10907160"/>
              <a:gd name="connsiteY318" fmla="*/ 1213007 h 6862262"/>
              <a:gd name="connsiteX319" fmla="*/ 8486189 w 10907160"/>
              <a:gd name="connsiteY319" fmla="*/ 1175073 h 6862262"/>
              <a:gd name="connsiteX320" fmla="*/ 8587631 w 10907160"/>
              <a:gd name="connsiteY320" fmla="*/ 1194679 h 6862262"/>
              <a:gd name="connsiteX321" fmla="*/ 8732122 w 10907160"/>
              <a:gd name="connsiteY321" fmla="*/ 1262450 h 6862262"/>
              <a:gd name="connsiteX322" fmla="*/ 8753434 w 10907160"/>
              <a:gd name="connsiteY322" fmla="*/ 1210876 h 6862262"/>
              <a:gd name="connsiteX323" fmla="*/ 8843794 w 10907160"/>
              <a:gd name="connsiteY323" fmla="*/ 1253073 h 6862262"/>
              <a:gd name="connsiteX324" fmla="*/ 8896646 w 10907160"/>
              <a:gd name="connsiteY324" fmla="*/ 1185303 h 6862262"/>
              <a:gd name="connsiteX325" fmla="*/ 8984874 w 10907160"/>
              <a:gd name="connsiteY325" fmla="*/ 1166975 h 6862262"/>
              <a:gd name="connsiteX326" fmla="*/ 9076940 w 10907160"/>
              <a:gd name="connsiteY326" fmla="*/ 1164417 h 6862262"/>
              <a:gd name="connsiteX327" fmla="*/ 9022809 w 10907160"/>
              <a:gd name="connsiteY327" fmla="*/ 1202778 h 6862262"/>
              <a:gd name="connsiteX328" fmla="*/ 9028350 w 10907160"/>
              <a:gd name="connsiteY328" fmla="*/ 1215138 h 6862262"/>
              <a:gd name="connsiteX329" fmla="*/ 9152809 w 10907160"/>
              <a:gd name="connsiteY329" fmla="*/ 1185729 h 6862262"/>
              <a:gd name="connsiteX330" fmla="*/ 9267038 w 10907160"/>
              <a:gd name="connsiteY330" fmla="*/ 1240712 h 6862262"/>
              <a:gd name="connsiteX331" fmla="*/ 9292612 w 10907160"/>
              <a:gd name="connsiteY331" fmla="*/ 1230056 h 6862262"/>
              <a:gd name="connsiteX332" fmla="*/ 9389365 w 10907160"/>
              <a:gd name="connsiteY332" fmla="*/ 1247532 h 6862262"/>
              <a:gd name="connsiteX333" fmla="*/ 9360808 w 10907160"/>
              <a:gd name="connsiteY333" fmla="*/ 1376252 h 6862262"/>
              <a:gd name="connsiteX334" fmla="*/ 9388938 w 10907160"/>
              <a:gd name="connsiteY334" fmla="*/ 1383072 h 6862262"/>
              <a:gd name="connsiteX335" fmla="*/ 9384250 w 10907160"/>
              <a:gd name="connsiteY335" fmla="*/ 1399695 h 6862262"/>
              <a:gd name="connsiteX336" fmla="*/ 9141726 w 10907160"/>
              <a:gd name="connsiteY336" fmla="*/ 1445728 h 6862262"/>
              <a:gd name="connsiteX337" fmla="*/ 9185628 w 10907160"/>
              <a:gd name="connsiteY337" fmla="*/ 1459367 h 6862262"/>
              <a:gd name="connsiteX338" fmla="*/ 9203529 w 10907160"/>
              <a:gd name="connsiteY338" fmla="*/ 1511367 h 6862262"/>
              <a:gd name="connsiteX339" fmla="*/ 9196710 w 10907160"/>
              <a:gd name="connsiteY339" fmla="*/ 1535661 h 6862262"/>
              <a:gd name="connsiteX340" fmla="*/ 9284087 w 10907160"/>
              <a:gd name="connsiteY340" fmla="*/ 1574022 h 6862262"/>
              <a:gd name="connsiteX341" fmla="*/ 9300709 w 10907160"/>
              <a:gd name="connsiteY341" fmla="*/ 1595760 h 6862262"/>
              <a:gd name="connsiteX342" fmla="*/ 9276415 w 10907160"/>
              <a:gd name="connsiteY342" fmla="*/ 1601727 h 6862262"/>
              <a:gd name="connsiteX343" fmla="*/ 9257660 w 10907160"/>
              <a:gd name="connsiteY343" fmla="*/ 1605563 h 6862262"/>
              <a:gd name="connsiteX344" fmla="*/ 9229103 w 10907160"/>
              <a:gd name="connsiteY344" fmla="*/ 1677595 h 6862262"/>
              <a:gd name="connsiteX345" fmla="*/ 9165596 w 10907160"/>
              <a:gd name="connsiteY345" fmla="*/ 1650317 h 6862262"/>
              <a:gd name="connsiteX346" fmla="*/ 9182645 w 10907160"/>
              <a:gd name="connsiteY346" fmla="*/ 1579989 h 6862262"/>
              <a:gd name="connsiteX347" fmla="*/ 9112317 w 10907160"/>
              <a:gd name="connsiteY347" fmla="*/ 1568055 h 6862262"/>
              <a:gd name="connsiteX348" fmla="*/ 9088448 w 10907160"/>
              <a:gd name="connsiteY348" fmla="*/ 1623038 h 6862262"/>
              <a:gd name="connsiteX349" fmla="*/ 9087169 w 10907160"/>
              <a:gd name="connsiteY349" fmla="*/ 1692940 h 6862262"/>
              <a:gd name="connsiteX350" fmla="*/ 9039006 w 10907160"/>
              <a:gd name="connsiteY350" fmla="*/ 1718939 h 6862262"/>
              <a:gd name="connsiteX351" fmla="*/ 9059464 w 10907160"/>
              <a:gd name="connsiteY351" fmla="*/ 1721070 h 6862262"/>
              <a:gd name="connsiteX352" fmla="*/ 9223988 w 10907160"/>
              <a:gd name="connsiteY352" fmla="*/ 1719792 h 6862262"/>
              <a:gd name="connsiteX353" fmla="*/ 9278119 w 10907160"/>
              <a:gd name="connsiteY353" fmla="*/ 1684841 h 6862262"/>
              <a:gd name="connsiteX354" fmla="*/ 9303267 w 10907160"/>
              <a:gd name="connsiteY354" fmla="*/ 1666087 h 6862262"/>
              <a:gd name="connsiteX355" fmla="*/ 9335660 w 10907160"/>
              <a:gd name="connsiteY355" fmla="*/ 1686972 h 6862262"/>
              <a:gd name="connsiteX356" fmla="*/ 9396611 w 10907160"/>
              <a:gd name="connsiteY356" fmla="*/ 1754316 h 6862262"/>
              <a:gd name="connsiteX357" fmla="*/ 9454151 w 10907160"/>
              <a:gd name="connsiteY357" fmla="*/ 1812283 h 6862262"/>
              <a:gd name="connsiteX358" fmla="*/ 9421332 w 10907160"/>
              <a:gd name="connsiteY358" fmla="*/ 1897102 h 6862262"/>
              <a:gd name="connsiteX359" fmla="*/ 9387659 w 10907160"/>
              <a:gd name="connsiteY359" fmla="*/ 1923102 h 6862262"/>
              <a:gd name="connsiteX360" fmla="*/ 9329693 w 10907160"/>
              <a:gd name="connsiteY360" fmla="*/ 1945692 h 6862262"/>
              <a:gd name="connsiteX361" fmla="*/ 9303267 w 10907160"/>
              <a:gd name="connsiteY361" fmla="*/ 1953791 h 6862262"/>
              <a:gd name="connsiteX362" fmla="*/ 9275988 w 10907160"/>
              <a:gd name="connsiteY362" fmla="*/ 1977659 h 6862262"/>
              <a:gd name="connsiteX363" fmla="*/ 9241464 w 10907160"/>
              <a:gd name="connsiteY363" fmla="*/ 1992151 h 6862262"/>
              <a:gd name="connsiteX364" fmla="*/ 9271726 w 10907160"/>
              <a:gd name="connsiteY364" fmla="*/ 2015167 h 6862262"/>
              <a:gd name="connsiteX365" fmla="*/ 9398315 w 10907160"/>
              <a:gd name="connsiteY365" fmla="*/ 1985331 h 6862262"/>
              <a:gd name="connsiteX366" fmla="*/ 9414086 w 10907160"/>
              <a:gd name="connsiteY366" fmla="*/ 1993856 h 6862262"/>
              <a:gd name="connsiteX367" fmla="*/ 9411102 w 10907160"/>
              <a:gd name="connsiteY367" fmla="*/ 2024971 h 6862262"/>
              <a:gd name="connsiteX368" fmla="*/ 9400446 w 10907160"/>
              <a:gd name="connsiteY368" fmla="*/ 2058216 h 6862262"/>
              <a:gd name="connsiteX369" fmla="*/ 9383397 w 10907160"/>
              <a:gd name="connsiteY369" fmla="*/ 2087626 h 6862262"/>
              <a:gd name="connsiteX370" fmla="*/ 9339497 w 10907160"/>
              <a:gd name="connsiteY370" fmla="*/ 2145167 h 6862262"/>
              <a:gd name="connsiteX371" fmla="*/ 9340774 w 10907160"/>
              <a:gd name="connsiteY371" fmla="*/ 2156675 h 6862262"/>
              <a:gd name="connsiteX372" fmla="*/ 9323725 w 10907160"/>
              <a:gd name="connsiteY372" fmla="*/ 2243626 h 6862262"/>
              <a:gd name="connsiteX373" fmla="*/ 9345890 w 10907160"/>
              <a:gd name="connsiteY373" fmla="*/ 2284117 h 6862262"/>
              <a:gd name="connsiteX374" fmla="*/ 9385103 w 10907160"/>
              <a:gd name="connsiteY374" fmla="*/ 2323330 h 6862262"/>
              <a:gd name="connsiteX375" fmla="*/ 9480152 w 10907160"/>
              <a:gd name="connsiteY375" fmla="*/ 2314805 h 6862262"/>
              <a:gd name="connsiteX376" fmla="*/ 9508282 w 10907160"/>
              <a:gd name="connsiteY376" fmla="*/ 2342510 h 6862262"/>
              <a:gd name="connsiteX377" fmla="*/ 9504446 w 10907160"/>
              <a:gd name="connsiteY377" fmla="*/ 2411559 h 6862262"/>
              <a:gd name="connsiteX378" fmla="*/ 9497201 w 10907160"/>
              <a:gd name="connsiteY378" fmla="*/ 2433723 h 6862262"/>
              <a:gd name="connsiteX379" fmla="*/ 9563266 w 10907160"/>
              <a:gd name="connsiteY379" fmla="*/ 2411133 h 6862262"/>
              <a:gd name="connsiteX380" fmla="*/ 9622085 w 10907160"/>
              <a:gd name="connsiteY380" fmla="*/ 2375330 h 6862262"/>
              <a:gd name="connsiteX381" fmla="*/ 9698380 w 10907160"/>
              <a:gd name="connsiteY381" fmla="*/ 2388969 h 6862262"/>
              <a:gd name="connsiteX382" fmla="*/ 9678773 w 10907160"/>
              <a:gd name="connsiteY382" fmla="*/ 2424346 h 6862262"/>
              <a:gd name="connsiteX383" fmla="*/ 9554741 w 10907160"/>
              <a:gd name="connsiteY383" fmla="*/ 2507887 h 6862262"/>
              <a:gd name="connsiteX384" fmla="*/ 9526183 w 10907160"/>
              <a:gd name="connsiteY384" fmla="*/ 2528345 h 6862262"/>
              <a:gd name="connsiteX385" fmla="*/ 9496347 w 10907160"/>
              <a:gd name="connsiteY385" fmla="*/ 2563722 h 6862262"/>
              <a:gd name="connsiteX386" fmla="*/ 9577757 w 10907160"/>
              <a:gd name="connsiteY386" fmla="*/ 2626804 h 6862262"/>
              <a:gd name="connsiteX387" fmla="*/ 9619953 w 10907160"/>
              <a:gd name="connsiteY387" fmla="*/ 2715885 h 6862262"/>
              <a:gd name="connsiteX388" fmla="*/ 9657462 w 10907160"/>
              <a:gd name="connsiteY388" fmla="*/ 2712902 h 6862262"/>
              <a:gd name="connsiteX389" fmla="*/ 9680904 w 10907160"/>
              <a:gd name="connsiteY389" fmla="*/ 2720574 h 6862262"/>
              <a:gd name="connsiteX390" fmla="*/ 9726937 w 10907160"/>
              <a:gd name="connsiteY390" fmla="*/ 2824574 h 6862262"/>
              <a:gd name="connsiteX391" fmla="*/ 9765724 w 10907160"/>
              <a:gd name="connsiteY391" fmla="*/ 2875294 h 6862262"/>
              <a:gd name="connsiteX392" fmla="*/ 9812182 w 10907160"/>
              <a:gd name="connsiteY392" fmla="*/ 2954146 h 6862262"/>
              <a:gd name="connsiteX393" fmla="*/ 9823265 w 10907160"/>
              <a:gd name="connsiteY393" fmla="*/ 3056015 h 6862262"/>
              <a:gd name="connsiteX394" fmla="*/ 9801953 w 10907160"/>
              <a:gd name="connsiteY394" fmla="*/ 3093097 h 6862262"/>
              <a:gd name="connsiteX395" fmla="*/ 9767855 w 10907160"/>
              <a:gd name="connsiteY395" fmla="*/ 3134441 h 6862262"/>
              <a:gd name="connsiteX396" fmla="*/ 9840739 w 10907160"/>
              <a:gd name="connsiteY396" fmla="*/ 3268276 h 6862262"/>
              <a:gd name="connsiteX397" fmla="*/ 9883362 w 10907160"/>
              <a:gd name="connsiteY397" fmla="*/ 3307063 h 6862262"/>
              <a:gd name="connsiteX398" fmla="*/ 9937493 w 10907160"/>
              <a:gd name="connsiteY398" fmla="*/ 3385915 h 6862262"/>
              <a:gd name="connsiteX399" fmla="*/ 9943461 w 10907160"/>
              <a:gd name="connsiteY399" fmla="*/ 3426833 h 6862262"/>
              <a:gd name="connsiteX400" fmla="*/ 9940051 w 10907160"/>
              <a:gd name="connsiteY400" fmla="*/ 3477554 h 6862262"/>
              <a:gd name="connsiteX401" fmla="*/ 9922575 w 10907160"/>
              <a:gd name="connsiteY401" fmla="*/ 3607980 h 6862262"/>
              <a:gd name="connsiteX402" fmla="*/ 9915329 w 10907160"/>
              <a:gd name="connsiteY402" fmla="*/ 3645061 h 6862262"/>
              <a:gd name="connsiteX403" fmla="*/ 9913625 w 10907160"/>
              <a:gd name="connsiteY403" fmla="*/ 3661684 h 6862262"/>
              <a:gd name="connsiteX404" fmla="*/ 10014640 w 10907160"/>
              <a:gd name="connsiteY404" fmla="*/ 3729880 h 6862262"/>
              <a:gd name="connsiteX405" fmla="*/ 9949002 w 10907160"/>
              <a:gd name="connsiteY405" fmla="*/ 3818962 h 6862262"/>
              <a:gd name="connsiteX406" fmla="*/ 9923002 w 10907160"/>
              <a:gd name="connsiteY406" fmla="*/ 3867552 h 6862262"/>
              <a:gd name="connsiteX407" fmla="*/ 10020182 w 10907160"/>
              <a:gd name="connsiteY407" fmla="*/ 3893126 h 6862262"/>
              <a:gd name="connsiteX408" fmla="*/ 10078575 w 10907160"/>
              <a:gd name="connsiteY408" fmla="*/ 3929355 h 6862262"/>
              <a:gd name="connsiteX409" fmla="*/ 10098607 w 10907160"/>
              <a:gd name="connsiteY409" fmla="*/ 3940011 h 6862262"/>
              <a:gd name="connsiteX410" fmla="*/ 10223492 w 10907160"/>
              <a:gd name="connsiteY410" fmla="*/ 3964732 h 6862262"/>
              <a:gd name="connsiteX411" fmla="*/ 10259721 w 10907160"/>
              <a:gd name="connsiteY411" fmla="*/ 3999683 h 6862262"/>
              <a:gd name="connsiteX412" fmla="*/ 10414442 w 10907160"/>
              <a:gd name="connsiteY412" fmla="*/ 4075125 h 6862262"/>
              <a:gd name="connsiteX413" fmla="*/ 10455359 w 10907160"/>
              <a:gd name="connsiteY413" fmla="*/ 4110928 h 6862262"/>
              <a:gd name="connsiteX414" fmla="*/ 10544867 w 10907160"/>
              <a:gd name="connsiteY414" fmla="*/ 4182961 h 6862262"/>
              <a:gd name="connsiteX415" fmla="*/ 10620310 w 10907160"/>
              <a:gd name="connsiteY415" fmla="*/ 4263517 h 6862262"/>
              <a:gd name="connsiteX416" fmla="*/ 10621588 w 10907160"/>
              <a:gd name="connsiteY416" fmla="*/ 4267354 h 6862262"/>
              <a:gd name="connsiteX417" fmla="*/ 10709391 w 10907160"/>
              <a:gd name="connsiteY417" fmla="*/ 4356009 h 6862262"/>
              <a:gd name="connsiteX418" fmla="*/ 10804440 w 10907160"/>
              <a:gd name="connsiteY418" fmla="*/ 4468533 h 6862262"/>
              <a:gd name="connsiteX419" fmla="*/ 10852177 w 10907160"/>
              <a:gd name="connsiteY419" fmla="*/ 4519254 h 6862262"/>
              <a:gd name="connsiteX420" fmla="*/ 10872210 w 10907160"/>
              <a:gd name="connsiteY420" fmla="*/ 4557615 h 6862262"/>
              <a:gd name="connsiteX421" fmla="*/ 10888407 w 10907160"/>
              <a:gd name="connsiteY421" fmla="*/ 4611319 h 6862262"/>
              <a:gd name="connsiteX422" fmla="*/ 10905882 w 10907160"/>
              <a:gd name="connsiteY422" fmla="*/ 4691450 h 6862262"/>
              <a:gd name="connsiteX423" fmla="*/ 10876472 w 10907160"/>
              <a:gd name="connsiteY423" fmla="*/ 4751548 h 6862262"/>
              <a:gd name="connsiteX424" fmla="*/ 10802309 w 10907160"/>
              <a:gd name="connsiteY424" fmla="*/ 4769023 h 6862262"/>
              <a:gd name="connsiteX425" fmla="*/ 10786539 w 10907160"/>
              <a:gd name="connsiteY425" fmla="*/ 4826990 h 6862262"/>
              <a:gd name="connsiteX426" fmla="*/ 10731981 w 10907160"/>
              <a:gd name="connsiteY426" fmla="*/ 4848302 h 6862262"/>
              <a:gd name="connsiteX427" fmla="*/ 10557228 w 10907160"/>
              <a:gd name="connsiteY427" fmla="*/ 4806958 h 6862262"/>
              <a:gd name="connsiteX428" fmla="*/ 10466442 w 10907160"/>
              <a:gd name="connsiteY428" fmla="*/ 4741745 h 6862262"/>
              <a:gd name="connsiteX429" fmla="*/ 10409753 w 10907160"/>
              <a:gd name="connsiteY429" fmla="*/ 4705089 h 6862262"/>
              <a:gd name="connsiteX430" fmla="*/ 10390573 w 10907160"/>
              <a:gd name="connsiteY430" fmla="*/ 4695286 h 6862262"/>
              <a:gd name="connsiteX431" fmla="*/ 10210705 w 10907160"/>
              <a:gd name="connsiteY431" fmla="*/ 4617713 h 6862262"/>
              <a:gd name="connsiteX432" fmla="*/ 10119066 w 10907160"/>
              <a:gd name="connsiteY432" fmla="*/ 4582336 h 6862262"/>
              <a:gd name="connsiteX433" fmla="*/ 10062378 w 10907160"/>
              <a:gd name="connsiteY433" fmla="*/ 4539287 h 6862262"/>
              <a:gd name="connsiteX434" fmla="*/ 10033821 w 10907160"/>
              <a:gd name="connsiteY434" fmla="*/ 4503910 h 6862262"/>
              <a:gd name="connsiteX435" fmla="*/ 9896576 w 10907160"/>
              <a:gd name="connsiteY435" fmla="*/ 4414402 h 6862262"/>
              <a:gd name="connsiteX436" fmla="*/ 9818149 w 10907160"/>
              <a:gd name="connsiteY436" fmla="*/ 4329157 h 6862262"/>
              <a:gd name="connsiteX437" fmla="*/ 9775526 w 10907160"/>
              <a:gd name="connsiteY437" fmla="*/ 4283550 h 6862262"/>
              <a:gd name="connsiteX438" fmla="*/ 9726085 w 10907160"/>
              <a:gd name="connsiteY438" fmla="*/ 4214501 h 6862262"/>
              <a:gd name="connsiteX439" fmla="*/ 9703068 w 10907160"/>
              <a:gd name="connsiteY439" fmla="*/ 4167190 h 6862262"/>
              <a:gd name="connsiteX440" fmla="*/ 9673232 w 10907160"/>
              <a:gd name="connsiteY440" fmla="*/ 4237518 h 6862262"/>
              <a:gd name="connsiteX441" fmla="*/ 9668970 w 10907160"/>
              <a:gd name="connsiteY441" fmla="*/ 4254993 h 6862262"/>
              <a:gd name="connsiteX442" fmla="*/ 9565397 w 10907160"/>
              <a:gd name="connsiteY442" fmla="*/ 4291222 h 6862262"/>
              <a:gd name="connsiteX443" fmla="*/ 9514675 w 10907160"/>
              <a:gd name="connsiteY443" fmla="*/ 4287812 h 6862262"/>
              <a:gd name="connsiteX444" fmla="*/ 9483987 w 10907160"/>
              <a:gd name="connsiteY444" fmla="*/ 4324894 h 6862262"/>
              <a:gd name="connsiteX445" fmla="*/ 9458414 w 10907160"/>
              <a:gd name="connsiteY445" fmla="*/ 4382009 h 6862262"/>
              <a:gd name="connsiteX446" fmla="*/ 9470348 w 10907160"/>
              <a:gd name="connsiteY446" fmla="*/ 4477484 h 6862262"/>
              <a:gd name="connsiteX447" fmla="*/ 9483561 w 10907160"/>
              <a:gd name="connsiteY447" fmla="*/ 4515844 h 6862262"/>
              <a:gd name="connsiteX448" fmla="*/ 9496347 w 10907160"/>
              <a:gd name="connsiteY448" fmla="*/ 4553779 h 6862262"/>
              <a:gd name="connsiteX449" fmla="*/ 9502315 w 10907160"/>
              <a:gd name="connsiteY449" fmla="*/ 4636467 h 6862262"/>
              <a:gd name="connsiteX450" fmla="*/ 9429004 w 10907160"/>
              <a:gd name="connsiteY450" fmla="*/ 4642007 h 6862262"/>
              <a:gd name="connsiteX451" fmla="*/ 9301562 w 10907160"/>
              <a:gd name="connsiteY451" fmla="*/ 4621122 h 6862262"/>
              <a:gd name="connsiteX452" fmla="*/ 9099104 w 10907160"/>
              <a:gd name="connsiteY452" fmla="*/ 4627516 h 6862262"/>
              <a:gd name="connsiteX453" fmla="*/ 8948220 w 10907160"/>
              <a:gd name="connsiteY453" fmla="*/ 4637745 h 6862262"/>
              <a:gd name="connsiteX454" fmla="*/ 8927334 w 10907160"/>
              <a:gd name="connsiteY454" fmla="*/ 4633909 h 6862262"/>
              <a:gd name="connsiteX455" fmla="*/ 8887695 w 10907160"/>
              <a:gd name="connsiteY455" fmla="*/ 4641581 h 6862262"/>
              <a:gd name="connsiteX456" fmla="*/ 8731270 w 10907160"/>
              <a:gd name="connsiteY456" fmla="*/ 4677811 h 6862262"/>
              <a:gd name="connsiteX457" fmla="*/ 8707401 w 10907160"/>
              <a:gd name="connsiteY457" fmla="*/ 4643286 h 6862262"/>
              <a:gd name="connsiteX458" fmla="*/ 8689499 w 10907160"/>
              <a:gd name="connsiteY458" fmla="*/ 4577647 h 6862262"/>
              <a:gd name="connsiteX459" fmla="*/ 8604680 w 10907160"/>
              <a:gd name="connsiteY459" fmla="*/ 4546106 h 6862262"/>
              <a:gd name="connsiteX460" fmla="*/ 8545008 w 10907160"/>
              <a:gd name="connsiteY460" fmla="*/ 4557615 h 6862262"/>
              <a:gd name="connsiteX461" fmla="*/ 8500254 w 10907160"/>
              <a:gd name="connsiteY461" fmla="*/ 4587451 h 6862262"/>
              <a:gd name="connsiteX462" fmla="*/ 8434189 w 10907160"/>
              <a:gd name="connsiteY462" fmla="*/ 4574664 h 6862262"/>
              <a:gd name="connsiteX463" fmla="*/ 8378353 w 10907160"/>
              <a:gd name="connsiteY463" fmla="*/ 4577221 h 6862262"/>
              <a:gd name="connsiteX464" fmla="*/ 8287567 w 10907160"/>
              <a:gd name="connsiteY464" fmla="*/ 4568696 h 6862262"/>
              <a:gd name="connsiteX465" fmla="*/ 8225338 w 10907160"/>
              <a:gd name="connsiteY465" fmla="*/ 4552926 h 6862262"/>
              <a:gd name="connsiteX466" fmla="*/ 8171633 w 10907160"/>
              <a:gd name="connsiteY466" fmla="*/ 4540566 h 6862262"/>
              <a:gd name="connsiteX467" fmla="*/ 8199338 w 10907160"/>
              <a:gd name="connsiteY467" fmla="*/ 4502631 h 6862262"/>
              <a:gd name="connsiteX468" fmla="*/ 8139240 w 10907160"/>
              <a:gd name="connsiteY468" fmla="*/ 4492402 h 6862262"/>
              <a:gd name="connsiteX469" fmla="*/ 7992617 w 10907160"/>
              <a:gd name="connsiteY469" fmla="*/ 4322763 h 6862262"/>
              <a:gd name="connsiteX470" fmla="*/ 8007535 w 10907160"/>
              <a:gd name="connsiteY470" fmla="*/ 4298468 h 6862262"/>
              <a:gd name="connsiteX471" fmla="*/ 7987503 w 10907160"/>
              <a:gd name="connsiteY471" fmla="*/ 4286960 h 6862262"/>
              <a:gd name="connsiteX472" fmla="*/ 7963634 w 10907160"/>
              <a:gd name="connsiteY472" fmla="*/ 4221747 h 6862262"/>
              <a:gd name="connsiteX473" fmla="*/ 7965765 w 10907160"/>
              <a:gd name="connsiteY473" fmla="*/ 4211518 h 6862262"/>
              <a:gd name="connsiteX474" fmla="*/ 7878815 w 10907160"/>
              <a:gd name="connsiteY474" fmla="*/ 4239649 h 6862262"/>
              <a:gd name="connsiteX475" fmla="*/ 7876684 w 10907160"/>
              <a:gd name="connsiteY475" fmla="*/ 4230272 h 6862262"/>
              <a:gd name="connsiteX476" fmla="*/ 7938487 w 10907160"/>
              <a:gd name="connsiteY476" fmla="*/ 4179550 h 6862262"/>
              <a:gd name="connsiteX477" fmla="*/ 7944027 w 10907160"/>
              <a:gd name="connsiteY477" fmla="*/ 4146731 h 6862262"/>
              <a:gd name="connsiteX478" fmla="*/ 7915897 w 10907160"/>
              <a:gd name="connsiteY478" fmla="*/ 4144174 h 6862262"/>
              <a:gd name="connsiteX479" fmla="*/ 7849831 w 10907160"/>
              <a:gd name="connsiteY479" fmla="*/ 4119879 h 6862262"/>
              <a:gd name="connsiteX480" fmla="*/ 7852815 w 10907160"/>
              <a:gd name="connsiteY480" fmla="*/ 4060633 h 6862262"/>
              <a:gd name="connsiteX481" fmla="*/ 7780357 w 10907160"/>
              <a:gd name="connsiteY481" fmla="*/ 4070436 h 6862262"/>
              <a:gd name="connsiteX482" fmla="*/ 7703636 w 10907160"/>
              <a:gd name="connsiteY482" fmla="*/ 4074699 h 6862262"/>
              <a:gd name="connsiteX483" fmla="*/ 7709602 w 10907160"/>
              <a:gd name="connsiteY483" fmla="*/ 4163354 h 6862262"/>
              <a:gd name="connsiteX484" fmla="*/ 7708750 w 10907160"/>
              <a:gd name="connsiteY484" fmla="*/ 4210665 h 6862262"/>
              <a:gd name="connsiteX485" fmla="*/ 7706619 w 10907160"/>
              <a:gd name="connsiteY485" fmla="*/ 4264796 h 6862262"/>
              <a:gd name="connsiteX486" fmla="*/ 7706619 w 10907160"/>
              <a:gd name="connsiteY486" fmla="*/ 4317222 h 6862262"/>
              <a:gd name="connsiteX487" fmla="*/ 7707471 w 10907160"/>
              <a:gd name="connsiteY487" fmla="*/ 4434861 h 6862262"/>
              <a:gd name="connsiteX488" fmla="*/ 7676783 w 10907160"/>
              <a:gd name="connsiteY488" fmla="*/ 4520533 h 6862262"/>
              <a:gd name="connsiteX489" fmla="*/ 7722816 w 10907160"/>
              <a:gd name="connsiteY489" fmla="*/ 4622401 h 6862262"/>
              <a:gd name="connsiteX490" fmla="*/ 7643964 w 10907160"/>
              <a:gd name="connsiteY490" fmla="*/ 4643712 h 6862262"/>
              <a:gd name="connsiteX491" fmla="*/ 7531440 w 10907160"/>
              <a:gd name="connsiteY491" fmla="*/ 4728532 h 6862262"/>
              <a:gd name="connsiteX492" fmla="*/ 7450882 w 10907160"/>
              <a:gd name="connsiteY492" fmla="*/ 4740892 h 6862262"/>
              <a:gd name="connsiteX493" fmla="*/ 7421047 w 10907160"/>
              <a:gd name="connsiteY493" fmla="*/ 4788204 h 6862262"/>
              <a:gd name="connsiteX494" fmla="*/ 7408686 w 10907160"/>
              <a:gd name="connsiteY494" fmla="*/ 4830826 h 6862262"/>
              <a:gd name="connsiteX495" fmla="*/ 7448751 w 10907160"/>
              <a:gd name="connsiteY495" fmla="*/ 4841056 h 6862262"/>
              <a:gd name="connsiteX496" fmla="*/ 7450030 w 10907160"/>
              <a:gd name="connsiteY496" fmla="*/ 4851285 h 6862262"/>
              <a:gd name="connsiteX497" fmla="*/ 7388653 w 10907160"/>
              <a:gd name="connsiteY497" fmla="*/ 4884531 h 6862262"/>
              <a:gd name="connsiteX498" fmla="*/ 7443210 w 10907160"/>
              <a:gd name="connsiteY498" fmla="*/ 4945908 h 6862262"/>
              <a:gd name="connsiteX499" fmla="*/ 7533571 w 10907160"/>
              <a:gd name="connsiteY499" fmla="*/ 5200792 h 6862262"/>
              <a:gd name="connsiteX500" fmla="*/ 7531013 w 10907160"/>
              <a:gd name="connsiteY500" fmla="*/ 5214431 h 6862262"/>
              <a:gd name="connsiteX501" fmla="*/ 7565964 w 10907160"/>
              <a:gd name="connsiteY501" fmla="*/ 5239152 h 6862262"/>
              <a:gd name="connsiteX502" fmla="*/ 7513538 w 10907160"/>
              <a:gd name="connsiteY502" fmla="*/ 5225513 h 6862262"/>
              <a:gd name="connsiteX503" fmla="*/ 7328129 w 10907160"/>
              <a:gd name="connsiteY503" fmla="*/ 5172661 h 6862262"/>
              <a:gd name="connsiteX504" fmla="*/ 7239900 w 10907160"/>
              <a:gd name="connsiteY504" fmla="*/ 5202070 h 6862262"/>
              <a:gd name="connsiteX505" fmla="*/ 7195146 w 10907160"/>
              <a:gd name="connsiteY505" fmla="*/ 5215283 h 6862262"/>
              <a:gd name="connsiteX506" fmla="*/ 7132064 w 10907160"/>
              <a:gd name="connsiteY506" fmla="*/ 5213578 h 6862262"/>
              <a:gd name="connsiteX507" fmla="*/ 7113737 w 10907160"/>
              <a:gd name="connsiteY507" fmla="*/ 5251087 h 6862262"/>
              <a:gd name="connsiteX508" fmla="*/ 7069835 w 10907160"/>
              <a:gd name="connsiteY508" fmla="*/ 5251087 h 6862262"/>
              <a:gd name="connsiteX509" fmla="*/ 7076228 w 10907160"/>
              <a:gd name="connsiteY509" fmla="*/ 5296693 h 6862262"/>
              <a:gd name="connsiteX510" fmla="*/ 7078360 w 10907160"/>
              <a:gd name="connsiteY510" fmla="*/ 5323119 h 6862262"/>
              <a:gd name="connsiteX511" fmla="*/ 7052360 w 10907160"/>
              <a:gd name="connsiteY511" fmla="*/ 5396856 h 6862262"/>
              <a:gd name="connsiteX512" fmla="*/ 7200261 w 10907160"/>
              <a:gd name="connsiteY512" fmla="*/ 5419020 h 6862262"/>
              <a:gd name="connsiteX513" fmla="*/ 7237769 w 10907160"/>
              <a:gd name="connsiteY513" fmla="*/ 5516626 h 6862262"/>
              <a:gd name="connsiteX514" fmla="*/ 7120130 w 10907160"/>
              <a:gd name="connsiteY514" fmla="*/ 5575019 h 6862262"/>
              <a:gd name="connsiteX515" fmla="*/ 7103081 w 10907160"/>
              <a:gd name="connsiteY515" fmla="*/ 5582265 h 6862262"/>
              <a:gd name="connsiteX516" fmla="*/ 6948786 w 10907160"/>
              <a:gd name="connsiteY516" fmla="*/ 5603576 h 6862262"/>
              <a:gd name="connsiteX517" fmla="*/ 6935573 w 10907160"/>
              <a:gd name="connsiteY517" fmla="*/ 5595479 h 6862262"/>
              <a:gd name="connsiteX518" fmla="*/ 6808984 w 10907160"/>
              <a:gd name="connsiteY518" fmla="*/ 5530266 h 6862262"/>
              <a:gd name="connsiteX519" fmla="*/ 6677280 w 10907160"/>
              <a:gd name="connsiteY519" fmla="*/ 5585675 h 6862262"/>
              <a:gd name="connsiteX520" fmla="*/ 6590329 w 10907160"/>
              <a:gd name="connsiteY520" fmla="*/ 5573741 h 6862262"/>
              <a:gd name="connsiteX521" fmla="*/ 6561772 w 10907160"/>
              <a:gd name="connsiteY521" fmla="*/ 5584396 h 6862262"/>
              <a:gd name="connsiteX522" fmla="*/ 6450100 w 10907160"/>
              <a:gd name="connsiteY522" fmla="*/ 5597610 h 6862262"/>
              <a:gd name="connsiteX523" fmla="*/ 6368265 w 10907160"/>
              <a:gd name="connsiteY523" fmla="*/ 5595479 h 6862262"/>
              <a:gd name="connsiteX524" fmla="*/ 6262987 w 10907160"/>
              <a:gd name="connsiteY524" fmla="*/ 5596757 h 6862262"/>
              <a:gd name="connsiteX525" fmla="*/ 6243807 w 10907160"/>
              <a:gd name="connsiteY525" fmla="*/ 5595905 h 6862262"/>
              <a:gd name="connsiteX526" fmla="*/ 6166233 w 10907160"/>
              <a:gd name="connsiteY526" fmla="*/ 5581839 h 6862262"/>
              <a:gd name="connsiteX527" fmla="*/ 5978693 w 10907160"/>
              <a:gd name="connsiteY527" fmla="*/ 5430102 h 6862262"/>
              <a:gd name="connsiteX528" fmla="*/ 5964628 w 10907160"/>
              <a:gd name="connsiteY528" fmla="*/ 5419446 h 6862262"/>
              <a:gd name="connsiteX529" fmla="*/ 5913480 w 10907160"/>
              <a:gd name="connsiteY529" fmla="*/ 5353807 h 6862262"/>
              <a:gd name="connsiteX530" fmla="*/ 5897710 w 10907160"/>
              <a:gd name="connsiteY530" fmla="*/ 5328234 h 6862262"/>
              <a:gd name="connsiteX531" fmla="*/ 5741710 w 10907160"/>
              <a:gd name="connsiteY531" fmla="*/ 5239579 h 6862262"/>
              <a:gd name="connsiteX532" fmla="*/ 5686301 w 10907160"/>
              <a:gd name="connsiteY532" fmla="*/ 5209743 h 6862262"/>
              <a:gd name="connsiteX533" fmla="*/ 5519220 w 10907160"/>
              <a:gd name="connsiteY533" fmla="*/ 5057579 h 6862262"/>
              <a:gd name="connsiteX534" fmla="*/ 5523908 w 10907160"/>
              <a:gd name="connsiteY534" fmla="*/ 5052465 h 6862262"/>
              <a:gd name="connsiteX535" fmla="*/ 5516236 w 10907160"/>
              <a:gd name="connsiteY535" fmla="*/ 5049907 h 6862262"/>
              <a:gd name="connsiteX536" fmla="*/ 5361089 w 10907160"/>
              <a:gd name="connsiteY536" fmla="*/ 5091677 h 6862262"/>
              <a:gd name="connsiteX537" fmla="*/ 5240893 w 10907160"/>
              <a:gd name="connsiteY537" fmla="*/ 5017514 h 6862262"/>
              <a:gd name="connsiteX538" fmla="*/ 5139025 w 10907160"/>
              <a:gd name="connsiteY538" fmla="*/ 5045218 h 6862262"/>
              <a:gd name="connsiteX539" fmla="*/ 5143287 w 10907160"/>
              <a:gd name="connsiteY539" fmla="*/ 5053743 h 6862262"/>
              <a:gd name="connsiteX540" fmla="*/ 5067419 w 10907160"/>
              <a:gd name="connsiteY540" fmla="*/ 5017940 h 6862262"/>
              <a:gd name="connsiteX541" fmla="*/ 5032894 w 10907160"/>
              <a:gd name="connsiteY541" fmla="*/ 5014956 h 6862262"/>
              <a:gd name="connsiteX542" fmla="*/ 4932730 w 10907160"/>
              <a:gd name="connsiteY542" fmla="*/ 4992367 h 6862262"/>
              <a:gd name="connsiteX543" fmla="*/ 4807846 w 10907160"/>
              <a:gd name="connsiteY543" fmla="*/ 4991088 h 6862262"/>
              <a:gd name="connsiteX544" fmla="*/ 4651847 w 10907160"/>
              <a:gd name="connsiteY544" fmla="*/ 5042661 h 6862262"/>
              <a:gd name="connsiteX545" fmla="*/ 4645880 w 10907160"/>
              <a:gd name="connsiteY545" fmla="*/ 5076333 h 6862262"/>
              <a:gd name="connsiteX546" fmla="*/ 4685092 w 10907160"/>
              <a:gd name="connsiteY546" fmla="*/ 5141546 h 6862262"/>
              <a:gd name="connsiteX547" fmla="*/ 4724306 w 10907160"/>
              <a:gd name="connsiteY547" fmla="*/ 5263873 h 6862262"/>
              <a:gd name="connsiteX548" fmla="*/ 4738797 w 10907160"/>
              <a:gd name="connsiteY548" fmla="*/ 5294988 h 6862262"/>
              <a:gd name="connsiteX549" fmla="*/ 4749879 w 10907160"/>
              <a:gd name="connsiteY549" fmla="*/ 5368725 h 6862262"/>
              <a:gd name="connsiteX550" fmla="*/ 4765649 w 10907160"/>
              <a:gd name="connsiteY550" fmla="*/ 5397283 h 6862262"/>
              <a:gd name="connsiteX551" fmla="*/ 4793780 w 10907160"/>
              <a:gd name="connsiteY551" fmla="*/ 5529839 h 6862262"/>
              <a:gd name="connsiteX552" fmla="*/ 4788666 w 10907160"/>
              <a:gd name="connsiteY552" fmla="*/ 5580987 h 6862262"/>
              <a:gd name="connsiteX553" fmla="*/ 4743912 w 10907160"/>
              <a:gd name="connsiteY553" fmla="*/ 5676035 h 6862262"/>
              <a:gd name="connsiteX554" fmla="*/ 4777157 w 10907160"/>
              <a:gd name="connsiteY554" fmla="*/ 5758297 h 6862262"/>
              <a:gd name="connsiteX555" fmla="*/ 4780994 w 10907160"/>
              <a:gd name="connsiteY555" fmla="*/ 5768953 h 6862262"/>
              <a:gd name="connsiteX556" fmla="*/ 4807846 w 10907160"/>
              <a:gd name="connsiteY556" fmla="*/ 5890002 h 6862262"/>
              <a:gd name="connsiteX557" fmla="*/ 4766076 w 10907160"/>
              <a:gd name="connsiteY557" fmla="*/ 6007640 h 6862262"/>
              <a:gd name="connsiteX558" fmla="*/ 4720469 w 10907160"/>
              <a:gd name="connsiteY558" fmla="*/ 6069869 h 6862262"/>
              <a:gd name="connsiteX559" fmla="*/ 4692339 w 10907160"/>
              <a:gd name="connsiteY559" fmla="*/ 6170459 h 6862262"/>
              <a:gd name="connsiteX560" fmla="*/ 4700863 w 10907160"/>
              <a:gd name="connsiteY560" fmla="*/ 6196033 h 6862262"/>
              <a:gd name="connsiteX561" fmla="*/ 4710240 w 10907160"/>
              <a:gd name="connsiteY561" fmla="*/ 6197738 h 6862262"/>
              <a:gd name="connsiteX562" fmla="*/ 4858567 w 10907160"/>
              <a:gd name="connsiteY562" fmla="*/ 6181541 h 6862262"/>
              <a:gd name="connsiteX563" fmla="*/ 4958731 w 10907160"/>
              <a:gd name="connsiteY563" fmla="*/ 6182394 h 6862262"/>
              <a:gd name="connsiteX564" fmla="*/ 4999222 w 10907160"/>
              <a:gd name="connsiteY564" fmla="*/ 6116754 h 6862262"/>
              <a:gd name="connsiteX565" fmla="*/ 5102369 w 10907160"/>
              <a:gd name="connsiteY565" fmla="*/ 6075411 h 6862262"/>
              <a:gd name="connsiteX566" fmla="*/ 5110894 w 10907160"/>
              <a:gd name="connsiteY566" fmla="*/ 6048132 h 6862262"/>
              <a:gd name="connsiteX567" fmla="*/ 5076796 w 10907160"/>
              <a:gd name="connsiteY567" fmla="*/ 6009345 h 6862262"/>
              <a:gd name="connsiteX568" fmla="*/ 5018403 w 10907160"/>
              <a:gd name="connsiteY568" fmla="*/ 5997837 h 6862262"/>
              <a:gd name="connsiteX569" fmla="*/ 4994533 w 10907160"/>
              <a:gd name="connsiteY569" fmla="*/ 5965018 h 6862262"/>
              <a:gd name="connsiteX570" fmla="*/ 5023943 w 10907160"/>
              <a:gd name="connsiteY570" fmla="*/ 5937313 h 6862262"/>
              <a:gd name="connsiteX571" fmla="*/ 5113451 w 10907160"/>
              <a:gd name="connsiteY571" fmla="*/ 5914296 h 6862262"/>
              <a:gd name="connsiteX572" fmla="*/ 5087877 w 10907160"/>
              <a:gd name="connsiteY572" fmla="*/ 5868264 h 6862262"/>
              <a:gd name="connsiteX573" fmla="*/ 5149254 w 10907160"/>
              <a:gd name="connsiteY573" fmla="*/ 5833739 h 6862262"/>
              <a:gd name="connsiteX574" fmla="*/ 5199123 w 10907160"/>
              <a:gd name="connsiteY574" fmla="*/ 5898100 h 6862262"/>
              <a:gd name="connsiteX575" fmla="*/ 5242172 w 10907160"/>
              <a:gd name="connsiteY575" fmla="*/ 5947968 h 6862262"/>
              <a:gd name="connsiteX576" fmla="*/ 5304827 w 10907160"/>
              <a:gd name="connsiteY576" fmla="*/ 6014460 h 6862262"/>
              <a:gd name="connsiteX577" fmla="*/ 5278401 w 10907160"/>
              <a:gd name="connsiteY577" fmla="*/ 6054951 h 6862262"/>
              <a:gd name="connsiteX578" fmla="*/ 5206795 w 10907160"/>
              <a:gd name="connsiteY578" fmla="*/ 6079247 h 6862262"/>
              <a:gd name="connsiteX579" fmla="*/ 5282237 w 10907160"/>
              <a:gd name="connsiteY579" fmla="*/ 6126984 h 6862262"/>
              <a:gd name="connsiteX580" fmla="*/ 5318893 w 10907160"/>
              <a:gd name="connsiteY580" fmla="*/ 6167902 h 6862262"/>
              <a:gd name="connsiteX581" fmla="*/ 5361516 w 10907160"/>
              <a:gd name="connsiteY581" fmla="*/ 6307278 h 6862262"/>
              <a:gd name="connsiteX582" fmla="*/ 5403286 w 10907160"/>
              <a:gd name="connsiteY582" fmla="*/ 6338819 h 6862262"/>
              <a:gd name="connsiteX583" fmla="*/ 5457417 w 10907160"/>
              <a:gd name="connsiteY583" fmla="*/ 6356721 h 6862262"/>
              <a:gd name="connsiteX584" fmla="*/ 5456564 w 10907160"/>
              <a:gd name="connsiteY584" fmla="*/ 6366524 h 6862262"/>
              <a:gd name="connsiteX585" fmla="*/ 5350860 w 10907160"/>
              <a:gd name="connsiteY585" fmla="*/ 6413835 h 6862262"/>
              <a:gd name="connsiteX586" fmla="*/ 5303975 w 10907160"/>
              <a:gd name="connsiteY586" fmla="*/ 6547670 h 6862262"/>
              <a:gd name="connsiteX587" fmla="*/ 5330401 w 10907160"/>
              <a:gd name="connsiteY587" fmla="*/ 6617998 h 6862262"/>
              <a:gd name="connsiteX588" fmla="*/ 5336368 w 10907160"/>
              <a:gd name="connsiteY588" fmla="*/ 6623965 h 6862262"/>
              <a:gd name="connsiteX589" fmla="*/ 5307384 w 10907160"/>
              <a:gd name="connsiteY589" fmla="*/ 6727539 h 6862262"/>
              <a:gd name="connsiteX590" fmla="*/ 5289909 w 10907160"/>
              <a:gd name="connsiteY590" fmla="*/ 6747571 h 6862262"/>
              <a:gd name="connsiteX591" fmla="*/ 5272008 w 10907160"/>
              <a:gd name="connsiteY591" fmla="*/ 6802555 h 6862262"/>
              <a:gd name="connsiteX592" fmla="*/ 5243024 w 10907160"/>
              <a:gd name="connsiteY592" fmla="*/ 6855833 h 6862262"/>
              <a:gd name="connsiteX593" fmla="*/ 5208926 w 10907160"/>
              <a:gd name="connsiteY593" fmla="*/ 6863505 h 6862262"/>
              <a:gd name="connsiteX594" fmla="*/ 5191451 w 10907160"/>
              <a:gd name="connsiteY594" fmla="*/ 6801702 h 6862262"/>
              <a:gd name="connsiteX595" fmla="*/ 5159484 w 10907160"/>
              <a:gd name="connsiteY595" fmla="*/ 6746293 h 6862262"/>
              <a:gd name="connsiteX596" fmla="*/ 5138599 w 10907160"/>
              <a:gd name="connsiteY596" fmla="*/ 6736063 h 6862262"/>
              <a:gd name="connsiteX597" fmla="*/ 5127517 w 10907160"/>
              <a:gd name="connsiteY597" fmla="*/ 6518687 h 6862262"/>
              <a:gd name="connsiteX598" fmla="*/ 5019681 w 10907160"/>
              <a:gd name="connsiteY598" fmla="*/ 6474786 h 6862262"/>
              <a:gd name="connsiteX599" fmla="*/ 4937419 w 10907160"/>
              <a:gd name="connsiteY599" fmla="*/ 6493966 h 6862262"/>
              <a:gd name="connsiteX600" fmla="*/ 4907583 w 10907160"/>
              <a:gd name="connsiteY600" fmla="*/ 6487572 h 6862262"/>
              <a:gd name="connsiteX601" fmla="*/ 4815945 w 10907160"/>
              <a:gd name="connsiteY601" fmla="*/ 6470523 h 6862262"/>
              <a:gd name="connsiteX602" fmla="*/ 4717059 w 10907160"/>
              <a:gd name="connsiteY602" fmla="*/ 6486720 h 6862262"/>
              <a:gd name="connsiteX603" fmla="*/ 4733256 w 10907160"/>
              <a:gd name="connsiteY603" fmla="*/ 6520818 h 6862262"/>
              <a:gd name="connsiteX604" fmla="*/ 4754568 w 10907160"/>
              <a:gd name="connsiteY604" fmla="*/ 6551933 h 6862262"/>
              <a:gd name="connsiteX605" fmla="*/ 4773322 w 10907160"/>
              <a:gd name="connsiteY605" fmla="*/ 6542130 h 6862262"/>
              <a:gd name="connsiteX606" fmla="*/ 4832994 w 10907160"/>
              <a:gd name="connsiteY606" fmla="*/ 6545113 h 6862262"/>
              <a:gd name="connsiteX607" fmla="*/ 4880731 w 10907160"/>
              <a:gd name="connsiteY607" fmla="*/ 6566424 h 6862262"/>
              <a:gd name="connsiteX608" fmla="*/ 4991976 w 10907160"/>
              <a:gd name="connsiteY608" fmla="*/ 6615441 h 6862262"/>
              <a:gd name="connsiteX609" fmla="*/ 4950632 w 10907160"/>
              <a:gd name="connsiteY609" fmla="*/ 6732653 h 6862262"/>
              <a:gd name="connsiteX610" fmla="*/ 4896501 w 10907160"/>
              <a:gd name="connsiteY610" fmla="*/ 6719014 h 6862262"/>
              <a:gd name="connsiteX611" fmla="*/ 4938272 w 10907160"/>
              <a:gd name="connsiteY611" fmla="*/ 6643998 h 6862262"/>
              <a:gd name="connsiteX612" fmla="*/ 4863682 w 10907160"/>
              <a:gd name="connsiteY612" fmla="*/ 6620556 h 6862262"/>
              <a:gd name="connsiteX613" fmla="*/ 4852174 w 10907160"/>
              <a:gd name="connsiteY613" fmla="*/ 6620556 h 6862262"/>
              <a:gd name="connsiteX614" fmla="*/ 4734109 w 10907160"/>
              <a:gd name="connsiteY614" fmla="*/ 6679375 h 6862262"/>
              <a:gd name="connsiteX615" fmla="*/ 4734109 w 10907160"/>
              <a:gd name="connsiteY615" fmla="*/ 6602228 h 6862262"/>
              <a:gd name="connsiteX616" fmla="*/ 4578536 w 10907160"/>
              <a:gd name="connsiteY616" fmla="*/ 6595408 h 6862262"/>
              <a:gd name="connsiteX617" fmla="*/ 4566601 w 10907160"/>
              <a:gd name="connsiteY617" fmla="*/ 6595408 h 6862262"/>
              <a:gd name="connsiteX618" fmla="*/ 4445553 w 10907160"/>
              <a:gd name="connsiteY618" fmla="*/ 6588162 h 6862262"/>
              <a:gd name="connsiteX619" fmla="*/ 4354340 w 10907160"/>
              <a:gd name="connsiteY619" fmla="*/ 6571113 h 6862262"/>
              <a:gd name="connsiteX620" fmla="*/ 4382897 w 10907160"/>
              <a:gd name="connsiteY620" fmla="*/ 6471376 h 6862262"/>
              <a:gd name="connsiteX621" fmla="*/ 4315980 w 10907160"/>
              <a:gd name="connsiteY621" fmla="*/ 6483310 h 6862262"/>
              <a:gd name="connsiteX622" fmla="*/ 4338570 w 10907160"/>
              <a:gd name="connsiteY622" fmla="*/ 6451769 h 6862262"/>
              <a:gd name="connsiteX623" fmla="*/ 4251619 w 10907160"/>
              <a:gd name="connsiteY623" fmla="*/ 6459868 h 6862262"/>
              <a:gd name="connsiteX624" fmla="*/ 4218373 w 10907160"/>
              <a:gd name="connsiteY624" fmla="*/ 6471376 h 6862262"/>
              <a:gd name="connsiteX625" fmla="*/ 4192373 w 10907160"/>
              <a:gd name="connsiteY625" fmla="*/ 6534883 h 6862262"/>
              <a:gd name="connsiteX626" fmla="*/ 4036800 w 10907160"/>
              <a:gd name="connsiteY626" fmla="*/ 6538294 h 6862262"/>
              <a:gd name="connsiteX627" fmla="*/ 4115226 w 10907160"/>
              <a:gd name="connsiteY627" fmla="*/ 6504621 h 6862262"/>
              <a:gd name="connsiteX628" fmla="*/ 4198767 w 10907160"/>
              <a:gd name="connsiteY628" fmla="*/ 6419802 h 6862262"/>
              <a:gd name="connsiteX629" fmla="*/ 4123751 w 10907160"/>
              <a:gd name="connsiteY629" fmla="*/ 6453900 h 6862262"/>
              <a:gd name="connsiteX630" fmla="*/ 3988637 w 10907160"/>
              <a:gd name="connsiteY630" fmla="*/ 6482458 h 6862262"/>
              <a:gd name="connsiteX631" fmla="*/ 3967325 w 10907160"/>
              <a:gd name="connsiteY631" fmla="*/ 6564719 h 6862262"/>
              <a:gd name="connsiteX632" fmla="*/ 3872703 w 10907160"/>
              <a:gd name="connsiteY632" fmla="*/ 6529769 h 6862262"/>
              <a:gd name="connsiteX633" fmla="*/ 3775097 w 10907160"/>
              <a:gd name="connsiteY633" fmla="*/ 6478196 h 6862262"/>
              <a:gd name="connsiteX634" fmla="*/ 3775949 w 10907160"/>
              <a:gd name="connsiteY634" fmla="*/ 6467114 h 6862262"/>
              <a:gd name="connsiteX635" fmla="*/ 3824965 w 10907160"/>
              <a:gd name="connsiteY635" fmla="*/ 6472654 h 6862262"/>
              <a:gd name="connsiteX636" fmla="*/ 3905522 w 10907160"/>
              <a:gd name="connsiteY636" fmla="*/ 6467540 h 6862262"/>
              <a:gd name="connsiteX637" fmla="*/ 3957522 w 10907160"/>
              <a:gd name="connsiteY637" fmla="*/ 6453900 h 6862262"/>
              <a:gd name="connsiteX638" fmla="*/ 3894014 w 10907160"/>
              <a:gd name="connsiteY638" fmla="*/ 6416819 h 6862262"/>
              <a:gd name="connsiteX639" fmla="*/ 3848834 w 10907160"/>
              <a:gd name="connsiteY639" fmla="*/ 6381442 h 6862262"/>
              <a:gd name="connsiteX640" fmla="*/ 3728212 w 10907160"/>
              <a:gd name="connsiteY640" fmla="*/ 6381442 h 6862262"/>
              <a:gd name="connsiteX641" fmla="*/ 3717556 w 10907160"/>
              <a:gd name="connsiteY641" fmla="*/ 6377179 h 6862262"/>
              <a:gd name="connsiteX642" fmla="*/ 3605458 w 10907160"/>
              <a:gd name="connsiteY642" fmla="*/ 6303442 h 6862262"/>
              <a:gd name="connsiteX643" fmla="*/ 3600770 w 10907160"/>
              <a:gd name="connsiteY643" fmla="*/ 6297049 h 6862262"/>
              <a:gd name="connsiteX644" fmla="*/ 3728638 w 10907160"/>
              <a:gd name="connsiteY644" fmla="*/ 6339672 h 6862262"/>
              <a:gd name="connsiteX645" fmla="*/ 3839031 w 10907160"/>
              <a:gd name="connsiteY645" fmla="*/ 6349048 h 6862262"/>
              <a:gd name="connsiteX646" fmla="*/ 4032538 w 10907160"/>
              <a:gd name="connsiteY646" fmla="*/ 6241213 h 6862262"/>
              <a:gd name="connsiteX647" fmla="*/ 4003128 w 10907160"/>
              <a:gd name="connsiteY647" fmla="*/ 6283409 h 6862262"/>
              <a:gd name="connsiteX648" fmla="*/ 4070899 w 10907160"/>
              <a:gd name="connsiteY648" fmla="*/ 6293639 h 6862262"/>
              <a:gd name="connsiteX649" fmla="*/ 4159980 w 10907160"/>
              <a:gd name="connsiteY649" fmla="*/ 6225016 h 6862262"/>
              <a:gd name="connsiteX650" fmla="*/ 4129292 w 10907160"/>
              <a:gd name="connsiteY650" fmla="*/ 6142328 h 6862262"/>
              <a:gd name="connsiteX651" fmla="*/ 4026571 w 10907160"/>
              <a:gd name="connsiteY651" fmla="*/ 6097574 h 6862262"/>
              <a:gd name="connsiteX652" fmla="*/ 3997587 w 10907160"/>
              <a:gd name="connsiteY652" fmla="*/ 6069017 h 6862262"/>
              <a:gd name="connsiteX653" fmla="*/ 4033817 w 10907160"/>
              <a:gd name="connsiteY653" fmla="*/ 6046853 h 6862262"/>
              <a:gd name="connsiteX654" fmla="*/ 4110538 w 10907160"/>
              <a:gd name="connsiteY654" fmla="*/ 6075837 h 6862262"/>
              <a:gd name="connsiteX655" fmla="*/ 4162538 w 10907160"/>
              <a:gd name="connsiteY655" fmla="*/ 6061771 h 6862262"/>
              <a:gd name="connsiteX656" fmla="*/ 4176603 w 10907160"/>
              <a:gd name="connsiteY656" fmla="*/ 6048558 h 6862262"/>
              <a:gd name="connsiteX657" fmla="*/ 4300209 w 10907160"/>
              <a:gd name="connsiteY657" fmla="*/ 5950100 h 6862262"/>
              <a:gd name="connsiteX658" fmla="*/ 4325783 w 10907160"/>
              <a:gd name="connsiteY658" fmla="*/ 5935182 h 6862262"/>
              <a:gd name="connsiteX659" fmla="*/ 4289127 w 10907160"/>
              <a:gd name="connsiteY659" fmla="*/ 5912165 h 6862262"/>
              <a:gd name="connsiteX660" fmla="*/ 4182570 w 10907160"/>
              <a:gd name="connsiteY660" fmla="*/ 5973116 h 6862262"/>
              <a:gd name="connsiteX661" fmla="*/ 4026145 w 10907160"/>
              <a:gd name="connsiteY661" fmla="*/ 5948821 h 6862262"/>
              <a:gd name="connsiteX662" fmla="*/ 3917883 w 10907160"/>
              <a:gd name="connsiteY662" fmla="*/ 5945411 h 6862262"/>
              <a:gd name="connsiteX663" fmla="*/ 3852670 w 10907160"/>
              <a:gd name="connsiteY663" fmla="*/ 5906198 h 6862262"/>
              <a:gd name="connsiteX664" fmla="*/ 3831785 w 10907160"/>
              <a:gd name="connsiteY664" fmla="*/ 5894690 h 6862262"/>
              <a:gd name="connsiteX665" fmla="*/ 3785326 w 10907160"/>
              <a:gd name="connsiteY665" fmla="*/ 5925805 h 6862262"/>
              <a:gd name="connsiteX666" fmla="*/ 3719687 w 10907160"/>
              <a:gd name="connsiteY666" fmla="*/ 5940296 h 6862262"/>
              <a:gd name="connsiteX667" fmla="*/ 3678343 w 10907160"/>
              <a:gd name="connsiteY667" fmla="*/ 5884887 h 6862262"/>
              <a:gd name="connsiteX668" fmla="*/ 3649360 w 10907160"/>
              <a:gd name="connsiteY668" fmla="*/ 5868690 h 6862262"/>
              <a:gd name="connsiteX669" fmla="*/ 3577753 w 10907160"/>
              <a:gd name="connsiteY669" fmla="*/ 5859313 h 6862262"/>
              <a:gd name="connsiteX670" fmla="*/ 3571360 w 10907160"/>
              <a:gd name="connsiteY670" fmla="*/ 5848231 h 6862262"/>
              <a:gd name="connsiteX671" fmla="*/ 3625491 w 10907160"/>
              <a:gd name="connsiteY671" fmla="*/ 5803051 h 6862262"/>
              <a:gd name="connsiteX672" fmla="*/ 3593950 w 10907160"/>
              <a:gd name="connsiteY672" fmla="*/ 5788559 h 6862262"/>
              <a:gd name="connsiteX673" fmla="*/ 3545360 w 10907160"/>
              <a:gd name="connsiteY673" fmla="*/ 5838854 h 6862262"/>
              <a:gd name="connsiteX674" fmla="*/ 3459262 w 10907160"/>
              <a:gd name="connsiteY674" fmla="*/ 5761281 h 6862262"/>
              <a:gd name="connsiteX675" fmla="*/ 3515524 w 10907160"/>
              <a:gd name="connsiteY675" fmla="*/ 5664953 h 6862262"/>
              <a:gd name="connsiteX676" fmla="*/ 3462246 w 10907160"/>
              <a:gd name="connsiteY676" fmla="*/ 5612101 h 6862262"/>
              <a:gd name="connsiteX677" fmla="*/ 3428148 w 10907160"/>
              <a:gd name="connsiteY677" fmla="*/ 5541347 h 6862262"/>
              <a:gd name="connsiteX678" fmla="*/ 3363361 w 10907160"/>
              <a:gd name="connsiteY678" fmla="*/ 5546036 h 6862262"/>
              <a:gd name="connsiteX679" fmla="*/ 3361656 w 10907160"/>
              <a:gd name="connsiteY679" fmla="*/ 5610397 h 6862262"/>
              <a:gd name="connsiteX680" fmla="*/ 3253821 w 10907160"/>
              <a:gd name="connsiteY680" fmla="*/ 5615511 h 6862262"/>
              <a:gd name="connsiteX681" fmla="*/ 3149395 w 10907160"/>
              <a:gd name="connsiteY681" fmla="*/ 5605281 h 6862262"/>
              <a:gd name="connsiteX682" fmla="*/ 2944806 w 10907160"/>
              <a:gd name="connsiteY682" fmla="*/ 5554987 h 6862262"/>
              <a:gd name="connsiteX683" fmla="*/ 2908576 w 10907160"/>
              <a:gd name="connsiteY683" fmla="*/ 5549872 h 6862262"/>
              <a:gd name="connsiteX684" fmla="*/ 2861691 w 10907160"/>
              <a:gd name="connsiteY684" fmla="*/ 5560528 h 6862262"/>
              <a:gd name="connsiteX685" fmla="*/ 2884708 w 10907160"/>
              <a:gd name="connsiteY685" fmla="*/ 5505544 h 6862262"/>
              <a:gd name="connsiteX686" fmla="*/ 2781561 w 10907160"/>
              <a:gd name="connsiteY686" fmla="*/ 5361906 h 6862262"/>
              <a:gd name="connsiteX687" fmla="*/ 2805429 w 10907160"/>
              <a:gd name="connsiteY687" fmla="*/ 5312463 h 6862262"/>
              <a:gd name="connsiteX688" fmla="*/ 2697168 w 10907160"/>
              <a:gd name="connsiteY688" fmla="*/ 5280496 h 6862262"/>
              <a:gd name="connsiteX689" fmla="*/ 2689922 w 10907160"/>
              <a:gd name="connsiteY689" fmla="*/ 5277086 h 6862262"/>
              <a:gd name="connsiteX690" fmla="*/ 2648578 w 10907160"/>
              <a:gd name="connsiteY690" fmla="*/ 5156038 h 6862262"/>
              <a:gd name="connsiteX691" fmla="*/ 2661364 w 10907160"/>
              <a:gd name="connsiteY691" fmla="*/ 5147513 h 6862262"/>
              <a:gd name="connsiteX692" fmla="*/ 2714217 w 10907160"/>
              <a:gd name="connsiteY692" fmla="*/ 5206759 h 6862262"/>
              <a:gd name="connsiteX693" fmla="*/ 2770479 w 10907160"/>
              <a:gd name="connsiteY693" fmla="*/ 5188431 h 6862262"/>
              <a:gd name="connsiteX694" fmla="*/ 2735102 w 10907160"/>
              <a:gd name="connsiteY694" fmla="*/ 5147513 h 6862262"/>
              <a:gd name="connsiteX695" fmla="*/ 2768348 w 10907160"/>
              <a:gd name="connsiteY695" fmla="*/ 5080169 h 6862262"/>
              <a:gd name="connsiteX696" fmla="*/ 2916248 w 10907160"/>
              <a:gd name="connsiteY696" fmla="*/ 5081448 h 6862262"/>
              <a:gd name="connsiteX697" fmla="*/ 3029625 w 10907160"/>
              <a:gd name="connsiteY697" fmla="*/ 5104464 h 6862262"/>
              <a:gd name="connsiteX698" fmla="*/ 3172837 w 10907160"/>
              <a:gd name="connsiteY698" fmla="*/ 5174792 h 6862262"/>
              <a:gd name="connsiteX699" fmla="*/ 3184345 w 10907160"/>
              <a:gd name="connsiteY699" fmla="*/ 5184169 h 6862262"/>
              <a:gd name="connsiteX700" fmla="*/ 3249558 w 10907160"/>
              <a:gd name="connsiteY700" fmla="*/ 5150071 h 6862262"/>
              <a:gd name="connsiteX701" fmla="*/ 3259361 w 10907160"/>
              <a:gd name="connsiteY701" fmla="*/ 5111284 h 6862262"/>
              <a:gd name="connsiteX702" fmla="*/ 3239329 w 10907160"/>
              <a:gd name="connsiteY702" fmla="*/ 5049907 h 6862262"/>
              <a:gd name="connsiteX703" fmla="*/ 3214608 w 10907160"/>
              <a:gd name="connsiteY703" fmla="*/ 4970203 h 6862262"/>
              <a:gd name="connsiteX704" fmla="*/ 3193723 w 10907160"/>
              <a:gd name="connsiteY704" fmla="*/ 4860662 h 6862262"/>
              <a:gd name="connsiteX705" fmla="*/ 3177526 w 10907160"/>
              <a:gd name="connsiteY705" fmla="*/ 4847023 h 6862262"/>
              <a:gd name="connsiteX706" fmla="*/ 3173690 w 10907160"/>
              <a:gd name="connsiteY706" fmla="*/ 4847449 h 6862262"/>
              <a:gd name="connsiteX707" fmla="*/ 3086739 w 10907160"/>
              <a:gd name="connsiteY707" fmla="*/ 4759646 h 6862262"/>
              <a:gd name="connsiteX708" fmla="*/ 3064576 w 10907160"/>
              <a:gd name="connsiteY708" fmla="*/ 4720859 h 6862262"/>
              <a:gd name="connsiteX709" fmla="*/ 2984019 w 10907160"/>
              <a:gd name="connsiteY709" fmla="*/ 4673122 h 6862262"/>
              <a:gd name="connsiteX710" fmla="*/ 2940970 w 10907160"/>
              <a:gd name="connsiteY710" fmla="*/ 4695286 h 6862262"/>
              <a:gd name="connsiteX711" fmla="*/ 2890675 w 10907160"/>
              <a:gd name="connsiteY711" fmla="*/ 4733646 h 6862262"/>
              <a:gd name="connsiteX712" fmla="*/ 2846347 w 10907160"/>
              <a:gd name="connsiteY712" fmla="*/ 4802695 h 6862262"/>
              <a:gd name="connsiteX713" fmla="*/ 2838675 w 10907160"/>
              <a:gd name="connsiteY713" fmla="*/ 4895613 h 6862262"/>
              <a:gd name="connsiteX714" fmla="*/ 2827593 w 10907160"/>
              <a:gd name="connsiteY714" fmla="*/ 4916924 h 6862262"/>
              <a:gd name="connsiteX715" fmla="*/ 2807560 w 10907160"/>
              <a:gd name="connsiteY715" fmla="*/ 4965940 h 6862262"/>
              <a:gd name="connsiteX716" fmla="*/ 2703135 w 10907160"/>
              <a:gd name="connsiteY716" fmla="*/ 4980858 h 6862262"/>
              <a:gd name="connsiteX717" fmla="*/ 2660512 w 10907160"/>
              <a:gd name="connsiteY717" fmla="*/ 4968924 h 6862262"/>
              <a:gd name="connsiteX718" fmla="*/ 2631528 w 10907160"/>
              <a:gd name="connsiteY718" fmla="*/ 4974465 h 6862262"/>
              <a:gd name="connsiteX719" fmla="*/ 2521562 w 10907160"/>
              <a:gd name="connsiteY719" fmla="*/ 4984268 h 6862262"/>
              <a:gd name="connsiteX720" fmla="*/ 2553529 w 10907160"/>
              <a:gd name="connsiteY720" fmla="*/ 5057153 h 6862262"/>
              <a:gd name="connsiteX721" fmla="*/ 2417562 w 10907160"/>
              <a:gd name="connsiteY721" fmla="*/ 5057153 h 6862262"/>
              <a:gd name="connsiteX722" fmla="*/ 2435464 w 10907160"/>
              <a:gd name="connsiteY722" fmla="*/ 5105743 h 6862262"/>
              <a:gd name="connsiteX723" fmla="*/ 2397956 w 10907160"/>
              <a:gd name="connsiteY723" fmla="*/ 5101481 h 6862262"/>
              <a:gd name="connsiteX724" fmla="*/ 2405628 w 10907160"/>
              <a:gd name="connsiteY724" fmla="*/ 5127907 h 6862262"/>
              <a:gd name="connsiteX725" fmla="*/ 2368972 w 10907160"/>
              <a:gd name="connsiteY725" fmla="*/ 5166693 h 6862262"/>
              <a:gd name="connsiteX726" fmla="*/ 2354481 w 10907160"/>
              <a:gd name="connsiteY726" fmla="*/ 5194398 h 6862262"/>
              <a:gd name="connsiteX727" fmla="*/ 2327202 w 10907160"/>
              <a:gd name="connsiteY727" fmla="*/ 5169677 h 6862262"/>
              <a:gd name="connsiteX728" fmla="*/ 2325071 w 10907160"/>
              <a:gd name="connsiteY728" fmla="*/ 5157317 h 6862262"/>
              <a:gd name="connsiteX729" fmla="*/ 2385169 w 10907160"/>
              <a:gd name="connsiteY729" fmla="*/ 5092956 h 6862262"/>
              <a:gd name="connsiteX730" fmla="*/ 2374939 w 10907160"/>
              <a:gd name="connsiteY730" fmla="*/ 5078464 h 6862262"/>
              <a:gd name="connsiteX731" fmla="*/ 2276055 w 10907160"/>
              <a:gd name="connsiteY731" fmla="*/ 5099776 h 6862262"/>
              <a:gd name="connsiteX732" fmla="*/ 2271366 w 10907160"/>
              <a:gd name="connsiteY732" fmla="*/ 5086989 h 6862262"/>
              <a:gd name="connsiteX733" fmla="*/ 2370251 w 10907160"/>
              <a:gd name="connsiteY733" fmla="*/ 5040104 h 6862262"/>
              <a:gd name="connsiteX734" fmla="*/ 2236842 w 10907160"/>
              <a:gd name="connsiteY734" fmla="*/ 4999612 h 6862262"/>
              <a:gd name="connsiteX735" fmla="*/ 2193793 w 10907160"/>
              <a:gd name="connsiteY735" fmla="*/ 4972760 h 6862262"/>
              <a:gd name="connsiteX736" fmla="*/ 2100875 w 10907160"/>
              <a:gd name="connsiteY736" fmla="*/ 4943351 h 6862262"/>
              <a:gd name="connsiteX737" fmla="*/ 1981531 w 10907160"/>
              <a:gd name="connsiteY737" fmla="*/ 4891350 h 6862262"/>
              <a:gd name="connsiteX738" fmla="*/ 1845565 w 10907160"/>
              <a:gd name="connsiteY738" fmla="*/ 4874727 h 6862262"/>
              <a:gd name="connsiteX739" fmla="*/ 1839598 w 10907160"/>
              <a:gd name="connsiteY739" fmla="*/ 4846597 h 6862262"/>
              <a:gd name="connsiteX740" fmla="*/ 1874975 w 10907160"/>
              <a:gd name="connsiteY740" fmla="*/ 4801843 h 6862262"/>
              <a:gd name="connsiteX741" fmla="*/ 1752647 w 10907160"/>
              <a:gd name="connsiteY741" fmla="*/ 4757942 h 6862262"/>
              <a:gd name="connsiteX742" fmla="*/ 1690844 w 10907160"/>
              <a:gd name="connsiteY742" fmla="*/ 4751548 h 6862262"/>
              <a:gd name="connsiteX743" fmla="*/ 1635009 w 10907160"/>
              <a:gd name="connsiteY743" fmla="*/ 4735777 h 6862262"/>
              <a:gd name="connsiteX744" fmla="*/ 1656320 w 10907160"/>
              <a:gd name="connsiteY744" fmla="*/ 4676532 h 6862262"/>
              <a:gd name="connsiteX745" fmla="*/ 1689992 w 10907160"/>
              <a:gd name="connsiteY745" fmla="*/ 4638598 h 6862262"/>
              <a:gd name="connsiteX746" fmla="*/ 1727926 w 10907160"/>
              <a:gd name="connsiteY746" fmla="*/ 4591286 h 6862262"/>
              <a:gd name="connsiteX747" fmla="*/ 1785467 w 10907160"/>
              <a:gd name="connsiteY747" fmla="*/ 4548237 h 6862262"/>
              <a:gd name="connsiteX748" fmla="*/ 1773959 w 10907160"/>
              <a:gd name="connsiteY748" fmla="*/ 4538861 h 6862262"/>
              <a:gd name="connsiteX749" fmla="*/ 1651205 w 10907160"/>
              <a:gd name="connsiteY749" fmla="*/ 4579778 h 6862262"/>
              <a:gd name="connsiteX750" fmla="*/ 1529304 w 10907160"/>
              <a:gd name="connsiteY750" fmla="*/ 4563155 h 6862262"/>
              <a:gd name="connsiteX751" fmla="*/ 1500747 w 10907160"/>
              <a:gd name="connsiteY751" fmla="*/ 4557188 h 6862262"/>
              <a:gd name="connsiteX752" fmla="*/ 1497337 w 10907160"/>
              <a:gd name="connsiteY752" fmla="*/ 4590860 h 6862262"/>
              <a:gd name="connsiteX753" fmla="*/ 1486255 w 10907160"/>
              <a:gd name="connsiteY753" fmla="*/ 4689319 h 6862262"/>
              <a:gd name="connsiteX754" fmla="*/ 1516944 w 10907160"/>
              <a:gd name="connsiteY754" fmla="*/ 4749417 h 6862262"/>
              <a:gd name="connsiteX755" fmla="*/ 1452583 w 10907160"/>
              <a:gd name="connsiteY755" fmla="*/ 4777122 h 6862262"/>
              <a:gd name="connsiteX756" fmla="*/ 1428288 w 10907160"/>
              <a:gd name="connsiteY756" fmla="*/ 4752400 h 6862262"/>
              <a:gd name="connsiteX757" fmla="*/ 1418059 w 10907160"/>
              <a:gd name="connsiteY757" fmla="*/ 4665876 h 6862262"/>
              <a:gd name="connsiteX758" fmla="*/ 1389075 w 10907160"/>
              <a:gd name="connsiteY758" fmla="*/ 4593844 h 6862262"/>
              <a:gd name="connsiteX759" fmla="*/ 1240748 w 10907160"/>
              <a:gd name="connsiteY759" fmla="*/ 4629647 h 6862262"/>
              <a:gd name="connsiteX760" fmla="*/ 1268453 w 10907160"/>
              <a:gd name="connsiteY760" fmla="*/ 4883679 h 6862262"/>
              <a:gd name="connsiteX761" fmla="*/ 1281666 w 10907160"/>
              <a:gd name="connsiteY761" fmla="*/ 4893055 h 6862262"/>
              <a:gd name="connsiteX762" fmla="*/ 1412944 w 10907160"/>
              <a:gd name="connsiteY762" fmla="*/ 4881974 h 6862262"/>
              <a:gd name="connsiteX763" fmla="*/ 1449173 w 10907160"/>
              <a:gd name="connsiteY763" fmla="*/ 4870465 h 6862262"/>
              <a:gd name="connsiteX764" fmla="*/ 1502878 w 10907160"/>
              <a:gd name="connsiteY764" fmla="*/ 4916924 h 6862262"/>
              <a:gd name="connsiteX765" fmla="*/ 1504157 w 10907160"/>
              <a:gd name="connsiteY765" fmla="*/ 4978301 h 6862262"/>
              <a:gd name="connsiteX766" fmla="*/ 1457272 w 10907160"/>
              <a:gd name="connsiteY766" fmla="*/ 4991514 h 6862262"/>
              <a:gd name="connsiteX767" fmla="*/ 1211765 w 10907160"/>
              <a:gd name="connsiteY767" fmla="*/ 5020071 h 6862262"/>
              <a:gd name="connsiteX768" fmla="*/ 1224978 w 10907160"/>
              <a:gd name="connsiteY768" fmla="*/ 4971055 h 6862262"/>
              <a:gd name="connsiteX769" fmla="*/ 1121831 w 10907160"/>
              <a:gd name="connsiteY769" fmla="*/ 4980006 h 6862262"/>
              <a:gd name="connsiteX770" fmla="*/ 1143142 w 10907160"/>
              <a:gd name="connsiteY770" fmla="*/ 5109153 h 6862262"/>
              <a:gd name="connsiteX771" fmla="*/ 1186617 w 10907160"/>
              <a:gd name="connsiteY771" fmla="*/ 5101481 h 6862262"/>
              <a:gd name="connsiteX772" fmla="*/ 1241601 w 10907160"/>
              <a:gd name="connsiteY772" fmla="*/ 5167972 h 6862262"/>
              <a:gd name="connsiteX773" fmla="*/ 1291043 w 10907160"/>
              <a:gd name="connsiteY773" fmla="*/ 5171808 h 6862262"/>
              <a:gd name="connsiteX774" fmla="*/ 1353272 w 10907160"/>
              <a:gd name="connsiteY774" fmla="*/ 5182464 h 6862262"/>
              <a:gd name="connsiteX775" fmla="*/ 1334518 w 10907160"/>
              <a:gd name="connsiteY775" fmla="*/ 5234037 h 6862262"/>
              <a:gd name="connsiteX776" fmla="*/ 1230519 w 10907160"/>
              <a:gd name="connsiteY776" fmla="*/ 5279217 h 6862262"/>
              <a:gd name="connsiteX777" fmla="*/ 1210912 w 10907160"/>
              <a:gd name="connsiteY777" fmla="*/ 5323119 h 6862262"/>
              <a:gd name="connsiteX778" fmla="*/ 1216453 w 10907160"/>
              <a:gd name="connsiteY778" fmla="*/ 5363185 h 6862262"/>
              <a:gd name="connsiteX779" fmla="*/ 1155929 w 10907160"/>
              <a:gd name="connsiteY779" fmla="*/ 5363185 h 6862262"/>
              <a:gd name="connsiteX780" fmla="*/ 1135896 w 10907160"/>
              <a:gd name="connsiteY780" fmla="*/ 5327808 h 6862262"/>
              <a:gd name="connsiteX781" fmla="*/ 1086028 w 10907160"/>
              <a:gd name="connsiteY781" fmla="*/ 5274103 h 6862262"/>
              <a:gd name="connsiteX782" fmla="*/ 1044257 w 10907160"/>
              <a:gd name="connsiteY782" fmla="*/ 5279644 h 6862262"/>
              <a:gd name="connsiteX783" fmla="*/ 1057897 w 10907160"/>
              <a:gd name="connsiteY783" fmla="*/ 5347414 h 6862262"/>
              <a:gd name="connsiteX784" fmla="*/ 1068126 w 10907160"/>
              <a:gd name="connsiteY784" fmla="*/ 5371709 h 6862262"/>
              <a:gd name="connsiteX785" fmla="*/ 1138880 w 10907160"/>
              <a:gd name="connsiteY785" fmla="*/ 5428823 h 6862262"/>
              <a:gd name="connsiteX786" fmla="*/ 1205797 w 10907160"/>
              <a:gd name="connsiteY786" fmla="*/ 5445446 h 6862262"/>
              <a:gd name="connsiteX787" fmla="*/ 1334518 w 10907160"/>
              <a:gd name="connsiteY787" fmla="*/ 5504266 h 6862262"/>
              <a:gd name="connsiteX788" fmla="*/ 1256519 w 10907160"/>
              <a:gd name="connsiteY788" fmla="*/ 5503840 h 6862262"/>
              <a:gd name="connsiteX789" fmla="*/ 1162749 w 10907160"/>
              <a:gd name="connsiteY789" fmla="*/ 5580987 h 6862262"/>
              <a:gd name="connsiteX790" fmla="*/ 1269732 w 10907160"/>
              <a:gd name="connsiteY790" fmla="*/ 5553708 h 6862262"/>
              <a:gd name="connsiteX791" fmla="*/ 1270584 w 10907160"/>
              <a:gd name="connsiteY791" fmla="*/ 5564364 h 6862262"/>
              <a:gd name="connsiteX792" fmla="*/ 1260355 w 10907160"/>
              <a:gd name="connsiteY792" fmla="*/ 5615085 h 6862262"/>
              <a:gd name="connsiteX793" fmla="*/ 1203240 w 10907160"/>
              <a:gd name="connsiteY793" fmla="*/ 5613806 h 6862262"/>
              <a:gd name="connsiteX794" fmla="*/ 1199404 w 10907160"/>
              <a:gd name="connsiteY794" fmla="*/ 5612528 h 6862262"/>
              <a:gd name="connsiteX795" fmla="*/ 1143568 w 10907160"/>
              <a:gd name="connsiteY795" fmla="*/ 5630855 h 6862262"/>
              <a:gd name="connsiteX796" fmla="*/ 1184912 w 10907160"/>
              <a:gd name="connsiteY796" fmla="*/ 5655577 h 6862262"/>
              <a:gd name="connsiteX797" fmla="*/ 1096683 w 10907160"/>
              <a:gd name="connsiteY797" fmla="*/ 5708855 h 6862262"/>
              <a:gd name="connsiteX798" fmla="*/ 1073667 w 10907160"/>
              <a:gd name="connsiteY798" fmla="*/ 5691806 h 6862262"/>
              <a:gd name="connsiteX799" fmla="*/ 1094978 w 10907160"/>
              <a:gd name="connsiteY799" fmla="*/ 5663675 h 6862262"/>
              <a:gd name="connsiteX800" fmla="*/ 979897 w 10907160"/>
              <a:gd name="connsiteY800" fmla="*/ 5556691 h 6862262"/>
              <a:gd name="connsiteX801" fmla="*/ 943668 w 10907160"/>
              <a:gd name="connsiteY801" fmla="*/ 5518758 h 6862262"/>
              <a:gd name="connsiteX802" fmla="*/ 929176 w 10907160"/>
              <a:gd name="connsiteY802" fmla="*/ 5427119 h 6862262"/>
              <a:gd name="connsiteX803" fmla="*/ 925340 w 10907160"/>
              <a:gd name="connsiteY803" fmla="*/ 5383643 h 6862262"/>
              <a:gd name="connsiteX804" fmla="*/ 908291 w 10907160"/>
              <a:gd name="connsiteY804" fmla="*/ 5336758 h 6862262"/>
              <a:gd name="connsiteX805" fmla="*/ 910422 w 10907160"/>
              <a:gd name="connsiteY805" fmla="*/ 5294135 h 6862262"/>
              <a:gd name="connsiteX806" fmla="*/ 942389 w 10907160"/>
              <a:gd name="connsiteY806" fmla="*/ 5207612 h 6862262"/>
              <a:gd name="connsiteX807" fmla="*/ 981602 w 10907160"/>
              <a:gd name="connsiteY807" fmla="*/ 5119808 h 6862262"/>
              <a:gd name="connsiteX808" fmla="*/ 898061 w 10907160"/>
              <a:gd name="connsiteY808" fmla="*/ 5072923 h 6862262"/>
              <a:gd name="connsiteX809" fmla="*/ 830291 w 10907160"/>
              <a:gd name="connsiteY809" fmla="*/ 5001317 h 6862262"/>
              <a:gd name="connsiteX810" fmla="*/ 805570 w 10907160"/>
              <a:gd name="connsiteY810" fmla="*/ 4968071 h 6862262"/>
              <a:gd name="connsiteX811" fmla="*/ 783832 w 10907160"/>
              <a:gd name="connsiteY811" fmla="*/ 4998760 h 6862262"/>
              <a:gd name="connsiteX812" fmla="*/ 744193 w 10907160"/>
              <a:gd name="connsiteY812" fmla="*/ 5024334 h 6862262"/>
              <a:gd name="connsiteX813" fmla="*/ 726718 w 10907160"/>
              <a:gd name="connsiteY813" fmla="*/ 4976170 h 6862262"/>
              <a:gd name="connsiteX814" fmla="*/ 739078 w 10907160"/>
              <a:gd name="connsiteY814" fmla="*/ 4852138 h 6862262"/>
              <a:gd name="connsiteX815" fmla="*/ 716062 w 10907160"/>
              <a:gd name="connsiteY815" fmla="*/ 4816761 h 6862262"/>
              <a:gd name="connsiteX816" fmla="*/ 656390 w 10907160"/>
              <a:gd name="connsiteY816" fmla="*/ 4766466 h 6862262"/>
              <a:gd name="connsiteX817" fmla="*/ 643177 w 10907160"/>
              <a:gd name="connsiteY817" fmla="*/ 4714466 h 6862262"/>
              <a:gd name="connsiteX818" fmla="*/ 642751 w 10907160"/>
              <a:gd name="connsiteY818" fmla="*/ 4635614 h 6862262"/>
              <a:gd name="connsiteX819" fmla="*/ 542588 w 10907160"/>
              <a:gd name="connsiteY819" fmla="*/ 4656499 h 6862262"/>
              <a:gd name="connsiteX820" fmla="*/ 539178 w 10907160"/>
              <a:gd name="connsiteY820" fmla="*/ 4644139 h 6862262"/>
              <a:gd name="connsiteX821" fmla="*/ 609079 w 10907160"/>
              <a:gd name="connsiteY821" fmla="*/ 4614729 h 6862262"/>
              <a:gd name="connsiteX822" fmla="*/ 680685 w 10907160"/>
              <a:gd name="connsiteY822" fmla="*/ 4554631 h 6862262"/>
              <a:gd name="connsiteX823" fmla="*/ 683669 w 10907160"/>
              <a:gd name="connsiteY823" fmla="*/ 4517123 h 6862262"/>
              <a:gd name="connsiteX824" fmla="*/ 648292 w 10907160"/>
              <a:gd name="connsiteY824" fmla="*/ 4512434 h 6862262"/>
              <a:gd name="connsiteX825" fmla="*/ 617177 w 10907160"/>
              <a:gd name="connsiteY825" fmla="*/ 4519254 h 6862262"/>
              <a:gd name="connsiteX826" fmla="*/ 573276 w 10907160"/>
              <a:gd name="connsiteY826" fmla="*/ 4589155 h 6862262"/>
              <a:gd name="connsiteX827" fmla="*/ 509342 w 10907160"/>
              <a:gd name="connsiteY827" fmla="*/ 4580631 h 6862262"/>
              <a:gd name="connsiteX828" fmla="*/ 308162 w 10907160"/>
              <a:gd name="connsiteY828" fmla="*/ 4594696 h 6862262"/>
              <a:gd name="connsiteX829" fmla="*/ 273638 w 10907160"/>
              <a:gd name="connsiteY829" fmla="*/ 4584041 h 6862262"/>
              <a:gd name="connsiteX830" fmla="*/ 272786 w 10907160"/>
              <a:gd name="connsiteY830" fmla="*/ 4531188 h 6862262"/>
              <a:gd name="connsiteX831" fmla="*/ 313277 w 10907160"/>
              <a:gd name="connsiteY831" fmla="*/ 4518401 h 6862262"/>
              <a:gd name="connsiteX832" fmla="*/ 498260 w 10907160"/>
              <a:gd name="connsiteY832" fmla="*/ 4550795 h 6862262"/>
              <a:gd name="connsiteX833" fmla="*/ 644882 w 10907160"/>
              <a:gd name="connsiteY833" fmla="*/ 4489844 h 6862262"/>
              <a:gd name="connsiteX834" fmla="*/ 658095 w 10907160"/>
              <a:gd name="connsiteY834" fmla="*/ 4449353 h 6862262"/>
              <a:gd name="connsiteX835" fmla="*/ 645735 w 10907160"/>
              <a:gd name="connsiteY835" fmla="*/ 4401189 h 6862262"/>
              <a:gd name="connsiteX836" fmla="*/ 625276 w 10907160"/>
              <a:gd name="connsiteY836" fmla="*/ 4390533 h 6862262"/>
              <a:gd name="connsiteX837" fmla="*/ 531506 w 10907160"/>
              <a:gd name="connsiteY837" fmla="*/ 4354730 h 6862262"/>
              <a:gd name="connsiteX838" fmla="*/ 509768 w 10907160"/>
              <a:gd name="connsiteY838" fmla="*/ 4312534 h 6862262"/>
              <a:gd name="connsiteX839" fmla="*/ 511047 w 10907160"/>
              <a:gd name="connsiteY839" fmla="*/ 4243059 h 6862262"/>
              <a:gd name="connsiteX840" fmla="*/ 533211 w 10907160"/>
              <a:gd name="connsiteY840" fmla="*/ 4164633 h 6862262"/>
              <a:gd name="connsiteX841" fmla="*/ 557932 w 10907160"/>
              <a:gd name="connsiteY841" fmla="*/ 4132665 h 6862262"/>
              <a:gd name="connsiteX842" fmla="*/ 533211 w 10907160"/>
              <a:gd name="connsiteY842" fmla="*/ 4082371 h 6862262"/>
              <a:gd name="connsiteX843" fmla="*/ 510194 w 10907160"/>
              <a:gd name="connsiteY843" fmla="*/ 4122862 h 6862262"/>
              <a:gd name="connsiteX844" fmla="*/ 493998 w 10907160"/>
              <a:gd name="connsiteY844" fmla="*/ 4101551 h 6862262"/>
              <a:gd name="connsiteX845" fmla="*/ 372949 w 10907160"/>
              <a:gd name="connsiteY845" fmla="*/ 4145879 h 6862262"/>
              <a:gd name="connsiteX846" fmla="*/ 357179 w 10907160"/>
              <a:gd name="connsiteY846" fmla="*/ 4184665 h 6862262"/>
              <a:gd name="connsiteX847" fmla="*/ 359736 w 10907160"/>
              <a:gd name="connsiteY847" fmla="*/ 4227288 h 6862262"/>
              <a:gd name="connsiteX848" fmla="*/ 196491 w 10907160"/>
              <a:gd name="connsiteY848" fmla="*/ 4275452 h 6862262"/>
              <a:gd name="connsiteX849" fmla="*/ 193081 w 10907160"/>
              <a:gd name="connsiteY849" fmla="*/ 4273321 h 6862262"/>
              <a:gd name="connsiteX850" fmla="*/ 171343 w 10907160"/>
              <a:gd name="connsiteY850" fmla="*/ 4160370 h 6862262"/>
              <a:gd name="connsiteX851" fmla="*/ 58819 w 10907160"/>
              <a:gd name="connsiteY851" fmla="*/ 4055945 h 6862262"/>
              <a:gd name="connsiteX852" fmla="*/ 37934 w 10907160"/>
              <a:gd name="connsiteY852" fmla="*/ 3944699 h 6862262"/>
              <a:gd name="connsiteX853" fmla="*/ 40918 w 10907160"/>
              <a:gd name="connsiteY853" fmla="*/ 3916994 h 6862262"/>
              <a:gd name="connsiteX854" fmla="*/ 69901 w 10907160"/>
              <a:gd name="connsiteY854" fmla="*/ 3850929 h 6862262"/>
              <a:gd name="connsiteX855" fmla="*/ 91639 w 10907160"/>
              <a:gd name="connsiteY855" fmla="*/ 3812995 h 6862262"/>
              <a:gd name="connsiteX856" fmla="*/ 117213 w 10907160"/>
              <a:gd name="connsiteY856" fmla="*/ 3786569 h 6862262"/>
              <a:gd name="connsiteX857" fmla="*/ 262130 w 10907160"/>
              <a:gd name="connsiteY857" fmla="*/ 3738831 h 6862262"/>
              <a:gd name="connsiteX858" fmla="*/ 369113 w 10907160"/>
              <a:gd name="connsiteY858" fmla="*/ 3782307 h 6862262"/>
              <a:gd name="connsiteX859" fmla="*/ 421113 w 10907160"/>
              <a:gd name="connsiteY859" fmla="*/ 3811716 h 6862262"/>
              <a:gd name="connsiteX860" fmla="*/ 470129 w 10907160"/>
              <a:gd name="connsiteY860" fmla="*/ 3809585 h 6862262"/>
              <a:gd name="connsiteX861" fmla="*/ 418982 w 10907160"/>
              <a:gd name="connsiteY861" fmla="*/ 3768667 h 6862262"/>
              <a:gd name="connsiteX862" fmla="*/ 419834 w 10907160"/>
              <a:gd name="connsiteY862" fmla="*/ 3692799 h 6862262"/>
              <a:gd name="connsiteX863" fmla="*/ 421113 w 10907160"/>
              <a:gd name="connsiteY863" fmla="*/ 3657422 h 6862262"/>
              <a:gd name="connsiteX864" fmla="*/ 304326 w 10907160"/>
              <a:gd name="connsiteY864" fmla="*/ 3608832 h 6862262"/>
              <a:gd name="connsiteX865" fmla="*/ 243802 w 10907160"/>
              <a:gd name="connsiteY865" fmla="*/ 3698766 h 6862262"/>
              <a:gd name="connsiteX866" fmla="*/ 181147 w 10907160"/>
              <a:gd name="connsiteY866" fmla="*/ 3706438 h 6862262"/>
              <a:gd name="connsiteX867" fmla="*/ 86950 w 10907160"/>
              <a:gd name="connsiteY867" fmla="*/ 3678307 h 6862262"/>
              <a:gd name="connsiteX868" fmla="*/ 40918 w 10907160"/>
              <a:gd name="connsiteY868" fmla="*/ 3603717 h 6862262"/>
              <a:gd name="connsiteX869" fmla="*/ 17475 w 10907160"/>
              <a:gd name="connsiteY869" fmla="*/ 3511652 h 6862262"/>
              <a:gd name="connsiteX870" fmla="*/ 46033 w 10907160"/>
              <a:gd name="connsiteY870" fmla="*/ 3442603 h 6862262"/>
              <a:gd name="connsiteX871" fmla="*/ 40492 w 10907160"/>
              <a:gd name="connsiteY871" fmla="*/ 3394866 h 6862262"/>
              <a:gd name="connsiteX872" fmla="*/ 0 w 10907160"/>
              <a:gd name="connsiteY872" fmla="*/ 3327522 h 6862262"/>
              <a:gd name="connsiteX873" fmla="*/ 61803 w 10907160"/>
              <a:gd name="connsiteY873" fmla="*/ 3342440 h 6862262"/>
              <a:gd name="connsiteX874" fmla="*/ 14918 w 10907160"/>
              <a:gd name="connsiteY874" fmla="*/ 3286178 h 6862262"/>
              <a:gd name="connsiteX875" fmla="*/ 31115 w 10907160"/>
              <a:gd name="connsiteY875" fmla="*/ 3284473 h 6862262"/>
              <a:gd name="connsiteX876" fmla="*/ 54131 w 10907160"/>
              <a:gd name="connsiteY876" fmla="*/ 3223096 h 6862262"/>
              <a:gd name="connsiteX877" fmla="*/ 108262 w 10907160"/>
              <a:gd name="connsiteY877" fmla="*/ 3160867 h 6862262"/>
              <a:gd name="connsiteX878" fmla="*/ 121049 w 10907160"/>
              <a:gd name="connsiteY878" fmla="*/ 3152342 h 6862262"/>
              <a:gd name="connsiteX879" fmla="*/ 189671 w 10907160"/>
              <a:gd name="connsiteY879" fmla="*/ 3147654 h 6862262"/>
              <a:gd name="connsiteX880" fmla="*/ 254458 w 10907160"/>
              <a:gd name="connsiteY880" fmla="*/ 3156178 h 6862262"/>
              <a:gd name="connsiteX881" fmla="*/ 370818 w 10907160"/>
              <a:gd name="connsiteY881" fmla="*/ 3156605 h 6862262"/>
              <a:gd name="connsiteX882" fmla="*/ 358884 w 10907160"/>
              <a:gd name="connsiteY882" fmla="*/ 3192408 h 6862262"/>
              <a:gd name="connsiteX883" fmla="*/ 423244 w 10907160"/>
              <a:gd name="connsiteY883" fmla="*/ 3198801 h 6862262"/>
              <a:gd name="connsiteX884" fmla="*/ 425375 w 10907160"/>
              <a:gd name="connsiteY884" fmla="*/ 3189424 h 6862262"/>
              <a:gd name="connsiteX885" fmla="*/ 402785 w 10907160"/>
              <a:gd name="connsiteY885" fmla="*/ 3177490 h 6862262"/>
              <a:gd name="connsiteX886" fmla="*/ 420687 w 10907160"/>
              <a:gd name="connsiteY886" fmla="*/ 3130605 h 6862262"/>
              <a:gd name="connsiteX887" fmla="*/ 401506 w 10907160"/>
              <a:gd name="connsiteY887" fmla="*/ 3058146 h 6862262"/>
              <a:gd name="connsiteX888" fmla="*/ 560915 w 10907160"/>
              <a:gd name="connsiteY888" fmla="*/ 2979294 h 6862262"/>
              <a:gd name="connsiteX889" fmla="*/ 557932 w 10907160"/>
              <a:gd name="connsiteY889" fmla="*/ 2962671 h 6862262"/>
              <a:gd name="connsiteX890" fmla="*/ 526817 w 10907160"/>
              <a:gd name="connsiteY890" fmla="*/ 2957130 h 6862262"/>
              <a:gd name="connsiteX891" fmla="*/ 383179 w 10907160"/>
              <a:gd name="connsiteY891" fmla="*/ 2981425 h 6862262"/>
              <a:gd name="connsiteX892" fmla="*/ 252753 w 10907160"/>
              <a:gd name="connsiteY892" fmla="*/ 3015949 h 6862262"/>
              <a:gd name="connsiteX893" fmla="*/ 110393 w 10907160"/>
              <a:gd name="connsiteY893" fmla="*/ 3035982 h 6862262"/>
              <a:gd name="connsiteX894" fmla="*/ 69049 w 10907160"/>
              <a:gd name="connsiteY894" fmla="*/ 2973753 h 6862262"/>
              <a:gd name="connsiteX895" fmla="*/ 57114 w 10907160"/>
              <a:gd name="connsiteY895" fmla="*/ 2963097 h 6862262"/>
              <a:gd name="connsiteX896" fmla="*/ 23869 w 10907160"/>
              <a:gd name="connsiteY896" fmla="*/ 2961819 h 6862262"/>
              <a:gd name="connsiteX897" fmla="*/ 52852 w 10907160"/>
              <a:gd name="connsiteY897" fmla="*/ 2897032 h 6862262"/>
              <a:gd name="connsiteX898" fmla="*/ 80983 w 10907160"/>
              <a:gd name="connsiteY898" fmla="*/ 2849295 h 6862262"/>
              <a:gd name="connsiteX899" fmla="*/ 132983 w 10907160"/>
              <a:gd name="connsiteY899" fmla="*/ 2764475 h 6862262"/>
              <a:gd name="connsiteX900" fmla="*/ 164950 w 10907160"/>
              <a:gd name="connsiteY900" fmla="*/ 2748279 h 6862262"/>
              <a:gd name="connsiteX901" fmla="*/ 122754 w 10907160"/>
              <a:gd name="connsiteY901" fmla="*/ 2710345 h 6862262"/>
              <a:gd name="connsiteX902" fmla="*/ 122327 w 10907160"/>
              <a:gd name="connsiteY902" fmla="*/ 2699263 h 6862262"/>
              <a:gd name="connsiteX903" fmla="*/ 94196 w 10907160"/>
              <a:gd name="connsiteY903" fmla="*/ 2612738 h 6862262"/>
              <a:gd name="connsiteX904" fmla="*/ 100163 w 10907160"/>
              <a:gd name="connsiteY904" fmla="*/ 2504050 h 6862262"/>
              <a:gd name="connsiteX905" fmla="*/ 116786 w 10907160"/>
              <a:gd name="connsiteY905" fmla="*/ 2488706 h 6862262"/>
              <a:gd name="connsiteX906" fmla="*/ 100590 w 10907160"/>
              <a:gd name="connsiteY906" fmla="*/ 2413264 h 6862262"/>
              <a:gd name="connsiteX907" fmla="*/ 129999 w 10907160"/>
              <a:gd name="connsiteY907" fmla="*/ 2392379 h 6862262"/>
              <a:gd name="connsiteX908" fmla="*/ 128294 w 10907160"/>
              <a:gd name="connsiteY908" fmla="*/ 2407297 h 6862262"/>
              <a:gd name="connsiteX909" fmla="*/ 190524 w 10907160"/>
              <a:gd name="connsiteY909" fmla="*/ 2435854 h 6862262"/>
              <a:gd name="connsiteX910" fmla="*/ 241245 w 10907160"/>
              <a:gd name="connsiteY910" fmla="*/ 2462706 h 6862262"/>
              <a:gd name="connsiteX911" fmla="*/ 317113 w 10907160"/>
              <a:gd name="connsiteY911" fmla="*/ 2475919 h 6862262"/>
              <a:gd name="connsiteX912" fmla="*/ 340982 w 10907160"/>
              <a:gd name="connsiteY912" fmla="*/ 2458018 h 6862262"/>
              <a:gd name="connsiteX913" fmla="*/ 290261 w 10907160"/>
              <a:gd name="connsiteY913" fmla="*/ 2417952 h 6862262"/>
              <a:gd name="connsiteX914" fmla="*/ 293244 w 10907160"/>
              <a:gd name="connsiteY914" fmla="*/ 2404313 h 6862262"/>
              <a:gd name="connsiteX915" fmla="*/ 344392 w 10907160"/>
              <a:gd name="connsiteY915" fmla="*/ 2400477 h 6862262"/>
              <a:gd name="connsiteX916" fmla="*/ 392556 w 10907160"/>
              <a:gd name="connsiteY916" fmla="*/ 2393231 h 6862262"/>
              <a:gd name="connsiteX917" fmla="*/ 362293 w 10907160"/>
              <a:gd name="connsiteY917" fmla="*/ 2352314 h 6862262"/>
              <a:gd name="connsiteX918" fmla="*/ 300917 w 10907160"/>
              <a:gd name="connsiteY918" fmla="*/ 2257691 h 6862262"/>
              <a:gd name="connsiteX919" fmla="*/ 328621 w 10907160"/>
              <a:gd name="connsiteY919" fmla="*/ 2207822 h 6862262"/>
              <a:gd name="connsiteX920" fmla="*/ 382326 w 10907160"/>
              <a:gd name="connsiteY920" fmla="*/ 2169036 h 6862262"/>
              <a:gd name="connsiteX921" fmla="*/ 326064 w 10907160"/>
              <a:gd name="connsiteY921" fmla="*/ 2148150 h 6862262"/>
              <a:gd name="connsiteX922" fmla="*/ 369539 w 10907160"/>
              <a:gd name="connsiteY922" fmla="*/ 2125560 h 6862262"/>
              <a:gd name="connsiteX923" fmla="*/ 435178 w 10907160"/>
              <a:gd name="connsiteY923" fmla="*/ 2073987 h 6862262"/>
              <a:gd name="connsiteX924" fmla="*/ 471408 w 10907160"/>
              <a:gd name="connsiteY924" fmla="*/ 2055233 h 6862262"/>
              <a:gd name="connsiteX925" fmla="*/ 567735 w 10907160"/>
              <a:gd name="connsiteY925" fmla="*/ 2082938 h 6862262"/>
              <a:gd name="connsiteX926" fmla="*/ 586063 w 10907160"/>
              <a:gd name="connsiteY926" fmla="*/ 2086347 h 6862262"/>
              <a:gd name="connsiteX927" fmla="*/ 694325 w 10907160"/>
              <a:gd name="connsiteY927" fmla="*/ 2132806 h 6862262"/>
              <a:gd name="connsiteX928" fmla="*/ 701997 w 10907160"/>
              <a:gd name="connsiteY928" fmla="*/ 2143462 h 6862262"/>
              <a:gd name="connsiteX929" fmla="*/ 739505 w 10907160"/>
              <a:gd name="connsiteY929" fmla="*/ 2125987 h 6862262"/>
              <a:gd name="connsiteX930" fmla="*/ 732685 w 10907160"/>
              <a:gd name="connsiteY930" fmla="*/ 2120446 h 6862262"/>
              <a:gd name="connsiteX931" fmla="*/ 768062 w 10907160"/>
              <a:gd name="connsiteY931" fmla="*/ 2068020 h 6862262"/>
              <a:gd name="connsiteX932" fmla="*/ 782980 w 10907160"/>
              <a:gd name="connsiteY932" fmla="*/ 2006217 h 6862262"/>
              <a:gd name="connsiteX933" fmla="*/ 824324 w 10907160"/>
              <a:gd name="connsiteY933" fmla="*/ 2006217 h 6862262"/>
              <a:gd name="connsiteX934" fmla="*/ 782127 w 10907160"/>
              <a:gd name="connsiteY934" fmla="*/ 1945692 h 6862262"/>
              <a:gd name="connsiteX935" fmla="*/ 765078 w 10907160"/>
              <a:gd name="connsiteY935" fmla="*/ 1780316 h 6862262"/>
              <a:gd name="connsiteX936" fmla="*/ 836258 w 10907160"/>
              <a:gd name="connsiteY936" fmla="*/ 1729169 h 6862262"/>
              <a:gd name="connsiteX937" fmla="*/ 889111 w 10907160"/>
              <a:gd name="connsiteY937" fmla="*/ 1697202 h 6862262"/>
              <a:gd name="connsiteX938" fmla="*/ 992258 w 10907160"/>
              <a:gd name="connsiteY938" fmla="*/ 1663956 h 6862262"/>
              <a:gd name="connsiteX939" fmla="*/ 956881 w 10907160"/>
              <a:gd name="connsiteY939" fmla="*/ 1539924 h 6862262"/>
              <a:gd name="connsiteX940" fmla="*/ 829012 w 10907160"/>
              <a:gd name="connsiteY940" fmla="*/ 1611530 h 6862262"/>
              <a:gd name="connsiteX941" fmla="*/ 804717 w 10907160"/>
              <a:gd name="connsiteY941" fmla="*/ 1623464 h 6862262"/>
              <a:gd name="connsiteX942" fmla="*/ 664062 w 10907160"/>
              <a:gd name="connsiteY942" fmla="*/ 1601301 h 6862262"/>
              <a:gd name="connsiteX943" fmla="*/ 566030 w 10907160"/>
              <a:gd name="connsiteY943" fmla="*/ 1520317 h 6862262"/>
              <a:gd name="connsiteX944" fmla="*/ 471834 w 10907160"/>
              <a:gd name="connsiteY944" fmla="*/ 1456809 h 6862262"/>
              <a:gd name="connsiteX945" fmla="*/ 419408 w 10907160"/>
              <a:gd name="connsiteY945" fmla="*/ 1412055 h 6862262"/>
              <a:gd name="connsiteX946" fmla="*/ 377211 w 10907160"/>
              <a:gd name="connsiteY946" fmla="*/ 1343859 h 6862262"/>
              <a:gd name="connsiteX947" fmla="*/ 388293 w 10907160"/>
              <a:gd name="connsiteY947" fmla="*/ 1258187 h 6862262"/>
              <a:gd name="connsiteX948" fmla="*/ 427506 w 10907160"/>
              <a:gd name="connsiteY948" fmla="*/ 1179335 h 6862262"/>
              <a:gd name="connsiteX949" fmla="*/ 441572 w 10907160"/>
              <a:gd name="connsiteY949" fmla="*/ 1165696 h 6862262"/>
              <a:gd name="connsiteX950" fmla="*/ 467145 w 10907160"/>
              <a:gd name="connsiteY950" fmla="*/ 1108155 h 6862262"/>
              <a:gd name="connsiteX951" fmla="*/ 420260 w 10907160"/>
              <a:gd name="connsiteY951" fmla="*/ 1062549 h 6862262"/>
              <a:gd name="connsiteX952" fmla="*/ 398949 w 10907160"/>
              <a:gd name="connsiteY952" fmla="*/ 971336 h 6862262"/>
              <a:gd name="connsiteX953" fmla="*/ 395965 w 10907160"/>
              <a:gd name="connsiteY953" fmla="*/ 923173 h 6862262"/>
              <a:gd name="connsiteX954" fmla="*/ 395965 w 10907160"/>
              <a:gd name="connsiteY954" fmla="*/ 876714 h 6862262"/>
              <a:gd name="connsiteX955" fmla="*/ 404064 w 10907160"/>
              <a:gd name="connsiteY955" fmla="*/ 836648 h 6862262"/>
              <a:gd name="connsiteX956" fmla="*/ 416424 w 10907160"/>
              <a:gd name="connsiteY956" fmla="*/ 771862 h 6862262"/>
              <a:gd name="connsiteX957" fmla="*/ 421965 w 10907160"/>
              <a:gd name="connsiteY957" fmla="*/ 750551 h 6862262"/>
              <a:gd name="connsiteX958" fmla="*/ 475670 w 10907160"/>
              <a:gd name="connsiteY958" fmla="*/ 671698 h 6862262"/>
              <a:gd name="connsiteX959" fmla="*/ 499539 w 10907160"/>
              <a:gd name="connsiteY959" fmla="*/ 669141 h 6862262"/>
              <a:gd name="connsiteX960" fmla="*/ 487178 w 10907160"/>
              <a:gd name="connsiteY960" fmla="*/ 567699 h 6862262"/>
              <a:gd name="connsiteX961" fmla="*/ 459473 w 10907160"/>
              <a:gd name="connsiteY961" fmla="*/ 545109 h 6862262"/>
              <a:gd name="connsiteX962" fmla="*/ 501670 w 10907160"/>
              <a:gd name="connsiteY962" fmla="*/ 519961 h 6862262"/>
              <a:gd name="connsiteX963" fmla="*/ 501244 w 10907160"/>
              <a:gd name="connsiteY963" fmla="*/ 512716 h 6862262"/>
              <a:gd name="connsiteX964" fmla="*/ 440719 w 10907160"/>
              <a:gd name="connsiteY964" fmla="*/ 519109 h 6862262"/>
              <a:gd name="connsiteX965" fmla="*/ 482489 w 10907160"/>
              <a:gd name="connsiteY965" fmla="*/ 438978 h 6862262"/>
              <a:gd name="connsiteX966" fmla="*/ 490588 w 10907160"/>
              <a:gd name="connsiteY966" fmla="*/ 438552 h 6862262"/>
              <a:gd name="connsiteX967" fmla="*/ 582653 w 10907160"/>
              <a:gd name="connsiteY967" fmla="*/ 398913 h 6862262"/>
              <a:gd name="connsiteX968" fmla="*/ 681112 w 10907160"/>
              <a:gd name="connsiteY968" fmla="*/ 371208 h 6862262"/>
              <a:gd name="connsiteX969" fmla="*/ 632522 w 10907160"/>
              <a:gd name="connsiteY969" fmla="*/ 313667 h 6862262"/>
              <a:gd name="connsiteX970" fmla="*/ 584784 w 10907160"/>
              <a:gd name="connsiteY970" fmla="*/ 303864 h 6862262"/>
              <a:gd name="connsiteX971" fmla="*/ 532358 w 10907160"/>
              <a:gd name="connsiteY971" fmla="*/ 299176 h 6862262"/>
              <a:gd name="connsiteX972" fmla="*/ 510621 w 10907160"/>
              <a:gd name="connsiteY972" fmla="*/ 289372 h 6862262"/>
              <a:gd name="connsiteX973" fmla="*/ 479932 w 10907160"/>
              <a:gd name="connsiteY973" fmla="*/ 236094 h 6862262"/>
              <a:gd name="connsiteX974" fmla="*/ 611210 w 10907160"/>
              <a:gd name="connsiteY974" fmla="*/ 209668 h 6862262"/>
              <a:gd name="connsiteX975" fmla="*/ 719046 w 10907160"/>
              <a:gd name="connsiteY975" fmla="*/ 300454 h 6862262"/>
              <a:gd name="connsiteX976" fmla="*/ 727997 w 10907160"/>
              <a:gd name="connsiteY976" fmla="*/ 326454 h 6862262"/>
              <a:gd name="connsiteX977" fmla="*/ 697308 w 10907160"/>
              <a:gd name="connsiteY977" fmla="*/ 346487 h 6862262"/>
              <a:gd name="connsiteX978" fmla="*/ 785537 w 10907160"/>
              <a:gd name="connsiteY978" fmla="*/ 421929 h 6862262"/>
              <a:gd name="connsiteX979" fmla="*/ 684948 w 10907160"/>
              <a:gd name="connsiteY979" fmla="*/ 497798 h 6862262"/>
              <a:gd name="connsiteX980" fmla="*/ 759111 w 10907160"/>
              <a:gd name="connsiteY980" fmla="*/ 542551 h 6862262"/>
              <a:gd name="connsiteX981" fmla="*/ 782127 w 10907160"/>
              <a:gd name="connsiteY981" fmla="*/ 568125 h 6862262"/>
              <a:gd name="connsiteX982" fmla="*/ 767209 w 10907160"/>
              <a:gd name="connsiteY982" fmla="*/ 595830 h 6862262"/>
              <a:gd name="connsiteX983" fmla="*/ 781275 w 10907160"/>
              <a:gd name="connsiteY983" fmla="*/ 632485 h 6862262"/>
              <a:gd name="connsiteX984" fmla="*/ 745046 w 10907160"/>
              <a:gd name="connsiteY984" fmla="*/ 657633 h 6862262"/>
              <a:gd name="connsiteX985" fmla="*/ 696029 w 10907160"/>
              <a:gd name="connsiteY985" fmla="*/ 661043 h 6862262"/>
              <a:gd name="connsiteX986" fmla="*/ 680259 w 10907160"/>
              <a:gd name="connsiteY986" fmla="*/ 680223 h 6862262"/>
              <a:gd name="connsiteX987" fmla="*/ 757832 w 10907160"/>
              <a:gd name="connsiteY987" fmla="*/ 716879 h 6862262"/>
              <a:gd name="connsiteX988" fmla="*/ 930028 w 10907160"/>
              <a:gd name="connsiteY988" fmla="*/ 653371 h 6862262"/>
              <a:gd name="connsiteX989" fmla="*/ 920651 w 10907160"/>
              <a:gd name="connsiteY989" fmla="*/ 534453 h 6862262"/>
              <a:gd name="connsiteX990" fmla="*/ 937274 w 10907160"/>
              <a:gd name="connsiteY990" fmla="*/ 495240 h 6862262"/>
              <a:gd name="connsiteX991" fmla="*/ 996094 w 10907160"/>
              <a:gd name="connsiteY991" fmla="*/ 472650 h 6862262"/>
              <a:gd name="connsiteX992" fmla="*/ 1033602 w 10907160"/>
              <a:gd name="connsiteY992" fmla="*/ 492683 h 6862262"/>
              <a:gd name="connsiteX993" fmla="*/ 1037864 w 10907160"/>
              <a:gd name="connsiteY993" fmla="*/ 508027 h 6862262"/>
              <a:gd name="connsiteX994" fmla="*/ 1102651 w 10907160"/>
              <a:gd name="connsiteY994" fmla="*/ 454322 h 6862262"/>
              <a:gd name="connsiteX995" fmla="*/ 1169568 w 10907160"/>
              <a:gd name="connsiteY995" fmla="*/ 438552 h 6862262"/>
              <a:gd name="connsiteX996" fmla="*/ 1208355 w 10907160"/>
              <a:gd name="connsiteY996" fmla="*/ 527634 h 6862262"/>
              <a:gd name="connsiteX997" fmla="*/ 1093700 w 10907160"/>
              <a:gd name="connsiteY997" fmla="*/ 550224 h 6862262"/>
              <a:gd name="connsiteX998" fmla="*/ 1025077 w 10907160"/>
              <a:gd name="connsiteY998" fmla="*/ 702813 h 6862262"/>
              <a:gd name="connsiteX999" fmla="*/ 1107765 w 10907160"/>
              <a:gd name="connsiteY999" fmla="*/ 699829 h 6862262"/>
              <a:gd name="connsiteX1000" fmla="*/ 1171273 w 10907160"/>
              <a:gd name="connsiteY1000" fmla="*/ 666157 h 6862262"/>
              <a:gd name="connsiteX1001" fmla="*/ 1215601 w 10907160"/>
              <a:gd name="connsiteY1001" fmla="*/ 626945 h 6862262"/>
              <a:gd name="connsiteX1002" fmla="*/ 1249273 w 10907160"/>
              <a:gd name="connsiteY1002" fmla="*/ 613305 h 6862262"/>
              <a:gd name="connsiteX1003" fmla="*/ 1271863 w 10907160"/>
              <a:gd name="connsiteY1003" fmla="*/ 637600 h 6862262"/>
              <a:gd name="connsiteX1004" fmla="*/ 1230093 w 10907160"/>
              <a:gd name="connsiteY1004" fmla="*/ 808517 h 6862262"/>
              <a:gd name="connsiteX1005" fmla="*/ 1184486 w 10907160"/>
              <a:gd name="connsiteY1005" fmla="*/ 911238 h 6862262"/>
              <a:gd name="connsiteX1006" fmla="*/ 1138454 w 10907160"/>
              <a:gd name="connsiteY1006" fmla="*/ 1003730 h 6862262"/>
              <a:gd name="connsiteX1007" fmla="*/ 1241174 w 10907160"/>
              <a:gd name="connsiteY1007" fmla="*/ 1044221 h 6862262"/>
              <a:gd name="connsiteX1008" fmla="*/ 1208355 w 10907160"/>
              <a:gd name="connsiteY1008" fmla="*/ 1070221 h 6862262"/>
              <a:gd name="connsiteX1009" fmla="*/ 1090290 w 10907160"/>
              <a:gd name="connsiteY1009" fmla="*/ 1051467 h 6862262"/>
              <a:gd name="connsiteX1010" fmla="*/ 1045962 w 10907160"/>
              <a:gd name="connsiteY1010" fmla="*/ 1074910 h 6862262"/>
              <a:gd name="connsiteX1011" fmla="*/ 1117142 w 10907160"/>
              <a:gd name="connsiteY1011" fmla="*/ 1130319 h 6862262"/>
              <a:gd name="connsiteX1012" fmla="*/ 1222420 w 10907160"/>
              <a:gd name="connsiteY1012" fmla="*/ 1127336 h 6862262"/>
              <a:gd name="connsiteX1013" fmla="*/ 1267600 w 10907160"/>
              <a:gd name="connsiteY1013" fmla="*/ 1179762 h 6862262"/>
              <a:gd name="connsiteX1014" fmla="*/ 1333666 w 10907160"/>
              <a:gd name="connsiteY1014" fmla="*/ 1224515 h 6862262"/>
              <a:gd name="connsiteX1015" fmla="*/ 1340059 w 10907160"/>
              <a:gd name="connsiteY1015" fmla="*/ 1235597 h 6862262"/>
              <a:gd name="connsiteX1016" fmla="*/ 1213470 w 10907160"/>
              <a:gd name="connsiteY1016" fmla="*/ 1371990 h 6862262"/>
              <a:gd name="connsiteX1017" fmla="*/ 1142290 w 10907160"/>
              <a:gd name="connsiteY1017" fmla="*/ 1438055 h 6862262"/>
              <a:gd name="connsiteX1018" fmla="*/ 1068979 w 10907160"/>
              <a:gd name="connsiteY1018" fmla="*/ 1466186 h 6862262"/>
              <a:gd name="connsiteX1019" fmla="*/ 1017405 w 10907160"/>
              <a:gd name="connsiteY1019" fmla="*/ 1507104 h 6862262"/>
              <a:gd name="connsiteX1020" fmla="*/ 1055766 w 10907160"/>
              <a:gd name="connsiteY1020" fmla="*/ 1504547 h 6862262"/>
              <a:gd name="connsiteX1021" fmla="*/ 1178519 w 10907160"/>
              <a:gd name="connsiteY1021" fmla="*/ 1504121 h 6862262"/>
              <a:gd name="connsiteX1022" fmla="*/ 1219863 w 10907160"/>
              <a:gd name="connsiteY1022" fmla="*/ 1513071 h 6862262"/>
              <a:gd name="connsiteX1023" fmla="*/ 1186617 w 10907160"/>
              <a:gd name="connsiteY1023" fmla="*/ 1534383 h 6862262"/>
              <a:gd name="connsiteX1024" fmla="*/ 1135470 w 10907160"/>
              <a:gd name="connsiteY1024" fmla="*/ 1547596 h 6862262"/>
              <a:gd name="connsiteX1025" fmla="*/ 1109896 w 10907160"/>
              <a:gd name="connsiteY1025" fmla="*/ 1582120 h 6862262"/>
              <a:gd name="connsiteX1026" fmla="*/ 1231371 w 10907160"/>
              <a:gd name="connsiteY1026" fmla="*/ 1582973 h 6862262"/>
              <a:gd name="connsiteX1027" fmla="*/ 1257797 w 10907160"/>
              <a:gd name="connsiteY1027" fmla="*/ 1598743 h 6862262"/>
              <a:gd name="connsiteX1028" fmla="*/ 1314912 w 10907160"/>
              <a:gd name="connsiteY1028" fmla="*/ 1637104 h 6862262"/>
              <a:gd name="connsiteX1029" fmla="*/ 1366485 w 10907160"/>
              <a:gd name="connsiteY1029" fmla="*/ 1768382 h 6862262"/>
              <a:gd name="connsiteX1030" fmla="*/ 1360518 w 10907160"/>
              <a:gd name="connsiteY1030" fmla="*/ 1812709 h 6862262"/>
              <a:gd name="connsiteX1031" fmla="*/ 1347731 w 10907160"/>
              <a:gd name="connsiteY1031" fmla="*/ 1873660 h 6862262"/>
              <a:gd name="connsiteX1032" fmla="*/ 1436813 w 10907160"/>
              <a:gd name="connsiteY1032" fmla="*/ 1876643 h 6862262"/>
              <a:gd name="connsiteX1033" fmla="*/ 1483272 w 10907160"/>
              <a:gd name="connsiteY1033" fmla="*/ 1969987 h 6862262"/>
              <a:gd name="connsiteX1034" fmla="*/ 1496485 w 10907160"/>
              <a:gd name="connsiteY1034" fmla="*/ 2059921 h 6862262"/>
              <a:gd name="connsiteX1035" fmla="*/ 1476026 w 10907160"/>
              <a:gd name="connsiteY1035" fmla="*/ 2098282 h 6862262"/>
              <a:gd name="connsiteX1036" fmla="*/ 1455993 w 10907160"/>
              <a:gd name="connsiteY1036" fmla="*/ 2132380 h 6862262"/>
              <a:gd name="connsiteX1037" fmla="*/ 1401862 w 10907160"/>
              <a:gd name="connsiteY1037" fmla="*/ 2128970 h 6862262"/>
              <a:gd name="connsiteX1038" fmla="*/ 1390354 w 10907160"/>
              <a:gd name="connsiteY1038" fmla="*/ 2208675 h 6862262"/>
              <a:gd name="connsiteX1039" fmla="*/ 1424026 w 10907160"/>
              <a:gd name="connsiteY1039" fmla="*/ 2267068 h 6862262"/>
              <a:gd name="connsiteX1040" fmla="*/ 1443206 w 10907160"/>
              <a:gd name="connsiteY1040" fmla="*/ 2238084 h 6862262"/>
              <a:gd name="connsiteX1041" fmla="*/ 1463665 w 10907160"/>
              <a:gd name="connsiteY1041" fmla="*/ 2280281 h 6862262"/>
              <a:gd name="connsiteX1042" fmla="*/ 1495632 w 10907160"/>
              <a:gd name="connsiteY1042" fmla="*/ 2250019 h 6862262"/>
              <a:gd name="connsiteX1043" fmla="*/ 1464091 w 10907160"/>
              <a:gd name="connsiteY1043" fmla="*/ 2218904 h 6862262"/>
              <a:gd name="connsiteX1044" fmla="*/ 1389502 w 10907160"/>
              <a:gd name="connsiteY1044" fmla="*/ 2209953 h 6862262"/>
              <a:gd name="connsiteX1045" fmla="*/ 1436813 w 10907160"/>
              <a:gd name="connsiteY1045" fmla="*/ 2171167 h 6862262"/>
              <a:gd name="connsiteX1046" fmla="*/ 1492222 w 10907160"/>
              <a:gd name="connsiteY1046" fmla="*/ 2205265 h 6862262"/>
              <a:gd name="connsiteX1047" fmla="*/ 1587697 w 10907160"/>
              <a:gd name="connsiteY1047" fmla="*/ 2141331 h 6862262"/>
              <a:gd name="connsiteX1048" fmla="*/ 1630320 w 10907160"/>
              <a:gd name="connsiteY1048" fmla="*/ 2120019 h 6862262"/>
              <a:gd name="connsiteX1049" fmla="*/ 1751369 w 10907160"/>
              <a:gd name="connsiteY1049" fmla="*/ 2151134 h 6862262"/>
              <a:gd name="connsiteX1050" fmla="*/ 1766287 w 10907160"/>
              <a:gd name="connsiteY1050" fmla="*/ 2160937 h 6862262"/>
              <a:gd name="connsiteX1051" fmla="*/ 1774385 w 10907160"/>
              <a:gd name="connsiteY1051" fmla="*/ 2231265 h 6862262"/>
              <a:gd name="connsiteX1052" fmla="*/ 1795696 w 10907160"/>
              <a:gd name="connsiteY1052" fmla="*/ 2292215 h 6862262"/>
              <a:gd name="connsiteX1053" fmla="*/ 1811893 w 10907160"/>
              <a:gd name="connsiteY1053" fmla="*/ 2310969 h 6862262"/>
              <a:gd name="connsiteX1054" fmla="*/ 1932942 w 10907160"/>
              <a:gd name="connsiteY1054" fmla="*/ 2333133 h 6862262"/>
              <a:gd name="connsiteX1055" fmla="*/ 1961073 w 10907160"/>
              <a:gd name="connsiteY1055" fmla="*/ 2371920 h 6862262"/>
              <a:gd name="connsiteX1056" fmla="*/ 1950417 w 10907160"/>
              <a:gd name="connsiteY1056" fmla="*/ 2419231 h 6862262"/>
              <a:gd name="connsiteX1057" fmla="*/ 1960646 w 10907160"/>
              <a:gd name="connsiteY1057" fmla="*/ 2455460 h 6862262"/>
              <a:gd name="connsiteX1058" fmla="*/ 2048023 w 10907160"/>
              <a:gd name="connsiteY1058" fmla="*/ 2526640 h 6862262"/>
              <a:gd name="connsiteX1059" fmla="*/ 2169498 w 10907160"/>
              <a:gd name="connsiteY1059" fmla="*/ 2592706 h 6862262"/>
              <a:gd name="connsiteX1060" fmla="*/ 2247924 w 10907160"/>
              <a:gd name="connsiteY1060" fmla="*/ 2558607 h 6862262"/>
              <a:gd name="connsiteX1061" fmla="*/ 2285432 w 10907160"/>
              <a:gd name="connsiteY1061" fmla="*/ 2525362 h 6862262"/>
              <a:gd name="connsiteX1062" fmla="*/ 2198055 w 10907160"/>
              <a:gd name="connsiteY1062" fmla="*/ 2518542 h 6862262"/>
              <a:gd name="connsiteX1063" fmla="*/ 2148187 w 10907160"/>
              <a:gd name="connsiteY1063" fmla="*/ 2460149 h 6862262"/>
              <a:gd name="connsiteX1064" fmla="*/ 2295661 w 10907160"/>
              <a:gd name="connsiteY1064" fmla="*/ 2361690 h 6862262"/>
              <a:gd name="connsiteX1065" fmla="*/ 2309301 w 10907160"/>
              <a:gd name="connsiteY1065" fmla="*/ 2343789 h 6862262"/>
              <a:gd name="connsiteX1066" fmla="*/ 2287989 w 10907160"/>
              <a:gd name="connsiteY1066" fmla="*/ 2328445 h 6862262"/>
              <a:gd name="connsiteX1067" fmla="*/ 2206580 w 10907160"/>
              <a:gd name="connsiteY1067" fmla="*/ 2310969 h 6862262"/>
              <a:gd name="connsiteX1068" fmla="*/ 2159268 w 10907160"/>
              <a:gd name="connsiteY1068" fmla="*/ 2206544 h 6862262"/>
              <a:gd name="connsiteX1069" fmla="*/ 2192514 w 10907160"/>
              <a:gd name="connsiteY1069" fmla="*/ 2197593 h 6862262"/>
              <a:gd name="connsiteX1070" fmla="*/ 2226612 w 10907160"/>
              <a:gd name="connsiteY1070" fmla="*/ 2197167 h 6862262"/>
              <a:gd name="connsiteX1071" fmla="*/ 2217662 w 10907160"/>
              <a:gd name="connsiteY1071" fmla="*/ 2170740 h 6862262"/>
              <a:gd name="connsiteX1072" fmla="*/ 2285432 w 10907160"/>
              <a:gd name="connsiteY1072" fmla="*/ 2121724 h 6862262"/>
              <a:gd name="connsiteX1073" fmla="*/ 2352776 w 10907160"/>
              <a:gd name="connsiteY1073" fmla="*/ 2068872 h 6862262"/>
              <a:gd name="connsiteX1074" fmla="*/ 2401366 w 10907160"/>
              <a:gd name="connsiteY1074" fmla="*/ 2066315 h 6862262"/>
              <a:gd name="connsiteX1075" fmla="*/ 2404349 w 10907160"/>
              <a:gd name="connsiteY1075" fmla="*/ 2054380 h 6862262"/>
              <a:gd name="connsiteX1076" fmla="*/ 2323792 w 10907160"/>
              <a:gd name="connsiteY1076" fmla="*/ 2001954 h 6862262"/>
              <a:gd name="connsiteX1077" fmla="*/ 2372808 w 10907160"/>
              <a:gd name="connsiteY1077" fmla="*/ 1978512 h 6862262"/>
              <a:gd name="connsiteX1078" fmla="*/ 2299924 w 10907160"/>
              <a:gd name="connsiteY1078" fmla="*/ 1916283 h 6862262"/>
              <a:gd name="connsiteX1079" fmla="*/ 2244514 w 10907160"/>
              <a:gd name="connsiteY1079" fmla="*/ 1881758 h 6862262"/>
              <a:gd name="connsiteX1080" fmla="*/ 2293104 w 10907160"/>
              <a:gd name="connsiteY1080" fmla="*/ 1841267 h 6862262"/>
              <a:gd name="connsiteX1081" fmla="*/ 2293104 w 10907160"/>
              <a:gd name="connsiteY1081" fmla="*/ 1847660 h 6862262"/>
              <a:gd name="connsiteX1082" fmla="*/ 2389005 w 10907160"/>
              <a:gd name="connsiteY1082" fmla="*/ 1825070 h 6862262"/>
              <a:gd name="connsiteX1083" fmla="*/ 2365136 w 10907160"/>
              <a:gd name="connsiteY1083" fmla="*/ 1737267 h 6862262"/>
              <a:gd name="connsiteX1084" fmla="*/ 2428218 w 10907160"/>
              <a:gd name="connsiteY1084" fmla="*/ 1706152 h 6862262"/>
              <a:gd name="connsiteX1085" fmla="*/ 2461037 w 10907160"/>
              <a:gd name="connsiteY1085" fmla="*/ 1648612 h 6862262"/>
              <a:gd name="connsiteX1086" fmla="*/ 2513037 w 10907160"/>
              <a:gd name="connsiteY1086" fmla="*/ 1625595 h 6862262"/>
              <a:gd name="connsiteX1087" fmla="*/ 2539037 w 10907160"/>
              <a:gd name="connsiteY1087" fmla="*/ 1669497 h 6862262"/>
              <a:gd name="connsiteX1088" fmla="*/ 2541168 w 10907160"/>
              <a:gd name="connsiteY1088" fmla="*/ 1681858 h 6862262"/>
              <a:gd name="connsiteX1089" fmla="*/ 2633660 w 10907160"/>
              <a:gd name="connsiteY1089" fmla="*/ 1716808 h 6862262"/>
              <a:gd name="connsiteX1090" fmla="*/ 2682250 w 10907160"/>
              <a:gd name="connsiteY1090" fmla="*/ 1715530 h 6862262"/>
              <a:gd name="connsiteX1091" fmla="*/ 2616184 w 10907160"/>
              <a:gd name="connsiteY1091" fmla="*/ 1648186 h 6862262"/>
              <a:gd name="connsiteX1092" fmla="*/ 2553103 w 10907160"/>
              <a:gd name="connsiteY1092" fmla="*/ 1596186 h 6862262"/>
              <a:gd name="connsiteX1093" fmla="*/ 2572283 w 10907160"/>
              <a:gd name="connsiteY1093" fmla="*/ 1568907 h 6862262"/>
              <a:gd name="connsiteX1094" fmla="*/ 2666053 w 10907160"/>
              <a:gd name="connsiteY1094" fmla="*/ 1534809 h 6862262"/>
              <a:gd name="connsiteX1095" fmla="*/ 2680971 w 10907160"/>
              <a:gd name="connsiteY1095" fmla="*/ 1522449 h 6862262"/>
              <a:gd name="connsiteX1096" fmla="*/ 2765364 w 10907160"/>
              <a:gd name="connsiteY1096" fmla="*/ 1502416 h 6862262"/>
              <a:gd name="connsiteX1097" fmla="*/ 2805856 w 10907160"/>
              <a:gd name="connsiteY1097" fmla="*/ 1502842 h 6862262"/>
              <a:gd name="connsiteX1098" fmla="*/ 2714217 w 10907160"/>
              <a:gd name="connsiteY1098" fmla="*/ 1455957 h 6862262"/>
              <a:gd name="connsiteX1099" fmla="*/ 2648578 w 10907160"/>
              <a:gd name="connsiteY1099" fmla="*/ 1441465 h 6862262"/>
              <a:gd name="connsiteX1100" fmla="*/ 2637922 w 10907160"/>
              <a:gd name="connsiteY1100" fmla="*/ 1427400 h 6862262"/>
              <a:gd name="connsiteX1101" fmla="*/ 2654971 w 10907160"/>
              <a:gd name="connsiteY1101" fmla="*/ 1403105 h 6862262"/>
              <a:gd name="connsiteX1102" fmla="*/ 2776446 w 10907160"/>
              <a:gd name="connsiteY1102" fmla="*/ 1419301 h 6862262"/>
              <a:gd name="connsiteX1103" fmla="*/ 2830151 w 10907160"/>
              <a:gd name="connsiteY1103" fmla="*/ 1432088 h 6862262"/>
              <a:gd name="connsiteX1104" fmla="*/ 2883855 w 10907160"/>
              <a:gd name="connsiteY1104" fmla="*/ 1455104 h 6862262"/>
              <a:gd name="connsiteX1105" fmla="*/ 2946511 w 10907160"/>
              <a:gd name="connsiteY1105" fmla="*/ 1543334 h 6862262"/>
              <a:gd name="connsiteX1106" fmla="*/ 3013855 w 10907160"/>
              <a:gd name="connsiteY1106" fmla="*/ 1600448 h 6862262"/>
              <a:gd name="connsiteX1107" fmla="*/ 2982740 w 10907160"/>
              <a:gd name="connsiteY1107" fmla="*/ 1637104 h 6862262"/>
              <a:gd name="connsiteX1108" fmla="*/ 2858281 w 10907160"/>
              <a:gd name="connsiteY1108" fmla="*/ 1657563 h 6862262"/>
              <a:gd name="connsiteX1109" fmla="*/ 2893232 w 10907160"/>
              <a:gd name="connsiteY1109" fmla="*/ 1669071 h 6862262"/>
              <a:gd name="connsiteX1110" fmla="*/ 2931593 w 10907160"/>
              <a:gd name="connsiteY1110" fmla="*/ 1678874 h 6862262"/>
              <a:gd name="connsiteX1111" fmla="*/ 3031756 w 10907160"/>
              <a:gd name="connsiteY1111" fmla="*/ 1745365 h 6862262"/>
              <a:gd name="connsiteX1112" fmla="*/ 3067133 w 10907160"/>
              <a:gd name="connsiteY1112" fmla="*/ 1787136 h 6862262"/>
              <a:gd name="connsiteX1113" fmla="*/ 3142149 w 10907160"/>
              <a:gd name="connsiteY1113" fmla="*/ 1827627 h 6862262"/>
              <a:gd name="connsiteX1114" fmla="*/ 3134903 w 10907160"/>
              <a:gd name="connsiteY1114" fmla="*/ 1885168 h 6862262"/>
              <a:gd name="connsiteX1115" fmla="*/ 3142575 w 10907160"/>
              <a:gd name="connsiteY1115" fmla="*/ 1893266 h 6862262"/>
              <a:gd name="connsiteX1116" fmla="*/ 3264050 w 10907160"/>
              <a:gd name="connsiteY1116" fmla="*/ 1893266 h 6862262"/>
              <a:gd name="connsiteX1117" fmla="*/ 3265329 w 10907160"/>
              <a:gd name="connsiteY1117" fmla="*/ 1906906 h 6862262"/>
              <a:gd name="connsiteX1118" fmla="*/ 3231657 w 10907160"/>
              <a:gd name="connsiteY1118" fmla="*/ 1918840 h 6862262"/>
              <a:gd name="connsiteX1119" fmla="*/ 3336082 w 10907160"/>
              <a:gd name="connsiteY1119" fmla="*/ 1961037 h 6862262"/>
              <a:gd name="connsiteX1120" fmla="*/ 3310083 w 10907160"/>
              <a:gd name="connsiteY1120" fmla="*/ 1998118 h 6862262"/>
              <a:gd name="connsiteX1121" fmla="*/ 3347164 w 10907160"/>
              <a:gd name="connsiteY1121" fmla="*/ 1998118 h 6862262"/>
              <a:gd name="connsiteX1122" fmla="*/ 3382967 w 10907160"/>
              <a:gd name="connsiteY1122" fmla="*/ 2044577 h 6862262"/>
              <a:gd name="connsiteX1123" fmla="*/ 3451164 w 10907160"/>
              <a:gd name="connsiteY1123" fmla="*/ 2078249 h 6862262"/>
              <a:gd name="connsiteX1124" fmla="*/ 3471623 w 10907160"/>
              <a:gd name="connsiteY1124" fmla="*/ 2077397 h 6862262"/>
              <a:gd name="connsiteX1125" fmla="*/ 3522770 w 10907160"/>
              <a:gd name="connsiteY1125" fmla="*/ 2093167 h 6862262"/>
              <a:gd name="connsiteX1126" fmla="*/ 3520639 w 10907160"/>
              <a:gd name="connsiteY1126" fmla="*/ 2163495 h 6862262"/>
              <a:gd name="connsiteX1127" fmla="*/ 3555163 w 10907160"/>
              <a:gd name="connsiteY1127" fmla="*/ 2194609 h 6862262"/>
              <a:gd name="connsiteX1128" fmla="*/ 3441787 w 10907160"/>
              <a:gd name="connsiteY1128" fmla="*/ 2232970 h 6862262"/>
              <a:gd name="connsiteX1129" fmla="*/ 3413230 w 10907160"/>
              <a:gd name="connsiteY1129" fmla="*/ 2245330 h 6862262"/>
              <a:gd name="connsiteX1130" fmla="*/ 3341624 w 10907160"/>
              <a:gd name="connsiteY1130" fmla="*/ 2266642 h 6862262"/>
              <a:gd name="connsiteX1131" fmla="*/ 3342050 w 10907160"/>
              <a:gd name="connsiteY1131" fmla="*/ 2283265 h 6862262"/>
              <a:gd name="connsiteX1132" fmla="*/ 3392344 w 10907160"/>
              <a:gd name="connsiteY1132" fmla="*/ 2286248 h 6862262"/>
              <a:gd name="connsiteX1133" fmla="*/ 3429426 w 10907160"/>
              <a:gd name="connsiteY1133" fmla="*/ 2302018 h 6862262"/>
              <a:gd name="connsiteX1134" fmla="*/ 3553032 w 10907160"/>
              <a:gd name="connsiteY1134" fmla="*/ 2320773 h 6862262"/>
              <a:gd name="connsiteX1135" fmla="*/ 3656605 w 10907160"/>
              <a:gd name="connsiteY1135" fmla="*/ 2258117 h 6862262"/>
              <a:gd name="connsiteX1136" fmla="*/ 3710310 w 10907160"/>
              <a:gd name="connsiteY1136" fmla="*/ 2267920 h 6862262"/>
              <a:gd name="connsiteX1137" fmla="*/ 3748244 w 10907160"/>
              <a:gd name="connsiteY1137" fmla="*/ 2319068 h 6862262"/>
              <a:gd name="connsiteX1138" fmla="*/ 3721392 w 10907160"/>
              <a:gd name="connsiteY1138" fmla="*/ 2377461 h 6862262"/>
              <a:gd name="connsiteX1139" fmla="*/ 3733326 w 10907160"/>
              <a:gd name="connsiteY1139" fmla="*/ 2466542 h 6862262"/>
              <a:gd name="connsiteX1140" fmla="*/ 3818998 w 10907160"/>
              <a:gd name="connsiteY1140" fmla="*/ 2515985 h 6862262"/>
              <a:gd name="connsiteX1141" fmla="*/ 3880375 w 10907160"/>
              <a:gd name="connsiteY1141" fmla="*/ 2539001 h 6862262"/>
              <a:gd name="connsiteX1142" fmla="*/ 3900834 w 10907160"/>
              <a:gd name="connsiteY1142" fmla="*/ 2540280 h 6862262"/>
              <a:gd name="connsiteX1143" fmla="*/ 3874834 w 10907160"/>
              <a:gd name="connsiteY1143" fmla="*/ 2463559 h 6862262"/>
              <a:gd name="connsiteX1144" fmla="*/ 3845851 w 10907160"/>
              <a:gd name="connsiteY1144" fmla="*/ 2397067 h 6862262"/>
              <a:gd name="connsiteX1145" fmla="*/ 3993752 w 10907160"/>
              <a:gd name="connsiteY1145" fmla="*/ 2311822 h 6862262"/>
              <a:gd name="connsiteX1146" fmla="*/ 4088374 w 10907160"/>
              <a:gd name="connsiteY1146" fmla="*/ 2290937 h 6862262"/>
              <a:gd name="connsiteX1147" fmla="*/ 4154439 w 10907160"/>
              <a:gd name="connsiteY1147" fmla="*/ 2265363 h 6862262"/>
              <a:gd name="connsiteX1148" fmla="*/ 4242242 w 10907160"/>
              <a:gd name="connsiteY1148" fmla="*/ 2290084 h 6862262"/>
              <a:gd name="connsiteX1149" fmla="*/ 4218800 w 10907160"/>
              <a:gd name="connsiteY1149" fmla="*/ 2316936 h 6862262"/>
              <a:gd name="connsiteX1150" fmla="*/ 4244373 w 10907160"/>
              <a:gd name="connsiteY1150" fmla="*/ 2366805 h 6862262"/>
              <a:gd name="connsiteX1151" fmla="*/ 4239259 w 10907160"/>
              <a:gd name="connsiteY1151" fmla="*/ 2453329 h 6862262"/>
              <a:gd name="connsiteX1152" fmla="*/ 4229882 w 10907160"/>
              <a:gd name="connsiteY1152" fmla="*/ 2479755 h 6862262"/>
              <a:gd name="connsiteX1153" fmla="*/ 4255029 w 10907160"/>
              <a:gd name="connsiteY1153" fmla="*/ 2480608 h 6862262"/>
              <a:gd name="connsiteX1154" fmla="*/ 4321094 w 10907160"/>
              <a:gd name="connsiteY1154" fmla="*/ 2480608 h 6862262"/>
              <a:gd name="connsiteX1155" fmla="*/ 4273357 w 10907160"/>
              <a:gd name="connsiteY1155" fmla="*/ 2696279 h 6862262"/>
              <a:gd name="connsiteX1156" fmla="*/ 4221783 w 10907160"/>
              <a:gd name="connsiteY1156" fmla="*/ 2696279 h 6862262"/>
              <a:gd name="connsiteX1157" fmla="*/ 4231587 w 10907160"/>
              <a:gd name="connsiteY1157" fmla="*/ 2652377 h 6862262"/>
              <a:gd name="connsiteX1158" fmla="*/ 4194078 w 10907160"/>
              <a:gd name="connsiteY1158" fmla="*/ 2715459 h 6862262"/>
              <a:gd name="connsiteX1159" fmla="*/ 4150603 w 10907160"/>
              <a:gd name="connsiteY1159" fmla="*/ 2745721 h 6862262"/>
              <a:gd name="connsiteX1160" fmla="*/ 4231587 w 10907160"/>
              <a:gd name="connsiteY1160" fmla="*/ 2769164 h 6862262"/>
              <a:gd name="connsiteX1161" fmla="*/ 4243521 w 10907160"/>
              <a:gd name="connsiteY1161" fmla="*/ 2715885 h 6862262"/>
              <a:gd name="connsiteX1162" fmla="*/ 4306176 w 10907160"/>
              <a:gd name="connsiteY1162" fmla="*/ 2743164 h 6862262"/>
              <a:gd name="connsiteX1163" fmla="*/ 4348373 w 10907160"/>
              <a:gd name="connsiteY1163" fmla="*/ 2729098 h 6862262"/>
              <a:gd name="connsiteX1164" fmla="*/ 4406340 w 10907160"/>
              <a:gd name="connsiteY1164" fmla="*/ 2698836 h 6862262"/>
              <a:gd name="connsiteX1165" fmla="*/ 4437028 w 10907160"/>
              <a:gd name="connsiteY1165" fmla="*/ 2681361 h 6862262"/>
              <a:gd name="connsiteX1166" fmla="*/ 4386307 w 10907160"/>
              <a:gd name="connsiteY1166" fmla="*/ 2620410 h 6862262"/>
              <a:gd name="connsiteX1167" fmla="*/ 4367553 w 10907160"/>
              <a:gd name="connsiteY1167" fmla="*/ 2602935 h 6862262"/>
              <a:gd name="connsiteX1168" fmla="*/ 4386733 w 10907160"/>
              <a:gd name="connsiteY1168" fmla="*/ 2585460 h 6862262"/>
              <a:gd name="connsiteX1169" fmla="*/ 4437880 w 10907160"/>
              <a:gd name="connsiteY1169" fmla="*/ 2588870 h 6862262"/>
              <a:gd name="connsiteX1170" fmla="*/ 4418274 w 10907160"/>
              <a:gd name="connsiteY1170" fmla="*/ 2546673 h 6862262"/>
              <a:gd name="connsiteX1171" fmla="*/ 4416995 w 10907160"/>
              <a:gd name="connsiteY1171" fmla="*/ 2485296 h 6862262"/>
              <a:gd name="connsiteX1172" fmla="*/ 4427225 w 10907160"/>
              <a:gd name="connsiteY1172" fmla="*/ 2455887 h 6862262"/>
              <a:gd name="connsiteX1173" fmla="*/ 4533356 w 10907160"/>
              <a:gd name="connsiteY1173" fmla="*/ 2396641 h 6862262"/>
              <a:gd name="connsiteX1174" fmla="*/ 4498405 w 10907160"/>
              <a:gd name="connsiteY1174" fmla="*/ 2379592 h 6862262"/>
              <a:gd name="connsiteX1175" fmla="*/ 4477946 w 10907160"/>
              <a:gd name="connsiteY1175" fmla="*/ 2419231 h 6862262"/>
              <a:gd name="connsiteX1176" fmla="*/ 4431913 w 10907160"/>
              <a:gd name="connsiteY1176" fmla="*/ 2411559 h 6862262"/>
              <a:gd name="connsiteX1177" fmla="*/ 4458766 w 10907160"/>
              <a:gd name="connsiteY1177" fmla="*/ 2373625 h 6862262"/>
              <a:gd name="connsiteX1178" fmla="*/ 4526962 w 10907160"/>
              <a:gd name="connsiteY1178" fmla="*/ 2245757 h 6862262"/>
              <a:gd name="connsiteX1179" fmla="*/ 4532077 w 10907160"/>
              <a:gd name="connsiteY1179" fmla="*/ 2234675 h 6862262"/>
              <a:gd name="connsiteX1180" fmla="*/ 4606240 w 10907160"/>
              <a:gd name="connsiteY1180" fmla="*/ 2148577 h 6862262"/>
              <a:gd name="connsiteX1181" fmla="*/ 4682109 w 10907160"/>
              <a:gd name="connsiteY1181" fmla="*/ 2134511 h 6862262"/>
              <a:gd name="connsiteX1182" fmla="*/ 4709814 w 10907160"/>
              <a:gd name="connsiteY1182" fmla="*/ 2149003 h 6862262"/>
              <a:gd name="connsiteX1183" fmla="*/ 4746043 w 10907160"/>
              <a:gd name="connsiteY1183" fmla="*/ 2175429 h 6862262"/>
              <a:gd name="connsiteX1184" fmla="*/ 4761387 w 10907160"/>
              <a:gd name="connsiteY1184" fmla="*/ 2148150 h 6862262"/>
              <a:gd name="connsiteX1185" fmla="*/ 4810403 w 10907160"/>
              <a:gd name="connsiteY1185" fmla="*/ 2144741 h 6862262"/>
              <a:gd name="connsiteX1186" fmla="*/ 4936567 w 10907160"/>
              <a:gd name="connsiteY1186" fmla="*/ 2258543 h 6862262"/>
              <a:gd name="connsiteX1187" fmla="*/ 5015845 w 10907160"/>
              <a:gd name="connsiteY1187" fmla="*/ 2209953 h 6862262"/>
              <a:gd name="connsiteX1188" fmla="*/ 5162893 w 10907160"/>
              <a:gd name="connsiteY1188" fmla="*/ 2250445 h 6862262"/>
              <a:gd name="connsiteX1189" fmla="*/ 5208074 w 10907160"/>
              <a:gd name="connsiteY1189" fmla="*/ 2300314 h 6862262"/>
              <a:gd name="connsiteX1190" fmla="*/ 5103221 w 10907160"/>
              <a:gd name="connsiteY1190" fmla="*/ 2389821 h 6862262"/>
              <a:gd name="connsiteX1191" fmla="*/ 4969386 w 10907160"/>
              <a:gd name="connsiteY1191" fmla="*/ 2339100 h 6862262"/>
              <a:gd name="connsiteX1192" fmla="*/ 4910141 w 10907160"/>
              <a:gd name="connsiteY1192" fmla="*/ 2435001 h 6862262"/>
              <a:gd name="connsiteX1193" fmla="*/ 4996665 w 10907160"/>
              <a:gd name="connsiteY1193" fmla="*/ 2549657 h 6862262"/>
              <a:gd name="connsiteX1194" fmla="*/ 4958304 w 10907160"/>
              <a:gd name="connsiteY1194" fmla="*/ 2580345 h 6862262"/>
              <a:gd name="connsiteX1195" fmla="*/ 5025222 w 10907160"/>
              <a:gd name="connsiteY1195" fmla="*/ 2664738 h 6862262"/>
              <a:gd name="connsiteX1196" fmla="*/ 5049517 w 10907160"/>
              <a:gd name="connsiteY1196" fmla="*/ 2652804 h 6862262"/>
              <a:gd name="connsiteX1197" fmla="*/ 5130926 w 10907160"/>
              <a:gd name="connsiteY1197" fmla="*/ 2724836 h 6862262"/>
              <a:gd name="connsiteX1198" fmla="*/ 5159910 w 10907160"/>
              <a:gd name="connsiteY1198" fmla="*/ 2681787 h 6862262"/>
              <a:gd name="connsiteX1199" fmla="*/ 5327417 w 10907160"/>
              <a:gd name="connsiteY1199" fmla="*/ 2611033 h 6862262"/>
              <a:gd name="connsiteX1200" fmla="*/ 5369614 w 10907160"/>
              <a:gd name="connsiteY1200" fmla="*/ 2631066 h 6862262"/>
              <a:gd name="connsiteX1201" fmla="*/ 5366204 w 10907160"/>
              <a:gd name="connsiteY1201" fmla="*/ 2692869 h 6862262"/>
              <a:gd name="connsiteX1202" fmla="*/ 5322729 w 10907160"/>
              <a:gd name="connsiteY1202" fmla="*/ 2747853 h 6862262"/>
              <a:gd name="connsiteX1203" fmla="*/ 5273286 w 10907160"/>
              <a:gd name="connsiteY1203" fmla="*/ 2729951 h 6862262"/>
              <a:gd name="connsiteX1204" fmla="*/ 5240893 w 10907160"/>
              <a:gd name="connsiteY1204" fmla="*/ 2697984 h 6862262"/>
              <a:gd name="connsiteX1205" fmla="*/ 5106205 w 10907160"/>
              <a:gd name="connsiteY1205" fmla="*/ 2796016 h 6862262"/>
              <a:gd name="connsiteX1206" fmla="*/ 5175254 w 10907160"/>
              <a:gd name="connsiteY1206" fmla="*/ 2819459 h 6862262"/>
              <a:gd name="connsiteX1207" fmla="*/ 5159910 w 10907160"/>
              <a:gd name="connsiteY1207" fmla="*/ 2846311 h 6862262"/>
              <a:gd name="connsiteX1208" fmla="*/ 5206369 w 10907160"/>
              <a:gd name="connsiteY1208" fmla="*/ 2917065 h 6862262"/>
              <a:gd name="connsiteX1209" fmla="*/ 5242172 w 10907160"/>
              <a:gd name="connsiteY1209" fmla="*/ 2947327 h 6862262"/>
              <a:gd name="connsiteX1210" fmla="*/ 5345745 w 10907160"/>
              <a:gd name="connsiteY1210" fmla="*/ 2985687 h 6862262"/>
              <a:gd name="connsiteX1211" fmla="*/ 5418204 w 10907160"/>
              <a:gd name="connsiteY1211" fmla="*/ 2972474 h 6862262"/>
              <a:gd name="connsiteX1212" fmla="*/ 5442925 w 10907160"/>
              <a:gd name="connsiteY1212" fmla="*/ 2959261 h 6862262"/>
              <a:gd name="connsiteX1213" fmla="*/ 5511548 w 10907160"/>
              <a:gd name="connsiteY1213" fmla="*/ 3016802 h 6862262"/>
              <a:gd name="connsiteX1214" fmla="*/ 5484269 w 10907160"/>
              <a:gd name="connsiteY1214" fmla="*/ 2990802 h 6862262"/>
              <a:gd name="connsiteX1215" fmla="*/ 5468925 w 10907160"/>
              <a:gd name="connsiteY1215" fmla="*/ 3021917 h 6862262"/>
              <a:gd name="connsiteX1216" fmla="*/ 5478728 w 10907160"/>
              <a:gd name="connsiteY1216" fmla="*/ 3032572 h 6862262"/>
              <a:gd name="connsiteX1217" fmla="*/ 5526892 w 10907160"/>
              <a:gd name="connsiteY1217" fmla="*/ 3002737 h 6862262"/>
              <a:gd name="connsiteX1218" fmla="*/ 5515384 w 10907160"/>
              <a:gd name="connsiteY1218" fmla="*/ 2927721 h 6862262"/>
              <a:gd name="connsiteX1219" fmla="*/ 5515384 w 10907160"/>
              <a:gd name="connsiteY1219" fmla="*/ 2927721 h 6862262"/>
              <a:gd name="connsiteX1220" fmla="*/ 3872277 w 10907160"/>
              <a:gd name="connsiteY1220" fmla="*/ 5346988 h 6862262"/>
              <a:gd name="connsiteX1221" fmla="*/ 3866736 w 10907160"/>
              <a:gd name="connsiteY1221" fmla="*/ 5344430 h 6862262"/>
              <a:gd name="connsiteX1222" fmla="*/ 3844572 w 10907160"/>
              <a:gd name="connsiteY1222" fmla="*/ 5393447 h 6862262"/>
              <a:gd name="connsiteX1223" fmla="*/ 3941752 w 10907160"/>
              <a:gd name="connsiteY1223" fmla="*/ 5447151 h 6862262"/>
              <a:gd name="connsiteX1224" fmla="*/ 3896998 w 10907160"/>
              <a:gd name="connsiteY1224" fmla="*/ 5482528 h 6862262"/>
              <a:gd name="connsiteX1225" fmla="*/ 3824539 w 10907160"/>
              <a:gd name="connsiteY1225" fmla="*/ 5461643 h 6862262"/>
              <a:gd name="connsiteX1226" fmla="*/ 3929817 w 10907160"/>
              <a:gd name="connsiteY1226" fmla="*/ 5571183 h 6862262"/>
              <a:gd name="connsiteX1227" fmla="*/ 3995883 w 10907160"/>
              <a:gd name="connsiteY1227" fmla="*/ 5490626 h 6862262"/>
              <a:gd name="connsiteX1228" fmla="*/ 4013784 w 10907160"/>
              <a:gd name="connsiteY1228" fmla="*/ 5488069 h 6862262"/>
              <a:gd name="connsiteX1229" fmla="*/ 4048309 w 10907160"/>
              <a:gd name="connsiteY1229" fmla="*/ 5538364 h 6862262"/>
              <a:gd name="connsiteX1230" fmla="*/ 4004833 w 10907160"/>
              <a:gd name="connsiteY1230" fmla="*/ 5565216 h 6862262"/>
              <a:gd name="connsiteX1231" fmla="*/ 3948998 w 10907160"/>
              <a:gd name="connsiteY1231" fmla="*/ 5613806 h 6862262"/>
              <a:gd name="connsiteX1232" fmla="*/ 3879096 w 10907160"/>
              <a:gd name="connsiteY1232" fmla="*/ 5609118 h 6862262"/>
              <a:gd name="connsiteX1233" fmla="*/ 3863752 w 10907160"/>
              <a:gd name="connsiteY1233" fmla="*/ 5705019 h 6862262"/>
              <a:gd name="connsiteX1234" fmla="*/ 4003128 w 10907160"/>
              <a:gd name="connsiteY1234" fmla="*/ 5660691 h 6862262"/>
              <a:gd name="connsiteX1235" fmla="*/ 4115652 w 10907160"/>
              <a:gd name="connsiteY1235" fmla="*/ 5655150 h 6862262"/>
              <a:gd name="connsiteX1236" fmla="*/ 4273357 w 10907160"/>
              <a:gd name="connsiteY1236" fmla="*/ 5677314 h 6862262"/>
              <a:gd name="connsiteX1237" fmla="*/ 4304898 w 10907160"/>
              <a:gd name="connsiteY1237" fmla="*/ 5653872 h 6862262"/>
              <a:gd name="connsiteX1238" fmla="*/ 4319389 w 10907160"/>
              <a:gd name="connsiteY1238" fmla="*/ 5571183 h 6862262"/>
              <a:gd name="connsiteX1239" fmla="*/ 4244373 w 10907160"/>
              <a:gd name="connsiteY1239" fmla="*/ 5479118 h 6862262"/>
              <a:gd name="connsiteX1240" fmla="*/ 4206013 w 10907160"/>
              <a:gd name="connsiteY1240" fmla="*/ 5474430 h 6862262"/>
              <a:gd name="connsiteX1241" fmla="*/ 4140374 w 10907160"/>
              <a:gd name="connsiteY1241" fmla="*/ 5366168 h 6862262"/>
              <a:gd name="connsiteX1242" fmla="*/ 4133980 w 10907160"/>
              <a:gd name="connsiteY1242" fmla="*/ 5349119 h 6862262"/>
              <a:gd name="connsiteX1243" fmla="*/ 4147193 w 10907160"/>
              <a:gd name="connsiteY1243" fmla="*/ 5284333 h 6862262"/>
              <a:gd name="connsiteX1244" fmla="*/ 4112669 w 10907160"/>
              <a:gd name="connsiteY1244" fmla="*/ 5258332 h 6862262"/>
              <a:gd name="connsiteX1245" fmla="*/ 4028276 w 10907160"/>
              <a:gd name="connsiteY1245" fmla="*/ 5216988 h 6862262"/>
              <a:gd name="connsiteX1246" fmla="*/ 3921293 w 10907160"/>
              <a:gd name="connsiteY1246" fmla="*/ 5253218 h 6862262"/>
              <a:gd name="connsiteX1247" fmla="*/ 3913621 w 10907160"/>
              <a:gd name="connsiteY1247" fmla="*/ 5262594 h 6862262"/>
              <a:gd name="connsiteX1248" fmla="*/ 3879522 w 10907160"/>
              <a:gd name="connsiteY1248" fmla="*/ 5296267 h 6862262"/>
              <a:gd name="connsiteX1249" fmla="*/ 3868441 w 10907160"/>
              <a:gd name="connsiteY1249" fmla="*/ 5290299 h 6862262"/>
              <a:gd name="connsiteX1250" fmla="*/ 3872277 w 10907160"/>
              <a:gd name="connsiteY1250" fmla="*/ 5346988 h 6862262"/>
              <a:gd name="connsiteX1251" fmla="*/ 3351000 w 10907160"/>
              <a:gd name="connsiteY1251" fmla="*/ 5290726 h 6862262"/>
              <a:gd name="connsiteX1252" fmla="*/ 3370181 w 10907160"/>
              <a:gd name="connsiteY1252" fmla="*/ 5260037 h 6862262"/>
              <a:gd name="connsiteX1253" fmla="*/ 3429000 w 10907160"/>
              <a:gd name="connsiteY1253" fmla="*/ 5211021 h 6862262"/>
              <a:gd name="connsiteX1254" fmla="*/ 3417492 w 10907160"/>
              <a:gd name="connsiteY1254" fmla="*/ 5186300 h 6862262"/>
              <a:gd name="connsiteX1255" fmla="*/ 3244017 w 10907160"/>
              <a:gd name="connsiteY1255" fmla="*/ 5172661 h 6862262"/>
              <a:gd name="connsiteX1256" fmla="*/ 3213329 w 10907160"/>
              <a:gd name="connsiteY1256" fmla="*/ 5244693 h 6862262"/>
              <a:gd name="connsiteX1257" fmla="*/ 3244870 w 10907160"/>
              <a:gd name="connsiteY1257" fmla="*/ 5285611 h 6862262"/>
              <a:gd name="connsiteX1258" fmla="*/ 3282378 w 10907160"/>
              <a:gd name="connsiteY1258" fmla="*/ 5424135 h 6862262"/>
              <a:gd name="connsiteX1259" fmla="*/ 3308378 w 10907160"/>
              <a:gd name="connsiteY1259" fmla="*/ 5457807 h 6862262"/>
              <a:gd name="connsiteX1260" fmla="*/ 3342902 w 10907160"/>
              <a:gd name="connsiteY1260" fmla="*/ 5444168 h 6862262"/>
              <a:gd name="connsiteX1261" fmla="*/ 3334804 w 10907160"/>
              <a:gd name="connsiteY1261" fmla="*/ 5413479 h 6862262"/>
              <a:gd name="connsiteX1262" fmla="*/ 3351000 w 10907160"/>
              <a:gd name="connsiteY1262" fmla="*/ 5290726 h 6862262"/>
              <a:gd name="connsiteX1263" fmla="*/ 9062022 w 10907160"/>
              <a:gd name="connsiteY1263" fmla="*/ 1522449 h 6862262"/>
              <a:gd name="connsiteX1264" fmla="*/ 9013858 w 10907160"/>
              <a:gd name="connsiteY1264" fmla="*/ 1429105 h 6862262"/>
              <a:gd name="connsiteX1265" fmla="*/ 8994678 w 10907160"/>
              <a:gd name="connsiteY1265" fmla="*/ 1375400 h 6862262"/>
              <a:gd name="connsiteX1266" fmla="*/ 8964842 w 10907160"/>
              <a:gd name="connsiteY1266" fmla="*/ 1339171 h 6862262"/>
              <a:gd name="connsiteX1267" fmla="*/ 8992973 w 10907160"/>
              <a:gd name="connsiteY1267" fmla="*/ 1304220 h 6862262"/>
              <a:gd name="connsiteX1268" fmla="*/ 8950776 w 10907160"/>
              <a:gd name="connsiteY1268" fmla="*/ 1299958 h 6862262"/>
              <a:gd name="connsiteX1269" fmla="*/ 8911564 w 10907160"/>
              <a:gd name="connsiteY1269" fmla="*/ 1281204 h 6862262"/>
              <a:gd name="connsiteX1270" fmla="*/ 8837400 w 10907160"/>
              <a:gd name="connsiteY1270" fmla="*/ 1333203 h 6862262"/>
              <a:gd name="connsiteX1271" fmla="*/ 8867662 w 10907160"/>
              <a:gd name="connsiteY1271" fmla="*/ 1341302 h 6862262"/>
              <a:gd name="connsiteX1272" fmla="*/ 8899629 w 10907160"/>
              <a:gd name="connsiteY1272" fmla="*/ 1394580 h 6862262"/>
              <a:gd name="connsiteX1273" fmla="*/ 8894089 w 10907160"/>
              <a:gd name="connsiteY1273" fmla="*/ 1418023 h 6862262"/>
              <a:gd name="connsiteX1274" fmla="*/ 8940121 w 10907160"/>
              <a:gd name="connsiteY1274" fmla="*/ 1468318 h 6862262"/>
              <a:gd name="connsiteX1275" fmla="*/ 9007891 w 10907160"/>
              <a:gd name="connsiteY1275" fmla="*/ 1499006 h 6862262"/>
              <a:gd name="connsiteX1276" fmla="*/ 9062022 w 10907160"/>
              <a:gd name="connsiteY1276" fmla="*/ 1522449 h 6862262"/>
              <a:gd name="connsiteX1277" fmla="*/ 7075802 w 10907160"/>
              <a:gd name="connsiteY1277" fmla="*/ 1364744 h 6862262"/>
              <a:gd name="connsiteX1278" fmla="*/ 6999508 w 10907160"/>
              <a:gd name="connsiteY1278" fmla="*/ 1305499 h 6862262"/>
              <a:gd name="connsiteX1279" fmla="*/ 6858000 w 10907160"/>
              <a:gd name="connsiteY1279" fmla="*/ 1294417 h 6862262"/>
              <a:gd name="connsiteX1280" fmla="*/ 6855869 w 10907160"/>
              <a:gd name="connsiteY1280" fmla="*/ 1328089 h 6862262"/>
              <a:gd name="connsiteX1281" fmla="*/ 6819214 w 10907160"/>
              <a:gd name="connsiteY1281" fmla="*/ 1309761 h 6862262"/>
              <a:gd name="connsiteX1282" fmla="*/ 6810262 w 10907160"/>
              <a:gd name="connsiteY1282" fmla="*/ 1362187 h 6862262"/>
              <a:gd name="connsiteX1283" fmla="*/ 6991836 w 10907160"/>
              <a:gd name="connsiteY1283" fmla="*/ 1401400 h 6862262"/>
              <a:gd name="connsiteX1284" fmla="*/ 7153376 w 10907160"/>
              <a:gd name="connsiteY1284" fmla="*/ 1371564 h 6862262"/>
              <a:gd name="connsiteX1285" fmla="*/ 7075802 w 10907160"/>
              <a:gd name="connsiteY1285" fmla="*/ 1364744 h 6862262"/>
              <a:gd name="connsiteX1286" fmla="*/ 4376504 w 10907160"/>
              <a:gd name="connsiteY1286" fmla="*/ 2851000 h 6862262"/>
              <a:gd name="connsiteX1287" fmla="*/ 4453225 w 10907160"/>
              <a:gd name="connsiteY1287" fmla="*/ 2845885 h 6862262"/>
              <a:gd name="connsiteX1288" fmla="*/ 4515028 w 10907160"/>
              <a:gd name="connsiteY1288" fmla="*/ 2859950 h 6862262"/>
              <a:gd name="connsiteX1289" fmla="*/ 4620306 w 10907160"/>
              <a:gd name="connsiteY1289" fmla="*/ 2878278 h 6862262"/>
              <a:gd name="connsiteX1290" fmla="*/ 4485618 w 10907160"/>
              <a:gd name="connsiteY1290" fmla="*/ 2802836 h 6862262"/>
              <a:gd name="connsiteX1291" fmla="*/ 4490733 w 10907160"/>
              <a:gd name="connsiteY1291" fmla="*/ 2791754 h 6862262"/>
              <a:gd name="connsiteX1292" fmla="*/ 4555946 w 10907160"/>
              <a:gd name="connsiteY1292" fmla="*/ 2797721 h 6862262"/>
              <a:gd name="connsiteX1293" fmla="*/ 4558503 w 10907160"/>
              <a:gd name="connsiteY1293" fmla="*/ 2785361 h 6862262"/>
              <a:gd name="connsiteX1294" fmla="*/ 4473684 w 10907160"/>
              <a:gd name="connsiteY1294" fmla="*/ 2735066 h 6862262"/>
              <a:gd name="connsiteX1295" fmla="*/ 4451520 w 10907160"/>
              <a:gd name="connsiteY1295" fmla="*/ 2736770 h 6862262"/>
              <a:gd name="connsiteX1296" fmla="*/ 4388012 w 10907160"/>
              <a:gd name="connsiteY1296" fmla="*/ 2742312 h 6862262"/>
              <a:gd name="connsiteX1297" fmla="*/ 4385881 w 10907160"/>
              <a:gd name="connsiteY1297" fmla="*/ 2730377 h 6862262"/>
              <a:gd name="connsiteX1298" fmla="*/ 4343684 w 10907160"/>
              <a:gd name="connsiteY1298" fmla="*/ 2767459 h 6862262"/>
              <a:gd name="connsiteX1299" fmla="*/ 4364996 w 10907160"/>
              <a:gd name="connsiteY1299" fmla="*/ 2801557 h 6862262"/>
              <a:gd name="connsiteX1300" fmla="*/ 4376504 w 10907160"/>
              <a:gd name="connsiteY1300" fmla="*/ 2851000 h 6862262"/>
              <a:gd name="connsiteX1301" fmla="*/ 4141652 w 10907160"/>
              <a:gd name="connsiteY1301" fmla="*/ 2790049 h 6862262"/>
              <a:gd name="connsiteX1302" fmla="*/ 4155292 w 10907160"/>
              <a:gd name="connsiteY1302" fmla="*/ 2834803 h 6862262"/>
              <a:gd name="connsiteX1303" fmla="*/ 4012079 w 10907160"/>
              <a:gd name="connsiteY1303" fmla="*/ 2834803 h 6862262"/>
              <a:gd name="connsiteX1304" fmla="*/ 4011227 w 10907160"/>
              <a:gd name="connsiteY1304" fmla="*/ 2841623 h 6862262"/>
              <a:gd name="connsiteX1305" fmla="*/ 4033817 w 10907160"/>
              <a:gd name="connsiteY1305" fmla="*/ 2848442 h 6862262"/>
              <a:gd name="connsiteX1306" fmla="*/ 4024866 w 10907160"/>
              <a:gd name="connsiteY1306" fmla="*/ 2898737 h 6862262"/>
              <a:gd name="connsiteX1307" fmla="*/ 4194931 w 10907160"/>
              <a:gd name="connsiteY1307" fmla="*/ 2877426 h 6862262"/>
              <a:gd name="connsiteX1308" fmla="*/ 4242242 w 10907160"/>
              <a:gd name="connsiteY1308" fmla="*/ 2842049 h 6862262"/>
              <a:gd name="connsiteX1309" fmla="*/ 4303619 w 10907160"/>
              <a:gd name="connsiteY1309" fmla="*/ 2848442 h 6862262"/>
              <a:gd name="connsiteX1310" fmla="*/ 4281881 w 10907160"/>
              <a:gd name="connsiteY1310" fmla="*/ 2790049 h 6862262"/>
              <a:gd name="connsiteX1311" fmla="*/ 4141652 w 10907160"/>
              <a:gd name="connsiteY1311" fmla="*/ 2790049 h 6862262"/>
              <a:gd name="connsiteX1312" fmla="*/ 7326424 w 10907160"/>
              <a:gd name="connsiteY1312" fmla="*/ 589437 h 6862262"/>
              <a:gd name="connsiteX1313" fmla="*/ 7255670 w 10907160"/>
              <a:gd name="connsiteY1313" fmla="*/ 618420 h 6862262"/>
              <a:gd name="connsiteX1314" fmla="*/ 7227539 w 10907160"/>
              <a:gd name="connsiteY1314" fmla="*/ 669993 h 6862262"/>
              <a:gd name="connsiteX1315" fmla="*/ 7210064 w 10907160"/>
              <a:gd name="connsiteY1315" fmla="*/ 697698 h 6862262"/>
              <a:gd name="connsiteX1316" fmla="*/ 7206654 w 10907160"/>
              <a:gd name="connsiteY1316" fmla="*/ 743731 h 6862262"/>
              <a:gd name="connsiteX1317" fmla="*/ 7227539 w 10907160"/>
              <a:gd name="connsiteY1317" fmla="*/ 767173 h 6862262"/>
              <a:gd name="connsiteX1318" fmla="*/ 7306391 w 10907160"/>
              <a:gd name="connsiteY1318" fmla="*/ 759501 h 6862262"/>
              <a:gd name="connsiteX1319" fmla="*/ 7326424 w 10907160"/>
              <a:gd name="connsiteY1319" fmla="*/ 589437 h 6862262"/>
              <a:gd name="connsiteX1320" fmla="*/ 6990131 w 10907160"/>
              <a:gd name="connsiteY1320" fmla="*/ 3091818 h 6862262"/>
              <a:gd name="connsiteX1321" fmla="*/ 7095409 w 10907160"/>
              <a:gd name="connsiteY1321" fmla="*/ 3102900 h 6862262"/>
              <a:gd name="connsiteX1322" fmla="*/ 7105638 w 10907160"/>
              <a:gd name="connsiteY1322" fmla="*/ 3063687 h 6862262"/>
              <a:gd name="connsiteX1323" fmla="*/ 7107343 w 10907160"/>
              <a:gd name="connsiteY1323" fmla="*/ 2992507 h 6862262"/>
              <a:gd name="connsiteX1324" fmla="*/ 7154654 w 10907160"/>
              <a:gd name="connsiteY1324" fmla="*/ 2980147 h 6862262"/>
              <a:gd name="connsiteX1325" fmla="*/ 7096261 w 10907160"/>
              <a:gd name="connsiteY1325" fmla="*/ 2951163 h 6862262"/>
              <a:gd name="connsiteX1326" fmla="*/ 7032327 w 10907160"/>
              <a:gd name="connsiteY1326" fmla="*/ 2992081 h 6862262"/>
              <a:gd name="connsiteX1327" fmla="*/ 6990131 w 10907160"/>
              <a:gd name="connsiteY1327" fmla="*/ 3091818 h 6862262"/>
              <a:gd name="connsiteX1328" fmla="*/ 4715781 w 10907160"/>
              <a:gd name="connsiteY1328" fmla="*/ 6221180 h 6862262"/>
              <a:gd name="connsiteX1329" fmla="*/ 4708109 w 10907160"/>
              <a:gd name="connsiteY1329" fmla="*/ 6264229 h 6862262"/>
              <a:gd name="connsiteX1330" fmla="*/ 4731125 w 10907160"/>
              <a:gd name="connsiteY1330" fmla="*/ 6325606 h 6862262"/>
              <a:gd name="connsiteX1331" fmla="*/ 4801879 w 10907160"/>
              <a:gd name="connsiteY1331" fmla="*/ 6316655 h 6862262"/>
              <a:gd name="connsiteX1332" fmla="*/ 4838534 w 10907160"/>
              <a:gd name="connsiteY1332" fmla="*/ 6263377 h 6862262"/>
              <a:gd name="connsiteX1333" fmla="*/ 4864961 w 10907160"/>
              <a:gd name="connsiteY1333" fmla="*/ 6225016 h 6862262"/>
              <a:gd name="connsiteX1334" fmla="*/ 4844928 w 10907160"/>
              <a:gd name="connsiteY1334" fmla="*/ 6197312 h 6862262"/>
              <a:gd name="connsiteX1335" fmla="*/ 4806567 w 10907160"/>
              <a:gd name="connsiteY1335" fmla="*/ 6202000 h 6862262"/>
              <a:gd name="connsiteX1336" fmla="*/ 4756699 w 10907160"/>
              <a:gd name="connsiteY1336" fmla="*/ 6221180 h 6862262"/>
              <a:gd name="connsiteX1337" fmla="*/ 4715781 w 10907160"/>
              <a:gd name="connsiteY1337" fmla="*/ 6221180 h 6862262"/>
              <a:gd name="connsiteX1338" fmla="*/ 3921719 w 10907160"/>
              <a:gd name="connsiteY1338" fmla="*/ 5123218 h 6862262"/>
              <a:gd name="connsiteX1339" fmla="*/ 4061095 w 10907160"/>
              <a:gd name="connsiteY1339" fmla="*/ 5153054 h 6862262"/>
              <a:gd name="connsiteX1340" fmla="*/ 4050866 w 10907160"/>
              <a:gd name="connsiteY1340" fmla="*/ 5021776 h 6862262"/>
              <a:gd name="connsiteX1341" fmla="*/ 3983096 w 10907160"/>
              <a:gd name="connsiteY1341" fmla="*/ 5030727 h 6862262"/>
              <a:gd name="connsiteX1342" fmla="*/ 3921719 w 10907160"/>
              <a:gd name="connsiteY1342" fmla="*/ 5123218 h 6862262"/>
              <a:gd name="connsiteX1343" fmla="*/ 7538259 w 10907160"/>
              <a:gd name="connsiteY1343" fmla="*/ 3781454 h 6862262"/>
              <a:gd name="connsiteX1344" fmla="*/ 7647799 w 10907160"/>
              <a:gd name="connsiteY1344" fmla="*/ 3919552 h 6862262"/>
              <a:gd name="connsiteX1345" fmla="*/ 7680193 w 10907160"/>
              <a:gd name="connsiteY1345" fmla="*/ 3876929 h 6862262"/>
              <a:gd name="connsiteX1346" fmla="*/ 7661439 w 10907160"/>
              <a:gd name="connsiteY1346" fmla="*/ 3825782 h 6862262"/>
              <a:gd name="connsiteX1347" fmla="*/ 7538259 w 10907160"/>
              <a:gd name="connsiteY1347" fmla="*/ 3781454 h 6862262"/>
              <a:gd name="connsiteX1348" fmla="*/ 3990768 w 10907160"/>
              <a:gd name="connsiteY1348" fmla="*/ 1360908 h 6862262"/>
              <a:gd name="connsiteX1349" fmla="*/ 4023161 w 10907160"/>
              <a:gd name="connsiteY1349" fmla="*/ 1364744 h 6862262"/>
              <a:gd name="connsiteX1350" fmla="*/ 4058112 w 10907160"/>
              <a:gd name="connsiteY1350" fmla="*/ 1344712 h 6862262"/>
              <a:gd name="connsiteX1351" fmla="*/ 4038932 w 10907160"/>
              <a:gd name="connsiteY1351" fmla="*/ 1318285 h 6862262"/>
              <a:gd name="connsiteX1352" fmla="*/ 4000571 w 10907160"/>
              <a:gd name="connsiteY1352" fmla="*/ 1284614 h 6862262"/>
              <a:gd name="connsiteX1353" fmla="*/ 3932801 w 10907160"/>
              <a:gd name="connsiteY1353" fmla="*/ 1286318 h 6862262"/>
              <a:gd name="connsiteX1354" fmla="*/ 3930244 w 10907160"/>
              <a:gd name="connsiteY1354" fmla="*/ 1339597 h 6862262"/>
              <a:gd name="connsiteX1355" fmla="*/ 3990768 w 10907160"/>
              <a:gd name="connsiteY1355" fmla="*/ 1360908 h 6862262"/>
              <a:gd name="connsiteX1356" fmla="*/ 6703279 w 10907160"/>
              <a:gd name="connsiteY1356" fmla="*/ 2680082 h 6862262"/>
              <a:gd name="connsiteX1357" fmla="*/ 6644460 w 10907160"/>
              <a:gd name="connsiteY1357" fmla="*/ 2732508 h 6862262"/>
              <a:gd name="connsiteX1358" fmla="*/ 6645313 w 10907160"/>
              <a:gd name="connsiteY1358" fmla="*/ 2779393 h 6862262"/>
              <a:gd name="connsiteX1359" fmla="*/ 6685378 w 10907160"/>
              <a:gd name="connsiteY1359" fmla="*/ 2812213 h 6862262"/>
              <a:gd name="connsiteX1360" fmla="*/ 6722886 w 10907160"/>
              <a:gd name="connsiteY1360" fmla="*/ 2781951 h 6862262"/>
              <a:gd name="connsiteX1361" fmla="*/ 6703279 w 10907160"/>
              <a:gd name="connsiteY1361" fmla="*/ 2680082 h 6862262"/>
              <a:gd name="connsiteX1362" fmla="*/ 6875475 w 10907160"/>
              <a:gd name="connsiteY1362" fmla="*/ 5449708 h 6862262"/>
              <a:gd name="connsiteX1363" fmla="*/ 6869508 w 10907160"/>
              <a:gd name="connsiteY1363" fmla="*/ 5437348 h 6862262"/>
              <a:gd name="connsiteX1364" fmla="*/ 6820918 w 10907160"/>
              <a:gd name="connsiteY1364" fmla="*/ 5465479 h 6862262"/>
              <a:gd name="connsiteX1365" fmla="*/ 6814099 w 10907160"/>
              <a:gd name="connsiteY1365" fmla="*/ 5488069 h 6862262"/>
              <a:gd name="connsiteX1366" fmla="*/ 6836689 w 10907160"/>
              <a:gd name="connsiteY1366" fmla="*/ 5497446 h 6862262"/>
              <a:gd name="connsiteX1367" fmla="*/ 6939410 w 10907160"/>
              <a:gd name="connsiteY1367" fmla="*/ 5479118 h 6862262"/>
              <a:gd name="connsiteX1368" fmla="*/ 6976491 w 10907160"/>
              <a:gd name="connsiteY1368" fmla="*/ 5439906 h 6862262"/>
              <a:gd name="connsiteX1369" fmla="*/ 6922787 w 10907160"/>
              <a:gd name="connsiteY1369" fmla="*/ 5431381 h 6862262"/>
              <a:gd name="connsiteX1370" fmla="*/ 6875475 w 10907160"/>
              <a:gd name="connsiteY1370" fmla="*/ 5449708 h 6862262"/>
              <a:gd name="connsiteX1371" fmla="*/ 4306602 w 10907160"/>
              <a:gd name="connsiteY1371" fmla="*/ 5810297 h 6862262"/>
              <a:gd name="connsiteX1372" fmla="*/ 4362012 w 10907160"/>
              <a:gd name="connsiteY1372" fmla="*/ 5773641 h 6862262"/>
              <a:gd name="connsiteX1373" fmla="*/ 4317258 w 10907160"/>
              <a:gd name="connsiteY1373" fmla="*/ 5714396 h 6862262"/>
              <a:gd name="connsiteX1374" fmla="*/ 4273783 w 10907160"/>
              <a:gd name="connsiteY1374" fmla="*/ 5777051 h 6862262"/>
              <a:gd name="connsiteX1375" fmla="*/ 4306602 w 10907160"/>
              <a:gd name="connsiteY1375" fmla="*/ 5810297 h 6862262"/>
              <a:gd name="connsiteX1376" fmla="*/ 7404850 w 10907160"/>
              <a:gd name="connsiteY1376" fmla="*/ 3651455 h 6862262"/>
              <a:gd name="connsiteX1377" fmla="*/ 7412096 w 10907160"/>
              <a:gd name="connsiteY1377" fmla="*/ 3633979 h 6862262"/>
              <a:gd name="connsiteX1378" fmla="*/ 7314490 w 10907160"/>
              <a:gd name="connsiteY1378" fmla="*/ 3550865 h 6862262"/>
              <a:gd name="connsiteX1379" fmla="*/ 7309375 w 10907160"/>
              <a:gd name="connsiteY1379" fmla="*/ 3638668 h 6862262"/>
              <a:gd name="connsiteX1380" fmla="*/ 7404850 w 10907160"/>
              <a:gd name="connsiteY1380" fmla="*/ 3651455 h 6862262"/>
              <a:gd name="connsiteX1381" fmla="*/ 4508634 w 10907160"/>
              <a:gd name="connsiteY1381" fmla="*/ 6444950 h 6862262"/>
              <a:gd name="connsiteX1382" fmla="*/ 4606240 w 10907160"/>
              <a:gd name="connsiteY1382" fmla="*/ 6456458 h 6862262"/>
              <a:gd name="connsiteX1383" fmla="*/ 4645880 w 10907160"/>
              <a:gd name="connsiteY1383" fmla="*/ 6427048 h 6862262"/>
              <a:gd name="connsiteX1384" fmla="*/ 4555946 w 10907160"/>
              <a:gd name="connsiteY1384" fmla="*/ 6392950 h 6862262"/>
              <a:gd name="connsiteX1385" fmla="*/ 4569159 w 10907160"/>
              <a:gd name="connsiteY1385" fmla="*/ 6409573 h 6862262"/>
              <a:gd name="connsiteX1386" fmla="*/ 4508634 w 10907160"/>
              <a:gd name="connsiteY1386" fmla="*/ 6444950 h 6862262"/>
              <a:gd name="connsiteX1387" fmla="*/ 6973082 w 10907160"/>
              <a:gd name="connsiteY1387" fmla="*/ 2552214 h 6862262"/>
              <a:gd name="connsiteX1388" fmla="*/ 6982458 w 10907160"/>
              <a:gd name="connsiteY1388" fmla="*/ 2637460 h 6862262"/>
              <a:gd name="connsiteX1389" fmla="*/ 7019114 w 10907160"/>
              <a:gd name="connsiteY1389" fmla="*/ 2637460 h 6862262"/>
              <a:gd name="connsiteX1390" fmla="*/ 7041278 w 10907160"/>
              <a:gd name="connsiteY1390" fmla="*/ 2597820 h 6862262"/>
              <a:gd name="connsiteX1391" fmla="*/ 7040425 w 10907160"/>
              <a:gd name="connsiteY1391" fmla="*/ 2582902 h 6862262"/>
              <a:gd name="connsiteX1392" fmla="*/ 7011016 w 10907160"/>
              <a:gd name="connsiteY1392" fmla="*/ 2553493 h 6862262"/>
              <a:gd name="connsiteX1393" fmla="*/ 6973082 w 10907160"/>
              <a:gd name="connsiteY1393" fmla="*/ 2552214 h 6862262"/>
              <a:gd name="connsiteX1394" fmla="*/ 3589262 w 10907160"/>
              <a:gd name="connsiteY1394" fmla="*/ 5187579 h 6862262"/>
              <a:gd name="connsiteX1395" fmla="*/ 3711589 w 10907160"/>
              <a:gd name="connsiteY1395" fmla="*/ 5169251 h 6862262"/>
              <a:gd name="connsiteX1396" fmla="*/ 3589262 w 10907160"/>
              <a:gd name="connsiteY1396" fmla="*/ 5187579 h 6862262"/>
              <a:gd name="connsiteX1397" fmla="*/ 8084683 w 10907160"/>
              <a:gd name="connsiteY1397" fmla="*/ 1786283 h 6862262"/>
              <a:gd name="connsiteX1398" fmla="*/ 8073175 w 10907160"/>
              <a:gd name="connsiteY1398" fmla="*/ 1794382 h 6862262"/>
              <a:gd name="connsiteX1399" fmla="*/ 8066355 w 10907160"/>
              <a:gd name="connsiteY1399" fmla="*/ 1834873 h 6862262"/>
              <a:gd name="connsiteX1400" fmla="*/ 8106847 w 10907160"/>
              <a:gd name="connsiteY1400" fmla="*/ 1847660 h 6862262"/>
              <a:gd name="connsiteX1401" fmla="*/ 8108552 w 10907160"/>
              <a:gd name="connsiteY1401" fmla="*/ 1877922 h 6862262"/>
              <a:gd name="connsiteX1402" fmla="*/ 8150322 w 10907160"/>
              <a:gd name="connsiteY1402" fmla="*/ 1872381 h 6862262"/>
              <a:gd name="connsiteX1403" fmla="*/ 8084683 w 10907160"/>
              <a:gd name="connsiteY1403" fmla="*/ 1786283 h 6862262"/>
              <a:gd name="connsiteX1404" fmla="*/ 4193226 w 10907160"/>
              <a:gd name="connsiteY1404" fmla="*/ 2648542 h 6862262"/>
              <a:gd name="connsiteX1405" fmla="*/ 4267816 w 10907160"/>
              <a:gd name="connsiteY1405" fmla="*/ 2566279 h 6862262"/>
              <a:gd name="connsiteX1406" fmla="*/ 4193226 w 10907160"/>
              <a:gd name="connsiteY1406" fmla="*/ 2648542 h 6862262"/>
              <a:gd name="connsiteX1407" fmla="*/ 2849331 w 10907160"/>
              <a:gd name="connsiteY1407" fmla="*/ 1474711 h 6862262"/>
              <a:gd name="connsiteX1408" fmla="*/ 2812249 w 10907160"/>
              <a:gd name="connsiteY1408" fmla="*/ 1531399 h 6862262"/>
              <a:gd name="connsiteX1409" fmla="*/ 2862970 w 10907160"/>
              <a:gd name="connsiteY1409" fmla="*/ 1540350 h 6862262"/>
              <a:gd name="connsiteX1410" fmla="*/ 2849331 w 10907160"/>
              <a:gd name="connsiteY1410" fmla="*/ 1474711 h 6862262"/>
              <a:gd name="connsiteX1411" fmla="*/ 7617537 w 10907160"/>
              <a:gd name="connsiteY1411" fmla="*/ 1607268 h 6862262"/>
              <a:gd name="connsiteX1412" fmla="*/ 7566816 w 10907160"/>
              <a:gd name="connsiteY1412" fmla="*/ 1546317 h 6862262"/>
              <a:gd name="connsiteX1413" fmla="*/ 7579177 w 10907160"/>
              <a:gd name="connsiteY1413" fmla="*/ 1525432 h 6862262"/>
              <a:gd name="connsiteX1414" fmla="*/ 7574062 w 10907160"/>
              <a:gd name="connsiteY1414" fmla="*/ 1518612 h 6862262"/>
              <a:gd name="connsiteX1415" fmla="*/ 7532292 w 10907160"/>
              <a:gd name="connsiteY1415" fmla="*/ 1537366 h 6862262"/>
              <a:gd name="connsiteX1416" fmla="*/ 7617537 w 10907160"/>
              <a:gd name="connsiteY1416" fmla="*/ 1607268 h 6862262"/>
              <a:gd name="connsiteX1417" fmla="*/ 2989986 w 10907160"/>
              <a:gd name="connsiteY1417" fmla="*/ 4605778 h 6862262"/>
              <a:gd name="connsiteX1418" fmla="*/ 2985724 w 10907160"/>
              <a:gd name="connsiteY1418" fmla="*/ 4593417 h 6862262"/>
              <a:gd name="connsiteX1419" fmla="*/ 2906019 w 10907160"/>
              <a:gd name="connsiteY1419" fmla="*/ 4638598 h 6862262"/>
              <a:gd name="connsiteX1420" fmla="*/ 2989986 w 10907160"/>
              <a:gd name="connsiteY1420" fmla="*/ 4605778 h 6862262"/>
              <a:gd name="connsiteX1421" fmla="*/ 543014 w 10907160"/>
              <a:gd name="connsiteY1421" fmla="*/ 459437 h 6862262"/>
              <a:gd name="connsiteX1422" fmla="*/ 631669 w 10907160"/>
              <a:gd name="connsiteY1422" fmla="*/ 419798 h 6862262"/>
              <a:gd name="connsiteX1423" fmla="*/ 543014 w 10907160"/>
              <a:gd name="connsiteY1423" fmla="*/ 459437 h 6862262"/>
              <a:gd name="connsiteX1424" fmla="*/ 6704984 w 10907160"/>
              <a:gd name="connsiteY1424" fmla="*/ 1738546 h 6862262"/>
              <a:gd name="connsiteX1425" fmla="*/ 6720755 w 10907160"/>
              <a:gd name="connsiteY1425" fmla="*/ 1733005 h 6862262"/>
              <a:gd name="connsiteX1426" fmla="*/ 6710526 w 10907160"/>
              <a:gd name="connsiteY1426" fmla="*/ 1691234 h 6862262"/>
              <a:gd name="connsiteX1427" fmla="*/ 6670886 w 10907160"/>
              <a:gd name="connsiteY1427" fmla="*/ 1719792 h 6862262"/>
              <a:gd name="connsiteX1428" fmla="*/ 6704984 w 10907160"/>
              <a:gd name="connsiteY1428" fmla="*/ 1738546 h 6862262"/>
              <a:gd name="connsiteX1429" fmla="*/ 4991976 w 10907160"/>
              <a:gd name="connsiteY1429" fmla="*/ 6407442 h 6862262"/>
              <a:gd name="connsiteX1430" fmla="*/ 4935288 w 10907160"/>
              <a:gd name="connsiteY1430" fmla="*/ 6357147 h 6862262"/>
              <a:gd name="connsiteX1431" fmla="*/ 4991976 w 10907160"/>
              <a:gd name="connsiteY1431" fmla="*/ 6407442 h 6862262"/>
              <a:gd name="connsiteX1432" fmla="*/ 9120415 w 10907160"/>
              <a:gd name="connsiteY1432" fmla="*/ 1535661 h 6862262"/>
              <a:gd name="connsiteX1433" fmla="*/ 9127235 w 10907160"/>
              <a:gd name="connsiteY1433" fmla="*/ 1548875 h 6862262"/>
              <a:gd name="connsiteX1434" fmla="*/ 9171137 w 10907160"/>
              <a:gd name="connsiteY1434" fmla="*/ 1521170 h 6862262"/>
              <a:gd name="connsiteX1435" fmla="*/ 9142579 w 10907160"/>
              <a:gd name="connsiteY1435" fmla="*/ 1481531 h 6862262"/>
              <a:gd name="connsiteX1436" fmla="*/ 9120415 w 10907160"/>
              <a:gd name="connsiteY1436" fmla="*/ 1535661 h 6862262"/>
              <a:gd name="connsiteX1437" fmla="*/ 2460611 w 10907160"/>
              <a:gd name="connsiteY1437" fmla="*/ 4747286 h 6862262"/>
              <a:gd name="connsiteX1438" fmla="*/ 2452513 w 10907160"/>
              <a:gd name="connsiteY1438" fmla="*/ 4741319 h 6862262"/>
              <a:gd name="connsiteX1439" fmla="*/ 2432054 w 10907160"/>
              <a:gd name="connsiteY1439" fmla="*/ 4780105 h 6862262"/>
              <a:gd name="connsiteX1440" fmla="*/ 2472120 w 10907160"/>
              <a:gd name="connsiteY1440" fmla="*/ 4815056 h 6862262"/>
              <a:gd name="connsiteX1441" fmla="*/ 2460611 w 10907160"/>
              <a:gd name="connsiteY1441" fmla="*/ 4747286 h 6862262"/>
              <a:gd name="connsiteX1442" fmla="*/ 4216242 w 10907160"/>
              <a:gd name="connsiteY1442" fmla="*/ 2437559 h 6862262"/>
              <a:gd name="connsiteX1443" fmla="*/ 4210275 w 10907160"/>
              <a:gd name="connsiteY1443" fmla="*/ 2383854 h 6862262"/>
              <a:gd name="connsiteX1444" fmla="*/ 4142931 w 10907160"/>
              <a:gd name="connsiteY1444" fmla="*/ 2430739 h 6862262"/>
              <a:gd name="connsiteX1445" fmla="*/ 4216242 w 10907160"/>
              <a:gd name="connsiteY1445" fmla="*/ 2437559 h 6862262"/>
              <a:gd name="connsiteX1446" fmla="*/ 5043123 w 10907160"/>
              <a:gd name="connsiteY1446" fmla="*/ 2800278 h 6862262"/>
              <a:gd name="connsiteX1447" fmla="*/ 5034173 w 10907160"/>
              <a:gd name="connsiteY1447" fmla="*/ 2817328 h 6862262"/>
              <a:gd name="connsiteX1448" fmla="*/ 5100664 w 10907160"/>
              <a:gd name="connsiteY1448" fmla="*/ 2854836 h 6862262"/>
              <a:gd name="connsiteX1449" fmla="*/ 5110894 w 10907160"/>
              <a:gd name="connsiteY1449" fmla="*/ 2836082 h 6862262"/>
              <a:gd name="connsiteX1450" fmla="*/ 5043123 w 10907160"/>
              <a:gd name="connsiteY1450" fmla="*/ 2800278 h 6862262"/>
              <a:gd name="connsiteX1451" fmla="*/ 397244 w 10907160"/>
              <a:gd name="connsiteY1451" fmla="*/ 3524439 h 6862262"/>
              <a:gd name="connsiteX1452" fmla="*/ 361441 w 10907160"/>
              <a:gd name="connsiteY1452" fmla="*/ 3574307 h 6862262"/>
              <a:gd name="connsiteX1453" fmla="*/ 370818 w 10907160"/>
              <a:gd name="connsiteY1453" fmla="*/ 3584963 h 6862262"/>
              <a:gd name="connsiteX1454" fmla="*/ 405342 w 10907160"/>
              <a:gd name="connsiteY1454" fmla="*/ 3545750 h 6862262"/>
              <a:gd name="connsiteX1455" fmla="*/ 397244 w 10907160"/>
              <a:gd name="connsiteY1455" fmla="*/ 3524439 h 6862262"/>
              <a:gd name="connsiteX1456" fmla="*/ 7366916 w 10907160"/>
              <a:gd name="connsiteY1456" fmla="*/ 3529980 h 6862262"/>
              <a:gd name="connsiteX1457" fmla="*/ 7311932 w 10907160"/>
              <a:gd name="connsiteY1457" fmla="*/ 3501423 h 6862262"/>
              <a:gd name="connsiteX1458" fmla="*/ 7366916 w 10907160"/>
              <a:gd name="connsiteY1458" fmla="*/ 3529980 h 68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Lst>
            <a:rect l="l" t="t" r="r" b="b"/>
            <a:pathLst>
              <a:path w="10907160" h="6862262">
                <a:moveTo>
                  <a:pt x="5515384" y="2927721"/>
                </a:moveTo>
                <a:cubicBezTo>
                  <a:pt x="5561416" y="2911524"/>
                  <a:pt x="5601908" y="2924311"/>
                  <a:pt x="5632596" y="2960540"/>
                </a:cubicBezTo>
                <a:cubicBezTo>
                  <a:pt x="5641121" y="2970769"/>
                  <a:pt x="5660301" y="2971622"/>
                  <a:pt x="5675219" y="2977163"/>
                </a:cubicBezTo>
                <a:cubicBezTo>
                  <a:pt x="5664563" y="2992081"/>
                  <a:pt x="5655613" y="3004442"/>
                  <a:pt x="5646235" y="3017228"/>
                </a:cubicBezTo>
                <a:cubicBezTo>
                  <a:pt x="5652629" y="3023195"/>
                  <a:pt x="5659022" y="3029163"/>
                  <a:pt x="5665416" y="3034704"/>
                </a:cubicBezTo>
                <a:cubicBezTo>
                  <a:pt x="5676924" y="3018081"/>
                  <a:pt x="5688006" y="3001458"/>
                  <a:pt x="5701645" y="2981425"/>
                </a:cubicBezTo>
                <a:cubicBezTo>
                  <a:pt x="5720399" y="3026605"/>
                  <a:pt x="5767284" y="3029589"/>
                  <a:pt x="5797120" y="3017654"/>
                </a:cubicBezTo>
                <a:cubicBezTo>
                  <a:pt x="5821415" y="3007851"/>
                  <a:pt x="5861480" y="2985687"/>
                  <a:pt x="5861906" y="2940081"/>
                </a:cubicBezTo>
                <a:cubicBezTo>
                  <a:pt x="5816726" y="2940081"/>
                  <a:pt x="5775382" y="2940081"/>
                  <a:pt x="5733612" y="2940081"/>
                </a:cubicBezTo>
                <a:cubicBezTo>
                  <a:pt x="5733186" y="2937097"/>
                  <a:pt x="5733186" y="2934114"/>
                  <a:pt x="5732760" y="2931556"/>
                </a:cubicBezTo>
                <a:cubicBezTo>
                  <a:pt x="5754923" y="2929425"/>
                  <a:pt x="5777514" y="2927721"/>
                  <a:pt x="5805644" y="2925163"/>
                </a:cubicBezTo>
                <a:cubicBezTo>
                  <a:pt x="5796268" y="2913229"/>
                  <a:pt x="5789874" y="2904704"/>
                  <a:pt x="5783481" y="2896180"/>
                </a:cubicBezTo>
                <a:cubicBezTo>
                  <a:pt x="5784759" y="2892344"/>
                  <a:pt x="5785612" y="2888934"/>
                  <a:pt x="5786890" y="2885098"/>
                </a:cubicBezTo>
                <a:cubicBezTo>
                  <a:pt x="5810333" y="2888081"/>
                  <a:pt x="5833349" y="2891065"/>
                  <a:pt x="5849546" y="2893196"/>
                </a:cubicBezTo>
                <a:cubicBezTo>
                  <a:pt x="5869152" y="2919196"/>
                  <a:pt x="5887480" y="2943491"/>
                  <a:pt x="5906234" y="2968212"/>
                </a:cubicBezTo>
                <a:cubicBezTo>
                  <a:pt x="5910070" y="2965229"/>
                  <a:pt x="5913906" y="2962245"/>
                  <a:pt x="5917743" y="2959261"/>
                </a:cubicBezTo>
                <a:cubicBezTo>
                  <a:pt x="5909218" y="2948606"/>
                  <a:pt x="5900267" y="2937524"/>
                  <a:pt x="5891316" y="2926016"/>
                </a:cubicBezTo>
                <a:cubicBezTo>
                  <a:pt x="5915185" y="2926016"/>
                  <a:pt x="5936496" y="2926016"/>
                  <a:pt x="5965054" y="2926016"/>
                </a:cubicBezTo>
                <a:cubicBezTo>
                  <a:pt x="5940758" y="2890212"/>
                  <a:pt x="5956529" y="2870606"/>
                  <a:pt x="5976562" y="2861229"/>
                </a:cubicBezTo>
                <a:cubicBezTo>
                  <a:pt x="5976562" y="2836934"/>
                  <a:pt x="5980824" y="2817754"/>
                  <a:pt x="5975283" y="2802410"/>
                </a:cubicBezTo>
                <a:cubicBezTo>
                  <a:pt x="5970168" y="2787492"/>
                  <a:pt x="5955676" y="2766606"/>
                  <a:pt x="5943316" y="2765328"/>
                </a:cubicBezTo>
                <a:cubicBezTo>
                  <a:pt x="5917316" y="2761918"/>
                  <a:pt x="5909644" y="2746574"/>
                  <a:pt x="5902825" y="2727394"/>
                </a:cubicBezTo>
                <a:cubicBezTo>
                  <a:pt x="5887480" y="2683492"/>
                  <a:pt x="5864464" y="2649820"/>
                  <a:pt x="5812890" y="2643427"/>
                </a:cubicBezTo>
                <a:cubicBezTo>
                  <a:pt x="5795415" y="2641296"/>
                  <a:pt x="5779219" y="2630640"/>
                  <a:pt x="5763022" y="2622542"/>
                </a:cubicBezTo>
                <a:cubicBezTo>
                  <a:pt x="5755776" y="2618706"/>
                  <a:pt x="5750661" y="2611033"/>
                  <a:pt x="5744268" y="2605066"/>
                </a:cubicBezTo>
                <a:cubicBezTo>
                  <a:pt x="5750661" y="2600378"/>
                  <a:pt x="5756628" y="2593132"/>
                  <a:pt x="5763874" y="2591427"/>
                </a:cubicBezTo>
                <a:cubicBezTo>
                  <a:pt x="5820562" y="2577788"/>
                  <a:pt x="5877677" y="2565427"/>
                  <a:pt x="5934365" y="2552214"/>
                </a:cubicBezTo>
                <a:cubicBezTo>
                  <a:pt x="5954398" y="2547526"/>
                  <a:pt x="5979119" y="2548804"/>
                  <a:pt x="5979972" y="2517263"/>
                </a:cubicBezTo>
                <a:cubicBezTo>
                  <a:pt x="5979972" y="2513001"/>
                  <a:pt x="5991480" y="2507887"/>
                  <a:pt x="5998726" y="2505755"/>
                </a:cubicBezTo>
                <a:cubicBezTo>
                  <a:pt x="6022594" y="2497657"/>
                  <a:pt x="6050299" y="2496378"/>
                  <a:pt x="6056693" y="2463559"/>
                </a:cubicBezTo>
                <a:cubicBezTo>
                  <a:pt x="6057545" y="2459723"/>
                  <a:pt x="6067348" y="2455460"/>
                  <a:pt x="6073742" y="2454608"/>
                </a:cubicBezTo>
                <a:cubicBezTo>
                  <a:pt x="6100168" y="2451198"/>
                  <a:pt x="6105283" y="2434149"/>
                  <a:pt x="6105283" y="2411133"/>
                </a:cubicBezTo>
                <a:cubicBezTo>
                  <a:pt x="6105283" y="2367658"/>
                  <a:pt x="6158561" y="2342510"/>
                  <a:pt x="6199053" y="2360838"/>
                </a:cubicBezTo>
                <a:cubicBezTo>
                  <a:pt x="6230167" y="2375330"/>
                  <a:pt x="6265118" y="2384707"/>
                  <a:pt x="6299642" y="2387690"/>
                </a:cubicBezTo>
                <a:cubicBezTo>
                  <a:pt x="6354199" y="2392805"/>
                  <a:pt x="6404068" y="2405166"/>
                  <a:pt x="6445412" y="2442247"/>
                </a:cubicBezTo>
                <a:cubicBezTo>
                  <a:pt x="6446265" y="2443100"/>
                  <a:pt x="6447543" y="2444805"/>
                  <a:pt x="6448396" y="2444805"/>
                </a:cubicBezTo>
                <a:cubicBezTo>
                  <a:pt x="6511477" y="2433297"/>
                  <a:pt x="6524264" y="2485723"/>
                  <a:pt x="6550264" y="2522805"/>
                </a:cubicBezTo>
                <a:cubicBezTo>
                  <a:pt x="6557510" y="2533034"/>
                  <a:pt x="6570297" y="2539427"/>
                  <a:pt x="6581805" y="2548378"/>
                </a:cubicBezTo>
                <a:cubicBezTo>
                  <a:pt x="6577542" y="2567558"/>
                  <a:pt x="6572854" y="2587591"/>
                  <a:pt x="6566887" y="2614017"/>
                </a:cubicBezTo>
                <a:cubicBezTo>
                  <a:pt x="6583510" y="2611460"/>
                  <a:pt x="6598854" y="2608902"/>
                  <a:pt x="6613346" y="2606345"/>
                </a:cubicBezTo>
                <a:cubicBezTo>
                  <a:pt x="6612493" y="2643853"/>
                  <a:pt x="6612493" y="2643853"/>
                  <a:pt x="6677706" y="2652377"/>
                </a:cubicBezTo>
                <a:cubicBezTo>
                  <a:pt x="6676854" y="2643000"/>
                  <a:pt x="6676001" y="2634476"/>
                  <a:pt x="6674722" y="2624247"/>
                </a:cubicBezTo>
                <a:cubicBezTo>
                  <a:pt x="6664067" y="2626804"/>
                  <a:pt x="6654263" y="2628935"/>
                  <a:pt x="6653837" y="2628935"/>
                </a:cubicBezTo>
                <a:cubicBezTo>
                  <a:pt x="6644460" y="2599525"/>
                  <a:pt x="6635083" y="2575230"/>
                  <a:pt x="6629969" y="2550083"/>
                </a:cubicBezTo>
                <a:cubicBezTo>
                  <a:pt x="6627837" y="2539427"/>
                  <a:pt x="6634657" y="2527067"/>
                  <a:pt x="6638067" y="2512575"/>
                </a:cubicBezTo>
                <a:cubicBezTo>
                  <a:pt x="6626985" y="2504903"/>
                  <a:pt x="6613772" y="2495952"/>
                  <a:pt x="6600559" y="2487001"/>
                </a:cubicBezTo>
                <a:cubicBezTo>
                  <a:pt x="6599706" y="2483165"/>
                  <a:pt x="6599280" y="2479329"/>
                  <a:pt x="6598428" y="2475493"/>
                </a:cubicBezTo>
                <a:cubicBezTo>
                  <a:pt x="6615051" y="2473788"/>
                  <a:pt x="6632100" y="2472509"/>
                  <a:pt x="6648296" y="2470378"/>
                </a:cubicBezTo>
                <a:cubicBezTo>
                  <a:pt x="6653837" y="2469526"/>
                  <a:pt x="6658099" y="2464411"/>
                  <a:pt x="6663641" y="2463133"/>
                </a:cubicBezTo>
                <a:cubicBezTo>
                  <a:pt x="6688361" y="2456739"/>
                  <a:pt x="6713509" y="2441821"/>
                  <a:pt x="6735673" y="2472083"/>
                </a:cubicBezTo>
                <a:cubicBezTo>
                  <a:pt x="6741214" y="2479329"/>
                  <a:pt x="6756558" y="2480182"/>
                  <a:pt x="6767640" y="2482313"/>
                </a:cubicBezTo>
                <a:cubicBezTo>
                  <a:pt x="6808558" y="2489132"/>
                  <a:pt x="6849476" y="2494673"/>
                  <a:pt x="6891246" y="2501067"/>
                </a:cubicBezTo>
                <a:cubicBezTo>
                  <a:pt x="6899344" y="2489132"/>
                  <a:pt x="6909147" y="2461002"/>
                  <a:pt x="6927475" y="2453756"/>
                </a:cubicBezTo>
                <a:cubicBezTo>
                  <a:pt x="6944524" y="2446510"/>
                  <a:pt x="6970950" y="2461428"/>
                  <a:pt x="6993540" y="2466542"/>
                </a:cubicBezTo>
                <a:cubicBezTo>
                  <a:pt x="6970098" y="2446510"/>
                  <a:pt x="6946655" y="2423920"/>
                  <a:pt x="6920229" y="2406018"/>
                </a:cubicBezTo>
                <a:cubicBezTo>
                  <a:pt x="6913410" y="2401330"/>
                  <a:pt x="6895082" y="2408575"/>
                  <a:pt x="6885279" y="2414969"/>
                </a:cubicBezTo>
                <a:cubicBezTo>
                  <a:pt x="6873344" y="2422641"/>
                  <a:pt x="6866951" y="2439690"/>
                  <a:pt x="6855016" y="2445231"/>
                </a:cubicBezTo>
                <a:cubicBezTo>
                  <a:pt x="6843082" y="2450772"/>
                  <a:pt x="6819214" y="2453329"/>
                  <a:pt x="6814525" y="2446936"/>
                </a:cubicBezTo>
                <a:cubicBezTo>
                  <a:pt x="6793640" y="2418379"/>
                  <a:pt x="6777443" y="2429887"/>
                  <a:pt x="6766787" y="2442247"/>
                </a:cubicBezTo>
                <a:cubicBezTo>
                  <a:pt x="6743345" y="2425198"/>
                  <a:pt x="6722460" y="2409854"/>
                  <a:pt x="6701574" y="2394936"/>
                </a:cubicBezTo>
                <a:cubicBezTo>
                  <a:pt x="6699443" y="2397920"/>
                  <a:pt x="6696886" y="2401330"/>
                  <a:pt x="6694755" y="2404313"/>
                </a:cubicBezTo>
                <a:cubicBezTo>
                  <a:pt x="6683673" y="2387690"/>
                  <a:pt x="6672591" y="2371494"/>
                  <a:pt x="6661509" y="2354445"/>
                </a:cubicBezTo>
                <a:cubicBezTo>
                  <a:pt x="6676001" y="2339527"/>
                  <a:pt x="6666198" y="2298609"/>
                  <a:pt x="6641903" y="2285822"/>
                </a:cubicBezTo>
                <a:cubicBezTo>
                  <a:pt x="6590755" y="2258970"/>
                  <a:pt x="6594165" y="2260248"/>
                  <a:pt x="6609936" y="2207396"/>
                </a:cubicBezTo>
                <a:cubicBezTo>
                  <a:pt x="6616756" y="2185232"/>
                  <a:pt x="6637640" y="2162642"/>
                  <a:pt x="6619739" y="2132380"/>
                </a:cubicBezTo>
                <a:cubicBezTo>
                  <a:pt x="6613772" y="2122151"/>
                  <a:pt x="6634231" y="2096577"/>
                  <a:pt x="6644886" y="2073561"/>
                </a:cubicBezTo>
                <a:cubicBezTo>
                  <a:pt x="6641050" y="2070151"/>
                  <a:pt x="6633805" y="2062052"/>
                  <a:pt x="6624853" y="2056938"/>
                </a:cubicBezTo>
                <a:cubicBezTo>
                  <a:pt x="6596296" y="2040741"/>
                  <a:pt x="6596296" y="2023692"/>
                  <a:pt x="6621018" y="2004086"/>
                </a:cubicBezTo>
                <a:cubicBezTo>
                  <a:pt x="6625280" y="2001102"/>
                  <a:pt x="6632100" y="1994282"/>
                  <a:pt x="6631674" y="1993856"/>
                </a:cubicBezTo>
                <a:cubicBezTo>
                  <a:pt x="6608657" y="1959758"/>
                  <a:pt x="6660657" y="1948250"/>
                  <a:pt x="6654263" y="1919266"/>
                </a:cubicBezTo>
                <a:cubicBezTo>
                  <a:pt x="6653411" y="1915004"/>
                  <a:pt x="6661509" y="1904348"/>
                  <a:pt x="6665772" y="1904348"/>
                </a:cubicBezTo>
                <a:cubicBezTo>
                  <a:pt x="6707542" y="1903070"/>
                  <a:pt x="6696034" y="1876217"/>
                  <a:pt x="6687935" y="1846808"/>
                </a:cubicBezTo>
                <a:cubicBezTo>
                  <a:pt x="6705411" y="1846808"/>
                  <a:pt x="6719902" y="1847234"/>
                  <a:pt x="6734394" y="1846808"/>
                </a:cubicBezTo>
                <a:cubicBezTo>
                  <a:pt x="6742493" y="1846381"/>
                  <a:pt x="6750164" y="1844250"/>
                  <a:pt x="6757837" y="1842971"/>
                </a:cubicBezTo>
                <a:cubicBezTo>
                  <a:pt x="6756132" y="1833595"/>
                  <a:pt x="6757411" y="1819955"/>
                  <a:pt x="6751443" y="1814840"/>
                </a:cubicBezTo>
                <a:cubicBezTo>
                  <a:pt x="6719050" y="1787988"/>
                  <a:pt x="6689214" y="1771365"/>
                  <a:pt x="6640198" y="1790972"/>
                </a:cubicBezTo>
                <a:cubicBezTo>
                  <a:pt x="6599706" y="1807168"/>
                  <a:pt x="6548559" y="1797791"/>
                  <a:pt x="6502526" y="1797791"/>
                </a:cubicBezTo>
                <a:cubicBezTo>
                  <a:pt x="6483772" y="1797791"/>
                  <a:pt x="6463740" y="1796086"/>
                  <a:pt x="6446691" y="1789267"/>
                </a:cubicBezTo>
                <a:cubicBezTo>
                  <a:pt x="6414724" y="1776480"/>
                  <a:pt x="6374232" y="1779464"/>
                  <a:pt x="6360166" y="1731726"/>
                </a:cubicBezTo>
                <a:cubicBezTo>
                  <a:pt x="6348658" y="1692513"/>
                  <a:pt x="6265544" y="1668644"/>
                  <a:pt x="6223774" y="1678874"/>
                </a:cubicBezTo>
                <a:cubicBezTo>
                  <a:pt x="6204593" y="1683562"/>
                  <a:pt x="6182430" y="1674612"/>
                  <a:pt x="6158134" y="1671202"/>
                </a:cubicBezTo>
                <a:cubicBezTo>
                  <a:pt x="6138954" y="1683989"/>
                  <a:pt x="6113381" y="1701038"/>
                  <a:pt x="6083545" y="1721070"/>
                </a:cubicBezTo>
                <a:cubicBezTo>
                  <a:pt x="6086955" y="1744939"/>
                  <a:pt x="6106561" y="1742808"/>
                  <a:pt x="6129577" y="1738120"/>
                </a:cubicBezTo>
                <a:cubicBezTo>
                  <a:pt x="6147905" y="1734283"/>
                  <a:pt x="6166659" y="1733857"/>
                  <a:pt x="6185413" y="1731726"/>
                </a:cubicBezTo>
                <a:cubicBezTo>
                  <a:pt x="6185839" y="1735988"/>
                  <a:pt x="6186266" y="1740251"/>
                  <a:pt x="6186692" y="1744513"/>
                </a:cubicBezTo>
                <a:cubicBezTo>
                  <a:pt x="6148758" y="1753890"/>
                  <a:pt x="6110397" y="1763267"/>
                  <a:pt x="6072463" y="1772644"/>
                </a:cubicBezTo>
                <a:cubicBezTo>
                  <a:pt x="6087807" y="1784578"/>
                  <a:pt x="6109545" y="1792677"/>
                  <a:pt x="6112954" y="1805464"/>
                </a:cubicBezTo>
                <a:cubicBezTo>
                  <a:pt x="6118922" y="1828480"/>
                  <a:pt x="6120627" y="1857463"/>
                  <a:pt x="6110823" y="1877922"/>
                </a:cubicBezTo>
                <a:cubicBezTo>
                  <a:pt x="6101873" y="1896250"/>
                  <a:pt x="6074168" y="1918840"/>
                  <a:pt x="6057545" y="1916709"/>
                </a:cubicBezTo>
                <a:cubicBezTo>
                  <a:pt x="6009381" y="1911168"/>
                  <a:pt x="5985512" y="1854480"/>
                  <a:pt x="6000857" y="1790119"/>
                </a:cubicBezTo>
                <a:cubicBezTo>
                  <a:pt x="5962923" y="1785005"/>
                  <a:pt x="5924988" y="1780742"/>
                  <a:pt x="5887480" y="1774775"/>
                </a:cubicBezTo>
                <a:cubicBezTo>
                  <a:pt x="5865742" y="1771365"/>
                  <a:pt x="5838890" y="1772218"/>
                  <a:pt x="5824399" y="1759431"/>
                </a:cubicBezTo>
                <a:cubicBezTo>
                  <a:pt x="5794563" y="1733857"/>
                  <a:pt x="5748104" y="1753037"/>
                  <a:pt x="5722104" y="1713825"/>
                </a:cubicBezTo>
                <a:cubicBezTo>
                  <a:pt x="5714006" y="1701464"/>
                  <a:pt x="5669678" y="1696776"/>
                  <a:pt x="5655186" y="1707431"/>
                </a:cubicBezTo>
                <a:cubicBezTo>
                  <a:pt x="5621088" y="1732152"/>
                  <a:pt x="5588695" y="1714251"/>
                  <a:pt x="5558006" y="1711693"/>
                </a:cubicBezTo>
                <a:cubicBezTo>
                  <a:pt x="5529876" y="1709562"/>
                  <a:pt x="5503449" y="1688677"/>
                  <a:pt x="5475744" y="1676743"/>
                </a:cubicBezTo>
                <a:cubicBezTo>
                  <a:pt x="5465089" y="1672054"/>
                  <a:pt x="5453581" y="1669923"/>
                  <a:pt x="5442499" y="1666513"/>
                </a:cubicBezTo>
                <a:cubicBezTo>
                  <a:pt x="5445482" y="1663530"/>
                  <a:pt x="5448040" y="1660972"/>
                  <a:pt x="5451023" y="1657989"/>
                </a:cubicBezTo>
                <a:cubicBezTo>
                  <a:pt x="5428007" y="1634546"/>
                  <a:pt x="5409253" y="1603858"/>
                  <a:pt x="5381548" y="1589366"/>
                </a:cubicBezTo>
                <a:cubicBezTo>
                  <a:pt x="5338499" y="1566776"/>
                  <a:pt x="5289909" y="1555268"/>
                  <a:pt x="5243450" y="1539071"/>
                </a:cubicBezTo>
                <a:cubicBezTo>
                  <a:pt x="5239614" y="1537793"/>
                  <a:pt x="5234500" y="1538219"/>
                  <a:pt x="5231942" y="1536088"/>
                </a:cubicBezTo>
                <a:cubicBezTo>
                  <a:pt x="5168008" y="1474711"/>
                  <a:pt x="5104926" y="1524580"/>
                  <a:pt x="5041845" y="1537366"/>
                </a:cubicBezTo>
                <a:cubicBezTo>
                  <a:pt x="5038435" y="1538219"/>
                  <a:pt x="5033747" y="1542055"/>
                  <a:pt x="5033321" y="1545039"/>
                </a:cubicBezTo>
                <a:cubicBezTo>
                  <a:pt x="5026074" y="1593628"/>
                  <a:pt x="4990698" y="1626022"/>
                  <a:pt x="4967255" y="1665235"/>
                </a:cubicBezTo>
                <a:cubicBezTo>
                  <a:pt x="4956600" y="1682710"/>
                  <a:pt x="4962140" y="1695923"/>
                  <a:pt x="4986009" y="1704021"/>
                </a:cubicBezTo>
                <a:cubicBezTo>
                  <a:pt x="5026927" y="1717661"/>
                  <a:pt x="5065288" y="1739825"/>
                  <a:pt x="5106631" y="1753890"/>
                </a:cubicBezTo>
                <a:cubicBezTo>
                  <a:pt x="5137320" y="1764546"/>
                  <a:pt x="5170139" y="1768382"/>
                  <a:pt x="5201254" y="1774775"/>
                </a:cubicBezTo>
                <a:cubicBezTo>
                  <a:pt x="5222992" y="1796513"/>
                  <a:pt x="5248139" y="1819103"/>
                  <a:pt x="5270303" y="1844676"/>
                </a:cubicBezTo>
                <a:cubicBezTo>
                  <a:pt x="5279680" y="1855758"/>
                  <a:pt x="5282664" y="1872381"/>
                  <a:pt x="5288630" y="1886447"/>
                </a:cubicBezTo>
                <a:cubicBezTo>
                  <a:pt x="5274139" y="1891561"/>
                  <a:pt x="5259647" y="1900512"/>
                  <a:pt x="5245155" y="1900938"/>
                </a:cubicBezTo>
                <a:cubicBezTo>
                  <a:pt x="5217024" y="1901365"/>
                  <a:pt x="5188467" y="1898381"/>
                  <a:pt x="5160336" y="1894545"/>
                </a:cubicBezTo>
                <a:cubicBezTo>
                  <a:pt x="5149254" y="1892840"/>
                  <a:pt x="5139025" y="1885168"/>
                  <a:pt x="5118566" y="1875791"/>
                </a:cubicBezTo>
                <a:cubicBezTo>
                  <a:pt x="5122828" y="1892840"/>
                  <a:pt x="5123681" y="1903496"/>
                  <a:pt x="5127943" y="1913299"/>
                </a:cubicBezTo>
                <a:cubicBezTo>
                  <a:pt x="5139451" y="1938446"/>
                  <a:pt x="5158205" y="1961463"/>
                  <a:pt x="5164172" y="1987463"/>
                </a:cubicBezTo>
                <a:cubicBezTo>
                  <a:pt x="5174402" y="2034348"/>
                  <a:pt x="5132205" y="2106380"/>
                  <a:pt x="5069976" y="2124282"/>
                </a:cubicBezTo>
                <a:cubicBezTo>
                  <a:pt x="5003911" y="2143462"/>
                  <a:pt x="4954468" y="2117462"/>
                  <a:pt x="4910567" y="2073134"/>
                </a:cubicBezTo>
                <a:cubicBezTo>
                  <a:pt x="4886272" y="2048839"/>
                  <a:pt x="4841518" y="2035626"/>
                  <a:pt x="4814240" y="2052249"/>
                </a:cubicBezTo>
                <a:cubicBezTo>
                  <a:pt x="4782699" y="2071429"/>
                  <a:pt x="4753715" y="2051823"/>
                  <a:pt x="4727715" y="2044577"/>
                </a:cubicBezTo>
                <a:cubicBezTo>
                  <a:pt x="4702141" y="2037331"/>
                  <a:pt x="4682961" y="2008774"/>
                  <a:pt x="4658667" y="1992151"/>
                </a:cubicBezTo>
                <a:cubicBezTo>
                  <a:pt x="4648437" y="1984905"/>
                  <a:pt x="4631388" y="1978512"/>
                  <a:pt x="4621158" y="1982348"/>
                </a:cubicBezTo>
                <a:cubicBezTo>
                  <a:pt x="4579388" y="1998118"/>
                  <a:pt x="4558077" y="1968282"/>
                  <a:pt x="4529093" y="1949955"/>
                </a:cubicBezTo>
                <a:cubicBezTo>
                  <a:pt x="4511192" y="1938446"/>
                  <a:pt x="4484765" y="1938873"/>
                  <a:pt x="4461749" y="1936742"/>
                </a:cubicBezTo>
                <a:cubicBezTo>
                  <a:pt x="4448110" y="1935463"/>
                  <a:pt x="4434471" y="1940578"/>
                  <a:pt x="4420831" y="1942709"/>
                </a:cubicBezTo>
                <a:cubicBezTo>
                  <a:pt x="4418274" y="1938446"/>
                  <a:pt x="4415717" y="1934184"/>
                  <a:pt x="4413160" y="1929496"/>
                </a:cubicBezTo>
                <a:cubicBezTo>
                  <a:pt x="4433618" y="1911168"/>
                  <a:pt x="4453225" y="1891988"/>
                  <a:pt x="4474536" y="1875365"/>
                </a:cubicBezTo>
                <a:cubicBezTo>
                  <a:pt x="4492438" y="1861725"/>
                  <a:pt x="4506503" y="1849365"/>
                  <a:pt x="4487749" y="1826775"/>
                </a:cubicBezTo>
                <a:cubicBezTo>
                  <a:pt x="4486897" y="1825922"/>
                  <a:pt x="4486044" y="1824644"/>
                  <a:pt x="4486044" y="1823365"/>
                </a:cubicBezTo>
                <a:cubicBezTo>
                  <a:pt x="4474536" y="1770939"/>
                  <a:pt x="4448110" y="1747070"/>
                  <a:pt x="4393979" y="1775201"/>
                </a:cubicBezTo>
                <a:cubicBezTo>
                  <a:pt x="4393127" y="1775628"/>
                  <a:pt x="4390143" y="1772218"/>
                  <a:pt x="4385455" y="1768808"/>
                </a:cubicBezTo>
                <a:cubicBezTo>
                  <a:pt x="4414012" y="1741956"/>
                  <a:pt x="4442569" y="1715530"/>
                  <a:pt x="4472831" y="1687398"/>
                </a:cubicBezTo>
                <a:cubicBezTo>
                  <a:pt x="4439585" y="1666087"/>
                  <a:pt x="4417422" y="1622186"/>
                  <a:pt x="4365422" y="1645202"/>
                </a:cubicBezTo>
                <a:cubicBezTo>
                  <a:pt x="4361160" y="1647333"/>
                  <a:pt x="4344963" y="1637530"/>
                  <a:pt x="4344537" y="1632415"/>
                </a:cubicBezTo>
                <a:cubicBezTo>
                  <a:pt x="4341553" y="1572743"/>
                  <a:pt x="4297225" y="1573170"/>
                  <a:pt x="4255455" y="1568907"/>
                </a:cubicBezTo>
                <a:cubicBezTo>
                  <a:pt x="4214111" y="1564219"/>
                  <a:pt x="4172767" y="1560383"/>
                  <a:pt x="4131849" y="1552284"/>
                </a:cubicBezTo>
                <a:cubicBezTo>
                  <a:pt x="4119915" y="1550153"/>
                  <a:pt x="4110964" y="1533957"/>
                  <a:pt x="4098603" y="1522449"/>
                </a:cubicBezTo>
                <a:cubicBezTo>
                  <a:pt x="4120767" y="1505826"/>
                  <a:pt x="4139095" y="1492186"/>
                  <a:pt x="4164243" y="1473006"/>
                </a:cubicBezTo>
                <a:cubicBezTo>
                  <a:pt x="4106275" y="1463629"/>
                  <a:pt x="4079849" y="1435498"/>
                  <a:pt x="4065784" y="1391170"/>
                </a:cubicBezTo>
                <a:cubicBezTo>
                  <a:pt x="4050866" y="1402679"/>
                  <a:pt x="4035948" y="1413334"/>
                  <a:pt x="4015915" y="1428678"/>
                </a:cubicBezTo>
                <a:cubicBezTo>
                  <a:pt x="4038079" y="1438908"/>
                  <a:pt x="4064079" y="1442744"/>
                  <a:pt x="4074735" y="1457662"/>
                </a:cubicBezTo>
                <a:cubicBezTo>
                  <a:pt x="4084112" y="1470875"/>
                  <a:pt x="4076866" y="1496022"/>
                  <a:pt x="4076866" y="1527563"/>
                </a:cubicBezTo>
                <a:cubicBezTo>
                  <a:pt x="4059390" y="1522875"/>
                  <a:pt x="4039784" y="1519465"/>
                  <a:pt x="4021456" y="1513071"/>
                </a:cubicBezTo>
                <a:cubicBezTo>
                  <a:pt x="3993752" y="1503268"/>
                  <a:pt x="3966047" y="1491760"/>
                  <a:pt x="3939621" y="1478973"/>
                </a:cubicBezTo>
                <a:cubicBezTo>
                  <a:pt x="3926407" y="1472580"/>
                  <a:pt x="3916178" y="1457662"/>
                  <a:pt x="3902965" y="1453826"/>
                </a:cubicBezTo>
                <a:cubicBezTo>
                  <a:pt x="3880375" y="1447432"/>
                  <a:pt x="3855228" y="1441465"/>
                  <a:pt x="3832637" y="1444875"/>
                </a:cubicBezTo>
                <a:cubicBezTo>
                  <a:pt x="3812605" y="1447859"/>
                  <a:pt x="3795129" y="1465334"/>
                  <a:pt x="3775097" y="1473432"/>
                </a:cubicBezTo>
                <a:cubicBezTo>
                  <a:pt x="3724802" y="1493891"/>
                  <a:pt x="3703917" y="1478121"/>
                  <a:pt x="3708179" y="1433793"/>
                </a:cubicBezTo>
                <a:cubicBezTo>
                  <a:pt x="3693687" y="1410777"/>
                  <a:pt x="3686868" y="1388613"/>
                  <a:pt x="3671950" y="1378810"/>
                </a:cubicBezTo>
                <a:cubicBezTo>
                  <a:pt x="3653622" y="1366449"/>
                  <a:pt x="3628475" y="1358777"/>
                  <a:pt x="3606311" y="1357925"/>
                </a:cubicBezTo>
                <a:cubicBezTo>
                  <a:pt x="3574770" y="1356646"/>
                  <a:pt x="3544934" y="1337892"/>
                  <a:pt x="3548770" y="1303367"/>
                </a:cubicBezTo>
                <a:cubicBezTo>
                  <a:pt x="3550475" y="1288450"/>
                  <a:pt x="3577327" y="1268417"/>
                  <a:pt x="3595655" y="1264581"/>
                </a:cubicBezTo>
                <a:cubicBezTo>
                  <a:pt x="3657884" y="1251368"/>
                  <a:pt x="3705195" y="1293564"/>
                  <a:pt x="3704343" y="1354089"/>
                </a:cubicBezTo>
                <a:cubicBezTo>
                  <a:pt x="3726933" y="1368154"/>
                  <a:pt x="3747392" y="1389039"/>
                  <a:pt x="3769982" y="1392023"/>
                </a:cubicBezTo>
                <a:cubicBezTo>
                  <a:pt x="3791293" y="1395006"/>
                  <a:pt x="3815588" y="1379662"/>
                  <a:pt x="3838179" y="1371990"/>
                </a:cubicBezTo>
                <a:cubicBezTo>
                  <a:pt x="3832211" y="1364744"/>
                  <a:pt x="3825392" y="1350679"/>
                  <a:pt x="3819851" y="1351105"/>
                </a:cubicBezTo>
                <a:cubicBezTo>
                  <a:pt x="3797261" y="1351958"/>
                  <a:pt x="3775097" y="1357498"/>
                  <a:pt x="3758900" y="1360482"/>
                </a:cubicBezTo>
                <a:cubicBezTo>
                  <a:pt x="3746113" y="1344712"/>
                  <a:pt x="3734179" y="1333630"/>
                  <a:pt x="3726933" y="1319990"/>
                </a:cubicBezTo>
                <a:cubicBezTo>
                  <a:pt x="3720540" y="1307630"/>
                  <a:pt x="3714573" y="1291433"/>
                  <a:pt x="3717556" y="1279499"/>
                </a:cubicBezTo>
                <a:cubicBezTo>
                  <a:pt x="3719687" y="1272253"/>
                  <a:pt x="3739294" y="1267564"/>
                  <a:pt x="3751654" y="1266286"/>
                </a:cubicBezTo>
                <a:cubicBezTo>
                  <a:pt x="3764867" y="1265007"/>
                  <a:pt x="3779359" y="1272253"/>
                  <a:pt x="3791720" y="1269269"/>
                </a:cubicBezTo>
                <a:cubicBezTo>
                  <a:pt x="3810900" y="1264155"/>
                  <a:pt x="3848408" y="1268417"/>
                  <a:pt x="3816015" y="1226647"/>
                </a:cubicBezTo>
                <a:cubicBezTo>
                  <a:pt x="3804933" y="1212155"/>
                  <a:pt x="3814736" y="1181893"/>
                  <a:pt x="3811752" y="1159729"/>
                </a:cubicBezTo>
                <a:cubicBezTo>
                  <a:pt x="3810474" y="1149499"/>
                  <a:pt x="3801523" y="1139270"/>
                  <a:pt x="3793425" y="1131598"/>
                </a:cubicBezTo>
                <a:cubicBezTo>
                  <a:pt x="3766572" y="1106450"/>
                  <a:pt x="3738441" y="1082155"/>
                  <a:pt x="3706048" y="1053598"/>
                </a:cubicBezTo>
                <a:cubicBezTo>
                  <a:pt x="3667261" y="1059565"/>
                  <a:pt x="3619097" y="1070221"/>
                  <a:pt x="3570081" y="1072778"/>
                </a:cubicBezTo>
                <a:cubicBezTo>
                  <a:pt x="3553458" y="1073631"/>
                  <a:pt x="3535557" y="1053598"/>
                  <a:pt x="3515524" y="1041238"/>
                </a:cubicBezTo>
                <a:cubicBezTo>
                  <a:pt x="3490803" y="1039959"/>
                  <a:pt x="3459262" y="1038680"/>
                  <a:pt x="3429852" y="1037402"/>
                </a:cubicBezTo>
                <a:cubicBezTo>
                  <a:pt x="3379558" y="869894"/>
                  <a:pt x="3390640" y="890353"/>
                  <a:pt x="3443066" y="870320"/>
                </a:cubicBezTo>
                <a:cubicBezTo>
                  <a:pt x="3433689" y="781239"/>
                  <a:pt x="3490803" y="753960"/>
                  <a:pt x="3588409" y="757370"/>
                </a:cubicBezTo>
                <a:cubicBezTo>
                  <a:pt x="3608868" y="758223"/>
                  <a:pt x="3629327" y="757370"/>
                  <a:pt x="3649786" y="757370"/>
                </a:cubicBezTo>
                <a:cubicBezTo>
                  <a:pt x="3650212" y="753108"/>
                  <a:pt x="3650638" y="748846"/>
                  <a:pt x="3650638" y="745010"/>
                </a:cubicBezTo>
                <a:cubicBezTo>
                  <a:pt x="3581163" y="725403"/>
                  <a:pt x="3511688" y="705370"/>
                  <a:pt x="3440934" y="685338"/>
                </a:cubicBezTo>
                <a:cubicBezTo>
                  <a:pt x="3467361" y="653371"/>
                  <a:pt x="3489524" y="637174"/>
                  <a:pt x="3531295" y="659338"/>
                </a:cubicBezTo>
                <a:cubicBezTo>
                  <a:pt x="3564114" y="676813"/>
                  <a:pt x="3590114" y="650813"/>
                  <a:pt x="3602901" y="601797"/>
                </a:cubicBezTo>
                <a:cubicBezTo>
                  <a:pt x="3619950" y="537011"/>
                  <a:pt x="3619950" y="537011"/>
                  <a:pt x="3685163" y="527634"/>
                </a:cubicBezTo>
                <a:cubicBezTo>
                  <a:pt x="3689425" y="527207"/>
                  <a:pt x="3693261" y="521666"/>
                  <a:pt x="3696671" y="508453"/>
                </a:cubicBezTo>
                <a:cubicBezTo>
                  <a:pt x="3679622" y="507175"/>
                  <a:pt x="3662146" y="504191"/>
                  <a:pt x="3645097" y="505470"/>
                </a:cubicBezTo>
                <a:cubicBezTo>
                  <a:pt x="3604180" y="508879"/>
                  <a:pt x="3570081" y="489699"/>
                  <a:pt x="3551754" y="452191"/>
                </a:cubicBezTo>
                <a:cubicBezTo>
                  <a:pt x="3547917" y="444519"/>
                  <a:pt x="3540672" y="436421"/>
                  <a:pt x="3532999" y="432585"/>
                </a:cubicBezTo>
                <a:cubicBezTo>
                  <a:pt x="3501885" y="418093"/>
                  <a:pt x="3497623" y="394651"/>
                  <a:pt x="3506147" y="365241"/>
                </a:cubicBezTo>
                <a:cubicBezTo>
                  <a:pt x="3515098" y="334126"/>
                  <a:pt x="3541950" y="329011"/>
                  <a:pt x="3567098" y="329864"/>
                </a:cubicBezTo>
                <a:cubicBezTo>
                  <a:pt x="3589262" y="330716"/>
                  <a:pt x="3601196" y="320487"/>
                  <a:pt x="3618671" y="311110"/>
                </a:cubicBezTo>
                <a:cubicBezTo>
                  <a:pt x="3656179" y="290651"/>
                  <a:pt x="3700081" y="281700"/>
                  <a:pt x="3742703" y="271897"/>
                </a:cubicBezTo>
                <a:cubicBezTo>
                  <a:pt x="3763162" y="267209"/>
                  <a:pt x="3785326" y="269766"/>
                  <a:pt x="3806638" y="271897"/>
                </a:cubicBezTo>
                <a:cubicBezTo>
                  <a:pt x="3873555" y="278290"/>
                  <a:pt x="3916604" y="329864"/>
                  <a:pt x="3968604" y="363110"/>
                </a:cubicBezTo>
                <a:cubicBezTo>
                  <a:pt x="3998866" y="382716"/>
                  <a:pt x="3997587" y="436847"/>
                  <a:pt x="3980112" y="467535"/>
                </a:cubicBezTo>
                <a:cubicBezTo>
                  <a:pt x="3967325" y="489699"/>
                  <a:pt x="3956243" y="490552"/>
                  <a:pt x="3934506" y="480322"/>
                </a:cubicBezTo>
                <a:cubicBezTo>
                  <a:pt x="3895719" y="462421"/>
                  <a:pt x="3816015" y="479896"/>
                  <a:pt x="3790441" y="513568"/>
                </a:cubicBezTo>
                <a:cubicBezTo>
                  <a:pt x="3782343" y="524224"/>
                  <a:pt x="3784474" y="546388"/>
                  <a:pt x="3789162" y="561305"/>
                </a:cubicBezTo>
                <a:cubicBezTo>
                  <a:pt x="3797261" y="588158"/>
                  <a:pt x="3810474" y="613305"/>
                  <a:pt x="3818998" y="632485"/>
                </a:cubicBezTo>
                <a:cubicBezTo>
                  <a:pt x="3857785" y="634190"/>
                  <a:pt x="3900408" y="630781"/>
                  <a:pt x="3940473" y="640158"/>
                </a:cubicBezTo>
                <a:cubicBezTo>
                  <a:pt x="3965620" y="646125"/>
                  <a:pt x="3971588" y="676813"/>
                  <a:pt x="3960932" y="702387"/>
                </a:cubicBezTo>
                <a:cubicBezTo>
                  <a:pt x="3939621" y="754813"/>
                  <a:pt x="3940047" y="757370"/>
                  <a:pt x="3995030" y="776977"/>
                </a:cubicBezTo>
                <a:cubicBezTo>
                  <a:pt x="4027850" y="714747"/>
                  <a:pt x="4026145" y="701961"/>
                  <a:pt x="3986506" y="654649"/>
                </a:cubicBezTo>
                <a:cubicBezTo>
                  <a:pt x="3980112" y="646977"/>
                  <a:pt x="3980965" y="633764"/>
                  <a:pt x="3978407" y="623108"/>
                </a:cubicBezTo>
                <a:cubicBezTo>
                  <a:pt x="3991194" y="620551"/>
                  <a:pt x="4010801" y="612027"/>
                  <a:pt x="4015063" y="617141"/>
                </a:cubicBezTo>
                <a:cubicBezTo>
                  <a:pt x="4053850" y="661043"/>
                  <a:pt x="4097325" y="631207"/>
                  <a:pt x="4138242" y="626518"/>
                </a:cubicBezTo>
                <a:cubicBezTo>
                  <a:pt x="4162538" y="623961"/>
                  <a:pt x="4182144" y="620977"/>
                  <a:pt x="4206865" y="635895"/>
                </a:cubicBezTo>
                <a:cubicBezTo>
                  <a:pt x="4230734" y="649961"/>
                  <a:pt x="4261849" y="655928"/>
                  <a:pt x="4293816" y="640158"/>
                </a:cubicBezTo>
                <a:cubicBezTo>
                  <a:pt x="4327061" y="623961"/>
                  <a:pt x="4371389" y="625240"/>
                  <a:pt x="4399520" y="603928"/>
                </a:cubicBezTo>
                <a:cubicBezTo>
                  <a:pt x="4448110" y="567273"/>
                  <a:pt x="4503093" y="544683"/>
                  <a:pt x="4555519" y="516552"/>
                </a:cubicBezTo>
                <a:cubicBezTo>
                  <a:pt x="4567028" y="510158"/>
                  <a:pt x="4594306" y="434290"/>
                  <a:pt x="4584503" y="427470"/>
                </a:cubicBezTo>
                <a:cubicBezTo>
                  <a:pt x="4566601" y="415109"/>
                  <a:pt x="4543159" y="409142"/>
                  <a:pt x="4521421" y="403601"/>
                </a:cubicBezTo>
                <a:cubicBezTo>
                  <a:pt x="4497126" y="397634"/>
                  <a:pt x="4471979" y="395503"/>
                  <a:pt x="4443422" y="390814"/>
                </a:cubicBezTo>
                <a:cubicBezTo>
                  <a:pt x="4456635" y="381011"/>
                  <a:pt x="4464307" y="375044"/>
                  <a:pt x="4472405" y="369503"/>
                </a:cubicBezTo>
                <a:cubicBezTo>
                  <a:pt x="4457913" y="366093"/>
                  <a:pt x="4443848" y="363110"/>
                  <a:pt x="4429356" y="359700"/>
                </a:cubicBezTo>
                <a:cubicBezTo>
                  <a:pt x="4430635" y="358421"/>
                  <a:pt x="4431913" y="357143"/>
                  <a:pt x="4433192" y="355864"/>
                </a:cubicBezTo>
                <a:cubicBezTo>
                  <a:pt x="4413586" y="341798"/>
                  <a:pt x="4393979" y="327733"/>
                  <a:pt x="4371815" y="311962"/>
                </a:cubicBezTo>
                <a:cubicBezTo>
                  <a:pt x="4379488" y="308553"/>
                  <a:pt x="4388012" y="304717"/>
                  <a:pt x="4396110" y="300880"/>
                </a:cubicBezTo>
                <a:cubicBezTo>
                  <a:pt x="4397815" y="297044"/>
                  <a:pt x="4399094" y="292782"/>
                  <a:pt x="4400799" y="288946"/>
                </a:cubicBezTo>
                <a:cubicBezTo>
                  <a:pt x="4370537" y="277012"/>
                  <a:pt x="4340701" y="265077"/>
                  <a:pt x="4306602" y="251864"/>
                </a:cubicBezTo>
                <a:cubicBezTo>
                  <a:pt x="4305324" y="244192"/>
                  <a:pt x="4303619" y="231832"/>
                  <a:pt x="4301914" y="219471"/>
                </a:cubicBezTo>
                <a:cubicBezTo>
                  <a:pt x="4351783" y="201143"/>
                  <a:pt x="4372241" y="177275"/>
                  <a:pt x="4359455" y="147865"/>
                </a:cubicBezTo>
                <a:cubicBezTo>
                  <a:pt x="4349652" y="125275"/>
                  <a:pt x="4331750" y="106095"/>
                  <a:pt x="4319816" y="84357"/>
                </a:cubicBezTo>
                <a:cubicBezTo>
                  <a:pt x="4314275" y="74127"/>
                  <a:pt x="4314701" y="60914"/>
                  <a:pt x="4312143" y="49406"/>
                </a:cubicBezTo>
                <a:cubicBezTo>
                  <a:pt x="4323225" y="49832"/>
                  <a:pt x="4334307" y="50259"/>
                  <a:pt x="4344963" y="50259"/>
                </a:cubicBezTo>
                <a:cubicBezTo>
                  <a:pt x="4353914" y="50259"/>
                  <a:pt x="4364143" y="46423"/>
                  <a:pt x="4372241" y="48554"/>
                </a:cubicBezTo>
                <a:cubicBezTo>
                  <a:pt x="4388012" y="53242"/>
                  <a:pt x="4404208" y="58783"/>
                  <a:pt x="4416995" y="68160"/>
                </a:cubicBezTo>
                <a:cubicBezTo>
                  <a:pt x="4428078" y="76259"/>
                  <a:pt x="4437028" y="100980"/>
                  <a:pt x="4442569" y="99701"/>
                </a:cubicBezTo>
                <a:cubicBezTo>
                  <a:pt x="4465159" y="94586"/>
                  <a:pt x="4495421" y="88193"/>
                  <a:pt x="4506077" y="71996"/>
                </a:cubicBezTo>
                <a:cubicBezTo>
                  <a:pt x="4532077" y="30652"/>
                  <a:pt x="4614339" y="7210"/>
                  <a:pt x="4651420" y="38751"/>
                </a:cubicBezTo>
                <a:cubicBezTo>
                  <a:pt x="4670601" y="55373"/>
                  <a:pt x="4688076" y="61767"/>
                  <a:pt x="4713650" y="49832"/>
                </a:cubicBezTo>
                <a:cubicBezTo>
                  <a:pt x="4743912" y="35767"/>
                  <a:pt x="4776731" y="27669"/>
                  <a:pt x="4813813" y="21701"/>
                </a:cubicBezTo>
                <a:cubicBezTo>
                  <a:pt x="4800174" y="36619"/>
                  <a:pt x="4786109" y="51111"/>
                  <a:pt x="4765649" y="73275"/>
                </a:cubicBezTo>
                <a:cubicBezTo>
                  <a:pt x="4844502" y="82652"/>
                  <a:pt x="4911846" y="90750"/>
                  <a:pt x="4991124" y="100554"/>
                </a:cubicBezTo>
                <a:cubicBezTo>
                  <a:pt x="4941682" y="73275"/>
                  <a:pt x="4903321" y="51964"/>
                  <a:pt x="4865387" y="31078"/>
                </a:cubicBezTo>
                <a:cubicBezTo>
                  <a:pt x="4891813" y="18292"/>
                  <a:pt x="4912272" y="-24757"/>
                  <a:pt x="4939977" y="19570"/>
                </a:cubicBezTo>
                <a:cubicBezTo>
                  <a:pt x="4940829" y="21275"/>
                  <a:pt x="4947222" y="19144"/>
                  <a:pt x="4950632" y="19570"/>
                </a:cubicBezTo>
                <a:cubicBezTo>
                  <a:pt x="4978337" y="22128"/>
                  <a:pt x="5012009" y="14456"/>
                  <a:pt x="4999648" y="66029"/>
                </a:cubicBezTo>
                <a:cubicBezTo>
                  <a:pt x="4996665" y="78390"/>
                  <a:pt x="5028206" y="99275"/>
                  <a:pt x="5044402" y="116324"/>
                </a:cubicBezTo>
                <a:cubicBezTo>
                  <a:pt x="5048665" y="120586"/>
                  <a:pt x="5054205" y="123570"/>
                  <a:pt x="5058041" y="137209"/>
                </a:cubicBezTo>
                <a:cubicBezTo>
                  <a:pt x="5035452" y="137209"/>
                  <a:pt x="5013288" y="137209"/>
                  <a:pt x="4985583" y="137209"/>
                </a:cubicBezTo>
                <a:cubicBezTo>
                  <a:pt x="4994960" y="147865"/>
                  <a:pt x="5002632" y="156816"/>
                  <a:pt x="5011156" y="166619"/>
                </a:cubicBezTo>
                <a:cubicBezTo>
                  <a:pt x="5004337" y="172160"/>
                  <a:pt x="4997091" y="177701"/>
                  <a:pt x="4984731" y="187504"/>
                </a:cubicBezTo>
                <a:cubicBezTo>
                  <a:pt x="5004763" y="193045"/>
                  <a:pt x="5018829" y="197307"/>
                  <a:pt x="5027779" y="199865"/>
                </a:cubicBezTo>
                <a:cubicBezTo>
                  <a:pt x="5036730" y="230127"/>
                  <a:pt x="5045681" y="256553"/>
                  <a:pt x="5052501" y="283831"/>
                </a:cubicBezTo>
                <a:cubicBezTo>
                  <a:pt x="5054632" y="291930"/>
                  <a:pt x="5050370" y="301307"/>
                  <a:pt x="5049091" y="310258"/>
                </a:cubicBezTo>
                <a:cubicBezTo>
                  <a:pt x="5043123" y="360126"/>
                  <a:pt x="5060173" y="376749"/>
                  <a:pt x="5111320" y="377175"/>
                </a:cubicBezTo>
                <a:cubicBezTo>
                  <a:pt x="5133910" y="377175"/>
                  <a:pt x="5159910" y="377601"/>
                  <a:pt x="5177811" y="388683"/>
                </a:cubicBezTo>
                <a:cubicBezTo>
                  <a:pt x="5208500" y="407011"/>
                  <a:pt x="5202959" y="437273"/>
                  <a:pt x="5169713" y="453896"/>
                </a:cubicBezTo>
                <a:cubicBezTo>
                  <a:pt x="5154369" y="461568"/>
                  <a:pt x="5139025" y="468814"/>
                  <a:pt x="5128369" y="473929"/>
                </a:cubicBezTo>
                <a:cubicBezTo>
                  <a:pt x="5136467" y="505896"/>
                  <a:pt x="5142861" y="532322"/>
                  <a:pt x="5149680" y="559174"/>
                </a:cubicBezTo>
                <a:cubicBezTo>
                  <a:pt x="5146697" y="560453"/>
                  <a:pt x="5143713" y="561732"/>
                  <a:pt x="5140730" y="563010"/>
                </a:cubicBezTo>
                <a:cubicBezTo>
                  <a:pt x="5150959" y="568978"/>
                  <a:pt x="5161189" y="574945"/>
                  <a:pt x="5172271" y="581764"/>
                </a:cubicBezTo>
                <a:cubicBezTo>
                  <a:pt x="5163746" y="619699"/>
                  <a:pt x="5174828" y="643567"/>
                  <a:pt x="5212762" y="639305"/>
                </a:cubicBezTo>
                <a:cubicBezTo>
                  <a:pt x="5226401" y="670846"/>
                  <a:pt x="5238762" y="698977"/>
                  <a:pt x="5250270" y="724977"/>
                </a:cubicBezTo>
                <a:cubicBezTo>
                  <a:pt x="5284795" y="724977"/>
                  <a:pt x="5315909" y="724977"/>
                  <a:pt x="5345319" y="724977"/>
                </a:cubicBezTo>
                <a:cubicBezTo>
                  <a:pt x="5340204" y="764616"/>
                  <a:pt x="5340204" y="800845"/>
                  <a:pt x="5329975" y="834091"/>
                </a:cubicBezTo>
                <a:cubicBezTo>
                  <a:pt x="5320597" y="864353"/>
                  <a:pt x="5300139" y="891632"/>
                  <a:pt x="5283090" y="921894"/>
                </a:cubicBezTo>
                <a:cubicBezTo>
                  <a:pt x="5331253" y="930418"/>
                  <a:pt x="5383253" y="936386"/>
                  <a:pt x="5433974" y="948746"/>
                </a:cubicBezTo>
                <a:cubicBezTo>
                  <a:pt x="5471056" y="957697"/>
                  <a:pt x="5504728" y="961533"/>
                  <a:pt x="5539678" y="940648"/>
                </a:cubicBezTo>
                <a:cubicBezTo>
                  <a:pt x="5548629" y="935107"/>
                  <a:pt x="5574203" y="939795"/>
                  <a:pt x="5578892" y="947894"/>
                </a:cubicBezTo>
                <a:cubicBezTo>
                  <a:pt x="5603186" y="988385"/>
                  <a:pt x="5644530" y="1000746"/>
                  <a:pt x="5682039" y="1020779"/>
                </a:cubicBezTo>
                <a:cubicBezTo>
                  <a:pt x="5712727" y="1037402"/>
                  <a:pt x="5748104" y="1050188"/>
                  <a:pt x="5771120" y="1074483"/>
                </a:cubicBezTo>
                <a:cubicBezTo>
                  <a:pt x="5793710" y="1098778"/>
                  <a:pt x="5803513" y="1135008"/>
                  <a:pt x="5821841" y="1172516"/>
                </a:cubicBezTo>
                <a:cubicBezTo>
                  <a:pt x="5844005" y="1114975"/>
                  <a:pt x="5875120" y="1139696"/>
                  <a:pt x="5912627" y="1163565"/>
                </a:cubicBezTo>
                <a:cubicBezTo>
                  <a:pt x="5912627" y="1127336"/>
                  <a:pt x="5912627" y="1098352"/>
                  <a:pt x="5912627" y="1073631"/>
                </a:cubicBezTo>
                <a:cubicBezTo>
                  <a:pt x="5929250" y="1062975"/>
                  <a:pt x="5942037" y="1054877"/>
                  <a:pt x="5955250" y="1047205"/>
                </a:cubicBezTo>
                <a:cubicBezTo>
                  <a:pt x="6007676" y="1016090"/>
                  <a:pt x="6066069" y="1019500"/>
                  <a:pt x="6123610" y="1021631"/>
                </a:cubicBezTo>
                <a:cubicBezTo>
                  <a:pt x="6131709" y="1022057"/>
                  <a:pt x="6142364" y="1043369"/>
                  <a:pt x="6145774" y="1056582"/>
                </a:cubicBezTo>
                <a:cubicBezTo>
                  <a:pt x="6153872" y="1090254"/>
                  <a:pt x="6168790" y="1115827"/>
                  <a:pt x="6195643" y="1121795"/>
                </a:cubicBezTo>
                <a:cubicBezTo>
                  <a:pt x="6225905" y="1107303"/>
                  <a:pt x="6250626" y="1095795"/>
                  <a:pt x="6274069" y="1083434"/>
                </a:cubicBezTo>
                <a:cubicBezTo>
                  <a:pt x="6281740" y="1079172"/>
                  <a:pt x="6287708" y="1071074"/>
                  <a:pt x="6294101" y="1064680"/>
                </a:cubicBezTo>
                <a:cubicBezTo>
                  <a:pt x="6310298" y="1048910"/>
                  <a:pt x="6324363" y="1043795"/>
                  <a:pt x="6340134" y="1066385"/>
                </a:cubicBezTo>
                <a:cubicBezTo>
                  <a:pt x="6345248" y="1073631"/>
                  <a:pt x="6357183" y="1077041"/>
                  <a:pt x="6366560" y="1079172"/>
                </a:cubicBezTo>
                <a:cubicBezTo>
                  <a:pt x="6397675" y="1086418"/>
                  <a:pt x="6429215" y="1092385"/>
                  <a:pt x="6459478" y="1098778"/>
                </a:cubicBezTo>
                <a:cubicBezTo>
                  <a:pt x="6470559" y="1073631"/>
                  <a:pt x="6482920" y="1045926"/>
                  <a:pt x="6497838" y="1012254"/>
                </a:cubicBezTo>
                <a:cubicBezTo>
                  <a:pt x="6443707" y="1012254"/>
                  <a:pt x="6395970" y="1012254"/>
                  <a:pt x="6344822" y="1012254"/>
                </a:cubicBezTo>
                <a:cubicBezTo>
                  <a:pt x="6357183" y="989664"/>
                  <a:pt x="6365707" y="973041"/>
                  <a:pt x="6375084" y="956845"/>
                </a:cubicBezTo>
                <a:cubicBezTo>
                  <a:pt x="6405773" y="903992"/>
                  <a:pt x="6451379" y="923173"/>
                  <a:pt x="6494428" y="934255"/>
                </a:cubicBezTo>
                <a:cubicBezTo>
                  <a:pt x="6501674" y="935959"/>
                  <a:pt x="6506789" y="946615"/>
                  <a:pt x="6512330" y="953861"/>
                </a:cubicBezTo>
                <a:cubicBezTo>
                  <a:pt x="6522559" y="967500"/>
                  <a:pt x="6533641" y="994779"/>
                  <a:pt x="6541313" y="993500"/>
                </a:cubicBezTo>
                <a:cubicBezTo>
                  <a:pt x="6567739" y="989664"/>
                  <a:pt x="6597149" y="981992"/>
                  <a:pt x="6617182" y="965369"/>
                </a:cubicBezTo>
                <a:cubicBezTo>
                  <a:pt x="6642329" y="944910"/>
                  <a:pt x="6652132" y="902287"/>
                  <a:pt x="6698165" y="940648"/>
                </a:cubicBezTo>
                <a:cubicBezTo>
                  <a:pt x="6710526" y="950877"/>
                  <a:pt x="6749738" y="944484"/>
                  <a:pt x="6763804" y="931697"/>
                </a:cubicBezTo>
                <a:cubicBezTo>
                  <a:pt x="6777443" y="919337"/>
                  <a:pt x="6774886" y="888648"/>
                  <a:pt x="6779148" y="866058"/>
                </a:cubicBezTo>
                <a:cubicBezTo>
                  <a:pt x="6775738" y="863501"/>
                  <a:pt x="6771902" y="861370"/>
                  <a:pt x="6768492" y="858812"/>
                </a:cubicBezTo>
                <a:cubicBezTo>
                  <a:pt x="6790656" y="857534"/>
                  <a:pt x="6812394" y="856255"/>
                  <a:pt x="6839246" y="854550"/>
                </a:cubicBezTo>
                <a:cubicBezTo>
                  <a:pt x="6820066" y="798288"/>
                  <a:pt x="6875049" y="800419"/>
                  <a:pt x="6901901" y="778255"/>
                </a:cubicBezTo>
                <a:cubicBezTo>
                  <a:pt x="6917672" y="788485"/>
                  <a:pt x="6935147" y="797009"/>
                  <a:pt x="6948360" y="809796"/>
                </a:cubicBezTo>
                <a:cubicBezTo>
                  <a:pt x="6957738" y="818747"/>
                  <a:pt x="6966262" y="834517"/>
                  <a:pt x="6964983" y="846452"/>
                </a:cubicBezTo>
                <a:cubicBezTo>
                  <a:pt x="6964131" y="854124"/>
                  <a:pt x="6945803" y="863075"/>
                  <a:pt x="6933868" y="865632"/>
                </a:cubicBezTo>
                <a:cubicBezTo>
                  <a:pt x="6908721" y="871173"/>
                  <a:pt x="6878033" y="865632"/>
                  <a:pt x="6858852" y="878419"/>
                </a:cubicBezTo>
                <a:cubicBezTo>
                  <a:pt x="6841377" y="889927"/>
                  <a:pt x="6835836" y="919763"/>
                  <a:pt x="6825180" y="941500"/>
                </a:cubicBezTo>
                <a:cubicBezTo>
                  <a:pt x="6819214" y="934681"/>
                  <a:pt x="6813672" y="927861"/>
                  <a:pt x="6807705" y="920615"/>
                </a:cubicBezTo>
                <a:cubicBezTo>
                  <a:pt x="6845213" y="932550"/>
                  <a:pt x="6882295" y="944484"/>
                  <a:pt x="6918524" y="955992"/>
                </a:cubicBezTo>
                <a:cubicBezTo>
                  <a:pt x="6961573" y="901435"/>
                  <a:pt x="7061737" y="804255"/>
                  <a:pt x="7193015" y="799993"/>
                </a:cubicBezTo>
                <a:cubicBezTo>
                  <a:pt x="7182785" y="773993"/>
                  <a:pt x="7172982" y="748846"/>
                  <a:pt x="7158917" y="712616"/>
                </a:cubicBezTo>
                <a:cubicBezTo>
                  <a:pt x="7123966" y="724977"/>
                  <a:pt x="7088163" y="742878"/>
                  <a:pt x="7050655" y="748846"/>
                </a:cubicBezTo>
                <a:cubicBezTo>
                  <a:pt x="7022524" y="753534"/>
                  <a:pt x="6991409" y="743731"/>
                  <a:pt x="6950491" y="739042"/>
                </a:cubicBezTo>
                <a:cubicBezTo>
                  <a:pt x="6970524" y="709633"/>
                  <a:pt x="6981606" y="693436"/>
                  <a:pt x="6992262" y="677239"/>
                </a:cubicBezTo>
                <a:cubicBezTo>
                  <a:pt x="6932590" y="641010"/>
                  <a:pt x="6932590" y="641010"/>
                  <a:pt x="6969245" y="560879"/>
                </a:cubicBezTo>
                <a:cubicBezTo>
                  <a:pt x="6956885" y="552355"/>
                  <a:pt x="6944098" y="542978"/>
                  <a:pt x="6931311" y="534027"/>
                </a:cubicBezTo>
                <a:cubicBezTo>
                  <a:pt x="6901475" y="512716"/>
                  <a:pt x="6902754" y="487994"/>
                  <a:pt x="6933868" y="470093"/>
                </a:cubicBezTo>
                <a:cubicBezTo>
                  <a:pt x="6977770" y="444945"/>
                  <a:pt x="7022098" y="435995"/>
                  <a:pt x="7072819" y="450060"/>
                </a:cubicBezTo>
                <a:cubicBezTo>
                  <a:pt x="7134622" y="467109"/>
                  <a:pt x="7197703" y="479470"/>
                  <a:pt x="7260785" y="492257"/>
                </a:cubicBezTo>
                <a:cubicBezTo>
                  <a:pt x="7287211" y="497371"/>
                  <a:pt x="7316621" y="492257"/>
                  <a:pt x="7335375" y="519961"/>
                </a:cubicBezTo>
                <a:cubicBezTo>
                  <a:pt x="7337506" y="522945"/>
                  <a:pt x="7352850" y="517404"/>
                  <a:pt x="7355834" y="516552"/>
                </a:cubicBezTo>
                <a:cubicBezTo>
                  <a:pt x="7388227" y="556617"/>
                  <a:pt x="7423178" y="594551"/>
                  <a:pt x="7450882" y="637174"/>
                </a:cubicBezTo>
                <a:cubicBezTo>
                  <a:pt x="7458981" y="649535"/>
                  <a:pt x="7454719" y="681502"/>
                  <a:pt x="7443637" y="693436"/>
                </a:cubicBezTo>
                <a:cubicBezTo>
                  <a:pt x="7415079" y="724551"/>
                  <a:pt x="7418063" y="745862"/>
                  <a:pt x="7444489" y="776550"/>
                </a:cubicBezTo>
                <a:cubicBezTo>
                  <a:pt x="7462817" y="798288"/>
                  <a:pt x="7468358" y="830681"/>
                  <a:pt x="7482423" y="856681"/>
                </a:cubicBezTo>
                <a:cubicBezTo>
                  <a:pt x="7496489" y="883107"/>
                  <a:pt x="7509275" y="912517"/>
                  <a:pt x="7531013" y="931697"/>
                </a:cubicBezTo>
                <a:cubicBezTo>
                  <a:pt x="7542521" y="941927"/>
                  <a:pt x="7571078" y="933402"/>
                  <a:pt x="7588128" y="924878"/>
                </a:cubicBezTo>
                <a:cubicBezTo>
                  <a:pt x="7600914" y="917632"/>
                  <a:pt x="7612849" y="907402"/>
                  <a:pt x="7626488" y="903992"/>
                </a:cubicBezTo>
                <a:cubicBezTo>
                  <a:pt x="7672947" y="892058"/>
                  <a:pt x="7719406" y="879697"/>
                  <a:pt x="7766717" y="872452"/>
                </a:cubicBezTo>
                <a:cubicBezTo>
                  <a:pt x="7811471" y="865206"/>
                  <a:pt x="7838749" y="902714"/>
                  <a:pt x="7870290" y="924878"/>
                </a:cubicBezTo>
                <a:cubicBezTo>
                  <a:pt x="7887340" y="936812"/>
                  <a:pt x="7897995" y="957697"/>
                  <a:pt x="7913765" y="977730"/>
                </a:cubicBezTo>
                <a:cubicBezTo>
                  <a:pt x="7930815" y="967074"/>
                  <a:pt x="7958519" y="961107"/>
                  <a:pt x="7957667" y="921041"/>
                </a:cubicBezTo>
                <a:cubicBezTo>
                  <a:pt x="7956814" y="893763"/>
                  <a:pt x="7993896" y="873730"/>
                  <a:pt x="8019896" y="882681"/>
                </a:cubicBezTo>
                <a:cubicBezTo>
                  <a:pt x="8047175" y="891632"/>
                  <a:pt x="8072748" y="904845"/>
                  <a:pt x="8099600" y="915074"/>
                </a:cubicBezTo>
                <a:cubicBezTo>
                  <a:pt x="8110683" y="919337"/>
                  <a:pt x="8122617" y="921894"/>
                  <a:pt x="8134125" y="923173"/>
                </a:cubicBezTo>
                <a:cubicBezTo>
                  <a:pt x="8160125" y="926582"/>
                  <a:pt x="8195928" y="916353"/>
                  <a:pt x="8188256" y="964517"/>
                </a:cubicBezTo>
                <a:cubicBezTo>
                  <a:pt x="8187830" y="968353"/>
                  <a:pt x="8196781" y="977730"/>
                  <a:pt x="8200617" y="977304"/>
                </a:cubicBezTo>
                <a:cubicBezTo>
                  <a:pt x="8256879" y="971336"/>
                  <a:pt x="8238551" y="1012254"/>
                  <a:pt x="8242387" y="1033139"/>
                </a:cubicBezTo>
                <a:cubicBezTo>
                  <a:pt x="8224485" y="1045500"/>
                  <a:pt x="8200617" y="1053172"/>
                  <a:pt x="8199338" y="1064254"/>
                </a:cubicBezTo>
                <a:cubicBezTo>
                  <a:pt x="8195928" y="1090680"/>
                  <a:pt x="8217240" y="1102614"/>
                  <a:pt x="8242387" y="1108155"/>
                </a:cubicBezTo>
                <a:cubicBezTo>
                  <a:pt x="8294387" y="1119237"/>
                  <a:pt x="8345960" y="1132024"/>
                  <a:pt x="8397533" y="1144385"/>
                </a:cubicBezTo>
                <a:cubicBezTo>
                  <a:pt x="8403501" y="1145663"/>
                  <a:pt x="8413304" y="1149926"/>
                  <a:pt x="8413730" y="1154188"/>
                </a:cubicBezTo>
                <a:cubicBezTo>
                  <a:pt x="8420124" y="1196811"/>
                  <a:pt x="8460189" y="1192122"/>
                  <a:pt x="8490451" y="1213007"/>
                </a:cubicBezTo>
                <a:cubicBezTo>
                  <a:pt x="8488746" y="1197237"/>
                  <a:pt x="8487467" y="1187434"/>
                  <a:pt x="8486189" y="1175073"/>
                </a:cubicBezTo>
                <a:cubicBezTo>
                  <a:pt x="8522418" y="1167401"/>
                  <a:pt x="8550549" y="1153762"/>
                  <a:pt x="8587631" y="1194679"/>
                </a:cubicBezTo>
                <a:cubicBezTo>
                  <a:pt x="8620024" y="1230056"/>
                  <a:pt x="8680975" y="1239860"/>
                  <a:pt x="8732122" y="1262450"/>
                </a:cubicBezTo>
                <a:cubicBezTo>
                  <a:pt x="8739794" y="1244122"/>
                  <a:pt x="8744483" y="1232188"/>
                  <a:pt x="8753434" y="1210876"/>
                </a:cubicBezTo>
                <a:cubicBezTo>
                  <a:pt x="8783270" y="1224942"/>
                  <a:pt x="8812252" y="1238581"/>
                  <a:pt x="8843794" y="1253073"/>
                </a:cubicBezTo>
                <a:cubicBezTo>
                  <a:pt x="8865105" y="1235597"/>
                  <a:pt x="8849335" y="1187007"/>
                  <a:pt x="8896646" y="1185303"/>
                </a:cubicBezTo>
                <a:cubicBezTo>
                  <a:pt x="8924350" y="1184450"/>
                  <a:pt x="8951630" y="1174221"/>
                  <a:pt x="8984874" y="1166975"/>
                </a:cubicBezTo>
                <a:cubicBezTo>
                  <a:pt x="8997236" y="1114123"/>
                  <a:pt x="9020252" y="1111991"/>
                  <a:pt x="9076940" y="1164417"/>
                </a:cubicBezTo>
                <a:cubicBezTo>
                  <a:pt x="9059464" y="1176778"/>
                  <a:pt x="9041137" y="1189565"/>
                  <a:pt x="9022809" y="1202778"/>
                </a:cubicBezTo>
                <a:cubicBezTo>
                  <a:pt x="9024514" y="1207040"/>
                  <a:pt x="9026645" y="1210876"/>
                  <a:pt x="9028350" y="1215138"/>
                </a:cubicBezTo>
                <a:cubicBezTo>
                  <a:pt x="9069694" y="1205335"/>
                  <a:pt x="9111038" y="1195532"/>
                  <a:pt x="9152809" y="1185729"/>
                </a:cubicBezTo>
                <a:cubicBezTo>
                  <a:pt x="9155365" y="1235597"/>
                  <a:pt x="9212481" y="1261597"/>
                  <a:pt x="9267038" y="1240712"/>
                </a:cubicBezTo>
                <a:cubicBezTo>
                  <a:pt x="9275562" y="1237302"/>
                  <a:pt x="9283660" y="1232188"/>
                  <a:pt x="9292612" y="1230056"/>
                </a:cubicBezTo>
                <a:cubicBezTo>
                  <a:pt x="9327562" y="1221532"/>
                  <a:pt x="9366348" y="1214712"/>
                  <a:pt x="9389365" y="1247532"/>
                </a:cubicBezTo>
                <a:cubicBezTo>
                  <a:pt x="9424742" y="1297827"/>
                  <a:pt x="9417495" y="1323826"/>
                  <a:pt x="9360808" y="1376252"/>
                </a:cubicBezTo>
                <a:cubicBezTo>
                  <a:pt x="9370610" y="1378810"/>
                  <a:pt x="9379988" y="1380941"/>
                  <a:pt x="9388938" y="1383072"/>
                </a:cubicBezTo>
                <a:cubicBezTo>
                  <a:pt x="9387234" y="1388613"/>
                  <a:pt x="9385528" y="1394154"/>
                  <a:pt x="9384250" y="1399695"/>
                </a:cubicBezTo>
                <a:cubicBezTo>
                  <a:pt x="9293037" y="1365170"/>
                  <a:pt x="9209497" y="1367728"/>
                  <a:pt x="9141726" y="1445728"/>
                </a:cubicBezTo>
                <a:cubicBezTo>
                  <a:pt x="9154088" y="1449564"/>
                  <a:pt x="9169431" y="1455531"/>
                  <a:pt x="9185628" y="1459367"/>
                </a:cubicBezTo>
                <a:cubicBezTo>
                  <a:pt x="9224415" y="1469170"/>
                  <a:pt x="9227399" y="1477268"/>
                  <a:pt x="9203529" y="1511367"/>
                </a:cubicBezTo>
                <a:cubicBezTo>
                  <a:pt x="9200973" y="1515203"/>
                  <a:pt x="9200546" y="1521170"/>
                  <a:pt x="9196710" y="1535661"/>
                </a:cubicBezTo>
                <a:cubicBezTo>
                  <a:pt x="9244021" y="1516055"/>
                  <a:pt x="9264053" y="1545039"/>
                  <a:pt x="9284087" y="1574022"/>
                </a:cubicBezTo>
                <a:cubicBezTo>
                  <a:pt x="9289201" y="1581268"/>
                  <a:pt x="9295168" y="1588514"/>
                  <a:pt x="9300709" y="1595760"/>
                </a:cubicBezTo>
                <a:cubicBezTo>
                  <a:pt x="9292612" y="1597891"/>
                  <a:pt x="9284513" y="1600022"/>
                  <a:pt x="9276415" y="1601727"/>
                </a:cubicBezTo>
                <a:cubicBezTo>
                  <a:pt x="9271300" y="1603005"/>
                  <a:pt x="9266185" y="1603858"/>
                  <a:pt x="9257660" y="1605563"/>
                </a:cubicBezTo>
                <a:cubicBezTo>
                  <a:pt x="9273857" y="1640940"/>
                  <a:pt x="9260644" y="1670349"/>
                  <a:pt x="9229103" y="1677595"/>
                </a:cubicBezTo>
                <a:cubicBezTo>
                  <a:pt x="9209923" y="1681858"/>
                  <a:pt x="9175825" y="1666940"/>
                  <a:pt x="9165596" y="1650317"/>
                </a:cubicBezTo>
                <a:cubicBezTo>
                  <a:pt x="9157497" y="1636677"/>
                  <a:pt x="9174972" y="1607694"/>
                  <a:pt x="9182645" y="1579989"/>
                </a:cubicBezTo>
                <a:cubicBezTo>
                  <a:pt x="9161333" y="1576579"/>
                  <a:pt x="9132350" y="1571465"/>
                  <a:pt x="9112317" y="1568055"/>
                </a:cubicBezTo>
                <a:cubicBezTo>
                  <a:pt x="9103366" y="1590219"/>
                  <a:pt x="9100383" y="1611104"/>
                  <a:pt x="9088448" y="1623038"/>
                </a:cubicBezTo>
                <a:cubicBezTo>
                  <a:pt x="9053924" y="1657563"/>
                  <a:pt x="9052219" y="1656284"/>
                  <a:pt x="9087169" y="1692940"/>
                </a:cubicBezTo>
                <a:cubicBezTo>
                  <a:pt x="9072251" y="1701038"/>
                  <a:pt x="9058612" y="1708710"/>
                  <a:pt x="9039006" y="1718939"/>
                </a:cubicBezTo>
                <a:cubicBezTo>
                  <a:pt x="9050087" y="1720218"/>
                  <a:pt x="9056481" y="1723202"/>
                  <a:pt x="9059464" y="1721070"/>
                </a:cubicBezTo>
                <a:cubicBezTo>
                  <a:pt x="9114022" y="1681005"/>
                  <a:pt x="9169006" y="1716382"/>
                  <a:pt x="9223988" y="1719792"/>
                </a:cubicBezTo>
                <a:cubicBezTo>
                  <a:pt x="9250414" y="1721497"/>
                  <a:pt x="9278971" y="1727890"/>
                  <a:pt x="9278119" y="1684841"/>
                </a:cubicBezTo>
                <a:cubicBezTo>
                  <a:pt x="9278119" y="1678022"/>
                  <a:pt x="9295595" y="1664808"/>
                  <a:pt x="9303267" y="1666087"/>
                </a:cubicBezTo>
                <a:cubicBezTo>
                  <a:pt x="9315627" y="1667792"/>
                  <a:pt x="9335234" y="1678874"/>
                  <a:pt x="9335660" y="1686972"/>
                </a:cubicBezTo>
                <a:cubicBezTo>
                  <a:pt x="9338643" y="1727464"/>
                  <a:pt x="9369758" y="1736841"/>
                  <a:pt x="9396611" y="1754316"/>
                </a:cubicBezTo>
                <a:cubicBezTo>
                  <a:pt x="9419201" y="1768808"/>
                  <a:pt x="9440938" y="1789267"/>
                  <a:pt x="9454151" y="1812283"/>
                </a:cubicBezTo>
                <a:cubicBezTo>
                  <a:pt x="9474610" y="1847660"/>
                  <a:pt x="9458840" y="1879201"/>
                  <a:pt x="9421332" y="1897102"/>
                </a:cubicBezTo>
                <a:cubicBezTo>
                  <a:pt x="9408971" y="1903070"/>
                  <a:pt x="9398315" y="1914152"/>
                  <a:pt x="9387659" y="1923102"/>
                </a:cubicBezTo>
                <a:cubicBezTo>
                  <a:pt x="9371037" y="1937168"/>
                  <a:pt x="9358250" y="1958905"/>
                  <a:pt x="9329693" y="1945692"/>
                </a:cubicBezTo>
                <a:cubicBezTo>
                  <a:pt x="9323300" y="1942709"/>
                  <a:pt x="9310938" y="1948676"/>
                  <a:pt x="9303267" y="1953791"/>
                </a:cubicBezTo>
                <a:cubicBezTo>
                  <a:pt x="9293464" y="1960184"/>
                  <a:pt x="9286218" y="1971266"/>
                  <a:pt x="9275988" y="1977659"/>
                </a:cubicBezTo>
                <a:cubicBezTo>
                  <a:pt x="9266185" y="1984053"/>
                  <a:pt x="9253824" y="1987036"/>
                  <a:pt x="9241464" y="1992151"/>
                </a:cubicBezTo>
                <a:cubicBezTo>
                  <a:pt x="9241038" y="2015167"/>
                  <a:pt x="9249135" y="2036905"/>
                  <a:pt x="9271726" y="2015167"/>
                </a:cubicBezTo>
                <a:cubicBezTo>
                  <a:pt x="9310086" y="1978938"/>
                  <a:pt x="9357823" y="2000676"/>
                  <a:pt x="9398315" y="1985331"/>
                </a:cubicBezTo>
                <a:cubicBezTo>
                  <a:pt x="9402152" y="1984053"/>
                  <a:pt x="9413660" y="1990446"/>
                  <a:pt x="9414086" y="1993856"/>
                </a:cubicBezTo>
                <a:cubicBezTo>
                  <a:pt x="9415364" y="2004086"/>
                  <a:pt x="9413233" y="2014741"/>
                  <a:pt x="9411102" y="2024971"/>
                </a:cubicBezTo>
                <a:cubicBezTo>
                  <a:pt x="9408545" y="2036479"/>
                  <a:pt x="9405135" y="2047561"/>
                  <a:pt x="9400446" y="2058216"/>
                </a:cubicBezTo>
                <a:cubicBezTo>
                  <a:pt x="9395758" y="2068446"/>
                  <a:pt x="9390217" y="2078675"/>
                  <a:pt x="9383397" y="2087626"/>
                </a:cubicBezTo>
                <a:cubicBezTo>
                  <a:pt x="9369332" y="2107233"/>
                  <a:pt x="9353988" y="2125560"/>
                  <a:pt x="9339497" y="2145167"/>
                </a:cubicBezTo>
                <a:cubicBezTo>
                  <a:pt x="9337791" y="2147298"/>
                  <a:pt x="9342053" y="2155822"/>
                  <a:pt x="9340774" y="2156675"/>
                </a:cubicBezTo>
                <a:cubicBezTo>
                  <a:pt x="9299857" y="2178412"/>
                  <a:pt x="9321594" y="2214216"/>
                  <a:pt x="9323725" y="2243626"/>
                </a:cubicBezTo>
                <a:cubicBezTo>
                  <a:pt x="9324579" y="2258117"/>
                  <a:pt x="9334381" y="2276445"/>
                  <a:pt x="9345890" y="2284117"/>
                </a:cubicBezTo>
                <a:cubicBezTo>
                  <a:pt x="9362086" y="2294773"/>
                  <a:pt x="9350578" y="2329723"/>
                  <a:pt x="9385103" y="2323330"/>
                </a:cubicBezTo>
                <a:cubicBezTo>
                  <a:pt x="9416217" y="2317363"/>
                  <a:pt x="9448610" y="2319068"/>
                  <a:pt x="9480152" y="2314805"/>
                </a:cubicBezTo>
                <a:cubicBezTo>
                  <a:pt x="9504872" y="2311396"/>
                  <a:pt x="9518512" y="2321625"/>
                  <a:pt x="9508282" y="2342510"/>
                </a:cubicBezTo>
                <a:cubicBezTo>
                  <a:pt x="9496347" y="2366805"/>
                  <a:pt x="9487397" y="2386412"/>
                  <a:pt x="9504446" y="2411559"/>
                </a:cubicBezTo>
                <a:cubicBezTo>
                  <a:pt x="9507003" y="2415395"/>
                  <a:pt x="9500184" y="2426051"/>
                  <a:pt x="9497201" y="2433723"/>
                </a:cubicBezTo>
                <a:cubicBezTo>
                  <a:pt x="9532577" y="2454182"/>
                  <a:pt x="9542807" y="2446510"/>
                  <a:pt x="9563266" y="2411133"/>
                </a:cubicBezTo>
                <a:cubicBezTo>
                  <a:pt x="9573495" y="2393231"/>
                  <a:pt x="9600773" y="2377887"/>
                  <a:pt x="9622085" y="2375330"/>
                </a:cubicBezTo>
                <a:cubicBezTo>
                  <a:pt x="9646380" y="2371920"/>
                  <a:pt x="9672806" y="2383854"/>
                  <a:pt x="9698380" y="2388969"/>
                </a:cubicBezTo>
                <a:cubicBezTo>
                  <a:pt x="9691986" y="2401330"/>
                  <a:pt x="9688576" y="2420936"/>
                  <a:pt x="9678773" y="2424346"/>
                </a:cubicBezTo>
                <a:cubicBezTo>
                  <a:pt x="9630183" y="2441821"/>
                  <a:pt x="9576478" y="2449493"/>
                  <a:pt x="9554741" y="2507887"/>
                </a:cubicBezTo>
                <a:cubicBezTo>
                  <a:pt x="9551331" y="2516837"/>
                  <a:pt x="9535135" y="2520673"/>
                  <a:pt x="9526183" y="2528345"/>
                </a:cubicBezTo>
                <a:cubicBezTo>
                  <a:pt x="9515102" y="2537722"/>
                  <a:pt x="9505299" y="2548378"/>
                  <a:pt x="9496347" y="2563722"/>
                </a:cubicBezTo>
                <a:cubicBezTo>
                  <a:pt x="9540249" y="2567985"/>
                  <a:pt x="9576905" y="2576083"/>
                  <a:pt x="9577757" y="2626804"/>
                </a:cubicBezTo>
                <a:cubicBezTo>
                  <a:pt x="9621232" y="2640443"/>
                  <a:pt x="9621232" y="2677099"/>
                  <a:pt x="9619953" y="2715885"/>
                </a:cubicBezTo>
                <a:cubicBezTo>
                  <a:pt x="9634446" y="2714607"/>
                  <a:pt x="9645954" y="2712476"/>
                  <a:pt x="9657462" y="2712902"/>
                </a:cubicBezTo>
                <a:cubicBezTo>
                  <a:pt x="9665561" y="2713328"/>
                  <a:pt x="9678347" y="2715459"/>
                  <a:pt x="9680904" y="2720574"/>
                </a:cubicBezTo>
                <a:cubicBezTo>
                  <a:pt x="9697528" y="2754672"/>
                  <a:pt x="9710314" y="2790901"/>
                  <a:pt x="9726937" y="2824574"/>
                </a:cubicBezTo>
                <a:cubicBezTo>
                  <a:pt x="9735035" y="2840770"/>
                  <a:pt x="9749101" y="2853983"/>
                  <a:pt x="9765724" y="2875294"/>
                </a:cubicBezTo>
                <a:cubicBezTo>
                  <a:pt x="9752937" y="2909393"/>
                  <a:pt x="9769986" y="2935393"/>
                  <a:pt x="9812182" y="2954146"/>
                </a:cubicBezTo>
                <a:cubicBezTo>
                  <a:pt x="9847133" y="2969917"/>
                  <a:pt x="9853101" y="3030441"/>
                  <a:pt x="9823265" y="3056015"/>
                </a:cubicBezTo>
                <a:cubicBezTo>
                  <a:pt x="9810051" y="3067097"/>
                  <a:pt x="9802379" y="3073064"/>
                  <a:pt x="9801953" y="3093097"/>
                </a:cubicBezTo>
                <a:cubicBezTo>
                  <a:pt x="9801953" y="3105884"/>
                  <a:pt x="9781920" y="3118244"/>
                  <a:pt x="9767855" y="3134441"/>
                </a:cubicBezTo>
                <a:cubicBezTo>
                  <a:pt x="9762740" y="3189850"/>
                  <a:pt x="9801953" y="3229063"/>
                  <a:pt x="9840739" y="3268276"/>
                </a:cubicBezTo>
                <a:cubicBezTo>
                  <a:pt x="9854378" y="3281916"/>
                  <a:pt x="9871428" y="3292145"/>
                  <a:pt x="9883362" y="3307063"/>
                </a:cubicBezTo>
                <a:cubicBezTo>
                  <a:pt x="9902969" y="3331784"/>
                  <a:pt x="9921297" y="3358210"/>
                  <a:pt x="9937493" y="3385915"/>
                </a:cubicBezTo>
                <a:cubicBezTo>
                  <a:pt x="9943034" y="3395718"/>
                  <a:pt x="9940051" y="3410636"/>
                  <a:pt x="9943461" y="3426833"/>
                </a:cubicBezTo>
                <a:cubicBezTo>
                  <a:pt x="9942182" y="3443882"/>
                  <a:pt x="9937919" y="3460931"/>
                  <a:pt x="9940051" y="3477554"/>
                </a:cubicBezTo>
                <a:cubicBezTo>
                  <a:pt x="9945592" y="3522734"/>
                  <a:pt x="9902969" y="3560242"/>
                  <a:pt x="9922575" y="3607980"/>
                </a:cubicBezTo>
                <a:cubicBezTo>
                  <a:pt x="9926412" y="3617783"/>
                  <a:pt x="9917887" y="3632701"/>
                  <a:pt x="9915329" y="3645061"/>
                </a:cubicBezTo>
                <a:cubicBezTo>
                  <a:pt x="9914050" y="3650602"/>
                  <a:pt x="9911494" y="3660832"/>
                  <a:pt x="9913625" y="3661684"/>
                </a:cubicBezTo>
                <a:cubicBezTo>
                  <a:pt x="9948149" y="3681291"/>
                  <a:pt x="9936641" y="3752897"/>
                  <a:pt x="10014640" y="3729880"/>
                </a:cubicBezTo>
                <a:cubicBezTo>
                  <a:pt x="9987788" y="3768241"/>
                  <a:pt x="9993329" y="3807028"/>
                  <a:pt x="9949002" y="3818962"/>
                </a:cubicBezTo>
                <a:cubicBezTo>
                  <a:pt x="9937919" y="3821946"/>
                  <a:pt x="9932805" y="3847946"/>
                  <a:pt x="9923002" y="3867552"/>
                </a:cubicBezTo>
                <a:cubicBezTo>
                  <a:pt x="9960510" y="3877355"/>
                  <a:pt x="9990346" y="3886306"/>
                  <a:pt x="10020182" y="3893126"/>
                </a:cubicBezTo>
                <a:cubicBezTo>
                  <a:pt x="10044050" y="3898240"/>
                  <a:pt x="10073886" y="3892273"/>
                  <a:pt x="10078575" y="3929355"/>
                </a:cubicBezTo>
                <a:cubicBezTo>
                  <a:pt x="10079001" y="3933617"/>
                  <a:pt x="10091361" y="3938306"/>
                  <a:pt x="10098607" y="3940011"/>
                </a:cubicBezTo>
                <a:cubicBezTo>
                  <a:pt x="10140378" y="3948535"/>
                  <a:pt x="10183000" y="3953224"/>
                  <a:pt x="10223492" y="3964732"/>
                </a:cubicBezTo>
                <a:cubicBezTo>
                  <a:pt x="10237558" y="3968568"/>
                  <a:pt x="10245655" y="3992010"/>
                  <a:pt x="10259721" y="3999683"/>
                </a:cubicBezTo>
                <a:cubicBezTo>
                  <a:pt x="10310442" y="4026109"/>
                  <a:pt x="10363720" y="4048699"/>
                  <a:pt x="10414442" y="4075125"/>
                </a:cubicBezTo>
                <a:cubicBezTo>
                  <a:pt x="10430212" y="4083223"/>
                  <a:pt x="10446409" y="4096010"/>
                  <a:pt x="10455359" y="4110928"/>
                </a:cubicBezTo>
                <a:cubicBezTo>
                  <a:pt x="10476245" y="4147157"/>
                  <a:pt x="10508638" y="4166338"/>
                  <a:pt x="10544867" y="4182961"/>
                </a:cubicBezTo>
                <a:cubicBezTo>
                  <a:pt x="10580244" y="4199583"/>
                  <a:pt x="10611786" y="4220895"/>
                  <a:pt x="10620310" y="4263517"/>
                </a:cubicBezTo>
                <a:cubicBezTo>
                  <a:pt x="10620736" y="4264796"/>
                  <a:pt x="10621162" y="4266927"/>
                  <a:pt x="10621588" y="4267354"/>
                </a:cubicBezTo>
                <a:cubicBezTo>
                  <a:pt x="10674014" y="4273321"/>
                  <a:pt x="10682539" y="4325320"/>
                  <a:pt x="10709391" y="4356009"/>
                </a:cubicBezTo>
                <a:cubicBezTo>
                  <a:pt x="10741358" y="4392238"/>
                  <a:pt x="10797194" y="4408008"/>
                  <a:pt x="10804440" y="4468533"/>
                </a:cubicBezTo>
                <a:cubicBezTo>
                  <a:pt x="10806571" y="4487713"/>
                  <a:pt x="10832145" y="4509451"/>
                  <a:pt x="10852177" y="4519254"/>
                </a:cubicBezTo>
                <a:cubicBezTo>
                  <a:pt x="10873062" y="4529483"/>
                  <a:pt x="10876047" y="4535451"/>
                  <a:pt x="10872210" y="4557615"/>
                </a:cubicBezTo>
                <a:cubicBezTo>
                  <a:pt x="10869226" y="4574237"/>
                  <a:pt x="10877324" y="4597254"/>
                  <a:pt x="10888407" y="4611319"/>
                </a:cubicBezTo>
                <a:cubicBezTo>
                  <a:pt x="10908439" y="4636467"/>
                  <a:pt x="10916538" y="4656499"/>
                  <a:pt x="10905882" y="4691450"/>
                </a:cubicBezTo>
                <a:cubicBezTo>
                  <a:pt x="10899062" y="4714466"/>
                  <a:pt x="10908439" y="4742171"/>
                  <a:pt x="10876472" y="4751548"/>
                </a:cubicBezTo>
                <a:cubicBezTo>
                  <a:pt x="10851325" y="4759220"/>
                  <a:pt x="10825325" y="4763908"/>
                  <a:pt x="10802309" y="4769023"/>
                </a:cubicBezTo>
                <a:cubicBezTo>
                  <a:pt x="10796768" y="4790335"/>
                  <a:pt x="10794637" y="4809941"/>
                  <a:pt x="10786539" y="4826990"/>
                </a:cubicBezTo>
                <a:cubicBezTo>
                  <a:pt x="10775883" y="4849154"/>
                  <a:pt x="10756703" y="4854269"/>
                  <a:pt x="10731981" y="4848302"/>
                </a:cubicBezTo>
                <a:cubicBezTo>
                  <a:pt x="10674014" y="4833810"/>
                  <a:pt x="10613490" y="4826138"/>
                  <a:pt x="10557228" y="4806958"/>
                </a:cubicBezTo>
                <a:cubicBezTo>
                  <a:pt x="10523130" y="4795023"/>
                  <a:pt x="10494573" y="4766892"/>
                  <a:pt x="10466442" y="4741745"/>
                </a:cubicBezTo>
                <a:cubicBezTo>
                  <a:pt x="10440868" y="4742171"/>
                  <a:pt x="10417852" y="4738761"/>
                  <a:pt x="10409753" y="4705089"/>
                </a:cubicBezTo>
                <a:cubicBezTo>
                  <a:pt x="10408474" y="4700401"/>
                  <a:pt x="10397393" y="4697417"/>
                  <a:pt x="10390573" y="4695286"/>
                </a:cubicBezTo>
                <a:cubicBezTo>
                  <a:pt x="10327918" y="4676106"/>
                  <a:pt x="10263131" y="4664598"/>
                  <a:pt x="10210705" y="4617713"/>
                </a:cubicBezTo>
                <a:cubicBezTo>
                  <a:pt x="10187689" y="4597254"/>
                  <a:pt x="10148475" y="4596401"/>
                  <a:pt x="10119066" y="4582336"/>
                </a:cubicBezTo>
                <a:cubicBezTo>
                  <a:pt x="10098181" y="4572106"/>
                  <a:pt x="10079853" y="4555057"/>
                  <a:pt x="10062378" y="4539287"/>
                </a:cubicBezTo>
                <a:cubicBezTo>
                  <a:pt x="10051296" y="4529057"/>
                  <a:pt x="10046181" y="4508599"/>
                  <a:pt x="10033821" y="4503910"/>
                </a:cubicBezTo>
                <a:cubicBezTo>
                  <a:pt x="9981821" y="4483877"/>
                  <a:pt x="9957100" y="4427189"/>
                  <a:pt x="9896576" y="4414402"/>
                </a:cubicBezTo>
                <a:cubicBezTo>
                  <a:pt x="9865887" y="4407582"/>
                  <a:pt x="9844576" y="4358566"/>
                  <a:pt x="9818149" y="4329157"/>
                </a:cubicBezTo>
                <a:cubicBezTo>
                  <a:pt x="9804510" y="4313386"/>
                  <a:pt x="9788740" y="4299747"/>
                  <a:pt x="9775526" y="4283550"/>
                </a:cubicBezTo>
                <a:cubicBezTo>
                  <a:pt x="9758052" y="4261386"/>
                  <a:pt x="9741428" y="4237944"/>
                  <a:pt x="9726085" y="4214501"/>
                </a:cubicBezTo>
                <a:cubicBezTo>
                  <a:pt x="9717133" y="4200436"/>
                  <a:pt x="9711167" y="4184665"/>
                  <a:pt x="9703068" y="4167190"/>
                </a:cubicBezTo>
                <a:cubicBezTo>
                  <a:pt x="9675363" y="4188501"/>
                  <a:pt x="9641265" y="4200010"/>
                  <a:pt x="9673232" y="4237518"/>
                </a:cubicBezTo>
                <a:cubicBezTo>
                  <a:pt x="9675790" y="4240075"/>
                  <a:pt x="9671954" y="4249878"/>
                  <a:pt x="9668970" y="4254993"/>
                </a:cubicBezTo>
                <a:cubicBezTo>
                  <a:pt x="9660445" y="4269485"/>
                  <a:pt x="9583724" y="4294632"/>
                  <a:pt x="9565397" y="4291222"/>
                </a:cubicBezTo>
                <a:cubicBezTo>
                  <a:pt x="9548774" y="4288239"/>
                  <a:pt x="9531725" y="4287386"/>
                  <a:pt x="9514675" y="4287812"/>
                </a:cubicBezTo>
                <a:cubicBezTo>
                  <a:pt x="9490381" y="4288239"/>
                  <a:pt x="9485692" y="4301878"/>
                  <a:pt x="9483987" y="4324894"/>
                </a:cubicBezTo>
                <a:cubicBezTo>
                  <a:pt x="9482283" y="4344927"/>
                  <a:pt x="9472905" y="4368370"/>
                  <a:pt x="9458414" y="4382009"/>
                </a:cubicBezTo>
                <a:cubicBezTo>
                  <a:pt x="9414512" y="4423779"/>
                  <a:pt x="9417070" y="4448074"/>
                  <a:pt x="9470348" y="4477484"/>
                </a:cubicBezTo>
                <a:cubicBezTo>
                  <a:pt x="9479298" y="4482172"/>
                  <a:pt x="9479298" y="4502631"/>
                  <a:pt x="9483561" y="4515844"/>
                </a:cubicBezTo>
                <a:cubicBezTo>
                  <a:pt x="9487823" y="4528631"/>
                  <a:pt x="9487823" y="4545680"/>
                  <a:pt x="9496347" y="4553779"/>
                </a:cubicBezTo>
                <a:cubicBezTo>
                  <a:pt x="9522774" y="4578499"/>
                  <a:pt x="9527037" y="4604500"/>
                  <a:pt x="9502315" y="4636467"/>
                </a:cubicBezTo>
                <a:cubicBezTo>
                  <a:pt x="9481004" y="4664172"/>
                  <a:pt x="9454578" y="4651811"/>
                  <a:pt x="9429004" y="4642007"/>
                </a:cubicBezTo>
                <a:cubicBezTo>
                  <a:pt x="9388086" y="4626237"/>
                  <a:pt x="9348873" y="4609614"/>
                  <a:pt x="9301562" y="4621122"/>
                </a:cubicBezTo>
                <a:cubicBezTo>
                  <a:pt x="9235071" y="4637319"/>
                  <a:pt x="9167727" y="4638598"/>
                  <a:pt x="9099104" y="4627516"/>
                </a:cubicBezTo>
                <a:cubicBezTo>
                  <a:pt x="9049662" y="4619418"/>
                  <a:pt x="8995957" y="4599385"/>
                  <a:pt x="8948220" y="4637745"/>
                </a:cubicBezTo>
                <a:cubicBezTo>
                  <a:pt x="8944809" y="4640729"/>
                  <a:pt x="8934154" y="4633483"/>
                  <a:pt x="8927334" y="4633909"/>
                </a:cubicBezTo>
                <a:cubicBezTo>
                  <a:pt x="8913695" y="4635188"/>
                  <a:pt x="8894514" y="4633483"/>
                  <a:pt x="8887695" y="4641581"/>
                </a:cubicBezTo>
                <a:cubicBezTo>
                  <a:pt x="8843794" y="4692302"/>
                  <a:pt x="8787532" y="4687614"/>
                  <a:pt x="8731270" y="4677811"/>
                </a:cubicBezTo>
                <a:cubicBezTo>
                  <a:pt x="8721466" y="4676106"/>
                  <a:pt x="8712089" y="4656499"/>
                  <a:pt x="8707401" y="4643286"/>
                </a:cubicBezTo>
                <a:cubicBezTo>
                  <a:pt x="8699729" y="4621975"/>
                  <a:pt x="8699303" y="4597680"/>
                  <a:pt x="8689499" y="4577647"/>
                </a:cubicBezTo>
                <a:cubicBezTo>
                  <a:pt x="8668614" y="4535451"/>
                  <a:pt x="8652418" y="4531614"/>
                  <a:pt x="8604680" y="4546106"/>
                </a:cubicBezTo>
                <a:cubicBezTo>
                  <a:pt x="8585500" y="4552074"/>
                  <a:pt x="8563762" y="4550795"/>
                  <a:pt x="8545008" y="4557615"/>
                </a:cubicBezTo>
                <a:cubicBezTo>
                  <a:pt x="8529664" y="4563155"/>
                  <a:pt x="8516877" y="4575942"/>
                  <a:pt x="8500254" y="4587451"/>
                </a:cubicBezTo>
                <a:cubicBezTo>
                  <a:pt x="8484910" y="4555484"/>
                  <a:pt x="8463599" y="4558467"/>
                  <a:pt x="8434189" y="4574664"/>
                </a:cubicBezTo>
                <a:cubicBezTo>
                  <a:pt x="8418845" y="4583188"/>
                  <a:pt x="8390288" y="4585746"/>
                  <a:pt x="8378353" y="4577221"/>
                </a:cubicBezTo>
                <a:cubicBezTo>
                  <a:pt x="8347665" y="4554205"/>
                  <a:pt x="8319108" y="4560598"/>
                  <a:pt x="8287567" y="4568696"/>
                </a:cubicBezTo>
                <a:cubicBezTo>
                  <a:pt x="8264977" y="4574664"/>
                  <a:pt x="8244518" y="4573811"/>
                  <a:pt x="8225338" y="4552926"/>
                </a:cubicBezTo>
                <a:cubicBezTo>
                  <a:pt x="8215961" y="4542697"/>
                  <a:pt x="8192518" y="4544828"/>
                  <a:pt x="8171633" y="4540566"/>
                </a:cubicBezTo>
                <a:cubicBezTo>
                  <a:pt x="8180158" y="4529057"/>
                  <a:pt x="8189108" y="4517123"/>
                  <a:pt x="8199338" y="4502631"/>
                </a:cubicBezTo>
                <a:cubicBezTo>
                  <a:pt x="8183994" y="4500074"/>
                  <a:pt x="8164813" y="4496664"/>
                  <a:pt x="8139240" y="4492402"/>
                </a:cubicBezTo>
                <a:cubicBezTo>
                  <a:pt x="8117928" y="4420795"/>
                  <a:pt x="8040781" y="4388828"/>
                  <a:pt x="7992617" y="4322763"/>
                </a:cubicBezTo>
                <a:cubicBezTo>
                  <a:pt x="7994323" y="4320206"/>
                  <a:pt x="8000290" y="4310829"/>
                  <a:pt x="8007535" y="4298468"/>
                </a:cubicBezTo>
                <a:cubicBezTo>
                  <a:pt x="8000290" y="4294206"/>
                  <a:pt x="7994323" y="4288239"/>
                  <a:pt x="7987503" y="4286960"/>
                </a:cubicBezTo>
                <a:cubicBezTo>
                  <a:pt x="7918880" y="4271190"/>
                  <a:pt x="7918880" y="4271616"/>
                  <a:pt x="7963634" y="4221747"/>
                </a:cubicBezTo>
                <a:cubicBezTo>
                  <a:pt x="7965765" y="4219190"/>
                  <a:pt x="7965339" y="4214501"/>
                  <a:pt x="7965765" y="4211518"/>
                </a:cubicBezTo>
                <a:cubicBezTo>
                  <a:pt x="7936356" y="4220895"/>
                  <a:pt x="7907372" y="4230272"/>
                  <a:pt x="7878815" y="4239649"/>
                </a:cubicBezTo>
                <a:cubicBezTo>
                  <a:pt x="7877962" y="4236665"/>
                  <a:pt x="7877110" y="4233255"/>
                  <a:pt x="7876684" y="4230272"/>
                </a:cubicBezTo>
                <a:cubicBezTo>
                  <a:pt x="7897569" y="4213649"/>
                  <a:pt x="7919733" y="4198305"/>
                  <a:pt x="7938487" y="4179550"/>
                </a:cubicBezTo>
                <a:cubicBezTo>
                  <a:pt x="7944880" y="4173157"/>
                  <a:pt x="7942323" y="4158239"/>
                  <a:pt x="7944027" y="4146731"/>
                </a:cubicBezTo>
                <a:cubicBezTo>
                  <a:pt x="7934651" y="4145879"/>
                  <a:pt x="7924847" y="4146731"/>
                  <a:pt x="7915897" y="4144174"/>
                </a:cubicBezTo>
                <a:cubicBezTo>
                  <a:pt x="7895011" y="4137780"/>
                  <a:pt x="7874979" y="4129256"/>
                  <a:pt x="7849831" y="4119879"/>
                </a:cubicBezTo>
                <a:cubicBezTo>
                  <a:pt x="7873274" y="4093453"/>
                  <a:pt x="7896290" y="4073420"/>
                  <a:pt x="7852815" y="4060633"/>
                </a:cubicBezTo>
                <a:cubicBezTo>
                  <a:pt x="7837471" y="4084928"/>
                  <a:pt x="7801241" y="4089617"/>
                  <a:pt x="7780357" y="4070436"/>
                </a:cubicBezTo>
                <a:cubicBezTo>
                  <a:pt x="7740291" y="4033355"/>
                  <a:pt x="7740291" y="4033355"/>
                  <a:pt x="7703636" y="4074699"/>
                </a:cubicBezTo>
                <a:cubicBezTo>
                  <a:pt x="7740717" y="4107518"/>
                  <a:pt x="7742422" y="4122436"/>
                  <a:pt x="7709602" y="4163354"/>
                </a:cubicBezTo>
                <a:cubicBezTo>
                  <a:pt x="7696389" y="4179977"/>
                  <a:pt x="7687865" y="4193616"/>
                  <a:pt x="7708750" y="4210665"/>
                </a:cubicBezTo>
                <a:cubicBezTo>
                  <a:pt x="7731766" y="4228993"/>
                  <a:pt x="7726225" y="4247747"/>
                  <a:pt x="7706619" y="4264796"/>
                </a:cubicBezTo>
                <a:cubicBezTo>
                  <a:pt x="7685734" y="4282698"/>
                  <a:pt x="7683603" y="4298468"/>
                  <a:pt x="7706619" y="4317222"/>
                </a:cubicBezTo>
                <a:cubicBezTo>
                  <a:pt x="7754783" y="4356435"/>
                  <a:pt x="7755209" y="4390959"/>
                  <a:pt x="7707471" y="4434861"/>
                </a:cubicBezTo>
                <a:cubicBezTo>
                  <a:pt x="7738586" y="4475779"/>
                  <a:pt x="7703636" y="4495812"/>
                  <a:pt x="7676783" y="4520533"/>
                </a:cubicBezTo>
                <a:cubicBezTo>
                  <a:pt x="7691701" y="4553352"/>
                  <a:pt x="7706193" y="4585746"/>
                  <a:pt x="7722816" y="4622401"/>
                </a:cubicBezTo>
                <a:cubicBezTo>
                  <a:pt x="7695963" y="4629647"/>
                  <a:pt x="7670390" y="4636893"/>
                  <a:pt x="7643964" y="4643712"/>
                </a:cubicBezTo>
                <a:cubicBezTo>
                  <a:pt x="7631603" y="4719581"/>
                  <a:pt x="7612849" y="4732368"/>
                  <a:pt x="7531440" y="4728532"/>
                </a:cubicBezTo>
                <a:cubicBezTo>
                  <a:pt x="7504587" y="4727253"/>
                  <a:pt x="7474751" y="4729810"/>
                  <a:pt x="7450882" y="4740892"/>
                </a:cubicBezTo>
                <a:cubicBezTo>
                  <a:pt x="7438096" y="4746433"/>
                  <a:pt x="7406129" y="4754532"/>
                  <a:pt x="7421047" y="4788204"/>
                </a:cubicBezTo>
                <a:cubicBezTo>
                  <a:pt x="7425735" y="4798859"/>
                  <a:pt x="7412948" y="4816761"/>
                  <a:pt x="7408686" y="4830826"/>
                </a:cubicBezTo>
                <a:cubicBezTo>
                  <a:pt x="7419768" y="4833384"/>
                  <a:pt x="7434260" y="4837220"/>
                  <a:pt x="7448751" y="4841056"/>
                </a:cubicBezTo>
                <a:cubicBezTo>
                  <a:pt x="7449177" y="4844465"/>
                  <a:pt x="7449604" y="4847875"/>
                  <a:pt x="7450030" y="4851285"/>
                </a:cubicBezTo>
                <a:cubicBezTo>
                  <a:pt x="7429571" y="4862367"/>
                  <a:pt x="7408686" y="4873875"/>
                  <a:pt x="7388653" y="4884531"/>
                </a:cubicBezTo>
                <a:cubicBezTo>
                  <a:pt x="7386096" y="4924170"/>
                  <a:pt x="7415932" y="4935678"/>
                  <a:pt x="7443210" y="4945908"/>
                </a:cubicBezTo>
                <a:cubicBezTo>
                  <a:pt x="7566390" y="4991940"/>
                  <a:pt x="7597931" y="5093809"/>
                  <a:pt x="7533571" y="5200792"/>
                </a:cubicBezTo>
                <a:cubicBezTo>
                  <a:pt x="7531866" y="5203775"/>
                  <a:pt x="7532292" y="5208464"/>
                  <a:pt x="7531013" y="5214431"/>
                </a:cubicBezTo>
                <a:cubicBezTo>
                  <a:pt x="7542095" y="5222530"/>
                  <a:pt x="7553603" y="5230627"/>
                  <a:pt x="7565964" y="5239152"/>
                </a:cubicBezTo>
                <a:cubicBezTo>
                  <a:pt x="7531013" y="5263873"/>
                  <a:pt x="7522915" y="5261316"/>
                  <a:pt x="7513538" y="5225513"/>
                </a:cubicBezTo>
                <a:cubicBezTo>
                  <a:pt x="7447899" y="5222103"/>
                  <a:pt x="7383538" y="5217414"/>
                  <a:pt x="7328129" y="5172661"/>
                </a:cubicBezTo>
                <a:cubicBezTo>
                  <a:pt x="7301703" y="5151349"/>
                  <a:pt x="7252687" y="5169251"/>
                  <a:pt x="7239900" y="5202070"/>
                </a:cubicBezTo>
                <a:cubicBezTo>
                  <a:pt x="7228818" y="5229775"/>
                  <a:pt x="7207933" y="5233185"/>
                  <a:pt x="7195146" y="5215283"/>
                </a:cubicBezTo>
                <a:cubicBezTo>
                  <a:pt x="7172130" y="5182464"/>
                  <a:pt x="7151671" y="5211447"/>
                  <a:pt x="7132064" y="5213578"/>
                </a:cubicBezTo>
                <a:cubicBezTo>
                  <a:pt x="7124392" y="5214431"/>
                  <a:pt x="7119277" y="5238726"/>
                  <a:pt x="7113737" y="5251087"/>
                </a:cubicBezTo>
                <a:cubicBezTo>
                  <a:pt x="7101802" y="5251087"/>
                  <a:pt x="7086032" y="5251087"/>
                  <a:pt x="7069835" y="5251087"/>
                </a:cubicBezTo>
                <a:cubicBezTo>
                  <a:pt x="7071966" y="5266431"/>
                  <a:pt x="7074097" y="5281349"/>
                  <a:pt x="7076228" y="5296693"/>
                </a:cubicBezTo>
                <a:cubicBezTo>
                  <a:pt x="7077507" y="5305644"/>
                  <a:pt x="7080491" y="5315021"/>
                  <a:pt x="7078360" y="5323119"/>
                </a:cubicBezTo>
                <a:cubicBezTo>
                  <a:pt x="7071540" y="5346988"/>
                  <a:pt x="7062163" y="5370004"/>
                  <a:pt x="7052360" y="5396856"/>
                </a:cubicBezTo>
                <a:cubicBezTo>
                  <a:pt x="7109048" y="5404955"/>
                  <a:pt x="7154654" y="5410922"/>
                  <a:pt x="7200261" y="5419020"/>
                </a:cubicBezTo>
                <a:cubicBezTo>
                  <a:pt x="7248424" y="5427545"/>
                  <a:pt x="7262490" y="5475708"/>
                  <a:pt x="7237769" y="5516626"/>
                </a:cubicBezTo>
                <a:cubicBezTo>
                  <a:pt x="7209212" y="5563512"/>
                  <a:pt x="7176392" y="5589085"/>
                  <a:pt x="7120130" y="5575019"/>
                </a:cubicBezTo>
                <a:cubicBezTo>
                  <a:pt x="7115442" y="5573741"/>
                  <a:pt x="7107769" y="5578429"/>
                  <a:pt x="7103081" y="5582265"/>
                </a:cubicBezTo>
                <a:cubicBezTo>
                  <a:pt x="7056196" y="5621478"/>
                  <a:pt x="6999934" y="5595052"/>
                  <a:pt x="6948786" y="5603576"/>
                </a:cubicBezTo>
                <a:cubicBezTo>
                  <a:pt x="6944951" y="5604429"/>
                  <a:pt x="6937705" y="5599741"/>
                  <a:pt x="6935573" y="5595479"/>
                </a:cubicBezTo>
                <a:cubicBezTo>
                  <a:pt x="6909147" y="5544757"/>
                  <a:pt x="6858426" y="5541347"/>
                  <a:pt x="6808984" y="5530266"/>
                </a:cubicBezTo>
                <a:cubicBezTo>
                  <a:pt x="6782558" y="5589511"/>
                  <a:pt x="6726722" y="5583544"/>
                  <a:pt x="6677280" y="5585675"/>
                </a:cubicBezTo>
                <a:cubicBezTo>
                  <a:pt x="6648723" y="5586954"/>
                  <a:pt x="6619313" y="5576298"/>
                  <a:pt x="6590329" y="5573741"/>
                </a:cubicBezTo>
                <a:cubicBezTo>
                  <a:pt x="6580952" y="5572888"/>
                  <a:pt x="6567739" y="5577577"/>
                  <a:pt x="6561772" y="5584396"/>
                </a:cubicBezTo>
                <a:cubicBezTo>
                  <a:pt x="6527674" y="5622331"/>
                  <a:pt x="6488461" y="5600593"/>
                  <a:pt x="6450100" y="5597610"/>
                </a:cubicBezTo>
                <a:cubicBezTo>
                  <a:pt x="6422822" y="5595479"/>
                  <a:pt x="6395543" y="5595479"/>
                  <a:pt x="6368265" y="5595479"/>
                </a:cubicBezTo>
                <a:cubicBezTo>
                  <a:pt x="6333314" y="5595479"/>
                  <a:pt x="6297937" y="5596331"/>
                  <a:pt x="6262987" y="5596757"/>
                </a:cubicBezTo>
                <a:cubicBezTo>
                  <a:pt x="6256593" y="5596757"/>
                  <a:pt x="6249773" y="5594626"/>
                  <a:pt x="6243807" y="5595905"/>
                </a:cubicBezTo>
                <a:cubicBezTo>
                  <a:pt x="6216102" y="5601019"/>
                  <a:pt x="6191806" y="5598036"/>
                  <a:pt x="6166233" y="5581839"/>
                </a:cubicBezTo>
                <a:cubicBezTo>
                  <a:pt x="6097610" y="5538790"/>
                  <a:pt x="6007676" y="5522593"/>
                  <a:pt x="5978693" y="5430102"/>
                </a:cubicBezTo>
                <a:cubicBezTo>
                  <a:pt x="5977414" y="5425414"/>
                  <a:pt x="5970168" y="5420299"/>
                  <a:pt x="5964628" y="5419446"/>
                </a:cubicBezTo>
                <a:cubicBezTo>
                  <a:pt x="5927119" y="5413479"/>
                  <a:pt x="5921152" y="5383643"/>
                  <a:pt x="5913480" y="5353807"/>
                </a:cubicBezTo>
                <a:cubicBezTo>
                  <a:pt x="5910922" y="5344430"/>
                  <a:pt x="5905382" y="5332496"/>
                  <a:pt x="5897710" y="5328234"/>
                </a:cubicBezTo>
                <a:cubicBezTo>
                  <a:pt x="5846136" y="5297972"/>
                  <a:pt x="5793710" y="5269415"/>
                  <a:pt x="5741710" y="5239579"/>
                </a:cubicBezTo>
                <a:cubicBezTo>
                  <a:pt x="5723809" y="5229349"/>
                  <a:pt x="5707612" y="5216562"/>
                  <a:pt x="5686301" y="5209743"/>
                </a:cubicBezTo>
                <a:cubicBezTo>
                  <a:pt x="5630465" y="5159022"/>
                  <a:pt x="5575056" y="5108300"/>
                  <a:pt x="5519220" y="5057579"/>
                </a:cubicBezTo>
                <a:cubicBezTo>
                  <a:pt x="5520924" y="5055874"/>
                  <a:pt x="5522203" y="5054170"/>
                  <a:pt x="5523908" y="5052465"/>
                </a:cubicBezTo>
                <a:cubicBezTo>
                  <a:pt x="5521351" y="5051612"/>
                  <a:pt x="5518793" y="5051186"/>
                  <a:pt x="5516236" y="5049907"/>
                </a:cubicBezTo>
                <a:cubicBezTo>
                  <a:pt x="5451023" y="5013678"/>
                  <a:pt x="5413089" y="5079317"/>
                  <a:pt x="5361089" y="5091677"/>
                </a:cubicBezTo>
                <a:cubicBezTo>
                  <a:pt x="5298434" y="5106169"/>
                  <a:pt x="5263057" y="5086989"/>
                  <a:pt x="5240893" y="5017514"/>
                </a:cubicBezTo>
                <a:cubicBezTo>
                  <a:pt x="5207221" y="5026465"/>
                  <a:pt x="5173123" y="5035842"/>
                  <a:pt x="5139025" y="5045218"/>
                </a:cubicBezTo>
                <a:cubicBezTo>
                  <a:pt x="5140304" y="5048202"/>
                  <a:pt x="5142009" y="5051186"/>
                  <a:pt x="5143287" y="5053743"/>
                </a:cubicBezTo>
                <a:cubicBezTo>
                  <a:pt x="5118139" y="5041809"/>
                  <a:pt x="5093419" y="5028596"/>
                  <a:pt x="5067419" y="5017940"/>
                </a:cubicBezTo>
                <a:cubicBezTo>
                  <a:pt x="5056763" y="5013678"/>
                  <a:pt x="5040992" y="5010268"/>
                  <a:pt x="5032894" y="5014956"/>
                </a:cubicBezTo>
                <a:cubicBezTo>
                  <a:pt x="4986436" y="5042661"/>
                  <a:pt x="4954468" y="5023055"/>
                  <a:pt x="4932730" y="4992367"/>
                </a:cubicBezTo>
                <a:cubicBezTo>
                  <a:pt x="4886698" y="4992367"/>
                  <a:pt x="4845780" y="4998760"/>
                  <a:pt x="4807846" y="4991088"/>
                </a:cubicBezTo>
                <a:cubicBezTo>
                  <a:pt x="4743912" y="4978301"/>
                  <a:pt x="4690207" y="4991088"/>
                  <a:pt x="4651847" y="5042661"/>
                </a:cubicBezTo>
                <a:cubicBezTo>
                  <a:pt x="4645454" y="5051186"/>
                  <a:pt x="4641191" y="5068661"/>
                  <a:pt x="4645880" y="5076333"/>
                </a:cubicBezTo>
                <a:cubicBezTo>
                  <a:pt x="4658667" y="5098497"/>
                  <a:pt x="4672732" y="5120661"/>
                  <a:pt x="4685092" y="5141546"/>
                </a:cubicBezTo>
                <a:cubicBezTo>
                  <a:pt x="4709388" y="5181611"/>
                  <a:pt x="4722174" y="5219120"/>
                  <a:pt x="4724306" y="5263873"/>
                </a:cubicBezTo>
                <a:cubicBezTo>
                  <a:pt x="4724732" y="5274955"/>
                  <a:pt x="4730699" y="5290726"/>
                  <a:pt x="4738797" y="5294988"/>
                </a:cubicBezTo>
                <a:cubicBezTo>
                  <a:pt x="4780567" y="5316300"/>
                  <a:pt x="4779289" y="5341020"/>
                  <a:pt x="4749879" y="5368725"/>
                </a:cubicBezTo>
                <a:cubicBezTo>
                  <a:pt x="4756273" y="5379807"/>
                  <a:pt x="4766928" y="5389610"/>
                  <a:pt x="4765649" y="5397283"/>
                </a:cubicBezTo>
                <a:cubicBezTo>
                  <a:pt x="4757551" y="5445446"/>
                  <a:pt x="4770764" y="5487643"/>
                  <a:pt x="4793780" y="5529839"/>
                </a:cubicBezTo>
                <a:cubicBezTo>
                  <a:pt x="4800600" y="5542200"/>
                  <a:pt x="4794633" y="5565216"/>
                  <a:pt x="4788666" y="5580987"/>
                </a:cubicBezTo>
                <a:cubicBezTo>
                  <a:pt x="4777157" y="5611249"/>
                  <a:pt x="4761387" y="5639806"/>
                  <a:pt x="4743912" y="5676035"/>
                </a:cubicBezTo>
                <a:cubicBezTo>
                  <a:pt x="4760961" y="5692658"/>
                  <a:pt x="4795912" y="5713969"/>
                  <a:pt x="4777157" y="5758297"/>
                </a:cubicBezTo>
                <a:cubicBezTo>
                  <a:pt x="4775879" y="5760855"/>
                  <a:pt x="4778436" y="5768101"/>
                  <a:pt x="4780994" y="5768953"/>
                </a:cubicBezTo>
                <a:cubicBezTo>
                  <a:pt x="4854731" y="5793674"/>
                  <a:pt x="4809551" y="5850362"/>
                  <a:pt x="4807846" y="5890002"/>
                </a:cubicBezTo>
                <a:cubicBezTo>
                  <a:pt x="4806141" y="5930067"/>
                  <a:pt x="4783977" y="5969706"/>
                  <a:pt x="4766076" y="6007640"/>
                </a:cubicBezTo>
                <a:cubicBezTo>
                  <a:pt x="4755420" y="6030657"/>
                  <a:pt x="4740076" y="6054525"/>
                  <a:pt x="4720469" y="6069869"/>
                </a:cubicBezTo>
                <a:cubicBezTo>
                  <a:pt x="4671879" y="6107378"/>
                  <a:pt x="4667617" y="6114623"/>
                  <a:pt x="4692339" y="6170459"/>
                </a:cubicBezTo>
                <a:cubicBezTo>
                  <a:pt x="4696174" y="6178984"/>
                  <a:pt x="4698305" y="6187935"/>
                  <a:pt x="4700863" y="6196033"/>
                </a:cubicBezTo>
                <a:cubicBezTo>
                  <a:pt x="4705552" y="6196885"/>
                  <a:pt x="4709814" y="6198590"/>
                  <a:pt x="4710240" y="6197738"/>
                </a:cubicBezTo>
                <a:cubicBezTo>
                  <a:pt x="4753715" y="6132951"/>
                  <a:pt x="4807420" y="6174721"/>
                  <a:pt x="4858567" y="6181541"/>
                </a:cubicBezTo>
                <a:cubicBezTo>
                  <a:pt x="4890108" y="6185804"/>
                  <a:pt x="4922501" y="6182394"/>
                  <a:pt x="4958731" y="6182394"/>
                </a:cubicBezTo>
                <a:cubicBezTo>
                  <a:pt x="4942108" y="6138492"/>
                  <a:pt x="4962993" y="6125705"/>
                  <a:pt x="4999222" y="6116754"/>
                </a:cubicBezTo>
                <a:cubicBezTo>
                  <a:pt x="5035025" y="6107804"/>
                  <a:pt x="5068697" y="6091181"/>
                  <a:pt x="5102369" y="6075411"/>
                </a:cubicBezTo>
                <a:cubicBezTo>
                  <a:pt x="5108763" y="6072427"/>
                  <a:pt x="5114304" y="6054099"/>
                  <a:pt x="5110894" y="6048132"/>
                </a:cubicBezTo>
                <a:cubicBezTo>
                  <a:pt x="5102795" y="6033214"/>
                  <a:pt x="5091287" y="6016165"/>
                  <a:pt x="5076796" y="6009345"/>
                </a:cubicBezTo>
                <a:cubicBezTo>
                  <a:pt x="5059320" y="6000821"/>
                  <a:pt x="5036304" y="6005509"/>
                  <a:pt x="5018403" y="5997837"/>
                </a:cubicBezTo>
                <a:cubicBezTo>
                  <a:pt x="5007320" y="5993148"/>
                  <a:pt x="4993681" y="5975673"/>
                  <a:pt x="4994533" y="5965018"/>
                </a:cubicBezTo>
                <a:cubicBezTo>
                  <a:pt x="4995386" y="5954788"/>
                  <a:pt x="5011583" y="5942001"/>
                  <a:pt x="5023943" y="5937313"/>
                </a:cubicBezTo>
                <a:cubicBezTo>
                  <a:pt x="5050796" y="5927509"/>
                  <a:pt x="5079353" y="5922821"/>
                  <a:pt x="5113451" y="5914296"/>
                </a:cubicBezTo>
                <a:cubicBezTo>
                  <a:pt x="5101943" y="5893411"/>
                  <a:pt x="5095124" y="5881051"/>
                  <a:pt x="5087877" y="5868264"/>
                </a:cubicBezTo>
                <a:cubicBezTo>
                  <a:pt x="5098533" y="5840133"/>
                  <a:pt x="5118992" y="5820526"/>
                  <a:pt x="5149254" y="5833739"/>
                </a:cubicBezTo>
                <a:cubicBezTo>
                  <a:pt x="5173976" y="5844822"/>
                  <a:pt x="5196991" y="5861444"/>
                  <a:pt x="5199123" y="5898100"/>
                </a:cubicBezTo>
                <a:cubicBezTo>
                  <a:pt x="5200402" y="5915575"/>
                  <a:pt x="5226401" y="5931772"/>
                  <a:pt x="5242172" y="5947968"/>
                </a:cubicBezTo>
                <a:cubicBezTo>
                  <a:pt x="5263483" y="5970132"/>
                  <a:pt x="5287778" y="5989739"/>
                  <a:pt x="5304827" y="6014460"/>
                </a:cubicBezTo>
                <a:cubicBezTo>
                  <a:pt x="5308663" y="6019575"/>
                  <a:pt x="5291188" y="6046427"/>
                  <a:pt x="5278401" y="6054951"/>
                </a:cubicBezTo>
                <a:cubicBezTo>
                  <a:pt x="5261352" y="6066033"/>
                  <a:pt x="5239188" y="6069017"/>
                  <a:pt x="5206795" y="6079247"/>
                </a:cubicBezTo>
                <a:cubicBezTo>
                  <a:pt x="5237057" y="6098853"/>
                  <a:pt x="5257942" y="6116754"/>
                  <a:pt x="5282237" y="6126984"/>
                </a:cubicBezTo>
                <a:cubicBezTo>
                  <a:pt x="5303122" y="6135509"/>
                  <a:pt x="5313778" y="6143607"/>
                  <a:pt x="5318893" y="6167902"/>
                </a:cubicBezTo>
                <a:cubicBezTo>
                  <a:pt x="5328696" y="6215213"/>
                  <a:pt x="5343614" y="6262098"/>
                  <a:pt x="5361516" y="6307278"/>
                </a:cubicBezTo>
                <a:cubicBezTo>
                  <a:pt x="5367056" y="6321344"/>
                  <a:pt x="5387515" y="6331147"/>
                  <a:pt x="5403286" y="6338819"/>
                </a:cubicBezTo>
                <a:cubicBezTo>
                  <a:pt x="5420335" y="6347343"/>
                  <a:pt x="5439515" y="6351180"/>
                  <a:pt x="5457417" y="6356721"/>
                </a:cubicBezTo>
                <a:cubicBezTo>
                  <a:pt x="5456990" y="6360130"/>
                  <a:pt x="5456990" y="6363540"/>
                  <a:pt x="5456564" y="6366524"/>
                </a:cubicBezTo>
                <a:cubicBezTo>
                  <a:pt x="5422040" y="6381868"/>
                  <a:pt x="5387515" y="6397212"/>
                  <a:pt x="5350860" y="6413835"/>
                </a:cubicBezTo>
                <a:cubicBezTo>
                  <a:pt x="5358106" y="6465835"/>
                  <a:pt x="5342762" y="6508884"/>
                  <a:pt x="5303975" y="6547670"/>
                </a:cubicBezTo>
                <a:cubicBezTo>
                  <a:pt x="5296729" y="6554916"/>
                  <a:pt x="5320597" y="6593703"/>
                  <a:pt x="5330401" y="6617998"/>
                </a:cubicBezTo>
                <a:cubicBezTo>
                  <a:pt x="5331680" y="6621408"/>
                  <a:pt x="5335942" y="6623539"/>
                  <a:pt x="5336368" y="6623965"/>
                </a:cubicBezTo>
                <a:cubicBezTo>
                  <a:pt x="5326565" y="6659768"/>
                  <a:pt x="5318040" y="6693867"/>
                  <a:pt x="5307384" y="6727539"/>
                </a:cubicBezTo>
                <a:cubicBezTo>
                  <a:pt x="5304827" y="6735210"/>
                  <a:pt x="5295877" y="6740752"/>
                  <a:pt x="5289909" y="6747571"/>
                </a:cubicBezTo>
                <a:cubicBezTo>
                  <a:pt x="5276270" y="6762915"/>
                  <a:pt x="5252828" y="6771866"/>
                  <a:pt x="5272008" y="6802555"/>
                </a:cubicBezTo>
                <a:cubicBezTo>
                  <a:pt x="5277549" y="6811505"/>
                  <a:pt x="5256663" y="6840063"/>
                  <a:pt x="5243024" y="6855833"/>
                </a:cubicBezTo>
                <a:cubicBezTo>
                  <a:pt x="5236631" y="6863505"/>
                  <a:pt x="5209778" y="6866063"/>
                  <a:pt x="5208926" y="6863505"/>
                </a:cubicBezTo>
                <a:cubicBezTo>
                  <a:pt x="5200402" y="6843898"/>
                  <a:pt x="5189746" y="6822161"/>
                  <a:pt x="5191451" y="6801702"/>
                </a:cubicBezTo>
                <a:cubicBezTo>
                  <a:pt x="5193582" y="6773145"/>
                  <a:pt x="5203812" y="6746719"/>
                  <a:pt x="5159484" y="6746293"/>
                </a:cubicBezTo>
                <a:cubicBezTo>
                  <a:pt x="5152664" y="6746293"/>
                  <a:pt x="5144992" y="6740325"/>
                  <a:pt x="5138599" y="6736063"/>
                </a:cubicBezTo>
                <a:cubicBezTo>
                  <a:pt x="5073386" y="6689604"/>
                  <a:pt x="5064861" y="6581769"/>
                  <a:pt x="5127517" y="6518687"/>
                </a:cubicBezTo>
                <a:cubicBezTo>
                  <a:pt x="5089582" y="6502490"/>
                  <a:pt x="5055910" y="6480753"/>
                  <a:pt x="5019681" y="6474786"/>
                </a:cubicBezTo>
                <a:cubicBezTo>
                  <a:pt x="4994107" y="6470523"/>
                  <a:pt x="4965124" y="6488425"/>
                  <a:pt x="4937419" y="6493966"/>
                </a:cubicBezTo>
                <a:cubicBezTo>
                  <a:pt x="4928042" y="6495671"/>
                  <a:pt x="4912698" y="6493540"/>
                  <a:pt x="4907583" y="6487572"/>
                </a:cubicBezTo>
                <a:cubicBezTo>
                  <a:pt x="4881157" y="6454327"/>
                  <a:pt x="4853452" y="6455179"/>
                  <a:pt x="4815945" y="6470523"/>
                </a:cubicBezTo>
                <a:cubicBezTo>
                  <a:pt x="4786961" y="6482458"/>
                  <a:pt x="4752863" y="6481179"/>
                  <a:pt x="4717059" y="6486720"/>
                </a:cubicBezTo>
                <a:cubicBezTo>
                  <a:pt x="4722174" y="6497376"/>
                  <a:pt x="4726863" y="6509736"/>
                  <a:pt x="4733256" y="6520818"/>
                </a:cubicBezTo>
                <a:cubicBezTo>
                  <a:pt x="4738797" y="6531048"/>
                  <a:pt x="4746469" y="6540425"/>
                  <a:pt x="4754568" y="6551933"/>
                </a:cubicBezTo>
                <a:cubicBezTo>
                  <a:pt x="4760108" y="6549375"/>
                  <a:pt x="4768207" y="6547244"/>
                  <a:pt x="4773322" y="6542130"/>
                </a:cubicBezTo>
                <a:cubicBezTo>
                  <a:pt x="4794633" y="6520818"/>
                  <a:pt x="4812108" y="6527212"/>
                  <a:pt x="4832994" y="6545113"/>
                </a:cubicBezTo>
                <a:cubicBezTo>
                  <a:pt x="4845780" y="6556195"/>
                  <a:pt x="4865387" y="6567703"/>
                  <a:pt x="4880731" y="6566424"/>
                </a:cubicBezTo>
                <a:cubicBezTo>
                  <a:pt x="4927190" y="6561736"/>
                  <a:pt x="4966829" y="6567277"/>
                  <a:pt x="4991976" y="6615441"/>
                </a:cubicBezTo>
                <a:cubicBezTo>
                  <a:pt x="4947648" y="6638883"/>
                  <a:pt x="4952337" y="6684916"/>
                  <a:pt x="4950632" y="6732653"/>
                </a:cubicBezTo>
                <a:cubicBezTo>
                  <a:pt x="4932730" y="6727965"/>
                  <a:pt x="4917812" y="6724555"/>
                  <a:pt x="4896501" y="6719014"/>
                </a:cubicBezTo>
                <a:cubicBezTo>
                  <a:pt x="4911846" y="6691735"/>
                  <a:pt x="4924206" y="6669145"/>
                  <a:pt x="4938272" y="6643998"/>
                </a:cubicBezTo>
                <a:cubicBezTo>
                  <a:pt x="4911419" y="6635474"/>
                  <a:pt x="4887550" y="6627801"/>
                  <a:pt x="4863682" y="6620556"/>
                </a:cubicBezTo>
                <a:cubicBezTo>
                  <a:pt x="4860272" y="6619277"/>
                  <a:pt x="4855157" y="6618851"/>
                  <a:pt x="4852174" y="6620556"/>
                </a:cubicBezTo>
                <a:cubicBezTo>
                  <a:pt x="4817223" y="6637605"/>
                  <a:pt x="4782272" y="6655506"/>
                  <a:pt x="4734109" y="6679375"/>
                </a:cubicBezTo>
                <a:cubicBezTo>
                  <a:pt x="4734109" y="6643998"/>
                  <a:pt x="4734109" y="6621834"/>
                  <a:pt x="4734109" y="6602228"/>
                </a:cubicBezTo>
                <a:cubicBezTo>
                  <a:pt x="4682535" y="6600097"/>
                  <a:pt x="4630536" y="6597539"/>
                  <a:pt x="4578536" y="6595408"/>
                </a:cubicBezTo>
                <a:cubicBezTo>
                  <a:pt x="4574699" y="6595408"/>
                  <a:pt x="4568733" y="6593703"/>
                  <a:pt x="4566601" y="6595408"/>
                </a:cubicBezTo>
                <a:cubicBezTo>
                  <a:pt x="4523126" y="6637178"/>
                  <a:pt x="4486897" y="6612031"/>
                  <a:pt x="4445553" y="6588162"/>
                </a:cubicBezTo>
                <a:cubicBezTo>
                  <a:pt x="4422110" y="6574523"/>
                  <a:pt x="4389290" y="6577080"/>
                  <a:pt x="4354340" y="6571113"/>
                </a:cubicBezTo>
                <a:cubicBezTo>
                  <a:pt x="4379488" y="6536589"/>
                  <a:pt x="4432340" y="6511441"/>
                  <a:pt x="4382897" y="6471376"/>
                </a:cubicBezTo>
                <a:cubicBezTo>
                  <a:pt x="4371815" y="6462425"/>
                  <a:pt x="4339848" y="6478622"/>
                  <a:pt x="4315980" y="6483310"/>
                </a:cubicBezTo>
                <a:cubicBezTo>
                  <a:pt x="4321094" y="6476491"/>
                  <a:pt x="4327061" y="6467966"/>
                  <a:pt x="4338570" y="6451769"/>
                </a:cubicBezTo>
                <a:cubicBezTo>
                  <a:pt x="4304898" y="6454753"/>
                  <a:pt x="4278045" y="6456031"/>
                  <a:pt x="4251619" y="6459868"/>
                </a:cubicBezTo>
                <a:cubicBezTo>
                  <a:pt x="4240111" y="6461573"/>
                  <a:pt x="4229882" y="6468818"/>
                  <a:pt x="4218373" y="6471376"/>
                </a:cubicBezTo>
                <a:cubicBezTo>
                  <a:pt x="4186406" y="6479474"/>
                  <a:pt x="4166800" y="6493540"/>
                  <a:pt x="4192373" y="6534883"/>
                </a:cubicBezTo>
                <a:cubicBezTo>
                  <a:pt x="4142079" y="6540425"/>
                  <a:pt x="4100735" y="6579211"/>
                  <a:pt x="4036800" y="6538294"/>
                </a:cubicBezTo>
                <a:cubicBezTo>
                  <a:pt x="4068767" y="6524654"/>
                  <a:pt x="4092210" y="6514851"/>
                  <a:pt x="4115226" y="6504621"/>
                </a:cubicBezTo>
                <a:cubicBezTo>
                  <a:pt x="4152308" y="6488425"/>
                  <a:pt x="4194505" y="6477343"/>
                  <a:pt x="4198767" y="6419802"/>
                </a:cubicBezTo>
                <a:cubicBezTo>
                  <a:pt x="4167652" y="6420655"/>
                  <a:pt x="4139948" y="6419376"/>
                  <a:pt x="4123751" y="6453900"/>
                </a:cubicBezTo>
                <a:cubicBezTo>
                  <a:pt x="4106275" y="6490982"/>
                  <a:pt x="4032112" y="6510163"/>
                  <a:pt x="3988637" y="6482458"/>
                </a:cubicBezTo>
                <a:cubicBezTo>
                  <a:pt x="3981391" y="6510589"/>
                  <a:pt x="3974997" y="6534883"/>
                  <a:pt x="3967325" y="6564719"/>
                </a:cubicBezTo>
                <a:cubicBezTo>
                  <a:pt x="3932375" y="6573671"/>
                  <a:pt x="3904244" y="6548949"/>
                  <a:pt x="3872703" y="6529769"/>
                </a:cubicBezTo>
                <a:cubicBezTo>
                  <a:pt x="3841588" y="6510589"/>
                  <a:pt x="3807916" y="6495245"/>
                  <a:pt x="3775097" y="6478196"/>
                </a:cubicBezTo>
                <a:cubicBezTo>
                  <a:pt x="3775523" y="6474359"/>
                  <a:pt x="3775523" y="6470949"/>
                  <a:pt x="3775949" y="6467114"/>
                </a:cubicBezTo>
                <a:cubicBezTo>
                  <a:pt x="3792572" y="6468818"/>
                  <a:pt x="3810474" y="6466261"/>
                  <a:pt x="3824965" y="6472654"/>
                </a:cubicBezTo>
                <a:cubicBezTo>
                  <a:pt x="3853949" y="6485441"/>
                  <a:pt x="3878670" y="6494819"/>
                  <a:pt x="3905522" y="6467540"/>
                </a:cubicBezTo>
                <a:cubicBezTo>
                  <a:pt x="3914047" y="6459015"/>
                  <a:pt x="3932375" y="6459868"/>
                  <a:pt x="3957522" y="6453900"/>
                </a:cubicBezTo>
                <a:cubicBezTo>
                  <a:pt x="3931096" y="6438556"/>
                  <a:pt x="3911489" y="6428753"/>
                  <a:pt x="3894014" y="6416819"/>
                </a:cubicBezTo>
                <a:cubicBezTo>
                  <a:pt x="3876113" y="6404884"/>
                  <a:pt x="3860342" y="6390393"/>
                  <a:pt x="3848834" y="6381442"/>
                </a:cubicBezTo>
                <a:cubicBezTo>
                  <a:pt x="3806211" y="6381442"/>
                  <a:pt x="3767425" y="6381442"/>
                  <a:pt x="3728212" y="6381442"/>
                </a:cubicBezTo>
                <a:cubicBezTo>
                  <a:pt x="3724376" y="6381442"/>
                  <a:pt x="3717556" y="6379310"/>
                  <a:pt x="3717556" y="6377179"/>
                </a:cubicBezTo>
                <a:cubicBezTo>
                  <a:pt x="3705622" y="6313672"/>
                  <a:pt x="3636573" y="6337114"/>
                  <a:pt x="3605458" y="6303442"/>
                </a:cubicBezTo>
                <a:cubicBezTo>
                  <a:pt x="3603753" y="6301311"/>
                  <a:pt x="3602475" y="6299180"/>
                  <a:pt x="3600770" y="6297049"/>
                </a:cubicBezTo>
                <a:cubicBezTo>
                  <a:pt x="3641261" y="6248033"/>
                  <a:pt x="3691982" y="6264229"/>
                  <a:pt x="3728638" y="6339672"/>
                </a:cubicBezTo>
                <a:cubicBezTo>
                  <a:pt x="3764441" y="6323049"/>
                  <a:pt x="3801523" y="6299180"/>
                  <a:pt x="3839031" y="6349048"/>
                </a:cubicBezTo>
                <a:cubicBezTo>
                  <a:pt x="3870146" y="6254000"/>
                  <a:pt x="3932801" y="6219475"/>
                  <a:pt x="4032538" y="6241213"/>
                </a:cubicBezTo>
                <a:cubicBezTo>
                  <a:pt x="4022309" y="6256131"/>
                  <a:pt x="4013358" y="6268918"/>
                  <a:pt x="4003128" y="6283409"/>
                </a:cubicBezTo>
                <a:cubicBezTo>
                  <a:pt x="4024014" y="6298754"/>
                  <a:pt x="4032538" y="6311541"/>
                  <a:pt x="4070899" y="6293639"/>
                </a:cubicBezTo>
                <a:cubicBezTo>
                  <a:pt x="4108833" y="6275738"/>
                  <a:pt x="4122472" y="6241213"/>
                  <a:pt x="4159980" y="6225016"/>
                </a:cubicBezTo>
                <a:cubicBezTo>
                  <a:pt x="4107128" y="6212230"/>
                  <a:pt x="4107554" y="6181967"/>
                  <a:pt x="4129292" y="6142328"/>
                </a:cubicBezTo>
                <a:cubicBezTo>
                  <a:pt x="4093489" y="6126984"/>
                  <a:pt x="4059390" y="6113771"/>
                  <a:pt x="4026571" y="6097574"/>
                </a:cubicBezTo>
                <a:cubicBezTo>
                  <a:pt x="4015063" y="6092034"/>
                  <a:pt x="4007391" y="6078820"/>
                  <a:pt x="3997587" y="6069017"/>
                </a:cubicBezTo>
                <a:cubicBezTo>
                  <a:pt x="4009948" y="6060919"/>
                  <a:pt x="4023587" y="6044722"/>
                  <a:pt x="4033817" y="6046853"/>
                </a:cubicBezTo>
                <a:cubicBezTo>
                  <a:pt x="4060243" y="6051968"/>
                  <a:pt x="4087948" y="6061345"/>
                  <a:pt x="4110538" y="6075837"/>
                </a:cubicBezTo>
                <a:cubicBezTo>
                  <a:pt x="4134407" y="6091181"/>
                  <a:pt x="4148046" y="6090329"/>
                  <a:pt x="4162538" y="6061771"/>
                </a:cubicBezTo>
                <a:cubicBezTo>
                  <a:pt x="4165095" y="6056230"/>
                  <a:pt x="4171062" y="6051115"/>
                  <a:pt x="4176603" y="6048558"/>
                </a:cubicBezTo>
                <a:cubicBezTo>
                  <a:pt x="4226898" y="6026821"/>
                  <a:pt x="4269521" y="5996559"/>
                  <a:pt x="4300209" y="5950100"/>
                </a:cubicBezTo>
                <a:cubicBezTo>
                  <a:pt x="4304471" y="5943706"/>
                  <a:pt x="4314701" y="5941575"/>
                  <a:pt x="4325783" y="5935182"/>
                </a:cubicBezTo>
                <a:cubicBezTo>
                  <a:pt x="4311717" y="5926231"/>
                  <a:pt x="4300635" y="5919411"/>
                  <a:pt x="4289127" y="5912165"/>
                </a:cubicBezTo>
                <a:cubicBezTo>
                  <a:pt x="4267816" y="5958198"/>
                  <a:pt x="4231587" y="5979509"/>
                  <a:pt x="4182570" y="5973116"/>
                </a:cubicBezTo>
                <a:cubicBezTo>
                  <a:pt x="4130144" y="5966296"/>
                  <a:pt x="4078571" y="5955214"/>
                  <a:pt x="4026145" y="5948821"/>
                </a:cubicBezTo>
                <a:cubicBezTo>
                  <a:pt x="3990342" y="5944558"/>
                  <a:pt x="3954112" y="5945411"/>
                  <a:pt x="3917883" y="5945411"/>
                </a:cubicBezTo>
                <a:cubicBezTo>
                  <a:pt x="3888047" y="5945411"/>
                  <a:pt x="3863326" y="5939444"/>
                  <a:pt x="3852670" y="5906198"/>
                </a:cubicBezTo>
                <a:cubicBezTo>
                  <a:pt x="3850965" y="5900231"/>
                  <a:pt x="3836047" y="5892559"/>
                  <a:pt x="3831785" y="5894690"/>
                </a:cubicBezTo>
                <a:cubicBezTo>
                  <a:pt x="3814736" y="5902788"/>
                  <a:pt x="3791293" y="5911313"/>
                  <a:pt x="3785326" y="5925805"/>
                </a:cubicBezTo>
                <a:cubicBezTo>
                  <a:pt x="3766572" y="5970132"/>
                  <a:pt x="3751228" y="5976099"/>
                  <a:pt x="3719687" y="5940296"/>
                </a:cubicBezTo>
                <a:cubicBezTo>
                  <a:pt x="3704343" y="5923247"/>
                  <a:pt x="3693261" y="5902362"/>
                  <a:pt x="3678343" y="5884887"/>
                </a:cubicBezTo>
                <a:cubicBezTo>
                  <a:pt x="3671523" y="5876789"/>
                  <a:pt x="3660015" y="5870821"/>
                  <a:pt x="3649360" y="5868690"/>
                </a:cubicBezTo>
                <a:cubicBezTo>
                  <a:pt x="3625917" y="5864002"/>
                  <a:pt x="3601622" y="5862297"/>
                  <a:pt x="3577753" y="5859313"/>
                </a:cubicBezTo>
                <a:cubicBezTo>
                  <a:pt x="3575622" y="5855477"/>
                  <a:pt x="3573491" y="5852067"/>
                  <a:pt x="3571360" y="5848231"/>
                </a:cubicBezTo>
                <a:cubicBezTo>
                  <a:pt x="3587557" y="5835018"/>
                  <a:pt x="3603753" y="5821379"/>
                  <a:pt x="3625491" y="5803051"/>
                </a:cubicBezTo>
                <a:cubicBezTo>
                  <a:pt x="3615261" y="5797937"/>
                  <a:pt x="3598639" y="5785150"/>
                  <a:pt x="3593950" y="5788559"/>
                </a:cubicBezTo>
                <a:cubicBezTo>
                  <a:pt x="3576901" y="5801346"/>
                  <a:pt x="3563688" y="5819248"/>
                  <a:pt x="3545360" y="5838854"/>
                </a:cubicBezTo>
                <a:cubicBezTo>
                  <a:pt x="3523622" y="5816264"/>
                  <a:pt x="3460541" y="5827346"/>
                  <a:pt x="3459262" y="5761281"/>
                </a:cubicBezTo>
                <a:cubicBezTo>
                  <a:pt x="3458836" y="5719511"/>
                  <a:pt x="3477590" y="5683707"/>
                  <a:pt x="3515524" y="5664953"/>
                </a:cubicBezTo>
                <a:cubicBezTo>
                  <a:pt x="3514246" y="5611249"/>
                  <a:pt x="3512115" y="5609118"/>
                  <a:pt x="3462246" y="5612101"/>
                </a:cubicBezTo>
                <a:cubicBezTo>
                  <a:pt x="3422607" y="5614232"/>
                  <a:pt x="3413656" y="5598888"/>
                  <a:pt x="3428148" y="5541347"/>
                </a:cubicBezTo>
                <a:cubicBezTo>
                  <a:pt x="3402574" y="5543052"/>
                  <a:pt x="3379558" y="5544757"/>
                  <a:pt x="3363361" y="5546036"/>
                </a:cubicBezTo>
                <a:cubicBezTo>
                  <a:pt x="3363361" y="5573741"/>
                  <a:pt x="3371033" y="5598462"/>
                  <a:pt x="3361656" y="5610397"/>
                </a:cubicBezTo>
                <a:cubicBezTo>
                  <a:pt x="3344607" y="5632986"/>
                  <a:pt x="3267460" y="5637249"/>
                  <a:pt x="3253821" y="5615511"/>
                </a:cubicBezTo>
                <a:cubicBezTo>
                  <a:pt x="3221427" y="5563512"/>
                  <a:pt x="3179657" y="5594200"/>
                  <a:pt x="3149395" y="5605281"/>
                </a:cubicBezTo>
                <a:cubicBezTo>
                  <a:pt x="3062018" y="5638101"/>
                  <a:pt x="2998937" y="5625314"/>
                  <a:pt x="2944806" y="5554987"/>
                </a:cubicBezTo>
                <a:cubicBezTo>
                  <a:pt x="2939265" y="5547741"/>
                  <a:pt x="2920511" y="5549020"/>
                  <a:pt x="2908576" y="5549872"/>
                </a:cubicBezTo>
                <a:cubicBezTo>
                  <a:pt x="2895789" y="5550725"/>
                  <a:pt x="2883855" y="5555413"/>
                  <a:pt x="2861691" y="5560528"/>
                </a:cubicBezTo>
                <a:cubicBezTo>
                  <a:pt x="2871494" y="5536659"/>
                  <a:pt x="2877036" y="5523872"/>
                  <a:pt x="2884708" y="5505544"/>
                </a:cubicBezTo>
                <a:cubicBezTo>
                  <a:pt x="2801167" y="5494888"/>
                  <a:pt x="2781134" y="5436922"/>
                  <a:pt x="2781561" y="5361906"/>
                </a:cubicBezTo>
                <a:cubicBezTo>
                  <a:pt x="2808839" y="5352955"/>
                  <a:pt x="2815659" y="5331644"/>
                  <a:pt x="2805429" y="5312463"/>
                </a:cubicBezTo>
                <a:cubicBezTo>
                  <a:pt x="2764085" y="5300103"/>
                  <a:pt x="2730413" y="5290299"/>
                  <a:pt x="2697168" y="5280496"/>
                </a:cubicBezTo>
                <a:cubicBezTo>
                  <a:pt x="2694610" y="5279644"/>
                  <a:pt x="2690774" y="5278791"/>
                  <a:pt x="2689922" y="5277086"/>
                </a:cubicBezTo>
                <a:cubicBezTo>
                  <a:pt x="2672020" y="5237874"/>
                  <a:pt x="2648151" y="5200365"/>
                  <a:pt x="2648578" y="5156038"/>
                </a:cubicBezTo>
                <a:cubicBezTo>
                  <a:pt x="2652840" y="5153054"/>
                  <a:pt x="2657102" y="5150071"/>
                  <a:pt x="2661364" y="5147513"/>
                </a:cubicBezTo>
                <a:cubicBezTo>
                  <a:pt x="2678413" y="5166267"/>
                  <a:pt x="2695036" y="5185447"/>
                  <a:pt x="2714217" y="5206759"/>
                </a:cubicBezTo>
                <a:cubicBezTo>
                  <a:pt x="2731266" y="5201218"/>
                  <a:pt x="2751298" y="5194825"/>
                  <a:pt x="2770479" y="5188431"/>
                </a:cubicBezTo>
                <a:cubicBezTo>
                  <a:pt x="2755561" y="5171382"/>
                  <a:pt x="2743200" y="5160727"/>
                  <a:pt x="2735102" y="5147513"/>
                </a:cubicBezTo>
                <a:cubicBezTo>
                  <a:pt x="2710807" y="5108300"/>
                  <a:pt x="2734676" y="5092530"/>
                  <a:pt x="2768348" y="5080169"/>
                </a:cubicBezTo>
                <a:cubicBezTo>
                  <a:pt x="2818642" y="5061415"/>
                  <a:pt x="2875757" y="5052465"/>
                  <a:pt x="2916248" y="5081448"/>
                </a:cubicBezTo>
                <a:cubicBezTo>
                  <a:pt x="2955461" y="5109153"/>
                  <a:pt x="2989986" y="5104890"/>
                  <a:pt x="3029625" y="5104464"/>
                </a:cubicBezTo>
                <a:cubicBezTo>
                  <a:pt x="3088444" y="5104038"/>
                  <a:pt x="3136608" y="5127907"/>
                  <a:pt x="3172837" y="5174792"/>
                </a:cubicBezTo>
                <a:cubicBezTo>
                  <a:pt x="3177526" y="5180759"/>
                  <a:pt x="3184772" y="5184595"/>
                  <a:pt x="3184345" y="5184169"/>
                </a:cubicBezTo>
                <a:cubicBezTo>
                  <a:pt x="3209493" y="5170956"/>
                  <a:pt x="3228673" y="5158595"/>
                  <a:pt x="3249558" y="5150071"/>
                </a:cubicBezTo>
                <a:cubicBezTo>
                  <a:pt x="3272148" y="5140694"/>
                  <a:pt x="3278116" y="5124923"/>
                  <a:pt x="3259361" y="5111284"/>
                </a:cubicBezTo>
                <a:cubicBezTo>
                  <a:pt x="3235919" y="5094235"/>
                  <a:pt x="3230378" y="5075054"/>
                  <a:pt x="3239329" y="5049907"/>
                </a:cubicBezTo>
                <a:cubicBezTo>
                  <a:pt x="3253821" y="5009416"/>
                  <a:pt x="3240608" y="4980858"/>
                  <a:pt x="3214608" y="4970203"/>
                </a:cubicBezTo>
                <a:cubicBezTo>
                  <a:pt x="3206509" y="4926728"/>
                  <a:pt x="3200968" y="4893482"/>
                  <a:pt x="3193723" y="4860662"/>
                </a:cubicBezTo>
                <a:cubicBezTo>
                  <a:pt x="3192444" y="4855121"/>
                  <a:pt x="3183067" y="4851285"/>
                  <a:pt x="3177526" y="4847023"/>
                </a:cubicBezTo>
                <a:cubicBezTo>
                  <a:pt x="3176673" y="4846597"/>
                  <a:pt x="3174116" y="4847875"/>
                  <a:pt x="3173690" y="4847449"/>
                </a:cubicBezTo>
                <a:cubicBezTo>
                  <a:pt x="3144706" y="4818466"/>
                  <a:pt x="3114444" y="4789909"/>
                  <a:pt x="3086739" y="4759646"/>
                </a:cubicBezTo>
                <a:cubicBezTo>
                  <a:pt x="3076936" y="4748990"/>
                  <a:pt x="3075231" y="4728958"/>
                  <a:pt x="3064576" y="4720859"/>
                </a:cubicBezTo>
                <a:cubicBezTo>
                  <a:pt x="3039854" y="4702532"/>
                  <a:pt x="3011723" y="4687614"/>
                  <a:pt x="2984019" y="4673122"/>
                </a:cubicBezTo>
                <a:cubicBezTo>
                  <a:pt x="2961429" y="4661188"/>
                  <a:pt x="2946937" y="4668007"/>
                  <a:pt x="2940970" y="4695286"/>
                </a:cubicBezTo>
                <a:cubicBezTo>
                  <a:pt x="2935429" y="4720433"/>
                  <a:pt x="2930314" y="4742597"/>
                  <a:pt x="2890675" y="4733646"/>
                </a:cubicBezTo>
                <a:cubicBezTo>
                  <a:pt x="2852314" y="4724696"/>
                  <a:pt x="2826741" y="4766892"/>
                  <a:pt x="2846347" y="4802695"/>
                </a:cubicBezTo>
                <a:cubicBezTo>
                  <a:pt x="2865101" y="4836794"/>
                  <a:pt x="2880019" y="4867056"/>
                  <a:pt x="2838675" y="4895613"/>
                </a:cubicBezTo>
                <a:cubicBezTo>
                  <a:pt x="2832708" y="4899449"/>
                  <a:pt x="2830577" y="4909252"/>
                  <a:pt x="2827593" y="4916924"/>
                </a:cubicBezTo>
                <a:cubicBezTo>
                  <a:pt x="2820774" y="4933973"/>
                  <a:pt x="2818216" y="4962531"/>
                  <a:pt x="2807560" y="4965940"/>
                </a:cubicBezTo>
                <a:cubicBezTo>
                  <a:pt x="2774315" y="4976170"/>
                  <a:pt x="2738085" y="4978727"/>
                  <a:pt x="2703135" y="4980858"/>
                </a:cubicBezTo>
                <a:cubicBezTo>
                  <a:pt x="2689069" y="4981711"/>
                  <a:pt x="2675004" y="4971055"/>
                  <a:pt x="2660512" y="4968924"/>
                </a:cubicBezTo>
                <a:cubicBezTo>
                  <a:pt x="2651135" y="4967645"/>
                  <a:pt x="2637496" y="4968498"/>
                  <a:pt x="2631528" y="4974465"/>
                </a:cubicBezTo>
                <a:cubicBezTo>
                  <a:pt x="2586348" y="5021350"/>
                  <a:pt x="2577824" y="5022203"/>
                  <a:pt x="2521562" y="4984268"/>
                </a:cubicBezTo>
                <a:cubicBezTo>
                  <a:pt x="2531791" y="5007285"/>
                  <a:pt x="2542021" y="5030301"/>
                  <a:pt x="2553529" y="5057153"/>
                </a:cubicBezTo>
                <a:cubicBezTo>
                  <a:pt x="2509627" y="5057153"/>
                  <a:pt x="2463595" y="5057153"/>
                  <a:pt x="2417562" y="5057153"/>
                </a:cubicBezTo>
                <a:cubicBezTo>
                  <a:pt x="2422251" y="5070366"/>
                  <a:pt x="2428218" y="5085710"/>
                  <a:pt x="2435464" y="5105743"/>
                </a:cubicBezTo>
                <a:cubicBezTo>
                  <a:pt x="2419267" y="5104038"/>
                  <a:pt x="2409464" y="5102759"/>
                  <a:pt x="2397956" y="5101481"/>
                </a:cubicBezTo>
                <a:cubicBezTo>
                  <a:pt x="2401366" y="5113415"/>
                  <a:pt x="2404775" y="5124497"/>
                  <a:pt x="2405628" y="5127907"/>
                </a:cubicBezTo>
                <a:cubicBezTo>
                  <a:pt x="2390284" y="5143677"/>
                  <a:pt x="2378776" y="5154333"/>
                  <a:pt x="2368972" y="5166693"/>
                </a:cubicBezTo>
                <a:cubicBezTo>
                  <a:pt x="2362579" y="5174792"/>
                  <a:pt x="2359169" y="5185021"/>
                  <a:pt x="2354481" y="5194398"/>
                </a:cubicBezTo>
                <a:cubicBezTo>
                  <a:pt x="2345530" y="5186300"/>
                  <a:pt x="2335300" y="5179054"/>
                  <a:pt x="2327202" y="5169677"/>
                </a:cubicBezTo>
                <a:cubicBezTo>
                  <a:pt x="2322087" y="5163710"/>
                  <a:pt x="2319530" y="5155612"/>
                  <a:pt x="2325071" y="5157317"/>
                </a:cubicBezTo>
                <a:cubicBezTo>
                  <a:pt x="2345104" y="5136005"/>
                  <a:pt x="2365136" y="5114268"/>
                  <a:pt x="2385169" y="5092956"/>
                </a:cubicBezTo>
                <a:cubicBezTo>
                  <a:pt x="2381759" y="5088268"/>
                  <a:pt x="2378349" y="5083153"/>
                  <a:pt x="2374939" y="5078464"/>
                </a:cubicBezTo>
                <a:cubicBezTo>
                  <a:pt x="2342120" y="5085710"/>
                  <a:pt x="2309301" y="5092956"/>
                  <a:pt x="2276055" y="5099776"/>
                </a:cubicBezTo>
                <a:cubicBezTo>
                  <a:pt x="2274350" y="5095514"/>
                  <a:pt x="2272645" y="5091251"/>
                  <a:pt x="2271366" y="5086989"/>
                </a:cubicBezTo>
                <a:cubicBezTo>
                  <a:pt x="2299497" y="5063973"/>
                  <a:pt x="2352776" y="5084432"/>
                  <a:pt x="2370251" y="5040104"/>
                </a:cubicBezTo>
                <a:cubicBezTo>
                  <a:pt x="2326776" y="5017940"/>
                  <a:pt x="2287137" y="4994924"/>
                  <a:pt x="2236842" y="4999612"/>
                </a:cubicBezTo>
                <a:cubicBezTo>
                  <a:pt x="2223203" y="5000891"/>
                  <a:pt x="2203170" y="4985973"/>
                  <a:pt x="2193793" y="4972760"/>
                </a:cubicBezTo>
                <a:cubicBezTo>
                  <a:pt x="2156285" y="4920334"/>
                  <a:pt x="2153728" y="4918203"/>
                  <a:pt x="2100875" y="4943351"/>
                </a:cubicBezTo>
                <a:cubicBezTo>
                  <a:pt x="2071465" y="4893908"/>
                  <a:pt x="2044613" y="4887088"/>
                  <a:pt x="1981531" y="4891350"/>
                </a:cubicBezTo>
                <a:cubicBezTo>
                  <a:pt x="1936778" y="4894334"/>
                  <a:pt x="1890745" y="4882400"/>
                  <a:pt x="1845565" y="4874727"/>
                </a:cubicBezTo>
                <a:cubicBezTo>
                  <a:pt x="1841729" y="4873875"/>
                  <a:pt x="1836188" y="4853843"/>
                  <a:pt x="1839598" y="4846597"/>
                </a:cubicBezTo>
                <a:cubicBezTo>
                  <a:pt x="1845991" y="4832958"/>
                  <a:pt x="1858778" y="4821876"/>
                  <a:pt x="1874975" y="4801843"/>
                </a:cubicBezTo>
                <a:cubicBezTo>
                  <a:pt x="1834909" y="4787351"/>
                  <a:pt x="1798680" y="4774564"/>
                  <a:pt x="1752647" y="4757942"/>
                </a:cubicBezTo>
                <a:cubicBezTo>
                  <a:pt x="1743270" y="4737482"/>
                  <a:pt x="1726221" y="4723843"/>
                  <a:pt x="1690844" y="4751548"/>
                </a:cubicBezTo>
                <a:cubicBezTo>
                  <a:pt x="1681467" y="4759220"/>
                  <a:pt x="1643533" y="4748564"/>
                  <a:pt x="1635009" y="4735777"/>
                </a:cubicBezTo>
                <a:cubicBezTo>
                  <a:pt x="1621369" y="4715319"/>
                  <a:pt x="1627763" y="4683778"/>
                  <a:pt x="1656320" y="4676532"/>
                </a:cubicBezTo>
                <a:cubicBezTo>
                  <a:pt x="1680615" y="4670565"/>
                  <a:pt x="1682320" y="4656073"/>
                  <a:pt x="1689992" y="4638598"/>
                </a:cubicBezTo>
                <a:cubicBezTo>
                  <a:pt x="1697664" y="4620696"/>
                  <a:pt x="1713008" y="4604926"/>
                  <a:pt x="1727926" y="4591286"/>
                </a:cubicBezTo>
                <a:cubicBezTo>
                  <a:pt x="1744549" y="4575516"/>
                  <a:pt x="1764582" y="4563581"/>
                  <a:pt x="1785467" y="4548237"/>
                </a:cubicBezTo>
                <a:cubicBezTo>
                  <a:pt x="1777795" y="4541844"/>
                  <a:pt x="1775237" y="4538434"/>
                  <a:pt x="1773959" y="4538861"/>
                </a:cubicBezTo>
                <a:cubicBezTo>
                  <a:pt x="1733041" y="4552926"/>
                  <a:pt x="1692976" y="4575090"/>
                  <a:pt x="1651205" y="4579778"/>
                </a:cubicBezTo>
                <a:cubicBezTo>
                  <a:pt x="1611566" y="4584041"/>
                  <a:pt x="1570222" y="4569549"/>
                  <a:pt x="1529304" y="4563155"/>
                </a:cubicBezTo>
                <a:cubicBezTo>
                  <a:pt x="1519501" y="4561450"/>
                  <a:pt x="1510124" y="4558893"/>
                  <a:pt x="1500747" y="4557188"/>
                </a:cubicBezTo>
                <a:cubicBezTo>
                  <a:pt x="1499468" y="4568270"/>
                  <a:pt x="1494354" y="4580631"/>
                  <a:pt x="1497337" y="4590860"/>
                </a:cubicBezTo>
                <a:cubicBezTo>
                  <a:pt x="1507567" y="4625811"/>
                  <a:pt x="1525042" y="4660762"/>
                  <a:pt x="1486255" y="4689319"/>
                </a:cubicBezTo>
                <a:cubicBezTo>
                  <a:pt x="1496485" y="4709352"/>
                  <a:pt x="1505862" y="4727679"/>
                  <a:pt x="1516944" y="4749417"/>
                </a:cubicBezTo>
                <a:cubicBezTo>
                  <a:pt x="1493501" y="4760073"/>
                  <a:pt x="1473895" y="4772007"/>
                  <a:pt x="1452583" y="4777122"/>
                </a:cubicBezTo>
                <a:cubicBezTo>
                  <a:pt x="1446616" y="4778826"/>
                  <a:pt x="1430419" y="4762204"/>
                  <a:pt x="1428288" y="4752400"/>
                </a:cubicBezTo>
                <a:cubicBezTo>
                  <a:pt x="1422321" y="4725122"/>
                  <a:pt x="1421469" y="4696991"/>
                  <a:pt x="1418059" y="4665876"/>
                </a:cubicBezTo>
                <a:cubicBezTo>
                  <a:pt x="1387797" y="4656925"/>
                  <a:pt x="1376715" y="4633057"/>
                  <a:pt x="1389075" y="4593844"/>
                </a:cubicBezTo>
                <a:cubicBezTo>
                  <a:pt x="1325141" y="4656925"/>
                  <a:pt x="1291895" y="4663745"/>
                  <a:pt x="1240748" y="4629647"/>
                </a:cubicBezTo>
                <a:cubicBezTo>
                  <a:pt x="1172552" y="4709352"/>
                  <a:pt x="1183207" y="4811646"/>
                  <a:pt x="1268453" y="4883679"/>
                </a:cubicBezTo>
                <a:cubicBezTo>
                  <a:pt x="1272715" y="4887088"/>
                  <a:pt x="1277404" y="4889219"/>
                  <a:pt x="1281666" y="4893055"/>
                </a:cubicBezTo>
                <a:cubicBezTo>
                  <a:pt x="1337928" y="4944629"/>
                  <a:pt x="1369043" y="4941219"/>
                  <a:pt x="1412944" y="4881974"/>
                </a:cubicBezTo>
                <a:cubicBezTo>
                  <a:pt x="1419337" y="4873449"/>
                  <a:pt x="1441501" y="4866203"/>
                  <a:pt x="1449173" y="4870465"/>
                </a:cubicBezTo>
                <a:cubicBezTo>
                  <a:pt x="1469632" y="4881974"/>
                  <a:pt x="1491796" y="4897318"/>
                  <a:pt x="1502878" y="4916924"/>
                </a:cubicBezTo>
                <a:cubicBezTo>
                  <a:pt x="1511829" y="4933547"/>
                  <a:pt x="1510976" y="4960400"/>
                  <a:pt x="1504157" y="4978301"/>
                </a:cubicBezTo>
                <a:cubicBezTo>
                  <a:pt x="1500747" y="4987678"/>
                  <a:pt x="1474321" y="4988104"/>
                  <a:pt x="1457272" y="4991514"/>
                </a:cubicBezTo>
                <a:cubicBezTo>
                  <a:pt x="1376288" y="5011547"/>
                  <a:pt x="1299141" y="5053317"/>
                  <a:pt x="1211765" y="5020071"/>
                </a:cubicBezTo>
                <a:cubicBezTo>
                  <a:pt x="1215601" y="5006006"/>
                  <a:pt x="1219863" y="4991088"/>
                  <a:pt x="1224978" y="4971055"/>
                </a:cubicBezTo>
                <a:cubicBezTo>
                  <a:pt x="1186191" y="4974465"/>
                  <a:pt x="1153372" y="4977022"/>
                  <a:pt x="1121831" y="4980006"/>
                </a:cubicBezTo>
                <a:cubicBezTo>
                  <a:pt x="1128650" y="5021776"/>
                  <a:pt x="1135896" y="5064399"/>
                  <a:pt x="1143142" y="5109153"/>
                </a:cubicBezTo>
                <a:cubicBezTo>
                  <a:pt x="1154650" y="5107021"/>
                  <a:pt x="1170421" y="5104464"/>
                  <a:pt x="1186617" y="5101481"/>
                </a:cubicBezTo>
                <a:cubicBezTo>
                  <a:pt x="1204945" y="5123644"/>
                  <a:pt x="1222420" y="5146235"/>
                  <a:pt x="1241601" y="5167972"/>
                </a:cubicBezTo>
                <a:cubicBezTo>
                  <a:pt x="1256092" y="5184169"/>
                  <a:pt x="1272289" y="5187579"/>
                  <a:pt x="1291043" y="5171808"/>
                </a:cubicBezTo>
                <a:cubicBezTo>
                  <a:pt x="1315338" y="5151349"/>
                  <a:pt x="1336223" y="5160300"/>
                  <a:pt x="1353272" y="5182464"/>
                </a:cubicBezTo>
                <a:cubicBezTo>
                  <a:pt x="1374157" y="5209316"/>
                  <a:pt x="1351141" y="5222530"/>
                  <a:pt x="1334518" y="5234037"/>
                </a:cubicBezTo>
                <a:cubicBezTo>
                  <a:pt x="1303404" y="5255775"/>
                  <a:pt x="1276978" y="5283906"/>
                  <a:pt x="1230519" y="5279217"/>
                </a:cubicBezTo>
                <a:cubicBezTo>
                  <a:pt x="1196847" y="5275808"/>
                  <a:pt x="1192585" y="5294135"/>
                  <a:pt x="1210912" y="5323119"/>
                </a:cubicBezTo>
                <a:cubicBezTo>
                  <a:pt x="1217306" y="5333775"/>
                  <a:pt x="1214748" y="5349545"/>
                  <a:pt x="1216453" y="5363185"/>
                </a:cubicBezTo>
                <a:cubicBezTo>
                  <a:pt x="1195994" y="5363611"/>
                  <a:pt x="1174683" y="5368299"/>
                  <a:pt x="1155929" y="5363185"/>
                </a:cubicBezTo>
                <a:cubicBezTo>
                  <a:pt x="1146126" y="5360627"/>
                  <a:pt x="1134191" y="5338889"/>
                  <a:pt x="1135896" y="5327808"/>
                </a:cubicBezTo>
                <a:cubicBezTo>
                  <a:pt x="1142716" y="5288595"/>
                  <a:pt x="1125241" y="5267283"/>
                  <a:pt x="1086028" y="5274103"/>
                </a:cubicBezTo>
                <a:cubicBezTo>
                  <a:pt x="1070257" y="5276660"/>
                  <a:pt x="1054487" y="5278365"/>
                  <a:pt x="1044257" y="5279644"/>
                </a:cubicBezTo>
                <a:cubicBezTo>
                  <a:pt x="1048946" y="5303513"/>
                  <a:pt x="1052782" y="5325676"/>
                  <a:pt x="1057897" y="5347414"/>
                </a:cubicBezTo>
                <a:cubicBezTo>
                  <a:pt x="1060028" y="5356365"/>
                  <a:pt x="1065569" y="5371709"/>
                  <a:pt x="1068126" y="5371709"/>
                </a:cubicBezTo>
                <a:cubicBezTo>
                  <a:pt x="1111175" y="5366594"/>
                  <a:pt x="1115437" y="5410070"/>
                  <a:pt x="1138880" y="5428823"/>
                </a:cubicBezTo>
                <a:cubicBezTo>
                  <a:pt x="1161044" y="5446299"/>
                  <a:pt x="1180650" y="5451840"/>
                  <a:pt x="1205797" y="5445446"/>
                </a:cubicBezTo>
                <a:cubicBezTo>
                  <a:pt x="1285502" y="5425840"/>
                  <a:pt x="1285502" y="5425414"/>
                  <a:pt x="1334518" y="5504266"/>
                </a:cubicBezTo>
                <a:cubicBezTo>
                  <a:pt x="1303830" y="5504266"/>
                  <a:pt x="1279961" y="5505544"/>
                  <a:pt x="1256519" y="5503840"/>
                </a:cubicBezTo>
                <a:cubicBezTo>
                  <a:pt x="1185339" y="5499151"/>
                  <a:pt x="1185765" y="5498725"/>
                  <a:pt x="1162749" y="5580987"/>
                </a:cubicBezTo>
                <a:cubicBezTo>
                  <a:pt x="1200257" y="5571183"/>
                  <a:pt x="1234355" y="5562659"/>
                  <a:pt x="1269732" y="5553708"/>
                </a:cubicBezTo>
                <a:cubicBezTo>
                  <a:pt x="1270158" y="5557544"/>
                  <a:pt x="1272289" y="5563085"/>
                  <a:pt x="1270584" y="5564364"/>
                </a:cubicBezTo>
                <a:cubicBezTo>
                  <a:pt x="1251830" y="5578429"/>
                  <a:pt x="1301699" y="5607839"/>
                  <a:pt x="1260355" y="5615085"/>
                </a:cubicBezTo>
                <a:cubicBezTo>
                  <a:pt x="1242027" y="5618494"/>
                  <a:pt x="1222420" y="5614659"/>
                  <a:pt x="1203240" y="5613806"/>
                </a:cubicBezTo>
                <a:cubicBezTo>
                  <a:pt x="1201961" y="5613806"/>
                  <a:pt x="1200257" y="5612528"/>
                  <a:pt x="1199404" y="5612528"/>
                </a:cubicBezTo>
                <a:cubicBezTo>
                  <a:pt x="1180650" y="5618494"/>
                  <a:pt x="1161896" y="5624888"/>
                  <a:pt x="1143568" y="5630855"/>
                </a:cubicBezTo>
                <a:cubicBezTo>
                  <a:pt x="1158060" y="5639806"/>
                  <a:pt x="1172552" y="5648330"/>
                  <a:pt x="1184912" y="5655577"/>
                </a:cubicBezTo>
                <a:cubicBezTo>
                  <a:pt x="1161470" y="5669642"/>
                  <a:pt x="1132486" y="5687117"/>
                  <a:pt x="1096683" y="5708855"/>
                </a:cubicBezTo>
                <a:cubicBezTo>
                  <a:pt x="1094126" y="5707150"/>
                  <a:pt x="1084323" y="5699478"/>
                  <a:pt x="1073667" y="5691806"/>
                </a:cubicBezTo>
                <a:cubicBezTo>
                  <a:pt x="1084323" y="5677740"/>
                  <a:pt x="1092421" y="5667511"/>
                  <a:pt x="1094978" y="5663675"/>
                </a:cubicBezTo>
                <a:cubicBezTo>
                  <a:pt x="1055339" y="5626593"/>
                  <a:pt x="1017405" y="5592069"/>
                  <a:pt x="979897" y="5556691"/>
                </a:cubicBezTo>
                <a:cubicBezTo>
                  <a:pt x="967110" y="5544757"/>
                  <a:pt x="956881" y="5530692"/>
                  <a:pt x="943668" y="5518758"/>
                </a:cubicBezTo>
                <a:cubicBezTo>
                  <a:pt x="897635" y="5476561"/>
                  <a:pt x="896783" y="5468036"/>
                  <a:pt x="929176" y="5427119"/>
                </a:cubicBezTo>
                <a:cubicBezTo>
                  <a:pt x="927471" y="5406233"/>
                  <a:pt x="927897" y="5394299"/>
                  <a:pt x="925340" y="5383643"/>
                </a:cubicBezTo>
                <a:cubicBezTo>
                  <a:pt x="921078" y="5367447"/>
                  <a:pt x="919373" y="5346988"/>
                  <a:pt x="908291" y="5336758"/>
                </a:cubicBezTo>
                <a:cubicBezTo>
                  <a:pt x="888258" y="5318431"/>
                  <a:pt x="895504" y="5299250"/>
                  <a:pt x="910422" y="5294135"/>
                </a:cubicBezTo>
                <a:cubicBezTo>
                  <a:pt x="959012" y="5277512"/>
                  <a:pt x="948356" y="5236169"/>
                  <a:pt x="942389" y="5207612"/>
                </a:cubicBezTo>
                <a:cubicBezTo>
                  <a:pt x="934717" y="5170529"/>
                  <a:pt x="942389" y="5146661"/>
                  <a:pt x="981602" y="5119808"/>
                </a:cubicBezTo>
                <a:cubicBezTo>
                  <a:pt x="949635" y="5101481"/>
                  <a:pt x="925340" y="5083579"/>
                  <a:pt x="898061" y="5072923"/>
                </a:cubicBezTo>
                <a:cubicBezTo>
                  <a:pt x="863111" y="5059284"/>
                  <a:pt x="843078" y="5034989"/>
                  <a:pt x="830291" y="5001317"/>
                </a:cubicBezTo>
                <a:cubicBezTo>
                  <a:pt x="825603" y="4988957"/>
                  <a:pt x="814094" y="4979153"/>
                  <a:pt x="805570" y="4968071"/>
                </a:cubicBezTo>
                <a:cubicBezTo>
                  <a:pt x="798324" y="4978301"/>
                  <a:pt x="793209" y="4990662"/>
                  <a:pt x="783832" y="4998760"/>
                </a:cubicBezTo>
                <a:cubicBezTo>
                  <a:pt x="772324" y="5008989"/>
                  <a:pt x="757406" y="5016235"/>
                  <a:pt x="744193" y="5024334"/>
                </a:cubicBezTo>
                <a:cubicBezTo>
                  <a:pt x="737800" y="5008137"/>
                  <a:pt x="725865" y="4991940"/>
                  <a:pt x="726718" y="4976170"/>
                </a:cubicBezTo>
                <a:cubicBezTo>
                  <a:pt x="728423" y="4934826"/>
                  <a:pt x="737374" y="4893482"/>
                  <a:pt x="739078" y="4852138"/>
                </a:cubicBezTo>
                <a:cubicBezTo>
                  <a:pt x="739505" y="4840629"/>
                  <a:pt x="726292" y="4826138"/>
                  <a:pt x="716062" y="4816761"/>
                </a:cubicBezTo>
                <a:cubicBezTo>
                  <a:pt x="696882" y="4798859"/>
                  <a:pt x="672587" y="4786072"/>
                  <a:pt x="656390" y="4766466"/>
                </a:cubicBezTo>
                <a:cubicBezTo>
                  <a:pt x="646161" y="4753679"/>
                  <a:pt x="644882" y="4732368"/>
                  <a:pt x="643177" y="4714466"/>
                </a:cubicBezTo>
                <a:cubicBezTo>
                  <a:pt x="641046" y="4688466"/>
                  <a:pt x="642751" y="4662467"/>
                  <a:pt x="642751" y="4635614"/>
                </a:cubicBezTo>
                <a:cubicBezTo>
                  <a:pt x="607374" y="4642860"/>
                  <a:pt x="574981" y="4649680"/>
                  <a:pt x="542588" y="4656499"/>
                </a:cubicBezTo>
                <a:cubicBezTo>
                  <a:pt x="541309" y="4652237"/>
                  <a:pt x="540456" y="4648401"/>
                  <a:pt x="539178" y="4644139"/>
                </a:cubicBezTo>
                <a:cubicBezTo>
                  <a:pt x="562620" y="4633909"/>
                  <a:pt x="584784" y="4619844"/>
                  <a:pt x="609079" y="4614729"/>
                </a:cubicBezTo>
                <a:cubicBezTo>
                  <a:pt x="645308" y="4607483"/>
                  <a:pt x="661079" y="4578499"/>
                  <a:pt x="680685" y="4554631"/>
                </a:cubicBezTo>
                <a:cubicBezTo>
                  <a:pt x="687505" y="4546106"/>
                  <a:pt x="688784" y="4526500"/>
                  <a:pt x="683669" y="4517123"/>
                </a:cubicBezTo>
                <a:cubicBezTo>
                  <a:pt x="680259" y="4511156"/>
                  <a:pt x="660653" y="4512434"/>
                  <a:pt x="648292" y="4512434"/>
                </a:cubicBezTo>
                <a:cubicBezTo>
                  <a:pt x="638063" y="4512861"/>
                  <a:pt x="626981" y="4515418"/>
                  <a:pt x="617177" y="4519254"/>
                </a:cubicBezTo>
                <a:cubicBezTo>
                  <a:pt x="587768" y="4530336"/>
                  <a:pt x="559210" y="4542697"/>
                  <a:pt x="573276" y="4589155"/>
                </a:cubicBezTo>
                <a:cubicBezTo>
                  <a:pt x="549407" y="4585746"/>
                  <a:pt x="529375" y="4579352"/>
                  <a:pt x="509342" y="4580631"/>
                </a:cubicBezTo>
                <a:cubicBezTo>
                  <a:pt x="442424" y="4584041"/>
                  <a:pt x="375080" y="4590860"/>
                  <a:pt x="308162" y="4594696"/>
                </a:cubicBezTo>
                <a:cubicBezTo>
                  <a:pt x="296228" y="4595549"/>
                  <a:pt x="275769" y="4590860"/>
                  <a:pt x="273638" y="4584041"/>
                </a:cubicBezTo>
                <a:cubicBezTo>
                  <a:pt x="268097" y="4567844"/>
                  <a:pt x="265966" y="4546106"/>
                  <a:pt x="272786" y="4531188"/>
                </a:cubicBezTo>
                <a:cubicBezTo>
                  <a:pt x="277048" y="4522238"/>
                  <a:pt x="305179" y="4513287"/>
                  <a:pt x="313277" y="4518401"/>
                </a:cubicBezTo>
                <a:cubicBezTo>
                  <a:pt x="371244" y="4556336"/>
                  <a:pt x="439867" y="4521811"/>
                  <a:pt x="498260" y="4550795"/>
                </a:cubicBezTo>
                <a:cubicBezTo>
                  <a:pt x="528948" y="4483025"/>
                  <a:pt x="595014" y="4509877"/>
                  <a:pt x="644882" y="4489844"/>
                </a:cubicBezTo>
                <a:cubicBezTo>
                  <a:pt x="649144" y="4478336"/>
                  <a:pt x="658095" y="4463845"/>
                  <a:pt x="658095" y="4449353"/>
                </a:cubicBezTo>
                <a:cubicBezTo>
                  <a:pt x="658521" y="4433156"/>
                  <a:pt x="652128" y="4416533"/>
                  <a:pt x="645735" y="4401189"/>
                </a:cubicBezTo>
                <a:cubicBezTo>
                  <a:pt x="643177" y="4395648"/>
                  <a:pt x="626554" y="4395648"/>
                  <a:pt x="625276" y="4390533"/>
                </a:cubicBezTo>
                <a:cubicBezTo>
                  <a:pt x="609505" y="4335124"/>
                  <a:pt x="570719" y="4350894"/>
                  <a:pt x="531506" y="4354730"/>
                </a:cubicBezTo>
                <a:cubicBezTo>
                  <a:pt x="498260" y="4358140"/>
                  <a:pt x="493571" y="4343648"/>
                  <a:pt x="509768" y="4312534"/>
                </a:cubicBezTo>
                <a:cubicBezTo>
                  <a:pt x="521276" y="4289944"/>
                  <a:pt x="533637" y="4270337"/>
                  <a:pt x="511047" y="4243059"/>
                </a:cubicBezTo>
                <a:cubicBezTo>
                  <a:pt x="488030" y="4214928"/>
                  <a:pt x="502522" y="4181682"/>
                  <a:pt x="533211" y="4164633"/>
                </a:cubicBezTo>
                <a:cubicBezTo>
                  <a:pt x="544292" y="4158239"/>
                  <a:pt x="558358" y="4143321"/>
                  <a:pt x="557932" y="4132665"/>
                </a:cubicBezTo>
                <a:cubicBezTo>
                  <a:pt x="557506" y="4118174"/>
                  <a:pt x="544719" y="4104108"/>
                  <a:pt x="533211" y="4082371"/>
                </a:cubicBezTo>
                <a:cubicBezTo>
                  <a:pt x="522555" y="4101125"/>
                  <a:pt x="517440" y="4110502"/>
                  <a:pt x="510194" y="4122862"/>
                </a:cubicBezTo>
                <a:cubicBezTo>
                  <a:pt x="504227" y="4114764"/>
                  <a:pt x="499112" y="4108371"/>
                  <a:pt x="493998" y="4101551"/>
                </a:cubicBezTo>
                <a:cubicBezTo>
                  <a:pt x="453506" y="4116469"/>
                  <a:pt x="413867" y="4133092"/>
                  <a:pt x="372949" y="4145879"/>
                </a:cubicBezTo>
                <a:cubicBezTo>
                  <a:pt x="347802" y="4153551"/>
                  <a:pt x="349933" y="4165059"/>
                  <a:pt x="357179" y="4184665"/>
                </a:cubicBezTo>
                <a:cubicBezTo>
                  <a:pt x="361867" y="4197452"/>
                  <a:pt x="364851" y="4215780"/>
                  <a:pt x="359736" y="4227288"/>
                </a:cubicBezTo>
                <a:cubicBezTo>
                  <a:pt x="332457" y="4287386"/>
                  <a:pt x="254032" y="4309550"/>
                  <a:pt x="196491" y="4275452"/>
                </a:cubicBezTo>
                <a:cubicBezTo>
                  <a:pt x="195212" y="4274600"/>
                  <a:pt x="194360" y="4274173"/>
                  <a:pt x="193081" y="4273321"/>
                </a:cubicBezTo>
                <a:cubicBezTo>
                  <a:pt x="123180" y="4235387"/>
                  <a:pt x="122327" y="4231124"/>
                  <a:pt x="171343" y="4160370"/>
                </a:cubicBezTo>
                <a:cubicBezTo>
                  <a:pt x="133835" y="4126272"/>
                  <a:pt x="91639" y="4095157"/>
                  <a:pt x="58819" y="4055945"/>
                </a:cubicBezTo>
                <a:cubicBezTo>
                  <a:pt x="34098" y="4026109"/>
                  <a:pt x="11082" y="3988601"/>
                  <a:pt x="37934" y="3944699"/>
                </a:cubicBezTo>
                <a:cubicBezTo>
                  <a:pt x="42197" y="3937453"/>
                  <a:pt x="37934" y="3925519"/>
                  <a:pt x="40918" y="3916994"/>
                </a:cubicBezTo>
                <a:cubicBezTo>
                  <a:pt x="49442" y="3894404"/>
                  <a:pt x="59246" y="3872667"/>
                  <a:pt x="69901" y="3850929"/>
                </a:cubicBezTo>
                <a:cubicBezTo>
                  <a:pt x="76295" y="3837716"/>
                  <a:pt x="83114" y="3824929"/>
                  <a:pt x="91639" y="3812995"/>
                </a:cubicBezTo>
                <a:cubicBezTo>
                  <a:pt x="98885" y="3803192"/>
                  <a:pt x="106983" y="3790405"/>
                  <a:pt x="117213" y="3786569"/>
                </a:cubicBezTo>
                <a:cubicBezTo>
                  <a:pt x="164950" y="3769093"/>
                  <a:pt x="213540" y="3753323"/>
                  <a:pt x="262130" y="3738831"/>
                </a:cubicBezTo>
                <a:cubicBezTo>
                  <a:pt x="308162" y="3725192"/>
                  <a:pt x="334589" y="3765258"/>
                  <a:pt x="369113" y="3782307"/>
                </a:cubicBezTo>
                <a:cubicBezTo>
                  <a:pt x="387015" y="3791257"/>
                  <a:pt x="402785" y="3804897"/>
                  <a:pt x="421113" y="3811716"/>
                </a:cubicBezTo>
                <a:cubicBezTo>
                  <a:pt x="432195" y="3815978"/>
                  <a:pt x="446686" y="3810864"/>
                  <a:pt x="470129" y="3809585"/>
                </a:cubicBezTo>
                <a:cubicBezTo>
                  <a:pt x="444981" y="3789552"/>
                  <a:pt x="431768" y="3779749"/>
                  <a:pt x="418982" y="3768667"/>
                </a:cubicBezTo>
                <a:cubicBezTo>
                  <a:pt x="388719" y="3743094"/>
                  <a:pt x="377638" y="3718799"/>
                  <a:pt x="419834" y="3692799"/>
                </a:cubicBezTo>
                <a:cubicBezTo>
                  <a:pt x="425801" y="3688963"/>
                  <a:pt x="425801" y="3659553"/>
                  <a:pt x="421113" y="3657422"/>
                </a:cubicBezTo>
                <a:cubicBezTo>
                  <a:pt x="385736" y="3639947"/>
                  <a:pt x="348654" y="3626307"/>
                  <a:pt x="304326" y="3608832"/>
                </a:cubicBezTo>
                <a:cubicBezTo>
                  <a:pt x="318818" y="3652307"/>
                  <a:pt x="286851" y="3691946"/>
                  <a:pt x="243802" y="3698766"/>
                </a:cubicBezTo>
                <a:cubicBezTo>
                  <a:pt x="222917" y="3702176"/>
                  <a:pt x="199474" y="3698340"/>
                  <a:pt x="181147" y="3706438"/>
                </a:cubicBezTo>
                <a:cubicBezTo>
                  <a:pt x="139803" y="3725192"/>
                  <a:pt x="111245" y="3701323"/>
                  <a:pt x="86950" y="3678307"/>
                </a:cubicBezTo>
                <a:cubicBezTo>
                  <a:pt x="66491" y="3658701"/>
                  <a:pt x="52000" y="3630570"/>
                  <a:pt x="40918" y="3603717"/>
                </a:cubicBezTo>
                <a:cubicBezTo>
                  <a:pt x="28983" y="3574307"/>
                  <a:pt x="17475" y="3542340"/>
                  <a:pt x="17475" y="3511652"/>
                </a:cubicBezTo>
                <a:cubicBezTo>
                  <a:pt x="17475" y="3488210"/>
                  <a:pt x="31541" y="3462210"/>
                  <a:pt x="46033" y="3442603"/>
                </a:cubicBezTo>
                <a:cubicBezTo>
                  <a:pt x="61803" y="3421292"/>
                  <a:pt x="54983" y="3411489"/>
                  <a:pt x="40492" y="3394866"/>
                </a:cubicBezTo>
                <a:cubicBezTo>
                  <a:pt x="25147" y="3377391"/>
                  <a:pt x="15770" y="3354374"/>
                  <a:pt x="0" y="3327522"/>
                </a:cubicBezTo>
                <a:cubicBezTo>
                  <a:pt x="26426" y="3333915"/>
                  <a:pt x="45606" y="3338604"/>
                  <a:pt x="61803" y="3342440"/>
                </a:cubicBezTo>
                <a:cubicBezTo>
                  <a:pt x="46459" y="3324112"/>
                  <a:pt x="30688" y="3305358"/>
                  <a:pt x="14918" y="3286178"/>
                </a:cubicBezTo>
                <a:cubicBezTo>
                  <a:pt x="20459" y="3285752"/>
                  <a:pt x="26000" y="3284899"/>
                  <a:pt x="31115" y="3284473"/>
                </a:cubicBezTo>
                <a:cubicBezTo>
                  <a:pt x="38360" y="3263588"/>
                  <a:pt x="39213" y="3234604"/>
                  <a:pt x="54131" y="3223096"/>
                </a:cubicBezTo>
                <a:cubicBezTo>
                  <a:pt x="77147" y="3205195"/>
                  <a:pt x="57967" y="3152342"/>
                  <a:pt x="108262" y="3160867"/>
                </a:cubicBezTo>
                <a:cubicBezTo>
                  <a:pt x="112098" y="3161293"/>
                  <a:pt x="116786" y="3155326"/>
                  <a:pt x="121049" y="3152342"/>
                </a:cubicBezTo>
                <a:cubicBezTo>
                  <a:pt x="142360" y="3136146"/>
                  <a:pt x="159835" y="3111425"/>
                  <a:pt x="189671" y="3147654"/>
                </a:cubicBezTo>
                <a:cubicBezTo>
                  <a:pt x="199901" y="3160015"/>
                  <a:pt x="231868" y="3155326"/>
                  <a:pt x="254458" y="3156178"/>
                </a:cubicBezTo>
                <a:cubicBezTo>
                  <a:pt x="291540" y="3157457"/>
                  <a:pt x="328621" y="3156605"/>
                  <a:pt x="370818" y="3156605"/>
                </a:cubicBezTo>
                <a:cubicBezTo>
                  <a:pt x="364851" y="3174933"/>
                  <a:pt x="361867" y="3183031"/>
                  <a:pt x="358884" y="3192408"/>
                </a:cubicBezTo>
                <a:cubicBezTo>
                  <a:pt x="382326" y="3194539"/>
                  <a:pt x="402785" y="3196670"/>
                  <a:pt x="423244" y="3198801"/>
                </a:cubicBezTo>
                <a:cubicBezTo>
                  <a:pt x="424096" y="3195818"/>
                  <a:pt x="424523" y="3192408"/>
                  <a:pt x="425375" y="3189424"/>
                </a:cubicBezTo>
                <a:cubicBezTo>
                  <a:pt x="418129" y="3185588"/>
                  <a:pt x="410457" y="3181326"/>
                  <a:pt x="402785" y="3177490"/>
                </a:cubicBezTo>
                <a:cubicBezTo>
                  <a:pt x="408752" y="3161719"/>
                  <a:pt x="413867" y="3145949"/>
                  <a:pt x="420687" y="3130605"/>
                </a:cubicBezTo>
                <a:cubicBezTo>
                  <a:pt x="438588" y="3090113"/>
                  <a:pt x="438588" y="3090113"/>
                  <a:pt x="401506" y="3058146"/>
                </a:cubicBezTo>
                <a:cubicBezTo>
                  <a:pt x="456063" y="3030867"/>
                  <a:pt x="508489" y="3005294"/>
                  <a:pt x="560915" y="2979294"/>
                </a:cubicBezTo>
                <a:cubicBezTo>
                  <a:pt x="560063" y="2973753"/>
                  <a:pt x="558784" y="2968212"/>
                  <a:pt x="557932" y="2962671"/>
                </a:cubicBezTo>
                <a:cubicBezTo>
                  <a:pt x="547276" y="2960540"/>
                  <a:pt x="535342" y="2953720"/>
                  <a:pt x="526817" y="2957130"/>
                </a:cubicBezTo>
                <a:cubicBezTo>
                  <a:pt x="480358" y="2974606"/>
                  <a:pt x="433900" y="2981425"/>
                  <a:pt x="383179" y="2981425"/>
                </a:cubicBezTo>
                <a:cubicBezTo>
                  <a:pt x="339703" y="2981425"/>
                  <a:pt x="292818" y="2996769"/>
                  <a:pt x="252753" y="3015949"/>
                </a:cubicBezTo>
                <a:cubicBezTo>
                  <a:pt x="205442" y="3038966"/>
                  <a:pt x="156425" y="3027884"/>
                  <a:pt x="110393" y="3035982"/>
                </a:cubicBezTo>
                <a:cubicBezTo>
                  <a:pt x="96327" y="3015097"/>
                  <a:pt x="83114" y="2994212"/>
                  <a:pt x="69049" y="2973753"/>
                </a:cubicBezTo>
                <a:cubicBezTo>
                  <a:pt x="66065" y="2969491"/>
                  <a:pt x="61803" y="2963950"/>
                  <a:pt x="57114" y="2963097"/>
                </a:cubicBezTo>
                <a:cubicBezTo>
                  <a:pt x="45606" y="2961392"/>
                  <a:pt x="26000" y="2993359"/>
                  <a:pt x="23869" y="2961819"/>
                </a:cubicBezTo>
                <a:cubicBezTo>
                  <a:pt x="22590" y="2942639"/>
                  <a:pt x="11082" y="2907261"/>
                  <a:pt x="52852" y="2897032"/>
                </a:cubicBezTo>
                <a:cubicBezTo>
                  <a:pt x="65213" y="2894049"/>
                  <a:pt x="71606" y="2865918"/>
                  <a:pt x="80983" y="2849295"/>
                </a:cubicBezTo>
                <a:cubicBezTo>
                  <a:pt x="98032" y="2820737"/>
                  <a:pt x="114229" y="2791754"/>
                  <a:pt x="132983" y="2764475"/>
                </a:cubicBezTo>
                <a:cubicBezTo>
                  <a:pt x="138098" y="2757230"/>
                  <a:pt x="150885" y="2755098"/>
                  <a:pt x="164950" y="2748279"/>
                </a:cubicBezTo>
                <a:cubicBezTo>
                  <a:pt x="137245" y="2734639"/>
                  <a:pt x="97606" y="2751262"/>
                  <a:pt x="122754" y="2710345"/>
                </a:cubicBezTo>
                <a:cubicBezTo>
                  <a:pt x="124458" y="2707787"/>
                  <a:pt x="124458" y="2700541"/>
                  <a:pt x="122327" y="2699263"/>
                </a:cubicBezTo>
                <a:cubicBezTo>
                  <a:pt x="91639" y="2677099"/>
                  <a:pt x="88229" y="2648542"/>
                  <a:pt x="94196" y="2612738"/>
                </a:cubicBezTo>
                <a:cubicBezTo>
                  <a:pt x="100163" y="2577362"/>
                  <a:pt x="97180" y="2540280"/>
                  <a:pt x="100163" y="2504050"/>
                </a:cubicBezTo>
                <a:cubicBezTo>
                  <a:pt x="100590" y="2498083"/>
                  <a:pt x="112098" y="2492542"/>
                  <a:pt x="116786" y="2488706"/>
                </a:cubicBezTo>
                <a:cubicBezTo>
                  <a:pt x="111245" y="2464411"/>
                  <a:pt x="102721" y="2439264"/>
                  <a:pt x="100590" y="2413264"/>
                </a:cubicBezTo>
                <a:cubicBezTo>
                  <a:pt x="100163" y="2407297"/>
                  <a:pt x="119770" y="2399625"/>
                  <a:pt x="129999" y="2392379"/>
                </a:cubicBezTo>
                <a:cubicBezTo>
                  <a:pt x="129573" y="2397494"/>
                  <a:pt x="128721" y="2402608"/>
                  <a:pt x="128294" y="2407297"/>
                </a:cubicBezTo>
                <a:cubicBezTo>
                  <a:pt x="149180" y="2416674"/>
                  <a:pt x="170065" y="2425624"/>
                  <a:pt x="190524" y="2435854"/>
                </a:cubicBezTo>
                <a:cubicBezTo>
                  <a:pt x="207573" y="2444379"/>
                  <a:pt x="223343" y="2457165"/>
                  <a:pt x="241245" y="2462706"/>
                </a:cubicBezTo>
                <a:cubicBezTo>
                  <a:pt x="265540" y="2470378"/>
                  <a:pt x="291540" y="2474214"/>
                  <a:pt x="317113" y="2475919"/>
                </a:cubicBezTo>
                <a:cubicBezTo>
                  <a:pt x="324359" y="2476346"/>
                  <a:pt x="332457" y="2464837"/>
                  <a:pt x="340982" y="2458018"/>
                </a:cubicBezTo>
                <a:cubicBezTo>
                  <a:pt x="321376" y="2442674"/>
                  <a:pt x="305605" y="2430313"/>
                  <a:pt x="290261" y="2417952"/>
                </a:cubicBezTo>
                <a:cubicBezTo>
                  <a:pt x="291113" y="2413264"/>
                  <a:pt x="292392" y="2408575"/>
                  <a:pt x="293244" y="2404313"/>
                </a:cubicBezTo>
                <a:cubicBezTo>
                  <a:pt x="310294" y="2403034"/>
                  <a:pt x="327769" y="2398772"/>
                  <a:pt x="344392" y="2400477"/>
                </a:cubicBezTo>
                <a:cubicBezTo>
                  <a:pt x="361867" y="2402608"/>
                  <a:pt x="380195" y="2420510"/>
                  <a:pt x="392556" y="2393231"/>
                </a:cubicBezTo>
                <a:cubicBezTo>
                  <a:pt x="407047" y="2362117"/>
                  <a:pt x="378490" y="2357854"/>
                  <a:pt x="362293" y="2352314"/>
                </a:cubicBezTo>
                <a:cubicBezTo>
                  <a:pt x="314982" y="2336543"/>
                  <a:pt x="307310" y="2299035"/>
                  <a:pt x="300917" y="2257691"/>
                </a:cubicBezTo>
                <a:cubicBezTo>
                  <a:pt x="297081" y="2232117"/>
                  <a:pt x="302195" y="2217625"/>
                  <a:pt x="328621" y="2207822"/>
                </a:cubicBezTo>
                <a:cubicBezTo>
                  <a:pt x="345670" y="2201429"/>
                  <a:pt x="359736" y="2186085"/>
                  <a:pt x="382326" y="2169036"/>
                </a:cubicBezTo>
                <a:cubicBezTo>
                  <a:pt x="360162" y="2160937"/>
                  <a:pt x="348654" y="2156675"/>
                  <a:pt x="326064" y="2148150"/>
                </a:cubicBezTo>
                <a:cubicBezTo>
                  <a:pt x="346523" y="2137921"/>
                  <a:pt x="359310" y="2133232"/>
                  <a:pt x="369539" y="2125560"/>
                </a:cubicBezTo>
                <a:cubicBezTo>
                  <a:pt x="392129" y="2108937"/>
                  <a:pt x="412588" y="2090610"/>
                  <a:pt x="435178" y="2073987"/>
                </a:cubicBezTo>
                <a:cubicBezTo>
                  <a:pt x="446260" y="2065889"/>
                  <a:pt x="463309" y="2051823"/>
                  <a:pt x="471408" y="2055233"/>
                </a:cubicBezTo>
                <a:cubicBezTo>
                  <a:pt x="502522" y="2068446"/>
                  <a:pt x="543014" y="2049266"/>
                  <a:pt x="567735" y="2082938"/>
                </a:cubicBezTo>
                <a:cubicBezTo>
                  <a:pt x="570719" y="2086774"/>
                  <a:pt x="580522" y="2087626"/>
                  <a:pt x="586063" y="2086347"/>
                </a:cubicBezTo>
                <a:cubicBezTo>
                  <a:pt x="648718" y="2074839"/>
                  <a:pt x="657669" y="2078249"/>
                  <a:pt x="694325" y="2132806"/>
                </a:cubicBezTo>
                <a:cubicBezTo>
                  <a:pt x="696456" y="2136216"/>
                  <a:pt x="699013" y="2139200"/>
                  <a:pt x="701997" y="2143462"/>
                </a:cubicBezTo>
                <a:cubicBezTo>
                  <a:pt x="715636" y="2137069"/>
                  <a:pt x="727570" y="2131528"/>
                  <a:pt x="739505" y="2125987"/>
                </a:cubicBezTo>
                <a:cubicBezTo>
                  <a:pt x="737374" y="2124282"/>
                  <a:pt x="734816" y="2122151"/>
                  <a:pt x="732685" y="2120446"/>
                </a:cubicBezTo>
                <a:cubicBezTo>
                  <a:pt x="744193" y="2102544"/>
                  <a:pt x="751865" y="2075692"/>
                  <a:pt x="768062" y="2068020"/>
                </a:cubicBezTo>
                <a:cubicBezTo>
                  <a:pt x="799603" y="2053102"/>
                  <a:pt x="805996" y="2037758"/>
                  <a:pt x="782980" y="2006217"/>
                </a:cubicBezTo>
                <a:cubicBezTo>
                  <a:pt x="798750" y="2006217"/>
                  <a:pt x="808127" y="2006217"/>
                  <a:pt x="824324" y="2006217"/>
                </a:cubicBezTo>
                <a:cubicBezTo>
                  <a:pt x="808127" y="1982348"/>
                  <a:pt x="799176" y="1959332"/>
                  <a:pt x="782127" y="1945692"/>
                </a:cubicBezTo>
                <a:cubicBezTo>
                  <a:pt x="720751" y="1896250"/>
                  <a:pt x="719472" y="1842545"/>
                  <a:pt x="765078" y="1780316"/>
                </a:cubicBezTo>
                <a:cubicBezTo>
                  <a:pt x="805996" y="1790972"/>
                  <a:pt x="824750" y="1760283"/>
                  <a:pt x="836258" y="1729169"/>
                </a:cubicBezTo>
                <a:cubicBezTo>
                  <a:pt x="846914" y="1700185"/>
                  <a:pt x="866094" y="1694644"/>
                  <a:pt x="889111" y="1697202"/>
                </a:cubicBezTo>
                <a:cubicBezTo>
                  <a:pt x="929602" y="1701890"/>
                  <a:pt x="970946" y="1714677"/>
                  <a:pt x="992258" y="1663956"/>
                </a:cubicBezTo>
                <a:cubicBezTo>
                  <a:pt x="1013143" y="1614087"/>
                  <a:pt x="981176" y="1579989"/>
                  <a:pt x="956881" y="1539924"/>
                </a:cubicBezTo>
                <a:cubicBezTo>
                  <a:pt x="912553" y="1564645"/>
                  <a:pt x="870783" y="1588088"/>
                  <a:pt x="829012" y="1611530"/>
                </a:cubicBezTo>
                <a:cubicBezTo>
                  <a:pt x="820914" y="1615792"/>
                  <a:pt x="812390" y="1624317"/>
                  <a:pt x="804717" y="1623464"/>
                </a:cubicBezTo>
                <a:cubicBezTo>
                  <a:pt x="757406" y="1617923"/>
                  <a:pt x="706685" y="1619202"/>
                  <a:pt x="664062" y="1601301"/>
                </a:cubicBezTo>
                <a:cubicBezTo>
                  <a:pt x="626554" y="1585530"/>
                  <a:pt x="599702" y="1546743"/>
                  <a:pt x="566030" y="1520317"/>
                </a:cubicBezTo>
                <a:cubicBezTo>
                  <a:pt x="536194" y="1496875"/>
                  <a:pt x="506358" y="1470022"/>
                  <a:pt x="471834" y="1456809"/>
                </a:cubicBezTo>
                <a:cubicBezTo>
                  <a:pt x="446260" y="1447006"/>
                  <a:pt x="431768" y="1433793"/>
                  <a:pt x="419408" y="1412055"/>
                </a:cubicBezTo>
                <a:cubicBezTo>
                  <a:pt x="405342" y="1387334"/>
                  <a:pt x="389146" y="1363466"/>
                  <a:pt x="377211" y="1343859"/>
                </a:cubicBezTo>
                <a:cubicBezTo>
                  <a:pt x="380621" y="1314876"/>
                  <a:pt x="379769" y="1285040"/>
                  <a:pt x="388293" y="1258187"/>
                </a:cubicBezTo>
                <a:cubicBezTo>
                  <a:pt x="396818" y="1230483"/>
                  <a:pt x="413441" y="1205335"/>
                  <a:pt x="427506" y="1179335"/>
                </a:cubicBezTo>
                <a:cubicBezTo>
                  <a:pt x="430490" y="1173794"/>
                  <a:pt x="439867" y="1171237"/>
                  <a:pt x="441572" y="1165696"/>
                </a:cubicBezTo>
                <a:cubicBezTo>
                  <a:pt x="447539" y="1145237"/>
                  <a:pt x="491440" y="1140122"/>
                  <a:pt x="467145" y="1108155"/>
                </a:cubicBezTo>
                <a:cubicBezTo>
                  <a:pt x="453932" y="1091106"/>
                  <a:pt x="438162" y="1074483"/>
                  <a:pt x="420260" y="1062549"/>
                </a:cubicBezTo>
                <a:cubicBezTo>
                  <a:pt x="386162" y="1039533"/>
                  <a:pt x="378916" y="1005008"/>
                  <a:pt x="398949" y="971336"/>
                </a:cubicBezTo>
                <a:cubicBezTo>
                  <a:pt x="406195" y="959402"/>
                  <a:pt x="403637" y="935533"/>
                  <a:pt x="395965" y="923173"/>
                </a:cubicBezTo>
                <a:cubicBezTo>
                  <a:pt x="384457" y="905271"/>
                  <a:pt x="382752" y="894189"/>
                  <a:pt x="395965" y="876714"/>
                </a:cubicBezTo>
                <a:cubicBezTo>
                  <a:pt x="403637" y="866911"/>
                  <a:pt x="407047" y="849009"/>
                  <a:pt x="404064" y="836648"/>
                </a:cubicBezTo>
                <a:cubicBezTo>
                  <a:pt x="398096" y="811927"/>
                  <a:pt x="389998" y="790190"/>
                  <a:pt x="416424" y="771862"/>
                </a:cubicBezTo>
                <a:cubicBezTo>
                  <a:pt x="421113" y="768452"/>
                  <a:pt x="423244" y="757370"/>
                  <a:pt x="421965" y="750551"/>
                </a:cubicBezTo>
                <a:cubicBezTo>
                  <a:pt x="411310" y="695141"/>
                  <a:pt x="420260" y="681502"/>
                  <a:pt x="475670" y="671698"/>
                </a:cubicBezTo>
                <a:cubicBezTo>
                  <a:pt x="483342" y="670420"/>
                  <a:pt x="491440" y="669993"/>
                  <a:pt x="499539" y="669141"/>
                </a:cubicBezTo>
                <a:cubicBezTo>
                  <a:pt x="495703" y="637600"/>
                  <a:pt x="491867" y="606912"/>
                  <a:pt x="487178" y="567699"/>
                </a:cubicBezTo>
                <a:cubicBezTo>
                  <a:pt x="484194" y="565142"/>
                  <a:pt x="472686" y="556191"/>
                  <a:pt x="459473" y="545109"/>
                </a:cubicBezTo>
                <a:cubicBezTo>
                  <a:pt x="475244" y="535732"/>
                  <a:pt x="488457" y="528060"/>
                  <a:pt x="501670" y="519961"/>
                </a:cubicBezTo>
                <a:cubicBezTo>
                  <a:pt x="501670" y="517404"/>
                  <a:pt x="501244" y="515273"/>
                  <a:pt x="501244" y="512716"/>
                </a:cubicBezTo>
                <a:cubicBezTo>
                  <a:pt x="480785" y="514847"/>
                  <a:pt x="460326" y="516978"/>
                  <a:pt x="440719" y="519109"/>
                </a:cubicBezTo>
                <a:cubicBezTo>
                  <a:pt x="425375" y="468814"/>
                  <a:pt x="436457" y="447929"/>
                  <a:pt x="482489" y="438978"/>
                </a:cubicBezTo>
                <a:cubicBezTo>
                  <a:pt x="485047" y="438552"/>
                  <a:pt x="488883" y="439831"/>
                  <a:pt x="490588" y="438552"/>
                </a:cubicBezTo>
                <a:cubicBezTo>
                  <a:pt x="515735" y="412978"/>
                  <a:pt x="535768" y="389110"/>
                  <a:pt x="582653" y="398913"/>
                </a:cubicBezTo>
                <a:cubicBezTo>
                  <a:pt x="613768" y="405306"/>
                  <a:pt x="651702" y="380585"/>
                  <a:pt x="681112" y="371208"/>
                </a:cubicBezTo>
                <a:cubicBezTo>
                  <a:pt x="666620" y="353306"/>
                  <a:pt x="652554" y="330290"/>
                  <a:pt x="632522" y="313667"/>
                </a:cubicBezTo>
                <a:cubicBezTo>
                  <a:pt x="621013" y="304290"/>
                  <a:pt x="595014" y="297471"/>
                  <a:pt x="584784" y="303864"/>
                </a:cubicBezTo>
                <a:cubicBezTo>
                  <a:pt x="563047" y="317930"/>
                  <a:pt x="548981" y="317930"/>
                  <a:pt x="532358" y="299176"/>
                </a:cubicBezTo>
                <a:cubicBezTo>
                  <a:pt x="527670" y="293635"/>
                  <a:pt x="518293" y="291077"/>
                  <a:pt x="510621" y="289372"/>
                </a:cubicBezTo>
                <a:cubicBezTo>
                  <a:pt x="477801" y="281700"/>
                  <a:pt x="469703" y="262094"/>
                  <a:pt x="479932" y="236094"/>
                </a:cubicBezTo>
                <a:cubicBezTo>
                  <a:pt x="525538" y="226717"/>
                  <a:pt x="567735" y="216061"/>
                  <a:pt x="611210" y="209668"/>
                </a:cubicBezTo>
                <a:cubicBezTo>
                  <a:pt x="641472" y="205406"/>
                  <a:pt x="703702" y="260389"/>
                  <a:pt x="719046" y="300454"/>
                </a:cubicBezTo>
                <a:cubicBezTo>
                  <a:pt x="722456" y="308979"/>
                  <a:pt x="725013" y="317930"/>
                  <a:pt x="727997" y="326454"/>
                </a:cubicBezTo>
                <a:cubicBezTo>
                  <a:pt x="720751" y="331143"/>
                  <a:pt x="713505" y="336257"/>
                  <a:pt x="697308" y="346487"/>
                </a:cubicBezTo>
                <a:cubicBezTo>
                  <a:pt x="754423" y="349044"/>
                  <a:pt x="781701" y="373765"/>
                  <a:pt x="785537" y="421929"/>
                </a:cubicBezTo>
                <a:cubicBezTo>
                  <a:pt x="790226" y="485011"/>
                  <a:pt x="744193" y="493109"/>
                  <a:pt x="684948" y="497798"/>
                </a:cubicBezTo>
                <a:cubicBezTo>
                  <a:pt x="717767" y="517404"/>
                  <a:pt x="739078" y="528912"/>
                  <a:pt x="759111" y="542551"/>
                </a:cubicBezTo>
                <a:cubicBezTo>
                  <a:pt x="768488" y="548945"/>
                  <a:pt x="780423" y="558748"/>
                  <a:pt x="782127" y="568125"/>
                </a:cubicBezTo>
                <a:cubicBezTo>
                  <a:pt x="783406" y="577076"/>
                  <a:pt x="772324" y="587732"/>
                  <a:pt x="767209" y="595830"/>
                </a:cubicBezTo>
                <a:cubicBezTo>
                  <a:pt x="771898" y="606486"/>
                  <a:pt x="785111" y="622682"/>
                  <a:pt x="781275" y="632485"/>
                </a:cubicBezTo>
                <a:cubicBezTo>
                  <a:pt x="776586" y="643994"/>
                  <a:pt x="758685" y="653371"/>
                  <a:pt x="745046" y="657633"/>
                </a:cubicBezTo>
                <a:cubicBezTo>
                  <a:pt x="729701" y="662321"/>
                  <a:pt x="712226" y="658059"/>
                  <a:pt x="696029" y="661043"/>
                </a:cubicBezTo>
                <a:cubicBezTo>
                  <a:pt x="690062" y="662321"/>
                  <a:pt x="686226" y="672551"/>
                  <a:pt x="680259" y="680223"/>
                </a:cubicBezTo>
                <a:cubicBezTo>
                  <a:pt x="710095" y="693010"/>
                  <a:pt x="751013" y="652518"/>
                  <a:pt x="757832" y="716879"/>
                </a:cubicBezTo>
                <a:cubicBezTo>
                  <a:pt x="787668" y="610322"/>
                  <a:pt x="863537" y="649535"/>
                  <a:pt x="930028" y="653371"/>
                </a:cubicBezTo>
                <a:cubicBezTo>
                  <a:pt x="926619" y="612879"/>
                  <a:pt x="921504" y="573666"/>
                  <a:pt x="920651" y="534453"/>
                </a:cubicBezTo>
                <a:cubicBezTo>
                  <a:pt x="920225" y="521240"/>
                  <a:pt x="927045" y="502486"/>
                  <a:pt x="937274" y="495240"/>
                </a:cubicBezTo>
                <a:cubicBezTo>
                  <a:pt x="953897" y="483306"/>
                  <a:pt x="975635" y="474781"/>
                  <a:pt x="996094" y="472650"/>
                </a:cubicBezTo>
                <a:cubicBezTo>
                  <a:pt x="1007602" y="471371"/>
                  <a:pt x="1020815" y="485437"/>
                  <a:pt x="1033602" y="492683"/>
                </a:cubicBezTo>
                <a:cubicBezTo>
                  <a:pt x="1034880" y="497798"/>
                  <a:pt x="1036159" y="502912"/>
                  <a:pt x="1037864" y="508027"/>
                </a:cubicBezTo>
                <a:cubicBezTo>
                  <a:pt x="1059175" y="490125"/>
                  <a:pt x="1080487" y="471371"/>
                  <a:pt x="1102651" y="454322"/>
                </a:cubicBezTo>
                <a:cubicBezTo>
                  <a:pt x="1121831" y="439404"/>
                  <a:pt x="1134191" y="411700"/>
                  <a:pt x="1169568" y="438552"/>
                </a:cubicBezTo>
                <a:cubicBezTo>
                  <a:pt x="1202388" y="463273"/>
                  <a:pt x="1228388" y="484158"/>
                  <a:pt x="1208355" y="527634"/>
                </a:cubicBezTo>
                <a:cubicBezTo>
                  <a:pt x="1193011" y="560453"/>
                  <a:pt x="1147404" y="569830"/>
                  <a:pt x="1093700" y="550224"/>
                </a:cubicBezTo>
                <a:cubicBezTo>
                  <a:pt x="1105634" y="615863"/>
                  <a:pt x="1064716" y="656780"/>
                  <a:pt x="1025077" y="702813"/>
                </a:cubicBezTo>
                <a:cubicBezTo>
                  <a:pt x="1056192" y="714321"/>
                  <a:pt x="1079634" y="726682"/>
                  <a:pt x="1107765" y="699829"/>
                </a:cubicBezTo>
                <a:cubicBezTo>
                  <a:pt x="1124388" y="684059"/>
                  <a:pt x="1151240" y="679370"/>
                  <a:pt x="1171273" y="666157"/>
                </a:cubicBezTo>
                <a:cubicBezTo>
                  <a:pt x="1187470" y="655502"/>
                  <a:pt x="1199830" y="638879"/>
                  <a:pt x="1215601" y="626945"/>
                </a:cubicBezTo>
                <a:cubicBezTo>
                  <a:pt x="1225404" y="619699"/>
                  <a:pt x="1238617" y="612027"/>
                  <a:pt x="1249273" y="613305"/>
                </a:cubicBezTo>
                <a:cubicBezTo>
                  <a:pt x="1257797" y="614584"/>
                  <a:pt x="1269305" y="627797"/>
                  <a:pt x="1271863" y="637600"/>
                </a:cubicBezTo>
                <a:cubicBezTo>
                  <a:pt x="1286781" y="701108"/>
                  <a:pt x="1267174" y="755665"/>
                  <a:pt x="1230093" y="808517"/>
                </a:cubicBezTo>
                <a:cubicBezTo>
                  <a:pt x="1208781" y="838353"/>
                  <a:pt x="1200257" y="877140"/>
                  <a:pt x="1184486" y="911238"/>
                </a:cubicBezTo>
                <a:cubicBezTo>
                  <a:pt x="1170421" y="941500"/>
                  <a:pt x="1155076" y="970910"/>
                  <a:pt x="1138454" y="1003730"/>
                </a:cubicBezTo>
                <a:cubicBezTo>
                  <a:pt x="1168716" y="1015664"/>
                  <a:pt x="1200683" y="1028025"/>
                  <a:pt x="1241174" y="1044221"/>
                </a:cubicBezTo>
                <a:cubicBezTo>
                  <a:pt x="1225830" y="1057008"/>
                  <a:pt x="1216453" y="1071074"/>
                  <a:pt x="1208355" y="1070221"/>
                </a:cubicBezTo>
                <a:cubicBezTo>
                  <a:pt x="1168716" y="1066385"/>
                  <a:pt x="1129077" y="1060418"/>
                  <a:pt x="1090290" y="1051467"/>
                </a:cubicBezTo>
                <a:cubicBezTo>
                  <a:pt x="1066421" y="1046352"/>
                  <a:pt x="1050651" y="1047205"/>
                  <a:pt x="1045962" y="1074910"/>
                </a:cubicBezTo>
                <a:cubicBezTo>
                  <a:pt x="1033602" y="1150352"/>
                  <a:pt x="1040848" y="1156745"/>
                  <a:pt x="1117142" y="1130319"/>
                </a:cubicBezTo>
                <a:cubicBezTo>
                  <a:pt x="1152519" y="1118385"/>
                  <a:pt x="1187044" y="1094516"/>
                  <a:pt x="1222420" y="1127336"/>
                </a:cubicBezTo>
                <a:cubicBezTo>
                  <a:pt x="1239470" y="1143106"/>
                  <a:pt x="1256519" y="1160155"/>
                  <a:pt x="1267600" y="1179762"/>
                </a:cubicBezTo>
                <a:cubicBezTo>
                  <a:pt x="1282518" y="1205761"/>
                  <a:pt x="1293600" y="1233466"/>
                  <a:pt x="1333666" y="1224515"/>
                </a:cubicBezTo>
                <a:cubicBezTo>
                  <a:pt x="1335797" y="1228352"/>
                  <a:pt x="1337928" y="1231761"/>
                  <a:pt x="1340059" y="1235597"/>
                </a:cubicBezTo>
                <a:cubicBezTo>
                  <a:pt x="1297863" y="1281204"/>
                  <a:pt x="1256092" y="1327236"/>
                  <a:pt x="1213470" y="1371990"/>
                </a:cubicBezTo>
                <a:cubicBezTo>
                  <a:pt x="1191306" y="1395433"/>
                  <a:pt x="1168716" y="1419728"/>
                  <a:pt x="1142290" y="1438055"/>
                </a:cubicBezTo>
                <a:cubicBezTo>
                  <a:pt x="1120978" y="1452547"/>
                  <a:pt x="1094126" y="1464482"/>
                  <a:pt x="1068979" y="1466186"/>
                </a:cubicBezTo>
                <a:cubicBezTo>
                  <a:pt x="1039143" y="1468318"/>
                  <a:pt x="1023372" y="1478121"/>
                  <a:pt x="1017405" y="1507104"/>
                </a:cubicBezTo>
                <a:cubicBezTo>
                  <a:pt x="1030618" y="1505826"/>
                  <a:pt x="1046815" y="1499006"/>
                  <a:pt x="1055766" y="1504547"/>
                </a:cubicBezTo>
                <a:cubicBezTo>
                  <a:pt x="1097962" y="1529694"/>
                  <a:pt x="1137175" y="1519891"/>
                  <a:pt x="1178519" y="1504121"/>
                </a:cubicBezTo>
                <a:cubicBezTo>
                  <a:pt x="1189601" y="1499858"/>
                  <a:pt x="1206224" y="1509662"/>
                  <a:pt x="1219863" y="1513071"/>
                </a:cubicBezTo>
                <a:cubicBezTo>
                  <a:pt x="1208781" y="1520317"/>
                  <a:pt x="1198552" y="1529694"/>
                  <a:pt x="1186617" y="1534383"/>
                </a:cubicBezTo>
                <a:cubicBezTo>
                  <a:pt x="1170421" y="1540776"/>
                  <a:pt x="1152945" y="1546317"/>
                  <a:pt x="1135470" y="1547596"/>
                </a:cubicBezTo>
                <a:cubicBezTo>
                  <a:pt x="1096257" y="1550579"/>
                  <a:pt x="1103503" y="1569760"/>
                  <a:pt x="1109896" y="1582120"/>
                </a:cubicBezTo>
                <a:cubicBezTo>
                  <a:pt x="1155503" y="1582120"/>
                  <a:pt x="1193437" y="1581268"/>
                  <a:pt x="1231371" y="1582973"/>
                </a:cubicBezTo>
                <a:cubicBezTo>
                  <a:pt x="1240322" y="1583399"/>
                  <a:pt x="1249273" y="1592776"/>
                  <a:pt x="1257797" y="1598743"/>
                </a:cubicBezTo>
                <a:cubicBezTo>
                  <a:pt x="1276978" y="1611530"/>
                  <a:pt x="1294453" y="1626448"/>
                  <a:pt x="1314912" y="1637104"/>
                </a:cubicBezTo>
                <a:cubicBezTo>
                  <a:pt x="1340485" y="1650317"/>
                  <a:pt x="1383108" y="1735562"/>
                  <a:pt x="1366485" y="1768382"/>
                </a:cubicBezTo>
                <a:cubicBezTo>
                  <a:pt x="1360092" y="1780742"/>
                  <a:pt x="1363076" y="1797791"/>
                  <a:pt x="1360518" y="1812709"/>
                </a:cubicBezTo>
                <a:cubicBezTo>
                  <a:pt x="1357108" y="1832316"/>
                  <a:pt x="1352420" y="1851922"/>
                  <a:pt x="1347731" y="1873660"/>
                </a:cubicBezTo>
                <a:cubicBezTo>
                  <a:pt x="1375436" y="1862152"/>
                  <a:pt x="1411239" y="1843398"/>
                  <a:pt x="1436813" y="1876643"/>
                </a:cubicBezTo>
                <a:cubicBezTo>
                  <a:pt x="1455993" y="1901365"/>
                  <a:pt x="1465370" y="1933332"/>
                  <a:pt x="1483272" y="1969987"/>
                </a:cubicBezTo>
                <a:cubicBezTo>
                  <a:pt x="1524616" y="1985331"/>
                  <a:pt x="1532714" y="2019004"/>
                  <a:pt x="1496485" y="2059921"/>
                </a:cubicBezTo>
                <a:cubicBezTo>
                  <a:pt x="1487108" y="2070577"/>
                  <a:pt x="1482845" y="2085495"/>
                  <a:pt x="1476026" y="2098282"/>
                </a:cubicBezTo>
                <a:cubicBezTo>
                  <a:pt x="1470059" y="2109364"/>
                  <a:pt x="1463239" y="2120446"/>
                  <a:pt x="1455993" y="2132380"/>
                </a:cubicBezTo>
                <a:cubicBezTo>
                  <a:pt x="1441075" y="2131528"/>
                  <a:pt x="1425305" y="2130675"/>
                  <a:pt x="1401862" y="2128970"/>
                </a:cubicBezTo>
                <a:cubicBezTo>
                  <a:pt x="1398026" y="2155822"/>
                  <a:pt x="1394190" y="2182249"/>
                  <a:pt x="1390354" y="2208675"/>
                </a:cubicBezTo>
                <a:cubicBezTo>
                  <a:pt x="1401010" y="2227429"/>
                  <a:pt x="1411665" y="2245757"/>
                  <a:pt x="1424026" y="2267068"/>
                </a:cubicBezTo>
                <a:cubicBezTo>
                  <a:pt x="1430419" y="2257691"/>
                  <a:pt x="1435534" y="2249593"/>
                  <a:pt x="1443206" y="2238084"/>
                </a:cubicBezTo>
                <a:cubicBezTo>
                  <a:pt x="1450026" y="2252576"/>
                  <a:pt x="1455141" y="2262806"/>
                  <a:pt x="1463665" y="2280281"/>
                </a:cubicBezTo>
                <a:cubicBezTo>
                  <a:pt x="1476452" y="2268347"/>
                  <a:pt x="1485829" y="2259396"/>
                  <a:pt x="1495632" y="2250019"/>
                </a:cubicBezTo>
                <a:cubicBezTo>
                  <a:pt x="1485403" y="2239363"/>
                  <a:pt x="1476878" y="2222740"/>
                  <a:pt x="1464091" y="2218904"/>
                </a:cubicBezTo>
                <a:cubicBezTo>
                  <a:pt x="1440223" y="2212085"/>
                  <a:pt x="1414223" y="2212511"/>
                  <a:pt x="1389502" y="2209953"/>
                </a:cubicBezTo>
                <a:cubicBezTo>
                  <a:pt x="1398452" y="2188216"/>
                  <a:pt x="1407403" y="2163495"/>
                  <a:pt x="1436813" y="2171167"/>
                </a:cubicBezTo>
                <a:cubicBezTo>
                  <a:pt x="1453436" y="2175429"/>
                  <a:pt x="1467501" y="2189495"/>
                  <a:pt x="1492222" y="2205265"/>
                </a:cubicBezTo>
                <a:cubicBezTo>
                  <a:pt x="1528878" y="2206544"/>
                  <a:pt x="1568943" y="2195035"/>
                  <a:pt x="1587697" y="2141331"/>
                </a:cubicBezTo>
                <a:cubicBezTo>
                  <a:pt x="1591533" y="2130249"/>
                  <a:pt x="1617107" y="2117888"/>
                  <a:pt x="1630320" y="2120019"/>
                </a:cubicBezTo>
                <a:cubicBezTo>
                  <a:pt x="1671238" y="2126839"/>
                  <a:pt x="1710877" y="2140052"/>
                  <a:pt x="1751369" y="2151134"/>
                </a:cubicBezTo>
                <a:cubicBezTo>
                  <a:pt x="1756057" y="2152413"/>
                  <a:pt x="1759893" y="2156675"/>
                  <a:pt x="1766287" y="2160937"/>
                </a:cubicBezTo>
                <a:cubicBezTo>
                  <a:pt x="1753926" y="2186511"/>
                  <a:pt x="1745401" y="2208248"/>
                  <a:pt x="1774385" y="2231265"/>
                </a:cubicBezTo>
                <a:cubicBezTo>
                  <a:pt x="1788450" y="2242773"/>
                  <a:pt x="1788024" y="2271756"/>
                  <a:pt x="1795696" y="2292215"/>
                </a:cubicBezTo>
                <a:cubicBezTo>
                  <a:pt x="1798680" y="2299461"/>
                  <a:pt x="1805500" y="2309264"/>
                  <a:pt x="1811893" y="2310969"/>
                </a:cubicBezTo>
                <a:cubicBezTo>
                  <a:pt x="1851958" y="2319494"/>
                  <a:pt x="1892450" y="2328018"/>
                  <a:pt x="1932942" y="2333133"/>
                </a:cubicBezTo>
                <a:cubicBezTo>
                  <a:pt x="1959368" y="2336543"/>
                  <a:pt x="1964482" y="2350609"/>
                  <a:pt x="1961073" y="2371920"/>
                </a:cubicBezTo>
                <a:cubicBezTo>
                  <a:pt x="1958515" y="2387690"/>
                  <a:pt x="1950843" y="2403461"/>
                  <a:pt x="1950417" y="2419231"/>
                </a:cubicBezTo>
                <a:cubicBezTo>
                  <a:pt x="1949991" y="2431166"/>
                  <a:pt x="1952974" y="2447788"/>
                  <a:pt x="1960646" y="2455460"/>
                </a:cubicBezTo>
                <a:cubicBezTo>
                  <a:pt x="1987925" y="2481034"/>
                  <a:pt x="2016908" y="2506182"/>
                  <a:pt x="2048023" y="2526640"/>
                </a:cubicBezTo>
                <a:cubicBezTo>
                  <a:pt x="2086810" y="2551788"/>
                  <a:pt x="2126875" y="2575657"/>
                  <a:pt x="2169498" y="2592706"/>
                </a:cubicBezTo>
                <a:cubicBezTo>
                  <a:pt x="2201039" y="2605066"/>
                  <a:pt x="2230022" y="2592280"/>
                  <a:pt x="2247924" y="2558607"/>
                </a:cubicBezTo>
                <a:cubicBezTo>
                  <a:pt x="2254743" y="2545821"/>
                  <a:pt x="2270514" y="2538149"/>
                  <a:pt x="2285432" y="2525362"/>
                </a:cubicBezTo>
                <a:cubicBezTo>
                  <a:pt x="2255170" y="2523657"/>
                  <a:pt x="2222350" y="2530477"/>
                  <a:pt x="2198055" y="2518542"/>
                </a:cubicBezTo>
                <a:cubicBezTo>
                  <a:pt x="2175465" y="2507460"/>
                  <a:pt x="2161826" y="2477198"/>
                  <a:pt x="2148187" y="2460149"/>
                </a:cubicBezTo>
                <a:cubicBezTo>
                  <a:pt x="2195924" y="2428182"/>
                  <a:pt x="2245793" y="2395362"/>
                  <a:pt x="2295661" y="2361690"/>
                </a:cubicBezTo>
                <a:cubicBezTo>
                  <a:pt x="2301629" y="2357854"/>
                  <a:pt x="2305038" y="2349756"/>
                  <a:pt x="2309301" y="2343789"/>
                </a:cubicBezTo>
                <a:cubicBezTo>
                  <a:pt x="2302055" y="2338674"/>
                  <a:pt x="2295661" y="2332707"/>
                  <a:pt x="2287989" y="2328445"/>
                </a:cubicBezTo>
                <a:cubicBezTo>
                  <a:pt x="2262842" y="2313527"/>
                  <a:pt x="2237268" y="2310117"/>
                  <a:pt x="2206580" y="2310969"/>
                </a:cubicBezTo>
                <a:cubicBezTo>
                  <a:pt x="2178449" y="2311822"/>
                  <a:pt x="2156285" y="2254707"/>
                  <a:pt x="2159268" y="2206544"/>
                </a:cubicBezTo>
                <a:cubicBezTo>
                  <a:pt x="2169924" y="2203560"/>
                  <a:pt x="2181006" y="2199298"/>
                  <a:pt x="2192514" y="2197593"/>
                </a:cubicBezTo>
                <a:cubicBezTo>
                  <a:pt x="2202744" y="2195888"/>
                  <a:pt x="2213399" y="2197167"/>
                  <a:pt x="2226612" y="2197167"/>
                </a:cubicBezTo>
                <a:cubicBezTo>
                  <a:pt x="2222776" y="2186085"/>
                  <a:pt x="2219793" y="2177986"/>
                  <a:pt x="2217662" y="2170740"/>
                </a:cubicBezTo>
                <a:cubicBezTo>
                  <a:pt x="2241104" y="2154118"/>
                  <a:pt x="2263694" y="2138347"/>
                  <a:pt x="2285432" y="2121724"/>
                </a:cubicBezTo>
                <a:cubicBezTo>
                  <a:pt x="2305891" y="2106380"/>
                  <a:pt x="2325497" y="2090610"/>
                  <a:pt x="2352776" y="2068872"/>
                </a:cubicBezTo>
                <a:cubicBezTo>
                  <a:pt x="2360874" y="2068446"/>
                  <a:pt x="2380907" y="2067167"/>
                  <a:pt x="2401366" y="2066315"/>
                </a:cubicBezTo>
                <a:cubicBezTo>
                  <a:pt x="2402218" y="2062479"/>
                  <a:pt x="2403497" y="2058216"/>
                  <a:pt x="2404349" y="2054380"/>
                </a:cubicBezTo>
                <a:cubicBezTo>
                  <a:pt x="2379628" y="2038184"/>
                  <a:pt x="2354481" y="2021987"/>
                  <a:pt x="2323792" y="2001954"/>
                </a:cubicBezTo>
                <a:cubicBezTo>
                  <a:pt x="2339989" y="1994282"/>
                  <a:pt x="2354907" y="1987036"/>
                  <a:pt x="2372808" y="1978512"/>
                </a:cubicBezTo>
                <a:cubicBezTo>
                  <a:pt x="2357890" y="1949528"/>
                  <a:pt x="2347235" y="1917561"/>
                  <a:pt x="2299924" y="1916283"/>
                </a:cubicBezTo>
                <a:cubicBezTo>
                  <a:pt x="2281596" y="1915856"/>
                  <a:pt x="2263694" y="1894119"/>
                  <a:pt x="2244514" y="1881758"/>
                </a:cubicBezTo>
                <a:cubicBezTo>
                  <a:pt x="2263268" y="1865988"/>
                  <a:pt x="2278186" y="1853627"/>
                  <a:pt x="2293104" y="1841267"/>
                </a:cubicBezTo>
                <a:cubicBezTo>
                  <a:pt x="2293104" y="1843398"/>
                  <a:pt x="2293104" y="1845529"/>
                  <a:pt x="2293104" y="1847660"/>
                </a:cubicBezTo>
                <a:cubicBezTo>
                  <a:pt x="2325071" y="1839988"/>
                  <a:pt x="2357038" y="1832316"/>
                  <a:pt x="2389005" y="1825070"/>
                </a:cubicBezTo>
                <a:cubicBezTo>
                  <a:pt x="2381333" y="1797365"/>
                  <a:pt x="2374087" y="1769660"/>
                  <a:pt x="2365136" y="1737267"/>
                </a:cubicBezTo>
                <a:cubicBezTo>
                  <a:pt x="2377923" y="1718513"/>
                  <a:pt x="2390284" y="1685267"/>
                  <a:pt x="2428218" y="1706152"/>
                </a:cubicBezTo>
                <a:cubicBezTo>
                  <a:pt x="2440579" y="1685267"/>
                  <a:pt x="2454218" y="1668218"/>
                  <a:pt x="2461037" y="1648612"/>
                </a:cubicBezTo>
                <a:cubicBezTo>
                  <a:pt x="2471267" y="1620481"/>
                  <a:pt x="2494283" y="1617497"/>
                  <a:pt x="2513037" y="1625595"/>
                </a:cubicBezTo>
                <a:cubicBezTo>
                  <a:pt x="2525824" y="1631137"/>
                  <a:pt x="2530939" y="1654153"/>
                  <a:pt x="2539037" y="1669497"/>
                </a:cubicBezTo>
                <a:cubicBezTo>
                  <a:pt x="2540742" y="1672907"/>
                  <a:pt x="2540316" y="1677169"/>
                  <a:pt x="2541168" y="1681858"/>
                </a:cubicBezTo>
                <a:cubicBezTo>
                  <a:pt x="2574414" y="1687398"/>
                  <a:pt x="2610217" y="1682284"/>
                  <a:pt x="2633660" y="1716808"/>
                </a:cubicBezTo>
                <a:cubicBezTo>
                  <a:pt x="2638348" y="1723628"/>
                  <a:pt x="2664348" y="1716382"/>
                  <a:pt x="2682250" y="1715530"/>
                </a:cubicBezTo>
                <a:cubicBezTo>
                  <a:pt x="2678413" y="1668218"/>
                  <a:pt x="2656676" y="1646907"/>
                  <a:pt x="2616184" y="1648186"/>
                </a:cubicBezTo>
                <a:cubicBezTo>
                  <a:pt x="2578676" y="1649464"/>
                  <a:pt x="2565463" y="1622612"/>
                  <a:pt x="2553103" y="1596186"/>
                </a:cubicBezTo>
                <a:cubicBezTo>
                  <a:pt x="2550545" y="1590645"/>
                  <a:pt x="2563332" y="1572743"/>
                  <a:pt x="2572283" y="1568907"/>
                </a:cubicBezTo>
                <a:cubicBezTo>
                  <a:pt x="2602545" y="1555694"/>
                  <a:pt x="2634938" y="1546317"/>
                  <a:pt x="2666053" y="1534809"/>
                </a:cubicBezTo>
                <a:cubicBezTo>
                  <a:pt x="2672020" y="1532678"/>
                  <a:pt x="2677561" y="1527563"/>
                  <a:pt x="2680971" y="1522449"/>
                </a:cubicBezTo>
                <a:cubicBezTo>
                  <a:pt x="2709528" y="1482383"/>
                  <a:pt x="2721889" y="1480252"/>
                  <a:pt x="2765364" y="1502416"/>
                </a:cubicBezTo>
                <a:cubicBezTo>
                  <a:pt x="2776446" y="1508383"/>
                  <a:pt x="2790938" y="1507957"/>
                  <a:pt x="2805856" y="1502842"/>
                </a:cubicBezTo>
                <a:cubicBezTo>
                  <a:pt x="2777298" y="1481531"/>
                  <a:pt x="2757266" y="1449564"/>
                  <a:pt x="2714217" y="1455957"/>
                </a:cubicBezTo>
                <a:cubicBezTo>
                  <a:pt x="2693331" y="1458941"/>
                  <a:pt x="2670315" y="1447859"/>
                  <a:pt x="2648578" y="1441465"/>
                </a:cubicBezTo>
                <a:cubicBezTo>
                  <a:pt x="2643889" y="1440187"/>
                  <a:pt x="2636643" y="1430383"/>
                  <a:pt x="2637922" y="1427400"/>
                </a:cubicBezTo>
                <a:cubicBezTo>
                  <a:pt x="2641332" y="1418449"/>
                  <a:pt x="2646873" y="1407793"/>
                  <a:pt x="2654971" y="1403105"/>
                </a:cubicBezTo>
                <a:cubicBezTo>
                  <a:pt x="2699299" y="1376252"/>
                  <a:pt x="2739790" y="1398416"/>
                  <a:pt x="2776446" y="1419301"/>
                </a:cubicBezTo>
                <a:cubicBezTo>
                  <a:pt x="2795200" y="1429957"/>
                  <a:pt x="2807134" y="1439334"/>
                  <a:pt x="2830151" y="1432088"/>
                </a:cubicBezTo>
                <a:cubicBezTo>
                  <a:pt x="2850609" y="1425695"/>
                  <a:pt x="2870642" y="1430383"/>
                  <a:pt x="2883855" y="1455104"/>
                </a:cubicBezTo>
                <a:cubicBezTo>
                  <a:pt x="2900052" y="1484940"/>
                  <a:pt x="2923068" y="1511367"/>
                  <a:pt x="2946511" y="1543334"/>
                </a:cubicBezTo>
                <a:cubicBezTo>
                  <a:pt x="2985724" y="1534383"/>
                  <a:pt x="3002773" y="1565071"/>
                  <a:pt x="3013855" y="1600448"/>
                </a:cubicBezTo>
                <a:cubicBezTo>
                  <a:pt x="3021527" y="1625595"/>
                  <a:pt x="3008314" y="1644776"/>
                  <a:pt x="2982740" y="1637104"/>
                </a:cubicBezTo>
                <a:cubicBezTo>
                  <a:pt x="2940970" y="1624743"/>
                  <a:pt x="2902609" y="1623891"/>
                  <a:pt x="2858281" y="1657563"/>
                </a:cubicBezTo>
                <a:cubicBezTo>
                  <a:pt x="2871921" y="1662251"/>
                  <a:pt x="2882576" y="1666087"/>
                  <a:pt x="2893232" y="1669071"/>
                </a:cubicBezTo>
                <a:cubicBezTo>
                  <a:pt x="2906019" y="1672481"/>
                  <a:pt x="2920937" y="1672481"/>
                  <a:pt x="2931593" y="1678874"/>
                </a:cubicBezTo>
                <a:cubicBezTo>
                  <a:pt x="2963986" y="1698480"/>
                  <a:pt x="2995100" y="1720644"/>
                  <a:pt x="3031756" y="1745365"/>
                </a:cubicBezTo>
                <a:cubicBezTo>
                  <a:pt x="3028346" y="1761988"/>
                  <a:pt x="3023232" y="1784578"/>
                  <a:pt x="3067133" y="1787136"/>
                </a:cubicBezTo>
                <a:cubicBezTo>
                  <a:pt x="3092707" y="1788414"/>
                  <a:pt x="3117002" y="1813562"/>
                  <a:pt x="3142149" y="1827627"/>
                </a:cubicBezTo>
                <a:cubicBezTo>
                  <a:pt x="3174968" y="1846381"/>
                  <a:pt x="3172411" y="1865562"/>
                  <a:pt x="3134903" y="1885168"/>
                </a:cubicBezTo>
                <a:cubicBezTo>
                  <a:pt x="3137460" y="1887725"/>
                  <a:pt x="3140018" y="1890709"/>
                  <a:pt x="3142575" y="1893266"/>
                </a:cubicBezTo>
                <a:cubicBezTo>
                  <a:pt x="3183067" y="1893266"/>
                  <a:pt x="3223558" y="1893266"/>
                  <a:pt x="3264050" y="1893266"/>
                </a:cubicBezTo>
                <a:cubicBezTo>
                  <a:pt x="3264476" y="1897955"/>
                  <a:pt x="3264903" y="1902643"/>
                  <a:pt x="3265329" y="1906906"/>
                </a:cubicBezTo>
                <a:cubicBezTo>
                  <a:pt x="3254673" y="1910742"/>
                  <a:pt x="3243591" y="1914578"/>
                  <a:pt x="3231657" y="1918840"/>
                </a:cubicBezTo>
                <a:cubicBezTo>
                  <a:pt x="3267034" y="1932906"/>
                  <a:pt x="3299853" y="1946545"/>
                  <a:pt x="3336082" y="1961037"/>
                </a:cubicBezTo>
                <a:cubicBezTo>
                  <a:pt x="3325853" y="1975528"/>
                  <a:pt x="3319460" y="1984479"/>
                  <a:pt x="3310083" y="1998118"/>
                </a:cubicBezTo>
                <a:cubicBezTo>
                  <a:pt x="3326706" y="1998118"/>
                  <a:pt x="3337787" y="1998118"/>
                  <a:pt x="3347164" y="1998118"/>
                </a:cubicBezTo>
                <a:cubicBezTo>
                  <a:pt x="3359951" y="2013889"/>
                  <a:pt x="3377000" y="2027528"/>
                  <a:pt x="3382967" y="2044577"/>
                </a:cubicBezTo>
                <a:cubicBezTo>
                  <a:pt x="3395328" y="2081233"/>
                  <a:pt x="3421328" y="2081233"/>
                  <a:pt x="3451164" y="2078249"/>
                </a:cubicBezTo>
                <a:cubicBezTo>
                  <a:pt x="3457984" y="2077397"/>
                  <a:pt x="3465229" y="2076118"/>
                  <a:pt x="3471623" y="2077397"/>
                </a:cubicBezTo>
                <a:cubicBezTo>
                  <a:pt x="3489524" y="2081659"/>
                  <a:pt x="3517655" y="2082085"/>
                  <a:pt x="3522770" y="2093167"/>
                </a:cubicBezTo>
                <a:cubicBezTo>
                  <a:pt x="3530442" y="2109790"/>
                  <a:pt x="3522344" y="2133659"/>
                  <a:pt x="3520639" y="2163495"/>
                </a:cubicBezTo>
                <a:cubicBezTo>
                  <a:pt x="3523622" y="2166052"/>
                  <a:pt x="3535131" y="2176708"/>
                  <a:pt x="3555163" y="2194609"/>
                </a:cubicBezTo>
                <a:cubicBezTo>
                  <a:pt x="3512541" y="2209101"/>
                  <a:pt x="3477164" y="2220609"/>
                  <a:pt x="3441787" y="2232970"/>
                </a:cubicBezTo>
                <a:cubicBezTo>
                  <a:pt x="3431984" y="2236380"/>
                  <a:pt x="3416213" y="2238511"/>
                  <a:pt x="3413230" y="2245330"/>
                </a:cubicBezTo>
                <a:cubicBezTo>
                  <a:pt x="3398738" y="2280281"/>
                  <a:pt x="3374443" y="2283265"/>
                  <a:pt x="3341624" y="2266642"/>
                </a:cubicBezTo>
                <a:cubicBezTo>
                  <a:pt x="3341624" y="2272183"/>
                  <a:pt x="3342050" y="2277724"/>
                  <a:pt x="3342050" y="2283265"/>
                </a:cubicBezTo>
                <a:cubicBezTo>
                  <a:pt x="3359099" y="2284543"/>
                  <a:pt x="3377426" y="2290937"/>
                  <a:pt x="3392344" y="2286248"/>
                </a:cubicBezTo>
                <a:cubicBezTo>
                  <a:pt x="3412803" y="2279855"/>
                  <a:pt x="3419623" y="2276871"/>
                  <a:pt x="3429426" y="2302018"/>
                </a:cubicBezTo>
                <a:cubicBezTo>
                  <a:pt x="3447754" y="2348903"/>
                  <a:pt x="3496770" y="2354445"/>
                  <a:pt x="3553032" y="2320773"/>
                </a:cubicBezTo>
                <a:cubicBezTo>
                  <a:pt x="3587557" y="2299887"/>
                  <a:pt x="3619950" y="2274740"/>
                  <a:pt x="3656605" y="2258117"/>
                </a:cubicBezTo>
                <a:cubicBezTo>
                  <a:pt x="3670671" y="2251724"/>
                  <a:pt x="3696245" y="2258117"/>
                  <a:pt x="3710310" y="2267920"/>
                </a:cubicBezTo>
                <a:cubicBezTo>
                  <a:pt x="3725654" y="2278150"/>
                  <a:pt x="3734179" y="2299035"/>
                  <a:pt x="3748244" y="2319068"/>
                </a:cubicBezTo>
                <a:cubicBezTo>
                  <a:pt x="3709884" y="2330150"/>
                  <a:pt x="3721818" y="2353166"/>
                  <a:pt x="3721392" y="2377461"/>
                </a:cubicBezTo>
                <a:cubicBezTo>
                  <a:pt x="3720540" y="2408575"/>
                  <a:pt x="3723523" y="2437133"/>
                  <a:pt x="3733326" y="2466542"/>
                </a:cubicBezTo>
                <a:cubicBezTo>
                  <a:pt x="3745261" y="2502772"/>
                  <a:pt x="3783621" y="2530903"/>
                  <a:pt x="3818998" y="2515985"/>
                </a:cubicBezTo>
                <a:cubicBezTo>
                  <a:pt x="3851818" y="2502345"/>
                  <a:pt x="3867588" y="2509591"/>
                  <a:pt x="3880375" y="2539001"/>
                </a:cubicBezTo>
                <a:cubicBezTo>
                  <a:pt x="3881227" y="2540706"/>
                  <a:pt x="3887621" y="2539427"/>
                  <a:pt x="3900834" y="2540280"/>
                </a:cubicBezTo>
                <a:cubicBezTo>
                  <a:pt x="3891883" y="2513427"/>
                  <a:pt x="3883785" y="2490411"/>
                  <a:pt x="3874834" y="2463559"/>
                </a:cubicBezTo>
                <a:cubicBezTo>
                  <a:pt x="3904670" y="2440116"/>
                  <a:pt x="3876539" y="2423067"/>
                  <a:pt x="3845851" y="2397067"/>
                </a:cubicBezTo>
                <a:cubicBezTo>
                  <a:pt x="3898276" y="2365953"/>
                  <a:pt x="3944309" y="2334838"/>
                  <a:pt x="3993752" y="2311822"/>
                </a:cubicBezTo>
                <a:cubicBezTo>
                  <a:pt x="4022309" y="2298609"/>
                  <a:pt x="4057259" y="2299035"/>
                  <a:pt x="4088374" y="2290937"/>
                </a:cubicBezTo>
                <a:cubicBezTo>
                  <a:pt x="4107980" y="2285822"/>
                  <a:pt x="4126308" y="2276445"/>
                  <a:pt x="4154439" y="2265363"/>
                </a:cubicBezTo>
                <a:cubicBezTo>
                  <a:pt x="4173619" y="2270904"/>
                  <a:pt x="4204308" y="2279428"/>
                  <a:pt x="4242242" y="2290084"/>
                </a:cubicBezTo>
                <a:cubicBezTo>
                  <a:pt x="4229882" y="2304150"/>
                  <a:pt x="4222636" y="2312674"/>
                  <a:pt x="4218800" y="2316936"/>
                </a:cubicBezTo>
                <a:cubicBezTo>
                  <a:pt x="4227750" y="2334838"/>
                  <a:pt x="4232865" y="2353592"/>
                  <a:pt x="4244373" y="2366805"/>
                </a:cubicBezTo>
                <a:cubicBezTo>
                  <a:pt x="4271652" y="2398346"/>
                  <a:pt x="4243095" y="2424772"/>
                  <a:pt x="4239259" y="2453329"/>
                </a:cubicBezTo>
                <a:cubicBezTo>
                  <a:pt x="4237980" y="2462280"/>
                  <a:pt x="4233291" y="2471231"/>
                  <a:pt x="4229882" y="2479755"/>
                </a:cubicBezTo>
                <a:cubicBezTo>
                  <a:pt x="4238406" y="2480182"/>
                  <a:pt x="4246931" y="2480608"/>
                  <a:pt x="4255029" y="2480608"/>
                </a:cubicBezTo>
                <a:cubicBezTo>
                  <a:pt x="4275488" y="2480608"/>
                  <a:pt x="4296373" y="2480608"/>
                  <a:pt x="4321094" y="2480608"/>
                </a:cubicBezTo>
                <a:cubicBezTo>
                  <a:pt x="4304471" y="2555624"/>
                  <a:pt x="4289127" y="2624673"/>
                  <a:pt x="4273357" y="2696279"/>
                </a:cubicBezTo>
                <a:cubicBezTo>
                  <a:pt x="4261422" y="2696279"/>
                  <a:pt x="4243521" y="2696279"/>
                  <a:pt x="4221783" y="2696279"/>
                </a:cubicBezTo>
                <a:cubicBezTo>
                  <a:pt x="4225193" y="2680082"/>
                  <a:pt x="4228603" y="2666443"/>
                  <a:pt x="4231587" y="2652377"/>
                </a:cubicBezTo>
                <a:cubicBezTo>
                  <a:pt x="4213685" y="2671132"/>
                  <a:pt x="4183849" y="2680509"/>
                  <a:pt x="4194078" y="2715459"/>
                </a:cubicBezTo>
                <a:cubicBezTo>
                  <a:pt x="4195783" y="2721000"/>
                  <a:pt x="4165095" y="2735918"/>
                  <a:pt x="4150603" y="2745721"/>
                </a:cubicBezTo>
                <a:cubicBezTo>
                  <a:pt x="4173193" y="2752115"/>
                  <a:pt x="4199193" y="2759787"/>
                  <a:pt x="4231587" y="2769164"/>
                </a:cubicBezTo>
                <a:cubicBezTo>
                  <a:pt x="4223488" y="2745721"/>
                  <a:pt x="4199619" y="2720148"/>
                  <a:pt x="4243521" y="2715885"/>
                </a:cubicBezTo>
                <a:cubicBezTo>
                  <a:pt x="4261849" y="2729525"/>
                  <a:pt x="4267389" y="2775983"/>
                  <a:pt x="4306176" y="2743164"/>
                </a:cubicBezTo>
                <a:cubicBezTo>
                  <a:pt x="4331324" y="2768738"/>
                  <a:pt x="4335160" y="2749984"/>
                  <a:pt x="4348373" y="2729098"/>
                </a:cubicBezTo>
                <a:cubicBezTo>
                  <a:pt x="4358602" y="2713328"/>
                  <a:pt x="4386733" y="2708640"/>
                  <a:pt x="4406340" y="2698836"/>
                </a:cubicBezTo>
                <a:cubicBezTo>
                  <a:pt x="4416143" y="2694148"/>
                  <a:pt x="4425094" y="2688181"/>
                  <a:pt x="4437028" y="2681361"/>
                </a:cubicBezTo>
                <a:cubicBezTo>
                  <a:pt x="4439159" y="2648968"/>
                  <a:pt x="4441290" y="2613591"/>
                  <a:pt x="4386307" y="2620410"/>
                </a:cubicBezTo>
                <a:cubicBezTo>
                  <a:pt x="4380766" y="2621263"/>
                  <a:pt x="4373946" y="2609329"/>
                  <a:pt x="4367553" y="2602935"/>
                </a:cubicBezTo>
                <a:cubicBezTo>
                  <a:pt x="4373946" y="2596968"/>
                  <a:pt x="4379488" y="2586739"/>
                  <a:pt x="4386733" y="2585460"/>
                </a:cubicBezTo>
                <a:cubicBezTo>
                  <a:pt x="4399520" y="2583329"/>
                  <a:pt x="4412733" y="2586739"/>
                  <a:pt x="4437880" y="2588870"/>
                </a:cubicBezTo>
                <a:cubicBezTo>
                  <a:pt x="4430209" y="2571821"/>
                  <a:pt x="4425946" y="2558181"/>
                  <a:pt x="4418274" y="2546673"/>
                </a:cubicBezTo>
                <a:cubicBezTo>
                  <a:pt x="4403782" y="2525788"/>
                  <a:pt x="4379061" y="2507887"/>
                  <a:pt x="4416995" y="2485296"/>
                </a:cubicBezTo>
                <a:cubicBezTo>
                  <a:pt x="4423815" y="2481460"/>
                  <a:pt x="4423815" y="2466542"/>
                  <a:pt x="4427225" y="2455887"/>
                </a:cubicBezTo>
                <a:cubicBezTo>
                  <a:pt x="4458766" y="2438411"/>
                  <a:pt x="4493290" y="2418805"/>
                  <a:pt x="4533356" y="2396641"/>
                </a:cubicBezTo>
                <a:cubicBezTo>
                  <a:pt x="4518011" y="2388969"/>
                  <a:pt x="4509061" y="2384707"/>
                  <a:pt x="4498405" y="2379592"/>
                </a:cubicBezTo>
                <a:cubicBezTo>
                  <a:pt x="4491159" y="2393657"/>
                  <a:pt x="4484765" y="2406444"/>
                  <a:pt x="4477946" y="2419231"/>
                </a:cubicBezTo>
                <a:cubicBezTo>
                  <a:pt x="4460897" y="2416248"/>
                  <a:pt x="4445553" y="2414116"/>
                  <a:pt x="4431913" y="2411559"/>
                </a:cubicBezTo>
                <a:cubicBezTo>
                  <a:pt x="4440438" y="2399625"/>
                  <a:pt x="4450241" y="2387264"/>
                  <a:pt x="4458766" y="2373625"/>
                </a:cubicBezTo>
                <a:cubicBezTo>
                  <a:pt x="4484765" y="2332707"/>
                  <a:pt x="4532929" y="2303723"/>
                  <a:pt x="4526962" y="2245757"/>
                </a:cubicBezTo>
                <a:cubicBezTo>
                  <a:pt x="4526536" y="2242347"/>
                  <a:pt x="4529519" y="2237658"/>
                  <a:pt x="4532077" y="2234675"/>
                </a:cubicBezTo>
                <a:cubicBezTo>
                  <a:pt x="4556798" y="2205691"/>
                  <a:pt x="4581519" y="2177134"/>
                  <a:pt x="4606240" y="2148577"/>
                </a:cubicBezTo>
                <a:cubicBezTo>
                  <a:pt x="4651847" y="2182249"/>
                  <a:pt x="4660372" y="2180970"/>
                  <a:pt x="4682109" y="2134511"/>
                </a:cubicBezTo>
                <a:cubicBezTo>
                  <a:pt x="4691486" y="2139200"/>
                  <a:pt x="4700863" y="2143888"/>
                  <a:pt x="4709814" y="2149003"/>
                </a:cubicBezTo>
                <a:cubicBezTo>
                  <a:pt x="4719191" y="2154544"/>
                  <a:pt x="4727715" y="2160937"/>
                  <a:pt x="4746043" y="2175429"/>
                </a:cubicBezTo>
                <a:cubicBezTo>
                  <a:pt x="4751158" y="2166052"/>
                  <a:pt x="4754142" y="2150282"/>
                  <a:pt x="4761387" y="2148150"/>
                </a:cubicBezTo>
                <a:cubicBezTo>
                  <a:pt x="4776731" y="2143036"/>
                  <a:pt x="4795912" y="2139626"/>
                  <a:pt x="4810403" y="2144741"/>
                </a:cubicBezTo>
                <a:cubicBezTo>
                  <a:pt x="4869649" y="2166904"/>
                  <a:pt x="4887124" y="2236380"/>
                  <a:pt x="4936567" y="2258543"/>
                </a:cubicBezTo>
                <a:cubicBezTo>
                  <a:pt x="4963845" y="2241494"/>
                  <a:pt x="4988567" y="2222740"/>
                  <a:pt x="5015845" y="2209953"/>
                </a:cubicBezTo>
                <a:cubicBezTo>
                  <a:pt x="5095550" y="2172872"/>
                  <a:pt x="5109189" y="2177560"/>
                  <a:pt x="5162893" y="2250445"/>
                </a:cubicBezTo>
                <a:cubicBezTo>
                  <a:pt x="5175254" y="2267068"/>
                  <a:pt x="5191025" y="2281560"/>
                  <a:pt x="5208074" y="2300314"/>
                </a:cubicBezTo>
                <a:cubicBezTo>
                  <a:pt x="5159910" y="2316936"/>
                  <a:pt x="5165024" y="2394510"/>
                  <a:pt x="5103221" y="2389821"/>
                </a:cubicBezTo>
                <a:cubicBezTo>
                  <a:pt x="5058894" y="2386412"/>
                  <a:pt x="5006468" y="2403034"/>
                  <a:pt x="4969386" y="2339100"/>
                </a:cubicBezTo>
                <a:cubicBezTo>
                  <a:pt x="4978337" y="2399625"/>
                  <a:pt x="4962993" y="2432870"/>
                  <a:pt x="4910141" y="2435001"/>
                </a:cubicBezTo>
                <a:cubicBezTo>
                  <a:pt x="4938272" y="2472083"/>
                  <a:pt x="4964698" y="2507034"/>
                  <a:pt x="4996665" y="2549657"/>
                </a:cubicBezTo>
                <a:cubicBezTo>
                  <a:pt x="4982599" y="2560739"/>
                  <a:pt x="4967255" y="2573525"/>
                  <a:pt x="4958304" y="2580345"/>
                </a:cubicBezTo>
                <a:cubicBezTo>
                  <a:pt x="4977911" y="2605066"/>
                  <a:pt x="5000075" y="2633197"/>
                  <a:pt x="5025222" y="2664738"/>
                </a:cubicBezTo>
                <a:cubicBezTo>
                  <a:pt x="5027353" y="2663460"/>
                  <a:pt x="5038435" y="2658345"/>
                  <a:pt x="5049517" y="2652804"/>
                </a:cubicBezTo>
                <a:cubicBezTo>
                  <a:pt x="5071681" y="2701394"/>
                  <a:pt x="5071681" y="2701394"/>
                  <a:pt x="5130926" y="2724836"/>
                </a:cubicBezTo>
                <a:cubicBezTo>
                  <a:pt x="5121976" y="2696705"/>
                  <a:pt x="5133484" y="2690312"/>
                  <a:pt x="5159910" y="2681787"/>
                </a:cubicBezTo>
                <a:cubicBezTo>
                  <a:pt x="5218303" y="2663033"/>
                  <a:pt x="5273712" y="2634476"/>
                  <a:pt x="5327417" y="2611033"/>
                </a:cubicBezTo>
                <a:cubicBezTo>
                  <a:pt x="5345745" y="2619984"/>
                  <a:pt x="5362794" y="2628082"/>
                  <a:pt x="5369614" y="2631066"/>
                </a:cubicBezTo>
                <a:cubicBezTo>
                  <a:pt x="5368761" y="2654935"/>
                  <a:pt x="5373450" y="2676246"/>
                  <a:pt x="5366204" y="2692869"/>
                </a:cubicBezTo>
                <a:cubicBezTo>
                  <a:pt x="5356827" y="2713754"/>
                  <a:pt x="5341057" y="2735066"/>
                  <a:pt x="5322729" y="2747853"/>
                </a:cubicBezTo>
                <a:cubicBezTo>
                  <a:pt x="5306106" y="2759361"/>
                  <a:pt x="5283090" y="2764475"/>
                  <a:pt x="5273286" y="2729951"/>
                </a:cubicBezTo>
                <a:cubicBezTo>
                  <a:pt x="5269024" y="2714180"/>
                  <a:pt x="5246860" y="2703525"/>
                  <a:pt x="5240893" y="2697984"/>
                </a:cubicBezTo>
                <a:cubicBezTo>
                  <a:pt x="5193582" y="2732508"/>
                  <a:pt x="5152664" y="2761918"/>
                  <a:pt x="5106205" y="2796016"/>
                </a:cubicBezTo>
                <a:cubicBezTo>
                  <a:pt x="5130500" y="2804541"/>
                  <a:pt x="5151385" y="2811360"/>
                  <a:pt x="5175254" y="2819459"/>
                </a:cubicBezTo>
                <a:cubicBezTo>
                  <a:pt x="5168861" y="2830541"/>
                  <a:pt x="5163320" y="2840344"/>
                  <a:pt x="5159910" y="2846311"/>
                </a:cubicBezTo>
                <a:cubicBezTo>
                  <a:pt x="5176533" y="2871885"/>
                  <a:pt x="5189746" y="2895754"/>
                  <a:pt x="5206369" y="2917065"/>
                </a:cubicBezTo>
                <a:cubicBezTo>
                  <a:pt x="5215746" y="2929425"/>
                  <a:pt x="5228532" y="2941360"/>
                  <a:pt x="5242172" y="2947327"/>
                </a:cubicBezTo>
                <a:cubicBezTo>
                  <a:pt x="5275844" y="2962671"/>
                  <a:pt x="5309942" y="2978868"/>
                  <a:pt x="5345745" y="2985687"/>
                </a:cubicBezTo>
                <a:cubicBezTo>
                  <a:pt x="5368335" y="2989950"/>
                  <a:pt x="5394335" y="2978442"/>
                  <a:pt x="5418204" y="2972474"/>
                </a:cubicBezTo>
                <a:cubicBezTo>
                  <a:pt x="5426728" y="2970343"/>
                  <a:pt x="5433974" y="2961392"/>
                  <a:pt x="5442925" y="2959261"/>
                </a:cubicBezTo>
                <a:cubicBezTo>
                  <a:pt x="5499613" y="2945622"/>
                  <a:pt x="5500040" y="2945622"/>
                  <a:pt x="5511548" y="3016802"/>
                </a:cubicBezTo>
                <a:cubicBezTo>
                  <a:pt x="5500466" y="3006146"/>
                  <a:pt x="5494072" y="3000179"/>
                  <a:pt x="5484269" y="2990802"/>
                </a:cubicBezTo>
                <a:cubicBezTo>
                  <a:pt x="5478728" y="3001458"/>
                  <a:pt x="5474039" y="3011687"/>
                  <a:pt x="5468925" y="3021917"/>
                </a:cubicBezTo>
                <a:cubicBezTo>
                  <a:pt x="5472335" y="3025327"/>
                  <a:pt x="5475318" y="3029163"/>
                  <a:pt x="5478728" y="3032572"/>
                </a:cubicBezTo>
                <a:cubicBezTo>
                  <a:pt x="5495777" y="3022769"/>
                  <a:pt x="5524334" y="3015523"/>
                  <a:pt x="5526892" y="3002737"/>
                </a:cubicBezTo>
                <a:cubicBezTo>
                  <a:pt x="5535842" y="2972048"/>
                  <a:pt x="5521777" y="2949032"/>
                  <a:pt x="5515384" y="2927721"/>
                </a:cubicBezTo>
                <a:lnTo>
                  <a:pt x="5515384" y="2927721"/>
                </a:lnTo>
                <a:close/>
                <a:moveTo>
                  <a:pt x="3872277" y="5346988"/>
                </a:moveTo>
                <a:cubicBezTo>
                  <a:pt x="3870572" y="5346135"/>
                  <a:pt x="3868441" y="5345283"/>
                  <a:pt x="3866736" y="5344430"/>
                </a:cubicBezTo>
                <a:cubicBezTo>
                  <a:pt x="3859064" y="5360627"/>
                  <a:pt x="3845424" y="5376824"/>
                  <a:pt x="3844572" y="5393447"/>
                </a:cubicBezTo>
                <a:cubicBezTo>
                  <a:pt x="3842014" y="5467610"/>
                  <a:pt x="3906375" y="5434790"/>
                  <a:pt x="3941752" y="5447151"/>
                </a:cubicBezTo>
                <a:cubicBezTo>
                  <a:pt x="3941325" y="5482528"/>
                  <a:pt x="3923850" y="5489774"/>
                  <a:pt x="3896998" y="5482528"/>
                </a:cubicBezTo>
                <a:cubicBezTo>
                  <a:pt x="3873129" y="5476135"/>
                  <a:pt x="3849260" y="5468889"/>
                  <a:pt x="3824539" y="5461643"/>
                </a:cubicBezTo>
                <a:cubicBezTo>
                  <a:pt x="3816015" y="5521741"/>
                  <a:pt x="3839883" y="5544331"/>
                  <a:pt x="3929817" y="5571183"/>
                </a:cubicBezTo>
                <a:cubicBezTo>
                  <a:pt x="3951129" y="5544757"/>
                  <a:pt x="3973292" y="5517053"/>
                  <a:pt x="3995883" y="5490626"/>
                </a:cubicBezTo>
                <a:cubicBezTo>
                  <a:pt x="3998866" y="5486791"/>
                  <a:pt x="4012079" y="5485512"/>
                  <a:pt x="4013784" y="5488069"/>
                </a:cubicBezTo>
                <a:cubicBezTo>
                  <a:pt x="4026145" y="5503840"/>
                  <a:pt x="4037227" y="5521315"/>
                  <a:pt x="4048309" y="5538364"/>
                </a:cubicBezTo>
                <a:cubicBezTo>
                  <a:pt x="4033817" y="5547741"/>
                  <a:pt x="4020604" y="5560528"/>
                  <a:pt x="4004833" y="5565216"/>
                </a:cubicBezTo>
                <a:cubicBezTo>
                  <a:pt x="3978834" y="5573314"/>
                  <a:pt x="3951129" y="5575446"/>
                  <a:pt x="3948998" y="5613806"/>
                </a:cubicBezTo>
                <a:cubicBezTo>
                  <a:pt x="3926407" y="5612101"/>
                  <a:pt x="3904244" y="5610823"/>
                  <a:pt x="3879096" y="5609118"/>
                </a:cubicBezTo>
                <a:cubicBezTo>
                  <a:pt x="3874408" y="5638527"/>
                  <a:pt x="3869293" y="5669216"/>
                  <a:pt x="3863752" y="5705019"/>
                </a:cubicBezTo>
                <a:cubicBezTo>
                  <a:pt x="3912768" y="5688822"/>
                  <a:pt x="3957096" y="5670494"/>
                  <a:pt x="4003128" y="5660691"/>
                </a:cubicBezTo>
                <a:cubicBezTo>
                  <a:pt x="4040637" y="5652593"/>
                  <a:pt x="4095194" y="5637249"/>
                  <a:pt x="4115652" y="5655150"/>
                </a:cubicBezTo>
                <a:cubicBezTo>
                  <a:pt x="4167652" y="5700757"/>
                  <a:pt x="4223488" y="5655577"/>
                  <a:pt x="4273357" y="5677314"/>
                </a:cubicBezTo>
                <a:cubicBezTo>
                  <a:pt x="4279324" y="5679871"/>
                  <a:pt x="4294242" y="5661970"/>
                  <a:pt x="4304898" y="5653872"/>
                </a:cubicBezTo>
                <a:cubicBezTo>
                  <a:pt x="4280176" y="5620199"/>
                  <a:pt x="4284865" y="5600167"/>
                  <a:pt x="4319389" y="5571183"/>
                </a:cubicBezTo>
                <a:cubicBezTo>
                  <a:pt x="4307881" y="5528134"/>
                  <a:pt x="4231587" y="5540495"/>
                  <a:pt x="4244373" y="5479118"/>
                </a:cubicBezTo>
                <a:cubicBezTo>
                  <a:pt x="4229882" y="5477413"/>
                  <a:pt x="4217947" y="5475708"/>
                  <a:pt x="4206013" y="5474430"/>
                </a:cubicBezTo>
                <a:cubicBezTo>
                  <a:pt x="4197488" y="5445872"/>
                  <a:pt x="4159128" y="5384496"/>
                  <a:pt x="4140374" y="5366168"/>
                </a:cubicBezTo>
                <a:cubicBezTo>
                  <a:pt x="4136538" y="5362332"/>
                  <a:pt x="4133128" y="5354233"/>
                  <a:pt x="4133980" y="5349119"/>
                </a:cubicBezTo>
                <a:cubicBezTo>
                  <a:pt x="4137390" y="5326955"/>
                  <a:pt x="4142931" y="5304791"/>
                  <a:pt x="4147193" y="5284333"/>
                </a:cubicBezTo>
                <a:cubicBezTo>
                  <a:pt x="4138669" y="5277512"/>
                  <a:pt x="4126734" y="5266005"/>
                  <a:pt x="4112669" y="5258332"/>
                </a:cubicBezTo>
                <a:cubicBezTo>
                  <a:pt x="4084964" y="5242562"/>
                  <a:pt x="4056407" y="5216562"/>
                  <a:pt x="4028276" y="5216988"/>
                </a:cubicBezTo>
                <a:cubicBezTo>
                  <a:pt x="3992473" y="5217414"/>
                  <a:pt x="3956670" y="5239579"/>
                  <a:pt x="3921293" y="5253218"/>
                </a:cubicBezTo>
                <a:cubicBezTo>
                  <a:pt x="3917883" y="5254497"/>
                  <a:pt x="3916604" y="5259611"/>
                  <a:pt x="3913621" y="5262594"/>
                </a:cubicBezTo>
                <a:cubicBezTo>
                  <a:pt x="3902539" y="5273677"/>
                  <a:pt x="3891031" y="5285185"/>
                  <a:pt x="3879522" y="5296267"/>
                </a:cubicBezTo>
                <a:cubicBezTo>
                  <a:pt x="3875686" y="5294135"/>
                  <a:pt x="3871850" y="5292430"/>
                  <a:pt x="3868441" y="5290299"/>
                </a:cubicBezTo>
                <a:cubicBezTo>
                  <a:pt x="3870146" y="5307775"/>
                  <a:pt x="3871424" y="5327381"/>
                  <a:pt x="3872277" y="5346988"/>
                </a:cubicBezTo>
                <a:close/>
                <a:moveTo>
                  <a:pt x="3351000" y="5290726"/>
                </a:moveTo>
                <a:cubicBezTo>
                  <a:pt x="3348443" y="5275381"/>
                  <a:pt x="3324148" y="5251087"/>
                  <a:pt x="3370181" y="5260037"/>
                </a:cubicBezTo>
                <a:cubicBezTo>
                  <a:pt x="3400016" y="5266005"/>
                  <a:pt x="3423459" y="5242988"/>
                  <a:pt x="3429000" y="5211021"/>
                </a:cubicBezTo>
                <a:cubicBezTo>
                  <a:pt x="3430279" y="5203349"/>
                  <a:pt x="3421754" y="5186300"/>
                  <a:pt x="3417492" y="5186300"/>
                </a:cubicBezTo>
                <a:cubicBezTo>
                  <a:pt x="3359099" y="5187152"/>
                  <a:pt x="3304542" y="5151775"/>
                  <a:pt x="3244017" y="5172661"/>
                </a:cubicBezTo>
                <a:cubicBezTo>
                  <a:pt x="3205231" y="5185874"/>
                  <a:pt x="3192444" y="5210169"/>
                  <a:pt x="3213329" y="5244693"/>
                </a:cubicBezTo>
                <a:cubicBezTo>
                  <a:pt x="3222280" y="5259611"/>
                  <a:pt x="3231657" y="5275381"/>
                  <a:pt x="3244870" y="5285611"/>
                </a:cubicBezTo>
                <a:cubicBezTo>
                  <a:pt x="3294312" y="5322693"/>
                  <a:pt x="3304542" y="5368299"/>
                  <a:pt x="3282378" y="5424135"/>
                </a:cubicBezTo>
                <a:cubicBezTo>
                  <a:pt x="3273001" y="5447577"/>
                  <a:pt x="3281525" y="5461643"/>
                  <a:pt x="3308378" y="5457807"/>
                </a:cubicBezTo>
                <a:cubicBezTo>
                  <a:pt x="3320738" y="5456102"/>
                  <a:pt x="3334804" y="5452266"/>
                  <a:pt x="3342902" y="5444168"/>
                </a:cubicBezTo>
                <a:cubicBezTo>
                  <a:pt x="3346738" y="5440332"/>
                  <a:pt x="3339919" y="5422856"/>
                  <a:pt x="3334804" y="5413479"/>
                </a:cubicBezTo>
                <a:cubicBezTo>
                  <a:pt x="3300706" y="5352955"/>
                  <a:pt x="3304542" y="5318857"/>
                  <a:pt x="3351000" y="5290726"/>
                </a:cubicBezTo>
                <a:close/>
                <a:moveTo>
                  <a:pt x="9062022" y="1522449"/>
                </a:moveTo>
                <a:cubicBezTo>
                  <a:pt x="9044546" y="1488776"/>
                  <a:pt x="9027924" y="1459793"/>
                  <a:pt x="9013858" y="1429105"/>
                </a:cubicBezTo>
                <a:cubicBezTo>
                  <a:pt x="9005760" y="1412055"/>
                  <a:pt x="9003629" y="1392023"/>
                  <a:pt x="8994678" y="1375400"/>
                </a:cubicBezTo>
                <a:cubicBezTo>
                  <a:pt x="8987006" y="1361761"/>
                  <a:pt x="8966548" y="1351958"/>
                  <a:pt x="8964842" y="1339171"/>
                </a:cubicBezTo>
                <a:cubicBezTo>
                  <a:pt x="8963563" y="1328941"/>
                  <a:pt x="8982743" y="1316154"/>
                  <a:pt x="8992973" y="1304220"/>
                </a:cubicBezTo>
                <a:cubicBezTo>
                  <a:pt x="8980187" y="1302941"/>
                  <a:pt x="8964842" y="1303794"/>
                  <a:pt x="8950776" y="1299958"/>
                </a:cubicBezTo>
                <a:cubicBezTo>
                  <a:pt x="8937137" y="1296122"/>
                  <a:pt x="8924777" y="1287171"/>
                  <a:pt x="8911564" y="1281204"/>
                </a:cubicBezTo>
                <a:cubicBezTo>
                  <a:pt x="8861268" y="1259892"/>
                  <a:pt x="8834417" y="1278220"/>
                  <a:pt x="8837400" y="1333203"/>
                </a:cubicBezTo>
                <a:cubicBezTo>
                  <a:pt x="8847204" y="1335761"/>
                  <a:pt x="8857433" y="1338744"/>
                  <a:pt x="8867662" y="1341302"/>
                </a:cubicBezTo>
                <a:cubicBezTo>
                  <a:pt x="8895367" y="1348548"/>
                  <a:pt x="8915400" y="1360482"/>
                  <a:pt x="8899629" y="1394580"/>
                </a:cubicBezTo>
                <a:cubicBezTo>
                  <a:pt x="8896220" y="1401826"/>
                  <a:pt x="8895793" y="1409924"/>
                  <a:pt x="8894089" y="1418023"/>
                </a:cubicBezTo>
                <a:cubicBezTo>
                  <a:pt x="8887695" y="1451268"/>
                  <a:pt x="8908580" y="1476842"/>
                  <a:pt x="8940121" y="1468318"/>
                </a:cubicBezTo>
                <a:cubicBezTo>
                  <a:pt x="8974219" y="1459367"/>
                  <a:pt x="8992973" y="1470022"/>
                  <a:pt x="9007891" y="1499006"/>
                </a:cubicBezTo>
                <a:cubicBezTo>
                  <a:pt x="9019399" y="1520744"/>
                  <a:pt x="9035596" y="1534383"/>
                  <a:pt x="9062022" y="1522449"/>
                </a:cubicBezTo>
                <a:close/>
                <a:moveTo>
                  <a:pt x="7075802" y="1364744"/>
                </a:moveTo>
                <a:cubicBezTo>
                  <a:pt x="7047671" y="1341728"/>
                  <a:pt x="7026360" y="1312318"/>
                  <a:pt x="6999508" y="1305499"/>
                </a:cubicBezTo>
                <a:cubicBezTo>
                  <a:pt x="6955180" y="1293991"/>
                  <a:pt x="6907016" y="1297400"/>
                  <a:pt x="6858000" y="1294417"/>
                </a:cubicBezTo>
                <a:cubicBezTo>
                  <a:pt x="6857574" y="1303367"/>
                  <a:pt x="6856721" y="1314449"/>
                  <a:pt x="6855869" y="1328089"/>
                </a:cubicBezTo>
                <a:cubicBezTo>
                  <a:pt x="6843082" y="1321695"/>
                  <a:pt x="6832000" y="1316154"/>
                  <a:pt x="6819214" y="1309761"/>
                </a:cubicBezTo>
                <a:cubicBezTo>
                  <a:pt x="6815804" y="1330646"/>
                  <a:pt x="6812820" y="1348121"/>
                  <a:pt x="6810262" y="1362187"/>
                </a:cubicBezTo>
                <a:cubicBezTo>
                  <a:pt x="6872492" y="1375826"/>
                  <a:pt x="6932164" y="1389039"/>
                  <a:pt x="6991836" y="1401400"/>
                </a:cubicBezTo>
                <a:cubicBezTo>
                  <a:pt x="7044688" y="1412482"/>
                  <a:pt x="7095409" y="1407367"/>
                  <a:pt x="7153376" y="1371564"/>
                </a:cubicBezTo>
                <a:cubicBezTo>
                  <a:pt x="7117146" y="1368154"/>
                  <a:pt x="7091573" y="1366023"/>
                  <a:pt x="7075802" y="1364744"/>
                </a:cubicBezTo>
                <a:close/>
                <a:moveTo>
                  <a:pt x="4376504" y="2851000"/>
                </a:moveTo>
                <a:cubicBezTo>
                  <a:pt x="4406340" y="2848869"/>
                  <a:pt x="4430209" y="2844606"/>
                  <a:pt x="4453225" y="2845885"/>
                </a:cubicBezTo>
                <a:cubicBezTo>
                  <a:pt x="4474536" y="2847164"/>
                  <a:pt x="4504798" y="2846737"/>
                  <a:pt x="4515028" y="2859950"/>
                </a:cubicBezTo>
                <a:cubicBezTo>
                  <a:pt x="4546995" y="2900442"/>
                  <a:pt x="4585782" y="2871032"/>
                  <a:pt x="4620306" y="2878278"/>
                </a:cubicBezTo>
                <a:cubicBezTo>
                  <a:pt x="4575552" y="2853131"/>
                  <a:pt x="4530798" y="2827983"/>
                  <a:pt x="4485618" y="2802836"/>
                </a:cubicBezTo>
                <a:cubicBezTo>
                  <a:pt x="4487323" y="2799000"/>
                  <a:pt x="4489028" y="2795590"/>
                  <a:pt x="4490733" y="2791754"/>
                </a:cubicBezTo>
                <a:cubicBezTo>
                  <a:pt x="4512470" y="2793885"/>
                  <a:pt x="4534208" y="2795590"/>
                  <a:pt x="4555946" y="2797721"/>
                </a:cubicBezTo>
                <a:cubicBezTo>
                  <a:pt x="4556798" y="2793459"/>
                  <a:pt x="4557650" y="2789623"/>
                  <a:pt x="4558503" y="2785361"/>
                </a:cubicBezTo>
                <a:cubicBezTo>
                  <a:pt x="4530372" y="2768311"/>
                  <a:pt x="4502241" y="2750836"/>
                  <a:pt x="4473684" y="2735066"/>
                </a:cubicBezTo>
                <a:cubicBezTo>
                  <a:pt x="4468143" y="2732082"/>
                  <a:pt x="4459192" y="2735918"/>
                  <a:pt x="4451520" y="2736770"/>
                </a:cubicBezTo>
                <a:cubicBezTo>
                  <a:pt x="4430209" y="2738476"/>
                  <a:pt x="4409323" y="2740607"/>
                  <a:pt x="4388012" y="2742312"/>
                </a:cubicBezTo>
                <a:cubicBezTo>
                  <a:pt x="4387159" y="2738476"/>
                  <a:pt x="4386733" y="2734213"/>
                  <a:pt x="4385881" y="2730377"/>
                </a:cubicBezTo>
                <a:cubicBezTo>
                  <a:pt x="4371815" y="2742738"/>
                  <a:pt x="4358176" y="2754672"/>
                  <a:pt x="4343684" y="2767459"/>
                </a:cubicBezTo>
                <a:cubicBezTo>
                  <a:pt x="4351783" y="2780672"/>
                  <a:pt x="4357750" y="2800705"/>
                  <a:pt x="4364996" y="2801557"/>
                </a:cubicBezTo>
                <a:cubicBezTo>
                  <a:pt x="4404208" y="2804115"/>
                  <a:pt x="4390143" y="2825000"/>
                  <a:pt x="4376504" y="2851000"/>
                </a:cubicBezTo>
                <a:close/>
                <a:moveTo>
                  <a:pt x="4141652" y="2790049"/>
                </a:moveTo>
                <a:cubicBezTo>
                  <a:pt x="4148046" y="2810934"/>
                  <a:pt x="4151456" y="2821590"/>
                  <a:pt x="4155292" y="2834803"/>
                </a:cubicBezTo>
                <a:cubicBezTo>
                  <a:pt x="4106275" y="2834803"/>
                  <a:pt x="4059390" y="2834803"/>
                  <a:pt x="4012079" y="2834803"/>
                </a:cubicBezTo>
                <a:cubicBezTo>
                  <a:pt x="4012079" y="2834803"/>
                  <a:pt x="4011653" y="2837360"/>
                  <a:pt x="4011227" y="2841623"/>
                </a:cubicBezTo>
                <a:cubicBezTo>
                  <a:pt x="4020604" y="2844606"/>
                  <a:pt x="4030407" y="2847590"/>
                  <a:pt x="4033817" y="2848442"/>
                </a:cubicBezTo>
                <a:cubicBezTo>
                  <a:pt x="4030407" y="2868049"/>
                  <a:pt x="4027423" y="2883393"/>
                  <a:pt x="4024866" y="2898737"/>
                </a:cubicBezTo>
                <a:cubicBezTo>
                  <a:pt x="4051292" y="2872311"/>
                  <a:pt x="4159128" y="2859524"/>
                  <a:pt x="4194931" y="2877426"/>
                </a:cubicBezTo>
                <a:cubicBezTo>
                  <a:pt x="4212406" y="2863360"/>
                  <a:pt x="4226046" y="2845885"/>
                  <a:pt x="4242242" y="2842049"/>
                </a:cubicBezTo>
                <a:cubicBezTo>
                  <a:pt x="4260570" y="2837786"/>
                  <a:pt x="4281881" y="2845458"/>
                  <a:pt x="4303619" y="2848442"/>
                </a:cubicBezTo>
                <a:cubicBezTo>
                  <a:pt x="4296373" y="2828409"/>
                  <a:pt x="4289127" y="2809229"/>
                  <a:pt x="4281881" y="2790049"/>
                </a:cubicBezTo>
                <a:cubicBezTo>
                  <a:pt x="4239685" y="2790049"/>
                  <a:pt x="4194505" y="2790049"/>
                  <a:pt x="4141652" y="2790049"/>
                </a:cubicBezTo>
                <a:close/>
                <a:moveTo>
                  <a:pt x="7326424" y="589437"/>
                </a:moveTo>
                <a:cubicBezTo>
                  <a:pt x="7307244" y="596682"/>
                  <a:pt x="7278686" y="603502"/>
                  <a:pt x="7255670" y="618420"/>
                </a:cubicBezTo>
                <a:cubicBezTo>
                  <a:pt x="7240326" y="628223"/>
                  <a:pt x="7216457" y="640158"/>
                  <a:pt x="7227539" y="669993"/>
                </a:cubicBezTo>
                <a:cubicBezTo>
                  <a:pt x="7230096" y="676387"/>
                  <a:pt x="7219015" y="692584"/>
                  <a:pt x="7210064" y="697698"/>
                </a:cubicBezTo>
                <a:cubicBezTo>
                  <a:pt x="7184064" y="712616"/>
                  <a:pt x="7186195" y="725829"/>
                  <a:pt x="7206654" y="743731"/>
                </a:cubicBezTo>
                <a:cubicBezTo>
                  <a:pt x="7216457" y="752255"/>
                  <a:pt x="7224130" y="763337"/>
                  <a:pt x="7227539" y="767173"/>
                </a:cubicBezTo>
                <a:cubicBezTo>
                  <a:pt x="7258654" y="764190"/>
                  <a:pt x="7283375" y="761632"/>
                  <a:pt x="7306391" y="759501"/>
                </a:cubicBezTo>
                <a:cubicBezTo>
                  <a:pt x="7312785" y="705370"/>
                  <a:pt x="7319604" y="647830"/>
                  <a:pt x="7326424" y="589437"/>
                </a:cubicBezTo>
                <a:close/>
                <a:moveTo>
                  <a:pt x="6990131" y="3091818"/>
                </a:moveTo>
                <a:cubicBezTo>
                  <a:pt x="7025934" y="3095654"/>
                  <a:pt x="7061737" y="3099064"/>
                  <a:pt x="7095409" y="3102900"/>
                </a:cubicBezTo>
                <a:cubicBezTo>
                  <a:pt x="7100097" y="3082867"/>
                  <a:pt x="7099671" y="3066671"/>
                  <a:pt x="7105638" y="3063687"/>
                </a:cubicBezTo>
                <a:cubicBezTo>
                  <a:pt x="7146982" y="3042802"/>
                  <a:pt x="7134195" y="3018933"/>
                  <a:pt x="7107343" y="2992507"/>
                </a:cubicBezTo>
                <a:cubicBezTo>
                  <a:pt x="7121835" y="2988671"/>
                  <a:pt x="7131638" y="2986114"/>
                  <a:pt x="7154654" y="2980147"/>
                </a:cubicBezTo>
                <a:cubicBezTo>
                  <a:pt x="7128655" y="2966507"/>
                  <a:pt x="7109474" y="2947753"/>
                  <a:pt x="7096261" y="2951163"/>
                </a:cubicBezTo>
                <a:cubicBezTo>
                  <a:pt x="7072392" y="2957130"/>
                  <a:pt x="7045966" y="2972474"/>
                  <a:pt x="7032327" y="2992081"/>
                </a:cubicBezTo>
                <a:cubicBezTo>
                  <a:pt x="7013573" y="3018933"/>
                  <a:pt x="7005475" y="3054310"/>
                  <a:pt x="6990131" y="3091818"/>
                </a:cubicBezTo>
                <a:close/>
                <a:moveTo>
                  <a:pt x="4715781" y="6221180"/>
                </a:moveTo>
                <a:cubicBezTo>
                  <a:pt x="4711945" y="6241639"/>
                  <a:pt x="4707683" y="6253147"/>
                  <a:pt x="4708109" y="6264229"/>
                </a:cubicBezTo>
                <a:cubicBezTo>
                  <a:pt x="4708535" y="6287245"/>
                  <a:pt x="4697879" y="6318786"/>
                  <a:pt x="4731125" y="6325606"/>
                </a:cubicBezTo>
                <a:cubicBezTo>
                  <a:pt x="4752010" y="6329868"/>
                  <a:pt x="4775879" y="6320491"/>
                  <a:pt x="4801879" y="6316655"/>
                </a:cubicBezTo>
                <a:cubicBezTo>
                  <a:pt x="4784830" y="6282131"/>
                  <a:pt x="4804010" y="6270622"/>
                  <a:pt x="4838534" y="6263377"/>
                </a:cubicBezTo>
                <a:cubicBezTo>
                  <a:pt x="4850043" y="6261246"/>
                  <a:pt x="4861125" y="6239934"/>
                  <a:pt x="4864961" y="6225016"/>
                </a:cubicBezTo>
                <a:cubicBezTo>
                  <a:pt x="4867092" y="6217771"/>
                  <a:pt x="4854305" y="6200295"/>
                  <a:pt x="4844928" y="6197312"/>
                </a:cubicBezTo>
                <a:cubicBezTo>
                  <a:pt x="4833420" y="6193475"/>
                  <a:pt x="4807420" y="6197312"/>
                  <a:pt x="4806567" y="6202000"/>
                </a:cubicBezTo>
                <a:cubicBezTo>
                  <a:pt x="4799322" y="6237803"/>
                  <a:pt x="4777157" y="6223737"/>
                  <a:pt x="4756699" y="6221180"/>
                </a:cubicBezTo>
                <a:cubicBezTo>
                  <a:pt x="4742633" y="6219902"/>
                  <a:pt x="4728141" y="6221180"/>
                  <a:pt x="4715781" y="6221180"/>
                </a:cubicBezTo>
                <a:close/>
                <a:moveTo>
                  <a:pt x="3921719" y="5123218"/>
                </a:moveTo>
                <a:cubicBezTo>
                  <a:pt x="3975850" y="5134726"/>
                  <a:pt x="4017194" y="5143677"/>
                  <a:pt x="4061095" y="5153054"/>
                </a:cubicBezTo>
                <a:cubicBezTo>
                  <a:pt x="4057259" y="5103612"/>
                  <a:pt x="4053850" y="5062268"/>
                  <a:pt x="4050866" y="5021776"/>
                </a:cubicBezTo>
                <a:cubicBezTo>
                  <a:pt x="4022735" y="5025612"/>
                  <a:pt x="4002276" y="5028169"/>
                  <a:pt x="3983096" y="5030727"/>
                </a:cubicBezTo>
                <a:cubicBezTo>
                  <a:pt x="3964768" y="5058858"/>
                  <a:pt x="3945162" y="5088268"/>
                  <a:pt x="3921719" y="5123218"/>
                </a:cubicBezTo>
                <a:close/>
                <a:moveTo>
                  <a:pt x="7538259" y="3781454"/>
                </a:moveTo>
                <a:cubicBezTo>
                  <a:pt x="7545505" y="3893978"/>
                  <a:pt x="7593669" y="3948962"/>
                  <a:pt x="7647799" y="3919552"/>
                </a:cubicBezTo>
                <a:cubicBezTo>
                  <a:pt x="7631177" y="3879486"/>
                  <a:pt x="7666553" y="3883322"/>
                  <a:pt x="7680193" y="3876929"/>
                </a:cubicBezTo>
                <a:cubicBezTo>
                  <a:pt x="7673800" y="3859028"/>
                  <a:pt x="7667832" y="3843683"/>
                  <a:pt x="7661439" y="3825782"/>
                </a:cubicBezTo>
                <a:cubicBezTo>
                  <a:pt x="7609439" y="3852634"/>
                  <a:pt x="7585570" y="3789552"/>
                  <a:pt x="7538259" y="3781454"/>
                </a:cubicBezTo>
                <a:close/>
                <a:moveTo>
                  <a:pt x="3990768" y="1360908"/>
                </a:moveTo>
                <a:cubicBezTo>
                  <a:pt x="4004833" y="1363039"/>
                  <a:pt x="4015063" y="1367302"/>
                  <a:pt x="4023161" y="1364744"/>
                </a:cubicBezTo>
                <a:cubicBezTo>
                  <a:pt x="4035522" y="1360482"/>
                  <a:pt x="4046604" y="1351531"/>
                  <a:pt x="4058112" y="1344712"/>
                </a:cubicBezTo>
                <a:cubicBezTo>
                  <a:pt x="4051718" y="1335761"/>
                  <a:pt x="4046604" y="1325958"/>
                  <a:pt x="4038932" y="1318285"/>
                </a:cubicBezTo>
                <a:cubicBezTo>
                  <a:pt x="4026997" y="1306351"/>
                  <a:pt x="4011227" y="1297827"/>
                  <a:pt x="4000571" y="1284614"/>
                </a:cubicBezTo>
                <a:cubicBezTo>
                  <a:pt x="3976702" y="1255630"/>
                  <a:pt x="3951555" y="1276941"/>
                  <a:pt x="3932801" y="1286318"/>
                </a:cubicBezTo>
                <a:cubicBezTo>
                  <a:pt x="3910637" y="1297400"/>
                  <a:pt x="3916178" y="1316154"/>
                  <a:pt x="3930244" y="1339597"/>
                </a:cubicBezTo>
                <a:cubicBezTo>
                  <a:pt x="3948998" y="1371564"/>
                  <a:pt x="3968604" y="1370285"/>
                  <a:pt x="3990768" y="1360908"/>
                </a:cubicBezTo>
                <a:close/>
                <a:moveTo>
                  <a:pt x="6703279" y="2680082"/>
                </a:moveTo>
                <a:cubicBezTo>
                  <a:pt x="6679837" y="2700968"/>
                  <a:pt x="6640624" y="2690312"/>
                  <a:pt x="6644460" y="2732508"/>
                </a:cubicBezTo>
                <a:cubicBezTo>
                  <a:pt x="6645739" y="2748279"/>
                  <a:pt x="6647018" y="2764049"/>
                  <a:pt x="6645313" y="2779393"/>
                </a:cubicBezTo>
                <a:cubicBezTo>
                  <a:pt x="6642329" y="2810934"/>
                  <a:pt x="6664919" y="2816475"/>
                  <a:pt x="6685378" y="2812213"/>
                </a:cubicBezTo>
                <a:cubicBezTo>
                  <a:pt x="6699870" y="2809229"/>
                  <a:pt x="6722886" y="2792180"/>
                  <a:pt x="6722886" y="2781951"/>
                </a:cubicBezTo>
                <a:cubicBezTo>
                  <a:pt x="6722034" y="2750836"/>
                  <a:pt x="6711804" y="2720148"/>
                  <a:pt x="6703279" y="2680082"/>
                </a:cubicBezTo>
                <a:close/>
                <a:moveTo>
                  <a:pt x="6875475" y="5449708"/>
                </a:moveTo>
                <a:cubicBezTo>
                  <a:pt x="6873344" y="5445446"/>
                  <a:pt x="6871213" y="5441610"/>
                  <a:pt x="6869508" y="5437348"/>
                </a:cubicBezTo>
                <a:cubicBezTo>
                  <a:pt x="6853312" y="5446299"/>
                  <a:pt x="6835836" y="5454397"/>
                  <a:pt x="6820918" y="5465479"/>
                </a:cubicBezTo>
                <a:cubicBezTo>
                  <a:pt x="6815377" y="5469315"/>
                  <a:pt x="6811541" y="5482954"/>
                  <a:pt x="6814099" y="5488069"/>
                </a:cubicBezTo>
                <a:cubicBezTo>
                  <a:pt x="6817509" y="5494036"/>
                  <a:pt x="6829443" y="5498725"/>
                  <a:pt x="6836689" y="5497446"/>
                </a:cubicBezTo>
                <a:cubicBezTo>
                  <a:pt x="6871213" y="5493184"/>
                  <a:pt x="6906590" y="5489774"/>
                  <a:pt x="6939410" y="5479118"/>
                </a:cubicBezTo>
                <a:cubicBezTo>
                  <a:pt x="6954328" y="5474430"/>
                  <a:pt x="6964131" y="5453545"/>
                  <a:pt x="6976491" y="5439906"/>
                </a:cubicBezTo>
                <a:cubicBezTo>
                  <a:pt x="6958590" y="5436922"/>
                  <a:pt x="6940262" y="5430102"/>
                  <a:pt x="6922787" y="5431381"/>
                </a:cubicBezTo>
                <a:cubicBezTo>
                  <a:pt x="6906164" y="5433512"/>
                  <a:pt x="6890820" y="5443315"/>
                  <a:pt x="6875475" y="5449708"/>
                </a:cubicBezTo>
                <a:close/>
                <a:moveTo>
                  <a:pt x="4306602" y="5810297"/>
                </a:moveTo>
                <a:cubicBezTo>
                  <a:pt x="4344537" y="5809871"/>
                  <a:pt x="4361160" y="5797937"/>
                  <a:pt x="4362012" y="5773641"/>
                </a:cubicBezTo>
                <a:cubicBezTo>
                  <a:pt x="4362865" y="5744658"/>
                  <a:pt x="4338996" y="5711412"/>
                  <a:pt x="4317258" y="5714396"/>
                </a:cubicBezTo>
                <a:cubicBezTo>
                  <a:pt x="4280603" y="5719085"/>
                  <a:pt x="4278472" y="5751052"/>
                  <a:pt x="4273783" y="5777051"/>
                </a:cubicBezTo>
                <a:cubicBezTo>
                  <a:pt x="4269094" y="5800920"/>
                  <a:pt x="4282307" y="5814986"/>
                  <a:pt x="4306602" y="5810297"/>
                </a:cubicBezTo>
                <a:close/>
                <a:moveTo>
                  <a:pt x="7404850" y="3651455"/>
                </a:moveTo>
                <a:cubicBezTo>
                  <a:pt x="7407408" y="3645488"/>
                  <a:pt x="7409539" y="3639947"/>
                  <a:pt x="7412096" y="3633979"/>
                </a:cubicBezTo>
                <a:cubicBezTo>
                  <a:pt x="7382260" y="3608832"/>
                  <a:pt x="7352850" y="3583258"/>
                  <a:pt x="7314490" y="3550865"/>
                </a:cubicBezTo>
                <a:cubicBezTo>
                  <a:pt x="7312359" y="3583685"/>
                  <a:pt x="7311080" y="3607127"/>
                  <a:pt x="7309375" y="3638668"/>
                </a:cubicBezTo>
                <a:cubicBezTo>
                  <a:pt x="7337506" y="3642930"/>
                  <a:pt x="7371178" y="3647193"/>
                  <a:pt x="7404850" y="3651455"/>
                </a:cubicBezTo>
                <a:close/>
                <a:moveTo>
                  <a:pt x="4508634" y="6444950"/>
                </a:moveTo>
                <a:cubicBezTo>
                  <a:pt x="4542306" y="6449212"/>
                  <a:pt x="4574273" y="6453900"/>
                  <a:pt x="4606240" y="6456458"/>
                </a:cubicBezTo>
                <a:cubicBezTo>
                  <a:pt x="4626699" y="6458163"/>
                  <a:pt x="4646732" y="6454753"/>
                  <a:pt x="4645880" y="6427048"/>
                </a:cubicBezTo>
                <a:cubicBezTo>
                  <a:pt x="4614339" y="6415114"/>
                  <a:pt x="4584929" y="6404032"/>
                  <a:pt x="4555946" y="6392950"/>
                </a:cubicBezTo>
                <a:cubicBezTo>
                  <a:pt x="4560208" y="6398491"/>
                  <a:pt x="4564896" y="6404032"/>
                  <a:pt x="4569159" y="6409573"/>
                </a:cubicBezTo>
                <a:cubicBezTo>
                  <a:pt x="4548700" y="6421507"/>
                  <a:pt x="4527814" y="6433868"/>
                  <a:pt x="4508634" y="6444950"/>
                </a:cubicBezTo>
                <a:close/>
                <a:moveTo>
                  <a:pt x="6973082" y="2552214"/>
                </a:moveTo>
                <a:cubicBezTo>
                  <a:pt x="6956885" y="2585034"/>
                  <a:pt x="7054491" y="2593558"/>
                  <a:pt x="6982458" y="2637460"/>
                </a:cubicBezTo>
                <a:cubicBezTo>
                  <a:pt x="6998655" y="2637460"/>
                  <a:pt x="7008885" y="2638738"/>
                  <a:pt x="7019114" y="2637460"/>
                </a:cubicBezTo>
                <a:cubicBezTo>
                  <a:pt x="7059605" y="2631919"/>
                  <a:pt x="7059179" y="2631919"/>
                  <a:pt x="7041278" y="2597820"/>
                </a:cubicBezTo>
                <a:cubicBezTo>
                  <a:pt x="7039147" y="2593558"/>
                  <a:pt x="7042983" y="2585886"/>
                  <a:pt x="7040425" y="2582902"/>
                </a:cubicBezTo>
                <a:cubicBezTo>
                  <a:pt x="7031901" y="2572247"/>
                  <a:pt x="7022950" y="2559034"/>
                  <a:pt x="7011016" y="2553493"/>
                </a:cubicBezTo>
                <a:cubicBezTo>
                  <a:pt x="7000786" y="2548378"/>
                  <a:pt x="6985868" y="2552214"/>
                  <a:pt x="6973082" y="2552214"/>
                </a:cubicBezTo>
                <a:close/>
                <a:moveTo>
                  <a:pt x="3589262" y="5187579"/>
                </a:moveTo>
                <a:cubicBezTo>
                  <a:pt x="3701786" y="5217414"/>
                  <a:pt x="3701786" y="5217414"/>
                  <a:pt x="3711589" y="5169251"/>
                </a:cubicBezTo>
                <a:cubicBezTo>
                  <a:pt x="3668114" y="5175645"/>
                  <a:pt x="3628901" y="5181611"/>
                  <a:pt x="3589262" y="5187579"/>
                </a:cubicBezTo>
                <a:close/>
                <a:moveTo>
                  <a:pt x="8084683" y="1786283"/>
                </a:moveTo>
                <a:cubicBezTo>
                  <a:pt x="8080847" y="1788841"/>
                  <a:pt x="8077011" y="1791824"/>
                  <a:pt x="8073175" y="1794382"/>
                </a:cubicBezTo>
                <a:cubicBezTo>
                  <a:pt x="8071043" y="1807595"/>
                  <a:pt x="8068912" y="1820381"/>
                  <a:pt x="8066355" y="1834873"/>
                </a:cubicBezTo>
                <a:cubicBezTo>
                  <a:pt x="8080420" y="1839135"/>
                  <a:pt x="8092781" y="1843398"/>
                  <a:pt x="8106847" y="1847660"/>
                </a:cubicBezTo>
                <a:cubicBezTo>
                  <a:pt x="8107273" y="1857037"/>
                  <a:pt x="8107699" y="1866840"/>
                  <a:pt x="8108552" y="1877922"/>
                </a:cubicBezTo>
                <a:cubicBezTo>
                  <a:pt x="8119207" y="1876643"/>
                  <a:pt x="8128158" y="1875365"/>
                  <a:pt x="8150322" y="1872381"/>
                </a:cubicBezTo>
                <a:cubicBezTo>
                  <a:pt x="8124748" y="1838283"/>
                  <a:pt x="8104716" y="1812283"/>
                  <a:pt x="8084683" y="1786283"/>
                </a:cubicBezTo>
                <a:close/>
                <a:moveTo>
                  <a:pt x="4193226" y="2648542"/>
                </a:moveTo>
                <a:cubicBezTo>
                  <a:pt x="4218800" y="2619984"/>
                  <a:pt x="4240111" y="2596968"/>
                  <a:pt x="4267816" y="2566279"/>
                </a:cubicBezTo>
                <a:cubicBezTo>
                  <a:pt x="4204308" y="2566706"/>
                  <a:pt x="4191521" y="2582050"/>
                  <a:pt x="4193226" y="2648542"/>
                </a:cubicBezTo>
                <a:close/>
                <a:moveTo>
                  <a:pt x="2849331" y="1474711"/>
                </a:moveTo>
                <a:cubicBezTo>
                  <a:pt x="2833560" y="1498580"/>
                  <a:pt x="2822905" y="1515203"/>
                  <a:pt x="2812249" y="1531399"/>
                </a:cubicBezTo>
                <a:cubicBezTo>
                  <a:pt x="2829298" y="1534809"/>
                  <a:pt x="2851036" y="1546743"/>
                  <a:pt x="2862970" y="1540350"/>
                </a:cubicBezTo>
                <a:cubicBezTo>
                  <a:pt x="2897921" y="1522022"/>
                  <a:pt x="2865527" y="1504973"/>
                  <a:pt x="2849331" y="1474711"/>
                </a:cubicBezTo>
                <a:close/>
                <a:moveTo>
                  <a:pt x="7617537" y="1607268"/>
                </a:moveTo>
                <a:cubicBezTo>
                  <a:pt x="7625210" y="1560383"/>
                  <a:pt x="7625210" y="1560383"/>
                  <a:pt x="7566816" y="1546317"/>
                </a:cubicBezTo>
                <a:cubicBezTo>
                  <a:pt x="7571078" y="1539498"/>
                  <a:pt x="7574915" y="1532252"/>
                  <a:pt x="7579177" y="1525432"/>
                </a:cubicBezTo>
                <a:cubicBezTo>
                  <a:pt x="7577472" y="1523301"/>
                  <a:pt x="7575767" y="1520744"/>
                  <a:pt x="7574062" y="1518612"/>
                </a:cubicBezTo>
                <a:cubicBezTo>
                  <a:pt x="7560423" y="1525006"/>
                  <a:pt x="7546784" y="1530973"/>
                  <a:pt x="7532292" y="1537366"/>
                </a:cubicBezTo>
                <a:cubicBezTo>
                  <a:pt x="7564259" y="1563793"/>
                  <a:pt x="7591111" y="1585530"/>
                  <a:pt x="7617537" y="1607268"/>
                </a:cubicBezTo>
                <a:close/>
                <a:moveTo>
                  <a:pt x="2989986" y="4605778"/>
                </a:moveTo>
                <a:cubicBezTo>
                  <a:pt x="2988707" y="4601516"/>
                  <a:pt x="2987002" y="4597680"/>
                  <a:pt x="2985724" y="4593417"/>
                </a:cubicBezTo>
                <a:cubicBezTo>
                  <a:pt x="2961002" y="4612171"/>
                  <a:pt x="2911986" y="4574237"/>
                  <a:pt x="2906019" y="4638598"/>
                </a:cubicBezTo>
                <a:cubicBezTo>
                  <a:pt x="2933724" y="4627942"/>
                  <a:pt x="2961855" y="4616860"/>
                  <a:pt x="2989986" y="4605778"/>
                </a:cubicBezTo>
                <a:close/>
                <a:moveTo>
                  <a:pt x="543014" y="459437"/>
                </a:moveTo>
                <a:cubicBezTo>
                  <a:pt x="572423" y="446224"/>
                  <a:pt x="598850" y="434290"/>
                  <a:pt x="631669" y="419798"/>
                </a:cubicBezTo>
                <a:cubicBezTo>
                  <a:pt x="576260" y="400618"/>
                  <a:pt x="552817" y="412552"/>
                  <a:pt x="543014" y="459437"/>
                </a:cubicBezTo>
                <a:close/>
                <a:moveTo>
                  <a:pt x="6704984" y="1738546"/>
                </a:moveTo>
                <a:cubicBezTo>
                  <a:pt x="6710099" y="1736841"/>
                  <a:pt x="6715640" y="1735136"/>
                  <a:pt x="6720755" y="1733005"/>
                </a:cubicBezTo>
                <a:cubicBezTo>
                  <a:pt x="6717771" y="1718513"/>
                  <a:pt x="6719050" y="1696776"/>
                  <a:pt x="6710526" y="1691234"/>
                </a:cubicBezTo>
                <a:cubicBezTo>
                  <a:pt x="6684099" y="1674612"/>
                  <a:pt x="6677706" y="1697628"/>
                  <a:pt x="6670886" y="1719792"/>
                </a:cubicBezTo>
                <a:cubicBezTo>
                  <a:pt x="6682394" y="1726185"/>
                  <a:pt x="6693903" y="1732152"/>
                  <a:pt x="6704984" y="1738546"/>
                </a:cubicBezTo>
                <a:close/>
                <a:moveTo>
                  <a:pt x="4991976" y="6407442"/>
                </a:moveTo>
                <a:cubicBezTo>
                  <a:pt x="4994107" y="6358852"/>
                  <a:pt x="4965124" y="6359278"/>
                  <a:pt x="4935288" y="6357147"/>
                </a:cubicBezTo>
                <a:cubicBezTo>
                  <a:pt x="4929321" y="6402327"/>
                  <a:pt x="4969386" y="6390393"/>
                  <a:pt x="4991976" y="6407442"/>
                </a:cubicBezTo>
                <a:close/>
                <a:moveTo>
                  <a:pt x="9120415" y="1535661"/>
                </a:moveTo>
                <a:cubicBezTo>
                  <a:pt x="9122546" y="1539924"/>
                  <a:pt x="9125104" y="1544612"/>
                  <a:pt x="9127235" y="1548875"/>
                </a:cubicBezTo>
                <a:cubicBezTo>
                  <a:pt x="9141726" y="1539498"/>
                  <a:pt x="9156219" y="1530547"/>
                  <a:pt x="9171137" y="1521170"/>
                </a:cubicBezTo>
                <a:cubicBezTo>
                  <a:pt x="9162612" y="1509662"/>
                  <a:pt x="9154513" y="1497727"/>
                  <a:pt x="9142579" y="1481531"/>
                </a:cubicBezTo>
                <a:cubicBezTo>
                  <a:pt x="9131923" y="1506678"/>
                  <a:pt x="9125956" y="1521170"/>
                  <a:pt x="9120415" y="1535661"/>
                </a:cubicBezTo>
                <a:close/>
                <a:moveTo>
                  <a:pt x="2460611" y="4747286"/>
                </a:moveTo>
                <a:cubicBezTo>
                  <a:pt x="2458054" y="4745155"/>
                  <a:pt x="2455070" y="4743450"/>
                  <a:pt x="2452513" y="4741319"/>
                </a:cubicBezTo>
                <a:cubicBezTo>
                  <a:pt x="2444841" y="4754532"/>
                  <a:pt x="2429923" y="4768597"/>
                  <a:pt x="2432054" y="4780105"/>
                </a:cubicBezTo>
                <a:cubicBezTo>
                  <a:pt x="2434185" y="4791613"/>
                  <a:pt x="2453365" y="4799712"/>
                  <a:pt x="2472120" y="4815056"/>
                </a:cubicBezTo>
                <a:cubicBezTo>
                  <a:pt x="2466578" y="4782236"/>
                  <a:pt x="2463595" y="4764761"/>
                  <a:pt x="2460611" y="4747286"/>
                </a:cubicBezTo>
                <a:close/>
                <a:moveTo>
                  <a:pt x="4216242" y="2437559"/>
                </a:moveTo>
                <a:cubicBezTo>
                  <a:pt x="4214111" y="2418805"/>
                  <a:pt x="4212406" y="2403461"/>
                  <a:pt x="4210275" y="2383854"/>
                </a:cubicBezTo>
                <a:cubicBezTo>
                  <a:pt x="4187685" y="2399625"/>
                  <a:pt x="4170636" y="2411559"/>
                  <a:pt x="4142931" y="2430739"/>
                </a:cubicBezTo>
                <a:cubicBezTo>
                  <a:pt x="4173193" y="2433297"/>
                  <a:pt x="4190668" y="2435001"/>
                  <a:pt x="4216242" y="2437559"/>
                </a:cubicBezTo>
                <a:close/>
                <a:moveTo>
                  <a:pt x="5043123" y="2800278"/>
                </a:moveTo>
                <a:cubicBezTo>
                  <a:pt x="5040140" y="2805819"/>
                  <a:pt x="5037156" y="2811360"/>
                  <a:pt x="5034173" y="2817328"/>
                </a:cubicBezTo>
                <a:cubicBezTo>
                  <a:pt x="5056336" y="2829688"/>
                  <a:pt x="5078501" y="2842049"/>
                  <a:pt x="5100664" y="2854836"/>
                </a:cubicBezTo>
                <a:cubicBezTo>
                  <a:pt x="5104074" y="2848442"/>
                  <a:pt x="5107484" y="2842475"/>
                  <a:pt x="5110894" y="2836082"/>
                </a:cubicBezTo>
                <a:cubicBezTo>
                  <a:pt x="5087877" y="2823721"/>
                  <a:pt x="5065288" y="2811787"/>
                  <a:pt x="5043123" y="2800278"/>
                </a:cubicBezTo>
                <a:close/>
                <a:moveTo>
                  <a:pt x="397244" y="3524439"/>
                </a:moveTo>
                <a:cubicBezTo>
                  <a:pt x="382326" y="3544898"/>
                  <a:pt x="371244" y="3559390"/>
                  <a:pt x="361441" y="3574307"/>
                </a:cubicBezTo>
                <a:cubicBezTo>
                  <a:pt x="360588" y="3575160"/>
                  <a:pt x="367408" y="3581127"/>
                  <a:pt x="370818" y="3584963"/>
                </a:cubicBezTo>
                <a:cubicBezTo>
                  <a:pt x="382326" y="3571750"/>
                  <a:pt x="394260" y="3558963"/>
                  <a:pt x="405342" y="3545750"/>
                </a:cubicBezTo>
                <a:cubicBezTo>
                  <a:pt x="406621" y="3544472"/>
                  <a:pt x="404064" y="3541062"/>
                  <a:pt x="397244" y="3524439"/>
                </a:cubicBezTo>
                <a:close/>
                <a:moveTo>
                  <a:pt x="7366916" y="3529980"/>
                </a:moveTo>
                <a:cubicBezTo>
                  <a:pt x="7350719" y="3521455"/>
                  <a:pt x="7334522" y="3513357"/>
                  <a:pt x="7311932" y="3501423"/>
                </a:cubicBezTo>
                <a:cubicBezTo>
                  <a:pt x="7314064" y="3551291"/>
                  <a:pt x="7333244" y="3555127"/>
                  <a:pt x="7366916" y="3529980"/>
                </a:cubicBezTo>
                <a:close/>
              </a:path>
            </a:pathLst>
          </a:custGeom>
          <a:solidFill>
            <a:srgbClr val="000000"/>
          </a:solidFill>
          <a:ln w="4260" cap="flat">
            <a:noFill/>
            <a:prstDash val="solid"/>
            <a:miter/>
          </a:ln>
        </p:spPr>
        <p:txBody>
          <a:bodyPr rtlCol="0" anchor="ctr"/>
          <a:lstStyle/>
          <a:p>
            <a:endParaRPr lang="zh-CN" altLang="en-US"/>
          </a:p>
        </p:txBody>
      </p:sp>
      <p:sp>
        <p:nvSpPr>
          <p:cNvPr id="5" name="图形 3">
            <a:extLst>
              <a:ext uri="{FF2B5EF4-FFF2-40B4-BE49-F238E27FC236}">
                <a16:creationId xmlns:a16="http://schemas.microsoft.com/office/drawing/2014/main" xmlns="" id="{2EC12FC9-3383-41DF-8618-187626150245}"/>
              </a:ext>
            </a:extLst>
          </p:cNvPr>
          <p:cNvSpPr/>
          <p:nvPr/>
        </p:nvSpPr>
        <p:spPr>
          <a:xfrm>
            <a:off x="4903474" y="1032998"/>
            <a:ext cx="2622009" cy="1807304"/>
          </a:xfrm>
          <a:custGeom>
            <a:avLst/>
            <a:gdLst>
              <a:gd name="connsiteX0" fmla="*/ 9209385 w 9949481"/>
              <a:gd name="connsiteY0" fmla="*/ 2805323 h 6858000"/>
              <a:gd name="connsiteX1" fmla="*/ 9175144 w 9949481"/>
              <a:gd name="connsiteY1" fmla="*/ 2702111 h 6858000"/>
              <a:gd name="connsiteX2" fmla="*/ 9167317 w 9949481"/>
              <a:gd name="connsiteY2" fmla="*/ 2702600 h 6858000"/>
              <a:gd name="connsiteX3" fmla="*/ 9158512 w 9949481"/>
              <a:gd name="connsiteY3" fmla="*/ 2729993 h 6858000"/>
              <a:gd name="connsiteX4" fmla="*/ 9132097 w 9949481"/>
              <a:gd name="connsiteY4" fmla="*/ 2684012 h 6858000"/>
              <a:gd name="connsiteX5" fmla="*/ 9091497 w 9949481"/>
              <a:gd name="connsiteY5" fmla="*/ 2562211 h 6858000"/>
              <a:gd name="connsiteX6" fmla="*/ 9083182 w 9949481"/>
              <a:gd name="connsiteY6" fmla="*/ 2546069 h 6858000"/>
              <a:gd name="connsiteX7" fmla="*/ 9047962 w 9949481"/>
              <a:gd name="connsiteY7" fmla="*/ 2404703 h 6858000"/>
              <a:gd name="connsiteX8" fmla="*/ 9043560 w 9949481"/>
              <a:gd name="connsiteY8" fmla="*/ 2398343 h 6858000"/>
              <a:gd name="connsiteX9" fmla="*/ 9027906 w 9949481"/>
              <a:gd name="connsiteY9" fmla="*/ 2415953 h 6858000"/>
              <a:gd name="connsiteX10" fmla="*/ 8933010 w 9949481"/>
              <a:gd name="connsiteY10" fmla="*/ 2329372 h 6858000"/>
              <a:gd name="connsiteX11" fmla="*/ 8934477 w 9949481"/>
              <a:gd name="connsiteY11" fmla="*/ 2352363 h 6858000"/>
              <a:gd name="connsiteX12" fmla="*/ 8980458 w 9949481"/>
              <a:gd name="connsiteY12" fmla="*/ 2499110 h 6858000"/>
              <a:gd name="connsiteX13" fmla="*/ 8991709 w 9949481"/>
              <a:gd name="connsiteY13" fmla="*/ 2527481 h 6858000"/>
              <a:gd name="connsiteX14" fmla="*/ 9035244 w 9949481"/>
              <a:gd name="connsiteY14" fmla="*/ 2581289 h 6858000"/>
              <a:gd name="connsiteX15" fmla="*/ 9076333 w 9949481"/>
              <a:gd name="connsiteY15" fmla="*/ 2668848 h 6858000"/>
              <a:gd name="connsiteX16" fmla="*/ 9098834 w 9949481"/>
              <a:gd name="connsiteY16" fmla="*/ 2701622 h 6858000"/>
              <a:gd name="connsiteX17" fmla="*/ 9095411 w 9949481"/>
              <a:gd name="connsiteY17" fmla="*/ 2798964 h 6858000"/>
              <a:gd name="connsiteX18" fmla="*/ 9170252 w 9949481"/>
              <a:gd name="connsiteY18" fmla="*/ 2846413 h 6858000"/>
              <a:gd name="connsiteX19" fmla="*/ 9221124 w 9949481"/>
              <a:gd name="connsiteY19" fmla="*/ 2976529 h 6858000"/>
              <a:gd name="connsiteX20" fmla="*/ 9253409 w 9949481"/>
              <a:gd name="connsiteY20" fmla="*/ 3003921 h 6858000"/>
              <a:gd name="connsiteX21" fmla="*/ 9276888 w 9949481"/>
              <a:gd name="connsiteY21" fmla="*/ 3090502 h 6858000"/>
              <a:gd name="connsiteX22" fmla="*/ 9288139 w 9949481"/>
              <a:gd name="connsiteY22" fmla="*/ 3169746 h 6858000"/>
              <a:gd name="connsiteX23" fmla="*/ 9286182 w 9949481"/>
              <a:gd name="connsiteY23" fmla="*/ 3217684 h 6858000"/>
              <a:gd name="connsiteX24" fmla="*/ 9318956 w 9949481"/>
              <a:gd name="connsiteY24" fmla="*/ 3261219 h 6858000"/>
              <a:gd name="connsiteX25" fmla="*/ 9339501 w 9949481"/>
              <a:gd name="connsiteY25" fmla="*/ 3235783 h 6858000"/>
              <a:gd name="connsiteX26" fmla="*/ 9371296 w 9949481"/>
              <a:gd name="connsiteY26" fmla="*/ 3212792 h 6858000"/>
              <a:gd name="connsiteX27" fmla="*/ 9361024 w 9949481"/>
              <a:gd name="connsiteY27" fmla="*/ 3189313 h 6858000"/>
              <a:gd name="connsiteX28" fmla="*/ 9330696 w 9949481"/>
              <a:gd name="connsiteY28" fmla="*/ 3189313 h 6858000"/>
              <a:gd name="connsiteX29" fmla="*/ 9339990 w 9949481"/>
              <a:gd name="connsiteY29" fmla="*/ 3158985 h 6858000"/>
              <a:gd name="connsiteX30" fmla="*/ 9337055 w 9949481"/>
              <a:gd name="connsiteY30" fmla="*/ 3090502 h 6858000"/>
              <a:gd name="connsiteX31" fmla="*/ 9370317 w 9949481"/>
              <a:gd name="connsiteY31" fmla="*/ 3109580 h 6858000"/>
              <a:gd name="connsiteX32" fmla="*/ 9388906 w 9949481"/>
              <a:gd name="connsiteY32" fmla="*/ 3091970 h 6858000"/>
              <a:gd name="connsiteX33" fmla="*/ 9395265 w 9949481"/>
              <a:gd name="connsiteY33" fmla="*/ 3102731 h 6858000"/>
              <a:gd name="connsiteX34" fmla="*/ 9388416 w 9949481"/>
              <a:gd name="connsiteY34" fmla="*/ 3167300 h 6858000"/>
              <a:gd name="connsiteX35" fmla="*/ 9391351 w 9949481"/>
              <a:gd name="connsiteY35" fmla="*/ 3180508 h 6858000"/>
              <a:gd name="connsiteX36" fmla="*/ 9423636 w 9949481"/>
              <a:gd name="connsiteY36" fmla="*/ 3226978 h 6858000"/>
              <a:gd name="connsiteX37" fmla="*/ 9431462 w 9949481"/>
              <a:gd name="connsiteY37" fmla="*/ 3233337 h 6858000"/>
              <a:gd name="connsiteX38" fmla="*/ 9443691 w 9949481"/>
              <a:gd name="connsiteY38" fmla="*/ 3200074 h 6858000"/>
              <a:gd name="connsiteX39" fmla="*/ 9458366 w 9949481"/>
              <a:gd name="connsiteY39" fmla="*/ 3197139 h 6858000"/>
              <a:gd name="connsiteX40" fmla="*/ 9499944 w 9949481"/>
              <a:gd name="connsiteY40" fmla="*/ 3272469 h 6858000"/>
              <a:gd name="connsiteX41" fmla="*/ 9564513 w 9949481"/>
              <a:gd name="connsiteY41" fmla="*/ 3395737 h 6858000"/>
              <a:gd name="connsiteX42" fmla="*/ 9598755 w 9949481"/>
              <a:gd name="connsiteY42" fmla="*/ 3463241 h 6858000"/>
              <a:gd name="connsiteX43" fmla="*/ 9625658 w 9949481"/>
              <a:gd name="connsiteY43" fmla="*/ 3431446 h 6858000"/>
              <a:gd name="connsiteX44" fmla="*/ 9622234 w 9949481"/>
              <a:gd name="connsiteY44" fmla="*/ 3459328 h 6858000"/>
              <a:gd name="connsiteX45" fmla="*/ 9615875 w 9949481"/>
              <a:gd name="connsiteY45" fmla="*/ 3489656 h 6858000"/>
              <a:gd name="connsiteX46" fmla="*/ 9644736 w 9949481"/>
              <a:gd name="connsiteY46" fmla="*/ 3454436 h 6858000"/>
              <a:gd name="connsiteX47" fmla="*/ 9626636 w 9949481"/>
              <a:gd name="connsiteY47" fmla="*/ 3432424 h 6858000"/>
              <a:gd name="connsiteX48" fmla="*/ 9638376 w 9949481"/>
              <a:gd name="connsiteY48" fmla="*/ 3250946 h 6858000"/>
              <a:gd name="connsiteX49" fmla="*/ 9649627 w 9949481"/>
              <a:gd name="connsiteY49" fmla="*/ 3249479 h 6858000"/>
              <a:gd name="connsiteX50" fmla="*/ 9652562 w 9949481"/>
              <a:gd name="connsiteY50" fmla="*/ 3288123 h 6858000"/>
              <a:gd name="connsiteX51" fmla="*/ 9664791 w 9949481"/>
              <a:gd name="connsiteY51" fmla="*/ 3343886 h 6858000"/>
              <a:gd name="connsiteX52" fmla="*/ 9667726 w 9949481"/>
              <a:gd name="connsiteY52" fmla="*/ 3387911 h 6858000"/>
              <a:gd name="connsiteX53" fmla="*/ 9723001 w 9949481"/>
              <a:gd name="connsiteY53" fmla="*/ 3344865 h 6858000"/>
              <a:gd name="connsiteX54" fmla="*/ 9766536 w 9949481"/>
              <a:gd name="connsiteY54" fmla="*/ 3482808 h 6858000"/>
              <a:gd name="connsiteX55" fmla="*/ 9761155 w 9949481"/>
              <a:gd name="connsiteY55" fmla="*/ 3519494 h 6858000"/>
              <a:gd name="connsiteX56" fmla="*/ 9811538 w 9949481"/>
              <a:gd name="connsiteY56" fmla="*/ 3691678 h 6858000"/>
              <a:gd name="connsiteX57" fmla="*/ 9843334 w 9949481"/>
              <a:gd name="connsiteY57" fmla="*/ 3778748 h 6858000"/>
              <a:gd name="connsiteX58" fmla="*/ 9831105 w 9949481"/>
              <a:gd name="connsiteY58" fmla="*/ 3843806 h 6858000"/>
              <a:gd name="connsiteX59" fmla="*/ 9878553 w 9949481"/>
              <a:gd name="connsiteY59" fmla="*/ 3894679 h 6858000"/>
              <a:gd name="connsiteX60" fmla="*/ 9867303 w 9949481"/>
              <a:gd name="connsiteY60" fmla="*/ 3970009 h 6858000"/>
              <a:gd name="connsiteX61" fmla="*/ 9842355 w 9949481"/>
              <a:gd name="connsiteY61" fmla="*/ 3957291 h 6858000"/>
              <a:gd name="connsiteX62" fmla="*/ 9842845 w 9949481"/>
              <a:gd name="connsiteY62" fmla="*/ 4034089 h 6858000"/>
              <a:gd name="connsiteX63" fmla="*/ 9852138 w 9949481"/>
              <a:gd name="connsiteY63" fmla="*/ 4157357 h 6858000"/>
              <a:gd name="connsiteX64" fmla="*/ 9862900 w 9949481"/>
              <a:gd name="connsiteY64" fmla="*/ 4160781 h 6858000"/>
              <a:gd name="connsiteX65" fmla="*/ 9903500 w 9949481"/>
              <a:gd name="connsiteY65" fmla="*/ 4113822 h 6858000"/>
              <a:gd name="connsiteX66" fmla="*/ 9903500 w 9949481"/>
              <a:gd name="connsiteY66" fmla="*/ 4249808 h 6858000"/>
              <a:gd name="connsiteX67" fmla="*/ 9919153 w 9949481"/>
              <a:gd name="connsiteY67" fmla="*/ 4215567 h 6858000"/>
              <a:gd name="connsiteX68" fmla="*/ 9927958 w 9949481"/>
              <a:gd name="connsiteY68" fmla="*/ 4217034 h 6858000"/>
              <a:gd name="connsiteX69" fmla="*/ 9923556 w 9949481"/>
              <a:gd name="connsiteY69" fmla="*/ 4297745 h 6858000"/>
              <a:gd name="connsiteX70" fmla="*/ 9904968 w 9949481"/>
              <a:gd name="connsiteY70" fmla="*/ 4358890 h 6858000"/>
              <a:gd name="connsiteX71" fmla="*/ 9881488 w 9949481"/>
              <a:gd name="connsiteY71" fmla="*/ 4324649 h 6858000"/>
              <a:gd name="connsiteX72" fmla="*/ 9873172 w 9949481"/>
              <a:gd name="connsiteY72" fmla="*/ 4354977 h 6858000"/>
              <a:gd name="connsiteX73" fmla="*/ 9903500 w 9949481"/>
              <a:gd name="connsiteY73" fmla="*/ 4467483 h 6858000"/>
              <a:gd name="connsiteX74" fmla="*/ 9952905 w 9949481"/>
              <a:gd name="connsiteY74" fmla="*/ 4462592 h 6858000"/>
              <a:gd name="connsiteX75" fmla="*/ 9923556 w 9949481"/>
              <a:gd name="connsiteY75" fmla="*/ 4510529 h 6858000"/>
              <a:gd name="connsiteX76" fmla="*/ 9936763 w 9949481"/>
              <a:gd name="connsiteY76" fmla="*/ 4530096 h 6858000"/>
              <a:gd name="connsiteX77" fmla="*/ 9917686 w 9949481"/>
              <a:gd name="connsiteY77" fmla="*/ 4574609 h 6858000"/>
              <a:gd name="connsiteX78" fmla="*/ 9921599 w 9949481"/>
              <a:gd name="connsiteY78" fmla="*/ 4743369 h 6858000"/>
              <a:gd name="connsiteX79" fmla="*/ 9903990 w 9949481"/>
              <a:gd name="connsiteY79" fmla="*/ 4851473 h 6858000"/>
              <a:gd name="connsiteX80" fmla="*/ 9895184 w 9949481"/>
              <a:gd name="connsiteY80" fmla="*/ 4805492 h 6858000"/>
              <a:gd name="connsiteX81" fmla="*/ 9855563 w 9949481"/>
              <a:gd name="connsiteY81" fmla="*/ 4850494 h 6858000"/>
              <a:gd name="connsiteX82" fmla="*/ 9844801 w 9949481"/>
              <a:gd name="connsiteY82" fmla="*/ 4780545 h 6858000"/>
              <a:gd name="connsiteX83" fmla="*/ 9862411 w 9949481"/>
              <a:gd name="connsiteY83" fmla="*/ 4775653 h 6858000"/>
              <a:gd name="connsiteX84" fmla="*/ 9864857 w 9949481"/>
              <a:gd name="connsiteY84" fmla="*/ 4710595 h 6858000"/>
              <a:gd name="connsiteX85" fmla="*/ 9894206 w 9949481"/>
              <a:gd name="connsiteY85" fmla="*/ 4660701 h 6858000"/>
              <a:gd name="connsiteX86" fmla="*/ 9878553 w 9949481"/>
              <a:gd name="connsiteY86" fmla="*/ 4637710 h 6858000"/>
              <a:gd name="connsiteX87" fmla="*/ 9839909 w 9949481"/>
              <a:gd name="connsiteY87" fmla="*/ 4672441 h 6858000"/>
              <a:gd name="connsiteX88" fmla="*/ 9884423 w 9949481"/>
              <a:gd name="connsiteY88" fmla="*/ 4505638 h 6858000"/>
              <a:gd name="connsiteX89" fmla="*/ 9857519 w 9949481"/>
              <a:gd name="connsiteY89" fmla="*/ 4528139 h 6858000"/>
              <a:gd name="connsiteX90" fmla="*/ 9824256 w 9949481"/>
              <a:gd name="connsiteY90" fmla="*/ 4610807 h 6858000"/>
              <a:gd name="connsiteX91" fmla="*/ 9812028 w 9949481"/>
              <a:gd name="connsiteY91" fmla="*/ 4647005 h 6858000"/>
              <a:gd name="connsiteX92" fmla="*/ 9835507 w 9949481"/>
              <a:gd name="connsiteY92" fmla="*/ 4714019 h 6858000"/>
              <a:gd name="connsiteX93" fmla="*/ 9845780 w 9949481"/>
              <a:gd name="connsiteY93" fmla="*/ 4782012 h 6858000"/>
              <a:gd name="connsiteX94" fmla="*/ 9816430 w 9949481"/>
              <a:gd name="connsiteY94" fmla="*/ 4792774 h 6858000"/>
              <a:gd name="connsiteX95" fmla="*/ 9817408 w 9949481"/>
              <a:gd name="connsiteY95" fmla="*/ 4796198 h 6858000"/>
              <a:gd name="connsiteX96" fmla="*/ 9791483 w 9949481"/>
              <a:gd name="connsiteY96" fmla="*/ 4906747 h 6858000"/>
              <a:gd name="connsiteX97" fmla="*/ 9766046 w 9949481"/>
              <a:gd name="connsiteY97" fmla="*/ 4944413 h 6858000"/>
              <a:gd name="connsiteX98" fmla="*/ 9792461 w 9949481"/>
              <a:gd name="connsiteY98" fmla="*/ 4945880 h 6858000"/>
              <a:gd name="connsiteX99" fmla="*/ 9772895 w 9949481"/>
              <a:gd name="connsiteY99" fmla="*/ 4961533 h 6858000"/>
              <a:gd name="connsiteX100" fmla="*/ 9798820 w 9949481"/>
              <a:gd name="connsiteY100" fmla="*/ 5008982 h 6858000"/>
              <a:gd name="connsiteX101" fmla="*/ 9762623 w 9949481"/>
              <a:gd name="connsiteY101" fmla="*/ 5005068 h 6858000"/>
              <a:gd name="connsiteX102" fmla="*/ 9713218 w 9949481"/>
              <a:gd name="connsiteY102" fmla="*/ 5250626 h 6858000"/>
              <a:gd name="connsiteX103" fmla="*/ 9631039 w 9949481"/>
              <a:gd name="connsiteY103" fmla="*/ 5495694 h 6858000"/>
              <a:gd name="connsiteX104" fmla="*/ 9615386 w 9949481"/>
              <a:gd name="connsiteY104" fmla="*/ 5489825 h 6858000"/>
              <a:gd name="connsiteX105" fmla="*/ 9588971 w 9949481"/>
              <a:gd name="connsiteY105" fmla="*/ 5490314 h 6858000"/>
              <a:gd name="connsiteX106" fmla="*/ 9585547 w 9949481"/>
              <a:gd name="connsiteY106" fmla="*/ 5517706 h 6858000"/>
              <a:gd name="connsiteX107" fmla="*/ 9580655 w 9949481"/>
              <a:gd name="connsiteY107" fmla="*/ 5539229 h 6858000"/>
              <a:gd name="connsiteX108" fmla="*/ 9545436 w 9949481"/>
              <a:gd name="connsiteY108" fmla="*/ 5631191 h 6858000"/>
              <a:gd name="connsiteX109" fmla="*/ 9509727 w 9949481"/>
              <a:gd name="connsiteY109" fmla="*/ 5711413 h 6858000"/>
              <a:gd name="connsiteX110" fmla="*/ 9502880 w 9949481"/>
              <a:gd name="connsiteY110" fmla="*/ 5750057 h 6858000"/>
              <a:gd name="connsiteX111" fmla="*/ 9477932 w 9949481"/>
              <a:gd name="connsiteY111" fmla="*/ 5783320 h 6858000"/>
              <a:gd name="connsiteX112" fmla="*/ 9403580 w 9949481"/>
              <a:gd name="connsiteY112" fmla="*/ 5826854 h 6858000"/>
              <a:gd name="connsiteX113" fmla="*/ 9376188 w 9949481"/>
              <a:gd name="connsiteY113" fmla="*/ 5834681 h 6858000"/>
              <a:gd name="connsiteX114" fmla="*/ 9354175 w 9949481"/>
              <a:gd name="connsiteY114" fmla="*/ 5879684 h 6858000"/>
              <a:gd name="connsiteX115" fmla="*/ 9362002 w 9949481"/>
              <a:gd name="connsiteY115" fmla="*/ 5894847 h 6858000"/>
              <a:gd name="connsiteX116" fmla="*/ 9345859 w 9949481"/>
              <a:gd name="connsiteY116" fmla="*/ 5936426 h 6858000"/>
              <a:gd name="connsiteX117" fmla="*/ 9280802 w 9949481"/>
              <a:gd name="connsiteY117" fmla="*/ 6017626 h 6858000"/>
              <a:gd name="connsiteX118" fmla="*/ 9268573 w 9949481"/>
              <a:gd name="connsiteY118" fmla="*/ 6030834 h 6858000"/>
              <a:gd name="connsiteX119" fmla="*/ 9184927 w 9949481"/>
              <a:gd name="connsiteY119" fmla="*/ 6091489 h 6858000"/>
              <a:gd name="connsiteX120" fmla="*/ 9161936 w 9949481"/>
              <a:gd name="connsiteY120" fmla="*/ 6116436 h 6858000"/>
              <a:gd name="connsiteX121" fmla="*/ 8958935 w 9949481"/>
              <a:gd name="connsiteY121" fmla="*/ 6136492 h 6858000"/>
              <a:gd name="connsiteX122" fmla="*/ 8927629 w 9949481"/>
              <a:gd name="connsiteY122" fmla="*/ 6075347 h 6858000"/>
              <a:gd name="connsiteX123" fmla="*/ 8901215 w 9949481"/>
              <a:gd name="connsiteY123" fmla="*/ 6075347 h 6858000"/>
              <a:gd name="connsiteX124" fmla="*/ 8786752 w 9949481"/>
              <a:gd name="connsiteY124" fmla="*/ 6064096 h 6858000"/>
              <a:gd name="connsiteX125" fmla="*/ 8808275 w 9949481"/>
              <a:gd name="connsiteY125" fmla="*/ 5986809 h 6858000"/>
              <a:gd name="connsiteX126" fmla="*/ 8796535 w 9949481"/>
              <a:gd name="connsiteY126" fmla="*/ 5924686 h 6858000"/>
              <a:gd name="connsiteX127" fmla="*/ 8735879 w 9949481"/>
              <a:gd name="connsiteY127" fmla="*/ 5864520 h 6858000"/>
              <a:gd name="connsiteX128" fmla="*/ 8621416 w 9949481"/>
              <a:gd name="connsiteY128" fmla="*/ 5798483 h 6858000"/>
              <a:gd name="connsiteX129" fmla="*/ 8607230 w 9949481"/>
              <a:gd name="connsiteY129" fmla="*/ 5850823 h 6858000"/>
              <a:gd name="connsiteX130" fmla="*/ 8613100 w 9949481"/>
              <a:gd name="connsiteY130" fmla="*/ 5853758 h 6858000"/>
              <a:gd name="connsiteX131" fmla="*/ 8632667 w 9949481"/>
              <a:gd name="connsiteY131" fmla="*/ 5836148 h 6858000"/>
              <a:gd name="connsiteX132" fmla="*/ 8571033 w 9949481"/>
              <a:gd name="connsiteY132" fmla="*/ 5916859 h 6858000"/>
              <a:gd name="connsiteX133" fmla="*/ 8635602 w 9949481"/>
              <a:gd name="connsiteY133" fmla="*/ 5924686 h 6858000"/>
              <a:gd name="connsiteX134" fmla="*/ 8591577 w 9949481"/>
              <a:gd name="connsiteY134" fmla="*/ 6000505 h 6858000"/>
              <a:gd name="connsiteX135" fmla="*/ 8617013 w 9949481"/>
              <a:gd name="connsiteY135" fmla="*/ 6000505 h 6858000"/>
              <a:gd name="connsiteX136" fmla="*/ 8553912 w 9949481"/>
              <a:gd name="connsiteY136" fmla="*/ 6019094 h 6858000"/>
              <a:gd name="connsiteX137" fmla="*/ 8545596 w 9949481"/>
              <a:gd name="connsiteY137" fmla="*/ 5971156 h 6858000"/>
              <a:gd name="connsiteX138" fmla="*/ 8530433 w 9949481"/>
              <a:gd name="connsiteY138" fmla="*/ 5938383 h 6858000"/>
              <a:gd name="connsiteX139" fmla="*/ 8552934 w 9949481"/>
              <a:gd name="connsiteY139" fmla="*/ 5910011 h 6858000"/>
              <a:gd name="connsiteX140" fmla="*/ 8545107 w 9949481"/>
              <a:gd name="connsiteY140" fmla="*/ 5833214 h 6858000"/>
              <a:gd name="connsiteX141" fmla="*/ 8539238 w 9949481"/>
              <a:gd name="connsiteY141" fmla="*/ 5833214 h 6858000"/>
              <a:gd name="connsiteX142" fmla="*/ 8533856 w 9949481"/>
              <a:gd name="connsiteY142" fmla="*/ 5898272 h 6858000"/>
              <a:gd name="connsiteX143" fmla="*/ 8495702 w 9949481"/>
              <a:gd name="connsiteY143" fmla="*/ 5886532 h 6858000"/>
              <a:gd name="connsiteX144" fmla="*/ 8513801 w 9949481"/>
              <a:gd name="connsiteY144" fmla="*/ 5809245 h 6858000"/>
              <a:gd name="connsiteX145" fmla="*/ 8549510 w 9949481"/>
              <a:gd name="connsiteY145" fmla="*/ 5823919 h 6858000"/>
              <a:gd name="connsiteX146" fmla="*/ 8554891 w 9949481"/>
              <a:gd name="connsiteY146" fmla="*/ 5785276 h 6858000"/>
              <a:gd name="connsiteX147" fmla="*/ 8545107 w 9949481"/>
              <a:gd name="connsiteY147" fmla="*/ 5793592 h 6858000"/>
              <a:gd name="connsiteX148" fmla="*/ 8492768 w 9949481"/>
              <a:gd name="connsiteY148" fmla="*/ 5758372 h 6858000"/>
              <a:gd name="connsiteX149" fmla="*/ 8496681 w 9949481"/>
              <a:gd name="connsiteY149" fmla="*/ 5686955 h 6858000"/>
              <a:gd name="connsiteX150" fmla="*/ 8453145 w 9949481"/>
              <a:gd name="connsiteY150" fmla="*/ 5650757 h 6858000"/>
              <a:gd name="connsiteX151" fmla="*/ 8398360 w 9949481"/>
              <a:gd name="connsiteY151" fmla="*/ 5671791 h 6858000"/>
              <a:gd name="connsiteX152" fmla="*/ 8387599 w 9949481"/>
              <a:gd name="connsiteY152" fmla="*/ 5698695 h 6858000"/>
              <a:gd name="connsiteX153" fmla="*/ 8392001 w 9949481"/>
              <a:gd name="connsiteY153" fmla="*/ 5742230 h 6858000"/>
              <a:gd name="connsiteX154" fmla="*/ 8330367 w 9949481"/>
              <a:gd name="connsiteY154" fmla="*/ 5775982 h 6858000"/>
              <a:gd name="connsiteX155" fmla="*/ 8276071 w 9949481"/>
              <a:gd name="connsiteY155" fmla="*/ 5993168 h 6858000"/>
              <a:gd name="connsiteX156" fmla="*/ 8318138 w 9949481"/>
              <a:gd name="connsiteY156" fmla="*/ 5964308 h 6858000"/>
              <a:gd name="connsiteX157" fmla="*/ 8351401 w 9949481"/>
              <a:gd name="connsiteY157" fmla="*/ 6027409 h 6858000"/>
              <a:gd name="connsiteX158" fmla="*/ 8283897 w 9949481"/>
              <a:gd name="connsiteY158" fmla="*/ 6064586 h 6858000"/>
              <a:gd name="connsiteX159" fmla="*/ 8276071 w 9949481"/>
              <a:gd name="connsiteY159" fmla="*/ 6056759 h 6858000"/>
              <a:gd name="connsiteX160" fmla="*/ 8291723 w 9949481"/>
              <a:gd name="connsiteY160" fmla="*/ 6016159 h 6858000"/>
              <a:gd name="connsiteX161" fmla="*/ 8248189 w 9949481"/>
              <a:gd name="connsiteY161" fmla="*/ 6038171 h 6858000"/>
              <a:gd name="connsiteX162" fmla="*/ 8236449 w 9949481"/>
              <a:gd name="connsiteY162" fmla="*/ 6114969 h 6858000"/>
              <a:gd name="connsiteX163" fmla="*/ 8224709 w 9949481"/>
              <a:gd name="connsiteY163" fmla="*/ 6142361 h 6858000"/>
              <a:gd name="connsiteX164" fmla="*/ 8182641 w 9949481"/>
              <a:gd name="connsiteY164" fmla="*/ 6171222 h 6858000"/>
              <a:gd name="connsiteX165" fmla="*/ 8101930 w 9949481"/>
              <a:gd name="connsiteY165" fmla="*/ 6158504 h 6858000"/>
              <a:gd name="connsiteX166" fmla="*/ 8044698 w 9949481"/>
              <a:gd name="connsiteY166" fmla="*/ 6213289 h 6858000"/>
              <a:gd name="connsiteX167" fmla="*/ 8026111 w 9949481"/>
              <a:gd name="connsiteY167" fmla="*/ 6175624 h 6858000"/>
              <a:gd name="connsiteX168" fmla="*/ 8027089 w 9949481"/>
              <a:gd name="connsiteY168" fmla="*/ 6146275 h 6858000"/>
              <a:gd name="connsiteX169" fmla="*/ 7994315 w 9949481"/>
              <a:gd name="connsiteY169" fmla="*/ 6153612 h 6858000"/>
              <a:gd name="connsiteX170" fmla="*/ 7958118 w 9949481"/>
              <a:gd name="connsiteY170" fmla="*/ 6180516 h 6858000"/>
              <a:gd name="connsiteX171" fmla="*/ 7919474 w 9949481"/>
              <a:gd name="connsiteY171" fmla="*/ 6177581 h 6858000"/>
              <a:gd name="connsiteX172" fmla="*/ 7971814 w 9949481"/>
              <a:gd name="connsiteY172" fmla="*/ 6120349 h 6858000"/>
              <a:gd name="connsiteX173" fmla="*/ 8108779 w 9949481"/>
              <a:gd name="connsiteY173" fmla="*/ 6008821 h 6858000"/>
              <a:gd name="connsiteX174" fmla="*/ 8106333 w 9949481"/>
              <a:gd name="connsiteY174" fmla="*/ 6001484 h 6858000"/>
              <a:gd name="connsiteX175" fmla="*/ 8052525 w 9949481"/>
              <a:gd name="connsiteY175" fmla="*/ 6008821 h 6858000"/>
              <a:gd name="connsiteX176" fmla="*/ 8042742 w 9949481"/>
              <a:gd name="connsiteY176" fmla="*/ 5983385 h 6858000"/>
              <a:gd name="connsiteX177" fmla="*/ 7897462 w 9949481"/>
              <a:gd name="connsiteY177" fmla="*/ 6009800 h 6858000"/>
              <a:gd name="connsiteX178" fmla="*/ 7904799 w 9949481"/>
              <a:gd name="connsiteY178" fmla="*/ 6054802 h 6858000"/>
              <a:gd name="connsiteX179" fmla="*/ 7850992 w 9949481"/>
              <a:gd name="connsiteY179" fmla="*/ 6068499 h 6858000"/>
              <a:gd name="connsiteX180" fmla="*/ 7779086 w 9949481"/>
              <a:gd name="connsiteY180" fmla="*/ 6045508 h 6858000"/>
              <a:gd name="connsiteX181" fmla="*/ 7746312 w 9949481"/>
              <a:gd name="connsiteY181" fmla="*/ 5951101 h 6858000"/>
              <a:gd name="connsiteX182" fmla="*/ 7795717 w 9949481"/>
              <a:gd name="connsiteY182" fmla="*/ 5969200 h 6858000"/>
              <a:gd name="connsiteX183" fmla="*/ 7812838 w 9949481"/>
              <a:gd name="connsiteY183" fmla="*/ 5931534 h 6858000"/>
              <a:gd name="connsiteX184" fmla="*/ 7854905 w 9949481"/>
              <a:gd name="connsiteY184" fmla="*/ 5980939 h 6858000"/>
              <a:gd name="connsiteX185" fmla="*/ 7871047 w 9949481"/>
              <a:gd name="connsiteY185" fmla="*/ 5949633 h 6858000"/>
              <a:gd name="connsiteX186" fmla="*/ 7991870 w 9949481"/>
              <a:gd name="connsiteY186" fmla="*/ 5940828 h 6858000"/>
              <a:gd name="connsiteX187" fmla="*/ 7967901 w 9949481"/>
              <a:gd name="connsiteY187" fmla="*/ 5962351 h 6858000"/>
              <a:gd name="connsiteX188" fmla="*/ 7972792 w 9949481"/>
              <a:gd name="connsiteY188" fmla="*/ 5971646 h 6858000"/>
              <a:gd name="connsiteX189" fmla="*/ 8006544 w 9949481"/>
              <a:gd name="connsiteY189" fmla="*/ 5950122 h 6858000"/>
              <a:gd name="connsiteX190" fmla="*/ 8013393 w 9949481"/>
              <a:gd name="connsiteY190" fmla="*/ 5964797 h 6858000"/>
              <a:gd name="connsiteX191" fmla="*/ 8112691 w 9949481"/>
              <a:gd name="connsiteY191" fmla="*/ 5990233 h 6858000"/>
              <a:gd name="connsiteX192" fmla="*/ 8137149 w 9949481"/>
              <a:gd name="connsiteY192" fmla="*/ 5945720 h 6858000"/>
              <a:gd name="connsiteX193" fmla="*/ 8088234 w 9949481"/>
              <a:gd name="connsiteY193" fmla="*/ 5931534 h 6858000"/>
              <a:gd name="connsiteX194" fmla="*/ 8104376 w 9949481"/>
              <a:gd name="connsiteY194" fmla="*/ 5833214 h 6858000"/>
              <a:gd name="connsiteX195" fmla="*/ 8077472 w 9949481"/>
              <a:gd name="connsiteY195" fmla="*/ 5849845 h 6858000"/>
              <a:gd name="connsiteX196" fmla="*/ 8005566 w 9949481"/>
              <a:gd name="connsiteY196" fmla="*/ 5940828 h 6858000"/>
              <a:gd name="connsiteX197" fmla="*/ 8023176 w 9949481"/>
              <a:gd name="connsiteY197" fmla="*/ 5859628 h 6858000"/>
              <a:gd name="connsiteX198" fmla="*/ 8027578 w 9949481"/>
              <a:gd name="connsiteY198" fmla="*/ 5810712 h 6858000"/>
              <a:gd name="connsiteX199" fmla="*/ 8035894 w 9949481"/>
              <a:gd name="connsiteY199" fmla="*/ 5789189 h 6858000"/>
              <a:gd name="connsiteX200" fmla="*/ 8072581 w 9949481"/>
              <a:gd name="connsiteY200" fmla="*/ 5828811 h 6858000"/>
              <a:gd name="connsiteX201" fmla="*/ 8085788 w 9949481"/>
              <a:gd name="connsiteY201" fmla="*/ 5822452 h 6858000"/>
              <a:gd name="connsiteX202" fmla="*/ 8085788 w 9949481"/>
              <a:gd name="connsiteY202" fmla="*/ 5758372 h 6858000"/>
              <a:gd name="connsiteX203" fmla="*/ 8113670 w 9949481"/>
              <a:gd name="connsiteY203" fmla="*/ 5637550 h 6858000"/>
              <a:gd name="connsiteX204" fmla="*/ 8082364 w 9949481"/>
              <a:gd name="connsiteY204" fmla="*/ 5641464 h 6858000"/>
              <a:gd name="connsiteX205" fmla="*/ 8081875 w 9949481"/>
              <a:gd name="connsiteY205" fmla="*/ 5624343 h 6858000"/>
              <a:gd name="connsiteX206" fmla="*/ 8118072 w 9949481"/>
              <a:gd name="connsiteY206" fmla="*/ 5605266 h 6858000"/>
              <a:gd name="connsiteX207" fmla="*/ 8122964 w 9949481"/>
              <a:gd name="connsiteY207" fmla="*/ 5540208 h 6858000"/>
              <a:gd name="connsiteX208" fmla="*/ 8045677 w 9949481"/>
              <a:gd name="connsiteY208" fmla="*/ 5524555 h 6858000"/>
              <a:gd name="connsiteX209" fmla="*/ 8044698 w 9949481"/>
              <a:gd name="connsiteY209" fmla="*/ 5535316 h 6858000"/>
              <a:gd name="connsiteX210" fmla="*/ 8062798 w 9949481"/>
              <a:gd name="connsiteY210" fmla="*/ 5536295 h 6858000"/>
              <a:gd name="connsiteX211" fmla="*/ 8063776 w 9949481"/>
              <a:gd name="connsiteY211" fmla="*/ 5542164 h 6858000"/>
              <a:gd name="connsiteX212" fmla="*/ 8000674 w 9949481"/>
              <a:gd name="connsiteY212" fmla="*/ 5554882 h 6858000"/>
              <a:gd name="connsiteX213" fmla="*/ 8034426 w 9949481"/>
              <a:gd name="connsiteY213" fmla="*/ 5506945 h 6858000"/>
              <a:gd name="connsiteX214" fmla="*/ 7973281 w 9949481"/>
              <a:gd name="connsiteY214" fmla="*/ 5504988 h 6858000"/>
              <a:gd name="connsiteX215" fmla="*/ 7941486 w 9949481"/>
              <a:gd name="connsiteY215" fmla="*/ 5445311 h 6858000"/>
              <a:gd name="connsiteX216" fmla="*/ 7939529 w 9949481"/>
              <a:gd name="connsiteY216" fmla="*/ 5376829 h 6858000"/>
              <a:gd name="connsiteX217" fmla="*/ 7954694 w 9949481"/>
              <a:gd name="connsiteY217" fmla="*/ 5347969 h 6858000"/>
              <a:gd name="connsiteX218" fmla="*/ 7909691 w 9949481"/>
              <a:gd name="connsiteY218" fmla="*/ 5288291 h 6858000"/>
              <a:gd name="connsiteX219" fmla="*/ 7894527 w 9949481"/>
              <a:gd name="connsiteY219" fmla="*/ 5274595 h 6858000"/>
              <a:gd name="connsiteX220" fmla="*/ 7832404 w 9949481"/>
              <a:gd name="connsiteY220" fmla="*/ 5340142 h 6858000"/>
              <a:gd name="connsiteX221" fmla="*/ 7859797 w 9949481"/>
              <a:gd name="connsiteY221" fmla="*/ 5371937 h 6858000"/>
              <a:gd name="connsiteX222" fmla="*/ 7902353 w 9949481"/>
              <a:gd name="connsiteY222" fmla="*/ 5430636 h 6858000"/>
              <a:gd name="connsiteX223" fmla="*/ 7903821 w 9949481"/>
              <a:gd name="connsiteY223" fmla="*/ 5462431 h 6858000"/>
              <a:gd name="connsiteX224" fmla="*/ 7795717 w 9949481"/>
              <a:gd name="connsiteY224" fmla="*/ 5493738 h 6858000"/>
              <a:gd name="connsiteX225" fmla="*/ 7779575 w 9949481"/>
              <a:gd name="connsiteY225" fmla="*/ 5430147 h 6858000"/>
              <a:gd name="connsiteX226" fmla="*/ 7763922 w 9949481"/>
              <a:gd name="connsiteY226" fmla="*/ 5331337 h 6858000"/>
              <a:gd name="connsiteX227" fmla="*/ 7715984 w 9949481"/>
              <a:gd name="connsiteY227" fmla="*/ 5315684 h 6858000"/>
              <a:gd name="connsiteX228" fmla="*/ 7684189 w 9949481"/>
              <a:gd name="connsiteY228" fmla="*/ 5328402 h 6858000"/>
              <a:gd name="connsiteX229" fmla="*/ 7660709 w 9949481"/>
              <a:gd name="connsiteY229" fmla="*/ 5369981 h 6858000"/>
              <a:gd name="connsiteX230" fmla="*/ 7648970 w 9949481"/>
              <a:gd name="connsiteY230" fmla="*/ 5291226 h 6858000"/>
              <a:gd name="connsiteX231" fmla="*/ 7607391 w 9949481"/>
              <a:gd name="connsiteY231" fmla="*/ 5308346 h 6858000"/>
              <a:gd name="connsiteX232" fmla="*/ 7601521 w 9949481"/>
              <a:gd name="connsiteY232" fmla="*/ 5202199 h 6858000"/>
              <a:gd name="connsiteX233" fmla="*/ 7584400 w 9949481"/>
              <a:gd name="connsiteY233" fmla="*/ 5179209 h 6858000"/>
              <a:gd name="connsiteX234" fmla="*/ 7577063 w 9949481"/>
              <a:gd name="connsiteY234" fmla="*/ 5104857 h 6858000"/>
              <a:gd name="connsiteX235" fmla="*/ 7606902 w 9949481"/>
              <a:gd name="connsiteY235" fmla="*/ 5147414 h 6858000"/>
              <a:gd name="connsiteX236" fmla="*/ 7648970 w 9949481"/>
              <a:gd name="connsiteY236" fmla="*/ 5126380 h 6858000"/>
              <a:gd name="connsiteX237" fmla="*/ 7667068 w 9949481"/>
              <a:gd name="connsiteY237" fmla="*/ 5117086 h 6858000"/>
              <a:gd name="connsiteX238" fmla="*/ 7683700 w 9949481"/>
              <a:gd name="connsiteY238" fmla="*/ 5081866 h 6858000"/>
              <a:gd name="connsiteX239" fmla="*/ 7637230 w 9949481"/>
              <a:gd name="connsiteY239" fmla="*/ 4997242 h 6858000"/>
              <a:gd name="connsiteX240" fmla="*/ 7597608 w 9949481"/>
              <a:gd name="connsiteY240" fmla="*/ 5017297 h 6858000"/>
              <a:gd name="connsiteX241" fmla="*/ 7598586 w 9949481"/>
              <a:gd name="connsiteY241" fmla="*/ 5016319 h 6858000"/>
              <a:gd name="connsiteX242" fmla="*/ 7592227 w 9949481"/>
              <a:gd name="connsiteY242" fmla="*/ 4986481 h 6858000"/>
              <a:gd name="connsiteX243" fmla="*/ 7608858 w 9949481"/>
              <a:gd name="connsiteY243" fmla="*/ 4967403 h 6858000"/>
              <a:gd name="connsiteX244" fmla="*/ 7674406 w 9949481"/>
              <a:gd name="connsiteY244" fmla="*/ 4880822 h 6858000"/>
              <a:gd name="connsiteX245" fmla="*/ 7680275 w 9949481"/>
              <a:gd name="connsiteY245" fmla="*/ 4867126 h 6858000"/>
              <a:gd name="connsiteX246" fmla="*/ 7706201 w 9949481"/>
              <a:gd name="connsiteY246" fmla="*/ 4837776 h 6858000"/>
              <a:gd name="connsiteX247" fmla="*/ 7779575 w 9949481"/>
              <a:gd name="connsiteY247" fmla="*/ 4817232 h 6858000"/>
              <a:gd name="connsiteX248" fmla="*/ 7811859 w 9949481"/>
              <a:gd name="connsiteY248" fmla="*/ 4770272 h 6858000"/>
              <a:gd name="connsiteX249" fmla="*/ 7856862 w 9949481"/>
              <a:gd name="connsiteY249" fmla="*/ 4757065 h 6858000"/>
              <a:gd name="connsiteX250" fmla="*/ 7855883 w 9949481"/>
              <a:gd name="connsiteY250" fmla="*/ 4704236 h 6858000"/>
              <a:gd name="connsiteX251" fmla="*/ 7857840 w 9949481"/>
              <a:gd name="connsiteY251" fmla="*/ 4583414 h 6858000"/>
              <a:gd name="connsiteX252" fmla="*/ 7863710 w 9949481"/>
              <a:gd name="connsiteY252" fmla="*/ 4526672 h 6858000"/>
              <a:gd name="connsiteX253" fmla="*/ 7830447 w 9949481"/>
              <a:gd name="connsiteY253" fmla="*/ 4535476 h 6858000"/>
              <a:gd name="connsiteX254" fmla="*/ 7889635 w 9949481"/>
              <a:gd name="connsiteY254" fmla="*/ 4458679 h 6858000"/>
              <a:gd name="connsiteX255" fmla="*/ 7878874 w 9949481"/>
              <a:gd name="connsiteY255" fmla="*/ 4458190 h 6858000"/>
              <a:gd name="connsiteX256" fmla="*/ 7866645 w 9949481"/>
              <a:gd name="connsiteY256" fmla="*/ 4406339 h 6858000"/>
              <a:gd name="connsiteX257" fmla="*/ 7857840 w 9949481"/>
              <a:gd name="connsiteY257" fmla="*/ 4379924 h 6858000"/>
              <a:gd name="connsiteX258" fmla="*/ 7819686 w 9949481"/>
              <a:gd name="connsiteY258" fmla="*/ 4287473 h 6858000"/>
              <a:gd name="connsiteX259" fmla="*/ 7754139 w 9949481"/>
              <a:gd name="connsiteY259" fmla="*/ 4177901 h 6858000"/>
              <a:gd name="connsiteX260" fmla="*/ 7719408 w 9949481"/>
              <a:gd name="connsiteY260" fmla="*/ 4227307 h 6858000"/>
              <a:gd name="connsiteX261" fmla="*/ 7671960 w 9949481"/>
              <a:gd name="connsiteY261" fmla="*/ 4175945 h 6858000"/>
              <a:gd name="connsiteX262" fmla="*/ 7750714 w 9949481"/>
              <a:gd name="connsiteY262" fmla="*/ 4142193 h 6858000"/>
              <a:gd name="connsiteX263" fmla="*/ 7747290 w 9949481"/>
              <a:gd name="connsiteY263" fmla="*/ 4132899 h 6858000"/>
              <a:gd name="connsiteX264" fmla="*/ 7711093 w 9949481"/>
              <a:gd name="connsiteY264" fmla="*/ 4128497 h 6858000"/>
              <a:gd name="connsiteX265" fmla="*/ 7701798 w 9949481"/>
              <a:gd name="connsiteY265" fmla="*/ 4095234 h 6858000"/>
              <a:gd name="connsiteX266" fmla="*/ 7668536 w 9949481"/>
              <a:gd name="connsiteY266" fmla="*/ 4158335 h 6858000"/>
              <a:gd name="connsiteX267" fmla="*/ 7674406 w 9949481"/>
              <a:gd name="connsiteY267" fmla="*/ 4078602 h 6858000"/>
              <a:gd name="connsiteX268" fmla="*/ 7647502 w 9949481"/>
              <a:gd name="connsiteY268" fmla="*/ 3999848 h 6858000"/>
              <a:gd name="connsiteX269" fmla="*/ 7590271 w 9949481"/>
              <a:gd name="connsiteY269" fmla="*/ 3937725 h 6858000"/>
              <a:gd name="connsiteX270" fmla="*/ 7561899 w 9949481"/>
              <a:gd name="connsiteY270" fmla="*/ 3893701 h 6858000"/>
              <a:gd name="connsiteX271" fmla="*/ 7509560 w 9949481"/>
              <a:gd name="connsiteY271" fmla="*/ 3775324 h 6858000"/>
              <a:gd name="connsiteX272" fmla="*/ 7455263 w 9949481"/>
              <a:gd name="connsiteY272" fmla="*/ 3723474 h 6858000"/>
              <a:gd name="connsiteX273" fmla="*/ 7453795 w 9949481"/>
              <a:gd name="connsiteY273" fmla="*/ 3665264 h 6858000"/>
              <a:gd name="connsiteX274" fmla="*/ 7427870 w 9949481"/>
              <a:gd name="connsiteY274" fmla="*/ 3670644 h 6858000"/>
              <a:gd name="connsiteX275" fmla="*/ 7398031 w 9949481"/>
              <a:gd name="connsiteY275" fmla="*/ 3626620 h 6858000"/>
              <a:gd name="connsiteX276" fmla="*/ 7327592 w 9949481"/>
              <a:gd name="connsiteY276" fmla="*/ 3598738 h 6858000"/>
              <a:gd name="connsiteX277" fmla="*/ 7298732 w 9949481"/>
              <a:gd name="connsiteY277" fmla="*/ 3645697 h 6858000"/>
              <a:gd name="connsiteX278" fmla="*/ 7279166 w 9949481"/>
              <a:gd name="connsiteY278" fmla="*/ 3683362 h 6858000"/>
              <a:gd name="connsiteX279" fmla="*/ 7230739 w 9949481"/>
              <a:gd name="connsiteY279" fmla="*/ 3695591 h 6858000"/>
              <a:gd name="connsiteX280" fmla="*/ 7154920 w 9949481"/>
              <a:gd name="connsiteY280" fmla="*/ 3841361 h 6858000"/>
              <a:gd name="connsiteX281" fmla="*/ 7136821 w 9949481"/>
              <a:gd name="connsiteY281" fmla="*/ 3846741 h 6858000"/>
              <a:gd name="connsiteX282" fmla="*/ 7093775 w 9949481"/>
              <a:gd name="connsiteY282" fmla="*/ 3901038 h 6858000"/>
              <a:gd name="connsiteX283" fmla="*/ 7067360 w 9949481"/>
              <a:gd name="connsiteY283" fmla="*/ 3894190 h 6858000"/>
              <a:gd name="connsiteX284" fmla="*/ 7061001 w 9949481"/>
              <a:gd name="connsiteY284" fmla="*/ 4030665 h 6858000"/>
              <a:gd name="connsiteX285" fmla="*/ 7033608 w 9949481"/>
              <a:gd name="connsiteY285" fmla="*/ 4009142 h 6858000"/>
              <a:gd name="connsiteX286" fmla="*/ 6961702 w 9949481"/>
              <a:gd name="connsiteY286" fmla="*/ 4071265 h 6858000"/>
              <a:gd name="connsiteX287" fmla="*/ 6974909 w 9949481"/>
              <a:gd name="connsiteY287" fmla="*/ 4173010 h 6858000"/>
              <a:gd name="connsiteX288" fmla="*/ 6970996 w 9949481"/>
              <a:gd name="connsiteY288" fmla="*/ 4182793 h 6858000"/>
              <a:gd name="connsiteX289" fmla="*/ 6903981 w 9949481"/>
              <a:gd name="connsiteY289" fmla="*/ 4326117 h 6858000"/>
              <a:gd name="connsiteX290" fmla="*/ 6892730 w 9949481"/>
              <a:gd name="connsiteY290" fmla="*/ 4371608 h 6858000"/>
              <a:gd name="connsiteX291" fmla="*/ 6924526 w 9949481"/>
              <a:gd name="connsiteY291" fmla="*/ 4396066 h 6858000"/>
              <a:gd name="connsiteX292" fmla="*/ 6936755 w 9949481"/>
              <a:gd name="connsiteY292" fmla="*/ 4482647 h 6858000"/>
              <a:gd name="connsiteX293" fmla="*/ 6921591 w 9949481"/>
              <a:gd name="connsiteY293" fmla="*/ 4489495 h 6858000"/>
              <a:gd name="connsiteX294" fmla="*/ 6870718 w 9949481"/>
              <a:gd name="connsiteY294" fmla="*/ 4456233 h 6858000"/>
              <a:gd name="connsiteX295" fmla="*/ 6870718 w 9949481"/>
              <a:gd name="connsiteY295" fmla="*/ 4580968 h 6858000"/>
              <a:gd name="connsiteX296" fmla="*/ 6875610 w 9949481"/>
              <a:gd name="connsiteY296" fmla="*/ 4580479 h 6858000"/>
              <a:gd name="connsiteX297" fmla="*/ 6886372 w 9949481"/>
              <a:gd name="connsiteY297" fmla="*/ 4577055 h 6858000"/>
              <a:gd name="connsiteX298" fmla="*/ 6920613 w 9949481"/>
              <a:gd name="connsiteY298" fmla="*/ 4650918 h 6858000"/>
              <a:gd name="connsiteX299" fmla="*/ 6926482 w 9949481"/>
              <a:gd name="connsiteY299" fmla="*/ 4659233 h 6858000"/>
              <a:gd name="connsiteX300" fmla="*/ 6970996 w 9949481"/>
              <a:gd name="connsiteY300" fmla="*/ 4700323 h 6858000"/>
              <a:gd name="connsiteX301" fmla="*/ 6928439 w 9949481"/>
              <a:gd name="connsiteY301" fmla="*/ 4726248 h 6858000"/>
              <a:gd name="connsiteX302" fmla="*/ 6901536 w 9949481"/>
              <a:gd name="connsiteY302" fmla="*/ 4683691 h 6858000"/>
              <a:gd name="connsiteX303" fmla="*/ 6889307 w 9949481"/>
              <a:gd name="connsiteY303" fmla="*/ 4728694 h 6858000"/>
              <a:gd name="connsiteX304" fmla="*/ 6876589 w 9949481"/>
              <a:gd name="connsiteY304" fmla="*/ 4597110 h 6858000"/>
              <a:gd name="connsiteX305" fmla="*/ 6847239 w 9949481"/>
              <a:gd name="connsiteY305" fmla="*/ 4603959 h 6858000"/>
              <a:gd name="connsiteX306" fmla="*/ 6813976 w 9949481"/>
              <a:gd name="connsiteY306" fmla="*/ 4511508 h 6858000"/>
              <a:gd name="connsiteX307" fmla="*/ 6775332 w 9949481"/>
              <a:gd name="connsiteY307" fmla="*/ 4582436 h 6858000"/>
              <a:gd name="connsiteX308" fmla="*/ 6829140 w 9949481"/>
              <a:gd name="connsiteY308" fmla="*/ 4621079 h 6858000"/>
              <a:gd name="connsiteX309" fmla="*/ 6833542 w 9949481"/>
              <a:gd name="connsiteY309" fmla="*/ 4715487 h 6858000"/>
              <a:gd name="connsiteX310" fmla="*/ 6809574 w 9949481"/>
              <a:gd name="connsiteY310" fmla="*/ 4722335 h 6858000"/>
              <a:gd name="connsiteX311" fmla="*/ 6702448 w 9949481"/>
              <a:gd name="connsiteY311" fmla="*/ 4779077 h 6858000"/>
              <a:gd name="connsiteX312" fmla="*/ 6770930 w 9949481"/>
              <a:gd name="connsiteY312" fmla="*/ 4843646 h 6858000"/>
              <a:gd name="connsiteX313" fmla="*/ 6748429 w 9949481"/>
              <a:gd name="connsiteY313" fmla="*/ 4882779 h 6858000"/>
              <a:gd name="connsiteX314" fmla="*/ 6765549 w 9949481"/>
              <a:gd name="connsiteY314" fmla="*/ 4953707 h 6858000"/>
              <a:gd name="connsiteX315" fmla="*/ 6714188 w 9949481"/>
              <a:gd name="connsiteY315" fmla="*/ 4978165 h 6858000"/>
              <a:gd name="connsiteX316" fmla="*/ 6716144 w 9949481"/>
              <a:gd name="connsiteY316" fmla="*/ 4993329 h 6858000"/>
              <a:gd name="connsiteX317" fmla="*/ 6809084 w 9949481"/>
              <a:gd name="connsiteY317" fmla="*/ 4993329 h 6858000"/>
              <a:gd name="connsiteX318" fmla="*/ 6810552 w 9949481"/>
              <a:gd name="connsiteY318" fmla="*/ 5011427 h 6858000"/>
              <a:gd name="connsiteX319" fmla="*/ 6694132 w 9949481"/>
              <a:gd name="connsiteY319" fmla="*/ 5027080 h 6858000"/>
              <a:gd name="connsiteX320" fmla="*/ 6721525 w 9949481"/>
              <a:gd name="connsiteY320" fmla="*/ 5063767 h 6858000"/>
              <a:gd name="connsiteX321" fmla="*/ 6720058 w 9949481"/>
              <a:gd name="connsiteY321" fmla="*/ 5126869 h 6858000"/>
              <a:gd name="connsiteX322" fmla="*/ 6790986 w 9949481"/>
              <a:gd name="connsiteY322" fmla="*/ 5112683 h 6858000"/>
              <a:gd name="connsiteX323" fmla="*/ 6823759 w 9949481"/>
              <a:gd name="connsiteY323" fmla="*/ 5102900 h 6858000"/>
              <a:gd name="connsiteX324" fmla="*/ 6884904 w 9949481"/>
              <a:gd name="connsiteY324" fmla="*/ 5099476 h 6858000"/>
              <a:gd name="connsiteX325" fmla="*/ 6914743 w 9949481"/>
              <a:gd name="connsiteY325" fmla="*/ 5133228 h 6858000"/>
              <a:gd name="connsiteX326" fmla="*/ 6845282 w 9949481"/>
              <a:gd name="connsiteY326" fmla="*/ 5148392 h 6858000"/>
              <a:gd name="connsiteX327" fmla="*/ 6766528 w 9949481"/>
              <a:gd name="connsiteY327" fmla="*/ 5163067 h 6858000"/>
              <a:gd name="connsiteX328" fmla="*/ 6671631 w 9949481"/>
              <a:gd name="connsiteY328" fmla="*/ 5250137 h 6858000"/>
              <a:gd name="connsiteX329" fmla="*/ 6714677 w 9949481"/>
              <a:gd name="connsiteY329" fmla="*/ 5289270 h 6858000"/>
              <a:gd name="connsiteX330" fmla="*/ 6705383 w 9949481"/>
              <a:gd name="connsiteY330" fmla="*/ 5308346 h 6858000"/>
              <a:gd name="connsiteX331" fmla="*/ 6728373 w 9949481"/>
              <a:gd name="connsiteY331" fmla="*/ 5345523 h 6858000"/>
              <a:gd name="connsiteX332" fmla="*/ 6686795 w 9949481"/>
              <a:gd name="connsiteY332" fmla="*/ 5413026 h 6858000"/>
              <a:gd name="connsiteX333" fmla="*/ 6634455 w 9949481"/>
              <a:gd name="connsiteY333" fmla="*/ 5442865 h 6858000"/>
              <a:gd name="connsiteX334" fmla="*/ 6595323 w 9949481"/>
              <a:gd name="connsiteY334" fmla="*/ 5456562 h 6858000"/>
              <a:gd name="connsiteX335" fmla="*/ 6618802 w 9949481"/>
              <a:gd name="connsiteY335" fmla="*/ 5464388 h 6858000"/>
              <a:gd name="connsiteX336" fmla="*/ 6642282 w 9949481"/>
              <a:gd name="connsiteY336" fmla="*/ 5477106 h 6858000"/>
              <a:gd name="connsiteX337" fmla="*/ 6618313 w 9949481"/>
              <a:gd name="connsiteY337" fmla="*/ 5482976 h 6858000"/>
              <a:gd name="connsiteX338" fmla="*/ 6586028 w 9949481"/>
              <a:gd name="connsiteY338" fmla="*/ 5491292 h 6858000"/>
              <a:gd name="connsiteX339" fmla="*/ 6650597 w 9949481"/>
              <a:gd name="connsiteY339" fmla="*/ 5567111 h 6858000"/>
              <a:gd name="connsiteX340" fmla="*/ 6651087 w 9949481"/>
              <a:gd name="connsiteY340" fmla="*/ 5570536 h 6858000"/>
              <a:gd name="connsiteX341" fmla="*/ 6705872 w 9949481"/>
              <a:gd name="connsiteY341" fmla="*/ 5655649 h 6858000"/>
              <a:gd name="connsiteX342" fmla="*/ 6748918 w 9949481"/>
              <a:gd name="connsiteY342" fmla="*/ 5656627 h 6858000"/>
              <a:gd name="connsiteX343" fmla="*/ 6727395 w 9949481"/>
              <a:gd name="connsiteY343" fmla="*/ 5539719 h 6858000"/>
              <a:gd name="connsiteX344" fmla="*/ 6849196 w 9949481"/>
              <a:gd name="connsiteY344" fmla="*/ 5570046 h 6858000"/>
              <a:gd name="connsiteX345" fmla="*/ 6869740 w 9949481"/>
              <a:gd name="connsiteY345" fmla="*/ 5636572 h 6858000"/>
              <a:gd name="connsiteX346" fmla="*/ 6879523 w 9949481"/>
              <a:gd name="connsiteY346" fmla="*/ 5633148 h 6858000"/>
              <a:gd name="connsiteX347" fmla="*/ 6868762 w 9949481"/>
              <a:gd name="connsiteY347" fmla="*/ 5576405 h 6858000"/>
              <a:gd name="connsiteX348" fmla="*/ 6874632 w 9949481"/>
              <a:gd name="connsiteY348" fmla="*/ 5558796 h 6858000"/>
              <a:gd name="connsiteX349" fmla="*/ 6911808 w 9949481"/>
              <a:gd name="connsiteY349" fmla="*/ 5564665 h 6858000"/>
              <a:gd name="connsiteX350" fmla="*/ 6950451 w 9949481"/>
              <a:gd name="connsiteY350" fmla="*/ 5559774 h 6858000"/>
              <a:gd name="connsiteX351" fmla="*/ 6932842 w 9949481"/>
              <a:gd name="connsiteY351" fmla="*/ 5526511 h 6858000"/>
              <a:gd name="connsiteX352" fmla="*/ 6936266 w 9949481"/>
              <a:gd name="connsiteY352" fmla="*/ 5500586 h 6858000"/>
              <a:gd name="connsiteX353" fmla="*/ 6963169 w 9949481"/>
              <a:gd name="connsiteY353" fmla="*/ 5505966 h 6858000"/>
              <a:gd name="connsiteX354" fmla="*/ 6992519 w 9949481"/>
              <a:gd name="connsiteY354" fmla="*/ 5537762 h 6858000"/>
              <a:gd name="connsiteX355" fmla="*/ 7077633 w 9949481"/>
              <a:gd name="connsiteY355" fmla="*/ 5582275 h 6858000"/>
              <a:gd name="connsiteX356" fmla="*/ 7039968 w 9949481"/>
              <a:gd name="connsiteY356" fmla="*/ 5612114 h 6858000"/>
              <a:gd name="connsiteX357" fmla="*/ 7013553 w 9949481"/>
              <a:gd name="connsiteY357" fmla="*/ 5613092 h 6858000"/>
              <a:gd name="connsiteX358" fmla="*/ 7016977 w 9949481"/>
              <a:gd name="connsiteY358" fmla="*/ 5638528 h 6858000"/>
              <a:gd name="connsiteX359" fmla="*/ 6975398 w 9949481"/>
              <a:gd name="connsiteY359" fmla="*/ 5673748 h 6858000"/>
              <a:gd name="connsiteX360" fmla="*/ 6961213 w 9949481"/>
              <a:gd name="connsiteY360" fmla="*/ 5658095 h 6858000"/>
              <a:gd name="connsiteX361" fmla="*/ 6882947 w 9949481"/>
              <a:gd name="connsiteY361" fmla="*/ 5670324 h 6858000"/>
              <a:gd name="connsiteX362" fmla="*/ 6882458 w 9949481"/>
              <a:gd name="connsiteY362" fmla="*/ 5684020 h 6858000"/>
              <a:gd name="connsiteX363" fmla="*/ 6842837 w 9949481"/>
              <a:gd name="connsiteY363" fmla="*/ 5704565 h 6858000"/>
              <a:gd name="connsiteX364" fmla="*/ 6813487 w 9949481"/>
              <a:gd name="connsiteY364" fmla="*/ 5648801 h 6858000"/>
              <a:gd name="connsiteX365" fmla="*/ 6746473 w 9949481"/>
              <a:gd name="connsiteY365" fmla="*/ 5680596 h 6858000"/>
              <a:gd name="connsiteX366" fmla="*/ 6739135 w 9949481"/>
              <a:gd name="connsiteY366" fmla="*/ 5724621 h 6858000"/>
              <a:gd name="connsiteX367" fmla="*/ 6775332 w 9949481"/>
              <a:gd name="connsiteY367" fmla="*/ 5754459 h 6858000"/>
              <a:gd name="connsiteX368" fmla="*/ 6787561 w 9949481"/>
              <a:gd name="connsiteY368" fmla="*/ 5714348 h 6858000"/>
              <a:gd name="connsiteX369" fmla="*/ 6834031 w 9949481"/>
              <a:gd name="connsiteY369" fmla="*/ 5734893 h 6858000"/>
              <a:gd name="connsiteX370" fmla="*/ 6787072 w 9949481"/>
              <a:gd name="connsiteY370" fmla="*/ 5801418 h 6858000"/>
              <a:gd name="connsiteX371" fmla="*/ 6749896 w 9949481"/>
              <a:gd name="connsiteY371" fmla="*/ 5754948 h 6858000"/>
              <a:gd name="connsiteX372" fmla="*/ 6706850 w 9949481"/>
              <a:gd name="connsiteY372" fmla="*/ 5768155 h 6858000"/>
              <a:gd name="connsiteX373" fmla="*/ 6660870 w 9949481"/>
              <a:gd name="connsiteY373" fmla="*/ 5775493 h 6858000"/>
              <a:gd name="connsiteX374" fmla="*/ 6598746 w 9949481"/>
              <a:gd name="connsiteY374" fmla="*/ 5823430 h 6858000"/>
              <a:gd name="connsiteX375" fmla="*/ 6585050 w 9949481"/>
              <a:gd name="connsiteY375" fmla="*/ 5803864 h 6858000"/>
              <a:gd name="connsiteX376" fmla="*/ 6477925 w 9949481"/>
              <a:gd name="connsiteY376" fmla="*/ 5790657 h 6858000"/>
              <a:gd name="connsiteX377" fmla="*/ 6415312 w 9949481"/>
              <a:gd name="connsiteY377" fmla="*/ 5827344 h 6858000"/>
              <a:gd name="connsiteX378" fmla="*/ 6401126 w 9949481"/>
              <a:gd name="connsiteY378" fmla="*/ 5826365 h 6858000"/>
              <a:gd name="connsiteX379" fmla="*/ 6298403 w 9949481"/>
              <a:gd name="connsiteY379" fmla="*/ 5854248 h 6858000"/>
              <a:gd name="connsiteX380" fmla="*/ 6290577 w 9949481"/>
              <a:gd name="connsiteY380" fmla="*/ 5859628 h 6858000"/>
              <a:gd name="connsiteX381" fmla="*/ 6261227 w 9949481"/>
              <a:gd name="connsiteY381" fmla="*/ 5856204 h 6858000"/>
              <a:gd name="connsiteX382" fmla="*/ 6234812 w 9949481"/>
              <a:gd name="connsiteY382" fmla="*/ 5978983 h 6858000"/>
              <a:gd name="connsiteX383" fmla="*/ 6236280 w 9949481"/>
              <a:gd name="connsiteY383" fmla="*/ 5982407 h 6858000"/>
              <a:gd name="connsiteX384" fmla="*/ 6313567 w 9949481"/>
              <a:gd name="connsiteY384" fmla="*/ 6021050 h 6858000"/>
              <a:gd name="connsiteX385" fmla="*/ 6318948 w 9949481"/>
              <a:gd name="connsiteY385" fmla="*/ 5935448 h 6858000"/>
              <a:gd name="connsiteX386" fmla="*/ 6330688 w 9949481"/>
              <a:gd name="connsiteY386" fmla="*/ 5918327 h 6858000"/>
              <a:gd name="connsiteX387" fmla="*/ 6336558 w 9949481"/>
              <a:gd name="connsiteY387" fmla="*/ 5918816 h 6858000"/>
              <a:gd name="connsiteX388" fmla="*/ 6352210 w 9949481"/>
              <a:gd name="connsiteY388" fmla="*/ 5961862 h 6858000"/>
              <a:gd name="connsiteX389" fmla="*/ 6388408 w 9949481"/>
              <a:gd name="connsiteY389" fmla="*/ 5955992 h 6858000"/>
              <a:gd name="connsiteX390" fmla="*/ 6431943 w 9949481"/>
              <a:gd name="connsiteY390" fmla="*/ 5948166 h 6858000"/>
              <a:gd name="connsiteX391" fmla="*/ 6452488 w 9949481"/>
              <a:gd name="connsiteY391" fmla="*/ 5928599 h 6858000"/>
              <a:gd name="connsiteX392" fmla="*/ 6460315 w 9949481"/>
              <a:gd name="connsiteY392" fmla="*/ 5936426 h 6858000"/>
              <a:gd name="connsiteX393" fmla="*/ 6447596 w 9949481"/>
              <a:gd name="connsiteY393" fmla="*/ 5957460 h 6858000"/>
              <a:gd name="connsiteX394" fmla="*/ 6457379 w 9949481"/>
              <a:gd name="connsiteY394" fmla="*/ 5960395 h 6858000"/>
              <a:gd name="connsiteX395" fmla="*/ 6529286 w 9949481"/>
              <a:gd name="connsiteY395" fmla="*/ 5977026 h 6858000"/>
              <a:gd name="connsiteX396" fmla="*/ 6613421 w 9949481"/>
              <a:gd name="connsiteY396" fmla="*/ 5943763 h 6858000"/>
              <a:gd name="connsiteX397" fmla="*/ 6629564 w 9949481"/>
              <a:gd name="connsiteY397" fmla="*/ 5923219 h 6858000"/>
              <a:gd name="connsiteX398" fmla="*/ 6646195 w 9949481"/>
              <a:gd name="connsiteY398" fmla="*/ 5975558 h 6858000"/>
              <a:gd name="connsiteX399" fmla="*/ 6687284 w 9949481"/>
              <a:gd name="connsiteY399" fmla="*/ 5999038 h 6858000"/>
              <a:gd name="connsiteX400" fmla="*/ 6603149 w 9949481"/>
              <a:gd name="connsiteY400" fmla="*/ 5996103 h 6858000"/>
              <a:gd name="connsiteX401" fmla="*/ 6600703 w 9949481"/>
              <a:gd name="connsiteY401" fmla="*/ 6004419 h 6858000"/>
              <a:gd name="connsiteX402" fmla="*/ 6638858 w 9949481"/>
              <a:gd name="connsiteY402" fmla="*/ 6022029 h 6858000"/>
              <a:gd name="connsiteX403" fmla="*/ 6650108 w 9949481"/>
              <a:gd name="connsiteY403" fmla="*/ 6090511 h 6858000"/>
              <a:gd name="connsiteX404" fmla="*/ 6674077 w 9949481"/>
              <a:gd name="connsiteY404" fmla="*/ 6167309 h 6858000"/>
              <a:gd name="connsiteX405" fmla="*/ 6686306 w 9949481"/>
              <a:gd name="connsiteY405" fmla="*/ 6167798 h 6858000"/>
              <a:gd name="connsiteX406" fmla="*/ 6701959 w 9949481"/>
              <a:gd name="connsiteY406" fmla="*/ 6103718 h 6858000"/>
              <a:gd name="connsiteX407" fmla="*/ 6729841 w 9949481"/>
              <a:gd name="connsiteY407" fmla="*/ 6137959 h 6858000"/>
              <a:gd name="connsiteX408" fmla="*/ 6745005 w 9949481"/>
              <a:gd name="connsiteY408" fmla="*/ 6093935 h 6858000"/>
              <a:gd name="connsiteX409" fmla="*/ 6706850 w 9949481"/>
              <a:gd name="connsiteY409" fmla="*/ 6044530 h 6858000"/>
              <a:gd name="connsiteX410" fmla="*/ 6713699 w 9949481"/>
              <a:gd name="connsiteY410" fmla="*/ 6034747 h 6858000"/>
              <a:gd name="connsiteX411" fmla="*/ 6743537 w 9949481"/>
              <a:gd name="connsiteY411" fmla="*/ 6038171 h 6858000"/>
              <a:gd name="connsiteX412" fmla="*/ 6770930 w 9949481"/>
              <a:gd name="connsiteY412" fmla="*/ 6035236 h 6858000"/>
              <a:gd name="connsiteX413" fmla="*/ 6793432 w 9949481"/>
              <a:gd name="connsiteY413" fmla="*/ 6082684 h 6858000"/>
              <a:gd name="connsiteX414" fmla="*/ 6830608 w 9949481"/>
              <a:gd name="connsiteY414" fmla="*/ 6057248 h 6858000"/>
              <a:gd name="connsiteX415" fmla="*/ 6902025 w 9949481"/>
              <a:gd name="connsiteY415" fmla="*/ 6051378 h 6858000"/>
              <a:gd name="connsiteX416" fmla="*/ 6919634 w 9949481"/>
              <a:gd name="connsiteY416" fmla="*/ 6113991 h 6858000"/>
              <a:gd name="connsiteX417" fmla="*/ 6949473 w 9949481"/>
              <a:gd name="connsiteY417" fmla="*/ 6007354 h 6858000"/>
              <a:gd name="connsiteX418" fmla="*/ 7003770 w 9949481"/>
              <a:gd name="connsiteY418" fmla="*/ 6109099 h 6858000"/>
              <a:gd name="connsiteX419" fmla="*/ 7022847 w 9949481"/>
              <a:gd name="connsiteY419" fmla="*/ 6103718 h 6858000"/>
              <a:gd name="connsiteX420" fmla="*/ 7024314 w 9949481"/>
              <a:gd name="connsiteY420" fmla="*/ 6132578 h 6858000"/>
              <a:gd name="connsiteX421" fmla="*/ 7009150 w 9949481"/>
              <a:gd name="connsiteY421" fmla="*/ 6144318 h 6858000"/>
              <a:gd name="connsiteX422" fmla="*/ 6985671 w 9949481"/>
              <a:gd name="connsiteY422" fmla="*/ 6121817 h 6858000"/>
              <a:gd name="connsiteX423" fmla="*/ 6975398 w 9949481"/>
              <a:gd name="connsiteY423" fmla="*/ 6159482 h 6858000"/>
              <a:gd name="connsiteX424" fmla="*/ 7181823 w 9949481"/>
              <a:gd name="connsiteY424" fmla="*/ 6166330 h 6858000"/>
              <a:gd name="connsiteX425" fmla="*/ 7253241 w 9949481"/>
              <a:gd name="connsiteY425" fmla="*/ 6183940 h 6858000"/>
              <a:gd name="connsiteX426" fmla="*/ 7315852 w 9949481"/>
              <a:gd name="connsiteY426" fmla="*/ 6224540 h 6858000"/>
              <a:gd name="connsiteX427" fmla="*/ 7273785 w 9949481"/>
              <a:gd name="connsiteY427" fmla="*/ 6226986 h 6858000"/>
              <a:gd name="connsiteX428" fmla="*/ 7231717 w 9949481"/>
              <a:gd name="connsiteY428" fmla="*/ 6237258 h 6858000"/>
              <a:gd name="connsiteX429" fmla="*/ 7235141 w 9949481"/>
              <a:gd name="connsiteY429" fmla="*/ 6209865 h 6858000"/>
              <a:gd name="connsiteX430" fmla="*/ 7082035 w 9949481"/>
              <a:gd name="connsiteY430" fmla="*/ 6202039 h 6858000"/>
              <a:gd name="connsiteX431" fmla="*/ 7118722 w 9949481"/>
              <a:gd name="connsiteY431" fmla="*/ 6228454 h 6858000"/>
              <a:gd name="connsiteX432" fmla="*/ 7030673 w 9949481"/>
              <a:gd name="connsiteY432" fmla="*/ 6245574 h 6858000"/>
              <a:gd name="connsiteX433" fmla="*/ 7019912 w 9949481"/>
              <a:gd name="connsiteY433" fmla="*/ 6246552 h 6858000"/>
              <a:gd name="connsiteX434" fmla="*/ 6952897 w 9949481"/>
              <a:gd name="connsiteY434" fmla="*/ 6192256 h 6858000"/>
              <a:gd name="connsiteX435" fmla="*/ 6907405 w 9949481"/>
              <a:gd name="connsiteY435" fmla="*/ 6171711 h 6858000"/>
              <a:gd name="connsiteX436" fmla="*/ 6864849 w 9949481"/>
              <a:gd name="connsiteY436" fmla="*/ 6172690 h 6858000"/>
              <a:gd name="connsiteX437" fmla="*/ 6860446 w 9949481"/>
              <a:gd name="connsiteY437" fmla="*/ 6162906 h 6858000"/>
              <a:gd name="connsiteX438" fmla="*/ 6894198 w 9949481"/>
              <a:gd name="connsiteY438" fmla="*/ 6148232 h 6858000"/>
              <a:gd name="connsiteX439" fmla="*/ 6895666 w 9949481"/>
              <a:gd name="connsiteY439" fmla="*/ 6123774 h 6858000"/>
              <a:gd name="connsiteX440" fmla="*/ 6836477 w 9949481"/>
              <a:gd name="connsiteY440" fmla="*/ 6130132 h 6858000"/>
              <a:gd name="connsiteX441" fmla="*/ 6789518 w 9949481"/>
              <a:gd name="connsiteY441" fmla="*/ 6139916 h 6858000"/>
              <a:gd name="connsiteX442" fmla="*/ 6802236 w 9949481"/>
              <a:gd name="connsiteY442" fmla="*/ 6176113 h 6858000"/>
              <a:gd name="connsiteX443" fmla="*/ 6800280 w 9949481"/>
              <a:gd name="connsiteY443" fmla="*/ 6193723 h 6858000"/>
              <a:gd name="connsiteX444" fmla="*/ 6691197 w 9949481"/>
              <a:gd name="connsiteY444" fmla="*/ 6229432 h 6858000"/>
              <a:gd name="connsiteX445" fmla="*/ 6780714 w 9949481"/>
              <a:gd name="connsiteY445" fmla="*/ 6213289 h 6858000"/>
              <a:gd name="connsiteX446" fmla="*/ 6798323 w 9949481"/>
              <a:gd name="connsiteY446" fmla="*/ 6241172 h 6858000"/>
              <a:gd name="connsiteX447" fmla="*/ 6899579 w 9949481"/>
              <a:gd name="connsiteY447" fmla="*/ 6195680 h 6858000"/>
              <a:gd name="connsiteX448" fmla="*/ 6933820 w 9949481"/>
              <a:gd name="connsiteY448" fmla="*/ 6215246 h 6858000"/>
              <a:gd name="connsiteX449" fmla="*/ 6982736 w 9949481"/>
              <a:gd name="connsiteY449" fmla="*/ 6262205 h 6858000"/>
              <a:gd name="connsiteX450" fmla="*/ 6956811 w 9949481"/>
              <a:gd name="connsiteY450" fmla="*/ 6304762 h 6858000"/>
              <a:gd name="connsiteX451" fmla="*/ 6904470 w 9949481"/>
              <a:gd name="connsiteY451" fmla="*/ 6361015 h 6858000"/>
              <a:gd name="connsiteX452" fmla="*/ 6891752 w 9949481"/>
              <a:gd name="connsiteY452" fmla="*/ 6319437 h 6858000"/>
              <a:gd name="connsiteX453" fmla="*/ 6880991 w 9949481"/>
              <a:gd name="connsiteY453" fmla="*/ 6310632 h 6858000"/>
              <a:gd name="connsiteX454" fmla="*/ 6755277 w 9949481"/>
              <a:gd name="connsiteY454" fmla="*/ 6293511 h 6858000"/>
              <a:gd name="connsiteX455" fmla="*/ 6759680 w 9949481"/>
              <a:gd name="connsiteY455" fmla="*/ 6368353 h 6858000"/>
              <a:gd name="connsiteX456" fmla="*/ 6650597 w 9949481"/>
              <a:gd name="connsiteY456" fmla="*/ 6392322 h 6858000"/>
              <a:gd name="connsiteX457" fmla="*/ 6685328 w 9949481"/>
              <a:gd name="connsiteY457" fmla="*/ 6375201 h 6858000"/>
              <a:gd name="connsiteX458" fmla="*/ 6676034 w 9949481"/>
              <a:gd name="connsiteY458" fmla="*/ 6316991 h 6858000"/>
              <a:gd name="connsiteX459" fmla="*/ 6616356 w 9949481"/>
              <a:gd name="connsiteY459" fmla="*/ 6266608 h 6858000"/>
              <a:gd name="connsiteX460" fmla="*/ 6644727 w 9949481"/>
              <a:gd name="connsiteY460" fmla="*/ 6380582 h 6858000"/>
              <a:gd name="connsiteX461" fmla="*/ 6607062 w 9949481"/>
              <a:gd name="connsiteY461" fmla="*/ 6395746 h 6858000"/>
              <a:gd name="connsiteX462" fmla="*/ 6537113 w 9949481"/>
              <a:gd name="connsiteY462" fmla="*/ 6369331 h 6858000"/>
              <a:gd name="connsiteX463" fmla="*/ 6522438 w 9949481"/>
              <a:gd name="connsiteY463" fmla="*/ 6336558 h 6858000"/>
              <a:gd name="connsiteX464" fmla="*/ 6472544 w 9949481"/>
              <a:gd name="connsiteY464" fmla="*/ 6285196 h 6858000"/>
              <a:gd name="connsiteX465" fmla="*/ 6564994 w 9949481"/>
              <a:gd name="connsiteY465" fmla="*/ 6239704 h 6858000"/>
              <a:gd name="connsiteX466" fmla="*/ 6609997 w 9949481"/>
              <a:gd name="connsiteY466" fmla="*/ 6267097 h 6858000"/>
              <a:gd name="connsiteX467" fmla="*/ 6623693 w 9949481"/>
              <a:gd name="connsiteY467" fmla="*/ 6244107 h 6858000"/>
              <a:gd name="connsiteX468" fmla="*/ 6627607 w 9949481"/>
              <a:gd name="connsiteY468" fmla="*/ 6211333 h 6858000"/>
              <a:gd name="connsiteX469" fmla="*/ 6594833 w 9949481"/>
              <a:gd name="connsiteY469" fmla="*/ 6183451 h 6858000"/>
              <a:gd name="connsiteX470" fmla="*/ 6447596 w 9949481"/>
              <a:gd name="connsiteY470" fmla="*/ 6121328 h 6858000"/>
              <a:gd name="connsiteX471" fmla="*/ 6503850 w 9949481"/>
              <a:gd name="connsiteY471" fmla="*/ 6135024 h 6858000"/>
              <a:gd name="connsiteX472" fmla="*/ 6515589 w 9949481"/>
              <a:gd name="connsiteY472" fmla="*/ 6163884 h 6858000"/>
              <a:gd name="connsiteX473" fmla="*/ 6530264 w 9949481"/>
              <a:gd name="connsiteY473" fmla="*/ 6137470 h 6858000"/>
              <a:gd name="connsiteX474" fmla="*/ 6562060 w 9949481"/>
              <a:gd name="connsiteY474" fmla="*/ 6149210 h 6858000"/>
              <a:gd name="connsiteX475" fmla="*/ 6598746 w 9949481"/>
              <a:gd name="connsiteY475" fmla="*/ 6149699 h 6858000"/>
              <a:gd name="connsiteX476" fmla="*/ 6610486 w 9949481"/>
              <a:gd name="connsiteY476" fmla="*/ 6107631 h 6858000"/>
              <a:gd name="connsiteX477" fmla="*/ 6532221 w 9949481"/>
              <a:gd name="connsiteY477" fmla="*/ 6035236 h 6858000"/>
              <a:gd name="connsiteX478" fmla="*/ 6483305 w 9949481"/>
              <a:gd name="connsiteY478" fmla="*/ 6043063 h 6858000"/>
              <a:gd name="connsiteX479" fmla="*/ 6495045 w 9949481"/>
              <a:gd name="connsiteY479" fmla="*/ 6070944 h 6858000"/>
              <a:gd name="connsiteX480" fmla="*/ 6357592 w 9949481"/>
              <a:gd name="connsiteY480" fmla="*/ 6039149 h 6858000"/>
              <a:gd name="connsiteX481" fmla="*/ 6313078 w 9949481"/>
              <a:gd name="connsiteY481" fmla="*/ 6085619 h 6858000"/>
              <a:gd name="connsiteX482" fmla="*/ 6270521 w 9949481"/>
              <a:gd name="connsiteY482" fmla="*/ 6079749 h 6858000"/>
              <a:gd name="connsiteX483" fmla="*/ 6256825 w 9949481"/>
              <a:gd name="connsiteY483" fmla="*/ 6048932 h 6858000"/>
              <a:gd name="connsiteX484" fmla="*/ 6244107 w 9949481"/>
              <a:gd name="connsiteY484" fmla="*/ 6050400 h 6858000"/>
              <a:gd name="connsiteX485" fmla="*/ 6239215 w 9949481"/>
              <a:gd name="connsiteY485" fmla="*/ 6115458 h 6858000"/>
              <a:gd name="connsiteX486" fmla="*/ 6165841 w 9949481"/>
              <a:gd name="connsiteY486" fmla="*/ 6167309 h 6858000"/>
              <a:gd name="connsiteX487" fmla="*/ 6206931 w 9949481"/>
              <a:gd name="connsiteY487" fmla="*/ 6305740 h 6858000"/>
              <a:gd name="connsiteX488" fmla="*/ 6251933 w 9949481"/>
              <a:gd name="connsiteY488" fmla="*/ 6295957 h 6858000"/>
              <a:gd name="connsiteX489" fmla="*/ 6261227 w 9949481"/>
              <a:gd name="connsiteY489" fmla="*/ 6291066 h 6858000"/>
              <a:gd name="connsiteX490" fmla="*/ 6294490 w 9949481"/>
              <a:gd name="connsiteY490" fmla="*/ 6288620 h 6858000"/>
              <a:gd name="connsiteX491" fmla="*/ 6252912 w 9949481"/>
              <a:gd name="connsiteY491" fmla="*/ 6247530 h 6858000"/>
              <a:gd name="connsiteX492" fmla="*/ 6234323 w 9949481"/>
              <a:gd name="connsiteY492" fmla="*/ 6242150 h 6858000"/>
              <a:gd name="connsiteX493" fmla="*/ 6258292 w 9949481"/>
              <a:gd name="connsiteY493" fmla="*/ 6206442 h 6858000"/>
              <a:gd name="connsiteX494" fmla="*/ 6246063 w 9949481"/>
              <a:gd name="connsiteY494" fmla="*/ 6160461 h 6858000"/>
              <a:gd name="connsiteX495" fmla="*/ 6378136 w 9949481"/>
              <a:gd name="connsiteY495" fmla="*/ 6174646 h 6858000"/>
              <a:gd name="connsiteX496" fmla="*/ 6417758 w 9949481"/>
              <a:gd name="connsiteY496" fmla="*/ 6208398 h 6858000"/>
              <a:gd name="connsiteX497" fmla="*/ 6418736 w 9949481"/>
              <a:gd name="connsiteY497" fmla="*/ 6224051 h 6858000"/>
              <a:gd name="connsiteX498" fmla="*/ 6396235 w 9949481"/>
              <a:gd name="connsiteY498" fmla="*/ 6230899 h 6858000"/>
              <a:gd name="connsiteX499" fmla="*/ 6337536 w 9949481"/>
              <a:gd name="connsiteY499" fmla="*/ 6202528 h 6858000"/>
              <a:gd name="connsiteX500" fmla="*/ 6329220 w 9949481"/>
              <a:gd name="connsiteY500" fmla="*/ 6287153 h 6858000"/>
              <a:gd name="connsiteX501" fmla="*/ 6358081 w 9949481"/>
              <a:gd name="connsiteY501" fmla="*/ 6284707 h 6858000"/>
              <a:gd name="connsiteX502" fmla="*/ 6403572 w 9949481"/>
              <a:gd name="connsiteY502" fmla="*/ 6294000 h 6858000"/>
              <a:gd name="connsiteX503" fmla="*/ 6430476 w 9949481"/>
              <a:gd name="connsiteY503" fmla="*/ 6302316 h 6858000"/>
              <a:gd name="connsiteX504" fmla="*/ 6491132 w 9949481"/>
              <a:gd name="connsiteY504" fmla="*/ 6409442 h 6858000"/>
              <a:gd name="connsiteX505" fmla="*/ 6389387 w 9949481"/>
              <a:gd name="connsiteY505" fmla="*/ 6452977 h 6858000"/>
              <a:gd name="connsiteX506" fmla="*/ 6347808 w 9949481"/>
              <a:gd name="connsiteY506" fmla="*/ 6419225 h 6858000"/>
              <a:gd name="connsiteX507" fmla="*/ 6315035 w 9949481"/>
              <a:gd name="connsiteY507" fmla="*/ 6366885 h 6858000"/>
              <a:gd name="connsiteX508" fmla="*/ 6304762 w 9949481"/>
              <a:gd name="connsiteY508" fmla="*/ 6376668 h 6858000"/>
              <a:gd name="connsiteX509" fmla="*/ 6250466 w 9949481"/>
              <a:gd name="connsiteY509" fmla="*/ 6442216 h 6858000"/>
              <a:gd name="connsiteX510" fmla="*/ 6218671 w 9949481"/>
              <a:gd name="connsiteY510" fmla="*/ 6456890 h 6858000"/>
              <a:gd name="connsiteX511" fmla="*/ 6194213 w 9949481"/>
              <a:gd name="connsiteY511" fmla="*/ 6462271 h 6858000"/>
              <a:gd name="connsiteX512" fmla="*/ 6139427 w 9949481"/>
              <a:gd name="connsiteY512" fmla="*/ 6466185 h 6858000"/>
              <a:gd name="connsiteX513" fmla="*/ 6041106 w 9949481"/>
              <a:gd name="connsiteY513" fmla="*/ 6493088 h 6858000"/>
              <a:gd name="connsiteX514" fmla="*/ 6025942 w 9949481"/>
              <a:gd name="connsiteY514" fmla="*/ 6541025 h 6858000"/>
              <a:gd name="connsiteX515" fmla="*/ 5949144 w 9949481"/>
              <a:gd name="connsiteY515" fmla="*/ 6492599 h 6858000"/>
              <a:gd name="connsiteX516" fmla="*/ 5911479 w 9949481"/>
              <a:gd name="connsiteY516" fmla="*/ 6524884 h 6858000"/>
              <a:gd name="connsiteX517" fmla="*/ 5908544 w 9949481"/>
              <a:gd name="connsiteY517" fmla="*/ 6551298 h 6858000"/>
              <a:gd name="connsiteX518" fmla="*/ 5899250 w 9949481"/>
              <a:gd name="connsiteY518" fmla="*/ 6578691 h 6858000"/>
              <a:gd name="connsiteX519" fmla="*/ 5817072 w 9949481"/>
              <a:gd name="connsiteY519" fmla="*/ 6604127 h 6858000"/>
              <a:gd name="connsiteX520" fmla="*/ 5788211 w 9949481"/>
              <a:gd name="connsiteY520" fmla="*/ 6547874 h 6858000"/>
              <a:gd name="connsiteX521" fmla="*/ 5721686 w 9949481"/>
              <a:gd name="connsiteY521" fmla="*/ 6534667 h 6858000"/>
              <a:gd name="connsiteX522" fmla="*/ 5741252 w 9949481"/>
              <a:gd name="connsiteY522" fmla="*/ 6587006 h 6858000"/>
              <a:gd name="connsiteX523" fmla="*/ 5737828 w 9949481"/>
              <a:gd name="connsiteY523" fmla="*/ 6620758 h 6858000"/>
              <a:gd name="connsiteX524" fmla="*/ 5706521 w 9949481"/>
              <a:gd name="connsiteY524" fmla="*/ 6613421 h 6858000"/>
              <a:gd name="connsiteX525" fmla="*/ 5628746 w 9949481"/>
              <a:gd name="connsiteY525" fmla="*/ 6595811 h 6858000"/>
              <a:gd name="connsiteX526" fmla="*/ 5597928 w 9949481"/>
              <a:gd name="connsiteY526" fmla="*/ 6586028 h 6858000"/>
              <a:gd name="connsiteX527" fmla="*/ 5572982 w 9949481"/>
              <a:gd name="connsiteY527" fmla="*/ 6577712 h 6858000"/>
              <a:gd name="connsiteX528" fmla="*/ 5563687 w 9949481"/>
              <a:gd name="connsiteY528" fmla="*/ 6598746 h 6858000"/>
              <a:gd name="connsiteX529" fmla="*/ 5637550 w 9949481"/>
              <a:gd name="connsiteY529" fmla="*/ 6634944 h 6858000"/>
              <a:gd name="connsiteX530" fmla="*/ 5552926 w 9949481"/>
              <a:gd name="connsiteY530" fmla="*/ 6628096 h 6858000"/>
              <a:gd name="connsiteX531" fmla="*/ 5476617 w 9949481"/>
              <a:gd name="connsiteY531" fmla="*/ 6616356 h 6858000"/>
              <a:gd name="connsiteX532" fmla="*/ 5471725 w 9949481"/>
              <a:gd name="connsiteY532" fmla="*/ 6629074 h 6858000"/>
              <a:gd name="connsiteX533" fmla="*/ 5514772 w 9949481"/>
              <a:gd name="connsiteY533" fmla="*/ 6665272 h 6858000"/>
              <a:gd name="connsiteX534" fmla="*/ 5512326 w 9949481"/>
              <a:gd name="connsiteY534" fmla="*/ 6677501 h 6858000"/>
              <a:gd name="connsiteX535" fmla="*/ 5436995 w 9949481"/>
              <a:gd name="connsiteY535" fmla="*/ 6692175 h 6858000"/>
              <a:gd name="connsiteX536" fmla="*/ 5313239 w 9949481"/>
              <a:gd name="connsiteY536" fmla="*/ 6767506 h 6858000"/>
              <a:gd name="connsiteX537" fmla="*/ 5280465 w 9949481"/>
              <a:gd name="connsiteY537" fmla="*/ 6796855 h 6858000"/>
              <a:gd name="connsiteX538" fmla="*/ 5256496 w 9949481"/>
              <a:gd name="connsiteY538" fmla="*/ 6782181 h 6858000"/>
              <a:gd name="connsiteX539" fmla="*/ 5205134 w 9949481"/>
              <a:gd name="connsiteY539" fmla="*/ 6740602 h 6858000"/>
              <a:gd name="connsiteX540" fmla="*/ 5189970 w 9949481"/>
              <a:gd name="connsiteY540" fmla="*/ 6722504 h 6858000"/>
              <a:gd name="connsiteX541" fmla="*/ 5132250 w 9949481"/>
              <a:gd name="connsiteY541" fmla="*/ 6670652 h 6858000"/>
              <a:gd name="connsiteX542" fmla="*/ 5174317 w 9949481"/>
              <a:gd name="connsiteY542" fmla="*/ 6736689 h 6858000"/>
              <a:gd name="connsiteX543" fmla="*/ 5166980 w 9949481"/>
              <a:gd name="connsiteY543" fmla="*/ 6746962 h 6858000"/>
              <a:gd name="connsiteX544" fmla="*/ 5054474 w 9949481"/>
              <a:gd name="connsiteY544" fmla="*/ 6746962 h 6858000"/>
              <a:gd name="connsiteX545" fmla="*/ 5051539 w 9949481"/>
              <a:gd name="connsiteY545" fmla="*/ 6755766 h 6858000"/>
              <a:gd name="connsiteX546" fmla="*/ 5123934 w 9949481"/>
              <a:gd name="connsiteY546" fmla="*/ 6781692 h 6858000"/>
              <a:gd name="connsiteX547" fmla="*/ 5124423 w 9949481"/>
              <a:gd name="connsiteY547" fmla="*/ 6793921 h 6858000"/>
              <a:gd name="connsiteX548" fmla="*/ 5054474 w 9949481"/>
              <a:gd name="connsiteY548" fmla="*/ 6801258 h 6858000"/>
              <a:gd name="connsiteX549" fmla="*/ 5020233 w 9949481"/>
              <a:gd name="connsiteY549" fmla="*/ 6748429 h 6858000"/>
              <a:gd name="connsiteX550" fmla="*/ 5008493 w 9949481"/>
              <a:gd name="connsiteY550" fmla="*/ 6680436 h 6858000"/>
              <a:gd name="connsiteX551" fmla="*/ 5018765 w 9949481"/>
              <a:gd name="connsiteY551" fmla="*/ 6677990 h 6858000"/>
              <a:gd name="connsiteX552" fmla="*/ 4987948 w 9949481"/>
              <a:gd name="connsiteY552" fmla="*/ 6644727 h 6858000"/>
              <a:gd name="connsiteX553" fmla="*/ 4955664 w 9949481"/>
              <a:gd name="connsiteY553" fmla="*/ 6635922 h 6858000"/>
              <a:gd name="connsiteX554" fmla="*/ 4941478 w 9949481"/>
              <a:gd name="connsiteY554" fmla="*/ 6663805 h 6858000"/>
              <a:gd name="connsiteX555" fmla="*/ 4940989 w 9949481"/>
              <a:gd name="connsiteY555" fmla="*/ 6697067 h 6858000"/>
              <a:gd name="connsiteX556" fmla="*/ 4970827 w 9949481"/>
              <a:gd name="connsiteY556" fmla="*/ 6713699 h 6858000"/>
              <a:gd name="connsiteX557" fmla="*/ 4946859 w 9949481"/>
              <a:gd name="connsiteY557" fmla="*/ 6770930 h 6858000"/>
              <a:gd name="connsiteX558" fmla="*/ 4937076 w 9949481"/>
              <a:gd name="connsiteY558" fmla="*/ 6735222 h 6858000"/>
              <a:gd name="connsiteX559" fmla="*/ 4868594 w 9949481"/>
              <a:gd name="connsiteY559" fmla="*/ 6781203 h 6858000"/>
              <a:gd name="connsiteX560" fmla="*/ 4854897 w 9949481"/>
              <a:gd name="connsiteY560" fmla="*/ 6746962 h 6858000"/>
              <a:gd name="connsiteX561" fmla="*/ 4643581 w 9949481"/>
              <a:gd name="connsiteY561" fmla="*/ 6828651 h 6858000"/>
              <a:gd name="connsiteX562" fmla="*/ 4575588 w 9949481"/>
              <a:gd name="connsiteY562" fmla="*/ 6820335 h 6858000"/>
              <a:gd name="connsiteX563" fmla="*/ 4530096 w 9949481"/>
              <a:gd name="connsiteY563" fmla="*/ 6836477 h 6858000"/>
              <a:gd name="connsiteX564" fmla="*/ 4381392 w 9949481"/>
              <a:gd name="connsiteY564" fmla="*/ 6793921 h 6858000"/>
              <a:gd name="connsiteX565" fmla="*/ 4371608 w 9949481"/>
              <a:gd name="connsiteY565" fmla="*/ 6843325 h 6858000"/>
              <a:gd name="connsiteX566" fmla="*/ 4354488 w 9949481"/>
              <a:gd name="connsiteY566" fmla="*/ 6794410 h 6858000"/>
              <a:gd name="connsiteX567" fmla="*/ 4298235 w 9949481"/>
              <a:gd name="connsiteY567" fmla="*/ 6783648 h 6858000"/>
              <a:gd name="connsiteX568" fmla="*/ 4263015 w 9949481"/>
              <a:gd name="connsiteY568" fmla="*/ 6827673 h 6858000"/>
              <a:gd name="connsiteX569" fmla="*/ 4237579 w 9949481"/>
              <a:gd name="connsiteY569" fmla="*/ 6839412 h 6858000"/>
              <a:gd name="connsiteX570" fmla="*/ 4150509 w 9949481"/>
              <a:gd name="connsiteY570" fmla="*/ 6835010 h 6858000"/>
              <a:gd name="connsiteX571" fmla="*/ 4064906 w 9949481"/>
              <a:gd name="connsiteY571" fmla="*/ 6852620 h 6858000"/>
              <a:gd name="connsiteX572" fmla="*/ 4043872 w 9949481"/>
              <a:gd name="connsiteY572" fmla="*/ 6854576 h 6858000"/>
              <a:gd name="connsiteX573" fmla="*/ 3969520 w 9949481"/>
              <a:gd name="connsiteY573" fmla="*/ 6853109 h 6858000"/>
              <a:gd name="connsiteX574" fmla="*/ 3955824 w 9949481"/>
              <a:gd name="connsiteY574" fmla="*/ 6849195 h 6858000"/>
              <a:gd name="connsiteX575" fmla="*/ 3857992 w 9949481"/>
              <a:gd name="connsiteY575" fmla="*/ 6846260 h 6858000"/>
              <a:gd name="connsiteX576" fmla="*/ 3827175 w 9949481"/>
              <a:gd name="connsiteY576" fmla="*/ 6850663 h 6858000"/>
              <a:gd name="connsiteX577" fmla="*/ 3783640 w 9949481"/>
              <a:gd name="connsiteY577" fmla="*/ 6843815 h 6858000"/>
              <a:gd name="connsiteX578" fmla="*/ 3775324 w 9949481"/>
              <a:gd name="connsiteY578" fmla="*/ 6859468 h 6858000"/>
              <a:gd name="connsiteX579" fmla="*/ 3757715 w 9949481"/>
              <a:gd name="connsiteY579" fmla="*/ 6832564 h 6858000"/>
              <a:gd name="connsiteX580" fmla="*/ 3647654 w 9949481"/>
              <a:gd name="connsiteY580" fmla="*/ 6832564 h 6858000"/>
              <a:gd name="connsiteX581" fmla="*/ 3603630 w 9949481"/>
              <a:gd name="connsiteY581" fmla="*/ 6805661 h 6858000"/>
              <a:gd name="connsiteX582" fmla="*/ 3563030 w 9949481"/>
              <a:gd name="connsiteY582" fmla="*/ 6848217 h 6858000"/>
              <a:gd name="connsiteX583" fmla="*/ 3545909 w 9949481"/>
              <a:gd name="connsiteY583" fmla="*/ 6835988 h 6858000"/>
              <a:gd name="connsiteX584" fmla="*/ 3447588 w 9949481"/>
              <a:gd name="connsiteY584" fmla="*/ 6814954 h 6858000"/>
              <a:gd name="connsiteX585" fmla="*/ 3360029 w 9949481"/>
              <a:gd name="connsiteY585" fmla="*/ 6780713 h 6858000"/>
              <a:gd name="connsiteX586" fmla="*/ 3297906 w 9949481"/>
              <a:gd name="connsiteY586" fmla="*/ 6782670 h 6858000"/>
              <a:gd name="connsiteX587" fmla="*/ 3249968 w 9949481"/>
              <a:gd name="connsiteY587" fmla="*/ 6773865 h 6858000"/>
              <a:gd name="connsiteX588" fmla="*/ 3209368 w 9949481"/>
              <a:gd name="connsiteY588" fmla="*/ 6747451 h 6858000"/>
              <a:gd name="connsiteX589" fmla="*/ 3160941 w 9949481"/>
              <a:gd name="connsiteY589" fmla="*/ 6708807 h 6858000"/>
              <a:gd name="connsiteX590" fmla="*/ 3099797 w 9949481"/>
              <a:gd name="connsiteY590" fmla="*/ 6715166 h 6858000"/>
              <a:gd name="connsiteX591" fmla="*/ 3054794 w 9949481"/>
              <a:gd name="connsiteY591" fmla="*/ 6665272 h 6858000"/>
              <a:gd name="connsiteX592" fmla="*/ 3062131 w 9949481"/>
              <a:gd name="connsiteY592" fmla="*/ 6658423 h 6858000"/>
              <a:gd name="connsiteX593" fmla="*/ 3016640 w 9949481"/>
              <a:gd name="connsiteY593" fmla="*/ 6651086 h 6858000"/>
              <a:gd name="connsiteX594" fmla="*/ 2961365 w 9949481"/>
              <a:gd name="connsiteY594" fmla="*/ 6700981 h 6858000"/>
              <a:gd name="connsiteX595" fmla="*/ 2964789 w 9949481"/>
              <a:gd name="connsiteY595" fmla="*/ 6710764 h 6858000"/>
              <a:gd name="connsiteX596" fmla="*/ 2995117 w 9949481"/>
              <a:gd name="connsiteY596" fmla="*/ 6708318 h 6858000"/>
              <a:gd name="connsiteX597" fmla="*/ 3023977 w 9949481"/>
              <a:gd name="connsiteY597" fmla="*/ 6719568 h 6858000"/>
              <a:gd name="connsiteX598" fmla="*/ 3022021 w 9949481"/>
              <a:gd name="connsiteY598" fmla="*/ 6728373 h 6858000"/>
              <a:gd name="connsiteX599" fmla="*/ 2997073 w 9949481"/>
              <a:gd name="connsiteY599" fmla="*/ 6731797 h 6858000"/>
              <a:gd name="connsiteX600" fmla="*/ 3020064 w 9949481"/>
              <a:gd name="connsiteY600" fmla="*/ 6750874 h 6858000"/>
              <a:gd name="connsiteX601" fmla="*/ 3013705 w 9949481"/>
              <a:gd name="connsiteY601" fmla="*/ 6761636 h 6858000"/>
              <a:gd name="connsiteX602" fmla="*/ 2931037 w 9949481"/>
              <a:gd name="connsiteY602" fmla="*/ 6717612 h 6858000"/>
              <a:gd name="connsiteX603" fmla="*/ 2901687 w 9949481"/>
              <a:gd name="connsiteY603" fmla="*/ 6754299 h 6858000"/>
              <a:gd name="connsiteX604" fmla="*/ 2885545 w 9949481"/>
              <a:gd name="connsiteY604" fmla="*/ 6712231 h 6858000"/>
              <a:gd name="connsiteX605" fmla="*/ 2908046 w 9949481"/>
              <a:gd name="connsiteY605" fmla="*/ 6703915 h 6858000"/>
              <a:gd name="connsiteX606" fmla="*/ 2892883 w 9949481"/>
              <a:gd name="connsiteY606" fmla="*/ 6669185 h 6858000"/>
              <a:gd name="connsiteX607" fmla="*/ 2937885 w 9949481"/>
              <a:gd name="connsiteY607" fmla="*/ 6669185 h 6858000"/>
              <a:gd name="connsiteX608" fmla="*/ 2931526 w 9949481"/>
              <a:gd name="connsiteY608" fmla="*/ 6660380 h 6858000"/>
              <a:gd name="connsiteX609" fmla="*/ 2795051 w 9949481"/>
              <a:gd name="connsiteY609" fmla="*/ 6607062 h 6858000"/>
              <a:gd name="connsiteX610" fmla="*/ 2712383 w 9949481"/>
              <a:gd name="connsiteY610" fmla="*/ 6548852 h 6858000"/>
              <a:gd name="connsiteX611" fmla="*/ 2686947 w 9949481"/>
              <a:gd name="connsiteY611" fmla="*/ 6528796 h 6858000"/>
              <a:gd name="connsiteX612" fmla="*/ 2724612 w 9949481"/>
              <a:gd name="connsiteY612" fmla="*/ 6626139 h 6858000"/>
              <a:gd name="connsiteX613" fmla="*/ 2782822 w 9949481"/>
              <a:gd name="connsiteY613" fmla="*/ 6670163 h 6858000"/>
              <a:gd name="connsiteX614" fmla="*/ 2833695 w 9949481"/>
              <a:gd name="connsiteY614" fmla="*/ 6722014 h 6858000"/>
              <a:gd name="connsiteX615" fmla="*/ 2824400 w 9949481"/>
              <a:gd name="connsiteY615" fmla="*/ 6735222 h 6858000"/>
              <a:gd name="connsiteX616" fmla="*/ 2752983 w 9949481"/>
              <a:gd name="connsiteY616" fmla="*/ 6704404 h 6858000"/>
              <a:gd name="connsiteX617" fmla="*/ 2674718 w 9949481"/>
              <a:gd name="connsiteY617" fmla="*/ 6664294 h 6858000"/>
              <a:gd name="connsiteX618" fmla="*/ 2622867 w 9949481"/>
              <a:gd name="connsiteY618" fmla="*/ 6588474 h 6858000"/>
              <a:gd name="connsiteX619" fmla="*/ 2657108 w 9949481"/>
              <a:gd name="connsiteY619" fmla="*/ 6579669 h 6858000"/>
              <a:gd name="connsiteX620" fmla="*/ 2630205 w 9949481"/>
              <a:gd name="connsiteY620" fmla="*/ 6546896 h 6858000"/>
              <a:gd name="connsiteX621" fmla="*/ 2635585 w 9949481"/>
              <a:gd name="connsiteY621" fmla="*/ 6510209 h 6858000"/>
              <a:gd name="connsiteX622" fmla="*/ 2594496 w 9949481"/>
              <a:gd name="connsiteY622" fmla="*/ 6513633 h 6858000"/>
              <a:gd name="connsiteX623" fmla="*/ 2555363 w 9949481"/>
              <a:gd name="connsiteY623" fmla="*/ 6535645 h 6858000"/>
              <a:gd name="connsiteX624" fmla="*/ 2623846 w 9949481"/>
              <a:gd name="connsiteY624" fmla="*/ 6587006 h 6858000"/>
              <a:gd name="connsiteX625" fmla="*/ 2524057 w 9949481"/>
              <a:gd name="connsiteY625" fmla="*/ 6597279 h 6858000"/>
              <a:gd name="connsiteX626" fmla="*/ 2524057 w 9949481"/>
              <a:gd name="connsiteY626" fmla="*/ 6539069 h 6858000"/>
              <a:gd name="connsiteX627" fmla="*/ 2481500 w 9949481"/>
              <a:gd name="connsiteY627" fmla="*/ 6498469 h 6858000"/>
              <a:gd name="connsiteX628" fmla="*/ 2546559 w 9949481"/>
              <a:gd name="connsiteY628" fmla="*/ 6498469 h 6858000"/>
              <a:gd name="connsiteX629" fmla="*/ 2522590 w 9949481"/>
              <a:gd name="connsiteY629" fmla="*/ 6466674 h 6858000"/>
              <a:gd name="connsiteX630" fmla="*/ 2488349 w 9949481"/>
              <a:gd name="connsiteY630" fmla="*/ 6459825 h 6858000"/>
              <a:gd name="connsiteX631" fmla="*/ 2479055 w 9949481"/>
              <a:gd name="connsiteY631" fmla="*/ 6394768 h 6858000"/>
              <a:gd name="connsiteX632" fmla="*/ 2472696 w 9949481"/>
              <a:gd name="connsiteY632" fmla="*/ 6379603 h 6858000"/>
              <a:gd name="connsiteX633" fmla="*/ 2454597 w 9949481"/>
              <a:gd name="connsiteY633" fmla="*/ 6385473 h 6858000"/>
              <a:gd name="connsiteX634" fmla="*/ 2443346 w 9949481"/>
              <a:gd name="connsiteY634" fmla="*/ 6402594 h 6858000"/>
              <a:gd name="connsiteX635" fmla="*/ 2384647 w 9949481"/>
              <a:gd name="connsiteY635" fmla="*/ 6373244 h 6858000"/>
              <a:gd name="connsiteX636" fmla="*/ 2378777 w 9949481"/>
              <a:gd name="connsiteY636" fmla="*/ 6384984 h 6858000"/>
              <a:gd name="connsiteX637" fmla="*/ 2405681 w 9949481"/>
              <a:gd name="connsiteY637" fmla="*/ 6396724 h 6858000"/>
              <a:gd name="connsiteX638" fmla="*/ 2429161 w 9949481"/>
              <a:gd name="connsiteY638" fmla="*/ 6420204 h 6858000"/>
              <a:gd name="connsiteX639" fmla="*/ 2421334 w 9949481"/>
              <a:gd name="connsiteY639" fmla="*/ 6441238 h 6858000"/>
              <a:gd name="connsiteX640" fmla="*/ 2389050 w 9949481"/>
              <a:gd name="connsiteY640" fmla="*/ 6432922 h 6858000"/>
              <a:gd name="connsiteX641" fmla="*/ 2373886 w 9949481"/>
              <a:gd name="connsiteY641" fmla="*/ 6423627 h 6858000"/>
              <a:gd name="connsiteX642" fmla="*/ 2287794 w 9949481"/>
              <a:gd name="connsiteY642" fmla="*/ 6387919 h 6858000"/>
              <a:gd name="connsiteX643" fmla="*/ 2271162 w 9949481"/>
              <a:gd name="connsiteY643" fmla="*/ 6355145 h 6858000"/>
              <a:gd name="connsiteX644" fmla="*/ 2225181 w 9949481"/>
              <a:gd name="connsiteY644" fmla="*/ 6366885 h 6858000"/>
              <a:gd name="connsiteX645" fmla="*/ 2258444 w 9949481"/>
              <a:gd name="connsiteY645" fmla="*/ 6385962 h 6858000"/>
              <a:gd name="connsiteX646" fmla="*/ 2244259 w 9949481"/>
              <a:gd name="connsiteY646" fmla="*/ 6408953 h 6858000"/>
              <a:gd name="connsiteX647" fmla="*/ 2289750 w 9949481"/>
              <a:gd name="connsiteY647" fmla="*/ 6466185 h 6858000"/>
              <a:gd name="connsiteX648" fmla="*/ 2449216 w 9949481"/>
              <a:gd name="connsiteY648" fmla="*/ 6465206 h 6858000"/>
              <a:gd name="connsiteX649" fmla="*/ 2463891 w 9949481"/>
              <a:gd name="connsiteY649" fmla="*/ 6470097 h 6858000"/>
              <a:gd name="connsiteX650" fmla="*/ 2458999 w 9949481"/>
              <a:gd name="connsiteY650" fmla="*/ 6491621 h 6858000"/>
              <a:gd name="connsiteX651" fmla="*/ 2419377 w 9949481"/>
              <a:gd name="connsiteY651" fmla="*/ 6587006 h 6858000"/>
              <a:gd name="connsiteX652" fmla="*/ 2428671 w 9949481"/>
              <a:gd name="connsiteY652" fmla="*/ 6594344 h 6858000"/>
              <a:gd name="connsiteX653" fmla="*/ 2477098 w 9949481"/>
              <a:gd name="connsiteY653" fmla="*/ 6539558 h 6858000"/>
              <a:gd name="connsiteX654" fmla="*/ 2485414 w 9949481"/>
              <a:gd name="connsiteY654" fmla="*/ 6545917 h 6858000"/>
              <a:gd name="connsiteX655" fmla="*/ 2453619 w 9949481"/>
              <a:gd name="connsiteY655" fmla="*/ 6593366 h 6858000"/>
              <a:gd name="connsiteX656" fmla="*/ 2446770 w 9949481"/>
              <a:gd name="connsiteY656" fmla="*/ 6588963 h 6858000"/>
              <a:gd name="connsiteX657" fmla="*/ 2452640 w 9949481"/>
              <a:gd name="connsiteY657" fmla="*/ 6632498 h 6858000"/>
              <a:gd name="connsiteX658" fmla="*/ 2395409 w 9949481"/>
              <a:gd name="connsiteY658" fmla="*/ 6604127 h 6858000"/>
              <a:gd name="connsiteX659" fmla="*/ 2318611 w 9949481"/>
              <a:gd name="connsiteY659" fmla="*/ 6588963 h 6858000"/>
              <a:gd name="connsiteX660" fmla="*/ 2358722 w 9949481"/>
              <a:gd name="connsiteY660" fmla="*/ 6602660 h 6858000"/>
              <a:gd name="connsiteX661" fmla="*/ 2359211 w 9949481"/>
              <a:gd name="connsiteY661" fmla="*/ 6610486 h 6858000"/>
              <a:gd name="connsiteX662" fmla="*/ 2291707 w 9949481"/>
              <a:gd name="connsiteY662" fmla="*/ 6622226 h 6858000"/>
              <a:gd name="connsiteX663" fmla="*/ 2284859 w 9949481"/>
              <a:gd name="connsiteY663" fmla="*/ 6573799 h 6858000"/>
              <a:gd name="connsiteX664" fmla="*/ 2164037 w 9949481"/>
              <a:gd name="connsiteY664" fmla="*/ 6534178 h 6858000"/>
              <a:gd name="connsiteX665" fmla="*/ 2138600 w 9949481"/>
              <a:gd name="connsiteY665" fmla="*/ 6567929 h 6858000"/>
              <a:gd name="connsiteX666" fmla="*/ 2093598 w 9949481"/>
              <a:gd name="connsiteY666" fmla="*/ 6458847 h 6858000"/>
              <a:gd name="connsiteX667" fmla="*/ 2048106 w 9949481"/>
              <a:gd name="connsiteY667" fmla="*/ 6464228 h 6858000"/>
              <a:gd name="connsiteX668" fmla="*/ 2047128 w 9949481"/>
              <a:gd name="connsiteY668" fmla="*/ 6509230 h 6858000"/>
              <a:gd name="connsiteX669" fmla="*/ 2001147 w 9949481"/>
              <a:gd name="connsiteY669" fmla="*/ 6490642 h 6858000"/>
              <a:gd name="connsiteX670" fmla="*/ 1919457 w 9949481"/>
              <a:gd name="connsiteY670" fmla="*/ 6453467 h 6858000"/>
              <a:gd name="connsiteX671" fmla="*/ 1862715 w 9949481"/>
              <a:gd name="connsiteY671" fmla="*/ 6445150 h 6858000"/>
              <a:gd name="connsiteX672" fmla="*/ 1821137 w 9949481"/>
              <a:gd name="connsiteY672" fmla="*/ 6362972 h 6858000"/>
              <a:gd name="connsiteX673" fmla="*/ 1810375 w 9949481"/>
              <a:gd name="connsiteY673" fmla="*/ 6377647 h 6858000"/>
              <a:gd name="connsiteX674" fmla="*/ 1731131 w 9949481"/>
              <a:gd name="connsiteY674" fmla="*/ 6355635 h 6858000"/>
              <a:gd name="connsiteX675" fmla="*/ 1701782 w 9949481"/>
              <a:gd name="connsiteY675" fmla="*/ 6335090 h 6858000"/>
              <a:gd name="connsiteX676" fmla="*/ 1730642 w 9949481"/>
              <a:gd name="connsiteY676" fmla="*/ 6305251 h 6858000"/>
              <a:gd name="connsiteX677" fmla="*/ 1792765 w 9949481"/>
              <a:gd name="connsiteY677" fmla="*/ 6293022 h 6858000"/>
              <a:gd name="connsiteX678" fmla="*/ 1841192 w 9949481"/>
              <a:gd name="connsiteY678" fmla="*/ 6315524 h 6858000"/>
              <a:gd name="connsiteX679" fmla="*/ 1848040 w 9949481"/>
              <a:gd name="connsiteY679" fmla="*/ 6322372 h 6858000"/>
              <a:gd name="connsiteX680" fmla="*/ 1911631 w 9949481"/>
              <a:gd name="connsiteY680" fmla="*/ 6410420 h 6858000"/>
              <a:gd name="connsiteX681" fmla="*/ 1952720 w 9949481"/>
              <a:gd name="connsiteY681" fmla="*/ 6439281 h 6858000"/>
              <a:gd name="connsiteX682" fmla="*/ 2029518 w 9949481"/>
              <a:gd name="connsiteY682" fmla="*/ 6448575 h 6858000"/>
              <a:gd name="connsiteX683" fmla="*/ 1930708 w 9949481"/>
              <a:gd name="connsiteY683" fmla="*/ 6343895 h 6858000"/>
              <a:gd name="connsiteX684" fmla="*/ 1896956 w 9949481"/>
              <a:gd name="connsiteY684" fmla="*/ 6350254 h 6858000"/>
              <a:gd name="connsiteX685" fmla="*/ 1865650 w 9949481"/>
              <a:gd name="connsiteY685" fmla="*/ 6333623 h 6858000"/>
              <a:gd name="connsiteX686" fmla="*/ 1928751 w 9949481"/>
              <a:gd name="connsiteY686" fmla="*/ 6283239 h 6858000"/>
              <a:gd name="connsiteX687" fmla="*/ 2027561 w 9949481"/>
              <a:gd name="connsiteY687" fmla="*/ 6312100 h 6858000"/>
              <a:gd name="connsiteX688" fmla="*/ 2100935 w 9949481"/>
              <a:gd name="connsiteY688" fmla="*/ 6349765 h 6858000"/>
              <a:gd name="connsiteX689" fmla="*/ 2111697 w 9949481"/>
              <a:gd name="connsiteY689" fmla="*/ 6373733 h 6858000"/>
              <a:gd name="connsiteX690" fmla="*/ 2135176 w 9949481"/>
              <a:gd name="connsiteY690" fmla="*/ 6405529 h 6858000"/>
              <a:gd name="connsiteX691" fmla="*/ 2099468 w 9949481"/>
              <a:gd name="connsiteY691" fmla="*/ 6425095 h 6858000"/>
              <a:gd name="connsiteX692" fmla="*/ 2108762 w 9949481"/>
              <a:gd name="connsiteY692" fmla="*/ 6440259 h 6858000"/>
              <a:gd name="connsiteX693" fmla="*/ 2211485 w 9949481"/>
              <a:gd name="connsiteY693" fmla="*/ 6451510 h 6858000"/>
              <a:gd name="connsiteX694" fmla="*/ 2218822 w 9949481"/>
              <a:gd name="connsiteY694" fmla="*/ 6391832 h 6858000"/>
              <a:gd name="connsiteX695" fmla="*/ 2217844 w 9949481"/>
              <a:gd name="connsiteY695" fmla="*/ 6378136 h 6858000"/>
              <a:gd name="connsiteX696" fmla="*/ 2164526 w 9949481"/>
              <a:gd name="connsiteY696" fmla="*/ 6234323 h 6858000"/>
              <a:gd name="connsiteX697" fmla="*/ 2089195 w 9949481"/>
              <a:gd name="connsiteY697" fmla="*/ 6192256 h 6858000"/>
              <a:gd name="connsiteX698" fmla="*/ 1992342 w 9949481"/>
              <a:gd name="connsiteY698" fmla="*/ 6113012 h 6858000"/>
              <a:gd name="connsiteX699" fmla="*/ 1930219 w 9949481"/>
              <a:gd name="connsiteY699" fmla="*/ 6114969 h 6858000"/>
              <a:gd name="connsiteX700" fmla="*/ 1887173 w 9949481"/>
              <a:gd name="connsiteY700" fmla="*/ 6110077 h 6858000"/>
              <a:gd name="connsiteX701" fmla="*/ 1834344 w 9949481"/>
              <a:gd name="connsiteY701" fmla="*/ 6117414 h 6858000"/>
              <a:gd name="connsiteX702" fmla="*/ 1711565 w 9949481"/>
              <a:gd name="connsiteY702" fmla="*/ 6065075 h 6858000"/>
              <a:gd name="connsiteX703" fmla="*/ 1681726 w 9949481"/>
              <a:gd name="connsiteY703" fmla="*/ 6060183 h 6858000"/>
              <a:gd name="connsiteX704" fmla="*/ 1589276 w 9949481"/>
              <a:gd name="connsiteY704" fmla="*/ 6046975 h 6858000"/>
              <a:gd name="connsiteX705" fmla="*/ 1559926 w 9949481"/>
              <a:gd name="connsiteY705" fmla="*/ 6050400 h 6858000"/>
              <a:gd name="connsiteX706" fmla="*/ 1530577 w 9949481"/>
              <a:gd name="connsiteY706" fmla="*/ 6008332 h 6858000"/>
              <a:gd name="connsiteX707" fmla="*/ 1474323 w 9949481"/>
              <a:gd name="connsiteY707" fmla="*/ 5989255 h 6858000"/>
              <a:gd name="connsiteX708" fmla="*/ 1382362 w 9949481"/>
              <a:gd name="connsiteY708" fmla="*/ 5926154 h 6858000"/>
              <a:gd name="connsiteX709" fmla="*/ 1275725 w 9949481"/>
              <a:gd name="connsiteY709" fmla="*/ 5883597 h 6858000"/>
              <a:gd name="connsiteX710" fmla="*/ 1256159 w 9949481"/>
              <a:gd name="connsiteY710" fmla="*/ 5848377 h 6858000"/>
              <a:gd name="connsiteX711" fmla="*/ 1167621 w 9949481"/>
              <a:gd name="connsiteY711" fmla="*/ 5724131 h 6858000"/>
              <a:gd name="connsiteX712" fmla="*/ 1140717 w 9949481"/>
              <a:gd name="connsiteY712" fmla="*/ 5693314 h 6858000"/>
              <a:gd name="connsiteX713" fmla="*/ 1120662 w 9949481"/>
              <a:gd name="connsiteY713" fmla="*/ 5717772 h 6858000"/>
              <a:gd name="connsiteX714" fmla="*/ 1109411 w 9949481"/>
              <a:gd name="connsiteY714" fmla="*/ 5698695 h 6858000"/>
              <a:gd name="connsiteX715" fmla="*/ 978317 w 9949481"/>
              <a:gd name="connsiteY715" fmla="*/ 5574449 h 6858000"/>
              <a:gd name="connsiteX716" fmla="*/ 907389 w 9949481"/>
              <a:gd name="connsiteY716" fmla="*/ 5408624 h 6858000"/>
              <a:gd name="connsiteX717" fmla="*/ 871191 w 9949481"/>
              <a:gd name="connsiteY717" fmla="*/ 5371448 h 6858000"/>
              <a:gd name="connsiteX718" fmla="*/ 826678 w 9949481"/>
              <a:gd name="connsiteY718" fmla="*/ 5352371 h 6858000"/>
              <a:gd name="connsiteX719" fmla="*/ 806622 w 9949481"/>
              <a:gd name="connsiteY719" fmla="*/ 5366067 h 6858000"/>
              <a:gd name="connsiteX720" fmla="*/ 794882 w 9949481"/>
              <a:gd name="connsiteY720" fmla="*/ 5321065 h 6858000"/>
              <a:gd name="connsiteX721" fmla="*/ 891247 w 9949481"/>
              <a:gd name="connsiteY721" fmla="*/ 5328402 h 6858000"/>
              <a:gd name="connsiteX722" fmla="*/ 865810 w 9949481"/>
              <a:gd name="connsiteY722" fmla="*/ 5231549 h 6858000"/>
              <a:gd name="connsiteX723" fmla="*/ 870702 w 9949481"/>
              <a:gd name="connsiteY723" fmla="*/ 5224700 h 6858000"/>
              <a:gd name="connsiteX724" fmla="*/ 905432 w 9949481"/>
              <a:gd name="connsiteY724" fmla="*/ 5260409 h 6858000"/>
              <a:gd name="connsiteX725" fmla="*/ 930868 w 9949481"/>
              <a:gd name="connsiteY725" fmla="*/ 5187525 h 6858000"/>
              <a:gd name="connsiteX726" fmla="*/ 870213 w 9949481"/>
              <a:gd name="connsiteY726" fmla="*/ 5193394 h 6858000"/>
              <a:gd name="connsiteX727" fmla="*/ 827167 w 9949481"/>
              <a:gd name="connsiteY727" fmla="*/ 5176763 h 6858000"/>
              <a:gd name="connsiteX728" fmla="*/ 861897 w 9949481"/>
              <a:gd name="connsiteY728" fmla="*/ 5108770 h 6858000"/>
              <a:gd name="connsiteX729" fmla="*/ 923531 w 9949481"/>
              <a:gd name="connsiteY729" fmla="*/ 5154751 h 6858000"/>
              <a:gd name="connsiteX730" fmla="*/ 875104 w 9949481"/>
              <a:gd name="connsiteY730" fmla="*/ 5088225 h 6858000"/>
              <a:gd name="connsiteX731" fmla="*/ 797328 w 9949481"/>
              <a:gd name="connsiteY731" fmla="*/ 5058876 h 6858000"/>
              <a:gd name="connsiteX732" fmla="*/ 780208 w 9949481"/>
              <a:gd name="connsiteY732" fmla="*/ 5022678 h 6858000"/>
              <a:gd name="connsiteX733" fmla="*/ 740097 w 9949481"/>
              <a:gd name="connsiteY733" fmla="*/ 4995774 h 6858000"/>
              <a:gd name="connsiteX734" fmla="*/ 704388 w 9949481"/>
              <a:gd name="connsiteY734" fmla="*/ 4970338 h 6858000"/>
              <a:gd name="connsiteX735" fmla="*/ 724444 w 9949481"/>
              <a:gd name="connsiteY735" fmla="*/ 4942945 h 6858000"/>
              <a:gd name="connsiteX736" fmla="*/ 671614 w 9949481"/>
              <a:gd name="connsiteY736" fmla="*/ 4913107 h 6858000"/>
              <a:gd name="connsiteX737" fmla="*/ 682865 w 9949481"/>
              <a:gd name="connsiteY737" fmla="*/ 4853429 h 6858000"/>
              <a:gd name="connsiteX738" fmla="*/ 691181 w 9949481"/>
              <a:gd name="connsiteY738" fmla="*/ 4818210 h 6858000"/>
              <a:gd name="connsiteX739" fmla="*/ 732270 w 9949481"/>
              <a:gd name="connsiteY739" fmla="*/ 4805492 h 6858000"/>
              <a:gd name="connsiteX740" fmla="*/ 688735 w 9949481"/>
              <a:gd name="connsiteY740" fmla="*/ 4730161 h 6858000"/>
              <a:gd name="connsiteX741" fmla="*/ 585523 w 9949481"/>
              <a:gd name="connsiteY741" fmla="*/ 4743858 h 6858000"/>
              <a:gd name="connsiteX742" fmla="*/ 539053 w 9949481"/>
              <a:gd name="connsiteY742" fmla="*/ 4732607 h 6858000"/>
              <a:gd name="connsiteX743" fmla="*/ 537585 w 9949481"/>
              <a:gd name="connsiteY743" fmla="*/ 4730161 h 6858000"/>
              <a:gd name="connsiteX744" fmla="*/ 525356 w 9949481"/>
              <a:gd name="connsiteY744" fmla="*/ 4681735 h 6858000"/>
              <a:gd name="connsiteX745" fmla="*/ 601176 w 9949481"/>
              <a:gd name="connsiteY745" fmla="*/ 4691518 h 6858000"/>
              <a:gd name="connsiteX746" fmla="*/ 676995 w 9949481"/>
              <a:gd name="connsiteY746" fmla="*/ 4731140 h 6858000"/>
              <a:gd name="connsiteX747" fmla="*/ 662810 w 9949481"/>
              <a:gd name="connsiteY747" fmla="*/ 4672930 h 6858000"/>
              <a:gd name="connsiteX748" fmla="*/ 600197 w 9949481"/>
              <a:gd name="connsiteY748" fmla="*/ 4630373 h 6858000"/>
              <a:gd name="connsiteX749" fmla="*/ 641287 w 9949481"/>
              <a:gd name="connsiteY749" fmla="*/ 4621568 h 6858000"/>
              <a:gd name="connsiteX750" fmla="*/ 525356 w 9949481"/>
              <a:gd name="connsiteY750" fmla="*/ 4484604 h 6858000"/>
              <a:gd name="connsiteX751" fmla="*/ 564489 w 9949481"/>
              <a:gd name="connsiteY751" fmla="*/ 4487539 h 6858000"/>
              <a:gd name="connsiteX752" fmla="*/ 443667 w 9949481"/>
              <a:gd name="connsiteY752" fmla="*/ 4311442 h 6858000"/>
              <a:gd name="connsiteX753" fmla="*/ 406491 w 9949481"/>
              <a:gd name="connsiteY753" fmla="*/ 4275244 h 6858000"/>
              <a:gd name="connsiteX754" fmla="*/ 403556 w 9949481"/>
              <a:gd name="connsiteY754" fmla="*/ 4254210 h 6858000"/>
              <a:gd name="connsiteX755" fmla="*/ 421655 w 9949481"/>
              <a:gd name="connsiteY755" fmla="*/ 4258613 h 6858000"/>
              <a:gd name="connsiteX756" fmla="*/ 443177 w 9949481"/>
              <a:gd name="connsiteY756" fmla="*/ 4290408 h 6858000"/>
              <a:gd name="connsiteX757" fmla="*/ 497474 w 9949481"/>
              <a:gd name="connsiteY757" fmla="*/ 4280136 h 6858000"/>
              <a:gd name="connsiteX758" fmla="*/ 478397 w 9949481"/>
              <a:gd name="connsiteY758" fmla="*/ 4231220 h 6858000"/>
              <a:gd name="connsiteX759" fmla="*/ 405023 w 9949481"/>
              <a:gd name="connsiteY759" fmla="*/ 4134367 h 6858000"/>
              <a:gd name="connsiteX760" fmla="*/ 324801 w 9949481"/>
              <a:gd name="connsiteY760" fmla="*/ 4035556 h 6858000"/>
              <a:gd name="connsiteX761" fmla="*/ 294963 w 9949481"/>
              <a:gd name="connsiteY761" fmla="*/ 3983216 h 6858000"/>
              <a:gd name="connsiteX762" fmla="*/ 316485 w 9949481"/>
              <a:gd name="connsiteY762" fmla="*/ 3910332 h 6858000"/>
              <a:gd name="connsiteX763" fmla="*/ 348281 w 9949481"/>
              <a:gd name="connsiteY763" fmla="*/ 3883428 h 6858000"/>
              <a:gd name="connsiteX764" fmla="*/ 407469 w 9949481"/>
              <a:gd name="connsiteY764" fmla="*/ 3954845 h 6858000"/>
              <a:gd name="connsiteX765" fmla="*/ 360999 w 9949481"/>
              <a:gd name="connsiteY765" fmla="*/ 3845274 h 6858000"/>
              <a:gd name="connsiteX766" fmla="*/ 336052 w 9949481"/>
              <a:gd name="connsiteY766" fmla="*/ 3866308 h 6858000"/>
              <a:gd name="connsiteX767" fmla="*/ 338008 w 9949481"/>
              <a:gd name="connsiteY767" fmla="*/ 3837447 h 6858000"/>
              <a:gd name="connsiteX768" fmla="*/ 240666 w 9949481"/>
              <a:gd name="connsiteY768" fmla="*/ 3767498 h 6858000"/>
              <a:gd name="connsiteX769" fmla="*/ 251917 w 9949481"/>
              <a:gd name="connsiteY769" fmla="*/ 3788042 h 6858000"/>
              <a:gd name="connsiteX770" fmla="*/ 146258 w 9949481"/>
              <a:gd name="connsiteY770" fmla="*/ 3678960 h 6858000"/>
              <a:gd name="connsiteX771" fmla="*/ 150172 w 9949481"/>
              <a:gd name="connsiteY771" fmla="*/ 3669666 h 6858000"/>
              <a:gd name="connsiteX772" fmla="*/ 266591 w 9949481"/>
              <a:gd name="connsiteY772" fmla="*/ 3712223 h 6858000"/>
              <a:gd name="connsiteX773" fmla="*/ 266591 w 9949481"/>
              <a:gd name="connsiteY773" fmla="*/ 3667220 h 6858000"/>
              <a:gd name="connsiteX774" fmla="*/ 288603 w 9949481"/>
              <a:gd name="connsiteY774" fmla="*/ 3653035 h 6858000"/>
              <a:gd name="connsiteX775" fmla="*/ 318442 w 9949481"/>
              <a:gd name="connsiteY775" fmla="*/ 3589444 h 6858000"/>
              <a:gd name="connsiteX776" fmla="*/ 290071 w 9949481"/>
              <a:gd name="connsiteY776" fmla="*/ 3577704 h 6858000"/>
              <a:gd name="connsiteX777" fmla="*/ 267570 w 9949481"/>
              <a:gd name="connsiteY777" fmla="*/ 3667709 h 6858000"/>
              <a:gd name="connsiteX778" fmla="*/ 220121 w 9949481"/>
              <a:gd name="connsiteY778" fmla="*/ 3615369 h 6858000"/>
              <a:gd name="connsiteX779" fmla="*/ 144302 w 9949481"/>
              <a:gd name="connsiteY779" fmla="*/ 3527321 h 6858000"/>
              <a:gd name="connsiteX780" fmla="*/ 122290 w 9949481"/>
              <a:gd name="connsiteY780" fmla="*/ 3453458 h 6858000"/>
              <a:gd name="connsiteX781" fmla="*/ 261700 w 9949481"/>
              <a:gd name="connsiteY781" fmla="*/ 3518027 h 6858000"/>
              <a:gd name="connsiteX782" fmla="*/ 201044 w 9949481"/>
              <a:gd name="connsiteY782" fmla="*/ 3410412 h 6858000"/>
              <a:gd name="connsiteX783" fmla="*/ 158487 w 9949481"/>
              <a:gd name="connsiteY783" fmla="*/ 3353670 h 6858000"/>
              <a:gd name="connsiteX784" fmla="*/ 79733 w 9949481"/>
              <a:gd name="connsiteY784" fmla="*/ 3244587 h 6858000"/>
              <a:gd name="connsiteX785" fmla="*/ 87070 w 9949481"/>
              <a:gd name="connsiteY785" fmla="*/ 3238717 h 6858000"/>
              <a:gd name="connsiteX786" fmla="*/ 154085 w 9949481"/>
              <a:gd name="connsiteY786" fmla="*/ 3288612 h 6858000"/>
              <a:gd name="connsiteX787" fmla="*/ 43535 w 9949481"/>
              <a:gd name="connsiteY787" fmla="*/ 3068490 h 6858000"/>
              <a:gd name="connsiteX788" fmla="*/ 150661 w 9949481"/>
              <a:gd name="connsiteY788" fmla="*/ 3201541 h 6858000"/>
              <a:gd name="connsiteX789" fmla="*/ 127181 w 9949481"/>
              <a:gd name="connsiteY789" fmla="*/ 3115450 h 6858000"/>
              <a:gd name="connsiteX790" fmla="*/ 157509 w 9949481"/>
              <a:gd name="connsiteY790" fmla="*/ 3055283 h 6858000"/>
              <a:gd name="connsiteX791" fmla="*/ 135008 w 9949481"/>
              <a:gd name="connsiteY791" fmla="*/ 3038652 h 6858000"/>
              <a:gd name="connsiteX792" fmla="*/ 121800 w 9949481"/>
              <a:gd name="connsiteY792" fmla="*/ 3010281 h 6858000"/>
              <a:gd name="connsiteX793" fmla="*/ 88049 w 9949481"/>
              <a:gd name="connsiteY793" fmla="*/ 3054305 h 6858000"/>
              <a:gd name="connsiteX794" fmla="*/ 72395 w 9949481"/>
              <a:gd name="connsiteY794" fmla="*/ 3051859 h 6858000"/>
              <a:gd name="connsiteX795" fmla="*/ 18588 w 9949481"/>
              <a:gd name="connsiteY795" fmla="*/ 2872338 h 6858000"/>
              <a:gd name="connsiteX796" fmla="*/ 179032 w 9949481"/>
              <a:gd name="connsiteY796" fmla="*/ 2887013 h 6858000"/>
              <a:gd name="connsiteX797" fmla="*/ 87070 w 9949481"/>
              <a:gd name="connsiteY797" fmla="*/ 2719231 h 6858000"/>
              <a:gd name="connsiteX798" fmla="*/ 134029 w 9949481"/>
              <a:gd name="connsiteY798" fmla="*/ 2713851 h 6858000"/>
              <a:gd name="connsiteX799" fmla="*/ 74352 w 9949481"/>
              <a:gd name="connsiteY799" fmla="*/ 2667381 h 6858000"/>
              <a:gd name="connsiteX800" fmla="*/ 86581 w 9949481"/>
              <a:gd name="connsiteY800" fmla="*/ 2666402 h 6858000"/>
              <a:gd name="connsiteX801" fmla="*/ 104680 w 9949481"/>
              <a:gd name="connsiteY801" fmla="*/ 2602323 h 6858000"/>
              <a:gd name="connsiteX802" fmla="*/ 66526 w 9949481"/>
              <a:gd name="connsiteY802" fmla="*/ 2539221 h 6858000"/>
              <a:gd name="connsiteX803" fmla="*/ 84135 w 9949481"/>
              <a:gd name="connsiteY803" fmla="*/ 2645368 h 6858000"/>
              <a:gd name="connsiteX804" fmla="*/ 70928 w 9949481"/>
              <a:gd name="connsiteY804" fmla="*/ 2649282 h 6858000"/>
              <a:gd name="connsiteX805" fmla="*/ 1467 w 9949481"/>
              <a:gd name="connsiteY805" fmla="*/ 2576397 h 6858000"/>
              <a:gd name="connsiteX806" fmla="*/ 39133 w 9949481"/>
              <a:gd name="connsiteY806" fmla="*/ 2566125 h 6858000"/>
              <a:gd name="connsiteX807" fmla="*/ 0 w 9949481"/>
              <a:gd name="connsiteY807" fmla="*/ 2426715 h 6858000"/>
              <a:gd name="connsiteX808" fmla="*/ 23969 w 9949481"/>
              <a:gd name="connsiteY808" fmla="*/ 2298555 h 6858000"/>
              <a:gd name="connsiteX809" fmla="*/ 58210 w 9949481"/>
              <a:gd name="connsiteY809" fmla="*/ 2387582 h 6858000"/>
              <a:gd name="connsiteX810" fmla="*/ 111039 w 9949481"/>
              <a:gd name="connsiteY810" fmla="*/ 2521611 h 6858000"/>
              <a:gd name="connsiteX811" fmla="*/ 124735 w 9949481"/>
              <a:gd name="connsiteY811" fmla="*/ 2530906 h 6858000"/>
              <a:gd name="connsiteX812" fmla="*/ 134029 w 9949481"/>
              <a:gd name="connsiteY812" fmla="*/ 2551450 h 6858000"/>
              <a:gd name="connsiteX813" fmla="*/ 144791 w 9949481"/>
              <a:gd name="connsiteY813" fmla="*/ 2526014 h 6858000"/>
              <a:gd name="connsiteX814" fmla="*/ 156531 w 9949481"/>
              <a:gd name="connsiteY814" fmla="*/ 2427204 h 6858000"/>
              <a:gd name="connsiteX815" fmla="*/ 168760 w 9949481"/>
              <a:gd name="connsiteY815" fmla="*/ 2404213 h 6858000"/>
              <a:gd name="connsiteX816" fmla="*/ 200066 w 9949481"/>
              <a:gd name="connsiteY816" fmla="*/ 2369483 h 6858000"/>
              <a:gd name="connsiteX817" fmla="*/ 221589 w 9949481"/>
              <a:gd name="connsiteY817" fmla="*/ 2390517 h 6858000"/>
              <a:gd name="connsiteX818" fmla="*/ 264635 w 9949481"/>
              <a:gd name="connsiteY818" fmla="*/ 2356765 h 6858000"/>
              <a:gd name="connsiteX819" fmla="*/ 244090 w 9949481"/>
              <a:gd name="connsiteY819" fmla="*/ 2319589 h 6858000"/>
              <a:gd name="connsiteX820" fmla="*/ 220121 w 9949481"/>
              <a:gd name="connsiteY820" fmla="*/ 2277521 h 6858000"/>
              <a:gd name="connsiteX821" fmla="*/ 203001 w 9949481"/>
              <a:gd name="connsiteY821" fmla="*/ 2241813 h 6858000"/>
              <a:gd name="connsiteX822" fmla="*/ 180989 w 9949481"/>
              <a:gd name="connsiteY822" fmla="*/ 2272630 h 6858000"/>
              <a:gd name="connsiteX823" fmla="*/ 141367 w 9949481"/>
              <a:gd name="connsiteY823" fmla="*/ 2249150 h 6858000"/>
              <a:gd name="connsiteX824" fmla="*/ 136964 w 9949481"/>
              <a:gd name="connsiteY824" fmla="*/ 2182625 h 6858000"/>
              <a:gd name="connsiteX825" fmla="*/ 120822 w 9949481"/>
              <a:gd name="connsiteY825" fmla="*/ 2178222 h 6858000"/>
              <a:gd name="connsiteX826" fmla="*/ 127670 w 9949481"/>
              <a:gd name="connsiteY826" fmla="*/ 2147405 h 6858000"/>
              <a:gd name="connsiteX827" fmla="*/ 102723 w 9949481"/>
              <a:gd name="connsiteY827" fmla="*/ 2162569 h 6858000"/>
              <a:gd name="connsiteX828" fmla="*/ 94897 w 9949481"/>
              <a:gd name="connsiteY828" fmla="*/ 2158656 h 6858000"/>
              <a:gd name="connsiteX829" fmla="*/ 172184 w 9949481"/>
              <a:gd name="connsiteY829" fmla="*/ 1958101 h 6858000"/>
              <a:gd name="connsiteX830" fmla="*/ 185880 w 9949481"/>
              <a:gd name="connsiteY830" fmla="*/ 1960547 h 6858000"/>
              <a:gd name="connsiteX831" fmla="*/ 189793 w 9949481"/>
              <a:gd name="connsiteY831" fmla="*/ 1989896 h 6858000"/>
              <a:gd name="connsiteX832" fmla="*/ 242623 w 9949481"/>
              <a:gd name="connsiteY832" fmla="*/ 2005060 h 6858000"/>
              <a:gd name="connsiteX833" fmla="*/ 263656 w 9949481"/>
              <a:gd name="connsiteY833" fmla="*/ 1939513 h 6858000"/>
              <a:gd name="connsiteX834" fmla="*/ 271972 w 9949481"/>
              <a:gd name="connsiteY834" fmla="*/ 1938535 h 6858000"/>
              <a:gd name="connsiteX835" fmla="*/ 294473 w 9949481"/>
              <a:gd name="connsiteY835" fmla="*/ 2016800 h 6858000"/>
              <a:gd name="connsiteX836" fmla="*/ 306702 w 9949481"/>
              <a:gd name="connsiteY836" fmla="*/ 2015332 h 6858000"/>
              <a:gd name="connsiteX837" fmla="*/ 302789 w 9949481"/>
              <a:gd name="connsiteY837" fmla="*/ 1978156 h 6858000"/>
              <a:gd name="connsiteX838" fmla="*/ 285179 w 9949481"/>
              <a:gd name="connsiteY838" fmla="*/ 1849019 h 6858000"/>
              <a:gd name="connsiteX839" fmla="*/ 335073 w 9949481"/>
              <a:gd name="connsiteY839" fmla="*/ 1763416 h 6858000"/>
              <a:gd name="connsiteX840" fmla="*/ 394262 w 9949481"/>
              <a:gd name="connsiteY840" fmla="*/ 1813799 h 6858000"/>
              <a:gd name="connsiteX841" fmla="*/ 381544 w 9949481"/>
              <a:gd name="connsiteY841" fmla="*/ 1740915 h 6858000"/>
              <a:gd name="connsiteX842" fmla="*/ 408936 w 9949481"/>
              <a:gd name="connsiteY842" fmla="*/ 1700804 h 6858000"/>
              <a:gd name="connsiteX843" fmla="*/ 450026 w 9949481"/>
              <a:gd name="connsiteY843" fmla="*/ 1667052 h 6858000"/>
              <a:gd name="connsiteX844" fmla="*/ 518019 w 9949481"/>
              <a:gd name="connsiteY844" fmla="*/ 1601504 h 6858000"/>
              <a:gd name="connsiteX845" fmla="*/ 569380 w 9949481"/>
              <a:gd name="connsiteY845" fmla="*/ 1526663 h 6858000"/>
              <a:gd name="connsiteX846" fmla="*/ 574761 w 9949481"/>
              <a:gd name="connsiteY846" fmla="*/ 1579003 h 6858000"/>
              <a:gd name="connsiteX847" fmla="*/ 599708 w 9949481"/>
              <a:gd name="connsiteY847" fmla="*/ 1550632 h 6858000"/>
              <a:gd name="connsiteX848" fmla="*/ 635906 w 9949481"/>
              <a:gd name="connsiteY848" fmla="*/ 1580471 h 6858000"/>
              <a:gd name="connsiteX849" fmla="*/ 654494 w 9949481"/>
              <a:gd name="connsiteY849" fmla="*/ 1467475 h 6858000"/>
              <a:gd name="connsiteX850" fmla="*/ 683354 w 9949481"/>
              <a:gd name="connsiteY850" fmla="*/ 1501227 h 6858000"/>
              <a:gd name="connsiteX851" fmla="*/ 728357 w 9949481"/>
              <a:gd name="connsiteY851" fmla="*/ 1429810 h 6858000"/>
              <a:gd name="connsiteX852" fmla="*/ 744499 w 9949481"/>
              <a:gd name="connsiteY852" fmla="*/ 1475791 h 6858000"/>
              <a:gd name="connsiteX853" fmla="*/ 789012 w 9949481"/>
              <a:gd name="connsiteY853" fmla="*/ 1382362 h 6858000"/>
              <a:gd name="connsiteX854" fmla="*/ 806133 w 9949481"/>
              <a:gd name="connsiteY854" fmla="*/ 1431277 h 6858000"/>
              <a:gd name="connsiteX855" fmla="*/ 821786 w 9949481"/>
              <a:gd name="connsiteY855" fmla="*/ 1418070 h 6858000"/>
              <a:gd name="connsiteX856" fmla="*/ 968534 w 9949481"/>
              <a:gd name="connsiteY856" fmla="*/ 1274258 h 6858000"/>
              <a:gd name="connsiteX857" fmla="*/ 1032124 w 9949481"/>
              <a:gd name="connsiteY857" fmla="*/ 1235125 h 6858000"/>
              <a:gd name="connsiteX858" fmla="*/ 1108433 w 9949481"/>
              <a:gd name="connsiteY858" fmla="*/ 1178382 h 6858000"/>
              <a:gd name="connsiteX859" fmla="*/ 1105009 w 9949481"/>
              <a:gd name="connsiteY859" fmla="*/ 1172023 h 6858000"/>
              <a:gd name="connsiteX860" fmla="*/ 1121640 w 9949481"/>
              <a:gd name="connsiteY860" fmla="*/ 1173002 h 6858000"/>
              <a:gd name="connsiteX861" fmla="*/ 1196481 w 9949481"/>
              <a:gd name="connsiteY861" fmla="*/ 1022830 h 6858000"/>
              <a:gd name="connsiteX862" fmla="*/ 1225831 w 9949481"/>
              <a:gd name="connsiteY862" fmla="*/ 950435 h 6858000"/>
              <a:gd name="connsiteX863" fmla="*/ 1207732 w 9949481"/>
              <a:gd name="connsiteY863" fmla="*/ 953370 h 6858000"/>
              <a:gd name="connsiteX864" fmla="*/ 1173002 w 9949481"/>
              <a:gd name="connsiteY864" fmla="*/ 915215 h 6858000"/>
              <a:gd name="connsiteX865" fmla="*/ 1185720 w 9949481"/>
              <a:gd name="connsiteY865" fmla="*/ 890757 h 6858000"/>
              <a:gd name="connsiteX866" fmla="*/ 1297248 w 9949481"/>
              <a:gd name="connsiteY866" fmla="*/ 808090 h 6858000"/>
              <a:gd name="connsiteX867" fmla="*/ 1335892 w 9949481"/>
              <a:gd name="connsiteY867" fmla="*/ 749880 h 6858000"/>
              <a:gd name="connsiteX868" fmla="*/ 1366709 w 9949481"/>
              <a:gd name="connsiteY868" fmla="*/ 727868 h 6858000"/>
              <a:gd name="connsiteX869" fmla="*/ 1423940 w 9949481"/>
              <a:gd name="connsiteY869" fmla="*/ 688246 h 6858000"/>
              <a:gd name="connsiteX870" fmla="*/ 1484596 w 9949481"/>
              <a:gd name="connsiteY870" fmla="*/ 636395 h 6858000"/>
              <a:gd name="connsiteX871" fmla="*/ 1569220 w 9949481"/>
              <a:gd name="connsiteY871" fmla="*/ 590414 h 6858000"/>
              <a:gd name="connsiteX872" fmla="*/ 1627919 w 9949481"/>
              <a:gd name="connsiteY872" fmla="*/ 553727 h 6858000"/>
              <a:gd name="connsiteX873" fmla="*/ 1633789 w 9949481"/>
              <a:gd name="connsiteY873" fmla="*/ 609491 h 6858000"/>
              <a:gd name="connsiteX874" fmla="*/ 1687596 w 9949481"/>
              <a:gd name="connsiteY874" fmla="*/ 594327 h 6858000"/>
              <a:gd name="connsiteX875" fmla="*/ 1693466 w 9949481"/>
              <a:gd name="connsiteY875" fmla="*/ 590414 h 6858000"/>
              <a:gd name="connsiteX876" fmla="*/ 1780047 w 9949481"/>
              <a:gd name="connsiteY876" fmla="*/ 526824 h 6858000"/>
              <a:gd name="connsiteX877" fmla="*/ 1817713 w 9949481"/>
              <a:gd name="connsiteY877" fmla="*/ 505301 h 6858000"/>
              <a:gd name="connsiteX878" fmla="*/ 1826517 w 9949481"/>
              <a:gd name="connsiteY878" fmla="*/ 536607 h 6858000"/>
              <a:gd name="connsiteX879" fmla="*/ 1747274 w 9949481"/>
              <a:gd name="connsiteY879" fmla="*/ 582588 h 6858000"/>
              <a:gd name="connsiteX880" fmla="*/ 1686618 w 9949481"/>
              <a:gd name="connsiteY880" fmla="*/ 644711 h 6858000"/>
              <a:gd name="connsiteX881" fmla="*/ 1724283 w 9949481"/>
              <a:gd name="connsiteY881" fmla="*/ 685800 h 6858000"/>
              <a:gd name="connsiteX882" fmla="*/ 1727707 w 9949481"/>
              <a:gd name="connsiteY882" fmla="*/ 655472 h 6858000"/>
              <a:gd name="connsiteX883" fmla="*/ 1765862 w 9949481"/>
              <a:gd name="connsiteY883" fmla="*/ 629058 h 6858000"/>
              <a:gd name="connsiteX884" fmla="*/ 1823582 w 9949481"/>
              <a:gd name="connsiteY884" fmla="*/ 609491 h 6858000"/>
              <a:gd name="connsiteX885" fmla="*/ 1829942 w 9949481"/>
              <a:gd name="connsiteY885" fmla="*/ 619274 h 6858000"/>
              <a:gd name="connsiteX886" fmla="*/ 1841192 w 9949481"/>
              <a:gd name="connsiteY886" fmla="*/ 586012 h 6858000"/>
              <a:gd name="connsiteX887" fmla="*/ 1796189 w 9949481"/>
              <a:gd name="connsiteY887" fmla="*/ 567913 h 6858000"/>
              <a:gd name="connsiteX888" fmla="*/ 1797657 w 9949481"/>
              <a:gd name="connsiteY888" fmla="*/ 561065 h 6858000"/>
              <a:gd name="connsiteX889" fmla="*/ 1830431 w 9949481"/>
              <a:gd name="connsiteY889" fmla="*/ 564000 h 6858000"/>
              <a:gd name="connsiteX890" fmla="*/ 1897935 w 9949481"/>
              <a:gd name="connsiteY890" fmla="*/ 541987 h 6858000"/>
              <a:gd name="connsiteX891" fmla="*/ 1922882 w 9949481"/>
              <a:gd name="connsiteY891" fmla="*/ 607535 h 6858000"/>
              <a:gd name="connsiteX892" fmla="*/ 1940491 w 9949481"/>
              <a:gd name="connsiteY892" fmla="*/ 569380 h 6858000"/>
              <a:gd name="connsiteX893" fmla="*/ 1954188 w 9949481"/>
              <a:gd name="connsiteY893" fmla="*/ 632971 h 6858000"/>
              <a:gd name="connsiteX894" fmla="*/ 2037834 w 9949481"/>
              <a:gd name="connsiteY894" fmla="*/ 580142 h 6858000"/>
              <a:gd name="connsiteX895" fmla="*/ 2128817 w 9949481"/>
              <a:gd name="connsiteY895" fmla="*/ 559597 h 6858000"/>
              <a:gd name="connsiteX896" fmla="*/ 2224692 w 9949481"/>
              <a:gd name="connsiteY896" fmla="*/ 482799 h 6858000"/>
              <a:gd name="connsiteX897" fmla="*/ 2268717 w 9949481"/>
              <a:gd name="connsiteY897" fmla="*/ 486223 h 6858000"/>
              <a:gd name="connsiteX898" fmla="*/ 2257955 w 9949481"/>
              <a:gd name="connsiteY898" fmla="*/ 520465 h 6858000"/>
              <a:gd name="connsiteX899" fmla="*/ 2234965 w 9949481"/>
              <a:gd name="connsiteY899" fmla="*/ 555684 h 6858000"/>
              <a:gd name="connsiteX900" fmla="*/ 2232030 w 9949481"/>
              <a:gd name="connsiteY900" fmla="*/ 556662 h 6858000"/>
              <a:gd name="connsiteX901" fmla="*/ 2229584 w 9949481"/>
              <a:gd name="connsiteY901" fmla="*/ 554216 h 6858000"/>
              <a:gd name="connsiteX902" fmla="*/ 2133220 w 9949481"/>
              <a:gd name="connsiteY902" fmla="*/ 588458 h 6858000"/>
              <a:gd name="connsiteX903" fmla="*/ 2199745 w 9949481"/>
              <a:gd name="connsiteY903" fmla="*/ 586012 h 6858000"/>
              <a:gd name="connsiteX904" fmla="*/ 2229584 w 9949481"/>
              <a:gd name="connsiteY904" fmla="*/ 553727 h 6858000"/>
              <a:gd name="connsiteX905" fmla="*/ 2229584 w 9949481"/>
              <a:gd name="connsiteY905" fmla="*/ 598730 h 6858000"/>
              <a:gd name="connsiteX906" fmla="*/ 2242302 w 9949481"/>
              <a:gd name="connsiteY906" fmla="*/ 594327 h 6858000"/>
              <a:gd name="connsiteX907" fmla="*/ 2243769 w 9949481"/>
              <a:gd name="connsiteY907" fmla="*/ 620253 h 6858000"/>
              <a:gd name="connsiteX908" fmla="*/ 2249639 w 9949481"/>
              <a:gd name="connsiteY908" fmla="*/ 621231 h 6858000"/>
              <a:gd name="connsiteX909" fmla="*/ 2269695 w 9949481"/>
              <a:gd name="connsiteY909" fmla="*/ 566935 h 6858000"/>
              <a:gd name="connsiteX910" fmla="*/ 2301490 w 9949481"/>
              <a:gd name="connsiteY910" fmla="*/ 519486 h 6858000"/>
              <a:gd name="connsiteX911" fmla="*/ 2284859 w 9949481"/>
              <a:gd name="connsiteY911" fmla="*/ 601665 h 6858000"/>
              <a:gd name="connsiteX912" fmla="*/ 2427693 w 9949481"/>
              <a:gd name="connsiteY912" fmla="*/ 666723 h 6858000"/>
              <a:gd name="connsiteX913" fmla="*/ 2534330 w 9949481"/>
              <a:gd name="connsiteY913" fmla="*/ 630036 h 6858000"/>
              <a:gd name="connsiteX914" fmla="*/ 2581778 w 9949481"/>
              <a:gd name="connsiteY914" fmla="*/ 623188 h 6858000"/>
              <a:gd name="connsiteX915" fmla="*/ 2582756 w 9949481"/>
              <a:gd name="connsiteY915" fmla="*/ 587968 h 6858000"/>
              <a:gd name="connsiteX916" fmla="*/ 2583735 w 9949481"/>
              <a:gd name="connsiteY916" fmla="*/ 557641 h 6858000"/>
              <a:gd name="connsiteX917" fmla="*/ 2611617 w 9949481"/>
              <a:gd name="connsiteY917" fmla="*/ 564978 h 6858000"/>
              <a:gd name="connsiteX918" fmla="*/ 2614062 w 9949481"/>
              <a:gd name="connsiteY918" fmla="*/ 546390 h 6858000"/>
              <a:gd name="connsiteX919" fmla="*/ 2624335 w 9949481"/>
              <a:gd name="connsiteY919" fmla="*/ 525356 h 6858000"/>
              <a:gd name="connsiteX920" fmla="*/ 2644390 w 9949481"/>
              <a:gd name="connsiteY920" fmla="*/ 538563 h 6858000"/>
              <a:gd name="connsiteX921" fmla="*/ 2694774 w 9949481"/>
              <a:gd name="connsiteY921" fmla="*/ 583077 h 6858000"/>
              <a:gd name="connsiteX922" fmla="*/ 2743200 w 9949481"/>
              <a:gd name="connsiteY922" fmla="*/ 542966 h 6858000"/>
              <a:gd name="connsiteX923" fmla="*/ 2811682 w 9949481"/>
              <a:gd name="connsiteY923" fmla="*/ 558130 h 6858000"/>
              <a:gd name="connsiteX924" fmla="*/ 2830759 w 9949481"/>
              <a:gd name="connsiteY924" fmla="*/ 555195 h 6858000"/>
              <a:gd name="connsiteX925" fmla="*/ 2918808 w 9949481"/>
              <a:gd name="connsiteY925" fmla="*/ 578674 h 6858000"/>
              <a:gd name="connsiteX926" fmla="*/ 2930059 w 9949481"/>
              <a:gd name="connsiteY926" fmla="*/ 527313 h 6858000"/>
              <a:gd name="connsiteX927" fmla="*/ 2947668 w 9949481"/>
              <a:gd name="connsiteY927" fmla="*/ 558130 h 6858000"/>
              <a:gd name="connsiteX928" fmla="*/ 3006856 w 9949481"/>
              <a:gd name="connsiteY928" fmla="*/ 519486 h 6858000"/>
              <a:gd name="connsiteX929" fmla="*/ 3064577 w 9949481"/>
              <a:gd name="connsiteY929" fmla="*/ 491604 h 6858000"/>
              <a:gd name="connsiteX930" fmla="*/ 3111536 w 9949481"/>
              <a:gd name="connsiteY930" fmla="*/ 515084 h 6858000"/>
              <a:gd name="connsiteX931" fmla="*/ 3112026 w 9949481"/>
              <a:gd name="connsiteY931" fmla="*/ 538563 h 6858000"/>
              <a:gd name="connsiteX932" fmla="*/ 3126700 w 9949481"/>
              <a:gd name="connsiteY932" fmla="*/ 568891 h 6858000"/>
              <a:gd name="connsiteX933" fmla="*/ 3179529 w 9949481"/>
              <a:gd name="connsiteY933" fmla="*/ 623188 h 6858000"/>
              <a:gd name="connsiteX934" fmla="*/ 3130613 w 9949481"/>
              <a:gd name="connsiteY934" fmla="*/ 530248 h 6858000"/>
              <a:gd name="connsiteX935" fmla="*/ 3245566 w 9949481"/>
              <a:gd name="connsiteY935" fmla="*/ 505790 h 6858000"/>
              <a:gd name="connsiteX936" fmla="*/ 3245566 w 9949481"/>
              <a:gd name="connsiteY936" fmla="*/ 469103 h 6858000"/>
              <a:gd name="connsiteX937" fmla="*/ 3255838 w 9949481"/>
              <a:gd name="connsiteY937" fmla="*/ 462255 h 6858000"/>
              <a:gd name="connsiteX938" fmla="*/ 3270024 w 9949481"/>
              <a:gd name="connsiteY938" fmla="*/ 487202 h 6858000"/>
              <a:gd name="connsiteX939" fmla="*/ 3311602 w 9949481"/>
              <a:gd name="connsiteY939" fmla="*/ 497474 h 6858000"/>
              <a:gd name="connsiteX940" fmla="*/ 3373236 w 9949481"/>
              <a:gd name="connsiteY940" fmla="*/ 496007 h 6858000"/>
              <a:gd name="connsiteX941" fmla="*/ 3395248 w 9949481"/>
              <a:gd name="connsiteY941" fmla="*/ 500409 h 6858000"/>
              <a:gd name="connsiteX942" fmla="*/ 3492591 w 9949481"/>
              <a:gd name="connsiteY942" fmla="*/ 477419 h 6858000"/>
              <a:gd name="connsiteX943" fmla="*/ 3519494 w 9949481"/>
              <a:gd name="connsiteY943" fmla="*/ 469103 h 6858000"/>
              <a:gd name="connsiteX944" fmla="*/ 3584063 w 9949481"/>
              <a:gd name="connsiteY944" fmla="*/ 496985 h 6858000"/>
              <a:gd name="connsiteX945" fmla="*/ 3664774 w 9949481"/>
              <a:gd name="connsiteY945" fmla="*/ 484756 h 6858000"/>
              <a:gd name="connsiteX946" fmla="*/ 3696570 w 9949481"/>
              <a:gd name="connsiteY946" fmla="*/ 525845 h 6858000"/>
              <a:gd name="connsiteX947" fmla="*/ 3782662 w 9949481"/>
              <a:gd name="connsiteY947" fmla="*/ 496496 h 6858000"/>
              <a:gd name="connsiteX948" fmla="*/ 3858481 w 9949481"/>
              <a:gd name="connsiteY948" fmla="*/ 531715 h 6858000"/>
              <a:gd name="connsiteX949" fmla="*/ 3921094 w 9949481"/>
              <a:gd name="connsiteY949" fmla="*/ 535139 h 6858000"/>
              <a:gd name="connsiteX950" fmla="*/ 3950932 w 9949481"/>
              <a:gd name="connsiteY950" fmla="*/ 553238 h 6858000"/>
              <a:gd name="connsiteX951" fmla="*/ 3989086 w 9949481"/>
              <a:gd name="connsiteY951" fmla="*/ 554706 h 6858000"/>
              <a:gd name="connsiteX952" fmla="*/ 4015990 w 9949481"/>
              <a:gd name="connsiteY952" fmla="*/ 605089 h 6858000"/>
              <a:gd name="connsiteX953" fmla="*/ 4007675 w 9949481"/>
              <a:gd name="connsiteY953" fmla="*/ 609002 h 6858000"/>
              <a:gd name="connsiteX954" fmla="*/ 3964628 w 9949481"/>
              <a:gd name="connsiteY954" fmla="*/ 573294 h 6858000"/>
              <a:gd name="connsiteX955" fmla="*/ 4051699 w 9949481"/>
              <a:gd name="connsiteY955" fmla="*/ 685800 h 6858000"/>
              <a:gd name="connsiteX956" fmla="*/ 3957780 w 9949481"/>
              <a:gd name="connsiteY956" fmla="*/ 670147 h 6858000"/>
              <a:gd name="connsiteX957" fmla="*/ 3934301 w 9949481"/>
              <a:gd name="connsiteY957" fmla="*/ 695094 h 6858000"/>
              <a:gd name="connsiteX958" fmla="*/ 3852611 w 9949481"/>
              <a:gd name="connsiteY958" fmla="*/ 681398 h 6858000"/>
              <a:gd name="connsiteX959" fmla="*/ 3780705 w 9949481"/>
              <a:gd name="connsiteY959" fmla="*/ 630525 h 6858000"/>
              <a:gd name="connsiteX960" fmla="*/ 3740105 w 9949481"/>
              <a:gd name="connsiteY960" fmla="*/ 679441 h 6858000"/>
              <a:gd name="connsiteX961" fmla="*/ 3688743 w 9949481"/>
              <a:gd name="connsiteY961" fmla="*/ 679930 h 6858000"/>
              <a:gd name="connsiteX962" fmla="*/ 3660861 w 9949481"/>
              <a:gd name="connsiteY962" fmla="*/ 644711 h 6858000"/>
              <a:gd name="connsiteX963" fmla="*/ 3590912 w 9949481"/>
              <a:gd name="connsiteY963" fmla="*/ 682865 h 6858000"/>
              <a:gd name="connsiteX964" fmla="*/ 3581129 w 9949481"/>
              <a:gd name="connsiteY964" fmla="*/ 644222 h 6858000"/>
              <a:gd name="connsiteX965" fmla="*/ 3535148 w 9949481"/>
              <a:gd name="connsiteY965" fmla="*/ 672104 h 6858000"/>
              <a:gd name="connsiteX966" fmla="*/ 3516560 w 9949481"/>
              <a:gd name="connsiteY966" fmla="*/ 630036 h 6858000"/>
              <a:gd name="connsiteX967" fmla="*/ 3493080 w 9949481"/>
              <a:gd name="connsiteY967" fmla="*/ 645200 h 6858000"/>
              <a:gd name="connsiteX968" fmla="*/ 3341930 w 9949481"/>
              <a:gd name="connsiteY968" fmla="*/ 626123 h 6858000"/>
              <a:gd name="connsiteX969" fmla="*/ 3341930 w 9949481"/>
              <a:gd name="connsiteY969" fmla="*/ 554706 h 6858000"/>
              <a:gd name="connsiteX970" fmla="*/ 3317961 w 9949481"/>
              <a:gd name="connsiteY970" fmla="*/ 584055 h 6858000"/>
              <a:gd name="connsiteX971" fmla="*/ 3318939 w 9949481"/>
              <a:gd name="connsiteY971" fmla="*/ 643243 h 6858000"/>
              <a:gd name="connsiteX972" fmla="*/ 3205944 w 9949481"/>
              <a:gd name="connsiteY972" fmla="*/ 644711 h 6858000"/>
              <a:gd name="connsiteX973" fmla="*/ 3143332 w 9949481"/>
              <a:gd name="connsiteY973" fmla="*/ 657918 h 6858000"/>
              <a:gd name="connsiteX974" fmla="*/ 3137951 w 9949481"/>
              <a:gd name="connsiteY974" fmla="*/ 632971 h 6858000"/>
              <a:gd name="connsiteX975" fmla="*/ 3069958 w 9949481"/>
              <a:gd name="connsiteY975" fmla="*/ 693627 h 6858000"/>
              <a:gd name="connsiteX976" fmla="*/ 3087568 w 9949481"/>
              <a:gd name="connsiteY976" fmla="*/ 726400 h 6858000"/>
              <a:gd name="connsiteX977" fmla="*/ 3011748 w 9949481"/>
              <a:gd name="connsiteY977" fmla="*/ 766022 h 6858000"/>
              <a:gd name="connsiteX978" fmla="*/ 2932504 w 9949481"/>
              <a:gd name="connsiteY978" fmla="*/ 772870 h 6858000"/>
              <a:gd name="connsiteX979" fmla="*/ 2908046 w 9949481"/>
              <a:gd name="connsiteY979" fmla="*/ 772870 h 6858000"/>
              <a:gd name="connsiteX980" fmla="*/ 2847880 w 9949481"/>
              <a:gd name="connsiteY980" fmla="*/ 762598 h 6858000"/>
              <a:gd name="connsiteX981" fmla="*/ 2791138 w 9949481"/>
              <a:gd name="connsiteY981" fmla="*/ 809557 h 6858000"/>
              <a:gd name="connsiteX982" fmla="*/ 2756407 w 9949481"/>
              <a:gd name="connsiteY982" fmla="*/ 793904 h 6858000"/>
              <a:gd name="connsiteX983" fmla="*/ 2747114 w 9949481"/>
              <a:gd name="connsiteY983" fmla="*/ 755260 h 6858000"/>
              <a:gd name="connsiteX984" fmla="*/ 2727547 w 9949481"/>
              <a:gd name="connsiteY984" fmla="*/ 790969 h 6858000"/>
              <a:gd name="connsiteX985" fmla="*/ 2695263 w 9949481"/>
              <a:gd name="connsiteY985" fmla="*/ 790969 h 6858000"/>
              <a:gd name="connsiteX986" fmla="*/ 2697708 w 9949481"/>
              <a:gd name="connsiteY986" fmla="*/ 820808 h 6858000"/>
              <a:gd name="connsiteX987" fmla="*/ 2637053 w 9949481"/>
              <a:gd name="connsiteY987" fmla="*/ 849179 h 6858000"/>
              <a:gd name="connsiteX988" fmla="*/ 2610149 w 9949481"/>
              <a:gd name="connsiteY988" fmla="*/ 844776 h 6858000"/>
              <a:gd name="connsiteX989" fmla="*/ 2603790 w 9949481"/>
              <a:gd name="connsiteY989" fmla="*/ 856516 h 6858000"/>
              <a:gd name="connsiteX990" fmla="*/ 2630694 w 9949481"/>
              <a:gd name="connsiteY990" fmla="*/ 871680 h 6858000"/>
              <a:gd name="connsiteX991" fmla="*/ 2598899 w 9949481"/>
              <a:gd name="connsiteY991" fmla="*/ 926955 h 6858000"/>
              <a:gd name="connsiteX992" fmla="*/ 2595474 w 9949481"/>
              <a:gd name="connsiteY992" fmla="*/ 978806 h 6858000"/>
              <a:gd name="connsiteX993" fmla="*/ 2777930 w 9949481"/>
              <a:gd name="connsiteY993" fmla="*/ 1008645 h 6858000"/>
              <a:gd name="connsiteX994" fmla="*/ 2826357 w 9949481"/>
              <a:gd name="connsiteY994" fmla="*/ 995437 h 6858000"/>
              <a:gd name="connsiteX995" fmla="*/ 2829781 w 9949481"/>
              <a:gd name="connsiteY995" fmla="*/ 1032124 h 6858000"/>
              <a:gd name="connsiteX996" fmla="*/ 2867446 w 9949481"/>
              <a:gd name="connsiteY996" fmla="*/ 1026254 h 6858000"/>
              <a:gd name="connsiteX997" fmla="*/ 2866957 w 9949481"/>
              <a:gd name="connsiteY997" fmla="*/ 1025765 h 6858000"/>
              <a:gd name="connsiteX998" fmla="*/ 2892394 w 9949481"/>
              <a:gd name="connsiteY998" fmla="*/ 1035059 h 6858000"/>
              <a:gd name="connsiteX999" fmla="*/ 2821955 w 9949481"/>
              <a:gd name="connsiteY999" fmla="*/ 1090334 h 6858000"/>
              <a:gd name="connsiteX1000" fmla="*/ 2773039 w 9949481"/>
              <a:gd name="connsiteY1000" fmla="*/ 1055115 h 6858000"/>
              <a:gd name="connsiteX1001" fmla="*/ 2766191 w 9949481"/>
              <a:gd name="connsiteY1001" fmla="*/ 1053647 h 6858000"/>
              <a:gd name="connsiteX1002" fmla="*/ 2668359 w 9949481"/>
              <a:gd name="connsiteY1002" fmla="*/ 1040440 h 6858000"/>
              <a:gd name="connsiteX1003" fmla="*/ 2682056 w 9949481"/>
              <a:gd name="connsiteY1003" fmla="*/ 1073703 h 6858000"/>
              <a:gd name="connsiteX1004" fmla="*/ 2596942 w 9949481"/>
              <a:gd name="connsiteY1004" fmla="*/ 1070768 h 6858000"/>
              <a:gd name="connsiteX1005" fmla="*/ 2557809 w 9949481"/>
              <a:gd name="connsiteY1005" fmla="*/ 1040929 h 6858000"/>
              <a:gd name="connsiteX1006" fmla="*/ 2561233 w 9949481"/>
              <a:gd name="connsiteY1006" fmla="*/ 1061963 h 6858000"/>
              <a:gd name="connsiteX1007" fmla="*/ 2526992 w 9949481"/>
              <a:gd name="connsiteY1007" fmla="*/ 1081040 h 6858000"/>
              <a:gd name="connsiteX1008" fmla="*/ 2513785 w 9949481"/>
              <a:gd name="connsiteY1008" fmla="*/ 1050223 h 6858000"/>
              <a:gd name="connsiteX1009" fmla="*/ 2476609 w 9949481"/>
              <a:gd name="connsiteY1009" fmla="*/ 1067833 h 6858000"/>
              <a:gd name="connsiteX1010" fmla="*/ 2488838 w 9949481"/>
              <a:gd name="connsiteY1010" fmla="*/ 1089356 h 6858000"/>
              <a:gd name="connsiteX1011" fmla="*/ 2459488 w 9949481"/>
              <a:gd name="connsiteY1011" fmla="*/ 1084953 h 6858000"/>
              <a:gd name="connsiteX1012" fmla="*/ 2410083 w 9949481"/>
              <a:gd name="connsiteY1012" fmla="*/ 1078594 h 6858000"/>
              <a:gd name="connsiteX1013" fmla="*/ 2392474 w 9949481"/>
              <a:gd name="connsiteY1013" fmla="*/ 1111857 h 6858000"/>
              <a:gd name="connsiteX1014" fmla="*/ 2420356 w 9949481"/>
              <a:gd name="connsiteY1014" fmla="*/ 1176915 h 6858000"/>
              <a:gd name="connsiteX1015" fmla="*/ 2427204 w 9949481"/>
              <a:gd name="connsiteY1015" fmla="*/ 1175448 h 6858000"/>
              <a:gd name="connsiteX1016" fmla="*/ 2437476 w 9949481"/>
              <a:gd name="connsiteY1016" fmla="*/ 1103541 h 6858000"/>
              <a:gd name="connsiteX1017" fmla="*/ 2487860 w 9949481"/>
              <a:gd name="connsiteY1017" fmla="*/ 1088867 h 6858000"/>
              <a:gd name="connsiteX1018" fmla="*/ 2504980 w 9949481"/>
              <a:gd name="connsiteY1018" fmla="*/ 1140228 h 6858000"/>
              <a:gd name="connsiteX1019" fmla="*/ 2552429 w 9949481"/>
              <a:gd name="connsiteY1019" fmla="*/ 1127999 h 6858000"/>
              <a:gd name="connsiteX1020" fmla="*/ 2597920 w 9949481"/>
              <a:gd name="connsiteY1020" fmla="*/ 1152946 h 6858000"/>
              <a:gd name="connsiteX1021" fmla="*/ 2647325 w 9949481"/>
              <a:gd name="connsiteY1021" fmla="*/ 1101096 h 6858000"/>
              <a:gd name="connsiteX1022" fmla="*/ 2652217 w 9949481"/>
              <a:gd name="connsiteY1022" fmla="*/ 1178382 h 6858000"/>
              <a:gd name="connsiteX1023" fmla="*/ 2676186 w 9949481"/>
              <a:gd name="connsiteY1023" fmla="*/ 1220939 h 6858000"/>
              <a:gd name="connsiteX1024" fmla="*/ 2714829 w 9949481"/>
              <a:gd name="connsiteY1024" fmla="*/ 1255180 h 6858000"/>
              <a:gd name="connsiteX1025" fmla="*/ 2698198 w 9949481"/>
              <a:gd name="connsiteY1025" fmla="*/ 1269855 h 6858000"/>
              <a:gd name="connsiteX1026" fmla="*/ 2586670 w 9949481"/>
              <a:gd name="connsiteY1026" fmla="*/ 1272301 h 6858000"/>
              <a:gd name="connsiteX1027" fmla="*/ 2548026 w 9949481"/>
              <a:gd name="connsiteY1027" fmla="*/ 1255180 h 6858000"/>
              <a:gd name="connsiteX1028" fmla="*/ 2501556 w 9949481"/>
              <a:gd name="connsiteY1028" fmla="*/ 1213602 h 6858000"/>
              <a:gd name="connsiteX1029" fmla="*/ 2512807 w 9949481"/>
              <a:gd name="connsiteY1029" fmla="*/ 1188166 h 6858000"/>
              <a:gd name="connsiteX1030" fmla="*/ 2574930 w 9949481"/>
              <a:gd name="connsiteY1030" fmla="*/ 1188166 h 6858000"/>
              <a:gd name="connsiteX1031" fmla="*/ 2575908 w 9949481"/>
              <a:gd name="connsiteY1031" fmla="*/ 1173980 h 6858000"/>
              <a:gd name="connsiteX1032" fmla="*/ 2487370 w 9949481"/>
              <a:gd name="connsiteY1032" fmla="*/ 1154903 h 6858000"/>
              <a:gd name="connsiteX1033" fmla="*/ 2465358 w 9949481"/>
              <a:gd name="connsiteY1033" fmla="*/ 1125064 h 6858000"/>
              <a:gd name="connsiteX1034" fmla="*/ 2417421 w 9949481"/>
              <a:gd name="connsiteY1034" fmla="*/ 1188166 h 6858000"/>
              <a:gd name="connsiteX1035" fmla="*/ 2443835 w 9949481"/>
              <a:gd name="connsiteY1035" fmla="*/ 1222407 h 6858000"/>
              <a:gd name="connsiteX1036" fmla="*/ 2404703 w 9949481"/>
              <a:gd name="connsiteY1036" fmla="*/ 1250289 h 6858000"/>
              <a:gd name="connsiteX1037" fmla="*/ 2278500 w 9949481"/>
              <a:gd name="connsiteY1037" fmla="*/ 1236103 h 6858000"/>
              <a:gd name="connsiteX1038" fmla="*/ 2198278 w 9949481"/>
              <a:gd name="connsiteY1038" fmla="*/ 1279638 h 6858000"/>
              <a:gd name="connsiteX1039" fmla="*/ 2195343 w 9949481"/>
              <a:gd name="connsiteY1039" fmla="*/ 1281106 h 6858000"/>
              <a:gd name="connsiteX1040" fmla="*/ 2120012 w 9949481"/>
              <a:gd name="connsiteY1040" fmla="*/ 1334913 h 6858000"/>
              <a:gd name="connsiteX1041" fmla="*/ 2078434 w 9949481"/>
              <a:gd name="connsiteY1041" fmla="*/ 1311923 h 6858000"/>
              <a:gd name="connsiteX1042" fmla="*/ 2051530 w 9949481"/>
              <a:gd name="connsiteY1042" fmla="*/ 1361817 h 6858000"/>
              <a:gd name="connsiteX1043" fmla="*/ 2007995 w 9949481"/>
              <a:gd name="connsiteY1043" fmla="*/ 1482639 h 6858000"/>
              <a:gd name="connsiteX1044" fmla="*/ 2080391 w 9949481"/>
              <a:gd name="connsiteY1044" fmla="*/ 1533511 h 6858000"/>
              <a:gd name="connsiteX1045" fmla="*/ 2178711 w 9949481"/>
              <a:gd name="connsiteY1045" fmla="*/ 1499270 h 6858000"/>
              <a:gd name="connsiteX1046" fmla="*/ 2255998 w 9949481"/>
              <a:gd name="connsiteY1046" fmla="*/ 1560904 h 6858000"/>
              <a:gd name="connsiteX1047" fmla="*/ 2293174 w 9949481"/>
              <a:gd name="connsiteY1047" fmla="*/ 1543784 h 6858000"/>
              <a:gd name="connsiteX1048" fmla="*/ 2344047 w 9949481"/>
              <a:gd name="connsiteY1048" fmla="*/ 1499270 h 6858000"/>
              <a:gd name="connsiteX1049" fmla="*/ 2344536 w 9949481"/>
              <a:gd name="connsiteY1049" fmla="*/ 1508564 h 6858000"/>
              <a:gd name="connsiteX1050" fmla="*/ 2426226 w 9949481"/>
              <a:gd name="connsiteY1050" fmla="*/ 1516880 h 6858000"/>
              <a:gd name="connsiteX1051" fmla="*/ 2472696 w 9949481"/>
              <a:gd name="connsiteY1051" fmla="*/ 1711076 h 6858000"/>
              <a:gd name="connsiteX1052" fmla="*/ 2534330 w 9949481"/>
              <a:gd name="connsiteY1052" fmla="*/ 1460138 h 6858000"/>
              <a:gd name="connsiteX1053" fmla="*/ 2570038 w 9949481"/>
              <a:gd name="connsiteY1053" fmla="*/ 1510032 h 6858000"/>
              <a:gd name="connsiteX1054" fmla="*/ 2591561 w 9949481"/>
              <a:gd name="connsiteY1054" fmla="*/ 1443996 h 6858000"/>
              <a:gd name="connsiteX1055" fmla="*/ 2641455 w 9949481"/>
              <a:gd name="connsiteY1055" fmla="*/ 1478726 h 6858000"/>
              <a:gd name="connsiteX1056" fmla="*/ 2663467 w 9949481"/>
              <a:gd name="connsiteY1056" fmla="*/ 1489976 h 6858000"/>
              <a:gd name="connsiteX1057" fmla="*/ 2707981 w 9949481"/>
              <a:gd name="connsiteY1057" fmla="*/ 1412689 h 6858000"/>
              <a:gd name="connsiteX1058" fmla="*/ 2789181 w 9949481"/>
              <a:gd name="connsiteY1058" fmla="*/ 1414157 h 6858000"/>
              <a:gd name="connsiteX1059" fmla="*/ 2804345 w 9949481"/>
              <a:gd name="connsiteY1059" fmla="*/ 1440082 h 6858000"/>
              <a:gd name="connsiteX1060" fmla="*/ 2838097 w 9949481"/>
              <a:gd name="connsiteY1060" fmla="*/ 1461605 h 6858000"/>
              <a:gd name="connsiteX1061" fmla="*/ 2844945 w 9949481"/>
              <a:gd name="connsiteY1061" fmla="*/ 1508564 h 6858000"/>
              <a:gd name="connsiteX1062" fmla="*/ 2931526 w 9949481"/>
              <a:gd name="connsiteY1062" fmla="*/ 1561883 h 6858000"/>
              <a:gd name="connsiteX1063" fmla="*/ 2985334 w 9949481"/>
              <a:gd name="connsiteY1063" fmla="*/ 1552589 h 6858000"/>
              <a:gd name="connsiteX1064" fmla="*/ 3006856 w 9949481"/>
              <a:gd name="connsiteY1064" fmla="*/ 1539870 h 6858000"/>
              <a:gd name="connsiteX1065" fmla="*/ 3055283 w 9949481"/>
              <a:gd name="connsiteY1065" fmla="*/ 1490466 h 6858000"/>
              <a:gd name="connsiteX1066" fmla="*/ 3062621 w 9949481"/>
              <a:gd name="connsiteY1066" fmla="*/ 1489976 h 6858000"/>
              <a:gd name="connsiteX1067" fmla="*/ 3136973 w 9949481"/>
              <a:gd name="connsiteY1067" fmla="*/ 1450844 h 6858000"/>
              <a:gd name="connsiteX1068" fmla="*/ 3102732 w 9949481"/>
              <a:gd name="connsiteY1068" fmla="*/ 1435191 h 6858000"/>
              <a:gd name="connsiteX1069" fmla="*/ 3185399 w 9949481"/>
              <a:gd name="connsiteY1069" fmla="*/ 1386275 h 6858000"/>
              <a:gd name="connsiteX1070" fmla="*/ 3164855 w 9949481"/>
              <a:gd name="connsiteY1070" fmla="*/ 1343718 h 6858000"/>
              <a:gd name="connsiteX1071" fmla="*/ 3127679 w 9949481"/>
              <a:gd name="connsiteY1071" fmla="*/ 1383340 h 6858000"/>
              <a:gd name="connsiteX1072" fmla="*/ 3041098 w 9949481"/>
              <a:gd name="connsiteY1072" fmla="*/ 1350566 h 6858000"/>
              <a:gd name="connsiteX1073" fmla="*/ 3005878 w 9949481"/>
              <a:gd name="connsiteY1073" fmla="*/ 1278660 h 6858000"/>
              <a:gd name="connsiteX1074" fmla="*/ 2973105 w 9949481"/>
              <a:gd name="connsiteY1074" fmla="*/ 1226320 h 6858000"/>
              <a:gd name="connsiteX1075" fmla="*/ 2921743 w 9949481"/>
              <a:gd name="connsiteY1075" fmla="*/ 1189144 h 6858000"/>
              <a:gd name="connsiteX1076" fmla="*/ 2950603 w 9949481"/>
              <a:gd name="connsiteY1076" fmla="*/ 1179361 h 6858000"/>
              <a:gd name="connsiteX1077" fmla="*/ 2974083 w 9949481"/>
              <a:gd name="connsiteY1077" fmla="*/ 1204797 h 6858000"/>
              <a:gd name="connsiteX1078" fmla="*/ 3050392 w 9949481"/>
              <a:gd name="connsiteY1078" fmla="*/ 1194036 h 6858000"/>
              <a:gd name="connsiteX1079" fmla="*/ 3142842 w 9949481"/>
              <a:gd name="connsiteY1079" fmla="*/ 1213113 h 6858000"/>
              <a:gd name="connsiteX1080" fmla="*/ 3146756 w 9949481"/>
              <a:gd name="connsiteY1080" fmla="*/ 1221918 h 6858000"/>
              <a:gd name="connsiteX1081" fmla="*/ 3141375 w 9949481"/>
              <a:gd name="connsiteY1081" fmla="*/ 1224853 h 6858000"/>
              <a:gd name="connsiteX1082" fmla="*/ 3135994 w 9949481"/>
              <a:gd name="connsiteY1082" fmla="*/ 1261050 h 6858000"/>
              <a:gd name="connsiteX1083" fmla="*/ 3087079 w 9949481"/>
              <a:gd name="connsiteY1083" fmla="*/ 1247354 h 6858000"/>
              <a:gd name="connsiteX1084" fmla="*/ 3093438 w 9949481"/>
              <a:gd name="connsiteY1084" fmla="*/ 1305074 h 6858000"/>
              <a:gd name="connsiteX1085" fmla="*/ 3138440 w 9949481"/>
              <a:gd name="connsiteY1085" fmla="*/ 1339316 h 6858000"/>
              <a:gd name="connsiteX1086" fmla="*/ 3184910 w 9949481"/>
              <a:gd name="connsiteY1086" fmla="*/ 1313390 h 6858000"/>
              <a:gd name="connsiteX1087" fmla="*/ 3172192 w 9949481"/>
              <a:gd name="connsiteY1087" fmla="*/ 1235125 h 6858000"/>
              <a:gd name="connsiteX1088" fmla="*/ 3139908 w 9949481"/>
              <a:gd name="connsiteY1088" fmla="*/ 1224853 h 6858000"/>
              <a:gd name="connsiteX1089" fmla="*/ 3258284 w 9949481"/>
              <a:gd name="connsiteY1089" fmla="*/ 1235614 h 6858000"/>
              <a:gd name="connsiteX1090" fmla="*/ 3258284 w 9949481"/>
              <a:gd name="connsiteY1090" fmla="*/ 1289421 h 6858000"/>
              <a:gd name="connsiteX1091" fmla="*/ 3187845 w 9949481"/>
              <a:gd name="connsiteY1091" fmla="*/ 1327576 h 6858000"/>
              <a:gd name="connsiteX1092" fmla="*/ 3290079 w 9949481"/>
              <a:gd name="connsiteY1092" fmla="*/ 1355947 h 6858000"/>
              <a:gd name="connsiteX1093" fmla="*/ 3330679 w 9949481"/>
              <a:gd name="connsiteY1093" fmla="*/ 1295291 h 6858000"/>
              <a:gd name="connsiteX1094" fmla="*/ 3354648 w 9949481"/>
              <a:gd name="connsiteY1094" fmla="*/ 1321706 h 6858000"/>
              <a:gd name="connsiteX1095" fmla="*/ 3435359 w 9949481"/>
              <a:gd name="connsiteY1095" fmla="*/ 1291378 h 6858000"/>
              <a:gd name="connsiteX1096" fmla="*/ 3459817 w 9949481"/>
              <a:gd name="connsiteY1096" fmla="*/ 1318282 h 6858000"/>
              <a:gd name="connsiteX1097" fmla="*/ 3493080 w 9949481"/>
              <a:gd name="connsiteY1097" fmla="*/ 1345186 h 6858000"/>
              <a:gd name="connsiteX1098" fmla="*/ 3516560 w 9949481"/>
              <a:gd name="connsiteY1098" fmla="*/ 1305564 h 6858000"/>
              <a:gd name="connsiteX1099" fmla="*/ 3545420 w 9949481"/>
              <a:gd name="connsiteY1099" fmla="*/ 1390677 h 6858000"/>
              <a:gd name="connsiteX1100" fmla="*/ 3621240 w 9949481"/>
              <a:gd name="connsiteY1100" fmla="*/ 1360349 h 6858000"/>
              <a:gd name="connsiteX1101" fmla="*/ 3648632 w 9949481"/>
              <a:gd name="connsiteY1101" fmla="*/ 1360839 h 6858000"/>
              <a:gd name="connsiteX1102" fmla="*/ 3685319 w 9949481"/>
              <a:gd name="connsiteY1102" fmla="*/ 1329532 h 6858000"/>
              <a:gd name="connsiteX1103" fmla="*/ 3689232 w 9949481"/>
              <a:gd name="connsiteY1103" fmla="*/ 1326108 h 6858000"/>
              <a:gd name="connsiteX1104" fmla="*/ 3731300 w 9949481"/>
              <a:gd name="connsiteY1104" fmla="*/ 1302140 h 6858000"/>
              <a:gd name="connsiteX1105" fmla="*/ 3785108 w 9949481"/>
              <a:gd name="connsiteY1105" fmla="*/ 1308988 h 6858000"/>
              <a:gd name="connsiteX1106" fmla="*/ 3832067 w 9949481"/>
              <a:gd name="connsiteY1106" fmla="*/ 1275725 h 6858000"/>
              <a:gd name="connsiteX1107" fmla="*/ 3847720 w 9949481"/>
              <a:gd name="connsiteY1107" fmla="*/ 1255670 h 6858000"/>
              <a:gd name="connsiteX1108" fmla="*/ 3816414 w 9949481"/>
              <a:gd name="connsiteY1108" fmla="*/ 1224363 h 6858000"/>
              <a:gd name="connsiteX1109" fmla="*/ 3874624 w 9949481"/>
              <a:gd name="connsiteY1109" fmla="*/ 1219961 h 6858000"/>
              <a:gd name="connsiteX1110" fmla="*/ 3883428 w 9949481"/>
              <a:gd name="connsiteY1110" fmla="*/ 1199905 h 6858000"/>
              <a:gd name="connsiteX1111" fmla="*/ 3945062 w 9949481"/>
              <a:gd name="connsiteY1111" fmla="*/ 1285997 h 6858000"/>
              <a:gd name="connsiteX1112" fmla="*/ 3910821 w 9949481"/>
              <a:gd name="connsiteY1112" fmla="*/ 1280128 h 6858000"/>
              <a:gd name="connsiteX1113" fmla="*/ 3928920 w 9949481"/>
              <a:gd name="connsiteY1113" fmla="*/ 1316325 h 6858000"/>
              <a:gd name="connsiteX1114" fmla="*/ 3941149 w 9949481"/>
              <a:gd name="connsiteY1114" fmla="*/ 1390677 h 6858000"/>
              <a:gd name="connsiteX1115" fmla="*/ 3959737 w 9949481"/>
              <a:gd name="connsiteY1115" fmla="*/ 1434212 h 6858000"/>
              <a:gd name="connsiteX1116" fmla="*/ 4005229 w 9949481"/>
              <a:gd name="connsiteY1116" fmla="*/ 1464540 h 6858000"/>
              <a:gd name="connsiteX1117" fmla="*/ 4026263 w 9949481"/>
              <a:gd name="connsiteY1117" fmla="*/ 1446930 h 6858000"/>
              <a:gd name="connsiteX1118" fmla="*/ 4028219 w 9949481"/>
              <a:gd name="connsiteY1118" fmla="*/ 1422962 h 6858000"/>
              <a:gd name="connsiteX1119" fmla="*/ 4053655 w 9949481"/>
              <a:gd name="connsiteY1119" fmla="*/ 1430788 h 6858000"/>
              <a:gd name="connsiteX1120" fmla="*/ 4088386 w 9949481"/>
              <a:gd name="connsiteY1120" fmla="*/ 1369154 h 6858000"/>
              <a:gd name="connsiteX1121" fmla="*/ 4058058 w 9949481"/>
              <a:gd name="connsiteY1121" fmla="*/ 1344207 h 6858000"/>
              <a:gd name="connsiteX1122" fmla="*/ 4116757 w 9949481"/>
              <a:gd name="connsiteY1122" fmla="*/ 1303118 h 6858000"/>
              <a:gd name="connsiteX1123" fmla="*/ 4130453 w 9949481"/>
              <a:gd name="connsiteY1123" fmla="*/ 1288932 h 6858000"/>
              <a:gd name="connsiteX1124" fmla="*/ 4146595 w 9949481"/>
              <a:gd name="connsiteY1124" fmla="*/ 1265453 h 6858000"/>
              <a:gd name="connsiteX1125" fmla="*/ 4168119 w 9949481"/>
              <a:gd name="connsiteY1125" fmla="*/ 1286487 h 6858000"/>
              <a:gd name="connsiteX1126" fmla="*/ 4179858 w 9949481"/>
              <a:gd name="connsiteY1126" fmla="*/ 1310455 h 6858000"/>
              <a:gd name="connsiteX1127" fmla="*/ 4196490 w 9949481"/>
              <a:gd name="connsiteY1127" fmla="*/ 1272790 h 6858000"/>
              <a:gd name="connsiteX1128" fmla="*/ 4250786 w 9949481"/>
              <a:gd name="connsiteY1128" fmla="*/ 1241484 h 6858000"/>
              <a:gd name="connsiteX1129" fmla="*/ 4318779 w 9949481"/>
              <a:gd name="connsiteY1129" fmla="*/ 1271812 h 6858000"/>
              <a:gd name="connsiteX1130" fmla="*/ 4354488 w 9949481"/>
              <a:gd name="connsiteY1130" fmla="*/ 1306542 h 6858000"/>
              <a:gd name="connsiteX1131" fmla="*/ 4399980 w 9949481"/>
              <a:gd name="connsiteY1131" fmla="*/ 1294313 h 6858000"/>
              <a:gd name="connsiteX1132" fmla="*/ 4407806 w 9949481"/>
              <a:gd name="connsiteY1132" fmla="*/ 1303118 h 6858000"/>
              <a:gd name="connsiteX1133" fmla="*/ 4467484 w 9949481"/>
              <a:gd name="connsiteY1133" fmla="*/ 1333446 h 6858000"/>
              <a:gd name="connsiteX1134" fmla="*/ 4602980 w 9949481"/>
              <a:gd name="connsiteY1134" fmla="*/ 1346164 h 6858000"/>
              <a:gd name="connsiteX1135" fmla="*/ 4749728 w 9949481"/>
              <a:gd name="connsiteY1135" fmla="*/ 1430299 h 6858000"/>
              <a:gd name="connsiteX1136" fmla="*/ 4746304 w 9949481"/>
              <a:gd name="connsiteY1136" fmla="*/ 1443996 h 6858000"/>
              <a:gd name="connsiteX1137" fmla="*/ 4714019 w 9949481"/>
              <a:gd name="connsiteY1137" fmla="*/ 1455246 h 6858000"/>
              <a:gd name="connsiteX1138" fmla="*/ 4761957 w 9949481"/>
              <a:gd name="connsiteY1138" fmla="*/ 1488998 h 6858000"/>
              <a:gd name="connsiteX1139" fmla="*/ 4799133 w 9949481"/>
              <a:gd name="connsiteY1139" fmla="*/ 1483128 h 6858000"/>
              <a:gd name="connsiteX1140" fmla="*/ 4833863 w 9949481"/>
              <a:gd name="connsiteY1140" fmla="*/ 1490955 h 6858000"/>
              <a:gd name="connsiteX1141" fmla="*/ 4769783 w 9949481"/>
              <a:gd name="connsiteY1141" fmla="*/ 1426386 h 6858000"/>
              <a:gd name="connsiteX1142" fmla="*/ 4854897 w 9949481"/>
              <a:gd name="connsiteY1142" fmla="*/ 1403885 h 6858000"/>
              <a:gd name="connsiteX1143" fmla="*/ 4907726 w 9949481"/>
              <a:gd name="connsiteY1143" fmla="*/ 1428832 h 6858000"/>
              <a:gd name="connsiteX1144" fmla="*/ 4899410 w 9949481"/>
              <a:gd name="connsiteY1144" fmla="*/ 1435191 h 6858000"/>
              <a:gd name="connsiteX1145" fmla="*/ 4919466 w 9949481"/>
              <a:gd name="connsiteY1145" fmla="*/ 1507586 h 6858000"/>
              <a:gd name="connsiteX1146" fmla="*/ 4909194 w 9949481"/>
              <a:gd name="connsiteY1146" fmla="*/ 1509054 h 6858000"/>
              <a:gd name="connsiteX1147" fmla="*/ 4895497 w 9949481"/>
              <a:gd name="connsiteY1147" fmla="*/ 1485085 h 6858000"/>
              <a:gd name="connsiteX1148" fmla="*/ 4866637 w 9949481"/>
              <a:gd name="connsiteY1148" fmla="*/ 1514924 h 6858000"/>
              <a:gd name="connsiteX1149" fmla="*/ 4857832 w 9949481"/>
              <a:gd name="connsiteY1149" fmla="*/ 1535468 h 6858000"/>
              <a:gd name="connsiteX1150" fmla="*/ 4836798 w 9949481"/>
              <a:gd name="connsiteY1150" fmla="*/ 1589765 h 6858000"/>
              <a:gd name="connsiteX1151" fmla="*/ 4832396 w 9949481"/>
              <a:gd name="connsiteY1151" fmla="*/ 1674878 h 6858000"/>
              <a:gd name="connsiteX1152" fmla="*/ 4865658 w 9949481"/>
              <a:gd name="connsiteY1152" fmla="*/ 1652377 h 6858000"/>
              <a:gd name="connsiteX1153" fmla="*/ 4862234 w 9949481"/>
              <a:gd name="connsiteY1153" fmla="*/ 1698358 h 6858000"/>
              <a:gd name="connsiteX1154" fmla="*/ 4912128 w 9949481"/>
              <a:gd name="connsiteY1154" fmla="*/ 1731621 h 6858000"/>
              <a:gd name="connsiteX1155" fmla="*/ 4968382 w 9949481"/>
              <a:gd name="connsiteY1155" fmla="*/ 1709119 h 6858000"/>
              <a:gd name="connsiteX1156" fmla="*/ 5045180 w 9949481"/>
              <a:gd name="connsiteY1156" fmla="*/ 1679281 h 6858000"/>
              <a:gd name="connsiteX1157" fmla="*/ 5061322 w 9949481"/>
              <a:gd name="connsiteY1157" fmla="*/ 1706673 h 6858000"/>
              <a:gd name="connsiteX1158" fmla="*/ 5149371 w 9949481"/>
              <a:gd name="connsiteY1158" fmla="*/ 1662649 h 6858000"/>
              <a:gd name="connsiteX1159" fmla="*/ 5249158 w 9949481"/>
              <a:gd name="connsiteY1159" fmla="*/ 1757546 h 6858000"/>
              <a:gd name="connsiteX1160" fmla="*/ 5235951 w 9949481"/>
              <a:gd name="connsiteY1160" fmla="*/ 1858802 h 6858000"/>
              <a:gd name="connsiteX1161" fmla="*/ 5448246 w 9949481"/>
              <a:gd name="connsiteY1161" fmla="*/ 1698847 h 6858000"/>
              <a:gd name="connsiteX1162" fmla="*/ 5379764 w 9949481"/>
              <a:gd name="connsiteY1162" fmla="*/ 1691510 h 6858000"/>
              <a:gd name="connsiteX1163" fmla="*/ 5376340 w 9949481"/>
              <a:gd name="connsiteY1163" fmla="*/ 1678792 h 6858000"/>
              <a:gd name="connsiteX1164" fmla="*/ 5443844 w 9949481"/>
              <a:gd name="connsiteY1164" fmla="*/ 1638681 h 6858000"/>
              <a:gd name="connsiteX1165" fmla="*/ 5485911 w 9949481"/>
              <a:gd name="connsiteY1165" fmla="*/ 1577536 h 6858000"/>
              <a:gd name="connsiteX1166" fmla="*/ 5436995 w 9949481"/>
              <a:gd name="connsiteY1166" fmla="*/ 1475791 h 6858000"/>
              <a:gd name="connsiteX1167" fmla="*/ 5391014 w 9949481"/>
              <a:gd name="connsiteY1167" fmla="*/ 1466008 h 6858000"/>
              <a:gd name="connsiteX1168" fmla="*/ 5368513 w 9949481"/>
              <a:gd name="connsiteY1168" fmla="*/ 1466497 h 6858000"/>
              <a:gd name="connsiteX1169" fmla="*/ 5324489 w 9949481"/>
              <a:gd name="connsiteY1169" fmla="*/ 1443506 h 6858000"/>
              <a:gd name="connsiteX1170" fmla="*/ 5291226 w 9949481"/>
              <a:gd name="connsiteY1170" fmla="*/ 1408287 h 6858000"/>
              <a:gd name="connsiteX1171" fmla="*/ 5266769 w 9949481"/>
              <a:gd name="connsiteY1171" fmla="*/ 1390677 h 6858000"/>
              <a:gd name="connsiteX1172" fmla="*/ 5228125 w 9949481"/>
              <a:gd name="connsiteY1172" fmla="*/ 1367198 h 6858000"/>
              <a:gd name="connsiteX1173" fmla="*/ 5096541 w 9949481"/>
              <a:gd name="connsiteY1173" fmla="*/ 1286487 h 6858000"/>
              <a:gd name="connsiteX1174" fmla="*/ 5094095 w 9949481"/>
              <a:gd name="connsiteY1174" fmla="*/ 1319260 h 6858000"/>
              <a:gd name="connsiteX1175" fmla="*/ 5061322 w 9949481"/>
              <a:gd name="connsiteY1175" fmla="*/ 1294802 h 6858000"/>
              <a:gd name="connsiteX1176" fmla="*/ 5039799 w 9949481"/>
              <a:gd name="connsiteY1176" fmla="*/ 1387253 h 6858000"/>
              <a:gd name="connsiteX1177" fmla="*/ 5113173 w 9949481"/>
              <a:gd name="connsiteY1177" fmla="*/ 1381872 h 6858000"/>
              <a:gd name="connsiteX1178" fmla="*/ 5115618 w 9949481"/>
              <a:gd name="connsiteY1178" fmla="*/ 1390188 h 6858000"/>
              <a:gd name="connsiteX1179" fmla="*/ 5068170 w 9949481"/>
              <a:gd name="connsiteY1179" fmla="*/ 1401439 h 6858000"/>
              <a:gd name="connsiteX1180" fmla="*/ 5000666 w 9949481"/>
              <a:gd name="connsiteY1180" fmla="*/ 1449376 h 6858000"/>
              <a:gd name="connsiteX1181" fmla="*/ 4979143 w 9949481"/>
              <a:gd name="connsiteY1181" fmla="*/ 1485574 h 6858000"/>
              <a:gd name="connsiteX1182" fmla="*/ 4946370 w 9949481"/>
              <a:gd name="connsiteY1182" fmla="*/ 1491933 h 6858000"/>
              <a:gd name="connsiteX1183" fmla="*/ 4934141 w 9949481"/>
              <a:gd name="connsiteY1183" fmla="*/ 1451822 h 6858000"/>
              <a:gd name="connsiteX1184" fmla="*/ 4949794 w 9949481"/>
              <a:gd name="connsiteY1184" fmla="*/ 1378937 h 6858000"/>
              <a:gd name="connsiteX1185" fmla="*/ 4911150 w 9949481"/>
              <a:gd name="connsiteY1185" fmla="*/ 1343229 h 6858000"/>
              <a:gd name="connsiteX1186" fmla="*/ 4939521 w 9949481"/>
              <a:gd name="connsiteY1186" fmla="*/ 1269855 h 6858000"/>
              <a:gd name="connsiteX1187" fmla="*/ 4883268 w 9949481"/>
              <a:gd name="connsiteY1187" fmla="*/ 1232679 h 6858000"/>
              <a:gd name="connsiteX1188" fmla="*/ 4847559 w 9949481"/>
              <a:gd name="connsiteY1188" fmla="*/ 1152946 h 6858000"/>
              <a:gd name="connsiteX1189" fmla="*/ 4876909 w 9949481"/>
              <a:gd name="connsiteY1189" fmla="*/ 1159795 h 6858000"/>
              <a:gd name="connsiteX1190" fmla="*/ 4887671 w 9949481"/>
              <a:gd name="connsiteY1190" fmla="*/ 1128488 h 6858000"/>
              <a:gd name="connsiteX1191" fmla="*/ 4852451 w 9949481"/>
              <a:gd name="connsiteY1191" fmla="*/ 1104030 h 6858000"/>
              <a:gd name="connsiteX1192" fmla="*/ 4826526 w 9949481"/>
              <a:gd name="connsiteY1192" fmla="*/ 1091801 h 6858000"/>
              <a:gd name="connsiteX1193" fmla="*/ 4787882 w 9949481"/>
              <a:gd name="connsiteY1193" fmla="*/ 1067344 h 6858000"/>
              <a:gd name="connsiteX1194" fmla="*/ 4779567 w 9949481"/>
              <a:gd name="connsiteY1194" fmla="*/ 1056093 h 6858000"/>
              <a:gd name="connsiteX1195" fmla="*/ 4707660 w 9949481"/>
              <a:gd name="connsiteY1195" fmla="*/ 1034081 h 6858000"/>
              <a:gd name="connsiteX1196" fmla="*/ 4703258 w 9949481"/>
              <a:gd name="connsiteY1196" fmla="*/ 999840 h 6858000"/>
              <a:gd name="connsiteX1197" fmla="*/ 4678311 w 9949481"/>
              <a:gd name="connsiteY1197" fmla="*/ 916683 h 6858000"/>
              <a:gd name="connsiteX1198" fmla="*/ 4686137 w 9949481"/>
              <a:gd name="connsiteY1198" fmla="*/ 964131 h 6858000"/>
              <a:gd name="connsiteX1199" fmla="*/ 4678311 w 9949481"/>
              <a:gd name="connsiteY1199" fmla="*/ 968534 h 6858000"/>
              <a:gd name="connsiteX1200" fmla="*/ 4647983 w 9949481"/>
              <a:gd name="connsiteY1200" fmla="*/ 916683 h 6858000"/>
              <a:gd name="connsiteX1201" fmla="*/ 4571674 w 9949481"/>
              <a:gd name="connsiteY1201" fmla="*/ 900541 h 6858000"/>
              <a:gd name="connsiteX1202" fmla="*/ 4502214 w 9949481"/>
              <a:gd name="connsiteY1202" fmla="*/ 880485 h 6858000"/>
              <a:gd name="connsiteX1203" fmla="*/ 4520313 w 9949481"/>
              <a:gd name="connsiteY1203" fmla="*/ 920596 h 6858000"/>
              <a:gd name="connsiteX1204" fmla="*/ 4425905 w 9949481"/>
              <a:gd name="connsiteY1204" fmla="*/ 953859 h 6858000"/>
              <a:gd name="connsiteX1205" fmla="*/ 4455255 w 9949481"/>
              <a:gd name="connsiteY1205" fmla="*/ 905432 h 6858000"/>
              <a:gd name="connsiteX1206" fmla="*/ 4463570 w 9949481"/>
              <a:gd name="connsiteY1206" fmla="*/ 898584 h 6858000"/>
              <a:gd name="connsiteX1207" fmla="*/ 4482158 w 9949481"/>
              <a:gd name="connsiteY1207" fmla="*/ 856027 h 6858000"/>
              <a:gd name="connsiteX1208" fmla="*/ 4298235 w 9949481"/>
              <a:gd name="connsiteY1208" fmla="*/ 736673 h 6858000"/>
              <a:gd name="connsiteX1209" fmla="*/ 4267907 w 9949481"/>
              <a:gd name="connsiteY1209" fmla="*/ 792437 h 6858000"/>
              <a:gd name="connsiteX1210" fmla="*/ 4245895 w 9949481"/>
              <a:gd name="connsiteY1210" fmla="*/ 780697 h 6858000"/>
              <a:gd name="connsiteX1211" fmla="*/ 4172521 w 9949481"/>
              <a:gd name="connsiteY1211" fmla="*/ 738140 h 6858000"/>
              <a:gd name="connsiteX1212" fmla="*/ 4117735 w 9949481"/>
              <a:gd name="connsiteY1212" fmla="*/ 644711 h 6858000"/>
              <a:gd name="connsiteX1213" fmla="*/ 4151976 w 9949481"/>
              <a:gd name="connsiteY1213" fmla="*/ 649602 h 6858000"/>
              <a:gd name="connsiteX1214" fmla="*/ 4131921 w 9949481"/>
              <a:gd name="connsiteY1214" fmla="*/ 626612 h 6858000"/>
              <a:gd name="connsiteX1215" fmla="*/ 4195022 w 9949481"/>
              <a:gd name="connsiteY1215" fmla="*/ 582098 h 6858000"/>
              <a:gd name="connsiteX1216" fmla="*/ 4203338 w 9949481"/>
              <a:gd name="connsiteY1216" fmla="*/ 617318 h 6858000"/>
              <a:gd name="connsiteX1217" fmla="*/ 4218991 w 9949481"/>
              <a:gd name="connsiteY1217" fmla="*/ 585523 h 6858000"/>
              <a:gd name="connsiteX1218" fmla="*/ 4237579 w 9949481"/>
              <a:gd name="connsiteY1218" fmla="*/ 606067 h 6858000"/>
              <a:gd name="connsiteX1219" fmla="*/ 4242960 w 9949481"/>
              <a:gd name="connsiteY1219" fmla="*/ 590903 h 6858000"/>
              <a:gd name="connsiteX1220" fmla="*/ 4338346 w 9949481"/>
              <a:gd name="connsiteY1220" fmla="*/ 613894 h 6858000"/>
              <a:gd name="connsiteX1221" fmla="*/ 4349596 w 9949481"/>
              <a:gd name="connsiteY1221" fmla="*/ 604111 h 6858000"/>
              <a:gd name="connsiteX1222" fmla="*/ 4454276 w 9949481"/>
              <a:gd name="connsiteY1222" fmla="*/ 648624 h 6858000"/>
              <a:gd name="connsiteX1223" fmla="*/ 4494876 w 9949481"/>
              <a:gd name="connsiteY1223" fmla="*/ 657918 h 6858000"/>
              <a:gd name="connsiteX1224" fmla="*/ 4528139 w 9949481"/>
              <a:gd name="connsiteY1224" fmla="*/ 669169 h 6858000"/>
              <a:gd name="connsiteX1225" fmla="*/ 4609829 w 9949481"/>
              <a:gd name="connsiteY1225" fmla="*/ 691670 h 6858000"/>
              <a:gd name="connsiteX1226" fmla="*/ 4632330 w 9949481"/>
              <a:gd name="connsiteY1226" fmla="*/ 703899 h 6858000"/>
              <a:gd name="connsiteX1227" fmla="*/ 4660701 w 9949481"/>
              <a:gd name="connsiteY1227" fmla="*/ 699986 h 6858000"/>
              <a:gd name="connsiteX1228" fmla="*/ 4725270 w 9949481"/>
              <a:gd name="connsiteY1228" fmla="*/ 725422 h 6858000"/>
              <a:gd name="connsiteX1229" fmla="*/ 4774675 w 9949481"/>
              <a:gd name="connsiteY1229" fmla="*/ 746945 h 6858000"/>
              <a:gd name="connsiteX1230" fmla="*/ 4820167 w 9949481"/>
              <a:gd name="connsiteY1230" fmla="*/ 776294 h 6858000"/>
              <a:gd name="connsiteX1231" fmla="*/ 4990394 w 9949481"/>
              <a:gd name="connsiteY1231" fmla="*/ 814938 h 6858000"/>
              <a:gd name="connsiteX1232" fmla="*/ 5019254 w 9949481"/>
              <a:gd name="connsiteY1232" fmla="*/ 835482 h 6858000"/>
              <a:gd name="connsiteX1233" fmla="*/ 5105346 w 9949481"/>
              <a:gd name="connsiteY1233" fmla="*/ 852603 h 6858000"/>
              <a:gd name="connsiteX1234" fmla="*/ 5181655 w 9949481"/>
              <a:gd name="connsiteY1234" fmla="*/ 894671 h 6858000"/>
              <a:gd name="connsiteX1235" fmla="*/ 5183122 w 9949481"/>
              <a:gd name="connsiteY1235" fmla="*/ 825210 h 6858000"/>
              <a:gd name="connsiteX1236" fmla="*/ 5220298 w 9949481"/>
              <a:gd name="connsiteY1236" fmla="*/ 773849 h 6858000"/>
              <a:gd name="connsiteX1237" fmla="*/ 5276552 w 9949481"/>
              <a:gd name="connsiteY1237" fmla="*/ 800263 h 6858000"/>
              <a:gd name="connsiteX1238" fmla="*/ 5338675 w 9949481"/>
              <a:gd name="connsiteY1238" fmla="*/ 810046 h 6858000"/>
              <a:gd name="connsiteX1239" fmla="*/ 5471725 w 9949481"/>
              <a:gd name="connsiteY1239" fmla="*/ 885866 h 6858000"/>
              <a:gd name="connsiteX1240" fmla="*/ 5439930 w 9949481"/>
              <a:gd name="connsiteY1240" fmla="*/ 912770 h 6858000"/>
              <a:gd name="connsiteX1241" fmla="*/ 5480041 w 9949481"/>
              <a:gd name="connsiteY1241" fmla="*/ 929890 h 6858000"/>
              <a:gd name="connsiteX1242" fmla="*/ 5510858 w 9949481"/>
              <a:gd name="connsiteY1242" fmla="*/ 897606 h 6858000"/>
              <a:gd name="connsiteX1243" fmla="*/ 5522109 w 9949481"/>
              <a:gd name="connsiteY1243" fmla="*/ 901030 h 6858000"/>
              <a:gd name="connsiteX1244" fmla="*/ 5512326 w 9949481"/>
              <a:gd name="connsiteY1244" fmla="*/ 947011 h 6858000"/>
              <a:gd name="connsiteX1245" fmla="*/ 5449713 w 9949481"/>
              <a:gd name="connsiteY1245" fmla="*/ 954348 h 6858000"/>
              <a:gd name="connsiteX1246" fmla="*/ 5505966 w 9949481"/>
              <a:gd name="connsiteY1246" fmla="*/ 1107455 h 6858000"/>
              <a:gd name="connsiteX1247" fmla="*/ 5440909 w 9949481"/>
              <a:gd name="connsiteY1247" fmla="*/ 1075659 h 6858000"/>
              <a:gd name="connsiteX1248" fmla="*/ 5432593 w 9949481"/>
              <a:gd name="connsiteY1248" fmla="*/ 1085932 h 6858000"/>
              <a:gd name="connsiteX1249" fmla="*/ 5522109 w 9949481"/>
              <a:gd name="connsiteY1249" fmla="*/ 1196481 h 6858000"/>
              <a:gd name="connsiteX1250" fmla="*/ 5549991 w 9949481"/>
              <a:gd name="connsiteY1250" fmla="*/ 1228277 h 6858000"/>
              <a:gd name="connsiteX1251" fmla="*/ 5661030 w 9949481"/>
              <a:gd name="connsiteY1251" fmla="*/ 1284530 h 6858000"/>
              <a:gd name="connsiteX1252" fmla="*/ 5675705 w 9949481"/>
              <a:gd name="connsiteY1252" fmla="*/ 1258604 h 6858000"/>
              <a:gd name="connsiteX1253" fmla="*/ 5673259 w 9949481"/>
              <a:gd name="connsiteY1253" fmla="*/ 1215559 h 6858000"/>
              <a:gd name="connsiteX1254" fmla="*/ 5710435 w 9949481"/>
              <a:gd name="connsiteY1254" fmla="*/ 1177893 h 6858000"/>
              <a:gd name="connsiteX1255" fmla="*/ 5722664 w 9949481"/>
              <a:gd name="connsiteY1255" fmla="*/ 1142185 h 6858000"/>
              <a:gd name="connsiteX1256" fmla="*/ 5696249 w 9949481"/>
              <a:gd name="connsiteY1256" fmla="*/ 1135826 h 6858000"/>
              <a:gd name="connsiteX1257" fmla="*/ 5696249 w 9949481"/>
              <a:gd name="connsiteY1257" fmla="*/ 1087399 h 6858000"/>
              <a:gd name="connsiteX1258" fmla="*/ 5703587 w 9949481"/>
              <a:gd name="connsiteY1258" fmla="*/ 1084953 h 6858000"/>
              <a:gd name="connsiteX1259" fmla="*/ 5722664 w 9949481"/>
              <a:gd name="connsiteY1259" fmla="*/ 1124086 h 6858000"/>
              <a:gd name="connsiteX1260" fmla="*/ 5734404 w 9949481"/>
              <a:gd name="connsiteY1260" fmla="*/ 1083975 h 6858000"/>
              <a:gd name="connsiteX1261" fmla="*/ 5767177 w 9949481"/>
              <a:gd name="connsiteY1261" fmla="*/ 1095715 h 6858000"/>
              <a:gd name="connsiteX1262" fmla="*/ 5793592 w 9949481"/>
              <a:gd name="connsiteY1262" fmla="*/ 1046799 h 6858000"/>
              <a:gd name="connsiteX1263" fmla="*/ 5821474 w 9949481"/>
              <a:gd name="connsiteY1263" fmla="*/ 1062941 h 6858000"/>
              <a:gd name="connsiteX1264" fmla="*/ 5832725 w 9949481"/>
              <a:gd name="connsiteY1264" fmla="*/ 1043375 h 6858000"/>
              <a:gd name="connsiteX1265" fmla="*/ 5866477 w 9949481"/>
              <a:gd name="connsiteY1265" fmla="*/ 1065387 h 6858000"/>
              <a:gd name="connsiteX1266" fmla="*/ 5871368 w 9949481"/>
              <a:gd name="connsiteY1266" fmla="*/ 1060495 h 6858000"/>
              <a:gd name="connsiteX1267" fmla="*/ 5849356 w 9949481"/>
              <a:gd name="connsiteY1267" fmla="*/ 1008645 h 6858000"/>
              <a:gd name="connsiteX1268" fmla="*/ 5893380 w 9949481"/>
              <a:gd name="connsiteY1268" fmla="*/ 969023 h 6858000"/>
              <a:gd name="connsiteX1269" fmla="*/ 6026431 w 9949481"/>
              <a:gd name="connsiteY1269" fmla="*/ 969023 h 6858000"/>
              <a:gd name="connsiteX1270" fmla="*/ 6055781 w 9949481"/>
              <a:gd name="connsiteY1270" fmla="*/ 866789 h 6858000"/>
              <a:gd name="connsiteX1271" fmla="*/ 6036703 w 9949481"/>
              <a:gd name="connsiteY1271" fmla="*/ 797817 h 6858000"/>
              <a:gd name="connsiteX1272" fmla="*/ 6009311 w 9949481"/>
              <a:gd name="connsiteY1272" fmla="*/ 722976 h 6858000"/>
              <a:gd name="connsiteX1273" fmla="*/ 6018116 w 9949481"/>
              <a:gd name="connsiteY1273" fmla="*/ 556173 h 6858000"/>
              <a:gd name="connsiteX1274" fmla="*/ 6130133 w 9949481"/>
              <a:gd name="connsiteY1274" fmla="*/ 514105 h 6858000"/>
              <a:gd name="connsiteX1275" fmla="*/ 6141383 w 9949481"/>
              <a:gd name="connsiteY1275" fmla="*/ 521932 h 6858000"/>
              <a:gd name="connsiteX1276" fmla="*/ 6230410 w 9949481"/>
              <a:gd name="connsiteY1276" fmla="*/ 605578 h 6858000"/>
              <a:gd name="connsiteX1277" fmla="*/ 6239704 w 9949481"/>
              <a:gd name="connsiteY1277" fmla="*/ 609980 h 6858000"/>
              <a:gd name="connsiteX1278" fmla="*/ 6359548 w 9949481"/>
              <a:gd name="connsiteY1278" fmla="*/ 669169 h 6858000"/>
              <a:gd name="connsiteX1279" fmla="*/ 6402105 w 9949481"/>
              <a:gd name="connsiteY1279" fmla="*/ 685311 h 6858000"/>
              <a:gd name="connsiteX1280" fmla="*/ 6555211 w 9949481"/>
              <a:gd name="connsiteY1280" fmla="*/ 689713 h 6858000"/>
              <a:gd name="connsiteX1281" fmla="*/ 6522438 w 9949481"/>
              <a:gd name="connsiteY1281" fmla="*/ 627101 h 6858000"/>
              <a:gd name="connsiteX1282" fmla="*/ 6498469 w 9949481"/>
              <a:gd name="connsiteY1282" fmla="*/ 611937 h 6858000"/>
              <a:gd name="connsiteX1283" fmla="*/ 6405529 w 9949481"/>
              <a:gd name="connsiteY1283" fmla="*/ 517530 h 6858000"/>
              <a:gd name="connsiteX1284" fmla="*/ 6351232 w 9949481"/>
              <a:gd name="connsiteY1284" fmla="*/ 509703 h 6858000"/>
              <a:gd name="connsiteX1285" fmla="*/ 6317480 w 9949481"/>
              <a:gd name="connsiteY1285" fmla="*/ 485734 h 6858000"/>
              <a:gd name="connsiteX1286" fmla="*/ 6306230 w 9949481"/>
              <a:gd name="connsiteY1286" fmla="*/ 460298 h 6858000"/>
              <a:gd name="connsiteX1287" fmla="*/ 6289109 w 9949481"/>
              <a:gd name="connsiteY1287" fmla="*/ 471060 h 6858000"/>
              <a:gd name="connsiteX1288" fmla="*/ 6233345 w 9949481"/>
              <a:gd name="connsiteY1288" fmla="*/ 476440 h 6858000"/>
              <a:gd name="connsiteX1289" fmla="*/ 6193234 w 9949481"/>
              <a:gd name="connsiteY1289" fmla="*/ 382033 h 6858000"/>
              <a:gd name="connsiteX1290" fmla="*/ 6231878 w 9949481"/>
              <a:gd name="connsiteY1290" fmla="*/ 311594 h 6858000"/>
              <a:gd name="connsiteX1291" fmla="*/ 6258781 w 9949481"/>
              <a:gd name="connsiteY1291" fmla="*/ 316485 h 6858000"/>
              <a:gd name="connsiteX1292" fmla="*/ 6336558 w 9949481"/>
              <a:gd name="connsiteY1292" fmla="*/ 395729 h 6858000"/>
              <a:gd name="connsiteX1293" fmla="*/ 6412377 w 9949481"/>
              <a:gd name="connsiteY1293" fmla="*/ 495028 h 6858000"/>
              <a:gd name="connsiteX1294" fmla="*/ 6460315 w 9949481"/>
              <a:gd name="connsiteY1294" fmla="*/ 490626 h 6858000"/>
              <a:gd name="connsiteX1295" fmla="*/ 6444172 w 9949481"/>
              <a:gd name="connsiteY1295" fmla="*/ 417252 h 6858000"/>
              <a:gd name="connsiteX1296" fmla="*/ 6491621 w 9949481"/>
              <a:gd name="connsiteY1296" fmla="*/ 383500 h 6858000"/>
              <a:gd name="connsiteX1297" fmla="*/ 6652554 w 9949481"/>
              <a:gd name="connsiteY1297" fmla="*/ 426057 h 6858000"/>
              <a:gd name="connsiteX1298" fmla="*/ 6661848 w 9949481"/>
              <a:gd name="connsiteY1298" fmla="*/ 475951 h 6858000"/>
              <a:gd name="connsiteX1299" fmla="*/ 6728862 w 9949481"/>
              <a:gd name="connsiteY1299" fmla="*/ 402088 h 6858000"/>
              <a:gd name="connsiteX1300" fmla="*/ 6715655 w 9949481"/>
              <a:gd name="connsiteY1300" fmla="*/ 368825 h 6858000"/>
              <a:gd name="connsiteX1301" fmla="*/ 6786094 w 9949481"/>
              <a:gd name="connsiteY1301" fmla="*/ 403556 h 6858000"/>
              <a:gd name="connsiteX1302" fmla="*/ 6820335 w 9949481"/>
              <a:gd name="connsiteY1302" fmla="*/ 476440 h 6858000"/>
              <a:gd name="connsiteX1303" fmla="*/ 6829629 w 9949481"/>
              <a:gd name="connsiteY1303" fmla="*/ 476440 h 6858000"/>
              <a:gd name="connsiteX1304" fmla="*/ 6842837 w 9949481"/>
              <a:gd name="connsiteY1304" fmla="*/ 430459 h 6858000"/>
              <a:gd name="connsiteX1305" fmla="*/ 6836967 w 9949481"/>
              <a:gd name="connsiteY1305" fmla="*/ 405512 h 6858000"/>
              <a:gd name="connsiteX1306" fmla="*/ 6819357 w 9949481"/>
              <a:gd name="connsiteY1306" fmla="*/ 369315 h 6858000"/>
              <a:gd name="connsiteX1307" fmla="*/ 6804193 w 9949481"/>
              <a:gd name="connsiteY1307" fmla="*/ 322845 h 6858000"/>
              <a:gd name="connsiteX1308" fmla="*/ 6770441 w 9949481"/>
              <a:gd name="connsiteY1308" fmla="*/ 391816 h 6858000"/>
              <a:gd name="connsiteX1309" fmla="*/ 6751853 w 9949481"/>
              <a:gd name="connsiteY1309" fmla="*/ 355129 h 6858000"/>
              <a:gd name="connsiteX1310" fmla="*/ 6745983 w 9949481"/>
              <a:gd name="connsiteY1310" fmla="*/ 301322 h 6858000"/>
              <a:gd name="connsiteX1311" fmla="*/ 6723482 w 9949481"/>
              <a:gd name="connsiteY1311" fmla="*/ 243601 h 6858000"/>
              <a:gd name="connsiteX1312" fmla="*/ 6708318 w 9949481"/>
              <a:gd name="connsiteY1312" fmla="*/ 214741 h 6858000"/>
              <a:gd name="connsiteX1313" fmla="*/ 6736689 w 9949481"/>
              <a:gd name="connsiteY1313" fmla="*/ 205936 h 6858000"/>
              <a:gd name="connsiteX1314" fmla="*/ 6806150 w 9949481"/>
              <a:gd name="connsiteY1314" fmla="*/ 213273 h 6858000"/>
              <a:gd name="connsiteX1315" fmla="*/ 6824738 w 9949481"/>
              <a:gd name="connsiteY1315" fmla="*/ 200555 h 6858000"/>
              <a:gd name="connsiteX1316" fmla="*/ 6817401 w 9949481"/>
              <a:gd name="connsiteY1316" fmla="*/ 175608 h 6858000"/>
              <a:gd name="connsiteX1317" fmla="*/ 6788051 w 9949481"/>
              <a:gd name="connsiteY1317" fmla="*/ 132562 h 6858000"/>
              <a:gd name="connsiteX1318" fmla="*/ 6776800 w 9949481"/>
              <a:gd name="connsiteY1318" fmla="*/ 121311 h 6858000"/>
              <a:gd name="connsiteX1319" fmla="*/ 6753810 w 9949481"/>
              <a:gd name="connsiteY1319" fmla="*/ 87070 h 6858000"/>
              <a:gd name="connsiteX1320" fmla="*/ 6852131 w 9949481"/>
              <a:gd name="connsiteY1320" fmla="*/ 184902 h 6858000"/>
              <a:gd name="connsiteX1321" fmla="*/ 6906916 w 9949481"/>
              <a:gd name="connsiteY1321" fmla="*/ 238220 h 6858000"/>
              <a:gd name="connsiteX1322" fmla="*/ 6929907 w 9949481"/>
              <a:gd name="connsiteY1322" fmla="*/ 286647 h 6858000"/>
              <a:gd name="connsiteX1323" fmla="*/ 6931374 w 9949481"/>
              <a:gd name="connsiteY1323" fmla="*/ 466168 h 6858000"/>
              <a:gd name="connsiteX1324" fmla="*/ 6942136 w 9949481"/>
              <a:gd name="connsiteY1324" fmla="*/ 479375 h 6858000"/>
              <a:gd name="connsiteX1325" fmla="*/ 6964148 w 9949481"/>
              <a:gd name="connsiteY1325" fmla="*/ 548347 h 6858000"/>
              <a:gd name="connsiteX1326" fmla="*/ 6959256 w 9949481"/>
              <a:gd name="connsiteY1326" fmla="*/ 586501 h 6858000"/>
              <a:gd name="connsiteX1327" fmla="*/ 6929907 w 9949481"/>
              <a:gd name="connsiteY1327" fmla="*/ 613405 h 6858000"/>
              <a:gd name="connsiteX1328" fmla="*/ 6900068 w 9949481"/>
              <a:gd name="connsiteY1328" fmla="*/ 738629 h 6858000"/>
              <a:gd name="connsiteX1329" fmla="*/ 6884415 w 9949481"/>
              <a:gd name="connsiteY1329" fmla="*/ 756239 h 6858000"/>
              <a:gd name="connsiteX1330" fmla="*/ 6874632 w 9949481"/>
              <a:gd name="connsiteY1330" fmla="*/ 751347 h 6858000"/>
              <a:gd name="connsiteX1331" fmla="*/ 6889796 w 9949481"/>
              <a:gd name="connsiteY1331" fmla="*/ 710747 h 6858000"/>
              <a:gd name="connsiteX1332" fmla="*/ 6833542 w 9949481"/>
              <a:gd name="connsiteY1332" fmla="*/ 695583 h 6858000"/>
              <a:gd name="connsiteX1333" fmla="*/ 6829140 w 9949481"/>
              <a:gd name="connsiteY1333" fmla="*/ 704877 h 6858000"/>
              <a:gd name="connsiteX1334" fmla="*/ 6865338 w 9949481"/>
              <a:gd name="connsiteY1334" fmla="*/ 725911 h 6858000"/>
              <a:gd name="connsiteX1335" fmla="*/ 6839902 w 9949481"/>
              <a:gd name="connsiteY1335" fmla="*/ 772381 h 6858000"/>
              <a:gd name="connsiteX1336" fmla="*/ 6884415 w 9949481"/>
              <a:gd name="connsiteY1336" fmla="*/ 781675 h 6858000"/>
              <a:gd name="connsiteX1337" fmla="*/ 6888328 w 9949481"/>
              <a:gd name="connsiteY1337" fmla="*/ 769935 h 6858000"/>
              <a:gd name="connsiteX1338" fmla="*/ 6914254 w 9949481"/>
              <a:gd name="connsiteY1338" fmla="*/ 792926 h 6858000"/>
              <a:gd name="connsiteX1339" fmla="*/ 6933331 w 9949481"/>
              <a:gd name="connsiteY1339" fmla="*/ 767489 h 6858000"/>
              <a:gd name="connsiteX1340" fmla="*/ 6972463 w 9949481"/>
              <a:gd name="connsiteY1340" fmla="*/ 838417 h 6858000"/>
              <a:gd name="connsiteX1341" fmla="*/ 6944092 w 9949481"/>
              <a:gd name="connsiteY1341" fmla="*/ 887333 h 6858000"/>
              <a:gd name="connsiteX1342" fmla="*/ 6973442 w 9949481"/>
              <a:gd name="connsiteY1342" fmla="*/ 887333 h 6858000"/>
              <a:gd name="connsiteX1343" fmla="*/ 6972463 w 9949481"/>
              <a:gd name="connsiteY1343" fmla="*/ 886355 h 6858000"/>
              <a:gd name="connsiteX1344" fmla="*/ 6928928 w 9949481"/>
              <a:gd name="connsiteY1344" fmla="*/ 939184 h 6858000"/>
              <a:gd name="connsiteX1345" fmla="*/ 6970996 w 9949481"/>
              <a:gd name="connsiteY1345" fmla="*/ 949946 h 6858000"/>
              <a:gd name="connsiteX1346" fmla="*/ 6970996 w 9949481"/>
              <a:gd name="connsiteY1346" fmla="*/ 906900 h 6858000"/>
              <a:gd name="connsiteX1347" fmla="*/ 7015999 w 9949481"/>
              <a:gd name="connsiteY1347" fmla="*/ 971469 h 6858000"/>
              <a:gd name="connsiteX1348" fmla="*/ 7050729 w 9949481"/>
              <a:gd name="connsiteY1348" fmla="*/ 970490 h 6858000"/>
              <a:gd name="connsiteX1349" fmla="*/ 7070784 w 9949481"/>
              <a:gd name="connsiteY1349" fmla="*/ 862386 h 6858000"/>
              <a:gd name="connsiteX1350" fmla="*/ 7072741 w 9949481"/>
              <a:gd name="connsiteY1350" fmla="*/ 853092 h 6858000"/>
              <a:gd name="connsiteX1351" fmla="*/ 7098667 w 9949481"/>
              <a:gd name="connsiteY1351" fmla="*/ 869234 h 6858000"/>
              <a:gd name="connsiteX1352" fmla="*/ 7077633 w 9949481"/>
              <a:gd name="connsiteY1352" fmla="*/ 811025 h 6858000"/>
              <a:gd name="connsiteX1353" fmla="*/ 7085459 w 9949481"/>
              <a:gd name="connsiteY1353" fmla="*/ 803687 h 6858000"/>
              <a:gd name="connsiteX1354" fmla="*/ 7152963 w 9949481"/>
              <a:gd name="connsiteY1354" fmla="*/ 787545 h 6858000"/>
              <a:gd name="connsiteX1355" fmla="*/ 7183780 w 9949481"/>
              <a:gd name="connsiteY1355" fmla="*/ 759663 h 6858000"/>
              <a:gd name="connsiteX1356" fmla="*/ 7204814 w 9949481"/>
              <a:gd name="connsiteY1356" fmla="*/ 741564 h 6858000"/>
              <a:gd name="connsiteX1357" fmla="*/ 7238077 w 9949481"/>
              <a:gd name="connsiteY1357" fmla="*/ 728357 h 6858000"/>
              <a:gd name="connsiteX1358" fmla="*/ 7348137 w 9949481"/>
              <a:gd name="connsiteY1358" fmla="*/ 547857 h 6858000"/>
              <a:gd name="connsiteX1359" fmla="*/ 7392162 w 9949481"/>
              <a:gd name="connsiteY1359" fmla="*/ 517040 h 6858000"/>
              <a:gd name="connsiteX1360" fmla="*/ 7428359 w 9949481"/>
              <a:gd name="connsiteY1360" fmla="*/ 505790 h 6858000"/>
              <a:gd name="connsiteX1361" fmla="*/ 7450371 w 9949481"/>
              <a:gd name="connsiteY1361" fmla="*/ 470570 h 6858000"/>
              <a:gd name="connsiteX1362" fmla="*/ 7466024 w 9949481"/>
              <a:gd name="connsiteY1362" fmla="*/ 385946 h 6858000"/>
              <a:gd name="connsiteX1363" fmla="*/ 7561410 w 9949481"/>
              <a:gd name="connsiteY1363" fmla="*/ 285179 h 6858000"/>
              <a:gd name="connsiteX1364" fmla="*/ 7600543 w 9949481"/>
              <a:gd name="connsiteY1364" fmla="*/ 318931 h 6858000"/>
              <a:gd name="connsiteX1365" fmla="*/ 7600543 w 9949481"/>
              <a:gd name="connsiteY1365" fmla="*/ 269526 h 6858000"/>
              <a:gd name="connsiteX1366" fmla="*/ 7648970 w 9949481"/>
              <a:gd name="connsiteY1366" fmla="*/ 211806 h 6858000"/>
              <a:gd name="connsiteX1367" fmla="*/ 7683700 w 9949481"/>
              <a:gd name="connsiteY1367" fmla="*/ 229904 h 6858000"/>
              <a:gd name="connsiteX1368" fmla="*/ 7689080 w 9949481"/>
              <a:gd name="connsiteY1368" fmla="*/ 225991 h 6858000"/>
              <a:gd name="connsiteX1369" fmla="*/ 7797184 w 9949481"/>
              <a:gd name="connsiteY1369" fmla="*/ 129138 h 6858000"/>
              <a:gd name="connsiteX1370" fmla="*/ 7831425 w 9949481"/>
              <a:gd name="connsiteY1370" fmla="*/ 104191 h 6858000"/>
              <a:gd name="connsiteX1371" fmla="*/ 7902842 w 9949481"/>
              <a:gd name="connsiteY1371" fmla="*/ 80222 h 6858000"/>
              <a:gd name="connsiteX1372" fmla="*/ 7936105 w 9949481"/>
              <a:gd name="connsiteY1372" fmla="*/ 108104 h 6858000"/>
              <a:gd name="connsiteX1373" fmla="*/ 7945400 w 9949481"/>
              <a:gd name="connsiteY1373" fmla="*/ 71417 h 6858000"/>
              <a:gd name="connsiteX1374" fmla="*/ 7962520 w 9949481"/>
              <a:gd name="connsiteY1374" fmla="*/ 52340 h 6858000"/>
              <a:gd name="connsiteX1375" fmla="*/ 7957139 w 9949481"/>
              <a:gd name="connsiteY1375" fmla="*/ 45003 h 6858000"/>
              <a:gd name="connsiteX1376" fmla="*/ 7927300 w 9949481"/>
              <a:gd name="connsiteY1376" fmla="*/ 56742 h 6858000"/>
              <a:gd name="connsiteX1377" fmla="*/ 7952248 w 9949481"/>
              <a:gd name="connsiteY1377" fmla="*/ 0 h 6858000"/>
              <a:gd name="connsiteX1378" fmla="*/ 7976216 w 9949481"/>
              <a:gd name="connsiteY1378" fmla="*/ 12229 h 6858000"/>
              <a:gd name="connsiteX1379" fmla="*/ 7988445 w 9949481"/>
              <a:gd name="connsiteY1379" fmla="*/ 80222 h 6858000"/>
              <a:gd name="connsiteX1380" fmla="*/ 8009479 w 9949481"/>
              <a:gd name="connsiteY1380" fmla="*/ 46470 h 6858000"/>
              <a:gd name="connsiteX1381" fmla="*/ 8018773 w 9949481"/>
              <a:gd name="connsiteY1381" fmla="*/ 110061 h 6858000"/>
              <a:gd name="connsiteX1382" fmla="*/ 8031980 w 9949481"/>
              <a:gd name="connsiteY1382" fmla="*/ 111528 h 6858000"/>
              <a:gd name="connsiteX1383" fmla="*/ 8048123 w 9949481"/>
              <a:gd name="connsiteY1383" fmla="*/ 46470 h 6858000"/>
              <a:gd name="connsiteX1384" fmla="*/ 8055949 w 9949481"/>
              <a:gd name="connsiteY1384" fmla="*/ 42068 h 6858000"/>
              <a:gd name="connsiteX1385" fmla="*/ 8127366 w 9949481"/>
              <a:gd name="connsiteY1385" fmla="*/ 210827 h 6858000"/>
              <a:gd name="connsiteX1386" fmla="*/ 8143509 w 9949481"/>
              <a:gd name="connsiteY1386" fmla="*/ 159466 h 6858000"/>
              <a:gd name="connsiteX1387" fmla="*/ 8150357 w 9949481"/>
              <a:gd name="connsiteY1387" fmla="*/ 274907 h 6858000"/>
              <a:gd name="connsiteX1388" fmla="*/ 8179217 w 9949481"/>
              <a:gd name="connsiteY1388" fmla="*/ 252406 h 6858000"/>
              <a:gd name="connsiteX1389" fmla="*/ 8209056 w 9949481"/>
              <a:gd name="connsiteY1389" fmla="*/ 276374 h 6858000"/>
              <a:gd name="connsiteX1390" fmla="*/ 8227155 w 9949481"/>
              <a:gd name="connsiteY1390" fmla="*/ 194685 h 6858000"/>
              <a:gd name="connsiteX1391" fmla="*/ 8196337 w 9949481"/>
              <a:gd name="connsiteY1391" fmla="*/ 147237 h 6858000"/>
              <a:gd name="connsiteX1392" fmla="*/ 8207588 w 9949481"/>
              <a:gd name="connsiteY1392" fmla="*/ 137943 h 6858000"/>
              <a:gd name="connsiteX1393" fmla="*/ 8260907 w 9949481"/>
              <a:gd name="connsiteY1393" fmla="*/ 184902 h 6858000"/>
              <a:gd name="connsiteX1394" fmla="*/ 8269222 w 9949481"/>
              <a:gd name="connsiteY1394" fmla="*/ 181478 h 6858000"/>
              <a:gd name="connsiteX1395" fmla="*/ 8248678 w 9949481"/>
              <a:gd name="connsiteY1395" fmla="*/ 140388 h 6858000"/>
              <a:gd name="connsiteX1396" fmla="*/ 8220306 w 9949481"/>
              <a:gd name="connsiteY1396" fmla="*/ 96853 h 6858000"/>
              <a:gd name="connsiteX1397" fmla="*/ 8279005 w 9949481"/>
              <a:gd name="connsiteY1397" fmla="*/ 154085 h 6858000"/>
              <a:gd name="connsiteX1398" fmla="*/ 8285854 w 9949481"/>
              <a:gd name="connsiteY1398" fmla="*/ 232839 h 6858000"/>
              <a:gd name="connsiteX1399" fmla="*/ 8313735 w 9949481"/>
              <a:gd name="connsiteY1399" fmla="*/ 167781 h 6858000"/>
              <a:gd name="connsiteX1400" fmla="*/ 8359227 w 9949481"/>
              <a:gd name="connsiteY1400" fmla="*/ 229415 h 6858000"/>
              <a:gd name="connsiteX1401" fmla="*/ 8370478 w 9949481"/>
              <a:gd name="connsiteY1401" fmla="*/ 225013 h 6858000"/>
              <a:gd name="connsiteX1402" fmla="*/ 8354825 w 9949481"/>
              <a:gd name="connsiteY1402" fmla="*/ 169738 h 6858000"/>
              <a:gd name="connsiteX1403" fmla="*/ 8363141 w 9949481"/>
              <a:gd name="connsiteY1403" fmla="*/ 161911 h 6858000"/>
              <a:gd name="connsiteX1404" fmla="*/ 8378794 w 9949481"/>
              <a:gd name="connsiteY1404" fmla="*/ 199087 h 6858000"/>
              <a:gd name="connsiteX1405" fmla="*/ 8384174 w 9949481"/>
              <a:gd name="connsiteY1405" fmla="*/ 94408 h 6858000"/>
              <a:gd name="connsiteX1406" fmla="*/ 8364608 w 9949481"/>
              <a:gd name="connsiteY1406" fmla="*/ 149193 h 6858000"/>
              <a:gd name="connsiteX1407" fmla="*/ 8358738 w 9949481"/>
              <a:gd name="connsiteY1407" fmla="*/ 148704 h 6858000"/>
              <a:gd name="connsiteX1408" fmla="*/ 8364119 w 9949481"/>
              <a:gd name="connsiteY1408" fmla="*/ 81200 h 6858000"/>
              <a:gd name="connsiteX1409" fmla="*/ 8405208 w 9949481"/>
              <a:gd name="connsiteY1409" fmla="*/ 83646 h 6858000"/>
              <a:gd name="connsiteX1410" fmla="*/ 8412057 w 9949481"/>
              <a:gd name="connsiteY1410" fmla="*/ 127670 h 6858000"/>
              <a:gd name="connsiteX1411" fmla="*/ 8425753 w 9949481"/>
              <a:gd name="connsiteY1411" fmla="*/ 96364 h 6858000"/>
              <a:gd name="connsiteX1412" fmla="*/ 8441406 w 9949481"/>
              <a:gd name="connsiteY1412" fmla="*/ 131094 h 6858000"/>
              <a:gd name="connsiteX1413" fmla="*/ 8464885 w 9949481"/>
              <a:gd name="connsiteY1413" fmla="*/ 115931 h 6858000"/>
              <a:gd name="connsiteX1414" fmla="*/ 8492278 w 9949481"/>
              <a:gd name="connsiteY1414" fmla="*/ 137943 h 6858000"/>
              <a:gd name="connsiteX1415" fmla="*/ 8476136 w 9949481"/>
              <a:gd name="connsiteY1415" fmla="*/ 161422 h 6858000"/>
              <a:gd name="connsiteX1416" fmla="*/ 8533367 w 9949481"/>
              <a:gd name="connsiteY1416" fmla="*/ 184413 h 6858000"/>
              <a:gd name="connsiteX1417" fmla="*/ 8557336 w 9949481"/>
              <a:gd name="connsiteY1417" fmla="*/ 305235 h 6858000"/>
              <a:gd name="connsiteX1418" fmla="*/ 8527987 w 9949481"/>
              <a:gd name="connsiteY1418" fmla="*/ 267570 h 6858000"/>
              <a:gd name="connsiteX1419" fmla="*/ 8532878 w 9949481"/>
              <a:gd name="connsiteY1419" fmla="*/ 342900 h 6858000"/>
              <a:gd name="connsiteX1420" fmla="*/ 8527987 w 9949481"/>
              <a:gd name="connsiteY1420" fmla="*/ 316975 h 6858000"/>
              <a:gd name="connsiteX1421" fmla="*/ 8566141 w 9949481"/>
              <a:gd name="connsiteY1421" fmla="*/ 414806 h 6858000"/>
              <a:gd name="connsiteX1422" fmla="*/ 8580327 w 9949481"/>
              <a:gd name="connsiteY1422" fmla="*/ 489648 h 6858000"/>
              <a:gd name="connsiteX1423" fmla="*/ 8540705 w 9949481"/>
              <a:gd name="connsiteY1423" fmla="*/ 479375 h 6858000"/>
              <a:gd name="connsiteX1424" fmla="*/ 8583262 w 9949481"/>
              <a:gd name="connsiteY1424" fmla="*/ 585523 h 6858000"/>
              <a:gd name="connsiteX1425" fmla="*/ 8621416 w 9949481"/>
              <a:gd name="connsiteY1425" fmla="*/ 574761 h 6858000"/>
              <a:gd name="connsiteX1426" fmla="*/ 8628753 w 9949481"/>
              <a:gd name="connsiteY1426" fmla="*/ 614872 h 6858000"/>
              <a:gd name="connsiteX1427" fmla="*/ 8623373 w 9949481"/>
              <a:gd name="connsiteY1427" fmla="*/ 689713 h 6858000"/>
              <a:gd name="connsiteX1428" fmla="*/ 8627286 w 9949481"/>
              <a:gd name="connsiteY1428" fmla="*/ 707323 h 6858000"/>
              <a:gd name="connsiteX1429" fmla="*/ 8675223 w 9949481"/>
              <a:gd name="connsiteY1429" fmla="*/ 767979 h 6858000"/>
              <a:gd name="connsiteX1430" fmla="*/ 8737347 w 9949481"/>
              <a:gd name="connsiteY1430" fmla="*/ 825699 h 6858000"/>
              <a:gd name="connsiteX1431" fmla="*/ 8729031 w 9949481"/>
              <a:gd name="connsiteY1431" fmla="*/ 904943 h 6858000"/>
              <a:gd name="connsiteX1432" fmla="*/ 8710443 w 9949481"/>
              <a:gd name="connsiteY1432" fmla="*/ 931847 h 6858000"/>
              <a:gd name="connsiteX1433" fmla="*/ 8721204 w 9949481"/>
              <a:gd name="connsiteY1433" fmla="*/ 942119 h 6858000"/>
              <a:gd name="connsiteX1434" fmla="*/ 8755445 w 9949481"/>
              <a:gd name="connsiteY1434" fmla="*/ 916683 h 6858000"/>
              <a:gd name="connsiteX1435" fmla="*/ 8775012 w 9949481"/>
              <a:gd name="connsiteY1435" fmla="*/ 960707 h 6858000"/>
              <a:gd name="connsiteX1436" fmla="*/ 8754467 w 9949481"/>
              <a:gd name="connsiteY1436" fmla="*/ 965599 h 6858000"/>
              <a:gd name="connsiteX1437" fmla="*/ 8729031 w 9949481"/>
              <a:gd name="connsiteY1437" fmla="*/ 1021852 h 6858000"/>
              <a:gd name="connsiteX1438" fmla="*/ 8717780 w 9949481"/>
              <a:gd name="connsiteY1438" fmla="*/ 1019406 h 6858000"/>
              <a:gd name="connsiteX1439" fmla="*/ 8706530 w 9949481"/>
              <a:gd name="connsiteY1439" fmla="*/ 996416 h 6858000"/>
              <a:gd name="connsiteX1440" fmla="*/ 8683539 w 9949481"/>
              <a:gd name="connsiteY1440" fmla="*/ 995926 h 6858000"/>
              <a:gd name="connsiteX1441" fmla="*/ 8681583 w 9949481"/>
              <a:gd name="connsiteY1441" fmla="*/ 1014025 h 6858000"/>
              <a:gd name="connsiteX1442" fmla="*/ 8703106 w 9949481"/>
              <a:gd name="connsiteY1442" fmla="*/ 1042886 h 6858000"/>
              <a:gd name="connsiteX1443" fmla="*/ 8767674 w 9949481"/>
              <a:gd name="connsiteY1443" fmla="*/ 1061474 h 6858000"/>
              <a:gd name="connsiteX1444" fmla="*/ 8780392 w 9949481"/>
              <a:gd name="connsiteY1444" fmla="*/ 1045821 h 6858000"/>
              <a:gd name="connsiteX1445" fmla="*/ 8819036 w 9949481"/>
              <a:gd name="connsiteY1445" fmla="*/ 1073703 h 6858000"/>
              <a:gd name="connsiteX1446" fmla="*/ 8783327 w 9949481"/>
              <a:gd name="connsiteY1446" fmla="*/ 1117727 h 6858000"/>
              <a:gd name="connsiteX1447" fmla="*/ 8789197 w 9949481"/>
              <a:gd name="connsiteY1447" fmla="*/ 1144631 h 6858000"/>
              <a:gd name="connsiteX1448" fmla="*/ 8805339 w 9949481"/>
              <a:gd name="connsiteY1448" fmla="*/ 1182785 h 6858000"/>
              <a:gd name="connsiteX1449" fmla="*/ 8832733 w 9949481"/>
              <a:gd name="connsiteY1449" fmla="*/ 1240016 h 6858000"/>
              <a:gd name="connsiteX1450" fmla="*/ 8848875 w 9949481"/>
              <a:gd name="connsiteY1450" fmla="*/ 1290400 h 6858000"/>
              <a:gd name="connsiteX1451" fmla="*/ 8886050 w 9949481"/>
              <a:gd name="connsiteY1451" fmla="*/ 1376002 h 6858000"/>
              <a:gd name="connsiteX1452" fmla="*/ 8847407 w 9949481"/>
              <a:gd name="connsiteY1452" fmla="*/ 1389699 h 6858000"/>
              <a:gd name="connsiteX1453" fmla="*/ 8873822 w 9949481"/>
              <a:gd name="connsiteY1453" fmla="*/ 1404863 h 6858000"/>
              <a:gd name="connsiteX1454" fmla="*/ 8866484 w 9949481"/>
              <a:gd name="connsiteY1454" fmla="*/ 1445463 h 6858000"/>
              <a:gd name="connsiteX1455" fmla="*/ 8877735 w 9949481"/>
              <a:gd name="connsiteY1455" fmla="*/ 1500249 h 6858000"/>
              <a:gd name="connsiteX1456" fmla="*/ 8847407 w 9949481"/>
              <a:gd name="connsiteY1456" fmla="*/ 1506608 h 6858000"/>
              <a:gd name="connsiteX1457" fmla="*/ 8846429 w 9949481"/>
              <a:gd name="connsiteY1457" fmla="*/ 1513456 h 6858000"/>
              <a:gd name="connsiteX1458" fmla="*/ 8886540 w 9949481"/>
              <a:gd name="connsiteY1458" fmla="*/ 1519326 h 6858000"/>
              <a:gd name="connsiteX1459" fmla="*/ 8887518 w 9949481"/>
              <a:gd name="connsiteY1459" fmla="*/ 1522750 h 6858000"/>
              <a:gd name="connsiteX1460" fmla="*/ 8857191 w 9949481"/>
              <a:gd name="connsiteY1460" fmla="*/ 1551121 h 6858000"/>
              <a:gd name="connsiteX1461" fmla="*/ 8880181 w 9949481"/>
              <a:gd name="connsiteY1461" fmla="*/ 1584873 h 6858000"/>
              <a:gd name="connsiteX1462" fmla="*/ 8914422 w 9949481"/>
              <a:gd name="connsiteY1462" fmla="*/ 1652377 h 6858000"/>
              <a:gd name="connsiteX1463" fmla="*/ 8914911 w 9949481"/>
              <a:gd name="connsiteY1463" fmla="*/ 1684661 h 6858000"/>
              <a:gd name="connsiteX1464" fmla="*/ 8905617 w 9949481"/>
              <a:gd name="connsiteY1464" fmla="*/ 1596613 h 6858000"/>
              <a:gd name="connsiteX1465" fmla="*/ 8953066 w 9949481"/>
              <a:gd name="connsiteY1465" fmla="*/ 1680748 h 6858000"/>
              <a:gd name="connsiteX1466" fmla="*/ 8920781 w 9949481"/>
              <a:gd name="connsiteY1466" fmla="*/ 1734556 h 6858000"/>
              <a:gd name="connsiteX1467" fmla="*/ 8968718 w 9949481"/>
              <a:gd name="connsiteY1467" fmla="*/ 1738469 h 6858000"/>
              <a:gd name="connsiteX1468" fmla="*/ 8940348 w 9949481"/>
              <a:gd name="connsiteY1468" fmla="*/ 1801081 h 6858000"/>
              <a:gd name="connsiteX1469" fmla="*/ 8898769 w 9949481"/>
              <a:gd name="connsiteY1469" fmla="*/ 1770264 h 6858000"/>
              <a:gd name="connsiteX1470" fmla="*/ 8891432 w 9949481"/>
              <a:gd name="connsiteY1470" fmla="*/ 1776134 h 6858000"/>
              <a:gd name="connsiteX1471" fmla="*/ 8888007 w 9949481"/>
              <a:gd name="connsiteY1471" fmla="*/ 1733088 h 6858000"/>
              <a:gd name="connsiteX1472" fmla="*/ 8871865 w 9949481"/>
              <a:gd name="connsiteY1472" fmla="*/ 1810864 h 6858000"/>
              <a:gd name="connsiteX1473" fmla="*/ 8867463 w 9949481"/>
              <a:gd name="connsiteY1473" fmla="*/ 1909674 h 6858000"/>
              <a:gd name="connsiteX1474" fmla="*/ 8851320 w 9949481"/>
              <a:gd name="connsiteY1474" fmla="*/ 1932176 h 6858000"/>
              <a:gd name="connsiteX1475" fmla="*/ 8934477 w 9949481"/>
              <a:gd name="connsiteY1475" fmla="*/ 2170396 h 6858000"/>
              <a:gd name="connsiteX1476" fmla="*/ 8946706 w 9949481"/>
              <a:gd name="connsiteY1476" fmla="*/ 2148384 h 6858000"/>
              <a:gd name="connsiteX1477" fmla="*/ 8950620 w 9949481"/>
              <a:gd name="connsiteY1477" fmla="*/ 2190940 h 6858000"/>
              <a:gd name="connsiteX1478" fmla="*/ 9017634 w 9949481"/>
              <a:gd name="connsiteY1478" fmla="*/ 2274586 h 6858000"/>
              <a:gd name="connsiteX1479" fmla="*/ 9082693 w 9949481"/>
              <a:gd name="connsiteY1479" fmla="*/ 2416442 h 6858000"/>
              <a:gd name="connsiteX1480" fmla="*/ 9063126 w 9949481"/>
              <a:gd name="connsiteY1480" fmla="*/ 2495686 h 6858000"/>
              <a:gd name="connsiteX1481" fmla="*/ 9101280 w 9949481"/>
              <a:gd name="connsiteY1481" fmla="*/ 2487859 h 6858000"/>
              <a:gd name="connsiteX1482" fmla="*/ 9130630 w 9949481"/>
              <a:gd name="connsiteY1482" fmla="*/ 2547048 h 6858000"/>
              <a:gd name="connsiteX1483" fmla="*/ 9131119 w 9949481"/>
              <a:gd name="connsiteY1483" fmla="*/ 2584224 h 6858000"/>
              <a:gd name="connsiteX1484" fmla="*/ 9169273 w 9949481"/>
              <a:gd name="connsiteY1484" fmla="*/ 2671783 h 6858000"/>
              <a:gd name="connsiteX1485" fmla="*/ 9187373 w 9949481"/>
              <a:gd name="connsiteY1485" fmla="*/ 2657108 h 6858000"/>
              <a:gd name="connsiteX1486" fmla="*/ 9211341 w 9949481"/>
              <a:gd name="connsiteY1486" fmla="*/ 2799943 h 6858000"/>
              <a:gd name="connsiteX1487" fmla="*/ 9209385 w 9949481"/>
              <a:gd name="connsiteY1487" fmla="*/ 2805323 h 6858000"/>
              <a:gd name="connsiteX1488" fmla="*/ 741075 w 9949481"/>
              <a:gd name="connsiteY1488" fmla="*/ 4172521 h 6858000"/>
              <a:gd name="connsiteX1489" fmla="*/ 737162 w 9949481"/>
              <a:gd name="connsiteY1489" fmla="*/ 4228774 h 6858000"/>
              <a:gd name="connsiteX1490" fmla="*/ 710747 w 9949481"/>
              <a:gd name="connsiteY1490" fmla="*/ 4210186 h 6858000"/>
              <a:gd name="connsiteX1491" fmla="*/ 680419 w 9949481"/>
              <a:gd name="connsiteY1491" fmla="*/ 4212143 h 6858000"/>
              <a:gd name="connsiteX1492" fmla="*/ 667701 w 9949481"/>
              <a:gd name="connsiteY1492" fmla="*/ 4244427 h 6858000"/>
              <a:gd name="connsiteX1493" fmla="*/ 696562 w 9949481"/>
              <a:gd name="connsiteY1493" fmla="*/ 4266928 h 6858000"/>
              <a:gd name="connsiteX1494" fmla="*/ 747923 w 9949481"/>
              <a:gd name="connsiteY1494" fmla="*/ 4281603 h 6858000"/>
              <a:gd name="connsiteX1495" fmla="*/ 779718 w 9949481"/>
              <a:gd name="connsiteY1495" fmla="*/ 4283560 h 6858000"/>
              <a:gd name="connsiteX1496" fmla="*/ 793904 w 9949481"/>
              <a:gd name="connsiteY1496" fmla="*/ 4260569 h 6858000"/>
              <a:gd name="connsiteX1497" fmla="*/ 758196 w 9949481"/>
              <a:gd name="connsiteY1497" fmla="*/ 4235133 h 6858000"/>
              <a:gd name="connsiteX1498" fmla="*/ 764065 w 9949481"/>
              <a:gd name="connsiteY1498" fmla="*/ 4229263 h 6858000"/>
              <a:gd name="connsiteX1499" fmla="*/ 803198 w 9949481"/>
              <a:gd name="connsiteY1499" fmla="*/ 4232687 h 6858000"/>
              <a:gd name="connsiteX1500" fmla="*/ 812492 w 9949481"/>
              <a:gd name="connsiteY1500" fmla="*/ 4216056 h 6858000"/>
              <a:gd name="connsiteX1501" fmla="*/ 764065 w 9949481"/>
              <a:gd name="connsiteY1501" fmla="*/ 4155889 h 6858000"/>
              <a:gd name="connsiteX1502" fmla="*/ 741075 w 9949481"/>
              <a:gd name="connsiteY1502" fmla="*/ 4172521 h 6858000"/>
              <a:gd name="connsiteX1503" fmla="*/ 719552 w 9949481"/>
              <a:gd name="connsiteY1503" fmla="*/ 4105995 h 6858000"/>
              <a:gd name="connsiteX1504" fmla="*/ 663299 w 9949481"/>
              <a:gd name="connsiteY1504" fmla="*/ 4025773 h 6858000"/>
              <a:gd name="connsiteX1505" fmla="*/ 650581 w 9949481"/>
              <a:gd name="connsiteY1505" fmla="*/ 3999848 h 6858000"/>
              <a:gd name="connsiteX1506" fmla="*/ 630036 w 9949481"/>
              <a:gd name="connsiteY1506" fmla="*/ 3904951 h 6858000"/>
              <a:gd name="connsiteX1507" fmla="*/ 617318 w 9949481"/>
              <a:gd name="connsiteY1507" fmla="*/ 3857014 h 6858000"/>
              <a:gd name="connsiteX1508" fmla="*/ 604600 w 9949481"/>
              <a:gd name="connsiteY1508" fmla="*/ 3833534 h 6858000"/>
              <a:gd name="connsiteX1509" fmla="*/ 585523 w 9949481"/>
              <a:gd name="connsiteY1509" fmla="*/ 3806141 h 6858000"/>
              <a:gd name="connsiteX1510" fmla="*/ 605578 w 9949481"/>
              <a:gd name="connsiteY1510" fmla="*/ 3778259 h 6858000"/>
              <a:gd name="connsiteX1511" fmla="*/ 574761 w 9949481"/>
              <a:gd name="connsiteY1511" fmla="*/ 3760160 h 6858000"/>
              <a:gd name="connsiteX1512" fmla="*/ 466168 w 9949481"/>
              <a:gd name="connsiteY1512" fmla="*/ 3685808 h 6858000"/>
              <a:gd name="connsiteX1513" fmla="*/ 447091 w 9949481"/>
              <a:gd name="connsiteY1513" fmla="*/ 3654013 h 6858000"/>
              <a:gd name="connsiteX1514" fmla="*/ 472527 w 9949481"/>
              <a:gd name="connsiteY1514" fmla="*/ 3670155 h 6858000"/>
              <a:gd name="connsiteX1515" fmla="*/ 480843 w 9949481"/>
              <a:gd name="connsiteY1515" fmla="*/ 3662818 h 6858000"/>
              <a:gd name="connsiteX1516" fmla="*/ 428503 w 9949481"/>
              <a:gd name="connsiteY1516" fmla="*/ 3563030 h 6858000"/>
              <a:gd name="connsiteX1517" fmla="*/ 398175 w 9949481"/>
              <a:gd name="connsiteY1517" fmla="*/ 3547866 h 6858000"/>
              <a:gd name="connsiteX1518" fmla="*/ 392794 w 9949481"/>
              <a:gd name="connsiteY1518" fmla="*/ 3557649 h 6858000"/>
              <a:gd name="connsiteX1519" fmla="*/ 419209 w 9949481"/>
              <a:gd name="connsiteY1519" fmla="*/ 3594825 h 6858000"/>
              <a:gd name="connsiteX1520" fmla="*/ 445623 w 9949481"/>
              <a:gd name="connsiteY1520" fmla="*/ 3644719 h 6858000"/>
              <a:gd name="connsiteX1521" fmla="*/ 395240 w 9949481"/>
              <a:gd name="connsiteY1521" fmla="*/ 3634936 h 6858000"/>
              <a:gd name="connsiteX1522" fmla="*/ 404534 w 9949481"/>
              <a:gd name="connsiteY1522" fmla="*/ 3691678 h 6858000"/>
              <a:gd name="connsiteX1523" fmla="*/ 473505 w 9949481"/>
              <a:gd name="connsiteY1523" fmla="*/ 3776792 h 6858000"/>
              <a:gd name="connsiteX1524" fmla="*/ 533183 w 9949481"/>
              <a:gd name="connsiteY1524" fmla="*/ 3768965 h 6858000"/>
              <a:gd name="connsiteX1525" fmla="*/ 535139 w 9949481"/>
              <a:gd name="connsiteY1525" fmla="*/ 3793912 h 6858000"/>
              <a:gd name="connsiteX1526" fmla="*/ 584055 w 9949481"/>
              <a:gd name="connsiteY1526" fmla="*/ 3870710 h 6858000"/>
              <a:gd name="connsiteX1527" fmla="*/ 610470 w 9949481"/>
              <a:gd name="connsiteY1527" fmla="*/ 3981749 h 6858000"/>
              <a:gd name="connsiteX1528" fmla="*/ 633460 w 9949481"/>
              <a:gd name="connsiteY1528" fmla="*/ 4023817 h 6858000"/>
              <a:gd name="connsiteX1529" fmla="*/ 661342 w 9949481"/>
              <a:gd name="connsiteY1529" fmla="*/ 4076646 h 6858000"/>
              <a:gd name="connsiteX1530" fmla="*/ 691670 w 9949481"/>
              <a:gd name="connsiteY1530" fmla="*/ 4091810 h 6858000"/>
              <a:gd name="connsiteX1531" fmla="*/ 679930 w 9949481"/>
              <a:gd name="connsiteY1531" fmla="*/ 4099636 h 6858000"/>
              <a:gd name="connsiteX1532" fmla="*/ 684333 w 9949481"/>
              <a:gd name="connsiteY1532" fmla="*/ 4131921 h 6858000"/>
              <a:gd name="connsiteX1533" fmla="*/ 668190 w 9949481"/>
              <a:gd name="connsiteY1533" fmla="*/ 4171053 h 6858000"/>
              <a:gd name="connsiteX1534" fmla="*/ 714171 w 9949481"/>
              <a:gd name="connsiteY1534" fmla="*/ 4165672 h 6858000"/>
              <a:gd name="connsiteX1535" fmla="*/ 741075 w 9949481"/>
              <a:gd name="connsiteY1535" fmla="*/ 4172521 h 6858000"/>
              <a:gd name="connsiteX1536" fmla="*/ 1887173 w 9949481"/>
              <a:gd name="connsiteY1536" fmla="*/ 2114143 h 6858000"/>
              <a:gd name="connsiteX1537" fmla="*/ 1916522 w 9949481"/>
              <a:gd name="connsiteY1537" fmla="*/ 2114632 h 6858000"/>
              <a:gd name="connsiteX1538" fmla="*/ 1910163 w 9949481"/>
              <a:gd name="connsiteY1538" fmla="*/ 2053487 h 6858000"/>
              <a:gd name="connsiteX1539" fmla="*/ 1883260 w 9949481"/>
              <a:gd name="connsiteY1539" fmla="*/ 2106316 h 6858000"/>
              <a:gd name="connsiteX1540" fmla="*/ 1838257 w 9949481"/>
              <a:gd name="connsiteY1540" fmla="*/ 2028051 h 6858000"/>
              <a:gd name="connsiteX1541" fmla="*/ 1830431 w 9949481"/>
              <a:gd name="connsiteY1541" fmla="*/ 1965927 h 6858000"/>
              <a:gd name="connsiteX1542" fmla="*/ 1794233 w 9949481"/>
              <a:gd name="connsiteY1542" fmla="*/ 1962992 h 6858000"/>
              <a:gd name="connsiteX1543" fmla="*/ 1819669 w 9949481"/>
              <a:gd name="connsiteY1543" fmla="*/ 1889619 h 6858000"/>
              <a:gd name="connsiteX1544" fmla="*/ 1843638 w 9949481"/>
              <a:gd name="connsiteY1544" fmla="*/ 1889130 h 6858000"/>
              <a:gd name="connsiteX1545" fmla="*/ 1894510 w 9949481"/>
              <a:gd name="connsiteY1545" fmla="*/ 1983537 h 6858000"/>
              <a:gd name="connsiteX1546" fmla="*/ 1912609 w 9949481"/>
              <a:gd name="connsiteY1546" fmla="*/ 1956144 h 6858000"/>
              <a:gd name="connsiteX1547" fmla="*/ 1932176 w 9949481"/>
              <a:gd name="connsiteY1547" fmla="*/ 2046639 h 6858000"/>
              <a:gd name="connsiteX1548" fmla="*/ 1931686 w 9949481"/>
              <a:gd name="connsiteY1548" fmla="*/ 1972287 h 6858000"/>
              <a:gd name="connsiteX1549" fmla="*/ 1924838 w 9949481"/>
              <a:gd name="connsiteY1549" fmla="*/ 1867118 h 6858000"/>
              <a:gd name="connsiteX1550" fmla="*/ 1936578 w 9949481"/>
              <a:gd name="connsiteY1550" fmla="*/ 1921903 h 6858000"/>
              <a:gd name="connsiteX1551" fmla="*/ 1946850 w 9949481"/>
              <a:gd name="connsiteY1551" fmla="*/ 1920436 h 6858000"/>
              <a:gd name="connsiteX1552" fmla="*/ 1938535 w 9949481"/>
              <a:gd name="connsiteY1552" fmla="*/ 1803527 h 6858000"/>
              <a:gd name="connsiteX1553" fmla="*/ 1925816 w 9949481"/>
              <a:gd name="connsiteY1553" fmla="*/ 1808419 h 6858000"/>
              <a:gd name="connsiteX1554" fmla="*/ 1906250 w 9949481"/>
              <a:gd name="connsiteY1554" fmla="*/ 1770264 h 6858000"/>
              <a:gd name="connsiteX1555" fmla="*/ 1839725 w 9949481"/>
              <a:gd name="connsiteY1555" fmla="*/ 1732599 h 6858000"/>
              <a:gd name="connsiteX1556" fmla="*/ 1777112 w 9949481"/>
              <a:gd name="connsiteY1556" fmla="*/ 1773688 h 6858000"/>
              <a:gd name="connsiteX1557" fmla="*/ 1800103 w 9949481"/>
              <a:gd name="connsiteY1557" fmla="*/ 1816245 h 6858000"/>
              <a:gd name="connsiteX1558" fmla="*/ 1782004 w 9949481"/>
              <a:gd name="connsiteY1558" fmla="*/ 1824072 h 6858000"/>
              <a:gd name="connsiteX1559" fmla="*/ 1750209 w 9949481"/>
              <a:gd name="connsiteY1559" fmla="*/ 1776134 h 6858000"/>
              <a:gd name="connsiteX1560" fmla="*/ 1713522 w 9949481"/>
              <a:gd name="connsiteY1560" fmla="*/ 1785917 h 6858000"/>
              <a:gd name="connsiteX1561" fmla="*/ 1681726 w 9949481"/>
              <a:gd name="connsiteY1561" fmla="*/ 1780536 h 6858000"/>
              <a:gd name="connsiteX1562" fmla="*/ 1676835 w 9949481"/>
              <a:gd name="connsiteY1562" fmla="*/ 1816734 h 6858000"/>
              <a:gd name="connsiteX1563" fmla="*/ 1669498 w 9949481"/>
              <a:gd name="connsiteY1563" fmla="*/ 1834344 h 6858000"/>
              <a:gd name="connsiteX1564" fmla="*/ 1642594 w 9949481"/>
              <a:gd name="connsiteY1564" fmla="*/ 1779069 h 6858000"/>
              <a:gd name="connsiteX1565" fmla="*/ 1632811 w 9949481"/>
              <a:gd name="connsiteY1565" fmla="*/ 1782004 h 6858000"/>
              <a:gd name="connsiteX1566" fmla="*/ 1620582 w 9949481"/>
              <a:gd name="connsiteY1566" fmla="*/ 1827496 h 6858000"/>
              <a:gd name="connsiteX1567" fmla="*/ 1592211 w 9949481"/>
              <a:gd name="connsiteY1567" fmla="*/ 1804016 h 6858000"/>
              <a:gd name="connsiteX1568" fmla="*/ 1555034 w 9949481"/>
              <a:gd name="connsiteY1568" fmla="*/ 1866628 h 6858000"/>
              <a:gd name="connsiteX1569" fmla="*/ 1530577 w 9949481"/>
              <a:gd name="connsiteY1569" fmla="*/ 1920436 h 6858000"/>
              <a:gd name="connsiteX1570" fmla="*/ 1521283 w 9949481"/>
              <a:gd name="connsiteY1570" fmla="*/ 1993810 h 6858000"/>
              <a:gd name="connsiteX1571" fmla="*/ 1522750 w 9949481"/>
              <a:gd name="connsiteY1571" fmla="*/ 2043215 h 6858000"/>
              <a:gd name="connsiteX1572" fmla="*/ 1551610 w 9949481"/>
              <a:gd name="connsiteY1572" fmla="*/ 2155232 h 6858000"/>
              <a:gd name="connsiteX1573" fmla="*/ 1538403 w 9949481"/>
              <a:gd name="connsiteY1573" fmla="*/ 2158656 h 6858000"/>
              <a:gd name="connsiteX1574" fmla="*/ 1517858 w 9949481"/>
              <a:gd name="connsiteY1574" fmla="*/ 2085282 h 6858000"/>
              <a:gd name="connsiteX1575" fmla="*/ 1480682 w 9949481"/>
              <a:gd name="connsiteY1575" fmla="*/ 2191919 h 6858000"/>
              <a:gd name="connsiteX1576" fmla="*/ 1417581 w 9949481"/>
              <a:gd name="connsiteY1576" fmla="*/ 2088706 h 6858000"/>
              <a:gd name="connsiteX1577" fmla="*/ 1388231 w 9949481"/>
              <a:gd name="connsiteY1577" fmla="*/ 2018267 h 6858000"/>
              <a:gd name="connsiteX1578" fmla="*/ 1383829 w 9949481"/>
              <a:gd name="connsiteY1578" fmla="*/ 1974243 h 6858000"/>
              <a:gd name="connsiteX1579" fmla="*/ 1338826 w 9949481"/>
              <a:gd name="connsiteY1579" fmla="*/ 2033431 h 6858000"/>
              <a:gd name="connsiteX1580" fmla="*/ 1323663 w 9949481"/>
              <a:gd name="connsiteY1580" fmla="*/ 2033431 h 6858000"/>
              <a:gd name="connsiteX1581" fmla="*/ 1328554 w 9949481"/>
              <a:gd name="connsiteY1581" fmla="*/ 2154253 h 6858000"/>
              <a:gd name="connsiteX1582" fmla="*/ 1329043 w 9949481"/>
              <a:gd name="connsiteY1582" fmla="*/ 2245726 h 6858000"/>
              <a:gd name="connsiteX1583" fmla="*/ 1350566 w 9949481"/>
              <a:gd name="connsiteY1583" fmla="*/ 2282413 h 6858000"/>
              <a:gd name="connsiteX1584" fmla="*/ 1363774 w 9949481"/>
              <a:gd name="connsiteY1584" fmla="*/ 2368994 h 6858000"/>
              <a:gd name="connsiteX1585" fmla="*/ 1389699 w 9949481"/>
              <a:gd name="connsiteY1585" fmla="*/ 2455575 h 6858000"/>
              <a:gd name="connsiteX1586" fmla="*/ 1401439 w 9949481"/>
              <a:gd name="connsiteY1586" fmla="*/ 2468293 h 6858000"/>
              <a:gd name="connsiteX1587" fmla="*/ 1418559 w 9949481"/>
              <a:gd name="connsiteY1587" fmla="*/ 2501067 h 6858000"/>
              <a:gd name="connsiteX1588" fmla="*/ 1359860 w 9949481"/>
              <a:gd name="connsiteY1588" fmla="*/ 2509871 h 6858000"/>
              <a:gd name="connsiteX1589" fmla="*/ 1359860 w 9949481"/>
              <a:gd name="connsiteY1589" fmla="*/ 2536775 h 6858000"/>
              <a:gd name="connsiteX1590" fmla="*/ 1423451 w 9949481"/>
              <a:gd name="connsiteY1590" fmla="*/ 2545580 h 6858000"/>
              <a:gd name="connsiteX1591" fmla="*/ 1437147 w 9949481"/>
              <a:gd name="connsiteY1591" fmla="*/ 2602323 h 6858000"/>
              <a:gd name="connsiteX1592" fmla="*/ 1437636 w 9949481"/>
              <a:gd name="connsiteY1592" fmla="*/ 2664446 h 6858000"/>
              <a:gd name="connsiteX1593" fmla="*/ 1439104 w 9949481"/>
              <a:gd name="connsiteY1593" fmla="*/ 2692817 h 6858000"/>
              <a:gd name="connsiteX1594" fmla="*/ 1475791 w 9949481"/>
              <a:gd name="connsiteY1594" fmla="*/ 2791627 h 6858000"/>
              <a:gd name="connsiteX1595" fmla="*/ 1460627 w 9949481"/>
              <a:gd name="connsiteY1595" fmla="*/ 2786735 h 6858000"/>
              <a:gd name="connsiteX1596" fmla="*/ 1405352 w 9949481"/>
              <a:gd name="connsiteY1596" fmla="*/ 2728525 h 6858000"/>
              <a:gd name="connsiteX1597" fmla="*/ 1407309 w 9949481"/>
              <a:gd name="connsiteY1597" fmla="*/ 2766191 h 6858000"/>
              <a:gd name="connsiteX1598" fmla="*/ 1451333 w 9949481"/>
              <a:gd name="connsiteY1598" fmla="*/ 2790159 h 6858000"/>
              <a:gd name="connsiteX1599" fmla="*/ 1461605 w 9949481"/>
              <a:gd name="connsiteY1599" fmla="*/ 2786246 h 6858000"/>
              <a:gd name="connsiteX1600" fmla="*/ 1473345 w 9949481"/>
              <a:gd name="connsiteY1600" fmla="*/ 2802388 h 6858000"/>
              <a:gd name="connsiteX1601" fmla="*/ 1504162 w 9949481"/>
              <a:gd name="connsiteY1601" fmla="*/ 2825868 h 6858000"/>
              <a:gd name="connsiteX1602" fmla="*/ 1523728 w 9949481"/>
              <a:gd name="connsiteY1602" fmla="*/ 2953049 h 6858000"/>
              <a:gd name="connsiteX1603" fmla="*/ 1517858 w 9949481"/>
              <a:gd name="connsiteY1603" fmla="*/ 2976040 h 6858000"/>
              <a:gd name="connsiteX1604" fmla="*/ 1496825 w 9949481"/>
              <a:gd name="connsiteY1604" fmla="*/ 2944733 h 6858000"/>
              <a:gd name="connsiteX1605" fmla="*/ 1494379 w 9949481"/>
              <a:gd name="connsiteY1605" fmla="*/ 2908046 h 6858000"/>
              <a:gd name="connsiteX1606" fmla="*/ 1481661 w 9949481"/>
              <a:gd name="connsiteY1606" fmla="*/ 2979953 h 6858000"/>
              <a:gd name="connsiteX1607" fmla="*/ 1488020 w 9949481"/>
              <a:gd name="connsiteY1607" fmla="*/ 3030825 h 6858000"/>
              <a:gd name="connsiteX1608" fmla="*/ 1467475 w 9949481"/>
              <a:gd name="connsiteY1608" fmla="*/ 3077784 h 6858000"/>
              <a:gd name="connsiteX1609" fmla="*/ 1463073 w 9949481"/>
              <a:gd name="connsiteY1609" fmla="*/ 3009302 h 6858000"/>
              <a:gd name="connsiteX1610" fmla="*/ 1378937 w 9949481"/>
              <a:gd name="connsiteY1610" fmla="*/ 2912938 h 6858000"/>
              <a:gd name="connsiteX1611" fmla="*/ 1398015 w 9949481"/>
              <a:gd name="connsiteY1611" fmla="*/ 2885056 h 6858000"/>
              <a:gd name="connsiteX1612" fmla="*/ 1367198 w 9949481"/>
              <a:gd name="connsiteY1612" fmla="*/ 2837608 h 6858000"/>
              <a:gd name="connsiteX1613" fmla="*/ 1375513 w 9949481"/>
              <a:gd name="connsiteY1613" fmla="*/ 2779887 h 6858000"/>
              <a:gd name="connsiteX1614" fmla="*/ 1312412 w 9949481"/>
              <a:gd name="connsiteY1614" fmla="*/ 2706513 h 6858000"/>
              <a:gd name="connsiteX1615" fmla="*/ 1321217 w 9949481"/>
              <a:gd name="connsiteY1615" fmla="*/ 2635585 h 6858000"/>
              <a:gd name="connsiteX1616" fmla="*/ 1292846 w 9949481"/>
              <a:gd name="connsiteY1616" fmla="*/ 2553896 h 6858000"/>
              <a:gd name="connsiteX1617" fmla="*/ 1281106 w 9949481"/>
              <a:gd name="connsiteY1617" fmla="*/ 2450683 h 6858000"/>
              <a:gd name="connsiteX1618" fmla="*/ 1289911 w 9949481"/>
              <a:gd name="connsiteY1618" fmla="*/ 2413997 h 6858000"/>
              <a:gd name="connsiteX1619" fmla="*/ 1232190 w 9949481"/>
              <a:gd name="connsiteY1619" fmla="*/ 2354319 h 6858000"/>
              <a:gd name="connsiteX1620" fmla="*/ 1243441 w 9949481"/>
              <a:gd name="connsiteY1620" fmla="*/ 2302958 h 6858000"/>
              <a:gd name="connsiteX1621" fmla="*/ 1245397 w 9949481"/>
              <a:gd name="connsiteY1621" fmla="*/ 2287794 h 6858000"/>
              <a:gd name="connsiteX1622" fmla="*/ 1241484 w 9949481"/>
              <a:gd name="connsiteY1622" fmla="*/ 2255998 h 6858000"/>
              <a:gd name="connsiteX1623" fmla="*/ 1176915 w 9949481"/>
              <a:gd name="connsiteY1623" fmla="*/ 2246215 h 6858000"/>
              <a:gd name="connsiteX1624" fmla="*/ 1135337 w 9949481"/>
              <a:gd name="connsiteY1624" fmla="*/ 2211974 h 6858000"/>
              <a:gd name="connsiteX1625" fmla="*/ 1135337 w 9949481"/>
              <a:gd name="connsiteY1625" fmla="*/ 2173820 h 6858000"/>
              <a:gd name="connsiteX1626" fmla="*/ 1104520 w 9949481"/>
              <a:gd name="connsiteY1626" fmla="*/ 2187516 h 6858000"/>
              <a:gd name="connsiteX1627" fmla="*/ 1094736 w 9949481"/>
              <a:gd name="connsiteY1627" fmla="*/ 2182136 h 6858000"/>
              <a:gd name="connsiteX1628" fmla="*/ 1113814 w 9949481"/>
              <a:gd name="connsiteY1628" fmla="*/ 2129796 h 6858000"/>
              <a:gd name="connsiteX1629" fmla="*/ 1121640 w 9949481"/>
              <a:gd name="connsiteY1629" fmla="*/ 2064248 h 6858000"/>
              <a:gd name="connsiteX1630" fmla="*/ 1081529 w 9949481"/>
              <a:gd name="connsiteY1630" fmla="*/ 2039790 h 6858000"/>
              <a:gd name="connsiteX1631" fmla="*/ 1027233 w 9949481"/>
              <a:gd name="connsiteY1631" fmla="*/ 2052509 h 6858000"/>
              <a:gd name="connsiteX1632" fmla="*/ 1042396 w 9949481"/>
              <a:gd name="connsiteY1632" fmla="*/ 2085771 h 6858000"/>
              <a:gd name="connsiteX1633" fmla="*/ 1085932 w 9949481"/>
              <a:gd name="connsiteY1633" fmla="*/ 2081369 h 6858000"/>
              <a:gd name="connsiteX1634" fmla="*/ 1092780 w 9949481"/>
              <a:gd name="connsiteY1634" fmla="*/ 2127839 h 6858000"/>
              <a:gd name="connsiteX1635" fmla="*/ 1049245 w 9949481"/>
              <a:gd name="connsiteY1635" fmla="*/ 2170396 h 6858000"/>
              <a:gd name="connsiteX1636" fmla="*/ 1033102 w 9949481"/>
              <a:gd name="connsiteY1636" fmla="*/ 2120991 h 6858000"/>
              <a:gd name="connsiteX1637" fmla="*/ 1014025 w 9949481"/>
              <a:gd name="connsiteY1637" fmla="*/ 2086260 h 6858000"/>
              <a:gd name="connsiteX1638" fmla="*/ 977828 w 9949481"/>
              <a:gd name="connsiteY1638" fmla="*/ 2117077 h 6858000"/>
              <a:gd name="connsiteX1639" fmla="*/ 904454 w 9949481"/>
              <a:gd name="connsiteY1639" fmla="*/ 2256977 h 6858000"/>
              <a:gd name="connsiteX1640" fmla="*/ 904454 w 9949481"/>
              <a:gd name="connsiteY1640" fmla="*/ 2117077 h 6858000"/>
              <a:gd name="connsiteX1641" fmla="*/ 865321 w 9949481"/>
              <a:gd name="connsiteY1641" fmla="*/ 2190451 h 6858000"/>
              <a:gd name="connsiteX1642" fmla="*/ 858473 w 9949481"/>
              <a:gd name="connsiteY1642" fmla="*/ 2187516 h 6858000"/>
              <a:gd name="connsiteX1643" fmla="*/ 840374 w 9949481"/>
              <a:gd name="connsiteY1643" fmla="*/ 2037834 h 6858000"/>
              <a:gd name="connsiteX1644" fmla="*/ 810046 w 9949481"/>
              <a:gd name="connsiteY1644" fmla="*/ 2054954 h 6858000"/>
              <a:gd name="connsiteX1645" fmla="*/ 884888 w 9949481"/>
              <a:gd name="connsiteY1645" fmla="*/ 1956144 h 6858000"/>
              <a:gd name="connsiteX1646" fmla="*/ 865810 w 9949481"/>
              <a:gd name="connsiteY1646" fmla="*/ 2021202 h 6858000"/>
              <a:gd name="connsiteX1647" fmla="*/ 890268 w 9949481"/>
              <a:gd name="connsiteY1647" fmla="*/ 2079412 h 6858000"/>
              <a:gd name="connsiteX1648" fmla="*/ 895160 w 9949481"/>
              <a:gd name="connsiteY1648" fmla="*/ 2057400 h 6858000"/>
              <a:gd name="connsiteX1649" fmla="*/ 937227 w 9949481"/>
              <a:gd name="connsiteY1649" fmla="*/ 2130774 h 6858000"/>
              <a:gd name="connsiteX1650" fmla="*/ 964620 w 9949481"/>
              <a:gd name="connsiteY1650" fmla="*/ 2079412 h 6858000"/>
              <a:gd name="connsiteX1651" fmla="*/ 1000329 w 9949481"/>
              <a:gd name="connsiteY1651" fmla="*/ 2017778 h 6858000"/>
              <a:gd name="connsiteX1652" fmla="*/ 997883 w 9949481"/>
              <a:gd name="connsiteY1652" fmla="*/ 1997723 h 6858000"/>
              <a:gd name="connsiteX1653" fmla="*/ 940652 w 9949481"/>
              <a:gd name="connsiteY1653" fmla="*/ 1965927 h 6858000"/>
              <a:gd name="connsiteX1654" fmla="*/ 927933 w 9949481"/>
              <a:gd name="connsiteY1654" fmla="*/ 2004571 h 6858000"/>
              <a:gd name="connsiteX1655" fmla="*/ 865321 w 9949481"/>
              <a:gd name="connsiteY1655" fmla="*/ 1901848 h 6858000"/>
              <a:gd name="connsiteX1656" fmla="*/ 789012 w 9949481"/>
              <a:gd name="connsiteY1656" fmla="*/ 2023159 h 6858000"/>
              <a:gd name="connsiteX1657" fmla="*/ 751836 w 9949481"/>
              <a:gd name="connsiteY1657" fmla="*/ 2024137 h 6858000"/>
              <a:gd name="connsiteX1658" fmla="*/ 675039 w 9949481"/>
              <a:gd name="connsiteY1658" fmla="*/ 2083815 h 6858000"/>
              <a:gd name="connsiteX1659" fmla="*/ 689224 w 9949481"/>
              <a:gd name="connsiteY1659" fmla="*/ 2153764 h 6858000"/>
              <a:gd name="connsiteX1660" fmla="*/ 669658 w 9949481"/>
              <a:gd name="connsiteY1660" fmla="*/ 2150340 h 6858000"/>
              <a:gd name="connsiteX1661" fmla="*/ 631993 w 9949481"/>
              <a:gd name="connsiteY1661" fmla="*/ 2194854 h 6858000"/>
              <a:gd name="connsiteX1662" fmla="*/ 617807 w 9949481"/>
              <a:gd name="connsiteY1662" fmla="*/ 2058868 h 6858000"/>
              <a:gd name="connsiteX1663" fmla="*/ 642754 w 9949481"/>
              <a:gd name="connsiteY1663" fmla="*/ 2064248 h 6858000"/>
              <a:gd name="connsiteX1664" fmla="*/ 679930 w 9949481"/>
              <a:gd name="connsiteY1664" fmla="*/ 1961525 h 6858000"/>
              <a:gd name="connsiteX1665" fmla="*/ 726400 w 9949481"/>
              <a:gd name="connsiteY1665" fmla="*/ 1990875 h 6858000"/>
              <a:gd name="connsiteX1666" fmla="*/ 716617 w 9949481"/>
              <a:gd name="connsiteY1666" fmla="*/ 1873966 h 6858000"/>
              <a:gd name="connsiteX1667" fmla="*/ 701942 w 9949481"/>
              <a:gd name="connsiteY1667" fmla="*/ 1868585 h 6858000"/>
              <a:gd name="connsiteX1668" fmla="*/ 663299 w 9949481"/>
              <a:gd name="connsiteY1668" fmla="*/ 1905761 h 6858000"/>
              <a:gd name="connsiteX1669" fmla="*/ 647157 w 9949481"/>
              <a:gd name="connsiteY1669" fmla="*/ 1987450 h 6858000"/>
              <a:gd name="connsiteX1670" fmla="*/ 645689 w 9949481"/>
              <a:gd name="connsiteY1670" fmla="*/ 2006528 h 6858000"/>
              <a:gd name="connsiteX1671" fmla="*/ 585523 w 9949481"/>
              <a:gd name="connsiteY1671" fmla="*/ 2067183 h 6858000"/>
              <a:gd name="connsiteX1672" fmla="*/ 579164 w 9949481"/>
              <a:gd name="connsiteY1672" fmla="*/ 2070607 h 6858000"/>
              <a:gd name="connsiteX1673" fmla="*/ 572804 w 9949481"/>
              <a:gd name="connsiteY1673" fmla="*/ 2142514 h 6858000"/>
              <a:gd name="connsiteX1674" fmla="*/ 579653 w 9949481"/>
              <a:gd name="connsiteY1674" fmla="*/ 2297577 h 6858000"/>
              <a:gd name="connsiteX1675" fmla="*/ 572315 w 9949481"/>
              <a:gd name="connsiteY1675" fmla="*/ 2320078 h 6858000"/>
              <a:gd name="connsiteX1676" fmla="*/ 597262 w 9949481"/>
              <a:gd name="connsiteY1676" fmla="*/ 2337199 h 6858000"/>
              <a:gd name="connsiteX1677" fmla="*/ 626612 w 9949481"/>
              <a:gd name="connsiteY1677" fmla="*/ 2339155 h 6858000"/>
              <a:gd name="connsiteX1678" fmla="*/ 606067 w 9949481"/>
              <a:gd name="connsiteY1678" fmla="*/ 2257466 h 6858000"/>
              <a:gd name="connsiteX1679" fmla="*/ 654983 w 9949481"/>
              <a:gd name="connsiteY1679" fmla="*/ 2240835 h 6858000"/>
              <a:gd name="connsiteX1680" fmla="*/ 678952 w 9949481"/>
              <a:gd name="connsiteY1680" fmla="*/ 2200234 h 6858000"/>
              <a:gd name="connsiteX1681" fmla="*/ 711236 w 9949481"/>
              <a:gd name="connsiteY1681" fmla="*/ 2228116 h 6858000"/>
              <a:gd name="connsiteX1682" fmla="*/ 716128 w 9949481"/>
              <a:gd name="connsiteY1682" fmla="*/ 2295131 h 6858000"/>
              <a:gd name="connsiteX1683" fmla="*/ 675039 w 9949481"/>
              <a:gd name="connsiteY1683" fmla="*/ 2465847 h 6858000"/>
              <a:gd name="connsiteX1684" fmla="*/ 636395 w 9949481"/>
              <a:gd name="connsiteY1684" fmla="*/ 2462423 h 6858000"/>
              <a:gd name="connsiteX1685" fmla="*/ 649113 w 9949481"/>
              <a:gd name="connsiteY1685" fmla="*/ 2542156 h 6858000"/>
              <a:gd name="connsiteX1686" fmla="*/ 654005 w 9949481"/>
              <a:gd name="connsiteY1686" fmla="*/ 2576886 h 6858000"/>
              <a:gd name="connsiteX1687" fmla="*/ 646178 w 9949481"/>
              <a:gd name="connsiteY1687" fmla="*/ 2691838 h 6858000"/>
              <a:gd name="connsiteX1688" fmla="*/ 646178 w 9949481"/>
              <a:gd name="connsiteY1688" fmla="*/ 2600366 h 6858000"/>
              <a:gd name="connsiteX1689" fmla="*/ 614383 w 9949481"/>
              <a:gd name="connsiteY1689" fmla="*/ 2605747 h 6858000"/>
              <a:gd name="connsiteX1690" fmla="*/ 606556 w 9949481"/>
              <a:gd name="connsiteY1690" fmla="*/ 2557809 h 6858000"/>
              <a:gd name="connsiteX1691" fmla="*/ 596284 w 9949481"/>
              <a:gd name="connsiteY1691" fmla="*/ 2558787 h 6858000"/>
              <a:gd name="connsiteX1692" fmla="*/ 596284 w 9949481"/>
              <a:gd name="connsiteY1692" fmla="*/ 2631183 h 6858000"/>
              <a:gd name="connsiteX1693" fmla="*/ 571826 w 9949481"/>
              <a:gd name="connsiteY1693" fmla="*/ 2621889 h 6858000"/>
              <a:gd name="connsiteX1694" fmla="*/ 562532 w 9949481"/>
              <a:gd name="connsiteY1694" fmla="*/ 2692817 h 6858000"/>
              <a:gd name="connsiteX1695" fmla="*/ 584055 w 9949481"/>
              <a:gd name="connsiteY1695" fmla="*/ 2762766 h 6858000"/>
              <a:gd name="connsiteX1696" fmla="*/ 601176 w 9949481"/>
              <a:gd name="connsiteY1696" fmla="*/ 2799453 h 6858000"/>
              <a:gd name="connsiteX1697" fmla="*/ 592371 w 9949481"/>
              <a:gd name="connsiteY1697" fmla="*/ 2802388 h 6858000"/>
              <a:gd name="connsiteX1698" fmla="*/ 586501 w 9949481"/>
              <a:gd name="connsiteY1698" fmla="*/ 2796029 h 6858000"/>
              <a:gd name="connsiteX1699" fmla="*/ 560575 w 9949481"/>
              <a:gd name="connsiteY1699" fmla="*/ 2834673 h 6858000"/>
              <a:gd name="connsiteX1700" fmla="*/ 497963 w 9949481"/>
              <a:gd name="connsiteY1700" fmla="*/ 2799453 h 6858000"/>
              <a:gd name="connsiteX1701" fmla="*/ 518019 w 9949481"/>
              <a:gd name="connsiteY1701" fmla="*/ 2788692 h 6858000"/>
              <a:gd name="connsiteX1702" fmla="*/ 518997 w 9949481"/>
              <a:gd name="connsiteY1702" fmla="*/ 2747113 h 6858000"/>
              <a:gd name="connsiteX1703" fmla="*/ 531226 w 9949481"/>
              <a:gd name="connsiteY1703" fmla="*/ 2707981 h 6858000"/>
              <a:gd name="connsiteX1704" fmla="*/ 517040 w 9949481"/>
              <a:gd name="connsiteY1704" fmla="*/ 2705535 h 6858000"/>
              <a:gd name="connsiteX1705" fmla="*/ 511170 w 9949481"/>
              <a:gd name="connsiteY1705" fmla="*/ 2741733 h 6858000"/>
              <a:gd name="connsiteX1706" fmla="*/ 490137 w 9949481"/>
              <a:gd name="connsiteY1706" fmla="*/ 2738798 h 6858000"/>
              <a:gd name="connsiteX1707" fmla="*/ 476440 w 9949481"/>
              <a:gd name="connsiteY1707" fmla="*/ 2680099 h 6858000"/>
              <a:gd name="connsiteX1708" fmla="*/ 454428 w 9949481"/>
              <a:gd name="connsiteY1708" fmla="*/ 2677164 h 6858000"/>
              <a:gd name="connsiteX1709" fmla="*/ 469592 w 9949481"/>
              <a:gd name="connsiteY1709" fmla="*/ 2617486 h 6858000"/>
              <a:gd name="connsiteX1710" fmla="*/ 411382 w 9949481"/>
              <a:gd name="connsiteY1710" fmla="*/ 2509871 h 6858000"/>
              <a:gd name="connsiteX1711" fmla="*/ 378609 w 9949481"/>
              <a:gd name="connsiteY1711" fmla="*/ 2490794 h 6858000"/>
              <a:gd name="connsiteX1712" fmla="*/ 370293 w 9949481"/>
              <a:gd name="connsiteY1712" fmla="*/ 2520144 h 6858000"/>
              <a:gd name="connsiteX1713" fmla="*/ 351705 w 9949481"/>
              <a:gd name="connsiteY1713" fmla="*/ 2496175 h 6858000"/>
              <a:gd name="connsiteX1714" fmla="*/ 336541 w 9949481"/>
              <a:gd name="connsiteY1714" fmla="*/ 2513785 h 6858000"/>
              <a:gd name="connsiteX1715" fmla="*/ 326269 w 9949481"/>
              <a:gd name="connsiteY1715" fmla="*/ 2514763 h 6858000"/>
              <a:gd name="connsiteX1716" fmla="*/ 254362 w 9949481"/>
              <a:gd name="connsiteY1716" fmla="*/ 2404213 h 6858000"/>
              <a:gd name="connsiteX1717" fmla="*/ 277842 w 9949481"/>
              <a:gd name="connsiteY1717" fmla="*/ 2467315 h 6858000"/>
              <a:gd name="connsiteX1718" fmla="*/ 290071 w 9949481"/>
              <a:gd name="connsiteY1718" fmla="*/ 2561722 h 6858000"/>
              <a:gd name="connsiteX1719" fmla="*/ 306702 w 9949481"/>
              <a:gd name="connsiteY1719" fmla="*/ 2516720 h 6858000"/>
              <a:gd name="connsiteX1720" fmla="*/ 287136 w 9949481"/>
              <a:gd name="connsiteY1720" fmla="*/ 2601833 h 6858000"/>
              <a:gd name="connsiteX1721" fmla="*/ 268059 w 9949481"/>
              <a:gd name="connsiteY1721" fmla="*/ 2580310 h 6858000"/>
              <a:gd name="connsiteX1722" fmla="*/ 268059 w 9949481"/>
              <a:gd name="connsiteY1722" fmla="*/ 2638031 h 6858000"/>
              <a:gd name="connsiteX1723" fmla="*/ 340943 w 9949481"/>
              <a:gd name="connsiteY1723" fmla="*/ 2642923 h 6858000"/>
              <a:gd name="connsiteX1724" fmla="*/ 327247 w 9949481"/>
              <a:gd name="connsiteY1724" fmla="*/ 2581778 h 6858000"/>
              <a:gd name="connsiteX1725" fmla="*/ 337030 w 9949481"/>
              <a:gd name="connsiteY1725" fmla="*/ 2579332 h 6858000"/>
              <a:gd name="connsiteX1726" fmla="*/ 359531 w 9949481"/>
              <a:gd name="connsiteY1726" fmla="*/ 2600366 h 6858000"/>
              <a:gd name="connsiteX1727" fmla="*/ 364912 w 9949481"/>
              <a:gd name="connsiteY1727" fmla="*/ 2545091 h 6858000"/>
              <a:gd name="connsiteX1728" fmla="*/ 375184 w 9949481"/>
              <a:gd name="connsiteY1728" fmla="*/ 2543134 h 6858000"/>
              <a:gd name="connsiteX1729" fmla="*/ 400132 w 9949481"/>
              <a:gd name="connsiteY1729" fmla="*/ 2575908 h 6858000"/>
              <a:gd name="connsiteX1730" fmla="*/ 454917 w 9949481"/>
              <a:gd name="connsiteY1730" fmla="*/ 2678631 h 6858000"/>
              <a:gd name="connsiteX1731" fmla="*/ 456874 w 9949481"/>
              <a:gd name="connsiteY1731" fmla="*/ 2699665 h 6858000"/>
              <a:gd name="connsiteX1732" fmla="*/ 407958 w 9949481"/>
              <a:gd name="connsiteY1732" fmla="*/ 2699665 h 6858000"/>
              <a:gd name="connsiteX1733" fmla="*/ 445134 w 9949481"/>
              <a:gd name="connsiteY1733" fmla="*/ 2736352 h 6858000"/>
              <a:gd name="connsiteX1734" fmla="*/ 454917 w 9949481"/>
              <a:gd name="connsiteY1734" fmla="*/ 2828803 h 6858000"/>
              <a:gd name="connsiteX1735" fmla="*/ 435840 w 9949481"/>
              <a:gd name="connsiteY1735" fmla="*/ 2881632 h 6858000"/>
              <a:gd name="connsiteX1736" fmla="*/ 434862 w 9949481"/>
              <a:gd name="connsiteY1736" fmla="*/ 2981420 h 6858000"/>
              <a:gd name="connsiteX1737" fmla="*/ 448558 w 9949481"/>
              <a:gd name="connsiteY1737" fmla="*/ 2980931 h 6858000"/>
              <a:gd name="connsiteX1738" fmla="*/ 478397 w 9949481"/>
              <a:gd name="connsiteY1738" fmla="*/ 2982888 h 6858000"/>
              <a:gd name="connsiteX1739" fmla="*/ 477419 w 9949481"/>
              <a:gd name="connsiteY1739" fmla="*/ 2994628 h 6858000"/>
              <a:gd name="connsiteX1740" fmla="*/ 450026 w 9949481"/>
              <a:gd name="connsiteY1740" fmla="*/ 2990714 h 6858000"/>
              <a:gd name="connsiteX1741" fmla="*/ 453450 w 9949481"/>
              <a:gd name="connsiteY1741" fmla="*/ 3029358 h 6858000"/>
              <a:gd name="connsiteX1742" fmla="*/ 413828 w 9949481"/>
              <a:gd name="connsiteY1742" fmla="*/ 3020064 h 6858000"/>
              <a:gd name="connsiteX1743" fmla="*/ 404534 w 9949481"/>
              <a:gd name="connsiteY1743" fmla="*/ 3053327 h 6858000"/>
              <a:gd name="connsiteX1744" fmla="*/ 460787 w 9949481"/>
              <a:gd name="connsiteY1744" fmla="*/ 3190780 h 6858000"/>
              <a:gd name="connsiteX1745" fmla="*/ 465679 w 9949481"/>
              <a:gd name="connsiteY1745" fmla="*/ 3203987 h 6858000"/>
              <a:gd name="connsiteX1746" fmla="*/ 500409 w 9949481"/>
              <a:gd name="connsiteY1746" fmla="*/ 3312580 h 6858000"/>
              <a:gd name="connsiteX1747" fmla="*/ 533183 w 9949481"/>
              <a:gd name="connsiteY1747" fmla="*/ 3342908 h 6858000"/>
              <a:gd name="connsiteX1748" fmla="*/ 589436 w 9949481"/>
              <a:gd name="connsiteY1748" fmla="*/ 3364921 h 6858000"/>
              <a:gd name="connsiteX1749" fmla="*/ 585523 w 9949481"/>
              <a:gd name="connsiteY1749" fmla="*/ 3379106 h 6858000"/>
              <a:gd name="connsiteX1750" fmla="*/ 517040 w 9949481"/>
              <a:gd name="connsiteY1750" fmla="*/ 3379106 h 6858000"/>
              <a:gd name="connsiteX1751" fmla="*/ 517040 w 9949481"/>
              <a:gd name="connsiteY1751" fmla="*/ 3441718 h 6858000"/>
              <a:gd name="connsiteX1752" fmla="*/ 568402 w 9949481"/>
              <a:gd name="connsiteY1752" fmla="*/ 3550311 h 6858000"/>
              <a:gd name="connsiteX1753" fmla="*/ 553238 w 9949481"/>
              <a:gd name="connsiteY1753" fmla="*/ 3610967 h 6858000"/>
              <a:gd name="connsiteX1754" fmla="*/ 595306 w 9949481"/>
              <a:gd name="connsiteY1754" fmla="*/ 3654991 h 6858000"/>
              <a:gd name="connsiteX1755" fmla="*/ 595306 w 9949481"/>
              <a:gd name="connsiteY1755" fmla="*/ 3601673 h 6858000"/>
              <a:gd name="connsiteX1756" fmla="*/ 627101 w 9949481"/>
              <a:gd name="connsiteY1756" fmla="*/ 3685808 h 6858000"/>
              <a:gd name="connsiteX1757" fmla="*/ 647646 w 9949481"/>
              <a:gd name="connsiteY1757" fmla="*/ 3721517 h 6858000"/>
              <a:gd name="connsiteX1758" fmla="*/ 680908 w 9949481"/>
              <a:gd name="connsiteY1758" fmla="*/ 3817392 h 6858000"/>
              <a:gd name="connsiteX1759" fmla="*/ 732270 w 9949481"/>
              <a:gd name="connsiteY1759" fmla="*/ 3857992 h 6858000"/>
              <a:gd name="connsiteX1760" fmla="*/ 749880 w 9949481"/>
              <a:gd name="connsiteY1760" fmla="*/ 3868754 h 6858000"/>
              <a:gd name="connsiteX1761" fmla="*/ 782164 w 9949481"/>
              <a:gd name="connsiteY1761" fmla="*/ 3882450 h 6858000"/>
              <a:gd name="connsiteX1762" fmla="*/ 799285 w 9949481"/>
              <a:gd name="connsiteY1762" fmla="*/ 3859459 h 6858000"/>
              <a:gd name="connsiteX1763" fmla="*/ 868745 w 9949481"/>
              <a:gd name="connsiteY1763" fmla="*/ 3959737 h 6858000"/>
              <a:gd name="connsiteX1764" fmla="*/ 880485 w 9949481"/>
              <a:gd name="connsiteY1764" fmla="*/ 3952400 h 6858000"/>
              <a:gd name="connsiteX1765" fmla="*/ 819340 w 9949481"/>
              <a:gd name="connsiteY1765" fmla="*/ 3802228 h 6858000"/>
              <a:gd name="connsiteX1766" fmla="*/ 838417 w 9949481"/>
              <a:gd name="connsiteY1766" fmla="*/ 3789021 h 6858000"/>
              <a:gd name="connsiteX1767" fmla="*/ 836950 w 9949481"/>
              <a:gd name="connsiteY1767" fmla="*/ 3800760 h 6858000"/>
              <a:gd name="connsiteX1768" fmla="*/ 890268 w 9949481"/>
              <a:gd name="connsiteY1768" fmla="*/ 3816414 h 6858000"/>
              <a:gd name="connsiteX1769" fmla="*/ 941141 w 9949481"/>
              <a:gd name="connsiteY1769" fmla="*/ 3970498 h 6858000"/>
              <a:gd name="connsiteX1770" fmla="*/ 944565 w 9949481"/>
              <a:gd name="connsiteY1770" fmla="*/ 3970498 h 6858000"/>
              <a:gd name="connsiteX1771" fmla="*/ 984187 w 9949481"/>
              <a:gd name="connsiteY1771" fmla="*/ 4035556 h 6858000"/>
              <a:gd name="connsiteX1772" fmla="*/ 961196 w 9949481"/>
              <a:gd name="connsiteY1772" fmla="*/ 4004740 h 6858000"/>
              <a:gd name="connsiteX1773" fmla="*/ 891736 w 9949481"/>
              <a:gd name="connsiteY1773" fmla="*/ 4022349 h 6858000"/>
              <a:gd name="connsiteX1774" fmla="*/ 899073 w 9949481"/>
              <a:gd name="connsiteY1774" fmla="*/ 4048764 h 6858000"/>
              <a:gd name="connsiteX1775" fmla="*/ 861897 w 9949481"/>
              <a:gd name="connsiteY1775" fmla="*/ 4055612 h 6858000"/>
              <a:gd name="connsiteX1776" fmla="*/ 848690 w 9949481"/>
              <a:gd name="connsiteY1776" fmla="*/ 4004740 h 6858000"/>
              <a:gd name="connsiteX1777" fmla="*/ 839396 w 9949481"/>
              <a:gd name="connsiteY1777" fmla="*/ 3991043 h 6858000"/>
              <a:gd name="connsiteX1778" fmla="*/ 840374 w 9949481"/>
              <a:gd name="connsiteY1778" fmla="*/ 3948486 h 6858000"/>
              <a:gd name="connsiteX1779" fmla="*/ 794393 w 9949481"/>
              <a:gd name="connsiteY1779" fmla="*/ 3894190 h 6858000"/>
              <a:gd name="connsiteX1780" fmla="*/ 764065 w 9949481"/>
              <a:gd name="connsiteY1780" fmla="*/ 3908864 h 6858000"/>
              <a:gd name="connsiteX1781" fmla="*/ 771403 w 9949481"/>
              <a:gd name="connsiteY1781" fmla="*/ 3966585 h 6858000"/>
              <a:gd name="connsiteX1782" fmla="*/ 858962 w 9949481"/>
              <a:gd name="connsiteY1782" fmla="*/ 4120670 h 6858000"/>
              <a:gd name="connsiteX1783" fmla="*/ 863854 w 9949481"/>
              <a:gd name="connsiteY1783" fmla="*/ 4152465 h 6858000"/>
              <a:gd name="connsiteX1784" fmla="*/ 813960 w 9949481"/>
              <a:gd name="connsiteY1784" fmla="*/ 4125562 h 6858000"/>
              <a:gd name="connsiteX1785" fmla="*/ 804666 w 9949481"/>
              <a:gd name="connsiteY1785" fmla="*/ 4133877 h 6858000"/>
              <a:gd name="connsiteX1786" fmla="*/ 904454 w 9949481"/>
              <a:gd name="connsiteY1786" fmla="*/ 4375033 h 6858000"/>
              <a:gd name="connsiteX1787" fmla="*/ 936738 w 9949481"/>
              <a:gd name="connsiteY1787" fmla="*/ 4392642 h 6858000"/>
              <a:gd name="connsiteX1788" fmla="*/ 974893 w 9949481"/>
              <a:gd name="connsiteY1788" fmla="*/ 4402425 h 6858000"/>
              <a:gd name="connsiteX1789" fmla="*/ 1015982 w 9949481"/>
              <a:gd name="connsiteY1789" fmla="*/ 4457211 h 6858000"/>
              <a:gd name="connsiteX1790" fmla="*/ 1032124 w 9949481"/>
              <a:gd name="connsiteY1790" fmla="*/ 4449384 h 6858000"/>
              <a:gd name="connsiteX1791" fmla="*/ 1066854 w 9949481"/>
              <a:gd name="connsiteY1791" fmla="*/ 4389707 h 6858000"/>
              <a:gd name="connsiteX1792" fmla="*/ 1091802 w 9949481"/>
              <a:gd name="connsiteY1792" fmla="*/ 4398023 h 6858000"/>
              <a:gd name="connsiteX1793" fmla="*/ 1131423 w 9949481"/>
              <a:gd name="connsiteY1793" fmla="*/ 4458190 h 6858000"/>
              <a:gd name="connsiteX1794" fmla="*/ 1132891 w 9949481"/>
              <a:gd name="connsiteY1794" fmla="*/ 4470908 h 6858000"/>
              <a:gd name="connsiteX1795" fmla="*/ 1166154 w 9949481"/>
              <a:gd name="connsiteY1795" fmla="*/ 4534009 h 6858000"/>
              <a:gd name="connsiteX1796" fmla="*/ 1211645 w 9949481"/>
              <a:gd name="connsiteY1796" fmla="*/ 4570696 h 6858000"/>
              <a:gd name="connsiteX1797" fmla="*/ 1247354 w 9949481"/>
              <a:gd name="connsiteY1797" fmla="*/ 4631841 h 6858000"/>
              <a:gd name="connsiteX1798" fmla="*/ 1259583 w 9949481"/>
              <a:gd name="connsiteY1798" fmla="*/ 4601513 h 6858000"/>
              <a:gd name="connsiteX1799" fmla="*/ 1275236 w 9949481"/>
              <a:gd name="connsiteY1799" fmla="*/ 4598578 h 6858000"/>
              <a:gd name="connsiteX1800" fmla="*/ 1285508 w 9949481"/>
              <a:gd name="connsiteY1800" fmla="*/ 4609829 h 6858000"/>
              <a:gd name="connsiteX1801" fmla="*/ 1295291 w 9949481"/>
              <a:gd name="connsiteY1801" fmla="*/ 4634287 h 6858000"/>
              <a:gd name="connsiteX1802" fmla="*/ 1328065 w 9949481"/>
              <a:gd name="connsiteY1802" fmla="*/ 4684670 h 6858000"/>
              <a:gd name="connsiteX1803" fmla="*/ 1365730 w 9949481"/>
              <a:gd name="connsiteY1803" fmla="*/ 4601513 h 6858000"/>
              <a:gd name="connsiteX1804" fmla="*/ 1365241 w 9949481"/>
              <a:gd name="connsiteY1804" fmla="*/ 4583903 h 6858000"/>
              <a:gd name="connsiteX1805" fmla="*/ 1378937 w 9949481"/>
              <a:gd name="connsiteY1805" fmla="*/ 4590262 h 6858000"/>
              <a:gd name="connsiteX1806" fmla="*/ 1390677 w 9949481"/>
              <a:gd name="connsiteY1806" fmla="*/ 4472375 h 6858000"/>
              <a:gd name="connsiteX1807" fmla="*/ 1356925 w 9949481"/>
              <a:gd name="connsiteY1807" fmla="*/ 4462592 h 6858000"/>
              <a:gd name="connsiteX1808" fmla="*/ 1420516 w 9949481"/>
              <a:gd name="connsiteY1808" fmla="*/ 4382859 h 6858000"/>
              <a:gd name="connsiteX1809" fmla="*/ 1376492 w 9949481"/>
              <a:gd name="connsiteY1809" fmla="*/ 4338835 h 6858000"/>
              <a:gd name="connsiteX1810" fmla="*/ 1386764 w 9949481"/>
              <a:gd name="connsiteY1810" fmla="*/ 4328563 h 6858000"/>
              <a:gd name="connsiteX1811" fmla="*/ 1463073 w 9949481"/>
              <a:gd name="connsiteY1811" fmla="*/ 4397534 h 6858000"/>
              <a:gd name="connsiteX1812" fmla="*/ 1455735 w 9949481"/>
              <a:gd name="connsiteY1812" fmla="*/ 4325138 h 6858000"/>
              <a:gd name="connsiteX1813" fmla="*/ 1457692 w 9949481"/>
              <a:gd name="connsiteY1813" fmla="*/ 4257145 h 6858000"/>
              <a:gd name="connsiteX1814" fmla="*/ 1511010 w 9949481"/>
              <a:gd name="connsiteY1814" fmla="*/ 4354977 h 6858000"/>
              <a:gd name="connsiteX1815" fmla="*/ 1551121 w 9949481"/>
              <a:gd name="connsiteY1815" fmla="*/ 4262037 h 6858000"/>
              <a:gd name="connsiteX1816" fmla="*/ 1612755 w 9949481"/>
              <a:gd name="connsiteY1816" fmla="*/ 4337367 h 6858000"/>
              <a:gd name="connsiteX1817" fmla="*/ 1635746 w 9949481"/>
              <a:gd name="connsiteY1817" fmla="*/ 4311442 h 6858000"/>
              <a:gd name="connsiteX1818" fmla="*/ 1636724 w 9949481"/>
              <a:gd name="connsiteY1818" fmla="*/ 4273777 h 6858000"/>
              <a:gd name="connsiteX1819" fmla="*/ 1646507 w 9949481"/>
              <a:gd name="connsiteY1819" fmla="*/ 4380902 h 6858000"/>
              <a:gd name="connsiteX1820" fmla="*/ 1649931 w 9949481"/>
              <a:gd name="connsiteY1820" fmla="*/ 4423459 h 6858000"/>
              <a:gd name="connsiteX1821" fmla="*/ 1642594 w 9949481"/>
              <a:gd name="connsiteY1821" fmla="*/ 4523737 h 6858000"/>
              <a:gd name="connsiteX1822" fmla="*/ 1701293 w 9949481"/>
              <a:gd name="connsiteY1822" fmla="*/ 4534987 h 6858000"/>
              <a:gd name="connsiteX1823" fmla="*/ 1705695 w 9949481"/>
              <a:gd name="connsiteY1823" fmla="*/ 4628417 h 6858000"/>
              <a:gd name="connsiteX1824" fmla="*/ 1724772 w 9949481"/>
              <a:gd name="connsiteY1824" fmla="*/ 4620590 h 6858000"/>
              <a:gd name="connsiteX1825" fmla="*/ 1711565 w 9949481"/>
              <a:gd name="connsiteY1825" fmla="*/ 4568739 h 6858000"/>
              <a:gd name="connsiteX1826" fmla="*/ 1747763 w 9949481"/>
              <a:gd name="connsiteY1826" fmla="*/ 4527161 h 6858000"/>
              <a:gd name="connsiteX1827" fmla="*/ 1748252 w 9949481"/>
              <a:gd name="connsiteY1827" fmla="*/ 4465527 h 6858000"/>
              <a:gd name="connsiteX1828" fmla="*/ 1724772 w 9949481"/>
              <a:gd name="connsiteY1828" fmla="*/ 4535476 h 6858000"/>
              <a:gd name="connsiteX1829" fmla="*/ 1668030 w 9949481"/>
              <a:gd name="connsiteY1829" fmla="*/ 4500746 h 6858000"/>
              <a:gd name="connsiteX1830" fmla="*/ 1729175 w 9949481"/>
              <a:gd name="connsiteY1830" fmla="*/ 4456233 h 6858000"/>
              <a:gd name="connsiteX1831" fmla="*/ 1819180 w 9949481"/>
              <a:gd name="connsiteY1831" fmla="*/ 4333454 h 6858000"/>
              <a:gd name="connsiteX1832" fmla="*/ 1840703 w 9949481"/>
              <a:gd name="connsiteY1832" fmla="*/ 4324649 h 6858000"/>
              <a:gd name="connsiteX1833" fmla="*/ 1854399 w 9949481"/>
              <a:gd name="connsiteY1833" fmla="*/ 4308018 h 6858000"/>
              <a:gd name="connsiteX1834" fmla="*/ 1763905 w 9949481"/>
              <a:gd name="connsiteY1834" fmla="*/ 4251765 h 6858000"/>
              <a:gd name="connsiteX1835" fmla="*/ 1741404 w 9949481"/>
              <a:gd name="connsiteY1835" fmla="*/ 4221437 h 6858000"/>
              <a:gd name="connsiteX1836" fmla="*/ 1723794 w 9949481"/>
              <a:gd name="connsiteY1836" fmla="*/ 4094745 h 6858000"/>
              <a:gd name="connsiteX1837" fmla="*/ 1699825 w 9949481"/>
              <a:gd name="connsiteY1837" fmla="*/ 4067841 h 6858000"/>
              <a:gd name="connsiteX1838" fmla="*/ 1699825 w 9949481"/>
              <a:gd name="connsiteY1838" fmla="*/ 4048274 h 6858000"/>
              <a:gd name="connsiteX1839" fmla="*/ 1691510 w 9949481"/>
              <a:gd name="connsiteY1839" fmla="*/ 4043872 h 6858000"/>
              <a:gd name="connsiteX1840" fmla="*/ 1664117 w 9949481"/>
              <a:gd name="connsiteY1840" fmla="*/ 4081537 h 6858000"/>
              <a:gd name="connsiteX1841" fmla="*/ 1654334 w 9949481"/>
              <a:gd name="connsiteY1841" fmla="*/ 4077624 h 6858000"/>
              <a:gd name="connsiteX1842" fmla="*/ 1668519 w 9949481"/>
              <a:gd name="connsiteY1842" fmla="*/ 4045340 h 6858000"/>
              <a:gd name="connsiteX1843" fmla="*/ 1674878 w 9949481"/>
              <a:gd name="connsiteY1843" fmla="*/ 4000337 h 6858000"/>
              <a:gd name="connsiteX1844" fmla="*/ 1603461 w 9949481"/>
              <a:gd name="connsiteY1844" fmla="*/ 3886363 h 6858000"/>
              <a:gd name="connsiteX1845" fmla="*/ 1601015 w 9949481"/>
              <a:gd name="connsiteY1845" fmla="*/ 3872177 h 6858000"/>
              <a:gd name="connsiteX1846" fmla="*/ 1599059 w 9949481"/>
              <a:gd name="connsiteY1846" fmla="*/ 3754779 h 6858000"/>
              <a:gd name="connsiteX1847" fmla="*/ 1577536 w 9949481"/>
              <a:gd name="connsiteY1847" fmla="*/ 3679449 h 6858000"/>
              <a:gd name="connsiteX1848" fmla="*/ 1518348 w 9949481"/>
              <a:gd name="connsiteY1848" fmla="*/ 3561073 h 6858000"/>
              <a:gd name="connsiteX1849" fmla="*/ 1512967 w 9949481"/>
              <a:gd name="connsiteY1849" fmla="*/ 3551779 h 6858000"/>
              <a:gd name="connsiteX1850" fmla="*/ 1426386 w 9949481"/>
              <a:gd name="connsiteY1850" fmla="*/ 3459817 h 6858000"/>
              <a:gd name="connsiteX1851" fmla="*/ 1398015 w 9949481"/>
              <a:gd name="connsiteY1851" fmla="*/ 3450523 h 6858000"/>
              <a:gd name="connsiteX1852" fmla="*/ 1373557 w 9949481"/>
              <a:gd name="connsiteY1852" fmla="*/ 3434381 h 6858000"/>
              <a:gd name="connsiteX1853" fmla="*/ 1402417 w 9949481"/>
              <a:gd name="connsiteY1853" fmla="*/ 3305732 h 6858000"/>
              <a:gd name="connsiteX1854" fmla="*/ 1422962 w 9949481"/>
              <a:gd name="connsiteY1854" fmla="*/ 3286166 h 6858000"/>
              <a:gd name="connsiteX1855" fmla="*/ 1453290 w 9949481"/>
              <a:gd name="connsiteY1855" fmla="*/ 3185888 h 6858000"/>
              <a:gd name="connsiteX1856" fmla="*/ 1464051 w 9949481"/>
              <a:gd name="connsiteY1856" fmla="*/ 3077295 h 6858000"/>
              <a:gd name="connsiteX1857" fmla="*/ 1488998 w 9949481"/>
              <a:gd name="connsiteY1857" fmla="*/ 3077295 h 6858000"/>
              <a:gd name="connsiteX1858" fmla="*/ 1489487 w 9949481"/>
              <a:gd name="connsiteY1858" fmla="*/ 3067023 h 6858000"/>
              <a:gd name="connsiteX1859" fmla="*/ 1509543 w 9949481"/>
              <a:gd name="connsiteY1859" fmla="*/ 3084633 h 6858000"/>
              <a:gd name="connsiteX1860" fmla="*/ 1500738 w 9949481"/>
              <a:gd name="connsiteY1860" fmla="*/ 3016640 h 6858000"/>
              <a:gd name="connsiteX1861" fmla="*/ 1562861 w 9949481"/>
              <a:gd name="connsiteY1861" fmla="*/ 3056751 h 6858000"/>
              <a:gd name="connsiteX1862" fmla="*/ 1542316 w 9949481"/>
              <a:gd name="connsiteY1862" fmla="*/ 3081698 h 6858000"/>
              <a:gd name="connsiteX1863" fmla="*/ 1553567 w 9949481"/>
              <a:gd name="connsiteY1863" fmla="*/ 3077784 h 6858000"/>
              <a:gd name="connsiteX1864" fmla="*/ 1560415 w 9949481"/>
              <a:gd name="connsiteY1864" fmla="*/ 3077295 h 6858000"/>
              <a:gd name="connsiteX1865" fmla="*/ 1606885 w 9949481"/>
              <a:gd name="connsiteY1865" fmla="*/ 3059197 h 6858000"/>
              <a:gd name="connsiteX1866" fmla="*/ 1643572 w 9949481"/>
              <a:gd name="connsiteY1866" fmla="*/ 2970170 h 6858000"/>
              <a:gd name="connsiteX1867" fmla="*/ 1660204 w 9949481"/>
              <a:gd name="connsiteY1867" fmla="*/ 2977018 h 6858000"/>
              <a:gd name="connsiteX1868" fmla="*/ 1641616 w 9949481"/>
              <a:gd name="connsiteY1868" fmla="*/ 3022999 h 6858000"/>
              <a:gd name="connsiteX1869" fmla="*/ 1698358 w 9949481"/>
              <a:gd name="connsiteY1869" fmla="*/ 2981909 h 6858000"/>
              <a:gd name="connsiteX1870" fmla="*/ 1718903 w 9949481"/>
              <a:gd name="connsiteY1870" fmla="*/ 2907557 h 6858000"/>
              <a:gd name="connsiteX1871" fmla="*/ 1714011 w 9949481"/>
              <a:gd name="connsiteY1871" fmla="*/ 2870381 h 6858000"/>
              <a:gd name="connsiteX1872" fmla="*/ 1673411 w 9949481"/>
              <a:gd name="connsiteY1872" fmla="*/ 2870381 h 6858000"/>
              <a:gd name="connsiteX1873" fmla="*/ 1692488 w 9949481"/>
              <a:gd name="connsiteY1873" fmla="*/ 2819509 h 6858000"/>
              <a:gd name="connsiteX1874" fmla="*/ 1636235 w 9949481"/>
              <a:gd name="connsiteY1874" fmla="*/ 2722166 h 6858000"/>
              <a:gd name="connsiteX1875" fmla="*/ 1678302 w 9949481"/>
              <a:gd name="connsiteY1875" fmla="*/ 2616019 h 6858000"/>
              <a:gd name="connsiteX1876" fmla="*/ 1648953 w 9949481"/>
              <a:gd name="connsiteY1876" fmla="*/ 2626780 h 6858000"/>
              <a:gd name="connsiteX1877" fmla="*/ 1656779 w 9949481"/>
              <a:gd name="connsiteY1877" fmla="*/ 2591561 h 6858000"/>
              <a:gd name="connsiteX1878" fmla="*/ 1684661 w 9949481"/>
              <a:gd name="connsiteY1878" fmla="*/ 2602323 h 6858000"/>
              <a:gd name="connsiteX1879" fmla="*/ 1728686 w 9949481"/>
              <a:gd name="connsiteY1879" fmla="*/ 2507915 h 6858000"/>
              <a:gd name="connsiteX1880" fmla="*/ 1735045 w 9949481"/>
              <a:gd name="connsiteY1880" fmla="*/ 2500578 h 6858000"/>
              <a:gd name="connsiteX1881" fmla="*/ 1760481 w 9949481"/>
              <a:gd name="connsiteY1881" fmla="*/ 2467315 h 6858000"/>
              <a:gd name="connsiteX1882" fmla="*/ 1725751 w 9949481"/>
              <a:gd name="connsiteY1882" fmla="*/ 2430139 h 6858000"/>
              <a:gd name="connsiteX1883" fmla="*/ 1713033 w 9949481"/>
              <a:gd name="connsiteY1883" fmla="*/ 2446281 h 6858000"/>
              <a:gd name="connsiteX1884" fmla="*/ 1696890 w 9949481"/>
              <a:gd name="connsiteY1884" fmla="*/ 2436498 h 6858000"/>
              <a:gd name="connsiteX1885" fmla="*/ 1713033 w 9949481"/>
              <a:gd name="connsiteY1885" fmla="*/ 2369483 h 6858000"/>
              <a:gd name="connsiteX1886" fmla="*/ 1658736 w 9949481"/>
              <a:gd name="connsiteY1886" fmla="*/ 2384158 h 6858000"/>
              <a:gd name="connsiteX1887" fmla="*/ 1661182 w 9949481"/>
              <a:gd name="connsiteY1887" fmla="*/ 2371929 h 6858000"/>
              <a:gd name="connsiteX1888" fmla="*/ 1652866 w 9949481"/>
              <a:gd name="connsiteY1888" fmla="*/ 2287305 h 6858000"/>
              <a:gd name="connsiteX1889" fmla="*/ 1657269 w 9949481"/>
              <a:gd name="connsiteY1889" fmla="*/ 2261379 h 6858000"/>
              <a:gd name="connsiteX1890" fmla="*/ 1682705 w 9949481"/>
              <a:gd name="connsiteY1890" fmla="*/ 2248661 h 6858000"/>
              <a:gd name="connsiteX1891" fmla="*/ 1665095 w 9949481"/>
              <a:gd name="connsiteY1891" fmla="*/ 2244748 h 6858000"/>
              <a:gd name="connsiteX1892" fmla="*/ 1632811 w 9949481"/>
              <a:gd name="connsiteY1892" fmla="*/ 2201213 h 6858000"/>
              <a:gd name="connsiteX1893" fmla="*/ 1653845 w 9949481"/>
              <a:gd name="connsiteY1893" fmla="*/ 2192408 h 6858000"/>
              <a:gd name="connsiteX1894" fmla="*/ 1630365 w 9949481"/>
              <a:gd name="connsiteY1894" fmla="*/ 2141046 h 6858000"/>
              <a:gd name="connsiteX1895" fmla="*/ 1662160 w 9949481"/>
              <a:gd name="connsiteY1895" fmla="*/ 2062292 h 6858000"/>
              <a:gd name="connsiteX1896" fmla="*/ 1674389 w 9949481"/>
              <a:gd name="connsiteY1896" fmla="*/ 1977667 h 6858000"/>
              <a:gd name="connsiteX1897" fmla="*/ 1666563 w 9949481"/>
              <a:gd name="connsiteY1897" fmla="*/ 1977178 h 6858000"/>
              <a:gd name="connsiteX1898" fmla="*/ 1623027 w 9949481"/>
              <a:gd name="connsiteY1898" fmla="*/ 2051041 h 6858000"/>
              <a:gd name="connsiteX1899" fmla="*/ 1614223 w 9949481"/>
              <a:gd name="connsiteY1899" fmla="*/ 2046639 h 6858000"/>
              <a:gd name="connsiteX1900" fmla="*/ 1614223 w 9949481"/>
              <a:gd name="connsiteY1900" fmla="*/ 2082347 h 6858000"/>
              <a:gd name="connsiteX1901" fmla="*/ 1618625 w 9949481"/>
              <a:gd name="connsiteY1901" fmla="*/ 1994788 h 6858000"/>
              <a:gd name="connsiteX1902" fmla="*/ 1617647 w 9949481"/>
              <a:gd name="connsiteY1902" fmla="*/ 1926306 h 6858000"/>
              <a:gd name="connsiteX1903" fmla="*/ 1646507 w 9949481"/>
              <a:gd name="connsiteY1903" fmla="*/ 1881303 h 6858000"/>
              <a:gd name="connsiteX1904" fmla="*/ 1669008 w 9949481"/>
              <a:gd name="connsiteY1904" fmla="*/ 1836790 h 6858000"/>
              <a:gd name="connsiteX1905" fmla="*/ 1661671 w 9949481"/>
              <a:gd name="connsiteY1905" fmla="*/ 1921414 h 6858000"/>
              <a:gd name="connsiteX1906" fmla="*/ 1685640 w 9949481"/>
              <a:gd name="connsiteY1906" fmla="*/ 1901359 h 6858000"/>
              <a:gd name="connsiteX1907" fmla="*/ 1713033 w 9949481"/>
              <a:gd name="connsiteY1907" fmla="*/ 1898424 h 6858000"/>
              <a:gd name="connsiteX1908" fmla="*/ 1737980 w 9949481"/>
              <a:gd name="connsiteY1908" fmla="*/ 1948318 h 6858000"/>
              <a:gd name="connsiteX1909" fmla="*/ 1768308 w 9949481"/>
              <a:gd name="connsiteY1909" fmla="*/ 2048595 h 6858000"/>
              <a:gd name="connsiteX1910" fmla="*/ 1809886 w 9949481"/>
              <a:gd name="connsiteY1910" fmla="*/ 2100935 h 6858000"/>
              <a:gd name="connsiteX1911" fmla="*/ 1820158 w 9949481"/>
              <a:gd name="connsiteY1911" fmla="*/ 2093598 h 6858000"/>
              <a:gd name="connsiteX1912" fmla="*/ 1787874 w 9949481"/>
              <a:gd name="connsiteY1912" fmla="*/ 2012397 h 6858000"/>
              <a:gd name="connsiteX1913" fmla="*/ 1798146 w 9949481"/>
              <a:gd name="connsiteY1913" fmla="*/ 2008484 h 6858000"/>
              <a:gd name="connsiteX1914" fmla="*/ 1849019 w 9949481"/>
              <a:gd name="connsiteY1914" fmla="*/ 2082836 h 6858000"/>
              <a:gd name="connsiteX1915" fmla="*/ 1898424 w 9949481"/>
              <a:gd name="connsiteY1915" fmla="*/ 2166972 h 6858000"/>
              <a:gd name="connsiteX1916" fmla="*/ 1907718 w 9949481"/>
              <a:gd name="connsiteY1916" fmla="*/ 2162080 h 6858000"/>
              <a:gd name="connsiteX1917" fmla="*/ 1887173 w 9949481"/>
              <a:gd name="connsiteY1917" fmla="*/ 2114143 h 6858000"/>
              <a:gd name="connsiteX1918" fmla="*/ 8652722 w 9949481"/>
              <a:gd name="connsiteY1918" fmla="*/ 4321225 h 6858000"/>
              <a:gd name="connsiteX1919" fmla="*/ 8621905 w 9949481"/>
              <a:gd name="connsiteY1919" fmla="*/ 4356444 h 6858000"/>
              <a:gd name="connsiteX1920" fmla="*/ 8607230 w 9949481"/>
              <a:gd name="connsiteY1920" fmla="*/ 4354977 h 6858000"/>
              <a:gd name="connsiteX1921" fmla="*/ 8607720 w 9949481"/>
              <a:gd name="connsiteY1921" fmla="*/ 4371608 h 6858000"/>
              <a:gd name="connsiteX1922" fmla="*/ 8656636 w 9949481"/>
              <a:gd name="connsiteY1922" fmla="*/ 4448895 h 6858000"/>
              <a:gd name="connsiteX1923" fmla="*/ 8705062 w 9949481"/>
              <a:gd name="connsiteY1923" fmla="*/ 4421992 h 6858000"/>
              <a:gd name="connsiteX1924" fmla="*/ 8737347 w 9949481"/>
              <a:gd name="connsiteY1924" fmla="*/ 4488517 h 6858000"/>
              <a:gd name="connsiteX1925" fmla="*/ 8686963 w 9949481"/>
              <a:gd name="connsiteY1925" fmla="*/ 4496833 h 6858000"/>
              <a:gd name="connsiteX1926" fmla="*/ 8612122 w 9949481"/>
              <a:gd name="connsiteY1926" fmla="*/ 4440091 h 6858000"/>
              <a:gd name="connsiteX1927" fmla="*/ 8579348 w 9949481"/>
              <a:gd name="connsiteY1927" fmla="*/ 4482647 h 6858000"/>
              <a:gd name="connsiteX1928" fmla="*/ 8632178 w 9949481"/>
              <a:gd name="connsiteY1928" fmla="*/ 4517378 h 6858000"/>
              <a:gd name="connsiteX1929" fmla="*/ 8667886 w 9949481"/>
              <a:gd name="connsiteY1929" fmla="*/ 4551130 h 6858000"/>
              <a:gd name="connsiteX1930" fmla="*/ 8683539 w 9949481"/>
              <a:gd name="connsiteY1930" fmla="*/ 4573142 h 6858000"/>
              <a:gd name="connsiteX1931" fmla="*/ 8703595 w 9949481"/>
              <a:gd name="connsiteY1931" fmla="*/ 4515421 h 6858000"/>
              <a:gd name="connsiteX1932" fmla="*/ 8755934 w 9949481"/>
              <a:gd name="connsiteY1932" fmla="*/ 4523737 h 6858000"/>
              <a:gd name="connsiteX1933" fmla="*/ 8838602 w 9949481"/>
              <a:gd name="connsiteY1933" fmla="*/ 4517867 h 6858000"/>
              <a:gd name="connsiteX1934" fmla="*/ 8867463 w 9949481"/>
              <a:gd name="connsiteY1934" fmla="*/ 4569718 h 6858000"/>
              <a:gd name="connsiteX1935" fmla="*/ 8882138 w 9949481"/>
              <a:gd name="connsiteY1935" fmla="*/ 4535476 h 6858000"/>
              <a:gd name="connsiteX1936" fmla="*/ 8858658 w 9949481"/>
              <a:gd name="connsiteY1936" fmla="*/ 4517378 h 6858000"/>
              <a:gd name="connsiteX1937" fmla="*/ 8852299 w 9949481"/>
              <a:gd name="connsiteY1937" fmla="*/ 4488028 h 6858000"/>
              <a:gd name="connsiteX1938" fmla="*/ 8890453 w 9949481"/>
              <a:gd name="connsiteY1938" fmla="*/ 4463081 h 6858000"/>
              <a:gd name="connsiteX1939" fmla="*/ 8910508 w 9949481"/>
              <a:gd name="connsiteY1939" fmla="*/ 4479223 h 6858000"/>
              <a:gd name="connsiteX1940" fmla="*/ 8945728 w 9949481"/>
              <a:gd name="connsiteY1940" fmla="*/ 4623525 h 6858000"/>
              <a:gd name="connsiteX1941" fmla="*/ 8978502 w 9949481"/>
              <a:gd name="connsiteY1941" fmla="*/ 4655809 h 6858000"/>
              <a:gd name="connsiteX1942" fmla="*/ 9013232 w 9949481"/>
              <a:gd name="connsiteY1942" fmla="*/ 4679778 h 6858000"/>
              <a:gd name="connsiteX1943" fmla="*/ 9035244 w 9949481"/>
              <a:gd name="connsiteY1943" fmla="*/ 4713530 h 6858000"/>
              <a:gd name="connsiteX1944" fmla="*/ 9040135 w 9949481"/>
              <a:gd name="connsiteY1944" fmla="*/ 4709128 h 6858000"/>
              <a:gd name="connsiteX1945" fmla="*/ 9033777 w 9949481"/>
              <a:gd name="connsiteY1945" fmla="*/ 4654831 h 6858000"/>
              <a:gd name="connsiteX1946" fmla="*/ 9056767 w 9949481"/>
              <a:gd name="connsiteY1946" fmla="*/ 4685159 h 6858000"/>
              <a:gd name="connsiteX1947" fmla="*/ 9067529 w 9949481"/>
              <a:gd name="connsiteY1947" fmla="*/ 4679289 h 6858000"/>
              <a:gd name="connsiteX1948" fmla="*/ 9044538 w 9949481"/>
              <a:gd name="connsiteY1948" fmla="*/ 4626460 h 6858000"/>
              <a:gd name="connsiteX1949" fmla="*/ 8960403 w 9949481"/>
              <a:gd name="connsiteY1949" fmla="*/ 4611296 h 6858000"/>
              <a:gd name="connsiteX1950" fmla="*/ 9001492 w 9949481"/>
              <a:gd name="connsiteY1950" fmla="*/ 4604448 h 6858000"/>
              <a:gd name="connsiteX1951" fmla="*/ 9019102 w 9949481"/>
              <a:gd name="connsiteY1951" fmla="*/ 4591240 h 6858000"/>
              <a:gd name="connsiteX1952" fmla="*/ 9030352 w 9949481"/>
              <a:gd name="connsiteY1952" fmla="*/ 4487050 h 6858000"/>
              <a:gd name="connsiteX1953" fmla="*/ 9073398 w 9949481"/>
              <a:gd name="connsiteY1953" fmla="*/ 4421503 h 6858000"/>
              <a:gd name="connsiteX1954" fmla="*/ 9100302 w 9949481"/>
              <a:gd name="connsiteY1954" fmla="*/ 4419546 h 6858000"/>
              <a:gd name="connsiteX1955" fmla="*/ 9133565 w 9949481"/>
              <a:gd name="connsiteY1955" fmla="*/ 4453787 h 6858000"/>
              <a:gd name="connsiteX1956" fmla="*/ 9148729 w 9949481"/>
              <a:gd name="connsiteY1956" fmla="*/ 4388240 h 6858000"/>
              <a:gd name="connsiteX1957" fmla="*/ 9104216 w 9949481"/>
              <a:gd name="connsiteY1957" fmla="*/ 4360358 h 6858000"/>
              <a:gd name="connsiteX1958" fmla="*/ 9063615 w 9949481"/>
              <a:gd name="connsiteY1958" fmla="*/ 4409274 h 6858000"/>
              <a:gd name="connsiteX1959" fmla="*/ 9005405 w 9949481"/>
              <a:gd name="connsiteY1959" fmla="*/ 4435688 h 6858000"/>
              <a:gd name="connsiteX1960" fmla="*/ 9009808 w 9949481"/>
              <a:gd name="connsiteY1960" fmla="*/ 4464059 h 6858000"/>
              <a:gd name="connsiteX1961" fmla="*/ 8983393 w 9949481"/>
              <a:gd name="connsiteY1961" fmla="*/ 4465038 h 6858000"/>
              <a:gd name="connsiteX1962" fmla="*/ 8942304 w 9949481"/>
              <a:gd name="connsiteY1962" fmla="*/ 4375522 h 6858000"/>
              <a:gd name="connsiteX1963" fmla="*/ 9017145 w 9949481"/>
              <a:gd name="connsiteY1963" fmla="*/ 4357912 h 6858000"/>
              <a:gd name="connsiteX1964" fmla="*/ 9014210 w 9949481"/>
              <a:gd name="connsiteY1964" fmla="*/ 4347640 h 6858000"/>
              <a:gd name="connsiteX1965" fmla="*/ 8965295 w 9949481"/>
              <a:gd name="connsiteY1965" fmla="*/ 4344705 h 6858000"/>
              <a:gd name="connsiteX1966" fmla="*/ 9068018 w 9949481"/>
              <a:gd name="connsiteY1966" fmla="*/ 4346172 h 6858000"/>
              <a:gd name="connsiteX1967" fmla="*/ 9077312 w 9949481"/>
              <a:gd name="connsiteY1967" fmla="*/ 4073222 h 6858000"/>
              <a:gd name="connsiteX1968" fmla="*/ 9088562 w 9949481"/>
              <a:gd name="connsiteY1968" fmla="*/ 4108441 h 6858000"/>
              <a:gd name="connsiteX1969" fmla="*/ 9121825 w 9949481"/>
              <a:gd name="connsiteY1969" fmla="*/ 4047296 h 6858000"/>
              <a:gd name="connsiteX1970" fmla="*/ 9144815 w 9949481"/>
              <a:gd name="connsiteY1970" fmla="*/ 4035067 h 6858000"/>
              <a:gd name="connsiteX1971" fmla="*/ 9157533 w 9949481"/>
              <a:gd name="connsiteY1971" fmla="*/ 4004740 h 6858000"/>
              <a:gd name="connsiteX1972" fmla="*/ 9164382 w 9949481"/>
              <a:gd name="connsiteY1972" fmla="*/ 3980282 h 6858000"/>
              <a:gd name="connsiteX1973" fmla="*/ 9185416 w 9949481"/>
              <a:gd name="connsiteY1973" fmla="*/ 4030665 h 6858000"/>
              <a:gd name="connsiteX1974" fmla="*/ 9195199 w 9949481"/>
              <a:gd name="connsiteY1974" fmla="*/ 4027241 h 6858000"/>
              <a:gd name="connsiteX1975" fmla="*/ 9164382 w 9949481"/>
              <a:gd name="connsiteY1975" fmla="*/ 3920604 h 6858000"/>
              <a:gd name="connsiteX1976" fmla="*/ 9107150 w 9949481"/>
              <a:gd name="connsiteY1976" fmla="*/ 3959737 h 6858000"/>
              <a:gd name="connsiteX1977" fmla="*/ 9039157 w 9949481"/>
              <a:gd name="connsiteY1977" fmla="*/ 3960226 h 6858000"/>
              <a:gd name="connsiteX1978" fmla="*/ 9018613 w 9949481"/>
              <a:gd name="connsiteY1978" fmla="*/ 3956802 h 6858000"/>
              <a:gd name="connsiteX1979" fmla="*/ 9022526 w 9949481"/>
              <a:gd name="connsiteY1979" fmla="*/ 3886363 h 6858000"/>
              <a:gd name="connsiteX1980" fmla="*/ 9028885 w 9949481"/>
              <a:gd name="connsiteY1980" fmla="*/ 3864840 h 6858000"/>
              <a:gd name="connsiteX1981" fmla="*/ 8950131 w 9949481"/>
              <a:gd name="connsiteY1981" fmla="*/ 3972455 h 6858000"/>
              <a:gd name="connsiteX1982" fmla="*/ 8904639 w 9949481"/>
              <a:gd name="connsiteY1982" fmla="*/ 3979792 h 6858000"/>
              <a:gd name="connsiteX1983" fmla="*/ 8865017 w 9949481"/>
              <a:gd name="connsiteY1983" fmla="*/ 4013544 h 6858000"/>
              <a:gd name="connsiteX1984" fmla="*/ 8832243 w 9949481"/>
              <a:gd name="connsiteY1984" fmla="*/ 3987130 h 6858000"/>
              <a:gd name="connsiteX1985" fmla="*/ 8820014 w 9949481"/>
              <a:gd name="connsiteY1985" fmla="*/ 4048274 h 6858000"/>
              <a:gd name="connsiteX1986" fmla="*/ 8824417 w 9949481"/>
              <a:gd name="connsiteY1986" fmla="*/ 4045829 h 6858000"/>
              <a:gd name="connsiteX1987" fmla="*/ 8836157 w 9949481"/>
              <a:gd name="connsiteY1987" fmla="*/ 4110887 h 6858000"/>
              <a:gd name="connsiteX1988" fmla="*/ 8820504 w 9949481"/>
              <a:gd name="connsiteY1988" fmla="*/ 4116757 h 6858000"/>
              <a:gd name="connsiteX1989" fmla="*/ 8785773 w 9949481"/>
              <a:gd name="connsiteY1989" fmla="*/ 4049253 h 6858000"/>
              <a:gd name="connsiteX1990" fmla="*/ 8774523 w 9949481"/>
              <a:gd name="connsiteY1990" fmla="*/ 3950443 h 6858000"/>
              <a:gd name="connsiteX1991" fmla="*/ 8673756 w 9949481"/>
              <a:gd name="connsiteY1991" fmla="*/ 3972455 h 6858000"/>
              <a:gd name="connsiteX1992" fmla="*/ 8712889 w 9949481"/>
              <a:gd name="connsiteY1992" fmla="*/ 4003272 h 6858000"/>
              <a:gd name="connsiteX1993" fmla="*/ 8723650 w 9949481"/>
              <a:gd name="connsiteY1993" fmla="*/ 4034578 h 6858000"/>
              <a:gd name="connsiteX1994" fmla="*/ 8693812 w 9949481"/>
              <a:gd name="connsiteY1994" fmla="*/ 4041915 h 6858000"/>
              <a:gd name="connsiteX1995" fmla="*/ 8640004 w 9949481"/>
              <a:gd name="connsiteY1995" fmla="*/ 3995935 h 6858000"/>
              <a:gd name="connsiteX1996" fmla="*/ 8641471 w 9949481"/>
              <a:gd name="connsiteY1996" fmla="*/ 3953378 h 6858000"/>
              <a:gd name="connsiteX1997" fmla="*/ 8593534 w 9949481"/>
              <a:gd name="connsiteY1997" fmla="*/ 3947508 h 6858000"/>
              <a:gd name="connsiteX1998" fmla="*/ 8540705 w 9949481"/>
              <a:gd name="connsiteY1998" fmla="*/ 3876091 h 6858000"/>
              <a:gd name="connsiteX1999" fmla="*/ 8532389 w 9949481"/>
              <a:gd name="connsiteY1999" fmla="*/ 3855057 h 6858000"/>
              <a:gd name="connsiteX2000" fmla="*/ 8537770 w 9949481"/>
              <a:gd name="connsiteY2000" fmla="*/ 3768476 h 6858000"/>
              <a:gd name="connsiteX2001" fmla="*/ 8449721 w 9949481"/>
              <a:gd name="connsiteY2001" fmla="*/ 3748420 h 6858000"/>
              <a:gd name="connsiteX2002" fmla="*/ 8431623 w 9949481"/>
              <a:gd name="connsiteY2002" fmla="*/ 3700483 h 6858000"/>
              <a:gd name="connsiteX2003" fmla="*/ 8472223 w 9949481"/>
              <a:gd name="connsiteY2003" fmla="*/ 3698037 h 6858000"/>
              <a:gd name="connsiteX2004" fmla="*/ 8519671 w 9949481"/>
              <a:gd name="connsiteY2004" fmla="*/ 3671623 h 6858000"/>
              <a:gd name="connsiteX2005" fmla="*/ 8540216 w 9949481"/>
              <a:gd name="connsiteY2005" fmla="*/ 3690700 h 6858000"/>
              <a:gd name="connsiteX2006" fmla="*/ 8547553 w 9949481"/>
              <a:gd name="connsiteY2006" fmla="*/ 3670644 h 6858000"/>
              <a:gd name="connsiteX2007" fmla="*/ 8524073 w 9949481"/>
              <a:gd name="connsiteY2007" fmla="*/ 3568410 h 6858000"/>
              <a:gd name="connsiteX2008" fmla="*/ 8521138 w 9949481"/>
              <a:gd name="connsiteY2008" fmla="*/ 3531234 h 6858000"/>
              <a:gd name="connsiteX2009" fmla="*/ 8560760 w 9949481"/>
              <a:gd name="connsiteY2009" fmla="*/ 3538082 h 6858000"/>
              <a:gd name="connsiteX2010" fmla="*/ 8595491 w 9949481"/>
              <a:gd name="connsiteY2010" fmla="*/ 3579661 h 6858000"/>
              <a:gd name="connsiteX2011" fmla="*/ 8664951 w 9949481"/>
              <a:gd name="connsiteY2011" fmla="*/ 3592379 h 6858000"/>
              <a:gd name="connsiteX2012" fmla="*/ 8685007 w 9949481"/>
              <a:gd name="connsiteY2012" fmla="*/ 3596781 h 6858000"/>
              <a:gd name="connsiteX2013" fmla="*/ 8738325 w 9949481"/>
              <a:gd name="connsiteY2013" fmla="*/ 3604119 h 6858000"/>
              <a:gd name="connsiteX2014" fmla="*/ 8783327 w 9949481"/>
              <a:gd name="connsiteY2014" fmla="*/ 3819348 h 6858000"/>
              <a:gd name="connsiteX2015" fmla="*/ 8739303 w 9949481"/>
              <a:gd name="connsiteY2015" fmla="*/ 3790977 h 6858000"/>
              <a:gd name="connsiteX2016" fmla="*/ 8765229 w 9949481"/>
              <a:gd name="connsiteY2016" fmla="*/ 3919137 h 6858000"/>
              <a:gd name="connsiteX2017" fmla="*/ 8796046 w 9949481"/>
              <a:gd name="connsiteY2017" fmla="*/ 3890276 h 6858000"/>
              <a:gd name="connsiteX2018" fmla="*/ 8813655 w 9949481"/>
              <a:gd name="connsiteY2018" fmla="*/ 3923050 h 6858000"/>
              <a:gd name="connsiteX2019" fmla="*/ 8823928 w 9949481"/>
              <a:gd name="connsiteY2019" fmla="*/ 3887342 h 6858000"/>
              <a:gd name="connsiteX2020" fmla="*/ 8810231 w 9949481"/>
              <a:gd name="connsiteY2020" fmla="*/ 3797826 h 6858000"/>
              <a:gd name="connsiteX2021" fmla="*/ 8847407 w 9949481"/>
              <a:gd name="connsiteY2021" fmla="*/ 3753312 h 6858000"/>
              <a:gd name="connsiteX2022" fmla="*/ 8836646 w 9949481"/>
              <a:gd name="connsiteY2022" fmla="*/ 3707331 h 6858000"/>
              <a:gd name="connsiteX2023" fmla="*/ 8814633 w 9949481"/>
              <a:gd name="connsiteY2023" fmla="*/ 3737659 h 6858000"/>
              <a:gd name="connsiteX2024" fmla="*/ 8766696 w 9949481"/>
              <a:gd name="connsiteY2024" fmla="*/ 3629555 h 6858000"/>
              <a:gd name="connsiteX2025" fmla="*/ 8840070 w 9949481"/>
              <a:gd name="connsiteY2025" fmla="*/ 3650589 h 6858000"/>
              <a:gd name="connsiteX2026" fmla="*/ 8845451 w 9949481"/>
              <a:gd name="connsiteY2026" fmla="*/ 3640806 h 6858000"/>
              <a:gd name="connsiteX2027" fmla="*/ 8814144 w 9949481"/>
              <a:gd name="connsiteY2027" fmla="*/ 3607543 h 6858000"/>
              <a:gd name="connsiteX2028" fmla="*/ 8838113 w 9949481"/>
              <a:gd name="connsiteY2028" fmla="*/ 3571834 h 6858000"/>
              <a:gd name="connsiteX2029" fmla="*/ 8865995 w 9949481"/>
              <a:gd name="connsiteY2029" fmla="*/ 3587977 h 6858000"/>
              <a:gd name="connsiteX2030" fmla="*/ 8852299 w 9949481"/>
              <a:gd name="connsiteY2030" fmla="*/ 3619772 h 6858000"/>
              <a:gd name="connsiteX2031" fmla="*/ 8857191 w 9949481"/>
              <a:gd name="connsiteY2031" fmla="*/ 3538082 h 6858000"/>
              <a:gd name="connsiteX2032" fmla="*/ 8865506 w 9949481"/>
              <a:gd name="connsiteY2032" fmla="*/ 3531234 h 6858000"/>
              <a:gd name="connsiteX2033" fmla="*/ 8942793 w 9949481"/>
              <a:gd name="connsiteY2033" fmla="*/ 3626620 h 6858000"/>
              <a:gd name="connsiteX2034" fmla="*/ 8953066 w 9949481"/>
              <a:gd name="connsiteY2034" fmla="*/ 3571834 h 6858000"/>
              <a:gd name="connsiteX2035" fmla="*/ 8909041 w 9949481"/>
              <a:gd name="connsiteY2035" fmla="*/ 3522429 h 6858000"/>
              <a:gd name="connsiteX2036" fmla="*/ 8900236 w 9949481"/>
              <a:gd name="connsiteY2036" fmla="*/ 3508733 h 6858000"/>
              <a:gd name="connsiteX2037" fmla="*/ 8906596 w 9949481"/>
              <a:gd name="connsiteY2037" fmla="*/ 3501885 h 6858000"/>
              <a:gd name="connsiteX2038" fmla="*/ 8922737 w 9949481"/>
              <a:gd name="connsiteY2038" fmla="*/ 3512646 h 6858000"/>
              <a:gd name="connsiteX2039" fmla="*/ 8954044 w 9949481"/>
              <a:gd name="connsiteY2039" fmla="*/ 3544931 h 6858000"/>
              <a:gd name="connsiteX2040" fmla="*/ 9058724 w 9949481"/>
              <a:gd name="connsiteY2040" fmla="*/ 3539061 h 6858000"/>
              <a:gd name="connsiteX2041" fmla="*/ 9106661 w 9949481"/>
              <a:gd name="connsiteY2041" fmla="*/ 3645208 h 6858000"/>
              <a:gd name="connsiteX2042" fmla="*/ 9109107 w 9949481"/>
              <a:gd name="connsiteY2042" fmla="*/ 3652056 h 6858000"/>
              <a:gd name="connsiteX2043" fmla="*/ 9127695 w 9949481"/>
              <a:gd name="connsiteY2043" fmla="*/ 3712223 h 6858000"/>
              <a:gd name="connsiteX2044" fmla="*/ 9087095 w 9949481"/>
              <a:gd name="connsiteY2044" fmla="*/ 3777770 h 6858000"/>
              <a:gd name="connsiteX2045" fmla="*/ 9073887 w 9949481"/>
              <a:gd name="connsiteY2045" fmla="*/ 3784618 h 6858000"/>
              <a:gd name="connsiteX2046" fmla="*/ 9079758 w 9949481"/>
              <a:gd name="connsiteY2046" fmla="*/ 3811522 h 6858000"/>
              <a:gd name="connsiteX2047" fmla="*/ 9110574 w 9949481"/>
              <a:gd name="connsiteY2047" fmla="*/ 3906908 h 6858000"/>
              <a:gd name="connsiteX2048" fmla="*/ 9148729 w 9949481"/>
              <a:gd name="connsiteY2048" fmla="*/ 3913756 h 6858000"/>
              <a:gd name="connsiteX2049" fmla="*/ 9165849 w 9949481"/>
              <a:gd name="connsiteY2049" fmla="*/ 3909354 h 6858000"/>
              <a:gd name="connsiteX2050" fmla="*/ 9207428 w 9949481"/>
              <a:gd name="connsiteY2050" fmla="*/ 3859949 h 6858000"/>
              <a:gd name="connsiteX2051" fmla="*/ 9193242 w 9949481"/>
              <a:gd name="connsiteY2051" fmla="*/ 3792934 h 6858000"/>
              <a:gd name="connsiteX2052" fmla="*/ 9175144 w 9949481"/>
              <a:gd name="connsiteY2052" fmla="*/ 3723474 h 6858000"/>
              <a:gd name="connsiteX2053" fmla="*/ 9163893 w 9949481"/>
              <a:gd name="connsiteY2053" fmla="*/ 3668688 h 6858000"/>
              <a:gd name="connsiteX2054" fmla="*/ 9141881 w 9949481"/>
              <a:gd name="connsiteY2054" fmla="*/ 3659394 h 6858000"/>
              <a:gd name="connsiteX2055" fmla="*/ 9093454 w 9949481"/>
              <a:gd name="connsiteY2055" fmla="*/ 3573791 h 6858000"/>
              <a:gd name="connsiteX2056" fmla="*/ 9132097 w 9949481"/>
              <a:gd name="connsiteY2056" fmla="*/ 3573791 h 6858000"/>
              <a:gd name="connsiteX2057" fmla="*/ 9118401 w 9949481"/>
              <a:gd name="connsiteY2057" fmla="*/ 3546398 h 6858000"/>
              <a:gd name="connsiteX2058" fmla="*/ 9069975 w 9949481"/>
              <a:gd name="connsiteY2058" fmla="*/ 3521451 h 6858000"/>
              <a:gd name="connsiteX2059" fmla="*/ 9052364 w 9949481"/>
              <a:gd name="connsiteY2059" fmla="*/ 3495526 h 6858000"/>
              <a:gd name="connsiteX2060" fmla="*/ 9077801 w 9949481"/>
              <a:gd name="connsiteY2060" fmla="*/ 3475959 h 6858000"/>
              <a:gd name="connsiteX2061" fmla="*/ 9112531 w 9949481"/>
              <a:gd name="connsiteY2061" fmla="*/ 3457371 h 6858000"/>
              <a:gd name="connsiteX2062" fmla="*/ 9066550 w 9949481"/>
              <a:gd name="connsiteY2062" fmla="*/ 3286655 h 6858000"/>
              <a:gd name="connsiteX2063" fmla="*/ 9050408 w 9949481"/>
              <a:gd name="connsiteY2063" fmla="*/ 3316983 h 6858000"/>
              <a:gd name="connsiteX2064" fmla="*/ 8768652 w 9949481"/>
              <a:gd name="connsiteY2064" fmla="*/ 3292036 h 6858000"/>
              <a:gd name="connsiteX2065" fmla="*/ 8809253 w 9949481"/>
              <a:gd name="connsiteY2065" fmla="*/ 3239696 h 6858000"/>
              <a:gd name="connsiteX2066" fmla="*/ 8943282 w 9949481"/>
              <a:gd name="connsiteY2066" fmla="*/ 3240674 h 6858000"/>
              <a:gd name="connsiteX2067" fmla="*/ 8987307 w 9949481"/>
              <a:gd name="connsiteY2067" fmla="*/ 3258284 h 6858000"/>
              <a:gd name="connsiteX2068" fmla="*/ 9002470 w 9949481"/>
              <a:gd name="connsiteY2068" fmla="*/ 3264154 h 6858000"/>
              <a:gd name="connsiteX2069" fmla="*/ 9046495 w 9949481"/>
              <a:gd name="connsiteY2069" fmla="*/ 3238717 h 6858000"/>
              <a:gd name="connsiteX2070" fmla="*/ 8989752 w 9949481"/>
              <a:gd name="connsiteY2070" fmla="*/ 3189313 h 6858000"/>
              <a:gd name="connsiteX2071" fmla="*/ 8994644 w 9949481"/>
              <a:gd name="connsiteY2071" fmla="*/ 3180018 h 6858000"/>
              <a:gd name="connsiteX2072" fmla="*/ 8922248 w 9949481"/>
              <a:gd name="connsiteY2072" fmla="*/ 3180018 h 6858000"/>
              <a:gd name="connsiteX2073" fmla="*/ 8994644 w 9949481"/>
              <a:gd name="connsiteY2073" fmla="*/ 3158985 h 6858000"/>
              <a:gd name="connsiteX2074" fmla="*/ 9022037 w 9949481"/>
              <a:gd name="connsiteY2074" fmla="*/ 3152137 h 6858000"/>
              <a:gd name="connsiteX2075" fmla="*/ 8993176 w 9949481"/>
              <a:gd name="connsiteY2075" fmla="*/ 3057240 h 6858000"/>
              <a:gd name="connsiteX2076" fmla="*/ 8961381 w 9949481"/>
              <a:gd name="connsiteY2076" fmla="*/ 3011259 h 6858000"/>
              <a:gd name="connsiteX2077" fmla="*/ 8895345 w 9949481"/>
              <a:gd name="connsiteY2077" fmla="*/ 2902666 h 6858000"/>
              <a:gd name="connsiteX2078" fmla="*/ 8834689 w 9949481"/>
              <a:gd name="connsiteY2078" fmla="*/ 2807280 h 6858000"/>
              <a:gd name="connsiteX2079" fmla="*/ 8751043 w 9949481"/>
              <a:gd name="connsiteY2079" fmla="*/ 2672272 h 6858000"/>
              <a:gd name="connsiteX2080" fmla="*/ 8698703 w 9949481"/>
              <a:gd name="connsiteY2080" fmla="*/ 2608192 h 6858000"/>
              <a:gd name="connsiteX2081" fmla="*/ 8624840 w 9949481"/>
              <a:gd name="connsiteY2081" fmla="*/ 2516720 h 6858000"/>
              <a:gd name="connsiteX2082" fmla="*/ 8545107 w 9949481"/>
              <a:gd name="connsiteY2082" fmla="*/ 2460956 h 6858000"/>
              <a:gd name="connsiteX2083" fmla="*/ 8580816 w 9949481"/>
              <a:gd name="connsiteY2083" fmla="*/ 2548026 h 6858000"/>
              <a:gd name="connsiteX2084" fmla="*/ 8558804 w 9949481"/>
              <a:gd name="connsiteY2084" fmla="*/ 2556342 h 6858000"/>
              <a:gd name="connsiteX2085" fmla="*/ 8483474 w 9949481"/>
              <a:gd name="connsiteY2085" fmla="*/ 2490794 h 6858000"/>
              <a:gd name="connsiteX2086" fmla="*/ 8368522 w 9949481"/>
              <a:gd name="connsiteY2086" fmla="*/ 2304914 h 6858000"/>
              <a:gd name="connsiteX2087" fmla="*/ 8388088 w 9949481"/>
              <a:gd name="connsiteY2087" fmla="*/ 2350895 h 6858000"/>
              <a:gd name="connsiteX2088" fmla="*/ 8343085 w 9949481"/>
              <a:gd name="connsiteY2088" fmla="*/ 2297088 h 6858000"/>
              <a:gd name="connsiteX2089" fmla="*/ 8311290 w 9949481"/>
              <a:gd name="connsiteY2089" fmla="*/ 2295131 h 6858000"/>
              <a:gd name="connsiteX2090" fmla="*/ 8288299 w 9949481"/>
              <a:gd name="connsiteY2090" fmla="*/ 2336220 h 6858000"/>
              <a:gd name="connsiteX2091" fmla="*/ 8288299 w 9949481"/>
              <a:gd name="connsiteY2091" fmla="*/ 2397854 h 6858000"/>
              <a:gd name="connsiteX2092" fmla="*/ 8288299 w 9949481"/>
              <a:gd name="connsiteY2092" fmla="*/ 2433563 h 6858000"/>
              <a:gd name="connsiteX2093" fmla="*/ 8271179 w 9949481"/>
              <a:gd name="connsiteY2093" fmla="*/ 2463402 h 6858000"/>
              <a:gd name="connsiteX2094" fmla="*/ 8309334 w 9949481"/>
              <a:gd name="connsiteY2094" fmla="*/ 2673250 h 6858000"/>
              <a:gd name="connsiteX2095" fmla="*/ 8308844 w 9949481"/>
              <a:gd name="connsiteY2095" fmla="*/ 2701622 h 6858000"/>
              <a:gd name="connsiteX2096" fmla="*/ 8307866 w 9949481"/>
              <a:gd name="connsiteY2096" fmla="*/ 2738798 h 6858000"/>
              <a:gd name="connsiteX2097" fmla="*/ 8350422 w 9949481"/>
              <a:gd name="connsiteY2097" fmla="*/ 2739287 h 6858000"/>
              <a:gd name="connsiteX2098" fmla="*/ 8315203 w 9949481"/>
              <a:gd name="connsiteY2098" fmla="*/ 2759342 h 6858000"/>
              <a:gd name="connsiteX2099" fmla="*/ 8315203 w 9949481"/>
              <a:gd name="connsiteY2099" fmla="*/ 2793094 h 6858000"/>
              <a:gd name="connsiteX2100" fmla="*/ 8222263 w 9949481"/>
              <a:gd name="connsiteY2100" fmla="*/ 2791627 h 6858000"/>
              <a:gd name="connsiteX2101" fmla="*/ 8198783 w 9949481"/>
              <a:gd name="connsiteY2101" fmla="*/ 2764723 h 6858000"/>
              <a:gd name="connsiteX2102" fmla="*/ 8127855 w 9949481"/>
              <a:gd name="connsiteY2102" fmla="*/ 2666891 h 6858000"/>
              <a:gd name="connsiteX2103" fmla="*/ 8093614 w 9949481"/>
              <a:gd name="connsiteY2103" fmla="*/ 2660532 h 6858000"/>
              <a:gd name="connsiteX2104" fmla="*/ 8097039 w 9949481"/>
              <a:gd name="connsiteY2104" fmla="*/ 2630694 h 6858000"/>
              <a:gd name="connsiteX2105" fmla="*/ 8068667 w 9949481"/>
              <a:gd name="connsiteY2105" fmla="*/ 2642434 h 6858000"/>
              <a:gd name="connsiteX2106" fmla="*/ 8065243 w 9949481"/>
              <a:gd name="connsiteY2106" fmla="*/ 2636075 h 6858000"/>
              <a:gd name="connsiteX2107" fmla="*/ 8082364 w 9949481"/>
              <a:gd name="connsiteY2107" fmla="*/ 2615041 h 6858000"/>
              <a:gd name="connsiteX2108" fmla="*/ 7965455 w 9949481"/>
              <a:gd name="connsiteY2108" fmla="*/ 2557320 h 6858000"/>
              <a:gd name="connsiteX2109" fmla="*/ 8008990 w 9949481"/>
              <a:gd name="connsiteY2109" fmla="*/ 2669337 h 6858000"/>
              <a:gd name="connsiteX2110" fmla="*/ 7942954 w 9949481"/>
              <a:gd name="connsiteY2110" fmla="*/ 2633139 h 6858000"/>
              <a:gd name="connsiteX2111" fmla="*/ 7944911 w 9949481"/>
              <a:gd name="connsiteY2111" fmla="*/ 2623356 h 6858000"/>
              <a:gd name="connsiteX2112" fmla="*/ 7929257 w 9949481"/>
              <a:gd name="connsiteY2112" fmla="*/ 2607703 h 6858000"/>
              <a:gd name="connsiteX2113" fmla="*/ 7916050 w 9949481"/>
              <a:gd name="connsiteY2113" fmla="*/ 2615530 h 6858000"/>
              <a:gd name="connsiteX2114" fmla="*/ 7934638 w 9949481"/>
              <a:gd name="connsiteY2114" fmla="*/ 2659554 h 6858000"/>
              <a:gd name="connsiteX2115" fmla="*/ 7911158 w 9949481"/>
              <a:gd name="connsiteY2115" fmla="*/ 2693795 h 6858000"/>
              <a:gd name="connsiteX2116" fmla="*/ 7966433 w 9949481"/>
              <a:gd name="connsiteY2116" fmla="*/ 2774506 h 6858000"/>
              <a:gd name="connsiteX2117" fmla="*/ 7994315 w 9949481"/>
              <a:gd name="connsiteY2117" fmla="*/ 2787714 h 6858000"/>
              <a:gd name="connsiteX2118" fmla="*/ 7921431 w 9949481"/>
              <a:gd name="connsiteY2118" fmla="*/ 2812661 h 6858000"/>
              <a:gd name="connsiteX2119" fmla="*/ 7884255 w 9949481"/>
              <a:gd name="connsiteY2119" fmla="*/ 2766191 h 6858000"/>
              <a:gd name="connsiteX2120" fmla="*/ 7904799 w 9949481"/>
              <a:gd name="connsiteY2120" fmla="*/ 2836140 h 6858000"/>
              <a:gd name="connsiteX2121" fmla="*/ 7842187 w 9949481"/>
              <a:gd name="connsiteY2121" fmla="*/ 2804834 h 6858000"/>
              <a:gd name="connsiteX2122" fmla="*/ 7828491 w 9949481"/>
              <a:gd name="connsiteY2122" fmla="*/ 2940820 h 6858000"/>
              <a:gd name="connsiteX2123" fmla="*/ 7843165 w 9949481"/>
              <a:gd name="connsiteY2123" fmla="*/ 2988269 h 6858000"/>
              <a:gd name="connsiteX2124" fmla="*/ 7901375 w 9949481"/>
              <a:gd name="connsiteY2124" fmla="*/ 3079252 h 6858000"/>
              <a:gd name="connsiteX2125" fmla="*/ 7954694 w 9949481"/>
              <a:gd name="connsiteY2125" fmla="*/ 3106645 h 6858000"/>
              <a:gd name="connsiteX2126" fmla="*/ 8034426 w 9949481"/>
              <a:gd name="connsiteY2126" fmla="*/ 3157517 h 6858000"/>
              <a:gd name="connsiteX2127" fmla="*/ 8000674 w 9949481"/>
              <a:gd name="connsiteY2127" fmla="*/ 3162409 h 6858000"/>
              <a:gd name="connsiteX2128" fmla="*/ 8000674 w 9949481"/>
              <a:gd name="connsiteY2128" fmla="*/ 3129635 h 6858000"/>
              <a:gd name="connsiteX2129" fmla="*/ 7957629 w 9949481"/>
              <a:gd name="connsiteY2129" fmla="*/ 3160941 h 6858000"/>
              <a:gd name="connsiteX2130" fmla="*/ 7950291 w 9949481"/>
              <a:gd name="connsiteY2130" fmla="*/ 3204476 h 6858000"/>
              <a:gd name="connsiteX2131" fmla="*/ 7955672 w 9949481"/>
              <a:gd name="connsiteY2131" fmla="*/ 3270513 h 6858000"/>
              <a:gd name="connsiteX2132" fmla="*/ 7992848 w 9949481"/>
              <a:gd name="connsiteY2132" fmla="*/ 3301330 h 6858000"/>
              <a:gd name="connsiteX2133" fmla="*/ 7999696 w 9949481"/>
              <a:gd name="connsiteY2133" fmla="*/ 3297906 h 6858000"/>
              <a:gd name="connsiteX2134" fmla="*/ 7976216 w 9949481"/>
              <a:gd name="connsiteY2134" fmla="*/ 3248990 h 6858000"/>
              <a:gd name="connsiteX2135" fmla="*/ 8026600 w 9949481"/>
              <a:gd name="connsiteY2135" fmla="*/ 3260730 h 6858000"/>
              <a:gd name="connsiteX2136" fmla="*/ 8026600 w 9949481"/>
              <a:gd name="connsiteY2136" fmla="*/ 3211814 h 6858000"/>
              <a:gd name="connsiteX2137" fmla="*/ 8088234 w 9949481"/>
              <a:gd name="connsiteY2137" fmla="*/ 3228445 h 6858000"/>
              <a:gd name="connsiteX2138" fmla="*/ 8122475 w 9949481"/>
              <a:gd name="connsiteY2138" fmla="*/ 3257795 h 6858000"/>
              <a:gd name="connsiteX2139" fmla="*/ 8175304 w 9949481"/>
              <a:gd name="connsiteY2139" fmla="*/ 3303776 h 6858000"/>
              <a:gd name="connsiteX2140" fmla="*/ 8181174 w 9949481"/>
              <a:gd name="connsiteY2140" fmla="*/ 3307689 h 6858000"/>
              <a:gd name="connsiteX2141" fmla="*/ 8156716 w 9949481"/>
              <a:gd name="connsiteY2141" fmla="*/ 3361496 h 6858000"/>
              <a:gd name="connsiteX2142" fmla="*/ 8275092 w 9949481"/>
              <a:gd name="connsiteY2142" fmla="*/ 3361496 h 6858000"/>
              <a:gd name="connsiteX2143" fmla="*/ 8242318 w 9949481"/>
              <a:gd name="connsiteY2143" fmla="*/ 3336549 h 6858000"/>
              <a:gd name="connsiteX2144" fmla="*/ 8197316 w 9949481"/>
              <a:gd name="connsiteY2144" fmla="*/ 3298884 h 6858000"/>
              <a:gd name="connsiteX2145" fmla="*/ 8229111 w 9949481"/>
              <a:gd name="connsiteY2145" fmla="*/ 3257306 h 6858000"/>
              <a:gd name="connsiteX2146" fmla="*/ 8263842 w 9949481"/>
              <a:gd name="connsiteY2146" fmla="*/ 3285677 h 6858000"/>
              <a:gd name="connsiteX2147" fmla="*/ 8277049 w 9949481"/>
              <a:gd name="connsiteY2147" fmla="*/ 3300352 h 6858000"/>
              <a:gd name="connsiteX2148" fmla="*/ 8329389 w 9949481"/>
              <a:gd name="connsiteY2148" fmla="*/ 3357094 h 6858000"/>
              <a:gd name="connsiteX2149" fmla="*/ 8305420 w 9949481"/>
              <a:gd name="connsiteY2149" fmla="*/ 3434870 h 6858000"/>
              <a:gd name="connsiteX2150" fmla="*/ 8366076 w 9949481"/>
              <a:gd name="connsiteY2150" fmla="*/ 3447099 h 6858000"/>
              <a:gd name="connsiteX2151" fmla="*/ 8312268 w 9949481"/>
              <a:gd name="connsiteY2151" fmla="*/ 3474492 h 6858000"/>
              <a:gd name="connsiteX2152" fmla="*/ 8290256 w 9949481"/>
              <a:gd name="connsiteY2152" fmla="*/ 3429489 h 6858000"/>
              <a:gd name="connsiteX2153" fmla="*/ 8248189 w 9949481"/>
              <a:gd name="connsiteY2153" fmla="*/ 3398183 h 6858000"/>
              <a:gd name="connsiteX2154" fmla="*/ 8220795 w 9949481"/>
              <a:gd name="connsiteY2154" fmla="*/ 3418728 h 6858000"/>
              <a:gd name="connsiteX2155" fmla="*/ 8235960 w 9949481"/>
              <a:gd name="connsiteY2155" fmla="*/ 3474492 h 6858000"/>
              <a:gd name="connsiteX2156" fmla="*/ 8235960 w 9949481"/>
              <a:gd name="connsiteY2156" fmla="*/ 3474003 h 6858000"/>
              <a:gd name="connsiteX2157" fmla="*/ 8234003 w 9949481"/>
              <a:gd name="connsiteY2157" fmla="*/ 3514114 h 6858000"/>
              <a:gd name="connsiteX2158" fmla="*/ 8205143 w 9949481"/>
              <a:gd name="connsiteY2158" fmla="*/ 3497971 h 6858000"/>
              <a:gd name="connsiteX2159" fmla="*/ 8205143 w 9949481"/>
              <a:gd name="connsiteY2159" fmla="*/ 3566943 h 6858000"/>
              <a:gd name="connsiteX2160" fmla="*/ 8159651 w 9949481"/>
              <a:gd name="connsiteY2160" fmla="*/ 3535637 h 6858000"/>
              <a:gd name="connsiteX2161" fmla="*/ 8159162 w 9949481"/>
              <a:gd name="connsiteY2161" fmla="*/ 3536615 h 6858000"/>
              <a:gd name="connsiteX2162" fmla="*/ 8188022 w 9949481"/>
              <a:gd name="connsiteY2162" fmla="*/ 3509711 h 6858000"/>
              <a:gd name="connsiteX2163" fmla="*/ 8168456 w 9949481"/>
              <a:gd name="connsiteY2163" fmla="*/ 3474003 h 6858000"/>
              <a:gd name="connsiteX2164" fmla="*/ 8121497 w 9949481"/>
              <a:gd name="connsiteY2164" fmla="*/ 3417750 h 6858000"/>
              <a:gd name="connsiteX2165" fmla="*/ 8156227 w 9949481"/>
              <a:gd name="connsiteY2165" fmla="*/ 3397205 h 6858000"/>
              <a:gd name="connsiteX2166" fmla="*/ 8123942 w 9949481"/>
              <a:gd name="connsiteY2166" fmla="*/ 3341930 h 6858000"/>
              <a:gd name="connsiteX2167" fmla="*/ 8098995 w 9949481"/>
              <a:gd name="connsiteY2167" fmla="*/ 3385465 h 6858000"/>
              <a:gd name="connsiteX2168" fmla="*/ 8046655 w 9949481"/>
              <a:gd name="connsiteY2168" fmla="*/ 3277850 h 6858000"/>
              <a:gd name="connsiteX2169" fmla="*/ 8033937 w 9949481"/>
              <a:gd name="connsiteY2169" fmla="*/ 3282742 h 6858000"/>
              <a:gd name="connsiteX2170" fmla="*/ 8044698 w 9949481"/>
              <a:gd name="connsiteY2170" fmla="*/ 3338506 h 6858000"/>
              <a:gd name="connsiteX2171" fmla="*/ 7976706 w 9949481"/>
              <a:gd name="connsiteY2171" fmla="*/ 3338506 h 6858000"/>
              <a:gd name="connsiteX2172" fmla="*/ 8003610 w 9949481"/>
              <a:gd name="connsiteY2172" fmla="*/ 3389378 h 6858000"/>
              <a:gd name="connsiteX2173" fmla="*/ 7999696 w 9949481"/>
              <a:gd name="connsiteY2173" fmla="*/ 3422152 h 6858000"/>
              <a:gd name="connsiteX2174" fmla="*/ 7970347 w 9949481"/>
              <a:gd name="connsiteY2174" fmla="*/ 3485253 h 6858000"/>
              <a:gd name="connsiteX2175" fmla="*/ 8011925 w 9949481"/>
              <a:gd name="connsiteY2175" fmla="*/ 3499928 h 6858000"/>
              <a:gd name="connsiteX2176" fmla="*/ 8046166 w 9949481"/>
              <a:gd name="connsiteY2176" fmla="*/ 3528299 h 6858000"/>
              <a:gd name="connsiteX2177" fmla="*/ 8074048 w 9949481"/>
              <a:gd name="connsiteY2177" fmla="*/ 3622707 h 6858000"/>
              <a:gd name="connsiteX2178" fmla="*/ 8096550 w 9949481"/>
              <a:gd name="connsiteY2178" fmla="*/ 3625642 h 6858000"/>
              <a:gd name="connsiteX2179" fmla="*/ 8101441 w 9949481"/>
              <a:gd name="connsiteY2179" fmla="*/ 3608521 h 6858000"/>
              <a:gd name="connsiteX2180" fmla="*/ 8104865 w 9949481"/>
              <a:gd name="connsiteY2180" fmla="*/ 3583085 h 6858000"/>
              <a:gd name="connsiteX2181" fmla="*/ 8116605 w 9949481"/>
              <a:gd name="connsiteY2181" fmla="*/ 3582107 h 6858000"/>
              <a:gd name="connsiteX2182" fmla="*/ 8136660 w 9949481"/>
              <a:gd name="connsiteY2182" fmla="*/ 3658416 h 6858000"/>
              <a:gd name="connsiteX2183" fmla="*/ 8149867 w 9949481"/>
              <a:gd name="connsiteY2183" fmla="*/ 3655970 h 6858000"/>
              <a:gd name="connsiteX2184" fmla="*/ 8188022 w 9949481"/>
              <a:gd name="connsiteY2184" fmla="*/ 3750377 h 6858000"/>
              <a:gd name="connsiteX2185" fmla="*/ 8200740 w 9949481"/>
              <a:gd name="connsiteY2185" fmla="*/ 3782173 h 6858000"/>
              <a:gd name="connsiteX2186" fmla="*/ 8166988 w 9949481"/>
              <a:gd name="connsiteY2186" fmla="*/ 3803695 h 6858000"/>
              <a:gd name="connsiteX2187" fmla="*/ 8130791 w 9949481"/>
              <a:gd name="connsiteY2187" fmla="*/ 3774835 h 6858000"/>
              <a:gd name="connsiteX2188" fmla="*/ 8116116 w 9949481"/>
              <a:gd name="connsiteY2188" fmla="*/ 3721517 h 6858000"/>
              <a:gd name="connsiteX2189" fmla="*/ 8046655 w 9949481"/>
              <a:gd name="connsiteY2189" fmla="*/ 3735213 h 6858000"/>
              <a:gd name="connsiteX2190" fmla="*/ 8052036 w 9949481"/>
              <a:gd name="connsiteY2190" fmla="*/ 3781194 h 6858000"/>
              <a:gd name="connsiteX2191" fmla="*/ 8057906 w 9949481"/>
              <a:gd name="connsiteY2191" fmla="*/ 3780216 h 6858000"/>
              <a:gd name="connsiteX2192" fmla="*/ 8068667 w 9949481"/>
              <a:gd name="connsiteY2192" fmla="*/ 3741083 h 6858000"/>
              <a:gd name="connsiteX2193" fmla="*/ 8079429 w 9949481"/>
              <a:gd name="connsiteY2193" fmla="*/ 3757715 h 6858000"/>
              <a:gd name="connsiteX2194" fmla="*/ 8131280 w 9949481"/>
              <a:gd name="connsiteY2194" fmla="*/ 3926963 h 6858000"/>
              <a:gd name="connsiteX2195" fmla="*/ 8161607 w 9949481"/>
              <a:gd name="connsiteY2195" fmla="*/ 3990065 h 6858000"/>
              <a:gd name="connsiteX2196" fmla="*/ 8230090 w 9949481"/>
              <a:gd name="connsiteY2196" fmla="*/ 4224861 h 6858000"/>
              <a:gd name="connsiteX2197" fmla="*/ 8254547 w 9949481"/>
              <a:gd name="connsiteY2197" fmla="*/ 4259102 h 6858000"/>
              <a:gd name="connsiteX2198" fmla="*/ 8265798 w 9949481"/>
              <a:gd name="connsiteY2198" fmla="*/ 4252743 h 6858000"/>
              <a:gd name="connsiteX2199" fmla="*/ 8243297 w 9949481"/>
              <a:gd name="connsiteY2199" fmla="*/ 4187196 h 6858000"/>
              <a:gd name="connsiteX2200" fmla="*/ 8251613 w 9949481"/>
              <a:gd name="connsiteY2200" fmla="*/ 4173010 h 6858000"/>
              <a:gd name="connsiteX2201" fmla="*/ 8240851 w 9949481"/>
              <a:gd name="connsiteY2201" fmla="*/ 4101593 h 6858000"/>
              <a:gd name="connsiteX2202" fmla="*/ 8255526 w 9949481"/>
              <a:gd name="connsiteY2202" fmla="*/ 4078113 h 6858000"/>
              <a:gd name="connsiteX2203" fmla="*/ 8276071 w 9949481"/>
              <a:gd name="connsiteY2203" fmla="*/ 4104039 h 6858000"/>
              <a:gd name="connsiteX2204" fmla="*/ 8270201 w 9949481"/>
              <a:gd name="connsiteY2204" fmla="*/ 4116757 h 6858000"/>
              <a:gd name="connsiteX2205" fmla="*/ 8305909 w 9949481"/>
              <a:gd name="connsiteY2205" fmla="*/ 4150998 h 6858000"/>
              <a:gd name="connsiteX2206" fmla="*/ 8292702 w 9949481"/>
              <a:gd name="connsiteY2206" fmla="*/ 4185239 h 6858000"/>
              <a:gd name="connsiteX2207" fmla="*/ 8312268 w 9949481"/>
              <a:gd name="connsiteY2207" fmla="*/ 4196490 h 6858000"/>
              <a:gd name="connsiteX2208" fmla="*/ 8309823 w 9949481"/>
              <a:gd name="connsiteY2208" fmla="*/ 4203338 h 6858000"/>
              <a:gd name="connsiteX2209" fmla="*/ 8275581 w 9949481"/>
              <a:gd name="connsiteY2209" fmla="*/ 4205295 h 6858000"/>
              <a:gd name="connsiteX2210" fmla="*/ 8321073 w 9949481"/>
              <a:gd name="connsiteY2210" fmla="*/ 4235622 h 6858000"/>
              <a:gd name="connsiteX2211" fmla="*/ 8321562 w 9949481"/>
              <a:gd name="connsiteY2211" fmla="*/ 4215078 h 6858000"/>
              <a:gd name="connsiteX2212" fmla="*/ 8338683 w 9949481"/>
              <a:gd name="connsiteY2212" fmla="*/ 4183282 h 6858000"/>
              <a:gd name="connsiteX2213" fmla="*/ 8369989 w 9949481"/>
              <a:gd name="connsiteY2213" fmla="*/ 4203827 h 6858000"/>
              <a:gd name="connsiteX2214" fmla="*/ 8381729 w 9949481"/>
              <a:gd name="connsiteY2214" fmla="*/ 4228774 h 6858000"/>
              <a:gd name="connsiteX2215" fmla="*/ 8427709 w 9949481"/>
              <a:gd name="connsiteY2215" fmla="*/ 4317801 h 6858000"/>
              <a:gd name="connsiteX2216" fmla="*/ 8411567 w 9949481"/>
              <a:gd name="connsiteY2216" fmla="*/ 4373076 h 6858000"/>
              <a:gd name="connsiteX2217" fmla="*/ 8483474 w 9949481"/>
              <a:gd name="connsiteY2217" fmla="*/ 4365738 h 6858000"/>
              <a:gd name="connsiteX2218" fmla="*/ 8515269 w 9949481"/>
              <a:gd name="connsiteY2218" fmla="*/ 4370630 h 6858000"/>
              <a:gd name="connsiteX2219" fmla="*/ 8581305 w 9949481"/>
              <a:gd name="connsiteY2219" fmla="*/ 4361825 h 6858000"/>
              <a:gd name="connsiteX2220" fmla="*/ 8647342 w 9949481"/>
              <a:gd name="connsiteY2220" fmla="*/ 4290408 h 6858000"/>
              <a:gd name="connsiteX2221" fmla="*/ 8650276 w 9949481"/>
              <a:gd name="connsiteY2221" fmla="*/ 4321225 h 6858000"/>
              <a:gd name="connsiteX2222" fmla="*/ 8652722 w 9949481"/>
              <a:gd name="connsiteY2222" fmla="*/ 4321225 h 6858000"/>
              <a:gd name="connsiteX2223" fmla="*/ 2292196 w 9949481"/>
              <a:gd name="connsiteY2223" fmla="*/ 1756568 h 6858000"/>
              <a:gd name="connsiteX2224" fmla="*/ 2175287 w 9949481"/>
              <a:gd name="connsiteY2224" fmla="*/ 1730153 h 6858000"/>
              <a:gd name="connsiteX2225" fmla="*/ 2100935 w 9949481"/>
              <a:gd name="connsiteY2225" fmla="*/ 1698847 h 6858000"/>
              <a:gd name="connsiteX2226" fmla="*/ 2089685 w 9949481"/>
              <a:gd name="connsiteY2226" fmla="*/ 1749720 h 6858000"/>
              <a:gd name="connsiteX2227" fmla="*/ 2071586 w 9949481"/>
              <a:gd name="connsiteY2227" fmla="*/ 1730153 h 6858000"/>
              <a:gd name="connsiteX2228" fmla="*/ 1961036 w 9949481"/>
              <a:gd name="connsiteY2228" fmla="*/ 1720859 h 6858000"/>
              <a:gd name="connsiteX2229" fmla="*/ 1927773 w 9949481"/>
              <a:gd name="connsiteY2229" fmla="*/ 1751187 h 6858000"/>
              <a:gd name="connsiteX2230" fmla="*/ 1936578 w 9949481"/>
              <a:gd name="connsiteY2230" fmla="*/ 1776134 h 6858000"/>
              <a:gd name="connsiteX2231" fmla="*/ 1940491 w 9949481"/>
              <a:gd name="connsiteY2231" fmla="*/ 1765862 h 6858000"/>
              <a:gd name="connsiteX2232" fmla="*/ 2004082 w 9949481"/>
              <a:gd name="connsiteY2232" fmla="*/ 1773199 h 6858000"/>
              <a:gd name="connsiteX2233" fmla="*/ 1987450 w 9949481"/>
              <a:gd name="connsiteY2233" fmla="*/ 1853910 h 6858000"/>
              <a:gd name="connsiteX2234" fmla="*/ 2020713 w 9949481"/>
              <a:gd name="connsiteY2234" fmla="*/ 1858802 h 6858000"/>
              <a:gd name="connsiteX2235" fmla="*/ 2046639 w 9949481"/>
              <a:gd name="connsiteY2235" fmla="*/ 1908207 h 6858000"/>
              <a:gd name="connsiteX2236" fmla="*/ 2072564 w 9949481"/>
              <a:gd name="connsiteY2236" fmla="*/ 1904783 h 6858000"/>
              <a:gd name="connsiteX2237" fmla="*/ 2091152 w 9949481"/>
              <a:gd name="connsiteY2237" fmla="*/ 1953209 h 6858000"/>
              <a:gd name="connsiteX2238" fmla="*/ 2122947 w 9949481"/>
              <a:gd name="connsiteY2238" fmla="*/ 1935111 h 6858000"/>
              <a:gd name="connsiteX2239" fmla="*/ 2122947 w 9949481"/>
              <a:gd name="connsiteY2239" fmla="*/ 1961525 h 6858000"/>
              <a:gd name="connsiteX2240" fmla="*/ 2109251 w 9949481"/>
              <a:gd name="connsiteY2240" fmla="*/ 2035877 h 6858000"/>
              <a:gd name="connsiteX2241" fmla="*/ 2120991 w 9949481"/>
              <a:gd name="connsiteY2241" fmla="*/ 2040280 h 6858000"/>
              <a:gd name="connsiteX2242" fmla="*/ 2157678 w 9949481"/>
              <a:gd name="connsiteY2242" fmla="*/ 2002125 h 6858000"/>
              <a:gd name="connsiteX2243" fmla="*/ 2178222 w 9949481"/>
              <a:gd name="connsiteY2243" fmla="*/ 1994788 h 6858000"/>
              <a:gd name="connsiteX2244" fmla="*/ 2188984 w 9949481"/>
              <a:gd name="connsiteY2244" fmla="*/ 2010441 h 6858000"/>
              <a:gd name="connsiteX2245" fmla="*/ 2235943 w 9949481"/>
              <a:gd name="connsiteY2245" fmla="*/ 2092619 h 6858000"/>
              <a:gd name="connsiteX2246" fmla="*/ 2261379 w 9949481"/>
              <a:gd name="connsiteY2246" fmla="*/ 2092130 h 6858000"/>
              <a:gd name="connsiteX2247" fmla="*/ 2297577 w 9949481"/>
              <a:gd name="connsiteY2247" fmla="*/ 2081858 h 6858000"/>
              <a:gd name="connsiteX2248" fmla="*/ 2321546 w 9949481"/>
              <a:gd name="connsiteY2248" fmla="*/ 2067672 h 6858000"/>
              <a:gd name="connsiteX2249" fmla="*/ 2312741 w 9949481"/>
              <a:gd name="connsiteY2249" fmla="*/ 2049084 h 6858000"/>
              <a:gd name="connsiteX2250" fmla="*/ 2315676 w 9949481"/>
              <a:gd name="connsiteY2250" fmla="*/ 2001636 h 6858000"/>
              <a:gd name="connsiteX2251" fmla="*/ 2323502 w 9949481"/>
              <a:gd name="connsiteY2251" fmla="*/ 1931197 h 6858000"/>
              <a:gd name="connsiteX2252" fmla="*/ 2334264 w 9949481"/>
              <a:gd name="connsiteY2252" fmla="*/ 1933154 h 6858000"/>
              <a:gd name="connsiteX2253" fmla="*/ 2327905 w 9949481"/>
              <a:gd name="connsiteY2253" fmla="*/ 1956633 h 6858000"/>
              <a:gd name="connsiteX2254" fmla="*/ 2379266 w 9949481"/>
              <a:gd name="connsiteY2254" fmla="*/ 1979624 h 6858000"/>
              <a:gd name="connsiteX2255" fmla="*/ 2413507 w 9949481"/>
              <a:gd name="connsiteY2255" fmla="*/ 1986472 h 6858000"/>
              <a:gd name="connsiteX2256" fmla="*/ 2478076 w 9949481"/>
              <a:gd name="connsiteY2256" fmla="*/ 1933154 h 6858000"/>
              <a:gd name="connsiteX2257" fmla="*/ 2441879 w 9949481"/>
              <a:gd name="connsiteY2257" fmla="*/ 1849508 h 6858000"/>
              <a:gd name="connsiteX2258" fmla="*/ 2431117 w 9949481"/>
              <a:gd name="connsiteY2258" fmla="*/ 1878857 h 6858000"/>
              <a:gd name="connsiteX2259" fmla="*/ 2416442 w 9949481"/>
              <a:gd name="connsiteY2259" fmla="*/ 1856356 h 6858000"/>
              <a:gd name="connsiteX2260" fmla="*/ 2446770 w 9949481"/>
              <a:gd name="connsiteY2260" fmla="*/ 1803038 h 6858000"/>
              <a:gd name="connsiteX2261" fmla="*/ 2434541 w 9949481"/>
              <a:gd name="connsiteY2261" fmla="*/ 1782982 h 6858000"/>
              <a:gd name="connsiteX2262" fmla="*/ 2455575 w 9949481"/>
              <a:gd name="connsiteY2262" fmla="*/ 1744828 h 6858000"/>
              <a:gd name="connsiteX2263" fmla="*/ 2384647 w 9949481"/>
              <a:gd name="connsiteY2263" fmla="*/ 1725262 h 6858000"/>
              <a:gd name="connsiteX2264" fmla="*/ 2391006 w 9949481"/>
              <a:gd name="connsiteY2264" fmla="*/ 1755100 h 6858000"/>
              <a:gd name="connsiteX2265" fmla="*/ 2368016 w 9949481"/>
              <a:gd name="connsiteY2265" fmla="*/ 1788363 h 6858000"/>
              <a:gd name="connsiteX2266" fmla="*/ 2344536 w 9949481"/>
              <a:gd name="connsiteY2266" fmla="*/ 1775645 h 6858000"/>
              <a:gd name="connsiteX2267" fmla="*/ 2363613 w 9949481"/>
              <a:gd name="connsiteY2267" fmla="*/ 1762438 h 6858000"/>
              <a:gd name="connsiteX2268" fmla="*/ 2376331 w 9949481"/>
              <a:gd name="connsiteY2268" fmla="*/ 1756568 h 6858000"/>
              <a:gd name="connsiteX2269" fmla="*/ 2245237 w 9949481"/>
              <a:gd name="connsiteY2269" fmla="*/ 1740915 h 6858000"/>
              <a:gd name="connsiteX2270" fmla="*/ 2292196 w 9949481"/>
              <a:gd name="connsiteY2270" fmla="*/ 1756568 h 6858000"/>
              <a:gd name="connsiteX2271" fmla="*/ 9067039 w 9949481"/>
              <a:gd name="connsiteY2271" fmla="*/ 4920933 h 6858000"/>
              <a:gd name="connsiteX2272" fmla="*/ 9067039 w 9949481"/>
              <a:gd name="connsiteY2272" fmla="*/ 5073550 h 6858000"/>
              <a:gd name="connsiteX2273" fmla="*/ 9106172 w 9949481"/>
              <a:gd name="connsiteY2273" fmla="*/ 5069148 h 6858000"/>
              <a:gd name="connsiteX2274" fmla="*/ 9085138 w 9949481"/>
              <a:gd name="connsiteY2274" fmla="*/ 5121977 h 6858000"/>
              <a:gd name="connsiteX2275" fmla="*/ 9049919 w 9949481"/>
              <a:gd name="connsiteY2275" fmla="*/ 5088715 h 6858000"/>
              <a:gd name="connsiteX2276" fmla="*/ 9036712 w 9949481"/>
              <a:gd name="connsiteY2276" fmla="*/ 5120020 h 6858000"/>
              <a:gd name="connsiteX2277" fmla="*/ 9018123 w 9949481"/>
              <a:gd name="connsiteY2277" fmla="*/ 5116108 h 6858000"/>
              <a:gd name="connsiteX2278" fmla="*/ 9017145 w 9949481"/>
              <a:gd name="connsiteY2278" fmla="*/ 5082355 h 6858000"/>
              <a:gd name="connsiteX2279" fmla="*/ 9019591 w 9949481"/>
              <a:gd name="connsiteY2279" fmla="*/ 5068659 h 6858000"/>
              <a:gd name="connsiteX2280" fmla="*/ 9012743 w 9949481"/>
              <a:gd name="connsiteY2280" fmla="*/ 5020722 h 6858000"/>
              <a:gd name="connsiteX2281" fmla="*/ 8954533 w 9949481"/>
              <a:gd name="connsiteY2281" fmla="*/ 5075996 h 6858000"/>
              <a:gd name="connsiteX2282" fmla="*/ 8963827 w 9949481"/>
              <a:gd name="connsiteY2282" fmla="*/ 5091650 h 6858000"/>
              <a:gd name="connsiteX2283" fmla="*/ 8952087 w 9949481"/>
              <a:gd name="connsiteY2283" fmla="*/ 5164045 h 6858000"/>
              <a:gd name="connsiteX2284" fmla="*/ 8995622 w 9949481"/>
              <a:gd name="connsiteY2284" fmla="*/ 5131760 h 6858000"/>
              <a:gd name="connsiteX2285" fmla="*/ 9001492 w 9949481"/>
              <a:gd name="connsiteY2285" fmla="*/ 5138120 h 6858000"/>
              <a:gd name="connsiteX2286" fmla="*/ 8964316 w 9949481"/>
              <a:gd name="connsiteY2286" fmla="*/ 5203667 h 6858000"/>
              <a:gd name="connsiteX2287" fmla="*/ 8984372 w 9949481"/>
              <a:gd name="connsiteY2287" fmla="*/ 5239375 h 6858000"/>
              <a:gd name="connsiteX2288" fmla="*/ 9027906 w 9949481"/>
              <a:gd name="connsiteY2288" fmla="*/ 5264812 h 6858000"/>
              <a:gd name="connsiteX2289" fmla="*/ 9129652 w 9949481"/>
              <a:gd name="connsiteY2289" fmla="*/ 5291226 h 6858000"/>
              <a:gd name="connsiteX2290" fmla="*/ 9073398 w 9949481"/>
              <a:gd name="connsiteY2290" fmla="*/ 5303944 h 6858000"/>
              <a:gd name="connsiteX2291" fmla="*/ 9081225 w 9949481"/>
              <a:gd name="connsiteY2291" fmla="*/ 5374872 h 6858000"/>
              <a:gd name="connsiteX2292" fmla="*/ 9133565 w 9949481"/>
              <a:gd name="connsiteY2292" fmla="*/ 5395906 h 6858000"/>
              <a:gd name="connsiteX2293" fmla="*/ 9201069 w 9949481"/>
              <a:gd name="connsiteY2293" fmla="*/ 5396395 h 6858000"/>
              <a:gd name="connsiteX2294" fmla="*/ 9236288 w 9949481"/>
              <a:gd name="connsiteY2294" fmla="*/ 5195351 h 6858000"/>
              <a:gd name="connsiteX2295" fmla="*/ 9258300 w 9949481"/>
              <a:gd name="connsiteY2295" fmla="*/ 5104368 h 6858000"/>
              <a:gd name="connsiteX2296" fmla="*/ 9246561 w 9949481"/>
              <a:gd name="connsiteY2296" fmla="*/ 5071594 h 6858000"/>
              <a:gd name="connsiteX2297" fmla="*/ 9253409 w 9949481"/>
              <a:gd name="connsiteY2297" fmla="*/ 5029526 h 6858000"/>
              <a:gd name="connsiteX2298" fmla="*/ 9212809 w 9949481"/>
              <a:gd name="connsiteY2298" fmla="*/ 5037842 h 6858000"/>
              <a:gd name="connsiteX2299" fmla="*/ 9274931 w 9949481"/>
              <a:gd name="connsiteY2299" fmla="*/ 4987948 h 6858000"/>
              <a:gd name="connsiteX2300" fmla="*/ 9223570 w 9949481"/>
              <a:gd name="connsiteY2300" fmla="*/ 4838265 h 6858000"/>
              <a:gd name="connsiteX2301" fmla="*/ 9229929 w 9949481"/>
              <a:gd name="connsiteY2301" fmla="*/ 4827504 h 6858000"/>
              <a:gd name="connsiteX2302" fmla="*/ 9163404 w 9949481"/>
              <a:gd name="connsiteY2302" fmla="*/ 4817721 h 6858000"/>
              <a:gd name="connsiteX2303" fmla="*/ 9182970 w 9949481"/>
              <a:gd name="connsiteY2303" fmla="*/ 5096541 h 6858000"/>
              <a:gd name="connsiteX2304" fmla="*/ 9216232 w 9949481"/>
              <a:gd name="connsiteY2304" fmla="*/ 5076486 h 6858000"/>
              <a:gd name="connsiteX2305" fmla="*/ 9225527 w 9949481"/>
              <a:gd name="connsiteY2305" fmla="*/ 5082844 h 6858000"/>
              <a:gd name="connsiteX2306" fmla="*/ 9208895 w 9949481"/>
              <a:gd name="connsiteY2306" fmla="*/ 5173339 h 6858000"/>
              <a:gd name="connsiteX2307" fmla="*/ 9198623 w 9949481"/>
              <a:gd name="connsiteY2307" fmla="*/ 5230081 h 6858000"/>
              <a:gd name="connsiteX2308" fmla="*/ 9179056 w 9949481"/>
              <a:gd name="connsiteY2308" fmla="*/ 5385634 h 6858000"/>
              <a:gd name="connsiteX2309" fmla="*/ 9164871 w 9949481"/>
              <a:gd name="connsiteY2309" fmla="*/ 5359708 h 6858000"/>
              <a:gd name="connsiteX2310" fmla="*/ 9142370 w 9949481"/>
              <a:gd name="connsiteY2310" fmla="*/ 5188014 h 6858000"/>
              <a:gd name="connsiteX2311" fmla="*/ 9136989 w 9949481"/>
              <a:gd name="connsiteY2311" fmla="*/ 5153283 h 6858000"/>
              <a:gd name="connsiteX2312" fmla="*/ 9128674 w 9949481"/>
              <a:gd name="connsiteY2312" fmla="*/ 5053984 h 6858000"/>
              <a:gd name="connsiteX2313" fmla="*/ 9128184 w 9949481"/>
              <a:gd name="connsiteY2313" fmla="*/ 4935119 h 6858000"/>
              <a:gd name="connsiteX2314" fmla="*/ 9067039 w 9949481"/>
              <a:gd name="connsiteY2314" fmla="*/ 4920933 h 6858000"/>
              <a:gd name="connsiteX2315" fmla="*/ 2818041 w 9949481"/>
              <a:gd name="connsiteY2315" fmla="*/ 4642602 h 6858000"/>
              <a:gd name="connsiteX2316" fmla="*/ 2811193 w 9949481"/>
              <a:gd name="connsiteY2316" fmla="*/ 4599067 h 6858000"/>
              <a:gd name="connsiteX2317" fmla="*/ 2801410 w 9949481"/>
              <a:gd name="connsiteY2317" fmla="*/ 4571674 h 6858000"/>
              <a:gd name="connsiteX2318" fmla="*/ 2783800 w 9949481"/>
              <a:gd name="connsiteY2318" fmla="*/ 4526672 h 6858000"/>
              <a:gd name="connsiteX2319" fmla="*/ 2781844 w 9949481"/>
              <a:gd name="connsiteY2319" fmla="*/ 4510529 h 6858000"/>
              <a:gd name="connsiteX2320" fmla="*/ 2769615 w 9949481"/>
              <a:gd name="connsiteY2320" fmla="*/ 4510040 h 6858000"/>
              <a:gd name="connsiteX2321" fmla="*/ 2691839 w 9949481"/>
              <a:gd name="connsiteY2321" fmla="*/ 4571185 h 6858000"/>
              <a:gd name="connsiteX2322" fmla="*/ 2564658 w 9949481"/>
              <a:gd name="connsiteY2322" fmla="*/ 4687605 h 6858000"/>
              <a:gd name="connsiteX2323" fmla="*/ 2536286 w 9949481"/>
              <a:gd name="connsiteY2323" fmla="*/ 4771740 h 6858000"/>
              <a:gd name="connsiteX2324" fmla="*/ 2688415 w 9949481"/>
              <a:gd name="connsiteY2324" fmla="*/ 4680267 h 6858000"/>
              <a:gd name="connsiteX2325" fmla="*/ 2694774 w 9949481"/>
              <a:gd name="connsiteY2325" fmla="*/ 4686626 h 6858000"/>
              <a:gd name="connsiteX2326" fmla="*/ 2684012 w 9949481"/>
              <a:gd name="connsiteY2326" fmla="*/ 4729672 h 6858000"/>
              <a:gd name="connsiteX2327" fmla="*/ 2818041 w 9949481"/>
              <a:gd name="connsiteY2327" fmla="*/ 4642602 h 6858000"/>
              <a:gd name="connsiteX2328" fmla="*/ 1604440 w 9949481"/>
              <a:gd name="connsiteY2328" fmla="*/ 4714998 h 6858000"/>
              <a:gd name="connsiteX2329" fmla="*/ 1602483 w 9949481"/>
              <a:gd name="connsiteY2329" fmla="*/ 4624014 h 6858000"/>
              <a:gd name="connsiteX2330" fmla="*/ 1591721 w 9949481"/>
              <a:gd name="connsiteY2330" fmla="*/ 4654342 h 6858000"/>
              <a:gd name="connsiteX2331" fmla="*/ 1568731 w 9949481"/>
              <a:gd name="connsiteY2331" fmla="*/ 4639178 h 6858000"/>
              <a:gd name="connsiteX2332" fmla="*/ 1501716 w 9949481"/>
              <a:gd name="connsiteY2332" fmla="*/ 4581947 h 6858000"/>
              <a:gd name="connsiteX2333" fmla="*/ 1447420 w 9949481"/>
              <a:gd name="connsiteY2333" fmla="*/ 4626460 h 6858000"/>
              <a:gd name="connsiteX2334" fmla="*/ 1480682 w 9949481"/>
              <a:gd name="connsiteY2334" fmla="*/ 4621568 h 6858000"/>
              <a:gd name="connsiteX2335" fmla="*/ 1505140 w 9949481"/>
              <a:gd name="connsiteY2335" fmla="*/ 4677821 h 6858000"/>
              <a:gd name="connsiteX2336" fmla="*/ 1540360 w 9949481"/>
              <a:gd name="connsiteY2336" fmla="*/ 4717443 h 6858000"/>
              <a:gd name="connsiteX2337" fmla="*/ 1501716 w 9949481"/>
              <a:gd name="connsiteY2337" fmla="*/ 4734564 h 6858000"/>
              <a:gd name="connsiteX2338" fmla="*/ 1540849 w 9949481"/>
              <a:gd name="connsiteY2338" fmla="*/ 4770272 h 6858000"/>
              <a:gd name="connsiteX2339" fmla="*/ 1546230 w 9949481"/>
              <a:gd name="connsiteY2339" fmla="*/ 4764892 h 6858000"/>
              <a:gd name="connsiteX2340" fmla="*/ 1532533 w 9949481"/>
              <a:gd name="connsiteY2340" fmla="*/ 4732118 h 6858000"/>
              <a:gd name="connsiteX2341" fmla="*/ 1567753 w 9949481"/>
              <a:gd name="connsiteY2341" fmla="*/ 4737010 h 6858000"/>
              <a:gd name="connsiteX2342" fmla="*/ 1556991 w 9949481"/>
              <a:gd name="connsiteY2342" fmla="*/ 4787882 h 6858000"/>
              <a:gd name="connsiteX2343" fmla="*/ 1605418 w 9949481"/>
              <a:gd name="connsiteY2343" fmla="*/ 4755108 h 6858000"/>
              <a:gd name="connsiteX2344" fmla="*/ 1627919 w 9949481"/>
              <a:gd name="connsiteY2344" fmla="*/ 4774186 h 6858000"/>
              <a:gd name="connsiteX2345" fmla="*/ 1677813 w 9949481"/>
              <a:gd name="connsiteY2345" fmla="*/ 4821634 h 6858000"/>
              <a:gd name="connsiteX2346" fmla="*/ 1693466 w 9949481"/>
              <a:gd name="connsiteY2346" fmla="*/ 4876909 h 6858000"/>
              <a:gd name="connsiteX2347" fmla="*/ 1700315 w 9949481"/>
              <a:gd name="connsiteY2347" fmla="*/ 4940989 h 6858000"/>
              <a:gd name="connsiteX2348" fmla="*/ 1721348 w 9949481"/>
              <a:gd name="connsiteY2348" fmla="*/ 5005558 h 6858000"/>
              <a:gd name="connsiteX2349" fmla="*/ 1730153 w 9949481"/>
              <a:gd name="connsiteY2349" fmla="*/ 5003601 h 6858000"/>
              <a:gd name="connsiteX2350" fmla="*/ 1738958 w 9949481"/>
              <a:gd name="connsiteY2350" fmla="*/ 4935608 h 6858000"/>
              <a:gd name="connsiteX2351" fmla="*/ 1734066 w 9949481"/>
              <a:gd name="connsiteY2351" fmla="*/ 4938054 h 6858000"/>
              <a:gd name="connsiteX2352" fmla="*/ 1706184 w 9949481"/>
              <a:gd name="connsiteY2352" fmla="*/ 4839733 h 6858000"/>
              <a:gd name="connsiteX2353" fmla="*/ 1770753 w 9949481"/>
              <a:gd name="connsiteY2353" fmla="*/ 4783480 h 6858000"/>
              <a:gd name="connsiteX2354" fmla="*/ 1746295 w 9949481"/>
              <a:gd name="connsiteY2354" fmla="*/ 4747771 h 6858000"/>
              <a:gd name="connsiteX2355" fmla="*/ 1708630 w 9949481"/>
              <a:gd name="connsiteY2355" fmla="*/ 4759022 h 6858000"/>
              <a:gd name="connsiteX2356" fmla="*/ 1650420 w 9949481"/>
              <a:gd name="connsiteY2356" fmla="*/ 4709128 h 6858000"/>
              <a:gd name="connsiteX2357" fmla="*/ 1630854 w 9949481"/>
              <a:gd name="connsiteY2357" fmla="*/ 4734075 h 6858000"/>
              <a:gd name="connsiteX2358" fmla="*/ 1626452 w 9949481"/>
              <a:gd name="connsiteY2358" fmla="*/ 4701790 h 6858000"/>
              <a:gd name="connsiteX2359" fmla="*/ 1604440 w 9949481"/>
              <a:gd name="connsiteY2359" fmla="*/ 4714998 h 6858000"/>
              <a:gd name="connsiteX2360" fmla="*/ 7867134 w 9949481"/>
              <a:gd name="connsiteY2360" fmla="*/ 3798315 h 6858000"/>
              <a:gd name="connsiteX2361" fmla="*/ 7808924 w 9949481"/>
              <a:gd name="connsiteY2361" fmla="*/ 3818859 h 6858000"/>
              <a:gd name="connsiteX2362" fmla="*/ 7796695 w 9949481"/>
              <a:gd name="connsiteY2362" fmla="*/ 3758204 h 6858000"/>
              <a:gd name="connsiteX2363" fmla="*/ 7730659 w 9949481"/>
              <a:gd name="connsiteY2363" fmla="*/ 3727876 h 6858000"/>
              <a:gd name="connsiteX2364" fmla="*/ 7686635 w 9949481"/>
              <a:gd name="connsiteY2364" fmla="*/ 3649121 h 6858000"/>
              <a:gd name="connsiteX2365" fmla="*/ 7671471 w 9949481"/>
              <a:gd name="connsiteY2365" fmla="*/ 3656459 h 6858000"/>
              <a:gd name="connsiteX2366" fmla="*/ 7688102 w 9949481"/>
              <a:gd name="connsiteY2366" fmla="*/ 3705864 h 6858000"/>
              <a:gd name="connsiteX2367" fmla="*/ 7745334 w 9949481"/>
              <a:gd name="connsiteY2367" fmla="*/ 3850165 h 6858000"/>
              <a:gd name="connsiteX2368" fmla="*/ 7788380 w 9949481"/>
              <a:gd name="connsiteY2368" fmla="*/ 3939682 h 6858000"/>
              <a:gd name="connsiteX2369" fmla="*/ 7782021 w 9949481"/>
              <a:gd name="connsiteY2369" fmla="*/ 3958759 h 6858000"/>
              <a:gd name="connsiteX2370" fmla="*/ 7793760 w 9949481"/>
              <a:gd name="connsiteY2370" fmla="*/ 4010610 h 6858000"/>
              <a:gd name="connsiteX2371" fmla="*/ 7825067 w 9949481"/>
              <a:gd name="connsiteY2371" fmla="*/ 4043383 h 6858000"/>
              <a:gd name="connsiteX2372" fmla="*/ 7872515 w 9949481"/>
              <a:gd name="connsiteY2372" fmla="*/ 4109909 h 6858000"/>
              <a:gd name="connsiteX2373" fmla="*/ 7896484 w 9949481"/>
              <a:gd name="connsiteY2373" fmla="*/ 4112843 h 6858000"/>
              <a:gd name="connsiteX2374" fmla="*/ 7854416 w 9949481"/>
              <a:gd name="connsiteY2374" fmla="*/ 4029197 h 6858000"/>
              <a:gd name="connsiteX2375" fmla="*/ 7880341 w 9949481"/>
              <a:gd name="connsiteY2375" fmla="*/ 4026262 h 6858000"/>
              <a:gd name="connsiteX2376" fmla="*/ 7800609 w 9949481"/>
              <a:gd name="connsiteY2376" fmla="*/ 3939682 h 6858000"/>
              <a:gd name="connsiteX2377" fmla="*/ 7826045 w 9949481"/>
              <a:gd name="connsiteY2377" fmla="*/ 3834023 h 6858000"/>
              <a:gd name="connsiteX2378" fmla="*/ 7850992 w 9949481"/>
              <a:gd name="connsiteY2378" fmla="*/ 3846252 h 6858000"/>
              <a:gd name="connsiteX2379" fmla="*/ 7867134 w 9949481"/>
              <a:gd name="connsiteY2379" fmla="*/ 3798315 h 6858000"/>
              <a:gd name="connsiteX2380" fmla="*/ 850646 w 9949481"/>
              <a:gd name="connsiteY2380" fmla="*/ 1530576 h 6858000"/>
              <a:gd name="connsiteX2381" fmla="*/ 779229 w 9949481"/>
              <a:gd name="connsiteY2381" fmla="*/ 1527152 h 6858000"/>
              <a:gd name="connsiteX2382" fmla="*/ 792926 w 9949481"/>
              <a:gd name="connsiteY2382" fmla="*/ 1564328 h 6858000"/>
              <a:gd name="connsiteX2383" fmla="*/ 754771 w 9949481"/>
              <a:gd name="connsiteY2383" fmla="*/ 1547697 h 6858000"/>
              <a:gd name="connsiteX2384" fmla="*/ 744988 w 9949481"/>
              <a:gd name="connsiteY2384" fmla="*/ 1585362 h 6858000"/>
              <a:gd name="connsiteX2385" fmla="*/ 744499 w 9949481"/>
              <a:gd name="connsiteY2385" fmla="*/ 1623027 h 6858000"/>
              <a:gd name="connsiteX2386" fmla="*/ 730313 w 9949481"/>
              <a:gd name="connsiteY2386" fmla="*/ 1625962 h 6858000"/>
              <a:gd name="connsiteX2387" fmla="*/ 715639 w 9949481"/>
              <a:gd name="connsiteY2387" fmla="*/ 1582427 h 6858000"/>
              <a:gd name="connsiteX2388" fmla="*/ 686778 w 9949481"/>
              <a:gd name="connsiteY2388" fmla="*/ 1628408 h 6858000"/>
              <a:gd name="connsiteX2389" fmla="*/ 660364 w 9949481"/>
              <a:gd name="connsiteY2389" fmla="*/ 1678302 h 6858000"/>
              <a:gd name="connsiteX2390" fmla="*/ 622699 w 9949481"/>
              <a:gd name="connsiteY2390" fmla="*/ 1732599 h 6858000"/>
              <a:gd name="connsiteX2391" fmla="*/ 663788 w 9949481"/>
              <a:gd name="connsiteY2391" fmla="*/ 1722327 h 6858000"/>
              <a:gd name="connsiteX2392" fmla="*/ 738140 w 9949481"/>
              <a:gd name="connsiteY2392" fmla="*/ 1801081 h 6858000"/>
              <a:gd name="connsiteX2393" fmla="*/ 783632 w 9949481"/>
              <a:gd name="connsiteY2393" fmla="*/ 1825050 h 6858000"/>
              <a:gd name="connsiteX2394" fmla="*/ 768957 w 9949481"/>
              <a:gd name="connsiteY2394" fmla="*/ 1791298 h 6858000"/>
              <a:gd name="connsiteX2395" fmla="*/ 758685 w 9949481"/>
              <a:gd name="connsiteY2395" fmla="*/ 1719392 h 6858000"/>
              <a:gd name="connsiteX2396" fmla="*/ 724933 w 9949481"/>
              <a:gd name="connsiteY2396" fmla="*/ 1733577 h 6858000"/>
              <a:gd name="connsiteX2397" fmla="*/ 725911 w 9949481"/>
              <a:gd name="connsiteY2397" fmla="*/ 1658247 h 6858000"/>
              <a:gd name="connsiteX2398" fmla="*/ 738140 w 9949481"/>
              <a:gd name="connsiteY2398" fmla="*/ 1649931 h 6858000"/>
              <a:gd name="connsiteX2399" fmla="*/ 829123 w 9949481"/>
              <a:gd name="connsiteY2399" fmla="*/ 1591721 h 6858000"/>
              <a:gd name="connsiteX2400" fmla="*/ 874615 w 9949481"/>
              <a:gd name="connsiteY2400" fmla="*/ 1524707 h 6858000"/>
              <a:gd name="connsiteX2401" fmla="*/ 975871 w 9949481"/>
              <a:gd name="connsiteY2401" fmla="*/ 1458670 h 6858000"/>
              <a:gd name="connsiteX2402" fmla="*/ 917661 w 9949481"/>
              <a:gd name="connsiteY2402" fmla="*/ 1452800 h 6858000"/>
              <a:gd name="connsiteX2403" fmla="*/ 850646 w 9949481"/>
              <a:gd name="connsiteY2403" fmla="*/ 1530576 h 6858000"/>
              <a:gd name="connsiteX2404" fmla="*/ 505790 w 9949481"/>
              <a:gd name="connsiteY2404" fmla="*/ 2177733 h 6858000"/>
              <a:gd name="connsiteX2405" fmla="*/ 479375 w 9949481"/>
              <a:gd name="connsiteY2405" fmla="*/ 2016800 h 6858000"/>
              <a:gd name="connsiteX2406" fmla="*/ 447091 w 9949481"/>
              <a:gd name="connsiteY2406" fmla="*/ 2042725 h 6858000"/>
              <a:gd name="connsiteX2407" fmla="*/ 446112 w 9949481"/>
              <a:gd name="connsiteY2407" fmla="*/ 2191430 h 6858000"/>
              <a:gd name="connsiteX2408" fmla="*/ 432416 w 9949481"/>
              <a:gd name="connsiteY2408" fmla="*/ 2103381 h 6858000"/>
              <a:gd name="connsiteX2409" fmla="*/ 406980 w 9949481"/>
              <a:gd name="connsiteY2409" fmla="*/ 2249150 h 6858000"/>
              <a:gd name="connsiteX2410" fmla="*/ 410893 w 9949481"/>
              <a:gd name="connsiteY2410" fmla="*/ 2304914 h 6858000"/>
              <a:gd name="connsiteX2411" fmla="*/ 438775 w 9949481"/>
              <a:gd name="connsiteY2411" fmla="*/ 2368505 h 6858000"/>
              <a:gd name="connsiteX2412" fmla="*/ 444645 w 9949481"/>
              <a:gd name="connsiteY2412" fmla="*/ 2276054 h 6858000"/>
              <a:gd name="connsiteX2413" fmla="*/ 463233 w 9949481"/>
              <a:gd name="connsiteY2413" fmla="*/ 2345514 h 6858000"/>
              <a:gd name="connsiteX2414" fmla="*/ 469103 w 9949481"/>
              <a:gd name="connsiteY2414" fmla="*/ 2250129 h 6858000"/>
              <a:gd name="connsiteX2415" fmla="*/ 477419 w 9949481"/>
              <a:gd name="connsiteY2415" fmla="*/ 2211974 h 6858000"/>
              <a:gd name="connsiteX2416" fmla="*/ 513616 w 9949481"/>
              <a:gd name="connsiteY2416" fmla="*/ 2260401 h 6858000"/>
              <a:gd name="connsiteX2417" fmla="*/ 553727 w 9949481"/>
              <a:gd name="connsiteY2417" fmla="*/ 2198767 h 6858000"/>
              <a:gd name="connsiteX2418" fmla="*/ 505790 w 9949481"/>
              <a:gd name="connsiteY2418" fmla="*/ 2177733 h 6858000"/>
              <a:gd name="connsiteX2419" fmla="*/ 9311129 w 9949481"/>
              <a:gd name="connsiteY2419" fmla="*/ 5038331 h 6858000"/>
              <a:gd name="connsiteX2420" fmla="*/ 9333630 w 9949481"/>
              <a:gd name="connsiteY2420" fmla="*/ 5034907 h 6858000"/>
              <a:gd name="connsiteX2421" fmla="*/ 9329717 w 9949481"/>
              <a:gd name="connsiteY2421" fmla="*/ 5001644 h 6858000"/>
              <a:gd name="connsiteX2422" fmla="*/ 9325315 w 9949481"/>
              <a:gd name="connsiteY2422" fmla="*/ 4943434 h 6858000"/>
              <a:gd name="connsiteX2423" fmla="*/ 9294009 w 9949481"/>
              <a:gd name="connsiteY2423" fmla="*/ 4929249 h 6858000"/>
              <a:gd name="connsiteX2424" fmla="*/ 9378144 w 9949481"/>
              <a:gd name="connsiteY2424" fmla="*/ 4900388 h 6858000"/>
              <a:gd name="connsiteX2425" fmla="*/ 9372763 w 9949481"/>
              <a:gd name="connsiteY2425" fmla="*/ 4839733 h 6858000"/>
              <a:gd name="connsiteX2426" fmla="*/ 9299879 w 9949481"/>
              <a:gd name="connsiteY2426" fmla="*/ 4604448 h 6858000"/>
              <a:gd name="connsiteX2427" fmla="*/ 9298900 w 9949481"/>
              <a:gd name="connsiteY2427" fmla="*/ 4651407 h 6858000"/>
              <a:gd name="connsiteX2428" fmla="*/ 9305260 w 9949481"/>
              <a:gd name="connsiteY2428" fmla="*/ 4720378 h 6858000"/>
              <a:gd name="connsiteX2429" fmla="*/ 9305749 w 9949481"/>
              <a:gd name="connsiteY2429" fmla="*/ 4801089 h 6858000"/>
              <a:gd name="connsiteX2430" fmla="*/ 9294987 w 9949481"/>
              <a:gd name="connsiteY2430" fmla="*/ 4827504 h 6858000"/>
              <a:gd name="connsiteX2431" fmla="*/ 9292052 w 9949481"/>
              <a:gd name="connsiteY2431" fmla="*/ 4996753 h 6858000"/>
              <a:gd name="connsiteX2432" fmla="*/ 9311129 w 9949481"/>
              <a:gd name="connsiteY2432" fmla="*/ 5038331 h 6858000"/>
              <a:gd name="connsiteX2433" fmla="*/ 7171062 w 9949481"/>
              <a:gd name="connsiteY2433" fmla="*/ 3307200 h 6858000"/>
              <a:gd name="connsiteX2434" fmla="*/ 7157366 w 9949481"/>
              <a:gd name="connsiteY2434" fmla="*/ 3313070 h 6858000"/>
              <a:gd name="connsiteX2435" fmla="*/ 7146604 w 9949481"/>
              <a:gd name="connsiteY2435" fmla="*/ 3335571 h 6858000"/>
              <a:gd name="connsiteX2436" fmla="*/ 7142201 w 9949481"/>
              <a:gd name="connsiteY2436" fmla="*/ 3364431 h 6858000"/>
              <a:gd name="connsiteX2437" fmla="*/ 7115297 w 9949481"/>
              <a:gd name="connsiteY2437" fmla="*/ 3382530 h 6858000"/>
              <a:gd name="connsiteX2438" fmla="*/ 7088883 w 9949481"/>
              <a:gd name="connsiteY2438" fmla="*/ 3432424 h 6858000"/>
              <a:gd name="connsiteX2439" fmla="*/ 7081546 w 9949481"/>
              <a:gd name="connsiteY2439" fmla="*/ 3457861 h 6858000"/>
              <a:gd name="connsiteX2440" fmla="*/ 7218510 w 9949481"/>
              <a:gd name="connsiteY2440" fmla="*/ 3470090 h 6858000"/>
              <a:gd name="connsiteX2441" fmla="*/ 7250306 w 9949481"/>
              <a:gd name="connsiteY2441" fmla="*/ 3459817 h 6858000"/>
              <a:gd name="connsiteX2442" fmla="*/ 7253730 w 9949481"/>
              <a:gd name="connsiteY2442" fmla="*/ 3435359 h 6858000"/>
              <a:gd name="connsiteX2443" fmla="*/ 7213619 w 9949481"/>
              <a:gd name="connsiteY2443" fmla="*/ 3326277 h 6858000"/>
              <a:gd name="connsiteX2444" fmla="*/ 7202857 w 9949481"/>
              <a:gd name="connsiteY2444" fmla="*/ 3310624 h 6858000"/>
              <a:gd name="connsiteX2445" fmla="*/ 7174975 w 9949481"/>
              <a:gd name="connsiteY2445" fmla="*/ 3343886 h 6858000"/>
              <a:gd name="connsiteX2446" fmla="*/ 7171062 w 9949481"/>
              <a:gd name="connsiteY2446" fmla="*/ 3307200 h 6858000"/>
              <a:gd name="connsiteX2447" fmla="*/ 6212311 w 9949481"/>
              <a:gd name="connsiteY2447" fmla="*/ 886844 h 6858000"/>
              <a:gd name="connsiteX2448" fmla="*/ 6203017 w 9949481"/>
              <a:gd name="connsiteY2448" fmla="*/ 890757 h 6858000"/>
              <a:gd name="connsiteX2449" fmla="*/ 6173668 w 9949481"/>
              <a:gd name="connsiteY2449" fmla="*/ 874615 h 6858000"/>
              <a:gd name="connsiteX2450" fmla="*/ 6118393 w 9949481"/>
              <a:gd name="connsiteY2450" fmla="*/ 855049 h 6858000"/>
              <a:gd name="connsiteX2451" fmla="*/ 6083173 w 9949481"/>
              <a:gd name="connsiteY2451" fmla="*/ 946521 h 6858000"/>
              <a:gd name="connsiteX2452" fmla="*/ 6108610 w 9949481"/>
              <a:gd name="connsiteY2452" fmla="*/ 981252 h 6858000"/>
              <a:gd name="connsiteX2453" fmla="*/ 6163395 w 9949481"/>
              <a:gd name="connsiteY2453" fmla="*/ 1029678 h 6858000"/>
              <a:gd name="connsiteX2454" fmla="*/ 6212311 w 9949481"/>
              <a:gd name="connsiteY2454" fmla="*/ 886844 h 6858000"/>
              <a:gd name="connsiteX2455" fmla="*/ 6219160 w 9949481"/>
              <a:gd name="connsiteY2455" fmla="*/ 1010601 h 6858000"/>
              <a:gd name="connsiteX2456" fmla="*/ 6301827 w 9949481"/>
              <a:gd name="connsiteY2456" fmla="*/ 1108922 h 6858000"/>
              <a:gd name="connsiteX2457" fmla="*/ 6305740 w 9949481"/>
              <a:gd name="connsiteY2457" fmla="*/ 1137293 h 6858000"/>
              <a:gd name="connsiteX2458" fmla="*/ 6323840 w 9949481"/>
              <a:gd name="connsiteY2458" fmla="*/ 1139739 h 6858000"/>
              <a:gd name="connsiteX2459" fmla="*/ 6373244 w 9949481"/>
              <a:gd name="connsiteY2459" fmla="*/ 1111368 h 6858000"/>
              <a:gd name="connsiteX2460" fmla="*/ 6370799 w 9949481"/>
              <a:gd name="connsiteY2460" fmla="*/ 1076148 h 6858000"/>
              <a:gd name="connsiteX2461" fmla="*/ 6332155 w 9949481"/>
              <a:gd name="connsiteY2461" fmla="*/ 1060984 h 6858000"/>
              <a:gd name="connsiteX2462" fmla="*/ 6334601 w 9949481"/>
              <a:gd name="connsiteY2462" fmla="*/ 1053158 h 6858000"/>
              <a:gd name="connsiteX2463" fmla="*/ 6363461 w 9949481"/>
              <a:gd name="connsiteY2463" fmla="*/ 1048266 h 6858000"/>
              <a:gd name="connsiteX2464" fmla="*/ 6331666 w 9949481"/>
              <a:gd name="connsiteY2464" fmla="*/ 1001307 h 6858000"/>
              <a:gd name="connsiteX2465" fmla="*/ 6326285 w 9949481"/>
              <a:gd name="connsiteY2465" fmla="*/ 1009134 h 6858000"/>
              <a:gd name="connsiteX2466" fmla="*/ 6287642 w 9949481"/>
              <a:gd name="connsiteY2466" fmla="*/ 984676 h 6858000"/>
              <a:gd name="connsiteX2467" fmla="*/ 6219160 w 9949481"/>
              <a:gd name="connsiteY2467" fmla="*/ 1010601 h 6858000"/>
              <a:gd name="connsiteX2468" fmla="*/ 200555 w 9949481"/>
              <a:gd name="connsiteY2468" fmla="*/ 2230073 h 6858000"/>
              <a:gd name="connsiteX2469" fmla="*/ 213273 w 9949481"/>
              <a:gd name="connsiteY2469" fmla="*/ 2226649 h 6858000"/>
              <a:gd name="connsiteX2470" fmla="*/ 266102 w 9949481"/>
              <a:gd name="connsiteY2470" fmla="*/ 2160613 h 6858000"/>
              <a:gd name="connsiteX2471" fmla="*/ 202512 w 9949481"/>
              <a:gd name="connsiteY2471" fmla="*/ 2063759 h 6858000"/>
              <a:gd name="connsiteX2472" fmla="*/ 187837 w 9949481"/>
              <a:gd name="connsiteY2472" fmla="*/ 2068161 h 6858000"/>
              <a:gd name="connsiteX2473" fmla="*/ 185880 w 9949481"/>
              <a:gd name="connsiteY2473" fmla="*/ 2107294 h 6858000"/>
              <a:gd name="connsiteX2474" fmla="*/ 199577 w 9949481"/>
              <a:gd name="connsiteY2474" fmla="*/ 2145449 h 6858000"/>
              <a:gd name="connsiteX2475" fmla="*/ 190772 w 9949481"/>
              <a:gd name="connsiteY2475" fmla="*/ 2149851 h 6858000"/>
              <a:gd name="connsiteX2476" fmla="*/ 159466 w 9949481"/>
              <a:gd name="connsiteY2476" fmla="*/ 2123437 h 6858000"/>
              <a:gd name="connsiteX2477" fmla="*/ 152128 w 9949481"/>
              <a:gd name="connsiteY2477" fmla="*/ 2126861 h 6858000"/>
              <a:gd name="connsiteX2478" fmla="*/ 200555 w 9949481"/>
              <a:gd name="connsiteY2478" fmla="*/ 2230073 h 6858000"/>
              <a:gd name="connsiteX2479" fmla="*/ 6608530 w 9949481"/>
              <a:gd name="connsiteY2479" fmla="*/ 829613 h 6858000"/>
              <a:gd name="connsiteX2480" fmla="*/ 6655978 w 9949481"/>
              <a:gd name="connsiteY2480" fmla="*/ 884398 h 6858000"/>
              <a:gd name="connsiteX2481" fmla="*/ 6623204 w 9949481"/>
              <a:gd name="connsiteY2481" fmla="*/ 905432 h 6858000"/>
              <a:gd name="connsiteX2482" fmla="*/ 6675055 w 9949481"/>
              <a:gd name="connsiteY2482" fmla="*/ 949946 h 6858000"/>
              <a:gd name="connsiteX2483" fmla="*/ 6687774 w 9949481"/>
              <a:gd name="connsiteY2483" fmla="*/ 920107 h 6858000"/>
              <a:gd name="connsiteX2484" fmla="*/ 6663316 w 9949481"/>
              <a:gd name="connsiteY2484" fmla="*/ 899073 h 6858000"/>
              <a:gd name="connsiteX2485" fmla="*/ 6704404 w 9949481"/>
              <a:gd name="connsiteY2485" fmla="*/ 879996 h 6858000"/>
              <a:gd name="connsiteX2486" fmla="*/ 6652554 w 9949481"/>
              <a:gd name="connsiteY2486" fmla="*/ 846244 h 6858000"/>
              <a:gd name="connsiteX2487" fmla="*/ 6655489 w 9949481"/>
              <a:gd name="connsiteY2487" fmla="*/ 832548 h 6858000"/>
              <a:gd name="connsiteX2488" fmla="*/ 6690708 w 9949481"/>
              <a:gd name="connsiteY2488" fmla="*/ 834993 h 6858000"/>
              <a:gd name="connsiteX2489" fmla="*/ 6699513 w 9949481"/>
              <a:gd name="connsiteY2489" fmla="*/ 790480 h 6858000"/>
              <a:gd name="connsiteX2490" fmla="*/ 6679947 w 9949481"/>
              <a:gd name="connsiteY2490" fmla="*/ 767000 h 6858000"/>
              <a:gd name="connsiteX2491" fmla="*/ 6654022 w 9949481"/>
              <a:gd name="connsiteY2491" fmla="*/ 766022 h 6858000"/>
              <a:gd name="connsiteX2492" fmla="*/ 6666740 w 9949481"/>
              <a:gd name="connsiteY2492" fmla="*/ 701453 h 6858000"/>
              <a:gd name="connsiteX2493" fmla="*/ 6654022 w 9949481"/>
              <a:gd name="connsiteY2493" fmla="*/ 696072 h 6858000"/>
              <a:gd name="connsiteX2494" fmla="*/ 6614889 w 9949481"/>
              <a:gd name="connsiteY2494" fmla="*/ 759174 h 6858000"/>
              <a:gd name="connsiteX2495" fmla="*/ 6625161 w 9949481"/>
              <a:gd name="connsiteY2495" fmla="*/ 762598 h 6858000"/>
              <a:gd name="connsiteX2496" fmla="*/ 6608530 w 9949481"/>
              <a:gd name="connsiteY2496" fmla="*/ 829613 h 6858000"/>
              <a:gd name="connsiteX2497" fmla="*/ 8249656 w 9949481"/>
              <a:gd name="connsiteY2497" fmla="*/ 5564665 h 6858000"/>
              <a:gd name="connsiteX2498" fmla="*/ 8223731 w 9949481"/>
              <a:gd name="connsiteY2498" fmla="*/ 5616027 h 6858000"/>
              <a:gd name="connsiteX2499" fmla="*/ 8238895 w 9949481"/>
              <a:gd name="connsiteY2499" fmla="*/ 5647822 h 6858000"/>
              <a:gd name="connsiteX2500" fmla="*/ 8273136 w 9949481"/>
              <a:gd name="connsiteY2500" fmla="*/ 5691847 h 6858000"/>
              <a:gd name="connsiteX2501" fmla="*/ 8232046 w 9949481"/>
              <a:gd name="connsiteY2501" fmla="*/ 5716305 h 6858000"/>
              <a:gd name="connsiteX2502" fmla="*/ 8240851 w 9949481"/>
              <a:gd name="connsiteY2502" fmla="*/ 5807778 h 6858000"/>
              <a:gd name="connsiteX2503" fmla="*/ 8299061 w 9949481"/>
              <a:gd name="connsiteY2503" fmla="*/ 5760329 h 6858000"/>
              <a:gd name="connsiteX2504" fmla="*/ 8276560 w 9949481"/>
              <a:gd name="connsiteY2504" fmla="*/ 5639018 h 6858000"/>
              <a:gd name="connsiteX2505" fmla="*/ 8279494 w 9949481"/>
              <a:gd name="connsiteY2505" fmla="*/ 5579340 h 6858000"/>
              <a:gd name="connsiteX2506" fmla="*/ 8249656 w 9949481"/>
              <a:gd name="connsiteY2506" fmla="*/ 5564665 h 6858000"/>
              <a:gd name="connsiteX2507" fmla="*/ 5618963 w 9949481"/>
              <a:gd name="connsiteY2507" fmla="*/ 1824072 h 6858000"/>
              <a:gd name="connsiteX2508" fmla="*/ 5612114 w 9949481"/>
              <a:gd name="connsiteY2508" fmla="*/ 1817713 h 6858000"/>
              <a:gd name="connsiteX2509" fmla="*/ 5549013 w 9949481"/>
              <a:gd name="connsiteY2509" fmla="*/ 1871031 h 6858000"/>
              <a:gd name="connsiteX2510" fmla="*/ 5537762 w 9949481"/>
              <a:gd name="connsiteY2510" fmla="*/ 1927284 h 6858000"/>
              <a:gd name="connsiteX2511" fmla="*/ 5578851 w 9949481"/>
              <a:gd name="connsiteY2511" fmla="*/ 1923860 h 6858000"/>
              <a:gd name="connsiteX2512" fmla="*/ 5676683 w 9949481"/>
              <a:gd name="connsiteY2512" fmla="*/ 1846084 h 6858000"/>
              <a:gd name="connsiteX2513" fmla="*/ 5674237 w 9949481"/>
              <a:gd name="connsiteY2513" fmla="*/ 1816734 h 6858000"/>
              <a:gd name="connsiteX2514" fmla="*/ 5588145 w 9949481"/>
              <a:gd name="connsiteY2514" fmla="*/ 1873477 h 6858000"/>
              <a:gd name="connsiteX2515" fmla="*/ 5585700 w 9949481"/>
              <a:gd name="connsiteY2515" fmla="*/ 1869074 h 6858000"/>
              <a:gd name="connsiteX2516" fmla="*/ 5618963 w 9949481"/>
              <a:gd name="connsiteY2516" fmla="*/ 1824072 h 6858000"/>
              <a:gd name="connsiteX2517" fmla="*/ 5443844 w 9949481"/>
              <a:gd name="connsiteY2517" fmla="*/ 1873966 h 6858000"/>
              <a:gd name="connsiteX2518" fmla="*/ 5504010 w 9949481"/>
              <a:gd name="connsiteY2518" fmla="*/ 1823093 h 6858000"/>
              <a:gd name="connsiteX2519" fmla="*/ 5571025 w 9949481"/>
              <a:gd name="connsiteY2519" fmla="*/ 1804994 h 6858000"/>
              <a:gd name="connsiteX2520" fmla="*/ 5567111 w 9949481"/>
              <a:gd name="connsiteY2520" fmla="*/ 1774666 h 6858000"/>
              <a:gd name="connsiteX2521" fmla="*/ 5592059 w 9949481"/>
              <a:gd name="connsiteY2521" fmla="*/ 1795700 h 6858000"/>
              <a:gd name="connsiteX2522" fmla="*/ 5601842 w 9949481"/>
              <a:gd name="connsiteY2522" fmla="*/ 1774177 h 6858000"/>
              <a:gd name="connsiteX2523" fmla="*/ 5522598 w 9949481"/>
              <a:gd name="connsiteY2523" fmla="*/ 1762438 h 6858000"/>
              <a:gd name="connsiteX2524" fmla="*/ 5416451 w 9949481"/>
              <a:gd name="connsiteY2524" fmla="*/ 1849997 h 6858000"/>
              <a:gd name="connsiteX2525" fmla="*/ 5443844 w 9949481"/>
              <a:gd name="connsiteY2525" fmla="*/ 1873966 h 6858000"/>
              <a:gd name="connsiteX2526" fmla="*/ 5730979 w 9949481"/>
              <a:gd name="connsiteY2526" fmla="*/ 2024626 h 6858000"/>
              <a:gd name="connsiteX2527" fmla="*/ 5757883 w 9949481"/>
              <a:gd name="connsiteY2527" fmla="*/ 1921903 h 6858000"/>
              <a:gd name="connsiteX2528" fmla="*/ 5721196 w 9949481"/>
              <a:gd name="connsiteY2528" fmla="*/ 1946850 h 6858000"/>
              <a:gd name="connsiteX2529" fmla="*/ 5693803 w 9949481"/>
              <a:gd name="connsiteY2529" fmla="*/ 1930708 h 6858000"/>
              <a:gd name="connsiteX2530" fmla="*/ 5651247 w 9949481"/>
              <a:gd name="connsiteY2530" fmla="*/ 1965438 h 6858000"/>
              <a:gd name="connsiteX2531" fmla="*/ 5672280 w 9949481"/>
              <a:gd name="connsiteY2531" fmla="*/ 2001147 h 6858000"/>
              <a:gd name="connsiteX2532" fmla="*/ 5730979 w 9949481"/>
              <a:gd name="connsiteY2532" fmla="*/ 2024626 h 6858000"/>
              <a:gd name="connsiteX2533" fmla="*/ 938206 w 9949481"/>
              <a:gd name="connsiteY2533" fmla="*/ 4424927 h 6858000"/>
              <a:gd name="connsiteX2534" fmla="*/ 1084464 w 9949481"/>
              <a:gd name="connsiteY2534" fmla="*/ 4540368 h 6858000"/>
              <a:gd name="connsiteX2535" fmla="*/ 1072724 w 9949481"/>
              <a:gd name="connsiteY2535" fmla="*/ 4505149 h 6858000"/>
              <a:gd name="connsiteX2536" fmla="*/ 952391 w 9949481"/>
              <a:gd name="connsiteY2536" fmla="*/ 4423459 h 6858000"/>
              <a:gd name="connsiteX2537" fmla="*/ 938206 w 9949481"/>
              <a:gd name="connsiteY2537" fmla="*/ 4424927 h 6858000"/>
              <a:gd name="connsiteX2538" fmla="*/ 514595 w 9949481"/>
              <a:gd name="connsiteY2538" fmla="*/ 2548026 h 6858000"/>
              <a:gd name="connsiteX2539" fmla="*/ 549814 w 9949481"/>
              <a:gd name="connsiteY2539" fmla="*/ 2466337 h 6858000"/>
              <a:gd name="connsiteX2540" fmla="*/ 538563 w 9949481"/>
              <a:gd name="connsiteY2540" fmla="*/ 2459977 h 6858000"/>
              <a:gd name="connsiteX2541" fmla="*/ 490137 w 9949481"/>
              <a:gd name="connsiteY2541" fmla="*/ 2494218 h 6858000"/>
              <a:gd name="connsiteX2542" fmla="*/ 481332 w 9949481"/>
              <a:gd name="connsiteY2542" fmla="*/ 2572973 h 6858000"/>
              <a:gd name="connsiteX2543" fmla="*/ 513127 w 9949481"/>
              <a:gd name="connsiteY2543" fmla="*/ 2650749 h 6858000"/>
              <a:gd name="connsiteX2544" fmla="*/ 524867 w 9949481"/>
              <a:gd name="connsiteY2544" fmla="*/ 2647325 h 6858000"/>
              <a:gd name="connsiteX2545" fmla="*/ 546390 w 9949481"/>
              <a:gd name="connsiteY2545" fmla="*/ 2576397 h 6858000"/>
              <a:gd name="connsiteX2546" fmla="*/ 514595 w 9949481"/>
              <a:gd name="connsiteY2546" fmla="*/ 2548026 h 6858000"/>
              <a:gd name="connsiteX2547" fmla="*/ 533183 w 9949481"/>
              <a:gd name="connsiteY2547" fmla="*/ 2111208 h 6858000"/>
              <a:gd name="connsiteX2548" fmla="*/ 541009 w 9949481"/>
              <a:gd name="connsiteY2548" fmla="*/ 2111208 h 6858000"/>
              <a:gd name="connsiteX2549" fmla="*/ 543455 w 9949481"/>
              <a:gd name="connsiteY2549" fmla="*/ 2087239 h 6858000"/>
              <a:gd name="connsiteX2550" fmla="*/ 556173 w 9949481"/>
              <a:gd name="connsiteY2550" fmla="*/ 2021691 h 6858000"/>
              <a:gd name="connsiteX2551" fmla="*/ 501387 w 9949481"/>
              <a:gd name="connsiteY2551" fmla="*/ 1931686 h 6858000"/>
              <a:gd name="connsiteX2552" fmla="*/ 485734 w 9949481"/>
              <a:gd name="connsiteY2552" fmla="*/ 1921903 h 6858000"/>
              <a:gd name="connsiteX2553" fmla="*/ 496496 w 9949481"/>
              <a:gd name="connsiteY2553" fmla="*/ 1972776 h 6858000"/>
              <a:gd name="connsiteX2554" fmla="*/ 462744 w 9949481"/>
              <a:gd name="connsiteY2554" fmla="*/ 1980602 h 6858000"/>
              <a:gd name="connsiteX2555" fmla="*/ 503344 w 9949481"/>
              <a:gd name="connsiteY2555" fmla="*/ 2007995 h 6858000"/>
              <a:gd name="connsiteX2556" fmla="*/ 531715 w 9949481"/>
              <a:gd name="connsiteY2556" fmla="*/ 2039790 h 6858000"/>
              <a:gd name="connsiteX2557" fmla="*/ 533183 w 9949481"/>
              <a:gd name="connsiteY2557" fmla="*/ 2111208 h 6858000"/>
              <a:gd name="connsiteX2558" fmla="*/ 8198783 w 9949481"/>
              <a:gd name="connsiteY2558" fmla="*/ 6026920 h 6858000"/>
              <a:gd name="connsiteX2559" fmla="*/ 8234492 w 9949481"/>
              <a:gd name="connsiteY2559" fmla="*/ 5837127 h 6858000"/>
              <a:gd name="connsiteX2560" fmla="*/ 8198783 w 9949481"/>
              <a:gd name="connsiteY2560" fmla="*/ 6026920 h 6858000"/>
              <a:gd name="connsiteX2561" fmla="*/ 7807946 w 9949481"/>
              <a:gd name="connsiteY2561" fmla="*/ 2946690 h 6858000"/>
              <a:gd name="connsiteX2562" fmla="*/ 7806968 w 9949481"/>
              <a:gd name="connsiteY2562" fmla="*/ 3065556 h 6858000"/>
              <a:gd name="connsiteX2563" fmla="*/ 7846100 w 9949481"/>
              <a:gd name="connsiteY2563" fmla="*/ 3113493 h 6858000"/>
              <a:gd name="connsiteX2564" fmla="*/ 7873493 w 9949481"/>
              <a:gd name="connsiteY2564" fmla="*/ 3129146 h 6858000"/>
              <a:gd name="connsiteX2565" fmla="*/ 7877406 w 9949481"/>
              <a:gd name="connsiteY2565" fmla="*/ 3097351 h 6858000"/>
              <a:gd name="connsiteX2566" fmla="*/ 7854416 w 9949481"/>
              <a:gd name="connsiteY2566" fmla="*/ 3065066 h 6858000"/>
              <a:gd name="connsiteX2567" fmla="*/ 7828002 w 9949481"/>
              <a:gd name="connsiteY2567" fmla="*/ 3029358 h 6858000"/>
              <a:gd name="connsiteX2568" fmla="*/ 7820664 w 9949481"/>
              <a:gd name="connsiteY2568" fmla="*/ 2971148 h 6858000"/>
              <a:gd name="connsiteX2569" fmla="*/ 7807946 w 9949481"/>
              <a:gd name="connsiteY2569" fmla="*/ 2946690 h 6858000"/>
              <a:gd name="connsiteX2570" fmla="*/ 232350 w 9949481"/>
              <a:gd name="connsiteY2570" fmla="*/ 2969680 h 6858000"/>
              <a:gd name="connsiteX2571" fmla="*/ 230394 w 9949481"/>
              <a:gd name="connsiteY2571" fmla="*/ 2955984 h 6858000"/>
              <a:gd name="connsiteX2572" fmla="*/ 184902 w 9949481"/>
              <a:gd name="connsiteY2572" fmla="*/ 2926145 h 6858000"/>
              <a:gd name="connsiteX2573" fmla="*/ 90983 w 9949481"/>
              <a:gd name="connsiteY2573" fmla="*/ 2912449 h 6858000"/>
              <a:gd name="connsiteX2574" fmla="*/ 104191 w 9949481"/>
              <a:gd name="connsiteY2574" fmla="*/ 2985823 h 6858000"/>
              <a:gd name="connsiteX2575" fmla="*/ 133540 w 9949481"/>
              <a:gd name="connsiteY2575" fmla="*/ 2991692 h 6858000"/>
              <a:gd name="connsiteX2576" fmla="*/ 232350 w 9949481"/>
              <a:gd name="connsiteY2576" fmla="*/ 2969680 h 6858000"/>
              <a:gd name="connsiteX2577" fmla="*/ 9047473 w 9949481"/>
              <a:gd name="connsiteY2577" fmla="*/ 4774186 h 6858000"/>
              <a:gd name="connsiteX2578" fmla="*/ 9033288 w 9949481"/>
              <a:gd name="connsiteY2578" fmla="*/ 4782012 h 6858000"/>
              <a:gd name="connsiteX2579" fmla="*/ 9075844 w 9949481"/>
              <a:gd name="connsiteY2579" fmla="*/ 4803535 h 6858000"/>
              <a:gd name="connsiteX2580" fmla="*/ 9104216 w 9949481"/>
              <a:gd name="connsiteY2580" fmla="*/ 4762446 h 6858000"/>
              <a:gd name="connsiteX2581" fmla="*/ 9120847 w 9949481"/>
              <a:gd name="connsiteY2581" fmla="*/ 4678311 h 6858000"/>
              <a:gd name="connsiteX2582" fmla="*/ 9072420 w 9949481"/>
              <a:gd name="connsiteY2582" fmla="*/ 4715487 h 6858000"/>
              <a:gd name="connsiteX2583" fmla="*/ 9047473 w 9949481"/>
              <a:gd name="connsiteY2583" fmla="*/ 4774186 h 6858000"/>
              <a:gd name="connsiteX2584" fmla="*/ 292028 w 9949481"/>
              <a:gd name="connsiteY2584" fmla="*/ 2972615 h 6858000"/>
              <a:gd name="connsiteX2585" fmla="*/ 321866 w 9949481"/>
              <a:gd name="connsiteY2585" fmla="*/ 2966256 h 6858000"/>
              <a:gd name="connsiteX2586" fmla="*/ 338987 w 9949481"/>
              <a:gd name="connsiteY2586" fmla="*/ 2989736 h 6858000"/>
              <a:gd name="connsiteX2587" fmla="*/ 338987 w 9949481"/>
              <a:gd name="connsiteY2587" fmla="*/ 2893372 h 6858000"/>
              <a:gd name="connsiteX2588" fmla="*/ 264146 w 9949481"/>
              <a:gd name="connsiteY2588" fmla="*/ 2903155 h 6858000"/>
              <a:gd name="connsiteX2589" fmla="*/ 292028 w 9949481"/>
              <a:gd name="connsiteY2589" fmla="*/ 2972615 h 6858000"/>
              <a:gd name="connsiteX2590" fmla="*/ 2209039 w 9949481"/>
              <a:gd name="connsiteY2590" fmla="*/ 824232 h 6858000"/>
              <a:gd name="connsiteX2591" fmla="*/ 2215888 w 9949481"/>
              <a:gd name="connsiteY2591" fmla="*/ 804666 h 6858000"/>
              <a:gd name="connsiteX2592" fmla="*/ 2159145 w 9949481"/>
              <a:gd name="connsiteY2592" fmla="*/ 764555 h 6858000"/>
              <a:gd name="connsiteX2593" fmla="*/ 2130774 w 9949481"/>
              <a:gd name="connsiteY2593" fmla="*/ 830591 h 6858000"/>
              <a:gd name="connsiteX2594" fmla="*/ 2136644 w 9949481"/>
              <a:gd name="connsiteY2594" fmla="*/ 839885 h 6858000"/>
              <a:gd name="connsiteX2595" fmla="*/ 2209039 w 9949481"/>
              <a:gd name="connsiteY2595" fmla="*/ 824232 h 6858000"/>
              <a:gd name="connsiteX2596" fmla="*/ 8435536 w 9949481"/>
              <a:gd name="connsiteY2596" fmla="*/ 2326437 h 6858000"/>
              <a:gd name="connsiteX2597" fmla="*/ 8517715 w 9949481"/>
              <a:gd name="connsiteY2597" fmla="*/ 2454597 h 6858000"/>
              <a:gd name="connsiteX2598" fmla="*/ 8534835 w 9949481"/>
              <a:gd name="connsiteY2598" fmla="*/ 2404213 h 6858000"/>
              <a:gd name="connsiteX2599" fmla="*/ 8435536 w 9949481"/>
              <a:gd name="connsiteY2599" fmla="*/ 2326437 h 6858000"/>
              <a:gd name="connsiteX2600" fmla="*/ 954837 w 9949481"/>
              <a:gd name="connsiteY2600" fmla="*/ 5049582 h 6858000"/>
              <a:gd name="connsiteX2601" fmla="*/ 934293 w 9949481"/>
              <a:gd name="connsiteY2601" fmla="*/ 5065724 h 6858000"/>
              <a:gd name="connsiteX2602" fmla="*/ 962664 w 9949481"/>
              <a:gd name="connsiteY2602" fmla="*/ 5146435 h 6858000"/>
              <a:gd name="connsiteX2603" fmla="*/ 992992 w 9949481"/>
              <a:gd name="connsiteY2603" fmla="*/ 5135674 h 6858000"/>
              <a:gd name="connsiteX2604" fmla="*/ 954837 w 9949481"/>
              <a:gd name="connsiteY2604" fmla="*/ 5049582 h 6858000"/>
              <a:gd name="connsiteX2605" fmla="*/ 5996593 w 9949481"/>
              <a:gd name="connsiteY2605" fmla="*/ 6379603 h 6858000"/>
              <a:gd name="connsiteX2606" fmla="*/ 5988766 w 9949481"/>
              <a:gd name="connsiteY2606" fmla="*/ 6368842 h 6858000"/>
              <a:gd name="connsiteX2607" fmla="*/ 5948655 w 9949481"/>
              <a:gd name="connsiteY2607" fmla="*/ 6374712 h 6858000"/>
              <a:gd name="connsiteX2608" fmla="*/ 5891424 w 9949481"/>
              <a:gd name="connsiteY2608" fmla="*/ 6377647 h 6858000"/>
              <a:gd name="connsiteX2609" fmla="*/ 5848867 w 9949481"/>
              <a:gd name="connsiteY2609" fmla="*/ 6394278 h 6858000"/>
              <a:gd name="connsiteX2610" fmla="*/ 5927132 w 9949481"/>
              <a:gd name="connsiteY2610" fmla="*/ 6400637 h 6858000"/>
              <a:gd name="connsiteX2611" fmla="*/ 5951101 w 9949481"/>
              <a:gd name="connsiteY2611" fmla="*/ 6420204 h 6858000"/>
              <a:gd name="connsiteX2612" fmla="*/ 5996593 w 9949481"/>
              <a:gd name="connsiteY2612" fmla="*/ 6379603 h 6858000"/>
              <a:gd name="connsiteX2613" fmla="*/ 364912 w 9949481"/>
              <a:gd name="connsiteY2613" fmla="*/ 2841032 h 6858000"/>
              <a:gd name="connsiteX2614" fmla="*/ 356107 w 9949481"/>
              <a:gd name="connsiteY2614" fmla="*/ 2843967 h 6858000"/>
              <a:gd name="connsiteX2615" fmla="*/ 283712 w 9949481"/>
              <a:gd name="connsiteY2615" fmla="*/ 2768636 h 6858000"/>
              <a:gd name="connsiteX2616" fmla="*/ 276374 w 9949481"/>
              <a:gd name="connsiteY2616" fmla="*/ 2820976 h 6858000"/>
              <a:gd name="connsiteX2617" fmla="*/ 282734 w 9949481"/>
              <a:gd name="connsiteY2617" fmla="*/ 2814617 h 6858000"/>
              <a:gd name="connsiteX2618" fmla="*/ 331160 w 9949481"/>
              <a:gd name="connsiteY2618" fmla="*/ 2861087 h 6858000"/>
              <a:gd name="connsiteX2619" fmla="*/ 324312 w 9949481"/>
              <a:gd name="connsiteY2619" fmla="*/ 2867446 h 6858000"/>
              <a:gd name="connsiteX2620" fmla="*/ 361977 w 9949481"/>
              <a:gd name="connsiteY2620" fmla="*/ 2878697 h 6858000"/>
              <a:gd name="connsiteX2621" fmla="*/ 364912 w 9949481"/>
              <a:gd name="connsiteY2621" fmla="*/ 2841032 h 6858000"/>
              <a:gd name="connsiteX2622" fmla="*/ 9015188 w 9949481"/>
              <a:gd name="connsiteY2622" fmla="*/ 3707331 h 6858000"/>
              <a:gd name="connsiteX2623" fmla="*/ 9004916 w 9949481"/>
              <a:gd name="connsiteY2623" fmla="*/ 3701950 h 6858000"/>
              <a:gd name="connsiteX2624" fmla="*/ 8962849 w 9949481"/>
              <a:gd name="connsiteY2624" fmla="*/ 3693635 h 6858000"/>
              <a:gd name="connsiteX2625" fmla="*/ 8946706 w 9949481"/>
              <a:gd name="connsiteY2625" fmla="*/ 3686297 h 6858000"/>
              <a:gd name="connsiteX2626" fmla="*/ 8971164 w 9949481"/>
              <a:gd name="connsiteY2626" fmla="*/ 3767987 h 6858000"/>
              <a:gd name="connsiteX2627" fmla="*/ 9004427 w 9949481"/>
              <a:gd name="connsiteY2627" fmla="*/ 3750866 h 6858000"/>
              <a:gd name="connsiteX2628" fmla="*/ 9015188 w 9949481"/>
              <a:gd name="connsiteY2628" fmla="*/ 3707331 h 6858000"/>
              <a:gd name="connsiteX2629" fmla="*/ 6565973 w 9949481"/>
              <a:gd name="connsiteY2629" fmla="*/ 1351545 h 6858000"/>
              <a:gd name="connsiteX2630" fmla="*/ 6535645 w 9949481"/>
              <a:gd name="connsiteY2630" fmla="*/ 1289911 h 6858000"/>
              <a:gd name="connsiteX2631" fmla="*/ 6555211 w 9949481"/>
              <a:gd name="connsiteY2631" fmla="*/ 1275236 h 6858000"/>
              <a:gd name="connsiteX2632" fmla="*/ 6490643 w 9949481"/>
              <a:gd name="connsiteY2632" fmla="*/ 1251267 h 6858000"/>
              <a:gd name="connsiteX2633" fmla="*/ 6520970 w 9949481"/>
              <a:gd name="connsiteY2633" fmla="*/ 1296759 h 6858000"/>
              <a:gd name="connsiteX2634" fmla="*/ 6511677 w 9949481"/>
              <a:gd name="connsiteY2634" fmla="*/ 1331489 h 6858000"/>
              <a:gd name="connsiteX2635" fmla="*/ 6565973 w 9949481"/>
              <a:gd name="connsiteY2635" fmla="*/ 1351545 h 6858000"/>
              <a:gd name="connsiteX2636" fmla="*/ 5787233 w 9949481"/>
              <a:gd name="connsiteY2636" fmla="*/ 6455912 h 6858000"/>
              <a:gd name="connsiteX2637" fmla="*/ 5871368 w 9949481"/>
              <a:gd name="connsiteY2637" fmla="*/ 6515100 h 6858000"/>
              <a:gd name="connsiteX2638" fmla="*/ 5838105 w 9949481"/>
              <a:gd name="connsiteY2638" fmla="*/ 6441727 h 6858000"/>
              <a:gd name="connsiteX2639" fmla="*/ 5871368 w 9949481"/>
              <a:gd name="connsiteY2639" fmla="*/ 6448085 h 6858000"/>
              <a:gd name="connsiteX2640" fmla="*/ 5873325 w 9949481"/>
              <a:gd name="connsiteY2640" fmla="*/ 6438792 h 6858000"/>
              <a:gd name="connsiteX2641" fmla="*/ 5848377 w 9949481"/>
              <a:gd name="connsiteY2641" fmla="*/ 6429498 h 6858000"/>
              <a:gd name="connsiteX2642" fmla="*/ 5787233 w 9949481"/>
              <a:gd name="connsiteY2642" fmla="*/ 6455912 h 6858000"/>
              <a:gd name="connsiteX2643" fmla="*/ 230394 w 9949481"/>
              <a:gd name="connsiteY2643" fmla="*/ 2427204 h 6858000"/>
              <a:gd name="connsiteX2644" fmla="*/ 181478 w 9949481"/>
              <a:gd name="connsiteY2644" fmla="*/ 2473674 h 6858000"/>
              <a:gd name="connsiteX2645" fmla="*/ 223545 w 9949481"/>
              <a:gd name="connsiteY2645" fmla="*/ 2512807 h 6858000"/>
              <a:gd name="connsiteX2646" fmla="*/ 230394 w 9949481"/>
              <a:gd name="connsiteY2646" fmla="*/ 2427204 h 6858000"/>
              <a:gd name="connsiteX2647" fmla="*/ 9008830 w 9949481"/>
              <a:gd name="connsiteY2647" fmla="*/ 3831577 h 6858000"/>
              <a:gd name="connsiteX2648" fmla="*/ 9023504 w 9949481"/>
              <a:gd name="connsiteY2648" fmla="*/ 3825218 h 6858000"/>
              <a:gd name="connsiteX2649" fmla="*/ 9008340 w 9949481"/>
              <a:gd name="connsiteY2649" fmla="*/ 3781683 h 6858000"/>
              <a:gd name="connsiteX2650" fmla="*/ 8951109 w 9949481"/>
              <a:gd name="connsiteY2650" fmla="*/ 3799782 h 6858000"/>
              <a:gd name="connsiteX2651" fmla="*/ 9008830 w 9949481"/>
              <a:gd name="connsiteY2651" fmla="*/ 3831577 h 6858000"/>
              <a:gd name="connsiteX2652" fmla="*/ 1056582 w 9949481"/>
              <a:gd name="connsiteY2652" fmla="*/ 4702769 h 6858000"/>
              <a:gd name="connsiteX2653" fmla="*/ 1094736 w 9949481"/>
              <a:gd name="connsiteY2653" fmla="*/ 4691518 h 6858000"/>
              <a:gd name="connsiteX2654" fmla="*/ 1094736 w 9949481"/>
              <a:gd name="connsiteY2654" fmla="*/ 4652874 h 6858000"/>
              <a:gd name="connsiteX2655" fmla="*/ 1036037 w 9949481"/>
              <a:gd name="connsiteY2655" fmla="*/ 4645048 h 6858000"/>
              <a:gd name="connsiteX2656" fmla="*/ 1056582 w 9949481"/>
              <a:gd name="connsiteY2656" fmla="*/ 4702769 h 6858000"/>
              <a:gd name="connsiteX2657" fmla="*/ 9480378 w 9949481"/>
              <a:gd name="connsiteY2657" fmla="*/ 5705054 h 6858000"/>
              <a:gd name="connsiteX2658" fmla="*/ 9511195 w 9949481"/>
              <a:gd name="connsiteY2658" fmla="*/ 5595483 h 6858000"/>
              <a:gd name="connsiteX2659" fmla="*/ 9480378 w 9949481"/>
              <a:gd name="connsiteY2659" fmla="*/ 5705054 h 6858000"/>
              <a:gd name="connsiteX2660" fmla="*/ 7878874 w 9949481"/>
              <a:gd name="connsiteY2660" fmla="*/ 3859949 h 6858000"/>
              <a:gd name="connsiteX2661" fmla="*/ 7864199 w 9949481"/>
              <a:gd name="connsiteY2661" fmla="*/ 3937236 h 6858000"/>
              <a:gd name="connsiteX2662" fmla="*/ 7878874 w 9949481"/>
              <a:gd name="connsiteY2662" fmla="*/ 3859949 h 6858000"/>
              <a:gd name="connsiteX2663" fmla="*/ 2119034 w 9949481"/>
              <a:gd name="connsiteY2663" fmla="*/ 6481348 h 6858000"/>
              <a:gd name="connsiteX2664" fmla="*/ 2187027 w 9949481"/>
              <a:gd name="connsiteY2664" fmla="*/ 6506295 h 6858000"/>
              <a:gd name="connsiteX2665" fmla="*/ 2223714 w 9949481"/>
              <a:gd name="connsiteY2665" fmla="*/ 6510209 h 6858000"/>
              <a:gd name="connsiteX2666" fmla="*/ 2119034 w 9949481"/>
              <a:gd name="connsiteY2666" fmla="*/ 6481348 h 6858000"/>
              <a:gd name="connsiteX2667" fmla="*/ 6522927 w 9949481"/>
              <a:gd name="connsiteY2667" fmla="*/ 491604 h 6858000"/>
              <a:gd name="connsiteX2668" fmla="*/ 6480859 w 9949481"/>
              <a:gd name="connsiteY2668" fmla="*/ 526824 h 6858000"/>
              <a:gd name="connsiteX2669" fmla="*/ 6552276 w 9949481"/>
              <a:gd name="connsiteY2669" fmla="*/ 555195 h 6858000"/>
              <a:gd name="connsiteX2670" fmla="*/ 6557657 w 9949481"/>
              <a:gd name="connsiteY2670" fmla="*/ 548347 h 6858000"/>
              <a:gd name="connsiteX2671" fmla="*/ 6522927 w 9949481"/>
              <a:gd name="connsiteY2671" fmla="*/ 491604 h 6858000"/>
              <a:gd name="connsiteX2672" fmla="*/ 9185905 w 9949481"/>
              <a:gd name="connsiteY2672" fmla="*/ 4277201 h 6858000"/>
              <a:gd name="connsiteX2673" fmla="*/ 9202536 w 9949481"/>
              <a:gd name="connsiteY2673" fmla="*/ 4264483 h 6858000"/>
              <a:gd name="connsiteX2674" fmla="*/ 9167806 w 9949481"/>
              <a:gd name="connsiteY2674" fmla="*/ 4215567 h 6858000"/>
              <a:gd name="connsiteX2675" fmla="*/ 9145794 w 9949481"/>
              <a:gd name="connsiteY2675" fmla="*/ 4231220 h 6858000"/>
              <a:gd name="connsiteX2676" fmla="*/ 9185905 w 9949481"/>
              <a:gd name="connsiteY2676" fmla="*/ 4277201 h 6858000"/>
              <a:gd name="connsiteX2677" fmla="*/ 8163075 w 9949481"/>
              <a:gd name="connsiteY2677" fmla="*/ 6064096 h 6858000"/>
              <a:gd name="connsiteX2678" fmla="*/ 8208077 w 9949481"/>
              <a:gd name="connsiteY2678" fmla="*/ 6079749 h 6858000"/>
              <a:gd name="connsiteX2679" fmla="*/ 8233514 w 9949481"/>
              <a:gd name="connsiteY2679" fmla="*/ 6032790 h 6858000"/>
              <a:gd name="connsiteX2680" fmla="*/ 8163075 w 9949481"/>
              <a:gd name="connsiteY2680" fmla="*/ 6064096 h 6858000"/>
              <a:gd name="connsiteX2681" fmla="*/ 845755 w 9949481"/>
              <a:gd name="connsiteY2681" fmla="*/ 4458679 h 6858000"/>
              <a:gd name="connsiteX2682" fmla="*/ 833037 w 9949481"/>
              <a:gd name="connsiteY2682" fmla="*/ 4380413 h 6858000"/>
              <a:gd name="connsiteX2683" fmla="*/ 787056 w 9949481"/>
              <a:gd name="connsiteY2683" fmla="*/ 4412209 h 6858000"/>
              <a:gd name="connsiteX2684" fmla="*/ 845755 w 9949481"/>
              <a:gd name="connsiteY2684" fmla="*/ 4458679 h 6858000"/>
              <a:gd name="connsiteX2685" fmla="*/ 9283736 w 9949481"/>
              <a:gd name="connsiteY2685" fmla="*/ 5085290 h 6858000"/>
              <a:gd name="connsiteX2686" fmla="*/ 9298900 w 9949481"/>
              <a:gd name="connsiteY2686" fmla="*/ 5098987 h 6858000"/>
              <a:gd name="connsiteX2687" fmla="*/ 9339501 w 9949481"/>
              <a:gd name="connsiteY2687" fmla="*/ 5071594 h 6858000"/>
              <a:gd name="connsiteX2688" fmla="*/ 9305749 w 9949481"/>
              <a:gd name="connsiteY2688" fmla="*/ 5047625 h 6858000"/>
              <a:gd name="connsiteX2689" fmla="*/ 9283736 w 9949481"/>
              <a:gd name="connsiteY2689" fmla="*/ 5085290 h 6858000"/>
              <a:gd name="connsiteX2690" fmla="*/ 6432433 w 9949481"/>
              <a:gd name="connsiteY2690" fmla="*/ 5666411 h 6858000"/>
              <a:gd name="connsiteX2691" fmla="*/ 6435367 w 9949481"/>
              <a:gd name="connsiteY2691" fmla="*/ 5712881 h 6858000"/>
              <a:gd name="connsiteX2692" fmla="*/ 6504828 w 9949481"/>
              <a:gd name="connsiteY2692" fmla="*/ 5709456 h 6858000"/>
              <a:gd name="connsiteX2693" fmla="*/ 6474990 w 9949481"/>
              <a:gd name="connsiteY2693" fmla="*/ 5684509 h 6858000"/>
              <a:gd name="connsiteX2694" fmla="*/ 6456890 w 9949481"/>
              <a:gd name="connsiteY2694" fmla="*/ 5710435 h 6858000"/>
              <a:gd name="connsiteX2695" fmla="*/ 6432433 w 9949481"/>
              <a:gd name="connsiteY2695" fmla="*/ 5666411 h 6858000"/>
              <a:gd name="connsiteX2696" fmla="*/ 7049751 w 9949481"/>
              <a:gd name="connsiteY2696" fmla="*/ 1171045 h 6858000"/>
              <a:gd name="connsiteX2697" fmla="*/ 6982247 w 9949481"/>
              <a:gd name="connsiteY2697" fmla="*/ 1142674 h 6858000"/>
              <a:gd name="connsiteX2698" fmla="*/ 7013064 w 9949481"/>
              <a:gd name="connsiteY2698" fmla="*/ 1162240 h 6858000"/>
              <a:gd name="connsiteX2699" fmla="*/ 7034586 w 9949481"/>
              <a:gd name="connsiteY2699" fmla="*/ 1203819 h 6858000"/>
              <a:gd name="connsiteX2700" fmla="*/ 7049751 w 9949481"/>
              <a:gd name="connsiteY2700" fmla="*/ 1171045 h 6858000"/>
              <a:gd name="connsiteX2701" fmla="*/ 6528797 w 9949481"/>
              <a:gd name="connsiteY2701" fmla="*/ 576718 h 6858000"/>
              <a:gd name="connsiteX2702" fmla="*/ 6542004 w 9949481"/>
              <a:gd name="connsiteY2702" fmla="*/ 629058 h 6858000"/>
              <a:gd name="connsiteX2703" fmla="*/ 6551787 w 9949481"/>
              <a:gd name="connsiteY2703" fmla="*/ 626123 h 6858000"/>
              <a:gd name="connsiteX2704" fmla="*/ 6564994 w 9949481"/>
              <a:gd name="connsiteY2704" fmla="*/ 566445 h 6858000"/>
              <a:gd name="connsiteX2705" fmla="*/ 6507274 w 9949481"/>
              <a:gd name="connsiteY2705" fmla="*/ 566445 h 6858000"/>
              <a:gd name="connsiteX2706" fmla="*/ 6528797 w 9949481"/>
              <a:gd name="connsiteY2706" fmla="*/ 576718 h 6858000"/>
              <a:gd name="connsiteX2707" fmla="*/ 7713538 w 9949481"/>
              <a:gd name="connsiteY2707" fmla="*/ 3847231 h 6858000"/>
              <a:gd name="connsiteX2708" fmla="*/ 7701309 w 9949481"/>
              <a:gd name="connsiteY2708" fmla="*/ 3854568 h 6858000"/>
              <a:gd name="connsiteX2709" fmla="*/ 7742888 w 9949481"/>
              <a:gd name="connsiteY2709" fmla="*/ 3898103 h 6858000"/>
              <a:gd name="connsiteX2710" fmla="*/ 7713538 w 9949481"/>
              <a:gd name="connsiteY2710" fmla="*/ 3847231 h 6858000"/>
              <a:gd name="connsiteX2711" fmla="*/ 7047794 w 9949481"/>
              <a:gd name="connsiteY2711" fmla="*/ 1075659 h 6858000"/>
              <a:gd name="connsiteX2712" fmla="*/ 7075676 w 9949481"/>
              <a:gd name="connsiteY2712" fmla="*/ 1015004 h 6858000"/>
              <a:gd name="connsiteX2713" fmla="*/ 7032630 w 9949481"/>
              <a:gd name="connsiteY2713" fmla="*/ 1000818 h 6858000"/>
              <a:gd name="connsiteX2714" fmla="*/ 7047794 w 9949481"/>
              <a:gd name="connsiteY2714" fmla="*/ 1075659 h 6858000"/>
              <a:gd name="connsiteX2715" fmla="*/ 2142025 w 9949481"/>
              <a:gd name="connsiteY2715" fmla="*/ 4377967 h 6858000"/>
              <a:gd name="connsiteX2716" fmla="*/ 2109740 w 9949481"/>
              <a:gd name="connsiteY2716" fmla="*/ 4360847 h 6858000"/>
              <a:gd name="connsiteX2717" fmla="*/ 2090663 w 9949481"/>
              <a:gd name="connsiteY2717" fmla="*/ 4379924 h 6858000"/>
              <a:gd name="connsiteX2718" fmla="*/ 2113164 w 9949481"/>
              <a:gd name="connsiteY2718" fmla="*/ 4410741 h 6858000"/>
              <a:gd name="connsiteX2719" fmla="*/ 2142025 w 9949481"/>
              <a:gd name="connsiteY2719" fmla="*/ 4377967 h 6858000"/>
              <a:gd name="connsiteX2720" fmla="*/ 8248189 w 9949481"/>
              <a:gd name="connsiteY2720" fmla="*/ 2714340 h 6858000"/>
              <a:gd name="connsiteX2721" fmla="*/ 8185576 w 9949481"/>
              <a:gd name="connsiteY2721" fmla="*/ 2678142 h 6858000"/>
              <a:gd name="connsiteX2722" fmla="*/ 8248189 w 9949481"/>
              <a:gd name="connsiteY2722" fmla="*/ 2714340 h 6858000"/>
              <a:gd name="connsiteX2723" fmla="*/ 1821137 w 9949481"/>
              <a:gd name="connsiteY2723" fmla="*/ 2191919 h 6858000"/>
              <a:gd name="connsiteX2724" fmla="*/ 1803527 w 9949481"/>
              <a:gd name="connsiteY2724" fmla="*/ 2120991 h 6858000"/>
              <a:gd name="connsiteX2725" fmla="*/ 1821137 w 9949481"/>
              <a:gd name="connsiteY2725" fmla="*/ 2191919 h 6858000"/>
              <a:gd name="connsiteX2726" fmla="*/ 8902682 w 9949481"/>
              <a:gd name="connsiteY2726" fmla="*/ 2279967 h 6858000"/>
              <a:gd name="connsiteX2727" fmla="*/ 8859636 w 9949481"/>
              <a:gd name="connsiteY2727" fmla="*/ 2199745 h 6858000"/>
              <a:gd name="connsiteX2728" fmla="*/ 8902682 w 9949481"/>
              <a:gd name="connsiteY2728" fmla="*/ 2279967 h 6858000"/>
              <a:gd name="connsiteX2729" fmla="*/ 3372747 w 9949481"/>
              <a:gd name="connsiteY2729" fmla="*/ 509214 h 6858000"/>
              <a:gd name="connsiteX2730" fmla="*/ 3356116 w 9949481"/>
              <a:gd name="connsiteY2730" fmla="*/ 511170 h 6858000"/>
              <a:gd name="connsiteX2731" fmla="*/ 3366388 w 9949481"/>
              <a:gd name="connsiteY2731" fmla="*/ 567424 h 6858000"/>
              <a:gd name="connsiteX2732" fmla="*/ 3386933 w 9949481"/>
              <a:gd name="connsiteY2732" fmla="*/ 567424 h 6858000"/>
              <a:gd name="connsiteX2733" fmla="*/ 3388400 w 9949481"/>
              <a:gd name="connsiteY2733" fmla="*/ 547368 h 6858000"/>
              <a:gd name="connsiteX2734" fmla="*/ 3376660 w 9949481"/>
              <a:gd name="connsiteY2734" fmla="*/ 523889 h 6858000"/>
              <a:gd name="connsiteX2735" fmla="*/ 3372747 w 9949481"/>
              <a:gd name="connsiteY2735" fmla="*/ 509214 h 6858000"/>
              <a:gd name="connsiteX2736" fmla="*/ 6555211 w 9949481"/>
              <a:gd name="connsiteY2736" fmla="*/ 1190611 h 6858000"/>
              <a:gd name="connsiteX2737" fmla="*/ 6491132 w 9949481"/>
              <a:gd name="connsiteY2737" fmla="*/ 1136804 h 6858000"/>
              <a:gd name="connsiteX2738" fmla="*/ 6509231 w 9949481"/>
              <a:gd name="connsiteY2738" fmla="*/ 1173980 h 6858000"/>
              <a:gd name="connsiteX2739" fmla="*/ 6555211 w 9949481"/>
              <a:gd name="connsiteY2739" fmla="*/ 1190611 h 6858000"/>
              <a:gd name="connsiteX2740" fmla="*/ 9275910 w 9949481"/>
              <a:gd name="connsiteY2740" fmla="*/ 5111705 h 6858000"/>
              <a:gd name="connsiteX2741" fmla="*/ 9266127 w 9949481"/>
              <a:gd name="connsiteY2741" fmla="*/ 5118553 h 6858000"/>
              <a:gd name="connsiteX2742" fmla="*/ 9313575 w 9949481"/>
              <a:gd name="connsiteY2742" fmla="*/ 5168447 h 6858000"/>
              <a:gd name="connsiteX2743" fmla="*/ 9321401 w 9949481"/>
              <a:gd name="connsiteY2743" fmla="*/ 5161110 h 6858000"/>
              <a:gd name="connsiteX2744" fmla="*/ 9275910 w 9949481"/>
              <a:gd name="connsiteY2744" fmla="*/ 5111705 h 6858000"/>
              <a:gd name="connsiteX2745" fmla="*/ 560086 w 9949481"/>
              <a:gd name="connsiteY2745" fmla="*/ 1760970 h 6858000"/>
              <a:gd name="connsiteX2746" fmla="*/ 539053 w 9949481"/>
              <a:gd name="connsiteY2746" fmla="*/ 1815267 h 6858000"/>
              <a:gd name="connsiteX2747" fmla="*/ 555195 w 9949481"/>
              <a:gd name="connsiteY2747" fmla="*/ 1821137 h 6858000"/>
              <a:gd name="connsiteX2748" fmla="*/ 560086 w 9949481"/>
              <a:gd name="connsiteY2748" fmla="*/ 1760970 h 6858000"/>
              <a:gd name="connsiteX2749" fmla="*/ 2630694 w 9949481"/>
              <a:gd name="connsiteY2749" fmla="*/ 1839235 h 6858000"/>
              <a:gd name="connsiteX2750" fmla="*/ 2611128 w 9949481"/>
              <a:gd name="connsiteY2750" fmla="*/ 1827985 h 6858000"/>
              <a:gd name="connsiteX2751" fmla="*/ 2592539 w 9949481"/>
              <a:gd name="connsiteY2751" fmla="*/ 1868585 h 6858000"/>
              <a:gd name="connsiteX2752" fmla="*/ 2604768 w 9949481"/>
              <a:gd name="connsiteY2752" fmla="*/ 1883260 h 6858000"/>
              <a:gd name="connsiteX2753" fmla="*/ 2630694 w 9949481"/>
              <a:gd name="connsiteY2753" fmla="*/ 1839235 h 6858000"/>
              <a:gd name="connsiteX2754" fmla="*/ 295941 w 9949481"/>
              <a:gd name="connsiteY2754" fmla="*/ 2665913 h 6858000"/>
              <a:gd name="connsiteX2755" fmla="*/ 285668 w 9949481"/>
              <a:gd name="connsiteY2755" fmla="*/ 2667870 h 6858000"/>
              <a:gd name="connsiteX2756" fmla="*/ 277353 w 9949481"/>
              <a:gd name="connsiteY2756" fmla="*/ 2713851 h 6858000"/>
              <a:gd name="connsiteX2757" fmla="*/ 303767 w 9949481"/>
              <a:gd name="connsiteY2757" fmla="*/ 2729993 h 6858000"/>
              <a:gd name="connsiteX2758" fmla="*/ 313551 w 9949481"/>
              <a:gd name="connsiteY2758" fmla="*/ 2724612 h 6858000"/>
              <a:gd name="connsiteX2759" fmla="*/ 295941 w 9949481"/>
              <a:gd name="connsiteY2759" fmla="*/ 2665913 h 6858000"/>
              <a:gd name="connsiteX2760" fmla="*/ 8819036 w 9949481"/>
              <a:gd name="connsiteY2760" fmla="*/ 1769286 h 6858000"/>
              <a:gd name="connsiteX2761" fmla="*/ 8838113 w 9949481"/>
              <a:gd name="connsiteY2761" fmla="*/ 1771732 h 6858000"/>
              <a:gd name="connsiteX2762" fmla="*/ 8842026 w 9949481"/>
              <a:gd name="connsiteY2762" fmla="*/ 1699825 h 6858000"/>
              <a:gd name="connsiteX2763" fmla="*/ 8829797 w 9949481"/>
              <a:gd name="connsiteY2763" fmla="*/ 1697869 h 6858000"/>
              <a:gd name="connsiteX2764" fmla="*/ 8819036 w 9949481"/>
              <a:gd name="connsiteY2764" fmla="*/ 1769286 h 6858000"/>
              <a:gd name="connsiteX2765" fmla="*/ 1118705 w 9949481"/>
              <a:gd name="connsiteY2765" fmla="*/ 4685159 h 6858000"/>
              <a:gd name="connsiteX2766" fmla="*/ 1141206 w 9949481"/>
              <a:gd name="connsiteY2766" fmla="*/ 4729672 h 6858000"/>
              <a:gd name="connsiteX2767" fmla="*/ 1155881 w 9949481"/>
              <a:gd name="connsiteY2767" fmla="*/ 4738966 h 6858000"/>
              <a:gd name="connsiteX2768" fmla="*/ 1160773 w 9949481"/>
              <a:gd name="connsiteY2768" fmla="*/ 4721357 h 6858000"/>
              <a:gd name="connsiteX2769" fmla="*/ 1147566 w 9949481"/>
              <a:gd name="connsiteY2769" fmla="*/ 4685159 h 6858000"/>
              <a:gd name="connsiteX2770" fmla="*/ 1118705 w 9949481"/>
              <a:gd name="connsiteY2770" fmla="*/ 4685159 h 6858000"/>
              <a:gd name="connsiteX2771" fmla="*/ 1233168 w 9949481"/>
              <a:gd name="connsiteY2771" fmla="*/ 4705704 h 6858000"/>
              <a:gd name="connsiteX2772" fmla="*/ 1312412 w 9949481"/>
              <a:gd name="connsiteY2772" fmla="*/ 4752663 h 6858000"/>
              <a:gd name="connsiteX2773" fmla="*/ 1233168 w 9949481"/>
              <a:gd name="connsiteY2773" fmla="*/ 4705704 h 6858000"/>
              <a:gd name="connsiteX2774" fmla="*/ 6123285 w 9949481"/>
              <a:gd name="connsiteY2774" fmla="*/ 6380582 h 6858000"/>
              <a:gd name="connsiteX2775" fmla="*/ 6121328 w 9949481"/>
              <a:gd name="connsiteY2775" fmla="*/ 6373244 h 6858000"/>
              <a:gd name="connsiteX2776" fmla="*/ 6046486 w 9949481"/>
              <a:gd name="connsiteY2776" fmla="*/ 6373244 h 6858000"/>
              <a:gd name="connsiteX2777" fmla="*/ 6047954 w 9949481"/>
              <a:gd name="connsiteY2777" fmla="*/ 6388408 h 6858000"/>
              <a:gd name="connsiteX2778" fmla="*/ 6123285 w 9949481"/>
              <a:gd name="connsiteY2778" fmla="*/ 6380582 h 6858000"/>
              <a:gd name="connsiteX2779" fmla="*/ 1146587 w 9949481"/>
              <a:gd name="connsiteY2779" fmla="*/ 4846581 h 6858000"/>
              <a:gd name="connsiteX2780" fmla="*/ 1159305 w 9949481"/>
              <a:gd name="connsiteY2780" fmla="*/ 4842668 h 6858000"/>
              <a:gd name="connsiteX2781" fmla="*/ 1130445 w 9949481"/>
              <a:gd name="connsiteY2781" fmla="*/ 4769294 h 6858000"/>
              <a:gd name="connsiteX2782" fmla="*/ 1146587 w 9949481"/>
              <a:gd name="connsiteY2782" fmla="*/ 4846581 h 6858000"/>
              <a:gd name="connsiteX2783" fmla="*/ 2580310 w 9949481"/>
              <a:gd name="connsiteY2783" fmla="*/ 1967395 h 6858000"/>
              <a:gd name="connsiteX2784" fmla="*/ 2596942 w 9949481"/>
              <a:gd name="connsiteY2784" fmla="*/ 1968373 h 6858000"/>
              <a:gd name="connsiteX2785" fmla="*/ 2605747 w 9949481"/>
              <a:gd name="connsiteY2785" fmla="*/ 1902337 h 6858000"/>
              <a:gd name="connsiteX2786" fmla="*/ 2591561 w 9949481"/>
              <a:gd name="connsiteY2786" fmla="*/ 1900380 h 6858000"/>
              <a:gd name="connsiteX2787" fmla="*/ 2580310 w 9949481"/>
              <a:gd name="connsiteY2787" fmla="*/ 1967395 h 6858000"/>
              <a:gd name="connsiteX2788" fmla="*/ 357575 w 9949481"/>
              <a:gd name="connsiteY2788" fmla="*/ 3215727 h 6858000"/>
              <a:gd name="connsiteX2789" fmla="*/ 361488 w 9949481"/>
              <a:gd name="connsiteY2789" fmla="*/ 3282742 h 6858000"/>
              <a:gd name="connsiteX2790" fmla="*/ 357575 w 9949481"/>
              <a:gd name="connsiteY2790" fmla="*/ 321572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Lst>
            <a:rect l="l" t="t" r="r" b="b"/>
            <a:pathLst>
              <a:path w="9949481" h="6858000">
                <a:moveTo>
                  <a:pt x="9209385" y="2805323"/>
                </a:moveTo>
                <a:cubicBezTo>
                  <a:pt x="9198134" y="2771082"/>
                  <a:pt x="9186394" y="2736352"/>
                  <a:pt x="9175144" y="2702111"/>
                </a:cubicBezTo>
                <a:cubicBezTo>
                  <a:pt x="9172698" y="2702111"/>
                  <a:pt x="9169762" y="2702600"/>
                  <a:pt x="9167317" y="2702600"/>
                </a:cubicBezTo>
                <a:cubicBezTo>
                  <a:pt x="9164871" y="2710426"/>
                  <a:pt x="9162425" y="2718742"/>
                  <a:pt x="9158512" y="2729993"/>
                </a:cubicBezTo>
                <a:cubicBezTo>
                  <a:pt x="9148729" y="2713362"/>
                  <a:pt x="9137478" y="2699665"/>
                  <a:pt x="9132097" y="2684012"/>
                </a:cubicBezTo>
                <a:cubicBezTo>
                  <a:pt x="9117423" y="2643901"/>
                  <a:pt x="9105194" y="2602812"/>
                  <a:pt x="9091497" y="2562211"/>
                </a:cubicBezTo>
                <a:cubicBezTo>
                  <a:pt x="9089541" y="2556342"/>
                  <a:pt x="9087584" y="2549004"/>
                  <a:pt x="9083182" y="2546069"/>
                </a:cubicBezTo>
                <a:cubicBezTo>
                  <a:pt x="9026439" y="2509871"/>
                  <a:pt x="9043071" y="2455575"/>
                  <a:pt x="9047962" y="2404703"/>
                </a:cubicBezTo>
                <a:cubicBezTo>
                  <a:pt x="9047962" y="2403724"/>
                  <a:pt x="9046495" y="2402746"/>
                  <a:pt x="9043560" y="2398343"/>
                </a:cubicBezTo>
                <a:cubicBezTo>
                  <a:pt x="9037690" y="2405192"/>
                  <a:pt x="9032309" y="2411062"/>
                  <a:pt x="9027906" y="2415953"/>
                </a:cubicBezTo>
                <a:cubicBezTo>
                  <a:pt x="8968229" y="2421334"/>
                  <a:pt x="8974589" y="2353341"/>
                  <a:pt x="8933010" y="2329372"/>
                </a:cubicBezTo>
                <a:cubicBezTo>
                  <a:pt x="8933499" y="2341112"/>
                  <a:pt x="8932521" y="2346982"/>
                  <a:pt x="8934477" y="2352363"/>
                </a:cubicBezTo>
                <a:cubicBezTo>
                  <a:pt x="8949641" y="2401278"/>
                  <a:pt x="8964805" y="2450194"/>
                  <a:pt x="8980458" y="2499110"/>
                </a:cubicBezTo>
                <a:cubicBezTo>
                  <a:pt x="8983393" y="2508893"/>
                  <a:pt x="8985350" y="2525036"/>
                  <a:pt x="8991709" y="2527481"/>
                </a:cubicBezTo>
                <a:cubicBezTo>
                  <a:pt x="9019591" y="2537265"/>
                  <a:pt x="9020569" y="2567103"/>
                  <a:pt x="9035244" y="2581289"/>
                </a:cubicBezTo>
                <a:cubicBezTo>
                  <a:pt x="9061658" y="2607214"/>
                  <a:pt x="9054321" y="2643901"/>
                  <a:pt x="9076333" y="2668848"/>
                </a:cubicBezTo>
                <a:cubicBezTo>
                  <a:pt x="9085138" y="2678631"/>
                  <a:pt x="9091497" y="2690371"/>
                  <a:pt x="9098834" y="2701622"/>
                </a:cubicBezTo>
                <a:cubicBezTo>
                  <a:pt x="9056767" y="2725590"/>
                  <a:pt x="9054321" y="2761299"/>
                  <a:pt x="9095411" y="2798964"/>
                </a:cubicBezTo>
                <a:cubicBezTo>
                  <a:pt x="9142859" y="2776463"/>
                  <a:pt x="9163893" y="2789181"/>
                  <a:pt x="9170252" y="2846413"/>
                </a:cubicBezTo>
                <a:cubicBezTo>
                  <a:pt x="9175144" y="2893372"/>
                  <a:pt x="9177100" y="2941309"/>
                  <a:pt x="9221124" y="2976529"/>
                </a:cubicBezTo>
                <a:cubicBezTo>
                  <a:pt x="9240201" y="2968213"/>
                  <a:pt x="9257811" y="2972615"/>
                  <a:pt x="9253409" y="3003921"/>
                </a:cubicBezTo>
                <a:cubicBezTo>
                  <a:pt x="9248517" y="3037184"/>
                  <a:pt x="9259279" y="3062131"/>
                  <a:pt x="9276888" y="3090502"/>
                </a:cubicBezTo>
                <a:cubicBezTo>
                  <a:pt x="9290096" y="3111047"/>
                  <a:pt x="9286671" y="3142842"/>
                  <a:pt x="9288139" y="3169746"/>
                </a:cubicBezTo>
                <a:cubicBezTo>
                  <a:pt x="9289117" y="3185888"/>
                  <a:pt x="9281291" y="3203498"/>
                  <a:pt x="9286182" y="3217684"/>
                </a:cubicBezTo>
                <a:cubicBezTo>
                  <a:pt x="9292052" y="3233826"/>
                  <a:pt x="9307705" y="3247033"/>
                  <a:pt x="9318956" y="3261219"/>
                </a:cubicBezTo>
                <a:cubicBezTo>
                  <a:pt x="9325804" y="3252903"/>
                  <a:pt x="9331674" y="3243120"/>
                  <a:pt x="9339501" y="3235783"/>
                </a:cubicBezTo>
                <a:cubicBezTo>
                  <a:pt x="9348305" y="3227956"/>
                  <a:pt x="9358578" y="3221597"/>
                  <a:pt x="9371296" y="3212792"/>
                </a:cubicBezTo>
                <a:cubicBezTo>
                  <a:pt x="9369828" y="3209857"/>
                  <a:pt x="9365426" y="3199585"/>
                  <a:pt x="9361024" y="3189313"/>
                </a:cubicBezTo>
                <a:cubicBezTo>
                  <a:pt x="9351241" y="3189313"/>
                  <a:pt x="9340968" y="3189313"/>
                  <a:pt x="9330696" y="3189313"/>
                </a:cubicBezTo>
                <a:cubicBezTo>
                  <a:pt x="9334120" y="3179040"/>
                  <a:pt x="9339501" y="3169257"/>
                  <a:pt x="9339990" y="3158985"/>
                </a:cubicBezTo>
                <a:cubicBezTo>
                  <a:pt x="9340479" y="3137951"/>
                  <a:pt x="9338522" y="3116917"/>
                  <a:pt x="9337055" y="3090502"/>
                </a:cubicBezTo>
                <a:cubicBezTo>
                  <a:pt x="9348795" y="3097351"/>
                  <a:pt x="9358578" y="3102731"/>
                  <a:pt x="9370317" y="3109580"/>
                </a:cubicBezTo>
                <a:cubicBezTo>
                  <a:pt x="9375209" y="3105177"/>
                  <a:pt x="9381568" y="3098818"/>
                  <a:pt x="9388906" y="3091970"/>
                </a:cubicBezTo>
                <a:cubicBezTo>
                  <a:pt x="9391840" y="3096861"/>
                  <a:pt x="9395754" y="3099797"/>
                  <a:pt x="9395265" y="3102731"/>
                </a:cubicBezTo>
                <a:cubicBezTo>
                  <a:pt x="9393308" y="3124255"/>
                  <a:pt x="9390373" y="3145777"/>
                  <a:pt x="9388416" y="3167300"/>
                </a:cubicBezTo>
                <a:cubicBezTo>
                  <a:pt x="9387927" y="3171703"/>
                  <a:pt x="9389884" y="3180508"/>
                  <a:pt x="9391351" y="3180508"/>
                </a:cubicBezTo>
                <a:cubicBezTo>
                  <a:pt x="9420212" y="3183932"/>
                  <a:pt x="9414831" y="3209857"/>
                  <a:pt x="9423636" y="3226978"/>
                </a:cubicBezTo>
                <a:cubicBezTo>
                  <a:pt x="9425592" y="3230402"/>
                  <a:pt x="9430484" y="3232848"/>
                  <a:pt x="9431462" y="3233337"/>
                </a:cubicBezTo>
                <a:cubicBezTo>
                  <a:pt x="9435865" y="3222086"/>
                  <a:pt x="9439778" y="3210836"/>
                  <a:pt x="9443691" y="3200074"/>
                </a:cubicBezTo>
                <a:cubicBezTo>
                  <a:pt x="9448583" y="3199096"/>
                  <a:pt x="9453474" y="3198117"/>
                  <a:pt x="9458366" y="3197139"/>
                </a:cubicBezTo>
                <a:cubicBezTo>
                  <a:pt x="9472062" y="3222086"/>
                  <a:pt x="9486248" y="3247033"/>
                  <a:pt x="9499944" y="3272469"/>
                </a:cubicBezTo>
                <a:cubicBezTo>
                  <a:pt x="9521467" y="3313559"/>
                  <a:pt x="9542990" y="3354648"/>
                  <a:pt x="9564513" y="3395737"/>
                </a:cubicBezTo>
                <a:cubicBezTo>
                  <a:pt x="9575275" y="3416282"/>
                  <a:pt x="9585547" y="3437316"/>
                  <a:pt x="9598755" y="3463241"/>
                </a:cubicBezTo>
                <a:cubicBezTo>
                  <a:pt x="9607070" y="3453458"/>
                  <a:pt x="9616364" y="3442207"/>
                  <a:pt x="9625658" y="3431446"/>
                </a:cubicBezTo>
                <a:cubicBezTo>
                  <a:pt x="9624680" y="3440740"/>
                  <a:pt x="9623702" y="3450034"/>
                  <a:pt x="9622234" y="3459328"/>
                </a:cubicBezTo>
                <a:cubicBezTo>
                  <a:pt x="9620278" y="3469600"/>
                  <a:pt x="9617832" y="3479873"/>
                  <a:pt x="9615875" y="3489656"/>
                </a:cubicBezTo>
                <a:cubicBezTo>
                  <a:pt x="9631528" y="3478894"/>
                  <a:pt x="9639354" y="3467154"/>
                  <a:pt x="9644736" y="3454436"/>
                </a:cubicBezTo>
                <a:cubicBezTo>
                  <a:pt x="9651583" y="3437316"/>
                  <a:pt x="9644246" y="3429000"/>
                  <a:pt x="9626636" y="3432424"/>
                </a:cubicBezTo>
                <a:cubicBezTo>
                  <a:pt x="9602178" y="3369812"/>
                  <a:pt x="9608538" y="3309645"/>
                  <a:pt x="9638376" y="3250946"/>
                </a:cubicBezTo>
                <a:cubicBezTo>
                  <a:pt x="9642290" y="3250457"/>
                  <a:pt x="9645714" y="3249968"/>
                  <a:pt x="9649627" y="3249479"/>
                </a:cubicBezTo>
                <a:cubicBezTo>
                  <a:pt x="9651094" y="3262197"/>
                  <a:pt x="9655008" y="3275894"/>
                  <a:pt x="9652562" y="3288123"/>
                </a:cubicBezTo>
                <a:cubicBezTo>
                  <a:pt x="9648159" y="3309156"/>
                  <a:pt x="9628104" y="3330190"/>
                  <a:pt x="9664791" y="3343886"/>
                </a:cubicBezTo>
                <a:cubicBezTo>
                  <a:pt x="9670661" y="3345843"/>
                  <a:pt x="9667237" y="3372258"/>
                  <a:pt x="9667726" y="3387911"/>
                </a:cubicBezTo>
                <a:cubicBezTo>
                  <a:pt x="9711750" y="3404542"/>
                  <a:pt x="9699032" y="3348289"/>
                  <a:pt x="9723001" y="3344865"/>
                </a:cubicBezTo>
                <a:cubicBezTo>
                  <a:pt x="9737676" y="3389867"/>
                  <a:pt x="9753328" y="3435848"/>
                  <a:pt x="9766536" y="3482808"/>
                </a:cubicBezTo>
                <a:cubicBezTo>
                  <a:pt x="9769471" y="3493569"/>
                  <a:pt x="9764090" y="3507265"/>
                  <a:pt x="9761155" y="3519494"/>
                </a:cubicBezTo>
                <a:cubicBezTo>
                  <a:pt x="9746480" y="3586020"/>
                  <a:pt x="9794418" y="3634447"/>
                  <a:pt x="9811538" y="3691678"/>
                </a:cubicBezTo>
                <a:cubicBezTo>
                  <a:pt x="9820343" y="3721517"/>
                  <a:pt x="9829637" y="3750377"/>
                  <a:pt x="9843334" y="3778748"/>
                </a:cubicBezTo>
                <a:cubicBezTo>
                  <a:pt x="9851160" y="3794401"/>
                  <a:pt x="9835996" y="3821305"/>
                  <a:pt x="9831105" y="3843806"/>
                </a:cubicBezTo>
                <a:cubicBezTo>
                  <a:pt x="9866813" y="3844785"/>
                  <a:pt x="9877086" y="3869243"/>
                  <a:pt x="9878553" y="3894679"/>
                </a:cubicBezTo>
                <a:cubicBezTo>
                  <a:pt x="9880021" y="3918648"/>
                  <a:pt x="9871705" y="3943105"/>
                  <a:pt x="9867303" y="3970009"/>
                </a:cubicBezTo>
                <a:cubicBezTo>
                  <a:pt x="9856541" y="3964629"/>
                  <a:pt x="9849203" y="3960715"/>
                  <a:pt x="9842355" y="3957291"/>
                </a:cubicBezTo>
                <a:cubicBezTo>
                  <a:pt x="9842355" y="3984684"/>
                  <a:pt x="9841377" y="4009142"/>
                  <a:pt x="9842845" y="4034089"/>
                </a:cubicBezTo>
                <a:cubicBezTo>
                  <a:pt x="9845291" y="4075178"/>
                  <a:pt x="9848714" y="4116268"/>
                  <a:pt x="9852138" y="4157357"/>
                </a:cubicBezTo>
                <a:cubicBezTo>
                  <a:pt x="9855563" y="4158335"/>
                  <a:pt x="9859476" y="4159803"/>
                  <a:pt x="9862900" y="4160781"/>
                </a:cubicBezTo>
                <a:cubicBezTo>
                  <a:pt x="9875618" y="4146106"/>
                  <a:pt x="9888336" y="4131431"/>
                  <a:pt x="9903500" y="4113822"/>
                </a:cubicBezTo>
                <a:cubicBezTo>
                  <a:pt x="9903500" y="4158824"/>
                  <a:pt x="9903500" y="4199425"/>
                  <a:pt x="9903500" y="4249808"/>
                </a:cubicBezTo>
                <a:cubicBezTo>
                  <a:pt x="9911816" y="4231709"/>
                  <a:pt x="9915240" y="4223883"/>
                  <a:pt x="9919153" y="4215567"/>
                </a:cubicBezTo>
                <a:cubicBezTo>
                  <a:pt x="9922088" y="4216056"/>
                  <a:pt x="9925023" y="4216545"/>
                  <a:pt x="9927958" y="4217034"/>
                </a:cubicBezTo>
                <a:cubicBezTo>
                  <a:pt x="9926491" y="4244427"/>
                  <a:pt x="9925023" y="4271331"/>
                  <a:pt x="9923556" y="4297745"/>
                </a:cubicBezTo>
                <a:cubicBezTo>
                  <a:pt x="9886379" y="4301170"/>
                  <a:pt x="9908391" y="4329541"/>
                  <a:pt x="9904968" y="4358890"/>
                </a:cubicBezTo>
                <a:cubicBezTo>
                  <a:pt x="9894206" y="4343726"/>
                  <a:pt x="9889315" y="4336389"/>
                  <a:pt x="9881488" y="4324649"/>
                </a:cubicBezTo>
                <a:cubicBezTo>
                  <a:pt x="9878064" y="4336878"/>
                  <a:pt x="9870237" y="4352531"/>
                  <a:pt x="9873172" y="4354977"/>
                </a:cubicBezTo>
                <a:cubicBezTo>
                  <a:pt x="9912305" y="4385794"/>
                  <a:pt x="9906435" y="4429329"/>
                  <a:pt x="9903500" y="4467483"/>
                </a:cubicBezTo>
                <a:cubicBezTo>
                  <a:pt x="9920131" y="4466016"/>
                  <a:pt x="9932360" y="4464549"/>
                  <a:pt x="9952905" y="4462592"/>
                </a:cubicBezTo>
                <a:cubicBezTo>
                  <a:pt x="9943611" y="4477756"/>
                  <a:pt x="9935295" y="4491452"/>
                  <a:pt x="9923556" y="4510529"/>
                </a:cubicBezTo>
                <a:cubicBezTo>
                  <a:pt x="9925512" y="4513464"/>
                  <a:pt x="9932849" y="4524226"/>
                  <a:pt x="9936763" y="4530096"/>
                </a:cubicBezTo>
                <a:cubicBezTo>
                  <a:pt x="9929426" y="4546238"/>
                  <a:pt x="9917686" y="4560423"/>
                  <a:pt x="9917686" y="4574609"/>
                </a:cubicBezTo>
                <a:cubicBezTo>
                  <a:pt x="9917197" y="4630862"/>
                  <a:pt x="9922088" y="4687116"/>
                  <a:pt x="9921599" y="4743369"/>
                </a:cubicBezTo>
                <a:cubicBezTo>
                  <a:pt x="9921599" y="4779077"/>
                  <a:pt x="9915729" y="4815275"/>
                  <a:pt x="9903990" y="4851473"/>
                </a:cubicBezTo>
                <a:cubicBezTo>
                  <a:pt x="9901544" y="4838755"/>
                  <a:pt x="9899098" y="4826036"/>
                  <a:pt x="9895184" y="4805492"/>
                </a:cubicBezTo>
                <a:cubicBezTo>
                  <a:pt x="9880510" y="4822123"/>
                  <a:pt x="9870727" y="4833374"/>
                  <a:pt x="9855563" y="4850494"/>
                </a:cubicBezTo>
                <a:cubicBezTo>
                  <a:pt x="9857519" y="4822123"/>
                  <a:pt x="9880021" y="4794730"/>
                  <a:pt x="9844801" y="4780545"/>
                </a:cubicBezTo>
                <a:cubicBezTo>
                  <a:pt x="9851160" y="4779077"/>
                  <a:pt x="9862411" y="4778099"/>
                  <a:pt x="9862411" y="4775653"/>
                </a:cubicBezTo>
                <a:cubicBezTo>
                  <a:pt x="9864367" y="4754130"/>
                  <a:pt x="9866324" y="4732118"/>
                  <a:pt x="9864857" y="4710595"/>
                </a:cubicBezTo>
                <a:cubicBezTo>
                  <a:pt x="9863389" y="4687116"/>
                  <a:pt x="9850182" y="4659233"/>
                  <a:pt x="9894206" y="4660701"/>
                </a:cubicBezTo>
                <a:cubicBezTo>
                  <a:pt x="9888336" y="4652385"/>
                  <a:pt x="9883934" y="4645537"/>
                  <a:pt x="9878553" y="4637710"/>
                </a:cubicBezTo>
                <a:cubicBezTo>
                  <a:pt x="9865835" y="4648961"/>
                  <a:pt x="9855074" y="4658744"/>
                  <a:pt x="9839909" y="4672441"/>
                </a:cubicBezTo>
                <a:cubicBezTo>
                  <a:pt x="9855563" y="4613742"/>
                  <a:pt x="9869748" y="4560913"/>
                  <a:pt x="9884423" y="4505638"/>
                </a:cubicBezTo>
                <a:cubicBezTo>
                  <a:pt x="9876107" y="4512486"/>
                  <a:pt x="9862411" y="4517867"/>
                  <a:pt x="9857519" y="4528139"/>
                </a:cubicBezTo>
                <a:cubicBezTo>
                  <a:pt x="9844312" y="4554553"/>
                  <a:pt x="9835018" y="4582925"/>
                  <a:pt x="9824256" y="4610807"/>
                </a:cubicBezTo>
                <a:cubicBezTo>
                  <a:pt x="9819854" y="4623036"/>
                  <a:pt x="9809582" y="4636243"/>
                  <a:pt x="9812028" y="4647005"/>
                </a:cubicBezTo>
                <a:cubicBezTo>
                  <a:pt x="9816919" y="4669995"/>
                  <a:pt x="9829637" y="4691029"/>
                  <a:pt x="9835507" y="4714019"/>
                </a:cubicBezTo>
                <a:cubicBezTo>
                  <a:pt x="9841377" y="4736031"/>
                  <a:pt x="9842355" y="4759511"/>
                  <a:pt x="9845780" y="4782012"/>
                </a:cubicBezTo>
                <a:cubicBezTo>
                  <a:pt x="9818876" y="4765870"/>
                  <a:pt x="9818387" y="4765870"/>
                  <a:pt x="9816430" y="4792774"/>
                </a:cubicBezTo>
                <a:cubicBezTo>
                  <a:pt x="9816430" y="4793752"/>
                  <a:pt x="9817897" y="4795709"/>
                  <a:pt x="9817408" y="4796198"/>
                </a:cubicBezTo>
                <a:cubicBezTo>
                  <a:pt x="9778764" y="4826036"/>
                  <a:pt x="9809093" y="4872017"/>
                  <a:pt x="9791483" y="4906747"/>
                </a:cubicBezTo>
                <a:cubicBezTo>
                  <a:pt x="9785124" y="4918976"/>
                  <a:pt x="9776319" y="4929738"/>
                  <a:pt x="9766046" y="4944413"/>
                </a:cubicBezTo>
                <a:cubicBezTo>
                  <a:pt x="9775341" y="4944902"/>
                  <a:pt x="9781210" y="4945391"/>
                  <a:pt x="9792461" y="4945880"/>
                </a:cubicBezTo>
                <a:cubicBezTo>
                  <a:pt x="9783167" y="4953707"/>
                  <a:pt x="9777297" y="4958109"/>
                  <a:pt x="9772895" y="4961533"/>
                </a:cubicBezTo>
                <a:cubicBezTo>
                  <a:pt x="9780232" y="4975230"/>
                  <a:pt x="9787570" y="4988437"/>
                  <a:pt x="9798820" y="5008982"/>
                </a:cubicBezTo>
                <a:cubicBezTo>
                  <a:pt x="9782189" y="5007025"/>
                  <a:pt x="9772895" y="5006536"/>
                  <a:pt x="9762623" y="5005068"/>
                </a:cubicBezTo>
                <a:cubicBezTo>
                  <a:pt x="9774852" y="5092628"/>
                  <a:pt x="9725447" y="5168447"/>
                  <a:pt x="9713218" y="5250626"/>
                </a:cubicBezTo>
                <a:cubicBezTo>
                  <a:pt x="9700010" y="5337696"/>
                  <a:pt x="9660388" y="5413026"/>
                  <a:pt x="9631039" y="5495694"/>
                </a:cubicBezTo>
                <a:cubicBezTo>
                  <a:pt x="9627615" y="5494227"/>
                  <a:pt x="9621745" y="5490803"/>
                  <a:pt x="9615386" y="5489825"/>
                </a:cubicBezTo>
                <a:cubicBezTo>
                  <a:pt x="9606581" y="5488357"/>
                  <a:pt x="9592884" y="5485422"/>
                  <a:pt x="9588971" y="5490314"/>
                </a:cubicBezTo>
                <a:cubicBezTo>
                  <a:pt x="9584080" y="5496183"/>
                  <a:pt x="9586526" y="5508412"/>
                  <a:pt x="9585547" y="5517706"/>
                </a:cubicBezTo>
                <a:cubicBezTo>
                  <a:pt x="9584569" y="5525044"/>
                  <a:pt x="9585058" y="5536784"/>
                  <a:pt x="9580655" y="5539229"/>
                </a:cubicBezTo>
                <a:cubicBezTo>
                  <a:pt x="9541523" y="5559774"/>
                  <a:pt x="9539567" y="5594994"/>
                  <a:pt x="9545436" y="5631191"/>
                </a:cubicBezTo>
                <a:cubicBezTo>
                  <a:pt x="9550817" y="5666411"/>
                  <a:pt x="9544947" y="5694292"/>
                  <a:pt x="9509727" y="5711413"/>
                </a:cubicBezTo>
                <a:cubicBezTo>
                  <a:pt x="9522935" y="5728044"/>
                  <a:pt x="9526848" y="5739784"/>
                  <a:pt x="9502880" y="5750057"/>
                </a:cubicBezTo>
                <a:cubicBezTo>
                  <a:pt x="9491629" y="5754948"/>
                  <a:pt x="9481846" y="5770601"/>
                  <a:pt x="9477932" y="5783320"/>
                </a:cubicBezTo>
                <a:cubicBezTo>
                  <a:pt x="9466682" y="5820496"/>
                  <a:pt x="9443202" y="5834681"/>
                  <a:pt x="9403580" y="5826854"/>
                </a:cubicBezTo>
                <a:cubicBezTo>
                  <a:pt x="9394775" y="5824898"/>
                  <a:pt x="9380590" y="5828322"/>
                  <a:pt x="9376188" y="5834681"/>
                </a:cubicBezTo>
                <a:cubicBezTo>
                  <a:pt x="9366404" y="5847888"/>
                  <a:pt x="9359067" y="5864031"/>
                  <a:pt x="9354175" y="5879684"/>
                </a:cubicBezTo>
                <a:cubicBezTo>
                  <a:pt x="9352708" y="5884575"/>
                  <a:pt x="9361024" y="5892891"/>
                  <a:pt x="9362002" y="5894847"/>
                </a:cubicBezTo>
                <a:cubicBezTo>
                  <a:pt x="9356132" y="5910011"/>
                  <a:pt x="9348795" y="5923219"/>
                  <a:pt x="9345859" y="5936426"/>
                </a:cubicBezTo>
                <a:cubicBezTo>
                  <a:pt x="9337544" y="5974580"/>
                  <a:pt x="9304281" y="5992190"/>
                  <a:pt x="9280802" y="6017626"/>
                </a:cubicBezTo>
                <a:cubicBezTo>
                  <a:pt x="9276888" y="6022029"/>
                  <a:pt x="9269551" y="6025942"/>
                  <a:pt x="9268573" y="6030834"/>
                </a:cubicBezTo>
                <a:cubicBezTo>
                  <a:pt x="9260257" y="6078771"/>
                  <a:pt x="9224548" y="6086108"/>
                  <a:pt x="9184927" y="6091489"/>
                </a:cubicBezTo>
                <a:cubicBezTo>
                  <a:pt x="9176611" y="6092467"/>
                  <a:pt x="9169762" y="6107631"/>
                  <a:pt x="9161936" y="6116436"/>
                </a:cubicBezTo>
                <a:cubicBezTo>
                  <a:pt x="9125738" y="6080238"/>
                  <a:pt x="9010297" y="6089044"/>
                  <a:pt x="8958935" y="6136492"/>
                </a:cubicBezTo>
                <a:cubicBezTo>
                  <a:pt x="8948663" y="6115947"/>
                  <a:pt x="8938880" y="6097359"/>
                  <a:pt x="8927629" y="6075347"/>
                </a:cubicBezTo>
                <a:cubicBezTo>
                  <a:pt x="8922248" y="6075347"/>
                  <a:pt x="8911487" y="6075347"/>
                  <a:pt x="8901215" y="6075347"/>
                </a:cubicBezTo>
                <a:cubicBezTo>
                  <a:pt x="8866484" y="5996593"/>
                  <a:pt x="8842516" y="5994636"/>
                  <a:pt x="8786752" y="6064096"/>
                </a:cubicBezTo>
                <a:cubicBezTo>
                  <a:pt x="8766696" y="6010778"/>
                  <a:pt x="8766696" y="6010778"/>
                  <a:pt x="8808275" y="5986809"/>
                </a:cubicBezTo>
                <a:cubicBezTo>
                  <a:pt x="8804850" y="5967732"/>
                  <a:pt x="8800937" y="5947677"/>
                  <a:pt x="8796535" y="5924686"/>
                </a:cubicBezTo>
                <a:cubicBezTo>
                  <a:pt x="8763761" y="5920284"/>
                  <a:pt x="8731966" y="5910990"/>
                  <a:pt x="8735879" y="5864520"/>
                </a:cubicBezTo>
                <a:cubicBezTo>
                  <a:pt x="8687941" y="5897782"/>
                  <a:pt x="8662994" y="5860117"/>
                  <a:pt x="8621416" y="5798483"/>
                </a:cubicBezTo>
                <a:cubicBezTo>
                  <a:pt x="8616035" y="5818050"/>
                  <a:pt x="8611633" y="5834681"/>
                  <a:pt x="8607230" y="5850823"/>
                </a:cubicBezTo>
                <a:cubicBezTo>
                  <a:pt x="8609187" y="5851802"/>
                  <a:pt x="8611144" y="5852780"/>
                  <a:pt x="8613100" y="5853758"/>
                </a:cubicBezTo>
                <a:cubicBezTo>
                  <a:pt x="8618970" y="5848377"/>
                  <a:pt x="8625329" y="5842997"/>
                  <a:pt x="8632667" y="5836148"/>
                </a:cubicBezTo>
                <a:cubicBezTo>
                  <a:pt x="8637069" y="5871857"/>
                  <a:pt x="8609187" y="5912457"/>
                  <a:pt x="8571033" y="5916859"/>
                </a:cubicBezTo>
                <a:cubicBezTo>
                  <a:pt x="8596469" y="5919794"/>
                  <a:pt x="8613590" y="5921751"/>
                  <a:pt x="8635602" y="5924686"/>
                </a:cubicBezTo>
                <a:cubicBezTo>
                  <a:pt x="8619459" y="5953057"/>
                  <a:pt x="8606741" y="5975069"/>
                  <a:pt x="8591577" y="6000505"/>
                </a:cubicBezTo>
                <a:cubicBezTo>
                  <a:pt x="8598426" y="6000505"/>
                  <a:pt x="8607720" y="6000505"/>
                  <a:pt x="8617013" y="6000505"/>
                </a:cubicBezTo>
                <a:cubicBezTo>
                  <a:pt x="8614079" y="6025453"/>
                  <a:pt x="8586197" y="6034257"/>
                  <a:pt x="8553912" y="6019094"/>
                </a:cubicBezTo>
                <a:cubicBezTo>
                  <a:pt x="8570054" y="6000016"/>
                  <a:pt x="8581794" y="5982407"/>
                  <a:pt x="8545596" y="5971156"/>
                </a:cubicBezTo>
                <a:cubicBezTo>
                  <a:pt x="8537281" y="5968710"/>
                  <a:pt x="8529455" y="5949144"/>
                  <a:pt x="8530433" y="5938383"/>
                </a:cubicBezTo>
                <a:cubicBezTo>
                  <a:pt x="8531411" y="5928599"/>
                  <a:pt x="8544129" y="5920284"/>
                  <a:pt x="8552934" y="5910011"/>
                </a:cubicBezTo>
                <a:cubicBezTo>
                  <a:pt x="8550488" y="5887021"/>
                  <a:pt x="8547553" y="5860117"/>
                  <a:pt x="8545107" y="5833214"/>
                </a:cubicBezTo>
                <a:cubicBezTo>
                  <a:pt x="8543151" y="5833214"/>
                  <a:pt x="8541194" y="5833214"/>
                  <a:pt x="8539238" y="5833214"/>
                </a:cubicBezTo>
                <a:cubicBezTo>
                  <a:pt x="8537770" y="5852291"/>
                  <a:pt x="8536302" y="5871857"/>
                  <a:pt x="8533856" y="5898272"/>
                </a:cubicBezTo>
                <a:cubicBezTo>
                  <a:pt x="8519671" y="5894358"/>
                  <a:pt x="8500594" y="5894847"/>
                  <a:pt x="8495702" y="5886532"/>
                </a:cubicBezTo>
                <a:cubicBezTo>
                  <a:pt x="8478582" y="5858160"/>
                  <a:pt x="8495213" y="5833703"/>
                  <a:pt x="8513801" y="5809245"/>
                </a:cubicBezTo>
                <a:cubicBezTo>
                  <a:pt x="8524563" y="5813647"/>
                  <a:pt x="8534835" y="5818050"/>
                  <a:pt x="8549510" y="5823919"/>
                </a:cubicBezTo>
                <a:cubicBezTo>
                  <a:pt x="8551467" y="5809734"/>
                  <a:pt x="8553423" y="5797505"/>
                  <a:pt x="8554891" y="5785276"/>
                </a:cubicBezTo>
                <a:cubicBezTo>
                  <a:pt x="8551467" y="5788211"/>
                  <a:pt x="8548531" y="5790657"/>
                  <a:pt x="8545107" y="5793592"/>
                </a:cubicBezTo>
                <a:cubicBezTo>
                  <a:pt x="8527009" y="5781852"/>
                  <a:pt x="8498148" y="5774025"/>
                  <a:pt x="8492768" y="5758372"/>
                </a:cubicBezTo>
                <a:cubicBezTo>
                  <a:pt x="8484941" y="5736360"/>
                  <a:pt x="8494724" y="5708478"/>
                  <a:pt x="8496681" y="5686955"/>
                </a:cubicBezTo>
                <a:cubicBezTo>
                  <a:pt x="8482495" y="5675215"/>
                  <a:pt x="8467820" y="5662986"/>
                  <a:pt x="8453145" y="5650757"/>
                </a:cubicBezTo>
                <a:cubicBezTo>
                  <a:pt x="8438960" y="5655649"/>
                  <a:pt x="8417437" y="5661519"/>
                  <a:pt x="8398360" y="5671791"/>
                </a:cubicBezTo>
                <a:cubicBezTo>
                  <a:pt x="8391512" y="5675215"/>
                  <a:pt x="8388088" y="5689401"/>
                  <a:pt x="8387599" y="5698695"/>
                </a:cubicBezTo>
                <a:cubicBezTo>
                  <a:pt x="8387109" y="5713370"/>
                  <a:pt x="8393957" y="5728044"/>
                  <a:pt x="8392001" y="5742230"/>
                </a:cubicBezTo>
                <a:cubicBezTo>
                  <a:pt x="8387109" y="5779895"/>
                  <a:pt x="8354825" y="5773536"/>
                  <a:pt x="8330367" y="5775982"/>
                </a:cubicBezTo>
                <a:cubicBezTo>
                  <a:pt x="8312268" y="5847399"/>
                  <a:pt x="8295148" y="5917349"/>
                  <a:pt x="8276071" y="5993168"/>
                </a:cubicBezTo>
                <a:cubicBezTo>
                  <a:pt x="8292213" y="5981918"/>
                  <a:pt x="8302974" y="5974580"/>
                  <a:pt x="8318138" y="5964308"/>
                </a:cubicBezTo>
                <a:cubicBezTo>
                  <a:pt x="8330367" y="5987298"/>
                  <a:pt x="8341129" y="6007354"/>
                  <a:pt x="8351401" y="6027409"/>
                </a:cubicBezTo>
                <a:cubicBezTo>
                  <a:pt x="8324986" y="6042084"/>
                  <a:pt x="8304442" y="6053335"/>
                  <a:pt x="8283897" y="6064586"/>
                </a:cubicBezTo>
                <a:cubicBezTo>
                  <a:pt x="8281451" y="6062140"/>
                  <a:pt x="8278516" y="6059204"/>
                  <a:pt x="8276071" y="6056759"/>
                </a:cubicBezTo>
                <a:cubicBezTo>
                  <a:pt x="8280962" y="6044530"/>
                  <a:pt x="8285854" y="6031812"/>
                  <a:pt x="8291723" y="6016159"/>
                </a:cubicBezTo>
                <a:cubicBezTo>
                  <a:pt x="8268733" y="6006376"/>
                  <a:pt x="8253569" y="6018116"/>
                  <a:pt x="8248189" y="6038171"/>
                </a:cubicBezTo>
                <a:cubicBezTo>
                  <a:pt x="8241340" y="6063118"/>
                  <a:pt x="8241340" y="6089533"/>
                  <a:pt x="8236449" y="6114969"/>
                </a:cubicBezTo>
                <a:cubicBezTo>
                  <a:pt x="8234981" y="6124752"/>
                  <a:pt x="8231557" y="6136003"/>
                  <a:pt x="8224709" y="6142361"/>
                </a:cubicBezTo>
                <a:cubicBezTo>
                  <a:pt x="8213458" y="6153123"/>
                  <a:pt x="8199273" y="6159972"/>
                  <a:pt x="8182641" y="6171222"/>
                </a:cubicBezTo>
                <a:cubicBezTo>
                  <a:pt x="8165521" y="6143340"/>
                  <a:pt x="8133237" y="6156058"/>
                  <a:pt x="8101930" y="6158504"/>
                </a:cubicBezTo>
                <a:cubicBezTo>
                  <a:pt x="8067200" y="6161439"/>
                  <a:pt x="8036383" y="6166330"/>
                  <a:pt x="8044698" y="6213289"/>
                </a:cubicBezTo>
                <a:cubicBezTo>
                  <a:pt x="8010457" y="6211333"/>
                  <a:pt x="8026600" y="6189810"/>
                  <a:pt x="8026111" y="6175624"/>
                </a:cubicBezTo>
                <a:cubicBezTo>
                  <a:pt x="8025622" y="6165841"/>
                  <a:pt x="8026600" y="6156058"/>
                  <a:pt x="8027089" y="6146275"/>
                </a:cubicBezTo>
                <a:cubicBezTo>
                  <a:pt x="8016328" y="6148721"/>
                  <a:pt x="8003610" y="6148232"/>
                  <a:pt x="7994315" y="6153612"/>
                </a:cubicBezTo>
                <a:cubicBezTo>
                  <a:pt x="7981108" y="6160950"/>
                  <a:pt x="7971814" y="6175135"/>
                  <a:pt x="7958118" y="6180516"/>
                </a:cubicBezTo>
                <a:cubicBezTo>
                  <a:pt x="7947356" y="6184918"/>
                  <a:pt x="7933171" y="6181494"/>
                  <a:pt x="7919474" y="6177581"/>
                </a:cubicBezTo>
                <a:cubicBezTo>
                  <a:pt x="7942954" y="6159482"/>
                  <a:pt x="7979152" y="6155080"/>
                  <a:pt x="7971814" y="6120349"/>
                </a:cubicBezTo>
                <a:cubicBezTo>
                  <a:pt x="8019751" y="6081217"/>
                  <a:pt x="8064265" y="6045019"/>
                  <a:pt x="8108779" y="6008821"/>
                </a:cubicBezTo>
                <a:cubicBezTo>
                  <a:pt x="8107800" y="6006376"/>
                  <a:pt x="8107311" y="6003930"/>
                  <a:pt x="8106333" y="6001484"/>
                </a:cubicBezTo>
                <a:cubicBezTo>
                  <a:pt x="8088723" y="6003930"/>
                  <a:pt x="8071113" y="6006376"/>
                  <a:pt x="8052525" y="6008821"/>
                </a:cubicBezTo>
                <a:cubicBezTo>
                  <a:pt x="8049101" y="6000016"/>
                  <a:pt x="8045677" y="5991701"/>
                  <a:pt x="8042742" y="5983385"/>
                </a:cubicBezTo>
                <a:cubicBezTo>
                  <a:pt x="7993337" y="5992190"/>
                  <a:pt x="7945400" y="6000995"/>
                  <a:pt x="7897462" y="6009800"/>
                </a:cubicBezTo>
                <a:cubicBezTo>
                  <a:pt x="7900886" y="6031323"/>
                  <a:pt x="7902842" y="6044530"/>
                  <a:pt x="7904799" y="6054802"/>
                </a:cubicBezTo>
                <a:cubicBezTo>
                  <a:pt x="7881809" y="6060672"/>
                  <a:pt x="7863221" y="6065075"/>
                  <a:pt x="7850992" y="6068499"/>
                </a:cubicBezTo>
                <a:cubicBezTo>
                  <a:pt x="7824577" y="6060183"/>
                  <a:pt x="7801587" y="6052846"/>
                  <a:pt x="7779086" y="6045508"/>
                </a:cubicBezTo>
                <a:cubicBezTo>
                  <a:pt x="7769303" y="6017626"/>
                  <a:pt x="7758541" y="5985831"/>
                  <a:pt x="7746312" y="5951101"/>
                </a:cubicBezTo>
                <a:cubicBezTo>
                  <a:pt x="7767835" y="5959906"/>
                  <a:pt x="7781042" y="5966754"/>
                  <a:pt x="7795717" y="5969200"/>
                </a:cubicBezTo>
                <a:cubicBezTo>
                  <a:pt x="7797673" y="5969689"/>
                  <a:pt x="7803544" y="5952079"/>
                  <a:pt x="7812838" y="5931534"/>
                </a:cubicBezTo>
                <a:cubicBezTo>
                  <a:pt x="7827023" y="5948166"/>
                  <a:pt x="7839741" y="5962840"/>
                  <a:pt x="7854905" y="5980939"/>
                </a:cubicBezTo>
                <a:cubicBezTo>
                  <a:pt x="7860775" y="5969200"/>
                  <a:pt x="7867134" y="5956971"/>
                  <a:pt x="7871047" y="5949633"/>
                </a:cubicBezTo>
                <a:cubicBezTo>
                  <a:pt x="7910180" y="5946698"/>
                  <a:pt x="7947356" y="5944252"/>
                  <a:pt x="7991870" y="5940828"/>
                </a:cubicBezTo>
                <a:cubicBezTo>
                  <a:pt x="7980130" y="5951101"/>
                  <a:pt x="7974260" y="5956971"/>
                  <a:pt x="7967901" y="5962351"/>
                </a:cubicBezTo>
                <a:cubicBezTo>
                  <a:pt x="7969368" y="5965286"/>
                  <a:pt x="7970836" y="5968710"/>
                  <a:pt x="7972792" y="5971646"/>
                </a:cubicBezTo>
                <a:cubicBezTo>
                  <a:pt x="7984043" y="5964308"/>
                  <a:pt x="7995293" y="5957460"/>
                  <a:pt x="8006544" y="5950122"/>
                </a:cubicBezTo>
                <a:cubicBezTo>
                  <a:pt x="8008501" y="5955503"/>
                  <a:pt x="8009968" y="5963819"/>
                  <a:pt x="8013393" y="5964797"/>
                </a:cubicBezTo>
                <a:cubicBezTo>
                  <a:pt x="8047144" y="5974091"/>
                  <a:pt x="8081385" y="5982407"/>
                  <a:pt x="8112691" y="5990233"/>
                </a:cubicBezTo>
                <a:cubicBezTo>
                  <a:pt x="8121986" y="5973602"/>
                  <a:pt x="8128345" y="5961862"/>
                  <a:pt x="8137149" y="5945720"/>
                </a:cubicBezTo>
                <a:cubicBezTo>
                  <a:pt x="8119051" y="5940339"/>
                  <a:pt x="8103887" y="5935937"/>
                  <a:pt x="8088234" y="5931534"/>
                </a:cubicBezTo>
                <a:cubicBezTo>
                  <a:pt x="8073559" y="5895336"/>
                  <a:pt x="8157205" y="5877238"/>
                  <a:pt x="8104376" y="5833214"/>
                </a:cubicBezTo>
                <a:cubicBezTo>
                  <a:pt x="8095571" y="5838594"/>
                  <a:pt x="8078450" y="5842997"/>
                  <a:pt x="8077472" y="5849845"/>
                </a:cubicBezTo>
                <a:cubicBezTo>
                  <a:pt x="8071602" y="5895826"/>
                  <a:pt x="8030513" y="5911479"/>
                  <a:pt x="8005566" y="5940828"/>
                </a:cubicBezTo>
                <a:cubicBezTo>
                  <a:pt x="7995783" y="5910501"/>
                  <a:pt x="7999696" y="5885064"/>
                  <a:pt x="8023176" y="5859628"/>
                </a:cubicBezTo>
                <a:cubicBezTo>
                  <a:pt x="8031980" y="5850334"/>
                  <a:pt x="8025622" y="5827344"/>
                  <a:pt x="8027578" y="5810712"/>
                </a:cubicBezTo>
                <a:cubicBezTo>
                  <a:pt x="8028556" y="5802396"/>
                  <a:pt x="8033448" y="5794570"/>
                  <a:pt x="8035894" y="5789189"/>
                </a:cubicBezTo>
                <a:cubicBezTo>
                  <a:pt x="8050080" y="5804842"/>
                  <a:pt x="8061330" y="5816582"/>
                  <a:pt x="8072581" y="5828811"/>
                </a:cubicBezTo>
                <a:cubicBezTo>
                  <a:pt x="8076983" y="5826854"/>
                  <a:pt x="8081385" y="5824898"/>
                  <a:pt x="8085788" y="5822452"/>
                </a:cubicBezTo>
                <a:cubicBezTo>
                  <a:pt x="8085788" y="5801907"/>
                  <a:pt x="8085788" y="5780874"/>
                  <a:pt x="8085788" y="5758372"/>
                </a:cubicBezTo>
                <a:cubicBezTo>
                  <a:pt x="8113670" y="5725599"/>
                  <a:pt x="8103887" y="5681574"/>
                  <a:pt x="8113670" y="5637550"/>
                </a:cubicBezTo>
                <a:cubicBezTo>
                  <a:pt x="8098995" y="5639507"/>
                  <a:pt x="8091168" y="5640485"/>
                  <a:pt x="8082364" y="5641464"/>
                </a:cubicBezTo>
                <a:cubicBezTo>
                  <a:pt x="8081875" y="5635104"/>
                  <a:pt x="8079429" y="5625810"/>
                  <a:pt x="8081875" y="5624343"/>
                </a:cubicBezTo>
                <a:cubicBezTo>
                  <a:pt x="8094104" y="5616516"/>
                  <a:pt x="8107800" y="5610646"/>
                  <a:pt x="8118072" y="5605266"/>
                </a:cubicBezTo>
                <a:cubicBezTo>
                  <a:pt x="8120029" y="5581297"/>
                  <a:pt x="8121986" y="5555861"/>
                  <a:pt x="8122964" y="5540208"/>
                </a:cubicBezTo>
                <a:cubicBezTo>
                  <a:pt x="8094104" y="5534338"/>
                  <a:pt x="8070135" y="5529446"/>
                  <a:pt x="8045677" y="5524555"/>
                </a:cubicBezTo>
                <a:cubicBezTo>
                  <a:pt x="8045188" y="5527979"/>
                  <a:pt x="8045188" y="5531892"/>
                  <a:pt x="8044698" y="5535316"/>
                </a:cubicBezTo>
                <a:cubicBezTo>
                  <a:pt x="8050569" y="5535805"/>
                  <a:pt x="8056438" y="5535805"/>
                  <a:pt x="8062798" y="5536295"/>
                </a:cubicBezTo>
                <a:cubicBezTo>
                  <a:pt x="8063287" y="5537762"/>
                  <a:pt x="8064754" y="5540208"/>
                  <a:pt x="8063776" y="5542164"/>
                </a:cubicBezTo>
                <a:cubicBezTo>
                  <a:pt x="8049590" y="5575427"/>
                  <a:pt x="8028067" y="5545588"/>
                  <a:pt x="8000674" y="5554882"/>
                </a:cubicBezTo>
                <a:cubicBezTo>
                  <a:pt x="8016817" y="5532381"/>
                  <a:pt x="8026111" y="5518684"/>
                  <a:pt x="8034426" y="5506945"/>
                </a:cubicBezTo>
                <a:cubicBezTo>
                  <a:pt x="8009968" y="5506945"/>
                  <a:pt x="7984532" y="5514283"/>
                  <a:pt x="7973281" y="5504988"/>
                </a:cubicBezTo>
                <a:cubicBezTo>
                  <a:pt x="7957139" y="5491781"/>
                  <a:pt x="7946867" y="5466834"/>
                  <a:pt x="7941486" y="5445311"/>
                </a:cubicBezTo>
                <a:cubicBezTo>
                  <a:pt x="7936105" y="5423788"/>
                  <a:pt x="7938062" y="5399819"/>
                  <a:pt x="7939529" y="5376829"/>
                </a:cubicBezTo>
                <a:cubicBezTo>
                  <a:pt x="7940508" y="5367045"/>
                  <a:pt x="7949312" y="5358241"/>
                  <a:pt x="7954694" y="5347969"/>
                </a:cubicBezTo>
                <a:cubicBezTo>
                  <a:pt x="7925344" y="5345033"/>
                  <a:pt x="7901375" y="5330358"/>
                  <a:pt x="7909691" y="5288291"/>
                </a:cubicBezTo>
                <a:cubicBezTo>
                  <a:pt x="7910180" y="5284867"/>
                  <a:pt x="7899908" y="5278997"/>
                  <a:pt x="7894527" y="5274595"/>
                </a:cubicBezTo>
                <a:cubicBezTo>
                  <a:pt x="7879363" y="5301499"/>
                  <a:pt x="7832893" y="5298563"/>
                  <a:pt x="7832404" y="5340142"/>
                </a:cubicBezTo>
                <a:cubicBezTo>
                  <a:pt x="7832404" y="5359219"/>
                  <a:pt x="7830936" y="5375850"/>
                  <a:pt x="7859797" y="5371937"/>
                </a:cubicBezTo>
                <a:cubicBezTo>
                  <a:pt x="7891103" y="5367535"/>
                  <a:pt x="7912626" y="5399819"/>
                  <a:pt x="7902353" y="5430636"/>
                </a:cubicBezTo>
                <a:cubicBezTo>
                  <a:pt x="7899419" y="5438952"/>
                  <a:pt x="7902842" y="5449713"/>
                  <a:pt x="7903821" y="5462431"/>
                </a:cubicBezTo>
                <a:cubicBezTo>
                  <a:pt x="7879852" y="5501564"/>
                  <a:pt x="7832893" y="5495694"/>
                  <a:pt x="7795717" y="5493738"/>
                </a:cubicBezTo>
                <a:cubicBezTo>
                  <a:pt x="7765389" y="5491781"/>
                  <a:pt x="7773215" y="5452648"/>
                  <a:pt x="7779575" y="5430147"/>
                </a:cubicBezTo>
                <a:cubicBezTo>
                  <a:pt x="7789847" y="5393460"/>
                  <a:pt x="7783488" y="5363132"/>
                  <a:pt x="7763922" y="5331337"/>
                </a:cubicBezTo>
                <a:cubicBezTo>
                  <a:pt x="7750225" y="5309325"/>
                  <a:pt x="7736040" y="5307368"/>
                  <a:pt x="7715984" y="5315684"/>
                </a:cubicBezTo>
                <a:cubicBezTo>
                  <a:pt x="7706201" y="5319597"/>
                  <a:pt x="7696418" y="5323511"/>
                  <a:pt x="7684189" y="5328402"/>
                </a:cubicBezTo>
                <a:cubicBezTo>
                  <a:pt x="7678808" y="5341609"/>
                  <a:pt x="7700331" y="5374383"/>
                  <a:pt x="7660709" y="5369981"/>
                </a:cubicBezTo>
                <a:cubicBezTo>
                  <a:pt x="7650437" y="5344544"/>
                  <a:pt x="7689080" y="5311771"/>
                  <a:pt x="7648970" y="5291226"/>
                </a:cubicBezTo>
                <a:cubicBezTo>
                  <a:pt x="7635273" y="5296607"/>
                  <a:pt x="7622555" y="5301988"/>
                  <a:pt x="7607391" y="5308346"/>
                </a:cubicBezTo>
                <a:cubicBezTo>
                  <a:pt x="7605435" y="5270192"/>
                  <a:pt x="7604945" y="5235951"/>
                  <a:pt x="7601521" y="5202199"/>
                </a:cubicBezTo>
                <a:cubicBezTo>
                  <a:pt x="7600543" y="5193884"/>
                  <a:pt x="7592227" y="5183611"/>
                  <a:pt x="7584400" y="5179209"/>
                </a:cubicBezTo>
                <a:cubicBezTo>
                  <a:pt x="7553584" y="5160621"/>
                  <a:pt x="7552605" y="5120020"/>
                  <a:pt x="7577063" y="5104857"/>
                </a:cubicBezTo>
                <a:cubicBezTo>
                  <a:pt x="7586846" y="5120020"/>
                  <a:pt x="7593206" y="5141054"/>
                  <a:pt x="7606902" y="5147414"/>
                </a:cubicBezTo>
                <a:cubicBezTo>
                  <a:pt x="7619131" y="5153283"/>
                  <a:pt x="7642610" y="5150349"/>
                  <a:pt x="7648970" y="5126380"/>
                </a:cubicBezTo>
                <a:cubicBezTo>
                  <a:pt x="7649948" y="5121977"/>
                  <a:pt x="7663644" y="5121977"/>
                  <a:pt x="7667068" y="5117086"/>
                </a:cubicBezTo>
                <a:cubicBezTo>
                  <a:pt x="7674406" y="5106324"/>
                  <a:pt x="7687124" y="5090182"/>
                  <a:pt x="7683700" y="5081866"/>
                </a:cubicBezTo>
                <a:cubicBezTo>
                  <a:pt x="7671471" y="5053006"/>
                  <a:pt x="7653861" y="5026102"/>
                  <a:pt x="7637230" y="4997242"/>
                </a:cubicBezTo>
                <a:cubicBezTo>
                  <a:pt x="7620109" y="5006047"/>
                  <a:pt x="7608858" y="5011917"/>
                  <a:pt x="7597608" y="5017297"/>
                </a:cubicBezTo>
                <a:cubicBezTo>
                  <a:pt x="7597608" y="5017297"/>
                  <a:pt x="7598586" y="5016319"/>
                  <a:pt x="7598586" y="5016319"/>
                </a:cubicBezTo>
                <a:cubicBezTo>
                  <a:pt x="7579020" y="5009960"/>
                  <a:pt x="7573639" y="5001155"/>
                  <a:pt x="7592227" y="4986481"/>
                </a:cubicBezTo>
                <a:cubicBezTo>
                  <a:pt x="7598586" y="4981100"/>
                  <a:pt x="7605435" y="4974741"/>
                  <a:pt x="7608858" y="4967403"/>
                </a:cubicBezTo>
                <a:cubicBezTo>
                  <a:pt x="7631360" y="4915063"/>
                  <a:pt x="7630871" y="4915063"/>
                  <a:pt x="7674406" y="4880822"/>
                </a:cubicBezTo>
                <a:cubicBezTo>
                  <a:pt x="7677830" y="4878376"/>
                  <a:pt x="7677341" y="4871039"/>
                  <a:pt x="7680275" y="4867126"/>
                </a:cubicBezTo>
                <a:cubicBezTo>
                  <a:pt x="7688591" y="4856854"/>
                  <a:pt x="7695440" y="4842668"/>
                  <a:pt x="7706201" y="4837776"/>
                </a:cubicBezTo>
                <a:cubicBezTo>
                  <a:pt x="7729191" y="4827993"/>
                  <a:pt x="7754628" y="4820656"/>
                  <a:pt x="7779575" y="4817232"/>
                </a:cubicBezTo>
                <a:cubicBezTo>
                  <a:pt x="7812838" y="4812340"/>
                  <a:pt x="7826045" y="4798644"/>
                  <a:pt x="7811859" y="4770272"/>
                </a:cubicBezTo>
                <a:cubicBezTo>
                  <a:pt x="7828491" y="4765870"/>
                  <a:pt x="7852459" y="4765870"/>
                  <a:pt x="7856862" y="4757065"/>
                </a:cubicBezTo>
                <a:cubicBezTo>
                  <a:pt x="7863710" y="4742390"/>
                  <a:pt x="7861754" y="4720378"/>
                  <a:pt x="7855883" y="4704236"/>
                </a:cubicBezTo>
                <a:cubicBezTo>
                  <a:pt x="7840720" y="4663147"/>
                  <a:pt x="7846100" y="4624014"/>
                  <a:pt x="7857840" y="4583414"/>
                </a:cubicBezTo>
                <a:cubicBezTo>
                  <a:pt x="7862732" y="4566293"/>
                  <a:pt x="7861754" y="4547705"/>
                  <a:pt x="7863710" y="4526672"/>
                </a:cubicBezTo>
                <a:cubicBezTo>
                  <a:pt x="7849035" y="4530585"/>
                  <a:pt x="7842676" y="4532052"/>
                  <a:pt x="7830447" y="4535476"/>
                </a:cubicBezTo>
                <a:cubicBezTo>
                  <a:pt x="7851970" y="4507105"/>
                  <a:pt x="7870558" y="4483136"/>
                  <a:pt x="7889635" y="4458679"/>
                </a:cubicBezTo>
                <a:cubicBezTo>
                  <a:pt x="7886212" y="4458679"/>
                  <a:pt x="7882298" y="4458190"/>
                  <a:pt x="7878874" y="4458190"/>
                </a:cubicBezTo>
                <a:cubicBezTo>
                  <a:pt x="7874961" y="4441069"/>
                  <a:pt x="7871047" y="4423459"/>
                  <a:pt x="7866645" y="4406339"/>
                </a:cubicBezTo>
                <a:cubicBezTo>
                  <a:pt x="7864199" y="4397534"/>
                  <a:pt x="7863710" y="4385794"/>
                  <a:pt x="7857840" y="4379924"/>
                </a:cubicBezTo>
                <a:cubicBezTo>
                  <a:pt x="7830447" y="4354488"/>
                  <a:pt x="7832893" y="4317801"/>
                  <a:pt x="7819686" y="4287473"/>
                </a:cubicBezTo>
                <a:cubicBezTo>
                  <a:pt x="7802076" y="4247362"/>
                  <a:pt x="7774683" y="4211654"/>
                  <a:pt x="7754139" y="4177901"/>
                </a:cubicBezTo>
                <a:cubicBezTo>
                  <a:pt x="7741420" y="4196000"/>
                  <a:pt x="7730170" y="4211654"/>
                  <a:pt x="7719408" y="4227307"/>
                </a:cubicBezTo>
                <a:cubicBezTo>
                  <a:pt x="7703266" y="4210186"/>
                  <a:pt x="7687613" y="4193066"/>
                  <a:pt x="7671960" y="4175945"/>
                </a:cubicBezTo>
                <a:cubicBezTo>
                  <a:pt x="7702288" y="4162738"/>
                  <a:pt x="7726256" y="4152465"/>
                  <a:pt x="7750714" y="4142193"/>
                </a:cubicBezTo>
                <a:cubicBezTo>
                  <a:pt x="7749736" y="4139258"/>
                  <a:pt x="7748269" y="4135834"/>
                  <a:pt x="7747290" y="4132899"/>
                </a:cubicBezTo>
                <a:cubicBezTo>
                  <a:pt x="7735061" y="4131921"/>
                  <a:pt x="7721854" y="4132899"/>
                  <a:pt x="7711093" y="4128497"/>
                </a:cubicBezTo>
                <a:cubicBezTo>
                  <a:pt x="7706690" y="4126540"/>
                  <a:pt x="7706201" y="4113333"/>
                  <a:pt x="7701798" y="4095234"/>
                </a:cubicBezTo>
                <a:cubicBezTo>
                  <a:pt x="7690059" y="4117246"/>
                  <a:pt x="7682232" y="4132899"/>
                  <a:pt x="7668536" y="4158335"/>
                </a:cubicBezTo>
                <a:cubicBezTo>
                  <a:pt x="7670982" y="4127029"/>
                  <a:pt x="7672449" y="4105506"/>
                  <a:pt x="7674406" y="4078602"/>
                </a:cubicBezTo>
                <a:cubicBezTo>
                  <a:pt x="7667068" y="4057569"/>
                  <a:pt x="7655817" y="4029197"/>
                  <a:pt x="7647502" y="3999848"/>
                </a:cubicBezTo>
                <a:cubicBezTo>
                  <a:pt x="7639187" y="3968542"/>
                  <a:pt x="7624022" y="3948486"/>
                  <a:pt x="7590271" y="3937725"/>
                </a:cubicBezTo>
                <a:cubicBezTo>
                  <a:pt x="7577063" y="3933812"/>
                  <a:pt x="7560432" y="3907886"/>
                  <a:pt x="7561899" y="3893701"/>
                </a:cubicBezTo>
                <a:cubicBezTo>
                  <a:pt x="7567280" y="3842828"/>
                  <a:pt x="7524723" y="3815435"/>
                  <a:pt x="7509560" y="3775324"/>
                </a:cubicBezTo>
                <a:cubicBezTo>
                  <a:pt x="7501733" y="3754290"/>
                  <a:pt x="7468470" y="3744018"/>
                  <a:pt x="7455263" y="3723474"/>
                </a:cubicBezTo>
                <a:cubicBezTo>
                  <a:pt x="7446947" y="3710266"/>
                  <a:pt x="7453795" y="3687276"/>
                  <a:pt x="7453795" y="3665264"/>
                </a:cubicBezTo>
                <a:cubicBezTo>
                  <a:pt x="7444990" y="3667220"/>
                  <a:pt x="7435207" y="3669177"/>
                  <a:pt x="7427870" y="3670644"/>
                </a:cubicBezTo>
                <a:cubicBezTo>
                  <a:pt x="7417109" y="3654502"/>
                  <a:pt x="7411238" y="3635425"/>
                  <a:pt x="7398031" y="3626620"/>
                </a:cubicBezTo>
                <a:cubicBezTo>
                  <a:pt x="7376997" y="3612924"/>
                  <a:pt x="7352050" y="3600695"/>
                  <a:pt x="7327592" y="3598738"/>
                </a:cubicBezTo>
                <a:cubicBezTo>
                  <a:pt x="7319277" y="3597760"/>
                  <a:pt x="7308026" y="3628577"/>
                  <a:pt x="7298732" y="3645697"/>
                </a:cubicBezTo>
                <a:cubicBezTo>
                  <a:pt x="7291884" y="3657926"/>
                  <a:pt x="7286014" y="3670155"/>
                  <a:pt x="7279166" y="3683362"/>
                </a:cubicBezTo>
                <a:cubicBezTo>
                  <a:pt x="7247860" y="3655970"/>
                  <a:pt x="7231717" y="3658416"/>
                  <a:pt x="7230739" y="3695591"/>
                </a:cubicBezTo>
                <a:cubicBezTo>
                  <a:pt x="7228783" y="3758204"/>
                  <a:pt x="7192096" y="3799293"/>
                  <a:pt x="7154920" y="3841361"/>
                </a:cubicBezTo>
                <a:cubicBezTo>
                  <a:pt x="7151495" y="3845274"/>
                  <a:pt x="7140245" y="3842828"/>
                  <a:pt x="7136821" y="3846741"/>
                </a:cubicBezTo>
                <a:cubicBezTo>
                  <a:pt x="7122635" y="3862884"/>
                  <a:pt x="7110406" y="3880004"/>
                  <a:pt x="7093775" y="3901038"/>
                </a:cubicBezTo>
                <a:cubicBezTo>
                  <a:pt x="7093285" y="3901038"/>
                  <a:pt x="7084481" y="3898592"/>
                  <a:pt x="7067360" y="3894190"/>
                </a:cubicBezTo>
                <a:cubicBezTo>
                  <a:pt x="7091818" y="3943105"/>
                  <a:pt x="7067849" y="3984684"/>
                  <a:pt x="7061001" y="4030665"/>
                </a:cubicBezTo>
                <a:cubicBezTo>
                  <a:pt x="7053664" y="4024795"/>
                  <a:pt x="7046815" y="4019414"/>
                  <a:pt x="7033608" y="4009142"/>
                </a:cubicBezTo>
                <a:cubicBezTo>
                  <a:pt x="7035076" y="4067841"/>
                  <a:pt x="6980290" y="4051699"/>
                  <a:pt x="6961702" y="4071265"/>
                </a:cubicBezTo>
                <a:cubicBezTo>
                  <a:pt x="6966594" y="4108930"/>
                  <a:pt x="6970996" y="4140726"/>
                  <a:pt x="6974909" y="4173010"/>
                </a:cubicBezTo>
                <a:cubicBezTo>
                  <a:pt x="6975398" y="4175945"/>
                  <a:pt x="6973442" y="4180837"/>
                  <a:pt x="6970996" y="4182793"/>
                </a:cubicBezTo>
                <a:cubicBezTo>
                  <a:pt x="6925015" y="4219480"/>
                  <a:pt x="6942136" y="4285027"/>
                  <a:pt x="6903981" y="4326117"/>
                </a:cubicBezTo>
                <a:cubicBezTo>
                  <a:pt x="6894687" y="4335900"/>
                  <a:pt x="6894198" y="4355955"/>
                  <a:pt x="6892730" y="4371608"/>
                </a:cubicBezTo>
                <a:cubicBezTo>
                  <a:pt x="6889796" y="4399491"/>
                  <a:pt x="6906916" y="4401936"/>
                  <a:pt x="6924526" y="4396066"/>
                </a:cubicBezTo>
                <a:cubicBezTo>
                  <a:pt x="6928928" y="4425905"/>
                  <a:pt x="6932842" y="4454276"/>
                  <a:pt x="6936755" y="4482647"/>
                </a:cubicBezTo>
                <a:cubicBezTo>
                  <a:pt x="6931863" y="4485093"/>
                  <a:pt x="6926482" y="4487050"/>
                  <a:pt x="6921591" y="4489495"/>
                </a:cubicBezTo>
                <a:cubicBezTo>
                  <a:pt x="6906427" y="4479712"/>
                  <a:pt x="6890774" y="4469440"/>
                  <a:pt x="6870718" y="4456233"/>
                </a:cubicBezTo>
                <a:cubicBezTo>
                  <a:pt x="6870718" y="4502703"/>
                  <a:pt x="6870718" y="4540368"/>
                  <a:pt x="6870718" y="4580968"/>
                </a:cubicBezTo>
                <a:cubicBezTo>
                  <a:pt x="6867783" y="4581457"/>
                  <a:pt x="6871697" y="4580968"/>
                  <a:pt x="6875610" y="4580479"/>
                </a:cubicBezTo>
                <a:cubicBezTo>
                  <a:pt x="6880012" y="4579501"/>
                  <a:pt x="6883926" y="4578033"/>
                  <a:pt x="6886372" y="4577055"/>
                </a:cubicBezTo>
                <a:cubicBezTo>
                  <a:pt x="6898601" y="4602980"/>
                  <a:pt x="6909362" y="4626949"/>
                  <a:pt x="6920613" y="4650918"/>
                </a:cubicBezTo>
                <a:cubicBezTo>
                  <a:pt x="6922080" y="4653853"/>
                  <a:pt x="6927461" y="4657277"/>
                  <a:pt x="6926482" y="4659233"/>
                </a:cubicBezTo>
                <a:cubicBezTo>
                  <a:pt x="6913764" y="4702279"/>
                  <a:pt x="6934799" y="4707660"/>
                  <a:pt x="6970996" y="4700323"/>
                </a:cubicBezTo>
                <a:cubicBezTo>
                  <a:pt x="6957789" y="4708638"/>
                  <a:pt x="6944582" y="4716465"/>
                  <a:pt x="6928439" y="4726248"/>
                </a:cubicBezTo>
                <a:cubicBezTo>
                  <a:pt x="6923059" y="4717932"/>
                  <a:pt x="6914743" y="4704236"/>
                  <a:pt x="6901536" y="4683691"/>
                </a:cubicBezTo>
                <a:cubicBezTo>
                  <a:pt x="6896155" y="4704236"/>
                  <a:pt x="6892730" y="4716465"/>
                  <a:pt x="6889307" y="4728694"/>
                </a:cubicBezTo>
                <a:cubicBezTo>
                  <a:pt x="6863871" y="4705214"/>
                  <a:pt x="6856044" y="4638200"/>
                  <a:pt x="6876589" y="4597110"/>
                </a:cubicBezTo>
                <a:cubicBezTo>
                  <a:pt x="6862892" y="4600534"/>
                  <a:pt x="6852131" y="4602980"/>
                  <a:pt x="6847239" y="4603959"/>
                </a:cubicBezTo>
                <a:cubicBezTo>
                  <a:pt x="6789518" y="4589284"/>
                  <a:pt x="6820824" y="4543303"/>
                  <a:pt x="6813976" y="4511508"/>
                </a:cubicBezTo>
                <a:cubicBezTo>
                  <a:pt x="6801258" y="4534987"/>
                  <a:pt x="6790497" y="4554553"/>
                  <a:pt x="6775332" y="4582436"/>
                </a:cubicBezTo>
                <a:cubicBezTo>
                  <a:pt x="6789518" y="4592708"/>
                  <a:pt x="6808106" y="4605915"/>
                  <a:pt x="6829140" y="4621079"/>
                </a:cubicBezTo>
                <a:cubicBezTo>
                  <a:pt x="6782670" y="4660212"/>
                  <a:pt x="6850663" y="4680757"/>
                  <a:pt x="6833542" y="4715487"/>
                </a:cubicBezTo>
                <a:cubicBezTo>
                  <a:pt x="6826205" y="4717443"/>
                  <a:pt x="6816422" y="4720378"/>
                  <a:pt x="6809574" y="4722335"/>
                </a:cubicBezTo>
                <a:cubicBezTo>
                  <a:pt x="6810063" y="4812829"/>
                  <a:pt x="6743537" y="4767337"/>
                  <a:pt x="6702448" y="4779077"/>
                </a:cubicBezTo>
                <a:cubicBezTo>
                  <a:pt x="6735222" y="4792774"/>
                  <a:pt x="6769952" y="4803046"/>
                  <a:pt x="6770930" y="4843646"/>
                </a:cubicBezTo>
                <a:cubicBezTo>
                  <a:pt x="6770930" y="4854897"/>
                  <a:pt x="6758212" y="4866637"/>
                  <a:pt x="6748429" y="4882779"/>
                </a:cubicBezTo>
                <a:cubicBezTo>
                  <a:pt x="6752831" y="4901856"/>
                  <a:pt x="6759191" y="4928271"/>
                  <a:pt x="6765549" y="4953707"/>
                </a:cubicBezTo>
                <a:cubicBezTo>
                  <a:pt x="6746962" y="4962512"/>
                  <a:pt x="6730330" y="4970338"/>
                  <a:pt x="6714188" y="4978165"/>
                </a:cubicBezTo>
                <a:cubicBezTo>
                  <a:pt x="6714677" y="4983056"/>
                  <a:pt x="6715655" y="4987948"/>
                  <a:pt x="6716144" y="4993329"/>
                </a:cubicBezTo>
                <a:cubicBezTo>
                  <a:pt x="6746962" y="4993329"/>
                  <a:pt x="6778268" y="4993329"/>
                  <a:pt x="6809084" y="4993329"/>
                </a:cubicBezTo>
                <a:cubicBezTo>
                  <a:pt x="6809574" y="4999199"/>
                  <a:pt x="6810063" y="5005558"/>
                  <a:pt x="6810552" y="5011427"/>
                </a:cubicBezTo>
                <a:cubicBezTo>
                  <a:pt x="6772887" y="5016319"/>
                  <a:pt x="6735711" y="5021211"/>
                  <a:pt x="6694132" y="5027080"/>
                </a:cubicBezTo>
                <a:cubicBezTo>
                  <a:pt x="6703426" y="5039799"/>
                  <a:pt x="6710275" y="5053984"/>
                  <a:pt x="6721525" y="5063767"/>
                </a:cubicBezTo>
                <a:cubicBezTo>
                  <a:pt x="6752831" y="5091161"/>
                  <a:pt x="6753320" y="5104368"/>
                  <a:pt x="6720058" y="5126869"/>
                </a:cubicBezTo>
                <a:cubicBezTo>
                  <a:pt x="6748429" y="5145457"/>
                  <a:pt x="6772887" y="5152794"/>
                  <a:pt x="6790986" y="5112683"/>
                </a:cubicBezTo>
                <a:cubicBezTo>
                  <a:pt x="6793921" y="5105835"/>
                  <a:pt x="6812509" y="5104368"/>
                  <a:pt x="6823759" y="5102900"/>
                </a:cubicBezTo>
                <a:cubicBezTo>
                  <a:pt x="6843815" y="5100944"/>
                  <a:pt x="6864849" y="5102411"/>
                  <a:pt x="6884904" y="5099476"/>
                </a:cubicBezTo>
                <a:cubicBezTo>
                  <a:pt x="6907895" y="5096052"/>
                  <a:pt x="6916210" y="5105346"/>
                  <a:pt x="6914743" y="5133228"/>
                </a:cubicBezTo>
                <a:cubicBezTo>
                  <a:pt x="6892241" y="5138120"/>
                  <a:pt x="6868762" y="5143500"/>
                  <a:pt x="6845282" y="5148392"/>
                </a:cubicBezTo>
                <a:cubicBezTo>
                  <a:pt x="6818379" y="5153772"/>
                  <a:pt x="6791475" y="5158175"/>
                  <a:pt x="6766528" y="5163067"/>
                </a:cubicBezTo>
                <a:cubicBezTo>
                  <a:pt x="6726417" y="5180187"/>
                  <a:pt x="6743537" y="5250626"/>
                  <a:pt x="6671631" y="5250137"/>
                </a:cubicBezTo>
                <a:cubicBezTo>
                  <a:pt x="6688752" y="5265301"/>
                  <a:pt x="6700492" y="5276062"/>
                  <a:pt x="6714677" y="5289270"/>
                </a:cubicBezTo>
                <a:cubicBezTo>
                  <a:pt x="6712721" y="5293672"/>
                  <a:pt x="6708807" y="5301499"/>
                  <a:pt x="6705383" y="5308346"/>
                </a:cubicBezTo>
                <a:cubicBezTo>
                  <a:pt x="6713210" y="5321065"/>
                  <a:pt x="6722504" y="5332804"/>
                  <a:pt x="6728373" y="5345523"/>
                </a:cubicBezTo>
                <a:cubicBezTo>
                  <a:pt x="6747451" y="5387101"/>
                  <a:pt x="6704894" y="5393949"/>
                  <a:pt x="6686795" y="5413026"/>
                </a:cubicBezTo>
                <a:cubicBezTo>
                  <a:pt x="6673588" y="5427212"/>
                  <a:pt x="6653043" y="5434549"/>
                  <a:pt x="6634455" y="5442865"/>
                </a:cubicBezTo>
                <a:cubicBezTo>
                  <a:pt x="6623693" y="5447757"/>
                  <a:pt x="6611464" y="5447757"/>
                  <a:pt x="6595323" y="5456562"/>
                </a:cubicBezTo>
                <a:cubicBezTo>
                  <a:pt x="6603149" y="5459007"/>
                  <a:pt x="6610975" y="5460964"/>
                  <a:pt x="6618802" y="5464388"/>
                </a:cubicBezTo>
                <a:cubicBezTo>
                  <a:pt x="6627118" y="5467812"/>
                  <a:pt x="6634455" y="5472704"/>
                  <a:pt x="6642282" y="5477106"/>
                </a:cubicBezTo>
                <a:cubicBezTo>
                  <a:pt x="6634455" y="5479063"/>
                  <a:pt x="6626139" y="5481509"/>
                  <a:pt x="6618313" y="5482976"/>
                </a:cubicBezTo>
                <a:cubicBezTo>
                  <a:pt x="6608041" y="5484443"/>
                  <a:pt x="6597768" y="5485422"/>
                  <a:pt x="6586028" y="5491292"/>
                </a:cubicBezTo>
                <a:cubicBezTo>
                  <a:pt x="6630542" y="5499608"/>
                  <a:pt x="6649619" y="5526022"/>
                  <a:pt x="6650597" y="5567111"/>
                </a:cubicBezTo>
                <a:cubicBezTo>
                  <a:pt x="6650597" y="5568090"/>
                  <a:pt x="6650597" y="5570536"/>
                  <a:pt x="6651087" y="5570536"/>
                </a:cubicBezTo>
                <a:cubicBezTo>
                  <a:pt x="6691686" y="5582275"/>
                  <a:pt x="6687284" y="5625321"/>
                  <a:pt x="6705872" y="5655649"/>
                </a:cubicBezTo>
                <a:cubicBezTo>
                  <a:pt x="6722015" y="5621408"/>
                  <a:pt x="6736200" y="5631681"/>
                  <a:pt x="6748918" y="5656627"/>
                </a:cubicBezTo>
                <a:cubicBezTo>
                  <a:pt x="6784627" y="5607223"/>
                  <a:pt x="6739624" y="5578851"/>
                  <a:pt x="6727395" y="5539719"/>
                </a:cubicBezTo>
                <a:cubicBezTo>
                  <a:pt x="6762125" y="5572492"/>
                  <a:pt x="6806150" y="5561242"/>
                  <a:pt x="6849196" y="5570046"/>
                </a:cubicBezTo>
                <a:cubicBezTo>
                  <a:pt x="6835988" y="5601352"/>
                  <a:pt x="6851642" y="5619452"/>
                  <a:pt x="6869740" y="5636572"/>
                </a:cubicBezTo>
                <a:cubicBezTo>
                  <a:pt x="6873164" y="5635593"/>
                  <a:pt x="6876589" y="5634615"/>
                  <a:pt x="6879523" y="5633148"/>
                </a:cubicBezTo>
                <a:cubicBezTo>
                  <a:pt x="6875610" y="5614070"/>
                  <a:pt x="6871208" y="5595483"/>
                  <a:pt x="6868762" y="5576405"/>
                </a:cubicBezTo>
                <a:cubicBezTo>
                  <a:pt x="6867783" y="5570536"/>
                  <a:pt x="6872675" y="5558796"/>
                  <a:pt x="6874632" y="5558796"/>
                </a:cubicBezTo>
                <a:cubicBezTo>
                  <a:pt x="6886372" y="5559285"/>
                  <a:pt x="6897622" y="5562220"/>
                  <a:pt x="6911808" y="5564665"/>
                </a:cubicBezTo>
                <a:cubicBezTo>
                  <a:pt x="6914743" y="5551947"/>
                  <a:pt x="6918167" y="5531403"/>
                  <a:pt x="6950451" y="5559774"/>
                </a:cubicBezTo>
                <a:cubicBezTo>
                  <a:pt x="6940179" y="5541186"/>
                  <a:pt x="6933820" y="5534338"/>
                  <a:pt x="6932842" y="5526511"/>
                </a:cubicBezTo>
                <a:cubicBezTo>
                  <a:pt x="6931374" y="5518195"/>
                  <a:pt x="6934799" y="5508901"/>
                  <a:pt x="6936266" y="5500586"/>
                </a:cubicBezTo>
                <a:cubicBezTo>
                  <a:pt x="6945560" y="5502054"/>
                  <a:pt x="6956321" y="5501075"/>
                  <a:pt x="6963169" y="5505966"/>
                </a:cubicBezTo>
                <a:cubicBezTo>
                  <a:pt x="6974420" y="5514283"/>
                  <a:pt x="6987138" y="5525044"/>
                  <a:pt x="6992519" y="5537762"/>
                </a:cubicBezTo>
                <a:cubicBezTo>
                  <a:pt x="7009150" y="5577383"/>
                  <a:pt x="7042413" y="5581297"/>
                  <a:pt x="7077633" y="5582275"/>
                </a:cubicBezTo>
                <a:cubicBezTo>
                  <a:pt x="7085459" y="5617984"/>
                  <a:pt x="7079100" y="5622386"/>
                  <a:pt x="7039968" y="5612114"/>
                </a:cubicBezTo>
                <a:cubicBezTo>
                  <a:pt x="7031652" y="5610157"/>
                  <a:pt x="7022357" y="5612603"/>
                  <a:pt x="7013553" y="5613092"/>
                </a:cubicBezTo>
                <a:cubicBezTo>
                  <a:pt x="7015020" y="5621897"/>
                  <a:pt x="7015999" y="5631191"/>
                  <a:pt x="7016977" y="5638528"/>
                </a:cubicBezTo>
                <a:cubicBezTo>
                  <a:pt x="7004748" y="5648801"/>
                  <a:pt x="6991052" y="5660540"/>
                  <a:pt x="6975398" y="5673748"/>
                </a:cubicBezTo>
                <a:cubicBezTo>
                  <a:pt x="6970996" y="5668856"/>
                  <a:pt x="6964148" y="5661519"/>
                  <a:pt x="6961213" y="5658095"/>
                </a:cubicBezTo>
                <a:cubicBezTo>
                  <a:pt x="6934309" y="5662497"/>
                  <a:pt x="6910830" y="5665922"/>
                  <a:pt x="6882947" y="5670324"/>
                </a:cubicBezTo>
                <a:cubicBezTo>
                  <a:pt x="6882947" y="5673748"/>
                  <a:pt x="6882458" y="5684020"/>
                  <a:pt x="6882458" y="5684020"/>
                </a:cubicBezTo>
                <a:cubicBezTo>
                  <a:pt x="6865827" y="5692336"/>
                  <a:pt x="6855555" y="5698206"/>
                  <a:pt x="6842837" y="5704565"/>
                </a:cubicBezTo>
                <a:cubicBezTo>
                  <a:pt x="6833542" y="5686955"/>
                  <a:pt x="6823759" y="5668367"/>
                  <a:pt x="6813487" y="5648801"/>
                </a:cubicBezTo>
                <a:cubicBezTo>
                  <a:pt x="6804682" y="5698206"/>
                  <a:pt x="6801747" y="5699673"/>
                  <a:pt x="6746473" y="5680596"/>
                </a:cubicBezTo>
                <a:cubicBezTo>
                  <a:pt x="6743537" y="5697717"/>
                  <a:pt x="6740602" y="5714348"/>
                  <a:pt x="6739135" y="5724621"/>
                </a:cubicBezTo>
                <a:cubicBezTo>
                  <a:pt x="6752831" y="5735871"/>
                  <a:pt x="6762614" y="5744187"/>
                  <a:pt x="6775332" y="5754459"/>
                </a:cubicBezTo>
                <a:cubicBezTo>
                  <a:pt x="6778757" y="5743208"/>
                  <a:pt x="6783648" y="5728044"/>
                  <a:pt x="6787561" y="5714348"/>
                </a:cubicBezTo>
                <a:cubicBezTo>
                  <a:pt x="6800769" y="5720218"/>
                  <a:pt x="6814955" y="5726577"/>
                  <a:pt x="6834031" y="5734893"/>
                </a:cubicBezTo>
                <a:cubicBezTo>
                  <a:pt x="6820335" y="5754459"/>
                  <a:pt x="6805661" y="5775493"/>
                  <a:pt x="6787072" y="5801418"/>
                </a:cubicBezTo>
                <a:cubicBezTo>
                  <a:pt x="6755766" y="5808267"/>
                  <a:pt x="6765549" y="5769623"/>
                  <a:pt x="6749896" y="5754948"/>
                </a:cubicBezTo>
                <a:cubicBezTo>
                  <a:pt x="6743048" y="5782341"/>
                  <a:pt x="6726417" y="5787722"/>
                  <a:pt x="6706850" y="5768155"/>
                </a:cubicBezTo>
                <a:cubicBezTo>
                  <a:pt x="6685817" y="5747611"/>
                  <a:pt x="6667718" y="5756416"/>
                  <a:pt x="6660870" y="5775493"/>
                </a:cubicBezTo>
                <a:cubicBezTo>
                  <a:pt x="6650108" y="5806310"/>
                  <a:pt x="6630542" y="5818539"/>
                  <a:pt x="6598746" y="5823430"/>
                </a:cubicBezTo>
                <a:cubicBezTo>
                  <a:pt x="6593366" y="5815604"/>
                  <a:pt x="6587496" y="5806799"/>
                  <a:pt x="6585050" y="5803864"/>
                </a:cubicBezTo>
                <a:cubicBezTo>
                  <a:pt x="6546896" y="5798972"/>
                  <a:pt x="6512166" y="5795059"/>
                  <a:pt x="6477925" y="5790657"/>
                </a:cubicBezTo>
                <a:cubicBezTo>
                  <a:pt x="6468141" y="5842508"/>
                  <a:pt x="6468141" y="5842019"/>
                  <a:pt x="6415312" y="5827344"/>
                </a:cubicBezTo>
                <a:cubicBezTo>
                  <a:pt x="6410909" y="5825876"/>
                  <a:pt x="6403572" y="5823919"/>
                  <a:pt x="6401126" y="5826365"/>
                </a:cubicBezTo>
                <a:cubicBezTo>
                  <a:pt x="6371777" y="5855226"/>
                  <a:pt x="6332644" y="5844953"/>
                  <a:pt x="6298403" y="5854248"/>
                </a:cubicBezTo>
                <a:cubicBezTo>
                  <a:pt x="6295468" y="5855226"/>
                  <a:pt x="6292533" y="5857182"/>
                  <a:pt x="6290577" y="5859628"/>
                </a:cubicBezTo>
                <a:cubicBezTo>
                  <a:pt x="6274435" y="5877727"/>
                  <a:pt x="6274435" y="5877727"/>
                  <a:pt x="6261227" y="5856204"/>
                </a:cubicBezTo>
                <a:cubicBezTo>
                  <a:pt x="6208398" y="5887510"/>
                  <a:pt x="6231878" y="5935448"/>
                  <a:pt x="6234812" y="5978983"/>
                </a:cubicBezTo>
                <a:cubicBezTo>
                  <a:pt x="6234812" y="5979961"/>
                  <a:pt x="6235791" y="5981429"/>
                  <a:pt x="6236280" y="5982407"/>
                </a:cubicBezTo>
                <a:cubicBezTo>
                  <a:pt x="6253401" y="6045508"/>
                  <a:pt x="6253401" y="6045508"/>
                  <a:pt x="6313567" y="6021050"/>
                </a:cubicBezTo>
                <a:cubicBezTo>
                  <a:pt x="6315524" y="5991701"/>
                  <a:pt x="6316502" y="5963330"/>
                  <a:pt x="6318948" y="5935448"/>
                </a:cubicBezTo>
                <a:cubicBezTo>
                  <a:pt x="6319437" y="5929088"/>
                  <a:pt x="6325307" y="5922730"/>
                  <a:pt x="6330688" y="5918327"/>
                </a:cubicBezTo>
                <a:cubicBezTo>
                  <a:pt x="6333134" y="5916370"/>
                  <a:pt x="6339492" y="5919305"/>
                  <a:pt x="6336558" y="5918816"/>
                </a:cubicBezTo>
                <a:cubicBezTo>
                  <a:pt x="6342427" y="5937404"/>
                  <a:pt x="6343406" y="5954525"/>
                  <a:pt x="6352210" y="5961862"/>
                </a:cubicBezTo>
                <a:cubicBezTo>
                  <a:pt x="6358570" y="5967243"/>
                  <a:pt x="6376179" y="5958438"/>
                  <a:pt x="6388408" y="5955992"/>
                </a:cubicBezTo>
                <a:cubicBezTo>
                  <a:pt x="6402105" y="5953546"/>
                  <a:pt x="6415801" y="5951101"/>
                  <a:pt x="6431943" y="5948166"/>
                </a:cubicBezTo>
                <a:cubicBezTo>
                  <a:pt x="6435857" y="5944252"/>
                  <a:pt x="6444172" y="5936426"/>
                  <a:pt x="6452488" y="5928599"/>
                </a:cubicBezTo>
                <a:cubicBezTo>
                  <a:pt x="6454934" y="5931045"/>
                  <a:pt x="6457869" y="5933980"/>
                  <a:pt x="6460315" y="5936426"/>
                </a:cubicBezTo>
                <a:cubicBezTo>
                  <a:pt x="6456401" y="5943274"/>
                  <a:pt x="6452488" y="5949633"/>
                  <a:pt x="6447596" y="5957460"/>
                </a:cubicBezTo>
                <a:cubicBezTo>
                  <a:pt x="6451021" y="5958438"/>
                  <a:pt x="6453956" y="5959906"/>
                  <a:pt x="6457379" y="5960395"/>
                </a:cubicBezTo>
                <a:cubicBezTo>
                  <a:pt x="6481348" y="5965775"/>
                  <a:pt x="6507763" y="5966754"/>
                  <a:pt x="6529286" y="5977026"/>
                </a:cubicBezTo>
                <a:cubicBezTo>
                  <a:pt x="6560103" y="5991701"/>
                  <a:pt x="6602171" y="5977515"/>
                  <a:pt x="6613421" y="5943763"/>
                </a:cubicBezTo>
                <a:cubicBezTo>
                  <a:pt x="6615378" y="5937404"/>
                  <a:pt x="6617824" y="5931045"/>
                  <a:pt x="6629564" y="5923219"/>
                </a:cubicBezTo>
                <a:cubicBezTo>
                  <a:pt x="6635433" y="5941317"/>
                  <a:pt x="6640814" y="5959417"/>
                  <a:pt x="6646195" y="5975558"/>
                </a:cubicBezTo>
                <a:cubicBezTo>
                  <a:pt x="6658913" y="5982896"/>
                  <a:pt x="6671142" y="5989744"/>
                  <a:pt x="6687284" y="5999038"/>
                </a:cubicBezTo>
                <a:cubicBezTo>
                  <a:pt x="6654511" y="6018605"/>
                  <a:pt x="6628585" y="6008821"/>
                  <a:pt x="6603149" y="5996103"/>
                </a:cubicBezTo>
                <a:cubicBezTo>
                  <a:pt x="6602660" y="5997082"/>
                  <a:pt x="6602660" y="5998549"/>
                  <a:pt x="6600703" y="6004419"/>
                </a:cubicBezTo>
                <a:cubicBezTo>
                  <a:pt x="6614400" y="6010778"/>
                  <a:pt x="6628585" y="6017626"/>
                  <a:pt x="6638858" y="6022029"/>
                </a:cubicBezTo>
                <a:cubicBezTo>
                  <a:pt x="6642282" y="6045019"/>
                  <a:pt x="6645705" y="6064096"/>
                  <a:pt x="6650108" y="6090511"/>
                </a:cubicBezTo>
                <a:cubicBezTo>
                  <a:pt x="6619780" y="6122795"/>
                  <a:pt x="6691686" y="6132089"/>
                  <a:pt x="6674077" y="6167309"/>
                </a:cubicBezTo>
                <a:cubicBezTo>
                  <a:pt x="6677990" y="6167309"/>
                  <a:pt x="6682392" y="6167309"/>
                  <a:pt x="6686306" y="6167798"/>
                </a:cubicBezTo>
                <a:cubicBezTo>
                  <a:pt x="6691197" y="6148232"/>
                  <a:pt x="6696089" y="6128665"/>
                  <a:pt x="6701959" y="6103718"/>
                </a:cubicBezTo>
                <a:cubicBezTo>
                  <a:pt x="6711253" y="6115458"/>
                  <a:pt x="6719569" y="6125241"/>
                  <a:pt x="6729841" y="6137959"/>
                </a:cubicBezTo>
                <a:cubicBezTo>
                  <a:pt x="6736200" y="6119860"/>
                  <a:pt x="6741581" y="6104207"/>
                  <a:pt x="6745005" y="6093935"/>
                </a:cubicBezTo>
                <a:cubicBezTo>
                  <a:pt x="6730819" y="6075347"/>
                  <a:pt x="6719079" y="6060183"/>
                  <a:pt x="6706850" y="6044530"/>
                </a:cubicBezTo>
                <a:cubicBezTo>
                  <a:pt x="6709296" y="6041106"/>
                  <a:pt x="6711253" y="6038171"/>
                  <a:pt x="6713699" y="6034747"/>
                </a:cubicBezTo>
                <a:cubicBezTo>
                  <a:pt x="6723482" y="6036214"/>
                  <a:pt x="6733265" y="6038171"/>
                  <a:pt x="6743537" y="6038171"/>
                </a:cubicBezTo>
                <a:cubicBezTo>
                  <a:pt x="6752831" y="6038171"/>
                  <a:pt x="6762125" y="6036214"/>
                  <a:pt x="6770930" y="6035236"/>
                </a:cubicBezTo>
                <a:cubicBezTo>
                  <a:pt x="6777778" y="6049911"/>
                  <a:pt x="6784627" y="6064586"/>
                  <a:pt x="6793432" y="6082684"/>
                </a:cubicBezTo>
                <a:cubicBezTo>
                  <a:pt x="6807617" y="6072901"/>
                  <a:pt x="6818379" y="6065564"/>
                  <a:pt x="6830608" y="6057248"/>
                </a:cubicBezTo>
                <a:cubicBezTo>
                  <a:pt x="6856533" y="6107142"/>
                  <a:pt x="6883437" y="6032790"/>
                  <a:pt x="6902025" y="6051378"/>
                </a:cubicBezTo>
                <a:cubicBezTo>
                  <a:pt x="6908873" y="6076325"/>
                  <a:pt x="6913764" y="6092956"/>
                  <a:pt x="6919634" y="6113991"/>
                </a:cubicBezTo>
                <a:cubicBezTo>
                  <a:pt x="6930885" y="6073879"/>
                  <a:pt x="6939690" y="6042574"/>
                  <a:pt x="6949473" y="6007354"/>
                </a:cubicBezTo>
                <a:cubicBezTo>
                  <a:pt x="6992519" y="6029855"/>
                  <a:pt x="6993987" y="6071923"/>
                  <a:pt x="7003770" y="6109099"/>
                </a:cubicBezTo>
                <a:cubicBezTo>
                  <a:pt x="7008661" y="6107631"/>
                  <a:pt x="7014531" y="6106164"/>
                  <a:pt x="7022847" y="6103718"/>
                </a:cubicBezTo>
                <a:cubicBezTo>
                  <a:pt x="7023825" y="6113991"/>
                  <a:pt x="7026760" y="6123774"/>
                  <a:pt x="7024314" y="6132578"/>
                </a:cubicBezTo>
                <a:cubicBezTo>
                  <a:pt x="7022847" y="6137959"/>
                  <a:pt x="7011107" y="6145786"/>
                  <a:pt x="7009150" y="6144318"/>
                </a:cubicBezTo>
                <a:cubicBezTo>
                  <a:pt x="7000835" y="6139427"/>
                  <a:pt x="6994476" y="6131111"/>
                  <a:pt x="6985671" y="6121817"/>
                </a:cubicBezTo>
                <a:cubicBezTo>
                  <a:pt x="6982247" y="6134535"/>
                  <a:pt x="6978823" y="6147253"/>
                  <a:pt x="6975398" y="6159482"/>
                </a:cubicBezTo>
                <a:cubicBezTo>
                  <a:pt x="7045348" y="6188342"/>
                  <a:pt x="7113830" y="6152634"/>
                  <a:pt x="7181823" y="6166330"/>
                </a:cubicBezTo>
                <a:cubicBezTo>
                  <a:pt x="7205792" y="6171711"/>
                  <a:pt x="7231228" y="6174157"/>
                  <a:pt x="7253241" y="6183940"/>
                </a:cubicBezTo>
                <a:cubicBezTo>
                  <a:pt x="7274764" y="6192745"/>
                  <a:pt x="7292862" y="6209376"/>
                  <a:pt x="7315852" y="6224540"/>
                </a:cubicBezTo>
                <a:cubicBezTo>
                  <a:pt x="7303134" y="6225029"/>
                  <a:pt x="7288460" y="6225029"/>
                  <a:pt x="7273785" y="6226986"/>
                </a:cubicBezTo>
                <a:cubicBezTo>
                  <a:pt x="7259599" y="6228943"/>
                  <a:pt x="7246392" y="6233834"/>
                  <a:pt x="7231717" y="6237258"/>
                </a:cubicBezTo>
                <a:cubicBezTo>
                  <a:pt x="7232206" y="6234323"/>
                  <a:pt x="7233185" y="6225518"/>
                  <a:pt x="7235141" y="6209865"/>
                </a:cubicBezTo>
                <a:cubicBezTo>
                  <a:pt x="7187693" y="6207420"/>
                  <a:pt x="7141223" y="6204974"/>
                  <a:pt x="7082035" y="6202039"/>
                </a:cubicBezTo>
                <a:cubicBezTo>
                  <a:pt x="7101112" y="6215735"/>
                  <a:pt x="7110896" y="6222583"/>
                  <a:pt x="7118722" y="6228454"/>
                </a:cubicBezTo>
                <a:cubicBezTo>
                  <a:pt x="7087416" y="6234323"/>
                  <a:pt x="7059044" y="6240193"/>
                  <a:pt x="7030673" y="6245574"/>
                </a:cubicBezTo>
                <a:cubicBezTo>
                  <a:pt x="7027249" y="6246063"/>
                  <a:pt x="7022357" y="6248020"/>
                  <a:pt x="7019912" y="6246552"/>
                </a:cubicBezTo>
                <a:cubicBezTo>
                  <a:pt x="6996921" y="6229432"/>
                  <a:pt x="6967083" y="6215246"/>
                  <a:pt x="6952897" y="6192256"/>
                </a:cubicBezTo>
                <a:cubicBezTo>
                  <a:pt x="6939200" y="6169755"/>
                  <a:pt x="6935288" y="6156547"/>
                  <a:pt x="6907405" y="6171711"/>
                </a:cubicBezTo>
                <a:cubicBezTo>
                  <a:pt x="6896155" y="6177581"/>
                  <a:pt x="6879523" y="6172690"/>
                  <a:pt x="6864849" y="6172690"/>
                </a:cubicBezTo>
                <a:cubicBezTo>
                  <a:pt x="6863381" y="6169265"/>
                  <a:pt x="6861914" y="6166330"/>
                  <a:pt x="6860446" y="6162906"/>
                </a:cubicBezTo>
                <a:cubicBezTo>
                  <a:pt x="6870718" y="6158504"/>
                  <a:pt x="6881480" y="6154101"/>
                  <a:pt x="6894198" y="6148232"/>
                </a:cubicBezTo>
                <a:cubicBezTo>
                  <a:pt x="6894687" y="6141872"/>
                  <a:pt x="6895176" y="6129643"/>
                  <a:pt x="6895666" y="6123774"/>
                </a:cubicBezTo>
                <a:cubicBezTo>
                  <a:pt x="6874143" y="6125730"/>
                  <a:pt x="6855555" y="6127198"/>
                  <a:pt x="6836477" y="6130132"/>
                </a:cubicBezTo>
                <a:cubicBezTo>
                  <a:pt x="6820824" y="6132578"/>
                  <a:pt x="6805172" y="6136492"/>
                  <a:pt x="6789518" y="6139916"/>
                </a:cubicBezTo>
                <a:cubicBezTo>
                  <a:pt x="6793921" y="6152145"/>
                  <a:pt x="6798812" y="6163884"/>
                  <a:pt x="6802236" y="6176113"/>
                </a:cubicBezTo>
                <a:cubicBezTo>
                  <a:pt x="6803215" y="6180027"/>
                  <a:pt x="6801258" y="6184918"/>
                  <a:pt x="6800280" y="6193723"/>
                </a:cubicBezTo>
                <a:cubicBezTo>
                  <a:pt x="6753810" y="6174157"/>
                  <a:pt x="6722015" y="6198615"/>
                  <a:pt x="6691197" y="6229432"/>
                </a:cubicBezTo>
                <a:cubicBezTo>
                  <a:pt x="6720058" y="6224051"/>
                  <a:pt x="6748918" y="6219160"/>
                  <a:pt x="6780714" y="6213289"/>
                </a:cubicBezTo>
                <a:cubicBezTo>
                  <a:pt x="6784138" y="6218671"/>
                  <a:pt x="6789518" y="6227475"/>
                  <a:pt x="6798323" y="6241172"/>
                </a:cubicBezTo>
                <a:cubicBezTo>
                  <a:pt x="6815444" y="6173179"/>
                  <a:pt x="6873654" y="6216714"/>
                  <a:pt x="6899579" y="6195680"/>
                </a:cubicBezTo>
                <a:cubicBezTo>
                  <a:pt x="6914254" y="6204485"/>
                  <a:pt x="6923059" y="6212311"/>
                  <a:pt x="6933820" y="6215246"/>
                </a:cubicBezTo>
                <a:cubicBezTo>
                  <a:pt x="6959256" y="6222094"/>
                  <a:pt x="6972463" y="6241172"/>
                  <a:pt x="6982736" y="6262205"/>
                </a:cubicBezTo>
                <a:cubicBezTo>
                  <a:pt x="6995454" y="6287642"/>
                  <a:pt x="6969529" y="6304273"/>
                  <a:pt x="6956811" y="6304762"/>
                </a:cubicBezTo>
                <a:cubicBezTo>
                  <a:pt x="6919145" y="6306229"/>
                  <a:pt x="6905449" y="6323350"/>
                  <a:pt x="6904470" y="6361015"/>
                </a:cubicBezTo>
                <a:cubicBezTo>
                  <a:pt x="6910830" y="6340960"/>
                  <a:pt x="6871697" y="6340470"/>
                  <a:pt x="6891752" y="6319437"/>
                </a:cubicBezTo>
                <a:cubicBezTo>
                  <a:pt x="6888328" y="6316502"/>
                  <a:pt x="6884904" y="6311121"/>
                  <a:pt x="6880991" y="6310632"/>
                </a:cubicBezTo>
                <a:cubicBezTo>
                  <a:pt x="6840391" y="6304762"/>
                  <a:pt x="6799790" y="6299382"/>
                  <a:pt x="6755277" y="6293511"/>
                </a:cubicBezTo>
                <a:cubicBezTo>
                  <a:pt x="6746473" y="6313567"/>
                  <a:pt x="6710764" y="6339981"/>
                  <a:pt x="6759680" y="6368353"/>
                </a:cubicBezTo>
                <a:cubicBezTo>
                  <a:pt x="6676034" y="6410420"/>
                  <a:pt x="6676034" y="6410420"/>
                  <a:pt x="6650597" y="6392322"/>
                </a:cubicBezTo>
                <a:cubicBezTo>
                  <a:pt x="6662337" y="6386941"/>
                  <a:pt x="6678479" y="6384495"/>
                  <a:pt x="6685328" y="6375201"/>
                </a:cubicBezTo>
                <a:cubicBezTo>
                  <a:pt x="6700981" y="6355145"/>
                  <a:pt x="6709786" y="6334112"/>
                  <a:pt x="6676034" y="6316991"/>
                </a:cubicBezTo>
                <a:cubicBezTo>
                  <a:pt x="6655978" y="6306719"/>
                  <a:pt x="6640325" y="6287642"/>
                  <a:pt x="6616356" y="6266608"/>
                </a:cubicBezTo>
                <a:cubicBezTo>
                  <a:pt x="6626629" y="6308675"/>
                  <a:pt x="6635922" y="6344873"/>
                  <a:pt x="6644727" y="6380582"/>
                </a:cubicBezTo>
                <a:cubicBezTo>
                  <a:pt x="6628585" y="6386941"/>
                  <a:pt x="6615867" y="6388897"/>
                  <a:pt x="6607062" y="6395746"/>
                </a:cubicBezTo>
                <a:cubicBezTo>
                  <a:pt x="6570865" y="6424117"/>
                  <a:pt x="6546407" y="6415312"/>
                  <a:pt x="6537113" y="6369331"/>
                </a:cubicBezTo>
                <a:cubicBezTo>
                  <a:pt x="6534667" y="6356613"/>
                  <a:pt x="6531243" y="6343895"/>
                  <a:pt x="6522438" y="6336558"/>
                </a:cubicBezTo>
                <a:cubicBezTo>
                  <a:pt x="6506785" y="6319926"/>
                  <a:pt x="6490643" y="6303784"/>
                  <a:pt x="6472544" y="6285196"/>
                </a:cubicBezTo>
                <a:cubicBezTo>
                  <a:pt x="6507763" y="6267586"/>
                  <a:pt x="6534667" y="6254379"/>
                  <a:pt x="6564994" y="6239704"/>
                </a:cubicBezTo>
                <a:cubicBezTo>
                  <a:pt x="6575267" y="6246063"/>
                  <a:pt x="6590920" y="6255357"/>
                  <a:pt x="6609997" y="6267097"/>
                </a:cubicBezTo>
                <a:cubicBezTo>
                  <a:pt x="6614400" y="6260249"/>
                  <a:pt x="6621248" y="6252912"/>
                  <a:pt x="6623693" y="6244107"/>
                </a:cubicBezTo>
                <a:cubicBezTo>
                  <a:pt x="6626629" y="6234812"/>
                  <a:pt x="6626139" y="6224051"/>
                  <a:pt x="6627607" y="6211333"/>
                </a:cubicBezTo>
                <a:cubicBezTo>
                  <a:pt x="6618313" y="6203506"/>
                  <a:pt x="6606573" y="6193234"/>
                  <a:pt x="6594833" y="6183451"/>
                </a:cubicBezTo>
                <a:cubicBezTo>
                  <a:pt x="6494556" y="6223072"/>
                  <a:pt x="6443683" y="6201060"/>
                  <a:pt x="6447596" y="6121328"/>
                </a:cubicBezTo>
                <a:cubicBezTo>
                  <a:pt x="6465207" y="6125730"/>
                  <a:pt x="6482816" y="6130132"/>
                  <a:pt x="6503850" y="6135024"/>
                </a:cubicBezTo>
                <a:cubicBezTo>
                  <a:pt x="6505317" y="6138448"/>
                  <a:pt x="6510209" y="6151166"/>
                  <a:pt x="6515589" y="6163884"/>
                </a:cubicBezTo>
                <a:cubicBezTo>
                  <a:pt x="6520481" y="6155080"/>
                  <a:pt x="6524884" y="6146764"/>
                  <a:pt x="6530264" y="6137470"/>
                </a:cubicBezTo>
                <a:cubicBezTo>
                  <a:pt x="6539069" y="6140894"/>
                  <a:pt x="6549831" y="6146764"/>
                  <a:pt x="6562060" y="6149210"/>
                </a:cubicBezTo>
                <a:cubicBezTo>
                  <a:pt x="6573310" y="6151166"/>
                  <a:pt x="6585050" y="6149699"/>
                  <a:pt x="6598746" y="6149699"/>
                </a:cubicBezTo>
                <a:cubicBezTo>
                  <a:pt x="6602171" y="6137959"/>
                  <a:pt x="6606573" y="6122795"/>
                  <a:pt x="6610486" y="6107631"/>
                </a:cubicBezTo>
                <a:cubicBezTo>
                  <a:pt x="6623693" y="6052846"/>
                  <a:pt x="6587496" y="6019583"/>
                  <a:pt x="6532221" y="6035236"/>
                </a:cubicBezTo>
                <a:cubicBezTo>
                  <a:pt x="6517546" y="6039638"/>
                  <a:pt x="6501893" y="6040128"/>
                  <a:pt x="6483305" y="6043063"/>
                </a:cubicBezTo>
                <a:cubicBezTo>
                  <a:pt x="6486240" y="6050400"/>
                  <a:pt x="6489664" y="6058226"/>
                  <a:pt x="6495045" y="6070944"/>
                </a:cubicBezTo>
                <a:cubicBezTo>
                  <a:pt x="6444661" y="6079749"/>
                  <a:pt x="6399170" y="6075347"/>
                  <a:pt x="6357592" y="6039149"/>
                </a:cubicBezTo>
                <a:cubicBezTo>
                  <a:pt x="6341938" y="6055292"/>
                  <a:pt x="6328731" y="6071923"/>
                  <a:pt x="6313078" y="6085619"/>
                </a:cubicBezTo>
                <a:cubicBezTo>
                  <a:pt x="6298403" y="6098337"/>
                  <a:pt x="6281772" y="6099805"/>
                  <a:pt x="6270521" y="6079749"/>
                </a:cubicBezTo>
                <a:cubicBezTo>
                  <a:pt x="6265141" y="6069966"/>
                  <a:pt x="6261227" y="6059204"/>
                  <a:pt x="6256825" y="6048932"/>
                </a:cubicBezTo>
                <a:cubicBezTo>
                  <a:pt x="6252423" y="6049421"/>
                  <a:pt x="6248509" y="6049911"/>
                  <a:pt x="6244107" y="6050400"/>
                </a:cubicBezTo>
                <a:cubicBezTo>
                  <a:pt x="6242150" y="6073879"/>
                  <a:pt x="6240683" y="6097848"/>
                  <a:pt x="6239215" y="6115458"/>
                </a:cubicBezTo>
                <a:cubicBezTo>
                  <a:pt x="6213779" y="6133557"/>
                  <a:pt x="6190299" y="6150188"/>
                  <a:pt x="6165841" y="6167309"/>
                </a:cubicBezTo>
                <a:cubicBezTo>
                  <a:pt x="6225519" y="6226008"/>
                  <a:pt x="6236280" y="6248998"/>
                  <a:pt x="6206931" y="6305740"/>
                </a:cubicBezTo>
                <a:cubicBezTo>
                  <a:pt x="6222094" y="6302316"/>
                  <a:pt x="6236769" y="6299382"/>
                  <a:pt x="6251933" y="6295957"/>
                </a:cubicBezTo>
                <a:cubicBezTo>
                  <a:pt x="6255357" y="6294979"/>
                  <a:pt x="6257803" y="6291555"/>
                  <a:pt x="6261227" y="6291066"/>
                </a:cubicBezTo>
                <a:cubicBezTo>
                  <a:pt x="6272478" y="6289598"/>
                  <a:pt x="6283239" y="6289109"/>
                  <a:pt x="6294490" y="6288620"/>
                </a:cubicBezTo>
                <a:cubicBezTo>
                  <a:pt x="6279326" y="6276391"/>
                  <a:pt x="6286174" y="6242150"/>
                  <a:pt x="6252912" y="6247530"/>
                </a:cubicBezTo>
                <a:cubicBezTo>
                  <a:pt x="6248998" y="6248020"/>
                  <a:pt x="6244107" y="6245085"/>
                  <a:pt x="6234323" y="6242150"/>
                </a:cubicBezTo>
                <a:cubicBezTo>
                  <a:pt x="6243128" y="6229432"/>
                  <a:pt x="6249487" y="6219160"/>
                  <a:pt x="6258292" y="6206442"/>
                </a:cubicBezTo>
                <a:cubicBezTo>
                  <a:pt x="6255357" y="6195191"/>
                  <a:pt x="6251444" y="6180516"/>
                  <a:pt x="6246063" y="6160461"/>
                </a:cubicBezTo>
                <a:cubicBezTo>
                  <a:pt x="6292533" y="6164863"/>
                  <a:pt x="6337536" y="6141383"/>
                  <a:pt x="6378136" y="6174646"/>
                </a:cubicBezTo>
                <a:cubicBezTo>
                  <a:pt x="6391343" y="6185408"/>
                  <a:pt x="6405040" y="6196169"/>
                  <a:pt x="6417758" y="6208398"/>
                </a:cubicBezTo>
                <a:cubicBezTo>
                  <a:pt x="6420693" y="6211333"/>
                  <a:pt x="6421182" y="6222583"/>
                  <a:pt x="6418736" y="6224051"/>
                </a:cubicBezTo>
                <a:cubicBezTo>
                  <a:pt x="6412377" y="6228454"/>
                  <a:pt x="6402105" y="6232856"/>
                  <a:pt x="6396235" y="6230899"/>
                </a:cubicBezTo>
                <a:cubicBezTo>
                  <a:pt x="6377647" y="6224051"/>
                  <a:pt x="6360037" y="6213779"/>
                  <a:pt x="6337536" y="6202528"/>
                </a:cubicBezTo>
                <a:cubicBezTo>
                  <a:pt x="6344873" y="6232367"/>
                  <a:pt x="6366885" y="6262695"/>
                  <a:pt x="6329220" y="6287153"/>
                </a:cubicBezTo>
                <a:cubicBezTo>
                  <a:pt x="6339003" y="6286174"/>
                  <a:pt x="6348787" y="6283239"/>
                  <a:pt x="6358081" y="6284707"/>
                </a:cubicBezTo>
                <a:cubicBezTo>
                  <a:pt x="6373244" y="6286663"/>
                  <a:pt x="6388408" y="6290577"/>
                  <a:pt x="6403572" y="6294000"/>
                </a:cubicBezTo>
                <a:cubicBezTo>
                  <a:pt x="6412866" y="6296446"/>
                  <a:pt x="6421182" y="6301338"/>
                  <a:pt x="6430476" y="6302316"/>
                </a:cubicBezTo>
                <a:cubicBezTo>
                  <a:pt x="6498958" y="6309654"/>
                  <a:pt x="6519503" y="6345362"/>
                  <a:pt x="6491132" y="6409442"/>
                </a:cubicBezTo>
                <a:cubicBezTo>
                  <a:pt x="6412377" y="6380093"/>
                  <a:pt x="6396724" y="6402594"/>
                  <a:pt x="6389387" y="6452977"/>
                </a:cubicBezTo>
                <a:cubicBezTo>
                  <a:pt x="6364929" y="6454445"/>
                  <a:pt x="6353678" y="6444661"/>
                  <a:pt x="6347808" y="6419225"/>
                </a:cubicBezTo>
                <a:cubicBezTo>
                  <a:pt x="6343406" y="6400637"/>
                  <a:pt x="6326774" y="6384984"/>
                  <a:pt x="6315035" y="6366885"/>
                </a:cubicBezTo>
                <a:cubicBezTo>
                  <a:pt x="6307697" y="6373733"/>
                  <a:pt x="6304762" y="6375201"/>
                  <a:pt x="6304762" y="6376668"/>
                </a:cubicBezTo>
                <a:cubicBezTo>
                  <a:pt x="6306719" y="6441238"/>
                  <a:pt x="6310632" y="6418247"/>
                  <a:pt x="6250466" y="6442216"/>
                </a:cubicBezTo>
                <a:cubicBezTo>
                  <a:pt x="6239215" y="6446618"/>
                  <a:pt x="6229432" y="6455423"/>
                  <a:pt x="6218671" y="6456890"/>
                </a:cubicBezTo>
                <a:cubicBezTo>
                  <a:pt x="6210355" y="6458847"/>
                  <a:pt x="6202528" y="6461782"/>
                  <a:pt x="6194213" y="6462271"/>
                </a:cubicBezTo>
                <a:cubicBezTo>
                  <a:pt x="6176113" y="6463739"/>
                  <a:pt x="6157037" y="6462271"/>
                  <a:pt x="6139427" y="6466185"/>
                </a:cubicBezTo>
                <a:cubicBezTo>
                  <a:pt x="6106164" y="6473033"/>
                  <a:pt x="6072412" y="6480859"/>
                  <a:pt x="6041106" y="6493088"/>
                </a:cubicBezTo>
                <a:cubicBezTo>
                  <a:pt x="6033279" y="6496023"/>
                  <a:pt x="6032790" y="6518524"/>
                  <a:pt x="6025942" y="6541025"/>
                </a:cubicBezTo>
                <a:cubicBezTo>
                  <a:pt x="5999038" y="6524394"/>
                  <a:pt x="5975069" y="6508741"/>
                  <a:pt x="5949144" y="6492599"/>
                </a:cubicBezTo>
                <a:cubicBezTo>
                  <a:pt x="5941807" y="6498469"/>
                  <a:pt x="5925176" y="6510209"/>
                  <a:pt x="5911479" y="6524884"/>
                </a:cubicBezTo>
                <a:cubicBezTo>
                  <a:pt x="5906587" y="6530264"/>
                  <a:pt x="5910012" y="6542493"/>
                  <a:pt x="5908544" y="6551298"/>
                </a:cubicBezTo>
                <a:cubicBezTo>
                  <a:pt x="5906587" y="6561081"/>
                  <a:pt x="5905120" y="6576245"/>
                  <a:pt x="5899250" y="6578691"/>
                </a:cubicBezTo>
                <a:cubicBezTo>
                  <a:pt x="5871368" y="6589452"/>
                  <a:pt x="5842019" y="6596790"/>
                  <a:pt x="5817072" y="6604127"/>
                </a:cubicBezTo>
                <a:cubicBezTo>
                  <a:pt x="5807289" y="6583093"/>
                  <a:pt x="5802886" y="6558636"/>
                  <a:pt x="5788211" y="6547874"/>
                </a:cubicBezTo>
                <a:cubicBezTo>
                  <a:pt x="5773536" y="6536623"/>
                  <a:pt x="5749079" y="6539558"/>
                  <a:pt x="5721686" y="6534667"/>
                </a:cubicBezTo>
                <a:cubicBezTo>
                  <a:pt x="5730979" y="6558636"/>
                  <a:pt x="5738317" y="6572332"/>
                  <a:pt x="5741252" y="6587006"/>
                </a:cubicBezTo>
                <a:cubicBezTo>
                  <a:pt x="5743208" y="6597768"/>
                  <a:pt x="5739295" y="6609508"/>
                  <a:pt x="5737828" y="6620758"/>
                </a:cubicBezTo>
                <a:cubicBezTo>
                  <a:pt x="5727066" y="6618802"/>
                  <a:pt x="5710435" y="6619780"/>
                  <a:pt x="5706521" y="6613421"/>
                </a:cubicBezTo>
                <a:cubicBezTo>
                  <a:pt x="5685488" y="6579669"/>
                  <a:pt x="5660541" y="6580648"/>
                  <a:pt x="5628746" y="6595811"/>
                </a:cubicBezTo>
                <a:cubicBezTo>
                  <a:pt x="5621408" y="6599235"/>
                  <a:pt x="5608201" y="6589941"/>
                  <a:pt x="5597928" y="6586028"/>
                </a:cubicBezTo>
                <a:cubicBezTo>
                  <a:pt x="5589613" y="6583093"/>
                  <a:pt x="5580319" y="6575756"/>
                  <a:pt x="5572982" y="6577712"/>
                </a:cubicBezTo>
                <a:cubicBezTo>
                  <a:pt x="5567601" y="6579180"/>
                  <a:pt x="5566133" y="6592387"/>
                  <a:pt x="5563687" y="6598746"/>
                </a:cubicBezTo>
                <a:cubicBezTo>
                  <a:pt x="5590102" y="6611464"/>
                  <a:pt x="5612114" y="6622715"/>
                  <a:pt x="5637550" y="6634944"/>
                </a:cubicBezTo>
                <a:cubicBezTo>
                  <a:pt x="5595483" y="6655978"/>
                  <a:pt x="5597439" y="6652554"/>
                  <a:pt x="5552926" y="6628096"/>
                </a:cubicBezTo>
                <a:cubicBezTo>
                  <a:pt x="5531892" y="6616356"/>
                  <a:pt x="5502543" y="6619780"/>
                  <a:pt x="5476617" y="6616356"/>
                </a:cubicBezTo>
                <a:cubicBezTo>
                  <a:pt x="5475150" y="6620758"/>
                  <a:pt x="5473682" y="6624672"/>
                  <a:pt x="5471725" y="6629074"/>
                </a:cubicBezTo>
                <a:cubicBezTo>
                  <a:pt x="5485911" y="6641303"/>
                  <a:pt x="5500586" y="6653532"/>
                  <a:pt x="5514772" y="6665272"/>
                </a:cubicBezTo>
                <a:cubicBezTo>
                  <a:pt x="5513793" y="6669185"/>
                  <a:pt x="5513304" y="6673588"/>
                  <a:pt x="5512326" y="6677501"/>
                </a:cubicBezTo>
                <a:cubicBezTo>
                  <a:pt x="5487379" y="6682392"/>
                  <a:pt x="5462432" y="6688752"/>
                  <a:pt x="5436995" y="6692175"/>
                </a:cubicBezTo>
                <a:cubicBezTo>
                  <a:pt x="5384167" y="6698535"/>
                  <a:pt x="5337696" y="6713209"/>
                  <a:pt x="5313239" y="6767506"/>
                </a:cubicBezTo>
                <a:cubicBezTo>
                  <a:pt x="5307857" y="6779735"/>
                  <a:pt x="5293183" y="6790007"/>
                  <a:pt x="5280465" y="6796855"/>
                </a:cubicBezTo>
                <a:cubicBezTo>
                  <a:pt x="5276062" y="6799301"/>
                  <a:pt x="5264323" y="6788050"/>
                  <a:pt x="5256496" y="6782181"/>
                </a:cubicBezTo>
                <a:cubicBezTo>
                  <a:pt x="5238886" y="6768974"/>
                  <a:pt x="5221766" y="6754788"/>
                  <a:pt x="5205134" y="6740602"/>
                </a:cubicBezTo>
                <a:cubicBezTo>
                  <a:pt x="5199264" y="6735711"/>
                  <a:pt x="5190459" y="6728862"/>
                  <a:pt x="5189970" y="6722504"/>
                </a:cubicBezTo>
                <a:cubicBezTo>
                  <a:pt x="5187035" y="6681414"/>
                  <a:pt x="5164534" y="6666739"/>
                  <a:pt x="5132250" y="6670652"/>
                </a:cubicBezTo>
                <a:cubicBezTo>
                  <a:pt x="5144968" y="6690708"/>
                  <a:pt x="5159643" y="6713699"/>
                  <a:pt x="5174317" y="6736689"/>
                </a:cubicBezTo>
                <a:cubicBezTo>
                  <a:pt x="5171872" y="6740113"/>
                  <a:pt x="5169426" y="6743537"/>
                  <a:pt x="5166980" y="6746962"/>
                </a:cubicBezTo>
                <a:cubicBezTo>
                  <a:pt x="5129315" y="6746962"/>
                  <a:pt x="5091650" y="6746962"/>
                  <a:pt x="5054474" y="6746962"/>
                </a:cubicBezTo>
                <a:cubicBezTo>
                  <a:pt x="5053495" y="6749896"/>
                  <a:pt x="5052517" y="6752831"/>
                  <a:pt x="5051539" y="6755766"/>
                </a:cubicBezTo>
                <a:cubicBezTo>
                  <a:pt x="5075507" y="6764571"/>
                  <a:pt x="5099965" y="6772887"/>
                  <a:pt x="5123934" y="6781692"/>
                </a:cubicBezTo>
                <a:cubicBezTo>
                  <a:pt x="5123934" y="6785605"/>
                  <a:pt x="5124423" y="6790007"/>
                  <a:pt x="5124423" y="6793921"/>
                </a:cubicBezTo>
                <a:cubicBezTo>
                  <a:pt x="5100944" y="6796855"/>
                  <a:pt x="5075997" y="6807128"/>
                  <a:pt x="5054474" y="6801258"/>
                </a:cubicBezTo>
                <a:cubicBezTo>
                  <a:pt x="5034418" y="6795877"/>
                  <a:pt x="5019254" y="6776800"/>
                  <a:pt x="5020233" y="6748429"/>
                </a:cubicBezTo>
                <a:cubicBezTo>
                  <a:pt x="5021211" y="6725927"/>
                  <a:pt x="5012895" y="6702937"/>
                  <a:pt x="5008493" y="6680436"/>
                </a:cubicBezTo>
                <a:cubicBezTo>
                  <a:pt x="5011917" y="6679457"/>
                  <a:pt x="5015341" y="6678968"/>
                  <a:pt x="5018765" y="6677990"/>
                </a:cubicBezTo>
                <a:cubicBezTo>
                  <a:pt x="5008493" y="6666739"/>
                  <a:pt x="4999688" y="6653532"/>
                  <a:pt x="4987948" y="6644727"/>
                </a:cubicBezTo>
                <a:cubicBezTo>
                  <a:pt x="4979143" y="6638368"/>
                  <a:pt x="4964957" y="6632987"/>
                  <a:pt x="4955664" y="6635922"/>
                </a:cubicBezTo>
                <a:cubicBezTo>
                  <a:pt x="4948326" y="6638368"/>
                  <a:pt x="4944413" y="6653532"/>
                  <a:pt x="4941478" y="6663805"/>
                </a:cubicBezTo>
                <a:cubicBezTo>
                  <a:pt x="4939032" y="6671631"/>
                  <a:pt x="4940989" y="6680925"/>
                  <a:pt x="4940989" y="6697067"/>
                </a:cubicBezTo>
                <a:cubicBezTo>
                  <a:pt x="4945880" y="6699513"/>
                  <a:pt x="4958109" y="6706850"/>
                  <a:pt x="4970827" y="6713699"/>
                </a:cubicBezTo>
                <a:cubicBezTo>
                  <a:pt x="4963001" y="6732287"/>
                  <a:pt x="4956153" y="6748918"/>
                  <a:pt x="4946859" y="6770930"/>
                </a:cubicBezTo>
                <a:cubicBezTo>
                  <a:pt x="4942456" y="6755766"/>
                  <a:pt x="4940011" y="6746472"/>
                  <a:pt x="4937076" y="6735222"/>
                </a:cubicBezTo>
                <a:cubicBezTo>
                  <a:pt x="4914085" y="6750385"/>
                  <a:pt x="4892073" y="6765060"/>
                  <a:pt x="4868594" y="6781203"/>
                </a:cubicBezTo>
                <a:cubicBezTo>
                  <a:pt x="4865658" y="6773865"/>
                  <a:pt x="4861745" y="6764082"/>
                  <a:pt x="4854897" y="6746962"/>
                </a:cubicBezTo>
                <a:cubicBezTo>
                  <a:pt x="4786415" y="6773376"/>
                  <a:pt x="4717443" y="6800279"/>
                  <a:pt x="4643581" y="6828651"/>
                </a:cubicBezTo>
                <a:cubicBezTo>
                  <a:pt x="4629395" y="6810062"/>
                  <a:pt x="4598089" y="6796366"/>
                  <a:pt x="4575588" y="6820335"/>
                </a:cubicBezTo>
                <a:cubicBezTo>
                  <a:pt x="4558956" y="6837945"/>
                  <a:pt x="4544771" y="6831097"/>
                  <a:pt x="4530096" y="6836477"/>
                </a:cubicBezTo>
                <a:cubicBezTo>
                  <a:pt x="4470908" y="6858489"/>
                  <a:pt x="4433732" y="6815933"/>
                  <a:pt x="4381392" y="6793921"/>
                </a:cubicBezTo>
                <a:cubicBezTo>
                  <a:pt x="4377967" y="6810552"/>
                  <a:pt x="4375033" y="6825227"/>
                  <a:pt x="4371608" y="6843325"/>
                </a:cubicBezTo>
                <a:cubicBezTo>
                  <a:pt x="4366228" y="6827673"/>
                  <a:pt x="4360358" y="6811530"/>
                  <a:pt x="4354488" y="6794410"/>
                </a:cubicBezTo>
                <a:cubicBezTo>
                  <a:pt x="4327095" y="6836477"/>
                  <a:pt x="4320247" y="6782670"/>
                  <a:pt x="4298235" y="6783648"/>
                </a:cubicBezTo>
                <a:cubicBezTo>
                  <a:pt x="4287473" y="6797344"/>
                  <a:pt x="4276223" y="6813487"/>
                  <a:pt x="4263015" y="6827673"/>
                </a:cubicBezTo>
                <a:cubicBezTo>
                  <a:pt x="4256656" y="6834031"/>
                  <a:pt x="4245895" y="6839412"/>
                  <a:pt x="4237579" y="6839412"/>
                </a:cubicBezTo>
                <a:cubicBezTo>
                  <a:pt x="4208230" y="6838434"/>
                  <a:pt x="4175456" y="6825716"/>
                  <a:pt x="4150509" y="6835010"/>
                </a:cubicBezTo>
                <a:cubicBezTo>
                  <a:pt x="4122138" y="6845771"/>
                  <a:pt x="4086429" y="6815444"/>
                  <a:pt x="4064906" y="6852620"/>
                </a:cubicBezTo>
                <a:cubicBezTo>
                  <a:pt x="4062950" y="6856043"/>
                  <a:pt x="4051210" y="6854576"/>
                  <a:pt x="4043872" y="6854576"/>
                </a:cubicBezTo>
                <a:cubicBezTo>
                  <a:pt x="4018925" y="6854576"/>
                  <a:pt x="3993978" y="6854087"/>
                  <a:pt x="3969520" y="6853109"/>
                </a:cubicBezTo>
                <a:cubicBezTo>
                  <a:pt x="3965118" y="6853109"/>
                  <a:pt x="3958759" y="6852131"/>
                  <a:pt x="3955824" y="6849195"/>
                </a:cubicBezTo>
                <a:cubicBezTo>
                  <a:pt x="3924028" y="6814954"/>
                  <a:pt x="3891744" y="6827183"/>
                  <a:pt x="3857992" y="6846260"/>
                </a:cubicBezTo>
                <a:cubicBezTo>
                  <a:pt x="3849676" y="6851152"/>
                  <a:pt x="3837447" y="6851152"/>
                  <a:pt x="3827175" y="6850663"/>
                </a:cubicBezTo>
                <a:cubicBezTo>
                  <a:pt x="3812500" y="6849685"/>
                  <a:pt x="3798315" y="6846260"/>
                  <a:pt x="3783640" y="6843815"/>
                </a:cubicBezTo>
                <a:cubicBezTo>
                  <a:pt x="3780705" y="6849195"/>
                  <a:pt x="3777770" y="6854087"/>
                  <a:pt x="3775324" y="6859468"/>
                </a:cubicBezTo>
                <a:cubicBezTo>
                  <a:pt x="3767987" y="6848706"/>
                  <a:pt x="3761139" y="6837945"/>
                  <a:pt x="3757715" y="6832564"/>
                </a:cubicBezTo>
                <a:cubicBezTo>
                  <a:pt x="3719560" y="6832564"/>
                  <a:pt x="3686298" y="6832564"/>
                  <a:pt x="3647654" y="6832564"/>
                </a:cubicBezTo>
                <a:cubicBezTo>
                  <a:pt x="3637382" y="6825716"/>
                  <a:pt x="3619772" y="6804682"/>
                  <a:pt x="3603630" y="6805661"/>
                </a:cubicBezTo>
                <a:cubicBezTo>
                  <a:pt x="3589933" y="6806639"/>
                  <a:pt x="3577215" y="6832075"/>
                  <a:pt x="3563030" y="6848217"/>
                </a:cubicBezTo>
                <a:cubicBezTo>
                  <a:pt x="3557160" y="6843815"/>
                  <a:pt x="3550801" y="6835499"/>
                  <a:pt x="3545909" y="6835988"/>
                </a:cubicBezTo>
                <a:cubicBezTo>
                  <a:pt x="3510201" y="6840880"/>
                  <a:pt x="3480851" y="6831097"/>
                  <a:pt x="3447588" y="6814954"/>
                </a:cubicBezTo>
                <a:cubicBezTo>
                  <a:pt x="3420685" y="6802236"/>
                  <a:pt x="3388400" y="6798812"/>
                  <a:pt x="3360029" y="6780713"/>
                </a:cubicBezTo>
                <a:cubicBezTo>
                  <a:pt x="3345354" y="6771419"/>
                  <a:pt x="3316494" y="6775332"/>
                  <a:pt x="3297906" y="6782670"/>
                </a:cubicBezTo>
                <a:cubicBezTo>
                  <a:pt x="3276872" y="6790986"/>
                  <a:pt x="3265132" y="6789518"/>
                  <a:pt x="3249968" y="6773865"/>
                </a:cubicBezTo>
                <a:cubicBezTo>
                  <a:pt x="3238718" y="6762614"/>
                  <a:pt x="3222576" y="6756745"/>
                  <a:pt x="3209368" y="6747451"/>
                </a:cubicBezTo>
                <a:cubicBezTo>
                  <a:pt x="3192737" y="6735222"/>
                  <a:pt x="3176595" y="6722014"/>
                  <a:pt x="3160941" y="6708807"/>
                </a:cubicBezTo>
                <a:cubicBezTo>
                  <a:pt x="3139908" y="6691197"/>
                  <a:pt x="3119852" y="6690708"/>
                  <a:pt x="3099797" y="6715166"/>
                </a:cubicBezTo>
                <a:cubicBezTo>
                  <a:pt x="3083654" y="6697067"/>
                  <a:pt x="3069469" y="6681414"/>
                  <a:pt x="3054794" y="6665272"/>
                </a:cubicBezTo>
                <a:cubicBezTo>
                  <a:pt x="3057240" y="6662826"/>
                  <a:pt x="3059686" y="6660869"/>
                  <a:pt x="3062131" y="6658423"/>
                </a:cubicBezTo>
                <a:cubicBezTo>
                  <a:pt x="3047457" y="6655978"/>
                  <a:pt x="3032293" y="6653532"/>
                  <a:pt x="3016640" y="6651086"/>
                </a:cubicBezTo>
                <a:cubicBezTo>
                  <a:pt x="2998541" y="6667228"/>
                  <a:pt x="2979953" y="6684349"/>
                  <a:pt x="2961365" y="6700981"/>
                </a:cubicBezTo>
                <a:cubicBezTo>
                  <a:pt x="2962343" y="6704404"/>
                  <a:pt x="2963811" y="6707339"/>
                  <a:pt x="2964789" y="6710764"/>
                </a:cubicBezTo>
                <a:cubicBezTo>
                  <a:pt x="2975061" y="6709785"/>
                  <a:pt x="2985334" y="6706850"/>
                  <a:pt x="2995117" y="6708318"/>
                </a:cubicBezTo>
                <a:cubicBezTo>
                  <a:pt x="3004900" y="6709785"/>
                  <a:pt x="3014194" y="6715655"/>
                  <a:pt x="3023977" y="6719568"/>
                </a:cubicBezTo>
                <a:cubicBezTo>
                  <a:pt x="3023488" y="6722504"/>
                  <a:pt x="3022510" y="6725438"/>
                  <a:pt x="3022021" y="6728373"/>
                </a:cubicBezTo>
                <a:cubicBezTo>
                  <a:pt x="3014194" y="6729351"/>
                  <a:pt x="3006367" y="6730330"/>
                  <a:pt x="2997073" y="6731797"/>
                </a:cubicBezTo>
                <a:cubicBezTo>
                  <a:pt x="3005389" y="6738645"/>
                  <a:pt x="3012726" y="6745005"/>
                  <a:pt x="3020064" y="6750874"/>
                </a:cubicBezTo>
                <a:cubicBezTo>
                  <a:pt x="3018107" y="6754299"/>
                  <a:pt x="3016151" y="6758212"/>
                  <a:pt x="3013705" y="6761636"/>
                </a:cubicBezTo>
                <a:cubicBezTo>
                  <a:pt x="2986801" y="6747451"/>
                  <a:pt x="2959408" y="6732776"/>
                  <a:pt x="2931037" y="6717612"/>
                </a:cubicBezTo>
                <a:cubicBezTo>
                  <a:pt x="2926635" y="6722993"/>
                  <a:pt x="2916852" y="6735711"/>
                  <a:pt x="2901687" y="6754299"/>
                </a:cubicBezTo>
                <a:cubicBezTo>
                  <a:pt x="2894350" y="6735222"/>
                  <a:pt x="2890437" y="6724460"/>
                  <a:pt x="2885545" y="6712231"/>
                </a:cubicBezTo>
                <a:cubicBezTo>
                  <a:pt x="2894350" y="6709296"/>
                  <a:pt x="2902177" y="6706361"/>
                  <a:pt x="2908046" y="6703915"/>
                </a:cubicBezTo>
                <a:cubicBezTo>
                  <a:pt x="2902177" y="6690708"/>
                  <a:pt x="2897774" y="6679946"/>
                  <a:pt x="2892883" y="6669185"/>
                </a:cubicBezTo>
                <a:cubicBezTo>
                  <a:pt x="2907557" y="6669185"/>
                  <a:pt x="2922232" y="6669185"/>
                  <a:pt x="2937885" y="6669185"/>
                </a:cubicBezTo>
                <a:cubicBezTo>
                  <a:pt x="2935439" y="6665761"/>
                  <a:pt x="2933972" y="6660869"/>
                  <a:pt x="2931526" y="6660380"/>
                </a:cubicBezTo>
                <a:cubicBezTo>
                  <a:pt x="2883589" y="6649619"/>
                  <a:pt x="2846413" y="6613910"/>
                  <a:pt x="2795051" y="6607062"/>
                </a:cubicBezTo>
                <a:cubicBezTo>
                  <a:pt x="2764723" y="6603149"/>
                  <a:pt x="2718742" y="6599235"/>
                  <a:pt x="2712383" y="6548852"/>
                </a:cubicBezTo>
                <a:cubicBezTo>
                  <a:pt x="2711894" y="6543471"/>
                  <a:pt x="2701133" y="6539558"/>
                  <a:pt x="2686947" y="6528796"/>
                </a:cubicBezTo>
                <a:cubicBezTo>
                  <a:pt x="2702111" y="6569397"/>
                  <a:pt x="2707981" y="6601192"/>
                  <a:pt x="2724612" y="6626139"/>
                </a:cubicBezTo>
                <a:cubicBezTo>
                  <a:pt x="2737330" y="6645216"/>
                  <a:pt x="2764234" y="6654510"/>
                  <a:pt x="2782822" y="6670163"/>
                </a:cubicBezTo>
                <a:cubicBezTo>
                  <a:pt x="2800921" y="6685817"/>
                  <a:pt x="2817063" y="6704404"/>
                  <a:pt x="2833695" y="6722014"/>
                </a:cubicBezTo>
                <a:cubicBezTo>
                  <a:pt x="2830759" y="6726417"/>
                  <a:pt x="2827335" y="6730819"/>
                  <a:pt x="2824400" y="6735222"/>
                </a:cubicBezTo>
                <a:cubicBezTo>
                  <a:pt x="2800432" y="6724949"/>
                  <a:pt x="2776463" y="6715166"/>
                  <a:pt x="2752983" y="6704404"/>
                </a:cubicBezTo>
                <a:cubicBezTo>
                  <a:pt x="2726080" y="6692175"/>
                  <a:pt x="2695752" y="6682881"/>
                  <a:pt x="2674718" y="6664294"/>
                </a:cubicBezTo>
                <a:cubicBezTo>
                  <a:pt x="2653195" y="6645705"/>
                  <a:pt x="2640966" y="6616356"/>
                  <a:pt x="2622867" y="6588474"/>
                </a:cubicBezTo>
                <a:cubicBezTo>
                  <a:pt x="2634118" y="6585539"/>
                  <a:pt x="2642434" y="6583583"/>
                  <a:pt x="2657108" y="6579669"/>
                </a:cubicBezTo>
                <a:cubicBezTo>
                  <a:pt x="2646347" y="6566462"/>
                  <a:pt x="2637053" y="6555211"/>
                  <a:pt x="2630205" y="6546896"/>
                </a:cubicBezTo>
                <a:cubicBezTo>
                  <a:pt x="2632161" y="6532710"/>
                  <a:pt x="2633629" y="6521459"/>
                  <a:pt x="2635585" y="6510209"/>
                </a:cubicBezTo>
                <a:cubicBezTo>
                  <a:pt x="2621889" y="6511187"/>
                  <a:pt x="2607214" y="6509720"/>
                  <a:pt x="2594496" y="6513633"/>
                </a:cubicBezTo>
                <a:cubicBezTo>
                  <a:pt x="2580310" y="6518524"/>
                  <a:pt x="2568081" y="6528307"/>
                  <a:pt x="2555363" y="6535645"/>
                </a:cubicBezTo>
                <a:cubicBezTo>
                  <a:pt x="2574441" y="6549830"/>
                  <a:pt x="2594985" y="6565483"/>
                  <a:pt x="2623846" y="6587006"/>
                </a:cubicBezTo>
                <a:cubicBezTo>
                  <a:pt x="2582267" y="6591409"/>
                  <a:pt x="2554385" y="6594344"/>
                  <a:pt x="2524057" y="6597279"/>
                </a:cubicBezTo>
                <a:cubicBezTo>
                  <a:pt x="2524057" y="6576734"/>
                  <a:pt x="2524057" y="6556190"/>
                  <a:pt x="2524057" y="6539069"/>
                </a:cubicBezTo>
                <a:cubicBezTo>
                  <a:pt x="2509382" y="6522438"/>
                  <a:pt x="2469271" y="6535156"/>
                  <a:pt x="2481500" y="6498469"/>
                </a:cubicBezTo>
                <a:cubicBezTo>
                  <a:pt x="2503023" y="6498469"/>
                  <a:pt x="2522590" y="6498469"/>
                  <a:pt x="2546559" y="6498469"/>
                </a:cubicBezTo>
                <a:cubicBezTo>
                  <a:pt x="2535797" y="6484283"/>
                  <a:pt x="2529438" y="6475479"/>
                  <a:pt x="2522590" y="6466674"/>
                </a:cubicBezTo>
                <a:cubicBezTo>
                  <a:pt x="2506937" y="6485751"/>
                  <a:pt x="2493729" y="6487708"/>
                  <a:pt x="2488349" y="6459825"/>
                </a:cubicBezTo>
                <a:cubicBezTo>
                  <a:pt x="2483946" y="6438302"/>
                  <a:pt x="2482479" y="6416290"/>
                  <a:pt x="2479055" y="6394768"/>
                </a:cubicBezTo>
                <a:cubicBezTo>
                  <a:pt x="2478076" y="6389386"/>
                  <a:pt x="2475631" y="6380093"/>
                  <a:pt x="2472696" y="6379603"/>
                </a:cubicBezTo>
                <a:cubicBezTo>
                  <a:pt x="2466826" y="6379114"/>
                  <a:pt x="2458999" y="6381560"/>
                  <a:pt x="2454597" y="6385473"/>
                </a:cubicBezTo>
                <a:cubicBezTo>
                  <a:pt x="2449216" y="6389876"/>
                  <a:pt x="2446770" y="6397213"/>
                  <a:pt x="2443346" y="6402594"/>
                </a:cubicBezTo>
                <a:cubicBezTo>
                  <a:pt x="2423291" y="6392811"/>
                  <a:pt x="2403724" y="6383028"/>
                  <a:pt x="2384647" y="6373244"/>
                </a:cubicBezTo>
                <a:cubicBezTo>
                  <a:pt x="2382691" y="6377157"/>
                  <a:pt x="2380734" y="6381071"/>
                  <a:pt x="2378777" y="6384984"/>
                </a:cubicBezTo>
                <a:cubicBezTo>
                  <a:pt x="2387582" y="6388897"/>
                  <a:pt x="2397854" y="6391343"/>
                  <a:pt x="2405681" y="6396724"/>
                </a:cubicBezTo>
                <a:cubicBezTo>
                  <a:pt x="2414975" y="6403083"/>
                  <a:pt x="2424269" y="6410420"/>
                  <a:pt x="2429161" y="6420204"/>
                </a:cubicBezTo>
                <a:cubicBezTo>
                  <a:pt x="2431606" y="6425095"/>
                  <a:pt x="2423780" y="6441238"/>
                  <a:pt x="2421334" y="6441238"/>
                </a:cubicBezTo>
                <a:cubicBezTo>
                  <a:pt x="2410572" y="6440748"/>
                  <a:pt x="2399322" y="6436835"/>
                  <a:pt x="2389050" y="6432922"/>
                </a:cubicBezTo>
                <a:cubicBezTo>
                  <a:pt x="2383669" y="6430965"/>
                  <a:pt x="2378777" y="6426563"/>
                  <a:pt x="2373886" y="6423627"/>
                </a:cubicBezTo>
                <a:cubicBezTo>
                  <a:pt x="2332796" y="6452488"/>
                  <a:pt x="2302468" y="6439281"/>
                  <a:pt x="2287794" y="6387919"/>
                </a:cubicBezTo>
                <a:cubicBezTo>
                  <a:pt x="2284370" y="6375201"/>
                  <a:pt x="2276054" y="6364439"/>
                  <a:pt x="2271162" y="6355145"/>
                </a:cubicBezTo>
                <a:cubicBezTo>
                  <a:pt x="2255998" y="6359059"/>
                  <a:pt x="2244259" y="6361994"/>
                  <a:pt x="2225181" y="6366885"/>
                </a:cubicBezTo>
                <a:cubicBezTo>
                  <a:pt x="2238389" y="6374223"/>
                  <a:pt x="2246704" y="6379114"/>
                  <a:pt x="2258444" y="6385962"/>
                </a:cubicBezTo>
                <a:cubicBezTo>
                  <a:pt x="2253553" y="6393789"/>
                  <a:pt x="2246215" y="6400637"/>
                  <a:pt x="2244259" y="6408953"/>
                </a:cubicBezTo>
                <a:cubicBezTo>
                  <a:pt x="2235454" y="6447107"/>
                  <a:pt x="2248172" y="6464717"/>
                  <a:pt x="2289750" y="6466185"/>
                </a:cubicBezTo>
                <a:cubicBezTo>
                  <a:pt x="2343069" y="6467652"/>
                  <a:pt x="2395898" y="6465206"/>
                  <a:pt x="2449216" y="6465206"/>
                </a:cubicBezTo>
                <a:cubicBezTo>
                  <a:pt x="2454597" y="6465206"/>
                  <a:pt x="2463891" y="6468141"/>
                  <a:pt x="2463891" y="6470097"/>
                </a:cubicBezTo>
                <a:cubicBezTo>
                  <a:pt x="2463891" y="6477435"/>
                  <a:pt x="2461934" y="6484772"/>
                  <a:pt x="2458999" y="6491621"/>
                </a:cubicBezTo>
                <a:cubicBezTo>
                  <a:pt x="2445792" y="6523416"/>
                  <a:pt x="2432585" y="6555211"/>
                  <a:pt x="2419377" y="6587006"/>
                </a:cubicBezTo>
                <a:cubicBezTo>
                  <a:pt x="2422312" y="6589452"/>
                  <a:pt x="2425736" y="6591898"/>
                  <a:pt x="2428671" y="6594344"/>
                </a:cubicBezTo>
                <a:cubicBezTo>
                  <a:pt x="2444814" y="6576245"/>
                  <a:pt x="2460956" y="6557657"/>
                  <a:pt x="2477098" y="6539558"/>
                </a:cubicBezTo>
                <a:cubicBezTo>
                  <a:pt x="2480033" y="6541515"/>
                  <a:pt x="2482479" y="6543471"/>
                  <a:pt x="2485414" y="6545917"/>
                </a:cubicBezTo>
                <a:cubicBezTo>
                  <a:pt x="2474652" y="6561570"/>
                  <a:pt x="2463891" y="6577712"/>
                  <a:pt x="2453619" y="6593366"/>
                </a:cubicBezTo>
                <a:cubicBezTo>
                  <a:pt x="2451173" y="6591898"/>
                  <a:pt x="2449216" y="6590431"/>
                  <a:pt x="2446770" y="6588963"/>
                </a:cubicBezTo>
                <a:cubicBezTo>
                  <a:pt x="2448727" y="6602660"/>
                  <a:pt x="2450194" y="6616356"/>
                  <a:pt x="2452640" y="6632498"/>
                </a:cubicBezTo>
                <a:cubicBezTo>
                  <a:pt x="2424269" y="6635433"/>
                  <a:pt x="2403724" y="6639347"/>
                  <a:pt x="2395409" y="6604127"/>
                </a:cubicBezTo>
                <a:cubicBezTo>
                  <a:pt x="2389050" y="6577223"/>
                  <a:pt x="2359211" y="6573310"/>
                  <a:pt x="2318611" y="6588963"/>
                </a:cubicBezTo>
                <a:cubicBezTo>
                  <a:pt x="2332307" y="6593855"/>
                  <a:pt x="2345514" y="6598257"/>
                  <a:pt x="2358722" y="6602660"/>
                </a:cubicBezTo>
                <a:cubicBezTo>
                  <a:pt x="2358722" y="6605106"/>
                  <a:pt x="2359211" y="6608040"/>
                  <a:pt x="2359211" y="6610486"/>
                </a:cubicBezTo>
                <a:cubicBezTo>
                  <a:pt x="2339645" y="6613910"/>
                  <a:pt x="2320078" y="6617335"/>
                  <a:pt x="2291707" y="6622226"/>
                </a:cubicBezTo>
                <a:cubicBezTo>
                  <a:pt x="2290239" y="6609997"/>
                  <a:pt x="2287794" y="6595322"/>
                  <a:pt x="2284859" y="6573799"/>
                </a:cubicBezTo>
                <a:cubicBezTo>
                  <a:pt x="2251107" y="6562548"/>
                  <a:pt x="2208061" y="6546407"/>
                  <a:pt x="2164037" y="6534178"/>
                </a:cubicBezTo>
                <a:cubicBezTo>
                  <a:pt x="2159145" y="6532710"/>
                  <a:pt x="2147895" y="6555211"/>
                  <a:pt x="2138600" y="6567929"/>
                </a:cubicBezTo>
                <a:cubicBezTo>
                  <a:pt x="2099468" y="6545917"/>
                  <a:pt x="2079412" y="6505806"/>
                  <a:pt x="2093598" y="6458847"/>
                </a:cubicBezTo>
                <a:cubicBezTo>
                  <a:pt x="2075499" y="6460804"/>
                  <a:pt x="2058868" y="6462760"/>
                  <a:pt x="2048106" y="6464228"/>
                </a:cubicBezTo>
                <a:cubicBezTo>
                  <a:pt x="2048106" y="6483794"/>
                  <a:pt x="2052998" y="6505806"/>
                  <a:pt x="2047128" y="6509230"/>
                </a:cubicBezTo>
                <a:cubicBezTo>
                  <a:pt x="2027561" y="6520481"/>
                  <a:pt x="2016311" y="6508741"/>
                  <a:pt x="2001147" y="6490642"/>
                </a:cubicBezTo>
                <a:cubicBezTo>
                  <a:pt x="1982559" y="6468141"/>
                  <a:pt x="1957612" y="6444661"/>
                  <a:pt x="1919457" y="6453467"/>
                </a:cubicBezTo>
                <a:cubicBezTo>
                  <a:pt x="1902337" y="6457379"/>
                  <a:pt x="1882771" y="6448575"/>
                  <a:pt x="1862715" y="6445150"/>
                </a:cubicBezTo>
                <a:cubicBezTo>
                  <a:pt x="1887173" y="6425095"/>
                  <a:pt x="1868096" y="6386941"/>
                  <a:pt x="1821137" y="6362972"/>
                </a:cubicBezTo>
                <a:cubicBezTo>
                  <a:pt x="1816734" y="6369331"/>
                  <a:pt x="1811843" y="6375690"/>
                  <a:pt x="1810375" y="6377647"/>
                </a:cubicBezTo>
                <a:cubicBezTo>
                  <a:pt x="1780537" y="6369820"/>
                  <a:pt x="1755100" y="6363950"/>
                  <a:pt x="1731131" y="6355635"/>
                </a:cubicBezTo>
                <a:cubicBezTo>
                  <a:pt x="1720370" y="6351721"/>
                  <a:pt x="1711565" y="6341938"/>
                  <a:pt x="1701782" y="6335090"/>
                </a:cubicBezTo>
                <a:cubicBezTo>
                  <a:pt x="1711565" y="6325307"/>
                  <a:pt x="1720859" y="6315524"/>
                  <a:pt x="1730642" y="6305251"/>
                </a:cubicBezTo>
                <a:cubicBezTo>
                  <a:pt x="1747763" y="6267097"/>
                  <a:pt x="1754611" y="6267586"/>
                  <a:pt x="1792765" y="6293022"/>
                </a:cubicBezTo>
                <a:cubicBezTo>
                  <a:pt x="1805484" y="6301827"/>
                  <a:pt x="1811353" y="6339492"/>
                  <a:pt x="1841192" y="6315524"/>
                </a:cubicBezTo>
                <a:cubicBezTo>
                  <a:pt x="1841681" y="6315034"/>
                  <a:pt x="1848529" y="6320415"/>
                  <a:pt x="1848040" y="6322372"/>
                </a:cubicBezTo>
                <a:cubicBezTo>
                  <a:pt x="1838746" y="6372755"/>
                  <a:pt x="1906739" y="6367864"/>
                  <a:pt x="1911631" y="6410420"/>
                </a:cubicBezTo>
                <a:cubicBezTo>
                  <a:pt x="1913098" y="6421182"/>
                  <a:pt x="1937067" y="6429009"/>
                  <a:pt x="1952720" y="6439281"/>
                </a:cubicBezTo>
                <a:cubicBezTo>
                  <a:pt x="1975221" y="6383517"/>
                  <a:pt x="2001636" y="6432922"/>
                  <a:pt x="2029518" y="6448575"/>
                </a:cubicBezTo>
                <a:cubicBezTo>
                  <a:pt x="2014354" y="6370310"/>
                  <a:pt x="1997234" y="6352210"/>
                  <a:pt x="1930708" y="6343895"/>
                </a:cubicBezTo>
                <a:cubicBezTo>
                  <a:pt x="1919947" y="6342427"/>
                  <a:pt x="1907718" y="6352210"/>
                  <a:pt x="1896956" y="6350254"/>
                </a:cubicBezTo>
                <a:cubicBezTo>
                  <a:pt x="1885706" y="6348297"/>
                  <a:pt x="1875922" y="6339492"/>
                  <a:pt x="1865650" y="6333623"/>
                </a:cubicBezTo>
                <a:cubicBezTo>
                  <a:pt x="1884238" y="6274434"/>
                  <a:pt x="1893532" y="6262205"/>
                  <a:pt x="1928751" y="6283239"/>
                </a:cubicBezTo>
                <a:cubicBezTo>
                  <a:pt x="1962014" y="6302806"/>
                  <a:pt x="1992342" y="6307208"/>
                  <a:pt x="2027561" y="6312100"/>
                </a:cubicBezTo>
                <a:cubicBezTo>
                  <a:pt x="2052509" y="6315524"/>
                  <a:pt x="2075010" y="6336069"/>
                  <a:pt x="2100935" y="6349765"/>
                </a:cubicBezTo>
                <a:cubicBezTo>
                  <a:pt x="2102892" y="6354167"/>
                  <a:pt x="2106316" y="6364439"/>
                  <a:pt x="2111697" y="6373733"/>
                </a:cubicBezTo>
                <a:cubicBezTo>
                  <a:pt x="2118545" y="6384984"/>
                  <a:pt x="2127350" y="6394768"/>
                  <a:pt x="2135176" y="6405529"/>
                </a:cubicBezTo>
                <a:cubicBezTo>
                  <a:pt x="2123926" y="6411398"/>
                  <a:pt x="2113164" y="6417269"/>
                  <a:pt x="2099468" y="6425095"/>
                </a:cubicBezTo>
                <a:cubicBezTo>
                  <a:pt x="2102403" y="6429987"/>
                  <a:pt x="2107783" y="6438792"/>
                  <a:pt x="2108762" y="6440259"/>
                </a:cubicBezTo>
                <a:cubicBezTo>
                  <a:pt x="2146427" y="6444661"/>
                  <a:pt x="2178222" y="6448085"/>
                  <a:pt x="2211485" y="6451510"/>
                </a:cubicBezTo>
                <a:cubicBezTo>
                  <a:pt x="2209039" y="6430965"/>
                  <a:pt x="2185560" y="6406996"/>
                  <a:pt x="2218822" y="6391832"/>
                </a:cubicBezTo>
                <a:cubicBezTo>
                  <a:pt x="2220290" y="6391343"/>
                  <a:pt x="2219312" y="6382049"/>
                  <a:pt x="2217844" y="6378136"/>
                </a:cubicBezTo>
                <a:cubicBezTo>
                  <a:pt x="2200234" y="6330198"/>
                  <a:pt x="2181157" y="6282750"/>
                  <a:pt x="2164526" y="6234323"/>
                </a:cubicBezTo>
                <a:cubicBezTo>
                  <a:pt x="2151319" y="6196658"/>
                  <a:pt x="2127350" y="6187853"/>
                  <a:pt x="2089195" y="6192256"/>
                </a:cubicBezTo>
                <a:cubicBezTo>
                  <a:pt x="2035877" y="6197636"/>
                  <a:pt x="2016800" y="6152634"/>
                  <a:pt x="1992342" y="6113012"/>
                </a:cubicBezTo>
                <a:cubicBezTo>
                  <a:pt x="1971308" y="6142361"/>
                  <a:pt x="1952720" y="6145786"/>
                  <a:pt x="1930219" y="6114969"/>
                </a:cubicBezTo>
                <a:cubicBezTo>
                  <a:pt x="1924349" y="6107142"/>
                  <a:pt x="1901848" y="6109099"/>
                  <a:pt x="1887173" y="6110077"/>
                </a:cubicBezTo>
                <a:cubicBezTo>
                  <a:pt x="1869563" y="6111056"/>
                  <a:pt x="1849508" y="6122306"/>
                  <a:pt x="1834344" y="6117414"/>
                </a:cubicBezTo>
                <a:cubicBezTo>
                  <a:pt x="1792276" y="6103718"/>
                  <a:pt x="1744828" y="6101273"/>
                  <a:pt x="1711565" y="6065075"/>
                </a:cubicBezTo>
                <a:cubicBezTo>
                  <a:pt x="1706184" y="6059204"/>
                  <a:pt x="1689553" y="6056270"/>
                  <a:pt x="1681726" y="6060183"/>
                </a:cubicBezTo>
                <a:cubicBezTo>
                  <a:pt x="1647485" y="6075836"/>
                  <a:pt x="1616668" y="6083173"/>
                  <a:pt x="1589276" y="6046975"/>
                </a:cubicBezTo>
                <a:cubicBezTo>
                  <a:pt x="1585851" y="6042574"/>
                  <a:pt x="1568731" y="6049421"/>
                  <a:pt x="1559926" y="6050400"/>
                </a:cubicBezTo>
                <a:cubicBezTo>
                  <a:pt x="1553078" y="6039638"/>
                  <a:pt x="1545251" y="6019583"/>
                  <a:pt x="1530577" y="6008332"/>
                </a:cubicBezTo>
                <a:cubicBezTo>
                  <a:pt x="1515413" y="5997082"/>
                  <a:pt x="1493890" y="5995125"/>
                  <a:pt x="1474323" y="5989255"/>
                </a:cubicBezTo>
                <a:cubicBezTo>
                  <a:pt x="1450844" y="5960884"/>
                  <a:pt x="1427364" y="5933491"/>
                  <a:pt x="1382362" y="5926154"/>
                </a:cubicBezTo>
                <a:cubicBezTo>
                  <a:pt x="1345186" y="5920284"/>
                  <a:pt x="1309966" y="5900718"/>
                  <a:pt x="1275725" y="5883597"/>
                </a:cubicBezTo>
                <a:cubicBezTo>
                  <a:pt x="1265453" y="5878705"/>
                  <a:pt x="1258115" y="5861095"/>
                  <a:pt x="1256159" y="5848377"/>
                </a:cubicBezTo>
                <a:cubicBezTo>
                  <a:pt x="1247354" y="5791635"/>
                  <a:pt x="1204308" y="5760329"/>
                  <a:pt x="1167621" y="5724131"/>
                </a:cubicBezTo>
                <a:cubicBezTo>
                  <a:pt x="1158327" y="5714837"/>
                  <a:pt x="1150501" y="5704076"/>
                  <a:pt x="1140717" y="5693314"/>
                </a:cubicBezTo>
                <a:cubicBezTo>
                  <a:pt x="1136315" y="5699184"/>
                  <a:pt x="1129467" y="5707010"/>
                  <a:pt x="1120662" y="5717772"/>
                </a:cubicBezTo>
                <a:cubicBezTo>
                  <a:pt x="1116259" y="5709456"/>
                  <a:pt x="1113814" y="5700163"/>
                  <a:pt x="1109411" y="5698695"/>
                </a:cubicBezTo>
                <a:cubicBezTo>
                  <a:pt x="1045331" y="5678640"/>
                  <a:pt x="1018428" y="5618962"/>
                  <a:pt x="978317" y="5574449"/>
                </a:cubicBezTo>
                <a:cubicBezTo>
                  <a:pt x="937227" y="5528957"/>
                  <a:pt x="912280" y="5472214"/>
                  <a:pt x="907389" y="5408624"/>
                </a:cubicBezTo>
                <a:cubicBezTo>
                  <a:pt x="905921" y="5388079"/>
                  <a:pt x="902497" y="5368513"/>
                  <a:pt x="871191" y="5371448"/>
                </a:cubicBezTo>
                <a:cubicBezTo>
                  <a:pt x="858473" y="5372916"/>
                  <a:pt x="843798" y="5360198"/>
                  <a:pt x="826678" y="5352371"/>
                </a:cubicBezTo>
                <a:cubicBezTo>
                  <a:pt x="822275" y="5355306"/>
                  <a:pt x="813960" y="5361176"/>
                  <a:pt x="806622" y="5366067"/>
                </a:cubicBezTo>
                <a:cubicBezTo>
                  <a:pt x="802709" y="5351393"/>
                  <a:pt x="799285" y="5337207"/>
                  <a:pt x="794882" y="5321065"/>
                </a:cubicBezTo>
                <a:cubicBezTo>
                  <a:pt x="828145" y="5287313"/>
                  <a:pt x="856027" y="5348458"/>
                  <a:pt x="891247" y="5328402"/>
                </a:cubicBezTo>
                <a:cubicBezTo>
                  <a:pt x="882931" y="5296117"/>
                  <a:pt x="874126" y="5263833"/>
                  <a:pt x="865810" y="5231549"/>
                </a:cubicBezTo>
                <a:cubicBezTo>
                  <a:pt x="867278" y="5229103"/>
                  <a:pt x="869234" y="5226657"/>
                  <a:pt x="870702" y="5224700"/>
                </a:cubicBezTo>
                <a:cubicBezTo>
                  <a:pt x="881953" y="5235951"/>
                  <a:pt x="893203" y="5247691"/>
                  <a:pt x="905432" y="5260409"/>
                </a:cubicBezTo>
                <a:cubicBezTo>
                  <a:pt x="953859" y="5246224"/>
                  <a:pt x="956305" y="5239864"/>
                  <a:pt x="930868" y="5187525"/>
                </a:cubicBezTo>
                <a:cubicBezTo>
                  <a:pt x="912280" y="5203667"/>
                  <a:pt x="896627" y="5232527"/>
                  <a:pt x="870213" y="5193394"/>
                </a:cubicBezTo>
                <a:cubicBezTo>
                  <a:pt x="863365" y="5183122"/>
                  <a:pt x="842331" y="5182144"/>
                  <a:pt x="827167" y="5176763"/>
                </a:cubicBezTo>
                <a:cubicBezTo>
                  <a:pt x="837928" y="5155240"/>
                  <a:pt x="848690" y="5134695"/>
                  <a:pt x="861897" y="5108770"/>
                </a:cubicBezTo>
                <a:cubicBezTo>
                  <a:pt x="881463" y="5123445"/>
                  <a:pt x="898584" y="5136163"/>
                  <a:pt x="923531" y="5154751"/>
                </a:cubicBezTo>
                <a:cubicBezTo>
                  <a:pt x="903476" y="5127358"/>
                  <a:pt x="888801" y="5107791"/>
                  <a:pt x="875104" y="5088225"/>
                </a:cubicBezTo>
                <a:cubicBezTo>
                  <a:pt x="853092" y="5111216"/>
                  <a:pt x="822764" y="5101922"/>
                  <a:pt x="797328" y="5058876"/>
                </a:cubicBezTo>
                <a:cubicBezTo>
                  <a:pt x="790480" y="5047625"/>
                  <a:pt x="786078" y="5034418"/>
                  <a:pt x="780208" y="5022678"/>
                </a:cubicBezTo>
                <a:cubicBezTo>
                  <a:pt x="771892" y="5007025"/>
                  <a:pt x="766022" y="4991372"/>
                  <a:pt x="740097" y="4995774"/>
                </a:cubicBezTo>
                <a:cubicBezTo>
                  <a:pt x="729824" y="4997731"/>
                  <a:pt x="716617" y="4979143"/>
                  <a:pt x="704388" y="4970338"/>
                </a:cubicBezTo>
                <a:cubicBezTo>
                  <a:pt x="714171" y="4956642"/>
                  <a:pt x="721998" y="4945880"/>
                  <a:pt x="724444" y="4942945"/>
                </a:cubicBezTo>
                <a:cubicBezTo>
                  <a:pt x="703410" y="4931695"/>
                  <a:pt x="682376" y="4926314"/>
                  <a:pt x="671614" y="4913107"/>
                </a:cubicBezTo>
                <a:cubicBezTo>
                  <a:pt x="656940" y="4894029"/>
                  <a:pt x="648624" y="4869083"/>
                  <a:pt x="682865" y="4853429"/>
                </a:cubicBezTo>
                <a:cubicBezTo>
                  <a:pt x="689224" y="4850494"/>
                  <a:pt x="688246" y="4832396"/>
                  <a:pt x="691181" y="4818210"/>
                </a:cubicBezTo>
                <a:cubicBezTo>
                  <a:pt x="700964" y="4815275"/>
                  <a:pt x="713682" y="4811362"/>
                  <a:pt x="732270" y="4805492"/>
                </a:cubicBezTo>
                <a:cubicBezTo>
                  <a:pt x="717595" y="4780545"/>
                  <a:pt x="704877" y="4758044"/>
                  <a:pt x="688735" y="4730161"/>
                </a:cubicBezTo>
                <a:cubicBezTo>
                  <a:pt x="655472" y="4780056"/>
                  <a:pt x="612915" y="4700812"/>
                  <a:pt x="585523" y="4743858"/>
                </a:cubicBezTo>
                <a:cubicBezTo>
                  <a:pt x="570848" y="4740434"/>
                  <a:pt x="557641" y="4737010"/>
                  <a:pt x="539053" y="4732607"/>
                </a:cubicBezTo>
                <a:cubicBezTo>
                  <a:pt x="541009" y="4735542"/>
                  <a:pt x="538074" y="4733096"/>
                  <a:pt x="537585" y="4730161"/>
                </a:cubicBezTo>
                <a:cubicBezTo>
                  <a:pt x="533183" y="4714019"/>
                  <a:pt x="529269" y="4697877"/>
                  <a:pt x="525356" y="4681735"/>
                </a:cubicBezTo>
                <a:cubicBezTo>
                  <a:pt x="550792" y="4684670"/>
                  <a:pt x="577207" y="4683691"/>
                  <a:pt x="601176" y="4691518"/>
                </a:cubicBezTo>
                <a:cubicBezTo>
                  <a:pt x="626612" y="4699834"/>
                  <a:pt x="649113" y="4715976"/>
                  <a:pt x="676995" y="4731140"/>
                </a:cubicBezTo>
                <a:cubicBezTo>
                  <a:pt x="671614" y="4708638"/>
                  <a:pt x="667212" y="4691029"/>
                  <a:pt x="662810" y="4672930"/>
                </a:cubicBezTo>
                <a:cubicBezTo>
                  <a:pt x="617807" y="4684670"/>
                  <a:pt x="616340" y="4683691"/>
                  <a:pt x="600197" y="4630373"/>
                </a:cubicBezTo>
                <a:cubicBezTo>
                  <a:pt x="610470" y="4628417"/>
                  <a:pt x="620742" y="4625971"/>
                  <a:pt x="641287" y="4621568"/>
                </a:cubicBezTo>
                <a:cubicBezTo>
                  <a:pt x="601665" y="4574609"/>
                  <a:pt x="565467" y="4531563"/>
                  <a:pt x="525356" y="4484604"/>
                </a:cubicBezTo>
                <a:cubicBezTo>
                  <a:pt x="541498" y="4486071"/>
                  <a:pt x="552749" y="4486561"/>
                  <a:pt x="564489" y="4487539"/>
                </a:cubicBezTo>
                <a:cubicBezTo>
                  <a:pt x="539053" y="4417589"/>
                  <a:pt x="500898" y="4357912"/>
                  <a:pt x="443667" y="4311442"/>
                </a:cubicBezTo>
                <a:cubicBezTo>
                  <a:pt x="429970" y="4300680"/>
                  <a:pt x="417252" y="4288452"/>
                  <a:pt x="406491" y="4275244"/>
                </a:cubicBezTo>
                <a:cubicBezTo>
                  <a:pt x="402577" y="4270842"/>
                  <a:pt x="404534" y="4261058"/>
                  <a:pt x="403556" y="4254210"/>
                </a:cubicBezTo>
                <a:cubicBezTo>
                  <a:pt x="409915" y="4255678"/>
                  <a:pt x="418230" y="4254699"/>
                  <a:pt x="421655" y="4258613"/>
                </a:cubicBezTo>
                <a:cubicBezTo>
                  <a:pt x="428992" y="4266439"/>
                  <a:pt x="434373" y="4276712"/>
                  <a:pt x="443177" y="4290408"/>
                </a:cubicBezTo>
                <a:cubicBezTo>
                  <a:pt x="458831" y="4287473"/>
                  <a:pt x="479864" y="4283560"/>
                  <a:pt x="497474" y="4280136"/>
                </a:cubicBezTo>
                <a:cubicBezTo>
                  <a:pt x="490626" y="4263015"/>
                  <a:pt x="485245" y="4246873"/>
                  <a:pt x="478397" y="4231220"/>
                </a:cubicBezTo>
                <a:cubicBezTo>
                  <a:pt x="461276" y="4193555"/>
                  <a:pt x="447091" y="4158335"/>
                  <a:pt x="405023" y="4134367"/>
                </a:cubicBezTo>
                <a:cubicBezTo>
                  <a:pt x="370782" y="4114800"/>
                  <a:pt x="350237" y="4069798"/>
                  <a:pt x="324801" y="4035556"/>
                </a:cubicBezTo>
                <a:cubicBezTo>
                  <a:pt x="313061" y="4019414"/>
                  <a:pt x="305235" y="4000826"/>
                  <a:pt x="294963" y="3983216"/>
                </a:cubicBezTo>
                <a:cubicBezTo>
                  <a:pt x="275885" y="3950932"/>
                  <a:pt x="290071" y="3928920"/>
                  <a:pt x="316485" y="3910332"/>
                </a:cubicBezTo>
                <a:cubicBezTo>
                  <a:pt x="326269" y="3903484"/>
                  <a:pt x="335073" y="3894679"/>
                  <a:pt x="348281" y="3883428"/>
                </a:cubicBezTo>
                <a:cubicBezTo>
                  <a:pt x="367358" y="3906419"/>
                  <a:pt x="386924" y="3929898"/>
                  <a:pt x="407469" y="3954845"/>
                </a:cubicBezTo>
                <a:cubicBezTo>
                  <a:pt x="432416" y="3900549"/>
                  <a:pt x="384478" y="3877558"/>
                  <a:pt x="360999" y="3845274"/>
                </a:cubicBezTo>
                <a:cubicBezTo>
                  <a:pt x="352683" y="3852122"/>
                  <a:pt x="344367" y="3859459"/>
                  <a:pt x="336052" y="3866308"/>
                </a:cubicBezTo>
                <a:cubicBezTo>
                  <a:pt x="336541" y="3856525"/>
                  <a:pt x="338008" y="3847231"/>
                  <a:pt x="338008" y="3837447"/>
                </a:cubicBezTo>
                <a:cubicBezTo>
                  <a:pt x="338008" y="3806630"/>
                  <a:pt x="279799" y="3764074"/>
                  <a:pt x="240666" y="3767498"/>
                </a:cubicBezTo>
                <a:cubicBezTo>
                  <a:pt x="244090" y="3773857"/>
                  <a:pt x="247025" y="3779727"/>
                  <a:pt x="251917" y="3788042"/>
                </a:cubicBezTo>
                <a:cubicBezTo>
                  <a:pt x="182456" y="3781194"/>
                  <a:pt x="177075" y="3717604"/>
                  <a:pt x="146258" y="3678960"/>
                </a:cubicBezTo>
                <a:cubicBezTo>
                  <a:pt x="147726" y="3676025"/>
                  <a:pt x="148704" y="3672601"/>
                  <a:pt x="150172" y="3669666"/>
                </a:cubicBezTo>
                <a:cubicBezTo>
                  <a:pt x="187837" y="3683362"/>
                  <a:pt x="225013" y="3697059"/>
                  <a:pt x="266591" y="3712223"/>
                </a:cubicBezTo>
                <a:cubicBezTo>
                  <a:pt x="266591" y="3695102"/>
                  <a:pt x="266591" y="3680917"/>
                  <a:pt x="266591" y="3667220"/>
                </a:cubicBezTo>
                <a:cubicBezTo>
                  <a:pt x="273929" y="3662818"/>
                  <a:pt x="284690" y="3659883"/>
                  <a:pt x="288603" y="3653035"/>
                </a:cubicBezTo>
                <a:cubicBezTo>
                  <a:pt x="299854" y="3633468"/>
                  <a:pt x="308170" y="3612435"/>
                  <a:pt x="318442" y="3589444"/>
                </a:cubicBezTo>
                <a:cubicBezTo>
                  <a:pt x="310616" y="3586020"/>
                  <a:pt x="299854" y="3582107"/>
                  <a:pt x="290071" y="3577704"/>
                </a:cubicBezTo>
                <a:cubicBezTo>
                  <a:pt x="282244" y="3609500"/>
                  <a:pt x="274907" y="3638849"/>
                  <a:pt x="267570" y="3667709"/>
                </a:cubicBezTo>
                <a:cubicBezTo>
                  <a:pt x="250938" y="3650589"/>
                  <a:pt x="223545" y="3634936"/>
                  <a:pt x="220121" y="3615369"/>
                </a:cubicBezTo>
                <a:cubicBezTo>
                  <a:pt x="211316" y="3567432"/>
                  <a:pt x="171205" y="3555203"/>
                  <a:pt x="144302" y="3527321"/>
                </a:cubicBezTo>
                <a:cubicBezTo>
                  <a:pt x="130116" y="3512646"/>
                  <a:pt x="130605" y="3484275"/>
                  <a:pt x="122290" y="3453458"/>
                </a:cubicBezTo>
                <a:cubicBezTo>
                  <a:pt x="171205" y="3486232"/>
                  <a:pt x="233818" y="3460795"/>
                  <a:pt x="261700" y="3518027"/>
                </a:cubicBezTo>
                <a:cubicBezTo>
                  <a:pt x="240177" y="3481829"/>
                  <a:pt x="247514" y="3433892"/>
                  <a:pt x="201044" y="3410412"/>
                </a:cubicBezTo>
                <a:cubicBezTo>
                  <a:pt x="181967" y="3401118"/>
                  <a:pt x="172673" y="3373236"/>
                  <a:pt x="158487" y="3353670"/>
                </a:cubicBezTo>
                <a:cubicBezTo>
                  <a:pt x="132073" y="3317472"/>
                  <a:pt x="106147" y="3281274"/>
                  <a:pt x="79733" y="3244587"/>
                </a:cubicBezTo>
                <a:cubicBezTo>
                  <a:pt x="82179" y="3242631"/>
                  <a:pt x="84624" y="3240674"/>
                  <a:pt x="87070" y="3238717"/>
                </a:cubicBezTo>
                <a:cubicBezTo>
                  <a:pt x="106637" y="3253392"/>
                  <a:pt x="126692" y="3268067"/>
                  <a:pt x="154085" y="3288612"/>
                </a:cubicBezTo>
                <a:cubicBezTo>
                  <a:pt x="114952" y="3210346"/>
                  <a:pt x="81200" y="3143332"/>
                  <a:pt x="43535" y="3068490"/>
                </a:cubicBezTo>
                <a:cubicBezTo>
                  <a:pt x="122779" y="3087078"/>
                  <a:pt x="111039" y="3161920"/>
                  <a:pt x="150661" y="3201541"/>
                </a:cubicBezTo>
                <a:cubicBezTo>
                  <a:pt x="142834" y="3172681"/>
                  <a:pt x="138432" y="3142842"/>
                  <a:pt x="127181" y="3115450"/>
                </a:cubicBezTo>
                <a:cubicBezTo>
                  <a:pt x="113974" y="3083165"/>
                  <a:pt x="134029" y="3071425"/>
                  <a:pt x="157509" y="3055283"/>
                </a:cubicBezTo>
                <a:cubicBezTo>
                  <a:pt x="149193" y="3049413"/>
                  <a:pt x="140388" y="3045500"/>
                  <a:pt x="135008" y="3038652"/>
                </a:cubicBezTo>
                <a:cubicBezTo>
                  <a:pt x="129627" y="3032293"/>
                  <a:pt x="127181" y="3022999"/>
                  <a:pt x="121800" y="3010281"/>
                </a:cubicBezTo>
                <a:cubicBezTo>
                  <a:pt x="109571" y="3026423"/>
                  <a:pt x="98810" y="3040119"/>
                  <a:pt x="88049" y="3054305"/>
                </a:cubicBezTo>
                <a:cubicBezTo>
                  <a:pt x="82668" y="3053327"/>
                  <a:pt x="77776" y="3052837"/>
                  <a:pt x="72395" y="3051859"/>
                </a:cubicBezTo>
                <a:cubicBezTo>
                  <a:pt x="54786" y="2992671"/>
                  <a:pt x="37176" y="2933483"/>
                  <a:pt x="18588" y="2872338"/>
                </a:cubicBezTo>
                <a:cubicBezTo>
                  <a:pt x="75330" y="2843478"/>
                  <a:pt x="126692" y="2898263"/>
                  <a:pt x="179032" y="2887013"/>
                </a:cubicBezTo>
                <a:cubicBezTo>
                  <a:pt x="149682" y="2833694"/>
                  <a:pt x="119844" y="2778909"/>
                  <a:pt x="87070" y="2719231"/>
                </a:cubicBezTo>
                <a:cubicBezTo>
                  <a:pt x="107615" y="2716786"/>
                  <a:pt x="117887" y="2715807"/>
                  <a:pt x="134029" y="2713851"/>
                </a:cubicBezTo>
                <a:cubicBezTo>
                  <a:pt x="111528" y="2696241"/>
                  <a:pt x="92940" y="2681566"/>
                  <a:pt x="74352" y="2667381"/>
                </a:cubicBezTo>
                <a:cubicBezTo>
                  <a:pt x="78265" y="2666891"/>
                  <a:pt x="82668" y="2666402"/>
                  <a:pt x="86581" y="2666402"/>
                </a:cubicBezTo>
                <a:cubicBezTo>
                  <a:pt x="93429" y="2644390"/>
                  <a:pt x="111528" y="2617976"/>
                  <a:pt x="104680" y="2602323"/>
                </a:cubicBezTo>
                <a:cubicBezTo>
                  <a:pt x="95875" y="2581289"/>
                  <a:pt x="103702" y="2543624"/>
                  <a:pt x="66526" y="2539221"/>
                </a:cubicBezTo>
                <a:cubicBezTo>
                  <a:pt x="72395" y="2575419"/>
                  <a:pt x="78265" y="2610149"/>
                  <a:pt x="84135" y="2645368"/>
                </a:cubicBezTo>
                <a:cubicBezTo>
                  <a:pt x="79733" y="2646836"/>
                  <a:pt x="75330" y="2647814"/>
                  <a:pt x="70928" y="2649282"/>
                </a:cubicBezTo>
                <a:cubicBezTo>
                  <a:pt x="49894" y="2627269"/>
                  <a:pt x="28860" y="2605257"/>
                  <a:pt x="1467" y="2576397"/>
                </a:cubicBezTo>
                <a:cubicBezTo>
                  <a:pt x="21523" y="2571016"/>
                  <a:pt x="30328" y="2568570"/>
                  <a:pt x="39133" y="2566125"/>
                </a:cubicBezTo>
                <a:cubicBezTo>
                  <a:pt x="38154" y="2513785"/>
                  <a:pt x="54297" y="2455575"/>
                  <a:pt x="0" y="2426715"/>
                </a:cubicBezTo>
                <a:cubicBezTo>
                  <a:pt x="8316" y="2382690"/>
                  <a:pt x="16142" y="2340623"/>
                  <a:pt x="23969" y="2298555"/>
                </a:cubicBezTo>
                <a:cubicBezTo>
                  <a:pt x="61145" y="2322524"/>
                  <a:pt x="69950" y="2345514"/>
                  <a:pt x="58210" y="2387582"/>
                </a:cubicBezTo>
                <a:cubicBezTo>
                  <a:pt x="47448" y="2425736"/>
                  <a:pt x="76798" y="2500578"/>
                  <a:pt x="111039" y="2521611"/>
                </a:cubicBezTo>
                <a:cubicBezTo>
                  <a:pt x="115931" y="2524546"/>
                  <a:pt x="121800" y="2526503"/>
                  <a:pt x="124735" y="2530906"/>
                </a:cubicBezTo>
                <a:cubicBezTo>
                  <a:pt x="129138" y="2536775"/>
                  <a:pt x="131094" y="2544602"/>
                  <a:pt x="134029" y="2551450"/>
                </a:cubicBezTo>
                <a:cubicBezTo>
                  <a:pt x="137943" y="2543134"/>
                  <a:pt x="143813" y="2534819"/>
                  <a:pt x="144791" y="2526014"/>
                </a:cubicBezTo>
                <a:cubicBezTo>
                  <a:pt x="149193" y="2493240"/>
                  <a:pt x="151639" y="2459977"/>
                  <a:pt x="156531" y="2427204"/>
                </a:cubicBezTo>
                <a:cubicBezTo>
                  <a:pt x="157509" y="2418888"/>
                  <a:pt x="163379" y="2410572"/>
                  <a:pt x="168760" y="2404213"/>
                </a:cubicBezTo>
                <a:cubicBezTo>
                  <a:pt x="178543" y="2391495"/>
                  <a:pt x="190283" y="2380245"/>
                  <a:pt x="200066" y="2369483"/>
                </a:cubicBezTo>
                <a:cubicBezTo>
                  <a:pt x="205936" y="2375353"/>
                  <a:pt x="218165" y="2391984"/>
                  <a:pt x="221589" y="2390517"/>
                </a:cubicBezTo>
                <a:cubicBezTo>
                  <a:pt x="237731" y="2382201"/>
                  <a:pt x="255341" y="2371440"/>
                  <a:pt x="264635" y="2356765"/>
                </a:cubicBezTo>
                <a:cubicBezTo>
                  <a:pt x="268059" y="2350895"/>
                  <a:pt x="251427" y="2332307"/>
                  <a:pt x="244090" y="2319589"/>
                </a:cubicBezTo>
                <a:cubicBezTo>
                  <a:pt x="235774" y="2305893"/>
                  <a:pt x="227459" y="2291707"/>
                  <a:pt x="220121" y="2277521"/>
                </a:cubicBezTo>
                <a:cubicBezTo>
                  <a:pt x="213762" y="2265292"/>
                  <a:pt x="207892" y="2252574"/>
                  <a:pt x="203001" y="2241813"/>
                </a:cubicBezTo>
                <a:cubicBezTo>
                  <a:pt x="195663" y="2253063"/>
                  <a:pt x="190772" y="2266760"/>
                  <a:pt x="180989" y="2272630"/>
                </a:cubicBezTo>
                <a:cubicBezTo>
                  <a:pt x="159955" y="2285348"/>
                  <a:pt x="141367" y="2272630"/>
                  <a:pt x="141367" y="2249150"/>
                </a:cubicBezTo>
                <a:cubicBezTo>
                  <a:pt x="141367" y="2226649"/>
                  <a:pt x="139410" y="2204637"/>
                  <a:pt x="136964" y="2182625"/>
                </a:cubicBezTo>
                <a:cubicBezTo>
                  <a:pt x="136964" y="2180668"/>
                  <a:pt x="127181" y="2180179"/>
                  <a:pt x="120822" y="2178222"/>
                </a:cubicBezTo>
                <a:cubicBezTo>
                  <a:pt x="122290" y="2170885"/>
                  <a:pt x="124246" y="2161591"/>
                  <a:pt x="127670" y="2147405"/>
                </a:cubicBezTo>
                <a:cubicBezTo>
                  <a:pt x="116909" y="2154253"/>
                  <a:pt x="109571" y="2158167"/>
                  <a:pt x="102723" y="2162569"/>
                </a:cubicBezTo>
                <a:cubicBezTo>
                  <a:pt x="100277" y="2161102"/>
                  <a:pt x="97343" y="2160123"/>
                  <a:pt x="94897" y="2158656"/>
                </a:cubicBezTo>
                <a:cubicBezTo>
                  <a:pt x="120822" y="2091641"/>
                  <a:pt x="146258" y="2024626"/>
                  <a:pt x="172184" y="1958101"/>
                </a:cubicBezTo>
                <a:cubicBezTo>
                  <a:pt x="176586" y="1959079"/>
                  <a:pt x="181478" y="1959568"/>
                  <a:pt x="185880" y="1960547"/>
                </a:cubicBezTo>
                <a:cubicBezTo>
                  <a:pt x="187348" y="1970330"/>
                  <a:pt x="188815" y="1980113"/>
                  <a:pt x="189793" y="1989896"/>
                </a:cubicBezTo>
                <a:cubicBezTo>
                  <a:pt x="219143" y="1954188"/>
                  <a:pt x="222567" y="2004571"/>
                  <a:pt x="242623" y="2005060"/>
                </a:cubicBezTo>
                <a:cubicBezTo>
                  <a:pt x="249471" y="1983537"/>
                  <a:pt x="256319" y="1961525"/>
                  <a:pt x="263656" y="1939513"/>
                </a:cubicBezTo>
                <a:cubicBezTo>
                  <a:pt x="266591" y="1939024"/>
                  <a:pt x="269037" y="1939024"/>
                  <a:pt x="271972" y="1938535"/>
                </a:cubicBezTo>
                <a:cubicBezTo>
                  <a:pt x="279309" y="1964460"/>
                  <a:pt x="286647" y="1990385"/>
                  <a:pt x="294473" y="2016800"/>
                </a:cubicBezTo>
                <a:cubicBezTo>
                  <a:pt x="298387" y="2016311"/>
                  <a:pt x="302300" y="2015822"/>
                  <a:pt x="306702" y="2015332"/>
                </a:cubicBezTo>
                <a:cubicBezTo>
                  <a:pt x="305235" y="2003103"/>
                  <a:pt x="304257" y="1990385"/>
                  <a:pt x="302789" y="1978156"/>
                </a:cubicBezTo>
                <a:cubicBezTo>
                  <a:pt x="296430" y="1935111"/>
                  <a:pt x="282244" y="1891575"/>
                  <a:pt x="285179" y="1849019"/>
                </a:cubicBezTo>
                <a:cubicBezTo>
                  <a:pt x="287136" y="1822115"/>
                  <a:pt x="314040" y="1797168"/>
                  <a:pt x="335073" y="1763416"/>
                </a:cubicBezTo>
                <a:cubicBezTo>
                  <a:pt x="343878" y="1799614"/>
                  <a:pt x="352194" y="1825050"/>
                  <a:pt x="394262" y="1813799"/>
                </a:cubicBezTo>
                <a:cubicBezTo>
                  <a:pt x="389370" y="1789341"/>
                  <a:pt x="380076" y="1764883"/>
                  <a:pt x="381544" y="1740915"/>
                </a:cubicBezTo>
                <a:cubicBezTo>
                  <a:pt x="382522" y="1726240"/>
                  <a:pt x="405512" y="1699336"/>
                  <a:pt x="408936" y="1700804"/>
                </a:cubicBezTo>
                <a:cubicBezTo>
                  <a:pt x="446602" y="1716946"/>
                  <a:pt x="444156" y="1684172"/>
                  <a:pt x="450026" y="1667052"/>
                </a:cubicBezTo>
                <a:cubicBezTo>
                  <a:pt x="465190" y="1624495"/>
                  <a:pt x="489648" y="1601504"/>
                  <a:pt x="518019" y="1601504"/>
                </a:cubicBezTo>
                <a:cubicBezTo>
                  <a:pt x="535139" y="1577047"/>
                  <a:pt x="549325" y="1556013"/>
                  <a:pt x="569380" y="1526663"/>
                </a:cubicBezTo>
                <a:cubicBezTo>
                  <a:pt x="571826" y="1551121"/>
                  <a:pt x="573294" y="1562861"/>
                  <a:pt x="574761" y="1579003"/>
                </a:cubicBezTo>
                <a:cubicBezTo>
                  <a:pt x="585033" y="1567753"/>
                  <a:pt x="591392" y="1559926"/>
                  <a:pt x="599708" y="1550632"/>
                </a:cubicBezTo>
                <a:cubicBezTo>
                  <a:pt x="611937" y="1560904"/>
                  <a:pt x="624166" y="1570688"/>
                  <a:pt x="635906" y="1580471"/>
                </a:cubicBezTo>
                <a:cubicBezTo>
                  <a:pt x="626612" y="1538892"/>
                  <a:pt x="603132" y="1499760"/>
                  <a:pt x="654494" y="1467475"/>
                </a:cubicBezTo>
                <a:cubicBezTo>
                  <a:pt x="662320" y="1476769"/>
                  <a:pt x="670636" y="1486063"/>
                  <a:pt x="683354" y="1501227"/>
                </a:cubicBezTo>
                <a:cubicBezTo>
                  <a:pt x="681398" y="1463562"/>
                  <a:pt x="687268" y="1434701"/>
                  <a:pt x="728357" y="1429810"/>
                </a:cubicBezTo>
                <a:cubicBezTo>
                  <a:pt x="733738" y="1444974"/>
                  <a:pt x="739118" y="1460627"/>
                  <a:pt x="744499" y="1475791"/>
                </a:cubicBezTo>
                <a:cubicBezTo>
                  <a:pt x="800263" y="1462584"/>
                  <a:pt x="746945" y="1408287"/>
                  <a:pt x="789012" y="1382362"/>
                </a:cubicBezTo>
                <a:cubicBezTo>
                  <a:pt x="794882" y="1398993"/>
                  <a:pt x="799774" y="1413178"/>
                  <a:pt x="806133" y="1431277"/>
                </a:cubicBezTo>
                <a:cubicBezTo>
                  <a:pt x="808579" y="1429321"/>
                  <a:pt x="820808" y="1424918"/>
                  <a:pt x="821786" y="1418070"/>
                </a:cubicBezTo>
                <a:cubicBezTo>
                  <a:pt x="836950" y="1335402"/>
                  <a:pt x="897606" y="1300183"/>
                  <a:pt x="968534" y="1274258"/>
                </a:cubicBezTo>
                <a:cubicBezTo>
                  <a:pt x="991524" y="1265942"/>
                  <a:pt x="1012069" y="1250289"/>
                  <a:pt x="1032124" y="1235125"/>
                </a:cubicBezTo>
                <a:cubicBezTo>
                  <a:pt x="1057560" y="1216048"/>
                  <a:pt x="1082997" y="1196971"/>
                  <a:pt x="1108433" y="1178382"/>
                </a:cubicBezTo>
                <a:cubicBezTo>
                  <a:pt x="1107455" y="1176426"/>
                  <a:pt x="1105987" y="1173980"/>
                  <a:pt x="1105009" y="1172023"/>
                </a:cubicBezTo>
                <a:cubicBezTo>
                  <a:pt x="1114303" y="1172513"/>
                  <a:pt x="1123108" y="1173002"/>
                  <a:pt x="1121640" y="1173002"/>
                </a:cubicBezTo>
                <a:cubicBezTo>
                  <a:pt x="1148544" y="1119194"/>
                  <a:pt x="1173491" y="1071257"/>
                  <a:pt x="1196481" y="1022830"/>
                </a:cubicBezTo>
                <a:cubicBezTo>
                  <a:pt x="1207732" y="999351"/>
                  <a:pt x="1216048" y="974403"/>
                  <a:pt x="1225831" y="950435"/>
                </a:cubicBezTo>
                <a:cubicBezTo>
                  <a:pt x="1219961" y="951413"/>
                  <a:pt x="1213602" y="952391"/>
                  <a:pt x="1207732" y="953370"/>
                </a:cubicBezTo>
                <a:cubicBezTo>
                  <a:pt x="1195992" y="941141"/>
                  <a:pt x="1182296" y="929401"/>
                  <a:pt x="1173002" y="915215"/>
                </a:cubicBezTo>
                <a:cubicBezTo>
                  <a:pt x="1170556" y="911302"/>
                  <a:pt x="1178872" y="896138"/>
                  <a:pt x="1185720" y="890757"/>
                </a:cubicBezTo>
                <a:cubicBezTo>
                  <a:pt x="1222407" y="862875"/>
                  <a:pt x="1263007" y="838907"/>
                  <a:pt x="1297248" y="808090"/>
                </a:cubicBezTo>
                <a:cubicBezTo>
                  <a:pt x="1313879" y="792926"/>
                  <a:pt x="1319749" y="765533"/>
                  <a:pt x="1335892" y="749880"/>
                </a:cubicBezTo>
                <a:cubicBezTo>
                  <a:pt x="1346653" y="742542"/>
                  <a:pt x="1362306" y="738140"/>
                  <a:pt x="1366709" y="727868"/>
                </a:cubicBezTo>
                <a:cubicBezTo>
                  <a:pt x="1378448" y="700964"/>
                  <a:pt x="1392634" y="691670"/>
                  <a:pt x="1423940" y="688246"/>
                </a:cubicBezTo>
                <a:cubicBezTo>
                  <a:pt x="1445463" y="685800"/>
                  <a:pt x="1461605" y="648624"/>
                  <a:pt x="1484596" y="636395"/>
                </a:cubicBezTo>
                <a:cubicBezTo>
                  <a:pt x="1512967" y="621720"/>
                  <a:pt x="1530577" y="590903"/>
                  <a:pt x="1569220" y="590414"/>
                </a:cubicBezTo>
                <a:cubicBezTo>
                  <a:pt x="1588297" y="589925"/>
                  <a:pt x="1606396" y="567913"/>
                  <a:pt x="1627919" y="553727"/>
                </a:cubicBezTo>
                <a:cubicBezTo>
                  <a:pt x="1629876" y="572804"/>
                  <a:pt x="1631832" y="590414"/>
                  <a:pt x="1633789" y="609491"/>
                </a:cubicBezTo>
                <a:cubicBezTo>
                  <a:pt x="1654334" y="603132"/>
                  <a:pt x="1663628" y="570848"/>
                  <a:pt x="1687596" y="594327"/>
                </a:cubicBezTo>
                <a:cubicBezTo>
                  <a:pt x="1688086" y="594817"/>
                  <a:pt x="1691510" y="591882"/>
                  <a:pt x="1693466" y="590414"/>
                </a:cubicBezTo>
                <a:cubicBezTo>
                  <a:pt x="1718413" y="564000"/>
                  <a:pt x="1741893" y="536607"/>
                  <a:pt x="1780047" y="526824"/>
                </a:cubicBezTo>
                <a:cubicBezTo>
                  <a:pt x="1793744" y="523399"/>
                  <a:pt x="1805484" y="512638"/>
                  <a:pt x="1817713" y="505301"/>
                </a:cubicBezTo>
                <a:cubicBezTo>
                  <a:pt x="1821626" y="518997"/>
                  <a:pt x="1825539" y="533183"/>
                  <a:pt x="1826517" y="536607"/>
                </a:cubicBezTo>
                <a:cubicBezTo>
                  <a:pt x="1795211" y="554706"/>
                  <a:pt x="1768797" y="565467"/>
                  <a:pt x="1747274" y="582588"/>
                </a:cubicBezTo>
                <a:cubicBezTo>
                  <a:pt x="1724772" y="600197"/>
                  <a:pt x="1706674" y="623677"/>
                  <a:pt x="1686618" y="644711"/>
                </a:cubicBezTo>
                <a:cubicBezTo>
                  <a:pt x="1697380" y="656940"/>
                  <a:pt x="1708630" y="668679"/>
                  <a:pt x="1724283" y="685800"/>
                </a:cubicBezTo>
                <a:cubicBezTo>
                  <a:pt x="1725751" y="670636"/>
                  <a:pt x="1727218" y="658896"/>
                  <a:pt x="1727707" y="655472"/>
                </a:cubicBezTo>
                <a:cubicBezTo>
                  <a:pt x="1743850" y="644222"/>
                  <a:pt x="1753633" y="634438"/>
                  <a:pt x="1765862" y="629058"/>
                </a:cubicBezTo>
                <a:cubicBezTo>
                  <a:pt x="1784450" y="620742"/>
                  <a:pt x="1804505" y="615850"/>
                  <a:pt x="1823582" y="609491"/>
                </a:cubicBezTo>
                <a:cubicBezTo>
                  <a:pt x="1825539" y="612915"/>
                  <a:pt x="1827496" y="615850"/>
                  <a:pt x="1829942" y="619274"/>
                </a:cubicBezTo>
                <a:cubicBezTo>
                  <a:pt x="1833366" y="608513"/>
                  <a:pt x="1837279" y="597752"/>
                  <a:pt x="1841192" y="586012"/>
                </a:cubicBezTo>
                <a:cubicBezTo>
                  <a:pt x="1824561" y="579164"/>
                  <a:pt x="1810375" y="573783"/>
                  <a:pt x="1796189" y="567913"/>
                </a:cubicBezTo>
                <a:cubicBezTo>
                  <a:pt x="1796679" y="565467"/>
                  <a:pt x="1797168" y="563510"/>
                  <a:pt x="1797657" y="561065"/>
                </a:cubicBezTo>
                <a:cubicBezTo>
                  <a:pt x="1808908" y="562043"/>
                  <a:pt x="1824072" y="558130"/>
                  <a:pt x="1830431" y="564000"/>
                </a:cubicBezTo>
                <a:cubicBezTo>
                  <a:pt x="1856356" y="586990"/>
                  <a:pt x="1875922" y="580631"/>
                  <a:pt x="1897935" y="541987"/>
                </a:cubicBezTo>
                <a:cubicBezTo>
                  <a:pt x="1908696" y="569870"/>
                  <a:pt x="1915055" y="586990"/>
                  <a:pt x="1922882" y="607535"/>
                </a:cubicBezTo>
                <a:cubicBezTo>
                  <a:pt x="1927773" y="597262"/>
                  <a:pt x="1931686" y="588947"/>
                  <a:pt x="1940491" y="569380"/>
                </a:cubicBezTo>
                <a:cubicBezTo>
                  <a:pt x="1946850" y="599219"/>
                  <a:pt x="1950764" y="618785"/>
                  <a:pt x="1954188" y="632971"/>
                </a:cubicBezTo>
                <a:cubicBezTo>
                  <a:pt x="1982559" y="614872"/>
                  <a:pt x="2009463" y="595795"/>
                  <a:pt x="2037834" y="580142"/>
                </a:cubicBezTo>
                <a:cubicBezTo>
                  <a:pt x="2067183" y="563510"/>
                  <a:pt x="2098490" y="551771"/>
                  <a:pt x="2128817" y="559597"/>
                </a:cubicBezTo>
                <a:cubicBezTo>
                  <a:pt x="2160613" y="533672"/>
                  <a:pt x="2190940" y="505790"/>
                  <a:pt x="2224692" y="482799"/>
                </a:cubicBezTo>
                <a:cubicBezTo>
                  <a:pt x="2233986" y="476440"/>
                  <a:pt x="2253553" y="484756"/>
                  <a:pt x="2268717" y="486223"/>
                </a:cubicBezTo>
                <a:cubicBezTo>
                  <a:pt x="2265293" y="497474"/>
                  <a:pt x="2263336" y="509703"/>
                  <a:pt x="2257955" y="520465"/>
                </a:cubicBezTo>
                <a:cubicBezTo>
                  <a:pt x="2251596" y="533183"/>
                  <a:pt x="2242791" y="543944"/>
                  <a:pt x="2234965" y="555684"/>
                </a:cubicBezTo>
                <a:cubicBezTo>
                  <a:pt x="2234475" y="556173"/>
                  <a:pt x="2232519" y="556662"/>
                  <a:pt x="2232030" y="556662"/>
                </a:cubicBezTo>
                <a:cubicBezTo>
                  <a:pt x="2231051" y="556173"/>
                  <a:pt x="2230562" y="554706"/>
                  <a:pt x="2229584" y="554216"/>
                </a:cubicBezTo>
                <a:cubicBezTo>
                  <a:pt x="2197789" y="565467"/>
                  <a:pt x="2165993" y="576718"/>
                  <a:pt x="2133220" y="588458"/>
                </a:cubicBezTo>
                <a:cubicBezTo>
                  <a:pt x="2152786" y="617318"/>
                  <a:pt x="2182136" y="613894"/>
                  <a:pt x="2199745" y="586012"/>
                </a:cubicBezTo>
                <a:cubicBezTo>
                  <a:pt x="2207572" y="573783"/>
                  <a:pt x="2219801" y="564489"/>
                  <a:pt x="2229584" y="553727"/>
                </a:cubicBezTo>
                <a:cubicBezTo>
                  <a:pt x="2229584" y="568891"/>
                  <a:pt x="2229584" y="584055"/>
                  <a:pt x="2229584" y="598730"/>
                </a:cubicBezTo>
                <a:cubicBezTo>
                  <a:pt x="2229584" y="598730"/>
                  <a:pt x="2234475" y="597262"/>
                  <a:pt x="2242302" y="594327"/>
                </a:cubicBezTo>
                <a:cubicBezTo>
                  <a:pt x="2242791" y="603621"/>
                  <a:pt x="2243280" y="611937"/>
                  <a:pt x="2243769" y="620253"/>
                </a:cubicBezTo>
                <a:cubicBezTo>
                  <a:pt x="2245726" y="620742"/>
                  <a:pt x="2247683" y="620742"/>
                  <a:pt x="2249639" y="621231"/>
                </a:cubicBezTo>
                <a:cubicBezTo>
                  <a:pt x="2255998" y="603132"/>
                  <a:pt x="2261379" y="584055"/>
                  <a:pt x="2269695" y="566935"/>
                </a:cubicBezTo>
                <a:cubicBezTo>
                  <a:pt x="2277521" y="550303"/>
                  <a:pt x="2289261" y="534650"/>
                  <a:pt x="2301490" y="519486"/>
                </a:cubicBezTo>
                <a:cubicBezTo>
                  <a:pt x="2285348" y="545901"/>
                  <a:pt x="2354319" y="582098"/>
                  <a:pt x="2284859" y="601665"/>
                </a:cubicBezTo>
                <a:cubicBezTo>
                  <a:pt x="2336221" y="625144"/>
                  <a:pt x="2381712" y="645689"/>
                  <a:pt x="2427693" y="666723"/>
                </a:cubicBezTo>
                <a:cubicBezTo>
                  <a:pt x="2450684" y="623188"/>
                  <a:pt x="2486881" y="612426"/>
                  <a:pt x="2534330" y="630036"/>
                </a:cubicBezTo>
                <a:cubicBezTo>
                  <a:pt x="2548026" y="634928"/>
                  <a:pt x="2567592" y="629547"/>
                  <a:pt x="2581778" y="623188"/>
                </a:cubicBezTo>
                <a:cubicBezTo>
                  <a:pt x="2586670" y="621231"/>
                  <a:pt x="2582756" y="600197"/>
                  <a:pt x="2582756" y="587968"/>
                </a:cubicBezTo>
                <a:cubicBezTo>
                  <a:pt x="2582756" y="577696"/>
                  <a:pt x="2583245" y="567913"/>
                  <a:pt x="2583735" y="557641"/>
                </a:cubicBezTo>
                <a:cubicBezTo>
                  <a:pt x="2592050" y="559597"/>
                  <a:pt x="2600366" y="562043"/>
                  <a:pt x="2611617" y="564978"/>
                </a:cubicBezTo>
                <a:cubicBezTo>
                  <a:pt x="2612106" y="559597"/>
                  <a:pt x="2611617" y="552749"/>
                  <a:pt x="2614062" y="546390"/>
                </a:cubicBezTo>
                <a:cubicBezTo>
                  <a:pt x="2616508" y="539053"/>
                  <a:pt x="2620911" y="532693"/>
                  <a:pt x="2624335" y="525356"/>
                </a:cubicBezTo>
                <a:cubicBezTo>
                  <a:pt x="2631183" y="529759"/>
                  <a:pt x="2638520" y="533672"/>
                  <a:pt x="2644390" y="538563"/>
                </a:cubicBezTo>
                <a:cubicBezTo>
                  <a:pt x="2661511" y="553238"/>
                  <a:pt x="2675696" y="573783"/>
                  <a:pt x="2694774" y="583077"/>
                </a:cubicBezTo>
                <a:cubicBezTo>
                  <a:pt x="2719720" y="594817"/>
                  <a:pt x="2738309" y="580631"/>
                  <a:pt x="2743200" y="542966"/>
                </a:cubicBezTo>
                <a:cubicBezTo>
                  <a:pt x="2764723" y="590414"/>
                  <a:pt x="2787714" y="574761"/>
                  <a:pt x="2811682" y="558130"/>
                </a:cubicBezTo>
                <a:cubicBezTo>
                  <a:pt x="2816574" y="554706"/>
                  <a:pt x="2829292" y="552749"/>
                  <a:pt x="2830759" y="555195"/>
                </a:cubicBezTo>
                <a:cubicBezTo>
                  <a:pt x="2853261" y="591882"/>
                  <a:pt x="2889948" y="565956"/>
                  <a:pt x="2918808" y="578674"/>
                </a:cubicBezTo>
                <a:cubicBezTo>
                  <a:pt x="2922232" y="562043"/>
                  <a:pt x="2925656" y="548836"/>
                  <a:pt x="2930059" y="527313"/>
                </a:cubicBezTo>
                <a:cubicBezTo>
                  <a:pt x="2937885" y="541009"/>
                  <a:pt x="2941309" y="547368"/>
                  <a:pt x="2947668" y="558130"/>
                </a:cubicBezTo>
                <a:cubicBezTo>
                  <a:pt x="2966745" y="545412"/>
                  <a:pt x="2985823" y="533183"/>
                  <a:pt x="3006856" y="519486"/>
                </a:cubicBezTo>
                <a:cubicBezTo>
                  <a:pt x="3036206" y="536607"/>
                  <a:pt x="3048924" y="531715"/>
                  <a:pt x="3064577" y="491604"/>
                </a:cubicBezTo>
                <a:cubicBezTo>
                  <a:pt x="3079741" y="499431"/>
                  <a:pt x="3094905" y="506768"/>
                  <a:pt x="3111536" y="515084"/>
                </a:cubicBezTo>
                <a:cubicBezTo>
                  <a:pt x="3111536" y="521932"/>
                  <a:pt x="3109580" y="531226"/>
                  <a:pt x="3112026" y="538563"/>
                </a:cubicBezTo>
                <a:cubicBezTo>
                  <a:pt x="3115450" y="549814"/>
                  <a:pt x="3123765" y="569380"/>
                  <a:pt x="3126700" y="568891"/>
                </a:cubicBezTo>
                <a:cubicBezTo>
                  <a:pt x="3162898" y="563021"/>
                  <a:pt x="3170236" y="589925"/>
                  <a:pt x="3179529" y="623188"/>
                </a:cubicBezTo>
                <a:cubicBezTo>
                  <a:pt x="3204477" y="563510"/>
                  <a:pt x="3150180" y="559597"/>
                  <a:pt x="3130613" y="530248"/>
                </a:cubicBezTo>
                <a:cubicBezTo>
                  <a:pt x="3164855" y="502855"/>
                  <a:pt x="3199096" y="485734"/>
                  <a:pt x="3245566" y="505790"/>
                </a:cubicBezTo>
                <a:cubicBezTo>
                  <a:pt x="3245566" y="490626"/>
                  <a:pt x="3245566" y="479864"/>
                  <a:pt x="3245566" y="469103"/>
                </a:cubicBezTo>
                <a:cubicBezTo>
                  <a:pt x="3248990" y="466657"/>
                  <a:pt x="3252414" y="464211"/>
                  <a:pt x="3255838" y="462255"/>
                </a:cubicBezTo>
                <a:cubicBezTo>
                  <a:pt x="3260730" y="470570"/>
                  <a:pt x="3265132" y="478886"/>
                  <a:pt x="3270024" y="487202"/>
                </a:cubicBezTo>
                <a:cubicBezTo>
                  <a:pt x="3280785" y="503833"/>
                  <a:pt x="3290568" y="507257"/>
                  <a:pt x="3311602" y="497474"/>
                </a:cubicBezTo>
                <a:cubicBezTo>
                  <a:pt x="3328723" y="489648"/>
                  <a:pt x="3352692" y="495517"/>
                  <a:pt x="3373236" y="496007"/>
                </a:cubicBezTo>
                <a:cubicBezTo>
                  <a:pt x="3381063" y="496007"/>
                  <a:pt x="3391824" y="503344"/>
                  <a:pt x="3395248" y="500409"/>
                </a:cubicBezTo>
                <a:cubicBezTo>
                  <a:pt x="3424109" y="475951"/>
                  <a:pt x="3461774" y="490626"/>
                  <a:pt x="3492591" y="477419"/>
                </a:cubicBezTo>
                <a:cubicBezTo>
                  <a:pt x="3501396" y="473505"/>
                  <a:pt x="3510690" y="471549"/>
                  <a:pt x="3519494" y="469103"/>
                </a:cubicBezTo>
                <a:cubicBezTo>
                  <a:pt x="3537593" y="485734"/>
                  <a:pt x="3542485" y="524867"/>
                  <a:pt x="3584063" y="496985"/>
                </a:cubicBezTo>
                <a:cubicBezTo>
                  <a:pt x="3603141" y="484267"/>
                  <a:pt x="3634447" y="488669"/>
                  <a:pt x="3664774" y="484756"/>
                </a:cubicBezTo>
                <a:cubicBezTo>
                  <a:pt x="3670644" y="492093"/>
                  <a:pt x="3681895" y="506768"/>
                  <a:pt x="3696570" y="525845"/>
                </a:cubicBezTo>
                <a:cubicBezTo>
                  <a:pt x="3720049" y="483288"/>
                  <a:pt x="3746953" y="485245"/>
                  <a:pt x="3782662" y="496496"/>
                </a:cubicBezTo>
                <a:cubicBezTo>
                  <a:pt x="3810055" y="505301"/>
                  <a:pt x="3835491" y="508725"/>
                  <a:pt x="3858481" y="531715"/>
                </a:cubicBezTo>
                <a:cubicBezTo>
                  <a:pt x="3869243" y="542966"/>
                  <a:pt x="3898103" y="559108"/>
                  <a:pt x="3921094" y="535139"/>
                </a:cubicBezTo>
                <a:cubicBezTo>
                  <a:pt x="3923050" y="533183"/>
                  <a:pt x="3940660" y="546879"/>
                  <a:pt x="3950932" y="553238"/>
                </a:cubicBezTo>
                <a:cubicBezTo>
                  <a:pt x="3962183" y="553238"/>
                  <a:pt x="3982238" y="547368"/>
                  <a:pt x="3989086" y="554706"/>
                </a:cubicBezTo>
                <a:cubicBezTo>
                  <a:pt x="4001805" y="567424"/>
                  <a:pt x="4007185" y="587968"/>
                  <a:pt x="4015990" y="605089"/>
                </a:cubicBezTo>
                <a:cubicBezTo>
                  <a:pt x="4013055" y="606556"/>
                  <a:pt x="4010610" y="608024"/>
                  <a:pt x="4007675" y="609002"/>
                </a:cubicBezTo>
                <a:cubicBezTo>
                  <a:pt x="3993489" y="597262"/>
                  <a:pt x="3978814" y="585033"/>
                  <a:pt x="3964628" y="573294"/>
                </a:cubicBezTo>
                <a:cubicBezTo>
                  <a:pt x="3969520" y="632971"/>
                  <a:pt x="4048275" y="623677"/>
                  <a:pt x="4051699" y="685800"/>
                </a:cubicBezTo>
                <a:cubicBezTo>
                  <a:pt x="4021371" y="670636"/>
                  <a:pt x="3984684" y="731781"/>
                  <a:pt x="3957780" y="670147"/>
                </a:cubicBezTo>
                <a:cubicBezTo>
                  <a:pt x="3947997" y="680419"/>
                  <a:pt x="3941149" y="687757"/>
                  <a:pt x="3934301" y="695094"/>
                </a:cubicBezTo>
                <a:cubicBezTo>
                  <a:pt x="3908865" y="679930"/>
                  <a:pt x="3884407" y="673082"/>
                  <a:pt x="3852611" y="681398"/>
                </a:cubicBezTo>
                <a:cubicBezTo>
                  <a:pt x="3816414" y="691181"/>
                  <a:pt x="3795869" y="662810"/>
                  <a:pt x="3780705" y="630525"/>
                </a:cubicBezTo>
                <a:cubicBezTo>
                  <a:pt x="3766030" y="647646"/>
                  <a:pt x="3751356" y="662320"/>
                  <a:pt x="3740105" y="679441"/>
                </a:cubicBezTo>
                <a:cubicBezTo>
                  <a:pt x="3724452" y="702921"/>
                  <a:pt x="3705375" y="703410"/>
                  <a:pt x="3688743" y="679930"/>
                </a:cubicBezTo>
                <a:cubicBezTo>
                  <a:pt x="3679449" y="666723"/>
                  <a:pt x="3668688" y="654494"/>
                  <a:pt x="3660861" y="644711"/>
                </a:cubicBezTo>
                <a:cubicBezTo>
                  <a:pt x="3634936" y="658896"/>
                  <a:pt x="3613902" y="670147"/>
                  <a:pt x="3590912" y="682865"/>
                </a:cubicBezTo>
                <a:cubicBezTo>
                  <a:pt x="3586998" y="667212"/>
                  <a:pt x="3584063" y="655472"/>
                  <a:pt x="3581129" y="644222"/>
                </a:cubicBezTo>
                <a:cubicBezTo>
                  <a:pt x="3565475" y="653516"/>
                  <a:pt x="3551290" y="662320"/>
                  <a:pt x="3535148" y="672104"/>
                </a:cubicBezTo>
                <a:cubicBezTo>
                  <a:pt x="3528789" y="657918"/>
                  <a:pt x="3522919" y="645200"/>
                  <a:pt x="3516560" y="630036"/>
                </a:cubicBezTo>
                <a:cubicBezTo>
                  <a:pt x="3506776" y="636395"/>
                  <a:pt x="3497972" y="642265"/>
                  <a:pt x="3493080" y="645200"/>
                </a:cubicBezTo>
                <a:cubicBezTo>
                  <a:pt x="3444164" y="607046"/>
                  <a:pt x="3392803" y="628569"/>
                  <a:pt x="3341930" y="626123"/>
                </a:cubicBezTo>
                <a:cubicBezTo>
                  <a:pt x="3341930" y="605578"/>
                  <a:pt x="3341930" y="581120"/>
                  <a:pt x="3341930" y="554706"/>
                </a:cubicBezTo>
                <a:cubicBezTo>
                  <a:pt x="3321875" y="556662"/>
                  <a:pt x="3307689" y="556173"/>
                  <a:pt x="3317961" y="584055"/>
                </a:cubicBezTo>
                <a:cubicBezTo>
                  <a:pt x="3323831" y="600197"/>
                  <a:pt x="3318939" y="620253"/>
                  <a:pt x="3318939" y="643243"/>
                </a:cubicBezTo>
                <a:cubicBezTo>
                  <a:pt x="3278339" y="609002"/>
                  <a:pt x="3243120" y="630525"/>
                  <a:pt x="3205944" y="644711"/>
                </a:cubicBezTo>
                <a:cubicBezTo>
                  <a:pt x="3181975" y="628079"/>
                  <a:pt x="3181975" y="628079"/>
                  <a:pt x="3143332" y="657918"/>
                </a:cubicBezTo>
                <a:cubicBezTo>
                  <a:pt x="3141375" y="649113"/>
                  <a:pt x="3139419" y="641287"/>
                  <a:pt x="3137951" y="632971"/>
                </a:cubicBezTo>
                <a:cubicBezTo>
                  <a:pt x="3106156" y="637862"/>
                  <a:pt x="3095394" y="647646"/>
                  <a:pt x="3069958" y="693627"/>
                </a:cubicBezTo>
                <a:cubicBezTo>
                  <a:pt x="3092459" y="695583"/>
                  <a:pt x="3100775" y="697540"/>
                  <a:pt x="3087568" y="726400"/>
                </a:cubicBezTo>
                <a:cubicBezTo>
                  <a:pt x="3070447" y="765044"/>
                  <a:pt x="3043054" y="764555"/>
                  <a:pt x="3011748" y="766022"/>
                </a:cubicBezTo>
                <a:cubicBezTo>
                  <a:pt x="2985334" y="767000"/>
                  <a:pt x="2958919" y="770914"/>
                  <a:pt x="2932504" y="772870"/>
                </a:cubicBezTo>
                <a:cubicBezTo>
                  <a:pt x="2924189" y="773359"/>
                  <a:pt x="2915384" y="772870"/>
                  <a:pt x="2908046" y="772870"/>
                </a:cubicBezTo>
                <a:cubicBezTo>
                  <a:pt x="2888969" y="726400"/>
                  <a:pt x="2879675" y="725911"/>
                  <a:pt x="2847880" y="762598"/>
                </a:cubicBezTo>
                <a:cubicBezTo>
                  <a:pt x="2831738" y="780697"/>
                  <a:pt x="2811193" y="795861"/>
                  <a:pt x="2791138" y="809557"/>
                </a:cubicBezTo>
                <a:cubicBezTo>
                  <a:pt x="2774996" y="819829"/>
                  <a:pt x="2760810" y="816405"/>
                  <a:pt x="2756407" y="793904"/>
                </a:cubicBezTo>
                <a:cubicBezTo>
                  <a:pt x="2754451" y="783143"/>
                  <a:pt x="2751516" y="772870"/>
                  <a:pt x="2747114" y="755260"/>
                </a:cubicBezTo>
                <a:cubicBezTo>
                  <a:pt x="2738798" y="770424"/>
                  <a:pt x="2733417" y="780208"/>
                  <a:pt x="2727547" y="790969"/>
                </a:cubicBezTo>
                <a:cubicBezTo>
                  <a:pt x="2717764" y="790969"/>
                  <a:pt x="2707002" y="790969"/>
                  <a:pt x="2695263" y="790969"/>
                </a:cubicBezTo>
                <a:cubicBezTo>
                  <a:pt x="2696241" y="803198"/>
                  <a:pt x="2697219" y="813470"/>
                  <a:pt x="2697708" y="820808"/>
                </a:cubicBezTo>
                <a:cubicBezTo>
                  <a:pt x="2677653" y="830102"/>
                  <a:pt x="2660043" y="838417"/>
                  <a:pt x="2637053" y="849179"/>
                </a:cubicBezTo>
                <a:cubicBezTo>
                  <a:pt x="2633629" y="848690"/>
                  <a:pt x="2621889" y="846733"/>
                  <a:pt x="2610149" y="844776"/>
                </a:cubicBezTo>
                <a:cubicBezTo>
                  <a:pt x="2608192" y="848690"/>
                  <a:pt x="2606236" y="852603"/>
                  <a:pt x="2603790" y="856516"/>
                </a:cubicBezTo>
                <a:cubicBezTo>
                  <a:pt x="2612106" y="861408"/>
                  <a:pt x="2620421" y="865810"/>
                  <a:pt x="2630694" y="871680"/>
                </a:cubicBezTo>
                <a:cubicBezTo>
                  <a:pt x="2619443" y="891247"/>
                  <a:pt x="2609660" y="908367"/>
                  <a:pt x="2598899" y="926955"/>
                </a:cubicBezTo>
                <a:cubicBezTo>
                  <a:pt x="2642434" y="945543"/>
                  <a:pt x="2579821" y="961196"/>
                  <a:pt x="2595474" y="978806"/>
                </a:cubicBezTo>
                <a:cubicBezTo>
                  <a:pt x="2656619" y="988589"/>
                  <a:pt x="2715807" y="998372"/>
                  <a:pt x="2777930" y="1008645"/>
                </a:cubicBezTo>
                <a:cubicBezTo>
                  <a:pt x="2779887" y="978317"/>
                  <a:pt x="2804834" y="993481"/>
                  <a:pt x="2826357" y="995437"/>
                </a:cubicBezTo>
                <a:cubicBezTo>
                  <a:pt x="2827825" y="1009134"/>
                  <a:pt x="2828803" y="1020384"/>
                  <a:pt x="2829781" y="1032124"/>
                </a:cubicBezTo>
                <a:cubicBezTo>
                  <a:pt x="2843967" y="1030168"/>
                  <a:pt x="2855707" y="1028211"/>
                  <a:pt x="2867446" y="1026254"/>
                </a:cubicBezTo>
                <a:lnTo>
                  <a:pt x="2866957" y="1025765"/>
                </a:lnTo>
                <a:cubicBezTo>
                  <a:pt x="2874295" y="1028700"/>
                  <a:pt x="2881632" y="1031146"/>
                  <a:pt x="2892394" y="1035059"/>
                </a:cubicBezTo>
                <a:cubicBezTo>
                  <a:pt x="2867446" y="1052669"/>
                  <a:pt x="2825379" y="1042886"/>
                  <a:pt x="2821955" y="1090334"/>
                </a:cubicBezTo>
                <a:cubicBezTo>
                  <a:pt x="2812661" y="1060495"/>
                  <a:pt x="2801410" y="1044353"/>
                  <a:pt x="2773039" y="1055115"/>
                </a:cubicBezTo>
                <a:cubicBezTo>
                  <a:pt x="2771082" y="1055604"/>
                  <a:pt x="2767169" y="1055115"/>
                  <a:pt x="2766191" y="1053647"/>
                </a:cubicBezTo>
                <a:cubicBezTo>
                  <a:pt x="2740265" y="998861"/>
                  <a:pt x="2702111" y="1037016"/>
                  <a:pt x="2668359" y="1040440"/>
                </a:cubicBezTo>
                <a:cubicBezTo>
                  <a:pt x="2672272" y="1050223"/>
                  <a:pt x="2676186" y="1060006"/>
                  <a:pt x="2682056" y="1073703"/>
                </a:cubicBezTo>
                <a:cubicBezTo>
                  <a:pt x="2650749" y="1061474"/>
                  <a:pt x="2624824" y="1039951"/>
                  <a:pt x="2596942" y="1070768"/>
                </a:cubicBezTo>
                <a:cubicBezTo>
                  <a:pt x="2595963" y="1071746"/>
                  <a:pt x="2572973" y="1052180"/>
                  <a:pt x="2557809" y="1040929"/>
                </a:cubicBezTo>
                <a:cubicBezTo>
                  <a:pt x="2559277" y="1049245"/>
                  <a:pt x="2560255" y="1056582"/>
                  <a:pt x="2561233" y="1061963"/>
                </a:cubicBezTo>
                <a:cubicBezTo>
                  <a:pt x="2549983" y="1068322"/>
                  <a:pt x="2539710" y="1073703"/>
                  <a:pt x="2526992" y="1081040"/>
                </a:cubicBezTo>
                <a:cubicBezTo>
                  <a:pt x="2524546" y="1074681"/>
                  <a:pt x="2519166" y="1062452"/>
                  <a:pt x="2513785" y="1050223"/>
                </a:cubicBezTo>
                <a:cubicBezTo>
                  <a:pt x="2504002" y="1054625"/>
                  <a:pt x="2493729" y="1059517"/>
                  <a:pt x="2476609" y="1067833"/>
                </a:cubicBezTo>
                <a:cubicBezTo>
                  <a:pt x="2477587" y="1069789"/>
                  <a:pt x="2483457" y="1079573"/>
                  <a:pt x="2488838" y="1089356"/>
                </a:cubicBezTo>
                <a:cubicBezTo>
                  <a:pt x="2479055" y="1087888"/>
                  <a:pt x="2469271" y="1086421"/>
                  <a:pt x="2459488" y="1084953"/>
                </a:cubicBezTo>
                <a:cubicBezTo>
                  <a:pt x="2442857" y="1082507"/>
                  <a:pt x="2425247" y="1074681"/>
                  <a:pt x="2410083" y="1078594"/>
                </a:cubicBezTo>
                <a:cubicBezTo>
                  <a:pt x="2401768" y="1080551"/>
                  <a:pt x="2390028" y="1102074"/>
                  <a:pt x="2392474" y="1111857"/>
                </a:cubicBezTo>
                <a:cubicBezTo>
                  <a:pt x="2397854" y="1134358"/>
                  <a:pt x="2410572" y="1155392"/>
                  <a:pt x="2420356" y="1176915"/>
                </a:cubicBezTo>
                <a:cubicBezTo>
                  <a:pt x="2422801" y="1176426"/>
                  <a:pt x="2424758" y="1175937"/>
                  <a:pt x="2427204" y="1175448"/>
                </a:cubicBezTo>
                <a:cubicBezTo>
                  <a:pt x="2430628" y="1152457"/>
                  <a:pt x="2434052" y="1129467"/>
                  <a:pt x="2437476" y="1103541"/>
                </a:cubicBezTo>
                <a:cubicBezTo>
                  <a:pt x="2461445" y="1117727"/>
                  <a:pt x="2484925" y="1130445"/>
                  <a:pt x="2487860" y="1088867"/>
                </a:cubicBezTo>
                <a:cubicBezTo>
                  <a:pt x="2519655" y="1097671"/>
                  <a:pt x="2504491" y="1122618"/>
                  <a:pt x="2504980" y="1140228"/>
                </a:cubicBezTo>
                <a:cubicBezTo>
                  <a:pt x="2521611" y="1135337"/>
                  <a:pt x="2537754" y="1125553"/>
                  <a:pt x="2552429" y="1127999"/>
                </a:cubicBezTo>
                <a:cubicBezTo>
                  <a:pt x="2569060" y="1130934"/>
                  <a:pt x="2583245" y="1144631"/>
                  <a:pt x="2597920" y="1152946"/>
                </a:cubicBezTo>
                <a:cubicBezTo>
                  <a:pt x="2613084" y="1137293"/>
                  <a:pt x="2628737" y="1120173"/>
                  <a:pt x="2647325" y="1101096"/>
                </a:cubicBezTo>
                <a:cubicBezTo>
                  <a:pt x="2656619" y="1128978"/>
                  <a:pt x="2669337" y="1150011"/>
                  <a:pt x="2652217" y="1178382"/>
                </a:cubicBezTo>
                <a:cubicBezTo>
                  <a:pt x="2643412" y="1193057"/>
                  <a:pt x="2641455" y="1218004"/>
                  <a:pt x="2676186" y="1220939"/>
                </a:cubicBezTo>
                <a:cubicBezTo>
                  <a:pt x="2689882" y="1221918"/>
                  <a:pt x="2702111" y="1242951"/>
                  <a:pt x="2714829" y="1255180"/>
                </a:cubicBezTo>
                <a:cubicBezTo>
                  <a:pt x="2709448" y="1260072"/>
                  <a:pt x="2703089" y="1270344"/>
                  <a:pt x="2698198" y="1269855"/>
                </a:cubicBezTo>
                <a:cubicBezTo>
                  <a:pt x="2661021" y="1264474"/>
                  <a:pt x="2624335" y="1264474"/>
                  <a:pt x="2586670" y="1272301"/>
                </a:cubicBezTo>
                <a:cubicBezTo>
                  <a:pt x="2575419" y="1274747"/>
                  <a:pt x="2559766" y="1263496"/>
                  <a:pt x="2548026" y="1255180"/>
                </a:cubicBezTo>
                <a:cubicBezTo>
                  <a:pt x="2532373" y="1243930"/>
                  <a:pt x="2519166" y="1229744"/>
                  <a:pt x="2501556" y="1213602"/>
                </a:cubicBezTo>
                <a:cubicBezTo>
                  <a:pt x="2503513" y="1208710"/>
                  <a:pt x="2509382" y="1195503"/>
                  <a:pt x="2512807" y="1188166"/>
                </a:cubicBezTo>
                <a:cubicBezTo>
                  <a:pt x="2535308" y="1188166"/>
                  <a:pt x="2554874" y="1188166"/>
                  <a:pt x="2574930" y="1188166"/>
                </a:cubicBezTo>
                <a:cubicBezTo>
                  <a:pt x="2575419" y="1183274"/>
                  <a:pt x="2575419" y="1178382"/>
                  <a:pt x="2575908" y="1173980"/>
                </a:cubicBezTo>
                <a:cubicBezTo>
                  <a:pt x="2546559" y="1167621"/>
                  <a:pt x="2516720" y="1161262"/>
                  <a:pt x="2487370" y="1154903"/>
                </a:cubicBezTo>
                <a:cubicBezTo>
                  <a:pt x="2482479" y="1148055"/>
                  <a:pt x="2476120" y="1139739"/>
                  <a:pt x="2465358" y="1125064"/>
                </a:cubicBezTo>
                <a:cubicBezTo>
                  <a:pt x="2462423" y="1166154"/>
                  <a:pt x="2442857" y="1187187"/>
                  <a:pt x="2417421" y="1188166"/>
                </a:cubicBezTo>
                <a:cubicBezTo>
                  <a:pt x="2425247" y="1198438"/>
                  <a:pt x="2434541" y="1210667"/>
                  <a:pt x="2443835" y="1222407"/>
                </a:cubicBezTo>
                <a:cubicBezTo>
                  <a:pt x="2431117" y="1231701"/>
                  <a:pt x="2419377" y="1244419"/>
                  <a:pt x="2404703" y="1250289"/>
                </a:cubicBezTo>
                <a:cubicBezTo>
                  <a:pt x="2348939" y="1274258"/>
                  <a:pt x="2332307" y="1271812"/>
                  <a:pt x="2278500" y="1236103"/>
                </a:cubicBezTo>
                <a:cubicBezTo>
                  <a:pt x="2253553" y="1252735"/>
                  <a:pt x="2240345" y="1293824"/>
                  <a:pt x="2198278" y="1279638"/>
                </a:cubicBezTo>
                <a:cubicBezTo>
                  <a:pt x="2197299" y="1279149"/>
                  <a:pt x="2195343" y="1280617"/>
                  <a:pt x="2195343" y="1281106"/>
                </a:cubicBezTo>
                <a:cubicBezTo>
                  <a:pt x="2190940" y="1327576"/>
                  <a:pt x="2139090" y="1307031"/>
                  <a:pt x="2120012" y="1334913"/>
                </a:cubicBezTo>
                <a:cubicBezTo>
                  <a:pt x="2106805" y="1353990"/>
                  <a:pt x="2091152" y="1346164"/>
                  <a:pt x="2078434" y="1311923"/>
                </a:cubicBezTo>
                <a:cubicBezTo>
                  <a:pt x="2065716" y="1335402"/>
                  <a:pt x="2056911" y="1348120"/>
                  <a:pt x="2051530" y="1361817"/>
                </a:cubicBezTo>
                <a:cubicBezTo>
                  <a:pt x="2036366" y="1401439"/>
                  <a:pt x="2022670" y="1441550"/>
                  <a:pt x="2007995" y="1482639"/>
                </a:cubicBezTo>
                <a:cubicBezTo>
                  <a:pt x="2057889" y="1474323"/>
                  <a:pt x="2060335" y="1475791"/>
                  <a:pt x="2080391" y="1533511"/>
                </a:cubicBezTo>
                <a:cubicBezTo>
                  <a:pt x="2113164" y="1520793"/>
                  <a:pt x="2147895" y="1495357"/>
                  <a:pt x="2178711" y="1499270"/>
                </a:cubicBezTo>
                <a:cubicBezTo>
                  <a:pt x="2206104" y="1502695"/>
                  <a:pt x="2229584" y="1538403"/>
                  <a:pt x="2255998" y="1560904"/>
                </a:cubicBezTo>
                <a:cubicBezTo>
                  <a:pt x="2261379" y="1540360"/>
                  <a:pt x="2272141" y="1522750"/>
                  <a:pt x="2293174" y="1543784"/>
                </a:cubicBezTo>
                <a:cubicBezTo>
                  <a:pt x="2312252" y="1527152"/>
                  <a:pt x="2327905" y="1512967"/>
                  <a:pt x="2344047" y="1499270"/>
                </a:cubicBezTo>
                <a:cubicBezTo>
                  <a:pt x="2344047" y="1502205"/>
                  <a:pt x="2344536" y="1505629"/>
                  <a:pt x="2344536" y="1508564"/>
                </a:cubicBezTo>
                <a:cubicBezTo>
                  <a:pt x="2368505" y="1511010"/>
                  <a:pt x="2392474" y="1513456"/>
                  <a:pt x="2426226" y="1516880"/>
                </a:cubicBezTo>
                <a:cubicBezTo>
                  <a:pt x="2440411" y="1577047"/>
                  <a:pt x="2456553" y="1644061"/>
                  <a:pt x="2472696" y="1711076"/>
                </a:cubicBezTo>
                <a:cubicBezTo>
                  <a:pt x="2484435" y="1541827"/>
                  <a:pt x="2494219" y="1500738"/>
                  <a:pt x="2534330" y="1460138"/>
                </a:cubicBezTo>
                <a:cubicBezTo>
                  <a:pt x="2544602" y="1474812"/>
                  <a:pt x="2555363" y="1489487"/>
                  <a:pt x="2570038" y="1510032"/>
                </a:cubicBezTo>
                <a:cubicBezTo>
                  <a:pt x="2577865" y="1486063"/>
                  <a:pt x="2582756" y="1470410"/>
                  <a:pt x="2591561" y="1443996"/>
                </a:cubicBezTo>
                <a:cubicBezTo>
                  <a:pt x="2610149" y="1456714"/>
                  <a:pt x="2625802" y="1468453"/>
                  <a:pt x="2641455" y="1478726"/>
                </a:cubicBezTo>
                <a:cubicBezTo>
                  <a:pt x="2648303" y="1483128"/>
                  <a:pt x="2656130" y="1489976"/>
                  <a:pt x="2663467" y="1489976"/>
                </a:cubicBezTo>
                <a:cubicBezTo>
                  <a:pt x="2700643" y="1489976"/>
                  <a:pt x="2724123" y="1450844"/>
                  <a:pt x="2707981" y="1412689"/>
                </a:cubicBezTo>
                <a:cubicBezTo>
                  <a:pt x="2735863" y="1412689"/>
                  <a:pt x="2762767" y="1411222"/>
                  <a:pt x="2789181" y="1414157"/>
                </a:cubicBezTo>
                <a:cubicBezTo>
                  <a:pt x="2795540" y="1414646"/>
                  <a:pt x="2804345" y="1430788"/>
                  <a:pt x="2804345" y="1440082"/>
                </a:cubicBezTo>
                <a:cubicBezTo>
                  <a:pt x="2805323" y="1466497"/>
                  <a:pt x="2804834" y="1467475"/>
                  <a:pt x="2838097" y="1461605"/>
                </a:cubicBezTo>
                <a:cubicBezTo>
                  <a:pt x="2840543" y="1478726"/>
                  <a:pt x="2842988" y="1495846"/>
                  <a:pt x="2844945" y="1508564"/>
                </a:cubicBezTo>
                <a:cubicBezTo>
                  <a:pt x="2873805" y="1526663"/>
                  <a:pt x="2902666" y="1544273"/>
                  <a:pt x="2931526" y="1561883"/>
                </a:cubicBezTo>
                <a:cubicBezTo>
                  <a:pt x="2944244" y="1557480"/>
                  <a:pt x="2956473" y="1528620"/>
                  <a:pt x="2985334" y="1552589"/>
                </a:cubicBezTo>
                <a:cubicBezTo>
                  <a:pt x="2987779" y="1554545"/>
                  <a:pt x="3007346" y="1543295"/>
                  <a:pt x="3006856" y="1539870"/>
                </a:cubicBezTo>
                <a:cubicBezTo>
                  <a:pt x="3000987" y="1501227"/>
                  <a:pt x="3033760" y="1501227"/>
                  <a:pt x="3055283" y="1490466"/>
                </a:cubicBezTo>
                <a:cubicBezTo>
                  <a:pt x="3057240" y="1489487"/>
                  <a:pt x="3060664" y="1490955"/>
                  <a:pt x="3062621" y="1489976"/>
                </a:cubicBezTo>
                <a:cubicBezTo>
                  <a:pt x="3088057" y="1476769"/>
                  <a:pt x="3113493" y="1463073"/>
                  <a:pt x="3136973" y="1450844"/>
                </a:cubicBezTo>
                <a:cubicBezTo>
                  <a:pt x="3133549" y="1449376"/>
                  <a:pt x="3122787" y="1443996"/>
                  <a:pt x="3102732" y="1435191"/>
                </a:cubicBezTo>
                <a:cubicBezTo>
                  <a:pt x="3134527" y="1416113"/>
                  <a:pt x="3160452" y="1400950"/>
                  <a:pt x="3185399" y="1386275"/>
                </a:cubicBezTo>
                <a:cubicBezTo>
                  <a:pt x="3180508" y="1376002"/>
                  <a:pt x="3174638" y="1363773"/>
                  <a:pt x="3164855" y="1343718"/>
                </a:cubicBezTo>
                <a:cubicBezTo>
                  <a:pt x="3152137" y="1356925"/>
                  <a:pt x="3140886" y="1369154"/>
                  <a:pt x="3127679" y="1383340"/>
                </a:cubicBezTo>
                <a:cubicBezTo>
                  <a:pt x="3109091" y="1360839"/>
                  <a:pt x="3079252" y="1351055"/>
                  <a:pt x="3041098" y="1350566"/>
                </a:cubicBezTo>
                <a:cubicBezTo>
                  <a:pt x="2999030" y="1350077"/>
                  <a:pt x="2985334" y="1316325"/>
                  <a:pt x="3005878" y="1278660"/>
                </a:cubicBezTo>
                <a:cubicBezTo>
                  <a:pt x="3016640" y="1259094"/>
                  <a:pt x="2996095" y="1221918"/>
                  <a:pt x="2973105" y="1226320"/>
                </a:cubicBezTo>
                <a:cubicBezTo>
                  <a:pt x="2939353" y="1233168"/>
                  <a:pt x="2934461" y="1210178"/>
                  <a:pt x="2921743" y="1189144"/>
                </a:cubicBezTo>
                <a:cubicBezTo>
                  <a:pt x="2932015" y="1185720"/>
                  <a:pt x="2941309" y="1182296"/>
                  <a:pt x="2950603" y="1179361"/>
                </a:cubicBezTo>
                <a:cubicBezTo>
                  <a:pt x="2958919" y="1188655"/>
                  <a:pt x="2967235" y="1196971"/>
                  <a:pt x="2974083" y="1204797"/>
                </a:cubicBezTo>
                <a:cubicBezTo>
                  <a:pt x="3000008" y="1196481"/>
                  <a:pt x="3017618" y="1184742"/>
                  <a:pt x="3050392" y="1194036"/>
                </a:cubicBezTo>
                <a:cubicBezTo>
                  <a:pt x="3077784" y="1201862"/>
                  <a:pt x="3107623" y="1235614"/>
                  <a:pt x="3142842" y="1213113"/>
                </a:cubicBezTo>
                <a:cubicBezTo>
                  <a:pt x="3144310" y="1216048"/>
                  <a:pt x="3145778" y="1218983"/>
                  <a:pt x="3146756" y="1221918"/>
                </a:cubicBezTo>
                <a:cubicBezTo>
                  <a:pt x="3146756" y="1222407"/>
                  <a:pt x="3143332" y="1223874"/>
                  <a:pt x="3141375" y="1224853"/>
                </a:cubicBezTo>
                <a:cubicBezTo>
                  <a:pt x="3139908" y="1236592"/>
                  <a:pt x="3137951" y="1248332"/>
                  <a:pt x="3135994" y="1261050"/>
                </a:cubicBezTo>
                <a:cubicBezTo>
                  <a:pt x="3119363" y="1256159"/>
                  <a:pt x="3102242" y="1251756"/>
                  <a:pt x="3087079" y="1247354"/>
                </a:cubicBezTo>
                <a:cubicBezTo>
                  <a:pt x="3089524" y="1268877"/>
                  <a:pt x="3091481" y="1286487"/>
                  <a:pt x="3093438" y="1305074"/>
                </a:cubicBezTo>
                <a:cubicBezTo>
                  <a:pt x="3108112" y="1316325"/>
                  <a:pt x="3125233" y="1329043"/>
                  <a:pt x="3138440" y="1339316"/>
                </a:cubicBezTo>
                <a:cubicBezTo>
                  <a:pt x="3155561" y="1329532"/>
                  <a:pt x="3169257" y="1322195"/>
                  <a:pt x="3184910" y="1313390"/>
                </a:cubicBezTo>
                <a:cubicBezTo>
                  <a:pt x="3180997" y="1288932"/>
                  <a:pt x="3177084" y="1263496"/>
                  <a:pt x="3172192" y="1235125"/>
                </a:cubicBezTo>
                <a:cubicBezTo>
                  <a:pt x="3164855" y="1232679"/>
                  <a:pt x="3152137" y="1228766"/>
                  <a:pt x="3139908" y="1224853"/>
                </a:cubicBezTo>
                <a:cubicBezTo>
                  <a:pt x="3181975" y="1218983"/>
                  <a:pt x="3223554" y="1213113"/>
                  <a:pt x="3258284" y="1235614"/>
                </a:cubicBezTo>
                <a:cubicBezTo>
                  <a:pt x="3258284" y="1252245"/>
                  <a:pt x="3258284" y="1266920"/>
                  <a:pt x="3258284" y="1289421"/>
                </a:cubicBezTo>
                <a:cubicBezTo>
                  <a:pt x="3242631" y="1298226"/>
                  <a:pt x="3219151" y="1310455"/>
                  <a:pt x="3187845" y="1327576"/>
                </a:cubicBezTo>
                <a:cubicBezTo>
                  <a:pt x="3226489" y="1338337"/>
                  <a:pt x="3254860" y="1346164"/>
                  <a:pt x="3290079" y="1355947"/>
                </a:cubicBezTo>
                <a:cubicBezTo>
                  <a:pt x="3281275" y="1312901"/>
                  <a:pt x="3298395" y="1295291"/>
                  <a:pt x="3330679" y="1295291"/>
                </a:cubicBezTo>
                <a:cubicBezTo>
                  <a:pt x="3338506" y="1295291"/>
                  <a:pt x="3346333" y="1312412"/>
                  <a:pt x="3354648" y="1321706"/>
                </a:cubicBezTo>
                <a:cubicBezTo>
                  <a:pt x="3376660" y="1313390"/>
                  <a:pt x="3404053" y="1303118"/>
                  <a:pt x="3435359" y="1291378"/>
                </a:cubicBezTo>
                <a:cubicBezTo>
                  <a:pt x="3440740" y="1297248"/>
                  <a:pt x="3449545" y="1308499"/>
                  <a:pt x="3459817" y="1318282"/>
                </a:cubicBezTo>
                <a:cubicBezTo>
                  <a:pt x="3470090" y="1328065"/>
                  <a:pt x="3481829" y="1336381"/>
                  <a:pt x="3493080" y="1345186"/>
                </a:cubicBezTo>
                <a:cubicBezTo>
                  <a:pt x="3499928" y="1333446"/>
                  <a:pt x="3506776" y="1321706"/>
                  <a:pt x="3516560" y="1305564"/>
                </a:cubicBezTo>
                <a:cubicBezTo>
                  <a:pt x="3526832" y="1334913"/>
                  <a:pt x="3536615" y="1364263"/>
                  <a:pt x="3545420" y="1390677"/>
                </a:cubicBezTo>
                <a:cubicBezTo>
                  <a:pt x="3570856" y="1380405"/>
                  <a:pt x="3595803" y="1369154"/>
                  <a:pt x="3621240" y="1360349"/>
                </a:cubicBezTo>
                <a:cubicBezTo>
                  <a:pt x="3629555" y="1357414"/>
                  <a:pt x="3639828" y="1358882"/>
                  <a:pt x="3648632" y="1360839"/>
                </a:cubicBezTo>
                <a:cubicBezTo>
                  <a:pt x="3674069" y="1366708"/>
                  <a:pt x="3689232" y="1354479"/>
                  <a:pt x="3685319" y="1329532"/>
                </a:cubicBezTo>
                <a:cubicBezTo>
                  <a:pt x="3686787" y="1328554"/>
                  <a:pt x="3688254" y="1327576"/>
                  <a:pt x="3689232" y="1326108"/>
                </a:cubicBezTo>
                <a:cubicBezTo>
                  <a:pt x="3701461" y="1315347"/>
                  <a:pt x="3730811" y="1333935"/>
                  <a:pt x="3731300" y="1302140"/>
                </a:cubicBezTo>
                <a:cubicBezTo>
                  <a:pt x="3747442" y="1304096"/>
                  <a:pt x="3763095" y="1306053"/>
                  <a:pt x="3785108" y="1308988"/>
                </a:cubicBezTo>
                <a:cubicBezTo>
                  <a:pt x="3796847" y="1301650"/>
                  <a:pt x="3795869" y="1263496"/>
                  <a:pt x="3832067" y="1275725"/>
                </a:cubicBezTo>
                <a:cubicBezTo>
                  <a:pt x="3835002" y="1276703"/>
                  <a:pt x="3849676" y="1258115"/>
                  <a:pt x="3847720" y="1255670"/>
                </a:cubicBezTo>
                <a:cubicBezTo>
                  <a:pt x="3840871" y="1244908"/>
                  <a:pt x="3830110" y="1237081"/>
                  <a:pt x="3816414" y="1224363"/>
                </a:cubicBezTo>
                <a:cubicBezTo>
                  <a:pt x="3835980" y="1222896"/>
                  <a:pt x="3855057" y="1221428"/>
                  <a:pt x="3874624" y="1219961"/>
                </a:cubicBezTo>
                <a:cubicBezTo>
                  <a:pt x="3878048" y="1212624"/>
                  <a:pt x="3881472" y="1204308"/>
                  <a:pt x="3883428" y="1199905"/>
                </a:cubicBezTo>
                <a:cubicBezTo>
                  <a:pt x="3903973" y="1228766"/>
                  <a:pt x="3922561" y="1254691"/>
                  <a:pt x="3945062" y="1285997"/>
                </a:cubicBezTo>
                <a:cubicBezTo>
                  <a:pt x="3930877" y="1283552"/>
                  <a:pt x="3923539" y="1282084"/>
                  <a:pt x="3910821" y="1280128"/>
                </a:cubicBezTo>
                <a:cubicBezTo>
                  <a:pt x="3918158" y="1294313"/>
                  <a:pt x="3924518" y="1305074"/>
                  <a:pt x="3928920" y="1316325"/>
                </a:cubicBezTo>
                <a:cubicBezTo>
                  <a:pt x="3937725" y="1339805"/>
                  <a:pt x="3966096" y="1358393"/>
                  <a:pt x="3941149" y="1390677"/>
                </a:cubicBezTo>
                <a:cubicBezTo>
                  <a:pt x="3933323" y="1400950"/>
                  <a:pt x="3935279" y="1424918"/>
                  <a:pt x="3959737" y="1434212"/>
                </a:cubicBezTo>
                <a:cubicBezTo>
                  <a:pt x="3976368" y="1440571"/>
                  <a:pt x="3989086" y="1456225"/>
                  <a:pt x="4005229" y="1464540"/>
                </a:cubicBezTo>
                <a:cubicBezTo>
                  <a:pt x="4008653" y="1466008"/>
                  <a:pt x="4021371" y="1454757"/>
                  <a:pt x="4026263" y="1446930"/>
                </a:cubicBezTo>
                <a:cubicBezTo>
                  <a:pt x="4030176" y="1440571"/>
                  <a:pt x="4027730" y="1431277"/>
                  <a:pt x="4028219" y="1422962"/>
                </a:cubicBezTo>
                <a:cubicBezTo>
                  <a:pt x="4037513" y="1425897"/>
                  <a:pt x="4046318" y="1428342"/>
                  <a:pt x="4053655" y="1430788"/>
                </a:cubicBezTo>
                <a:cubicBezTo>
                  <a:pt x="4064417" y="1411222"/>
                  <a:pt x="4075668" y="1391166"/>
                  <a:pt x="4088386" y="1369154"/>
                </a:cubicBezTo>
                <a:cubicBezTo>
                  <a:pt x="4080559" y="1362795"/>
                  <a:pt x="4070776" y="1354479"/>
                  <a:pt x="4058058" y="1344207"/>
                </a:cubicBezTo>
                <a:cubicBezTo>
                  <a:pt x="4079092" y="1331489"/>
                  <a:pt x="4078603" y="1292846"/>
                  <a:pt x="4116757" y="1303118"/>
                </a:cubicBezTo>
                <a:cubicBezTo>
                  <a:pt x="4119692" y="1304096"/>
                  <a:pt x="4126051" y="1294313"/>
                  <a:pt x="4130453" y="1288932"/>
                </a:cubicBezTo>
                <a:cubicBezTo>
                  <a:pt x="4136323" y="1281106"/>
                  <a:pt x="4141215" y="1273279"/>
                  <a:pt x="4146595" y="1265453"/>
                </a:cubicBezTo>
                <a:cubicBezTo>
                  <a:pt x="4153933" y="1272301"/>
                  <a:pt x="4161760" y="1278660"/>
                  <a:pt x="4168119" y="1286487"/>
                </a:cubicBezTo>
                <a:cubicBezTo>
                  <a:pt x="4172032" y="1290889"/>
                  <a:pt x="4173499" y="1297248"/>
                  <a:pt x="4179858" y="1310455"/>
                </a:cubicBezTo>
                <a:cubicBezTo>
                  <a:pt x="4189152" y="1289421"/>
                  <a:pt x="4192576" y="1281106"/>
                  <a:pt x="4196490" y="1272790"/>
                </a:cubicBezTo>
                <a:cubicBezTo>
                  <a:pt x="4244917" y="1283552"/>
                  <a:pt x="4244917" y="1283552"/>
                  <a:pt x="4250786" y="1241484"/>
                </a:cubicBezTo>
                <a:cubicBezTo>
                  <a:pt x="4272309" y="1251267"/>
                  <a:pt x="4295300" y="1261539"/>
                  <a:pt x="4318779" y="1271812"/>
                </a:cubicBezTo>
                <a:cubicBezTo>
                  <a:pt x="4336878" y="1280128"/>
                  <a:pt x="4366717" y="1277682"/>
                  <a:pt x="4354488" y="1306542"/>
                </a:cubicBezTo>
                <a:cubicBezTo>
                  <a:pt x="4369163" y="1302629"/>
                  <a:pt x="4384327" y="1297737"/>
                  <a:pt x="4399980" y="1294313"/>
                </a:cubicBezTo>
                <a:cubicBezTo>
                  <a:pt x="4400958" y="1294313"/>
                  <a:pt x="4403893" y="1305074"/>
                  <a:pt x="4407806" y="1303118"/>
                </a:cubicBezTo>
                <a:cubicBezTo>
                  <a:pt x="4427862" y="1312901"/>
                  <a:pt x="4451341" y="1318771"/>
                  <a:pt x="4467484" y="1333446"/>
                </a:cubicBezTo>
                <a:cubicBezTo>
                  <a:pt x="4494876" y="1358393"/>
                  <a:pt x="4576077" y="1369643"/>
                  <a:pt x="4602980" y="1346164"/>
                </a:cubicBezTo>
                <a:cubicBezTo>
                  <a:pt x="4646026" y="1382851"/>
                  <a:pt x="4669017" y="1452311"/>
                  <a:pt x="4749728" y="1430299"/>
                </a:cubicBezTo>
                <a:cubicBezTo>
                  <a:pt x="4748750" y="1434701"/>
                  <a:pt x="4747282" y="1439593"/>
                  <a:pt x="4746304" y="1443996"/>
                </a:cubicBezTo>
                <a:cubicBezTo>
                  <a:pt x="4737010" y="1447420"/>
                  <a:pt x="4727716" y="1450355"/>
                  <a:pt x="4714019" y="1455246"/>
                </a:cubicBezTo>
                <a:cubicBezTo>
                  <a:pt x="4731140" y="1467964"/>
                  <a:pt x="4745326" y="1481171"/>
                  <a:pt x="4761957" y="1488998"/>
                </a:cubicBezTo>
                <a:cubicBezTo>
                  <a:pt x="4772718" y="1493890"/>
                  <a:pt x="4792285" y="1517369"/>
                  <a:pt x="4799133" y="1483128"/>
                </a:cubicBezTo>
                <a:cubicBezTo>
                  <a:pt x="4808427" y="1485085"/>
                  <a:pt x="4817721" y="1487531"/>
                  <a:pt x="4833863" y="1490955"/>
                </a:cubicBezTo>
                <a:cubicBezTo>
                  <a:pt x="4810873" y="1467964"/>
                  <a:pt x="4791306" y="1448398"/>
                  <a:pt x="4769783" y="1426386"/>
                </a:cubicBezTo>
                <a:cubicBezTo>
                  <a:pt x="4802068" y="1417092"/>
                  <a:pt x="4828482" y="1404863"/>
                  <a:pt x="4854897" y="1403885"/>
                </a:cubicBezTo>
                <a:cubicBezTo>
                  <a:pt x="4872017" y="1403395"/>
                  <a:pt x="4890116" y="1420027"/>
                  <a:pt x="4907726" y="1428832"/>
                </a:cubicBezTo>
                <a:cubicBezTo>
                  <a:pt x="4904791" y="1430788"/>
                  <a:pt x="4902345" y="1433234"/>
                  <a:pt x="4899410" y="1435191"/>
                </a:cubicBezTo>
                <a:cubicBezTo>
                  <a:pt x="4906258" y="1459159"/>
                  <a:pt x="4912618" y="1483617"/>
                  <a:pt x="4919466" y="1507586"/>
                </a:cubicBezTo>
                <a:cubicBezTo>
                  <a:pt x="4916042" y="1508075"/>
                  <a:pt x="4912618" y="1508564"/>
                  <a:pt x="4909194" y="1509054"/>
                </a:cubicBezTo>
                <a:cubicBezTo>
                  <a:pt x="4904791" y="1501227"/>
                  <a:pt x="4899899" y="1492911"/>
                  <a:pt x="4895497" y="1485085"/>
                </a:cubicBezTo>
                <a:cubicBezTo>
                  <a:pt x="4885714" y="1494868"/>
                  <a:pt x="4875442" y="1504162"/>
                  <a:pt x="4866637" y="1514924"/>
                </a:cubicBezTo>
                <a:cubicBezTo>
                  <a:pt x="4862234" y="1520793"/>
                  <a:pt x="4861256" y="1534979"/>
                  <a:pt x="4857832" y="1535468"/>
                </a:cubicBezTo>
                <a:cubicBezTo>
                  <a:pt x="4809895" y="1538892"/>
                  <a:pt x="4834352" y="1566774"/>
                  <a:pt x="4836798" y="1589765"/>
                </a:cubicBezTo>
                <a:cubicBezTo>
                  <a:pt x="4839244" y="1615690"/>
                  <a:pt x="4834352" y="1642594"/>
                  <a:pt x="4832396" y="1674878"/>
                </a:cubicBezTo>
                <a:cubicBezTo>
                  <a:pt x="4844625" y="1666563"/>
                  <a:pt x="4850984" y="1662160"/>
                  <a:pt x="4865658" y="1652377"/>
                </a:cubicBezTo>
                <a:cubicBezTo>
                  <a:pt x="4864191" y="1672922"/>
                  <a:pt x="4863213" y="1686618"/>
                  <a:pt x="4862234" y="1698358"/>
                </a:cubicBezTo>
                <a:cubicBezTo>
                  <a:pt x="4877887" y="1709608"/>
                  <a:pt x="4893540" y="1727707"/>
                  <a:pt x="4912128" y="1731621"/>
                </a:cubicBezTo>
                <a:cubicBezTo>
                  <a:pt x="4926314" y="1734556"/>
                  <a:pt x="4944413" y="1719392"/>
                  <a:pt x="4968382" y="1709119"/>
                </a:cubicBezTo>
                <a:cubicBezTo>
                  <a:pt x="4996753" y="1728686"/>
                  <a:pt x="5013384" y="1686129"/>
                  <a:pt x="5045180" y="1679281"/>
                </a:cubicBezTo>
                <a:cubicBezTo>
                  <a:pt x="5049093" y="1686129"/>
                  <a:pt x="5054963" y="1695912"/>
                  <a:pt x="5061322" y="1706673"/>
                </a:cubicBezTo>
                <a:cubicBezTo>
                  <a:pt x="5089693" y="1692488"/>
                  <a:pt x="5117086" y="1678792"/>
                  <a:pt x="5149371" y="1662649"/>
                </a:cubicBezTo>
                <a:cubicBezTo>
                  <a:pt x="5164534" y="1718413"/>
                  <a:pt x="5168447" y="1788363"/>
                  <a:pt x="5249158" y="1757546"/>
                </a:cubicBezTo>
                <a:cubicBezTo>
                  <a:pt x="5283399" y="1794722"/>
                  <a:pt x="5250137" y="1823582"/>
                  <a:pt x="5235951" y="1858802"/>
                </a:cubicBezTo>
                <a:cubicBezTo>
                  <a:pt x="5332315" y="1827496"/>
                  <a:pt x="5389058" y="1763416"/>
                  <a:pt x="5448246" y="1698847"/>
                </a:cubicBezTo>
                <a:cubicBezTo>
                  <a:pt x="5424766" y="1696401"/>
                  <a:pt x="5402265" y="1693955"/>
                  <a:pt x="5379764" y="1691510"/>
                </a:cubicBezTo>
                <a:cubicBezTo>
                  <a:pt x="5378785" y="1687107"/>
                  <a:pt x="5377318" y="1683194"/>
                  <a:pt x="5376340" y="1678792"/>
                </a:cubicBezTo>
                <a:cubicBezTo>
                  <a:pt x="5398841" y="1665095"/>
                  <a:pt x="5419875" y="1649931"/>
                  <a:pt x="5443844" y="1638681"/>
                </a:cubicBezTo>
                <a:cubicBezTo>
                  <a:pt x="5482487" y="1621071"/>
                  <a:pt x="5504499" y="1593189"/>
                  <a:pt x="5485911" y="1577536"/>
                </a:cubicBezTo>
                <a:cubicBezTo>
                  <a:pt x="5452649" y="1549165"/>
                  <a:pt x="5453627" y="1509543"/>
                  <a:pt x="5436995" y="1475791"/>
                </a:cubicBezTo>
                <a:cubicBezTo>
                  <a:pt x="5428191" y="1458181"/>
                  <a:pt x="5411559" y="1448887"/>
                  <a:pt x="5391014" y="1466008"/>
                </a:cubicBezTo>
                <a:cubicBezTo>
                  <a:pt x="5386123" y="1469921"/>
                  <a:pt x="5374872" y="1468943"/>
                  <a:pt x="5368513" y="1466497"/>
                </a:cubicBezTo>
                <a:cubicBezTo>
                  <a:pt x="5354327" y="1461116"/>
                  <a:pt x="5341609" y="1452800"/>
                  <a:pt x="5324489" y="1443506"/>
                </a:cubicBezTo>
                <a:cubicBezTo>
                  <a:pt x="5334761" y="1419538"/>
                  <a:pt x="5320576" y="1409265"/>
                  <a:pt x="5291226" y="1408287"/>
                </a:cubicBezTo>
                <a:cubicBezTo>
                  <a:pt x="5282910" y="1407798"/>
                  <a:pt x="5275084" y="1396058"/>
                  <a:pt x="5266769" y="1390677"/>
                </a:cubicBezTo>
                <a:cubicBezTo>
                  <a:pt x="5255029" y="1382851"/>
                  <a:pt x="5242311" y="1376002"/>
                  <a:pt x="5228125" y="1367198"/>
                </a:cubicBezTo>
                <a:cubicBezTo>
                  <a:pt x="5237908" y="1323663"/>
                  <a:pt x="5181655" y="1285508"/>
                  <a:pt x="5096541" y="1286487"/>
                </a:cubicBezTo>
                <a:cubicBezTo>
                  <a:pt x="5096052" y="1295291"/>
                  <a:pt x="5095073" y="1304585"/>
                  <a:pt x="5094095" y="1319260"/>
                </a:cubicBezTo>
                <a:cubicBezTo>
                  <a:pt x="5082845" y="1310944"/>
                  <a:pt x="5075997" y="1305564"/>
                  <a:pt x="5061322" y="1294802"/>
                </a:cubicBezTo>
                <a:cubicBezTo>
                  <a:pt x="5053985" y="1327087"/>
                  <a:pt x="5047625" y="1354479"/>
                  <a:pt x="5039799" y="1387253"/>
                </a:cubicBezTo>
                <a:cubicBezTo>
                  <a:pt x="5068659" y="1385297"/>
                  <a:pt x="5091161" y="1383340"/>
                  <a:pt x="5113173" y="1381872"/>
                </a:cubicBezTo>
                <a:cubicBezTo>
                  <a:pt x="5114151" y="1384807"/>
                  <a:pt x="5114640" y="1387253"/>
                  <a:pt x="5115618" y="1390188"/>
                </a:cubicBezTo>
                <a:cubicBezTo>
                  <a:pt x="5099965" y="1394101"/>
                  <a:pt x="5083334" y="1403395"/>
                  <a:pt x="5068170" y="1401439"/>
                </a:cubicBezTo>
                <a:cubicBezTo>
                  <a:pt x="5018276" y="1395569"/>
                  <a:pt x="5012895" y="1398993"/>
                  <a:pt x="5000666" y="1449376"/>
                </a:cubicBezTo>
                <a:cubicBezTo>
                  <a:pt x="4997242" y="1462584"/>
                  <a:pt x="4989415" y="1476769"/>
                  <a:pt x="4979143" y="1485574"/>
                </a:cubicBezTo>
                <a:cubicBezTo>
                  <a:pt x="4971317" y="1492422"/>
                  <a:pt x="4949794" y="1496335"/>
                  <a:pt x="4946370" y="1491933"/>
                </a:cubicBezTo>
                <a:cubicBezTo>
                  <a:pt x="4938543" y="1481171"/>
                  <a:pt x="4933162" y="1465029"/>
                  <a:pt x="4934141" y="1451822"/>
                </a:cubicBezTo>
                <a:cubicBezTo>
                  <a:pt x="4936586" y="1427364"/>
                  <a:pt x="4945880" y="1403395"/>
                  <a:pt x="4949794" y="1378937"/>
                </a:cubicBezTo>
                <a:cubicBezTo>
                  <a:pt x="4953707" y="1353990"/>
                  <a:pt x="4941967" y="1339316"/>
                  <a:pt x="4911150" y="1343229"/>
                </a:cubicBezTo>
                <a:cubicBezTo>
                  <a:pt x="4920933" y="1317793"/>
                  <a:pt x="4929249" y="1296270"/>
                  <a:pt x="4939521" y="1269855"/>
                </a:cubicBezTo>
                <a:cubicBezTo>
                  <a:pt x="4922401" y="1258604"/>
                  <a:pt x="4902345" y="1245886"/>
                  <a:pt x="4883268" y="1232679"/>
                </a:cubicBezTo>
                <a:cubicBezTo>
                  <a:pt x="4856365" y="1214091"/>
                  <a:pt x="4839244" y="1190611"/>
                  <a:pt x="4847559" y="1152946"/>
                </a:cubicBezTo>
                <a:cubicBezTo>
                  <a:pt x="4855875" y="1154903"/>
                  <a:pt x="4865169" y="1157349"/>
                  <a:pt x="4876909" y="1159795"/>
                </a:cubicBezTo>
                <a:cubicBezTo>
                  <a:pt x="4881312" y="1147076"/>
                  <a:pt x="4885225" y="1134847"/>
                  <a:pt x="4887671" y="1128488"/>
                </a:cubicBezTo>
                <a:cubicBezTo>
                  <a:pt x="4874463" y="1119194"/>
                  <a:pt x="4863702" y="1110879"/>
                  <a:pt x="4852451" y="1104030"/>
                </a:cubicBezTo>
                <a:cubicBezTo>
                  <a:pt x="4844136" y="1098650"/>
                  <a:pt x="4831907" y="1089356"/>
                  <a:pt x="4826526" y="1091801"/>
                </a:cubicBezTo>
                <a:cubicBezTo>
                  <a:pt x="4798155" y="1105009"/>
                  <a:pt x="4788371" y="1095226"/>
                  <a:pt x="4787882" y="1067344"/>
                </a:cubicBezTo>
                <a:cubicBezTo>
                  <a:pt x="4787882" y="1063430"/>
                  <a:pt x="4782501" y="1060006"/>
                  <a:pt x="4779567" y="1056093"/>
                </a:cubicBezTo>
                <a:cubicBezTo>
                  <a:pt x="4728694" y="1105498"/>
                  <a:pt x="4728694" y="1105498"/>
                  <a:pt x="4707660" y="1034081"/>
                </a:cubicBezTo>
                <a:cubicBezTo>
                  <a:pt x="4704236" y="1022830"/>
                  <a:pt x="4701790" y="1010601"/>
                  <a:pt x="4703258" y="999840"/>
                </a:cubicBezTo>
                <a:cubicBezTo>
                  <a:pt x="4708639" y="960707"/>
                  <a:pt x="4709617" y="960707"/>
                  <a:pt x="4678311" y="916683"/>
                </a:cubicBezTo>
                <a:cubicBezTo>
                  <a:pt x="4681735" y="938206"/>
                  <a:pt x="4684181" y="950924"/>
                  <a:pt x="4686137" y="964131"/>
                </a:cubicBezTo>
                <a:cubicBezTo>
                  <a:pt x="4683691" y="965599"/>
                  <a:pt x="4680757" y="967066"/>
                  <a:pt x="4678311" y="968534"/>
                </a:cubicBezTo>
                <a:cubicBezTo>
                  <a:pt x="4668039" y="950924"/>
                  <a:pt x="4657766" y="933803"/>
                  <a:pt x="4647983" y="916683"/>
                </a:cubicBezTo>
                <a:cubicBezTo>
                  <a:pt x="4617166" y="939184"/>
                  <a:pt x="4599556" y="934782"/>
                  <a:pt x="4571674" y="900541"/>
                </a:cubicBezTo>
                <a:cubicBezTo>
                  <a:pt x="4555043" y="880485"/>
                  <a:pt x="4533031" y="869724"/>
                  <a:pt x="4502214" y="880485"/>
                </a:cubicBezTo>
                <a:cubicBezTo>
                  <a:pt x="4509062" y="895649"/>
                  <a:pt x="4513954" y="906900"/>
                  <a:pt x="4520313" y="920596"/>
                </a:cubicBezTo>
                <a:cubicBezTo>
                  <a:pt x="4489006" y="931357"/>
                  <a:pt x="4459657" y="942119"/>
                  <a:pt x="4425905" y="953859"/>
                </a:cubicBezTo>
                <a:cubicBezTo>
                  <a:pt x="4438134" y="933314"/>
                  <a:pt x="4446450" y="919129"/>
                  <a:pt x="4455255" y="905432"/>
                </a:cubicBezTo>
                <a:cubicBezTo>
                  <a:pt x="4457211" y="902497"/>
                  <a:pt x="4460635" y="898584"/>
                  <a:pt x="4463570" y="898584"/>
                </a:cubicBezTo>
                <a:cubicBezTo>
                  <a:pt x="4525204" y="902986"/>
                  <a:pt x="4488028" y="873637"/>
                  <a:pt x="4482158" y="856027"/>
                </a:cubicBezTo>
                <a:cubicBezTo>
                  <a:pt x="4391664" y="862875"/>
                  <a:pt x="4350086" y="795861"/>
                  <a:pt x="4298235" y="736673"/>
                </a:cubicBezTo>
                <a:cubicBezTo>
                  <a:pt x="4286495" y="758685"/>
                  <a:pt x="4277201" y="774827"/>
                  <a:pt x="4267907" y="792437"/>
                </a:cubicBezTo>
                <a:cubicBezTo>
                  <a:pt x="4259591" y="788523"/>
                  <a:pt x="4246873" y="785588"/>
                  <a:pt x="4245895" y="780697"/>
                </a:cubicBezTo>
                <a:cubicBezTo>
                  <a:pt x="4236601" y="738629"/>
                  <a:pt x="4203827" y="743032"/>
                  <a:pt x="4172521" y="738140"/>
                </a:cubicBezTo>
                <a:cubicBezTo>
                  <a:pt x="4130453" y="731292"/>
                  <a:pt x="4116268" y="704388"/>
                  <a:pt x="4117735" y="644711"/>
                </a:cubicBezTo>
                <a:cubicBezTo>
                  <a:pt x="4128008" y="646178"/>
                  <a:pt x="4138280" y="647646"/>
                  <a:pt x="4151976" y="649602"/>
                </a:cubicBezTo>
                <a:cubicBezTo>
                  <a:pt x="4144150" y="640308"/>
                  <a:pt x="4137791" y="632971"/>
                  <a:pt x="4131921" y="626612"/>
                </a:cubicBezTo>
                <a:cubicBezTo>
                  <a:pt x="4152465" y="611937"/>
                  <a:pt x="4173010" y="597752"/>
                  <a:pt x="4195022" y="582098"/>
                </a:cubicBezTo>
                <a:cubicBezTo>
                  <a:pt x="4197468" y="591392"/>
                  <a:pt x="4199914" y="601665"/>
                  <a:pt x="4203338" y="617318"/>
                </a:cubicBezTo>
                <a:cubicBezTo>
                  <a:pt x="4209208" y="605089"/>
                  <a:pt x="4213121" y="596773"/>
                  <a:pt x="4218991" y="585523"/>
                </a:cubicBezTo>
                <a:cubicBezTo>
                  <a:pt x="4226328" y="593838"/>
                  <a:pt x="4231709" y="599219"/>
                  <a:pt x="4237579" y="606067"/>
                </a:cubicBezTo>
                <a:cubicBezTo>
                  <a:pt x="4239536" y="600686"/>
                  <a:pt x="4241981" y="594817"/>
                  <a:pt x="4242960" y="590903"/>
                </a:cubicBezTo>
                <a:cubicBezTo>
                  <a:pt x="4274266" y="598241"/>
                  <a:pt x="4305083" y="606067"/>
                  <a:pt x="4338346" y="613894"/>
                </a:cubicBezTo>
                <a:cubicBezTo>
                  <a:pt x="4340302" y="611937"/>
                  <a:pt x="4347151" y="603132"/>
                  <a:pt x="4349596" y="604111"/>
                </a:cubicBezTo>
                <a:cubicBezTo>
                  <a:pt x="4384816" y="618296"/>
                  <a:pt x="4419057" y="634438"/>
                  <a:pt x="4454276" y="648624"/>
                </a:cubicBezTo>
                <a:cubicBezTo>
                  <a:pt x="4466994" y="653516"/>
                  <a:pt x="4481180" y="654494"/>
                  <a:pt x="4494876" y="657918"/>
                </a:cubicBezTo>
                <a:cubicBezTo>
                  <a:pt x="4506616" y="660853"/>
                  <a:pt x="4521780" y="661342"/>
                  <a:pt x="4528139" y="669169"/>
                </a:cubicBezTo>
                <a:cubicBezTo>
                  <a:pt x="4551130" y="696561"/>
                  <a:pt x="4575098" y="707812"/>
                  <a:pt x="4609829" y="691670"/>
                </a:cubicBezTo>
                <a:cubicBezTo>
                  <a:pt x="4614231" y="689713"/>
                  <a:pt x="4624503" y="699496"/>
                  <a:pt x="4632330" y="703899"/>
                </a:cubicBezTo>
                <a:cubicBezTo>
                  <a:pt x="4639178" y="692648"/>
                  <a:pt x="4646515" y="672593"/>
                  <a:pt x="4660701" y="699986"/>
                </a:cubicBezTo>
                <a:cubicBezTo>
                  <a:pt x="4674887" y="727378"/>
                  <a:pt x="4694453" y="732759"/>
                  <a:pt x="4725270" y="725422"/>
                </a:cubicBezTo>
                <a:cubicBezTo>
                  <a:pt x="4739945" y="721998"/>
                  <a:pt x="4767338" y="733738"/>
                  <a:pt x="4774675" y="746945"/>
                </a:cubicBezTo>
                <a:cubicBezTo>
                  <a:pt x="4786415" y="767489"/>
                  <a:pt x="4799133" y="772381"/>
                  <a:pt x="4820167" y="776294"/>
                </a:cubicBezTo>
                <a:cubicBezTo>
                  <a:pt x="4877398" y="787056"/>
                  <a:pt x="4934141" y="800752"/>
                  <a:pt x="4990394" y="814938"/>
                </a:cubicBezTo>
                <a:cubicBezTo>
                  <a:pt x="5001155" y="817873"/>
                  <a:pt x="5008982" y="834015"/>
                  <a:pt x="5019254" y="835482"/>
                </a:cubicBezTo>
                <a:cubicBezTo>
                  <a:pt x="5050071" y="839396"/>
                  <a:pt x="5075997" y="876083"/>
                  <a:pt x="5105346" y="852603"/>
                </a:cubicBezTo>
                <a:cubicBezTo>
                  <a:pt x="5131760" y="867278"/>
                  <a:pt x="5155729" y="879996"/>
                  <a:pt x="5181655" y="894671"/>
                </a:cubicBezTo>
                <a:cubicBezTo>
                  <a:pt x="5181655" y="866789"/>
                  <a:pt x="5176763" y="844287"/>
                  <a:pt x="5183122" y="825210"/>
                </a:cubicBezTo>
                <a:cubicBezTo>
                  <a:pt x="5189481" y="805644"/>
                  <a:pt x="5203178" y="780697"/>
                  <a:pt x="5220298" y="773849"/>
                </a:cubicBezTo>
                <a:cubicBezTo>
                  <a:pt x="5232527" y="768957"/>
                  <a:pt x="5255029" y="789502"/>
                  <a:pt x="5276552" y="800263"/>
                </a:cubicBezTo>
                <a:cubicBezTo>
                  <a:pt x="5316662" y="780697"/>
                  <a:pt x="5329869" y="784121"/>
                  <a:pt x="5338675" y="810046"/>
                </a:cubicBezTo>
                <a:cubicBezTo>
                  <a:pt x="5387101" y="837439"/>
                  <a:pt x="5426723" y="860430"/>
                  <a:pt x="5471725" y="885866"/>
                </a:cubicBezTo>
                <a:cubicBezTo>
                  <a:pt x="5459496" y="896138"/>
                  <a:pt x="5451670" y="902497"/>
                  <a:pt x="5439930" y="912770"/>
                </a:cubicBezTo>
                <a:cubicBezTo>
                  <a:pt x="5454605" y="919618"/>
                  <a:pt x="5469280" y="932825"/>
                  <a:pt x="5480041" y="929890"/>
                </a:cubicBezTo>
                <a:cubicBezTo>
                  <a:pt x="5492270" y="926466"/>
                  <a:pt x="5500586" y="909345"/>
                  <a:pt x="5510858" y="897606"/>
                </a:cubicBezTo>
                <a:cubicBezTo>
                  <a:pt x="5514772" y="898584"/>
                  <a:pt x="5518685" y="900051"/>
                  <a:pt x="5522109" y="901030"/>
                </a:cubicBezTo>
                <a:cubicBezTo>
                  <a:pt x="5519174" y="917172"/>
                  <a:pt x="5521131" y="943097"/>
                  <a:pt x="5512326" y="947011"/>
                </a:cubicBezTo>
                <a:cubicBezTo>
                  <a:pt x="5495205" y="955815"/>
                  <a:pt x="5471725" y="952391"/>
                  <a:pt x="5449713" y="954348"/>
                </a:cubicBezTo>
                <a:cubicBezTo>
                  <a:pt x="5466345" y="999840"/>
                  <a:pt x="5485422" y="1050712"/>
                  <a:pt x="5505966" y="1107455"/>
                </a:cubicBezTo>
                <a:cubicBezTo>
                  <a:pt x="5478574" y="1094247"/>
                  <a:pt x="5459496" y="1084953"/>
                  <a:pt x="5440909" y="1075659"/>
                </a:cubicBezTo>
                <a:cubicBezTo>
                  <a:pt x="5437974" y="1079083"/>
                  <a:pt x="5435039" y="1082507"/>
                  <a:pt x="5432593" y="1085932"/>
                </a:cubicBezTo>
                <a:cubicBezTo>
                  <a:pt x="5455094" y="1127999"/>
                  <a:pt x="5477107" y="1170067"/>
                  <a:pt x="5522109" y="1196481"/>
                </a:cubicBezTo>
                <a:cubicBezTo>
                  <a:pt x="5533849" y="1203330"/>
                  <a:pt x="5544121" y="1216048"/>
                  <a:pt x="5549991" y="1228277"/>
                </a:cubicBezTo>
                <a:cubicBezTo>
                  <a:pt x="5563198" y="1255180"/>
                  <a:pt x="5620919" y="1301161"/>
                  <a:pt x="5661030" y="1284530"/>
                </a:cubicBezTo>
                <a:cubicBezTo>
                  <a:pt x="5668367" y="1281595"/>
                  <a:pt x="5674726" y="1267899"/>
                  <a:pt x="5675705" y="1258604"/>
                </a:cubicBezTo>
                <a:cubicBezTo>
                  <a:pt x="5677662" y="1244419"/>
                  <a:pt x="5674237" y="1230233"/>
                  <a:pt x="5673259" y="1215559"/>
                </a:cubicBezTo>
                <a:cubicBezTo>
                  <a:pt x="5717283" y="1220939"/>
                  <a:pt x="5716794" y="1220450"/>
                  <a:pt x="5710435" y="1177893"/>
                </a:cubicBezTo>
                <a:cubicBezTo>
                  <a:pt x="5708967" y="1169089"/>
                  <a:pt x="5716794" y="1158816"/>
                  <a:pt x="5722664" y="1142185"/>
                </a:cubicBezTo>
                <a:cubicBezTo>
                  <a:pt x="5718261" y="1141206"/>
                  <a:pt x="5707989" y="1138761"/>
                  <a:pt x="5696249" y="1135826"/>
                </a:cubicBezTo>
                <a:cubicBezTo>
                  <a:pt x="5696249" y="1124086"/>
                  <a:pt x="5696249" y="1105987"/>
                  <a:pt x="5696249" y="1087399"/>
                </a:cubicBezTo>
                <a:cubicBezTo>
                  <a:pt x="5698695" y="1086421"/>
                  <a:pt x="5701141" y="1085932"/>
                  <a:pt x="5703587" y="1084953"/>
                </a:cubicBezTo>
                <a:cubicBezTo>
                  <a:pt x="5708967" y="1096204"/>
                  <a:pt x="5714837" y="1107455"/>
                  <a:pt x="5722664" y="1124086"/>
                </a:cubicBezTo>
                <a:cubicBezTo>
                  <a:pt x="5727066" y="1108922"/>
                  <a:pt x="5730490" y="1097671"/>
                  <a:pt x="5734404" y="1083975"/>
                </a:cubicBezTo>
                <a:cubicBezTo>
                  <a:pt x="5746144" y="1088377"/>
                  <a:pt x="5755927" y="1091801"/>
                  <a:pt x="5767177" y="1095715"/>
                </a:cubicBezTo>
                <a:cubicBezTo>
                  <a:pt x="5775493" y="1079573"/>
                  <a:pt x="5783809" y="1064409"/>
                  <a:pt x="5793592" y="1046799"/>
                </a:cubicBezTo>
                <a:cubicBezTo>
                  <a:pt x="5803375" y="1052669"/>
                  <a:pt x="5812180" y="1057560"/>
                  <a:pt x="5821474" y="1062941"/>
                </a:cubicBezTo>
                <a:cubicBezTo>
                  <a:pt x="5824898" y="1057071"/>
                  <a:pt x="5828322" y="1050712"/>
                  <a:pt x="5832725" y="1043375"/>
                </a:cubicBezTo>
                <a:cubicBezTo>
                  <a:pt x="5844464" y="1051201"/>
                  <a:pt x="5855715" y="1058539"/>
                  <a:pt x="5866477" y="1065387"/>
                </a:cubicBezTo>
                <a:cubicBezTo>
                  <a:pt x="5867944" y="1063919"/>
                  <a:pt x="5869900" y="1061963"/>
                  <a:pt x="5871368" y="1060495"/>
                </a:cubicBezTo>
                <a:cubicBezTo>
                  <a:pt x="5864520" y="1044842"/>
                  <a:pt x="5858161" y="1029189"/>
                  <a:pt x="5849356" y="1008645"/>
                </a:cubicBezTo>
                <a:cubicBezTo>
                  <a:pt x="5883597" y="1014025"/>
                  <a:pt x="5898272" y="1002285"/>
                  <a:pt x="5893380" y="969023"/>
                </a:cubicBezTo>
                <a:cubicBezTo>
                  <a:pt x="5936915" y="969023"/>
                  <a:pt x="5977515" y="969023"/>
                  <a:pt x="6026431" y="969023"/>
                </a:cubicBezTo>
                <a:cubicBezTo>
                  <a:pt x="6034747" y="941630"/>
                  <a:pt x="6050889" y="904943"/>
                  <a:pt x="6055781" y="866789"/>
                </a:cubicBezTo>
                <a:cubicBezTo>
                  <a:pt x="6058715" y="844776"/>
                  <a:pt x="6044530" y="820319"/>
                  <a:pt x="6036703" y="797817"/>
                </a:cubicBezTo>
                <a:cubicBezTo>
                  <a:pt x="6028388" y="772870"/>
                  <a:pt x="6017627" y="748412"/>
                  <a:pt x="6009311" y="722976"/>
                </a:cubicBezTo>
                <a:cubicBezTo>
                  <a:pt x="5990723" y="666234"/>
                  <a:pt x="5994147" y="609980"/>
                  <a:pt x="6018116" y="556173"/>
                </a:cubicBezTo>
                <a:cubicBezTo>
                  <a:pt x="6030834" y="526824"/>
                  <a:pt x="6101273" y="501876"/>
                  <a:pt x="6130133" y="514105"/>
                </a:cubicBezTo>
                <a:cubicBezTo>
                  <a:pt x="6134535" y="516062"/>
                  <a:pt x="6140894" y="518997"/>
                  <a:pt x="6141383" y="521932"/>
                </a:cubicBezTo>
                <a:cubicBezTo>
                  <a:pt x="6151166" y="571337"/>
                  <a:pt x="6198126" y="580631"/>
                  <a:pt x="6230410" y="605578"/>
                </a:cubicBezTo>
                <a:cubicBezTo>
                  <a:pt x="6232856" y="607535"/>
                  <a:pt x="6237258" y="610959"/>
                  <a:pt x="6239704" y="609980"/>
                </a:cubicBezTo>
                <a:cubicBezTo>
                  <a:pt x="6299871" y="589925"/>
                  <a:pt x="6323840" y="640308"/>
                  <a:pt x="6359548" y="669169"/>
                </a:cubicBezTo>
                <a:cubicBezTo>
                  <a:pt x="6370799" y="678463"/>
                  <a:pt x="6387919" y="679930"/>
                  <a:pt x="6402105" y="685311"/>
                </a:cubicBezTo>
                <a:cubicBezTo>
                  <a:pt x="6451510" y="704877"/>
                  <a:pt x="6502382" y="701942"/>
                  <a:pt x="6555211" y="689713"/>
                </a:cubicBezTo>
                <a:cubicBezTo>
                  <a:pt x="6567440" y="660364"/>
                  <a:pt x="6546896" y="642754"/>
                  <a:pt x="6522438" y="627101"/>
                </a:cubicBezTo>
                <a:cubicBezTo>
                  <a:pt x="6514611" y="621720"/>
                  <a:pt x="6504828" y="618785"/>
                  <a:pt x="6498469" y="611937"/>
                </a:cubicBezTo>
                <a:cubicBezTo>
                  <a:pt x="6467652" y="580631"/>
                  <a:pt x="6439281" y="545901"/>
                  <a:pt x="6405529" y="517530"/>
                </a:cubicBezTo>
                <a:cubicBezTo>
                  <a:pt x="6393300" y="507257"/>
                  <a:pt x="6368353" y="505790"/>
                  <a:pt x="6351232" y="509703"/>
                </a:cubicBezTo>
                <a:cubicBezTo>
                  <a:pt x="6324329" y="516551"/>
                  <a:pt x="6316991" y="513616"/>
                  <a:pt x="6317480" y="485734"/>
                </a:cubicBezTo>
                <a:cubicBezTo>
                  <a:pt x="6317480" y="477419"/>
                  <a:pt x="6310143" y="468614"/>
                  <a:pt x="6306230" y="460298"/>
                </a:cubicBezTo>
                <a:cubicBezTo>
                  <a:pt x="6300360" y="464211"/>
                  <a:pt x="6295468" y="470081"/>
                  <a:pt x="6289109" y="471060"/>
                </a:cubicBezTo>
                <a:cubicBezTo>
                  <a:pt x="6272967" y="473994"/>
                  <a:pt x="6256336" y="474484"/>
                  <a:pt x="6233345" y="476440"/>
                </a:cubicBezTo>
                <a:cubicBezTo>
                  <a:pt x="6221605" y="448558"/>
                  <a:pt x="6205953" y="415785"/>
                  <a:pt x="6193234" y="382033"/>
                </a:cubicBezTo>
                <a:cubicBezTo>
                  <a:pt x="6186875" y="364912"/>
                  <a:pt x="6214268" y="315507"/>
                  <a:pt x="6231878" y="311594"/>
                </a:cubicBezTo>
                <a:cubicBezTo>
                  <a:pt x="6240194" y="309637"/>
                  <a:pt x="6254868" y="311105"/>
                  <a:pt x="6258781" y="316485"/>
                </a:cubicBezTo>
                <a:cubicBezTo>
                  <a:pt x="6280793" y="347302"/>
                  <a:pt x="6307208" y="371760"/>
                  <a:pt x="6336558" y="395729"/>
                </a:cubicBezTo>
                <a:cubicBezTo>
                  <a:pt x="6368842" y="422144"/>
                  <a:pt x="6388897" y="462744"/>
                  <a:pt x="6412377" y="495028"/>
                </a:cubicBezTo>
                <a:cubicBezTo>
                  <a:pt x="6429987" y="493561"/>
                  <a:pt x="6445151" y="492093"/>
                  <a:pt x="6460315" y="490626"/>
                </a:cubicBezTo>
                <a:cubicBezTo>
                  <a:pt x="6454445" y="465679"/>
                  <a:pt x="6446129" y="441710"/>
                  <a:pt x="6444172" y="417252"/>
                </a:cubicBezTo>
                <a:cubicBezTo>
                  <a:pt x="6441727" y="382033"/>
                  <a:pt x="6457379" y="373717"/>
                  <a:pt x="6491621" y="383500"/>
                </a:cubicBezTo>
                <a:cubicBezTo>
                  <a:pt x="6545428" y="399153"/>
                  <a:pt x="6599235" y="412361"/>
                  <a:pt x="6652554" y="426057"/>
                </a:cubicBezTo>
                <a:cubicBezTo>
                  <a:pt x="6655978" y="443667"/>
                  <a:pt x="6657934" y="456385"/>
                  <a:pt x="6661848" y="475951"/>
                </a:cubicBezTo>
                <a:cubicBezTo>
                  <a:pt x="6686795" y="448069"/>
                  <a:pt x="6707340" y="426057"/>
                  <a:pt x="6728862" y="402088"/>
                </a:cubicBezTo>
                <a:cubicBezTo>
                  <a:pt x="6725439" y="393283"/>
                  <a:pt x="6720058" y="380565"/>
                  <a:pt x="6715655" y="368825"/>
                </a:cubicBezTo>
                <a:cubicBezTo>
                  <a:pt x="6739624" y="380565"/>
                  <a:pt x="6762125" y="393772"/>
                  <a:pt x="6786094" y="403556"/>
                </a:cubicBezTo>
                <a:cubicBezTo>
                  <a:pt x="6819357" y="417252"/>
                  <a:pt x="6828651" y="442199"/>
                  <a:pt x="6820335" y="476440"/>
                </a:cubicBezTo>
                <a:cubicBezTo>
                  <a:pt x="6823270" y="476440"/>
                  <a:pt x="6826694" y="476440"/>
                  <a:pt x="6829629" y="476440"/>
                </a:cubicBezTo>
                <a:cubicBezTo>
                  <a:pt x="6833542" y="460787"/>
                  <a:pt x="6833542" y="441710"/>
                  <a:pt x="6842837" y="430459"/>
                </a:cubicBezTo>
                <a:cubicBezTo>
                  <a:pt x="6855065" y="415295"/>
                  <a:pt x="6851152" y="412850"/>
                  <a:pt x="6836967" y="405512"/>
                </a:cubicBezTo>
                <a:cubicBezTo>
                  <a:pt x="6823759" y="398664"/>
                  <a:pt x="6810552" y="390838"/>
                  <a:pt x="6819357" y="369315"/>
                </a:cubicBezTo>
                <a:cubicBezTo>
                  <a:pt x="6823270" y="360510"/>
                  <a:pt x="6812019" y="345346"/>
                  <a:pt x="6804193" y="322845"/>
                </a:cubicBezTo>
                <a:cubicBezTo>
                  <a:pt x="6790007" y="352194"/>
                  <a:pt x="6781203" y="370293"/>
                  <a:pt x="6770441" y="391816"/>
                </a:cubicBezTo>
                <a:cubicBezTo>
                  <a:pt x="6762614" y="377141"/>
                  <a:pt x="6754788" y="366380"/>
                  <a:pt x="6751853" y="355129"/>
                </a:cubicBezTo>
                <a:cubicBezTo>
                  <a:pt x="6747451" y="337519"/>
                  <a:pt x="6743048" y="318442"/>
                  <a:pt x="6745983" y="301322"/>
                </a:cubicBezTo>
                <a:cubicBezTo>
                  <a:pt x="6750875" y="275396"/>
                  <a:pt x="6757234" y="254362"/>
                  <a:pt x="6723482" y="243601"/>
                </a:cubicBezTo>
                <a:cubicBezTo>
                  <a:pt x="6716144" y="241155"/>
                  <a:pt x="6713210" y="225013"/>
                  <a:pt x="6708318" y="214741"/>
                </a:cubicBezTo>
                <a:cubicBezTo>
                  <a:pt x="6717612" y="211806"/>
                  <a:pt x="6727395" y="205936"/>
                  <a:pt x="6736689" y="205936"/>
                </a:cubicBezTo>
                <a:cubicBezTo>
                  <a:pt x="6759680" y="206914"/>
                  <a:pt x="6782670" y="212295"/>
                  <a:pt x="6806150" y="213273"/>
                </a:cubicBezTo>
                <a:cubicBezTo>
                  <a:pt x="6812509" y="213762"/>
                  <a:pt x="6823759" y="205936"/>
                  <a:pt x="6824738" y="200555"/>
                </a:cubicBezTo>
                <a:cubicBezTo>
                  <a:pt x="6826205" y="193218"/>
                  <a:pt x="6821802" y="182945"/>
                  <a:pt x="6817401" y="175608"/>
                </a:cubicBezTo>
                <a:cubicBezTo>
                  <a:pt x="6808595" y="160933"/>
                  <a:pt x="6798323" y="146748"/>
                  <a:pt x="6788051" y="132562"/>
                </a:cubicBezTo>
                <a:cubicBezTo>
                  <a:pt x="6785116" y="128159"/>
                  <a:pt x="6780224" y="121311"/>
                  <a:pt x="6776800" y="121311"/>
                </a:cubicBezTo>
                <a:cubicBezTo>
                  <a:pt x="6745494" y="124246"/>
                  <a:pt x="6758212" y="101256"/>
                  <a:pt x="6753810" y="87070"/>
                </a:cubicBezTo>
                <a:cubicBezTo>
                  <a:pt x="6828162" y="109571"/>
                  <a:pt x="6828162" y="111039"/>
                  <a:pt x="6852131" y="184902"/>
                </a:cubicBezTo>
                <a:cubicBezTo>
                  <a:pt x="6860446" y="210338"/>
                  <a:pt x="6862403" y="243601"/>
                  <a:pt x="6906916" y="238220"/>
                </a:cubicBezTo>
                <a:cubicBezTo>
                  <a:pt x="6930396" y="235285"/>
                  <a:pt x="6938222" y="263167"/>
                  <a:pt x="6929907" y="286647"/>
                </a:cubicBezTo>
                <a:cubicBezTo>
                  <a:pt x="6909362" y="346324"/>
                  <a:pt x="6912786" y="406491"/>
                  <a:pt x="6931374" y="466168"/>
                </a:cubicBezTo>
                <a:cubicBezTo>
                  <a:pt x="6932842" y="471549"/>
                  <a:pt x="6937733" y="476929"/>
                  <a:pt x="6942136" y="479375"/>
                </a:cubicBezTo>
                <a:cubicBezTo>
                  <a:pt x="6977844" y="499431"/>
                  <a:pt x="6981269" y="511660"/>
                  <a:pt x="6964148" y="548347"/>
                </a:cubicBezTo>
                <a:cubicBezTo>
                  <a:pt x="6959256" y="559108"/>
                  <a:pt x="6960724" y="572804"/>
                  <a:pt x="6959256" y="586501"/>
                </a:cubicBezTo>
                <a:cubicBezTo>
                  <a:pt x="6940668" y="580142"/>
                  <a:pt x="6933331" y="587479"/>
                  <a:pt x="6929907" y="613405"/>
                </a:cubicBezTo>
                <a:cubicBezTo>
                  <a:pt x="6924526" y="655961"/>
                  <a:pt x="6911319" y="697051"/>
                  <a:pt x="6900068" y="738629"/>
                </a:cubicBezTo>
                <a:cubicBezTo>
                  <a:pt x="6898112" y="745477"/>
                  <a:pt x="6889796" y="750369"/>
                  <a:pt x="6884415" y="756239"/>
                </a:cubicBezTo>
                <a:cubicBezTo>
                  <a:pt x="6880991" y="754771"/>
                  <a:pt x="6878056" y="752815"/>
                  <a:pt x="6874632" y="751347"/>
                </a:cubicBezTo>
                <a:cubicBezTo>
                  <a:pt x="6879523" y="737651"/>
                  <a:pt x="6884904" y="724444"/>
                  <a:pt x="6889796" y="710747"/>
                </a:cubicBezTo>
                <a:cubicBezTo>
                  <a:pt x="6871697" y="705856"/>
                  <a:pt x="6852620" y="700964"/>
                  <a:pt x="6833542" y="695583"/>
                </a:cubicBezTo>
                <a:cubicBezTo>
                  <a:pt x="6832075" y="698518"/>
                  <a:pt x="6830608" y="701942"/>
                  <a:pt x="6829140" y="704877"/>
                </a:cubicBezTo>
                <a:cubicBezTo>
                  <a:pt x="6840391" y="711236"/>
                  <a:pt x="6851152" y="717595"/>
                  <a:pt x="6865338" y="725911"/>
                </a:cubicBezTo>
                <a:cubicBezTo>
                  <a:pt x="6859468" y="737162"/>
                  <a:pt x="6851152" y="751347"/>
                  <a:pt x="6839902" y="772381"/>
                </a:cubicBezTo>
                <a:cubicBezTo>
                  <a:pt x="6856044" y="775805"/>
                  <a:pt x="6870229" y="778740"/>
                  <a:pt x="6884415" y="781675"/>
                </a:cubicBezTo>
                <a:cubicBezTo>
                  <a:pt x="6885883" y="777762"/>
                  <a:pt x="6886861" y="773849"/>
                  <a:pt x="6888328" y="769935"/>
                </a:cubicBezTo>
                <a:cubicBezTo>
                  <a:pt x="6896155" y="776783"/>
                  <a:pt x="6903981" y="784121"/>
                  <a:pt x="6914254" y="792926"/>
                </a:cubicBezTo>
                <a:cubicBezTo>
                  <a:pt x="6920124" y="785099"/>
                  <a:pt x="6925993" y="777273"/>
                  <a:pt x="6933331" y="767489"/>
                </a:cubicBezTo>
                <a:cubicBezTo>
                  <a:pt x="6949473" y="791947"/>
                  <a:pt x="6901046" y="843798"/>
                  <a:pt x="6972463" y="838417"/>
                </a:cubicBezTo>
                <a:cubicBezTo>
                  <a:pt x="6961702" y="857005"/>
                  <a:pt x="6953875" y="870702"/>
                  <a:pt x="6944092" y="887333"/>
                </a:cubicBezTo>
                <a:cubicBezTo>
                  <a:pt x="6954854" y="887333"/>
                  <a:pt x="6964148" y="887333"/>
                  <a:pt x="6973442" y="887333"/>
                </a:cubicBezTo>
                <a:lnTo>
                  <a:pt x="6972463" y="886355"/>
                </a:lnTo>
                <a:cubicBezTo>
                  <a:pt x="6959256" y="902497"/>
                  <a:pt x="6945560" y="919129"/>
                  <a:pt x="6928928" y="939184"/>
                </a:cubicBezTo>
                <a:cubicBezTo>
                  <a:pt x="6941646" y="942608"/>
                  <a:pt x="6954854" y="946032"/>
                  <a:pt x="6970996" y="949946"/>
                </a:cubicBezTo>
                <a:cubicBezTo>
                  <a:pt x="6970996" y="934782"/>
                  <a:pt x="6970996" y="924509"/>
                  <a:pt x="6970996" y="906900"/>
                </a:cubicBezTo>
                <a:cubicBezTo>
                  <a:pt x="6989584" y="933314"/>
                  <a:pt x="7002302" y="952881"/>
                  <a:pt x="7015999" y="971469"/>
                </a:cubicBezTo>
                <a:cubicBezTo>
                  <a:pt x="7027739" y="987611"/>
                  <a:pt x="7037032" y="988589"/>
                  <a:pt x="7050729" y="970490"/>
                </a:cubicBezTo>
                <a:cubicBezTo>
                  <a:pt x="7089861" y="919129"/>
                  <a:pt x="7091329" y="920107"/>
                  <a:pt x="7070784" y="862386"/>
                </a:cubicBezTo>
                <a:cubicBezTo>
                  <a:pt x="7070295" y="860430"/>
                  <a:pt x="7071763" y="857984"/>
                  <a:pt x="7072741" y="853092"/>
                </a:cubicBezTo>
                <a:cubicBezTo>
                  <a:pt x="7080567" y="857984"/>
                  <a:pt x="7087905" y="862386"/>
                  <a:pt x="7098667" y="869234"/>
                </a:cubicBezTo>
                <a:cubicBezTo>
                  <a:pt x="7090840" y="847222"/>
                  <a:pt x="7084481" y="829123"/>
                  <a:pt x="7077633" y="811025"/>
                </a:cubicBezTo>
                <a:cubicBezTo>
                  <a:pt x="7080078" y="808579"/>
                  <a:pt x="7082524" y="806133"/>
                  <a:pt x="7085459" y="803687"/>
                </a:cubicBezTo>
                <a:cubicBezTo>
                  <a:pt x="7116765" y="827656"/>
                  <a:pt x="7136332" y="817384"/>
                  <a:pt x="7152963" y="787545"/>
                </a:cubicBezTo>
                <a:cubicBezTo>
                  <a:pt x="7159322" y="776294"/>
                  <a:pt x="7173507" y="768957"/>
                  <a:pt x="7183780" y="759663"/>
                </a:cubicBezTo>
                <a:cubicBezTo>
                  <a:pt x="7191117" y="753304"/>
                  <a:pt x="7204814" y="747434"/>
                  <a:pt x="7204814" y="741564"/>
                </a:cubicBezTo>
                <a:cubicBezTo>
                  <a:pt x="7203346" y="669658"/>
                  <a:pt x="7229761" y="722976"/>
                  <a:pt x="7238077" y="728357"/>
                </a:cubicBezTo>
                <a:cubicBezTo>
                  <a:pt x="7302156" y="680419"/>
                  <a:pt x="7308026" y="603132"/>
                  <a:pt x="7348137" y="547857"/>
                </a:cubicBezTo>
                <a:cubicBezTo>
                  <a:pt x="7362812" y="537585"/>
                  <a:pt x="7376508" y="525845"/>
                  <a:pt x="7392162" y="517040"/>
                </a:cubicBezTo>
                <a:cubicBezTo>
                  <a:pt x="7402923" y="511170"/>
                  <a:pt x="7416130" y="509214"/>
                  <a:pt x="7428359" y="505790"/>
                </a:cubicBezTo>
                <a:cubicBezTo>
                  <a:pt x="7446947" y="500898"/>
                  <a:pt x="7459665" y="494539"/>
                  <a:pt x="7450371" y="470570"/>
                </a:cubicBezTo>
                <a:cubicBezTo>
                  <a:pt x="7438632" y="440243"/>
                  <a:pt x="7442056" y="410893"/>
                  <a:pt x="7466024" y="385946"/>
                </a:cubicBezTo>
                <a:cubicBezTo>
                  <a:pt x="7497331" y="353172"/>
                  <a:pt x="7528636" y="319910"/>
                  <a:pt x="7561410" y="285179"/>
                </a:cubicBezTo>
                <a:cubicBezTo>
                  <a:pt x="7573150" y="294962"/>
                  <a:pt x="7583422" y="304257"/>
                  <a:pt x="7600543" y="318931"/>
                </a:cubicBezTo>
                <a:cubicBezTo>
                  <a:pt x="7600543" y="298387"/>
                  <a:pt x="7600543" y="284690"/>
                  <a:pt x="7600543" y="269526"/>
                </a:cubicBezTo>
                <a:cubicBezTo>
                  <a:pt x="7633316" y="269526"/>
                  <a:pt x="7650926" y="252406"/>
                  <a:pt x="7648970" y="211806"/>
                </a:cubicBezTo>
                <a:cubicBezTo>
                  <a:pt x="7662177" y="218654"/>
                  <a:pt x="7672938" y="224524"/>
                  <a:pt x="7683700" y="229904"/>
                </a:cubicBezTo>
                <a:cubicBezTo>
                  <a:pt x="7685657" y="228437"/>
                  <a:pt x="7689080" y="227459"/>
                  <a:pt x="7689080" y="225991"/>
                </a:cubicBezTo>
                <a:cubicBezTo>
                  <a:pt x="7699842" y="165825"/>
                  <a:pt x="7733105" y="137454"/>
                  <a:pt x="7797184" y="129138"/>
                </a:cubicBezTo>
                <a:cubicBezTo>
                  <a:pt x="7809413" y="127670"/>
                  <a:pt x="7820175" y="112996"/>
                  <a:pt x="7831425" y="104191"/>
                </a:cubicBezTo>
                <a:cubicBezTo>
                  <a:pt x="7846589" y="121311"/>
                  <a:pt x="7871047" y="115931"/>
                  <a:pt x="7902842" y="80222"/>
                </a:cubicBezTo>
                <a:cubicBezTo>
                  <a:pt x="7912626" y="88538"/>
                  <a:pt x="7922409" y="96364"/>
                  <a:pt x="7936105" y="108104"/>
                </a:cubicBezTo>
                <a:cubicBezTo>
                  <a:pt x="7940019" y="91962"/>
                  <a:pt x="7940997" y="80711"/>
                  <a:pt x="7945400" y="71417"/>
                </a:cubicBezTo>
                <a:cubicBezTo>
                  <a:pt x="7948823" y="64080"/>
                  <a:pt x="7956650" y="58699"/>
                  <a:pt x="7962520" y="52340"/>
                </a:cubicBezTo>
                <a:cubicBezTo>
                  <a:pt x="7960563" y="49894"/>
                  <a:pt x="7959096" y="47448"/>
                  <a:pt x="7957139" y="45003"/>
                </a:cubicBezTo>
                <a:cubicBezTo>
                  <a:pt x="7949312" y="47938"/>
                  <a:pt x="7940997" y="51362"/>
                  <a:pt x="7927300" y="56742"/>
                </a:cubicBezTo>
                <a:cubicBezTo>
                  <a:pt x="7936594" y="35709"/>
                  <a:pt x="7943932" y="18588"/>
                  <a:pt x="7952248" y="0"/>
                </a:cubicBezTo>
                <a:cubicBezTo>
                  <a:pt x="7965944" y="6848"/>
                  <a:pt x="7975238" y="11740"/>
                  <a:pt x="7976216" y="12229"/>
                </a:cubicBezTo>
                <a:cubicBezTo>
                  <a:pt x="7980619" y="36687"/>
                  <a:pt x="7983554" y="53807"/>
                  <a:pt x="7988445" y="80222"/>
                </a:cubicBezTo>
                <a:cubicBezTo>
                  <a:pt x="7997739" y="65058"/>
                  <a:pt x="8001653" y="59188"/>
                  <a:pt x="8009479" y="46470"/>
                </a:cubicBezTo>
                <a:cubicBezTo>
                  <a:pt x="8012903" y="71417"/>
                  <a:pt x="8015839" y="90983"/>
                  <a:pt x="8018773" y="110061"/>
                </a:cubicBezTo>
                <a:cubicBezTo>
                  <a:pt x="8023176" y="110550"/>
                  <a:pt x="8027578" y="111039"/>
                  <a:pt x="8031980" y="111528"/>
                </a:cubicBezTo>
                <a:cubicBezTo>
                  <a:pt x="8037361" y="90005"/>
                  <a:pt x="8042742" y="67993"/>
                  <a:pt x="8048123" y="46470"/>
                </a:cubicBezTo>
                <a:cubicBezTo>
                  <a:pt x="8050569" y="45003"/>
                  <a:pt x="8053014" y="43535"/>
                  <a:pt x="8055949" y="42068"/>
                </a:cubicBezTo>
                <a:cubicBezTo>
                  <a:pt x="8078939" y="96364"/>
                  <a:pt x="8101930" y="150172"/>
                  <a:pt x="8127366" y="210827"/>
                </a:cubicBezTo>
                <a:cubicBezTo>
                  <a:pt x="8133726" y="190283"/>
                  <a:pt x="8138617" y="175119"/>
                  <a:pt x="8143509" y="159466"/>
                </a:cubicBezTo>
                <a:cubicBezTo>
                  <a:pt x="8174325" y="198598"/>
                  <a:pt x="8169434" y="175119"/>
                  <a:pt x="8150357" y="274907"/>
                </a:cubicBezTo>
                <a:cubicBezTo>
                  <a:pt x="8160629" y="266102"/>
                  <a:pt x="8169923" y="252406"/>
                  <a:pt x="8179217" y="252406"/>
                </a:cubicBezTo>
                <a:cubicBezTo>
                  <a:pt x="8188022" y="252406"/>
                  <a:pt x="8197316" y="266102"/>
                  <a:pt x="8209056" y="276374"/>
                </a:cubicBezTo>
                <a:cubicBezTo>
                  <a:pt x="8214926" y="249471"/>
                  <a:pt x="8221285" y="220610"/>
                  <a:pt x="8227155" y="194685"/>
                </a:cubicBezTo>
                <a:cubicBezTo>
                  <a:pt x="8218839" y="181478"/>
                  <a:pt x="8207588" y="164357"/>
                  <a:pt x="8196337" y="147237"/>
                </a:cubicBezTo>
                <a:cubicBezTo>
                  <a:pt x="8200251" y="144302"/>
                  <a:pt x="8203675" y="140878"/>
                  <a:pt x="8207588" y="137943"/>
                </a:cubicBezTo>
                <a:cubicBezTo>
                  <a:pt x="8225198" y="153596"/>
                  <a:pt x="8242808" y="169249"/>
                  <a:pt x="8260907" y="184902"/>
                </a:cubicBezTo>
                <a:cubicBezTo>
                  <a:pt x="8263842" y="183924"/>
                  <a:pt x="8266776" y="182456"/>
                  <a:pt x="8269222" y="181478"/>
                </a:cubicBezTo>
                <a:cubicBezTo>
                  <a:pt x="8262374" y="167781"/>
                  <a:pt x="8256993" y="153107"/>
                  <a:pt x="8248678" y="140388"/>
                </a:cubicBezTo>
                <a:cubicBezTo>
                  <a:pt x="8239384" y="126203"/>
                  <a:pt x="8227644" y="113485"/>
                  <a:pt x="8220306" y="96853"/>
                </a:cubicBezTo>
                <a:cubicBezTo>
                  <a:pt x="8249656" y="106637"/>
                  <a:pt x="8275581" y="119355"/>
                  <a:pt x="8279005" y="154085"/>
                </a:cubicBezTo>
                <a:cubicBezTo>
                  <a:pt x="8281451" y="180010"/>
                  <a:pt x="8283408" y="205936"/>
                  <a:pt x="8285854" y="232839"/>
                </a:cubicBezTo>
                <a:cubicBezTo>
                  <a:pt x="8341618" y="223056"/>
                  <a:pt x="8305420" y="190283"/>
                  <a:pt x="8313735" y="167781"/>
                </a:cubicBezTo>
                <a:cubicBezTo>
                  <a:pt x="8350912" y="168270"/>
                  <a:pt x="8345531" y="207403"/>
                  <a:pt x="8359227" y="229415"/>
                </a:cubicBezTo>
                <a:cubicBezTo>
                  <a:pt x="8363141" y="227948"/>
                  <a:pt x="8367054" y="226480"/>
                  <a:pt x="8370478" y="225013"/>
                </a:cubicBezTo>
                <a:cubicBezTo>
                  <a:pt x="8365097" y="206425"/>
                  <a:pt x="8360206" y="188326"/>
                  <a:pt x="8354825" y="169738"/>
                </a:cubicBezTo>
                <a:cubicBezTo>
                  <a:pt x="8357760" y="167292"/>
                  <a:pt x="8360206" y="164357"/>
                  <a:pt x="8363141" y="161911"/>
                </a:cubicBezTo>
                <a:cubicBezTo>
                  <a:pt x="8368522" y="174140"/>
                  <a:pt x="8373413" y="186369"/>
                  <a:pt x="8378794" y="199087"/>
                </a:cubicBezTo>
                <a:cubicBezTo>
                  <a:pt x="8404719" y="161911"/>
                  <a:pt x="8409121" y="132073"/>
                  <a:pt x="8384174" y="94408"/>
                </a:cubicBezTo>
                <a:cubicBezTo>
                  <a:pt x="8376348" y="116909"/>
                  <a:pt x="8370478" y="133051"/>
                  <a:pt x="8364608" y="149193"/>
                </a:cubicBezTo>
                <a:cubicBezTo>
                  <a:pt x="8362651" y="149193"/>
                  <a:pt x="8360695" y="148704"/>
                  <a:pt x="8358738" y="148704"/>
                </a:cubicBezTo>
                <a:cubicBezTo>
                  <a:pt x="8360695" y="127670"/>
                  <a:pt x="8362162" y="106147"/>
                  <a:pt x="8364119" y="81200"/>
                </a:cubicBezTo>
                <a:cubicBezTo>
                  <a:pt x="8379772" y="82179"/>
                  <a:pt x="8392490" y="83157"/>
                  <a:pt x="8405208" y="83646"/>
                </a:cubicBezTo>
                <a:cubicBezTo>
                  <a:pt x="8407165" y="97343"/>
                  <a:pt x="8409121" y="108593"/>
                  <a:pt x="8412057" y="127670"/>
                </a:cubicBezTo>
                <a:cubicBezTo>
                  <a:pt x="8417926" y="114463"/>
                  <a:pt x="8420861" y="107615"/>
                  <a:pt x="8425753" y="96364"/>
                </a:cubicBezTo>
                <a:cubicBezTo>
                  <a:pt x="8431623" y="109571"/>
                  <a:pt x="8436025" y="118865"/>
                  <a:pt x="8441406" y="131094"/>
                </a:cubicBezTo>
                <a:cubicBezTo>
                  <a:pt x="8450211" y="125225"/>
                  <a:pt x="8457548" y="120333"/>
                  <a:pt x="8464885" y="115931"/>
                </a:cubicBezTo>
                <a:cubicBezTo>
                  <a:pt x="8473201" y="122779"/>
                  <a:pt x="8481517" y="129138"/>
                  <a:pt x="8492278" y="137943"/>
                </a:cubicBezTo>
                <a:cubicBezTo>
                  <a:pt x="8486897" y="145769"/>
                  <a:pt x="8481517" y="153596"/>
                  <a:pt x="8476136" y="161422"/>
                </a:cubicBezTo>
                <a:cubicBezTo>
                  <a:pt x="8495702" y="169249"/>
                  <a:pt x="8514290" y="176586"/>
                  <a:pt x="8533367" y="184413"/>
                </a:cubicBezTo>
                <a:cubicBezTo>
                  <a:pt x="8495702" y="234307"/>
                  <a:pt x="8559293" y="257297"/>
                  <a:pt x="8557336" y="305235"/>
                </a:cubicBezTo>
                <a:cubicBezTo>
                  <a:pt x="8544129" y="288114"/>
                  <a:pt x="8536302" y="278331"/>
                  <a:pt x="8527987" y="267570"/>
                </a:cubicBezTo>
                <a:cubicBezTo>
                  <a:pt x="8505975" y="301811"/>
                  <a:pt x="8505975" y="313061"/>
                  <a:pt x="8532878" y="342900"/>
                </a:cubicBezTo>
                <a:cubicBezTo>
                  <a:pt x="8530433" y="330182"/>
                  <a:pt x="8529455" y="323823"/>
                  <a:pt x="8527987" y="316975"/>
                </a:cubicBezTo>
                <a:cubicBezTo>
                  <a:pt x="8570543" y="323334"/>
                  <a:pt x="8585708" y="361977"/>
                  <a:pt x="8566141" y="414806"/>
                </a:cubicBezTo>
                <a:cubicBezTo>
                  <a:pt x="8551467" y="453939"/>
                  <a:pt x="8551467" y="453939"/>
                  <a:pt x="8580327" y="489648"/>
                </a:cubicBezTo>
                <a:cubicBezTo>
                  <a:pt x="8562228" y="484756"/>
                  <a:pt x="8551467" y="482310"/>
                  <a:pt x="8540705" y="479375"/>
                </a:cubicBezTo>
                <a:cubicBezTo>
                  <a:pt x="8581794" y="503833"/>
                  <a:pt x="8582283" y="546390"/>
                  <a:pt x="8583262" y="585523"/>
                </a:cubicBezTo>
                <a:cubicBezTo>
                  <a:pt x="8599404" y="580631"/>
                  <a:pt x="8610655" y="577696"/>
                  <a:pt x="8621416" y="574761"/>
                </a:cubicBezTo>
                <a:cubicBezTo>
                  <a:pt x="8623862" y="587968"/>
                  <a:pt x="8628753" y="601665"/>
                  <a:pt x="8628753" y="614872"/>
                </a:cubicBezTo>
                <a:cubicBezTo>
                  <a:pt x="8628264" y="639819"/>
                  <a:pt x="8624840" y="664766"/>
                  <a:pt x="8623373" y="689713"/>
                </a:cubicBezTo>
                <a:cubicBezTo>
                  <a:pt x="8622884" y="695583"/>
                  <a:pt x="8623862" y="702921"/>
                  <a:pt x="8627286" y="707323"/>
                </a:cubicBezTo>
                <a:cubicBezTo>
                  <a:pt x="8642450" y="728846"/>
                  <a:pt x="8654190" y="758195"/>
                  <a:pt x="8675223" y="767979"/>
                </a:cubicBezTo>
                <a:cubicBezTo>
                  <a:pt x="8704084" y="781675"/>
                  <a:pt x="8717291" y="806133"/>
                  <a:pt x="8737347" y="825699"/>
                </a:cubicBezTo>
                <a:cubicBezTo>
                  <a:pt x="8757402" y="845266"/>
                  <a:pt x="8751532" y="888801"/>
                  <a:pt x="8729031" y="904943"/>
                </a:cubicBezTo>
                <a:cubicBezTo>
                  <a:pt x="8720715" y="910813"/>
                  <a:pt x="8716313" y="922553"/>
                  <a:pt x="8710443" y="931847"/>
                </a:cubicBezTo>
                <a:cubicBezTo>
                  <a:pt x="8713867" y="935271"/>
                  <a:pt x="8717780" y="938695"/>
                  <a:pt x="8721204" y="942119"/>
                </a:cubicBezTo>
                <a:cubicBezTo>
                  <a:pt x="8732455" y="933803"/>
                  <a:pt x="8743706" y="925488"/>
                  <a:pt x="8755445" y="916683"/>
                </a:cubicBezTo>
                <a:cubicBezTo>
                  <a:pt x="8761805" y="930379"/>
                  <a:pt x="8767674" y="944565"/>
                  <a:pt x="8775012" y="960707"/>
                </a:cubicBezTo>
                <a:cubicBezTo>
                  <a:pt x="8766696" y="962664"/>
                  <a:pt x="8757402" y="964620"/>
                  <a:pt x="8754467" y="965599"/>
                </a:cubicBezTo>
                <a:cubicBezTo>
                  <a:pt x="8745173" y="986632"/>
                  <a:pt x="8737347" y="1004242"/>
                  <a:pt x="8729031" y="1021852"/>
                </a:cubicBezTo>
                <a:cubicBezTo>
                  <a:pt x="8725118" y="1020873"/>
                  <a:pt x="8721204" y="1020384"/>
                  <a:pt x="8717780" y="1019406"/>
                </a:cubicBezTo>
                <a:cubicBezTo>
                  <a:pt x="8714356" y="1011580"/>
                  <a:pt x="8712399" y="1000818"/>
                  <a:pt x="8706530" y="996416"/>
                </a:cubicBezTo>
                <a:cubicBezTo>
                  <a:pt x="8701638" y="992502"/>
                  <a:pt x="8690877" y="993481"/>
                  <a:pt x="8683539" y="995926"/>
                </a:cubicBezTo>
                <a:cubicBezTo>
                  <a:pt x="8681094" y="996905"/>
                  <a:pt x="8679137" y="1009134"/>
                  <a:pt x="8681583" y="1014025"/>
                </a:cubicBezTo>
                <a:cubicBezTo>
                  <a:pt x="8686963" y="1024787"/>
                  <a:pt x="8693323" y="1038483"/>
                  <a:pt x="8703106" y="1042886"/>
                </a:cubicBezTo>
                <a:cubicBezTo>
                  <a:pt x="8723161" y="1052180"/>
                  <a:pt x="8745662" y="1056582"/>
                  <a:pt x="8767674" y="1061474"/>
                </a:cubicBezTo>
                <a:cubicBezTo>
                  <a:pt x="8770120" y="1061963"/>
                  <a:pt x="8775012" y="1052180"/>
                  <a:pt x="8780392" y="1045821"/>
                </a:cubicBezTo>
                <a:cubicBezTo>
                  <a:pt x="8790665" y="1053158"/>
                  <a:pt x="8802894" y="1061963"/>
                  <a:pt x="8819036" y="1073703"/>
                </a:cubicBezTo>
                <a:cubicBezTo>
                  <a:pt x="8805829" y="1089356"/>
                  <a:pt x="8792132" y="1102074"/>
                  <a:pt x="8783327" y="1117727"/>
                </a:cubicBezTo>
                <a:cubicBezTo>
                  <a:pt x="8779903" y="1123597"/>
                  <a:pt x="8785773" y="1135826"/>
                  <a:pt x="8789197" y="1144631"/>
                </a:cubicBezTo>
                <a:cubicBezTo>
                  <a:pt x="8794089" y="1157838"/>
                  <a:pt x="8808275" y="1172513"/>
                  <a:pt x="8805339" y="1182785"/>
                </a:cubicBezTo>
                <a:cubicBezTo>
                  <a:pt x="8796535" y="1212624"/>
                  <a:pt x="8814144" y="1225342"/>
                  <a:pt x="8832733" y="1240016"/>
                </a:cubicBezTo>
                <a:cubicBezTo>
                  <a:pt x="8849364" y="1253224"/>
                  <a:pt x="8856701" y="1267899"/>
                  <a:pt x="8848875" y="1290400"/>
                </a:cubicBezTo>
                <a:cubicBezTo>
                  <a:pt x="8836157" y="1326108"/>
                  <a:pt x="8854745" y="1352523"/>
                  <a:pt x="8886050" y="1376002"/>
                </a:cubicBezTo>
                <a:cubicBezTo>
                  <a:pt x="8871865" y="1380894"/>
                  <a:pt x="8862082" y="1384318"/>
                  <a:pt x="8847407" y="1389699"/>
                </a:cubicBezTo>
                <a:cubicBezTo>
                  <a:pt x="8858169" y="1396058"/>
                  <a:pt x="8865995" y="1400460"/>
                  <a:pt x="8873822" y="1404863"/>
                </a:cubicBezTo>
                <a:cubicBezTo>
                  <a:pt x="8854745" y="1415135"/>
                  <a:pt x="8842026" y="1423451"/>
                  <a:pt x="8866484" y="1445463"/>
                </a:cubicBezTo>
                <a:cubicBezTo>
                  <a:pt x="8877246" y="1454757"/>
                  <a:pt x="8873822" y="1480193"/>
                  <a:pt x="8877735" y="1500249"/>
                </a:cubicBezTo>
                <a:cubicBezTo>
                  <a:pt x="8867463" y="1502205"/>
                  <a:pt x="8857680" y="1504651"/>
                  <a:pt x="8847407" y="1506608"/>
                </a:cubicBezTo>
                <a:cubicBezTo>
                  <a:pt x="8846918" y="1509054"/>
                  <a:pt x="8846918" y="1511499"/>
                  <a:pt x="8846429" y="1513456"/>
                </a:cubicBezTo>
                <a:cubicBezTo>
                  <a:pt x="8859636" y="1515413"/>
                  <a:pt x="8873332" y="1517369"/>
                  <a:pt x="8886540" y="1519326"/>
                </a:cubicBezTo>
                <a:cubicBezTo>
                  <a:pt x="8887029" y="1520304"/>
                  <a:pt x="8888007" y="1522261"/>
                  <a:pt x="8887518" y="1522750"/>
                </a:cubicBezTo>
                <a:cubicBezTo>
                  <a:pt x="8876757" y="1532044"/>
                  <a:pt x="8858658" y="1540360"/>
                  <a:pt x="8857191" y="1551121"/>
                </a:cubicBezTo>
                <a:cubicBezTo>
                  <a:pt x="8855723" y="1560904"/>
                  <a:pt x="8871865" y="1573623"/>
                  <a:pt x="8880181" y="1584873"/>
                </a:cubicBezTo>
                <a:cubicBezTo>
                  <a:pt x="8894856" y="1605418"/>
                  <a:pt x="8885072" y="1638191"/>
                  <a:pt x="8914422" y="1652377"/>
                </a:cubicBezTo>
                <a:cubicBezTo>
                  <a:pt x="8918824" y="1654334"/>
                  <a:pt x="8914911" y="1673411"/>
                  <a:pt x="8914911" y="1684661"/>
                </a:cubicBezTo>
                <a:cubicBezTo>
                  <a:pt x="8943771" y="1676835"/>
                  <a:pt x="8941326" y="1642594"/>
                  <a:pt x="8905617" y="1596613"/>
                </a:cubicBezTo>
                <a:cubicBezTo>
                  <a:pt x="8952087" y="1610798"/>
                  <a:pt x="8948663" y="1651399"/>
                  <a:pt x="8953066" y="1680748"/>
                </a:cubicBezTo>
                <a:cubicBezTo>
                  <a:pt x="8955511" y="1696890"/>
                  <a:pt x="8932521" y="1716946"/>
                  <a:pt x="8920781" y="1734556"/>
                </a:cubicBezTo>
                <a:cubicBezTo>
                  <a:pt x="8932031" y="1735534"/>
                  <a:pt x="8949152" y="1737001"/>
                  <a:pt x="8968718" y="1738469"/>
                </a:cubicBezTo>
                <a:cubicBezTo>
                  <a:pt x="8959424" y="1759503"/>
                  <a:pt x="8950131" y="1779558"/>
                  <a:pt x="8940348" y="1801081"/>
                </a:cubicBezTo>
                <a:cubicBezTo>
                  <a:pt x="8926651" y="1790809"/>
                  <a:pt x="8912954" y="1780536"/>
                  <a:pt x="8898769" y="1770264"/>
                </a:cubicBezTo>
                <a:cubicBezTo>
                  <a:pt x="8896323" y="1772221"/>
                  <a:pt x="8893878" y="1774177"/>
                  <a:pt x="8891432" y="1776134"/>
                </a:cubicBezTo>
                <a:cubicBezTo>
                  <a:pt x="8890453" y="1764394"/>
                  <a:pt x="8889475" y="1752654"/>
                  <a:pt x="8888007" y="1733088"/>
                </a:cubicBezTo>
                <a:cubicBezTo>
                  <a:pt x="8868930" y="1761459"/>
                  <a:pt x="8860125" y="1782982"/>
                  <a:pt x="8871865" y="1810864"/>
                </a:cubicBezTo>
                <a:cubicBezTo>
                  <a:pt x="8886050" y="1843638"/>
                  <a:pt x="8887029" y="1877879"/>
                  <a:pt x="8867463" y="1909674"/>
                </a:cubicBezTo>
                <a:cubicBezTo>
                  <a:pt x="8861593" y="1918968"/>
                  <a:pt x="8854255" y="1927773"/>
                  <a:pt x="8851320" y="1932176"/>
                </a:cubicBezTo>
                <a:cubicBezTo>
                  <a:pt x="8879692" y="2013865"/>
                  <a:pt x="8908063" y="2094087"/>
                  <a:pt x="8934477" y="2170396"/>
                </a:cubicBezTo>
                <a:cubicBezTo>
                  <a:pt x="8933988" y="2170885"/>
                  <a:pt x="8938391" y="2163547"/>
                  <a:pt x="8946706" y="2148384"/>
                </a:cubicBezTo>
                <a:cubicBezTo>
                  <a:pt x="8948663" y="2168439"/>
                  <a:pt x="8949641" y="2179690"/>
                  <a:pt x="8950620" y="2190940"/>
                </a:cubicBezTo>
                <a:cubicBezTo>
                  <a:pt x="8992198" y="2203658"/>
                  <a:pt x="9008830" y="2236921"/>
                  <a:pt x="9017634" y="2274586"/>
                </a:cubicBezTo>
                <a:cubicBezTo>
                  <a:pt x="9030352" y="2328883"/>
                  <a:pt x="9049919" y="2379266"/>
                  <a:pt x="9082693" y="2416442"/>
                </a:cubicBezTo>
                <a:cubicBezTo>
                  <a:pt x="9075844" y="2444324"/>
                  <a:pt x="9069975" y="2467804"/>
                  <a:pt x="9063126" y="2495686"/>
                </a:cubicBezTo>
                <a:cubicBezTo>
                  <a:pt x="9082203" y="2491773"/>
                  <a:pt x="9099324" y="2484925"/>
                  <a:pt x="9101280" y="2487859"/>
                </a:cubicBezTo>
                <a:cubicBezTo>
                  <a:pt x="9113020" y="2506447"/>
                  <a:pt x="9123292" y="2526503"/>
                  <a:pt x="9130630" y="2547048"/>
                </a:cubicBezTo>
                <a:cubicBezTo>
                  <a:pt x="9134543" y="2558298"/>
                  <a:pt x="9127206" y="2573462"/>
                  <a:pt x="9131119" y="2584224"/>
                </a:cubicBezTo>
                <a:cubicBezTo>
                  <a:pt x="9141881" y="2614062"/>
                  <a:pt x="9156066" y="2642434"/>
                  <a:pt x="9169273" y="2671783"/>
                </a:cubicBezTo>
                <a:cubicBezTo>
                  <a:pt x="9168784" y="2671783"/>
                  <a:pt x="9173187" y="2668359"/>
                  <a:pt x="9187373" y="2657108"/>
                </a:cubicBezTo>
                <a:cubicBezTo>
                  <a:pt x="9196177" y="2708959"/>
                  <a:pt x="9203514" y="2754451"/>
                  <a:pt x="9211341" y="2799943"/>
                </a:cubicBezTo>
                <a:cubicBezTo>
                  <a:pt x="9208406" y="2806302"/>
                  <a:pt x="9209385" y="2805323"/>
                  <a:pt x="9209385" y="2805323"/>
                </a:cubicBezTo>
                <a:close/>
                <a:moveTo>
                  <a:pt x="741075" y="4172521"/>
                </a:moveTo>
                <a:cubicBezTo>
                  <a:pt x="756728" y="4200403"/>
                  <a:pt x="756728" y="4205784"/>
                  <a:pt x="737162" y="4228774"/>
                </a:cubicBezTo>
                <a:cubicBezTo>
                  <a:pt x="728357" y="4222415"/>
                  <a:pt x="720530" y="4213121"/>
                  <a:pt x="710747" y="4210186"/>
                </a:cubicBezTo>
                <a:cubicBezTo>
                  <a:pt x="701453" y="4207251"/>
                  <a:pt x="686289" y="4206762"/>
                  <a:pt x="680419" y="4212143"/>
                </a:cubicBezTo>
                <a:cubicBezTo>
                  <a:pt x="672593" y="4219480"/>
                  <a:pt x="664766" y="4235622"/>
                  <a:pt x="667701" y="4244427"/>
                </a:cubicBezTo>
                <a:cubicBezTo>
                  <a:pt x="670636" y="4254210"/>
                  <a:pt x="685311" y="4262037"/>
                  <a:pt x="696562" y="4266928"/>
                </a:cubicBezTo>
                <a:cubicBezTo>
                  <a:pt x="712704" y="4273777"/>
                  <a:pt x="730803" y="4277690"/>
                  <a:pt x="747923" y="4281603"/>
                </a:cubicBezTo>
                <a:cubicBezTo>
                  <a:pt x="758196" y="4284049"/>
                  <a:pt x="771403" y="4287473"/>
                  <a:pt x="779718" y="4283560"/>
                </a:cubicBezTo>
                <a:cubicBezTo>
                  <a:pt x="787545" y="4280136"/>
                  <a:pt x="790480" y="4266928"/>
                  <a:pt x="793904" y="4260569"/>
                </a:cubicBezTo>
                <a:cubicBezTo>
                  <a:pt x="778740" y="4249808"/>
                  <a:pt x="768468" y="4242471"/>
                  <a:pt x="758196" y="4235133"/>
                </a:cubicBezTo>
                <a:cubicBezTo>
                  <a:pt x="760152" y="4233177"/>
                  <a:pt x="762109" y="4231220"/>
                  <a:pt x="764065" y="4229263"/>
                </a:cubicBezTo>
                <a:cubicBezTo>
                  <a:pt x="777273" y="4230242"/>
                  <a:pt x="789991" y="4231709"/>
                  <a:pt x="803198" y="4232687"/>
                </a:cubicBezTo>
                <a:cubicBezTo>
                  <a:pt x="806133" y="4227307"/>
                  <a:pt x="809068" y="4221926"/>
                  <a:pt x="812492" y="4216056"/>
                </a:cubicBezTo>
                <a:cubicBezTo>
                  <a:pt x="757217" y="4223394"/>
                  <a:pt x="768957" y="4185239"/>
                  <a:pt x="764065" y="4155889"/>
                </a:cubicBezTo>
                <a:cubicBezTo>
                  <a:pt x="754282" y="4163227"/>
                  <a:pt x="747434" y="4168118"/>
                  <a:pt x="741075" y="4172521"/>
                </a:cubicBezTo>
                <a:cubicBezTo>
                  <a:pt x="721019" y="4150998"/>
                  <a:pt x="680908" y="4132899"/>
                  <a:pt x="719552" y="4105995"/>
                </a:cubicBezTo>
                <a:cubicBezTo>
                  <a:pt x="718084" y="4062460"/>
                  <a:pt x="691181" y="4044361"/>
                  <a:pt x="663299" y="4025773"/>
                </a:cubicBezTo>
                <a:cubicBezTo>
                  <a:pt x="656451" y="4021371"/>
                  <a:pt x="655472" y="4008653"/>
                  <a:pt x="650581" y="3999848"/>
                </a:cubicBezTo>
                <a:cubicBezTo>
                  <a:pt x="634928" y="3970498"/>
                  <a:pt x="657429" y="3933812"/>
                  <a:pt x="630036" y="3904951"/>
                </a:cubicBezTo>
                <a:cubicBezTo>
                  <a:pt x="620253" y="3894679"/>
                  <a:pt x="622209" y="3872667"/>
                  <a:pt x="617318" y="3857014"/>
                </a:cubicBezTo>
                <a:cubicBezTo>
                  <a:pt x="614872" y="3848698"/>
                  <a:pt x="609491" y="3840872"/>
                  <a:pt x="604600" y="3833534"/>
                </a:cubicBezTo>
                <a:cubicBezTo>
                  <a:pt x="598241" y="3824240"/>
                  <a:pt x="585033" y="3814946"/>
                  <a:pt x="585523" y="3806141"/>
                </a:cubicBezTo>
                <a:cubicBezTo>
                  <a:pt x="586012" y="3796847"/>
                  <a:pt x="598241" y="3787553"/>
                  <a:pt x="605578" y="3778259"/>
                </a:cubicBezTo>
                <a:cubicBezTo>
                  <a:pt x="596773" y="3773368"/>
                  <a:pt x="585523" y="3767498"/>
                  <a:pt x="574761" y="3760160"/>
                </a:cubicBezTo>
                <a:cubicBezTo>
                  <a:pt x="538563" y="3735702"/>
                  <a:pt x="501876" y="3710755"/>
                  <a:pt x="466168" y="3685808"/>
                </a:cubicBezTo>
                <a:cubicBezTo>
                  <a:pt x="440732" y="3668199"/>
                  <a:pt x="441221" y="3668199"/>
                  <a:pt x="447091" y="3654013"/>
                </a:cubicBezTo>
                <a:cubicBezTo>
                  <a:pt x="454917" y="3658905"/>
                  <a:pt x="463722" y="3664775"/>
                  <a:pt x="472527" y="3670155"/>
                </a:cubicBezTo>
                <a:cubicBezTo>
                  <a:pt x="475462" y="3667709"/>
                  <a:pt x="477908" y="3665264"/>
                  <a:pt x="480843" y="3662818"/>
                </a:cubicBezTo>
                <a:cubicBezTo>
                  <a:pt x="463722" y="3629555"/>
                  <a:pt x="447580" y="3595314"/>
                  <a:pt x="428503" y="3563030"/>
                </a:cubicBezTo>
                <a:cubicBezTo>
                  <a:pt x="423611" y="3554714"/>
                  <a:pt x="408447" y="3552757"/>
                  <a:pt x="398175" y="3547866"/>
                </a:cubicBezTo>
                <a:cubicBezTo>
                  <a:pt x="396218" y="3551290"/>
                  <a:pt x="394751" y="3554225"/>
                  <a:pt x="392794" y="3557649"/>
                </a:cubicBezTo>
                <a:cubicBezTo>
                  <a:pt x="401599" y="3569878"/>
                  <a:pt x="410893" y="3581618"/>
                  <a:pt x="419209" y="3594825"/>
                </a:cubicBezTo>
                <a:cubicBezTo>
                  <a:pt x="427524" y="3608032"/>
                  <a:pt x="433883" y="3622218"/>
                  <a:pt x="445623" y="3644719"/>
                </a:cubicBezTo>
                <a:cubicBezTo>
                  <a:pt x="421165" y="3639827"/>
                  <a:pt x="408447" y="3637381"/>
                  <a:pt x="395240" y="3634936"/>
                </a:cubicBezTo>
                <a:cubicBezTo>
                  <a:pt x="399153" y="3654991"/>
                  <a:pt x="428503" y="3667709"/>
                  <a:pt x="404534" y="3691678"/>
                </a:cubicBezTo>
                <a:cubicBezTo>
                  <a:pt x="399153" y="3697059"/>
                  <a:pt x="463233" y="3776792"/>
                  <a:pt x="473505" y="3776792"/>
                </a:cubicBezTo>
                <a:cubicBezTo>
                  <a:pt x="493072" y="3775814"/>
                  <a:pt x="512149" y="3771900"/>
                  <a:pt x="533183" y="3768965"/>
                </a:cubicBezTo>
                <a:cubicBezTo>
                  <a:pt x="533672" y="3776303"/>
                  <a:pt x="531226" y="3786575"/>
                  <a:pt x="535139" y="3793912"/>
                </a:cubicBezTo>
                <a:cubicBezTo>
                  <a:pt x="550303" y="3820327"/>
                  <a:pt x="563510" y="3849676"/>
                  <a:pt x="584055" y="3870710"/>
                </a:cubicBezTo>
                <a:cubicBezTo>
                  <a:pt x="618296" y="3904951"/>
                  <a:pt x="620253" y="3941638"/>
                  <a:pt x="610470" y="3981749"/>
                </a:cubicBezTo>
                <a:cubicBezTo>
                  <a:pt x="621231" y="3994956"/>
                  <a:pt x="626612" y="4009631"/>
                  <a:pt x="633460" y="4023817"/>
                </a:cubicBezTo>
                <a:cubicBezTo>
                  <a:pt x="641776" y="4041915"/>
                  <a:pt x="649602" y="4060993"/>
                  <a:pt x="661342" y="4076646"/>
                </a:cubicBezTo>
                <a:cubicBezTo>
                  <a:pt x="667212" y="4084961"/>
                  <a:pt x="681398" y="4086918"/>
                  <a:pt x="691670" y="4091810"/>
                </a:cubicBezTo>
                <a:cubicBezTo>
                  <a:pt x="687757" y="4094255"/>
                  <a:pt x="683843" y="4096701"/>
                  <a:pt x="679930" y="4099636"/>
                </a:cubicBezTo>
                <a:cubicBezTo>
                  <a:pt x="681398" y="4112354"/>
                  <a:pt x="683354" y="4125072"/>
                  <a:pt x="684333" y="4131921"/>
                </a:cubicBezTo>
                <a:cubicBezTo>
                  <a:pt x="677484" y="4149041"/>
                  <a:pt x="671614" y="4162738"/>
                  <a:pt x="668190" y="4171053"/>
                </a:cubicBezTo>
                <a:cubicBezTo>
                  <a:pt x="687268" y="4168608"/>
                  <a:pt x="700964" y="4165183"/>
                  <a:pt x="714171" y="4165672"/>
                </a:cubicBezTo>
                <a:cubicBezTo>
                  <a:pt x="722976" y="4164205"/>
                  <a:pt x="731781" y="4169586"/>
                  <a:pt x="741075" y="4172521"/>
                </a:cubicBezTo>
                <a:close/>
                <a:moveTo>
                  <a:pt x="1887173" y="2114143"/>
                </a:moveTo>
                <a:cubicBezTo>
                  <a:pt x="1897445" y="2114632"/>
                  <a:pt x="1913587" y="2119034"/>
                  <a:pt x="1916522" y="2114632"/>
                </a:cubicBezTo>
                <a:cubicBezTo>
                  <a:pt x="1932176" y="2091641"/>
                  <a:pt x="1925327" y="2070118"/>
                  <a:pt x="1910163" y="2053487"/>
                </a:cubicBezTo>
                <a:cubicBezTo>
                  <a:pt x="1901359" y="2071096"/>
                  <a:pt x="1892065" y="2088706"/>
                  <a:pt x="1883260" y="2106316"/>
                </a:cubicBezTo>
                <a:cubicBezTo>
                  <a:pt x="1879346" y="2073542"/>
                  <a:pt x="1870542" y="2044193"/>
                  <a:pt x="1838257" y="2028051"/>
                </a:cubicBezTo>
                <a:cubicBezTo>
                  <a:pt x="1852443" y="2008484"/>
                  <a:pt x="1850975" y="1984516"/>
                  <a:pt x="1830431" y="1965927"/>
                </a:cubicBezTo>
                <a:cubicBezTo>
                  <a:pt x="1823582" y="1960058"/>
                  <a:pt x="1808418" y="1963971"/>
                  <a:pt x="1794233" y="1962992"/>
                </a:cubicBezTo>
                <a:cubicBezTo>
                  <a:pt x="1801570" y="1940491"/>
                  <a:pt x="1809886" y="1915055"/>
                  <a:pt x="1819669" y="1889619"/>
                </a:cubicBezTo>
                <a:cubicBezTo>
                  <a:pt x="1820647" y="1887173"/>
                  <a:pt x="1832876" y="1889130"/>
                  <a:pt x="1843638" y="1889130"/>
                </a:cubicBezTo>
                <a:cubicBezTo>
                  <a:pt x="1835322" y="1934132"/>
                  <a:pt x="1875433" y="1951742"/>
                  <a:pt x="1894510" y="1983537"/>
                </a:cubicBezTo>
                <a:cubicBezTo>
                  <a:pt x="1898913" y="1976689"/>
                  <a:pt x="1902826" y="1970819"/>
                  <a:pt x="1912609" y="1956144"/>
                </a:cubicBezTo>
                <a:cubicBezTo>
                  <a:pt x="1920436" y="1991853"/>
                  <a:pt x="1926306" y="2019246"/>
                  <a:pt x="1932176" y="2046639"/>
                </a:cubicBezTo>
                <a:cubicBezTo>
                  <a:pt x="1955655" y="2021202"/>
                  <a:pt x="1952720" y="1995277"/>
                  <a:pt x="1931686" y="1972287"/>
                </a:cubicBezTo>
                <a:cubicBezTo>
                  <a:pt x="1902826" y="1940980"/>
                  <a:pt x="1913098" y="1909185"/>
                  <a:pt x="1924838" y="1867118"/>
                </a:cubicBezTo>
                <a:cubicBezTo>
                  <a:pt x="1929730" y="1891086"/>
                  <a:pt x="1933154" y="1906250"/>
                  <a:pt x="1936578" y="1921903"/>
                </a:cubicBezTo>
                <a:cubicBezTo>
                  <a:pt x="1940002" y="1921414"/>
                  <a:pt x="1943426" y="1920925"/>
                  <a:pt x="1946850" y="1920436"/>
                </a:cubicBezTo>
                <a:cubicBezTo>
                  <a:pt x="1943915" y="1881303"/>
                  <a:pt x="1941470" y="1842660"/>
                  <a:pt x="1938535" y="1803527"/>
                </a:cubicBezTo>
                <a:cubicBezTo>
                  <a:pt x="1934132" y="1804994"/>
                  <a:pt x="1930219" y="1806462"/>
                  <a:pt x="1925816" y="1808419"/>
                </a:cubicBezTo>
                <a:cubicBezTo>
                  <a:pt x="1918968" y="1795700"/>
                  <a:pt x="1909185" y="1783961"/>
                  <a:pt x="1906250" y="1770264"/>
                </a:cubicBezTo>
                <a:cubicBezTo>
                  <a:pt x="1897445" y="1733577"/>
                  <a:pt x="1873477" y="1717435"/>
                  <a:pt x="1839725" y="1732599"/>
                </a:cubicBezTo>
                <a:cubicBezTo>
                  <a:pt x="1816245" y="1743360"/>
                  <a:pt x="1795700" y="1761459"/>
                  <a:pt x="1777112" y="1773688"/>
                </a:cubicBezTo>
                <a:cubicBezTo>
                  <a:pt x="1788363" y="1794233"/>
                  <a:pt x="1794233" y="1804994"/>
                  <a:pt x="1800103" y="1816245"/>
                </a:cubicBezTo>
                <a:cubicBezTo>
                  <a:pt x="1793744" y="1819180"/>
                  <a:pt x="1782982" y="1825539"/>
                  <a:pt x="1782004" y="1824072"/>
                </a:cubicBezTo>
                <a:cubicBezTo>
                  <a:pt x="1770264" y="1808908"/>
                  <a:pt x="1760481" y="1792276"/>
                  <a:pt x="1750209" y="1776134"/>
                </a:cubicBezTo>
                <a:cubicBezTo>
                  <a:pt x="1741893" y="1778580"/>
                  <a:pt x="1728197" y="1783961"/>
                  <a:pt x="1713522" y="1785917"/>
                </a:cubicBezTo>
                <a:cubicBezTo>
                  <a:pt x="1703249" y="1786895"/>
                  <a:pt x="1692488" y="1782493"/>
                  <a:pt x="1681726" y="1780536"/>
                </a:cubicBezTo>
                <a:cubicBezTo>
                  <a:pt x="1680259" y="1792765"/>
                  <a:pt x="1679281" y="1804994"/>
                  <a:pt x="1676835" y="1816734"/>
                </a:cubicBezTo>
                <a:cubicBezTo>
                  <a:pt x="1675857" y="1822604"/>
                  <a:pt x="1671943" y="1828474"/>
                  <a:pt x="1669498" y="1834344"/>
                </a:cubicBezTo>
                <a:cubicBezTo>
                  <a:pt x="1660693" y="1815756"/>
                  <a:pt x="1651888" y="1797657"/>
                  <a:pt x="1642594" y="1779069"/>
                </a:cubicBezTo>
                <a:cubicBezTo>
                  <a:pt x="1639170" y="1780047"/>
                  <a:pt x="1636235" y="1781026"/>
                  <a:pt x="1632811" y="1782004"/>
                </a:cubicBezTo>
                <a:cubicBezTo>
                  <a:pt x="1628897" y="1796190"/>
                  <a:pt x="1625473" y="1810375"/>
                  <a:pt x="1620582" y="1827496"/>
                </a:cubicBezTo>
                <a:cubicBezTo>
                  <a:pt x="1609820" y="1818691"/>
                  <a:pt x="1601994" y="1811843"/>
                  <a:pt x="1592211" y="1804016"/>
                </a:cubicBezTo>
                <a:cubicBezTo>
                  <a:pt x="1579003" y="1827496"/>
                  <a:pt x="1572155" y="1855867"/>
                  <a:pt x="1555034" y="1866628"/>
                </a:cubicBezTo>
                <a:cubicBezTo>
                  <a:pt x="1531066" y="1881303"/>
                  <a:pt x="1530577" y="1896956"/>
                  <a:pt x="1530577" y="1920436"/>
                </a:cubicBezTo>
                <a:cubicBezTo>
                  <a:pt x="1530577" y="1944894"/>
                  <a:pt x="1523239" y="1969352"/>
                  <a:pt x="1521283" y="1993810"/>
                </a:cubicBezTo>
                <a:cubicBezTo>
                  <a:pt x="1519815" y="2010441"/>
                  <a:pt x="1519326" y="2027561"/>
                  <a:pt x="1522750" y="2043215"/>
                </a:cubicBezTo>
                <a:cubicBezTo>
                  <a:pt x="1531066" y="2080880"/>
                  <a:pt x="1541827" y="2118056"/>
                  <a:pt x="1551610" y="2155232"/>
                </a:cubicBezTo>
                <a:cubicBezTo>
                  <a:pt x="1547208" y="2156210"/>
                  <a:pt x="1542806" y="2157678"/>
                  <a:pt x="1538403" y="2158656"/>
                </a:cubicBezTo>
                <a:cubicBezTo>
                  <a:pt x="1532533" y="2137622"/>
                  <a:pt x="1526663" y="2116588"/>
                  <a:pt x="1517858" y="2085282"/>
                </a:cubicBezTo>
                <a:cubicBezTo>
                  <a:pt x="1503184" y="2127350"/>
                  <a:pt x="1491933" y="2159634"/>
                  <a:pt x="1480682" y="2191919"/>
                </a:cubicBezTo>
                <a:cubicBezTo>
                  <a:pt x="1467475" y="2150340"/>
                  <a:pt x="1461116" y="2112186"/>
                  <a:pt x="1417581" y="2088706"/>
                </a:cubicBezTo>
                <a:cubicBezTo>
                  <a:pt x="1399971" y="2078923"/>
                  <a:pt x="1396058" y="2043215"/>
                  <a:pt x="1388231" y="2018267"/>
                </a:cubicBezTo>
                <a:cubicBezTo>
                  <a:pt x="1384318" y="2005060"/>
                  <a:pt x="1385296" y="1990385"/>
                  <a:pt x="1383829" y="1974243"/>
                </a:cubicBezTo>
                <a:cubicBezTo>
                  <a:pt x="1331978" y="1997723"/>
                  <a:pt x="1331000" y="1999190"/>
                  <a:pt x="1338826" y="2033431"/>
                </a:cubicBezTo>
                <a:cubicBezTo>
                  <a:pt x="1333935" y="2033431"/>
                  <a:pt x="1329043" y="2033431"/>
                  <a:pt x="1323663" y="2033431"/>
                </a:cubicBezTo>
                <a:cubicBezTo>
                  <a:pt x="1324641" y="2074031"/>
                  <a:pt x="1318771" y="2116099"/>
                  <a:pt x="1328554" y="2154253"/>
                </a:cubicBezTo>
                <a:cubicBezTo>
                  <a:pt x="1337359" y="2188984"/>
                  <a:pt x="1341272" y="2219312"/>
                  <a:pt x="1329043" y="2245726"/>
                </a:cubicBezTo>
                <a:cubicBezTo>
                  <a:pt x="1338337" y="2260890"/>
                  <a:pt x="1347142" y="2270673"/>
                  <a:pt x="1350566" y="2282413"/>
                </a:cubicBezTo>
                <a:cubicBezTo>
                  <a:pt x="1358882" y="2310295"/>
                  <a:pt x="1344207" y="2340134"/>
                  <a:pt x="1363774" y="2368994"/>
                </a:cubicBezTo>
                <a:cubicBezTo>
                  <a:pt x="1380405" y="2393452"/>
                  <a:pt x="1398993" y="2421334"/>
                  <a:pt x="1389699" y="2455575"/>
                </a:cubicBezTo>
                <a:cubicBezTo>
                  <a:pt x="1388721" y="2458510"/>
                  <a:pt x="1398504" y="2463402"/>
                  <a:pt x="1401439" y="2468293"/>
                </a:cubicBezTo>
                <a:cubicBezTo>
                  <a:pt x="1407309" y="2478076"/>
                  <a:pt x="1412200" y="2488349"/>
                  <a:pt x="1418559" y="2501067"/>
                </a:cubicBezTo>
                <a:cubicBezTo>
                  <a:pt x="1396058" y="2504491"/>
                  <a:pt x="1377959" y="2506937"/>
                  <a:pt x="1359860" y="2509871"/>
                </a:cubicBezTo>
                <a:cubicBezTo>
                  <a:pt x="1359860" y="2520144"/>
                  <a:pt x="1359860" y="2529438"/>
                  <a:pt x="1359860" y="2536775"/>
                </a:cubicBezTo>
                <a:cubicBezTo>
                  <a:pt x="1384807" y="2540199"/>
                  <a:pt x="1407309" y="2543624"/>
                  <a:pt x="1423451" y="2545580"/>
                </a:cubicBezTo>
                <a:cubicBezTo>
                  <a:pt x="1428832" y="2567103"/>
                  <a:pt x="1435191" y="2584713"/>
                  <a:pt x="1437147" y="2602323"/>
                </a:cubicBezTo>
                <a:cubicBezTo>
                  <a:pt x="1439104" y="2622867"/>
                  <a:pt x="1437636" y="2643412"/>
                  <a:pt x="1437636" y="2664446"/>
                </a:cubicBezTo>
                <a:cubicBezTo>
                  <a:pt x="1437636" y="2673740"/>
                  <a:pt x="1436169" y="2684012"/>
                  <a:pt x="1439104" y="2692817"/>
                </a:cubicBezTo>
                <a:cubicBezTo>
                  <a:pt x="1450355" y="2725101"/>
                  <a:pt x="1462584" y="2756896"/>
                  <a:pt x="1475791" y="2791627"/>
                </a:cubicBezTo>
                <a:cubicBezTo>
                  <a:pt x="1469432" y="2789670"/>
                  <a:pt x="1465029" y="2788203"/>
                  <a:pt x="1460627" y="2786735"/>
                </a:cubicBezTo>
                <a:cubicBezTo>
                  <a:pt x="1443995" y="2769125"/>
                  <a:pt x="1427364" y="2752005"/>
                  <a:pt x="1405352" y="2728525"/>
                </a:cubicBezTo>
                <a:cubicBezTo>
                  <a:pt x="1406330" y="2747113"/>
                  <a:pt x="1407309" y="2756407"/>
                  <a:pt x="1407309" y="2766191"/>
                </a:cubicBezTo>
                <a:cubicBezTo>
                  <a:pt x="1406820" y="2801410"/>
                  <a:pt x="1418559" y="2807769"/>
                  <a:pt x="1451333" y="2790159"/>
                </a:cubicBezTo>
                <a:cubicBezTo>
                  <a:pt x="1454757" y="2788203"/>
                  <a:pt x="1458181" y="2787224"/>
                  <a:pt x="1461605" y="2786246"/>
                </a:cubicBezTo>
                <a:cubicBezTo>
                  <a:pt x="1465519" y="2791627"/>
                  <a:pt x="1468453" y="2798475"/>
                  <a:pt x="1473345" y="2802388"/>
                </a:cubicBezTo>
                <a:cubicBezTo>
                  <a:pt x="1483617" y="2811193"/>
                  <a:pt x="1505629" y="2822444"/>
                  <a:pt x="1504162" y="2825868"/>
                </a:cubicBezTo>
                <a:cubicBezTo>
                  <a:pt x="1487531" y="2872338"/>
                  <a:pt x="1530087" y="2909025"/>
                  <a:pt x="1523728" y="2953049"/>
                </a:cubicBezTo>
                <a:cubicBezTo>
                  <a:pt x="1522750" y="2960876"/>
                  <a:pt x="1519815" y="2968213"/>
                  <a:pt x="1517858" y="2976040"/>
                </a:cubicBezTo>
                <a:cubicBezTo>
                  <a:pt x="1505140" y="2966745"/>
                  <a:pt x="1499270" y="2955984"/>
                  <a:pt x="1496825" y="2944733"/>
                </a:cubicBezTo>
                <a:cubicBezTo>
                  <a:pt x="1494379" y="2932993"/>
                  <a:pt x="1494868" y="2920275"/>
                  <a:pt x="1494379" y="2908046"/>
                </a:cubicBezTo>
                <a:cubicBezTo>
                  <a:pt x="1462094" y="2931037"/>
                  <a:pt x="1467964" y="2962343"/>
                  <a:pt x="1481661" y="2979953"/>
                </a:cubicBezTo>
                <a:cubicBezTo>
                  <a:pt x="1496825" y="2999519"/>
                  <a:pt x="1495846" y="3012237"/>
                  <a:pt x="1488020" y="3030825"/>
                </a:cubicBezTo>
                <a:cubicBezTo>
                  <a:pt x="1481172" y="3046478"/>
                  <a:pt x="1474323" y="3062131"/>
                  <a:pt x="1467475" y="3077784"/>
                </a:cubicBezTo>
                <a:cubicBezTo>
                  <a:pt x="1458670" y="3055772"/>
                  <a:pt x="1424918" y="3035228"/>
                  <a:pt x="1463073" y="3009302"/>
                </a:cubicBezTo>
                <a:cubicBezTo>
                  <a:pt x="1435191" y="2977507"/>
                  <a:pt x="1407798" y="2945712"/>
                  <a:pt x="1378937" y="2912938"/>
                </a:cubicBezTo>
                <a:cubicBezTo>
                  <a:pt x="1382362" y="2907557"/>
                  <a:pt x="1388721" y="2898752"/>
                  <a:pt x="1398015" y="2885056"/>
                </a:cubicBezTo>
                <a:cubicBezTo>
                  <a:pt x="1359371" y="2883100"/>
                  <a:pt x="1365241" y="2858642"/>
                  <a:pt x="1367198" y="2837608"/>
                </a:cubicBezTo>
                <a:cubicBezTo>
                  <a:pt x="1369154" y="2818041"/>
                  <a:pt x="1373557" y="2798964"/>
                  <a:pt x="1375513" y="2779887"/>
                </a:cubicBezTo>
                <a:cubicBezTo>
                  <a:pt x="1378448" y="2752005"/>
                  <a:pt x="1337848" y="2706513"/>
                  <a:pt x="1312412" y="2706513"/>
                </a:cubicBezTo>
                <a:cubicBezTo>
                  <a:pt x="1315347" y="2683523"/>
                  <a:pt x="1318282" y="2661511"/>
                  <a:pt x="1321217" y="2635585"/>
                </a:cubicBezTo>
                <a:cubicBezTo>
                  <a:pt x="1298716" y="2617486"/>
                  <a:pt x="1288443" y="2591561"/>
                  <a:pt x="1292846" y="2553896"/>
                </a:cubicBezTo>
                <a:cubicBezTo>
                  <a:pt x="1296759" y="2521122"/>
                  <a:pt x="1285508" y="2486392"/>
                  <a:pt x="1281106" y="2450683"/>
                </a:cubicBezTo>
                <a:cubicBezTo>
                  <a:pt x="1283552" y="2440411"/>
                  <a:pt x="1295291" y="2420845"/>
                  <a:pt x="1289911" y="2413997"/>
                </a:cubicBezTo>
                <a:cubicBezTo>
                  <a:pt x="1270833" y="2389049"/>
                  <a:pt x="1246376" y="2368505"/>
                  <a:pt x="1232190" y="2354319"/>
                </a:cubicBezTo>
                <a:cubicBezTo>
                  <a:pt x="1237082" y="2331329"/>
                  <a:pt x="1240506" y="2317143"/>
                  <a:pt x="1243441" y="2302958"/>
                </a:cubicBezTo>
                <a:cubicBezTo>
                  <a:pt x="1244419" y="2298066"/>
                  <a:pt x="1242462" y="2289261"/>
                  <a:pt x="1245397" y="2287794"/>
                </a:cubicBezTo>
                <a:cubicBezTo>
                  <a:pt x="1270833" y="2273608"/>
                  <a:pt x="1251267" y="2259422"/>
                  <a:pt x="1241484" y="2255998"/>
                </a:cubicBezTo>
                <a:cubicBezTo>
                  <a:pt x="1220939" y="2249150"/>
                  <a:pt x="1198438" y="2245237"/>
                  <a:pt x="1176915" y="2246215"/>
                </a:cubicBezTo>
                <a:cubicBezTo>
                  <a:pt x="1153925" y="2247683"/>
                  <a:pt x="1135337" y="2235454"/>
                  <a:pt x="1135337" y="2211974"/>
                </a:cubicBezTo>
                <a:cubicBezTo>
                  <a:pt x="1135337" y="2200234"/>
                  <a:pt x="1135337" y="2188495"/>
                  <a:pt x="1135337" y="2173820"/>
                </a:cubicBezTo>
                <a:cubicBezTo>
                  <a:pt x="1122619" y="2179201"/>
                  <a:pt x="1113814" y="2183114"/>
                  <a:pt x="1104520" y="2187516"/>
                </a:cubicBezTo>
                <a:cubicBezTo>
                  <a:pt x="1101096" y="2185560"/>
                  <a:pt x="1098161" y="2184092"/>
                  <a:pt x="1094736" y="2182136"/>
                </a:cubicBezTo>
                <a:cubicBezTo>
                  <a:pt x="1101096" y="2165015"/>
                  <a:pt x="1109900" y="2147894"/>
                  <a:pt x="1113814" y="2129796"/>
                </a:cubicBezTo>
                <a:cubicBezTo>
                  <a:pt x="1119194" y="2108273"/>
                  <a:pt x="1125553" y="2084793"/>
                  <a:pt x="1121640" y="2064248"/>
                </a:cubicBezTo>
                <a:cubicBezTo>
                  <a:pt x="1119684" y="2053487"/>
                  <a:pt x="1096204" y="2041258"/>
                  <a:pt x="1081529" y="2039790"/>
                </a:cubicBezTo>
                <a:cubicBezTo>
                  <a:pt x="1065876" y="2037834"/>
                  <a:pt x="1048266" y="2047128"/>
                  <a:pt x="1027233" y="2052509"/>
                </a:cubicBezTo>
                <a:cubicBezTo>
                  <a:pt x="1033102" y="2065227"/>
                  <a:pt x="1038972" y="2077945"/>
                  <a:pt x="1042396" y="2085771"/>
                </a:cubicBezTo>
                <a:cubicBezTo>
                  <a:pt x="1060985" y="2083815"/>
                  <a:pt x="1083975" y="2077456"/>
                  <a:pt x="1085932" y="2081369"/>
                </a:cubicBezTo>
                <a:cubicBezTo>
                  <a:pt x="1092780" y="2095065"/>
                  <a:pt x="1098650" y="2116099"/>
                  <a:pt x="1092780" y="2127839"/>
                </a:cubicBezTo>
                <a:cubicBezTo>
                  <a:pt x="1083486" y="2145449"/>
                  <a:pt x="1063430" y="2157678"/>
                  <a:pt x="1049245" y="2170396"/>
                </a:cubicBezTo>
                <a:cubicBezTo>
                  <a:pt x="1044353" y="2155232"/>
                  <a:pt x="1039951" y="2137622"/>
                  <a:pt x="1033102" y="2120991"/>
                </a:cubicBezTo>
                <a:cubicBezTo>
                  <a:pt x="1028211" y="2108762"/>
                  <a:pt x="1020384" y="2097511"/>
                  <a:pt x="1014025" y="2086260"/>
                </a:cubicBezTo>
                <a:cubicBezTo>
                  <a:pt x="1001796" y="2096533"/>
                  <a:pt x="985654" y="2103870"/>
                  <a:pt x="977828" y="2117077"/>
                </a:cubicBezTo>
                <a:cubicBezTo>
                  <a:pt x="951902" y="2162569"/>
                  <a:pt x="928912" y="2209528"/>
                  <a:pt x="904454" y="2256977"/>
                </a:cubicBezTo>
                <a:cubicBezTo>
                  <a:pt x="904454" y="2212952"/>
                  <a:pt x="904454" y="2169907"/>
                  <a:pt x="904454" y="2117077"/>
                </a:cubicBezTo>
                <a:cubicBezTo>
                  <a:pt x="888801" y="2146916"/>
                  <a:pt x="877061" y="2168928"/>
                  <a:pt x="865321" y="2190451"/>
                </a:cubicBezTo>
                <a:cubicBezTo>
                  <a:pt x="862875" y="2189473"/>
                  <a:pt x="860919" y="2188495"/>
                  <a:pt x="858473" y="2187516"/>
                </a:cubicBezTo>
                <a:cubicBezTo>
                  <a:pt x="852114" y="2136155"/>
                  <a:pt x="845755" y="2084793"/>
                  <a:pt x="840374" y="2037834"/>
                </a:cubicBezTo>
                <a:cubicBezTo>
                  <a:pt x="829613" y="2043704"/>
                  <a:pt x="819829" y="2049084"/>
                  <a:pt x="810046" y="2054954"/>
                </a:cubicBezTo>
                <a:cubicBezTo>
                  <a:pt x="849179" y="1961525"/>
                  <a:pt x="861408" y="1949296"/>
                  <a:pt x="884888" y="1956144"/>
                </a:cubicBezTo>
                <a:cubicBezTo>
                  <a:pt x="878039" y="1977667"/>
                  <a:pt x="864832" y="1999679"/>
                  <a:pt x="865810" y="2021202"/>
                </a:cubicBezTo>
                <a:cubicBezTo>
                  <a:pt x="866789" y="2042236"/>
                  <a:pt x="882442" y="2062292"/>
                  <a:pt x="890268" y="2079412"/>
                </a:cubicBezTo>
                <a:cubicBezTo>
                  <a:pt x="890268" y="2079412"/>
                  <a:pt x="891736" y="2072075"/>
                  <a:pt x="895160" y="2057400"/>
                </a:cubicBezTo>
                <a:cubicBezTo>
                  <a:pt x="911791" y="2086750"/>
                  <a:pt x="924998" y="2109251"/>
                  <a:pt x="937227" y="2130774"/>
                </a:cubicBezTo>
                <a:cubicBezTo>
                  <a:pt x="944565" y="2117567"/>
                  <a:pt x="954348" y="2098000"/>
                  <a:pt x="964620" y="2079412"/>
                </a:cubicBezTo>
                <a:cubicBezTo>
                  <a:pt x="976360" y="2058868"/>
                  <a:pt x="989567" y="2038812"/>
                  <a:pt x="1000329" y="2017778"/>
                </a:cubicBezTo>
                <a:cubicBezTo>
                  <a:pt x="1002775" y="2012887"/>
                  <a:pt x="1001796" y="2000169"/>
                  <a:pt x="997883" y="1997723"/>
                </a:cubicBezTo>
                <a:cubicBezTo>
                  <a:pt x="979784" y="1985983"/>
                  <a:pt x="960218" y="1976689"/>
                  <a:pt x="940652" y="1965927"/>
                </a:cubicBezTo>
                <a:cubicBezTo>
                  <a:pt x="934782" y="1983048"/>
                  <a:pt x="931358" y="1993810"/>
                  <a:pt x="927933" y="2004571"/>
                </a:cubicBezTo>
                <a:cubicBezTo>
                  <a:pt x="920107" y="1960547"/>
                  <a:pt x="914726" y="1919947"/>
                  <a:pt x="865321" y="1901848"/>
                </a:cubicBezTo>
                <a:cubicBezTo>
                  <a:pt x="839885" y="1941959"/>
                  <a:pt x="813960" y="1983537"/>
                  <a:pt x="789012" y="2023159"/>
                </a:cubicBezTo>
                <a:cubicBezTo>
                  <a:pt x="778251" y="2023159"/>
                  <a:pt x="761130" y="2017778"/>
                  <a:pt x="751836" y="2024137"/>
                </a:cubicBezTo>
                <a:cubicBezTo>
                  <a:pt x="722976" y="2042725"/>
                  <a:pt x="697540" y="2066205"/>
                  <a:pt x="675039" y="2083815"/>
                </a:cubicBezTo>
                <a:cubicBezTo>
                  <a:pt x="680419" y="2110718"/>
                  <a:pt x="684333" y="2129796"/>
                  <a:pt x="689224" y="2153764"/>
                </a:cubicBezTo>
                <a:cubicBezTo>
                  <a:pt x="678463" y="2151808"/>
                  <a:pt x="671614" y="2148384"/>
                  <a:pt x="669658" y="2150340"/>
                </a:cubicBezTo>
                <a:cubicBezTo>
                  <a:pt x="657429" y="2163547"/>
                  <a:pt x="646178" y="2177733"/>
                  <a:pt x="631993" y="2194854"/>
                </a:cubicBezTo>
                <a:cubicBezTo>
                  <a:pt x="627101" y="2147894"/>
                  <a:pt x="622699" y="2105338"/>
                  <a:pt x="617807" y="2058868"/>
                </a:cubicBezTo>
                <a:cubicBezTo>
                  <a:pt x="631993" y="2061802"/>
                  <a:pt x="638841" y="2063759"/>
                  <a:pt x="642754" y="2064248"/>
                </a:cubicBezTo>
                <a:cubicBezTo>
                  <a:pt x="655472" y="2029518"/>
                  <a:pt x="666723" y="1997234"/>
                  <a:pt x="679930" y="1961525"/>
                </a:cubicBezTo>
                <a:cubicBezTo>
                  <a:pt x="699007" y="1973754"/>
                  <a:pt x="709769" y="1980113"/>
                  <a:pt x="726400" y="1990875"/>
                </a:cubicBezTo>
                <a:cubicBezTo>
                  <a:pt x="722976" y="1948807"/>
                  <a:pt x="719552" y="1911631"/>
                  <a:pt x="716617" y="1873966"/>
                </a:cubicBezTo>
                <a:cubicBezTo>
                  <a:pt x="711725" y="1872009"/>
                  <a:pt x="706834" y="1870052"/>
                  <a:pt x="701942" y="1868585"/>
                </a:cubicBezTo>
                <a:cubicBezTo>
                  <a:pt x="689224" y="1881303"/>
                  <a:pt x="677974" y="1896467"/>
                  <a:pt x="663299" y="1905761"/>
                </a:cubicBezTo>
                <a:cubicBezTo>
                  <a:pt x="627101" y="1927773"/>
                  <a:pt x="624166" y="1954188"/>
                  <a:pt x="647157" y="1987450"/>
                </a:cubicBezTo>
                <a:cubicBezTo>
                  <a:pt x="650091" y="1991853"/>
                  <a:pt x="649113" y="2004571"/>
                  <a:pt x="645689" y="2006528"/>
                </a:cubicBezTo>
                <a:cubicBezTo>
                  <a:pt x="620253" y="2021691"/>
                  <a:pt x="599708" y="2040769"/>
                  <a:pt x="585523" y="2067183"/>
                </a:cubicBezTo>
                <a:cubicBezTo>
                  <a:pt x="584544" y="2069140"/>
                  <a:pt x="581120" y="2069140"/>
                  <a:pt x="579164" y="2070607"/>
                </a:cubicBezTo>
                <a:cubicBezTo>
                  <a:pt x="558619" y="2083815"/>
                  <a:pt x="554706" y="2127839"/>
                  <a:pt x="572804" y="2142514"/>
                </a:cubicBezTo>
                <a:cubicBezTo>
                  <a:pt x="613405" y="2175776"/>
                  <a:pt x="616829" y="2261379"/>
                  <a:pt x="579653" y="2297577"/>
                </a:cubicBezTo>
                <a:cubicBezTo>
                  <a:pt x="574272" y="2302958"/>
                  <a:pt x="569870" y="2315676"/>
                  <a:pt x="572315" y="2320078"/>
                </a:cubicBezTo>
                <a:cubicBezTo>
                  <a:pt x="577207" y="2327905"/>
                  <a:pt x="587968" y="2334264"/>
                  <a:pt x="597262" y="2337199"/>
                </a:cubicBezTo>
                <a:cubicBezTo>
                  <a:pt x="606067" y="2340134"/>
                  <a:pt x="616829" y="2338666"/>
                  <a:pt x="626612" y="2339155"/>
                </a:cubicBezTo>
                <a:cubicBezTo>
                  <a:pt x="598241" y="2320567"/>
                  <a:pt x="663299" y="2278500"/>
                  <a:pt x="606067" y="2257466"/>
                </a:cubicBezTo>
                <a:cubicBezTo>
                  <a:pt x="620742" y="2252574"/>
                  <a:pt x="635906" y="2247683"/>
                  <a:pt x="654983" y="2240835"/>
                </a:cubicBezTo>
                <a:cubicBezTo>
                  <a:pt x="659875" y="2233008"/>
                  <a:pt x="669169" y="2217355"/>
                  <a:pt x="678952" y="2200234"/>
                </a:cubicBezTo>
                <a:cubicBezTo>
                  <a:pt x="692648" y="2211974"/>
                  <a:pt x="701942" y="2220290"/>
                  <a:pt x="711236" y="2228116"/>
                </a:cubicBezTo>
                <a:cubicBezTo>
                  <a:pt x="683843" y="2260890"/>
                  <a:pt x="684333" y="2270673"/>
                  <a:pt x="716128" y="2295131"/>
                </a:cubicBezTo>
                <a:cubicBezTo>
                  <a:pt x="661342" y="2341601"/>
                  <a:pt x="670636" y="2403235"/>
                  <a:pt x="675039" y="2465847"/>
                </a:cubicBezTo>
                <a:cubicBezTo>
                  <a:pt x="667701" y="2465358"/>
                  <a:pt x="658407" y="2464380"/>
                  <a:pt x="636395" y="2462423"/>
                </a:cubicBezTo>
                <a:cubicBezTo>
                  <a:pt x="667701" y="2491773"/>
                  <a:pt x="662810" y="2515741"/>
                  <a:pt x="649113" y="2542156"/>
                </a:cubicBezTo>
                <a:cubicBezTo>
                  <a:pt x="644711" y="2550961"/>
                  <a:pt x="648135" y="2568081"/>
                  <a:pt x="654005" y="2576886"/>
                </a:cubicBezTo>
                <a:cubicBezTo>
                  <a:pt x="681398" y="2616997"/>
                  <a:pt x="664766" y="2654173"/>
                  <a:pt x="646178" y="2691838"/>
                </a:cubicBezTo>
                <a:cubicBezTo>
                  <a:pt x="646178" y="2662000"/>
                  <a:pt x="646178" y="2632161"/>
                  <a:pt x="646178" y="2600366"/>
                </a:cubicBezTo>
                <a:cubicBezTo>
                  <a:pt x="633460" y="2602323"/>
                  <a:pt x="623677" y="2604279"/>
                  <a:pt x="614383" y="2605747"/>
                </a:cubicBezTo>
                <a:cubicBezTo>
                  <a:pt x="611448" y="2588137"/>
                  <a:pt x="609002" y="2572973"/>
                  <a:pt x="606556" y="2557809"/>
                </a:cubicBezTo>
                <a:cubicBezTo>
                  <a:pt x="603132" y="2558298"/>
                  <a:pt x="599708" y="2558298"/>
                  <a:pt x="596284" y="2558787"/>
                </a:cubicBezTo>
                <a:cubicBezTo>
                  <a:pt x="596284" y="2582267"/>
                  <a:pt x="596284" y="2605257"/>
                  <a:pt x="596284" y="2631183"/>
                </a:cubicBezTo>
                <a:cubicBezTo>
                  <a:pt x="584544" y="2626780"/>
                  <a:pt x="577696" y="2624335"/>
                  <a:pt x="571826" y="2621889"/>
                </a:cubicBezTo>
                <a:cubicBezTo>
                  <a:pt x="569380" y="2647325"/>
                  <a:pt x="575250" y="2678142"/>
                  <a:pt x="562532" y="2692817"/>
                </a:cubicBezTo>
                <a:cubicBezTo>
                  <a:pt x="526824" y="2733906"/>
                  <a:pt x="564489" y="2742711"/>
                  <a:pt x="584055" y="2762766"/>
                </a:cubicBezTo>
                <a:cubicBezTo>
                  <a:pt x="592860" y="2772061"/>
                  <a:pt x="595795" y="2787224"/>
                  <a:pt x="601176" y="2799453"/>
                </a:cubicBezTo>
                <a:cubicBezTo>
                  <a:pt x="598241" y="2800432"/>
                  <a:pt x="595306" y="2801410"/>
                  <a:pt x="592371" y="2802388"/>
                </a:cubicBezTo>
                <a:cubicBezTo>
                  <a:pt x="589436" y="2798964"/>
                  <a:pt x="586012" y="2795540"/>
                  <a:pt x="586501" y="2796029"/>
                </a:cubicBezTo>
                <a:cubicBezTo>
                  <a:pt x="576229" y="2811193"/>
                  <a:pt x="566935" y="2824890"/>
                  <a:pt x="560575" y="2834673"/>
                </a:cubicBezTo>
                <a:cubicBezTo>
                  <a:pt x="540031" y="2822933"/>
                  <a:pt x="520954" y="2812661"/>
                  <a:pt x="497963" y="2799453"/>
                </a:cubicBezTo>
                <a:cubicBezTo>
                  <a:pt x="508236" y="2794073"/>
                  <a:pt x="513127" y="2791627"/>
                  <a:pt x="518019" y="2788692"/>
                </a:cubicBezTo>
                <a:cubicBezTo>
                  <a:pt x="508725" y="2774995"/>
                  <a:pt x="481332" y="2762277"/>
                  <a:pt x="518997" y="2747113"/>
                </a:cubicBezTo>
                <a:cubicBezTo>
                  <a:pt x="526824" y="2744178"/>
                  <a:pt x="527313" y="2721677"/>
                  <a:pt x="531226" y="2707981"/>
                </a:cubicBezTo>
                <a:cubicBezTo>
                  <a:pt x="526334" y="2707003"/>
                  <a:pt x="521443" y="2706024"/>
                  <a:pt x="517040" y="2705535"/>
                </a:cubicBezTo>
                <a:cubicBezTo>
                  <a:pt x="515084" y="2716786"/>
                  <a:pt x="513127" y="2728036"/>
                  <a:pt x="511170" y="2741733"/>
                </a:cubicBezTo>
                <a:cubicBezTo>
                  <a:pt x="502366" y="2740754"/>
                  <a:pt x="493561" y="2739287"/>
                  <a:pt x="490137" y="2738798"/>
                </a:cubicBezTo>
                <a:cubicBezTo>
                  <a:pt x="485245" y="2716786"/>
                  <a:pt x="482310" y="2697708"/>
                  <a:pt x="476440" y="2680099"/>
                </a:cubicBezTo>
                <a:cubicBezTo>
                  <a:pt x="475462" y="2677164"/>
                  <a:pt x="461766" y="2678142"/>
                  <a:pt x="454428" y="2677164"/>
                </a:cubicBezTo>
                <a:cubicBezTo>
                  <a:pt x="459809" y="2657108"/>
                  <a:pt x="467635" y="2637542"/>
                  <a:pt x="469592" y="2617486"/>
                </a:cubicBezTo>
                <a:cubicBezTo>
                  <a:pt x="473994" y="2569549"/>
                  <a:pt x="433883" y="2544113"/>
                  <a:pt x="411382" y="2509871"/>
                </a:cubicBezTo>
                <a:cubicBezTo>
                  <a:pt x="405023" y="2500578"/>
                  <a:pt x="389859" y="2497153"/>
                  <a:pt x="378609" y="2490794"/>
                </a:cubicBezTo>
                <a:cubicBezTo>
                  <a:pt x="376163" y="2500088"/>
                  <a:pt x="373717" y="2507426"/>
                  <a:pt x="370293" y="2520144"/>
                </a:cubicBezTo>
                <a:cubicBezTo>
                  <a:pt x="361488" y="2508893"/>
                  <a:pt x="356107" y="2502045"/>
                  <a:pt x="351705" y="2496175"/>
                </a:cubicBezTo>
                <a:cubicBezTo>
                  <a:pt x="346813" y="2502045"/>
                  <a:pt x="341922" y="2507915"/>
                  <a:pt x="336541" y="2513785"/>
                </a:cubicBezTo>
                <a:cubicBezTo>
                  <a:pt x="333117" y="2514274"/>
                  <a:pt x="329693" y="2514763"/>
                  <a:pt x="326269" y="2514763"/>
                </a:cubicBezTo>
                <a:cubicBezTo>
                  <a:pt x="354151" y="2445792"/>
                  <a:pt x="318442" y="2419867"/>
                  <a:pt x="254362" y="2404213"/>
                </a:cubicBezTo>
                <a:cubicBezTo>
                  <a:pt x="263167" y="2427693"/>
                  <a:pt x="270015" y="2445792"/>
                  <a:pt x="277842" y="2467315"/>
                </a:cubicBezTo>
                <a:cubicBezTo>
                  <a:pt x="251427" y="2498132"/>
                  <a:pt x="291049" y="2528460"/>
                  <a:pt x="290071" y="2561722"/>
                </a:cubicBezTo>
                <a:cubicBezTo>
                  <a:pt x="294963" y="2548515"/>
                  <a:pt x="299854" y="2535308"/>
                  <a:pt x="306702" y="2516720"/>
                </a:cubicBezTo>
                <a:cubicBezTo>
                  <a:pt x="320399" y="2549004"/>
                  <a:pt x="320399" y="2549004"/>
                  <a:pt x="287136" y="2601833"/>
                </a:cubicBezTo>
                <a:cubicBezTo>
                  <a:pt x="282244" y="2596453"/>
                  <a:pt x="277842" y="2591561"/>
                  <a:pt x="268059" y="2580310"/>
                </a:cubicBezTo>
                <a:cubicBezTo>
                  <a:pt x="268059" y="2607214"/>
                  <a:pt x="268059" y="2625802"/>
                  <a:pt x="268059" y="2638031"/>
                </a:cubicBezTo>
                <a:cubicBezTo>
                  <a:pt x="296919" y="2639988"/>
                  <a:pt x="317953" y="2640966"/>
                  <a:pt x="340943" y="2642923"/>
                </a:cubicBezTo>
                <a:cubicBezTo>
                  <a:pt x="336052" y="2621400"/>
                  <a:pt x="331649" y="2601833"/>
                  <a:pt x="327247" y="2581778"/>
                </a:cubicBezTo>
                <a:cubicBezTo>
                  <a:pt x="330671" y="2580799"/>
                  <a:pt x="333606" y="2579821"/>
                  <a:pt x="337030" y="2579332"/>
                </a:cubicBezTo>
                <a:cubicBezTo>
                  <a:pt x="343878" y="2585691"/>
                  <a:pt x="350727" y="2592539"/>
                  <a:pt x="359531" y="2600366"/>
                </a:cubicBezTo>
                <a:cubicBezTo>
                  <a:pt x="361488" y="2579332"/>
                  <a:pt x="362956" y="2562211"/>
                  <a:pt x="364912" y="2545091"/>
                </a:cubicBezTo>
                <a:cubicBezTo>
                  <a:pt x="368336" y="2544602"/>
                  <a:pt x="371760" y="2543624"/>
                  <a:pt x="375184" y="2543134"/>
                </a:cubicBezTo>
                <a:cubicBezTo>
                  <a:pt x="383500" y="2553896"/>
                  <a:pt x="393283" y="2564168"/>
                  <a:pt x="400132" y="2575908"/>
                </a:cubicBezTo>
                <a:cubicBezTo>
                  <a:pt x="419209" y="2609660"/>
                  <a:pt x="436818" y="2644390"/>
                  <a:pt x="454917" y="2678631"/>
                </a:cubicBezTo>
                <a:cubicBezTo>
                  <a:pt x="455406" y="2685479"/>
                  <a:pt x="456385" y="2692328"/>
                  <a:pt x="456874" y="2699665"/>
                </a:cubicBezTo>
                <a:cubicBezTo>
                  <a:pt x="440732" y="2699665"/>
                  <a:pt x="424100" y="2699665"/>
                  <a:pt x="407958" y="2699665"/>
                </a:cubicBezTo>
                <a:cubicBezTo>
                  <a:pt x="406980" y="2727058"/>
                  <a:pt x="420676" y="2741244"/>
                  <a:pt x="445134" y="2736352"/>
                </a:cubicBezTo>
                <a:cubicBezTo>
                  <a:pt x="468614" y="2765212"/>
                  <a:pt x="464211" y="2797007"/>
                  <a:pt x="454917" y="2828803"/>
                </a:cubicBezTo>
                <a:cubicBezTo>
                  <a:pt x="449537" y="2846902"/>
                  <a:pt x="437308" y="2863533"/>
                  <a:pt x="435840" y="2881632"/>
                </a:cubicBezTo>
                <a:cubicBezTo>
                  <a:pt x="432416" y="2914405"/>
                  <a:pt x="434862" y="2948158"/>
                  <a:pt x="434862" y="2981420"/>
                </a:cubicBezTo>
                <a:cubicBezTo>
                  <a:pt x="444156" y="2980931"/>
                  <a:pt x="446602" y="2980442"/>
                  <a:pt x="448558" y="2980931"/>
                </a:cubicBezTo>
                <a:cubicBezTo>
                  <a:pt x="458341" y="2981420"/>
                  <a:pt x="468614" y="2982399"/>
                  <a:pt x="478397" y="2982888"/>
                </a:cubicBezTo>
                <a:cubicBezTo>
                  <a:pt x="477908" y="2986801"/>
                  <a:pt x="477908" y="2990714"/>
                  <a:pt x="477419" y="2994628"/>
                </a:cubicBezTo>
                <a:cubicBezTo>
                  <a:pt x="469103" y="2993649"/>
                  <a:pt x="460787" y="2992182"/>
                  <a:pt x="450026" y="2990714"/>
                </a:cubicBezTo>
                <a:cubicBezTo>
                  <a:pt x="451493" y="3004900"/>
                  <a:pt x="452471" y="3014683"/>
                  <a:pt x="453450" y="3029358"/>
                </a:cubicBezTo>
                <a:cubicBezTo>
                  <a:pt x="438775" y="3025934"/>
                  <a:pt x="426057" y="3022999"/>
                  <a:pt x="413828" y="3020064"/>
                </a:cubicBezTo>
                <a:cubicBezTo>
                  <a:pt x="410404" y="3031314"/>
                  <a:pt x="400621" y="3047457"/>
                  <a:pt x="404534" y="3053327"/>
                </a:cubicBezTo>
                <a:cubicBezTo>
                  <a:pt x="434373" y="3094905"/>
                  <a:pt x="415785" y="3156050"/>
                  <a:pt x="460787" y="3190780"/>
                </a:cubicBezTo>
                <a:cubicBezTo>
                  <a:pt x="464211" y="3193226"/>
                  <a:pt x="466657" y="3200074"/>
                  <a:pt x="465679" y="3203987"/>
                </a:cubicBezTo>
                <a:cubicBezTo>
                  <a:pt x="454428" y="3247522"/>
                  <a:pt x="488669" y="3276383"/>
                  <a:pt x="500409" y="3312580"/>
                </a:cubicBezTo>
                <a:cubicBezTo>
                  <a:pt x="504811" y="3325298"/>
                  <a:pt x="520465" y="3336060"/>
                  <a:pt x="533183" y="3342908"/>
                </a:cubicBezTo>
                <a:cubicBezTo>
                  <a:pt x="550792" y="3352692"/>
                  <a:pt x="570359" y="3358072"/>
                  <a:pt x="589436" y="3364921"/>
                </a:cubicBezTo>
                <a:cubicBezTo>
                  <a:pt x="587968" y="3369323"/>
                  <a:pt x="586501" y="3374214"/>
                  <a:pt x="585523" y="3379106"/>
                </a:cubicBezTo>
                <a:cubicBezTo>
                  <a:pt x="564978" y="3379106"/>
                  <a:pt x="544922" y="3379106"/>
                  <a:pt x="517040" y="3379106"/>
                </a:cubicBezTo>
                <a:cubicBezTo>
                  <a:pt x="517040" y="3393292"/>
                  <a:pt x="517040" y="3413347"/>
                  <a:pt x="517040" y="3441718"/>
                </a:cubicBezTo>
                <a:cubicBezTo>
                  <a:pt x="497963" y="3467154"/>
                  <a:pt x="515084" y="3511179"/>
                  <a:pt x="568402" y="3550311"/>
                </a:cubicBezTo>
                <a:cubicBezTo>
                  <a:pt x="568402" y="3571345"/>
                  <a:pt x="530248" y="3583085"/>
                  <a:pt x="553238" y="3610967"/>
                </a:cubicBezTo>
                <a:cubicBezTo>
                  <a:pt x="565956" y="3626620"/>
                  <a:pt x="556662" y="3663796"/>
                  <a:pt x="595306" y="3654991"/>
                </a:cubicBezTo>
                <a:cubicBezTo>
                  <a:pt x="595306" y="3635914"/>
                  <a:pt x="595306" y="3618794"/>
                  <a:pt x="595306" y="3601673"/>
                </a:cubicBezTo>
                <a:cubicBezTo>
                  <a:pt x="609002" y="3630044"/>
                  <a:pt x="616829" y="3658416"/>
                  <a:pt x="627101" y="3685808"/>
                </a:cubicBezTo>
                <a:cubicBezTo>
                  <a:pt x="631993" y="3698526"/>
                  <a:pt x="649113" y="3710755"/>
                  <a:pt x="647646" y="3721517"/>
                </a:cubicBezTo>
                <a:cubicBezTo>
                  <a:pt x="641776" y="3760649"/>
                  <a:pt x="671125" y="3785107"/>
                  <a:pt x="680908" y="3817392"/>
                </a:cubicBezTo>
                <a:cubicBezTo>
                  <a:pt x="688246" y="3841850"/>
                  <a:pt x="701453" y="3860438"/>
                  <a:pt x="732270" y="3857992"/>
                </a:cubicBezTo>
                <a:cubicBezTo>
                  <a:pt x="737651" y="3857503"/>
                  <a:pt x="744010" y="3865329"/>
                  <a:pt x="749880" y="3868754"/>
                </a:cubicBezTo>
                <a:cubicBezTo>
                  <a:pt x="760641" y="3874134"/>
                  <a:pt x="771892" y="3883428"/>
                  <a:pt x="782164" y="3882450"/>
                </a:cubicBezTo>
                <a:cubicBezTo>
                  <a:pt x="789502" y="3881472"/>
                  <a:pt x="794882" y="3865818"/>
                  <a:pt x="799285" y="3859459"/>
                </a:cubicBezTo>
                <a:cubicBezTo>
                  <a:pt x="821786" y="3891744"/>
                  <a:pt x="845266" y="3925985"/>
                  <a:pt x="868745" y="3959737"/>
                </a:cubicBezTo>
                <a:cubicBezTo>
                  <a:pt x="872659" y="3957291"/>
                  <a:pt x="876572" y="3954845"/>
                  <a:pt x="880485" y="3952400"/>
                </a:cubicBezTo>
                <a:cubicBezTo>
                  <a:pt x="866299" y="3900549"/>
                  <a:pt x="860919" y="3845763"/>
                  <a:pt x="819340" y="3802228"/>
                </a:cubicBezTo>
                <a:cubicBezTo>
                  <a:pt x="825210" y="3798315"/>
                  <a:pt x="832058" y="3793912"/>
                  <a:pt x="838417" y="3789021"/>
                </a:cubicBezTo>
                <a:cubicBezTo>
                  <a:pt x="837928" y="3792934"/>
                  <a:pt x="837439" y="3796847"/>
                  <a:pt x="836950" y="3800760"/>
                </a:cubicBezTo>
                <a:cubicBezTo>
                  <a:pt x="854560" y="3806141"/>
                  <a:pt x="872169" y="3811033"/>
                  <a:pt x="890268" y="3816414"/>
                </a:cubicBezTo>
                <a:cubicBezTo>
                  <a:pt x="871680" y="3838915"/>
                  <a:pt x="913259" y="3963650"/>
                  <a:pt x="941141" y="3970498"/>
                </a:cubicBezTo>
                <a:cubicBezTo>
                  <a:pt x="942119" y="3970988"/>
                  <a:pt x="943587" y="3970498"/>
                  <a:pt x="944565" y="3970498"/>
                </a:cubicBezTo>
                <a:cubicBezTo>
                  <a:pt x="994948" y="3972455"/>
                  <a:pt x="1002775" y="3985662"/>
                  <a:pt x="984187" y="4035556"/>
                </a:cubicBezTo>
                <a:cubicBezTo>
                  <a:pt x="974403" y="4022349"/>
                  <a:pt x="964620" y="4009142"/>
                  <a:pt x="961196" y="4004740"/>
                </a:cubicBezTo>
                <a:cubicBezTo>
                  <a:pt x="933314" y="4011588"/>
                  <a:pt x="913259" y="4016969"/>
                  <a:pt x="891736" y="4022349"/>
                </a:cubicBezTo>
                <a:cubicBezTo>
                  <a:pt x="893692" y="4029197"/>
                  <a:pt x="896138" y="4038002"/>
                  <a:pt x="899073" y="4048764"/>
                </a:cubicBezTo>
                <a:cubicBezTo>
                  <a:pt x="887333" y="4051210"/>
                  <a:pt x="877550" y="4052677"/>
                  <a:pt x="861897" y="4055612"/>
                </a:cubicBezTo>
                <a:cubicBezTo>
                  <a:pt x="857005" y="4037513"/>
                  <a:pt x="853581" y="4020882"/>
                  <a:pt x="848690" y="4004740"/>
                </a:cubicBezTo>
                <a:cubicBezTo>
                  <a:pt x="847222" y="3999359"/>
                  <a:pt x="843309" y="3992511"/>
                  <a:pt x="839396" y="3991043"/>
                </a:cubicBezTo>
                <a:cubicBezTo>
                  <a:pt x="794882" y="3977347"/>
                  <a:pt x="822764" y="3962183"/>
                  <a:pt x="840374" y="3948486"/>
                </a:cubicBezTo>
                <a:cubicBezTo>
                  <a:pt x="825210" y="3930387"/>
                  <a:pt x="811514" y="3914245"/>
                  <a:pt x="794393" y="3894190"/>
                </a:cubicBezTo>
                <a:cubicBezTo>
                  <a:pt x="800263" y="3929898"/>
                  <a:pt x="780208" y="3915713"/>
                  <a:pt x="764065" y="3908864"/>
                </a:cubicBezTo>
                <a:cubicBezTo>
                  <a:pt x="766511" y="3931366"/>
                  <a:pt x="763576" y="3951911"/>
                  <a:pt x="771403" y="3966585"/>
                </a:cubicBezTo>
                <a:cubicBezTo>
                  <a:pt x="798796" y="4018925"/>
                  <a:pt x="830102" y="4069309"/>
                  <a:pt x="858962" y="4120670"/>
                </a:cubicBezTo>
                <a:cubicBezTo>
                  <a:pt x="863365" y="4128497"/>
                  <a:pt x="861897" y="4138769"/>
                  <a:pt x="863854" y="4152465"/>
                </a:cubicBezTo>
                <a:cubicBezTo>
                  <a:pt x="840863" y="4139747"/>
                  <a:pt x="827167" y="4132899"/>
                  <a:pt x="813960" y="4125562"/>
                </a:cubicBezTo>
                <a:cubicBezTo>
                  <a:pt x="811025" y="4128497"/>
                  <a:pt x="808090" y="4130942"/>
                  <a:pt x="804666" y="4133877"/>
                </a:cubicBezTo>
                <a:cubicBezTo>
                  <a:pt x="837439" y="4214588"/>
                  <a:pt x="869724" y="4295300"/>
                  <a:pt x="904454" y="4375033"/>
                </a:cubicBezTo>
                <a:cubicBezTo>
                  <a:pt x="908367" y="4383837"/>
                  <a:pt x="924998" y="4388240"/>
                  <a:pt x="936738" y="4392642"/>
                </a:cubicBezTo>
                <a:cubicBezTo>
                  <a:pt x="949456" y="4397045"/>
                  <a:pt x="966577" y="4394599"/>
                  <a:pt x="974893" y="4402425"/>
                </a:cubicBezTo>
                <a:cubicBezTo>
                  <a:pt x="991035" y="4418078"/>
                  <a:pt x="1002775" y="4438623"/>
                  <a:pt x="1015982" y="4457211"/>
                </a:cubicBezTo>
                <a:cubicBezTo>
                  <a:pt x="1021363" y="4454765"/>
                  <a:pt x="1026743" y="4451830"/>
                  <a:pt x="1032124" y="4449384"/>
                </a:cubicBezTo>
                <a:cubicBezTo>
                  <a:pt x="1042886" y="4430796"/>
                  <a:pt x="1053647" y="4412209"/>
                  <a:pt x="1066854" y="4389707"/>
                </a:cubicBezTo>
                <a:cubicBezTo>
                  <a:pt x="1072724" y="4391664"/>
                  <a:pt x="1086421" y="4391664"/>
                  <a:pt x="1091802" y="4398023"/>
                </a:cubicBezTo>
                <a:cubicBezTo>
                  <a:pt x="1106965" y="4416611"/>
                  <a:pt x="1118705" y="4437645"/>
                  <a:pt x="1131423" y="4458190"/>
                </a:cubicBezTo>
                <a:cubicBezTo>
                  <a:pt x="1133380" y="4461613"/>
                  <a:pt x="1133869" y="4466994"/>
                  <a:pt x="1132891" y="4470908"/>
                </a:cubicBezTo>
                <a:cubicBezTo>
                  <a:pt x="1121640" y="4503681"/>
                  <a:pt x="1146098" y="4517867"/>
                  <a:pt x="1166154" y="4534009"/>
                </a:cubicBezTo>
                <a:cubicBezTo>
                  <a:pt x="1179361" y="4544770"/>
                  <a:pt x="1193057" y="4555532"/>
                  <a:pt x="1211645" y="4570696"/>
                </a:cubicBezTo>
                <a:cubicBezTo>
                  <a:pt x="1254202" y="4561402"/>
                  <a:pt x="1222407" y="4618633"/>
                  <a:pt x="1247354" y="4631841"/>
                </a:cubicBezTo>
                <a:cubicBezTo>
                  <a:pt x="1251756" y="4620101"/>
                  <a:pt x="1254202" y="4609829"/>
                  <a:pt x="1259583" y="4601513"/>
                </a:cubicBezTo>
                <a:cubicBezTo>
                  <a:pt x="1261539" y="4598089"/>
                  <a:pt x="1270344" y="4597110"/>
                  <a:pt x="1275236" y="4598578"/>
                </a:cubicBezTo>
                <a:cubicBezTo>
                  <a:pt x="1279638" y="4600045"/>
                  <a:pt x="1285997" y="4609829"/>
                  <a:pt x="1285508" y="4609829"/>
                </a:cubicBezTo>
                <a:cubicBezTo>
                  <a:pt x="1269366" y="4625971"/>
                  <a:pt x="1290400" y="4626949"/>
                  <a:pt x="1295291" y="4634287"/>
                </a:cubicBezTo>
                <a:cubicBezTo>
                  <a:pt x="1305564" y="4649939"/>
                  <a:pt x="1315836" y="4665592"/>
                  <a:pt x="1328065" y="4684670"/>
                </a:cubicBezTo>
                <a:cubicBezTo>
                  <a:pt x="1345186" y="4680757"/>
                  <a:pt x="1375513" y="4624992"/>
                  <a:pt x="1365730" y="4601513"/>
                </a:cubicBezTo>
                <a:cubicBezTo>
                  <a:pt x="1363774" y="4596621"/>
                  <a:pt x="1365241" y="4589773"/>
                  <a:pt x="1365241" y="4583903"/>
                </a:cubicBezTo>
                <a:cubicBezTo>
                  <a:pt x="1369643" y="4585860"/>
                  <a:pt x="1374535" y="4588306"/>
                  <a:pt x="1378937" y="4590262"/>
                </a:cubicBezTo>
                <a:cubicBezTo>
                  <a:pt x="1382851" y="4549662"/>
                  <a:pt x="1386764" y="4510529"/>
                  <a:pt x="1390677" y="4472375"/>
                </a:cubicBezTo>
                <a:cubicBezTo>
                  <a:pt x="1376002" y="4467973"/>
                  <a:pt x="1363284" y="4464059"/>
                  <a:pt x="1356925" y="4462592"/>
                </a:cubicBezTo>
                <a:cubicBezTo>
                  <a:pt x="1380405" y="4433242"/>
                  <a:pt x="1400950" y="4407317"/>
                  <a:pt x="1420516" y="4382859"/>
                </a:cubicBezTo>
                <a:cubicBezTo>
                  <a:pt x="1403885" y="4366228"/>
                  <a:pt x="1390188" y="4352531"/>
                  <a:pt x="1376492" y="4338835"/>
                </a:cubicBezTo>
                <a:cubicBezTo>
                  <a:pt x="1379916" y="4335411"/>
                  <a:pt x="1383340" y="4331986"/>
                  <a:pt x="1386764" y="4328563"/>
                </a:cubicBezTo>
                <a:cubicBezTo>
                  <a:pt x="1410733" y="4350085"/>
                  <a:pt x="1435191" y="4372097"/>
                  <a:pt x="1463073" y="4397534"/>
                </a:cubicBezTo>
                <a:cubicBezTo>
                  <a:pt x="1473834" y="4370630"/>
                  <a:pt x="1470410" y="4344215"/>
                  <a:pt x="1455735" y="4325138"/>
                </a:cubicBezTo>
                <a:cubicBezTo>
                  <a:pt x="1437636" y="4301659"/>
                  <a:pt x="1444485" y="4284049"/>
                  <a:pt x="1457692" y="4257145"/>
                </a:cubicBezTo>
                <a:cubicBezTo>
                  <a:pt x="1476769" y="4292365"/>
                  <a:pt x="1492911" y="4322203"/>
                  <a:pt x="1511010" y="4354977"/>
                </a:cubicBezTo>
                <a:cubicBezTo>
                  <a:pt x="1523728" y="4325627"/>
                  <a:pt x="1535957" y="4297745"/>
                  <a:pt x="1551121" y="4262037"/>
                </a:cubicBezTo>
                <a:cubicBezTo>
                  <a:pt x="1571177" y="4286495"/>
                  <a:pt x="1590254" y="4309974"/>
                  <a:pt x="1612755" y="4337367"/>
                </a:cubicBezTo>
                <a:cubicBezTo>
                  <a:pt x="1621071" y="4328563"/>
                  <a:pt x="1632321" y="4321225"/>
                  <a:pt x="1635746" y="4311442"/>
                </a:cubicBezTo>
                <a:cubicBezTo>
                  <a:pt x="1639659" y="4300680"/>
                  <a:pt x="1636724" y="4286984"/>
                  <a:pt x="1636724" y="4273777"/>
                </a:cubicBezTo>
                <a:cubicBezTo>
                  <a:pt x="1693955" y="4313398"/>
                  <a:pt x="1694934" y="4325138"/>
                  <a:pt x="1646507" y="4380902"/>
                </a:cubicBezTo>
                <a:cubicBezTo>
                  <a:pt x="1647975" y="4397045"/>
                  <a:pt x="1656290" y="4418078"/>
                  <a:pt x="1649931" y="4423459"/>
                </a:cubicBezTo>
                <a:cubicBezTo>
                  <a:pt x="1611777" y="4458190"/>
                  <a:pt x="1643572" y="4493409"/>
                  <a:pt x="1642594" y="4523737"/>
                </a:cubicBezTo>
                <a:cubicBezTo>
                  <a:pt x="1663628" y="4527650"/>
                  <a:pt x="1681237" y="4531074"/>
                  <a:pt x="1701293" y="4534987"/>
                </a:cubicBezTo>
                <a:cubicBezTo>
                  <a:pt x="1682705" y="4568739"/>
                  <a:pt x="1687107" y="4621079"/>
                  <a:pt x="1705695" y="4628417"/>
                </a:cubicBezTo>
                <a:cubicBezTo>
                  <a:pt x="1713033" y="4630862"/>
                  <a:pt x="1724772" y="4620590"/>
                  <a:pt x="1724772" y="4620590"/>
                </a:cubicBezTo>
                <a:cubicBezTo>
                  <a:pt x="1717924" y="4597110"/>
                  <a:pt x="1707163" y="4579990"/>
                  <a:pt x="1711565" y="4568739"/>
                </a:cubicBezTo>
                <a:cubicBezTo>
                  <a:pt x="1717924" y="4552597"/>
                  <a:pt x="1734066" y="4539879"/>
                  <a:pt x="1747763" y="4527161"/>
                </a:cubicBezTo>
                <a:cubicBezTo>
                  <a:pt x="1766351" y="4510529"/>
                  <a:pt x="1765373" y="4493409"/>
                  <a:pt x="1748252" y="4465527"/>
                </a:cubicBezTo>
                <a:cubicBezTo>
                  <a:pt x="1739936" y="4490474"/>
                  <a:pt x="1734066" y="4508083"/>
                  <a:pt x="1724772" y="4535476"/>
                </a:cubicBezTo>
                <a:cubicBezTo>
                  <a:pt x="1704228" y="4522758"/>
                  <a:pt x="1684172" y="4510529"/>
                  <a:pt x="1668030" y="4500746"/>
                </a:cubicBezTo>
                <a:cubicBezTo>
                  <a:pt x="1691999" y="4483626"/>
                  <a:pt x="1714989" y="4473353"/>
                  <a:pt x="1729175" y="4456233"/>
                </a:cubicBezTo>
                <a:cubicBezTo>
                  <a:pt x="1761459" y="4417100"/>
                  <a:pt x="1788852" y="4374054"/>
                  <a:pt x="1819180" y="4333454"/>
                </a:cubicBezTo>
                <a:cubicBezTo>
                  <a:pt x="1823093" y="4328073"/>
                  <a:pt x="1834344" y="4328563"/>
                  <a:pt x="1840703" y="4324649"/>
                </a:cubicBezTo>
                <a:cubicBezTo>
                  <a:pt x="1845105" y="4321714"/>
                  <a:pt x="1848040" y="4315844"/>
                  <a:pt x="1854399" y="4308018"/>
                </a:cubicBezTo>
                <a:cubicBezTo>
                  <a:pt x="1822115" y="4315844"/>
                  <a:pt x="1775645" y="4282582"/>
                  <a:pt x="1763905" y="4251765"/>
                </a:cubicBezTo>
                <a:cubicBezTo>
                  <a:pt x="1759503" y="4240514"/>
                  <a:pt x="1749230" y="4231220"/>
                  <a:pt x="1741404" y="4221437"/>
                </a:cubicBezTo>
                <a:cubicBezTo>
                  <a:pt x="1731131" y="4182304"/>
                  <a:pt x="1728686" y="4138280"/>
                  <a:pt x="1723794" y="4094745"/>
                </a:cubicBezTo>
                <a:cubicBezTo>
                  <a:pt x="1722816" y="4086429"/>
                  <a:pt x="1710587" y="4079581"/>
                  <a:pt x="1699825" y="4067841"/>
                </a:cubicBezTo>
                <a:cubicBezTo>
                  <a:pt x="1699825" y="4065884"/>
                  <a:pt x="1699825" y="4057080"/>
                  <a:pt x="1699825" y="4048274"/>
                </a:cubicBezTo>
                <a:cubicBezTo>
                  <a:pt x="1696890" y="4046807"/>
                  <a:pt x="1694445" y="4045340"/>
                  <a:pt x="1691510" y="4043872"/>
                </a:cubicBezTo>
                <a:cubicBezTo>
                  <a:pt x="1682216" y="4056590"/>
                  <a:pt x="1673411" y="4068819"/>
                  <a:pt x="1664117" y="4081537"/>
                </a:cubicBezTo>
                <a:cubicBezTo>
                  <a:pt x="1660693" y="4080070"/>
                  <a:pt x="1657758" y="4078602"/>
                  <a:pt x="1654334" y="4077624"/>
                </a:cubicBezTo>
                <a:cubicBezTo>
                  <a:pt x="1659225" y="4066863"/>
                  <a:pt x="1665584" y="4056590"/>
                  <a:pt x="1668519" y="4045340"/>
                </a:cubicBezTo>
                <a:cubicBezTo>
                  <a:pt x="1672432" y="4030176"/>
                  <a:pt x="1681237" y="4009142"/>
                  <a:pt x="1674878" y="4000337"/>
                </a:cubicBezTo>
                <a:cubicBezTo>
                  <a:pt x="1648464" y="3963650"/>
                  <a:pt x="1640637" y="3915713"/>
                  <a:pt x="1603461" y="3886363"/>
                </a:cubicBezTo>
                <a:cubicBezTo>
                  <a:pt x="1600526" y="3883917"/>
                  <a:pt x="1601015" y="3877069"/>
                  <a:pt x="1601015" y="3872177"/>
                </a:cubicBezTo>
                <a:cubicBezTo>
                  <a:pt x="1600526" y="3833045"/>
                  <a:pt x="1602972" y="3793423"/>
                  <a:pt x="1599059" y="3754779"/>
                </a:cubicBezTo>
                <a:cubicBezTo>
                  <a:pt x="1596613" y="3729343"/>
                  <a:pt x="1582917" y="3704886"/>
                  <a:pt x="1577536" y="3679449"/>
                </a:cubicBezTo>
                <a:cubicBezTo>
                  <a:pt x="1568242" y="3634447"/>
                  <a:pt x="1580960" y="3579661"/>
                  <a:pt x="1518348" y="3561073"/>
                </a:cubicBezTo>
                <a:cubicBezTo>
                  <a:pt x="1515902" y="3560095"/>
                  <a:pt x="1514923" y="3554714"/>
                  <a:pt x="1512967" y="3551779"/>
                </a:cubicBezTo>
                <a:cubicBezTo>
                  <a:pt x="1489487" y="3516070"/>
                  <a:pt x="1441061" y="3504331"/>
                  <a:pt x="1426386" y="3459817"/>
                </a:cubicBezTo>
                <a:cubicBezTo>
                  <a:pt x="1424429" y="3454436"/>
                  <a:pt x="1407309" y="3454925"/>
                  <a:pt x="1398015" y="3450523"/>
                </a:cubicBezTo>
                <a:cubicBezTo>
                  <a:pt x="1389210" y="3446610"/>
                  <a:pt x="1377470" y="3442207"/>
                  <a:pt x="1373557" y="3434381"/>
                </a:cubicBezTo>
                <a:cubicBezTo>
                  <a:pt x="1356925" y="3401118"/>
                  <a:pt x="1373557" y="3332147"/>
                  <a:pt x="1402417" y="3305732"/>
                </a:cubicBezTo>
                <a:cubicBezTo>
                  <a:pt x="1409754" y="3299373"/>
                  <a:pt x="1420027" y="3293993"/>
                  <a:pt x="1422962" y="3286166"/>
                </a:cubicBezTo>
                <a:cubicBezTo>
                  <a:pt x="1434701" y="3253392"/>
                  <a:pt x="1444974" y="3219640"/>
                  <a:pt x="1453290" y="3185888"/>
                </a:cubicBezTo>
                <a:cubicBezTo>
                  <a:pt x="1461605" y="3150669"/>
                  <a:pt x="1477748" y="3115450"/>
                  <a:pt x="1464051" y="3077295"/>
                </a:cubicBezTo>
                <a:cubicBezTo>
                  <a:pt x="1472367" y="3077295"/>
                  <a:pt x="1480682" y="3077295"/>
                  <a:pt x="1488998" y="3077295"/>
                </a:cubicBezTo>
                <a:cubicBezTo>
                  <a:pt x="1488998" y="3073871"/>
                  <a:pt x="1489487" y="3070447"/>
                  <a:pt x="1489487" y="3067023"/>
                </a:cubicBezTo>
                <a:cubicBezTo>
                  <a:pt x="1495357" y="3072404"/>
                  <a:pt x="1501227" y="3077295"/>
                  <a:pt x="1509543" y="3084633"/>
                </a:cubicBezTo>
                <a:cubicBezTo>
                  <a:pt x="1506119" y="3059686"/>
                  <a:pt x="1503673" y="3039630"/>
                  <a:pt x="1500738" y="3016640"/>
                </a:cubicBezTo>
                <a:cubicBezTo>
                  <a:pt x="1526174" y="3032782"/>
                  <a:pt x="1544273" y="3044522"/>
                  <a:pt x="1562861" y="3056751"/>
                </a:cubicBezTo>
                <a:cubicBezTo>
                  <a:pt x="1555034" y="3066534"/>
                  <a:pt x="1548675" y="3073871"/>
                  <a:pt x="1542316" y="3081698"/>
                </a:cubicBezTo>
                <a:cubicBezTo>
                  <a:pt x="1547697" y="3081698"/>
                  <a:pt x="1550632" y="3079252"/>
                  <a:pt x="1553567" y="3077784"/>
                </a:cubicBezTo>
                <a:cubicBezTo>
                  <a:pt x="1555524" y="3076806"/>
                  <a:pt x="1558459" y="3076317"/>
                  <a:pt x="1560415" y="3077295"/>
                </a:cubicBezTo>
                <a:cubicBezTo>
                  <a:pt x="1591232" y="3095394"/>
                  <a:pt x="1598080" y="3090992"/>
                  <a:pt x="1606885" y="3059197"/>
                </a:cubicBezTo>
                <a:cubicBezTo>
                  <a:pt x="1615690" y="3028379"/>
                  <a:pt x="1630854" y="3000008"/>
                  <a:pt x="1643572" y="2970170"/>
                </a:cubicBezTo>
                <a:cubicBezTo>
                  <a:pt x="1648953" y="2972615"/>
                  <a:pt x="1654823" y="2974572"/>
                  <a:pt x="1660204" y="2977018"/>
                </a:cubicBezTo>
                <a:cubicBezTo>
                  <a:pt x="1654823" y="2989736"/>
                  <a:pt x="1649931" y="3002454"/>
                  <a:pt x="1641616" y="3022999"/>
                </a:cubicBezTo>
                <a:cubicBezTo>
                  <a:pt x="1664117" y="3007346"/>
                  <a:pt x="1688086" y="2999030"/>
                  <a:pt x="1698358" y="2981909"/>
                </a:cubicBezTo>
                <a:cubicBezTo>
                  <a:pt x="1711076" y="2960876"/>
                  <a:pt x="1714500" y="2932993"/>
                  <a:pt x="1718903" y="2907557"/>
                </a:cubicBezTo>
                <a:cubicBezTo>
                  <a:pt x="1720859" y="2896796"/>
                  <a:pt x="1715968" y="2885056"/>
                  <a:pt x="1714011" y="2870381"/>
                </a:cubicBezTo>
                <a:cubicBezTo>
                  <a:pt x="1706184" y="2870381"/>
                  <a:pt x="1691999" y="2870381"/>
                  <a:pt x="1673411" y="2870381"/>
                </a:cubicBezTo>
                <a:cubicBezTo>
                  <a:pt x="1681237" y="2849837"/>
                  <a:pt x="1687107" y="2833205"/>
                  <a:pt x="1692488" y="2819509"/>
                </a:cubicBezTo>
                <a:cubicBezTo>
                  <a:pt x="1671943" y="2785757"/>
                  <a:pt x="1642594" y="2755918"/>
                  <a:pt x="1636235" y="2722166"/>
                </a:cubicBezTo>
                <a:cubicBezTo>
                  <a:pt x="1629387" y="2685479"/>
                  <a:pt x="1651888" y="2647814"/>
                  <a:pt x="1678302" y="2616019"/>
                </a:cubicBezTo>
                <a:cubicBezTo>
                  <a:pt x="1670476" y="2618954"/>
                  <a:pt x="1662649" y="2621889"/>
                  <a:pt x="1648953" y="2626780"/>
                </a:cubicBezTo>
                <a:cubicBezTo>
                  <a:pt x="1652377" y="2611617"/>
                  <a:pt x="1654334" y="2602323"/>
                  <a:pt x="1656779" y="2591561"/>
                </a:cubicBezTo>
                <a:cubicBezTo>
                  <a:pt x="1669987" y="2596942"/>
                  <a:pt x="1679281" y="2600366"/>
                  <a:pt x="1684661" y="2602323"/>
                </a:cubicBezTo>
                <a:cubicBezTo>
                  <a:pt x="1701782" y="2570038"/>
                  <a:pt x="1657758" y="2514274"/>
                  <a:pt x="1728686" y="2507915"/>
                </a:cubicBezTo>
                <a:cubicBezTo>
                  <a:pt x="1731131" y="2507915"/>
                  <a:pt x="1733088" y="2503023"/>
                  <a:pt x="1735045" y="2500578"/>
                </a:cubicBezTo>
                <a:cubicBezTo>
                  <a:pt x="1742382" y="2490794"/>
                  <a:pt x="1750209" y="2481011"/>
                  <a:pt x="1760481" y="2467315"/>
                </a:cubicBezTo>
                <a:cubicBezTo>
                  <a:pt x="1749230" y="2455086"/>
                  <a:pt x="1734556" y="2439922"/>
                  <a:pt x="1725751" y="2430139"/>
                </a:cubicBezTo>
                <a:cubicBezTo>
                  <a:pt x="1720370" y="2436498"/>
                  <a:pt x="1716946" y="2441389"/>
                  <a:pt x="1713033" y="2446281"/>
                </a:cubicBezTo>
                <a:cubicBezTo>
                  <a:pt x="1707652" y="2442857"/>
                  <a:pt x="1702271" y="2439922"/>
                  <a:pt x="1696890" y="2436498"/>
                </a:cubicBezTo>
                <a:cubicBezTo>
                  <a:pt x="1701782" y="2415953"/>
                  <a:pt x="1706674" y="2395898"/>
                  <a:pt x="1713033" y="2369483"/>
                </a:cubicBezTo>
                <a:cubicBezTo>
                  <a:pt x="1693466" y="2374864"/>
                  <a:pt x="1675367" y="2379266"/>
                  <a:pt x="1658736" y="2384158"/>
                </a:cubicBezTo>
                <a:cubicBezTo>
                  <a:pt x="1658736" y="2383669"/>
                  <a:pt x="1657758" y="2376331"/>
                  <a:pt x="1661182" y="2371929"/>
                </a:cubicBezTo>
                <a:cubicBezTo>
                  <a:pt x="1683194" y="2341112"/>
                  <a:pt x="1677813" y="2314208"/>
                  <a:pt x="1652866" y="2287305"/>
                </a:cubicBezTo>
                <a:cubicBezTo>
                  <a:pt x="1648953" y="2282902"/>
                  <a:pt x="1652377" y="2267249"/>
                  <a:pt x="1657269" y="2261379"/>
                </a:cubicBezTo>
                <a:cubicBezTo>
                  <a:pt x="1662649" y="2254531"/>
                  <a:pt x="1673900" y="2253063"/>
                  <a:pt x="1682705" y="2248661"/>
                </a:cubicBezTo>
                <a:cubicBezTo>
                  <a:pt x="1676835" y="2247194"/>
                  <a:pt x="1670965" y="2246215"/>
                  <a:pt x="1665095" y="2244748"/>
                </a:cubicBezTo>
                <a:cubicBezTo>
                  <a:pt x="1654823" y="2230562"/>
                  <a:pt x="1644550" y="2216377"/>
                  <a:pt x="1632811" y="2201213"/>
                </a:cubicBezTo>
                <a:cubicBezTo>
                  <a:pt x="1645040" y="2195832"/>
                  <a:pt x="1650910" y="2193386"/>
                  <a:pt x="1653845" y="2192408"/>
                </a:cubicBezTo>
                <a:cubicBezTo>
                  <a:pt x="1645529" y="2174309"/>
                  <a:pt x="1638191" y="2158167"/>
                  <a:pt x="1630365" y="2141046"/>
                </a:cubicBezTo>
                <a:cubicBezTo>
                  <a:pt x="1677813" y="2127839"/>
                  <a:pt x="1648953" y="2087728"/>
                  <a:pt x="1662160" y="2062292"/>
                </a:cubicBezTo>
                <a:cubicBezTo>
                  <a:pt x="1674389" y="2038323"/>
                  <a:pt x="1670965" y="2006038"/>
                  <a:pt x="1674389" y="1977667"/>
                </a:cubicBezTo>
                <a:cubicBezTo>
                  <a:pt x="1671943" y="1977667"/>
                  <a:pt x="1669498" y="1977667"/>
                  <a:pt x="1666563" y="1977178"/>
                </a:cubicBezTo>
                <a:cubicBezTo>
                  <a:pt x="1651888" y="2001636"/>
                  <a:pt x="1637213" y="2026583"/>
                  <a:pt x="1623027" y="2051041"/>
                </a:cubicBezTo>
                <a:cubicBezTo>
                  <a:pt x="1620092" y="2049574"/>
                  <a:pt x="1617158" y="2048106"/>
                  <a:pt x="1614223" y="2046639"/>
                </a:cubicBezTo>
                <a:cubicBezTo>
                  <a:pt x="1614223" y="2056911"/>
                  <a:pt x="1614223" y="2067672"/>
                  <a:pt x="1614223" y="2082347"/>
                </a:cubicBezTo>
                <a:cubicBezTo>
                  <a:pt x="1585362" y="2052998"/>
                  <a:pt x="1593678" y="2011908"/>
                  <a:pt x="1618625" y="1994788"/>
                </a:cubicBezTo>
                <a:cubicBezTo>
                  <a:pt x="1618136" y="1966906"/>
                  <a:pt x="1612755" y="1927773"/>
                  <a:pt x="1617647" y="1926306"/>
                </a:cubicBezTo>
                <a:cubicBezTo>
                  <a:pt x="1644061" y="1918968"/>
                  <a:pt x="1638191" y="1895978"/>
                  <a:pt x="1646507" y="1881303"/>
                </a:cubicBezTo>
                <a:cubicBezTo>
                  <a:pt x="1654823" y="1866628"/>
                  <a:pt x="1661671" y="1851464"/>
                  <a:pt x="1669008" y="1836790"/>
                </a:cubicBezTo>
                <a:cubicBezTo>
                  <a:pt x="1666563" y="1864672"/>
                  <a:pt x="1664117" y="1892554"/>
                  <a:pt x="1661671" y="1921414"/>
                </a:cubicBezTo>
                <a:cubicBezTo>
                  <a:pt x="1668519" y="1915544"/>
                  <a:pt x="1675857" y="1906250"/>
                  <a:pt x="1685640" y="1901359"/>
                </a:cubicBezTo>
                <a:cubicBezTo>
                  <a:pt x="1693955" y="1897445"/>
                  <a:pt x="1710098" y="1894510"/>
                  <a:pt x="1713033" y="1898424"/>
                </a:cubicBezTo>
                <a:cubicBezTo>
                  <a:pt x="1724283" y="1913588"/>
                  <a:pt x="1740915" y="1933643"/>
                  <a:pt x="1737980" y="1948318"/>
                </a:cubicBezTo>
                <a:cubicBezTo>
                  <a:pt x="1729664" y="1989407"/>
                  <a:pt x="1743360" y="2019735"/>
                  <a:pt x="1768308" y="2048595"/>
                </a:cubicBezTo>
                <a:cubicBezTo>
                  <a:pt x="1782982" y="2065716"/>
                  <a:pt x="1796189" y="2083815"/>
                  <a:pt x="1809886" y="2100935"/>
                </a:cubicBezTo>
                <a:cubicBezTo>
                  <a:pt x="1813310" y="2098489"/>
                  <a:pt x="1816734" y="2096044"/>
                  <a:pt x="1820158" y="2093598"/>
                </a:cubicBezTo>
                <a:cubicBezTo>
                  <a:pt x="1809397" y="2066694"/>
                  <a:pt x="1798635" y="2039301"/>
                  <a:pt x="1787874" y="2012397"/>
                </a:cubicBezTo>
                <a:cubicBezTo>
                  <a:pt x="1791298" y="2010930"/>
                  <a:pt x="1794722" y="2009952"/>
                  <a:pt x="1798146" y="2008484"/>
                </a:cubicBezTo>
                <a:cubicBezTo>
                  <a:pt x="1816245" y="2032942"/>
                  <a:pt x="1847062" y="2056911"/>
                  <a:pt x="1849019" y="2082836"/>
                </a:cubicBezTo>
                <a:cubicBezTo>
                  <a:pt x="1852443" y="2123926"/>
                  <a:pt x="1879836" y="2140557"/>
                  <a:pt x="1898424" y="2166972"/>
                </a:cubicBezTo>
                <a:cubicBezTo>
                  <a:pt x="1901359" y="2165504"/>
                  <a:pt x="1904783" y="2163547"/>
                  <a:pt x="1907718" y="2162080"/>
                </a:cubicBezTo>
                <a:cubicBezTo>
                  <a:pt x="1902826" y="2143981"/>
                  <a:pt x="1895000" y="2129306"/>
                  <a:pt x="1887173" y="2114143"/>
                </a:cubicBezTo>
                <a:close/>
                <a:moveTo>
                  <a:pt x="8652722" y="4321225"/>
                </a:moveTo>
                <a:cubicBezTo>
                  <a:pt x="8643428" y="4331986"/>
                  <a:pt x="8634134" y="4342748"/>
                  <a:pt x="8621905" y="4356444"/>
                </a:cubicBezTo>
                <a:cubicBezTo>
                  <a:pt x="8621905" y="4356444"/>
                  <a:pt x="8614568" y="4355955"/>
                  <a:pt x="8607230" y="4354977"/>
                </a:cubicBezTo>
                <a:cubicBezTo>
                  <a:pt x="8607230" y="4360358"/>
                  <a:pt x="8605274" y="4367206"/>
                  <a:pt x="8607720" y="4371608"/>
                </a:cubicBezTo>
                <a:cubicBezTo>
                  <a:pt x="8622884" y="4397045"/>
                  <a:pt x="8639026" y="4421503"/>
                  <a:pt x="8656636" y="4448895"/>
                </a:cubicBezTo>
                <a:cubicBezTo>
                  <a:pt x="8666908" y="4443025"/>
                  <a:pt x="8685985" y="4432753"/>
                  <a:pt x="8705062" y="4421992"/>
                </a:cubicBezTo>
                <a:cubicBezTo>
                  <a:pt x="8714845" y="4442047"/>
                  <a:pt x="8724628" y="4462592"/>
                  <a:pt x="8737347" y="4488517"/>
                </a:cubicBezTo>
                <a:cubicBezTo>
                  <a:pt x="8715824" y="4492431"/>
                  <a:pt x="8697235" y="4502214"/>
                  <a:pt x="8686963" y="4496833"/>
                </a:cubicBezTo>
                <a:cubicBezTo>
                  <a:pt x="8661527" y="4482647"/>
                  <a:pt x="8640004" y="4462103"/>
                  <a:pt x="8612122" y="4440091"/>
                </a:cubicBezTo>
                <a:cubicBezTo>
                  <a:pt x="8604295" y="4449874"/>
                  <a:pt x="8593534" y="4464059"/>
                  <a:pt x="8579348" y="4482647"/>
                </a:cubicBezTo>
                <a:cubicBezTo>
                  <a:pt x="8599404" y="4496344"/>
                  <a:pt x="8614079" y="4512486"/>
                  <a:pt x="8632178" y="4517378"/>
                </a:cubicBezTo>
                <a:cubicBezTo>
                  <a:pt x="8652722" y="4522758"/>
                  <a:pt x="8663973" y="4529607"/>
                  <a:pt x="8667886" y="4551130"/>
                </a:cubicBezTo>
                <a:cubicBezTo>
                  <a:pt x="8669354" y="4560423"/>
                  <a:pt x="8679626" y="4567761"/>
                  <a:pt x="8683539" y="4573142"/>
                </a:cubicBezTo>
                <a:cubicBezTo>
                  <a:pt x="8690877" y="4550151"/>
                  <a:pt x="8691366" y="4525204"/>
                  <a:pt x="8703595" y="4515421"/>
                </a:cubicBezTo>
                <a:cubicBezTo>
                  <a:pt x="8712889" y="4508083"/>
                  <a:pt x="8737347" y="4520312"/>
                  <a:pt x="8755934" y="4523737"/>
                </a:cubicBezTo>
                <a:cubicBezTo>
                  <a:pt x="8782838" y="4521780"/>
                  <a:pt x="8812188" y="4519823"/>
                  <a:pt x="8838602" y="4517867"/>
                </a:cubicBezTo>
                <a:cubicBezTo>
                  <a:pt x="8851320" y="4536944"/>
                  <a:pt x="8829308" y="4570207"/>
                  <a:pt x="8867463" y="4569718"/>
                </a:cubicBezTo>
                <a:cubicBezTo>
                  <a:pt x="8872354" y="4557978"/>
                  <a:pt x="8876757" y="4547705"/>
                  <a:pt x="8882138" y="4535476"/>
                </a:cubicBezTo>
                <a:cubicBezTo>
                  <a:pt x="8873822" y="4529117"/>
                  <a:pt x="8863549" y="4525204"/>
                  <a:pt x="8858658" y="4517378"/>
                </a:cubicBezTo>
                <a:cubicBezTo>
                  <a:pt x="8853766" y="4509062"/>
                  <a:pt x="8848386" y="4492920"/>
                  <a:pt x="8852299" y="4488028"/>
                </a:cubicBezTo>
                <a:cubicBezTo>
                  <a:pt x="8862082" y="4476777"/>
                  <a:pt x="8876267" y="4468462"/>
                  <a:pt x="8890453" y="4463081"/>
                </a:cubicBezTo>
                <a:cubicBezTo>
                  <a:pt x="8894856" y="4461613"/>
                  <a:pt x="8909041" y="4472375"/>
                  <a:pt x="8910508" y="4479223"/>
                </a:cubicBezTo>
                <a:cubicBezTo>
                  <a:pt x="8922737" y="4527161"/>
                  <a:pt x="8931542" y="4576077"/>
                  <a:pt x="8945728" y="4623525"/>
                </a:cubicBezTo>
                <a:cubicBezTo>
                  <a:pt x="8949641" y="4636732"/>
                  <a:pt x="8968718" y="4656788"/>
                  <a:pt x="8978502" y="4655809"/>
                </a:cubicBezTo>
                <a:cubicBezTo>
                  <a:pt x="9007851" y="4652385"/>
                  <a:pt x="9005894" y="4648961"/>
                  <a:pt x="9013232" y="4679778"/>
                </a:cubicBezTo>
                <a:cubicBezTo>
                  <a:pt x="9016167" y="4692007"/>
                  <a:pt x="9027417" y="4702279"/>
                  <a:pt x="9035244" y="4713530"/>
                </a:cubicBezTo>
                <a:cubicBezTo>
                  <a:pt x="9036712" y="4712063"/>
                  <a:pt x="9038668" y="4710595"/>
                  <a:pt x="9040135" y="4709128"/>
                </a:cubicBezTo>
                <a:cubicBezTo>
                  <a:pt x="9038179" y="4694453"/>
                  <a:pt x="9036712" y="4679778"/>
                  <a:pt x="9033777" y="4654831"/>
                </a:cubicBezTo>
                <a:cubicBezTo>
                  <a:pt x="9046495" y="4671462"/>
                  <a:pt x="9051875" y="4678311"/>
                  <a:pt x="9056767" y="4685159"/>
                </a:cubicBezTo>
                <a:cubicBezTo>
                  <a:pt x="9060191" y="4683202"/>
                  <a:pt x="9064104" y="4681246"/>
                  <a:pt x="9067529" y="4679289"/>
                </a:cubicBezTo>
                <a:cubicBezTo>
                  <a:pt x="9060191" y="4662658"/>
                  <a:pt x="9053343" y="4646026"/>
                  <a:pt x="9044538" y="4626460"/>
                </a:cubicBezTo>
                <a:cubicBezTo>
                  <a:pt x="9004916" y="4669017"/>
                  <a:pt x="8992687" y="4600045"/>
                  <a:pt x="8960403" y="4611296"/>
                </a:cubicBezTo>
                <a:cubicBezTo>
                  <a:pt x="8974589" y="4604937"/>
                  <a:pt x="8988285" y="4606404"/>
                  <a:pt x="9001492" y="4604448"/>
                </a:cubicBezTo>
                <a:cubicBezTo>
                  <a:pt x="9007851" y="4603469"/>
                  <a:pt x="9013232" y="4595643"/>
                  <a:pt x="9019102" y="4591240"/>
                </a:cubicBezTo>
                <a:cubicBezTo>
                  <a:pt x="9044049" y="4560423"/>
                  <a:pt x="9060191" y="4522758"/>
                  <a:pt x="9030352" y="4487050"/>
                </a:cubicBezTo>
                <a:cubicBezTo>
                  <a:pt x="9045517" y="4462592"/>
                  <a:pt x="9057746" y="4440580"/>
                  <a:pt x="9073398" y="4421503"/>
                </a:cubicBezTo>
                <a:cubicBezTo>
                  <a:pt x="9077312" y="4416611"/>
                  <a:pt x="9093454" y="4415633"/>
                  <a:pt x="9100302" y="4419546"/>
                </a:cubicBezTo>
                <a:cubicBezTo>
                  <a:pt x="9111553" y="4426394"/>
                  <a:pt x="9119379" y="4438623"/>
                  <a:pt x="9133565" y="4453787"/>
                </a:cubicBezTo>
                <a:cubicBezTo>
                  <a:pt x="9140413" y="4423948"/>
                  <a:pt x="9145304" y="4404382"/>
                  <a:pt x="9148729" y="4388240"/>
                </a:cubicBezTo>
                <a:cubicBezTo>
                  <a:pt x="9129652" y="4376011"/>
                  <a:pt x="9114488" y="4366717"/>
                  <a:pt x="9104216" y="4360358"/>
                </a:cubicBezTo>
                <a:cubicBezTo>
                  <a:pt x="9090030" y="4377967"/>
                  <a:pt x="9079758" y="4397534"/>
                  <a:pt x="9063615" y="4409274"/>
                </a:cubicBezTo>
                <a:cubicBezTo>
                  <a:pt x="9045517" y="4422481"/>
                  <a:pt x="9022037" y="4428351"/>
                  <a:pt x="9005405" y="4435688"/>
                </a:cubicBezTo>
                <a:cubicBezTo>
                  <a:pt x="9006873" y="4444982"/>
                  <a:pt x="9008340" y="4454276"/>
                  <a:pt x="9009808" y="4464059"/>
                </a:cubicBezTo>
                <a:cubicBezTo>
                  <a:pt x="9000514" y="4464549"/>
                  <a:pt x="8986328" y="4468951"/>
                  <a:pt x="8983393" y="4465038"/>
                </a:cubicBezTo>
                <a:cubicBezTo>
                  <a:pt x="8963827" y="4438134"/>
                  <a:pt x="8924694" y="4419546"/>
                  <a:pt x="8942304" y="4375522"/>
                </a:cubicBezTo>
                <a:cubicBezTo>
                  <a:pt x="8967740" y="4369652"/>
                  <a:pt x="8992198" y="4363782"/>
                  <a:pt x="9017145" y="4357912"/>
                </a:cubicBezTo>
                <a:cubicBezTo>
                  <a:pt x="9016167" y="4354488"/>
                  <a:pt x="9015188" y="4351064"/>
                  <a:pt x="9014210" y="4347640"/>
                </a:cubicBezTo>
                <a:cubicBezTo>
                  <a:pt x="8998068" y="4346661"/>
                  <a:pt x="8981926" y="4345683"/>
                  <a:pt x="8965295" y="4344705"/>
                </a:cubicBezTo>
                <a:cubicBezTo>
                  <a:pt x="9004916" y="4312909"/>
                  <a:pt x="9036222" y="4316334"/>
                  <a:pt x="9068018" y="4346172"/>
                </a:cubicBezTo>
                <a:cubicBezTo>
                  <a:pt x="9068996" y="4259591"/>
                  <a:pt x="9041603" y="4172521"/>
                  <a:pt x="9077312" y="4073222"/>
                </a:cubicBezTo>
                <a:cubicBezTo>
                  <a:pt x="9082693" y="4089364"/>
                  <a:pt x="9085627" y="4099147"/>
                  <a:pt x="9088562" y="4108441"/>
                </a:cubicBezTo>
                <a:cubicBezTo>
                  <a:pt x="9100302" y="4083494"/>
                  <a:pt x="9139435" y="4079581"/>
                  <a:pt x="9121825" y="4047296"/>
                </a:cubicBezTo>
                <a:cubicBezTo>
                  <a:pt x="9129652" y="4043383"/>
                  <a:pt x="9136989" y="4038981"/>
                  <a:pt x="9144815" y="4035067"/>
                </a:cubicBezTo>
                <a:cubicBezTo>
                  <a:pt x="9158512" y="4028708"/>
                  <a:pt x="9172698" y="4023328"/>
                  <a:pt x="9157533" y="4004740"/>
                </a:cubicBezTo>
                <a:cubicBezTo>
                  <a:pt x="9155577" y="4002294"/>
                  <a:pt x="9159979" y="3995445"/>
                  <a:pt x="9164382" y="3980282"/>
                </a:cubicBezTo>
                <a:cubicBezTo>
                  <a:pt x="9173676" y="4003272"/>
                  <a:pt x="9179546" y="4016969"/>
                  <a:pt x="9185416" y="4030665"/>
                </a:cubicBezTo>
                <a:cubicBezTo>
                  <a:pt x="9188840" y="4029687"/>
                  <a:pt x="9192264" y="4028219"/>
                  <a:pt x="9195199" y="4027241"/>
                </a:cubicBezTo>
                <a:cubicBezTo>
                  <a:pt x="9185416" y="3993489"/>
                  <a:pt x="9175633" y="3959737"/>
                  <a:pt x="9164382" y="3920604"/>
                </a:cubicBezTo>
                <a:cubicBezTo>
                  <a:pt x="9142370" y="3942127"/>
                  <a:pt x="9139435" y="3976857"/>
                  <a:pt x="9107150" y="3959737"/>
                </a:cubicBezTo>
                <a:cubicBezTo>
                  <a:pt x="9083671" y="3947019"/>
                  <a:pt x="9062147" y="3946041"/>
                  <a:pt x="9039157" y="3960226"/>
                </a:cubicBezTo>
                <a:cubicBezTo>
                  <a:pt x="9034266" y="3963161"/>
                  <a:pt x="9018613" y="3958759"/>
                  <a:pt x="9018613" y="3956802"/>
                </a:cubicBezTo>
                <a:cubicBezTo>
                  <a:pt x="9017145" y="3933322"/>
                  <a:pt x="8986328" y="3907886"/>
                  <a:pt x="9022526" y="3886363"/>
                </a:cubicBezTo>
                <a:cubicBezTo>
                  <a:pt x="9026928" y="3883428"/>
                  <a:pt x="9026928" y="3872667"/>
                  <a:pt x="9028885" y="3864840"/>
                </a:cubicBezTo>
                <a:cubicBezTo>
                  <a:pt x="8961381" y="3860927"/>
                  <a:pt x="8948663" y="3878537"/>
                  <a:pt x="8950131" y="3972455"/>
                </a:cubicBezTo>
                <a:cubicBezTo>
                  <a:pt x="8928119" y="3947508"/>
                  <a:pt x="8917357" y="3957291"/>
                  <a:pt x="8904639" y="3979792"/>
                </a:cubicBezTo>
                <a:cubicBezTo>
                  <a:pt x="8896323" y="3994467"/>
                  <a:pt x="8880670" y="4009142"/>
                  <a:pt x="8865017" y="4013544"/>
                </a:cubicBezTo>
                <a:cubicBezTo>
                  <a:pt x="8857191" y="4015990"/>
                  <a:pt x="8843005" y="3996424"/>
                  <a:pt x="8832243" y="3987130"/>
                </a:cubicBezTo>
                <a:cubicBezTo>
                  <a:pt x="8828819" y="4005229"/>
                  <a:pt x="8824417" y="4026752"/>
                  <a:pt x="8820014" y="4048274"/>
                </a:cubicBezTo>
                <a:cubicBezTo>
                  <a:pt x="8821482" y="4047296"/>
                  <a:pt x="8822950" y="4046807"/>
                  <a:pt x="8824417" y="4045829"/>
                </a:cubicBezTo>
                <a:cubicBezTo>
                  <a:pt x="8828330" y="4067352"/>
                  <a:pt x="8832243" y="4089364"/>
                  <a:pt x="8836157" y="4110887"/>
                </a:cubicBezTo>
                <a:cubicBezTo>
                  <a:pt x="8830776" y="4112843"/>
                  <a:pt x="8825884" y="4114800"/>
                  <a:pt x="8820504" y="4116757"/>
                </a:cubicBezTo>
                <a:cubicBezTo>
                  <a:pt x="8809253" y="4094745"/>
                  <a:pt x="8798002" y="4072732"/>
                  <a:pt x="8785773" y="4049253"/>
                </a:cubicBezTo>
                <a:cubicBezTo>
                  <a:pt x="8825884" y="4007185"/>
                  <a:pt x="8775012" y="3977836"/>
                  <a:pt x="8774523" y="3950443"/>
                </a:cubicBezTo>
                <a:cubicBezTo>
                  <a:pt x="8739303" y="3958270"/>
                  <a:pt x="8708975" y="3964629"/>
                  <a:pt x="8673756" y="3972455"/>
                </a:cubicBezTo>
                <a:cubicBezTo>
                  <a:pt x="8689409" y="3984195"/>
                  <a:pt x="8703106" y="3992021"/>
                  <a:pt x="8712889" y="4003272"/>
                </a:cubicBezTo>
                <a:cubicBezTo>
                  <a:pt x="8719737" y="4011099"/>
                  <a:pt x="8720226" y="4024306"/>
                  <a:pt x="8723650" y="4034578"/>
                </a:cubicBezTo>
                <a:cubicBezTo>
                  <a:pt x="8713378" y="4037513"/>
                  <a:pt x="8700170" y="4045829"/>
                  <a:pt x="8693812" y="4041915"/>
                </a:cubicBezTo>
                <a:cubicBezTo>
                  <a:pt x="8673756" y="4029197"/>
                  <a:pt x="8654190" y="4014523"/>
                  <a:pt x="8640004" y="3995935"/>
                </a:cubicBezTo>
                <a:cubicBezTo>
                  <a:pt x="8633645" y="3987619"/>
                  <a:pt x="8640493" y="3968542"/>
                  <a:pt x="8641471" y="3953378"/>
                </a:cubicBezTo>
                <a:cubicBezTo>
                  <a:pt x="8629732" y="3951911"/>
                  <a:pt x="8611633" y="3949954"/>
                  <a:pt x="8593534" y="3947508"/>
                </a:cubicBezTo>
                <a:cubicBezTo>
                  <a:pt x="8549999" y="3940660"/>
                  <a:pt x="8535813" y="3920604"/>
                  <a:pt x="8540705" y="3876091"/>
                </a:cubicBezTo>
                <a:cubicBezTo>
                  <a:pt x="8541194" y="3869243"/>
                  <a:pt x="8537281" y="3859949"/>
                  <a:pt x="8532389" y="3855057"/>
                </a:cubicBezTo>
                <a:cubicBezTo>
                  <a:pt x="8507931" y="3829132"/>
                  <a:pt x="8509399" y="3790977"/>
                  <a:pt x="8537770" y="3768476"/>
                </a:cubicBezTo>
                <a:cubicBezTo>
                  <a:pt x="8501572" y="3718093"/>
                  <a:pt x="8501572" y="3718093"/>
                  <a:pt x="8449721" y="3748420"/>
                </a:cubicBezTo>
                <a:cubicBezTo>
                  <a:pt x="8443362" y="3732278"/>
                  <a:pt x="8437493" y="3716136"/>
                  <a:pt x="8431623" y="3700483"/>
                </a:cubicBezTo>
                <a:cubicBezTo>
                  <a:pt x="8448743" y="3699505"/>
                  <a:pt x="8465374" y="3698526"/>
                  <a:pt x="8472223" y="3698037"/>
                </a:cubicBezTo>
                <a:cubicBezTo>
                  <a:pt x="8492768" y="3686297"/>
                  <a:pt x="8505486" y="3676514"/>
                  <a:pt x="8519671" y="3671623"/>
                </a:cubicBezTo>
                <a:cubicBezTo>
                  <a:pt x="8523584" y="3670155"/>
                  <a:pt x="8532389" y="3682873"/>
                  <a:pt x="8540216" y="3690700"/>
                </a:cubicBezTo>
                <a:cubicBezTo>
                  <a:pt x="8542173" y="3685319"/>
                  <a:pt x="8544618" y="3677982"/>
                  <a:pt x="8547553" y="3670644"/>
                </a:cubicBezTo>
                <a:cubicBezTo>
                  <a:pt x="8564185" y="3630533"/>
                  <a:pt x="8537281" y="3601184"/>
                  <a:pt x="8524073" y="3568410"/>
                </a:cubicBezTo>
                <a:cubicBezTo>
                  <a:pt x="8519671" y="3557160"/>
                  <a:pt x="8522117" y="3543463"/>
                  <a:pt x="8521138" y="3531234"/>
                </a:cubicBezTo>
                <a:cubicBezTo>
                  <a:pt x="8534346" y="3533191"/>
                  <a:pt x="8551467" y="3530745"/>
                  <a:pt x="8560760" y="3538082"/>
                </a:cubicBezTo>
                <a:cubicBezTo>
                  <a:pt x="8576903" y="3551290"/>
                  <a:pt x="8588154" y="3570367"/>
                  <a:pt x="8595491" y="3579661"/>
                </a:cubicBezTo>
                <a:cubicBezTo>
                  <a:pt x="8623373" y="3584552"/>
                  <a:pt x="8644407" y="3588466"/>
                  <a:pt x="8664951" y="3592379"/>
                </a:cubicBezTo>
                <a:cubicBezTo>
                  <a:pt x="8671799" y="3593847"/>
                  <a:pt x="8683050" y="3599227"/>
                  <a:pt x="8685007" y="3596781"/>
                </a:cubicBezTo>
                <a:cubicBezTo>
                  <a:pt x="8708975" y="3566454"/>
                  <a:pt x="8722182" y="3591401"/>
                  <a:pt x="8738325" y="3604119"/>
                </a:cubicBezTo>
                <a:cubicBezTo>
                  <a:pt x="8715335" y="3634936"/>
                  <a:pt x="8741260" y="3755269"/>
                  <a:pt x="8783327" y="3819348"/>
                </a:cubicBezTo>
                <a:cubicBezTo>
                  <a:pt x="8752511" y="3839404"/>
                  <a:pt x="8748108" y="3811033"/>
                  <a:pt x="8739303" y="3790977"/>
                </a:cubicBezTo>
                <a:cubicBezTo>
                  <a:pt x="8710932" y="3846741"/>
                  <a:pt x="8738814" y="3883428"/>
                  <a:pt x="8765229" y="3919137"/>
                </a:cubicBezTo>
                <a:cubicBezTo>
                  <a:pt x="8776969" y="3907886"/>
                  <a:pt x="8786752" y="3899081"/>
                  <a:pt x="8796046" y="3890276"/>
                </a:cubicBezTo>
                <a:cubicBezTo>
                  <a:pt x="8800937" y="3899571"/>
                  <a:pt x="8806318" y="3908864"/>
                  <a:pt x="8813655" y="3923050"/>
                </a:cubicBezTo>
                <a:cubicBezTo>
                  <a:pt x="8818058" y="3908864"/>
                  <a:pt x="8824906" y="3898103"/>
                  <a:pt x="8823928" y="3887342"/>
                </a:cubicBezTo>
                <a:cubicBezTo>
                  <a:pt x="8820993" y="3857503"/>
                  <a:pt x="8817079" y="3827175"/>
                  <a:pt x="8810231" y="3797826"/>
                </a:cubicBezTo>
                <a:cubicBezTo>
                  <a:pt x="8803383" y="3767498"/>
                  <a:pt x="8807296" y="3748420"/>
                  <a:pt x="8847407" y="3753312"/>
                </a:cubicBezTo>
                <a:cubicBezTo>
                  <a:pt x="8843983" y="3738148"/>
                  <a:pt x="8841048" y="3725919"/>
                  <a:pt x="8836646" y="3707331"/>
                </a:cubicBezTo>
                <a:cubicBezTo>
                  <a:pt x="8827351" y="3720538"/>
                  <a:pt x="8821971" y="3727387"/>
                  <a:pt x="8814633" y="3737659"/>
                </a:cubicBezTo>
                <a:cubicBezTo>
                  <a:pt x="8793600" y="3699016"/>
                  <a:pt x="8735879" y="3679449"/>
                  <a:pt x="8766696" y="3629555"/>
                </a:cubicBezTo>
                <a:cubicBezTo>
                  <a:pt x="8791643" y="3636892"/>
                  <a:pt x="8816101" y="3643741"/>
                  <a:pt x="8840070" y="3650589"/>
                </a:cubicBezTo>
                <a:cubicBezTo>
                  <a:pt x="8842026" y="3647165"/>
                  <a:pt x="8843494" y="3644230"/>
                  <a:pt x="8845451" y="3640806"/>
                </a:cubicBezTo>
                <a:cubicBezTo>
                  <a:pt x="8835178" y="3629555"/>
                  <a:pt x="8824417" y="3618304"/>
                  <a:pt x="8814144" y="3607543"/>
                </a:cubicBezTo>
                <a:cubicBezTo>
                  <a:pt x="8822950" y="3594336"/>
                  <a:pt x="8830287" y="3583085"/>
                  <a:pt x="8838113" y="3571834"/>
                </a:cubicBezTo>
                <a:cubicBezTo>
                  <a:pt x="8847407" y="3577215"/>
                  <a:pt x="8856701" y="3582596"/>
                  <a:pt x="8865995" y="3587977"/>
                </a:cubicBezTo>
                <a:cubicBezTo>
                  <a:pt x="8861593" y="3597760"/>
                  <a:pt x="8857680" y="3607543"/>
                  <a:pt x="8852299" y="3619772"/>
                </a:cubicBezTo>
                <a:cubicBezTo>
                  <a:pt x="8896323" y="3608032"/>
                  <a:pt x="8896323" y="3608032"/>
                  <a:pt x="8857191" y="3538082"/>
                </a:cubicBezTo>
                <a:cubicBezTo>
                  <a:pt x="8860125" y="3535637"/>
                  <a:pt x="8862571" y="3533680"/>
                  <a:pt x="8865506" y="3531234"/>
                </a:cubicBezTo>
                <a:cubicBezTo>
                  <a:pt x="8888986" y="3560095"/>
                  <a:pt x="8912465" y="3589444"/>
                  <a:pt x="8942793" y="3626620"/>
                </a:cubicBezTo>
                <a:cubicBezTo>
                  <a:pt x="8947685" y="3604119"/>
                  <a:pt x="8958935" y="3584552"/>
                  <a:pt x="8953066" y="3571834"/>
                </a:cubicBezTo>
                <a:cubicBezTo>
                  <a:pt x="8944260" y="3552757"/>
                  <a:pt x="8924205" y="3539061"/>
                  <a:pt x="8909041" y="3522429"/>
                </a:cubicBezTo>
                <a:cubicBezTo>
                  <a:pt x="8905617" y="3518516"/>
                  <a:pt x="8902193" y="3513624"/>
                  <a:pt x="8900236" y="3508733"/>
                </a:cubicBezTo>
                <a:cubicBezTo>
                  <a:pt x="8899747" y="3507265"/>
                  <a:pt x="8905617" y="3501396"/>
                  <a:pt x="8906596" y="3501885"/>
                </a:cubicBezTo>
                <a:cubicBezTo>
                  <a:pt x="8912465" y="3504820"/>
                  <a:pt x="8917846" y="3508244"/>
                  <a:pt x="8922737" y="3512646"/>
                </a:cubicBezTo>
                <a:cubicBezTo>
                  <a:pt x="8933499" y="3523408"/>
                  <a:pt x="8943771" y="3534658"/>
                  <a:pt x="8954044" y="3544931"/>
                </a:cubicBezTo>
                <a:cubicBezTo>
                  <a:pt x="8995133" y="3511179"/>
                  <a:pt x="9039646" y="3510690"/>
                  <a:pt x="9058724" y="3539061"/>
                </a:cubicBezTo>
                <a:cubicBezTo>
                  <a:pt x="9080736" y="3571834"/>
                  <a:pt x="9072420" y="3618304"/>
                  <a:pt x="9106661" y="3645208"/>
                </a:cubicBezTo>
                <a:cubicBezTo>
                  <a:pt x="9108129" y="3646676"/>
                  <a:pt x="9108618" y="3649610"/>
                  <a:pt x="9109107" y="3652056"/>
                </a:cubicBezTo>
                <a:cubicBezTo>
                  <a:pt x="9115466" y="3672112"/>
                  <a:pt x="9121825" y="3692167"/>
                  <a:pt x="9127695" y="3712223"/>
                </a:cubicBezTo>
                <a:cubicBezTo>
                  <a:pt x="9138946" y="3748420"/>
                  <a:pt x="9126228" y="3769454"/>
                  <a:pt x="9087095" y="3777770"/>
                </a:cubicBezTo>
                <a:cubicBezTo>
                  <a:pt x="9081714" y="3779237"/>
                  <a:pt x="9076333" y="3783151"/>
                  <a:pt x="9073887" y="3784618"/>
                </a:cubicBezTo>
                <a:cubicBezTo>
                  <a:pt x="9076333" y="3794891"/>
                  <a:pt x="9080736" y="3803206"/>
                  <a:pt x="9079758" y="3811522"/>
                </a:cubicBezTo>
                <a:cubicBezTo>
                  <a:pt x="9078779" y="3822773"/>
                  <a:pt x="9101280" y="3903484"/>
                  <a:pt x="9110574" y="3906908"/>
                </a:cubicBezTo>
                <a:cubicBezTo>
                  <a:pt x="9122314" y="3911310"/>
                  <a:pt x="9135521" y="3912778"/>
                  <a:pt x="9148729" y="3913756"/>
                </a:cubicBezTo>
                <a:cubicBezTo>
                  <a:pt x="9154110" y="3914245"/>
                  <a:pt x="9159979" y="3909354"/>
                  <a:pt x="9165849" y="3909354"/>
                </a:cubicBezTo>
                <a:cubicBezTo>
                  <a:pt x="9198623" y="3908864"/>
                  <a:pt x="9213787" y="3890766"/>
                  <a:pt x="9207428" y="3859949"/>
                </a:cubicBezTo>
                <a:cubicBezTo>
                  <a:pt x="9202536" y="3837447"/>
                  <a:pt x="9198623" y="3814946"/>
                  <a:pt x="9193242" y="3792934"/>
                </a:cubicBezTo>
                <a:cubicBezTo>
                  <a:pt x="9187862" y="3769454"/>
                  <a:pt x="9180524" y="3746953"/>
                  <a:pt x="9175144" y="3723474"/>
                </a:cubicBezTo>
                <a:cubicBezTo>
                  <a:pt x="9170741" y="3705375"/>
                  <a:pt x="9169762" y="3686297"/>
                  <a:pt x="9163893" y="3668688"/>
                </a:cubicBezTo>
                <a:cubicBezTo>
                  <a:pt x="9162425" y="3663796"/>
                  <a:pt x="9145304" y="3665264"/>
                  <a:pt x="9141881" y="3659394"/>
                </a:cubicBezTo>
                <a:cubicBezTo>
                  <a:pt x="9124760" y="3632001"/>
                  <a:pt x="9109596" y="3603140"/>
                  <a:pt x="9093454" y="3573791"/>
                </a:cubicBezTo>
                <a:cubicBezTo>
                  <a:pt x="9102748" y="3573791"/>
                  <a:pt x="9113999" y="3573791"/>
                  <a:pt x="9132097" y="3573791"/>
                </a:cubicBezTo>
                <a:cubicBezTo>
                  <a:pt x="9126228" y="3562051"/>
                  <a:pt x="9124760" y="3550801"/>
                  <a:pt x="9118401" y="3546398"/>
                </a:cubicBezTo>
                <a:cubicBezTo>
                  <a:pt x="9103237" y="3536615"/>
                  <a:pt x="9085138" y="3531234"/>
                  <a:pt x="9069975" y="3521451"/>
                </a:cubicBezTo>
                <a:cubicBezTo>
                  <a:pt x="9061658" y="3515581"/>
                  <a:pt x="9050897" y="3502863"/>
                  <a:pt x="9052364" y="3495526"/>
                </a:cubicBezTo>
                <a:cubicBezTo>
                  <a:pt x="9054321" y="3487210"/>
                  <a:pt x="9068018" y="3481340"/>
                  <a:pt x="9077801" y="3475959"/>
                </a:cubicBezTo>
                <a:cubicBezTo>
                  <a:pt x="9092476" y="3467644"/>
                  <a:pt x="9107150" y="3460306"/>
                  <a:pt x="9112531" y="3457371"/>
                </a:cubicBezTo>
                <a:cubicBezTo>
                  <a:pt x="9095900" y="3395737"/>
                  <a:pt x="9081714" y="3343886"/>
                  <a:pt x="9066550" y="3286655"/>
                </a:cubicBezTo>
                <a:cubicBezTo>
                  <a:pt x="9058724" y="3301330"/>
                  <a:pt x="9054810" y="3309156"/>
                  <a:pt x="9050408" y="3316983"/>
                </a:cubicBezTo>
                <a:cubicBezTo>
                  <a:pt x="8961870" y="3266110"/>
                  <a:pt x="8872843" y="3240185"/>
                  <a:pt x="8768652" y="3292036"/>
                </a:cubicBezTo>
                <a:cubicBezTo>
                  <a:pt x="8787730" y="3267578"/>
                  <a:pt x="8800937" y="3250457"/>
                  <a:pt x="8809253" y="3239696"/>
                </a:cubicBezTo>
                <a:cubicBezTo>
                  <a:pt x="8855234" y="3239696"/>
                  <a:pt x="8899258" y="3238228"/>
                  <a:pt x="8943282" y="3240674"/>
                </a:cubicBezTo>
                <a:cubicBezTo>
                  <a:pt x="8958446" y="3241653"/>
                  <a:pt x="8972632" y="3251925"/>
                  <a:pt x="8987307" y="3258284"/>
                </a:cubicBezTo>
                <a:cubicBezTo>
                  <a:pt x="8992198" y="3260240"/>
                  <a:pt x="8999047" y="3265621"/>
                  <a:pt x="9002470" y="3264154"/>
                </a:cubicBezTo>
                <a:cubicBezTo>
                  <a:pt x="9017634" y="3256816"/>
                  <a:pt x="9031820" y="3247522"/>
                  <a:pt x="9046495" y="3238717"/>
                </a:cubicBezTo>
                <a:cubicBezTo>
                  <a:pt x="9027417" y="3222086"/>
                  <a:pt x="9008340" y="3205455"/>
                  <a:pt x="8989752" y="3189313"/>
                </a:cubicBezTo>
                <a:cubicBezTo>
                  <a:pt x="8991220" y="3186378"/>
                  <a:pt x="8993176" y="3182954"/>
                  <a:pt x="8994644" y="3180018"/>
                </a:cubicBezTo>
                <a:cubicBezTo>
                  <a:pt x="8971164" y="3180018"/>
                  <a:pt x="8947195" y="3180018"/>
                  <a:pt x="8922248" y="3180018"/>
                </a:cubicBezTo>
                <a:cubicBezTo>
                  <a:pt x="8944749" y="3126700"/>
                  <a:pt x="8948663" y="3126211"/>
                  <a:pt x="8994644" y="3158985"/>
                </a:cubicBezTo>
                <a:cubicBezTo>
                  <a:pt x="8999536" y="3162409"/>
                  <a:pt x="9012743" y="3154582"/>
                  <a:pt x="9022037" y="3152137"/>
                </a:cubicBezTo>
                <a:cubicBezTo>
                  <a:pt x="9012743" y="3120341"/>
                  <a:pt x="9004916" y="3088057"/>
                  <a:pt x="8993176" y="3057240"/>
                </a:cubicBezTo>
                <a:cubicBezTo>
                  <a:pt x="8986328" y="3040608"/>
                  <a:pt x="8971164" y="3027401"/>
                  <a:pt x="8961381" y="3011259"/>
                </a:cubicBezTo>
                <a:cubicBezTo>
                  <a:pt x="8938880" y="2975550"/>
                  <a:pt x="8917846" y="2938863"/>
                  <a:pt x="8895345" y="2902666"/>
                </a:cubicBezTo>
                <a:cubicBezTo>
                  <a:pt x="8875778" y="2870381"/>
                  <a:pt x="8854745" y="2839075"/>
                  <a:pt x="8834689" y="2807280"/>
                </a:cubicBezTo>
                <a:cubicBezTo>
                  <a:pt x="8806807" y="2762277"/>
                  <a:pt x="8780392" y="2716296"/>
                  <a:pt x="8751043" y="2672272"/>
                </a:cubicBezTo>
                <a:cubicBezTo>
                  <a:pt x="8735879" y="2649282"/>
                  <a:pt x="8716313" y="2629715"/>
                  <a:pt x="8698703" y="2608192"/>
                </a:cubicBezTo>
                <a:cubicBezTo>
                  <a:pt x="8674245" y="2577865"/>
                  <a:pt x="8650765" y="2546558"/>
                  <a:pt x="8624840" y="2516720"/>
                </a:cubicBezTo>
                <a:cubicBezTo>
                  <a:pt x="8604784" y="2493240"/>
                  <a:pt x="8602339" y="2445792"/>
                  <a:pt x="8545107" y="2460956"/>
                </a:cubicBezTo>
                <a:cubicBezTo>
                  <a:pt x="8556847" y="2489816"/>
                  <a:pt x="8568098" y="2516231"/>
                  <a:pt x="8580816" y="2548026"/>
                </a:cubicBezTo>
                <a:cubicBezTo>
                  <a:pt x="8576414" y="2549983"/>
                  <a:pt x="8568098" y="2555363"/>
                  <a:pt x="8558804" y="2556342"/>
                </a:cubicBezTo>
                <a:cubicBezTo>
                  <a:pt x="8532878" y="2558787"/>
                  <a:pt x="8493257" y="2521122"/>
                  <a:pt x="8483474" y="2490794"/>
                </a:cubicBezTo>
                <a:cubicBezTo>
                  <a:pt x="8461950" y="2423291"/>
                  <a:pt x="8431623" y="2359700"/>
                  <a:pt x="8368522" y="2304914"/>
                </a:cubicBezTo>
                <a:cubicBezTo>
                  <a:pt x="8377816" y="2326437"/>
                  <a:pt x="8382707" y="2338666"/>
                  <a:pt x="8388088" y="2350895"/>
                </a:cubicBezTo>
                <a:cubicBezTo>
                  <a:pt x="8370967" y="2334264"/>
                  <a:pt x="8358738" y="2313719"/>
                  <a:pt x="8343085" y="2297088"/>
                </a:cubicBezTo>
                <a:cubicBezTo>
                  <a:pt x="8337215" y="2291218"/>
                  <a:pt x="8315692" y="2289750"/>
                  <a:pt x="8311290" y="2295131"/>
                </a:cubicBezTo>
                <a:cubicBezTo>
                  <a:pt x="8301996" y="2305893"/>
                  <a:pt x="8273625" y="2306382"/>
                  <a:pt x="8288299" y="2336220"/>
                </a:cubicBezTo>
                <a:cubicBezTo>
                  <a:pt x="8296615" y="2352852"/>
                  <a:pt x="8288789" y="2376820"/>
                  <a:pt x="8288299" y="2397854"/>
                </a:cubicBezTo>
                <a:cubicBezTo>
                  <a:pt x="8288299" y="2410083"/>
                  <a:pt x="8288299" y="2422801"/>
                  <a:pt x="8288299" y="2433563"/>
                </a:cubicBezTo>
                <a:cubicBezTo>
                  <a:pt x="8282919" y="2442368"/>
                  <a:pt x="8272157" y="2452640"/>
                  <a:pt x="8271179" y="2463402"/>
                </a:cubicBezTo>
                <a:cubicBezTo>
                  <a:pt x="8266287" y="2536286"/>
                  <a:pt x="8278027" y="2606725"/>
                  <a:pt x="8309334" y="2673250"/>
                </a:cubicBezTo>
                <a:cubicBezTo>
                  <a:pt x="8313246" y="2681566"/>
                  <a:pt x="8313246" y="2699176"/>
                  <a:pt x="8308844" y="2701622"/>
                </a:cubicBezTo>
                <a:cubicBezTo>
                  <a:pt x="8280962" y="2716296"/>
                  <a:pt x="8296126" y="2729504"/>
                  <a:pt x="8307866" y="2738798"/>
                </a:cubicBezTo>
                <a:cubicBezTo>
                  <a:pt x="8323519" y="2735863"/>
                  <a:pt x="8347977" y="2733417"/>
                  <a:pt x="8350422" y="2739287"/>
                </a:cubicBezTo>
                <a:cubicBezTo>
                  <a:pt x="8365587" y="2778909"/>
                  <a:pt x="8343575" y="2775974"/>
                  <a:pt x="8315203" y="2759342"/>
                </a:cubicBezTo>
                <a:cubicBezTo>
                  <a:pt x="8315203" y="2772550"/>
                  <a:pt x="8315203" y="2781354"/>
                  <a:pt x="8315203" y="2793094"/>
                </a:cubicBezTo>
                <a:cubicBezTo>
                  <a:pt x="8282919" y="2793094"/>
                  <a:pt x="8252102" y="2795540"/>
                  <a:pt x="8222263" y="2791627"/>
                </a:cubicBezTo>
                <a:cubicBezTo>
                  <a:pt x="8212969" y="2790648"/>
                  <a:pt x="8197316" y="2772550"/>
                  <a:pt x="8198783" y="2764723"/>
                </a:cubicBezTo>
                <a:cubicBezTo>
                  <a:pt x="8206121" y="2721677"/>
                  <a:pt x="8169434" y="2669337"/>
                  <a:pt x="8127855" y="2666891"/>
                </a:cubicBezTo>
                <a:cubicBezTo>
                  <a:pt x="8116116" y="2666402"/>
                  <a:pt x="8104865" y="2662489"/>
                  <a:pt x="8093614" y="2660532"/>
                </a:cubicBezTo>
                <a:cubicBezTo>
                  <a:pt x="8095082" y="2648793"/>
                  <a:pt x="8096060" y="2640477"/>
                  <a:pt x="8097039" y="2630694"/>
                </a:cubicBezTo>
                <a:cubicBezTo>
                  <a:pt x="8085299" y="2635585"/>
                  <a:pt x="8076983" y="2639009"/>
                  <a:pt x="8068667" y="2642434"/>
                </a:cubicBezTo>
                <a:cubicBezTo>
                  <a:pt x="8067689" y="2640477"/>
                  <a:pt x="8066221" y="2638520"/>
                  <a:pt x="8065243" y="2636075"/>
                </a:cubicBezTo>
                <a:cubicBezTo>
                  <a:pt x="8071113" y="2629226"/>
                  <a:pt x="8076494" y="2622378"/>
                  <a:pt x="8082364" y="2615041"/>
                </a:cubicBezTo>
                <a:cubicBezTo>
                  <a:pt x="8040785" y="2594496"/>
                  <a:pt x="8002631" y="2575908"/>
                  <a:pt x="7965455" y="2557320"/>
                </a:cubicBezTo>
                <a:cubicBezTo>
                  <a:pt x="7941486" y="2616019"/>
                  <a:pt x="8010457" y="2628737"/>
                  <a:pt x="8008990" y="2669337"/>
                </a:cubicBezTo>
                <a:cubicBezTo>
                  <a:pt x="7987956" y="2657597"/>
                  <a:pt x="7967412" y="2646347"/>
                  <a:pt x="7942954" y="2633139"/>
                </a:cubicBezTo>
                <a:cubicBezTo>
                  <a:pt x="7942954" y="2633629"/>
                  <a:pt x="7946378" y="2627269"/>
                  <a:pt x="7944911" y="2623356"/>
                </a:cubicBezTo>
                <a:cubicBezTo>
                  <a:pt x="7941486" y="2616997"/>
                  <a:pt x="7935616" y="2611127"/>
                  <a:pt x="7929257" y="2607703"/>
                </a:cubicBezTo>
                <a:cubicBezTo>
                  <a:pt x="7926811" y="2606236"/>
                  <a:pt x="7915561" y="2614551"/>
                  <a:pt x="7916050" y="2615530"/>
                </a:cubicBezTo>
                <a:cubicBezTo>
                  <a:pt x="7921920" y="2630205"/>
                  <a:pt x="7934638" y="2644879"/>
                  <a:pt x="7934638" y="2659554"/>
                </a:cubicBezTo>
                <a:cubicBezTo>
                  <a:pt x="7934638" y="2670805"/>
                  <a:pt x="7912626" y="2681566"/>
                  <a:pt x="7911158" y="2693795"/>
                </a:cubicBezTo>
                <a:cubicBezTo>
                  <a:pt x="7907245" y="2731949"/>
                  <a:pt x="7929746" y="2760810"/>
                  <a:pt x="7966433" y="2774506"/>
                </a:cubicBezTo>
                <a:cubicBezTo>
                  <a:pt x="7974749" y="2777930"/>
                  <a:pt x="7982575" y="2782333"/>
                  <a:pt x="7994315" y="2787714"/>
                </a:cubicBezTo>
                <a:cubicBezTo>
                  <a:pt x="7965944" y="2797497"/>
                  <a:pt x="7943932" y="2804834"/>
                  <a:pt x="7921431" y="2812661"/>
                </a:cubicBezTo>
                <a:cubicBezTo>
                  <a:pt x="7910180" y="2798475"/>
                  <a:pt x="7897951" y="2783311"/>
                  <a:pt x="7884255" y="2766191"/>
                </a:cubicBezTo>
                <a:cubicBezTo>
                  <a:pt x="7853438" y="2801899"/>
                  <a:pt x="7909691" y="2811682"/>
                  <a:pt x="7904799" y="2836140"/>
                </a:cubicBezTo>
                <a:cubicBezTo>
                  <a:pt x="7882298" y="2824890"/>
                  <a:pt x="7861264" y="2814128"/>
                  <a:pt x="7842187" y="2804834"/>
                </a:cubicBezTo>
                <a:cubicBezTo>
                  <a:pt x="7802076" y="2848858"/>
                  <a:pt x="7821642" y="2895328"/>
                  <a:pt x="7828491" y="2940820"/>
                </a:cubicBezTo>
                <a:cubicBezTo>
                  <a:pt x="7830936" y="2956962"/>
                  <a:pt x="7834850" y="2974083"/>
                  <a:pt x="7843165" y="2988269"/>
                </a:cubicBezTo>
                <a:cubicBezTo>
                  <a:pt x="7860775" y="3019575"/>
                  <a:pt x="7881320" y="3049413"/>
                  <a:pt x="7901375" y="3079252"/>
                </a:cubicBezTo>
                <a:cubicBezTo>
                  <a:pt x="7913604" y="3097840"/>
                  <a:pt x="7928279" y="3114471"/>
                  <a:pt x="7954694" y="3106645"/>
                </a:cubicBezTo>
                <a:cubicBezTo>
                  <a:pt x="7997739" y="3094416"/>
                  <a:pt x="8015349" y="3122298"/>
                  <a:pt x="8034426" y="3157517"/>
                </a:cubicBezTo>
                <a:cubicBezTo>
                  <a:pt x="8020730" y="3159474"/>
                  <a:pt x="8010947" y="3160941"/>
                  <a:pt x="8000674" y="3162409"/>
                </a:cubicBezTo>
                <a:cubicBezTo>
                  <a:pt x="8000674" y="3151647"/>
                  <a:pt x="8000674" y="3140886"/>
                  <a:pt x="8000674" y="3129635"/>
                </a:cubicBezTo>
                <a:cubicBezTo>
                  <a:pt x="7966433" y="3116917"/>
                  <a:pt x="7955183" y="3126211"/>
                  <a:pt x="7957629" y="3160941"/>
                </a:cubicBezTo>
                <a:cubicBezTo>
                  <a:pt x="7958607" y="3175616"/>
                  <a:pt x="7958607" y="3197628"/>
                  <a:pt x="7950291" y="3204476"/>
                </a:cubicBezTo>
                <a:cubicBezTo>
                  <a:pt x="7914582" y="3231869"/>
                  <a:pt x="7934638" y="3250946"/>
                  <a:pt x="7955672" y="3270513"/>
                </a:cubicBezTo>
                <a:cubicBezTo>
                  <a:pt x="7967412" y="3281274"/>
                  <a:pt x="7980619" y="3291057"/>
                  <a:pt x="7992848" y="3301330"/>
                </a:cubicBezTo>
                <a:cubicBezTo>
                  <a:pt x="7995293" y="3300352"/>
                  <a:pt x="7997250" y="3298884"/>
                  <a:pt x="7999696" y="3297906"/>
                </a:cubicBezTo>
                <a:cubicBezTo>
                  <a:pt x="7992359" y="3283231"/>
                  <a:pt x="7985510" y="3268556"/>
                  <a:pt x="7976216" y="3248990"/>
                </a:cubicBezTo>
                <a:cubicBezTo>
                  <a:pt x="7990891" y="3252414"/>
                  <a:pt x="8006055" y="3255838"/>
                  <a:pt x="8026600" y="3260730"/>
                </a:cubicBezTo>
                <a:cubicBezTo>
                  <a:pt x="8026600" y="3245566"/>
                  <a:pt x="8026600" y="3225510"/>
                  <a:pt x="8026600" y="3211814"/>
                </a:cubicBezTo>
                <a:cubicBezTo>
                  <a:pt x="8047144" y="3217684"/>
                  <a:pt x="8068178" y="3229424"/>
                  <a:pt x="8088234" y="3228445"/>
                </a:cubicBezTo>
                <a:cubicBezTo>
                  <a:pt x="8113670" y="3226978"/>
                  <a:pt x="8118562" y="3235783"/>
                  <a:pt x="8122475" y="3257795"/>
                </a:cubicBezTo>
                <a:cubicBezTo>
                  <a:pt x="8126877" y="3284698"/>
                  <a:pt x="8128834" y="3320896"/>
                  <a:pt x="8175304" y="3303776"/>
                </a:cubicBezTo>
                <a:cubicBezTo>
                  <a:pt x="8177750" y="3302797"/>
                  <a:pt x="8182641" y="3308667"/>
                  <a:pt x="8181174" y="3307689"/>
                </a:cubicBezTo>
                <a:cubicBezTo>
                  <a:pt x="8171390" y="3328723"/>
                  <a:pt x="8163564" y="3346332"/>
                  <a:pt x="8156716" y="3361496"/>
                </a:cubicBezTo>
                <a:cubicBezTo>
                  <a:pt x="8197805" y="3361496"/>
                  <a:pt x="8232046" y="3361496"/>
                  <a:pt x="8275092" y="3361496"/>
                </a:cubicBezTo>
                <a:cubicBezTo>
                  <a:pt x="8258461" y="3348289"/>
                  <a:pt x="8247210" y="3334593"/>
                  <a:pt x="8242318" y="3336549"/>
                </a:cubicBezTo>
                <a:cubicBezTo>
                  <a:pt x="8196827" y="3354159"/>
                  <a:pt x="8204654" y="3316005"/>
                  <a:pt x="8197316" y="3298884"/>
                </a:cubicBezTo>
                <a:cubicBezTo>
                  <a:pt x="8210034" y="3282253"/>
                  <a:pt x="8220795" y="3268067"/>
                  <a:pt x="8229111" y="3257306"/>
                </a:cubicBezTo>
                <a:cubicBezTo>
                  <a:pt x="8240851" y="3267089"/>
                  <a:pt x="8252591" y="3276383"/>
                  <a:pt x="8263842" y="3285677"/>
                </a:cubicBezTo>
                <a:cubicBezTo>
                  <a:pt x="8268733" y="3290079"/>
                  <a:pt x="8278027" y="3296438"/>
                  <a:pt x="8277049" y="3300352"/>
                </a:cubicBezTo>
                <a:cubicBezTo>
                  <a:pt x="8268244" y="3341930"/>
                  <a:pt x="8295148" y="3351713"/>
                  <a:pt x="8329389" y="3357094"/>
                </a:cubicBezTo>
                <a:cubicBezTo>
                  <a:pt x="8321073" y="3383997"/>
                  <a:pt x="8313735" y="3407966"/>
                  <a:pt x="8305420" y="3434870"/>
                </a:cubicBezTo>
                <a:cubicBezTo>
                  <a:pt x="8319117" y="3437805"/>
                  <a:pt x="8338193" y="3441718"/>
                  <a:pt x="8366076" y="3447099"/>
                </a:cubicBezTo>
                <a:cubicBezTo>
                  <a:pt x="8343085" y="3458839"/>
                  <a:pt x="8329878" y="3465687"/>
                  <a:pt x="8312268" y="3474492"/>
                </a:cubicBezTo>
                <a:cubicBezTo>
                  <a:pt x="8304931" y="3458350"/>
                  <a:pt x="8300528" y="3441229"/>
                  <a:pt x="8290256" y="3429489"/>
                </a:cubicBezTo>
                <a:cubicBezTo>
                  <a:pt x="8279005" y="3416282"/>
                  <a:pt x="8263842" y="3404053"/>
                  <a:pt x="8248189" y="3398183"/>
                </a:cubicBezTo>
                <a:cubicBezTo>
                  <a:pt x="8241829" y="3395737"/>
                  <a:pt x="8220306" y="3412369"/>
                  <a:pt x="8220795" y="3418728"/>
                </a:cubicBezTo>
                <a:cubicBezTo>
                  <a:pt x="8222752" y="3437316"/>
                  <a:pt x="8206121" y="3463730"/>
                  <a:pt x="8235960" y="3474492"/>
                </a:cubicBezTo>
                <a:lnTo>
                  <a:pt x="8235960" y="3474003"/>
                </a:lnTo>
                <a:cubicBezTo>
                  <a:pt x="8235470" y="3487210"/>
                  <a:pt x="8234981" y="3500906"/>
                  <a:pt x="8234003" y="3514114"/>
                </a:cubicBezTo>
                <a:cubicBezTo>
                  <a:pt x="8224709" y="3508733"/>
                  <a:pt x="8215415" y="3503841"/>
                  <a:pt x="8205143" y="3497971"/>
                </a:cubicBezTo>
                <a:cubicBezTo>
                  <a:pt x="8205143" y="3519494"/>
                  <a:pt x="8205143" y="3540528"/>
                  <a:pt x="8205143" y="3566943"/>
                </a:cubicBezTo>
                <a:cubicBezTo>
                  <a:pt x="8188511" y="3555692"/>
                  <a:pt x="8174325" y="3545420"/>
                  <a:pt x="8159651" y="3535637"/>
                </a:cubicBezTo>
                <a:lnTo>
                  <a:pt x="8159162" y="3536615"/>
                </a:lnTo>
                <a:cubicBezTo>
                  <a:pt x="8175793" y="3535148"/>
                  <a:pt x="8192425" y="3530745"/>
                  <a:pt x="8188022" y="3509711"/>
                </a:cubicBezTo>
                <a:cubicBezTo>
                  <a:pt x="8185576" y="3496504"/>
                  <a:pt x="8176282" y="3474492"/>
                  <a:pt x="8168456" y="3474003"/>
                </a:cubicBezTo>
                <a:cubicBezTo>
                  <a:pt x="8131769" y="3470090"/>
                  <a:pt x="8124431" y="3447099"/>
                  <a:pt x="8121497" y="3417750"/>
                </a:cubicBezTo>
                <a:cubicBezTo>
                  <a:pt x="8133237" y="3410901"/>
                  <a:pt x="8143020" y="3405031"/>
                  <a:pt x="8156227" y="3397205"/>
                </a:cubicBezTo>
                <a:cubicBezTo>
                  <a:pt x="8144487" y="3377149"/>
                  <a:pt x="8133726" y="3359051"/>
                  <a:pt x="8123942" y="3341930"/>
                </a:cubicBezTo>
                <a:cubicBezTo>
                  <a:pt x="8114648" y="3358561"/>
                  <a:pt x="8106333" y="3373236"/>
                  <a:pt x="8098995" y="3385465"/>
                </a:cubicBezTo>
                <a:cubicBezTo>
                  <a:pt x="8079429" y="3345354"/>
                  <a:pt x="8062798" y="3311602"/>
                  <a:pt x="8046655" y="3277850"/>
                </a:cubicBezTo>
                <a:cubicBezTo>
                  <a:pt x="8042253" y="3279318"/>
                  <a:pt x="8038340" y="3281274"/>
                  <a:pt x="8033937" y="3282742"/>
                </a:cubicBezTo>
                <a:cubicBezTo>
                  <a:pt x="8037361" y="3300841"/>
                  <a:pt x="8040785" y="3318939"/>
                  <a:pt x="8044698" y="3338506"/>
                </a:cubicBezTo>
                <a:cubicBezTo>
                  <a:pt x="8023176" y="3338506"/>
                  <a:pt x="8004588" y="3338506"/>
                  <a:pt x="7976706" y="3338506"/>
                </a:cubicBezTo>
                <a:cubicBezTo>
                  <a:pt x="7987467" y="3358561"/>
                  <a:pt x="7998228" y="3373236"/>
                  <a:pt x="8003610" y="3389378"/>
                </a:cubicBezTo>
                <a:cubicBezTo>
                  <a:pt x="8007033" y="3399162"/>
                  <a:pt x="8006055" y="3418239"/>
                  <a:pt x="7999696" y="3422152"/>
                </a:cubicBezTo>
                <a:cubicBezTo>
                  <a:pt x="7975727" y="3437805"/>
                  <a:pt x="7969857" y="3462263"/>
                  <a:pt x="7970347" y="3485253"/>
                </a:cubicBezTo>
                <a:cubicBezTo>
                  <a:pt x="7971325" y="3515581"/>
                  <a:pt x="7996761" y="3497482"/>
                  <a:pt x="8011925" y="3499928"/>
                </a:cubicBezTo>
                <a:cubicBezTo>
                  <a:pt x="8028556" y="3502374"/>
                  <a:pt x="8054482" y="3499439"/>
                  <a:pt x="8046166" y="3528299"/>
                </a:cubicBezTo>
                <a:cubicBezTo>
                  <a:pt x="8036383" y="3562051"/>
                  <a:pt x="8045188" y="3602162"/>
                  <a:pt x="8074048" y="3622707"/>
                </a:cubicBezTo>
                <a:cubicBezTo>
                  <a:pt x="8079918" y="3626620"/>
                  <a:pt x="8089701" y="3627109"/>
                  <a:pt x="8096550" y="3625642"/>
                </a:cubicBezTo>
                <a:cubicBezTo>
                  <a:pt x="8099484" y="3625153"/>
                  <a:pt x="8100463" y="3614391"/>
                  <a:pt x="8101441" y="3608521"/>
                </a:cubicBezTo>
                <a:cubicBezTo>
                  <a:pt x="8102908" y="3600206"/>
                  <a:pt x="8103887" y="3591401"/>
                  <a:pt x="8104865" y="3583085"/>
                </a:cubicBezTo>
                <a:cubicBezTo>
                  <a:pt x="8108779" y="3582596"/>
                  <a:pt x="8112691" y="3582596"/>
                  <a:pt x="8116605" y="3582107"/>
                </a:cubicBezTo>
                <a:cubicBezTo>
                  <a:pt x="8123453" y="3607543"/>
                  <a:pt x="8129812" y="3632979"/>
                  <a:pt x="8136660" y="3658416"/>
                </a:cubicBezTo>
                <a:cubicBezTo>
                  <a:pt x="8139595" y="3657926"/>
                  <a:pt x="8146933" y="3656459"/>
                  <a:pt x="8149867" y="3655970"/>
                </a:cubicBezTo>
                <a:cubicBezTo>
                  <a:pt x="8163564" y="3689721"/>
                  <a:pt x="8175304" y="3720049"/>
                  <a:pt x="8188022" y="3750377"/>
                </a:cubicBezTo>
                <a:cubicBezTo>
                  <a:pt x="8192425" y="3761628"/>
                  <a:pt x="8204164" y="3776792"/>
                  <a:pt x="8200740" y="3782173"/>
                </a:cubicBezTo>
                <a:cubicBezTo>
                  <a:pt x="8193892" y="3792934"/>
                  <a:pt x="8176771" y="3805652"/>
                  <a:pt x="8166988" y="3803695"/>
                </a:cubicBezTo>
                <a:cubicBezTo>
                  <a:pt x="8153292" y="3800760"/>
                  <a:pt x="8137638" y="3787553"/>
                  <a:pt x="8130791" y="3774835"/>
                </a:cubicBezTo>
                <a:cubicBezTo>
                  <a:pt x="8121497" y="3758204"/>
                  <a:pt x="8120029" y="3737659"/>
                  <a:pt x="8116116" y="3721517"/>
                </a:cubicBezTo>
                <a:cubicBezTo>
                  <a:pt x="8088234" y="3726898"/>
                  <a:pt x="8068178" y="3730811"/>
                  <a:pt x="8046655" y="3735213"/>
                </a:cubicBezTo>
                <a:cubicBezTo>
                  <a:pt x="8048612" y="3750377"/>
                  <a:pt x="8050080" y="3766030"/>
                  <a:pt x="8052036" y="3781194"/>
                </a:cubicBezTo>
                <a:cubicBezTo>
                  <a:pt x="8053992" y="3780705"/>
                  <a:pt x="8055949" y="3780705"/>
                  <a:pt x="8057906" y="3780216"/>
                </a:cubicBezTo>
                <a:cubicBezTo>
                  <a:pt x="8060841" y="3769454"/>
                  <a:pt x="8063776" y="3758693"/>
                  <a:pt x="8068667" y="3741083"/>
                </a:cubicBezTo>
                <a:cubicBezTo>
                  <a:pt x="8076005" y="3751845"/>
                  <a:pt x="8078450" y="3754779"/>
                  <a:pt x="8079429" y="3757715"/>
                </a:cubicBezTo>
                <a:cubicBezTo>
                  <a:pt x="8096550" y="3813968"/>
                  <a:pt x="8112202" y="3871199"/>
                  <a:pt x="8131280" y="3926963"/>
                </a:cubicBezTo>
                <a:cubicBezTo>
                  <a:pt x="8138617" y="3948975"/>
                  <a:pt x="8160629" y="3968542"/>
                  <a:pt x="8161607" y="3990065"/>
                </a:cubicBezTo>
                <a:cubicBezTo>
                  <a:pt x="8166010" y="4074200"/>
                  <a:pt x="8210523" y="4146106"/>
                  <a:pt x="8230090" y="4224861"/>
                </a:cubicBezTo>
                <a:cubicBezTo>
                  <a:pt x="8233024" y="4237579"/>
                  <a:pt x="8246232" y="4247851"/>
                  <a:pt x="8254547" y="4259102"/>
                </a:cubicBezTo>
                <a:cubicBezTo>
                  <a:pt x="8258461" y="4257145"/>
                  <a:pt x="8261885" y="4255189"/>
                  <a:pt x="8265798" y="4252743"/>
                </a:cubicBezTo>
                <a:cubicBezTo>
                  <a:pt x="8258950" y="4232198"/>
                  <a:pt x="8251613" y="4211654"/>
                  <a:pt x="8243297" y="4187196"/>
                </a:cubicBezTo>
                <a:cubicBezTo>
                  <a:pt x="8243786" y="4186217"/>
                  <a:pt x="8252102" y="4179369"/>
                  <a:pt x="8251613" y="4173010"/>
                </a:cubicBezTo>
                <a:cubicBezTo>
                  <a:pt x="8249167" y="4149041"/>
                  <a:pt x="8242808" y="4125562"/>
                  <a:pt x="8240851" y="4101593"/>
                </a:cubicBezTo>
                <a:cubicBezTo>
                  <a:pt x="8240362" y="4094255"/>
                  <a:pt x="8250145" y="4085940"/>
                  <a:pt x="8255526" y="4078113"/>
                </a:cubicBezTo>
                <a:cubicBezTo>
                  <a:pt x="8262863" y="4086429"/>
                  <a:pt x="8271179" y="4094255"/>
                  <a:pt x="8276071" y="4104039"/>
                </a:cubicBezTo>
                <a:cubicBezTo>
                  <a:pt x="8278027" y="4107463"/>
                  <a:pt x="8270690" y="4115779"/>
                  <a:pt x="8270201" y="4116757"/>
                </a:cubicBezTo>
                <a:cubicBezTo>
                  <a:pt x="8284876" y="4129964"/>
                  <a:pt x="8300528" y="4138280"/>
                  <a:pt x="8305909" y="4150998"/>
                </a:cubicBezTo>
                <a:cubicBezTo>
                  <a:pt x="8309334" y="4159313"/>
                  <a:pt x="8297105" y="4173988"/>
                  <a:pt x="8292702" y="4185239"/>
                </a:cubicBezTo>
                <a:cubicBezTo>
                  <a:pt x="8296615" y="4187196"/>
                  <a:pt x="8304442" y="4191598"/>
                  <a:pt x="8312268" y="4196490"/>
                </a:cubicBezTo>
                <a:cubicBezTo>
                  <a:pt x="8311290" y="4198936"/>
                  <a:pt x="8310312" y="4201381"/>
                  <a:pt x="8309823" y="4203338"/>
                </a:cubicBezTo>
                <a:cubicBezTo>
                  <a:pt x="8301996" y="4203827"/>
                  <a:pt x="8293680" y="4204316"/>
                  <a:pt x="8275581" y="4205295"/>
                </a:cubicBezTo>
                <a:cubicBezTo>
                  <a:pt x="8294659" y="4218013"/>
                  <a:pt x="8305909" y="4225350"/>
                  <a:pt x="8321073" y="4235622"/>
                </a:cubicBezTo>
                <a:cubicBezTo>
                  <a:pt x="8321073" y="4224372"/>
                  <a:pt x="8319606" y="4218991"/>
                  <a:pt x="8321562" y="4215078"/>
                </a:cubicBezTo>
                <a:cubicBezTo>
                  <a:pt x="8326454" y="4204316"/>
                  <a:pt x="8332813" y="4193555"/>
                  <a:pt x="8338683" y="4183282"/>
                </a:cubicBezTo>
                <a:cubicBezTo>
                  <a:pt x="8349444" y="4190130"/>
                  <a:pt x="8361184" y="4195022"/>
                  <a:pt x="8369989" y="4203827"/>
                </a:cubicBezTo>
                <a:cubicBezTo>
                  <a:pt x="8376348" y="4210186"/>
                  <a:pt x="8375859" y="4226817"/>
                  <a:pt x="8381729" y="4228774"/>
                </a:cubicBezTo>
                <a:cubicBezTo>
                  <a:pt x="8426242" y="4244427"/>
                  <a:pt x="8427220" y="4284049"/>
                  <a:pt x="8427709" y="4317801"/>
                </a:cubicBezTo>
                <a:cubicBezTo>
                  <a:pt x="8422329" y="4336389"/>
                  <a:pt x="8416948" y="4354488"/>
                  <a:pt x="8411567" y="4373076"/>
                </a:cubicBezTo>
                <a:cubicBezTo>
                  <a:pt x="8454613" y="4385305"/>
                  <a:pt x="8454124" y="4383837"/>
                  <a:pt x="8483474" y="4365738"/>
                </a:cubicBezTo>
                <a:cubicBezTo>
                  <a:pt x="8490811" y="4361336"/>
                  <a:pt x="8506464" y="4365249"/>
                  <a:pt x="8515269" y="4370630"/>
                </a:cubicBezTo>
                <a:cubicBezTo>
                  <a:pt x="8533367" y="4382370"/>
                  <a:pt x="8583262" y="4377478"/>
                  <a:pt x="8581305" y="4361825"/>
                </a:cubicBezTo>
                <a:cubicBezTo>
                  <a:pt x="8575925" y="4311442"/>
                  <a:pt x="8619949" y="4315355"/>
                  <a:pt x="8647342" y="4290408"/>
                </a:cubicBezTo>
                <a:cubicBezTo>
                  <a:pt x="8648809" y="4305572"/>
                  <a:pt x="8649787" y="4313398"/>
                  <a:pt x="8650276" y="4321225"/>
                </a:cubicBezTo>
                <a:lnTo>
                  <a:pt x="8652722" y="4321225"/>
                </a:lnTo>
                <a:close/>
                <a:moveTo>
                  <a:pt x="2292196" y="1756568"/>
                </a:moveTo>
                <a:cubicBezTo>
                  <a:pt x="2271162" y="1767329"/>
                  <a:pt x="2178711" y="1745806"/>
                  <a:pt x="2175287" y="1730153"/>
                </a:cubicBezTo>
                <a:cubicBezTo>
                  <a:pt x="2163548" y="1676835"/>
                  <a:pt x="2126371" y="1707163"/>
                  <a:pt x="2100935" y="1698847"/>
                </a:cubicBezTo>
                <a:cubicBezTo>
                  <a:pt x="2096533" y="1717435"/>
                  <a:pt x="2094087" y="1730153"/>
                  <a:pt x="2089685" y="1749720"/>
                </a:cubicBezTo>
                <a:cubicBezTo>
                  <a:pt x="2079412" y="1738958"/>
                  <a:pt x="2075499" y="1735045"/>
                  <a:pt x="2071586" y="1730153"/>
                </a:cubicBezTo>
                <a:cubicBezTo>
                  <a:pt x="2039301" y="1689064"/>
                  <a:pt x="1999190" y="1685640"/>
                  <a:pt x="1961036" y="1720859"/>
                </a:cubicBezTo>
                <a:cubicBezTo>
                  <a:pt x="1951742" y="1729664"/>
                  <a:pt x="1941959" y="1738469"/>
                  <a:pt x="1927773" y="1751187"/>
                </a:cubicBezTo>
                <a:cubicBezTo>
                  <a:pt x="1929241" y="1755100"/>
                  <a:pt x="1933154" y="1765373"/>
                  <a:pt x="1936578" y="1776134"/>
                </a:cubicBezTo>
                <a:cubicBezTo>
                  <a:pt x="1938045" y="1772710"/>
                  <a:pt x="1939513" y="1769286"/>
                  <a:pt x="1940491" y="1765862"/>
                </a:cubicBezTo>
                <a:cubicBezTo>
                  <a:pt x="1962014" y="1768307"/>
                  <a:pt x="1983537" y="1770753"/>
                  <a:pt x="2004082" y="1773199"/>
                </a:cubicBezTo>
                <a:cubicBezTo>
                  <a:pt x="1997234" y="1804994"/>
                  <a:pt x="1992342" y="1828963"/>
                  <a:pt x="1987450" y="1853910"/>
                </a:cubicBezTo>
                <a:cubicBezTo>
                  <a:pt x="2004571" y="1856356"/>
                  <a:pt x="2016311" y="1858313"/>
                  <a:pt x="2020713" y="1858802"/>
                </a:cubicBezTo>
                <a:cubicBezTo>
                  <a:pt x="2030496" y="1879346"/>
                  <a:pt x="2036366" y="1895489"/>
                  <a:pt x="2046639" y="1908207"/>
                </a:cubicBezTo>
                <a:cubicBezTo>
                  <a:pt x="2049574" y="1912120"/>
                  <a:pt x="2065716" y="1905761"/>
                  <a:pt x="2072564" y="1904783"/>
                </a:cubicBezTo>
                <a:cubicBezTo>
                  <a:pt x="2077945" y="1918968"/>
                  <a:pt x="2085282" y="1937556"/>
                  <a:pt x="2091152" y="1953209"/>
                </a:cubicBezTo>
                <a:cubicBezTo>
                  <a:pt x="2106805" y="1944404"/>
                  <a:pt x="2114632" y="1939513"/>
                  <a:pt x="2122947" y="1935111"/>
                </a:cubicBezTo>
                <a:cubicBezTo>
                  <a:pt x="2122947" y="1943915"/>
                  <a:pt x="2124415" y="1952720"/>
                  <a:pt x="2122947" y="1961525"/>
                </a:cubicBezTo>
                <a:cubicBezTo>
                  <a:pt x="2119034" y="1986472"/>
                  <a:pt x="2113653" y="2011419"/>
                  <a:pt x="2109251" y="2035877"/>
                </a:cubicBezTo>
                <a:cubicBezTo>
                  <a:pt x="2113164" y="2037345"/>
                  <a:pt x="2117077" y="2038812"/>
                  <a:pt x="2120991" y="2040280"/>
                </a:cubicBezTo>
                <a:cubicBezTo>
                  <a:pt x="2133220" y="2027561"/>
                  <a:pt x="2144470" y="2013865"/>
                  <a:pt x="2157678" y="2002125"/>
                </a:cubicBezTo>
                <a:cubicBezTo>
                  <a:pt x="2163058" y="1997723"/>
                  <a:pt x="2171863" y="1993810"/>
                  <a:pt x="2178222" y="1994788"/>
                </a:cubicBezTo>
                <a:cubicBezTo>
                  <a:pt x="2182625" y="1995277"/>
                  <a:pt x="2186049" y="2004571"/>
                  <a:pt x="2188984" y="2010441"/>
                </a:cubicBezTo>
                <a:cubicBezTo>
                  <a:pt x="2204637" y="2037834"/>
                  <a:pt x="2218822" y="2066205"/>
                  <a:pt x="2235943" y="2092619"/>
                </a:cubicBezTo>
                <a:cubicBezTo>
                  <a:pt x="2238389" y="2096533"/>
                  <a:pt x="2253064" y="2093598"/>
                  <a:pt x="2261379" y="2092130"/>
                </a:cubicBezTo>
                <a:cubicBezTo>
                  <a:pt x="2273608" y="2089685"/>
                  <a:pt x="2285837" y="2086260"/>
                  <a:pt x="2297577" y="2081858"/>
                </a:cubicBezTo>
                <a:cubicBezTo>
                  <a:pt x="2306382" y="2078434"/>
                  <a:pt x="2319589" y="2074031"/>
                  <a:pt x="2321546" y="2067672"/>
                </a:cubicBezTo>
                <a:cubicBezTo>
                  <a:pt x="2323502" y="2060824"/>
                  <a:pt x="2313719" y="2051041"/>
                  <a:pt x="2312741" y="2049084"/>
                </a:cubicBezTo>
                <a:cubicBezTo>
                  <a:pt x="2314208" y="2030007"/>
                  <a:pt x="2314697" y="2015822"/>
                  <a:pt x="2315676" y="2001636"/>
                </a:cubicBezTo>
                <a:cubicBezTo>
                  <a:pt x="2318122" y="1978156"/>
                  <a:pt x="2321057" y="1954677"/>
                  <a:pt x="2323502" y="1931197"/>
                </a:cubicBezTo>
                <a:cubicBezTo>
                  <a:pt x="2326926" y="1931686"/>
                  <a:pt x="2330351" y="1932665"/>
                  <a:pt x="2334264" y="1933154"/>
                </a:cubicBezTo>
                <a:cubicBezTo>
                  <a:pt x="2331329" y="1942937"/>
                  <a:pt x="2328883" y="1952720"/>
                  <a:pt x="2327905" y="1956633"/>
                </a:cubicBezTo>
                <a:cubicBezTo>
                  <a:pt x="2347471" y="1965438"/>
                  <a:pt x="2363124" y="1973265"/>
                  <a:pt x="2379266" y="1979624"/>
                </a:cubicBezTo>
                <a:cubicBezTo>
                  <a:pt x="2390517" y="1983537"/>
                  <a:pt x="2406170" y="1991364"/>
                  <a:pt x="2413507" y="1986472"/>
                </a:cubicBezTo>
                <a:cubicBezTo>
                  <a:pt x="2436498" y="1971308"/>
                  <a:pt x="2456553" y="1951253"/>
                  <a:pt x="2478076" y="1933154"/>
                </a:cubicBezTo>
                <a:cubicBezTo>
                  <a:pt x="2459488" y="1909674"/>
                  <a:pt x="2494708" y="1861737"/>
                  <a:pt x="2441879" y="1849508"/>
                </a:cubicBezTo>
                <a:cubicBezTo>
                  <a:pt x="2439433" y="1855867"/>
                  <a:pt x="2436498" y="1864183"/>
                  <a:pt x="2431117" y="1878857"/>
                </a:cubicBezTo>
                <a:cubicBezTo>
                  <a:pt x="2423780" y="1868096"/>
                  <a:pt x="2414975" y="1859780"/>
                  <a:pt x="2416442" y="1856356"/>
                </a:cubicBezTo>
                <a:cubicBezTo>
                  <a:pt x="2423291" y="1840703"/>
                  <a:pt x="2433074" y="1826028"/>
                  <a:pt x="2446770" y="1803038"/>
                </a:cubicBezTo>
                <a:cubicBezTo>
                  <a:pt x="2444324" y="1799124"/>
                  <a:pt x="2436987" y="1786406"/>
                  <a:pt x="2434541" y="1782982"/>
                </a:cubicBezTo>
                <a:cubicBezTo>
                  <a:pt x="2444324" y="1766351"/>
                  <a:pt x="2458510" y="1751676"/>
                  <a:pt x="2455575" y="1744828"/>
                </a:cubicBezTo>
                <a:cubicBezTo>
                  <a:pt x="2441879" y="1713522"/>
                  <a:pt x="2413507" y="1722816"/>
                  <a:pt x="2384647" y="1725262"/>
                </a:cubicBezTo>
                <a:cubicBezTo>
                  <a:pt x="2387582" y="1737001"/>
                  <a:pt x="2393452" y="1747763"/>
                  <a:pt x="2391006" y="1755100"/>
                </a:cubicBezTo>
                <a:cubicBezTo>
                  <a:pt x="2386604" y="1767329"/>
                  <a:pt x="2377799" y="1779069"/>
                  <a:pt x="2368016" y="1788363"/>
                </a:cubicBezTo>
                <a:cubicBezTo>
                  <a:pt x="2366059" y="1790320"/>
                  <a:pt x="2352363" y="1780047"/>
                  <a:pt x="2344536" y="1775645"/>
                </a:cubicBezTo>
                <a:cubicBezTo>
                  <a:pt x="2350895" y="1771242"/>
                  <a:pt x="2357254" y="1766351"/>
                  <a:pt x="2363613" y="1762438"/>
                </a:cubicBezTo>
                <a:cubicBezTo>
                  <a:pt x="2367037" y="1760481"/>
                  <a:pt x="2370951" y="1759014"/>
                  <a:pt x="2376331" y="1756568"/>
                </a:cubicBezTo>
                <a:cubicBezTo>
                  <a:pt x="2282902" y="1697869"/>
                  <a:pt x="2282902" y="1697869"/>
                  <a:pt x="2245237" y="1740915"/>
                </a:cubicBezTo>
                <a:cubicBezTo>
                  <a:pt x="2260890" y="1745806"/>
                  <a:pt x="2275076" y="1750209"/>
                  <a:pt x="2292196" y="1756568"/>
                </a:cubicBezTo>
                <a:close/>
                <a:moveTo>
                  <a:pt x="9067039" y="4920933"/>
                </a:moveTo>
                <a:cubicBezTo>
                  <a:pt x="9067039" y="4969360"/>
                  <a:pt x="9067039" y="5021211"/>
                  <a:pt x="9067039" y="5073550"/>
                </a:cubicBezTo>
                <a:cubicBezTo>
                  <a:pt x="9076333" y="5072572"/>
                  <a:pt x="9088562" y="5071105"/>
                  <a:pt x="9106172" y="5069148"/>
                </a:cubicBezTo>
                <a:cubicBezTo>
                  <a:pt x="9098345" y="5088715"/>
                  <a:pt x="9092965" y="5102411"/>
                  <a:pt x="9085138" y="5121977"/>
                </a:cubicBezTo>
                <a:cubicBezTo>
                  <a:pt x="9069975" y="5107791"/>
                  <a:pt x="9059702" y="5098008"/>
                  <a:pt x="9049919" y="5088715"/>
                </a:cubicBezTo>
                <a:cubicBezTo>
                  <a:pt x="9045517" y="5099965"/>
                  <a:pt x="9042581" y="5111216"/>
                  <a:pt x="9036712" y="5120020"/>
                </a:cubicBezTo>
                <a:cubicBezTo>
                  <a:pt x="9035244" y="5121977"/>
                  <a:pt x="9018613" y="5119042"/>
                  <a:pt x="9018123" y="5116108"/>
                </a:cubicBezTo>
                <a:cubicBezTo>
                  <a:pt x="9015677" y="5105346"/>
                  <a:pt x="9016656" y="5093606"/>
                  <a:pt x="9017145" y="5082355"/>
                </a:cubicBezTo>
                <a:cubicBezTo>
                  <a:pt x="9017145" y="5077953"/>
                  <a:pt x="9017145" y="5071105"/>
                  <a:pt x="9019591" y="5068659"/>
                </a:cubicBezTo>
                <a:cubicBezTo>
                  <a:pt x="9046495" y="5044691"/>
                  <a:pt x="9025461" y="5032462"/>
                  <a:pt x="9012743" y="5020722"/>
                </a:cubicBezTo>
                <a:cubicBezTo>
                  <a:pt x="8992687" y="5039309"/>
                  <a:pt x="8974589" y="5056919"/>
                  <a:pt x="8954533" y="5075996"/>
                </a:cubicBezTo>
                <a:cubicBezTo>
                  <a:pt x="8956978" y="5079910"/>
                  <a:pt x="8960403" y="5085779"/>
                  <a:pt x="8963827" y="5091650"/>
                </a:cubicBezTo>
                <a:cubicBezTo>
                  <a:pt x="8932031" y="5112194"/>
                  <a:pt x="8929097" y="5130782"/>
                  <a:pt x="8952087" y="5164045"/>
                </a:cubicBezTo>
                <a:cubicBezTo>
                  <a:pt x="8966762" y="5153283"/>
                  <a:pt x="8980947" y="5142522"/>
                  <a:pt x="8995622" y="5131760"/>
                </a:cubicBezTo>
                <a:cubicBezTo>
                  <a:pt x="8997579" y="5133717"/>
                  <a:pt x="8999536" y="5135674"/>
                  <a:pt x="9001492" y="5138120"/>
                </a:cubicBezTo>
                <a:cubicBezTo>
                  <a:pt x="8989263" y="5159643"/>
                  <a:pt x="8977034" y="5181165"/>
                  <a:pt x="8964316" y="5203667"/>
                </a:cubicBezTo>
                <a:cubicBezTo>
                  <a:pt x="8969697" y="5213450"/>
                  <a:pt x="8974589" y="5228614"/>
                  <a:pt x="8984372" y="5239375"/>
                </a:cubicBezTo>
                <a:cubicBezTo>
                  <a:pt x="8995133" y="5251604"/>
                  <a:pt x="9001492" y="5266279"/>
                  <a:pt x="9027906" y="5264812"/>
                </a:cubicBezTo>
                <a:cubicBezTo>
                  <a:pt x="9061658" y="5263344"/>
                  <a:pt x="9095900" y="5281443"/>
                  <a:pt x="9129652" y="5291226"/>
                </a:cubicBezTo>
                <a:cubicBezTo>
                  <a:pt x="9120847" y="5334272"/>
                  <a:pt x="9101280" y="5328402"/>
                  <a:pt x="9073398" y="5303944"/>
                </a:cubicBezTo>
                <a:cubicBezTo>
                  <a:pt x="9076822" y="5333783"/>
                  <a:pt x="9079268" y="5354327"/>
                  <a:pt x="9081225" y="5374872"/>
                </a:cubicBezTo>
                <a:cubicBezTo>
                  <a:pt x="9114977" y="5368513"/>
                  <a:pt x="9114977" y="5368513"/>
                  <a:pt x="9133565" y="5395906"/>
                </a:cubicBezTo>
                <a:cubicBezTo>
                  <a:pt x="9151175" y="5421831"/>
                  <a:pt x="9177589" y="5422321"/>
                  <a:pt x="9201069" y="5396395"/>
                </a:cubicBezTo>
                <a:cubicBezTo>
                  <a:pt x="9254387" y="5336718"/>
                  <a:pt x="9249984" y="5267258"/>
                  <a:pt x="9236288" y="5195351"/>
                </a:cubicBezTo>
                <a:cubicBezTo>
                  <a:pt x="9229929" y="5162578"/>
                  <a:pt x="9223081" y="5129315"/>
                  <a:pt x="9258300" y="5104368"/>
                </a:cubicBezTo>
                <a:cubicBezTo>
                  <a:pt x="9285693" y="5084801"/>
                  <a:pt x="9258300" y="5079910"/>
                  <a:pt x="9246561" y="5071594"/>
                </a:cubicBezTo>
                <a:cubicBezTo>
                  <a:pt x="9248517" y="5059365"/>
                  <a:pt x="9250473" y="5046647"/>
                  <a:pt x="9253409" y="5029526"/>
                </a:cubicBezTo>
                <a:cubicBezTo>
                  <a:pt x="9236777" y="5032951"/>
                  <a:pt x="9225037" y="5035396"/>
                  <a:pt x="9212809" y="5037842"/>
                </a:cubicBezTo>
                <a:cubicBezTo>
                  <a:pt x="9220635" y="4994307"/>
                  <a:pt x="9226994" y="4987948"/>
                  <a:pt x="9274931" y="4987948"/>
                </a:cubicBezTo>
                <a:cubicBezTo>
                  <a:pt x="9257811" y="4938543"/>
                  <a:pt x="9241669" y="4891584"/>
                  <a:pt x="9223570" y="4838265"/>
                </a:cubicBezTo>
                <a:cubicBezTo>
                  <a:pt x="9223081" y="4839244"/>
                  <a:pt x="9227483" y="4831906"/>
                  <a:pt x="9229929" y="4827504"/>
                </a:cubicBezTo>
                <a:cubicBezTo>
                  <a:pt x="9207917" y="4824080"/>
                  <a:pt x="9187373" y="4821145"/>
                  <a:pt x="9163404" y="4817721"/>
                </a:cubicBezTo>
                <a:cubicBezTo>
                  <a:pt x="9135032" y="4912617"/>
                  <a:pt x="9161936" y="5003601"/>
                  <a:pt x="9182970" y="5096541"/>
                </a:cubicBezTo>
                <a:cubicBezTo>
                  <a:pt x="9195199" y="5089204"/>
                  <a:pt x="9205471" y="5082844"/>
                  <a:pt x="9216232" y="5076486"/>
                </a:cubicBezTo>
                <a:cubicBezTo>
                  <a:pt x="9219168" y="5078442"/>
                  <a:pt x="9222592" y="5080888"/>
                  <a:pt x="9225527" y="5082844"/>
                </a:cubicBezTo>
                <a:cubicBezTo>
                  <a:pt x="9220146" y="5113173"/>
                  <a:pt x="9214276" y="5143011"/>
                  <a:pt x="9208895" y="5173339"/>
                </a:cubicBezTo>
                <a:cubicBezTo>
                  <a:pt x="9205471" y="5192416"/>
                  <a:pt x="9197156" y="5211493"/>
                  <a:pt x="9198623" y="5230081"/>
                </a:cubicBezTo>
                <a:cubicBezTo>
                  <a:pt x="9203025" y="5281932"/>
                  <a:pt x="9201558" y="5331826"/>
                  <a:pt x="9179056" y="5385634"/>
                </a:cubicBezTo>
                <a:cubicBezTo>
                  <a:pt x="9172208" y="5373894"/>
                  <a:pt x="9165849" y="5367045"/>
                  <a:pt x="9164871" y="5359708"/>
                </a:cubicBezTo>
                <a:cubicBezTo>
                  <a:pt x="9156555" y="5302477"/>
                  <a:pt x="9128674" y="5248180"/>
                  <a:pt x="9142370" y="5188014"/>
                </a:cubicBezTo>
                <a:cubicBezTo>
                  <a:pt x="9144815" y="5177252"/>
                  <a:pt x="9137967" y="5165023"/>
                  <a:pt x="9136989" y="5153283"/>
                </a:cubicBezTo>
                <a:cubicBezTo>
                  <a:pt x="9133565" y="5120020"/>
                  <a:pt x="9130141" y="5086758"/>
                  <a:pt x="9128674" y="5053984"/>
                </a:cubicBezTo>
                <a:cubicBezTo>
                  <a:pt x="9127206" y="5013384"/>
                  <a:pt x="9128184" y="4972295"/>
                  <a:pt x="9128184" y="4935119"/>
                </a:cubicBezTo>
                <a:cubicBezTo>
                  <a:pt x="9105194" y="4928760"/>
                  <a:pt x="9087584" y="4925336"/>
                  <a:pt x="9067039" y="4920933"/>
                </a:cubicBezTo>
                <a:close/>
                <a:moveTo>
                  <a:pt x="2818041" y="4642602"/>
                </a:moveTo>
                <a:cubicBezTo>
                  <a:pt x="2815106" y="4623036"/>
                  <a:pt x="2813639" y="4610807"/>
                  <a:pt x="2811193" y="4599067"/>
                </a:cubicBezTo>
                <a:cubicBezTo>
                  <a:pt x="2808747" y="4589284"/>
                  <a:pt x="2806791" y="4573142"/>
                  <a:pt x="2801410" y="4571674"/>
                </a:cubicBezTo>
                <a:cubicBezTo>
                  <a:pt x="2772550" y="4564337"/>
                  <a:pt x="2778419" y="4546238"/>
                  <a:pt x="2783800" y="4526672"/>
                </a:cubicBezTo>
                <a:cubicBezTo>
                  <a:pt x="2785268" y="4521780"/>
                  <a:pt x="2784289" y="4514932"/>
                  <a:pt x="2781844" y="4510529"/>
                </a:cubicBezTo>
                <a:cubicBezTo>
                  <a:pt x="2780865" y="4508573"/>
                  <a:pt x="2772060" y="4508083"/>
                  <a:pt x="2769615" y="4510040"/>
                </a:cubicBezTo>
                <a:cubicBezTo>
                  <a:pt x="2743200" y="4530096"/>
                  <a:pt x="2716297" y="4549173"/>
                  <a:pt x="2691839" y="4571185"/>
                </a:cubicBezTo>
                <a:cubicBezTo>
                  <a:pt x="2649282" y="4609829"/>
                  <a:pt x="2612595" y="4657766"/>
                  <a:pt x="2564658" y="4687605"/>
                </a:cubicBezTo>
                <a:cubicBezTo>
                  <a:pt x="2523568" y="4713041"/>
                  <a:pt x="2533351" y="4739945"/>
                  <a:pt x="2536286" y="4771740"/>
                </a:cubicBezTo>
                <a:cubicBezTo>
                  <a:pt x="2608682" y="4777610"/>
                  <a:pt x="2644879" y="4722335"/>
                  <a:pt x="2688415" y="4680267"/>
                </a:cubicBezTo>
                <a:cubicBezTo>
                  <a:pt x="2690371" y="4682224"/>
                  <a:pt x="2692817" y="4684670"/>
                  <a:pt x="2694774" y="4686626"/>
                </a:cubicBezTo>
                <a:cubicBezTo>
                  <a:pt x="2690860" y="4702769"/>
                  <a:pt x="2686458" y="4718911"/>
                  <a:pt x="2684012" y="4729672"/>
                </a:cubicBezTo>
                <a:cubicBezTo>
                  <a:pt x="2728526" y="4700323"/>
                  <a:pt x="2774996" y="4670484"/>
                  <a:pt x="2818041" y="4642602"/>
                </a:cubicBezTo>
                <a:close/>
                <a:moveTo>
                  <a:pt x="1604440" y="4714998"/>
                </a:moveTo>
                <a:cubicBezTo>
                  <a:pt x="1622049" y="4646515"/>
                  <a:pt x="1621071" y="4630862"/>
                  <a:pt x="1602483" y="4624014"/>
                </a:cubicBezTo>
                <a:cubicBezTo>
                  <a:pt x="1598570" y="4634287"/>
                  <a:pt x="1595146" y="4644070"/>
                  <a:pt x="1591721" y="4654342"/>
                </a:cubicBezTo>
                <a:cubicBezTo>
                  <a:pt x="1583895" y="4649450"/>
                  <a:pt x="1575579" y="4645048"/>
                  <a:pt x="1568731" y="4639178"/>
                </a:cubicBezTo>
                <a:cubicBezTo>
                  <a:pt x="1545251" y="4619612"/>
                  <a:pt x="1522261" y="4599556"/>
                  <a:pt x="1501716" y="4581947"/>
                </a:cubicBezTo>
                <a:cubicBezTo>
                  <a:pt x="1485574" y="4595154"/>
                  <a:pt x="1470410" y="4607872"/>
                  <a:pt x="1447420" y="4626460"/>
                </a:cubicBezTo>
                <a:cubicBezTo>
                  <a:pt x="1467475" y="4623525"/>
                  <a:pt x="1478726" y="4621568"/>
                  <a:pt x="1480682" y="4621568"/>
                </a:cubicBezTo>
                <a:cubicBezTo>
                  <a:pt x="1489976" y="4644070"/>
                  <a:pt x="1496825" y="4677332"/>
                  <a:pt x="1505140" y="4677821"/>
                </a:cubicBezTo>
                <a:cubicBezTo>
                  <a:pt x="1535468" y="4678800"/>
                  <a:pt x="1533022" y="4699345"/>
                  <a:pt x="1540360" y="4717443"/>
                </a:cubicBezTo>
                <a:cubicBezTo>
                  <a:pt x="1528131" y="4722824"/>
                  <a:pt x="1517858" y="4727227"/>
                  <a:pt x="1501716" y="4734564"/>
                </a:cubicBezTo>
                <a:cubicBezTo>
                  <a:pt x="1517369" y="4748749"/>
                  <a:pt x="1529109" y="4759511"/>
                  <a:pt x="1540849" y="4770272"/>
                </a:cubicBezTo>
                <a:cubicBezTo>
                  <a:pt x="1542806" y="4768316"/>
                  <a:pt x="1544762" y="4766848"/>
                  <a:pt x="1546230" y="4764892"/>
                </a:cubicBezTo>
                <a:cubicBezTo>
                  <a:pt x="1542316" y="4755108"/>
                  <a:pt x="1537914" y="4745815"/>
                  <a:pt x="1532533" y="4732118"/>
                </a:cubicBezTo>
                <a:cubicBezTo>
                  <a:pt x="1546719" y="4734075"/>
                  <a:pt x="1557480" y="4735542"/>
                  <a:pt x="1567753" y="4737010"/>
                </a:cubicBezTo>
                <a:cubicBezTo>
                  <a:pt x="1564328" y="4753152"/>
                  <a:pt x="1561393" y="4766359"/>
                  <a:pt x="1556991" y="4787882"/>
                </a:cubicBezTo>
                <a:cubicBezTo>
                  <a:pt x="1580960" y="4771740"/>
                  <a:pt x="1595635" y="4761468"/>
                  <a:pt x="1605418" y="4755108"/>
                </a:cubicBezTo>
                <a:cubicBezTo>
                  <a:pt x="1615690" y="4763913"/>
                  <a:pt x="1621071" y="4772718"/>
                  <a:pt x="1627919" y="4774186"/>
                </a:cubicBezTo>
                <a:cubicBezTo>
                  <a:pt x="1654823" y="4780056"/>
                  <a:pt x="1675857" y="4788371"/>
                  <a:pt x="1677813" y="4821634"/>
                </a:cubicBezTo>
                <a:cubicBezTo>
                  <a:pt x="1678791" y="4840222"/>
                  <a:pt x="1689553" y="4857832"/>
                  <a:pt x="1693466" y="4876909"/>
                </a:cubicBezTo>
                <a:cubicBezTo>
                  <a:pt x="1697869" y="4897943"/>
                  <a:pt x="1705695" y="4921912"/>
                  <a:pt x="1700315" y="4940989"/>
                </a:cubicBezTo>
                <a:cubicBezTo>
                  <a:pt x="1691510" y="4972784"/>
                  <a:pt x="1711565" y="4985502"/>
                  <a:pt x="1721348" y="5005558"/>
                </a:cubicBezTo>
                <a:cubicBezTo>
                  <a:pt x="1724283" y="5005068"/>
                  <a:pt x="1727218" y="5004579"/>
                  <a:pt x="1730153" y="5003601"/>
                </a:cubicBezTo>
                <a:cubicBezTo>
                  <a:pt x="1733088" y="4981100"/>
                  <a:pt x="1736023" y="4958109"/>
                  <a:pt x="1738958" y="4935608"/>
                </a:cubicBezTo>
                <a:cubicBezTo>
                  <a:pt x="1737490" y="4936586"/>
                  <a:pt x="1735534" y="4937075"/>
                  <a:pt x="1734066" y="4938054"/>
                </a:cubicBezTo>
                <a:cubicBezTo>
                  <a:pt x="1724772" y="4905280"/>
                  <a:pt x="1715478" y="4872506"/>
                  <a:pt x="1706184" y="4839733"/>
                </a:cubicBezTo>
                <a:cubicBezTo>
                  <a:pt x="1741893" y="4832885"/>
                  <a:pt x="1772221" y="4808427"/>
                  <a:pt x="1770753" y="4783480"/>
                </a:cubicBezTo>
                <a:cubicBezTo>
                  <a:pt x="1770264" y="4770762"/>
                  <a:pt x="1758035" y="4753641"/>
                  <a:pt x="1746295" y="4747771"/>
                </a:cubicBezTo>
                <a:cubicBezTo>
                  <a:pt x="1737980" y="4743369"/>
                  <a:pt x="1721838" y="4754619"/>
                  <a:pt x="1708630" y="4759022"/>
                </a:cubicBezTo>
                <a:cubicBezTo>
                  <a:pt x="1691020" y="4744347"/>
                  <a:pt x="1670965" y="4726737"/>
                  <a:pt x="1650420" y="4709128"/>
                </a:cubicBezTo>
                <a:cubicBezTo>
                  <a:pt x="1645529" y="4715487"/>
                  <a:pt x="1639659" y="4722824"/>
                  <a:pt x="1630854" y="4734075"/>
                </a:cubicBezTo>
                <a:cubicBezTo>
                  <a:pt x="1628897" y="4720378"/>
                  <a:pt x="1627919" y="4712063"/>
                  <a:pt x="1626452" y="4701790"/>
                </a:cubicBezTo>
                <a:cubicBezTo>
                  <a:pt x="1616668" y="4706682"/>
                  <a:pt x="1611288" y="4710595"/>
                  <a:pt x="1604440" y="4714998"/>
                </a:cubicBezTo>
                <a:close/>
                <a:moveTo>
                  <a:pt x="7867134" y="3798315"/>
                </a:moveTo>
                <a:cubicBezTo>
                  <a:pt x="7849035" y="3804674"/>
                  <a:pt x="7828491" y="3812011"/>
                  <a:pt x="7808924" y="3818859"/>
                </a:cubicBezTo>
                <a:cubicBezTo>
                  <a:pt x="7786423" y="3800271"/>
                  <a:pt x="7842187" y="3771900"/>
                  <a:pt x="7796695" y="3758204"/>
                </a:cubicBezTo>
                <a:cubicBezTo>
                  <a:pt x="7776640" y="3752334"/>
                  <a:pt x="7758052" y="3740594"/>
                  <a:pt x="7730659" y="3727876"/>
                </a:cubicBezTo>
                <a:cubicBezTo>
                  <a:pt x="7719898" y="3708309"/>
                  <a:pt x="7703266" y="3678471"/>
                  <a:pt x="7686635" y="3649121"/>
                </a:cubicBezTo>
                <a:cubicBezTo>
                  <a:pt x="7681743" y="3651567"/>
                  <a:pt x="7676362" y="3654013"/>
                  <a:pt x="7671471" y="3656459"/>
                </a:cubicBezTo>
                <a:cubicBezTo>
                  <a:pt x="7677341" y="3673090"/>
                  <a:pt x="7689080" y="3689721"/>
                  <a:pt x="7688102" y="3705864"/>
                </a:cubicBezTo>
                <a:cubicBezTo>
                  <a:pt x="7684678" y="3763585"/>
                  <a:pt x="7729191" y="3800760"/>
                  <a:pt x="7745334" y="3850165"/>
                </a:cubicBezTo>
                <a:cubicBezTo>
                  <a:pt x="7755606" y="3881472"/>
                  <a:pt x="7774683" y="3909354"/>
                  <a:pt x="7788380" y="3939682"/>
                </a:cubicBezTo>
                <a:cubicBezTo>
                  <a:pt x="7790336" y="3944084"/>
                  <a:pt x="7786423" y="3954356"/>
                  <a:pt x="7782021" y="3958759"/>
                </a:cubicBezTo>
                <a:cubicBezTo>
                  <a:pt x="7758052" y="3982727"/>
                  <a:pt x="7775172" y="3995935"/>
                  <a:pt x="7793760" y="4010610"/>
                </a:cubicBezTo>
                <a:cubicBezTo>
                  <a:pt x="7805500" y="4019903"/>
                  <a:pt x="7815773" y="4031154"/>
                  <a:pt x="7825067" y="4043383"/>
                </a:cubicBezTo>
                <a:cubicBezTo>
                  <a:pt x="7841698" y="4065395"/>
                  <a:pt x="7855394" y="4088875"/>
                  <a:pt x="7872515" y="4109909"/>
                </a:cubicBezTo>
                <a:cubicBezTo>
                  <a:pt x="7876428" y="4114311"/>
                  <a:pt x="7888657" y="4111865"/>
                  <a:pt x="7896484" y="4112843"/>
                </a:cubicBezTo>
                <a:cubicBezTo>
                  <a:pt x="7880830" y="4081537"/>
                  <a:pt x="7868112" y="4056101"/>
                  <a:pt x="7854416" y="4029197"/>
                </a:cubicBezTo>
                <a:cubicBezTo>
                  <a:pt x="7866645" y="4027730"/>
                  <a:pt x="7873983" y="4026752"/>
                  <a:pt x="7880341" y="4026262"/>
                </a:cubicBezTo>
                <a:cubicBezTo>
                  <a:pt x="7869580" y="3978814"/>
                  <a:pt x="7852949" y="3939192"/>
                  <a:pt x="7800609" y="3939682"/>
                </a:cubicBezTo>
                <a:cubicBezTo>
                  <a:pt x="7809413" y="3902016"/>
                  <a:pt x="7817729" y="3867775"/>
                  <a:pt x="7826045" y="3834023"/>
                </a:cubicBezTo>
                <a:cubicBezTo>
                  <a:pt x="7836806" y="3839404"/>
                  <a:pt x="7846100" y="3843806"/>
                  <a:pt x="7850992" y="3846252"/>
                </a:cubicBezTo>
                <a:cubicBezTo>
                  <a:pt x="7857351" y="3825707"/>
                  <a:pt x="7863221" y="3809076"/>
                  <a:pt x="7867134" y="3798315"/>
                </a:cubicBezTo>
                <a:close/>
                <a:moveTo>
                  <a:pt x="850646" y="1530576"/>
                </a:moveTo>
                <a:cubicBezTo>
                  <a:pt x="823254" y="1529109"/>
                  <a:pt x="803198" y="1528131"/>
                  <a:pt x="779229" y="1527152"/>
                </a:cubicBezTo>
                <a:cubicBezTo>
                  <a:pt x="786078" y="1545740"/>
                  <a:pt x="789502" y="1554545"/>
                  <a:pt x="792926" y="1564328"/>
                </a:cubicBezTo>
                <a:cubicBezTo>
                  <a:pt x="777762" y="1557969"/>
                  <a:pt x="766511" y="1552589"/>
                  <a:pt x="754771" y="1547697"/>
                </a:cubicBezTo>
                <a:cubicBezTo>
                  <a:pt x="751347" y="1560415"/>
                  <a:pt x="746456" y="1572644"/>
                  <a:pt x="744988" y="1585362"/>
                </a:cubicBezTo>
                <a:cubicBezTo>
                  <a:pt x="743032" y="1597591"/>
                  <a:pt x="744499" y="1610309"/>
                  <a:pt x="744499" y="1623027"/>
                </a:cubicBezTo>
                <a:cubicBezTo>
                  <a:pt x="739607" y="1624006"/>
                  <a:pt x="735205" y="1624984"/>
                  <a:pt x="730313" y="1625962"/>
                </a:cubicBezTo>
                <a:cubicBezTo>
                  <a:pt x="725422" y="1611777"/>
                  <a:pt x="721019" y="1598080"/>
                  <a:pt x="715639" y="1582427"/>
                </a:cubicBezTo>
                <a:cubicBezTo>
                  <a:pt x="699986" y="1589275"/>
                  <a:pt x="682865" y="1596124"/>
                  <a:pt x="686778" y="1628408"/>
                </a:cubicBezTo>
                <a:cubicBezTo>
                  <a:pt x="688735" y="1644550"/>
                  <a:pt x="672593" y="1675857"/>
                  <a:pt x="660364" y="1678302"/>
                </a:cubicBezTo>
                <a:cubicBezTo>
                  <a:pt x="622699" y="1686129"/>
                  <a:pt x="630525" y="1714011"/>
                  <a:pt x="622699" y="1732599"/>
                </a:cubicBezTo>
                <a:cubicBezTo>
                  <a:pt x="637373" y="1728686"/>
                  <a:pt x="655961" y="1716946"/>
                  <a:pt x="663788" y="1722327"/>
                </a:cubicBezTo>
                <a:cubicBezTo>
                  <a:pt x="694116" y="1741893"/>
                  <a:pt x="731781" y="1756568"/>
                  <a:pt x="738140" y="1801081"/>
                </a:cubicBezTo>
                <a:cubicBezTo>
                  <a:pt x="741564" y="1825539"/>
                  <a:pt x="759174" y="1831898"/>
                  <a:pt x="783632" y="1825050"/>
                </a:cubicBezTo>
                <a:cubicBezTo>
                  <a:pt x="778251" y="1813799"/>
                  <a:pt x="765533" y="1794722"/>
                  <a:pt x="768957" y="1791298"/>
                </a:cubicBezTo>
                <a:cubicBezTo>
                  <a:pt x="796839" y="1761459"/>
                  <a:pt x="765533" y="1743850"/>
                  <a:pt x="758685" y="1719392"/>
                </a:cubicBezTo>
                <a:cubicBezTo>
                  <a:pt x="746456" y="1724772"/>
                  <a:pt x="735205" y="1729175"/>
                  <a:pt x="724933" y="1733577"/>
                </a:cubicBezTo>
                <a:cubicBezTo>
                  <a:pt x="678952" y="1697380"/>
                  <a:pt x="678952" y="1690531"/>
                  <a:pt x="725911" y="1658247"/>
                </a:cubicBezTo>
                <a:cubicBezTo>
                  <a:pt x="729824" y="1655312"/>
                  <a:pt x="733738" y="1652377"/>
                  <a:pt x="738140" y="1649931"/>
                </a:cubicBezTo>
                <a:cubicBezTo>
                  <a:pt x="768957" y="1630854"/>
                  <a:pt x="802709" y="1615690"/>
                  <a:pt x="829123" y="1591721"/>
                </a:cubicBezTo>
                <a:cubicBezTo>
                  <a:pt x="850157" y="1572644"/>
                  <a:pt x="862386" y="1543295"/>
                  <a:pt x="874615" y="1524707"/>
                </a:cubicBezTo>
                <a:cubicBezTo>
                  <a:pt x="923531" y="1519326"/>
                  <a:pt x="941630" y="1479215"/>
                  <a:pt x="975871" y="1458670"/>
                </a:cubicBezTo>
                <a:cubicBezTo>
                  <a:pt x="955326" y="1436169"/>
                  <a:pt x="934782" y="1435191"/>
                  <a:pt x="917661" y="1452800"/>
                </a:cubicBezTo>
                <a:cubicBezTo>
                  <a:pt x="893203" y="1478237"/>
                  <a:pt x="870702" y="1507097"/>
                  <a:pt x="850646" y="1530576"/>
                </a:cubicBezTo>
                <a:close/>
                <a:moveTo>
                  <a:pt x="505790" y="2177733"/>
                </a:moveTo>
                <a:cubicBezTo>
                  <a:pt x="498452" y="2131752"/>
                  <a:pt x="489158" y="2077456"/>
                  <a:pt x="479375" y="2016800"/>
                </a:cubicBezTo>
                <a:cubicBezTo>
                  <a:pt x="464211" y="2029029"/>
                  <a:pt x="456385" y="2035388"/>
                  <a:pt x="447091" y="2042725"/>
                </a:cubicBezTo>
                <a:cubicBezTo>
                  <a:pt x="495517" y="2073053"/>
                  <a:pt x="493561" y="2106805"/>
                  <a:pt x="446112" y="2191430"/>
                </a:cubicBezTo>
                <a:cubicBezTo>
                  <a:pt x="441710" y="2164037"/>
                  <a:pt x="437797" y="2136644"/>
                  <a:pt x="432416" y="2103381"/>
                </a:cubicBezTo>
                <a:cubicBezTo>
                  <a:pt x="377141" y="2157188"/>
                  <a:pt x="372250" y="2196321"/>
                  <a:pt x="406980" y="2249150"/>
                </a:cubicBezTo>
                <a:cubicBezTo>
                  <a:pt x="418230" y="2266271"/>
                  <a:pt x="425079" y="2282413"/>
                  <a:pt x="410893" y="2304914"/>
                </a:cubicBezTo>
                <a:cubicBezTo>
                  <a:pt x="390838" y="2336220"/>
                  <a:pt x="404045" y="2359700"/>
                  <a:pt x="438775" y="2368505"/>
                </a:cubicBezTo>
                <a:cubicBezTo>
                  <a:pt x="417741" y="2318121"/>
                  <a:pt x="419209" y="2298555"/>
                  <a:pt x="444645" y="2276054"/>
                </a:cubicBezTo>
                <a:cubicBezTo>
                  <a:pt x="450515" y="2298555"/>
                  <a:pt x="456874" y="2321056"/>
                  <a:pt x="463233" y="2345514"/>
                </a:cubicBezTo>
                <a:cubicBezTo>
                  <a:pt x="496496" y="2308338"/>
                  <a:pt x="497474" y="2286815"/>
                  <a:pt x="469103" y="2250129"/>
                </a:cubicBezTo>
                <a:cubicBezTo>
                  <a:pt x="450515" y="2225671"/>
                  <a:pt x="455406" y="2214909"/>
                  <a:pt x="477419" y="2211974"/>
                </a:cubicBezTo>
                <a:cubicBezTo>
                  <a:pt x="490626" y="2231051"/>
                  <a:pt x="499431" y="2249639"/>
                  <a:pt x="513616" y="2260401"/>
                </a:cubicBezTo>
                <a:cubicBezTo>
                  <a:pt x="521443" y="2266271"/>
                  <a:pt x="562043" y="2207572"/>
                  <a:pt x="553727" y="2198767"/>
                </a:cubicBezTo>
                <a:cubicBezTo>
                  <a:pt x="543944" y="2188495"/>
                  <a:pt x="525845" y="2186049"/>
                  <a:pt x="505790" y="2177733"/>
                </a:cubicBezTo>
                <a:close/>
                <a:moveTo>
                  <a:pt x="9311129" y="5038331"/>
                </a:moveTo>
                <a:cubicBezTo>
                  <a:pt x="9318467" y="5037353"/>
                  <a:pt x="9326293" y="5035885"/>
                  <a:pt x="9333630" y="5034907"/>
                </a:cubicBezTo>
                <a:cubicBezTo>
                  <a:pt x="9301835" y="5011917"/>
                  <a:pt x="9320912" y="5005068"/>
                  <a:pt x="9329717" y="5001644"/>
                </a:cubicBezTo>
                <a:cubicBezTo>
                  <a:pt x="9328250" y="4979632"/>
                  <a:pt x="9326783" y="4961533"/>
                  <a:pt x="9325315" y="4943434"/>
                </a:cubicBezTo>
                <a:cubicBezTo>
                  <a:pt x="9320912" y="4941478"/>
                  <a:pt x="9312597" y="4937565"/>
                  <a:pt x="9294009" y="4929249"/>
                </a:cubicBezTo>
                <a:cubicBezTo>
                  <a:pt x="9328250" y="4917509"/>
                  <a:pt x="9351730" y="4909683"/>
                  <a:pt x="9378144" y="4900388"/>
                </a:cubicBezTo>
                <a:cubicBezTo>
                  <a:pt x="9346838" y="4875442"/>
                  <a:pt x="9347816" y="4859788"/>
                  <a:pt x="9372763" y="4839733"/>
                </a:cubicBezTo>
                <a:cubicBezTo>
                  <a:pt x="9350751" y="4761468"/>
                  <a:pt x="9359556" y="4675376"/>
                  <a:pt x="9299879" y="4604448"/>
                </a:cubicBezTo>
                <a:cubicBezTo>
                  <a:pt x="9299879" y="4624503"/>
                  <a:pt x="9305260" y="4641624"/>
                  <a:pt x="9298900" y="4651407"/>
                </a:cubicBezTo>
                <a:cubicBezTo>
                  <a:pt x="9282758" y="4677821"/>
                  <a:pt x="9286182" y="4699345"/>
                  <a:pt x="9305260" y="4720378"/>
                </a:cubicBezTo>
                <a:cubicBezTo>
                  <a:pt x="9329228" y="4747282"/>
                  <a:pt x="9329228" y="4773207"/>
                  <a:pt x="9305749" y="4801089"/>
                </a:cubicBezTo>
                <a:cubicBezTo>
                  <a:pt x="9299879" y="4807938"/>
                  <a:pt x="9295476" y="4818699"/>
                  <a:pt x="9294987" y="4827504"/>
                </a:cubicBezTo>
                <a:cubicBezTo>
                  <a:pt x="9293031" y="4883757"/>
                  <a:pt x="9291074" y="4940500"/>
                  <a:pt x="9292052" y="4996753"/>
                </a:cubicBezTo>
                <a:cubicBezTo>
                  <a:pt x="9291563" y="5010449"/>
                  <a:pt x="9304281" y="5024635"/>
                  <a:pt x="9311129" y="5038331"/>
                </a:cubicBezTo>
                <a:close/>
                <a:moveTo>
                  <a:pt x="7171062" y="3307200"/>
                </a:moveTo>
                <a:cubicBezTo>
                  <a:pt x="7163724" y="3310135"/>
                  <a:pt x="7160789" y="3312580"/>
                  <a:pt x="7157366" y="3313070"/>
                </a:cubicBezTo>
                <a:cubicBezTo>
                  <a:pt x="7143180" y="3315515"/>
                  <a:pt x="7141712" y="3322364"/>
                  <a:pt x="7146604" y="3335571"/>
                </a:cubicBezTo>
                <a:cubicBezTo>
                  <a:pt x="7149539" y="3343886"/>
                  <a:pt x="7147582" y="3357094"/>
                  <a:pt x="7142201" y="3364431"/>
                </a:cubicBezTo>
                <a:cubicBezTo>
                  <a:pt x="7136332" y="3372747"/>
                  <a:pt x="7125081" y="3378128"/>
                  <a:pt x="7115297" y="3382530"/>
                </a:cubicBezTo>
                <a:cubicBezTo>
                  <a:pt x="7094264" y="3392802"/>
                  <a:pt x="7076654" y="3403564"/>
                  <a:pt x="7088883" y="3432424"/>
                </a:cubicBezTo>
                <a:cubicBezTo>
                  <a:pt x="7091329" y="3438783"/>
                  <a:pt x="7084481" y="3448566"/>
                  <a:pt x="7081546" y="3457861"/>
                </a:cubicBezTo>
                <a:cubicBezTo>
                  <a:pt x="7128016" y="3468622"/>
                  <a:pt x="7174975" y="3443186"/>
                  <a:pt x="7218510" y="3470090"/>
                </a:cubicBezTo>
                <a:cubicBezTo>
                  <a:pt x="7224869" y="3474003"/>
                  <a:pt x="7241501" y="3466176"/>
                  <a:pt x="7250306" y="3459817"/>
                </a:cubicBezTo>
                <a:cubicBezTo>
                  <a:pt x="7255197" y="3455904"/>
                  <a:pt x="7257153" y="3442207"/>
                  <a:pt x="7253730" y="3435359"/>
                </a:cubicBezTo>
                <a:cubicBezTo>
                  <a:pt x="7237587" y="3400140"/>
                  <a:pt x="7199433" y="3373236"/>
                  <a:pt x="7213619" y="3326277"/>
                </a:cubicBezTo>
                <a:cubicBezTo>
                  <a:pt x="7214597" y="3323342"/>
                  <a:pt x="7208727" y="3318939"/>
                  <a:pt x="7202857" y="3310624"/>
                </a:cubicBezTo>
                <a:cubicBezTo>
                  <a:pt x="7193074" y="3322364"/>
                  <a:pt x="7185247" y="3331657"/>
                  <a:pt x="7174975" y="3343886"/>
                </a:cubicBezTo>
                <a:cubicBezTo>
                  <a:pt x="7173507" y="3330190"/>
                  <a:pt x="7172529" y="3320407"/>
                  <a:pt x="7171062" y="3307200"/>
                </a:cubicBezTo>
                <a:close/>
                <a:moveTo>
                  <a:pt x="6212311" y="886844"/>
                </a:moveTo>
                <a:cubicBezTo>
                  <a:pt x="6209376" y="888312"/>
                  <a:pt x="6205953" y="889290"/>
                  <a:pt x="6203017" y="890757"/>
                </a:cubicBezTo>
                <a:cubicBezTo>
                  <a:pt x="6193234" y="885377"/>
                  <a:pt x="6183940" y="878528"/>
                  <a:pt x="6173668" y="874615"/>
                </a:cubicBezTo>
                <a:cubicBezTo>
                  <a:pt x="6154591" y="866789"/>
                  <a:pt x="6119860" y="852603"/>
                  <a:pt x="6118393" y="855049"/>
                </a:cubicBezTo>
                <a:cubicBezTo>
                  <a:pt x="6103229" y="883909"/>
                  <a:pt x="6090511" y="914726"/>
                  <a:pt x="6083173" y="946521"/>
                </a:cubicBezTo>
                <a:cubicBezTo>
                  <a:pt x="6081217" y="955815"/>
                  <a:pt x="6097848" y="970979"/>
                  <a:pt x="6108610" y="981252"/>
                </a:cubicBezTo>
                <a:cubicBezTo>
                  <a:pt x="6126220" y="998372"/>
                  <a:pt x="6145297" y="1014025"/>
                  <a:pt x="6163395" y="1029678"/>
                </a:cubicBezTo>
                <a:cubicBezTo>
                  <a:pt x="6206931" y="988100"/>
                  <a:pt x="6231389" y="944076"/>
                  <a:pt x="6212311" y="886844"/>
                </a:cubicBezTo>
                <a:close/>
                <a:moveTo>
                  <a:pt x="6219160" y="1010601"/>
                </a:moveTo>
                <a:cubicBezTo>
                  <a:pt x="6249487" y="1046799"/>
                  <a:pt x="6276881" y="1079083"/>
                  <a:pt x="6301827" y="1108922"/>
                </a:cubicBezTo>
                <a:cubicBezTo>
                  <a:pt x="6302806" y="1119194"/>
                  <a:pt x="6302317" y="1129467"/>
                  <a:pt x="6305740" y="1137293"/>
                </a:cubicBezTo>
                <a:cubicBezTo>
                  <a:pt x="6307208" y="1140228"/>
                  <a:pt x="6318948" y="1142185"/>
                  <a:pt x="6323840" y="1139739"/>
                </a:cubicBezTo>
                <a:cubicBezTo>
                  <a:pt x="6340471" y="1131912"/>
                  <a:pt x="6355635" y="1121640"/>
                  <a:pt x="6373244" y="1111368"/>
                </a:cubicBezTo>
                <a:cubicBezTo>
                  <a:pt x="6372266" y="1099628"/>
                  <a:pt x="6371777" y="1084953"/>
                  <a:pt x="6370799" y="1076148"/>
                </a:cubicBezTo>
                <a:cubicBezTo>
                  <a:pt x="6355635" y="1070279"/>
                  <a:pt x="6343895" y="1065387"/>
                  <a:pt x="6332155" y="1060984"/>
                </a:cubicBezTo>
                <a:cubicBezTo>
                  <a:pt x="6333134" y="1058539"/>
                  <a:pt x="6333623" y="1055604"/>
                  <a:pt x="6334601" y="1053158"/>
                </a:cubicBezTo>
                <a:cubicBezTo>
                  <a:pt x="6343895" y="1051691"/>
                  <a:pt x="6353678" y="1049734"/>
                  <a:pt x="6363461" y="1048266"/>
                </a:cubicBezTo>
                <a:cubicBezTo>
                  <a:pt x="6351721" y="1031146"/>
                  <a:pt x="6341938" y="1015982"/>
                  <a:pt x="6331666" y="1001307"/>
                </a:cubicBezTo>
                <a:cubicBezTo>
                  <a:pt x="6329709" y="1003753"/>
                  <a:pt x="6328242" y="1006688"/>
                  <a:pt x="6326285" y="1009134"/>
                </a:cubicBezTo>
                <a:cubicBezTo>
                  <a:pt x="6314056" y="1001796"/>
                  <a:pt x="6302317" y="993970"/>
                  <a:pt x="6287642" y="984676"/>
                </a:cubicBezTo>
                <a:cubicBezTo>
                  <a:pt x="6270521" y="994948"/>
                  <a:pt x="6230900" y="973425"/>
                  <a:pt x="6219160" y="1010601"/>
                </a:cubicBezTo>
                <a:close/>
                <a:moveTo>
                  <a:pt x="200555" y="2230073"/>
                </a:moveTo>
                <a:cubicBezTo>
                  <a:pt x="202512" y="2229584"/>
                  <a:pt x="207892" y="2227138"/>
                  <a:pt x="213273" y="2226649"/>
                </a:cubicBezTo>
                <a:cubicBezTo>
                  <a:pt x="277842" y="2222736"/>
                  <a:pt x="283712" y="2221268"/>
                  <a:pt x="266102" y="2160613"/>
                </a:cubicBezTo>
                <a:cubicBezTo>
                  <a:pt x="255830" y="2125393"/>
                  <a:pt x="224524" y="2096044"/>
                  <a:pt x="202512" y="2063759"/>
                </a:cubicBezTo>
                <a:cubicBezTo>
                  <a:pt x="197620" y="2065227"/>
                  <a:pt x="192728" y="2066694"/>
                  <a:pt x="187837" y="2068161"/>
                </a:cubicBezTo>
                <a:cubicBezTo>
                  <a:pt x="186858" y="2081369"/>
                  <a:pt x="183924" y="2094576"/>
                  <a:pt x="185880" y="2107294"/>
                </a:cubicBezTo>
                <a:cubicBezTo>
                  <a:pt x="187837" y="2120502"/>
                  <a:pt x="194685" y="2132731"/>
                  <a:pt x="199577" y="2145449"/>
                </a:cubicBezTo>
                <a:cubicBezTo>
                  <a:pt x="196642" y="2146916"/>
                  <a:pt x="193707" y="2148384"/>
                  <a:pt x="190772" y="2149851"/>
                </a:cubicBezTo>
                <a:cubicBezTo>
                  <a:pt x="180499" y="2141046"/>
                  <a:pt x="169738" y="2132241"/>
                  <a:pt x="159466" y="2123437"/>
                </a:cubicBezTo>
                <a:cubicBezTo>
                  <a:pt x="157020" y="2124415"/>
                  <a:pt x="154574" y="2125882"/>
                  <a:pt x="152128" y="2126861"/>
                </a:cubicBezTo>
                <a:cubicBezTo>
                  <a:pt x="167292" y="2159634"/>
                  <a:pt x="182456" y="2191430"/>
                  <a:pt x="200555" y="2230073"/>
                </a:cubicBezTo>
                <a:close/>
                <a:moveTo>
                  <a:pt x="6608530" y="829613"/>
                </a:moveTo>
                <a:cubicBezTo>
                  <a:pt x="6624183" y="847222"/>
                  <a:pt x="6639836" y="865321"/>
                  <a:pt x="6655978" y="884398"/>
                </a:cubicBezTo>
                <a:cubicBezTo>
                  <a:pt x="6645216" y="891247"/>
                  <a:pt x="6633477" y="898584"/>
                  <a:pt x="6623204" y="905432"/>
                </a:cubicBezTo>
                <a:cubicBezTo>
                  <a:pt x="6641304" y="921085"/>
                  <a:pt x="6657445" y="934782"/>
                  <a:pt x="6675055" y="949946"/>
                </a:cubicBezTo>
                <a:cubicBezTo>
                  <a:pt x="6678968" y="940162"/>
                  <a:pt x="6683371" y="929890"/>
                  <a:pt x="6687774" y="920107"/>
                </a:cubicBezTo>
                <a:cubicBezTo>
                  <a:pt x="6679458" y="912770"/>
                  <a:pt x="6672120" y="906900"/>
                  <a:pt x="6663316" y="899073"/>
                </a:cubicBezTo>
                <a:cubicBezTo>
                  <a:pt x="6679458" y="891736"/>
                  <a:pt x="6691197" y="885866"/>
                  <a:pt x="6704404" y="879996"/>
                </a:cubicBezTo>
                <a:cubicBezTo>
                  <a:pt x="6684349" y="866789"/>
                  <a:pt x="6668696" y="856516"/>
                  <a:pt x="6652554" y="846244"/>
                </a:cubicBezTo>
                <a:cubicBezTo>
                  <a:pt x="6653532" y="841842"/>
                  <a:pt x="6654511" y="836950"/>
                  <a:pt x="6655489" y="832548"/>
                </a:cubicBezTo>
                <a:cubicBezTo>
                  <a:pt x="6668207" y="833526"/>
                  <a:pt x="6680925" y="834015"/>
                  <a:pt x="6690708" y="834993"/>
                </a:cubicBezTo>
                <a:cubicBezTo>
                  <a:pt x="6693154" y="823743"/>
                  <a:pt x="6699513" y="807111"/>
                  <a:pt x="6699513" y="790480"/>
                </a:cubicBezTo>
                <a:cubicBezTo>
                  <a:pt x="6699513" y="782164"/>
                  <a:pt x="6688263" y="771403"/>
                  <a:pt x="6679947" y="767000"/>
                </a:cubicBezTo>
                <a:cubicBezTo>
                  <a:pt x="6673099" y="763087"/>
                  <a:pt x="6661848" y="766022"/>
                  <a:pt x="6654022" y="766022"/>
                </a:cubicBezTo>
                <a:cubicBezTo>
                  <a:pt x="6658424" y="743521"/>
                  <a:pt x="6662826" y="722487"/>
                  <a:pt x="6666740" y="701453"/>
                </a:cubicBezTo>
                <a:cubicBezTo>
                  <a:pt x="6662337" y="699496"/>
                  <a:pt x="6658424" y="698029"/>
                  <a:pt x="6654022" y="696072"/>
                </a:cubicBezTo>
                <a:cubicBezTo>
                  <a:pt x="6640814" y="717106"/>
                  <a:pt x="6628096" y="738140"/>
                  <a:pt x="6614889" y="759174"/>
                </a:cubicBezTo>
                <a:cubicBezTo>
                  <a:pt x="6618313" y="760152"/>
                  <a:pt x="6621737" y="761620"/>
                  <a:pt x="6625161" y="762598"/>
                </a:cubicBezTo>
                <a:cubicBezTo>
                  <a:pt x="6619780" y="784610"/>
                  <a:pt x="6614400" y="805644"/>
                  <a:pt x="6608530" y="829613"/>
                </a:cubicBezTo>
                <a:close/>
                <a:moveTo>
                  <a:pt x="8249656" y="5564665"/>
                </a:moveTo>
                <a:cubicBezTo>
                  <a:pt x="8239873" y="5582765"/>
                  <a:pt x="8227644" y="5598418"/>
                  <a:pt x="8223731" y="5616027"/>
                </a:cubicBezTo>
                <a:cubicBezTo>
                  <a:pt x="8221774" y="5625321"/>
                  <a:pt x="8232535" y="5647333"/>
                  <a:pt x="8238895" y="5647822"/>
                </a:cubicBezTo>
                <a:cubicBezTo>
                  <a:pt x="8273136" y="5650268"/>
                  <a:pt x="8271668" y="5673259"/>
                  <a:pt x="8273136" y="5691847"/>
                </a:cubicBezTo>
                <a:cubicBezTo>
                  <a:pt x="8258950" y="5700163"/>
                  <a:pt x="8247699" y="5707010"/>
                  <a:pt x="8232046" y="5716305"/>
                </a:cubicBezTo>
                <a:cubicBezTo>
                  <a:pt x="8291234" y="5746143"/>
                  <a:pt x="8216393" y="5780874"/>
                  <a:pt x="8240851" y="5807778"/>
                </a:cubicBezTo>
                <a:cubicBezTo>
                  <a:pt x="8259439" y="5792613"/>
                  <a:pt x="8278027" y="5777449"/>
                  <a:pt x="8299061" y="5760329"/>
                </a:cubicBezTo>
                <a:cubicBezTo>
                  <a:pt x="8302485" y="5721196"/>
                  <a:pt x="8317649" y="5673259"/>
                  <a:pt x="8276560" y="5639018"/>
                </a:cubicBezTo>
                <a:cubicBezTo>
                  <a:pt x="8249167" y="5616516"/>
                  <a:pt x="8253080" y="5599885"/>
                  <a:pt x="8279494" y="5579340"/>
                </a:cubicBezTo>
                <a:cubicBezTo>
                  <a:pt x="8269222" y="5574449"/>
                  <a:pt x="8260907" y="5570536"/>
                  <a:pt x="8249656" y="5564665"/>
                </a:cubicBezTo>
                <a:close/>
                <a:moveTo>
                  <a:pt x="5618963" y="1824072"/>
                </a:moveTo>
                <a:cubicBezTo>
                  <a:pt x="5616517" y="1822115"/>
                  <a:pt x="5614560" y="1820158"/>
                  <a:pt x="5612114" y="1817713"/>
                </a:cubicBezTo>
                <a:cubicBezTo>
                  <a:pt x="5590591" y="1835322"/>
                  <a:pt x="5565644" y="1849508"/>
                  <a:pt x="5549013" y="1871031"/>
                </a:cubicBezTo>
                <a:cubicBezTo>
                  <a:pt x="5538251" y="1885216"/>
                  <a:pt x="5531892" y="1911631"/>
                  <a:pt x="5537762" y="1927284"/>
                </a:cubicBezTo>
                <a:cubicBezTo>
                  <a:pt x="5543632" y="1942448"/>
                  <a:pt x="5565155" y="1934621"/>
                  <a:pt x="5578851" y="1923860"/>
                </a:cubicBezTo>
                <a:cubicBezTo>
                  <a:pt x="5611625" y="1898424"/>
                  <a:pt x="5644888" y="1872987"/>
                  <a:pt x="5676683" y="1846084"/>
                </a:cubicBezTo>
                <a:cubicBezTo>
                  <a:pt x="5680107" y="1843149"/>
                  <a:pt x="5675705" y="1831898"/>
                  <a:pt x="5674237" y="1816734"/>
                </a:cubicBezTo>
                <a:cubicBezTo>
                  <a:pt x="5641464" y="1838257"/>
                  <a:pt x="5615049" y="1855867"/>
                  <a:pt x="5588145" y="1873477"/>
                </a:cubicBezTo>
                <a:cubicBezTo>
                  <a:pt x="5587167" y="1872009"/>
                  <a:pt x="5586678" y="1870542"/>
                  <a:pt x="5585700" y="1869074"/>
                </a:cubicBezTo>
                <a:cubicBezTo>
                  <a:pt x="5596950" y="1853910"/>
                  <a:pt x="5607712" y="1839235"/>
                  <a:pt x="5618963" y="1824072"/>
                </a:cubicBezTo>
                <a:close/>
                <a:moveTo>
                  <a:pt x="5443844" y="1873966"/>
                </a:moveTo>
                <a:cubicBezTo>
                  <a:pt x="5465856" y="1854399"/>
                  <a:pt x="5482487" y="1834344"/>
                  <a:pt x="5504010" y="1823093"/>
                </a:cubicBezTo>
                <a:cubicBezTo>
                  <a:pt x="5525044" y="1811843"/>
                  <a:pt x="5550969" y="1809886"/>
                  <a:pt x="5571025" y="1804994"/>
                </a:cubicBezTo>
                <a:cubicBezTo>
                  <a:pt x="5569557" y="1792276"/>
                  <a:pt x="5568090" y="1783471"/>
                  <a:pt x="5567111" y="1774666"/>
                </a:cubicBezTo>
                <a:cubicBezTo>
                  <a:pt x="5574938" y="1781026"/>
                  <a:pt x="5582276" y="1787385"/>
                  <a:pt x="5592059" y="1795700"/>
                </a:cubicBezTo>
                <a:cubicBezTo>
                  <a:pt x="5596461" y="1786406"/>
                  <a:pt x="5600863" y="1776134"/>
                  <a:pt x="5601842" y="1774177"/>
                </a:cubicBezTo>
                <a:cubicBezTo>
                  <a:pt x="5577873" y="1724283"/>
                  <a:pt x="5546078" y="1746785"/>
                  <a:pt x="5522598" y="1762438"/>
                </a:cubicBezTo>
                <a:cubicBezTo>
                  <a:pt x="5484933" y="1787385"/>
                  <a:pt x="5452649" y="1819669"/>
                  <a:pt x="5416451" y="1849997"/>
                </a:cubicBezTo>
                <a:cubicBezTo>
                  <a:pt x="5423299" y="1855867"/>
                  <a:pt x="5432104" y="1863693"/>
                  <a:pt x="5443844" y="1873966"/>
                </a:cubicBezTo>
                <a:close/>
                <a:moveTo>
                  <a:pt x="5730979" y="2024626"/>
                </a:moveTo>
                <a:cubicBezTo>
                  <a:pt x="5774515" y="1984026"/>
                  <a:pt x="5776960" y="1976200"/>
                  <a:pt x="5757883" y="1921903"/>
                </a:cubicBezTo>
                <a:cubicBezTo>
                  <a:pt x="5745654" y="1930219"/>
                  <a:pt x="5734404" y="1938045"/>
                  <a:pt x="5721196" y="1946850"/>
                </a:cubicBezTo>
                <a:cubicBezTo>
                  <a:pt x="5712392" y="1941959"/>
                  <a:pt x="5703587" y="1936578"/>
                  <a:pt x="5693803" y="1930708"/>
                </a:cubicBezTo>
                <a:cubicBezTo>
                  <a:pt x="5678151" y="1943426"/>
                  <a:pt x="5663476" y="1955655"/>
                  <a:pt x="5651247" y="1965438"/>
                </a:cubicBezTo>
                <a:cubicBezTo>
                  <a:pt x="5659073" y="1979135"/>
                  <a:pt x="5665433" y="1989407"/>
                  <a:pt x="5672280" y="2001147"/>
                </a:cubicBezTo>
                <a:cubicBezTo>
                  <a:pt x="5687445" y="2007506"/>
                  <a:pt x="5707011" y="2015332"/>
                  <a:pt x="5730979" y="2024626"/>
                </a:cubicBezTo>
                <a:close/>
                <a:moveTo>
                  <a:pt x="938206" y="4424927"/>
                </a:moveTo>
                <a:cubicBezTo>
                  <a:pt x="950924" y="4508573"/>
                  <a:pt x="1005710" y="4534987"/>
                  <a:pt x="1084464" y="4540368"/>
                </a:cubicBezTo>
                <a:cubicBezTo>
                  <a:pt x="1080062" y="4526182"/>
                  <a:pt x="1080062" y="4510529"/>
                  <a:pt x="1072724" y="4505149"/>
                </a:cubicBezTo>
                <a:cubicBezTo>
                  <a:pt x="1033592" y="4476288"/>
                  <a:pt x="992992" y="4450363"/>
                  <a:pt x="952391" y="4423459"/>
                </a:cubicBezTo>
                <a:cubicBezTo>
                  <a:pt x="949946" y="4421992"/>
                  <a:pt x="945543" y="4423948"/>
                  <a:pt x="938206" y="4424927"/>
                </a:cubicBezTo>
                <a:close/>
                <a:moveTo>
                  <a:pt x="514595" y="2548026"/>
                </a:moveTo>
                <a:cubicBezTo>
                  <a:pt x="528780" y="2514763"/>
                  <a:pt x="539542" y="2490794"/>
                  <a:pt x="549814" y="2466337"/>
                </a:cubicBezTo>
                <a:cubicBezTo>
                  <a:pt x="545901" y="2464380"/>
                  <a:pt x="542477" y="2461934"/>
                  <a:pt x="538563" y="2459977"/>
                </a:cubicBezTo>
                <a:cubicBezTo>
                  <a:pt x="521932" y="2471228"/>
                  <a:pt x="496496" y="2479055"/>
                  <a:pt x="490137" y="2494218"/>
                </a:cubicBezTo>
                <a:cubicBezTo>
                  <a:pt x="479864" y="2518677"/>
                  <a:pt x="470081" y="2565147"/>
                  <a:pt x="481332" y="2572973"/>
                </a:cubicBezTo>
                <a:cubicBezTo>
                  <a:pt x="509214" y="2593518"/>
                  <a:pt x="530248" y="2608682"/>
                  <a:pt x="513127" y="2650749"/>
                </a:cubicBezTo>
                <a:cubicBezTo>
                  <a:pt x="517040" y="2649771"/>
                  <a:pt x="520954" y="2648304"/>
                  <a:pt x="524867" y="2647325"/>
                </a:cubicBezTo>
                <a:cubicBezTo>
                  <a:pt x="532693" y="2621889"/>
                  <a:pt x="540520" y="2596453"/>
                  <a:pt x="546390" y="2576397"/>
                </a:cubicBezTo>
                <a:cubicBezTo>
                  <a:pt x="531226" y="2563190"/>
                  <a:pt x="520465" y="2553407"/>
                  <a:pt x="514595" y="2548026"/>
                </a:cubicBezTo>
                <a:close/>
                <a:moveTo>
                  <a:pt x="533183" y="2111208"/>
                </a:moveTo>
                <a:cubicBezTo>
                  <a:pt x="535628" y="2111208"/>
                  <a:pt x="538563" y="2111208"/>
                  <a:pt x="541009" y="2111208"/>
                </a:cubicBezTo>
                <a:cubicBezTo>
                  <a:pt x="541987" y="2103381"/>
                  <a:pt x="541987" y="2095065"/>
                  <a:pt x="543455" y="2087239"/>
                </a:cubicBezTo>
                <a:cubicBezTo>
                  <a:pt x="548347" y="2064737"/>
                  <a:pt x="564978" y="2035877"/>
                  <a:pt x="556173" y="2021691"/>
                </a:cubicBezTo>
                <a:cubicBezTo>
                  <a:pt x="539053" y="1991853"/>
                  <a:pt x="569380" y="1929730"/>
                  <a:pt x="501387" y="1931686"/>
                </a:cubicBezTo>
                <a:cubicBezTo>
                  <a:pt x="497963" y="1931686"/>
                  <a:pt x="495028" y="1927773"/>
                  <a:pt x="485734" y="1921903"/>
                </a:cubicBezTo>
                <a:cubicBezTo>
                  <a:pt x="490137" y="1943426"/>
                  <a:pt x="493072" y="1957612"/>
                  <a:pt x="496496" y="1972776"/>
                </a:cubicBezTo>
                <a:cubicBezTo>
                  <a:pt x="488180" y="1974732"/>
                  <a:pt x="481821" y="1976200"/>
                  <a:pt x="462744" y="1980602"/>
                </a:cubicBezTo>
                <a:cubicBezTo>
                  <a:pt x="481332" y="1992831"/>
                  <a:pt x="493561" y="1999190"/>
                  <a:pt x="503344" y="2007995"/>
                </a:cubicBezTo>
                <a:cubicBezTo>
                  <a:pt x="514105" y="2017289"/>
                  <a:pt x="529269" y="2027561"/>
                  <a:pt x="531715" y="2039790"/>
                </a:cubicBezTo>
                <a:cubicBezTo>
                  <a:pt x="536607" y="2063270"/>
                  <a:pt x="533183" y="2087728"/>
                  <a:pt x="533183" y="2111208"/>
                </a:cubicBezTo>
                <a:close/>
                <a:moveTo>
                  <a:pt x="8198783" y="6026920"/>
                </a:moveTo>
                <a:cubicBezTo>
                  <a:pt x="8246721" y="5980939"/>
                  <a:pt x="8265798" y="5880662"/>
                  <a:pt x="8234492" y="5837127"/>
                </a:cubicBezTo>
                <a:cubicBezTo>
                  <a:pt x="8190957" y="5893869"/>
                  <a:pt x="8203675" y="5959417"/>
                  <a:pt x="8198783" y="6026920"/>
                </a:cubicBezTo>
                <a:close/>
                <a:moveTo>
                  <a:pt x="7807946" y="2946690"/>
                </a:moveTo>
                <a:cubicBezTo>
                  <a:pt x="7792782" y="2991203"/>
                  <a:pt x="7784955" y="3025444"/>
                  <a:pt x="7806968" y="3065556"/>
                </a:cubicBezTo>
                <a:cubicBezTo>
                  <a:pt x="7817729" y="3085611"/>
                  <a:pt x="7828002" y="3101753"/>
                  <a:pt x="7846100" y="3113493"/>
                </a:cubicBezTo>
                <a:cubicBezTo>
                  <a:pt x="7854905" y="3119363"/>
                  <a:pt x="7864688" y="3123765"/>
                  <a:pt x="7873493" y="3129146"/>
                </a:cubicBezTo>
                <a:cubicBezTo>
                  <a:pt x="7874961" y="3118385"/>
                  <a:pt x="7880341" y="3106645"/>
                  <a:pt x="7877406" y="3097351"/>
                </a:cubicBezTo>
                <a:cubicBezTo>
                  <a:pt x="7873004" y="3085611"/>
                  <a:pt x="7862243" y="3075828"/>
                  <a:pt x="7854416" y="3065066"/>
                </a:cubicBezTo>
                <a:cubicBezTo>
                  <a:pt x="7845122" y="3053327"/>
                  <a:pt x="7831914" y="3043054"/>
                  <a:pt x="7828002" y="3029358"/>
                </a:cubicBezTo>
                <a:cubicBezTo>
                  <a:pt x="7822131" y="3010770"/>
                  <a:pt x="7823599" y="2990225"/>
                  <a:pt x="7820664" y="2971148"/>
                </a:cubicBezTo>
                <a:cubicBezTo>
                  <a:pt x="7819686" y="2964789"/>
                  <a:pt x="7814305" y="2958430"/>
                  <a:pt x="7807946" y="2946690"/>
                </a:cubicBezTo>
                <a:close/>
                <a:moveTo>
                  <a:pt x="232350" y="2969680"/>
                </a:moveTo>
                <a:cubicBezTo>
                  <a:pt x="231861" y="2965278"/>
                  <a:pt x="230883" y="2960386"/>
                  <a:pt x="230394" y="2955984"/>
                </a:cubicBezTo>
                <a:cubicBezTo>
                  <a:pt x="215230" y="2945222"/>
                  <a:pt x="196642" y="2923210"/>
                  <a:pt x="184902" y="2926145"/>
                </a:cubicBezTo>
                <a:cubicBezTo>
                  <a:pt x="152128" y="2933972"/>
                  <a:pt x="123757" y="2932504"/>
                  <a:pt x="90983" y="2912449"/>
                </a:cubicBezTo>
                <a:cubicBezTo>
                  <a:pt x="95386" y="2940331"/>
                  <a:pt x="97343" y="2963811"/>
                  <a:pt x="104191" y="2985823"/>
                </a:cubicBezTo>
                <a:cubicBezTo>
                  <a:pt x="105658" y="2990714"/>
                  <a:pt x="129138" y="2995606"/>
                  <a:pt x="133540" y="2991692"/>
                </a:cubicBezTo>
                <a:cubicBezTo>
                  <a:pt x="160933" y="2964300"/>
                  <a:pt x="185880" y="2935929"/>
                  <a:pt x="232350" y="2969680"/>
                </a:cubicBezTo>
                <a:close/>
                <a:moveTo>
                  <a:pt x="9047473" y="4774186"/>
                </a:moveTo>
                <a:cubicBezTo>
                  <a:pt x="9042581" y="4776631"/>
                  <a:pt x="9037690" y="4779566"/>
                  <a:pt x="9033288" y="4782012"/>
                </a:cubicBezTo>
                <a:cubicBezTo>
                  <a:pt x="9047473" y="4789839"/>
                  <a:pt x="9065572" y="4807448"/>
                  <a:pt x="9075844" y="4803535"/>
                </a:cubicBezTo>
                <a:cubicBezTo>
                  <a:pt x="9089051" y="4798644"/>
                  <a:pt x="9098834" y="4778099"/>
                  <a:pt x="9104216" y="4762446"/>
                </a:cubicBezTo>
                <a:cubicBezTo>
                  <a:pt x="9112042" y="4736520"/>
                  <a:pt x="9114977" y="4709128"/>
                  <a:pt x="9120847" y="4678311"/>
                </a:cubicBezTo>
                <a:cubicBezTo>
                  <a:pt x="9096389" y="4671951"/>
                  <a:pt x="9084649" y="4697388"/>
                  <a:pt x="9072420" y="4715487"/>
                </a:cubicBezTo>
                <a:cubicBezTo>
                  <a:pt x="9060191" y="4732118"/>
                  <a:pt x="9055300" y="4754130"/>
                  <a:pt x="9047473" y="4774186"/>
                </a:cubicBezTo>
                <a:close/>
                <a:moveTo>
                  <a:pt x="292028" y="2972615"/>
                </a:moveTo>
                <a:cubicBezTo>
                  <a:pt x="304746" y="2969680"/>
                  <a:pt x="315507" y="2963321"/>
                  <a:pt x="321866" y="2966256"/>
                </a:cubicBezTo>
                <a:cubicBezTo>
                  <a:pt x="329693" y="2970170"/>
                  <a:pt x="333606" y="2981909"/>
                  <a:pt x="338987" y="2989736"/>
                </a:cubicBezTo>
                <a:cubicBezTo>
                  <a:pt x="338987" y="2953538"/>
                  <a:pt x="338987" y="2919297"/>
                  <a:pt x="338987" y="2893372"/>
                </a:cubicBezTo>
                <a:cubicBezTo>
                  <a:pt x="312572" y="2896796"/>
                  <a:pt x="288603" y="2899731"/>
                  <a:pt x="264146" y="2903155"/>
                </a:cubicBezTo>
                <a:cubicBezTo>
                  <a:pt x="272461" y="2925167"/>
                  <a:pt x="282734" y="2949625"/>
                  <a:pt x="292028" y="2972615"/>
                </a:cubicBezTo>
                <a:close/>
                <a:moveTo>
                  <a:pt x="2209039" y="824232"/>
                </a:moveTo>
                <a:cubicBezTo>
                  <a:pt x="2211485" y="817873"/>
                  <a:pt x="2213442" y="811025"/>
                  <a:pt x="2215888" y="804666"/>
                </a:cubicBezTo>
                <a:cubicBezTo>
                  <a:pt x="2196810" y="790480"/>
                  <a:pt x="2177244" y="763576"/>
                  <a:pt x="2159145" y="764555"/>
                </a:cubicBezTo>
                <a:cubicBezTo>
                  <a:pt x="2111697" y="767489"/>
                  <a:pt x="2154743" y="812492"/>
                  <a:pt x="2130774" y="830591"/>
                </a:cubicBezTo>
                <a:cubicBezTo>
                  <a:pt x="2132731" y="833526"/>
                  <a:pt x="2134687" y="836950"/>
                  <a:pt x="2136644" y="839885"/>
                </a:cubicBezTo>
                <a:cubicBezTo>
                  <a:pt x="2161102" y="834504"/>
                  <a:pt x="2185070" y="829123"/>
                  <a:pt x="2209039" y="824232"/>
                </a:cubicBezTo>
                <a:close/>
                <a:moveTo>
                  <a:pt x="8435536" y="2326437"/>
                </a:moveTo>
                <a:cubicBezTo>
                  <a:pt x="8462929" y="2368994"/>
                  <a:pt x="8487876" y="2407638"/>
                  <a:pt x="8517715" y="2454597"/>
                </a:cubicBezTo>
                <a:cubicBezTo>
                  <a:pt x="8515269" y="2428671"/>
                  <a:pt x="8496681" y="2405192"/>
                  <a:pt x="8534835" y="2404213"/>
                </a:cubicBezTo>
                <a:cubicBezTo>
                  <a:pt x="8505975" y="2372418"/>
                  <a:pt x="8498637" y="2322524"/>
                  <a:pt x="8435536" y="2326437"/>
                </a:cubicBezTo>
                <a:close/>
                <a:moveTo>
                  <a:pt x="954837" y="5049582"/>
                </a:moveTo>
                <a:cubicBezTo>
                  <a:pt x="945054" y="5057409"/>
                  <a:pt x="936249" y="5064257"/>
                  <a:pt x="934293" y="5065724"/>
                </a:cubicBezTo>
                <a:cubicBezTo>
                  <a:pt x="943587" y="5092628"/>
                  <a:pt x="951413" y="5114640"/>
                  <a:pt x="962664" y="5146435"/>
                </a:cubicBezTo>
                <a:cubicBezTo>
                  <a:pt x="968044" y="5144968"/>
                  <a:pt x="989567" y="5143989"/>
                  <a:pt x="992992" y="5135674"/>
                </a:cubicBezTo>
                <a:cubicBezTo>
                  <a:pt x="1007177" y="5098987"/>
                  <a:pt x="982230" y="5074529"/>
                  <a:pt x="954837" y="5049582"/>
                </a:cubicBezTo>
                <a:close/>
                <a:moveTo>
                  <a:pt x="5996593" y="6379603"/>
                </a:moveTo>
                <a:cubicBezTo>
                  <a:pt x="5994147" y="6376179"/>
                  <a:pt x="5991212" y="6372266"/>
                  <a:pt x="5988766" y="6368842"/>
                </a:cubicBezTo>
                <a:cubicBezTo>
                  <a:pt x="5975559" y="6370799"/>
                  <a:pt x="5961862" y="6373244"/>
                  <a:pt x="5948655" y="6374712"/>
                </a:cubicBezTo>
                <a:cubicBezTo>
                  <a:pt x="5929578" y="6376668"/>
                  <a:pt x="5907566" y="6384006"/>
                  <a:pt x="5891424" y="6377647"/>
                </a:cubicBezTo>
                <a:cubicBezTo>
                  <a:pt x="5862074" y="6365907"/>
                  <a:pt x="5856204" y="6381071"/>
                  <a:pt x="5848867" y="6394278"/>
                </a:cubicBezTo>
                <a:cubicBezTo>
                  <a:pt x="5876260" y="6396235"/>
                  <a:pt x="5902185" y="6396235"/>
                  <a:pt x="5927132" y="6400637"/>
                </a:cubicBezTo>
                <a:cubicBezTo>
                  <a:pt x="5936426" y="6402105"/>
                  <a:pt x="5949144" y="6421671"/>
                  <a:pt x="5951101" y="6420204"/>
                </a:cubicBezTo>
                <a:cubicBezTo>
                  <a:pt x="5967732" y="6407975"/>
                  <a:pt x="5981918" y="6393300"/>
                  <a:pt x="5996593" y="6379603"/>
                </a:cubicBezTo>
                <a:close/>
                <a:moveTo>
                  <a:pt x="364912" y="2841032"/>
                </a:moveTo>
                <a:cubicBezTo>
                  <a:pt x="361977" y="2842010"/>
                  <a:pt x="359042" y="2842988"/>
                  <a:pt x="356107" y="2843967"/>
                </a:cubicBezTo>
                <a:cubicBezTo>
                  <a:pt x="331649" y="2818531"/>
                  <a:pt x="307191" y="2793583"/>
                  <a:pt x="283712" y="2768636"/>
                </a:cubicBezTo>
                <a:cubicBezTo>
                  <a:pt x="281755" y="2782822"/>
                  <a:pt x="279309" y="2801899"/>
                  <a:pt x="276374" y="2820976"/>
                </a:cubicBezTo>
                <a:cubicBezTo>
                  <a:pt x="278331" y="2819020"/>
                  <a:pt x="280777" y="2816574"/>
                  <a:pt x="282734" y="2814617"/>
                </a:cubicBezTo>
                <a:cubicBezTo>
                  <a:pt x="298876" y="2830270"/>
                  <a:pt x="315018" y="2845434"/>
                  <a:pt x="331160" y="2861087"/>
                </a:cubicBezTo>
                <a:cubicBezTo>
                  <a:pt x="328714" y="2863044"/>
                  <a:pt x="326758" y="2865490"/>
                  <a:pt x="324312" y="2867446"/>
                </a:cubicBezTo>
                <a:cubicBezTo>
                  <a:pt x="337030" y="2871360"/>
                  <a:pt x="349259" y="2874784"/>
                  <a:pt x="361977" y="2878697"/>
                </a:cubicBezTo>
                <a:cubicBezTo>
                  <a:pt x="362956" y="2865490"/>
                  <a:pt x="363934" y="2853261"/>
                  <a:pt x="364912" y="2841032"/>
                </a:cubicBezTo>
                <a:close/>
                <a:moveTo>
                  <a:pt x="9015188" y="3707331"/>
                </a:moveTo>
                <a:cubicBezTo>
                  <a:pt x="9011765" y="3705375"/>
                  <a:pt x="9008340" y="3703907"/>
                  <a:pt x="9004916" y="3701950"/>
                </a:cubicBezTo>
                <a:cubicBezTo>
                  <a:pt x="8988285" y="3710755"/>
                  <a:pt x="8971164" y="3723963"/>
                  <a:pt x="8962849" y="3693635"/>
                </a:cubicBezTo>
                <a:cubicBezTo>
                  <a:pt x="8961381" y="3688743"/>
                  <a:pt x="8948663" y="3686787"/>
                  <a:pt x="8946706" y="3686297"/>
                </a:cubicBezTo>
                <a:cubicBezTo>
                  <a:pt x="8954533" y="3712223"/>
                  <a:pt x="8961870" y="3737170"/>
                  <a:pt x="8971164" y="3767987"/>
                </a:cubicBezTo>
                <a:cubicBezTo>
                  <a:pt x="8980458" y="3763585"/>
                  <a:pt x="8997579" y="3760649"/>
                  <a:pt x="9004427" y="3750866"/>
                </a:cubicBezTo>
                <a:cubicBezTo>
                  <a:pt x="9012743" y="3739616"/>
                  <a:pt x="9012254" y="3722006"/>
                  <a:pt x="9015188" y="3707331"/>
                </a:cubicBezTo>
                <a:close/>
                <a:moveTo>
                  <a:pt x="6565973" y="1351545"/>
                </a:moveTo>
                <a:cubicBezTo>
                  <a:pt x="6588963" y="1314369"/>
                  <a:pt x="6534178" y="1318282"/>
                  <a:pt x="6535645" y="1289911"/>
                </a:cubicBezTo>
                <a:cubicBezTo>
                  <a:pt x="6540536" y="1285997"/>
                  <a:pt x="6547874" y="1280617"/>
                  <a:pt x="6555211" y="1275236"/>
                </a:cubicBezTo>
                <a:cubicBezTo>
                  <a:pt x="6535645" y="1267899"/>
                  <a:pt x="6517546" y="1261050"/>
                  <a:pt x="6490643" y="1251267"/>
                </a:cubicBezTo>
                <a:cubicBezTo>
                  <a:pt x="6504339" y="1272301"/>
                  <a:pt x="6513633" y="1285997"/>
                  <a:pt x="6520970" y="1296759"/>
                </a:cubicBezTo>
                <a:cubicBezTo>
                  <a:pt x="6517546" y="1309477"/>
                  <a:pt x="6514122" y="1321706"/>
                  <a:pt x="6511677" y="1331489"/>
                </a:cubicBezTo>
                <a:cubicBezTo>
                  <a:pt x="6531732" y="1338827"/>
                  <a:pt x="6546896" y="1344207"/>
                  <a:pt x="6565973" y="1351545"/>
                </a:cubicBezTo>
                <a:close/>
                <a:moveTo>
                  <a:pt x="5787233" y="6455912"/>
                </a:moveTo>
                <a:cubicBezTo>
                  <a:pt x="5819028" y="6477924"/>
                  <a:pt x="5846421" y="6497491"/>
                  <a:pt x="5871368" y="6515100"/>
                </a:cubicBezTo>
                <a:cubicBezTo>
                  <a:pt x="5860606" y="6491621"/>
                  <a:pt x="5850823" y="6469119"/>
                  <a:pt x="5838105" y="6441727"/>
                </a:cubicBezTo>
                <a:cubicBezTo>
                  <a:pt x="5855715" y="6445150"/>
                  <a:pt x="5863542" y="6446618"/>
                  <a:pt x="5871368" y="6448085"/>
                </a:cubicBezTo>
                <a:cubicBezTo>
                  <a:pt x="5871857" y="6448085"/>
                  <a:pt x="5874303" y="6438792"/>
                  <a:pt x="5873325" y="6438792"/>
                </a:cubicBezTo>
                <a:cubicBezTo>
                  <a:pt x="5865009" y="6434878"/>
                  <a:pt x="5855226" y="6427052"/>
                  <a:pt x="5848377" y="6429498"/>
                </a:cubicBezTo>
                <a:cubicBezTo>
                  <a:pt x="5826365" y="6436346"/>
                  <a:pt x="5805332" y="6447596"/>
                  <a:pt x="5787233" y="6455912"/>
                </a:cubicBezTo>
                <a:close/>
                <a:moveTo>
                  <a:pt x="230394" y="2427204"/>
                </a:moveTo>
                <a:cubicBezTo>
                  <a:pt x="208871" y="2447748"/>
                  <a:pt x="195174" y="2460467"/>
                  <a:pt x="181478" y="2473674"/>
                </a:cubicBezTo>
                <a:cubicBezTo>
                  <a:pt x="198109" y="2489327"/>
                  <a:pt x="210827" y="2501067"/>
                  <a:pt x="223545" y="2512807"/>
                </a:cubicBezTo>
                <a:cubicBezTo>
                  <a:pt x="276374" y="2488838"/>
                  <a:pt x="225991" y="2463402"/>
                  <a:pt x="230394" y="2427204"/>
                </a:cubicBezTo>
                <a:close/>
                <a:moveTo>
                  <a:pt x="9008830" y="3831577"/>
                </a:moveTo>
                <a:cubicBezTo>
                  <a:pt x="9013721" y="3829621"/>
                  <a:pt x="9018613" y="3827175"/>
                  <a:pt x="9023504" y="3825218"/>
                </a:cubicBezTo>
                <a:cubicBezTo>
                  <a:pt x="9018613" y="3810055"/>
                  <a:pt x="9018613" y="3789021"/>
                  <a:pt x="9008340" y="3781683"/>
                </a:cubicBezTo>
                <a:cubicBezTo>
                  <a:pt x="8983393" y="3763095"/>
                  <a:pt x="8974099" y="3793423"/>
                  <a:pt x="8951109" y="3799782"/>
                </a:cubicBezTo>
                <a:cubicBezTo>
                  <a:pt x="8976056" y="3812989"/>
                  <a:pt x="8992687" y="3822284"/>
                  <a:pt x="9008830" y="3831577"/>
                </a:cubicBezTo>
                <a:close/>
                <a:moveTo>
                  <a:pt x="1056582" y="4702769"/>
                </a:moveTo>
                <a:cubicBezTo>
                  <a:pt x="1071746" y="4698366"/>
                  <a:pt x="1083486" y="4694942"/>
                  <a:pt x="1094736" y="4691518"/>
                </a:cubicBezTo>
                <a:cubicBezTo>
                  <a:pt x="1094736" y="4677332"/>
                  <a:pt x="1094736" y="4665592"/>
                  <a:pt x="1094736" y="4652874"/>
                </a:cubicBezTo>
                <a:cubicBezTo>
                  <a:pt x="1075659" y="4650429"/>
                  <a:pt x="1059028" y="4648472"/>
                  <a:pt x="1036037" y="4645048"/>
                </a:cubicBezTo>
                <a:cubicBezTo>
                  <a:pt x="1044842" y="4669506"/>
                  <a:pt x="1050712" y="4686137"/>
                  <a:pt x="1056582" y="4702769"/>
                </a:cubicBezTo>
                <a:close/>
                <a:moveTo>
                  <a:pt x="9480378" y="5705054"/>
                </a:moveTo>
                <a:cubicBezTo>
                  <a:pt x="9521956" y="5695271"/>
                  <a:pt x="9532718" y="5649779"/>
                  <a:pt x="9511195" y="5595483"/>
                </a:cubicBezTo>
                <a:cubicBezTo>
                  <a:pt x="9501901" y="5628745"/>
                  <a:pt x="9491629" y="5665432"/>
                  <a:pt x="9480378" y="5705054"/>
                </a:cubicBezTo>
                <a:close/>
                <a:moveTo>
                  <a:pt x="7878874" y="3859949"/>
                </a:moveTo>
                <a:cubicBezTo>
                  <a:pt x="7819686" y="3884896"/>
                  <a:pt x="7818218" y="3891744"/>
                  <a:pt x="7864199" y="3937236"/>
                </a:cubicBezTo>
                <a:cubicBezTo>
                  <a:pt x="7869091" y="3910332"/>
                  <a:pt x="7873493" y="3887342"/>
                  <a:pt x="7878874" y="3859949"/>
                </a:cubicBezTo>
                <a:close/>
                <a:moveTo>
                  <a:pt x="2119034" y="6481348"/>
                </a:moveTo>
                <a:cubicBezTo>
                  <a:pt x="2144960" y="6491131"/>
                  <a:pt x="2165504" y="6499937"/>
                  <a:pt x="2187027" y="6506295"/>
                </a:cubicBezTo>
                <a:cubicBezTo>
                  <a:pt x="2198767" y="6509720"/>
                  <a:pt x="2211485" y="6509230"/>
                  <a:pt x="2223714" y="6510209"/>
                </a:cubicBezTo>
                <a:cubicBezTo>
                  <a:pt x="2148873" y="6455912"/>
                  <a:pt x="2121480" y="6451999"/>
                  <a:pt x="2119034" y="6481348"/>
                </a:cubicBezTo>
                <a:close/>
                <a:moveTo>
                  <a:pt x="6522927" y="491604"/>
                </a:moveTo>
                <a:cubicBezTo>
                  <a:pt x="6508741" y="503344"/>
                  <a:pt x="6498469" y="512149"/>
                  <a:pt x="6480859" y="526824"/>
                </a:cubicBezTo>
                <a:cubicBezTo>
                  <a:pt x="6508741" y="538074"/>
                  <a:pt x="6530264" y="546390"/>
                  <a:pt x="6552276" y="555195"/>
                </a:cubicBezTo>
                <a:cubicBezTo>
                  <a:pt x="6554233" y="552749"/>
                  <a:pt x="6555701" y="550792"/>
                  <a:pt x="6557657" y="548347"/>
                </a:cubicBezTo>
                <a:cubicBezTo>
                  <a:pt x="6546896" y="530737"/>
                  <a:pt x="6536624" y="513127"/>
                  <a:pt x="6522927" y="491604"/>
                </a:cubicBezTo>
                <a:close/>
                <a:moveTo>
                  <a:pt x="9185905" y="4277201"/>
                </a:moveTo>
                <a:cubicBezTo>
                  <a:pt x="9191285" y="4272798"/>
                  <a:pt x="9197156" y="4268885"/>
                  <a:pt x="9202536" y="4264483"/>
                </a:cubicBezTo>
                <a:cubicBezTo>
                  <a:pt x="9190796" y="4248340"/>
                  <a:pt x="9179056" y="4231709"/>
                  <a:pt x="9167806" y="4215567"/>
                </a:cubicBezTo>
                <a:cubicBezTo>
                  <a:pt x="9160469" y="4220948"/>
                  <a:pt x="9153131" y="4226328"/>
                  <a:pt x="9145794" y="4231220"/>
                </a:cubicBezTo>
                <a:cubicBezTo>
                  <a:pt x="9159490" y="4246384"/>
                  <a:pt x="9172698" y="4261548"/>
                  <a:pt x="9185905" y="4277201"/>
                </a:cubicBezTo>
                <a:close/>
                <a:moveTo>
                  <a:pt x="8163075" y="6064096"/>
                </a:moveTo>
                <a:cubicBezTo>
                  <a:pt x="8166988" y="6095891"/>
                  <a:pt x="8195359" y="6083662"/>
                  <a:pt x="8208077" y="6079749"/>
                </a:cubicBezTo>
                <a:cubicBezTo>
                  <a:pt x="8218350" y="6076815"/>
                  <a:pt x="8223241" y="6053824"/>
                  <a:pt x="8233514" y="6032790"/>
                </a:cubicBezTo>
                <a:cubicBezTo>
                  <a:pt x="8203675" y="6046486"/>
                  <a:pt x="8185087" y="6054802"/>
                  <a:pt x="8163075" y="6064096"/>
                </a:cubicBezTo>
                <a:close/>
                <a:moveTo>
                  <a:pt x="845755" y="4458679"/>
                </a:moveTo>
                <a:cubicBezTo>
                  <a:pt x="841352" y="4431286"/>
                  <a:pt x="836950" y="4405850"/>
                  <a:pt x="833037" y="4380413"/>
                </a:cubicBezTo>
                <a:cubicBezTo>
                  <a:pt x="837439" y="4420035"/>
                  <a:pt x="797328" y="4395088"/>
                  <a:pt x="787056" y="4412209"/>
                </a:cubicBezTo>
                <a:cubicBezTo>
                  <a:pt x="807111" y="4427862"/>
                  <a:pt x="826188" y="4443025"/>
                  <a:pt x="845755" y="4458679"/>
                </a:cubicBezTo>
                <a:close/>
                <a:moveTo>
                  <a:pt x="9283736" y="5085290"/>
                </a:moveTo>
                <a:cubicBezTo>
                  <a:pt x="9288628" y="5089693"/>
                  <a:pt x="9294009" y="5094095"/>
                  <a:pt x="9298900" y="5098987"/>
                </a:cubicBezTo>
                <a:cubicBezTo>
                  <a:pt x="9312597" y="5089693"/>
                  <a:pt x="9326293" y="5080399"/>
                  <a:pt x="9339501" y="5071594"/>
                </a:cubicBezTo>
                <a:cubicBezTo>
                  <a:pt x="9328250" y="5063767"/>
                  <a:pt x="9316999" y="5055452"/>
                  <a:pt x="9305749" y="5047625"/>
                </a:cubicBezTo>
                <a:cubicBezTo>
                  <a:pt x="9298411" y="5059854"/>
                  <a:pt x="9291074" y="5072572"/>
                  <a:pt x="9283736" y="5085290"/>
                </a:cubicBezTo>
                <a:close/>
                <a:moveTo>
                  <a:pt x="6432433" y="5666411"/>
                </a:moveTo>
                <a:cubicBezTo>
                  <a:pt x="6399659" y="5681574"/>
                  <a:pt x="6430476" y="5705054"/>
                  <a:pt x="6435367" y="5712881"/>
                </a:cubicBezTo>
                <a:cubicBezTo>
                  <a:pt x="6456401" y="5745165"/>
                  <a:pt x="6476946" y="5712392"/>
                  <a:pt x="6504828" y="5709456"/>
                </a:cubicBezTo>
                <a:cubicBezTo>
                  <a:pt x="6490643" y="5697227"/>
                  <a:pt x="6481837" y="5689890"/>
                  <a:pt x="6474990" y="5684509"/>
                </a:cubicBezTo>
                <a:cubicBezTo>
                  <a:pt x="6468630" y="5693803"/>
                  <a:pt x="6462761" y="5702119"/>
                  <a:pt x="6456890" y="5710435"/>
                </a:cubicBezTo>
                <a:cubicBezTo>
                  <a:pt x="6449064" y="5696249"/>
                  <a:pt x="6440749" y="5681574"/>
                  <a:pt x="6432433" y="5666411"/>
                </a:cubicBezTo>
                <a:close/>
                <a:moveTo>
                  <a:pt x="7049751" y="1171045"/>
                </a:moveTo>
                <a:cubicBezTo>
                  <a:pt x="7014042" y="1128488"/>
                  <a:pt x="7012085" y="1127999"/>
                  <a:pt x="6982247" y="1142674"/>
                </a:cubicBezTo>
                <a:cubicBezTo>
                  <a:pt x="6992030" y="1148544"/>
                  <a:pt x="7005237" y="1152946"/>
                  <a:pt x="7013064" y="1162240"/>
                </a:cubicBezTo>
                <a:cubicBezTo>
                  <a:pt x="7022357" y="1173491"/>
                  <a:pt x="7026760" y="1188166"/>
                  <a:pt x="7034586" y="1203819"/>
                </a:cubicBezTo>
                <a:cubicBezTo>
                  <a:pt x="7040457" y="1191101"/>
                  <a:pt x="7044370" y="1182785"/>
                  <a:pt x="7049751" y="1171045"/>
                </a:cubicBezTo>
                <a:close/>
                <a:moveTo>
                  <a:pt x="6528797" y="576718"/>
                </a:moveTo>
                <a:cubicBezTo>
                  <a:pt x="6534667" y="600197"/>
                  <a:pt x="6538091" y="614872"/>
                  <a:pt x="6542004" y="629058"/>
                </a:cubicBezTo>
                <a:cubicBezTo>
                  <a:pt x="6545428" y="628079"/>
                  <a:pt x="6548363" y="627101"/>
                  <a:pt x="6551787" y="626123"/>
                </a:cubicBezTo>
                <a:cubicBezTo>
                  <a:pt x="6556190" y="607535"/>
                  <a:pt x="6560103" y="588458"/>
                  <a:pt x="6564994" y="566445"/>
                </a:cubicBezTo>
                <a:cubicBezTo>
                  <a:pt x="6550809" y="566445"/>
                  <a:pt x="6532710" y="566445"/>
                  <a:pt x="6507274" y="566445"/>
                </a:cubicBezTo>
                <a:cubicBezTo>
                  <a:pt x="6521460" y="573294"/>
                  <a:pt x="6529775" y="577207"/>
                  <a:pt x="6528797" y="576718"/>
                </a:cubicBezTo>
                <a:close/>
                <a:moveTo>
                  <a:pt x="7713538" y="3847231"/>
                </a:moveTo>
                <a:cubicBezTo>
                  <a:pt x="7709625" y="3849676"/>
                  <a:pt x="7705223" y="3852122"/>
                  <a:pt x="7701309" y="3854568"/>
                </a:cubicBezTo>
                <a:cubicBezTo>
                  <a:pt x="7691037" y="3894679"/>
                  <a:pt x="7695440" y="3901038"/>
                  <a:pt x="7742888" y="3898103"/>
                </a:cubicBezTo>
                <a:cubicBezTo>
                  <a:pt x="7731637" y="3878537"/>
                  <a:pt x="7722833" y="3862884"/>
                  <a:pt x="7713538" y="3847231"/>
                </a:cubicBezTo>
                <a:close/>
                <a:moveTo>
                  <a:pt x="7047794" y="1075659"/>
                </a:moveTo>
                <a:cubicBezTo>
                  <a:pt x="7058066" y="1053158"/>
                  <a:pt x="7065893" y="1036527"/>
                  <a:pt x="7075676" y="1015004"/>
                </a:cubicBezTo>
                <a:cubicBezTo>
                  <a:pt x="7056109" y="1019895"/>
                  <a:pt x="7049751" y="974893"/>
                  <a:pt x="7032630" y="1000818"/>
                </a:cubicBezTo>
                <a:cubicBezTo>
                  <a:pt x="7037522" y="1026254"/>
                  <a:pt x="7041435" y="1043864"/>
                  <a:pt x="7047794" y="1075659"/>
                </a:cubicBezTo>
                <a:close/>
                <a:moveTo>
                  <a:pt x="2142025" y="4377967"/>
                </a:moveTo>
                <a:cubicBezTo>
                  <a:pt x="2127839" y="4370141"/>
                  <a:pt x="2118545" y="4360358"/>
                  <a:pt x="2109740" y="4360847"/>
                </a:cubicBezTo>
                <a:cubicBezTo>
                  <a:pt x="2102892" y="4360847"/>
                  <a:pt x="2089195" y="4376011"/>
                  <a:pt x="2090663" y="4379924"/>
                </a:cubicBezTo>
                <a:cubicBezTo>
                  <a:pt x="2095065" y="4391175"/>
                  <a:pt x="2105338" y="4400469"/>
                  <a:pt x="2113164" y="4410741"/>
                </a:cubicBezTo>
                <a:cubicBezTo>
                  <a:pt x="2121480" y="4400958"/>
                  <a:pt x="2129796" y="4392153"/>
                  <a:pt x="2142025" y="4377967"/>
                </a:cubicBezTo>
                <a:close/>
                <a:moveTo>
                  <a:pt x="8248189" y="2714340"/>
                </a:moveTo>
                <a:cubicBezTo>
                  <a:pt x="8249656" y="2664935"/>
                  <a:pt x="8238406" y="2658087"/>
                  <a:pt x="8185576" y="2678142"/>
                </a:cubicBezTo>
                <a:cubicBezTo>
                  <a:pt x="8209545" y="2691838"/>
                  <a:pt x="8226177" y="2701622"/>
                  <a:pt x="8248189" y="2714340"/>
                </a:cubicBezTo>
                <a:close/>
                <a:moveTo>
                  <a:pt x="1821137" y="2191919"/>
                </a:moveTo>
                <a:cubicBezTo>
                  <a:pt x="1846084" y="2153764"/>
                  <a:pt x="1841681" y="2135665"/>
                  <a:pt x="1803527" y="2120991"/>
                </a:cubicBezTo>
                <a:cubicBezTo>
                  <a:pt x="1809397" y="2144959"/>
                  <a:pt x="1814778" y="2166972"/>
                  <a:pt x="1821137" y="2191919"/>
                </a:cubicBezTo>
                <a:close/>
                <a:moveTo>
                  <a:pt x="8902682" y="2279967"/>
                </a:moveTo>
                <a:cubicBezTo>
                  <a:pt x="8916868" y="2239367"/>
                  <a:pt x="8894367" y="2221268"/>
                  <a:pt x="8859636" y="2199745"/>
                </a:cubicBezTo>
                <a:cubicBezTo>
                  <a:pt x="8877246" y="2232030"/>
                  <a:pt x="8889964" y="2255998"/>
                  <a:pt x="8902682" y="2279967"/>
                </a:cubicBezTo>
                <a:close/>
                <a:moveTo>
                  <a:pt x="3372747" y="509214"/>
                </a:moveTo>
                <a:cubicBezTo>
                  <a:pt x="3367366" y="509703"/>
                  <a:pt x="3361986" y="510681"/>
                  <a:pt x="3356116" y="511170"/>
                </a:cubicBezTo>
                <a:cubicBezTo>
                  <a:pt x="3359051" y="530248"/>
                  <a:pt x="3361496" y="548836"/>
                  <a:pt x="3366388" y="567424"/>
                </a:cubicBezTo>
                <a:cubicBezTo>
                  <a:pt x="3366877" y="569380"/>
                  <a:pt x="3382041" y="570848"/>
                  <a:pt x="3386933" y="567424"/>
                </a:cubicBezTo>
                <a:cubicBezTo>
                  <a:pt x="3390357" y="565467"/>
                  <a:pt x="3388400" y="554216"/>
                  <a:pt x="3388400" y="547368"/>
                </a:cubicBezTo>
                <a:cubicBezTo>
                  <a:pt x="3361496" y="550792"/>
                  <a:pt x="3376660" y="534161"/>
                  <a:pt x="3376660" y="523889"/>
                </a:cubicBezTo>
                <a:cubicBezTo>
                  <a:pt x="3377638" y="518997"/>
                  <a:pt x="3374215" y="514105"/>
                  <a:pt x="3372747" y="509214"/>
                </a:cubicBezTo>
                <a:close/>
                <a:moveTo>
                  <a:pt x="6555211" y="1190611"/>
                </a:moveTo>
                <a:cubicBezTo>
                  <a:pt x="6548363" y="1161751"/>
                  <a:pt x="6524395" y="1151968"/>
                  <a:pt x="6491132" y="1136804"/>
                </a:cubicBezTo>
                <a:cubicBezTo>
                  <a:pt x="6499937" y="1155392"/>
                  <a:pt x="6501893" y="1168599"/>
                  <a:pt x="6509231" y="1173980"/>
                </a:cubicBezTo>
                <a:cubicBezTo>
                  <a:pt x="6520481" y="1181807"/>
                  <a:pt x="6535645" y="1184252"/>
                  <a:pt x="6555211" y="1190611"/>
                </a:cubicBezTo>
                <a:close/>
                <a:moveTo>
                  <a:pt x="9275910" y="5111705"/>
                </a:moveTo>
                <a:cubicBezTo>
                  <a:pt x="9272486" y="5114151"/>
                  <a:pt x="9269551" y="5116108"/>
                  <a:pt x="9266127" y="5118553"/>
                </a:cubicBezTo>
                <a:cubicBezTo>
                  <a:pt x="9267105" y="5148881"/>
                  <a:pt x="9288628" y="5160132"/>
                  <a:pt x="9313575" y="5168447"/>
                </a:cubicBezTo>
                <a:cubicBezTo>
                  <a:pt x="9316021" y="5166001"/>
                  <a:pt x="9318956" y="5163556"/>
                  <a:pt x="9321401" y="5161110"/>
                </a:cubicBezTo>
                <a:cubicBezTo>
                  <a:pt x="9306727" y="5144968"/>
                  <a:pt x="9291563" y="5128336"/>
                  <a:pt x="9275910" y="5111705"/>
                </a:cubicBezTo>
                <a:close/>
                <a:moveTo>
                  <a:pt x="560086" y="1760970"/>
                </a:moveTo>
                <a:cubicBezTo>
                  <a:pt x="553238" y="1779069"/>
                  <a:pt x="546390" y="1797168"/>
                  <a:pt x="539053" y="1815267"/>
                </a:cubicBezTo>
                <a:cubicBezTo>
                  <a:pt x="544433" y="1817223"/>
                  <a:pt x="549814" y="1819180"/>
                  <a:pt x="555195" y="1821137"/>
                </a:cubicBezTo>
                <a:cubicBezTo>
                  <a:pt x="569870" y="1805484"/>
                  <a:pt x="584055" y="1789830"/>
                  <a:pt x="560086" y="1760970"/>
                </a:cubicBezTo>
                <a:close/>
                <a:moveTo>
                  <a:pt x="2630694" y="1839235"/>
                </a:moveTo>
                <a:cubicBezTo>
                  <a:pt x="2624335" y="1835322"/>
                  <a:pt x="2617487" y="1831898"/>
                  <a:pt x="2611128" y="1827985"/>
                </a:cubicBezTo>
                <a:cubicBezTo>
                  <a:pt x="2604768" y="1841681"/>
                  <a:pt x="2596942" y="1854889"/>
                  <a:pt x="2592539" y="1868585"/>
                </a:cubicBezTo>
                <a:cubicBezTo>
                  <a:pt x="2591561" y="1872009"/>
                  <a:pt x="2600366" y="1878368"/>
                  <a:pt x="2604768" y="1883260"/>
                </a:cubicBezTo>
                <a:cubicBezTo>
                  <a:pt x="2613573" y="1869074"/>
                  <a:pt x="2622378" y="1853910"/>
                  <a:pt x="2630694" y="1839235"/>
                </a:cubicBezTo>
                <a:close/>
                <a:moveTo>
                  <a:pt x="295941" y="2665913"/>
                </a:moveTo>
                <a:cubicBezTo>
                  <a:pt x="292517" y="2666402"/>
                  <a:pt x="289093" y="2667381"/>
                  <a:pt x="285668" y="2667870"/>
                </a:cubicBezTo>
                <a:cubicBezTo>
                  <a:pt x="282734" y="2683034"/>
                  <a:pt x="279799" y="2698197"/>
                  <a:pt x="277353" y="2713851"/>
                </a:cubicBezTo>
                <a:cubicBezTo>
                  <a:pt x="286647" y="2719721"/>
                  <a:pt x="295452" y="2724612"/>
                  <a:pt x="303767" y="2729993"/>
                </a:cubicBezTo>
                <a:cubicBezTo>
                  <a:pt x="307191" y="2728036"/>
                  <a:pt x="310126" y="2726569"/>
                  <a:pt x="313551" y="2724612"/>
                </a:cubicBezTo>
                <a:cubicBezTo>
                  <a:pt x="307681" y="2705046"/>
                  <a:pt x="301811" y="2685479"/>
                  <a:pt x="295941" y="2665913"/>
                </a:cubicBezTo>
                <a:close/>
                <a:moveTo>
                  <a:pt x="8819036" y="1769286"/>
                </a:moveTo>
                <a:cubicBezTo>
                  <a:pt x="8825395" y="1770264"/>
                  <a:pt x="8831754" y="1770753"/>
                  <a:pt x="8838113" y="1771732"/>
                </a:cubicBezTo>
                <a:cubicBezTo>
                  <a:pt x="8839580" y="1747763"/>
                  <a:pt x="8840559" y="1723794"/>
                  <a:pt x="8842026" y="1699825"/>
                </a:cubicBezTo>
                <a:cubicBezTo>
                  <a:pt x="8838113" y="1699336"/>
                  <a:pt x="8833711" y="1698358"/>
                  <a:pt x="8829797" y="1697869"/>
                </a:cubicBezTo>
                <a:cubicBezTo>
                  <a:pt x="8826373" y="1721348"/>
                  <a:pt x="8822460" y="1745317"/>
                  <a:pt x="8819036" y="1769286"/>
                </a:cubicBezTo>
                <a:close/>
                <a:moveTo>
                  <a:pt x="1118705" y="4685159"/>
                </a:moveTo>
                <a:cubicBezTo>
                  <a:pt x="1127021" y="4702279"/>
                  <a:pt x="1133380" y="4716465"/>
                  <a:pt x="1141206" y="4729672"/>
                </a:cubicBezTo>
                <a:cubicBezTo>
                  <a:pt x="1143652" y="4734075"/>
                  <a:pt x="1150501" y="4736031"/>
                  <a:pt x="1155881" y="4738966"/>
                </a:cubicBezTo>
                <a:cubicBezTo>
                  <a:pt x="1157838" y="4733096"/>
                  <a:pt x="1161751" y="4726737"/>
                  <a:pt x="1160773" y="4721357"/>
                </a:cubicBezTo>
                <a:cubicBezTo>
                  <a:pt x="1157838" y="4709128"/>
                  <a:pt x="1152457" y="4697388"/>
                  <a:pt x="1147566" y="4685159"/>
                </a:cubicBezTo>
                <a:cubicBezTo>
                  <a:pt x="1139739" y="4685159"/>
                  <a:pt x="1131913" y="4685159"/>
                  <a:pt x="1118705" y="4685159"/>
                </a:cubicBezTo>
                <a:close/>
                <a:moveTo>
                  <a:pt x="1233168" y="4705704"/>
                </a:moveTo>
                <a:cubicBezTo>
                  <a:pt x="1261539" y="4722824"/>
                  <a:pt x="1286976" y="4737499"/>
                  <a:pt x="1312412" y="4752663"/>
                </a:cubicBezTo>
                <a:cubicBezTo>
                  <a:pt x="1302629" y="4710106"/>
                  <a:pt x="1267898" y="4709617"/>
                  <a:pt x="1233168" y="4705704"/>
                </a:cubicBezTo>
                <a:close/>
                <a:moveTo>
                  <a:pt x="6123285" y="6380582"/>
                </a:moveTo>
                <a:cubicBezTo>
                  <a:pt x="6122796" y="6378136"/>
                  <a:pt x="6121817" y="6375690"/>
                  <a:pt x="6121328" y="6373244"/>
                </a:cubicBezTo>
                <a:cubicBezTo>
                  <a:pt x="6096381" y="6373244"/>
                  <a:pt x="6071434" y="6373244"/>
                  <a:pt x="6046486" y="6373244"/>
                </a:cubicBezTo>
                <a:cubicBezTo>
                  <a:pt x="6046976" y="6378136"/>
                  <a:pt x="6047465" y="6383028"/>
                  <a:pt x="6047954" y="6388408"/>
                </a:cubicBezTo>
                <a:cubicBezTo>
                  <a:pt x="6072901" y="6385473"/>
                  <a:pt x="6097848" y="6383028"/>
                  <a:pt x="6123285" y="6380582"/>
                </a:cubicBezTo>
                <a:close/>
                <a:moveTo>
                  <a:pt x="1146587" y="4846581"/>
                </a:moveTo>
                <a:cubicBezTo>
                  <a:pt x="1150990" y="4845114"/>
                  <a:pt x="1154903" y="4844135"/>
                  <a:pt x="1159305" y="4842668"/>
                </a:cubicBezTo>
                <a:cubicBezTo>
                  <a:pt x="1150990" y="4820656"/>
                  <a:pt x="1142185" y="4799133"/>
                  <a:pt x="1130445" y="4769294"/>
                </a:cubicBezTo>
                <a:cubicBezTo>
                  <a:pt x="1105009" y="4809894"/>
                  <a:pt x="1142674" y="4823102"/>
                  <a:pt x="1146587" y="4846581"/>
                </a:cubicBezTo>
                <a:close/>
                <a:moveTo>
                  <a:pt x="2580310" y="1967395"/>
                </a:moveTo>
                <a:cubicBezTo>
                  <a:pt x="2585691" y="1967884"/>
                  <a:pt x="2591561" y="1967884"/>
                  <a:pt x="2596942" y="1968373"/>
                </a:cubicBezTo>
                <a:cubicBezTo>
                  <a:pt x="2599877" y="1946361"/>
                  <a:pt x="2602812" y="1924349"/>
                  <a:pt x="2605747" y="1902337"/>
                </a:cubicBezTo>
                <a:cubicBezTo>
                  <a:pt x="2600855" y="1901848"/>
                  <a:pt x="2595963" y="1900869"/>
                  <a:pt x="2591561" y="1900380"/>
                </a:cubicBezTo>
                <a:cubicBezTo>
                  <a:pt x="2587648" y="1922392"/>
                  <a:pt x="2584224" y="1944894"/>
                  <a:pt x="2580310" y="1967395"/>
                </a:cubicBezTo>
                <a:close/>
                <a:moveTo>
                  <a:pt x="357575" y="3215727"/>
                </a:moveTo>
                <a:cubicBezTo>
                  <a:pt x="358553" y="3236761"/>
                  <a:pt x="360021" y="3257306"/>
                  <a:pt x="361488" y="3282742"/>
                </a:cubicBezTo>
                <a:cubicBezTo>
                  <a:pt x="403067" y="3256327"/>
                  <a:pt x="374206" y="3236272"/>
                  <a:pt x="357575" y="3215727"/>
                </a:cubicBezTo>
                <a:close/>
              </a:path>
            </a:pathLst>
          </a:custGeom>
          <a:solidFill>
            <a:srgbClr val="000000"/>
          </a:solidFill>
          <a:ln w="4889" cap="flat">
            <a:noFill/>
            <a:prstDash val="solid"/>
            <a:miter/>
          </a:ln>
        </p:spPr>
        <p:txBody>
          <a:bodyPr rtlCol="0" anchor="ctr"/>
          <a:lstStyle/>
          <a:p>
            <a:endParaRPr lang="zh-CN" altLang="en-US"/>
          </a:p>
        </p:txBody>
      </p:sp>
      <p:sp>
        <p:nvSpPr>
          <p:cNvPr id="7" name="图形 5">
            <a:extLst>
              <a:ext uri="{FF2B5EF4-FFF2-40B4-BE49-F238E27FC236}">
                <a16:creationId xmlns:a16="http://schemas.microsoft.com/office/drawing/2014/main" xmlns="" id="{5A18D54F-99D8-4491-B1A0-12CC0BFAF558}"/>
              </a:ext>
            </a:extLst>
          </p:cNvPr>
          <p:cNvSpPr/>
          <p:nvPr/>
        </p:nvSpPr>
        <p:spPr>
          <a:xfrm>
            <a:off x="8174739" y="955954"/>
            <a:ext cx="3169597" cy="2092890"/>
          </a:xfrm>
          <a:custGeom>
            <a:avLst/>
            <a:gdLst>
              <a:gd name="connsiteX0" fmla="*/ 8557694 w 10386164"/>
              <a:gd name="connsiteY0" fmla="*/ 2466584 h 6858000"/>
              <a:gd name="connsiteX1" fmla="*/ 8603622 w 10386164"/>
              <a:gd name="connsiteY1" fmla="*/ 2481197 h 6858000"/>
              <a:gd name="connsiteX2" fmla="*/ 8641722 w 10386164"/>
              <a:gd name="connsiteY2" fmla="*/ 2485373 h 6858000"/>
              <a:gd name="connsiteX3" fmla="*/ 8709050 w 10386164"/>
              <a:gd name="connsiteY3" fmla="*/ 2523473 h 6858000"/>
              <a:gd name="connsiteX4" fmla="*/ 8876585 w 10386164"/>
              <a:gd name="connsiteY4" fmla="*/ 2576186 h 6858000"/>
              <a:gd name="connsiteX5" fmla="*/ 8934518 w 10386164"/>
              <a:gd name="connsiteY5" fmla="*/ 2631510 h 6858000"/>
              <a:gd name="connsiteX6" fmla="*/ 9013849 w 10386164"/>
              <a:gd name="connsiteY6" fmla="*/ 2606458 h 6858000"/>
              <a:gd name="connsiteX7" fmla="*/ 9089006 w 10386164"/>
              <a:gd name="connsiteY7" fmla="*/ 2635685 h 6858000"/>
              <a:gd name="connsiteX8" fmla="*/ 9142242 w 10386164"/>
              <a:gd name="connsiteY8" fmla="*/ 2679526 h 6858000"/>
              <a:gd name="connsiteX9" fmla="*/ 9142242 w 10386164"/>
              <a:gd name="connsiteY9" fmla="*/ 2626291 h 6858000"/>
              <a:gd name="connsiteX10" fmla="*/ 9153724 w 10386164"/>
              <a:gd name="connsiteY10" fmla="*/ 2624725 h 6858000"/>
              <a:gd name="connsiteX11" fmla="*/ 9161031 w 10386164"/>
              <a:gd name="connsiteY11" fmla="*/ 2676395 h 6858000"/>
              <a:gd name="connsiteX12" fmla="*/ 9202784 w 10386164"/>
              <a:gd name="connsiteY12" fmla="*/ 2661259 h 6858000"/>
              <a:gd name="connsiteX13" fmla="*/ 9213222 w 10386164"/>
              <a:gd name="connsiteY13" fmla="*/ 2625769 h 6858000"/>
              <a:gd name="connsiteX14" fmla="*/ 9185561 w 10386164"/>
              <a:gd name="connsiteY14" fmla="*/ 2603326 h 6858000"/>
              <a:gd name="connsiteX15" fmla="*/ 9154246 w 10386164"/>
              <a:gd name="connsiteY15" fmla="*/ 2579318 h 6858000"/>
              <a:gd name="connsiteX16" fmla="*/ 9163640 w 10386164"/>
              <a:gd name="connsiteY16" fmla="*/ 2565748 h 6858000"/>
              <a:gd name="connsiteX17" fmla="*/ 9248712 w 10386164"/>
              <a:gd name="connsiteY17" fmla="*/ 2577230 h 6858000"/>
              <a:gd name="connsiteX18" fmla="*/ 9334829 w 10386164"/>
              <a:gd name="connsiteY18" fmla="*/ 2629422 h 6858000"/>
              <a:gd name="connsiteX19" fmla="*/ 9346312 w 10386164"/>
              <a:gd name="connsiteY19" fmla="*/ 2559485 h 6858000"/>
              <a:gd name="connsiteX20" fmla="*/ 9357793 w 10386164"/>
              <a:gd name="connsiteY20" fmla="*/ 2560007 h 6858000"/>
              <a:gd name="connsiteX21" fmla="*/ 9337961 w 10386164"/>
              <a:gd name="connsiteY21" fmla="*/ 2486938 h 6858000"/>
              <a:gd name="connsiteX22" fmla="*/ 9399025 w 10386164"/>
              <a:gd name="connsiteY22" fmla="*/ 2502074 h 6858000"/>
              <a:gd name="connsiteX23" fmla="*/ 9467396 w 10386164"/>
              <a:gd name="connsiteY23" fmla="*/ 2492680 h 6858000"/>
              <a:gd name="connsiteX24" fmla="*/ 9508628 w 10386164"/>
              <a:gd name="connsiteY24" fmla="*/ 2485373 h 6858000"/>
              <a:gd name="connsiteX25" fmla="*/ 9607792 w 10386164"/>
              <a:gd name="connsiteY25" fmla="*/ 2418045 h 6858000"/>
              <a:gd name="connsiteX26" fmla="*/ 9652677 w 10386164"/>
              <a:gd name="connsiteY26" fmla="*/ 2379423 h 6858000"/>
              <a:gd name="connsiteX27" fmla="*/ 9697040 w 10386164"/>
              <a:gd name="connsiteY27" fmla="*/ 2404476 h 6858000"/>
              <a:gd name="connsiteX28" fmla="*/ 9681382 w 10386164"/>
              <a:gd name="connsiteY28" fmla="*/ 2313140 h 6858000"/>
              <a:gd name="connsiteX29" fmla="*/ 9689733 w 10386164"/>
              <a:gd name="connsiteY29" fmla="*/ 2280781 h 6858000"/>
              <a:gd name="connsiteX30" fmla="*/ 9717917 w 10386164"/>
              <a:gd name="connsiteY30" fmla="*/ 2282347 h 6858000"/>
              <a:gd name="connsiteX31" fmla="*/ 9728355 w 10386164"/>
              <a:gd name="connsiteY31" fmla="*/ 2317837 h 6858000"/>
              <a:gd name="connsiteX32" fmla="*/ 9720526 w 10386164"/>
              <a:gd name="connsiteY32" fmla="*/ 2348630 h 6858000"/>
              <a:gd name="connsiteX33" fmla="*/ 9677729 w 10386164"/>
              <a:gd name="connsiteY33" fmla="*/ 2469715 h 6858000"/>
              <a:gd name="connsiteX34" fmla="*/ 9596832 w 10386164"/>
              <a:gd name="connsiteY34" fmla="*/ 2552700 h 6858000"/>
              <a:gd name="connsiteX35" fmla="*/ 9679817 w 10386164"/>
              <a:gd name="connsiteY35" fmla="*/ 2598629 h 6858000"/>
              <a:gd name="connsiteX36" fmla="*/ 9737228 w 10386164"/>
              <a:gd name="connsiteY36" fmla="*/ 2644036 h 6858000"/>
              <a:gd name="connsiteX37" fmla="*/ 9774806 w 10386164"/>
              <a:gd name="connsiteY37" fmla="*/ 2643514 h 6858000"/>
              <a:gd name="connsiteX38" fmla="*/ 9769587 w 10386164"/>
              <a:gd name="connsiteY38" fmla="*/ 2696750 h 6858000"/>
              <a:gd name="connsiteX39" fmla="*/ 9824910 w 10386164"/>
              <a:gd name="connsiteY39" fmla="*/ 2646645 h 6858000"/>
              <a:gd name="connsiteX40" fmla="*/ 9845265 w 10386164"/>
              <a:gd name="connsiteY40" fmla="*/ 2639339 h 6858000"/>
              <a:gd name="connsiteX41" fmla="*/ 9812384 w 10386164"/>
              <a:gd name="connsiteY41" fmla="*/ 2625247 h 6858000"/>
              <a:gd name="connsiteX42" fmla="*/ 9810297 w 10386164"/>
              <a:gd name="connsiteY42" fmla="*/ 2584537 h 6858000"/>
              <a:gd name="connsiteX43" fmla="*/ 9804033 w 10386164"/>
              <a:gd name="connsiteY43" fmla="*/ 2530258 h 6858000"/>
              <a:gd name="connsiteX44" fmla="*/ 9766977 w 10386164"/>
              <a:gd name="connsiteY44" fmla="*/ 2450404 h 6858000"/>
              <a:gd name="connsiteX45" fmla="*/ 9752886 w 10386164"/>
              <a:gd name="connsiteY45" fmla="*/ 2385165 h 6858000"/>
              <a:gd name="connsiteX46" fmla="*/ 9775849 w 10386164"/>
              <a:gd name="connsiteY46" fmla="*/ 2360634 h 6858000"/>
              <a:gd name="connsiteX47" fmla="*/ 9803511 w 10386164"/>
              <a:gd name="connsiteY47" fmla="*/ 2383077 h 6858000"/>
              <a:gd name="connsiteX48" fmla="*/ 9825954 w 10386164"/>
              <a:gd name="connsiteY48" fmla="*/ 2471803 h 6858000"/>
              <a:gd name="connsiteX49" fmla="*/ 9861444 w 10386164"/>
              <a:gd name="connsiteY49" fmla="*/ 2498421 h 6858000"/>
              <a:gd name="connsiteX50" fmla="*/ 9847353 w 10386164"/>
              <a:gd name="connsiteY50" fmla="*/ 2556875 h 6858000"/>
              <a:gd name="connsiteX51" fmla="*/ 9906851 w 10386164"/>
              <a:gd name="connsiteY51" fmla="*/ 2571489 h 6858000"/>
              <a:gd name="connsiteX52" fmla="*/ 9916245 w 10386164"/>
              <a:gd name="connsiteY52" fmla="*/ 2515122 h 6858000"/>
              <a:gd name="connsiteX53" fmla="*/ 9916767 w 10386164"/>
              <a:gd name="connsiteY53" fmla="*/ 2472325 h 6858000"/>
              <a:gd name="connsiteX54" fmla="*/ 9927728 w 10386164"/>
              <a:gd name="connsiteY54" fmla="*/ 2473369 h 6858000"/>
              <a:gd name="connsiteX55" fmla="*/ 9953824 w 10386164"/>
              <a:gd name="connsiteY55" fmla="*/ 2523473 h 6858000"/>
              <a:gd name="connsiteX56" fmla="*/ 9965828 w 10386164"/>
              <a:gd name="connsiteY56" fmla="*/ 2520341 h 6858000"/>
              <a:gd name="connsiteX57" fmla="*/ 9999752 w 10386164"/>
              <a:gd name="connsiteY57" fmla="*/ 2477544 h 6858000"/>
              <a:gd name="connsiteX58" fmla="*/ 9982529 w 10386164"/>
              <a:gd name="connsiteY58" fmla="*/ 2510947 h 6858000"/>
              <a:gd name="connsiteX59" fmla="*/ 9992445 w 10386164"/>
              <a:gd name="connsiteY59" fmla="*/ 2514078 h 6858000"/>
              <a:gd name="connsiteX60" fmla="*/ 10062382 w 10386164"/>
              <a:gd name="connsiteY60" fmla="*/ 2447273 h 6858000"/>
              <a:gd name="connsiteX61" fmla="*/ 10090566 w 10386164"/>
              <a:gd name="connsiteY61" fmla="*/ 2395081 h 6858000"/>
              <a:gd name="connsiteX62" fmla="*/ 10140670 w 10386164"/>
              <a:gd name="connsiteY62" fmla="*/ 2445185 h 6858000"/>
              <a:gd name="connsiteX63" fmla="*/ 10092654 w 10386164"/>
              <a:gd name="connsiteY63" fmla="*/ 2465018 h 6858000"/>
              <a:gd name="connsiteX64" fmla="*/ 10073343 w 10386164"/>
              <a:gd name="connsiteY64" fmla="*/ 2535477 h 6858000"/>
              <a:gd name="connsiteX65" fmla="*/ 10018019 w 10386164"/>
              <a:gd name="connsiteY65" fmla="*/ 2612199 h 6858000"/>
              <a:gd name="connsiteX66" fmla="*/ 9986704 w 10386164"/>
              <a:gd name="connsiteY66" fmla="*/ 2669088 h 6858000"/>
              <a:gd name="connsiteX67" fmla="*/ 10025848 w 10386164"/>
              <a:gd name="connsiteY67" fmla="*/ 2789651 h 6858000"/>
              <a:gd name="connsiteX68" fmla="*/ 9989836 w 10386164"/>
              <a:gd name="connsiteY68" fmla="*/ 2747897 h 6858000"/>
              <a:gd name="connsiteX69" fmla="*/ 9955911 w 10386164"/>
              <a:gd name="connsiteY69" fmla="*/ 2761989 h 6858000"/>
              <a:gd name="connsiteX70" fmla="*/ 9939732 w 10386164"/>
              <a:gd name="connsiteY70" fmla="*/ 2815225 h 6858000"/>
              <a:gd name="connsiteX71" fmla="*/ 10007059 w 10386164"/>
              <a:gd name="connsiteY71" fmla="*/ 2837667 h 6858000"/>
              <a:gd name="connsiteX72" fmla="*/ 10061339 w 10386164"/>
              <a:gd name="connsiteY72" fmla="*/ 2826707 h 6858000"/>
              <a:gd name="connsiteX73" fmla="*/ 10110921 w 10386164"/>
              <a:gd name="connsiteY73" fmla="*/ 2967103 h 6858000"/>
              <a:gd name="connsiteX74" fmla="*/ 10144324 w 10386164"/>
              <a:gd name="connsiteY74" fmla="*/ 2962405 h 6858000"/>
              <a:gd name="connsiteX75" fmla="*/ 10123447 w 10386164"/>
              <a:gd name="connsiteY75" fmla="*/ 2913345 h 6858000"/>
              <a:gd name="connsiteX76" fmla="*/ 10182945 w 10386164"/>
              <a:gd name="connsiteY76" fmla="*/ 2954577 h 6858000"/>
              <a:gd name="connsiteX77" fmla="*/ 10137539 w 10386164"/>
              <a:gd name="connsiteY77" fmla="*/ 2991633 h 6858000"/>
              <a:gd name="connsiteX78" fmla="*/ 10166244 w 10386164"/>
              <a:gd name="connsiteY78" fmla="*/ 3051654 h 6858000"/>
              <a:gd name="connsiteX79" fmla="*/ 10186599 w 10386164"/>
              <a:gd name="connsiteY79" fmla="*/ 3017729 h 6858000"/>
              <a:gd name="connsiteX80" fmla="*/ 10385450 w 10386164"/>
              <a:gd name="connsiteY80" fmla="*/ 3315222 h 6858000"/>
              <a:gd name="connsiteX81" fmla="*/ 10386493 w 10386164"/>
              <a:gd name="connsiteY81" fmla="*/ 3312613 h 6858000"/>
              <a:gd name="connsiteX82" fmla="*/ 10323863 w 10386164"/>
              <a:gd name="connsiteY82" fmla="*/ 3466056 h 6858000"/>
              <a:gd name="connsiteX83" fmla="*/ 10321254 w 10386164"/>
              <a:gd name="connsiteY83" fmla="*/ 3494240 h 6858000"/>
              <a:gd name="connsiteX84" fmla="*/ 10290461 w 10386164"/>
              <a:gd name="connsiteY84" fmla="*/ 3632548 h 6858000"/>
              <a:gd name="connsiteX85" fmla="*/ 10264887 w 10386164"/>
              <a:gd name="connsiteY85" fmla="*/ 3698832 h 6858000"/>
              <a:gd name="connsiteX86" fmla="*/ 10200169 w 10386164"/>
              <a:gd name="connsiteY86" fmla="*/ 3866367 h 6858000"/>
              <a:gd name="connsiteX87" fmla="*/ 10210085 w 10386164"/>
              <a:gd name="connsiteY87" fmla="*/ 3930563 h 6858000"/>
              <a:gd name="connsiteX88" fmla="*/ 10227831 w 10386164"/>
              <a:gd name="connsiteY88" fmla="*/ 4022943 h 6858000"/>
              <a:gd name="connsiteX89" fmla="*/ 10225221 w 10386164"/>
              <a:gd name="connsiteY89" fmla="*/ 4042775 h 6858000"/>
              <a:gd name="connsiteX90" fmla="*/ 10166244 w 10386164"/>
              <a:gd name="connsiteY90" fmla="*/ 4162816 h 6858000"/>
              <a:gd name="connsiteX91" fmla="*/ 10138582 w 10386164"/>
              <a:gd name="connsiteY91" fmla="*/ 4234319 h 6858000"/>
              <a:gd name="connsiteX92" fmla="*/ 10126579 w 10386164"/>
              <a:gd name="connsiteY92" fmla="*/ 4296950 h 6858000"/>
              <a:gd name="connsiteX93" fmla="*/ 10097873 w 10386164"/>
              <a:gd name="connsiteY93" fmla="*/ 4360624 h 6858000"/>
              <a:gd name="connsiteX94" fmla="*/ 10111443 w 10386164"/>
              <a:gd name="connsiteY94" fmla="*/ 4392983 h 6858000"/>
              <a:gd name="connsiteX95" fmla="*/ 10039940 w 10386164"/>
              <a:gd name="connsiteY95" fmla="*/ 4406552 h 6858000"/>
              <a:gd name="connsiteX96" fmla="*/ 10050901 w 10386164"/>
              <a:gd name="connsiteY96" fmla="*/ 4460310 h 6858000"/>
              <a:gd name="connsiteX97" fmla="*/ 10003406 w 10386164"/>
              <a:gd name="connsiteY97" fmla="*/ 4502585 h 6858000"/>
              <a:gd name="connsiteX98" fmla="*/ 9939732 w 10386164"/>
              <a:gd name="connsiteY98" fmla="*/ 4557387 h 6858000"/>
              <a:gd name="connsiteX99" fmla="*/ 9802468 w 10386164"/>
              <a:gd name="connsiteY99" fmla="*/ 4624714 h 6858000"/>
              <a:gd name="connsiteX100" fmla="*/ 9763846 w 10386164"/>
              <a:gd name="connsiteY100" fmla="*/ 4680559 h 6858000"/>
              <a:gd name="connsiteX101" fmla="*/ 9731486 w 10386164"/>
              <a:gd name="connsiteY101" fmla="*/ 4767198 h 6858000"/>
              <a:gd name="connsiteX102" fmla="*/ 9747666 w 10386164"/>
              <a:gd name="connsiteY102" fmla="*/ 4789118 h 6858000"/>
              <a:gd name="connsiteX103" fmla="*/ 9705391 w 10386164"/>
              <a:gd name="connsiteY103" fmla="*/ 4849661 h 6858000"/>
              <a:gd name="connsiteX104" fmla="*/ 9723136 w 10386164"/>
              <a:gd name="connsiteY104" fmla="*/ 4876800 h 6858000"/>
              <a:gd name="connsiteX105" fmla="*/ 9695475 w 10386164"/>
              <a:gd name="connsiteY105" fmla="*/ 4892458 h 6858000"/>
              <a:gd name="connsiteX106" fmla="*/ 9749754 w 10386164"/>
              <a:gd name="connsiteY106" fmla="*/ 4948825 h 6858000"/>
              <a:gd name="connsiteX107" fmla="*/ 9783156 w 10386164"/>
              <a:gd name="connsiteY107" fmla="*/ 4896111 h 6858000"/>
              <a:gd name="connsiteX108" fmla="*/ 9764889 w 10386164"/>
              <a:gd name="connsiteY108" fmla="*/ 5055818 h 6858000"/>
              <a:gd name="connsiteX109" fmla="*/ 9728877 w 10386164"/>
              <a:gd name="connsiteY109" fmla="*/ 5068344 h 6858000"/>
              <a:gd name="connsiteX110" fmla="*/ 9705913 w 10386164"/>
              <a:gd name="connsiteY110" fmla="*/ 5039638 h 6858000"/>
              <a:gd name="connsiteX111" fmla="*/ 9658418 w 10386164"/>
              <a:gd name="connsiteY111" fmla="*/ 4993710 h 6858000"/>
              <a:gd name="connsiteX112" fmla="*/ 9607792 w 10386164"/>
              <a:gd name="connsiteY112" fmla="*/ 5039638 h 6858000"/>
              <a:gd name="connsiteX113" fmla="*/ 9555079 w 10386164"/>
              <a:gd name="connsiteY113" fmla="*/ 5080870 h 6858000"/>
              <a:gd name="connsiteX114" fmla="*/ 9578043 w 10386164"/>
              <a:gd name="connsiteY114" fmla="*/ 5102269 h 6858000"/>
              <a:gd name="connsiteX115" fmla="*/ 9549338 w 10386164"/>
              <a:gd name="connsiteY115" fmla="*/ 5122624 h 6858000"/>
              <a:gd name="connsiteX116" fmla="*/ 9544640 w 10386164"/>
              <a:gd name="connsiteY116" fmla="*/ 5148719 h 6858000"/>
              <a:gd name="connsiteX117" fmla="*/ 9491927 w 10386164"/>
              <a:gd name="connsiteY117" fmla="*/ 5192561 h 6858000"/>
              <a:gd name="connsiteX118" fmla="*/ 9419380 w 10386164"/>
              <a:gd name="connsiteY118" fmla="*/ 5253103 h 6858000"/>
              <a:gd name="connsiteX119" fmla="*/ 9385455 w 10386164"/>
              <a:gd name="connsiteY119" fmla="*/ 5257800 h 6858000"/>
              <a:gd name="connsiteX120" fmla="*/ 9209569 w 10386164"/>
              <a:gd name="connsiteY120" fmla="*/ 5259888 h 6858000"/>
              <a:gd name="connsiteX121" fmla="*/ 9226270 w 10386164"/>
              <a:gd name="connsiteY121" fmla="*/ 5294856 h 6858000"/>
              <a:gd name="connsiteX122" fmla="*/ 9160509 w 10386164"/>
              <a:gd name="connsiteY122" fmla="*/ 5351746 h 6858000"/>
              <a:gd name="connsiteX123" fmla="*/ 9242450 w 10386164"/>
              <a:gd name="connsiteY123" fmla="*/ 5402893 h 6858000"/>
              <a:gd name="connsiteX124" fmla="*/ 9258107 w 10386164"/>
              <a:gd name="connsiteY124" fmla="*/ 5447779 h 6858000"/>
              <a:gd name="connsiteX125" fmla="*/ 9227314 w 10386164"/>
              <a:gd name="connsiteY125" fmla="*/ 5470742 h 6858000"/>
              <a:gd name="connsiteX126" fmla="*/ 9155290 w 10386164"/>
              <a:gd name="connsiteY126" fmla="*/ 5461870 h 6858000"/>
              <a:gd name="connsiteX127" fmla="*/ 9039424 w 10386164"/>
              <a:gd name="connsiteY127" fmla="*/ 5485356 h 6858000"/>
              <a:gd name="connsiteX128" fmla="*/ 9039945 w 10386164"/>
              <a:gd name="connsiteY128" fmla="*/ 5497883 h 6858000"/>
              <a:gd name="connsiteX129" fmla="*/ 9100488 w 10386164"/>
              <a:gd name="connsiteY129" fmla="*/ 5494751 h 6858000"/>
              <a:gd name="connsiteX130" fmla="*/ 9179820 w 10386164"/>
              <a:gd name="connsiteY130" fmla="*/ 5498404 h 6858000"/>
              <a:gd name="connsiteX131" fmla="*/ 9148505 w 10386164"/>
              <a:gd name="connsiteY131" fmla="*/ 5550074 h 6858000"/>
              <a:gd name="connsiteX132" fmla="*/ 9174600 w 10386164"/>
              <a:gd name="connsiteY132" fmla="*/ 5635669 h 6858000"/>
              <a:gd name="connsiteX133" fmla="*/ 9202784 w 10386164"/>
              <a:gd name="connsiteY133" fmla="*/ 5661242 h 6858000"/>
              <a:gd name="connsiteX134" fmla="*/ 9092137 w 10386164"/>
              <a:gd name="connsiteY134" fmla="*/ 5708737 h 6858000"/>
              <a:gd name="connsiteX135" fmla="*/ 9033161 w 10386164"/>
              <a:gd name="connsiteY135" fmla="*/ 5624708 h 6858000"/>
              <a:gd name="connsiteX136" fmla="*/ 8995061 w 10386164"/>
              <a:gd name="connsiteY136" fmla="*/ 5643498 h 6858000"/>
              <a:gd name="connsiteX137" fmla="*/ 9123975 w 10386164"/>
              <a:gd name="connsiteY137" fmla="*/ 5900281 h 6858000"/>
              <a:gd name="connsiteX138" fmla="*/ 9085874 w 10386164"/>
              <a:gd name="connsiteY138" fmla="*/ 5922724 h 6858000"/>
              <a:gd name="connsiteX139" fmla="*/ 9087440 w 10386164"/>
              <a:gd name="connsiteY139" fmla="*/ 5928465 h 6858000"/>
              <a:gd name="connsiteX140" fmla="*/ 9126062 w 10386164"/>
              <a:gd name="connsiteY140" fmla="*/ 5924811 h 6858000"/>
              <a:gd name="connsiteX141" fmla="*/ 9111449 w 10386164"/>
              <a:gd name="connsiteY141" fmla="*/ 5944122 h 6858000"/>
              <a:gd name="connsiteX142" fmla="*/ 9131803 w 10386164"/>
              <a:gd name="connsiteY142" fmla="*/ 5944644 h 6858000"/>
              <a:gd name="connsiteX143" fmla="*/ 9150071 w 10386164"/>
              <a:gd name="connsiteY143" fmla="*/ 5962389 h 6858000"/>
              <a:gd name="connsiteX144" fmla="*/ 9128671 w 10386164"/>
              <a:gd name="connsiteY144" fmla="*/ 5973350 h 6858000"/>
              <a:gd name="connsiteX145" fmla="*/ 9080655 w 10386164"/>
              <a:gd name="connsiteY145" fmla="*/ 5973871 h 6858000"/>
              <a:gd name="connsiteX146" fmla="*/ 9078046 w 10386164"/>
              <a:gd name="connsiteY146" fmla="*/ 5987964 h 6858000"/>
              <a:gd name="connsiteX147" fmla="*/ 9125018 w 10386164"/>
              <a:gd name="connsiteY147" fmla="*/ 6002055 h 6858000"/>
              <a:gd name="connsiteX148" fmla="*/ 9059257 w 10386164"/>
              <a:gd name="connsiteY148" fmla="*/ 6018756 h 6858000"/>
              <a:gd name="connsiteX149" fmla="*/ 9025854 w 10386164"/>
              <a:gd name="connsiteY149" fmla="*/ 6031282 h 6858000"/>
              <a:gd name="connsiteX150" fmla="*/ 8990886 w 10386164"/>
              <a:gd name="connsiteY150" fmla="*/ 6045896 h 6858000"/>
              <a:gd name="connsiteX151" fmla="*/ 8996627 w 10386164"/>
              <a:gd name="connsiteY151" fmla="*/ 6021888 h 6858000"/>
              <a:gd name="connsiteX152" fmla="*/ 8997148 w 10386164"/>
              <a:gd name="connsiteY152" fmla="*/ 5972306 h 6858000"/>
              <a:gd name="connsiteX153" fmla="*/ 9014894 w 10386164"/>
              <a:gd name="connsiteY153" fmla="*/ 5906544 h 6858000"/>
              <a:gd name="connsiteX154" fmla="*/ 9030029 w 10386164"/>
              <a:gd name="connsiteY154" fmla="*/ 5881492 h 6858000"/>
              <a:gd name="connsiteX155" fmla="*/ 8957483 w 10386164"/>
              <a:gd name="connsiteY155" fmla="*/ 5841827 h 6858000"/>
              <a:gd name="connsiteX156" fmla="*/ 8927733 w 10386164"/>
              <a:gd name="connsiteY156" fmla="*/ 5912807 h 6858000"/>
              <a:gd name="connsiteX157" fmla="*/ 8852577 w 10386164"/>
              <a:gd name="connsiteY157" fmla="*/ 5946210 h 6858000"/>
              <a:gd name="connsiteX158" fmla="*/ 8902681 w 10386164"/>
              <a:gd name="connsiteY158" fmla="*/ 5983266 h 6858000"/>
              <a:gd name="connsiteX159" fmla="*/ 8752369 w 10386164"/>
              <a:gd name="connsiteY159" fmla="*/ 5973871 h 6858000"/>
              <a:gd name="connsiteX160" fmla="*/ 8701221 w 10386164"/>
              <a:gd name="connsiteY160" fmla="*/ 6003099 h 6858000"/>
              <a:gd name="connsiteX161" fmla="*/ 8662599 w 10386164"/>
              <a:gd name="connsiteY161" fmla="*/ 6063119 h 6858000"/>
              <a:gd name="connsiteX162" fmla="*/ 8592140 w 10386164"/>
              <a:gd name="connsiteY162" fmla="*/ 6067817 h 6858000"/>
              <a:gd name="connsiteX163" fmla="*/ 8528988 w 10386164"/>
              <a:gd name="connsiteY163" fmla="*/ 6097044 h 6858000"/>
              <a:gd name="connsiteX164" fmla="*/ 8476797 w 10386164"/>
              <a:gd name="connsiteY164" fmla="*/ 6104873 h 6858000"/>
              <a:gd name="connsiteX165" fmla="*/ 8439740 w 10386164"/>
              <a:gd name="connsiteY165" fmla="*/ 6110092 h 6858000"/>
              <a:gd name="connsiteX166" fmla="*/ 8371369 w 10386164"/>
              <a:gd name="connsiteY166" fmla="*/ 6184204 h 6858000"/>
              <a:gd name="connsiteX167" fmla="*/ 8329094 w 10386164"/>
              <a:gd name="connsiteY167" fmla="*/ 6092869 h 6858000"/>
              <a:gd name="connsiteX168" fmla="*/ 8288906 w 10386164"/>
              <a:gd name="connsiteY168" fmla="*/ 6033892 h 6858000"/>
              <a:gd name="connsiteX169" fmla="*/ 8252372 w 10386164"/>
              <a:gd name="connsiteY169" fmla="*/ 5957692 h 6858000"/>
              <a:gd name="connsiteX170" fmla="*/ 8242456 w 10386164"/>
              <a:gd name="connsiteY170" fmla="*/ 5960302 h 6858000"/>
              <a:gd name="connsiteX171" fmla="*/ 8261245 w 10386164"/>
              <a:gd name="connsiteY171" fmla="*/ 5921158 h 6858000"/>
              <a:gd name="connsiteX172" fmla="*/ 8163646 w 10386164"/>
              <a:gd name="connsiteY172" fmla="*/ 5806336 h 6858000"/>
              <a:gd name="connsiteX173" fmla="*/ 8132331 w 10386164"/>
              <a:gd name="connsiteY173" fmla="*/ 5789635 h 6858000"/>
              <a:gd name="connsiteX174" fmla="*/ 8034732 w 10386164"/>
              <a:gd name="connsiteY174" fmla="*/ 5796419 h 6858000"/>
              <a:gd name="connsiteX175" fmla="*/ 8020119 w 10386164"/>
              <a:gd name="connsiteY175" fmla="*/ 5796941 h 6858000"/>
              <a:gd name="connsiteX176" fmla="*/ 7921476 w 10386164"/>
              <a:gd name="connsiteY176" fmla="*/ 5795376 h 6858000"/>
              <a:gd name="connsiteX177" fmla="*/ 7873982 w 10386164"/>
              <a:gd name="connsiteY177" fmla="*/ 5807902 h 6858000"/>
              <a:gd name="connsiteX178" fmla="*/ 7745068 w 10386164"/>
              <a:gd name="connsiteY178" fmla="*/ 5854874 h 6858000"/>
              <a:gd name="connsiteX179" fmla="*/ 7747677 w 10386164"/>
              <a:gd name="connsiteY179" fmla="*/ 5912285 h 6858000"/>
              <a:gd name="connsiteX180" fmla="*/ 7605194 w 10386164"/>
              <a:gd name="connsiteY180" fmla="*/ 5947775 h 6858000"/>
              <a:gd name="connsiteX181" fmla="*/ 7537867 w 10386164"/>
              <a:gd name="connsiteY181" fmla="*/ 5981178 h 6858000"/>
              <a:gd name="connsiteX182" fmla="*/ 7455925 w 10386164"/>
              <a:gd name="connsiteY182" fmla="*/ 5997358 h 6858000"/>
              <a:gd name="connsiteX183" fmla="*/ 7444443 w 10386164"/>
              <a:gd name="connsiteY183" fmla="*/ 5994226 h 6858000"/>
              <a:gd name="connsiteX184" fmla="*/ 7271167 w 10386164"/>
              <a:gd name="connsiteY184" fmla="*/ 6056856 h 6858000"/>
              <a:gd name="connsiteX185" fmla="*/ 7184528 w 10386164"/>
              <a:gd name="connsiteY185" fmla="*/ 6116355 h 6858000"/>
              <a:gd name="connsiteX186" fmla="*/ 7151126 w 10386164"/>
              <a:gd name="connsiteY186" fmla="*/ 6130447 h 6858000"/>
              <a:gd name="connsiteX187" fmla="*/ 7016471 w 10386164"/>
              <a:gd name="connsiteY187" fmla="*/ 6170112 h 6858000"/>
              <a:gd name="connsiteX188" fmla="*/ 6872421 w 10386164"/>
              <a:gd name="connsiteY188" fmla="*/ 6309465 h 6858000"/>
              <a:gd name="connsiteX189" fmla="*/ 6720021 w 10386164"/>
              <a:gd name="connsiteY189" fmla="*/ 6490048 h 6858000"/>
              <a:gd name="connsiteX190" fmla="*/ 6570231 w 10386164"/>
              <a:gd name="connsiteY190" fmla="*/ 6603304 h 6858000"/>
              <a:gd name="connsiteX191" fmla="*/ 6515430 w 10386164"/>
              <a:gd name="connsiteY191" fmla="*/ 6627313 h 6858000"/>
              <a:gd name="connsiteX192" fmla="*/ 6472633 w 10386164"/>
              <a:gd name="connsiteY192" fmla="*/ 6604870 h 6858000"/>
              <a:gd name="connsiteX193" fmla="*/ 6418875 w 10386164"/>
              <a:gd name="connsiteY193" fmla="*/ 6579296 h 6858000"/>
              <a:gd name="connsiteX194" fmla="*/ 6405305 w 10386164"/>
              <a:gd name="connsiteY194" fmla="*/ 6614265 h 6858000"/>
              <a:gd name="connsiteX195" fmla="*/ 6378687 w 10386164"/>
              <a:gd name="connsiteY195" fmla="*/ 6534411 h 6858000"/>
              <a:gd name="connsiteX196" fmla="*/ 6330671 w 10386164"/>
              <a:gd name="connsiteY196" fmla="*/ 6546416 h 6858000"/>
              <a:gd name="connsiteX197" fmla="*/ 6330671 w 10386164"/>
              <a:gd name="connsiteY197" fmla="*/ 6468650 h 6858000"/>
              <a:gd name="connsiteX198" fmla="*/ 6128689 w 10386164"/>
              <a:gd name="connsiteY198" fmla="*/ 6504662 h 6858000"/>
              <a:gd name="connsiteX199" fmla="*/ 6128689 w 10386164"/>
              <a:gd name="connsiteY199" fmla="*/ 6519275 h 6858000"/>
              <a:gd name="connsiteX200" fmla="*/ 6275869 w 10386164"/>
              <a:gd name="connsiteY200" fmla="*/ 6527626 h 6858000"/>
              <a:gd name="connsiteX201" fmla="*/ 6280567 w 10386164"/>
              <a:gd name="connsiteY201" fmla="*/ 6541718 h 6858000"/>
              <a:gd name="connsiteX202" fmla="*/ 6214283 w 10386164"/>
              <a:gd name="connsiteY202" fmla="*/ 6573033 h 6858000"/>
              <a:gd name="connsiteX203" fmla="*/ 6251339 w 10386164"/>
              <a:gd name="connsiteY203" fmla="*/ 6591300 h 6858000"/>
              <a:gd name="connsiteX204" fmla="*/ 6248208 w 10386164"/>
              <a:gd name="connsiteY204" fmla="*/ 6604348 h 6858000"/>
              <a:gd name="connsiteX205" fmla="*/ 6181402 w 10386164"/>
              <a:gd name="connsiteY205" fmla="*/ 6592866 h 6858000"/>
              <a:gd name="connsiteX206" fmla="*/ 6232550 w 10386164"/>
              <a:gd name="connsiteY206" fmla="*/ 6641404 h 6858000"/>
              <a:gd name="connsiteX207" fmla="*/ 6303009 w 10386164"/>
              <a:gd name="connsiteY207" fmla="*/ 6657584 h 6858000"/>
              <a:gd name="connsiteX208" fmla="*/ 6301443 w 10386164"/>
              <a:gd name="connsiteY208" fmla="*/ 6669588 h 6858000"/>
              <a:gd name="connsiteX209" fmla="*/ 6252905 w 10386164"/>
              <a:gd name="connsiteY209" fmla="*/ 6676895 h 6858000"/>
              <a:gd name="connsiteX210" fmla="*/ 6242989 w 10386164"/>
              <a:gd name="connsiteY210" fmla="*/ 6714995 h 6858000"/>
              <a:gd name="connsiteX211" fmla="*/ 6250817 w 10386164"/>
              <a:gd name="connsiteY211" fmla="*/ 6720736 h 6858000"/>
              <a:gd name="connsiteX212" fmla="*/ 6303009 w 10386164"/>
              <a:gd name="connsiteY212" fmla="*/ 6729609 h 6858000"/>
              <a:gd name="connsiteX213" fmla="*/ 6276391 w 10386164"/>
              <a:gd name="connsiteY213" fmla="*/ 6776059 h 6858000"/>
              <a:gd name="connsiteX214" fmla="*/ 6228897 w 10386164"/>
              <a:gd name="connsiteY214" fmla="*/ 6808418 h 6858000"/>
              <a:gd name="connsiteX215" fmla="*/ 6245076 w 10386164"/>
              <a:gd name="connsiteY215" fmla="*/ 6851215 h 6858000"/>
              <a:gd name="connsiteX216" fmla="*/ 6204888 w 10386164"/>
              <a:gd name="connsiteY216" fmla="*/ 6837124 h 6858000"/>
              <a:gd name="connsiteX217" fmla="*/ 6168354 w 10386164"/>
              <a:gd name="connsiteY217" fmla="*/ 6833470 h 6858000"/>
              <a:gd name="connsiteX218" fmla="*/ 6097374 w 10386164"/>
              <a:gd name="connsiteY218" fmla="*/ 6845474 h 6858000"/>
              <a:gd name="connsiteX219" fmla="*/ 6132342 w 10386164"/>
              <a:gd name="connsiteY219" fmla="*/ 6795892 h 6858000"/>
              <a:gd name="connsiteX220" fmla="*/ 6125035 w 10386164"/>
              <a:gd name="connsiteY220" fmla="*/ 6791195 h 6858000"/>
              <a:gd name="connsiteX221" fmla="*/ 6196016 w 10386164"/>
              <a:gd name="connsiteY221" fmla="*/ 6770318 h 6858000"/>
              <a:gd name="connsiteX222" fmla="*/ 6151131 w 10386164"/>
              <a:gd name="connsiteY222" fmla="*/ 6712385 h 6858000"/>
              <a:gd name="connsiteX223" fmla="*/ 6146956 w 10386164"/>
              <a:gd name="connsiteY223" fmla="*/ 6671676 h 6858000"/>
              <a:gd name="connsiteX224" fmla="*/ 6056664 w 10386164"/>
              <a:gd name="connsiteY224" fmla="*/ 6696728 h 6858000"/>
              <a:gd name="connsiteX225" fmla="*/ 6048313 w 10386164"/>
              <a:gd name="connsiteY225" fmla="*/ 6683680 h 6858000"/>
              <a:gd name="connsiteX226" fmla="*/ 6094242 w 10386164"/>
              <a:gd name="connsiteY226" fmla="*/ 6663325 h 6858000"/>
              <a:gd name="connsiteX227" fmla="*/ 6094242 w 10386164"/>
              <a:gd name="connsiteY227" fmla="*/ 6625747 h 6858000"/>
              <a:gd name="connsiteX228" fmla="*/ 6189231 w 10386164"/>
              <a:gd name="connsiteY228" fmla="*/ 6684724 h 6858000"/>
              <a:gd name="connsiteX229" fmla="*/ 6096852 w 10386164"/>
              <a:gd name="connsiteY229" fmla="*/ 6604870 h 6858000"/>
              <a:gd name="connsiteX230" fmla="*/ 6147478 w 10386164"/>
              <a:gd name="connsiteY230" fmla="*/ 6599129 h 6858000"/>
              <a:gd name="connsiteX231" fmla="*/ 6194972 w 10386164"/>
              <a:gd name="connsiteY231" fmla="*/ 6552157 h 6858000"/>
              <a:gd name="connsiteX232" fmla="*/ 6190275 w 10386164"/>
              <a:gd name="connsiteY232" fmla="*/ 6541718 h 6858000"/>
              <a:gd name="connsiteX233" fmla="*/ 6124513 w 10386164"/>
              <a:gd name="connsiteY233" fmla="*/ 6554766 h 6858000"/>
              <a:gd name="connsiteX234" fmla="*/ 6081194 w 10386164"/>
              <a:gd name="connsiteY234" fmla="*/ 6546937 h 6858000"/>
              <a:gd name="connsiteX235" fmla="*/ 6036309 w 10386164"/>
              <a:gd name="connsiteY235" fmla="*/ 6526061 h 6858000"/>
              <a:gd name="connsiteX236" fmla="*/ 6016998 w 10386164"/>
              <a:gd name="connsiteY236" fmla="*/ 6581906 h 6858000"/>
              <a:gd name="connsiteX237" fmla="*/ 5991424 w 10386164"/>
              <a:gd name="connsiteY237" fmla="*/ 6591300 h 6858000"/>
              <a:gd name="connsiteX238" fmla="*/ 5971069 w 10386164"/>
              <a:gd name="connsiteY238" fmla="*/ 6552678 h 6858000"/>
              <a:gd name="connsiteX239" fmla="*/ 6048313 w 10386164"/>
              <a:gd name="connsiteY239" fmla="*/ 6683680 h 6858000"/>
              <a:gd name="connsiteX240" fmla="*/ 5983595 w 10386164"/>
              <a:gd name="connsiteY240" fmla="*/ 6678982 h 6858000"/>
              <a:gd name="connsiteX241" fmla="*/ 5980464 w 10386164"/>
              <a:gd name="connsiteY241" fmla="*/ 6634619 h 6858000"/>
              <a:gd name="connsiteX242" fmla="*/ 5913658 w 10386164"/>
              <a:gd name="connsiteY242" fmla="*/ 6652886 h 6858000"/>
              <a:gd name="connsiteX243" fmla="*/ 5914181 w 10386164"/>
              <a:gd name="connsiteY243" fmla="*/ 6661237 h 6858000"/>
              <a:gd name="connsiteX244" fmla="*/ 5939754 w 10386164"/>
              <a:gd name="connsiteY244" fmla="*/ 6671676 h 6858000"/>
              <a:gd name="connsiteX245" fmla="*/ 5940798 w 10386164"/>
              <a:gd name="connsiteY245" fmla="*/ 6684724 h 6858000"/>
              <a:gd name="connsiteX246" fmla="*/ 5900088 w 10386164"/>
              <a:gd name="connsiteY246" fmla="*/ 6687855 h 6858000"/>
              <a:gd name="connsiteX247" fmla="*/ 5843199 w 10386164"/>
              <a:gd name="connsiteY247" fmla="*/ 6679505 h 6858000"/>
              <a:gd name="connsiteX248" fmla="*/ 5839024 w 10386164"/>
              <a:gd name="connsiteY248" fmla="*/ 6638273 h 6858000"/>
              <a:gd name="connsiteX249" fmla="*/ 5808753 w 10386164"/>
              <a:gd name="connsiteY249" fmla="*/ 6657584 h 6858000"/>
              <a:gd name="connsiteX250" fmla="*/ 5678273 w 10386164"/>
              <a:gd name="connsiteY250" fmla="*/ 6699337 h 6858000"/>
              <a:gd name="connsiteX251" fmla="*/ 5649046 w 10386164"/>
              <a:gd name="connsiteY251" fmla="*/ 6705601 h 6858000"/>
              <a:gd name="connsiteX252" fmla="*/ 5574934 w 10386164"/>
              <a:gd name="connsiteY252" fmla="*/ 6738481 h 6858000"/>
              <a:gd name="connsiteX253" fmla="*/ 5523264 w 10386164"/>
              <a:gd name="connsiteY253" fmla="*/ 6764055 h 6858000"/>
              <a:gd name="connsiteX254" fmla="*/ 5488818 w 10386164"/>
              <a:gd name="connsiteY254" fmla="*/ 6756226 h 6858000"/>
              <a:gd name="connsiteX255" fmla="*/ 5450195 w 10386164"/>
              <a:gd name="connsiteY255" fmla="*/ 6756226 h 6858000"/>
              <a:gd name="connsiteX256" fmla="*/ 5382868 w 10386164"/>
              <a:gd name="connsiteY256" fmla="*/ 6796936 h 6858000"/>
              <a:gd name="connsiteX257" fmla="*/ 5411573 w 10386164"/>
              <a:gd name="connsiteY257" fmla="*/ 6816247 h 6858000"/>
              <a:gd name="connsiteX258" fmla="*/ 5387565 w 10386164"/>
              <a:gd name="connsiteY258" fmla="*/ 6822510 h 6858000"/>
              <a:gd name="connsiteX259" fmla="*/ 5272221 w 10386164"/>
              <a:gd name="connsiteY259" fmla="*/ 6794327 h 6858000"/>
              <a:gd name="connsiteX260" fmla="*/ 5183495 w 10386164"/>
              <a:gd name="connsiteY260" fmla="*/ 6748398 h 6858000"/>
              <a:gd name="connsiteX261" fmla="*/ 5163662 w 10386164"/>
              <a:gd name="connsiteY261" fmla="*/ 6733262 h 6858000"/>
              <a:gd name="connsiteX262" fmla="*/ 5071283 w 10386164"/>
              <a:gd name="connsiteY262" fmla="*/ 6796414 h 6858000"/>
              <a:gd name="connsiteX263" fmla="*/ 5059801 w 10386164"/>
              <a:gd name="connsiteY263" fmla="*/ 6780234 h 6858000"/>
              <a:gd name="connsiteX264" fmla="*/ 5136001 w 10386164"/>
              <a:gd name="connsiteY264" fmla="*/ 6721780 h 6858000"/>
              <a:gd name="connsiteX265" fmla="*/ 5229946 w 10386164"/>
              <a:gd name="connsiteY265" fmla="*/ 6708210 h 6858000"/>
              <a:gd name="connsiteX266" fmla="*/ 5363557 w 10386164"/>
              <a:gd name="connsiteY266" fmla="*/ 6719692 h 6858000"/>
              <a:gd name="connsiteX267" fmla="*/ 5405832 w 10386164"/>
              <a:gd name="connsiteY267" fmla="*/ 6731696 h 6858000"/>
              <a:gd name="connsiteX268" fmla="*/ 5468463 w 10386164"/>
              <a:gd name="connsiteY268" fmla="*/ 6705601 h 6858000"/>
              <a:gd name="connsiteX269" fmla="*/ 5478379 w 10386164"/>
              <a:gd name="connsiteY269" fmla="*/ 6668022 h 6858000"/>
              <a:gd name="connsiteX270" fmla="*/ 5488818 w 10386164"/>
              <a:gd name="connsiteY270" fmla="*/ 6628878 h 6858000"/>
              <a:gd name="connsiteX271" fmla="*/ 5374517 w 10386164"/>
              <a:gd name="connsiteY271" fmla="*/ 6604348 h 6858000"/>
              <a:gd name="connsiteX272" fmla="*/ 5419402 w 10386164"/>
              <a:gd name="connsiteY272" fmla="*/ 6604870 h 6858000"/>
              <a:gd name="connsiteX273" fmla="*/ 5476291 w 10386164"/>
              <a:gd name="connsiteY273" fmla="*/ 6567814 h 6858000"/>
              <a:gd name="connsiteX274" fmla="*/ 5355728 w 10386164"/>
              <a:gd name="connsiteY274" fmla="*/ 6587125 h 6858000"/>
              <a:gd name="connsiteX275" fmla="*/ 5376605 w 10386164"/>
              <a:gd name="connsiteY275" fmla="*/ 6535455 h 6858000"/>
              <a:gd name="connsiteX276" fmla="*/ 5468463 w 10386164"/>
              <a:gd name="connsiteY276" fmla="*/ 6506228 h 6858000"/>
              <a:gd name="connsiteX277" fmla="*/ 5557710 w 10386164"/>
              <a:gd name="connsiteY277" fmla="*/ 6482219 h 6858000"/>
              <a:gd name="connsiteX278" fmla="*/ 5579631 w 10386164"/>
              <a:gd name="connsiteY278" fmla="*/ 6514578 h 6858000"/>
              <a:gd name="connsiteX279" fmla="*/ 5628169 w 10386164"/>
              <a:gd name="connsiteY279" fmla="*/ 6487960 h 6858000"/>
              <a:gd name="connsiteX280" fmla="*/ 5593201 w 10386164"/>
              <a:gd name="connsiteY280" fmla="*/ 6487960 h 6858000"/>
              <a:gd name="connsiteX281" fmla="*/ 5592679 w 10386164"/>
              <a:gd name="connsiteY281" fmla="*/ 6481698 h 6858000"/>
              <a:gd name="connsiteX282" fmla="*/ 5628691 w 10386164"/>
              <a:gd name="connsiteY282" fmla="*/ 6468128 h 6858000"/>
              <a:gd name="connsiteX283" fmla="*/ 5624516 w 10386164"/>
              <a:gd name="connsiteY283" fmla="*/ 6457690 h 6858000"/>
              <a:gd name="connsiteX284" fmla="*/ 5554579 w 10386164"/>
              <a:gd name="connsiteY284" fmla="*/ 6485351 h 6858000"/>
              <a:gd name="connsiteX285" fmla="*/ 5606249 w 10386164"/>
              <a:gd name="connsiteY285" fmla="*/ 6434725 h 6858000"/>
              <a:gd name="connsiteX286" fmla="*/ 5716895 w 10386164"/>
              <a:gd name="connsiteY286" fmla="*/ 6338170 h 6858000"/>
              <a:gd name="connsiteX287" fmla="*/ 5781613 w 10386164"/>
              <a:gd name="connsiteY287" fmla="*/ 6265624 h 6858000"/>
              <a:gd name="connsiteX288" fmla="*/ 5793095 w 10386164"/>
              <a:gd name="connsiteY288" fmla="*/ 6218651 h 6858000"/>
              <a:gd name="connsiteX289" fmla="*/ 5807709 w 10386164"/>
              <a:gd name="connsiteY289" fmla="*/ 6159674 h 6858000"/>
              <a:gd name="connsiteX290" fmla="*/ 5729421 w 10386164"/>
              <a:gd name="connsiteY290" fmla="*/ 6169591 h 6858000"/>
              <a:gd name="connsiteX291" fmla="*/ 5710110 w 10386164"/>
              <a:gd name="connsiteY291" fmla="*/ 6164371 h 6858000"/>
              <a:gd name="connsiteX292" fmla="*/ 5554579 w 10386164"/>
              <a:gd name="connsiteY292" fmla="*/ 6178464 h 6858000"/>
              <a:gd name="connsiteX293" fmla="*/ 5512304 w 10386164"/>
              <a:gd name="connsiteY293" fmla="*/ 6171157 h 6858000"/>
              <a:gd name="connsiteX294" fmla="*/ 5530049 w 10386164"/>
              <a:gd name="connsiteY294" fmla="*/ 6129403 h 6858000"/>
              <a:gd name="connsiteX295" fmla="*/ 5639651 w 10386164"/>
              <a:gd name="connsiteY295" fmla="*/ 6070948 h 6858000"/>
              <a:gd name="connsiteX296" fmla="*/ 5705413 w 10386164"/>
              <a:gd name="connsiteY296" fmla="*/ 5985876 h 6858000"/>
              <a:gd name="connsiteX297" fmla="*/ 5704369 w 10386164"/>
              <a:gd name="connsiteY297" fmla="*/ 5974916 h 6858000"/>
              <a:gd name="connsiteX298" fmla="*/ 5726290 w 10386164"/>
              <a:gd name="connsiteY298" fmla="*/ 5922201 h 6858000"/>
              <a:gd name="connsiteX299" fmla="*/ 5637564 w 10386164"/>
              <a:gd name="connsiteY299" fmla="*/ 5890886 h 6858000"/>
              <a:gd name="connsiteX300" fmla="*/ 5673576 w 10386164"/>
              <a:gd name="connsiteY300" fmla="*/ 5829300 h 6858000"/>
              <a:gd name="connsiteX301" fmla="*/ 5664704 w 10386164"/>
              <a:gd name="connsiteY301" fmla="*/ 5824081 h 6858000"/>
              <a:gd name="connsiteX302" fmla="*/ 5608859 w 10386164"/>
              <a:gd name="connsiteY302" fmla="*/ 5856962 h 6858000"/>
              <a:gd name="connsiteX303" fmla="*/ 5608859 w 10386164"/>
              <a:gd name="connsiteY303" fmla="*/ 5885145 h 6858000"/>
              <a:gd name="connsiteX304" fmla="*/ 5590591 w 10386164"/>
              <a:gd name="connsiteY304" fmla="*/ 5842348 h 6858000"/>
              <a:gd name="connsiteX305" fmla="*/ 5633910 w 10386164"/>
              <a:gd name="connsiteY305" fmla="*/ 5805814 h 6858000"/>
              <a:gd name="connsiteX306" fmla="*/ 5551448 w 10386164"/>
              <a:gd name="connsiteY306" fmla="*/ 5795898 h 6858000"/>
              <a:gd name="connsiteX307" fmla="*/ 5463243 w 10386164"/>
              <a:gd name="connsiteY307" fmla="*/ 5833998 h 6858000"/>
              <a:gd name="connsiteX308" fmla="*/ 5382346 w 10386164"/>
              <a:gd name="connsiteY308" fmla="*/ 5862703 h 6858000"/>
              <a:gd name="connsiteX309" fmla="*/ 5276919 w 10386164"/>
              <a:gd name="connsiteY309" fmla="*/ 5852265 h 6858000"/>
              <a:gd name="connsiteX310" fmla="*/ 5226293 w 10386164"/>
              <a:gd name="connsiteY310" fmla="*/ 5822515 h 6858000"/>
              <a:gd name="connsiteX311" fmla="*/ 5177754 w 10386164"/>
              <a:gd name="connsiteY311" fmla="*/ 5867922 h 6858000"/>
              <a:gd name="connsiteX312" fmla="*/ 5084853 w 10386164"/>
              <a:gd name="connsiteY312" fmla="*/ 5833998 h 6858000"/>
              <a:gd name="connsiteX313" fmla="*/ 5071805 w 10386164"/>
              <a:gd name="connsiteY313" fmla="*/ 5872619 h 6858000"/>
              <a:gd name="connsiteX314" fmla="*/ 4986732 w 10386164"/>
              <a:gd name="connsiteY314" fmla="*/ 5860094 h 6858000"/>
              <a:gd name="connsiteX315" fmla="*/ 4982557 w 10386164"/>
              <a:gd name="connsiteY315" fmla="*/ 5902891 h 6858000"/>
              <a:gd name="connsiteX316" fmla="*/ 4867735 w 10386164"/>
              <a:gd name="connsiteY316" fmla="*/ 5970218 h 6858000"/>
              <a:gd name="connsiteX317" fmla="*/ 4772224 w 10386164"/>
              <a:gd name="connsiteY317" fmla="*/ 6026063 h 6858000"/>
              <a:gd name="connsiteX318" fmla="*/ 4605210 w 10386164"/>
              <a:gd name="connsiteY318" fmla="*/ 6092347 h 6858000"/>
              <a:gd name="connsiteX319" fmla="*/ 4574939 w 10386164"/>
              <a:gd name="connsiteY319" fmla="*/ 6103829 h 6858000"/>
              <a:gd name="connsiteX320" fmla="*/ 4495086 w 10386164"/>
              <a:gd name="connsiteY320" fmla="*/ 6142973 h 6858000"/>
              <a:gd name="connsiteX321" fmla="*/ 4422017 w 10386164"/>
              <a:gd name="connsiteY321" fmla="*/ 6145061 h 6858000"/>
              <a:gd name="connsiteX322" fmla="*/ 4419930 w 10386164"/>
              <a:gd name="connsiteY322" fmla="*/ 6132534 h 6858000"/>
              <a:gd name="connsiteX323" fmla="*/ 4398009 w 10386164"/>
              <a:gd name="connsiteY323" fmla="*/ 6187858 h 6858000"/>
              <a:gd name="connsiteX324" fmla="*/ 4301976 w 10386164"/>
              <a:gd name="connsiteY324" fmla="*/ 6187858 h 6858000"/>
              <a:gd name="connsiteX325" fmla="*/ 4235171 w 10386164"/>
              <a:gd name="connsiteY325" fmla="*/ 6328775 h 6858000"/>
              <a:gd name="connsiteX326" fmla="*/ 4080161 w 10386164"/>
              <a:gd name="connsiteY326" fmla="*/ 6297982 h 6858000"/>
              <a:gd name="connsiteX327" fmla="*/ 3927239 w 10386164"/>
              <a:gd name="connsiteY327" fmla="*/ 6310508 h 6858000"/>
              <a:gd name="connsiteX328" fmla="*/ 3912625 w 10386164"/>
              <a:gd name="connsiteY328" fmla="*/ 6333473 h 6858000"/>
              <a:gd name="connsiteX329" fmla="*/ 3864087 w 10386164"/>
              <a:gd name="connsiteY329" fmla="*/ 6373138 h 6858000"/>
              <a:gd name="connsiteX330" fmla="*/ 3705424 w 10386164"/>
              <a:gd name="connsiteY330" fmla="*/ 6388796 h 6858000"/>
              <a:gd name="connsiteX331" fmla="*/ 3585905 w 10386164"/>
              <a:gd name="connsiteY331" fmla="*/ 6408107 h 6858000"/>
              <a:gd name="connsiteX332" fmla="*/ 3562940 w 10386164"/>
              <a:gd name="connsiteY332" fmla="*/ 6404454 h 6858000"/>
              <a:gd name="connsiteX333" fmla="*/ 3466386 w 10386164"/>
              <a:gd name="connsiteY333" fmla="*/ 6370007 h 6858000"/>
              <a:gd name="connsiteX334" fmla="*/ 3452816 w 10386164"/>
              <a:gd name="connsiteY334" fmla="*/ 6329297 h 6858000"/>
              <a:gd name="connsiteX335" fmla="*/ 3412628 w 10386164"/>
              <a:gd name="connsiteY335" fmla="*/ 6375226 h 6858000"/>
              <a:gd name="connsiteX336" fmla="*/ 3402712 w 10386164"/>
              <a:gd name="connsiteY336" fmla="*/ 6314162 h 6858000"/>
              <a:gd name="connsiteX337" fmla="*/ 3580686 w 10386164"/>
              <a:gd name="connsiteY337" fmla="*/ 6340258 h 6858000"/>
              <a:gd name="connsiteX338" fmla="*/ 3536323 w 10386164"/>
              <a:gd name="connsiteY338" fmla="*/ 6330341 h 6858000"/>
              <a:gd name="connsiteX339" fmla="*/ 3541542 w 10386164"/>
              <a:gd name="connsiteY339" fmla="*/ 6296417 h 6858000"/>
              <a:gd name="connsiteX340" fmla="*/ 3505008 w 10386164"/>
              <a:gd name="connsiteY340" fmla="*/ 6290676 h 6858000"/>
              <a:gd name="connsiteX341" fmla="*/ 3519100 w 10386164"/>
              <a:gd name="connsiteY341" fmla="*/ 6254663 h 6858000"/>
              <a:gd name="connsiteX342" fmla="*/ 3542586 w 10386164"/>
              <a:gd name="connsiteY342" fmla="*/ 6248922 h 6858000"/>
              <a:gd name="connsiteX343" fmla="*/ 3657408 w 10386164"/>
              <a:gd name="connsiteY343" fmla="*/ 6251010 h 6858000"/>
              <a:gd name="connsiteX344" fmla="*/ 3725257 w 10386164"/>
              <a:gd name="connsiteY344" fmla="*/ 6198296 h 6858000"/>
              <a:gd name="connsiteX345" fmla="*/ 3562419 w 10386164"/>
              <a:gd name="connsiteY345" fmla="*/ 6134622 h 6858000"/>
              <a:gd name="connsiteX346" fmla="*/ 3655842 w 10386164"/>
              <a:gd name="connsiteY346" fmla="*/ 6111658 h 6858000"/>
              <a:gd name="connsiteX347" fmla="*/ 3475780 w 10386164"/>
              <a:gd name="connsiteY347" fmla="*/ 6049028 h 6858000"/>
              <a:gd name="connsiteX348" fmla="*/ 3525884 w 10386164"/>
              <a:gd name="connsiteY348" fmla="*/ 5922201 h 6858000"/>
              <a:gd name="connsiteX349" fmla="*/ 3463776 w 10386164"/>
              <a:gd name="connsiteY349" fmla="*/ 5951951 h 6858000"/>
              <a:gd name="connsiteX350" fmla="*/ 3428286 w 10386164"/>
              <a:gd name="connsiteY350" fmla="*/ 5986919 h 6858000"/>
              <a:gd name="connsiteX351" fmla="*/ 3394361 w 10386164"/>
              <a:gd name="connsiteY351" fmla="*/ 6023454 h 6858000"/>
              <a:gd name="connsiteX352" fmla="*/ 3402190 w 10386164"/>
              <a:gd name="connsiteY352" fmla="*/ 6037023 h 6858000"/>
              <a:gd name="connsiteX353" fmla="*/ 3323380 w 10386164"/>
              <a:gd name="connsiteY353" fmla="*/ 6029195 h 6858000"/>
              <a:gd name="connsiteX354" fmla="*/ 3244049 w 10386164"/>
              <a:gd name="connsiteY354" fmla="*/ 6003621 h 6858000"/>
              <a:gd name="connsiteX355" fmla="*/ 3239351 w 10386164"/>
              <a:gd name="connsiteY355" fmla="*/ 6063119 h 6858000"/>
              <a:gd name="connsiteX356" fmla="*/ 3165761 w 10386164"/>
              <a:gd name="connsiteY356" fmla="*/ 6043287 h 6858000"/>
              <a:gd name="connsiteX357" fmla="*/ 3200208 w 10386164"/>
              <a:gd name="connsiteY357" fmla="*/ 6005186 h 6858000"/>
              <a:gd name="connsiteX358" fmla="*/ 3116179 w 10386164"/>
              <a:gd name="connsiteY358" fmla="*/ 5982222 h 6858000"/>
              <a:gd name="connsiteX359" fmla="*/ 3143840 w 10386164"/>
              <a:gd name="connsiteY359" fmla="*/ 5889321 h 6858000"/>
              <a:gd name="connsiteX360" fmla="*/ 3221606 w 10386164"/>
              <a:gd name="connsiteY360" fmla="*/ 5912807 h 6858000"/>
              <a:gd name="connsiteX361" fmla="*/ 3240917 w 10386164"/>
              <a:gd name="connsiteY361" fmla="*/ 5890365 h 6858000"/>
              <a:gd name="connsiteX362" fmla="*/ 3264403 w 10386164"/>
              <a:gd name="connsiteY362" fmla="*/ 5846001 h 6858000"/>
              <a:gd name="connsiteX363" fmla="*/ 3192901 w 10386164"/>
              <a:gd name="connsiteY363" fmla="*/ 5813121 h 6858000"/>
              <a:gd name="connsiteX364" fmla="*/ 3192379 w 10386164"/>
              <a:gd name="connsiteY364" fmla="*/ 5798507 h 6858000"/>
              <a:gd name="connsiteX365" fmla="*/ 3133402 w 10386164"/>
              <a:gd name="connsiteY365" fmla="*/ 5736921 h 6858000"/>
              <a:gd name="connsiteX366" fmla="*/ 3080689 w 10386164"/>
              <a:gd name="connsiteY366" fmla="*/ 5717610 h 6858000"/>
              <a:gd name="connsiteX367" fmla="*/ 3157932 w 10386164"/>
              <a:gd name="connsiteY367" fmla="*/ 5706650 h 6858000"/>
              <a:gd name="connsiteX368" fmla="*/ 3121398 w 10386164"/>
              <a:gd name="connsiteY368" fmla="*/ 5682119 h 6858000"/>
              <a:gd name="connsiteX369" fmla="*/ 3176199 w 10386164"/>
              <a:gd name="connsiteY369" fmla="*/ 5667506 h 6858000"/>
              <a:gd name="connsiteX370" fmla="*/ 3136012 w 10386164"/>
              <a:gd name="connsiteY370" fmla="*/ 5645063 h 6858000"/>
              <a:gd name="connsiteX371" fmla="*/ 3166805 w 10386164"/>
              <a:gd name="connsiteY371" fmla="*/ 5612183 h 6858000"/>
              <a:gd name="connsiteX372" fmla="*/ 3160020 w 10386164"/>
              <a:gd name="connsiteY372" fmla="*/ 5603310 h 6858000"/>
              <a:gd name="connsiteX373" fmla="*/ 3115657 w 10386164"/>
              <a:gd name="connsiteY373" fmla="*/ 5625231 h 6858000"/>
              <a:gd name="connsiteX374" fmla="*/ 3044154 w 10386164"/>
              <a:gd name="connsiteY374" fmla="*/ 5625752 h 6858000"/>
              <a:gd name="connsiteX375" fmla="*/ 2983612 w 10386164"/>
              <a:gd name="connsiteY375" fmla="*/ 5608529 h 6858000"/>
              <a:gd name="connsiteX376" fmla="*/ 3002923 w 10386164"/>
              <a:gd name="connsiteY376" fmla="*/ 5569385 h 6858000"/>
              <a:gd name="connsiteX377" fmla="*/ 2817642 w 10386164"/>
              <a:gd name="connsiteY377" fmla="*/ 5550596 h 6858000"/>
              <a:gd name="connsiteX378" fmla="*/ 2797287 w 10386164"/>
              <a:gd name="connsiteY378" fmla="*/ 5542767 h 6858000"/>
              <a:gd name="connsiteX379" fmla="*/ 2758665 w 10386164"/>
              <a:gd name="connsiteY379" fmla="*/ 5528676 h 6858000"/>
              <a:gd name="connsiteX380" fmla="*/ 2666808 w 10386164"/>
              <a:gd name="connsiteY380" fmla="*/ 5540158 h 6858000"/>
              <a:gd name="connsiteX381" fmla="*/ 2726828 w 10386164"/>
              <a:gd name="connsiteY381" fmla="*/ 5532329 h 6858000"/>
              <a:gd name="connsiteX382" fmla="*/ 2728916 w 10386164"/>
              <a:gd name="connsiteY382" fmla="*/ 5545899 h 6858000"/>
              <a:gd name="connsiteX383" fmla="*/ 2579647 w 10386164"/>
              <a:gd name="connsiteY383" fmla="*/ 5571995 h 6858000"/>
              <a:gd name="connsiteX384" fmla="*/ 2575994 w 10386164"/>
              <a:gd name="connsiteY384" fmla="*/ 5556337 h 6858000"/>
              <a:gd name="connsiteX385" fmla="*/ 2617747 w 10386164"/>
              <a:gd name="connsiteY385" fmla="*/ 5541724 h 6858000"/>
              <a:gd name="connsiteX386" fmla="*/ 2582779 w 10386164"/>
              <a:gd name="connsiteY386" fmla="*/ 5537548 h 6858000"/>
              <a:gd name="connsiteX387" fmla="*/ 2414721 w 10386164"/>
              <a:gd name="connsiteY387" fmla="*/ 5489532 h 6858000"/>
              <a:gd name="connsiteX388" fmla="*/ 2396454 w 10386164"/>
              <a:gd name="connsiteY388" fmla="*/ 5480137 h 6858000"/>
              <a:gd name="connsiteX389" fmla="*/ 2366183 w 10386164"/>
              <a:gd name="connsiteY389" fmla="*/ 5389323 h 6858000"/>
              <a:gd name="connsiteX390" fmla="*/ 2302509 w 10386164"/>
              <a:gd name="connsiteY390" fmla="*/ 5314167 h 6858000"/>
              <a:gd name="connsiteX391" fmla="*/ 2166289 w 10386164"/>
              <a:gd name="connsiteY391" fmla="*/ 5213437 h 6858000"/>
              <a:gd name="connsiteX392" fmla="*/ 2193950 w 10386164"/>
              <a:gd name="connsiteY392" fmla="*/ 5109576 h 6858000"/>
              <a:gd name="connsiteX393" fmla="*/ 2252405 w 10386164"/>
              <a:gd name="connsiteY393" fmla="*/ 5035463 h 6858000"/>
              <a:gd name="connsiteX394" fmla="*/ 2230484 w 10386164"/>
              <a:gd name="connsiteY394" fmla="*/ 4989013 h 6858000"/>
              <a:gd name="connsiteX395" fmla="*/ 2252405 w 10386164"/>
              <a:gd name="connsiteY395" fmla="*/ 4839222 h 6858000"/>
              <a:gd name="connsiteX396" fmla="*/ 2361486 w 10386164"/>
              <a:gd name="connsiteY396" fmla="*/ 4764066 h 6858000"/>
              <a:gd name="connsiteX397" fmla="*/ 2502926 w 10386164"/>
              <a:gd name="connsiteY397" fmla="*/ 4730663 h 6858000"/>
              <a:gd name="connsiteX398" fmla="*/ 2530587 w 10386164"/>
              <a:gd name="connsiteY398" fmla="*/ 4737448 h 6858000"/>
              <a:gd name="connsiteX399" fmla="*/ 2509188 w 10386164"/>
              <a:gd name="connsiteY399" fmla="*/ 4683169 h 6858000"/>
              <a:gd name="connsiteX400" fmla="*/ 2556683 w 10386164"/>
              <a:gd name="connsiteY400" fmla="*/ 4721269 h 6858000"/>
              <a:gd name="connsiteX401" fmla="*/ 2568687 w 10386164"/>
              <a:gd name="connsiteY401" fmla="*/ 4715528 h 6858000"/>
              <a:gd name="connsiteX402" fmla="*/ 2536328 w 10386164"/>
              <a:gd name="connsiteY402" fmla="*/ 4643503 h 6858000"/>
              <a:gd name="connsiteX403" fmla="*/ 2541547 w 10386164"/>
              <a:gd name="connsiteY403" fmla="*/ 4599140 h 6858000"/>
              <a:gd name="connsiteX404" fmla="*/ 2580169 w 10386164"/>
              <a:gd name="connsiteY404" fmla="*/ 4556343 h 6858000"/>
              <a:gd name="connsiteX405" fmla="*/ 2602612 w 10386164"/>
              <a:gd name="connsiteY405" fmla="*/ 4551124 h 6858000"/>
              <a:gd name="connsiteX406" fmla="*/ 2645409 w 10386164"/>
              <a:gd name="connsiteY406" fmla="*/ 4542773 h 6858000"/>
              <a:gd name="connsiteX407" fmla="*/ 2715346 w 10386164"/>
              <a:gd name="connsiteY407" fmla="*/ 4529203 h 6858000"/>
              <a:gd name="connsiteX408" fmla="*/ 2741964 w 10386164"/>
              <a:gd name="connsiteY408" fmla="*/ 4509892 h 6858000"/>
              <a:gd name="connsiteX409" fmla="*/ 2768060 w 10386164"/>
              <a:gd name="connsiteY409" fmla="*/ 4440999 h 6858000"/>
              <a:gd name="connsiteX410" fmla="*/ 2691860 w 10386164"/>
              <a:gd name="connsiteY410" fmla="*/ 4442043 h 6858000"/>
              <a:gd name="connsiteX411" fmla="*/ 2688728 w 10386164"/>
              <a:gd name="connsiteY411" fmla="*/ 4481186 h 6858000"/>
              <a:gd name="connsiteX412" fmla="*/ 2678812 w 10386164"/>
              <a:gd name="connsiteY412" fmla="*/ 4482230 h 6858000"/>
              <a:gd name="connsiteX413" fmla="*/ 2659501 w 10386164"/>
              <a:gd name="connsiteY413" fmla="*/ 4447262 h 6858000"/>
              <a:gd name="connsiteX414" fmla="*/ 2544157 w 10386164"/>
              <a:gd name="connsiteY414" fmla="*/ 4492147 h 6858000"/>
              <a:gd name="connsiteX415" fmla="*/ 2456475 w 10386164"/>
              <a:gd name="connsiteY415" fmla="*/ 4475967 h 6858000"/>
              <a:gd name="connsiteX416" fmla="*/ 2399064 w 10386164"/>
              <a:gd name="connsiteY416" fmla="*/ 4444652 h 6858000"/>
              <a:gd name="connsiteX417" fmla="*/ 2329127 w 10386164"/>
              <a:gd name="connsiteY417" fmla="*/ 4494756 h 6858000"/>
              <a:gd name="connsiteX418" fmla="*/ 2311904 w 10386164"/>
              <a:gd name="connsiteY418" fmla="*/ 4507282 h 6858000"/>
              <a:gd name="connsiteX419" fmla="*/ 2328605 w 10386164"/>
              <a:gd name="connsiteY419" fmla="*/ 4520330 h 6858000"/>
              <a:gd name="connsiteX420" fmla="*/ 2371402 w 10386164"/>
              <a:gd name="connsiteY420" fmla="*/ 4510936 h 6858000"/>
              <a:gd name="connsiteX421" fmla="*/ 2275369 w 10386164"/>
              <a:gd name="connsiteY421" fmla="*/ 4584526 h 6858000"/>
              <a:gd name="connsiteX422" fmla="*/ 2282676 w 10386164"/>
              <a:gd name="connsiteY422" fmla="*/ 4545383 h 6858000"/>
              <a:gd name="connsiteX423" fmla="*/ 2206476 w 10386164"/>
              <a:gd name="connsiteY423" fmla="*/ 4606447 h 6858000"/>
              <a:gd name="connsiteX424" fmla="*/ 2225787 w 10386164"/>
              <a:gd name="connsiteY424" fmla="*/ 4634109 h 6858000"/>
              <a:gd name="connsiteX425" fmla="*/ 2238835 w 10386164"/>
              <a:gd name="connsiteY425" fmla="*/ 4679515 h 6858000"/>
              <a:gd name="connsiteX426" fmla="*/ 2127667 w 10386164"/>
              <a:gd name="connsiteY426" fmla="*/ 4606447 h 6858000"/>
              <a:gd name="connsiteX427" fmla="*/ 2081216 w 10386164"/>
              <a:gd name="connsiteY427" fmla="*/ 4679515 h 6858000"/>
              <a:gd name="connsiteX428" fmla="*/ 2033199 w 10386164"/>
              <a:gd name="connsiteY428" fmla="*/ 4647157 h 6858000"/>
              <a:gd name="connsiteX429" fmla="*/ 2049901 w 10386164"/>
              <a:gd name="connsiteY429" fmla="*/ 4643503 h 6858000"/>
              <a:gd name="connsiteX430" fmla="*/ 2071821 w 10386164"/>
              <a:gd name="connsiteY430" fmla="*/ 4594443 h 6858000"/>
              <a:gd name="connsiteX431" fmla="*/ 2014410 w 10386164"/>
              <a:gd name="connsiteY431" fmla="*/ 4582439 h 6858000"/>
              <a:gd name="connsiteX432" fmla="*/ 1982573 w 10386164"/>
              <a:gd name="connsiteY432" fmla="*/ 4597574 h 6858000"/>
              <a:gd name="connsiteX433" fmla="*/ 1949171 w 10386164"/>
              <a:gd name="connsiteY433" fmla="*/ 4562084 h 6858000"/>
              <a:gd name="connsiteX434" fmla="*/ 1938210 w 10386164"/>
              <a:gd name="connsiteY434" fmla="*/ 4577219 h 6858000"/>
              <a:gd name="connsiteX435" fmla="*/ 1919943 w 10386164"/>
              <a:gd name="connsiteY435" fmla="*/ 4619495 h 6858000"/>
              <a:gd name="connsiteX436" fmla="*/ 1881321 w 10386164"/>
              <a:gd name="connsiteY436" fmla="*/ 4585048 h 6858000"/>
              <a:gd name="connsiteX437" fmla="*/ 1830695 w 10386164"/>
              <a:gd name="connsiteY437" fmla="*/ 4555821 h 6858000"/>
              <a:gd name="connsiteX438" fmla="*/ 1804077 w 10386164"/>
              <a:gd name="connsiteY438" fmla="*/ 4631499 h 6858000"/>
              <a:gd name="connsiteX439" fmla="*/ 1781113 w 10386164"/>
              <a:gd name="connsiteY439" fmla="*/ 4640371 h 6858000"/>
              <a:gd name="connsiteX440" fmla="*/ 1759193 w 10386164"/>
              <a:gd name="connsiteY440" fmla="*/ 4658117 h 6858000"/>
              <a:gd name="connsiteX441" fmla="*/ 1783201 w 10386164"/>
              <a:gd name="connsiteY441" fmla="*/ 4668033 h 6858000"/>
              <a:gd name="connsiteX442" fmla="*/ 1836436 w 10386164"/>
              <a:gd name="connsiteY442" fmla="*/ 4697261 h 6858000"/>
              <a:gd name="connsiteX443" fmla="*/ 1778503 w 10386164"/>
              <a:gd name="connsiteY443" fmla="*/ 4715528 h 6858000"/>
              <a:gd name="connsiteX444" fmla="*/ 1724224 w 10386164"/>
              <a:gd name="connsiteY444" fmla="*/ 4692041 h 6858000"/>
              <a:gd name="connsiteX445" fmla="*/ 1724224 w 10386164"/>
              <a:gd name="connsiteY445" fmla="*/ 4620017 h 6858000"/>
              <a:gd name="connsiteX446" fmla="*/ 1696041 w 10386164"/>
              <a:gd name="connsiteY446" fmla="*/ 4602794 h 6858000"/>
              <a:gd name="connsiteX447" fmla="*/ 1774850 w 10386164"/>
              <a:gd name="connsiteY447" fmla="*/ 4555299 h 6858000"/>
              <a:gd name="connsiteX448" fmla="*/ 1832261 w 10386164"/>
              <a:gd name="connsiteY448" fmla="*/ 4537032 h 6858000"/>
              <a:gd name="connsiteX449" fmla="*/ 1823910 w 10386164"/>
              <a:gd name="connsiteY449" fmla="*/ 4522940 h 6858000"/>
              <a:gd name="connsiteX450" fmla="*/ 1732575 w 10386164"/>
              <a:gd name="connsiteY450" fmla="*/ 4490581 h 6858000"/>
              <a:gd name="connsiteX451" fmla="*/ 1707001 w 10386164"/>
              <a:gd name="connsiteY451" fmla="*/ 4507282 h 6858000"/>
              <a:gd name="connsiteX452" fmla="*/ 1663160 w 10386164"/>
              <a:gd name="connsiteY452" fmla="*/ 4539641 h 6858000"/>
              <a:gd name="connsiteX453" fmla="*/ 1655853 w 10386164"/>
              <a:gd name="connsiteY453" fmla="*/ 4530247 h 6858000"/>
              <a:gd name="connsiteX454" fmla="*/ 1678295 w 10386164"/>
              <a:gd name="connsiteY454" fmla="*/ 4511980 h 6858000"/>
              <a:gd name="connsiteX455" fmla="*/ 1650112 w 10386164"/>
              <a:gd name="connsiteY455" fmla="*/ 4500497 h 6858000"/>
              <a:gd name="connsiteX456" fmla="*/ 1591135 w 10386164"/>
              <a:gd name="connsiteY456" fmla="*/ 4592355 h 6858000"/>
              <a:gd name="connsiteX457" fmla="*/ 1540509 w 10386164"/>
              <a:gd name="connsiteY457" fmla="*/ 4603315 h 6858000"/>
              <a:gd name="connsiteX458" fmla="*/ 1552513 w 10386164"/>
              <a:gd name="connsiteY458" fmla="*/ 4547470 h 6858000"/>
              <a:gd name="connsiteX459" fmla="*/ 1528505 w 10386164"/>
              <a:gd name="connsiteY459" fmla="*/ 4498410 h 6858000"/>
              <a:gd name="connsiteX460" fmla="*/ 1490405 w 10386164"/>
              <a:gd name="connsiteY460" fmla="*/ 4491625 h 6858000"/>
              <a:gd name="connsiteX461" fmla="*/ 1389675 w 10386164"/>
              <a:gd name="connsiteY461" fmla="*/ 4471270 h 6858000"/>
              <a:gd name="connsiteX462" fmla="*/ 1340093 w 10386164"/>
              <a:gd name="connsiteY462" fmla="*/ 4460832 h 6858000"/>
              <a:gd name="connsiteX463" fmla="*/ 1249801 w 10386164"/>
              <a:gd name="connsiteY463" fmla="*/ 4452481 h 6858000"/>
              <a:gd name="connsiteX464" fmla="*/ 1136545 w 10386164"/>
              <a:gd name="connsiteY464" fmla="*/ 4470226 h 6858000"/>
              <a:gd name="connsiteX465" fmla="*/ 1105230 w 10386164"/>
              <a:gd name="connsiteY465" fmla="*/ 4496844 h 6858000"/>
              <a:gd name="connsiteX466" fmla="*/ 1117234 w 10386164"/>
              <a:gd name="connsiteY466" fmla="*/ 4452481 h 6858000"/>
              <a:gd name="connsiteX467" fmla="*/ 1069217 w 10386164"/>
              <a:gd name="connsiteY467" fmla="*/ 4460310 h 6858000"/>
              <a:gd name="connsiteX468" fmla="*/ 1015982 w 10386164"/>
              <a:gd name="connsiteY468" fmla="*/ 4458222 h 6858000"/>
              <a:gd name="connsiteX469" fmla="*/ 994583 w 10386164"/>
              <a:gd name="connsiteY469" fmla="*/ 4457700 h 6858000"/>
              <a:gd name="connsiteX470" fmla="*/ 997714 w 10386164"/>
              <a:gd name="connsiteY470" fmla="*/ 4513545 h 6858000"/>
              <a:gd name="connsiteX471" fmla="*/ 949698 w 10386164"/>
              <a:gd name="connsiteY471" fmla="*/ 4542773 h 6858000"/>
              <a:gd name="connsiteX472" fmla="*/ 873498 w 10386164"/>
              <a:gd name="connsiteY472" fmla="*/ 4591833 h 6858000"/>
              <a:gd name="connsiteX473" fmla="*/ 795210 w 10386164"/>
              <a:gd name="connsiteY473" fmla="*/ 4559474 h 6858000"/>
              <a:gd name="connsiteX474" fmla="*/ 723186 w 10386164"/>
              <a:gd name="connsiteY474" fmla="*/ 4528159 h 6858000"/>
              <a:gd name="connsiteX475" fmla="*/ 705962 w 10386164"/>
              <a:gd name="connsiteY475" fmla="*/ 4521896 h 6858000"/>
              <a:gd name="connsiteX476" fmla="*/ 669950 w 10386164"/>
              <a:gd name="connsiteY476" fmla="*/ 4511458 h 6858000"/>
              <a:gd name="connsiteX477" fmla="*/ 596360 w 10386164"/>
              <a:gd name="connsiteY477" fmla="*/ 4521374 h 6858000"/>
              <a:gd name="connsiteX478" fmla="*/ 592184 w 10386164"/>
              <a:gd name="connsiteY478" fmla="*/ 4532335 h 6858000"/>
              <a:gd name="connsiteX479" fmla="*/ 556172 w 10386164"/>
              <a:gd name="connsiteY479" fmla="*/ 4616363 h 6858000"/>
              <a:gd name="connsiteX480" fmla="*/ 522769 w 10386164"/>
              <a:gd name="connsiteY480" fmla="*/ 4621582 h 6858000"/>
              <a:gd name="connsiteX481" fmla="*/ 553562 w 10386164"/>
              <a:gd name="connsiteY481" fmla="*/ 4657073 h 6858000"/>
              <a:gd name="connsiteX482" fmla="*/ 612539 w 10386164"/>
              <a:gd name="connsiteY482" fmla="*/ 4674296 h 6858000"/>
              <a:gd name="connsiteX483" fmla="*/ 640201 w 10386164"/>
              <a:gd name="connsiteY483" fmla="*/ 4661770 h 6858000"/>
              <a:gd name="connsiteX484" fmla="*/ 637069 w 10386164"/>
              <a:gd name="connsiteY484" fmla="*/ 4650810 h 6858000"/>
              <a:gd name="connsiteX485" fmla="*/ 600013 w 10386164"/>
              <a:gd name="connsiteY485" fmla="*/ 4644025 h 6858000"/>
              <a:gd name="connsiteX486" fmla="*/ 602623 w 10386164"/>
              <a:gd name="connsiteY486" fmla="*/ 4630977 h 6858000"/>
              <a:gd name="connsiteX487" fmla="*/ 660556 w 10386164"/>
              <a:gd name="connsiteY487" fmla="*/ 4647678 h 6858000"/>
              <a:gd name="connsiteX488" fmla="*/ 665253 w 10386164"/>
              <a:gd name="connsiteY488" fmla="*/ 4687344 h 6858000"/>
              <a:gd name="connsiteX489" fmla="*/ 581746 w 10386164"/>
              <a:gd name="connsiteY489" fmla="*/ 4719703 h 6858000"/>
              <a:gd name="connsiteX490" fmla="*/ 568698 w 10386164"/>
              <a:gd name="connsiteY490" fmla="*/ 4745277 h 6858000"/>
              <a:gd name="connsiteX491" fmla="*/ 555128 w 10386164"/>
              <a:gd name="connsiteY491" fmla="*/ 4761978 h 6858000"/>
              <a:gd name="connsiteX492" fmla="*/ 534251 w 10386164"/>
              <a:gd name="connsiteY492" fmla="*/ 4746321 h 6858000"/>
              <a:gd name="connsiteX493" fmla="*/ 506068 w 10386164"/>
              <a:gd name="connsiteY493" fmla="*/ 4674296 h 6858000"/>
              <a:gd name="connsiteX494" fmla="*/ 440306 w 10386164"/>
              <a:gd name="connsiteY494" fmla="*/ 4665424 h 6858000"/>
              <a:gd name="connsiteX495" fmla="*/ 428824 w 10386164"/>
              <a:gd name="connsiteY495" fmla="*/ 4636196 h 6858000"/>
              <a:gd name="connsiteX496" fmla="*/ 454398 w 10386164"/>
              <a:gd name="connsiteY496" fmla="*/ 4581395 h 6858000"/>
              <a:gd name="connsiteX497" fmla="*/ 353146 w 10386164"/>
              <a:gd name="connsiteY497" fmla="*/ 4522418 h 6858000"/>
              <a:gd name="connsiteX498" fmla="*/ 353146 w 10386164"/>
              <a:gd name="connsiteY498" fmla="*/ 4510414 h 6858000"/>
              <a:gd name="connsiteX499" fmla="*/ 413167 w 10386164"/>
              <a:gd name="connsiteY499" fmla="*/ 4362711 h 6858000"/>
              <a:gd name="connsiteX500" fmla="*/ 466924 w 10386164"/>
              <a:gd name="connsiteY500" fmla="*/ 4273985 h 6858000"/>
              <a:gd name="connsiteX501" fmla="*/ 565045 w 10386164"/>
              <a:gd name="connsiteY501" fmla="*/ 4235363 h 6858000"/>
              <a:gd name="connsiteX502" fmla="*/ 601579 w 10386164"/>
              <a:gd name="connsiteY502" fmla="*/ 4217096 h 6858000"/>
              <a:gd name="connsiteX503" fmla="*/ 651161 w 10386164"/>
              <a:gd name="connsiteY503" fmla="*/ 4101752 h 6858000"/>
              <a:gd name="connsiteX504" fmla="*/ 650117 w 10386164"/>
              <a:gd name="connsiteY504" fmla="*/ 4081919 h 6858000"/>
              <a:gd name="connsiteX505" fmla="*/ 505546 w 10386164"/>
              <a:gd name="connsiteY505" fmla="*/ 4032337 h 6858000"/>
              <a:gd name="connsiteX506" fmla="*/ 548343 w 10386164"/>
              <a:gd name="connsiteY506" fmla="*/ 4053214 h 6858000"/>
              <a:gd name="connsiteX507" fmla="*/ 584877 w 10386164"/>
              <a:gd name="connsiteY507" fmla="*/ 4065740 h 6858000"/>
              <a:gd name="connsiteX508" fmla="*/ 725795 w 10386164"/>
              <a:gd name="connsiteY508" fmla="*/ 4056345 h 6858000"/>
              <a:gd name="connsiteX509" fmla="*/ 763895 w 10386164"/>
              <a:gd name="connsiteY509" fmla="*/ 4036513 h 6858000"/>
              <a:gd name="connsiteX510" fmla="*/ 713269 w 10386164"/>
              <a:gd name="connsiteY510" fmla="*/ 3991106 h 6858000"/>
              <a:gd name="connsiteX511" fmla="*/ 622456 w 10386164"/>
              <a:gd name="connsiteY511" fmla="*/ 3999978 h 6858000"/>
              <a:gd name="connsiteX512" fmla="*/ 638635 w 10386164"/>
              <a:gd name="connsiteY512" fmla="*/ 3982755 h 6858000"/>
              <a:gd name="connsiteX513" fmla="*/ 638635 w 10386164"/>
              <a:gd name="connsiteY513" fmla="*/ 3892985 h 6858000"/>
              <a:gd name="connsiteX514" fmla="*/ 514941 w 10386164"/>
              <a:gd name="connsiteY514" fmla="*/ 3916471 h 6858000"/>
              <a:gd name="connsiteX515" fmla="*/ 509721 w 10386164"/>
              <a:gd name="connsiteY515" fmla="*/ 3844447 h 6858000"/>
              <a:gd name="connsiteX516" fmla="*/ 583312 w 10386164"/>
              <a:gd name="connsiteY516" fmla="*/ 3795908 h 6858000"/>
              <a:gd name="connsiteX517" fmla="*/ 611495 w 10386164"/>
              <a:gd name="connsiteY517" fmla="*/ 3753633 h 6858000"/>
              <a:gd name="connsiteX518" fmla="*/ 654814 w 10386164"/>
              <a:gd name="connsiteY518" fmla="*/ 3759374 h 6858000"/>
              <a:gd name="connsiteX519" fmla="*/ 640201 w 10386164"/>
              <a:gd name="connsiteY519" fmla="*/ 3691525 h 6858000"/>
              <a:gd name="connsiteX520" fmla="*/ 659512 w 10386164"/>
              <a:gd name="connsiteY520" fmla="*/ 3688915 h 6858000"/>
              <a:gd name="connsiteX521" fmla="*/ 748238 w 10386164"/>
              <a:gd name="connsiteY521" fmla="*/ 3637767 h 6858000"/>
              <a:gd name="connsiteX522" fmla="*/ 728927 w 10386164"/>
              <a:gd name="connsiteY522" fmla="*/ 3573049 h 6858000"/>
              <a:gd name="connsiteX523" fmla="*/ 678823 w 10386164"/>
              <a:gd name="connsiteY523" fmla="*/ 3574615 h 6858000"/>
              <a:gd name="connsiteX524" fmla="*/ 690827 w 10386164"/>
              <a:gd name="connsiteY524" fmla="*/ 3589751 h 6858000"/>
              <a:gd name="connsiteX525" fmla="*/ 681432 w 10386164"/>
              <a:gd name="connsiteY525" fmla="*/ 3648727 h 6858000"/>
              <a:gd name="connsiteX526" fmla="*/ 641245 w 10386164"/>
              <a:gd name="connsiteY526" fmla="*/ 3668038 h 6858000"/>
              <a:gd name="connsiteX527" fmla="*/ 578093 w 10386164"/>
              <a:gd name="connsiteY527" fmla="*/ 3619500 h 6858000"/>
              <a:gd name="connsiteX528" fmla="*/ 562957 w 10386164"/>
              <a:gd name="connsiteY528" fmla="*/ 3561567 h 6858000"/>
              <a:gd name="connsiteX529" fmla="*/ 508156 w 10386164"/>
              <a:gd name="connsiteY529" fmla="*/ 3550085 h 6858000"/>
              <a:gd name="connsiteX530" fmla="*/ 458573 w 10386164"/>
              <a:gd name="connsiteY530" fmla="*/ 3549563 h 6858000"/>
              <a:gd name="connsiteX531" fmla="*/ 555128 w 10386164"/>
              <a:gd name="connsiteY531" fmla="*/ 3497371 h 6858000"/>
              <a:gd name="connsiteX532" fmla="*/ 588009 w 10386164"/>
              <a:gd name="connsiteY532" fmla="*/ 3443092 h 6858000"/>
              <a:gd name="connsiteX533" fmla="*/ 530076 w 10386164"/>
              <a:gd name="connsiteY533" fmla="*/ 3376287 h 6858000"/>
              <a:gd name="connsiteX534" fmla="*/ 575483 w 10386164"/>
              <a:gd name="connsiteY534" fmla="*/ 3263030 h 6858000"/>
              <a:gd name="connsiteX535" fmla="*/ 652205 w 10386164"/>
              <a:gd name="connsiteY535" fmla="*/ 3235891 h 6858000"/>
              <a:gd name="connsiteX536" fmla="*/ 663165 w 10386164"/>
              <a:gd name="connsiteY536" fmla="*/ 3217102 h 6858000"/>
              <a:gd name="connsiteX537" fmla="*/ 735712 w 10386164"/>
              <a:gd name="connsiteY537" fmla="*/ 3167519 h 6858000"/>
              <a:gd name="connsiteX538" fmla="*/ 747194 w 10386164"/>
              <a:gd name="connsiteY538" fmla="*/ 3166476 h 6858000"/>
              <a:gd name="connsiteX539" fmla="*/ 886024 w 10386164"/>
              <a:gd name="connsiteY539" fmla="*/ 3149774 h 6858000"/>
              <a:gd name="connsiteX540" fmla="*/ 853665 w 10386164"/>
              <a:gd name="connsiteY540" fmla="*/ 3196747 h 6858000"/>
              <a:gd name="connsiteX541" fmla="*/ 817653 w 10386164"/>
              <a:gd name="connsiteY541" fmla="*/ 3265640 h 6858000"/>
              <a:gd name="connsiteX542" fmla="*/ 786860 w 10386164"/>
              <a:gd name="connsiteY542" fmla="*/ 3363239 h 6858000"/>
              <a:gd name="connsiteX543" fmla="*/ 765461 w 10386164"/>
              <a:gd name="connsiteY543" fmla="*/ 3373677 h 6858000"/>
              <a:gd name="connsiteX544" fmla="*/ 650117 w 10386164"/>
              <a:gd name="connsiteY544" fmla="*/ 3474929 h 6858000"/>
              <a:gd name="connsiteX545" fmla="*/ 554084 w 10386164"/>
              <a:gd name="connsiteY545" fmla="*/ 3523989 h 6858000"/>
              <a:gd name="connsiteX546" fmla="*/ 749282 w 10386164"/>
              <a:gd name="connsiteY546" fmla="*/ 3511985 h 6858000"/>
              <a:gd name="connsiteX547" fmla="*/ 732058 w 10386164"/>
              <a:gd name="connsiteY547" fmla="*/ 3696744 h 6858000"/>
              <a:gd name="connsiteX548" fmla="*/ 827569 w 10386164"/>
              <a:gd name="connsiteY548" fmla="*/ 3736410 h 6858000"/>
              <a:gd name="connsiteX549" fmla="*/ 948132 w 10386164"/>
              <a:gd name="connsiteY549" fmla="*/ 3745282 h 6858000"/>
              <a:gd name="connsiteX550" fmla="*/ 970053 w 10386164"/>
              <a:gd name="connsiteY550" fmla="*/ 3823048 h 6858000"/>
              <a:gd name="connsiteX551" fmla="*/ 959614 w 10386164"/>
              <a:gd name="connsiteY551" fmla="*/ 3858538 h 6858000"/>
              <a:gd name="connsiteX552" fmla="*/ 934562 w 10386164"/>
              <a:gd name="connsiteY552" fmla="*/ 3871065 h 6858000"/>
              <a:gd name="connsiteX553" fmla="*/ 760764 w 10386164"/>
              <a:gd name="connsiteY553" fmla="*/ 3885156 h 6858000"/>
              <a:gd name="connsiteX554" fmla="*/ 768593 w 10386164"/>
              <a:gd name="connsiteY554" fmla="*/ 3965010 h 6858000"/>
              <a:gd name="connsiteX555" fmla="*/ 816609 w 10386164"/>
              <a:gd name="connsiteY555" fmla="*/ 3913862 h 6858000"/>
              <a:gd name="connsiteX556" fmla="*/ 827047 w 10386164"/>
              <a:gd name="connsiteY556" fmla="*/ 3919081 h 6858000"/>
              <a:gd name="connsiteX557" fmla="*/ 776943 w 10386164"/>
              <a:gd name="connsiteY557" fmla="*/ 4043297 h 6858000"/>
              <a:gd name="connsiteX558" fmla="*/ 781640 w 10386164"/>
              <a:gd name="connsiteY558" fmla="*/ 4045907 h 6858000"/>
              <a:gd name="connsiteX559" fmla="*/ 894375 w 10386164"/>
              <a:gd name="connsiteY559" fmla="*/ 3976492 h 6858000"/>
              <a:gd name="connsiteX560" fmla="*/ 975794 w 10386164"/>
              <a:gd name="connsiteY560" fmla="*/ 3974404 h 6858000"/>
              <a:gd name="connsiteX561" fmla="*/ 1093747 w 10386164"/>
              <a:gd name="connsiteY561" fmla="*/ 3996325 h 6858000"/>
              <a:gd name="connsiteX562" fmla="*/ 1161597 w 10386164"/>
              <a:gd name="connsiteY562" fmla="*/ 3991627 h 6858000"/>
              <a:gd name="connsiteX563" fmla="*/ 1222139 w 10386164"/>
              <a:gd name="connsiteY563" fmla="*/ 3975448 h 6858000"/>
              <a:gd name="connsiteX564" fmla="*/ 1240928 w 10386164"/>
              <a:gd name="connsiteY564" fmla="*/ 3991627 h 6858000"/>
              <a:gd name="connsiteX565" fmla="*/ 1306168 w 10386164"/>
              <a:gd name="connsiteY565" fmla="*/ 3902901 h 6858000"/>
              <a:gd name="connsiteX566" fmla="*/ 1238841 w 10386164"/>
              <a:gd name="connsiteY566" fmla="*/ 3878371 h 6858000"/>
              <a:gd name="connsiteX567" fmla="*/ 1186127 w 10386164"/>
              <a:gd name="connsiteY567" fmla="*/ 3811044 h 6858000"/>
              <a:gd name="connsiteX568" fmla="*/ 1287901 w 10386164"/>
              <a:gd name="connsiteY568" fmla="*/ 3792777 h 6858000"/>
              <a:gd name="connsiteX569" fmla="*/ 1354184 w 10386164"/>
              <a:gd name="connsiteY569" fmla="*/ 3758852 h 6858000"/>
              <a:gd name="connsiteX570" fmla="*/ 1379758 w 10386164"/>
              <a:gd name="connsiteY570" fmla="*/ 3752067 h 6858000"/>
              <a:gd name="connsiteX571" fmla="*/ 1480488 w 10386164"/>
              <a:gd name="connsiteY571" fmla="*/ 3782339 h 6858000"/>
              <a:gd name="connsiteX572" fmla="*/ 1548860 w 10386164"/>
              <a:gd name="connsiteY572" fmla="*/ 3805303 h 6858000"/>
              <a:gd name="connsiteX573" fmla="*/ 1560342 w 10386164"/>
              <a:gd name="connsiteY573" fmla="*/ 3840793 h 6858000"/>
              <a:gd name="connsiteX574" fmla="*/ 1534246 w 10386164"/>
              <a:gd name="connsiteY574" fmla="*/ 3851754 h 6858000"/>
              <a:gd name="connsiteX575" fmla="*/ 1486751 w 10386164"/>
              <a:gd name="connsiteY575" fmla="*/ 3869499 h 6858000"/>
              <a:gd name="connsiteX576" fmla="*/ 1402723 w 10386164"/>
              <a:gd name="connsiteY576" fmla="*/ 3908121 h 6858000"/>
              <a:gd name="connsiteX577" fmla="*/ 1368276 w 10386164"/>
              <a:gd name="connsiteY577" fmla="*/ 3925866 h 6858000"/>
              <a:gd name="connsiteX578" fmla="*/ 1333830 w 10386164"/>
              <a:gd name="connsiteY578" fmla="*/ 3954049 h 6858000"/>
              <a:gd name="connsiteX579" fmla="*/ 1388631 w 10386164"/>
              <a:gd name="connsiteY579" fmla="*/ 4018245 h 6858000"/>
              <a:gd name="connsiteX580" fmla="*/ 1404810 w 10386164"/>
              <a:gd name="connsiteY580" fmla="*/ 4007807 h 6858000"/>
              <a:gd name="connsiteX581" fmla="*/ 1447608 w 10386164"/>
              <a:gd name="connsiteY581" fmla="*/ 3958747 h 6858000"/>
              <a:gd name="connsiteX582" fmla="*/ 1499277 w 10386164"/>
              <a:gd name="connsiteY582" fmla="*/ 3900814 h 6858000"/>
              <a:gd name="connsiteX583" fmla="*/ 1560864 w 10386164"/>
              <a:gd name="connsiteY583" fmla="*/ 3887244 h 6858000"/>
              <a:gd name="connsiteX584" fmla="*/ 1556166 w 10386164"/>
              <a:gd name="connsiteY584" fmla="*/ 3941001 h 6858000"/>
              <a:gd name="connsiteX585" fmla="*/ 1563995 w 10386164"/>
              <a:gd name="connsiteY585" fmla="*/ 4001022 h 6858000"/>
              <a:gd name="connsiteX586" fmla="*/ 1583828 w 10386164"/>
              <a:gd name="connsiteY586" fmla="*/ 4049038 h 6858000"/>
              <a:gd name="connsiteX587" fmla="*/ 1687690 w 10386164"/>
              <a:gd name="connsiteY587" fmla="*/ 4025552 h 6858000"/>
              <a:gd name="connsiteX588" fmla="*/ 1702825 w 10386164"/>
              <a:gd name="connsiteY588" fmla="*/ 3939958 h 6858000"/>
              <a:gd name="connsiteX589" fmla="*/ 1681949 w 10386164"/>
              <a:gd name="connsiteY589" fmla="*/ 3891941 h 6858000"/>
              <a:gd name="connsiteX590" fmla="*/ 1673598 w 10386164"/>
              <a:gd name="connsiteY590" fmla="*/ 3869499 h 6858000"/>
              <a:gd name="connsiteX591" fmla="*/ 1629757 w 10386164"/>
              <a:gd name="connsiteY591" fmla="*/ 3840793 h 6858000"/>
              <a:gd name="connsiteX592" fmla="*/ 1601573 w 10386164"/>
              <a:gd name="connsiteY592" fmla="*/ 3788080 h 6858000"/>
              <a:gd name="connsiteX593" fmla="*/ 1643849 w 10386164"/>
              <a:gd name="connsiteY593" fmla="*/ 3749458 h 6858000"/>
              <a:gd name="connsiteX594" fmla="*/ 1599486 w 10386164"/>
              <a:gd name="connsiteY594" fmla="*/ 3742673 h 6858000"/>
              <a:gd name="connsiteX595" fmla="*/ 1606793 w 10386164"/>
              <a:gd name="connsiteY595" fmla="*/ 3683174 h 6858000"/>
              <a:gd name="connsiteX596" fmla="*/ 1525895 w 10386164"/>
              <a:gd name="connsiteY596" fmla="*/ 3684218 h 6858000"/>
              <a:gd name="connsiteX597" fmla="*/ 1484142 w 10386164"/>
              <a:gd name="connsiteY597" fmla="*/ 3645596 h 6858000"/>
              <a:gd name="connsiteX598" fmla="*/ 1403767 w 10386164"/>
              <a:gd name="connsiteY598" fmla="*/ 3729103 h 6858000"/>
              <a:gd name="connsiteX599" fmla="*/ 1327567 w 10386164"/>
              <a:gd name="connsiteY599" fmla="*/ 3675867 h 6858000"/>
              <a:gd name="connsiteX600" fmla="*/ 1368798 w 10386164"/>
              <a:gd name="connsiteY600" fmla="*/ 3638289 h 6858000"/>
              <a:gd name="connsiteX601" fmla="*/ 1315041 w 10386164"/>
              <a:gd name="connsiteY601" fmla="*/ 3625763 h 6858000"/>
              <a:gd name="connsiteX602" fmla="*/ 1330698 w 10386164"/>
              <a:gd name="connsiteY602" fmla="*/ 3552695 h 6858000"/>
              <a:gd name="connsiteX603" fmla="*/ 1293120 w 10386164"/>
              <a:gd name="connsiteY603" fmla="*/ 3530774 h 6858000"/>
              <a:gd name="connsiteX604" fmla="*/ 1360447 w 10386164"/>
              <a:gd name="connsiteY604" fmla="*/ 3483801 h 6858000"/>
              <a:gd name="connsiteX605" fmla="*/ 1318172 w 10386164"/>
              <a:gd name="connsiteY605" fmla="*/ 3475451 h 6858000"/>
              <a:gd name="connsiteX606" fmla="*/ 1301993 w 10386164"/>
              <a:gd name="connsiteY606" fmla="*/ 3383593 h 6858000"/>
              <a:gd name="connsiteX607" fmla="*/ 1288945 w 10386164"/>
              <a:gd name="connsiteY607" fmla="*/ 3266162 h 6858000"/>
              <a:gd name="connsiteX608" fmla="*/ 1289988 w 10386164"/>
              <a:gd name="connsiteY608" fmla="*/ 3158647 h 6858000"/>
              <a:gd name="connsiteX609" fmla="*/ 1267546 w 10386164"/>
              <a:gd name="connsiteY609" fmla="*/ 3123678 h 6858000"/>
              <a:gd name="connsiteX610" fmla="*/ 1262327 w 10386164"/>
              <a:gd name="connsiteY610" fmla="*/ 3035474 h 6858000"/>
              <a:gd name="connsiteX611" fmla="*/ 1197087 w 10386164"/>
              <a:gd name="connsiteY611" fmla="*/ 3055829 h 6858000"/>
              <a:gd name="connsiteX612" fmla="*/ 1142808 w 10386164"/>
              <a:gd name="connsiteY612" fmla="*/ 3039127 h 6858000"/>
              <a:gd name="connsiteX613" fmla="*/ 1165250 w 10386164"/>
              <a:gd name="connsiteY613" fmla="*/ 2982760 h 6858000"/>
              <a:gd name="connsiteX614" fmla="*/ 1106273 w 10386164"/>
              <a:gd name="connsiteY614" fmla="*/ 2973366 h 6858000"/>
              <a:gd name="connsiteX615" fmla="*/ 1069217 w 10386164"/>
              <a:gd name="connsiteY615" fmla="*/ 2967625 h 6858000"/>
              <a:gd name="connsiteX616" fmla="*/ 1005543 w 10386164"/>
              <a:gd name="connsiteY616" fmla="*/ 2973888 h 6858000"/>
              <a:gd name="connsiteX617" fmla="*/ 996671 w 10386164"/>
              <a:gd name="connsiteY617" fmla="*/ 2980673 h 6858000"/>
              <a:gd name="connsiteX618" fmla="*/ 908467 w 10386164"/>
              <a:gd name="connsiteY618" fmla="*/ 3008334 h 6858000"/>
              <a:gd name="connsiteX619" fmla="*/ 865147 w 10386164"/>
              <a:gd name="connsiteY619" fmla="*/ 2996852 h 6858000"/>
              <a:gd name="connsiteX620" fmla="*/ 732058 w 10386164"/>
              <a:gd name="connsiteY620" fmla="*/ 3001549 h 6858000"/>
              <a:gd name="connsiteX621" fmla="*/ 689783 w 10386164"/>
              <a:gd name="connsiteY621" fmla="*/ 3014597 h 6858000"/>
              <a:gd name="connsiteX622" fmla="*/ 629762 w 10386164"/>
              <a:gd name="connsiteY622" fmla="*/ 3080359 h 6858000"/>
              <a:gd name="connsiteX623" fmla="*/ 612017 w 10386164"/>
              <a:gd name="connsiteY623" fmla="*/ 3124722 h 6858000"/>
              <a:gd name="connsiteX624" fmla="*/ 534773 w 10386164"/>
              <a:gd name="connsiteY624" fmla="*/ 3070965 h 6858000"/>
              <a:gd name="connsiteX625" fmla="*/ 505024 w 10386164"/>
              <a:gd name="connsiteY625" fmla="*/ 3098626 h 6858000"/>
              <a:gd name="connsiteX626" fmla="*/ 490932 w 10386164"/>
              <a:gd name="connsiteY626" fmla="*/ 3112718 h 6858000"/>
              <a:gd name="connsiteX627" fmla="*/ 434043 w 10386164"/>
              <a:gd name="connsiteY627" fmla="*/ 3196225 h 6858000"/>
              <a:gd name="connsiteX628" fmla="*/ 427780 w 10386164"/>
              <a:gd name="connsiteY628" fmla="*/ 3237456 h 6858000"/>
              <a:gd name="connsiteX629" fmla="*/ 440306 w 10386164"/>
              <a:gd name="connsiteY629" fmla="*/ 3316788 h 6858000"/>
              <a:gd name="connsiteX630" fmla="*/ 322875 w 10386164"/>
              <a:gd name="connsiteY630" fmla="*/ 3420650 h 6858000"/>
              <a:gd name="connsiteX631" fmla="*/ 265464 w 10386164"/>
              <a:gd name="connsiteY631" fmla="*/ 3317310 h 6858000"/>
              <a:gd name="connsiteX632" fmla="*/ 262854 w 10386164"/>
              <a:gd name="connsiteY632" fmla="*/ 3277644 h 6858000"/>
              <a:gd name="connsiteX633" fmla="*/ 256591 w 10386164"/>
              <a:gd name="connsiteY633" fmla="*/ 3166476 h 6858000"/>
              <a:gd name="connsiteX634" fmla="*/ 294691 w 10386164"/>
              <a:gd name="connsiteY634" fmla="*/ 3151340 h 6858000"/>
              <a:gd name="connsiteX635" fmla="*/ 281643 w 10386164"/>
              <a:gd name="connsiteY635" fmla="*/ 3103323 h 6858000"/>
              <a:gd name="connsiteX636" fmla="*/ 186132 w 10386164"/>
              <a:gd name="connsiteY636" fmla="*/ 3148730 h 6858000"/>
              <a:gd name="connsiteX637" fmla="*/ 79139 w 10386164"/>
              <a:gd name="connsiteY637" fmla="*/ 3129941 h 6858000"/>
              <a:gd name="connsiteX638" fmla="*/ 115673 w 10386164"/>
              <a:gd name="connsiteY638" fmla="*/ 3040693 h 6858000"/>
              <a:gd name="connsiteX639" fmla="*/ 170475 w 10386164"/>
              <a:gd name="connsiteY639" fmla="*/ 3123678 h 6858000"/>
              <a:gd name="connsiteX640" fmla="*/ 181435 w 10386164"/>
              <a:gd name="connsiteY640" fmla="*/ 3120025 h 6858000"/>
              <a:gd name="connsiteX641" fmla="*/ 167865 w 10386164"/>
              <a:gd name="connsiteY641" fmla="*/ 3072008 h 6858000"/>
              <a:gd name="connsiteX642" fmla="*/ 151686 w 10386164"/>
              <a:gd name="connsiteY642" fmla="*/ 2970756 h 6858000"/>
              <a:gd name="connsiteX643" fmla="*/ 151686 w 10386164"/>
              <a:gd name="connsiteY643" fmla="*/ 2958230 h 6858000"/>
              <a:gd name="connsiteX644" fmla="*/ 205443 w 10386164"/>
              <a:gd name="connsiteY644" fmla="*/ 2920652 h 6858000"/>
              <a:gd name="connsiteX645" fmla="*/ 242499 w 10386164"/>
              <a:gd name="connsiteY645" fmla="*/ 2925871 h 6858000"/>
              <a:gd name="connsiteX646" fmla="*/ 272771 w 10386164"/>
              <a:gd name="connsiteY646" fmla="*/ 2909692 h 6858000"/>
              <a:gd name="connsiteX647" fmla="*/ 196049 w 10386164"/>
              <a:gd name="connsiteY647" fmla="*/ 3014597 h 6858000"/>
              <a:gd name="connsiteX648" fmla="*/ 184045 w 10386164"/>
              <a:gd name="connsiteY648" fmla="*/ 3025036 h 6858000"/>
              <a:gd name="connsiteX649" fmla="*/ 180391 w 10386164"/>
              <a:gd name="connsiteY649" fmla="*/ 3036518 h 6858000"/>
              <a:gd name="connsiteX650" fmla="*/ 278512 w 10386164"/>
              <a:gd name="connsiteY650" fmla="*/ 3064179 h 6858000"/>
              <a:gd name="connsiteX651" fmla="*/ 306173 w 10386164"/>
              <a:gd name="connsiteY651" fmla="*/ 3023470 h 6858000"/>
              <a:gd name="connsiteX652" fmla="*/ 339054 w 10386164"/>
              <a:gd name="connsiteY652" fmla="*/ 2973366 h 6858000"/>
              <a:gd name="connsiteX653" fmla="*/ 356799 w 10386164"/>
              <a:gd name="connsiteY653" fmla="*/ 2912823 h 6858000"/>
              <a:gd name="connsiteX654" fmla="*/ 315568 w 10386164"/>
              <a:gd name="connsiteY654" fmla="*/ 2759380 h 6858000"/>
              <a:gd name="connsiteX655" fmla="*/ 347927 w 10386164"/>
              <a:gd name="connsiteY655" fmla="*/ 2745810 h 6858000"/>
              <a:gd name="connsiteX656" fmla="*/ 386549 w 10386164"/>
              <a:gd name="connsiteY656" fmla="*/ 2726499 h 6858000"/>
              <a:gd name="connsiteX657" fmla="*/ 334357 w 10386164"/>
              <a:gd name="connsiteY657" fmla="*/ 2639339 h 6858000"/>
              <a:gd name="connsiteX658" fmla="*/ 211184 w 10386164"/>
              <a:gd name="connsiteY658" fmla="*/ 2696750 h 6858000"/>
              <a:gd name="connsiteX659" fmla="*/ 183001 w 10386164"/>
              <a:gd name="connsiteY659" fmla="*/ 2677960 h 6858000"/>
              <a:gd name="connsiteX660" fmla="*/ 183001 w 10386164"/>
              <a:gd name="connsiteY660" fmla="*/ 2593932 h 6858000"/>
              <a:gd name="connsiteX661" fmla="*/ 170997 w 10386164"/>
              <a:gd name="connsiteY661" fmla="*/ 2620549 h 6858000"/>
              <a:gd name="connsiteX662" fmla="*/ 110454 w 10386164"/>
              <a:gd name="connsiteY662" fmla="*/ 2637251 h 6858000"/>
              <a:gd name="connsiteX663" fmla="*/ 112542 w 10386164"/>
              <a:gd name="connsiteY663" fmla="*/ 2648211 h 6858000"/>
              <a:gd name="connsiteX664" fmla="*/ 39995 w 10386164"/>
              <a:gd name="connsiteY664" fmla="*/ 2603326 h 6858000"/>
              <a:gd name="connsiteX665" fmla="*/ 28513 w 10386164"/>
              <a:gd name="connsiteY665" fmla="*/ 2472847 h 6858000"/>
              <a:gd name="connsiteX666" fmla="*/ 37908 w 10386164"/>
              <a:gd name="connsiteY666" fmla="*/ 2425874 h 6858000"/>
              <a:gd name="connsiteX667" fmla="*/ 42605 w 10386164"/>
              <a:gd name="connsiteY667" fmla="*/ 2358025 h 6858000"/>
              <a:gd name="connsiteX668" fmla="*/ 50956 w 10386164"/>
              <a:gd name="connsiteY668" fmla="*/ 2311052 h 6858000"/>
              <a:gd name="connsiteX669" fmla="*/ 96884 w 10386164"/>
              <a:gd name="connsiteY669" fmla="*/ 2245291 h 6858000"/>
              <a:gd name="connsiteX670" fmla="*/ 161602 w 10386164"/>
              <a:gd name="connsiteY670" fmla="*/ 2179007 h 6858000"/>
              <a:gd name="connsiteX671" fmla="*/ 309305 w 10386164"/>
              <a:gd name="connsiteY671" fmla="*/ 2066795 h 6858000"/>
              <a:gd name="connsiteX672" fmla="*/ 286862 w 10386164"/>
              <a:gd name="connsiteY672" fmla="*/ 2016690 h 6858000"/>
              <a:gd name="connsiteX673" fmla="*/ 246675 w 10386164"/>
              <a:gd name="connsiteY673" fmla="*/ 1977025 h 6858000"/>
              <a:gd name="connsiteX674" fmla="*/ 311393 w 10386164"/>
              <a:gd name="connsiteY674" fmla="*/ 1930052 h 6858000"/>
              <a:gd name="connsiteX675" fmla="*/ 346361 w 10386164"/>
              <a:gd name="connsiteY675" fmla="*/ 1911785 h 6858000"/>
              <a:gd name="connsiteX676" fmla="*/ 336967 w 10386164"/>
              <a:gd name="connsiteY676" fmla="*/ 1855418 h 6858000"/>
              <a:gd name="connsiteX677" fmla="*/ 328094 w 10386164"/>
              <a:gd name="connsiteY677" fmla="*/ 1823059 h 6858000"/>
              <a:gd name="connsiteX678" fmla="*/ 355756 w 10386164"/>
              <a:gd name="connsiteY678" fmla="*/ 1816274 h 6858000"/>
              <a:gd name="connsiteX679" fmla="*/ 378720 w 10386164"/>
              <a:gd name="connsiteY679" fmla="*/ 1806358 h 6858000"/>
              <a:gd name="connsiteX680" fmla="*/ 423605 w 10386164"/>
              <a:gd name="connsiteY680" fmla="*/ 1710847 h 6858000"/>
              <a:gd name="connsiteX681" fmla="*/ 458573 w 10386164"/>
              <a:gd name="connsiteY681" fmla="*/ 1564710 h 6858000"/>
              <a:gd name="connsiteX682" fmla="*/ 467968 w 10386164"/>
              <a:gd name="connsiteY682" fmla="*/ 1542789 h 6858000"/>
              <a:gd name="connsiteX683" fmla="*/ 569220 w 10386164"/>
              <a:gd name="connsiteY683" fmla="*/ 1448844 h 6858000"/>
              <a:gd name="connsiteX684" fmla="*/ 471099 w 10386164"/>
              <a:gd name="connsiteY684" fmla="*/ 1436840 h 6858000"/>
              <a:gd name="connsiteX685" fmla="*/ 410035 w 10386164"/>
              <a:gd name="connsiteY685" fmla="*/ 1457716 h 6858000"/>
              <a:gd name="connsiteX686" fmla="*/ 371413 w 10386164"/>
              <a:gd name="connsiteY686" fmla="*/ 1485900 h 6858000"/>
              <a:gd name="connsiteX687" fmla="*/ 343230 w 10386164"/>
              <a:gd name="connsiteY687" fmla="*/ 1525044 h 6858000"/>
              <a:gd name="connsiteX688" fmla="*/ 291038 w 10386164"/>
              <a:gd name="connsiteY688" fmla="*/ 1548530 h 6858000"/>
              <a:gd name="connsiteX689" fmla="*/ 128199 w 10386164"/>
              <a:gd name="connsiteY689" fmla="*/ 1565232 h 6858000"/>
              <a:gd name="connsiteX690" fmla="*/ 77051 w 10386164"/>
              <a:gd name="connsiteY690" fmla="*/ 1593415 h 6858000"/>
              <a:gd name="connsiteX691" fmla="*/ 108367 w 10386164"/>
              <a:gd name="connsiteY691" fmla="*/ 1626818 h 6858000"/>
              <a:gd name="connsiteX692" fmla="*/ 103147 w 10386164"/>
              <a:gd name="connsiteY692" fmla="*/ 1639344 h 6858000"/>
              <a:gd name="connsiteX693" fmla="*/ 3461 w 10386164"/>
              <a:gd name="connsiteY693" fmla="*/ 1605941 h 6858000"/>
              <a:gd name="connsiteX694" fmla="*/ 68179 w 10386164"/>
              <a:gd name="connsiteY694" fmla="*/ 1519825 h 6858000"/>
              <a:gd name="connsiteX695" fmla="*/ 117239 w 10386164"/>
              <a:gd name="connsiteY695" fmla="*/ 1531829 h 6858000"/>
              <a:gd name="connsiteX696" fmla="*/ 227364 w 10386164"/>
              <a:gd name="connsiteY696" fmla="*/ 1521390 h 6858000"/>
              <a:gd name="connsiteX697" fmla="*/ 252938 w 10386164"/>
              <a:gd name="connsiteY697" fmla="*/ 1506777 h 6858000"/>
              <a:gd name="connsiteX698" fmla="*/ 276946 w 10386164"/>
              <a:gd name="connsiteY698" fmla="*/ 1486422 h 6858000"/>
              <a:gd name="connsiteX699" fmla="*/ 315046 w 10386164"/>
              <a:gd name="connsiteY699" fmla="*/ 1419617 h 6858000"/>
              <a:gd name="connsiteX700" fmla="*/ 341664 w 10386164"/>
              <a:gd name="connsiteY700" fmla="*/ 1392999 h 6858000"/>
              <a:gd name="connsiteX701" fmla="*/ 409513 w 10386164"/>
              <a:gd name="connsiteY701" fmla="*/ 1379429 h 6858000"/>
              <a:gd name="connsiteX702" fmla="*/ 479450 w 10386164"/>
              <a:gd name="connsiteY702" fmla="*/ 1398740 h 6858000"/>
              <a:gd name="connsiteX703" fmla="*/ 550953 w 10386164"/>
              <a:gd name="connsiteY703" fmla="*/ 1344460 h 6858000"/>
              <a:gd name="connsiteX704" fmla="*/ 600013 w 10386164"/>
              <a:gd name="connsiteY704" fmla="*/ 1304273 h 6858000"/>
              <a:gd name="connsiteX705" fmla="*/ 703353 w 10386164"/>
              <a:gd name="connsiteY705" fmla="*/ 1225985 h 6858000"/>
              <a:gd name="connsiteX706" fmla="*/ 466402 w 10386164"/>
              <a:gd name="connsiteY706" fmla="*/ 1182144 h 6858000"/>
              <a:gd name="connsiteX707" fmla="*/ 405860 w 10386164"/>
              <a:gd name="connsiteY707" fmla="*/ 1180578 h 6858000"/>
              <a:gd name="connsiteX708" fmla="*/ 380808 w 10386164"/>
              <a:gd name="connsiteY708" fmla="*/ 1194670 h 6858000"/>
              <a:gd name="connsiteX709" fmla="*/ 348449 w 10386164"/>
              <a:gd name="connsiteY709" fmla="*/ 1248427 h 6858000"/>
              <a:gd name="connsiteX710" fmla="*/ 379764 w 10386164"/>
              <a:gd name="connsiteY710" fmla="*/ 1283918 h 6858000"/>
              <a:gd name="connsiteX711" fmla="*/ 447091 w 10386164"/>
              <a:gd name="connsiteY711" fmla="*/ 1249993 h 6858000"/>
              <a:gd name="connsiteX712" fmla="*/ 475275 w 10386164"/>
              <a:gd name="connsiteY712" fmla="*/ 1221288 h 6858000"/>
              <a:gd name="connsiteX713" fmla="*/ 505546 w 10386164"/>
              <a:gd name="connsiteY713" fmla="*/ 1253647 h 6858000"/>
              <a:gd name="connsiteX714" fmla="*/ 557216 w 10386164"/>
              <a:gd name="connsiteY714" fmla="*/ 1210327 h 6858000"/>
              <a:gd name="connsiteX715" fmla="*/ 601057 w 10386164"/>
              <a:gd name="connsiteY715" fmla="*/ 1305838 h 6858000"/>
              <a:gd name="connsiteX716" fmla="*/ 486235 w 10386164"/>
              <a:gd name="connsiteY716" fmla="*/ 1283918 h 6858000"/>
              <a:gd name="connsiteX717" fmla="*/ 414210 w 10386164"/>
              <a:gd name="connsiteY717" fmla="*/ 1292269 h 6858000"/>
              <a:gd name="connsiteX718" fmla="*/ 423605 w 10386164"/>
              <a:gd name="connsiteY718" fmla="*/ 1352289 h 6858000"/>
              <a:gd name="connsiteX719" fmla="*/ 333835 w 10386164"/>
              <a:gd name="connsiteY719" fmla="*/ 1329325 h 6858000"/>
              <a:gd name="connsiteX720" fmla="*/ 125068 w 10386164"/>
              <a:gd name="connsiteY720" fmla="*/ 1361162 h 6858000"/>
              <a:gd name="connsiteX721" fmla="*/ 116717 w 10386164"/>
              <a:gd name="connsiteY721" fmla="*/ 1349158 h 6858000"/>
              <a:gd name="connsiteX722" fmla="*/ 179869 w 10386164"/>
              <a:gd name="connsiteY722" fmla="*/ 1320974 h 6858000"/>
              <a:gd name="connsiteX723" fmla="*/ 190308 w 10386164"/>
              <a:gd name="connsiteY723" fmla="*/ 1314711 h 6858000"/>
              <a:gd name="connsiteX724" fmla="*/ 391768 w 10386164"/>
              <a:gd name="connsiteY724" fmla="*/ 1164921 h 6858000"/>
              <a:gd name="connsiteX725" fmla="*/ 408469 w 10386164"/>
              <a:gd name="connsiteY725" fmla="*/ 1144566 h 6858000"/>
              <a:gd name="connsiteX726" fmla="*/ 344795 w 10386164"/>
              <a:gd name="connsiteY726" fmla="*/ 1130996 h 6858000"/>
              <a:gd name="connsiteX727" fmla="*/ 256591 w 10386164"/>
              <a:gd name="connsiteY727" fmla="*/ 1006258 h 6858000"/>
              <a:gd name="connsiteX728" fmla="*/ 352624 w 10386164"/>
              <a:gd name="connsiteY728" fmla="*/ 976508 h 6858000"/>
              <a:gd name="connsiteX729" fmla="*/ 409513 w 10386164"/>
              <a:gd name="connsiteY729" fmla="*/ 983815 h 6858000"/>
              <a:gd name="connsiteX730" fmla="*/ 414732 w 10386164"/>
              <a:gd name="connsiteY730" fmla="*/ 971289 h 6858000"/>
              <a:gd name="connsiteX731" fmla="*/ 418386 w 10386164"/>
              <a:gd name="connsiteY731" fmla="*/ 995819 h 6858000"/>
              <a:gd name="connsiteX732" fmla="*/ 425693 w 10386164"/>
              <a:gd name="connsiteY732" fmla="*/ 937364 h 6858000"/>
              <a:gd name="connsiteX733" fmla="*/ 362540 w 10386164"/>
              <a:gd name="connsiteY733" fmla="*/ 881519 h 6858000"/>
              <a:gd name="connsiteX734" fmla="*/ 367238 w 10386164"/>
              <a:gd name="connsiteY734" fmla="*/ 841332 h 6858000"/>
              <a:gd name="connsiteX735" fmla="*/ 402206 w 10386164"/>
              <a:gd name="connsiteY735" fmla="*/ 808451 h 6858000"/>
              <a:gd name="connsiteX736" fmla="*/ 452310 w 10386164"/>
              <a:gd name="connsiteY736" fmla="*/ 780267 h 6858000"/>
              <a:gd name="connsiteX737" fmla="*/ 521725 w 10386164"/>
              <a:gd name="connsiteY737" fmla="*/ 778701 h 6858000"/>
              <a:gd name="connsiteX738" fmla="*/ 597925 w 10386164"/>
              <a:gd name="connsiteY738" fmla="*/ 729119 h 6858000"/>
              <a:gd name="connsiteX739" fmla="*/ 666819 w 10386164"/>
              <a:gd name="connsiteY739" fmla="*/ 684756 h 6858000"/>
              <a:gd name="connsiteX740" fmla="*/ 691871 w 10386164"/>
              <a:gd name="connsiteY740" fmla="*/ 664923 h 6858000"/>
              <a:gd name="connsiteX741" fmla="*/ 714313 w 10386164"/>
              <a:gd name="connsiteY741" fmla="*/ 633608 h 6858000"/>
              <a:gd name="connsiteX742" fmla="*/ 727361 w 10386164"/>
              <a:gd name="connsiteY742" fmla="*/ 638827 h 6858000"/>
              <a:gd name="connsiteX743" fmla="*/ 711182 w 10386164"/>
              <a:gd name="connsiteY743" fmla="*/ 698326 h 6858000"/>
              <a:gd name="connsiteX744" fmla="*/ 769636 w 10386164"/>
              <a:gd name="connsiteY744" fmla="*/ 691541 h 6858000"/>
              <a:gd name="connsiteX745" fmla="*/ 750847 w 10386164"/>
              <a:gd name="connsiteY745" fmla="*/ 621604 h 6858000"/>
              <a:gd name="connsiteX746" fmla="*/ 804605 w 10386164"/>
              <a:gd name="connsiteY746" fmla="*/ 551667 h 6858000"/>
              <a:gd name="connsiteX747" fmla="*/ 940825 w 10386164"/>
              <a:gd name="connsiteY747" fmla="*/ 491125 h 6858000"/>
              <a:gd name="connsiteX748" fmla="*/ 957005 w 10386164"/>
              <a:gd name="connsiteY748" fmla="*/ 463985 h 6858000"/>
              <a:gd name="connsiteX749" fmla="*/ 901682 w 10386164"/>
              <a:gd name="connsiteY749" fmla="*/ 461897 h 6858000"/>
              <a:gd name="connsiteX750" fmla="*/ 770158 w 10386164"/>
              <a:gd name="connsiteY750" fmla="*/ 530269 h 6858000"/>
              <a:gd name="connsiteX751" fmla="*/ 763373 w 10386164"/>
              <a:gd name="connsiteY751" fmla="*/ 470770 h 6858000"/>
              <a:gd name="connsiteX752" fmla="*/ 697612 w 10386164"/>
              <a:gd name="connsiteY752" fmla="*/ 499475 h 6858000"/>
              <a:gd name="connsiteX753" fmla="*/ 712225 w 10386164"/>
              <a:gd name="connsiteY753" fmla="*/ 468160 h 6858000"/>
              <a:gd name="connsiteX754" fmla="*/ 769114 w 10386164"/>
              <a:gd name="connsiteY754" fmla="*/ 447284 h 6858000"/>
              <a:gd name="connsiteX755" fmla="*/ 808258 w 10386164"/>
              <a:gd name="connsiteY755" fmla="*/ 448327 h 6858000"/>
              <a:gd name="connsiteX756" fmla="*/ 871932 w 10386164"/>
              <a:gd name="connsiteY756" fmla="*/ 434758 h 6858000"/>
              <a:gd name="connsiteX757" fmla="*/ 854709 w 10386164"/>
              <a:gd name="connsiteY757" fmla="*/ 397179 h 6858000"/>
              <a:gd name="connsiteX758" fmla="*/ 1039990 w 10386164"/>
              <a:gd name="connsiteY758" fmla="*/ 335593 h 6858000"/>
              <a:gd name="connsiteX759" fmla="*/ 1130804 w 10386164"/>
              <a:gd name="connsiteY759" fmla="*/ 309497 h 6858000"/>
              <a:gd name="connsiteX760" fmla="*/ 1169947 w 10386164"/>
              <a:gd name="connsiteY760" fmla="*/ 282358 h 6858000"/>
              <a:gd name="connsiteX761" fmla="*/ 1280594 w 10386164"/>
              <a:gd name="connsiteY761" fmla="*/ 292274 h 6858000"/>
              <a:gd name="connsiteX762" fmla="*/ 1414727 w 10386164"/>
              <a:gd name="connsiteY762" fmla="*/ 283923 h 6858000"/>
              <a:gd name="connsiteX763" fmla="*/ 1422034 w 10386164"/>
              <a:gd name="connsiteY763" fmla="*/ 245301 h 6858000"/>
              <a:gd name="connsiteX764" fmla="*/ 1463265 w 10386164"/>
              <a:gd name="connsiteY764" fmla="*/ 270353 h 6858000"/>
              <a:gd name="connsiteX765" fmla="*/ 1526939 w 10386164"/>
              <a:gd name="connsiteY765" fmla="*/ 233297 h 6858000"/>
              <a:gd name="connsiteX766" fmla="*/ 1601051 w 10386164"/>
              <a:gd name="connsiteY766" fmla="*/ 216074 h 6858000"/>
              <a:gd name="connsiteX767" fmla="*/ 1662116 w 10386164"/>
              <a:gd name="connsiteY767" fmla="*/ 310541 h 6858000"/>
              <a:gd name="connsiteX768" fmla="*/ 1757627 w 10386164"/>
              <a:gd name="connsiteY768" fmla="*/ 348119 h 6858000"/>
              <a:gd name="connsiteX769" fmla="*/ 1778503 w 10386164"/>
              <a:gd name="connsiteY769" fmla="*/ 355426 h 6858000"/>
              <a:gd name="connsiteX770" fmla="*/ 1778503 w 10386164"/>
              <a:gd name="connsiteY770" fmla="*/ 355426 h 6858000"/>
              <a:gd name="connsiteX771" fmla="*/ 1788942 w 10386164"/>
              <a:gd name="connsiteY771" fmla="*/ 419622 h 6858000"/>
              <a:gd name="connsiteX772" fmla="*/ 1779025 w 10386164"/>
              <a:gd name="connsiteY772" fmla="*/ 429016 h 6858000"/>
              <a:gd name="connsiteX773" fmla="*/ 1796771 w 10386164"/>
              <a:gd name="connsiteY773" fmla="*/ 527137 h 6858000"/>
              <a:gd name="connsiteX774" fmla="*/ 1807731 w 10386164"/>
              <a:gd name="connsiteY774" fmla="*/ 534444 h 6858000"/>
              <a:gd name="connsiteX775" fmla="*/ 1784767 w 10386164"/>
              <a:gd name="connsiteY775" fmla="*/ 562627 h 6858000"/>
              <a:gd name="connsiteX776" fmla="*/ 1717439 w 10386164"/>
              <a:gd name="connsiteY776" fmla="*/ 569412 h 6858000"/>
              <a:gd name="connsiteX777" fmla="*/ 1696041 w 10386164"/>
              <a:gd name="connsiteY777" fmla="*/ 587158 h 6858000"/>
              <a:gd name="connsiteX778" fmla="*/ 1683515 w 10386164"/>
              <a:gd name="connsiteY778" fmla="*/ 609078 h 6858000"/>
              <a:gd name="connsiteX779" fmla="*/ 1708045 w 10386164"/>
              <a:gd name="connsiteY779" fmla="*/ 626301 h 6858000"/>
              <a:gd name="connsiteX780" fmla="*/ 1791551 w 10386164"/>
              <a:gd name="connsiteY780" fmla="*/ 652919 h 6858000"/>
              <a:gd name="connsiteX781" fmla="*/ 1917334 w 10386164"/>
              <a:gd name="connsiteY781" fmla="*/ 671186 h 6858000"/>
              <a:gd name="connsiteX782" fmla="*/ 1938732 w 10386164"/>
              <a:gd name="connsiteY782" fmla="*/ 643003 h 6858000"/>
              <a:gd name="connsiteX783" fmla="*/ 1965350 w 10386164"/>
              <a:gd name="connsiteY783" fmla="*/ 673796 h 6858000"/>
              <a:gd name="connsiteX784" fmla="*/ 2034765 w 10386164"/>
              <a:gd name="connsiteY784" fmla="*/ 617951 h 6858000"/>
              <a:gd name="connsiteX785" fmla="*/ 2041028 w 10386164"/>
              <a:gd name="connsiteY785" fmla="*/ 656051 h 6858000"/>
              <a:gd name="connsiteX786" fmla="*/ 2107834 w 10386164"/>
              <a:gd name="connsiteY786" fmla="*/ 649266 h 6858000"/>
              <a:gd name="connsiteX787" fmla="*/ 2054598 w 10386164"/>
              <a:gd name="connsiteY787" fmla="*/ 536532 h 6858000"/>
              <a:gd name="connsiteX788" fmla="*/ 2051467 w 10386164"/>
              <a:gd name="connsiteY788" fmla="*/ 518786 h 6858000"/>
              <a:gd name="connsiteX789" fmla="*/ 2072343 w 10386164"/>
              <a:gd name="connsiteY789" fmla="*/ 513045 h 6858000"/>
              <a:gd name="connsiteX790" fmla="*/ 2166289 w 10386164"/>
              <a:gd name="connsiteY790" fmla="*/ 525571 h 6858000"/>
              <a:gd name="connsiteX791" fmla="*/ 2172551 w 10386164"/>
              <a:gd name="connsiteY791" fmla="*/ 506782 h 6858000"/>
              <a:gd name="connsiteX792" fmla="*/ 2143846 w 10386164"/>
              <a:gd name="connsiteY792" fmla="*/ 492690 h 6858000"/>
              <a:gd name="connsiteX793" fmla="*/ 2109399 w 10386164"/>
              <a:gd name="connsiteY793" fmla="*/ 444152 h 6858000"/>
              <a:gd name="connsiteX794" fmla="*/ 2113575 w 10386164"/>
              <a:gd name="connsiteY794" fmla="*/ 438933 h 6858000"/>
              <a:gd name="connsiteX795" fmla="*/ 2156372 w 10386164"/>
              <a:gd name="connsiteY795" fmla="*/ 431104 h 6858000"/>
              <a:gd name="connsiteX796" fmla="*/ 2121926 w 10386164"/>
              <a:gd name="connsiteY796" fmla="*/ 332462 h 6858000"/>
              <a:gd name="connsiteX797" fmla="*/ 2031112 w 10386164"/>
              <a:gd name="connsiteY797" fmla="*/ 281836 h 6858000"/>
              <a:gd name="connsiteX798" fmla="*/ 2035287 w 10386164"/>
              <a:gd name="connsiteY798" fmla="*/ 244258 h 6858000"/>
              <a:gd name="connsiteX799" fmla="*/ 2155328 w 10386164"/>
              <a:gd name="connsiteY799" fmla="*/ 194675 h 6858000"/>
              <a:gd name="connsiteX800" fmla="*/ 2243010 w 10386164"/>
              <a:gd name="connsiteY800" fmla="*/ 132567 h 6858000"/>
              <a:gd name="connsiteX801" fmla="*/ 2257624 w 10386164"/>
              <a:gd name="connsiteY801" fmla="*/ 0 h 6858000"/>
              <a:gd name="connsiteX802" fmla="*/ 2277979 w 10386164"/>
              <a:gd name="connsiteY802" fmla="*/ 163360 h 6858000"/>
              <a:gd name="connsiteX803" fmla="*/ 2268063 w 10386164"/>
              <a:gd name="connsiteY803" fmla="*/ 175364 h 6858000"/>
              <a:gd name="connsiteX804" fmla="*/ 2260234 w 10386164"/>
              <a:gd name="connsiteY804" fmla="*/ 256784 h 6858000"/>
              <a:gd name="connsiteX805" fmla="*/ 2340609 w 10386164"/>
              <a:gd name="connsiteY805" fmla="*/ 359601 h 6858000"/>
              <a:gd name="connsiteX806" fmla="*/ 2307206 w 10386164"/>
              <a:gd name="connsiteY806" fmla="*/ 413881 h 6858000"/>
              <a:gd name="connsiteX807" fmla="*/ 2374012 w 10386164"/>
              <a:gd name="connsiteY807" fmla="*/ 375781 h 6858000"/>
              <a:gd name="connsiteX808" fmla="*/ 2404805 w 10386164"/>
              <a:gd name="connsiteY808" fmla="*/ 326199 h 6858000"/>
              <a:gd name="connsiteX809" fmla="*/ 2423072 w 10386164"/>
              <a:gd name="connsiteY809" fmla="*/ 453025 h 6858000"/>
              <a:gd name="connsiteX810" fmla="*/ 2439773 w 10386164"/>
              <a:gd name="connsiteY810" fmla="*/ 610122 h 6858000"/>
              <a:gd name="connsiteX811" fmla="*/ 2544157 w 10386164"/>
              <a:gd name="connsiteY811" fmla="*/ 595508 h 6858000"/>
              <a:gd name="connsiteX812" fmla="*/ 2465869 w 10386164"/>
              <a:gd name="connsiteY812" fmla="*/ 628911 h 6858000"/>
              <a:gd name="connsiteX813" fmla="*/ 2530587 w 10386164"/>
              <a:gd name="connsiteY813" fmla="*/ 648744 h 6858000"/>
              <a:gd name="connsiteX814" fmla="*/ 2626098 w 10386164"/>
              <a:gd name="connsiteY814" fmla="*/ 645090 h 6858000"/>
              <a:gd name="connsiteX815" fmla="*/ 2659501 w 10386164"/>
              <a:gd name="connsiteY815" fmla="*/ 642481 h 6858000"/>
              <a:gd name="connsiteX816" fmla="*/ 2715868 w 10386164"/>
              <a:gd name="connsiteY816" fmla="*/ 686844 h 6858000"/>
              <a:gd name="connsiteX817" fmla="*/ 2739354 w 10386164"/>
              <a:gd name="connsiteY817" fmla="*/ 698326 h 6858000"/>
              <a:gd name="connsiteX818" fmla="*/ 2719521 w 10386164"/>
              <a:gd name="connsiteY818" fmla="*/ 719725 h 6858000"/>
              <a:gd name="connsiteX819" fmla="*/ 2693426 w 10386164"/>
              <a:gd name="connsiteY819" fmla="*/ 744777 h 6858000"/>
              <a:gd name="connsiteX820" fmla="*/ 2657413 w 10386164"/>
              <a:gd name="connsiteY820" fmla="*/ 812104 h 6858000"/>
              <a:gd name="connsiteX821" fmla="*/ 2609919 w 10386164"/>
              <a:gd name="connsiteY821" fmla="*/ 859599 h 6858000"/>
              <a:gd name="connsiteX822" fmla="*/ 2615660 w 10386164"/>
              <a:gd name="connsiteY822" fmla="*/ 875256 h 6858000"/>
              <a:gd name="connsiteX823" fmla="*/ 2761275 w 10386164"/>
              <a:gd name="connsiteY823" fmla="*/ 851248 h 6858000"/>
              <a:gd name="connsiteX824" fmla="*/ 2764406 w 10386164"/>
              <a:gd name="connsiteY824" fmla="*/ 869515 h 6858000"/>
              <a:gd name="connsiteX825" fmla="*/ 2722653 w 10386164"/>
              <a:gd name="connsiteY825" fmla="*/ 882041 h 6858000"/>
              <a:gd name="connsiteX826" fmla="*/ 2789980 w 10386164"/>
              <a:gd name="connsiteY826" fmla="*/ 933711 h 6858000"/>
              <a:gd name="connsiteX827" fmla="*/ 2845826 w 10386164"/>
              <a:gd name="connsiteY827" fmla="*/ 938930 h 6858000"/>
              <a:gd name="connsiteX828" fmla="*/ 3019624 w 10386164"/>
              <a:gd name="connsiteY828" fmla="*/ 1021915 h 6858000"/>
              <a:gd name="connsiteX829" fmla="*/ 2975783 w 10386164"/>
              <a:gd name="connsiteY829" fmla="*/ 1014086 h 6858000"/>
              <a:gd name="connsiteX830" fmla="*/ 2867746 w 10386164"/>
              <a:gd name="connsiteY830" fmla="*/ 1021915 h 6858000"/>
              <a:gd name="connsiteX831" fmla="*/ 2836953 w 10386164"/>
              <a:gd name="connsiteY831" fmla="*/ 1009389 h 6858000"/>
              <a:gd name="connsiteX832" fmla="*/ 2795199 w 10386164"/>
              <a:gd name="connsiteY832" fmla="*/ 1021915 h 6858000"/>
              <a:gd name="connsiteX833" fmla="*/ 2741964 w 10386164"/>
              <a:gd name="connsiteY833" fmla="*/ 1050099 h 6858000"/>
              <a:gd name="connsiteX834" fmla="*/ 2762841 w 10386164"/>
              <a:gd name="connsiteY834" fmla="*/ 1092896 h 6858000"/>
              <a:gd name="connsiteX835" fmla="*/ 2680378 w 10386164"/>
              <a:gd name="connsiteY835" fmla="*/ 1199889 h 6858000"/>
              <a:gd name="connsiteX836" fmla="*/ 2747705 w 10386164"/>
              <a:gd name="connsiteY836" fmla="*/ 1242686 h 6858000"/>
              <a:gd name="connsiteX837" fmla="*/ 2840084 w 10386164"/>
              <a:gd name="connsiteY837" fmla="*/ 1176925 h 6858000"/>
              <a:gd name="connsiteX838" fmla="*/ 2783195 w 10386164"/>
              <a:gd name="connsiteY838" fmla="*/ 1156048 h 6858000"/>
              <a:gd name="connsiteX839" fmla="*/ 2898539 w 10386164"/>
              <a:gd name="connsiteY839" fmla="*/ 1123689 h 6858000"/>
              <a:gd name="connsiteX840" fmla="*/ 2902714 w 10386164"/>
              <a:gd name="connsiteY840" fmla="*/ 1132562 h 6858000"/>
              <a:gd name="connsiteX841" fmla="*/ 2874009 w 10386164"/>
              <a:gd name="connsiteY841" fmla="*/ 1167008 h 6858000"/>
              <a:gd name="connsiteX842" fmla="*/ 2952819 w 10386164"/>
              <a:gd name="connsiteY842" fmla="*/ 1177447 h 6858000"/>
              <a:gd name="connsiteX843" fmla="*/ 2968476 w 10386164"/>
              <a:gd name="connsiteY843" fmla="*/ 1108553 h 6858000"/>
              <a:gd name="connsiteX844" fmla="*/ 2978915 w 10386164"/>
              <a:gd name="connsiteY844" fmla="*/ 1110119 h 6858000"/>
              <a:gd name="connsiteX845" fmla="*/ 2984656 w 10386164"/>
              <a:gd name="connsiteY845" fmla="*/ 1139869 h 6858000"/>
              <a:gd name="connsiteX846" fmla="*/ 2997704 w 10386164"/>
              <a:gd name="connsiteY846" fmla="*/ 1121601 h 6858000"/>
              <a:gd name="connsiteX847" fmla="*/ 3036847 w 10386164"/>
              <a:gd name="connsiteY847" fmla="*/ 1123689 h 6858000"/>
              <a:gd name="connsiteX848" fmla="*/ 3023278 w 10386164"/>
              <a:gd name="connsiteY848" fmla="*/ 1155004 h 6858000"/>
              <a:gd name="connsiteX849" fmla="*/ 2983612 w 10386164"/>
              <a:gd name="connsiteY849" fmla="*/ 1200933 h 6858000"/>
              <a:gd name="connsiteX850" fmla="*/ 2928289 w 10386164"/>
              <a:gd name="connsiteY850" fmla="*/ 1238511 h 6858000"/>
              <a:gd name="connsiteX851" fmla="*/ 2900105 w 10386164"/>
              <a:gd name="connsiteY851" fmla="*/ 1281308 h 6858000"/>
              <a:gd name="connsiteX852" fmla="*/ 2827558 w 10386164"/>
              <a:gd name="connsiteY852" fmla="*/ 1241121 h 6858000"/>
              <a:gd name="connsiteX853" fmla="*/ 2820773 w 10386164"/>
              <a:gd name="connsiteY853" fmla="*/ 1245296 h 6858000"/>
              <a:gd name="connsiteX854" fmla="*/ 2851567 w 10386164"/>
              <a:gd name="connsiteY854" fmla="*/ 1302707 h 6858000"/>
              <a:gd name="connsiteX855" fmla="*/ 2824949 w 10386164"/>
              <a:gd name="connsiteY855" fmla="*/ 1327759 h 6858000"/>
              <a:gd name="connsiteX856" fmla="*/ 2786849 w 10386164"/>
              <a:gd name="connsiteY856" fmla="*/ 1296966 h 6858000"/>
              <a:gd name="connsiteX857" fmla="*/ 2799375 w 10386164"/>
              <a:gd name="connsiteY857" fmla="*/ 1316277 h 6858000"/>
              <a:gd name="connsiteX858" fmla="*/ 2714824 w 10386164"/>
              <a:gd name="connsiteY858" fmla="*/ 1303751 h 6858000"/>
              <a:gd name="connsiteX859" fmla="*/ 2818686 w 10386164"/>
              <a:gd name="connsiteY859" fmla="*/ 1354899 h 6858000"/>
              <a:gd name="connsiteX860" fmla="*/ 2863571 w 10386164"/>
              <a:gd name="connsiteY860" fmla="*/ 1370034 h 6858000"/>
              <a:gd name="connsiteX861" fmla="*/ 2909499 w 10386164"/>
              <a:gd name="connsiteY861" fmla="*/ 1386736 h 6858000"/>
              <a:gd name="connsiteX862" fmla="*/ 2969520 w 10386164"/>
              <a:gd name="connsiteY862" fmla="*/ 1393521 h 6858000"/>
              <a:gd name="connsiteX863" fmla="*/ 3014405 w 10386164"/>
              <a:gd name="connsiteY863" fmla="*/ 1366381 h 6858000"/>
              <a:gd name="connsiteX864" fmla="*/ 3045198 w 10386164"/>
              <a:gd name="connsiteY864" fmla="*/ 1332978 h 6858000"/>
              <a:gd name="connsiteX865" fmla="*/ 3095824 w 10386164"/>
              <a:gd name="connsiteY865" fmla="*/ 1322018 h 6858000"/>
              <a:gd name="connsiteX866" fmla="*/ 3047807 w 10386164"/>
              <a:gd name="connsiteY866" fmla="*/ 1281830 h 6858000"/>
              <a:gd name="connsiteX867" fmla="*/ 3158454 w 10386164"/>
              <a:gd name="connsiteY867" fmla="*/ 1273480 h 6858000"/>
              <a:gd name="connsiteX868" fmla="*/ 3013883 w 10386164"/>
              <a:gd name="connsiteY868" fmla="*/ 1275045 h 6858000"/>
              <a:gd name="connsiteX869" fmla="*/ 3003444 w 10386164"/>
              <a:gd name="connsiteY869" fmla="*/ 1271914 h 6858000"/>
              <a:gd name="connsiteX870" fmla="*/ 2928289 w 10386164"/>
              <a:gd name="connsiteY870" fmla="*/ 1264607 h 6858000"/>
              <a:gd name="connsiteX871" fmla="*/ 2983090 w 10386164"/>
              <a:gd name="connsiteY871" fmla="*/ 1198845 h 6858000"/>
              <a:gd name="connsiteX872" fmla="*/ 3012839 w 10386164"/>
              <a:gd name="connsiteY872" fmla="*/ 1181100 h 6858000"/>
              <a:gd name="connsiteX873" fmla="*/ 3023278 w 10386164"/>
              <a:gd name="connsiteY873" fmla="*/ 1208762 h 6858000"/>
              <a:gd name="connsiteX874" fmla="*/ 3119310 w 10386164"/>
              <a:gd name="connsiteY874" fmla="*/ 1163355 h 6858000"/>
              <a:gd name="connsiteX875" fmla="*/ 3137577 w 10386164"/>
              <a:gd name="connsiteY875" fmla="*/ 1201977 h 6858000"/>
              <a:gd name="connsiteX876" fmla="*/ 3161064 w 10386164"/>
              <a:gd name="connsiteY876" fmla="*/ 1228595 h 6858000"/>
              <a:gd name="connsiteX877" fmla="*/ 3301460 w 10386164"/>
              <a:gd name="connsiteY877" fmla="*/ 1229638 h 6858000"/>
              <a:gd name="connsiteX878" fmla="*/ 3278495 w 10386164"/>
              <a:gd name="connsiteY878" fmla="*/ 1195714 h 6858000"/>
              <a:gd name="connsiteX879" fmla="*/ 3159498 w 10386164"/>
              <a:gd name="connsiteY879" fmla="*/ 1175881 h 6858000"/>
              <a:gd name="connsiteX880" fmla="*/ 3128183 w 10386164"/>
              <a:gd name="connsiteY880" fmla="*/ 1110641 h 6858000"/>
              <a:gd name="connsiteX881" fmla="*/ 3246658 w 10386164"/>
              <a:gd name="connsiteY881" fmla="*/ 1134127 h 6858000"/>
              <a:gd name="connsiteX882" fmla="*/ 3265447 w 10386164"/>
              <a:gd name="connsiteY882" fmla="*/ 1081936 h 6858000"/>
              <a:gd name="connsiteX883" fmla="*/ 3277451 w 10386164"/>
              <a:gd name="connsiteY883" fmla="*/ 1084023 h 6858000"/>
              <a:gd name="connsiteX884" fmla="*/ 3278495 w 10386164"/>
              <a:gd name="connsiteY884" fmla="*/ 1120558 h 6858000"/>
              <a:gd name="connsiteX885" fmla="*/ 3324424 w 10386164"/>
              <a:gd name="connsiteY885" fmla="*/ 1172227 h 6858000"/>
              <a:gd name="connsiteX886" fmla="*/ 3282149 w 10386164"/>
              <a:gd name="connsiteY886" fmla="*/ 1110119 h 6858000"/>
              <a:gd name="connsiteX887" fmla="*/ 3365134 w 10386164"/>
              <a:gd name="connsiteY887" fmla="*/ 1123167 h 6858000"/>
              <a:gd name="connsiteX888" fmla="*/ 3489872 w 10386164"/>
              <a:gd name="connsiteY888" fmla="*/ 998951 h 6858000"/>
              <a:gd name="connsiteX889" fmla="*/ 3439246 w 10386164"/>
              <a:gd name="connsiteY889" fmla="*/ 998951 h 6858000"/>
              <a:gd name="connsiteX890" fmla="*/ 3413150 w 10386164"/>
              <a:gd name="connsiteY890" fmla="*/ 999473 h 6858000"/>
              <a:gd name="connsiteX891" fmla="*/ 3405843 w 10386164"/>
              <a:gd name="connsiteY891" fmla="*/ 974943 h 6858000"/>
              <a:gd name="connsiteX892" fmla="*/ 3427764 w 10386164"/>
              <a:gd name="connsiteY892" fmla="*/ 956153 h 6858000"/>
              <a:gd name="connsiteX893" fmla="*/ 3514402 w 10386164"/>
              <a:gd name="connsiteY893" fmla="*/ 930579 h 6858000"/>
              <a:gd name="connsiteX894" fmla="*/ 3569203 w 10386164"/>
              <a:gd name="connsiteY894" fmla="*/ 878910 h 6858000"/>
              <a:gd name="connsiteX895" fmla="*/ 3607303 w 10386164"/>
              <a:gd name="connsiteY895" fmla="*/ 888304 h 6858000"/>
              <a:gd name="connsiteX896" fmla="*/ 3674109 w 10386164"/>
              <a:gd name="connsiteY896" fmla="*/ 888304 h 6858000"/>
              <a:gd name="connsiteX897" fmla="*/ 3724735 w 10386164"/>
              <a:gd name="connsiteY897" fmla="*/ 919619 h 6858000"/>
              <a:gd name="connsiteX898" fmla="*/ 3819202 w 10386164"/>
              <a:gd name="connsiteY898" fmla="*/ 969201 h 6858000"/>
              <a:gd name="connsiteX899" fmla="*/ 3834338 w 10386164"/>
              <a:gd name="connsiteY899" fmla="*/ 963982 h 6858000"/>
              <a:gd name="connsiteX900" fmla="*/ 3909494 w 10386164"/>
              <a:gd name="connsiteY900" fmla="*/ 940496 h 6858000"/>
              <a:gd name="connsiteX901" fmla="*/ 3940809 w 10386164"/>
              <a:gd name="connsiteY901" fmla="*/ 970767 h 6858000"/>
              <a:gd name="connsiteX902" fmla="*/ 3901665 w 10386164"/>
              <a:gd name="connsiteY902" fmla="*/ 1079326 h 6858000"/>
              <a:gd name="connsiteX903" fmla="*/ 3936634 w 10386164"/>
              <a:gd name="connsiteY903" fmla="*/ 1126821 h 6858000"/>
              <a:gd name="connsiteX904" fmla="*/ 3848430 w 10386164"/>
              <a:gd name="connsiteY904" fmla="*/ 1177447 h 6858000"/>
              <a:gd name="connsiteX905" fmla="*/ 3912625 w 10386164"/>
              <a:gd name="connsiteY905" fmla="*/ 1195192 h 6858000"/>
              <a:gd name="connsiteX906" fmla="*/ 3933502 w 10386164"/>
              <a:gd name="connsiteY906" fmla="*/ 1210849 h 6858000"/>
              <a:gd name="connsiteX907" fmla="*/ 4003439 w 10386164"/>
              <a:gd name="connsiteY907" fmla="*/ 1254690 h 6858000"/>
              <a:gd name="connsiteX908" fmla="*/ 3974734 w 10386164"/>
              <a:gd name="connsiteY908" fmla="*/ 1196236 h 6858000"/>
              <a:gd name="connsiteX909" fmla="*/ 3973168 w 10386164"/>
              <a:gd name="connsiteY909" fmla="*/ 1175881 h 6858000"/>
              <a:gd name="connsiteX910" fmla="*/ 3998742 w 10386164"/>
              <a:gd name="connsiteY910" fmla="*/ 1177447 h 6858000"/>
              <a:gd name="connsiteX911" fmla="*/ 4041539 w 10386164"/>
              <a:gd name="connsiteY911" fmla="*/ 1214503 h 6858000"/>
              <a:gd name="connsiteX912" fmla="*/ 4041539 w 10386164"/>
              <a:gd name="connsiteY912" fmla="*/ 1233292 h 6858000"/>
              <a:gd name="connsiteX913" fmla="*/ 4031623 w 10386164"/>
              <a:gd name="connsiteY913" fmla="*/ 1271914 h 6858000"/>
              <a:gd name="connsiteX914" fmla="*/ 3910016 w 10386164"/>
              <a:gd name="connsiteY914" fmla="*/ 1284440 h 6858000"/>
              <a:gd name="connsiteX915" fmla="*/ 3920976 w 10386164"/>
              <a:gd name="connsiteY915" fmla="*/ 1362206 h 6858000"/>
              <a:gd name="connsiteX916" fmla="*/ 4035276 w 10386164"/>
              <a:gd name="connsiteY916" fmla="*/ 1355942 h 6858000"/>
              <a:gd name="connsiteX917" fmla="*/ 4116173 w 10386164"/>
              <a:gd name="connsiteY917" fmla="*/ 1410222 h 6858000"/>
              <a:gd name="connsiteX918" fmla="*/ 4268573 w 10386164"/>
              <a:gd name="connsiteY918" fmla="*/ 1396130 h 6858000"/>
              <a:gd name="connsiteX919" fmla="*/ 4355212 w 10386164"/>
              <a:gd name="connsiteY919" fmla="*/ 1417529 h 6858000"/>
              <a:gd name="connsiteX920" fmla="*/ 4385483 w 10386164"/>
              <a:gd name="connsiteY920" fmla="*/ 1412832 h 6858000"/>
              <a:gd name="connsiteX921" fmla="*/ 4428802 w 10386164"/>
              <a:gd name="connsiteY921" fmla="*/ 1380995 h 6858000"/>
              <a:gd name="connsiteX922" fmla="*/ 4439241 w 10386164"/>
              <a:gd name="connsiteY922" fmla="*/ 1331412 h 6858000"/>
              <a:gd name="connsiteX923" fmla="*/ 4447069 w 10386164"/>
              <a:gd name="connsiteY923" fmla="*/ 1341851 h 6858000"/>
              <a:gd name="connsiteX924" fmla="*/ 4520138 w 10386164"/>
              <a:gd name="connsiteY924" fmla="*/ 1320974 h 6858000"/>
              <a:gd name="connsiteX925" fmla="*/ 4513353 w 10386164"/>
              <a:gd name="connsiteY925" fmla="*/ 1293312 h 6858000"/>
              <a:gd name="connsiteX926" fmla="*/ 4480994 w 10386164"/>
              <a:gd name="connsiteY926" fmla="*/ 1271914 h 6858000"/>
              <a:gd name="connsiteX927" fmla="*/ 4468990 w 10386164"/>
              <a:gd name="connsiteY927" fmla="*/ 1288093 h 6858000"/>
              <a:gd name="connsiteX928" fmla="*/ 4387049 w 10386164"/>
              <a:gd name="connsiteY928" fmla="*/ 1274001 h 6858000"/>
              <a:gd name="connsiteX929" fmla="*/ 4386005 w 10386164"/>
              <a:gd name="connsiteY929" fmla="*/ 1267217 h 6858000"/>
              <a:gd name="connsiteX930" fmla="*/ 4408447 w 10386164"/>
              <a:gd name="connsiteY930" fmla="*/ 1263041 h 6858000"/>
              <a:gd name="connsiteX931" fmla="*/ 4645920 w 10386164"/>
              <a:gd name="connsiteY931" fmla="*/ 1193104 h 6858000"/>
              <a:gd name="connsiteX932" fmla="*/ 4668884 w 10386164"/>
              <a:gd name="connsiteY932" fmla="*/ 1192582 h 6858000"/>
              <a:gd name="connsiteX933" fmla="*/ 4699677 w 10386164"/>
              <a:gd name="connsiteY933" fmla="*/ 1179534 h 6858000"/>
              <a:gd name="connsiteX934" fmla="*/ 4731515 w 10386164"/>
              <a:gd name="connsiteY934" fmla="*/ 1147175 h 6858000"/>
              <a:gd name="connsiteX935" fmla="*/ 4795710 w 10386164"/>
              <a:gd name="connsiteY935" fmla="*/ 1058449 h 6858000"/>
              <a:gd name="connsiteX936" fmla="*/ 4793623 w 10386164"/>
              <a:gd name="connsiteY936" fmla="*/ 998951 h 6858000"/>
              <a:gd name="connsiteX937" fmla="*/ 4756567 w 10386164"/>
              <a:gd name="connsiteY937" fmla="*/ 1036007 h 6858000"/>
              <a:gd name="connsiteX938" fmla="*/ 4709072 w 10386164"/>
              <a:gd name="connsiteY938" fmla="*/ 992166 h 6858000"/>
              <a:gd name="connsiteX939" fmla="*/ 4757610 w 10386164"/>
              <a:gd name="connsiteY939" fmla="*/ 999473 h 6858000"/>
              <a:gd name="connsiteX940" fmla="*/ 4790491 w 10386164"/>
              <a:gd name="connsiteY940" fmla="*/ 896133 h 6858000"/>
              <a:gd name="connsiteX941" fmla="*/ 4843205 w 10386164"/>
              <a:gd name="connsiteY941" fmla="*/ 930579 h 6858000"/>
              <a:gd name="connsiteX942" fmla="*/ 4880261 w 10386164"/>
              <a:gd name="connsiteY942" fmla="*/ 870037 h 6858000"/>
              <a:gd name="connsiteX943" fmla="*/ 4879739 w 10386164"/>
              <a:gd name="connsiteY943" fmla="*/ 858033 h 6858000"/>
              <a:gd name="connsiteX944" fmla="*/ 4789447 w 10386164"/>
              <a:gd name="connsiteY944" fmla="*/ 844463 h 6858000"/>
              <a:gd name="connsiteX945" fmla="*/ 4845293 w 10386164"/>
              <a:gd name="connsiteY945" fmla="*/ 789140 h 6858000"/>
              <a:gd name="connsiteX946" fmla="*/ 4902704 w 10386164"/>
              <a:gd name="connsiteY946" fmla="*/ 763044 h 6858000"/>
              <a:gd name="connsiteX947" fmla="*/ 4961158 w 10386164"/>
              <a:gd name="connsiteY947" fmla="*/ 752084 h 6858000"/>
              <a:gd name="connsiteX948" fmla="*/ 4999258 w 10386164"/>
              <a:gd name="connsiteY948" fmla="*/ 751562 h 6858000"/>
              <a:gd name="connsiteX949" fmla="*/ 5032139 w 10386164"/>
              <a:gd name="connsiteY949" fmla="*/ 715027 h 6858000"/>
              <a:gd name="connsiteX950" fmla="*/ 5116168 w 10386164"/>
              <a:gd name="connsiteY950" fmla="*/ 683190 h 6858000"/>
              <a:gd name="connsiteX951" fmla="*/ 5194978 w 10386164"/>
              <a:gd name="connsiteY951" fmla="*/ 650310 h 6858000"/>
              <a:gd name="connsiteX952" fmla="*/ 5320238 w 10386164"/>
              <a:gd name="connsiteY952" fmla="*/ 610644 h 6858000"/>
              <a:gd name="connsiteX953" fmla="*/ 5334330 w 10386164"/>
              <a:gd name="connsiteY953" fmla="*/ 610644 h 6858000"/>
              <a:gd name="connsiteX954" fmla="*/ 5374517 w 10386164"/>
              <a:gd name="connsiteY954" fmla="*/ 651875 h 6858000"/>
              <a:gd name="connsiteX955" fmla="*/ 5386521 w 10386164"/>
              <a:gd name="connsiteY955" fmla="*/ 651875 h 6858000"/>
              <a:gd name="connsiteX956" fmla="*/ 5522742 w 10386164"/>
              <a:gd name="connsiteY956" fmla="*/ 681625 h 6858000"/>
              <a:gd name="connsiteX957" fmla="*/ 5532658 w 10386164"/>
              <a:gd name="connsiteY957" fmla="*/ 663358 h 6858000"/>
              <a:gd name="connsiteX958" fmla="*/ 5636520 w 10386164"/>
              <a:gd name="connsiteY958" fmla="*/ 692585 h 6858000"/>
              <a:gd name="connsiteX959" fmla="*/ 5651656 w 10386164"/>
              <a:gd name="connsiteY959" fmla="*/ 664923 h 6858000"/>
              <a:gd name="connsiteX960" fmla="*/ 5752386 w 10386164"/>
              <a:gd name="connsiteY960" fmla="*/ 619516 h 6858000"/>
              <a:gd name="connsiteX961" fmla="*/ 5829108 w 10386164"/>
              <a:gd name="connsiteY961" fmla="*/ 703023 h 6858000"/>
              <a:gd name="connsiteX962" fmla="*/ 5838502 w 10386164"/>
              <a:gd name="connsiteY962" fmla="*/ 715027 h 6858000"/>
              <a:gd name="connsiteX963" fmla="*/ 5985683 w 10386164"/>
              <a:gd name="connsiteY963" fmla="*/ 755215 h 6858000"/>
              <a:gd name="connsiteX964" fmla="*/ 6160525 w 10386164"/>
              <a:gd name="connsiteY964" fmla="*/ 811582 h 6858000"/>
              <a:gd name="connsiteX965" fmla="*/ 6233072 w 10386164"/>
              <a:gd name="connsiteY965" fmla="*/ 838200 h 6858000"/>
              <a:gd name="connsiteX966" fmla="*/ 6287874 w 10386164"/>
              <a:gd name="connsiteY966" fmla="*/ 868993 h 6858000"/>
              <a:gd name="connsiteX967" fmla="*/ 6313969 w 10386164"/>
              <a:gd name="connsiteY967" fmla="*/ 876300 h 6858000"/>
              <a:gd name="connsiteX968" fmla="*/ 6347372 w 10386164"/>
              <a:gd name="connsiteY968" fmla="*/ 883085 h 6858000"/>
              <a:gd name="connsiteX969" fmla="*/ 6466369 w 10386164"/>
              <a:gd name="connsiteY969" fmla="*/ 938408 h 6858000"/>
              <a:gd name="connsiteX970" fmla="*/ 6498206 w 10386164"/>
              <a:gd name="connsiteY970" fmla="*/ 936321 h 6858000"/>
              <a:gd name="connsiteX971" fmla="*/ 6533175 w 10386164"/>
              <a:gd name="connsiteY971" fmla="*/ 980162 h 6858000"/>
              <a:gd name="connsiteX972" fmla="*/ 6663654 w 10386164"/>
              <a:gd name="connsiteY972" fmla="*/ 982249 h 6858000"/>
              <a:gd name="connsiteX973" fmla="*/ 6768560 w 10386164"/>
              <a:gd name="connsiteY973" fmla="*/ 968680 h 6858000"/>
              <a:gd name="connsiteX974" fmla="*/ 6810313 w 10386164"/>
              <a:gd name="connsiteY974" fmla="*/ 1032875 h 6858000"/>
              <a:gd name="connsiteX975" fmla="*/ 6851545 w 10386164"/>
              <a:gd name="connsiteY975" fmla="*/ 1066800 h 6858000"/>
              <a:gd name="connsiteX976" fmla="*/ 6910521 w 10386164"/>
              <a:gd name="connsiteY976" fmla="*/ 1115860 h 6858000"/>
              <a:gd name="connsiteX977" fmla="*/ 7026909 w 10386164"/>
              <a:gd name="connsiteY977" fmla="*/ 1181622 h 6858000"/>
              <a:gd name="connsiteX978" fmla="*/ 7068141 w 10386164"/>
              <a:gd name="connsiteY978" fmla="*/ 1158658 h 6858000"/>
              <a:gd name="connsiteX979" fmla="*/ 7078057 w 10386164"/>
              <a:gd name="connsiteY979" fmla="*/ 1138303 h 6858000"/>
              <a:gd name="connsiteX980" fmla="*/ 7091627 w 10386164"/>
              <a:gd name="connsiteY980" fmla="*/ 1141956 h 6858000"/>
              <a:gd name="connsiteX981" fmla="*/ 7076491 w 10386164"/>
              <a:gd name="connsiteY981" fmla="*/ 1194670 h 6858000"/>
              <a:gd name="connsiteX982" fmla="*/ 7074925 w 10386164"/>
              <a:gd name="connsiteY982" fmla="*/ 1222332 h 6858000"/>
              <a:gd name="connsiteX983" fmla="*/ 7130249 w 10386164"/>
              <a:gd name="connsiteY983" fmla="*/ 1231726 h 6858000"/>
              <a:gd name="connsiteX984" fmla="*/ 7151126 w 10386164"/>
              <a:gd name="connsiteY984" fmla="*/ 1217634 h 6858000"/>
              <a:gd name="connsiteX985" fmla="*/ 7147994 w 10386164"/>
              <a:gd name="connsiteY985" fmla="*/ 1280264 h 6858000"/>
              <a:gd name="connsiteX986" fmla="*/ 7235154 w 10386164"/>
              <a:gd name="connsiteY986" fmla="*/ 1299053 h 6858000"/>
              <a:gd name="connsiteX987" fmla="*/ 7320749 w 10386164"/>
              <a:gd name="connsiteY987" fmla="*/ 1322540 h 6858000"/>
              <a:gd name="connsiteX988" fmla="*/ 7412085 w 10386164"/>
              <a:gd name="connsiteY988" fmla="*/ 1351767 h 6858000"/>
              <a:gd name="connsiteX989" fmla="*/ 7575966 w 10386164"/>
              <a:gd name="connsiteY989" fmla="*/ 1388301 h 6858000"/>
              <a:gd name="connsiteX990" fmla="*/ 7596843 w 10386164"/>
              <a:gd name="connsiteY990" fmla="*/ 1395608 h 6858000"/>
              <a:gd name="connsiteX991" fmla="*/ 7674087 w 10386164"/>
              <a:gd name="connsiteY991" fmla="*/ 1400305 h 6858000"/>
              <a:gd name="connsiteX992" fmla="*/ 7750287 w 10386164"/>
              <a:gd name="connsiteY992" fmla="*/ 1412832 h 6858000"/>
              <a:gd name="connsiteX993" fmla="*/ 7831706 w 10386164"/>
              <a:gd name="connsiteY993" fmla="*/ 1474418 h 6858000"/>
              <a:gd name="connsiteX994" fmla="*/ 7842144 w 10386164"/>
              <a:gd name="connsiteY994" fmla="*/ 1480159 h 6858000"/>
              <a:gd name="connsiteX995" fmla="*/ 7944962 w 10386164"/>
              <a:gd name="connsiteY995" fmla="*/ 1509386 h 6858000"/>
              <a:gd name="connsiteX996" fmla="*/ 8103626 w 10386164"/>
              <a:gd name="connsiteY996" fmla="*/ 1604897 h 6858000"/>
              <a:gd name="connsiteX997" fmla="*/ 8187132 w 10386164"/>
              <a:gd name="connsiteY997" fmla="*/ 1669093 h 6858000"/>
              <a:gd name="connsiteX998" fmla="*/ 8203312 w 10386164"/>
              <a:gd name="connsiteY998" fmla="*/ 1702496 h 6858000"/>
              <a:gd name="connsiteX999" fmla="*/ 8229408 w 10386164"/>
              <a:gd name="connsiteY999" fmla="*/ 1746337 h 6858000"/>
              <a:gd name="connsiteX1000" fmla="*/ 8289428 w 10386164"/>
              <a:gd name="connsiteY1000" fmla="*/ 1918048 h 6858000"/>
              <a:gd name="connsiteX1001" fmla="*/ 8306129 w 10386164"/>
              <a:gd name="connsiteY1001" fmla="*/ 1975981 h 6858000"/>
              <a:gd name="connsiteX1002" fmla="*/ 8312393 w 10386164"/>
              <a:gd name="connsiteY1002" fmla="*/ 2079321 h 6858000"/>
              <a:gd name="connsiteX1003" fmla="*/ 8302476 w 10386164"/>
              <a:gd name="connsiteY1003" fmla="*/ 2117943 h 6858000"/>
              <a:gd name="connsiteX1004" fmla="*/ 8288906 w 10386164"/>
              <a:gd name="connsiteY1004" fmla="*/ 2118986 h 6858000"/>
              <a:gd name="connsiteX1005" fmla="*/ 8345795 w 10386164"/>
              <a:gd name="connsiteY1005" fmla="*/ 2172744 h 6858000"/>
              <a:gd name="connsiteX1006" fmla="*/ 8310305 w 10386164"/>
              <a:gd name="connsiteY1006" fmla="*/ 2198840 h 6858000"/>
              <a:gd name="connsiteX1007" fmla="*/ 8338489 w 10386164"/>
              <a:gd name="connsiteY1007" fmla="*/ 2229111 h 6858000"/>
              <a:gd name="connsiteX1008" fmla="*/ 8324918 w 10386164"/>
              <a:gd name="connsiteY1008" fmla="*/ 2295917 h 6858000"/>
              <a:gd name="connsiteX1009" fmla="*/ 8495586 w 10386164"/>
              <a:gd name="connsiteY1009" fmla="*/ 2422221 h 6858000"/>
              <a:gd name="connsiteX1010" fmla="*/ 8556650 w 10386164"/>
              <a:gd name="connsiteY1010" fmla="*/ 2460843 h 6858000"/>
              <a:gd name="connsiteX1011" fmla="*/ 8485147 w 10386164"/>
              <a:gd name="connsiteY1011" fmla="*/ 2452492 h 6858000"/>
              <a:gd name="connsiteX1012" fmla="*/ 8424605 w 10386164"/>
              <a:gd name="connsiteY1012" fmla="*/ 2419089 h 6858000"/>
              <a:gd name="connsiteX1013" fmla="*/ 8355712 w 10386164"/>
              <a:gd name="connsiteY1013" fmla="*/ 2375770 h 6858000"/>
              <a:gd name="connsiteX1014" fmla="*/ 8321787 w 10386164"/>
              <a:gd name="connsiteY1014" fmla="*/ 2366375 h 6858000"/>
              <a:gd name="connsiteX1015" fmla="*/ 8295169 w 10386164"/>
              <a:gd name="connsiteY1015" fmla="*/ 2383077 h 6858000"/>
              <a:gd name="connsiteX1016" fmla="*/ 8376066 w 10386164"/>
              <a:gd name="connsiteY1016" fmla="*/ 2438922 h 6858000"/>
              <a:gd name="connsiteX1017" fmla="*/ 8402162 w 10386164"/>
              <a:gd name="connsiteY1017" fmla="*/ 2427962 h 6858000"/>
              <a:gd name="connsiteX1018" fmla="*/ 8455397 w 10386164"/>
              <a:gd name="connsiteY1018" fmla="*/ 2493202 h 6858000"/>
              <a:gd name="connsiteX1019" fmla="*/ 8563957 w 10386164"/>
              <a:gd name="connsiteY1019" fmla="*/ 2562095 h 6858000"/>
              <a:gd name="connsiteX1020" fmla="*/ 8581180 w 10386164"/>
              <a:gd name="connsiteY1020" fmla="*/ 2576708 h 6858000"/>
              <a:gd name="connsiteX1021" fmla="*/ 8699655 w 10386164"/>
              <a:gd name="connsiteY1021" fmla="*/ 2566270 h 6858000"/>
              <a:gd name="connsiteX1022" fmla="*/ 8676169 w 10386164"/>
              <a:gd name="connsiteY1022" fmla="*/ 2538086 h 6858000"/>
              <a:gd name="connsiteX1023" fmla="*/ 8633372 w 10386164"/>
              <a:gd name="connsiteY1023" fmla="*/ 2578274 h 6858000"/>
              <a:gd name="connsiteX1024" fmla="*/ 8583790 w 10386164"/>
              <a:gd name="connsiteY1024" fmla="*/ 2515644 h 6858000"/>
              <a:gd name="connsiteX1025" fmla="*/ 8557694 w 10386164"/>
              <a:gd name="connsiteY1025" fmla="*/ 2466584 h 6858000"/>
              <a:gd name="connsiteX1026" fmla="*/ 1087484 w 10386164"/>
              <a:gd name="connsiteY1026" fmla="*/ 4166992 h 6858000"/>
              <a:gd name="connsiteX1027" fmla="*/ 1122453 w 10386164"/>
              <a:gd name="connsiteY1027" fmla="*/ 4125760 h 6858000"/>
              <a:gd name="connsiteX1028" fmla="*/ 982579 w 10386164"/>
              <a:gd name="connsiteY1028" fmla="*/ 4077222 h 6858000"/>
              <a:gd name="connsiteX1029" fmla="*/ 982579 w 10386164"/>
              <a:gd name="connsiteY1029" fmla="*/ 4148725 h 6858000"/>
              <a:gd name="connsiteX1030" fmla="*/ 906379 w 10386164"/>
              <a:gd name="connsiteY1030" fmla="*/ 4201439 h 6858000"/>
              <a:gd name="connsiteX1031" fmla="*/ 877673 w 10386164"/>
              <a:gd name="connsiteY1031" fmla="*/ 4188912 h 6858000"/>
              <a:gd name="connsiteX1032" fmla="*/ 867757 w 10386164"/>
              <a:gd name="connsiteY1032" fmla="*/ 4195698 h 6858000"/>
              <a:gd name="connsiteX1033" fmla="*/ 905857 w 10386164"/>
              <a:gd name="connsiteY1033" fmla="*/ 4277638 h 6858000"/>
              <a:gd name="connsiteX1034" fmla="*/ 898028 w 10386164"/>
              <a:gd name="connsiteY1034" fmla="*/ 4281814 h 6858000"/>
              <a:gd name="connsiteX1035" fmla="*/ 871410 w 10386164"/>
              <a:gd name="connsiteY1035" fmla="*/ 4263025 h 6858000"/>
              <a:gd name="connsiteX1036" fmla="*/ 871932 w 10386164"/>
              <a:gd name="connsiteY1036" fmla="*/ 4321480 h 6858000"/>
              <a:gd name="connsiteX1037" fmla="*/ 883414 w 10386164"/>
              <a:gd name="connsiteY1037" fmla="*/ 4377325 h 6858000"/>
              <a:gd name="connsiteX1038" fmla="*/ 842183 w 10386164"/>
              <a:gd name="connsiteY1038" fmla="*/ 4355404 h 6858000"/>
              <a:gd name="connsiteX1039" fmla="*/ 938738 w 10386164"/>
              <a:gd name="connsiteY1039" fmla="*/ 4389329 h 6858000"/>
              <a:gd name="connsiteX1040" fmla="*/ 1002412 w 10386164"/>
              <a:gd name="connsiteY1040" fmla="*/ 4444652 h 6858000"/>
              <a:gd name="connsiteX1041" fmla="*/ 1014416 w 10386164"/>
              <a:gd name="connsiteY1041" fmla="*/ 4410206 h 6858000"/>
              <a:gd name="connsiteX1042" fmla="*/ 1051994 w 10386164"/>
              <a:gd name="connsiteY1042" fmla="*/ 4377847 h 6858000"/>
              <a:gd name="connsiteX1043" fmla="*/ 1111493 w 10386164"/>
              <a:gd name="connsiteY1043" fmla="*/ 4352273 h 6858000"/>
              <a:gd name="connsiteX1044" fmla="*/ 1148027 w 10386164"/>
              <a:gd name="connsiteY1044" fmla="*/ 4343922 h 6858000"/>
              <a:gd name="connsiteX1045" fmla="*/ 1283725 w 10386164"/>
              <a:gd name="connsiteY1045" fmla="*/ 4335049 h 6858000"/>
              <a:gd name="connsiteX1046" fmla="*/ 1382890 w 10386164"/>
              <a:gd name="connsiteY1046" fmla="*/ 4334528 h 6858000"/>
              <a:gd name="connsiteX1047" fmla="*/ 1382890 w 10386164"/>
              <a:gd name="connsiteY1047" fmla="*/ 4345488 h 6858000"/>
              <a:gd name="connsiteX1048" fmla="*/ 1318694 w 10386164"/>
              <a:gd name="connsiteY1048" fmla="*/ 4367931 h 6858000"/>
              <a:gd name="connsiteX1049" fmla="*/ 1366188 w 10386164"/>
              <a:gd name="connsiteY1049" fmla="*/ 4369496 h 6858000"/>
              <a:gd name="connsiteX1050" fmla="*/ 1416293 w 10386164"/>
              <a:gd name="connsiteY1050" fmla="*/ 4365321 h 6858000"/>
              <a:gd name="connsiteX1051" fmla="*/ 1503453 w 10386164"/>
              <a:gd name="connsiteY1051" fmla="*/ 4374715 h 6858000"/>
              <a:gd name="connsiteX1052" fmla="*/ 1520676 w 10386164"/>
              <a:gd name="connsiteY1052" fmla="*/ 4331918 h 6858000"/>
              <a:gd name="connsiteX1053" fmla="*/ 1537899 w 10386164"/>
              <a:gd name="connsiteY1053" fmla="*/ 4314173 h 6858000"/>
              <a:gd name="connsiteX1054" fmla="*/ 1644892 w 10386164"/>
              <a:gd name="connsiteY1054" fmla="*/ 4302169 h 6858000"/>
              <a:gd name="connsiteX1055" fmla="*/ 1667335 w 10386164"/>
              <a:gd name="connsiteY1055" fmla="*/ 4253109 h 6858000"/>
              <a:gd name="connsiteX1056" fmla="*/ 1670467 w 10386164"/>
              <a:gd name="connsiteY1056" fmla="*/ 4199873 h 6858000"/>
              <a:gd name="connsiteX1057" fmla="*/ 1700738 w 10386164"/>
              <a:gd name="connsiteY1057" fmla="*/ 4218662 h 6858000"/>
              <a:gd name="connsiteX1058" fmla="*/ 1666813 w 10386164"/>
              <a:gd name="connsiteY1058" fmla="*/ 4156554 h 6858000"/>
              <a:gd name="connsiteX1059" fmla="*/ 1556688 w 10386164"/>
              <a:gd name="connsiteY1059" fmla="*/ 4237451 h 6858000"/>
              <a:gd name="connsiteX1060" fmla="*/ 1507106 w 10386164"/>
              <a:gd name="connsiteY1060" fmla="*/ 4159685 h 6858000"/>
              <a:gd name="connsiteX1061" fmla="*/ 1424121 w 10386164"/>
              <a:gd name="connsiteY1061" fmla="*/ 4149247 h 6858000"/>
              <a:gd name="connsiteX1062" fmla="*/ 1374539 w 10386164"/>
              <a:gd name="connsiteY1062" fmla="*/ 4147159 h 6858000"/>
              <a:gd name="connsiteX1063" fmla="*/ 1350009 w 10386164"/>
              <a:gd name="connsiteY1063" fmla="*/ 4124195 h 6858000"/>
              <a:gd name="connsiteX1064" fmla="*/ 1291032 w 10386164"/>
              <a:gd name="connsiteY1064" fmla="*/ 4119497 h 6858000"/>
              <a:gd name="connsiteX1065" fmla="*/ 1235187 w 10386164"/>
              <a:gd name="connsiteY1065" fmla="*/ 4140374 h 6858000"/>
              <a:gd name="connsiteX1066" fmla="*/ 1198131 w 10386164"/>
              <a:gd name="connsiteY1066" fmla="*/ 4153422 h 6858000"/>
              <a:gd name="connsiteX1067" fmla="*/ 1121931 w 10386164"/>
              <a:gd name="connsiteY1067" fmla="*/ 4170123 h 6858000"/>
              <a:gd name="connsiteX1068" fmla="*/ 1087484 w 10386164"/>
              <a:gd name="connsiteY1068" fmla="*/ 4166992 h 6858000"/>
              <a:gd name="connsiteX1069" fmla="*/ 2879750 w 10386164"/>
              <a:gd name="connsiteY1069" fmla="*/ 3735888 h 6858000"/>
              <a:gd name="connsiteX1070" fmla="*/ 2838519 w 10386164"/>
              <a:gd name="connsiteY1070" fmla="*/ 3717621 h 6858000"/>
              <a:gd name="connsiteX1071" fmla="*/ 2890189 w 10386164"/>
              <a:gd name="connsiteY1071" fmla="*/ 3693613 h 6858000"/>
              <a:gd name="connsiteX1072" fmla="*/ 2968998 w 10386164"/>
              <a:gd name="connsiteY1072" fmla="*/ 3676389 h 6858000"/>
              <a:gd name="connsiteX1073" fmla="*/ 2966910 w 10386164"/>
              <a:gd name="connsiteY1073" fmla="*/ 3663863 h 6858000"/>
              <a:gd name="connsiteX1074" fmla="*/ 2764928 w 10386164"/>
              <a:gd name="connsiteY1074" fmla="*/ 3646118 h 6858000"/>
              <a:gd name="connsiteX1075" fmla="*/ 2766494 w 10386164"/>
              <a:gd name="connsiteY1075" fmla="*/ 3637245 h 6858000"/>
              <a:gd name="connsiteX1076" fmla="*/ 2796765 w 10386164"/>
              <a:gd name="connsiteY1076" fmla="*/ 3624198 h 6858000"/>
              <a:gd name="connsiteX1077" fmla="*/ 2714824 w 10386164"/>
              <a:gd name="connsiteY1077" fmla="*/ 3631504 h 6858000"/>
              <a:gd name="connsiteX1078" fmla="*/ 2658457 w 10386164"/>
              <a:gd name="connsiteY1078" fmla="*/ 3633592 h 6858000"/>
              <a:gd name="connsiteX1079" fmla="*/ 2446558 w 10386164"/>
              <a:gd name="connsiteY1079" fmla="*/ 3642465 h 6858000"/>
              <a:gd name="connsiteX1080" fmla="*/ 2410024 w 10386164"/>
              <a:gd name="connsiteY1080" fmla="*/ 3661254 h 6858000"/>
              <a:gd name="connsiteX1081" fmla="*/ 2400108 w 10386164"/>
              <a:gd name="connsiteY1081" fmla="*/ 3649250 h 6858000"/>
              <a:gd name="connsiteX1082" fmla="*/ 2493531 w 10386164"/>
              <a:gd name="connsiteY1082" fmla="*/ 3705095 h 6858000"/>
              <a:gd name="connsiteX1083" fmla="*/ 2481527 w 10386164"/>
              <a:gd name="connsiteY1083" fmla="*/ 3800606 h 6858000"/>
              <a:gd name="connsiteX1084" fmla="*/ 2567643 w 10386164"/>
              <a:gd name="connsiteY1084" fmla="*/ 3882547 h 6858000"/>
              <a:gd name="connsiteX1085" fmla="*/ 2630795 w 10386164"/>
              <a:gd name="connsiteY1085" fmla="*/ 3892985 h 6858000"/>
              <a:gd name="connsiteX1086" fmla="*/ 2677768 w 10386164"/>
              <a:gd name="connsiteY1086" fmla="*/ 3839227 h 6858000"/>
              <a:gd name="connsiteX1087" fmla="*/ 2639146 w 10386164"/>
              <a:gd name="connsiteY1087" fmla="*/ 3931607 h 6858000"/>
              <a:gd name="connsiteX1088" fmla="*/ 2655325 w 10386164"/>
              <a:gd name="connsiteY1088" fmla="*/ 3956137 h 6858000"/>
              <a:gd name="connsiteX1089" fmla="*/ 2656369 w 10386164"/>
              <a:gd name="connsiteY1089" fmla="*/ 3969185 h 6858000"/>
              <a:gd name="connsiteX1090" fmla="*/ 2519105 w 10386164"/>
              <a:gd name="connsiteY1090" fmla="*/ 3995281 h 6858000"/>
              <a:gd name="connsiteX1091" fmla="*/ 2537894 w 10386164"/>
              <a:gd name="connsiteY1091" fmla="*/ 4037556 h 6858000"/>
              <a:gd name="connsiteX1092" fmla="*/ 2561902 w 10386164"/>
              <a:gd name="connsiteY1092" fmla="*/ 4073047 h 6858000"/>
              <a:gd name="connsiteX1093" fmla="*/ 2664198 w 10386164"/>
              <a:gd name="connsiteY1093" fmla="*/ 4015636 h 6858000"/>
              <a:gd name="connsiteX1094" fmla="*/ 2729438 w 10386164"/>
              <a:gd name="connsiteY1094" fmla="*/ 3955615 h 6858000"/>
              <a:gd name="connsiteX1095" fmla="*/ 2795721 w 10386164"/>
              <a:gd name="connsiteY1095" fmla="*/ 3891419 h 6858000"/>
              <a:gd name="connsiteX1096" fmla="*/ 2830690 w 10386164"/>
              <a:gd name="connsiteY1096" fmla="*/ 3853841 h 6858000"/>
              <a:gd name="connsiteX1097" fmla="*/ 2851045 w 10386164"/>
              <a:gd name="connsiteY1097" fmla="*/ 3817307 h 6858000"/>
              <a:gd name="connsiteX1098" fmla="*/ 2882360 w 10386164"/>
              <a:gd name="connsiteY1098" fmla="*/ 3824092 h 6858000"/>
              <a:gd name="connsiteX1099" fmla="*/ 2806682 w 10386164"/>
              <a:gd name="connsiteY1099" fmla="*/ 3795908 h 6858000"/>
              <a:gd name="connsiteX1100" fmla="*/ 2740398 w 10386164"/>
              <a:gd name="connsiteY1100" fmla="*/ 3768768 h 6858000"/>
              <a:gd name="connsiteX1101" fmla="*/ 2821295 w 10386164"/>
              <a:gd name="connsiteY1101" fmla="*/ 3706660 h 6858000"/>
              <a:gd name="connsiteX1102" fmla="*/ 2821295 w 10386164"/>
              <a:gd name="connsiteY1102" fmla="*/ 3744760 h 6858000"/>
              <a:gd name="connsiteX1103" fmla="*/ 2879750 w 10386164"/>
              <a:gd name="connsiteY1103" fmla="*/ 3773988 h 6858000"/>
              <a:gd name="connsiteX1104" fmla="*/ 2879750 w 10386164"/>
              <a:gd name="connsiteY1104" fmla="*/ 3735888 h 6858000"/>
              <a:gd name="connsiteX1105" fmla="*/ 2637580 w 10386164"/>
              <a:gd name="connsiteY1105" fmla="*/ 3482236 h 6858000"/>
              <a:gd name="connsiteX1106" fmla="*/ 2589564 w 10386164"/>
              <a:gd name="connsiteY1106" fmla="*/ 3468144 h 6858000"/>
              <a:gd name="connsiteX1107" fmla="*/ 2597393 w 10386164"/>
              <a:gd name="connsiteY1107" fmla="*/ 3528686 h 6858000"/>
              <a:gd name="connsiteX1108" fmla="*/ 2743008 w 10386164"/>
              <a:gd name="connsiteY1108" fmla="*/ 3471797 h 6858000"/>
              <a:gd name="connsiteX1109" fmla="*/ 2713258 w 10386164"/>
              <a:gd name="connsiteY1109" fmla="*/ 3510419 h 6858000"/>
              <a:gd name="connsiteX1110" fmla="*/ 2774845 w 10386164"/>
              <a:gd name="connsiteY1110" fmla="*/ 3568352 h 6858000"/>
              <a:gd name="connsiteX1111" fmla="*/ 2853132 w 10386164"/>
              <a:gd name="connsiteY1111" fmla="*/ 3607496 h 6858000"/>
              <a:gd name="connsiteX1112" fmla="*/ 2936639 w 10386164"/>
              <a:gd name="connsiteY1112" fmla="*/ 3579312 h 6858000"/>
              <a:gd name="connsiteX1113" fmla="*/ 2848957 w 10386164"/>
              <a:gd name="connsiteY1113" fmla="*/ 3526599 h 6858000"/>
              <a:gd name="connsiteX1114" fmla="*/ 2840084 w 10386164"/>
              <a:gd name="connsiteY1114" fmla="*/ 3518770 h 6858000"/>
              <a:gd name="connsiteX1115" fmla="*/ 2750314 w 10386164"/>
              <a:gd name="connsiteY1115" fmla="*/ 3448311 h 6858000"/>
              <a:gd name="connsiteX1116" fmla="*/ 2757100 w 10386164"/>
              <a:gd name="connsiteY1116" fmla="*/ 3431610 h 6858000"/>
              <a:gd name="connsiteX1117" fmla="*/ 2803550 w 10386164"/>
              <a:gd name="connsiteY1117" fmla="*/ 3436307 h 6858000"/>
              <a:gd name="connsiteX1118" fmla="*/ 2801463 w 10386164"/>
              <a:gd name="connsiteY1118" fmla="*/ 3467622 h 6858000"/>
              <a:gd name="connsiteX1119" fmla="*/ 2970042 w 10386164"/>
              <a:gd name="connsiteY1119" fmla="*/ 3389856 h 6858000"/>
              <a:gd name="connsiteX1120" fmla="*/ 3028497 w 10386164"/>
              <a:gd name="connsiteY1120" fmla="*/ 3342362 h 6858000"/>
              <a:gd name="connsiteX1121" fmla="*/ 2960647 w 10386164"/>
              <a:gd name="connsiteY1121" fmla="*/ 3312613 h 6858000"/>
              <a:gd name="connsiteX1122" fmla="*/ 2889666 w 10386164"/>
              <a:gd name="connsiteY1122" fmla="*/ 3296433 h 6858000"/>
              <a:gd name="connsiteX1123" fmla="*/ 2831734 w 10386164"/>
              <a:gd name="connsiteY1123" fmla="*/ 3312613 h 6858000"/>
              <a:gd name="connsiteX1124" fmla="*/ 2787371 w 10386164"/>
              <a:gd name="connsiteY1124" fmla="*/ 3330358 h 6858000"/>
              <a:gd name="connsiteX1125" fmla="*/ 2796765 w 10386164"/>
              <a:gd name="connsiteY1125" fmla="*/ 3376808 h 6858000"/>
              <a:gd name="connsiteX1126" fmla="*/ 2690816 w 10386164"/>
              <a:gd name="connsiteY1126" fmla="*/ 3396641 h 6858000"/>
              <a:gd name="connsiteX1127" fmla="*/ 2649584 w 10386164"/>
              <a:gd name="connsiteY1127" fmla="*/ 3436829 h 6858000"/>
              <a:gd name="connsiteX1128" fmla="*/ 2637580 w 10386164"/>
              <a:gd name="connsiteY1128" fmla="*/ 3482236 h 6858000"/>
              <a:gd name="connsiteX1129" fmla="*/ 4323375 w 10386164"/>
              <a:gd name="connsiteY1129" fmla="*/ 1451975 h 6858000"/>
              <a:gd name="connsiteX1130" fmla="*/ 4159492 w 10386164"/>
              <a:gd name="connsiteY1130" fmla="*/ 1447278 h 6858000"/>
              <a:gd name="connsiteX1131" fmla="*/ 4091121 w 10386164"/>
              <a:gd name="connsiteY1131" fmla="*/ 1482769 h 6858000"/>
              <a:gd name="connsiteX1132" fmla="*/ 4066591 w 10386164"/>
              <a:gd name="connsiteY1132" fmla="*/ 1546964 h 6858000"/>
              <a:gd name="connsiteX1133" fmla="*/ 4080161 w 10386164"/>
              <a:gd name="connsiteY1133" fmla="*/ 1576714 h 6858000"/>
              <a:gd name="connsiteX1134" fmla="*/ 4128699 w 10386164"/>
              <a:gd name="connsiteY1134" fmla="*/ 1595503 h 6858000"/>
              <a:gd name="connsiteX1135" fmla="*/ 4151142 w 10386164"/>
              <a:gd name="connsiteY1135" fmla="*/ 1550096 h 6858000"/>
              <a:gd name="connsiteX1136" fmla="*/ 4169931 w 10386164"/>
              <a:gd name="connsiteY1136" fmla="*/ 1481203 h 6858000"/>
              <a:gd name="connsiteX1137" fmla="*/ 4214294 w 10386164"/>
              <a:gd name="connsiteY1137" fmla="*/ 1546964 h 6858000"/>
              <a:gd name="connsiteX1138" fmla="*/ 4143835 w 10386164"/>
              <a:gd name="connsiteY1138" fmla="*/ 1676922 h 6858000"/>
              <a:gd name="connsiteX1139" fmla="*/ 4228386 w 10386164"/>
              <a:gd name="connsiteY1139" fmla="*/ 1696233 h 6858000"/>
              <a:gd name="connsiteX1140" fmla="*/ 4267008 w 10386164"/>
              <a:gd name="connsiteY1140" fmla="*/ 1643519 h 6858000"/>
              <a:gd name="connsiteX1141" fmla="*/ 4308239 w 10386164"/>
              <a:gd name="connsiteY1141" fmla="*/ 1605941 h 6858000"/>
              <a:gd name="connsiteX1142" fmla="*/ 4334335 w 10386164"/>
              <a:gd name="connsiteY1142" fmla="*/ 1580367 h 6858000"/>
              <a:gd name="connsiteX1143" fmla="*/ 4323897 w 10386164"/>
              <a:gd name="connsiteY1143" fmla="*/ 1533916 h 6858000"/>
              <a:gd name="connsiteX1144" fmla="*/ 4383395 w 10386164"/>
              <a:gd name="connsiteY1144" fmla="*/ 1505733 h 6858000"/>
              <a:gd name="connsiteX1145" fmla="*/ 4379220 w 10386164"/>
              <a:gd name="connsiteY1145" fmla="*/ 1495295 h 6858000"/>
              <a:gd name="connsiteX1146" fmla="*/ 4354168 w 10386164"/>
              <a:gd name="connsiteY1146" fmla="*/ 1502601 h 6858000"/>
              <a:gd name="connsiteX1147" fmla="*/ 4323375 w 10386164"/>
              <a:gd name="connsiteY1147" fmla="*/ 1451975 h 6858000"/>
              <a:gd name="connsiteX1148" fmla="*/ 2668373 w 10386164"/>
              <a:gd name="connsiteY1148" fmla="*/ 4366887 h 6858000"/>
              <a:gd name="connsiteX1149" fmla="*/ 2725784 w 10386164"/>
              <a:gd name="connsiteY1149" fmla="*/ 4322001 h 6858000"/>
              <a:gd name="connsiteX1150" fmla="*/ 2683509 w 10386164"/>
              <a:gd name="connsiteY1150" fmla="*/ 4304256 h 6858000"/>
              <a:gd name="connsiteX1151" fmla="*/ 2559815 w 10386164"/>
              <a:gd name="connsiteY1151" fmla="*/ 4288077 h 6858000"/>
              <a:gd name="connsiteX1152" fmla="*/ 2544157 w 10386164"/>
              <a:gd name="connsiteY1152" fmla="*/ 4289643 h 6858000"/>
              <a:gd name="connsiteX1153" fmla="*/ 2439251 w 10386164"/>
              <a:gd name="connsiteY1153" fmla="*/ 4400289 h 6858000"/>
              <a:gd name="connsiteX1154" fmla="*/ 2447602 w 10386164"/>
              <a:gd name="connsiteY1154" fmla="*/ 4407074 h 6858000"/>
              <a:gd name="connsiteX1155" fmla="*/ 2574950 w 10386164"/>
              <a:gd name="connsiteY1155" fmla="*/ 4388807 h 6858000"/>
              <a:gd name="connsiteX1156" fmla="*/ 2668373 w 10386164"/>
              <a:gd name="connsiteY1156" fmla="*/ 4366887 h 6858000"/>
              <a:gd name="connsiteX1157" fmla="*/ 2666808 w 10386164"/>
              <a:gd name="connsiteY1157" fmla="*/ 5476484 h 6858000"/>
              <a:gd name="connsiteX1158" fmla="*/ 2654803 w 10386164"/>
              <a:gd name="connsiteY1158" fmla="*/ 5470742 h 6858000"/>
              <a:gd name="connsiteX1159" fmla="*/ 2676202 w 10386164"/>
              <a:gd name="connsiteY1159" fmla="*/ 5411766 h 6858000"/>
              <a:gd name="connsiteX1160" fmla="*/ 2581213 w 10386164"/>
              <a:gd name="connsiteY1160" fmla="*/ 5436818 h 6858000"/>
              <a:gd name="connsiteX1161" fmla="*/ 2538416 w 10386164"/>
              <a:gd name="connsiteY1161" fmla="*/ 5398718 h 6858000"/>
              <a:gd name="connsiteX1162" fmla="*/ 2475786 w 10386164"/>
              <a:gd name="connsiteY1162" fmla="*/ 5473874 h 6858000"/>
              <a:gd name="connsiteX1163" fmla="*/ 2577560 w 10386164"/>
              <a:gd name="connsiteY1163" fmla="*/ 5496317 h 6858000"/>
              <a:gd name="connsiteX1164" fmla="*/ 2653760 w 10386164"/>
              <a:gd name="connsiteY1164" fmla="*/ 5495273 h 6858000"/>
              <a:gd name="connsiteX1165" fmla="*/ 2696557 w 10386164"/>
              <a:gd name="connsiteY1165" fmla="*/ 5494751 h 6858000"/>
              <a:gd name="connsiteX1166" fmla="*/ 2707517 w 10386164"/>
              <a:gd name="connsiteY1166" fmla="*/ 5480659 h 6858000"/>
              <a:gd name="connsiteX1167" fmla="*/ 2689772 w 10386164"/>
              <a:gd name="connsiteY1167" fmla="*/ 5469177 h 6858000"/>
              <a:gd name="connsiteX1168" fmla="*/ 2666808 w 10386164"/>
              <a:gd name="connsiteY1168" fmla="*/ 5476484 h 6858000"/>
              <a:gd name="connsiteX1169" fmla="*/ 8928777 w 10386164"/>
              <a:gd name="connsiteY1169" fmla="*/ 5409678 h 6858000"/>
              <a:gd name="connsiteX1170" fmla="*/ 8917817 w 10386164"/>
              <a:gd name="connsiteY1170" fmla="*/ 5395587 h 6858000"/>
              <a:gd name="connsiteX1171" fmla="*/ 8885458 w 10386164"/>
              <a:gd name="connsiteY1171" fmla="*/ 5384626 h 6858000"/>
              <a:gd name="connsiteX1172" fmla="*/ 8855709 w 10386164"/>
              <a:gd name="connsiteY1172" fmla="*/ 5397152 h 6858000"/>
              <a:gd name="connsiteX1173" fmla="*/ 8821784 w 10386164"/>
              <a:gd name="connsiteY1173" fmla="*/ 5429511 h 6858000"/>
              <a:gd name="connsiteX1174" fmla="*/ 8777421 w 10386164"/>
              <a:gd name="connsiteY1174" fmla="*/ 5442037 h 6858000"/>
              <a:gd name="connsiteX1175" fmla="*/ 8836397 w 10386164"/>
              <a:gd name="connsiteY1175" fmla="*/ 5461348 h 6858000"/>
              <a:gd name="connsiteX1176" fmla="*/ 8834310 w 10386164"/>
              <a:gd name="connsiteY1176" fmla="*/ 5476484 h 6858000"/>
              <a:gd name="connsiteX1177" fmla="*/ 8739843 w 10386164"/>
              <a:gd name="connsiteY1177" fmla="*/ 5476484 h 6858000"/>
              <a:gd name="connsiteX1178" fmla="*/ 8738799 w 10386164"/>
              <a:gd name="connsiteY1178" fmla="*/ 5490054 h 6858000"/>
              <a:gd name="connsiteX1179" fmla="*/ 8821262 w 10386164"/>
              <a:gd name="connsiteY1179" fmla="*/ 5501536 h 6858000"/>
              <a:gd name="connsiteX1180" fmla="*/ 8911554 w 10386164"/>
              <a:gd name="connsiteY1180" fmla="*/ 5487966 h 6858000"/>
              <a:gd name="connsiteX1181" fmla="*/ 8925123 w 10386164"/>
              <a:gd name="connsiteY1181" fmla="*/ 5522412 h 6858000"/>
              <a:gd name="connsiteX1182" fmla="*/ 8959571 w 10386164"/>
              <a:gd name="connsiteY1182" fmla="*/ 5478571 h 6858000"/>
              <a:gd name="connsiteX1183" fmla="*/ 8998714 w 10386164"/>
              <a:gd name="connsiteY1183" fmla="*/ 5486400 h 6858000"/>
              <a:gd name="connsiteX1184" fmla="*/ 9018025 w 10386164"/>
              <a:gd name="connsiteY1184" fmla="*/ 5477006 h 6858000"/>
              <a:gd name="connsiteX1185" fmla="*/ 9002889 w 10386164"/>
              <a:gd name="connsiteY1185" fmla="*/ 5462914 h 6858000"/>
              <a:gd name="connsiteX1186" fmla="*/ 8914685 w 10386164"/>
              <a:gd name="connsiteY1186" fmla="*/ 5452998 h 6858000"/>
              <a:gd name="connsiteX1187" fmla="*/ 8883892 w 10386164"/>
              <a:gd name="connsiteY1187" fmla="*/ 5435252 h 6858000"/>
              <a:gd name="connsiteX1188" fmla="*/ 8928777 w 10386164"/>
              <a:gd name="connsiteY1188" fmla="*/ 5409678 h 6858000"/>
              <a:gd name="connsiteX1189" fmla="*/ 2392279 w 10386164"/>
              <a:gd name="connsiteY1189" fmla="*/ 4129936 h 6858000"/>
              <a:gd name="connsiteX1190" fmla="*/ 2386538 w 10386164"/>
              <a:gd name="connsiteY1190" fmla="*/ 4001544 h 6858000"/>
              <a:gd name="connsiteX1191" fmla="*/ 2339043 w 10386164"/>
              <a:gd name="connsiteY1191" fmla="*/ 4014592 h 6858000"/>
              <a:gd name="connsiteX1192" fmla="*/ 2358876 w 10386164"/>
              <a:gd name="connsiteY1192" fmla="*/ 4059477 h 6858000"/>
              <a:gd name="connsiteX1193" fmla="*/ 2240401 w 10386164"/>
              <a:gd name="connsiteY1193" fmla="*/ 4072003 h 6858000"/>
              <a:gd name="connsiteX1194" fmla="*/ 2323908 w 10386164"/>
              <a:gd name="connsiteY1194" fmla="*/ 4140374 h 6858000"/>
              <a:gd name="connsiteX1195" fmla="*/ 2418897 w 10386164"/>
              <a:gd name="connsiteY1195" fmla="*/ 4153944 h 6858000"/>
              <a:gd name="connsiteX1196" fmla="*/ 2392279 w 10386164"/>
              <a:gd name="connsiteY1196" fmla="*/ 4129936 h 6858000"/>
              <a:gd name="connsiteX1197" fmla="*/ 979969 w 10386164"/>
              <a:gd name="connsiteY1197" fmla="*/ 1036529 h 6858000"/>
              <a:gd name="connsiteX1198" fmla="*/ 1093225 w 10386164"/>
              <a:gd name="connsiteY1198" fmla="*/ 1055318 h 6858000"/>
              <a:gd name="connsiteX1199" fmla="*/ 1117234 w 10386164"/>
              <a:gd name="connsiteY1199" fmla="*/ 1018262 h 6858000"/>
              <a:gd name="connsiteX1200" fmla="*/ 1085397 w 10386164"/>
              <a:gd name="connsiteY1200" fmla="*/ 967636 h 6858000"/>
              <a:gd name="connsiteX1201" fmla="*/ 979969 w 10386164"/>
              <a:gd name="connsiteY1201" fmla="*/ 1036529 h 6858000"/>
              <a:gd name="connsiteX1202" fmla="*/ 2605743 w 10386164"/>
              <a:gd name="connsiteY1202" fmla="*/ 5094440 h 6858000"/>
              <a:gd name="connsiteX1203" fmla="*/ 2519627 w 10386164"/>
              <a:gd name="connsiteY1203" fmla="*/ 5145588 h 6858000"/>
              <a:gd name="connsiteX1204" fmla="*/ 2525890 w 10386164"/>
              <a:gd name="connsiteY1204" fmla="*/ 5179513 h 6858000"/>
              <a:gd name="connsiteX1205" fmla="*/ 2541547 w 10386164"/>
              <a:gd name="connsiteY1205" fmla="*/ 5214481 h 6858000"/>
              <a:gd name="connsiteX1206" fmla="*/ 2559293 w 10386164"/>
              <a:gd name="connsiteY1206" fmla="*/ 5245274 h 6858000"/>
              <a:gd name="connsiteX1207" fmla="*/ 2593739 w 10386164"/>
              <a:gd name="connsiteY1207" fmla="*/ 5265629 h 6858000"/>
              <a:gd name="connsiteX1208" fmla="*/ 2617747 w 10386164"/>
              <a:gd name="connsiteY1208" fmla="*/ 5248928 h 6858000"/>
              <a:gd name="connsiteX1209" fmla="*/ 2635493 w 10386164"/>
              <a:gd name="connsiteY1209" fmla="*/ 5191517 h 6858000"/>
              <a:gd name="connsiteX1210" fmla="*/ 2593739 w 10386164"/>
              <a:gd name="connsiteY1210" fmla="*/ 5219700 h 6858000"/>
              <a:gd name="connsiteX1211" fmla="*/ 2569731 w 10386164"/>
              <a:gd name="connsiteY1211" fmla="*/ 5141935 h 6858000"/>
              <a:gd name="connsiteX1212" fmla="*/ 2626098 w 10386164"/>
              <a:gd name="connsiteY1212" fmla="*/ 5127321 h 6858000"/>
              <a:gd name="connsiteX1213" fmla="*/ 2605743 w 10386164"/>
              <a:gd name="connsiteY1213" fmla="*/ 5094440 h 6858000"/>
              <a:gd name="connsiteX1214" fmla="*/ 8939216 w 10386164"/>
              <a:gd name="connsiteY1214" fmla="*/ 2745810 h 6858000"/>
              <a:gd name="connsiteX1215" fmla="*/ 8921470 w 10386164"/>
              <a:gd name="connsiteY1215" fmla="*/ 2704578 h 6858000"/>
              <a:gd name="connsiteX1216" fmla="*/ 8906335 w 10386164"/>
              <a:gd name="connsiteY1216" fmla="*/ 2684745 h 6858000"/>
              <a:gd name="connsiteX1217" fmla="*/ 8810824 w 10386164"/>
              <a:gd name="connsiteY1217" fmla="*/ 2683702 h 6858000"/>
              <a:gd name="connsiteX1218" fmla="*/ 8810824 w 10386164"/>
              <a:gd name="connsiteY1218" fmla="*/ 2741113 h 6858000"/>
              <a:gd name="connsiteX1219" fmla="*/ 8939216 w 10386164"/>
              <a:gd name="connsiteY1219" fmla="*/ 2745810 h 6858000"/>
              <a:gd name="connsiteX1220" fmla="*/ 9927206 w 10386164"/>
              <a:gd name="connsiteY1220" fmla="*/ 2876811 h 6858000"/>
              <a:gd name="connsiteX1221" fmla="*/ 9924074 w 10386164"/>
              <a:gd name="connsiteY1221" fmla="*/ 2856456 h 6858000"/>
              <a:gd name="connsiteX1222" fmla="*/ 9858835 w 10386164"/>
              <a:gd name="connsiteY1222" fmla="*/ 2860632 h 6858000"/>
              <a:gd name="connsiteX1223" fmla="*/ 9816038 w 10386164"/>
              <a:gd name="connsiteY1223" fmla="*/ 2856978 h 6858000"/>
              <a:gd name="connsiteX1224" fmla="*/ 9782113 w 10386164"/>
              <a:gd name="connsiteY1224" fmla="*/ 2857500 h 6858000"/>
              <a:gd name="connsiteX1225" fmla="*/ 9778459 w 10386164"/>
              <a:gd name="connsiteY1225" fmla="*/ 2888815 h 6858000"/>
              <a:gd name="connsiteX1226" fmla="*/ 9807687 w 10386164"/>
              <a:gd name="connsiteY1226" fmla="*/ 2910214 h 6858000"/>
              <a:gd name="connsiteX1227" fmla="*/ 9927206 w 10386164"/>
              <a:gd name="connsiteY1227" fmla="*/ 2876811 h 6858000"/>
              <a:gd name="connsiteX1228" fmla="*/ 2894886 w 10386164"/>
              <a:gd name="connsiteY1228" fmla="*/ 5307904 h 6858000"/>
              <a:gd name="connsiteX1229" fmla="*/ 2875053 w 10386164"/>
              <a:gd name="connsiteY1229" fmla="*/ 5348614 h 6858000"/>
              <a:gd name="connsiteX1230" fmla="*/ 3022234 w 10386164"/>
              <a:gd name="connsiteY1230" fmla="*/ 5362706 h 6858000"/>
              <a:gd name="connsiteX1231" fmla="*/ 2894886 w 10386164"/>
              <a:gd name="connsiteY1231" fmla="*/ 5307904 h 6858000"/>
              <a:gd name="connsiteX1232" fmla="*/ 3315029 w 10386164"/>
              <a:gd name="connsiteY1232" fmla="*/ 5827734 h 6858000"/>
              <a:gd name="connsiteX1233" fmla="*/ 3400624 w 10386164"/>
              <a:gd name="connsiteY1233" fmla="*/ 5817818 h 6858000"/>
              <a:gd name="connsiteX1234" fmla="*/ 3280061 w 10386164"/>
              <a:gd name="connsiteY1234" fmla="*/ 5803726 h 6858000"/>
              <a:gd name="connsiteX1235" fmla="*/ 3295197 w 10386164"/>
              <a:gd name="connsiteY1235" fmla="*/ 5852787 h 6858000"/>
              <a:gd name="connsiteX1236" fmla="*/ 3315029 w 10386164"/>
              <a:gd name="connsiteY1236" fmla="*/ 5827734 h 6858000"/>
              <a:gd name="connsiteX1237" fmla="*/ 5513347 w 10386164"/>
              <a:gd name="connsiteY1237" fmla="*/ 6570424 h 6858000"/>
              <a:gd name="connsiteX1238" fmla="*/ 5650612 w 10386164"/>
              <a:gd name="connsiteY1238" fmla="*/ 6594954 h 6858000"/>
              <a:gd name="connsiteX1239" fmla="*/ 5551969 w 10386164"/>
              <a:gd name="connsiteY1239" fmla="*/ 6569902 h 6858000"/>
              <a:gd name="connsiteX1240" fmla="*/ 5557189 w 10386164"/>
              <a:gd name="connsiteY1240" fmla="*/ 6523973 h 6858000"/>
              <a:gd name="connsiteX1241" fmla="*/ 5513347 w 10386164"/>
              <a:gd name="connsiteY1241" fmla="*/ 6570424 h 6858000"/>
              <a:gd name="connsiteX1242" fmla="*/ 6425138 w 10386164"/>
              <a:gd name="connsiteY1242" fmla="*/ 6502053 h 6858000"/>
              <a:gd name="connsiteX1243" fmla="*/ 6399042 w 10386164"/>
              <a:gd name="connsiteY1243" fmla="*/ 6546937 h 6858000"/>
              <a:gd name="connsiteX1244" fmla="*/ 6409480 w 10386164"/>
              <a:gd name="connsiteY1244" fmla="*/ 6558941 h 6858000"/>
              <a:gd name="connsiteX1245" fmla="*/ 6472633 w 10386164"/>
              <a:gd name="connsiteY1245" fmla="*/ 6538587 h 6858000"/>
              <a:gd name="connsiteX1246" fmla="*/ 6532653 w 10386164"/>
              <a:gd name="connsiteY1246" fmla="*/ 6510925 h 6858000"/>
              <a:gd name="connsiteX1247" fmla="*/ 6456453 w 10386164"/>
              <a:gd name="connsiteY1247" fmla="*/ 6530236 h 6858000"/>
              <a:gd name="connsiteX1248" fmla="*/ 6425138 w 10386164"/>
              <a:gd name="connsiteY1248" fmla="*/ 6502053 h 6858000"/>
              <a:gd name="connsiteX1249" fmla="*/ 2236225 w 10386164"/>
              <a:gd name="connsiteY1249" fmla="*/ 4472314 h 6858000"/>
              <a:gd name="connsiteX1250" fmla="*/ 2243532 w 10386164"/>
              <a:gd name="connsiteY1250" fmla="*/ 4484318 h 6858000"/>
              <a:gd name="connsiteX1251" fmla="*/ 2265453 w 10386164"/>
              <a:gd name="connsiteY1251" fmla="*/ 4455091 h 6858000"/>
              <a:gd name="connsiteX1252" fmla="*/ 2270672 w 10386164"/>
              <a:gd name="connsiteY1252" fmla="*/ 4418556 h 6858000"/>
              <a:gd name="connsiteX1253" fmla="*/ 2238835 w 10386164"/>
              <a:gd name="connsiteY1253" fmla="*/ 4419600 h 6858000"/>
              <a:gd name="connsiteX1254" fmla="*/ 2161069 w 10386164"/>
              <a:gd name="connsiteY1254" fmla="*/ 4453003 h 6858000"/>
              <a:gd name="connsiteX1255" fmla="*/ 2236225 w 10386164"/>
              <a:gd name="connsiteY1255" fmla="*/ 4472314 h 6858000"/>
              <a:gd name="connsiteX1256" fmla="*/ 9137544 w 10386164"/>
              <a:gd name="connsiteY1256" fmla="*/ 5133584 h 6858000"/>
              <a:gd name="connsiteX1257" fmla="*/ 9132325 w 10386164"/>
              <a:gd name="connsiteY1257" fmla="*/ 5148198 h 6858000"/>
              <a:gd name="connsiteX1258" fmla="*/ 9211135 w 10386164"/>
              <a:gd name="connsiteY1258" fmla="*/ 5186819 h 6858000"/>
              <a:gd name="connsiteX1259" fmla="*/ 9234099 w 10386164"/>
              <a:gd name="connsiteY1259" fmla="*/ 5143500 h 6858000"/>
              <a:gd name="connsiteX1260" fmla="*/ 9137544 w 10386164"/>
              <a:gd name="connsiteY1260" fmla="*/ 5133584 h 6858000"/>
              <a:gd name="connsiteX1261" fmla="*/ 2067124 w 10386164"/>
              <a:gd name="connsiteY1261" fmla="*/ 4028684 h 6858000"/>
              <a:gd name="connsiteX1262" fmla="*/ 2118794 w 10386164"/>
              <a:gd name="connsiteY1262" fmla="*/ 4047995 h 6858000"/>
              <a:gd name="connsiteX1263" fmla="*/ 2151675 w 10386164"/>
              <a:gd name="connsiteY1263" fmla="*/ 4045385 h 6858000"/>
              <a:gd name="connsiteX1264" fmla="*/ 2147499 w 10386164"/>
              <a:gd name="connsiteY1264" fmla="*/ 4019811 h 6858000"/>
              <a:gd name="connsiteX1265" fmla="*/ 2090088 w 10386164"/>
              <a:gd name="connsiteY1265" fmla="*/ 4004675 h 6858000"/>
              <a:gd name="connsiteX1266" fmla="*/ 2067124 w 10386164"/>
              <a:gd name="connsiteY1266" fmla="*/ 4028684 h 6858000"/>
              <a:gd name="connsiteX1267" fmla="*/ 3886529 w 10386164"/>
              <a:gd name="connsiteY1267" fmla="*/ 1036007 h 6858000"/>
              <a:gd name="connsiteX1268" fmla="*/ 3793106 w 10386164"/>
              <a:gd name="connsiteY1268" fmla="*/ 1029222 h 6858000"/>
              <a:gd name="connsiteX1269" fmla="*/ 3886529 w 10386164"/>
              <a:gd name="connsiteY1269" fmla="*/ 1036007 h 6858000"/>
              <a:gd name="connsiteX1270" fmla="*/ 2330693 w 10386164"/>
              <a:gd name="connsiteY1270" fmla="*/ 1245296 h 6858000"/>
              <a:gd name="connsiteX1271" fmla="*/ 2337999 w 10386164"/>
              <a:gd name="connsiteY1271" fmla="*/ 1196758 h 6858000"/>
              <a:gd name="connsiteX1272" fmla="*/ 2306684 w 10386164"/>
              <a:gd name="connsiteY1272" fmla="*/ 1207196 h 6858000"/>
              <a:gd name="connsiteX1273" fmla="*/ 2311382 w 10386164"/>
              <a:gd name="connsiteY1273" fmla="*/ 1153438 h 6858000"/>
              <a:gd name="connsiteX1274" fmla="*/ 2293115 w 10386164"/>
              <a:gd name="connsiteY1274" fmla="*/ 1150829 h 6858000"/>
              <a:gd name="connsiteX1275" fmla="*/ 2279545 w 10386164"/>
              <a:gd name="connsiteY1275" fmla="*/ 1227029 h 6858000"/>
              <a:gd name="connsiteX1276" fmla="*/ 2330693 w 10386164"/>
              <a:gd name="connsiteY1276" fmla="*/ 1245296 h 6858000"/>
              <a:gd name="connsiteX1277" fmla="*/ 2854176 w 10386164"/>
              <a:gd name="connsiteY1277" fmla="*/ 3501547 h 6858000"/>
              <a:gd name="connsiteX1278" fmla="*/ 2851567 w 10386164"/>
              <a:gd name="connsiteY1278" fmla="*/ 3514595 h 6858000"/>
              <a:gd name="connsiteX1279" fmla="*/ 2956994 w 10386164"/>
              <a:gd name="connsiteY1279" fmla="*/ 3541212 h 6858000"/>
              <a:gd name="connsiteX1280" fmla="*/ 2854176 w 10386164"/>
              <a:gd name="connsiteY1280" fmla="*/ 3501547 h 6858000"/>
              <a:gd name="connsiteX1281" fmla="*/ 2511276 w 10386164"/>
              <a:gd name="connsiteY1281" fmla="*/ 5042248 h 6858000"/>
              <a:gd name="connsiteX1282" fmla="*/ 2632883 w 10386164"/>
              <a:gd name="connsiteY1282" fmla="*/ 5042248 h 6858000"/>
              <a:gd name="connsiteX1283" fmla="*/ 2511276 w 10386164"/>
              <a:gd name="connsiteY1283" fmla="*/ 5042248 h 6858000"/>
              <a:gd name="connsiteX1284" fmla="*/ 2302509 w 10386164"/>
              <a:gd name="connsiteY1284" fmla="*/ 3993193 h 6858000"/>
              <a:gd name="connsiteX1285" fmla="*/ 2314513 w 10386164"/>
              <a:gd name="connsiteY1285" fmla="*/ 4001544 h 6858000"/>
              <a:gd name="connsiteX1286" fmla="*/ 2371402 w 10386164"/>
              <a:gd name="connsiteY1286" fmla="*/ 3961878 h 6858000"/>
              <a:gd name="connsiteX1287" fmla="*/ 2323908 w 10386164"/>
              <a:gd name="connsiteY1287" fmla="*/ 3935782 h 6858000"/>
              <a:gd name="connsiteX1288" fmla="*/ 2302509 w 10386164"/>
              <a:gd name="connsiteY1288" fmla="*/ 3993193 h 6858000"/>
              <a:gd name="connsiteX1289" fmla="*/ 2511276 w 10386164"/>
              <a:gd name="connsiteY1289" fmla="*/ 837678 h 6858000"/>
              <a:gd name="connsiteX1290" fmla="*/ 2600524 w 10386164"/>
              <a:gd name="connsiteY1290" fmla="*/ 851248 h 6858000"/>
              <a:gd name="connsiteX1291" fmla="*/ 2605221 w 10386164"/>
              <a:gd name="connsiteY1291" fmla="*/ 833503 h 6858000"/>
              <a:gd name="connsiteX1292" fmla="*/ 2589564 w 10386164"/>
              <a:gd name="connsiteY1292" fmla="*/ 823586 h 6858000"/>
              <a:gd name="connsiteX1293" fmla="*/ 2511276 w 10386164"/>
              <a:gd name="connsiteY1293" fmla="*/ 837678 h 6858000"/>
              <a:gd name="connsiteX1294" fmla="*/ 2152197 w 10386164"/>
              <a:gd name="connsiteY1294" fmla="*/ 4410728 h 6858000"/>
              <a:gd name="connsiteX1295" fmla="*/ 2079128 w 10386164"/>
              <a:gd name="connsiteY1295" fmla="*/ 4443086 h 6858000"/>
              <a:gd name="connsiteX1296" fmla="*/ 2152197 w 10386164"/>
              <a:gd name="connsiteY1296" fmla="*/ 4410728 h 6858000"/>
              <a:gd name="connsiteX1297" fmla="*/ 2392279 w 10386164"/>
              <a:gd name="connsiteY1297" fmla="*/ 1156048 h 6858000"/>
              <a:gd name="connsiteX1298" fmla="*/ 2402195 w 10386164"/>
              <a:gd name="connsiteY1298" fmla="*/ 1158658 h 6858000"/>
              <a:gd name="connsiteX1299" fmla="*/ 2458041 w 10386164"/>
              <a:gd name="connsiteY1299" fmla="*/ 1151351 h 6858000"/>
              <a:gd name="connsiteX1300" fmla="*/ 2444993 w 10386164"/>
              <a:gd name="connsiteY1300" fmla="*/ 1109597 h 6858000"/>
              <a:gd name="connsiteX1301" fmla="*/ 2403761 w 10386164"/>
              <a:gd name="connsiteY1301" fmla="*/ 1120558 h 6858000"/>
              <a:gd name="connsiteX1302" fmla="*/ 2392279 w 10386164"/>
              <a:gd name="connsiteY1302" fmla="*/ 1156048 h 6858000"/>
              <a:gd name="connsiteX1303" fmla="*/ 8773246 w 10386164"/>
              <a:gd name="connsiteY1303" fmla="*/ 2652908 h 6858000"/>
              <a:gd name="connsiteX1304" fmla="*/ 8771158 w 10386164"/>
              <a:gd name="connsiteY1304" fmla="*/ 2639860 h 6858000"/>
              <a:gd name="connsiteX1305" fmla="*/ 8738277 w 10386164"/>
              <a:gd name="connsiteY1305" fmla="*/ 2619506 h 6858000"/>
              <a:gd name="connsiteX1306" fmla="*/ 8700699 w 10386164"/>
              <a:gd name="connsiteY1306" fmla="*/ 2611155 h 6858000"/>
              <a:gd name="connsiteX1307" fmla="*/ 8717922 w 10386164"/>
              <a:gd name="connsiteY1307" fmla="*/ 2647167 h 6858000"/>
              <a:gd name="connsiteX1308" fmla="*/ 8753935 w 10386164"/>
              <a:gd name="connsiteY1308" fmla="*/ 2663347 h 6858000"/>
              <a:gd name="connsiteX1309" fmla="*/ 8773246 w 10386164"/>
              <a:gd name="connsiteY1309" fmla="*/ 2652908 h 6858000"/>
              <a:gd name="connsiteX1310" fmla="*/ 1689777 w 10386164"/>
              <a:gd name="connsiteY1310" fmla="*/ 446762 h 6858000"/>
              <a:gd name="connsiteX1311" fmla="*/ 1639152 w 10386164"/>
              <a:gd name="connsiteY1311" fmla="*/ 396136 h 6858000"/>
              <a:gd name="connsiteX1312" fmla="*/ 1689777 w 10386164"/>
              <a:gd name="connsiteY1312" fmla="*/ 446762 h 6858000"/>
              <a:gd name="connsiteX1313" fmla="*/ 2212217 w 10386164"/>
              <a:gd name="connsiteY1313" fmla="*/ 4274507 h 6858000"/>
              <a:gd name="connsiteX1314" fmla="*/ 2226831 w 10386164"/>
              <a:gd name="connsiteY1314" fmla="*/ 4227534 h 6858000"/>
              <a:gd name="connsiteX1315" fmla="*/ 2157416 w 10386164"/>
              <a:gd name="connsiteY1315" fmla="*/ 4221794 h 6858000"/>
              <a:gd name="connsiteX1316" fmla="*/ 2151153 w 10386164"/>
              <a:gd name="connsiteY1316" fmla="*/ 4241104 h 6858000"/>
              <a:gd name="connsiteX1317" fmla="*/ 2212217 w 10386164"/>
              <a:gd name="connsiteY1317" fmla="*/ 4274507 h 6858000"/>
              <a:gd name="connsiteX1318" fmla="*/ 5291011 w 10386164"/>
              <a:gd name="connsiteY1318" fmla="*/ 5772933 h 6858000"/>
              <a:gd name="connsiteX1319" fmla="*/ 5280572 w 10386164"/>
              <a:gd name="connsiteY1319" fmla="*/ 5780762 h 6858000"/>
              <a:gd name="connsiteX1320" fmla="*/ 5316584 w 10386164"/>
              <a:gd name="connsiteY1320" fmla="*/ 5826169 h 6858000"/>
              <a:gd name="connsiteX1321" fmla="*/ 5364601 w 10386164"/>
              <a:gd name="connsiteY1321" fmla="*/ 5790157 h 6858000"/>
              <a:gd name="connsiteX1322" fmla="*/ 5291011 w 10386164"/>
              <a:gd name="connsiteY1322" fmla="*/ 5772933 h 6858000"/>
              <a:gd name="connsiteX1323" fmla="*/ 2236225 w 10386164"/>
              <a:gd name="connsiteY1323" fmla="*/ 4528681 h 6858000"/>
              <a:gd name="connsiteX1324" fmla="*/ 2241967 w 10386164"/>
              <a:gd name="connsiteY1324" fmla="*/ 4517721 h 6858000"/>
              <a:gd name="connsiteX1325" fmla="*/ 2181946 w 10386164"/>
              <a:gd name="connsiteY1325" fmla="*/ 4472836 h 6858000"/>
              <a:gd name="connsiteX1326" fmla="*/ 2178815 w 10386164"/>
              <a:gd name="connsiteY1326" fmla="*/ 4528681 h 6858000"/>
              <a:gd name="connsiteX1327" fmla="*/ 2236225 w 10386164"/>
              <a:gd name="connsiteY1327" fmla="*/ 4528681 h 6858000"/>
              <a:gd name="connsiteX1328" fmla="*/ 3560853 w 10386164"/>
              <a:gd name="connsiteY1328" fmla="*/ 6330341 h 6858000"/>
              <a:gd name="connsiteX1329" fmla="*/ 3620351 w 10386164"/>
              <a:gd name="connsiteY1329" fmla="*/ 6313640 h 6858000"/>
              <a:gd name="connsiteX1330" fmla="*/ 3570247 w 10386164"/>
              <a:gd name="connsiteY1330" fmla="*/ 6258838 h 6858000"/>
              <a:gd name="connsiteX1331" fmla="*/ 3560853 w 10386164"/>
              <a:gd name="connsiteY1331" fmla="*/ 6330341 h 6858000"/>
              <a:gd name="connsiteX1332" fmla="*/ 2072865 w 10386164"/>
              <a:gd name="connsiteY1332" fmla="*/ 1382560 h 6858000"/>
              <a:gd name="connsiteX1333" fmla="*/ 2080172 w 10386164"/>
              <a:gd name="connsiteY1333" fmla="*/ 1393521 h 6858000"/>
              <a:gd name="connsiteX1334" fmla="*/ 2143324 w 10386164"/>
              <a:gd name="connsiteY1334" fmla="*/ 1363771 h 6858000"/>
              <a:gd name="connsiteX1335" fmla="*/ 2141758 w 10386164"/>
              <a:gd name="connsiteY1335" fmla="*/ 1345504 h 6858000"/>
              <a:gd name="connsiteX1336" fmla="*/ 2121404 w 10386164"/>
              <a:gd name="connsiteY1336" fmla="*/ 1335066 h 6858000"/>
              <a:gd name="connsiteX1337" fmla="*/ 2072865 w 10386164"/>
              <a:gd name="connsiteY1337" fmla="*/ 1382560 h 6858000"/>
              <a:gd name="connsiteX1338" fmla="*/ 2582257 w 10386164"/>
              <a:gd name="connsiteY1338" fmla="*/ 1320452 h 6858000"/>
              <a:gd name="connsiteX1339" fmla="*/ 2583823 w 10386164"/>
              <a:gd name="connsiteY1339" fmla="*/ 1309492 h 6858000"/>
              <a:gd name="connsiteX1340" fmla="*/ 2481527 w 10386164"/>
              <a:gd name="connsiteY1340" fmla="*/ 1309492 h 6858000"/>
              <a:gd name="connsiteX1341" fmla="*/ 2505013 w 10386164"/>
              <a:gd name="connsiteY1341" fmla="*/ 1331934 h 6858000"/>
              <a:gd name="connsiteX1342" fmla="*/ 2582257 w 10386164"/>
              <a:gd name="connsiteY1342" fmla="*/ 1320452 h 6858000"/>
              <a:gd name="connsiteX1343" fmla="*/ 2574428 w 10386164"/>
              <a:gd name="connsiteY1343" fmla="*/ 1183188 h 6858000"/>
              <a:gd name="connsiteX1344" fmla="*/ 2517017 w 10386164"/>
              <a:gd name="connsiteY1344" fmla="*/ 1158136 h 6858000"/>
              <a:gd name="connsiteX1345" fmla="*/ 2508666 w 10386164"/>
              <a:gd name="connsiteY1345" fmla="*/ 1187885 h 6858000"/>
              <a:gd name="connsiteX1346" fmla="*/ 2574428 w 10386164"/>
              <a:gd name="connsiteY1346" fmla="*/ 1183188 h 6858000"/>
              <a:gd name="connsiteX1347" fmla="*/ 2505013 w 10386164"/>
              <a:gd name="connsiteY1347" fmla="*/ 4990578 h 6858000"/>
              <a:gd name="connsiteX1348" fmla="*/ 2505535 w 10386164"/>
              <a:gd name="connsiteY1348" fmla="*/ 5006236 h 6858000"/>
              <a:gd name="connsiteX1349" fmla="*/ 2598436 w 10386164"/>
              <a:gd name="connsiteY1349" fmla="*/ 4990578 h 6858000"/>
              <a:gd name="connsiteX1350" fmla="*/ 2505013 w 10386164"/>
              <a:gd name="connsiteY1350" fmla="*/ 4990578 h 6858000"/>
              <a:gd name="connsiteX1351" fmla="*/ 5698628 w 10386164"/>
              <a:gd name="connsiteY1351" fmla="*/ 6474391 h 6858000"/>
              <a:gd name="connsiteX1352" fmla="*/ 5651656 w 10386164"/>
              <a:gd name="connsiteY1352" fmla="*/ 6527104 h 6858000"/>
              <a:gd name="connsiteX1353" fmla="*/ 5663138 w 10386164"/>
              <a:gd name="connsiteY1353" fmla="*/ 6539109 h 6858000"/>
              <a:gd name="connsiteX1354" fmla="*/ 5710110 w 10386164"/>
              <a:gd name="connsiteY1354" fmla="*/ 6502574 h 6858000"/>
              <a:gd name="connsiteX1355" fmla="*/ 5698628 w 10386164"/>
              <a:gd name="connsiteY1355" fmla="*/ 6474391 h 6858000"/>
              <a:gd name="connsiteX1356" fmla="*/ 2298856 w 10386164"/>
              <a:gd name="connsiteY1356" fmla="*/ 4439955 h 6858000"/>
              <a:gd name="connsiteX1357" fmla="*/ 2373490 w 10386164"/>
              <a:gd name="connsiteY1357" fmla="*/ 4439955 h 6858000"/>
              <a:gd name="connsiteX1358" fmla="*/ 2298856 w 10386164"/>
              <a:gd name="connsiteY1358" fmla="*/ 4439955 h 6858000"/>
              <a:gd name="connsiteX1359" fmla="*/ 6565012 w 10386164"/>
              <a:gd name="connsiteY1359" fmla="*/ 6506228 h 6858000"/>
              <a:gd name="connsiteX1360" fmla="*/ 6572840 w 10386164"/>
              <a:gd name="connsiteY1360" fmla="*/ 6517710 h 6858000"/>
              <a:gd name="connsiteX1361" fmla="*/ 6620335 w 10386164"/>
              <a:gd name="connsiteY1361" fmla="*/ 6493180 h 6858000"/>
              <a:gd name="connsiteX1362" fmla="*/ 6626598 w 10386164"/>
              <a:gd name="connsiteY1362" fmla="*/ 6472825 h 6858000"/>
              <a:gd name="connsiteX1363" fmla="*/ 6605199 w 10386164"/>
              <a:gd name="connsiteY1363" fmla="*/ 6468650 h 6858000"/>
              <a:gd name="connsiteX1364" fmla="*/ 6565012 w 10386164"/>
              <a:gd name="connsiteY1364" fmla="*/ 6506228 h 6858000"/>
              <a:gd name="connsiteX1365" fmla="*/ 7120332 w 10386164"/>
              <a:gd name="connsiteY1365" fmla="*/ 6029717 h 6858000"/>
              <a:gd name="connsiteX1366" fmla="*/ 7120854 w 10386164"/>
              <a:gd name="connsiteY1366" fmla="*/ 6043287 h 6858000"/>
              <a:gd name="connsiteX1367" fmla="*/ 7191835 w 10386164"/>
              <a:gd name="connsiteY1367" fmla="*/ 6025020 h 6858000"/>
              <a:gd name="connsiteX1368" fmla="*/ 7120332 w 10386164"/>
              <a:gd name="connsiteY1368" fmla="*/ 6029717 h 6858000"/>
              <a:gd name="connsiteX1369" fmla="*/ 859406 w 10386164"/>
              <a:gd name="connsiteY1369" fmla="*/ 4492669 h 6858000"/>
              <a:gd name="connsiteX1370" fmla="*/ 821306 w 10386164"/>
              <a:gd name="connsiteY1370" fmla="*/ 4480143 h 6858000"/>
              <a:gd name="connsiteX1371" fmla="*/ 804083 w 10386164"/>
              <a:gd name="connsiteY1371" fmla="*/ 4498410 h 6858000"/>
              <a:gd name="connsiteX1372" fmla="*/ 846358 w 10386164"/>
              <a:gd name="connsiteY1372" fmla="*/ 4511458 h 6858000"/>
              <a:gd name="connsiteX1373" fmla="*/ 820784 w 10386164"/>
              <a:gd name="connsiteY1373" fmla="*/ 4531291 h 6858000"/>
              <a:gd name="connsiteX1374" fmla="*/ 862016 w 10386164"/>
              <a:gd name="connsiteY1374" fmla="*/ 4550080 h 6858000"/>
              <a:gd name="connsiteX1375" fmla="*/ 859406 w 10386164"/>
              <a:gd name="connsiteY1375" fmla="*/ 4492669 h 6858000"/>
              <a:gd name="connsiteX1376" fmla="*/ 2506579 w 10386164"/>
              <a:gd name="connsiteY1376" fmla="*/ 4266678 h 6858000"/>
              <a:gd name="connsiteX1377" fmla="*/ 2440295 w 10386164"/>
              <a:gd name="connsiteY1377" fmla="*/ 4310520 h 6858000"/>
              <a:gd name="connsiteX1378" fmla="*/ 2447602 w 10386164"/>
              <a:gd name="connsiteY1378" fmla="*/ 4319392 h 6858000"/>
              <a:gd name="connsiteX1379" fmla="*/ 2506579 w 10386164"/>
              <a:gd name="connsiteY1379" fmla="*/ 4266678 h 6858000"/>
              <a:gd name="connsiteX1380" fmla="*/ 2962213 w 10386164"/>
              <a:gd name="connsiteY1380" fmla="*/ 5246840 h 6858000"/>
              <a:gd name="connsiteX1381" fmla="*/ 2902714 w 10386164"/>
              <a:gd name="connsiteY1381" fmla="*/ 5255713 h 6858000"/>
              <a:gd name="connsiteX1382" fmla="*/ 2962213 w 10386164"/>
              <a:gd name="connsiteY1382" fmla="*/ 5246840 h 6858000"/>
              <a:gd name="connsiteX1383" fmla="*/ 9764889 w 10386164"/>
              <a:gd name="connsiteY1383" fmla="*/ 5004148 h 6858000"/>
              <a:gd name="connsiteX1384" fmla="*/ 9705391 w 10386164"/>
              <a:gd name="connsiteY1384" fmla="*/ 4980662 h 6858000"/>
              <a:gd name="connsiteX1385" fmla="*/ 9764889 w 10386164"/>
              <a:gd name="connsiteY1385" fmla="*/ 500414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Lst>
            <a:rect l="l" t="t" r="r" b="b"/>
            <a:pathLst>
              <a:path w="10386164" h="6858000">
                <a:moveTo>
                  <a:pt x="8557694" y="2466584"/>
                </a:moveTo>
                <a:cubicBezTo>
                  <a:pt x="8572829" y="2471281"/>
                  <a:pt x="8587965" y="2477544"/>
                  <a:pt x="8603622" y="2481197"/>
                </a:cubicBezTo>
                <a:cubicBezTo>
                  <a:pt x="8616148" y="2484329"/>
                  <a:pt x="8630240" y="2487982"/>
                  <a:pt x="8641722" y="2485373"/>
                </a:cubicBezTo>
                <a:cubicBezTo>
                  <a:pt x="8689739" y="2473891"/>
                  <a:pt x="8689739" y="2472847"/>
                  <a:pt x="8709050" y="2523473"/>
                </a:cubicBezTo>
                <a:cubicBezTo>
                  <a:pt x="8771680" y="2510425"/>
                  <a:pt x="8808214" y="2589756"/>
                  <a:pt x="8876585" y="2576186"/>
                </a:cubicBezTo>
                <a:cubicBezTo>
                  <a:pt x="8892765" y="2591844"/>
                  <a:pt x="8913642" y="2611155"/>
                  <a:pt x="8934518" y="2631510"/>
                </a:cubicBezTo>
                <a:cubicBezTo>
                  <a:pt x="8960092" y="2623681"/>
                  <a:pt x="8984622" y="2615852"/>
                  <a:pt x="9013849" y="2606458"/>
                </a:cubicBezTo>
                <a:cubicBezTo>
                  <a:pt x="9027420" y="2630466"/>
                  <a:pt x="9051428" y="2656040"/>
                  <a:pt x="9089006" y="2635685"/>
                </a:cubicBezTo>
                <a:cubicBezTo>
                  <a:pt x="9106229" y="2649777"/>
                  <a:pt x="9120321" y="2661781"/>
                  <a:pt x="9142242" y="2679526"/>
                </a:cubicBezTo>
                <a:cubicBezTo>
                  <a:pt x="9142242" y="2652908"/>
                  <a:pt x="9142242" y="2639860"/>
                  <a:pt x="9142242" y="2626291"/>
                </a:cubicBezTo>
                <a:cubicBezTo>
                  <a:pt x="9145895" y="2625769"/>
                  <a:pt x="9150071" y="2625247"/>
                  <a:pt x="9153724" y="2624725"/>
                </a:cubicBezTo>
                <a:cubicBezTo>
                  <a:pt x="9155812" y="2639860"/>
                  <a:pt x="9157899" y="2655518"/>
                  <a:pt x="9161031" y="2676395"/>
                </a:cubicBezTo>
                <a:cubicBezTo>
                  <a:pt x="9174600" y="2671697"/>
                  <a:pt x="9191824" y="2670132"/>
                  <a:pt x="9202784" y="2661259"/>
                </a:cubicBezTo>
                <a:cubicBezTo>
                  <a:pt x="9211135" y="2654474"/>
                  <a:pt x="9216354" y="2636207"/>
                  <a:pt x="9213222" y="2625769"/>
                </a:cubicBezTo>
                <a:cubicBezTo>
                  <a:pt x="9210613" y="2616374"/>
                  <a:pt x="9195477" y="2610633"/>
                  <a:pt x="9185561" y="2603326"/>
                </a:cubicBezTo>
                <a:cubicBezTo>
                  <a:pt x="9175122" y="2595497"/>
                  <a:pt x="9164684" y="2587147"/>
                  <a:pt x="9154246" y="2579318"/>
                </a:cubicBezTo>
                <a:cubicBezTo>
                  <a:pt x="9157377" y="2574621"/>
                  <a:pt x="9160509" y="2570445"/>
                  <a:pt x="9163640" y="2565748"/>
                </a:cubicBezTo>
                <a:cubicBezTo>
                  <a:pt x="9192346" y="2568880"/>
                  <a:pt x="9222617" y="2567314"/>
                  <a:pt x="9248712" y="2577230"/>
                </a:cubicBezTo>
                <a:cubicBezTo>
                  <a:pt x="9278984" y="2588712"/>
                  <a:pt x="9305602" y="2611155"/>
                  <a:pt x="9334829" y="2629422"/>
                </a:cubicBezTo>
                <a:cubicBezTo>
                  <a:pt x="9339526" y="2600195"/>
                  <a:pt x="9343180" y="2579840"/>
                  <a:pt x="9346312" y="2559485"/>
                </a:cubicBezTo>
                <a:cubicBezTo>
                  <a:pt x="9349965" y="2559485"/>
                  <a:pt x="9354140" y="2560007"/>
                  <a:pt x="9357793" y="2560007"/>
                </a:cubicBezTo>
                <a:cubicBezTo>
                  <a:pt x="9347355" y="2537043"/>
                  <a:pt x="9299339" y="2523473"/>
                  <a:pt x="9337961" y="2486938"/>
                </a:cubicBezTo>
                <a:cubicBezTo>
                  <a:pt x="9364057" y="2462408"/>
                  <a:pt x="9382324" y="2478588"/>
                  <a:pt x="9399025" y="2502074"/>
                </a:cubicBezTo>
                <a:cubicBezTo>
                  <a:pt x="9420945" y="2480154"/>
                  <a:pt x="9440778" y="2468671"/>
                  <a:pt x="9467396" y="2492680"/>
                </a:cubicBezTo>
                <a:cubicBezTo>
                  <a:pt x="9474181" y="2498421"/>
                  <a:pt x="9497146" y="2492680"/>
                  <a:pt x="9508628" y="2485373"/>
                </a:cubicBezTo>
                <a:cubicBezTo>
                  <a:pt x="9542552" y="2463974"/>
                  <a:pt x="9571780" y="2432659"/>
                  <a:pt x="9607792" y="2418045"/>
                </a:cubicBezTo>
                <a:cubicBezTo>
                  <a:pt x="9643283" y="2403432"/>
                  <a:pt x="9645892" y="2409695"/>
                  <a:pt x="9652677" y="2379423"/>
                </a:cubicBezTo>
                <a:cubicBezTo>
                  <a:pt x="9665725" y="2386730"/>
                  <a:pt x="9678251" y="2393515"/>
                  <a:pt x="9697040" y="2404476"/>
                </a:cubicBezTo>
                <a:cubicBezTo>
                  <a:pt x="9690777" y="2369507"/>
                  <a:pt x="9684514" y="2341845"/>
                  <a:pt x="9681382" y="2313140"/>
                </a:cubicBezTo>
                <a:cubicBezTo>
                  <a:pt x="9680339" y="2302180"/>
                  <a:pt x="9682948" y="2288088"/>
                  <a:pt x="9689733" y="2280781"/>
                </a:cubicBezTo>
                <a:cubicBezTo>
                  <a:pt x="9693909" y="2276084"/>
                  <a:pt x="9713742" y="2277127"/>
                  <a:pt x="9717917" y="2282347"/>
                </a:cubicBezTo>
                <a:cubicBezTo>
                  <a:pt x="9725224" y="2291219"/>
                  <a:pt x="9727833" y="2305833"/>
                  <a:pt x="9728355" y="2317837"/>
                </a:cubicBezTo>
                <a:cubicBezTo>
                  <a:pt x="9728877" y="2328275"/>
                  <a:pt x="9718439" y="2339236"/>
                  <a:pt x="9720526" y="2348630"/>
                </a:cubicBezTo>
                <a:cubicBezTo>
                  <a:pt x="9730443" y="2398212"/>
                  <a:pt x="9721571" y="2436834"/>
                  <a:pt x="9677729" y="2469715"/>
                </a:cubicBezTo>
                <a:cubicBezTo>
                  <a:pt x="9646414" y="2493202"/>
                  <a:pt x="9621884" y="2526604"/>
                  <a:pt x="9596832" y="2552700"/>
                </a:cubicBezTo>
                <a:cubicBezTo>
                  <a:pt x="9622406" y="2566792"/>
                  <a:pt x="9651112" y="2582449"/>
                  <a:pt x="9679817" y="2598629"/>
                </a:cubicBezTo>
                <a:cubicBezTo>
                  <a:pt x="9675120" y="2647167"/>
                  <a:pt x="9690777" y="2659171"/>
                  <a:pt x="9737228" y="2644036"/>
                </a:cubicBezTo>
                <a:cubicBezTo>
                  <a:pt x="9746622" y="2640904"/>
                  <a:pt x="9758627" y="2643514"/>
                  <a:pt x="9774806" y="2643514"/>
                </a:cubicBezTo>
                <a:cubicBezTo>
                  <a:pt x="9744013" y="2678482"/>
                  <a:pt x="9744534" y="2682658"/>
                  <a:pt x="9769587" y="2696750"/>
                </a:cubicBezTo>
                <a:cubicBezTo>
                  <a:pt x="9788897" y="2679004"/>
                  <a:pt x="9807165" y="2662825"/>
                  <a:pt x="9824910" y="2646645"/>
                </a:cubicBezTo>
                <a:cubicBezTo>
                  <a:pt x="9831695" y="2644036"/>
                  <a:pt x="9838480" y="2641948"/>
                  <a:pt x="9845265" y="2639339"/>
                </a:cubicBezTo>
                <a:cubicBezTo>
                  <a:pt x="9834305" y="2635163"/>
                  <a:pt x="9819691" y="2633597"/>
                  <a:pt x="9812384" y="2625247"/>
                </a:cubicBezTo>
                <a:cubicBezTo>
                  <a:pt x="9802990" y="2614808"/>
                  <a:pt x="9791507" y="2603326"/>
                  <a:pt x="9810297" y="2584537"/>
                </a:cubicBezTo>
                <a:cubicBezTo>
                  <a:pt x="9818125" y="2576708"/>
                  <a:pt x="9809774" y="2548003"/>
                  <a:pt x="9804033" y="2530258"/>
                </a:cubicBezTo>
                <a:cubicBezTo>
                  <a:pt x="9794117" y="2502596"/>
                  <a:pt x="9784722" y="2472847"/>
                  <a:pt x="9766977" y="2450404"/>
                </a:cubicBezTo>
                <a:cubicBezTo>
                  <a:pt x="9749754" y="2428484"/>
                  <a:pt x="9742969" y="2409173"/>
                  <a:pt x="9752886" y="2385165"/>
                </a:cubicBezTo>
                <a:cubicBezTo>
                  <a:pt x="9757061" y="2374726"/>
                  <a:pt x="9769065" y="2360113"/>
                  <a:pt x="9775849" y="2360634"/>
                </a:cubicBezTo>
                <a:cubicBezTo>
                  <a:pt x="9786288" y="2361678"/>
                  <a:pt x="9800380" y="2373160"/>
                  <a:pt x="9803511" y="2383077"/>
                </a:cubicBezTo>
                <a:cubicBezTo>
                  <a:pt x="9812906" y="2412304"/>
                  <a:pt x="9815516" y="2443619"/>
                  <a:pt x="9825954" y="2471803"/>
                </a:cubicBezTo>
                <a:cubicBezTo>
                  <a:pt x="9829607" y="2482763"/>
                  <a:pt x="9847353" y="2488504"/>
                  <a:pt x="9861444" y="2498421"/>
                </a:cubicBezTo>
                <a:cubicBezTo>
                  <a:pt x="9856747" y="2515122"/>
                  <a:pt x="9843177" y="2538086"/>
                  <a:pt x="9847353" y="2556875"/>
                </a:cubicBezTo>
                <a:cubicBezTo>
                  <a:pt x="9855703" y="2593932"/>
                  <a:pt x="9885452" y="2571489"/>
                  <a:pt x="9906851" y="2571489"/>
                </a:cubicBezTo>
                <a:cubicBezTo>
                  <a:pt x="9910505" y="2551656"/>
                  <a:pt x="9914680" y="2533389"/>
                  <a:pt x="9916245" y="2515122"/>
                </a:cubicBezTo>
                <a:cubicBezTo>
                  <a:pt x="9917811" y="2501030"/>
                  <a:pt x="9916767" y="2486938"/>
                  <a:pt x="9916767" y="2472325"/>
                </a:cubicBezTo>
                <a:cubicBezTo>
                  <a:pt x="9920421" y="2472847"/>
                  <a:pt x="9924074" y="2472847"/>
                  <a:pt x="9927728" y="2473369"/>
                </a:cubicBezTo>
                <a:cubicBezTo>
                  <a:pt x="9936600" y="2490070"/>
                  <a:pt x="9944951" y="2506771"/>
                  <a:pt x="9953824" y="2523473"/>
                </a:cubicBezTo>
                <a:cubicBezTo>
                  <a:pt x="9957999" y="2522429"/>
                  <a:pt x="9961653" y="2521385"/>
                  <a:pt x="9965828" y="2520341"/>
                </a:cubicBezTo>
                <a:cubicBezTo>
                  <a:pt x="9969481" y="2501552"/>
                  <a:pt x="9949127" y="2463452"/>
                  <a:pt x="9999752" y="2477544"/>
                </a:cubicBezTo>
                <a:cubicBezTo>
                  <a:pt x="9993490" y="2489548"/>
                  <a:pt x="9988792" y="2499464"/>
                  <a:pt x="9982529" y="2510947"/>
                </a:cubicBezTo>
                <a:cubicBezTo>
                  <a:pt x="9986183" y="2511990"/>
                  <a:pt x="9989314" y="2514078"/>
                  <a:pt x="9992445" y="2514078"/>
                </a:cubicBezTo>
                <a:cubicBezTo>
                  <a:pt x="10034199" y="2512512"/>
                  <a:pt x="10063427" y="2484329"/>
                  <a:pt x="10062382" y="2447273"/>
                </a:cubicBezTo>
                <a:cubicBezTo>
                  <a:pt x="10061861" y="2424308"/>
                  <a:pt x="10063427" y="2401866"/>
                  <a:pt x="10090566" y="2395081"/>
                </a:cubicBezTo>
                <a:cubicBezTo>
                  <a:pt x="10109355" y="2390384"/>
                  <a:pt x="10133363" y="2415436"/>
                  <a:pt x="10140670" y="2445185"/>
                </a:cubicBezTo>
                <a:cubicBezTo>
                  <a:pt x="10126057" y="2450926"/>
                  <a:pt x="10111443" y="2457189"/>
                  <a:pt x="10092654" y="2465018"/>
                </a:cubicBezTo>
                <a:cubicBezTo>
                  <a:pt x="10116140" y="2497899"/>
                  <a:pt x="10103092" y="2514600"/>
                  <a:pt x="10073343" y="2535477"/>
                </a:cubicBezTo>
                <a:cubicBezTo>
                  <a:pt x="10048813" y="2552700"/>
                  <a:pt x="10035243" y="2585581"/>
                  <a:pt x="10018019" y="2612199"/>
                </a:cubicBezTo>
                <a:cubicBezTo>
                  <a:pt x="10006538" y="2629944"/>
                  <a:pt x="9997143" y="2649777"/>
                  <a:pt x="9986704" y="2669088"/>
                </a:cubicBezTo>
                <a:cubicBezTo>
                  <a:pt x="10025848" y="2695706"/>
                  <a:pt x="10037853" y="2733284"/>
                  <a:pt x="10025848" y="2789651"/>
                </a:cubicBezTo>
                <a:cubicBezTo>
                  <a:pt x="10011235" y="2772428"/>
                  <a:pt x="10001840" y="2761467"/>
                  <a:pt x="9989836" y="2747897"/>
                </a:cubicBezTo>
                <a:cubicBezTo>
                  <a:pt x="9978876" y="2752073"/>
                  <a:pt x="9961653" y="2753117"/>
                  <a:pt x="9955911" y="2761989"/>
                </a:cubicBezTo>
                <a:cubicBezTo>
                  <a:pt x="9945995" y="2778169"/>
                  <a:pt x="9935034" y="2812093"/>
                  <a:pt x="9939732" y="2815225"/>
                </a:cubicBezTo>
                <a:cubicBezTo>
                  <a:pt x="9959043" y="2827751"/>
                  <a:pt x="9983573" y="2834014"/>
                  <a:pt x="10007059" y="2837667"/>
                </a:cubicBezTo>
                <a:cubicBezTo>
                  <a:pt x="10020629" y="2839755"/>
                  <a:pt x="10035243" y="2832448"/>
                  <a:pt x="10061339" y="2826707"/>
                </a:cubicBezTo>
                <a:cubicBezTo>
                  <a:pt x="10028458" y="2896122"/>
                  <a:pt x="10055598" y="2938397"/>
                  <a:pt x="10110921" y="2967103"/>
                </a:cubicBezTo>
                <a:cubicBezTo>
                  <a:pt x="10118228" y="2970756"/>
                  <a:pt x="10130754" y="2964493"/>
                  <a:pt x="10144324" y="2962405"/>
                </a:cubicBezTo>
                <a:cubicBezTo>
                  <a:pt x="10137539" y="2946748"/>
                  <a:pt x="10132841" y="2935266"/>
                  <a:pt x="10123447" y="2913345"/>
                </a:cubicBezTo>
                <a:cubicBezTo>
                  <a:pt x="10149543" y="2931090"/>
                  <a:pt x="10166244" y="2942573"/>
                  <a:pt x="10182945" y="2954577"/>
                </a:cubicBezTo>
                <a:cubicBezTo>
                  <a:pt x="10166244" y="2967625"/>
                  <a:pt x="10139105" y="2978063"/>
                  <a:pt x="10137539" y="2991633"/>
                </a:cubicBezTo>
                <a:cubicBezTo>
                  <a:pt x="10135451" y="3008856"/>
                  <a:pt x="10154240" y="3028689"/>
                  <a:pt x="10166244" y="3051654"/>
                </a:cubicBezTo>
                <a:cubicBezTo>
                  <a:pt x="10174595" y="3038084"/>
                  <a:pt x="10179292" y="3029733"/>
                  <a:pt x="10186599" y="3017729"/>
                </a:cubicBezTo>
                <a:cubicBezTo>
                  <a:pt x="10273759" y="3102801"/>
                  <a:pt x="10375533" y="3172739"/>
                  <a:pt x="10385450" y="3315222"/>
                </a:cubicBezTo>
                <a:cubicBezTo>
                  <a:pt x="10388581" y="3307915"/>
                  <a:pt x="10388059" y="3312090"/>
                  <a:pt x="10386493" y="3312613"/>
                </a:cubicBezTo>
                <a:cubicBezTo>
                  <a:pt x="10313425" y="3342362"/>
                  <a:pt x="10323341" y="3406036"/>
                  <a:pt x="10323863" y="3466056"/>
                </a:cubicBezTo>
                <a:cubicBezTo>
                  <a:pt x="10323863" y="3475451"/>
                  <a:pt x="10325951" y="3487977"/>
                  <a:pt x="10321254" y="3494240"/>
                </a:cubicBezTo>
                <a:cubicBezTo>
                  <a:pt x="10289938" y="3535993"/>
                  <a:pt x="10297245" y="3585575"/>
                  <a:pt x="10290461" y="3632548"/>
                </a:cubicBezTo>
                <a:cubicBezTo>
                  <a:pt x="10287329" y="3654469"/>
                  <a:pt x="10274281" y="3675345"/>
                  <a:pt x="10264887" y="3698832"/>
                </a:cubicBezTo>
                <a:cubicBezTo>
                  <a:pt x="10296724" y="3748414"/>
                  <a:pt x="10262799" y="3850188"/>
                  <a:pt x="10200169" y="3866367"/>
                </a:cubicBezTo>
                <a:cubicBezTo>
                  <a:pt x="10226787" y="3885678"/>
                  <a:pt x="10244532" y="3906555"/>
                  <a:pt x="10210085" y="3930563"/>
                </a:cubicBezTo>
                <a:cubicBezTo>
                  <a:pt x="10239313" y="3960312"/>
                  <a:pt x="10258623" y="3987452"/>
                  <a:pt x="10227831" y="4022943"/>
                </a:cubicBezTo>
                <a:cubicBezTo>
                  <a:pt x="10224177" y="4027118"/>
                  <a:pt x="10224177" y="4036513"/>
                  <a:pt x="10225221" y="4042775"/>
                </a:cubicBezTo>
                <a:cubicBezTo>
                  <a:pt x="10237225" y="4098621"/>
                  <a:pt x="10201735" y="4130980"/>
                  <a:pt x="10166244" y="4162816"/>
                </a:cubicBezTo>
                <a:cubicBezTo>
                  <a:pt x="10144324" y="4182127"/>
                  <a:pt x="10122403" y="4196741"/>
                  <a:pt x="10138582" y="4234319"/>
                </a:cubicBezTo>
                <a:cubicBezTo>
                  <a:pt x="10145368" y="4250499"/>
                  <a:pt x="10120838" y="4279204"/>
                  <a:pt x="10126579" y="4296950"/>
                </a:cubicBezTo>
                <a:cubicBezTo>
                  <a:pt x="10137539" y="4330874"/>
                  <a:pt x="10128666" y="4349141"/>
                  <a:pt x="10097873" y="4360624"/>
                </a:cubicBezTo>
                <a:cubicBezTo>
                  <a:pt x="10102048" y="4370540"/>
                  <a:pt x="10105180" y="4378891"/>
                  <a:pt x="10111443" y="4392983"/>
                </a:cubicBezTo>
                <a:cubicBezTo>
                  <a:pt x="10084303" y="4398202"/>
                  <a:pt x="10061339" y="4402377"/>
                  <a:pt x="10039940" y="4406552"/>
                </a:cubicBezTo>
                <a:cubicBezTo>
                  <a:pt x="10044115" y="4422732"/>
                  <a:pt x="10057163" y="4445696"/>
                  <a:pt x="10050901" y="4460310"/>
                </a:cubicBezTo>
                <a:cubicBezTo>
                  <a:pt x="10043594" y="4478055"/>
                  <a:pt x="10019585" y="4488493"/>
                  <a:pt x="10003406" y="4502585"/>
                </a:cubicBezTo>
                <a:cubicBezTo>
                  <a:pt x="9982007" y="4520852"/>
                  <a:pt x="9963740" y="4543817"/>
                  <a:pt x="9939732" y="4557387"/>
                </a:cubicBezTo>
                <a:cubicBezTo>
                  <a:pt x="9895369" y="4582439"/>
                  <a:pt x="9846308" y="4599140"/>
                  <a:pt x="9802468" y="4624714"/>
                </a:cubicBezTo>
                <a:cubicBezTo>
                  <a:pt x="9784722" y="4635152"/>
                  <a:pt x="9773762" y="4660204"/>
                  <a:pt x="9763846" y="4680559"/>
                </a:cubicBezTo>
                <a:cubicBezTo>
                  <a:pt x="9751320" y="4706133"/>
                  <a:pt x="9743491" y="4733273"/>
                  <a:pt x="9731486" y="4767198"/>
                </a:cubicBezTo>
                <a:cubicBezTo>
                  <a:pt x="9733574" y="4769807"/>
                  <a:pt x="9741403" y="4780246"/>
                  <a:pt x="9747666" y="4789118"/>
                </a:cubicBezTo>
                <a:cubicBezTo>
                  <a:pt x="9733052" y="4809995"/>
                  <a:pt x="9719483" y="4828784"/>
                  <a:pt x="9705391" y="4849661"/>
                </a:cubicBezTo>
                <a:cubicBezTo>
                  <a:pt x="9710610" y="4858011"/>
                  <a:pt x="9716351" y="4866884"/>
                  <a:pt x="9723136" y="4876800"/>
                </a:cubicBezTo>
                <a:cubicBezTo>
                  <a:pt x="9712698" y="4882541"/>
                  <a:pt x="9703303" y="4887761"/>
                  <a:pt x="9695475" y="4892458"/>
                </a:cubicBezTo>
                <a:cubicBezTo>
                  <a:pt x="9689211" y="4910725"/>
                  <a:pt x="9726267" y="4946737"/>
                  <a:pt x="9749754" y="4948825"/>
                </a:cubicBezTo>
                <a:cubicBezTo>
                  <a:pt x="9759670" y="4933167"/>
                  <a:pt x="9769587" y="4917510"/>
                  <a:pt x="9783156" y="4896111"/>
                </a:cubicBezTo>
                <a:cubicBezTo>
                  <a:pt x="9817603" y="4961873"/>
                  <a:pt x="9795161" y="5009889"/>
                  <a:pt x="9764889" y="5055818"/>
                </a:cubicBezTo>
                <a:cubicBezTo>
                  <a:pt x="9759148" y="5064691"/>
                  <a:pt x="9739315" y="5070954"/>
                  <a:pt x="9728877" y="5068344"/>
                </a:cubicBezTo>
                <a:cubicBezTo>
                  <a:pt x="9719483" y="5065734"/>
                  <a:pt x="9714264" y="5048511"/>
                  <a:pt x="9705913" y="5039638"/>
                </a:cubicBezTo>
                <a:cubicBezTo>
                  <a:pt x="9690777" y="5022937"/>
                  <a:pt x="9674598" y="4994754"/>
                  <a:pt x="9658418" y="4993710"/>
                </a:cubicBezTo>
                <a:cubicBezTo>
                  <a:pt x="9640151" y="4993188"/>
                  <a:pt x="9608314" y="5000495"/>
                  <a:pt x="9607792" y="5039638"/>
                </a:cubicBezTo>
                <a:cubicBezTo>
                  <a:pt x="9607270" y="5053730"/>
                  <a:pt x="9573346" y="5067300"/>
                  <a:pt x="9555079" y="5080870"/>
                </a:cubicBezTo>
                <a:cubicBezTo>
                  <a:pt x="9558732" y="5084001"/>
                  <a:pt x="9568127" y="5092874"/>
                  <a:pt x="9578043" y="5102269"/>
                </a:cubicBezTo>
                <a:cubicBezTo>
                  <a:pt x="9568127" y="5109576"/>
                  <a:pt x="9557688" y="5116360"/>
                  <a:pt x="9549338" y="5122624"/>
                </a:cubicBezTo>
                <a:cubicBezTo>
                  <a:pt x="9548293" y="5130974"/>
                  <a:pt x="9549859" y="5143500"/>
                  <a:pt x="9544640" y="5148719"/>
                </a:cubicBezTo>
                <a:cubicBezTo>
                  <a:pt x="9528461" y="5164899"/>
                  <a:pt x="9509671" y="5177947"/>
                  <a:pt x="9491927" y="5192561"/>
                </a:cubicBezTo>
                <a:cubicBezTo>
                  <a:pt x="9467918" y="5212915"/>
                  <a:pt x="9444432" y="5234836"/>
                  <a:pt x="9419380" y="5253103"/>
                </a:cubicBezTo>
                <a:cubicBezTo>
                  <a:pt x="9411029" y="5259366"/>
                  <a:pt x="9394849" y="5261454"/>
                  <a:pt x="9385455" y="5257800"/>
                </a:cubicBezTo>
                <a:cubicBezTo>
                  <a:pt x="9327000" y="5233792"/>
                  <a:pt x="9270112" y="5241099"/>
                  <a:pt x="9209569" y="5259888"/>
                </a:cubicBezTo>
                <a:cubicBezTo>
                  <a:pt x="9215310" y="5271892"/>
                  <a:pt x="9220007" y="5282330"/>
                  <a:pt x="9226270" y="5294856"/>
                </a:cubicBezTo>
                <a:cubicBezTo>
                  <a:pt x="9204872" y="5313124"/>
                  <a:pt x="9183473" y="5331912"/>
                  <a:pt x="9160509" y="5351746"/>
                </a:cubicBezTo>
                <a:cubicBezTo>
                  <a:pt x="9191824" y="5370534"/>
                  <a:pt x="9219485" y="5383582"/>
                  <a:pt x="9242450" y="5402893"/>
                </a:cubicBezTo>
                <a:cubicBezTo>
                  <a:pt x="9253410" y="5411766"/>
                  <a:pt x="9259673" y="5433165"/>
                  <a:pt x="9258107" y="5447779"/>
                </a:cubicBezTo>
                <a:cubicBezTo>
                  <a:pt x="9257064" y="5456651"/>
                  <a:pt x="9238274" y="5470221"/>
                  <a:pt x="9227314" y="5470742"/>
                </a:cubicBezTo>
                <a:cubicBezTo>
                  <a:pt x="9203306" y="5471787"/>
                  <a:pt x="9179298" y="5466046"/>
                  <a:pt x="9155290" y="5461870"/>
                </a:cubicBezTo>
                <a:cubicBezTo>
                  <a:pt x="9113014" y="5454563"/>
                  <a:pt x="9074914" y="5463958"/>
                  <a:pt x="9039424" y="5485356"/>
                </a:cubicBezTo>
                <a:cubicBezTo>
                  <a:pt x="9039424" y="5489532"/>
                  <a:pt x="9039945" y="5493707"/>
                  <a:pt x="9039945" y="5497883"/>
                </a:cubicBezTo>
                <a:cubicBezTo>
                  <a:pt x="9060300" y="5496838"/>
                  <a:pt x="9080133" y="5494751"/>
                  <a:pt x="9100488" y="5494751"/>
                </a:cubicBezTo>
                <a:cubicBezTo>
                  <a:pt x="9123452" y="5494751"/>
                  <a:pt x="9146417" y="5496838"/>
                  <a:pt x="9179820" y="5498404"/>
                </a:cubicBezTo>
                <a:cubicBezTo>
                  <a:pt x="9165206" y="5522934"/>
                  <a:pt x="9156855" y="5535982"/>
                  <a:pt x="9148505" y="5550074"/>
                </a:cubicBezTo>
                <a:cubicBezTo>
                  <a:pt x="9153724" y="5578780"/>
                  <a:pt x="9209047" y="5591828"/>
                  <a:pt x="9174600" y="5635669"/>
                </a:cubicBezTo>
                <a:cubicBezTo>
                  <a:pt x="9182951" y="5643498"/>
                  <a:pt x="9191302" y="5651327"/>
                  <a:pt x="9202784" y="5661242"/>
                </a:cubicBezTo>
                <a:cubicBezTo>
                  <a:pt x="9167815" y="5676378"/>
                  <a:pt x="9135978" y="5689948"/>
                  <a:pt x="9092137" y="5708737"/>
                </a:cubicBezTo>
                <a:cubicBezTo>
                  <a:pt x="9113014" y="5636713"/>
                  <a:pt x="9054559" y="5648195"/>
                  <a:pt x="9033161" y="5624708"/>
                </a:cubicBezTo>
                <a:cubicBezTo>
                  <a:pt x="9030029" y="5621577"/>
                  <a:pt x="9004455" y="5638279"/>
                  <a:pt x="8995061" y="5643498"/>
                </a:cubicBezTo>
                <a:cubicBezTo>
                  <a:pt x="9040468" y="5733789"/>
                  <a:pt x="9082221" y="5816774"/>
                  <a:pt x="9123975" y="5900281"/>
                </a:cubicBezTo>
                <a:cubicBezTo>
                  <a:pt x="9107795" y="5909676"/>
                  <a:pt x="9096835" y="5916460"/>
                  <a:pt x="9085874" y="5922724"/>
                </a:cubicBezTo>
                <a:cubicBezTo>
                  <a:pt x="9086396" y="5924811"/>
                  <a:pt x="9086918" y="5926377"/>
                  <a:pt x="9087440" y="5928465"/>
                </a:cubicBezTo>
                <a:cubicBezTo>
                  <a:pt x="9098401" y="5927421"/>
                  <a:pt x="9108839" y="5926377"/>
                  <a:pt x="9126062" y="5924811"/>
                </a:cubicBezTo>
                <a:cubicBezTo>
                  <a:pt x="9119277" y="5933684"/>
                  <a:pt x="9116668" y="5937337"/>
                  <a:pt x="9111449" y="5944122"/>
                </a:cubicBezTo>
                <a:cubicBezTo>
                  <a:pt x="9119277" y="5944122"/>
                  <a:pt x="9127106" y="5942034"/>
                  <a:pt x="9131803" y="5944644"/>
                </a:cubicBezTo>
                <a:cubicBezTo>
                  <a:pt x="9139110" y="5948820"/>
                  <a:pt x="9143807" y="5956648"/>
                  <a:pt x="9150071" y="5962389"/>
                </a:cubicBezTo>
                <a:cubicBezTo>
                  <a:pt x="9142764" y="5966043"/>
                  <a:pt x="9135978" y="5972828"/>
                  <a:pt x="9128671" y="5973350"/>
                </a:cubicBezTo>
                <a:cubicBezTo>
                  <a:pt x="9113014" y="5974916"/>
                  <a:pt x="9096835" y="5973871"/>
                  <a:pt x="9080655" y="5973871"/>
                </a:cubicBezTo>
                <a:cubicBezTo>
                  <a:pt x="9079612" y="5978569"/>
                  <a:pt x="9079089" y="5983266"/>
                  <a:pt x="9078046" y="5987964"/>
                </a:cubicBezTo>
                <a:cubicBezTo>
                  <a:pt x="9093703" y="5992660"/>
                  <a:pt x="9108839" y="5997358"/>
                  <a:pt x="9125018" y="6002055"/>
                </a:cubicBezTo>
                <a:cubicBezTo>
                  <a:pt x="9106229" y="6017191"/>
                  <a:pt x="9089528" y="6037023"/>
                  <a:pt x="9059257" y="6018756"/>
                </a:cubicBezTo>
                <a:cubicBezTo>
                  <a:pt x="9052993" y="6015103"/>
                  <a:pt x="9036814" y="6025541"/>
                  <a:pt x="9025854" y="6031282"/>
                </a:cubicBezTo>
                <a:cubicBezTo>
                  <a:pt x="9015937" y="6036501"/>
                  <a:pt x="9007587" y="6044852"/>
                  <a:pt x="8990886" y="6045896"/>
                </a:cubicBezTo>
                <a:cubicBezTo>
                  <a:pt x="8992973" y="6038068"/>
                  <a:pt x="8992451" y="6028673"/>
                  <a:pt x="8996627" y="6021888"/>
                </a:cubicBezTo>
                <a:cubicBezTo>
                  <a:pt x="9007065" y="6005186"/>
                  <a:pt x="9013328" y="5994226"/>
                  <a:pt x="8997148" y="5972306"/>
                </a:cubicBezTo>
                <a:cubicBezTo>
                  <a:pt x="8987232" y="5958736"/>
                  <a:pt x="8974706" y="5920114"/>
                  <a:pt x="9014894" y="5906544"/>
                </a:cubicBezTo>
                <a:cubicBezTo>
                  <a:pt x="9022201" y="5903934"/>
                  <a:pt x="9025854" y="5889321"/>
                  <a:pt x="9030029" y="5881492"/>
                </a:cubicBezTo>
                <a:cubicBezTo>
                  <a:pt x="9007065" y="5868966"/>
                  <a:pt x="8987754" y="5858528"/>
                  <a:pt x="8957483" y="5841827"/>
                </a:cubicBezTo>
                <a:cubicBezTo>
                  <a:pt x="8926689" y="5846523"/>
                  <a:pt x="8947044" y="5891931"/>
                  <a:pt x="8927733" y="5912807"/>
                </a:cubicBezTo>
                <a:cubicBezTo>
                  <a:pt x="8873454" y="5899759"/>
                  <a:pt x="8860406" y="5906022"/>
                  <a:pt x="8852577" y="5946210"/>
                </a:cubicBezTo>
                <a:cubicBezTo>
                  <a:pt x="8847358" y="5973871"/>
                  <a:pt x="8851533" y="5977003"/>
                  <a:pt x="8902681" y="5983266"/>
                </a:cubicBezTo>
                <a:cubicBezTo>
                  <a:pt x="8857274" y="6026585"/>
                  <a:pt x="8802995" y="6022932"/>
                  <a:pt x="8752369" y="5973871"/>
                </a:cubicBezTo>
                <a:cubicBezTo>
                  <a:pt x="8734623" y="5984310"/>
                  <a:pt x="8718966" y="5999967"/>
                  <a:pt x="8701221" y="6003099"/>
                </a:cubicBezTo>
                <a:cubicBezTo>
                  <a:pt x="8665731" y="6008840"/>
                  <a:pt x="8656858" y="6028151"/>
                  <a:pt x="8662599" y="6063119"/>
                </a:cubicBezTo>
                <a:cubicBezTo>
                  <a:pt x="8637025" y="6064685"/>
                  <a:pt x="8613539" y="6062076"/>
                  <a:pt x="8592140" y="6067817"/>
                </a:cubicBezTo>
                <a:cubicBezTo>
                  <a:pt x="8570219" y="6073558"/>
                  <a:pt x="8550909" y="6089215"/>
                  <a:pt x="8528988" y="6097044"/>
                </a:cubicBezTo>
                <a:cubicBezTo>
                  <a:pt x="8512287" y="6103307"/>
                  <a:pt x="8484103" y="6112180"/>
                  <a:pt x="8476797" y="6104873"/>
                </a:cubicBezTo>
                <a:cubicBezTo>
                  <a:pt x="8457485" y="6084518"/>
                  <a:pt x="8451744" y="6094957"/>
                  <a:pt x="8439740" y="6110092"/>
                </a:cubicBezTo>
                <a:cubicBezTo>
                  <a:pt x="8419386" y="6136710"/>
                  <a:pt x="8396943" y="6161240"/>
                  <a:pt x="8371369" y="6184204"/>
                </a:cubicBezTo>
                <a:cubicBezTo>
                  <a:pt x="8377632" y="6141407"/>
                  <a:pt x="8355190" y="6117399"/>
                  <a:pt x="8329094" y="6092869"/>
                </a:cubicBezTo>
                <a:cubicBezTo>
                  <a:pt x="8312393" y="6077211"/>
                  <a:pt x="8300388" y="6054769"/>
                  <a:pt x="8288906" y="6033892"/>
                </a:cubicBezTo>
                <a:cubicBezTo>
                  <a:pt x="8275336" y="6009362"/>
                  <a:pt x="8264376" y="5983266"/>
                  <a:pt x="8252372" y="5957692"/>
                </a:cubicBezTo>
                <a:cubicBezTo>
                  <a:pt x="8249240" y="5958736"/>
                  <a:pt x="8245587" y="5959258"/>
                  <a:pt x="8242456" y="5960302"/>
                </a:cubicBezTo>
                <a:cubicBezTo>
                  <a:pt x="8248718" y="5947254"/>
                  <a:pt x="8255504" y="5933684"/>
                  <a:pt x="8261245" y="5921158"/>
                </a:cubicBezTo>
                <a:cubicBezTo>
                  <a:pt x="8228886" y="5883058"/>
                  <a:pt x="8197048" y="5843914"/>
                  <a:pt x="8163646" y="5806336"/>
                </a:cubicBezTo>
                <a:cubicBezTo>
                  <a:pt x="8156339" y="5797985"/>
                  <a:pt x="8142769" y="5789635"/>
                  <a:pt x="8132331" y="5789635"/>
                </a:cubicBezTo>
                <a:cubicBezTo>
                  <a:pt x="8099972" y="5789635"/>
                  <a:pt x="8067613" y="5793810"/>
                  <a:pt x="8034732" y="5796419"/>
                </a:cubicBezTo>
                <a:cubicBezTo>
                  <a:pt x="8030035" y="5796941"/>
                  <a:pt x="8022728" y="5799029"/>
                  <a:pt x="8020119" y="5796941"/>
                </a:cubicBezTo>
                <a:cubicBezTo>
                  <a:pt x="7987238" y="5761973"/>
                  <a:pt x="7954879" y="5779718"/>
                  <a:pt x="7921476" y="5795376"/>
                </a:cubicBezTo>
                <a:cubicBezTo>
                  <a:pt x="7906862" y="5802160"/>
                  <a:pt x="7889639" y="5802683"/>
                  <a:pt x="7873982" y="5807902"/>
                </a:cubicBezTo>
                <a:cubicBezTo>
                  <a:pt x="7832228" y="5822515"/>
                  <a:pt x="7790997" y="5838173"/>
                  <a:pt x="7745068" y="5854874"/>
                </a:cubicBezTo>
                <a:cubicBezTo>
                  <a:pt x="7782646" y="5885667"/>
                  <a:pt x="7782124" y="5898715"/>
                  <a:pt x="7747677" y="5912285"/>
                </a:cubicBezTo>
                <a:cubicBezTo>
                  <a:pt x="7702271" y="5930030"/>
                  <a:pt x="7661561" y="5961868"/>
                  <a:pt x="7605194" y="5947775"/>
                </a:cubicBezTo>
                <a:cubicBezTo>
                  <a:pt x="7586927" y="5943078"/>
                  <a:pt x="7561875" y="5973350"/>
                  <a:pt x="7537867" y="5981178"/>
                </a:cubicBezTo>
                <a:cubicBezTo>
                  <a:pt x="7511771" y="5990051"/>
                  <a:pt x="7483587" y="5992660"/>
                  <a:pt x="7455925" y="5997358"/>
                </a:cubicBezTo>
                <a:cubicBezTo>
                  <a:pt x="7452272" y="5997879"/>
                  <a:pt x="7447575" y="5993183"/>
                  <a:pt x="7444443" y="5994226"/>
                </a:cubicBezTo>
                <a:cubicBezTo>
                  <a:pt x="7386510" y="6014581"/>
                  <a:pt x="7327012" y="6032327"/>
                  <a:pt x="7271167" y="6056856"/>
                </a:cubicBezTo>
                <a:cubicBezTo>
                  <a:pt x="7239852" y="6070948"/>
                  <a:pt x="7213756" y="6097044"/>
                  <a:pt x="7184528" y="6116355"/>
                </a:cubicBezTo>
                <a:cubicBezTo>
                  <a:pt x="7174612" y="6123140"/>
                  <a:pt x="7161564" y="6132013"/>
                  <a:pt x="7151126" y="6130447"/>
                </a:cubicBezTo>
                <a:cubicBezTo>
                  <a:pt x="7100499" y="6124706"/>
                  <a:pt x="7061355" y="6157064"/>
                  <a:pt x="7016471" y="6170112"/>
                </a:cubicBezTo>
                <a:cubicBezTo>
                  <a:pt x="6944446" y="6190989"/>
                  <a:pt x="6894864" y="6241615"/>
                  <a:pt x="6872421" y="6309465"/>
                </a:cubicBezTo>
                <a:cubicBezTo>
                  <a:pt x="6845281" y="6392450"/>
                  <a:pt x="6782129" y="6439422"/>
                  <a:pt x="6720021" y="6490048"/>
                </a:cubicBezTo>
                <a:cubicBezTo>
                  <a:pt x="6671483" y="6529714"/>
                  <a:pt x="6620857" y="6566770"/>
                  <a:pt x="6570231" y="6603304"/>
                </a:cubicBezTo>
                <a:cubicBezTo>
                  <a:pt x="6554052" y="6614787"/>
                  <a:pt x="6534218" y="6621571"/>
                  <a:pt x="6515430" y="6627313"/>
                </a:cubicBezTo>
                <a:cubicBezTo>
                  <a:pt x="6496119" y="6633054"/>
                  <a:pt x="6476286" y="6640883"/>
                  <a:pt x="6472633" y="6604870"/>
                </a:cubicBezTo>
                <a:cubicBezTo>
                  <a:pt x="6471588" y="6594432"/>
                  <a:pt x="6437664" y="6587647"/>
                  <a:pt x="6418875" y="6579296"/>
                </a:cubicBezTo>
                <a:cubicBezTo>
                  <a:pt x="6415222" y="6588691"/>
                  <a:pt x="6411568" y="6598085"/>
                  <a:pt x="6405305" y="6614265"/>
                </a:cubicBezTo>
                <a:cubicBezTo>
                  <a:pt x="6396432" y="6587125"/>
                  <a:pt x="6388081" y="6561551"/>
                  <a:pt x="6378687" y="6534411"/>
                </a:cubicBezTo>
                <a:cubicBezTo>
                  <a:pt x="6361464" y="6539109"/>
                  <a:pt x="6348938" y="6542240"/>
                  <a:pt x="6330671" y="6546416"/>
                </a:cubicBezTo>
                <a:cubicBezTo>
                  <a:pt x="6330671" y="6520320"/>
                  <a:pt x="6330671" y="6496833"/>
                  <a:pt x="6330671" y="6468650"/>
                </a:cubicBezTo>
                <a:cubicBezTo>
                  <a:pt x="6261256" y="6481176"/>
                  <a:pt x="6194972" y="6492658"/>
                  <a:pt x="6128689" y="6504662"/>
                </a:cubicBezTo>
                <a:cubicBezTo>
                  <a:pt x="6128689" y="6509359"/>
                  <a:pt x="6128689" y="6514578"/>
                  <a:pt x="6128689" y="6519275"/>
                </a:cubicBezTo>
                <a:cubicBezTo>
                  <a:pt x="6177749" y="6521885"/>
                  <a:pt x="6226809" y="6525016"/>
                  <a:pt x="6275869" y="6527626"/>
                </a:cubicBezTo>
                <a:cubicBezTo>
                  <a:pt x="6277435" y="6532323"/>
                  <a:pt x="6279001" y="6537021"/>
                  <a:pt x="6280567" y="6541718"/>
                </a:cubicBezTo>
                <a:cubicBezTo>
                  <a:pt x="6259168" y="6551635"/>
                  <a:pt x="6238291" y="6562073"/>
                  <a:pt x="6214283" y="6573033"/>
                </a:cubicBezTo>
                <a:cubicBezTo>
                  <a:pt x="6227853" y="6579818"/>
                  <a:pt x="6239335" y="6585559"/>
                  <a:pt x="6251339" y="6591300"/>
                </a:cubicBezTo>
                <a:cubicBezTo>
                  <a:pt x="6250295" y="6595475"/>
                  <a:pt x="6249251" y="6600173"/>
                  <a:pt x="6248208" y="6604348"/>
                </a:cubicBezTo>
                <a:cubicBezTo>
                  <a:pt x="6225765" y="6600695"/>
                  <a:pt x="6203845" y="6596520"/>
                  <a:pt x="6181402" y="6592866"/>
                </a:cubicBezTo>
                <a:cubicBezTo>
                  <a:pt x="6178793" y="6622615"/>
                  <a:pt x="6178271" y="6623137"/>
                  <a:pt x="6232550" y="6641404"/>
                </a:cubicBezTo>
                <a:cubicBezTo>
                  <a:pt x="6254992" y="6649233"/>
                  <a:pt x="6279523" y="6652365"/>
                  <a:pt x="6303009" y="6657584"/>
                </a:cubicBezTo>
                <a:cubicBezTo>
                  <a:pt x="6302487" y="6661759"/>
                  <a:pt x="6301965" y="6665412"/>
                  <a:pt x="6301443" y="6669588"/>
                </a:cubicBezTo>
                <a:cubicBezTo>
                  <a:pt x="6286308" y="6671676"/>
                  <a:pt x="6270650" y="6674285"/>
                  <a:pt x="6252905" y="6676895"/>
                </a:cubicBezTo>
                <a:cubicBezTo>
                  <a:pt x="6250295" y="6687855"/>
                  <a:pt x="6246642" y="6701947"/>
                  <a:pt x="6242989" y="6714995"/>
                </a:cubicBezTo>
                <a:cubicBezTo>
                  <a:pt x="6246642" y="6718126"/>
                  <a:pt x="6248730" y="6720214"/>
                  <a:pt x="6250817" y="6720736"/>
                </a:cubicBezTo>
                <a:cubicBezTo>
                  <a:pt x="6268040" y="6723868"/>
                  <a:pt x="6285786" y="6726477"/>
                  <a:pt x="6303009" y="6729609"/>
                </a:cubicBezTo>
                <a:cubicBezTo>
                  <a:pt x="6294658" y="6745266"/>
                  <a:pt x="6288395" y="6763533"/>
                  <a:pt x="6276391" y="6776059"/>
                </a:cubicBezTo>
                <a:cubicBezTo>
                  <a:pt x="6261778" y="6790673"/>
                  <a:pt x="6241423" y="6800068"/>
                  <a:pt x="6228897" y="6808418"/>
                </a:cubicBezTo>
                <a:cubicBezTo>
                  <a:pt x="6236204" y="6826685"/>
                  <a:pt x="6248730" y="6847562"/>
                  <a:pt x="6245076" y="6851215"/>
                </a:cubicBezTo>
                <a:cubicBezTo>
                  <a:pt x="6225765" y="6869482"/>
                  <a:pt x="6216370" y="6853303"/>
                  <a:pt x="6204888" y="6837124"/>
                </a:cubicBezTo>
                <a:cubicBezTo>
                  <a:pt x="6200191" y="6830338"/>
                  <a:pt x="6180880" y="6832426"/>
                  <a:pt x="6168354" y="6833470"/>
                </a:cubicBezTo>
                <a:cubicBezTo>
                  <a:pt x="6147999" y="6835558"/>
                  <a:pt x="6128167" y="6839733"/>
                  <a:pt x="6097374" y="6845474"/>
                </a:cubicBezTo>
                <a:cubicBezTo>
                  <a:pt x="6114596" y="6821466"/>
                  <a:pt x="6123469" y="6808418"/>
                  <a:pt x="6132342" y="6795892"/>
                </a:cubicBezTo>
                <a:cubicBezTo>
                  <a:pt x="6129732" y="6794327"/>
                  <a:pt x="6127644" y="6792761"/>
                  <a:pt x="6125035" y="6791195"/>
                </a:cubicBezTo>
                <a:cubicBezTo>
                  <a:pt x="6147999" y="6784410"/>
                  <a:pt x="6171486" y="6777625"/>
                  <a:pt x="6196016" y="6770318"/>
                </a:cubicBezTo>
                <a:cubicBezTo>
                  <a:pt x="6194450" y="6739525"/>
                  <a:pt x="6199669" y="6705601"/>
                  <a:pt x="6151131" y="6712385"/>
                </a:cubicBezTo>
                <a:cubicBezTo>
                  <a:pt x="6149565" y="6697772"/>
                  <a:pt x="6148521" y="6684724"/>
                  <a:pt x="6146956" y="6671676"/>
                </a:cubicBezTo>
                <a:cubicBezTo>
                  <a:pt x="6114596" y="6681070"/>
                  <a:pt x="6085891" y="6689421"/>
                  <a:pt x="6056664" y="6696728"/>
                </a:cubicBezTo>
                <a:cubicBezTo>
                  <a:pt x="6055098" y="6697249"/>
                  <a:pt x="6051444" y="6688377"/>
                  <a:pt x="6048313" y="6683680"/>
                </a:cubicBezTo>
                <a:cubicBezTo>
                  <a:pt x="6062405" y="6677417"/>
                  <a:pt x="6077019" y="6671153"/>
                  <a:pt x="6094242" y="6663325"/>
                </a:cubicBezTo>
                <a:cubicBezTo>
                  <a:pt x="6094242" y="6657584"/>
                  <a:pt x="6094242" y="6649233"/>
                  <a:pt x="6094242" y="6625747"/>
                </a:cubicBezTo>
                <a:cubicBezTo>
                  <a:pt x="6131298" y="6648711"/>
                  <a:pt x="6159482" y="6666457"/>
                  <a:pt x="6189231" y="6684724"/>
                </a:cubicBezTo>
                <a:cubicBezTo>
                  <a:pt x="6190797" y="6622094"/>
                  <a:pt x="6120860" y="6641926"/>
                  <a:pt x="6096852" y="6604870"/>
                </a:cubicBezTo>
                <a:cubicBezTo>
                  <a:pt x="6117728" y="6602261"/>
                  <a:pt x="6132864" y="6600695"/>
                  <a:pt x="6147478" y="6599129"/>
                </a:cubicBezTo>
                <a:cubicBezTo>
                  <a:pt x="6135996" y="6558941"/>
                  <a:pt x="6173052" y="6562073"/>
                  <a:pt x="6194972" y="6552157"/>
                </a:cubicBezTo>
                <a:cubicBezTo>
                  <a:pt x="6193407" y="6548503"/>
                  <a:pt x="6191841" y="6544850"/>
                  <a:pt x="6190275" y="6541718"/>
                </a:cubicBezTo>
                <a:cubicBezTo>
                  <a:pt x="6169398" y="6545893"/>
                  <a:pt x="6147999" y="6550069"/>
                  <a:pt x="6124513" y="6554766"/>
                </a:cubicBezTo>
                <a:cubicBezTo>
                  <a:pt x="6111465" y="6514578"/>
                  <a:pt x="6094242" y="6515622"/>
                  <a:pt x="6081194" y="6546937"/>
                </a:cubicBezTo>
                <a:cubicBezTo>
                  <a:pt x="6063971" y="6539109"/>
                  <a:pt x="6050401" y="6532845"/>
                  <a:pt x="6036309" y="6526061"/>
                </a:cubicBezTo>
                <a:cubicBezTo>
                  <a:pt x="6030568" y="6542240"/>
                  <a:pt x="6024827" y="6558941"/>
                  <a:pt x="6016998" y="6581906"/>
                </a:cubicBezTo>
                <a:cubicBezTo>
                  <a:pt x="6011257" y="6583993"/>
                  <a:pt x="5997687" y="6588691"/>
                  <a:pt x="5991424" y="6591300"/>
                </a:cubicBezTo>
                <a:cubicBezTo>
                  <a:pt x="5983595" y="6576165"/>
                  <a:pt x="5977332" y="6564683"/>
                  <a:pt x="5971069" y="6552678"/>
                </a:cubicBezTo>
                <a:cubicBezTo>
                  <a:pt x="5975245" y="6610611"/>
                  <a:pt x="5987771" y="6663847"/>
                  <a:pt x="6048313" y="6683680"/>
                </a:cubicBezTo>
                <a:cubicBezTo>
                  <a:pt x="6026915" y="6682114"/>
                  <a:pt x="6004994" y="6680548"/>
                  <a:pt x="5983595" y="6678982"/>
                </a:cubicBezTo>
                <a:cubicBezTo>
                  <a:pt x="5982552" y="6663325"/>
                  <a:pt x="5981507" y="6651843"/>
                  <a:pt x="5980464" y="6634619"/>
                </a:cubicBezTo>
                <a:cubicBezTo>
                  <a:pt x="5955934" y="6641404"/>
                  <a:pt x="5934535" y="6647145"/>
                  <a:pt x="5913658" y="6652886"/>
                </a:cubicBezTo>
                <a:cubicBezTo>
                  <a:pt x="5913658" y="6655496"/>
                  <a:pt x="5914181" y="6658628"/>
                  <a:pt x="5914181" y="6661237"/>
                </a:cubicBezTo>
                <a:cubicBezTo>
                  <a:pt x="5922531" y="6664891"/>
                  <a:pt x="5931403" y="6668022"/>
                  <a:pt x="5939754" y="6671676"/>
                </a:cubicBezTo>
                <a:cubicBezTo>
                  <a:pt x="5940276" y="6675851"/>
                  <a:pt x="5940276" y="6680548"/>
                  <a:pt x="5940798" y="6684724"/>
                </a:cubicBezTo>
                <a:cubicBezTo>
                  <a:pt x="5927228" y="6685767"/>
                  <a:pt x="5913658" y="6688899"/>
                  <a:pt x="5900088" y="6687855"/>
                </a:cubicBezTo>
                <a:cubicBezTo>
                  <a:pt x="5882865" y="6686811"/>
                  <a:pt x="5866164" y="6683158"/>
                  <a:pt x="5843199" y="6679505"/>
                </a:cubicBezTo>
                <a:cubicBezTo>
                  <a:pt x="5842677" y="6673241"/>
                  <a:pt x="5841112" y="6659150"/>
                  <a:pt x="5839024" y="6638273"/>
                </a:cubicBezTo>
                <a:cubicBezTo>
                  <a:pt x="5826498" y="6645580"/>
                  <a:pt x="5813450" y="6649233"/>
                  <a:pt x="5808753" y="6657584"/>
                </a:cubicBezTo>
                <a:cubicBezTo>
                  <a:pt x="5777959" y="6712907"/>
                  <a:pt x="5732031" y="6716039"/>
                  <a:pt x="5678273" y="6699337"/>
                </a:cubicBezTo>
                <a:cubicBezTo>
                  <a:pt x="5669401" y="6696728"/>
                  <a:pt x="5653743" y="6699337"/>
                  <a:pt x="5649046" y="6705601"/>
                </a:cubicBezTo>
                <a:cubicBezTo>
                  <a:pt x="5629213" y="6730130"/>
                  <a:pt x="5605205" y="6736916"/>
                  <a:pt x="5574934" y="6738481"/>
                </a:cubicBezTo>
                <a:cubicBezTo>
                  <a:pt x="5557189" y="6739525"/>
                  <a:pt x="5540487" y="6755704"/>
                  <a:pt x="5523264" y="6764055"/>
                </a:cubicBezTo>
                <a:cubicBezTo>
                  <a:pt x="5510738" y="6769796"/>
                  <a:pt x="5494037" y="6791195"/>
                  <a:pt x="5488818" y="6756226"/>
                </a:cubicBezTo>
                <a:cubicBezTo>
                  <a:pt x="5488295" y="6754138"/>
                  <a:pt x="5461156" y="6751007"/>
                  <a:pt x="5450195" y="6756226"/>
                </a:cubicBezTo>
                <a:cubicBezTo>
                  <a:pt x="5426709" y="6766665"/>
                  <a:pt x="5405832" y="6782844"/>
                  <a:pt x="5382868" y="6796936"/>
                </a:cubicBezTo>
                <a:cubicBezTo>
                  <a:pt x="5387565" y="6800068"/>
                  <a:pt x="5397482" y="6806852"/>
                  <a:pt x="5411573" y="6816247"/>
                </a:cubicBezTo>
                <a:cubicBezTo>
                  <a:pt x="5401135" y="6818856"/>
                  <a:pt x="5391218" y="6825119"/>
                  <a:pt x="5387565" y="6822510"/>
                </a:cubicBezTo>
                <a:cubicBezTo>
                  <a:pt x="5352075" y="6797980"/>
                  <a:pt x="5315540" y="6793282"/>
                  <a:pt x="5272221" y="6794327"/>
                </a:cubicBezTo>
                <a:cubicBezTo>
                  <a:pt x="5242994" y="6794848"/>
                  <a:pt x="5212723" y="6765099"/>
                  <a:pt x="5183495" y="6748398"/>
                </a:cubicBezTo>
                <a:cubicBezTo>
                  <a:pt x="5175145" y="6743700"/>
                  <a:pt x="5168360" y="6736916"/>
                  <a:pt x="5163662" y="6733262"/>
                </a:cubicBezTo>
                <a:cubicBezTo>
                  <a:pt x="5131826" y="6755183"/>
                  <a:pt x="5101554" y="6776059"/>
                  <a:pt x="5071283" y="6796414"/>
                </a:cubicBezTo>
                <a:cubicBezTo>
                  <a:pt x="5067629" y="6791195"/>
                  <a:pt x="5063976" y="6785975"/>
                  <a:pt x="5059801" y="6780234"/>
                </a:cubicBezTo>
                <a:cubicBezTo>
                  <a:pt x="5085375" y="6760924"/>
                  <a:pt x="5113558" y="6744222"/>
                  <a:pt x="5136001" y="6721780"/>
                </a:cubicBezTo>
                <a:cubicBezTo>
                  <a:pt x="5165228" y="6693074"/>
                  <a:pt x="5198631" y="6708210"/>
                  <a:pt x="5229946" y="6708210"/>
                </a:cubicBezTo>
                <a:cubicBezTo>
                  <a:pt x="5274831" y="6708210"/>
                  <a:pt x="5319194" y="6714995"/>
                  <a:pt x="5363557" y="6719692"/>
                </a:cubicBezTo>
                <a:cubicBezTo>
                  <a:pt x="5377649" y="6721258"/>
                  <a:pt x="5392263" y="6725955"/>
                  <a:pt x="5405832" y="6731696"/>
                </a:cubicBezTo>
                <a:cubicBezTo>
                  <a:pt x="5432450" y="6743178"/>
                  <a:pt x="5460634" y="6732218"/>
                  <a:pt x="5468463" y="6705601"/>
                </a:cubicBezTo>
                <a:cubicBezTo>
                  <a:pt x="5472116" y="6693074"/>
                  <a:pt x="5474725" y="6680548"/>
                  <a:pt x="5478379" y="6668022"/>
                </a:cubicBezTo>
                <a:cubicBezTo>
                  <a:pt x="5481511" y="6656540"/>
                  <a:pt x="5484642" y="6645058"/>
                  <a:pt x="5488818" y="6628878"/>
                </a:cubicBezTo>
                <a:cubicBezTo>
                  <a:pt x="5447586" y="6647145"/>
                  <a:pt x="5407920" y="6658105"/>
                  <a:pt x="5374517" y="6604348"/>
                </a:cubicBezTo>
                <a:cubicBezTo>
                  <a:pt x="5392263" y="6604348"/>
                  <a:pt x="5406876" y="6601217"/>
                  <a:pt x="5419402" y="6604870"/>
                </a:cubicBezTo>
                <a:cubicBezTo>
                  <a:pt x="5455415" y="6615308"/>
                  <a:pt x="5474725" y="6601739"/>
                  <a:pt x="5476291" y="6567814"/>
                </a:cubicBezTo>
                <a:cubicBezTo>
                  <a:pt x="5438191" y="6574077"/>
                  <a:pt x="5399047" y="6580340"/>
                  <a:pt x="5355728" y="6587125"/>
                </a:cubicBezTo>
                <a:cubicBezTo>
                  <a:pt x="5362513" y="6569379"/>
                  <a:pt x="5366689" y="6537021"/>
                  <a:pt x="5376605" y="6535455"/>
                </a:cubicBezTo>
                <a:cubicBezTo>
                  <a:pt x="5408964" y="6529714"/>
                  <a:pt x="5428275" y="6485351"/>
                  <a:pt x="5468463" y="6506228"/>
                </a:cubicBezTo>
                <a:cubicBezTo>
                  <a:pt x="5504997" y="6525539"/>
                  <a:pt x="5530049" y="6497355"/>
                  <a:pt x="5557710" y="6482219"/>
                </a:cubicBezTo>
                <a:cubicBezTo>
                  <a:pt x="5529527" y="6517188"/>
                  <a:pt x="5569192" y="6506749"/>
                  <a:pt x="5579631" y="6514578"/>
                </a:cubicBezTo>
                <a:cubicBezTo>
                  <a:pt x="5609380" y="6535455"/>
                  <a:pt x="5623994" y="6528148"/>
                  <a:pt x="5628169" y="6487960"/>
                </a:cubicBezTo>
                <a:cubicBezTo>
                  <a:pt x="5616165" y="6487960"/>
                  <a:pt x="5604683" y="6487960"/>
                  <a:pt x="5593201" y="6487960"/>
                </a:cubicBezTo>
                <a:cubicBezTo>
                  <a:pt x="5593201" y="6485873"/>
                  <a:pt x="5592679" y="6483785"/>
                  <a:pt x="5592679" y="6481698"/>
                </a:cubicBezTo>
                <a:cubicBezTo>
                  <a:pt x="5604683" y="6477000"/>
                  <a:pt x="5616687" y="6472303"/>
                  <a:pt x="5628691" y="6468128"/>
                </a:cubicBezTo>
                <a:cubicBezTo>
                  <a:pt x="5627126" y="6464474"/>
                  <a:pt x="5626082" y="6461343"/>
                  <a:pt x="5624516" y="6457690"/>
                </a:cubicBezTo>
                <a:cubicBezTo>
                  <a:pt x="5601030" y="6467084"/>
                  <a:pt x="5578065" y="6475957"/>
                  <a:pt x="5554579" y="6485351"/>
                </a:cubicBezTo>
                <a:cubicBezTo>
                  <a:pt x="5571802" y="6467605"/>
                  <a:pt x="5586416" y="6438378"/>
                  <a:pt x="5606249" y="6434725"/>
                </a:cubicBezTo>
                <a:cubicBezTo>
                  <a:pt x="5665225" y="6424287"/>
                  <a:pt x="5700716" y="6388796"/>
                  <a:pt x="5716895" y="6338170"/>
                </a:cubicBezTo>
                <a:cubicBezTo>
                  <a:pt x="5728900" y="6301114"/>
                  <a:pt x="5756561" y="6286500"/>
                  <a:pt x="5781613" y="6265624"/>
                </a:cubicBezTo>
                <a:cubicBezTo>
                  <a:pt x="5797793" y="6252054"/>
                  <a:pt x="5809797" y="6243181"/>
                  <a:pt x="5793095" y="6218651"/>
                </a:cubicBezTo>
                <a:cubicBezTo>
                  <a:pt x="5786832" y="6209256"/>
                  <a:pt x="5800402" y="6186292"/>
                  <a:pt x="5807709" y="6159674"/>
                </a:cubicBezTo>
                <a:cubicBezTo>
                  <a:pt x="5780047" y="6195165"/>
                  <a:pt x="5754996" y="6210300"/>
                  <a:pt x="5729421" y="6169591"/>
                </a:cubicBezTo>
                <a:cubicBezTo>
                  <a:pt x="5726812" y="6165416"/>
                  <a:pt x="5716374" y="6164371"/>
                  <a:pt x="5710110" y="6164371"/>
                </a:cubicBezTo>
                <a:cubicBezTo>
                  <a:pt x="5658441" y="6166459"/>
                  <a:pt x="5605205" y="6151323"/>
                  <a:pt x="5554579" y="6178464"/>
                </a:cubicBezTo>
                <a:cubicBezTo>
                  <a:pt x="5544662" y="6183683"/>
                  <a:pt x="5526917" y="6173766"/>
                  <a:pt x="5512304" y="6171157"/>
                </a:cubicBezTo>
                <a:cubicBezTo>
                  <a:pt x="5518045" y="6156543"/>
                  <a:pt x="5519610" y="6136188"/>
                  <a:pt x="5530049" y="6129403"/>
                </a:cubicBezTo>
                <a:cubicBezTo>
                  <a:pt x="5564496" y="6106960"/>
                  <a:pt x="5601552" y="6086084"/>
                  <a:pt x="5639651" y="6070948"/>
                </a:cubicBezTo>
                <a:cubicBezTo>
                  <a:pt x="5680361" y="6054769"/>
                  <a:pt x="5689233" y="6018756"/>
                  <a:pt x="5705413" y="5985876"/>
                </a:cubicBezTo>
                <a:cubicBezTo>
                  <a:pt x="5706979" y="5982744"/>
                  <a:pt x="5706457" y="5976481"/>
                  <a:pt x="5704369" y="5974916"/>
                </a:cubicBezTo>
                <a:cubicBezTo>
                  <a:pt x="5663660" y="5938381"/>
                  <a:pt x="5708545" y="5937337"/>
                  <a:pt x="5726290" y="5922201"/>
                </a:cubicBezTo>
                <a:cubicBezTo>
                  <a:pt x="5714286" y="5866356"/>
                  <a:pt x="5668879" y="5892452"/>
                  <a:pt x="5637564" y="5890886"/>
                </a:cubicBezTo>
                <a:cubicBezTo>
                  <a:pt x="5650090" y="5869488"/>
                  <a:pt x="5661572" y="5849133"/>
                  <a:pt x="5673576" y="5829300"/>
                </a:cubicBezTo>
                <a:cubicBezTo>
                  <a:pt x="5670445" y="5827734"/>
                  <a:pt x="5667835" y="5825647"/>
                  <a:pt x="5664704" y="5824081"/>
                </a:cubicBezTo>
                <a:cubicBezTo>
                  <a:pt x="5648002" y="5833998"/>
                  <a:pt x="5630779" y="5843914"/>
                  <a:pt x="5608859" y="5856962"/>
                </a:cubicBezTo>
                <a:cubicBezTo>
                  <a:pt x="5608859" y="5861659"/>
                  <a:pt x="5608859" y="5872619"/>
                  <a:pt x="5608859" y="5885145"/>
                </a:cubicBezTo>
                <a:cubicBezTo>
                  <a:pt x="5570237" y="5872097"/>
                  <a:pt x="5566061" y="5861659"/>
                  <a:pt x="5590591" y="5842348"/>
                </a:cubicBezTo>
                <a:cubicBezTo>
                  <a:pt x="5605205" y="5830344"/>
                  <a:pt x="5619819" y="5817818"/>
                  <a:pt x="5633910" y="5805814"/>
                </a:cubicBezTo>
                <a:cubicBezTo>
                  <a:pt x="5615643" y="5780240"/>
                  <a:pt x="5571280" y="5773455"/>
                  <a:pt x="5551448" y="5795898"/>
                </a:cubicBezTo>
                <a:cubicBezTo>
                  <a:pt x="5526917" y="5823559"/>
                  <a:pt x="5499256" y="5831910"/>
                  <a:pt x="5463243" y="5833998"/>
                </a:cubicBezTo>
                <a:cubicBezTo>
                  <a:pt x="5435582" y="5835563"/>
                  <a:pt x="5406876" y="5848089"/>
                  <a:pt x="5382346" y="5862703"/>
                </a:cubicBezTo>
                <a:cubicBezTo>
                  <a:pt x="5343202" y="5885667"/>
                  <a:pt x="5310321" y="5879926"/>
                  <a:pt x="5276919" y="5852265"/>
                </a:cubicBezTo>
                <a:cubicBezTo>
                  <a:pt x="5263349" y="5841304"/>
                  <a:pt x="5246125" y="5833998"/>
                  <a:pt x="5226293" y="5822515"/>
                </a:cubicBezTo>
                <a:cubicBezTo>
                  <a:pt x="5229424" y="5857484"/>
                  <a:pt x="5206982" y="5875751"/>
                  <a:pt x="5177754" y="5867922"/>
                </a:cubicBezTo>
                <a:cubicBezTo>
                  <a:pt x="5146961" y="5859571"/>
                  <a:pt x="5117734" y="5846523"/>
                  <a:pt x="5084853" y="5833998"/>
                </a:cubicBezTo>
                <a:cubicBezTo>
                  <a:pt x="5081721" y="5842870"/>
                  <a:pt x="5077546" y="5854874"/>
                  <a:pt x="5071805" y="5872619"/>
                </a:cubicBezTo>
                <a:cubicBezTo>
                  <a:pt x="5045709" y="5834520"/>
                  <a:pt x="5014916" y="5841827"/>
                  <a:pt x="4986732" y="5860094"/>
                </a:cubicBezTo>
                <a:cubicBezTo>
                  <a:pt x="4980469" y="5864269"/>
                  <a:pt x="4984123" y="5884624"/>
                  <a:pt x="4982557" y="5902891"/>
                </a:cubicBezTo>
                <a:cubicBezTo>
                  <a:pt x="4942369" y="5910719"/>
                  <a:pt x="4953851" y="6020844"/>
                  <a:pt x="4867735" y="5970218"/>
                </a:cubicBezTo>
                <a:cubicBezTo>
                  <a:pt x="4846337" y="6007274"/>
                  <a:pt x="4812412" y="6016669"/>
                  <a:pt x="4772224" y="6026063"/>
                </a:cubicBezTo>
                <a:cubicBezTo>
                  <a:pt x="4714291" y="6040155"/>
                  <a:pt x="4660534" y="6069383"/>
                  <a:pt x="4605210" y="6092347"/>
                </a:cubicBezTo>
                <a:cubicBezTo>
                  <a:pt x="4595294" y="6096522"/>
                  <a:pt x="4585378" y="6100176"/>
                  <a:pt x="4574939" y="6103829"/>
                </a:cubicBezTo>
                <a:cubicBezTo>
                  <a:pt x="4547278" y="6113224"/>
                  <a:pt x="4515963" y="6110614"/>
                  <a:pt x="4495086" y="6142973"/>
                </a:cubicBezTo>
                <a:cubicBezTo>
                  <a:pt x="4487779" y="6154455"/>
                  <a:pt x="4447591" y="6145061"/>
                  <a:pt x="4422017" y="6145061"/>
                </a:cubicBezTo>
                <a:cubicBezTo>
                  <a:pt x="4421495" y="6140885"/>
                  <a:pt x="4420451" y="6136710"/>
                  <a:pt x="4419930" y="6132534"/>
                </a:cubicBezTo>
                <a:cubicBezTo>
                  <a:pt x="4412623" y="6150802"/>
                  <a:pt x="4405316" y="6169069"/>
                  <a:pt x="4398009" y="6187858"/>
                </a:cubicBezTo>
                <a:cubicBezTo>
                  <a:pt x="4365650" y="6187858"/>
                  <a:pt x="4333813" y="6187858"/>
                  <a:pt x="4301976" y="6187858"/>
                </a:cubicBezTo>
                <a:cubicBezTo>
                  <a:pt x="4281621" y="6230655"/>
                  <a:pt x="4260745" y="6275540"/>
                  <a:pt x="4235171" y="6328775"/>
                </a:cubicBezTo>
                <a:cubicBezTo>
                  <a:pt x="4211684" y="6259361"/>
                  <a:pt x="4131309" y="6249966"/>
                  <a:pt x="4080161" y="6297982"/>
                </a:cubicBezTo>
                <a:cubicBezTo>
                  <a:pt x="4033710" y="6270843"/>
                  <a:pt x="3965339" y="6276062"/>
                  <a:pt x="3927239" y="6310508"/>
                </a:cubicBezTo>
                <a:cubicBezTo>
                  <a:pt x="3920454" y="6316249"/>
                  <a:pt x="3913147" y="6325122"/>
                  <a:pt x="3912625" y="6333473"/>
                </a:cubicBezTo>
                <a:cubicBezTo>
                  <a:pt x="3910538" y="6365310"/>
                  <a:pt x="3894880" y="6372617"/>
                  <a:pt x="3864087" y="6373138"/>
                </a:cubicBezTo>
                <a:cubicBezTo>
                  <a:pt x="3811373" y="6374183"/>
                  <a:pt x="3758138" y="6382011"/>
                  <a:pt x="3705424" y="6388796"/>
                </a:cubicBezTo>
                <a:cubicBezTo>
                  <a:pt x="3665236" y="6394015"/>
                  <a:pt x="3626093" y="6402366"/>
                  <a:pt x="3585905" y="6408107"/>
                </a:cubicBezTo>
                <a:cubicBezTo>
                  <a:pt x="3578598" y="6409151"/>
                  <a:pt x="3570247" y="6406541"/>
                  <a:pt x="3562940" y="6404454"/>
                </a:cubicBezTo>
                <a:cubicBezTo>
                  <a:pt x="3531625" y="6394015"/>
                  <a:pt x="3500832" y="6382533"/>
                  <a:pt x="3466386" y="6370007"/>
                </a:cubicBezTo>
                <a:cubicBezTo>
                  <a:pt x="3464298" y="6363222"/>
                  <a:pt x="3459079" y="6348087"/>
                  <a:pt x="3452816" y="6329297"/>
                </a:cubicBezTo>
                <a:cubicBezTo>
                  <a:pt x="3435593" y="6349130"/>
                  <a:pt x="3424110" y="6362178"/>
                  <a:pt x="3412628" y="6375226"/>
                </a:cubicBezTo>
                <a:cubicBezTo>
                  <a:pt x="3409497" y="6355916"/>
                  <a:pt x="3406365" y="6336604"/>
                  <a:pt x="3402712" y="6314162"/>
                </a:cubicBezTo>
                <a:cubicBezTo>
                  <a:pt x="3466386" y="6307899"/>
                  <a:pt x="3517012" y="6365832"/>
                  <a:pt x="3580686" y="6340258"/>
                </a:cubicBezTo>
                <a:cubicBezTo>
                  <a:pt x="3566594" y="6337126"/>
                  <a:pt x="3553024" y="6333995"/>
                  <a:pt x="3536323" y="6330341"/>
                </a:cubicBezTo>
                <a:cubicBezTo>
                  <a:pt x="3537888" y="6319381"/>
                  <a:pt x="3539454" y="6309465"/>
                  <a:pt x="3541542" y="6296417"/>
                </a:cubicBezTo>
                <a:cubicBezTo>
                  <a:pt x="3529016" y="6294329"/>
                  <a:pt x="3516490" y="6292241"/>
                  <a:pt x="3505008" y="6290676"/>
                </a:cubicBezTo>
                <a:cubicBezTo>
                  <a:pt x="3494569" y="6270843"/>
                  <a:pt x="3543108" y="6278671"/>
                  <a:pt x="3519100" y="6254663"/>
                </a:cubicBezTo>
                <a:cubicBezTo>
                  <a:pt x="3526928" y="6252576"/>
                  <a:pt x="3534757" y="6248400"/>
                  <a:pt x="3542586" y="6248922"/>
                </a:cubicBezTo>
                <a:cubicBezTo>
                  <a:pt x="3581208" y="6249444"/>
                  <a:pt x="3620873" y="6257795"/>
                  <a:pt x="3657408" y="6251010"/>
                </a:cubicBezTo>
                <a:cubicBezTo>
                  <a:pt x="3681938" y="6246313"/>
                  <a:pt x="3702293" y="6220217"/>
                  <a:pt x="3725257" y="6198296"/>
                </a:cubicBezTo>
                <a:cubicBezTo>
                  <a:pt x="3661583" y="6205081"/>
                  <a:pt x="3605738" y="6195165"/>
                  <a:pt x="3562419" y="6134622"/>
                </a:cubicBezTo>
                <a:cubicBezTo>
                  <a:pt x="3594778" y="6126794"/>
                  <a:pt x="3621917" y="6120008"/>
                  <a:pt x="3655842" y="6111658"/>
                </a:cubicBezTo>
                <a:cubicBezTo>
                  <a:pt x="3592168" y="6089737"/>
                  <a:pt x="3535279" y="6069904"/>
                  <a:pt x="3475780" y="6049028"/>
                </a:cubicBezTo>
                <a:cubicBezTo>
                  <a:pt x="3494047" y="6002055"/>
                  <a:pt x="3510227" y="5962389"/>
                  <a:pt x="3525884" y="5922201"/>
                </a:cubicBezTo>
                <a:cubicBezTo>
                  <a:pt x="3493004" y="5908632"/>
                  <a:pt x="3467430" y="5918548"/>
                  <a:pt x="3463776" y="5951951"/>
                </a:cubicBezTo>
                <a:cubicBezTo>
                  <a:pt x="3460645" y="5977003"/>
                  <a:pt x="3457513" y="5987964"/>
                  <a:pt x="3428286" y="5986919"/>
                </a:cubicBezTo>
                <a:cubicBezTo>
                  <a:pt x="3417326" y="5986398"/>
                  <a:pt x="3405843" y="6010406"/>
                  <a:pt x="3394361" y="6023454"/>
                </a:cubicBezTo>
                <a:cubicBezTo>
                  <a:pt x="3396971" y="6028151"/>
                  <a:pt x="3399580" y="6032327"/>
                  <a:pt x="3402190" y="6037023"/>
                </a:cubicBezTo>
                <a:cubicBezTo>
                  <a:pt x="3375572" y="6034414"/>
                  <a:pt x="3348954" y="6034414"/>
                  <a:pt x="3323380" y="6029195"/>
                </a:cubicBezTo>
                <a:cubicBezTo>
                  <a:pt x="3298850" y="6024498"/>
                  <a:pt x="3275886" y="6014059"/>
                  <a:pt x="3244049" y="6003621"/>
                </a:cubicBezTo>
                <a:cubicBezTo>
                  <a:pt x="3242483" y="6023454"/>
                  <a:pt x="3240917" y="6040155"/>
                  <a:pt x="3239351" y="6063119"/>
                </a:cubicBezTo>
                <a:cubicBezTo>
                  <a:pt x="3217953" y="6057378"/>
                  <a:pt x="3194467" y="6051115"/>
                  <a:pt x="3165761" y="6043287"/>
                </a:cubicBezTo>
                <a:cubicBezTo>
                  <a:pt x="3181940" y="6025020"/>
                  <a:pt x="3189769" y="6016669"/>
                  <a:pt x="3200208" y="6005186"/>
                </a:cubicBezTo>
                <a:cubicBezTo>
                  <a:pt x="3172546" y="5997358"/>
                  <a:pt x="3149060" y="5991095"/>
                  <a:pt x="3116179" y="5982222"/>
                </a:cubicBezTo>
                <a:cubicBezTo>
                  <a:pt x="3126617" y="5947254"/>
                  <a:pt x="3136534" y="5913851"/>
                  <a:pt x="3143840" y="5889321"/>
                </a:cubicBezTo>
                <a:cubicBezTo>
                  <a:pt x="3175677" y="5899759"/>
                  <a:pt x="3198120" y="5908632"/>
                  <a:pt x="3221606" y="5912807"/>
                </a:cubicBezTo>
                <a:cubicBezTo>
                  <a:pt x="3226303" y="5913851"/>
                  <a:pt x="3236220" y="5899237"/>
                  <a:pt x="3240917" y="5890365"/>
                </a:cubicBezTo>
                <a:cubicBezTo>
                  <a:pt x="3248224" y="5876273"/>
                  <a:pt x="3252921" y="5860615"/>
                  <a:pt x="3264403" y="5846001"/>
                </a:cubicBezTo>
                <a:cubicBezTo>
                  <a:pt x="3261272" y="5801117"/>
                  <a:pt x="3216909" y="5831388"/>
                  <a:pt x="3192901" y="5813121"/>
                </a:cubicBezTo>
                <a:cubicBezTo>
                  <a:pt x="3192901" y="5808945"/>
                  <a:pt x="3191335" y="5803204"/>
                  <a:pt x="3192379" y="5798507"/>
                </a:cubicBezTo>
                <a:cubicBezTo>
                  <a:pt x="3199686" y="5753101"/>
                  <a:pt x="3182984" y="5736921"/>
                  <a:pt x="3133402" y="5736921"/>
                </a:cubicBezTo>
                <a:cubicBezTo>
                  <a:pt x="3119832" y="5736921"/>
                  <a:pt x="3106262" y="5727526"/>
                  <a:pt x="3080689" y="5717610"/>
                </a:cubicBezTo>
                <a:cubicBezTo>
                  <a:pt x="3110960" y="5713434"/>
                  <a:pt x="3129749" y="5710303"/>
                  <a:pt x="3157932" y="5706650"/>
                </a:cubicBezTo>
                <a:cubicBezTo>
                  <a:pt x="3141231" y="5695690"/>
                  <a:pt x="3132880" y="5689948"/>
                  <a:pt x="3121398" y="5682119"/>
                </a:cubicBezTo>
                <a:cubicBezTo>
                  <a:pt x="3139665" y="5677422"/>
                  <a:pt x="3155845" y="5673247"/>
                  <a:pt x="3176199" y="5667506"/>
                </a:cubicBezTo>
                <a:cubicBezTo>
                  <a:pt x="3161064" y="5659155"/>
                  <a:pt x="3150104" y="5652892"/>
                  <a:pt x="3136012" y="5645063"/>
                </a:cubicBezTo>
                <a:cubicBezTo>
                  <a:pt x="3147494" y="5632537"/>
                  <a:pt x="3157410" y="5622621"/>
                  <a:pt x="3166805" y="5612183"/>
                </a:cubicBezTo>
                <a:cubicBezTo>
                  <a:pt x="3164717" y="5609051"/>
                  <a:pt x="3162108" y="5605919"/>
                  <a:pt x="3160020" y="5603310"/>
                </a:cubicBezTo>
                <a:cubicBezTo>
                  <a:pt x="3146450" y="5610095"/>
                  <a:pt x="3132358" y="5616879"/>
                  <a:pt x="3115657" y="5625231"/>
                </a:cubicBezTo>
                <a:cubicBezTo>
                  <a:pt x="3090083" y="5592350"/>
                  <a:pt x="3063987" y="5604876"/>
                  <a:pt x="3044154" y="5625752"/>
                </a:cubicBezTo>
                <a:cubicBezTo>
                  <a:pt x="3021712" y="5619489"/>
                  <a:pt x="3003967" y="5614270"/>
                  <a:pt x="2983612" y="5608529"/>
                </a:cubicBezTo>
                <a:cubicBezTo>
                  <a:pt x="2988831" y="5598091"/>
                  <a:pt x="2993528" y="5587652"/>
                  <a:pt x="3002923" y="5569385"/>
                </a:cubicBezTo>
                <a:cubicBezTo>
                  <a:pt x="2940814" y="5563122"/>
                  <a:pt x="2883403" y="5557381"/>
                  <a:pt x="2817642" y="5550596"/>
                </a:cubicBezTo>
                <a:cubicBezTo>
                  <a:pt x="2817642" y="5550596"/>
                  <a:pt x="2807725" y="5543289"/>
                  <a:pt x="2797287" y="5542767"/>
                </a:cubicBezTo>
                <a:cubicBezTo>
                  <a:pt x="2782673" y="5541724"/>
                  <a:pt x="2770147" y="5552684"/>
                  <a:pt x="2758665" y="5528676"/>
                </a:cubicBezTo>
                <a:cubicBezTo>
                  <a:pt x="2748749" y="5507277"/>
                  <a:pt x="2696557" y="5513540"/>
                  <a:pt x="2666808" y="5540158"/>
                </a:cubicBezTo>
                <a:cubicBezTo>
                  <a:pt x="2692382" y="5537026"/>
                  <a:pt x="2709605" y="5534417"/>
                  <a:pt x="2726828" y="5532329"/>
                </a:cubicBezTo>
                <a:cubicBezTo>
                  <a:pt x="2727350" y="5537026"/>
                  <a:pt x="2728394" y="5541724"/>
                  <a:pt x="2728916" y="5545899"/>
                </a:cubicBezTo>
                <a:cubicBezTo>
                  <a:pt x="2679334" y="5554772"/>
                  <a:pt x="2629230" y="5563644"/>
                  <a:pt x="2579647" y="5571995"/>
                </a:cubicBezTo>
                <a:cubicBezTo>
                  <a:pt x="2578604" y="5566775"/>
                  <a:pt x="2577038" y="5561556"/>
                  <a:pt x="2575994" y="5556337"/>
                </a:cubicBezTo>
                <a:cubicBezTo>
                  <a:pt x="2586954" y="5552162"/>
                  <a:pt x="2597914" y="5548508"/>
                  <a:pt x="2617747" y="5541724"/>
                </a:cubicBezTo>
                <a:cubicBezTo>
                  <a:pt x="2600524" y="5539636"/>
                  <a:pt x="2591130" y="5535982"/>
                  <a:pt x="2582779" y="5537548"/>
                </a:cubicBezTo>
                <a:cubicBezTo>
                  <a:pt x="2518061" y="5551640"/>
                  <a:pt x="2462216" y="5535460"/>
                  <a:pt x="2414721" y="5489532"/>
                </a:cubicBezTo>
                <a:cubicBezTo>
                  <a:pt x="2410024" y="5484835"/>
                  <a:pt x="2402717" y="5482747"/>
                  <a:pt x="2396454" y="5480137"/>
                </a:cubicBezTo>
                <a:cubicBezTo>
                  <a:pt x="2341131" y="5459782"/>
                  <a:pt x="2334868" y="5444647"/>
                  <a:pt x="2366183" y="5389323"/>
                </a:cubicBezTo>
                <a:cubicBezTo>
                  <a:pt x="2321298" y="5385148"/>
                  <a:pt x="2293115" y="5364272"/>
                  <a:pt x="2302509" y="5314167"/>
                </a:cubicBezTo>
                <a:cubicBezTo>
                  <a:pt x="2226309" y="5316777"/>
                  <a:pt x="2205954" y="5252059"/>
                  <a:pt x="2166289" y="5213437"/>
                </a:cubicBezTo>
                <a:cubicBezTo>
                  <a:pt x="2156372" y="5203521"/>
                  <a:pt x="2184034" y="5121058"/>
                  <a:pt x="2193950" y="5109576"/>
                </a:cubicBezTo>
                <a:cubicBezTo>
                  <a:pt x="2215349" y="5086089"/>
                  <a:pt x="2236747" y="5062081"/>
                  <a:pt x="2252405" y="5035463"/>
                </a:cubicBezTo>
                <a:cubicBezTo>
                  <a:pt x="2256580" y="5028157"/>
                  <a:pt x="2240401" y="5008846"/>
                  <a:pt x="2230484" y="4989013"/>
                </a:cubicBezTo>
                <a:cubicBezTo>
                  <a:pt x="2247708" y="4947781"/>
                  <a:pt x="2282154" y="4899765"/>
                  <a:pt x="2252405" y="4839222"/>
                </a:cubicBezTo>
                <a:cubicBezTo>
                  <a:pt x="2311382" y="4840266"/>
                  <a:pt x="2336956" y="4798513"/>
                  <a:pt x="2361486" y="4764066"/>
                </a:cubicBezTo>
                <a:cubicBezTo>
                  <a:pt x="2397498" y="4713440"/>
                  <a:pt x="2453343" y="4695695"/>
                  <a:pt x="2502926" y="4730663"/>
                </a:cubicBezTo>
                <a:cubicBezTo>
                  <a:pt x="2508666" y="4734839"/>
                  <a:pt x="2517017" y="4734317"/>
                  <a:pt x="2530587" y="4737448"/>
                </a:cubicBezTo>
                <a:cubicBezTo>
                  <a:pt x="2523280" y="4719181"/>
                  <a:pt x="2518583" y="4706655"/>
                  <a:pt x="2509188" y="4683169"/>
                </a:cubicBezTo>
                <a:cubicBezTo>
                  <a:pt x="2531109" y="4700914"/>
                  <a:pt x="2543635" y="4711352"/>
                  <a:pt x="2556683" y="4721269"/>
                </a:cubicBezTo>
                <a:cubicBezTo>
                  <a:pt x="2560858" y="4719181"/>
                  <a:pt x="2564512" y="4717093"/>
                  <a:pt x="2568687" y="4715528"/>
                </a:cubicBezTo>
                <a:cubicBezTo>
                  <a:pt x="2558249" y="4690997"/>
                  <a:pt x="2552508" y="4663336"/>
                  <a:pt x="2536328" y="4643503"/>
                </a:cubicBezTo>
                <a:cubicBezTo>
                  <a:pt x="2519105" y="4622626"/>
                  <a:pt x="2510754" y="4613754"/>
                  <a:pt x="2541547" y="4599140"/>
                </a:cubicBezTo>
                <a:cubicBezTo>
                  <a:pt x="2557727" y="4591311"/>
                  <a:pt x="2567643" y="4570435"/>
                  <a:pt x="2580169" y="4556343"/>
                </a:cubicBezTo>
                <a:cubicBezTo>
                  <a:pt x="2585910" y="4554777"/>
                  <a:pt x="2594261" y="4553211"/>
                  <a:pt x="2602612" y="4551124"/>
                </a:cubicBezTo>
                <a:cubicBezTo>
                  <a:pt x="2617225" y="4547992"/>
                  <a:pt x="2639668" y="4536510"/>
                  <a:pt x="2645409" y="4542773"/>
                </a:cubicBezTo>
                <a:cubicBezTo>
                  <a:pt x="2677768" y="4573566"/>
                  <a:pt x="2694469" y="4548514"/>
                  <a:pt x="2715346" y="4529203"/>
                </a:cubicBezTo>
                <a:cubicBezTo>
                  <a:pt x="2722653" y="4522418"/>
                  <a:pt x="2731525" y="4517199"/>
                  <a:pt x="2741964" y="4509892"/>
                </a:cubicBezTo>
                <a:cubicBezTo>
                  <a:pt x="2715868" y="4478577"/>
                  <a:pt x="2751880" y="4463441"/>
                  <a:pt x="2768060" y="4440999"/>
                </a:cubicBezTo>
                <a:cubicBezTo>
                  <a:pt x="2740398" y="4405508"/>
                  <a:pt x="2715868" y="4434736"/>
                  <a:pt x="2691860" y="4442043"/>
                </a:cubicBezTo>
                <a:cubicBezTo>
                  <a:pt x="2690816" y="4456134"/>
                  <a:pt x="2689772" y="4468661"/>
                  <a:pt x="2688728" y="4481186"/>
                </a:cubicBezTo>
                <a:cubicBezTo>
                  <a:pt x="2685597" y="4481709"/>
                  <a:pt x="2681943" y="4481709"/>
                  <a:pt x="2678812" y="4482230"/>
                </a:cubicBezTo>
                <a:cubicBezTo>
                  <a:pt x="2673071" y="4472314"/>
                  <a:pt x="2667851" y="4461876"/>
                  <a:pt x="2659501" y="4447262"/>
                </a:cubicBezTo>
                <a:cubicBezTo>
                  <a:pt x="2621401" y="4461876"/>
                  <a:pt x="2581735" y="4473880"/>
                  <a:pt x="2544157" y="4492147"/>
                </a:cubicBezTo>
                <a:cubicBezTo>
                  <a:pt x="2509188" y="4508848"/>
                  <a:pt x="2484136" y="4493191"/>
                  <a:pt x="2456475" y="4475967"/>
                </a:cubicBezTo>
                <a:cubicBezTo>
                  <a:pt x="2437686" y="4464485"/>
                  <a:pt x="2417331" y="4454569"/>
                  <a:pt x="2399064" y="4444652"/>
                </a:cubicBezTo>
                <a:cubicBezTo>
                  <a:pt x="2377665" y="4473358"/>
                  <a:pt x="2380797" y="4523984"/>
                  <a:pt x="2329127" y="4494756"/>
                </a:cubicBezTo>
                <a:cubicBezTo>
                  <a:pt x="2326517" y="4493191"/>
                  <a:pt x="2317645" y="4502585"/>
                  <a:pt x="2311904" y="4507282"/>
                </a:cubicBezTo>
                <a:cubicBezTo>
                  <a:pt x="2317645" y="4511980"/>
                  <a:pt x="2322864" y="4520330"/>
                  <a:pt x="2328605" y="4520330"/>
                </a:cubicBezTo>
                <a:cubicBezTo>
                  <a:pt x="2340087" y="4520330"/>
                  <a:pt x="2351569" y="4515633"/>
                  <a:pt x="2371402" y="4510936"/>
                </a:cubicBezTo>
                <a:cubicBezTo>
                  <a:pt x="2348438" y="4556865"/>
                  <a:pt x="2321298" y="4578785"/>
                  <a:pt x="2275369" y="4584526"/>
                </a:cubicBezTo>
                <a:cubicBezTo>
                  <a:pt x="2278501" y="4567825"/>
                  <a:pt x="2280589" y="4556865"/>
                  <a:pt x="2282676" y="4545383"/>
                </a:cubicBezTo>
                <a:cubicBezTo>
                  <a:pt x="2251883" y="4545383"/>
                  <a:pt x="2204910" y="4582439"/>
                  <a:pt x="2206476" y="4606447"/>
                </a:cubicBezTo>
                <a:cubicBezTo>
                  <a:pt x="2206998" y="4615841"/>
                  <a:pt x="2221090" y="4623670"/>
                  <a:pt x="2225787" y="4634109"/>
                </a:cubicBezTo>
                <a:cubicBezTo>
                  <a:pt x="2231006" y="4645069"/>
                  <a:pt x="2232572" y="4657595"/>
                  <a:pt x="2238835" y="4679515"/>
                </a:cubicBezTo>
                <a:cubicBezTo>
                  <a:pt x="2191341" y="4648200"/>
                  <a:pt x="2156372" y="4625236"/>
                  <a:pt x="2127667" y="4606447"/>
                </a:cubicBezTo>
                <a:cubicBezTo>
                  <a:pt x="2083303" y="4623670"/>
                  <a:pt x="2128710" y="4677950"/>
                  <a:pt x="2081216" y="4679515"/>
                </a:cubicBezTo>
                <a:cubicBezTo>
                  <a:pt x="2065558" y="4680037"/>
                  <a:pt x="2049379" y="4658638"/>
                  <a:pt x="2033199" y="4647157"/>
                </a:cubicBezTo>
                <a:cubicBezTo>
                  <a:pt x="2038940" y="4646113"/>
                  <a:pt x="2044160" y="4644547"/>
                  <a:pt x="2049901" y="4643503"/>
                </a:cubicBezTo>
                <a:cubicBezTo>
                  <a:pt x="2057729" y="4626802"/>
                  <a:pt x="2075997" y="4606969"/>
                  <a:pt x="2071821" y="4594443"/>
                </a:cubicBezTo>
                <a:cubicBezTo>
                  <a:pt x="2062427" y="4566781"/>
                  <a:pt x="2037375" y="4569912"/>
                  <a:pt x="2014410" y="4582439"/>
                </a:cubicBezTo>
                <a:cubicBezTo>
                  <a:pt x="2003450" y="4588180"/>
                  <a:pt x="1991968" y="4593399"/>
                  <a:pt x="1982573" y="4597574"/>
                </a:cubicBezTo>
                <a:cubicBezTo>
                  <a:pt x="1971613" y="4586092"/>
                  <a:pt x="1961175" y="4574610"/>
                  <a:pt x="1949171" y="4562084"/>
                </a:cubicBezTo>
                <a:cubicBezTo>
                  <a:pt x="1942908" y="4570956"/>
                  <a:pt x="1939776" y="4573566"/>
                  <a:pt x="1938210" y="4577219"/>
                </a:cubicBezTo>
                <a:cubicBezTo>
                  <a:pt x="1931947" y="4591311"/>
                  <a:pt x="1926206" y="4605403"/>
                  <a:pt x="1919943" y="4619495"/>
                </a:cubicBezTo>
                <a:cubicBezTo>
                  <a:pt x="1906895" y="4608013"/>
                  <a:pt x="1894891" y="4595487"/>
                  <a:pt x="1881321" y="4585048"/>
                </a:cubicBezTo>
                <a:cubicBezTo>
                  <a:pt x="1868273" y="4575654"/>
                  <a:pt x="1853660" y="4568869"/>
                  <a:pt x="1830695" y="4555821"/>
                </a:cubicBezTo>
                <a:cubicBezTo>
                  <a:pt x="1862532" y="4616363"/>
                  <a:pt x="1860445" y="4620539"/>
                  <a:pt x="1804077" y="4631499"/>
                </a:cubicBezTo>
                <a:cubicBezTo>
                  <a:pt x="1796249" y="4633065"/>
                  <a:pt x="1787898" y="4636196"/>
                  <a:pt x="1781113" y="4640371"/>
                </a:cubicBezTo>
                <a:cubicBezTo>
                  <a:pt x="1773284" y="4645069"/>
                  <a:pt x="1766499" y="4652376"/>
                  <a:pt x="1759193" y="4658117"/>
                </a:cubicBezTo>
                <a:cubicBezTo>
                  <a:pt x="1767021" y="4661248"/>
                  <a:pt x="1774850" y="4666467"/>
                  <a:pt x="1783201" y="4668033"/>
                </a:cubicBezTo>
                <a:cubicBezTo>
                  <a:pt x="1804599" y="4672209"/>
                  <a:pt x="1840090" y="4664902"/>
                  <a:pt x="1836436" y="4697261"/>
                </a:cubicBezTo>
                <a:cubicBezTo>
                  <a:pt x="1833305" y="4723878"/>
                  <a:pt x="1804077" y="4721791"/>
                  <a:pt x="1778503" y="4715528"/>
                </a:cubicBezTo>
                <a:cubicBezTo>
                  <a:pt x="1758671" y="4710308"/>
                  <a:pt x="1725790" y="4737970"/>
                  <a:pt x="1724224" y="4692041"/>
                </a:cubicBezTo>
                <a:cubicBezTo>
                  <a:pt x="1723702" y="4670643"/>
                  <a:pt x="1724224" y="4648722"/>
                  <a:pt x="1724224" y="4620017"/>
                </a:cubicBezTo>
                <a:cubicBezTo>
                  <a:pt x="1721093" y="4617929"/>
                  <a:pt x="1709610" y="4611144"/>
                  <a:pt x="1696041" y="4602794"/>
                </a:cubicBezTo>
                <a:cubicBezTo>
                  <a:pt x="1712742" y="4569912"/>
                  <a:pt x="1732053" y="4547992"/>
                  <a:pt x="1774850" y="4555299"/>
                </a:cubicBezTo>
                <a:cubicBezTo>
                  <a:pt x="1792073" y="4557908"/>
                  <a:pt x="1811906" y="4543817"/>
                  <a:pt x="1832261" y="4537032"/>
                </a:cubicBezTo>
                <a:cubicBezTo>
                  <a:pt x="1827564" y="4529203"/>
                  <a:pt x="1825476" y="4522940"/>
                  <a:pt x="1823910" y="4522940"/>
                </a:cubicBezTo>
                <a:cubicBezTo>
                  <a:pt x="1789464" y="4523984"/>
                  <a:pt x="1756061" y="4521896"/>
                  <a:pt x="1732575" y="4490581"/>
                </a:cubicBezTo>
                <a:cubicBezTo>
                  <a:pt x="1732053" y="4490059"/>
                  <a:pt x="1715351" y="4501541"/>
                  <a:pt x="1707001" y="4507282"/>
                </a:cubicBezTo>
                <a:cubicBezTo>
                  <a:pt x="1692387" y="4517721"/>
                  <a:pt x="1677773" y="4528681"/>
                  <a:pt x="1663160" y="4539641"/>
                </a:cubicBezTo>
                <a:cubicBezTo>
                  <a:pt x="1660550" y="4536510"/>
                  <a:pt x="1658462" y="4533378"/>
                  <a:pt x="1655853" y="4530247"/>
                </a:cubicBezTo>
                <a:cubicBezTo>
                  <a:pt x="1662116" y="4525028"/>
                  <a:pt x="1668901" y="4519808"/>
                  <a:pt x="1678295" y="4511980"/>
                </a:cubicBezTo>
                <a:cubicBezTo>
                  <a:pt x="1666813" y="4507282"/>
                  <a:pt x="1658462" y="4503629"/>
                  <a:pt x="1650112" y="4500497"/>
                </a:cubicBezTo>
                <a:cubicBezTo>
                  <a:pt x="1629757" y="4532335"/>
                  <a:pt x="1610446" y="4563128"/>
                  <a:pt x="1591135" y="4592355"/>
                </a:cubicBezTo>
                <a:cubicBezTo>
                  <a:pt x="1575477" y="4563128"/>
                  <a:pt x="1575477" y="4563128"/>
                  <a:pt x="1540509" y="4603315"/>
                </a:cubicBezTo>
                <a:cubicBezTo>
                  <a:pt x="1507628" y="4578785"/>
                  <a:pt x="1509716" y="4570435"/>
                  <a:pt x="1552513" y="4547470"/>
                </a:cubicBezTo>
                <a:cubicBezTo>
                  <a:pt x="1544684" y="4530247"/>
                  <a:pt x="1540509" y="4511458"/>
                  <a:pt x="1528505" y="4498410"/>
                </a:cubicBezTo>
                <a:cubicBezTo>
                  <a:pt x="1521198" y="4490581"/>
                  <a:pt x="1501365" y="4487450"/>
                  <a:pt x="1490405" y="4491625"/>
                </a:cubicBezTo>
                <a:cubicBezTo>
                  <a:pt x="1451783" y="4506761"/>
                  <a:pt x="1417858" y="4485884"/>
                  <a:pt x="1389675" y="4471270"/>
                </a:cubicBezTo>
                <a:cubicBezTo>
                  <a:pt x="1370886" y="4461876"/>
                  <a:pt x="1359404" y="4457700"/>
                  <a:pt x="1340093" y="4460832"/>
                </a:cubicBezTo>
                <a:cubicBezTo>
                  <a:pt x="1310343" y="4465529"/>
                  <a:pt x="1281116" y="4485884"/>
                  <a:pt x="1249801" y="4452481"/>
                </a:cubicBezTo>
                <a:cubicBezTo>
                  <a:pt x="1229446" y="4430561"/>
                  <a:pt x="1160553" y="4447262"/>
                  <a:pt x="1136545" y="4470226"/>
                </a:cubicBezTo>
                <a:cubicBezTo>
                  <a:pt x="1129238" y="4477533"/>
                  <a:pt x="1120887" y="4483796"/>
                  <a:pt x="1105230" y="4496844"/>
                </a:cubicBezTo>
                <a:cubicBezTo>
                  <a:pt x="1110449" y="4477533"/>
                  <a:pt x="1113058" y="4467617"/>
                  <a:pt x="1117234" y="4452481"/>
                </a:cubicBezTo>
                <a:cubicBezTo>
                  <a:pt x="1098967" y="4455091"/>
                  <a:pt x="1077046" y="4451437"/>
                  <a:pt x="1069217" y="4460310"/>
                </a:cubicBezTo>
                <a:cubicBezTo>
                  <a:pt x="1047819" y="4485362"/>
                  <a:pt x="1033727" y="4482230"/>
                  <a:pt x="1015982" y="4458222"/>
                </a:cubicBezTo>
                <a:cubicBezTo>
                  <a:pt x="1013372" y="4455091"/>
                  <a:pt x="1002934" y="4457700"/>
                  <a:pt x="994583" y="4457700"/>
                </a:cubicBezTo>
                <a:cubicBezTo>
                  <a:pt x="996671" y="4477533"/>
                  <a:pt x="1005543" y="4499976"/>
                  <a:pt x="997714" y="4513545"/>
                </a:cubicBezTo>
                <a:cubicBezTo>
                  <a:pt x="989886" y="4527637"/>
                  <a:pt x="965356" y="4532335"/>
                  <a:pt x="949698" y="4542773"/>
                </a:cubicBezTo>
                <a:cubicBezTo>
                  <a:pt x="924124" y="4559474"/>
                  <a:pt x="900638" y="4588180"/>
                  <a:pt x="873498" y="4591833"/>
                </a:cubicBezTo>
                <a:cubicBezTo>
                  <a:pt x="849490" y="4594965"/>
                  <a:pt x="822350" y="4566781"/>
                  <a:pt x="795210" y="4559474"/>
                </a:cubicBezTo>
                <a:cubicBezTo>
                  <a:pt x="769114" y="4552689"/>
                  <a:pt x="740931" y="4554777"/>
                  <a:pt x="723186" y="4528159"/>
                </a:cubicBezTo>
                <a:cubicBezTo>
                  <a:pt x="720576" y="4523984"/>
                  <a:pt x="712225" y="4523984"/>
                  <a:pt x="705962" y="4521896"/>
                </a:cubicBezTo>
                <a:cubicBezTo>
                  <a:pt x="693958" y="4518765"/>
                  <a:pt x="677257" y="4519287"/>
                  <a:pt x="669950" y="4511458"/>
                </a:cubicBezTo>
                <a:cubicBezTo>
                  <a:pt x="631328" y="4469182"/>
                  <a:pt x="618802" y="4469704"/>
                  <a:pt x="596360" y="4521374"/>
                </a:cubicBezTo>
                <a:cubicBezTo>
                  <a:pt x="594794" y="4525028"/>
                  <a:pt x="593750" y="4529203"/>
                  <a:pt x="592184" y="4532335"/>
                </a:cubicBezTo>
                <a:cubicBezTo>
                  <a:pt x="529554" y="4537032"/>
                  <a:pt x="518594" y="4561040"/>
                  <a:pt x="556172" y="4616363"/>
                </a:cubicBezTo>
                <a:cubicBezTo>
                  <a:pt x="544690" y="4617929"/>
                  <a:pt x="535295" y="4619495"/>
                  <a:pt x="522769" y="4621582"/>
                </a:cubicBezTo>
                <a:cubicBezTo>
                  <a:pt x="521725" y="4642981"/>
                  <a:pt x="519638" y="4659682"/>
                  <a:pt x="553562" y="4657073"/>
                </a:cubicBezTo>
                <a:cubicBezTo>
                  <a:pt x="572351" y="4655507"/>
                  <a:pt x="592184" y="4670643"/>
                  <a:pt x="612539" y="4674296"/>
                </a:cubicBezTo>
                <a:cubicBezTo>
                  <a:pt x="620890" y="4675862"/>
                  <a:pt x="630806" y="4666467"/>
                  <a:pt x="640201" y="4661770"/>
                </a:cubicBezTo>
                <a:cubicBezTo>
                  <a:pt x="639157" y="4658117"/>
                  <a:pt x="638113" y="4654463"/>
                  <a:pt x="637069" y="4650810"/>
                </a:cubicBezTo>
                <a:cubicBezTo>
                  <a:pt x="624543" y="4648722"/>
                  <a:pt x="612539" y="4646634"/>
                  <a:pt x="600013" y="4644025"/>
                </a:cubicBezTo>
                <a:cubicBezTo>
                  <a:pt x="601057" y="4639850"/>
                  <a:pt x="601579" y="4635152"/>
                  <a:pt x="602623" y="4630977"/>
                </a:cubicBezTo>
                <a:cubicBezTo>
                  <a:pt x="622456" y="4636196"/>
                  <a:pt x="643854" y="4637762"/>
                  <a:pt x="660556" y="4647678"/>
                </a:cubicBezTo>
                <a:cubicBezTo>
                  <a:pt x="667862" y="4651854"/>
                  <a:pt x="668906" y="4675340"/>
                  <a:pt x="665253" y="4687344"/>
                </a:cubicBezTo>
                <a:cubicBezTo>
                  <a:pt x="651683" y="4730141"/>
                  <a:pt x="623499" y="4744755"/>
                  <a:pt x="581746" y="4719703"/>
                </a:cubicBezTo>
                <a:cubicBezTo>
                  <a:pt x="576005" y="4730663"/>
                  <a:pt x="572873" y="4738492"/>
                  <a:pt x="568698" y="4745277"/>
                </a:cubicBezTo>
                <a:cubicBezTo>
                  <a:pt x="564523" y="4751540"/>
                  <a:pt x="557738" y="4763022"/>
                  <a:pt x="555128" y="4761978"/>
                </a:cubicBezTo>
                <a:cubicBezTo>
                  <a:pt x="547299" y="4759369"/>
                  <a:pt x="537383" y="4753628"/>
                  <a:pt x="534251" y="4746321"/>
                </a:cubicBezTo>
                <a:cubicBezTo>
                  <a:pt x="523291" y="4722835"/>
                  <a:pt x="515462" y="4698304"/>
                  <a:pt x="506068" y="4674296"/>
                </a:cubicBezTo>
                <a:cubicBezTo>
                  <a:pt x="483625" y="4671686"/>
                  <a:pt x="461183" y="4671165"/>
                  <a:pt x="440306" y="4665424"/>
                </a:cubicBezTo>
                <a:cubicBezTo>
                  <a:pt x="434043" y="4663858"/>
                  <a:pt x="432477" y="4646634"/>
                  <a:pt x="428824" y="4636196"/>
                </a:cubicBezTo>
                <a:cubicBezTo>
                  <a:pt x="472665" y="4635152"/>
                  <a:pt x="454920" y="4601228"/>
                  <a:pt x="454398" y="4581395"/>
                </a:cubicBezTo>
                <a:cubicBezTo>
                  <a:pt x="452832" y="4530769"/>
                  <a:pt x="398031" y="4498932"/>
                  <a:pt x="353146" y="4522418"/>
                </a:cubicBezTo>
                <a:cubicBezTo>
                  <a:pt x="353146" y="4517721"/>
                  <a:pt x="351580" y="4513024"/>
                  <a:pt x="353146" y="4510414"/>
                </a:cubicBezTo>
                <a:cubicBezTo>
                  <a:pt x="384461" y="4465529"/>
                  <a:pt x="406903" y="4419600"/>
                  <a:pt x="413167" y="4362711"/>
                </a:cubicBezTo>
                <a:cubicBezTo>
                  <a:pt x="416298" y="4331396"/>
                  <a:pt x="447613" y="4303213"/>
                  <a:pt x="466924" y="4273985"/>
                </a:cubicBezTo>
                <a:cubicBezTo>
                  <a:pt x="470056" y="4268766"/>
                  <a:pt x="559304" y="4237451"/>
                  <a:pt x="565045" y="4235363"/>
                </a:cubicBezTo>
                <a:cubicBezTo>
                  <a:pt x="578093" y="4230666"/>
                  <a:pt x="596360" y="4227013"/>
                  <a:pt x="601579" y="4217096"/>
                </a:cubicBezTo>
                <a:cubicBezTo>
                  <a:pt x="620890" y="4180040"/>
                  <a:pt x="635504" y="4140896"/>
                  <a:pt x="651161" y="4101752"/>
                </a:cubicBezTo>
                <a:cubicBezTo>
                  <a:pt x="653249" y="4096533"/>
                  <a:pt x="650639" y="4089226"/>
                  <a:pt x="650117" y="4081919"/>
                </a:cubicBezTo>
                <a:cubicBezTo>
                  <a:pt x="589053" y="4114800"/>
                  <a:pt x="555650" y="4104884"/>
                  <a:pt x="505546" y="4032337"/>
                </a:cubicBezTo>
                <a:cubicBezTo>
                  <a:pt x="526945" y="4042775"/>
                  <a:pt x="537383" y="4048517"/>
                  <a:pt x="548343" y="4053214"/>
                </a:cubicBezTo>
                <a:cubicBezTo>
                  <a:pt x="560347" y="4058433"/>
                  <a:pt x="576005" y="4069393"/>
                  <a:pt x="584877" y="4065740"/>
                </a:cubicBezTo>
                <a:cubicBezTo>
                  <a:pt x="631328" y="4047473"/>
                  <a:pt x="679866" y="4068349"/>
                  <a:pt x="725795" y="4056345"/>
                </a:cubicBezTo>
                <a:cubicBezTo>
                  <a:pt x="738321" y="4053214"/>
                  <a:pt x="749804" y="4043819"/>
                  <a:pt x="763895" y="4036513"/>
                </a:cubicBezTo>
                <a:cubicBezTo>
                  <a:pt x="743541" y="4018767"/>
                  <a:pt x="728927" y="4005719"/>
                  <a:pt x="713269" y="3991106"/>
                </a:cubicBezTo>
                <a:cubicBezTo>
                  <a:pt x="688217" y="3993715"/>
                  <a:pt x="660556" y="3996325"/>
                  <a:pt x="622456" y="3999978"/>
                </a:cubicBezTo>
                <a:cubicBezTo>
                  <a:pt x="634982" y="3986408"/>
                  <a:pt x="640201" y="3980667"/>
                  <a:pt x="638635" y="3982755"/>
                </a:cubicBezTo>
                <a:cubicBezTo>
                  <a:pt x="638635" y="3949352"/>
                  <a:pt x="638635" y="3923778"/>
                  <a:pt x="638635" y="3892985"/>
                </a:cubicBezTo>
                <a:cubicBezTo>
                  <a:pt x="598447" y="3900814"/>
                  <a:pt x="560869" y="3907599"/>
                  <a:pt x="514941" y="3916471"/>
                </a:cubicBezTo>
                <a:cubicBezTo>
                  <a:pt x="512331" y="3894551"/>
                  <a:pt x="498761" y="3861670"/>
                  <a:pt x="509721" y="3844447"/>
                </a:cubicBezTo>
                <a:cubicBezTo>
                  <a:pt x="523813" y="3821482"/>
                  <a:pt x="556172" y="3807912"/>
                  <a:pt x="583312" y="3795908"/>
                </a:cubicBezTo>
                <a:cubicBezTo>
                  <a:pt x="603145" y="3787558"/>
                  <a:pt x="636547" y="3796430"/>
                  <a:pt x="611495" y="3753633"/>
                </a:cubicBezTo>
                <a:cubicBezTo>
                  <a:pt x="625587" y="3755721"/>
                  <a:pt x="637069" y="3756764"/>
                  <a:pt x="654814" y="3759374"/>
                </a:cubicBezTo>
                <a:cubicBezTo>
                  <a:pt x="649595" y="3734844"/>
                  <a:pt x="644898" y="3714489"/>
                  <a:pt x="640201" y="3691525"/>
                </a:cubicBezTo>
                <a:cubicBezTo>
                  <a:pt x="644898" y="3691003"/>
                  <a:pt x="653249" y="3686828"/>
                  <a:pt x="659512" y="3688915"/>
                </a:cubicBezTo>
                <a:cubicBezTo>
                  <a:pt x="708050" y="3705095"/>
                  <a:pt x="724230" y="3660210"/>
                  <a:pt x="748238" y="3637767"/>
                </a:cubicBezTo>
                <a:cubicBezTo>
                  <a:pt x="772246" y="3615325"/>
                  <a:pt x="750847" y="3586619"/>
                  <a:pt x="728927" y="3573049"/>
                </a:cubicBezTo>
                <a:cubicBezTo>
                  <a:pt x="716923" y="3565743"/>
                  <a:pt x="695524" y="3573571"/>
                  <a:pt x="678823" y="3574615"/>
                </a:cubicBezTo>
                <a:cubicBezTo>
                  <a:pt x="682998" y="3579834"/>
                  <a:pt x="687173" y="3584532"/>
                  <a:pt x="690827" y="3589751"/>
                </a:cubicBezTo>
                <a:cubicBezTo>
                  <a:pt x="688217" y="3609584"/>
                  <a:pt x="690305" y="3632026"/>
                  <a:pt x="681432" y="3648727"/>
                </a:cubicBezTo>
                <a:cubicBezTo>
                  <a:pt x="675691" y="3659688"/>
                  <a:pt x="650117" y="3672214"/>
                  <a:pt x="641245" y="3668038"/>
                </a:cubicBezTo>
                <a:cubicBezTo>
                  <a:pt x="617758" y="3657078"/>
                  <a:pt x="593750" y="3640377"/>
                  <a:pt x="578093" y="3619500"/>
                </a:cubicBezTo>
                <a:cubicBezTo>
                  <a:pt x="566610" y="3604364"/>
                  <a:pt x="567132" y="3579834"/>
                  <a:pt x="562957" y="3561567"/>
                </a:cubicBezTo>
                <a:cubicBezTo>
                  <a:pt x="543124" y="3557392"/>
                  <a:pt x="525901" y="3552173"/>
                  <a:pt x="508156" y="3550085"/>
                </a:cubicBezTo>
                <a:cubicBezTo>
                  <a:pt x="494064" y="3548519"/>
                  <a:pt x="479450" y="3549563"/>
                  <a:pt x="458573" y="3549563"/>
                </a:cubicBezTo>
                <a:cubicBezTo>
                  <a:pt x="503458" y="3475451"/>
                  <a:pt x="512331" y="3468666"/>
                  <a:pt x="555128" y="3497371"/>
                </a:cubicBezTo>
                <a:cubicBezTo>
                  <a:pt x="566610" y="3478582"/>
                  <a:pt x="578093" y="3459271"/>
                  <a:pt x="588009" y="3443092"/>
                </a:cubicBezTo>
                <a:cubicBezTo>
                  <a:pt x="568698" y="3421171"/>
                  <a:pt x="548343" y="3399773"/>
                  <a:pt x="530076" y="3376287"/>
                </a:cubicBezTo>
                <a:cubicBezTo>
                  <a:pt x="494586" y="3329836"/>
                  <a:pt x="518594" y="3273990"/>
                  <a:pt x="575483" y="3263030"/>
                </a:cubicBezTo>
                <a:cubicBezTo>
                  <a:pt x="601579" y="3257811"/>
                  <a:pt x="627153" y="3246329"/>
                  <a:pt x="652205" y="3235891"/>
                </a:cubicBezTo>
                <a:cubicBezTo>
                  <a:pt x="657424" y="3233803"/>
                  <a:pt x="661599" y="3223886"/>
                  <a:pt x="663165" y="3217102"/>
                </a:cubicBezTo>
                <a:cubicBezTo>
                  <a:pt x="674125" y="3168041"/>
                  <a:pt x="687695" y="3158647"/>
                  <a:pt x="735712" y="3167519"/>
                </a:cubicBezTo>
                <a:cubicBezTo>
                  <a:pt x="739365" y="3168041"/>
                  <a:pt x="743541" y="3166476"/>
                  <a:pt x="747194" y="3166476"/>
                </a:cubicBezTo>
                <a:cubicBezTo>
                  <a:pt x="793123" y="3160734"/>
                  <a:pt x="839573" y="3154993"/>
                  <a:pt x="886024" y="3149774"/>
                </a:cubicBezTo>
                <a:cubicBezTo>
                  <a:pt x="896462" y="3186308"/>
                  <a:pt x="878717" y="3192571"/>
                  <a:pt x="853665" y="3196747"/>
                </a:cubicBezTo>
                <a:cubicBezTo>
                  <a:pt x="803039" y="3205097"/>
                  <a:pt x="794688" y="3222321"/>
                  <a:pt x="817653" y="3265640"/>
                </a:cubicBezTo>
                <a:cubicBezTo>
                  <a:pt x="835920" y="3299565"/>
                  <a:pt x="821828" y="3343405"/>
                  <a:pt x="786860" y="3363239"/>
                </a:cubicBezTo>
                <a:cubicBezTo>
                  <a:pt x="779553" y="3367414"/>
                  <a:pt x="767549" y="3368458"/>
                  <a:pt x="765461" y="3373677"/>
                </a:cubicBezTo>
                <a:cubicBezTo>
                  <a:pt x="744062" y="3426912"/>
                  <a:pt x="701787" y="3455096"/>
                  <a:pt x="650117" y="3474929"/>
                </a:cubicBezTo>
                <a:cubicBezTo>
                  <a:pt x="618802" y="3486933"/>
                  <a:pt x="590097" y="3505200"/>
                  <a:pt x="554084" y="3523989"/>
                </a:cubicBezTo>
                <a:cubicBezTo>
                  <a:pt x="624543" y="3519814"/>
                  <a:pt x="688739" y="3515638"/>
                  <a:pt x="749282" y="3511985"/>
                </a:cubicBezTo>
                <a:cubicBezTo>
                  <a:pt x="764939" y="3581400"/>
                  <a:pt x="802517" y="3647162"/>
                  <a:pt x="732058" y="3696744"/>
                </a:cubicBezTo>
                <a:cubicBezTo>
                  <a:pt x="757632" y="3737453"/>
                  <a:pt x="781640" y="3749458"/>
                  <a:pt x="827569" y="3736410"/>
                </a:cubicBezTo>
                <a:cubicBezTo>
                  <a:pt x="865147" y="3725971"/>
                  <a:pt x="910032" y="3741629"/>
                  <a:pt x="948132" y="3745282"/>
                </a:cubicBezTo>
                <a:cubicBezTo>
                  <a:pt x="957527" y="3776075"/>
                  <a:pt x="966399" y="3799040"/>
                  <a:pt x="970053" y="3823048"/>
                </a:cubicBezTo>
                <a:cubicBezTo>
                  <a:pt x="972140" y="3834530"/>
                  <a:pt x="965877" y="3848622"/>
                  <a:pt x="959614" y="3858538"/>
                </a:cubicBezTo>
                <a:cubicBezTo>
                  <a:pt x="954917" y="3865323"/>
                  <a:pt x="943435" y="3870542"/>
                  <a:pt x="934562" y="3871065"/>
                </a:cubicBezTo>
                <a:cubicBezTo>
                  <a:pt x="876108" y="3876806"/>
                  <a:pt x="817653" y="3880981"/>
                  <a:pt x="760764" y="3885156"/>
                </a:cubicBezTo>
                <a:cubicBezTo>
                  <a:pt x="763373" y="3911252"/>
                  <a:pt x="765461" y="3934216"/>
                  <a:pt x="768593" y="3965010"/>
                </a:cubicBezTo>
                <a:cubicBezTo>
                  <a:pt x="788425" y="3944133"/>
                  <a:pt x="802517" y="3928997"/>
                  <a:pt x="816609" y="3913862"/>
                </a:cubicBezTo>
                <a:cubicBezTo>
                  <a:pt x="820262" y="3915428"/>
                  <a:pt x="823394" y="3916993"/>
                  <a:pt x="827047" y="3919081"/>
                </a:cubicBezTo>
                <a:cubicBezTo>
                  <a:pt x="810346" y="3960834"/>
                  <a:pt x="793123" y="4002588"/>
                  <a:pt x="776943" y="4043297"/>
                </a:cubicBezTo>
                <a:cubicBezTo>
                  <a:pt x="779553" y="4044863"/>
                  <a:pt x="781119" y="4046429"/>
                  <a:pt x="781640" y="4045907"/>
                </a:cubicBezTo>
                <a:cubicBezTo>
                  <a:pt x="818697" y="4022421"/>
                  <a:pt x="854187" y="3994237"/>
                  <a:pt x="894375" y="3976492"/>
                </a:cubicBezTo>
                <a:cubicBezTo>
                  <a:pt x="917861" y="3966054"/>
                  <a:pt x="953873" y="3963444"/>
                  <a:pt x="975794" y="3974404"/>
                </a:cubicBezTo>
                <a:cubicBezTo>
                  <a:pt x="1014416" y="3993715"/>
                  <a:pt x="1044165" y="4027118"/>
                  <a:pt x="1093747" y="3996325"/>
                </a:cubicBezTo>
                <a:cubicBezTo>
                  <a:pt x="1110449" y="3985886"/>
                  <a:pt x="1138632" y="3994759"/>
                  <a:pt x="1161597" y="3991627"/>
                </a:cubicBezTo>
                <a:cubicBezTo>
                  <a:pt x="1179864" y="3989018"/>
                  <a:pt x="1197609" y="3982233"/>
                  <a:pt x="1222139" y="3975448"/>
                </a:cubicBezTo>
                <a:cubicBezTo>
                  <a:pt x="1223183" y="3976492"/>
                  <a:pt x="1231012" y="3983277"/>
                  <a:pt x="1240928" y="3991627"/>
                </a:cubicBezTo>
                <a:cubicBezTo>
                  <a:pt x="1263371" y="3960834"/>
                  <a:pt x="1284247" y="3932651"/>
                  <a:pt x="1306168" y="3902901"/>
                </a:cubicBezTo>
                <a:cubicBezTo>
                  <a:pt x="1284769" y="3870542"/>
                  <a:pt x="1259195" y="3862192"/>
                  <a:pt x="1238841" y="3878371"/>
                </a:cubicBezTo>
                <a:cubicBezTo>
                  <a:pt x="1223705" y="3859061"/>
                  <a:pt x="1209091" y="3839750"/>
                  <a:pt x="1186127" y="3811044"/>
                </a:cubicBezTo>
                <a:cubicBezTo>
                  <a:pt x="1222661" y="3804781"/>
                  <a:pt x="1256586" y="3802171"/>
                  <a:pt x="1287901" y="3792777"/>
                </a:cubicBezTo>
                <a:cubicBezTo>
                  <a:pt x="1311387" y="3785992"/>
                  <a:pt x="1331742" y="3769812"/>
                  <a:pt x="1354184" y="3758852"/>
                </a:cubicBezTo>
                <a:cubicBezTo>
                  <a:pt x="1362535" y="3754677"/>
                  <a:pt x="1377671" y="3748936"/>
                  <a:pt x="1379758" y="3752067"/>
                </a:cubicBezTo>
                <a:cubicBezTo>
                  <a:pt x="1406898" y="3786514"/>
                  <a:pt x="1444476" y="3778685"/>
                  <a:pt x="1480488" y="3782339"/>
                </a:cubicBezTo>
                <a:cubicBezTo>
                  <a:pt x="1503975" y="3784948"/>
                  <a:pt x="1527983" y="3793821"/>
                  <a:pt x="1548860" y="3805303"/>
                </a:cubicBezTo>
                <a:cubicBezTo>
                  <a:pt x="1557210" y="3810000"/>
                  <a:pt x="1559820" y="3828267"/>
                  <a:pt x="1560342" y="3840793"/>
                </a:cubicBezTo>
                <a:cubicBezTo>
                  <a:pt x="1560342" y="3843925"/>
                  <a:pt x="1543119" y="3848622"/>
                  <a:pt x="1534246" y="3851754"/>
                </a:cubicBezTo>
                <a:cubicBezTo>
                  <a:pt x="1518067" y="3857495"/>
                  <a:pt x="1493015" y="3858017"/>
                  <a:pt x="1486751" y="3869499"/>
                </a:cubicBezTo>
                <a:cubicBezTo>
                  <a:pt x="1466919" y="3905511"/>
                  <a:pt x="1435604" y="3904989"/>
                  <a:pt x="1402723" y="3908121"/>
                </a:cubicBezTo>
                <a:cubicBezTo>
                  <a:pt x="1390719" y="3909165"/>
                  <a:pt x="1378714" y="3918559"/>
                  <a:pt x="1368276" y="3925866"/>
                </a:cubicBezTo>
                <a:cubicBezTo>
                  <a:pt x="1356272" y="3934216"/>
                  <a:pt x="1345834" y="3944133"/>
                  <a:pt x="1333830" y="3954049"/>
                </a:cubicBezTo>
                <a:cubicBezTo>
                  <a:pt x="1348965" y="3971795"/>
                  <a:pt x="1367232" y="3993193"/>
                  <a:pt x="1388631" y="4018245"/>
                </a:cubicBezTo>
                <a:cubicBezTo>
                  <a:pt x="1390719" y="4017202"/>
                  <a:pt x="1399069" y="4013548"/>
                  <a:pt x="1404810" y="4007807"/>
                </a:cubicBezTo>
                <a:cubicBezTo>
                  <a:pt x="1419424" y="3992150"/>
                  <a:pt x="1431428" y="3972839"/>
                  <a:pt x="1447608" y="3958747"/>
                </a:cubicBezTo>
                <a:cubicBezTo>
                  <a:pt x="1466919" y="3941523"/>
                  <a:pt x="1494058" y="3934216"/>
                  <a:pt x="1499277" y="3900814"/>
                </a:cubicBezTo>
                <a:cubicBezTo>
                  <a:pt x="1500321" y="3893507"/>
                  <a:pt x="1539465" y="3891941"/>
                  <a:pt x="1560864" y="3887244"/>
                </a:cubicBezTo>
                <a:cubicBezTo>
                  <a:pt x="1559820" y="3905511"/>
                  <a:pt x="1566083" y="3930563"/>
                  <a:pt x="1556166" y="3941001"/>
                </a:cubicBezTo>
                <a:cubicBezTo>
                  <a:pt x="1531636" y="3967619"/>
                  <a:pt x="1516501" y="3983799"/>
                  <a:pt x="1563995" y="4001022"/>
                </a:cubicBezTo>
                <a:cubicBezTo>
                  <a:pt x="1574956" y="4005198"/>
                  <a:pt x="1577565" y="4032337"/>
                  <a:pt x="1583828" y="4049038"/>
                </a:cubicBezTo>
                <a:cubicBezTo>
                  <a:pt x="1612534" y="4042775"/>
                  <a:pt x="1650112" y="4033903"/>
                  <a:pt x="1687690" y="4025552"/>
                </a:cubicBezTo>
                <a:cubicBezTo>
                  <a:pt x="1661594" y="4005719"/>
                  <a:pt x="1672554" y="3961356"/>
                  <a:pt x="1702825" y="3939958"/>
                </a:cubicBezTo>
                <a:cubicBezTo>
                  <a:pt x="1694997" y="3922734"/>
                  <a:pt x="1688212" y="3907077"/>
                  <a:pt x="1681949" y="3891941"/>
                </a:cubicBezTo>
                <a:cubicBezTo>
                  <a:pt x="1678817" y="3884634"/>
                  <a:pt x="1678817" y="3874196"/>
                  <a:pt x="1673598" y="3869499"/>
                </a:cubicBezTo>
                <a:cubicBezTo>
                  <a:pt x="1661072" y="3858017"/>
                  <a:pt x="1630801" y="3877328"/>
                  <a:pt x="1629757" y="3840793"/>
                </a:cubicBezTo>
                <a:cubicBezTo>
                  <a:pt x="1629235" y="3823570"/>
                  <a:pt x="1612012" y="3806347"/>
                  <a:pt x="1601573" y="3788080"/>
                </a:cubicBezTo>
                <a:cubicBezTo>
                  <a:pt x="1613577" y="3777119"/>
                  <a:pt x="1625582" y="3766159"/>
                  <a:pt x="1643849" y="3749458"/>
                </a:cubicBezTo>
                <a:cubicBezTo>
                  <a:pt x="1624016" y="3746326"/>
                  <a:pt x="1614099" y="3744760"/>
                  <a:pt x="1599486" y="3742673"/>
                </a:cubicBezTo>
                <a:cubicBezTo>
                  <a:pt x="1602095" y="3723884"/>
                  <a:pt x="1604183" y="3705617"/>
                  <a:pt x="1606793" y="3683174"/>
                </a:cubicBezTo>
                <a:cubicBezTo>
                  <a:pt x="1583828" y="3677955"/>
                  <a:pt x="1558776" y="3664385"/>
                  <a:pt x="1525895" y="3684218"/>
                </a:cubicBezTo>
                <a:cubicBezTo>
                  <a:pt x="1484664" y="3708748"/>
                  <a:pt x="1499277" y="3657600"/>
                  <a:pt x="1484142" y="3645596"/>
                </a:cubicBezTo>
                <a:cubicBezTo>
                  <a:pt x="1435604" y="3647684"/>
                  <a:pt x="1420990" y="3661775"/>
                  <a:pt x="1403767" y="3729103"/>
                </a:cubicBezTo>
                <a:cubicBezTo>
                  <a:pt x="1377149" y="3710314"/>
                  <a:pt x="1354184" y="3694134"/>
                  <a:pt x="1327567" y="3675867"/>
                </a:cubicBezTo>
                <a:cubicBezTo>
                  <a:pt x="1340614" y="3663863"/>
                  <a:pt x="1352097" y="3653425"/>
                  <a:pt x="1368798" y="3638289"/>
                </a:cubicBezTo>
                <a:cubicBezTo>
                  <a:pt x="1348443" y="3633592"/>
                  <a:pt x="1334873" y="3630460"/>
                  <a:pt x="1315041" y="3625763"/>
                </a:cubicBezTo>
                <a:cubicBezTo>
                  <a:pt x="1320260" y="3602277"/>
                  <a:pt x="1324957" y="3579312"/>
                  <a:pt x="1330698" y="3552695"/>
                </a:cubicBezTo>
                <a:cubicBezTo>
                  <a:pt x="1320782" y="3546953"/>
                  <a:pt x="1308777" y="3539647"/>
                  <a:pt x="1293120" y="3530774"/>
                </a:cubicBezTo>
                <a:cubicBezTo>
                  <a:pt x="1315041" y="3515638"/>
                  <a:pt x="1334351" y="3502069"/>
                  <a:pt x="1360447" y="3483801"/>
                </a:cubicBezTo>
                <a:cubicBezTo>
                  <a:pt x="1339571" y="3479626"/>
                  <a:pt x="1327045" y="3477538"/>
                  <a:pt x="1318172" y="3475451"/>
                </a:cubicBezTo>
                <a:cubicBezTo>
                  <a:pt x="1312431" y="3442570"/>
                  <a:pt x="1306168" y="3413343"/>
                  <a:pt x="1301993" y="3383593"/>
                </a:cubicBezTo>
                <a:cubicBezTo>
                  <a:pt x="1296773" y="3344449"/>
                  <a:pt x="1290510" y="3305306"/>
                  <a:pt x="1288945" y="3266162"/>
                </a:cubicBezTo>
                <a:cubicBezTo>
                  <a:pt x="1286857" y="3230671"/>
                  <a:pt x="1292598" y="3194659"/>
                  <a:pt x="1289988" y="3158647"/>
                </a:cubicBezTo>
                <a:cubicBezTo>
                  <a:pt x="1288945" y="3145599"/>
                  <a:pt x="1273809" y="3133073"/>
                  <a:pt x="1267546" y="3123678"/>
                </a:cubicBezTo>
                <a:cubicBezTo>
                  <a:pt x="1265980" y="3095495"/>
                  <a:pt x="1264414" y="3069399"/>
                  <a:pt x="1262327" y="3035474"/>
                </a:cubicBezTo>
                <a:cubicBezTo>
                  <a:pt x="1238319" y="3043303"/>
                  <a:pt x="1217964" y="3055307"/>
                  <a:pt x="1197087" y="3055829"/>
                </a:cubicBezTo>
                <a:cubicBezTo>
                  <a:pt x="1178298" y="3056351"/>
                  <a:pt x="1158987" y="3044347"/>
                  <a:pt x="1142808" y="3039127"/>
                </a:cubicBezTo>
                <a:cubicBezTo>
                  <a:pt x="1153246" y="3013032"/>
                  <a:pt x="1158987" y="2997896"/>
                  <a:pt x="1165250" y="2982760"/>
                </a:cubicBezTo>
                <a:cubicBezTo>
                  <a:pt x="1145417" y="2979629"/>
                  <a:pt x="1125584" y="2975976"/>
                  <a:pt x="1106273" y="2973366"/>
                </a:cubicBezTo>
                <a:cubicBezTo>
                  <a:pt x="1093747" y="2971278"/>
                  <a:pt x="1079134" y="2973366"/>
                  <a:pt x="1069217" y="2967625"/>
                </a:cubicBezTo>
                <a:cubicBezTo>
                  <a:pt x="1045209" y="2954055"/>
                  <a:pt x="1023810" y="2938397"/>
                  <a:pt x="1005543" y="2973888"/>
                </a:cubicBezTo>
                <a:cubicBezTo>
                  <a:pt x="1003977" y="2977019"/>
                  <a:pt x="1000324" y="2979629"/>
                  <a:pt x="996671" y="2980673"/>
                </a:cubicBezTo>
                <a:cubicBezTo>
                  <a:pt x="967443" y="2990067"/>
                  <a:pt x="938216" y="2998940"/>
                  <a:pt x="908467" y="3008334"/>
                </a:cubicBezTo>
                <a:cubicBezTo>
                  <a:pt x="902725" y="2991111"/>
                  <a:pt x="890721" y="2982760"/>
                  <a:pt x="865147" y="2996852"/>
                </a:cubicBezTo>
                <a:cubicBezTo>
                  <a:pt x="822872" y="3019816"/>
                  <a:pt x="778509" y="3020860"/>
                  <a:pt x="732058" y="3001549"/>
                </a:cubicBezTo>
                <a:cubicBezTo>
                  <a:pt x="721098" y="2996852"/>
                  <a:pt x="700221" y="3005203"/>
                  <a:pt x="689783" y="3014597"/>
                </a:cubicBezTo>
                <a:cubicBezTo>
                  <a:pt x="667340" y="3033908"/>
                  <a:pt x="647508" y="3056873"/>
                  <a:pt x="629762" y="3080359"/>
                </a:cubicBezTo>
                <a:cubicBezTo>
                  <a:pt x="620368" y="3092885"/>
                  <a:pt x="617236" y="3110108"/>
                  <a:pt x="612017" y="3124722"/>
                </a:cubicBezTo>
                <a:cubicBezTo>
                  <a:pt x="586443" y="3106977"/>
                  <a:pt x="560347" y="3088710"/>
                  <a:pt x="534773" y="3070965"/>
                </a:cubicBezTo>
                <a:cubicBezTo>
                  <a:pt x="522769" y="3081925"/>
                  <a:pt x="513897" y="3090275"/>
                  <a:pt x="505024" y="3098626"/>
                </a:cubicBezTo>
                <a:cubicBezTo>
                  <a:pt x="499805" y="3103323"/>
                  <a:pt x="490410" y="3109065"/>
                  <a:pt x="490932" y="3112718"/>
                </a:cubicBezTo>
                <a:cubicBezTo>
                  <a:pt x="498761" y="3159691"/>
                  <a:pt x="470577" y="3179001"/>
                  <a:pt x="434043" y="3196225"/>
                </a:cubicBezTo>
                <a:cubicBezTo>
                  <a:pt x="427258" y="3199356"/>
                  <a:pt x="426736" y="3223364"/>
                  <a:pt x="427780" y="3237456"/>
                </a:cubicBezTo>
                <a:cubicBezTo>
                  <a:pt x="429868" y="3263030"/>
                  <a:pt x="435609" y="3288604"/>
                  <a:pt x="440306" y="3316788"/>
                </a:cubicBezTo>
                <a:cubicBezTo>
                  <a:pt x="392290" y="3343405"/>
                  <a:pt x="319221" y="3343405"/>
                  <a:pt x="322875" y="3420650"/>
                </a:cubicBezTo>
                <a:cubicBezTo>
                  <a:pt x="302520" y="3384115"/>
                  <a:pt x="282165" y="3351756"/>
                  <a:pt x="265464" y="3317310"/>
                </a:cubicBezTo>
                <a:cubicBezTo>
                  <a:pt x="259723" y="3305828"/>
                  <a:pt x="257113" y="3285995"/>
                  <a:pt x="262854" y="3277644"/>
                </a:cubicBezTo>
                <a:cubicBezTo>
                  <a:pt x="291560" y="3239022"/>
                  <a:pt x="276424" y="3203532"/>
                  <a:pt x="256591" y="3166476"/>
                </a:cubicBezTo>
                <a:cubicBezTo>
                  <a:pt x="270161" y="3161256"/>
                  <a:pt x="281121" y="3156559"/>
                  <a:pt x="294691" y="3151340"/>
                </a:cubicBezTo>
                <a:cubicBezTo>
                  <a:pt x="290516" y="3135682"/>
                  <a:pt x="286862" y="3121590"/>
                  <a:pt x="281643" y="3103323"/>
                </a:cubicBezTo>
                <a:cubicBezTo>
                  <a:pt x="247719" y="3120025"/>
                  <a:pt x="218491" y="3145077"/>
                  <a:pt x="186132" y="3148730"/>
                </a:cubicBezTo>
                <a:cubicBezTo>
                  <a:pt x="151686" y="3152905"/>
                  <a:pt x="114630" y="3136726"/>
                  <a:pt x="79139" y="3129941"/>
                </a:cubicBezTo>
                <a:cubicBezTo>
                  <a:pt x="68701" y="3094451"/>
                  <a:pt x="89056" y="3038084"/>
                  <a:pt x="115673" y="3040693"/>
                </a:cubicBezTo>
                <a:cubicBezTo>
                  <a:pt x="158993" y="3044869"/>
                  <a:pt x="164734" y="3086622"/>
                  <a:pt x="170475" y="3123678"/>
                </a:cubicBezTo>
                <a:cubicBezTo>
                  <a:pt x="174128" y="3122634"/>
                  <a:pt x="177782" y="3121069"/>
                  <a:pt x="181435" y="3120025"/>
                </a:cubicBezTo>
                <a:cubicBezTo>
                  <a:pt x="176738" y="3103845"/>
                  <a:pt x="170997" y="3088188"/>
                  <a:pt x="167865" y="3072008"/>
                </a:cubicBezTo>
                <a:cubicBezTo>
                  <a:pt x="161602" y="3038606"/>
                  <a:pt x="156905" y="3004681"/>
                  <a:pt x="151686" y="2970756"/>
                </a:cubicBezTo>
                <a:cubicBezTo>
                  <a:pt x="151164" y="2966581"/>
                  <a:pt x="152208" y="2962405"/>
                  <a:pt x="151686" y="2958230"/>
                </a:cubicBezTo>
                <a:cubicBezTo>
                  <a:pt x="145945" y="2900297"/>
                  <a:pt x="146988" y="2899775"/>
                  <a:pt x="205443" y="2920652"/>
                </a:cubicBezTo>
                <a:cubicBezTo>
                  <a:pt x="216925" y="2924828"/>
                  <a:pt x="230495" y="2927437"/>
                  <a:pt x="242499" y="2925871"/>
                </a:cubicBezTo>
                <a:cubicBezTo>
                  <a:pt x="252416" y="2924828"/>
                  <a:pt x="261288" y="2915955"/>
                  <a:pt x="272771" y="2909692"/>
                </a:cubicBezTo>
                <a:cubicBezTo>
                  <a:pt x="280599" y="2975453"/>
                  <a:pt x="220057" y="2980673"/>
                  <a:pt x="196049" y="3014597"/>
                </a:cubicBezTo>
                <a:cubicBezTo>
                  <a:pt x="192917" y="3018773"/>
                  <a:pt x="187698" y="3021382"/>
                  <a:pt x="184045" y="3025036"/>
                </a:cubicBezTo>
                <a:cubicBezTo>
                  <a:pt x="183001" y="3026080"/>
                  <a:pt x="183001" y="3027645"/>
                  <a:pt x="180391" y="3036518"/>
                </a:cubicBezTo>
                <a:cubicBezTo>
                  <a:pt x="212750" y="3046434"/>
                  <a:pt x="245109" y="3060004"/>
                  <a:pt x="278512" y="3064179"/>
                </a:cubicBezTo>
                <a:cubicBezTo>
                  <a:pt x="286340" y="3065223"/>
                  <a:pt x="309827" y="3033386"/>
                  <a:pt x="306173" y="3023470"/>
                </a:cubicBezTo>
                <a:cubicBezTo>
                  <a:pt x="293125" y="2987458"/>
                  <a:pt x="311393" y="2980151"/>
                  <a:pt x="339054" y="2973366"/>
                </a:cubicBezTo>
                <a:cubicBezTo>
                  <a:pt x="366194" y="2966581"/>
                  <a:pt x="374545" y="2935788"/>
                  <a:pt x="356799" y="2912823"/>
                </a:cubicBezTo>
                <a:cubicBezTo>
                  <a:pt x="308783" y="2848106"/>
                  <a:pt x="308783" y="2848106"/>
                  <a:pt x="315568" y="2759380"/>
                </a:cubicBezTo>
                <a:cubicBezTo>
                  <a:pt x="325484" y="2755204"/>
                  <a:pt x="336967" y="2751029"/>
                  <a:pt x="347927" y="2745810"/>
                </a:cubicBezTo>
                <a:cubicBezTo>
                  <a:pt x="358887" y="2740590"/>
                  <a:pt x="369847" y="2734849"/>
                  <a:pt x="386549" y="2726499"/>
                </a:cubicBezTo>
                <a:cubicBezTo>
                  <a:pt x="368804" y="2697271"/>
                  <a:pt x="352102" y="2668566"/>
                  <a:pt x="334357" y="2639339"/>
                </a:cubicBezTo>
                <a:cubicBezTo>
                  <a:pt x="292604" y="2659171"/>
                  <a:pt x="252416" y="2679526"/>
                  <a:pt x="211184" y="2696750"/>
                </a:cubicBezTo>
                <a:cubicBezTo>
                  <a:pt x="205965" y="2698837"/>
                  <a:pt x="194483" y="2685789"/>
                  <a:pt x="183001" y="2677960"/>
                </a:cubicBezTo>
                <a:cubicBezTo>
                  <a:pt x="210662" y="2649777"/>
                  <a:pt x="222145" y="2622115"/>
                  <a:pt x="183001" y="2593932"/>
                </a:cubicBezTo>
                <a:cubicBezTo>
                  <a:pt x="177782" y="2604892"/>
                  <a:pt x="173084" y="2615330"/>
                  <a:pt x="170997" y="2620549"/>
                </a:cubicBezTo>
                <a:cubicBezTo>
                  <a:pt x="148554" y="2626812"/>
                  <a:pt x="129243" y="2632032"/>
                  <a:pt x="110454" y="2637251"/>
                </a:cubicBezTo>
                <a:cubicBezTo>
                  <a:pt x="110976" y="2640904"/>
                  <a:pt x="111498" y="2644558"/>
                  <a:pt x="112542" y="2648211"/>
                </a:cubicBezTo>
                <a:cubicBezTo>
                  <a:pt x="88012" y="2633597"/>
                  <a:pt x="60872" y="2622115"/>
                  <a:pt x="39995" y="2603326"/>
                </a:cubicBezTo>
                <a:cubicBezTo>
                  <a:pt x="1373" y="2568880"/>
                  <a:pt x="-21069" y="2534955"/>
                  <a:pt x="28513" y="2472847"/>
                </a:cubicBezTo>
                <a:cubicBezTo>
                  <a:pt x="37908" y="2461365"/>
                  <a:pt x="44693" y="2433703"/>
                  <a:pt x="37908" y="2425874"/>
                </a:cubicBezTo>
                <a:cubicBezTo>
                  <a:pt x="14943" y="2398734"/>
                  <a:pt x="35298" y="2380467"/>
                  <a:pt x="42605" y="2358025"/>
                </a:cubicBezTo>
                <a:cubicBezTo>
                  <a:pt x="46780" y="2344977"/>
                  <a:pt x="47302" y="2330885"/>
                  <a:pt x="50956" y="2311052"/>
                </a:cubicBezTo>
                <a:cubicBezTo>
                  <a:pt x="71832" y="2300092"/>
                  <a:pt x="102625" y="2293307"/>
                  <a:pt x="96884" y="2245291"/>
                </a:cubicBezTo>
                <a:cubicBezTo>
                  <a:pt x="94797" y="2225458"/>
                  <a:pt x="133940" y="2188923"/>
                  <a:pt x="161602" y="2179007"/>
                </a:cubicBezTo>
                <a:cubicBezTo>
                  <a:pt x="225276" y="2157086"/>
                  <a:pt x="275380" y="2121596"/>
                  <a:pt x="309305" y="2066795"/>
                </a:cubicBezTo>
                <a:cubicBezTo>
                  <a:pt x="301998" y="2049571"/>
                  <a:pt x="297301" y="2031304"/>
                  <a:pt x="286862" y="2016690"/>
                </a:cubicBezTo>
                <a:cubicBezTo>
                  <a:pt x="276946" y="2002599"/>
                  <a:pt x="261810" y="1991638"/>
                  <a:pt x="246675" y="1977025"/>
                </a:cubicBezTo>
                <a:cubicBezTo>
                  <a:pt x="270683" y="1963455"/>
                  <a:pt x="327572" y="1989029"/>
                  <a:pt x="311393" y="1930052"/>
                </a:cubicBezTo>
                <a:cubicBezTo>
                  <a:pt x="324962" y="1923267"/>
                  <a:pt x="345839" y="1918570"/>
                  <a:pt x="346361" y="1911785"/>
                </a:cubicBezTo>
                <a:cubicBezTo>
                  <a:pt x="347927" y="1893518"/>
                  <a:pt x="341142" y="1874207"/>
                  <a:pt x="336967" y="1855418"/>
                </a:cubicBezTo>
                <a:cubicBezTo>
                  <a:pt x="334357" y="1844458"/>
                  <a:pt x="331225" y="1833497"/>
                  <a:pt x="328094" y="1823059"/>
                </a:cubicBezTo>
                <a:cubicBezTo>
                  <a:pt x="337488" y="1820971"/>
                  <a:pt x="346883" y="1818884"/>
                  <a:pt x="355756" y="1816274"/>
                </a:cubicBezTo>
                <a:cubicBezTo>
                  <a:pt x="364106" y="1813664"/>
                  <a:pt x="376110" y="1812099"/>
                  <a:pt x="378720" y="1806358"/>
                </a:cubicBezTo>
                <a:cubicBezTo>
                  <a:pt x="395421" y="1775043"/>
                  <a:pt x="413167" y="1744249"/>
                  <a:pt x="423605" y="1710847"/>
                </a:cubicBezTo>
                <a:cubicBezTo>
                  <a:pt x="438219" y="1662830"/>
                  <a:pt x="447091" y="1613248"/>
                  <a:pt x="458573" y="1564710"/>
                </a:cubicBezTo>
                <a:cubicBezTo>
                  <a:pt x="460661" y="1556881"/>
                  <a:pt x="462749" y="1548008"/>
                  <a:pt x="467968" y="1542789"/>
                </a:cubicBezTo>
                <a:cubicBezTo>
                  <a:pt x="499805" y="1511996"/>
                  <a:pt x="532686" y="1482247"/>
                  <a:pt x="569220" y="1448844"/>
                </a:cubicBezTo>
                <a:cubicBezTo>
                  <a:pt x="531642" y="1443625"/>
                  <a:pt x="501371" y="1435796"/>
                  <a:pt x="471099" y="1436840"/>
                </a:cubicBezTo>
                <a:cubicBezTo>
                  <a:pt x="450745" y="1437362"/>
                  <a:pt x="429868" y="1448322"/>
                  <a:pt x="410035" y="1457716"/>
                </a:cubicBezTo>
                <a:cubicBezTo>
                  <a:pt x="395943" y="1464501"/>
                  <a:pt x="381330" y="1473896"/>
                  <a:pt x="371413" y="1485900"/>
                </a:cubicBezTo>
                <a:cubicBezTo>
                  <a:pt x="361497" y="1498426"/>
                  <a:pt x="326006" y="1493729"/>
                  <a:pt x="343230" y="1525044"/>
                </a:cubicBezTo>
                <a:cubicBezTo>
                  <a:pt x="326006" y="1532873"/>
                  <a:pt x="308783" y="1545921"/>
                  <a:pt x="291038" y="1548530"/>
                </a:cubicBezTo>
                <a:cubicBezTo>
                  <a:pt x="237802" y="1555837"/>
                  <a:pt x="184567" y="1559490"/>
                  <a:pt x="128199" y="1565232"/>
                </a:cubicBezTo>
                <a:cubicBezTo>
                  <a:pt x="133940" y="1591327"/>
                  <a:pt x="119327" y="1603853"/>
                  <a:pt x="77051" y="1593415"/>
                </a:cubicBezTo>
                <a:cubicBezTo>
                  <a:pt x="93231" y="1610638"/>
                  <a:pt x="101060" y="1618467"/>
                  <a:pt x="108367" y="1626818"/>
                </a:cubicBezTo>
                <a:cubicBezTo>
                  <a:pt x="106801" y="1630993"/>
                  <a:pt x="104713" y="1635168"/>
                  <a:pt x="103147" y="1639344"/>
                </a:cubicBezTo>
                <a:cubicBezTo>
                  <a:pt x="74442" y="1629949"/>
                  <a:pt x="45736" y="1620033"/>
                  <a:pt x="3461" y="1605941"/>
                </a:cubicBezTo>
                <a:cubicBezTo>
                  <a:pt x="26947" y="1572538"/>
                  <a:pt x="43127" y="1540701"/>
                  <a:pt x="68179" y="1519825"/>
                </a:cubicBezTo>
                <a:cubicBezTo>
                  <a:pt x="77573" y="1511996"/>
                  <a:pt x="107323" y="1528697"/>
                  <a:pt x="117239" y="1531829"/>
                </a:cubicBezTo>
                <a:cubicBezTo>
                  <a:pt x="159514" y="1528175"/>
                  <a:pt x="193439" y="1526088"/>
                  <a:pt x="227364" y="1521390"/>
                </a:cubicBezTo>
                <a:cubicBezTo>
                  <a:pt x="236236" y="1520347"/>
                  <a:pt x="245109" y="1512518"/>
                  <a:pt x="252938" y="1506777"/>
                </a:cubicBezTo>
                <a:cubicBezTo>
                  <a:pt x="261288" y="1500514"/>
                  <a:pt x="268073" y="1487988"/>
                  <a:pt x="276946" y="1486422"/>
                </a:cubicBezTo>
                <a:cubicBezTo>
                  <a:pt x="319221" y="1479637"/>
                  <a:pt x="314524" y="1447278"/>
                  <a:pt x="315046" y="1419617"/>
                </a:cubicBezTo>
                <a:cubicBezTo>
                  <a:pt x="315568" y="1398740"/>
                  <a:pt x="319743" y="1384126"/>
                  <a:pt x="341664" y="1392999"/>
                </a:cubicBezTo>
                <a:cubicBezTo>
                  <a:pt x="369325" y="1403959"/>
                  <a:pt x="390202" y="1396130"/>
                  <a:pt x="409513" y="1379429"/>
                </a:cubicBezTo>
                <a:cubicBezTo>
                  <a:pt x="442916" y="1350201"/>
                  <a:pt x="455442" y="1394565"/>
                  <a:pt x="479450" y="1398740"/>
                </a:cubicBezTo>
                <a:cubicBezTo>
                  <a:pt x="486757" y="1351245"/>
                  <a:pt x="499805" y="1342373"/>
                  <a:pt x="550953" y="1344460"/>
                </a:cubicBezTo>
                <a:cubicBezTo>
                  <a:pt x="577571" y="1345504"/>
                  <a:pt x="605754" y="1344460"/>
                  <a:pt x="600013" y="1304273"/>
                </a:cubicBezTo>
                <a:cubicBezTo>
                  <a:pt x="661077" y="1304273"/>
                  <a:pt x="684042" y="1287049"/>
                  <a:pt x="703353" y="1225985"/>
                </a:cubicBezTo>
                <a:cubicBezTo>
                  <a:pt x="634460" y="1163877"/>
                  <a:pt x="551997" y="1183710"/>
                  <a:pt x="466402" y="1182144"/>
                </a:cubicBezTo>
                <a:cubicBezTo>
                  <a:pt x="454398" y="1155526"/>
                  <a:pt x="432999" y="1151873"/>
                  <a:pt x="405860" y="1180578"/>
                </a:cubicBezTo>
                <a:cubicBezTo>
                  <a:pt x="399597" y="1187363"/>
                  <a:pt x="390202" y="1192060"/>
                  <a:pt x="380808" y="1194670"/>
                </a:cubicBezTo>
                <a:cubicBezTo>
                  <a:pt x="353668" y="1203021"/>
                  <a:pt x="345317" y="1226507"/>
                  <a:pt x="348449" y="1248427"/>
                </a:cubicBezTo>
                <a:cubicBezTo>
                  <a:pt x="350536" y="1262519"/>
                  <a:pt x="371935" y="1286006"/>
                  <a:pt x="379764" y="1283918"/>
                </a:cubicBezTo>
                <a:cubicBezTo>
                  <a:pt x="403772" y="1278177"/>
                  <a:pt x="425693" y="1263563"/>
                  <a:pt x="447091" y="1249993"/>
                </a:cubicBezTo>
                <a:cubicBezTo>
                  <a:pt x="458051" y="1243208"/>
                  <a:pt x="465880" y="1230682"/>
                  <a:pt x="475275" y="1221288"/>
                </a:cubicBezTo>
                <a:cubicBezTo>
                  <a:pt x="484147" y="1231204"/>
                  <a:pt x="493542" y="1240599"/>
                  <a:pt x="505546" y="1253647"/>
                </a:cubicBezTo>
                <a:cubicBezTo>
                  <a:pt x="532164" y="1261997"/>
                  <a:pt x="553562" y="1253647"/>
                  <a:pt x="557216" y="1210327"/>
                </a:cubicBezTo>
                <a:cubicBezTo>
                  <a:pt x="591662" y="1239033"/>
                  <a:pt x="594794" y="1272958"/>
                  <a:pt x="601057" y="1305838"/>
                </a:cubicBezTo>
                <a:cubicBezTo>
                  <a:pt x="562957" y="1298532"/>
                  <a:pt x="524857" y="1288093"/>
                  <a:pt x="486235" y="1283918"/>
                </a:cubicBezTo>
                <a:cubicBezTo>
                  <a:pt x="462749" y="1281308"/>
                  <a:pt x="438740" y="1289137"/>
                  <a:pt x="414210" y="1292269"/>
                </a:cubicBezTo>
                <a:cubicBezTo>
                  <a:pt x="417864" y="1315755"/>
                  <a:pt x="419951" y="1329325"/>
                  <a:pt x="423605" y="1352289"/>
                </a:cubicBezTo>
                <a:cubicBezTo>
                  <a:pt x="391246" y="1330369"/>
                  <a:pt x="369847" y="1310536"/>
                  <a:pt x="333835" y="1329325"/>
                </a:cubicBezTo>
                <a:cubicBezTo>
                  <a:pt x="269117" y="1363771"/>
                  <a:pt x="196049" y="1359074"/>
                  <a:pt x="125068" y="1361162"/>
                </a:cubicBezTo>
                <a:cubicBezTo>
                  <a:pt x="122980" y="1361162"/>
                  <a:pt x="120371" y="1354899"/>
                  <a:pt x="116717" y="1349158"/>
                </a:cubicBezTo>
                <a:cubicBezTo>
                  <a:pt x="138116" y="1339763"/>
                  <a:pt x="158993" y="1330369"/>
                  <a:pt x="179869" y="1320974"/>
                </a:cubicBezTo>
                <a:cubicBezTo>
                  <a:pt x="183523" y="1319408"/>
                  <a:pt x="188742" y="1317843"/>
                  <a:pt x="190308" y="1314711"/>
                </a:cubicBezTo>
                <a:cubicBezTo>
                  <a:pt x="237280" y="1237467"/>
                  <a:pt x="327572" y="1218678"/>
                  <a:pt x="391768" y="1164921"/>
                </a:cubicBezTo>
                <a:cubicBezTo>
                  <a:pt x="398031" y="1159701"/>
                  <a:pt x="402206" y="1152395"/>
                  <a:pt x="408469" y="1144566"/>
                </a:cubicBezTo>
                <a:cubicBezTo>
                  <a:pt x="390724" y="1118992"/>
                  <a:pt x="373501" y="1101769"/>
                  <a:pt x="344795" y="1130996"/>
                </a:cubicBezTo>
                <a:cubicBezTo>
                  <a:pt x="315046" y="1090286"/>
                  <a:pt x="315568" y="1027134"/>
                  <a:pt x="256591" y="1006258"/>
                </a:cubicBezTo>
                <a:cubicBezTo>
                  <a:pt x="269639" y="972333"/>
                  <a:pt x="309305" y="960851"/>
                  <a:pt x="352624" y="976508"/>
                </a:cubicBezTo>
                <a:cubicBezTo>
                  <a:pt x="370369" y="982771"/>
                  <a:pt x="390202" y="981206"/>
                  <a:pt x="409513" y="983815"/>
                </a:cubicBezTo>
                <a:cubicBezTo>
                  <a:pt x="411079" y="979640"/>
                  <a:pt x="413167" y="975464"/>
                  <a:pt x="414732" y="971289"/>
                </a:cubicBezTo>
                <a:cubicBezTo>
                  <a:pt x="415776" y="979118"/>
                  <a:pt x="417342" y="987469"/>
                  <a:pt x="418386" y="995819"/>
                </a:cubicBezTo>
                <a:cubicBezTo>
                  <a:pt x="449179" y="980162"/>
                  <a:pt x="451788" y="962416"/>
                  <a:pt x="425693" y="937364"/>
                </a:cubicBezTo>
                <a:cubicBezTo>
                  <a:pt x="405338" y="918053"/>
                  <a:pt x="383417" y="900308"/>
                  <a:pt x="362540" y="881519"/>
                </a:cubicBezTo>
                <a:cubicBezTo>
                  <a:pt x="346361" y="866384"/>
                  <a:pt x="342186" y="853858"/>
                  <a:pt x="367238" y="841332"/>
                </a:cubicBezTo>
                <a:cubicBezTo>
                  <a:pt x="380808" y="834547"/>
                  <a:pt x="389680" y="818367"/>
                  <a:pt x="402206" y="808451"/>
                </a:cubicBezTo>
                <a:cubicBezTo>
                  <a:pt x="417864" y="796969"/>
                  <a:pt x="438740" y="777136"/>
                  <a:pt x="452310" y="780267"/>
                </a:cubicBezTo>
                <a:cubicBezTo>
                  <a:pt x="477884" y="786530"/>
                  <a:pt x="501371" y="776092"/>
                  <a:pt x="521725" y="778701"/>
                </a:cubicBezTo>
                <a:cubicBezTo>
                  <a:pt x="566088" y="784443"/>
                  <a:pt x="577049" y="748430"/>
                  <a:pt x="597925" y="729119"/>
                </a:cubicBezTo>
                <a:cubicBezTo>
                  <a:pt x="619324" y="709286"/>
                  <a:pt x="630284" y="681103"/>
                  <a:pt x="666819" y="684756"/>
                </a:cubicBezTo>
                <a:cubicBezTo>
                  <a:pt x="674647" y="685800"/>
                  <a:pt x="684564" y="673274"/>
                  <a:pt x="691871" y="664923"/>
                </a:cubicBezTo>
                <a:cubicBezTo>
                  <a:pt x="700221" y="655529"/>
                  <a:pt x="707006" y="644047"/>
                  <a:pt x="714313" y="633608"/>
                </a:cubicBezTo>
                <a:cubicBezTo>
                  <a:pt x="718488" y="635174"/>
                  <a:pt x="723186" y="636740"/>
                  <a:pt x="727361" y="638827"/>
                </a:cubicBezTo>
                <a:cubicBezTo>
                  <a:pt x="722664" y="656573"/>
                  <a:pt x="717445" y="674840"/>
                  <a:pt x="711182" y="698326"/>
                </a:cubicBezTo>
                <a:cubicBezTo>
                  <a:pt x="728405" y="696238"/>
                  <a:pt x="745106" y="694151"/>
                  <a:pt x="769636" y="691541"/>
                </a:cubicBezTo>
                <a:cubicBezTo>
                  <a:pt x="761808" y="665445"/>
                  <a:pt x="744584" y="639871"/>
                  <a:pt x="750847" y="621604"/>
                </a:cubicBezTo>
                <a:cubicBezTo>
                  <a:pt x="759720" y="594986"/>
                  <a:pt x="780597" y="566281"/>
                  <a:pt x="804605" y="551667"/>
                </a:cubicBezTo>
                <a:cubicBezTo>
                  <a:pt x="846880" y="526093"/>
                  <a:pt x="895941" y="512001"/>
                  <a:pt x="940825" y="491125"/>
                </a:cubicBezTo>
                <a:cubicBezTo>
                  <a:pt x="948654" y="487471"/>
                  <a:pt x="951786" y="473379"/>
                  <a:pt x="957005" y="463985"/>
                </a:cubicBezTo>
                <a:cubicBezTo>
                  <a:pt x="937172" y="445196"/>
                  <a:pt x="925168" y="445196"/>
                  <a:pt x="901682" y="461897"/>
                </a:cubicBezTo>
                <a:cubicBezTo>
                  <a:pt x="863060" y="489559"/>
                  <a:pt x="816609" y="506782"/>
                  <a:pt x="770158" y="530269"/>
                </a:cubicBezTo>
                <a:cubicBezTo>
                  <a:pt x="767549" y="507304"/>
                  <a:pt x="765983" y="492169"/>
                  <a:pt x="763373" y="470770"/>
                </a:cubicBezTo>
                <a:cubicBezTo>
                  <a:pt x="741453" y="480164"/>
                  <a:pt x="725273" y="487471"/>
                  <a:pt x="697612" y="499475"/>
                </a:cubicBezTo>
                <a:cubicBezTo>
                  <a:pt x="704919" y="483296"/>
                  <a:pt x="706484" y="470770"/>
                  <a:pt x="712225" y="468160"/>
                </a:cubicBezTo>
                <a:cubicBezTo>
                  <a:pt x="729971" y="459288"/>
                  <a:pt x="749804" y="451981"/>
                  <a:pt x="769114" y="447284"/>
                </a:cubicBezTo>
                <a:cubicBezTo>
                  <a:pt x="781640" y="444674"/>
                  <a:pt x="795732" y="449893"/>
                  <a:pt x="808258" y="448327"/>
                </a:cubicBezTo>
                <a:cubicBezTo>
                  <a:pt x="829657" y="445196"/>
                  <a:pt x="850534" y="439455"/>
                  <a:pt x="871932" y="434758"/>
                </a:cubicBezTo>
                <a:cubicBezTo>
                  <a:pt x="867757" y="425885"/>
                  <a:pt x="863582" y="416490"/>
                  <a:pt x="854709" y="397179"/>
                </a:cubicBezTo>
                <a:cubicBezTo>
                  <a:pt x="917339" y="376303"/>
                  <a:pt x="978404" y="355426"/>
                  <a:pt x="1039990" y="335593"/>
                </a:cubicBezTo>
                <a:cubicBezTo>
                  <a:pt x="1070261" y="326199"/>
                  <a:pt x="1101054" y="319936"/>
                  <a:pt x="1130804" y="309497"/>
                </a:cubicBezTo>
                <a:cubicBezTo>
                  <a:pt x="1144895" y="304278"/>
                  <a:pt x="1156377" y="291752"/>
                  <a:pt x="1169947" y="282358"/>
                </a:cubicBezTo>
                <a:cubicBezTo>
                  <a:pt x="1196565" y="304278"/>
                  <a:pt x="1245625" y="300625"/>
                  <a:pt x="1280594" y="292274"/>
                </a:cubicBezTo>
                <a:cubicBezTo>
                  <a:pt x="1322347" y="281836"/>
                  <a:pt x="1367232" y="286011"/>
                  <a:pt x="1414727" y="283923"/>
                </a:cubicBezTo>
                <a:cubicBezTo>
                  <a:pt x="1416293" y="276095"/>
                  <a:pt x="1418380" y="264612"/>
                  <a:pt x="1422034" y="245301"/>
                </a:cubicBezTo>
                <a:cubicBezTo>
                  <a:pt x="1436647" y="254174"/>
                  <a:pt x="1448130" y="260959"/>
                  <a:pt x="1463265" y="270353"/>
                </a:cubicBezTo>
                <a:cubicBezTo>
                  <a:pt x="1477879" y="262003"/>
                  <a:pt x="1499277" y="249477"/>
                  <a:pt x="1526939" y="233297"/>
                </a:cubicBezTo>
                <a:cubicBezTo>
                  <a:pt x="1546250" y="235385"/>
                  <a:pt x="1579131" y="273485"/>
                  <a:pt x="1601051" y="216074"/>
                </a:cubicBezTo>
                <a:cubicBezTo>
                  <a:pt x="1621928" y="248433"/>
                  <a:pt x="1640717" y="277660"/>
                  <a:pt x="1662116" y="310541"/>
                </a:cubicBezTo>
                <a:cubicBezTo>
                  <a:pt x="1693953" y="300103"/>
                  <a:pt x="1724224" y="328286"/>
                  <a:pt x="1757627" y="348119"/>
                </a:cubicBezTo>
                <a:cubicBezTo>
                  <a:pt x="1763890" y="351773"/>
                  <a:pt x="1771197" y="353338"/>
                  <a:pt x="1778503" y="355426"/>
                </a:cubicBezTo>
                <a:lnTo>
                  <a:pt x="1778503" y="355426"/>
                </a:lnTo>
                <a:cubicBezTo>
                  <a:pt x="1782157" y="376825"/>
                  <a:pt x="1786332" y="398223"/>
                  <a:pt x="1788942" y="419622"/>
                </a:cubicBezTo>
                <a:cubicBezTo>
                  <a:pt x="1789464" y="422232"/>
                  <a:pt x="1782679" y="425885"/>
                  <a:pt x="1779025" y="429016"/>
                </a:cubicBezTo>
                <a:cubicBezTo>
                  <a:pt x="1760236" y="445718"/>
                  <a:pt x="1770675" y="505216"/>
                  <a:pt x="1796771" y="527137"/>
                </a:cubicBezTo>
                <a:cubicBezTo>
                  <a:pt x="1801468" y="531312"/>
                  <a:pt x="1807209" y="533922"/>
                  <a:pt x="1807731" y="534444"/>
                </a:cubicBezTo>
                <a:cubicBezTo>
                  <a:pt x="1798858" y="544882"/>
                  <a:pt x="1789986" y="552711"/>
                  <a:pt x="1784767" y="562627"/>
                </a:cubicBezTo>
                <a:cubicBezTo>
                  <a:pt x="1772241" y="587158"/>
                  <a:pt x="1744057" y="591333"/>
                  <a:pt x="1717439" y="569412"/>
                </a:cubicBezTo>
                <a:cubicBezTo>
                  <a:pt x="1710654" y="575153"/>
                  <a:pt x="1702303" y="580373"/>
                  <a:pt x="1696041" y="587158"/>
                </a:cubicBezTo>
                <a:cubicBezTo>
                  <a:pt x="1690299" y="593943"/>
                  <a:pt x="1681427" y="605425"/>
                  <a:pt x="1683515" y="609078"/>
                </a:cubicBezTo>
                <a:cubicBezTo>
                  <a:pt x="1688734" y="616907"/>
                  <a:pt x="1699694" y="626301"/>
                  <a:pt x="1708045" y="626301"/>
                </a:cubicBezTo>
                <a:cubicBezTo>
                  <a:pt x="1739882" y="624736"/>
                  <a:pt x="1762846" y="633608"/>
                  <a:pt x="1791551" y="652919"/>
                </a:cubicBezTo>
                <a:cubicBezTo>
                  <a:pt x="1823388" y="674318"/>
                  <a:pt x="1874536" y="668577"/>
                  <a:pt x="1917334" y="671186"/>
                </a:cubicBezTo>
                <a:cubicBezTo>
                  <a:pt x="1923597" y="671708"/>
                  <a:pt x="1930904" y="653963"/>
                  <a:pt x="1938732" y="643003"/>
                </a:cubicBezTo>
                <a:cubicBezTo>
                  <a:pt x="1947605" y="653441"/>
                  <a:pt x="1954912" y="661792"/>
                  <a:pt x="1965350" y="673796"/>
                </a:cubicBezTo>
                <a:cubicBezTo>
                  <a:pt x="1978920" y="640915"/>
                  <a:pt x="1982051" y="598118"/>
                  <a:pt x="2034765" y="617951"/>
                </a:cubicBezTo>
                <a:cubicBezTo>
                  <a:pt x="2036331" y="627867"/>
                  <a:pt x="2038419" y="639349"/>
                  <a:pt x="2041028" y="656051"/>
                </a:cubicBezTo>
                <a:cubicBezTo>
                  <a:pt x="2059295" y="654485"/>
                  <a:pt x="2077041" y="652397"/>
                  <a:pt x="2107834" y="649266"/>
                </a:cubicBezTo>
                <a:cubicBezTo>
                  <a:pt x="2088001" y="606990"/>
                  <a:pt x="2070777" y="572022"/>
                  <a:pt x="2054598" y="536532"/>
                </a:cubicBezTo>
                <a:cubicBezTo>
                  <a:pt x="2051988" y="530790"/>
                  <a:pt x="2049379" y="520352"/>
                  <a:pt x="2051467" y="518786"/>
                </a:cubicBezTo>
                <a:cubicBezTo>
                  <a:pt x="2057208" y="514611"/>
                  <a:pt x="2065558" y="512523"/>
                  <a:pt x="2072343" y="513045"/>
                </a:cubicBezTo>
                <a:cubicBezTo>
                  <a:pt x="2103658" y="516699"/>
                  <a:pt x="2134973" y="521396"/>
                  <a:pt x="2166289" y="525571"/>
                </a:cubicBezTo>
                <a:cubicBezTo>
                  <a:pt x="2168376" y="519308"/>
                  <a:pt x="2170464" y="513045"/>
                  <a:pt x="2172551" y="506782"/>
                </a:cubicBezTo>
                <a:cubicBezTo>
                  <a:pt x="2163157" y="502085"/>
                  <a:pt x="2153762" y="496344"/>
                  <a:pt x="2143846" y="492690"/>
                </a:cubicBezTo>
                <a:cubicBezTo>
                  <a:pt x="2121404" y="484340"/>
                  <a:pt x="2099483" y="475989"/>
                  <a:pt x="2109399" y="444152"/>
                </a:cubicBezTo>
                <a:cubicBezTo>
                  <a:pt x="2110965" y="442586"/>
                  <a:pt x="2112009" y="441021"/>
                  <a:pt x="2113575" y="438933"/>
                </a:cubicBezTo>
                <a:cubicBezTo>
                  <a:pt x="2125579" y="436845"/>
                  <a:pt x="2137583" y="434758"/>
                  <a:pt x="2156372" y="431104"/>
                </a:cubicBezTo>
                <a:cubicBezTo>
                  <a:pt x="2145412" y="399789"/>
                  <a:pt x="2134452" y="368474"/>
                  <a:pt x="2121926" y="332462"/>
                </a:cubicBezTo>
                <a:cubicBezTo>
                  <a:pt x="2086435" y="333506"/>
                  <a:pt x="2046247" y="328808"/>
                  <a:pt x="2031112" y="281836"/>
                </a:cubicBezTo>
                <a:cubicBezTo>
                  <a:pt x="2027458" y="270353"/>
                  <a:pt x="2029024" y="247389"/>
                  <a:pt x="2035287" y="244258"/>
                </a:cubicBezTo>
                <a:cubicBezTo>
                  <a:pt x="2072343" y="225990"/>
                  <a:pt x="2111487" y="211899"/>
                  <a:pt x="2155328" y="194675"/>
                </a:cubicBezTo>
                <a:cubicBezTo>
                  <a:pt x="2163679" y="146137"/>
                  <a:pt x="2178293" y="133611"/>
                  <a:pt x="2243010" y="132567"/>
                </a:cubicBezTo>
                <a:cubicBezTo>
                  <a:pt x="2238313" y="87160"/>
                  <a:pt x="2198647" y="36012"/>
                  <a:pt x="2257624" y="0"/>
                </a:cubicBezTo>
                <a:cubicBezTo>
                  <a:pt x="2305640" y="50626"/>
                  <a:pt x="2287895" y="107515"/>
                  <a:pt x="2277979" y="163360"/>
                </a:cubicBezTo>
                <a:cubicBezTo>
                  <a:pt x="2276935" y="168058"/>
                  <a:pt x="2272238" y="172233"/>
                  <a:pt x="2268063" y="175364"/>
                </a:cubicBezTo>
                <a:cubicBezTo>
                  <a:pt x="2236225" y="199895"/>
                  <a:pt x="2244054" y="231732"/>
                  <a:pt x="2260234" y="256784"/>
                </a:cubicBezTo>
                <a:cubicBezTo>
                  <a:pt x="2284242" y="294362"/>
                  <a:pt x="2315035" y="327242"/>
                  <a:pt x="2340609" y="359601"/>
                </a:cubicBezTo>
                <a:cubicBezTo>
                  <a:pt x="2327039" y="382044"/>
                  <a:pt x="2317123" y="397701"/>
                  <a:pt x="2307206" y="413881"/>
                </a:cubicBezTo>
                <a:cubicBezTo>
                  <a:pt x="2354179" y="434236"/>
                  <a:pt x="2372968" y="420144"/>
                  <a:pt x="2374012" y="375781"/>
                </a:cubicBezTo>
                <a:cubicBezTo>
                  <a:pt x="2374534" y="359079"/>
                  <a:pt x="2393323" y="343422"/>
                  <a:pt x="2404805" y="326199"/>
                </a:cubicBezTo>
                <a:cubicBezTo>
                  <a:pt x="2475264" y="397701"/>
                  <a:pt x="2475264" y="397701"/>
                  <a:pt x="2423072" y="453025"/>
                </a:cubicBezTo>
                <a:cubicBezTo>
                  <a:pt x="2479961" y="494778"/>
                  <a:pt x="2476308" y="546970"/>
                  <a:pt x="2439773" y="610122"/>
                </a:cubicBezTo>
                <a:cubicBezTo>
                  <a:pt x="2481005" y="604381"/>
                  <a:pt x="2512842" y="599684"/>
                  <a:pt x="2544157" y="595508"/>
                </a:cubicBezTo>
                <a:cubicBezTo>
                  <a:pt x="2528499" y="641959"/>
                  <a:pt x="2493531" y="623692"/>
                  <a:pt x="2465869" y="628911"/>
                </a:cubicBezTo>
                <a:cubicBezTo>
                  <a:pt x="2488834" y="670664"/>
                  <a:pt x="2491443" y="670143"/>
                  <a:pt x="2530587" y="648744"/>
                </a:cubicBezTo>
                <a:cubicBezTo>
                  <a:pt x="2560858" y="632042"/>
                  <a:pt x="2592173" y="603337"/>
                  <a:pt x="2626098" y="645090"/>
                </a:cubicBezTo>
                <a:cubicBezTo>
                  <a:pt x="2629751" y="649788"/>
                  <a:pt x="2645931" y="643525"/>
                  <a:pt x="2659501" y="642481"/>
                </a:cubicBezTo>
                <a:cubicBezTo>
                  <a:pt x="2661067" y="672752"/>
                  <a:pt x="2678812" y="691019"/>
                  <a:pt x="2715868" y="686844"/>
                </a:cubicBezTo>
                <a:cubicBezTo>
                  <a:pt x="2723175" y="685800"/>
                  <a:pt x="2731525" y="694151"/>
                  <a:pt x="2739354" y="698326"/>
                </a:cubicBezTo>
                <a:cubicBezTo>
                  <a:pt x="2732569" y="705633"/>
                  <a:pt x="2726306" y="712940"/>
                  <a:pt x="2719521" y="719725"/>
                </a:cubicBezTo>
                <a:cubicBezTo>
                  <a:pt x="2710649" y="728597"/>
                  <a:pt x="2691860" y="740601"/>
                  <a:pt x="2693426" y="744777"/>
                </a:cubicBezTo>
                <a:cubicBezTo>
                  <a:pt x="2708561" y="783399"/>
                  <a:pt x="2680899" y="794881"/>
                  <a:pt x="2657413" y="812104"/>
                </a:cubicBezTo>
                <a:cubicBezTo>
                  <a:pt x="2639668" y="825152"/>
                  <a:pt x="2625576" y="843419"/>
                  <a:pt x="2609919" y="859599"/>
                </a:cubicBezTo>
                <a:cubicBezTo>
                  <a:pt x="2612006" y="864818"/>
                  <a:pt x="2613572" y="870037"/>
                  <a:pt x="2615660" y="875256"/>
                </a:cubicBezTo>
                <a:cubicBezTo>
                  <a:pt x="2664198" y="867427"/>
                  <a:pt x="2712737" y="859599"/>
                  <a:pt x="2761275" y="851248"/>
                </a:cubicBezTo>
                <a:cubicBezTo>
                  <a:pt x="2762319" y="857511"/>
                  <a:pt x="2763362" y="863252"/>
                  <a:pt x="2764406" y="869515"/>
                </a:cubicBezTo>
                <a:cubicBezTo>
                  <a:pt x="2750314" y="873690"/>
                  <a:pt x="2736745" y="877866"/>
                  <a:pt x="2722653" y="882041"/>
                </a:cubicBezTo>
                <a:cubicBezTo>
                  <a:pt x="2725784" y="927970"/>
                  <a:pt x="2745095" y="942062"/>
                  <a:pt x="2789980" y="933711"/>
                </a:cubicBezTo>
                <a:cubicBezTo>
                  <a:pt x="2804072" y="931101"/>
                  <a:pt x="2819208" y="936321"/>
                  <a:pt x="2845826" y="938930"/>
                </a:cubicBezTo>
                <a:cubicBezTo>
                  <a:pt x="2904802" y="901874"/>
                  <a:pt x="3013361" y="945193"/>
                  <a:pt x="3019624" y="1021915"/>
                </a:cubicBezTo>
                <a:cubicBezTo>
                  <a:pt x="3004488" y="1019306"/>
                  <a:pt x="2989875" y="1017218"/>
                  <a:pt x="2975783" y="1014086"/>
                </a:cubicBezTo>
                <a:cubicBezTo>
                  <a:pt x="2939249" y="1006258"/>
                  <a:pt x="2902714" y="990600"/>
                  <a:pt x="2867746" y="1021915"/>
                </a:cubicBezTo>
                <a:cubicBezTo>
                  <a:pt x="2864093" y="1025569"/>
                  <a:pt x="2845826" y="1013043"/>
                  <a:pt x="2836953" y="1009389"/>
                </a:cubicBezTo>
                <a:cubicBezTo>
                  <a:pt x="2822339" y="1014086"/>
                  <a:pt x="2807725" y="1024003"/>
                  <a:pt x="2795199" y="1021915"/>
                </a:cubicBezTo>
                <a:cubicBezTo>
                  <a:pt x="2767016" y="1016174"/>
                  <a:pt x="2757621" y="1028178"/>
                  <a:pt x="2741964" y="1050099"/>
                </a:cubicBezTo>
                <a:cubicBezTo>
                  <a:pt x="2716390" y="1086111"/>
                  <a:pt x="2724741" y="1095506"/>
                  <a:pt x="2762841" y="1092896"/>
                </a:cubicBezTo>
                <a:cubicBezTo>
                  <a:pt x="2733613" y="1130996"/>
                  <a:pt x="2705430" y="1167008"/>
                  <a:pt x="2680378" y="1199889"/>
                </a:cubicBezTo>
                <a:cubicBezTo>
                  <a:pt x="2700732" y="1212937"/>
                  <a:pt x="2723175" y="1229638"/>
                  <a:pt x="2747705" y="1242686"/>
                </a:cubicBezTo>
                <a:cubicBezTo>
                  <a:pt x="2782152" y="1260954"/>
                  <a:pt x="2805638" y="1244774"/>
                  <a:pt x="2840084" y="1176925"/>
                </a:cubicBezTo>
                <a:cubicBezTo>
                  <a:pt x="2822861" y="1170662"/>
                  <a:pt x="2805638" y="1164399"/>
                  <a:pt x="2783195" y="1156048"/>
                </a:cubicBezTo>
                <a:cubicBezTo>
                  <a:pt x="2824949" y="1144566"/>
                  <a:pt x="2861483" y="1134127"/>
                  <a:pt x="2898539" y="1123689"/>
                </a:cubicBezTo>
                <a:cubicBezTo>
                  <a:pt x="2900105" y="1126821"/>
                  <a:pt x="2901149" y="1129952"/>
                  <a:pt x="2902714" y="1132562"/>
                </a:cubicBezTo>
                <a:cubicBezTo>
                  <a:pt x="2893842" y="1143000"/>
                  <a:pt x="2885491" y="1152916"/>
                  <a:pt x="2874009" y="1167008"/>
                </a:cubicBezTo>
                <a:cubicBezTo>
                  <a:pt x="2906368" y="1171184"/>
                  <a:pt x="2933508" y="1174837"/>
                  <a:pt x="2952819" y="1177447"/>
                </a:cubicBezTo>
                <a:cubicBezTo>
                  <a:pt x="2958038" y="1155526"/>
                  <a:pt x="2963257" y="1132040"/>
                  <a:pt x="2968476" y="1108553"/>
                </a:cubicBezTo>
                <a:cubicBezTo>
                  <a:pt x="2972129" y="1109075"/>
                  <a:pt x="2975261" y="1109597"/>
                  <a:pt x="2978915" y="1110119"/>
                </a:cubicBezTo>
                <a:cubicBezTo>
                  <a:pt x="2980480" y="1118470"/>
                  <a:pt x="2982046" y="1126821"/>
                  <a:pt x="2984656" y="1139869"/>
                </a:cubicBezTo>
                <a:cubicBezTo>
                  <a:pt x="2990397" y="1130996"/>
                  <a:pt x="2993528" y="1121601"/>
                  <a:pt x="2997704" y="1121601"/>
                </a:cubicBezTo>
                <a:cubicBezTo>
                  <a:pt x="3010751" y="1120558"/>
                  <a:pt x="3023799" y="1122645"/>
                  <a:pt x="3036847" y="1123689"/>
                </a:cubicBezTo>
                <a:cubicBezTo>
                  <a:pt x="3032672" y="1134127"/>
                  <a:pt x="3030062" y="1146132"/>
                  <a:pt x="3023278" y="1155004"/>
                </a:cubicBezTo>
                <a:cubicBezTo>
                  <a:pt x="3011273" y="1171184"/>
                  <a:pt x="2997182" y="1185797"/>
                  <a:pt x="2983612" y="1200933"/>
                </a:cubicBezTo>
                <a:cubicBezTo>
                  <a:pt x="2956994" y="1200933"/>
                  <a:pt x="2928810" y="1194148"/>
                  <a:pt x="2928289" y="1238511"/>
                </a:cubicBezTo>
                <a:cubicBezTo>
                  <a:pt x="2928289" y="1255734"/>
                  <a:pt x="2906368" y="1272436"/>
                  <a:pt x="2900105" y="1281308"/>
                </a:cubicBezTo>
                <a:cubicBezTo>
                  <a:pt x="2870355" y="1264607"/>
                  <a:pt x="2848957" y="1252603"/>
                  <a:pt x="2827558" y="1241121"/>
                </a:cubicBezTo>
                <a:cubicBezTo>
                  <a:pt x="2825471" y="1242686"/>
                  <a:pt x="2822861" y="1243730"/>
                  <a:pt x="2820773" y="1245296"/>
                </a:cubicBezTo>
                <a:cubicBezTo>
                  <a:pt x="2831212" y="1265129"/>
                  <a:pt x="2841650" y="1284440"/>
                  <a:pt x="2851567" y="1302707"/>
                </a:cubicBezTo>
                <a:cubicBezTo>
                  <a:pt x="2844260" y="1310014"/>
                  <a:pt x="2835909" y="1317843"/>
                  <a:pt x="2824949" y="1327759"/>
                </a:cubicBezTo>
                <a:cubicBezTo>
                  <a:pt x="2824427" y="1299575"/>
                  <a:pt x="2818164" y="1280264"/>
                  <a:pt x="2786849" y="1296966"/>
                </a:cubicBezTo>
                <a:cubicBezTo>
                  <a:pt x="2791024" y="1303751"/>
                  <a:pt x="2795199" y="1310536"/>
                  <a:pt x="2799375" y="1316277"/>
                </a:cubicBezTo>
                <a:cubicBezTo>
                  <a:pt x="2770669" y="1312101"/>
                  <a:pt x="2745095" y="1308448"/>
                  <a:pt x="2714824" y="1303751"/>
                </a:cubicBezTo>
                <a:cubicBezTo>
                  <a:pt x="2740398" y="1356464"/>
                  <a:pt x="2805638" y="1312623"/>
                  <a:pt x="2818686" y="1354899"/>
                </a:cubicBezTo>
                <a:cubicBezTo>
                  <a:pt x="2839040" y="1361684"/>
                  <a:pt x="2851045" y="1365859"/>
                  <a:pt x="2863571" y="1370034"/>
                </a:cubicBezTo>
                <a:cubicBezTo>
                  <a:pt x="2878706" y="1375775"/>
                  <a:pt x="2893842" y="1383082"/>
                  <a:pt x="2909499" y="1386736"/>
                </a:cubicBezTo>
                <a:cubicBezTo>
                  <a:pt x="2927245" y="1390911"/>
                  <a:pt x="2946034" y="1390911"/>
                  <a:pt x="2969520" y="1393521"/>
                </a:cubicBezTo>
                <a:cubicBezTo>
                  <a:pt x="2981524" y="1386214"/>
                  <a:pt x="3001357" y="1374732"/>
                  <a:pt x="3014405" y="1366381"/>
                </a:cubicBezTo>
                <a:cubicBezTo>
                  <a:pt x="3026931" y="1352289"/>
                  <a:pt x="3034238" y="1338719"/>
                  <a:pt x="3045198" y="1332978"/>
                </a:cubicBezTo>
                <a:cubicBezTo>
                  <a:pt x="3058768" y="1326193"/>
                  <a:pt x="3075469" y="1326193"/>
                  <a:pt x="3095824" y="1322018"/>
                </a:cubicBezTo>
                <a:cubicBezTo>
                  <a:pt x="3079123" y="1307926"/>
                  <a:pt x="3067119" y="1298010"/>
                  <a:pt x="3047807" y="1281830"/>
                </a:cubicBezTo>
                <a:cubicBezTo>
                  <a:pt x="3089561" y="1281830"/>
                  <a:pt x="3124008" y="1314711"/>
                  <a:pt x="3158454" y="1273480"/>
                </a:cubicBezTo>
                <a:cubicBezTo>
                  <a:pt x="3106784" y="1275045"/>
                  <a:pt x="3061378" y="1221288"/>
                  <a:pt x="3013883" y="1275045"/>
                </a:cubicBezTo>
                <a:cubicBezTo>
                  <a:pt x="3012839" y="1276089"/>
                  <a:pt x="3007098" y="1272436"/>
                  <a:pt x="3003444" y="1271914"/>
                </a:cubicBezTo>
                <a:cubicBezTo>
                  <a:pt x="2979958" y="1269304"/>
                  <a:pt x="2956994" y="1267217"/>
                  <a:pt x="2928289" y="1264607"/>
                </a:cubicBezTo>
                <a:cubicBezTo>
                  <a:pt x="2949165" y="1239555"/>
                  <a:pt x="2965867" y="1219200"/>
                  <a:pt x="2983090" y="1198845"/>
                </a:cubicBezTo>
                <a:cubicBezTo>
                  <a:pt x="2992484" y="1193626"/>
                  <a:pt x="3001357" y="1187885"/>
                  <a:pt x="3012839" y="1181100"/>
                </a:cubicBezTo>
                <a:cubicBezTo>
                  <a:pt x="3015971" y="1189451"/>
                  <a:pt x="3018580" y="1196236"/>
                  <a:pt x="3023278" y="1208762"/>
                </a:cubicBezTo>
                <a:cubicBezTo>
                  <a:pt x="3054071" y="1194148"/>
                  <a:pt x="3083820" y="1180056"/>
                  <a:pt x="3119310" y="1163355"/>
                </a:cubicBezTo>
                <a:cubicBezTo>
                  <a:pt x="3124529" y="1174315"/>
                  <a:pt x="3129749" y="1188929"/>
                  <a:pt x="3137577" y="1201977"/>
                </a:cubicBezTo>
                <a:cubicBezTo>
                  <a:pt x="3143840" y="1212415"/>
                  <a:pt x="3152713" y="1228073"/>
                  <a:pt x="3161064" y="1228595"/>
                </a:cubicBezTo>
                <a:cubicBezTo>
                  <a:pt x="3206471" y="1231204"/>
                  <a:pt x="3251878" y="1229638"/>
                  <a:pt x="3301460" y="1229638"/>
                </a:cubicBezTo>
                <a:cubicBezTo>
                  <a:pt x="3291543" y="1215025"/>
                  <a:pt x="3283193" y="1203021"/>
                  <a:pt x="3278495" y="1195714"/>
                </a:cubicBezTo>
                <a:cubicBezTo>
                  <a:pt x="3235698" y="1189451"/>
                  <a:pt x="3194467" y="1189973"/>
                  <a:pt x="3159498" y="1175881"/>
                </a:cubicBezTo>
                <a:cubicBezTo>
                  <a:pt x="3143840" y="1169618"/>
                  <a:pt x="3139143" y="1134649"/>
                  <a:pt x="3128183" y="1110641"/>
                </a:cubicBezTo>
                <a:cubicBezTo>
                  <a:pt x="3175156" y="1120036"/>
                  <a:pt x="3213256" y="1127864"/>
                  <a:pt x="3246658" y="1134127"/>
                </a:cubicBezTo>
                <a:cubicBezTo>
                  <a:pt x="3252921" y="1117426"/>
                  <a:pt x="3259184" y="1099681"/>
                  <a:pt x="3265447" y="1081936"/>
                </a:cubicBezTo>
                <a:cubicBezTo>
                  <a:pt x="3269623" y="1082458"/>
                  <a:pt x="3273276" y="1082980"/>
                  <a:pt x="3277451" y="1084023"/>
                </a:cubicBezTo>
                <a:cubicBezTo>
                  <a:pt x="3277973" y="1096549"/>
                  <a:pt x="3282149" y="1110119"/>
                  <a:pt x="3278495" y="1120558"/>
                </a:cubicBezTo>
                <a:cubicBezTo>
                  <a:pt x="3260228" y="1173793"/>
                  <a:pt x="3262838" y="1177447"/>
                  <a:pt x="3324424" y="1172227"/>
                </a:cubicBezTo>
                <a:cubicBezTo>
                  <a:pt x="3312420" y="1154482"/>
                  <a:pt x="3301460" y="1138825"/>
                  <a:pt x="3282149" y="1110119"/>
                </a:cubicBezTo>
                <a:cubicBezTo>
                  <a:pt x="3318683" y="1115860"/>
                  <a:pt x="3343735" y="1120036"/>
                  <a:pt x="3365134" y="1123167"/>
                </a:cubicBezTo>
                <a:cubicBezTo>
                  <a:pt x="3403755" y="1084545"/>
                  <a:pt x="3442899" y="1045923"/>
                  <a:pt x="3489872" y="998951"/>
                </a:cubicBezTo>
                <a:cubicBezTo>
                  <a:pt x="3470039" y="998951"/>
                  <a:pt x="3454382" y="998951"/>
                  <a:pt x="3439246" y="998951"/>
                </a:cubicBezTo>
                <a:cubicBezTo>
                  <a:pt x="3430373" y="998951"/>
                  <a:pt x="3418891" y="1003126"/>
                  <a:pt x="3413150" y="999473"/>
                </a:cubicBezTo>
                <a:cubicBezTo>
                  <a:pt x="3407409" y="995297"/>
                  <a:pt x="3403234" y="981206"/>
                  <a:pt x="3405843" y="974943"/>
                </a:cubicBezTo>
                <a:cubicBezTo>
                  <a:pt x="3408975" y="967114"/>
                  <a:pt x="3418891" y="959285"/>
                  <a:pt x="3427764" y="956153"/>
                </a:cubicBezTo>
                <a:cubicBezTo>
                  <a:pt x="3456469" y="946759"/>
                  <a:pt x="3487784" y="943105"/>
                  <a:pt x="3514402" y="930579"/>
                </a:cubicBezTo>
                <a:cubicBezTo>
                  <a:pt x="3533191" y="921707"/>
                  <a:pt x="3546239" y="901874"/>
                  <a:pt x="3569203" y="878910"/>
                </a:cubicBezTo>
                <a:cubicBezTo>
                  <a:pt x="3574423" y="880475"/>
                  <a:pt x="3590602" y="886738"/>
                  <a:pt x="3607303" y="888304"/>
                </a:cubicBezTo>
                <a:cubicBezTo>
                  <a:pt x="3629746" y="890392"/>
                  <a:pt x="3652189" y="890914"/>
                  <a:pt x="3674109" y="888304"/>
                </a:cubicBezTo>
                <a:cubicBezTo>
                  <a:pt x="3700727" y="885173"/>
                  <a:pt x="3723169" y="879953"/>
                  <a:pt x="3724735" y="919619"/>
                </a:cubicBezTo>
                <a:cubicBezTo>
                  <a:pt x="3725779" y="947281"/>
                  <a:pt x="3787887" y="977552"/>
                  <a:pt x="3819202" y="969201"/>
                </a:cubicBezTo>
                <a:cubicBezTo>
                  <a:pt x="3824421" y="967636"/>
                  <a:pt x="3831728" y="961895"/>
                  <a:pt x="3834338" y="963982"/>
                </a:cubicBezTo>
                <a:cubicBezTo>
                  <a:pt x="3868784" y="990078"/>
                  <a:pt x="3891749" y="971289"/>
                  <a:pt x="3909494" y="940496"/>
                </a:cubicBezTo>
                <a:cubicBezTo>
                  <a:pt x="3922542" y="953022"/>
                  <a:pt x="3930892" y="961373"/>
                  <a:pt x="3940809" y="970767"/>
                </a:cubicBezTo>
                <a:cubicBezTo>
                  <a:pt x="3928283" y="1005736"/>
                  <a:pt x="3915757" y="1039660"/>
                  <a:pt x="3901665" y="1079326"/>
                </a:cubicBezTo>
                <a:cubicBezTo>
                  <a:pt x="3909494" y="1089764"/>
                  <a:pt x="3923064" y="1109075"/>
                  <a:pt x="3936634" y="1126821"/>
                </a:cubicBezTo>
                <a:cubicBezTo>
                  <a:pt x="3908972" y="1149785"/>
                  <a:pt x="3864087" y="1133606"/>
                  <a:pt x="3848430" y="1177447"/>
                </a:cubicBezTo>
                <a:cubicBezTo>
                  <a:pt x="3871916" y="1183710"/>
                  <a:pt x="3892793" y="1188407"/>
                  <a:pt x="3912625" y="1195192"/>
                </a:cubicBezTo>
                <a:cubicBezTo>
                  <a:pt x="3920976" y="1197801"/>
                  <a:pt x="3932458" y="1204586"/>
                  <a:pt x="3933502" y="1210849"/>
                </a:cubicBezTo>
                <a:cubicBezTo>
                  <a:pt x="3939243" y="1249471"/>
                  <a:pt x="3970558" y="1244252"/>
                  <a:pt x="4003439" y="1254690"/>
                </a:cubicBezTo>
                <a:cubicBezTo>
                  <a:pt x="3991435" y="1230682"/>
                  <a:pt x="3982562" y="1213981"/>
                  <a:pt x="3974734" y="1196236"/>
                </a:cubicBezTo>
                <a:cubicBezTo>
                  <a:pt x="3972124" y="1190495"/>
                  <a:pt x="3973690" y="1182666"/>
                  <a:pt x="3973168" y="1175881"/>
                </a:cubicBezTo>
                <a:cubicBezTo>
                  <a:pt x="3982040" y="1175881"/>
                  <a:pt x="3992479" y="1173271"/>
                  <a:pt x="3998742" y="1177447"/>
                </a:cubicBezTo>
                <a:cubicBezTo>
                  <a:pt x="4014921" y="1187363"/>
                  <a:pt x="4009702" y="1221810"/>
                  <a:pt x="4041539" y="1214503"/>
                </a:cubicBezTo>
                <a:cubicBezTo>
                  <a:pt x="4041539" y="1220766"/>
                  <a:pt x="4042583" y="1227551"/>
                  <a:pt x="4041539" y="1233292"/>
                </a:cubicBezTo>
                <a:cubicBezTo>
                  <a:pt x="4039451" y="1244774"/>
                  <a:pt x="4035798" y="1255734"/>
                  <a:pt x="4031623" y="1271914"/>
                </a:cubicBezTo>
                <a:cubicBezTo>
                  <a:pt x="3996654" y="1275567"/>
                  <a:pt x="3959076" y="1279221"/>
                  <a:pt x="3910016" y="1284440"/>
                </a:cubicBezTo>
                <a:cubicBezTo>
                  <a:pt x="3912104" y="1305317"/>
                  <a:pt x="3904275" y="1348636"/>
                  <a:pt x="3920976" y="1362206"/>
                </a:cubicBezTo>
                <a:cubicBezTo>
                  <a:pt x="3964295" y="1397696"/>
                  <a:pt x="4008136" y="1389345"/>
                  <a:pt x="4035276" y="1355942"/>
                </a:cubicBezTo>
                <a:cubicBezTo>
                  <a:pt x="4043105" y="1388823"/>
                  <a:pt x="4083814" y="1414397"/>
                  <a:pt x="4116173" y="1410222"/>
                </a:cubicBezTo>
                <a:cubicBezTo>
                  <a:pt x="4166799" y="1403959"/>
                  <a:pt x="4217947" y="1396130"/>
                  <a:pt x="4268573" y="1396130"/>
                </a:cubicBezTo>
                <a:cubicBezTo>
                  <a:pt x="4297279" y="1396130"/>
                  <a:pt x="4325984" y="1411266"/>
                  <a:pt x="4355212" y="1417529"/>
                </a:cubicBezTo>
                <a:cubicBezTo>
                  <a:pt x="4364606" y="1419617"/>
                  <a:pt x="4377654" y="1418051"/>
                  <a:pt x="4385483" y="1412832"/>
                </a:cubicBezTo>
                <a:cubicBezTo>
                  <a:pt x="4399575" y="1402915"/>
                  <a:pt x="4411057" y="1388823"/>
                  <a:pt x="4428802" y="1380995"/>
                </a:cubicBezTo>
                <a:cubicBezTo>
                  <a:pt x="4432456" y="1364293"/>
                  <a:pt x="4435587" y="1348114"/>
                  <a:pt x="4439241" y="1331412"/>
                </a:cubicBezTo>
                <a:cubicBezTo>
                  <a:pt x="4441850" y="1335066"/>
                  <a:pt x="4444460" y="1338197"/>
                  <a:pt x="4447069" y="1341851"/>
                </a:cubicBezTo>
                <a:cubicBezTo>
                  <a:pt x="4471600" y="1335588"/>
                  <a:pt x="4496129" y="1329325"/>
                  <a:pt x="4520138" y="1320974"/>
                </a:cubicBezTo>
                <a:cubicBezTo>
                  <a:pt x="4521182" y="1320452"/>
                  <a:pt x="4519094" y="1300097"/>
                  <a:pt x="4513353" y="1293312"/>
                </a:cubicBezTo>
                <a:cubicBezTo>
                  <a:pt x="4506046" y="1284440"/>
                  <a:pt x="4493520" y="1279743"/>
                  <a:pt x="4480994" y="1271914"/>
                </a:cubicBezTo>
                <a:cubicBezTo>
                  <a:pt x="4476819" y="1277655"/>
                  <a:pt x="4471600" y="1284440"/>
                  <a:pt x="4468990" y="1288093"/>
                </a:cubicBezTo>
                <a:cubicBezTo>
                  <a:pt x="4440285" y="1283396"/>
                  <a:pt x="4413667" y="1278699"/>
                  <a:pt x="4387049" y="1274001"/>
                </a:cubicBezTo>
                <a:cubicBezTo>
                  <a:pt x="4386527" y="1271914"/>
                  <a:pt x="4386527" y="1269304"/>
                  <a:pt x="4386005" y="1267217"/>
                </a:cubicBezTo>
                <a:cubicBezTo>
                  <a:pt x="4393312" y="1265651"/>
                  <a:pt x="4401141" y="1264607"/>
                  <a:pt x="4408447" y="1263041"/>
                </a:cubicBezTo>
                <a:cubicBezTo>
                  <a:pt x="4489867" y="1248427"/>
                  <a:pt x="4571808" y="1234336"/>
                  <a:pt x="4645920" y="1193104"/>
                </a:cubicBezTo>
                <a:cubicBezTo>
                  <a:pt x="4651661" y="1189973"/>
                  <a:pt x="4661577" y="1194670"/>
                  <a:pt x="4668884" y="1192582"/>
                </a:cubicBezTo>
                <a:cubicBezTo>
                  <a:pt x="4679845" y="1189973"/>
                  <a:pt x="4691327" y="1186319"/>
                  <a:pt x="4699677" y="1179534"/>
                </a:cubicBezTo>
                <a:cubicBezTo>
                  <a:pt x="4711682" y="1170662"/>
                  <a:pt x="4728905" y="1160223"/>
                  <a:pt x="4731515" y="1147175"/>
                </a:cubicBezTo>
                <a:cubicBezTo>
                  <a:pt x="4740909" y="1107510"/>
                  <a:pt x="4767005" y="1084023"/>
                  <a:pt x="4795710" y="1058449"/>
                </a:cubicBezTo>
                <a:cubicBezTo>
                  <a:pt x="4805627" y="1049577"/>
                  <a:pt x="4794667" y="1017740"/>
                  <a:pt x="4793623" y="998951"/>
                </a:cubicBezTo>
                <a:cubicBezTo>
                  <a:pt x="4781619" y="1011999"/>
                  <a:pt x="4766483" y="1038095"/>
                  <a:pt x="4756567" y="1036007"/>
                </a:cubicBezTo>
                <a:cubicBezTo>
                  <a:pt x="4737778" y="1032353"/>
                  <a:pt x="4721598" y="1013043"/>
                  <a:pt x="4709072" y="992166"/>
                </a:cubicBezTo>
                <a:cubicBezTo>
                  <a:pt x="4725252" y="994775"/>
                  <a:pt x="4741953" y="997385"/>
                  <a:pt x="4757610" y="999473"/>
                </a:cubicBezTo>
                <a:cubicBezTo>
                  <a:pt x="4769615" y="961373"/>
                  <a:pt x="4781097" y="925882"/>
                  <a:pt x="4790491" y="896133"/>
                </a:cubicBezTo>
                <a:cubicBezTo>
                  <a:pt x="4810846" y="909181"/>
                  <a:pt x="4827025" y="920141"/>
                  <a:pt x="4843205" y="930579"/>
                </a:cubicBezTo>
                <a:cubicBezTo>
                  <a:pt x="4819197" y="886216"/>
                  <a:pt x="4851034" y="878388"/>
                  <a:pt x="4880261" y="870037"/>
                </a:cubicBezTo>
                <a:cubicBezTo>
                  <a:pt x="4880261" y="865862"/>
                  <a:pt x="4880261" y="862208"/>
                  <a:pt x="4879739" y="858033"/>
                </a:cubicBezTo>
                <a:cubicBezTo>
                  <a:pt x="4849990" y="853858"/>
                  <a:pt x="4820241" y="849160"/>
                  <a:pt x="4789447" y="844463"/>
                </a:cubicBezTo>
                <a:cubicBezTo>
                  <a:pt x="4786838" y="807407"/>
                  <a:pt x="4795710" y="782877"/>
                  <a:pt x="4845293" y="789140"/>
                </a:cubicBezTo>
                <a:cubicBezTo>
                  <a:pt x="4863038" y="791227"/>
                  <a:pt x="4882871" y="770351"/>
                  <a:pt x="4902704" y="763044"/>
                </a:cubicBezTo>
                <a:cubicBezTo>
                  <a:pt x="4918883" y="757303"/>
                  <a:pt x="4937150" y="756259"/>
                  <a:pt x="4961158" y="752084"/>
                </a:cubicBezTo>
                <a:cubicBezTo>
                  <a:pt x="4983601" y="720769"/>
                  <a:pt x="4983601" y="720769"/>
                  <a:pt x="4999258" y="751562"/>
                </a:cubicBezTo>
                <a:cubicBezTo>
                  <a:pt x="5011262" y="737992"/>
                  <a:pt x="5019091" y="721812"/>
                  <a:pt x="5032139" y="715027"/>
                </a:cubicBezTo>
                <a:cubicBezTo>
                  <a:pt x="5058757" y="701458"/>
                  <a:pt x="5087984" y="693629"/>
                  <a:pt x="5116168" y="683190"/>
                </a:cubicBezTo>
                <a:cubicBezTo>
                  <a:pt x="5143308" y="673274"/>
                  <a:pt x="5182973" y="670143"/>
                  <a:pt x="5194978" y="650310"/>
                </a:cubicBezTo>
                <a:cubicBezTo>
                  <a:pt x="5227858" y="596552"/>
                  <a:pt x="5269090" y="594464"/>
                  <a:pt x="5320238" y="610644"/>
                </a:cubicBezTo>
                <a:cubicBezTo>
                  <a:pt x="5323891" y="611688"/>
                  <a:pt x="5328067" y="610644"/>
                  <a:pt x="5334330" y="610644"/>
                </a:cubicBezTo>
                <a:cubicBezTo>
                  <a:pt x="5327545" y="644569"/>
                  <a:pt x="5331720" y="668577"/>
                  <a:pt x="5374517" y="651875"/>
                </a:cubicBezTo>
                <a:cubicBezTo>
                  <a:pt x="5378171" y="650310"/>
                  <a:pt x="5382868" y="650832"/>
                  <a:pt x="5386521" y="651875"/>
                </a:cubicBezTo>
                <a:cubicBezTo>
                  <a:pt x="5431928" y="661792"/>
                  <a:pt x="5477335" y="671708"/>
                  <a:pt x="5522742" y="681625"/>
                </a:cubicBezTo>
                <a:cubicBezTo>
                  <a:pt x="5525352" y="676406"/>
                  <a:pt x="5529005" y="670143"/>
                  <a:pt x="5532658" y="663358"/>
                </a:cubicBezTo>
                <a:cubicBezTo>
                  <a:pt x="5559798" y="704589"/>
                  <a:pt x="5608336" y="648744"/>
                  <a:pt x="5636520" y="692585"/>
                </a:cubicBezTo>
                <a:cubicBezTo>
                  <a:pt x="5643305" y="680581"/>
                  <a:pt x="5650090" y="673274"/>
                  <a:pt x="5651656" y="664923"/>
                </a:cubicBezTo>
                <a:cubicBezTo>
                  <a:pt x="5664182" y="610122"/>
                  <a:pt x="5706979" y="588201"/>
                  <a:pt x="5752386" y="619516"/>
                </a:cubicBezTo>
                <a:cubicBezTo>
                  <a:pt x="5783701" y="640393"/>
                  <a:pt x="5825454" y="655007"/>
                  <a:pt x="5829108" y="703023"/>
                </a:cubicBezTo>
                <a:cubicBezTo>
                  <a:pt x="5829629" y="707199"/>
                  <a:pt x="5834849" y="715027"/>
                  <a:pt x="5838502" y="715027"/>
                </a:cubicBezTo>
                <a:cubicBezTo>
                  <a:pt x="5890172" y="719203"/>
                  <a:pt x="5930360" y="759912"/>
                  <a:pt x="5985683" y="755215"/>
                </a:cubicBezTo>
                <a:cubicBezTo>
                  <a:pt x="6050401" y="749474"/>
                  <a:pt x="6103114" y="789140"/>
                  <a:pt x="6160525" y="811582"/>
                </a:cubicBezTo>
                <a:cubicBezTo>
                  <a:pt x="6184534" y="820977"/>
                  <a:pt x="6209586" y="827762"/>
                  <a:pt x="6233072" y="838200"/>
                </a:cubicBezTo>
                <a:cubicBezTo>
                  <a:pt x="6252383" y="846551"/>
                  <a:pt x="6269606" y="859077"/>
                  <a:pt x="6287874" y="868993"/>
                </a:cubicBezTo>
                <a:cubicBezTo>
                  <a:pt x="6295702" y="873169"/>
                  <a:pt x="6305096" y="874212"/>
                  <a:pt x="6313969" y="876300"/>
                </a:cubicBezTo>
                <a:cubicBezTo>
                  <a:pt x="6324930" y="878910"/>
                  <a:pt x="6337456" y="878910"/>
                  <a:pt x="6347372" y="883085"/>
                </a:cubicBezTo>
                <a:cubicBezTo>
                  <a:pt x="6387038" y="900830"/>
                  <a:pt x="6426182" y="921185"/>
                  <a:pt x="6466369" y="938408"/>
                </a:cubicBezTo>
                <a:cubicBezTo>
                  <a:pt x="6475242" y="942062"/>
                  <a:pt x="6487768" y="937364"/>
                  <a:pt x="6498206" y="936321"/>
                </a:cubicBezTo>
                <a:cubicBezTo>
                  <a:pt x="6509689" y="951456"/>
                  <a:pt x="6518039" y="970767"/>
                  <a:pt x="6533175" y="980162"/>
                </a:cubicBezTo>
                <a:cubicBezTo>
                  <a:pt x="6574928" y="1006258"/>
                  <a:pt x="6621379" y="1009389"/>
                  <a:pt x="6663654" y="982249"/>
                </a:cubicBezTo>
                <a:cubicBezTo>
                  <a:pt x="6698101" y="959807"/>
                  <a:pt x="6728894" y="950934"/>
                  <a:pt x="6768560" y="968680"/>
                </a:cubicBezTo>
                <a:cubicBezTo>
                  <a:pt x="6798309" y="982249"/>
                  <a:pt x="6807182" y="1006258"/>
                  <a:pt x="6810313" y="1032875"/>
                </a:cubicBezTo>
                <a:cubicBezTo>
                  <a:pt x="6813444" y="1058971"/>
                  <a:pt x="6828058" y="1074629"/>
                  <a:pt x="6851545" y="1066800"/>
                </a:cubicBezTo>
                <a:cubicBezTo>
                  <a:pt x="6907390" y="1048533"/>
                  <a:pt x="6913131" y="1053230"/>
                  <a:pt x="6910521" y="1115860"/>
                </a:cubicBezTo>
                <a:cubicBezTo>
                  <a:pt x="6948621" y="1137781"/>
                  <a:pt x="6986199" y="1162833"/>
                  <a:pt x="7026909" y="1181622"/>
                </a:cubicBezTo>
                <a:cubicBezTo>
                  <a:pt x="7035781" y="1185797"/>
                  <a:pt x="7055093" y="1168052"/>
                  <a:pt x="7068141" y="1158658"/>
                </a:cubicBezTo>
                <a:cubicBezTo>
                  <a:pt x="7073360" y="1154482"/>
                  <a:pt x="7074925" y="1145088"/>
                  <a:pt x="7078057" y="1138303"/>
                </a:cubicBezTo>
                <a:cubicBezTo>
                  <a:pt x="7082754" y="1139347"/>
                  <a:pt x="7086930" y="1140912"/>
                  <a:pt x="7091627" y="1141956"/>
                </a:cubicBezTo>
                <a:cubicBezTo>
                  <a:pt x="7086408" y="1159701"/>
                  <a:pt x="7080667" y="1176925"/>
                  <a:pt x="7076491" y="1194670"/>
                </a:cubicBezTo>
                <a:cubicBezTo>
                  <a:pt x="7074403" y="1204064"/>
                  <a:pt x="7072838" y="1221810"/>
                  <a:pt x="7074925" y="1222332"/>
                </a:cubicBezTo>
                <a:cubicBezTo>
                  <a:pt x="7093192" y="1227551"/>
                  <a:pt x="7111982" y="1230160"/>
                  <a:pt x="7130249" y="1231726"/>
                </a:cubicBezTo>
                <a:cubicBezTo>
                  <a:pt x="7133902" y="1231726"/>
                  <a:pt x="7138600" y="1221810"/>
                  <a:pt x="7151126" y="1217634"/>
                </a:cubicBezTo>
                <a:cubicBezTo>
                  <a:pt x="7150081" y="1236945"/>
                  <a:pt x="7149038" y="1256256"/>
                  <a:pt x="7147994" y="1280264"/>
                </a:cubicBezTo>
                <a:cubicBezTo>
                  <a:pt x="7187137" y="1265651"/>
                  <a:pt x="7210624" y="1266173"/>
                  <a:pt x="7235154" y="1299053"/>
                </a:cubicBezTo>
                <a:cubicBezTo>
                  <a:pt x="7251855" y="1321496"/>
                  <a:pt x="7283692" y="1329325"/>
                  <a:pt x="7320749" y="1322540"/>
                </a:cubicBezTo>
                <a:cubicBezTo>
                  <a:pt x="7348410" y="1317321"/>
                  <a:pt x="7380769" y="1344460"/>
                  <a:pt x="7412085" y="1351767"/>
                </a:cubicBezTo>
                <a:cubicBezTo>
                  <a:pt x="7466363" y="1364815"/>
                  <a:pt x="7515946" y="1400827"/>
                  <a:pt x="7575966" y="1388301"/>
                </a:cubicBezTo>
                <a:cubicBezTo>
                  <a:pt x="7582230" y="1387258"/>
                  <a:pt x="7591102" y="1391433"/>
                  <a:pt x="7596843" y="1395608"/>
                </a:cubicBezTo>
                <a:cubicBezTo>
                  <a:pt x="7621895" y="1413875"/>
                  <a:pt x="7649035" y="1415963"/>
                  <a:pt x="7674087" y="1400305"/>
                </a:cubicBezTo>
                <a:cubicBezTo>
                  <a:pt x="7704880" y="1380995"/>
                  <a:pt x="7726279" y="1391433"/>
                  <a:pt x="7750287" y="1412832"/>
                </a:cubicBezTo>
                <a:cubicBezTo>
                  <a:pt x="7775339" y="1435274"/>
                  <a:pt x="7804566" y="1454063"/>
                  <a:pt x="7831706" y="1474418"/>
                </a:cubicBezTo>
                <a:cubicBezTo>
                  <a:pt x="7834838" y="1477027"/>
                  <a:pt x="7839013" y="1480681"/>
                  <a:pt x="7842144" y="1480159"/>
                </a:cubicBezTo>
                <a:cubicBezTo>
                  <a:pt x="7881811" y="1473896"/>
                  <a:pt x="7911038" y="1498426"/>
                  <a:pt x="7944962" y="1509386"/>
                </a:cubicBezTo>
                <a:cubicBezTo>
                  <a:pt x="8007593" y="1529219"/>
                  <a:pt x="8051434" y="1572538"/>
                  <a:pt x="8103626" y="1604897"/>
                </a:cubicBezTo>
                <a:cubicBezTo>
                  <a:pt x="8133375" y="1623164"/>
                  <a:pt x="8160514" y="1646129"/>
                  <a:pt x="8187132" y="1669093"/>
                </a:cubicBezTo>
                <a:cubicBezTo>
                  <a:pt x="8195483" y="1676400"/>
                  <a:pt x="8197048" y="1691536"/>
                  <a:pt x="8203312" y="1702496"/>
                </a:cubicBezTo>
                <a:cubicBezTo>
                  <a:pt x="8211141" y="1717632"/>
                  <a:pt x="8216360" y="1739030"/>
                  <a:pt x="8229408" y="1746337"/>
                </a:cubicBezTo>
                <a:cubicBezTo>
                  <a:pt x="8300388" y="1787047"/>
                  <a:pt x="8279512" y="1857506"/>
                  <a:pt x="8289428" y="1918048"/>
                </a:cubicBezTo>
                <a:cubicBezTo>
                  <a:pt x="8292560" y="1935793"/>
                  <a:pt x="8299345" y="1953017"/>
                  <a:pt x="8306129" y="1975981"/>
                </a:cubicBezTo>
                <a:cubicBezTo>
                  <a:pt x="8308217" y="2005208"/>
                  <a:pt x="8311349" y="2042264"/>
                  <a:pt x="8312393" y="2079321"/>
                </a:cubicBezTo>
                <a:cubicBezTo>
                  <a:pt x="8312393" y="2092369"/>
                  <a:pt x="8306129" y="2104895"/>
                  <a:pt x="8302476" y="2117943"/>
                </a:cubicBezTo>
                <a:cubicBezTo>
                  <a:pt x="8297779" y="2118464"/>
                  <a:pt x="8293603" y="2118464"/>
                  <a:pt x="8288906" y="2118986"/>
                </a:cubicBezTo>
                <a:cubicBezTo>
                  <a:pt x="8307174" y="2136210"/>
                  <a:pt x="8324918" y="2152911"/>
                  <a:pt x="8345795" y="2172744"/>
                </a:cubicBezTo>
                <a:cubicBezTo>
                  <a:pt x="8335879" y="2180051"/>
                  <a:pt x="8323353" y="2189445"/>
                  <a:pt x="8310305" y="2198840"/>
                </a:cubicBezTo>
                <a:cubicBezTo>
                  <a:pt x="8322309" y="2211888"/>
                  <a:pt x="8333791" y="2223892"/>
                  <a:pt x="8338489" y="2229111"/>
                </a:cubicBezTo>
                <a:cubicBezTo>
                  <a:pt x="8332225" y="2259382"/>
                  <a:pt x="8327528" y="2283391"/>
                  <a:pt x="8324918" y="2295917"/>
                </a:cubicBezTo>
                <a:cubicBezTo>
                  <a:pt x="8377632" y="2355937"/>
                  <a:pt x="8454354" y="2361678"/>
                  <a:pt x="8495586" y="2422221"/>
                </a:cubicBezTo>
                <a:cubicBezTo>
                  <a:pt x="8508112" y="2440488"/>
                  <a:pt x="8536295" y="2448317"/>
                  <a:pt x="8556650" y="2460843"/>
                </a:cubicBezTo>
                <a:cubicBezTo>
                  <a:pt x="8531076" y="2472325"/>
                  <a:pt x="8509155" y="2473891"/>
                  <a:pt x="8485147" y="2452492"/>
                </a:cubicBezTo>
                <a:cubicBezTo>
                  <a:pt x="8468445" y="2437356"/>
                  <a:pt x="8444437" y="2431093"/>
                  <a:pt x="8424605" y="2419089"/>
                </a:cubicBezTo>
                <a:cubicBezTo>
                  <a:pt x="8401119" y="2405519"/>
                  <a:pt x="8379198" y="2389340"/>
                  <a:pt x="8355712" y="2375770"/>
                </a:cubicBezTo>
                <a:cubicBezTo>
                  <a:pt x="8345795" y="2370029"/>
                  <a:pt x="8332747" y="2364810"/>
                  <a:pt x="8321787" y="2366375"/>
                </a:cubicBezTo>
                <a:cubicBezTo>
                  <a:pt x="8311349" y="2367941"/>
                  <a:pt x="8301954" y="2378901"/>
                  <a:pt x="8295169" y="2383077"/>
                </a:cubicBezTo>
                <a:cubicBezTo>
                  <a:pt x="8324396" y="2403432"/>
                  <a:pt x="8347361" y="2419089"/>
                  <a:pt x="8376066" y="2438922"/>
                </a:cubicBezTo>
                <a:cubicBezTo>
                  <a:pt x="8379198" y="2437878"/>
                  <a:pt x="8390680" y="2432659"/>
                  <a:pt x="8402162" y="2427962"/>
                </a:cubicBezTo>
                <a:cubicBezTo>
                  <a:pt x="8420951" y="2450926"/>
                  <a:pt x="8437130" y="2472847"/>
                  <a:pt x="8455397" y="2493202"/>
                </a:cubicBezTo>
                <a:cubicBezTo>
                  <a:pt x="8485147" y="2525560"/>
                  <a:pt x="8504980" y="2574099"/>
                  <a:pt x="8563957" y="2562095"/>
                </a:cubicBezTo>
                <a:cubicBezTo>
                  <a:pt x="8568654" y="2561051"/>
                  <a:pt x="8576483" y="2570967"/>
                  <a:pt x="8581180" y="2576708"/>
                </a:cubicBezTo>
                <a:cubicBezTo>
                  <a:pt x="8609886" y="2609589"/>
                  <a:pt x="8677213" y="2603848"/>
                  <a:pt x="8699655" y="2566270"/>
                </a:cubicBezTo>
                <a:cubicBezTo>
                  <a:pt x="8692348" y="2557397"/>
                  <a:pt x="8684519" y="2548525"/>
                  <a:pt x="8676169" y="2538086"/>
                </a:cubicBezTo>
                <a:cubicBezTo>
                  <a:pt x="8661555" y="2551656"/>
                  <a:pt x="8648507" y="2564182"/>
                  <a:pt x="8633372" y="2578274"/>
                </a:cubicBezTo>
                <a:cubicBezTo>
                  <a:pt x="8616670" y="2554788"/>
                  <a:pt x="8622934" y="2517210"/>
                  <a:pt x="8583790" y="2515644"/>
                </a:cubicBezTo>
                <a:cubicBezTo>
                  <a:pt x="8546211" y="2519819"/>
                  <a:pt x="8538904" y="2498943"/>
                  <a:pt x="8557694" y="2466584"/>
                </a:cubicBezTo>
                <a:close/>
                <a:moveTo>
                  <a:pt x="1087484" y="4166992"/>
                </a:moveTo>
                <a:cubicBezTo>
                  <a:pt x="1102620" y="4148725"/>
                  <a:pt x="1109927" y="4140374"/>
                  <a:pt x="1122453" y="4125760"/>
                </a:cubicBezTo>
                <a:cubicBezTo>
                  <a:pt x="1063998" y="4123151"/>
                  <a:pt x="1001368" y="4162295"/>
                  <a:pt x="982579" y="4077222"/>
                </a:cubicBezTo>
                <a:cubicBezTo>
                  <a:pt x="927777" y="4112191"/>
                  <a:pt x="976316" y="4134633"/>
                  <a:pt x="982579" y="4148725"/>
                </a:cubicBezTo>
                <a:cubicBezTo>
                  <a:pt x="955439" y="4167514"/>
                  <a:pt x="932475" y="4183171"/>
                  <a:pt x="906379" y="4201439"/>
                </a:cubicBezTo>
                <a:cubicBezTo>
                  <a:pt x="901160" y="4198829"/>
                  <a:pt x="889156" y="4194132"/>
                  <a:pt x="877673" y="4188912"/>
                </a:cubicBezTo>
                <a:cubicBezTo>
                  <a:pt x="874542" y="4191000"/>
                  <a:pt x="870888" y="4193610"/>
                  <a:pt x="867757" y="4195698"/>
                </a:cubicBezTo>
                <a:cubicBezTo>
                  <a:pt x="880283" y="4222837"/>
                  <a:pt x="893331" y="4250499"/>
                  <a:pt x="905857" y="4277638"/>
                </a:cubicBezTo>
                <a:cubicBezTo>
                  <a:pt x="903247" y="4279204"/>
                  <a:pt x="900638" y="4280248"/>
                  <a:pt x="898028" y="4281814"/>
                </a:cubicBezTo>
                <a:cubicBezTo>
                  <a:pt x="890721" y="4276595"/>
                  <a:pt x="882893" y="4271376"/>
                  <a:pt x="871410" y="4263025"/>
                </a:cubicBezTo>
                <a:cubicBezTo>
                  <a:pt x="871410" y="4286511"/>
                  <a:pt x="869845" y="4304256"/>
                  <a:pt x="871932" y="4321480"/>
                </a:cubicBezTo>
                <a:cubicBezTo>
                  <a:pt x="873498" y="4338181"/>
                  <a:pt x="878195" y="4353839"/>
                  <a:pt x="883414" y="4377325"/>
                </a:cubicBezTo>
                <a:cubicBezTo>
                  <a:pt x="866191" y="4368452"/>
                  <a:pt x="854187" y="4362189"/>
                  <a:pt x="842183" y="4355404"/>
                </a:cubicBezTo>
                <a:cubicBezTo>
                  <a:pt x="834876" y="4389329"/>
                  <a:pt x="889678" y="4404465"/>
                  <a:pt x="938738" y="4389329"/>
                </a:cubicBezTo>
                <a:cubicBezTo>
                  <a:pt x="961180" y="4408640"/>
                  <a:pt x="979447" y="4424298"/>
                  <a:pt x="1002412" y="4444652"/>
                </a:cubicBezTo>
                <a:cubicBezTo>
                  <a:pt x="1008675" y="4426907"/>
                  <a:pt x="1015460" y="4418034"/>
                  <a:pt x="1014416" y="4410206"/>
                </a:cubicBezTo>
                <a:cubicBezTo>
                  <a:pt x="1009197" y="4377325"/>
                  <a:pt x="1034771" y="4371584"/>
                  <a:pt x="1051994" y="4377847"/>
                </a:cubicBezTo>
                <a:cubicBezTo>
                  <a:pt x="1084353" y="4389851"/>
                  <a:pt x="1099488" y="4383588"/>
                  <a:pt x="1111493" y="4352273"/>
                </a:cubicBezTo>
                <a:cubicBezTo>
                  <a:pt x="1114102" y="4346010"/>
                  <a:pt x="1134979" y="4344966"/>
                  <a:pt x="1148027" y="4343922"/>
                </a:cubicBezTo>
                <a:cubicBezTo>
                  <a:pt x="1193434" y="4340269"/>
                  <a:pt x="1238319" y="4336615"/>
                  <a:pt x="1283725" y="4335049"/>
                </a:cubicBezTo>
                <a:cubicBezTo>
                  <a:pt x="1316606" y="4333484"/>
                  <a:pt x="1350009" y="4334528"/>
                  <a:pt x="1382890" y="4334528"/>
                </a:cubicBezTo>
                <a:cubicBezTo>
                  <a:pt x="1382890" y="4338181"/>
                  <a:pt x="1382890" y="4341835"/>
                  <a:pt x="1382890" y="4345488"/>
                </a:cubicBezTo>
                <a:cubicBezTo>
                  <a:pt x="1316606" y="4343922"/>
                  <a:pt x="1316606" y="4343922"/>
                  <a:pt x="1318694" y="4367931"/>
                </a:cubicBezTo>
                <a:cubicBezTo>
                  <a:pt x="1335395" y="4367931"/>
                  <a:pt x="1357316" y="4361145"/>
                  <a:pt x="1366188" y="4369496"/>
                </a:cubicBezTo>
                <a:cubicBezTo>
                  <a:pt x="1387587" y="4387763"/>
                  <a:pt x="1399591" y="4375237"/>
                  <a:pt x="1416293" y="4365321"/>
                </a:cubicBezTo>
                <a:cubicBezTo>
                  <a:pt x="1443954" y="4348619"/>
                  <a:pt x="1473182" y="4317304"/>
                  <a:pt x="1503453" y="4374715"/>
                </a:cubicBezTo>
                <a:cubicBezTo>
                  <a:pt x="1511282" y="4355404"/>
                  <a:pt x="1514935" y="4342878"/>
                  <a:pt x="1520676" y="4331918"/>
                </a:cubicBezTo>
                <a:cubicBezTo>
                  <a:pt x="1524851" y="4324611"/>
                  <a:pt x="1531636" y="4315217"/>
                  <a:pt x="1537899" y="4314173"/>
                </a:cubicBezTo>
                <a:cubicBezTo>
                  <a:pt x="1573390" y="4308954"/>
                  <a:pt x="1609402" y="4305822"/>
                  <a:pt x="1644892" y="4302169"/>
                </a:cubicBezTo>
                <a:cubicBezTo>
                  <a:pt x="1653243" y="4284945"/>
                  <a:pt x="1663160" y="4269810"/>
                  <a:pt x="1667335" y="4253109"/>
                </a:cubicBezTo>
                <a:cubicBezTo>
                  <a:pt x="1671510" y="4237973"/>
                  <a:pt x="1669423" y="4221271"/>
                  <a:pt x="1670467" y="4199873"/>
                </a:cubicBezTo>
                <a:cubicBezTo>
                  <a:pt x="1680383" y="4206136"/>
                  <a:pt x="1690299" y="4212399"/>
                  <a:pt x="1700738" y="4218662"/>
                </a:cubicBezTo>
                <a:cubicBezTo>
                  <a:pt x="1687690" y="4198307"/>
                  <a:pt x="1710654" y="4162295"/>
                  <a:pt x="1666813" y="4156554"/>
                </a:cubicBezTo>
                <a:cubicBezTo>
                  <a:pt x="1605227" y="4148725"/>
                  <a:pt x="1565561" y="4165426"/>
                  <a:pt x="1556688" y="4237451"/>
                </a:cubicBezTo>
                <a:cubicBezTo>
                  <a:pt x="1535290" y="4209789"/>
                  <a:pt x="1521198" y="4184737"/>
                  <a:pt x="1507106" y="4159685"/>
                </a:cubicBezTo>
                <a:cubicBezTo>
                  <a:pt x="1494058" y="4135677"/>
                  <a:pt x="1437691" y="4126804"/>
                  <a:pt x="1424121" y="4149247"/>
                </a:cubicBezTo>
                <a:cubicBezTo>
                  <a:pt x="1403767" y="4182127"/>
                  <a:pt x="1390719" y="4164904"/>
                  <a:pt x="1374539" y="4147159"/>
                </a:cubicBezTo>
                <a:cubicBezTo>
                  <a:pt x="1367232" y="4138808"/>
                  <a:pt x="1359404" y="4126804"/>
                  <a:pt x="1350009" y="4124195"/>
                </a:cubicBezTo>
                <a:cubicBezTo>
                  <a:pt x="1331220" y="4119497"/>
                  <a:pt x="1310343" y="4116888"/>
                  <a:pt x="1291032" y="4119497"/>
                </a:cubicBezTo>
                <a:cubicBezTo>
                  <a:pt x="1271721" y="4122107"/>
                  <a:pt x="1253976" y="4133067"/>
                  <a:pt x="1235187" y="4140374"/>
                </a:cubicBezTo>
                <a:cubicBezTo>
                  <a:pt x="1222661" y="4145071"/>
                  <a:pt x="1210657" y="4153422"/>
                  <a:pt x="1198131" y="4153422"/>
                </a:cubicBezTo>
                <a:cubicBezTo>
                  <a:pt x="1171513" y="4152900"/>
                  <a:pt x="1141242" y="4132545"/>
                  <a:pt x="1121931" y="4170123"/>
                </a:cubicBezTo>
                <a:cubicBezTo>
                  <a:pt x="1120887" y="4173255"/>
                  <a:pt x="1104708" y="4168558"/>
                  <a:pt x="1087484" y="4166992"/>
                </a:cubicBezTo>
                <a:close/>
                <a:moveTo>
                  <a:pt x="2879750" y="3735888"/>
                </a:moveTo>
                <a:cubicBezTo>
                  <a:pt x="2870355" y="3731712"/>
                  <a:pt x="2859917" y="3727015"/>
                  <a:pt x="2838519" y="3717621"/>
                </a:cubicBezTo>
                <a:cubicBezTo>
                  <a:pt x="2862527" y="3706138"/>
                  <a:pt x="2875575" y="3697788"/>
                  <a:pt x="2890189" y="3693613"/>
                </a:cubicBezTo>
                <a:cubicBezTo>
                  <a:pt x="2915762" y="3686306"/>
                  <a:pt x="2942380" y="3682130"/>
                  <a:pt x="2968998" y="3676389"/>
                </a:cubicBezTo>
                <a:cubicBezTo>
                  <a:pt x="2968476" y="3672214"/>
                  <a:pt x="2967432" y="3668038"/>
                  <a:pt x="2966910" y="3663863"/>
                </a:cubicBezTo>
                <a:cubicBezTo>
                  <a:pt x="2899583" y="3658122"/>
                  <a:pt x="2832256" y="3651859"/>
                  <a:pt x="2764928" y="3646118"/>
                </a:cubicBezTo>
                <a:cubicBezTo>
                  <a:pt x="2765450" y="3642986"/>
                  <a:pt x="2765972" y="3640377"/>
                  <a:pt x="2766494" y="3637245"/>
                </a:cubicBezTo>
                <a:cubicBezTo>
                  <a:pt x="2776410" y="3633070"/>
                  <a:pt x="2786849" y="3628373"/>
                  <a:pt x="2796765" y="3624198"/>
                </a:cubicBezTo>
                <a:cubicBezTo>
                  <a:pt x="2767538" y="3621066"/>
                  <a:pt x="2741442" y="3627851"/>
                  <a:pt x="2714824" y="3631504"/>
                </a:cubicBezTo>
                <a:cubicBezTo>
                  <a:pt x="2696035" y="3634114"/>
                  <a:pt x="2677246" y="3632548"/>
                  <a:pt x="2658457" y="3633592"/>
                </a:cubicBezTo>
                <a:cubicBezTo>
                  <a:pt x="2587998" y="3636202"/>
                  <a:pt x="2517017" y="3638289"/>
                  <a:pt x="2446558" y="3642465"/>
                </a:cubicBezTo>
                <a:cubicBezTo>
                  <a:pt x="2435598" y="3642986"/>
                  <a:pt x="2425160" y="3652903"/>
                  <a:pt x="2410024" y="3661254"/>
                </a:cubicBezTo>
                <a:cubicBezTo>
                  <a:pt x="2410024" y="3661775"/>
                  <a:pt x="2405327" y="3655513"/>
                  <a:pt x="2400108" y="3649250"/>
                </a:cubicBezTo>
                <a:cubicBezTo>
                  <a:pt x="2408980" y="3708226"/>
                  <a:pt x="2481527" y="3672214"/>
                  <a:pt x="2493531" y="3705095"/>
                </a:cubicBezTo>
                <a:cubicBezTo>
                  <a:pt x="2488312" y="3746326"/>
                  <a:pt x="2484658" y="3775032"/>
                  <a:pt x="2481527" y="3800606"/>
                </a:cubicBezTo>
                <a:cubicBezTo>
                  <a:pt x="2510754" y="3828267"/>
                  <a:pt x="2540504" y="3853841"/>
                  <a:pt x="2567643" y="3882547"/>
                </a:cubicBezTo>
                <a:cubicBezTo>
                  <a:pt x="2587476" y="3903424"/>
                  <a:pt x="2608353" y="3910208"/>
                  <a:pt x="2630795" y="3892985"/>
                </a:cubicBezTo>
                <a:cubicBezTo>
                  <a:pt x="2648541" y="3878893"/>
                  <a:pt x="2661588" y="3858017"/>
                  <a:pt x="2677768" y="3839227"/>
                </a:cubicBezTo>
                <a:cubicBezTo>
                  <a:pt x="2716912" y="3894551"/>
                  <a:pt x="2711693" y="3906033"/>
                  <a:pt x="2639146" y="3931607"/>
                </a:cubicBezTo>
                <a:cubicBezTo>
                  <a:pt x="2644887" y="3939958"/>
                  <a:pt x="2650106" y="3948308"/>
                  <a:pt x="2655325" y="3956137"/>
                </a:cubicBezTo>
                <a:cubicBezTo>
                  <a:pt x="2655847" y="3960312"/>
                  <a:pt x="2655847" y="3965010"/>
                  <a:pt x="2656369" y="3969185"/>
                </a:cubicBezTo>
                <a:cubicBezTo>
                  <a:pt x="2595305" y="3931085"/>
                  <a:pt x="2554073" y="3959791"/>
                  <a:pt x="2519105" y="3995281"/>
                </a:cubicBezTo>
                <a:cubicBezTo>
                  <a:pt x="2525890" y="4010417"/>
                  <a:pt x="2531109" y="4024508"/>
                  <a:pt x="2537894" y="4037556"/>
                </a:cubicBezTo>
                <a:cubicBezTo>
                  <a:pt x="2544679" y="4050082"/>
                  <a:pt x="2550420" y="4066784"/>
                  <a:pt x="2561902" y="4073047"/>
                </a:cubicBezTo>
                <a:cubicBezTo>
                  <a:pt x="2595305" y="4091314"/>
                  <a:pt x="2648019" y="4064174"/>
                  <a:pt x="2664198" y="4015636"/>
                </a:cubicBezTo>
                <a:cubicBezTo>
                  <a:pt x="2675680" y="3980667"/>
                  <a:pt x="2701776" y="3969185"/>
                  <a:pt x="2729438" y="3955615"/>
                </a:cubicBezTo>
                <a:cubicBezTo>
                  <a:pt x="2758143" y="3941523"/>
                  <a:pt x="2789458" y="3931607"/>
                  <a:pt x="2795721" y="3891419"/>
                </a:cubicBezTo>
                <a:cubicBezTo>
                  <a:pt x="2797809" y="3876806"/>
                  <a:pt x="2818164" y="3854363"/>
                  <a:pt x="2830690" y="3853841"/>
                </a:cubicBezTo>
                <a:cubicBezTo>
                  <a:pt x="2863571" y="3852797"/>
                  <a:pt x="2857308" y="3837140"/>
                  <a:pt x="2851045" y="3817307"/>
                </a:cubicBezTo>
                <a:cubicBezTo>
                  <a:pt x="2858874" y="3818873"/>
                  <a:pt x="2865658" y="3820438"/>
                  <a:pt x="2882360" y="3824092"/>
                </a:cubicBezTo>
                <a:cubicBezTo>
                  <a:pt x="2852088" y="3799562"/>
                  <a:pt x="2835909" y="3761462"/>
                  <a:pt x="2806682" y="3795908"/>
                </a:cubicBezTo>
                <a:cubicBezTo>
                  <a:pt x="2781108" y="3785470"/>
                  <a:pt x="2760231" y="3777119"/>
                  <a:pt x="2740398" y="3768768"/>
                </a:cubicBezTo>
                <a:cubicBezTo>
                  <a:pt x="2758143" y="3743716"/>
                  <a:pt x="2777976" y="3713967"/>
                  <a:pt x="2821295" y="3706660"/>
                </a:cubicBezTo>
                <a:cubicBezTo>
                  <a:pt x="2821295" y="3724928"/>
                  <a:pt x="2821295" y="3736932"/>
                  <a:pt x="2821295" y="3744760"/>
                </a:cubicBezTo>
                <a:cubicBezTo>
                  <a:pt x="2842172" y="3755199"/>
                  <a:pt x="2859917" y="3764071"/>
                  <a:pt x="2879750" y="3773988"/>
                </a:cubicBezTo>
                <a:cubicBezTo>
                  <a:pt x="2879750" y="3759374"/>
                  <a:pt x="2879750" y="3747892"/>
                  <a:pt x="2879750" y="3735888"/>
                </a:cubicBezTo>
                <a:close/>
                <a:moveTo>
                  <a:pt x="2637580" y="3482236"/>
                </a:moveTo>
                <a:cubicBezTo>
                  <a:pt x="2614616" y="3475451"/>
                  <a:pt x="2602612" y="3471797"/>
                  <a:pt x="2589564" y="3468144"/>
                </a:cubicBezTo>
                <a:cubicBezTo>
                  <a:pt x="2592695" y="3492674"/>
                  <a:pt x="2595305" y="3510941"/>
                  <a:pt x="2597393" y="3528686"/>
                </a:cubicBezTo>
                <a:cubicBezTo>
                  <a:pt x="2633927" y="3483801"/>
                  <a:pt x="2685075" y="3482758"/>
                  <a:pt x="2743008" y="3471797"/>
                </a:cubicBezTo>
                <a:cubicBezTo>
                  <a:pt x="2729960" y="3488499"/>
                  <a:pt x="2723175" y="3497893"/>
                  <a:pt x="2713258" y="3510419"/>
                </a:cubicBezTo>
                <a:cubicBezTo>
                  <a:pt x="2734135" y="3530252"/>
                  <a:pt x="2751880" y="3552695"/>
                  <a:pt x="2774845" y="3568352"/>
                </a:cubicBezTo>
                <a:cubicBezTo>
                  <a:pt x="2798853" y="3584532"/>
                  <a:pt x="2828602" y="3591839"/>
                  <a:pt x="2853132" y="3607496"/>
                </a:cubicBezTo>
                <a:cubicBezTo>
                  <a:pt x="2885491" y="3627851"/>
                  <a:pt x="2922547" y="3616891"/>
                  <a:pt x="2936639" y="3579312"/>
                </a:cubicBezTo>
                <a:cubicBezTo>
                  <a:pt x="2899583" y="3575137"/>
                  <a:pt x="2857308" y="3578791"/>
                  <a:pt x="2848957" y="3526599"/>
                </a:cubicBezTo>
                <a:cubicBezTo>
                  <a:pt x="2848435" y="3523467"/>
                  <a:pt x="2843216" y="3521380"/>
                  <a:pt x="2840084" y="3518770"/>
                </a:cubicBezTo>
                <a:cubicBezTo>
                  <a:pt x="2810335" y="3495284"/>
                  <a:pt x="2780064" y="3471797"/>
                  <a:pt x="2750314" y="3448311"/>
                </a:cubicBezTo>
                <a:cubicBezTo>
                  <a:pt x="2752402" y="3442570"/>
                  <a:pt x="2755012" y="3437351"/>
                  <a:pt x="2757100" y="3431610"/>
                </a:cubicBezTo>
                <a:cubicBezTo>
                  <a:pt x="2772757" y="3432654"/>
                  <a:pt x="2788415" y="3433175"/>
                  <a:pt x="2803550" y="3436307"/>
                </a:cubicBezTo>
                <a:cubicBezTo>
                  <a:pt x="2805116" y="3436829"/>
                  <a:pt x="2802506" y="3456140"/>
                  <a:pt x="2801463" y="3467622"/>
                </a:cubicBezTo>
                <a:cubicBezTo>
                  <a:pt x="2856264" y="3492152"/>
                  <a:pt x="2970564" y="3435263"/>
                  <a:pt x="2970042" y="3389856"/>
                </a:cubicBezTo>
                <a:cubicBezTo>
                  <a:pt x="2991963" y="3372111"/>
                  <a:pt x="3009186" y="3358019"/>
                  <a:pt x="3028497" y="3342362"/>
                </a:cubicBezTo>
                <a:cubicBezTo>
                  <a:pt x="3002401" y="3331924"/>
                  <a:pt x="2972652" y="3328792"/>
                  <a:pt x="2960647" y="3312613"/>
                </a:cubicBezTo>
                <a:cubicBezTo>
                  <a:pt x="2938727" y="3282863"/>
                  <a:pt x="2918372" y="3283907"/>
                  <a:pt x="2889666" y="3296433"/>
                </a:cubicBezTo>
                <a:cubicBezTo>
                  <a:pt x="2871399" y="3304262"/>
                  <a:pt x="2851045" y="3306871"/>
                  <a:pt x="2831734" y="3312613"/>
                </a:cubicBezTo>
                <a:cubicBezTo>
                  <a:pt x="2816076" y="3317310"/>
                  <a:pt x="2794677" y="3319397"/>
                  <a:pt x="2787371" y="3330358"/>
                </a:cubicBezTo>
                <a:cubicBezTo>
                  <a:pt x="2781629" y="3339230"/>
                  <a:pt x="2792590" y="3359585"/>
                  <a:pt x="2796765" y="3376808"/>
                </a:cubicBezTo>
                <a:cubicBezTo>
                  <a:pt x="2763884" y="3382549"/>
                  <a:pt x="2726306" y="3385681"/>
                  <a:pt x="2690816" y="3396641"/>
                </a:cubicBezTo>
                <a:cubicBezTo>
                  <a:pt x="2674114" y="3401860"/>
                  <a:pt x="2660023" y="3420650"/>
                  <a:pt x="2649584" y="3436829"/>
                </a:cubicBezTo>
                <a:cubicBezTo>
                  <a:pt x="2641756" y="3448833"/>
                  <a:pt x="2641234" y="3466578"/>
                  <a:pt x="2637580" y="3482236"/>
                </a:cubicBezTo>
                <a:close/>
                <a:moveTo>
                  <a:pt x="4323375" y="1451975"/>
                </a:moveTo>
                <a:cubicBezTo>
                  <a:pt x="4257613" y="1482769"/>
                  <a:pt x="4203856" y="1450410"/>
                  <a:pt x="4159492" y="1447278"/>
                </a:cubicBezTo>
                <a:cubicBezTo>
                  <a:pt x="4129743" y="1462414"/>
                  <a:pt x="4108867" y="1473374"/>
                  <a:pt x="4091121" y="1482769"/>
                </a:cubicBezTo>
                <a:cubicBezTo>
                  <a:pt x="4082249" y="1505211"/>
                  <a:pt x="4071288" y="1525566"/>
                  <a:pt x="4066591" y="1546964"/>
                </a:cubicBezTo>
                <a:cubicBezTo>
                  <a:pt x="4064504" y="1555837"/>
                  <a:pt x="4072332" y="1570451"/>
                  <a:pt x="4080161" y="1576714"/>
                </a:cubicBezTo>
                <a:cubicBezTo>
                  <a:pt x="4090599" y="1585065"/>
                  <a:pt x="4105735" y="1587152"/>
                  <a:pt x="4128699" y="1595503"/>
                </a:cubicBezTo>
                <a:cubicBezTo>
                  <a:pt x="4139660" y="1590805"/>
                  <a:pt x="4156361" y="1582977"/>
                  <a:pt x="4151142" y="1550096"/>
                </a:cubicBezTo>
                <a:cubicBezTo>
                  <a:pt x="4148010" y="1529741"/>
                  <a:pt x="4162624" y="1506255"/>
                  <a:pt x="4169931" y="1481203"/>
                </a:cubicBezTo>
                <a:cubicBezTo>
                  <a:pt x="4188198" y="1508343"/>
                  <a:pt x="4201246" y="1527654"/>
                  <a:pt x="4214294" y="1546964"/>
                </a:cubicBezTo>
                <a:cubicBezTo>
                  <a:pt x="4173062" y="1560012"/>
                  <a:pt x="4138616" y="1623686"/>
                  <a:pt x="4143835" y="1676922"/>
                </a:cubicBezTo>
                <a:cubicBezTo>
                  <a:pt x="4173062" y="1683707"/>
                  <a:pt x="4201768" y="1689970"/>
                  <a:pt x="4228386" y="1696233"/>
                </a:cubicBezTo>
                <a:cubicBezTo>
                  <a:pt x="4240390" y="1680053"/>
                  <a:pt x="4257613" y="1663874"/>
                  <a:pt x="4267008" y="1643519"/>
                </a:cubicBezTo>
                <a:cubicBezTo>
                  <a:pt x="4276402" y="1623686"/>
                  <a:pt x="4281621" y="1606985"/>
                  <a:pt x="4308239" y="1605941"/>
                </a:cubicBezTo>
                <a:cubicBezTo>
                  <a:pt x="4318156" y="1605419"/>
                  <a:pt x="4333291" y="1590284"/>
                  <a:pt x="4334335" y="1580367"/>
                </a:cubicBezTo>
                <a:cubicBezTo>
                  <a:pt x="4335901" y="1565232"/>
                  <a:pt x="4327550" y="1549052"/>
                  <a:pt x="4323897" y="1533916"/>
                </a:cubicBezTo>
                <a:cubicBezTo>
                  <a:pt x="4339554" y="1526610"/>
                  <a:pt x="4361475" y="1516171"/>
                  <a:pt x="4383395" y="1505733"/>
                </a:cubicBezTo>
                <a:cubicBezTo>
                  <a:pt x="4381830" y="1502079"/>
                  <a:pt x="4380786" y="1498948"/>
                  <a:pt x="4379220" y="1495295"/>
                </a:cubicBezTo>
                <a:cubicBezTo>
                  <a:pt x="4368782" y="1498426"/>
                  <a:pt x="4357821" y="1501558"/>
                  <a:pt x="4354168" y="1502601"/>
                </a:cubicBezTo>
                <a:cubicBezTo>
                  <a:pt x="4341642" y="1482247"/>
                  <a:pt x="4331725" y="1465545"/>
                  <a:pt x="4323375" y="1451975"/>
                </a:cubicBezTo>
                <a:close/>
                <a:moveTo>
                  <a:pt x="2668373" y="4366887"/>
                </a:moveTo>
                <a:cubicBezTo>
                  <a:pt x="2740398" y="4411771"/>
                  <a:pt x="2691860" y="4322001"/>
                  <a:pt x="2725784" y="4322001"/>
                </a:cubicBezTo>
                <a:cubicBezTo>
                  <a:pt x="2711171" y="4313129"/>
                  <a:pt x="2697601" y="4304778"/>
                  <a:pt x="2683509" y="4304256"/>
                </a:cubicBezTo>
                <a:cubicBezTo>
                  <a:pt x="2641756" y="4303213"/>
                  <a:pt x="2596871" y="4330352"/>
                  <a:pt x="2559815" y="4288077"/>
                </a:cubicBezTo>
                <a:cubicBezTo>
                  <a:pt x="2557727" y="4285467"/>
                  <a:pt x="2548332" y="4287033"/>
                  <a:pt x="2544157" y="4289643"/>
                </a:cubicBezTo>
                <a:cubicBezTo>
                  <a:pt x="2499794" y="4317304"/>
                  <a:pt x="2464825" y="4354883"/>
                  <a:pt x="2439251" y="4400289"/>
                </a:cubicBezTo>
                <a:cubicBezTo>
                  <a:pt x="2439251" y="4400811"/>
                  <a:pt x="2442905" y="4403421"/>
                  <a:pt x="2447602" y="4407074"/>
                </a:cubicBezTo>
                <a:cubicBezTo>
                  <a:pt x="2484136" y="4365321"/>
                  <a:pt x="2523802" y="4355404"/>
                  <a:pt x="2574950" y="4388807"/>
                </a:cubicBezTo>
                <a:cubicBezTo>
                  <a:pt x="2613572" y="4414381"/>
                  <a:pt x="2643843" y="4402899"/>
                  <a:pt x="2668373" y="4366887"/>
                </a:cubicBezTo>
                <a:close/>
                <a:moveTo>
                  <a:pt x="2666808" y="5476484"/>
                </a:moveTo>
                <a:cubicBezTo>
                  <a:pt x="2662632" y="5474396"/>
                  <a:pt x="2658457" y="5472830"/>
                  <a:pt x="2654803" y="5470742"/>
                </a:cubicBezTo>
                <a:cubicBezTo>
                  <a:pt x="2661588" y="5451432"/>
                  <a:pt x="2668373" y="5432643"/>
                  <a:pt x="2676202" y="5411766"/>
                </a:cubicBezTo>
                <a:cubicBezTo>
                  <a:pt x="2640190" y="5371578"/>
                  <a:pt x="2634449" y="5373144"/>
                  <a:pt x="2581213" y="5436818"/>
                </a:cubicBezTo>
                <a:cubicBezTo>
                  <a:pt x="2567643" y="5424814"/>
                  <a:pt x="2554073" y="5412288"/>
                  <a:pt x="2538416" y="5398718"/>
                </a:cubicBezTo>
                <a:cubicBezTo>
                  <a:pt x="2515973" y="5425858"/>
                  <a:pt x="2496140" y="5449344"/>
                  <a:pt x="2475786" y="5473874"/>
                </a:cubicBezTo>
                <a:cubicBezTo>
                  <a:pt x="2507623" y="5506755"/>
                  <a:pt x="2539460" y="5517715"/>
                  <a:pt x="2577560" y="5496317"/>
                </a:cubicBezTo>
                <a:cubicBezTo>
                  <a:pt x="2603134" y="5481703"/>
                  <a:pt x="2626098" y="5474918"/>
                  <a:pt x="2653760" y="5495273"/>
                </a:cubicBezTo>
                <a:cubicBezTo>
                  <a:pt x="2663154" y="5502058"/>
                  <a:pt x="2682465" y="5496838"/>
                  <a:pt x="2696557" y="5494751"/>
                </a:cubicBezTo>
                <a:cubicBezTo>
                  <a:pt x="2700732" y="5494229"/>
                  <a:pt x="2703864" y="5485356"/>
                  <a:pt x="2707517" y="5480659"/>
                </a:cubicBezTo>
                <a:cubicBezTo>
                  <a:pt x="2701776" y="5476484"/>
                  <a:pt x="2696035" y="5469699"/>
                  <a:pt x="2689772" y="5469177"/>
                </a:cubicBezTo>
                <a:cubicBezTo>
                  <a:pt x="2681943" y="5468655"/>
                  <a:pt x="2674114" y="5473874"/>
                  <a:pt x="2666808" y="5476484"/>
                </a:cubicBezTo>
                <a:close/>
                <a:moveTo>
                  <a:pt x="8928777" y="5409678"/>
                </a:moveTo>
                <a:cubicBezTo>
                  <a:pt x="8925123" y="5404981"/>
                  <a:pt x="8921470" y="5400284"/>
                  <a:pt x="8917817" y="5395587"/>
                </a:cubicBezTo>
                <a:cubicBezTo>
                  <a:pt x="8906856" y="5391411"/>
                  <a:pt x="8895896" y="5384104"/>
                  <a:pt x="8885458" y="5384626"/>
                </a:cubicBezTo>
                <a:cubicBezTo>
                  <a:pt x="8875019" y="5384626"/>
                  <a:pt x="8855709" y="5392977"/>
                  <a:pt x="8855709" y="5397152"/>
                </a:cubicBezTo>
                <a:cubicBezTo>
                  <a:pt x="8856752" y="5422726"/>
                  <a:pt x="8840051" y="5425858"/>
                  <a:pt x="8821784" y="5429511"/>
                </a:cubicBezTo>
                <a:cubicBezTo>
                  <a:pt x="8809780" y="5432121"/>
                  <a:pt x="8798298" y="5436296"/>
                  <a:pt x="8777421" y="5442037"/>
                </a:cubicBezTo>
                <a:cubicBezTo>
                  <a:pt x="8804039" y="5450910"/>
                  <a:pt x="8820218" y="5456129"/>
                  <a:pt x="8836397" y="5461348"/>
                </a:cubicBezTo>
                <a:cubicBezTo>
                  <a:pt x="8835876" y="5466568"/>
                  <a:pt x="8834832" y="5471265"/>
                  <a:pt x="8834310" y="5476484"/>
                </a:cubicBezTo>
                <a:cubicBezTo>
                  <a:pt x="8802995" y="5476484"/>
                  <a:pt x="8771158" y="5476484"/>
                  <a:pt x="8739843" y="5476484"/>
                </a:cubicBezTo>
                <a:cubicBezTo>
                  <a:pt x="8739321" y="5481181"/>
                  <a:pt x="8739321" y="5485356"/>
                  <a:pt x="8738799" y="5490054"/>
                </a:cubicBezTo>
                <a:cubicBezTo>
                  <a:pt x="8766983" y="5494751"/>
                  <a:pt x="8802995" y="5513018"/>
                  <a:pt x="8821262" y="5501536"/>
                </a:cubicBezTo>
                <a:cubicBezTo>
                  <a:pt x="8853621" y="5480659"/>
                  <a:pt x="8882326" y="5483269"/>
                  <a:pt x="8911554" y="5487966"/>
                </a:cubicBezTo>
                <a:cubicBezTo>
                  <a:pt x="8916773" y="5501014"/>
                  <a:pt x="8920949" y="5511452"/>
                  <a:pt x="8925123" y="5522412"/>
                </a:cubicBezTo>
                <a:cubicBezTo>
                  <a:pt x="8935562" y="5508843"/>
                  <a:pt x="8946000" y="5495273"/>
                  <a:pt x="8959571" y="5478571"/>
                </a:cubicBezTo>
                <a:cubicBezTo>
                  <a:pt x="8969486" y="5480659"/>
                  <a:pt x="8984100" y="5485356"/>
                  <a:pt x="8998714" y="5486400"/>
                </a:cubicBezTo>
                <a:cubicBezTo>
                  <a:pt x="9004977" y="5486922"/>
                  <a:pt x="9011762" y="5480137"/>
                  <a:pt x="9018025" y="5477006"/>
                </a:cubicBezTo>
                <a:cubicBezTo>
                  <a:pt x="9012806" y="5472308"/>
                  <a:pt x="9008630" y="5463436"/>
                  <a:pt x="9002889" y="5462914"/>
                </a:cubicBezTo>
                <a:cubicBezTo>
                  <a:pt x="8973662" y="5458739"/>
                  <a:pt x="8943913" y="5457173"/>
                  <a:pt x="8914685" y="5452998"/>
                </a:cubicBezTo>
                <a:cubicBezTo>
                  <a:pt x="8906335" y="5451954"/>
                  <a:pt x="8898506" y="5444125"/>
                  <a:pt x="8883892" y="5435252"/>
                </a:cubicBezTo>
                <a:cubicBezTo>
                  <a:pt x="8902681" y="5423248"/>
                  <a:pt x="8915729" y="5416464"/>
                  <a:pt x="8928777" y="5409678"/>
                </a:cubicBezTo>
                <a:close/>
                <a:moveTo>
                  <a:pt x="2392279" y="4129936"/>
                </a:moveTo>
                <a:cubicBezTo>
                  <a:pt x="2390191" y="4083485"/>
                  <a:pt x="2388625" y="4044863"/>
                  <a:pt x="2386538" y="4001544"/>
                </a:cubicBezTo>
                <a:cubicBezTo>
                  <a:pt x="2367227" y="4006763"/>
                  <a:pt x="2353657" y="4010417"/>
                  <a:pt x="2339043" y="4014592"/>
                </a:cubicBezTo>
                <a:cubicBezTo>
                  <a:pt x="2346872" y="4032337"/>
                  <a:pt x="2352613" y="4045385"/>
                  <a:pt x="2358876" y="4059477"/>
                </a:cubicBezTo>
                <a:cubicBezTo>
                  <a:pt x="2319732" y="4063652"/>
                  <a:pt x="2284242" y="4067306"/>
                  <a:pt x="2240401" y="4072003"/>
                </a:cubicBezTo>
                <a:cubicBezTo>
                  <a:pt x="2275369" y="4101230"/>
                  <a:pt x="2296768" y="4125760"/>
                  <a:pt x="2323908" y="4140374"/>
                </a:cubicBezTo>
                <a:cubicBezTo>
                  <a:pt x="2349482" y="4154466"/>
                  <a:pt x="2379753" y="4170123"/>
                  <a:pt x="2418897" y="4153944"/>
                </a:cubicBezTo>
                <a:cubicBezTo>
                  <a:pt x="2403239" y="4139852"/>
                  <a:pt x="2393323" y="4130980"/>
                  <a:pt x="2392279" y="4129936"/>
                </a:cubicBezTo>
                <a:close/>
                <a:moveTo>
                  <a:pt x="979969" y="1036529"/>
                </a:moveTo>
                <a:cubicBezTo>
                  <a:pt x="1013894" y="1084545"/>
                  <a:pt x="1054082" y="1076195"/>
                  <a:pt x="1093225" y="1055318"/>
                </a:cubicBezTo>
                <a:cubicBezTo>
                  <a:pt x="1105230" y="1049055"/>
                  <a:pt x="1119321" y="1028700"/>
                  <a:pt x="1117234" y="1018262"/>
                </a:cubicBezTo>
                <a:cubicBezTo>
                  <a:pt x="1113058" y="999473"/>
                  <a:pt x="1100010" y="971811"/>
                  <a:pt x="1085397" y="967636"/>
                </a:cubicBezTo>
                <a:cubicBezTo>
                  <a:pt x="1047819" y="957719"/>
                  <a:pt x="997714" y="995297"/>
                  <a:pt x="979969" y="1036529"/>
                </a:cubicBezTo>
                <a:close/>
                <a:moveTo>
                  <a:pt x="2605743" y="5094440"/>
                </a:moveTo>
                <a:cubicBezTo>
                  <a:pt x="2576516" y="5111663"/>
                  <a:pt x="2547810" y="5128887"/>
                  <a:pt x="2519627" y="5145588"/>
                </a:cubicBezTo>
                <a:cubicBezTo>
                  <a:pt x="2521193" y="5156548"/>
                  <a:pt x="2522236" y="5168552"/>
                  <a:pt x="2525890" y="5179513"/>
                </a:cubicBezTo>
                <a:cubicBezTo>
                  <a:pt x="2529543" y="5191517"/>
                  <a:pt x="2535806" y="5202999"/>
                  <a:pt x="2541547" y="5214481"/>
                </a:cubicBezTo>
                <a:cubicBezTo>
                  <a:pt x="2546767" y="5224919"/>
                  <a:pt x="2550942" y="5236924"/>
                  <a:pt x="2559293" y="5245274"/>
                </a:cubicBezTo>
                <a:cubicBezTo>
                  <a:pt x="2568687" y="5254669"/>
                  <a:pt x="2581213" y="5263020"/>
                  <a:pt x="2593739" y="5265629"/>
                </a:cubicBezTo>
                <a:cubicBezTo>
                  <a:pt x="2600524" y="5267195"/>
                  <a:pt x="2613572" y="5256756"/>
                  <a:pt x="2617747" y="5248928"/>
                </a:cubicBezTo>
                <a:cubicBezTo>
                  <a:pt x="2625054" y="5234314"/>
                  <a:pt x="2627664" y="5217613"/>
                  <a:pt x="2635493" y="5191517"/>
                </a:cubicBezTo>
                <a:cubicBezTo>
                  <a:pt x="2617225" y="5204043"/>
                  <a:pt x="2602090" y="5213959"/>
                  <a:pt x="2593739" y="5219700"/>
                </a:cubicBezTo>
                <a:cubicBezTo>
                  <a:pt x="2585910" y="5195170"/>
                  <a:pt x="2579125" y="5172728"/>
                  <a:pt x="2569731" y="5141935"/>
                </a:cubicBezTo>
                <a:cubicBezTo>
                  <a:pt x="2584867" y="5137759"/>
                  <a:pt x="2606265" y="5132540"/>
                  <a:pt x="2626098" y="5127321"/>
                </a:cubicBezTo>
                <a:cubicBezTo>
                  <a:pt x="2619313" y="5116360"/>
                  <a:pt x="2611484" y="5103835"/>
                  <a:pt x="2605743" y="5094440"/>
                </a:cubicBezTo>
                <a:close/>
                <a:moveTo>
                  <a:pt x="8939216" y="2745810"/>
                </a:moveTo>
                <a:cubicBezTo>
                  <a:pt x="8931909" y="2728586"/>
                  <a:pt x="8927733" y="2716582"/>
                  <a:pt x="8921470" y="2704578"/>
                </a:cubicBezTo>
                <a:cubicBezTo>
                  <a:pt x="8917817" y="2697271"/>
                  <a:pt x="8911554" y="2685267"/>
                  <a:pt x="8906335" y="2684745"/>
                </a:cubicBezTo>
                <a:cubicBezTo>
                  <a:pt x="8874498" y="2682658"/>
                  <a:pt x="8842661" y="2683702"/>
                  <a:pt x="8810824" y="2683702"/>
                </a:cubicBezTo>
                <a:cubicBezTo>
                  <a:pt x="8810824" y="2699881"/>
                  <a:pt x="8810824" y="2719192"/>
                  <a:pt x="8810824" y="2741113"/>
                </a:cubicBezTo>
                <a:cubicBezTo>
                  <a:pt x="8857274" y="2732240"/>
                  <a:pt x="8897984" y="2779734"/>
                  <a:pt x="8939216" y="2745810"/>
                </a:cubicBezTo>
                <a:close/>
                <a:moveTo>
                  <a:pt x="9927206" y="2876811"/>
                </a:moveTo>
                <a:cubicBezTo>
                  <a:pt x="9926162" y="2870026"/>
                  <a:pt x="9925118" y="2863241"/>
                  <a:pt x="9924074" y="2856456"/>
                </a:cubicBezTo>
                <a:cubicBezTo>
                  <a:pt x="9902154" y="2858022"/>
                  <a:pt x="9880755" y="2860632"/>
                  <a:pt x="9858835" y="2860632"/>
                </a:cubicBezTo>
                <a:cubicBezTo>
                  <a:pt x="9844743" y="2861154"/>
                  <a:pt x="9830651" y="2858022"/>
                  <a:pt x="9816038" y="2856978"/>
                </a:cubicBezTo>
                <a:cubicBezTo>
                  <a:pt x="9804555" y="2856456"/>
                  <a:pt x="9789420" y="2851759"/>
                  <a:pt x="9782113" y="2857500"/>
                </a:cubicBezTo>
                <a:cubicBezTo>
                  <a:pt x="9775849" y="2862198"/>
                  <a:pt x="9773762" y="2880986"/>
                  <a:pt x="9778459" y="2888815"/>
                </a:cubicBezTo>
                <a:cubicBezTo>
                  <a:pt x="9783678" y="2898732"/>
                  <a:pt x="9799336" y="2911780"/>
                  <a:pt x="9807687" y="2910214"/>
                </a:cubicBezTo>
                <a:cubicBezTo>
                  <a:pt x="9848396" y="2901341"/>
                  <a:pt x="9887540" y="2888293"/>
                  <a:pt x="9927206" y="2876811"/>
                </a:cubicBezTo>
                <a:close/>
                <a:moveTo>
                  <a:pt x="2894886" y="5307904"/>
                </a:moveTo>
                <a:cubicBezTo>
                  <a:pt x="2886013" y="5326171"/>
                  <a:pt x="2880272" y="5337132"/>
                  <a:pt x="2875053" y="5348614"/>
                </a:cubicBezTo>
                <a:cubicBezTo>
                  <a:pt x="2946034" y="5383061"/>
                  <a:pt x="3003967" y="5387758"/>
                  <a:pt x="3022234" y="5362706"/>
                </a:cubicBezTo>
                <a:cubicBezTo>
                  <a:pt x="2980480" y="5344439"/>
                  <a:pt x="2938205" y="5326171"/>
                  <a:pt x="2894886" y="5307904"/>
                </a:cubicBezTo>
                <a:close/>
                <a:moveTo>
                  <a:pt x="3315029" y="5827734"/>
                </a:moveTo>
                <a:cubicBezTo>
                  <a:pt x="3375572" y="5866878"/>
                  <a:pt x="3376616" y="5866878"/>
                  <a:pt x="3400624" y="5817818"/>
                </a:cubicBezTo>
                <a:cubicBezTo>
                  <a:pt x="3363568" y="5771889"/>
                  <a:pt x="3319205" y="5813643"/>
                  <a:pt x="3280061" y="5803726"/>
                </a:cubicBezTo>
                <a:cubicBezTo>
                  <a:pt x="3285280" y="5821472"/>
                  <a:pt x="3289977" y="5835563"/>
                  <a:pt x="3295197" y="5852787"/>
                </a:cubicBezTo>
                <a:cubicBezTo>
                  <a:pt x="3301982" y="5843392"/>
                  <a:pt x="3308766" y="5835563"/>
                  <a:pt x="3315029" y="5827734"/>
                </a:cubicBezTo>
                <a:close/>
                <a:moveTo>
                  <a:pt x="5513347" y="6570424"/>
                </a:moveTo>
                <a:cubicBezTo>
                  <a:pt x="5547794" y="6616352"/>
                  <a:pt x="5586938" y="6623659"/>
                  <a:pt x="5650612" y="6594954"/>
                </a:cubicBezTo>
                <a:cubicBezTo>
                  <a:pt x="5614600" y="6586081"/>
                  <a:pt x="5583284" y="6577731"/>
                  <a:pt x="5551969" y="6569902"/>
                </a:cubicBezTo>
                <a:cubicBezTo>
                  <a:pt x="5553535" y="6555288"/>
                  <a:pt x="5554579" y="6544850"/>
                  <a:pt x="5557189" y="6523973"/>
                </a:cubicBezTo>
                <a:cubicBezTo>
                  <a:pt x="5538400" y="6543806"/>
                  <a:pt x="5526917" y="6556332"/>
                  <a:pt x="5513347" y="6570424"/>
                </a:cubicBezTo>
                <a:close/>
                <a:moveTo>
                  <a:pt x="6425138" y="6502053"/>
                </a:moveTo>
                <a:cubicBezTo>
                  <a:pt x="6414699" y="6520320"/>
                  <a:pt x="6406870" y="6533889"/>
                  <a:pt x="6399042" y="6546937"/>
                </a:cubicBezTo>
                <a:cubicBezTo>
                  <a:pt x="6402695" y="6551112"/>
                  <a:pt x="6406349" y="6554766"/>
                  <a:pt x="6409480" y="6558941"/>
                </a:cubicBezTo>
                <a:cubicBezTo>
                  <a:pt x="6430357" y="6552157"/>
                  <a:pt x="6451756" y="6546416"/>
                  <a:pt x="6472633" y="6538587"/>
                </a:cubicBezTo>
                <a:cubicBezTo>
                  <a:pt x="6492987" y="6530758"/>
                  <a:pt x="6512820" y="6520320"/>
                  <a:pt x="6532653" y="6510925"/>
                </a:cubicBezTo>
                <a:cubicBezTo>
                  <a:pt x="6508644" y="6523451"/>
                  <a:pt x="6464804" y="6458733"/>
                  <a:pt x="6456453" y="6530236"/>
                </a:cubicBezTo>
                <a:cubicBezTo>
                  <a:pt x="6447580" y="6521885"/>
                  <a:pt x="6439751" y="6515101"/>
                  <a:pt x="6425138" y="6502053"/>
                </a:cubicBezTo>
                <a:close/>
                <a:moveTo>
                  <a:pt x="2236225" y="4472314"/>
                </a:moveTo>
                <a:cubicBezTo>
                  <a:pt x="2238835" y="4476489"/>
                  <a:pt x="2240923" y="4480143"/>
                  <a:pt x="2243532" y="4484318"/>
                </a:cubicBezTo>
                <a:cubicBezTo>
                  <a:pt x="2250839" y="4474402"/>
                  <a:pt x="2260756" y="4466051"/>
                  <a:pt x="2265453" y="4455091"/>
                </a:cubicBezTo>
                <a:cubicBezTo>
                  <a:pt x="2270150" y="4444130"/>
                  <a:pt x="2269106" y="4431082"/>
                  <a:pt x="2270672" y="4418556"/>
                </a:cubicBezTo>
                <a:cubicBezTo>
                  <a:pt x="2259712" y="4418556"/>
                  <a:pt x="2248230" y="4415947"/>
                  <a:pt x="2238835" y="4419600"/>
                </a:cubicBezTo>
                <a:cubicBezTo>
                  <a:pt x="2214827" y="4428473"/>
                  <a:pt x="2191341" y="4439955"/>
                  <a:pt x="2161069" y="4453003"/>
                </a:cubicBezTo>
                <a:cubicBezTo>
                  <a:pt x="2190297" y="4460310"/>
                  <a:pt x="2213261" y="4466051"/>
                  <a:pt x="2236225" y="4472314"/>
                </a:cubicBezTo>
                <a:close/>
                <a:moveTo>
                  <a:pt x="9137544" y="5133584"/>
                </a:moveTo>
                <a:cubicBezTo>
                  <a:pt x="9135978" y="5138281"/>
                  <a:pt x="9133891" y="5142978"/>
                  <a:pt x="9132325" y="5148198"/>
                </a:cubicBezTo>
                <a:cubicBezTo>
                  <a:pt x="9158421" y="5161767"/>
                  <a:pt x="9183995" y="5176903"/>
                  <a:pt x="9211135" y="5186819"/>
                </a:cubicBezTo>
                <a:cubicBezTo>
                  <a:pt x="9213744" y="5187863"/>
                  <a:pt x="9227836" y="5156026"/>
                  <a:pt x="9234099" y="5143500"/>
                </a:cubicBezTo>
                <a:cubicBezTo>
                  <a:pt x="9199130" y="5139847"/>
                  <a:pt x="9168338" y="5136715"/>
                  <a:pt x="9137544" y="5133584"/>
                </a:cubicBezTo>
                <a:close/>
                <a:moveTo>
                  <a:pt x="2067124" y="4028684"/>
                </a:moveTo>
                <a:cubicBezTo>
                  <a:pt x="2091132" y="4038078"/>
                  <a:pt x="2104702" y="4045385"/>
                  <a:pt x="2118794" y="4047995"/>
                </a:cubicBezTo>
                <a:cubicBezTo>
                  <a:pt x="2129232" y="4050082"/>
                  <a:pt x="2140714" y="4046429"/>
                  <a:pt x="2151675" y="4045385"/>
                </a:cubicBezTo>
                <a:cubicBezTo>
                  <a:pt x="2150631" y="4036513"/>
                  <a:pt x="2151675" y="4021377"/>
                  <a:pt x="2147499" y="4019811"/>
                </a:cubicBezTo>
                <a:cubicBezTo>
                  <a:pt x="2129232" y="4011982"/>
                  <a:pt x="2109399" y="4005198"/>
                  <a:pt x="2090088" y="4004675"/>
                </a:cubicBezTo>
                <a:cubicBezTo>
                  <a:pt x="2082260" y="4004675"/>
                  <a:pt x="2073909" y="4021377"/>
                  <a:pt x="2067124" y="4028684"/>
                </a:cubicBezTo>
                <a:close/>
                <a:moveTo>
                  <a:pt x="3886529" y="1036007"/>
                </a:moveTo>
                <a:cubicBezTo>
                  <a:pt x="3850517" y="1033397"/>
                  <a:pt x="3821812" y="1031310"/>
                  <a:pt x="3793106" y="1029222"/>
                </a:cubicBezTo>
                <a:cubicBezTo>
                  <a:pt x="3843210" y="1086111"/>
                  <a:pt x="3845820" y="1086111"/>
                  <a:pt x="3886529" y="1036007"/>
                </a:cubicBezTo>
                <a:close/>
                <a:moveTo>
                  <a:pt x="2330693" y="1245296"/>
                </a:moveTo>
                <a:cubicBezTo>
                  <a:pt x="2332780" y="1229638"/>
                  <a:pt x="2334868" y="1216591"/>
                  <a:pt x="2337999" y="1196758"/>
                </a:cubicBezTo>
                <a:cubicBezTo>
                  <a:pt x="2320254" y="1203021"/>
                  <a:pt x="2310338" y="1206152"/>
                  <a:pt x="2306684" y="1207196"/>
                </a:cubicBezTo>
                <a:cubicBezTo>
                  <a:pt x="2308250" y="1190495"/>
                  <a:pt x="2309816" y="1172227"/>
                  <a:pt x="2311382" y="1153438"/>
                </a:cubicBezTo>
                <a:cubicBezTo>
                  <a:pt x="2305119" y="1152395"/>
                  <a:pt x="2299378" y="1151873"/>
                  <a:pt x="2293115" y="1150829"/>
                </a:cubicBezTo>
                <a:cubicBezTo>
                  <a:pt x="2288417" y="1176403"/>
                  <a:pt x="2283720" y="1201977"/>
                  <a:pt x="2279545" y="1227029"/>
                </a:cubicBezTo>
                <a:cubicBezTo>
                  <a:pt x="2297812" y="1234336"/>
                  <a:pt x="2311904" y="1239033"/>
                  <a:pt x="2330693" y="1245296"/>
                </a:cubicBezTo>
                <a:close/>
                <a:moveTo>
                  <a:pt x="2854176" y="3501547"/>
                </a:moveTo>
                <a:cubicBezTo>
                  <a:pt x="2853132" y="3505722"/>
                  <a:pt x="2852610" y="3510419"/>
                  <a:pt x="2851567" y="3514595"/>
                </a:cubicBezTo>
                <a:cubicBezTo>
                  <a:pt x="2886535" y="3523467"/>
                  <a:pt x="2922025" y="3532340"/>
                  <a:pt x="2956994" y="3541212"/>
                </a:cubicBezTo>
                <a:cubicBezTo>
                  <a:pt x="2906890" y="3493718"/>
                  <a:pt x="2882360" y="3485367"/>
                  <a:pt x="2854176" y="3501547"/>
                </a:cubicBezTo>
                <a:close/>
                <a:moveTo>
                  <a:pt x="2511276" y="5042248"/>
                </a:moveTo>
                <a:cubicBezTo>
                  <a:pt x="2551464" y="5069388"/>
                  <a:pt x="2621923" y="5064169"/>
                  <a:pt x="2632883" y="5042248"/>
                </a:cubicBezTo>
                <a:cubicBezTo>
                  <a:pt x="2592173" y="5042248"/>
                  <a:pt x="2551464" y="5042248"/>
                  <a:pt x="2511276" y="5042248"/>
                </a:cubicBezTo>
                <a:close/>
                <a:moveTo>
                  <a:pt x="2302509" y="3993193"/>
                </a:moveTo>
                <a:cubicBezTo>
                  <a:pt x="2306684" y="3995803"/>
                  <a:pt x="2310860" y="3998412"/>
                  <a:pt x="2314513" y="4001544"/>
                </a:cubicBezTo>
                <a:cubicBezTo>
                  <a:pt x="2333302" y="3988496"/>
                  <a:pt x="2352613" y="3975448"/>
                  <a:pt x="2371402" y="3961878"/>
                </a:cubicBezTo>
                <a:cubicBezTo>
                  <a:pt x="2355745" y="3953006"/>
                  <a:pt x="2340087" y="3944655"/>
                  <a:pt x="2323908" y="3935782"/>
                </a:cubicBezTo>
                <a:cubicBezTo>
                  <a:pt x="2317123" y="3954571"/>
                  <a:pt x="2309816" y="3973882"/>
                  <a:pt x="2302509" y="3993193"/>
                </a:cubicBezTo>
                <a:close/>
                <a:moveTo>
                  <a:pt x="2511276" y="837678"/>
                </a:moveTo>
                <a:cubicBezTo>
                  <a:pt x="2533719" y="863252"/>
                  <a:pt x="2582779" y="868993"/>
                  <a:pt x="2600524" y="851248"/>
                </a:cubicBezTo>
                <a:cubicBezTo>
                  <a:pt x="2604699" y="847595"/>
                  <a:pt x="2607309" y="838200"/>
                  <a:pt x="2605221" y="833503"/>
                </a:cubicBezTo>
                <a:cubicBezTo>
                  <a:pt x="2603134" y="828806"/>
                  <a:pt x="2594261" y="822543"/>
                  <a:pt x="2589564" y="823586"/>
                </a:cubicBezTo>
                <a:cubicBezTo>
                  <a:pt x="2565034" y="826718"/>
                  <a:pt x="2541025" y="831937"/>
                  <a:pt x="2511276" y="837678"/>
                </a:cubicBezTo>
                <a:close/>
                <a:moveTo>
                  <a:pt x="2152197" y="4410728"/>
                </a:moveTo>
                <a:cubicBezTo>
                  <a:pt x="2106790" y="4407074"/>
                  <a:pt x="2092698" y="4413337"/>
                  <a:pt x="2079128" y="4443086"/>
                </a:cubicBezTo>
                <a:cubicBezTo>
                  <a:pt x="2117228" y="4464485"/>
                  <a:pt x="2117228" y="4464485"/>
                  <a:pt x="2152197" y="4410728"/>
                </a:cubicBezTo>
                <a:close/>
                <a:moveTo>
                  <a:pt x="2392279" y="1156048"/>
                </a:moveTo>
                <a:cubicBezTo>
                  <a:pt x="2395410" y="1157092"/>
                  <a:pt x="2399064" y="1158136"/>
                  <a:pt x="2402195" y="1158658"/>
                </a:cubicBezTo>
                <a:cubicBezTo>
                  <a:pt x="2422028" y="1127864"/>
                  <a:pt x="2423594" y="1127343"/>
                  <a:pt x="2458041" y="1151351"/>
                </a:cubicBezTo>
                <a:cubicBezTo>
                  <a:pt x="2456997" y="1135693"/>
                  <a:pt x="2455431" y="1114817"/>
                  <a:pt x="2444993" y="1109597"/>
                </a:cubicBezTo>
                <a:cubicBezTo>
                  <a:pt x="2435598" y="1104378"/>
                  <a:pt x="2414199" y="1111685"/>
                  <a:pt x="2403761" y="1120558"/>
                </a:cubicBezTo>
                <a:cubicBezTo>
                  <a:pt x="2395410" y="1127343"/>
                  <a:pt x="2395932" y="1144044"/>
                  <a:pt x="2392279" y="1156048"/>
                </a:cubicBezTo>
                <a:close/>
                <a:moveTo>
                  <a:pt x="8773246" y="2652908"/>
                </a:moveTo>
                <a:cubicBezTo>
                  <a:pt x="8772202" y="2645080"/>
                  <a:pt x="8772724" y="2640904"/>
                  <a:pt x="8771158" y="2639860"/>
                </a:cubicBezTo>
                <a:cubicBezTo>
                  <a:pt x="8760719" y="2632554"/>
                  <a:pt x="8750281" y="2624203"/>
                  <a:pt x="8738277" y="2619506"/>
                </a:cubicBezTo>
                <a:cubicBezTo>
                  <a:pt x="8726795" y="2614808"/>
                  <a:pt x="8713225" y="2613764"/>
                  <a:pt x="8700699" y="2611155"/>
                </a:cubicBezTo>
                <a:cubicBezTo>
                  <a:pt x="8706440" y="2623159"/>
                  <a:pt x="8709050" y="2638295"/>
                  <a:pt x="8717922" y="2647167"/>
                </a:cubicBezTo>
                <a:cubicBezTo>
                  <a:pt x="8726795" y="2656040"/>
                  <a:pt x="8740887" y="2660737"/>
                  <a:pt x="8753935" y="2663347"/>
                </a:cubicBezTo>
                <a:cubicBezTo>
                  <a:pt x="8760198" y="2663869"/>
                  <a:pt x="8768026" y="2656040"/>
                  <a:pt x="8773246" y="2652908"/>
                </a:cubicBezTo>
                <a:close/>
                <a:moveTo>
                  <a:pt x="1689777" y="446762"/>
                </a:moveTo>
                <a:cubicBezTo>
                  <a:pt x="1693953" y="397179"/>
                  <a:pt x="1690299" y="393526"/>
                  <a:pt x="1639152" y="396136"/>
                </a:cubicBezTo>
                <a:cubicBezTo>
                  <a:pt x="1638108" y="432148"/>
                  <a:pt x="1650112" y="452503"/>
                  <a:pt x="1689777" y="446762"/>
                </a:cubicBezTo>
                <a:close/>
                <a:moveTo>
                  <a:pt x="2212217" y="4274507"/>
                </a:moveTo>
                <a:cubicBezTo>
                  <a:pt x="2218480" y="4255196"/>
                  <a:pt x="2221612" y="4244236"/>
                  <a:pt x="2226831" y="4227534"/>
                </a:cubicBezTo>
                <a:cubicBezTo>
                  <a:pt x="2201257" y="4225447"/>
                  <a:pt x="2179336" y="4223359"/>
                  <a:pt x="2157416" y="4221794"/>
                </a:cubicBezTo>
                <a:cubicBezTo>
                  <a:pt x="2155328" y="4228056"/>
                  <a:pt x="2153241" y="4234841"/>
                  <a:pt x="2151153" y="4241104"/>
                </a:cubicBezTo>
                <a:cubicBezTo>
                  <a:pt x="2170464" y="4251021"/>
                  <a:pt x="2189253" y="4261459"/>
                  <a:pt x="2212217" y="4274507"/>
                </a:cubicBezTo>
                <a:close/>
                <a:moveTo>
                  <a:pt x="5291011" y="5772933"/>
                </a:moveTo>
                <a:cubicBezTo>
                  <a:pt x="5287357" y="5775543"/>
                  <a:pt x="5284225" y="5778152"/>
                  <a:pt x="5280572" y="5780762"/>
                </a:cubicBezTo>
                <a:cubicBezTo>
                  <a:pt x="5292576" y="5795898"/>
                  <a:pt x="5305102" y="5811555"/>
                  <a:pt x="5316584" y="5826169"/>
                </a:cubicBezTo>
                <a:cubicBezTo>
                  <a:pt x="5334330" y="5813121"/>
                  <a:pt x="5347377" y="5803204"/>
                  <a:pt x="5364601" y="5790157"/>
                </a:cubicBezTo>
                <a:cubicBezTo>
                  <a:pt x="5335895" y="5783371"/>
                  <a:pt x="5313453" y="5778152"/>
                  <a:pt x="5291011" y="5772933"/>
                </a:cubicBezTo>
                <a:close/>
                <a:moveTo>
                  <a:pt x="2236225" y="4528681"/>
                </a:moveTo>
                <a:cubicBezTo>
                  <a:pt x="2238313" y="4525028"/>
                  <a:pt x="2239879" y="4521374"/>
                  <a:pt x="2241967" y="4517721"/>
                </a:cubicBezTo>
                <a:cubicBezTo>
                  <a:pt x="2224221" y="4504673"/>
                  <a:pt x="2206476" y="4491103"/>
                  <a:pt x="2181946" y="4472836"/>
                </a:cubicBezTo>
                <a:cubicBezTo>
                  <a:pt x="2180380" y="4496844"/>
                  <a:pt x="2179858" y="4512501"/>
                  <a:pt x="2178815" y="4528681"/>
                </a:cubicBezTo>
                <a:cubicBezTo>
                  <a:pt x="2201779" y="4528681"/>
                  <a:pt x="2219002" y="4528681"/>
                  <a:pt x="2236225" y="4528681"/>
                </a:cubicBezTo>
                <a:close/>
                <a:moveTo>
                  <a:pt x="3560853" y="6330341"/>
                </a:moveTo>
                <a:cubicBezTo>
                  <a:pt x="3584861" y="6323556"/>
                  <a:pt x="3599475" y="6319381"/>
                  <a:pt x="3620351" y="6313640"/>
                </a:cubicBezTo>
                <a:cubicBezTo>
                  <a:pt x="3603128" y="6294329"/>
                  <a:pt x="3590602" y="6281281"/>
                  <a:pt x="3570247" y="6258838"/>
                </a:cubicBezTo>
                <a:cubicBezTo>
                  <a:pt x="3566594" y="6287544"/>
                  <a:pt x="3563984" y="6304246"/>
                  <a:pt x="3560853" y="6330341"/>
                </a:cubicBezTo>
                <a:close/>
                <a:moveTo>
                  <a:pt x="2072865" y="1382560"/>
                </a:moveTo>
                <a:cubicBezTo>
                  <a:pt x="2075475" y="1386214"/>
                  <a:pt x="2077562" y="1389867"/>
                  <a:pt x="2080172" y="1393521"/>
                </a:cubicBezTo>
                <a:cubicBezTo>
                  <a:pt x="2101049" y="1384126"/>
                  <a:pt x="2122447" y="1374732"/>
                  <a:pt x="2143324" y="1363771"/>
                </a:cubicBezTo>
                <a:cubicBezTo>
                  <a:pt x="2145934" y="1362727"/>
                  <a:pt x="2145412" y="1349158"/>
                  <a:pt x="2141758" y="1345504"/>
                </a:cubicBezTo>
                <a:cubicBezTo>
                  <a:pt x="2137061" y="1339763"/>
                  <a:pt x="2124013" y="1332978"/>
                  <a:pt x="2121404" y="1335066"/>
                </a:cubicBezTo>
                <a:cubicBezTo>
                  <a:pt x="2104180" y="1349680"/>
                  <a:pt x="2089045" y="1366381"/>
                  <a:pt x="2072865" y="1382560"/>
                </a:cubicBezTo>
                <a:close/>
                <a:moveTo>
                  <a:pt x="2582257" y="1320452"/>
                </a:moveTo>
                <a:cubicBezTo>
                  <a:pt x="2582779" y="1316799"/>
                  <a:pt x="2583301" y="1313145"/>
                  <a:pt x="2583823" y="1309492"/>
                </a:cubicBezTo>
                <a:cubicBezTo>
                  <a:pt x="2553029" y="1309492"/>
                  <a:pt x="2522758" y="1309492"/>
                  <a:pt x="2481527" y="1309492"/>
                </a:cubicBezTo>
                <a:cubicBezTo>
                  <a:pt x="2497706" y="1324627"/>
                  <a:pt x="2505535" y="1332456"/>
                  <a:pt x="2505013" y="1331934"/>
                </a:cubicBezTo>
                <a:cubicBezTo>
                  <a:pt x="2537372" y="1327237"/>
                  <a:pt x="2559815" y="1323584"/>
                  <a:pt x="2582257" y="1320452"/>
                </a:cubicBezTo>
                <a:close/>
                <a:moveTo>
                  <a:pt x="2574428" y="1183188"/>
                </a:moveTo>
                <a:cubicBezTo>
                  <a:pt x="2555639" y="1146653"/>
                  <a:pt x="2538416" y="1138303"/>
                  <a:pt x="2517017" y="1158136"/>
                </a:cubicBezTo>
                <a:cubicBezTo>
                  <a:pt x="2510754" y="1164399"/>
                  <a:pt x="2511276" y="1177969"/>
                  <a:pt x="2508666" y="1187885"/>
                </a:cubicBezTo>
                <a:cubicBezTo>
                  <a:pt x="2528499" y="1186841"/>
                  <a:pt x="2548332" y="1185275"/>
                  <a:pt x="2574428" y="1183188"/>
                </a:cubicBezTo>
                <a:close/>
                <a:moveTo>
                  <a:pt x="2505013" y="4990578"/>
                </a:moveTo>
                <a:cubicBezTo>
                  <a:pt x="2505013" y="4995798"/>
                  <a:pt x="2505535" y="5001017"/>
                  <a:pt x="2505535" y="5006236"/>
                </a:cubicBezTo>
                <a:cubicBezTo>
                  <a:pt x="2535284" y="5001539"/>
                  <a:pt x="2565034" y="4996319"/>
                  <a:pt x="2598436" y="4990578"/>
                </a:cubicBezTo>
                <a:cubicBezTo>
                  <a:pt x="2561380" y="4942562"/>
                  <a:pt x="2535284" y="4996319"/>
                  <a:pt x="2505013" y="4990578"/>
                </a:cubicBezTo>
                <a:close/>
                <a:moveTo>
                  <a:pt x="5698628" y="6474391"/>
                </a:moveTo>
                <a:cubicBezTo>
                  <a:pt x="5677751" y="6497877"/>
                  <a:pt x="5664704" y="6512491"/>
                  <a:pt x="5651656" y="6527104"/>
                </a:cubicBezTo>
                <a:cubicBezTo>
                  <a:pt x="5655309" y="6531280"/>
                  <a:pt x="5659484" y="6535455"/>
                  <a:pt x="5663138" y="6539109"/>
                </a:cubicBezTo>
                <a:cubicBezTo>
                  <a:pt x="5679317" y="6527104"/>
                  <a:pt x="5696019" y="6516144"/>
                  <a:pt x="5710110" y="6502574"/>
                </a:cubicBezTo>
                <a:cubicBezTo>
                  <a:pt x="5712198" y="6499965"/>
                  <a:pt x="5703847" y="6486395"/>
                  <a:pt x="5698628" y="6474391"/>
                </a:cubicBezTo>
                <a:close/>
                <a:moveTo>
                  <a:pt x="2298856" y="4439955"/>
                </a:moveTo>
                <a:cubicBezTo>
                  <a:pt x="2329127" y="4483796"/>
                  <a:pt x="2349482" y="4450915"/>
                  <a:pt x="2373490" y="4439955"/>
                </a:cubicBezTo>
                <a:cubicBezTo>
                  <a:pt x="2348960" y="4439955"/>
                  <a:pt x="2323908" y="4439955"/>
                  <a:pt x="2298856" y="4439955"/>
                </a:cubicBezTo>
                <a:close/>
                <a:moveTo>
                  <a:pt x="6565012" y="6506228"/>
                </a:moveTo>
                <a:cubicBezTo>
                  <a:pt x="6567621" y="6509881"/>
                  <a:pt x="6570231" y="6514056"/>
                  <a:pt x="6572840" y="6517710"/>
                </a:cubicBezTo>
                <a:cubicBezTo>
                  <a:pt x="6589020" y="6509881"/>
                  <a:pt x="6605722" y="6503096"/>
                  <a:pt x="6620335" y="6493180"/>
                </a:cubicBezTo>
                <a:cubicBezTo>
                  <a:pt x="6625032" y="6490048"/>
                  <a:pt x="6624510" y="6480132"/>
                  <a:pt x="6626598" y="6472825"/>
                </a:cubicBezTo>
                <a:cubicBezTo>
                  <a:pt x="6619291" y="6471259"/>
                  <a:pt x="6608853" y="6465518"/>
                  <a:pt x="6605199" y="6468650"/>
                </a:cubicBezTo>
                <a:cubicBezTo>
                  <a:pt x="6591108" y="6480132"/>
                  <a:pt x="6578581" y="6493701"/>
                  <a:pt x="6565012" y="6506228"/>
                </a:cubicBezTo>
                <a:close/>
                <a:moveTo>
                  <a:pt x="7120332" y="6029717"/>
                </a:moveTo>
                <a:cubicBezTo>
                  <a:pt x="7120332" y="6034414"/>
                  <a:pt x="7120854" y="6038589"/>
                  <a:pt x="7120854" y="6043287"/>
                </a:cubicBezTo>
                <a:cubicBezTo>
                  <a:pt x="7142774" y="6034936"/>
                  <a:pt x="7166261" y="6076690"/>
                  <a:pt x="7191835" y="6025020"/>
                </a:cubicBezTo>
                <a:cubicBezTo>
                  <a:pt x="7163651" y="6026585"/>
                  <a:pt x="7142253" y="6028151"/>
                  <a:pt x="7120332" y="6029717"/>
                </a:cubicBezTo>
                <a:close/>
                <a:moveTo>
                  <a:pt x="859406" y="4492669"/>
                </a:moveTo>
                <a:cubicBezTo>
                  <a:pt x="845314" y="4487972"/>
                  <a:pt x="833310" y="4483796"/>
                  <a:pt x="821306" y="4480143"/>
                </a:cubicBezTo>
                <a:cubicBezTo>
                  <a:pt x="815565" y="4486406"/>
                  <a:pt x="809824" y="4492147"/>
                  <a:pt x="804083" y="4498410"/>
                </a:cubicBezTo>
                <a:cubicBezTo>
                  <a:pt x="817131" y="4502585"/>
                  <a:pt x="830179" y="4506239"/>
                  <a:pt x="846358" y="4511458"/>
                </a:cubicBezTo>
                <a:cubicBezTo>
                  <a:pt x="836964" y="4518765"/>
                  <a:pt x="830179" y="4523984"/>
                  <a:pt x="820784" y="4531291"/>
                </a:cubicBezTo>
                <a:cubicBezTo>
                  <a:pt x="836442" y="4538076"/>
                  <a:pt x="847402" y="4543295"/>
                  <a:pt x="862016" y="4550080"/>
                </a:cubicBezTo>
                <a:cubicBezTo>
                  <a:pt x="860972" y="4527637"/>
                  <a:pt x="860450" y="4510936"/>
                  <a:pt x="859406" y="4492669"/>
                </a:cubicBezTo>
                <a:close/>
                <a:moveTo>
                  <a:pt x="2506579" y="4266678"/>
                </a:moveTo>
                <a:cubicBezTo>
                  <a:pt x="2461694" y="4261459"/>
                  <a:pt x="2450734" y="4285467"/>
                  <a:pt x="2440295" y="4310520"/>
                </a:cubicBezTo>
                <a:cubicBezTo>
                  <a:pt x="2442905" y="4313651"/>
                  <a:pt x="2444993" y="4316261"/>
                  <a:pt x="2447602" y="4319392"/>
                </a:cubicBezTo>
                <a:cubicBezTo>
                  <a:pt x="2465347" y="4303213"/>
                  <a:pt x="2483093" y="4287033"/>
                  <a:pt x="2506579" y="4266678"/>
                </a:cubicBezTo>
                <a:close/>
                <a:moveTo>
                  <a:pt x="2962213" y="5246840"/>
                </a:moveTo>
                <a:cubicBezTo>
                  <a:pt x="2929854" y="5199867"/>
                  <a:pt x="2918894" y="5235358"/>
                  <a:pt x="2902714" y="5255713"/>
                </a:cubicBezTo>
                <a:cubicBezTo>
                  <a:pt x="2922025" y="5252581"/>
                  <a:pt x="2941858" y="5249972"/>
                  <a:pt x="2962213" y="5246840"/>
                </a:cubicBezTo>
                <a:close/>
                <a:moveTo>
                  <a:pt x="9764889" y="5004148"/>
                </a:moveTo>
                <a:cubicBezTo>
                  <a:pt x="9751320" y="4956132"/>
                  <a:pt x="9735662" y="4950912"/>
                  <a:pt x="9705391" y="4980662"/>
                </a:cubicBezTo>
                <a:cubicBezTo>
                  <a:pt x="9724702" y="4987969"/>
                  <a:pt x="9740881" y="4994754"/>
                  <a:pt x="9764889" y="5004148"/>
                </a:cubicBezTo>
                <a:close/>
              </a:path>
            </a:pathLst>
          </a:custGeom>
          <a:solidFill>
            <a:srgbClr val="000000"/>
          </a:solidFill>
          <a:ln w="5217" cap="flat">
            <a:noFill/>
            <a:prstDash val="solid"/>
            <a:miter/>
          </a:ln>
        </p:spPr>
        <p:txBody>
          <a:bodyPr rtlCol="0" anchor="ctr"/>
          <a:lstStyle/>
          <a:p>
            <a:endParaRPr lang="zh-CN" altLang="en-US"/>
          </a:p>
        </p:txBody>
      </p:sp>
      <p:sp>
        <p:nvSpPr>
          <p:cNvPr id="10" name="图形 8">
            <a:extLst>
              <a:ext uri="{FF2B5EF4-FFF2-40B4-BE49-F238E27FC236}">
                <a16:creationId xmlns:a16="http://schemas.microsoft.com/office/drawing/2014/main" xmlns="" id="{47F4AA77-E738-456B-836F-0D9852F32269}"/>
              </a:ext>
            </a:extLst>
          </p:cNvPr>
          <p:cNvSpPr/>
          <p:nvPr/>
        </p:nvSpPr>
        <p:spPr>
          <a:xfrm>
            <a:off x="1058422" y="4167519"/>
            <a:ext cx="3048760" cy="1657483"/>
          </a:xfrm>
          <a:custGeom>
            <a:avLst/>
            <a:gdLst>
              <a:gd name="connsiteX0" fmla="*/ 10353892 w 12186399"/>
              <a:gd name="connsiteY0" fmla="*/ 4441295 h 6625235"/>
              <a:gd name="connsiteX1" fmla="*/ 10311330 w 12186399"/>
              <a:gd name="connsiteY1" fmla="*/ 4465377 h 6625235"/>
              <a:gd name="connsiteX2" fmla="*/ 10260926 w 12186399"/>
              <a:gd name="connsiteY2" fmla="*/ 4513540 h 6625235"/>
              <a:gd name="connsiteX3" fmla="*/ 10198762 w 12186399"/>
              <a:gd name="connsiteY3" fmla="*/ 4565063 h 6625235"/>
              <a:gd name="connsiteX4" fmla="*/ 10086755 w 12186399"/>
              <a:gd name="connsiteY4" fmla="*/ 4595305 h 6625235"/>
              <a:gd name="connsiteX5" fmla="*/ 10019551 w 12186399"/>
              <a:gd name="connsiteY5" fmla="*/ 4593625 h 6625235"/>
              <a:gd name="connsiteX6" fmla="*/ 10072194 w 12186399"/>
              <a:gd name="connsiteY6" fmla="*/ 4554423 h 6625235"/>
              <a:gd name="connsiteX7" fmla="*/ 10103556 w 12186399"/>
              <a:gd name="connsiteY7" fmla="*/ 4561703 h 6625235"/>
              <a:gd name="connsiteX8" fmla="*/ 10011150 w 12186399"/>
              <a:gd name="connsiteY8" fmla="*/ 4548262 h 6625235"/>
              <a:gd name="connsiteX9" fmla="*/ 10019551 w 12186399"/>
              <a:gd name="connsiteY9" fmla="*/ 4487218 h 6625235"/>
              <a:gd name="connsiteX10" fmla="*/ 10033552 w 12186399"/>
              <a:gd name="connsiteY10" fmla="*/ 4488338 h 6625235"/>
              <a:gd name="connsiteX11" fmla="*/ 10036912 w 12186399"/>
              <a:gd name="connsiteY11" fmla="*/ 4522500 h 6625235"/>
              <a:gd name="connsiteX12" fmla="*/ 10048672 w 12186399"/>
              <a:gd name="connsiteY12" fmla="*/ 4531461 h 6625235"/>
              <a:gd name="connsiteX13" fmla="*/ 10109717 w 12186399"/>
              <a:gd name="connsiteY13" fmla="*/ 4468737 h 6625235"/>
              <a:gd name="connsiteX14" fmla="*/ 10157320 w 12186399"/>
              <a:gd name="connsiteY14" fmla="*/ 4440735 h 6625235"/>
              <a:gd name="connsiteX15" fmla="*/ 10166840 w 12186399"/>
              <a:gd name="connsiteY15" fmla="*/ 4399852 h 6625235"/>
              <a:gd name="connsiteX16" fmla="*/ 10094596 w 12186399"/>
              <a:gd name="connsiteY16" fmla="*/ 4383051 h 6625235"/>
              <a:gd name="connsiteX17" fmla="*/ 9999949 w 12186399"/>
              <a:gd name="connsiteY17" fmla="*/ 4374651 h 6625235"/>
              <a:gd name="connsiteX18" fmla="*/ 10033552 w 12186399"/>
              <a:gd name="connsiteY18" fmla="*/ 4398172 h 6625235"/>
              <a:gd name="connsiteX19" fmla="*/ 10021230 w 12186399"/>
              <a:gd name="connsiteY19" fmla="*/ 4403213 h 6625235"/>
              <a:gd name="connsiteX20" fmla="*/ 9954587 w 12186399"/>
              <a:gd name="connsiteY20" fmla="*/ 4451936 h 6625235"/>
              <a:gd name="connsiteX21" fmla="*/ 9932185 w 12186399"/>
              <a:gd name="connsiteY21" fmla="*/ 4474897 h 6625235"/>
              <a:gd name="connsiteX22" fmla="*/ 9927705 w 12186399"/>
              <a:gd name="connsiteY22" fmla="*/ 4557223 h 6625235"/>
              <a:gd name="connsiteX23" fmla="*/ 9944506 w 12186399"/>
              <a:gd name="connsiteY23" fmla="*/ 4596425 h 6625235"/>
              <a:gd name="connsiteX24" fmla="*/ 9933865 w 12186399"/>
              <a:gd name="connsiteY24" fmla="*/ 4602026 h 6625235"/>
              <a:gd name="connsiteX25" fmla="*/ 9854340 w 12186399"/>
              <a:gd name="connsiteY25" fmla="*/ 4534261 h 6625235"/>
              <a:gd name="connsiteX26" fmla="*/ 9709290 w 12186399"/>
              <a:gd name="connsiteY26" fmla="*/ 4528101 h 6625235"/>
              <a:gd name="connsiteX27" fmla="*/ 9710971 w 12186399"/>
              <a:gd name="connsiteY27" fmla="*/ 4529221 h 6625235"/>
              <a:gd name="connsiteX28" fmla="*/ 9674568 w 12186399"/>
              <a:gd name="connsiteY28" fmla="*/ 4464256 h 6625235"/>
              <a:gd name="connsiteX29" fmla="*/ 9597283 w 12186399"/>
              <a:gd name="connsiteY29" fmla="*/ 4473777 h 6625235"/>
              <a:gd name="connsiteX30" fmla="*/ 9644326 w 12186399"/>
              <a:gd name="connsiteY30" fmla="*/ 4409933 h 6625235"/>
              <a:gd name="connsiteX31" fmla="*/ 9728892 w 12186399"/>
              <a:gd name="connsiteY31" fmla="*/ 4426734 h 6625235"/>
              <a:gd name="connsiteX32" fmla="*/ 9696970 w 12186399"/>
              <a:gd name="connsiteY32" fmla="*/ 4404332 h 6625235"/>
              <a:gd name="connsiteX33" fmla="*/ 9721611 w 12186399"/>
              <a:gd name="connsiteY33" fmla="*/ 4389212 h 6625235"/>
              <a:gd name="connsiteX34" fmla="*/ 9673448 w 12186399"/>
              <a:gd name="connsiteY34" fmla="*/ 4324247 h 6625235"/>
              <a:gd name="connsiteX35" fmla="*/ 9577682 w 12186399"/>
              <a:gd name="connsiteY35" fmla="*/ 4289525 h 6625235"/>
              <a:gd name="connsiteX36" fmla="*/ 9581042 w 12186399"/>
              <a:gd name="connsiteY36" fmla="*/ 4368490 h 6625235"/>
              <a:gd name="connsiteX37" fmla="*/ 9573201 w 12186399"/>
              <a:gd name="connsiteY37" fmla="*/ 4377451 h 6625235"/>
              <a:gd name="connsiteX38" fmla="*/ 9515518 w 12186399"/>
              <a:gd name="connsiteY38" fmla="*/ 4317527 h 6625235"/>
              <a:gd name="connsiteX39" fmla="*/ 9576562 w 12186399"/>
              <a:gd name="connsiteY39" fmla="*/ 4240802 h 6625235"/>
              <a:gd name="connsiteX40" fmla="*/ 9540159 w 12186399"/>
              <a:gd name="connsiteY40" fmla="*/ 4243042 h 6625235"/>
              <a:gd name="connsiteX41" fmla="*/ 9477995 w 12186399"/>
              <a:gd name="connsiteY41" fmla="*/ 4246402 h 6625235"/>
              <a:gd name="connsiteX42" fmla="*/ 9529519 w 12186399"/>
              <a:gd name="connsiteY42" fmla="*/ 4287845 h 6625235"/>
              <a:gd name="connsiteX43" fmla="*/ 9407430 w 12186399"/>
              <a:gd name="connsiteY43" fmla="*/ 4325927 h 6625235"/>
              <a:gd name="connsiteX44" fmla="*/ 9438232 w 12186399"/>
              <a:gd name="connsiteY44" fmla="*/ 4273844 h 6625235"/>
              <a:gd name="connsiteX45" fmla="*/ 9327345 w 12186399"/>
              <a:gd name="connsiteY45" fmla="*/ 4267684 h 6625235"/>
              <a:gd name="connsiteX46" fmla="*/ 9350307 w 12186399"/>
              <a:gd name="connsiteY46" fmla="*/ 4257043 h 6625235"/>
              <a:gd name="connsiteX47" fmla="*/ 9347507 w 12186399"/>
              <a:gd name="connsiteY47" fmla="*/ 4249762 h 6625235"/>
              <a:gd name="connsiteX48" fmla="*/ 9265181 w 12186399"/>
              <a:gd name="connsiteY48" fmla="*/ 4278324 h 6625235"/>
              <a:gd name="connsiteX49" fmla="*/ 9265181 w 12186399"/>
              <a:gd name="connsiteY49" fmla="*/ 4288405 h 6625235"/>
              <a:gd name="connsiteX50" fmla="*/ 9307184 w 12186399"/>
              <a:gd name="connsiteY50" fmla="*/ 4302406 h 6625235"/>
              <a:gd name="connsiteX51" fmla="*/ 9297663 w 12186399"/>
              <a:gd name="connsiteY51" fmla="*/ 4344409 h 6625235"/>
              <a:gd name="connsiteX52" fmla="*/ 9167735 w 12186399"/>
              <a:gd name="connsiteY52" fmla="*/ 4418894 h 6625235"/>
              <a:gd name="connsiteX53" fmla="*/ 9227659 w 12186399"/>
              <a:gd name="connsiteY53" fmla="*/ 4452496 h 6625235"/>
              <a:gd name="connsiteX54" fmla="*/ 9221498 w 12186399"/>
              <a:gd name="connsiteY54" fmla="*/ 4468737 h 6625235"/>
              <a:gd name="connsiteX55" fmla="*/ 9176136 w 12186399"/>
              <a:gd name="connsiteY55" fmla="*/ 4458656 h 6625235"/>
              <a:gd name="connsiteX56" fmla="*/ 9134133 w 12186399"/>
              <a:gd name="connsiteY56" fmla="*/ 4477697 h 6625235"/>
              <a:gd name="connsiteX57" fmla="*/ 9117332 w 12186399"/>
              <a:gd name="connsiteY57" fmla="*/ 4450816 h 6625235"/>
              <a:gd name="connsiteX58" fmla="*/ 8999163 w 12186399"/>
              <a:gd name="connsiteY58" fmla="*/ 4464256 h 6625235"/>
              <a:gd name="connsiteX59" fmla="*/ 9076449 w 12186399"/>
              <a:gd name="connsiteY59" fmla="*/ 4547702 h 6625235"/>
              <a:gd name="connsiteX60" fmla="*/ 9128532 w 12186399"/>
              <a:gd name="connsiteY60" fmla="*/ 4567303 h 6625235"/>
              <a:gd name="connsiteX61" fmla="*/ 9232139 w 12186399"/>
              <a:gd name="connsiteY61" fmla="*/ 4590265 h 6625235"/>
              <a:gd name="connsiteX62" fmla="*/ 9172775 w 12186399"/>
              <a:gd name="connsiteY62" fmla="*/ 4576824 h 6625235"/>
              <a:gd name="connsiteX63" fmla="*/ 9233819 w 12186399"/>
              <a:gd name="connsiteY63" fmla="*/ 4540422 h 6625235"/>
              <a:gd name="connsiteX64" fmla="*/ 9264061 w 12186399"/>
              <a:gd name="connsiteY64" fmla="*/ 4556663 h 6625235"/>
              <a:gd name="connsiteX65" fmla="*/ 9273021 w 12186399"/>
              <a:gd name="connsiteY65" fmla="*/ 4614906 h 6625235"/>
              <a:gd name="connsiteX66" fmla="*/ 9383349 w 12186399"/>
              <a:gd name="connsiteY66" fmla="*/ 4574024 h 6625235"/>
              <a:gd name="connsiteX67" fmla="*/ 9467915 w 12186399"/>
              <a:gd name="connsiteY67" fmla="*/ 4551622 h 6625235"/>
              <a:gd name="connsiteX68" fmla="*/ 9505997 w 12186399"/>
              <a:gd name="connsiteY68" fmla="*/ 4586344 h 6625235"/>
              <a:gd name="connsiteX69" fmla="*/ 9336866 w 12186399"/>
              <a:gd name="connsiteY69" fmla="*/ 4645709 h 6625235"/>
              <a:gd name="connsiteX70" fmla="*/ 9397910 w 12186399"/>
              <a:gd name="connsiteY70" fmla="*/ 4677070 h 6625235"/>
              <a:gd name="connsiteX71" fmla="*/ 9443833 w 12186399"/>
              <a:gd name="connsiteY71" fmla="*/ 4624987 h 6625235"/>
              <a:gd name="connsiteX72" fmla="*/ 9454474 w 12186399"/>
              <a:gd name="connsiteY72" fmla="*/ 4703392 h 6625235"/>
              <a:gd name="connsiteX73" fmla="*/ 9455593 w 12186399"/>
              <a:gd name="connsiteY73" fmla="*/ 4702272 h 6625235"/>
              <a:gd name="connsiteX74" fmla="*/ 9421431 w 12186399"/>
              <a:gd name="connsiteY74" fmla="*/ 4705072 h 6625235"/>
              <a:gd name="connsiteX75" fmla="*/ 9349747 w 12186399"/>
              <a:gd name="connsiteY75" fmla="*/ 4688831 h 6625235"/>
              <a:gd name="connsiteX76" fmla="*/ 9193497 w 12186399"/>
              <a:gd name="connsiteY76" fmla="*/ 4683231 h 6625235"/>
              <a:gd name="connsiteX77" fmla="*/ 9143093 w 12186399"/>
              <a:gd name="connsiteY77" fmla="*/ 4640668 h 6625235"/>
              <a:gd name="connsiteX78" fmla="*/ 9140293 w 12186399"/>
              <a:gd name="connsiteY78" fmla="*/ 4661949 h 6625235"/>
              <a:gd name="connsiteX79" fmla="*/ 9159894 w 12186399"/>
              <a:gd name="connsiteY79" fmla="*/ 4698352 h 6625235"/>
              <a:gd name="connsiteX80" fmla="*/ 9144213 w 12186399"/>
              <a:gd name="connsiteY80" fmla="*/ 4707872 h 6625235"/>
              <a:gd name="connsiteX81" fmla="*/ 9124052 w 12186399"/>
              <a:gd name="connsiteY81" fmla="*/ 4675390 h 6625235"/>
              <a:gd name="connsiteX82" fmla="*/ 9004204 w 12186399"/>
              <a:gd name="connsiteY82" fmla="*/ 4607066 h 6625235"/>
              <a:gd name="connsiteX83" fmla="*/ 9057407 w 12186399"/>
              <a:gd name="connsiteY83" fmla="*/ 4560023 h 6625235"/>
              <a:gd name="connsiteX84" fmla="*/ 8990763 w 12186399"/>
              <a:gd name="connsiteY84" fmla="*/ 4533141 h 6625235"/>
              <a:gd name="connsiteX85" fmla="*/ 8980123 w 12186399"/>
              <a:gd name="connsiteY85" fmla="*/ 4483858 h 6625235"/>
              <a:gd name="connsiteX86" fmla="*/ 8975082 w 12186399"/>
              <a:gd name="connsiteY86" fmla="*/ 4364010 h 6625235"/>
              <a:gd name="connsiteX87" fmla="*/ 8904518 w 12186399"/>
              <a:gd name="connsiteY87" fmla="*/ 4399292 h 6625235"/>
              <a:gd name="connsiteX88" fmla="*/ 8807631 w 12186399"/>
              <a:gd name="connsiteY88" fmla="*/ 4389772 h 6625235"/>
              <a:gd name="connsiteX89" fmla="*/ 8875395 w 12186399"/>
              <a:gd name="connsiteY89" fmla="*/ 4344409 h 6625235"/>
              <a:gd name="connsiteX90" fmla="*/ 8856354 w 12186399"/>
              <a:gd name="connsiteY90" fmla="*/ 4268244 h 6625235"/>
              <a:gd name="connsiteX91" fmla="*/ 8965001 w 12186399"/>
              <a:gd name="connsiteY91" fmla="*/ 4241362 h 6625235"/>
              <a:gd name="connsiteX92" fmla="*/ 8887717 w 12186399"/>
              <a:gd name="connsiteY92" fmla="*/ 4172477 h 6625235"/>
              <a:gd name="connsiteX93" fmla="*/ 8826113 w 12186399"/>
              <a:gd name="connsiteY93" fmla="*/ 4174157 h 6625235"/>
              <a:gd name="connsiteX94" fmla="*/ 8762828 w 12186399"/>
              <a:gd name="connsiteY94" fmla="*/ 4195999 h 6625235"/>
              <a:gd name="connsiteX95" fmla="*/ 8798111 w 12186399"/>
              <a:gd name="connsiteY95" fmla="*/ 4238002 h 6625235"/>
              <a:gd name="connsiteX96" fmla="*/ 8783549 w 12186399"/>
              <a:gd name="connsiteY96" fmla="*/ 4245282 h 6625235"/>
              <a:gd name="connsiteX97" fmla="*/ 8648021 w 12186399"/>
              <a:gd name="connsiteY97" fmla="*/ 4281124 h 6625235"/>
              <a:gd name="connsiteX98" fmla="*/ 8595377 w 12186399"/>
              <a:gd name="connsiteY98" fmla="*/ 4270484 h 6625235"/>
              <a:gd name="connsiteX99" fmla="*/ 8604898 w 12186399"/>
              <a:gd name="connsiteY99" fmla="*/ 4250883 h 6625235"/>
              <a:gd name="connsiteX100" fmla="*/ 8637380 w 12186399"/>
              <a:gd name="connsiteY100" fmla="*/ 4207200 h 6625235"/>
              <a:gd name="connsiteX101" fmla="*/ 8635139 w 12186399"/>
              <a:gd name="connsiteY101" fmla="*/ 4197119 h 6625235"/>
              <a:gd name="connsiteX102" fmla="*/ 8571296 w 12186399"/>
              <a:gd name="connsiteY102" fmla="*/ 4213360 h 6625235"/>
              <a:gd name="connsiteX103" fmla="*/ 8606018 w 12186399"/>
              <a:gd name="connsiteY103" fmla="*/ 4251442 h 6625235"/>
              <a:gd name="connsiteX104" fmla="*/ 8572416 w 12186399"/>
              <a:gd name="connsiteY104" fmla="*/ 4249203 h 6625235"/>
              <a:gd name="connsiteX105" fmla="*/ 8514172 w 12186399"/>
              <a:gd name="connsiteY105" fmla="*/ 4260963 h 6625235"/>
              <a:gd name="connsiteX106" fmla="*/ 8515292 w 12186399"/>
              <a:gd name="connsiteY106" fmla="*/ 4274404 h 6625235"/>
              <a:gd name="connsiteX107" fmla="*/ 8458728 w 12186399"/>
              <a:gd name="connsiteY107" fmla="*/ 4259283 h 6625235"/>
              <a:gd name="connsiteX108" fmla="*/ 8482250 w 12186399"/>
              <a:gd name="connsiteY108" fmla="*/ 4294565 h 6625235"/>
              <a:gd name="connsiteX109" fmla="*/ 8463208 w 12186399"/>
              <a:gd name="connsiteY109" fmla="*/ 4345529 h 6625235"/>
              <a:gd name="connsiteX110" fmla="*/ 8447527 w 12186399"/>
              <a:gd name="connsiteY110" fmla="*/ 4404332 h 6625235"/>
              <a:gd name="connsiteX111" fmla="*/ 8499051 w 12186399"/>
              <a:gd name="connsiteY111" fmla="*/ 4374651 h 6625235"/>
              <a:gd name="connsiteX112" fmla="*/ 8546094 w 12186399"/>
              <a:gd name="connsiteY112" fmla="*/ 4370170 h 6625235"/>
              <a:gd name="connsiteX113" fmla="*/ 8635700 w 12186399"/>
              <a:gd name="connsiteY113" fmla="*/ 4458656 h 6625235"/>
              <a:gd name="connsiteX114" fmla="*/ 8582497 w 12186399"/>
              <a:gd name="connsiteY114" fmla="*/ 4448576 h 6625235"/>
              <a:gd name="connsiteX115" fmla="*/ 8599858 w 12186399"/>
              <a:gd name="connsiteY115" fmla="*/ 4480498 h 6625235"/>
              <a:gd name="connsiteX116" fmla="*/ 8529293 w 12186399"/>
              <a:gd name="connsiteY116" fmla="*/ 4476577 h 6625235"/>
              <a:gd name="connsiteX117" fmla="*/ 8560095 w 12186399"/>
              <a:gd name="connsiteY117" fmla="*/ 4505699 h 6625235"/>
              <a:gd name="connsiteX118" fmla="*/ 8467689 w 12186399"/>
              <a:gd name="connsiteY118" fmla="*/ 4605386 h 6625235"/>
              <a:gd name="connsiteX119" fmla="*/ 8562895 w 12186399"/>
              <a:gd name="connsiteY119" fmla="*/ 4591385 h 6625235"/>
              <a:gd name="connsiteX120" fmla="*/ 8564015 w 12186399"/>
              <a:gd name="connsiteY120" fmla="*/ 4603706 h 6625235"/>
              <a:gd name="connsiteX121" fmla="*/ 8532653 w 12186399"/>
              <a:gd name="connsiteY121" fmla="*/ 4618827 h 6625235"/>
              <a:gd name="connsiteX122" fmla="*/ 8595377 w 12186399"/>
              <a:gd name="connsiteY122" fmla="*/ 4649069 h 6625235"/>
              <a:gd name="connsiteX123" fmla="*/ 8556174 w 12186399"/>
              <a:gd name="connsiteY123" fmla="*/ 4693872 h 6625235"/>
              <a:gd name="connsiteX124" fmla="*/ 8427926 w 12186399"/>
              <a:gd name="connsiteY124" fmla="*/ 4714033 h 6625235"/>
              <a:gd name="connsiteX125" fmla="*/ 8458168 w 12186399"/>
              <a:gd name="connsiteY125" fmla="*/ 4669230 h 6625235"/>
              <a:gd name="connsiteX126" fmla="*/ 8375843 w 12186399"/>
              <a:gd name="connsiteY126" fmla="*/ 4669230 h 6625235"/>
              <a:gd name="connsiteX127" fmla="*/ 8350641 w 12186399"/>
              <a:gd name="connsiteY127" fmla="*/ 4645148 h 6625235"/>
              <a:gd name="connsiteX128" fmla="*/ 8429046 w 12186399"/>
              <a:gd name="connsiteY128" fmla="*/ 4712913 h 6625235"/>
              <a:gd name="connsiteX129" fmla="*/ 8456488 w 12186399"/>
              <a:gd name="connsiteY129" fmla="*/ 4735874 h 6625235"/>
              <a:gd name="connsiteX130" fmla="*/ 8525932 w 12186399"/>
              <a:gd name="connsiteY130" fmla="*/ 4754355 h 6625235"/>
              <a:gd name="connsiteX131" fmla="*/ 8529853 w 12186399"/>
              <a:gd name="connsiteY131" fmla="*/ 4815400 h 6625235"/>
              <a:gd name="connsiteX132" fmla="*/ 8492891 w 12186399"/>
              <a:gd name="connsiteY132" fmla="*/ 4830521 h 6625235"/>
              <a:gd name="connsiteX133" fmla="*/ 8381443 w 12186399"/>
              <a:gd name="connsiteY133" fmla="*/ 4826040 h 6625235"/>
              <a:gd name="connsiteX134" fmla="*/ 8390404 w 12186399"/>
              <a:gd name="connsiteY134" fmla="*/ 4803639 h 6625235"/>
              <a:gd name="connsiteX135" fmla="*/ 8382003 w 12186399"/>
              <a:gd name="connsiteY135" fmla="*/ 4764996 h 6625235"/>
              <a:gd name="connsiteX136" fmla="*/ 8328800 w 12186399"/>
              <a:gd name="connsiteY136" fmla="*/ 4770597 h 6625235"/>
              <a:gd name="connsiteX137" fmla="*/ 8253755 w 12186399"/>
              <a:gd name="connsiteY137" fmla="*/ 4764436 h 6625235"/>
              <a:gd name="connsiteX138" fmla="*/ 8219033 w 12186399"/>
              <a:gd name="connsiteY138" fmla="*/ 4720193 h 6625235"/>
              <a:gd name="connsiteX139" fmla="*/ 8152388 w 12186399"/>
              <a:gd name="connsiteY139" fmla="*/ 4689391 h 6625235"/>
              <a:gd name="connsiteX140" fmla="*/ 8220713 w 12186399"/>
              <a:gd name="connsiteY140" fmla="*/ 4719073 h 6625235"/>
              <a:gd name="connsiteX141" fmla="*/ 8225193 w 12186399"/>
              <a:gd name="connsiteY141" fmla="*/ 4806439 h 6625235"/>
              <a:gd name="connsiteX142" fmla="*/ 8162469 w 12186399"/>
              <a:gd name="connsiteY142" fmla="*/ 4857402 h 6625235"/>
              <a:gd name="connsiteX143" fmla="*/ 8095825 w 12186399"/>
              <a:gd name="connsiteY143" fmla="*/ 4828841 h 6625235"/>
              <a:gd name="connsiteX144" fmla="*/ 8021340 w 12186399"/>
              <a:gd name="connsiteY144" fmla="*/ 4817080 h 6625235"/>
              <a:gd name="connsiteX145" fmla="*/ 7958616 w 12186399"/>
              <a:gd name="connsiteY145" fmla="*/ 4819880 h 6625235"/>
              <a:gd name="connsiteX146" fmla="*/ 7919973 w 12186399"/>
              <a:gd name="connsiteY146" fmla="*/ 4843401 h 6625235"/>
              <a:gd name="connsiteX147" fmla="*/ 7892531 w 12186399"/>
              <a:gd name="connsiteY147" fmla="*/ 4905005 h 6625235"/>
              <a:gd name="connsiteX148" fmla="*/ 7838768 w 12186399"/>
              <a:gd name="connsiteY148" fmla="*/ 4918446 h 6625235"/>
              <a:gd name="connsiteX149" fmla="*/ 7889731 w 12186399"/>
              <a:gd name="connsiteY149" fmla="*/ 4944208 h 6625235"/>
              <a:gd name="connsiteX150" fmla="*/ 7842688 w 12186399"/>
              <a:gd name="connsiteY150" fmla="*/ 5024293 h 6625235"/>
              <a:gd name="connsiteX151" fmla="*/ 7709399 w 12186399"/>
              <a:gd name="connsiteY151" fmla="*/ 5034374 h 6625235"/>
              <a:gd name="connsiteX152" fmla="*/ 7632114 w 12186399"/>
              <a:gd name="connsiteY152" fmla="*/ 5017013 h 6625235"/>
              <a:gd name="connsiteX153" fmla="*/ 7660676 w 12186399"/>
              <a:gd name="connsiteY153" fmla="*/ 5060136 h 6625235"/>
              <a:gd name="connsiteX154" fmla="*/ 7581151 w 12186399"/>
              <a:gd name="connsiteY154" fmla="*/ 5086458 h 6625235"/>
              <a:gd name="connsiteX155" fmla="*/ 7611393 w 12186399"/>
              <a:gd name="connsiteY155" fmla="*/ 5130700 h 6625235"/>
              <a:gd name="connsiteX156" fmla="*/ 7592352 w 12186399"/>
              <a:gd name="connsiteY156" fmla="*/ 5195665 h 6625235"/>
              <a:gd name="connsiteX157" fmla="*/ 7582271 w 12186399"/>
              <a:gd name="connsiteY157" fmla="*/ 5245508 h 6625235"/>
              <a:gd name="connsiteX158" fmla="*/ 7615313 w 12186399"/>
              <a:gd name="connsiteY158" fmla="*/ 5276870 h 6625235"/>
              <a:gd name="connsiteX159" fmla="*/ 7703799 w 12186399"/>
              <a:gd name="connsiteY159" fmla="*/ 5300391 h 6625235"/>
              <a:gd name="connsiteX160" fmla="*/ 7746922 w 12186399"/>
              <a:gd name="connsiteY160" fmla="*/ 5279670 h 6625235"/>
              <a:gd name="connsiteX161" fmla="*/ 7781644 w 12186399"/>
              <a:gd name="connsiteY161" fmla="*/ 5409598 h 6625235"/>
              <a:gd name="connsiteX162" fmla="*/ 7870130 w 12186399"/>
              <a:gd name="connsiteY162" fmla="*/ 5400638 h 6625235"/>
              <a:gd name="connsiteX163" fmla="*/ 7894771 w 12186399"/>
              <a:gd name="connsiteY163" fmla="*/ 5449921 h 6625235"/>
              <a:gd name="connsiteX164" fmla="*/ 7830367 w 12186399"/>
              <a:gd name="connsiteY164" fmla="*/ 5458882 h 6625235"/>
              <a:gd name="connsiteX165" fmla="*/ 7844928 w 12186399"/>
              <a:gd name="connsiteY165" fmla="*/ 5484644 h 6625235"/>
              <a:gd name="connsiteX166" fmla="*/ 7832048 w 12186399"/>
              <a:gd name="connsiteY166" fmla="*/ 5489124 h 6625235"/>
              <a:gd name="connsiteX167" fmla="*/ 7782764 w 12186399"/>
              <a:gd name="connsiteY167" fmla="*/ 5519926 h 6625235"/>
              <a:gd name="connsiteX168" fmla="*/ 7757003 w 12186399"/>
              <a:gd name="connsiteY168" fmla="*/ 5544568 h 6625235"/>
              <a:gd name="connsiteX169" fmla="*/ 7712200 w 12186399"/>
              <a:gd name="connsiteY169" fmla="*/ 5573690 h 6625235"/>
              <a:gd name="connsiteX170" fmla="*/ 7754762 w 12186399"/>
              <a:gd name="connsiteY170" fmla="*/ 5582650 h 6625235"/>
              <a:gd name="connsiteX171" fmla="*/ 7797885 w 12186399"/>
              <a:gd name="connsiteY171" fmla="*/ 5628573 h 6625235"/>
              <a:gd name="connsiteX172" fmla="*/ 7706039 w 12186399"/>
              <a:gd name="connsiteY172" fmla="*/ 5632493 h 6625235"/>
              <a:gd name="connsiteX173" fmla="*/ 7723400 w 12186399"/>
              <a:gd name="connsiteY173" fmla="*/ 5661055 h 6625235"/>
              <a:gd name="connsiteX174" fmla="*/ 7671877 w 12186399"/>
              <a:gd name="connsiteY174" fmla="*/ 5696898 h 6625235"/>
              <a:gd name="connsiteX175" fmla="*/ 7607472 w 12186399"/>
              <a:gd name="connsiteY175" fmla="*/ 5735540 h 6625235"/>
              <a:gd name="connsiteX176" fmla="*/ 7595712 w 12186399"/>
              <a:gd name="connsiteY176" fmla="*/ 5685697 h 6625235"/>
              <a:gd name="connsiteX177" fmla="*/ 7559869 w 12186399"/>
              <a:gd name="connsiteY177" fmla="*/ 5689617 h 6625235"/>
              <a:gd name="connsiteX178" fmla="*/ 7532988 w 12186399"/>
              <a:gd name="connsiteY178" fmla="*/ 5765782 h 6625235"/>
              <a:gd name="connsiteX179" fmla="*/ 7530748 w 12186399"/>
              <a:gd name="connsiteY179" fmla="*/ 5813945 h 6625235"/>
              <a:gd name="connsiteX180" fmla="*/ 7532428 w 12186399"/>
              <a:gd name="connsiteY180" fmla="*/ 5832986 h 6625235"/>
              <a:gd name="connsiteX181" fmla="*/ 7490985 w 12186399"/>
              <a:gd name="connsiteY181" fmla="*/ 5917552 h 6625235"/>
              <a:gd name="connsiteX182" fmla="*/ 7445622 w 12186399"/>
              <a:gd name="connsiteY182" fmla="*/ 5937713 h 6625235"/>
              <a:gd name="connsiteX183" fmla="*/ 7512827 w 12186399"/>
              <a:gd name="connsiteY183" fmla="*/ 5964035 h 6625235"/>
              <a:gd name="connsiteX184" fmla="*/ 7510586 w 12186399"/>
              <a:gd name="connsiteY184" fmla="*/ 5971876 h 6625235"/>
              <a:gd name="connsiteX185" fmla="*/ 7538588 w 12186399"/>
              <a:gd name="connsiteY185" fmla="*/ 5962355 h 6625235"/>
              <a:gd name="connsiteX186" fmla="*/ 7544748 w 12186399"/>
              <a:gd name="connsiteY186" fmla="*/ 5972995 h 6625235"/>
              <a:gd name="connsiteX187" fmla="*/ 7465224 w 12186399"/>
              <a:gd name="connsiteY187" fmla="*/ 6041880 h 6625235"/>
              <a:gd name="connsiteX188" fmla="*/ 7498265 w 12186399"/>
              <a:gd name="connsiteY188" fmla="*/ 6091724 h 6625235"/>
              <a:gd name="connsiteX189" fmla="*/ 7472504 w 12186399"/>
              <a:gd name="connsiteY189" fmla="*/ 6108525 h 6625235"/>
              <a:gd name="connsiteX190" fmla="*/ 7553149 w 12186399"/>
              <a:gd name="connsiteY190" fmla="*/ 6126446 h 6625235"/>
              <a:gd name="connsiteX191" fmla="*/ 7555389 w 12186399"/>
              <a:gd name="connsiteY191" fmla="*/ 6099004 h 6625235"/>
              <a:gd name="connsiteX192" fmla="*/ 7639955 w 12186399"/>
              <a:gd name="connsiteY192" fmla="*/ 6074363 h 6625235"/>
              <a:gd name="connsiteX193" fmla="*/ 7533548 w 12186399"/>
              <a:gd name="connsiteY193" fmla="*/ 6169569 h 6625235"/>
              <a:gd name="connsiteX194" fmla="*/ 7662356 w 12186399"/>
              <a:gd name="connsiteY194" fmla="*/ 6139327 h 6625235"/>
              <a:gd name="connsiteX195" fmla="*/ 7666276 w 12186399"/>
              <a:gd name="connsiteY195" fmla="*/ 6147167 h 6625235"/>
              <a:gd name="connsiteX196" fmla="*/ 7647795 w 12186399"/>
              <a:gd name="connsiteY196" fmla="*/ 6163968 h 6625235"/>
              <a:gd name="connsiteX197" fmla="*/ 7692598 w 12186399"/>
              <a:gd name="connsiteY197" fmla="*/ 6190290 h 6625235"/>
              <a:gd name="connsiteX198" fmla="*/ 7670757 w 12186399"/>
              <a:gd name="connsiteY198" fmla="*/ 6216051 h 6625235"/>
              <a:gd name="connsiteX199" fmla="*/ 7650036 w 12186399"/>
              <a:gd name="connsiteY199" fmla="*/ 6242374 h 6625235"/>
              <a:gd name="connsiteX200" fmla="*/ 7640515 w 12186399"/>
              <a:gd name="connsiteY200" fmla="*/ 6214372 h 6625235"/>
              <a:gd name="connsiteX201" fmla="*/ 7638274 w 12186399"/>
              <a:gd name="connsiteY201" fmla="*/ 6194210 h 6625235"/>
              <a:gd name="connsiteX202" fmla="*/ 7550349 w 12186399"/>
              <a:gd name="connsiteY202" fmla="*/ 6201491 h 6625235"/>
              <a:gd name="connsiteX203" fmla="*/ 7531307 w 12186399"/>
              <a:gd name="connsiteY203" fmla="*/ 6274855 h 6625235"/>
              <a:gd name="connsiteX204" fmla="*/ 7574431 w 12186399"/>
              <a:gd name="connsiteY204" fmla="*/ 6289416 h 6625235"/>
              <a:gd name="connsiteX205" fmla="*/ 7535788 w 12186399"/>
              <a:gd name="connsiteY205" fmla="*/ 6332539 h 6625235"/>
              <a:gd name="connsiteX206" fmla="*/ 7521227 w 12186399"/>
              <a:gd name="connsiteY206" fmla="*/ 6272615 h 6625235"/>
              <a:gd name="connsiteX207" fmla="*/ 7498826 w 12186399"/>
              <a:gd name="connsiteY207" fmla="*/ 6223892 h 6625235"/>
              <a:gd name="connsiteX208" fmla="*/ 7474184 w 12186399"/>
              <a:gd name="connsiteY208" fmla="*/ 6216051 h 6625235"/>
              <a:gd name="connsiteX209" fmla="*/ 7464103 w 12186399"/>
              <a:gd name="connsiteY209" fmla="*/ 6235653 h 6625235"/>
              <a:gd name="connsiteX210" fmla="*/ 7448422 w 12186399"/>
              <a:gd name="connsiteY210" fmla="*/ 6274855 h 6625235"/>
              <a:gd name="connsiteX211" fmla="*/ 7417060 w 12186399"/>
              <a:gd name="connsiteY211" fmla="*/ 6245174 h 6625235"/>
              <a:gd name="connsiteX212" fmla="*/ 7340335 w 12186399"/>
              <a:gd name="connsiteY212" fmla="*/ 6207651 h 6625235"/>
              <a:gd name="connsiteX213" fmla="*/ 7391858 w 12186399"/>
              <a:gd name="connsiteY213" fmla="*/ 6107965 h 6625235"/>
              <a:gd name="connsiteX214" fmla="*/ 7392979 w 12186399"/>
              <a:gd name="connsiteY214" fmla="*/ 6071002 h 6625235"/>
              <a:gd name="connsiteX215" fmla="*/ 7409780 w 12186399"/>
              <a:gd name="connsiteY215" fmla="*/ 6006038 h 6625235"/>
              <a:gd name="connsiteX216" fmla="*/ 7391298 w 12186399"/>
              <a:gd name="connsiteY216" fmla="*/ 5980836 h 6625235"/>
              <a:gd name="connsiteX217" fmla="*/ 7425460 w 12186399"/>
              <a:gd name="connsiteY217" fmla="*/ 5948354 h 6625235"/>
              <a:gd name="connsiteX218" fmla="*/ 7346495 w 12186399"/>
              <a:gd name="connsiteY218" fmla="*/ 5914191 h 6625235"/>
              <a:gd name="connsiteX219" fmla="*/ 7314573 w 12186399"/>
              <a:gd name="connsiteY219" fmla="*/ 5878350 h 6625235"/>
              <a:gd name="connsiteX220" fmla="*/ 7399139 w 12186399"/>
              <a:gd name="connsiteY220" fmla="*/ 5869389 h 6625235"/>
              <a:gd name="connsiteX221" fmla="*/ 7434421 w 12186399"/>
              <a:gd name="connsiteY221" fmla="*/ 5739460 h 6625235"/>
              <a:gd name="connsiteX222" fmla="*/ 7427141 w 12186399"/>
              <a:gd name="connsiteY222" fmla="*/ 5664415 h 6625235"/>
              <a:gd name="connsiteX223" fmla="*/ 7385138 w 12186399"/>
              <a:gd name="connsiteY223" fmla="*/ 5557448 h 6625235"/>
              <a:gd name="connsiteX224" fmla="*/ 7417620 w 12186399"/>
              <a:gd name="connsiteY224" fmla="*/ 5510965 h 6625235"/>
              <a:gd name="connsiteX225" fmla="*/ 7368337 w 12186399"/>
              <a:gd name="connsiteY225" fmla="*/ 5467283 h 6625235"/>
              <a:gd name="connsiteX226" fmla="*/ 7439461 w 12186399"/>
              <a:gd name="connsiteY226" fmla="*/ 5438161 h 6625235"/>
              <a:gd name="connsiteX227" fmla="*/ 7306733 w 12186399"/>
              <a:gd name="connsiteY227" fmla="*/ 5383837 h 6625235"/>
              <a:gd name="connsiteX228" fmla="*/ 7308413 w 12186399"/>
              <a:gd name="connsiteY228" fmla="*/ 5415199 h 6625235"/>
              <a:gd name="connsiteX229" fmla="*/ 7293852 w 12186399"/>
              <a:gd name="connsiteY229" fmla="*/ 5413519 h 6625235"/>
              <a:gd name="connsiteX230" fmla="*/ 7212086 w 12186399"/>
              <a:gd name="connsiteY230" fmla="*/ 5442641 h 6625235"/>
              <a:gd name="connsiteX231" fmla="*/ 7169524 w 12186399"/>
              <a:gd name="connsiteY231" fmla="*/ 5381037 h 6625235"/>
              <a:gd name="connsiteX232" fmla="*/ 7036795 w 12186399"/>
              <a:gd name="connsiteY232" fmla="*/ 5424160 h 6625235"/>
              <a:gd name="connsiteX233" fmla="*/ 7050236 w 12186399"/>
              <a:gd name="connsiteY233" fmla="*/ 5369276 h 6625235"/>
              <a:gd name="connsiteX234" fmla="*/ 6943829 w 12186399"/>
              <a:gd name="connsiteY234" fmla="*/ 5404558 h 6625235"/>
              <a:gd name="connsiteX235" fmla="*/ 6882785 w 12186399"/>
              <a:gd name="connsiteY235" fmla="*/ 5485203 h 6625235"/>
              <a:gd name="connsiteX236" fmla="*/ 6826782 w 12186399"/>
              <a:gd name="connsiteY236" fmla="*/ 5551288 h 6625235"/>
              <a:gd name="connsiteX237" fmla="*/ 6756777 w 12186399"/>
              <a:gd name="connsiteY237" fmla="*/ 5542887 h 6625235"/>
              <a:gd name="connsiteX238" fmla="*/ 6719814 w 12186399"/>
              <a:gd name="connsiteY238" fmla="*/ 5503685 h 6625235"/>
              <a:gd name="connsiteX239" fmla="*/ 6637489 w 12186399"/>
              <a:gd name="connsiteY239" fmla="*/ 5552408 h 6625235"/>
              <a:gd name="connsiteX240" fmla="*/ 6693493 w 12186399"/>
              <a:gd name="connsiteY240" fmla="*/ 5536727 h 6625235"/>
              <a:gd name="connsiteX241" fmla="*/ 6726535 w 12186399"/>
              <a:gd name="connsiteY241" fmla="*/ 5571449 h 6625235"/>
              <a:gd name="connsiteX242" fmla="*/ 6653170 w 12186399"/>
              <a:gd name="connsiteY242" fmla="*/ 5581530 h 6625235"/>
              <a:gd name="connsiteX243" fmla="*/ 6607247 w 12186399"/>
              <a:gd name="connsiteY243" fmla="*/ 5580410 h 6625235"/>
              <a:gd name="connsiteX244" fmla="*/ 6539482 w 12186399"/>
              <a:gd name="connsiteY244" fmla="*/ 5574809 h 6625235"/>
              <a:gd name="connsiteX245" fmla="*/ 6461637 w 12186399"/>
              <a:gd name="connsiteY245" fmla="*/ 5566969 h 6625235"/>
              <a:gd name="connsiteX246" fmla="*/ 6427475 w 12186399"/>
              <a:gd name="connsiteY246" fmla="*/ 5547368 h 6625235"/>
              <a:gd name="connsiteX247" fmla="*/ 6421315 w 12186399"/>
              <a:gd name="connsiteY247" fmla="*/ 5556328 h 6625235"/>
              <a:gd name="connsiteX248" fmla="*/ 6455477 w 12186399"/>
              <a:gd name="connsiteY248" fmla="*/ 5581530 h 6625235"/>
              <a:gd name="connsiteX249" fmla="*/ 6359711 w 12186399"/>
              <a:gd name="connsiteY249" fmla="*/ 5684577 h 6625235"/>
              <a:gd name="connsiteX250" fmla="*/ 6398913 w 12186399"/>
              <a:gd name="connsiteY250" fmla="*/ 5737220 h 6625235"/>
              <a:gd name="connsiteX251" fmla="*/ 6411794 w 12186399"/>
              <a:gd name="connsiteY251" fmla="*/ 5700258 h 6625235"/>
              <a:gd name="connsiteX252" fmla="*/ 6447636 w 12186399"/>
              <a:gd name="connsiteY252" fmla="*/ 5710899 h 6625235"/>
              <a:gd name="connsiteX253" fmla="*/ 6507000 w 12186399"/>
              <a:gd name="connsiteY253" fmla="*/ 5670576 h 6625235"/>
              <a:gd name="connsiteX254" fmla="*/ 6330029 w 12186399"/>
              <a:gd name="connsiteY254" fmla="*/ 5761862 h 6625235"/>
              <a:gd name="connsiteX255" fmla="*/ 6333949 w 12186399"/>
              <a:gd name="connsiteY255" fmla="*/ 5794904 h 6625235"/>
              <a:gd name="connsiteX256" fmla="*/ 6291947 w 12186399"/>
              <a:gd name="connsiteY256" fmla="*/ 5814505 h 6625235"/>
              <a:gd name="connsiteX257" fmla="*/ 6356351 w 12186399"/>
              <a:gd name="connsiteY257" fmla="*/ 5841387 h 6625235"/>
              <a:gd name="connsiteX258" fmla="*/ 6303147 w 12186399"/>
              <a:gd name="connsiteY258" fmla="*/ 5855948 h 6625235"/>
              <a:gd name="connsiteX259" fmla="*/ 6340669 w 12186399"/>
              <a:gd name="connsiteY259" fmla="*/ 5878910 h 6625235"/>
              <a:gd name="connsiteX260" fmla="*/ 6309867 w 12186399"/>
              <a:gd name="connsiteY260" fmla="*/ 5898511 h 6625235"/>
              <a:gd name="connsiteX261" fmla="*/ 6275145 w 12186399"/>
              <a:gd name="connsiteY261" fmla="*/ 5936033 h 6625235"/>
              <a:gd name="connsiteX262" fmla="*/ 6236503 w 12186399"/>
              <a:gd name="connsiteY262" fmla="*/ 5941633 h 6625235"/>
              <a:gd name="connsiteX263" fmla="*/ 6288026 w 12186399"/>
              <a:gd name="connsiteY263" fmla="*/ 5983076 h 6625235"/>
              <a:gd name="connsiteX264" fmla="*/ 6276265 w 12186399"/>
              <a:gd name="connsiteY264" fmla="*/ 6014998 h 6625235"/>
              <a:gd name="connsiteX265" fmla="*/ 6174339 w 12186399"/>
              <a:gd name="connsiteY265" fmla="*/ 6002678 h 6625235"/>
              <a:gd name="connsiteX266" fmla="*/ 6160338 w 12186399"/>
              <a:gd name="connsiteY266" fmla="*/ 5941073 h 6625235"/>
              <a:gd name="connsiteX267" fmla="*/ 6215221 w 12186399"/>
              <a:gd name="connsiteY267" fmla="*/ 5941073 h 6625235"/>
              <a:gd name="connsiteX268" fmla="*/ 6152497 w 12186399"/>
              <a:gd name="connsiteY268" fmla="*/ 5912512 h 6625235"/>
              <a:gd name="connsiteX269" fmla="*/ 6074652 w 12186399"/>
              <a:gd name="connsiteY269" fmla="*/ 6017798 h 6625235"/>
              <a:gd name="connsiteX270" fmla="*/ 6175459 w 12186399"/>
              <a:gd name="connsiteY270" fmla="*/ 6002118 h 6625235"/>
              <a:gd name="connsiteX271" fmla="*/ 6240983 w 12186399"/>
              <a:gd name="connsiteY271" fmla="*/ 6027879 h 6625235"/>
              <a:gd name="connsiteX272" fmla="*/ 6239863 w 12186399"/>
              <a:gd name="connsiteY272" fmla="*/ 6040760 h 6625235"/>
              <a:gd name="connsiteX273" fmla="*/ 6206821 w 12186399"/>
              <a:gd name="connsiteY273" fmla="*/ 6041880 h 6625235"/>
              <a:gd name="connsiteX274" fmla="*/ 6162577 w 12186399"/>
              <a:gd name="connsiteY274" fmla="*/ 6065401 h 6625235"/>
              <a:gd name="connsiteX275" fmla="*/ 6057291 w 12186399"/>
              <a:gd name="connsiteY275" fmla="*/ 6035720 h 6625235"/>
              <a:gd name="connsiteX276" fmla="*/ 6014168 w 12186399"/>
              <a:gd name="connsiteY276" fmla="*/ 6008278 h 6625235"/>
              <a:gd name="connsiteX277" fmla="*/ 5972165 w 12186399"/>
              <a:gd name="connsiteY277" fmla="*/ 6021159 h 6625235"/>
              <a:gd name="connsiteX278" fmla="*/ 5930162 w 12186399"/>
              <a:gd name="connsiteY278" fmla="*/ 6016678 h 6625235"/>
              <a:gd name="connsiteX279" fmla="*/ 5964885 w 12186399"/>
              <a:gd name="connsiteY279" fmla="*/ 5987557 h 6625235"/>
              <a:gd name="connsiteX280" fmla="*/ 5905521 w 12186399"/>
              <a:gd name="connsiteY280" fmla="*/ 5988677 h 6625235"/>
              <a:gd name="connsiteX281" fmla="*/ 5893200 w 12186399"/>
              <a:gd name="connsiteY281" fmla="*/ 6016678 h 6625235"/>
              <a:gd name="connsiteX282" fmla="*/ 5857357 w 12186399"/>
              <a:gd name="connsiteY282" fmla="*/ 6073242 h 6625235"/>
              <a:gd name="connsiteX283" fmla="*/ 5778392 w 12186399"/>
              <a:gd name="connsiteY283" fmla="*/ 6061481 h 6625235"/>
              <a:gd name="connsiteX284" fmla="*/ 5790714 w 12186399"/>
              <a:gd name="connsiteY284" fmla="*/ 6106284 h 6625235"/>
              <a:gd name="connsiteX285" fmla="*/ 5680386 w 12186399"/>
              <a:gd name="connsiteY285" fmla="*/ 6160608 h 6625235"/>
              <a:gd name="connsiteX286" fmla="*/ 5740870 w 12186399"/>
              <a:gd name="connsiteY286" fmla="*/ 6195330 h 6625235"/>
              <a:gd name="connsiteX287" fmla="*/ 5617662 w 12186399"/>
              <a:gd name="connsiteY287" fmla="*/ 6228373 h 6625235"/>
              <a:gd name="connsiteX288" fmla="*/ 5657985 w 12186399"/>
              <a:gd name="connsiteY288" fmla="*/ 6264214 h 6625235"/>
              <a:gd name="connsiteX289" fmla="*/ 5651264 w 12186399"/>
              <a:gd name="connsiteY289" fmla="*/ 6275415 h 6625235"/>
              <a:gd name="connsiteX290" fmla="*/ 5621022 w 12186399"/>
              <a:gd name="connsiteY290" fmla="*/ 6253574 h 6625235"/>
              <a:gd name="connsiteX291" fmla="*/ 5590220 w 12186399"/>
              <a:gd name="connsiteY291" fmla="*/ 6223892 h 6625235"/>
              <a:gd name="connsiteX292" fmla="*/ 5537017 w 12186399"/>
              <a:gd name="connsiteY292" fmla="*/ 6268135 h 6625235"/>
              <a:gd name="connsiteX293" fmla="*/ 5525816 w 12186399"/>
              <a:gd name="connsiteY293" fmla="*/ 6303417 h 6625235"/>
              <a:gd name="connsiteX294" fmla="*/ 5562778 w 12186399"/>
              <a:gd name="connsiteY294" fmla="*/ 6292777 h 6625235"/>
              <a:gd name="connsiteX295" fmla="*/ 5593020 w 12186399"/>
              <a:gd name="connsiteY295" fmla="*/ 6282136 h 6625235"/>
              <a:gd name="connsiteX296" fmla="*/ 5607021 w 12186399"/>
              <a:gd name="connsiteY296" fmla="*/ 6310698 h 6625235"/>
              <a:gd name="connsiteX297" fmla="*/ 5422769 w 12186399"/>
              <a:gd name="connsiteY297" fmla="*/ 6356621 h 6625235"/>
              <a:gd name="connsiteX298" fmla="*/ 5397008 w 12186399"/>
              <a:gd name="connsiteY298" fmla="*/ 6328619 h 6625235"/>
              <a:gd name="connsiteX299" fmla="*/ 5425569 w 12186399"/>
              <a:gd name="connsiteY299" fmla="*/ 6315178 h 6625235"/>
              <a:gd name="connsiteX300" fmla="*/ 5500054 w 12186399"/>
              <a:gd name="connsiteY300" fmla="*/ 6255814 h 6625235"/>
              <a:gd name="connsiteX301" fmla="*/ 5458052 w 12186399"/>
              <a:gd name="connsiteY301" fmla="*/ 6251334 h 6625235"/>
              <a:gd name="connsiteX302" fmla="*/ 5437890 w 12186399"/>
              <a:gd name="connsiteY302" fmla="*/ 6295016 h 6625235"/>
              <a:gd name="connsiteX303" fmla="*/ 5401488 w 12186399"/>
              <a:gd name="connsiteY303" fmla="*/ 6229492 h 6625235"/>
              <a:gd name="connsiteX304" fmla="*/ 5288360 w 12186399"/>
              <a:gd name="connsiteY304" fmla="*/ 6231733 h 6625235"/>
              <a:gd name="connsiteX305" fmla="*/ 5287240 w 12186399"/>
              <a:gd name="connsiteY305" fmla="*/ 6247974 h 6625235"/>
              <a:gd name="connsiteX306" fmla="*/ 5330363 w 12186399"/>
              <a:gd name="connsiteY306" fmla="*/ 6262535 h 6625235"/>
              <a:gd name="connsiteX307" fmla="*/ 5317482 w 12186399"/>
              <a:gd name="connsiteY307" fmla="*/ 6281576 h 6625235"/>
              <a:gd name="connsiteX308" fmla="*/ 5397567 w 12186399"/>
              <a:gd name="connsiteY308" fmla="*/ 6327499 h 6625235"/>
              <a:gd name="connsiteX309" fmla="*/ 5395327 w 12186399"/>
              <a:gd name="connsiteY309" fmla="*/ 6330859 h 6625235"/>
              <a:gd name="connsiteX310" fmla="*/ 5339884 w 12186399"/>
              <a:gd name="connsiteY310" fmla="*/ 6398623 h 6625235"/>
              <a:gd name="connsiteX311" fmla="*/ 5351084 w 12186399"/>
              <a:gd name="connsiteY311" fmla="*/ 6414305 h 6625235"/>
              <a:gd name="connsiteX312" fmla="*/ 5402048 w 12186399"/>
              <a:gd name="connsiteY312" fmla="*/ 6399184 h 6625235"/>
              <a:gd name="connsiteX313" fmla="*/ 5507895 w 12186399"/>
              <a:gd name="connsiteY313" fmla="*/ 6342620 h 6625235"/>
              <a:gd name="connsiteX314" fmla="*/ 5578460 w 12186399"/>
              <a:gd name="connsiteY314" fmla="*/ 6344860 h 6625235"/>
              <a:gd name="connsiteX315" fmla="*/ 5507895 w 12186399"/>
              <a:gd name="connsiteY315" fmla="*/ 6384622 h 6625235"/>
              <a:gd name="connsiteX316" fmla="*/ 5549338 w 12186399"/>
              <a:gd name="connsiteY316" fmla="*/ 6394143 h 6625235"/>
              <a:gd name="connsiteX317" fmla="*/ 5550458 w 12186399"/>
              <a:gd name="connsiteY317" fmla="*/ 6404224 h 6625235"/>
              <a:gd name="connsiteX318" fmla="*/ 5487173 w 12186399"/>
              <a:gd name="connsiteY318" fmla="*/ 6413185 h 6625235"/>
              <a:gd name="connsiteX319" fmla="*/ 5494454 w 12186399"/>
              <a:gd name="connsiteY319" fmla="*/ 6422145 h 6625235"/>
              <a:gd name="connsiteX320" fmla="*/ 5468132 w 12186399"/>
              <a:gd name="connsiteY320" fmla="*/ 6445107 h 6625235"/>
              <a:gd name="connsiteX321" fmla="*/ 5449091 w 12186399"/>
              <a:gd name="connsiteY321" fmla="*/ 6456307 h 6625235"/>
              <a:gd name="connsiteX322" fmla="*/ 5455811 w 12186399"/>
              <a:gd name="connsiteY322" fmla="*/ 6483749 h 6625235"/>
              <a:gd name="connsiteX323" fmla="*/ 5561098 w 12186399"/>
              <a:gd name="connsiteY323" fmla="*/ 6529672 h 6625235"/>
              <a:gd name="connsiteX324" fmla="*/ 5534217 w 12186399"/>
              <a:gd name="connsiteY324" fmla="*/ 6482069 h 6625235"/>
              <a:gd name="connsiteX325" fmla="*/ 5594700 w 12186399"/>
              <a:gd name="connsiteY325" fmla="*/ 6477028 h 6625235"/>
              <a:gd name="connsiteX326" fmla="*/ 5613742 w 12186399"/>
              <a:gd name="connsiteY326" fmla="*/ 6398063 h 6625235"/>
              <a:gd name="connsiteX327" fmla="*/ 5674786 w 12186399"/>
              <a:gd name="connsiteY327" fmla="*/ 6401984 h 6625235"/>
              <a:gd name="connsiteX328" fmla="*/ 5633903 w 12186399"/>
              <a:gd name="connsiteY328" fmla="*/ 6489910 h 6625235"/>
              <a:gd name="connsiteX329" fmla="*/ 5615982 w 12186399"/>
              <a:gd name="connsiteY329" fmla="*/ 6535272 h 6625235"/>
              <a:gd name="connsiteX330" fmla="*/ 5639503 w 12186399"/>
              <a:gd name="connsiteY330" fmla="*/ 6568315 h 6625235"/>
              <a:gd name="connsiteX331" fmla="*/ 5579019 w 12186399"/>
              <a:gd name="connsiteY331" fmla="*/ 6594636 h 6625235"/>
              <a:gd name="connsiteX332" fmla="*/ 5525816 w 12186399"/>
              <a:gd name="connsiteY332" fmla="*/ 6608637 h 6625235"/>
              <a:gd name="connsiteX333" fmla="*/ 5526376 w 12186399"/>
              <a:gd name="connsiteY333" fmla="*/ 6609198 h 6625235"/>
              <a:gd name="connsiteX334" fmla="*/ 5484933 w 12186399"/>
              <a:gd name="connsiteY334" fmla="*/ 6577275 h 6625235"/>
              <a:gd name="connsiteX335" fmla="*/ 5522456 w 12186399"/>
              <a:gd name="connsiteY335" fmla="*/ 6573355 h 6625235"/>
              <a:gd name="connsiteX336" fmla="*/ 5522456 w 12186399"/>
              <a:gd name="connsiteY336" fmla="*/ 6542553 h 6625235"/>
              <a:gd name="connsiteX337" fmla="*/ 5514615 w 12186399"/>
              <a:gd name="connsiteY337" fmla="*/ 6548713 h 6625235"/>
              <a:gd name="connsiteX338" fmla="*/ 5479893 w 12186399"/>
              <a:gd name="connsiteY338" fmla="*/ 6515671 h 6625235"/>
              <a:gd name="connsiteX339" fmla="*/ 5432850 w 12186399"/>
              <a:gd name="connsiteY339" fmla="*/ 6499430 h 6625235"/>
              <a:gd name="connsiteX340" fmla="*/ 5364525 w 12186399"/>
              <a:gd name="connsiteY340" fmla="*/ 6508951 h 6625235"/>
              <a:gd name="connsiteX341" fmla="*/ 5178593 w 12186399"/>
              <a:gd name="connsiteY341" fmla="*/ 6522952 h 6625235"/>
              <a:gd name="connsiteX342" fmla="*/ 5114749 w 12186399"/>
              <a:gd name="connsiteY342" fmla="*/ 6527992 h 6625235"/>
              <a:gd name="connsiteX343" fmla="*/ 5162352 w 12186399"/>
              <a:gd name="connsiteY343" fmla="*/ 6586236 h 6625235"/>
              <a:gd name="connsiteX344" fmla="*/ 5234597 w 12186399"/>
              <a:gd name="connsiteY344" fmla="*/ 6548713 h 6625235"/>
              <a:gd name="connsiteX345" fmla="*/ 5193154 w 12186399"/>
              <a:gd name="connsiteY345" fmla="*/ 6605277 h 6625235"/>
              <a:gd name="connsiteX346" fmla="*/ 5145551 w 12186399"/>
              <a:gd name="connsiteY346" fmla="*/ 6627678 h 6625235"/>
              <a:gd name="connsiteX347" fmla="*/ 5018423 w 12186399"/>
              <a:gd name="connsiteY347" fmla="*/ 6628799 h 6625235"/>
              <a:gd name="connsiteX348" fmla="*/ 4905295 w 12186399"/>
              <a:gd name="connsiteY348" fmla="*/ 6592956 h 6625235"/>
              <a:gd name="connsiteX349" fmla="*/ 4831930 w 12186399"/>
              <a:gd name="connsiteY349" fmla="*/ 6604157 h 6625235"/>
              <a:gd name="connsiteX350" fmla="*/ 4829690 w 12186399"/>
              <a:gd name="connsiteY350" fmla="*/ 6592956 h 6625235"/>
              <a:gd name="connsiteX351" fmla="*/ 4850412 w 12186399"/>
              <a:gd name="connsiteY351" fmla="*/ 6586236 h 6625235"/>
              <a:gd name="connsiteX352" fmla="*/ 4790488 w 12186399"/>
              <a:gd name="connsiteY352" fmla="*/ 6541433 h 6625235"/>
              <a:gd name="connsiteX353" fmla="*/ 4793848 w 12186399"/>
              <a:gd name="connsiteY353" fmla="*/ 6512871 h 6625235"/>
              <a:gd name="connsiteX354" fmla="*/ 4763046 w 12186399"/>
              <a:gd name="connsiteY354" fmla="*/ 6419345 h 6625235"/>
              <a:gd name="connsiteX355" fmla="*/ 4645998 w 12186399"/>
              <a:gd name="connsiteY355" fmla="*/ 6373982 h 6625235"/>
              <a:gd name="connsiteX356" fmla="*/ 4662799 w 12186399"/>
              <a:gd name="connsiteY356" fmla="*/ 6333659 h 6625235"/>
              <a:gd name="connsiteX357" fmla="*/ 4609036 w 12186399"/>
              <a:gd name="connsiteY357" fmla="*/ 6326379 h 6625235"/>
              <a:gd name="connsiteX358" fmla="*/ 4597835 w 12186399"/>
              <a:gd name="connsiteY358" fmla="*/ 6268135 h 6625235"/>
              <a:gd name="connsiteX359" fmla="*/ 4555832 w 12186399"/>
              <a:gd name="connsiteY359" fmla="*/ 6284936 h 6625235"/>
              <a:gd name="connsiteX360" fmla="*/ 4453346 w 12186399"/>
              <a:gd name="connsiteY360" fmla="*/ 6330299 h 6625235"/>
              <a:gd name="connsiteX361" fmla="*/ 4438785 w 12186399"/>
              <a:gd name="connsiteY361" fmla="*/ 6330299 h 6625235"/>
              <a:gd name="connsiteX362" fmla="*/ 4331818 w 12186399"/>
              <a:gd name="connsiteY362" fmla="*/ 6237893 h 6625235"/>
              <a:gd name="connsiteX363" fmla="*/ 4414703 w 12186399"/>
              <a:gd name="connsiteY363" fmla="*/ 6190290 h 6625235"/>
              <a:gd name="connsiteX364" fmla="*/ 4501509 w 12186399"/>
              <a:gd name="connsiteY364" fmla="*/ 6248534 h 6625235"/>
              <a:gd name="connsiteX365" fmla="*/ 4540151 w 12186399"/>
              <a:gd name="connsiteY365" fmla="*/ 6203731 h 6625235"/>
              <a:gd name="connsiteX366" fmla="*/ 4461186 w 12186399"/>
              <a:gd name="connsiteY366" fmla="*/ 6074363 h 6625235"/>
              <a:gd name="connsiteX367" fmla="*/ 4423664 w 12186399"/>
              <a:gd name="connsiteY367" fmla="*/ 6069882 h 6625235"/>
              <a:gd name="connsiteX368" fmla="*/ 4425344 w 12186399"/>
              <a:gd name="connsiteY368" fmla="*/ 6062601 h 6625235"/>
              <a:gd name="connsiteX369" fmla="*/ 4337418 w 12186399"/>
              <a:gd name="connsiteY369" fmla="*/ 6077163 h 6625235"/>
              <a:gd name="connsiteX370" fmla="*/ 4247812 w 12186399"/>
              <a:gd name="connsiteY370" fmla="*/ 6069882 h 6625235"/>
              <a:gd name="connsiteX371" fmla="*/ 4206929 w 12186399"/>
              <a:gd name="connsiteY371" fmla="*/ 6091164 h 6625235"/>
              <a:gd name="connsiteX372" fmla="*/ 4079241 w 12186399"/>
              <a:gd name="connsiteY372" fmla="*/ 6090043 h 6625235"/>
              <a:gd name="connsiteX373" fmla="*/ 4032198 w 12186399"/>
              <a:gd name="connsiteY373" fmla="*/ 6102364 h 6625235"/>
              <a:gd name="connsiteX374" fmla="*/ 3987955 w 12186399"/>
              <a:gd name="connsiteY374" fmla="*/ 6079402 h 6625235"/>
              <a:gd name="connsiteX375" fmla="*/ 4023797 w 12186399"/>
              <a:gd name="connsiteY375" fmla="*/ 6040760 h 6625235"/>
              <a:gd name="connsiteX376" fmla="*/ 4064120 w 12186399"/>
              <a:gd name="connsiteY376" fmla="*/ 6031239 h 6625235"/>
              <a:gd name="connsiteX377" fmla="*/ 4014277 w 12186399"/>
              <a:gd name="connsiteY377" fmla="*/ 5986996 h 6625235"/>
              <a:gd name="connsiteX378" fmla="*/ 4004756 w 12186399"/>
              <a:gd name="connsiteY378" fmla="*/ 5998197 h 6625235"/>
              <a:gd name="connsiteX379" fmla="*/ 4030518 w 12186399"/>
              <a:gd name="connsiteY379" fmla="*/ 6021159 h 6625235"/>
              <a:gd name="connsiteX380" fmla="*/ 3911790 w 12186399"/>
              <a:gd name="connsiteY380" fmla="*/ 5993717 h 6625235"/>
              <a:gd name="connsiteX381" fmla="*/ 3912910 w 12186399"/>
              <a:gd name="connsiteY381" fmla="*/ 5980836 h 6625235"/>
              <a:gd name="connsiteX382" fmla="*/ 3963313 w 12186399"/>
              <a:gd name="connsiteY382" fmla="*/ 5980836 h 6625235"/>
              <a:gd name="connsiteX383" fmla="*/ 3995795 w 12186399"/>
              <a:gd name="connsiteY383" fmla="*/ 5979156 h 6625235"/>
              <a:gd name="connsiteX384" fmla="*/ 4093802 w 12186399"/>
              <a:gd name="connsiteY384" fmla="*/ 5966275 h 6625235"/>
              <a:gd name="connsiteX385" fmla="*/ 4151486 w 12186399"/>
              <a:gd name="connsiteY385" fmla="*/ 5922032 h 6625235"/>
              <a:gd name="connsiteX386" fmla="*/ 4171647 w 12186399"/>
              <a:gd name="connsiteY386" fmla="*/ 5882270 h 6625235"/>
              <a:gd name="connsiteX387" fmla="*/ 4155406 w 12186399"/>
              <a:gd name="connsiteY387" fmla="*/ 5784263 h 6625235"/>
              <a:gd name="connsiteX388" fmla="*/ 4172207 w 12186399"/>
              <a:gd name="connsiteY388" fmla="*/ 5882830 h 6625235"/>
              <a:gd name="connsiteX389" fmla="*/ 4069160 w 12186399"/>
              <a:gd name="connsiteY389" fmla="*/ 5830186 h 6625235"/>
              <a:gd name="connsiteX390" fmla="*/ 4049559 w 12186399"/>
              <a:gd name="connsiteY390" fmla="*/ 5830186 h 6625235"/>
              <a:gd name="connsiteX391" fmla="*/ 4054599 w 12186399"/>
              <a:gd name="connsiteY391" fmla="*/ 5755142 h 6625235"/>
              <a:gd name="connsiteX392" fmla="*/ 3998596 w 12186399"/>
              <a:gd name="connsiteY392" fmla="*/ 5783143 h 6625235"/>
              <a:gd name="connsiteX393" fmla="*/ 3936992 w 12186399"/>
              <a:gd name="connsiteY393" fmla="*/ 5783143 h 6625235"/>
              <a:gd name="connsiteX394" fmla="*/ 3968914 w 12186399"/>
              <a:gd name="connsiteY394" fmla="*/ 5726019 h 6625235"/>
              <a:gd name="connsiteX395" fmla="*/ 3866427 w 12186399"/>
              <a:gd name="connsiteY395" fmla="*/ 5679536 h 6625235"/>
              <a:gd name="connsiteX396" fmla="*/ 3827224 w 12186399"/>
              <a:gd name="connsiteY396" fmla="*/ 5672256 h 6625235"/>
              <a:gd name="connsiteX397" fmla="*/ 3693376 w 12186399"/>
              <a:gd name="connsiteY397" fmla="*/ 5696898 h 6625235"/>
              <a:gd name="connsiteX398" fmla="*/ 3631771 w 12186399"/>
              <a:gd name="connsiteY398" fmla="*/ 5747861 h 6625235"/>
              <a:gd name="connsiteX399" fmla="*/ 3621691 w 12186399"/>
              <a:gd name="connsiteY399" fmla="*/ 5739460 h 6625235"/>
              <a:gd name="connsiteX400" fmla="*/ 3631212 w 12186399"/>
              <a:gd name="connsiteY400" fmla="*/ 5763542 h 6625235"/>
              <a:gd name="connsiteX401" fmla="*/ 3567367 w 12186399"/>
              <a:gd name="connsiteY401" fmla="*/ 5720979 h 6625235"/>
              <a:gd name="connsiteX402" fmla="*/ 3675454 w 12186399"/>
              <a:gd name="connsiteY402" fmla="*/ 5664975 h 6625235"/>
              <a:gd name="connsiteX403" fmla="*/ 3541045 w 12186399"/>
              <a:gd name="connsiteY403" fmla="*/ 5456642 h 6625235"/>
              <a:gd name="connsiteX404" fmla="*/ 3622251 w 12186399"/>
              <a:gd name="connsiteY404" fmla="*/ 5436481 h 6625235"/>
              <a:gd name="connsiteX405" fmla="*/ 3713537 w 12186399"/>
              <a:gd name="connsiteY405" fmla="*/ 5425840 h 6625235"/>
              <a:gd name="connsiteX406" fmla="*/ 3685535 w 12186399"/>
              <a:gd name="connsiteY406" fmla="*/ 5468402 h 6625235"/>
              <a:gd name="connsiteX407" fmla="*/ 3670974 w 12186399"/>
              <a:gd name="connsiteY407" fmla="*/ 5490804 h 6625235"/>
              <a:gd name="connsiteX408" fmla="*/ 3699536 w 12186399"/>
              <a:gd name="connsiteY408" fmla="*/ 5499765 h 6625235"/>
              <a:gd name="connsiteX409" fmla="*/ 3734818 w 12186399"/>
              <a:gd name="connsiteY409" fmla="*/ 5511525 h 6625235"/>
              <a:gd name="connsiteX410" fmla="*/ 3724178 w 12186399"/>
              <a:gd name="connsiteY410" fmla="*/ 5439281 h 6625235"/>
              <a:gd name="connsiteX411" fmla="*/ 3813224 w 12186399"/>
              <a:gd name="connsiteY411" fmla="*/ 5454401 h 6625235"/>
              <a:gd name="connsiteX412" fmla="*/ 3796422 w 12186399"/>
              <a:gd name="connsiteY412" fmla="*/ 5526086 h 6625235"/>
              <a:gd name="connsiteX413" fmla="*/ 3866427 w 12186399"/>
              <a:gd name="connsiteY413" fmla="*/ 5526086 h 6625235"/>
              <a:gd name="connsiteX414" fmla="*/ 3918510 w 12186399"/>
              <a:gd name="connsiteY414" fmla="*/ 5578730 h 6625235"/>
              <a:gd name="connsiteX415" fmla="*/ 3980114 w 12186399"/>
              <a:gd name="connsiteY415" fmla="*/ 5523846 h 6625235"/>
              <a:gd name="connsiteX416" fmla="*/ 3925231 w 12186399"/>
              <a:gd name="connsiteY416" fmla="*/ 5451601 h 6625235"/>
              <a:gd name="connsiteX417" fmla="*/ 3956033 w 12186399"/>
              <a:gd name="connsiteY417" fmla="*/ 5349675 h 6625235"/>
              <a:gd name="connsiteX418" fmla="*/ 3846826 w 12186399"/>
              <a:gd name="connsiteY418" fmla="*/ 5341834 h 6625235"/>
              <a:gd name="connsiteX419" fmla="*/ 3832265 w 12186399"/>
              <a:gd name="connsiteY419" fmla="*/ 5298711 h 6625235"/>
              <a:gd name="connsiteX420" fmla="*/ 3799783 w 12186399"/>
              <a:gd name="connsiteY420" fmla="*/ 5356955 h 6625235"/>
              <a:gd name="connsiteX421" fmla="*/ 3678815 w 12186399"/>
              <a:gd name="connsiteY421" fmla="*/ 5265669 h 6625235"/>
              <a:gd name="connsiteX422" fmla="*/ 3654733 w 12186399"/>
              <a:gd name="connsiteY422" fmla="*/ 5347435 h 6625235"/>
              <a:gd name="connsiteX423" fmla="*/ 3607130 w 12186399"/>
              <a:gd name="connsiteY423" fmla="*/ 5248308 h 6625235"/>
              <a:gd name="connsiteX424" fmla="*/ 3683855 w 12186399"/>
              <a:gd name="connsiteY424" fmla="*/ 5252788 h 6625235"/>
              <a:gd name="connsiteX425" fmla="*/ 3694496 w 12186399"/>
              <a:gd name="connsiteY425" fmla="*/ 5222546 h 6625235"/>
              <a:gd name="connsiteX426" fmla="*/ 3651933 w 12186399"/>
              <a:gd name="connsiteY426" fmla="*/ 5185584 h 6625235"/>
              <a:gd name="connsiteX427" fmla="*/ 3579128 w 12186399"/>
              <a:gd name="connsiteY427" fmla="*/ 5183344 h 6625235"/>
              <a:gd name="connsiteX428" fmla="*/ 3519204 w 12186399"/>
              <a:gd name="connsiteY428" fmla="*/ 5214146 h 6625235"/>
              <a:gd name="connsiteX429" fmla="*/ 3475521 w 12186399"/>
              <a:gd name="connsiteY429" fmla="*/ 5199025 h 6625235"/>
              <a:gd name="connsiteX430" fmla="*/ 3473281 w 12186399"/>
              <a:gd name="connsiteY430" fmla="*/ 5177743 h 6625235"/>
              <a:gd name="connsiteX431" fmla="*/ 3434638 w 12186399"/>
              <a:gd name="connsiteY431" fmla="*/ 5175503 h 6625235"/>
              <a:gd name="connsiteX432" fmla="*/ 3543286 w 12186399"/>
              <a:gd name="connsiteY432" fmla="*/ 5071336 h 6625235"/>
              <a:gd name="connsiteX433" fmla="*/ 3526485 w 12186399"/>
              <a:gd name="connsiteY433" fmla="*/ 5040534 h 6625235"/>
              <a:gd name="connsiteX434" fmla="*/ 3568487 w 12186399"/>
              <a:gd name="connsiteY434" fmla="*/ 5037174 h 6625235"/>
              <a:gd name="connsiteX435" fmla="*/ 3579128 w 12186399"/>
              <a:gd name="connsiteY435" fmla="*/ 5005252 h 6625235"/>
              <a:gd name="connsiteX436" fmla="*/ 3548326 w 12186399"/>
              <a:gd name="connsiteY436" fmla="*/ 4977810 h 6625235"/>
              <a:gd name="connsiteX437" fmla="*/ 3590329 w 12186399"/>
              <a:gd name="connsiteY437" fmla="*/ 4928527 h 6625235"/>
              <a:gd name="connsiteX438" fmla="*/ 3630651 w 12186399"/>
              <a:gd name="connsiteY438" fmla="*/ 4869163 h 6625235"/>
              <a:gd name="connsiteX439" fmla="*/ 3620571 w 12186399"/>
              <a:gd name="connsiteY439" fmla="*/ 4860203 h 6625235"/>
              <a:gd name="connsiteX440" fmla="*/ 3588649 w 12186399"/>
              <a:gd name="connsiteY440" fmla="*/ 4862443 h 6625235"/>
              <a:gd name="connsiteX441" fmla="*/ 3601530 w 12186399"/>
              <a:gd name="connsiteY441" fmla="*/ 4903885 h 6625235"/>
              <a:gd name="connsiteX442" fmla="*/ 3480562 w 12186399"/>
              <a:gd name="connsiteY442" fmla="*/ 4895485 h 6625235"/>
              <a:gd name="connsiteX443" fmla="*/ 3481682 w 12186399"/>
              <a:gd name="connsiteY443" fmla="*/ 4896605 h 6625235"/>
              <a:gd name="connsiteX444" fmla="*/ 3490642 w 12186399"/>
              <a:gd name="connsiteY444" fmla="*/ 4859643 h 6625235"/>
              <a:gd name="connsiteX445" fmla="*/ 3537685 w 12186399"/>
              <a:gd name="connsiteY445" fmla="*/ 4853482 h 6625235"/>
              <a:gd name="connsiteX446" fmla="*/ 3489522 w 12186399"/>
              <a:gd name="connsiteY446" fmla="*/ 4816520 h 6625235"/>
              <a:gd name="connsiteX447" fmla="*/ 3518084 w 12186399"/>
              <a:gd name="connsiteY447" fmla="*/ 4796918 h 6625235"/>
              <a:gd name="connsiteX448" fmla="*/ 3403277 w 12186399"/>
              <a:gd name="connsiteY448" fmla="*/ 4771157 h 6625235"/>
              <a:gd name="connsiteX449" fmla="*/ 3383675 w 12186399"/>
              <a:gd name="connsiteY449" fmla="*/ 4764436 h 6625235"/>
              <a:gd name="connsiteX450" fmla="*/ 3275028 w 12186399"/>
              <a:gd name="connsiteY450" fmla="*/ 4761076 h 6625235"/>
              <a:gd name="connsiteX451" fmla="*/ 3203904 w 12186399"/>
              <a:gd name="connsiteY451" fmla="*/ 4760516 h 6625235"/>
              <a:gd name="connsiteX452" fmla="*/ 3248707 w 12186399"/>
              <a:gd name="connsiteY452" fmla="*/ 4673150 h 6625235"/>
              <a:gd name="connsiteX453" fmla="*/ 3213984 w 12186399"/>
              <a:gd name="connsiteY453" fmla="*/ 4645148 h 6625235"/>
              <a:gd name="connsiteX454" fmla="*/ 3173662 w 12186399"/>
              <a:gd name="connsiteY454" fmla="*/ 4651869 h 6625235"/>
              <a:gd name="connsiteX455" fmla="*/ 3282309 w 12186399"/>
              <a:gd name="connsiteY455" fmla="*/ 4569543 h 6625235"/>
              <a:gd name="connsiteX456" fmla="*/ 3234145 w 12186399"/>
              <a:gd name="connsiteY456" fmla="*/ 4624987 h 6625235"/>
              <a:gd name="connsiteX457" fmla="*/ 3374155 w 12186399"/>
              <a:gd name="connsiteY457" fmla="*/ 4696112 h 6625235"/>
              <a:gd name="connsiteX458" fmla="*/ 3477201 w 12186399"/>
              <a:gd name="connsiteY458" fmla="*/ 4682671 h 6625235"/>
              <a:gd name="connsiteX459" fmla="*/ 3561767 w 12186399"/>
              <a:gd name="connsiteY459" fmla="*/ 4677631 h 6625235"/>
              <a:gd name="connsiteX460" fmla="*/ 3645772 w 12186399"/>
              <a:gd name="connsiteY460" fmla="*/ 4675390 h 6625235"/>
              <a:gd name="connsiteX461" fmla="*/ 3653053 w 12186399"/>
              <a:gd name="connsiteY461" fmla="*/ 4661949 h 6625235"/>
              <a:gd name="connsiteX462" fmla="*/ 3603770 w 12186399"/>
              <a:gd name="connsiteY462" fmla="*/ 4621627 h 6625235"/>
              <a:gd name="connsiteX463" fmla="*/ 3479441 w 12186399"/>
              <a:gd name="connsiteY463" fmla="*/ 4607066 h 6625235"/>
              <a:gd name="connsiteX464" fmla="*/ 3424558 w 12186399"/>
              <a:gd name="connsiteY464" fmla="*/ 4655789 h 6625235"/>
              <a:gd name="connsiteX465" fmla="*/ 3347273 w 12186399"/>
              <a:gd name="connsiteY465" fmla="*/ 4603146 h 6625235"/>
              <a:gd name="connsiteX466" fmla="*/ 3402156 w 12186399"/>
              <a:gd name="connsiteY466" fmla="*/ 4535941 h 6625235"/>
              <a:gd name="connsiteX467" fmla="*/ 3323751 w 12186399"/>
              <a:gd name="connsiteY467" fmla="*/ 4532021 h 6625235"/>
              <a:gd name="connsiteX468" fmla="*/ 3417837 w 12186399"/>
              <a:gd name="connsiteY468" fmla="*/ 4397612 h 6625235"/>
              <a:gd name="connsiteX469" fmla="*/ 3449760 w 12186399"/>
              <a:gd name="connsiteY469" fmla="*/ 4390332 h 6625235"/>
              <a:gd name="connsiteX470" fmla="*/ 3521444 w 12186399"/>
              <a:gd name="connsiteY470" fmla="*/ 4333768 h 6625235"/>
              <a:gd name="connsiteX471" fmla="*/ 3476081 w 12186399"/>
              <a:gd name="connsiteY471" fmla="*/ 4285605 h 6625235"/>
              <a:gd name="connsiteX472" fmla="*/ 3491202 w 12186399"/>
              <a:gd name="connsiteY472" fmla="*/ 4272164 h 6625235"/>
              <a:gd name="connsiteX473" fmla="*/ 3570167 w 12186399"/>
              <a:gd name="connsiteY473" fmla="*/ 4226241 h 6625235"/>
              <a:gd name="connsiteX474" fmla="*/ 3592569 w 12186399"/>
              <a:gd name="connsiteY474" fmla="*/ 4216160 h 6625235"/>
              <a:gd name="connsiteX475" fmla="*/ 3560647 w 12186399"/>
              <a:gd name="connsiteY475" fmla="*/ 4195999 h 6625235"/>
              <a:gd name="connsiteX476" fmla="*/ 3550006 w 12186399"/>
              <a:gd name="connsiteY476" fmla="*/ 4163517 h 6625235"/>
              <a:gd name="connsiteX477" fmla="*/ 3576328 w 12186399"/>
              <a:gd name="connsiteY477" fmla="*/ 4147276 h 6625235"/>
              <a:gd name="connsiteX478" fmla="*/ 3614410 w 12186399"/>
              <a:gd name="connsiteY478" fmla="*/ 4111993 h 6625235"/>
              <a:gd name="connsiteX479" fmla="*/ 3676015 w 12186399"/>
              <a:gd name="connsiteY479" fmla="*/ 4044789 h 6625235"/>
              <a:gd name="connsiteX480" fmla="*/ 3763940 w 12186399"/>
              <a:gd name="connsiteY480" fmla="*/ 3991586 h 6625235"/>
              <a:gd name="connsiteX481" fmla="*/ 3761140 w 12186399"/>
              <a:gd name="connsiteY481" fmla="*/ 3980385 h 6625235"/>
              <a:gd name="connsiteX482" fmla="*/ 3627291 w 12186399"/>
              <a:gd name="connsiteY482" fmla="*/ 3948463 h 6625235"/>
              <a:gd name="connsiteX483" fmla="*/ 3618891 w 12186399"/>
              <a:gd name="connsiteY483" fmla="*/ 3939502 h 6625235"/>
              <a:gd name="connsiteX484" fmla="*/ 3679375 w 12186399"/>
              <a:gd name="connsiteY484" fmla="*/ 3839815 h 6625235"/>
              <a:gd name="connsiteX485" fmla="*/ 3601530 w 12186399"/>
              <a:gd name="connsiteY485" fmla="*/ 3872297 h 6625235"/>
              <a:gd name="connsiteX486" fmla="*/ 3595929 w 12186399"/>
              <a:gd name="connsiteY486" fmla="*/ 3865577 h 6625235"/>
              <a:gd name="connsiteX487" fmla="*/ 3639612 w 12186399"/>
              <a:gd name="connsiteY487" fmla="*/ 3819654 h 6625235"/>
              <a:gd name="connsiteX488" fmla="*/ 3588649 w 12186399"/>
              <a:gd name="connsiteY488" fmla="*/ 3804533 h 6625235"/>
              <a:gd name="connsiteX489" fmla="*/ 3590889 w 12186399"/>
              <a:gd name="connsiteY489" fmla="*/ 3750770 h 6625235"/>
              <a:gd name="connsiteX490" fmla="*/ 3581368 w 12186399"/>
              <a:gd name="connsiteY490" fmla="*/ 3711007 h 6625235"/>
              <a:gd name="connsiteX491" fmla="*/ 3644092 w 12186399"/>
              <a:gd name="connsiteY491" fmla="*/ 3724448 h 6625235"/>
              <a:gd name="connsiteX492" fmla="*/ 3695056 w 12186399"/>
              <a:gd name="connsiteY492" fmla="*/ 3740129 h 6625235"/>
              <a:gd name="connsiteX493" fmla="*/ 3687215 w 12186399"/>
              <a:gd name="connsiteY493" fmla="*/ 3683005 h 6625235"/>
              <a:gd name="connsiteX494" fmla="*/ 3771781 w 12186399"/>
              <a:gd name="connsiteY494" fmla="*/ 3683005 h 6625235"/>
              <a:gd name="connsiteX495" fmla="*/ 3781861 w 12186399"/>
              <a:gd name="connsiteY495" fmla="*/ 3656683 h 6625235"/>
              <a:gd name="connsiteX496" fmla="*/ 3644092 w 12186399"/>
              <a:gd name="connsiteY496" fmla="*/ 3623641 h 6625235"/>
              <a:gd name="connsiteX497" fmla="*/ 3516404 w 12186399"/>
              <a:gd name="connsiteY497" fmla="*/ 3578838 h 6625235"/>
              <a:gd name="connsiteX498" fmla="*/ 3614970 w 12186399"/>
              <a:gd name="connsiteY498" fmla="*/ 3493153 h 6625235"/>
              <a:gd name="connsiteX499" fmla="*/ 3509124 w 12186399"/>
              <a:gd name="connsiteY499" fmla="*/ 3496513 h 6625235"/>
              <a:gd name="connsiteX500" fmla="*/ 3439679 w 12186399"/>
              <a:gd name="connsiteY500" fmla="*/ 3573798 h 6625235"/>
              <a:gd name="connsiteX501" fmla="*/ 3430719 w 12186399"/>
              <a:gd name="connsiteY501" fmla="*/ 3567077 h 6625235"/>
              <a:gd name="connsiteX502" fmla="*/ 3380875 w 12186399"/>
              <a:gd name="connsiteY502" fmla="*/ 3592279 h 6625235"/>
              <a:gd name="connsiteX503" fmla="*/ 3255427 w 12186399"/>
              <a:gd name="connsiteY503" fmla="*/ 3686925 h 6625235"/>
              <a:gd name="connsiteX504" fmla="*/ 3156860 w 12186399"/>
              <a:gd name="connsiteY504" fmla="*/ 3737329 h 6625235"/>
              <a:gd name="connsiteX505" fmla="*/ 3135579 w 12186399"/>
              <a:gd name="connsiteY505" fmla="*/ 3736769 h 6625235"/>
              <a:gd name="connsiteX506" fmla="*/ 3103657 w 12186399"/>
              <a:gd name="connsiteY506" fmla="*/ 3814614 h 6625235"/>
              <a:gd name="connsiteX507" fmla="*/ 3113738 w 12186399"/>
              <a:gd name="connsiteY507" fmla="*/ 3918781 h 6625235"/>
              <a:gd name="connsiteX508" fmla="*/ 3109257 w 12186399"/>
              <a:gd name="connsiteY508" fmla="*/ 3996066 h 6625235"/>
              <a:gd name="connsiteX509" fmla="*/ 3039813 w 12186399"/>
              <a:gd name="connsiteY509" fmla="*/ 4001666 h 6625235"/>
              <a:gd name="connsiteX510" fmla="*/ 3055494 w 12186399"/>
              <a:gd name="connsiteY510" fmla="*/ 4055990 h 6625235"/>
              <a:gd name="connsiteX511" fmla="*/ 2918285 w 12186399"/>
              <a:gd name="connsiteY511" fmla="*/ 4019027 h 6625235"/>
              <a:gd name="connsiteX512" fmla="*/ 2935646 w 12186399"/>
              <a:gd name="connsiteY512" fmla="*/ 3998306 h 6625235"/>
              <a:gd name="connsiteX513" fmla="*/ 2986049 w 12186399"/>
              <a:gd name="connsiteY513" fmla="*/ 3981505 h 6625235"/>
              <a:gd name="connsiteX514" fmla="*/ 2988849 w 12186399"/>
              <a:gd name="connsiteY514" fmla="*/ 3963584 h 6625235"/>
              <a:gd name="connsiteX515" fmla="*/ 2944606 w 12186399"/>
              <a:gd name="connsiteY515" fmla="*/ 3955743 h 6625235"/>
              <a:gd name="connsiteX516" fmla="*/ 2936766 w 12186399"/>
              <a:gd name="connsiteY516" fmla="*/ 3999986 h 6625235"/>
              <a:gd name="connsiteX517" fmla="*/ 2879642 w 12186399"/>
              <a:gd name="connsiteY517" fmla="*/ 3991025 h 6625235"/>
              <a:gd name="connsiteX518" fmla="*/ 2880762 w 12186399"/>
              <a:gd name="connsiteY518" fmla="*/ 3982065 h 6625235"/>
              <a:gd name="connsiteX519" fmla="*/ 2925565 w 12186399"/>
              <a:gd name="connsiteY519" fmla="*/ 3982065 h 6625235"/>
              <a:gd name="connsiteX520" fmla="*/ 2870122 w 12186399"/>
              <a:gd name="connsiteY520" fmla="*/ 3910380 h 6625235"/>
              <a:gd name="connsiteX521" fmla="*/ 2829799 w 12186399"/>
              <a:gd name="connsiteY521" fmla="*/ 3942302 h 6625235"/>
              <a:gd name="connsiteX522" fmla="*/ 2851640 w 12186399"/>
              <a:gd name="connsiteY522" fmla="*/ 3973664 h 6625235"/>
              <a:gd name="connsiteX523" fmla="*/ 2823639 w 12186399"/>
              <a:gd name="connsiteY523" fmla="*/ 3986545 h 6625235"/>
              <a:gd name="connsiteX524" fmla="*/ 2772115 w 12186399"/>
              <a:gd name="connsiteY524" fmla="*/ 3960223 h 6625235"/>
              <a:gd name="connsiteX525" fmla="*/ 2772675 w 12186399"/>
              <a:gd name="connsiteY525" fmla="*/ 3944542 h 6625235"/>
              <a:gd name="connsiteX526" fmla="*/ 2700430 w 12186399"/>
              <a:gd name="connsiteY526" fmla="*/ 3984305 h 6625235"/>
              <a:gd name="connsiteX527" fmla="*/ 2742433 w 12186399"/>
              <a:gd name="connsiteY527" fmla="*/ 4009506 h 6625235"/>
              <a:gd name="connsiteX528" fmla="*/ 2688670 w 12186399"/>
              <a:gd name="connsiteY528" fmla="*/ 4053190 h 6625235"/>
              <a:gd name="connsiteX529" fmla="*/ 2665148 w 12186399"/>
              <a:gd name="connsiteY529" fmla="*/ 4030788 h 6625235"/>
              <a:gd name="connsiteX530" fmla="*/ 2647787 w 12186399"/>
              <a:gd name="connsiteY530" fmla="*/ 4052629 h 6625235"/>
              <a:gd name="connsiteX531" fmla="*/ 2659548 w 12186399"/>
              <a:gd name="connsiteY531" fmla="*/ 4091832 h 6625235"/>
              <a:gd name="connsiteX532" fmla="*/ 2749154 w 12186399"/>
              <a:gd name="connsiteY532" fmla="*/ 4108633 h 6625235"/>
              <a:gd name="connsiteX533" fmla="*/ 2751954 w 12186399"/>
              <a:gd name="connsiteY533" fmla="*/ 4121514 h 6625235"/>
              <a:gd name="connsiteX534" fmla="*/ 2716111 w 12186399"/>
              <a:gd name="connsiteY534" fmla="*/ 4136635 h 6625235"/>
              <a:gd name="connsiteX535" fmla="*/ 2786116 w 12186399"/>
              <a:gd name="connsiteY535" fmla="*/ 4167997 h 6625235"/>
              <a:gd name="connsiteX536" fmla="*/ 2714991 w 12186399"/>
              <a:gd name="connsiteY536" fmla="*/ 4246962 h 6625235"/>
              <a:gd name="connsiteX537" fmla="*/ 2861721 w 12186399"/>
              <a:gd name="connsiteY537" fmla="*/ 4205519 h 6625235"/>
              <a:gd name="connsiteX538" fmla="*/ 2868441 w 12186399"/>
              <a:gd name="connsiteY538" fmla="*/ 4218960 h 6625235"/>
              <a:gd name="connsiteX539" fmla="*/ 2738513 w 12186399"/>
              <a:gd name="connsiteY539" fmla="*/ 4305766 h 6625235"/>
              <a:gd name="connsiteX540" fmla="*/ 2732353 w 12186399"/>
              <a:gd name="connsiteY540" fmla="*/ 4343289 h 6625235"/>
              <a:gd name="connsiteX541" fmla="*/ 2824759 w 12186399"/>
              <a:gd name="connsiteY541" fmla="*/ 4324808 h 6625235"/>
              <a:gd name="connsiteX542" fmla="*/ 2860601 w 12186399"/>
              <a:gd name="connsiteY542" fmla="*/ 4323127 h 6625235"/>
              <a:gd name="connsiteX543" fmla="*/ 2858921 w 12186399"/>
              <a:gd name="connsiteY543" fmla="*/ 4357290 h 6625235"/>
              <a:gd name="connsiteX544" fmla="*/ 2855001 w 12186399"/>
              <a:gd name="connsiteY544" fmla="*/ 4372971 h 6625235"/>
              <a:gd name="connsiteX545" fmla="*/ 2825319 w 12186399"/>
              <a:gd name="connsiteY545" fmla="*/ 4474897 h 6625235"/>
              <a:gd name="connsiteX546" fmla="*/ 2867882 w 12186399"/>
              <a:gd name="connsiteY546" fmla="*/ 4550502 h 6625235"/>
              <a:gd name="connsiteX547" fmla="*/ 2819158 w 12186399"/>
              <a:gd name="connsiteY547" fmla="*/ 4577944 h 6625235"/>
              <a:gd name="connsiteX548" fmla="*/ 2857801 w 12186399"/>
              <a:gd name="connsiteY548" fmla="*/ 4608186 h 6625235"/>
              <a:gd name="connsiteX549" fmla="*/ 2805717 w 12186399"/>
              <a:gd name="connsiteY549" fmla="*/ 4599226 h 6625235"/>
              <a:gd name="connsiteX550" fmla="*/ 2746354 w 12186399"/>
              <a:gd name="connsiteY550" fmla="*/ 4530341 h 6625235"/>
              <a:gd name="connsiteX551" fmla="*/ 2708271 w 12186399"/>
              <a:gd name="connsiteY551" fmla="*/ 4524740 h 6625235"/>
              <a:gd name="connsiteX552" fmla="*/ 2634346 w 12186399"/>
              <a:gd name="connsiteY552" fmla="*/ 4516900 h 6625235"/>
              <a:gd name="connsiteX553" fmla="*/ 2585063 w 12186399"/>
              <a:gd name="connsiteY553" fmla="*/ 4490018 h 6625235"/>
              <a:gd name="connsiteX554" fmla="*/ 2677469 w 12186399"/>
              <a:gd name="connsiteY554" fmla="*/ 4698912 h 6625235"/>
              <a:gd name="connsiteX555" fmla="*/ 2747474 w 12186399"/>
              <a:gd name="connsiteY555" fmla="*/ 4660269 h 6625235"/>
              <a:gd name="connsiteX556" fmla="*/ 2698750 w 12186399"/>
              <a:gd name="connsiteY556" fmla="*/ 4771157 h 6625235"/>
              <a:gd name="connsiteX557" fmla="*/ 2739073 w 12186399"/>
              <a:gd name="connsiteY557" fmla="*/ 4794118 h 6625235"/>
              <a:gd name="connsiteX558" fmla="*/ 2709391 w 12186399"/>
              <a:gd name="connsiteY558" fmla="*/ 4870843 h 6625235"/>
              <a:gd name="connsiteX559" fmla="*/ 2710511 w 12186399"/>
              <a:gd name="connsiteY559" fmla="*/ 4871403 h 6625235"/>
              <a:gd name="connsiteX560" fmla="*/ 2681949 w 12186399"/>
              <a:gd name="connsiteY560" fmla="*/ 4852922 h 6625235"/>
              <a:gd name="connsiteX561" fmla="*/ 2690910 w 12186399"/>
              <a:gd name="connsiteY561" fmla="*/ 4808119 h 6625235"/>
              <a:gd name="connsiteX562" fmla="*/ 2679149 w 12186399"/>
              <a:gd name="connsiteY562" fmla="*/ 4804199 h 6625235"/>
              <a:gd name="connsiteX563" fmla="*/ 2558181 w 12186399"/>
              <a:gd name="connsiteY563" fmla="*/ 4784598 h 6625235"/>
              <a:gd name="connsiteX564" fmla="*/ 2532979 w 12186399"/>
              <a:gd name="connsiteY564" fmla="*/ 4780117 h 6625235"/>
              <a:gd name="connsiteX565" fmla="*/ 2473055 w 12186399"/>
              <a:gd name="connsiteY565" fmla="*/ 4803639 h 6625235"/>
              <a:gd name="connsiteX566" fmla="*/ 2471936 w 12186399"/>
              <a:gd name="connsiteY566" fmla="*/ 4875883 h 6625235"/>
              <a:gd name="connsiteX567" fmla="*/ 2464095 w 12186399"/>
              <a:gd name="connsiteY567" fmla="*/ 4960449 h 6625235"/>
              <a:gd name="connsiteX568" fmla="*/ 2450654 w 12186399"/>
              <a:gd name="connsiteY568" fmla="*/ 5011972 h 6625235"/>
              <a:gd name="connsiteX569" fmla="*/ 2324646 w 12186399"/>
              <a:gd name="connsiteY569" fmla="*/ 4994051 h 6625235"/>
              <a:gd name="connsiteX570" fmla="*/ 2372249 w 12186399"/>
              <a:gd name="connsiteY570" fmla="*/ 4957649 h 6625235"/>
              <a:gd name="connsiteX571" fmla="*/ 2326326 w 12186399"/>
              <a:gd name="connsiteY571" fmla="*/ 4931327 h 6625235"/>
              <a:gd name="connsiteX572" fmla="*/ 2344807 w 12186399"/>
              <a:gd name="connsiteY572" fmla="*/ 4849002 h 6625235"/>
              <a:gd name="connsiteX573" fmla="*/ 2357688 w 12186399"/>
              <a:gd name="connsiteY573" fmla="*/ 4813159 h 6625235"/>
              <a:gd name="connsiteX574" fmla="*/ 2320166 w 12186399"/>
              <a:gd name="connsiteY574" fmla="*/ 4830521 h 6625235"/>
              <a:gd name="connsiteX575" fmla="*/ 2280403 w 12186399"/>
              <a:gd name="connsiteY575" fmla="*/ 4807559 h 6625235"/>
              <a:gd name="connsiteX576" fmla="*/ 2332486 w 12186399"/>
              <a:gd name="connsiteY576" fmla="*/ 4743715 h 6625235"/>
              <a:gd name="connsiteX577" fmla="*/ 2223839 w 12186399"/>
              <a:gd name="connsiteY577" fmla="*/ 4758836 h 6625235"/>
              <a:gd name="connsiteX578" fmla="*/ 2188557 w 12186399"/>
              <a:gd name="connsiteY578" fmla="*/ 4810359 h 6625235"/>
              <a:gd name="connsiteX579" fmla="*/ 2074869 w 12186399"/>
              <a:gd name="connsiteY579" fmla="*/ 4755476 h 6625235"/>
              <a:gd name="connsiteX580" fmla="*/ 2075989 w 12186399"/>
              <a:gd name="connsiteY580" fmla="*/ 4748755 h 6625235"/>
              <a:gd name="connsiteX581" fmla="*/ 2260242 w 12186399"/>
              <a:gd name="connsiteY581" fmla="*/ 4698912 h 6625235"/>
              <a:gd name="connsiteX582" fmla="*/ 2336407 w 12186399"/>
              <a:gd name="connsiteY582" fmla="*/ 4702832 h 6625235"/>
              <a:gd name="connsiteX583" fmla="*/ 2366649 w 12186399"/>
              <a:gd name="connsiteY583" fmla="*/ 4703392 h 6625235"/>
              <a:gd name="connsiteX584" fmla="*/ 2334727 w 12186399"/>
              <a:gd name="connsiteY584" fmla="*/ 4646829 h 6625235"/>
              <a:gd name="connsiteX585" fmla="*/ 2400251 w 12186399"/>
              <a:gd name="connsiteY585" fmla="*/ 4625547 h 6625235"/>
              <a:gd name="connsiteX586" fmla="*/ 2375609 w 12186399"/>
              <a:gd name="connsiteY586" fmla="*/ 4611546 h 6625235"/>
              <a:gd name="connsiteX587" fmla="*/ 2290483 w 12186399"/>
              <a:gd name="connsiteY587" fmla="*/ 4552182 h 6625235"/>
              <a:gd name="connsiteX588" fmla="*/ 2250721 w 12186399"/>
              <a:gd name="connsiteY588" fmla="*/ 4495619 h 6625235"/>
              <a:gd name="connsiteX589" fmla="*/ 2259122 w 12186399"/>
              <a:gd name="connsiteY589" fmla="*/ 4466497 h 6625235"/>
              <a:gd name="connsiteX590" fmla="*/ 2168396 w 12186399"/>
              <a:gd name="connsiteY590" fmla="*/ 4470977 h 6625235"/>
              <a:gd name="connsiteX591" fmla="*/ 2182957 w 12186399"/>
              <a:gd name="connsiteY591" fmla="*/ 4468177 h 6625235"/>
              <a:gd name="connsiteX592" fmla="*/ 2114632 w 12186399"/>
              <a:gd name="connsiteY592" fmla="*/ 4423374 h 6625235"/>
              <a:gd name="connsiteX593" fmla="*/ 2167835 w 12186399"/>
              <a:gd name="connsiteY593" fmla="*/ 4411053 h 6625235"/>
              <a:gd name="connsiteX594" fmla="*/ 2223839 w 12186399"/>
              <a:gd name="connsiteY594" fmla="*/ 4439055 h 6625235"/>
              <a:gd name="connsiteX595" fmla="*/ 2204798 w 12186399"/>
              <a:gd name="connsiteY595" fmla="*/ 4405453 h 6625235"/>
              <a:gd name="connsiteX596" fmla="*/ 2267522 w 12186399"/>
              <a:gd name="connsiteY596" fmla="*/ 4317527 h 6625235"/>
              <a:gd name="connsiteX597" fmla="*/ 2299444 w 12186399"/>
              <a:gd name="connsiteY597" fmla="*/ 4340488 h 6625235"/>
              <a:gd name="connsiteX598" fmla="*/ 2315125 w 12186399"/>
              <a:gd name="connsiteY598" fmla="*/ 4393132 h 6625235"/>
              <a:gd name="connsiteX599" fmla="*/ 2313445 w 12186399"/>
              <a:gd name="connsiteY599" fmla="*/ 4467057 h 6625235"/>
              <a:gd name="connsiteX600" fmla="*/ 2381770 w 12186399"/>
              <a:gd name="connsiteY600" fmla="*/ 4543782 h 6625235"/>
              <a:gd name="connsiteX601" fmla="*/ 2391850 w 12186399"/>
              <a:gd name="connsiteY601" fmla="*/ 4556103 h 6625235"/>
              <a:gd name="connsiteX602" fmla="*/ 2439453 w 12186399"/>
              <a:gd name="connsiteY602" fmla="*/ 4612106 h 6625235"/>
              <a:gd name="connsiteX603" fmla="*/ 2521219 w 12186399"/>
              <a:gd name="connsiteY603" fmla="*/ 4691632 h 6625235"/>
              <a:gd name="connsiteX604" fmla="*/ 2524579 w 12186399"/>
              <a:gd name="connsiteY604" fmla="*/ 4743155 h 6625235"/>
              <a:gd name="connsiteX605" fmla="*/ 2523459 w 12186399"/>
              <a:gd name="connsiteY605" fmla="*/ 4658029 h 6625235"/>
              <a:gd name="connsiteX606" fmla="*/ 2501617 w 12186399"/>
              <a:gd name="connsiteY606" fmla="*/ 4588585 h 6625235"/>
              <a:gd name="connsiteX607" fmla="*/ 2586743 w 12186399"/>
              <a:gd name="connsiteY607" fmla="*/ 4523060 h 6625235"/>
              <a:gd name="connsiteX608" fmla="*/ 2554821 w 12186399"/>
              <a:gd name="connsiteY608" fmla="*/ 4507939 h 6625235"/>
              <a:gd name="connsiteX609" fmla="*/ 2445614 w 12186399"/>
              <a:gd name="connsiteY609" fmla="*/ 4494499 h 6625235"/>
              <a:gd name="connsiteX610" fmla="*/ 2398571 w 12186399"/>
              <a:gd name="connsiteY610" fmla="*/ 4447455 h 6625235"/>
              <a:gd name="connsiteX611" fmla="*/ 2376169 w 12186399"/>
              <a:gd name="connsiteY611" fmla="*/ 4359530 h 6625235"/>
              <a:gd name="connsiteX612" fmla="*/ 2333046 w 12186399"/>
              <a:gd name="connsiteY612" fmla="*/ 4290645 h 6625235"/>
              <a:gd name="connsiteX613" fmla="*/ 2283763 w 12186399"/>
              <a:gd name="connsiteY613" fmla="*/ 4292885 h 6625235"/>
              <a:gd name="connsiteX614" fmla="*/ 2299444 w 12186399"/>
              <a:gd name="connsiteY614" fmla="*/ 4254243 h 6625235"/>
              <a:gd name="connsiteX615" fmla="*/ 2286003 w 12186399"/>
              <a:gd name="connsiteY615" fmla="*/ 4210560 h 6625235"/>
              <a:gd name="connsiteX616" fmla="*/ 2238960 w 12186399"/>
              <a:gd name="connsiteY616" fmla="*/ 4241362 h 6625235"/>
              <a:gd name="connsiteX617" fmla="*/ 2183517 w 12186399"/>
              <a:gd name="connsiteY617" fmla="*/ 4302966 h 6625235"/>
              <a:gd name="connsiteX618" fmla="*/ 2158875 w 12186399"/>
              <a:gd name="connsiteY618" fmla="*/ 4370170 h 6625235"/>
              <a:gd name="connsiteX619" fmla="*/ 2144874 w 12186399"/>
              <a:gd name="connsiteY619" fmla="*/ 4316967 h 6625235"/>
              <a:gd name="connsiteX620" fmla="*/ 2130313 w 12186399"/>
              <a:gd name="connsiteY620" fmla="*/ 4274964 h 6625235"/>
              <a:gd name="connsiteX621" fmla="*/ 2098391 w 12186399"/>
              <a:gd name="connsiteY621" fmla="*/ 4189838 h 6625235"/>
              <a:gd name="connsiteX622" fmla="*/ 2120792 w 12186399"/>
              <a:gd name="connsiteY622" fmla="*/ 4160156 h 6625235"/>
              <a:gd name="connsiteX623" fmla="*/ 2120232 w 12186399"/>
              <a:gd name="connsiteY623" fmla="*/ 4105833 h 6625235"/>
              <a:gd name="connsiteX624" fmla="*/ 2031186 w 12186399"/>
              <a:gd name="connsiteY624" fmla="*/ 4165197 h 6625235"/>
              <a:gd name="connsiteX625" fmla="*/ 2045747 w 12186399"/>
              <a:gd name="connsiteY625" fmla="*/ 4202719 h 6625235"/>
              <a:gd name="connsiteX626" fmla="*/ 2069269 w 12186399"/>
              <a:gd name="connsiteY626" fmla="*/ 4170237 h 6625235"/>
              <a:gd name="connsiteX627" fmla="*/ 2078790 w 12186399"/>
              <a:gd name="connsiteY627" fmla="*/ 4192639 h 6625235"/>
              <a:gd name="connsiteX628" fmla="*/ 2049668 w 12186399"/>
              <a:gd name="connsiteY628" fmla="*/ 4231841 h 6625235"/>
              <a:gd name="connsiteX629" fmla="*/ 2008225 w 12186399"/>
              <a:gd name="connsiteY629" fmla="*/ 4235762 h 6625235"/>
              <a:gd name="connsiteX630" fmla="*/ 2046308 w 12186399"/>
              <a:gd name="connsiteY630" fmla="*/ 4258163 h 6625235"/>
              <a:gd name="connsiteX631" fmla="*/ 2002064 w 12186399"/>
              <a:gd name="connsiteY631" fmla="*/ 4277204 h 6625235"/>
              <a:gd name="connsiteX632" fmla="*/ 1980223 w 12186399"/>
              <a:gd name="connsiteY632" fmla="*/ 4179758 h 6625235"/>
              <a:gd name="connsiteX633" fmla="*/ 1938780 w 12186399"/>
              <a:gd name="connsiteY633" fmla="*/ 4184798 h 6625235"/>
              <a:gd name="connsiteX634" fmla="*/ 1904618 w 12186399"/>
              <a:gd name="connsiteY634" fmla="*/ 4225681 h 6625235"/>
              <a:gd name="connsiteX635" fmla="*/ 1896778 w 12186399"/>
              <a:gd name="connsiteY635" fmla="*/ 4263203 h 6625235"/>
              <a:gd name="connsiteX636" fmla="*/ 1851415 w 12186399"/>
              <a:gd name="connsiteY636" fmla="*/ 4387531 h 6625235"/>
              <a:gd name="connsiteX637" fmla="*/ 1825093 w 12186399"/>
              <a:gd name="connsiteY637" fmla="*/ 4329288 h 6625235"/>
              <a:gd name="connsiteX638" fmla="*/ 1819493 w 12186399"/>
              <a:gd name="connsiteY638" fmla="*/ 4189278 h 6625235"/>
              <a:gd name="connsiteX639" fmla="*/ 1781970 w 12186399"/>
              <a:gd name="connsiteY639" fmla="*/ 4189278 h 6625235"/>
              <a:gd name="connsiteX640" fmla="*/ 1840214 w 12186399"/>
              <a:gd name="connsiteY640" fmla="*/ 4160156 h 6625235"/>
              <a:gd name="connsiteX641" fmla="*/ 1797651 w 12186399"/>
              <a:gd name="connsiteY641" fmla="*/ 4085672 h 6625235"/>
              <a:gd name="connsiteX642" fmla="*/ 1794851 w 12186399"/>
              <a:gd name="connsiteY642" fmla="*/ 4091832 h 6625235"/>
              <a:gd name="connsiteX643" fmla="*/ 1736607 w 12186399"/>
              <a:gd name="connsiteY643" fmla="*/ 4049269 h 6625235"/>
              <a:gd name="connsiteX644" fmla="*/ 1743888 w 12186399"/>
              <a:gd name="connsiteY644" fmla="*/ 3994946 h 6625235"/>
              <a:gd name="connsiteX645" fmla="*/ 1733807 w 12186399"/>
              <a:gd name="connsiteY645" fmla="*/ 3935582 h 6625235"/>
              <a:gd name="connsiteX646" fmla="*/ 1761809 w 12186399"/>
              <a:gd name="connsiteY646" fmla="*/ 3882938 h 6625235"/>
              <a:gd name="connsiteX647" fmla="*/ 1677803 w 12186399"/>
              <a:gd name="connsiteY647" fmla="*/ 3796133 h 6625235"/>
              <a:gd name="connsiteX648" fmla="*/ 1731007 w 12186399"/>
              <a:gd name="connsiteY648" fmla="*/ 3772051 h 6625235"/>
              <a:gd name="connsiteX649" fmla="*/ 1691804 w 12186399"/>
              <a:gd name="connsiteY649" fmla="*/ 3735088 h 6625235"/>
              <a:gd name="connsiteX650" fmla="*/ 1613959 w 12186399"/>
              <a:gd name="connsiteY650" fmla="*/ 3735649 h 6625235"/>
              <a:gd name="connsiteX651" fmla="*/ 1613959 w 12186399"/>
              <a:gd name="connsiteY651" fmla="*/ 3636522 h 6625235"/>
              <a:gd name="connsiteX652" fmla="*/ 1513713 w 12186399"/>
              <a:gd name="connsiteY652" fmla="*/ 3651083 h 6625235"/>
              <a:gd name="connsiteX653" fmla="*/ 1461629 w 12186399"/>
              <a:gd name="connsiteY653" fmla="*/ 3670684 h 6625235"/>
              <a:gd name="connsiteX654" fmla="*/ 1464429 w 12186399"/>
              <a:gd name="connsiteY654" fmla="*/ 3611320 h 6625235"/>
              <a:gd name="connsiteX655" fmla="*/ 1465549 w 12186399"/>
              <a:gd name="connsiteY655" fmla="*/ 3601800 h 6625235"/>
              <a:gd name="connsiteX656" fmla="*/ 1179371 w 12186399"/>
              <a:gd name="connsiteY656" fmla="*/ 3606840 h 6625235"/>
              <a:gd name="connsiteX657" fmla="*/ 1189451 w 12186399"/>
              <a:gd name="connsiteY657" fmla="*/ 3661164 h 6625235"/>
              <a:gd name="connsiteX658" fmla="*/ 1122807 w 12186399"/>
              <a:gd name="connsiteY658" fmla="*/ 3644363 h 6625235"/>
              <a:gd name="connsiteX659" fmla="*/ 1065683 w 12186399"/>
              <a:gd name="connsiteY659" fmla="*/ 3661724 h 6625235"/>
              <a:gd name="connsiteX660" fmla="*/ 992878 w 12186399"/>
              <a:gd name="connsiteY660" fmla="*/ 3694206 h 6625235"/>
              <a:gd name="connsiteX661" fmla="*/ 894872 w 12186399"/>
              <a:gd name="connsiteY661" fmla="*/ 3762530 h 6625235"/>
              <a:gd name="connsiteX662" fmla="*/ 879751 w 12186399"/>
              <a:gd name="connsiteY662" fmla="*/ 3786052 h 6625235"/>
              <a:gd name="connsiteX663" fmla="*/ 845029 w 12186399"/>
              <a:gd name="connsiteY663" fmla="*/ 3749089 h 6625235"/>
              <a:gd name="connsiteX664" fmla="*/ 805826 w 12186399"/>
              <a:gd name="connsiteY664" fmla="*/ 3819654 h 6625235"/>
              <a:gd name="connsiteX665" fmla="*/ 775584 w 12186399"/>
              <a:gd name="connsiteY665" fmla="*/ 3812934 h 6625235"/>
              <a:gd name="connsiteX666" fmla="*/ 753183 w 12186399"/>
              <a:gd name="connsiteY666" fmla="*/ 3798933 h 6625235"/>
              <a:gd name="connsiteX667" fmla="*/ 745342 w 12186399"/>
              <a:gd name="connsiteY667" fmla="*/ 3821894 h 6625235"/>
              <a:gd name="connsiteX668" fmla="*/ 703899 w 12186399"/>
              <a:gd name="connsiteY668" fmla="*/ 3881818 h 6625235"/>
              <a:gd name="connsiteX669" fmla="*/ 699979 w 12186399"/>
              <a:gd name="connsiteY669" fmla="*/ 3913180 h 6625235"/>
              <a:gd name="connsiteX670" fmla="*/ 728541 w 12186399"/>
              <a:gd name="connsiteY670" fmla="*/ 3943422 h 6625235"/>
              <a:gd name="connsiteX671" fmla="*/ 654616 w 12186399"/>
              <a:gd name="connsiteY671" fmla="*/ 4077271 h 6625235"/>
              <a:gd name="connsiteX672" fmla="*/ 647896 w 12186399"/>
              <a:gd name="connsiteY672" fmla="*/ 4120394 h 6625235"/>
              <a:gd name="connsiteX673" fmla="*/ 628854 w 12186399"/>
              <a:gd name="connsiteY673" fmla="*/ 4151196 h 6625235"/>
              <a:gd name="connsiteX674" fmla="*/ 587412 w 12186399"/>
              <a:gd name="connsiteY674" fmla="*/ 4243042 h 6625235"/>
              <a:gd name="connsiteX675" fmla="*/ 582371 w 12186399"/>
              <a:gd name="connsiteY675" fmla="*/ 4254803 h 6625235"/>
              <a:gd name="connsiteX676" fmla="*/ 530288 w 12186399"/>
              <a:gd name="connsiteY676" fmla="*/ 4141675 h 6625235"/>
              <a:gd name="connsiteX677" fmla="*/ 521887 w 12186399"/>
              <a:gd name="connsiteY677" fmla="*/ 4127674 h 6625235"/>
              <a:gd name="connsiteX678" fmla="*/ 555490 w 12186399"/>
              <a:gd name="connsiteY678" fmla="*/ 4031348 h 6625235"/>
              <a:gd name="connsiteX679" fmla="*/ 481565 w 12186399"/>
              <a:gd name="connsiteY679" fmla="*/ 3998306 h 6625235"/>
              <a:gd name="connsiteX680" fmla="*/ 482125 w 12186399"/>
              <a:gd name="connsiteY680" fmla="*/ 3988225 h 6625235"/>
              <a:gd name="connsiteX681" fmla="*/ 543729 w 12186399"/>
              <a:gd name="connsiteY681" fmla="*/ 3993825 h 6625235"/>
              <a:gd name="connsiteX682" fmla="*/ 543729 w 12186399"/>
              <a:gd name="connsiteY682" fmla="*/ 3946222 h 6625235"/>
              <a:gd name="connsiteX683" fmla="*/ 510687 w 12186399"/>
              <a:gd name="connsiteY683" fmla="*/ 3938942 h 6625235"/>
              <a:gd name="connsiteX684" fmla="*/ 510687 w 12186399"/>
              <a:gd name="connsiteY684" fmla="*/ 3922701 h 6625235"/>
              <a:gd name="connsiteX685" fmla="*/ 507326 w 12186399"/>
              <a:gd name="connsiteY685" fmla="*/ 3893019 h 6625235"/>
              <a:gd name="connsiteX686" fmla="*/ 475404 w 12186399"/>
              <a:gd name="connsiteY686" fmla="*/ 3905340 h 6625235"/>
              <a:gd name="connsiteX687" fmla="*/ 455803 w 12186399"/>
              <a:gd name="connsiteY687" fmla="*/ 3931662 h 6625235"/>
              <a:gd name="connsiteX688" fmla="*/ 313554 w 12186399"/>
              <a:gd name="connsiteY688" fmla="*/ 3987665 h 6625235"/>
              <a:gd name="connsiteX689" fmla="*/ 268191 w 12186399"/>
              <a:gd name="connsiteY689" fmla="*/ 3992145 h 6625235"/>
              <a:gd name="connsiteX690" fmla="*/ 315234 w 12186399"/>
              <a:gd name="connsiteY690" fmla="*/ 3851576 h 6625235"/>
              <a:gd name="connsiteX691" fmla="*/ 375158 w 12186399"/>
              <a:gd name="connsiteY691" fmla="*/ 3918781 h 6625235"/>
              <a:gd name="connsiteX692" fmla="*/ 385238 w 12186399"/>
              <a:gd name="connsiteY692" fmla="*/ 3910940 h 6625235"/>
              <a:gd name="connsiteX693" fmla="*/ 370117 w 12186399"/>
              <a:gd name="connsiteY693" fmla="*/ 3893019 h 6625235"/>
              <a:gd name="connsiteX694" fmla="*/ 353876 w 12186399"/>
              <a:gd name="connsiteY694" fmla="*/ 3847656 h 6625235"/>
              <a:gd name="connsiteX695" fmla="*/ 328675 w 12186399"/>
              <a:gd name="connsiteY695" fmla="*/ 3757490 h 6625235"/>
              <a:gd name="connsiteX696" fmla="*/ 353316 w 12186399"/>
              <a:gd name="connsiteY696" fmla="*/ 3718287 h 6625235"/>
              <a:gd name="connsiteX697" fmla="*/ 461403 w 12186399"/>
              <a:gd name="connsiteY697" fmla="*/ 3691966 h 6625235"/>
              <a:gd name="connsiteX698" fmla="*/ 381318 w 12186399"/>
              <a:gd name="connsiteY698" fmla="*/ 3849336 h 6625235"/>
              <a:gd name="connsiteX699" fmla="*/ 499486 w 12186399"/>
              <a:gd name="connsiteY699" fmla="*/ 3865017 h 6625235"/>
              <a:gd name="connsiteX700" fmla="*/ 509007 w 12186399"/>
              <a:gd name="connsiteY700" fmla="*/ 3797813 h 6625235"/>
              <a:gd name="connsiteX701" fmla="*/ 522447 w 12186399"/>
              <a:gd name="connsiteY701" fmla="*/ 3767571 h 6625235"/>
              <a:gd name="connsiteX702" fmla="*/ 557730 w 12186399"/>
              <a:gd name="connsiteY702" fmla="*/ 3722208 h 6625235"/>
              <a:gd name="connsiteX703" fmla="*/ 595252 w 12186399"/>
              <a:gd name="connsiteY703" fmla="*/ 3654443 h 6625235"/>
              <a:gd name="connsiteX704" fmla="*/ 544849 w 12186399"/>
              <a:gd name="connsiteY704" fmla="*/ 3679085 h 6625235"/>
              <a:gd name="connsiteX705" fmla="*/ 488845 w 12186399"/>
              <a:gd name="connsiteY705" fmla="*/ 3629242 h 6625235"/>
              <a:gd name="connsiteX706" fmla="*/ 479885 w 12186399"/>
              <a:gd name="connsiteY706" fmla="*/ 3607400 h 6625235"/>
              <a:gd name="connsiteX707" fmla="*/ 474284 w 12186399"/>
              <a:gd name="connsiteY707" fmla="*/ 3549716 h 6625235"/>
              <a:gd name="connsiteX708" fmla="*/ 507326 w 12186399"/>
              <a:gd name="connsiteY708" fmla="*/ 3500433 h 6625235"/>
              <a:gd name="connsiteX709" fmla="*/ 505086 w 12186399"/>
              <a:gd name="connsiteY709" fmla="*/ 3413067 h 6625235"/>
              <a:gd name="connsiteX710" fmla="*/ 479885 w 12186399"/>
              <a:gd name="connsiteY710" fmla="*/ 3349223 h 6625235"/>
              <a:gd name="connsiteX711" fmla="*/ 425001 w 12186399"/>
              <a:gd name="connsiteY711" fmla="*/ 3422028 h 6625235"/>
              <a:gd name="connsiteX712" fmla="*/ 352756 w 12186399"/>
              <a:gd name="connsiteY712" fmla="*/ 3469071 h 6625235"/>
              <a:gd name="connsiteX713" fmla="*/ 316914 w 12186399"/>
              <a:gd name="connsiteY713" fmla="*/ 3477471 h 6625235"/>
              <a:gd name="connsiteX714" fmla="*/ 282192 w 12186399"/>
              <a:gd name="connsiteY714" fmla="*/ 3478032 h 6625235"/>
              <a:gd name="connsiteX715" fmla="*/ 281072 w 12186399"/>
              <a:gd name="connsiteY715" fmla="*/ 3462351 h 6625235"/>
              <a:gd name="connsiteX716" fmla="*/ 306273 w 12186399"/>
              <a:gd name="connsiteY716" fmla="*/ 3452270 h 6625235"/>
              <a:gd name="connsiteX717" fmla="*/ 328675 w 12186399"/>
              <a:gd name="connsiteY717" fmla="*/ 3360424 h 6625235"/>
              <a:gd name="connsiteX718" fmla="*/ 315234 w 12186399"/>
              <a:gd name="connsiteY718" fmla="*/ 3358184 h 6625235"/>
              <a:gd name="connsiteX719" fmla="*/ 304033 w 12186399"/>
              <a:gd name="connsiteY719" fmla="*/ 3373305 h 6625235"/>
              <a:gd name="connsiteX720" fmla="*/ 316354 w 12186399"/>
              <a:gd name="connsiteY720" fmla="*/ 3401307 h 6625235"/>
              <a:gd name="connsiteX721" fmla="*/ 265391 w 12186399"/>
              <a:gd name="connsiteY721" fmla="*/ 3406907 h 6625235"/>
              <a:gd name="connsiteX722" fmla="*/ 269311 w 12186399"/>
              <a:gd name="connsiteY722" fmla="*/ 3463471 h 6625235"/>
              <a:gd name="connsiteX723" fmla="*/ 133782 w 12186399"/>
              <a:gd name="connsiteY723" fmla="*/ 3379465 h 6625235"/>
              <a:gd name="connsiteX724" fmla="*/ 127622 w 12186399"/>
              <a:gd name="connsiteY724" fmla="*/ 3314501 h 6625235"/>
              <a:gd name="connsiteX725" fmla="*/ 138822 w 12186399"/>
              <a:gd name="connsiteY725" fmla="*/ 3266898 h 6625235"/>
              <a:gd name="connsiteX726" fmla="*/ 148343 w 12186399"/>
              <a:gd name="connsiteY726" fmla="*/ 3178972 h 6625235"/>
              <a:gd name="connsiteX727" fmla="*/ 147223 w 12186399"/>
              <a:gd name="connsiteY727" fmla="*/ 3128569 h 6625235"/>
              <a:gd name="connsiteX728" fmla="*/ 106900 w 12186399"/>
              <a:gd name="connsiteY728" fmla="*/ 3068085 h 6625235"/>
              <a:gd name="connsiteX729" fmla="*/ 158984 w 12186399"/>
              <a:gd name="connsiteY729" fmla="*/ 3045683 h 6625235"/>
              <a:gd name="connsiteX730" fmla="*/ 183625 w 12186399"/>
              <a:gd name="connsiteY730" fmla="*/ 2988000 h 6625235"/>
              <a:gd name="connsiteX731" fmla="*/ 188666 w 12186399"/>
              <a:gd name="connsiteY731" fmla="*/ 2951597 h 6625235"/>
              <a:gd name="connsiteX732" fmla="*/ 270431 w 12186399"/>
              <a:gd name="connsiteY732" fmla="*/ 2863671 h 6625235"/>
              <a:gd name="connsiteX733" fmla="*/ 368997 w 12186399"/>
              <a:gd name="connsiteY733" fmla="*/ 2721422 h 6625235"/>
              <a:gd name="connsiteX734" fmla="*/ 270991 w 12186399"/>
              <a:gd name="connsiteY734" fmla="*/ 2635736 h 6625235"/>
              <a:gd name="connsiteX735" fmla="*/ 333715 w 12186399"/>
              <a:gd name="connsiteY735" fmla="*/ 2613895 h 6625235"/>
              <a:gd name="connsiteX736" fmla="*/ 313554 w 12186399"/>
              <a:gd name="connsiteY736" fmla="*/ 2564612 h 6625235"/>
              <a:gd name="connsiteX737" fmla="*/ 259790 w 12186399"/>
              <a:gd name="connsiteY737" fmla="*/ 2581413 h 6625235"/>
              <a:gd name="connsiteX738" fmla="*/ 256430 w 12186399"/>
              <a:gd name="connsiteY738" fmla="*/ 2558451 h 6625235"/>
              <a:gd name="connsiteX739" fmla="*/ 370677 w 12186399"/>
              <a:gd name="connsiteY739" fmla="*/ 2558451 h 6625235"/>
              <a:gd name="connsiteX740" fmla="*/ 347716 w 12186399"/>
              <a:gd name="connsiteY740" fmla="*/ 2487327 h 6625235"/>
              <a:gd name="connsiteX741" fmla="*/ 326435 w 12186399"/>
              <a:gd name="connsiteY741" fmla="*/ 2430763 h 6625235"/>
              <a:gd name="connsiteX742" fmla="*/ 339315 w 12186399"/>
              <a:gd name="connsiteY742" fmla="*/ 2424603 h 6625235"/>
              <a:gd name="connsiteX743" fmla="*/ 372918 w 12186399"/>
              <a:gd name="connsiteY743" fmla="*/ 2442524 h 6625235"/>
              <a:gd name="connsiteX744" fmla="*/ 403160 w 12186399"/>
              <a:gd name="connsiteY744" fmla="*/ 2288513 h 6625235"/>
              <a:gd name="connsiteX745" fmla="*/ 409880 w 12186399"/>
              <a:gd name="connsiteY745" fmla="*/ 2143464 h 6625235"/>
              <a:gd name="connsiteX746" fmla="*/ 445722 w 12186399"/>
              <a:gd name="connsiteY746" fmla="*/ 2074019 h 6625235"/>
              <a:gd name="connsiteX747" fmla="*/ 465884 w 12186399"/>
              <a:gd name="connsiteY747" fmla="*/ 2048818 h 6625235"/>
              <a:gd name="connsiteX748" fmla="*/ 532528 w 12186399"/>
              <a:gd name="connsiteY748" fmla="*/ 1979933 h 6625235"/>
              <a:gd name="connsiteX749" fmla="*/ 525248 w 12186399"/>
              <a:gd name="connsiteY749" fmla="*/ 1967052 h 6625235"/>
              <a:gd name="connsiteX750" fmla="*/ 378518 w 12186399"/>
              <a:gd name="connsiteY750" fmla="*/ 1975453 h 6625235"/>
              <a:gd name="connsiteX751" fmla="*/ 355556 w 12186399"/>
              <a:gd name="connsiteY751" fmla="*/ 1995614 h 6625235"/>
              <a:gd name="connsiteX752" fmla="*/ 310194 w 12186399"/>
              <a:gd name="connsiteY752" fmla="*/ 2061139 h 6625235"/>
              <a:gd name="connsiteX753" fmla="*/ 298433 w 12186399"/>
              <a:gd name="connsiteY753" fmla="*/ 2100341 h 6625235"/>
              <a:gd name="connsiteX754" fmla="*/ 281632 w 12186399"/>
              <a:gd name="connsiteY754" fmla="*/ 2132263 h 6625235"/>
              <a:gd name="connsiteX755" fmla="*/ 150023 w 12186399"/>
              <a:gd name="connsiteY755" fmla="*/ 2180426 h 6625235"/>
              <a:gd name="connsiteX756" fmla="*/ 111940 w 12186399"/>
              <a:gd name="connsiteY756" fmla="*/ 2191067 h 6625235"/>
              <a:gd name="connsiteX757" fmla="*/ 190906 w 12186399"/>
              <a:gd name="connsiteY757" fmla="*/ 2229710 h 6625235"/>
              <a:gd name="connsiteX758" fmla="*/ 17854 w 12186399"/>
              <a:gd name="connsiteY758" fmla="*/ 2271712 h 6625235"/>
              <a:gd name="connsiteX759" fmla="*/ 15614 w 12186399"/>
              <a:gd name="connsiteY759" fmla="*/ 2316515 h 6625235"/>
              <a:gd name="connsiteX760" fmla="*/ 11694 w 12186399"/>
              <a:gd name="connsiteY760" fmla="*/ 2317075 h 6625235"/>
              <a:gd name="connsiteX761" fmla="*/ 1613 w 12186399"/>
              <a:gd name="connsiteY761" fmla="*/ 2248751 h 6625235"/>
              <a:gd name="connsiteX762" fmla="*/ 5533 w 12186399"/>
              <a:gd name="connsiteY762" fmla="*/ 2194427 h 6625235"/>
              <a:gd name="connsiteX763" fmla="*/ 54817 w 12186399"/>
              <a:gd name="connsiteY763" fmla="*/ 2151304 h 6625235"/>
              <a:gd name="connsiteX764" fmla="*/ 147783 w 12186399"/>
              <a:gd name="connsiteY764" fmla="*/ 2119943 h 6625235"/>
              <a:gd name="connsiteX765" fmla="*/ 185865 w 12186399"/>
              <a:gd name="connsiteY765" fmla="*/ 2118822 h 6625235"/>
              <a:gd name="connsiteX766" fmla="*/ 254750 w 12186399"/>
              <a:gd name="connsiteY766" fmla="*/ 2045457 h 6625235"/>
              <a:gd name="connsiteX767" fmla="*/ 249710 w 12186399"/>
              <a:gd name="connsiteY767" fmla="*/ 1977133 h 6625235"/>
              <a:gd name="connsiteX768" fmla="*/ 274351 w 12186399"/>
              <a:gd name="connsiteY768" fmla="*/ 1950811 h 6625235"/>
              <a:gd name="connsiteX769" fmla="*/ 329235 w 12186399"/>
              <a:gd name="connsiteY769" fmla="*/ 1922809 h 6625235"/>
              <a:gd name="connsiteX770" fmla="*/ 401479 w 12186399"/>
              <a:gd name="connsiteY770" fmla="*/ 1932330 h 6625235"/>
              <a:gd name="connsiteX771" fmla="*/ 479885 w 12186399"/>
              <a:gd name="connsiteY771" fmla="*/ 1861766 h 6625235"/>
              <a:gd name="connsiteX772" fmla="*/ 444602 w 12186399"/>
              <a:gd name="connsiteY772" fmla="*/ 1802962 h 6625235"/>
              <a:gd name="connsiteX773" fmla="*/ 377958 w 12186399"/>
              <a:gd name="connsiteY773" fmla="*/ 1799041 h 6625235"/>
              <a:gd name="connsiteX774" fmla="*/ 332035 w 12186399"/>
              <a:gd name="connsiteY774" fmla="*/ 1858405 h 6625235"/>
              <a:gd name="connsiteX775" fmla="*/ 336515 w 12186399"/>
              <a:gd name="connsiteY775" fmla="*/ 1879687 h 6625235"/>
              <a:gd name="connsiteX776" fmla="*/ 264270 w 12186399"/>
              <a:gd name="connsiteY776" fmla="*/ 1872406 h 6625235"/>
              <a:gd name="connsiteX777" fmla="*/ 229548 w 12186399"/>
              <a:gd name="connsiteY777" fmla="*/ 1935690 h 6625235"/>
              <a:gd name="connsiteX778" fmla="*/ 212187 w 12186399"/>
              <a:gd name="connsiteY778" fmla="*/ 1910489 h 6625235"/>
              <a:gd name="connsiteX779" fmla="*/ 91779 w 12186399"/>
              <a:gd name="connsiteY779" fmla="*/ 1957532 h 6625235"/>
              <a:gd name="connsiteX780" fmla="*/ 58737 w 12186399"/>
              <a:gd name="connsiteY780" fmla="*/ 1952491 h 6625235"/>
              <a:gd name="connsiteX781" fmla="*/ 78338 w 12186399"/>
              <a:gd name="connsiteY781" fmla="*/ 1926730 h 6625235"/>
              <a:gd name="connsiteX782" fmla="*/ 137702 w 12186399"/>
              <a:gd name="connsiteY782" fmla="*/ 1836004 h 6625235"/>
              <a:gd name="connsiteX783" fmla="*/ 240749 w 12186399"/>
              <a:gd name="connsiteY783" fmla="*/ 1715596 h 6625235"/>
              <a:gd name="connsiteX784" fmla="*/ 258110 w 12186399"/>
              <a:gd name="connsiteY784" fmla="*/ 1698795 h 6625235"/>
              <a:gd name="connsiteX785" fmla="*/ 284432 w 12186399"/>
              <a:gd name="connsiteY785" fmla="*/ 1656232 h 6625235"/>
              <a:gd name="connsiteX786" fmla="*/ 252510 w 12186399"/>
              <a:gd name="connsiteY786" fmla="*/ 1627110 h 6625235"/>
              <a:gd name="connsiteX787" fmla="*/ 211067 w 12186399"/>
              <a:gd name="connsiteY787" fmla="*/ 1662392 h 6625235"/>
              <a:gd name="connsiteX788" fmla="*/ 119221 w 12186399"/>
              <a:gd name="connsiteY788" fmla="*/ 1536944 h 6625235"/>
              <a:gd name="connsiteX789" fmla="*/ 202106 w 12186399"/>
              <a:gd name="connsiteY789" fmla="*/ 1476460 h 6625235"/>
              <a:gd name="connsiteX790" fmla="*/ 255870 w 12186399"/>
              <a:gd name="connsiteY790" fmla="*/ 1474220 h 6625235"/>
              <a:gd name="connsiteX791" fmla="*/ 255870 w 12186399"/>
              <a:gd name="connsiteY791" fmla="*/ 1463579 h 6625235"/>
              <a:gd name="connsiteX792" fmla="*/ 277151 w 12186399"/>
              <a:gd name="connsiteY792" fmla="*/ 1481501 h 6625235"/>
              <a:gd name="connsiteX793" fmla="*/ 283872 w 12186399"/>
              <a:gd name="connsiteY793" fmla="*/ 1479820 h 6625235"/>
              <a:gd name="connsiteX794" fmla="*/ 248589 w 12186399"/>
              <a:gd name="connsiteY794" fmla="*/ 1408136 h 6625235"/>
              <a:gd name="connsiteX795" fmla="*/ 189226 w 12186399"/>
              <a:gd name="connsiteY795" fmla="*/ 1367253 h 6625235"/>
              <a:gd name="connsiteX796" fmla="*/ 180265 w 12186399"/>
              <a:gd name="connsiteY796" fmla="*/ 1344852 h 6625235"/>
              <a:gd name="connsiteX797" fmla="*/ 220028 w 12186399"/>
              <a:gd name="connsiteY797" fmla="*/ 1267006 h 6625235"/>
              <a:gd name="connsiteX798" fmla="*/ 291152 w 12186399"/>
              <a:gd name="connsiteY798" fmla="*/ 1234524 h 6625235"/>
              <a:gd name="connsiteX799" fmla="*/ 378518 w 12186399"/>
              <a:gd name="connsiteY799" fmla="*/ 1152759 h 6625235"/>
              <a:gd name="connsiteX800" fmla="*/ 394759 w 12186399"/>
              <a:gd name="connsiteY800" fmla="*/ 1098435 h 6625235"/>
              <a:gd name="connsiteX801" fmla="*/ 465884 w 12186399"/>
              <a:gd name="connsiteY801" fmla="*/ 1022830 h 6625235"/>
              <a:gd name="connsiteX802" fmla="*/ 478765 w 12186399"/>
              <a:gd name="connsiteY802" fmla="*/ 1096755 h 6625235"/>
              <a:gd name="connsiteX803" fmla="*/ 547649 w 12186399"/>
              <a:gd name="connsiteY803" fmla="*/ 1067633 h 6625235"/>
              <a:gd name="connsiteX804" fmla="*/ 515167 w 12186399"/>
              <a:gd name="connsiteY804" fmla="*/ 988108 h 6625235"/>
              <a:gd name="connsiteX805" fmla="*/ 534768 w 12186399"/>
              <a:gd name="connsiteY805" fmla="*/ 912503 h 6625235"/>
              <a:gd name="connsiteX806" fmla="*/ 638935 w 12186399"/>
              <a:gd name="connsiteY806" fmla="*/ 826818 h 6625235"/>
              <a:gd name="connsiteX807" fmla="*/ 691579 w 12186399"/>
              <a:gd name="connsiteY807" fmla="*/ 772494 h 6625235"/>
              <a:gd name="connsiteX808" fmla="*/ 582931 w 12186399"/>
              <a:gd name="connsiteY808" fmla="*/ 817857 h 6625235"/>
              <a:gd name="connsiteX809" fmla="*/ 477084 w 12186399"/>
              <a:gd name="connsiteY809" fmla="*/ 899622 h 6625235"/>
              <a:gd name="connsiteX810" fmla="*/ 524688 w 12186399"/>
              <a:gd name="connsiteY810" fmla="*/ 822897 h 6625235"/>
              <a:gd name="connsiteX811" fmla="*/ 516847 w 12186399"/>
              <a:gd name="connsiteY811" fmla="*/ 811697 h 6625235"/>
              <a:gd name="connsiteX812" fmla="*/ 433402 w 12186399"/>
              <a:gd name="connsiteY812" fmla="*/ 866580 h 6625235"/>
              <a:gd name="connsiteX813" fmla="*/ 489965 w 12186399"/>
              <a:gd name="connsiteY813" fmla="*/ 799376 h 6625235"/>
              <a:gd name="connsiteX814" fmla="*/ 588532 w 12186399"/>
              <a:gd name="connsiteY814" fmla="*/ 774174 h 6625235"/>
              <a:gd name="connsiteX815" fmla="*/ 605893 w 12186399"/>
              <a:gd name="connsiteY815" fmla="*/ 738892 h 6625235"/>
              <a:gd name="connsiteX816" fmla="*/ 525808 w 12186399"/>
              <a:gd name="connsiteY816" fmla="*/ 765213 h 6625235"/>
              <a:gd name="connsiteX817" fmla="*/ 519087 w 12186399"/>
              <a:gd name="connsiteY817" fmla="*/ 758493 h 6625235"/>
              <a:gd name="connsiteX818" fmla="*/ 478205 w 12186399"/>
              <a:gd name="connsiteY818" fmla="*/ 754013 h 6625235"/>
              <a:gd name="connsiteX819" fmla="*/ 443482 w 12186399"/>
              <a:gd name="connsiteY819" fmla="*/ 762413 h 6625235"/>
              <a:gd name="connsiteX820" fmla="*/ 529168 w 12186399"/>
              <a:gd name="connsiteY820" fmla="*/ 680088 h 6625235"/>
              <a:gd name="connsiteX821" fmla="*/ 546529 w 12186399"/>
              <a:gd name="connsiteY821" fmla="*/ 668887 h 6625235"/>
              <a:gd name="connsiteX822" fmla="*/ 574531 w 12186399"/>
              <a:gd name="connsiteY822" fmla="*/ 653206 h 6625235"/>
              <a:gd name="connsiteX823" fmla="*/ 584612 w 12186399"/>
              <a:gd name="connsiteY823" fmla="*/ 681208 h 6625235"/>
              <a:gd name="connsiteX824" fmla="*/ 554370 w 12186399"/>
              <a:gd name="connsiteY824" fmla="*/ 705850 h 6625235"/>
              <a:gd name="connsiteX825" fmla="*/ 516847 w 12186399"/>
              <a:gd name="connsiteY825" fmla="*/ 712010 h 6625235"/>
              <a:gd name="connsiteX826" fmla="*/ 556050 w 12186399"/>
              <a:gd name="connsiteY826" fmla="*/ 740572 h 6625235"/>
              <a:gd name="connsiteX827" fmla="*/ 803586 w 12186399"/>
              <a:gd name="connsiteY827" fmla="*/ 603363 h 6625235"/>
              <a:gd name="connsiteX828" fmla="*/ 867990 w 12186399"/>
              <a:gd name="connsiteY828" fmla="*/ 560240 h 6625235"/>
              <a:gd name="connsiteX829" fmla="*/ 887031 w 12186399"/>
              <a:gd name="connsiteY829" fmla="*/ 551839 h 6625235"/>
              <a:gd name="connsiteX830" fmla="*/ 1079124 w 12186399"/>
              <a:gd name="connsiteY830" fmla="*/ 498076 h 6625235"/>
              <a:gd name="connsiteX831" fmla="*/ 1099285 w 12186399"/>
              <a:gd name="connsiteY831" fmla="*/ 495276 h 6625235"/>
              <a:gd name="connsiteX832" fmla="*/ 1127287 w 12186399"/>
              <a:gd name="connsiteY832" fmla="*/ 441512 h 6625235"/>
              <a:gd name="connsiteX833" fmla="*/ 1149129 w 12186399"/>
              <a:gd name="connsiteY833" fmla="*/ 466154 h 6625235"/>
              <a:gd name="connsiteX834" fmla="*/ 1203452 w 12186399"/>
              <a:gd name="connsiteY834" fmla="*/ 463914 h 6625235"/>
              <a:gd name="connsiteX835" fmla="*/ 1275697 w 12186399"/>
              <a:gd name="connsiteY835" fmla="*/ 428071 h 6625235"/>
              <a:gd name="connsiteX836" fmla="*/ 1319380 w 12186399"/>
              <a:gd name="connsiteY836" fmla="*/ 410710 h 6625235"/>
              <a:gd name="connsiteX837" fmla="*/ 1368103 w 12186399"/>
              <a:gd name="connsiteY837" fmla="*/ 417991 h 6625235"/>
              <a:gd name="connsiteX838" fmla="*/ 1383784 w 12186399"/>
              <a:gd name="connsiteY838" fmla="*/ 457193 h 6625235"/>
              <a:gd name="connsiteX839" fmla="*/ 1405625 w 12186399"/>
              <a:gd name="connsiteY839" fmla="*/ 507036 h 6625235"/>
              <a:gd name="connsiteX840" fmla="*/ 1536674 w 12186399"/>
              <a:gd name="connsiteY840" fmla="*/ 485195 h 6625235"/>
              <a:gd name="connsiteX841" fmla="*/ 1550675 w 12186399"/>
              <a:gd name="connsiteY841" fmla="*/ 618484 h 6625235"/>
              <a:gd name="connsiteX842" fmla="*/ 1601078 w 12186399"/>
              <a:gd name="connsiteY842" fmla="*/ 717610 h 6625235"/>
              <a:gd name="connsiteX843" fmla="*/ 1592118 w 12186399"/>
              <a:gd name="connsiteY843" fmla="*/ 728811 h 6625235"/>
              <a:gd name="connsiteX844" fmla="*/ 1576437 w 12186399"/>
              <a:gd name="connsiteY844" fmla="*/ 721531 h 6625235"/>
              <a:gd name="connsiteX845" fmla="*/ 1529954 w 12186399"/>
              <a:gd name="connsiteY845" fmla="*/ 714250 h 6625235"/>
              <a:gd name="connsiteX846" fmla="*/ 1474510 w 12186399"/>
              <a:gd name="connsiteY846" fmla="*/ 778654 h 6625235"/>
              <a:gd name="connsiteX847" fmla="*/ 1556835 w 12186399"/>
              <a:gd name="connsiteY847" fmla="*/ 816737 h 6625235"/>
              <a:gd name="connsiteX848" fmla="*/ 1634681 w 12186399"/>
              <a:gd name="connsiteY848" fmla="*/ 859300 h 6625235"/>
              <a:gd name="connsiteX849" fmla="*/ 1673883 w 12186399"/>
              <a:gd name="connsiteY849" fmla="*/ 859300 h 6625235"/>
              <a:gd name="connsiteX850" fmla="*/ 1647561 w 12186399"/>
              <a:gd name="connsiteY850" fmla="*/ 908583 h 6625235"/>
              <a:gd name="connsiteX851" fmla="*/ 1654282 w 12186399"/>
              <a:gd name="connsiteY851" fmla="*/ 956186 h 6625235"/>
              <a:gd name="connsiteX852" fmla="*/ 1673323 w 12186399"/>
              <a:gd name="connsiteY852" fmla="*/ 955626 h 6625235"/>
              <a:gd name="connsiteX853" fmla="*/ 1696844 w 12186399"/>
              <a:gd name="connsiteY853" fmla="*/ 872741 h 6625235"/>
              <a:gd name="connsiteX854" fmla="*/ 1766849 w 12186399"/>
              <a:gd name="connsiteY854" fmla="*/ 871060 h 6625235"/>
              <a:gd name="connsiteX855" fmla="*/ 1826773 w 12186399"/>
              <a:gd name="connsiteY855" fmla="*/ 822897 h 6625235"/>
              <a:gd name="connsiteX856" fmla="*/ 1961742 w 12186399"/>
              <a:gd name="connsiteY856" fmla="*/ 855379 h 6625235"/>
              <a:gd name="connsiteX857" fmla="*/ 2027826 w 12186399"/>
              <a:gd name="connsiteY857" fmla="*/ 805536 h 6625235"/>
              <a:gd name="connsiteX858" fmla="*/ 2079910 w 12186399"/>
              <a:gd name="connsiteY858" fmla="*/ 736092 h 6625235"/>
              <a:gd name="connsiteX859" fmla="*/ 1990864 w 12186399"/>
              <a:gd name="connsiteY859" fmla="*/ 617364 h 6625235"/>
              <a:gd name="connsiteX860" fmla="*/ 2140394 w 12186399"/>
              <a:gd name="connsiteY860" fmla="*/ 588802 h 6625235"/>
              <a:gd name="connsiteX861" fmla="*/ 2059748 w 12186399"/>
              <a:gd name="connsiteY861" fmla="*/ 542319 h 6625235"/>
              <a:gd name="connsiteX862" fmla="*/ 2043507 w 12186399"/>
              <a:gd name="connsiteY862" fmla="*/ 481835 h 6625235"/>
              <a:gd name="connsiteX863" fmla="*/ 2014945 w 12186399"/>
              <a:gd name="connsiteY863" fmla="*/ 425831 h 6625235"/>
              <a:gd name="connsiteX864" fmla="*/ 2026706 w 12186399"/>
              <a:gd name="connsiteY864" fmla="*/ 374868 h 6625235"/>
              <a:gd name="connsiteX865" fmla="*/ 2102311 w 12186399"/>
              <a:gd name="connsiteY865" fmla="*/ 265661 h 6625235"/>
              <a:gd name="connsiteX866" fmla="*/ 2200318 w 12186399"/>
              <a:gd name="connsiteY866" fmla="*/ 343506 h 6625235"/>
              <a:gd name="connsiteX867" fmla="*/ 2209838 w 12186399"/>
              <a:gd name="connsiteY867" fmla="*/ 405670 h 6625235"/>
              <a:gd name="connsiteX868" fmla="*/ 2210398 w 12186399"/>
              <a:gd name="connsiteY868" fmla="*/ 478475 h 6625235"/>
              <a:gd name="connsiteX869" fmla="*/ 2273122 w 12186399"/>
              <a:gd name="connsiteY869" fmla="*/ 456633 h 6625235"/>
              <a:gd name="connsiteX870" fmla="*/ 2287123 w 12186399"/>
              <a:gd name="connsiteY870" fmla="*/ 448793 h 6625235"/>
              <a:gd name="connsiteX871" fmla="*/ 2402491 w 12186399"/>
              <a:gd name="connsiteY871" fmla="*/ 490235 h 6625235"/>
              <a:gd name="connsiteX872" fmla="*/ 2409211 w 12186399"/>
              <a:gd name="connsiteY872" fmla="*/ 587682 h 6625235"/>
              <a:gd name="connsiteX873" fmla="*/ 2411451 w 12186399"/>
              <a:gd name="connsiteY873" fmla="*/ 642005 h 6625235"/>
              <a:gd name="connsiteX874" fmla="*/ 2421532 w 12186399"/>
              <a:gd name="connsiteY874" fmla="*/ 726011 h 6625235"/>
              <a:gd name="connsiteX875" fmla="*/ 2574982 w 12186399"/>
              <a:gd name="connsiteY875" fmla="*/ 668327 h 6625235"/>
              <a:gd name="connsiteX876" fmla="*/ 2696510 w 12186399"/>
              <a:gd name="connsiteY876" fmla="*/ 668327 h 6625235"/>
              <a:gd name="connsiteX877" fmla="*/ 2746913 w 12186399"/>
              <a:gd name="connsiteY877" fmla="*/ 676728 h 6625235"/>
              <a:gd name="connsiteX878" fmla="*/ 2793957 w 12186399"/>
              <a:gd name="connsiteY878" fmla="*/ 674487 h 6625235"/>
              <a:gd name="connsiteX879" fmla="*/ 2741313 w 12186399"/>
              <a:gd name="connsiteY879" fmla="*/ 715370 h 6625235"/>
              <a:gd name="connsiteX880" fmla="*/ 2731793 w 12186399"/>
              <a:gd name="connsiteY880" fmla="*/ 783695 h 6625235"/>
              <a:gd name="connsiteX881" fmla="*/ 2646107 w 12186399"/>
              <a:gd name="connsiteY881" fmla="*/ 808336 h 6625235"/>
              <a:gd name="connsiteX882" fmla="*/ 2608584 w 12186399"/>
              <a:gd name="connsiteY882" fmla="*/ 780895 h 6625235"/>
              <a:gd name="connsiteX883" fmla="*/ 2557061 w 12186399"/>
              <a:gd name="connsiteY883" fmla="*/ 807776 h 6625235"/>
              <a:gd name="connsiteX884" fmla="*/ 2485936 w 12186399"/>
              <a:gd name="connsiteY884" fmla="*/ 885621 h 6625235"/>
              <a:gd name="connsiteX885" fmla="*/ 2426573 w 12186399"/>
              <a:gd name="connsiteY885" fmla="*/ 907463 h 6625235"/>
              <a:gd name="connsiteX886" fmla="*/ 2429373 w 12186399"/>
              <a:gd name="connsiteY886" fmla="*/ 960106 h 6625235"/>
              <a:gd name="connsiteX887" fmla="*/ 2460175 w 12186399"/>
              <a:gd name="connsiteY887" fmla="*/ 988668 h 6625235"/>
              <a:gd name="connsiteX888" fmla="*/ 2486496 w 12186399"/>
              <a:gd name="connsiteY888" fmla="*/ 990908 h 6625235"/>
              <a:gd name="connsiteX889" fmla="*/ 2588983 w 12186399"/>
              <a:gd name="connsiteY889" fmla="*/ 1040752 h 6625235"/>
              <a:gd name="connsiteX890" fmla="*/ 2601304 w 12186399"/>
              <a:gd name="connsiteY890" fmla="*/ 964027 h 6625235"/>
              <a:gd name="connsiteX891" fmla="*/ 2607464 w 12186399"/>
              <a:gd name="connsiteY891" fmla="*/ 953386 h 6625235"/>
              <a:gd name="connsiteX892" fmla="*/ 2697070 w 12186399"/>
              <a:gd name="connsiteY892" fmla="*/ 915863 h 6625235"/>
              <a:gd name="connsiteX893" fmla="*/ 2869562 w 12186399"/>
              <a:gd name="connsiteY893" fmla="*/ 977467 h 6625235"/>
              <a:gd name="connsiteX894" fmla="*/ 2915485 w 12186399"/>
              <a:gd name="connsiteY894" fmla="*/ 971307 h 6625235"/>
              <a:gd name="connsiteX895" fmla="*/ 2966448 w 12186399"/>
              <a:gd name="connsiteY895" fmla="*/ 955066 h 6625235"/>
              <a:gd name="connsiteX896" fmla="*/ 2914365 w 12186399"/>
              <a:gd name="connsiteY896" fmla="*/ 1015550 h 6625235"/>
              <a:gd name="connsiteX897" fmla="*/ 2825319 w 12186399"/>
              <a:gd name="connsiteY897" fmla="*/ 1120837 h 6625235"/>
              <a:gd name="connsiteX898" fmla="*/ 2808517 w 12186399"/>
              <a:gd name="connsiteY898" fmla="*/ 1225564 h 6625235"/>
              <a:gd name="connsiteX899" fmla="*/ 2805157 w 12186399"/>
              <a:gd name="connsiteY899" fmla="*/ 1232844 h 6625235"/>
              <a:gd name="connsiteX900" fmla="*/ 2704351 w 12186399"/>
              <a:gd name="connsiteY900" fmla="*/ 1247405 h 6625235"/>
              <a:gd name="connsiteX901" fmla="*/ 2677469 w 12186399"/>
              <a:gd name="connsiteY901" fmla="*/ 1186921 h 6625235"/>
              <a:gd name="connsiteX902" fmla="*/ 2679709 w 12186399"/>
              <a:gd name="connsiteY902" fmla="*/ 1155559 h 6625235"/>
              <a:gd name="connsiteX903" fmla="*/ 2632106 w 12186399"/>
              <a:gd name="connsiteY903" fmla="*/ 1175720 h 6625235"/>
              <a:gd name="connsiteX904" fmla="*/ 2625386 w 12186399"/>
              <a:gd name="connsiteY904" fmla="*/ 1163960 h 6625235"/>
              <a:gd name="connsiteX905" fmla="*/ 2646107 w 12186399"/>
              <a:gd name="connsiteY905" fmla="*/ 1130918 h 6625235"/>
              <a:gd name="connsiteX906" fmla="*/ 2572182 w 12186399"/>
              <a:gd name="connsiteY906" fmla="*/ 1118597 h 6625235"/>
              <a:gd name="connsiteX907" fmla="*/ 2509458 w 12186399"/>
              <a:gd name="connsiteY907" fmla="*/ 1152199 h 6625235"/>
              <a:gd name="connsiteX908" fmla="*/ 2443374 w 12186399"/>
              <a:gd name="connsiteY908" fmla="*/ 1180201 h 6625235"/>
              <a:gd name="connsiteX909" fmla="*/ 2422092 w 12186399"/>
              <a:gd name="connsiteY909" fmla="*/ 1268127 h 6625235"/>
              <a:gd name="connsiteX910" fmla="*/ 2456814 w 12186399"/>
              <a:gd name="connsiteY910" fmla="*/ 1306769 h 6625235"/>
              <a:gd name="connsiteX911" fmla="*/ 2457935 w 12186399"/>
              <a:gd name="connsiteY911" fmla="*/ 1305649 h 6625235"/>
              <a:gd name="connsiteX912" fmla="*/ 2411451 w 12186399"/>
              <a:gd name="connsiteY912" fmla="*/ 1344852 h 6625235"/>
              <a:gd name="connsiteX913" fmla="*/ 2393530 w 12186399"/>
              <a:gd name="connsiteY913" fmla="*/ 1301169 h 6625235"/>
              <a:gd name="connsiteX914" fmla="*/ 2388490 w 12186399"/>
              <a:gd name="connsiteY914" fmla="*/ 1283248 h 6625235"/>
              <a:gd name="connsiteX915" fmla="*/ 2277603 w 12186399"/>
              <a:gd name="connsiteY915" fmla="*/ 1216603 h 6625235"/>
              <a:gd name="connsiteX916" fmla="*/ 2278163 w 12186399"/>
              <a:gd name="connsiteY916" fmla="*/ 1321330 h 6625235"/>
              <a:gd name="connsiteX917" fmla="*/ 2322406 w 12186399"/>
              <a:gd name="connsiteY917" fmla="*/ 1419896 h 6625235"/>
              <a:gd name="connsiteX918" fmla="*/ 2357688 w 12186399"/>
              <a:gd name="connsiteY918" fmla="*/ 1458539 h 6625235"/>
              <a:gd name="connsiteX919" fmla="*/ 2366088 w 12186399"/>
              <a:gd name="connsiteY919" fmla="*/ 1459099 h 6625235"/>
              <a:gd name="connsiteX920" fmla="*/ 2441693 w 12186399"/>
              <a:gd name="connsiteY920" fmla="*/ 1419896 h 6625235"/>
              <a:gd name="connsiteX921" fmla="*/ 2492657 w 12186399"/>
              <a:gd name="connsiteY921" fmla="*/ 1470300 h 6625235"/>
              <a:gd name="connsiteX922" fmla="*/ 2522339 w 12186399"/>
              <a:gd name="connsiteY922" fmla="*/ 1474220 h 6625235"/>
              <a:gd name="connsiteX923" fmla="*/ 2516178 w 12186399"/>
              <a:gd name="connsiteY923" fmla="*/ 1442858 h 6625235"/>
              <a:gd name="connsiteX924" fmla="*/ 2485376 w 12186399"/>
              <a:gd name="connsiteY924" fmla="*/ 1412616 h 6625235"/>
              <a:gd name="connsiteX925" fmla="*/ 2494337 w 12186399"/>
              <a:gd name="connsiteY925" fmla="*/ 1399175 h 6625235"/>
              <a:gd name="connsiteX926" fmla="*/ 2545860 w 12186399"/>
              <a:gd name="connsiteY926" fmla="*/ 1427177 h 6625235"/>
              <a:gd name="connsiteX927" fmla="*/ 2679709 w 12186399"/>
              <a:gd name="connsiteY927" fmla="*/ 1466940 h 6625235"/>
              <a:gd name="connsiteX928" fmla="*/ 2744673 w 12186399"/>
              <a:gd name="connsiteY928" fmla="*/ 1390214 h 6625235"/>
              <a:gd name="connsiteX929" fmla="*/ 2644427 w 12186399"/>
              <a:gd name="connsiteY929" fmla="*/ 1377334 h 6625235"/>
              <a:gd name="connsiteX930" fmla="*/ 2633786 w 12186399"/>
              <a:gd name="connsiteY930" fmla="*/ 1349892 h 6625235"/>
              <a:gd name="connsiteX931" fmla="*/ 2744673 w 12186399"/>
              <a:gd name="connsiteY931" fmla="*/ 1259166 h 6625235"/>
              <a:gd name="connsiteX932" fmla="*/ 2828119 w 12186399"/>
              <a:gd name="connsiteY932" fmla="*/ 1309569 h 6625235"/>
              <a:gd name="connsiteX933" fmla="*/ 2820278 w 12186399"/>
              <a:gd name="connsiteY933" fmla="*/ 1351572 h 6625235"/>
              <a:gd name="connsiteX934" fmla="*/ 2847160 w 12186399"/>
              <a:gd name="connsiteY934" fmla="*/ 1353252 h 6625235"/>
              <a:gd name="connsiteX935" fmla="*/ 2798437 w 12186399"/>
              <a:gd name="connsiteY935" fmla="*/ 1455179 h 6625235"/>
              <a:gd name="connsiteX936" fmla="*/ 2909884 w 12186399"/>
              <a:gd name="connsiteY936" fmla="*/ 1437258 h 6625235"/>
              <a:gd name="connsiteX937" fmla="*/ 3017411 w 12186399"/>
              <a:gd name="connsiteY937" fmla="*/ 1444538 h 6625235"/>
              <a:gd name="connsiteX938" fmla="*/ 3006210 w 12186399"/>
              <a:gd name="connsiteY938" fmla="*/ 1488781 h 6625235"/>
              <a:gd name="connsiteX939" fmla="*/ 2897003 w 12186399"/>
              <a:gd name="connsiteY939" fmla="*/ 1482060 h 6625235"/>
              <a:gd name="connsiteX940" fmla="*/ 2894763 w 12186399"/>
              <a:gd name="connsiteY940" fmla="*/ 1502222 h 6625235"/>
              <a:gd name="connsiteX941" fmla="*/ 3006771 w 12186399"/>
              <a:gd name="connsiteY941" fmla="*/ 1536384 h 6625235"/>
              <a:gd name="connsiteX942" fmla="*/ 3028052 w 12186399"/>
              <a:gd name="connsiteY942" fmla="*/ 1548145 h 6625235"/>
              <a:gd name="connsiteX943" fmla="*/ 3114858 w 12186399"/>
              <a:gd name="connsiteY943" fmla="*/ 1644471 h 6625235"/>
              <a:gd name="connsiteX944" fmla="*/ 3131099 w 12186399"/>
              <a:gd name="connsiteY944" fmla="*/ 1655112 h 6625235"/>
              <a:gd name="connsiteX945" fmla="*/ 3217905 w 12186399"/>
              <a:gd name="connsiteY945" fmla="*/ 1590148 h 6625235"/>
              <a:gd name="connsiteX946" fmla="*/ 3135579 w 12186399"/>
              <a:gd name="connsiteY946" fmla="*/ 1608069 h 6625235"/>
              <a:gd name="connsiteX947" fmla="*/ 3130539 w 12186399"/>
              <a:gd name="connsiteY947" fmla="*/ 1601908 h 6625235"/>
              <a:gd name="connsiteX948" fmla="*/ 3222945 w 12186399"/>
              <a:gd name="connsiteY948" fmla="*/ 1537504 h 6625235"/>
              <a:gd name="connsiteX949" fmla="*/ 3221825 w 12186399"/>
              <a:gd name="connsiteY949" fmla="*/ 1531904 h 6625235"/>
              <a:gd name="connsiteX950" fmla="*/ 3129418 w 12186399"/>
              <a:gd name="connsiteY950" fmla="*/ 1558226 h 6625235"/>
              <a:gd name="connsiteX951" fmla="*/ 3127738 w 12186399"/>
              <a:gd name="connsiteY951" fmla="*/ 1551505 h 6625235"/>
              <a:gd name="connsiteX952" fmla="*/ 3185422 w 12186399"/>
              <a:gd name="connsiteY952" fmla="*/ 1509502 h 6625235"/>
              <a:gd name="connsiteX953" fmla="*/ 3235825 w 12186399"/>
              <a:gd name="connsiteY953" fmla="*/ 1458539 h 6625235"/>
              <a:gd name="connsiteX954" fmla="*/ 3322631 w 12186399"/>
              <a:gd name="connsiteY954" fmla="*/ 1419896 h 6625235"/>
              <a:gd name="connsiteX955" fmla="*/ 3349513 w 12186399"/>
              <a:gd name="connsiteY955" fmla="*/ 1353252 h 6625235"/>
              <a:gd name="connsiteX956" fmla="*/ 3361274 w 12186399"/>
              <a:gd name="connsiteY956" fmla="*/ 1343171 h 6625235"/>
              <a:gd name="connsiteX957" fmla="*/ 3416157 w 12186399"/>
              <a:gd name="connsiteY957" fmla="*/ 1222764 h 6625235"/>
              <a:gd name="connsiteX958" fmla="*/ 3331032 w 12186399"/>
              <a:gd name="connsiteY958" fmla="*/ 1222764 h 6625235"/>
              <a:gd name="connsiteX959" fmla="*/ 3328232 w 12186399"/>
              <a:gd name="connsiteY959" fmla="*/ 1209883 h 6625235"/>
              <a:gd name="connsiteX960" fmla="*/ 3378075 w 12186399"/>
              <a:gd name="connsiteY960" fmla="*/ 1197562 h 6625235"/>
              <a:gd name="connsiteX961" fmla="*/ 3524244 w 12186399"/>
              <a:gd name="connsiteY961" fmla="*/ 1183001 h 6625235"/>
              <a:gd name="connsiteX962" fmla="*/ 3556727 w 12186399"/>
              <a:gd name="connsiteY962" fmla="*/ 1161720 h 6625235"/>
              <a:gd name="connsiteX963" fmla="*/ 3534325 w 12186399"/>
              <a:gd name="connsiteY963" fmla="*/ 1125317 h 6625235"/>
              <a:gd name="connsiteX964" fmla="*/ 3649693 w 12186399"/>
              <a:gd name="connsiteY964" fmla="*/ 1037391 h 6625235"/>
              <a:gd name="connsiteX965" fmla="*/ 3669854 w 12186399"/>
              <a:gd name="connsiteY965" fmla="*/ 1067633 h 6625235"/>
              <a:gd name="connsiteX966" fmla="*/ 3599849 w 12186399"/>
              <a:gd name="connsiteY966" fmla="*/ 1088355 h 6625235"/>
              <a:gd name="connsiteX967" fmla="*/ 3599289 w 12186399"/>
              <a:gd name="connsiteY967" fmla="*/ 1105156 h 6625235"/>
              <a:gd name="connsiteX968" fmla="*/ 3718017 w 12186399"/>
              <a:gd name="connsiteY968" fmla="*/ 1136518 h 6625235"/>
              <a:gd name="connsiteX969" fmla="*/ 3774021 w 12186399"/>
              <a:gd name="connsiteY969" fmla="*/ 1105716 h 6625235"/>
              <a:gd name="connsiteX970" fmla="*/ 3751619 w 12186399"/>
              <a:gd name="connsiteY970" fmla="*/ 1081634 h 6625235"/>
              <a:gd name="connsiteX971" fmla="*/ 3745459 w 12186399"/>
              <a:gd name="connsiteY971" fmla="*/ 1008269 h 6625235"/>
              <a:gd name="connsiteX972" fmla="*/ 3798662 w 12186399"/>
              <a:gd name="connsiteY972" fmla="*/ 951146 h 6625235"/>
              <a:gd name="connsiteX973" fmla="*/ 3833945 w 12186399"/>
              <a:gd name="connsiteY973" fmla="*/ 979708 h 6625235"/>
              <a:gd name="connsiteX974" fmla="*/ 3816584 w 12186399"/>
              <a:gd name="connsiteY974" fmla="*/ 897942 h 6625235"/>
              <a:gd name="connsiteX975" fmla="*/ 3757220 w 12186399"/>
              <a:gd name="connsiteY975" fmla="*/ 863220 h 6625235"/>
              <a:gd name="connsiteX976" fmla="*/ 3716897 w 12186399"/>
              <a:gd name="connsiteY976" fmla="*/ 854819 h 6625235"/>
              <a:gd name="connsiteX977" fmla="*/ 3701216 w 12186399"/>
              <a:gd name="connsiteY977" fmla="*/ 832418 h 6625235"/>
              <a:gd name="connsiteX978" fmla="*/ 3719697 w 12186399"/>
              <a:gd name="connsiteY978" fmla="*/ 812257 h 6625235"/>
              <a:gd name="connsiteX979" fmla="*/ 3772341 w 12186399"/>
              <a:gd name="connsiteY979" fmla="*/ 781454 h 6625235"/>
              <a:gd name="connsiteX980" fmla="*/ 3933631 w 12186399"/>
              <a:gd name="connsiteY980" fmla="*/ 752333 h 6625235"/>
              <a:gd name="connsiteX981" fmla="*/ 3953793 w 12186399"/>
              <a:gd name="connsiteY981" fmla="*/ 700809 h 6625235"/>
              <a:gd name="connsiteX982" fmla="*/ 3981235 w 12186399"/>
              <a:gd name="connsiteY982" fmla="*/ 732171 h 6625235"/>
              <a:gd name="connsiteX983" fmla="*/ 4021557 w 12186399"/>
              <a:gd name="connsiteY983" fmla="*/ 767454 h 6625235"/>
              <a:gd name="connsiteX984" fmla="*/ 4078681 w 12186399"/>
              <a:gd name="connsiteY984" fmla="*/ 775854 h 6625235"/>
              <a:gd name="connsiteX985" fmla="*/ 4106123 w 12186399"/>
              <a:gd name="connsiteY985" fmla="*/ 775294 h 6625235"/>
              <a:gd name="connsiteX986" fmla="*/ 4175007 w 12186399"/>
              <a:gd name="connsiteY986" fmla="*/ 808896 h 6625235"/>
              <a:gd name="connsiteX987" fmla="*/ 4121804 w 12186399"/>
              <a:gd name="connsiteY987" fmla="*/ 813937 h 6625235"/>
              <a:gd name="connsiteX988" fmla="*/ 4075321 w 12186399"/>
              <a:gd name="connsiteY988" fmla="*/ 838578 h 6625235"/>
              <a:gd name="connsiteX989" fmla="*/ 4105563 w 12186399"/>
              <a:gd name="connsiteY989" fmla="*/ 869380 h 6625235"/>
              <a:gd name="connsiteX990" fmla="*/ 4190128 w 12186399"/>
              <a:gd name="connsiteY990" fmla="*/ 855379 h 6625235"/>
              <a:gd name="connsiteX991" fmla="*/ 4222610 w 12186399"/>
              <a:gd name="connsiteY991" fmla="*/ 884501 h 6625235"/>
              <a:gd name="connsiteX992" fmla="*/ 4224851 w 12186399"/>
              <a:gd name="connsiteY992" fmla="*/ 930984 h 6625235"/>
              <a:gd name="connsiteX993" fmla="*/ 4125164 w 12186399"/>
              <a:gd name="connsiteY993" fmla="*/ 982508 h 6625235"/>
              <a:gd name="connsiteX994" fmla="*/ 4060200 w 12186399"/>
              <a:gd name="connsiteY994" fmla="*/ 933784 h 6625235"/>
              <a:gd name="connsiteX995" fmla="*/ 4043959 w 12186399"/>
              <a:gd name="connsiteY995" fmla="*/ 944425 h 6625235"/>
              <a:gd name="connsiteX996" fmla="*/ 3972834 w 12186399"/>
              <a:gd name="connsiteY996" fmla="*/ 984748 h 6625235"/>
              <a:gd name="connsiteX997" fmla="*/ 3928591 w 12186399"/>
              <a:gd name="connsiteY997" fmla="*/ 1004909 h 6625235"/>
              <a:gd name="connsiteX998" fmla="*/ 3936432 w 12186399"/>
              <a:gd name="connsiteY998" fmla="*/ 1073794 h 6625235"/>
              <a:gd name="connsiteX999" fmla="*/ 3962193 w 12186399"/>
              <a:gd name="connsiteY999" fmla="*/ 1067633 h 6625235"/>
              <a:gd name="connsiteX1000" fmla="*/ 4043399 w 12186399"/>
              <a:gd name="connsiteY1000" fmla="*/ 1006029 h 6625235"/>
              <a:gd name="connsiteX1001" fmla="*/ 4148685 w 12186399"/>
              <a:gd name="connsiteY1001" fmla="*/ 1012190 h 6625235"/>
              <a:gd name="connsiteX1002" fmla="*/ 4191248 w 12186399"/>
              <a:gd name="connsiteY1002" fmla="*/ 1008829 h 6625235"/>
              <a:gd name="connsiteX1003" fmla="*/ 4270214 w 12186399"/>
              <a:gd name="connsiteY1003" fmla="*/ 1030111 h 6625235"/>
              <a:gd name="connsiteX1004" fmla="*/ 4326217 w 12186399"/>
              <a:gd name="connsiteY1004" fmla="*/ 1072114 h 6625235"/>
              <a:gd name="connsiteX1005" fmla="*/ 4270774 w 12186399"/>
              <a:gd name="connsiteY1005" fmla="*/ 1075474 h 6625235"/>
              <a:gd name="connsiteX1006" fmla="*/ 4242212 w 12186399"/>
              <a:gd name="connsiteY1006" fmla="*/ 1104596 h 6625235"/>
              <a:gd name="connsiteX1007" fmla="*/ 4239411 w 12186399"/>
              <a:gd name="connsiteY1007" fmla="*/ 1124197 h 6625235"/>
              <a:gd name="connsiteX1008" fmla="*/ 4283094 w 12186399"/>
              <a:gd name="connsiteY1008" fmla="*/ 1203722 h 6625235"/>
              <a:gd name="connsiteX1009" fmla="*/ 4388381 w 12186399"/>
              <a:gd name="connsiteY1009" fmla="*/ 1227244 h 6625235"/>
              <a:gd name="connsiteX1010" fmla="*/ 4399582 w 12186399"/>
              <a:gd name="connsiteY1010" fmla="*/ 1232284 h 6625235"/>
              <a:gd name="connsiteX1011" fmla="*/ 4540151 w 12186399"/>
              <a:gd name="connsiteY1011" fmla="*/ 1207082 h 6625235"/>
              <a:gd name="connsiteX1012" fmla="*/ 4418063 w 12186399"/>
              <a:gd name="connsiteY1012" fmla="*/ 1270367 h 6625235"/>
              <a:gd name="connsiteX1013" fmla="*/ 4365980 w 12186399"/>
              <a:gd name="connsiteY1013" fmla="*/ 1284928 h 6625235"/>
              <a:gd name="connsiteX1014" fmla="*/ 4446625 w 12186399"/>
              <a:gd name="connsiteY1014" fmla="*/ 1357172 h 6625235"/>
              <a:gd name="connsiteX1015" fmla="*/ 4412463 w 12186399"/>
              <a:gd name="connsiteY1015" fmla="*/ 1402535 h 6625235"/>
              <a:gd name="connsiteX1016" fmla="*/ 4469027 w 12186399"/>
              <a:gd name="connsiteY1016" fmla="*/ 1436698 h 6625235"/>
              <a:gd name="connsiteX1017" fmla="*/ 4448865 w 12186399"/>
              <a:gd name="connsiteY1017" fmla="*/ 1525743 h 6625235"/>
              <a:gd name="connsiteX1018" fmla="*/ 4543511 w 12186399"/>
              <a:gd name="connsiteY1018" fmla="*/ 1466940 h 6625235"/>
              <a:gd name="connsiteX1019" fmla="*/ 4595595 w 12186399"/>
              <a:gd name="connsiteY1019" fmla="*/ 1546465 h 6625235"/>
              <a:gd name="connsiteX1020" fmla="*/ 4553592 w 12186399"/>
              <a:gd name="connsiteY1020" fmla="*/ 1583987 h 6625235"/>
              <a:gd name="connsiteX1021" fmla="*/ 4583274 w 12186399"/>
              <a:gd name="connsiteY1021" fmla="*/ 1624870 h 6625235"/>
              <a:gd name="connsiteX1022" fmla="*/ 4584394 w 12186399"/>
              <a:gd name="connsiteY1022" fmla="*/ 1727357 h 6625235"/>
              <a:gd name="connsiteX1023" fmla="*/ 4606236 w 12186399"/>
              <a:gd name="connsiteY1023" fmla="*/ 1800722 h 6625235"/>
              <a:gd name="connsiteX1024" fmla="*/ 4640958 w 12186399"/>
              <a:gd name="connsiteY1024" fmla="*/ 1839924 h 6625235"/>
              <a:gd name="connsiteX1025" fmla="*/ 4672880 w 12186399"/>
              <a:gd name="connsiteY1025" fmla="*/ 1825363 h 6625235"/>
              <a:gd name="connsiteX1026" fmla="*/ 4669520 w 12186399"/>
              <a:gd name="connsiteY1026" fmla="*/ 1811362 h 6625235"/>
              <a:gd name="connsiteX1027" fmla="*/ 4661679 w 12186399"/>
              <a:gd name="connsiteY1027" fmla="*/ 1769920 h 6625235"/>
              <a:gd name="connsiteX1028" fmla="*/ 4665039 w 12186399"/>
              <a:gd name="connsiteY1028" fmla="*/ 1681434 h 6625235"/>
              <a:gd name="connsiteX1029" fmla="*/ 4668400 w 12186399"/>
              <a:gd name="connsiteY1029" fmla="*/ 1666873 h 6625235"/>
              <a:gd name="connsiteX1030" fmla="*/ 4738964 w 12186399"/>
              <a:gd name="connsiteY1030" fmla="*/ 1608069 h 6625235"/>
              <a:gd name="connsiteX1031" fmla="*/ 4744005 w 12186399"/>
              <a:gd name="connsiteY1031" fmla="*/ 1548145 h 6625235"/>
              <a:gd name="connsiteX1032" fmla="*/ 4765846 w 12186399"/>
              <a:gd name="connsiteY1032" fmla="*/ 1506702 h 6625235"/>
              <a:gd name="connsiteX1033" fmla="*/ 4829690 w 12186399"/>
              <a:gd name="connsiteY1033" fmla="*/ 1437818 h 6625235"/>
              <a:gd name="connsiteX1034" fmla="*/ 4887374 w 12186399"/>
              <a:gd name="connsiteY1034" fmla="*/ 1435017 h 6625235"/>
              <a:gd name="connsiteX1035" fmla="*/ 4928257 w 12186399"/>
              <a:gd name="connsiteY1035" fmla="*/ 1458539 h 6625235"/>
              <a:gd name="connsiteX1036" fmla="*/ 4938898 w 12186399"/>
              <a:gd name="connsiteY1036" fmla="*/ 1450138 h 6625235"/>
              <a:gd name="connsiteX1037" fmla="*/ 4891854 w 12186399"/>
              <a:gd name="connsiteY1037" fmla="*/ 1321890 h 6625235"/>
              <a:gd name="connsiteX1038" fmla="*/ 4842571 w 12186399"/>
              <a:gd name="connsiteY1038" fmla="*/ 1352692 h 6625235"/>
              <a:gd name="connsiteX1039" fmla="*/ 4845931 w 12186399"/>
              <a:gd name="connsiteY1039" fmla="*/ 1288848 h 6625235"/>
              <a:gd name="connsiteX1040" fmla="*/ 4882334 w 12186399"/>
              <a:gd name="connsiteY1040" fmla="*/ 1284928 h 6625235"/>
              <a:gd name="connsiteX1041" fmla="*/ 4908655 w 12186399"/>
              <a:gd name="connsiteY1041" fmla="*/ 1255806 h 6625235"/>
              <a:gd name="connsiteX1042" fmla="*/ 4893534 w 12186399"/>
              <a:gd name="connsiteY1042" fmla="*/ 1231164 h 6625235"/>
              <a:gd name="connsiteX1043" fmla="*/ 4828010 w 12186399"/>
              <a:gd name="connsiteY1043" fmla="*/ 1170680 h 6625235"/>
              <a:gd name="connsiteX1044" fmla="*/ 4918176 w 12186399"/>
              <a:gd name="connsiteY1044" fmla="*/ 1195882 h 6625235"/>
              <a:gd name="connsiteX1045" fmla="*/ 4888494 w 12186399"/>
              <a:gd name="connsiteY1045" fmla="*/ 1153319 h 6625235"/>
              <a:gd name="connsiteX1046" fmla="*/ 5002742 w 12186399"/>
              <a:gd name="connsiteY1046" fmla="*/ 1045232 h 6625235"/>
              <a:gd name="connsiteX1047" fmla="*/ 4925457 w 12186399"/>
              <a:gd name="connsiteY1047" fmla="*/ 948345 h 6625235"/>
              <a:gd name="connsiteX1048" fmla="*/ 5055945 w 12186399"/>
              <a:gd name="connsiteY1048" fmla="*/ 919784 h 6625235"/>
              <a:gd name="connsiteX1049" fmla="*/ 5176913 w 12186399"/>
              <a:gd name="connsiteY1049" fmla="*/ 810576 h 6625235"/>
              <a:gd name="connsiteX1050" fmla="*/ 5256438 w 12186399"/>
              <a:gd name="connsiteY1050" fmla="*/ 675608 h 6625235"/>
              <a:gd name="connsiteX1051" fmla="*/ 5178593 w 12186399"/>
              <a:gd name="connsiteY1051" fmla="*/ 584882 h 6625235"/>
              <a:gd name="connsiteX1052" fmla="*/ 5228437 w 12186399"/>
              <a:gd name="connsiteY1052" fmla="*/ 547919 h 6625235"/>
              <a:gd name="connsiteX1053" fmla="*/ 5270439 w 12186399"/>
              <a:gd name="connsiteY1053" fmla="*/ 513197 h 6625235"/>
              <a:gd name="connsiteX1054" fmla="*/ 5351084 w 12186399"/>
              <a:gd name="connsiteY1054" fmla="*/ 456073 h 6625235"/>
              <a:gd name="connsiteX1055" fmla="*/ 5365646 w 12186399"/>
              <a:gd name="connsiteY1055" fmla="*/ 441512 h 6625235"/>
              <a:gd name="connsiteX1056" fmla="*/ 5312442 w 12186399"/>
              <a:gd name="connsiteY1056" fmla="*/ 405110 h 6625235"/>
              <a:gd name="connsiteX1057" fmla="*/ 5371806 w 12186399"/>
              <a:gd name="connsiteY1057" fmla="*/ 372628 h 6625235"/>
              <a:gd name="connsiteX1058" fmla="*/ 5318602 w 12186399"/>
              <a:gd name="connsiteY1058" fmla="*/ 356947 h 6625235"/>
              <a:gd name="connsiteX1059" fmla="*/ 5318602 w 12186399"/>
              <a:gd name="connsiteY1059" fmla="*/ 391109 h 6625235"/>
              <a:gd name="connsiteX1060" fmla="*/ 5276600 w 12186399"/>
              <a:gd name="connsiteY1060" fmla="*/ 377108 h 6625235"/>
              <a:gd name="connsiteX1061" fmla="*/ 5286680 w 12186399"/>
              <a:gd name="connsiteY1061" fmla="*/ 354706 h 6625235"/>
              <a:gd name="connsiteX1062" fmla="*/ 5336524 w 12186399"/>
              <a:gd name="connsiteY1062" fmla="*/ 318304 h 6625235"/>
              <a:gd name="connsiteX1063" fmla="*/ 5441810 w 12186399"/>
              <a:gd name="connsiteY1063" fmla="*/ 266781 h 6625235"/>
              <a:gd name="connsiteX1064" fmla="*/ 5554938 w 12186399"/>
              <a:gd name="connsiteY1064" fmla="*/ 230378 h 6625235"/>
              <a:gd name="connsiteX1065" fmla="*/ 5623263 w 12186399"/>
              <a:gd name="connsiteY1065" fmla="*/ 256700 h 6625235"/>
              <a:gd name="connsiteX1066" fmla="*/ 5632783 w 12186399"/>
              <a:gd name="connsiteY1066" fmla="*/ 241019 h 6625235"/>
              <a:gd name="connsiteX1067" fmla="*/ 5579579 w 12186399"/>
              <a:gd name="connsiteY1067" fmla="*/ 185015 h 6625235"/>
              <a:gd name="connsiteX1068" fmla="*/ 5664145 w 12186399"/>
              <a:gd name="connsiteY1068" fmla="*/ 158694 h 6625235"/>
              <a:gd name="connsiteX1069" fmla="*/ 5612062 w 12186399"/>
              <a:gd name="connsiteY1069" fmla="*/ 99330 h 6625235"/>
              <a:gd name="connsiteX1070" fmla="*/ 5722389 w 12186399"/>
              <a:gd name="connsiteY1070" fmla="*/ 76928 h 6625235"/>
              <a:gd name="connsiteX1071" fmla="*/ 5738070 w 12186399"/>
              <a:gd name="connsiteY1071" fmla="*/ 132932 h 6625235"/>
              <a:gd name="connsiteX1072" fmla="*/ 5787913 w 12186399"/>
              <a:gd name="connsiteY1072" fmla="*/ 158694 h 6625235"/>
              <a:gd name="connsiteX1073" fmla="*/ 5879759 w 12186399"/>
              <a:gd name="connsiteY1073" fmla="*/ 129572 h 6625235"/>
              <a:gd name="connsiteX1074" fmla="*/ 5910561 w 12186399"/>
              <a:gd name="connsiteY1074" fmla="*/ 134052 h 6625235"/>
              <a:gd name="connsiteX1075" fmla="*/ 5986726 w 12186399"/>
              <a:gd name="connsiteY1075" fmla="*/ 126771 h 6625235"/>
              <a:gd name="connsiteX1076" fmla="*/ 6046090 w 12186399"/>
              <a:gd name="connsiteY1076" fmla="*/ 131252 h 6625235"/>
              <a:gd name="connsiteX1077" fmla="*/ 6159777 w 12186399"/>
              <a:gd name="connsiteY1077" fmla="*/ 98770 h 6625235"/>
              <a:gd name="connsiteX1078" fmla="*/ 6136816 w 12186399"/>
              <a:gd name="connsiteY1078" fmla="*/ 50046 h 6625235"/>
              <a:gd name="connsiteX1079" fmla="*/ 6155857 w 12186399"/>
              <a:gd name="connsiteY1079" fmla="*/ 8604 h 6625235"/>
              <a:gd name="connsiteX1080" fmla="*/ 6290266 w 12186399"/>
              <a:gd name="connsiteY1080" fmla="*/ 63487 h 6625235"/>
              <a:gd name="connsiteX1081" fmla="*/ 6314908 w 12186399"/>
              <a:gd name="connsiteY1081" fmla="*/ 91489 h 6625235"/>
              <a:gd name="connsiteX1082" fmla="*/ 6334509 w 12186399"/>
              <a:gd name="connsiteY1082" fmla="*/ 129572 h 6625235"/>
              <a:gd name="connsiteX1083" fmla="*/ 6549563 w 12186399"/>
              <a:gd name="connsiteY1083" fmla="*/ 115011 h 6625235"/>
              <a:gd name="connsiteX1084" fmla="*/ 6594926 w 12186399"/>
              <a:gd name="connsiteY1084" fmla="*/ 127332 h 6625235"/>
              <a:gd name="connsiteX1085" fmla="*/ 6736055 w 12186399"/>
              <a:gd name="connsiteY1085" fmla="*/ 149173 h 6625235"/>
              <a:gd name="connsiteX1086" fmla="*/ 6855343 w 12186399"/>
              <a:gd name="connsiteY1086" fmla="*/ 163174 h 6625235"/>
              <a:gd name="connsiteX1087" fmla="*/ 6889505 w 12186399"/>
              <a:gd name="connsiteY1087" fmla="*/ 185575 h 6625235"/>
              <a:gd name="connsiteX1088" fmla="*/ 6915267 w 12186399"/>
              <a:gd name="connsiteY1088" fmla="*/ 191176 h 6625235"/>
              <a:gd name="connsiteX1089" fmla="*/ 7014394 w 12186399"/>
              <a:gd name="connsiteY1089" fmla="*/ 218618 h 6625235"/>
              <a:gd name="connsiteX1090" fmla="*/ 7051356 w 12186399"/>
              <a:gd name="connsiteY1090" fmla="*/ 224218 h 6625235"/>
              <a:gd name="connsiteX1091" fmla="*/ 7112400 w 12186399"/>
              <a:gd name="connsiteY1091" fmla="*/ 275741 h 6625235"/>
              <a:gd name="connsiteX1092" fmla="*/ 7179044 w 12186399"/>
              <a:gd name="connsiteY1092" fmla="*/ 248860 h 6625235"/>
              <a:gd name="connsiteX1093" fmla="*/ 7255770 w 12186399"/>
              <a:gd name="connsiteY1093" fmla="*/ 284142 h 6625235"/>
              <a:gd name="connsiteX1094" fmla="*/ 7429381 w 12186399"/>
              <a:gd name="connsiteY1094" fmla="*/ 240459 h 6625235"/>
              <a:gd name="connsiteX1095" fmla="*/ 7463543 w 12186399"/>
              <a:gd name="connsiteY1095" fmla="*/ 205737 h 6625235"/>
              <a:gd name="connsiteX1096" fmla="*/ 7506666 w 12186399"/>
              <a:gd name="connsiteY1096" fmla="*/ 194536 h 6625235"/>
              <a:gd name="connsiteX1097" fmla="*/ 7530188 w 12186399"/>
              <a:gd name="connsiteY1097" fmla="*/ 260060 h 6625235"/>
              <a:gd name="connsiteX1098" fmla="*/ 7697078 w 12186399"/>
              <a:gd name="connsiteY1098" fmla="*/ 337345 h 6625235"/>
              <a:gd name="connsiteX1099" fmla="*/ 7788924 w 12186399"/>
              <a:gd name="connsiteY1099" fmla="*/ 401190 h 6625235"/>
              <a:gd name="connsiteX1100" fmla="*/ 7814126 w 12186399"/>
              <a:gd name="connsiteY1100" fmla="*/ 409590 h 6625235"/>
              <a:gd name="connsiteX1101" fmla="*/ 7861169 w 12186399"/>
              <a:gd name="connsiteY1101" fmla="*/ 420231 h 6625235"/>
              <a:gd name="connsiteX1102" fmla="*/ 7884690 w 12186399"/>
              <a:gd name="connsiteY1102" fmla="*/ 409030 h 6625235"/>
              <a:gd name="connsiteX1103" fmla="*/ 7893091 w 12186399"/>
              <a:gd name="connsiteY1103" fmla="*/ 381588 h 6625235"/>
              <a:gd name="connsiteX1104" fmla="*/ 8067263 w 12186399"/>
              <a:gd name="connsiteY1104" fmla="*/ 461113 h 6625235"/>
              <a:gd name="connsiteX1105" fmla="*/ 8043741 w 12186399"/>
              <a:gd name="connsiteY1105" fmla="*/ 495276 h 6625235"/>
              <a:gd name="connsiteX1106" fmla="*/ 8006779 w 12186399"/>
              <a:gd name="connsiteY1106" fmla="*/ 526078 h 6625235"/>
              <a:gd name="connsiteX1107" fmla="*/ 8011819 w 12186399"/>
              <a:gd name="connsiteY1107" fmla="*/ 537278 h 6625235"/>
              <a:gd name="connsiteX1108" fmla="*/ 8067823 w 12186399"/>
              <a:gd name="connsiteY1108" fmla="*/ 515997 h 6625235"/>
              <a:gd name="connsiteX1109" fmla="*/ 8099745 w 12186399"/>
              <a:gd name="connsiteY1109" fmla="*/ 512637 h 6625235"/>
              <a:gd name="connsiteX1110" fmla="*/ 8177030 w 12186399"/>
              <a:gd name="connsiteY1110" fmla="*/ 512637 h 6625235"/>
              <a:gd name="connsiteX1111" fmla="*/ 8265515 w 12186399"/>
              <a:gd name="connsiteY1111" fmla="*/ 523838 h 6625235"/>
              <a:gd name="connsiteX1112" fmla="*/ 8289037 w 12186399"/>
              <a:gd name="connsiteY1112" fmla="*/ 481835 h 6625235"/>
              <a:gd name="connsiteX1113" fmla="*/ 8430166 w 12186399"/>
              <a:gd name="connsiteY1113" fmla="*/ 532238 h 6625235"/>
              <a:gd name="connsiteX1114" fmla="*/ 8542733 w 12186399"/>
              <a:gd name="connsiteY1114" fmla="*/ 546239 h 6625235"/>
              <a:gd name="connsiteX1115" fmla="*/ 8627300 w 12186399"/>
              <a:gd name="connsiteY1115" fmla="*/ 536158 h 6625235"/>
              <a:gd name="connsiteX1116" fmla="*/ 8698424 w 12186399"/>
              <a:gd name="connsiteY1116" fmla="*/ 529998 h 6625235"/>
              <a:gd name="connsiteX1117" fmla="*/ 8722506 w 12186399"/>
              <a:gd name="connsiteY1117" fmla="*/ 531678 h 6625235"/>
              <a:gd name="connsiteX1118" fmla="*/ 8835073 w 12186399"/>
              <a:gd name="connsiteY1118" fmla="*/ 559120 h 6625235"/>
              <a:gd name="connsiteX1119" fmla="*/ 8874276 w 12186399"/>
              <a:gd name="connsiteY1119" fmla="*/ 573121 h 6625235"/>
              <a:gd name="connsiteX1120" fmla="*/ 9044527 w 12186399"/>
              <a:gd name="connsiteY1120" fmla="*/ 588802 h 6625235"/>
              <a:gd name="connsiteX1121" fmla="*/ 9107251 w 12186399"/>
              <a:gd name="connsiteY1121" fmla="*/ 613443 h 6625235"/>
              <a:gd name="connsiteX1122" fmla="*/ 9238859 w 12186399"/>
              <a:gd name="connsiteY1122" fmla="*/ 666647 h 6625235"/>
              <a:gd name="connsiteX1123" fmla="*/ 9353667 w 12186399"/>
              <a:gd name="connsiteY1123" fmla="*/ 751213 h 6625235"/>
              <a:gd name="connsiteX1124" fmla="*/ 9413031 w 12186399"/>
              <a:gd name="connsiteY1124" fmla="*/ 808336 h 6625235"/>
              <a:gd name="connsiteX1125" fmla="*/ 9446073 w 12186399"/>
              <a:gd name="connsiteY1125" fmla="*/ 890102 h 6625235"/>
              <a:gd name="connsiteX1126" fmla="*/ 9467915 w 12186399"/>
              <a:gd name="connsiteY1126" fmla="*/ 970187 h 6625235"/>
              <a:gd name="connsiteX1127" fmla="*/ 9471275 w 12186399"/>
              <a:gd name="connsiteY1127" fmla="*/ 1076034 h 6625235"/>
              <a:gd name="connsiteX1128" fmla="*/ 9494236 w 12186399"/>
              <a:gd name="connsiteY1128" fmla="*/ 1131478 h 6625235"/>
              <a:gd name="connsiteX1129" fmla="*/ 9546320 w 12186399"/>
              <a:gd name="connsiteY1129" fmla="*/ 1120277 h 6625235"/>
              <a:gd name="connsiteX1130" fmla="*/ 9536799 w 12186399"/>
              <a:gd name="connsiteY1130" fmla="*/ 1163400 h 6625235"/>
              <a:gd name="connsiteX1131" fmla="*/ 9497036 w 12186399"/>
              <a:gd name="connsiteY1131" fmla="*/ 1152759 h 6625235"/>
              <a:gd name="connsiteX1132" fmla="*/ 9493676 w 12186399"/>
              <a:gd name="connsiteY1132" fmla="*/ 1164520 h 6625235"/>
              <a:gd name="connsiteX1133" fmla="*/ 9526158 w 12186399"/>
              <a:gd name="connsiteY1133" fmla="*/ 1187481 h 6625235"/>
              <a:gd name="connsiteX1134" fmla="*/ 9540159 w 12186399"/>
              <a:gd name="connsiteY1134" fmla="*/ 1235084 h 6625235"/>
              <a:gd name="connsiteX1135" fmla="*/ 9547439 w 12186399"/>
              <a:gd name="connsiteY1135" fmla="*/ 1324690 h 6625235"/>
              <a:gd name="connsiteX1136" fmla="*/ 9577122 w 12186399"/>
              <a:gd name="connsiteY1136" fmla="*/ 1372293 h 6625235"/>
              <a:gd name="connsiteX1137" fmla="*/ 9597283 w 12186399"/>
              <a:gd name="connsiteY1137" fmla="*/ 1401975 h 6625235"/>
              <a:gd name="connsiteX1138" fmla="*/ 9558080 w 12186399"/>
              <a:gd name="connsiteY1138" fmla="*/ 1475900 h 6625235"/>
              <a:gd name="connsiteX1139" fmla="*/ 9537919 w 12186399"/>
              <a:gd name="connsiteY1139" fmla="*/ 1508382 h 6625235"/>
              <a:gd name="connsiteX1140" fmla="*/ 9596163 w 12186399"/>
              <a:gd name="connsiteY1140" fmla="*/ 1541424 h 6625235"/>
              <a:gd name="connsiteX1141" fmla="*/ 9591683 w 12186399"/>
              <a:gd name="connsiteY1141" fmla="*/ 1552065 h 6625235"/>
              <a:gd name="connsiteX1142" fmla="*/ 9558080 w 12186399"/>
              <a:gd name="connsiteY1142" fmla="*/ 1549265 h 6625235"/>
              <a:gd name="connsiteX1143" fmla="*/ 9635366 w 12186399"/>
              <a:gd name="connsiteY1143" fmla="*/ 1576147 h 6625235"/>
              <a:gd name="connsiteX1144" fmla="*/ 9691929 w 12186399"/>
              <a:gd name="connsiteY1144" fmla="*/ 1679193 h 6625235"/>
              <a:gd name="connsiteX1145" fmla="*/ 9747933 w 12186399"/>
              <a:gd name="connsiteY1145" fmla="*/ 1618710 h 6625235"/>
              <a:gd name="connsiteX1146" fmla="*/ 9824098 w 12186399"/>
              <a:gd name="connsiteY1146" fmla="*/ 1646711 h 6625235"/>
              <a:gd name="connsiteX1147" fmla="*/ 9815137 w 12186399"/>
              <a:gd name="connsiteY1147" fmla="*/ 1587347 h 6625235"/>
              <a:gd name="connsiteX1148" fmla="*/ 9974748 w 12186399"/>
              <a:gd name="connsiteY1148" fmla="*/ 1647831 h 6625235"/>
              <a:gd name="connsiteX1149" fmla="*/ 9983148 w 12186399"/>
              <a:gd name="connsiteY1149" fmla="*/ 1679754 h 6625235"/>
              <a:gd name="connsiteX1150" fmla="*/ 9996589 w 12186399"/>
              <a:gd name="connsiteY1150" fmla="*/ 1679754 h 6625235"/>
              <a:gd name="connsiteX1151" fmla="*/ 10124277 w 12186399"/>
              <a:gd name="connsiteY1151" fmla="*/ 1692634 h 6625235"/>
              <a:gd name="connsiteX1152" fmla="*/ 10243006 w 12186399"/>
              <a:gd name="connsiteY1152" fmla="*/ 1711676 h 6625235"/>
              <a:gd name="connsiteX1153" fmla="*/ 10243565 w 12186399"/>
              <a:gd name="connsiteY1153" fmla="*/ 1701035 h 6625235"/>
              <a:gd name="connsiteX1154" fmla="*/ 10265967 w 12186399"/>
              <a:gd name="connsiteY1154" fmla="*/ 1733517 h 6625235"/>
              <a:gd name="connsiteX1155" fmla="*/ 10268207 w 12186399"/>
              <a:gd name="connsiteY1155" fmla="*/ 1775520 h 6625235"/>
              <a:gd name="connsiteX1156" fmla="*/ 10226764 w 12186399"/>
              <a:gd name="connsiteY1156" fmla="*/ 1843284 h 6625235"/>
              <a:gd name="connsiteX1157" fmla="*/ 10334291 w 12186399"/>
              <a:gd name="connsiteY1157" fmla="*/ 1804642 h 6625235"/>
              <a:gd name="connsiteX1158" fmla="*/ 10434538 w 12186399"/>
              <a:gd name="connsiteY1158" fmla="*/ 1781680 h 6625235"/>
              <a:gd name="connsiteX1159" fmla="*/ 10450779 w 12186399"/>
              <a:gd name="connsiteY1159" fmla="*/ 1825363 h 6625235"/>
              <a:gd name="connsiteX1160" fmla="*/ 10548226 w 12186399"/>
              <a:gd name="connsiteY1160" fmla="*/ 1861205 h 6625235"/>
              <a:gd name="connsiteX1161" fmla="*/ 10573987 w 12186399"/>
              <a:gd name="connsiteY1161" fmla="*/ 1807442 h 6625235"/>
              <a:gd name="connsiteX1162" fmla="*/ 10477660 w 12186399"/>
              <a:gd name="connsiteY1162" fmla="*/ 1800161 h 6625235"/>
              <a:gd name="connsiteX1163" fmla="*/ 10520224 w 12186399"/>
              <a:gd name="connsiteY1163" fmla="*/ 1742478 h 6625235"/>
              <a:gd name="connsiteX1164" fmla="*/ 10501742 w 12186399"/>
              <a:gd name="connsiteY1164" fmla="*/ 1715036 h 6625235"/>
              <a:gd name="connsiteX1165" fmla="*/ 10586308 w 12186399"/>
              <a:gd name="connsiteY1165" fmla="*/ 1710556 h 6625235"/>
              <a:gd name="connsiteX1166" fmla="*/ 10590228 w 12186399"/>
              <a:gd name="connsiteY1166" fmla="*/ 1690954 h 6625235"/>
              <a:gd name="connsiteX1167" fmla="*/ 10512383 w 12186399"/>
              <a:gd name="connsiteY1167" fmla="*/ 1662952 h 6625235"/>
              <a:gd name="connsiteX1168" fmla="*/ 10513503 w 12186399"/>
              <a:gd name="connsiteY1168" fmla="*/ 1651192 h 6625235"/>
              <a:gd name="connsiteX1169" fmla="*/ 10567266 w 12186399"/>
              <a:gd name="connsiteY1169" fmla="*/ 1661832 h 6625235"/>
              <a:gd name="connsiteX1170" fmla="*/ 10597508 w 12186399"/>
              <a:gd name="connsiteY1170" fmla="*/ 1665193 h 6625235"/>
              <a:gd name="connsiteX1171" fmla="*/ 10697195 w 12186399"/>
              <a:gd name="connsiteY1171" fmla="*/ 1634391 h 6625235"/>
              <a:gd name="connsiteX1172" fmla="*/ 10751518 w 12186399"/>
              <a:gd name="connsiteY1172" fmla="*/ 1595188 h 6625235"/>
              <a:gd name="connsiteX1173" fmla="*/ 10810882 w 12186399"/>
              <a:gd name="connsiteY1173" fmla="*/ 1564946 h 6625235"/>
              <a:gd name="connsiteX1174" fmla="*/ 10810882 w 12186399"/>
              <a:gd name="connsiteY1174" fmla="*/ 1544225 h 6625235"/>
              <a:gd name="connsiteX1175" fmla="*/ 10896008 w 12186399"/>
              <a:gd name="connsiteY1175" fmla="*/ 1549825 h 6625235"/>
              <a:gd name="connsiteX1176" fmla="*/ 10866326 w 12186399"/>
              <a:gd name="connsiteY1176" fmla="*/ 1628790 h 6625235"/>
              <a:gd name="connsiteX1177" fmla="*/ 10954252 w 12186399"/>
              <a:gd name="connsiteY1177" fmla="*/ 1658472 h 6625235"/>
              <a:gd name="connsiteX1178" fmla="*/ 10912809 w 12186399"/>
              <a:gd name="connsiteY1178" fmla="*/ 1587908 h 6625235"/>
              <a:gd name="connsiteX1179" fmla="*/ 10930170 w 12186399"/>
              <a:gd name="connsiteY1179" fmla="*/ 1577827 h 6625235"/>
              <a:gd name="connsiteX1180" fmla="*/ 10965453 w 12186399"/>
              <a:gd name="connsiteY1180" fmla="*/ 1640551 h 6625235"/>
              <a:gd name="connsiteX1181" fmla="*/ 10997935 w 12186399"/>
              <a:gd name="connsiteY1181" fmla="*/ 1669113 h 6625235"/>
              <a:gd name="connsiteX1182" fmla="*/ 11019776 w 12186399"/>
              <a:gd name="connsiteY1182" fmla="*/ 1625430 h 6625235"/>
              <a:gd name="connsiteX1183" fmla="*/ 10906088 w 12186399"/>
              <a:gd name="connsiteY1183" fmla="*/ 1439498 h 6625235"/>
              <a:gd name="connsiteX1184" fmla="*/ 10996255 w 12186399"/>
              <a:gd name="connsiteY1184" fmla="*/ 1373973 h 6625235"/>
              <a:gd name="connsiteX1185" fmla="*/ 10972173 w 12186399"/>
              <a:gd name="connsiteY1185" fmla="*/ 1413736 h 6625235"/>
              <a:gd name="connsiteX1186" fmla="*/ 11054498 w 12186399"/>
              <a:gd name="connsiteY1186" fmla="*/ 1399175 h 6625235"/>
              <a:gd name="connsiteX1187" fmla="*/ 11109942 w 12186399"/>
              <a:gd name="connsiteY1187" fmla="*/ 1368373 h 6625235"/>
              <a:gd name="connsiteX1188" fmla="*/ 11146344 w 12186399"/>
              <a:gd name="connsiteY1188" fmla="*/ 1322450 h 6625235"/>
              <a:gd name="connsiteX1189" fmla="*/ 11205708 w 12186399"/>
              <a:gd name="connsiteY1189" fmla="*/ 1274287 h 6625235"/>
              <a:gd name="connsiteX1190" fmla="*/ 11210749 w 12186399"/>
              <a:gd name="connsiteY1190" fmla="*/ 1223324 h 6625235"/>
              <a:gd name="connsiteX1191" fmla="*/ 11227550 w 12186399"/>
              <a:gd name="connsiteY1191" fmla="*/ 1222203 h 6625235"/>
              <a:gd name="connsiteX1192" fmla="*/ 11229790 w 12186399"/>
              <a:gd name="connsiteY1192" fmla="*/ 1256366 h 6625235"/>
              <a:gd name="connsiteX1193" fmla="*/ 11131784 w 12186399"/>
              <a:gd name="connsiteY1193" fmla="*/ 1396935 h 6625235"/>
              <a:gd name="connsiteX1194" fmla="*/ 11064579 w 12186399"/>
              <a:gd name="connsiteY1194" fmla="*/ 1508942 h 6625235"/>
              <a:gd name="connsiteX1195" fmla="*/ 11022576 w 12186399"/>
              <a:gd name="connsiteY1195" fmla="*/ 1554305 h 6625235"/>
              <a:gd name="connsiteX1196" fmla="*/ 11070739 w 12186399"/>
              <a:gd name="connsiteY1196" fmla="*/ 1577827 h 6625235"/>
              <a:gd name="connsiteX1197" fmla="*/ 11135704 w 12186399"/>
              <a:gd name="connsiteY1197" fmla="*/ 1558226 h 6625235"/>
              <a:gd name="connsiteX1198" fmla="*/ 11172106 w 12186399"/>
              <a:gd name="connsiteY1198" fmla="*/ 1543105 h 6625235"/>
              <a:gd name="connsiteX1199" fmla="*/ 11206269 w 12186399"/>
              <a:gd name="connsiteY1199" fmla="*/ 1531904 h 6625235"/>
              <a:gd name="connsiteX1200" fmla="*/ 11298114 w 12186399"/>
              <a:gd name="connsiteY1200" fmla="*/ 1509502 h 6625235"/>
              <a:gd name="connsiteX1201" fmla="*/ 11329477 w 12186399"/>
              <a:gd name="connsiteY1201" fmla="*/ 1531904 h 6625235"/>
              <a:gd name="connsiteX1202" fmla="*/ 11404521 w 12186399"/>
              <a:gd name="connsiteY1202" fmla="*/ 1544225 h 6625235"/>
              <a:gd name="connsiteX1203" fmla="*/ 11454924 w 12186399"/>
              <a:gd name="connsiteY1203" fmla="*/ 1513983 h 6625235"/>
              <a:gd name="connsiteX1204" fmla="*/ 11454924 w 12186399"/>
              <a:gd name="connsiteY1204" fmla="*/ 1431097 h 6625235"/>
              <a:gd name="connsiteX1205" fmla="*/ 11454365 w 12186399"/>
              <a:gd name="connsiteY1205" fmla="*/ 1432217 h 6625235"/>
              <a:gd name="connsiteX1206" fmla="*/ 11475086 w 12186399"/>
              <a:gd name="connsiteY1206" fmla="*/ 1412056 h 6625235"/>
              <a:gd name="connsiteX1207" fmla="*/ 11524929 w 12186399"/>
              <a:gd name="connsiteY1207" fmla="*/ 1404775 h 6625235"/>
              <a:gd name="connsiteX1208" fmla="*/ 11514289 w 12186399"/>
              <a:gd name="connsiteY1208" fmla="*/ 1353252 h 6625235"/>
              <a:gd name="connsiteX1209" fmla="*/ 11501408 w 12186399"/>
              <a:gd name="connsiteY1209" fmla="*/ 1324130 h 6625235"/>
              <a:gd name="connsiteX1210" fmla="*/ 11603895 w 12186399"/>
              <a:gd name="connsiteY1210" fmla="*/ 1292208 h 6625235"/>
              <a:gd name="connsiteX1211" fmla="*/ 11681180 w 12186399"/>
              <a:gd name="connsiteY1211" fmla="*/ 1239005 h 6625235"/>
              <a:gd name="connsiteX1212" fmla="*/ 11690701 w 12186399"/>
              <a:gd name="connsiteY1212" fmla="*/ 1247965 h 6625235"/>
              <a:gd name="connsiteX1213" fmla="*/ 11645337 w 12186399"/>
              <a:gd name="connsiteY1213" fmla="*/ 1333091 h 6625235"/>
              <a:gd name="connsiteX1214" fmla="*/ 11616215 w 12186399"/>
              <a:gd name="connsiteY1214" fmla="*/ 1399175 h 6625235"/>
              <a:gd name="connsiteX1215" fmla="*/ 11575332 w 12186399"/>
              <a:gd name="connsiteY1215" fmla="*/ 1460779 h 6625235"/>
              <a:gd name="connsiteX1216" fmla="*/ 11460525 w 12186399"/>
              <a:gd name="connsiteY1216" fmla="*/ 1586227 h 6625235"/>
              <a:gd name="connsiteX1217" fmla="*/ 11549572 w 12186399"/>
              <a:gd name="connsiteY1217" fmla="*/ 1610869 h 6625235"/>
              <a:gd name="connsiteX1218" fmla="*/ 11466686 w 12186399"/>
              <a:gd name="connsiteY1218" fmla="*/ 1652312 h 6625235"/>
              <a:gd name="connsiteX1219" fmla="*/ 11549011 w 12186399"/>
              <a:gd name="connsiteY1219" fmla="*/ 1661272 h 6625235"/>
              <a:gd name="connsiteX1220" fmla="*/ 11549011 w 12186399"/>
              <a:gd name="connsiteY1220" fmla="*/ 1670793 h 6625235"/>
              <a:gd name="connsiteX1221" fmla="*/ 11484607 w 12186399"/>
              <a:gd name="connsiteY1221" fmla="*/ 1701035 h 6625235"/>
              <a:gd name="connsiteX1222" fmla="*/ 11454365 w 12186399"/>
              <a:gd name="connsiteY1222" fmla="*/ 1657912 h 6625235"/>
              <a:gd name="connsiteX1223" fmla="*/ 11389400 w 12186399"/>
              <a:gd name="connsiteY1223" fmla="*/ 1729597 h 6625235"/>
              <a:gd name="connsiteX1224" fmla="*/ 11349638 w 12186399"/>
              <a:gd name="connsiteY1224" fmla="*/ 1737437 h 6625235"/>
              <a:gd name="connsiteX1225" fmla="*/ 11402841 w 12186399"/>
              <a:gd name="connsiteY1225" fmla="*/ 1800722 h 6625235"/>
              <a:gd name="connsiteX1226" fmla="*/ 11422443 w 12186399"/>
              <a:gd name="connsiteY1226" fmla="*/ 1833204 h 6625235"/>
              <a:gd name="connsiteX1227" fmla="*/ 11516529 w 12186399"/>
              <a:gd name="connsiteY1227" fmla="*/ 1790081 h 6625235"/>
              <a:gd name="connsiteX1228" fmla="*/ 11484607 w 12186399"/>
              <a:gd name="connsiteY1228" fmla="*/ 1766559 h 6625235"/>
              <a:gd name="connsiteX1229" fmla="*/ 11569732 w 12186399"/>
              <a:gd name="connsiteY1229" fmla="*/ 1781120 h 6625235"/>
              <a:gd name="connsiteX1230" fmla="*/ 11556292 w 12186399"/>
              <a:gd name="connsiteY1230" fmla="*/ 1743598 h 6625235"/>
              <a:gd name="connsiteX1231" fmla="*/ 11584853 w 12186399"/>
              <a:gd name="connsiteY1231" fmla="*/ 1726797 h 6625235"/>
              <a:gd name="connsiteX1232" fmla="*/ 11657658 w 12186399"/>
              <a:gd name="connsiteY1232" fmla="*/ 1708875 h 6625235"/>
              <a:gd name="connsiteX1233" fmla="*/ 11696860 w 12186399"/>
              <a:gd name="connsiteY1233" fmla="*/ 1721196 h 6625235"/>
              <a:gd name="connsiteX1234" fmla="*/ 11694060 w 12186399"/>
              <a:gd name="connsiteY1234" fmla="*/ 1768799 h 6625235"/>
              <a:gd name="connsiteX1235" fmla="*/ 11734943 w 12186399"/>
              <a:gd name="connsiteY1235" fmla="*/ 1746398 h 6625235"/>
              <a:gd name="connsiteX1236" fmla="*/ 11916396 w 12186399"/>
              <a:gd name="connsiteY1236" fmla="*/ 1882487 h 6625235"/>
              <a:gd name="connsiteX1237" fmla="*/ 11912474 w 12186399"/>
              <a:gd name="connsiteY1237" fmla="*/ 1836564 h 6625235"/>
              <a:gd name="connsiteX1238" fmla="*/ 11931516 w 12186399"/>
              <a:gd name="connsiteY1238" fmla="*/ 1841044 h 6625235"/>
              <a:gd name="connsiteX1239" fmla="*/ 12008241 w 12186399"/>
              <a:gd name="connsiteY1239" fmla="*/ 1900408 h 6625235"/>
              <a:gd name="connsiteX1240" fmla="*/ 12101208 w 12186399"/>
              <a:gd name="connsiteY1240" fmla="*/ 1982733 h 6625235"/>
              <a:gd name="connsiteX1241" fmla="*/ 12190253 w 12186399"/>
              <a:gd name="connsiteY1241" fmla="*/ 2104261 h 6625235"/>
              <a:gd name="connsiteX1242" fmla="*/ 12118568 w 12186399"/>
              <a:gd name="connsiteY1242" fmla="*/ 2157465 h 6625235"/>
              <a:gd name="connsiteX1243" fmla="*/ 12112968 w 12186399"/>
              <a:gd name="connsiteY1243" fmla="*/ 2183787 h 6625235"/>
              <a:gd name="connsiteX1244" fmla="*/ 12139289 w 12186399"/>
              <a:gd name="connsiteY1244" fmla="*/ 2295794 h 6625235"/>
              <a:gd name="connsiteX1245" fmla="*/ 12128649 w 12186399"/>
              <a:gd name="connsiteY1245" fmla="*/ 2520929 h 6625235"/>
              <a:gd name="connsiteX1246" fmla="*/ 12109608 w 12186399"/>
              <a:gd name="connsiteY1246" fmla="*/ 2559011 h 6625235"/>
              <a:gd name="connsiteX1247" fmla="*/ 12113528 w 12186399"/>
              <a:gd name="connsiteY1247" fmla="*/ 2618375 h 6625235"/>
              <a:gd name="connsiteX1248" fmla="*/ 12098408 w 12186399"/>
              <a:gd name="connsiteY1248" fmla="*/ 2685580 h 6625235"/>
              <a:gd name="connsiteX1249" fmla="*/ 12138169 w 12186399"/>
              <a:gd name="connsiteY1249" fmla="*/ 2708541 h 6625235"/>
              <a:gd name="connsiteX1250" fmla="*/ 12020562 w 12186399"/>
              <a:gd name="connsiteY1250" fmla="*/ 2794227 h 6625235"/>
              <a:gd name="connsiteX1251" fmla="*/ 12066484 w 12186399"/>
              <a:gd name="connsiteY1251" fmla="*/ 2822789 h 6625235"/>
              <a:gd name="connsiteX1252" fmla="*/ 12056405 w 12186399"/>
              <a:gd name="connsiteY1252" fmla="*/ 2869832 h 6625235"/>
              <a:gd name="connsiteX1253" fmla="*/ 12143770 w 12186399"/>
              <a:gd name="connsiteY1253" fmla="*/ 2880472 h 6625235"/>
              <a:gd name="connsiteX1254" fmla="*/ 12099527 w 12186399"/>
              <a:gd name="connsiteY1254" fmla="*/ 2911834 h 6625235"/>
              <a:gd name="connsiteX1255" fmla="*/ 12137610 w 12186399"/>
              <a:gd name="connsiteY1255" fmla="*/ 2932556 h 6625235"/>
              <a:gd name="connsiteX1256" fmla="*/ 12066484 w 12186399"/>
              <a:gd name="connsiteY1256" fmla="*/ 2972319 h 6625235"/>
              <a:gd name="connsiteX1257" fmla="*/ 12076565 w 12186399"/>
              <a:gd name="connsiteY1257" fmla="*/ 2986320 h 6625235"/>
              <a:gd name="connsiteX1258" fmla="*/ 12110167 w 12186399"/>
              <a:gd name="connsiteY1258" fmla="*/ 2990239 h 6625235"/>
              <a:gd name="connsiteX1259" fmla="*/ 12114087 w 12186399"/>
              <a:gd name="connsiteY1259" fmla="*/ 3001440 h 6625235"/>
              <a:gd name="connsiteX1260" fmla="*/ 12032323 w 12186399"/>
              <a:gd name="connsiteY1260" fmla="*/ 3024962 h 6625235"/>
              <a:gd name="connsiteX1261" fmla="*/ 12063125 w 12186399"/>
              <a:gd name="connsiteY1261" fmla="*/ 3052964 h 6625235"/>
              <a:gd name="connsiteX1262" fmla="*/ 12088886 w 12186399"/>
              <a:gd name="connsiteY1262" fmla="*/ 3078726 h 6625235"/>
              <a:gd name="connsiteX1263" fmla="*/ 12068725 w 12186399"/>
              <a:gd name="connsiteY1263" fmla="*/ 3103367 h 6625235"/>
              <a:gd name="connsiteX1264" fmla="*/ 12003761 w 12186399"/>
              <a:gd name="connsiteY1264" fmla="*/ 3149850 h 6625235"/>
              <a:gd name="connsiteX1265" fmla="*/ 12052483 w 12186399"/>
              <a:gd name="connsiteY1265" fmla="*/ 3190173 h 6625235"/>
              <a:gd name="connsiteX1266" fmla="*/ 11982479 w 12186399"/>
              <a:gd name="connsiteY1266" fmla="*/ 3200814 h 6625235"/>
              <a:gd name="connsiteX1267" fmla="*/ 12046324 w 12186399"/>
              <a:gd name="connsiteY1267" fmla="*/ 3315621 h 6625235"/>
              <a:gd name="connsiteX1268" fmla="*/ 11976319 w 12186399"/>
              <a:gd name="connsiteY1268" fmla="*/ 3329622 h 6625235"/>
              <a:gd name="connsiteX1269" fmla="*/ 11970158 w 12186399"/>
              <a:gd name="connsiteY1269" fmla="*/ 3390666 h 6625235"/>
              <a:gd name="connsiteX1270" fmla="*/ 11920875 w 12186399"/>
              <a:gd name="connsiteY1270" fmla="*/ 3416988 h 6625235"/>
              <a:gd name="connsiteX1271" fmla="*/ 11934876 w 12186399"/>
              <a:gd name="connsiteY1271" fmla="*/ 3477471 h 6625235"/>
              <a:gd name="connsiteX1272" fmla="*/ 11959518 w 12186399"/>
              <a:gd name="connsiteY1272" fmla="*/ 3465711 h 6625235"/>
              <a:gd name="connsiteX1273" fmla="*/ 11961758 w 12186399"/>
              <a:gd name="connsiteY1273" fmla="*/ 3477471 h 6625235"/>
              <a:gd name="connsiteX1274" fmla="*/ 11829029 w 12186399"/>
              <a:gd name="connsiteY1274" fmla="*/ 3633162 h 6625235"/>
              <a:gd name="connsiteX1275" fmla="*/ 11714782 w 12186399"/>
              <a:gd name="connsiteY1275" fmla="*/ 3660044 h 6625235"/>
              <a:gd name="connsiteX1276" fmla="*/ 11678380 w 12186399"/>
              <a:gd name="connsiteY1276" fmla="*/ 3698126 h 6625235"/>
              <a:gd name="connsiteX1277" fmla="*/ 11655979 w 12186399"/>
              <a:gd name="connsiteY1277" fmla="*/ 3741249 h 6625235"/>
              <a:gd name="connsiteX1278" fmla="*/ 11604454 w 12186399"/>
              <a:gd name="connsiteY1278" fmla="*/ 3674045 h 6625235"/>
              <a:gd name="connsiteX1279" fmla="*/ 11584853 w 12186399"/>
              <a:gd name="connsiteY1279" fmla="*/ 3674045 h 6625235"/>
              <a:gd name="connsiteX1280" fmla="*/ 11559651 w 12186399"/>
              <a:gd name="connsiteY1280" fmla="*/ 3668444 h 6625235"/>
              <a:gd name="connsiteX1281" fmla="*/ 11578693 w 12186399"/>
              <a:gd name="connsiteY1281" fmla="*/ 3653323 h 6625235"/>
              <a:gd name="connsiteX1282" fmla="*/ 11591014 w 12186399"/>
              <a:gd name="connsiteY1282" fmla="*/ 3646043 h 6625235"/>
              <a:gd name="connsiteX1283" fmla="*/ 11551251 w 12186399"/>
              <a:gd name="connsiteY1283" fmla="*/ 3553637 h 6625235"/>
              <a:gd name="connsiteX1284" fmla="*/ 11453245 w 12186399"/>
              <a:gd name="connsiteY1284" fmla="*/ 3536836 h 6625235"/>
              <a:gd name="connsiteX1285" fmla="*/ 11372599 w 12186399"/>
              <a:gd name="connsiteY1285" fmla="*/ 3550837 h 6625235"/>
              <a:gd name="connsiteX1286" fmla="*/ 11352438 w 12186399"/>
              <a:gd name="connsiteY1286" fmla="*/ 3464031 h 6625235"/>
              <a:gd name="connsiteX1287" fmla="*/ 11226430 w 12186399"/>
              <a:gd name="connsiteY1287" fmla="*/ 3397386 h 6625235"/>
              <a:gd name="connsiteX1288" fmla="*/ 11276833 w 12186399"/>
              <a:gd name="connsiteY1288" fmla="*/ 3378345 h 6625235"/>
              <a:gd name="connsiteX1289" fmla="*/ 11274593 w 12186399"/>
              <a:gd name="connsiteY1289" fmla="*/ 3375545 h 6625235"/>
              <a:gd name="connsiteX1290" fmla="*/ 11331157 w 12186399"/>
              <a:gd name="connsiteY1290" fmla="*/ 3342503 h 6625235"/>
              <a:gd name="connsiteX1291" fmla="*/ 11302035 w 12186399"/>
              <a:gd name="connsiteY1291" fmla="*/ 3320661 h 6625235"/>
              <a:gd name="connsiteX1292" fmla="*/ 11257792 w 12186399"/>
              <a:gd name="connsiteY1292" fmla="*/ 3333542 h 6625235"/>
              <a:gd name="connsiteX1293" fmla="*/ 11193948 w 12186399"/>
              <a:gd name="connsiteY1293" fmla="*/ 3354263 h 6625235"/>
              <a:gd name="connsiteX1294" fmla="*/ 11096501 w 12186399"/>
              <a:gd name="connsiteY1294" fmla="*/ 3361544 h 6625235"/>
              <a:gd name="connsiteX1295" fmla="*/ 11097062 w 12186399"/>
              <a:gd name="connsiteY1295" fmla="*/ 3371625 h 6625235"/>
              <a:gd name="connsiteX1296" fmla="*/ 11228110 w 12186399"/>
              <a:gd name="connsiteY1296" fmla="*/ 3396826 h 6625235"/>
              <a:gd name="connsiteX1297" fmla="*/ 11177706 w 12186399"/>
              <a:gd name="connsiteY1297" fmla="*/ 3436589 h 6625235"/>
              <a:gd name="connsiteX1298" fmla="*/ 11239310 w 12186399"/>
              <a:gd name="connsiteY1298" fmla="*/ 3481952 h 6625235"/>
              <a:gd name="connsiteX1299" fmla="*/ 11230910 w 12186399"/>
              <a:gd name="connsiteY1299" fmla="*/ 3527875 h 6625235"/>
              <a:gd name="connsiteX1300" fmla="*/ 11178267 w 12186399"/>
              <a:gd name="connsiteY1300" fmla="*/ 3480272 h 6625235"/>
              <a:gd name="connsiteX1301" fmla="*/ 11158666 w 12186399"/>
              <a:gd name="connsiteY1301" fmla="*/ 3551957 h 6625235"/>
              <a:gd name="connsiteX1302" fmla="*/ 11124503 w 12186399"/>
              <a:gd name="connsiteY1302" fmla="*/ 3606280 h 6625235"/>
              <a:gd name="connsiteX1303" fmla="*/ 11196188 w 12186399"/>
              <a:gd name="connsiteY1303" fmla="*/ 3659483 h 6625235"/>
              <a:gd name="connsiteX1304" fmla="*/ 11220830 w 12186399"/>
              <a:gd name="connsiteY1304" fmla="*/ 3577718 h 6625235"/>
              <a:gd name="connsiteX1305" fmla="*/ 11260592 w 12186399"/>
              <a:gd name="connsiteY1305" fmla="*/ 3602920 h 6625235"/>
              <a:gd name="connsiteX1306" fmla="*/ 11284674 w 12186399"/>
              <a:gd name="connsiteY1306" fmla="*/ 3573238 h 6625235"/>
              <a:gd name="connsiteX1307" fmla="*/ 11324996 w 12186399"/>
              <a:gd name="connsiteY1307" fmla="*/ 3547476 h 6625235"/>
              <a:gd name="connsiteX1308" fmla="*/ 11349078 w 12186399"/>
              <a:gd name="connsiteY1308" fmla="*/ 3616921 h 6625235"/>
              <a:gd name="connsiteX1309" fmla="*/ 11371480 w 12186399"/>
              <a:gd name="connsiteY1309" fmla="*/ 3583319 h 6625235"/>
              <a:gd name="connsiteX1310" fmla="*/ 11380440 w 12186399"/>
              <a:gd name="connsiteY1310" fmla="*/ 3583878 h 6625235"/>
              <a:gd name="connsiteX1311" fmla="*/ 11383240 w 12186399"/>
              <a:gd name="connsiteY1311" fmla="*/ 3651083 h 6625235"/>
              <a:gd name="connsiteX1312" fmla="*/ 11352438 w 12186399"/>
              <a:gd name="connsiteY1312" fmla="*/ 3647163 h 6625235"/>
              <a:gd name="connsiteX1313" fmla="*/ 11256111 w 12186399"/>
              <a:gd name="connsiteY1313" fmla="*/ 3643243 h 6625235"/>
              <a:gd name="connsiteX1314" fmla="*/ 11247151 w 12186399"/>
              <a:gd name="connsiteY1314" fmla="*/ 3711567 h 6625235"/>
              <a:gd name="connsiteX1315" fmla="*/ 11285234 w 12186399"/>
              <a:gd name="connsiteY1315" fmla="*/ 3695326 h 6625235"/>
              <a:gd name="connsiteX1316" fmla="*/ 11267312 w 12186399"/>
              <a:gd name="connsiteY1316" fmla="*/ 3796133 h 6625235"/>
              <a:gd name="connsiteX1317" fmla="*/ 11250511 w 12186399"/>
              <a:gd name="connsiteY1317" fmla="*/ 3819094 h 6625235"/>
              <a:gd name="connsiteX1318" fmla="*/ 11159226 w 12186399"/>
              <a:gd name="connsiteY1318" fmla="*/ 3847096 h 6625235"/>
              <a:gd name="connsiteX1319" fmla="*/ 11141304 w 12186399"/>
              <a:gd name="connsiteY1319" fmla="*/ 3836455 h 6625235"/>
              <a:gd name="connsiteX1320" fmla="*/ 11145225 w 12186399"/>
              <a:gd name="connsiteY1320" fmla="*/ 3835335 h 6625235"/>
              <a:gd name="connsiteX1321" fmla="*/ 11098181 w 12186399"/>
              <a:gd name="connsiteY1321" fmla="*/ 3933901 h 6625235"/>
              <a:gd name="connsiteX1322" fmla="*/ 11213549 w 12186399"/>
              <a:gd name="connsiteY1322" fmla="*/ 3912620 h 6625235"/>
              <a:gd name="connsiteX1323" fmla="*/ 11134024 w 12186399"/>
              <a:gd name="connsiteY1323" fmla="*/ 3947902 h 6625235"/>
              <a:gd name="connsiteX1324" fmla="*/ 11127864 w 12186399"/>
              <a:gd name="connsiteY1324" fmla="*/ 3982065 h 6625235"/>
              <a:gd name="connsiteX1325" fmla="*/ 11149704 w 12186399"/>
              <a:gd name="connsiteY1325" fmla="*/ 3992705 h 6625235"/>
              <a:gd name="connsiteX1326" fmla="*/ 11144104 w 12186399"/>
              <a:gd name="connsiteY1326" fmla="*/ 4010067 h 6625235"/>
              <a:gd name="connsiteX1327" fmla="*/ 11051138 w 12186399"/>
              <a:gd name="connsiteY1327" fmla="*/ 4030228 h 6625235"/>
              <a:gd name="connsiteX1328" fmla="*/ 10987854 w 12186399"/>
              <a:gd name="connsiteY1328" fmla="*/ 3959663 h 6625235"/>
              <a:gd name="connsiteX1329" fmla="*/ 11097621 w 12186399"/>
              <a:gd name="connsiteY1329" fmla="*/ 3875658 h 6625235"/>
              <a:gd name="connsiteX1330" fmla="*/ 10973853 w 12186399"/>
              <a:gd name="connsiteY1330" fmla="*/ 3869497 h 6625235"/>
              <a:gd name="connsiteX1331" fmla="*/ 11000175 w 12186399"/>
              <a:gd name="connsiteY1331" fmla="*/ 3838135 h 6625235"/>
              <a:gd name="connsiteX1332" fmla="*/ 10988974 w 12186399"/>
              <a:gd name="connsiteY1332" fmla="*/ 3836455 h 6625235"/>
              <a:gd name="connsiteX1333" fmla="*/ 10948652 w 12186399"/>
              <a:gd name="connsiteY1333" fmla="*/ 3847656 h 6625235"/>
              <a:gd name="connsiteX1334" fmla="*/ 10908329 w 12186399"/>
              <a:gd name="connsiteY1334" fmla="*/ 3880138 h 6625235"/>
              <a:gd name="connsiteX1335" fmla="*/ 10874167 w 12186399"/>
              <a:gd name="connsiteY1335" fmla="*/ 3968064 h 6625235"/>
              <a:gd name="connsiteX1336" fmla="*/ 10907209 w 12186399"/>
              <a:gd name="connsiteY1336" fmla="*/ 3968064 h 6625235"/>
              <a:gd name="connsiteX1337" fmla="*/ 10811443 w 12186399"/>
              <a:gd name="connsiteY1337" fmla="*/ 3993825 h 6625235"/>
              <a:gd name="connsiteX1338" fmla="*/ 10734157 w 12186399"/>
              <a:gd name="connsiteY1338" fmla="*/ 3981505 h 6625235"/>
              <a:gd name="connsiteX1339" fmla="*/ 10683194 w 12186399"/>
              <a:gd name="connsiteY1339" fmla="*/ 3982065 h 6625235"/>
              <a:gd name="connsiteX1340" fmla="*/ 10678154 w 12186399"/>
              <a:gd name="connsiteY1340" fmla="*/ 4033588 h 6625235"/>
              <a:gd name="connsiteX1341" fmla="*/ 10773360 w 12186399"/>
              <a:gd name="connsiteY1341" fmla="*/ 4050949 h 6625235"/>
              <a:gd name="connsiteX1342" fmla="*/ 10794081 w 12186399"/>
              <a:gd name="connsiteY1342" fmla="*/ 4061030 h 6625235"/>
              <a:gd name="connsiteX1343" fmla="*/ 10871926 w 12186399"/>
              <a:gd name="connsiteY1343" fmla="*/ 4071110 h 6625235"/>
              <a:gd name="connsiteX1344" fmla="*/ 10819843 w 12186399"/>
              <a:gd name="connsiteY1344" fmla="*/ 4043109 h 6625235"/>
              <a:gd name="connsiteX1345" fmla="*/ 10820963 w 12186399"/>
              <a:gd name="connsiteY1345" fmla="*/ 4038068 h 6625235"/>
              <a:gd name="connsiteX1346" fmla="*/ 10954812 w 12186399"/>
              <a:gd name="connsiteY1346" fmla="*/ 4061590 h 6625235"/>
              <a:gd name="connsiteX1347" fmla="*/ 10990655 w 12186399"/>
              <a:gd name="connsiteY1347" fmla="*/ 4059910 h 6625235"/>
              <a:gd name="connsiteX1348" fmla="*/ 11048338 w 12186399"/>
              <a:gd name="connsiteY1348" fmla="*/ 4111433 h 6625235"/>
              <a:gd name="connsiteX1349" fmla="*/ 10915610 w 12186399"/>
              <a:gd name="connsiteY1349" fmla="*/ 4124314 h 6625235"/>
              <a:gd name="connsiteX1350" fmla="*/ 10950891 w 12186399"/>
              <a:gd name="connsiteY1350" fmla="*/ 4165197 h 6625235"/>
              <a:gd name="connsiteX1351" fmla="*/ 10911689 w 12186399"/>
              <a:gd name="connsiteY1351" fmla="*/ 4169117 h 6625235"/>
              <a:gd name="connsiteX1352" fmla="*/ 10815923 w 12186399"/>
              <a:gd name="connsiteY1352" fmla="*/ 4138875 h 6625235"/>
              <a:gd name="connsiteX1353" fmla="*/ 10884807 w 12186399"/>
              <a:gd name="connsiteY1353" fmla="*/ 4184238 h 6625235"/>
              <a:gd name="connsiteX1354" fmla="*/ 10864086 w 12186399"/>
              <a:gd name="connsiteY1354" fmla="*/ 4254803 h 6625235"/>
              <a:gd name="connsiteX1355" fmla="*/ 10848405 w 12186399"/>
              <a:gd name="connsiteY1355" fmla="*/ 4287285 h 6625235"/>
              <a:gd name="connsiteX1356" fmla="*/ 10813123 w 12186399"/>
              <a:gd name="connsiteY1356" fmla="*/ 4298486 h 6625235"/>
              <a:gd name="connsiteX1357" fmla="*/ 10898249 w 12186399"/>
              <a:gd name="connsiteY1357" fmla="*/ 4325927 h 6625235"/>
              <a:gd name="connsiteX1358" fmla="*/ 10951452 w 12186399"/>
              <a:gd name="connsiteY1358" fmla="*/ 4326488 h 6625235"/>
              <a:gd name="connsiteX1359" fmla="*/ 11036017 w 12186399"/>
              <a:gd name="connsiteY1359" fmla="*/ 4326488 h 6625235"/>
              <a:gd name="connsiteX1360" fmla="*/ 10991774 w 12186399"/>
              <a:gd name="connsiteY1360" fmla="*/ 4359530 h 6625235"/>
              <a:gd name="connsiteX1361" fmla="*/ 11022017 w 12186399"/>
              <a:gd name="connsiteY1361" fmla="*/ 4367370 h 6625235"/>
              <a:gd name="connsiteX1362" fmla="*/ 11024257 w 12186399"/>
              <a:gd name="connsiteY1362" fmla="*/ 4376331 h 6625235"/>
              <a:gd name="connsiteX1363" fmla="*/ 10962092 w 12186399"/>
              <a:gd name="connsiteY1363" fmla="*/ 4398172 h 6625235"/>
              <a:gd name="connsiteX1364" fmla="*/ 11036017 w 12186399"/>
              <a:gd name="connsiteY1364" fmla="*/ 4442415 h 6625235"/>
              <a:gd name="connsiteX1365" fmla="*/ 10925130 w 12186399"/>
              <a:gd name="connsiteY1365" fmla="*/ 4393132 h 6625235"/>
              <a:gd name="connsiteX1366" fmla="*/ 10889848 w 12186399"/>
              <a:gd name="connsiteY1366" fmla="*/ 4406573 h 6625235"/>
              <a:gd name="connsiteX1367" fmla="*/ 10834964 w 12186399"/>
              <a:gd name="connsiteY1367" fmla="*/ 4397612 h 6625235"/>
              <a:gd name="connsiteX1368" fmla="*/ 10773360 w 12186399"/>
              <a:gd name="connsiteY1368" fmla="*/ 4383051 h 6625235"/>
              <a:gd name="connsiteX1369" fmla="*/ 10806402 w 12186399"/>
              <a:gd name="connsiteY1369" fmla="*/ 4330968 h 6625235"/>
              <a:gd name="connsiteX1370" fmla="*/ 10782880 w 12186399"/>
              <a:gd name="connsiteY1370" fmla="*/ 4305206 h 6625235"/>
              <a:gd name="connsiteX1371" fmla="*/ 10748158 w 12186399"/>
              <a:gd name="connsiteY1371" fmla="*/ 4350569 h 6625235"/>
              <a:gd name="connsiteX1372" fmla="*/ 10735277 w 12186399"/>
              <a:gd name="connsiteY1372" fmla="*/ 4306326 h 6625235"/>
              <a:gd name="connsiteX1373" fmla="*/ 10639511 w 12186399"/>
              <a:gd name="connsiteY1373" fmla="*/ 4339368 h 6625235"/>
              <a:gd name="connsiteX1374" fmla="*/ 10582388 w 12186399"/>
              <a:gd name="connsiteY1374" fmla="*/ 4288965 h 6625235"/>
              <a:gd name="connsiteX1375" fmla="*/ 10509023 w 12186399"/>
              <a:gd name="connsiteY1375" fmla="*/ 4271604 h 6625235"/>
              <a:gd name="connsiteX1376" fmla="*/ 10403736 w 12186399"/>
              <a:gd name="connsiteY1376" fmla="*/ 4291765 h 6625235"/>
              <a:gd name="connsiteX1377" fmla="*/ 10385254 w 12186399"/>
              <a:gd name="connsiteY1377" fmla="*/ 4318087 h 6625235"/>
              <a:gd name="connsiteX1378" fmla="*/ 10421097 w 12186399"/>
              <a:gd name="connsiteY1378" fmla="*/ 4366250 h 6625235"/>
              <a:gd name="connsiteX1379" fmla="*/ 10342132 w 12186399"/>
              <a:gd name="connsiteY1379" fmla="*/ 4416653 h 6625235"/>
              <a:gd name="connsiteX1380" fmla="*/ 10353892 w 12186399"/>
              <a:gd name="connsiteY1380" fmla="*/ 4441855 h 6625235"/>
              <a:gd name="connsiteX1381" fmla="*/ 10353892 w 12186399"/>
              <a:gd name="connsiteY1381" fmla="*/ 4441295 h 6625235"/>
              <a:gd name="connsiteX1382" fmla="*/ 11428603 w 12186399"/>
              <a:gd name="connsiteY1382" fmla="*/ 3238336 h 6625235"/>
              <a:gd name="connsiteX1383" fmla="*/ 11375959 w 12186399"/>
              <a:gd name="connsiteY1383" fmla="*/ 3257937 h 6625235"/>
              <a:gd name="connsiteX1384" fmla="*/ 11378760 w 12186399"/>
              <a:gd name="connsiteY1384" fmla="*/ 3271378 h 6625235"/>
              <a:gd name="connsiteX1385" fmla="*/ 11412922 w 12186399"/>
              <a:gd name="connsiteY1385" fmla="*/ 3294340 h 6625235"/>
              <a:gd name="connsiteX1386" fmla="*/ 11428043 w 12186399"/>
              <a:gd name="connsiteY1386" fmla="*/ 3237216 h 6625235"/>
              <a:gd name="connsiteX1387" fmla="*/ 11442604 w 12186399"/>
              <a:gd name="connsiteY1387" fmla="*/ 3279779 h 6625235"/>
              <a:gd name="connsiteX1388" fmla="*/ 11486287 w 12186399"/>
              <a:gd name="connsiteY1388" fmla="*/ 3264658 h 6625235"/>
              <a:gd name="connsiteX1389" fmla="*/ 11428603 w 12186399"/>
              <a:gd name="connsiteY1389" fmla="*/ 3238336 h 6625235"/>
              <a:gd name="connsiteX1390" fmla="*/ 9354227 w 12186399"/>
              <a:gd name="connsiteY1390" fmla="*/ 4152316 h 6625235"/>
              <a:gd name="connsiteX1391" fmla="*/ 9251180 w 12186399"/>
              <a:gd name="connsiteY1391" fmla="*/ 4120954 h 6625235"/>
              <a:gd name="connsiteX1392" fmla="*/ 9245020 w 12186399"/>
              <a:gd name="connsiteY1392" fmla="*/ 4137755 h 6625235"/>
              <a:gd name="connsiteX1393" fmla="*/ 9279742 w 12186399"/>
              <a:gd name="connsiteY1393" fmla="*/ 4152316 h 6625235"/>
              <a:gd name="connsiteX1394" fmla="*/ 9323985 w 12186399"/>
              <a:gd name="connsiteY1394" fmla="*/ 4174157 h 6625235"/>
              <a:gd name="connsiteX1395" fmla="*/ 9355347 w 12186399"/>
              <a:gd name="connsiteY1395" fmla="*/ 4150636 h 6625235"/>
              <a:gd name="connsiteX1396" fmla="*/ 9401270 w 12186399"/>
              <a:gd name="connsiteY1396" fmla="*/ 4160156 h 6625235"/>
              <a:gd name="connsiteX1397" fmla="*/ 9479675 w 12186399"/>
              <a:gd name="connsiteY1397" fmla="*/ 4150076 h 6625235"/>
              <a:gd name="connsiteX1398" fmla="*/ 9477435 w 12186399"/>
              <a:gd name="connsiteY1398" fmla="*/ 4131595 h 6625235"/>
              <a:gd name="connsiteX1399" fmla="*/ 9419752 w 12186399"/>
              <a:gd name="connsiteY1399" fmla="*/ 4134395 h 6625235"/>
              <a:gd name="connsiteX1400" fmla="*/ 9379428 w 12186399"/>
              <a:gd name="connsiteY1400" fmla="*/ 4128234 h 6625235"/>
              <a:gd name="connsiteX1401" fmla="*/ 9364308 w 12186399"/>
              <a:gd name="connsiteY1401" fmla="*/ 4118154 h 6625235"/>
              <a:gd name="connsiteX1402" fmla="*/ 9354227 w 12186399"/>
              <a:gd name="connsiteY1402" fmla="*/ 4152316 h 6625235"/>
              <a:gd name="connsiteX1403" fmla="*/ 1929820 w 12186399"/>
              <a:gd name="connsiteY1403" fmla="*/ 1754238 h 6625235"/>
              <a:gd name="connsiteX1404" fmla="*/ 1853095 w 12186399"/>
              <a:gd name="connsiteY1404" fmla="*/ 1734077 h 6625235"/>
              <a:gd name="connsiteX1405" fmla="*/ 1802131 w 12186399"/>
              <a:gd name="connsiteY1405" fmla="*/ 1757039 h 6625235"/>
              <a:gd name="connsiteX1406" fmla="*/ 1801571 w 12186399"/>
              <a:gd name="connsiteY1406" fmla="*/ 1786721 h 6625235"/>
              <a:gd name="connsiteX1407" fmla="*/ 1853095 w 12186399"/>
              <a:gd name="connsiteY1407" fmla="*/ 1802402 h 6625235"/>
              <a:gd name="connsiteX1408" fmla="*/ 1928140 w 12186399"/>
              <a:gd name="connsiteY1408" fmla="*/ 1753118 h 6625235"/>
              <a:gd name="connsiteX1409" fmla="*/ 1982463 w 12186399"/>
              <a:gd name="connsiteY1409" fmla="*/ 1741358 h 6625235"/>
              <a:gd name="connsiteX1410" fmla="*/ 2000384 w 12186399"/>
              <a:gd name="connsiteY1410" fmla="*/ 1736317 h 6625235"/>
              <a:gd name="connsiteX1411" fmla="*/ 2045747 w 12186399"/>
              <a:gd name="connsiteY1411" fmla="*/ 1728477 h 6625235"/>
              <a:gd name="connsiteX1412" fmla="*/ 2151594 w 12186399"/>
              <a:gd name="connsiteY1412" fmla="*/ 1739677 h 6625235"/>
              <a:gd name="connsiteX1413" fmla="*/ 2176796 w 12186399"/>
              <a:gd name="connsiteY1413" fmla="*/ 1633270 h 6625235"/>
              <a:gd name="connsiteX1414" fmla="*/ 2126393 w 12186399"/>
              <a:gd name="connsiteY1414" fmla="*/ 1667993 h 6625235"/>
              <a:gd name="connsiteX1415" fmla="*/ 2064229 w 12186399"/>
              <a:gd name="connsiteY1415" fmla="*/ 1669113 h 6625235"/>
              <a:gd name="connsiteX1416" fmla="*/ 2044627 w 12186399"/>
              <a:gd name="connsiteY1416" fmla="*/ 1727357 h 6625235"/>
              <a:gd name="connsiteX1417" fmla="*/ 1928140 w 12186399"/>
              <a:gd name="connsiteY1417" fmla="*/ 1706075 h 6625235"/>
              <a:gd name="connsiteX1418" fmla="*/ 1929820 w 12186399"/>
              <a:gd name="connsiteY1418" fmla="*/ 1754238 h 6625235"/>
              <a:gd name="connsiteX1419" fmla="*/ 8048782 w 12186399"/>
              <a:gd name="connsiteY1419" fmla="*/ 4728594 h 6625235"/>
              <a:gd name="connsiteX1420" fmla="*/ 8093025 w 12186399"/>
              <a:gd name="connsiteY1420" fmla="*/ 4780677 h 6625235"/>
              <a:gd name="connsiteX1421" fmla="*/ 8148468 w 12186399"/>
              <a:gd name="connsiteY1421" fmla="*/ 4779557 h 6625235"/>
              <a:gd name="connsiteX1422" fmla="*/ 8169749 w 12186399"/>
              <a:gd name="connsiteY1422" fmla="*/ 4771717 h 6625235"/>
              <a:gd name="connsiteX1423" fmla="*/ 8160789 w 12186399"/>
              <a:gd name="connsiteY1423" fmla="*/ 4750435 h 6625235"/>
              <a:gd name="connsiteX1424" fmla="*/ 8093584 w 12186399"/>
              <a:gd name="connsiteY1424" fmla="*/ 4703952 h 6625235"/>
              <a:gd name="connsiteX1425" fmla="*/ 8047101 w 12186399"/>
              <a:gd name="connsiteY1425" fmla="*/ 4729714 h 6625235"/>
              <a:gd name="connsiteX1426" fmla="*/ 8089104 w 12186399"/>
              <a:gd name="connsiteY1426" fmla="*/ 4666990 h 6625235"/>
              <a:gd name="connsiteX1427" fmla="*/ 8006779 w 12186399"/>
              <a:gd name="connsiteY1427" fmla="*/ 4638428 h 6625235"/>
              <a:gd name="connsiteX1428" fmla="*/ 7953575 w 12186399"/>
              <a:gd name="connsiteY1428" fmla="*/ 4614906 h 6625235"/>
              <a:gd name="connsiteX1429" fmla="*/ 7946295 w 12186399"/>
              <a:gd name="connsiteY1429" fmla="*/ 4628907 h 6625235"/>
              <a:gd name="connsiteX1430" fmla="*/ 7998378 w 12186399"/>
              <a:gd name="connsiteY1430" fmla="*/ 4666990 h 6625235"/>
              <a:gd name="connsiteX1431" fmla="*/ 7941255 w 12186399"/>
              <a:gd name="connsiteY1431" fmla="*/ 4656909 h 6625235"/>
              <a:gd name="connsiteX1432" fmla="*/ 7956935 w 12186399"/>
              <a:gd name="connsiteY1432" fmla="*/ 4691071 h 6625235"/>
              <a:gd name="connsiteX1433" fmla="*/ 7846048 w 12186399"/>
              <a:gd name="connsiteY1433" fmla="*/ 4659709 h 6625235"/>
              <a:gd name="connsiteX1434" fmla="*/ 7819166 w 12186399"/>
              <a:gd name="connsiteY1434" fmla="*/ 4717393 h 6625235"/>
              <a:gd name="connsiteX1435" fmla="*/ 7871810 w 12186399"/>
              <a:gd name="connsiteY1435" fmla="*/ 4717953 h 6625235"/>
              <a:gd name="connsiteX1436" fmla="*/ 8048782 w 12186399"/>
              <a:gd name="connsiteY1436" fmla="*/ 4728594 h 6625235"/>
              <a:gd name="connsiteX1437" fmla="*/ 2053588 w 12186399"/>
              <a:gd name="connsiteY1437" fmla="*/ 3988225 h 6625235"/>
              <a:gd name="connsiteX1438" fmla="*/ 1969582 w 12186399"/>
              <a:gd name="connsiteY1438" fmla="*/ 4025188 h 6625235"/>
              <a:gd name="connsiteX1439" fmla="*/ 2044067 w 12186399"/>
              <a:gd name="connsiteY1439" fmla="*/ 4052629 h 6625235"/>
              <a:gd name="connsiteX1440" fmla="*/ 2054708 w 12186399"/>
              <a:gd name="connsiteY1440" fmla="*/ 3987665 h 6625235"/>
              <a:gd name="connsiteX1441" fmla="*/ 2055268 w 12186399"/>
              <a:gd name="connsiteY1441" fmla="*/ 4008947 h 6625235"/>
              <a:gd name="connsiteX1442" fmla="*/ 2111272 w 12186399"/>
              <a:gd name="connsiteY1442" fmla="*/ 4003346 h 6625235"/>
              <a:gd name="connsiteX1443" fmla="*/ 2157755 w 12186399"/>
              <a:gd name="connsiteY1443" fmla="*/ 3978144 h 6625235"/>
              <a:gd name="connsiteX1444" fmla="*/ 2115752 w 12186399"/>
              <a:gd name="connsiteY1444" fmla="*/ 4059350 h 6625235"/>
              <a:gd name="connsiteX1445" fmla="*/ 2170076 w 12186399"/>
              <a:gd name="connsiteY1445" fmla="*/ 4085672 h 6625235"/>
              <a:gd name="connsiteX1446" fmla="*/ 2166155 w 12186399"/>
              <a:gd name="connsiteY1446" fmla="*/ 4126554 h 6625235"/>
              <a:gd name="connsiteX1447" fmla="*/ 2255201 w 12186399"/>
              <a:gd name="connsiteY1447" fmla="*/ 4131595 h 6625235"/>
              <a:gd name="connsiteX1448" fmla="*/ 2254081 w 12186399"/>
              <a:gd name="connsiteY1448" fmla="*/ 4141115 h 6625235"/>
              <a:gd name="connsiteX1449" fmla="*/ 2305605 w 12186399"/>
              <a:gd name="connsiteY1449" fmla="*/ 4115913 h 6625235"/>
              <a:gd name="connsiteX1450" fmla="*/ 2328566 w 12186399"/>
              <a:gd name="connsiteY1450" fmla="*/ 4165197 h 6625235"/>
              <a:gd name="connsiteX1451" fmla="*/ 2330806 w 12186399"/>
              <a:gd name="connsiteY1451" fmla="*/ 4135515 h 6625235"/>
              <a:gd name="connsiteX1452" fmla="*/ 2423772 w 12186399"/>
              <a:gd name="connsiteY1452" fmla="*/ 4131595 h 6625235"/>
              <a:gd name="connsiteX1453" fmla="*/ 2416492 w 12186399"/>
              <a:gd name="connsiteY1453" fmla="*/ 4065510 h 6625235"/>
              <a:gd name="connsiteX1454" fmla="*/ 2451774 w 12186399"/>
              <a:gd name="connsiteY1454" fmla="*/ 3970304 h 6625235"/>
              <a:gd name="connsiteX1455" fmla="*/ 2460175 w 12186399"/>
              <a:gd name="connsiteY1455" fmla="*/ 3956863 h 6625235"/>
              <a:gd name="connsiteX1456" fmla="*/ 2387930 w 12186399"/>
              <a:gd name="connsiteY1456" fmla="*/ 3908140 h 6625235"/>
              <a:gd name="connsiteX1457" fmla="*/ 2451214 w 12186399"/>
              <a:gd name="connsiteY1457" fmla="*/ 3896939 h 6625235"/>
              <a:gd name="connsiteX1458" fmla="*/ 2451214 w 12186399"/>
              <a:gd name="connsiteY1458" fmla="*/ 3885179 h 6625235"/>
              <a:gd name="connsiteX1459" fmla="*/ 2350968 w 12186399"/>
              <a:gd name="connsiteY1459" fmla="*/ 3870617 h 6625235"/>
              <a:gd name="connsiteX1460" fmla="*/ 2333046 w 12186399"/>
              <a:gd name="connsiteY1460" fmla="*/ 3893579 h 6625235"/>
              <a:gd name="connsiteX1461" fmla="*/ 2378969 w 12186399"/>
              <a:gd name="connsiteY1461" fmla="*/ 3911500 h 6625235"/>
              <a:gd name="connsiteX1462" fmla="*/ 2328566 w 12186399"/>
              <a:gd name="connsiteY1462" fmla="*/ 3945102 h 6625235"/>
              <a:gd name="connsiteX1463" fmla="*/ 2305605 w 12186399"/>
              <a:gd name="connsiteY1463" fmla="*/ 3993825 h 6625235"/>
              <a:gd name="connsiteX1464" fmla="*/ 2296084 w 12186399"/>
              <a:gd name="connsiteY1464" fmla="*/ 3979265 h 6625235"/>
              <a:gd name="connsiteX1465" fmla="*/ 2201438 w 12186399"/>
              <a:gd name="connsiteY1465" fmla="*/ 3965824 h 6625235"/>
              <a:gd name="connsiteX1466" fmla="*/ 2171756 w 12186399"/>
              <a:gd name="connsiteY1466" fmla="*/ 3945662 h 6625235"/>
              <a:gd name="connsiteX1467" fmla="*/ 2186877 w 12186399"/>
              <a:gd name="connsiteY1467" fmla="*/ 3910380 h 6625235"/>
              <a:gd name="connsiteX1468" fmla="*/ 2221599 w 12186399"/>
              <a:gd name="connsiteY1468" fmla="*/ 3898059 h 6625235"/>
              <a:gd name="connsiteX1469" fmla="*/ 2196957 w 12186399"/>
              <a:gd name="connsiteY1469" fmla="*/ 3880698 h 6625235"/>
              <a:gd name="connsiteX1470" fmla="*/ 2268082 w 12186399"/>
              <a:gd name="connsiteY1470" fmla="*/ 3863337 h 6625235"/>
              <a:gd name="connsiteX1471" fmla="*/ 2265282 w 12186399"/>
              <a:gd name="connsiteY1471" fmla="*/ 3843176 h 6625235"/>
              <a:gd name="connsiteX1472" fmla="*/ 2163355 w 12186399"/>
              <a:gd name="connsiteY1472" fmla="*/ 3851576 h 6625235"/>
              <a:gd name="connsiteX1473" fmla="*/ 2090550 w 12186399"/>
              <a:gd name="connsiteY1473" fmla="*/ 3919341 h 6625235"/>
              <a:gd name="connsiteX1474" fmla="*/ 1975183 w 12186399"/>
              <a:gd name="connsiteY1474" fmla="*/ 3860537 h 6625235"/>
              <a:gd name="connsiteX1475" fmla="*/ 1935420 w 12186399"/>
              <a:gd name="connsiteY1475" fmla="*/ 3922701 h 6625235"/>
              <a:gd name="connsiteX1476" fmla="*/ 2016065 w 12186399"/>
              <a:gd name="connsiteY1476" fmla="*/ 3912060 h 6625235"/>
              <a:gd name="connsiteX1477" fmla="*/ 2075989 w 12186399"/>
              <a:gd name="connsiteY1477" fmla="*/ 3933901 h 6625235"/>
              <a:gd name="connsiteX1478" fmla="*/ 2053588 w 12186399"/>
              <a:gd name="connsiteY1478" fmla="*/ 3988225 h 6625235"/>
              <a:gd name="connsiteX1479" fmla="*/ 1898458 w 12186399"/>
              <a:gd name="connsiteY1479" fmla="*/ 1074354 h 6625235"/>
              <a:gd name="connsiteX1480" fmla="*/ 1934300 w 12186399"/>
              <a:gd name="connsiteY1480" fmla="*/ 1097315 h 6625235"/>
              <a:gd name="connsiteX1481" fmla="*/ 1967342 w 12186399"/>
              <a:gd name="connsiteY1481" fmla="*/ 1130918 h 6625235"/>
              <a:gd name="connsiteX1482" fmla="*/ 2022226 w 12186399"/>
              <a:gd name="connsiteY1482" fmla="*/ 1198122 h 6625235"/>
              <a:gd name="connsiteX1483" fmla="*/ 2059188 w 12186399"/>
              <a:gd name="connsiteY1483" fmla="*/ 1176841 h 6625235"/>
              <a:gd name="connsiteX1484" fmla="*/ 2075429 w 12186399"/>
              <a:gd name="connsiteY1484" fmla="*/ 1129797 h 6625235"/>
              <a:gd name="connsiteX1485" fmla="*/ 2109032 w 12186399"/>
              <a:gd name="connsiteY1485" fmla="*/ 1077714 h 6625235"/>
              <a:gd name="connsiteX1486" fmla="*/ 2028946 w 12186399"/>
              <a:gd name="connsiteY1486" fmla="*/ 1096755 h 6625235"/>
              <a:gd name="connsiteX1487" fmla="*/ 2025026 w 12186399"/>
              <a:gd name="connsiteY1487" fmla="*/ 1087235 h 6625235"/>
              <a:gd name="connsiteX1488" fmla="*/ 2101751 w 12186399"/>
              <a:gd name="connsiteY1488" fmla="*/ 1044112 h 6625235"/>
              <a:gd name="connsiteX1489" fmla="*/ 2085510 w 12186399"/>
              <a:gd name="connsiteY1489" fmla="*/ 955066 h 6625235"/>
              <a:gd name="connsiteX1490" fmla="*/ 2035667 w 12186399"/>
              <a:gd name="connsiteY1490" fmla="*/ 899622 h 6625235"/>
              <a:gd name="connsiteX1491" fmla="*/ 1975183 w 12186399"/>
              <a:gd name="connsiteY1491" fmla="*/ 915863 h 6625235"/>
              <a:gd name="connsiteX1492" fmla="*/ 1831253 w 12186399"/>
              <a:gd name="connsiteY1492" fmla="*/ 978587 h 6625235"/>
              <a:gd name="connsiteX1493" fmla="*/ 1793731 w 12186399"/>
              <a:gd name="connsiteY1493" fmla="*/ 1036831 h 6625235"/>
              <a:gd name="connsiteX1494" fmla="*/ 1850295 w 12186399"/>
              <a:gd name="connsiteY1494" fmla="*/ 1011070 h 6625235"/>
              <a:gd name="connsiteX1495" fmla="*/ 1875496 w 12186399"/>
              <a:gd name="connsiteY1495" fmla="*/ 1049152 h 6625235"/>
              <a:gd name="connsiteX1496" fmla="*/ 1892857 w 12186399"/>
              <a:gd name="connsiteY1496" fmla="*/ 1021710 h 6625235"/>
              <a:gd name="connsiteX1497" fmla="*/ 1971262 w 12186399"/>
              <a:gd name="connsiteY1497" fmla="*/ 1016670 h 6625235"/>
              <a:gd name="connsiteX1498" fmla="*/ 1971262 w 12186399"/>
              <a:gd name="connsiteY1498" fmla="*/ 1028431 h 6625235"/>
              <a:gd name="connsiteX1499" fmla="*/ 1898458 w 12186399"/>
              <a:gd name="connsiteY1499" fmla="*/ 1074354 h 6625235"/>
              <a:gd name="connsiteX1500" fmla="*/ 2233920 w 12186399"/>
              <a:gd name="connsiteY1500" fmla="*/ 1329171 h 6625235"/>
              <a:gd name="connsiteX1501" fmla="*/ 2223279 w 12186399"/>
              <a:gd name="connsiteY1501" fmla="*/ 1323010 h 6625235"/>
              <a:gd name="connsiteX1502" fmla="*/ 2133673 w 12186399"/>
              <a:gd name="connsiteY1502" fmla="*/ 1308449 h 6625235"/>
              <a:gd name="connsiteX1503" fmla="*/ 2086070 w 12186399"/>
              <a:gd name="connsiteY1503" fmla="*/ 1291648 h 6625235"/>
              <a:gd name="connsiteX1504" fmla="*/ 2082150 w 12186399"/>
              <a:gd name="connsiteY1504" fmla="*/ 1302849 h 6625235"/>
              <a:gd name="connsiteX1505" fmla="*/ 2124713 w 12186399"/>
              <a:gd name="connsiteY1505" fmla="*/ 1351572 h 6625235"/>
              <a:gd name="connsiteX1506" fmla="*/ 2108472 w 12186399"/>
              <a:gd name="connsiteY1506" fmla="*/ 1375654 h 6625235"/>
              <a:gd name="connsiteX1507" fmla="*/ 2120792 w 12186399"/>
              <a:gd name="connsiteY1507" fmla="*/ 1417656 h 6625235"/>
              <a:gd name="connsiteX1508" fmla="*/ 2083270 w 12186399"/>
              <a:gd name="connsiteY1508" fmla="*/ 1535264 h 6625235"/>
              <a:gd name="connsiteX1509" fmla="*/ 2026146 w 12186399"/>
              <a:gd name="connsiteY1509" fmla="*/ 1535824 h 6625235"/>
              <a:gd name="connsiteX1510" fmla="*/ 2042947 w 12186399"/>
              <a:gd name="connsiteY1510" fmla="*/ 1584547 h 6625235"/>
              <a:gd name="connsiteX1511" fmla="*/ 2196397 w 12186399"/>
              <a:gd name="connsiteY1511" fmla="*/ 1581187 h 6625235"/>
              <a:gd name="connsiteX1512" fmla="*/ 2201998 w 12186399"/>
              <a:gd name="connsiteY1512" fmla="*/ 1562706 h 6625235"/>
              <a:gd name="connsiteX1513" fmla="*/ 2180716 w 12186399"/>
              <a:gd name="connsiteY1513" fmla="*/ 1507262 h 6625235"/>
              <a:gd name="connsiteX1514" fmla="*/ 2173436 w 12186399"/>
              <a:gd name="connsiteY1514" fmla="*/ 1476460 h 6625235"/>
              <a:gd name="connsiteX1515" fmla="*/ 2211518 w 12186399"/>
              <a:gd name="connsiteY1515" fmla="*/ 1474220 h 6625235"/>
              <a:gd name="connsiteX1516" fmla="*/ 2235600 w 12186399"/>
              <a:gd name="connsiteY1516" fmla="*/ 1490461 h 6625235"/>
              <a:gd name="connsiteX1517" fmla="*/ 2270882 w 12186399"/>
              <a:gd name="connsiteY1517" fmla="*/ 1492141 h 6625235"/>
              <a:gd name="connsiteX1518" fmla="*/ 2270322 w 12186399"/>
              <a:gd name="connsiteY1518" fmla="*/ 1458539 h 6625235"/>
              <a:gd name="connsiteX1519" fmla="*/ 2232240 w 12186399"/>
              <a:gd name="connsiteY1519" fmla="*/ 1419336 h 6625235"/>
              <a:gd name="connsiteX1520" fmla="*/ 2226079 w 12186399"/>
              <a:gd name="connsiteY1520" fmla="*/ 1374534 h 6625235"/>
              <a:gd name="connsiteX1521" fmla="*/ 2233920 w 12186399"/>
              <a:gd name="connsiteY1521" fmla="*/ 1329171 h 6625235"/>
              <a:gd name="connsiteX1522" fmla="*/ 289472 w 12186399"/>
              <a:gd name="connsiteY1522" fmla="*/ 1837124 h 6625235"/>
              <a:gd name="connsiteX1523" fmla="*/ 363397 w 12186399"/>
              <a:gd name="connsiteY1523" fmla="*/ 1733517 h 6625235"/>
              <a:gd name="connsiteX1524" fmla="*/ 412680 w 12186399"/>
              <a:gd name="connsiteY1524" fmla="*/ 1758159 h 6625235"/>
              <a:gd name="connsiteX1525" fmla="*/ 445722 w 12186399"/>
              <a:gd name="connsiteY1525" fmla="*/ 1701595 h 6625235"/>
              <a:gd name="connsiteX1526" fmla="*/ 470364 w 12186399"/>
              <a:gd name="connsiteY1526" fmla="*/ 1744158 h 6625235"/>
              <a:gd name="connsiteX1527" fmla="*/ 491645 w 12186399"/>
              <a:gd name="connsiteY1527" fmla="*/ 1787841 h 6625235"/>
              <a:gd name="connsiteX1528" fmla="*/ 544289 w 12186399"/>
              <a:gd name="connsiteY1528" fmla="*/ 1793441 h 6625235"/>
              <a:gd name="connsiteX1529" fmla="*/ 593012 w 12186399"/>
              <a:gd name="connsiteY1529" fmla="*/ 1686474 h 6625235"/>
              <a:gd name="connsiteX1530" fmla="*/ 474844 w 12186399"/>
              <a:gd name="connsiteY1530" fmla="*/ 1645031 h 6625235"/>
              <a:gd name="connsiteX1531" fmla="*/ 363957 w 12186399"/>
              <a:gd name="connsiteY1531" fmla="*/ 1676953 h 6625235"/>
              <a:gd name="connsiteX1532" fmla="*/ 351636 w 12186399"/>
              <a:gd name="connsiteY1532" fmla="*/ 1699355 h 6625235"/>
              <a:gd name="connsiteX1533" fmla="*/ 284992 w 12186399"/>
              <a:gd name="connsiteY1533" fmla="*/ 1706635 h 6625235"/>
              <a:gd name="connsiteX1534" fmla="*/ 289472 w 12186399"/>
              <a:gd name="connsiteY1534" fmla="*/ 1837124 h 6625235"/>
              <a:gd name="connsiteX1535" fmla="*/ 2468015 w 12186399"/>
              <a:gd name="connsiteY1535" fmla="*/ 3844296 h 6625235"/>
              <a:gd name="connsiteX1536" fmla="*/ 2628186 w 12186399"/>
              <a:gd name="connsiteY1536" fmla="*/ 3910940 h 6625235"/>
              <a:gd name="connsiteX1537" fmla="*/ 2642747 w 12186399"/>
              <a:gd name="connsiteY1537" fmla="*/ 3867257 h 6625235"/>
              <a:gd name="connsiteX1538" fmla="*/ 2599624 w 12186399"/>
              <a:gd name="connsiteY1538" fmla="*/ 3856616 h 6625235"/>
              <a:gd name="connsiteX1539" fmla="*/ 2600744 w 12186399"/>
              <a:gd name="connsiteY1539" fmla="*/ 3841495 h 6625235"/>
              <a:gd name="connsiteX1540" fmla="*/ 2656748 w 12186399"/>
              <a:gd name="connsiteY1540" fmla="*/ 3838135 h 6625235"/>
              <a:gd name="connsiteX1541" fmla="*/ 2761474 w 12186399"/>
              <a:gd name="connsiteY1541" fmla="*/ 3814054 h 6625235"/>
              <a:gd name="connsiteX1542" fmla="*/ 2702671 w 12186399"/>
              <a:gd name="connsiteY1542" fmla="*/ 3831415 h 6625235"/>
              <a:gd name="connsiteX1543" fmla="*/ 2717232 w 12186399"/>
              <a:gd name="connsiteY1543" fmla="*/ 3770931 h 6625235"/>
              <a:gd name="connsiteX1544" fmla="*/ 2599624 w 12186399"/>
              <a:gd name="connsiteY1544" fmla="*/ 3720528 h 6625235"/>
              <a:gd name="connsiteX1545" fmla="*/ 2519539 w 12186399"/>
              <a:gd name="connsiteY1545" fmla="*/ 3742369 h 6625235"/>
              <a:gd name="connsiteX1546" fmla="*/ 2478096 w 12186399"/>
              <a:gd name="connsiteY1546" fmla="*/ 3795573 h 6625235"/>
              <a:gd name="connsiteX1547" fmla="*/ 2410891 w 12186399"/>
              <a:gd name="connsiteY1547" fmla="*/ 3795012 h 6625235"/>
              <a:gd name="connsiteX1548" fmla="*/ 2468015 w 12186399"/>
              <a:gd name="connsiteY1548" fmla="*/ 3844296 h 6625235"/>
              <a:gd name="connsiteX1549" fmla="*/ 5582940 w 12186399"/>
              <a:gd name="connsiteY1549" fmla="*/ 6134846 h 6625235"/>
              <a:gd name="connsiteX1550" fmla="*/ 5577899 w 12186399"/>
              <a:gd name="connsiteY1550" fmla="*/ 6041880 h 6625235"/>
              <a:gd name="connsiteX1551" fmla="*/ 5558298 w 12186399"/>
              <a:gd name="connsiteY1551" fmla="*/ 6040760 h 6625235"/>
              <a:gd name="connsiteX1552" fmla="*/ 5468132 w 12186399"/>
              <a:gd name="connsiteY1552" fmla="*/ 6068762 h 6625235"/>
              <a:gd name="connsiteX1553" fmla="*/ 5519095 w 12186399"/>
              <a:gd name="connsiteY1553" fmla="*/ 6112445 h 6625235"/>
              <a:gd name="connsiteX1554" fmla="*/ 5430610 w 12186399"/>
              <a:gd name="connsiteY1554" fmla="*/ 6104044 h 6625235"/>
              <a:gd name="connsiteX1555" fmla="*/ 5383007 w 12186399"/>
              <a:gd name="connsiteY1555" fmla="*/ 6121966 h 6625235"/>
              <a:gd name="connsiteX1556" fmla="*/ 5420529 w 12186399"/>
              <a:gd name="connsiteY1556" fmla="*/ 6129246 h 6625235"/>
              <a:gd name="connsiteX1557" fmla="*/ 5421649 w 12186399"/>
              <a:gd name="connsiteY1557" fmla="*/ 6142127 h 6625235"/>
              <a:gd name="connsiteX1558" fmla="*/ 5324203 w 12186399"/>
              <a:gd name="connsiteY1558" fmla="*/ 6158368 h 6625235"/>
              <a:gd name="connsiteX1559" fmla="*/ 5418289 w 12186399"/>
              <a:gd name="connsiteY1559" fmla="*/ 6208211 h 6625235"/>
              <a:gd name="connsiteX1560" fmla="*/ 5455251 w 12186399"/>
              <a:gd name="connsiteY1560" fmla="*/ 6220532 h 6625235"/>
              <a:gd name="connsiteX1561" fmla="*/ 5528616 w 12186399"/>
              <a:gd name="connsiteY1561" fmla="*/ 6179089 h 6625235"/>
              <a:gd name="connsiteX1562" fmla="*/ 5472612 w 12186399"/>
              <a:gd name="connsiteY1562" fmla="*/ 6172929 h 6625235"/>
              <a:gd name="connsiteX1563" fmla="*/ 5566139 w 12186399"/>
              <a:gd name="connsiteY1563" fmla="*/ 6088363 h 6625235"/>
              <a:gd name="connsiteX1564" fmla="*/ 5582940 w 12186399"/>
              <a:gd name="connsiteY1564" fmla="*/ 6134846 h 6625235"/>
              <a:gd name="connsiteX1565" fmla="*/ 9203017 w 12186399"/>
              <a:gd name="connsiteY1565" fmla="*/ 4216160 h 6625235"/>
              <a:gd name="connsiteX1566" fmla="*/ 9032766 w 12186399"/>
              <a:gd name="connsiteY1566" fmla="*/ 4261523 h 6625235"/>
              <a:gd name="connsiteX1567" fmla="*/ 9086530 w 12186399"/>
              <a:gd name="connsiteY1567" fmla="*/ 4321447 h 6625235"/>
              <a:gd name="connsiteX1568" fmla="*/ 9142533 w 12186399"/>
              <a:gd name="connsiteY1568" fmla="*/ 4366250 h 6625235"/>
              <a:gd name="connsiteX1569" fmla="*/ 9241100 w 12186399"/>
              <a:gd name="connsiteY1569" fmla="*/ 4320327 h 6625235"/>
              <a:gd name="connsiteX1570" fmla="*/ 9222618 w 12186399"/>
              <a:gd name="connsiteY1570" fmla="*/ 4262083 h 6625235"/>
              <a:gd name="connsiteX1571" fmla="*/ 9180056 w 12186399"/>
              <a:gd name="connsiteY1571" fmla="*/ 4283925 h 6625235"/>
              <a:gd name="connsiteX1572" fmla="*/ 9203017 w 12186399"/>
              <a:gd name="connsiteY1572" fmla="*/ 4216160 h 6625235"/>
              <a:gd name="connsiteX1573" fmla="*/ 881431 w 12186399"/>
              <a:gd name="connsiteY1573" fmla="*/ 1470300 h 6625235"/>
              <a:gd name="connsiteX1574" fmla="*/ 931834 w 12186399"/>
              <a:gd name="connsiteY1574" fmla="*/ 1441178 h 6625235"/>
              <a:gd name="connsiteX1575" fmla="*/ 970477 w 12186399"/>
              <a:gd name="connsiteY1575" fmla="*/ 1357172 h 6625235"/>
              <a:gd name="connsiteX1576" fmla="*/ 933514 w 12186399"/>
              <a:gd name="connsiteY1576" fmla="*/ 1301169 h 6625235"/>
              <a:gd name="connsiteX1577" fmla="*/ 881991 w 12186399"/>
              <a:gd name="connsiteY1577" fmla="*/ 1334211 h 6625235"/>
              <a:gd name="connsiteX1578" fmla="*/ 815907 w 12186399"/>
              <a:gd name="connsiteY1578" fmla="*/ 1422697 h 6625235"/>
              <a:gd name="connsiteX1579" fmla="*/ 870230 w 12186399"/>
              <a:gd name="connsiteY1579" fmla="*/ 1464139 h 6625235"/>
              <a:gd name="connsiteX1580" fmla="*/ 881431 w 12186399"/>
              <a:gd name="connsiteY1580" fmla="*/ 1470300 h 6625235"/>
              <a:gd name="connsiteX1581" fmla="*/ 2496017 w 12186399"/>
              <a:gd name="connsiteY1581" fmla="*/ 3697006 h 6625235"/>
              <a:gd name="connsiteX1582" fmla="*/ 2627066 w 12186399"/>
              <a:gd name="connsiteY1582" fmla="*/ 3652763 h 6625235"/>
              <a:gd name="connsiteX1583" fmla="*/ 2541940 w 12186399"/>
              <a:gd name="connsiteY1583" fmla="*/ 3577718 h 6625235"/>
              <a:gd name="connsiteX1584" fmla="*/ 2489297 w 12186399"/>
              <a:gd name="connsiteY1584" fmla="*/ 3605720 h 6625235"/>
              <a:gd name="connsiteX1585" fmla="*/ 2489297 w 12186399"/>
              <a:gd name="connsiteY1585" fmla="*/ 3564837 h 6625235"/>
              <a:gd name="connsiteX1586" fmla="*/ 2383450 w 12186399"/>
              <a:gd name="connsiteY1586" fmla="*/ 3581639 h 6625235"/>
              <a:gd name="connsiteX1587" fmla="*/ 2357128 w 12186399"/>
              <a:gd name="connsiteY1587" fmla="*/ 3619161 h 6625235"/>
              <a:gd name="connsiteX1588" fmla="*/ 2434973 w 12186399"/>
              <a:gd name="connsiteY1588" fmla="*/ 3623081 h 6625235"/>
              <a:gd name="connsiteX1589" fmla="*/ 2407531 w 12186399"/>
              <a:gd name="connsiteY1589" fmla="*/ 3659483 h 6625235"/>
              <a:gd name="connsiteX1590" fmla="*/ 2497137 w 12186399"/>
              <a:gd name="connsiteY1590" fmla="*/ 3674604 h 6625235"/>
              <a:gd name="connsiteX1591" fmla="*/ 2496017 w 12186399"/>
              <a:gd name="connsiteY1591" fmla="*/ 3697006 h 6625235"/>
              <a:gd name="connsiteX1592" fmla="*/ 1518193 w 12186399"/>
              <a:gd name="connsiteY1592" fmla="*/ 577041 h 6625235"/>
              <a:gd name="connsiteX1593" fmla="*/ 1439228 w 12186399"/>
              <a:gd name="connsiteY1593" fmla="*/ 537278 h 6625235"/>
              <a:gd name="connsiteX1594" fmla="*/ 1377064 w 12186399"/>
              <a:gd name="connsiteY1594" fmla="*/ 599443 h 6625235"/>
              <a:gd name="connsiteX1595" fmla="*/ 1228654 w 12186399"/>
              <a:gd name="connsiteY1595" fmla="*/ 612883 h 6625235"/>
              <a:gd name="connsiteX1596" fmla="*/ 1212413 w 12186399"/>
              <a:gd name="connsiteY1596" fmla="*/ 666087 h 6625235"/>
              <a:gd name="connsiteX1597" fmla="*/ 1253855 w 12186399"/>
              <a:gd name="connsiteY1597" fmla="*/ 649286 h 6625235"/>
              <a:gd name="connsiteX1598" fmla="*/ 1372023 w 12186399"/>
              <a:gd name="connsiteY1598" fmla="*/ 626324 h 6625235"/>
              <a:gd name="connsiteX1599" fmla="*/ 1518193 w 12186399"/>
              <a:gd name="connsiteY1599" fmla="*/ 577041 h 6625235"/>
              <a:gd name="connsiteX1600" fmla="*/ 2674669 w 12186399"/>
              <a:gd name="connsiteY1600" fmla="*/ 3277539 h 6625235"/>
              <a:gd name="connsiteX1601" fmla="*/ 2659548 w 12186399"/>
              <a:gd name="connsiteY1601" fmla="*/ 3282579 h 6625235"/>
              <a:gd name="connsiteX1602" fmla="*/ 2584503 w 12186399"/>
              <a:gd name="connsiteY1602" fmla="*/ 3326262 h 6625235"/>
              <a:gd name="connsiteX1603" fmla="*/ 2586743 w 12186399"/>
              <a:gd name="connsiteY1603" fmla="*/ 3397947 h 6625235"/>
              <a:gd name="connsiteX1604" fmla="*/ 2609145 w 12186399"/>
              <a:gd name="connsiteY1604" fmla="*/ 3429868 h 6625235"/>
              <a:gd name="connsiteX1605" fmla="*/ 2662908 w 12186399"/>
              <a:gd name="connsiteY1605" fmla="*/ 3414748 h 6625235"/>
              <a:gd name="connsiteX1606" fmla="*/ 2720032 w 12186399"/>
              <a:gd name="connsiteY1606" fmla="*/ 3368825 h 6625235"/>
              <a:gd name="connsiteX1607" fmla="*/ 2681389 w 12186399"/>
              <a:gd name="connsiteY1607" fmla="*/ 3423148 h 6625235"/>
              <a:gd name="connsiteX1608" fmla="*/ 2740753 w 12186399"/>
              <a:gd name="connsiteY1608" fmla="*/ 3447790 h 6625235"/>
              <a:gd name="connsiteX1609" fmla="*/ 2727312 w 12186399"/>
              <a:gd name="connsiteY1609" fmla="*/ 3349223 h 6625235"/>
              <a:gd name="connsiteX1610" fmla="*/ 2674669 w 12186399"/>
              <a:gd name="connsiteY1610" fmla="*/ 3277539 h 6625235"/>
              <a:gd name="connsiteX1611" fmla="*/ 2297204 w 12186399"/>
              <a:gd name="connsiteY1611" fmla="*/ 3783812 h 6625235"/>
              <a:gd name="connsiteX1612" fmla="*/ 2362168 w 12186399"/>
              <a:gd name="connsiteY1612" fmla="*/ 3764771 h 6625235"/>
              <a:gd name="connsiteX1613" fmla="*/ 2255761 w 12186399"/>
              <a:gd name="connsiteY1613" fmla="*/ 3737329 h 6625235"/>
              <a:gd name="connsiteX1614" fmla="*/ 2149914 w 12186399"/>
              <a:gd name="connsiteY1614" fmla="*/ 3730048 h 6625235"/>
              <a:gd name="connsiteX1615" fmla="*/ 2138154 w 12186399"/>
              <a:gd name="connsiteY1615" fmla="*/ 3730608 h 6625235"/>
              <a:gd name="connsiteX1616" fmla="*/ 2074869 w 12186399"/>
              <a:gd name="connsiteY1616" fmla="*/ 3760850 h 6625235"/>
              <a:gd name="connsiteX1617" fmla="*/ 2158875 w 12186399"/>
              <a:gd name="connsiteY1617" fmla="*/ 3779331 h 6625235"/>
              <a:gd name="connsiteX1618" fmla="*/ 2217679 w 12186399"/>
              <a:gd name="connsiteY1618" fmla="*/ 3783252 h 6625235"/>
              <a:gd name="connsiteX1619" fmla="*/ 2300004 w 12186399"/>
              <a:gd name="connsiteY1619" fmla="*/ 3819094 h 6625235"/>
              <a:gd name="connsiteX1620" fmla="*/ 2333046 w 12186399"/>
              <a:gd name="connsiteY1620" fmla="*/ 3817974 h 6625235"/>
              <a:gd name="connsiteX1621" fmla="*/ 2335846 w 12186399"/>
              <a:gd name="connsiteY1621" fmla="*/ 3806773 h 6625235"/>
              <a:gd name="connsiteX1622" fmla="*/ 2297204 w 12186399"/>
              <a:gd name="connsiteY1622" fmla="*/ 3783812 h 6625235"/>
              <a:gd name="connsiteX1623" fmla="*/ 2964768 w 12186399"/>
              <a:gd name="connsiteY1623" fmla="*/ 3240576 h 6625235"/>
              <a:gd name="connsiteX1624" fmla="*/ 2917165 w 12186399"/>
              <a:gd name="connsiteY1624" fmla="*/ 3218735 h 6625235"/>
              <a:gd name="connsiteX1625" fmla="*/ 2915485 w 12186399"/>
              <a:gd name="connsiteY1625" fmla="*/ 3203614 h 6625235"/>
              <a:gd name="connsiteX1626" fmla="*/ 3014611 w 12186399"/>
              <a:gd name="connsiteY1626" fmla="*/ 3164971 h 6625235"/>
              <a:gd name="connsiteX1627" fmla="*/ 2884683 w 12186399"/>
              <a:gd name="connsiteY1627" fmla="*/ 3141449 h 6625235"/>
              <a:gd name="connsiteX1628" fmla="*/ 2852761 w 12186399"/>
              <a:gd name="connsiteY1628" fmla="*/ 3227695 h 6625235"/>
              <a:gd name="connsiteX1629" fmla="*/ 2893083 w 12186399"/>
              <a:gd name="connsiteY1629" fmla="*/ 3232736 h 6625235"/>
              <a:gd name="connsiteX1630" fmla="*/ 2885802 w 12186399"/>
              <a:gd name="connsiteY1630" fmla="*/ 3242816 h 6625235"/>
              <a:gd name="connsiteX1631" fmla="*/ 2909884 w 12186399"/>
              <a:gd name="connsiteY1631" fmla="*/ 3260738 h 6625235"/>
              <a:gd name="connsiteX1632" fmla="*/ 2953567 w 12186399"/>
              <a:gd name="connsiteY1632" fmla="*/ 3267458 h 6625235"/>
              <a:gd name="connsiteX1633" fmla="*/ 2987729 w 12186399"/>
              <a:gd name="connsiteY1633" fmla="*/ 3260177 h 6625235"/>
              <a:gd name="connsiteX1634" fmla="*/ 3028612 w 12186399"/>
              <a:gd name="connsiteY1634" fmla="*/ 3217054 h 6625235"/>
              <a:gd name="connsiteX1635" fmla="*/ 2974848 w 12186399"/>
              <a:gd name="connsiteY1635" fmla="*/ 3200814 h 6625235"/>
              <a:gd name="connsiteX1636" fmla="*/ 2964768 w 12186399"/>
              <a:gd name="connsiteY1636" fmla="*/ 3240576 h 6625235"/>
              <a:gd name="connsiteX1637" fmla="*/ 7063677 w 12186399"/>
              <a:gd name="connsiteY1637" fmla="*/ 5036614 h 6625235"/>
              <a:gd name="connsiteX1638" fmla="*/ 7061997 w 12186399"/>
              <a:gd name="connsiteY1638" fmla="*/ 5040534 h 6625235"/>
              <a:gd name="connsiteX1639" fmla="*/ 7093919 w 12186399"/>
              <a:gd name="connsiteY1639" fmla="*/ 5052295 h 6625235"/>
              <a:gd name="connsiteX1640" fmla="*/ 7020554 w 12186399"/>
              <a:gd name="connsiteY1640" fmla="*/ 5080857 h 6625235"/>
              <a:gd name="connsiteX1641" fmla="*/ 7184085 w 12186399"/>
              <a:gd name="connsiteY1641" fmla="*/ 5043895 h 6625235"/>
              <a:gd name="connsiteX1642" fmla="*/ 7258570 w 12186399"/>
              <a:gd name="connsiteY1642" fmla="*/ 5028214 h 6625235"/>
              <a:gd name="connsiteX1643" fmla="*/ 7188565 w 12186399"/>
              <a:gd name="connsiteY1643" fmla="*/ 4994051 h 6625235"/>
              <a:gd name="connsiteX1644" fmla="*/ 7079358 w 12186399"/>
              <a:gd name="connsiteY1644" fmla="*/ 5007492 h 6625235"/>
              <a:gd name="connsiteX1645" fmla="*/ 7089999 w 12186399"/>
              <a:gd name="connsiteY1645" fmla="*/ 5029894 h 6625235"/>
              <a:gd name="connsiteX1646" fmla="*/ 7063677 w 12186399"/>
              <a:gd name="connsiteY1646" fmla="*/ 5036614 h 6625235"/>
              <a:gd name="connsiteX1647" fmla="*/ 9660567 w 12186399"/>
              <a:gd name="connsiteY1647" fmla="*/ 4058790 h 6625235"/>
              <a:gd name="connsiteX1648" fmla="*/ 9597283 w 12186399"/>
              <a:gd name="connsiteY1648" fmla="*/ 4031908 h 6625235"/>
              <a:gd name="connsiteX1649" fmla="*/ 9624725 w 12186399"/>
              <a:gd name="connsiteY1649" fmla="*/ 4080071 h 6625235"/>
              <a:gd name="connsiteX1650" fmla="*/ 9570961 w 12186399"/>
              <a:gd name="connsiteY1650" fmla="*/ 4087352 h 6625235"/>
              <a:gd name="connsiteX1651" fmla="*/ 9602323 w 12186399"/>
              <a:gd name="connsiteY1651" fmla="*/ 4107513 h 6625235"/>
              <a:gd name="connsiteX1652" fmla="*/ 9651606 w 12186399"/>
              <a:gd name="connsiteY1652" fmla="*/ 4108633 h 6625235"/>
              <a:gd name="connsiteX1653" fmla="*/ 9741212 w 12186399"/>
              <a:gd name="connsiteY1653" fmla="*/ 4086792 h 6625235"/>
              <a:gd name="connsiteX1654" fmla="*/ 9747933 w 12186399"/>
              <a:gd name="connsiteY1654" fmla="*/ 4069991 h 6625235"/>
              <a:gd name="connsiteX1655" fmla="*/ 9730011 w 12186399"/>
              <a:gd name="connsiteY1655" fmla="*/ 4055429 h 6625235"/>
              <a:gd name="connsiteX1656" fmla="*/ 9660567 w 12186399"/>
              <a:gd name="connsiteY1656" fmla="*/ 4058790 h 6625235"/>
              <a:gd name="connsiteX1657" fmla="*/ 1615079 w 12186399"/>
              <a:gd name="connsiteY1657" fmla="*/ 3498193 h 6625235"/>
              <a:gd name="connsiteX1658" fmla="*/ 1592678 w 12186399"/>
              <a:gd name="connsiteY1658" fmla="*/ 3481392 h 6625235"/>
              <a:gd name="connsiteX1659" fmla="*/ 1411226 w 12186399"/>
              <a:gd name="connsiteY1659" fmla="*/ 3566517 h 6625235"/>
              <a:gd name="connsiteX1660" fmla="*/ 1615079 w 12186399"/>
              <a:gd name="connsiteY1660" fmla="*/ 3498193 h 6625235"/>
              <a:gd name="connsiteX1661" fmla="*/ 1463869 w 12186399"/>
              <a:gd name="connsiteY1661" fmla="*/ 1152199 h 6625235"/>
              <a:gd name="connsiteX1662" fmla="*/ 1388824 w 12186399"/>
              <a:gd name="connsiteY1662" fmla="*/ 1186361 h 6625235"/>
              <a:gd name="connsiteX1663" fmla="*/ 1342341 w 12186399"/>
              <a:gd name="connsiteY1663" fmla="*/ 1258606 h 6625235"/>
              <a:gd name="connsiteX1664" fmla="*/ 1417386 w 12186399"/>
              <a:gd name="connsiteY1664" fmla="*/ 1296688 h 6625235"/>
              <a:gd name="connsiteX1665" fmla="*/ 1431387 w 12186399"/>
              <a:gd name="connsiteY1665" fmla="*/ 1269247 h 6625235"/>
              <a:gd name="connsiteX1666" fmla="*/ 1408986 w 12186399"/>
              <a:gd name="connsiteY1666" fmla="*/ 1232844 h 6625235"/>
              <a:gd name="connsiteX1667" fmla="*/ 1436987 w 12186399"/>
              <a:gd name="connsiteY1667" fmla="*/ 1200922 h 6625235"/>
              <a:gd name="connsiteX1668" fmla="*/ 1463869 w 12186399"/>
              <a:gd name="connsiteY1668" fmla="*/ 1152199 h 6625235"/>
              <a:gd name="connsiteX1669" fmla="*/ 1472830 w 12186399"/>
              <a:gd name="connsiteY1669" fmla="*/ 850339 h 6625235"/>
              <a:gd name="connsiteX1670" fmla="*/ 1336181 w 12186399"/>
              <a:gd name="connsiteY1670" fmla="*/ 888422 h 6625235"/>
              <a:gd name="connsiteX1671" fmla="*/ 1365863 w 12186399"/>
              <a:gd name="connsiteY1671" fmla="*/ 953946 h 6625235"/>
              <a:gd name="connsiteX1672" fmla="*/ 1472830 w 12186399"/>
              <a:gd name="connsiteY1672" fmla="*/ 850339 h 6625235"/>
              <a:gd name="connsiteX1673" fmla="*/ 1551235 w 12186399"/>
              <a:gd name="connsiteY1673" fmla="*/ 1948011 h 6625235"/>
              <a:gd name="connsiteX1674" fmla="*/ 1570836 w 12186399"/>
              <a:gd name="connsiteY1674" fmla="*/ 1973773 h 6625235"/>
              <a:gd name="connsiteX1675" fmla="*/ 1519873 w 12186399"/>
              <a:gd name="connsiteY1675" fmla="*/ 2030337 h 6625235"/>
              <a:gd name="connsiteX1676" fmla="*/ 1599958 w 12186399"/>
              <a:gd name="connsiteY1676" fmla="*/ 2045457 h 6625235"/>
              <a:gd name="connsiteX1677" fmla="*/ 1625160 w 12186399"/>
              <a:gd name="connsiteY1677" fmla="*/ 1961452 h 6625235"/>
              <a:gd name="connsiteX1678" fmla="*/ 1597158 w 12186399"/>
              <a:gd name="connsiteY1678" fmla="*/ 1925050 h 6625235"/>
              <a:gd name="connsiteX1679" fmla="*/ 1551235 w 12186399"/>
              <a:gd name="connsiteY1679" fmla="*/ 1948011 h 6625235"/>
              <a:gd name="connsiteX1680" fmla="*/ 2749714 w 12186399"/>
              <a:gd name="connsiteY1680" fmla="*/ 3700366 h 6625235"/>
              <a:gd name="connsiteX1681" fmla="*/ 2732353 w 12186399"/>
              <a:gd name="connsiteY1681" fmla="*/ 3665644 h 6625235"/>
              <a:gd name="connsiteX1682" fmla="*/ 2653947 w 12186399"/>
              <a:gd name="connsiteY1682" fmla="*/ 3691406 h 6625235"/>
              <a:gd name="connsiteX1683" fmla="*/ 2740193 w 12186399"/>
              <a:gd name="connsiteY1683" fmla="*/ 3797813 h 6625235"/>
              <a:gd name="connsiteX1684" fmla="*/ 2760354 w 12186399"/>
              <a:gd name="connsiteY1684" fmla="*/ 3734528 h 6625235"/>
              <a:gd name="connsiteX1685" fmla="*/ 2798997 w 12186399"/>
              <a:gd name="connsiteY1685" fmla="*/ 3714927 h 6625235"/>
              <a:gd name="connsiteX1686" fmla="*/ 2797877 w 12186399"/>
              <a:gd name="connsiteY1686" fmla="*/ 3704286 h 6625235"/>
              <a:gd name="connsiteX1687" fmla="*/ 2749714 w 12186399"/>
              <a:gd name="connsiteY1687" fmla="*/ 3700366 h 6625235"/>
              <a:gd name="connsiteX1688" fmla="*/ 3942592 w 12186399"/>
              <a:gd name="connsiteY1688" fmla="*/ 4972770 h 6625235"/>
              <a:gd name="connsiteX1689" fmla="*/ 3919070 w 12186399"/>
              <a:gd name="connsiteY1689" fmla="*/ 4914526 h 6625235"/>
              <a:gd name="connsiteX1690" fmla="*/ 3950433 w 12186399"/>
              <a:gd name="connsiteY1690" fmla="*/ 4909486 h 6625235"/>
              <a:gd name="connsiteX1691" fmla="*/ 3840665 w 12186399"/>
              <a:gd name="connsiteY1691" fmla="*/ 4926847 h 6625235"/>
              <a:gd name="connsiteX1692" fmla="*/ 3827224 w 12186399"/>
              <a:gd name="connsiteY1692" fmla="*/ 4948128 h 6625235"/>
              <a:gd name="connsiteX1693" fmla="*/ 3822184 w 12186399"/>
              <a:gd name="connsiteY1693" fmla="*/ 4975010 h 6625235"/>
              <a:gd name="connsiteX1694" fmla="*/ 3847386 w 12186399"/>
              <a:gd name="connsiteY1694" fmla="*/ 4966050 h 6625235"/>
              <a:gd name="connsiteX1695" fmla="*/ 3877628 w 12186399"/>
              <a:gd name="connsiteY1695" fmla="*/ 4955409 h 6625235"/>
              <a:gd name="connsiteX1696" fmla="*/ 3942592 w 12186399"/>
              <a:gd name="connsiteY1696" fmla="*/ 4972770 h 6625235"/>
              <a:gd name="connsiteX1697" fmla="*/ 2730672 w 12186399"/>
              <a:gd name="connsiteY1697" fmla="*/ 3532915 h 6625235"/>
              <a:gd name="connsiteX1698" fmla="*/ 2762034 w 12186399"/>
              <a:gd name="connsiteY1698" fmla="*/ 3454510 h 6625235"/>
              <a:gd name="connsiteX1699" fmla="*/ 2605224 w 12186399"/>
              <a:gd name="connsiteY1699" fmla="*/ 3551396 h 6625235"/>
              <a:gd name="connsiteX1700" fmla="*/ 2730672 w 12186399"/>
              <a:gd name="connsiteY1700" fmla="*/ 3532915 h 6625235"/>
              <a:gd name="connsiteX1701" fmla="*/ 9763054 w 12186399"/>
              <a:gd name="connsiteY1701" fmla="*/ 4372971 h 6625235"/>
              <a:gd name="connsiteX1702" fmla="*/ 9800016 w 12186399"/>
              <a:gd name="connsiteY1702" fmla="*/ 4416653 h 6625235"/>
              <a:gd name="connsiteX1703" fmla="*/ 9856580 w 12186399"/>
              <a:gd name="connsiteY1703" fmla="*/ 4408253 h 6625235"/>
              <a:gd name="connsiteX1704" fmla="*/ 9828578 w 12186399"/>
              <a:gd name="connsiteY1704" fmla="*/ 4389772 h 6625235"/>
              <a:gd name="connsiteX1705" fmla="*/ 9996029 w 12186399"/>
              <a:gd name="connsiteY1705" fmla="*/ 4341048 h 6625235"/>
              <a:gd name="connsiteX1706" fmla="*/ 9763054 w 12186399"/>
              <a:gd name="connsiteY1706" fmla="*/ 4372971 h 6625235"/>
              <a:gd name="connsiteX1707" fmla="*/ 6037130 w 12186399"/>
              <a:gd name="connsiteY1707" fmla="*/ 5985876 h 6625235"/>
              <a:gd name="connsiteX1708" fmla="*/ 6044970 w 12186399"/>
              <a:gd name="connsiteY1708" fmla="*/ 5902431 h 6625235"/>
              <a:gd name="connsiteX1709" fmla="*/ 5921762 w 12186399"/>
              <a:gd name="connsiteY1709" fmla="*/ 5927632 h 6625235"/>
              <a:gd name="connsiteX1710" fmla="*/ 5922322 w 12186399"/>
              <a:gd name="connsiteY1710" fmla="*/ 5942754 h 6625235"/>
              <a:gd name="connsiteX1711" fmla="*/ 6037130 w 12186399"/>
              <a:gd name="connsiteY1711" fmla="*/ 5985876 h 6625235"/>
              <a:gd name="connsiteX1712" fmla="*/ 11066819 w 12186399"/>
              <a:gd name="connsiteY1712" fmla="*/ 3764210 h 6625235"/>
              <a:gd name="connsiteX1713" fmla="*/ 11074100 w 12186399"/>
              <a:gd name="connsiteY1713" fmla="*/ 3774291 h 6625235"/>
              <a:gd name="connsiteX1714" fmla="*/ 11197308 w 12186399"/>
              <a:gd name="connsiteY1714" fmla="*/ 3750209 h 6625235"/>
              <a:gd name="connsiteX1715" fmla="*/ 11136264 w 12186399"/>
              <a:gd name="connsiteY1715" fmla="*/ 3695886 h 6625235"/>
              <a:gd name="connsiteX1716" fmla="*/ 11066819 w 12186399"/>
              <a:gd name="connsiteY1716" fmla="*/ 3764210 h 6625235"/>
              <a:gd name="connsiteX1717" fmla="*/ 11437563 w 12186399"/>
              <a:gd name="connsiteY1717" fmla="*/ 3350903 h 6625235"/>
              <a:gd name="connsiteX1718" fmla="*/ 11519329 w 12186399"/>
              <a:gd name="connsiteY1718" fmla="*/ 3442749 h 6625235"/>
              <a:gd name="connsiteX1719" fmla="*/ 11569732 w 12186399"/>
              <a:gd name="connsiteY1719" fmla="*/ 3386746 h 6625235"/>
              <a:gd name="connsiteX1720" fmla="*/ 11568052 w 12186399"/>
              <a:gd name="connsiteY1720" fmla="*/ 3373305 h 6625235"/>
              <a:gd name="connsiteX1721" fmla="*/ 11498047 w 12186399"/>
              <a:gd name="connsiteY1721" fmla="*/ 3366584 h 6625235"/>
              <a:gd name="connsiteX1722" fmla="*/ 11490207 w 12186399"/>
              <a:gd name="connsiteY1722" fmla="*/ 3341943 h 6625235"/>
              <a:gd name="connsiteX1723" fmla="*/ 11437563 w 12186399"/>
              <a:gd name="connsiteY1723" fmla="*/ 3350903 h 6625235"/>
              <a:gd name="connsiteX1724" fmla="*/ 5312442 w 12186399"/>
              <a:gd name="connsiteY1724" fmla="*/ 6370062 h 6625235"/>
              <a:gd name="connsiteX1725" fmla="*/ 5162912 w 12186399"/>
              <a:gd name="connsiteY1725" fmla="*/ 6452947 h 6625235"/>
              <a:gd name="connsiteX1726" fmla="*/ 5190354 w 12186399"/>
              <a:gd name="connsiteY1726" fmla="*/ 6465268 h 6625235"/>
              <a:gd name="connsiteX1727" fmla="*/ 5304601 w 12186399"/>
              <a:gd name="connsiteY1727" fmla="*/ 6424945 h 6625235"/>
              <a:gd name="connsiteX1728" fmla="*/ 5312442 w 12186399"/>
              <a:gd name="connsiteY1728" fmla="*/ 6370062 h 6625235"/>
              <a:gd name="connsiteX1729" fmla="*/ 8043181 w 12186399"/>
              <a:gd name="connsiteY1729" fmla="*/ 4497859 h 6625235"/>
              <a:gd name="connsiteX1730" fmla="*/ 8107025 w 12186399"/>
              <a:gd name="connsiteY1730" fmla="*/ 4525861 h 6625235"/>
              <a:gd name="connsiteX1731" fmla="*/ 8133907 w 12186399"/>
              <a:gd name="connsiteY1731" fmla="*/ 4518020 h 6625235"/>
              <a:gd name="connsiteX1732" fmla="*/ 8157989 w 12186399"/>
              <a:gd name="connsiteY1732" fmla="*/ 4449696 h 6625235"/>
              <a:gd name="connsiteX1733" fmla="*/ 8102545 w 12186399"/>
              <a:gd name="connsiteY1733" fmla="*/ 4421134 h 6625235"/>
              <a:gd name="connsiteX1734" fmla="*/ 8115986 w 12186399"/>
              <a:gd name="connsiteY1734" fmla="*/ 4480498 h 6625235"/>
              <a:gd name="connsiteX1735" fmla="*/ 8043181 w 12186399"/>
              <a:gd name="connsiteY1735" fmla="*/ 4497859 h 6625235"/>
              <a:gd name="connsiteX1736" fmla="*/ 7614753 w 12186399"/>
              <a:gd name="connsiteY1736" fmla="*/ 5604492 h 6625235"/>
              <a:gd name="connsiteX1737" fmla="*/ 7577791 w 12186399"/>
              <a:gd name="connsiteY1737" fmla="*/ 5539527 h 6625235"/>
              <a:gd name="connsiteX1738" fmla="*/ 7543068 w 12186399"/>
              <a:gd name="connsiteY1738" fmla="*/ 5505925 h 6625235"/>
              <a:gd name="connsiteX1739" fmla="*/ 7521227 w 12186399"/>
              <a:gd name="connsiteY1739" fmla="*/ 5519926 h 6625235"/>
              <a:gd name="connsiteX1740" fmla="*/ 7552029 w 12186399"/>
              <a:gd name="connsiteY1740" fmla="*/ 5559128 h 6625235"/>
              <a:gd name="connsiteX1741" fmla="*/ 7577231 w 12186399"/>
              <a:gd name="connsiteY1741" fmla="*/ 5635853 h 6625235"/>
              <a:gd name="connsiteX1742" fmla="*/ 7614753 w 12186399"/>
              <a:gd name="connsiteY1742" fmla="*/ 5604492 h 6625235"/>
              <a:gd name="connsiteX1743" fmla="*/ 2694830 w 12186399"/>
              <a:gd name="connsiteY1743" fmla="*/ 3956303 h 6625235"/>
              <a:gd name="connsiteX1744" fmla="*/ 2585623 w 12186399"/>
              <a:gd name="connsiteY1744" fmla="*/ 3985425 h 6625235"/>
              <a:gd name="connsiteX1745" fmla="*/ 2661788 w 12186399"/>
              <a:gd name="connsiteY1745" fmla="*/ 4013987 h 6625235"/>
              <a:gd name="connsiteX1746" fmla="*/ 2651147 w 12186399"/>
              <a:gd name="connsiteY1746" fmla="*/ 3979265 h 6625235"/>
              <a:gd name="connsiteX1747" fmla="*/ 2694830 w 12186399"/>
              <a:gd name="connsiteY1747" fmla="*/ 3956303 h 6625235"/>
              <a:gd name="connsiteX1748" fmla="*/ 2128073 w 12186399"/>
              <a:gd name="connsiteY1748" fmla="*/ 3441069 h 6625235"/>
              <a:gd name="connsiteX1749" fmla="*/ 2082150 w 12186399"/>
              <a:gd name="connsiteY1749" fmla="*/ 3488672 h 6625235"/>
              <a:gd name="connsiteX1750" fmla="*/ 2072069 w 12186399"/>
              <a:gd name="connsiteY1750" fmla="*/ 3479712 h 6625235"/>
              <a:gd name="connsiteX1751" fmla="*/ 2090550 w 12186399"/>
              <a:gd name="connsiteY1751" fmla="*/ 3444430 h 6625235"/>
              <a:gd name="connsiteX1752" fmla="*/ 2047988 w 12186399"/>
              <a:gd name="connsiteY1752" fmla="*/ 3433789 h 6625235"/>
              <a:gd name="connsiteX1753" fmla="*/ 2051908 w 12186399"/>
              <a:gd name="connsiteY1753" fmla="*/ 3443869 h 6625235"/>
              <a:gd name="connsiteX1754" fmla="*/ 1989184 w 12186399"/>
              <a:gd name="connsiteY1754" fmla="*/ 3488672 h 6625235"/>
              <a:gd name="connsiteX1755" fmla="*/ 2102311 w 12186399"/>
              <a:gd name="connsiteY1755" fmla="*/ 3500433 h 6625235"/>
              <a:gd name="connsiteX1756" fmla="*/ 2122472 w 12186399"/>
              <a:gd name="connsiteY1756" fmla="*/ 3484752 h 6625235"/>
              <a:gd name="connsiteX1757" fmla="*/ 2128073 w 12186399"/>
              <a:gd name="connsiteY1757" fmla="*/ 3441069 h 6625235"/>
              <a:gd name="connsiteX1758" fmla="*/ 11492447 w 12186399"/>
              <a:gd name="connsiteY1758" fmla="*/ 3149290 h 6625235"/>
              <a:gd name="connsiteX1759" fmla="*/ 11612295 w 12186399"/>
              <a:gd name="connsiteY1759" fmla="*/ 3201373 h 6625235"/>
              <a:gd name="connsiteX1760" fmla="*/ 11582053 w 12186399"/>
              <a:gd name="connsiteY1760" fmla="*/ 3158811 h 6625235"/>
              <a:gd name="connsiteX1761" fmla="*/ 11492447 w 12186399"/>
              <a:gd name="connsiteY1761" fmla="*/ 3149290 h 6625235"/>
              <a:gd name="connsiteX1762" fmla="*/ 2053588 w 12186399"/>
              <a:gd name="connsiteY1762" fmla="*/ 3572118 h 6625235"/>
              <a:gd name="connsiteX1763" fmla="*/ 2133113 w 12186399"/>
              <a:gd name="connsiteY1763" fmla="*/ 3574918 h 6625235"/>
              <a:gd name="connsiteX1764" fmla="*/ 2127513 w 12186399"/>
              <a:gd name="connsiteY1764" fmla="*/ 3537395 h 6625235"/>
              <a:gd name="connsiteX1765" fmla="*/ 2081030 w 12186399"/>
              <a:gd name="connsiteY1765" fmla="*/ 3523955 h 6625235"/>
              <a:gd name="connsiteX1766" fmla="*/ 2053588 w 12186399"/>
              <a:gd name="connsiteY1766" fmla="*/ 3572118 h 6625235"/>
              <a:gd name="connsiteX1767" fmla="*/ 3214544 w 12186399"/>
              <a:gd name="connsiteY1767" fmla="*/ 3522274 h 6625235"/>
              <a:gd name="connsiteX1768" fmla="*/ 3206704 w 12186399"/>
              <a:gd name="connsiteY1768" fmla="*/ 3511634 h 6625235"/>
              <a:gd name="connsiteX1769" fmla="*/ 3125498 w 12186399"/>
              <a:gd name="connsiteY1769" fmla="*/ 3559237 h 6625235"/>
              <a:gd name="connsiteX1770" fmla="*/ 3177582 w 12186399"/>
              <a:gd name="connsiteY1770" fmla="*/ 3568198 h 6625235"/>
              <a:gd name="connsiteX1771" fmla="*/ 3232465 w 12186399"/>
              <a:gd name="connsiteY1771" fmla="*/ 3571558 h 6625235"/>
              <a:gd name="connsiteX1772" fmla="*/ 3215104 w 12186399"/>
              <a:gd name="connsiteY1772" fmla="*/ 3541316 h 6625235"/>
              <a:gd name="connsiteX1773" fmla="*/ 3203904 w 12186399"/>
              <a:gd name="connsiteY1773" fmla="*/ 3546916 h 6625235"/>
              <a:gd name="connsiteX1774" fmla="*/ 3214544 w 12186399"/>
              <a:gd name="connsiteY1774" fmla="*/ 3522274 h 6625235"/>
              <a:gd name="connsiteX1775" fmla="*/ 1991424 w 12186399"/>
              <a:gd name="connsiteY1775" fmla="*/ 3619161 h 6625235"/>
              <a:gd name="connsiteX1776" fmla="*/ 1923659 w 12186399"/>
              <a:gd name="connsiteY1776" fmla="*/ 3655003 h 6625235"/>
              <a:gd name="connsiteX1777" fmla="*/ 1927580 w 12186399"/>
              <a:gd name="connsiteY1777" fmla="*/ 3672924 h 6625235"/>
              <a:gd name="connsiteX1778" fmla="*/ 1984703 w 12186399"/>
              <a:gd name="connsiteY1778" fmla="*/ 3676285 h 6625235"/>
              <a:gd name="connsiteX1779" fmla="*/ 1984703 w 12186399"/>
              <a:gd name="connsiteY1779" fmla="*/ 3648283 h 6625235"/>
              <a:gd name="connsiteX1780" fmla="*/ 2042387 w 12186399"/>
              <a:gd name="connsiteY1780" fmla="*/ 3618041 h 6625235"/>
              <a:gd name="connsiteX1781" fmla="*/ 1983583 w 12186399"/>
              <a:gd name="connsiteY1781" fmla="*/ 3589479 h 6625235"/>
              <a:gd name="connsiteX1782" fmla="*/ 1977983 w 12186399"/>
              <a:gd name="connsiteY1782" fmla="*/ 3599560 h 6625235"/>
              <a:gd name="connsiteX1783" fmla="*/ 1991424 w 12186399"/>
              <a:gd name="connsiteY1783" fmla="*/ 3619161 h 6625235"/>
              <a:gd name="connsiteX1784" fmla="*/ 2218799 w 12186399"/>
              <a:gd name="connsiteY1784" fmla="*/ 635285 h 6625235"/>
              <a:gd name="connsiteX1785" fmla="*/ 2204798 w 12186399"/>
              <a:gd name="connsiteY1785" fmla="*/ 641445 h 6625235"/>
              <a:gd name="connsiteX1786" fmla="*/ 2223279 w 12186399"/>
              <a:gd name="connsiteY1786" fmla="*/ 716490 h 6625235"/>
              <a:gd name="connsiteX1787" fmla="*/ 2256321 w 12186399"/>
              <a:gd name="connsiteY1787" fmla="*/ 716490 h 6625235"/>
              <a:gd name="connsiteX1788" fmla="*/ 2275923 w 12186399"/>
              <a:gd name="connsiteY1788" fmla="*/ 683448 h 6625235"/>
              <a:gd name="connsiteX1789" fmla="*/ 2218799 w 12186399"/>
              <a:gd name="connsiteY1789" fmla="*/ 635285 h 6625235"/>
              <a:gd name="connsiteX1790" fmla="*/ 7093919 w 12186399"/>
              <a:gd name="connsiteY1790" fmla="*/ 5347435 h 6625235"/>
              <a:gd name="connsiteX1791" fmla="*/ 7102319 w 12186399"/>
              <a:gd name="connsiteY1791" fmla="*/ 5352475 h 6625235"/>
              <a:gd name="connsiteX1792" fmla="*/ 7207046 w 12186399"/>
              <a:gd name="connsiteY1792" fmla="*/ 5313272 h 6625235"/>
              <a:gd name="connsiteX1793" fmla="*/ 7168964 w 12186399"/>
              <a:gd name="connsiteY1793" fmla="*/ 5283590 h 6625235"/>
              <a:gd name="connsiteX1794" fmla="*/ 7124721 w 12186399"/>
              <a:gd name="connsiteY1794" fmla="*/ 5312152 h 6625235"/>
              <a:gd name="connsiteX1795" fmla="*/ 7093919 w 12186399"/>
              <a:gd name="connsiteY1795" fmla="*/ 5347435 h 6625235"/>
              <a:gd name="connsiteX1796" fmla="*/ 4309976 w 12186399"/>
              <a:gd name="connsiteY1796" fmla="*/ 1555985 h 6625235"/>
              <a:gd name="connsiteX1797" fmla="*/ 4429824 w 12186399"/>
              <a:gd name="connsiteY1797" fmla="*/ 1535264 h 6625235"/>
              <a:gd name="connsiteX1798" fmla="*/ 4361499 w 12186399"/>
              <a:gd name="connsiteY1798" fmla="*/ 1519583 h 6625235"/>
              <a:gd name="connsiteX1799" fmla="*/ 4321177 w 12186399"/>
              <a:gd name="connsiteY1799" fmla="*/ 1506702 h 6625235"/>
              <a:gd name="connsiteX1800" fmla="*/ 4309976 w 12186399"/>
              <a:gd name="connsiteY1800" fmla="*/ 1555985 h 6625235"/>
              <a:gd name="connsiteX1801" fmla="*/ 7044635 w 12186399"/>
              <a:gd name="connsiteY1801" fmla="*/ 5036054 h 6625235"/>
              <a:gd name="connsiteX1802" fmla="*/ 7029515 w 12186399"/>
              <a:gd name="connsiteY1802" fmla="*/ 5005812 h 6625235"/>
              <a:gd name="connsiteX1803" fmla="*/ 7065357 w 12186399"/>
              <a:gd name="connsiteY1803" fmla="*/ 4974450 h 6625235"/>
              <a:gd name="connsiteX1804" fmla="*/ 7016634 w 12186399"/>
              <a:gd name="connsiteY1804" fmla="*/ 4948128 h 6625235"/>
              <a:gd name="connsiteX1805" fmla="*/ 7044635 w 12186399"/>
              <a:gd name="connsiteY1805" fmla="*/ 5036054 h 6625235"/>
              <a:gd name="connsiteX1806" fmla="*/ 8095265 w 12186399"/>
              <a:gd name="connsiteY1806" fmla="*/ 4641228 h 6625235"/>
              <a:gd name="connsiteX1807" fmla="*/ 8111505 w 12186399"/>
              <a:gd name="connsiteY1807" fmla="*/ 4593625 h 6625235"/>
              <a:gd name="connsiteX1808" fmla="*/ 8026940 w 12186399"/>
              <a:gd name="connsiteY1808" fmla="*/ 4586905 h 6625235"/>
              <a:gd name="connsiteX1809" fmla="*/ 8049901 w 12186399"/>
              <a:gd name="connsiteY1809" fmla="*/ 4632828 h 6625235"/>
              <a:gd name="connsiteX1810" fmla="*/ 8095265 w 12186399"/>
              <a:gd name="connsiteY1810" fmla="*/ 4641228 h 6625235"/>
              <a:gd name="connsiteX1811" fmla="*/ 2655067 w 12186399"/>
              <a:gd name="connsiteY1811" fmla="*/ 4277204 h 6625235"/>
              <a:gd name="connsiteX1812" fmla="*/ 2580583 w 12186399"/>
              <a:gd name="connsiteY1812" fmla="*/ 4303526 h 6625235"/>
              <a:gd name="connsiteX1813" fmla="*/ 2678029 w 12186399"/>
              <a:gd name="connsiteY1813" fmla="*/ 4292885 h 6625235"/>
              <a:gd name="connsiteX1814" fmla="*/ 2655067 w 12186399"/>
              <a:gd name="connsiteY1814" fmla="*/ 4277204 h 6625235"/>
              <a:gd name="connsiteX1815" fmla="*/ 7690918 w 12186399"/>
              <a:gd name="connsiteY1815" fmla="*/ 4943648 h 6625235"/>
              <a:gd name="connsiteX1816" fmla="*/ 7684198 w 12186399"/>
              <a:gd name="connsiteY1816" fmla="*/ 4952609 h 6625235"/>
              <a:gd name="connsiteX1817" fmla="*/ 7738521 w 12186399"/>
              <a:gd name="connsiteY1817" fmla="*/ 4983411 h 6625235"/>
              <a:gd name="connsiteX1818" fmla="*/ 7790045 w 12186399"/>
              <a:gd name="connsiteY1818" fmla="*/ 4947568 h 6625235"/>
              <a:gd name="connsiteX1819" fmla="*/ 7784444 w 12186399"/>
              <a:gd name="connsiteY1819" fmla="*/ 4938048 h 6625235"/>
              <a:gd name="connsiteX1820" fmla="*/ 7690918 w 12186399"/>
              <a:gd name="connsiteY1820" fmla="*/ 4943648 h 6625235"/>
              <a:gd name="connsiteX1821" fmla="*/ 6346270 w 12186399"/>
              <a:gd name="connsiteY1821" fmla="*/ 5615692 h 6625235"/>
              <a:gd name="connsiteX1822" fmla="*/ 6310427 w 12186399"/>
              <a:gd name="connsiteY1822" fmla="*/ 5642574 h 6625235"/>
              <a:gd name="connsiteX1823" fmla="*/ 6271785 w 12186399"/>
              <a:gd name="connsiteY1823" fmla="*/ 5663855 h 6625235"/>
              <a:gd name="connsiteX1824" fmla="*/ 6331149 w 12186399"/>
              <a:gd name="connsiteY1824" fmla="*/ 5697458 h 6625235"/>
              <a:gd name="connsiteX1825" fmla="*/ 6346270 w 12186399"/>
              <a:gd name="connsiteY1825" fmla="*/ 5615692 h 6625235"/>
              <a:gd name="connsiteX1826" fmla="*/ 7401939 w 12186399"/>
              <a:gd name="connsiteY1826" fmla="*/ 4891564 h 6625235"/>
              <a:gd name="connsiteX1827" fmla="*/ 7381218 w 12186399"/>
              <a:gd name="connsiteY1827" fmla="*/ 4967730 h 6625235"/>
              <a:gd name="connsiteX1828" fmla="*/ 7468024 w 12186399"/>
              <a:gd name="connsiteY1828" fmla="*/ 4925167 h 6625235"/>
              <a:gd name="connsiteX1829" fmla="*/ 7434421 w 12186399"/>
              <a:gd name="connsiteY1829" fmla="*/ 4912286 h 6625235"/>
              <a:gd name="connsiteX1830" fmla="*/ 7472504 w 12186399"/>
              <a:gd name="connsiteY1830" fmla="*/ 4888764 h 6625235"/>
              <a:gd name="connsiteX1831" fmla="*/ 7470263 w 12186399"/>
              <a:gd name="connsiteY1831" fmla="*/ 4882044 h 6625235"/>
              <a:gd name="connsiteX1832" fmla="*/ 7401939 w 12186399"/>
              <a:gd name="connsiteY1832" fmla="*/ 4891564 h 6625235"/>
              <a:gd name="connsiteX1833" fmla="*/ 10166280 w 12186399"/>
              <a:gd name="connsiteY1833" fmla="*/ 1744718 h 6625235"/>
              <a:gd name="connsiteX1834" fmla="*/ 10078355 w 12186399"/>
              <a:gd name="connsiteY1834" fmla="*/ 1744718 h 6625235"/>
              <a:gd name="connsiteX1835" fmla="*/ 10166280 w 12186399"/>
              <a:gd name="connsiteY1835" fmla="*/ 1744718 h 6625235"/>
              <a:gd name="connsiteX1836" fmla="*/ 8490091 w 12186399"/>
              <a:gd name="connsiteY1836" fmla="*/ 4128234 h 6625235"/>
              <a:gd name="connsiteX1837" fmla="*/ 8628419 w 12186399"/>
              <a:gd name="connsiteY1837" fmla="*/ 4096312 h 6625235"/>
              <a:gd name="connsiteX1838" fmla="*/ 8490091 w 12186399"/>
              <a:gd name="connsiteY1838" fmla="*/ 4128234 h 6625235"/>
              <a:gd name="connsiteX1839" fmla="*/ 7375057 w 12186399"/>
              <a:gd name="connsiteY1839" fmla="*/ 4814279 h 6625235"/>
              <a:gd name="connsiteX1840" fmla="*/ 7280411 w 12186399"/>
              <a:gd name="connsiteY1840" fmla="*/ 4807559 h 6625235"/>
              <a:gd name="connsiteX1841" fmla="*/ 7375057 w 12186399"/>
              <a:gd name="connsiteY1841" fmla="*/ 4814279 h 6625235"/>
              <a:gd name="connsiteX1842" fmla="*/ 3707937 w 12186399"/>
              <a:gd name="connsiteY1842" fmla="*/ 4992931 h 6625235"/>
              <a:gd name="connsiteX1843" fmla="*/ 3753859 w 12186399"/>
              <a:gd name="connsiteY1843" fmla="*/ 5054535 h 6625235"/>
              <a:gd name="connsiteX1844" fmla="*/ 3785782 w 12186399"/>
              <a:gd name="connsiteY1844" fmla="*/ 5054535 h 6625235"/>
              <a:gd name="connsiteX1845" fmla="*/ 3777941 w 12186399"/>
              <a:gd name="connsiteY1845" fmla="*/ 5020373 h 6625235"/>
              <a:gd name="connsiteX1846" fmla="*/ 3707937 w 12186399"/>
              <a:gd name="connsiteY1846" fmla="*/ 4992931 h 6625235"/>
              <a:gd name="connsiteX1847" fmla="*/ 7387938 w 12186399"/>
              <a:gd name="connsiteY1847" fmla="*/ 5018693 h 6625235"/>
              <a:gd name="connsiteX1848" fmla="*/ 7430501 w 12186399"/>
              <a:gd name="connsiteY1848" fmla="*/ 4996291 h 6625235"/>
              <a:gd name="connsiteX1849" fmla="*/ 7462423 w 12186399"/>
              <a:gd name="connsiteY1849" fmla="*/ 4962689 h 6625235"/>
              <a:gd name="connsiteX1850" fmla="*/ 7458503 w 12186399"/>
              <a:gd name="connsiteY1850" fmla="*/ 4955409 h 6625235"/>
              <a:gd name="connsiteX1851" fmla="*/ 7374497 w 12186399"/>
              <a:gd name="connsiteY1851" fmla="*/ 4978370 h 6625235"/>
              <a:gd name="connsiteX1852" fmla="*/ 7387938 w 12186399"/>
              <a:gd name="connsiteY1852" fmla="*/ 5018693 h 6625235"/>
              <a:gd name="connsiteX1853" fmla="*/ 5773913 w 12186399"/>
              <a:gd name="connsiteY1853" fmla="*/ 6032920 h 6625235"/>
              <a:gd name="connsiteX1854" fmla="*/ 5773913 w 12186399"/>
              <a:gd name="connsiteY1854" fmla="*/ 6044680 h 6625235"/>
              <a:gd name="connsiteX1855" fmla="*/ 5874159 w 12186399"/>
              <a:gd name="connsiteY1855" fmla="*/ 6035160 h 6625235"/>
              <a:gd name="connsiteX1856" fmla="*/ 5773913 w 12186399"/>
              <a:gd name="connsiteY1856" fmla="*/ 6032920 h 6625235"/>
              <a:gd name="connsiteX1857" fmla="*/ 11335077 w 12186399"/>
              <a:gd name="connsiteY1857" fmla="*/ 3089926 h 6625235"/>
              <a:gd name="connsiteX1858" fmla="*/ 11331716 w 12186399"/>
              <a:gd name="connsiteY1858" fmla="*/ 3065285 h 6625235"/>
              <a:gd name="connsiteX1859" fmla="*/ 11213549 w 12186399"/>
              <a:gd name="connsiteY1859" fmla="*/ 3095527 h 6625235"/>
              <a:gd name="connsiteX1860" fmla="*/ 11215789 w 12186399"/>
              <a:gd name="connsiteY1860" fmla="*/ 3108407 h 6625235"/>
              <a:gd name="connsiteX1861" fmla="*/ 11335077 w 12186399"/>
              <a:gd name="connsiteY1861" fmla="*/ 3089926 h 6625235"/>
              <a:gd name="connsiteX1862" fmla="*/ 881991 w 12186399"/>
              <a:gd name="connsiteY1862" fmla="*/ 1166200 h 6625235"/>
              <a:gd name="connsiteX1863" fmla="*/ 953116 w 12186399"/>
              <a:gd name="connsiteY1863" fmla="*/ 1216043 h 6625235"/>
              <a:gd name="connsiteX1864" fmla="*/ 962076 w 12186399"/>
              <a:gd name="connsiteY1864" fmla="*/ 1182441 h 6625235"/>
              <a:gd name="connsiteX1865" fmla="*/ 881991 w 12186399"/>
              <a:gd name="connsiteY1865" fmla="*/ 1166200 h 6625235"/>
              <a:gd name="connsiteX1866" fmla="*/ 10864086 w 12186399"/>
              <a:gd name="connsiteY1866" fmla="*/ 3831415 h 6625235"/>
              <a:gd name="connsiteX1867" fmla="*/ 10868006 w 12186399"/>
              <a:gd name="connsiteY1867" fmla="*/ 3838135 h 6625235"/>
              <a:gd name="connsiteX1868" fmla="*/ 10957052 w 12186399"/>
              <a:gd name="connsiteY1868" fmla="*/ 3824134 h 6625235"/>
              <a:gd name="connsiteX1869" fmla="*/ 10958172 w 12186399"/>
              <a:gd name="connsiteY1869" fmla="*/ 3814614 h 6625235"/>
              <a:gd name="connsiteX1870" fmla="*/ 10904969 w 12186399"/>
              <a:gd name="connsiteY1870" fmla="*/ 3789412 h 6625235"/>
              <a:gd name="connsiteX1871" fmla="*/ 10887608 w 12186399"/>
              <a:gd name="connsiteY1871" fmla="*/ 3816294 h 6625235"/>
              <a:gd name="connsiteX1872" fmla="*/ 10864086 w 12186399"/>
              <a:gd name="connsiteY1872" fmla="*/ 3831415 h 6625235"/>
              <a:gd name="connsiteX1873" fmla="*/ 3651373 w 12186399"/>
              <a:gd name="connsiteY1873" fmla="*/ 5070776 h 6625235"/>
              <a:gd name="connsiteX1874" fmla="*/ 3721938 w 12186399"/>
              <a:gd name="connsiteY1874" fmla="*/ 5104939 h 6625235"/>
              <a:gd name="connsiteX1875" fmla="*/ 3738178 w 12186399"/>
              <a:gd name="connsiteY1875" fmla="*/ 5076377 h 6625235"/>
              <a:gd name="connsiteX1876" fmla="*/ 3651373 w 12186399"/>
              <a:gd name="connsiteY1876" fmla="*/ 5070776 h 6625235"/>
              <a:gd name="connsiteX1877" fmla="*/ 3620571 w 12186399"/>
              <a:gd name="connsiteY1877" fmla="*/ 4747635 h 6625235"/>
              <a:gd name="connsiteX1878" fmla="*/ 3548326 w 12186399"/>
              <a:gd name="connsiteY1878" fmla="*/ 4761636 h 6625235"/>
              <a:gd name="connsiteX1879" fmla="*/ 3620571 w 12186399"/>
              <a:gd name="connsiteY1879" fmla="*/ 4747635 h 6625235"/>
              <a:gd name="connsiteX1880" fmla="*/ 2995570 w 12186399"/>
              <a:gd name="connsiteY1880" fmla="*/ 3856616 h 6625235"/>
              <a:gd name="connsiteX1881" fmla="*/ 2974289 w 12186399"/>
              <a:gd name="connsiteY1881" fmla="*/ 3792772 h 6625235"/>
              <a:gd name="connsiteX1882" fmla="*/ 2925565 w 12186399"/>
              <a:gd name="connsiteY1882" fmla="*/ 3867257 h 6625235"/>
              <a:gd name="connsiteX1883" fmla="*/ 2995570 w 12186399"/>
              <a:gd name="connsiteY1883" fmla="*/ 3856616 h 6625235"/>
              <a:gd name="connsiteX1884" fmla="*/ 6290266 w 12186399"/>
              <a:gd name="connsiteY1884" fmla="*/ 5774743 h 6625235"/>
              <a:gd name="connsiteX1885" fmla="*/ 6194500 w 12186399"/>
              <a:gd name="connsiteY1885" fmla="*/ 5786503 h 6625235"/>
              <a:gd name="connsiteX1886" fmla="*/ 6290266 w 12186399"/>
              <a:gd name="connsiteY1886" fmla="*/ 5774743 h 6625235"/>
              <a:gd name="connsiteX1887" fmla="*/ 4475747 w 12186399"/>
              <a:gd name="connsiteY1887" fmla="*/ 4092952 h 6625235"/>
              <a:gd name="connsiteX1888" fmla="*/ 4479107 w 12186399"/>
              <a:gd name="connsiteY1888" fmla="*/ 4104153 h 6625235"/>
              <a:gd name="connsiteX1889" fmla="*/ 4539591 w 12186399"/>
              <a:gd name="connsiteY1889" fmla="*/ 4104153 h 6625235"/>
              <a:gd name="connsiteX1890" fmla="*/ 4532871 w 12186399"/>
              <a:gd name="connsiteY1890" fmla="*/ 4045349 h 6625235"/>
              <a:gd name="connsiteX1891" fmla="*/ 4475747 w 12186399"/>
              <a:gd name="connsiteY1891" fmla="*/ 4092952 h 6625235"/>
              <a:gd name="connsiteX1892" fmla="*/ 1326660 w 12186399"/>
              <a:gd name="connsiteY1892" fmla="*/ 1096755 h 6625235"/>
              <a:gd name="connsiteX1893" fmla="*/ 1277377 w 12186399"/>
              <a:gd name="connsiteY1893" fmla="*/ 1151639 h 6625235"/>
              <a:gd name="connsiteX1894" fmla="*/ 1326660 w 12186399"/>
              <a:gd name="connsiteY1894" fmla="*/ 1096755 h 6625235"/>
              <a:gd name="connsiteX1895" fmla="*/ 494446 w 12186399"/>
              <a:gd name="connsiteY1895" fmla="*/ 3287059 h 6625235"/>
              <a:gd name="connsiteX1896" fmla="*/ 436202 w 12186399"/>
              <a:gd name="connsiteY1896" fmla="*/ 3275298 h 6625235"/>
              <a:gd name="connsiteX1897" fmla="*/ 440682 w 12186399"/>
              <a:gd name="connsiteY1897" fmla="*/ 3310581 h 6625235"/>
              <a:gd name="connsiteX1898" fmla="*/ 494446 w 12186399"/>
              <a:gd name="connsiteY1898" fmla="*/ 3287059 h 6625235"/>
              <a:gd name="connsiteX1899" fmla="*/ 11399481 w 12186399"/>
              <a:gd name="connsiteY1899" fmla="*/ 3005361 h 6625235"/>
              <a:gd name="connsiteX1900" fmla="*/ 11292514 w 12186399"/>
              <a:gd name="connsiteY1900" fmla="*/ 3012641 h 6625235"/>
              <a:gd name="connsiteX1901" fmla="*/ 11399481 w 12186399"/>
              <a:gd name="connsiteY1901" fmla="*/ 3005361 h 6625235"/>
              <a:gd name="connsiteX1902" fmla="*/ 7415940 w 12186399"/>
              <a:gd name="connsiteY1902" fmla="*/ 5119499 h 6625235"/>
              <a:gd name="connsiteX1903" fmla="*/ 7427141 w 12186399"/>
              <a:gd name="connsiteY1903" fmla="*/ 5130140 h 6625235"/>
              <a:gd name="connsiteX1904" fmla="*/ 7493785 w 12186399"/>
              <a:gd name="connsiteY1904" fmla="*/ 5062936 h 6625235"/>
              <a:gd name="connsiteX1905" fmla="*/ 7415940 w 12186399"/>
              <a:gd name="connsiteY1905" fmla="*/ 5119499 h 6625235"/>
              <a:gd name="connsiteX1906" fmla="*/ 2168956 w 12186399"/>
              <a:gd name="connsiteY1906" fmla="*/ 4168557 h 6625235"/>
              <a:gd name="connsiteX1907" fmla="*/ 2167835 w 12186399"/>
              <a:gd name="connsiteY1907" fmla="*/ 4181998 h 6625235"/>
              <a:gd name="connsiteX1908" fmla="*/ 2260802 w 12186399"/>
              <a:gd name="connsiteY1908" fmla="*/ 4189838 h 6625235"/>
              <a:gd name="connsiteX1909" fmla="*/ 2262482 w 12186399"/>
              <a:gd name="connsiteY1909" fmla="*/ 4178638 h 6625235"/>
              <a:gd name="connsiteX1910" fmla="*/ 2219359 w 12186399"/>
              <a:gd name="connsiteY1910" fmla="*/ 4171917 h 6625235"/>
              <a:gd name="connsiteX1911" fmla="*/ 2232240 w 12186399"/>
              <a:gd name="connsiteY1911" fmla="*/ 4143355 h 6625235"/>
              <a:gd name="connsiteX1912" fmla="*/ 2168956 w 12186399"/>
              <a:gd name="connsiteY1912" fmla="*/ 4168557 h 6625235"/>
              <a:gd name="connsiteX1913" fmla="*/ 7731241 w 12186399"/>
              <a:gd name="connsiteY1913" fmla="*/ 4781797 h 6625235"/>
              <a:gd name="connsiteX1914" fmla="*/ 7735721 w 12186399"/>
              <a:gd name="connsiteY1914" fmla="*/ 4773957 h 6625235"/>
              <a:gd name="connsiteX1915" fmla="*/ 7683077 w 12186399"/>
              <a:gd name="connsiteY1915" fmla="*/ 4725794 h 6625235"/>
              <a:gd name="connsiteX1916" fmla="*/ 7654516 w 12186399"/>
              <a:gd name="connsiteY1916" fmla="*/ 4760516 h 6625235"/>
              <a:gd name="connsiteX1917" fmla="*/ 7731241 w 12186399"/>
              <a:gd name="connsiteY1917" fmla="*/ 4781797 h 6625235"/>
              <a:gd name="connsiteX1918" fmla="*/ 2234480 w 12186399"/>
              <a:gd name="connsiteY1918" fmla="*/ 3346983 h 6625235"/>
              <a:gd name="connsiteX1919" fmla="*/ 2165035 w 12186399"/>
              <a:gd name="connsiteY1919" fmla="*/ 3362664 h 6625235"/>
              <a:gd name="connsiteX1920" fmla="*/ 2234480 w 12186399"/>
              <a:gd name="connsiteY1920" fmla="*/ 3346983 h 6625235"/>
              <a:gd name="connsiteX1921" fmla="*/ 7663476 w 12186399"/>
              <a:gd name="connsiteY1921" fmla="*/ 5446001 h 6625235"/>
              <a:gd name="connsiteX1922" fmla="*/ 7726760 w 12186399"/>
              <a:gd name="connsiteY1922" fmla="*/ 5489124 h 6625235"/>
              <a:gd name="connsiteX1923" fmla="*/ 7749722 w 12186399"/>
              <a:gd name="connsiteY1923" fmla="*/ 5468402 h 6625235"/>
              <a:gd name="connsiteX1924" fmla="*/ 7663476 w 12186399"/>
              <a:gd name="connsiteY1924" fmla="*/ 5446001 h 6625235"/>
              <a:gd name="connsiteX1925" fmla="*/ 1371463 w 12186399"/>
              <a:gd name="connsiteY1925" fmla="*/ 847539 h 6625235"/>
              <a:gd name="connsiteX1926" fmla="*/ 1405625 w 12186399"/>
              <a:gd name="connsiteY1926" fmla="*/ 807216 h 6625235"/>
              <a:gd name="connsiteX1927" fmla="*/ 1419066 w 12186399"/>
              <a:gd name="connsiteY1927" fmla="*/ 785375 h 6625235"/>
              <a:gd name="connsiteX1928" fmla="*/ 1393865 w 12186399"/>
              <a:gd name="connsiteY1928" fmla="*/ 778094 h 6625235"/>
              <a:gd name="connsiteX1929" fmla="*/ 1364183 w 12186399"/>
              <a:gd name="connsiteY1929" fmla="*/ 787055 h 6625235"/>
              <a:gd name="connsiteX1930" fmla="*/ 1371463 w 12186399"/>
              <a:gd name="connsiteY1930" fmla="*/ 847539 h 6625235"/>
              <a:gd name="connsiteX1931" fmla="*/ 7767643 w 12186399"/>
              <a:gd name="connsiteY1931" fmla="*/ 4794678 h 6625235"/>
              <a:gd name="connsiteX1932" fmla="*/ 7844368 w 12186399"/>
              <a:gd name="connsiteY1932" fmla="*/ 4762756 h 6625235"/>
              <a:gd name="connsiteX1933" fmla="*/ 7767643 w 12186399"/>
              <a:gd name="connsiteY1933" fmla="*/ 4794678 h 6625235"/>
              <a:gd name="connsiteX1934" fmla="*/ 7171204 w 12186399"/>
              <a:gd name="connsiteY1934" fmla="*/ 4852362 h 6625235"/>
              <a:gd name="connsiteX1935" fmla="*/ 7119680 w 12186399"/>
              <a:gd name="connsiteY1935" fmla="*/ 4845081 h 6625235"/>
              <a:gd name="connsiteX1936" fmla="*/ 7096719 w 12186399"/>
              <a:gd name="connsiteY1936" fmla="*/ 4849002 h 6625235"/>
              <a:gd name="connsiteX1937" fmla="*/ 7111280 w 12186399"/>
              <a:gd name="connsiteY1937" fmla="*/ 4870843 h 6625235"/>
              <a:gd name="connsiteX1938" fmla="*/ 7147122 w 12186399"/>
              <a:gd name="connsiteY1938" fmla="*/ 4891564 h 6625235"/>
              <a:gd name="connsiteX1939" fmla="*/ 7171204 w 12186399"/>
              <a:gd name="connsiteY1939" fmla="*/ 4852362 h 6625235"/>
              <a:gd name="connsiteX1940" fmla="*/ 2927245 w 12186399"/>
              <a:gd name="connsiteY1940" fmla="*/ 3932782 h 6625235"/>
              <a:gd name="connsiteX1941" fmla="*/ 2935646 w 12186399"/>
              <a:gd name="connsiteY1941" fmla="*/ 3941182 h 6625235"/>
              <a:gd name="connsiteX1942" fmla="*/ 2988849 w 12186399"/>
              <a:gd name="connsiteY1942" fmla="*/ 3921021 h 6625235"/>
              <a:gd name="connsiteX1943" fmla="*/ 2964208 w 12186399"/>
              <a:gd name="connsiteY1943" fmla="*/ 3869497 h 6625235"/>
              <a:gd name="connsiteX1944" fmla="*/ 2927245 w 12186399"/>
              <a:gd name="connsiteY1944" fmla="*/ 3932782 h 6625235"/>
              <a:gd name="connsiteX1945" fmla="*/ 7127521 w 12186399"/>
              <a:gd name="connsiteY1945" fmla="*/ 4912286 h 6625235"/>
              <a:gd name="connsiteX1946" fmla="*/ 7109600 w 12186399"/>
              <a:gd name="connsiteY1946" fmla="*/ 4910606 h 6625235"/>
              <a:gd name="connsiteX1947" fmla="*/ 7087199 w 12186399"/>
              <a:gd name="connsiteY1947" fmla="*/ 4959889 h 6625235"/>
              <a:gd name="connsiteX1948" fmla="*/ 7096159 w 12186399"/>
              <a:gd name="connsiteY1948" fmla="*/ 4976130 h 6625235"/>
              <a:gd name="connsiteX1949" fmla="*/ 7146562 w 12186399"/>
              <a:gd name="connsiteY1949" fmla="*/ 4958769 h 6625235"/>
              <a:gd name="connsiteX1950" fmla="*/ 7155523 w 12186399"/>
              <a:gd name="connsiteY1950" fmla="*/ 4945328 h 6625235"/>
              <a:gd name="connsiteX1951" fmla="*/ 7127521 w 12186399"/>
              <a:gd name="connsiteY1951" fmla="*/ 4912286 h 6625235"/>
              <a:gd name="connsiteX1952" fmla="*/ 5003302 w 12186399"/>
              <a:gd name="connsiteY1952" fmla="*/ 6363341 h 6625235"/>
              <a:gd name="connsiteX1953" fmla="*/ 4965779 w 12186399"/>
              <a:gd name="connsiteY1953" fmla="*/ 6393023 h 6625235"/>
              <a:gd name="connsiteX1954" fmla="*/ 5020663 w 12186399"/>
              <a:gd name="connsiteY1954" fmla="*/ 6435026 h 6625235"/>
              <a:gd name="connsiteX1955" fmla="*/ 5030743 w 12186399"/>
              <a:gd name="connsiteY1955" fmla="*/ 6430546 h 6625235"/>
              <a:gd name="connsiteX1956" fmla="*/ 5003302 w 12186399"/>
              <a:gd name="connsiteY1956" fmla="*/ 6363341 h 6625235"/>
              <a:gd name="connsiteX1957" fmla="*/ 9068048 w 12186399"/>
              <a:gd name="connsiteY1957" fmla="*/ 4362890 h 6625235"/>
              <a:gd name="connsiteX1958" fmla="*/ 9001964 w 12186399"/>
              <a:gd name="connsiteY1958" fmla="*/ 4370170 h 6625235"/>
              <a:gd name="connsiteX1959" fmla="*/ 8998603 w 12186399"/>
              <a:gd name="connsiteY1959" fmla="*/ 4386412 h 6625235"/>
              <a:gd name="connsiteX1960" fmla="*/ 9045647 w 12186399"/>
              <a:gd name="connsiteY1960" fmla="*/ 4406573 h 6625235"/>
              <a:gd name="connsiteX1961" fmla="*/ 9068048 w 12186399"/>
              <a:gd name="connsiteY1961" fmla="*/ 4362890 h 6625235"/>
              <a:gd name="connsiteX1962" fmla="*/ 2980449 w 12186399"/>
              <a:gd name="connsiteY1962" fmla="*/ 3111208 h 6625235"/>
              <a:gd name="connsiteX1963" fmla="*/ 2981569 w 12186399"/>
              <a:gd name="connsiteY1963" fmla="*/ 3120168 h 6625235"/>
              <a:gd name="connsiteX1964" fmla="*/ 3088536 w 12186399"/>
              <a:gd name="connsiteY1964" fmla="*/ 3102807 h 6625235"/>
              <a:gd name="connsiteX1965" fmla="*/ 3048213 w 12186399"/>
              <a:gd name="connsiteY1965" fmla="*/ 3079285 h 6625235"/>
              <a:gd name="connsiteX1966" fmla="*/ 2980449 w 12186399"/>
              <a:gd name="connsiteY1966" fmla="*/ 3111208 h 6625235"/>
              <a:gd name="connsiteX1967" fmla="*/ 11069060 w 12186399"/>
              <a:gd name="connsiteY1967" fmla="*/ 3583319 h 6625235"/>
              <a:gd name="connsiteX1968" fmla="*/ 11002415 w 12186399"/>
              <a:gd name="connsiteY1968" fmla="*/ 3525635 h 6625235"/>
              <a:gd name="connsiteX1969" fmla="*/ 11009695 w 12186399"/>
              <a:gd name="connsiteY1969" fmla="*/ 3561477 h 6625235"/>
              <a:gd name="connsiteX1970" fmla="*/ 11069060 w 12186399"/>
              <a:gd name="connsiteY1970" fmla="*/ 3583319 h 6625235"/>
              <a:gd name="connsiteX1971" fmla="*/ 11193948 w 12186399"/>
              <a:gd name="connsiteY1971" fmla="*/ 1584547 h 6625235"/>
              <a:gd name="connsiteX1972" fmla="*/ 11239871 w 12186399"/>
              <a:gd name="connsiteY1972" fmla="*/ 1619830 h 6625235"/>
              <a:gd name="connsiteX1973" fmla="*/ 11243231 w 12186399"/>
              <a:gd name="connsiteY1973" fmla="*/ 1576147 h 6625235"/>
              <a:gd name="connsiteX1974" fmla="*/ 11247151 w 12186399"/>
              <a:gd name="connsiteY1974" fmla="*/ 1548705 h 6625235"/>
              <a:gd name="connsiteX1975" fmla="*/ 11193948 w 12186399"/>
              <a:gd name="connsiteY1975" fmla="*/ 1584547 h 6625235"/>
              <a:gd name="connsiteX1976" fmla="*/ 4205249 w 12186399"/>
              <a:gd name="connsiteY1976" fmla="*/ 1929530 h 6625235"/>
              <a:gd name="connsiteX1977" fmla="*/ 4190128 w 12186399"/>
              <a:gd name="connsiteY1977" fmla="*/ 1928970 h 6625235"/>
              <a:gd name="connsiteX1978" fmla="*/ 4184528 w 12186399"/>
              <a:gd name="connsiteY1978" fmla="*/ 1962012 h 6625235"/>
              <a:gd name="connsiteX1979" fmla="*/ 4225411 w 12186399"/>
              <a:gd name="connsiteY1979" fmla="*/ 1983853 h 6625235"/>
              <a:gd name="connsiteX1980" fmla="*/ 4233811 w 12186399"/>
              <a:gd name="connsiteY1980" fmla="*/ 1974333 h 6625235"/>
              <a:gd name="connsiteX1981" fmla="*/ 4205249 w 12186399"/>
              <a:gd name="connsiteY1981" fmla="*/ 1929530 h 6625235"/>
              <a:gd name="connsiteX1982" fmla="*/ 4170527 w 12186399"/>
              <a:gd name="connsiteY1982" fmla="*/ 5896830 h 6625235"/>
              <a:gd name="connsiteX1983" fmla="*/ 4257333 w 12186399"/>
              <a:gd name="connsiteY1983" fmla="*/ 5927073 h 6625235"/>
              <a:gd name="connsiteX1984" fmla="*/ 4262373 w 12186399"/>
              <a:gd name="connsiteY1984" fmla="*/ 5911952 h 6625235"/>
              <a:gd name="connsiteX1985" fmla="*/ 4170527 w 12186399"/>
              <a:gd name="connsiteY1985" fmla="*/ 5896830 h 6625235"/>
              <a:gd name="connsiteX1986" fmla="*/ 5801914 w 12186399"/>
              <a:gd name="connsiteY1986" fmla="*/ 5936033 h 6625235"/>
              <a:gd name="connsiteX1987" fmla="*/ 5870239 w 12186399"/>
              <a:gd name="connsiteY1987" fmla="*/ 5952274 h 6625235"/>
              <a:gd name="connsiteX1988" fmla="*/ 5865758 w 12186399"/>
              <a:gd name="connsiteY1988" fmla="*/ 5899631 h 6625235"/>
              <a:gd name="connsiteX1989" fmla="*/ 5801914 w 12186399"/>
              <a:gd name="connsiteY1989" fmla="*/ 5936033 h 6625235"/>
              <a:gd name="connsiteX1990" fmla="*/ 3605450 w 12186399"/>
              <a:gd name="connsiteY1990" fmla="*/ 4969410 h 6625235"/>
              <a:gd name="connsiteX1991" fmla="*/ 3685535 w 12186399"/>
              <a:gd name="connsiteY1991" fmla="*/ 5010292 h 6625235"/>
              <a:gd name="connsiteX1992" fmla="*/ 3605450 w 12186399"/>
              <a:gd name="connsiteY1992" fmla="*/ 4969410 h 6625235"/>
              <a:gd name="connsiteX1993" fmla="*/ 1880537 w 12186399"/>
              <a:gd name="connsiteY1993" fmla="*/ 3829735 h 6625235"/>
              <a:gd name="connsiteX1994" fmla="*/ 1868216 w 12186399"/>
              <a:gd name="connsiteY1994" fmla="*/ 3826935 h 6625235"/>
              <a:gd name="connsiteX1995" fmla="*/ 1836854 w 12186399"/>
              <a:gd name="connsiteY1995" fmla="*/ 3918220 h 6625235"/>
              <a:gd name="connsiteX1996" fmla="*/ 1849735 w 12186399"/>
              <a:gd name="connsiteY1996" fmla="*/ 3922701 h 6625235"/>
              <a:gd name="connsiteX1997" fmla="*/ 1880537 w 12186399"/>
              <a:gd name="connsiteY1997" fmla="*/ 3829735 h 6625235"/>
              <a:gd name="connsiteX1998" fmla="*/ 2324646 w 12186399"/>
              <a:gd name="connsiteY1998" fmla="*/ 3652203 h 6625235"/>
              <a:gd name="connsiteX1999" fmla="*/ 2315685 w 12186399"/>
              <a:gd name="connsiteY1999" fmla="*/ 3646043 h 6625235"/>
              <a:gd name="connsiteX2000" fmla="*/ 2290483 w 12186399"/>
              <a:gd name="connsiteY2000" fmla="*/ 3683005 h 6625235"/>
              <a:gd name="connsiteX2001" fmla="*/ 2329686 w 12186399"/>
              <a:gd name="connsiteY2001" fmla="*/ 3719968 h 6625235"/>
              <a:gd name="connsiteX2002" fmla="*/ 2324646 w 12186399"/>
              <a:gd name="connsiteY2002" fmla="*/ 3652203 h 6625235"/>
              <a:gd name="connsiteX2003" fmla="*/ 2825879 w 12186399"/>
              <a:gd name="connsiteY2003" fmla="*/ 3904220 h 6625235"/>
              <a:gd name="connsiteX2004" fmla="*/ 2837079 w 12186399"/>
              <a:gd name="connsiteY2004" fmla="*/ 3903660 h 6625235"/>
              <a:gd name="connsiteX2005" fmla="*/ 2828679 w 12186399"/>
              <a:gd name="connsiteY2005" fmla="*/ 3877338 h 6625235"/>
              <a:gd name="connsiteX2006" fmla="*/ 2775475 w 12186399"/>
              <a:gd name="connsiteY2006" fmla="*/ 3852696 h 6625235"/>
              <a:gd name="connsiteX2007" fmla="*/ 2769875 w 12186399"/>
              <a:gd name="connsiteY2007" fmla="*/ 3864457 h 6625235"/>
              <a:gd name="connsiteX2008" fmla="*/ 2825879 w 12186399"/>
              <a:gd name="connsiteY2008" fmla="*/ 3904220 h 6625235"/>
              <a:gd name="connsiteX2009" fmla="*/ 8255995 w 12186399"/>
              <a:gd name="connsiteY2009" fmla="*/ 4432895 h 6625235"/>
              <a:gd name="connsiteX2010" fmla="*/ 8318719 w 12186399"/>
              <a:gd name="connsiteY2010" fmla="*/ 4444655 h 6625235"/>
              <a:gd name="connsiteX2011" fmla="*/ 8328800 w 12186399"/>
              <a:gd name="connsiteY2011" fmla="*/ 4421694 h 6625235"/>
              <a:gd name="connsiteX2012" fmla="*/ 8306958 w 12186399"/>
              <a:gd name="connsiteY2012" fmla="*/ 4418333 h 6625235"/>
              <a:gd name="connsiteX2013" fmla="*/ 8255995 w 12186399"/>
              <a:gd name="connsiteY2013" fmla="*/ 4432895 h 6625235"/>
              <a:gd name="connsiteX2014" fmla="*/ 6934868 w 12186399"/>
              <a:gd name="connsiteY2014" fmla="*/ 5342954 h 6625235"/>
              <a:gd name="connsiteX2015" fmla="*/ 6930388 w 12186399"/>
              <a:gd name="connsiteY2015" fmla="*/ 5323913 h 6625235"/>
              <a:gd name="connsiteX2016" fmla="*/ 6847503 w 12186399"/>
              <a:gd name="connsiteY2016" fmla="*/ 5344634 h 6625235"/>
              <a:gd name="connsiteX2017" fmla="*/ 6850863 w 12186399"/>
              <a:gd name="connsiteY2017" fmla="*/ 5355275 h 6625235"/>
              <a:gd name="connsiteX2018" fmla="*/ 6897906 w 12186399"/>
              <a:gd name="connsiteY2018" fmla="*/ 5350235 h 6625235"/>
              <a:gd name="connsiteX2019" fmla="*/ 6934868 w 12186399"/>
              <a:gd name="connsiteY2019" fmla="*/ 5342954 h 6625235"/>
              <a:gd name="connsiteX2020" fmla="*/ 11685100 w 12186399"/>
              <a:gd name="connsiteY2020" fmla="*/ 3158251 h 6625235"/>
              <a:gd name="connsiteX2021" fmla="*/ 11689581 w 12186399"/>
              <a:gd name="connsiteY2021" fmla="*/ 3164971 h 6625235"/>
              <a:gd name="connsiteX2022" fmla="*/ 11767425 w 12186399"/>
              <a:gd name="connsiteY2022" fmla="*/ 3152090 h 6625235"/>
              <a:gd name="connsiteX2023" fmla="*/ 11737184 w 12186399"/>
              <a:gd name="connsiteY2023" fmla="*/ 3119608 h 6625235"/>
              <a:gd name="connsiteX2024" fmla="*/ 11685100 w 12186399"/>
              <a:gd name="connsiteY2024" fmla="*/ 3158251 h 6625235"/>
              <a:gd name="connsiteX2025" fmla="*/ 2821398 w 12186399"/>
              <a:gd name="connsiteY2025" fmla="*/ 3275858 h 6625235"/>
              <a:gd name="connsiteX2026" fmla="*/ 2806837 w 12186399"/>
              <a:gd name="connsiteY2026" fmla="*/ 3224895 h 6625235"/>
              <a:gd name="connsiteX2027" fmla="*/ 2761474 w 12186399"/>
              <a:gd name="connsiteY2027" fmla="*/ 3280899 h 6625235"/>
              <a:gd name="connsiteX2028" fmla="*/ 2821398 w 12186399"/>
              <a:gd name="connsiteY2028" fmla="*/ 3275858 h 6625235"/>
              <a:gd name="connsiteX2029" fmla="*/ 8389844 w 12186399"/>
              <a:gd name="connsiteY2029" fmla="*/ 4425054 h 6625235"/>
              <a:gd name="connsiteX2030" fmla="*/ 8424006 w 12186399"/>
              <a:gd name="connsiteY2030" fmla="*/ 4384171 h 6625235"/>
              <a:gd name="connsiteX2031" fmla="*/ 8396004 w 12186399"/>
              <a:gd name="connsiteY2031" fmla="*/ 4366810 h 6625235"/>
              <a:gd name="connsiteX2032" fmla="*/ 8389844 w 12186399"/>
              <a:gd name="connsiteY2032" fmla="*/ 4425054 h 6625235"/>
              <a:gd name="connsiteX2033" fmla="*/ 9653287 w 12186399"/>
              <a:gd name="connsiteY2033" fmla="*/ 4237442 h 6625235"/>
              <a:gd name="connsiteX2034" fmla="*/ 9666168 w 12186399"/>
              <a:gd name="connsiteY2034" fmla="*/ 4217280 h 6625235"/>
              <a:gd name="connsiteX2035" fmla="*/ 9628085 w 12186399"/>
              <a:gd name="connsiteY2035" fmla="*/ 4203839 h 6625235"/>
              <a:gd name="connsiteX2036" fmla="*/ 9610164 w 12186399"/>
              <a:gd name="connsiteY2036" fmla="*/ 4223441 h 6625235"/>
              <a:gd name="connsiteX2037" fmla="*/ 9634245 w 12186399"/>
              <a:gd name="connsiteY2037" fmla="*/ 4250322 h 6625235"/>
              <a:gd name="connsiteX2038" fmla="*/ 9653287 w 12186399"/>
              <a:gd name="connsiteY2038" fmla="*/ 4237442 h 6625235"/>
              <a:gd name="connsiteX2039" fmla="*/ 1672763 w 12186399"/>
              <a:gd name="connsiteY2039" fmla="*/ 1023390 h 6625235"/>
              <a:gd name="connsiteX2040" fmla="*/ 1734367 w 12186399"/>
              <a:gd name="connsiteY2040" fmla="*/ 1016670 h 6625235"/>
              <a:gd name="connsiteX2041" fmla="*/ 1672763 w 12186399"/>
              <a:gd name="connsiteY2041" fmla="*/ 1023390 h 6625235"/>
              <a:gd name="connsiteX2042" fmla="*/ 7064237 w 12186399"/>
              <a:gd name="connsiteY2042" fmla="*/ 5281350 h 6625235"/>
              <a:gd name="connsiteX2043" fmla="*/ 7019434 w 12186399"/>
              <a:gd name="connsiteY2043" fmla="*/ 5262309 h 6625235"/>
              <a:gd name="connsiteX2044" fmla="*/ 7027274 w 12186399"/>
              <a:gd name="connsiteY2044" fmla="*/ 5330074 h 6625235"/>
              <a:gd name="connsiteX2045" fmla="*/ 7064237 w 12186399"/>
              <a:gd name="connsiteY2045" fmla="*/ 5281350 h 6625235"/>
              <a:gd name="connsiteX2046" fmla="*/ 1378744 w 12186399"/>
              <a:gd name="connsiteY2046" fmla="*/ 1072114 h 6625235"/>
              <a:gd name="connsiteX2047" fmla="*/ 1366983 w 12186399"/>
              <a:gd name="connsiteY2047" fmla="*/ 1081074 h 6625235"/>
              <a:gd name="connsiteX2048" fmla="*/ 1370903 w 12186399"/>
              <a:gd name="connsiteY2048" fmla="*/ 1126437 h 6625235"/>
              <a:gd name="connsiteX2049" fmla="*/ 1414026 w 12186399"/>
              <a:gd name="connsiteY2049" fmla="*/ 1100675 h 6625235"/>
              <a:gd name="connsiteX2050" fmla="*/ 1378744 w 12186399"/>
              <a:gd name="connsiteY2050" fmla="*/ 1072114 h 6625235"/>
              <a:gd name="connsiteX2051" fmla="*/ 981118 w 12186399"/>
              <a:gd name="connsiteY2051" fmla="*/ 1189721 h 6625235"/>
              <a:gd name="connsiteX2052" fmla="*/ 1002399 w 12186399"/>
              <a:gd name="connsiteY2052" fmla="*/ 1183001 h 6625235"/>
              <a:gd name="connsiteX2053" fmla="*/ 990638 w 12186399"/>
              <a:gd name="connsiteY2053" fmla="*/ 1139318 h 6625235"/>
              <a:gd name="connsiteX2054" fmla="*/ 962076 w 12186399"/>
              <a:gd name="connsiteY2054" fmla="*/ 1143798 h 6625235"/>
              <a:gd name="connsiteX2055" fmla="*/ 981118 w 12186399"/>
              <a:gd name="connsiteY2055" fmla="*/ 1189721 h 6625235"/>
              <a:gd name="connsiteX2056" fmla="*/ 9130772 w 12186399"/>
              <a:gd name="connsiteY2056" fmla="*/ 4132155 h 6625235"/>
              <a:gd name="connsiteX2057" fmla="*/ 9155974 w 12186399"/>
              <a:gd name="connsiteY2057" fmla="*/ 4199919 h 6625235"/>
              <a:gd name="connsiteX2058" fmla="*/ 9191256 w 12186399"/>
              <a:gd name="connsiteY2058" fmla="*/ 4174717 h 6625235"/>
              <a:gd name="connsiteX2059" fmla="*/ 9130772 w 12186399"/>
              <a:gd name="connsiteY2059" fmla="*/ 4132155 h 6625235"/>
              <a:gd name="connsiteX2060" fmla="*/ 8684983 w 12186399"/>
              <a:gd name="connsiteY2060" fmla="*/ 4147836 h 6625235"/>
              <a:gd name="connsiteX2061" fmla="*/ 8681623 w 12186399"/>
              <a:gd name="connsiteY2061" fmla="*/ 4156236 h 6625235"/>
              <a:gd name="connsiteX2062" fmla="*/ 8707384 w 12186399"/>
              <a:gd name="connsiteY2062" fmla="*/ 4183678 h 6625235"/>
              <a:gd name="connsiteX2063" fmla="*/ 8749387 w 12186399"/>
              <a:gd name="connsiteY2063" fmla="*/ 4166317 h 6625235"/>
              <a:gd name="connsiteX2064" fmla="*/ 8750508 w 12186399"/>
              <a:gd name="connsiteY2064" fmla="*/ 4155676 h 6625235"/>
              <a:gd name="connsiteX2065" fmla="*/ 8684983 w 12186399"/>
              <a:gd name="connsiteY2065" fmla="*/ 4147836 h 662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Lst>
            <a:rect l="l" t="t" r="r" b="b"/>
            <a:pathLst>
              <a:path w="12186399" h="6625235">
                <a:moveTo>
                  <a:pt x="10353892" y="4441295"/>
                </a:moveTo>
                <a:cubicBezTo>
                  <a:pt x="10339332" y="4449135"/>
                  <a:pt x="10323650" y="4455296"/>
                  <a:pt x="10311330" y="4465377"/>
                </a:cubicBezTo>
                <a:cubicBezTo>
                  <a:pt x="10295089" y="4477697"/>
                  <a:pt x="10281648" y="4493378"/>
                  <a:pt x="10260926" y="4513540"/>
                </a:cubicBezTo>
                <a:cubicBezTo>
                  <a:pt x="10262607" y="4557223"/>
                  <a:pt x="10256446" y="4557223"/>
                  <a:pt x="10198762" y="4565063"/>
                </a:cubicBezTo>
                <a:cubicBezTo>
                  <a:pt x="10162360" y="4570104"/>
                  <a:pt x="10119237" y="4559463"/>
                  <a:pt x="10086755" y="4595305"/>
                </a:cubicBezTo>
                <a:cubicBezTo>
                  <a:pt x="10078355" y="4604826"/>
                  <a:pt x="10047553" y="4595305"/>
                  <a:pt x="10019551" y="4593625"/>
                </a:cubicBezTo>
                <a:cubicBezTo>
                  <a:pt x="10039152" y="4579064"/>
                  <a:pt x="10053153" y="4568424"/>
                  <a:pt x="10072194" y="4554423"/>
                </a:cubicBezTo>
                <a:cubicBezTo>
                  <a:pt x="10074434" y="4554982"/>
                  <a:pt x="10086755" y="4557783"/>
                  <a:pt x="10103556" y="4561703"/>
                </a:cubicBezTo>
                <a:cubicBezTo>
                  <a:pt x="10079474" y="4528661"/>
                  <a:pt x="10064914" y="4526421"/>
                  <a:pt x="10011150" y="4548262"/>
                </a:cubicBezTo>
                <a:cubicBezTo>
                  <a:pt x="10014510" y="4524740"/>
                  <a:pt x="10017310" y="4506259"/>
                  <a:pt x="10019551" y="4487218"/>
                </a:cubicBezTo>
                <a:cubicBezTo>
                  <a:pt x="10024031" y="4487778"/>
                  <a:pt x="10029071" y="4488338"/>
                  <a:pt x="10033552" y="4488338"/>
                </a:cubicBezTo>
                <a:cubicBezTo>
                  <a:pt x="10034671" y="4499539"/>
                  <a:pt x="10035792" y="4510739"/>
                  <a:pt x="10036912" y="4522500"/>
                </a:cubicBezTo>
                <a:cubicBezTo>
                  <a:pt x="10040832" y="4525301"/>
                  <a:pt x="10044752" y="4528101"/>
                  <a:pt x="10048672" y="4531461"/>
                </a:cubicBezTo>
                <a:cubicBezTo>
                  <a:pt x="10068834" y="4510180"/>
                  <a:pt x="10088995" y="4488898"/>
                  <a:pt x="10109717" y="4468737"/>
                </a:cubicBezTo>
                <a:cubicBezTo>
                  <a:pt x="10122037" y="4456416"/>
                  <a:pt x="10136038" y="4445775"/>
                  <a:pt x="10157320" y="4440735"/>
                </a:cubicBezTo>
                <a:cubicBezTo>
                  <a:pt x="10160120" y="4428414"/>
                  <a:pt x="10162920" y="4415533"/>
                  <a:pt x="10166840" y="4399852"/>
                </a:cubicBezTo>
                <a:cubicBezTo>
                  <a:pt x="10139399" y="4402652"/>
                  <a:pt x="10118117" y="4401532"/>
                  <a:pt x="10094596" y="4383051"/>
                </a:cubicBezTo>
                <a:cubicBezTo>
                  <a:pt x="10076674" y="4368490"/>
                  <a:pt x="10040272" y="4377451"/>
                  <a:pt x="9999949" y="4374651"/>
                </a:cubicBezTo>
                <a:cubicBezTo>
                  <a:pt x="10016751" y="4386412"/>
                  <a:pt x="10024031" y="4391452"/>
                  <a:pt x="10033552" y="4398172"/>
                </a:cubicBezTo>
                <a:cubicBezTo>
                  <a:pt x="10027391" y="4400412"/>
                  <a:pt x="10024031" y="4403773"/>
                  <a:pt x="10021230" y="4403213"/>
                </a:cubicBezTo>
                <a:cubicBezTo>
                  <a:pt x="9978668" y="4392012"/>
                  <a:pt x="9972507" y="4429534"/>
                  <a:pt x="9954587" y="4451936"/>
                </a:cubicBezTo>
                <a:cubicBezTo>
                  <a:pt x="9947866" y="4460336"/>
                  <a:pt x="9940586" y="4468177"/>
                  <a:pt x="9932185" y="4474897"/>
                </a:cubicBezTo>
                <a:cubicBezTo>
                  <a:pt x="9893542" y="4504579"/>
                  <a:pt x="9892983" y="4525301"/>
                  <a:pt x="9927705" y="4557223"/>
                </a:cubicBezTo>
                <a:cubicBezTo>
                  <a:pt x="9937225" y="4566183"/>
                  <a:pt x="9938905" y="4582984"/>
                  <a:pt x="9944506" y="4596425"/>
                </a:cubicBezTo>
                <a:cubicBezTo>
                  <a:pt x="9941146" y="4598105"/>
                  <a:pt x="9937225" y="4600345"/>
                  <a:pt x="9933865" y="4602026"/>
                </a:cubicBezTo>
                <a:cubicBezTo>
                  <a:pt x="9907543" y="4577944"/>
                  <a:pt x="9883462" y="4538181"/>
                  <a:pt x="9854340" y="4534261"/>
                </a:cubicBezTo>
                <a:cubicBezTo>
                  <a:pt x="9807857" y="4527541"/>
                  <a:pt x="9758574" y="4493378"/>
                  <a:pt x="9709290" y="4528101"/>
                </a:cubicBezTo>
                <a:cubicBezTo>
                  <a:pt x="9709290" y="4528101"/>
                  <a:pt x="9710971" y="4529221"/>
                  <a:pt x="9710971" y="4529221"/>
                </a:cubicBezTo>
                <a:cubicBezTo>
                  <a:pt x="9698089" y="4506819"/>
                  <a:pt x="9685208" y="4483858"/>
                  <a:pt x="9674568" y="4464256"/>
                </a:cubicBezTo>
                <a:cubicBezTo>
                  <a:pt x="9653287" y="4467057"/>
                  <a:pt x="9631445" y="4469297"/>
                  <a:pt x="9597283" y="4473777"/>
                </a:cubicBezTo>
                <a:cubicBezTo>
                  <a:pt x="9615764" y="4449135"/>
                  <a:pt x="9629205" y="4430654"/>
                  <a:pt x="9644326" y="4409933"/>
                </a:cubicBezTo>
                <a:cubicBezTo>
                  <a:pt x="9663927" y="4463697"/>
                  <a:pt x="9700890" y="4418894"/>
                  <a:pt x="9728892" y="4426734"/>
                </a:cubicBezTo>
                <a:cubicBezTo>
                  <a:pt x="9719371" y="4420014"/>
                  <a:pt x="9709850" y="4413293"/>
                  <a:pt x="9696970" y="4404332"/>
                </a:cubicBezTo>
                <a:cubicBezTo>
                  <a:pt x="9707050" y="4398172"/>
                  <a:pt x="9713771" y="4394252"/>
                  <a:pt x="9721611" y="4389212"/>
                </a:cubicBezTo>
                <a:cubicBezTo>
                  <a:pt x="9694170" y="4376331"/>
                  <a:pt x="9718251" y="4329848"/>
                  <a:pt x="9673448" y="4324247"/>
                </a:cubicBezTo>
                <a:cubicBezTo>
                  <a:pt x="9643206" y="4320887"/>
                  <a:pt x="9614644" y="4303526"/>
                  <a:pt x="9577682" y="4289525"/>
                </a:cubicBezTo>
                <a:cubicBezTo>
                  <a:pt x="9578801" y="4318087"/>
                  <a:pt x="9579922" y="4343289"/>
                  <a:pt x="9581042" y="4368490"/>
                </a:cubicBezTo>
                <a:cubicBezTo>
                  <a:pt x="9578241" y="4371290"/>
                  <a:pt x="9575441" y="4374091"/>
                  <a:pt x="9573201" y="4377451"/>
                </a:cubicBezTo>
                <a:cubicBezTo>
                  <a:pt x="9556400" y="4360090"/>
                  <a:pt x="9540159" y="4342728"/>
                  <a:pt x="9515518" y="4317527"/>
                </a:cubicBezTo>
                <a:cubicBezTo>
                  <a:pt x="9533439" y="4295125"/>
                  <a:pt x="9554160" y="4269364"/>
                  <a:pt x="9576562" y="4240802"/>
                </a:cubicBezTo>
                <a:cubicBezTo>
                  <a:pt x="9568161" y="4241362"/>
                  <a:pt x="9554160" y="4242482"/>
                  <a:pt x="9540159" y="4243042"/>
                </a:cubicBezTo>
                <a:cubicBezTo>
                  <a:pt x="9522798" y="4244162"/>
                  <a:pt x="9505437" y="4244722"/>
                  <a:pt x="9477995" y="4246402"/>
                </a:cubicBezTo>
                <a:cubicBezTo>
                  <a:pt x="9497036" y="4261523"/>
                  <a:pt x="9511597" y="4273284"/>
                  <a:pt x="9529519" y="4287845"/>
                </a:cubicBezTo>
                <a:cubicBezTo>
                  <a:pt x="9486395" y="4301286"/>
                  <a:pt x="9451113" y="4312487"/>
                  <a:pt x="9407430" y="4325927"/>
                </a:cubicBezTo>
                <a:cubicBezTo>
                  <a:pt x="9419191" y="4305766"/>
                  <a:pt x="9427032" y="4292325"/>
                  <a:pt x="9438232" y="4273844"/>
                </a:cubicBezTo>
                <a:cubicBezTo>
                  <a:pt x="9399590" y="4262643"/>
                  <a:pt x="9359827" y="4334328"/>
                  <a:pt x="9327345" y="4267684"/>
                </a:cubicBezTo>
                <a:cubicBezTo>
                  <a:pt x="9334066" y="4264884"/>
                  <a:pt x="9341906" y="4260963"/>
                  <a:pt x="9350307" y="4257043"/>
                </a:cubicBezTo>
                <a:cubicBezTo>
                  <a:pt x="9349186" y="4254803"/>
                  <a:pt x="9348626" y="4252003"/>
                  <a:pt x="9347507" y="4249762"/>
                </a:cubicBezTo>
                <a:cubicBezTo>
                  <a:pt x="9320065" y="4259283"/>
                  <a:pt x="9292623" y="4268804"/>
                  <a:pt x="9265181" y="4278324"/>
                </a:cubicBezTo>
                <a:cubicBezTo>
                  <a:pt x="9265181" y="4281685"/>
                  <a:pt x="9265181" y="4285045"/>
                  <a:pt x="9265181" y="4288405"/>
                </a:cubicBezTo>
                <a:cubicBezTo>
                  <a:pt x="9279742" y="4292885"/>
                  <a:pt x="9294303" y="4297925"/>
                  <a:pt x="9307184" y="4302406"/>
                </a:cubicBezTo>
                <a:cubicBezTo>
                  <a:pt x="9303823" y="4316967"/>
                  <a:pt x="9301023" y="4330408"/>
                  <a:pt x="9297663" y="4344409"/>
                </a:cubicBezTo>
                <a:cubicBezTo>
                  <a:pt x="9231579" y="4321447"/>
                  <a:pt x="9195737" y="4366810"/>
                  <a:pt x="9167735" y="4418894"/>
                </a:cubicBezTo>
                <a:cubicBezTo>
                  <a:pt x="9185656" y="4428974"/>
                  <a:pt x="9206938" y="4440735"/>
                  <a:pt x="9227659" y="4452496"/>
                </a:cubicBezTo>
                <a:cubicBezTo>
                  <a:pt x="9225418" y="4458096"/>
                  <a:pt x="9223178" y="4463697"/>
                  <a:pt x="9221498" y="4468737"/>
                </a:cubicBezTo>
                <a:cubicBezTo>
                  <a:pt x="9206377" y="4464817"/>
                  <a:pt x="9190696" y="4457536"/>
                  <a:pt x="9176136" y="4458656"/>
                </a:cubicBezTo>
                <a:cubicBezTo>
                  <a:pt x="9162694" y="4459776"/>
                  <a:pt x="9149813" y="4469857"/>
                  <a:pt x="9134133" y="4477697"/>
                </a:cubicBezTo>
                <a:cubicBezTo>
                  <a:pt x="9131333" y="4472657"/>
                  <a:pt x="9124052" y="4460896"/>
                  <a:pt x="9117332" y="4450816"/>
                </a:cubicBezTo>
                <a:cubicBezTo>
                  <a:pt x="9074208" y="4455856"/>
                  <a:pt x="9032766" y="4460336"/>
                  <a:pt x="8999163" y="4464256"/>
                </a:cubicBezTo>
                <a:cubicBezTo>
                  <a:pt x="9021565" y="4488338"/>
                  <a:pt x="9049567" y="4518580"/>
                  <a:pt x="9076449" y="4547702"/>
                </a:cubicBezTo>
                <a:cubicBezTo>
                  <a:pt x="9101090" y="4538181"/>
                  <a:pt x="9125732" y="4515780"/>
                  <a:pt x="9128532" y="4567303"/>
                </a:cubicBezTo>
                <a:cubicBezTo>
                  <a:pt x="9129652" y="4593065"/>
                  <a:pt x="9199657" y="4609306"/>
                  <a:pt x="9232139" y="4590265"/>
                </a:cubicBezTo>
                <a:cubicBezTo>
                  <a:pt x="9209177" y="4585225"/>
                  <a:pt x="9190696" y="4580744"/>
                  <a:pt x="9172775" y="4576824"/>
                </a:cubicBezTo>
                <a:cubicBezTo>
                  <a:pt x="9194616" y="4563383"/>
                  <a:pt x="9212538" y="4548822"/>
                  <a:pt x="9233819" y="4540422"/>
                </a:cubicBezTo>
                <a:cubicBezTo>
                  <a:pt x="9241100" y="4537621"/>
                  <a:pt x="9260701" y="4547702"/>
                  <a:pt x="9264061" y="4556663"/>
                </a:cubicBezTo>
                <a:cubicBezTo>
                  <a:pt x="9270781" y="4574024"/>
                  <a:pt x="9270221" y="4594185"/>
                  <a:pt x="9273021" y="4614906"/>
                </a:cubicBezTo>
                <a:cubicBezTo>
                  <a:pt x="9321184" y="4630587"/>
                  <a:pt x="9348626" y="4595865"/>
                  <a:pt x="9383349" y="4574024"/>
                </a:cubicBezTo>
                <a:cubicBezTo>
                  <a:pt x="9406870" y="4558903"/>
                  <a:pt x="9439353" y="4554423"/>
                  <a:pt x="9467915" y="4551622"/>
                </a:cubicBezTo>
                <a:cubicBezTo>
                  <a:pt x="9477435" y="4550502"/>
                  <a:pt x="9489196" y="4570104"/>
                  <a:pt x="9505997" y="4586344"/>
                </a:cubicBezTo>
                <a:cubicBezTo>
                  <a:pt x="9420871" y="4583544"/>
                  <a:pt x="9420871" y="4583544"/>
                  <a:pt x="9336866" y="4645709"/>
                </a:cubicBezTo>
                <a:cubicBezTo>
                  <a:pt x="9358707" y="4656909"/>
                  <a:pt x="9378309" y="4666990"/>
                  <a:pt x="9397910" y="4677070"/>
                </a:cubicBezTo>
                <a:cubicBezTo>
                  <a:pt x="9414151" y="4658589"/>
                  <a:pt x="9428712" y="4641788"/>
                  <a:pt x="9443833" y="4624987"/>
                </a:cubicBezTo>
                <a:cubicBezTo>
                  <a:pt x="9430392" y="4654669"/>
                  <a:pt x="9420311" y="4681551"/>
                  <a:pt x="9454474" y="4703392"/>
                </a:cubicBezTo>
                <a:lnTo>
                  <a:pt x="9455593" y="4702272"/>
                </a:lnTo>
                <a:cubicBezTo>
                  <a:pt x="9443833" y="4703392"/>
                  <a:pt x="9432072" y="4707313"/>
                  <a:pt x="9421431" y="4705072"/>
                </a:cubicBezTo>
                <a:cubicBezTo>
                  <a:pt x="9397350" y="4700032"/>
                  <a:pt x="9374388" y="4691632"/>
                  <a:pt x="9349747" y="4688831"/>
                </a:cubicBezTo>
                <a:cubicBezTo>
                  <a:pt x="9297663" y="4628907"/>
                  <a:pt x="9221498" y="4623867"/>
                  <a:pt x="9193497" y="4683231"/>
                </a:cubicBezTo>
                <a:cubicBezTo>
                  <a:pt x="9178375" y="4670350"/>
                  <a:pt x="9163254" y="4658029"/>
                  <a:pt x="9143093" y="4640668"/>
                </a:cubicBezTo>
                <a:cubicBezTo>
                  <a:pt x="9140853" y="4656349"/>
                  <a:pt x="9139733" y="4659709"/>
                  <a:pt x="9140293" y="4661949"/>
                </a:cubicBezTo>
                <a:cubicBezTo>
                  <a:pt x="9147013" y="4674270"/>
                  <a:pt x="9154294" y="4686031"/>
                  <a:pt x="9159894" y="4698352"/>
                </a:cubicBezTo>
                <a:cubicBezTo>
                  <a:pt x="9159894" y="4698912"/>
                  <a:pt x="9144773" y="4708433"/>
                  <a:pt x="9144213" y="4707872"/>
                </a:cubicBezTo>
                <a:cubicBezTo>
                  <a:pt x="9136372" y="4697792"/>
                  <a:pt x="9127972" y="4687151"/>
                  <a:pt x="9124052" y="4675390"/>
                </a:cubicBezTo>
                <a:cubicBezTo>
                  <a:pt x="9102770" y="4616587"/>
                  <a:pt x="9078689" y="4601465"/>
                  <a:pt x="9004204" y="4607066"/>
                </a:cubicBezTo>
                <a:cubicBezTo>
                  <a:pt x="9023245" y="4590265"/>
                  <a:pt x="9038366" y="4576824"/>
                  <a:pt x="9057407" y="4560023"/>
                </a:cubicBezTo>
                <a:cubicBezTo>
                  <a:pt x="9031086" y="4549382"/>
                  <a:pt x="9007564" y="4540422"/>
                  <a:pt x="8990763" y="4533141"/>
                </a:cubicBezTo>
                <a:cubicBezTo>
                  <a:pt x="8987403" y="4514100"/>
                  <a:pt x="8989643" y="4492819"/>
                  <a:pt x="8980123" y="4483858"/>
                </a:cubicBezTo>
                <a:cubicBezTo>
                  <a:pt x="8940359" y="4444095"/>
                  <a:pt x="8938120" y="4412173"/>
                  <a:pt x="8975082" y="4364010"/>
                </a:cubicBezTo>
                <a:cubicBezTo>
                  <a:pt x="8951560" y="4376331"/>
                  <a:pt x="8929159" y="4395372"/>
                  <a:pt x="8904518" y="4399292"/>
                </a:cubicBezTo>
                <a:cubicBezTo>
                  <a:pt x="8878196" y="4403773"/>
                  <a:pt x="8849074" y="4394812"/>
                  <a:pt x="8807631" y="4389772"/>
                </a:cubicBezTo>
                <a:cubicBezTo>
                  <a:pt x="8835633" y="4371290"/>
                  <a:pt x="8857474" y="4356169"/>
                  <a:pt x="8875395" y="4344409"/>
                </a:cubicBezTo>
                <a:cubicBezTo>
                  <a:pt x="8869235" y="4320887"/>
                  <a:pt x="8863635" y="4297366"/>
                  <a:pt x="8856354" y="4268244"/>
                </a:cubicBezTo>
                <a:cubicBezTo>
                  <a:pt x="8890517" y="4259843"/>
                  <a:pt x="8925239" y="4250883"/>
                  <a:pt x="8965001" y="4241362"/>
                </a:cubicBezTo>
                <a:cubicBezTo>
                  <a:pt x="8937559" y="4216720"/>
                  <a:pt x="8912918" y="4194879"/>
                  <a:pt x="8887717" y="4172477"/>
                </a:cubicBezTo>
                <a:cubicBezTo>
                  <a:pt x="8866435" y="4175837"/>
                  <a:pt x="8845153" y="4223441"/>
                  <a:pt x="8826113" y="4174157"/>
                </a:cubicBezTo>
                <a:cubicBezTo>
                  <a:pt x="8804271" y="4181438"/>
                  <a:pt x="8785230" y="4188158"/>
                  <a:pt x="8762828" y="4195999"/>
                </a:cubicBezTo>
                <a:cubicBezTo>
                  <a:pt x="8772348" y="4207200"/>
                  <a:pt x="8784110" y="4221761"/>
                  <a:pt x="8798111" y="4238002"/>
                </a:cubicBezTo>
                <a:cubicBezTo>
                  <a:pt x="8791950" y="4241362"/>
                  <a:pt x="8785789" y="4246402"/>
                  <a:pt x="8783549" y="4245282"/>
                </a:cubicBezTo>
                <a:cubicBezTo>
                  <a:pt x="8726986" y="4216160"/>
                  <a:pt x="8691704" y="4262643"/>
                  <a:pt x="8648021" y="4281124"/>
                </a:cubicBezTo>
                <a:cubicBezTo>
                  <a:pt x="8634580" y="4286725"/>
                  <a:pt x="8613299" y="4274404"/>
                  <a:pt x="8595377" y="4270484"/>
                </a:cubicBezTo>
                <a:cubicBezTo>
                  <a:pt x="8598737" y="4264323"/>
                  <a:pt x="8601537" y="4257603"/>
                  <a:pt x="8604898" y="4250883"/>
                </a:cubicBezTo>
                <a:cubicBezTo>
                  <a:pt x="8615538" y="4236321"/>
                  <a:pt x="8626739" y="4221761"/>
                  <a:pt x="8637380" y="4207200"/>
                </a:cubicBezTo>
                <a:cubicBezTo>
                  <a:pt x="8636820" y="4203839"/>
                  <a:pt x="8635700" y="4200479"/>
                  <a:pt x="8635139" y="4197119"/>
                </a:cubicBezTo>
                <a:cubicBezTo>
                  <a:pt x="8614978" y="4202159"/>
                  <a:pt x="8595377" y="4207200"/>
                  <a:pt x="8571296" y="4213360"/>
                </a:cubicBezTo>
                <a:cubicBezTo>
                  <a:pt x="8585857" y="4229601"/>
                  <a:pt x="8595937" y="4240802"/>
                  <a:pt x="8606018" y="4251442"/>
                </a:cubicBezTo>
                <a:cubicBezTo>
                  <a:pt x="8594817" y="4250322"/>
                  <a:pt x="8583056" y="4247522"/>
                  <a:pt x="8572416" y="4249203"/>
                </a:cubicBezTo>
                <a:cubicBezTo>
                  <a:pt x="8552814" y="4251442"/>
                  <a:pt x="8533773" y="4256483"/>
                  <a:pt x="8514172" y="4260963"/>
                </a:cubicBezTo>
                <a:cubicBezTo>
                  <a:pt x="8514732" y="4265443"/>
                  <a:pt x="8514732" y="4269924"/>
                  <a:pt x="8515292" y="4274404"/>
                </a:cubicBezTo>
                <a:cubicBezTo>
                  <a:pt x="8500731" y="4270484"/>
                  <a:pt x="8486170" y="4266564"/>
                  <a:pt x="8458728" y="4259283"/>
                </a:cubicBezTo>
                <a:cubicBezTo>
                  <a:pt x="8471609" y="4278324"/>
                  <a:pt x="8478329" y="4288405"/>
                  <a:pt x="8482250" y="4294565"/>
                </a:cubicBezTo>
                <a:cubicBezTo>
                  <a:pt x="8474969" y="4313607"/>
                  <a:pt x="8468249" y="4329288"/>
                  <a:pt x="8463208" y="4345529"/>
                </a:cubicBezTo>
                <a:cubicBezTo>
                  <a:pt x="8457608" y="4364010"/>
                  <a:pt x="8453128" y="4383051"/>
                  <a:pt x="8447527" y="4404332"/>
                </a:cubicBezTo>
                <a:cubicBezTo>
                  <a:pt x="8476649" y="4417773"/>
                  <a:pt x="8488410" y="4397052"/>
                  <a:pt x="8499051" y="4374651"/>
                </a:cubicBezTo>
                <a:cubicBezTo>
                  <a:pt x="8512492" y="4347209"/>
                  <a:pt x="8519772" y="4333768"/>
                  <a:pt x="8546094" y="4370170"/>
                </a:cubicBezTo>
                <a:cubicBezTo>
                  <a:pt x="8569615" y="4402652"/>
                  <a:pt x="8608258" y="4423934"/>
                  <a:pt x="8635700" y="4458656"/>
                </a:cubicBezTo>
                <a:cubicBezTo>
                  <a:pt x="8620019" y="4455856"/>
                  <a:pt x="8604898" y="4453056"/>
                  <a:pt x="8582497" y="4448576"/>
                </a:cubicBezTo>
                <a:cubicBezTo>
                  <a:pt x="8590897" y="4463697"/>
                  <a:pt x="8595937" y="4473777"/>
                  <a:pt x="8599858" y="4480498"/>
                </a:cubicBezTo>
                <a:cubicBezTo>
                  <a:pt x="8581376" y="4479378"/>
                  <a:pt x="8560655" y="4478257"/>
                  <a:pt x="8529293" y="4476577"/>
                </a:cubicBezTo>
                <a:cubicBezTo>
                  <a:pt x="8543294" y="4490018"/>
                  <a:pt x="8549454" y="4496179"/>
                  <a:pt x="8560095" y="4505699"/>
                </a:cubicBezTo>
                <a:cubicBezTo>
                  <a:pt x="8530973" y="4537061"/>
                  <a:pt x="8502411" y="4567863"/>
                  <a:pt x="8467689" y="4605386"/>
                </a:cubicBezTo>
                <a:cubicBezTo>
                  <a:pt x="8502971" y="4600345"/>
                  <a:pt x="8533213" y="4595865"/>
                  <a:pt x="8562895" y="4591385"/>
                </a:cubicBezTo>
                <a:cubicBezTo>
                  <a:pt x="8563455" y="4595305"/>
                  <a:pt x="8564015" y="4599785"/>
                  <a:pt x="8564015" y="4603706"/>
                </a:cubicBezTo>
                <a:cubicBezTo>
                  <a:pt x="8554495" y="4608186"/>
                  <a:pt x="8544414" y="4613226"/>
                  <a:pt x="8532653" y="4618827"/>
                </a:cubicBezTo>
                <a:cubicBezTo>
                  <a:pt x="8555055" y="4629467"/>
                  <a:pt x="8573535" y="4638428"/>
                  <a:pt x="8595377" y="4649069"/>
                </a:cubicBezTo>
                <a:cubicBezTo>
                  <a:pt x="8579136" y="4667550"/>
                  <a:pt x="8568496" y="4679871"/>
                  <a:pt x="8556174" y="4693872"/>
                </a:cubicBezTo>
                <a:cubicBezTo>
                  <a:pt x="8509131" y="4665870"/>
                  <a:pt x="8469369" y="4694432"/>
                  <a:pt x="8427926" y="4714033"/>
                </a:cubicBezTo>
                <a:cubicBezTo>
                  <a:pt x="8436326" y="4701712"/>
                  <a:pt x="8444167" y="4689391"/>
                  <a:pt x="8458168" y="4669230"/>
                </a:cubicBezTo>
                <a:cubicBezTo>
                  <a:pt x="8425126" y="4669230"/>
                  <a:pt x="8398804" y="4669230"/>
                  <a:pt x="8375843" y="4669230"/>
                </a:cubicBezTo>
                <a:cubicBezTo>
                  <a:pt x="8366883" y="4660830"/>
                  <a:pt x="8359042" y="4652989"/>
                  <a:pt x="8350641" y="4645148"/>
                </a:cubicBezTo>
                <a:cubicBezTo>
                  <a:pt x="8367443" y="4679871"/>
                  <a:pt x="8368562" y="4736994"/>
                  <a:pt x="8429046" y="4712913"/>
                </a:cubicBezTo>
                <a:cubicBezTo>
                  <a:pt x="8438007" y="4720753"/>
                  <a:pt x="8445847" y="4731954"/>
                  <a:pt x="8456488" y="4735874"/>
                </a:cubicBezTo>
                <a:cubicBezTo>
                  <a:pt x="8478890" y="4743715"/>
                  <a:pt x="8505211" y="4744275"/>
                  <a:pt x="8525932" y="4754355"/>
                </a:cubicBezTo>
                <a:cubicBezTo>
                  <a:pt x="8557295" y="4769477"/>
                  <a:pt x="8540494" y="4796358"/>
                  <a:pt x="8529853" y="4815400"/>
                </a:cubicBezTo>
                <a:cubicBezTo>
                  <a:pt x="8524813" y="4824920"/>
                  <a:pt x="8505771" y="4830521"/>
                  <a:pt x="8492891" y="4830521"/>
                </a:cubicBezTo>
                <a:cubicBezTo>
                  <a:pt x="8455928" y="4831081"/>
                  <a:pt x="8419525" y="4827720"/>
                  <a:pt x="8381443" y="4826040"/>
                </a:cubicBezTo>
                <a:cubicBezTo>
                  <a:pt x="8383123" y="4822680"/>
                  <a:pt x="8390404" y="4813159"/>
                  <a:pt x="8390404" y="4803639"/>
                </a:cubicBezTo>
                <a:cubicBezTo>
                  <a:pt x="8390404" y="4790758"/>
                  <a:pt x="8384804" y="4777877"/>
                  <a:pt x="8382003" y="4764996"/>
                </a:cubicBezTo>
                <a:cubicBezTo>
                  <a:pt x="8365762" y="4778997"/>
                  <a:pt x="8346161" y="4736435"/>
                  <a:pt x="8328800" y="4770597"/>
                </a:cubicBezTo>
                <a:cubicBezTo>
                  <a:pt x="8315919" y="4795798"/>
                  <a:pt x="8270556" y="4789638"/>
                  <a:pt x="8253755" y="4764436"/>
                </a:cubicBezTo>
                <a:cubicBezTo>
                  <a:pt x="8243114" y="4748755"/>
                  <a:pt x="8230793" y="4734754"/>
                  <a:pt x="8219033" y="4720193"/>
                </a:cubicBezTo>
                <a:cubicBezTo>
                  <a:pt x="8207272" y="4690511"/>
                  <a:pt x="8184871" y="4685471"/>
                  <a:pt x="8152388" y="4689391"/>
                </a:cubicBezTo>
                <a:cubicBezTo>
                  <a:pt x="8165269" y="4730274"/>
                  <a:pt x="8196071" y="4716833"/>
                  <a:pt x="8220713" y="4719073"/>
                </a:cubicBezTo>
                <a:cubicBezTo>
                  <a:pt x="8216793" y="4748195"/>
                  <a:pt x="8202232" y="4775637"/>
                  <a:pt x="8225193" y="4806439"/>
                </a:cubicBezTo>
                <a:cubicBezTo>
                  <a:pt x="8237514" y="4822680"/>
                  <a:pt x="8192711" y="4862443"/>
                  <a:pt x="8162469" y="4857402"/>
                </a:cubicBezTo>
                <a:cubicBezTo>
                  <a:pt x="8139507" y="4853482"/>
                  <a:pt x="8118786" y="4835561"/>
                  <a:pt x="8095825" y="4828841"/>
                </a:cubicBezTo>
                <a:cubicBezTo>
                  <a:pt x="8071743" y="4821560"/>
                  <a:pt x="8046541" y="4818760"/>
                  <a:pt x="8021340" y="4817080"/>
                </a:cubicBezTo>
                <a:cubicBezTo>
                  <a:pt x="8000618" y="4815959"/>
                  <a:pt x="7979337" y="4818760"/>
                  <a:pt x="7958616" y="4819880"/>
                </a:cubicBezTo>
                <a:cubicBezTo>
                  <a:pt x="7946855" y="4826600"/>
                  <a:pt x="7931174" y="4832761"/>
                  <a:pt x="7919973" y="4843401"/>
                </a:cubicBezTo>
                <a:cubicBezTo>
                  <a:pt x="7902612" y="4859082"/>
                  <a:pt x="7866770" y="4866923"/>
                  <a:pt x="7892531" y="4905005"/>
                </a:cubicBezTo>
                <a:cubicBezTo>
                  <a:pt x="7874050" y="4909486"/>
                  <a:pt x="7858369" y="4913406"/>
                  <a:pt x="7838768" y="4918446"/>
                </a:cubicBezTo>
                <a:cubicBezTo>
                  <a:pt x="7859489" y="4929087"/>
                  <a:pt x="7876290" y="4937488"/>
                  <a:pt x="7889731" y="4944208"/>
                </a:cubicBezTo>
                <a:cubicBezTo>
                  <a:pt x="7871810" y="4974450"/>
                  <a:pt x="7857249" y="4999652"/>
                  <a:pt x="7842688" y="5024293"/>
                </a:cubicBezTo>
                <a:cubicBezTo>
                  <a:pt x="7807966" y="4976690"/>
                  <a:pt x="7744681" y="4982290"/>
                  <a:pt x="7709399" y="5034374"/>
                </a:cubicBezTo>
                <a:cubicBezTo>
                  <a:pt x="7685877" y="5029334"/>
                  <a:pt x="7663476" y="5024293"/>
                  <a:pt x="7632114" y="5017013"/>
                </a:cubicBezTo>
                <a:cubicBezTo>
                  <a:pt x="7644435" y="5036054"/>
                  <a:pt x="7651715" y="5046695"/>
                  <a:pt x="7660676" y="5060136"/>
                </a:cubicBezTo>
                <a:cubicBezTo>
                  <a:pt x="7629314" y="5070216"/>
                  <a:pt x="7600752" y="5079737"/>
                  <a:pt x="7581151" y="5086458"/>
                </a:cubicBezTo>
                <a:cubicBezTo>
                  <a:pt x="7590111" y="5098778"/>
                  <a:pt x="7610272" y="5113899"/>
                  <a:pt x="7611393" y="5130700"/>
                </a:cubicBezTo>
                <a:cubicBezTo>
                  <a:pt x="7613073" y="5151982"/>
                  <a:pt x="7598512" y="5173823"/>
                  <a:pt x="7592352" y="5195665"/>
                </a:cubicBezTo>
                <a:cubicBezTo>
                  <a:pt x="7587311" y="5212466"/>
                  <a:pt x="7577791" y="5231507"/>
                  <a:pt x="7582271" y="5245508"/>
                </a:cubicBezTo>
                <a:cubicBezTo>
                  <a:pt x="7585071" y="5253908"/>
                  <a:pt x="7583391" y="5279670"/>
                  <a:pt x="7615313" y="5276870"/>
                </a:cubicBezTo>
                <a:cubicBezTo>
                  <a:pt x="7645555" y="5274070"/>
                  <a:pt x="7678037" y="5293111"/>
                  <a:pt x="7703799" y="5300391"/>
                </a:cubicBezTo>
                <a:cubicBezTo>
                  <a:pt x="7722280" y="5291431"/>
                  <a:pt x="7736841" y="5284710"/>
                  <a:pt x="7746922" y="5279670"/>
                </a:cubicBezTo>
                <a:cubicBezTo>
                  <a:pt x="7758682" y="5323913"/>
                  <a:pt x="7769323" y="5363676"/>
                  <a:pt x="7781644" y="5409598"/>
                </a:cubicBezTo>
                <a:cubicBezTo>
                  <a:pt x="7802925" y="5406798"/>
                  <a:pt x="7833727" y="5456082"/>
                  <a:pt x="7870130" y="5400638"/>
                </a:cubicBezTo>
                <a:cubicBezTo>
                  <a:pt x="7880770" y="5420239"/>
                  <a:pt x="7898131" y="5438161"/>
                  <a:pt x="7894771" y="5449921"/>
                </a:cubicBezTo>
                <a:cubicBezTo>
                  <a:pt x="7881330" y="5492484"/>
                  <a:pt x="7852769" y="5435360"/>
                  <a:pt x="7830367" y="5458882"/>
                </a:cubicBezTo>
                <a:cubicBezTo>
                  <a:pt x="7834848" y="5466162"/>
                  <a:pt x="7839328" y="5474563"/>
                  <a:pt x="7844928" y="5484644"/>
                </a:cubicBezTo>
                <a:cubicBezTo>
                  <a:pt x="7839328" y="5486884"/>
                  <a:pt x="7835408" y="5489124"/>
                  <a:pt x="7832048" y="5489124"/>
                </a:cubicBezTo>
                <a:cubicBezTo>
                  <a:pt x="7807966" y="5487444"/>
                  <a:pt x="7783884" y="5481843"/>
                  <a:pt x="7782764" y="5519926"/>
                </a:cubicBezTo>
                <a:cubicBezTo>
                  <a:pt x="7782764" y="5528326"/>
                  <a:pt x="7767083" y="5537287"/>
                  <a:pt x="7757003" y="5544568"/>
                </a:cubicBezTo>
                <a:cubicBezTo>
                  <a:pt x="7745802" y="5553528"/>
                  <a:pt x="7732921" y="5560248"/>
                  <a:pt x="7712200" y="5573690"/>
                </a:cubicBezTo>
                <a:cubicBezTo>
                  <a:pt x="7732361" y="5578170"/>
                  <a:pt x="7742442" y="5579850"/>
                  <a:pt x="7754762" y="5582650"/>
                </a:cubicBezTo>
                <a:cubicBezTo>
                  <a:pt x="7744121" y="5618492"/>
                  <a:pt x="7764843" y="5629693"/>
                  <a:pt x="7797885" y="5628573"/>
                </a:cubicBezTo>
                <a:cubicBezTo>
                  <a:pt x="7789484" y="5644254"/>
                  <a:pt x="7789484" y="5644254"/>
                  <a:pt x="7706039" y="5632493"/>
                </a:cubicBezTo>
                <a:cubicBezTo>
                  <a:pt x="7712759" y="5644254"/>
                  <a:pt x="7717800" y="5651534"/>
                  <a:pt x="7723400" y="5661055"/>
                </a:cubicBezTo>
                <a:cubicBezTo>
                  <a:pt x="7696518" y="5657695"/>
                  <a:pt x="7679717" y="5663295"/>
                  <a:pt x="7671877" y="5696898"/>
                </a:cubicBezTo>
                <a:cubicBezTo>
                  <a:pt x="7668516" y="5712018"/>
                  <a:pt x="7634354" y="5720419"/>
                  <a:pt x="7607472" y="5735540"/>
                </a:cubicBezTo>
                <a:cubicBezTo>
                  <a:pt x="7601872" y="5712579"/>
                  <a:pt x="7597952" y="5695777"/>
                  <a:pt x="7595712" y="5685697"/>
                </a:cubicBezTo>
                <a:cubicBezTo>
                  <a:pt x="7585071" y="5686817"/>
                  <a:pt x="7572750" y="5687937"/>
                  <a:pt x="7559869" y="5689617"/>
                </a:cubicBezTo>
                <a:cubicBezTo>
                  <a:pt x="7524027" y="5701938"/>
                  <a:pt x="7523467" y="5731060"/>
                  <a:pt x="7532988" y="5765782"/>
                </a:cubicBezTo>
                <a:cubicBezTo>
                  <a:pt x="7536908" y="5780343"/>
                  <a:pt x="7531307" y="5797704"/>
                  <a:pt x="7530748" y="5813945"/>
                </a:cubicBezTo>
                <a:cubicBezTo>
                  <a:pt x="7530748" y="5820106"/>
                  <a:pt x="7530748" y="5826826"/>
                  <a:pt x="7532428" y="5832986"/>
                </a:cubicBezTo>
                <a:cubicBezTo>
                  <a:pt x="7546429" y="5883389"/>
                  <a:pt x="7539708" y="5896271"/>
                  <a:pt x="7490985" y="5917552"/>
                </a:cubicBezTo>
                <a:cubicBezTo>
                  <a:pt x="7478664" y="5923153"/>
                  <a:pt x="7466343" y="5928192"/>
                  <a:pt x="7445622" y="5937713"/>
                </a:cubicBezTo>
                <a:cubicBezTo>
                  <a:pt x="7472504" y="5948354"/>
                  <a:pt x="7492665" y="5956194"/>
                  <a:pt x="7512827" y="5964035"/>
                </a:cubicBezTo>
                <a:cubicBezTo>
                  <a:pt x="7512266" y="5966835"/>
                  <a:pt x="7511146" y="5969635"/>
                  <a:pt x="7510586" y="5971876"/>
                </a:cubicBezTo>
                <a:cubicBezTo>
                  <a:pt x="7520107" y="5968515"/>
                  <a:pt x="7529628" y="5965155"/>
                  <a:pt x="7538588" y="5962355"/>
                </a:cubicBezTo>
                <a:cubicBezTo>
                  <a:pt x="7540828" y="5965715"/>
                  <a:pt x="7543068" y="5969635"/>
                  <a:pt x="7544748" y="5972995"/>
                </a:cubicBezTo>
                <a:cubicBezTo>
                  <a:pt x="7520107" y="5994277"/>
                  <a:pt x="7495465" y="6016119"/>
                  <a:pt x="7465224" y="6041880"/>
                </a:cubicBezTo>
                <a:cubicBezTo>
                  <a:pt x="7474744" y="6056441"/>
                  <a:pt x="7485385" y="6072682"/>
                  <a:pt x="7498265" y="6091724"/>
                </a:cubicBezTo>
                <a:cubicBezTo>
                  <a:pt x="7492665" y="6095644"/>
                  <a:pt x="7483144" y="6101804"/>
                  <a:pt x="7472504" y="6108525"/>
                </a:cubicBezTo>
                <a:cubicBezTo>
                  <a:pt x="7499386" y="6114685"/>
                  <a:pt x="7524587" y="6120285"/>
                  <a:pt x="7553149" y="6126446"/>
                </a:cubicBezTo>
                <a:cubicBezTo>
                  <a:pt x="7553149" y="6123645"/>
                  <a:pt x="7554269" y="6113565"/>
                  <a:pt x="7555389" y="6099004"/>
                </a:cubicBezTo>
                <a:cubicBezTo>
                  <a:pt x="7593471" y="6139887"/>
                  <a:pt x="7605233" y="6085003"/>
                  <a:pt x="7639955" y="6074363"/>
                </a:cubicBezTo>
                <a:cubicBezTo>
                  <a:pt x="7619234" y="6133726"/>
                  <a:pt x="7571630" y="6141567"/>
                  <a:pt x="7533548" y="6169569"/>
                </a:cubicBezTo>
                <a:cubicBezTo>
                  <a:pt x="7576670" y="6159488"/>
                  <a:pt x="7619794" y="6149407"/>
                  <a:pt x="7662356" y="6139327"/>
                </a:cubicBezTo>
                <a:cubicBezTo>
                  <a:pt x="7663476" y="6142127"/>
                  <a:pt x="7664596" y="6144367"/>
                  <a:pt x="7666276" y="6147167"/>
                </a:cubicBezTo>
                <a:cubicBezTo>
                  <a:pt x="7660116" y="6152768"/>
                  <a:pt x="7654516" y="6158368"/>
                  <a:pt x="7647795" y="6163968"/>
                </a:cubicBezTo>
                <a:cubicBezTo>
                  <a:pt x="7662356" y="6172369"/>
                  <a:pt x="7677477" y="6181329"/>
                  <a:pt x="7692598" y="6190290"/>
                </a:cubicBezTo>
                <a:cubicBezTo>
                  <a:pt x="7684198" y="6199810"/>
                  <a:pt x="7677477" y="6207651"/>
                  <a:pt x="7670757" y="6216051"/>
                </a:cubicBezTo>
                <a:cubicBezTo>
                  <a:pt x="7663476" y="6224452"/>
                  <a:pt x="7656756" y="6233973"/>
                  <a:pt x="7650036" y="6242374"/>
                </a:cubicBezTo>
                <a:cubicBezTo>
                  <a:pt x="7646675" y="6232853"/>
                  <a:pt x="7643315" y="6223892"/>
                  <a:pt x="7640515" y="6214372"/>
                </a:cubicBezTo>
                <a:cubicBezTo>
                  <a:pt x="7638835" y="6209331"/>
                  <a:pt x="7639395" y="6203171"/>
                  <a:pt x="7638274" y="6194210"/>
                </a:cubicBezTo>
                <a:cubicBezTo>
                  <a:pt x="7610833" y="6196450"/>
                  <a:pt x="7584511" y="6198690"/>
                  <a:pt x="7550349" y="6201491"/>
                </a:cubicBezTo>
                <a:cubicBezTo>
                  <a:pt x="7578351" y="6239013"/>
                  <a:pt x="7560430" y="6258614"/>
                  <a:pt x="7531307" y="6274855"/>
                </a:cubicBezTo>
                <a:cubicBezTo>
                  <a:pt x="7545868" y="6279896"/>
                  <a:pt x="7557630" y="6283816"/>
                  <a:pt x="7574431" y="6289416"/>
                </a:cubicBezTo>
                <a:cubicBezTo>
                  <a:pt x="7561550" y="6303978"/>
                  <a:pt x="7552029" y="6314618"/>
                  <a:pt x="7535788" y="6332539"/>
                </a:cubicBezTo>
                <a:cubicBezTo>
                  <a:pt x="7529628" y="6306217"/>
                  <a:pt x="7526828" y="6288856"/>
                  <a:pt x="7521227" y="6272615"/>
                </a:cubicBezTo>
                <a:cubicBezTo>
                  <a:pt x="7515627" y="6255814"/>
                  <a:pt x="7508346" y="6239013"/>
                  <a:pt x="7498826" y="6223892"/>
                </a:cubicBezTo>
                <a:cubicBezTo>
                  <a:pt x="7494905" y="6218292"/>
                  <a:pt x="7482025" y="6214932"/>
                  <a:pt x="7474184" y="6216051"/>
                </a:cubicBezTo>
                <a:cubicBezTo>
                  <a:pt x="7469703" y="6216611"/>
                  <a:pt x="7466903" y="6228933"/>
                  <a:pt x="7464103" y="6235653"/>
                </a:cubicBezTo>
                <a:cubicBezTo>
                  <a:pt x="7458503" y="6248534"/>
                  <a:pt x="7453462" y="6261975"/>
                  <a:pt x="7448422" y="6274855"/>
                </a:cubicBezTo>
                <a:cubicBezTo>
                  <a:pt x="7438341" y="6264775"/>
                  <a:pt x="7429381" y="6251894"/>
                  <a:pt x="7417060" y="6245174"/>
                </a:cubicBezTo>
                <a:cubicBezTo>
                  <a:pt x="7393539" y="6231173"/>
                  <a:pt x="7367777" y="6221092"/>
                  <a:pt x="7340335" y="6207651"/>
                </a:cubicBezTo>
                <a:cubicBezTo>
                  <a:pt x="7354896" y="6179089"/>
                  <a:pt x="7348736" y="6132606"/>
                  <a:pt x="7391858" y="6107965"/>
                </a:cubicBezTo>
                <a:cubicBezTo>
                  <a:pt x="7398019" y="6104604"/>
                  <a:pt x="7399139" y="6079402"/>
                  <a:pt x="7392979" y="6071002"/>
                </a:cubicBezTo>
                <a:cubicBezTo>
                  <a:pt x="7373377" y="6041880"/>
                  <a:pt x="7381218" y="6022279"/>
                  <a:pt x="7409780" y="6006038"/>
                </a:cubicBezTo>
                <a:cubicBezTo>
                  <a:pt x="7402499" y="5996517"/>
                  <a:pt x="7397459" y="5989237"/>
                  <a:pt x="7391298" y="5980836"/>
                </a:cubicBezTo>
                <a:cubicBezTo>
                  <a:pt x="7403059" y="5970195"/>
                  <a:pt x="7413140" y="5960115"/>
                  <a:pt x="7425460" y="5948354"/>
                </a:cubicBezTo>
                <a:cubicBezTo>
                  <a:pt x="7399139" y="5935473"/>
                  <a:pt x="7385698" y="5901871"/>
                  <a:pt x="7346495" y="5914191"/>
                </a:cubicBezTo>
                <a:cubicBezTo>
                  <a:pt x="7340895" y="5915872"/>
                  <a:pt x="7328014" y="5894030"/>
                  <a:pt x="7314573" y="5878350"/>
                </a:cubicBezTo>
                <a:cubicBezTo>
                  <a:pt x="7348176" y="5874429"/>
                  <a:pt x="7373377" y="5872189"/>
                  <a:pt x="7399139" y="5869389"/>
                </a:cubicBezTo>
                <a:cubicBezTo>
                  <a:pt x="7380657" y="5809465"/>
                  <a:pt x="7395219" y="5762422"/>
                  <a:pt x="7434421" y="5739460"/>
                </a:cubicBezTo>
                <a:cubicBezTo>
                  <a:pt x="7432181" y="5712579"/>
                  <a:pt x="7433301" y="5687377"/>
                  <a:pt x="7427141" y="5664415"/>
                </a:cubicBezTo>
                <a:cubicBezTo>
                  <a:pt x="7416500" y="5627453"/>
                  <a:pt x="7404739" y="5589930"/>
                  <a:pt x="7385138" y="5557448"/>
                </a:cubicBezTo>
                <a:cubicBezTo>
                  <a:pt x="7367217" y="5527206"/>
                  <a:pt x="7366097" y="5512645"/>
                  <a:pt x="7417620" y="5510965"/>
                </a:cubicBezTo>
                <a:cubicBezTo>
                  <a:pt x="7396339" y="5492484"/>
                  <a:pt x="7384578" y="5481283"/>
                  <a:pt x="7368337" y="5467283"/>
                </a:cubicBezTo>
                <a:cubicBezTo>
                  <a:pt x="7389619" y="5458882"/>
                  <a:pt x="7410900" y="5449921"/>
                  <a:pt x="7439461" y="5438161"/>
                </a:cubicBezTo>
                <a:cubicBezTo>
                  <a:pt x="7391858" y="5418559"/>
                  <a:pt x="7350976" y="5401758"/>
                  <a:pt x="7306733" y="5383837"/>
                </a:cubicBezTo>
                <a:cubicBezTo>
                  <a:pt x="7307293" y="5392237"/>
                  <a:pt x="7307853" y="5401758"/>
                  <a:pt x="7308413" y="5415199"/>
                </a:cubicBezTo>
                <a:cubicBezTo>
                  <a:pt x="7303933" y="5414639"/>
                  <a:pt x="7298332" y="5412399"/>
                  <a:pt x="7293852" y="5413519"/>
                </a:cubicBezTo>
                <a:cubicBezTo>
                  <a:pt x="7266410" y="5423039"/>
                  <a:pt x="7239528" y="5434240"/>
                  <a:pt x="7212086" y="5442641"/>
                </a:cubicBezTo>
                <a:cubicBezTo>
                  <a:pt x="7181284" y="5452161"/>
                  <a:pt x="7161123" y="5429200"/>
                  <a:pt x="7169524" y="5381037"/>
                </a:cubicBezTo>
                <a:cubicBezTo>
                  <a:pt x="7121361" y="5396718"/>
                  <a:pt x="7079358" y="5410159"/>
                  <a:pt x="7036795" y="5424160"/>
                </a:cubicBezTo>
                <a:cubicBezTo>
                  <a:pt x="7039035" y="5416319"/>
                  <a:pt x="7042396" y="5400638"/>
                  <a:pt x="7050236" y="5369276"/>
                </a:cubicBezTo>
                <a:cubicBezTo>
                  <a:pt x="7008233" y="5382157"/>
                  <a:pt x="6971271" y="5386077"/>
                  <a:pt x="6943829" y="5404558"/>
                </a:cubicBezTo>
                <a:cubicBezTo>
                  <a:pt x="6917507" y="5422480"/>
                  <a:pt x="6883345" y="5438161"/>
                  <a:pt x="6882785" y="5485203"/>
                </a:cubicBezTo>
                <a:cubicBezTo>
                  <a:pt x="6882785" y="5508165"/>
                  <a:pt x="6851423" y="5537847"/>
                  <a:pt x="6826782" y="5551288"/>
                </a:cubicBezTo>
                <a:cubicBezTo>
                  <a:pt x="6809981" y="5560808"/>
                  <a:pt x="6779178" y="5550728"/>
                  <a:pt x="6756777" y="5542887"/>
                </a:cubicBezTo>
                <a:cubicBezTo>
                  <a:pt x="6743336" y="5537847"/>
                  <a:pt x="6734376" y="5519926"/>
                  <a:pt x="6719814" y="5503685"/>
                </a:cubicBezTo>
                <a:cubicBezTo>
                  <a:pt x="6668291" y="5503685"/>
                  <a:pt x="6668291" y="5503685"/>
                  <a:pt x="6637489" y="5552408"/>
                </a:cubicBezTo>
                <a:cubicBezTo>
                  <a:pt x="6660450" y="5545127"/>
                  <a:pt x="6677811" y="5534487"/>
                  <a:pt x="6693493" y="5536727"/>
                </a:cubicBezTo>
                <a:cubicBezTo>
                  <a:pt x="6706934" y="5538407"/>
                  <a:pt x="6717574" y="5555768"/>
                  <a:pt x="6726535" y="5571449"/>
                </a:cubicBezTo>
                <a:cubicBezTo>
                  <a:pt x="6697973" y="5572009"/>
                  <a:pt x="6672211" y="5605611"/>
                  <a:pt x="6653170" y="5581530"/>
                </a:cubicBezTo>
                <a:cubicBezTo>
                  <a:pt x="6633569" y="5581530"/>
                  <a:pt x="6617888" y="5586010"/>
                  <a:pt x="6607247" y="5580410"/>
                </a:cubicBezTo>
                <a:cubicBezTo>
                  <a:pt x="6584845" y="5569209"/>
                  <a:pt x="6568044" y="5554648"/>
                  <a:pt x="6539482" y="5574809"/>
                </a:cubicBezTo>
                <a:cubicBezTo>
                  <a:pt x="6517081" y="5591051"/>
                  <a:pt x="6485719" y="5599451"/>
                  <a:pt x="6461637" y="5566969"/>
                </a:cubicBezTo>
                <a:cubicBezTo>
                  <a:pt x="6454357" y="5557448"/>
                  <a:pt x="6439236" y="5553528"/>
                  <a:pt x="6427475" y="5547368"/>
                </a:cubicBezTo>
                <a:cubicBezTo>
                  <a:pt x="6425235" y="5550168"/>
                  <a:pt x="6423555" y="5553528"/>
                  <a:pt x="6421315" y="5556328"/>
                </a:cubicBezTo>
                <a:cubicBezTo>
                  <a:pt x="6429715" y="5562489"/>
                  <a:pt x="6438116" y="5568649"/>
                  <a:pt x="6455477" y="5581530"/>
                </a:cubicBezTo>
                <a:cubicBezTo>
                  <a:pt x="6394993" y="5588810"/>
                  <a:pt x="6371471" y="5628573"/>
                  <a:pt x="6359711" y="5684577"/>
                </a:cubicBezTo>
                <a:cubicBezTo>
                  <a:pt x="6366991" y="5694097"/>
                  <a:pt x="6380992" y="5713138"/>
                  <a:pt x="6398913" y="5737220"/>
                </a:cubicBezTo>
                <a:cubicBezTo>
                  <a:pt x="6404514" y="5722099"/>
                  <a:pt x="6407874" y="5710899"/>
                  <a:pt x="6411794" y="5700258"/>
                </a:cubicBezTo>
                <a:cubicBezTo>
                  <a:pt x="6422995" y="5703618"/>
                  <a:pt x="6434756" y="5706978"/>
                  <a:pt x="6447636" y="5710899"/>
                </a:cubicBezTo>
                <a:cubicBezTo>
                  <a:pt x="6440916" y="5665535"/>
                  <a:pt x="6450996" y="5659375"/>
                  <a:pt x="6507000" y="5670576"/>
                </a:cubicBezTo>
                <a:cubicBezTo>
                  <a:pt x="6387713" y="5783703"/>
                  <a:pt x="6387713" y="5783703"/>
                  <a:pt x="6330029" y="5761862"/>
                </a:cubicBezTo>
                <a:cubicBezTo>
                  <a:pt x="6331709" y="5775863"/>
                  <a:pt x="6332829" y="5785944"/>
                  <a:pt x="6333949" y="5794904"/>
                </a:cubicBezTo>
                <a:cubicBezTo>
                  <a:pt x="6323308" y="5799945"/>
                  <a:pt x="6311548" y="5805545"/>
                  <a:pt x="6291947" y="5814505"/>
                </a:cubicBezTo>
                <a:cubicBezTo>
                  <a:pt x="6314908" y="5824026"/>
                  <a:pt x="6330029" y="5830186"/>
                  <a:pt x="6356351" y="5841387"/>
                </a:cubicBezTo>
                <a:cubicBezTo>
                  <a:pt x="6332269" y="5848108"/>
                  <a:pt x="6319948" y="5851468"/>
                  <a:pt x="6303147" y="5855948"/>
                </a:cubicBezTo>
                <a:cubicBezTo>
                  <a:pt x="6316588" y="5863788"/>
                  <a:pt x="6326669" y="5869949"/>
                  <a:pt x="6340669" y="5878910"/>
                </a:cubicBezTo>
                <a:cubicBezTo>
                  <a:pt x="6328909" y="5886750"/>
                  <a:pt x="6315468" y="5900751"/>
                  <a:pt x="6309867" y="5898511"/>
                </a:cubicBezTo>
                <a:cubicBezTo>
                  <a:pt x="6263945" y="5876669"/>
                  <a:pt x="6268425" y="5905231"/>
                  <a:pt x="6275145" y="5936033"/>
                </a:cubicBezTo>
                <a:cubicBezTo>
                  <a:pt x="6263384" y="5937713"/>
                  <a:pt x="6253304" y="5938833"/>
                  <a:pt x="6236503" y="5941633"/>
                </a:cubicBezTo>
                <a:cubicBezTo>
                  <a:pt x="6256664" y="5957875"/>
                  <a:pt x="6271785" y="5970195"/>
                  <a:pt x="6288026" y="5983076"/>
                </a:cubicBezTo>
                <a:cubicBezTo>
                  <a:pt x="6282425" y="5998197"/>
                  <a:pt x="6277385" y="6012198"/>
                  <a:pt x="6276265" y="6014998"/>
                </a:cubicBezTo>
                <a:cubicBezTo>
                  <a:pt x="6238182" y="6010518"/>
                  <a:pt x="6206261" y="6006598"/>
                  <a:pt x="6174339" y="6002678"/>
                </a:cubicBezTo>
                <a:cubicBezTo>
                  <a:pt x="6169298" y="5981396"/>
                  <a:pt x="6164818" y="5960675"/>
                  <a:pt x="6160338" y="5941073"/>
                </a:cubicBezTo>
                <a:cubicBezTo>
                  <a:pt x="6173778" y="5941073"/>
                  <a:pt x="6193940" y="5941073"/>
                  <a:pt x="6215221" y="5941073"/>
                </a:cubicBezTo>
                <a:cubicBezTo>
                  <a:pt x="6192820" y="5893470"/>
                  <a:pt x="6177139" y="5885630"/>
                  <a:pt x="6152497" y="5912512"/>
                </a:cubicBezTo>
                <a:cubicBezTo>
                  <a:pt x="6125615" y="5941633"/>
                  <a:pt x="6104334" y="5976356"/>
                  <a:pt x="6074652" y="6017798"/>
                </a:cubicBezTo>
                <a:cubicBezTo>
                  <a:pt x="6114414" y="6011638"/>
                  <a:pt x="6145216" y="6006598"/>
                  <a:pt x="6175459" y="6002118"/>
                </a:cubicBezTo>
                <a:cubicBezTo>
                  <a:pt x="6197300" y="6010518"/>
                  <a:pt x="6219142" y="6018919"/>
                  <a:pt x="6240983" y="6027879"/>
                </a:cubicBezTo>
                <a:cubicBezTo>
                  <a:pt x="6240423" y="6032360"/>
                  <a:pt x="6240423" y="6036280"/>
                  <a:pt x="6239863" y="6040760"/>
                </a:cubicBezTo>
                <a:cubicBezTo>
                  <a:pt x="6228662" y="6041320"/>
                  <a:pt x="6212421" y="6047480"/>
                  <a:pt x="6206821" y="6041880"/>
                </a:cubicBezTo>
                <a:cubicBezTo>
                  <a:pt x="6174899" y="6013318"/>
                  <a:pt x="6167618" y="6033480"/>
                  <a:pt x="6162577" y="6065401"/>
                </a:cubicBezTo>
                <a:cubicBezTo>
                  <a:pt x="6126736" y="6055321"/>
                  <a:pt x="6091453" y="6047480"/>
                  <a:pt x="6057291" y="6035720"/>
                </a:cubicBezTo>
                <a:cubicBezTo>
                  <a:pt x="6041610" y="6030119"/>
                  <a:pt x="6029849" y="6011638"/>
                  <a:pt x="6014168" y="6008278"/>
                </a:cubicBezTo>
                <a:cubicBezTo>
                  <a:pt x="6001287" y="6005478"/>
                  <a:pt x="5979446" y="6011078"/>
                  <a:pt x="5972165" y="6021159"/>
                </a:cubicBezTo>
                <a:cubicBezTo>
                  <a:pt x="5953684" y="6046921"/>
                  <a:pt x="5944163" y="6035720"/>
                  <a:pt x="5930162" y="6016678"/>
                </a:cubicBezTo>
                <a:cubicBezTo>
                  <a:pt x="5940803" y="6007718"/>
                  <a:pt x="5950324" y="5999877"/>
                  <a:pt x="5964885" y="5987557"/>
                </a:cubicBezTo>
                <a:cubicBezTo>
                  <a:pt x="5940803" y="5987557"/>
                  <a:pt x="5922322" y="5984757"/>
                  <a:pt x="5905521" y="5988677"/>
                </a:cubicBezTo>
                <a:cubicBezTo>
                  <a:pt x="5898800" y="5990357"/>
                  <a:pt x="5889840" y="6009958"/>
                  <a:pt x="5893200" y="6016678"/>
                </a:cubicBezTo>
                <a:cubicBezTo>
                  <a:pt x="5910001" y="6053641"/>
                  <a:pt x="5897681" y="6075482"/>
                  <a:pt x="5857357" y="6073242"/>
                </a:cubicBezTo>
                <a:cubicBezTo>
                  <a:pt x="5832716" y="6071562"/>
                  <a:pt x="5808075" y="6065962"/>
                  <a:pt x="5778392" y="6061481"/>
                </a:cubicBezTo>
                <a:cubicBezTo>
                  <a:pt x="5782873" y="6077723"/>
                  <a:pt x="5786233" y="6088363"/>
                  <a:pt x="5790714" y="6106284"/>
                </a:cubicBezTo>
                <a:cubicBezTo>
                  <a:pt x="5740310" y="6100124"/>
                  <a:pt x="5673106" y="6056441"/>
                  <a:pt x="5680386" y="6160608"/>
                </a:cubicBezTo>
                <a:cubicBezTo>
                  <a:pt x="5696627" y="6170129"/>
                  <a:pt x="5718469" y="6182449"/>
                  <a:pt x="5740870" y="6195330"/>
                </a:cubicBezTo>
                <a:cubicBezTo>
                  <a:pt x="5701107" y="6205971"/>
                  <a:pt x="5664705" y="6215492"/>
                  <a:pt x="5617662" y="6228373"/>
                </a:cubicBezTo>
                <a:cubicBezTo>
                  <a:pt x="5638943" y="6247413"/>
                  <a:pt x="5648464" y="6255814"/>
                  <a:pt x="5657985" y="6264214"/>
                </a:cubicBezTo>
                <a:cubicBezTo>
                  <a:pt x="5655745" y="6268135"/>
                  <a:pt x="5653504" y="6271495"/>
                  <a:pt x="5651264" y="6275415"/>
                </a:cubicBezTo>
                <a:cubicBezTo>
                  <a:pt x="5640624" y="6268135"/>
                  <a:pt x="5622142" y="6261975"/>
                  <a:pt x="5621022" y="6253574"/>
                </a:cubicBezTo>
                <a:cubicBezTo>
                  <a:pt x="5617662" y="6232853"/>
                  <a:pt x="5615982" y="6212691"/>
                  <a:pt x="5590220" y="6223892"/>
                </a:cubicBezTo>
                <a:cubicBezTo>
                  <a:pt x="5570059" y="6232853"/>
                  <a:pt x="5552698" y="6251334"/>
                  <a:pt x="5537017" y="6268135"/>
                </a:cubicBezTo>
                <a:cubicBezTo>
                  <a:pt x="5530296" y="6274855"/>
                  <a:pt x="5530296" y="6288296"/>
                  <a:pt x="5525816" y="6303417"/>
                </a:cubicBezTo>
                <a:cubicBezTo>
                  <a:pt x="5538137" y="6300057"/>
                  <a:pt x="5550458" y="6296697"/>
                  <a:pt x="5562778" y="6292777"/>
                </a:cubicBezTo>
                <a:cubicBezTo>
                  <a:pt x="5573419" y="6289416"/>
                  <a:pt x="5590220" y="6279336"/>
                  <a:pt x="5593020" y="6282136"/>
                </a:cubicBezTo>
                <a:cubicBezTo>
                  <a:pt x="5601981" y="6291656"/>
                  <a:pt x="5605341" y="6306217"/>
                  <a:pt x="5607021" y="6310698"/>
                </a:cubicBezTo>
                <a:cubicBezTo>
                  <a:pt x="5538697" y="6316858"/>
                  <a:pt x="5472053" y="6306778"/>
                  <a:pt x="5422769" y="6356621"/>
                </a:cubicBezTo>
                <a:cubicBezTo>
                  <a:pt x="5411568" y="6344300"/>
                  <a:pt x="5404288" y="6336459"/>
                  <a:pt x="5397008" y="6328619"/>
                </a:cubicBezTo>
                <a:cubicBezTo>
                  <a:pt x="5406528" y="6323579"/>
                  <a:pt x="5417169" y="6314058"/>
                  <a:pt x="5425569" y="6315178"/>
                </a:cubicBezTo>
                <a:cubicBezTo>
                  <a:pt x="5468692" y="6320218"/>
                  <a:pt x="5491094" y="6301737"/>
                  <a:pt x="5500054" y="6255814"/>
                </a:cubicBezTo>
                <a:cubicBezTo>
                  <a:pt x="5481573" y="6254134"/>
                  <a:pt x="5466452" y="6252454"/>
                  <a:pt x="5458052" y="6251334"/>
                </a:cubicBezTo>
                <a:cubicBezTo>
                  <a:pt x="5449091" y="6270935"/>
                  <a:pt x="5443491" y="6283816"/>
                  <a:pt x="5437890" y="6295016"/>
                </a:cubicBezTo>
                <a:cubicBezTo>
                  <a:pt x="5423889" y="6268695"/>
                  <a:pt x="5416049" y="6232853"/>
                  <a:pt x="5401488" y="6229492"/>
                </a:cubicBezTo>
                <a:cubicBezTo>
                  <a:pt x="5365646" y="6222212"/>
                  <a:pt x="5326443" y="6230052"/>
                  <a:pt x="5288360" y="6231733"/>
                </a:cubicBezTo>
                <a:cubicBezTo>
                  <a:pt x="5287800" y="6237333"/>
                  <a:pt x="5287800" y="6242374"/>
                  <a:pt x="5287240" y="6247974"/>
                </a:cubicBezTo>
                <a:cubicBezTo>
                  <a:pt x="5301241" y="6252454"/>
                  <a:pt x="5315242" y="6257494"/>
                  <a:pt x="5330363" y="6262535"/>
                </a:cubicBezTo>
                <a:cubicBezTo>
                  <a:pt x="5324763" y="6270935"/>
                  <a:pt x="5319162" y="6279336"/>
                  <a:pt x="5317482" y="6281576"/>
                </a:cubicBezTo>
                <a:cubicBezTo>
                  <a:pt x="5346604" y="6298377"/>
                  <a:pt x="5371806" y="6312938"/>
                  <a:pt x="5397567" y="6327499"/>
                </a:cubicBezTo>
                <a:cubicBezTo>
                  <a:pt x="5397008" y="6328619"/>
                  <a:pt x="5395327" y="6329739"/>
                  <a:pt x="5395327" y="6330859"/>
                </a:cubicBezTo>
                <a:cubicBezTo>
                  <a:pt x="5388047" y="6360541"/>
                  <a:pt x="5380766" y="6390223"/>
                  <a:pt x="5339884" y="6398623"/>
                </a:cubicBezTo>
                <a:cubicBezTo>
                  <a:pt x="5343804" y="6403664"/>
                  <a:pt x="5347724" y="6409264"/>
                  <a:pt x="5351084" y="6414305"/>
                </a:cubicBezTo>
                <a:cubicBezTo>
                  <a:pt x="5367886" y="6409264"/>
                  <a:pt x="5385247" y="6399744"/>
                  <a:pt x="5402048" y="6399184"/>
                </a:cubicBezTo>
                <a:cubicBezTo>
                  <a:pt x="5447971" y="6397503"/>
                  <a:pt x="5473733" y="6363901"/>
                  <a:pt x="5507895" y="6342620"/>
                </a:cubicBezTo>
                <a:cubicBezTo>
                  <a:pt x="5524136" y="6332539"/>
                  <a:pt x="5553258" y="6343180"/>
                  <a:pt x="5578460" y="6344860"/>
                </a:cubicBezTo>
                <a:cubicBezTo>
                  <a:pt x="5557178" y="6356621"/>
                  <a:pt x="5535897" y="6368942"/>
                  <a:pt x="5507895" y="6384622"/>
                </a:cubicBezTo>
                <a:cubicBezTo>
                  <a:pt x="5526376" y="6389103"/>
                  <a:pt x="5538137" y="6391343"/>
                  <a:pt x="5549338" y="6394143"/>
                </a:cubicBezTo>
                <a:cubicBezTo>
                  <a:pt x="5549897" y="6397503"/>
                  <a:pt x="5549897" y="6400864"/>
                  <a:pt x="5550458" y="6404224"/>
                </a:cubicBezTo>
                <a:cubicBezTo>
                  <a:pt x="5529176" y="6407024"/>
                  <a:pt x="5508455" y="6410385"/>
                  <a:pt x="5487173" y="6413185"/>
                </a:cubicBezTo>
                <a:cubicBezTo>
                  <a:pt x="5489414" y="6415985"/>
                  <a:pt x="5491654" y="6418785"/>
                  <a:pt x="5494454" y="6422145"/>
                </a:cubicBezTo>
                <a:cubicBezTo>
                  <a:pt x="5485493" y="6429986"/>
                  <a:pt x="5477653" y="6437826"/>
                  <a:pt x="5468132" y="6445107"/>
                </a:cubicBezTo>
                <a:cubicBezTo>
                  <a:pt x="5461972" y="6449587"/>
                  <a:pt x="5449651" y="6451827"/>
                  <a:pt x="5449091" y="6456307"/>
                </a:cubicBezTo>
                <a:cubicBezTo>
                  <a:pt x="5447971" y="6465268"/>
                  <a:pt x="5450211" y="6480949"/>
                  <a:pt x="5455811" y="6483749"/>
                </a:cubicBezTo>
                <a:cubicBezTo>
                  <a:pt x="5486613" y="6499430"/>
                  <a:pt x="5519095" y="6511751"/>
                  <a:pt x="5561098" y="6529672"/>
                </a:cubicBezTo>
                <a:cubicBezTo>
                  <a:pt x="5549897" y="6509511"/>
                  <a:pt x="5543737" y="6498870"/>
                  <a:pt x="5534217" y="6482069"/>
                </a:cubicBezTo>
                <a:cubicBezTo>
                  <a:pt x="5559418" y="6479829"/>
                  <a:pt x="5579579" y="6478149"/>
                  <a:pt x="5594700" y="6477028"/>
                </a:cubicBezTo>
                <a:cubicBezTo>
                  <a:pt x="5601421" y="6450147"/>
                  <a:pt x="5607581" y="6424386"/>
                  <a:pt x="5613742" y="6398063"/>
                </a:cubicBezTo>
                <a:cubicBezTo>
                  <a:pt x="5634463" y="6399184"/>
                  <a:pt x="5649024" y="6400304"/>
                  <a:pt x="5674786" y="6401984"/>
                </a:cubicBezTo>
                <a:cubicBezTo>
                  <a:pt x="5659665" y="6433906"/>
                  <a:pt x="5647344" y="6460227"/>
                  <a:pt x="5633903" y="6489910"/>
                </a:cubicBezTo>
                <a:cubicBezTo>
                  <a:pt x="5665825" y="6505030"/>
                  <a:pt x="5626623" y="6518471"/>
                  <a:pt x="5615982" y="6535272"/>
                </a:cubicBezTo>
                <a:cubicBezTo>
                  <a:pt x="5624382" y="6547033"/>
                  <a:pt x="5631663" y="6557674"/>
                  <a:pt x="5639503" y="6568315"/>
                </a:cubicBezTo>
                <a:cubicBezTo>
                  <a:pt x="5619342" y="6577275"/>
                  <a:pt x="5599741" y="6587356"/>
                  <a:pt x="5579019" y="6594636"/>
                </a:cubicBezTo>
                <a:cubicBezTo>
                  <a:pt x="5561658" y="6600797"/>
                  <a:pt x="5543177" y="6604157"/>
                  <a:pt x="5525816" y="6608637"/>
                </a:cubicBezTo>
                <a:cubicBezTo>
                  <a:pt x="5525816" y="6608637"/>
                  <a:pt x="5526376" y="6609198"/>
                  <a:pt x="5526376" y="6609198"/>
                </a:cubicBezTo>
                <a:cubicBezTo>
                  <a:pt x="5514055" y="6599677"/>
                  <a:pt x="5501174" y="6589596"/>
                  <a:pt x="5484933" y="6577275"/>
                </a:cubicBezTo>
                <a:cubicBezTo>
                  <a:pt x="5498374" y="6575595"/>
                  <a:pt x="5509575" y="6574475"/>
                  <a:pt x="5522456" y="6573355"/>
                </a:cubicBezTo>
                <a:cubicBezTo>
                  <a:pt x="5522456" y="6563274"/>
                  <a:pt x="5522456" y="6553194"/>
                  <a:pt x="5522456" y="6542553"/>
                </a:cubicBezTo>
                <a:cubicBezTo>
                  <a:pt x="5519656" y="6544793"/>
                  <a:pt x="5517415" y="6546473"/>
                  <a:pt x="5514615" y="6548713"/>
                </a:cubicBezTo>
                <a:cubicBezTo>
                  <a:pt x="5502855" y="6537513"/>
                  <a:pt x="5493334" y="6523512"/>
                  <a:pt x="5479893" y="6515671"/>
                </a:cubicBezTo>
                <a:cubicBezTo>
                  <a:pt x="5465892" y="6507271"/>
                  <a:pt x="5449091" y="6499430"/>
                  <a:pt x="5432850" y="6499430"/>
                </a:cubicBezTo>
                <a:cubicBezTo>
                  <a:pt x="5409888" y="6498870"/>
                  <a:pt x="5383007" y="6498310"/>
                  <a:pt x="5364525" y="6508951"/>
                </a:cubicBezTo>
                <a:cubicBezTo>
                  <a:pt x="5303481" y="6544793"/>
                  <a:pt x="5240197" y="6515671"/>
                  <a:pt x="5178593" y="6522952"/>
                </a:cubicBezTo>
                <a:cubicBezTo>
                  <a:pt x="5158432" y="6525192"/>
                  <a:pt x="5138270" y="6526312"/>
                  <a:pt x="5114749" y="6527992"/>
                </a:cubicBezTo>
                <a:cubicBezTo>
                  <a:pt x="5133790" y="6550954"/>
                  <a:pt x="5147791" y="6568315"/>
                  <a:pt x="5162352" y="6586236"/>
                </a:cubicBezTo>
                <a:cubicBezTo>
                  <a:pt x="5181953" y="6563274"/>
                  <a:pt x="5197074" y="6533593"/>
                  <a:pt x="5234597" y="6548713"/>
                </a:cubicBezTo>
                <a:cubicBezTo>
                  <a:pt x="5219476" y="6569995"/>
                  <a:pt x="5208835" y="6590716"/>
                  <a:pt x="5193154" y="6605277"/>
                </a:cubicBezTo>
                <a:cubicBezTo>
                  <a:pt x="5180833" y="6617038"/>
                  <a:pt x="5161792" y="6626559"/>
                  <a:pt x="5145551" y="6627678"/>
                </a:cubicBezTo>
                <a:cubicBezTo>
                  <a:pt x="5104668" y="6631039"/>
                  <a:pt x="5063226" y="6628799"/>
                  <a:pt x="5018423" y="6628799"/>
                </a:cubicBezTo>
                <a:cubicBezTo>
                  <a:pt x="4995461" y="6593516"/>
                  <a:pt x="4952338" y="6579515"/>
                  <a:pt x="4905295" y="6592956"/>
                </a:cubicBezTo>
                <a:cubicBezTo>
                  <a:pt x="4881774" y="6599677"/>
                  <a:pt x="4856572" y="6600797"/>
                  <a:pt x="4831930" y="6604157"/>
                </a:cubicBezTo>
                <a:cubicBezTo>
                  <a:pt x="4831370" y="6600237"/>
                  <a:pt x="4830250" y="6596876"/>
                  <a:pt x="4829690" y="6592956"/>
                </a:cubicBezTo>
                <a:cubicBezTo>
                  <a:pt x="4839771" y="6589596"/>
                  <a:pt x="4849852" y="6586236"/>
                  <a:pt x="4850412" y="6586236"/>
                </a:cubicBezTo>
                <a:cubicBezTo>
                  <a:pt x="4833050" y="6573915"/>
                  <a:pt x="4810089" y="6559354"/>
                  <a:pt x="4790488" y="6541433"/>
                </a:cubicBezTo>
                <a:cubicBezTo>
                  <a:pt x="4786567" y="6537513"/>
                  <a:pt x="4788808" y="6520152"/>
                  <a:pt x="4793848" y="6512871"/>
                </a:cubicBezTo>
                <a:cubicBezTo>
                  <a:pt x="4820730" y="6474228"/>
                  <a:pt x="4807849" y="6435586"/>
                  <a:pt x="4763046" y="6419345"/>
                </a:cubicBezTo>
                <a:cubicBezTo>
                  <a:pt x="4724963" y="6405904"/>
                  <a:pt x="4687441" y="6389663"/>
                  <a:pt x="4645998" y="6373982"/>
                </a:cubicBezTo>
                <a:cubicBezTo>
                  <a:pt x="4651599" y="6360541"/>
                  <a:pt x="4656079" y="6349900"/>
                  <a:pt x="4662799" y="6333659"/>
                </a:cubicBezTo>
                <a:cubicBezTo>
                  <a:pt x="4643758" y="6330859"/>
                  <a:pt x="4626397" y="6328619"/>
                  <a:pt x="4609036" y="6326379"/>
                </a:cubicBezTo>
                <a:cubicBezTo>
                  <a:pt x="4575994" y="6321899"/>
                  <a:pt x="4570393" y="6307338"/>
                  <a:pt x="4597835" y="6268135"/>
                </a:cubicBezTo>
                <a:cubicBezTo>
                  <a:pt x="4577114" y="6275976"/>
                  <a:pt x="4559193" y="6277096"/>
                  <a:pt x="4555832" y="6284936"/>
                </a:cubicBezTo>
                <a:cubicBezTo>
                  <a:pt x="4534551" y="6332539"/>
                  <a:pt x="4498708" y="6340380"/>
                  <a:pt x="4453346" y="6330299"/>
                </a:cubicBezTo>
                <a:cubicBezTo>
                  <a:pt x="4449425" y="6329179"/>
                  <a:pt x="4444945" y="6330299"/>
                  <a:pt x="4438785" y="6330299"/>
                </a:cubicBezTo>
                <a:cubicBezTo>
                  <a:pt x="4437104" y="6261414"/>
                  <a:pt x="4404062" y="6225012"/>
                  <a:pt x="4331818" y="6237893"/>
                </a:cubicBezTo>
                <a:cubicBezTo>
                  <a:pt x="4337418" y="6194210"/>
                  <a:pt x="4337418" y="6194210"/>
                  <a:pt x="4414703" y="6190290"/>
                </a:cubicBezTo>
                <a:cubicBezTo>
                  <a:pt x="4414143" y="6258614"/>
                  <a:pt x="4476307" y="6226132"/>
                  <a:pt x="4501509" y="6248534"/>
                </a:cubicBezTo>
                <a:cubicBezTo>
                  <a:pt x="4514390" y="6233412"/>
                  <a:pt x="4525590" y="6220532"/>
                  <a:pt x="4540151" y="6203731"/>
                </a:cubicBezTo>
                <a:cubicBezTo>
                  <a:pt x="4516630" y="6165088"/>
                  <a:pt x="4489748" y="6121405"/>
                  <a:pt x="4461186" y="6074363"/>
                </a:cubicBezTo>
                <a:cubicBezTo>
                  <a:pt x="4453905" y="6073242"/>
                  <a:pt x="4438785" y="6071562"/>
                  <a:pt x="4423664" y="6069882"/>
                </a:cubicBezTo>
                <a:cubicBezTo>
                  <a:pt x="4424224" y="6067642"/>
                  <a:pt x="4424784" y="6064841"/>
                  <a:pt x="4425344" y="6062601"/>
                </a:cubicBezTo>
                <a:cubicBezTo>
                  <a:pt x="4395662" y="6067642"/>
                  <a:pt x="4366540" y="6072122"/>
                  <a:pt x="4337418" y="6077163"/>
                </a:cubicBezTo>
                <a:cubicBezTo>
                  <a:pt x="4318937" y="6026759"/>
                  <a:pt x="4289815" y="6022839"/>
                  <a:pt x="4247812" y="6069882"/>
                </a:cubicBezTo>
                <a:cubicBezTo>
                  <a:pt x="4234371" y="6085003"/>
                  <a:pt x="4217010" y="6083883"/>
                  <a:pt x="4206929" y="6091164"/>
                </a:cubicBezTo>
                <a:cubicBezTo>
                  <a:pt x="4161566" y="6122526"/>
                  <a:pt x="4121244" y="6095644"/>
                  <a:pt x="4079241" y="6090043"/>
                </a:cubicBezTo>
                <a:cubicBezTo>
                  <a:pt x="4064120" y="6088363"/>
                  <a:pt x="4047879" y="6097324"/>
                  <a:pt x="4032198" y="6102364"/>
                </a:cubicBezTo>
                <a:cubicBezTo>
                  <a:pt x="4008676" y="6110204"/>
                  <a:pt x="3989635" y="6100124"/>
                  <a:pt x="3987955" y="6079402"/>
                </a:cubicBezTo>
                <a:cubicBezTo>
                  <a:pt x="3986275" y="6061481"/>
                  <a:pt x="3991315" y="6036280"/>
                  <a:pt x="4023797" y="6040760"/>
                </a:cubicBezTo>
                <a:cubicBezTo>
                  <a:pt x="4033318" y="6042440"/>
                  <a:pt x="4044519" y="6036280"/>
                  <a:pt x="4064120" y="6031239"/>
                </a:cubicBezTo>
                <a:cubicBezTo>
                  <a:pt x="4043399" y="6012758"/>
                  <a:pt x="4028838" y="5999877"/>
                  <a:pt x="4014277" y="5986996"/>
                </a:cubicBezTo>
                <a:cubicBezTo>
                  <a:pt x="4010916" y="5990917"/>
                  <a:pt x="4007556" y="5994277"/>
                  <a:pt x="4004756" y="5998197"/>
                </a:cubicBezTo>
                <a:cubicBezTo>
                  <a:pt x="4012037" y="6004918"/>
                  <a:pt x="4019317" y="6011078"/>
                  <a:pt x="4030518" y="6021159"/>
                </a:cubicBezTo>
                <a:cubicBezTo>
                  <a:pt x="3987395" y="6011078"/>
                  <a:pt x="3949872" y="6002678"/>
                  <a:pt x="3911790" y="5993717"/>
                </a:cubicBezTo>
                <a:cubicBezTo>
                  <a:pt x="3912350" y="5989237"/>
                  <a:pt x="3912350" y="5985317"/>
                  <a:pt x="3912910" y="5980836"/>
                </a:cubicBezTo>
                <a:cubicBezTo>
                  <a:pt x="3929711" y="5980836"/>
                  <a:pt x="3946512" y="5980836"/>
                  <a:pt x="3963313" y="5980836"/>
                </a:cubicBezTo>
                <a:cubicBezTo>
                  <a:pt x="3974514" y="5980836"/>
                  <a:pt x="3988515" y="5984196"/>
                  <a:pt x="3995795" y="5979156"/>
                </a:cubicBezTo>
                <a:cubicBezTo>
                  <a:pt x="4027158" y="5956755"/>
                  <a:pt x="4056840" y="5957875"/>
                  <a:pt x="4093802" y="5966275"/>
                </a:cubicBezTo>
                <a:cubicBezTo>
                  <a:pt x="4109483" y="5969635"/>
                  <a:pt x="4134125" y="5939954"/>
                  <a:pt x="4151486" y="5922032"/>
                </a:cubicBezTo>
                <a:cubicBezTo>
                  <a:pt x="4161566" y="5911952"/>
                  <a:pt x="4164927" y="5895711"/>
                  <a:pt x="4171647" y="5882270"/>
                </a:cubicBezTo>
                <a:cubicBezTo>
                  <a:pt x="4191808" y="5847548"/>
                  <a:pt x="4172207" y="5820106"/>
                  <a:pt x="4155406" y="5784263"/>
                </a:cubicBezTo>
                <a:cubicBezTo>
                  <a:pt x="4137485" y="5827386"/>
                  <a:pt x="4155406" y="5854828"/>
                  <a:pt x="4172207" y="5882830"/>
                </a:cubicBezTo>
                <a:cubicBezTo>
                  <a:pt x="4137485" y="5865469"/>
                  <a:pt x="4103323" y="5848108"/>
                  <a:pt x="4069160" y="5830186"/>
                </a:cubicBezTo>
                <a:cubicBezTo>
                  <a:pt x="4063000" y="5830186"/>
                  <a:pt x="4056279" y="5830186"/>
                  <a:pt x="4049559" y="5830186"/>
                </a:cubicBezTo>
                <a:cubicBezTo>
                  <a:pt x="4013157" y="5803864"/>
                  <a:pt x="4045639" y="5782023"/>
                  <a:pt x="4054599" y="5755142"/>
                </a:cubicBezTo>
                <a:cubicBezTo>
                  <a:pt x="4028838" y="5751221"/>
                  <a:pt x="4000276" y="5735540"/>
                  <a:pt x="3998596" y="5783143"/>
                </a:cubicBezTo>
                <a:cubicBezTo>
                  <a:pt x="3981794" y="5783143"/>
                  <a:pt x="3965554" y="5783143"/>
                  <a:pt x="3936992" y="5783143"/>
                </a:cubicBezTo>
                <a:cubicBezTo>
                  <a:pt x="3949312" y="5761302"/>
                  <a:pt x="3957713" y="5745621"/>
                  <a:pt x="3968914" y="5726019"/>
                </a:cubicBezTo>
                <a:cubicBezTo>
                  <a:pt x="3954353" y="5680656"/>
                  <a:pt x="3911790" y="5677856"/>
                  <a:pt x="3866427" y="5679536"/>
                </a:cubicBezTo>
                <a:cubicBezTo>
                  <a:pt x="3853546" y="5680096"/>
                  <a:pt x="3838985" y="5677296"/>
                  <a:pt x="3827224" y="5672256"/>
                </a:cubicBezTo>
                <a:cubicBezTo>
                  <a:pt x="3773461" y="5647614"/>
                  <a:pt x="3738178" y="5654335"/>
                  <a:pt x="3693376" y="5696898"/>
                </a:cubicBezTo>
                <a:cubicBezTo>
                  <a:pt x="3674334" y="5715379"/>
                  <a:pt x="3652493" y="5731060"/>
                  <a:pt x="3631771" y="5747861"/>
                </a:cubicBezTo>
                <a:cubicBezTo>
                  <a:pt x="3628411" y="5745061"/>
                  <a:pt x="3625051" y="5742260"/>
                  <a:pt x="3621691" y="5739460"/>
                </a:cubicBezTo>
                <a:cubicBezTo>
                  <a:pt x="3623931" y="5745061"/>
                  <a:pt x="3626171" y="5750661"/>
                  <a:pt x="3631212" y="5763542"/>
                </a:cubicBezTo>
                <a:cubicBezTo>
                  <a:pt x="3607130" y="5747861"/>
                  <a:pt x="3588649" y="5735540"/>
                  <a:pt x="3567367" y="5720979"/>
                </a:cubicBezTo>
                <a:cubicBezTo>
                  <a:pt x="3586409" y="5674496"/>
                  <a:pt x="3632332" y="5680656"/>
                  <a:pt x="3675454" y="5664975"/>
                </a:cubicBezTo>
                <a:cubicBezTo>
                  <a:pt x="3566247" y="5630813"/>
                  <a:pt x="3562327" y="5537847"/>
                  <a:pt x="3541045" y="5456642"/>
                </a:cubicBezTo>
                <a:cubicBezTo>
                  <a:pt x="3572408" y="5448801"/>
                  <a:pt x="3597049" y="5440961"/>
                  <a:pt x="3622251" y="5436481"/>
                </a:cubicBezTo>
                <a:cubicBezTo>
                  <a:pt x="3647452" y="5432000"/>
                  <a:pt x="3673774" y="5430320"/>
                  <a:pt x="3713537" y="5425840"/>
                </a:cubicBezTo>
                <a:cubicBezTo>
                  <a:pt x="3698976" y="5447681"/>
                  <a:pt x="3692255" y="5457762"/>
                  <a:pt x="3685535" y="5468402"/>
                </a:cubicBezTo>
                <a:cubicBezTo>
                  <a:pt x="3680495" y="5475683"/>
                  <a:pt x="3676015" y="5483523"/>
                  <a:pt x="3670974" y="5490804"/>
                </a:cubicBezTo>
                <a:cubicBezTo>
                  <a:pt x="3680495" y="5493604"/>
                  <a:pt x="3690015" y="5496404"/>
                  <a:pt x="3699536" y="5499765"/>
                </a:cubicBezTo>
                <a:cubicBezTo>
                  <a:pt x="3710737" y="5503125"/>
                  <a:pt x="3721377" y="5507045"/>
                  <a:pt x="3734818" y="5511525"/>
                </a:cubicBezTo>
                <a:cubicBezTo>
                  <a:pt x="3757220" y="5482403"/>
                  <a:pt x="3757220" y="5480723"/>
                  <a:pt x="3724178" y="5439281"/>
                </a:cubicBezTo>
                <a:cubicBezTo>
                  <a:pt x="3762820" y="5402318"/>
                  <a:pt x="3812103" y="5410159"/>
                  <a:pt x="3813224" y="5454401"/>
                </a:cubicBezTo>
                <a:cubicBezTo>
                  <a:pt x="3813783" y="5476803"/>
                  <a:pt x="3803143" y="5498644"/>
                  <a:pt x="3796422" y="5526086"/>
                </a:cubicBezTo>
                <a:cubicBezTo>
                  <a:pt x="3823304" y="5526086"/>
                  <a:pt x="3844585" y="5526086"/>
                  <a:pt x="3866427" y="5526086"/>
                </a:cubicBezTo>
                <a:cubicBezTo>
                  <a:pt x="3846826" y="5584890"/>
                  <a:pt x="3897789" y="5568649"/>
                  <a:pt x="3918510" y="5578730"/>
                </a:cubicBezTo>
                <a:cubicBezTo>
                  <a:pt x="3940352" y="5559128"/>
                  <a:pt x="3961073" y="5540647"/>
                  <a:pt x="3980114" y="5523846"/>
                </a:cubicBezTo>
                <a:cubicBezTo>
                  <a:pt x="3947632" y="5519366"/>
                  <a:pt x="3925231" y="5486884"/>
                  <a:pt x="3925231" y="5451601"/>
                </a:cubicBezTo>
                <a:cubicBezTo>
                  <a:pt x="3925231" y="5417439"/>
                  <a:pt x="3944832" y="5383277"/>
                  <a:pt x="3956033" y="5349675"/>
                </a:cubicBezTo>
                <a:cubicBezTo>
                  <a:pt x="3924111" y="5322233"/>
                  <a:pt x="3924111" y="5322233"/>
                  <a:pt x="3846826" y="5341834"/>
                </a:cubicBezTo>
                <a:cubicBezTo>
                  <a:pt x="3842905" y="5330633"/>
                  <a:pt x="3839545" y="5319993"/>
                  <a:pt x="3832265" y="5298711"/>
                </a:cubicBezTo>
                <a:cubicBezTo>
                  <a:pt x="3821064" y="5318873"/>
                  <a:pt x="3813224" y="5333434"/>
                  <a:pt x="3799783" y="5356955"/>
                </a:cubicBezTo>
                <a:cubicBezTo>
                  <a:pt x="3774581" y="5305432"/>
                  <a:pt x="3728098" y="5282470"/>
                  <a:pt x="3678815" y="5265669"/>
                </a:cubicBezTo>
                <a:cubicBezTo>
                  <a:pt x="3654733" y="5285830"/>
                  <a:pt x="3698976" y="5326153"/>
                  <a:pt x="3654733" y="5347435"/>
                </a:cubicBezTo>
                <a:cubicBezTo>
                  <a:pt x="3665934" y="5308232"/>
                  <a:pt x="3665934" y="5308232"/>
                  <a:pt x="3607130" y="5248308"/>
                </a:cubicBezTo>
                <a:cubicBezTo>
                  <a:pt x="3632892" y="5250548"/>
                  <a:pt x="3658653" y="5255588"/>
                  <a:pt x="3683855" y="5252788"/>
                </a:cubicBezTo>
                <a:cubicBezTo>
                  <a:pt x="3689455" y="5252228"/>
                  <a:pt x="3692816" y="5226467"/>
                  <a:pt x="3694496" y="5222546"/>
                </a:cubicBezTo>
                <a:cubicBezTo>
                  <a:pt x="3676574" y="5206305"/>
                  <a:pt x="3665934" y="5188944"/>
                  <a:pt x="3651933" y="5185584"/>
                </a:cubicBezTo>
                <a:cubicBezTo>
                  <a:pt x="3628971" y="5179983"/>
                  <a:pt x="3602650" y="5178303"/>
                  <a:pt x="3579128" y="5183344"/>
                </a:cubicBezTo>
                <a:cubicBezTo>
                  <a:pt x="3557847" y="5187824"/>
                  <a:pt x="3538245" y="5201825"/>
                  <a:pt x="3519204" y="5214146"/>
                </a:cubicBezTo>
                <a:cubicBezTo>
                  <a:pt x="3492882" y="5230947"/>
                  <a:pt x="3482802" y="5228147"/>
                  <a:pt x="3475521" y="5199025"/>
                </a:cubicBezTo>
                <a:cubicBezTo>
                  <a:pt x="3473841" y="5192865"/>
                  <a:pt x="3473841" y="5186144"/>
                  <a:pt x="3473281" y="5177743"/>
                </a:cubicBezTo>
                <a:cubicBezTo>
                  <a:pt x="3458720" y="5176623"/>
                  <a:pt x="3446959" y="5176063"/>
                  <a:pt x="3434638" y="5175503"/>
                </a:cubicBezTo>
                <a:cubicBezTo>
                  <a:pt x="3439119" y="5140221"/>
                  <a:pt x="3505763" y="5076377"/>
                  <a:pt x="3543286" y="5071336"/>
                </a:cubicBezTo>
                <a:cubicBezTo>
                  <a:pt x="3537685" y="5061256"/>
                  <a:pt x="3533205" y="5052295"/>
                  <a:pt x="3526485" y="5040534"/>
                </a:cubicBezTo>
                <a:cubicBezTo>
                  <a:pt x="3542726" y="5039974"/>
                  <a:pt x="3558407" y="5043335"/>
                  <a:pt x="3568487" y="5037174"/>
                </a:cubicBezTo>
                <a:cubicBezTo>
                  <a:pt x="3576328" y="5032694"/>
                  <a:pt x="3583048" y="5013092"/>
                  <a:pt x="3579128" y="5005252"/>
                </a:cubicBezTo>
                <a:cubicBezTo>
                  <a:pt x="3574088" y="4994051"/>
                  <a:pt x="3558967" y="4986771"/>
                  <a:pt x="3548326" y="4977810"/>
                </a:cubicBezTo>
                <a:cubicBezTo>
                  <a:pt x="3562327" y="4961569"/>
                  <a:pt x="3577448" y="4945328"/>
                  <a:pt x="3590329" y="4928527"/>
                </a:cubicBezTo>
                <a:cubicBezTo>
                  <a:pt x="3604890" y="4909486"/>
                  <a:pt x="3617211" y="4889325"/>
                  <a:pt x="3630651" y="4869163"/>
                </a:cubicBezTo>
                <a:cubicBezTo>
                  <a:pt x="3627291" y="4866363"/>
                  <a:pt x="3623931" y="4863563"/>
                  <a:pt x="3620571" y="4860203"/>
                </a:cubicBezTo>
                <a:cubicBezTo>
                  <a:pt x="3611050" y="4860762"/>
                  <a:pt x="3601530" y="4861323"/>
                  <a:pt x="3588649" y="4862443"/>
                </a:cubicBezTo>
                <a:cubicBezTo>
                  <a:pt x="3592569" y="4874763"/>
                  <a:pt x="3595929" y="4885404"/>
                  <a:pt x="3601530" y="4903885"/>
                </a:cubicBezTo>
                <a:cubicBezTo>
                  <a:pt x="3557847" y="4900525"/>
                  <a:pt x="3519204" y="4897725"/>
                  <a:pt x="3480562" y="4895485"/>
                </a:cubicBezTo>
                <a:lnTo>
                  <a:pt x="3481682" y="4896605"/>
                </a:lnTo>
                <a:cubicBezTo>
                  <a:pt x="3484482" y="4884284"/>
                  <a:pt x="3487842" y="4871963"/>
                  <a:pt x="3490642" y="4859643"/>
                </a:cubicBezTo>
                <a:cubicBezTo>
                  <a:pt x="3501283" y="4858522"/>
                  <a:pt x="3511924" y="4856842"/>
                  <a:pt x="3537685" y="4853482"/>
                </a:cubicBezTo>
                <a:cubicBezTo>
                  <a:pt x="3515844" y="4836681"/>
                  <a:pt x="3502963" y="4826600"/>
                  <a:pt x="3489522" y="4816520"/>
                </a:cubicBezTo>
                <a:cubicBezTo>
                  <a:pt x="3492323" y="4814840"/>
                  <a:pt x="3499043" y="4810359"/>
                  <a:pt x="3518084" y="4796918"/>
                </a:cubicBezTo>
                <a:cubicBezTo>
                  <a:pt x="3472161" y="4786838"/>
                  <a:pt x="3437439" y="4778997"/>
                  <a:pt x="3403277" y="4771157"/>
                </a:cubicBezTo>
                <a:cubicBezTo>
                  <a:pt x="3396556" y="4769477"/>
                  <a:pt x="3389276" y="4768356"/>
                  <a:pt x="3383675" y="4764436"/>
                </a:cubicBezTo>
                <a:cubicBezTo>
                  <a:pt x="3325431" y="4722434"/>
                  <a:pt x="3323191" y="4720193"/>
                  <a:pt x="3275028" y="4761076"/>
                </a:cubicBezTo>
                <a:cubicBezTo>
                  <a:pt x="3244786" y="4787398"/>
                  <a:pt x="3222385" y="4794678"/>
                  <a:pt x="3203904" y="4760516"/>
                </a:cubicBezTo>
                <a:cubicBezTo>
                  <a:pt x="3220144" y="4729714"/>
                  <a:pt x="3237506" y="4702272"/>
                  <a:pt x="3248707" y="4673150"/>
                </a:cubicBezTo>
                <a:cubicBezTo>
                  <a:pt x="3250387" y="4668110"/>
                  <a:pt x="3227985" y="4649629"/>
                  <a:pt x="3213984" y="4645148"/>
                </a:cubicBezTo>
                <a:cubicBezTo>
                  <a:pt x="3202783" y="4641228"/>
                  <a:pt x="3187662" y="4649069"/>
                  <a:pt x="3173662" y="4651869"/>
                </a:cubicBezTo>
                <a:cubicBezTo>
                  <a:pt x="3176462" y="4605386"/>
                  <a:pt x="3238626" y="4560023"/>
                  <a:pt x="3282309" y="4569543"/>
                </a:cubicBezTo>
                <a:cubicBezTo>
                  <a:pt x="3268308" y="4585785"/>
                  <a:pt x="3254307" y="4602026"/>
                  <a:pt x="3234145" y="4624987"/>
                </a:cubicBezTo>
                <a:cubicBezTo>
                  <a:pt x="3290709" y="4654109"/>
                  <a:pt x="3339432" y="4678750"/>
                  <a:pt x="3374155" y="4696112"/>
                </a:cubicBezTo>
                <a:cubicBezTo>
                  <a:pt x="3416718" y="4689951"/>
                  <a:pt x="3446959" y="4684351"/>
                  <a:pt x="3477201" y="4682671"/>
                </a:cubicBezTo>
                <a:cubicBezTo>
                  <a:pt x="3505203" y="4680991"/>
                  <a:pt x="3530405" y="4699472"/>
                  <a:pt x="3561767" y="4677631"/>
                </a:cubicBezTo>
                <a:cubicBezTo>
                  <a:pt x="3581368" y="4664190"/>
                  <a:pt x="3617211" y="4675390"/>
                  <a:pt x="3645772" y="4675390"/>
                </a:cubicBezTo>
                <a:cubicBezTo>
                  <a:pt x="3648013" y="4670910"/>
                  <a:pt x="3650813" y="4666430"/>
                  <a:pt x="3653053" y="4661949"/>
                </a:cubicBezTo>
                <a:cubicBezTo>
                  <a:pt x="3636812" y="4647948"/>
                  <a:pt x="3622251" y="4626107"/>
                  <a:pt x="3603770" y="4621627"/>
                </a:cubicBezTo>
                <a:cubicBezTo>
                  <a:pt x="3563447" y="4612106"/>
                  <a:pt x="3520884" y="4612666"/>
                  <a:pt x="3479441" y="4607066"/>
                </a:cubicBezTo>
                <a:cubicBezTo>
                  <a:pt x="3447520" y="4602586"/>
                  <a:pt x="3426798" y="4611546"/>
                  <a:pt x="3424558" y="4655789"/>
                </a:cubicBezTo>
                <a:cubicBezTo>
                  <a:pt x="3393756" y="4634508"/>
                  <a:pt x="3367994" y="4617707"/>
                  <a:pt x="3347273" y="4603146"/>
                </a:cubicBezTo>
                <a:cubicBezTo>
                  <a:pt x="3366874" y="4578504"/>
                  <a:pt x="3381435" y="4561703"/>
                  <a:pt x="3402156" y="4535941"/>
                </a:cubicBezTo>
                <a:cubicBezTo>
                  <a:pt x="3370234" y="4534261"/>
                  <a:pt x="3353433" y="4533701"/>
                  <a:pt x="3323751" y="4532021"/>
                </a:cubicBezTo>
                <a:cubicBezTo>
                  <a:pt x="3359034" y="4481058"/>
                  <a:pt x="3387596" y="4438495"/>
                  <a:pt x="3417837" y="4397612"/>
                </a:cubicBezTo>
                <a:cubicBezTo>
                  <a:pt x="3422878" y="4390892"/>
                  <a:pt x="3439119" y="4393692"/>
                  <a:pt x="3449760" y="4390332"/>
                </a:cubicBezTo>
                <a:cubicBezTo>
                  <a:pt x="3480562" y="4380811"/>
                  <a:pt x="3512484" y="4372411"/>
                  <a:pt x="3521444" y="4333768"/>
                </a:cubicBezTo>
                <a:cubicBezTo>
                  <a:pt x="3469921" y="4330968"/>
                  <a:pt x="3455920" y="4315847"/>
                  <a:pt x="3476081" y="4285605"/>
                </a:cubicBezTo>
                <a:cubicBezTo>
                  <a:pt x="3480002" y="4280005"/>
                  <a:pt x="3487842" y="4271044"/>
                  <a:pt x="3491202" y="4272164"/>
                </a:cubicBezTo>
                <a:cubicBezTo>
                  <a:pt x="3534885" y="4286165"/>
                  <a:pt x="3549446" y="4251442"/>
                  <a:pt x="3570167" y="4226241"/>
                </a:cubicBezTo>
                <a:cubicBezTo>
                  <a:pt x="3574088" y="4221761"/>
                  <a:pt x="3582488" y="4220640"/>
                  <a:pt x="3592569" y="4216160"/>
                </a:cubicBezTo>
                <a:cubicBezTo>
                  <a:pt x="3580248" y="4208880"/>
                  <a:pt x="3567928" y="4204400"/>
                  <a:pt x="3560647" y="4195999"/>
                </a:cubicBezTo>
                <a:cubicBezTo>
                  <a:pt x="3553927" y="4187598"/>
                  <a:pt x="3547766" y="4173037"/>
                  <a:pt x="3550006" y="4163517"/>
                </a:cubicBezTo>
                <a:cubicBezTo>
                  <a:pt x="3551686" y="4156236"/>
                  <a:pt x="3566247" y="4148956"/>
                  <a:pt x="3576328" y="4147276"/>
                </a:cubicBezTo>
                <a:cubicBezTo>
                  <a:pt x="3597049" y="4143355"/>
                  <a:pt x="3617771" y="4152876"/>
                  <a:pt x="3614410" y="4111993"/>
                </a:cubicBezTo>
                <a:cubicBezTo>
                  <a:pt x="3612730" y="4091272"/>
                  <a:pt x="3651373" y="4063830"/>
                  <a:pt x="3676015" y="4044789"/>
                </a:cubicBezTo>
                <a:cubicBezTo>
                  <a:pt x="3702896" y="4024068"/>
                  <a:pt x="3734258" y="4008947"/>
                  <a:pt x="3763940" y="3991586"/>
                </a:cubicBezTo>
                <a:cubicBezTo>
                  <a:pt x="3762820" y="3987665"/>
                  <a:pt x="3761700" y="3984305"/>
                  <a:pt x="3761140" y="3980385"/>
                </a:cubicBezTo>
                <a:cubicBezTo>
                  <a:pt x="3716337" y="3969744"/>
                  <a:pt x="3672094" y="3959103"/>
                  <a:pt x="3627291" y="3948463"/>
                </a:cubicBezTo>
                <a:cubicBezTo>
                  <a:pt x="3624491" y="3945662"/>
                  <a:pt x="3621691" y="3942862"/>
                  <a:pt x="3618891" y="3939502"/>
                </a:cubicBezTo>
                <a:cubicBezTo>
                  <a:pt x="3667614" y="3924941"/>
                  <a:pt x="3666494" y="3885179"/>
                  <a:pt x="3679375" y="3839815"/>
                </a:cubicBezTo>
                <a:cubicBezTo>
                  <a:pt x="3649133" y="3852696"/>
                  <a:pt x="3625051" y="3862777"/>
                  <a:pt x="3601530" y="3872297"/>
                </a:cubicBezTo>
                <a:cubicBezTo>
                  <a:pt x="3599849" y="3870057"/>
                  <a:pt x="3597609" y="3867817"/>
                  <a:pt x="3595929" y="3865577"/>
                </a:cubicBezTo>
                <a:cubicBezTo>
                  <a:pt x="3609930" y="3850456"/>
                  <a:pt x="3624491" y="3835335"/>
                  <a:pt x="3639612" y="3819654"/>
                </a:cubicBezTo>
                <a:cubicBezTo>
                  <a:pt x="3621131" y="3814614"/>
                  <a:pt x="3598730" y="3815174"/>
                  <a:pt x="3588649" y="3804533"/>
                </a:cubicBezTo>
                <a:cubicBezTo>
                  <a:pt x="3581368" y="3796692"/>
                  <a:pt x="3589209" y="3773731"/>
                  <a:pt x="3590889" y="3750770"/>
                </a:cubicBezTo>
                <a:cubicBezTo>
                  <a:pt x="3589209" y="3742929"/>
                  <a:pt x="3585289" y="3726688"/>
                  <a:pt x="3581368" y="3711007"/>
                </a:cubicBezTo>
                <a:cubicBezTo>
                  <a:pt x="3602090" y="3715487"/>
                  <a:pt x="3623371" y="3719407"/>
                  <a:pt x="3644092" y="3724448"/>
                </a:cubicBezTo>
                <a:cubicBezTo>
                  <a:pt x="3661453" y="3728928"/>
                  <a:pt x="3678815" y="3735088"/>
                  <a:pt x="3695056" y="3740129"/>
                </a:cubicBezTo>
                <a:cubicBezTo>
                  <a:pt x="3691695" y="3716047"/>
                  <a:pt x="3689455" y="3699246"/>
                  <a:pt x="3687215" y="3683005"/>
                </a:cubicBezTo>
                <a:cubicBezTo>
                  <a:pt x="3713537" y="3683005"/>
                  <a:pt x="3739299" y="3683005"/>
                  <a:pt x="3771781" y="3683005"/>
                </a:cubicBezTo>
                <a:cubicBezTo>
                  <a:pt x="3772341" y="3681885"/>
                  <a:pt x="3776821" y="3670124"/>
                  <a:pt x="3781861" y="3656683"/>
                </a:cubicBezTo>
                <a:cubicBezTo>
                  <a:pt x="3734818" y="3645483"/>
                  <a:pt x="3691136" y="3634842"/>
                  <a:pt x="3644092" y="3623641"/>
                </a:cubicBezTo>
                <a:cubicBezTo>
                  <a:pt x="3621131" y="3567638"/>
                  <a:pt x="3560647" y="3590039"/>
                  <a:pt x="3516404" y="3578838"/>
                </a:cubicBezTo>
                <a:cubicBezTo>
                  <a:pt x="3550566" y="3549156"/>
                  <a:pt x="3582488" y="3521155"/>
                  <a:pt x="3614970" y="3493153"/>
                </a:cubicBezTo>
                <a:cubicBezTo>
                  <a:pt x="3580808" y="3492033"/>
                  <a:pt x="3543286" y="3466831"/>
                  <a:pt x="3509124" y="3496513"/>
                </a:cubicBezTo>
                <a:cubicBezTo>
                  <a:pt x="3484482" y="3517794"/>
                  <a:pt x="3464881" y="3545236"/>
                  <a:pt x="3439679" y="3573798"/>
                </a:cubicBezTo>
                <a:cubicBezTo>
                  <a:pt x="3439679" y="3573798"/>
                  <a:pt x="3431838" y="3567638"/>
                  <a:pt x="3430719" y="3567077"/>
                </a:cubicBezTo>
                <a:cubicBezTo>
                  <a:pt x="3410557" y="3577158"/>
                  <a:pt x="3396556" y="3588359"/>
                  <a:pt x="3380875" y="3592279"/>
                </a:cubicBezTo>
                <a:cubicBezTo>
                  <a:pt x="3324871" y="3605720"/>
                  <a:pt x="3286789" y="3635402"/>
                  <a:pt x="3255427" y="3686925"/>
                </a:cubicBezTo>
                <a:cubicBezTo>
                  <a:pt x="3239186" y="3713807"/>
                  <a:pt x="3191583" y="3722768"/>
                  <a:pt x="3156860" y="3737329"/>
                </a:cubicBezTo>
                <a:cubicBezTo>
                  <a:pt x="3147900" y="3741249"/>
                  <a:pt x="3135579" y="3736769"/>
                  <a:pt x="3135579" y="3736769"/>
                </a:cubicBezTo>
                <a:cubicBezTo>
                  <a:pt x="3122698" y="3767011"/>
                  <a:pt x="3105337" y="3790532"/>
                  <a:pt x="3103657" y="3814614"/>
                </a:cubicBezTo>
                <a:cubicBezTo>
                  <a:pt x="3101417" y="3848776"/>
                  <a:pt x="3112057" y="3884058"/>
                  <a:pt x="3113738" y="3918781"/>
                </a:cubicBezTo>
                <a:cubicBezTo>
                  <a:pt x="3114858" y="3943982"/>
                  <a:pt x="3110937" y="3969184"/>
                  <a:pt x="3109257" y="3996066"/>
                </a:cubicBezTo>
                <a:cubicBezTo>
                  <a:pt x="3090776" y="3997746"/>
                  <a:pt x="3068375" y="3999426"/>
                  <a:pt x="3039813" y="4001666"/>
                </a:cubicBezTo>
                <a:cubicBezTo>
                  <a:pt x="3045973" y="4022947"/>
                  <a:pt x="3050453" y="4038628"/>
                  <a:pt x="3055494" y="4055990"/>
                </a:cubicBezTo>
                <a:cubicBezTo>
                  <a:pt x="3010131" y="4043669"/>
                  <a:pt x="2964208" y="4031348"/>
                  <a:pt x="2918285" y="4019027"/>
                </a:cubicBezTo>
                <a:cubicBezTo>
                  <a:pt x="2919965" y="4016787"/>
                  <a:pt x="2927805" y="4007266"/>
                  <a:pt x="2935646" y="3998306"/>
                </a:cubicBezTo>
                <a:cubicBezTo>
                  <a:pt x="2952447" y="3992705"/>
                  <a:pt x="2969808" y="3988225"/>
                  <a:pt x="2986049" y="3981505"/>
                </a:cubicBezTo>
                <a:cubicBezTo>
                  <a:pt x="2988849" y="3980385"/>
                  <a:pt x="2989409" y="3963584"/>
                  <a:pt x="2988849" y="3963584"/>
                </a:cubicBezTo>
                <a:cubicBezTo>
                  <a:pt x="2974289" y="3960223"/>
                  <a:pt x="2959167" y="3957983"/>
                  <a:pt x="2944606" y="3955743"/>
                </a:cubicBezTo>
                <a:cubicBezTo>
                  <a:pt x="2941246" y="3973664"/>
                  <a:pt x="2939006" y="3987105"/>
                  <a:pt x="2936766" y="3999986"/>
                </a:cubicBezTo>
                <a:cubicBezTo>
                  <a:pt x="2917725" y="3997186"/>
                  <a:pt x="2898684" y="3994386"/>
                  <a:pt x="2879642" y="3991025"/>
                </a:cubicBezTo>
                <a:cubicBezTo>
                  <a:pt x="2880202" y="3988225"/>
                  <a:pt x="2880762" y="3984865"/>
                  <a:pt x="2880762" y="3982065"/>
                </a:cubicBezTo>
                <a:cubicBezTo>
                  <a:pt x="2892523" y="3982065"/>
                  <a:pt x="2904844" y="3982065"/>
                  <a:pt x="2925565" y="3982065"/>
                </a:cubicBezTo>
                <a:cubicBezTo>
                  <a:pt x="2904844" y="3955183"/>
                  <a:pt x="2888603" y="3933901"/>
                  <a:pt x="2870122" y="3910380"/>
                </a:cubicBezTo>
                <a:cubicBezTo>
                  <a:pt x="2855001" y="3922141"/>
                  <a:pt x="2842120" y="3932782"/>
                  <a:pt x="2829799" y="3942302"/>
                </a:cubicBezTo>
                <a:cubicBezTo>
                  <a:pt x="2837639" y="3953503"/>
                  <a:pt x="2844920" y="3963584"/>
                  <a:pt x="2851640" y="3973664"/>
                </a:cubicBezTo>
                <a:cubicBezTo>
                  <a:pt x="2842120" y="3978144"/>
                  <a:pt x="2830919" y="3988785"/>
                  <a:pt x="2823639" y="3986545"/>
                </a:cubicBezTo>
                <a:cubicBezTo>
                  <a:pt x="2805717" y="3980945"/>
                  <a:pt x="2789476" y="3969744"/>
                  <a:pt x="2772115" y="3960223"/>
                </a:cubicBezTo>
                <a:cubicBezTo>
                  <a:pt x="2772115" y="3955183"/>
                  <a:pt x="2772675" y="3949583"/>
                  <a:pt x="2772675" y="3944542"/>
                </a:cubicBezTo>
                <a:cubicBezTo>
                  <a:pt x="2751394" y="3956303"/>
                  <a:pt x="2730112" y="3968064"/>
                  <a:pt x="2700430" y="3984305"/>
                </a:cubicBezTo>
                <a:cubicBezTo>
                  <a:pt x="2721712" y="3997186"/>
                  <a:pt x="2731232" y="4002786"/>
                  <a:pt x="2742433" y="4009506"/>
                </a:cubicBezTo>
                <a:cubicBezTo>
                  <a:pt x="2723952" y="4024627"/>
                  <a:pt x="2707151" y="4040308"/>
                  <a:pt x="2688670" y="4053190"/>
                </a:cubicBezTo>
                <a:cubicBezTo>
                  <a:pt x="2686990" y="4054309"/>
                  <a:pt x="2674669" y="4040308"/>
                  <a:pt x="2665148" y="4030788"/>
                </a:cubicBezTo>
                <a:cubicBezTo>
                  <a:pt x="2660668" y="4036388"/>
                  <a:pt x="2655628" y="4046469"/>
                  <a:pt x="2647787" y="4052629"/>
                </a:cubicBezTo>
                <a:cubicBezTo>
                  <a:pt x="2618665" y="4076151"/>
                  <a:pt x="2641067" y="4086792"/>
                  <a:pt x="2659548" y="4091832"/>
                </a:cubicBezTo>
                <a:cubicBezTo>
                  <a:pt x="2688670" y="4100232"/>
                  <a:pt x="2719472" y="4103033"/>
                  <a:pt x="2749154" y="4108633"/>
                </a:cubicBezTo>
                <a:cubicBezTo>
                  <a:pt x="2750274" y="4113113"/>
                  <a:pt x="2751394" y="4117034"/>
                  <a:pt x="2751954" y="4121514"/>
                </a:cubicBezTo>
                <a:cubicBezTo>
                  <a:pt x="2738513" y="4127114"/>
                  <a:pt x="2725072" y="4132715"/>
                  <a:pt x="2716111" y="4136635"/>
                </a:cubicBezTo>
                <a:cubicBezTo>
                  <a:pt x="2733473" y="4144475"/>
                  <a:pt x="2758114" y="4155116"/>
                  <a:pt x="2786116" y="4167997"/>
                </a:cubicBezTo>
                <a:cubicBezTo>
                  <a:pt x="2760354" y="4203279"/>
                  <a:pt x="2698190" y="4181998"/>
                  <a:pt x="2714991" y="4246962"/>
                </a:cubicBezTo>
                <a:cubicBezTo>
                  <a:pt x="2761474" y="4234081"/>
                  <a:pt x="2811878" y="4219520"/>
                  <a:pt x="2861721" y="4205519"/>
                </a:cubicBezTo>
                <a:cubicBezTo>
                  <a:pt x="2863961" y="4210000"/>
                  <a:pt x="2866201" y="4214480"/>
                  <a:pt x="2868441" y="4218960"/>
                </a:cubicBezTo>
                <a:cubicBezTo>
                  <a:pt x="2827559" y="4246402"/>
                  <a:pt x="2786116" y="4273844"/>
                  <a:pt x="2738513" y="4305766"/>
                </a:cubicBezTo>
                <a:cubicBezTo>
                  <a:pt x="2737953" y="4309686"/>
                  <a:pt x="2735713" y="4324808"/>
                  <a:pt x="2732353" y="4343289"/>
                </a:cubicBezTo>
                <a:cubicBezTo>
                  <a:pt x="2764275" y="4336568"/>
                  <a:pt x="2794517" y="4330408"/>
                  <a:pt x="2824759" y="4324808"/>
                </a:cubicBezTo>
                <a:cubicBezTo>
                  <a:pt x="2836519" y="4322567"/>
                  <a:pt x="2848840" y="4323687"/>
                  <a:pt x="2860601" y="4323127"/>
                </a:cubicBezTo>
                <a:cubicBezTo>
                  <a:pt x="2860041" y="4334328"/>
                  <a:pt x="2860041" y="4346089"/>
                  <a:pt x="2858921" y="4357290"/>
                </a:cubicBezTo>
                <a:cubicBezTo>
                  <a:pt x="2858361" y="4362890"/>
                  <a:pt x="2852761" y="4369610"/>
                  <a:pt x="2855001" y="4372971"/>
                </a:cubicBezTo>
                <a:cubicBezTo>
                  <a:pt x="2884122" y="4420574"/>
                  <a:pt x="2844920" y="4447455"/>
                  <a:pt x="2825319" y="4474897"/>
                </a:cubicBezTo>
                <a:cubicBezTo>
                  <a:pt x="2840440" y="4501779"/>
                  <a:pt x="2853880" y="4525301"/>
                  <a:pt x="2867882" y="4550502"/>
                </a:cubicBezTo>
                <a:cubicBezTo>
                  <a:pt x="2850520" y="4560023"/>
                  <a:pt x="2837079" y="4567863"/>
                  <a:pt x="2819158" y="4577944"/>
                </a:cubicBezTo>
                <a:cubicBezTo>
                  <a:pt x="2834279" y="4589705"/>
                  <a:pt x="2844920" y="4598105"/>
                  <a:pt x="2857801" y="4608186"/>
                </a:cubicBezTo>
                <a:cubicBezTo>
                  <a:pt x="2833159" y="4633388"/>
                  <a:pt x="2819158" y="4613786"/>
                  <a:pt x="2805717" y="4599226"/>
                </a:cubicBezTo>
                <a:cubicBezTo>
                  <a:pt x="2785556" y="4576824"/>
                  <a:pt x="2768195" y="4551062"/>
                  <a:pt x="2746354" y="4530341"/>
                </a:cubicBezTo>
                <a:cubicBezTo>
                  <a:pt x="2738513" y="4523060"/>
                  <a:pt x="2714431" y="4519140"/>
                  <a:pt x="2708271" y="4524740"/>
                </a:cubicBezTo>
                <a:cubicBezTo>
                  <a:pt x="2678589" y="4552182"/>
                  <a:pt x="2657868" y="4531461"/>
                  <a:pt x="2634346" y="4516900"/>
                </a:cubicBezTo>
                <a:cubicBezTo>
                  <a:pt x="2620345" y="4507939"/>
                  <a:pt x="2605224" y="4501219"/>
                  <a:pt x="2585063" y="4490018"/>
                </a:cubicBezTo>
                <a:cubicBezTo>
                  <a:pt x="2588423" y="4577944"/>
                  <a:pt x="2616425" y="4642908"/>
                  <a:pt x="2677469" y="4698912"/>
                </a:cubicBezTo>
                <a:cubicBezTo>
                  <a:pt x="2689790" y="4640108"/>
                  <a:pt x="2702671" y="4636188"/>
                  <a:pt x="2747474" y="4660269"/>
                </a:cubicBezTo>
                <a:cubicBezTo>
                  <a:pt x="2730672" y="4698352"/>
                  <a:pt x="2714431" y="4735874"/>
                  <a:pt x="2698750" y="4771157"/>
                </a:cubicBezTo>
                <a:cubicBezTo>
                  <a:pt x="2717792" y="4781797"/>
                  <a:pt x="2739633" y="4791318"/>
                  <a:pt x="2739073" y="4794118"/>
                </a:cubicBezTo>
                <a:cubicBezTo>
                  <a:pt x="2731232" y="4820440"/>
                  <a:pt x="2719472" y="4845642"/>
                  <a:pt x="2709391" y="4870843"/>
                </a:cubicBezTo>
                <a:cubicBezTo>
                  <a:pt x="2709391" y="4870843"/>
                  <a:pt x="2710511" y="4871403"/>
                  <a:pt x="2710511" y="4871403"/>
                </a:cubicBezTo>
                <a:cubicBezTo>
                  <a:pt x="2700991" y="4865243"/>
                  <a:pt x="2692030" y="4859082"/>
                  <a:pt x="2681949" y="4852922"/>
                </a:cubicBezTo>
                <a:cubicBezTo>
                  <a:pt x="2684749" y="4839481"/>
                  <a:pt x="2687550" y="4823800"/>
                  <a:pt x="2690910" y="4808119"/>
                </a:cubicBezTo>
                <a:cubicBezTo>
                  <a:pt x="2684189" y="4805879"/>
                  <a:pt x="2680829" y="4803639"/>
                  <a:pt x="2679149" y="4804199"/>
                </a:cubicBezTo>
                <a:cubicBezTo>
                  <a:pt x="2631546" y="4841161"/>
                  <a:pt x="2596824" y="4801399"/>
                  <a:pt x="2558181" y="4784598"/>
                </a:cubicBezTo>
                <a:cubicBezTo>
                  <a:pt x="2550341" y="4781237"/>
                  <a:pt x="2540260" y="4777877"/>
                  <a:pt x="2532979" y="4780117"/>
                </a:cubicBezTo>
                <a:cubicBezTo>
                  <a:pt x="2514498" y="4785157"/>
                  <a:pt x="2497137" y="4793558"/>
                  <a:pt x="2473055" y="4803639"/>
                </a:cubicBezTo>
                <a:cubicBezTo>
                  <a:pt x="2468015" y="4821560"/>
                  <a:pt x="2451774" y="4842842"/>
                  <a:pt x="2471936" y="4875883"/>
                </a:cubicBezTo>
                <a:cubicBezTo>
                  <a:pt x="2484816" y="4896605"/>
                  <a:pt x="2495457" y="4933567"/>
                  <a:pt x="2464095" y="4960449"/>
                </a:cubicBezTo>
                <a:cubicBezTo>
                  <a:pt x="2455134" y="4968290"/>
                  <a:pt x="2456254" y="4987891"/>
                  <a:pt x="2450654" y="5011972"/>
                </a:cubicBezTo>
                <a:cubicBezTo>
                  <a:pt x="2413132" y="5006932"/>
                  <a:pt x="2373369" y="5001332"/>
                  <a:pt x="2324646" y="4994051"/>
                </a:cubicBezTo>
                <a:cubicBezTo>
                  <a:pt x="2343687" y="4979490"/>
                  <a:pt x="2354328" y="4971650"/>
                  <a:pt x="2372249" y="4957649"/>
                </a:cubicBezTo>
                <a:cubicBezTo>
                  <a:pt x="2356008" y="4948128"/>
                  <a:pt x="2343127" y="4940848"/>
                  <a:pt x="2326326" y="4931327"/>
                </a:cubicBezTo>
                <a:cubicBezTo>
                  <a:pt x="2366649" y="4905005"/>
                  <a:pt x="2386250" y="4881484"/>
                  <a:pt x="2344807" y="4849002"/>
                </a:cubicBezTo>
                <a:cubicBezTo>
                  <a:pt x="2342007" y="4846762"/>
                  <a:pt x="2351528" y="4829401"/>
                  <a:pt x="2357688" y="4813159"/>
                </a:cubicBezTo>
                <a:cubicBezTo>
                  <a:pt x="2343687" y="4819880"/>
                  <a:pt x="2330806" y="4825480"/>
                  <a:pt x="2320166" y="4830521"/>
                </a:cubicBezTo>
                <a:cubicBezTo>
                  <a:pt x="2308405" y="4823800"/>
                  <a:pt x="2294404" y="4815400"/>
                  <a:pt x="2280403" y="4807559"/>
                </a:cubicBezTo>
                <a:cubicBezTo>
                  <a:pt x="2294964" y="4789638"/>
                  <a:pt x="2310645" y="4770597"/>
                  <a:pt x="2332486" y="4743715"/>
                </a:cubicBezTo>
                <a:cubicBezTo>
                  <a:pt x="2286003" y="4749315"/>
                  <a:pt x="2252961" y="4748755"/>
                  <a:pt x="2223839" y="4758836"/>
                </a:cubicBezTo>
                <a:cubicBezTo>
                  <a:pt x="2210398" y="4763316"/>
                  <a:pt x="2203678" y="4787398"/>
                  <a:pt x="2188557" y="4810359"/>
                </a:cubicBezTo>
                <a:cubicBezTo>
                  <a:pt x="2157755" y="4795238"/>
                  <a:pt x="2116312" y="4775637"/>
                  <a:pt x="2074869" y="4755476"/>
                </a:cubicBezTo>
                <a:cubicBezTo>
                  <a:pt x="2075429" y="4752675"/>
                  <a:pt x="2075989" y="4750995"/>
                  <a:pt x="2075989" y="4748755"/>
                </a:cubicBezTo>
                <a:cubicBezTo>
                  <a:pt x="2146554" y="4767796"/>
                  <a:pt x="2199198" y="4717393"/>
                  <a:pt x="2260242" y="4698912"/>
                </a:cubicBezTo>
                <a:cubicBezTo>
                  <a:pt x="2287683" y="4690511"/>
                  <a:pt x="2311205" y="4675950"/>
                  <a:pt x="2336407" y="4702832"/>
                </a:cubicBezTo>
                <a:cubicBezTo>
                  <a:pt x="2341447" y="4708433"/>
                  <a:pt x="2357688" y="4703392"/>
                  <a:pt x="2366649" y="4703392"/>
                </a:cubicBezTo>
                <a:cubicBezTo>
                  <a:pt x="2354328" y="4680991"/>
                  <a:pt x="2344807" y="4664190"/>
                  <a:pt x="2334727" y="4646829"/>
                </a:cubicBezTo>
                <a:cubicBezTo>
                  <a:pt x="2354888" y="4640108"/>
                  <a:pt x="2375049" y="4633948"/>
                  <a:pt x="2400251" y="4625547"/>
                </a:cubicBezTo>
                <a:cubicBezTo>
                  <a:pt x="2389610" y="4619387"/>
                  <a:pt x="2381210" y="4609866"/>
                  <a:pt x="2375609" y="4611546"/>
                </a:cubicBezTo>
                <a:cubicBezTo>
                  <a:pt x="2322966" y="4625547"/>
                  <a:pt x="2310085" y="4585225"/>
                  <a:pt x="2290483" y="4552182"/>
                </a:cubicBezTo>
                <a:cubicBezTo>
                  <a:pt x="2279283" y="4533141"/>
                  <a:pt x="2265282" y="4516340"/>
                  <a:pt x="2250721" y="4495619"/>
                </a:cubicBezTo>
                <a:cubicBezTo>
                  <a:pt x="2251841" y="4491138"/>
                  <a:pt x="2255761" y="4478818"/>
                  <a:pt x="2259122" y="4466497"/>
                </a:cubicBezTo>
                <a:cubicBezTo>
                  <a:pt x="2228879" y="4468177"/>
                  <a:pt x="2198637" y="4469297"/>
                  <a:pt x="2168396" y="4470977"/>
                </a:cubicBezTo>
                <a:cubicBezTo>
                  <a:pt x="2173436" y="4469857"/>
                  <a:pt x="2177916" y="4469297"/>
                  <a:pt x="2182957" y="4468177"/>
                </a:cubicBezTo>
                <a:cubicBezTo>
                  <a:pt x="2163355" y="4455296"/>
                  <a:pt x="2143754" y="4442415"/>
                  <a:pt x="2114632" y="4423374"/>
                </a:cubicBezTo>
                <a:cubicBezTo>
                  <a:pt x="2135353" y="4418333"/>
                  <a:pt x="2152155" y="4409373"/>
                  <a:pt x="2167835" y="4411053"/>
                </a:cubicBezTo>
                <a:cubicBezTo>
                  <a:pt x="2183517" y="4413293"/>
                  <a:pt x="2198077" y="4425614"/>
                  <a:pt x="2223839" y="4439055"/>
                </a:cubicBezTo>
                <a:cubicBezTo>
                  <a:pt x="2210958" y="4416653"/>
                  <a:pt x="2204798" y="4406013"/>
                  <a:pt x="2204798" y="4405453"/>
                </a:cubicBezTo>
                <a:cubicBezTo>
                  <a:pt x="2228320" y="4372411"/>
                  <a:pt x="2247921" y="4344969"/>
                  <a:pt x="2267522" y="4317527"/>
                </a:cubicBezTo>
                <a:cubicBezTo>
                  <a:pt x="2278163" y="4325367"/>
                  <a:pt x="2291044" y="4334328"/>
                  <a:pt x="2299444" y="4340488"/>
                </a:cubicBezTo>
                <a:cubicBezTo>
                  <a:pt x="2304484" y="4359530"/>
                  <a:pt x="2304484" y="4380811"/>
                  <a:pt x="2315125" y="4393132"/>
                </a:cubicBezTo>
                <a:cubicBezTo>
                  <a:pt x="2337527" y="4418894"/>
                  <a:pt x="2342567" y="4441295"/>
                  <a:pt x="2313445" y="4467057"/>
                </a:cubicBezTo>
                <a:cubicBezTo>
                  <a:pt x="2336407" y="4493938"/>
                  <a:pt x="2336967" y="4536501"/>
                  <a:pt x="2381770" y="4543782"/>
                </a:cubicBezTo>
                <a:cubicBezTo>
                  <a:pt x="2385690" y="4544342"/>
                  <a:pt x="2392410" y="4552742"/>
                  <a:pt x="2391850" y="4556103"/>
                </a:cubicBezTo>
                <a:cubicBezTo>
                  <a:pt x="2380649" y="4599226"/>
                  <a:pt x="2415372" y="4596985"/>
                  <a:pt x="2439453" y="4612106"/>
                </a:cubicBezTo>
                <a:cubicBezTo>
                  <a:pt x="2471375" y="4631708"/>
                  <a:pt x="2497697" y="4661949"/>
                  <a:pt x="2521219" y="4691632"/>
                </a:cubicBezTo>
                <a:cubicBezTo>
                  <a:pt x="2529619" y="4702272"/>
                  <a:pt x="2524019" y="4724114"/>
                  <a:pt x="2524579" y="4743155"/>
                </a:cubicBezTo>
                <a:cubicBezTo>
                  <a:pt x="2560421" y="4715713"/>
                  <a:pt x="2559861" y="4693312"/>
                  <a:pt x="2523459" y="4658029"/>
                </a:cubicBezTo>
                <a:cubicBezTo>
                  <a:pt x="2553141" y="4627787"/>
                  <a:pt x="2549781" y="4603146"/>
                  <a:pt x="2501617" y="4588585"/>
                </a:cubicBezTo>
                <a:cubicBezTo>
                  <a:pt x="2530739" y="4566183"/>
                  <a:pt x="2555941" y="4546582"/>
                  <a:pt x="2586743" y="4523060"/>
                </a:cubicBezTo>
                <a:cubicBezTo>
                  <a:pt x="2569382" y="4514660"/>
                  <a:pt x="2562661" y="4509059"/>
                  <a:pt x="2554821" y="4507939"/>
                </a:cubicBezTo>
                <a:cubicBezTo>
                  <a:pt x="2518419" y="4502339"/>
                  <a:pt x="2482016" y="4496739"/>
                  <a:pt x="2445614" y="4494499"/>
                </a:cubicBezTo>
                <a:cubicBezTo>
                  <a:pt x="2413132" y="4492819"/>
                  <a:pt x="2362168" y="4515220"/>
                  <a:pt x="2398571" y="4447455"/>
                </a:cubicBezTo>
                <a:cubicBezTo>
                  <a:pt x="2361608" y="4425614"/>
                  <a:pt x="2391290" y="4386412"/>
                  <a:pt x="2376169" y="4359530"/>
                </a:cubicBezTo>
                <a:cubicBezTo>
                  <a:pt x="2364408" y="4338248"/>
                  <a:pt x="2350407" y="4318087"/>
                  <a:pt x="2333046" y="4290645"/>
                </a:cubicBezTo>
                <a:cubicBezTo>
                  <a:pt x="2321846" y="4291205"/>
                  <a:pt x="2302804" y="4291765"/>
                  <a:pt x="2283763" y="4292885"/>
                </a:cubicBezTo>
                <a:cubicBezTo>
                  <a:pt x="2289364" y="4280005"/>
                  <a:pt x="2299444" y="4267123"/>
                  <a:pt x="2299444" y="4254243"/>
                </a:cubicBezTo>
                <a:cubicBezTo>
                  <a:pt x="2299444" y="4239682"/>
                  <a:pt x="2291044" y="4225121"/>
                  <a:pt x="2286003" y="4210560"/>
                </a:cubicBezTo>
                <a:cubicBezTo>
                  <a:pt x="2269762" y="4220640"/>
                  <a:pt x="2247921" y="4226801"/>
                  <a:pt x="2238960" y="4241362"/>
                </a:cubicBezTo>
                <a:cubicBezTo>
                  <a:pt x="2222719" y="4266564"/>
                  <a:pt x="2219919" y="4301846"/>
                  <a:pt x="2183517" y="4302966"/>
                </a:cubicBezTo>
                <a:cubicBezTo>
                  <a:pt x="2175676" y="4324808"/>
                  <a:pt x="2168396" y="4344409"/>
                  <a:pt x="2158875" y="4370170"/>
                </a:cubicBezTo>
                <a:cubicBezTo>
                  <a:pt x="2145434" y="4350009"/>
                  <a:pt x="2122472" y="4342728"/>
                  <a:pt x="2144874" y="4316967"/>
                </a:cubicBezTo>
                <a:cubicBezTo>
                  <a:pt x="2149914" y="4311366"/>
                  <a:pt x="2138154" y="4287845"/>
                  <a:pt x="2130313" y="4274964"/>
                </a:cubicBezTo>
                <a:cubicBezTo>
                  <a:pt x="2114072" y="4248082"/>
                  <a:pt x="2075429" y="4230721"/>
                  <a:pt x="2098391" y="4189838"/>
                </a:cubicBezTo>
                <a:cubicBezTo>
                  <a:pt x="2104551" y="4179198"/>
                  <a:pt x="2111832" y="4167997"/>
                  <a:pt x="2120792" y="4160156"/>
                </a:cubicBezTo>
                <a:cubicBezTo>
                  <a:pt x="2142634" y="4139995"/>
                  <a:pt x="2143194" y="4118154"/>
                  <a:pt x="2120232" y="4105833"/>
                </a:cubicBezTo>
                <a:cubicBezTo>
                  <a:pt x="2105671" y="4138875"/>
                  <a:pt x="2105671" y="4138875"/>
                  <a:pt x="2031186" y="4165197"/>
                </a:cubicBezTo>
                <a:cubicBezTo>
                  <a:pt x="2035667" y="4176958"/>
                  <a:pt x="2040147" y="4188718"/>
                  <a:pt x="2045747" y="4202719"/>
                </a:cubicBezTo>
                <a:cubicBezTo>
                  <a:pt x="2055828" y="4188718"/>
                  <a:pt x="2062549" y="4179758"/>
                  <a:pt x="2069269" y="4170237"/>
                </a:cubicBezTo>
                <a:cubicBezTo>
                  <a:pt x="2072629" y="4178078"/>
                  <a:pt x="2081030" y="4188158"/>
                  <a:pt x="2078790" y="4192639"/>
                </a:cubicBezTo>
                <a:cubicBezTo>
                  <a:pt x="2071509" y="4207200"/>
                  <a:pt x="2062549" y="4224001"/>
                  <a:pt x="2049668" y="4231841"/>
                </a:cubicBezTo>
                <a:cubicBezTo>
                  <a:pt x="2041267" y="4237442"/>
                  <a:pt x="2023906" y="4229041"/>
                  <a:pt x="2008225" y="4235762"/>
                </a:cubicBezTo>
                <a:cubicBezTo>
                  <a:pt x="2017746" y="4241362"/>
                  <a:pt x="2027266" y="4246962"/>
                  <a:pt x="2046308" y="4258163"/>
                </a:cubicBezTo>
                <a:cubicBezTo>
                  <a:pt x="2027266" y="4267123"/>
                  <a:pt x="2013265" y="4279444"/>
                  <a:pt x="2002064" y="4277204"/>
                </a:cubicBezTo>
                <a:cubicBezTo>
                  <a:pt x="1981903" y="4273284"/>
                  <a:pt x="1967902" y="4208880"/>
                  <a:pt x="1980223" y="4179758"/>
                </a:cubicBezTo>
                <a:cubicBezTo>
                  <a:pt x="1965102" y="4181438"/>
                  <a:pt x="1951661" y="4186478"/>
                  <a:pt x="1938780" y="4184798"/>
                </a:cubicBezTo>
                <a:cubicBezTo>
                  <a:pt x="1902378" y="4179198"/>
                  <a:pt x="1892297" y="4190399"/>
                  <a:pt x="1904618" y="4225681"/>
                </a:cubicBezTo>
                <a:cubicBezTo>
                  <a:pt x="1907978" y="4236321"/>
                  <a:pt x="1901258" y="4250883"/>
                  <a:pt x="1896778" y="4263203"/>
                </a:cubicBezTo>
                <a:cubicBezTo>
                  <a:pt x="1883337" y="4301286"/>
                  <a:pt x="1869336" y="4339368"/>
                  <a:pt x="1851415" y="4387531"/>
                </a:cubicBezTo>
                <a:cubicBezTo>
                  <a:pt x="1841334" y="4366810"/>
                  <a:pt x="1819493" y="4341609"/>
                  <a:pt x="1825093" y="4329288"/>
                </a:cubicBezTo>
                <a:cubicBezTo>
                  <a:pt x="1846934" y="4281124"/>
                  <a:pt x="1831253" y="4236882"/>
                  <a:pt x="1819493" y="4189278"/>
                </a:cubicBezTo>
                <a:cubicBezTo>
                  <a:pt x="1811092" y="4189278"/>
                  <a:pt x="1801011" y="4189278"/>
                  <a:pt x="1781970" y="4189278"/>
                </a:cubicBezTo>
                <a:cubicBezTo>
                  <a:pt x="1805492" y="4177517"/>
                  <a:pt x="1822293" y="4169117"/>
                  <a:pt x="1840214" y="4160156"/>
                </a:cubicBezTo>
                <a:cubicBezTo>
                  <a:pt x="1825653" y="4134395"/>
                  <a:pt x="1811652" y="4110313"/>
                  <a:pt x="1797651" y="4085672"/>
                </a:cubicBezTo>
                <a:cubicBezTo>
                  <a:pt x="1796531" y="4087912"/>
                  <a:pt x="1795971" y="4089592"/>
                  <a:pt x="1794851" y="4091832"/>
                </a:cubicBezTo>
                <a:cubicBezTo>
                  <a:pt x="1774690" y="4077831"/>
                  <a:pt x="1749488" y="4067750"/>
                  <a:pt x="1736607" y="4049269"/>
                </a:cubicBezTo>
                <a:cubicBezTo>
                  <a:pt x="1728767" y="4037508"/>
                  <a:pt x="1734927" y="4009506"/>
                  <a:pt x="1743888" y="3994946"/>
                </a:cubicBezTo>
                <a:cubicBezTo>
                  <a:pt x="1769089" y="3955743"/>
                  <a:pt x="1771329" y="3956863"/>
                  <a:pt x="1733807" y="3935582"/>
                </a:cubicBezTo>
                <a:cubicBezTo>
                  <a:pt x="1742207" y="3919901"/>
                  <a:pt x="1750608" y="3904220"/>
                  <a:pt x="1761809" y="3882938"/>
                </a:cubicBezTo>
                <a:cubicBezTo>
                  <a:pt x="1720366" y="3867817"/>
                  <a:pt x="1686204" y="3843736"/>
                  <a:pt x="1677803" y="3796133"/>
                </a:cubicBezTo>
                <a:cubicBezTo>
                  <a:pt x="1693484" y="3788852"/>
                  <a:pt x="1711966" y="3781011"/>
                  <a:pt x="1731007" y="3772051"/>
                </a:cubicBezTo>
                <a:cubicBezTo>
                  <a:pt x="1738847" y="3740129"/>
                  <a:pt x="1725966" y="3730048"/>
                  <a:pt x="1691804" y="3735088"/>
                </a:cubicBezTo>
                <a:cubicBezTo>
                  <a:pt x="1666042" y="3739009"/>
                  <a:pt x="1639161" y="3735649"/>
                  <a:pt x="1613959" y="3735649"/>
                </a:cubicBezTo>
                <a:cubicBezTo>
                  <a:pt x="1613959" y="3703167"/>
                  <a:pt x="1613959" y="3672924"/>
                  <a:pt x="1613959" y="3636522"/>
                </a:cubicBezTo>
                <a:cubicBezTo>
                  <a:pt x="1581477" y="3601240"/>
                  <a:pt x="1548435" y="3643802"/>
                  <a:pt x="1513713" y="3651083"/>
                </a:cubicBezTo>
                <a:cubicBezTo>
                  <a:pt x="1495791" y="3655003"/>
                  <a:pt x="1478990" y="3663964"/>
                  <a:pt x="1461629" y="3670684"/>
                </a:cubicBezTo>
                <a:cubicBezTo>
                  <a:pt x="1462749" y="3651083"/>
                  <a:pt x="1463309" y="3630922"/>
                  <a:pt x="1464429" y="3611320"/>
                </a:cubicBezTo>
                <a:cubicBezTo>
                  <a:pt x="1464429" y="3607400"/>
                  <a:pt x="1464989" y="3602920"/>
                  <a:pt x="1465549" y="3601800"/>
                </a:cubicBezTo>
                <a:cubicBezTo>
                  <a:pt x="1367543" y="3542996"/>
                  <a:pt x="1273457" y="3569878"/>
                  <a:pt x="1179371" y="3606840"/>
                </a:cubicBezTo>
                <a:cubicBezTo>
                  <a:pt x="1182731" y="3626441"/>
                  <a:pt x="1185531" y="3641563"/>
                  <a:pt x="1189451" y="3661164"/>
                </a:cubicBezTo>
                <a:cubicBezTo>
                  <a:pt x="1163130" y="3653883"/>
                  <a:pt x="1142968" y="3644363"/>
                  <a:pt x="1122807" y="3644363"/>
                </a:cubicBezTo>
                <a:cubicBezTo>
                  <a:pt x="1103766" y="3644363"/>
                  <a:pt x="1084164" y="3653883"/>
                  <a:pt x="1065683" y="3661724"/>
                </a:cubicBezTo>
                <a:cubicBezTo>
                  <a:pt x="1041041" y="3671804"/>
                  <a:pt x="1018080" y="3691966"/>
                  <a:pt x="992878" y="3694206"/>
                </a:cubicBezTo>
                <a:cubicBezTo>
                  <a:pt x="944715" y="3698126"/>
                  <a:pt x="902152" y="3702046"/>
                  <a:pt x="894872" y="3762530"/>
                </a:cubicBezTo>
                <a:cubicBezTo>
                  <a:pt x="894312" y="3768691"/>
                  <a:pt x="887591" y="3774291"/>
                  <a:pt x="879751" y="3786052"/>
                </a:cubicBezTo>
                <a:cubicBezTo>
                  <a:pt x="866310" y="3772051"/>
                  <a:pt x="855109" y="3760290"/>
                  <a:pt x="845029" y="3749089"/>
                </a:cubicBezTo>
                <a:cubicBezTo>
                  <a:pt x="833268" y="3771491"/>
                  <a:pt x="820947" y="3796692"/>
                  <a:pt x="805826" y="3819654"/>
                </a:cubicBezTo>
                <a:cubicBezTo>
                  <a:pt x="803586" y="3823014"/>
                  <a:pt x="785665" y="3816854"/>
                  <a:pt x="775584" y="3812934"/>
                </a:cubicBezTo>
                <a:cubicBezTo>
                  <a:pt x="767744" y="3809574"/>
                  <a:pt x="760463" y="3803973"/>
                  <a:pt x="753183" y="3798933"/>
                </a:cubicBezTo>
                <a:cubicBezTo>
                  <a:pt x="750382" y="3806773"/>
                  <a:pt x="749822" y="3815734"/>
                  <a:pt x="745342" y="3821894"/>
                </a:cubicBezTo>
                <a:cubicBezTo>
                  <a:pt x="731341" y="3841495"/>
                  <a:pt x="740862" y="3876778"/>
                  <a:pt x="703899" y="3881818"/>
                </a:cubicBezTo>
                <a:cubicBezTo>
                  <a:pt x="701099" y="3882378"/>
                  <a:pt x="696619" y="3903660"/>
                  <a:pt x="699979" y="3913180"/>
                </a:cubicBezTo>
                <a:cubicBezTo>
                  <a:pt x="703339" y="3922701"/>
                  <a:pt x="714540" y="3929421"/>
                  <a:pt x="728541" y="3943422"/>
                </a:cubicBezTo>
                <a:cubicBezTo>
                  <a:pt x="661337" y="3966384"/>
                  <a:pt x="605893" y="3998306"/>
                  <a:pt x="654616" y="4077271"/>
                </a:cubicBezTo>
                <a:cubicBezTo>
                  <a:pt x="652376" y="4092392"/>
                  <a:pt x="652376" y="4106953"/>
                  <a:pt x="647896" y="4120394"/>
                </a:cubicBezTo>
                <a:cubicBezTo>
                  <a:pt x="643975" y="4131595"/>
                  <a:pt x="638375" y="4146156"/>
                  <a:pt x="628854" y="4151196"/>
                </a:cubicBezTo>
                <a:cubicBezTo>
                  <a:pt x="591332" y="4172477"/>
                  <a:pt x="579011" y="4202159"/>
                  <a:pt x="587412" y="4243042"/>
                </a:cubicBezTo>
                <a:cubicBezTo>
                  <a:pt x="588532" y="4248642"/>
                  <a:pt x="581811" y="4255363"/>
                  <a:pt x="582371" y="4254803"/>
                </a:cubicBezTo>
                <a:cubicBezTo>
                  <a:pt x="565570" y="4217840"/>
                  <a:pt x="548209" y="4179758"/>
                  <a:pt x="530288" y="4141675"/>
                </a:cubicBezTo>
                <a:cubicBezTo>
                  <a:pt x="528048" y="4136635"/>
                  <a:pt x="520767" y="4131034"/>
                  <a:pt x="521887" y="4127674"/>
                </a:cubicBezTo>
                <a:cubicBezTo>
                  <a:pt x="531968" y="4097432"/>
                  <a:pt x="542609" y="4067190"/>
                  <a:pt x="555490" y="4031348"/>
                </a:cubicBezTo>
                <a:cubicBezTo>
                  <a:pt x="532528" y="4020707"/>
                  <a:pt x="506766" y="4009506"/>
                  <a:pt x="481565" y="3998306"/>
                </a:cubicBezTo>
                <a:cubicBezTo>
                  <a:pt x="481565" y="3994946"/>
                  <a:pt x="482125" y="3991586"/>
                  <a:pt x="482125" y="3988225"/>
                </a:cubicBezTo>
                <a:cubicBezTo>
                  <a:pt x="503406" y="3989905"/>
                  <a:pt x="524128" y="3992145"/>
                  <a:pt x="543729" y="3993825"/>
                </a:cubicBezTo>
                <a:cubicBezTo>
                  <a:pt x="543729" y="3979825"/>
                  <a:pt x="543729" y="3965264"/>
                  <a:pt x="543729" y="3946222"/>
                </a:cubicBezTo>
                <a:cubicBezTo>
                  <a:pt x="536448" y="3944542"/>
                  <a:pt x="524688" y="3942302"/>
                  <a:pt x="510687" y="3938942"/>
                </a:cubicBezTo>
                <a:cubicBezTo>
                  <a:pt x="510687" y="3932782"/>
                  <a:pt x="511247" y="3927741"/>
                  <a:pt x="510687" y="3922701"/>
                </a:cubicBezTo>
                <a:cubicBezTo>
                  <a:pt x="509567" y="3912620"/>
                  <a:pt x="508447" y="3903099"/>
                  <a:pt x="507326" y="3893019"/>
                </a:cubicBezTo>
                <a:cubicBezTo>
                  <a:pt x="496686" y="3896939"/>
                  <a:pt x="484365" y="3899179"/>
                  <a:pt x="475404" y="3905340"/>
                </a:cubicBezTo>
                <a:cubicBezTo>
                  <a:pt x="467004" y="3911500"/>
                  <a:pt x="460843" y="3922141"/>
                  <a:pt x="455803" y="3931662"/>
                </a:cubicBezTo>
                <a:cubicBezTo>
                  <a:pt x="423881" y="3989345"/>
                  <a:pt x="370117" y="3991025"/>
                  <a:pt x="313554" y="3987665"/>
                </a:cubicBezTo>
                <a:cubicBezTo>
                  <a:pt x="302913" y="3987105"/>
                  <a:pt x="292272" y="3989905"/>
                  <a:pt x="268191" y="3992145"/>
                </a:cubicBezTo>
                <a:cubicBezTo>
                  <a:pt x="284432" y="3942862"/>
                  <a:pt x="298433" y="3901419"/>
                  <a:pt x="315234" y="3851576"/>
                </a:cubicBezTo>
                <a:cubicBezTo>
                  <a:pt x="341556" y="3880698"/>
                  <a:pt x="358357" y="3899739"/>
                  <a:pt x="375158" y="3918781"/>
                </a:cubicBezTo>
                <a:cubicBezTo>
                  <a:pt x="378518" y="3915981"/>
                  <a:pt x="381878" y="3913740"/>
                  <a:pt x="385238" y="3910940"/>
                </a:cubicBezTo>
                <a:cubicBezTo>
                  <a:pt x="380198" y="3904780"/>
                  <a:pt x="373478" y="3899739"/>
                  <a:pt x="370117" y="3893019"/>
                </a:cubicBezTo>
                <a:cubicBezTo>
                  <a:pt x="363397" y="3878458"/>
                  <a:pt x="358357" y="3862777"/>
                  <a:pt x="353876" y="3847656"/>
                </a:cubicBezTo>
                <a:cubicBezTo>
                  <a:pt x="345476" y="3817974"/>
                  <a:pt x="339875" y="3786612"/>
                  <a:pt x="328675" y="3757490"/>
                </a:cubicBezTo>
                <a:cubicBezTo>
                  <a:pt x="314114" y="3719968"/>
                  <a:pt x="315794" y="3714367"/>
                  <a:pt x="353316" y="3718287"/>
                </a:cubicBezTo>
                <a:cubicBezTo>
                  <a:pt x="391959" y="3722768"/>
                  <a:pt x="428361" y="3719968"/>
                  <a:pt x="461403" y="3691966"/>
                </a:cubicBezTo>
                <a:cubicBezTo>
                  <a:pt x="456363" y="3758050"/>
                  <a:pt x="403160" y="3795573"/>
                  <a:pt x="381318" y="3849336"/>
                </a:cubicBezTo>
                <a:cubicBezTo>
                  <a:pt x="432282" y="3889659"/>
                  <a:pt x="468124" y="3895259"/>
                  <a:pt x="499486" y="3865017"/>
                </a:cubicBezTo>
                <a:cubicBezTo>
                  <a:pt x="518527" y="3846536"/>
                  <a:pt x="535888" y="3825814"/>
                  <a:pt x="509007" y="3797813"/>
                </a:cubicBezTo>
                <a:cubicBezTo>
                  <a:pt x="505646" y="3794452"/>
                  <a:pt x="514607" y="3770371"/>
                  <a:pt x="522447" y="3767571"/>
                </a:cubicBezTo>
                <a:cubicBezTo>
                  <a:pt x="545409" y="3759170"/>
                  <a:pt x="552689" y="3745729"/>
                  <a:pt x="557730" y="3722208"/>
                </a:cubicBezTo>
                <a:cubicBezTo>
                  <a:pt x="562210" y="3700366"/>
                  <a:pt x="579571" y="3681325"/>
                  <a:pt x="595252" y="3654443"/>
                </a:cubicBezTo>
                <a:cubicBezTo>
                  <a:pt x="573971" y="3664524"/>
                  <a:pt x="559970" y="3671804"/>
                  <a:pt x="544849" y="3679085"/>
                </a:cubicBezTo>
                <a:cubicBezTo>
                  <a:pt x="525808" y="3662284"/>
                  <a:pt x="506206" y="3646603"/>
                  <a:pt x="488845" y="3629242"/>
                </a:cubicBezTo>
                <a:cubicBezTo>
                  <a:pt x="483805" y="3624201"/>
                  <a:pt x="481005" y="3615241"/>
                  <a:pt x="479885" y="3607400"/>
                </a:cubicBezTo>
                <a:cubicBezTo>
                  <a:pt x="477084" y="3588359"/>
                  <a:pt x="469804" y="3567077"/>
                  <a:pt x="474284" y="3549716"/>
                </a:cubicBezTo>
                <a:cubicBezTo>
                  <a:pt x="478765" y="3531235"/>
                  <a:pt x="492205" y="3512194"/>
                  <a:pt x="507326" y="3500433"/>
                </a:cubicBezTo>
                <a:cubicBezTo>
                  <a:pt x="548209" y="3468511"/>
                  <a:pt x="549889" y="3438269"/>
                  <a:pt x="505086" y="3413067"/>
                </a:cubicBezTo>
                <a:cubicBezTo>
                  <a:pt x="477084" y="3397386"/>
                  <a:pt x="470924" y="3380585"/>
                  <a:pt x="479885" y="3349223"/>
                </a:cubicBezTo>
                <a:cubicBezTo>
                  <a:pt x="461403" y="3373305"/>
                  <a:pt x="439562" y="3395706"/>
                  <a:pt x="425001" y="3422028"/>
                </a:cubicBezTo>
                <a:cubicBezTo>
                  <a:pt x="408200" y="3452270"/>
                  <a:pt x="390839" y="3473551"/>
                  <a:pt x="352756" y="3469071"/>
                </a:cubicBezTo>
                <a:cubicBezTo>
                  <a:pt x="340996" y="3467951"/>
                  <a:pt x="329235" y="3475791"/>
                  <a:pt x="316914" y="3477471"/>
                </a:cubicBezTo>
                <a:cubicBezTo>
                  <a:pt x="305713" y="3479152"/>
                  <a:pt x="293952" y="3478032"/>
                  <a:pt x="282192" y="3478032"/>
                </a:cubicBezTo>
                <a:cubicBezTo>
                  <a:pt x="281632" y="3472991"/>
                  <a:pt x="281072" y="3467951"/>
                  <a:pt x="281072" y="3462351"/>
                </a:cubicBezTo>
                <a:cubicBezTo>
                  <a:pt x="289472" y="3458990"/>
                  <a:pt x="297873" y="3456190"/>
                  <a:pt x="306273" y="3452270"/>
                </a:cubicBezTo>
                <a:cubicBezTo>
                  <a:pt x="351636" y="3429868"/>
                  <a:pt x="360037" y="3395706"/>
                  <a:pt x="328675" y="3360424"/>
                </a:cubicBezTo>
                <a:cubicBezTo>
                  <a:pt x="325875" y="3357624"/>
                  <a:pt x="318034" y="3355944"/>
                  <a:pt x="315234" y="3358184"/>
                </a:cubicBezTo>
                <a:cubicBezTo>
                  <a:pt x="310194" y="3361544"/>
                  <a:pt x="304033" y="3368264"/>
                  <a:pt x="304033" y="3373305"/>
                </a:cubicBezTo>
                <a:cubicBezTo>
                  <a:pt x="304593" y="3380585"/>
                  <a:pt x="310194" y="3387866"/>
                  <a:pt x="316354" y="3401307"/>
                </a:cubicBezTo>
                <a:cubicBezTo>
                  <a:pt x="296193" y="3403547"/>
                  <a:pt x="280512" y="3405227"/>
                  <a:pt x="265391" y="3406907"/>
                </a:cubicBezTo>
                <a:cubicBezTo>
                  <a:pt x="266511" y="3420908"/>
                  <a:pt x="267631" y="3436029"/>
                  <a:pt x="269311" y="3463471"/>
                </a:cubicBezTo>
                <a:cubicBezTo>
                  <a:pt x="216667" y="3427068"/>
                  <a:pt x="171864" y="3401307"/>
                  <a:pt x="133782" y="3379465"/>
                </a:cubicBezTo>
                <a:cubicBezTo>
                  <a:pt x="130982" y="3353703"/>
                  <a:pt x="127061" y="3334102"/>
                  <a:pt x="127622" y="3314501"/>
                </a:cubicBezTo>
                <a:cubicBezTo>
                  <a:pt x="128182" y="3298260"/>
                  <a:pt x="136582" y="3283139"/>
                  <a:pt x="138822" y="3266898"/>
                </a:cubicBezTo>
                <a:cubicBezTo>
                  <a:pt x="143303" y="3237776"/>
                  <a:pt x="146103" y="3208654"/>
                  <a:pt x="148343" y="3178972"/>
                </a:cubicBezTo>
                <a:cubicBezTo>
                  <a:pt x="149463" y="3162171"/>
                  <a:pt x="144983" y="3144810"/>
                  <a:pt x="147223" y="3128569"/>
                </a:cubicBezTo>
                <a:cubicBezTo>
                  <a:pt x="151703" y="3096087"/>
                  <a:pt x="150583" y="3070325"/>
                  <a:pt x="106900" y="3068085"/>
                </a:cubicBezTo>
                <a:cubicBezTo>
                  <a:pt x="124821" y="3060804"/>
                  <a:pt x="147223" y="3058564"/>
                  <a:pt x="158984" y="3045683"/>
                </a:cubicBezTo>
                <a:cubicBezTo>
                  <a:pt x="172424" y="3031122"/>
                  <a:pt x="176905" y="3008161"/>
                  <a:pt x="183625" y="2988000"/>
                </a:cubicBezTo>
                <a:cubicBezTo>
                  <a:pt x="187545" y="2976239"/>
                  <a:pt x="181945" y="2957198"/>
                  <a:pt x="188666" y="2951597"/>
                </a:cubicBezTo>
                <a:cubicBezTo>
                  <a:pt x="219468" y="2926396"/>
                  <a:pt x="229548" y="2887753"/>
                  <a:pt x="270431" y="2863671"/>
                </a:cubicBezTo>
                <a:cubicBezTo>
                  <a:pt x="316354" y="2836790"/>
                  <a:pt x="338755" y="2768465"/>
                  <a:pt x="368997" y="2721422"/>
                </a:cubicBezTo>
                <a:cubicBezTo>
                  <a:pt x="332035" y="2688940"/>
                  <a:pt x="303473" y="2664298"/>
                  <a:pt x="270991" y="2635736"/>
                </a:cubicBezTo>
                <a:cubicBezTo>
                  <a:pt x="289472" y="2629576"/>
                  <a:pt x="309073" y="2622295"/>
                  <a:pt x="333715" y="2613895"/>
                </a:cubicBezTo>
                <a:cubicBezTo>
                  <a:pt x="326435" y="2596534"/>
                  <a:pt x="319154" y="2579173"/>
                  <a:pt x="313554" y="2564612"/>
                </a:cubicBezTo>
                <a:cubicBezTo>
                  <a:pt x="294512" y="2570772"/>
                  <a:pt x="277151" y="2575812"/>
                  <a:pt x="259790" y="2581413"/>
                </a:cubicBezTo>
                <a:cubicBezTo>
                  <a:pt x="258670" y="2573572"/>
                  <a:pt x="257550" y="2566292"/>
                  <a:pt x="256430" y="2558451"/>
                </a:cubicBezTo>
                <a:cubicBezTo>
                  <a:pt x="291152" y="2558451"/>
                  <a:pt x="326435" y="2558451"/>
                  <a:pt x="370677" y="2558451"/>
                </a:cubicBezTo>
                <a:cubicBezTo>
                  <a:pt x="363957" y="2536610"/>
                  <a:pt x="356117" y="2511968"/>
                  <a:pt x="347716" y="2487327"/>
                </a:cubicBezTo>
                <a:cubicBezTo>
                  <a:pt x="340996" y="2468285"/>
                  <a:pt x="333155" y="2449804"/>
                  <a:pt x="326435" y="2430763"/>
                </a:cubicBezTo>
                <a:cubicBezTo>
                  <a:pt x="330915" y="2428523"/>
                  <a:pt x="334835" y="2426843"/>
                  <a:pt x="339315" y="2424603"/>
                </a:cubicBezTo>
                <a:cubicBezTo>
                  <a:pt x="349956" y="2430203"/>
                  <a:pt x="360037" y="2435803"/>
                  <a:pt x="372918" y="2442524"/>
                </a:cubicBezTo>
                <a:cubicBezTo>
                  <a:pt x="384678" y="2389320"/>
                  <a:pt x="409320" y="2336677"/>
                  <a:pt x="403160" y="2288513"/>
                </a:cubicBezTo>
                <a:cubicBezTo>
                  <a:pt x="396439" y="2238110"/>
                  <a:pt x="412680" y="2192187"/>
                  <a:pt x="409880" y="2143464"/>
                </a:cubicBezTo>
                <a:cubicBezTo>
                  <a:pt x="408200" y="2121063"/>
                  <a:pt x="432282" y="2096421"/>
                  <a:pt x="445722" y="2074019"/>
                </a:cubicBezTo>
                <a:cubicBezTo>
                  <a:pt x="451323" y="2064499"/>
                  <a:pt x="467004" y="2056098"/>
                  <a:pt x="465884" y="2048818"/>
                </a:cubicBezTo>
                <a:cubicBezTo>
                  <a:pt x="458603" y="2000655"/>
                  <a:pt x="483805" y="1981613"/>
                  <a:pt x="532528" y="1979933"/>
                </a:cubicBezTo>
                <a:cubicBezTo>
                  <a:pt x="530288" y="1975453"/>
                  <a:pt x="527488" y="1971533"/>
                  <a:pt x="525248" y="1967052"/>
                </a:cubicBezTo>
                <a:cubicBezTo>
                  <a:pt x="475964" y="1969853"/>
                  <a:pt x="427241" y="1970973"/>
                  <a:pt x="378518" y="1975453"/>
                </a:cubicBezTo>
                <a:cubicBezTo>
                  <a:pt x="370117" y="1976013"/>
                  <a:pt x="361717" y="1987774"/>
                  <a:pt x="355556" y="1995614"/>
                </a:cubicBezTo>
                <a:cubicBezTo>
                  <a:pt x="339315" y="2016896"/>
                  <a:pt x="323634" y="2038177"/>
                  <a:pt x="310194" y="2061139"/>
                </a:cubicBezTo>
                <a:cubicBezTo>
                  <a:pt x="303473" y="2072339"/>
                  <a:pt x="303473" y="2087460"/>
                  <a:pt x="298433" y="2100341"/>
                </a:cubicBezTo>
                <a:cubicBezTo>
                  <a:pt x="293952" y="2111542"/>
                  <a:pt x="290592" y="2128343"/>
                  <a:pt x="281632" y="2132263"/>
                </a:cubicBezTo>
                <a:cubicBezTo>
                  <a:pt x="238509" y="2150185"/>
                  <a:pt x="194266" y="2165305"/>
                  <a:pt x="150023" y="2180426"/>
                </a:cubicBezTo>
                <a:cubicBezTo>
                  <a:pt x="137142" y="2184907"/>
                  <a:pt x="124261" y="2187707"/>
                  <a:pt x="111940" y="2191067"/>
                </a:cubicBezTo>
                <a:cubicBezTo>
                  <a:pt x="118101" y="2242591"/>
                  <a:pt x="124261" y="2245391"/>
                  <a:pt x="190906" y="2229710"/>
                </a:cubicBezTo>
                <a:cubicBezTo>
                  <a:pt x="152263" y="2279553"/>
                  <a:pt x="91779" y="2295234"/>
                  <a:pt x="17854" y="2271712"/>
                </a:cubicBezTo>
                <a:cubicBezTo>
                  <a:pt x="16734" y="2287394"/>
                  <a:pt x="16174" y="2301955"/>
                  <a:pt x="15614" y="2316515"/>
                </a:cubicBezTo>
                <a:cubicBezTo>
                  <a:pt x="14494" y="2316515"/>
                  <a:pt x="12814" y="2317075"/>
                  <a:pt x="11694" y="2317075"/>
                </a:cubicBezTo>
                <a:cubicBezTo>
                  <a:pt x="8334" y="2294114"/>
                  <a:pt x="3293" y="2271712"/>
                  <a:pt x="1613" y="2248751"/>
                </a:cubicBezTo>
                <a:cubicBezTo>
                  <a:pt x="493" y="2230270"/>
                  <a:pt x="-2867" y="2208428"/>
                  <a:pt x="5533" y="2194427"/>
                </a:cubicBezTo>
                <a:cubicBezTo>
                  <a:pt x="16174" y="2175946"/>
                  <a:pt x="35775" y="2155785"/>
                  <a:pt x="54817" y="2151304"/>
                </a:cubicBezTo>
                <a:cubicBezTo>
                  <a:pt x="87299" y="2144024"/>
                  <a:pt x="119221" y="2141784"/>
                  <a:pt x="147783" y="2119943"/>
                </a:cubicBezTo>
                <a:cubicBezTo>
                  <a:pt x="157864" y="2112102"/>
                  <a:pt x="179145" y="2118822"/>
                  <a:pt x="185865" y="2118822"/>
                </a:cubicBezTo>
                <a:cubicBezTo>
                  <a:pt x="209947" y="2093061"/>
                  <a:pt x="228428" y="2073459"/>
                  <a:pt x="254750" y="2045457"/>
                </a:cubicBezTo>
                <a:cubicBezTo>
                  <a:pt x="253630" y="2030897"/>
                  <a:pt x="248589" y="2004015"/>
                  <a:pt x="249710" y="1977133"/>
                </a:cubicBezTo>
                <a:cubicBezTo>
                  <a:pt x="250270" y="1967612"/>
                  <a:pt x="264270" y="1956972"/>
                  <a:pt x="274351" y="1950811"/>
                </a:cubicBezTo>
                <a:cubicBezTo>
                  <a:pt x="292272" y="1940171"/>
                  <a:pt x="316354" y="1936810"/>
                  <a:pt x="329235" y="1922809"/>
                </a:cubicBezTo>
                <a:cubicBezTo>
                  <a:pt x="358917" y="1890327"/>
                  <a:pt x="377958" y="1923930"/>
                  <a:pt x="401479" y="1932330"/>
                </a:cubicBezTo>
                <a:cubicBezTo>
                  <a:pt x="397559" y="1866806"/>
                  <a:pt x="419401" y="1847765"/>
                  <a:pt x="479885" y="1861766"/>
                </a:cubicBezTo>
                <a:cubicBezTo>
                  <a:pt x="502286" y="1815842"/>
                  <a:pt x="496126" y="1805762"/>
                  <a:pt x="444602" y="1802962"/>
                </a:cubicBezTo>
                <a:cubicBezTo>
                  <a:pt x="422201" y="1801842"/>
                  <a:pt x="399799" y="1800722"/>
                  <a:pt x="377958" y="1799041"/>
                </a:cubicBezTo>
                <a:cubicBezTo>
                  <a:pt x="342676" y="1795681"/>
                  <a:pt x="320834" y="1824243"/>
                  <a:pt x="332035" y="1858405"/>
                </a:cubicBezTo>
                <a:cubicBezTo>
                  <a:pt x="334835" y="1866806"/>
                  <a:pt x="335955" y="1875766"/>
                  <a:pt x="336515" y="1879687"/>
                </a:cubicBezTo>
                <a:cubicBezTo>
                  <a:pt x="310194" y="1876326"/>
                  <a:pt x="281072" y="1862885"/>
                  <a:pt x="264270" y="1872406"/>
                </a:cubicBezTo>
                <a:cubicBezTo>
                  <a:pt x="246349" y="1882487"/>
                  <a:pt x="240749" y="1913289"/>
                  <a:pt x="229548" y="1935690"/>
                </a:cubicBezTo>
                <a:cubicBezTo>
                  <a:pt x="226188" y="1931210"/>
                  <a:pt x="220028" y="1921689"/>
                  <a:pt x="212187" y="1910489"/>
                </a:cubicBezTo>
                <a:cubicBezTo>
                  <a:pt x="171864" y="1926170"/>
                  <a:pt x="132102" y="1942971"/>
                  <a:pt x="91779" y="1957532"/>
                </a:cubicBezTo>
                <a:cubicBezTo>
                  <a:pt x="82259" y="1960892"/>
                  <a:pt x="69938" y="1954172"/>
                  <a:pt x="58737" y="1952491"/>
                </a:cubicBezTo>
                <a:cubicBezTo>
                  <a:pt x="64897" y="1943531"/>
                  <a:pt x="69378" y="1931770"/>
                  <a:pt x="78338" y="1926730"/>
                </a:cubicBezTo>
                <a:cubicBezTo>
                  <a:pt x="115861" y="1905448"/>
                  <a:pt x="143303" y="1858965"/>
                  <a:pt x="137702" y="1836004"/>
                </a:cubicBezTo>
                <a:cubicBezTo>
                  <a:pt x="174665" y="1792321"/>
                  <a:pt x="207707" y="1753678"/>
                  <a:pt x="240749" y="1715596"/>
                </a:cubicBezTo>
                <a:cubicBezTo>
                  <a:pt x="245789" y="1709435"/>
                  <a:pt x="253070" y="1704955"/>
                  <a:pt x="258110" y="1698795"/>
                </a:cubicBezTo>
                <a:cubicBezTo>
                  <a:pt x="268191" y="1684794"/>
                  <a:pt x="283872" y="1670793"/>
                  <a:pt x="284432" y="1656232"/>
                </a:cubicBezTo>
                <a:cubicBezTo>
                  <a:pt x="284992" y="1646711"/>
                  <a:pt x="262590" y="1636071"/>
                  <a:pt x="252510" y="1627110"/>
                </a:cubicBezTo>
                <a:cubicBezTo>
                  <a:pt x="236829" y="1640551"/>
                  <a:pt x="225628" y="1650072"/>
                  <a:pt x="211067" y="1662392"/>
                </a:cubicBezTo>
                <a:cubicBezTo>
                  <a:pt x="201546" y="1603028"/>
                  <a:pt x="154503" y="1541984"/>
                  <a:pt x="119221" y="1536944"/>
                </a:cubicBezTo>
                <a:cubicBezTo>
                  <a:pt x="115861" y="1484861"/>
                  <a:pt x="144983" y="1464699"/>
                  <a:pt x="202106" y="1476460"/>
                </a:cubicBezTo>
                <a:cubicBezTo>
                  <a:pt x="218908" y="1479820"/>
                  <a:pt x="237949" y="1475340"/>
                  <a:pt x="255870" y="1474220"/>
                </a:cubicBezTo>
                <a:cubicBezTo>
                  <a:pt x="255870" y="1470860"/>
                  <a:pt x="255870" y="1467500"/>
                  <a:pt x="255870" y="1463579"/>
                </a:cubicBezTo>
                <a:cubicBezTo>
                  <a:pt x="263150" y="1469740"/>
                  <a:pt x="269871" y="1475340"/>
                  <a:pt x="277151" y="1481501"/>
                </a:cubicBezTo>
                <a:cubicBezTo>
                  <a:pt x="277711" y="1482060"/>
                  <a:pt x="279952" y="1480941"/>
                  <a:pt x="283872" y="1479820"/>
                </a:cubicBezTo>
                <a:cubicBezTo>
                  <a:pt x="290032" y="1447898"/>
                  <a:pt x="291712" y="1421016"/>
                  <a:pt x="248589" y="1408136"/>
                </a:cubicBezTo>
                <a:cubicBezTo>
                  <a:pt x="226748" y="1401415"/>
                  <a:pt x="207707" y="1382374"/>
                  <a:pt x="189226" y="1367253"/>
                </a:cubicBezTo>
                <a:cubicBezTo>
                  <a:pt x="183625" y="1362773"/>
                  <a:pt x="178025" y="1349892"/>
                  <a:pt x="180265" y="1344852"/>
                </a:cubicBezTo>
                <a:cubicBezTo>
                  <a:pt x="192026" y="1318530"/>
                  <a:pt x="208827" y="1293888"/>
                  <a:pt x="220028" y="1267006"/>
                </a:cubicBezTo>
                <a:cubicBezTo>
                  <a:pt x="234589" y="1232284"/>
                  <a:pt x="259790" y="1232844"/>
                  <a:pt x="291152" y="1234524"/>
                </a:cubicBezTo>
                <a:cubicBezTo>
                  <a:pt x="339875" y="1236764"/>
                  <a:pt x="371798" y="1202602"/>
                  <a:pt x="378518" y="1152759"/>
                </a:cubicBezTo>
                <a:cubicBezTo>
                  <a:pt x="380758" y="1134278"/>
                  <a:pt x="389159" y="1116357"/>
                  <a:pt x="394759" y="1098435"/>
                </a:cubicBezTo>
                <a:cubicBezTo>
                  <a:pt x="431721" y="1089475"/>
                  <a:pt x="431721" y="1089475"/>
                  <a:pt x="465884" y="1022830"/>
                </a:cubicBezTo>
                <a:cubicBezTo>
                  <a:pt x="482685" y="1032911"/>
                  <a:pt x="482685" y="1032911"/>
                  <a:pt x="478765" y="1096755"/>
                </a:cubicBezTo>
                <a:cubicBezTo>
                  <a:pt x="505086" y="1085555"/>
                  <a:pt x="526928" y="1076594"/>
                  <a:pt x="547649" y="1067633"/>
                </a:cubicBezTo>
                <a:cubicBezTo>
                  <a:pt x="535328" y="1036271"/>
                  <a:pt x="528048" y="1010510"/>
                  <a:pt x="515167" y="988108"/>
                </a:cubicBezTo>
                <a:cubicBezTo>
                  <a:pt x="496686" y="955066"/>
                  <a:pt x="514607" y="931544"/>
                  <a:pt x="534768" y="912503"/>
                </a:cubicBezTo>
                <a:cubicBezTo>
                  <a:pt x="567250" y="881701"/>
                  <a:pt x="604773" y="855939"/>
                  <a:pt x="638935" y="826818"/>
                </a:cubicBezTo>
                <a:cubicBezTo>
                  <a:pt x="656856" y="811136"/>
                  <a:pt x="672537" y="792655"/>
                  <a:pt x="691579" y="772494"/>
                </a:cubicBezTo>
                <a:cubicBezTo>
                  <a:pt x="626054" y="741692"/>
                  <a:pt x="613173" y="798256"/>
                  <a:pt x="582931" y="817857"/>
                </a:cubicBezTo>
                <a:cubicBezTo>
                  <a:pt x="546529" y="841378"/>
                  <a:pt x="516287" y="874981"/>
                  <a:pt x="477084" y="899622"/>
                </a:cubicBezTo>
                <a:cubicBezTo>
                  <a:pt x="492766" y="873861"/>
                  <a:pt x="508447" y="848659"/>
                  <a:pt x="524688" y="822897"/>
                </a:cubicBezTo>
                <a:cubicBezTo>
                  <a:pt x="521887" y="818977"/>
                  <a:pt x="519647" y="815617"/>
                  <a:pt x="516847" y="811697"/>
                </a:cubicBezTo>
                <a:cubicBezTo>
                  <a:pt x="489405" y="830178"/>
                  <a:pt x="461403" y="848099"/>
                  <a:pt x="433402" y="866580"/>
                </a:cubicBezTo>
                <a:cubicBezTo>
                  <a:pt x="422761" y="845859"/>
                  <a:pt x="421081" y="843059"/>
                  <a:pt x="489965" y="799376"/>
                </a:cubicBezTo>
                <a:cubicBezTo>
                  <a:pt x="517407" y="782015"/>
                  <a:pt x="554930" y="782015"/>
                  <a:pt x="588532" y="774174"/>
                </a:cubicBezTo>
                <a:cubicBezTo>
                  <a:pt x="591332" y="768014"/>
                  <a:pt x="596372" y="757933"/>
                  <a:pt x="605893" y="738892"/>
                </a:cubicBezTo>
                <a:cubicBezTo>
                  <a:pt x="579011" y="747852"/>
                  <a:pt x="555490" y="755693"/>
                  <a:pt x="525808" y="765213"/>
                </a:cubicBezTo>
                <a:cubicBezTo>
                  <a:pt x="528048" y="767454"/>
                  <a:pt x="521327" y="764093"/>
                  <a:pt x="519087" y="758493"/>
                </a:cubicBezTo>
                <a:cubicBezTo>
                  <a:pt x="507886" y="730491"/>
                  <a:pt x="496126" y="729931"/>
                  <a:pt x="478205" y="754013"/>
                </a:cubicBezTo>
                <a:cubicBezTo>
                  <a:pt x="472044" y="762413"/>
                  <a:pt x="458603" y="764653"/>
                  <a:pt x="443482" y="762413"/>
                </a:cubicBezTo>
                <a:cubicBezTo>
                  <a:pt x="470924" y="732171"/>
                  <a:pt x="477084" y="681768"/>
                  <a:pt x="529168" y="680088"/>
                </a:cubicBezTo>
                <a:cubicBezTo>
                  <a:pt x="535328" y="680088"/>
                  <a:pt x="540929" y="672807"/>
                  <a:pt x="546529" y="668887"/>
                </a:cubicBezTo>
                <a:cubicBezTo>
                  <a:pt x="555490" y="663287"/>
                  <a:pt x="565010" y="658246"/>
                  <a:pt x="574531" y="653206"/>
                </a:cubicBezTo>
                <a:cubicBezTo>
                  <a:pt x="578451" y="662727"/>
                  <a:pt x="587412" y="675608"/>
                  <a:pt x="584612" y="681208"/>
                </a:cubicBezTo>
                <a:cubicBezTo>
                  <a:pt x="578451" y="691849"/>
                  <a:pt x="566130" y="701929"/>
                  <a:pt x="554370" y="705850"/>
                </a:cubicBezTo>
                <a:cubicBezTo>
                  <a:pt x="544289" y="709210"/>
                  <a:pt x="530848" y="704169"/>
                  <a:pt x="516847" y="712010"/>
                </a:cubicBezTo>
                <a:cubicBezTo>
                  <a:pt x="529168" y="720971"/>
                  <a:pt x="542049" y="730491"/>
                  <a:pt x="556050" y="740572"/>
                </a:cubicBezTo>
                <a:cubicBezTo>
                  <a:pt x="624934" y="671127"/>
                  <a:pt x="709500" y="629125"/>
                  <a:pt x="803586" y="603363"/>
                </a:cubicBezTo>
                <a:cubicBezTo>
                  <a:pt x="827107" y="596642"/>
                  <a:pt x="846149" y="574801"/>
                  <a:pt x="867990" y="560240"/>
                </a:cubicBezTo>
                <a:cubicBezTo>
                  <a:pt x="873591" y="556320"/>
                  <a:pt x="880871" y="551839"/>
                  <a:pt x="887031" y="551839"/>
                </a:cubicBezTo>
                <a:cubicBezTo>
                  <a:pt x="957036" y="555200"/>
                  <a:pt x="1013040" y="507036"/>
                  <a:pt x="1079124" y="498076"/>
                </a:cubicBezTo>
                <a:cubicBezTo>
                  <a:pt x="1085844" y="496956"/>
                  <a:pt x="1093125" y="493596"/>
                  <a:pt x="1099285" y="495276"/>
                </a:cubicBezTo>
                <a:cubicBezTo>
                  <a:pt x="1142408" y="505916"/>
                  <a:pt x="1139048" y="481275"/>
                  <a:pt x="1127287" y="441512"/>
                </a:cubicBezTo>
                <a:cubicBezTo>
                  <a:pt x="1139608" y="455513"/>
                  <a:pt x="1144648" y="460553"/>
                  <a:pt x="1149129" y="466154"/>
                </a:cubicBezTo>
                <a:cubicBezTo>
                  <a:pt x="1164250" y="484075"/>
                  <a:pt x="1190011" y="481835"/>
                  <a:pt x="1203452" y="463914"/>
                </a:cubicBezTo>
                <a:cubicBezTo>
                  <a:pt x="1220253" y="440952"/>
                  <a:pt x="1220253" y="380468"/>
                  <a:pt x="1275697" y="428071"/>
                </a:cubicBezTo>
                <a:cubicBezTo>
                  <a:pt x="1281297" y="433112"/>
                  <a:pt x="1309299" y="421351"/>
                  <a:pt x="1319380" y="410710"/>
                </a:cubicBezTo>
                <a:cubicBezTo>
                  <a:pt x="1341781" y="386629"/>
                  <a:pt x="1356342" y="405670"/>
                  <a:pt x="1368103" y="417991"/>
                </a:cubicBezTo>
                <a:cubicBezTo>
                  <a:pt x="1377624" y="427511"/>
                  <a:pt x="1386024" y="445432"/>
                  <a:pt x="1383784" y="457193"/>
                </a:cubicBezTo>
                <a:cubicBezTo>
                  <a:pt x="1378184" y="481835"/>
                  <a:pt x="1383784" y="495836"/>
                  <a:pt x="1405625" y="507036"/>
                </a:cubicBezTo>
                <a:cubicBezTo>
                  <a:pt x="1424667" y="465034"/>
                  <a:pt x="1479550" y="457193"/>
                  <a:pt x="1536674" y="485195"/>
                </a:cubicBezTo>
                <a:cubicBezTo>
                  <a:pt x="1582037" y="507036"/>
                  <a:pt x="1585957" y="542319"/>
                  <a:pt x="1550675" y="618484"/>
                </a:cubicBezTo>
                <a:cubicBezTo>
                  <a:pt x="1603879" y="632485"/>
                  <a:pt x="1591558" y="680088"/>
                  <a:pt x="1601078" y="717610"/>
                </a:cubicBezTo>
                <a:cubicBezTo>
                  <a:pt x="1601638" y="720411"/>
                  <a:pt x="1595478" y="728811"/>
                  <a:pt x="1592118" y="728811"/>
                </a:cubicBezTo>
                <a:cubicBezTo>
                  <a:pt x="1587077" y="728811"/>
                  <a:pt x="1578117" y="726011"/>
                  <a:pt x="1576437" y="721531"/>
                </a:cubicBezTo>
                <a:cubicBezTo>
                  <a:pt x="1564116" y="693529"/>
                  <a:pt x="1543394" y="701929"/>
                  <a:pt x="1529954" y="714250"/>
                </a:cubicBezTo>
                <a:cubicBezTo>
                  <a:pt x="1509232" y="732171"/>
                  <a:pt x="1493551" y="755693"/>
                  <a:pt x="1474510" y="778654"/>
                </a:cubicBezTo>
                <a:cubicBezTo>
                  <a:pt x="1492991" y="808896"/>
                  <a:pt x="1510352" y="834658"/>
                  <a:pt x="1556835" y="816737"/>
                </a:cubicBezTo>
                <a:cubicBezTo>
                  <a:pt x="1596598" y="801616"/>
                  <a:pt x="1632440" y="825137"/>
                  <a:pt x="1634681" y="859300"/>
                </a:cubicBezTo>
                <a:cubicBezTo>
                  <a:pt x="1647561" y="859300"/>
                  <a:pt x="1661002" y="859300"/>
                  <a:pt x="1673883" y="859300"/>
                </a:cubicBezTo>
                <a:cubicBezTo>
                  <a:pt x="1663802" y="877221"/>
                  <a:pt x="1650922" y="891782"/>
                  <a:pt x="1647561" y="908583"/>
                </a:cubicBezTo>
                <a:cubicBezTo>
                  <a:pt x="1644761" y="923704"/>
                  <a:pt x="1651482" y="940505"/>
                  <a:pt x="1654282" y="956186"/>
                </a:cubicBezTo>
                <a:cubicBezTo>
                  <a:pt x="1660442" y="956186"/>
                  <a:pt x="1667163" y="955626"/>
                  <a:pt x="1673323" y="955626"/>
                </a:cubicBezTo>
                <a:cubicBezTo>
                  <a:pt x="1680043" y="931544"/>
                  <a:pt x="1686764" y="907463"/>
                  <a:pt x="1696844" y="872741"/>
                </a:cubicBezTo>
                <a:cubicBezTo>
                  <a:pt x="1713646" y="872741"/>
                  <a:pt x="1742768" y="878901"/>
                  <a:pt x="1766849" y="871060"/>
                </a:cubicBezTo>
                <a:cubicBezTo>
                  <a:pt x="1788691" y="863780"/>
                  <a:pt x="1805492" y="840818"/>
                  <a:pt x="1826773" y="822897"/>
                </a:cubicBezTo>
                <a:cubicBezTo>
                  <a:pt x="1855895" y="883381"/>
                  <a:pt x="1915819" y="890662"/>
                  <a:pt x="1961742" y="855379"/>
                </a:cubicBezTo>
                <a:cubicBezTo>
                  <a:pt x="1983583" y="838578"/>
                  <a:pt x="2008225" y="825137"/>
                  <a:pt x="2027826" y="805536"/>
                </a:cubicBezTo>
                <a:cubicBezTo>
                  <a:pt x="2046867" y="786495"/>
                  <a:pt x="2060868" y="762413"/>
                  <a:pt x="2079910" y="736092"/>
                </a:cubicBezTo>
                <a:cubicBezTo>
                  <a:pt x="2009905" y="725451"/>
                  <a:pt x="2008225" y="672807"/>
                  <a:pt x="1990864" y="617364"/>
                </a:cubicBezTo>
                <a:cubicBezTo>
                  <a:pt x="2042947" y="607283"/>
                  <a:pt x="2091670" y="598322"/>
                  <a:pt x="2140394" y="588802"/>
                </a:cubicBezTo>
                <a:cubicBezTo>
                  <a:pt x="2109032" y="577601"/>
                  <a:pt x="2073189" y="579841"/>
                  <a:pt x="2059748" y="542319"/>
                </a:cubicBezTo>
                <a:cubicBezTo>
                  <a:pt x="2052468" y="522718"/>
                  <a:pt x="2051348" y="501436"/>
                  <a:pt x="2043507" y="481835"/>
                </a:cubicBezTo>
                <a:cubicBezTo>
                  <a:pt x="2035667" y="462234"/>
                  <a:pt x="2018866" y="445432"/>
                  <a:pt x="2014945" y="425831"/>
                </a:cubicBezTo>
                <a:cubicBezTo>
                  <a:pt x="2011585" y="410150"/>
                  <a:pt x="2019426" y="390549"/>
                  <a:pt x="2026706" y="374868"/>
                </a:cubicBezTo>
                <a:cubicBezTo>
                  <a:pt x="2045187" y="336225"/>
                  <a:pt x="2044067" y="285262"/>
                  <a:pt x="2102311" y="265661"/>
                </a:cubicBezTo>
                <a:cubicBezTo>
                  <a:pt x="2133113" y="289182"/>
                  <a:pt x="2170636" y="312704"/>
                  <a:pt x="2200318" y="343506"/>
                </a:cubicBezTo>
                <a:cubicBezTo>
                  <a:pt x="2212078" y="355827"/>
                  <a:pt x="2208158" y="384388"/>
                  <a:pt x="2209838" y="405670"/>
                </a:cubicBezTo>
                <a:cubicBezTo>
                  <a:pt x="2210958" y="426391"/>
                  <a:pt x="2210398" y="447673"/>
                  <a:pt x="2210398" y="478475"/>
                </a:cubicBezTo>
                <a:cubicBezTo>
                  <a:pt x="2237840" y="468954"/>
                  <a:pt x="2255761" y="462794"/>
                  <a:pt x="2273122" y="456633"/>
                </a:cubicBezTo>
                <a:cubicBezTo>
                  <a:pt x="2278163" y="454953"/>
                  <a:pt x="2283763" y="447673"/>
                  <a:pt x="2287123" y="448793"/>
                </a:cubicBezTo>
                <a:cubicBezTo>
                  <a:pt x="2326326" y="461113"/>
                  <a:pt x="2373369" y="465594"/>
                  <a:pt x="2402491" y="490235"/>
                </a:cubicBezTo>
                <a:cubicBezTo>
                  <a:pt x="2424332" y="508717"/>
                  <a:pt x="2431053" y="553520"/>
                  <a:pt x="2409211" y="587682"/>
                </a:cubicBezTo>
                <a:cubicBezTo>
                  <a:pt x="2397451" y="606163"/>
                  <a:pt x="2395210" y="619044"/>
                  <a:pt x="2411451" y="642005"/>
                </a:cubicBezTo>
                <a:cubicBezTo>
                  <a:pt x="2425452" y="661047"/>
                  <a:pt x="2418732" y="695209"/>
                  <a:pt x="2421532" y="726011"/>
                </a:cubicBezTo>
                <a:cubicBezTo>
                  <a:pt x="2475296" y="710330"/>
                  <a:pt x="2530179" y="705289"/>
                  <a:pt x="2574982" y="668327"/>
                </a:cubicBezTo>
                <a:cubicBezTo>
                  <a:pt x="2602424" y="645366"/>
                  <a:pt x="2665708" y="650406"/>
                  <a:pt x="2696510" y="668327"/>
                </a:cubicBezTo>
                <a:cubicBezTo>
                  <a:pt x="2710511" y="676168"/>
                  <a:pt x="2730112" y="676728"/>
                  <a:pt x="2746913" y="676728"/>
                </a:cubicBezTo>
                <a:cubicBezTo>
                  <a:pt x="2762595" y="676728"/>
                  <a:pt x="2777715" y="671127"/>
                  <a:pt x="2793957" y="674487"/>
                </a:cubicBezTo>
                <a:cubicBezTo>
                  <a:pt x="2775475" y="687928"/>
                  <a:pt x="2750834" y="697449"/>
                  <a:pt x="2741313" y="715370"/>
                </a:cubicBezTo>
                <a:cubicBezTo>
                  <a:pt x="2731232" y="734411"/>
                  <a:pt x="2737953" y="761853"/>
                  <a:pt x="2731793" y="783695"/>
                </a:cubicBezTo>
                <a:cubicBezTo>
                  <a:pt x="2724512" y="810576"/>
                  <a:pt x="2669628" y="824577"/>
                  <a:pt x="2646107" y="808336"/>
                </a:cubicBezTo>
                <a:cubicBezTo>
                  <a:pt x="2633226" y="799376"/>
                  <a:pt x="2622025" y="788175"/>
                  <a:pt x="2608584" y="780895"/>
                </a:cubicBezTo>
                <a:cubicBezTo>
                  <a:pt x="2583943" y="767454"/>
                  <a:pt x="2554821" y="780895"/>
                  <a:pt x="2557061" y="807776"/>
                </a:cubicBezTo>
                <a:cubicBezTo>
                  <a:pt x="2561541" y="862660"/>
                  <a:pt x="2519539" y="869940"/>
                  <a:pt x="2485936" y="885621"/>
                </a:cubicBezTo>
                <a:cubicBezTo>
                  <a:pt x="2464655" y="895702"/>
                  <a:pt x="2441693" y="902422"/>
                  <a:pt x="2426573" y="907463"/>
                </a:cubicBezTo>
                <a:cubicBezTo>
                  <a:pt x="2428253" y="928184"/>
                  <a:pt x="2432173" y="944425"/>
                  <a:pt x="2429373" y="960106"/>
                </a:cubicBezTo>
                <a:cubicBezTo>
                  <a:pt x="2424332" y="988668"/>
                  <a:pt x="2433853" y="994829"/>
                  <a:pt x="2460175" y="988668"/>
                </a:cubicBezTo>
                <a:cubicBezTo>
                  <a:pt x="2468575" y="986428"/>
                  <a:pt x="2485936" y="988108"/>
                  <a:pt x="2486496" y="990908"/>
                </a:cubicBezTo>
                <a:cubicBezTo>
                  <a:pt x="2501057" y="1051392"/>
                  <a:pt x="2552581" y="1020590"/>
                  <a:pt x="2588983" y="1040752"/>
                </a:cubicBezTo>
                <a:cubicBezTo>
                  <a:pt x="2594023" y="1010510"/>
                  <a:pt x="2597384" y="986988"/>
                  <a:pt x="2601304" y="964027"/>
                </a:cubicBezTo>
                <a:cubicBezTo>
                  <a:pt x="2601864" y="960106"/>
                  <a:pt x="2604664" y="955066"/>
                  <a:pt x="2607464" y="953386"/>
                </a:cubicBezTo>
                <a:cubicBezTo>
                  <a:pt x="2637146" y="939385"/>
                  <a:pt x="2668508" y="913623"/>
                  <a:pt x="2697070" y="915863"/>
                </a:cubicBezTo>
                <a:cubicBezTo>
                  <a:pt x="2758114" y="920904"/>
                  <a:pt x="2821958" y="927624"/>
                  <a:pt x="2869562" y="977467"/>
                </a:cubicBezTo>
                <a:cubicBezTo>
                  <a:pt x="2883563" y="992028"/>
                  <a:pt x="2902044" y="1009950"/>
                  <a:pt x="2915485" y="971307"/>
                </a:cubicBezTo>
                <a:cubicBezTo>
                  <a:pt x="2919405" y="960106"/>
                  <a:pt x="2946847" y="956746"/>
                  <a:pt x="2966448" y="955066"/>
                </a:cubicBezTo>
                <a:cubicBezTo>
                  <a:pt x="2960848" y="988668"/>
                  <a:pt x="2953007" y="1010510"/>
                  <a:pt x="2914365" y="1015550"/>
                </a:cubicBezTo>
                <a:cubicBezTo>
                  <a:pt x="2845480" y="1025070"/>
                  <a:pt x="2838200" y="1046912"/>
                  <a:pt x="2825319" y="1120837"/>
                </a:cubicBezTo>
                <a:cubicBezTo>
                  <a:pt x="2819158" y="1155559"/>
                  <a:pt x="2811318" y="1190281"/>
                  <a:pt x="2808517" y="1225564"/>
                </a:cubicBezTo>
                <a:cubicBezTo>
                  <a:pt x="2808517" y="1228364"/>
                  <a:pt x="2806837" y="1232844"/>
                  <a:pt x="2805157" y="1232844"/>
                </a:cubicBezTo>
                <a:cubicBezTo>
                  <a:pt x="2771555" y="1239005"/>
                  <a:pt x="2737393" y="1250765"/>
                  <a:pt x="2704351" y="1247405"/>
                </a:cubicBezTo>
                <a:cubicBezTo>
                  <a:pt x="2693710" y="1246285"/>
                  <a:pt x="2684189" y="1208763"/>
                  <a:pt x="2677469" y="1186921"/>
                </a:cubicBezTo>
                <a:cubicBezTo>
                  <a:pt x="2674669" y="1177961"/>
                  <a:pt x="2679149" y="1166200"/>
                  <a:pt x="2679709" y="1155559"/>
                </a:cubicBezTo>
                <a:cubicBezTo>
                  <a:pt x="2662348" y="1162840"/>
                  <a:pt x="2647227" y="1169560"/>
                  <a:pt x="2632106" y="1175720"/>
                </a:cubicBezTo>
                <a:cubicBezTo>
                  <a:pt x="2629866" y="1171800"/>
                  <a:pt x="2627626" y="1167880"/>
                  <a:pt x="2625386" y="1163960"/>
                </a:cubicBezTo>
                <a:cubicBezTo>
                  <a:pt x="2632106" y="1152759"/>
                  <a:pt x="2639386" y="1141558"/>
                  <a:pt x="2646107" y="1130918"/>
                </a:cubicBezTo>
                <a:cubicBezTo>
                  <a:pt x="2615305" y="1091155"/>
                  <a:pt x="2608584" y="1091715"/>
                  <a:pt x="2572182" y="1118597"/>
                </a:cubicBezTo>
                <a:cubicBezTo>
                  <a:pt x="2553141" y="1132598"/>
                  <a:pt x="2517858" y="1134838"/>
                  <a:pt x="2509458" y="1152199"/>
                </a:cubicBezTo>
                <a:cubicBezTo>
                  <a:pt x="2493217" y="1185241"/>
                  <a:pt x="2469135" y="1180201"/>
                  <a:pt x="2443374" y="1180201"/>
                </a:cubicBezTo>
                <a:cubicBezTo>
                  <a:pt x="2435533" y="1212123"/>
                  <a:pt x="2428253" y="1242925"/>
                  <a:pt x="2422092" y="1268127"/>
                </a:cubicBezTo>
                <a:cubicBezTo>
                  <a:pt x="2434973" y="1282127"/>
                  <a:pt x="2445614" y="1294448"/>
                  <a:pt x="2456814" y="1306769"/>
                </a:cubicBezTo>
                <a:lnTo>
                  <a:pt x="2457935" y="1305649"/>
                </a:lnTo>
                <a:cubicBezTo>
                  <a:pt x="2443374" y="1317970"/>
                  <a:pt x="2429373" y="1329731"/>
                  <a:pt x="2411451" y="1344852"/>
                </a:cubicBezTo>
                <a:cubicBezTo>
                  <a:pt x="2403611" y="1326370"/>
                  <a:pt x="2398571" y="1314050"/>
                  <a:pt x="2393530" y="1301169"/>
                </a:cubicBezTo>
                <a:cubicBezTo>
                  <a:pt x="2391290" y="1295568"/>
                  <a:pt x="2392410" y="1286048"/>
                  <a:pt x="2388490" y="1283248"/>
                </a:cubicBezTo>
                <a:cubicBezTo>
                  <a:pt x="2354328" y="1261966"/>
                  <a:pt x="2319605" y="1241245"/>
                  <a:pt x="2277603" y="1216603"/>
                </a:cubicBezTo>
                <a:cubicBezTo>
                  <a:pt x="2297764" y="1258046"/>
                  <a:pt x="2322406" y="1299489"/>
                  <a:pt x="2278163" y="1321330"/>
                </a:cubicBezTo>
                <a:cubicBezTo>
                  <a:pt x="2294404" y="1358292"/>
                  <a:pt x="2306725" y="1390214"/>
                  <a:pt x="2322406" y="1419896"/>
                </a:cubicBezTo>
                <a:cubicBezTo>
                  <a:pt x="2330246" y="1435017"/>
                  <a:pt x="2345367" y="1446218"/>
                  <a:pt x="2357688" y="1458539"/>
                </a:cubicBezTo>
                <a:cubicBezTo>
                  <a:pt x="2359368" y="1460219"/>
                  <a:pt x="2363288" y="1458539"/>
                  <a:pt x="2366088" y="1459099"/>
                </a:cubicBezTo>
                <a:cubicBezTo>
                  <a:pt x="2414812" y="1474780"/>
                  <a:pt x="2421532" y="1471420"/>
                  <a:pt x="2441693" y="1419896"/>
                </a:cubicBezTo>
                <a:cubicBezTo>
                  <a:pt x="2459055" y="1437258"/>
                  <a:pt x="2474176" y="1455739"/>
                  <a:pt x="2492657" y="1470300"/>
                </a:cubicBezTo>
                <a:cubicBezTo>
                  <a:pt x="2499377" y="1475900"/>
                  <a:pt x="2512258" y="1473100"/>
                  <a:pt x="2522339" y="1474220"/>
                </a:cubicBezTo>
                <a:cubicBezTo>
                  <a:pt x="2520659" y="1463579"/>
                  <a:pt x="2521779" y="1450699"/>
                  <a:pt x="2516178" y="1442858"/>
                </a:cubicBezTo>
                <a:cubicBezTo>
                  <a:pt x="2508338" y="1431097"/>
                  <a:pt x="2496017" y="1422697"/>
                  <a:pt x="2485376" y="1412616"/>
                </a:cubicBezTo>
                <a:cubicBezTo>
                  <a:pt x="2488177" y="1408136"/>
                  <a:pt x="2490977" y="1403655"/>
                  <a:pt x="2494337" y="1399175"/>
                </a:cubicBezTo>
                <a:cubicBezTo>
                  <a:pt x="2511698" y="1408696"/>
                  <a:pt x="2528499" y="1418776"/>
                  <a:pt x="2545860" y="1427177"/>
                </a:cubicBezTo>
                <a:cubicBezTo>
                  <a:pt x="2590103" y="1449018"/>
                  <a:pt x="2632666" y="1478140"/>
                  <a:pt x="2679709" y="1466940"/>
                </a:cubicBezTo>
                <a:cubicBezTo>
                  <a:pt x="2702671" y="1439498"/>
                  <a:pt x="2721712" y="1417096"/>
                  <a:pt x="2744673" y="1390214"/>
                </a:cubicBezTo>
                <a:cubicBezTo>
                  <a:pt x="2707151" y="1385734"/>
                  <a:pt x="2676349" y="1381814"/>
                  <a:pt x="2644427" y="1377334"/>
                </a:cubicBezTo>
                <a:cubicBezTo>
                  <a:pt x="2639947" y="1366693"/>
                  <a:pt x="2635466" y="1354932"/>
                  <a:pt x="2633786" y="1349892"/>
                </a:cubicBezTo>
                <a:cubicBezTo>
                  <a:pt x="2670749" y="1319650"/>
                  <a:pt x="2705471" y="1291088"/>
                  <a:pt x="2744673" y="1259166"/>
                </a:cubicBezTo>
                <a:cubicBezTo>
                  <a:pt x="2753074" y="1310689"/>
                  <a:pt x="2788916" y="1312929"/>
                  <a:pt x="2828119" y="1309569"/>
                </a:cubicBezTo>
                <a:cubicBezTo>
                  <a:pt x="2825319" y="1324130"/>
                  <a:pt x="2823078" y="1335891"/>
                  <a:pt x="2820278" y="1351572"/>
                </a:cubicBezTo>
                <a:cubicBezTo>
                  <a:pt x="2830919" y="1352132"/>
                  <a:pt x="2839319" y="1352692"/>
                  <a:pt x="2847160" y="1353252"/>
                </a:cubicBezTo>
                <a:cubicBezTo>
                  <a:pt x="2856121" y="1373973"/>
                  <a:pt x="2819718" y="1447898"/>
                  <a:pt x="2798437" y="1455179"/>
                </a:cubicBezTo>
                <a:cubicBezTo>
                  <a:pt x="2854441" y="1484301"/>
                  <a:pt x="2872362" y="1481501"/>
                  <a:pt x="2909884" y="1437258"/>
                </a:cubicBezTo>
                <a:cubicBezTo>
                  <a:pt x="2927245" y="1417096"/>
                  <a:pt x="3006210" y="1419896"/>
                  <a:pt x="3017411" y="1444538"/>
                </a:cubicBezTo>
                <a:cubicBezTo>
                  <a:pt x="3022452" y="1455739"/>
                  <a:pt x="3010131" y="1474780"/>
                  <a:pt x="3006210" y="1488781"/>
                </a:cubicBezTo>
                <a:cubicBezTo>
                  <a:pt x="2967008" y="1486541"/>
                  <a:pt x="2931726" y="1484301"/>
                  <a:pt x="2897003" y="1482060"/>
                </a:cubicBezTo>
                <a:cubicBezTo>
                  <a:pt x="2896443" y="1488781"/>
                  <a:pt x="2895323" y="1495501"/>
                  <a:pt x="2894763" y="1502222"/>
                </a:cubicBezTo>
                <a:cubicBezTo>
                  <a:pt x="2932286" y="1513423"/>
                  <a:pt x="2969808" y="1524623"/>
                  <a:pt x="3006771" y="1536384"/>
                </a:cubicBezTo>
                <a:cubicBezTo>
                  <a:pt x="3014611" y="1538624"/>
                  <a:pt x="3027492" y="1543665"/>
                  <a:pt x="3028052" y="1548145"/>
                </a:cubicBezTo>
                <a:cubicBezTo>
                  <a:pt x="3033652" y="1601908"/>
                  <a:pt x="3098616" y="1600788"/>
                  <a:pt x="3114858" y="1644471"/>
                </a:cubicBezTo>
                <a:cubicBezTo>
                  <a:pt x="3116538" y="1649512"/>
                  <a:pt x="3124938" y="1653992"/>
                  <a:pt x="3131099" y="1655112"/>
                </a:cubicBezTo>
                <a:cubicBezTo>
                  <a:pt x="3159661" y="1660152"/>
                  <a:pt x="3206704" y="1627110"/>
                  <a:pt x="3217905" y="1590148"/>
                </a:cubicBezTo>
                <a:cubicBezTo>
                  <a:pt x="3188783" y="1596308"/>
                  <a:pt x="3161901" y="1602468"/>
                  <a:pt x="3135579" y="1608069"/>
                </a:cubicBezTo>
                <a:cubicBezTo>
                  <a:pt x="3133899" y="1605829"/>
                  <a:pt x="3132219" y="1604149"/>
                  <a:pt x="3130539" y="1601908"/>
                </a:cubicBezTo>
                <a:cubicBezTo>
                  <a:pt x="3161341" y="1580627"/>
                  <a:pt x="3192143" y="1558786"/>
                  <a:pt x="3222945" y="1537504"/>
                </a:cubicBezTo>
                <a:cubicBezTo>
                  <a:pt x="3222385" y="1535824"/>
                  <a:pt x="3222385" y="1533584"/>
                  <a:pt x="3221825" y="1531904"/>
                </a:cubicBezTo>
                <a:cubicBezTo>
                  <a:pt x="3191023" y="1540864"/>
                  <a:pt x="3160220" y="1549265"/>
                  <a:pt x="3129418" y="1558226"/>
                </a:cubicBezTo>
                <a:cubicBezTo>
                  <a:pt x="3128859" y="1555985"/>
                  <a:pt x="3128299" y="1553745"/>
                  <a:pt x="3127738" y="1551505"/>
                </a:cubicBezTo>
                <a:cubicBezTo>
                  <a:pt x="3147340" y="1537504"/>
                  <a:pt x="3168621" y="1525743"/>
                  <a:pt x="3185422" y="1509502"/>
                </a:cubicBezTo>
                <a:cubicBezTo>
                  <a:pt x="3203343" y="1492141"/>
                  <a:pt x="3217905" y="1471420"/>
                  <a:pt x="3235825" y="1458539"/>
                </a:cubicBezTo>
                <a:cubicBezTo>
                  <a:pt x="3263827" y="1446218"/>
                  <a:pt x="3291829" y="1433337"/>
                  <a:pt x="3322631" y="1419896"/>
                </a:cubicBezTo>
                <a:cubicBezTo>
                  <a:pt x="3310871" y="1390214"/>
                  <a:pt x="3294629" y="1356612"/>
                  <a:pt x="3349513" y="1353252"/>
                </a:cubicBezTo>
                <a:cubicBezTo>
                  <a:pt x="3353993" y="1353252"/>
                  <a:pt x="3361834" y="1345412"/>
                  <a:pt x="3361274" y="1343171"/>
                </a:cubicBezTo>
                <a:cubicBezTo>
                  <a:pt x="3348393" y="1292208"/>
                  <a:pt x="3392636" y="1265326"/>
                  <a:pt x="3416157" y="1222764"/>
                </a:cubicBezTo>
                <a:cubicBezTo>
                  <a:pt x="3383115" y="1222764"/>
                  <a:pt x="3356794" y="1222764"/>
                  <a:pt x="3331032" y="1222764"/>
                </a:cubicBezTo>
                <a:cubicBezTo>
                  <a:pt x="3329912" y="1218283"/>
                  <a:pt x="3329352" y="1214363"/>
                  <a:pt x="3328232" y="1209883"/>
                </a:cubicBezTo>
                <a:cubicBezTo>
                  <a:pt x="3345033" y="1205962"/>
                  <a:pt x="3361274" y="1199802"/>
                  <a:pt x="3378075" y="1197562"/>
                </a:cubicBezTo>
                <a:cubicBezTo>
                  <a:pt x="3426798" y="1191961"/>
                  <a:pt x="3475521" y="1189721"/>
                  <a:pt x="3524244" y="1183001"/>
                </a:cubicBezTo>
                <a:cubicBezTo>
                  <a:pt x="3534885" y="1181321"/>
                  <a:pt x="3544966" y="1170120"/>
                  <a:pt x="3556727" y="1161720"/>
                </a:cubicBezTo>
                <a:cubicBezTo>
                  <a:pt x="3548326" y="1147719"/>
                  <a:pt x="3541606" y="1136518"/>
                  <a:pt x="3534325" y="1125317"/>
                </a:cubicBezTo>
                <a:cubicBezTo>
                  <a:pt x="3572408" y="1096195"/>
                  <a:pt x="3609370" y="1068193"/>
                  <a:pt x="3649693" y="1037391"/>
                </a:cubicBezTo>
                <a:cubicBezTo>
                  <a:pt x="3656413" y="1047472"/>
                  <a:pt x="3663694" y="1058113"/>
                  <a:pt x="3669854" y="1067633"/>
                </a:cubicBezTo>
                <a:cubicBezTo>
                  <a:pt x="3645213" y="1074914"/>
                  <a:pt x="3622811" y="1081634"/>
                  <a:pt x="3599849" y="1088355"/>
                </a:cubicBezTo>
                <a:cubicBezTo>
                  <a:pt x="3599849" y="1093955"/>
                  <a:pt x="3599849" y="1099555"/>
                  <a:pt x="3599289" y="1105156"/>
                </a:cubicBezTo>
                <a:cubicBezTo>
                  <a:pt x="3648573" y="1086115"/>
                  <a:pt x="3688335" y="1097875"/>
                  <a:pt x="3718017" y="1136518"/>
                </a:cubicBezTo>
                <a:cubicBezTo>
                  <a:pt x="3737058" y="1125877"/>
                  <a:pt x="3752740" y="1117477"/>
                  <a:pt x="3774021" y="1105716"/>
                </a:cubicBezTo>
                <a:cubicBezTo>
                  <a:pt x="3765060" y="1096195"/>
                  <a:pt x="3759460" y="1087235"/>
                  <a:pt x="3751619" y="1081634"/>
                </a:cubicBezTo>
                <a:cubicBezTo>
                  <a:pt x="3710737" y="1053072"/>
                  <a:pt x="3710177" y="1040191"/>
                  <a:pt x="3745459" y="1008269"/>
                </a:cubicBezTo>
                <a:cubicBezTo>
                  <a:pt x="3763940" y="991468"/>
                  <a:pt x="3780181" y="971307"/>
                  <a:pt x="3798662" y="951146"/>
                </a:cubicBezTo>
                <a:cubicBezTo>
                  <a:pt x="3806503" y="957866"/>
                  <a:pt x="3816024" y="965147"/>
                  <a:pt x="3833945" y="979708"/>
                </a:cubicBezTo>
                <a:cubicBezTo>
                  <a:pt x="3827224" y="947785"/>
                  <a:pt x="3821624" y="922584"/>
                  <a:pt x="3816584" y="897942"/>
                </a:cubicBezTo>
                <a:cubicBezTo>
                  <a:pt x="3809863" y="863780"/>
                  <a:pt x="3789142" y="857620"/>
                  <a:pt x="3757220" y="863220"/>
                </a:cubicBezTo>
                <a:cubicBezTo>
                  <a:pt x="3744339" y="865460"/>
                  <a:pt x="3729218" y="860420"/>
                  <a:pt x="3716897" y="854819"/>
                </a:cubicBezTo>
                <a:cubicBezTo>
                  <a:pt x="3709617" y="851459"/>
                  <a:pt x="3700656" y="839698"/>
                  <a:pt x="3701216" y="832418"/>
                </a:cubicBezTo>
                <a:cubicBezTo>
                  <a:pt x="3701776" y="825137"/>
                  <a:pt x="3711857" y="817297"/>
                  <a:pt x="3719697" y="812257"/>
                </a:cubicBezTo>
                <a:cubicBezTo>
                  <a:pt x="3735378" y="802176"/>
                  <a:pt x="3751619" y="793215"/>
                  <a:pt x="3772341" y="781454"/>
                </a:cubicBezTo>
                <a:cubicBezTo>
                  <a:pt x="3828904" y="812817"/>
                  <a:pt x="3882108" y="781454"/>
                  <a:pt x="3933631" y="752333"/>
                </a:cubicBezTo>
                <a:cubicBezTo>
                  <a:pt x="3944272" y="746172"/>
                  <a:pt x="3945952" y="722651"/>
                  <a:pt x="3953793" y="700809"/>
                </a:cubicBezTo>
                <a:cubicBezTo>
                  <a:pt x="3974514" y="692969"/>
                  <a:pt x="3982355" y="710890"/>
                  <a:pt x="3981235" y="732171"/>
                </a:cubicBezTo>
                <a:cubicBezTo>
                  <a:pt x="3980114" y="762413"/>
                  <a:pt x="3999156" y="765213"/>
                  <a:pt x="4021557" y="767454"/>
                </a:cubicBezTo>
                <a:cubicBezTo>
                  <a:pt x="4040598" y="769134"/>
                  <a:pt x="4059640" y="773614"/>
                  <a:pt x="4078681" y="775854"/>
                </a:cubicBezTo>
                <a:cubicBezTo>
                  <a:pt x="4087642" y="776974"/>
                  <a:pt x="4098842" y="779214"/>
                  <a:pt x="4106123" y="775294"/>
                </a:cubicBezTo>
                <a:cubicBezTo>
                  <a:pt x="4140845" y="756253"/>
                  <a:pt x="4160446" y="763533"/>
                  <a:pt x="4175007" y="808896"/>
                </a:cubicBezTo>
                <a:cubicBezTo>
                  <a:pt x="4156526" y="810576"/>
                  <a:pt x="4138045" y="808896"/>
                  <a:pt x="4121804" y="813937"/>
                </a:cubicBezTo>
                <a:cubicBezTo>
                  <a:pt x="4105003" y="818977"/>
                  <a:pt x="4090442" y="830178"/>
                  <a:pt x="4075321" y="838578"/>
                </a:cubicBezTo>
                <a:cubicBezTo>
                  <a:pt x="4085401" y="849219"/>
                  <a:pt x="4093242" y="862660"/>
                  <a:pt x="4105563" y="869380"/>
                </a:cubicBezTo>
                <a:cubicBezTo>
                  <a:pt x="4144765" y="890662"/>
                  <a:pt x="4152606" y="888422"/>
                  <a:pt x="4190128" y="855379"/>
                </a:cubicBezTo>
                <a:cubicBezTo>
                  <a:pt x="4200769" y="865460"/>
                  <a:pt x="4210290" y="877221"/>
                  <a:pt x="4222610" y="884501"/>
                </a:cubicBezTo>
                <a:cubicBezTo>
                  <a:pt x="4246132" y="899622"/>
                  <a:pt x="4246132" y="917543"/>
                  <a:pt x="4224851" y="930984"/>
                </a:cubicBezTo>
                <a:cubicBezTo>
                  <a:pt x="4194049" y="950026"/>
                  <a:pt x="4159886" y="964586"/>
                  <a:pt x="4125164" y="982508"/>
                </a:cubicBezTo>
                <a:cubicBezTo>
                  <a:pt x="4111163" y="953386"/>
                  <a:pt x="4107243" y="911943"/>
                  <a:pt x="4060200" y="933784"/>
                </a:cubicBezTo>
                <a:cubicBezTo>
                  <a:pt x="4054039" y="936585"/>
                  <a:pt x="4044519" y="939945"/>
                  <a:pt x="4043959" y="944425"/>
                </a:cubicBezTo>
                <a:cubicBezTo>
                  <a:pt x="4037238" y="989228"/>
                  <a:pt x="4002516" y="980828"/>
                  <a:pt x="3972834" y="984748"/>
                </a:cubicBezTo>
                <a:cubicBezTo>
                  <a:pt x="3956593" y="986988"/>
                  <a:pt x="3930271" y="995389"/>
                  <a:pt x="3928591" y="1004909"/>
                </a:cubicBezTo>
                <a:cubicBezTo>
                  <a:pt x="3924671" y="1026751"/>
                  <a:pt x="3933071" y="1050832"/>
                  <a:pt x="3936432" y="1073794"/>
                </a:cubicBezTo>
                <a:cubicBezTo>
                  <a:pt x="3945392" y="1072114"/>
                  <a:pt x="3959393" y="1072674"/>
                  <a:pt x="3962193" y="1067633"/>
                </a:cubicBezTo>
                <a:cubicBezTo>
                  <a:pt x="3981235" y="1035151"/>
                  <a:pt x="4006996" y="1020590"/>
                  <a:pt x="4043399" y="1006029"/>
                </a:cubicBezTo>
                <a:cubicBezTo>
                  <a:pt x="4085962" y="989228"/>
                  <a:pt x="4113963" y="1007709"/>
                  <a:pt x="4148685" y="1012190"/>
                </a:cubicBezTo>
                <a:cubicBezTo>
                  <a:pt x="4162686" y="1013870"/>
                  <a:pt x="4177247" y="1010510"/>
                  <a:pt x="4191248" y="1008829"/>
                </a:cubicBezTo>
                <a:cubicBezTo>
                  <a:pt x="4220930" y="1004909"/>
                  <a:pt x="4248372" y="999869"/>
                  <a:pt x="4270214" y="1030111"/>
                </a:cubicBezTo>
                <a:cubicBezTo>
                  <a:pt x="4280854" y="1044672"/>
                  <a:pt x="4299895" y="1053072"/>
                  <a:pt x="4326217" y="1072114"/>
                </a:cubicBezTo>
                <a:cubicBezTo>
                  <a:pt x="4299895" y="1073794"/>
                  <a:pt x="4285335" y="1074914"/>
                  <a:pt x="4270774" y="1075474"/>
                </a:cubicBezTo>
                <a:cubicBezTo>
                  <a:pt x="4251732" y="1076034"/>
                  <a:pt x="4236051" y="1078834"/>
                  <a:pt x="4242212" y="1104596"/>
                </a:cubicBezTo>
                <a:cubicBezTo>
                  <a:pt x="4243892" y="1110756"/>
                  <a:pt x="4241652" y="1118037"/>
                  <a:pt x="4239411" y="1124197"/>
                </a:cubicBezTo>
                <a:cubicBezTo>
                  <a:pt x="4218130" y="1171800"/>
                  <a:pt x="4232131" y="1195882"/>
                  <a:pt x="4283094" y="1203722"/>
                </a:cubicBezTo>
                <a:cubicBezTo>
                  <a:pt x="4318377" y="1209323"/>
                  <a:pt x="4353099" y="1218843"/>
                  <a:pt x="4388381" y="1227244"/>
                </a:cubicBezTo>
                <a:cubicBezTo>
                  <a:pt x="4392301" y="1228364"/>
                  <a:pt x="4396222" y="1232844"/>
                  <a:pt x="4399582" y="1232284"/>
                </a:cubicBezTo>
                <a:cubicBezTo>
                  <a:pt x="4444385" y="1224444"/>
                  <a:pt x="4489188" y="1216603"/>
                  <a:pt x="4540151" y="1207082"/>
                </a:cubicBezTo>
                <a:cubicBezTo>
                  <a:pt x="4509349" y="1268687"/>
                  <a:pt x="4476867" y="1282687"/>
                  <a:pt x="4418063" y="1270367"/>
                </a:cubicBezTo>
                <a:cubicBezTo>
                  <a:pt x="4405742" y="1267566"/>
                  <a:pt x="4391182" y="1277647"/>
                  <a:pt x="4365980" y="1284928"/>
                </a:cubicBezTo>
                <a:cubicBezTo>
                  <a:pt x="4399022" y="1314610"/>
                  <a:pt x="4421423" y="1334771"/>
                  <a:pt x="4446625" y="1357172"/>
                </a:cubicBezTo>
                <a:cubicBezTo>
                  <a:pt x="4440465" y="1365573"/>
                  <a:pt x="4429264" y="1380694"/>
                  <a:pt x="4412463" y="1402535"/>
                </a:cubicBezTo>
                <a:cubicBezTo>
                  <a:pt x="4455586" y="1387414"/>
                  <a:pt x="4473507" y="1399735"/>
                  <a:pt x="4469027" y="1436698"/>
                </a:cubicBezTo>
                <a:cubicBezTo>
                  <a:pt x="4465106" y="1466940"/>
                  <a:pt x="4456146" y="1496061"/>
                  <a:pt x="4448865" y="1525743"/>
                </a:cubicBezTo>
                <a:cubicBezTo>
                  <a:pt x="4516630" y="1552625"/>
                  <a:pt x="4518310" y="1551505"/>
                  <a:pt x="4543511" y="1466940"/>
                </a:cubicBezTo>
                <a:cubicBezTo>
                  <a:pt x="4564233" y="1498302"/>
                  <a:pt x="4579354" y="1521823"/>
                  <a:pt x="4595595" y="1546465"/>
                </a:cubicBezTo>
                <a:cubicBezTo>
                  <a:pt x="4578794" y="1561586"/>
                  <a:pt x="4566473" y="1572226"/>
                  <a:pt x="4553592" y="1583987"/>
                </a:cubicBezTo>
                <a:cubicBezTo>
                  <a:pt x="4564233" y="1598548"/>
                  <a:pt x="4573753" y="1611989"/>
                  <a:pt x="4583274" y="1624870"/>
                </a:cubicBezTo>
                <a:cubicBezTo>
                  <a:pt x="4543511" y="1651752"/>
                  <a:pt x="4545192" y="1694874"/>
                  <a:pt x="4584394" y="1727357"/>
                </a:cubicBezTo>
                <a:cubicBezTo>
                  <a:pt x="4569833" y="1757599"/>
                  <a:pt x="4551352" y="1788401"/>
                  <a:pt x="4606236" y="1800722"/>
                </a:cubicBezTo>
                <a:cubicBezTo>
                  <a:pt x="4619116" y="1803522"/>
                  <a:pt x="4628077" y="1824803"/>
                  <a:pt x="4640958" y="1839924"/>
                </a:cubicBezTo>
                <a:cubicBezTo>
                  <a:pt x="4651039" y="1835444"/>
                  <a:pt x="4661679" y="1830403"/>
                  <a:pt x="4672880" y="1825363"/>
                </a:cubicBezTo>
                <a:cubicBezTo>
                  <a:pt x="4671200" y="1818643"/>
                  <a:pt x="4670640" y="1815282"/>
                  <a:pt x="4669520" y="1811362"/>
                </a:cubicBezTo>
                <a:cubicBezTo>
                  <a:pt x="4666719" y="1797361"/>
                  <a:pt x="4659999" y="1782800"/>
                  <a:pt x="4661679" y="1769920"/>
                </a:cubicBezTo>
                <a:cubicBezTo>
                  <a:pt x="4666719" y="1740798"/>
                  <a:pt x="4714323" y="1713916"/>
                  <a:pt x="4665039" y="1681434"/>
                </a:cubicBezTo>
                <a:cubicBezTo>
                  <a:pt x="4663359" y="1680314"/>
                  <a:pt x="4665600" y="1669673"/>
                  <a:pt x="4668400" y="1666873"/>
                </a:cubicBezTo>
                <a:cubicBezTo>
                  <a:pt x="4690241" y="1647831"/>
                  <a:pt x="4713203" y="1629350"/>
                  <a:pt x="4738964" y="1608069"/>
                </a:cubicBezTo>
                <a:cubicBezTo>
                  <a:pt x="4699202" y="1582867"/>
                  <a:pt x="4717123" y="1567186"/>
                  <a:pt x="4744005" y="1548145"/>
                </a:cubicBezTo>
                <a:cubicBezTo>
                  <a:pt x="4755206" y="1539744"/>
                  <a:pt x="4756325" y="1519023"/>
                  <a:pt x="4765846" y="1506702"/>
                </a:cubicBezTo>
                <a:cubicBezTo>
                  <a:pt x="4785447" y="1482060"/>
                  <a:pt x="4804489" y="1455739"/>
                  <a:pt x="4829690" y="1437818"/>
                </a:cubicBezTo>
                <a:cubicBezTo>
                  <a:pt x="4843131" y="1428297"/>
                  <a:pt x="4868333" y="1431097"/>
                  <a:pt x="4887374" y="1435017"/>
                </a:cubicBezTo>
                <a:cubicBezTo>
                  <a:pt x="4901935" y="1437818"/>
                  <a:pt x="4914816" y="1450699"/>
                  <a:pt x="4928257" y="1458539"/>
                </a:cubicBezTo>
                <a:cubicBezTo>
                  <a:pt x="4931617" y="1455739"/>
                  <a:pt x="4935537" y="1452939"/>
                  <a:pt x="4938898" y="1450138"/>
                </a:cubicBezTo>
                <a:cubicBezTo>
                  <a:pt x="4923217" y="1408136"/>
                  <a:pt x="4908096" y="1366133"/>
                  <a:pt x="4891854" y="1321890"/>
                </a:cubicBezTo>
                <a:cubicBezTo>
                  <a:pt x="4877293" y="1330851"/>
                  <a:pt x="4863852" y="1339251"/>
                  <a:pt x="4842571" y="1352692"/>
                </a:cubicBezTo>
                <a:cubicBezTo>
                  <a:pt x="4843691" y="1328610"/>
                  <a:pt x="4844811" y="1309009"/>
                  <a:pt x="4845931" y="1288848"/>
                </a:cubicBezTo>
                <a:cubicBezTo>
                  <a:pt x="4860492" y="1287728"/>
                  <a:pt x="4873373" y="1289968"/>
                  <a:pt x="4882334" y="1284928"/>
                </a:cubicBezTo>
                <a:cubicBezTo>
                  <a:pt x="4893534" y="1278767"/>
                  <a:pt x="4904175" y="1267566"/>
                  <a:pt x="4908655" y="1255806"/>
                </a:cubicBezTo>
                <a:cubicBezTo>
                  <a:pt x="4910896" y="1250765"/>
                  <a:pt x="4900815" y="1237884"/>
                  <a:pt x="4893534" y="1231164"/>
                </a:cubicBezTo>
                <a:cubicBezTo>
                  <a:pt x="4875613" y="1213243"/>
                  <a:pt x="4856012" y="1196442"/>
                  <a:pt x="4828010" y="1170680"/>
                </a:cubicBezTo>
                <a:cubicBezTo>
                  <a:pt x="4861613" y="1180201"/>
                  <a:pt x="4885134" y="1186361"/>
                  <a:pt x="4918176" y="1195882"/>
                </a:cubicBezTo>
                <a:cubicBezTo>
                  <a:pt x="4905295" y="1177961"/>
                  <a:pt x="4898015" y="1166760"/>
                  <a:pt x="4888494" y="1153319"/>
                </a:cubicBezTo>
                <a:cubicBezTo>
                  <a:pt x="4927697" y="1116357"/>
                  <a:pt x="4966899" y="1079394"/>
                  <a:pt x="5002742" y="1045232"/>
                </a:cubicBezTo>
                <a:cubicBezTo>
                  <a:pt x="4979780" y="1016670"/>
                  <a:pt x="4954019" y="984188"/>
                  <a:pt x="4925457" y="948345"/>
                </a:cubicBezTo>
                <a:cubicBezTo>
                  <a:pt x="4969700" y="918104"/>
                  <a:pt x="5013382" y="904663"/>
                  <a:pt x="5055945" y="919784"/>
                </a:cubicBezTo>
                <a:cubicBezTo>
                  <a:pt x="5098508" y="882261"/>
                  <a:pt x="5143311" y="850899"/>
                  <a:pt x="5176913" y="810576"/>
                </a:cubicBezTo>
                <a:cubicBezTo>
                  <a:pt x="5208835" y="771934"/>
                  <a:pt x="5228996" y="723771"/>
                  <a:pt x="5256438" y="675608"/>
                </a:cubicBezTo>
                <a:cubicBezTo>
                  <a:pt x="5251958" y="635845"/>
                  <a:pt x="5245798" y="587122"/>
                  <a:pt x="5178593" y="584882"/>
                </a:cubicBezTo>
                <a:cubicBezTo>
                  <a:pt x="5190354" y="559680"/>
                  <a:pt x="5197635" y="543439"/>
                  <a:pt x="5228437" y="547919"/>
                </a:cubicBezTo>
                <a:cubicBezTo>
                  <a:pt x="5240757" y="549599"/>
                  <a:pt x="5262599" y="528318"/>
                  <a:pt x="5270439" y="513197"/>
                </a:cubicBezTo>
                <a:cubicBezTo>
                  <a:pt x="5298441" y="459433"/>
                  <a:pt x="5296761" y="458873"/>
                  <a:pt x="5351084" y="456073"/>
                </a:cubicBezTo>
                <a:cubicBezTo>
                  <a:pt x="5356125" y="451033"/>
                  <a:pt x="5360605" y="446553"/>
                  <a:pt x="5365646" y="441512"/>
                </a:cubicBezTo>
                <a:cubicBezTo>
                  <a:pt x="5348284" y="429751"/>
                  <a:pt x="5330923" y="417431"/>
                  <a:pt x="5312442" y="405110"/>
                </a:cubicBezTo>
                <a:cubicBezTo>
                  <a:pt x="5327563" y="396709"/>
                  <a:pt x="5344924" y="387749"/>
                  <a:pt x="5371806" y="372628"/>
                </a:cubicBezTo>
                <a:cubicBezTo>
                  <a:pt x="5346604" y="365347"/>
                  <a:pt x="5333723" y="361427"/>
                  <a:pt x="5318602" y="356947"/>
                </a:cubicBezTo>
                <a:cubicBezTo>
                  <a:pt x="5318602" y="367027"/>
                  <a:pt x="5318602" y="375988"/>
                  <a:pt x="5318602" y="391109"/>
                </a:cubicBezTo>
                <a:cubicBezTo>
                  <a:pt x="5302921" y="386069"/>
                  <a:pt x="5290041" y="381588"/>
                  <a:pt x="5276600" y="377108"/>
                </a:cubicBezTo>
                <a:cubicBezTo>
                  <a:pt x="5279960" y="369267"/>
                  <a:pt x="5281080" y="356387"/>
                  <a:pt x="5286680" y="354706"/>
                </a:cubicBezTo>
                <a:cubicBezTo>
                  <a:pt x="5307402" y="347986"/>
                  <a:pt x="5292281" y="294223"/>
                  <a:pt x="5336524" y="318304"/>
                </a:cubicBezTo>
                <a:cubicBezTo>
                  <a:pt x="5358365" y="330065"/>
                  <a:pt x="5431730" y="290862"/>
                  <a:pt x="5441810" y="266781"/>
                </a:cubicBezTo>
                <a:cubicBezTo>
                  <a:pt x="5463092" y="213577"/>
                  <a:pt x="5504535" y="201256"/>
                  <a:pt x="5554938" y="230378"/>
                </a:cubicBezTo>
                <a:cubicBezTo>
                  <a:pt x="5575659" y="242699"/>
                  <a:pt x="5600301" y="247739"/>
                  <a:pt x="5623263" y="256700"/>
                </a:cubicBezTo>
                <a:cubicBezTo>
                  <a:pt x="5626623" y="251660"/>
                  <a:pt x="5629423" y="246059"/>
                  <a:pt x="5632783" y="241019"/>
                </a:cubicBezTo>
                <a:cubicBezTo>
                  <a:pt x="5613742" y="220858"/>
                  <a:pt x="5594141" y="200696"/>
                  <a:pt x="5579579" y="185015"/>
                </a:cubicBezTo>
                <a:cubicBezTo>
                  <a:pt x="5600301" y="178295"/>
                  <a:pt x="5628303" y="169894"/>
                  <a:pt x="5664145" y="158694"/>
                </a:cubicBezTo>
                <a:cubicBezTo>
                  <a:pt x="5644544" y="136292"/>
                  <a:pt x="5632783" y="122851"/>
                  <a:pt x="5612062" y="99330"/>
                </a:cubicBezTo>
                <a:cubicBezTo>
                  <a:pt x="5654065" y="90929"/>
                  <a:pt x="5688227" y="83649"/>
                  <a:pt x="5722389" y="76928"/>
                </a:cubicBezTo>
                <a:cubicBezTo>
                  <a:pt x="5729109" y="101570"/>
                  <a:pt x="5732470" y="117811"/>
                  <a:pt x="5738070" y="132932"/>
                </a:cubicBezTo>
                <a:cubicBezTo>
                  <a:pt x="5746471" y="155893"/>
                  <a:pt x="5762712" y="166534"/>
                  <a:pt x="5787913" y="158694"/>
                </a:cubicBezTo>
                <a:cubicBezTo>
                  <a:pt x="5818155" y="149173"/>
                  <a:pt x="5855118" y="162614"/>
                  <a:pt x="5879759" y="129572"/>
                </a:cubicBezTo>
                <a:cubicBezTo>
                  <a:pt x="5883120" y="125091"/>
                  <a:pt x="5903281" y="127892"/>
                  <a:pt x="5910561" y="134052"/>
                </a:cubicBezTo>
                <a:cubicBezTo>
                  <a:pt x="5939123" y="155893"/>
                  <a:pt x="5964325" y="153653"/>
                  <a:pt x="5986726" y="126771"/>
                </a:cubicBezTo>
                <a:cubicBezTo>
                  <a:pt x="6006328" y="135732"/>
                  <a:pt x="6017529" y="153093"/>
                  <a:pt x="6046090" y="131252"/>
                </a:cubicBezTo>
                <a:cubicBezTo>
                  <a:pt x="6074652" y="109410"/>
                  <a:pt x="6120015" y="109410"/>
                  <a:pt x="6159777" y="98770"/>
                </a:cubicBezTo>
                <a:cubicBezTo>
                  <a:pt x="6152497" y="84209"/>
                  <a:pt x="6138496" y="67968"/>
                  <a:pt x="6136816" y="50046"/>
                </a:cubicBezTo>
                <a:cubicBezTo>
                  <a:pt x="6135136" y="36606"/>
                  <a:pt x="6145216" y="13084"/>
                  <a:pt x="6155857" y="8604"/>
                </a:cubicBezTo>
                <a:cubicBezTo>
                  <a:pt x="6211861" y="-13798"/>
                  <a:pt x="6261144" y="8604"/>
                  <a:pt x="6290266" y="63487"/>
                </a:cubicBezTo>
                <a:cubicBezTo>
                  <a:pt x="6295866" y="74128"/>
                  <a:pt x="6307627" y="81409"/>
                  <a:pt x="6314908" y="91489"/>
                </a:cubicBezTo>
                <a:cubicBezTo>
                  <a:pt x="6321628" y="101570"/>
                  <a:pt x="6326109" y="113331"/>
                  <a:pt x="6334509" y="129572"/>
                </a:cubicBezTo>
                <a:cubicBezTo>
                  <a:pt x="6401714" y="124531"/>
                  <a:pt x="6475638" y="118371"/>
                  <a:pt x="6549563" y="115011"/>
                </a:cubicBezTo>
                <a:cubicBezTo>
                  <a:pt x="6564684" y="114451"/>
                  <a:pt x="6579245" y="124531"/>
                  <a:pt x="6594926" y="127332"/>
                </a:cubicBezTo>
                <a:cubicBezTo>
                  <a:pt x="6641969" y="135172"/>
                  <a:pt x="6688452" y="143013"/>
                  <a:pt x="6736055" y="149173"/>
                </a:cubicBezTo>
                <a:cubicBezTo>
                  <a:pt x="6775818" y="154773"/>
                  <a:pt x="6815581" y="156453"/>
                  <a:pt x="6855343" y="163174"/>
                </a:cubicBezTo>
                <a:cubicBezTo>
                  <a:pt x="6867664" y="165414"/>
                  <a:pt x="6877745" y="178855"/>
                  <a:pt x="6889505" y="185575"/>
                </a:cubicBezTo>
                <a:cubicBezTo>
                  <a:pt x="6897346" y="189496"/>
                  <a:pt x="6907426" y="192856"/>
                  <a:pt x="6915267" y="191176"/>
                </a:cubicBezTo>
                <a:cubicBezTo>
                  <a:pt x="6952790" y="184455"/>
                  <a:pt x="6991992" y="165974"/>
                  <a:pt x="7014394" y="218618"/>
                </a:cubicBezTo>
                <a:cubicBezTo>
                  <a:pt x="7017194" y="224778"/>
                  <a:pt x="7040155" y="227578"/>
                  <a:pt x="7051356" y="224218"/>
                </a:cubicBezTo>
                <a:cubicBezTo>
                  <a:pt x="7111840" y="206297"/>
                  <a:pt x="7118561" y="210777"/>
                  <a:pt x="7112400" y="275741"/>
                </a:cubicBezTo>
                <a:cubicBezTo>
                  <a:pt x="7133121" y="267341"/>
                  <a:pt x="7150482" y="260060"/>
                  <a:pt x="7179044" y="248860"/>
                </a:cubicBezTo>
                <a:cubicBezTo>
                  <a:pt x="7195845" y="256700"/>
                  <a:pt x="7225528" y="270141"/>
                  <a:pt x="7255770" y="284142"/>
                </a:cubicBezTo>
                <a:cubicBezTo>
                  <a:pt x="7322414" y="314384"/>
                  <a:pt x="7372817" y="265101"/>
                  <a:pt x="7429381" y="240459"/>
                </a:cubicBezTo>
                <a:cubicBezTo>
                  <a:pt x="7442822" y="234299"/>
                  <a:pt x="7450102" y="214137"/>
                  <a:pt x="7463543" y="205737"/>
                </a:cubicBezTo>
                <a:cubicBezTo>
                  <a:pt x="7476424" y="197896"/>
                  <a:pt x="7504426" y="190616"/>
                  <a:pt x="7506666" y="194536"/>
                </a:cubicBezTo>
                <a:cubicBezTo>
                  <a:pt x="7518427" y="214137"/>
                  <a:pt x="7578911" y="211897"/>
                  <a:pt x="7530188" y="260060"/>
                </a:cubicBezTo>
                <a:cubicBezTo>
                  <a:pt x="7588991" y="287502"/>
                  <a:pt x="7641635" y="315504"/>
                  <a:pt x="7697078" y="337345"/>
                </a:cubicBezTo>
                <a:cubicBezTo>
                  <a:pt x="7733481" y="351906"/>
                  <a:pt x="7774923" y="355267"/>
                  <a:pt x="7788924" y="401190"/>
                </a:cubicBezTo>
                <a:cubicBezTo>
                  <a:pt x="7790605" y="406230"/>
                  <a:pt x="7805166" y="407350"/>
                  <a:pt x="7814126" y="409590"/>
                </a:cubicBezTo>
                <a:cubicBezTo>
                  <a:pt x="7829807" y="413510"/>
                  <a:pt x="7845488" y="419111"/>
                  <a:pt x="7861169" y="420231"/>
                </a:cubicBezTo>
                <a:cubicBezTo>
                  <a:pt x="7869010" y="420791"/>
                  <a:pt x="7880211" y="415750"/>
                  <a:pt x="7884690" y="409030"/>
                </a:cubicBezTo>
                <a:cubicBezTo>
                  <a:pt x="7889731" y="401750"/>
                  <a:pt x="7889171" y="390549"/>
                  <a:pt x="7893091" y="381588"/>
                </a:cubicBezTo>
                <a:cubicBezTo>
                  <a:pt x="7908772" y="465594"/>
                  <a:pt x="7995018" y="505916"/>
                  <a:pt x="8067263" y="461113"/>
                </a:cubicBezTo>
                <a:cubicBezTo>
                  <a:pt x="8075664" y="484075"/>
                  <a:pt x="8067263" y="491355"/>
                  <a:pt x="8043741" y="495276"/>
                </a:cubicBezTo>
                <a:cubicBezTo>
                  <a:pt x="8030300" y="497516"/>
                  <a:pt x="8019099" y="514877"/>
                  <a:pt x="8006779" y="526078"/>
                </a:cubicBezTo>
                <a:cubicBezTo>
                  <a:pt x="8008459" y="529998"/>
                  <a:pt x="8010139" y="533358"/>
                  <a:pt x="8011819" y="537278"/>
                </a:cubicBezTo>
                <a:cubicBezTo>
                  <a:pt x="8030300" y="529998"/>
                  <a:pt x="8048782" y="521597"/>
                  <a:pt x="8067823" y="515997"/>
                </a:cubicBezTo>
                <a:cubicBezTo>
                  <a:pt x="8077903" y="512637"/>
                  <a:pt x="8091344" y="508717"/>
                  <a:pt x="8099745" y="512637"/>
                </a:cubicBezTo>
                <a:cubicBezTo>
                  <a:pt x="8126627" y="524958"/>
                  <a:pt x="8147348" y="524958"/>
                  <a:pt x="8177030" y="512637"/>
                </a:cubicBezTo>
                <a:cubicBezTo>
                  <a:pt x="8200551" y="502556"/>
                  <a:pt x="8234713" y="519357"/>
                  <a:pt x="8265515" y="523838"/>
                </a:cubicBezTo>
                <a:cubicBezTo>
                  <a:pt x="8269436" y="516557"/>
                  <a:pt x="8276156" y="504236"/>
                  <a:pt x="8289037" y="481835"/>
                </a:cubicBezTo>
                <a:cubicBezTo>
                  <a:pt x="8317599" y="578161"/>
                  <a:pt x="8377523" y="535038"/>
                  <a:pt x="8430166" y="532238"/>
                </a:cubicBezTo>
                <a:cubicBezTo>
                  <a:pt x="8467689" y="530558"/>
                  <a:pt x="8506331" y="536718"/>
                  <a:pt x="8542733" y="546239"/>
                </a:cubicBezTo>
                <a:cubicBezTo>
                  <a:pt x="8573535" y="554080"/>
                  <a:pt x="8598177" y="569761"/>
                  <a:pt x="8627300" y="536158"/>
                </a:cubicBezTo>
                <a:cubicBezTo>
                  <a:pt x="8638500" y="523278"/>
                  <a:pt x="8673782" y="531118"/>
                  <a:pt x="8698424" y="529998"/>
                </a:cubicBezTo>
                <a:cubicBezTo>
                  <a:pt x="8706824" y="529438"/>
                  <a:pt x="8716905" y="535038"/>
                  <a:pt x="8722506" y="531678"/>
                </a:cubicBezTo>
                <a:cubicBezTo>
                  <a:pt x="8769548" y="505356"/>
                  <a:pt x="8800350" y="537838"/>
                  <a:pt x="8835073" y="559120"/>
                </a:cubicBezTo>
                <a:cubicBezTo>
                  <a:pt x="8846834" y="566400"/>
                  <a:pt x="8860835" y="571441"/>
                  <a:pt x="8874276" y="573121"/>
                </a:cubicBezTo>
                <a:cubicBezTo>
                  <a:pt x="8930839" y="578721"/>
                  <a:pt x="8987963" y="580961"/>
                  <a:pt x="9044527" y="588802"/>
                </a:cubicBezTo>
                <a:cubicBezTo>
                  <a:pt x="9066368" y="591602"/>
                  <a:pt x="9086530" y="605603"/>
                  <a:pt x="9107251" y="613443"/>
                </a:cubicBezTo>
                <a:cubicBezTo>
                  <a:pt x="9152054" y="630805"/>
                  <a:pt x="9205257" y="637525"/>
                  <a:pt x="9238859" y="666647"/>
                </a:cubicBezTo>
                <a:cubicBezTo>
                  <a:pt x="9275262" y="698569"/>
                  <a:pt x="9308864" y="729931"/>
                  <a:pt x="9353667" y="751213"/>
                </a:cubicBezTo>
                <a:cubicBezTo>
                  <a:pt x="9374949" y="761293"/>
                  <a:pt x="9389509" y="784815"/>
                  <a:pt x="9413031" y="808336"/>
                </a:cubicBezTo>
                <a:cubicBezTo>
                  <a:pt x="9406310" y="832978"/>
                  <a:pt x="9410230" y="862100"/>
                  <a:pt x="9446073" y="890102"/>
                </a:cubicBezTo>
                <a:cubicBezTo>
                  <a:pt x="9463994" y="904103"/>
                  <a:pt x="9474075" y="946105"/>
                  <a:pt x="9467915" y="970187"/>
                </a:cubicBezTo>
                <a:cubicBezTo>
                  <a:pt x="9458393" y="1007709"/>
                  <a:pt x="9449993" y="1040191"/>
                  <a:pt x="9471275" y="1076034"/>
                </a:cubicBezTo>
                <a:cubicBezTo>
                  <a:pt x="9481356" y="1093395"/>
                  <a:pt x="9486956" y="1112996"/>
                  <a:pt x="9494236" y="1131478"/>
                </a:cubicBezTo>
                <a:cubicBezTo>
                  <a:pt x="9510477" y="1128117"/>
                  <a:pt x="9528398" y="1124197"/>
                  <a:pt x="9546320" y="1120277"/>
                </a:cubicBezTo>
                <a:cubicBezTo>
                  <a:pt x="9543519" y="1133718"/>
                  <a:pt x="9540159" y="1147719"/>
                  <a:pt x="9536799" y="1163400"/>
                </a:cubicBezTo>
                <a:cubicBezTo>
                  <a:pt x="9521118" y="1158919"/>
                  <a:pt x="9509357" y="1156119"/>
                  <a:pt x="9497036" y="1152759"/>
                </a:cubicBezTo>
                <a:cubicBezTo>
                  <a:pt x="9495916" y="1157239"/>
                  <a:pt x="9492556" y="1163400"/>
                  <a:pt x="9493676" y="1164520"/>
                </a:cubicBezTo>
                <a:cubicBezTo>
                  <a:pt x="9504317" y="1172920"/>
                  <a:pt x="9514958" y="1181321"/>
                  <a:pt x="9526158" y="1187481"/>
                </a:cubicBezTo>
                <a:cubicBezTo>
                  <a:pt x="9547439" y="1199242"/>
                  <a:pt x="9559761" y="1211003"/>
                  <a:pt x="9540159" y="1235084"/>
                </a:cubicBezTo>
                <a:cubicBezTo>
                  <a:pt x="9509357" y="1272607"/>
                  <a:pt x="9512717" y="1290528"/>
                  <a:pt x="9547439" y="1324690"/>
                </a:cubicBezTo>
                <a:cubicBezTo>
                  <a:pt x="9560321" y="1337571"/>
                  <a:pt x="9567041" y="1356612"/>
                  <a:pt x="9577122" y="1372293"/>
                </a:cubicBezTo>
                <a:cubicBezTo>
                  <a:pt x="9582722" y="1381814"/>
                  <a:pt x="9589442" y="1390775"/>
                  <a:pt x="9597283" y="1401975"/>
                </a:cubicBezTo>
                <a:cubicBezTo>
                  <a:pt x="9560321" y="1411496"/>
                  <a:pt x="9538479" y="1431657"/>
                  <a:pt x="9558080" y="1475900"/>
                </a:cubicBezTo>
                <a:cubicBezTo>
                  <a:pt x="9561440" y="1482621"/>
                  <a:pt x="9544079" y="1498862"/>
                  <a:pt x="9537919" y="1508382"/>
                </a:cubicBezTo>
                <a:cubicBezTo>
                  <a:pt x="9559200" y="1520143"/>
                  <a:pt x="9577682" y="1530784"/>
                  <a:pt x="9596163" y="1541424"/>
                </a:cubicBezTo>
                <a:cubicBezTo>
                  <a:pt x="9594483" y="1544785"/>
                  <a:pt x="9593363" y="1548705"/>
                  <a:pt x="9591683" y="1552065"/>
                </a:cubicBezTo>
                <a:cubicBezTo>
                  <a:pt x="9580482" y="1550945"/>
                  <a:pt x="9569281" y="1550385"/>
                  <a:pt x="9558080" y="1549265"/>
                </a:cubicBezTo>
                <a:cubicBezTo>
                  <a:pt x="9577682" y="1570546"/>
                  <a:pt x="9592802" y="1600788"/>
                  <a:pt x="9635366" y="1576147"/>
                </a:cubicBezTo>
                <a:cubicBezTo>
                  <a:pt x="9653287" y="1608069"/>
                  <a:pt x="9671207" y="1641671"/>
                  <a:pt x="9691929" y="1679193"/>
                </a:cubicBezTo>
                <a:cubicBezTo>
                  <a:pt x="9709850" y="1660152"/>
                  <a:pt x="9731692" y="1636071"/>
                  <a:pt x="9747933" y="1618710"/>
                </a:cubicBezTo>
                <a:cubicBezTo>
                  <a:pt x="9773135" y="1628230"/>
                  <a:pt x="9794976" y="1636071"/>
                  <a:pt x="9824098" y="1646711"/>
                </a:cubicBezTo>
                <a:cubicBezTo>
                  <a:pt x="9820738" y="1625430"/>
                  <a:pt x="9819057" y="1614229"/>
                  <a:pt x="9815137" y="1587347"/>
                </a:cubicBezTo>
                <a:cubicBezTo>
                  <a:pt x="9861620" y="1646711"/>
                  <a:pt x="9905863" y="1685354"/>
                  <a:pt x="9974748" y="1647831"/>
                </a:cubicBezTo>
                <a:cubicBezTo>
                  <a:pt x="9977548" y="1659032"/>
                  <a:pt x="9980348" y="1669113"/>
                  <a:pt x="9983148" y="1679754"/>
                </a:cubicBezTo>
                <a:cubicBezTo>
                  <a:pt x="9988749" y="1679754"/>
                  <a:pt x="9992669" y="1680314"/>
                  <a:pt x="9996589" y="1679754"/>
                </a:cubicBezTo>
                <a:cubicBezTo>
                  <a:pt x="10040272" y="1670233"/>
                  <a:pt x="10079474" y="1662392"/>
                  <a:pt x="10124277" y="1692634"/>
                </a:cubicBezTo>
                <a:cubicBezTo>
                  <a:pt x="10154519" y="1712796"/>
                  <a:pt x="10202682" y="1706635"/>
                  <a:pt x="10243006" y="1711676"/>
                </a:cubicBezTo>
                <a:cubicBezTo>
                  <a:pt x="10243006" y="1708315"/>
                  <a:pt x="10243006" y="1704395"/>
                  <a:pt x="10243565" y="1701035"/>
                </a:cubicBezTo>
                <a:cubicBezTo>
                  <a:pt x="10251406" y="1711676"/>
                  <a:pt x="10262046" y="1721756"/>
                  <a:pt x="10265967" y="1733517"/>
                </a:cubicBezTo>
                <a:cubicBezTo>
                  <a:pt x="10270447" y="1746398"/>
                  <a:pt x="10273247" y="1763759"/>
                  <a:pt x="10268207" y="1775520"/>
                </a:cubicBezTo>
                <a:cubicBezTo>
                  <a:pt x="10258126" y="1799041"/>
                  <a:pt x="10241885" y="1819203"/>
                  <a:pt x="10226764" y="1843284"/>
                </a:cubicBezTo>
                <a:cubicBezTo>
                  <a:pt x="10313570" y="1866806"/>
                  <a:pt x="10335412" y="1856165"/>
                  <a:pt x="10334291" y="1804642"/>
                </a:cubicBezTo>
                <a:cubicBezTo>
                  <a:pt x="10368453" y="1796241"/>
                  <a:pt x="10400936" y="1785600"/>
                  <a:pt x="10434538" y="1781680"/>
                </a:cubicBezTo>
                <a:cubicBezTo>
                  <a:pt x="10441258" y="1781120"/>
                  <a:pt x="10450779" y="1806322"/>
                  <a:pt x="10450779" y="1825363"/>
                </a:cubicBezTo>
                <a:cubicBezTo>
                  <a:pt x="10482141" y="1837124"/>
                  <a:pt x="10514063" y="1848885"/>
                  <a:pt x="10548226" y="1861205"/>
                </a:cubicBezTo>
                <a:cubicBezTo>
                  <a:pt x="10555506" y="1845524"/>
                  <a:pt x="10563906" y="1828163"/>
                  <a:pt x="10573987" y="1807442"/>
                </a:cubicBezTo>
                <a:cubicBezTo>
                  <a:pt x="10544305" y="1805202"/>
                  <a:pt x="10512383" y="1802962"/>
                  <a:pt x="10477660" y="1800161"/>
                </a:cubicBezTo>
                <a:cubicBezTo>
                  <a:pt x="10492782" y="1779440"/>
                  <a:pt x="10506223" y="1760959"/>
                  <a:pt x="10520224" y="1742478"/>
                </a:cubicBezTo>
                <a:cubicBezTo>
                  <a:pt x="10515183" y="1735197"/>
                  <a:pt x="10510143" y="1727357"/>
                  <a:pt x="10501742" y="1715036"/>
                </a:cubicBezTo>
                <a:cubicBezTo>
                  <a:pt x="10533664" y="1713356"/>
                  <a:pt x="10559986" y="1711676"/>
                  <a:pt x="10586308" y="1710556"/>
                </a:cubicBezTo>
                <a:cubicBezTo>
                  <a:pt x="10587428" y="1703835"/>
                  <a:pt x="10589108" y="1697675"/>
                  <a:pt x="10590228" y="1690954"/>
                </a:cubicBezTo>
                <a:cubicBezTo>
                  <a:pt x="10564466" y="1681434"/>
                  <a:pt x="10538145" y="1672473"/>
                  <a:pt x="10512383" y="1662952"/>
                </a:cubicBezTo>
                <a:cubicBezTo>
                  <a:pt x="10512943" y="1659032"/>
                  <a:pt x="10513503" y="1655112"/>
                  <a:pt x="10513503" y="1651192"/>
                </a:cubicBezTo>
                <a:cubicBezTo>
                  <a:pt x="10531424" y="1654552"/>
                  <a:pt x="10549345" y="1658472"/>
                  <a:pt x="10567266" y="1661832"/>
                </a:cubicBezTo>
                <a:cubicBezTo>
                  <a:pt x="10577347" y="1663513"/>
                  <a:pt x="10588548" y="1667433"/>
                  <a:pt x="10597508" y="1665193"/>
                </a:cubicBezTo>
                <a:cubicBezTo>
                  <a:pt x="10631111" y="1656232"/>
                  <a:pt x="10665273" y="1647831"/>
                  <a:pt x="10697195" y="1634391"/>
                </a:cubicBezTo>
                <a:cubicBezTo>
                  <a:pt x="10717356" y="1625990"/>
                  <a:pt x="10732477" y="1606949"/>
                  <a:pt x="10751518" y="1595188"/>
                </a:cubicBezTo>
                <a:cubicBezTo>
                  <a:pt x="10769440" y="1583987"/>
                  <a:pt x="10789601" y="1575587"/>
                  <a:pt x="10810882" y="1564946"/>
                </a:cubicBezTo>
                <a:cubicBezTo>
                  <a:pt x="10810882" y="1562706"/>
                  <a:pt x="10810882" y="1553745"/>
                  <a:pt x="10810882" y="1544225"/>
                </a:cubicBezTo>
                <a:cubicBezTo>
                  <a:pt x="10838884" y="1545905"/>
                  <a:pt x="10866326" y="1547585"/>
                  <a:pt x="10896008" y="1549825"/>
                </a:cubicBezTo>
                <a:cubicBezTo>
                  <a:pt x="10884807" y="1580627"/>
                  <a:pt x="10875286" y="1605269"/>
                  <a:pt x="10866326" y="1628790"/>
                </a:cubicBezTo>
                <a:cubicBezTo>
                  <a:pt x="10894328" y="1638311"/>
                  <a:pt x="10921210" y="1647271"/>
                  <a:pt x="10954252" y="1658472"/>
                </a:cubicBezTo>
                <a:cubicBezTo>
                  <a:pt x="10939131" y="1632710"/>
                  <a:pt x="10926250" y="1610309"/>
                  <a:pt x="10912809" y="1587908"/>
                </a:cubicBezTo>
                <a:cubicBezTo>
                  <a:pt x="10918410" y="1584547"/>
                  <a:pt x="10924570" y="1581187"/>
                  <a:pt x="10930170" y="1577827"/>
                </a:cubicBezTo>
                <a:cubicBezTo>
                  <a:pt x="10942491" y="1598548"/>
                  <a:pt x="10958732" y="1618150"/>
                  <a:pt x="10965453" y="1640551"/>
                </a:cubicBezTo>
                <a:cubicBezTo>
                  <a:pt x="10972733" y="1666313"/>
                  <a:pt x="10983934" y="1672473"/>
                  <a:pt x="10997935" y="1669113"/>
                </a:cubicBezTo>
                <a:cubicBezTo>
                  <a:pt x="11009135" y="1647271"/>
                  <a:pt x="11016416" y="1631590"/>
                  <a:pt x="11019776" y="1625430"/>
                </a:cubicBezTo>
                <a:cubicBezTo>
                  <a:pt x="10982254" y="1564386"/>
                  <a:pt x="10945852" y="1504462"/>
                  <a:pt x="10906088" y="1439498"/>
                </a:cubicBezTo>
                <a:cubicBezTo>
                  <a:pt x="10954252" y="1436698"/>
                  <a:pt x="10917850" y="1343171"/>
                  <a:pt x="10996255" y="1373973"/>
                </a:cubicBezTo>
                <a:cubicBezTo>
                  <a:pt x="10987294" y="1388534"/>
                  <a:pt x="10979454" y="1400855"/>
                  <a:pt x="10972173" y="1413736"/>
                </a:cubicBezTo>
                <a:cubicBezTo>
                  <a:pt x="11006895" y="1439498"/>
                  <a:pt x="11034897" y="1435017"/>
                  <a:pt x="11054498" y="1399175"/>
                </a:cubicBezTo>
                <a:cubicBezTo>
                  <a:pt x="11088661" y="1418216"/>
                  <a:pt x="11103222" y="1407016"/>
                  <a:pt x="11109942" y="1368373"/>
                </a:cubicBezTo>
                <a:cubicBezTo>
                  <a:pt x="11112742" y="1351572"/>
                  <a:pt x="11132903" y="1337011"/>
                  <a:pt x="11146344" y="1322450"/>
                </a:cubicBezTo>
                <a:cubicBezTo>
                  <a:pt x="11163145" y="1303409"/>
                  <a:pt x="11181627" y="1285488"/>
                  <a:pt x="11205708" y="1274287"/>
                </a:cubicBezTo>
                <a:cubicBezTo>
                  <a:pt x="11207389" y="1257486"/>
                  <a:pt x="11209069" y="1240125"/>
                  <a:pt x="11210749" y="1223324"/>
                </a:cubicBezTo>
                <a:cubicBezTo>
                  <a:pt x="11216349" y="1222764"/>
                  <a:pt x="11221949" y="1222764"/>
                  <a:pt x="11227550" y="1222203"/>
                </a:cubicBezTo>
                <a:cubicBezTo>
                  <a:pt x="11228670" y="1233964"/>
                  <a:pt x="11234271" y="1247965"/>
                  <a:pt x="11229790" y="1256366"/>
                </a:cubicBezTo>
                <a:cubicBezTo>
                  <a:pt x="11203469" y="1307329"/>
                  <a:pt x="11176587" y="1356612"/>
                  <a:pt x="11131784" y="1396935"/>
                </a:cubicBezTo>
                <a:cubicBezTo>
                  <a:pt x="11098181" y="1427177"/>
                  <a:pt x="11058419" y="1461899"/>
                  <a:pt x="11064579" y="1508942"/>
                </a:cubicBezTo>
                <a:cubicBezTo>
                  <a:pt x="11047218" y="1527423"/>
                  <a:pt x="11034897" y="1540864"/>
                  <a:pt x="11022576" y="1554305"/>
                </a:cubicBezTo>
                <a:cubicBezTo>
                  <a:pt x="11038818" y="1562146"/>
                  <a:pt x="11055619" y="1568866"/>
                  <a:pt x="11070739" y="1577827"/>
                </a:cubicBezTo>
                <a:cubicBezTo>
                  <a:pt x="11100422" y="1595188"/>
                  <a:pt x="11118902" y="1586787"/>
                  <a:pt x="11135704" y="1558226"/>
                </a:cubicBezTo>
                <a:cubicBezTo>
                  <a:pt x="11141304" y="1549265"/>
                  <a:pt x="11159785" y="1547585"/>
                  <a:pt x="11172106" y="1543105"/>
                </a:cubicBezTo>
                <a:cubicBezTo>
                  <a:pt x="11183867" y="1539184"/>
                  <a:pt x="11198988" y="1539184"/>
                  <a:pt x="11206269" y="1531904"/>
                </a:cubicBezTo>
                <a:cubicBezTo>
                  <a:pt x="11233150" y="1505582"/>
                  <a:pt x="11267312" y="1513983"/>
                  <a:pt x="11298114" y="1509502"/>
                </a:cubicBezTo>
                <a:cubicBezTo>
                  <a:pt x="11307635" y="1508382"/>
                  <a:pt x="11321076" y="1521823"/>
                  <a:pt x="11329477" y="1531904"/>
                </a:cubicBezTo>
                <a:cubicBezTo>
                  <a:pt x="11351318" y="1558226"/>
                  <a:pt x="11377080" y="1558226"/>
                  <a:pt x="11404521" y="1544225"/>
                </a:cubicBezTo>
                <a:cubicBezTo>
                  <a:pt x="11420202" y="1536384"/>
                  <a:pt x="11434763" y="1526304"/>
                  <a:pt x="11454924" y="1513983"/>
                </a:cubicBezTo>
                <a:cubicBezTo>
                  <a:pt x="11454924" y="1489341"/>
                  <a:pt x="11454924" y="1460219"/>
                  <a:pt x="11454924" y="1431097"/>
                </a:cubicBezTo>
                <a:lnTo>
                  <a:pt x="11454365" y="1432217"/>
                </a:lnTo>
                <a:cubicBezTo>
                  <a:pt x="11461645" y="1424937"/>
                  <a:pt x="11468925" y="1417656"/>
                  <a:pt x="11475086" y="1412056"/>
                </a:cubicBezTo>
                <a:cubicBezTo>
                  <a:pt x="11491327" y="1409816"/>
                  <a:pt x="11508128" y="1407016"/>
                  <a:pt x="11524929" y="1404775"/>
                </a:cubicBezTo>
                <a:cubicBezTo>
                  <a:pt x="11521570" y="1387414"/>
                  <a:pt x="11519329" y="1370053"/>
                  <a:pt x="11514289" y="1353252"/>
                </a:cubicBezTo>
                <a:cubicBezTo>
                  <a:pt x="11510928" y="1341491"/>
                  <a:pt x="11504208" y="1330851"/>
                  <a:pt x="11501408" y="1324130"/>
                </a:cubicBezTo>
                <a:cubicBezTo>
                  <a:pt x="11537810" y="1312929"/>
                  <a:pt x="11573093" y="1306769"/>
                  <a:pt x="11603895" y="1292208"/>
                </a:cubicBezTo>
                <a:cubicBezTo>
                  <a:pt x="11631897" y="1279327"/>
                  <a:pt x="11655418" y="1256926"/>
                  <a:pt x="11681180" y="1239005"/>
                </a:cubicBezTo>
                <a:cubicBezTo>
                  <a:pt x="11684540" y="1241805"/>
                  <a:pt x="11687900" y="1245165"/>
                  <a:pt x="11690701" y="1247965"/>
                </a:cubicBezTo>
                <a:cubicBezTo>
                  <a:pt x="11675580" y="1276527"/>
                  <a:pt x="11659898" y="1304529"/>
                  <a:pt x="11645337" y="1333091"/>
                </a:cubicBezTo>
                <a:cubicBezTo>
                  <a:pt x="11634697" y="1354932"/>
                  <a:pt x="11622376" y="1376214"/>
                  <a:pt x="11616215" y="1399175"/>
                </a:cubicBezTo>
                <a:cubicBezTo>
                  <a:pt x="11608935" y="1425497"/>
                  <a:pt x="11593814" y="1441178"/>
                  <a:pt x="11575332" y="1460779"/>
                </a:cubicBezTo>
                <a:cubicBezTo>
                  <a:pt x="11536690" y="1502222"/>
                  <a:pt x="11475086" y="1526863"/>
                  <a:pt x="11460525" y="1586227"/>
                </a:cubicBezTo>
                <a:cubicBezTo>
                  <a:pt x="11494127" y="1595748"/>
                  <a:pt x="11521570" y="1603028"/>
                  <a:pt x="11549572" y="1610869"/>
                </a:cubicBezTo>
                <a:cubicBezTo>
                  <a:pt x="11527170" y="1637751"/>
                  <a:pt x="11477887" y="1611989"/>
                  <a:pt x="11466686" y="1652312"/>
                </a:cubicBezTo>
                <a:cubicBezTo>
                  <a:pt x="11495247" y="1655672"/>
                  <a:pt x="11522129" y="1658472"/>
                  <a:pt x="11549011" y="1661272"/>
                </a:cubicBezTo>
                <a:cubicBezTo>
                  <a:pt x="11549011" y="1664632"/>
                  <a:pt x="11549011" y="1667993"/>
                  <a:pt x="11549011" y="1670793"/>
                </a:cubicBezTo>
                <a:cubicBezTo>
                  <a:pt x="11527729" y="1681434"/>
                  <a:pt x="11507008" y="1694874"/>
                  <a:pt x="11484607" y="1701035"/>
                </a:cubicBezTo>
                <a:cubicBezTo>
                  <a:pt x="11445964" y="1711116"/>
                  <a:pt x="11453805" y="1679754"/>
                  <a:pt x="11454365" y="1657912"/>
                </a:cubicBezTo>
                <a:cubicBezTo>
                  <a:pt x="11389400" y="1678633"/>
                  <a:pt x="11389400" y="1678633"/>
                  <a:pt x="11389400" y="1729597"/>
                </a:cubicBezTo>
                <a:cubicBezTo>
                  <a:pt x="11377080" y="1731837"/>
                  <a:pt x="11364199" y="1734637"/>
                  <a:pt x="11349638" y="1737437"/>
                </a:cubicBezTo>
                <a:cubicBezTo>
                  <a:pt x="11359158" y="1768799"/>
                  <a:pt x="11359718" y="1801281"/>
                  <a:pt x="11402841" y="1800722"/>
                </a:cubicBezTo>
                <a:cubicBezTo>
                  <a:pt x="11408442" y="1800722"/>
                  <a:pt x="11414602" y="1819763"/>
                  <a:pt x="11422443" y="1833204"/>
                </a:cubicBezTo>
                <a:cubicBezTo>
                  <a:pt x="11462765" y="1847765"/>
                  <a:pt x="11488527" y="1820883"/>
                  <a:pt x="11516529" y="1790081"/>
                </a:cubicBezTo>
                <a:cubicBezTo>
                  <a:pt x="11507569" y="1783360"/>
                  <a:pt x="11499727" y="1777760"/>
                  <a:pt x="11484607" y="1766559"/>
                </a:cubicBezTo>
                <a:cubicBezTo>
                  <a:pt x="11518209" y="1772160"/>
                  <a:pt x="11543411" y="1776640"/>
                  <a:pt x="11569732" y="1781120"/>
                </a:cubicBezTo>
                <a:cubicBezTo>
                  <a:pt x="11563012" y="1763759"/>
                  <a:pt x="11553492" y="1750878"/>
                  <a:pt x="11556292" y="1743598"/>
                </a:cubicBezTo>
                <a:cubicBezTo>
                  <a:pt x="11559651" y="1735197"/>
                  <a:pt x="11574213" y="1730157"/>
                  <a:pt x="11584853" y="1726797"/>
                </a:cubicBezTo>
                <a:cubicBezTo>
                  <a:pt x="11605015" y="1720636"/>
                  <a:pt x="11626296" y="1716716"/>
                  <a:pt x="11657658" y="1708875"/>
                </a:cubicBezTo>
                <a:cubicBezTo>
                  <a:pt x="11663818" y="1710556"/>
                  <a:pt x="11681739" y="1716716"/>
                  <a:pt x="11696860" y="1721196"/>
                </a:cubicBezTo>
                <a:cubicBezTo>
                  <a:pt x="11695740" y="1737437"/>
                  <a:pt x="11695181" y="1753118"/>
                  <a:pt x="11694060" y="1768799"/>
                </a:cubicBezTo>
                <a:cubicBezTo>
                  <a:pt x="11705261" y="1762639"/>
                  <a:pt x="11716461" y="1756478"/>
                  <a:pt x="11734943" y="1746398"/>
                </a:cubicBezTo>
                <a:cubicBezTo>
                  <a:pt x="11789827" y="1787281"/>
                  <a:pt x="11850870" y="1833204"/>
                  <a:pt x="11916396" y="1882487"/>
                </a:cubicBezTo>
                <a:cubicBezTo>
                  <a:pt x="11914715" y="1865686"/>
                  <a:pt x="11913595" y="1852805"/>
                  <a:pt x="11912474" y="1836564"/>
                </a:cubicBezTo>
                <a:cubicBezTo>
                  <a:pt x="11919755" y="1838244"/>
                  <a:pt x="11930397" y="1838244"/>
                  <a:pt x="11931516" y="1841044"/>
                </a:cubicBezTo>
                <a:cubicBezTo>
                  <a:pt x="11944397" y="1878567"/>
                  <a:pt x="11978559" y="1883607"/>
                  <a:pt x="12008241" y="1900408"/>
                </a:cubicBezTo>
                <a:cubicBezTo>
                  <a:pt x="12043524" y="1920569"/>
                  <a:pt x="12074326" y="1951371"/>
                  <a:pt x="12101208" y="1982733"/>
                </a:cubicBezTo>
                <a:cubicBezTo>
                  <a:pt x="12133689" y="2019696"/>
                  <a:pt x="12160012" y="2062259"/>
                  <a:pt x="12190253" y="2104261"/>
                </a:cubicBezTo>
                <a:cubicBezTo>
                  <a:pt x="12162251" y="2124423"/>
                  <a:pt x="12139289" y="2139544"/>
                  <a:pt x="12118568" y="2157465"/>
                </a:cubicBezTo>
                <a:cubicBezTo>
                  <a:pt x="12112968" y="2161945"/>
                  <a:pt x="12111287" y="2175386"/>
                  <a:pt x="12112968" y="2183787"/>
                </a:cubicBezTo>
                <a:cubicBezTo>
                  <a:pt x="12121368" y="2221309"/>
                  <a:pt x="12138730" y="2258272"/>
                  <a:pt x="12139289" y="2295794"/>
                </a:cubicBezTo>
                <a:cubicBezTo>
                  <a:pt x="12140410" y="2370839"/>
                  <a:pt x="12134249" y="2445884"/>
                  <a:pt x="12128649" y="2520929"/>
                </a:cubicBezTo>
                <a:cubicBezTo>
                  <a:pt x="12127529" y="2533810"/>
                  <a:pt x="12111287" y="2545570"/>
                  <a:pt x="12109608" y="2559011"/>
                </a:cubicBezTo>
                <a:cubicBezTo>
                  <a:pt x="12106808" y="2578613"/>
                  <a:pt x="12104008" y="2603254"/>
                  <a:pt x="12113528" y="2618375"/>
                </a:cubicBezTo>
                <a:cubicBezTo>
                  <a:pt x="12136489" y="2656458"/>
                  <a:pt x="12138169" y="2660378"/>
                  <a:pt x="12098408" y="2685580"/>
                </a:cubicBezTo>
                <a:cubicBezTo>
                  <a:pt x="12109048" y="2691740"/>
                  <a:pt x="12119129" y="2697340"/>
                  <a:pt x="12138169" y="2708541"/>
                </a:cubicBezTo>
                <a:cubicBezTo>
                  <a:pt x="12094486" y="2740463"/>
                  <a:pt x="12055844" y="2768465"/>
                  <a:pt x="12020562" y="2794227"/>
                </a:cubicBezTo>
                <a:cubicBezTo>
                  <a:pt x="12030082" y="2799827"/>
                  <a:pt x="12054164" y="2806547"/>
                  <a:pt x="12066484" y="2822789"/>
                </a:cubicBezTo>
                <a:cubicBezTo>
                  <a:pt x="12073206" y="2831189"/>
                  <a:pt x="12060325" y="2854711"/>
                  <a:pt x="12056405" y="2869832"/>
                </a:cubicBezTo>
                <a:cubicBezTo>
                  <a:pt x="12078806" y="2872632"/>
                  <a:pt x="12105687" y="2875992"/>
                  <a:pt x="12143770" y="2880472"/>
                </a:cubicBezTo>
                <a:cubicBezTo>
                  <a:pt x="12123609" y="2895033"/>
                  <a:pt x="12112968" y="2902314"/>
                  <a:pt x="12099527" y="2911834"/>
                </a:cubicBezTo>
                <a:cubicBezTo>
                  <a:pt x="12109048" y="2916875"/>
                  <a:pt x="12115768" y="2920795"/>
                  <a:pt x="12137610" y="2932556"/>
                </a:cubicBezTo>
                <a:cubicBezTo>
                  <a:pt x="12110167" y="2947677"/>
                  <a:pt x="12088327" y="2959998"/>
                  <a:pt x="12066484" y="2972319"/>
                </a:cubicBezTo>
                <a:cubicBezTo>
                  <a:pt x="12069845" y="2976799"/>
                  <a:pt x="12073206" y="2981839"/>
                  <a:pt x="12076565" y="2986320"/>
                </a:cubicBezTo>
                <a:cubicBezTo>
                  <a:pt x="12087766" y="2987439"/>
                  <a:pt x="12098967" y="2989120"/>
                  <a:pt x="12110167" y="2990239"/>
                </a:cubicBezTo>
                <a:cubicBezTo>
                  <a:pt x="12111287" y="2994160"/>
                  <a:pt x="12112408" y="2997520"/>
                  <a:pt x="12114087" y="3001440"/>
                </a:cubicBezTo>
                <a:cubicBezTo>
                  <a:pt x="12090566" y="3008161"/>
                  <a:pt x="12067045" y="3014881"/>
                  <a:pt x="12032323" y="3024962"/>
                </a:cubicBezTo>
                <a:cubicBezTo>
                  <a:pt x="12044083" y="3036163"/>
                  <a:pt x="12053605" y="3044563"/>
                  <a:pt x="12063125" y="3052964"/>
                </a:cubicBezTo>
                <a:cubicBezTo>
                  <a:pt x="12072085" y="3061364"/>
                  <a:pt x="12085526" y="3068645"/>
                  <a:pt x="12088886" y="3078726"/>
                </a:cubicBezTo>
                <a:cubicBezTo>
                  <a:pt x="12090566" y="3083766"/>
                  <a:pt x="12077126" y="3096646"/>
                  <a:pt x="12068725" y="3103367"/>
                </a:cubicBezTo>
                <a:cubicBezTo>
                  <a:pt x="12048004" y="3119608"/>
                  <a:pt x="12026162" y="3133609"/>
                  <a:pt x="12003761" y="3149850"/>
                </a:cubicBezTo>
                <a:cubicBezTo>
                  <a:pt x="12019442" y="3163291"/>
                  <a:pt x="12034563" y="3175612"/>
                  <a:pt x="12052483" y="3190173"/>
                </a:cubicBezTo>
                <a:cubicBezTo>
                  <a:pt x="12027282" y="3194093"/>
                  <a:pt x="12007680" y="3196893"/>
                  <a:pt x="11982479" y="3200814"/>
                </a:cubicBezTo>
                <a:cubicBezTo>
                  <a:pt x="12004880" y="3241136"/>
                  <a:pt x="12023922" y="3275298"/>
                  <a:pt x="12046324" y="3315621"/>
                </a:cubicBezTo>
                <a:cubicBezTo>
                  <a:pt x="12016081" y="3321781"/>
                  <a:pt x="11997601" y="3325142"/>
                  <a:pt x="11976319" y="3329622"/>
                </a:cubicBezTo>
                <a:cubicBezTo>
                  <a:pt x="11974078" y="3349783"/>
                  <a:pt x="11971839" y="3369945"/>
                  <a:pt x="11970158" y="3390666"/>
                </a:cubicBezTo>
                <a:cubicBezTo>
                  <a:pt x="11951677" y="3400747"/>
                  <a:pt x="11933197" y="3410267"/>
                  <a:pt x="11920875" y="3416988"/>
                </a:cubicBezTo>
                <a:cubicBezTo>
                  <a:pt x="11926475" y="3439949"/>
                  <a:pt x="11930397" y="3457310"/>
                  <a:pt x="11934876" y="3477471"/>
                </a:cubicBezTo>
                <a:cubicBezTo>
                  <a:pt x="11942156" y="3474111"/>
                  <a:pt x="11950557" y="3469631"/>
                  <a:pt x="11959518" y="3465711"/>
                </a:cubicBezTo>
                <a:cubicBezTo>
                  <a:pt x="11960638" y="3470191"/>
                  <a:pt x="11963438" y="3475232"/>
                  <a:pt x="11961758" y="3477471"/>
                </a:cubicBezTo>
                <a:cubicBezTo>
                  <a:pt x="11921996" y="3532915"/>
                  <a:pt x="11888394" y="3591719"/>
                  <a:pt x="11829029" y="3633162"/>
                </a:cubicBezTo>
                <a:cubicBezTo>
                  <a:pt x="11791507" y="3659483"/>
                  <a:pt x="11757344" y="3666204"/>
                  <a:pt x="11714782" y="3660044"/>
                </a:cubicBezTo>
                <a:cubicBezTo>
                  <a:pt x="11689581" y="3656123"/>
                  <a:pt x="11671099" y="3662844"/>
                  <a:pt x="11678380" y="3698126"/>
                </a:cubicBezTo>
                <a:cubicBezTo>
                  <a:pt x="11681180" y="3710447"/>
                  <a:pt x="11664379" y="3726688"/>
                  <a:pt x="11655979" y="3741249"/>
                </a:cubicBezTo>
                <a:cubicBezTo>
                  <a:pt x="11591014" y="3702046"/>
                  <a:pt x="11591014" y="3702046"/>
                  <a:pt x="11604454" y="3674045"/>
                </a:cubicBezTo>
                <a:cubicBezTo>
                  <a:pt x="11596614" y="3674045"/>
                  <a:pt x="11590453" y="3674604"/>
                  <a:pt x="11584853" y="3674045"/>
                </a:cubicBezTo>
                <a:cubicBezTo>
                  <a:pt x="11578693" y="3673484"/>
                  <a:pt x="11571973" y="3671244"/>
                  <a:pt x="11559651" y="3668444"/>
                </a:cubicBezTo>
                <a:cubicBezTo>
                  <a:pt x="11569173" y="3660604"/>
                  <a:pt x="11573652" y="3656683"/>
                  <a:pt x="11578693" y="3653323"/>
                </a:cubicBezTo>
                <a:cubicBezTo>
                  <a:pt x="11584294" y="3649403"/>
                  <a:pt x="11590453" y="3646603"/>
                  <a:pt x="11591014" y="3646043"/>
                </a:cubicBezTo>
                <a:cubicBezTo>
                  <a:pt x="11575893" y="3610761"/>
                  <a:pt x="11561892" y="3578278"/>
                  <a:pt x="11551251" y="3553637"/>
                </a:cubicBezTo>
                <a:cubicBezTo>
                  <a:pt x="11517089" y="3547476"/>
                  <a:pt x="11485167" y="3537395"/>
                  <a:pt x="11453245" y="3536836"/>
                </a:cubicBezTo>
                <a:cubicBezTo>
                  <a:pt x="11425803" y="3536275"/>
                  <a:pt x="11398921" y="3545796"/>
                  <a:pt x="11372599" y="3550837"/>
                </a:cubicBezTo>
                <a:cubicBezTo>
                  <a:pt x="11366439" y="3523395"/>
                  <a:pt x="11360279" y="3496513"/>
                  <a:pt x="11352438" y="3464031"/>
                </a:cubicBezTo>
                <a:cubicBezTo>
                  <a:pt x="11319956" y="3437709"/>
                  <a:pt x="11290834" y="3383385"/>
                  <a:pt x="11226430" y="3397386"/>
                </a:cubicBezTo>
                <a:cubicBezTo>
                  <a:pt x="11243231" y="3391226"/>
                  <a:pt x="11260032" y="3384506"/>
                  <a:pt x="11276833" y="3378345"/>
                </a:cubicBezTo>
                <a:cubicBezTo>
                  <a:pt x="11276273" y="3377225"/>
                  <a:pt x="11275153" y="3376105"/>
                  <a:pt x="11274593" y="3375545"/>
                </a:cubicBezTo>
                <a:cubicBezTo>
                  <a:pt x="11293074" y="3364344"/>
                  <a:pt x="11312115" y="3353703"/>
                  <a:pt x="11331157" y="3342503"/>
                </a:cubicBezTo>
                <a:cubicBezTo>
                  <a:pt x="11318276" y="3332422"/>
                  <a:pt x="11305395" y="3322901"/>
                  <a:pt x="11302035" y="3320661"/>
                </a:cubicBezTo>
                <a:cubicBezTo>
                  <a:pt x="11280193" y="3327382"/>
                  <a:pt x="11263392" y="3338023"/>
                  <a:pt x="11257792" y="3333542"/>
                </a:cubicBezTo>
                <a:cubicBezTo>
                  <a:pt x="11220830" y="3304980"/>
                  <a:pt x="11205708" y="3329062"/>
                  <a:pt x="11193948" y="3354263"/>
                </a:cubicBezTo>
                <a:cubicBezTo>
                  <a:pt x="11159226" y="3357064"/>
                  <a:pt x="11127864" y="3359304"/>
                  <a:pt x="11096501" y="3361544"/>
                </a:cubicBezTo>
                <a:cubicBezTo>
                  <a:pt x="11096501" y="3364904"/>
                  <a:pt x="11097062" y="3368264"/>
                  <a:pt x="11097062" y="3371625"/>
                </a:cubicBezTo>
                <a:cubicBezTo>
                  <a:pt x="11140744" y="3380025"/>
                  <a:pt x="11184427" y="3388426"/>
                  <a:pt x="11228110" y="3396826"/>
                </a:cubicBezTo>
                <a:cubicBezTo>
                  <a:pt x="11212989" y="3409147"/>
                  <a:pt x="11197308" y="3420908"/>
                  <a:pt x="11177706" y="3436589"/>
                </a:cubicBezTo>
                <a:cubicBezTo>
                  <a:pt x="11204028" y="3455630"/>
                  <a:pt x="11221389" y="3468511"/>
                  <a:pt x="11239310" y="3481952"/>
                </a:cubicBezTo>
                <a:cubicBezTo>
                  <a:pt x="11237631" y="3492033"/>
                  <a:pt x="11234830" y="3506034"/>
                  <a:pt x="11230910" y="3527875"/>
                </a:cubicBezTo>
                <a:cubicBezTo>
                  <a:pt x="11211309" y="3510514"/>
                  <a:pt x="11193948" y="3494833"/>
                  <a:pt x="11178267" y="3480272"/>
                </a:cubicBezTo>
                <a:cubicBezTo>
                  <a:pt x="11173786" y="3495393"/>
                  <a:pt x="11167626" y="3519474"/>
                  <a:pt x="11158666" y="3551957"/>
                </a:cubicBezTo>
                <a:cubicBezTo>
                  <a:pt x="11191707" y="3582198"/>
                  <a:pt x="11148025" y="3591719"/>
                  <a:pt x="11124503" y="3606280"/>
                </a:cubicBezTo>
                <a:cubicBezTo>
                  <a:pt x="11114982" y="3668444"/>
                  <a:pt x="11166506" y="3645483"/>
                  <a:pt x="11196188" y="3659483"/>
                </a:cubicBezTo>
                <a:cubicBezTo>
                  <a:pt x="11204588" y="3632042"/>
                  <a:pt x="11212429" y="3605160"/>
                  <a:pt x="11220830" y="3577718"/>
                </a:cubicBezTo>
                <a:cubicBezTo>
                  <a:pt x="11235390" y="3587799"/>
                  <a:pt x="11247151" y="3600680"/>
                  <a:pt x="11260592" y="3602920"/>
                </a:cubicBezTo>
                <a:cubicBezTo>
                  <a:pt x="11266752" y="3604040"/>
                  <a:pt x="11274593" y="3581639"/>
                  <a:pt x="11284674" y="3573238"/>
                </a:cubicBezTo>
                <a:cubicBezTo>
                  <a:pt x="11295875" y="3563157"/>
                  <a:pt x="11309876" y="3556997"/>
                  <a:pt x="11324996" y="3547476"/>
                </a:cubicBezTo>
                <a:cubicBezTo>
                  <a:pt x="11332837" y="3569318"/>
                  <a:pt x="11339557" y="3588919"/>
                  <a:pt x="11349078" y="3616921"/>
                </a:cubicBezTo>
                <a:cubicBezTo>
                  <a:pt x="11360279" y="3600120"/>
                  <a:pt x="11365879" y="3591719"/>
                  <a:pt x="11371480" y="3583319"/>
                </a:cubicBezTo>
                <a:cubicBezTo>
                  <a:pt x="11374280" y="3583319"/>
                  <a:pt x="11377080" y="3583878"/>
                  <a:pt x="11380440" y="3583878"/>
                </a:cubicBezTo>
                <a:cubicBezTo>
                  <a:pt x="11381560" y="3605160"/>
                  <a:pt x="11382120" y="3626441"/>
                  <a:pt x="11383240" y="3651083"/>
                </a:cubicBezTo>
                <a:cubicBezTo>
                  <a:pt x="11375400" y="3649963"/>
                  <a:pt x="11364199" y="3648843"/>
                  <a:pt x="11352438" y="3647163"/>
                </a:cubicBezTo>
                <a:cubicBezTo>
                  <a:pt x="11329477" y="3693646"/>
                  <a:pt x="11308195" y="3694766"/>
                  <a:pt x="11256111" y="3643243"/>
                </a:cubicBezTo>
                <a:cubicBezTo>
                  <a:pt x="11252751" y="3668444"/>
                  <a:pt x="11250511" y="3685805"/>
                  <a:pt x="11247151" y="3711567"/>
                </a:cubicBezTo>
                <a:cubicBezTo>
                  <a:pt x="11266192" y="3703167"/>
                  <a:pt x="11276273" y="3699246"/>
                  <a:pt x="11285234" y="3695326"/>
                </a:cubicBezTo>
                <a:cubicBezTo>
                  <a:pt x="11314915" y="3737329"/>
                  <a:pt x="11304835" y="3768691"/>
                  <a:pt x="11267312" y="3796133"/>
                </a:cubicBezTo>
                <a:cubicBezTo>
                  <a:pt x="11260032" y="3801733"/>
                  <a:pt x="11252751" y="3810133"/>
                  <a:pt x="11250511" y="3819094"/>
                </a:cubicBezTo>
                <a:cubicBezTo>
                  <a:pt x="11234830" y="3869497"/>
                  <a:pt x="11204028" y="3879578"/>
                  <a:pt x="11159226" y="3847096"/>
                </a:cubicBezTo>
                <a:cubicBezTo>
                  <a:pt x="11153625" y="3843176"/>
                  <a:pt x="11147465" y="3839815"/>
                  <a:pt x="11141304" y="3836455"/>
                </a:cubicBezTo>
                <a:cubicBezTo>
                  <a:pt x="11139624" y="3835335"/>
                  <a:pt x="11136264" y="3837575"/>
                  <a:pt x="11145225" y="3835335"/>
                </a:cubicBezTo>
                <a:cubicBezTo>
                  <a:pt x="11127303" y="3873418"/>
                  <a:pt x="11112742" y="3903660"/>
                  <a:pt x="11098181" y="3933901"/>
                </a:cubicBezTo>
                <a:cubicBezTo>
                  <a:pt x="11131224" y="3898059"/>
                  <a:pt x="11166506" y="3884618"/>
                  <a:pt x="11213549" y="3912620"/>
                </a:cubicBezTo>
                <a:cubicBezTo>
                  <a:pt x="11185547" y="3924381"/>
                  <a:pt x="11158666" y="3933342"/>
                  <a:pt x="11134024" y="3947902"/>
                </a:cubicBezTo>
                <a:cubicBezTo>
                  <a:pt x="11127303" y="3951823"/>
                  <a:pt x="11126743" y="3970864"/>
                  <a:pt x="11127864" y="3982065"/>
                </a:cubicBezTo>
                <a:cubicBezTo>
                  <a:pt x="11128423" y="3986545"/>
                  <a:pt x="11141865" y="3989345"/>
                  <a:pt x="11149704" y="3992705"/>
                </a:cubicBezTo>
                <a:cubicBezTo>
                  <a:pt x="11148025" y="3998306"/>
                  <a:pt x="11145784" y="4004466"/>
                  <a:pt x="11144104" y="4010067"/>
                </a:cubicBezTo>
                <a:cubicBezTo>
                  <a:pt x="11112742" y="4017907"/>
                  <a:pt x="11077460" y="4038628"/>
                  <a:pt x="11051138" y="4030228"/>
                </a:cubicBezTo>
                <a:cubicBezTo>
                  <a:pt x="11025377" y="4022388"/>
                  <a:pt x="11009135" y="3984865"/>
                  <a:pt x="10987854" y="3959663"/>
                </a:cubicBezTo>
                <a:cubicBezTo>
                  <a:pt x="11024257" y="3931662"/>
                  <a:pt x="11057859" y="3906460"/>
                  <a:pt x="11097621" y="3875658"/>
                </a:cubicBezTo>
                <a:cubicBezTo>
                  <a:pt x="11052819" y="3873418"/>
                  <a:pt x="11015856" y="3871738"/>
                  <a:pt x="10973853" y="3869497"/>
                </a:cubicBezTo>
                <a:cubicBezTo>
                  <a:pt x="10983934" y="3857177"/>
                  <a:pt x="10991214" y="3848216"/>
                  <a:pt x="11000175" y="3838135"/>
                </a:cubicBezTo>
                <a:cubicBezTo>
                  <a:pt x="10995694" y="3837575"/>
                  <a:pt x="10992334" y="3835335"/>
                  <a:pt x="10988974" y="3836455"/>
                </a:cubicBezTo>
                <a:cubicBezTo>
                  <a:pt x="10975533" y="3839815"/>
                  <a:pt x="10960412" y="3840935"/>
                  <a:pt x="10948652" y="3847656"/>
                </a:cubicBezTo>
                <a:cubicBezTo>
                  <a:pt x="10933530" y="3856057"/>
                  <a:pt x="10915610" y="3866137"/>
                  <a:pt x="10908329" y="3880138"/>
                </a:cubicBezTo>
                <a:cubicBezTo>
                  <a:pt x="10893768" y="3907020"/>
                  <a:pt x="10885367" y="3937822"/>
                  <a:pt x="10874167" y="3968064"/>
                </a:cubicBezTo>
                <a:cubicBezTo>
                  <a:pt x="10878647" y="3968064"/>
                  <a:pt x="10892088" y="3968064"/>
                  <a:pt x="10907209" y="3968064"/>
                </a:cubicBezTo>
                <a:cubicBezTo>
                  <a:pt x="10886487" y="3998306"/>
                  <a:pt x="10834964" y="4015667"/>
                  <a:pt x="10811443" y="3993825"/>
                </a:cubicBezTo>
                <a:cubicBezTo>
                  <a:pt x="10785121" y="3969744"/>
                  <a:pt x="10761599" y="3977585"/>
                  <a:pt x="10734157" y="3981505"/>
                </a:cubicBezTo>
                <a:cubicBezTo>
                  <a:pt x="10717916" y="3983745"/>
                  <a:pt x="10701115" y="3982065"/>
                  <a:pt x="10683194" y="3982065"/>
                </a:cubicBezTo>
                <a:cubicBezTo>
                  <a:pt x="10681514" y="3996626"/>
                  <a:pt x="10680394" y="4011187"/>
                  <a:pt x="10678154" y="4033588"/>
                </a:cubicBezTo>
                <a:cubicBezTo>
                  <a:pt x="10709516" y="4039189"/>
                  <a:pt x="10741438" y="4044229"/>
                  <a:pt x="10773360" y="4050949"/>
                </a:cubicBezTo>
                <a:cubicBezTo>
                  <a:pt x="10780641" y="4052629"/>
                  <a:pt x="10792401" y="4055990"/>
                  <a:pt x="10794081" y="4061030"/>
                </a:cubicBezTo>
                <a:cubicBezTo>
                  <a:pt x="10809762" y="4106393"/>
                  <a:pt x="10836084" y="4081751"/>
                  <a:pt x="10871926" y="4071110"/>
                </a:cubicBezTo>
                <a:cubicBezTo>
                  <a:pt x="10848405" y="4058230"/>
                  <a:pt x="10834404" y="4050949"/>
                  <a:pt x="10819843" y="4043109"/>
                </a:cubicBezTo>
                <a:cubicBezTo>
                  <a:pt x="10820403" y="4041429"/>
                  <a:pt x="10820403" y="4039749"/>
                  <a:pt x="10820963" y="4038068"/>
                </a:cubicBezTo>
                <a:cubicBezTo>
                  <a:pt x="10865766" y="4045909"/>
                  <a:pt x="10910009" y="4054870"/>
                  <a:pt x="10954812" y="4061590"/>
                </a:cubicBezTo>
                <a:cubicBezTo>
                  <a:pt x="10966573" y="4063270"/>
                  <a:pt x="10980574" y="4064390"/>
                  <a:pt x="10990655" y="4059910"/>
                </a:cubicBezTo>
                <a:cubicBezTo>
                  <a:pt x="11033777" y="4041429"/>
                  <a:pt x="11051698" y="4054309"/>
                  <a:pt x="11048338" y="4111433"/>
                </a:cubicBezTo>
                <a:cubicBezTo>
                  <a:pt x="11001295" y="4075031"/>
                  <a:pt x="10962653" y="4110313"/>
                  <a:pt x="10915610" y="4124314"/>
                </a:cubicBezTo>
                <a:cubicBezTo>
                  <a:pt x="10926810" y="4137755"/>
                  <a:pt x="10938011" y="4150076"/>
                  <a:pt x="10950891" y="4165197"/>
                </a:cubicBezTo>
                <a:cubicBezTo>
                  <a:pt x="10939691" y="4184798"/>
                  <a:pt x="10934090" y="4200479"/>
                  <a:pt x="10911689" y="4169117"/>
                </a:cubicBezTo>
                <a:cubicBezTo>
                  <a:pt x="10890408" y="4139435"/>
                  <a:pt x="10855685" y="4128795"/>
                  <a:pt x="10815923" y="4138875"/>
                </a:cubicBezTo>
                <a:cubicBezTo>
                  <a:pt x="10820403" y="4188718"/>
                  <a:pt x="10869126" y="4158476"/>
                  <a:pt x="10884807" y="4184238"/>
                </a:cubicBezTo>
                <a:cubicBezTo>
                  <a:pt x="10872486" y="4202719"/>
                  <a:pt x="10836084" y="4217280"/>
                  <a:pt x="10864086" y="4254803"/>
                </a:cubicBezTo>
                <a:cubicBezTo>
                  <a:pt x="10867446" y="4259283"/>
                  <a:pt x="10856806" y="4278884"/>
                  <a:pt x="10848405" y="4287285"/>
                </a:cubicBezTo>
                <a:cubicBezTo>
                  <a:pt x="10842245" y="4294005"/>
                  <a:pt x="10828804" y="4294005"/>
                  <a:pt x="10813123" y="4298486"/>
                </a:cubicBezTo>
                <a:cubicBezTo>
                  <a:pt x="10841124" y="4321447"/>
                  <a:pt x="10857366" y="4353929"/>
                  <a:pt x="10898249" y="4325927"/>
                </a:cubicBezTo>
                <a:cubicBezTo>
                  <a:pt x="10910009" y="4317527"/>
                  <a:pt x="10933530" y="4325927"/>
                  <a:pt x="10951452" y="4326488"/>
                </a:cubicBezTo>
                <a:cubicBezTo>
                  <a:pt x="10976093" y="4327047"/>
                  <a:pt x="11000175" y="4326488"/>
                  <a:pt x="11036017" y="4326488"/>
                </a:cubicBezTo>
                <a:cubicBezTo>
                  <a:pt x="11016416" y="4341048"/>
                  <a:pt x="11004655" y="4350009"/>
                  <a:pt x="10991774" y="4359530"/>
                </a:cubicBezTo>
                <a:cubicBezTo>
                  <a:pt x="11001855" y="4362330"/>
                  <a:pt x="11011936" y="4365130"/>
                  <a:pt x="11022017" y="4367370"/>
                </a:cubicBezTo>
                <a:cubicBezTo>
                  <a:pt x="11022576" y="4370170"/>
                  <a:pt x="11023696" y="4372971"/>
                  <a:pt x="11024257" y="4376331"/>
                </a:cubicBezTo>
                <a:cubicBezTo>
                  <a:pt x="11006335" y="4382491"/>
                  <a:pt x="10988974" y="4388651"/>
                  <a:pt x="10962092" y="4398172"/>
                </a:cubicBezTo>
                <a:cubicBezTo>
                  <a:pt x="10988414" y="4413853"/>
                  <a:pt x="11007456" y="4425614"/>
                  <a:pt x="11036017" y="4442415"/>
                </a:cubicBezTo>
                <a:cubicBezTo>
                  <a:pt x="10924570" y="4440175"/>
                  <a:pt x="10924570" y="4440175"/>
                  <a:pt x="10925130" y="4393132"/>
                </a:cubicBezTo>
                <a:cubicBezTo>
                  <a:pt x="10912809" y="4398172"/>
                  <a:pt x="10901609" y="4405453"/>
                  <a:pt x="10889848" y="4406573"/>
                </a:cubicBezTo>
                <a:cubicBezTo>
                  <a:pt x="10871366" y="4408253"/>
                  <a:pt x="10852885" y="4422254"/>
                  <a:pt x="10834964" y="4397612"/>
                </a:cubicBezTo>
                <a:cubicBezTo>
                  <a:pt x="10827123" y="4386412"/>
                  <a:pt x="10800802" y="4388651"/>
                  <a:pt x="10773360" y="4383051"/>
                </a:cubicBezTo>
                <a:cubicBezTo>
                  <a:pt x="10784561" y="4365690"/>
                  <a:pt x="10795202" y="4348889"/>
                  <a:pt x="10806402" y="4330968"/>
                </a:cubicBezTo>
                <a:cubicBezTo>
                  <a:pt x="10801362" y="4325367"/>
                  <a:pt x="10792401" y="4315847"/>
                  <a:pt x="10782880" y="4305206"/>
                </a:cubicBezTo>
                <a:cubicBezTo>
                  <a:pt x="10773360" y="4317527"/>
                  <a:pt x="10762719" y="4331528"/>
                  <a:pt x="10748158" y="4350569"/>
                </a:cubicBezTo>
                <a:cubicBezTo>
                  <a:pt x="10743678" y="4334888"/>
                  <a:pt x="10739758" y="4323127"/>
                  <a:pt x="10735277" y="4306326"/>
                </a:cubicBezTo>
                <a:cubicBezTo>
                  <a:pt x="10706716" y="4336008"/>
                  <a:pt x="10683194" y="4371850"/>
                  <a:pt x="10639511" y="4339368"/>
                </a:cubicBezTo>
                <a:cubicBezTo>
                  <a:pt x="10649032" y="4281685"/>
                  <a:pt x="10644552" y="4278884"/>
                  <a:pt x="10582388" y="4288965"/>
                </a:cubicBezTo>
                <a:cubicBezTo>
                  <a:pt x="10556626" y="4293445"/>
                  <a:pt x="10529744" y="4307446"/>
                  <a:pt x="10509023" y="4271604"/>
                </a:cubicBezTo>
                <a:cubicBezTo>
                  <a:pt x="10497262" y="4251442"/>
                  <a:pt x="10418297" y="4269924"/>
                  <a:pt x="10403736" y="4291765"/>
                </a:cubicBezTo>
                <a:cubicBezTo>
                  <a:pt x="10398135" y="4300726"/>
                  <a:pt x="10391415" y="4309126"/>
                  <a:pt x="10385254" y="4318087"/>
                </a:cubicBezTo>
                <a:cubicBezTo>
                  <a:pt x="10395895" y="4332088"/>
                  <a:pt x="10407096" y="4347209"/>
                  <a:pt x="10421097" y="4366250"/>
                </a:cubicBezTo>
                <a:cubicBezTo>
                  <a:pt x="10394775" y="4383051"/>
                  <a:pt x="10370134" y="4398732"/>
                  <a:pt x="10342132" y="4416653"/>
                </a:cubicBezTo>
                <a:cubicBezTo>
                  <a:pt x="10345492" y="4423374"/>
                  <a:pt x="10349413" y="4432895"/>
                  <a:pt x="10353892" y="4441855"/>
                </a:cubicBezTo>
                <a:cubicBezTo>
                  <a:pt x="10352773" y="4442415"/>
                  <a:pt x="10353892" y="4441295"/>
                  <a:pt x="10353892" y="4441295"/>
                </a:cubicBezTo>
                <a:close/>
                <a:moveTo>
                  <a:pt x="11428603" y="3238336"/>
                </a:moveTo>
                <a:cubicBezTo>
                  <a:pt x="11411242" y="3245056"/>
                  <a:pt x="11393320" y="3251217"/>
                  <a:pt x="11375959" y="3257937"/>
                </a:cubicBezTo>
                <a:cubicBezTo>
                  <a:pt x="11377080" y="3262418"/>
                  <a:pt x="11377640" y="3266898"/>
                  <a:pt x="11378760" y="3271378"/>
                </a:cubicBezTo>
                <a:cubicBezTo>
                  <a:pt x="11388281" y="3277539"/>
                  <a:pt x="11397801" y="3284259"/>
                  <a:pt x="11412922" y="3294340"/>
                </a:cubicBezTo>
                <a:cubicBezTo>
                  <a:pt x="11419083" y="3271378"/>
                  <a:pt x="11423563" y="3254017"/>
                  <a:pt x="11428043" y="3237216"/>
                </a:cubicBezTo>
                <a:cubicBezTo>
                  <a:pt x="11432523" y="3250657"/>
                  <a:pt x="11437004" y="3264098"/>
                  <a:pt x="11442604" y="3279779"/>
                </a:cubicBezTo>
                <a:cubicBezTo>
                  <a:pt x="11456605" y="3274738"/>
                  <a:pt x="11471166" y="3270258"/>
                  <a:pt x="11486287" y="3264658"/>
                </a:cubicBezTo>
                <a:cubicBezTo>
                  <a:pt x="11461085" y="3227135"/>
                  <a:pt x="11458285" y="3226015"/>
                  <a:pt x="11428603" y="3238336"/>
                </a:cubicBezTo>
                <a:close/>
                <a:moveTo>
                  <a:pt x="9354227" y="4152316"/>
                </a:moveTo>
                <a:cubicBezTo>
                  <a:pt x="9320065" y="4141675"/>
                  <a:pt x="9285343" y="4131595"/>
                  <a:pt x="9251180" y="4120954"/>
                </a:cubicBezTo>
                <a:cubicBezTo>
                  <a:pt x="9248940" y="4126554"/>
                  <a:pt x="9247260" y="4132155"/>
                  <a:pt x="9245020" y="4137755"/>
                </a:cubicBezTo>
                <a:cubicBezTo>
                  <a:pt x="9256780" y="4142795"/>
                  <a:pt x="9267981" y="4147276"/>
                  <a:pt x="9279742" y="4152316"/>
                </a:cubicBezTo>
                <a:cubicBezTo>
                  <a:pt x="9293183" y="4158476"/>
                  <a:pt x="9306064" y="4165197"/>
                  <a:pt x="9323985" y="4174157"/>
                </a:cubicBezTo>
                <a:cubicBezTo>
                  <a:pt x="9330706" y="4169117"/>
                  <a:pt x="9343026" y="4160156"/>
                  <a:pt x="9355347" y="4150636"/>
                </a:cubicBezTo>
                <a:cubicBezTo>
                  <a:pt x="9370468" y="4153996"/>
                  <a:pt x="9386149" y="4160716"/>
                  <a:pt x="9401270" y="4160156"/>
                </a:cubicBezTo>
                <a:cubicBezTo>
                  <a:pt x="9426472" y="4159036"/>
                  <a:pt x="9451673" y="4153996"/>
                  <a:pt x="9479675" y="4150076"/>
                </a:cubicBezTo>
                <a:cubicBezTo>
                  <a:pt x="9479115" y="4146156"/>
                  <a:pt x="9478555" y="4131595"/>
                  <a:pt x="9477435" y="4131595"/>
                </a:cubicBezTo>
                <a:cubicBezTo>
                  <a:pt x="9457834" y="4131034"/>
                  <a:pt x="9434872" y="4125994"/>
                  <a:pt x="9419752" y="4134395"/>
                </a:cubicBezTo>
                <a:cubicBezTo>
                  <a:pt x="9400710" y="4145035"/>
                  <a:pt x="9391750" y="4147836"/>
                  <a:pt x="9379428" y="4128234"/>
                </a:cubicBezTo>
                <a:cubicBezTo>
                  <a:pt x="9375508" y="4121514"/>
                  <a:pt x="9364868" y="4118714"/>
                  <a:pt x="9364308" y="4118154"/>
                </a:cubicBezTo>
                <a:cubicBezTo>
                  <a:pt x="9360387" y="4131034"/>
                  <a:pt x="9357587" y="4141675"/>
                  <a:pt x="9354227" y="4152316"/>
                </a:cubicBezTo>
                <a:close/>
                <a:moveTo>
                  <a:pt x="1929820" y="1754238"/>
                </a:moveTo>
                <a:cubicBezTo>
                  <a:pt x="1904618" y="1746958"/>
                  <a:pt x="1878856" y="1735197"/>
                  <a:pt x="1853095" y="1734077"/>
                </a:cubicBezTo>
                <a:cubicBezTo>
                  <a:pt x="1836294" y="1733517"/>
                  <a:pt x="1817252" y="1745838"/>
                  <a:pt x="1802131" y="1757039"/>
                </a:cubicBezTo>
                <a:cubicBezTo>
                  <a:pt x="1797091" y="1760959"/>
                  <a:pt x="1797091" y="1784480"/>
                  <a:pt x="1801571" y="1786721"/>
                </a:cubicBezTo>
                <a:cubicBezTo>
                  <a:pt x="1817812" y="1795121"/>
                  <a:pt x="1846374" y="1809122"/>
                  <a:pt x="1853095" y="1802402"/>
                </a:cubicBezTo>
                <a:cubicBezTo>
                  <a:pt x="1876056" y="1781120"/>
                  <a:pt x="1926460" y="1802962"/>
                  <a:pt x="1928140" y="1753118"/>
                </a:cubicBezTo>
                <a:cubicBezTo>
                  <a:pt x="1948301" y="1759839"/>
                  <a:pt x="1971823" y="1781120"/>
                  <a:pt x="1982463" y="1741358"/>
                </a:cubicBezTo>
                <a:cubicBezTo>
                  <a:pt x="1983023" y="1738557"/>
                  <a:pt x="1994224" y="1737437"/>
                  <a:pt x="2000384" y="1736317"/>
                </a:cubicBezTo>
                <a:cubicBezTo>
                  <a:pt x="2015506" y="1733517"/>
                  <a:pt x="2030626" y="1730717"/>
                  <a:pt x="2045747" y="1728477"/>
                </a:cubicBezTo>
                <a:cubicBezTo>
                  <a:pt x="2084390" y="1707755"/>
                  <a:pt x="2119672" y="1711676"/>
                  <a:pt x="2151594" y="1739677"/>
                </a:cubicBezTo>
                <a:cubicBezTo>
                  <a:pt x="2159995" y="1704395"/>
                  <a:pt x="2168396" y="1669113"/>
                  <a:pt x="2176796" y="1633270"/>
                </a:cubicBezTo>
                <a:cubicBezTo>
                  <a:pt x="2155515" y="1641671"/>
                  <a:pt x="2143754" y="1660152"/>
                  <a:pt x="2126393" y="1667993"/>
                </a:cubicBezTo>
                <a:cubicBezTo>
                  <a:pt x="2111832" y="1674713"/>
                  <a:pt x="2092230" y="1669113"/>
                  <a:pt x="2064229" y="1669113"/>
                </a:cubicBezTo>
                <a:cubicBezTo>
                  <a:pt x="2059748" y="1683114"/>
                  <a:pt x="2052468" y="1705515"/>
                  <a:pt x="2044627" y="1727357"/>
                </a:cubicBezTo>
                <a:cubicBezTo>
                  <a:pt x="2007105" y="1720636"/>
                  <a:pt x="1969022" y="1713356"/>
                  <a:pt x="1928140" y="1706075"/>
                </a:cubicBezTo>
                <a:cubicBezTo>
                  <a:pt x="1929820" y="1730157"/>
                  <a:pt x="1929820" y="1742478"/>
                  <a:pt x="1929820" y="1754238"/>
                </a:cubicBezTo>
                <a:close/>
                <a:moveTo>
                  <a:pt x="8048782" y="4728594"/>
                </a:moveTo>
                <a:cubicBezTo>
                  <a:pt x="8049901" y="4764436"/>
                  <a:pt x="8070623" y="4790758"/>
                  <a:pt x="8093025" y="4780677"/>
                </a:cubicBezTo>
                <a:cubicBezTo>
                  <a:pt x="8113186" y="4771717"/>
                  <a:pt x="8128867" y="4760516"/>
                  <a:pt x="8148468" y="4779557"/>
                </a:cubicBezTo>
                <a:cubicBezTo>
                  <a:pt x="8150708" y="4781797"/>
                  <a:pt x="8162469" y="4774517"/>
                  <a:pt x="8169749" y="4771717"/>
                </a:cubicBezTo>
                <a:cubicBezTo>
                  <a:pt x="8166949" y="4764436"/>
                  <a:pt x="8166389" y="4754916"/>
                  <a:pt x="8160789" y="4750435"/>
                </a:cubicBezTo>
                <a:cubicBezTo>
                  <a:pt x="8140068" y="4734754"/>
                  <a:pt x="8118226" y="4720193"/>
                  <a:pt x="8093584" y="4703952"/>
                </a:cubicBezTo>
                <a:cubicBezTo>
                  <a:pt x="8095825" y="4738115"/>
                  <a:pt x="8076223" y="4743715"/>
                  <a:pt x="8047101" y="4729714"/>
                </a:cubicBezTo>
                <a:cubicBezTo>
                  <a:pt x="8059422" y="4711233"/>
                  <a:pt x="8071743" y="4693312"/>
                  <a:pt x="8089104" y="4666990"/>
                </a:cubicBezTo>
                <a:cubicBezTo>
                  <a:pt x="8049901" y="4679871"/>
                  <a:pt x="8028060" y="4665310"/>
                  <a:pt x="8006779" y="4638428"/>
                </a:cubicBezTo>
                <a:cubicBezTo>
                  <a:pt x="7996138" y="4624987"/>
                  <a:pt x="7971496" y="4622747"/>
                  <a:pt x="7953575" y="4614906"/>
                </a:cubicBezTo>
                <a:cubicBezTo>
                  <a:pt x="7951335" y="4619387"/>
                  <a:pt x="7948535" y="4624427"/>
                  <a:pt x="7946295" y="4628907"/>
                </a:cubicBezTo>
                <a:cubicBezTo>
                  <a:pt x="7960295" y="4639548"/>
                  <a:pt x="7974296" y="4649629"/>
                  <a:pt x="7998378" y="4666990"/>
                </a:cubicBezTo>
                <a:cubicBezTo>
                  <a:pt x="7971496" y="4661949"/>
                  <a:pt x="7956375" y="4659149"/>
                  <a:pt x="7941255" y="4656909"/>
                </a:cubicBezTo>
                <a:cubicBezTo>
                  <a:pt x="7946855" y="4669790"/>
                  <a:pt x="7951895" y="4680431"/>
                  <a:pt x="7956935" y="4691071"/>
                </a:cubicBezTo>
                <a:cubicBezTo>
                  <a:pt x="7907092" y="4710673"/>
                  <a:pt x="7872930" y="4689391"/>
                  <a:pt x="7846048" y="4659709"/>
                </a:cubicBezTo>
                <a:cubicBezTo>
                  <a:pt x="7811886" y="4675390"/>
                  <a:pt x="7785004" y="4692751"/>
                  <a:pt x="7819166" y="4717393"/>
                </a:cubicBezTo>
                <a:cubicBezTo>
                  <a:pt x="7842688" y="4717393"/>
                  <a:pt x="7857809" y="4715153"/>
                  <a:pt x="7871810" y="4717953"/>
                </a:cubicBezTo>
                <a:cubicBezTo>
                  <a:pt x="7930614" y="4730274"/>
                  <a:pt x="7987737" y="4762196"/>
                  <a:pt x="8048782" y="4728594"/>
                </a:cubicBezTo>
                <a:close/>
                <a:moveTo>
                  <a:pt x="2053588" y="3988225"/>
                </a:moveTo>
                <a:cubicBezTo>
                  <a:pt x="2016065" y="3976464"/>
                  <a:pt x="1993664" y="3998866"/>
                  <a:pt x="1969582" y="4025188"/>
                </a:cubicBezTo>
                <a:cubicBezTo>
                  <a:pt x="1994784" y="4034708"/>
                  <a:pt x="2018306" y="4043669"/>
                  <a:pt x="2044067" y="4052629"/>
                </a:cubicBezTo>
                <a:cubicBezTo>
                  <a:pt x="2049108" y="4027988"/>
                  <a:pt x="2011025" y="4000546"/>
                  <a:pt x="2054708" y="3987665"/>
                </a:cubicBezTo>
                <a:cubicBezTo>
                  <a:pt x="2054708" y="3994946"/>
                  <a:pt x="2051908" y="4006706"/>
                  <a:pt x="2055268" y="4008947"/>
                </a:cubicBezTo>
                <a:cubicBezTo>
                  <a:pt x="2074869" y="4022947"/>
                  <a:pt x="2092230" y="4021827"/>
                  <a:pt x="2111272" y="4003346"/>
                </a:cubicBezTo>
                <a:cubicBezTo>
                  <a:pt x="2129193" y="3985425"/>
                  <a:pt x="2149914" y="3960223"/>
                  <a:pt x="2157755" y="3978144"/>
                </a:cubicBezTo>
                <a:cubicBezTo>
                  <a:pt x="2144874" y="4002786"/>
                  <a:pt x="2132553" y="4026868"/>
                  <a:pt x="2115752" y="4059350"/>
                </a:cubicBezTo>
                <a:cubicBezTo>
                  <a:pt x="2134793" y="4068310"/>
                  <a:pt x="2153274" y="4077271"/>
                  <a:pt x="2170076" y="4085672"/>
                </a:cubicBezTo>
                <a:cubicBezTo>
                  <a:pt x="2168956" y="4099673"/>
                  <a:pt x="2167275" y="4115353"/>
                  <a:pt x="2166155" y="4126554"/>
                </a:cubicBezTo>
                <a:cubicBezTo>
                  <a:pt x="2200318" y="4128234"/>
                  <a:pt x="2227759" y="4129914"/>
                  <a:pt x="2255201" y="4131595"/>
                </a:cubicBezTo>
                <a:cubicBezTo>
                  <a:pt x="2254641" y="4134955"/>
                  <a:pt x="2254641" y="4138315"/>
                  <a:pt x="2254081" y="4141115"/>
                </a:cubicBezTo>
                <a:cubicBezTo>
                  <a:pt x="2270882" y="4132715"/>
                  <a:pt x="2288243" y="4124314"/>
                  <a:pt x="2305605" y="4115913"/>
                </a:cubicBezTo>
                <a:cubicBezTo>
                  <a:pt x="2312885" y="4131595"/>
                  <a:pt x="2318485" y="4143355"/>
                  <a:pt x="2328566" y="4165197"/>
                </a:cubicBezTo>
                <a:cubicBezTo>
                  <a:pt x="2330246" y="4143915"/>
                  <a:pt x="2330806" y="4134395"/>
                  <a:pt x="2330806" y="4135515"/>
                </a:cubicBezTo>
                <a:cubicBezTo>
                  <a:pt x="2362168" y="4133835"/>
                  <a:pt x="2388490" y="4132715"/>
                  <a:pt x="2423772" y="4131595"/>
                </a:cubicBezTo>
                <a:cubicBezTo>
                  <a:pt x="2386810" y="4103593"/>
                  <a:pt x="2405291" y="4087352"/>
                  <a:pt x="2416492" y="4065510"/>
                </a:cubicBezTo>
                <a:cubicBezTo>
                  <a:pt x="2432173" y="4036388"/>
                  <a:pt x="2496577" y="4022947"/>
                  <a:pt x="2451774" y="3970304"/>
                </a:cubicBezTo>
                <a:cubicBezTo>
                  <a:pt x="2450094" y="3968624"/>
                  <a:pt x="2459615" y="3957983"/>
                  <a:pt x="2460175" y="3956863"/>
                </a:cubicBezTo>
                <a:cubicBezTo>
                  <a:pt x="2437773" y="3941742"/>
                  <a:pt x="2417052" y="3927741"/>
                  <a:pt x="2387930" y="3908140"/>
                </a:cubicBezTo>
                <a:cubicBezTo>
                  <a:pt x="2418172" y="3903099"/>
                  <a:pt x="2434413" y="3900299"/>
                  <a:pt x="2451214" y="3896939"/>
                </a:cubicBezTo>
                <a:cubicBezTo>
                  <a:pt x="2451214" y="3893019"/>
                  <a:pt x="2451214" y="3889099"/>
                  <a:pt x="2451214" y="3885179"/>
                </a:cubicBezTo>
                <a:cubicBezTo>
                  <a:pt x="2417612" y="3880138"/>
                  <a:pt x="2384570" y="3873978"/>
                  <a:pt x="2350968" y="3870617"/>
                </a:cubicBezTo>
                <a:cubicBezTo>
                  <a:pt x="2345927" y="3870057"/>
                  <a:pt x="2339767" y="3884618"/>
                  <a:pt x="2333046" y="3893579"/>
                </a:cubicBezTo>
                <a:cubicBezTo>
                  <a:pt x="2353768" y="3901419"/>
                  <a:pt x="2368329" y="3907020"/>
                  <a:pt x="2378969" y="3911500"/>
                </a:cubicBezTo>
                <a:cubicBezTo>
                  <a:pt x="2360488" y="3923261"/>
                  <a:pt x="2341447" y="3931101"/>
                  <a:pt x="2328566" y="3945102"/>
                </a:cubicBezTo>
                <a:cubicBezTo>
                  <a:pt x="2317365" y="3957983"/>
                  <a:pt x="2312885" y="3977585"/>
                  <a:pt x="2305605" y="3993825"/>
                </a:cubicBezTo>
                <a:cubicBezTo>
                  <a:pt x="2302244" y="3988785"/>
                  <a:pt x="2298884" y="3984305"/>
                  <a:pt x="2296084" y="3979265"/>
                </a:cubicBezTo>
                <a:cubicBezTo>
                  <a:pt x="2264722" y="3974784"/>
                  <a:pt x="2232800" y="3971984"/>
                  <a:pt x="2201438" y="3965824"/>
                </a:cubicBezTo>
                <a:cubicBezTo>
                  <a:pt x="2190237" y="3963584"/>
                  <a:pt x="2172876" y="3954063"/>
                  <a:pt x="2171756" y="3945662"/>
                </a:cubicBezTo>
                <a:cubicBezTo>
                  <a:pt x="2170076" y="3935022"/>
                  <a:pt x="2178476" y="3919901"/>
                  <a:pt x="2186877" y="3910380"/>
                </a:cubicBezTo>
                <a:cubicBezTo>
                  <a:pt x="2193037" y="3903660"/>
                  <a:pt x="2206478" y="3903099"/>
                  <a:pt x="2221599" y="3898059"/>
                </a:cubicBezTo>
                <a:cubicBezTo>
                  <a:pt x="2209838" y="3889659"/>
                  <a:pt x="2202558" y="3884618"/>
                  <a:pt x="2196957" y="3880698"/>
                </a:cubicBezTo>
                <a:cubicBezTo>
                  <a:pt x="2220479" y="3875098"/>
                  <a:pt x="2244561" y="3868937"/>
                  <a:pt x="2268082" y="3863337"/>
                </a:cubicBezTo>
                <a:cubicBezTo>
                  <a:pt x="2266962" y="3856616"/>
                  <a:pt x="2265842" y="3849896"/>
                  <a:pt x="2265282" y="3843176"/>
                </a:cubicBezTo>
                <a:cubicBezTo>
                  <a:pt x="2228320" y="3845976"/>
                  <a:pt x="2190797" y="3849336"/>
                  <a:pt x="2163355" y="3851576"/>
                </a:cubicBezTo>
                <a:cubicBezTo>
                  <a:pt x="2135913" y="3877338"/>
                  <a:pt x="2113512" y="3898059"/>
                  <a:pt x="2090550" y="3919341"/>
                </a:cubicBezTo>
                <a:cubicBezTo>
                  <a:pt x="2052468" y="3862217"/>
                  <a:pt x="2011585" y="3840376"/>
                  <a:pt x="1975183" y="3860537"/>
                </a:cubicBezTo>
                <a:cubicBezTo>
                  <a:pt x="1958942" y="3869497"/>
                  <a:pt x="1951661" y="3895819"/>
                  <a:pt x="1935420" y="3922701"/>
                </a:cubicBezTo>
                <a:cubicBezTo>
                  <a:pt x="1972383" y="3917100"/>
                  <a:pt x="1994784" y="3909820"/>
                  <a:pt x="2016065" y="3912060"/>
                </a:cubicBezTo>
                <a:cubicBezTo>
                  <a:pt x="2036227" y="3914300"/>
                  <a:pt x="2055828" y="3926061"/>
                  <a:pt x="2075989" y="3933901"/>
                </a:cubicBezTo>
                <a:cubicBezTo>
                  <a:pt x="2068149" y="3952383"/>
                  <a:pt x="2061428" y="3970304"/>
                  <a:pt x="2053588" y="3988225"/>
                </a:cubicBezTo>
                <a:close/>
                <a:moveTo>
                  <a:pt x="1898458" y="1074354"/>
                </a:moveTo>
                <a:cubicBezTo>
                  <a:pt x="1911899" y="1083314"/>
                  <a:pt x="1923099" y="1097315"/>
                  <a:pt x="1934300" y="1097315"/>
                </a:cubicBezTo>
                <a:cubicBezTo>
                  <a:pt x="1970143" y="1096755"/>
                  <a:pt x="1970143" y="1095075"/>
                  <a:pt x="1967342" y="1130918"/>
                </a:cubicBezTo>
                <a:cubicBezTo>
                  <a:pt x="1965102" y="1162840"/>
                  <a:pt x="1994784" y="1201482"/>
                  <a:pt x="2022226" y="1198122"/>
                </a:cubicBezTo>
                <a:cubicBezTo>
                  <a:pt x="2035107" y="1196442"/>
                  <a:pt x="2046308" y="1182441"/>
                  <a:pt x="2059188" y="1176841"/>
                </a:cubicBezTo>
                <a:cubicBezTo>
                  <a:pt x="2100631" y="1160039"/>
                  <a:pt x="2102311" y="1153319"/>
                  <a:pt x="2075429" y="1129797"/>
                </a:cubicBezTo>
                <a:cubicBezTo>
                  <a:pt x="2086630" y="1112996"/>
                  <a:pt x="2096711" y="1097315"/>
                  <a:pt x="2109032" y="1077714"/>
                </a:cubicBezTo>
                <a:cubicBezTo>
                  <a:pt x="2078790" y="1084994"/>
                  <a:pt x="2053588" y="1091155"/>
                  <a:pt x="2028946" y="1096755"/>
                </a:cubicBezTo>
                <a:cubicBezTo>
                  <a:pt x="2027826" y="1093395"/>
                  <a:pt x="2026146" y="1090595"/>
                  <a:pt x="2025026" y="1087235"/>
                </a:cubicBezTo>
                <a:cubicBezTo>
                  <a:pt x="2050228" y="1073234"/>
                  <a:pt x="2074869" y="1059233"/>
                  <a:pt x="2101751" y="1044112"/>
                </a:cubicBezTo>
                <a:cubicBezTo>
                  <a:pt x="2096151" y="1014430"/>
                  <a:pt x="2086070" y="984748"/>
                  <a:pt x="2085510" y="955066"/>
                </a:cubicBezTo>
                <a:cubicBezTo>
                  <a:pt x="2084390" y="917543"/>
                  <a:pt x="2069269" y="894582"/>
                  <a:pt x="2035667" y="899622"/>
                </a:cubicBezTo>
                <a:cubicBezTo>
                  <a:pt x="2014945" y="902422"/>
                  <a:pt x="1994224" y="908023"/>
                  <a:pt x="1975183" y="915863"/>
                </a:cubicBezTo>
                <a:cubicBezTo>
                  <a:pt x="1927020" y="936585"/>
                  <a:pt x="1881097" y="969067"/>
                  <a:pt x="1831253" y="978587"/>
                </a:cubicBezTo>
                <a:cubicBezTo>
                  <a:pt x="1789251" y="986428"/>
                  <a:pt x="1790371" y="1002669"/>
                  <a:pt x="1793731" y="1036831"/>
                </a:cubicBezTo>
                <a:cubicBezTo>
                  <a:pt x="1814452" y="1027311"/>
                  <a:pt x="1831813" y="1019470"/>
                  <a:pt x="1850295" y="1011070"/>
                </a:cubicBezTo>
                <a:cubicBezTo>
                  <a:pt x="1859815" y="1025631"/>
                  <a:pt x="1868216" y="1038511"/>
                  <a:pt x="1875496" y="1049152"/>
                </a:cubicBezTo>
                <a:cubicBezTo>
                  <a:pt x="1882217" y="1037951"/>
                  <a:pt x="1886697" y="1022830"/>
                  <a:pt x="1892857" y="1021710"/>
                </a:cubicBezTo>
                <a:cubicBezTo>
                  <a:pt x="1918619" y="1017790"/>
                  <a:pt x="1944941" y="1017790"/>
                  <a:pt x="1971262" y="1016670"/>
                </a:cubicBezTo>
                <a:cubicBezTo>
                  <a:pt x="1971262" y="1020590"/>
                  <a:pt x="1971262" y="1024511"/>
                  <a:pt x="1971262" y="1028431"/>
                </a:cubicBezTo>
                <a:cubicBezTo>
                  <a:pt x="1948861" y="1041872"/>
                  <a:pt x="1926460" y="1056433"/>
                  <a:pt x="1898458" y="1074354"/>
                </a:cubicBezTo>
                <a:close/>
                <a:moveTo>
                  <a:pt x="2233920" y="1329171"/>
                </a:moveTo>
                <a:cubicBezTo>
                  <a:pt x="2230560" y="1326930"/>
                  <a:pt x="2226639" y="1325250"/>
                  <a:pt x="2223279" y="1323010"/>
                </a:cubicBezTo>
                <a:cubicBezTo>
                  <a:pt x="2189117" y="1341491"/>
                  <a:pt x="2160555" y="1339811"/>
                  <a:pt x="2133673" y="1308449"/>
                </a:cubicBezTo>
                <a:cubicBezTo>
                  <a:pt x="2124713" y="1297248"/>
                  <a:pt x="2102311" y="1297248"/>
                  <a:pt x="2086070" y="1291648"/>
                </a:cubicBezTo>
                <a:cubicBezTo>
                  <a:pt x="2084950" y="1295568"/>
                  <a:pt x="2083270" y="1298929"/>
                  <a:pt x="2082150" y="1302849"/>
                </a:cubicBezTo>
                <a:cubicBezTo>
                  <a:pt x="2096151" y="1319090"/>
                  <a:pt x="2110712" y="1335331"/>
                  <a:pt x="2124713" y="1351572"/>
                </a:cubicBezTo>
                <a:cubicBezTo>
                  <a:pt x="2116872" y="1362773"/>
                  <a:pt x="2110712" y="1372293"/>
                  <a:pt x="2108472" y="1375654"/>
                </a:cubicBezTo>
                <a:cubicBezTo>
                  <a:pt x="2113512" y="1393015"/>
                  <a:pt x="2114072" y="1407016"/>
                  <a:pt x="2120792" y="1417656"/>
                </a:cubicBezTo>
                <a:cubicBezTo>
                  <a:pt x="2153835" y="1470300"/>
                  <a:pt x="2140394" y="1517903"/>
                  <a:pt x="2083270" y="1535264"/>
                </a:cubicBezTo>
                <a:cubicBezTo>
                  <a:pt x="2065909" y="1540304"/>
                  <a:pt x="2045187" y="1535824"/>
                  <a:pt x="2026146" y="1535824"/>
                </a:cubicBezTo>
                <a:cubicBezTo>
                  <a:pt x="2031186" y="1551505"/>
                  <a:pt x="2031186" y="1574467"/>
                  <a:pt x="2042947" y="1584547"/>
                </a:cubicBezTo>
                <a:cubicBezTo>
                  <a:pt x="2087190" y="1621510"/>
                  <a:pt x="2157755" y="1618710"/>
                  <a:pt x="2196397" y="1581187"/>
                </a:cubicBezTo>
                <a:cubicBezTo>
                  <a:pt x="2200878" y="1577267"/>
                  <a:pt x="2203678" y="1567746"/>
                  <a:pt x="2201998" y="1562706"/>
                </a:cubicBezTo>
                <a:cubicBezTo>
                  <a:pt x="2195837" y="1543665"/>
                  <a:pt x="2187437" y="1525743"/>
                  <a:pt x="2180716" y="1507262"/>
                </a:cubicBezTo>
                <a:cubicBezTo>
                  <a:pt x="2177356" y="1497182"/>
                  <a:pt x="2175676" y="1487101"/>
                  <a:pt x="2173436" y="1476460"/>
                </a:cubicBezTo>
                <a:cubicBezTo>
                  <a:pt x="2186317" y="1475340"/>
                  <a:pt x="2199198" y="1471980"/>
                  <a:pt x="2211518" y="1474220"/>
                </a:cubicBezTo>
                <a:cubicBezTo>
                  <a:pt x="2219919" y="1475900"/>
                  <a:pt x="2226639" y="1487661"/>
                  <a:pt x="2235600" y="1490461"/>
                </a:cubicBezTo>
                <a:cubicBezTo>
                  <a:pt x="2246801" y="1493821"/>
                  <a:pt x="2259122" y="1491581"/>
                  <a:pt x="2270882" y="1492141"/>
                </a:cubicBezTo>
                <a:cubicBezTo>
                  <a:pt x="2270882" y="1480941"/>
                  <a:pt x="2275363" y="1466940"/>
                  <a:pt x="2270322" y="1458539"/>
                </a:cubicBezTo>
                <a:cubicBezTo>
                  <a:pt x="2261362" y="1442858"/>
                  <a:pt x="2264722" y="1412056"/>
                  <a:pt x="2232240" y="1419336"/>
                </a:cubicBezTo>
                <a:cubicBezTo>
                  <a:pt x="2230000" y="1404215"/>
                  <a:pt x="2225519" y="1389094"/>
                  <a:pt x="2226079" y="1374534"/>
                </a:cubicBezTo>
                <a:cubicBezTo>
                  <a:pt x="2225519" y="1358852"/>
                  <a:pt x="2230560" y="1344291"/>
                  <a:pt x="2233920" y="1329171"/>
                </a:cubicBezTo>
                <a:close/>
                <a:moveTo>
                  <a:pt x="289472" y="1837124"/>
                </a:moveTo>
                <a:cubicBezTo>
                  <a:pt x="317474" y="1797921"/>
                  <a:pt x="342676" y="1763199"/>
                  <a:pt x="363397" y="1733517"/>
                </a:cubicBezTo>
                <a:cubicBezTo>
                  <a:pt x="384678" y="1744718"/>
                  <a:pt x="407640" y="1762079"/>
                  <a:pt x="412680" y="1758159"/>
                </a:cubicBezTo>
                <a:cubicBezTo>
                  <a:pt x="426681" y="1746958"/>
                  <a:pt x="432282" y="1726237"/>
                  <a:pt x="445722" y="1701595"/>
                </a:cubicBezTo>
                <a:cubicBezTo>
                  <a:pt x="454123" y="1716156"/>
                  <a:pt x="463084" y="1729597"/>
                  <a:pt x="470364" y="1744158"/>
                </a:cubicBezTo>
                <a:cubicBezTo>
                  <a:pt x="477644" y="1758719"/>
                  <a:pt x="480445" y="1780560"/>
                  <a:pt x="491645" y="1787841"/>
                </a:cubicBezTo>
                <a:cubicBezTo>
                  <a:pt x="506206" y="1796241"/>
                  <a:pt x="539809" y="1800722"/>
                  <a:pt x="544289" y="1793441"/>
                </a:cubicBezTo>
                <a:cubicBezTo>
                  <a:pt x="563890" y="1762079"/>
                  <a:pt x="575651" y="1726237"/>
                  <a:pt x="593012" y="1686474"/>
                </a:cubicBezTo>
                <a:cubicBezTo>
                  <a:pt x="549889" y="1670233"/>
                  <a:pt x="512367" y="1644471"/>
                  <a:pt x="474844" y="1645031"/>
                </a:cubicBezTo>
                <a:cubicBezTo>
                  <a:pt x="439002" y="1645591"/>
                  <a:pt x="410440" y="1693754"/>
                  <a:pt x="363957" y="1676953"/>
                </a:cubicBezTo>
                <a:cubicBezTo>
                  <a:pt x="362837" y="1676393"/>
                  <a:pt x="357237" y="1689274"/>
                  <a:pt x="351636" y="1699355"/>
                </a:cubicBezTo>
                <a:cubicBezTo>
                  <a:pt x="319714" y="1655672"/>
                  <a:pt x="306833" y="1681434"/>
                  <a:pt x="284992" y="1706635"/>
                </a:cubicBezTo>
                <a:cubicBezTo>
                  <a:pt x="245229" y="1754238"/>
                  <a:pt x="241309" y="1780560"/>
                  <a:pt x="289472" y="1837124"/>
                </a:cubicBezTo>
                <a:close/>
                <a:moveTo>
                  <a:pt x="2468015" y="3844296"/>
                </a:moveTo>
                <a:cubicBezTo>
                  <a:pt x="2532419" y="3821894"/>
                  <a:pt x="2586183" y="3842616"/>
                  <a:pt x="2628186" y="3910940"/>
                </a:cubicBezTo>
                <a:cubicBezTo>
                  <a:pt x="2635466" y="3889099"/>
                  <a:pt x="2639386" y="3878458"/>
                  <a:pt x="2642747" y="3867257"/>
                </a:cubicBezTo>
                <a:cubicBezTo>
                  <a:pt x="2625386" y="3862777"/>
                  <a:pt x="2612505" y="3859977"/>
                  <a:pt x="2599624" y="3856616"/>
                </a:cubicBezTo>
                <a:cubicBezTo>
                  <a:pt x="2600184" y="3851576"/>
                  <a:pt x="2600184" y="3846536"/>
                  <a:pt x="2600744" y="3841495"/>
                </a:cubicBezTo>
                <a:cubicBezTo>
                  <a:pt x="2619785" y="3839815"/>
                  <a:pt x="2641627" y="3831975"/>
                  <a:pt x="2656748" y="3838135"/>
                </a:cubicBezTo>
                <a:cubicBezTo>
                  <a:pt x="2711071" y="3860537"/>
                  <a:pt x="2709951" y="3862217"/>
                  <a:pt x="2761474" y="3814054"/>
                </a:cubicBezTo>
                <a:cubicBezTo>
                  <a:pt x="2736833" y="3821334"/>
                  <a:pt x="2717232" y="3826935"/>
                  <a:pt x="2702671" y="3831415"/>
                </a:cubicBezTo>
                <a:cubicBezTo>
                  <a:pt x="2708271" y="3809013"/>
                  <a:pt x="2713311" y="3787172"/>
                  <a:pt x="2717232" y="3770931"/>
                </a:cubicBezTo>
                <a:cubicBezTo>
                  <a:pt x="2674669" y="3752450"/>
                  <a:pt x="2637706" y="3736769"/>
                  <a:pt x="2599624" y="3720528"/>
                </a:cubicBezTo>
                <a:cubicBezTo>
                  <a:pt x="2590663" y="3767011"/>
                  <a:pt x="2562661" y="3775411"/>
                  <a:pt x="2519539" y="3742369"/>
                </a:cubicBezTo>
                <a:cubicBezTo>
                  <a:pt x="2535780" y="3793892"/>
                  <a:pt x="2528499" y="3801173"/>
                  <a:pt x="2478096" y="3795573"/>
                </a:cubicBezTo>
                <a:cubicBezTo>
                  <a:pt x="2456814" y="3793332"/>
                  <a:pt x="2434973" y="3795012"/>
                  <a:pt x="2410891" y="3795012"/>
                </a:cubicBezTo>
                <a:cubicBezTo>
                  <a:pt x="2431053" y="3811814"/>
                  <a:pt x="2446734" y="3825814"/>
                  <a:pt x="2468015" y="3844296"/>
                </a:cubicBezTo>
                <a:close/>
                <a:moveTo>
                  <a:pt x="5582940" y="6134846"/>
                </a:moveTo>
                <a:cubicBezTo>
                  <a:pt x="5605901" y="6105165"/>
                  <a:pt x="5600861" y="6053641"/>
                  <a:pt x="5577899" y="6041880"/>
                </a:cubicBezTo>
                <a:cubicBezTo>
                  <a:pt x="5572299" y="6039080"/>
                  <a:pt x="5564459" y="6039080"/>
                  <a:pt x="5558298" y="6040760"/>
                </a:cubicBezTo>
                <a:cubicBezTo>
                  <a:pt x="5530296" y="6048600"/>
                  <a:pt x="5502855" y="6057561"/>
                  <a:pt x="5468132" y="6068762"/>
                </a:cubicBezTo>
                <a:cubicBezTo>
                  <a:pt x="5487173" y="6085003"/>
                  <a:pt x="5502294" y="6097884"/>
                  <a:pt x="5519095" y="6112445"/>
                </a:cubicBezTo>
                <a:cubicBezTo>
                  <a:pt x="5487734" y="6133726"/>
                  <a:pt x="5459732" y="6118045"/>
                  <a:pt x="5430610" y="6104044"/>
                </a:cubicBezTo>
                <a:cubicBezTo>
                  <a:pt x="5400928" y="6089483"/>
                  <a:pt x="5393087" y="6092843"/>
                  <a:pt x="5383007" y="6121966"/>
                </a:cubicBezTo>
                <a:cubicBezTo>
                  <a:pt x="5395887" y="6124205"/>
                  <a:pt x="5408208" y="6127005"/>
                  <a:pt x="5420529" y="6129246"/>
                </a:cubicBezTo>
                <a:cubicBezTo>
                  <a:pt x="5421089" y="6133726"/>
                  <a:pt x="5421089" y="6138206"/>
                  <a:pt x="5421649" y="6142127"/>
                </a:cubicBezTo>
                <a:cubicBezTo>
                  <a:pt x="5389167" y="6147727"/>
                  <a:pt x="5356685" y="6153328"/>
                  <a:pt x="5324203" y="6158368"/>
                </a:cubicBezTo>
                <a:cubicBezTo>
                  <a:pt x="5364525" y="6158928"/>
                  <a:pt x="5400928" y="6162288"/>
                  <a:pt x="5418289" y="6208211"/>
                </a:cubicBezTo>
                <a:cubicBezTo>
                  <a:pt x="5421089" y="6216051"/>
                  <a:pt x="5445171" y="6223892"/>
                  <a:pt x="5455251" y="6220532"/>
                </a:cubicBezTo>
                <a:cubicBezTo>
                  <a:pt x="5477653" y="6212691"/>
                  <a:pt x="5496694" y="6197571"/>
                  <a:pt x="5528616" y="6179089"/>
                </a:cubicBezTo>
                <a:cubicBezTo>
                  <a:pt x="5502294" y="6176289"/>
                  <a:pt x="5487173" y="6174609"/>
                  <a:pt x="5472612" y="6172929"/>
                </a:cubicBezTo>
                <a:cubicBezTo>
                  <a:pt x="5519095" y="6162288"/>
                  <a:pt x="5576219" y="6163968"/>
                  <a:pt x="5566139" y="6088363"/>
                </a:cubicBezTo>
                <a:cubicBezTo>
                  <a:pt x="5571739" y="6101804"/>
                  <a:pt x="5576219" y="6115245"/>
                  <a:pt x="5582940" y="6134846"/>
                </a:cubicBezTo>
                <a:close/>
                <a:moveTo>
                  <a:pt x="9203017" y="4216160"/>
                </a:moveTo>
                <a:cubicBezTo>
                  <a:pt x="9145893" y="4231281"/>
                  <a:pt x="9093250" y="4245282"/>
                  <a:pt x="9032766" y="4261523"/>
                </a:cubicBezTo>
                <a:cubicBezTo>
                  <a:pt x="9013725" y="4306326"/>
                  <a:pt x="9013725" y="4306326"/>
                  <a:pt x="9086530" y="4321447"/>
                </a:cubicBezTo>
                <a:cubicBezTo>
                  <a:pt x="9106131" y="4337128"/>
                  <a:pt x="9125732" y="4352809"/>
                  <a:pt x="9142533" y="4366250"/>
                </a:cubicBezTo>
                <a:cubicBezTo>
                  <a:pt x="9177815" y="4349449"/>
                  <a:pt x="9208617" y="4335448"/>
                  <a:pt x="9241100" y="4320327"/>
                </a:cubicBezTo>
                <a:cubicBezTo>
                  <a:pt x="9234939" y="4300166"/>
                  <a:pt x="9229339" y="4282245"/>
                  <a:pt x="9222618" y="4262083"/>
                </a:cubicBezTo>
                <a:cubicBezTo>
                  <a:pt x="9208057" y="4269924"/>
                  <a:pt x="9196857" y="4275524"/>
                  <a:pt x="9180056" y="4283925"/>
                </a:cubicBezTo>
                <a:cubicBezTo>
                  <a:pt x="9189016" y="4258723"/>
                  <a:pt x="9195176" y="4240802"/>
                  <a:pt x="9203017" y="4216160"/>
                </a:cubicBezTo>
                <a:close/>
                <a:moveTo>
                  <a:pt x="881431" y="1470300"/>
                </a:moveTo>
                <a:cubicBezTo>
                  <a:pt x="902152" y="1458539"/>
                  <a:pt x="916153" y="1447898"/>
                  <a:pt x="931834" y="1441178"/>
                </a:cubicBezTo>
                <a:cubicBezTo>
                  <a:pt x="965436" y="1426617"/>
                  <a:pt x="987278" y="1381254"/>
                  <a:pt x="970477" y="1357172"/>
                </a:cubicBezTo>
                <a:cubicBezTo>
                  <a:pt x="959276" y="1340931"/>
                  <a:pt x="948635" y="1323570"/>
                  <a:pt x="933514" y="1301169"/>
                </a:cubicBezTo>
                <a:cubicBezTo>
                  <a:pt x="917273" y="1311809"/>
                  <a:pt x="901032" y="1326930"/>
                  <a:pt x="881991" y="1334211"/>
                </a:cubicBezTo>
                <a:cubicBezTo>
                  <a:pt x="843909" y="1348772"/>
                  <a:pt x="807506" y="1386294"/>
                  <a:pt x="815907" y="1422697"/>
                </a:cubicBezTo>
                <a:cubicBezTo>
                  <a:pt x="819827" y="1439498"/>
                  <a:pt x="851189" y="1450699"/>
                  <a:pt x="870230" y="1464139"/>
                </a:cubicBezTo>
                <a:cubicBezTo>
                  <a:pt x="874711" y="1467500"/>
                  <a:pt x="879751" y="1469740"/>
                  <a:pt x="881431" y="1470300"/>
                </a:cubicBezTo>
                <a:close/>
                <a:moveTo>
                  <a:pt x="2496017" y="3697006"/>
                </a:moveTo>
                <a:cubicBezTo>
                  <a:pt x="2542500" y="3681325"/>
                  <a:pt x="2583383" y="3667324"/>
                  <a:pt x="2627066" y="3652763"/>
                </a:cubicBezTo>
                <a:cubicBezTo>
                  <a:pt x="2599624" y="3628681"/>
                  <a:pt x="2573302" y="3605160"/>
                  <a:pt x="2541940" y="3577718"/>
                </a:cubicBezTo>
                <a:cubicBezTo>
                  <a:pt x="2529059" y="3584439"/>
                  <a:pt x="2508898" y="3595079"/>
                  <a:pt x="2489297" y="3605720"/>
                </a:cubicBezTo>
                <a:cubicBezTo>
                  <a:pt x="2489297" y="3592839"/>
                  <a:pt x="2489297" y="3578838"/>
                  <a:pt x="2489297" y="3564837"/>
                </a:cubicBezTo>
                <a:cubicBezTo>
                  <a:pt x="2457935" y="3604040"/>
                  <a:pt x="2415932" y="3611320"/>
                  <a:pt x="2383450" y="3581639"/>
                </a:cubicBezTo>
                <a:cubicBezTo>
                  <a:pt x="2375049" y="3593399"/>
                  <a:pt x="2366649" y="3605160"/>
                  <a:pt x="2357128" y="3619161"/>
                </a:cubicBezTo>
                <a:cubicBezTo>
                  <a:pt x="2383450" y="3620281"/>
                  <a:pt x="2408651" y="3621961"/>
                  <a:pt x="2434973" y="3623081"/>
                </a:cubicBezTo>
                <a:cubicBezTo>
                  <a:pt x="2427692" y="3632602"/>
                  <a:pt x="2420972" y="3641563"/>
                  <a:pt x="2407531" y="3659483"/>
                </a:cubicBezTo>
                <a:cubicBezTo>
                  <a:pt x="2442814" y="3665644"/>
                  <a:pt x="2469695" y="3670124"/>
                  <a:pt x="2497137" y="3674604"/>
                </a:cubicBezTo>
                <a:cubicBezTo>
                  <a:pt x="2497137" y="3680765"/>
                  <a:pt x="2496577" y="3688605"/>
                  <a:pt x="2496017" y="3697006"/>
                </a:cubicBezTo>
                <a:close/>
                <a:moveTo>
                  <a:pt x="1518193" y="577041"/>
                </a:moveTo>
                <a:cubicBezTo>
                  <a:pt x="1489631" y="561920"/>
                  <a:pt x="1465549" y="543439"/>
                  <a:pt x="1439228" y="537278"/>
                </a:cubicBezTo>
                <a:cubicBezTo>
                  <a:pt x="1394985" y="526638"/>
                  <a:pt x="1387704" y="565840"/>
                  <a:pt x="1377064" y="599443"/>
                </a:cubicBezTo>
                <a:cubicBezTo>
                  <a:pt x="1321620" y="564160"/>
                  <a:pt x="1275697" y="598322"/>
                  <a:pt x="1228654" y="612883"/>
                </a:cubicBezTo>
                <a:cubicBezTo>
                  <a:pt x="1220253" y="615124"/>
                  <a:pt x="1219133" y="641445"/>
                  <a:pt x="1212413" y="666087"/>
                </a:cubicBezTo>
                <a:cubicBezTo>
                  <a:pt x="1234254" y="657686"/>
                  <a:pt x="1247695" y="656566"/>
                  <a:pt x="1253855" y="649286"/>
                </a:cubicBezTo>
                <a:cubicBezTo>
                  <a:pt x="1288018" y="610083"/>
                  <a:pt x="1331141" y="620724"/>
                  <a:pt x="1372023" y="626324"/>
                </a:cubicBezTo>
                <a:cubicBezTo>
                  <a:pt x="1428027" y="633605"/>
                  <a:pt x="1472830" y="615684"/>
                  <a:pt x="1518193" y="577041"/>
                </a:cubicBezTo>
                <a:close/>
                <a:moveTo>
                  <a:pt x="2674669" y="3277539"/>
                </a:moveTo>
                <a:cubicBezTo>
                  <a:pt x="2669628" y="3279219"/>
                  <a:pt x="2664588" y="3280899"/>
                  <a:pt x="2659548" y="3282579"/>
                </a:cubicBezTo>
                <a:cubicBezTo>
                  <a:pt x="2660108" y="3342503"/>
                  <a:pt x="2611385" y="3313381"/>
                  <a:pt x="2584503" y="3326262"/>
                </a:cubicBezTo>
                <a:cubicBezTo>
                  <a:pt x="2622025" y="3360424"/>
                  <a:pt x="2622025" y="3369945"/>
                  <a:pt x="2586743" y="3397947"/>
                </a:cubicBezTo>
                <a:cubicBezTo>
                  <a:pt x="2592903" y="3406347"/>
                  <a:pt x="2599064" y="3415308"/>
                  <a:pt x="2609145" y="3429868"/>
                </a:cubicBezTo>
                <a:cubicBezTo>
                  <a:pt x="2619225" y="3382265"/>
                  <a:pt x="2643867" y="3411947"/>
                  <a:pt x="2662908" y="3414748"/>
                </a:cubicBezTo>
                <a:cubicBezTo>
                  <a:pt x="2681949" y="3360424"/>
                  <a:pt x="2681949" y="3360424"/>
                  <a:pt x="2720032" y="3368825"/>
                </a:cubicBezTo>
                <a:cubicBezTo>
                  <a:pt x="2707711" y="3386186"/>
                  <a:pt x="2695390" y="3403547"/>
                  <a:pt x="2681389" y="3423148"/>
                </a:cubicBezTo>
                <a:cubicBezTo>
                  <a:pt x="2700430" y="3430988"/>
                  <a:pt x="2714431" y="3437149"/>
                  <a:pt x="2740753" y="3447790"/>
                </a:cubicBezTo>
                <a:cubicBezTo>
                  <a:pt x="2736273" y="3409147"/>
                  <a:pt x="2737953" y="3376665"/>
                  <a:pt x="2727312" y="3349223"/>
                </a:cubicBezTo>
                <a:cubicBezTo>
                  <a:pt x="2716671" y="3322342"/>
                  <a:pt x="2692590" y="3301060"/>
                  <a:pt x="2674669" y="3277539"/>
                </a:cubicBezTo>
                <a:close/>
                <a:moveTo>
                  <a:pt x="2297204" y="3783812"/>
                </a:moveTo>
                <a:cubicBezTo>
                  <a:pt x="2316245" y="3778211"/>
                  <a:pt x="2338647" y="3771491"/>
                  <a:pt x="2362168" y="3764771"/>
                </a:cubicBezTo>
                <a:cubicBezTo>
                  <a:pt x="2329126" y="3744049"/>
                  <a:pt x="2297764" y="3719968"/>
                  <a:pt x="2255761" y="3737329"/>
                </a:cubicBezTo>
                <a:cubicBezTo>
                  <a:pt x="2219359" y="3752450"/>
                  <a:pt x="2183517" y="3759170"/>
                  <a:pt x="2149914" y="3730048"/>
                </a:cubicBezTo>
                <a:cubicBezTo>
                  <a:pt x="2147674" y="3728368"/>
                  <a:pt x="2141514" y="3728928"/>
                  <a:pt x="2138154" y="3730608"/>
                </a:cubicBezTo>
                <a:cubicBezTo>
                  <a:pt x="2117432" y="3740129"/>
                  <a:pt x="2097271" y="3750209"/>
                  <a:pt x="2074869" y="3760850"/>
                </a:cubicBezTo>
                <a:cubicBezTo>
                  <a:pt x="2098951" y="3784372"/>
                  <a:pt x="2126393" y="3797813"/>
                  <a:pt x="2158875" y="3779331"/>
                </a:cubicBezTo>
                <a:cubicBezTo>
                  <a:pt x="2181276" y="3766451"/>
                  <a:pt x="2195837" y="3766451"/>
                  <a:pt x="2217679" y="3783252"/>
                </a:cubicBezTo>
                <a:cubicBezTo>
                  <a:pt x="2240640" y="3800613"/>
                  <a:pt x="2271442" y="3809013"/>
                  <a:pt x="2300004" y="3819094"/>
                </a:cubicBezTo>
                <a:cubicBezTo>
                  <a:pt x="2309525" y="3822454"/>
                  <a:pt x="2321846" y="3818534"/>
                  <a:pt x="2333046" y="3817974"/>
                </a:cubicBezTo>
                <a:cubicBezTo>
                  <a:pt x="2334166" y="3814054"/>
                  <a:pt x="2334727" y="3810693"/>
                  <a:pt x="2335846" y="3806773"/>
                </a:cubicBezTo>
                <a:cubicBezTo>
                  <a:pt x="2322966" y="3798933"/>
                  <a:pt x="2309525" y="3791092"/>
                  <a:pt x="2297204" y="3783812"/>
                </a:cubicBezTo>
                <a:close/>
                <a:moveTo>
                  <a:pt x="2964768" y="3240576"/>
                </a:moveTo>
                <a:cubicBezTo>
                  <a:pt x="2950207" y="3233855"/>
                  <a:pt x="2933966" y="3226575"/>
                  <a:pt x="2917165" y="3218735"/>
                </a:cubicBezTo>
                <a:cubicBezTo>
                  <a:pt x="2916605" y="3213694"/>
                  <a:pt x="2916045" y="3208654"/>
                  <a:pt x="2915485" y="3203614"/>
                </a:cubicBezTo>
                <a:cubicBezTo>
                  <a:pt x="2948527" y="3190733"/>
                  <a:pt x="2981569" y="3177852"/>
                  <a:pt x="3014611" y="3164971"/>
                </a:cubicBezTo>
                <a:cubicBezTo>
                  <a:pt x="2909884" y="3161611"/>
                  <a:pt x="2909884" y="3161611"/>
                  <a:pt x="2884683" y="3141449"/>
                </a:cubicBezTo>
                <a:cubicBezTo>
                  <a:pt x="2874042" y="3170011"/>
                  <a:pt x="2863961" y="3198013"/>
                  <a:pt x="2852761" y="3227695"/>
                </a:cubicBezTo>
                <a:cubicBezTo>
                  <a:pt x="2867882" y="3229936"/>
                  <a:pt x="2880762" y="3231616"/>
                  <a:pt x="2893083" y="3232736"/>
                </a:cubicBezTo>
                <a:cubicBezTo>
                  <a:pt x="2890843" y="3236096"/>
                  <a:pt x="2888603" y="3239456"/>
                  <a:pt x="2885802" y="3242816"/>
                </a:cubicBezTo>
                <a:cubicBezTo>
                  <a:pt x="2893643" y="3248977"/>
                  <a:pt x="2900924" y="3257937"/>
                  <a:pt x="2909884" y="3260738"/>
                </a:cubicBezTo>
                <a:cubicBezTo>
                  <a:pt x="2923885" y="3265218"/>
                  <a:pt x="2939006" y="3267458"/>
                  <a:pt x="2953567" y="3267458"/>
                </a:cubicBezTo>
                <a:cubicBezTo>
                  <a:pt x="2965328" y="3267458"/>
                  <a:pt x="2978769" y="3266338"/>
                  <a:pt x="2987729" y="3260177"/>
                </a:cubicBezTo>
                <a:cubicBezTo>
                  <a:pt x="3001170" y="3250657"/>
                  <a:pt x="3011251" y="3236096"/>
                  <a:pt x="3028612" y="3217054"/>
                </a:cubicBezTo>
                <a:cubicBezTo>
                  <a:pt x="3009011" y="3210894"/>
                  <a:pt x="2991650" y="3205854"/>
                  <a:pt x="2974848" y="3200814"/>
                </a:cubicBezTo>
                <a:cubicBezTo>
                  <a:pt x="2972608" y="3212014"/>
                  <a:pt x="2969808" y="3222095"/>
                  <a:pt x="2964768" y="3240576"/>
                </a:cubicBezTo>
                <a:close/>
                <a:moveTo>
                  <a:pt x="7063677" y="5036614"/>
                </a:moveTo>
                <a:cubicBezTo>
                  <a:pt x="7063117" y="5037734"/>
                  <a:pt x="7062557" y="5039414"/>
                  <a:pt x="7061997" y="5040534"/>
                </a:cubicBezTo>
                <a:cubicBezTo>
                  <a:pt x="7071517" y="5043895"/>
                  <a:pt x="7081038" y="5047255"/>
                  <a:pt x="7093919" y="5052295"/>
                </a:cubicBezTo>
                <a:cubicBezTo>
                  <a:pt x="7069277" y="5061816"/>
                  <a:pt x="7049676" y="5069656"/>
                  <a:pt x="7020554" y="5080857"/>
                </a:cubicBezTo>
                <a:cubicBezTo>
                  <a:pt x="7068717" y="5100458"/>
                  <a:pt x="7156083" y="5074137"/>
                  <a:pt x="7184085" y="5043895"/>
                </a:cubicBezTo>
                <a:cubicBezTo>
                  <a:pt x="7203686" y="5023173"/>
                  <a:pt x="7224968" y="5000212"/>
                  <a:pt x="7258570" y="5028214"/>
                </a:cubicBezTo>
                <a:cubicBezTo>
                  <a:pt x="7248489" y="4990691"/>
                  <a:pt x="7230568" y="4985091"/>
                  <a:pt x="7188565" y="4994051"/>
                </a:cubicBezTo>
                <a:cubicBezTo>
                  <a:pt x="7152723" y="5001892"/>
                  <a:pt x="7115760" y="5003012"/>
                  <a:pt x="7079358" y="5007492"/>
                </a:cubicBezTo>
                <a:cubicBezTo>
                  <a:pt x="7079358" y="5007492"/>
                  <a:pt x="7084399" y="5017573"/>
                  <a:pt x="7089999" y="5029894"/>
                </a:cubicBezTo>
                <a:cubicBezTo>
                  <a:pt x="7079358" y="5032694"/>
                  <a:pt x="7071517" y="5034374"/>
                  <a:pt x="7063677" y="5036614"/>
                </a:cubicBezTo>
                <a:close/>
                <a:moveTo>
                  <a:pt x="9660567" y="4058790"/>
                </a:moveTo>
                <a:cubicBezTo>
                  <a:pt x="9657767" y="4016227"/>
                  <a:pt x="9656647" y="4016227"/>
                  <a:pt x="9597283" y="4031908"/>
                </a:cubicBezTo>
                <a:cubicBezTo>
                  <a:pt x="9605683" y="4046469"/>
                  <a:pt x="9614084" y="4061030"/>
                  <a:pt x="9624725" y="4080071"/>
                </a:cubicBezTo>
                <a:cubicBezTo>
                  <a:pt x="9602323" y="4082871"/>
                  <a:pt x="9586642" y="4085111"/>
                  <a:pt x="9570961" y="4087352"/>
                </a:cubicBezTo>
                <a:cubicBezTo>
                  <a:pt x="9579922" y="4100793"/>
                  <a:pt x="9591123" y="4106393"/>
                  <a:pt x="9602323" y="4107513"/>
                </a:cubicBezTo>
                <a:cubicBezTo>
                  <a:pt x="9619124" y="4109193"/>
                  <a:pt x="9640405" y="4100793"/>
                  <a:pt x="9651606" y="4108633"/>
                </a:cubicBezTo>
                <a:cubicBezTo>
                  <a:pt x="9691929" y="4137195"/>
                  <a:pt x="9712090" y="4095192"/>
                  <a:pt x="9741212" y="4086792"/>
                </a:cubicBezTo>
                <a:cubicBezTo>
                  <a:pt x="9745133" y="4085672"/>
                  <a:pt x="9750173" y="4073911"/>
                  <a:pt x="9747933" y="4069991"/>
                </a:cubicBezTo>
                <a:cubicBezTo>
                  <a:pt x="9744573" y="4063270"/>
                  <a:pt x="9736732" y="4055429"/>
                  <a:pt x="9730011" y="4055429"/>
                </a:cubicBezTo>
                <a:cubicBezTo>
                  <a:pt x="9707610" y="4054870"/>
                  <a:pt x="9683529" y="4057670"/>
                  <a:pt x="9660567" y="4058790"/>
                </a:cubicBezTo>
                <a:close/>
                <a:moveTo>
                  <a:pt x="1615079" y="3498193"/>
                </a:moveTo>
                <a:cubicBezTo>
                  <a:pt x="1610039" y="3494273"/>
                  <a:pt x="1598838" y="3479712"/>
                  <a:pt x="1592678" y="3481392"/>
                </a:cubicBezTo>
                <a:cubicBezTo>
                  <a:pt x="1531634" y="3501553"/>
                  <a:pt x="1466670" y="3514434"/>
                  <a:pt x="1411226" y="3566517"/>
                </a:cubicBezTo>
                <a:cubicBezTo>
                  <a:pt x="1492991" y="3569318"/>
                  <a:pt x="1568596" y="3582759"/>
                  <a:pt x="1615079" y="3498193"/>
                </a:cubicBezTo>
                <a:close/>
                <a:moveTo>
                  <a:pt x="1463869" y="1152199"/>
                </a:moveTo>
                <a:cubicBezTo>
                  <a:pt x="1433627" y="1166200"/>
                  <a:pt x="1412346" y="1178521"/>
                  <a:pt x="1388824" y="1186361"/>
                </a:cubicBezTo>
                <a:cubicBezTo>
                  <a:pt x="1366983" y="1193642"/>
                  <a:pt x="1328900" y="1247965"/>
                  <a:pt x="1342341" y="1258606"/>
                </a:cubicBezTo>
                <a:cubicBezTo>
                  <a:pt x="1363623" y="1274847"/>
                  <a:pt x="1391064" y="1283807"/>
                  <a:pt x="1417386" y="1296688"/>
                </a:cubicBezTo>
                <a:cubicBezTo>
                  <a:pt x="1424107" y="1283807"/>
                  <a:pt x="1429147" y="1273167"/>
                  <a:pt x="1431387" y="1269247"/>
                </a:cubicBezTo>
                <a:cubicBezTo>
                  <a:pt x="1420746" y="1253005"/>
                  <a:pt x="1406746" y="1240685"/>
                  <a:pt x="1408986" y="1232844"/>
                </a:cubicBezTo>
                <a:cubicBezTo>
                  <a:pt x="1412346" y="1220523"/>
                  <a:pt x="1424667" y="1205962"/>
                  <a:pt x="1436987" y="1200922"/>
                </a:cubicBezTo>
                <a:cubicBezTo>
                  <a:pt x="1464989" y="1188601"/>
                  <a:pt x="1477310" y="1174600"/>
                  <a:pt x="1463869" y="1152199"/>
                </a:cubicBezTo>
                <a:close/>
                <a:moveTo>
                  <a:pt x="1472830" y="850339"/>
                </a:moveTo>
                <a:cubicBezTo>
                  <a:pt x="1422427" y="864340"/>
                  <a:pt x="1376504" y="877221"/>
                  <a:pt x="1336181" y="888422"/>
                </a:cubicBezTo>
                <a:cubicBezTo>
                  <a:pt x="1347942" y="914183"/>
                  <a:pt x="1356342" y="933224"/>
                  <a:pt x="1365863" y="953946"/>
                </a:cubicBezTo>
                <a:cubicBezTo>
                  <a:pt x="1414026" y="948906"/>
                  <a:pt x="1470590" y="898502"/>
                  <a:pt x="1472830" y="850339"/>
                </a:cubicBezTo>
                <a:close/>
                <a:moveTo>
                  <a:pt x="1551235" y="1948011"/>
                </a:moveTo>
                <a:cubicBezTo>
                  <a:pt x="1560196" y="1959772"/>
                  <a:pt x="1571956" y="1972093"/>
                  <a:pt x="1570836" y="1973773"/>
                </a:cubicBezTo>
                <a:cubicBezTo>
                  <a:pt x="1556835" y="1992254"/>
                  <a:pt x="1540034" y="2008495"/>
                  <a:pt x="1519873" y="2030337"/>
                </a:cubicBezTo>
                <a:cubicBezTo>
                  <a:pt x="1547875" y="2035377"/>
                  <a:pt x="1573076" y="2040417"/>
                  <a:pt x="1599958" y="2045457"/>
                </a:cubicBezTo>
                <a:cubicBezTo>
                  <a:pt x="1609479" y="2013536"/>
                  <a:pt x="1616759" y="1987214"/>
                  <a:pt x="1625160" y="1961452"/>
                </a:cubicBezTo>
                <a:cubicBezTo>
                  <a:pt x="1633560" y="1935130"/>
                  <a:pt x="1619559" y="1922249"/>
                  <a:pt x="1597158" y="1925050"/>
                </a:cubicBezTo>
                <a:cubicBezTo>
                  <a:pt x="1580917" y="1926170"/>
                  <a:pt x="1566916" y="1939611"/>
                  <a:pt x="1551235" y="1948011"/>
                </a:cubicBezTo>
                <a:close/>
                <a:moveTo>
                  <a:pt x="2749714" y="3700366"/>
                </a:moveTo>
                <a:cubicBezTo>
                  <a:pt x="2742433" y="3684685"/>
                  <a:pt x="2734593" y="3665084"/>
                  <a:pt x="2732353" y="3665644"/>
                </a:cubicBezTo>
                <a:cubicBezTo>
                  <a:pt x="2707151" y="3671804"/>
                  <a:pt x="2683069" y="3681325"/>
                  <a:pt x="2653947" y="3691406"/>
                </a:cubicBezTo>
                <a:cubicBezTo>
                  <a:pt x="2680829" y="3737889"/>
                  <a:pt x="2770995" y="3718287"/>
                  <a:pt x="2740193" y="3797813"/>
                </a:cubicBezTo>
                <a:cubicBezTo>
                  <a:pt x="2773795" y="3787732"/>
                  <a:pt x="2773795" y="3787732"/>
                  <a:pt x="2760354" y="3734528"/>
                </a:cubicBezTo>
                <a:cubicBezTo>
                  <a:pt x="2773235" y="3727808"/>
                  <a:pt x="2786116" y="3721087"/>
                  <a:pt x="2798997" y="3714927"/>
                </a:cubicBezTo>
                <a:cubicBezTo>
                  <a:pt x="2798437" y="3711567"/>
                  <a:pt x="2798437" y="3708207"/>
                  <a:pt x="2797877" y="3704286"/>
                </a:cubicBezTo>
                <a:cubicBezTo>
                  <a:pt x="2781076" y="3702606"/>
                  <a:pt x="2763715" y="3701486"/>
                  <a:pt x="2749714" y="3700366"/>
                </a:cubicBezTo>
                <a:close/>
                <a:moveTo>
                  <a:pt x="3942592" y="4972770"/>
                </a:moveTo>
                <a:cubicBezTo>
                  <a:pt x="3934191" y="4951488"/>
                  <a:pt x="3926911" y="4933007"/>
                  <a:pt x="3919070" y="4914526"/>
                </a:cubicBezTo>
                <a:cubicBezTo>
                  <a:pt x="3930831" y="4912846"/>
                  <a:pt x="3939232" y="4911726"/>
                  <a:pt x="3950433" y="4909486"/>
                </a:cubicBezTo>
                <a:cubicBezTo>
                  <a:pt x="3896669" y="4865243"/>
                  <a:pt x="3866987" y="4871403"/>
                  <a:pt x="3840665" y="4926847"/>
                </a:cubicBezTo>
                <a:cubicBezTo>
                  <a:pt x="3837305" y="4934127"/>
                  <a:pt x="3830585" y="4940288"/>
                  <a:pt x="3827224" y="4948128"/>
                </a:cubicBezTo>
                <a:cubicBezTo>
                  <a:pt x="3823864" y="4956529"/>
                  <a:pt x="3823864" y="4966050"/>
                  <a:pt x="3822184" y="4975010"/>
                </a:cubicBezTo>
                <a:cubicBezTo>
                  <a:pt x="3830585" y="4972210"/>
                  <a:pt x="3838985" y="4969410"/>
                  <a:pt x="3847386" y="4966050"/>
                </a:cubicBezTo>
                <a:cubicBezTo>
                  <a:pt x="3857466" y="4962129"/>
                  <a:pt x="3868107" y="4954289"/>
                  <a:pt x="3877628" y="4955409"/>
                </a:cubicBezTo>
                <a:cubicBezTo>
                  <a:pt x="3898349" y="4958209"/>
                  <a:pt x="3917950" y="4965489"/>
                  <a:pt x="3942592" y="4972770"/>
                </a:cubicBezTo>
                <a:close/>
                <a:moveTo>
                  <a:pt x="2730672" y="3532915"/>
                </a:moveTo>
                <a:cubicBezTo>
                  <a:pt x="2740753" y="3508274"/>
                  <a:pt x="2749154" y="3486432"/>
                  <a:pt x="2762034" y="3454510"/>
                </a:cubicBezTo>
                <a:cubicBezTo>
                  <a:pt x="2695390" y="3472431"/>
                  <a:pt x="2655067" y="3512754"/>
                  <a:pt x="2605224" y="3551396"/>
                </a:cubicBezTo>
                <a:cubicBezTo>
                  <a:pt x="2656748" y="3583319"/>
                  <a:pt x="2688670" y="3530675"/>
                  <a:pt x="2730672" y="3532915"/>
                </a:cubicBezTo>
                <a:close/>
                <a:moveTo>
                  <a:pt x="9763054" y="4372971"/>
                </a:moveTo>
                <a:cubicBezTo>
                  <a:pt x="9778735" y="4391452"/>
                  <a:pt x="9789376" y="4404332"/>
                  <a:pt x="9800016" y="4416653"/>
                </a:cubicBezTo>
                <a:cubicBezTo>
                  <a:pt x="9813457" y="4414413"/>
                  <a:pt x="9831938" y="4411613"/>
                  <a:pt x="9856580" y="4408253"/>
                </a:cubicBezTo>
                <a:cubicBezTo>
                  <a:pt x="9844819" y="4400412"/>
                  <a:pt x="9836979" y="4395372"/>
                  <a:pt x="9828578" y="4389772"/>
                </a:cubicBezTo>
                <a:cubicBezTo>
                  <a:pt x="9872261" y="4335448"/>
                  <a:pt x="9941705" y="4370730"/>
                  <a:pt x="9996029" y="4341048"/>
                </a:cubicBezTo>
                <a:cubicBezTo>
                  <a:pt x="9906423" y="4304646"/>
                  <a:pt x="9838659" y="4358970"/>
                  <a:pt x="9763054" y="4372971"/>
                </a:cubicBezTo>
                <a:close/>
                <a:moveTo>
                  <a:pt x="6037130" y="5985876"/>
                </a:moveTo>
                <a:cubicBezTo>
                  <a:pt x="6039930" y="5956755"/>
                  <a:pt x="6041610" y="5935473"/>
                  <a:pt x="6044970" y="5902431"/>
                </a:cubicBezTo>
                <a:cubicBezTo>
                  <a:pt x="6000727" y="5911391"/>
                  <a:pt x="5961525" y="5919232"/>
                  <a:pt x="5921762" y="5927632"/>
                </a:cubicBezTo>
                <a:cubicBezTo>
                  <a:pt x="5921762" y="5932673"/>
                  <a:pt x="5922322" y="5937713"/>
                  <a:pt x="5922322" y="5942754"/>
                </a:cubicBezTo>
                <a:cubicBezTo>
                  <a:pt x="5959285" y="5956755"/>
                  <a:pt x="5996247" y="5970756"/>
                  <a:pt x="6037130" y="5985876"/>
                </a:cubicBezTo>
                <a:close/>
                <a:moveTo>
                  <a:pt x="11066819" y="3764210"/>
                </a:moveTo>
                <a:cubicBezTo>
                  <a:pt x="11069060" y="3767571"/>
                  <a:pt x="11071860" y="3770931"/>
                  <a:pt x="11074100" y="3774291"/>
                </a:cubicBezTo>
                <a:cubicBezTo>
                  <a:pt x="11115542" y="3766451"/>
                  <a:pt x="11156985" y="3758050"/>
                  <a:pt x="11197308" y="3750209"/>
                </a:cubicBezTo>
                <a:cubicBezTo>
                  <a:pt x="11201788" y="3691406"/>
                  <a:pt x="11151945" y="3712687"/>
                  <a:pt x="11136264" y="3695886"/>
                </a:cubicBezTo>
                <a:cubicBezTo>
                  <a:pt x="11111062" y="3720528"/>
                  <a:pt x="11089221" y="3742369"/>
                  <a:pt x="11066819" y="3764210"/>
                </a:cubicBezTo>
                <a:close/>
                <a:moveTo>
                  <a:pt x="11437563" y="3350903"/>
                </a:moveTo>
                <a:cubicBezTo>
                  <a:pt x="11464446" y="3381145"/>
                  <a:pt x="11490207" y="3410267"/>
                  <a:pt x="11519329" y="3442749"/>
                </a:cubicBezTo>
                <a:cubicBezTo>
                  <a:pt x="11537250" y="3422588"/>
                  <a:pt x="11553492" y="3404667"/>
                  <a:pt x="11569732" y="3386746"/>
                </a:cubicBezTo>
                <a:cubicBezTo>
                  <a:pt x="11569173" y="3382265"/>
                  <a:pt x="11568612" y="3377785"/>
                  <a:pt x="11568052" y="3373305"/>
                </a:cubicBezTo>
                <a:cubicBezTo>
                  <a:pt x="11546211" y="3371064"/>
                  <a:pt x="11523809" y="3369384"/>
                  <a:pt x="11498047" y="3366584"/>
                </a:cubicBezTo>
                <a:cubicBezTo>
                  <a:pt x="11496927" y="3362664"/>
                  <a:pt x="11493568" y="3353144"/>
                  <a:pt x="11490207" y="3341943"/>
                </a:cubicBezTo>
                <a:cubicBezTo>
                  <a:pt x="11471166" y="3344743"/>
                  <a:pt x="11453805" y="3348103"/>
                  <a:pt x="11437563" y="3350903"/>
                </a:cubicBezTo>
                <a:close/>
                <a:moveTo>
                  <a:pt x="5312442" y="6370062"/>
                </a:moveTo>
                <a:cubicBezTo>
                  <a:pt x="5254198" y="6390223"/>
                  <a:pt x="5237957" y="6469748"/>
                  <a:pt x="5162912" y="6452947"/>
                </a:cubicBezTo>
                <a:cubicBezTo>
                  <a:pt x="5172433" y="6459667"/>
                  <a:pt x="5181393" y="6463588"/>
                  <a:pt x="5190354" y="6465268"/>
                </a:cubicBezTo>
                <a:cubicBezTo>
                  <a:pt x="5236277" y="6473668"/>
                  <a:pt x="5269319" y="6448467"/>
                  <a:pt x="5304601" y="6424945"/>
                </a:cubicBezTo>
                <a:cubicBezTo>
                  <a:pt x="5332603" y="6407024"/>
                  <a:pt x="5331483" y="6391343"/>
                  <a:pt x="5312442" y="6370062"/>
                </a:cubicBezTo>
                <a:close/>
                <a:moveTo>
                  <a:pt x="8043181" y="4497859"/>
                </a:moveTo>
                <a:cubicBezTo>
                  <a:pt x="8068943" y="4509620"/>
                  <a:pt x="8087424" y="4519700"/>
                  <a:pt x="8107025" y="4525861"/>
                </a:cubicBezTo>
                <a:cubicBezTo>
                  <a:pt x="8114866" y="4528101"/>
                  <a:pt x="8131107" y="4523621"/>
                  <a:pt x="8133907" y="4518020"/>
                </a:cubicBezTo>
                <a:cubicBezTo>
                  <a:pt x="8143988" y="4496179"/>
                  <a:pt x="8150148" y="4472657"/>
                  <a:pt x="8157989" y="4449696"/>
                </a:cubicBezTo>
                <a:cubicBezTo>
                  <a:pt x="8142868" y="4441855"/>
                  <a:pt x="8124386" y="4432334"/>
                  <a:pt x="8102545" y="4421134"/>
                </a:cubicBezTo>
                <a:cubicBezTo>
                  <a:pt x="8107585" y="4445215"/>
                  <a:pt x="8111505" y="4462576"/>
                  <a:pt x="8115986" y="4480498"/>
                </a:cubicBezTo>
                <a:cubicBezTo>
                  <a:pt x="8090784" y="4486658"/>
                  <a:pt x="8070063" y="4491138"/>
                  <a:pt x="8043181" y="4497859"/>
                </a:cubicBezTo>
                <a:close/>
                <a:moveTo>
                  <a:pt x="7614753" y="5604492"/>
                </a:moveTo>
                <a:cubicBezTo>
                  <a:pt x="7601312" y="5580970"/>
                  <a:pt x="7591232" y="5559128"/>
                  <a:pt x="7577791" y="5539527"/>
                </a:cubicBezTo>
                <a:cubicBezTo>
                  <a:pt x="7568830" y="5526086"/>
                  <a:pt x="7555949" y="5514886"/>
                  <a:pt x="7543068" y="5505925"/>
                </a:cubicBezTo>
                <a:cubicBezTo>
                  <a:pt x="7540268" y="5504245"/>
                  <a:pt x="7528507" y="5514886"/>
                  <a:pt x="7521227" y="5519926"/>
                </a:cubicBezTo>
                <a:cubicBezTo>
                  <a:pt x="7533548" y="5535047"/>
                  <a:pt x="7554829" y="5554088"/>
                  <a:pt x="7552029" y="5559128"/>
                </a:cubicBezTo>
                <a:cubicBezTo>
                  <a:pt x="7529067" y="5599451"/>
                  <a:pt x="7572750" y="5611212"/>
                  <a:pt x="7577231" y="5635853"/>
                </a:cubicBezTo>
                <a:cubicBezTo>
                  <a:pt x="7592911" y="5622973"/>
                  <a:pt x="7606352" y="5611212"/>
                  <a:pt x="7614753" y="5604492"/>
                </a:cubicBezTo>
                <a:close/>
                <a:moveTo>
                  <a:pt x="2694830" y="3956303"/>
                </a:moveTo>
                <a:cubicBezTo>
                  <a:pt x="2622025" y="3919901"/>
                  <a:pt x="2622025" y="3919901"/>
                  <a:pt x="2585623" y="3985425"/>
                </a:cubicBezTo>
                <a:cubicBezTo>
                  <a:pt x="2609145" y="3994386"/>
                  <a:pt x="2632106" y="4002786"/>
                  <a:pt x="2661788" y="4013987"/>
                </a:cubicBezTo>
                <a:cubicBezTo>
                  <a:pt x="2656748" y="3998306"/>
                  <a:pt x="2653947" y="3988785"/>
                  <a:pt x="2651147" y="3979265"/>
                </a:cubicBezTo>
                <a:cubicBezTo>
                  <a:pt x="2664028" y="3971984"/>
                  <a:pt x="2678589" y="3964703"/>
                  <a:pt x="2694830" y="3956303"/>
                </a:cubicBezTo>
                <a:close/>
                <a:moveTo>
                  <a:pt x="2128073" y="3441069"/>
                </a:moveTo>
                <a:cubicBezTo>
                  <a:pt x="2111272" y="3458430"/>
                  <a:pt x="2096711" y="3473551"/>
                  <a:pt x="2082150" y="3488672"/>
                </a:cubicBezTo>
                <a:cubicBezTo>
                  <a:pt x="2078790" y="3485872"/>
                  <a:pt x="2075429" y="3482512"/>
                  <a:pt x="2072069" y="3479712"/>
                </a:cubicBezTo>
                <a:cubicBezTo>
                  <a:pt x="2077669" y="3469071"/>
                  <a:pt x="2083270" y="3458430"/>
                  <a:pt x="2090550" y="3444430"/>
                </a:cubicBezTo>
                <a:cubicBezTo>
                  <a:pt x="2074309" y="3440509"/>
                  <a:pt x="2061428" y="3437149"/>
                  <a:pt x="2047988" y="3433789"/>
                </a:cubicBezTo>
                <a:cubicBezTo>
                  <a:pt x="2049108" y="3437149"/>
                  <a:pt x="2050788" y="3440509"/>
                  <a:pt x="2051908" y="3443869"/>
                </a:cubicBezTo>
                <a:cubicBezTo>
                  <a:pt x="2032867" y="3457310"/>
                  <a:pt x="2013825" y="3471311"/>
                  <a:pt x="1989184" y="3488672"/>
                </a:cubicBezTo>
                <a:cubicBezTo>
                  <a:pt x="2030066" y="3493153"/>
                  <a:pt x="2066469" y="3498193"/>
                  <a:pt x="2102311" y="3500433"/>
                </a:cubicBezTo>
                <a:cubicBezTo>
                  <a:pt x="2109032" y="3500993"/>
                  <a:pt x="2120232" y="3492033"/>
                  <a:pt x="2122472" y="3484752"/>
                </a:cubicBezTo>
                <a:cubicBezTo>
                  <a:pt x="2126953" y="3472991"/>
                  <a:pt x="2126393" y="3458990"/>
                  <a:pt x="2128073" y="3441069"/>
                </a:cubicBezTo>
                <a:close/>
                <a:moveTo>
                  <a:pt x="11492447" y="3149290"/>
                </a:moveTo>
                <a:cubicBezTo>
                  <a:pt x="11527729" y="3193533"/>
                  <a:pt x="11562451" y="3227135"/>
                  <a:pt x="11612295" y="3201373"/>
                </a:cubicBezTo>
                <a:cubicBezTo>
                  <a:pt x="11601654" y="3185692"/>
                  <a:pt x="11594374" y="3162731"/>
                  <a:pt x="11582053" y="3158811"/>
                </a:cubicBezTo>
                <a:cubicBezTo>
                  <a:pt x="11554051" y="3150410"/>
                  <a:pt x="11523249" y="3152090"/>
                  <a:pt x="11492447" y="3149290"/>
                </a:cubicBezTo>
                <a:close/>
                <a:moveTo>
                  <a:pt x="2053588" y="3572118"/>
                </a:moveTo>
                <a:cubicBezTo>
                  <a:pt x="2081030" y="3609080"/>
                  <a:pt x="2081030" y="3609080"/>
                  <a:pt x="2133113" y="3574918"/>
                </a:cubicBezTo>
                <a:cubicBezTo>
                  <a:pt x="2131433" y="3563157"/>
                  <a:pt x="2129753" y="3550837"/>
                  <a:pt x="2127513" y="3537395"/>
                </a:cubicBezTo>
                <a:cubicBezTo>
                  <a:pt x="2110712" y="3532355"/>
                  <a:pt x="2093351" y="3527875"/>
                  <a:pt x="2081030" y="3523955"/>
                </a:cubicBezTo>
                <a:cubicBezTo>
                  <a:pt x="2070949" y="3542436"/>
                  <a:pt x="2062549" y="3556437"/>
                  <a:pt x="2053588" y="3572118"/>
                </a:cubicBezTo>
                <a:close/>
                <a:moveTo>
                  <a:pt x="3214544" y="3522274"/>
                </a:moveTo>
                <a:cubicBezTo>
                  <a:pt x="3211744" y="3518914"/>
                  <a:pt x="3209504" y="3515554"/>
                  <a:pt x="3206704" y="3511634"/>
                </a:cubicBezTo>
                <a:cubicBezTo>
                  <a:pt x="3179822" y="3527315"/>
                  <a:pt x="3153500" y="3542996"/>
                  <a:pt x="3125498" y="3559237"/>
                </a:cubicBezTo>
                <a:cubicBezTo>
                  <a:pt x="3151260" y="3601800"/>
                  <a:pt x="3164701" y="3581078"/>
                  <a:pt x="3177582" y="3568198"/>
                </a:cubicBezTo>
                <a:cubicBezTo>
                  <a:pt x="3196063" y="3569318"/>
                  <a:pt x="3213984" y="3570438"/>
                  <a:pt x="3232465" y="3571558"/>
                </a:cubicBezTo>
                <a:cubicBezTo>
                  <a:pt x="3226865" y="3561477"/>
                  <a:pt x="3220705" y="3551396"/>
                  <a:pt x="3215104" y="3541316"/>
                </a:cubicBezTo>
                <a:cubicBezTo>
                  <a:pt x="3211184" y="3542996"/>
                  <a:pt x="3207824" y="3545236"/>
                  <a:pt x="3203904" y="3546916"/>
                </a:cubicBezTo>
                <a:cubicBezTo>
                  <a:pt x="3207824" y="3538516"/>
                  <a:pt x="3211184" y="3530675"/>
                  <a:pt x="3214544" y="3522274"/>
                </a:cubicBezTo>
                <a:close/>
                <a:moveTo>
                  <a:pt x="1991424" y="3619161"/>
                </a:moveTo>
                <a:cubicBezTo>
                  <a:pt x="1965102" y="3633162"/>
                  <a:pt x="1944381" y="3644363"/>
                  <a:pt x="1923659" y="3655003"/>
                </a:cubicBezTo>
                <a:cubicBezTo>
                  <a:pt x="1924779" y="3661164"/>
                  <a:pt x="1926460" y="3666764"/>
                  <a:pt x="1927580" y="3672924"/>
                </a:cubicBezTo>
                <a:cubicBezTo>
                  <a:pt x="1946621" y="3674045"/>
                  <a:pt x="1965662" y="3675165"/>
                  <a:pt x="1984703" y="3676285"/>
                </a:cubicBezTo>
                <a:cubicBezTo>
                  <a:pt x="1984703" y="3666764"/>
                  <a:pt x="1984703" y="3657243"/>
                  <a:pt x="1984703" y="3648283"/>
                </a:cubicBezTo>
                <a:cubicBezTo>
                  <a:pt x="2000384" y="3639882"/>
                  <a:pt x="2017186" y="3631482"/>
                  <a:pt x="2042387" y="3618041"/>
                </a:cubicBezTo>
                <a:cubicBezTo>
                  <a:pt x="2016625" y="3605720"/>
                  <a:pt x="2000384" y="3597319"/>
                  <a:pt x="1983583" y="3589479"/>
                </a:cubicBezTo>
                <a:cubicBezTo>
                  <a:pt x="1981903" y="3592839"/>
                  <a:pt x="1979663" y="3596199"/>
                  <a:pt x="1977983" y="3599560"/>
                </a:cubicBezTo>
                <a:cubicBezTo>
                  <a:pt x="1983023" y="3607960"/>
                  <a:pt x="1988624" y="3615801"/>
                  <a:pt x="1991424" y="3619161"/>
                </a:cubicBezTo>
                <a:close/>
                <a:moveTo>
                  <a:pt x="2218799" y="635285"/>
                </a:moveTo>
                <a:cubicBezTo>
                  <a:pt x="2214319" y="637525"/>
                  <a:pt x="2209838" y="639765"/>
                  <a:pt x="2204798" y="641445"/>
                </a:cubicBezTo>
                <a:cubicBezTo>
                  <a:pt x="2210398" y="666647"/>
                  <a:pt x="2214879" y="692409"/>
                  <a:pt x="2223279" y="716490"/>
                </a:cubicBezTo>
                <a:cubicBezTo>
                  <a:pt x="2224959" y="720411"/>
                  <a:pt x="2247921" y="721531"/>
                  <a:pt x="2256321" y="716490"/>
                </a:cubicBezTo>
                <a:cubicBezTo>
                  <a:pt x="2265842" y="710330"/>
                  <a:pt x="2269202" y="695769"/>
                  <a:pt x="2275923" y="683448"/>
                </a:cubicBezTo>
                <a:cubicBezTo>
                  <a:pt x="2256881" y="667207"/>
                  <a:pt x="2237840" y="651526"/>
                  <a:pt x="2218799" y="635285"/>
                </a:cubicBezTo>
                <a:close/>
                <a:moveTo>
                  <a:pt x="7093919" y="5347435"/>
                </a:moveTo>
                <a:cubicBezTo>
                  <a:pt x="7096719" y="5349115"/>
                  <a:pt x="7099519" y="5350795"/>
                  <a:pt x="7102319" y="5352475"/>
                </a:cubicBezTo>
                <a:cubicBezTo>
                  <a:pt x="7138162" y="5339034"/>
                  <a:pt x="7174004" y="5325593"/>
                  <a:pt x="7207046" y="5313272"/>
                </a:cubicBezTo>
                <a:cubicBezTo>
                  <a:pt x="7196406" y="5304872"/>
                  <a:pt x="7181844" y="5293671"/>
                  <a:pt x="7168964" y="5283590"/>
                </a:cubicBezTo>
                <a:cubicBezTo>
                  <a:pt x="7153843" y="5293111"/>
                  <a:pt x="7137602" y="5300952"/>
                  <a:pt x="7124721" y="5312152"/>
                </a:cubicBezTo>
                <a:cubicBezTo>
                  <a:pt x="7112960" y="5321673"/>
                  <a:pt x="7104560" y="5335114"/>
                  <a:pt x="7093919" y="5347435"/>
                </a:cubicBezTo>
                <a:close/>
                <a:moveTo>
                  <a:pt x="4309976" y="1555985"/>
                </a:moveTo>
                <a:cubicBezTo>
                  <a:pt x="4358139" y="1547585"/>
                  <a:pt x="4393982" y="1541424"/>
                  <a:pt x="4429824" y="1535264"/>
                </a:cubicBezTo>
                <a:cubicBezTo>
                  <a:pt x="4405183" y="1523503"/>
                  <a:pt x="4382781" y="1522943"/>
                  <a:pt x="4361499" y="1519583"/>
                </a:cubicBezTo>
                <a:cubicBezTo>
                  <a:pt x="4347499" y="1517343"/>
                  <a:pt x="4334618" y="1511182"/>
                  <a:pt x="4321177" y="1506702"/>
                </a:cubicBezTo>
                <a:cubicBezTo>
                  <a:pt x="4317817" y="1521823"/>
                  <a:pt x="4314457" y="1536944"/>
                  <a:pt x="4309976" y="1555985"/>
                </a:cubicBezTo>
                <a:close/>
                <a:moveTo>
                  <a:pt x="7044635" y="5036054"/>
                </a:moveTo>
                <a:cubicBezTo>
                  <a:pt x="7037355" y="5021493"/>
                  <a:pt x="7032875" y="5013092"/>
                  <a:pt x="7029515" y="5005812"/>
                </a:cubicBezTo>
                <a:cubicBezTo>
                  <a:pt x="7042396" y="4994611"/>
                  <a:pt x="7054156" y="4984531"/>
                  <a:pt x="7065357" y="4974450"/>
                </a:cubicBezTo>
                <a:cubicBezTo>
                  <a:pt x="7044635" y="4963249"/>
                  <a:pt x="7030634" y="4955409"/>
                  <a:pt x="7016634" y="4948128"/>
                </a:cubicBezTo>
                <a:cubicBezTo>
                  <a:pt x="6984152" y="4995171"/>
                  <a:pt x="6984152" y="4995171"/>
                  <a:pt x="7044635" y="5036054"/>
                </a:cubicBezTo>
                <a:close/>
                <a:moveTo>
                  <a:pt x="8095265" y="4641228"/>
                </a:moveTo>
                <a:cubicBezTo>
                  <a:pt x="8099185" y="4628907"/>
                  <a:pt x="8104225" y="4615466"/>
                  <a:pt x="8111505" y="4593625"/>
                </a:cubicBezTo>
                <a:cubicBezTo>
                  <a:pt x="8076783" y="4608746"/>
                  <a:pt x="8053262" y="4554423"/>
                  <a:pt x="8026940" y="4586905"/>
                </a:cubicBezTo>
                <a:cubicBezTo>
                  <a:pt x="8037581" y="4608186"/>
                  <a:pt x="8045421" y="4623867"/>
                  <a:pt x="8049901" y="4632828"/>
                </a:cubicBezTo>
                <a:cubicBezTo>
                  <a:pt x="8065583" y="4635628"/>
                  <a:pt x="8077903" y="4637868"/>
                  <a:pt x="8095265" y="4641228"/>
                </a:cubicBezTo>
                <a:close/>
                <a:moveTo>
                  <a:pt x="2655067" y="4277204"/>
                </a:moveTo>
                <a:cubicBezTo>
                  <a:pt x="2624825" y="4287845"/>
                  <a:pt x="2602424" y="4295686"/>
                  <a:pt x="2580583" y="4303526"/>
                </a:cubicBezTo>
                <a:cubicBezTo>
                  <a:pt x="2613625" y="4317527"/>
                  <a:pt x="2650027" y="4369610"/>
                  <a:pt x="2678029" y="4292885"/>
                </a:cubicBezTo>
                <a:cubicBezTo>
                  <a:pt x="2669068" y="4286725"/>
                  <a:pt x="2657868" y="4279444"/>
                  <a:pt x="2655067" y="4277204"/>
                </a:cubicBezTo>
                <a:close/>
                <a:moveTo>
                  <a:pt x="7690918" y="4943648"/>
                </a:moveTo>
                <a:cubicBezTo>
                  <a:pt x="7688678" y="4946448"/>
                  <a:pt x="7686438" y="4949808"/>
                  <a:pt x="7684198" y="4952609"/>
                </a:cubicBezTo>
                <a:cubicBezTo>
                  <a:pt x="7702679" y="4963809"/>
                  <a:pt x="7721160" y="4983971"/>
                  <a:pt x="7738521" y="4983411"/>
                </a:cubicBezTo>
                <a:cubicBezTo>
                  <a:pt x="7756443" y="4982290"/>
                  <a:pt x="7772683" y="4960449"/>
                  <a:pt x="7790045" y="4947568"/>
                </a:cubicBezTo>
                <a:cubicBezTo>
                  <a:pt x="7788364" y="4944208"/>
                  <a:pt x="7786124" y="4941408"/>
                  <a:pt x="7784444" y="4938048"/>
                </a:cubicBezTo>
                <a:cubicBezTo>
                  <a:pt x="7753642" y="4939168"/>
                  <a:pt x="7722280" y="4941408"/>
                  <a:pt x="7690918" y="4943648"/>
                </a:cubicBezTo>
                <a:close/>
                <a:moveTo>
                  <a:pt x="6346270" y="5615692"/>
                </a:moveTo>
                <a:cubicBezTo>
                  <a:pt x="6332829" y="5625773"/>
                  <a:pt x="6322188" y="5634733"/>
                  <a:pt x="6310427" y="5642574"/>
                </a:cubicBezTo>
                <a:cubicBezTo>
                  <a:pt x="6299227" y="5649854"/>
                  <a:pt x="6287466" y="5655455"/>
                  <a:pt x="6271785" y="5663855"/>
                </a:cubicBezTo>
                <a:cubicBezTo>
                  <a:pt x="6294186" y="5676736"/>
                  <a:pt x="6309308" y="5685137"/>
                  <a:pt x="6331149" y="5697458"/>
                </a:cubicBezTo>
                <a:cubicBezTo>
                  <a:pt x="6319388" y="5663295"/>
                  <a:pt x="6383792" y="5652655"/>
                  <a:pt x="6346270" y="5615692"/>
                </a:cubicBezTo>
                <a:close/>
                <a:moveTo>
                  <a:pt x="7401939" y="4891564"/>
                </a:moveTo>
                <a:cubicBezTo>
                  <a:pt x="7446182" y="4932447"/>
                  <a:pt x="7380098" y="4933567"/>
                  <a:pt x="7381218" y="4967730"/>
                </a:cubicBezTo>
                <a:cubicBezTo>
                  <a:pt x="7410340" y="4953729"/>
                  <a:pt x="7434981" y="4941408"/>
                  <a:pt x="7468024" y="4925167"/>
                </a:cubicBezTo>
                <a:cubicBezTo>
                  <a:pt x="7455143" y="4920127"/>
                  <a:pt x="7446182" y="4916766"/>
                  <a:pt x="7434421" y="4912286"/>
                </a:cubicBezTo>
                <a:cubicBezTo>
                  <a:pt x="7453462" y="4900525"/>
                  <a:pt x="7462983" y="4894365"/>
                  <a:pt x="7472504" y="4888764"/>
                </a:cubicBezTo>
                <a:cubicBezTo>
                  <a:pt x="7471944" y="4886524"/>
                  <a:pt x="7470824" y="4884284"/>
                  <a:pt x="7470263" y="4882044"/>
                </a:cubicBezTo>
                <a:cubicBezTo>
                  <a:pt x="7450102" y="4884284"/>
                  <a:pt x="7430501" y="4887084"/>
                  <a:pt x="7401939" y="4891564"/>
                </a:cubicBezTo>
                <a:close/>
                <a:moveTo>
                  <a:pt x="10166280" y="1744718"/>
                </a:moveTo>
                <a:cubicBezTo>
                  <a:pt x="10130438" y="1744718"/>
                  <a:pt x="10105236" y="1744718"/>
                  <a:pt x="10078355" y="1744718"/>
                </a:cubicBezTo>
                <a:cubicBezTo>
                  <a:pt x="10094035" y="1800722"/>
                  <a:pt x="10108036" y="1801281"/>
                  <a:pt x="10166280" y="1744718"/>
                </a:cubicBezTo>
                <a:close/>
                <a:moveTo>
                  <a:pt x="8490091" y="4128234"/>
                </a:moveTo>
                <a:cubicBezTo>
                  <a:pt x="8576336" y="4148396"/>
                  <a:pt x="8586417" y="4146156"/>
                  <a:pt x="8628419" y="4096312"/>
                </a:cubicBezTo>
                <a:cubicBezTo>
                  <a:pt x="8579696" y="4107513"/>
                  <a:pt x="8537133" y="4117034"/>
                  <a:pt x="8490091" y="4128234"/>
                </a:cubicBezTo>
                <a:close/>
                <a:moveTo>
                  <a:pt x="7375057" y="4814279"/>
                </a:moveTo>
                <a:cubicBezTo>
                  <a:pt x="7332494" y="4759396"/>
                  <a:pt x="7331934" y="4759396"/>
                  <a:pt x="7280411" y="4807559"/>
                </a:cubicBezTo>
                <a:cubicBezTo>
                  <a:pt x="7314014" y="4809799"/>
                  <a:pt x="7344816" y="4812040"/>
                  <a:pt x="7375057" y="4814279"/>
                </a:cubicBezTo>
                <a:close/>
                <a:moveTo>
                  <a:pt x="3707937" y="4992931"/>
                </a:moveTo>
                <a:cubicBezTo>
                  <a:pt x="3727538" y="5019813"/>
                  <a:pt x="3738739" y="5039414"/>
                  <a:pt x="3753859" y="5054535"/>
                </a:cubicBezTo>
                <a:cubicBezTo>
                  <a:pt x="3758900" y="5059575"/>
                  <a:pt x="3774581" y="5054535"/>
                  <a:pt x="3785782" y="5054535"/>
                </a:cubicBezTo>
                <a:cubicBezTo>
                  <a:pt x="3783542" y="5042774"/>
                  <a:pt x="3784661" y="5024853"/>
                  <a:pt x="3777941" y="5020373"/>
                </a:cubicBezTo>
                <a:cubicBezTo>
                  <a:pt x="3760020" y="5009172"/>
                  <a:pt x="3738739" y="5004132"/>
                  <a:pt x="3707937" y="4992931"/>
                </a:cubicBezTo>
                <a:close/>
                <a:moveTo>
                  <a:pt x="7387938" y="5018693"/>
                </a:moveTo>
                <a:cubicBezTo>
                  <a:pt x="7401939" y="5011412"/>
                  <a:pt x="7417620" y="5005812"/>
                  <a:pt x="7430501" y="4996291"/>
                </a:cubicBezTo>
                <a:cubicBezTo>
                  <a:pt x="7442822" y="4987331"/>
                  <a:pt x="7451782" y="4974450"/>
                  <a:pt x="7462423" y="4962689"/>
                </a:cubicBezTo>
                <a:cubicBezTo>
                  <a:pt x="7461303" y="4960449"/>
                  <a:pt x="7460183" y="4958209"/>
                  <a:pt x="7458503" y="4955409"/>
                </a:cubicBezTo>
                <a:cubicBezTo>
                  <a:pt x="7429941" y="4963249"/>
                  <a:pt x="7400819" y="4971090"/>
                  <a:pt x="7374497" y="4978370"/>
                </a:cubicBezTo>
                <a:cubicBezTo>
                  <a:pt x="7379538" y="4994051"/>
                  <a:pt x="7383458" y="5006932"/>
                  <a:pt x="7387938" y="5018693"/>
                </a:cubicBezTo>
                <a:close/>
                <a:moveTo>
                  <a:pt x="5773913" y="6032920"/>
                </a:moveTo>
                <a:cubicBezTo>
                  <a:pt x="5773913" y="6036840"/>
                  <a:pt x="5773913" y="6040760"/>
                  <a:pt x="5773913" y="6044680"/>
                </a:cubicBezTo>
                <a:cubicBezTo>
                  <a:pt x="5806954" y="6041320"/>
                  <a:pt x="5839996" y="6038520"/>
                  <a:pt x="5874159" y="6035160"/>
                </a:cubicBezTo>
                <a:cubicBezTo>
                  <a:pt x="5864078" y="6003237"/>
                  <a:pt x="5864078" y="6003237"/>
                  <a:pt x="5773913" y="6032920"/>
                </a:cubicBezTo>
                <a:close/>
                <a:moveTo>
                  <a:pt x="11335077" y="3089926"/>
                </a:moveTo>
                <a:cubicBezTo>
                  <a:pt x="11333957" y="3081526"/>
                  <a:pt x="11332837" y="3073685"/>
                  <a:pt x="11331716" y="3065285"/>
                </a:cubicBezTo>
                <a:cubicBezTo>
                  <a:pt x="11292514" y="3075365"/>
                  <a:pt x="11252751" y="3085446"/>
                  <a:pt x="11213549" y="3095527"/>
                </a:cubicBezTo>
                <a:cubicBezTo>
                  <a:pt x="11214109" y="3100007"/>
                  <a:pt x="11215229" y="3103927"/>
                  <a:pt x="11215789" y="3108407"/>
                </a:cubicBezTo>
                <a:cubicBezTo>
                  <a:pt x="11255552" y="3102247"/>
                  <a:pt x="11295314" y="3096087"/>
                  <a:pt x="11335077" y="3089926"/>
                </a:cubicBezTo>
                <a:close/>
                <a:moveTo>
                  <a:pt x="881991" y="1166200"/>
                </a:moveTo>
                <a:cubicBezTo>
                  <a:pt x="892072" y="1213243"/>
                  <a:pt x="923994" y="1211003"/>
                  <a:pt x="953116" y="1216043"/>
                </a:cubicBezTo>
                <a:cubicBezTo>
                  <a:pt x="956476" y="1202602"/>
                  <a:pt x="959276" y="1191961"/>
                  <a:pt x="962076" y="1182441"/>
                </a:cubicBezTo>
                <a:cubicBezTo>
                  <a:pt x="935195" y="1177401"/>
                  <a:pt x="911113" y="1172360"/>
                  <a:pt x="881991" y="1166200"/>
                </a:cubicBezTo>
                <a:close/>
                <a:moveTo>
                  <a:pt x="10864086" y="3831415"/>
                </a:moveTo>
                <a:cubicBezTo>
                  <a:pt x="10865206" y="3833655"/>
                  <a:pt x="10866886" y="3835895"/>
                  <a:pt x="10868006" y="3838135"/>
                </a:cubicBezTo>
                <a:cubicBezTo>
                  <a:pt x="10897688" y="3833655"/>
                  <a:pt x="10927370" y="3828615"/>
                  <a:pt x="10957052" y="3824134"/>
                </a:cubicBezTo>
                <a:cubicBezTo>
                  <a:pt x="10957612" y="3820774"/>
                  <a:pt x="10957612" y="3817414"/>
                  <a:pt x="10958172" y="3814614"/>
                </a:cubicBezTo>
                <a:cubicBezTo>
                  <a:pt x="10940251" y="3806213"/>
                  <a:pt x="10922330" y="3797813"/>
                  <a:pt x="10904969" y="3789412"/>
                </a:cubicBezTo>
                <a:cubicBezTo>
                  <a:pt x="10897688" y="3801173"/>
                  <a:pt x="10894328" y="3810133"/>
                  <a:pt x="10887608" y="3816294"/>
                </a:cubicBezTo>
                <a:cubicBezTo>
                  <a:pt x="10881447" y="3821894"/>
                  <a:pt x="10872486" y="3825814"/>
                  <a:pt x="10864086" y="3831415"/>
                </a:cubicBezTo>
                <a:close/>
                <a:moveTo>
                  <a:pt x="3651373" y="5070776"/>
                </a:moveTo>
                <a:cubicBezTo>
                  <a:pt x="3662014" y="5117260"/>
                  <a:pt x="3697296" y="5098778"/>
                  <a:pt x="3721938" y="5104939"/>
                </a:cubicBezTo>
                <a:cubicBezTo>
                  <a:pt x="3724738" y="5105499"/>
                  <a:pt x="3731458" y="5087577"/>
                  <a:pt x="3738178" y="5076377"/>
                </a:cubicBezTo>
                <a:cubicBezTo>
                  <a:pt x="3705137" y="5074137"/>
                  <a:pt x="3679375" y="5072457"/>
                  <a:pt x="3651373" y="5070776"/>
                </a:cubicBezTo>
                <a:close/>
                <a:moveTo>
                  <a:pt x="3620571" y="4747635"/>
                </a:moveTo>
                <a:cubicBezTo>
                  <a:pt x="3593689" y="4738674"/>
                  <a:pt x="3567367" y="4730274"/>
                  <a:pt x="3548326" y="4761636"/>
                </a:cubicBezTo>
                <a:cubicBezTo>
                  <a:pt x="3580248" y="4798039"/>
                  <a:pt x="3594809" y="4795238"/>
                  <a:pt x="3620571" y="4747635"/>
                </a:cubicBezTo>
                <a:close/>
                <a:moveTo>
                  <a:pt x="2995570" y="3856616"/>
                </a:moveTo>
                <a:cubicBezTo>
                  <a:pt x="2987729" y="3833655"/>
                  <a:pt x="2982129" y="3816294"/>
                  <a:pt x="2974289" y="3792772"/>
                </a:cubicBezTo>
                <a:cubicBezTo>
                  <a:pt x="2955247" y="3821894"/>
                  <a:pt x="2942366" y="3841495"/>
                  <a:pt x="2925565" y="3867257"/>
                </a:cubicBezTo>
                <a:cubicBezTo>
                  <a:pt x="2949087" y="3863897"/>
                  <a:pt x="2967008" y="3861097"/>
                  <a:pt x="2995570" y="3856616"/>
                </a:cubicBezTo>
                <a:close/>
                <a:moveTo>
                  <a:pt x="6290266" y="5774743"/>
                </a:moveTo>
                <a:cubicBezTo>
                  <a:pt x="6254984" y="5779223"/>
                  <a:pt x="6226422" y="5782583"/>
                  <a:pt x="6194500" y="5786503"/>
                </a:cubicBezTo>
                <a:cubicBezTo>
                  <a:pt x="6224182" y="5820106"/>
                  <a:pt x="6263945" y="5816185"/>
                  <a:pt x="6290266" y="5774743"/>
                </a:cubicBezTo>
                <a:close/>
                <a:moveTo>
                  <a:pt x="4475747" y="4092952"/>
                </a:moveTo>
                <a:cubicBezTo>
                  <a:pt x="4476867" y="4096872"/>
                  <a:pt x="4477987" y="4100232"/>
                  <a:pt x="4479107" y="4104153"/>
                </a:cubicBezTo>
                <a:cubicBezTo>
                  <a:pt x="4500389" y="4104153"/>
                  <a:pt x="4521670" y="4104153"/>
                  <a:pt x="4539591" y="4104153"/>
                </a:cubicBezTo>
                <a:cubicBezTo>
                  <a:pt x="4537351" y="4085111"/>
                  <a:pt x="4535671" y="4070551"/>
                  <a:pt x="4532871" y="4045349"/>
                </a:cubicBezTo>
                <a:cubicBezTo>
                  <a:pt x="4511029" y="4063270"/>
                  <a:pt x="4493668" y="4078391"/>
                  <a:pt x="4475747" y="4092952"/>
                </a:cubicBezTo>
                <a:close/>
                <a:moveTo>
                  <a:pt x="1326660" y="1096755"/>
                </a:moveTo>
                <a:cubicBezTo>
                  <a:pt x="1296418" y="1102356"/>
                  <a:pt x="1272337" y="1112436"/>
                  <a:pt x="1277377" y="1151639"/>
                </a:cubicBezTo>
                <a:cubicBezTo>
                  <a:pt x="1340661" y="1144918"/>
                  <a:pt x="1340661" y="1144918"/>
                  <a:pt x="1326660" y="1096755"/>
                </a:cubicBezTo>
                <a:close/>
                <a:moveTo>
                  <a:pt x="494446" y="3287059"/>
                </a:moveTo>
                <a:cubicBezTo>
                  <a:pt x="468684" y="3248417"/>
                  <a:pt x="449643" y="3257377"/>
                  <a:pt x="436202" y="3275298"/>
                </a:cubicBezTo>
                <a:cubicBezTo>
                  <a:pt x="431161" y="3282019"/>
                  <a:pt x="439002" y="3298820"/>
                  <a:pt x="440682" y="3310581"/>
                </a:cubicBezTo>
                <a:cubicBezTo>
                  <a:pt x="458043" y="3302740"/>
                  <a:pt x="474844" y="3295460"/>
                  <a:pt x="494446" y="3287059"/>
                </a:cubicBezTo>
                <a:close/>
                <a:moveTo>
                  <a:pt x="11399481" y="3005361"/>
                </a:moveTo>
                <a:cubicBezTo>
                  <a:pt x="11359158" y="2976799"/>
                  <a:pt x="11316596" y="2980159"/>
                  <a:pt x="11292514" y="3012641"/>
                </a:cubicBezTo>
                <a:cubicBezTo>
                  <a:pt x="11329477" y="3009841"/>
                  <a:pt x="11358598" y="3007601"/>
                  <a:pt x="11399481" y="3005361"/>
                </a:cubicBezTo>
                <a:close/>
                <a:moveTo>
                  <a:pt x="7415940" y="5119499"/>
                </a:moveTo>
                <a:cubicBezTo>
                  <a:pt x="7419860" y="5122860"/>
                  <a:pt x="7423221" y="5126780"/>
                  <a:pt x="7427141" y="5130140"/>
                </a:cubicBezTo>
                <a:cubicBezTo>
                  <a:pt x="7446742" y="5110539"/>
                  <a:pt x="7466343" y="5090378"/>
                  <a:pt x="7493785" y="5062936"/>
                </a:cubicBezTo>
                <a:cubicBezTo>
                  <a:pt x="7426581" y="5082537"/>
                  <a:pt x="7418740" y="5088697"/>
                  <a:pt x="7415940" y="5119499"/>
                </a:cubicBezTo>
                <a:close/>
                <a:moveTo>
                  <a:pt x="2168956" y="4168557"/>
                </a:moveTo>
                <a:cubicBezTo>
                  <a:pt x="2168396" y="4173037"/>
                  <a:pt x="2168396" y="4177517"/>
                  <a:pt x="2167835" y="4181998"/>
                </a:cubicBezTo>
                <a:cubicBezTo>
                  <a:pt x="2198637" y="4184798"/>
                  <a:pt x="2230000" y="4187038"/>
                  <a:pt x="2260802" y="4189838"/>
                </a:cubicBezTo>
                <a:cubicBezTo>
                  <a:pt x="2261362" y="4185918"/>
                  <a:pt x="2261922" y="4182558"/>
                  <a:pt x="2262482" y="4178638"/>
                </a:cubicBezTo>
                <a:cubicBezTo>
                  <a:pt x="2247921" y="4176398"/>
                  <a:pt x="2233360" y="4174157"/>
                  <a:pt x="2219359" y="4171917"/>
                </a:cubicBezTo>
                <a:cubicBezTo>
                  <a:pt x="2222159" y="4166317"/>
                  <a:pt x="2225519" y="4159036"/>
                  <a:pt x="2232240" y="4143355"/>
                </a:cubicBezTo>
                <a:cubicBezTo>
                  <a:pt x="2205918" y="4153996"/>
                  <a:pt x="2187437" y="4161277"/>
                  <a:pt x="2168956" y="4168557"/>
                </a:cubicBezTo>
                <a:close/>
                <a:moveTo>
                  <a:pt x="7731241" y="4781797"/>
                </a:moveTo>
                <a:cubicBezTo>
                  <a:pt x="7732921" y="4778997"/>
                  <a:pt x="7734041" y="4776197"/>
                  <a:pt x="7735721" y="4773957"/>
                </a:cubicBezTo>
                <a:cubicBezTo>
                  <a:pt x="7719480" y="4758836"/>
                  <a:pt x="7702679" y="4743715"/>
                  <a:pt x="7683077" y="4725794"/>
                </a:cubicBezTo>
                <a:cubicBezTo>
                  <a:pt x="7676357" y="4734194"/>
                  <a:pt x="7667397" y="4744835"/>
                  <a:pt x="7654516" y="4760516"/>
                </a:cubicBezTo>
                <a:cubicBezTo>
                  <a:pt x="7685318" y="4768917"/>
                  <a:pt x="7708279" y="4775077"/>
                  <a:pt x="7731241" y="4781797"/>
                </a:cubicBezTo>
                <a:close/>
                <a:moveTo>
                  <a:pt x="2234480" y="3346983"/>
                </a:moveTo>
                <a:cubicBezTo>
                  <a:pt x="2206478" y="3353144"/>
                  <a:pt x="2186317" y="3358184"/>
                  <a:pt x="2165035" y="3362664"/>
                </a:cubicBezTo>
                <a:cubicBezTo>
                  <a:pt x="2193037" y="3400747"/>
                  <a:pt x="2214879" y="3404107"/>
                  <a:pt x="2234480" y="3346983"/>
                </a:cubicBezTo>
                <a:close/>
                <a:moveTo>
                  <a:pt x="7663476" y="5446001"/>
                </a:moveTo>
                <a:cubicBezTo>
                  <a:pt x="7671317" y="5482963"/>
                  <a:pt x="7700439" y="5485203"/>
                  <a:pt x="7726760" y="5489124"/>
                </a:cubicBezTo>
                <a:cubicBezTo>
                  <a:pt x="7733481" y="5490244"/>
                  <a:pt x="7741321" y="5476243"/>
                  <a:pt x="7749722" y="5468402"/>
                </a:cubicBezTo>
                <a:cubicBezTo>
                  <a:pt x="7717800" y="5460002"/>
                  <a:pt x="7692038" y="5453282"/>
                  <a:pt x="7663476" y="5446001"/>
                </a:cubicBezTo>
                <a:close/>
                <a:moveTo>
                  <a:pt x="1371463" y="847539"/>
                </a:moveTo>
                <a:cubicBezTo>
                  <a:pt x="1385464" y="830738"/>
                  <a:pt x="1396105" y="819537"/>
                  <a:pt x="1405625" y="807216"/>
                </a:cubicBezTo>
                <a:cubicBezTo>
                  <a:pt x="1410666" y="800496"/>
                  <a:pt x="1414586" y="792655"/>
                  <a:pt x="1419066" y="785375"/>
                </a:cubicBezTo>
                <a:cubicBezTo>
                  <a:pt x="1410666" y="782575"/>
                  <a:pt x="1402265" y="777534"/>
                  <a:pt x="1393865" y="778094"/>
                </a:cubicBezTo>
                <a:cubicBezTo>
                  <a:pt x="1383784" y="778654"/>
                  <a:pt x="1373703" y="783695"/>
                  <a:pt x="1364183" y="787055"/>
                </a:cubicBezTo>
                <a:cubicBezTo>
                  <a:pt x="1366983" y="806656"/>
                  <a:pt x="1368663" y="824017"/>
                  <a:pt x="1371463" y="847539"/>
                </a:cubicBezTo>
                <a:close/>
                <a:moveTo>
                  <a:pt x="7767643" y="4794678"/>
                </a:moveTo>
                <a:cubicBezTo>
                  <a:pt x="7806285" y="4806999"/>
                  <a:pt x="7824767" y="4784598"/>
                  <a:pt x="7844368" y="4762756"/>
                </a:cubicBezTo>
                <a:cubicBezTo>
                  <a:pt x="7832048" y="4803639"/>
                  <a:pt x="7772683" y="4729154"/>
                  <a:pt x="7767643" y="4794678"/>
                </a:cubicBezTo>
                <a:close/>
                <a:moveTo>
                  <a:pt x="7171204" y="4852362"/>
                </a:moveTo>
                <a:cubicBezTo>
                  <a:pt x="7148803" y="4849002"/>
                  <a:pt x="7134241" y="4846202"/>
                  <a:pt x="7119680" y="4845081"/>
                </a:cubicBezTo>
                <a:cubicBezTo>
                  <a:pt x="7112400" y="4844522"/>
                  <a:pt x="7104560" y="4847322"/>
                  <a:pt x="7096719" y="4849002"/>
                </a:cubicBezTo>
                <a:cubicBezTo>
                  <a:pt x="7101200" y="4856282"/>
                  <a:pt x="7104560" y="4865803"/>
                  <a:pt x="7111280" y="4870843"/>
                </a:cubicBezTo>
                <a:cubicBezTo>
                  <a:pt x="7121361" y="4878684"/>
                  <a:pt x="7133681" y="4884284"/>
                  <a:pt x="7147122" y="4891564"/>
                </a:cubicBezTo>
                <a:cubicBezTo>
                  <a:pt x="7152723" y="4882604"/>
                  <a:pt x="7159443" y="4870843"/>
                  <a:pt x="7171204" y="4852362"/>
                </a:cubicBezTo>
                <a:close/>
                <a:moveTo>
                  <a:pt x="2927245" y="3932782"/>
                </a:moveTo>
                <a:cubicBezTo>
                  <a:pt x="2930046" y="3935582"/>
                  <a:pt x="2932846" y="3938382"/>
                  <a:pt x="2935646" y="3941182"/>
                </a:cubicBezTo>
                <a:cubicBezTo>
                  <a:pt x="2951887" y="3935022"/>
                  <a:pt x="2968128" y="3928861"/>
                  <a:pt x="2988849" y="3921021"/>
                </a:cubicBezTo>
                <a:cubicBezTo>
                  <a:pt x="2980449" y="3903660"/>
                  <a:pt x="2973728" y="3889659"/>
                  <a:pt x="2964208" y="3869497"/>
                </a:cubicBezTo>
                <a:cubicBezTo>
                  <a:pt x="2948527" y="3896379"/>
                  <a:pt x="2937886" y="3914860"/>
                  <a:pt x="2927245" y="3932782"/>
                </a:cubicBezTo>
                <a:close/>
                <a:moveTo>
                  <a:pt x="7127521" y="4912286"/>
                </a:moveTo>
                <a:cubicBezTo>
                  <a:pt x="7121361" y="4911726"/>
                  <a:pt x="7115760" y="4911166"/>
                  <a:pt x="7109600" y="4910606"/>
                </a:cubicBezTo>
                <a:cubicBezTo>
                  <a:pt x="7101760" y="4926847"/>
                  <a:pt x="7093359" y="4943088"/>
                  <a:pt x="7087199" y="4959889"/>
                </a:cubicBezTo>
                <a:cubicBezTo>
                  <a:pt x="7085518" y="4963809"/>
                  <a:pt x="7094479" y="4976130"/>
                  <a:pt x="7096159" y="4976130"/>
                </a:cubicBezTo>
                <a:cubicBezTo>
                  <a:pt x="7112960" y="4971650"/>
                  <a:pt x="7129761" y="4964929"/>
                  <a:pt x="7146562" y="4958769"/>
                </a:cubicBezTo>
                <a:cubicBezTo>
                  <a:pt x="7149363" y="4954289"/>
                  <a:pt x="7152723" y="4949808"/>
                  <a:pt x="7155523" y="4945328"/>
                </a:cubicBezTo>
                <a:cubicBezTo>
                  <a:pt x="7111840" y="4956529"/>
                  <a:pt x="7107920" y="4941968"/>
                  <a:pt x="7127521" y="4912286"/>
                </a:cubicBezTo>
                <a:close/>
                <a:moveTo>
                  <a:pt x="5003302" y="6363341"/>
                </a:moveTo>
                <a:cubicBezTo>
                  <a:pt x="4988181" y="6375102"/>
                  <a:pt x="4976980" y="6384062"/>
                  <a:pt x="4965779" y="6393023"/>
                </a:cubicBezTo>
                <a:cubicBezTo>
                  <a:pt x="4987061" y="6409264"/>
                  <a:pt x="5003862" y="6422145"/>
                  <a:pt x="5020663" y="6435026"/>
                </a:cubicBezTo>
                <a:cubicBezTo>
                  <a:pt x="5024023" y="6433346"/>
                  <a:pt x="5027383" y="6432225"/>
                  <a:pt x="5030743" y="6430546"/>
                </a:cubicBezTo>
                <a:cubicBezTo>
                  <a:pt x="5022343" y="6410944"/>
                  <a:pt x="5013942" y="6390783"/>
                  <a:pt x="5003302" y="6363341"/>
                </a:cubicBezTo>
                <a:close/>
                <a:moveTo>
                  <a:pt x="9068048" y="4362890"/>
                </a:moveTo>
                <a:cubicBezTo>
                  <a:pt x="9045087" y="4365690"/>
                  <a:pt x="9023245" y="4367930"/>
                  <a:pt x="9001964" y="4370170"/>
                </a:cubicBezTo>
                <a:cubicBezTo>
                  <a:pt x="9000844" y="4375771"/>
                  <a:pt x="8999724" y="4380811"/>
                  <a:pt x="8998603" y="4386412"/>
                </a:cubicBezTo>
                <a:cubicBezTo>
                  <a:pt x="9014285" y="4393692"/>
                  <a:pt x="9029405" y="4403213"/>
                  <a:pt x="9045647" y="4406573"/>
                </a:cubicBezTo>
                <a:cubicBezTo>
                  <a:pt x="9049567" y="4407133"/>
                  <a:pt x="9057407" y="4384171"/>
                  <a:pt x="9068048" y="4362890"/>
                </a:cubicBezTo>
                <a:close/>
                <a:moveTo>
                  <a:pt x="2980449" y="3111208"/>
                </a:moveTo>
                <a:cubicBezTo>
                  <a:pt x="2981009" y="3114008"/>
                  <a:pt x="2981009" y="3116808"/>
                  <a:pt x="2981569" y="3120168"/>
                </a:cubicBezTo>
                <a:cubicBezTo>
                  <a:pt x="3014611" y="3114568"/>
                  <a:pt x="3047653" y="3109528"/>
                  <a:pt x="3088536" y="3102807"/>
                </a:cubicBezTo>
                <a:cubicBezTo>
                  <a:pt x="3066695" y="3089926"/>
                  <a:pt x="3054374" y="3082646"/>
                  <a:pt x="3048213" y="3079285"/>
                </a:cubicBezTo>
                <a:cubicBezTo>
                  <a:pt x="3021331" y="3091606"/>
                  <a:pt x="3000610" y="3101127"/>
                  <a:pt x="2980449" y="3111208"/>
                </a:cubicBezTo>
                <a:close/>
                <a:moveTo>
                  <a:pt x="11069060" y="3583319"/>
                </a:moveTo>
                <a:cubicBezTo>
                  <a:pt x="11047218" y="3564277"/>
                  <a:pt x="11028177" y="3547476"/>
                  <a:pt x="11002415" y="3525635"/>
                </a:cubicBezTo>
                <a:cubicBezTo>
                  <a:pt x="11005215" y="3537956"/>
                  <a:pt x="11006335" y="3550276"/>
                  <a:pt x="11009695" y="3561477"/>
                </a:cubicBezTo>
                <a:cubicBezTo>
                  <a:pt x="11021457" y="3595079"/>
                  <a:pt x="11046658" y="3586119"/>
                  <a:pt x="11069060" y="3583319"/>
                </a:cubicBezTo>
                <a:close/>
                <a:moveTo>
                  <a:pt x="11193948" y="1584547"/>
                </a:moveTo>
                <a:cubicBezTo>
                  <a:pt x="11211869" y="1598548"/>
                  <a:pt x="11225870" y="1609189"/>
                  <a:pt x="11239871" y="1619830"/>
                </a:cubicBezTo>
                <a:cubicBezTo>
                  <a:pt x="11240991" y="1605269"/>
                  <a:pt x="11241551" y="1590708"/>
                  <a:pt x="11243231" y="1576147"/>
                </a:cubicBezTo>
                <a:cubicBezTo>
                  <a:pt x="11243791" y="1568866"/>
                  <a:pt x="11245471" y="1561586"/>
                  <a:pt x="11247151" y="1548705"/>
                </a:cubicBezTo>
                <a:cubicBezTo>
                  <a:pt x="11227550" y="1561586"/>
                  <a:pt x="11213549" y="1571106"/>
                  <a:pt x="11193948" y="1584547"/>
                </a:cubicBezTo>
                <a:close/>
                <a:moveTo>
                  <a:pt x="4205249" y="1929530"/>
                </a:moveTo>
                <a:cubicBezTo>
                  <a:pt x="4200209" y="1929530"/>
                  <a:pt x="4195169" y="1929530"/>
                  <a:pt x="4190128" y="1928970"/>
                </a:cubicBezTo>
                <a:cubicBezTo>
                  <a:pt x="4187888" y="1940171"/>
                  <a:pt x="4180048" y="1956972"/>
                  <a:pt x="4184528" y="1962012"/>
                </a:cubicBezTo>
                <a:cubicBezTo>
                  <a:pt x="4195169" y="1972653"/>
                  <a:pt x="4211410" y="1977133"/>
                  <a:pt x="4225411" y="1983853"/>
                </a:cubicBezTo>
                <a:cubicBezTo>
                  <a:pt x="4228211" y="1980493"/>
                  <a:pt x="4231011" y="1977693"/>
                  <a:pt x="4233811" y="1974333"/>
                </a:cubicBezTo>
                <a:cubicBezTo>
                  <a:pt x="4224290" y="1959772"/>
                  <a:pt x="4214770" y="1944651"/>
                  <a:pt x="4205249" y="1929530"/>
                </a:cubicBezTo>
                <a:close/>
                <a:moveTo>
                  <a:pt x="4170527" y="5896830"/>
                </a:moveTo>
                <a:cubicBezTo>
                  <a:pt x="4204689" y="5908591"/>
                  <a:pt x="4231011" y="5918112"/>
                  <a:pt x="4257333" y="5927073"/>
                </a:cubicBezTo>
                <a:cubicBezTo>
                  <a:pt x="4259013" y="5922032"/>
                  <a:pt x="4260693" y="5916992"/>
                  <a:pt x="4262373" y="5911952"/>
                </a:cubicBezTo>
                <a:cubicBezTo>
                  <a:pt x="4234371" y="5908591"/>
                  <a:pt x="4218690" y="5863228"/>
                  <a:pt x="4170527" y="5896830"/>
                </a:cubicBezTo>
                <a:close/>
                <a:moveTo>
                  <a:pt x="5801914" y="5936033"/>
                </a:moveTo>
                <a:cubicBezTo>
                  <a:pt x="5827676" y="5942193"/>
                  <a:pt x="5847837" y="5946674"/>
                  <a:pt x="5870239" y="5952274"/>
                </a:cubicBezTo>
                <a:cubicBezTo>
                  <a:pt x="5868558" y="5933793"/>
                  <a:pt x="5867438" y="5919232"/>
                  <a:pt x="5865758" y="5899631"/>
                </a:cubicBezTo>
                <a:cubicBezTo>
                  <a:pt x="5843357" y="5912512"/>
                  <a:pt x="5824876" y="5923153"/>
                  <a:pt x="5801914" y="5936033"/>
                </a:cubicBezTo>
                <a:close/>
                <a:moveTo>
                  <a:pt x="3605450" y="4969410"/>
                </a:moveTo>
                <a:cubicBezTo>
                  <a:pt x="3632332" y="4982851"/>
                  <a:pt x="3659773" y="4996852"/>
                  <a:pt x="3685535" y="5010292"/>
                </a:cubicBezTo>
                <a:cubicBezTo>
                  <a:pt x="3681055" y="4972770"/>
                  <a:pt x="3641852" y="4953729"/>
                  <a:pt x="3605450" y="4969410"/>
                </a:cubicBezTo>
                <a:close/>
                <a:moveTo>
                  <a:pt x="1880537" y="3829735"/>
                </a:moveTo>
                <a:cubicBezTo>
                  <a:pt x="1876616" y="3828615"/>
                  <a:pt x="1872136" y="3827494"/>
                  <a:pt x="1868216" y="3826935"/>
                </a:cubicBezTo>
                <a:cubicBezTo>
                  <a:pt x="1857575" y="3857177"/>
                  <a:pt x="1847494" y="3887979"/>
                  <a:pt x="1836854" y="3918220"/>
                </a:cubicBezTo>
                <a:cubicBezTo>
                  <a:pt x="1841334" y="3919901"/>
                  <a:pt x="1845254" y="3921581"/>
                  <a:pt x="1849735" y="3922701"/>
                </a:cubicBezTo>
                <a:cubicBezTo>
                  <a:pt x="1878856" y="3898619"/>
                  <a:pt x="1863736" y="3858296"/>
                  <a:pt x="1880537" y="3829735"/>
                </a:cubicBezTo>
                <a:close/>
                <a:moveTo>
                  <a:pt x="2324646" y="3652203"/>
                </a:moveTo>
                <a:cubicBezTo>
                  <a:pt x="2321846" y="3649963"/>
                  <a:pt x="2318485" y="3648283"/>
                  <a:pt x="2315685" y="3646043"/>
                </a:cubicBezTo>
                <a:cubicBezTo>
                  <a:pt x="2306725" y="3658364"/>
                  <a:pt x="2290483" y="3670684"/>
                  <a:pt x="2290483" y="3683005"/>
                </a:cubicBezTo>
                <a:cubicBezTo>
                  <a:pt x="2290483" y="3692526"/>
                  <a:pt x="2310085" y="3702606"/>
                  <a:pt x="2329686" y="3719968"/>
                </a:cubicBezTo>
                <a:cubicBezTo>
                  <a:pt x="2327446" y="3688046"/>
                  <a:pt x="2326326" y="3670124"/>
                  <a:pt x="2324646" y="3652203"/>
                </a:cubicBezTo>
                <a:close/>
                <a:moveTo>
                  <a:pt x="2825879" y="3904220"/>
                </a:moveTo>
                <a:cubicBezTo>
                  <a:pt x="2829799" y="3904220"/>
                  <a:pt x="2833719" y="3903660"/>
                  <a:pt x="2837079" y="3903660"/>
                </a:cubicBezTo>
                <a:cubicBezTo>
                  <a:pt x="2834279" y="3894699"/>
                  <a:pt x="2834839" y="3881258"/>
                  <a:pt x="2828679" y="3877338"/>
                </a:cubicBezTo>
                <a:cubicBezTo>
                  <a:pt x="2812438" y="3866697"/>
                  <a:pt x="2793397" y="3860537"/>
                  <a:pt x="2775475" y="3852696"/>
                </a:cubicBezTo>
                <a:cubicBezTo>
                  <a:pt x="2773795" y="3856616"/>
                  <a:pt x="2771555" y="3860537"/>
                  <a:pt x="2769875" y="3864457"/>
                </a:cubicBezTo>
                <a:cubicBezTo>
                  <a:pt x="2788916" y="3877898"/>
                  <a:pt x="2807398" y="3890779"/>
                  <a:pt x="2825879" y="3904220"/>
                </a:cubicBezTo>
                <a:close/>
                <a:moveTo>
                  <a:pt x="8255995" y="4432895"/>
                </a:moveTo>
                <a:cubicBezTo>
                  <a:pt x="8266636" y="4463697"/>
                  <a:pt x="8292957" y="4456416"/>
                  <a:pt x="8318719" y="4444655"/>
                </a:cubicBezTo>
                <a:cubicBezTo>
                  <a:pt x="8324319" y="4441855"/>
                  <a:pt x="8325440" y="4429534"/>
                  <a:pt x="8328800" y="4421694"/>
                </a:cubicBezTo>
                <a:cubicBezTo>
                  <a:pt x="8321519" y="4420574"/>
                  <a:pt x="8313679" y="4416653"/>
                  <a:pt x="8306958" y="4418333"/>
                </a:cubicBezTo>
                <a:cubicBezTo>
                  <a:pt x="8290157" y="4421694"/>
                  <a:pt x="8274477" y="4427294"/>
                  <a:pt x="8255995" y="4432895"/>
                </a:cubicBezTo>
                <a:close/>
                <a:moveTo>
                  <a:pt x="6934868" y="5342954"/>
                </a:moveTo>
                <a:cubicBezTo>
                  <a:pt x="6933189" y="5336794"/>
                  <a:pt x="6931508" y="5330074"/>
                  <a:pt x="6930388" y="5323913"/>
                </a:cubicBezTo>
                <a:cubicBezTo>
                  <a:pt x="6902946" y="5330633"/>
                  <a:pt x="6875505" y="5337354"/>
                  <a:pt x="6847503" y="5344634"/>
                </a:cubicBezTo>
                <a:cubicBezTo>
                  <a:pt x="6848622" y="5347994"/>
                  <a:pt x="6849743" y="5351915"/>
                  <a:pt x="6850863" y="5355275"/>
                </a:cubicBezTo>
                <a:cubicBezTo>
                  <a:pt x="6866544" y="5353595"/>
                  <a:pt x="6882225" y="5352475"/>
                  <a:pt x="6897906" y="5350235"/>
                </a:cubicBezTo>
                <a:cubicBezTo>
                  <a:pt x="6910227" y="5348555"/>
                  <a:pt x="6922548" y="5345194"/>
                  <a:pt x="6934868" y="5342954"/>
                </a:cubicBezTo>
                <a:close/>
                <a:moveTo>
                  <a:pt x="11685100" y="3158251"/>
                </a:moveTo>
                <a:cubicBezTo>
                  <a:pt x="11686781" y="3160491"/>
                  <a:pt x="11687900" y="3162731"/>
                  <a:pt x="11689581" y="3164971"/>
                </a:cubicBezTo>
                <a:cubicBezTo>
                  <a:pt x="11712541" y="3161051"/>
                  <a:pt x="11735503" y="3157691"/>
                  <a:pt x="11767425" y="3152090"/>
                </a:cubicBezTo>
                <a:cubicBezTo>
                  <a:pt x="11752864" y="3136409"/>
                  <a:pt x="11744463" y="3127448"/>
                  <a:pt x="11737184" y="3119608"/>
                </a:cubicBezTo>
                <a:cubicBezTo>
                  <a:pt x="11716461" y="3134729"/>
                  <a:pt x="11700781" y="3146490"/>
                  <a:pt x="11685100" y="3158251"/>
                </a:cubicBezTo>
                <a:close/>
                <a:moveTo>
                  <a:pt x="2821398" y="3275858"/>
                </a:moveTo>
                <a:cubicBezTo>
                  <a:pt x="2816358" y="3256817"/>
                  <a:pt x="2811878" y="3242816"/>
                  <a:pt x="2806837" y="3224895"/>
                </a:cubicBezTo>
                <a:cubicBezTo>
                  <a:pt x="2791156" y="3243936"/>
                  <a:pt x="2778836" y="3259057"/>
                  <a:pt x="2761474" y="3280899"/>
                </a:cubicBezTo>
                <a:cubicBezTo>
                  <a:pt x="2785556" y="3279219"/>
                  <a:pt x="2801237" y="3277539"/>
                  <a:pt x="2821398" y="3275858"/>
                </a:cubicBezTo>
                <a:close/>
                <a:moveTo>
                  <a:pt x="8389844" y="4425054"/>
                </a:moveTo>
                <a:cubicBezTo>
                  <a:pt x="8414486" y="4420574"/>
                  <a:pt x="8429606" y="4409373"/>
                  <a:pt x="8424006" y="4384171"/>
                </a:cubicBezTo>
                <a:cubicBezTo>
                  <a:pt x="8422326" y="4376891"/>
                  <a:pt x="8406085" y="4372411"/>
                  <a:pt x="8396004" y="4366810"/>
                </a:cubicBezTo>
                <a:cubicBezTo>
                  <a:pt x="8393204" y="4391452"/>
                  <a:pt x="8391523" y="4406573"/>
                  <a:pt x="8389844" y="4425054"/>
                </a:cubicBezTo>
                <a:close/>
                <a:moveTo>
                  <a:pt x="9653287" y="4237442"/>
                </a:moveTo>
                <a:cubicBezTo>
                  <a:pt x="9657767" y="4230721"/>
                  <a:pt x="9661687" y="4224001"/>
                  <a:pt x="9666168" y="4217280"/>
                </a:cubicBezTo>
                <a:cubicBezTo>
                  <a:pt x="9653287" y="4212240"/>
                  <a:pt x="9640966" y="4204400"/>
                  <a:pt x="9628085" y="4203839"/>
                </a:cubicBezTo>
                <a:cubicBezTo>
                  <a:pt x="9621925" y="4203279"/>
                  <a:pt x="9608484" y="4219520"/>
                  <a:pt x="9610164" y="4223441"/>
                </a:cubicBezTo>
                <a:cubicBezTo>
                  <a:pt x="9614644" y="4234081"/>
                  <a:pt x="9624165" y="4243602"/>
                  <a:pt x="9634245" y="4250322"/>
                </a:cubicBezTo>
                <a:cubicBezTo>
                  <a:pt x="9635926" y="4252003"/>
                  <a:pt x="9646566" y="4241922"/>
                  <a:pt x="9653287" y="4237442"/>
                </a:cubicBezTo>
                <a:close/>
                <a:moveTo>
                  <a:pt x="1672763" y="1023390"/>
                </a:moveTo>
                <a:cubicBezTo>
                  <a:pt x="1692364" y="1021150"/>
                  <a:pt x="1712526" y="1018910"/>
                  <a:pt x="1734367" y="1016670"/>
                </a:cubicBezTo>
                <a:cubicBezTo>
                  <a:pt x="1710845" y="978587"/>
                  <a:pt x="1704685" y="979147"/>
                  <a:pt x="1672763" y="1023390"/>
                </a:cubicBezTo>
                <a:close/>
                <a:moveTo>
                  <a:pt x="7064237" y="5281350"/>
                </a:moveTo>
                <a:cubicBezTo>
                  <a:pt x="7049676" y="5275190"/>
                  <a:pt x="7039035" y="5270150"/>
                  <a:pt x="7019434" y="5262309"/>
                </a:cubicBezTo>
                <a:cubicBezTo>
                  <a:pt x="7022234" y="5288071"/>
                  <a:pt x="7023914" y="5303752"/>
                  <a:pt x="7027274" y="5330074"/>
                </a:cubicBezTo>
                <a:cubicBezTo>
                  <a:pt x="7043516" y="5309352"/>
                  <a:pt x="7052476" y="5297591"/>
                  <a:pt x="7064237" y="5281350"/>
                </a:cubicBezTo>
                <a:close/>
                <a:moveTo>
                  <a:pt x="1378744" y="1072114"/>
                </a:moveTo>
                <a:cubicBezTo>
                  <a:pt x="1374823" y="1074914"/>
                  <a:pt x="1370903" y="1078274"/>
                  <a:pt x="1366983" y="1081074"/>
                </a:cubicBezTo>
                <a:cubicBezTo>
                  <a:pt x="1368103" y="1092835"/>
                  <a:pt x="1369223" y="1104036"/>
                  <a:pt x="1370903" y="1126437"/>
                </a:cubicBezTo>
                <a:cubicBezTo>
                  <a:pt x="1389384" y="1115236"/>
                  <a:pt x="1401705" y="1107956"/>
                  <a:pt x="1414026" y="1100675"/>
                </a:cubicBezTo>
                <a:cubicBezTo>
                  <a:pt x="1402265" y="1091155"/>
                  <a:pt x="1390504" y="1081634"/>
                  <a:pt x="1378744" y="1072114"/>
                </a:cubicBezTo>
                <a:close/>
                <a:moveTo>
                  <a:pt x="981118" y="1189721"/>
                </a:moveTo>
                <a:cubicBezTo>
                  <a:pt x="988398" y="1187481"/>
                  <a:pt x="995118" y="1185241"/>
                  <a:pt x="1002399" y="1183001"/>
                </a:cubicBezTo>
                <a:cubicBezTo>
                  <a:pt x="999039" y="1168440"/>
                  <a:pt x="996799" y="1153319"/>
                  <a:pt x="990638" y="1139318"/>
                </a:cubicBezTo>
                <a:cubicBezTo>
                  <a:pt x="989518" y="1137078"/>
                  <a:pt x="971597" y="1142118"/>
                  <a:pt x="962076" y="1143798"/>
                </a:cubicBezTo>
                <a:cubicBezTo>
                  <a:pt x="968237" y="1158919"/>
                  <a:pt x="974957" y="1174040"/>
                  <a:pt x="981118" y="1189721"/>
                </a:cubicBezTo>
                <a:close/>
                <a:moveTo>
                  <a:pt x="9130772" y="4132155"/>
                </a:moveTo>
                <a:cubicBezTo>
                  <a:pt x="9141413" y="4161277"/>
                  <a:pt x="9148694" y="4180318"/>
                  <a:pt x="9155974" y="4199919"/>
                </a:cubicBezTo>
                <a:cubicBezTo>
                  <a:pt x="9168855" y="4190958"/>
                  <a:pt x="9179496" y="4183118"/>
                  <a:pt x="9191256" y="4174717"/>
                </a:cubicBezTo>
                <a:cubicBezTo>
                  <a:pt x="9173335" y="4161836"/>
                  <a:pt x="9157654" y="4150636"/>
                  <a:pt x="9130772" y="4132155"/>
                </a:cubicBezTo>
                <a:close/>
                <a:moveTo>
                  <a:pt x="8684983" y="4147836"/>
                </a:moveTo>
                <a:cubicBezTo>
                  <a:pt x="8683863" y="4150636"/>
                  <a:pt x="8682743" y="4153436"/>
                  <a:pt x="8681623" y="4156236"/>
                </a:cubicBezTo>
                <a:cubicBezTo>
                  <a:pt x="8690583" y="4165757"/>
                  <a:pt x="8698984" y="4175278"/>
                  <a:pt x="8707384" y="4183678"/>
                </a:cubicBezTo>
                <a:cubicBezTo>
                  <a:pt x="8723066" y="4176958"/>
                  <a:pt x="8736507" y="4171357"/>
                  <a:pt x="8749387" y="4166317"/>
                </a:cubicBezTo>
                <a:cubicBezTo>
                  <a:pt x="8749947" y="4162957"/>
                  <a:pt x="8749947" y="4159597"/>
                  <a:pt x="8750508" y="4155676"/>
                </a:cubicBezTo>
                <a:cubicBezTo>
                  <a:pt x="8728666" y="4153436"/>
                  <a:pt x="8706824" y="4150636"/>
                  <a:pt x="8684983" y="4147836"/>
                </a:cubicBezTo>
                <a:close/>
              </a:path>
            </a:pathLst>
          </a:custGeom>
          <a:solidFill>
            <a:srgbClr val="000000"/>
          </a:solidFill>
          <a:ln w="5600" cap="flat">
            <a:noFill/>
            <a:prstDash val="solid"/>
            <a:miter/>
          </a:ln>
        </p:spPr>
        <p:txBody>
          <a:bodyPr rtlCol="0" anchor="ctr"/>
          <a:lstStyle/>
          <a:p>
            <a:endParaRPr lang="zh-CN" altLang="en-US"/>
          </a:p>
        </p:txBody>
      </p:sp>
      <p:sp>
        <p:nvSpPr>
          <p:cNvPr id="12" name="图形 10">
            <a:extLst>
              <a:ext uri="{FF2B5EF4-FFF2-40B4-BE49-F238E27FC236}">
                <a16:creationId xmlns:a16="http://schemas.microsoft.com/office/drawing/2014/main" xmlns="" id="{353A68B3-2426-45AA-8928-BDA46C5F7DC2}"/>
              </a:ext>
            </a:extLst>
          </p:cNvPr>
          <p:cNvSpPr/>
          <p:nvPr/>
        </p:nvSpPr>
        <p:spPr>
          <a:xfrm>
            <a:off x="4903474" y="3695700"/>
            <a:ext cx="2725373" cy="2295458"/>
          </a:xfrm>
          <a:custGeom>
            <a:avLst/>
            <a:gdLst>
              <a:gd name="connsiteX0" fmla="*/ 7493846 w 8142430"/>
              <a:gd name="connsiteY0" fmla="*/ 4416280 h 6858000"/>
              <a:gd name="connsiteX1" fmla="*/ 7562195 w 8142430"/>
              <a:gd name="connsiteY1" fmla="*/ 4436752 h 6858000"/>
              <a:gd name="connsiteX2" fmla="*/ 7560874 w 8142430"/>
              <a:gd name="connsiteY2" fmla="*/ 4449299 h 6858000"/>
              <a:gd name="connsiteX3" fmla="*/ 7429129 w 8142430"/>
              <a:gd name="connsiteY3" fmla="*/ 4513686 h 6858000"/>
              <a:gd name="connsiteX4" fmla="*/ 7422195 w 8142430"/>
              <a:gd name="connsiteY4" fmla="*/ 4583025 h 6858000"/>
              <a:gd name="connsiteX5" fmla="*/ 7406676 w 8142430"/>
              <a:gd name="connsiteY5" fmla="*/ 4610761 h 6858000"/>
              <a:gd name="connsiteX6" fmla="*/ 7382573 w 8142430"/>
              <a:gd name="connsiteY6" fmla="*/ 4639817 h 6858000"/>
              <a:gd name="connsiteX7" fmla="*/ 7309601 w 8142430"/>
              <a:gd name="connsiteY7" fmla="*/ 4623638 h 6858000"/>
              <a:gd name="connsiteX8" fmla="*/ 7214507 w 8142430"/>
              <a:gd name="connsiteY8" fmla="*/ 4651704 h 6858000"/>
              <a:gd name="connsiteX9" fmla="*/ 7229365 w 8142430"/>
              <a:gd name="connsiteY9" fmla="*/ 4675808 h 6858000"/>
              <a:gd name="connsiteX10" fmla="*/ 7211535 w 8142430"/>
              <a:gd name="connsiteY10" fmla="*/ 4659959 h 6858000"/>
              <a:gd name="connsiteX11" fmla="*/ 7161677 w 8142430"/>
              <a:gd name="connsiteY11" fmla="*/ 4754062 h 6858000"/>
              <a:gd name="connsiteX12" fmla="*/ 7151441 w 8142430"/>
              <a:gd name="connsiteY12" fmla="*/ 4748449 h 6858000"/>
              <a:gd name="connsiteX13" fmla="*/ 7166960 w 8142430"/>
              <a:gd name="connsiteY13" fmla="*/ 4759345 h 6858000"/>
              <a:gd name="connsiteX14" fmla="*/ 7132951 w 8142430"/>
              <a:gd name="connsiteY14" fmla="*/ 4819109 h 6858000"/>
              <a:gd name="connsiteX15" fmla="*/ 7102243 w 8142430"/>
              <a:gd name="connsiteY15" fmla="*/ 4826043 h 6858000"/>
              <a:gd name="connsiteX16" fmla="*/ 7121063 w 8142430"/>
              <a:gd name="connsiteY16" fmla="*/ 4858402 h 6858000"/>
              <a:gd name="connsiteX17" fmla="*/ 7084413 w 8142430"/>
              <a:gd name="connsiteY17" fmla="*/ 4892411 h 6858000"/>
              <a:gd name="connsiteX18" fmla="*/ 7058328 w 8142430"/>
              <a:gd name="connsiteY18" fmla="*/ 4914203 h 6858000"/>
              <a:gd name="connsiteX19" fmla="*/ 7030923 w 8142430"/>
              <a:gd name="connsiteY19" fmla="*/ 4887458 h 6858000"/>
              <a:gd name="connsiteX20" fmla="*/ 7000875 w 8142430"/>
              <a:gd name="connsiteY20" fmla="*/ 4931043 h 6858000"/>
              <a:gd name="connsiteX21" fmla="*/ 7035215 w 8142430"/>
              <a:gd name="connsiteY21" fmla="*/ 4951515 h 6858000"/>
              <a:gd name="connsiteX22" fmla="*/ 7003847 w 8142430"/>
              <a:gd name="connsiteY22" fmla="*/ 5008637 h 6858000"/>
              <a:gd name="connsiteX23" fmla="*/ 6999224 w 8142430"/>
              <a:gd name="connsiteY23" fmla="*/ 5044958 h 6858000"/>
              <a:gd name="connsiteX24" fmla="*/ 6976442 w 8142430"/>
              <a:gd name="connsiteY24" fmla="*/ 5109675 h 6858000"/>
              <a:gd name="connsiteX25" fmla="*/ 6964224 w 8142430"/>
              <a:gd name="connsiteY25" fmla="*/ 5108024 h 6858000"/>
              <a:gd name="connsiteX26" fmla="*/ 7006488 w 8142430"/>
              <a:gd name="connsiteY26" fmla="*/ 5131467 h 6858000"/>
              <a:gd name="connsiteX27" fmla="*/ 6952338 w 8142430"/>
              <a:gd name="connsiteY27" fmla="*/ 5148967 h 6858000"/>
              <a:gd name="connsiteX28" fmla="*/ 6889602 w 8142430"/>
              <a:gd name="connsiteY28" fmla="*/ 5210712 h 6858000"/>
              <a:gd name="connsiteX29" fmla="*/ 6908092 w 8142430"/>
              <a:gd name="connsiteY29" fmla="*/ 5220618 h 6858000"/>
              <a:gd name="connsiteX30" fmla="*/ 6868470 w 8142430"/>
              <a:gd name="connsiteY30" fmla="*/ 5237787 h 6858000"/>
              <a:gd name="connsiteX31" fmla="*/ 6888612 w 8142430"/>
              <a:gd name="connsiteY31" fmla="*/ 5265853 h 6858000"/>
              <a:gd name="connsiteX32" fmla="*/ 6885310 w 8142430"/>
              <a:gd name="connsiteY32" fmla="*/ 5274438 h 6858000"/>
              <a:gd name="connsiteX33" fmla="*/ 6818612 w 8142430"/>
              <a:gd name="connsiteY33" fmla="*/ 5255287 h 6858000"/>
              <a:gd name="connsiteX34" fmla="*/ 6815310 w 8142430"/>
              <a:gd name="connsiteY34" fmla="*/ 5265523 h 6858000"/>
              <a:gd name="connsiteX35" fmla="*/ 6873423 w 8142430"/>
              <a:gd name="connsiteY35" fmla="*/ 5301844 h 6858000"/>
              <a:gd name="connsiteX36" fmla="*/ 6746961 w 8142430"/>
              <a:gd name="connsiteY36" fmla="*/ 5346749 h 6858000"/>
              <a:gd name="connsiteX37" fmla="*/ 6723518 w 8142430"/>
              <a:gd name="connsiteY37" fmla="*/ 5367551 h 6858000"/>
              <a:gd name="connsiteX38" fmla="*/ 6683895 w 8142430"/>
              <a:gd name="connsiteY38" fmla="*/ 5389343 h 6858000"/>
              <a:gd name="connsiteX39" fmla="*/ 6663424 w 8142430"/>
              <a:gd name="connsiteY39" fmla="*/ 5427315 h 6858000"/>
              <a:gd name="connsiteX40" fmla="*/ 6625782 w 8142430"/>
              <a:gd name="connsiteY40" fmla="*/ 5444155 h 6858000"/>
              <a:gd name="connsiteX41" fmla="*/ 6623140 w 8142430"/>
              <a:gd name="connsiteY41" fmla="*/ 5406844 h 6858000"/>
              <a:gd name="connsiteX42" fmla="*/ 6613565 w 8142430"/>
              <a:gd name="connsiteY42" fmla="*/ 5402881 h 6858000"/>
              <a:gd name="connsiteX43" fmla="*/ 6594414 w 8142430"/>
              <a:gd name="connsiteY43" fmla="*/ 5449107 h 6858000"/>
              <a:gd name="connsiteX44" fmla="*/ 6496348 w 8142430"/>
              <a:gd name="connsiteY44" fmla="*/ 5499296 h 6858000"/>
              <a:gd name="connsiteX45" fmla="*/ 6500971 w 8142430"/>
              <a:gd name="connsiteY45" fmla="*/ 5541890 h 6858000"/>
              <a:gd name="connsiteX46" fmla="*/ 6473566 w 8142430"/>
              <a:gd name="connsiteY46" fmla="*/ 5527692 h 6858000"/>
              <a:gd name="connsiteX47" fmla="*/ 6394651 w 8142430"/>
              <a:gd name="connsiteY47" fmla="*/ 5484768 h 6858000"/>
              <a:gd name="connsiteX48" fmla="*/ 6334887 w 8142430"/>
              <a:gd name="connsiteY48" fmla="*/ 5452740 h 6858000"/>
              <a:gd name="connsiteX49" fmla="*/ 6275453 w 8142430"/>
              <a:gd name="connsiteY49" fmla="*/ 5424343 h 6858000"/>
              <a:gd name="connsiteX50" fmla="*/ 6235830 w 8142430"/>
              <a:gd name="connsiteY50" fmla="*/ 5472551 h 6858000"/>
              <a:gd name="connsiteX51" fmla="*/ 6226585 w 8142430"/>
              <a:gd name="connsiteY51" fmla="*/ 5465617 h 6858000"/>
              <a:gd name="connsiteX52" fmla="*/ 6248377 w 8142430"/>
              <a:gd name="connsiteY52" fmla="*/ 5420711 h 6858000"/>
              <a:gd name="connsiteX53" fmla="*/ 6196868 w 8142430"/>
              <a:gd name="connsiteY53" fmla="*/ 5462315 h 6858000"/>
              <a:gd name="connsiteX54" fmla="*/ 6119934 w 8142430"/>
              <a:gd name="connsiteY54" fmla="*/ 5510523 h 6858000"/>
              <a:gd name="connsiteX55" fmla="*/ 6001067 w 8142430"/>
              <a:gd name="connsiteY55" fmla="*/ 5571937 h 6858000"/>
              <a:gd name="connsiteX56" fmla="*/ 5987529 w 8142430"/>
              <a:gd name="connsiteY56" fmla="*/ 5583494 h 6858000"/>
              <a:gd name="connsiteX57" fmla="*/ 5930076 w 8142430"/>
              <a:gd name="connsiteY57" fmla="*/ 5640286 h 6858000"/>
              <a:gd name="connsiteX58" fmla="*/ 5799322 w 8142430"/>
              <a:gd name="connsiteY58" fmla="*/ 5689154 h 6858000"/>
              <a:gd name="connsiteX59" fmla="*/ 5759369 w 8142430"/>
              <a:gd name="connsiteY59" fmla="*/ 5725145 h 6858000"/>
              <a:gd name="connsiteX60" fmla="*/ 5612436 w 8142430"/>
              <a:gd name="connsiteY60" fmla="*/ 5799106 h 6858000"/>
              <a:gd name="connsiteX61" fmla="*/ 5579417 w 8142430"/>
              <a:gd name="connsiteY61" fmla="*/ 5867125 h 6858000"/>
              <a:gd name="connsiteX62" fmla="*/ 5452625 w 8142430"/>
              <a:gd name="connsiteY62" fmla="*/ 5926889 h 6858000"/>
              <a:gd name="connsiteX63" fmla="*/ 5432153 w 8142430"/>
              <a:gd name="connsiteY63" fmla="*/ 5942738 h 6858000"/>
              <a:gd name="connsiteX64" fmla="*/ 5360833 w 8142430"/>
              <a:gd name="connsiteY64" fmla="*/ 5978068 h 6858000"/>
              <a:gd name="connsiteX65" fmla="*/ 5339371 w 8142430"/>
              <a:gd name="connsiteY65" fmla="*/ 5943729 h 6858000"/>
              <a:gd name="connsiteX66" fmla="*/ 5339701 w 8142430"/>
              <a:gd name="connsiteY66" fmla="*/ 5919625 h 6858000"/>
              <a:gd name="connsiteX67" fmla="*/ 5362484 w 8142430"/>
              <a:gd name="connsiteY67" fmla="*/ 5922927 h 6858000"/>
              <a:gd name="connsiteX68" fmla="*/ 5453616 w 8142430"/>
              <a:gd name="connsiteY68" fmla="*/ 5889908 h 6858000"/>
              <a:gd name="connsiteX69" fmla="*/ 5573804 w 8142430"/>
              <a:gd name="connsiteY69" fmla="*/ 5797455 h 6858000"/>
              <a:gd name="connsiteX70" fmla="*/ 5521304 w 8142430"/>
              <a:gd name="connsiteY70" fmla="*/ 5753871 h 6858000"/>
              <a:gd name="connsiteX71" fmla="*/ 5552342 w 8142430"/>
              <a:gd name="connsiteY71" fmla="*/ 5739673 h 6858000"/>
              <a:gd name="connsiteX72" fmla="*/ 5549700 w 8142430"/>
              <a:gd name="connsiteY72" fmla="*/ 5729107 h 6858000"/>
              <a:gd name="connsiteX73" fmla="*/ 5505785 w 8142430"/>
              <a:gd name="connsiteY73" fmla="*/ 5742314 h 6858000"/>
              <a:gd name="connsiteX74" fmla="*/ 5449984 w 8142430"/>
              <a:gd name="connsiteY74" fmla="*/ 5792503 h 6858000"/>
              <a:gd name="connsiteX75" fmla="*/ 5390219 w 8142430"/>
              <a:gd name="connsiteY75" fmla="*/ 5809012 h 6858000"/>
              <a:gd name="connsiteX76" fmla="*/ 5376351 w 8142430"/>
              <a:gd name="connsiteY76" fmla="*/ 5769720 h 6858000"/>
              <a:gd name="connsiteX77" fmla="*/ 5291823 w 8142430"/>
              <a:gd name="connsiteY77" fmla="*/ 5781607 h 6858000"/>
              <a:gd name="connsiteX78" fmla="*/ 5259135 w 8142430"/>
              <a:gd name="connsiteY78" fmla="*/ 5798446 h 6858000"/>
              <a:gd name="connsiteX79" fmla="*/ 5235361 w 8142430"/>
              <a:gd name="connsiteY79" fmla="*/ 5843022 h 6858000"/>
              <a:gd name="connsiteX80" fmla="*/ 5199371 w 8142430"/>
              <a:gd name="connsiteY80" fmla="*/ 5808352 h 6858000"/>
              <a:gd name="connsiteX81" fmla="*/ 5163050 w 8142430"/>
              <a:gd name="connsiteY81" fmla="*/ 5818588 h 6858000"/>
              <a:gd name="connsiteX82" fmla="*/ 5149843 w 8142430"/>
              <a:gd name="connsiteY82" fmla="*/ 5890239 h 6858000"/>
              <a:gd name="connsiteX83" fmla="*/ 5126399 w 8142430"/>
              <a:gd name="connsiteY83" fmla="*/ 5871418 h 6858000"/>
              <a:gd name="connsiteX84" fmla="*/ 5090409 w 8142430"/>
              <a:gd name="connsiteY84" fmla="*/ 5938116 h 6858000"/>
              <a:gd name="connsiteX85" fmla="*/ 5109890 w 8142430"/>
              <a:gd name="connsiteY85" fmla="*/ 5943399 h 6858000"/>
              <a:gd name="connsiteX86" fmla="*/ 5063664 w 8142430"/>
              <a:gd name="connsiteY86" fmla="*/ 5941087 h 6858000"/>
              <a:gd name="connsiteX87" fmla="*/ 5033616 w 8142430"/>
              <a:gd name="connsiteY87" fmla="*/ 5964200 h 6858000"/>
              <a:gd name="connsiteX88" fmla="*/ 5026683 w 8142430"/>
              <a:gd name="connsiteY88" fmla="*/ 5966842 h 6858000"/>
              <a:gd name="connsiteX89" fmla="*/ 5006871 w 8142430"/>
              <a:gd name="connsiteY89" fmla="*/ 5996889 h 6858000"/>
              <a:gd name="connsiteX90" fmla="*/ 4973522 w 8142430"/>
              <a:gd name="connsiteY90" fmla="*/ 5973116 h 6858000"/>
              <a:gd name="connsiteX91" fmla="*/ 4912108 w 8142430"/>
              <a:gd name="connsiteY91" fmla="*/ 5982691 h 6858000"/>
              <a:gd name="connsiteX92" fmla="*/ 4796872 w 8142430"/>
              <a:gd name="connsiteY92" fmla="*/ 5967502 h 6858000"/>
              <a:gd name="connsiteX93" fmla="*/ 4777721 w 8142430"/>
              <a:gd name="connsiteY93" fmla="*/ 5980710 h 6858000"/>
              <a:gd name="connsiteX94" fmla="*/ 4792910 w 8142430"/>
              <a:gd name="connsiteY94" fmla="*/ 6051700 h 6858000"/>
              <a:gd name="connsiteX95" fmla="*/ 4768146 w 8142430"/>
              <a:gd name="connsiteY95" fmla="*/ 6101559 h 6858000"/>
              <a:gd name="connsiteX96" fmla="*/ 4683617 w 8142430"/>
              <a:gd name="connsiteY96" fmla="*/ 6087030 h 6858000"/>
              <a:gd name="connsiteX97" fmla="*/ 4595457 w 8142430"/>
              <a:gd name="connsiteY97" fmla="*/ 6114766 h 6858000"/>
              <a:gd name="connsiteX98" fmla="*/ 4584892 w 8142430"/>
              <a:gd name="connsiteY98" fmla="*/ 6054672 h 6858000"/>
              <a:gd name="connsiteX99" fmla="*/ 4560458 w 8142430"/>
              <a:gd name="connsiteY99" fmla="*/ 6025285 h 6858000"/>
              <a:gd name="connsiteX100" fmla="*/ 4482203 w 8142430"/>
              <a:gd name="connsiteY100" fmla="*/ 6064577 h 6858000"/>
              <a:gd name="connsiteX101" fmla="*/ 4486825 w 8142430"/>
              <a:gd name="connsiteY101" fmla="*/ 6090332 h 6858000"/>
              <a:gd name="connsiteX102" fmla="*/ 4451826 w 8142430"/>
              <a:gd name="connsiteY102" fmla="*/ 6074153 h 6858000"/>
              <a:gd name="connsiteX103" fmla="*/ 4454797 w 8142430"/>
              <a:gd name="connsiteY103" fmla="*/ 6084059 h 6858000"/>
              <a:gd name="connsiteX104" fmla="*/ 4358382 w 8142430"/>
              <a:gd name="connsiteY104" fmla="*/ 6130285 h 6858000"/>
              <a:gd name="connsiteX105" fmla="*/ 4291024 w 8142430"/>
              <a:gd name="connsiteY105" fmla="*/ 6148775 h 6858000"/>
              <a:gd name="connsiteX106" fmla="*/ 4271213 w 8142430"/>
              <a:gd name="connsiteY106" fmla="*/ 6142832 h 6858000"/>
              <a:gd name="connsiteX107" fmla="*/ 4284751 w 8142430"/>
              <a:gd name="connsiteY107" fmla="*/ 6125002 h 6858000"/>
              <a:gd name="connsiteX108" fmla="*/ 4299279 w 8142430"/>
              <a:gd name="connsiteY108" fmla="*/ 6109483 h 6858000"/>
              <a:gd name="connsiteX109" fmla="*/ 4193949 w 8142430"/>
              <a:gd name="connsiteY109" fmla="*/ 6053351 h 6858000"/>
              <a:gd name="connsiteX110" fmla="*/ 4092581 w 8142430"/>
              <a:gd name="connsiteY110" fmla="*/ 6115757 h 6858000"/>
              <a:gd name="connsiteX111" fmla="*/ 3993195 w 8142430"/>
              <a:gd name="connsiteY111" fmla="*/ 6116417 h 6858000"/>
              <a:gd name="connsiteX112" fmla="*/ 3914280 w 8142430"/>
              <a:gd name="connsiteY112" fmla="*/ 6103210 h 6858000"/>
              <a:gd name="connsiteX113" fmla="*/ 3764705 w 8142430"/>
              <a:gd name="connsiteY113" fmla="*/ 6146794 h 6858000"/>
              <a:gd name="connsiteX114" fmla="*/ 3705271 w 8142430"/>
              <a:gd name="connsiteY114" fmla="*/ 6135568 h 6858000"/>
              <a:gd name="connsiteX115" fmla="*/ 3680507 w 8142430"/>
              <a:gd name="connsiteY115" fmla="*/ 6113775 h 6858000"/>
              <a:gd name="connsiteX116" fmla="*/ 3526970 w 8142430"/>
              <a:gd name="connsiteY116" fmla="*/ 6138870 h 6858000"/>
              <a:gd name="connsiteX117" fmla="*/ 3420979 w 8142430"/>
              <a:gd name="connsiteY117" fmla="*/ 6164955 h 6858000"/>
              <a:gd name="connsiteX118" fmla="*/ 3396545 w 8142430"/>
              <a:gd name="connsiteY118" fmla="*/ 6172549 h 6858000"/>
              <a:gd name="connsiteX119" fmla="*/ 3345036 w 8142430"/>
              <a:gd name="connsiteY119" fmla="*/ 6179483 h 6858000"/>
              <a:gd name="connsiteX120" fmla="*/ 3342725 w 8142430"/>
              <a:gd name="connsiteY120" fmla="*/ 6145804 h 6858000"/>
              <a:gd name="connsiteX121" fmla="*/ 3324234 w 8142430"/>
              <a:gd name="connsiteY121" fmla="*/ 6189389 h 6858000"/>
              <a:gd name="connsiteX122" fmla="*/ 3289565 w 8142430"/>
              <a:gd name="connsiteY122" fmla="*/ 6167596 h 6858000"/>
              <a:gd name="connsiteX123" fmla="*/ 3089801 w 8142430"/>
              <a:gd name="connsiteY123" fmla="*/ 6167596 h 6858000"/>
              <a:gd name="connsiteX124" fmla="*/ 3021782 w 8142430"/>
              <a:gd name="connsiteY124" fmla="*/ 6135898 h 6858000"/>
              <a:gd name="connsiteX125" fmla="*/ 2963009 w 8142430"/>
              <a:gd name="connsiteY125" fmla="*/ 6137219 h 6858000"/>
              <a:gd name="connsiteX126" fmla="*/ 2968292 w 8142430"/>
              <a:gd name="connsiteY126" fmla="*/ 6168587 h 6858000"/>
              <a:gd name="connsiteX127" fmla="*/ 3069990 w 8142430"/>
              <a:gd name="connsiteY127" fmla="*/ 6227360 h 6858000"/>
              <a:gd name="connsiteX128" fmla="*/ 3103669 w 8142430"/>
              <a:gd name="connsiteY128" fmla="*/ 6267313 h 6858000"/>
              <a:gd name="connsiteX129" fmla="*/ 3189518 w 8142430"/>
              <a:gd name="connsiteY129" fmla="*/ 6247171 h 6858000"/>
              <a:gd name="connsiteX130" fmla="*/ 3225508 w 8142430"/>
              <a:gd name="connsiteY130" fmla="*/ 6258398 h 6858000"/>
              <a:gd name="connsiteX131" fmla="*/ 3305744 w 8142430"/>
              <a:gd name="connsiteY131" fmla="*/ 6290756 h 6858000"/>
              <a:gd name="connsiteX132" fmla="*/ 3343385 w 8142430"/>
              <a:gd name="connsiteY132" fmla="*/ 6374954 h 6858000"/>
              <a:gd name="connsiteX133" fmla="*/ 3436168 w 8142430"/>
              <a:gd name="connsiteY133" fmla="*/ 6307265 h 6858000"/>
              <a:gd name="connsiteX134" fmla="*/ 3502206 w 8142430"/>
              <a:gd name="connsiteY134" fmla="*/ 6361086 h 6858000"/>
              <a:gd name="connsiteX135" fmla="*/ 3536545 w 8142430"/>
              <a:gd name="connsiteY135" fmla="*/ 6372643 h 6858000"/>
              <a:gd name="connsiteX136" fmla="*/ 3700318 w 8142430"/>
              <a:gd name="connsiteY136" fmla="*/ 6391133 h 6858000"/>
              <a:gd name="connsiteX137" fmla="*/ 3715177 w 8142430"/>
              <a:gd name="connsiteY137" fmla="*/ 6394765 h 6858000"/>
              <a:gd name="connsiteX138" fmla="*/ 3879610 w 8142430"/>
              <a:gd name="connsiteY138" fmla="*/ 6415567 h 6858000"/>
              <a:gd name="connsiteX139" fmla="*/ 3972063 w 8142430"/>
              <a:gd name="connsiteY139" fmla="*/ 6430426 h 6858000"/>
              <a:gd name="connsiteX140" fmla="*/ 3998147 w 8142430"/>
              <a:gd name="connsiteY140" fmla="*/ 6449576 h 6858000"/>
              <a:gd name="connsiteX141" fmla="*/ 3767016 w 8142430"/>
              <a:gd name="connsiteY141" fmla="*/ 6513303 h 6858000"/>
              <a:gd name="connsiteX142" fmla="*/ 3725082 w 8142430"/>
              <a:gd name="connsiteY142" fmla="*/ 6558869 h 6858000"/>
              <a:gd name="connsiteX143" fmla="*/ 3651120 w 8142430"/>
              <a:gd name="connsiteY143" fmla="*/ 6544010 h 6858000"/>
              <a:gd name="connsiteX144" fmla="*/ 3617771 w 8142430"/>
              <a:gd name="connsiteY144" fmla="*/ 6546652 h 6858000"/>
              <a:gd name="connsiteX145" fmla="*/ 3568243 w 8142430"/>
              <a:gd name="connsiteY145" fmla="*/ 6532123 h 6858000"/>
              <a:gd name="connsiteX146" fmla="*/ 3541828 w 8142430"/>
              <a:gd name="connsiteY146" fmla="*/ 6533774 h 6858000"/>
              <a:gd name="connsiteX147" fmla="*/ 3499234 w 8142430"/>
              <a:gd name="connsiteY147" fmla="*/ 6556227 h 6858000"/>
              <a:gd name="connsiteX148" fmla="*/ 3554375 w 8142430"/>
              <a:gd name="connsiteY148" fmla="*/ 6650331 h 6858000"/>
              <a:gd name="connsiteX149" fmla="*/ 3606215 w 8142430"/>
              <a:gd name="connsiteY149" fmla="*/ 6692925 h 6858000"/>
              <a:gd name="connsiteX150" fmla="*/ 3563620 w 8142430"/>
              <a:gd name="connsiteY150" fmla="*/ 6718679 h 6858000"/>
              <a:gd name="connsiteX151" fmla="*/ 3551404 w 8142430"/>
              <a:gd name="connsiteY151" fmla="*/ 6742783 h 6858000"/>
              <a:gd name="connsiteX152" fmla="*/ 3586073 w 8142430"/>
              <a:gd name="connsiteY152" fmla="*/ 6771840 h 6858000"/>
              <a:gd name="connsiteX153" fmla="*/ 3632960 w 8142430"/>
              <a:gd name="connsiteY153" fmla="*/ 6787689 h 6858000"/>
              <a:gd name="connsiteX154" fmla="*/ 3663337 w 8142430"/>
              <a:gd name="connsiteY154" fmla="*/ 6797264 h 6858000"/>
              <a:gd name="connsiteX155" fmla="*/ 3730695 w 8142430"/>
              <a:gd name="connsiteY155" fmla="*/ 6811132 h 6858000"/>
              <a:gd name="connsiteX156" fmla="*/ 3654092 w 8142430"/>
              <a:gd name="connsiteY156" fmla="*/ 6850754 h 6858000"/>
              <a:gd name="connsiteX157" fmla="*/ 3634611 w 8142430"/>
              <a:gd name="connsiteY157" fmla="*/ 6815094 h 6858000"/>
              <a:gd name="connsiteX158" fmla="*/ 3572866 w 8142430"/>
              <a:gd name="connsiteY158" fmla="*/ 6818066 h 6858000"/>
              <a:gd name="connsiteX159" fmla="*/ 3502206 w 8142430"/>
              <a:gd name="connsiteY159" fmla="*/ 6840189 h 6858000"/>
              <a:gd name="connsiteX160" fmla="*/ 3439140 w 8142430"/>
              <a:gd name="connsiteY160" fmla="*/ 6840189 h 6858000"/>
              <a:gd name="connsiteX161" fmla="*/ 3359894 w 8142430"/>
              <a:gd name="connsiteY161" fmla="*/ 6811132 h 6858000"/>
              <a:gd name="connsiteX162" fmla="*/ 3316310 w 8142430"/>
              <a:gd name="connsiteY162" fmla="*/ 6837877 h 6858000"/>
              <a:gd name="connsiteX163" fmla="*/ 3270744 w 8142430"/>
              <a:gd name="connsiteY163" fmla="*/ 6795283 h 6858000"/>
              <a:gd name="connsiteX164" fmla="*/ 3239376 w 8142430"/>
              <a:gd name="connsiteY164" fmla="*/ 6773491 h 6858000"/>
              <a:gd name="connsiteX165" fmla="*/ 3113905 w 8142430"/>
              <a:gd name="connsiteY165" fmla="*/ 6769529 h 6858000"/>
              <a:gd name="connsiteX166" fmla="*/ 3098386 w 8142430"/>
              <a:gd name="connsiteY166" fmla="*/ 6796604 h 6858000"/>
              <a:gd name="connsiteX167" fmla="*/ 3115556 w 8142430"/>
              <a:gd name="connsiteY167" fmla="*/ 6853066 h 6858000"/>
              <a:gd name="connsiteX168" fmla="*/ 3104989 w 8142430"/>
              <a:gd name="connsiteY168" fmla="*/ 6859340 h 6858000"/>
              <a:gd name="connsiteX169" fmla="*/ 3004943 w 8142430"/>
              <a:gd name="connsiteY169" fmla="*/ 6783066 h 6858000"/>
              <a:gd name="connsiteX170" fmla="*/ 3038292 w 8142430"/>
              <a:gd name="connsiteY170" fmla="*/ 6737170 h 6858000"/>
              <a:gd name="connsiteX171" fmla="*/ 2915462 w 8142430"/>
              <a:gd name="connsiteY171" fmla="*/ 6698538 h 6858000"/>
              <a:gd name="connsiteX172" fmla="*/ 2897962 w 8142430"/>
              <a:gd name="connsiteY172" fmla="*/ 6757312 h 6858000"/>
              <a:gd name="connsiteX173" fmla="*/ 2876830 w 8142430"/>
              <a:gd name="connsiteY173" fmla="*/ 6756651 h 6858000"/>
              <a:gd name="connsiteX174" fmla="*/ 2775132 w 8142430"/>
              <a:gd name="connsiteY174" fmla="*/ 6774482 h 6858000"/>
              <a:gd name="connsiteX175" fmla="*/ 2737821 w 8142430"/>
              <a:gd name="connsiteY175" fmla="*/ 6802217 h 6858000"/>
              <a:gd name="connsiteX176" fmla="*/ 2719000 w 8142430"/>
              <a:gd name="connsiteY176" fmla="*/ 6796273 h 6858000"/>
              <a:gd name="connsiteX177" fmla="*/ 2587585 w 8142430"/>
              <a:gd name="connsiteY177" fmla="*/ 6741792 h 6858000"/>
              <a:gd name="connsiteX178" fmla="*/ 2540038 w 8142430"/>
              <a:gd name="connsiteY178" fmla="*/ 6740802 h 6858000"/>
              <a:gd name="connsiteX179" fmla="*/ 2444944 w 8142430"/>
              <a:gd name="connsiteY179" fmla="*/ 6689293 h 6858000"/>
              <a:gd name="connsiteX180" fmla="*/ 2318482 w 8142430"/>
              <a:gd name="connsiteY180" fmla="*/ 6638444 h 6858000"/>
              <a:gd name="connsiteX181" fmla="*/ 2229992 w 8142430"/>
              <a:gd name="connsiteY181" fmla="*/ 6565473 h 6858000"/>
              <a:gd name="connsiteX182" fmla="*/ 2091973 w 8142430"/>
              <a:gd name="connsiteY182" fmla="*/ 6533774 h 6858000"/>
              <a:gd name="connsiteX183" fmla="*/ 2121360 w 8142430"/>
              <a:gd name="connsiteY183" fmla="*/ 6511652 h 6858000"/>
              <a:gd name="connsiteX184" fmla="*/ 2118719 w 8142430"/>
              <a:gd name="connsiteY184" fmla="*/ 6501416 h 6858000"/>
              <a:gd name="connsiteX185" fmla="*/ 2079756 w 8142430"/>
              <a:gd name="connsiteY185" fmla="*/ 6508020 h 6858000"/>
              <a:gd name="connsiteX186" fmla="*/ 2030889 w 8142430"/>
              <a:gd name="connsiteY186" fmla="*/ 6508350 h 6858000"/>
              <a:gd name="connsiteX187" fmla="*/ 2052351 w 8142430"/>
              <a:gd name="connsiteY187" fmla="*/ 6482595 h 6858000"/>
              <a:gd name="connsiteX188" fmla="*/ 2014709 w 8142430"/>
              <a:gd name="connsiteY188" fmla="*/ 6421180 h 6858000"/>
              <a:gd name="connsiteX189" fmla="*/ 1883955 w 8142430"/>
              <a:gd name="connsiteY189" fmla="*/ 6507690 h 6858000"/>
              <a:gd name="connsiteX190" fmla="*/ 1820889 w 8142430"/>
              <a:gd name="connsiteY190" fmla="*/ 6550284 h 6858000"/>
              <a:gd name="connsiteX191" fmla="*/ 1849285 w 8142430"/>
              <a:gd name="connsiteY191" fmla="*/ 6568114 h 6858000"/>
              <a:gd name="connsiteX192" fmla="*/ 1891549 w 8142430"/>
              <a:gd name="connsiteY192" fmla="*/ 6593869 h 6858000"/>
              <a:gd name="connsiteX193" fmla="*/ 1839380 w 8142430"/>
              <a:gd name="connsiteY193" fmla="*/ 6607736 h 6858000"/>
              <a:gd name="connsiteX194" fmla="*/ 1794144 w 8142430"/>
              <a:gd name="connsiteY194" fmla="*/ 6656604 h 6858000"/>
              <a:gd name="connsiteX195" fmla="*/ 1759804 w 8142430"/>
              <a:gd name="connsiteY195" fmla="*/ 6632170 h 6858000"/>
              <a:gd name="connsiteX196" fmla="*/ 1727776 w 8142430"/>
              <a:gd name="connsiteY196" fmla="*/ 6636793 h 6858000"/>
              <a:gd name="connsiteX197" fmla="*/ 1744616 w 8142430"/>
              <a:gd name="connsiteY197" fmla="*/ 6596510 h 6858000"/>
              <a:gd name="connsiteX198" fmla="*/ 1777634 w 8142430"/>
              <a:gd name="connsiteY198" fmla="*/ 6577689 h 6858000"/>
              <a:gd name="connsiteX199" fmla="*/ 1795795 w 8142430"/>
              <a:gd name="connsiteY199" fmla="*/ 6553916 h 6858000"/>
              <a:gd name="connsiteX200" fmla="*/ 1660418 w 8142430"/>
              <a:gd name="connsiteY200" fmla="*/ 6608066 h 6858000"/>
              <a:gd name="connsiteX201" fmla="*/ 1644569 w 8142430"/>
              <a:gd name="connsiteY201" fmla="*/ 6540708 h 6858000"/>
              <a:gd name="connsiteX202" fmla="*/ 1564663 w 8142430"/>
              <a:gd name="connsiteY202" fmla="*/ 6578019 h 6858000"/>
              <a:gd name="connsiteX203" fmla="*/ 1575560 w 8142430"/>
              <a:gd name="connsiteY203" fmla="*/ 6621274 h 6858000"/>
              <a:gd name="connsiteX204" fmla="*/ 1539239 w 8142430"/>
              <a:gd name="connsiteY204" fmla="*/ 6604104 h 6858000"/>
              <a:gd name="connsiteX205" fmla="*/ 1473201 w 8142430"/>
              <a:gd name="connsiteY205" fmla="*/ 6546321 h 6858000"/>
              <a:gd name="connsiteX206" fmla="*/ 1408815 w 8142430"/>
              <a:gd name="connsiteY206" fmla="*/ 6550614 h 6858000"/>
              <a:gd name="connsiteX207" fmla="*/ 1383390 w 8142430"/>
              <a:gd name="connsiteY207" fmla="*/ 6565803 h 6858000"/>
              <a:gd name="connsiteX208" fmla="*/ 1352023 w 8142430"/>
              <a:gd name="connsiteY208" fmla="*/ 6537076 h 6858000"/>
              <a:gd name="connsiteX209" fmla="*/ 1441503 w 8142430"/>
              <a:gd name="connsiteY209" fmla="*/ 6483256 h 6858000"/>
              <a:gd name="connsiteX210" fmla="*/ 1431268 w 8142430"/>
              <a:gd name="connsiteY210" fmla="*/ 6424812 h 6858000"/>
              <a:gd name="connsiteX211" fmla="*/ 1424334 w 8142430"/>
              <a:gd name="connsiteY211" fmla="*/ 6393775 h 6858000"/>
              <a:gd name="connsiteX212" fmla="*/ 1389004 w 8142430"/>
              <a:gd name="connsiteY212" fmla="*/ 6404341 h 6858000"/>
              <a:gd name="connsiteX213" fmla="*/ 1385371 w 8142430"/>
              <a:gd name="connsiteY213" fmla="*/ 6425803 h 6858000"/>
              <a:gd name="connsiteX214" fmla="*/ 1348721 w 8142430"/>
              <a:gd name="connsiteY214" fmla="*/ 6425803 h 6858000"/>
              <a:gd name="connsiteX215" fmla="*/ 1349711 w 8142430"/>
              <a:gd name="connsiteY215" fmla="*/ 6426794 h 6858000"/>
              <a:gd name="connsiteX216" fmla="*/ 1334853 w 8142430"/>
              <a:gd name="connsiteY216" fmla="*/ 6382218 h 6858000"/>
              <a:gd name="connsiteX217" fmla="*/ 1349381 w 8142430"/>
              <a:gd name="connsiteY217" fmla="*/ 6380237 h 6858000"/>
              <a:gd name="connsiteX218" fmla="*/ 1290608 w 8142430"/>
              <a:gd name="connsiteY218" fmla="*/ 6351511 h 6858000"/>
              <a:gd name="connsiteX219" fmla="*/ 1273768 w 8142430"/>
              <a:gd name="connsiteY219" fmla="*/ 6388492 h 6858000"/>
              <a:gd name="connsiteX220" fmla="*/ 1188249 w 8142430"/>
              <a:gd name="connsiteY220" fmla="*/ 6375284 h 6858000"/>
              <a:gd name="connsiteX221" fmla="*/ 1137731 w 8142430"/>
              <a:gd name="connsiteY221" fmla="*/ 6353162 h 6858000"/>
              <a:gd name="connsiteX222" fmla="*/ 1100750 w 8142430"/>
              <a:gd name="connsiteY222" fmla="*/ 6323115 h 6858000"/>
              <a:gd name="connsiteX223" fmla="*/ 1040655 w 8142430"/>
              <a:gd name="connsiteY223" fmla="*/ 6253445 h 6858000"/>
              <a:gd name="connsiteX224" fmla="*/ 1029099 w 8142430"/>
              <a:gd name="connsiteY224" fmla="*/ 6240238 h 6858000"/>
              <a:gd name="connsiteX225" fmla="*/ 1102401 w 8142430"/>
              <a:gd name="connsiteY225" fmla="*/ 6200285 h 6858000"/>
              <a:gd name="connsiteX226" fmla="*/ 1086882 w 8142430"/>
              <a:gd name="connsiteY226" fmla="*/ 6175520 h 6858000"/>
              <a:gd name="connsiteX227" fmla="*/ 1033391 w 8142430"/>
              <a:gd name="connsiteY227" fmla="*/ 6183775 h 6858000"/>
              <a:gd name="connsiteX228" fmla="*/ 1039665 w 8142430"/>
              <a:gd name="connsiteY228" fmla="*/ 6215473 h 6858000"/>
              <a:gd name="connsiteX229" fmla="*/ 988816 w 8142430"/>
              <a:gd name="connsiteY229" fmla="*/ 6206888 h 6858000"/>
              <a:gd name="connsiteX230" fmla="*/ 970986 w 8142430"/>
              <a:gd name="connsiteY230" fmla="*/ 6243539 h 6858000"/>
              <a:gd name="connsiteX231" fmla="*/ 829005 w 8142430"/>
              <a:gd name="connsiteY231" fmla="*/ 6084389 h 6858000"/>
              <a:gd name="connsiteX232" fmla="*/ 854429 w 8142430"/>
              <a:gd name="connsiteY232" fmla="*/ 6067219 h 6858000"/>
              <a:gd name="connsiteX233" fmla="*/ 793015 w 8142430"/>
              <a:gd name="connsiteY233" fmla="*/ 5971795 h 6858000"/>
              <a:gd name="connsiteX234" fmla="*/ 771222 w 8142430"/>
              <a:gd name="connsiteY234" fmla="*/ 5997550 h 6858000"/>
              <a:gd name="connsiteX235" fmla="*/ 778156 w 8142430"/>
              <a:gd name="connsiteY235" fmla="*/ 5955615 h 6858000"/>
              <a:gd name="connsiteX236" fmla="*/ 683062 w 8142430"/>
              <a:gd name="connsiteY236" fmla="*/ 5977078 h 6858000"/>
              <a:gd name="connsiteX237" fmla="*/ 593251 w 8142430"/>
              <a:gd name="connsiteY237" fmla="*/ 5948682 h 6858000"/>
              <a:gd name="connsiteX238" fmla="*/ 684053 w 8142430"/>
              <a:gd name="connsiteY238" fmla="*/ 5903116 h 6858000"/>
              <a:gd name="connsiteX239" fmla="*/ 647402 w 8142430"/>
              <a:gd name="connsiteY239" fmla="*/ 5883965 h 6858000"/>
              <a:gd name="connsiteX240" fmla="*/ 661930 w 8142430"/>
              <a:gd name="connsiteY240" fmla="*/ 5839720 h 6858000"/>
              <a:gd name="connsiteX241" fmla="*/ 741505 w 8142430"/>
              <a:gd name="connsiteY241" fmla="*/ 5854578 h 6858000"/>
              <a:gd name="connsiteX242" fmla="*/ 743156 w 8142430"/>
              <a:gd name="connsiteY242" fmla="*/ 5840710 h 6858000"/>
              <a:gd name="connsiteX243" fmla="*/ 662921 w 8142430"/>
              <a:gd name="connsiteY243" fmla="*/ 5840710 h 6858000"/>
              <a:gd name="connsiteX244" fmla="*/ 629241 w 8142430"/>
              <a:gd name="connsiteY244" fmla="*/ 5845663 h 6858000"/>
              <a:gd name="connsiteX245" fmla="*/ 554949 w 8142430"/>
              <a:gd name="connsiteY245" fmla="*/ 5866465 h 6858000"/>
              <a:gd name="connsiteX246" fmla="*/ 550327 w 8142430"/>
              <a:gd name="connsiteY246" fmla="*/ 5856889 h 6858000"/>
              <a:gd name="connsiteX247" fmla="*/ 573440 w 8142430"/>
              <a:gd name="connsiteY247" fmla="*/ 5830144 h 6858000"/>
              <a:gd name="connsiteX248" fmla="*/ 527544 w 8142430"/>
              <a:gd name="connsiteY248" fmla="*/ 5806371 h 6858000"/>
              <a:gd name="connsiteX249" fmla="*/ 557260 w 8142430"/>
              <a:gd name="connsiteY249" fmla="*/ 5752550 h 6858000"/>
              <a:gd name="connsiteX250" fmla="*/ 610421 w 8142430"/>
              <a:gd name="connsiteY250" fmla="*/ 5713918 h 6858000"/>
              <a:gd name="connsiteX251" fmla="*/ 609100 w 8142430"/>
              <a:gd name="connsiteY251" fmla="*/ 5665380 h 6858000"/>
              <a:gd name="connsiteX252" fmla="*/ 532166 w 8142430"/>
              <a:gd name="connsiteY252" fmla="*/ 5592739 h 6858000"/>
              <a:gd name="connsiteX253" fmla="*/ 523251 w 8142430"/>
              <a:gd name="connsiteY253" fmla="*/ 5572598 h 6858000"/>
              <a:gd name="connsiteX254" fmla="*/ 605468 w 8142430"/>
              <a:gd name="connsiteY254" fmla="*/ 5534956 h 6858000"/>
              <a:gd name="connsiteX255" fmla="*/ 574760 w 8142430"/>
              <a:gd name="connsiteY255" fmla="*/ 5499956 h 6858000"/>
              <a:gd name="connsiteX256" fmla="*/ 605468 w 8142430"/>
              <a:gd name="connsiteY256" fmla="*/ 5486089 h 6858000"/>
              <a:gd name="connsiteX257" fmla="*/ 658298 w 8142430"/>
              <a:gd name="connsiteY257" fmla="*/ 5450758 h 6858000"/>
              <a:gd name="connsiteX258" fmla="*/ 590609 w 8142430"/>
              <a:gd name="connsiteY258" fmla="*/ 5438211 h 6858000"/>
              <a:gd name="connsiteX259" fmla="*/ 552638 w 8142430"/>
              <a:gd name="connsiteY259" fmla="*/ 5381089 h 6858000"/>
              <a:gd name="connsiteX260" fmla="*/ 603487 w 8142430"/>
              <a:gd name="connsiteY260" fmla="*/ 5375806 h 6858000"/>
              <a:gd name="connsiteX261" fmla="*/ 481647 w 8142430"/>
              <a:gd name="connsiteY261" fmla="*/ 5281042 h 6858000"/>
              <a:gd name="connsiteX262" fmla="*/ 525232 w 8142430"/>
              <a:gd name="connsiteY262" fmla="*/ 5229532 h 6858000"/>
              <a:gd name="connsiteX263" fmla="*/ 468440 w 8142430"/>
              <a:gd name="connsiteY263" fmla="*/ 5207410 h 6858000"/>
              <a:gd name="connsiteX264" fmla="*/ 496506 w 8142430"/>
              <a:gd name="connsiteY264" fmla="*/ 5180335 h 6858000"/>
              <a:gd name="connsiteX265" fmla="*/ 472402 w 8142430"/>
              <a:gd name="connsiteY265" fmla="*/ 5175712 h 6858000"/>
              <a:gd name="connsiteX266" fmla="*/ 388204 w 8142430"/>
              <a:gd name="connsiteY266" fmla="*/ 5134439 h 6858000"/>
              <a:gd name="connsiteX267" fmla="*/ 323818 w 8142430"/>
              <a:gd name="connsiteY267" fmla="*/ 5098118 h 6858000"/>
              <a:gd name="connsiteX268" fmla="*/ 345940 w 8142430"/>
              <a:gd name="connsiteY268" fmla="*/ 5080288 h 6858000"/>
              <a:gd name="connsiteX269" fmla="*/ 347591 w 8142430"/>
              <a:gd name="connsiteY269" fmla="*/ 5068071 h 6858000"/>
              <a:gd name="connsiteX270" fmla="*/ 282544 w 8142430"/>
              <a:gd name="connsiteY270" fmla="*/ 5054533 h 6858000"/>
              <a:gd name="connsiteX271" fmla="*/ 229384 w 8142430"/>
              <a:gd name="connsiteY271" fmla="*/ 5041656 h 6858000"/>
              <a:gd name="connsiteX272" fmla="*/ 275280 w 8142430"/>
              <a:gd name="connsiteY272" fmla="*/ 5000052 h 6858000"/>
              <a:gd name="connsiteX273" fmla="*/ 232025 w 8142430"/>
              <a:gd name="connsiteY273" fmla="*/ 4953496 h 6858000"/>
              <a:gd name="connsiteX274" fmla="*/ 205610 w 8142430"/>
              <a:gd name="connsiteY274" fmla="*/ 4888449 h 6858000"/>
              <a:gd name="connsiteX275" fmla="*/ 201648 w 8142430"/>
              <a:gd name="connsiteY275" fmla="*/ 4877882 h 6858000"/>
              <a:gd name="connsiteX276" fmla="*/ 252827 w 8142430"/>
              <a:gd name="connsiteY276" fmla="*/ 4859062 h 6858000"/>
              <a:gd name="connsiteX277" fmla="*/ 169950 w 8142430"/>
              <a:gd name="connsiteY277" fmla="*/ 4830996 h 6858000"/>
              <a:gd name="connsiteX278" fmla="*/ 158063 w 8142430"/>
              <a:gd name="connsiteY278" fmla="*/ 4823402 h 6858000"/>
              <a:gd name="connsiteX279" fmla="*/ 118441 w 8142430"/>
              <a:gd name="connsiteY279" fmla="*/ 4792364 h 6858000"/>
              <a:gd name="connsiteX280" fmla="*/ 138252 w 8142430"/>
              <a:gd name="connsiteY280" fmla="*/ 4765619 h 6858000"/>
              <a:gd name="connsiteX281" fmla="*/ 98960 w 8142430"/>
              <a:gd name="connsiteY281" fmla="*/ 4761657 h 6858000"/>
              <a:gd name="connsiteX282" fmla="*/ 137922 w 8142430"/>
              <a:gd name="connsiteY282" fmla="*/ 4734581 h 6858000"/>
              <a:gd name="connsiteX283" fmla="*/ 113818 w 8142430"/>
              <a:gd name="connsiteY283" fmla="*/ 4706845 h 6858000"/>
              <a:gd name="connsiteX284" fmla="*/ 102592 w 8142430"/>
              <a:gd name="connsiteY284" fmla="*/ 4650714 h 6858000"/>
              <a:gd name="connsiteX285" fmla="*/ 96648 w 8142430"/>
              <a:gd name="connsiteY285" fmla="*/ 4608779 h 6858000"/>
              <a:gd name="connsiteX286" fmla="*/ 66932 w 8142430"/>
              <a:gd name="connsiteY286" fmla="*/ 4604487 h 6858000"/>
              <a:gd name="connsiteX287" fmla="*/ 68583 w 8142430"/>
              <a:gd name="connsiteY287" fmla="*/ 4515997 h 6858000"/>
              <a:gd name="connsiteX288" fmla="*/ 894 w 8142430"/>
              <a:gd name="connsiteY288" fmla="*/ 4471752 h 6858000"/>
              <a:gd name="connsiteX289" fmla="*/ 51083 w 8142430"/>
              <a:gd name="connsiteY289" fmla="*/ 4434441 h 6858000"/>
              <a:gd name="connsiteX290" fmla="*/ 37875 w 8142430"/>
              <a:gd name="connsiteY290" fmla="*/ 4392176 h 6858000"/>
              <a:gd name="connsiteX291" fmla="*/ 16743 w 8142430"/>
              <a:gd name="connsiteY291" fmla="*/ 4382271 h 6858000"/>
              <a:gd name="connsiteX292" fmla="*/ 16743 w 8142430"/>
              <a:gd name="connsiteY292" fmla="*/ 4297413 h 6858000"/>
              <a:gd name="connsiteX293" fmla="*/ 234 w 8142430"/>
              <a:gd name="connsiteY293" fmla="*/ 4274299 h 6858000"/>
              <a:gd name="connsiteX294" fmla="*/ 32262 w 8142430"/>
              <a:gd name="connsiteY294" fmla="*/ 4239630 h 6858000"/>
              <a:gd name="connsiteX295" fmla="*/ 149479 w 8142430"/>
              <a:gd name="connsiteY295" fmla="*/ 4207271 h 6858000"/>
              <a:gd name="connsiteX296" fmla="*/ 116790 w 8142430"/>
              <a:gd name="connsiteY296" fmla="*/ 4154441 h 6858000"/>
              <a:gd name="connsiteX297" fmla="*/ 189101 w 8142430"/>
              <a:gd name="connsiteY297" fmla="*/ 4142554 h 6858000"/>
              <a:gd name="connsiteX298" fmla="*/ 155092 w 8142430"/>
              <a:gd name="connsiteY298" fmla="*/ 4107555 h 6858000"/>
              <a:gd name="connsiteX299" fmla="*/ 222450 w 8142430"/>
              <a:gd name="connsiteY299" fmla="*/ 4090385 h 6858000"/>
              <a:gd name="connsiteX300" fmla="*/ 220799 w 8142430"/>
              <a:gd name="connsiteY300" fmla="*/ 4080149 h 6858000"/>
              <a:gd name="connsiteX301" fmla="*/ 185139 w 8142430"/>
              <a:gd name="connsiteY301" fmla="*/ 4082460 h 6858000"/>
              <a:gd name="connsiteX302" fmla="*/ 220139 w 8142430"/>
              <a:gd name="connsiteY302" fmla="*/ 4021045 h 6858000"/>
              <a:gd name="connsiteX303" fmla="*/ 236648 w 8142430"/>
              <a:gd name="connsiteY303" fmla="*/ 3994300 h 6858000"/>
              <a:gd name="connsiteX304" fmla="*/ 235327 w 8142430"/>
              <a:gd name="connsiteY304" fmla="*/ 3995291 h 6858000"/>
              <a:gd name="connsiteX305" fmla="*/ 338676 w 8142430"/>
              <a:gd name="connsiteY305" fmla="*/ 4007507 h 6858000"/>
              <a:gd name="connsiteX306" fmla="*/ 371035 w 8142430"/>
              <a:gd name="connsiteY306" fmla="*/ 3991659 h 6858000"/>
              <a:gd name="connsiteX307" fmla="*/ 399101 w 8142430"/>
              <a:gd name="connsiteY307" fmla="*/ 3990008 h 6858000"/>
              <a:gd name="connsiteX308" fmla="*/ 394148 w 8142430"/>
              <a:gd name="connsiteY308" fmla="*/ 3945432 h 6858000"/>
              <a:gd name="connsiteX309" fmla="*/ 302686 w 8142430"/>
              <a:gd name="connsiteY309" fmla="*/ 3945432 h 6858000"/>
              <a:gd name="connsiteX310" fmla="*/ 323818 w 8142430"/>
              <a:gd name="connsiteY310" fmla="*/ 3876753 h 6858000"/>
              <a:gd name="connsiteX311" fmla="*/ 346270 w 8142430"/>
              <a:gd name="connsiteY311" fmla="*/ 3802131 h 6858000"/>
              <a:gd name="connsiteX312" fmla="*/ 402733 w 8142430"/>
              <a:gd name="connsiteY312" fmla="*/ 3803121 h 6858000"/>
              <a:gd name="connsiteX313" fmla="*/ 431789 w 8142430"/>
              <a:gd name="connsiteY313" fmla="*/ 3822602 h 6858000"/>
              <a:gd name="connsiteX314" fmla="*/ 463157 w 8142430"/>
              <a:gd name="connsiteY314" fmla="*/ 3835150 h 6858000"/>
              <a:gd name="connsiteX315" fmla="*/ 470751 w 8142430"/>
              <a:gd name="connsiteY315" fmla="*/ 3819631 h 6858000"/>
              <a:gd name="connsiteX316" fmla="*/ 530515 w 8142430"/>
              <a:gd name="connsiteY316" fmla="*/ 3816329 h 6858000"/>
              <a:gd name="connsiteX317" fmla="*/ 517638 w 8142430"/>
              <a:gd name="connsiteY317" fmla="*/ 3779348 h 6858000"/>
              <a:gd name="connsiteX318" fmla="*/ 550657 w 8142430"/>
              <a:gd name="connsiteY318" fmla="*/ 3766470 h 6858000"/>
              <a:gd name="connsiteX319" fmla="*/ 549336 w 8142430"/>
              <a:gd name="connsiteY319" fmla="*/ 3755244 h 6858000"/>
              <a:gd name="connsiteX320" fmla="*/ 484289 w 8142430"/>
              <a:gd name="connsiteY320" fmla="*/ 3760197 h 6858000"/>
              <a:gd name="connsiteX321" fmla="*/ 480657 w 8142430"/>
              <a:gd name="connsiteY321" fmla="*/ 3750291 h 6858000"/>
              <a:gd name="connsiteX322" fmla="*/ 560893 w 8142430"/>
              <a:gd name="connsiteY322" fmla="*/ 3706376 h 6858000"/>
              <a:gd name="connsiteX323" fmla="*/ 551317 w 8142430"/>
              <a:gd name="connsiteY323" fmla="*/ 3654867 h 6858000"/>
              <a:gd name="connsiteX324" fmla="*/ 539761 w 8142430"/>
              <a:gd name="connsiteY324" fmla="*/ 3650905 h 6858000"/>
              <a:gd name="connsiteX325" fmla="*/ 540091 w 8142430"/>
              <a:gd name="connsiteY325" fmla="*/ 3646943 h 6858000"/>
              <a:gd name="connsiteX326" fmla="*/ 638156 w 8142430"/>
              <a:gd name="connsiteY326" fmla="*/ 3640339 h 6858000"/>
              <a:gd name="connsiteX327" fmla="*/ 654336 w 8142430"/>
              <a:gd name="connsiteY327" fmla="*/ 3652556 h 6858000"/>
              <a:gd name="connsiteX328" fmla="*/ 725656 w 8142430"/>
              <a:gd name="connsiteY328" fmla="*/ 3661471 h 6858000"/>
              <a:gd name="connsiteX329" fmla="*/ 688345 w 8142430"/>
              <a:gd name="connsiteY329" fmla="*/ 3651895 h 6858000"/>
              <a:gd name="connsiteX330" fmla="*/ 687685 w 8142430"/>
              <a:gd name="connsiteY330" fmla="*/ 3643641 h 6858000"/>
              <a:gd name="connsiteX331" fmla="*/ 741835 w 8142430"/>
              <a:gd name="connsiteY331" fmla="*/ 3631093 h 6858000"/>
              <a:gd name="connsiteX332" fmla="*/ 693958 w 8142430"/>
              <a:gd name="connsiteY332" fmla="*/ 3592792 h 6858000"/>
              <a:gd name="connsiteX333" fmla="*/ 719383 w 8142430"/>
              <a:gd name="connsiteY333" fmla="*/ 3586518 h 6858000"/>
              <a:gd name="connsiteX334" fmla="*/ 761317 w 8142430"/>
              <a:gd name="connsiteY334" fmla="*/ 3615905 h 6858000"/>
              <a:gd name="connsiteX335" fmla="*/ 785750 w 8142430"/>
              <a:gd name="connsiteY335" fmla="*/ 3570339 h 6858000"/>
              <a:gd name="connsiteX336" fmla="*/ 694949 w 8142430"/>
              <a:gd name="connsiteY336" fmla="*/ 3593782 h 6858000"/>
              <a:gd name="connsiteX337" fmla="*/ 633864 w 8142430"/>
              <a:gd name="connsiteY337" fmla="*/ 3594773 h 6858000"/>
              <a:gd name="connsiteX338" fmla="*/ 571128 w 8142430"/>
              <a:gd name="connsiteY338" fmla="*/ 3603358 h 6858000"/>
              <a:gd name="connsiteX339" fmla="*/ 550327 w 8142430"/>
              <a:gd name="connsiteY339" fmla="*/ 3608310 h 6858000"/>
              <a:gd name="connsiteX340" fmla="*/ 444666 w 8142430"/>
              <a:gd name="connsiteY340" fmla="*/ 3657839 h 6858000"/>
              <a:gd name="connsiteX341" fmla="*/ 418912 w 8142430"/>
              <a:gd name="connsiteY341" fmla="*/ 3703405 h 6858000"/>
              <a:gd name="connsiteX342" fmla="*/ 340657 w 8142430"/>
              <a:gd name="connsiteY342" fmla="*/ 3726848 h 6858000"/>
              <a:gd name="connsiteX343" fmla="*/ 334714 w 8142430"/>
              <a:gd name="connsiteY343" fmla="*/ 3710338 h 6858000"/>
              <a:gd name="connsiteX344" fmla="*/ 359478 w 8142430"/>
              <a:gd name="connsiteY344" fmla="*/ 3695810 h 6858000"/>
              <a:gd name="connsiteX345" fmla="*/ 410327 w 8142430"/>
              <a:gd name="connsiteY345" fmla="*/ 3640339 h 6858000"/>
              <a:gd name="connsiteX346" fmla="*/ 428487 w 8142430"/>
              <a:gd name="connsiteY346" fmla="*/ 3617556 h 6858000"/>
              <a:gd name="connsiteX347" fmla="*/ 467780 w 8142430"/>
              <a:gd name="connsiteY347" fmla="*/ 3603358 h 6858000"/>
              <a:gd name="connsiteX348" fmla="*/ 332733 w 8142430"/>
              <a:gd name="connsiteY348" fmla="*/ 3543264 h 6858000"/>
              <a:gd name="connsiteX349" fmla="*/ 415610 w 8142430"/>
              <a:gd name="connsiteY349" fmla="*/ 3521471 h 6858000"/>
              <a:gd name="connsiteX350" fmla="*/ 494525 w 8142430"/>
              <a:gd name="connsiteY350" fmla="*/ 3516188 h 6858000"/>
              <a:gd name="connsiteX351" fmla="*/ 524242 w 8142430"/>
              <a:gd name="connsiteY351" fmla="*/ 3512556 h 6858000"/>
              <a:gd name="connsiteX352" fmla="*/ 495846 w 8142430"/>
              <a:gd name="connsiteY352" fmla="*/ 3535009 h 6858000"/>
              <a:gd name="connsiteX353" fmla="*/ 558251 w 8142430"/>
              <a:gd name="connsiteY353" fmla="*/ 3535009 h 6858000"/>
              <a:gd name="connsiteX354" fmla="*/ 470751 w 8142430"/>
              <a:gd name="connsiteY354" fmla="*/ 3471613 h 6858000"/>
              <a:gd name="connsiteX355" fmla="*/ 439053 w 8142430"/>
              <a:gd name="connsiteY355" fmla="*/ 3438594 h 6858000"/>
              <a:gd name="connsiteX356" fmla="*/ 562874 w 8142430"/>
              <a:gd name="connsiteY356" fmla="*/ 3414160 h 6858000"/>
              <a:gd name="connsiteX357" fmla="*/ 561553 w 8142430"/>
              <a:gd name="connsiteY357" fmla="*/ 3404585 h 6858000"/>
              <a:gd name="connsiteX358" fmla="*/ 469430 w 8142430"/>
              <a:gd name="connsiteY358" fmla="*/ 3392368 h 6858000"/>
              <a:gd name="connsiteX359" fmla="*/ 449289 w 8142430"/>
              <a:gd name="connsiteY359" fmla="*/ 3361990 h 6858000"/>
              <a:gd name="connsiteX360" fmla="*/ 440044 w 8142430"/>
              <a:gd name="connsiteY360" fmla="*/ 3365953 h 6858000"/>
              <a:gd name="connsiteX361" fmla="*/ 437072 w 8142430"/>
              <a:gd name="connsiteY361" fmla="*/ 3426047 h 6858000"/>
              <a:gd name="connsiteX362" fmla="*/ 418582 w 8142430"/>
              <a:gd name="connsiteY362" fmla="*/ 3412179 h 6858000"/>
              <a:gd name="connsiteX363" fmla="*/ 372355 w 8142430"/>
              <a:gd name="connsiteY363" fmla="*/ 3442556 h 6858000"/>
              <a:gd name="connsiteX364" fmla="*/ 365091 w 8142430"/>
              <a:gd name="connsiteY364" fmla="*/ 3433971 h 6858000"/>
              <a:gd name="connsiteX365" fmla="*/ 380280 w 8142430"/>
              <a:gd name="connsiteY365" fmla="*/ 3413169 h 6858000"/>
              <a:gd name="connsiteX366" fmla="*/ 355846 w 8142430"/>
              <a:gd name="connsiteY366" fmla="*/ 3379160 h 6858000"/>
              <a:gd name="connsiteX367" fmla="*/ 398770 w 8142430"/>
              <a:gd name="connsiteY367" fmla="*/ 3340858 h 6858000"/>
              <a:gd name="connsiteX368" fmla="*/ 415280 w 8142430"/>
              <a:gd name="connsiteY368" fmla="*/ 3358358 h 6858000"/>
              <a:gd name="connsiteX369" fmla="*/ 462497 w 8142430"/>
              <a:gd name="connsiteY369" fmla="*/ 3326660 h 6858000"/>
              <a:gd name="connsiteX370" fmla="*/ 565845 w 8142430"/>
              <a:gd name="connsiteY370" fmla="*/ 3319726 h 6858000"/>
              <a:gd name="connsiteX371" fmla="*/ 510044 w 8142430"/>
              <a:gd name="connsiteY371" fmla="*/ 3285717 h 6858000"/>
              <a:gd name="connsiteX372" fmla="*/ 552308 w 8142430"/>
              <a:gd name="connsiteY372" fmla="*/ 3289349 h 6858000"/>
              <a:gd name="connsiteX373" fmla="*/ 549006 w 8142430"/>
              <a:gd name="connsiteY373" fmla="*/ 3256991 h 6858000"/>
              <a:gd name="connsiteX374" fmla="*/ 477685 w 8142430"/>
              <a:gd name="connsiteY374" fmla="*/ 3247745 h 6858000"/>
              <a:gd name="connsiteX375" fmla="*/ 591930 w 8142430"/>
              <a:gd name="connsiteY375" fmla="*/ 3197227 h 6858000"/>
              <a:gd name="connsiteX376" fmla="*/ 564525 w 8142430"/>
              <a:gd name="connsiteY376" fmla="*/ 3177416 h 6858000"/>
              <a:gd name="connsiteX377" fmla="*/ 507402 w 8142430"/>
              <a:gd name="connsiteY377" fmla="*/ 3137793 h 6858000"/>
              <a:gd name="connsiteX378" fmla="*/ 538770 w 8142430"/>
              <a:gd name="connsiteY378" fmla="*/ 3117982 h 6858000"/>
              <a:gd name="connsiteX379" fmla="*/ 470091 w 8142430"/>
              <a:gd name="connsiteY379" fmla="*/ 3095529 h 6858000"/>
              <a:gd name="connsiteX380" fmla="*/ 557921 w 8142430"/>
              <a:gd name="connsiteY380" fmla="*/ 3070435 h 6858000"/>
              <a:gd name="connsiteX381" fmla="*/ 561553 w 8142430"/>
              <a:gd name="connsiteY381" fmla="*/ 3120623 h 6858000"/>
              <a:gd name="connsiteX382" fmla="*/ 627260 w 8142430"/>
              <a:gd name="connsiteY382" fmla="*/ 3044350 h 6858000"/>
              <a:gd name="connsiteX383" fmla="*/ 558251 w 8142430"/>
              <a:gd name="connsiteY383" fmla="*/ 3044350 h 6858000"/>
              <a:gd name="connsiteX384" fmla="*/ 646741 w 8142430"/>
              <a:gd name="connsiteY384" fmla="*/ 3006708 h 6858000"/>
              <a:gd name="connsiteX385" fmla="*/ 674807 w 8142430"/>
              <a:gd name="connsiteY385" fmla="*/ 3005057 h 6858000"/>
              <a:gd name="connsiteX386" fmla="*/ 667543 w 8142430"/>
              <a:gd name="connsiteY386" fmla="*/ 2981614 h 6858000"/>
              <a:gd name="connsiteX387" fmla="*/ 663911 w 8142430"/>
              <a:gd name="connsiteY387" fmla="*/ 2936048 h 6858000"/>
              <a:gd name="connsiteX388" fmla="*/ 618345 w 8142430"/>
              <a:gd name="connsiteY388" fmla="*/ 2954869 h 6858000"/>
              <a:gd name="connsiteX389" fmla="*/ 604477 w 8142430"/>
              <a:gd name="connsiteY389" fmla="*/ 2906662 h 6858000"/>
              <a:gd name="connsiteX390" fmla="*/ 584996 w 8142430"/>
              <a:gd name="connsiteY390" fmla="*/ 2860105 h 6858000"/>
              <a:gd name="connsiteX391" fmla="*/ 637496 w 8142430"/>
              <a:gd name="connsiteY391" fmla="*/ 2815530 h 6858000"/>
              <a:gd name="connsiteX392" fmla="*/ 724005 w 8142430"/>
              <a:gd name="connsiteY392" fmla="*/ 2832369 h 6858000"/>
              <a:gd name="connsiteX393" fmla="*/ 728958 w 8142430"/>
              <a:gd name="connsiteY393" fmla="*/ 2821473 h 6858000"/>
              <a:gd name="connsiteX394" fmla="*/ 675798 w 8142430"/>
              <a:gd name="connsiteY394" fmla="*/ 2750813 h 6858000"/>
              <a:gd name="connsiteX395" fmla="*/ 739854 w 8142430"/>
              <a:gd name="connsiteY395" fmla="*/ 2711851 h 6858000"/>
              <a:gd name="connsiteX396" fmla="*/ 740845 w 8142430"/>
              <a:gd name="connsiteY396" fmla="*/ 2680153 h 6858000"/>
              <a:gd name="connsiteX397" fmla="*/ 734241 w 8142430"/>
              <a:gd name="connsiteY397" fmla="*/ 2637889 h 6858000"/>
              <a:gd name="connsiteX398" fmla="*/ 699241 w 8142430"/>
              <a:gd name="connsiteY398" fmla="*/ 2650766 h 6858000"/>
              <a:gd name="connsiteX399" fmla="*/ 694949 w 8142430"/>
              <a:gd name="connsiteY399" fmla="*/ 2639540 h 6858000"/>
              <a:gd name="connsiteX400" fmla="*/ 788392 w 8142430"/>
              <a:gd name="connsiteY400" fmla="*/ 2589021 h 6858000"/>
              <a:gd name="connsiteX401" fmla="*/ 784099 w 8142430"/>
              <a:gd name="connsiteY401" fmla="*/ 2567559 h 6858000"/>
              <a:gd name="connsiteX402" fmla="*/ 938958 w 8142430"/>
              <a:gd name="connsiteY402" fmla="*/ 2526946 h 6858000"/>
              <a:gd name="connsiteX403" fmla="*/ 982873 w 8142430"/>
              <a:gd name="connsiteY403" fmla="*/ 2490625 h 6858000"/>
              <a:gd name="connsiteX404" fmla="*/ 1133108 w 8142430"/>
              <a:gd name="connsiteY404" fmla="*/ 2442087 h 6858000"/>
              <a:gd name="connsiteX405" fmla="*/ 1182306 w 8142430"/>
              <a:gd name="connsiteY405" fmla="*/ 2438125 h 6858000"/>
              <a:gd name="connsiteX406" fmla="*/ 1259900 w 8142430"/>
              <a:gd name="connsiteY406" fmla="*/ 2414682 h 6858000"/>
              <a:gd name="connsiteX407" fmla="*/ 1250985 w 8142430"/>
              <a:gd name="connsiteY407" fmla="*/ 2394871 h 6858000"/>
              <a:gd name="connsiteX408" fmla="*/ 1167448 w 8142430"/>
              <a:gd name="connsiteY408" fmla="*/ 2399823 h 6858000"/>
              <a:gd name="connsiteX409" fmla="*/ 1141363 w 8142430"/>
              <a:gd name="connsiteY409" fmla="*/ 2401804 h 6858000"/>
              <a:gd name="connsiteX410" fmla="*/ 1079287 w 8142430"/>
              <a:gd name="connsiteY410" fmla="*/ 2382323 h 6858000"/>
              <a:gd name="connsiteX411" fmla="*/ 1120231 w 8142430"/>
              <a:gd name="connsiteY411" fmla="*/ 2340720 h 6858000"/>
              <a:gd name="connsiteX412" fmla="*/ 1160514 w 8142430"/>
              <a:gd name="connsiteY412" fmla="*/ 2335767 h 6858000"/>
              <a:gd name="connsiteX413" fmla="*/ 1239429 w 8142430"/>
              <a:gd name="connsiteY413" fmla="*/ 2266427 h 6858000"/>
              <a:gd name="connsiteX414" fmla="*/ 1157872 w 8142430"/>
              <a:gd name="connsiteY414" fmla="*/ 2239682 h 6858000"/>
              <a:gd name="connsiteX415" fmla="*/ 1086882 w 8142430"/>
              <a:gd name="connsiteY415" fmla="*/ 2259494 h 6858000"/>
              <a:gd name="connsiteX416" fmla="*/ 1123533 w 8142430"/>
              <a:gd name="connsiteY416" fmla="*/ 2283267 h 6858000"/>
              <a:gd name="connsiteX417" fmla="*/ 1115608 w 8142430"/>
              <a:gd name="connsiteY417" fmla="*/ 2320248 h 6858000"/>
              <a:gd name="connsiteX418" fmla="*/ 1025137 w 8142430"/>
              <a:gd name="connsiteY418" fmla="*/ 2344022 h 6858000"/>
              <a:gd name="connsiteX419" fmla="*/ 1066740 w 8142430"/>
              <a:gd name="connsiteY419" fmla="*/ 2277654 h 6858000"/>
              <a:gd name="connsiteX420" fmla="*/ 1144665 w 8142430"/>
              <a:gd name="connsiteY420" fmla="*/ 2213597 h 6858000"/>
              <a:gd name="connsiteX421" fmla="*/ 985844 w 8142430"/>
              <a:gd name="connsiteY421" fmla="*/ 2229446 h 6858000"/>
              <a:gd name="connsiteX422" fmla="*/ 986835 w 8142430"/>
              <a:gd name="connsiteY422" fmla="*/ 2230437 h 6858000"/>
              <a:gd name="connsiteX423" fmla="*/ 946222 w 8142430"/>
              <a:gd name="connsiteY423" fmla="*/ 2175626 h 6858000"/>
              <a:gd name="connsiteX424" fmla="*/ 954146 w 8142430"/>
              <a:gd name="connsiteY424" fmla="*/ 2163079 h 6858000"/>
              <a:gd name="connsiteX425" fmla="*/ 1014901 w 8142430"/>
              <a:gd name="connsiteY425" fmla="*/ 2187182 h 6858000"/>
              <a:gd name="connsiteX426" fmla="*/ 1112306 w 8142430"/>
              <a:gd name="connsiteY426" fmla="*/ 2192135 h 6858000"/>
              <a:gd name="connsiteX427" fmla="*/ 1164476 w 8142430"/>
              <a:gd name="connsiteY427" fmla="*/ 2145248 h 6858000"/>
              <a:gd name="connsiteX428" fmla="*/ 1169759 w 8142430"/>
              <a:gd name="connsiteY428" fmla="*/ 2111569 h 6858000"/>
              <a:gd name="connsiteX429" fmla="*/ 1362589 w 8142430"/>
              <a:gd name="connsiteY429" fmla="*/ 2126098 h 6858000"/>
              <a:gd name="connsiteX430" fmla="*/ 1436220 w 8142430"/>
              <a:gd name="connsiteY430" fmla="*/ 2162749 h 6858000"/>
              <a:gd name="connsiteX431" fmla="*/ 1383721 w 8142430"/>
              <a:gd name="connsiteY431" fmla="*/ 2124117 h 6858000"/>
              <a:gd name="connsiteX432" fmla="*/ 1482117 w 8142430"/>
              <a:gd name="connsiteY432" fmla="*/ 2045532 h 6858000"/>
              <a:gd name="connsiteX433" fmla="*/ 1542871 w 8142430"/>
              <a:gd name="connsiteY433" fmla="*/ 2052466 h 6858000"/>
              <a:gd name="connsiteX434" fmla="*/ 1496315 w 8142430"/>
              <a:gd name="connsiteY434" fmla="*/ 2029022 h 6858000"/>
              <a:gd name="connsiteX435" fmla="*/ 1508532 w 8142430"/>
              <a:gd name="connsiteY435" fmla="*/ 2011853 h 6858000"/>
              <a:gd name="connsiteX436" fmla="*/ 1570277 w 8142430"/>
              <a:gd name="connsiteY436" fmla="*/ 2011853 h 6858000"/>
              <a:gd name="connsiteX437" fmla="*/ 1535937 w 8142430"/>
              <a:gd name="connsiteY437" fmla="*/ 1959683 h 6858000"/>
              <a:gd name="connsiteX438" fmla="*/ 1574239 w 8142430"/>
              <a:gd name="connsiteY438" fmla="*/ 1941853 h 6858000"/>
              <a:gd name="connsiteX439" fmla="*/ 1576220 w 8142430"/>
              <a:gd name="connsiteY439" fmla="*/ 1932608 h 6858000"/>
              <a:gd name="connsiteX440" fmla="*/ 1513154 w 8142430"/>
              <a:gd name="connsiteY440" fmla="*/ 1915108 h 6858000"/>
              <a:gd name="connsiteX441" fmla="*/ 1706644 w 8142430"/>
              <a:gd name="connsiteY441" fmla="*/ 1947796 h 6858000"/>
              <a:gd name="connsiteX442" fmla="*/ 1683861 w 8142430"/>
              <a:gd name="connsiteY442" fmla="*/ 1956381 h 6858000"/>
              <a:gd name="connsiteX443" fmla="*/ 1682871 w 8142430"/>
              <a:gd name="connsiteY443" fmla="*/ 1964306 h 6858000"/>
              <a:gd name="connsiteX444" fmla="*/ 1810323 w 8142430"/>
              <a:gd name="connsiteY444" fmla="*/ 1980815 h 6858000"/>
              <a:gd name="connsiteX445" fmla="*/ 1805700 w 8142430"/>
              <a:gd name="connsiteY445" fmla="*/ 2010862 h 6858000"/>
              <a:gd name="connsiteX446" fmla="*/ 1854568 w 8142430"/>
              <a:gd name="connsiteY446" fmla="*/ 2014824 h 6858000"/>
              <a:gd name="connsiteX447" fmla="*/ 1817917 w 8142430"/>
              <a:gd name="connsiteY447" fmla="*/ 1964966 h 6858000"/>
              <a:gd name="connsiteX448" fmla="*/ 1911691 w 8142430"/>
              <a:gd name="connsiteY448" fmla="*/ 1986428 h 6858000"/>
              <a:gd name="connsiteX449" fmla="*/ 1972445 w 8142430"/>
              <a:gd name="connsiteY449" fmla="*/ 1993692 h 6858000"/>
              <a:gd name="connsiteX450" fmla="*/ 1999521 w 8142430"/>
              <a:gd name="connsiteY450" fmla="*/ 1954070 h 6858000"/>
              <a:gd name="connsiteX451" fmla="*/ 1950323 w 8142430"/>
              <a:gd name="connsiteY451" fmla="*/ 1967938 h 6858000"/>
              <a:gd name="connsiteX452" fmla="*/ 1912021 w 8142430"/>
              <a:gd name="connsiteY452" fmla="*/ 1940532 h 6858000"/>
              <a:gd name="connsiteX453" fmla="*/ 1959568 w 8142430"/>
              <a:gd name="connsiteY453" fmla="*/ 1923032 h 6858000"/>
              <a:gd name="connsiteX454" fmla="*/ 1915323 w 8142430"/>
              <a:gd name="connsiteY454" fmla="*/ 1891334 h 6858000"/>
              <a:gd name="connsiteX455" fmla="*/ 1976738 w 8142430"/>
              <a:gd name="connsiteY455" fmla="*/ 1868881 h 6858000"/>
              <a:gd name="connsiteX456" fmla="*/ 2028247 w 8142430"/>
              <a:gd name="connsiteY456" fmla="*/ 1824636 h 6858000"/>
              <a:gd name="connsiteX457" fmla="*/ 2098247 w 8142430"/>
              <a:gd name="connsiteY457" fmla="*/ 1770155 h 6858000"/>
              <a:gd name="connsiteX458" fmla="*/ 1973436 w 8142430"/>
              <a:gd name="connsiteY458" fmla="*/ 1801193 h 6858000"/>
              <a:gd name="connsiteX459" fmla="*/ 1958578 w 8142430"/>
              <a:gd name="connsiteY459" fmla="*/ 1838834 h 6858000"/>
              <a:gd name="connsiteX460" fmla="*/ 1964851 w 8142430"/>
              <a:gd name="connsiteY460" fmla="*/ 1850391 h 6858000"/>
              <a:gd name="connsiteX461" fmla="*/ 1916974 w 8142430"/>
              <a:gd name="connsiteY461" fmla="*/ 1892325 h 6858000"/>
              <a:gd name="connsiteX462" fmla="*/ 1861172 w 8142430"/>
              <a:gd name="connsiteY462" fmla="*/ 1904211 h 6858000"/>
              <a:gd name="connsiteX463" fmla="*/ 1684191 w 8142430"/>
              <a:gd name="connsiteY463" fmla="*/ 1910155 h 6858000"/>
              <a:gd name="connsiteX464" fmla="*/ 1745606 w 8142430"/>
              <a:gd name="connsiteY464" fmla="*/ 1866240 h 6858000"/>
              <a:gd name="connsiteX465" fmla="*/ 1705654 w 8142430"/>
              <a:gd name="connsiteY465" fmla="*/ 1818032 h 6858000"/>
              <a:gd name="connsiteX466" fmla="*/ 1751880 w 8142430"/>
              <a:gd name="connsiteY466" fmla="*/ 1811759 h 6858000"/>
              <a:gd name="connsiteX467" fmla="*/ 1753531 w 8142430"/>
              <a:gd name="connsiteY467" fmla="*/ 1804495 h 6858000"/>
              <a:gd name="connsiteX468" fmla="*/ 1711927 w 8142430"/>
              <a:gd name="connsiteY468" fmla="*/ 1788315 h 6858000"/>
              <a:gd name="connsiteX469" fmla="*/ 1850276 w 8142430"/>
              <a:gd name="connsiteY469" fmla="*/ 1734495 h 6858000"/>
              <a:gd name="connsiteX470" fmla="*/ 1807351 w 8142430"/>
              <a:gd name="connsiteY470" fmla="*/ 1706429 h 6858000"/>
              <a:gd name="connsiteX471" fmla="*/ 1864144 w 8142430"/>
              <a:gd name="connsiteY471" fmla="*/ 1687608 h 6858000"/>
              <a:gd name="connsiteX472" fmla="*/ 1847965 w 8142430"/>
              <a:gd name="connsiteY472" fmla="*/ 1667797 h 6858000"/>
              <a:gd name="connsiteX473" fmla="*/ 1853578 w 8142430"/>
              <a:gd name="connsiteY473" fmla="*/ 1657891 h 6858000"/>
              <a:gd name="connsiteX474" fmla="*/ 1952304 w 8142430"/>
              <a:gd name="connsiteY474" fmla="*/ 1713693 h 6858000"/>
              <a:gd name="connsiteX475" fmla="*/ 1974096 w 8142430"/>
              <a:gd name="connsiteY475" fmla="*/ 1668127 h 6858000"/>
              <a:gd name="connsiteX476" fmla="*/ 1906408 w 8142430"/>
              <a:gd name="connsiteY476" fmla="*/ 1646335 h 6858000"/>
              <a:gd name="connsiteX477" fmla="*/ 1907729 w 8142430"/>
              <a:gd name="connsiteY477" fmla="*/ 1635769 h 6858000"/>
              <a:gd name="connsiteX478" fmla="*/ 1987634 w 8142430"/>
              <a:gd name="connsiteY478" fmla="*/ 1617278 h 6858000"/>
              <a:gd name="connsiteX479" fmla="*/ 1929521 w 8142430"/>
              <a:gd name="connsiteY479" fmla="*/ 1593835 h 6858000"/>
              <a:gd name="connsiteX480" fmla="*/ 1969143 w 8142430"/>
              <a:gd name="connsiteY480" fmla="*/ 1575014 h 6858000"/>
              <a:gd name="connsiteX481" fmla="*/ 1862493 w 8142430"/>
              <a:gd name="connsiteY481" fmla="*/ 1526477 h 6858000"/>
              <a:gd name="connsiteX482" fmla="*/ 1900795 w 8142430"/>
              <a:gd name="connsiteY482" fmla="*/ 1483552 h 6858000"/>
              <a:gd name="connsiteX483" fmla="*/ 1867446 w 8142430"/>
              <a:gd name="connsiteY483" fmla="*/ 1437656 h 6858000"/>
              <a:gd name="connsiteX484" fmla="*/ 1906408 w 8142430"/>
              <a:gd name="connsiteY484" fmla="*/ 1437656 h 6858000"/>
              <a:gd name="connsiteX485" fmla="*/ 1900464 w 8142430"/>
              <a:gd name="connsiteY485" fmla="*/ 1448222 h 6858000"/>
              <a:gd name="connsiteX486" fmla="*/ 2013719 w 8142430"/>
              <a:gd name="connsiteY486" fmla="*/ 1514590 h 6858000"/>
              <a:gd name="connsiteX487" fmla="*/ 2079426 w 8142430"/>
              <a:gd name="connsiteY487" fmla="*/ 1506335 h 6858000"/>
              <a:gd name="connsiteX488" fmla="*/ 2104851 w 8142430"/>
              <a:gd name="connsiteY488" fmla="*/ 1508316 h 6858000"/>
              <a:gd name="connsiteX489" fmla="*/ 2139851 w 8142430"/>
              <a:gd name="connsiteY489" fmla="*/ 1501713 h 6858000"/>
              <a:gd name="connsiteX490" fmla="*/ 2204898 w 8142430"/>
              <a:gd name="connsiteY490" fmla="*/ 1498411 h 6858000"/>
              <a:gd name="connsiteX491" fmla="*/ 2275888 w 8142430"/>
              <a:gd name="connsiteY491" fmla="*/ 1532750 h 6858000"/>
              <a:gd name="connsiteX492" fmla="*/ 2344897 w 8142430"/>
              <a:gd name="connsiteY492" fmla="*/ 1532090 h 6858000"/>
              <a:gd name="connsiteX493" fmla="*/ 2395086 w 8142430"/>
              <a:gd name="connsiteY493" fmla="*/ 1519543 h 6858000"/>
              <a:gd name="connsiteX494" fmla="*/ 2421501 w 8142430"/>
              <a:gd name="connsiteY494" fmla="*/ 1500062 h 6858000"/>
              <a:gd name="connsiteX495" fmla="*/ 2371642 w 8142430"/>
              <a:gd name="connsiteY495" fmla="*/ 1578646 h 6858000"/>
              <a:gd name="connsiteX496" fmla="*/ 2412586 w 8142430"/>
              <a:gd name="connsiteY496" fmla="*/ 1611335 h 6858000"/>
              <a:gd name="connsiteX497" fmla="*/ 2374614 w 8142430"/>
              <a:gd name="connsiteY497" fmla="*/ 1642703 h 6858000"/>
              <a:gd name="connsiteX498" fmla="*/ 2359095 w 8142430"/>
              <a:gd name="connsiteY498" fmla="*/ 1651288 h 6858000"/>
              <a:gd name="connsiteX499" fmla="*/ 2306926 w 8142430"/>
              <a:gd name="connsiteY499" fmla="*/ 1680674 h 6858000"/>
              <a:gd name="connsiteX500" fmla="*/ 2276218 w 8142430"/>
              <a:gd name="connsiteY500" fmla="*/ 1689259 h 6858000"/>
              <a:gd name="connsiteX501" fmla="*/ 2238577 w 8142430"/>
              <a:gd name="connsiteY501" fmla="*/ 1688269 h 6858000"/>
              <a:gd name="connsiteX502" fmla="*/ 2269614 w 8142430"/>
              <a:gd name="connsiteY502" fmla="*/ 1718976 h 6858000"/>
              <a:gd name="connsiteX503" fmla="*/ 2172869 w 8142430"/>
              <a:gd name="connsiteY503" fmla="*/ 1816381 h 6858000"/>
              <a:gd name="connsiteX504" fmla="*/ 2225369 w 8142430"/>
              <a:gd name="connsiteY504" fmla="*/ 1808787 h 6858000"/>
              <a:gd name="connsiteX505" fmla="*/ 2268954 w 8142430"/>
              <a:gd name="connsiteY505" fmla="*/ 1808457 h 6858000"/>
              <a:gd name="connsiteX506" fmla="*/ 2278860 w 8142430"/>
              <a:gd name="connsiteY506" fmla="*/ 1768174 h 6858000"/>
              <a:gd name="connsiteX507" fmla="*/ 2355133 w 8142430"/>
              <a:gd name="connsiteY507" fmla="*/ 1749683 h 6858000"/>
              <a:gd name="connsiteX508" fmla="*/ 2356454 w 8142430"/>
              <a:gd name="connsiteY508" fmla="*/ 1766193 h 6858000"/>
              <a:gd name="connsiteX509" fmla="*/ 2235275 w 8142430"/>
              <a:gd name="connsiteY509" fmla="*/ 1872843 h 6858000"/>
              <a:gd name="connsiteX510" fmla="*/ 2126313 w 8142430"/>
              <a:gd name="connsiteY510" fmla="*/ 1955721 h 6858000"/>
              <a:gd name="connsiteX511" fmla="*/ 2121360 w 8142430"/>
              <a:gd name="connsiteY511" fmla="*/ 1992371 h 6858000"/>
              <a:gd name="connsiteX512" fmla="*/ 2136219 w 8142430"/>
              <a:gd name="connsiteY512" fmla="*/ 2022419 h 6858000"/>
              <a:gd name="connsiteX513" fmla="*/ 2054662 w 8142430"/>
              <a:gd name="connsiteY513" fmla="*/ 2105296 h 6858000"/>
              <a:gd name="connsiteX514" fmla="*/ 2033200 w 8142430"/>
              <a:gd name="connsiteY514" fmla="*/ 2136664 h 6858000"/>
              <a:gd name="connsiteX515" fmla="*/ 2089002 w 8142430"/>
              <a:gd name="connsiteY515" fmla="*/ 2169022 h 6858000"/>
              <a:gd name="connsiteX516" fmla="*/ 2156690 w 8142430"/>
              <a:gd name="connsiteY516" fmla="*/ 2143598 h 6858000"/>
              <a:gd name="connsiteX517" fmla="*/ 2180794 w 8142430"/>
              <a:gd name="connsiteY517" fmla="*/ 2140956 h 6858000"/>
              <a:gd name="connsiteX518" fmla="*/ 2201266 w 8142430"/>
              <a:gd name="connsiteY518" fmla="*/ 2172324 h 6858000"/>
              <a:gd name="connsiteX519" fmla="*/ 2263671 w 8142430"/>
              <a:gd name="connsiteY519" fmla="*/ 2122135 h 6858000"/>
              <a:gd name="connsiteX520" fmla="*/ 2214803 w 8142430"/>
              <a:gd name="connsiteY520" fmla="*/ 2107937 h 6858000"/>
              <a:gd name="connsiteX521" fmla="*/ 2165275 w 8142430"/>
              <a:gd name="connsiteY521" fmla="*/ 2072937 h 6858000"/>
              <a:gd name="connsiteX522" fmla="*/ 2276879 w 8142430"/>
              <a:gd name="connsiteY522" fmla="*/ 2048173 h 6858000"/>
              <a:gd name="connsiteX523" fmla="*/ 2262350 w 8142430"/>
              <a:gd name="connsiteY523" fmla="*/ 2090767 h 6858000"/>
              <a:gd name="connsiteX524" fmla="*/ 2300322 w 8142430"/>
              <a:gd name="connsiteY524" fmla="*/ 2090767 h 6858000"/>
              <a:gd name="connsiteX525" fmla="*/ 2294048 w 8142430"/>
              <a:gd name="connsiteY525" fmla="*/ 2018126 h 6858000"/>
              <a:gd name="connsiteX526" fmla="*/ 2391124 w 8142430"/>
              <a:gd name="connsiteY526" fmla="*/ 1969919 h 6858000"/>
              <a:gd name="connsiteX527" fmla="*/ 2440321 w 8142430"/>
              <a:gd name="connsiteY527" fmla="*/ 1981475 h 6858000"/>
              <a:gd name="connsiteX528" fmla="*/ 2406312 w 8142430"/>
              <a:gd name="connsiteY528" fmla="*/ 1934589 h 6858000"/>
              <a:gd name="connsiteX529" fmla="*/ 2612019 w 8142430"/>
              <a:gd name="connsiteY529" fmla="*/ 1887042 h 6858000"/>
              <a:gd name="connsiteX530" fmla="*/ 2578340 w 8142430"/>
              <a:gd name="connsiteY530" fmla="*/ 1762231 h 6858000"/>
              <a:gd name="connsiteX531" fmla="*/ 2574378 w 8142430"/>
              <a:gd name="connsiteY531" fmla="*/ 1677703 h 6858000"/>
              <a:gd name="connsiteX532" fmla="*/ 2642727 w 8142430"/>
              <a:gd name="connsiteY532" fmla="*/ 1581948 h 6858000"/>
              <a:gd name="connsiteX533" fmla="*/ 2686311 w 8142430"/>
              <a:gd name="connsiteY533" fmla="*/ 1613976 h 6858000"/>
              <a:gd name="connsiteX534" fmla="*/ 2691595 w 8142430"/>
              <a:gd name="connsiteY534" fmla="*/ 1570722 h 6858000"/>
              <a:gd name="connsiteX535" fmla="*/ 2738811 w 8142430"/>
              <a:gd name="connsiteY535" fmla="*/ 1570061 h 6858000"/>
              <a:gd name="connsiteX536" fmla="*/ 2786689 w 8142430"/>
              <a:gd name="connsiteY536" fmla="*/ 1552561 h 6858000"/>
              <a:gd name="connsiteX537" fmla="*/ 2766547 w 8142430"/>
              <a:gd name="connsiteY537" fmla="*/ 1552561 h 6858000"/>
              <a:gd name="connsiteX538" fmla="*/ 2765887 w 8142430"/>
              <a:gd name="connsiteY538" fmla="*/ 1498080 h 6858000"/>
              <a:gd name="connsiteX539" fmla="*/ 2738151 w 8142430"/>
              <a:gd name="connsiteY539" fmla="*/ 1444260 h 6858000"/>
              <a:gd name="connsiteX540" fmla="*/ 2814424 w 8142430"/>
              <a:gd name="connsiteY540" fmla="*/ 1480911 h 6858000"/>
              <a:gd name="connsiteX541" fmla="*/ 2859990 w 8142430"/>
              <a:gd name="connsiteY541" fmla="*/ 1480911 h 6858000"/>
              <a:gd name="connsiteX542" fmla="*/ 2931641 w 8142430"/>
              <a:gd name="connsiteY542" fmla="*/ 1433033 h 6858000"/>
              <a:gd name="connsiteX543" fmla="*/ 2948481 w 8142430"/>
              <a:gd name="connsiteY543" fmla="*/ 1402986 h 6858000"/>
              <a:gd name="connsiteX544" fmla="*/ 2922066 w 8142430"/>
              <a:gd name="connsiteY544" fmla="*/ 1337279 h 6858000"/>
              <a:gd name="connsiteX545" fmla="*/ 2886075 w 8142430"/>
              <a:gd name="connsiteY545" fmla="*/ 1314496 h 6858000"/>
              <a:gd name="connsiteX546" fmla="*/ 2942537 w 8142430"/>
              <a:gd name="connsiteY546" fmla="*/ 1291383 h 6858000"/>
              <a:gd name="connsiteX547" fmla="*/ 2968622 w 8142430"/>
              <a:gd name="connsiteY547" fmla="*/ 1254732 h 6858000"/>
              <a:gd name="connsiteX548" fmla="*/ 3017490 w 8142430"/>
              <a:gd name="connsiteY548" fmla="*/ 1199591 h 6858000"/>
              <a:gd name="connsiteX549" fmla="*/ 2958056 w 8142430"/>
              <a:gd name="connsiteY549" fmla="*/ 1171195 h 6858000"/>
              <a:gd name="connsiteX550" fmla="*/ 2970273 w 8142430"/>
              <a:gd name="connsiteY550" fmla="*/ 1130251 h 6858000"/>
              <a:gd name="connsiteX551" fmla="*/ 3010556 w 8142430"/>
              <a:gd name="connsiteY551" fmla="*/ 1121006 h 6858000"/>
              <a:gd name="connsiteX552" fmla="*/ 3011216 w 8142430"/>
              <a:gd name="connsiteY552" fmla="*/ 1110770 h 6858000"/>
              <a:gd name="connsiteX553" fmla="*/ 2952773 w 8142430"/>
              <a:gd name="connsiteY553" fmla="*/ 1087327 h 6858000"/>
              <a:gd name="connsiteX554" fmla="*/ 3010556 w 8142430"/>
              <a:gd name="connsiteY554" fmla="*/ 1060582 h 6858000"/>
              <a:gd name="connsiteX555" fmla="*/ 3064707 w 8142430"/>
              <a:gd name="connsiteY555" fmla="*/ 1122657 h 6858000"/>
              <a:gd name="connsiteX556" fmla="*/ 3083858 w 8142430"/>
              <a:gd name="connsiteY556" fmla="*/ 1082044 h 6858000"/>
              <a:gd name="connsiteX557" fmla="*/ 3146923 w 8142430"/>
              <a:gd name="connsiteY557" fmla="*/ 1102185 h 6858000"/>
              <a:gd name="connsiteX558" fmla="*/ 3128433 w 8142430"/>
              <a:gd name="connsiteY558" fmla="*/ 1056619 h 6858000"/>
              <a:gd name="connsiteX559" fmla="*/ 3143291 w 8142430"/>
              <a:gd name="connsiteY559" fmla="*/ 1034827 h 6858000"/>
              <a:gd name="connsiteX560" fmla="*/ 3173669 w 8142430"/>
              <a:gd name="connsiteY560" fmla="*/ 1047044 h 6858000"/>
              <a:gd name="connsiteX561" fmla="*/ 3218904 w 8142430"/>
              <a:gd name="connsiteY561" fmla="*/ 1069827 h 6858000"/>
              <a:gd name="connsiteX562" fmla="*/ 3183244 w 8142430"/>
              <a:gd name="connsiteY562" fmla="*/ 1011053 h 6858000"/>
              <a:gd name="connsiteX563" fmla="*/ 3279989 w 8142430"/>
              <a:gd name="connsiteY563" fmla="*/ 1021619 h 6858000"/>
              <a:gd name="connsiteX564" fmla="*/ 3257206 w 8142430"/>
              <a:gd name="connsiteY564" fmla="*/ 979355 h 6858000"/>
              <a:gd name="connsiteX565" fmla="*/ 3271734 w 8142430"/>
              <a:gd name="connsiteY565" fmla="*/ 967799 h 6858000"/>
              <a:gd name="connsiteX566" fmla="*/ 3280980 w 8142430"/>
              <a:gd name="connsiteY566" fmla="*/ 938082 h 6858000"/>
              <a:gd name="connsiteX567" fmla="*/ 3255885 w 8142430"/>
              <a:gd name="connsiteY567" fmla="*/ 928507 h 6858000"/>
              <a:gd name="connsiteX568" fmla="*/ 3175650 w 8142430"/>
              <a:gd name="connsiteY568" fmla="*/ 918931 h 6858000"/>
              <a:gd name="connsiteX569" fmla="*/ 3142961 w 8142430"/>
              <a:gd name="connsiteY569" fmla="*/ 914969 h 6858000"/>
              <a:gd name="connsiteX570" fmla="*/ 3159140 w 8142430"/>
              <a:gd name="connsiteY570" fmla="*/ 890865 h 6858000"/>
              <a:gd name="connsiteX571" fmla="*/ 3151876 w 8142430"/>
              <a:gd name="connsiteY571" fmla="*/ 881620 h 6858000"/>
              <a:gd name="connsiteX572" fmla="*/ 3040273 w 8142430"/>
              <a:gd name="connsiteY572" fmla="*/ 962846 h 6858000"/>
              <a:gd name="connsiteX573" fmla="*/ 3120839 w 8142430"/>
              <a:gd name="connsiteY573" fmla="*/ 980676 h 6858000"/>
              <a:gd name="connsiteX574" fmla="*/ 3028386 w 8142430"/>
              <a:gd name="connsiteY574" fmla="*/ 952280 h 6858000"/>
              <a:gd name="connsiteX575" fmla="*/ 3042914 w 8142430"/>
              <a:gd name="connsiteY575" fmla="*/ 913318 h 6858000"/>
              <a:gd name="connsiteX576" fmla="*/ 3034329 w 8142430"/>
              <a:gd name="connsiteY576" fmla="*/ 888554 h 6858000"/>
              <a:gd name="connsiteX577" fmla="*/ 2915131 w 8142430"/>
              <a:gd name="connsiteY577" fmla="*/ 879309 h 6858000"/>
              <a:gd name="connsiteX578" fmla="*/ 2912160 w 8142430"/>
              <a:gd name="connsiteY578" fmla="*/ 900110 h 6858000"/>
              <a:gd name="connsiteX579" fmla="*/ 3018150 w 8142430"/>
              <a:gd name="connsiteY579" fmla="*/ 927186 h 6858000"/>
              <a:gd name="connsiteX580" fmla="*/ 2920084 w 8142430"/>
              <a:gd name="connsiteY580" fmla="*/ 1004450 h 6858000"/>
              <a:gd name="connsiteX581" fmla="*/ 2954094 w 8142430"/>
              <a:gd name="connsiteY581" fmla="*/ 994214 h 6858000"/>
              <a:gd name="connsiteX582" fmla="*/ 2988764 w 8142430"/>
              <a:gd name="connsiteY582" fmla="*/ 980346 h 6858000"/>
              <a:gd name="connsiteX583" fmla="*/ 2992396 w 8142430"/>
              <a:gd name="connsiteY583" fmla="*/ 968789 h 6858000"/>
              <a:gd name="connsiteX584" fmla="*/ 2958056 w 8142430"/>
              <a:gd name="connsiteY584" fmla="*/ 952940 h 6858000"/>
              <a:gd name="connsiteX585" fmla="*/ 2828292 w 8142430"/>
              <a:gd name="connsiteY585" fmla="*/ 1017987 h 6858000"/>
              <a:gd name="connsiteX586" fmla="*/ 2825651 w 8142430"/>
              <a:gd name="connsiteY586" fmla="*/ 1028223 h 6858000"/>
              <a:gd name="connsiteX587" fmla="*/ 2906877 w 8142430"/>
              <a:gd name="connsiteY587" fmla="*/ 1084025 h 6858000"/>
              <a:gd name="connsiteX588" fmla="*/ 2792632 w 8142430"/>
              <a:gd name="connsiteY588" fmla="*/ 1097893 h 6858000"/>
              <a:gd name="connsiteX589" fmla="*/ 2766547 w 8142430"/>
              <a:gd name="connsiteY589" fmla="*/ 1073789 h 6858000"/>
              <a:gd name="connsiteX590" fmla="*/ 2758953 w 8142430"/>
              <a:gd name="connsiteY590" fmla="*/ 1025582 h 6858000"/>
              <a:gd name="connsiteX591" fmla="*/ 2647019 w 8142430"/>
              <a:gd name="connsiteY591" fmla="*/ 1091950 h 6858000"/>
              <a:gd name="connsiteX592" fmla="*/ 2604425 w 8142430"/>
              <a:gd name="connsiteY592" fmla="*/ 1163600 h 6858000"/>
              <a:gd name="connsiteX593" fmla="*/ 2542019 w 8142430"/>
              <a:gd name="connsiteY593" fmla="*/ 1152374 h 6858000"/>
              <a:gd name="connsiteX594" fmla="*/ 2460793 w 8142430"/>
              <a:gd name="connsiteY594" fmla="*/ 1199591 h 6858000"/>
              <a:gd name="connsiteX595" fmla="*/ 2431737 w 8142430"/>
              <a:gd name="connsiteY595" fmla="*/ 1227326 h 6858000"/>
              <a:gd name="connsiteX596" fmla="*/ 2390793 w 8142430"/>
              <a:gd name="connsiteY596" fmla="*/ 1233270 h 6858000"/>
              <a:gd name="connsiteX597" fmla="*/ 2409944 w 8142430"/>
              <a:gd name="connsiteY597" fmla="*/ 1224685 h 6858000"/>
              <a:gd name="connsiteX598" fmla="*/ 2370982 w 8142430"/>
              <a:gd name="connsiteY598" fmla="*/ 1163270 h 6858000"/>
              <a:gd name="connsiteX599" fmla="*/ 2321784 w 8142430"/>
              <a:gd name="connsiteY599" fmla="*/ 1166902 h 6858000"/>
              <a:gd name="connsiteX600" fmla="*/ 2392114 w 8142430"/>
              <a:gd name="connsiteY600" fmla="*/ 1233930 h 6858000"/>
              <a:gd name="connsiteX601" fmla="*/ 2301643 w 8142430"/>
              <a:gd name="connsiteY601" fmla="*/ 1256053 h 6858000"/>
              <a:gd name="connsiteX602" fmla="*/ 2391124 w 8142430"/>
              <a:gd name="connsiteY602" fmla="*/ 1324071 h 6858000"/>
              <a:gd name="connsiteX603" fmla="*/ 2385510 w 8142430"/>
              <a:gd name="connsiteY603" fmla="*/ 1334638 h 6858000"/>
              <a:gd name="connsiteX604" fmla="*/ 2300982 w 8142430"/>
              <a:gd name="connsiteY604" fmla="*/ 1325392 h 6858000"/>
              <a:gd name="connsiteX605" fmla="*/ 2224048 w 8142430"/>
              <a:gd name="connsiteY605" fmla="*/ 1340581 h 6858000"/>
              <a:gd name="connsiteX606" fmla="*/ 2216124 w 8142430"/>
              <a:gd name="connsiteY606" fmla="*/ 1351147 h 6858000"/>
              <a:gd name="connsiteX607" fmla="*/ 2227020 w 8142430"/>
              <a:gd name="connsiteY607" fmla="*/ 1362703 h 6858000"/>
              <a:gd name="connsiteX608" fmla="*/ 2254426 w 8142430"/>
              <a:gd name="connsiteY608" fmla="*/ 1409920 h 6858000"/>
              <a:gd name="connsiteX609" fmla="*/ 2301973 w 8142430"/>
              <a:gd name="connsiteY609" fmla="*/ 1428741 h 6858000"/>
              <a:gd name="connsiteX610" fmla="*/ 2143152 w 8142430"/>
              <a:gd name="connsiteY610" fmla="*/ 1436335 h 6858000"/>
              <a:gd name="connsiteX611" fmla="*/ 2162964 w 8142430"/>
              <a:gd name="connsiteY611" fmla="*/ 1418835 h 6858000"/>
              <a:gd name="connsiteX612" fmla="*/ 2143152 w 8142430"/>
              <a:gd name="connsiteY612" fmla="*/ 1410911 h 6858000"/>
              <a:gd name="connsiteX613" fmla="*/ 1953625 w 8142430"/>
              <a:gd name="connsiteY613" fmla="*/ 1383835 h 6858000"/>
              <a:gd name="connsiteX614" fmla="*/ 1924238 w 8142430"/>
              <a:gd name="connsiteY614" fmla="*/ 1350817 h 6858000"/>
              <a:gd name="connsiteX615" fmla="*/ 1905417 w 8142430"/>
              <a:gd name="connsiteY615" fmla="*/ 1323411 h 6858000"/>
              <a:gd name="connsiteX616" fmla="*/ 1944379 w 8142430"/>
              <a:gd name="connsiteY616" fmla="*/ 1269260 h 6858000"/>
              <a:gd name="connsiteX617" fmla="*/ 2090653 w 8142430"/>
              <a:gd name="connsiteY617" fmla="*/ 1200911 h 6858000"/>
              <a:gd name="connsiteX618" fmla="*/ 2087020 w 8142430"/>
              <a:gd name="connsiteY618" fmla="*/ 1185393 h 6858000"/>
              <a:gd name="connsiteX619" fmla="*/ 2193671 w 8142430"/>
              <a:gd name="connsiteY619" fmla="*/ 1185393 h 6858000"/>
              <a:gd name="connsiteX620" fmla="*/ 2197964 w 8142430"/>
              <a:gd name="connsiteY620" fmla="*/ 1206194 h 6858000"/>
              <a:gd name="connsiteX621" fmla="*/ 2311218 w 8142430"/>
              <a:gd name="connsiteY621" fmla="*/ 1131572 h 6858000"/>
              <a:gd name="connsiteX622" fmla="*/ 2236596 w 8142430"/>
              <a:gd name="connsiteY622" fmla="*/ 1170864 h 6858000"/>
              <a:gd name="connsiteX623" fmla="*/ 2245181 w 8142430"/>
              <a:gd name="connsiteY623" fmla="*/ 1144449 h 6858000"/>
              <a:gd name="connsiteX624" fmla="*/ 2180794 w 8142430"/>
              <a:gd name="connsiteY624" fmla="*/ 1109780 h 6858000"/>
              <a:gd name="connsiteX625" fmla="*/ 2309237 w 8142430"/>
              <a:gd name="connsiteY625" fmla="*/ 1045393 h 6858000"/>
              <a:gd name="connsiteX626" fmla="*/ 2225369 w 8142430"/>
              <a:gd name="connsiteY626" fmla="*/ 986950 h 6858000"/>
              <a:gd name="connsiteX627" fmla="*/ 2323105 w 8142430"/>
              <a:gd name="connsiteY627" fmla="*/ 968789 h 6858000"/>
              <a:gd name="connsiteX628" fmla="*/ 2282492 w 8142430"/>
              <a:gd name="connsiteY628" fmla="*/ 923223 h 6858000"/>
              <a:gd name="connsiteX629" fmla="*/ 2337633 w 8142430"/>
              <a:gd name="connsiteY629" fmla="*/ 916620 h 6858000"/>
              <a:gd name="connsiteX630" fmla="*/ 2315180 w 8142430"/>
              <a:gd name="connsiteY630" fmla="*/ 876337 h 6858000"/>
              <a:gd name="connsiteX631" fmla="*/ 2318812 w 8142430"/>
              <a:gd name="connsiteY631" fmla="*/ 870393 h 6858000"/>
              <a:gd name="connsiteX632" fmla="*/ 2452538 w 8142430"/>
              <a:gd name="connsiteY632" fmla="*/ 851903 h 6858000"/>
              <a:gd name="connsiteX633" fmla="*/ 2531453 w 8142430"/>
              <a:gd name="connsiteY633" fmla="*/ 828790 h 6858000"/>
              <a:gd name="connsiteX634" fmla="*/ 2540368 w 8142430"/>
              <a:gd name="connsiteY634" fmla="*/ 779262 h 6858000"/>
              <a:gd name="connsiteX635" fmla="*/ 2613340 w 8142430"/>
              <a:gd name="connsiteY635" fmla="*/ 785865 h 6858000"/>
              <a:gd name="connsiteX636" fmla="*/ 2731217 w 8142430"/>
              <a:gd name="connsiteY636" fmla="*/ 749875 h 6858000"/>
              <a:gd name="connsiteX637" fmla="*/ 2770179 w 8142430"/>
              <a:gd name="connsiteY637" fmla="*/ 696385 h 6858000"/>
              <a:gd name="connsiteX638" fmla="*/ 2879802 w 8142430"/>
              <a:gd name="connsiteY638" fmla="*/ 659734 h 6858000"/>
              <a:gd name="connsiteX639" fmla="*/ 2960698 w 8142430"/>
              <a:gd name="connsiteY639" fmla="*/ 677564 h 6858000"/>
              <a:gd name="connsiteX640" fmla="*/ 3000320 w 8142430"/>
              <a:gd name="connsiteY640" fmla="*/ 663036 h 6858000"/>
              <a:gd name="connsiteX641" fmla="*/ 3061405 w 8142430"/>
              <a:gd name="connsiteY641" fmla="*/ 632658 h 6858000"/>
              <a:gd name="connsiteX642" fmla="*/ 3130414 w 8142430"/>
              <a:gd name="connsiteY642" fmla="*/ 588743 h 6858000"/>
              <a:gd name="connsiteX643" fmla="*/ 3132725 w 8142430"/>
              <a:gd name="connsiteY643" fmla="*/ 560347 h 6858000"/>
              <a:gd name="connsiteX644" fmla="*/ 2970603 w 8142430"/>
              <a:gd name="connsiteY644" fmla="*/ 595017 h 6858000"/>
              <a:gd name="connsiteX645" fmla="*/ 2991075 w 8142430"/>
              <a:gd name="connsiteY645" fmla="*/ 565960 h 6858000"/>
              <a:gd name="connsiteX646" fmla="*/ 2980839 w 8142430"/>
              <a:gd name="connsiteY646" fmla="*/ 564640 h 6858000"/>
              <a:gd name="connsiteX647" fmla="*/ 2936924 w 8142430"/>
              <a:gd name="connsiteY647" fmla="*/ 533932 h 6858000"/>
              <a:gd name="connsiteX648" fmla="*/ 2940226 w 8142430"/>
              <a:gd name="connsiteY648" fmla="*/ 507517 h 6858000"/>
              <a:gd name="connsiteX649" fmla="*/ 2964660 w 8142430"/>
              <a:gd name="connsiteY649" fmla="*/ 514451 h 6858000"/>
              <a:gd name="connsiteX650" fmla="*/ 2997018 w 8142430"/>
              <a:gd name="connsiteY650" fmla="*/ 507517 h 6858000"/>
              <a:gd name="connsiteX651" fmla="*/ 3059093 w 8142430"/>
              <a:gd name="connsiteY651" fmla="*/ 498272 h 6858000"/>
              <a:gd name="connsiteX652" fmla="*/ 3122820 w 8142430"/>
              <a:gd name="connsiteY652" fmla="*/ 525677 h 6858000"/>
              <a:gd name="connsiteX653" fmla="*/ 3182253 w 8142430"/>
              <a:gd name="connsiteY653" fmla="*/ 506196 h 6858000"/>
              <a:gd name="connsiteX654" fmla="*/ 3157159 w 8142430"/>
              <a:gd name="connsiteY654" fmla="*/ 489357 h 6858000"/>
              <a:gd name="connsiteX655" fmla="*/ 3157489 w 8142430"/>
              <a:gd name="connsiteY655" fmla="*/ 482093 h 6858000"/>
              <a:gd name="connsiteX656" fmla="*/ 3191829 w 8142430"/>
              <a:gd name="connsiteY656" fmla="*/ 487045 h 6858000"/>
              <a:gd name="connsiteX657" fmla="*/ 3233102 w 8142430"/>
              <a:gd name="connsiteY657" fmla="*/ 465583 h 6858000"/>
              <a:gd name="connsiteX658" fmla="*/ 3159140 w 8142430"/>
              <a:gd name="connsiteY658" fmla="*/ 459310 h 6858000"/>
              <a:gd name="connsiteX659" fmla="*/ 3234423 w 8142430"/>
              <a:gd name="connsiteY659" fmla="*/ 400536 h 6858000"/>
              <a:gd name="connsiteX660" fmla="*/ 3294517 w 8142430"/>
              <a:gd name="connsiteY660" fmla="*/ 404168 h 6858000"/>
              <a:gd name="connsiteX661" fmla="*/ 3296498 w 8142430"/>
              <a:gd name="connsiteY661" fmla="*/ 393932 h 6858000"/>
              <a:gd name="connsiteX662" fmla="*/ 3275697 w 8142430"/>
              <a:gd name="connsiteY662" fmla="*/ 379734 h 6858000"/>
              <a:gd name="connsiteX663" fmla="*/ 3278338 w 8142430"/>
              <a:gd name="connsiteY663" fmla="*/ 369168 h 6858000"/>
              <a:gd name="connsiteX664" fmla="*/ 3419989 w 8142430"/>
              <a:gd name="connsiteY664" fmla="*/ 395583 h 6858000"/>
              <a:gd name="connsiteX665" fmla="*/ 3369140 w 8142430"/>
              <a:gd name="connsiteY665" fmla="*/ 472847 h 6858000"/>
              <a:gd name="connsiteX666" fmla="*/ 3326215 w 8142430"/>
              <a:gd name="connsiteY666" fmla="*/ 455017 h 6858000"/>
              <a:gd name="connsiteX667" fmla="*/ 3265131 w 8142430"/>
              <a:gd name="connsiteY667" fmla="*/ 490678 h 6858000"/>
              <a:gd name="connsiteX668" fmla="*/ 3305083 w 8142430"/>
              <a:gd name="connsiteY668" fmla="*/ 538885 h 6858000"/>
              <a:gd name="connsiteX669" fmla="*/ 3362206 w 8142430"/>
              <a:gd name="connsiteY669" fmla="*/ 532942 h 6858000"/>
              <a:gd name="connsiteX670" fmla="*/ 3382017 w 8142430"/>
              <a:gd name="connsiteY670" fmla="*/ 565300 h 6858000"/>
              <a:gd name="connsiteX671" fmla="*/ 3384328 w 8142430"/>
              <a:gd name="connsiteY671" fmla="*/ 508177 h 6858000"/>
              <a:gd name="connsiteX672" fmla="*/ 3426923 w 8142430"/>
              <a:gd name="connsiteY672" fmla="*/ 542517 h 6858000"/>
              <a:gd name="connsiteX673" fmla="*/ 3473809 w 8142430"/>
              <a:gd name="connsiteY673" fmla="*/ 576196 h 6858000"/>
              <a:gd name="connsiteX674" fmla="*/ 3510460 w 8142430"/>
              <a:gd name="connsiteY674" fmla="*/ 570913 h 6858000"/>
              <a:gd name="connsiteX675" fmla="*/ 3548432 w 8142430"/>
              <a:gd name="connsiteY675" fmla="*/ 504215 h 6858000"/>
              <a:gd name="connsiteX676" fmla="*/ 3559658 w 8142430"/>
              <a:gd name="connsiteY676" fmla="*/ 495630 h 6858000"/>
              <a:gd name="connsiteX677" fmla="*/ 3589705 w 8142430"/>
              <a:gd name="connsiteY677" fmla="*/ 522376 h 6858000"/>
              <a:gd name="connsiteX678" fmla="*/ 3624375 w 8142430"/>
              <a:gd name="connsiteY678" fmla="*/ 537564 h 6858000"/>
              <a:gd name="connsiteX679" fmla="*/ 3607866 w 8142430"/>
              <a:gd name="connsiteY679" fmla="*/ 472517 h 6858000"/>
              <a:gd name="connsiteX680" fmla="*/ 3486356 w 8142430"/>
              <a:gd name="connsiteY680" fmla="*/ 436527 h 6858000"/>
              <a:gd name="connsiteX681" fmla="*/ 3527630 w 8142430"/>
              <a:gd name="connsiteY681" fmla="*/ 338131 h 6858000"/>
              <a:gd name="connsiteX682" fmla="*/ 3458290 w 8142430"/>
              <a:gd name="connsiteY682" fmla="*/ 372140 h 6858000"/>
              <a:gd name="connsiteX683" fmla="*/ 3417678 w 8142430"/>
              <a:gd name="connsiteY683" fmla="*/ 348367 h 6858000"/>
              <a:gd name="connsiteX684" fmla="*/ 3602252 w 8142430"/>
              <a:gd name="connsiteY684" fmla="*/ 329546 h 6858000"/>
              <a:gd name="connsiteX685" fmla="*/ 3602583 w 8142430"/>
              <a:gd name="connsiteY685" fmla="*/ 339451 h 6858000"/>
              <a:gd name="connsiteX686" fmla="*/ 3537535 w 8142430"/>
              <a:gd name="connsiteY686" fmla="*/ 339451 h 6858000"/>
              <a:gd name="connsiteX687" fmla="*/ 3554375 w 8142430"/>
              <a:gd name="connsiteY687" fmla="*/ 379734 h 6858000"/>
              <a:gd name="connsiteX688" fmla="*/ 3587724 w 8142430"/>
              <a:gd name="connsiteY688" fmla="*/ 418697 h 6858000"/>
              <a:gd name="connsiteX689" fmla="*/ 3601922 w 8142430"/>
              <a:gd name="connsiteY689" fmla="*/ 360584 h 6858000"/>
              <a:gd name="connsiteX690" fmla="*/ 3655743 w 8142430"/>
              <a:gd name="connsiteY690" fmla="*/ 350348 h 6858000"/>
              <a:gd name="connsiteX691" fmla="*/ 3680837 w 8142430"/>
              <a:gd name="connsiteY691" fmla="*/ 330867 h 6858000"/>
              <a:gd name="connsiteX692" fmla="*/ 3752818 w 8142430"/>
              <a:gd name="connsiteY692" fmla="*/ 240725 h 6858000"/>
              <a:gd name="connsiteX693" fmla="*/ 3754139 w 8142430"/>
              <a:gd name="connsiteY693" fmla="*/ 230159 h 6858000"/>
              <a:gd name="connsiteX694" fmla="*/ 3745884 w 8142430"/>
              <a:gd name="connsiteY694" fmla="*/ 189216 h 6858000"/>
              <a:gd name="connsiteX695" fmla="*/ 3813572 w 8142430"/>
              <a:gd name="connsiteY695" fmla="*/ 164452 h 6858000"/>
              <a:gd name="connsiteX696" fmla="*/ 3857488 w 8142430"/>
              <a:gd name="connsiteY696" fmla="*/ 176339 h 6858000"/>
              <a:gd name="connsiteX697" fmla="*/ 3850884 w 8142430"/>
              <a:gd name="connsiteY697" fmla="*/ 122188 h 6858000"/>
              <a:gd name="connsiteX698" fmla="*/ 3918572 w 8142430"/>
              <a:gd name="connsiteY698" fmla="*/ 163461 h 6858000"/>
              <a:gd name="connsiteX699" fmla="*/ 3904374 w 8142430"/>
              <a:gd name="connsiteY699" fmla="*/ 135395 h 6858000"/>
              <a:gd name="connsiteX700" fmla="*/ 4022251 w 8142430"/>
              <a:gd name="connsiteY700" fmla="*/ 110962 h 6858000"/>
              <a:gd name="connsiteX701" fmla="*/ 4045695 w 8142430"/>
              <a:gd name="connsiteY701" fmla="*/ 97754 h 6858000"/>
              <a:gd name="connsiteX702" fmla="*/ 4082675 w 8142430"/>
              <a:gd name="connsiteY702" fmla="*/ 83886 h 6858000"/>
              <a:gd name="connsiteX703" fmla="*/ 4107440 w 8142430"/>
              <a:gd name="connsiteY703" fmla="*/ 113603 h 6858000"/>
              <a:gd name="connsiteX704" fmla="*/ 4164562 w 8142430"/>
              <a:gd name="connsiteY704" fmla="*/ 75962 h 6858000"/>
              <a:gd name="connsiteX705" fmla="*/ 4216072 w 8142430"/>
              <a:gd name="connsiteY705" fmla="*/ 86858 h 6858000"/>
              <a:gd name="connsiteX706" fmla="*/ 4282439 w 8142430"/>
              <a:gd name="connsiteY706" fmla="*/ 36999 h 6858000"/>
              <a:gd name="connsiteX707" fmla="*/ 4322392 w 8142430"/>
              <a:gd name="connsiteY707" fmla="*/ 67047 h 6858000"/>
              <a:gd name="connsiteX708" fmla="*/ 4346496 w 8142430"/>
              <a:gd name="connsiteY708" fmla="*/ 84547 h 6858000"/>
              <a:gd name="connsiteX709" fmla="*/ 4378194 w 8142430"/>
              <a:gd name="connsiteY709" fmla="*/ 58462 h 6858000"/>
              <a:gd name="connsiteX710" fmla="*/ 4397675 w 8142430"/>
              <a:gd name="connsiteY710" fmla="*/ 34358 h 6858000"/>
              <a:gd name="connsiteX711" fmla="*/ 4586873 w 8142430"/>
              <a:gd name="connsiteY711" fmla="*/ 349 h 6858000"/>
              <a:gd name="connsiteX712" fmla="*/ 4625834 w 8142430"/>
              <a:gd name="connsiteY712" fmla="*/ 5632 h 6858000"/>
              <a:gd name="connsiteX713" fmla="*/ 4491118 w 8142430"/>
              <a:gd name="connsiteY713" fmla="*/ 128792 h 6858000"/>
              <a:gd name="connsiteX714" fmla="*/ 4587863 w 8142430"/>
              <a:gd name="connsiteY714" fmla="*/ 134075 h 6858000"/>
              <a:gd name="connsiteX715" fmla="*/ 4588193 w 8142430"/>
              <a:gd name="connsiteY715" fmla="*/ 152235 h 6858000"/>
              <a:gd name="connsiteX716" fmla="*/ 4522486 w 8142430"/>
              <a:gd name="connsiteY716" fmla="*/ 160160 h 6858000"/>
              <a:gd name="connsiteX717" fmla="*/ 4660504 w 8142430"/>
              <a:gd name="connsiteY717" fmla="*/ 165443 h 6858000"/>
              <a:gd name="connsiteX718" fmla="*/ 4624514 w 8142430"/>
              <a:gd name="connsiteY718" fmla="*/ 246999 h 6858000"/>
              <a:gd name="connsiteX719" fmla="*/ 4692533 w 8142430"/>
              <a:gd name="connsiteY719" fmla="*/ 226197 h 6858000"/>
              <a:gd name="connsiteX720" fmla="*/ 4767815 w 8142430"/>
              <a:gd name="connsiteY720" fmla="*/ 223886 h 6858000"/>
              <a:gd name="connsiteX721" fmla="*/ 4834513 w 8142430"/>
              <a:gd name="connsiteY721" fmla="*/ 222235 h 6858000"/>
              <a:gd name="connsiteX722" fmla="*/ 4838145 w 8142430"/>
              <a:gd name="connsiteY722" fmla="*/ 237093 h 6858000"/>
              <a:gd name="connsiteX723" fmla="*/ 4793900 w 8142430"/>
              <a:gd name="connsiteY723" fmla="*/ 254923 h 6858000"/>
              <a:gd name="connsiteX724" fmla="*/ 4790598 w 8142430"/>
              <a:gd name="connsiteY724" fmla="*/ 262518 h 6858000"/>
              <a:gd name="connsiteX725" fmla="*/ 4826919 w 8142430"/>
              <a:gd name="connsiteY725" fmla="*/ 265159 h 6858000"/>
              <a:gd name="connsiteX726" fmla="*/ 4922013 w 8142430"/>
              <a:gd name="connsiteY726" fmla="*/ 254263 h 6858000"/>
              <a:gd name="connsiteX727" fmla="*/ 4914089 w 8142430"/>
              <a:gd name="connsiteY727" fmla="*/ 286952 h 6858000"/>
              <a:gd name="connsiteX728" fmla="*/ 4948428 w 8142430"/>
              <a:gd name="connsiteY728" fmla="*/ 286952 h 6858000"/>
              <a:gd name="connsiteX729" fmla="*/ 4950409 w 8142430"/>
              <a:gd name="connsiteY729" fmla="*/ 301150 h 6858000"/>
              <a:gd name="connsiteX730" fmla="*/ 4854325 w 8142430"/>
              <a:gd name="connsiteY730" fmla="*/ 312046 h 6858000"/>
              <a:gd name="connsiteX731" fmla="*/ 4751636 w 8142430"/>
              <a:gd name="connsiteY731" fmla="*/ 337470 h 6858000"/>
              <a:gd name="connsiteX732" fmla="*/ 4742391 w 8142430"/>
              <a:gd name="connsiteY732" fmla="*/ 355631 h 6858000"/>
              <a:gd name="connsiteX733" fmla="*/ 4694514 w 8142430"/>
              <a:gd name="connsiteY733" fmla="*/ 417376 h 6858000"/>
              <a:gd name="connsiteX734" fmla="*/ 4607344 w 8142430"/>
              <a:gd name="connsiteY734" fmla="*/ 457329 h 6858000"/>
              <a:gd name="connsiteX735" fmla="*/ 4448194 w 8142430"/>
              <a:gd name="connsiteY735" fmla="*/ 517753 h 6858000"/>
              <a:gd name="connsiteX736" fmla="*/ 4313147 w 8142430"/>
              <a:gd name="connsiteY736" fmla="*/ 541857 h 6858000"/>
              <a:gd name="connsiteX737" fmla="*/ 4250411 w 8142430"/>
              <a:gd name="connsiteY737" fmla="*/ 561008 h 6858000"/>
              <a:gd name="connsiteX738" fmla="*/ 4251071 w 8142430"/>
              <a:gd name="connsiteY738" fmla="*/ 542847 h 6858000"/>
              <a:gd name="connsiteX739" fmla="*/ 4175459 w 8142430"/>
              <a:gd name="connsiteY739" fmla="*/ 528979 h 6858000"/>
              <a:gd name="connsiteX740" fmla="*/ 4170506 w 8142430"/>
              <a:gd name="connsiteY740" fmla="*/ 558696 h 6858000"/>
              <a:gd name="connsiteX741" fmla="*/ 4190647 w 8142430"/>
              <a:gd name="connsiteY741" fmla="*/ 568272 h 6858000"/>
              <a:gd name="connsiteX742" fmla="*/ 4251732 w 8142430"/>
              <a:gd name="connsiteY742" fmla="*/ 559687 h 6858000"/>
              <a:gd name="connsiteX743" fmla="*/ 4242817 w 8142430"/>
              <a:gd name="connsiteY743" fmla="*/ 576526 h 6858000"/>
              <a:gd name="connsiteX744" fmla="*/ 4138477 w 8142430"/>
              <a:gd name="connsiteY744" fmla="*/ 594356 h 6858000"/>
              <a:gd name="connsiteX745" fmla="*/ 4143760 w 8142430"/>
              <a:gd name="connsiteY745" fmla="*/ 630017 h 6858000"/>
              <a:gd name="connsiteX746" fmla="*/ 4144751 w 8142430"/>
              <a:gd name="connsiteY746" fmla="*/ 629026 h 6858000"/>
              <a:gd name="connsiteX747" fmla="*/ 4002440 w 8142430"/>
              <a:gd name="connsiteY747" fmla="*/ 640913 h 6858000"/>
              <a:gd name="connsiteX748" fmla="*/ 3906025 w 8142430"/>
              <a:gd name="connsiteY748" fmla="*/ 625724 h 6858000"/>
              <a:gd name="connsiteX749" fmla="*/ 3894799 w 8142430"/>
              <a:gd name="connsiteY749" fmla="*/ 599970 h 6858000"/>
              <a:gd name="connsiteX750" fmla="*/ 3912299 w 8142430"/>
              <a:gd name="connsiteY750" fmla="*/ 583130 h 6858000"/>
              <a:gd name="connsiteX751" fmla="*/ 3960176 w 8142430"/>
              <a:gd name="connsiteY751" fmla="*/ 570583 h 6858000"/>
              <a:gd name="connsiteX752" fmla="*/ 3998808 w 8142430"/>
              <a:gd name="connsiteY752" fmla="*/ 592706 h 6858000"/>
              <a:gd name="connsiteX753" fmla="*/ 4102817 w 8142430"/>
              <a:gd name="connsiteY753" fmla="*/ 576526 h 6858000"/>
              <a:gd name="connsiteX754" fmla="*/ 4083996 w 8142430"/>
              <a:gd name="connsiteY754" fmla="*/ 485064 h 6858000"/>
              <a:gd name="connsiteX755" fmla="*/ 4064185 w 8142430"/>
              <a:gd name="connsiteY755" fmla="*/ 461951 h 6858000"/>
              <a:gd name="connsiteX756" fmla="*/ 4105458 w 8142430"/>
              <a:gd name="connsiteY756" fmla="*/ 472517 h 6858000"/>
              <a:gd name="connsiteX757" fmla="*/ 4113053 w 8142430"/>
              <a:gd name="connsiteY757" fmla="*/ 466904 h 6858000"/>
              <a:gd name="connsiteX758" fmla="*/ 4077393 w 8142430"/>
              <a:gd name="connsiteY758" fmla="*/ 424310 h 6858000"/>
              <a:gd name="connsiteX759" fmla="*/ 4014987 w 8142430"/>
              <a:gd name="connsiteY759" fmla="*/ 457989 h 6858000"/>
              <a:gd name="connsiteX760" fmla="*/ 3984940 w 8142430"/>
              <a:gd name="connsiteY760" fmla="*/ 487376 h 6858000"/>
              <a:gd name="connsiteX761" fmla="*/ 3985931 w 8142430"/>
              <a:gd name="connsiteY761" fmla="*/ 486385 h 6858000"/>
              <a:gd name="connsiteX762" fmla="*/ 3961497 w 8142430"/>
              <a:gd name="connsiteY762" fmla="*/ 461291 h 6858000"/>
              <a:gd name="connsiteX763" fmla="*/ 3884893 w 8142430"/>
              <a:gd name="connsiteY763" fmla="*/ 466574 h 6858000"/>
              <a:gd name="connsiteX764" fmla="*/ 3849563 w 8142430"/>
              <a:gd name="connsiteY764" fmla="*/ 493979 h 6858000"/>
              <a:gd name="connsiteX765" fmla="*/ 3778573 w 8142430"/>
              <a:gd name="connsiteY765" fmla="*/ 446432 h 6858000"/>
              <a:gd name="connsiteX766" fmla="*/ 3778573 w 8142430"/>
              <a:gd name="connsiteY766" fmla="*/ 523036 h 6858000"/>
              <a:gd name="connsiteX767" fmla="*/ 3524989 w 8142430"/>
              <a:gd name="connsiteY767" fmla="*/ 590724 h 6858000"/>
              <a:gd name="connsiteX768" fmla="*/ 3552064 w 8142430"/>
              <a:gd name="connsiteY768" fmla="*/ 663696 h 6858000"/>
              <a:gd name="connsiteX769" fmla="*/ 3542488 w 8142430"/>
              <a:gd name="connsiteY769" fmla="*/ 671290 h 6858000"/>
              <a:gd name="connsiteX770" fmla="*/ 3558668 w 8142430"/>
              <a:gd name="connsiteY770" fmla="*/ 666998 h 6858000"/>
              <a:gd name="connsiteX771" fmla="*/ 3672912 w 8142430"/>
              <a:gd name="connsiteY771" fmla="*/ 572564 h 6858000"/>
              <a:gd name="connsiteX772" fmla="*/ 3727724 w 8142430"/>
              <a:gd name="connsiteY772" fmla="*/ 614168 h 6858000"/>
              <a:gd name="connsiteX773" fmla="*/ 3660035 w 8142430"/>
              <a:gd name="connsiteY773" fmla="*/ 665017 h 6858000"/>
              <a:gd name="connsiteX774" fmla="*/ 3606545 w 8142430"/>
              <a:gd name="connsiteY774" fmla="*/ 702328 h 6858000"/>
              <a:gd name="connsiteX775" fmla="*/ 3570884 w 8142430"/>
              <a:gd name="connsiteY775" fmla="*/ 690771 h 6858000"/>
              <a:gd name="connsiteX776" fmla="*/ 3604564 w 8142430"/>
              <a:gd name="connsiteY776" fmla="*/ 743932 h 6858000"/>
              <a:gd name="connsiteX777" fmla="*/ 3402489 w 8142430"/>
              <a:gd name="connsiteY777" fmla="*/ 831431 h 6858000"/>
              <a:gd name="connsiteX778" fmla="*/ 3345036 w 8142430"/>
              <a:gd name="connsiteY778" fmla="*/ 824167 h 6858000"/>
              <a:gd name="connsiteX779" fmla="*/ 3273385 w 8142430"/>
              <a:gd name="connsiteY779" fmla="*/ 825158 h 6858000"/>
              <a:gd name="connsiteX780" fmla="*/ 3211640 w 8142430"/>
              <a:gd name="connsiteY780" fmla="*/ 853224 h 6858000"/>
              <a:gd name="connsiteX781" fmla="*/ 3176971 w 8142430"/>
              <a:gd name="connsiteY781" fmla="*/ 873035 h 6858000"/>
              <a:gd name="connsiteX782" fmla="*/ 3309706 w 8142430"/>
              <a:gd name="connsiteY782" fmla="*/ 917280 h 6858000"/>
              <a:gd name="connsiteX783" fmla="*/ 3365838 w 8142430"/>
              <a:gd name="connsiteY783" fmla="*/ 922893 h 6858000"/>
              <a:gd name="connsiteX784" fmla="*/ 3385649 w 8142430"/>
              <a:gd name="connsiteY784" fmla="*/ 990582 h 6858000"/>
              <a:gd name="connsiteX785" fmla="*/ 3417678 w 8142430"/>
              <a:gd name="connsiteY785" fmla="*/ 904403 h 6858000"/>
              <a:gd name="connsiteX786" fmla="*/ 3455979 w 8142430"/>
              <a:gd name="connsiteY786" fmla="*/ 950299 h 6858000"/>
              <a:gd name="connsiteX787" fmla="*/ 3474800 w 8142430"/>
              <a:gd name="connsiteY787" fmla="*/ 955252 h 6858000"/>
              <a:gd name="connsiteX788" fmla="*/ 3536875 w 8142430"/>
              <a:gd name="connsiteY788" fmla="*/ 961856 h 6858000"/>
              <a:gd name="connsiteX789" fmla="*/ 3556026 w 8142430"/>
              <a:gd name="connsiteY789" fmla="*/ 977374 h 6858000"/>
              <a:gd name="connsiteX790" fmla="*/ 3579470 w 8142430"/>
              <a:gd name="connsiteY790" fmla="*/ 942705 h 6858000"/>
              <a:gd name="connsiteX791" fmla="*/ 3653101 w 8142430"/>
              <a:gd name="connsiteY791" fmla="*/ 944686 h 6858000"/>
              <a:gd name="connsiteX792" fmla="*/ 3713856 w 8142430"/>
              <a:gd name="connsiteY792" fmla="*/ 963506 h 6858000"/>
              <a:gd name="connsiteX793" fmla="*/ 3740601 w 8142430"/>
              <a:gd name="connsiteY793" fmla="*/ 971101 h 6858000"/>
              <a:gd name="connsiteX794" fmla="*/ 3834374 w 8142430"/>
              <a:gd name="connsiteY794" fmla="*/ 999167 h 6858000"/>
              <a:gd name="connsiteX795" fmla="*/ 3849233 w 8142430"/>
              <a:gd name="connsiteY795" fmla="*/ 1000487 h 6858000"/>
              <a:gd name="connsiteX796" fmla="*/ 3978336 w 8142430"/>
              <a:gd name="connsiteY796" fmla="*/ 986620 h 6858000"/>
              <a:gd name="connsiteX797" fmla="*/ 4009704 w 8142430"/>
              <a:gd name="connsiteY797" fmla="*/ 1014025 h 6858000"/>
              <a:gd name="connsiteX798" fmla="*/ 3932110 w 8142430"/>
              <a:gd name="connsiteY798" fmla="*/ 1058931 h 6858000"/>
              <a:gd name="connsiteX799" fmla="*/ 4161260 w 8142430"/>
              <a:gd name="connsiteY799" fmla="*/ 1090629 h 6858000"/>
              <a:gd name="connsiteX800" fmla="*/ 4141779 w 8142430"/>
              <a:gd name="connsiteY800" fmla="*/ 1074780 h 6858000"/>
              <a:gd name="connsiteX801" fmla="*/ 4210128 w 8142430"/>
              <a:gd name="connsiteY801" fmla="*/ 1057940 h 6858000"/>
              <a:gd name="connsiteX802" fmla="*/ 4213760 w 8142430"/>
              <a:gd name="connsiteY802" fmla="*/ 1068836 h 6858000"/>
              <a:gd name="connsiteX803" fmla="*/ 4184373 w 8142430"/>
              <a:gd name="connsiteY803" fmla="*/ 1084685 h 6858000"/>
              <a:gd name="connsiteX804" fmla="*/ 4208477 w 8142430"/>
              <a:gd name="connsiteY804" fmla="*/ 1133553 h 6858000"/>
              <a:gd name="connsiteX805" fmla="*/ 4246779 w 8142430"/>
              <a:gd name="connsiteY805" fmla="*/ 1102846 h 6858000"/>
              <a:gd name="connsiteX806" fmla="*/ 4284421 w 8142430"/>
              <a:gd name="connsiteY806" fmla="*/ 1129261 h 6858000"/>
              <a:gd name="connsiteX807" fmla="*/ 4298949 w 8142430"/>
              <a:gd name="connsiteY807" fmla="*/ 1126619 h 6858000"/>
              <a:gd name="connsiteX808" fmla="*/ 4330977 w 8142430"/>
              <a:gd name="connsiteY808" fmla="*/ 1089308 h 6858000"/>
              <a:gd name="connsiteX809" fmla="*/ 4372911 w 8142430"/>
              <a:gd name="connsiteY809" fmla="*/ 1060582 h 6858000"/>
              <a:gd name="connsiteX810" fmla="*/ 4413524 w 8142430"/>
              <a:gd name="connsiteY810" fmla="*/ 1028223 h 6858000"/>
              <a:gd name="connsiteX811" fmla="*/ 4426401 w 8142430"/>
              <a:gd name="connsiteY811" fmla="*/ 1004450 h 6858000"/>
              <a:gd name="connsiteX812" fmla="*/ 4446873 w 8142430"/>
              <a:gd name="connsiteY812" fmla="*/ 935440 h 6858000"/>
              <a:gd name="connsiteX813" fmla="*/ 4514231 w 8142430"/>
              <a:gd name="connsiteY813" fmla="*/ 900441 h 6858000"/>
              <a:gd name="connsiteX814" fmla="*/ 4573004 w 8142430"/>
              <a:gd name="connsiteY814" fmla="*/ 873035 h 6858000"/>
              <a:gd name="connsiteX815" fmla="*/ 4567061 w 8142430"/>
              <a:gd name="connsiteY815" fmla="*/ 858507 h 6858000"/>
              <a:gd name="connsiteX816" fmla="*/ 4528760 w 8142430"/>
              <a:gd name="connsiteY816" fmla="*/ 867092 h 6858000"/>
              <a:gd name="connsiteX817" fmla="*/ 4457769 w 8142430"/>
              <a:gd name="connsiteY817" fmla="*/ 857516 h 6858000"/>
              <a:gd name="connsiteX818" fmla="*/ 4470646 w 8142430"/>
              <a:gd name="connsiteY818" fmla="*/ 812941 h 6858000"/>
              <a:gd name="connsiteX819" fmla="*/ 4483524 w 8142430"/>
              <a:gd name="connsiteY819" fmla="*/ 814262 h 6858000"/>
              <a:gd name="connsiteX820" fmla="*/ 4459750 w 8142430"/>
              <a:gd name="connsiteY820" fmla="*/ 793790 h 6858000"/>
              <a:gd name="connsiteX821" fmla="*/ 4466684 w 8142430"/>
              <a:gd name="connsiteY821" fmla="*/ 789828 h 6858000"/>
              <a:gd name="connsiteX822" fmla="*/ 4574655 w 8142430"/>
              <a:gd name="connsiteY822" fmla="*/ 841007 h 6858000"/>
              <a:gd name="connsiteX823" fmla="*/ 4643335 w 8142430"/>
              <a:gd name="connsiteY823" fmla="*/ 814592 h 6858000"/>
              <a:gd name="connsiteX824" fmla="*/ 4666118 w 8142430"/>
              <a:gd name="connsiteY824" fmla="*/ 797422 h 6858000"/>
              <a:gd name="connsiteX825" fmla="*/ 4663806 w 8142430"/>
              <a:gd name="connsiteY825" fmla="*/ 829780 h 6858000"/>
              <a:gd name="connsiteX826" fmla="*/ 4721259 w 8142430"/>
              <a:gd name="connsiteY826" fmla="*/ 810299 h 6858000"/>
              <a:gd name="connsiteX827" fmla="*/ 4722580 w 8142430"/>
              <a:gd name="connsiteY827" fmla="*/ 764073 h 6858000"/>
              <a:gd name="connsiteX828" fmla="*/ 4763853 w 8142430"/>
              <a:gd name="connsiteY828" fmla="*/ 715866 h 6858000"/>
              <a:gd name="connsiteX829" fmla="*/ 4739749 w 8142430"/>
              <a:gd name="connsiteY829" fmla="*/ 708271 h 6858000"/>
              <a:gd name="connsiteX830" fmla="*/ 4855976 w 8142430"/>
              <a:gd name="connsiteY830" fmla="*/ 714875 h 6858000"/>
              <a:gd name="connsiteX831" fmla="*/ 4824608 w 8142430"/>
              <a:gd name="connsiteY831" fmla="*/ 651149 h 6858000"/>
              <a:gd name="connsiteX832" fmla="*/ 4833523 w 8142430"/>
              <a:gd name="connsiteY832" fmla="*/ 645205 h 6858000"/>
              <a:gd name="connsiteX833" fmla="*/ 4867532 w 8142430"/>
              <a:gd name="connsiteY833" fmla="*/ 683837 h 6858000"/>
              <a:gd name="connsiteX834" fmla="*/ 4869183 w 8142430"/>
              <a:gd name="connsiteY834" fmla="*/ 675913 h 6858000"/>
              <a:gd name="connsiteX835" fmla="*/ 5018098 w 8142430"/>
              <a:gd name="connsiteY835" fmla="*/ 739309 h 6858000"/>
              <a:gd name="connsiteX836" fmla="*/ 5018098 w 8142430"/>
              <a:gd name="connsiteY836" fmla="*/ 749545 h 6858000"/>
              <a:gd name="connsiteX837" fmla="*/ 4970220 w 8142430"/>
              <a:gd name="connsiteY837" fmla="*/ 788837 h 6858000"/>
              <a:gd name="connsiteX838" fmla="*/ 4990032 w 8142430"/>
              <a:gd name="connsiteY838" fmla="*/ 823177 h 6858000"/>
              <a:gd name="connsiteX839" fmla="*/ 5073239 w 8142430"/>
              <a:gd name="connsiteY839" fmla="*/ 812941 h 6858000"/>
              <a:gd name="connsiteX840" fmla="*/ 5042532 w 8142430"/>
              <a:gd name="connsiteY840" fmla="*/ 804026 h 6858000"/>
              <a:gd name="connsiteX841" fmla="*/ 5079513 w 8142430"/>
              <a:gd name="connsiteY841" fmla="*/ 795111 h 6858000"/>
              <a:gd name="connsiteX842" fmla="*/ 5071258 w 8142430"/>
              <a:gd name="connsiteY842" fmla="*/ 742941 h 6858000"/>
              <a:gd name="connsiteX843" fmla="*/ 5088097 w 8142430"/>
              <a:gd name="connsiteY843" fmla="*/ 721149 h 6858000"/>
              <a:gd name="connsiteX844" fmla="*/ 5154135 w 8142430"/>
              <a:gd name="connsiteY844" fmla="*/ 690441 h 6858000"/>
              <a:gd name="connsiteX845" fmla="*/ 5177579 w 8142430"/>
              <a:gd name="connsiteY845" fmla="*/ 649498 h 6858000"/>
              <a:gd name="connsiteX846" fmla="*/ 5083805 w 8142430"/>
              <a:gd name="connsiteY846" fmla="*/ 609875 h 6858000"/>
              <a:gd name="connsiteX847" fmla="*/ 5002579 w 8142430"/>
              <a:gd name="connsiteY847" fmla="*/ 571904 h 6858000"/>
              <a:gd name="connsiteX848" fmla="*/ 5066966 w 8142430"/>
              <a:gd name="connsiteY848" fmla="*/ 540206 h 6858000"/>
              <a:gd name="connsiteX849" fmla="*/ 5049466 w 8142430"/>
              <a:gd name="connsiteY849" fmla="*/ 512140 h 6858000"/>
              <a:gd name="connsiteX850" fmla="*/ 5113192 w 8142430"/>
              <a:gd name="connsiteY850" fmla="*/ 497942 h 6858000"/>
              <a:gd name="connsiteX851" fmla="*/ 5090079 w 8142430"/>
              <a:gd name="connsiteY851" fmla="*/ 545159 h 6858000"/>
              <a:gd name="connsiteX852" fmla="*/ 5177248 w 8142430"/>
              <a:gd name="connsiteY852" fmla="*/ 507847 h 6858000"/>
              <a:gd name="connsiteX853" fmla="*/ 5143569 w 8142430"/>
              <a:gd name="connsiteY853" fmla="*/ 510819 h 6858000"/>
              <a:gd name="connsiteX854" fmla="*/ 5142248 w 8142430"/>
              <a:gd name="connsiteY854" fmla="*/ 442470 h 6858000"/>
              <a:gd name="connsiteX855" fmla="*/ 5081494 w 8142430"/>
              <a:gd name="connsiteY855" fmla="*/ 435206 h 6858000"/>
              <a:gd name="connsiteX856" fmla="*/ 5103947 w 8142430"/>
              <a:gd name="connsiteY856" fmla="*/ 410442 h 6858000"/>
              <a:gd name="connsiteX857" fmla="*/ 5019749 w 8142430"/>
              <a:gd name="connsiteY857" fmla="*/ 419027 h 6858000"/>
              <a:gd name="connsiteX858" fmla="*/ 5058380 w 8142430"/>
              <a:gd name="connsiteY858" fmla="*/ 440489 h 6858000"/>
              <a:gd name="connsiteX859" fmla="*/ 4988381 w 8142430"/>
              <a:gd name="connsiteY859" fmla="*/ 537564 h 6858000"/>
              <a:gd name="connsiteX860" fmla="*/ 5027013 w 8142430"/>
              <a:gd name="connsiteY860" fmla="*/ 537564 h 6858000"/>
              <a:gd name="connsiteX861" fmla="*/ 5028664 w 8142430"/>
              <a:gd name="connsiteY861" fmla="*/ 546809 h 6858000"/>
              <a:gd name="connsiteX862" fmla="*/ 4990362 w 8142430"/>
              <a:gd name="connsiteY862" fmla="*/ 553743 h 6858000"/>
              <a:gd name="connsiteX863" fmla="*/ 4976494 w 8142430"/>
              <a:gd name="connsiteY863" fmla="*/ 588743 h 6858000"/>
              <a:gd name="connsiteX864" fmla="*/ 4918381 w 8142430"/>
              <a:gd name="connsiteY864" fmla="*/ 585772 h 6858000"/>
              <a:gd name="connsiteX865" fmla="*/ 4900221 w 8142430"/>
              <a:gd name="connsiteY865" fmla="*/ 572564 h 6858000"/>
              <a:gd name="connsiteX866" fmla="*/ 4733476 w 8142430"/>
              <a:gd name="connsiteY866" fmla="*/ 560347 h 6858000"/>
              <a:gd name="connsiteX867" fmla="*/ 4667769 w 8142430"/>
              <a:gd name="connsiteY867" fmla="*/ 529640 h 6858000"/>
              <a:gd name="connsiteX868" fmla="*/ 4828240 w 8142430"/>
              <a:gd name="connsiteY868" fmla="*/ 462281 h 6858000"/>
              <a:gd name="connsiteX869" fmla="*/ 4797532 w 8142430"/>
              <a:gd name="connsiteY869" fmla="*/ 450064 h 6858000"/>
              <a:gd name="connsiteX870" fmla="*/ 4817013 w 8142430"/>
              <a:gd name="connsiteY870" fmla="*/ 427281 h 6858000"/>
              <a:gd name="connsiteX871" fmla="*/ 4788617 w 8142430"/>
              <a:gd name="connsiteY871" fmla="*/ 436857 h 6858000"/>
              <a:gd name="connsiteX872" fmla="*/ 4756259 w 8142430"/>
              <a:gd name="connsiteY872" fmla="*/ 450725 h 6858000"/>
              <a:gd name="connsiteX873" fmla="*/ 4747344 w 8142430"/>
              <a:gd name="connsiteY873" fmla="*/ 428602 h 6858000"/>
              <a:gd name="connsiteX874" fmla="*/ 4782344 w 8142430"/>
              <a:gd name="connsiteY874" fmla="*/ 405819 h 6858000"/>
              <a:gd name="connsiteX875" fmla="*/ 4798853 w 8142430"/>
              <a:gd name="connsiteY875" fmla="*/ 408791 h 6858000"/>
              <a:gd name="connsiteX876" fmla="*/ 4861259 w 8142430"/>
              <a:gd name="connsiteY876" fmla="*/ 354970 h 6858000"/>
              <a:gd name="connsiteX877" fmla="*/ 4889655 w 8142430"/>
              <a:gd name="connsiteY877" fmla="*/ 351999 h 6858000"/>
              <a:gd name="connsiteX878" fmla="*/ 4998286 w 8142430"/>
              <a:gd name="connsiteY878" fmla="*/ 360253 h 6858000"/>
              <a:gd name="connsiteX879" fmla="*/ 5111541 w 8142430"/>
              <a:gd name="connsiteY879" fmla="*/ 354640 h 6858000"/>
              <a:gd name="connsiteX880" fmla="*/ 5018098 w 8142430"/>
              <a:gd name="connsiteY880" fmla="*/ 306433 h 6858000"/>
              <a:gd name="connsiteX881" fmla="*/ 5001918 w 8142430"/>
              <a:gd name="connsiteY881" fmla="*/ 247659 h 6858000"/>
              <a:gd name="connsiteX882" fmla="*/ 5072909 w 8142430"/>
              <a:gd name="connsiteY882" fmla="*/ 208037 h 6858000"/>
              <a:gd name="connsiteX883" fmla="*/ 5116494 w 8142430"/>
              <a:gd name="connsiteY883" fmla="*/ 234122 h 6858000"/>
              <a:gd name="connsiteX884" fmla="*/ 5135644 w 8142430"/>
              <a:gd name="connsiteY884" fmla="*/ 246669 h 6858000"/>
              <a:gd name="connsiteX885" fmla="*/ 5271021 w 8142430"/>
              <a:gd name="connsiteY885" fmla="*/ 325914 h 6858000"/>
              <a:gd name="connsiteX886" fmla="*/ 5317578 w 8142430"/>
              <a:gd name="connsiteY886" fmla="*/ 344735 h 6858000"/>
              <a:gd name="connsiteX887" fmla="*/ 5269701 w 8142430"/>
              <a:gd name="connsiteY887" fmla="*/ 377093 h 6858000"/>
              <a:gd name="connsiteX888" fmla="*/ 5233711 w 8142430"/>
              <a:gd name="connsiteY888" fmla="*/ 444121 h 6858000"/>
              <a:gd name="connsiteX889" fmla="*/ 5228427 w 8142430"/>
              <a:gd name="connsiteY889" fmla="*/ 460630 h 6858000"/>
              <a:gd name="connsiteX890" fmla="*/ 5202673 w 8142430"/>
              <a:gd name="connsiteY890" fmla="*/ 448083 h 6858000"/>
              <a:gd name="connsiteX891" fmla="*/ 5246918 w 8142430"/>
              <a:gd name="connsiteY891" fmla="*/ 530630 h 6858000"/>
              <a:gd name="connsiteX892" fmla="*/ 5322531 w 8142430"/>
              <a:gd name="connsiteY892" fmla="*/ 536904 h 6858000"/>
              <a:gd name="connsiteX893" fmla="*/ 5371069 w 8142430"/>
              <a:gd name="connsiteY893" fmla="*/ 538225 h 6858000"/>
              <a:gd name="connsiteX894" fmla="*/ 5402106 w 8142430"/>
              <a:gd name="connsiteY894" fmla="*/ 509828 h 6858000"/>
              <a:gd name="connsiteX895" fmla="*/ 5372719 w 8142430"/>
              <a:gd name="connsiteY895" fmla="*/ 506527 h 6858000"/>
              <a:gd name="connsiteX896" fmla="*/ 5348946 w 8142430"/>
              <a:gd name="connsiteY896" fmla="*/ 439168 h 6858000"/>
              <a:gd name="connsiteX897" fmla="*/ 5422248 w 8142430"/>
              <a:gd name="connsiteY897" fmla="*/ 433225 h 6858000"/>
              <a:gd name="connsiteX898" fmla="*/ 5462200 w 8142430"/>
              <a:gd name="connsiteY898" fmla="*/ 446763 h 6858000"/>
              <a:gd name="connsiteX899" fmla="*/ 5544417 w 8142430"/>
              <a:gd name="connsiteY899" fmla="*/ 509498 h 6858000"/>
              <a:gd name="connsiteX900" fmla="*/ 5613096 w 8142430"/>
              <a:gd name="connsiteY900" fmla="*/ 559026 h 6858000"/>
              <a:gd name="connsiteX901" fmla="*/ 5622671 w 8142430"/>
              <a:gd name="connsiteY901" fmla="*/ 564309 h 6858000"/>
              <a:gd name="connsiteX902" fmla="*/ 5690690 w 8142430"/>
              <a:gd name="connsiteY902" fmla="*/ 561998 h 6858000"/>
              <a:gd name="connsiteX903" fmla="*/ 5693002 w 8142430"/>
              <a:gd name="connsiteY903" fmla="*/ 660724 h 6858000"/>
              <a:gd name="connsiteX904" fmla="*/ 5713473 w 8142430"/>
              <a:gd name="connsiteY904" fmla="*/ 695064 h 6858000"/>
              <a:gd name="connsiteX905" fmla="*/ 5683756 w 8142430"/>
              <a:gd name="connsiteY905" fmla="*/ 720818 h 6858000"/>
              <a:gd name="connsiteX906" fmla="*/ 5683756 w 8142430"/>
              <a:gd name="connsiteY906" fmla="*/ 777611 h 6858000"/>
              <a:gd name="connsiteX907" fmla="*/ 5773898 w 8142430"/>
              <a:gd name="connsiteY907" fmla="*/ 770016 h 6858000"/>
              <a:gd name="connsiteX908" fmla="*/ 5803284 w 8142430"/>
              <a:gd name="connsiteY908" fmla="*/ 743601 h 6858000"/>
              <a:gd name="connsiteX909" fmla="*/ 5831350 w 8142430"/>
              <a:gd name="connsiteY909" fmla="*/ 699356 h 6858000"/>
              <a:gd name="connsiteX910" fmla="*/ 5922812 w 8142430"/>
              <a:gd name="connsiteY910" fmla="*/ 704309 h 6858000"/>
              <a:gd name="connsiteX911" fmla="*/ 5941633 w 8142430"/>
              <a:gd name="connsiteY911" fmla="*/ 719828 h 6858000"/>
              <a:gd name="connsiteX912" fmla="*/ 6036397 w 8142430"/>
              <a:gd name="connsiteY912" fmla="*/ 755158 h 6858000"/>
              <a:gd name="connsiteX913" fmla="*/ 6095501 w 8142430"/>
              <a:gd name="connsiteY913" fmla="*/ 739309 h 6858000"/>
              <a:gd name="connsiteX914" fmla="*/ 6141396 w 8142430"/>
              <a:gd name="connsiteY914" fmla="*/ 760441 h 6858000"/>
              <a:gd name="connsiteX915" fmla="*/ 6269179 w 8142430"/>
              <a:gd name="connsiteY915" fmla="*/ 720488 h 6858000"/>
              <a:gd name="connsiteX916" fmla="*/ 6297575 w 8142430"/>
              <a:gd name="connsiteY916" fmla="*/ 735347 h 6858000"/>
              <a:gd name="connsiteX917" fmla="*/ 6252670 w 8142430"/>
              <a:gd name="connsiteY917" fmla="*/ 758130 h 6858000"/>
              <a:gd name="connsiteX918" fmla="*/ 6279415 w 8142430"/>
              <a:gd name="connsiteY918" fmla="*/ 768365 h 6858000"/>
              <a:gd name="connsiteX919" fmla="*/ 6329273 w 8142430"/>
              <a:gd name="connsiteY919" fmla="*/ 786856 h 6858000"/>
              <a:gd name="connsiteX920" fmla="*/ 6386726 w 8142430"/>
              <a:gd name="connsiteY920" fmla="*/ 775960 h 6858000"/>
              <a:gd name="connsiteX921" fmla="*/ 6352056 w 8142430"/>
              <a:gd name="connsiteY921" fmla="*/ 835724 h 6858000"/>
              <a:gd name="connsiteX922" fmla="*/ 6465311 w 8142430"/>
              <a:gd name="connsiteY922" fmla="*/ 815582 h 6858000"/>
              <a:gd name="connsiteX923" fmla="*/ 6537952 w 8142430"/>
              <a:gd name="connsiteY923" fmla="*/ 819214 h 6858000"/>
              <a:gd name="connsiteX924" fmla="*/ 6565358 w 8142430"/>
              <a:gd name="connsiteY924" fmla="*/ 847611 h 6858000"/>
              <a:gd name="connsiteX925" fmla="*/ 6676301 w 8142430"/>
              <a:gd name="connsiteY925" fmla="*/ 893176 h 6858000"/>
              <a:gd name="connsiteX926" fmla="*/ 6622150 w 8142430"/>
              <a:gd name="connsiteY926" fmla="*/ 941714 h 6858000"/>
              <a:gd name="connsiteX927" fmla="*/ 6749272 w 8142430"/>
              <a:gd name="connsiteY927" fmla="*/ 970440 h 6858000"/>
              <a:gd name="connsiteX928" fmla="*/ 6734744 w 8142430"/>
              <a:gd name="connsiteY928" fmla="*/ 1033506 h 6858000"/>
              <a:gd name="connsiteX929" fmla="*/ 6820263 w 8142430"/>
              <a:gd name="connsiteY929" fmla="*/ 1068176 h 6858000"/>
              <a:gd name="connsiteX930" fmla="*/ 6817952 w 8142430"/>
              <a:gd name="connsiteY930" fmla="*/ 1075110 h 6858000"/>
              <a:gd name="connsiteX931" fmla="*/ 6748612 w 8142430"/>
              <a:gd name="connsiteY931" fmla="*/ 1075110 h 6858000"/>
              <a:gd name="connsiteX932" fmla="*/ 6789886 w 8142430"/>
              <a:gd name="connsiteY932" fmla="*/ 1111761 h 6858000"/>
              <a:gd name="connsiteX933" fmla="*/ 6775357 w 8142430"/>
              <a:gd name="connsiteY933" fmla="*/ 1156996 h 6858000"/>
              <a:gd name="connsiteX934" fmla="*/ 6819603 w 8142430"/>
              <a:gd name="connsiteY934" fmla="*/ 1203883 h 6858000"/>
              <a:gd name="connsiteX935" fmla="*/ 6934178 w 8142430"/>
              <a:gd name="connsiteY935" fmla="*/ 1185393 h 6858000"/>
              <a:gd name="connsiteX936" fmla="*/ 6970498 w 8142430"/>
              <a:gd name="connsiteY936" fmla="*/ 1141478 h 6858000"/>
              <a:gd name="connsiteX937" fmla="*/ 7062620 w 8142430"/>
              <a:gd name="connsiteY937" fmla="*/ 1116714 h 6858000"/>
              <a:gd name="connsiteX938" fmla="*/ 7040828 w 8142430"/>
              <a:gd name="connsiteY938" fmla="*/ 1150393 h 6858000"/>
              <a:gd name="connsiteX939" fmla="*/ 7119083 w 8142430"/>
              <a:gd name="connsiteY939" fmla="*/ 1180440 h 6858000"/>
              <a:gd name="connsiteX940" fmla="*/ 7140545 w 8142430"/>
              <a:gd name="connsiteY940" fmla="*/ 1143129 h 6858000"/>
              <a:gd name="connsiteX941" fmla="*/ 7194366 w 8142430"/>
              <a:gd name="connsiteY941" fmla="*/ 1158647 h 6858000"/>
              <a:gd name="connsiteX942" fmla="*/ 7193045 w 8142430"/>
              <a:gd name="connsiteY942" fmla="*/ 1170204 h 6858000"/>
              <a:gd name="connsiteX943" fmla="*/ 7157054 w 8142430"/>
              <a:gd name="connsiteY943" fmla="*/ 1174496 h 6858000"/>
              <a:gd name="connsiteX944" fmla="*/ 7169931 w 8142430"/>
              <a:gd name="connsiteY944" fmla="*/ 1213128 h 6858000"/>
              <a:gd name="connsiteX945" fmla="*/ 7184790 w 8142430"/>
              <a:gd name="connsiteY945" fmla="*/ 1297987 h 6858000"/>
              <a:gd name="connsiteX946" fmla="*/ 7299365 w 8142430"/>
              <a:gd name="connsiteY946" fmla="*/ 1297987 h 6858000"/>
              <a:gd name="connsiteX947" fmla="*/ 7279224 w 8142430"/>
              <a:gd name="connsiteY947" fmla="*/ 1363694 h 6858000"/>
              <a:gd name="connsiteX948" fmla="*/ 7326771 w 8142430"/>
              <a:gd name="connsiteY948" fmla="*/ 1354779 h 6858000"/>
              <a:gd name="connsiteX949" fmla="*/ 7325780 w 8142430"/>
              <a:gd name="connsiteY949" fmla="*/ 1353788 h 6858000"/>
              <a:gd name="connsiteX950" fmla="*/ 7305969 w 8142430"/>
              <a:gd name="connsiteY950" fmla="*/ 1393411 h 6858000"/>
              <a:gd name="connsiteX951" fmla="*/ 7390828 w 8142430"/>
              <a:gd name="connsiteY951" fmla="*/ 1404637 h 6858000"/>
              <a:gd name="connsiteX952" fmla="*/ 7371346 w 8142430"/>
              <a:gd name="connsiteY952" fmla="*/ 1442279 h 6858000"/>
              <a:gd name="connsiteX953" fmla="*/ 7398091 w 8142430"/>
              <a:gd name="connsiteY953" fmla="*/ 1472656 h 6858000"/>
              <a:gd name="connsiteX954" fmla="*/ 7391488 w 8142430"/>
              <a:gd name="connsiteY954" fmla="*/ 1481241 h 6858000"/>
              <a:gd name="connsiteX955" fmla="*/ 7345591 w 8142430"/>
              <a:gd name="connsiteY955" fmla="*/ 1465392 h 6858000"/>
              <a:gd name="connsiteX956" fmla="*/ 7311582 w 8142430"/>
              <a:gd name="connsiteY956" fmla="*/ 1530769 h 6858000"/>
              <a:gd name="connsiteX957" fmla="*/ 7457195 w 8142430"/>
              <a:gd name="connsiteY957" fmla="*/ 1576005 h 6858000"/>
              <a:gd name="connsiteX958" fmla="*/ 7414601 w 8142430"/>
              <a:gd name="connsiteY958" fmla="*/ 1603741 h 6858000"/>
              <a:gd name="connsiteX959" fmla="*/ 7414931 w 8142430"/>
              <a:gd name="connsiteY959" fmla="*/ 1617278 h 6858000"/>
              <a:gd name="connsiteX960" fmla="*/ 7483940 w 8142430"/>
              <a:gd name="connsiteY960" fmla="*/ 1632797 h 6858000"/>
              <a:gd name="connsiteX961" fmla="*/ 7547667 w 8142430"/>
              <a:gd name="connsiteY961" fmla="*/ 1652608 h 6858000"/>
              <a:gd name="connsiteX962" fmla="*/ 7567808 w 8142430"/>
              <a:gd name="connsiteY962" fmla="*/ 1656240 h 6858000"/>
              <a:gd name="connsiteX963" fmla="*/ 7656298 w 8142430"/>
              <a:gd name="connsiteY963" fmla="*/ 1618929 h 6858000"/>
              <a:gd name="connsiteX964" fmla="*/ 7668845 w 8142430"/>
              <a:gd name="connsiteY964" fmla="*/ 1610675 h 6858000"/>
              <a:gd name="connsiteX965" fmla="*/ 7667855 w 8142430"/>
              <a:gd name="connsiteY965" fmla="*/ 1609684 h 6858000"/>
              <a:gd name="connsiteX966" fmla="*/ 7642100 w 8142430"/>
              <a:gd name="connsiteY966" fmla="*/ 1639071 h 6858000"/>
              <a:gd name="connsiteX967" fmla="*/ 7595544 w 8142430"/>
              <a:gd name="connsiteY967" fmla="*/ 1663505 h 6858000"/>
              <a:gd name="connsiteX968" fmla="*/ 7550969 w 8142430"/>
              <a:gd name="connsiteY968" fmla="*/ 1750014 h 6858000"/>
              <a:gd name="connsiteX969" fmla="*/ 7651015 w 8142430"/>
              <a:gd name="connsiteY969" fmla="*/ 1774778 h 6858000"/>
              <a:gd name="connsiteX970" fmla="*/ 7612714 w 8142430"/>
              <a:gd name="connsiteY970" fmla="*/ 1746382 h 6858000"/>
              <a:gd name="connsiteX971" fmla="*/ 7643091 w 8142430"/>
              <a:gd name="connsiteY971" fmla="*/ 1737466 h 6858000"/>
              <a:gd name="connsiteX972" fmla="*/ 7642760 w 8142430"/>
              <a:gd name="connsiteY972" fmla="*/ 1730863 h 6858000"/>
              <a:gd name="connsiteX973" fmla="*/ 7590261 w 8142430"/>
              <a:gd name="connsiteY973" fmla="*/ 1730863 h 6858000"/>
              <a:gd name="connsiteX974" fmla="*/ 7601157 w 8142430"/>
              <a:gd name="connsiteY974" fmla="*/ 1714023 h 6858000"/>
              <a:gd name="connsiteX975" fmla="*/ 7576062 w 8142430"/>
              <a:gd name="connsiteY975" fmla="*/ 1698504 h 6858000"/>
              <a:gd name="connsiteX976" fmla="*/ 7696251 w 8142430"/>
              <a:gd name="connsiteY976" fmla="*/ 1675391 h 6858000"/>
              <a:gd name="connsiteX977" fmla="*/ 7661581 w 8142430"/>
              <a:gd name="connsiteY977" fmla="*/ 1689259 h 6858000"/>
              <a:gd name="connsiteX978" fmla="*/ 7687006 w 8142430"/>
              <a:gd name="connsiteY978" fmla="*/ 1715014 h 6858000"/>
              <a:gd name="connsiteX979" fmla="*/ 7728279 w 8142430"/>
              <a:gd name="connsiteY979" fmla="*/ 1655250 h 6858000"/>
              <a:gd name="connsiteX980" fmla="*/ 7743138 w 8142430"/>
              <a:gd name="connsiteY980" fmla="*/ 1703457 h 6858000"/>
              <a:gd name="connsiteX981" fmla="*/ 7681722 w 8142430"/>
              <a:gd name="connsiteY981" fmla="*/ 1731523 h 6858000"/>
              <a:gd name="connsiteX982" fmla="*/ 7684364 w 8142430"/>
              <a:gd name="connsiteY982" fmla="*/ 1783033 h 6858000"/>
              <a:gd name="connsiteX983" fmla="*/ 7717052 w 8142430"/>
              <a:gd name="connsiteY983" fmla="*/ 1771146 h 6858000"/>
              <a:gd name="connsiteX984" fmla="*/ 7722005 w 8142430"/>
              <a:gd name="connsiteY984" fmla="*/ 1847089 h 6858000"/>
              <a:gd name="connsiteX985" fmla="*/ 7625261 w 8142430"/>
              <a:gd name="connsiteY985" fmla="*/ 1823315 h 6858000"/>
              <a:gd name="connsiteX986" fmla="*/ 7621298 w 8142430"/>
              <a:gd name="connsiteY986" fmla="*/ 1834872 h 6858000"/>
              <a:gd name="connsiteX987" fmla="*/ 7678751 w 8142430"/>
              <a:gd name="connsiteY987" fmla="*/ 1859966 h 6858000"/>
              <a:gd name="connsiteX988" fmla="*/ 7640779 w 8142430"/>
              <a:gd name="connsiteY988" fmla="*/ 1891995 h 6858000"/>
              <a:gd name="connsiteX989" fmla="*/ 7712100 w 8142430"/>
              <a:gd name="connsiteY989" fmla="*/ 1879117 h 6858000"/>
              <a:gd name="connsiteX990" fmla="*/ 7733892 w 8142430"/>
              <a:gd name="connsiteY990" fmla="*/ 1869211 h 6858000"/>
              <a:gd name="connsiteX991" fmla="*/ 7741156 w 8142430"/>
              <a:gd name="connsiteY991" fmla="*/ 1889023 h 6858000"/>
              <a:gd name="connsiteX992" fmla="*/ 7762289 w 8142430"/>
              <a:gd name="connsiteY992" fmla="*/ 1972230 h 6858000"/>
              <a:gd name="connsiteX993" fmla="*/ 7764930 w 8142430"/>
              <a:gd name="connsiteY993" fmla="*/ 1981145 h 6858000"/>
              <a:gd name="connsiteX994" fmla="*/ 7777807 w 8142430"/>
              <a:gd name="connsiteY994" fmla="*/ 2024730 h 6858000"/>
              <a:gd name="connsiteX995" fmla="*/ 7795637 w 8142430"/>
              <a:gd name="connsiteY995" fmla="*/ 2047843 h 6858000"/>
              <a:gd name="connsiteX996" fmla="*/ 7808185 w 8142430"/>
              <a:gd name="connsiteY996" fmla="*/ 2021428 h 6858000"/>
              <a:gd name="connsiteX997" fmla="*/ 7818421 w 8142430"/>
              <a:gd name="connsiteY997" fmla="*/ 2027041 h 6858000"/>
              <a:gd name="connsiteX998" fmla="*/ 7798279 w 8142430"/>
              <a:gd name="connsiteY998" fmla="*/ 2101994 h 6858000"/>
              <a:gd name="connsiteX999" fmla="*/ 7763279 w 8142430"/>
              <a:gd name="connsiteY999" fmla="*/ 2090107 h 6858000"/>
              <a:gd name="connsiteX1000" fmla="*/ 7758326 w 8142430"/>
              <a:gd name="connsiteY1000" fmla="*/ 2104305 h 6858000"/>
              <a:gd name="connsiteX1001" fmla="*/ 7800260 w 8142430"/>
              <a:gd name="connsiteY1001" fmla="*/ 2115862 h 6858000"/>
              <a:gd name="connsiteX1002" fmla="*/ 7826345 w 8142430"/>
              <a:gd name="connsiteY1002" fmla="*/ 2128739 h 6858000"/>
              <a:gd name="connsiteX1003" fmla="*/ 7821723 w 8142430"/>
              <a:gd name="connsiteY1003" fmla="*/ 2156475 h 6858000"/>
              <a:gd name="connsiteX1004" fmla="*/ 7855402 w 8142430"/>
              <a:gd name="connsiteY1004" fmla="*/ 2160437 h 6858000"/>
              <a:gd name="connsiteX1005" fmla="*/ 7817430 w 8142430"/>
              <a:gd name="connsiteY1005" fmla="*/ 2183550 h 6858000"/>
              <a:gd name="connsiteX1006" fmla="*/ 7852429 w 8142430"/>
              <a:gd name="connsiteY1006" fmla="*/ 2196097 h 6858000"/>
              <a:gd name="connsiteX1007" fmla="*/ 7855731 w 8142430"/>
              <a:gd name="connsiteY1007" fmla="*/ 2226475 h 6858000"/>
              <a:gd name="connsiteX1008" fmla="*/ 7834930 w 8142430"/>
              <a:gd name="connsiteY1008" fmla="*/ 2280295 h 6858000"/>
              <a:gd name="connsiteX1009" fmla="*/ 7845826 w 8142430"/>
              <a:gd name="connsiteY1009" fmla="*/ 2318267 h 6858000"/>
              <a:gd name="connsiteX1010" fmla="*/ 7853751 w 8142430"/>
              <a:gd name="connsiteY1010" fmla="*/ 2353267 h 6858000"/>
              <a:gd name="connsiteX1011" fmla="*/ 7793986 w 8142430"/>
              <a:gd name="connsiteY1011" fmla="*/ 2413691 h 6858000"/>
              <a:gd name="connsiteX1012" fmla="*/ 7863656 w 8142430"/>
              <a:gd name="connsiteY1012" fmla="*/ 2459587 h 6858000"/>
              <a:gd name="connsiteX1013" fmla="*/ 7898986 w 8142430"/>
              <a:gd name="connsiteY1013" fmla="*/ 2459918 h 6858000"/>
              <a:gd name="connsiteX1014" fmla="*/ 7958420 w 8142430"/>
              <a:gd name="connsiteY1014" fmla="*/ 2504823 h 6858000"/>
              <a:gd name="connsiteX1015" fmla="*/ 7983844 w 8142430"/>
              <a:gd name="connsiteY1015" fmla="*/ 2523644 h 6858000"/>
              <a:gd name="connsiteX1016" fmla="*/ 8021486 w 8142430"/>
              <a:gd name="connsiteY1016" fmla="*/ 2551710 h 6858000"/>
              <a:gd name="connsiteX1017" fmla="*/ 7989788 w 8142430"/>
              <a:gd name="connsiteY1017" fmla="*/ 2603219 h 6858000"/>
              <a:gd name="connsiteX1018" fmla="*/ 7944552 w 8142430"/>
              <a:gd name="connsiteY1018" fmla="*/ 2620389 h 6858000"/>
              <a:gd name="connsiteX1019" fmla="*/ 7880826 w 8142430"/>
              <a:gd name="connsiteY1019" fmla="*/ 2639209 h 6858000"/>
              <a:gd name="connsiteX1020" fmla="*/ 7896675 w 8142430"/>
              <a:gd name="connsiteY1020" fmla="*/ 2679162 h 6858000"/>
              <a:gd name="connsiteX1021" fmla="*/ 8013231 w 8142430"/>
              <a:gd name="connsiteY1021" fmla="*/ 2726709 h 6858000"/>
              <a:gd name="connsiteX1022" fmla="*/ 7981203 w 8142430"/>
              <a:gd name="connsiteY1022" fmla="*/ 2731662 h 6858000"/>
              <a:gd name="connsiteX1023" fmla="*/ 7981203 w 8142430"/>
              <a:gd name="connsiteY1023" fmla="*/ 2737605 h 6858000"/>
              <a:gd name="connsiteX1024" fmla="*/ 8053184 w 8142430"/>
              <a:gd name="connsiteY1024" fmla="*/ 2755436 h 6858000"/>
              <a:gd name="connsiteX1025" fmla="*/ 8053844 w 8142430"/>
              <a:gd name="connsiteY1025" fmla="*/ 2768313 h 6858000"/>
              <a:gd name="connsiteX1026" fmla="*/ 7959740 w 8142430"/>
              <a:gd name="connsiteY1026" fmla="*/ 2808926 h 6858000"/>
              <a:gd name="connsiteX1027" fmla="*/ 7972948 w 8142430"/>
              <a:gd name="connsiteY1027" fmla="*/ 2805624 h 6858000"/>
              <a:gd name="connsiteX1028" fmla="*/ 7990779 w 8142430"/>
              <a:gd name="connsiteY1028" fmla="*/ 2799020 h 6858000"/>
              <a:gd name="connsiteX1029" fmla="*/ 7990779 w 8142430"/>
              <a:gd name="connsiteY1029" fmla="*/ 2835341 h 6858000"/>
              <a:gd name="connsiteX1030" fmla="*/ 8095117 w 8142430"/>
              <a:gd name="connsiteY1030" fmla="*/ 2850530 h 6858000"/>
              <a:gd name="connsiteX1031" fmla="*/ 8053184 w 8142430"/>
              <a:gd name="connsiteY1031" fmla="*/ 2908643 h 6858000"/>
              <a:gd name="connsiteX1032" fmla="*/ 8043938 w 8142430"/>
              <a:gd name="connsiteY1032" fmla="*/ 2902699 h 6858000"/>
              <a:gd name="connsiteX1033" fmla="*/ 8059458 w 8142430"/>
              <a:gd name="connsiteY1033" fmla="*/ 2906331 h 6858000"/>
              <a:gd name="connsiteX1034" fmla="*/ 8025118 w 8142430"/>
              <a:gd name="connsiteY1034" fmla="*/ 2999444 h 6858000"/>
              <a:gd name="connsiteX1035" fmla="*/ 7979882 w 8142430"/>
              <a:gd name="connsiteY1035" fmla="*/ 3038076 h 6858000"/>
              <a:gd name="connsiteX1036" fmla="*/ 8018184 w 8142430"/>
              <a:gd name="connsiteY1036" fmla="*/ 3061850 h 6858000"/>
              <a:gd name="connsiteX1037" fmla="*/ 8004316 w 8142430"/>
              <a:gd name="connsiteY1037" fmla="*/ 3085623 h 6858000"/>
              <a:gd name="connsiteX1038" fmla="*/ 8070684 w 8142430"/>
              <a:gd name="connsiteY1038" fmla="*/ 3107746 h 6858000"/>
              <a:gd name="connsiteX1039" fmla="*/ 8109976 w 8142430"/>
              <a:gd name="connsiteY1039" fmla="*/ 3130859 h 6858000"/>
              <a:gd name="connsiteX1040" fmla="*/ 8104693 w 8142430"/>
              <a:gd name="connsiteY1040" fmla="*/ 3143076 h 6858000"/>
              <a:gd name="connsiteX1041" fmla="*/ 8142995 w 8142430"/>
              <a:gd name="connsiteY1041" fmla="*/ 3143076 h 6858000"/>
              <a:gd name="connsiteX1042" fmla="*/ 8037996 w 8142430"/>
              <a:gd name="connsiteY1042" fmla="*/ 3191283 h 6858000"/>
              <a:gd name="connsiteX1043" fmla="*/ 8031392 w 8142430"/>
              <a:gd name="connsiteY1043" fmla="*/ 3162557 h 6858000"/>
              <a:gd name="connsiteX1044" fmla="*/ 7999363 w 8142430"/>
              <a:gd name="connsiteY1044" fmla="*/ 3254679 h 6858000"/>
              <a:gd name="connsiteX1045" fmla="*/ 8015543 w 8142430"/>
              <a:gd name="connsiteY1045" fmla="*/ 3265906 h 6858000"/>
              <a:gd name="connsiteX1046" fmla="*/ 8004977 w 8142430"/>
              <a:gd name="connsiteY1046" fmla="*/ 3273170 h 6858000"/>
              <a:gd name="connsiteX1047" fmla="*/ 7983844 w 8142430"/>
              <a:gd name="connsiteY1047" fmla="*/ 3281094 h 6858000"/>
              <a:gd name="connsiteX1048" fmla="*/ 7951486 w 8142430"/>
              <a:gd name="connsiteY1048" fmla="*/ 3321047 h 6858000"/>
              <a:gd name="connsiteX1049" fmla="*/ 7996722 w 8142430"/>
              <a:gd name="connsiteY1049" fmla="*/ 3337226 h 6858000"/>
              <a:gd name="connsiteX1050" fmla="*/ 7970967 w 8142430"/>
              <a:gd name="connsiteY1050" fmla="*/ 3392368 h 6858000"/>
              <a:gd name="connsiteX1051" fmla="*/ 7996061 w 8142430"/>
              <a:gd name="connsiteY1051" fmla="*/ 3400292 h 6858000"/>
              <a:gd name="connsiteX1052" fmla="*/ 8026769 w 8142430"/>
              <a:gd name="connsiteY1052" fmla="*/ 3490103 h 6858000"/>
              <a:gd name="connsiteX1053" fmla="*/ 7978231 w 8142430"/>
              <a:gd name="connsiteY1053" fmla="*/ 3498028 h 6858000"/>
              <a:gd name="connsiteX1054" fmla="*/ 8035023 w 8142430"/>
              <a:gd name="connsiteY1054" fmla="*/ 3513877 h 6858000"/>
              <a:gd name="connsiteX1055" fmla="*/ 7986155 w 8142430"/>
              <a:gd name="connsiteY1055" fmla="*/ 3553499 h 6858000"/>
              <a:gd name="connsiteX1056" fmla="*/ 7941580 w 8142430"/>
              <a:gd name="connsiteY1056" fmla="*/ 3573971 h 6858000"/>
              <a:gd name="connsiteX1057" fmla="*/ 7945543 w 8142430"/>
              <a:gd name="connsiteY1057" fmla="*/ 3584207 h 6858000"/>
              <a:gd name="connsiteX1058" fmla="*/ 7976580 w 8142430"/>
              <a:gd name="connsiteY1058" fmla="*/ 3584207 h 6858000"/>
              <a:gd name="connsiteX1059" fmla="*/ 7898656 w 8142430"/>
              <a:gd name="connsiteY1059" fmla="*/ 3617226 h 6858000"/>
              <a:gd name="connsiteX1060" fmla="*/ 7923750 w 8142430"/>
              <a:gd name="connsiteY1060" fmla="*/ 3650905 h 6858000"/>
              <a:gd name="connsiteX1061" fmla="*/ 7902288 w 8142430"/>
              <a:gd name="connsiteY1061" fmla="*/ 3660480 h 6858000"/>
              <a:gd name="connsiteX1062" fmla="*/ 7906910 w 8142430"/>
              <a:gd name="connsiteY1062" fmla="*/ 3667414 h 6858000"/>
              <a:gd name="connsiteX1063" fmla="*/ 7978231 w 8142430"/>
              <a:gd name="connsiteY1063" fmla="*/ 3672367 h 6858000"/>
              <a:gd name="connsiteX1064" fmla="*/ 7913845 w 8142430"/>
              <a:gd name="connsiteY1064" fmla="*/ 3709018 h 6858000"/>
              <a:gd name="connsiteX1065" fmla="*/ 7911533 w 8142430"/>
              <a:gd name="connsiteY1065" fmla="*/ 3780008 h 6858000"/>
              <a:gd name="connsiteX1066" fmla="*/ 7884788 w 8142430"/>
              <a:gd name="connsiteY1066" fmla="*/ 3792555 h 6858000"/>
              <a:gd name="connsiteX1067" fmla="*/ 7901628 w 8142430"/>
              <a:gd name="connsiteY1067" fmla="*/ 3862225 h 6858000"/>
              <a:gd name="connsiteX1068" fmla="*/ 7845826 w 8142430"/>
              <a:gd name="connsiteY1068" fmla="*/ 3867838 h 6858000"/>
              <a:gd name="connsiteX1069" fmla="*/ 7822052 w 8142430"/>
              <a:gd name="connsiteY1069" fmla="*/ 3901187 h 6858000"/>
              <a:gd name="connsiteX1070" fmla="*/ 7840213 w 8142430"/>
              <a:gd name="connsiteY1070" fmla="*/ 3950715 h 6858000"/>
              <a:gd name="connsiteX1071" fmla="*/ 7895354 w 8142430"/>
              <a:gd name="connsiteY1071" fmla="*/ 3985055 h 6858000"/>
              <a:gd name="connsiteX1072" fmla="*/ 7894364 w 8142430"/>
              <a:gd name="connsiteY1072" fmla="*/ 3997602 h 6858000"/>
              <a:gd name="connsiteX1073" fmla="*/ 7743138 w 8142430"/>
              <a:gd name="connsiteY1073" fmla="*/ 3997602 h 6858000"/>
              <a:gd name="connsiteX1074" fmla="*/ 7737194 w 8142430"/>
              <a:gd name="connsiteY1074" fmla="*/ 4016092 h 6858000"/>
              <a:gd name="connsiteX1075" fmla="*/ 7769553 w 8142430"/>
              <a:gd name="connsiteY1075" fmla="*/ 4037554 h 6858000"/>
              <a:gd name="connsiteX1076" fmla="*/ 7814788 w 8142430"/>
              <a:gd name="connsiteY1076" fmla="*/ 4047460 h 6858000"/>
              <a:gd name="connsiteX1077" fmla="*/ 7815449 w 8142430"/>
              <a:gd name="connsiteY1077" fmla="*/ 4059017 h 6858000"/>
              <a:gd name="connsiteX1078" fmla="*/ 7751062 w 8142430"/>
              <a:gd name="connsiteY1078" fmla="*/ 4089064 h 6858000"/>
              <a:gd name="connsiteX1079" fmla="*/ 7755354 w 8142430"/>
              <a:gd name="connsiteY1079" fmla="*/ 4115149 h 6858000"/>
              <a:gd name="connsiteX1080" fmla="*/ 7677430 w 8142430"/>
              <a:gd name="connsiteY1080" fmla="*/ 4137602 h 6858000"/>
              <a:gd name="connsiteX1081" fmla="*/ 7674458 w 8142430"/>
              <a:gd name="connsiteY1081" fmla="*/ 4110196 h 6858000"/>
              <a:gd name="connsiteX1082" fmla="*/ 7602477 w 8142430"/>
              <a:gd name="connsiteY1082" fmla="*/ 4165007 h 6858000"/>
              <a:gd name="connsiteX1083" fmla="*/ 7634176 w 8142430"/>
              <a:gd name="connsiteY1083" fmla="*/ 4203969 h 6858000"/>
              <a:gd name="connsiteX1084" fmla="*/ 7606110 w 8142430"/>
              <a:gd name="connsiteY1084" fmla="*/ 4212224 h 6858000"/>
              <a:gd name="connsiteX1085" fmla="*/ 7626251 w 8142430"/>
              <a:gd name="connsiteY1085" fmla="*/ 4242602 h 6858000"/>
              <a:gd name="connsiteX1086" fmla="*/ 7587949 w 8142430"/>
              <a:gd name="connsiteY1086" fmla="*/ 4274630 h 6858000"/>
              <a:gd name="connsiteX1087" fmla="*/ 7647713 w 8142430"/>
              <a:gd name="connsiteY1087" fmla="*/ 4299394 h 6858000"/>
              <a:gd name="connsiteX1088" fmla="*/ 7646062 w 8142430"/>
              <a:gd name="connsiteY1088" fmla="*/ 4307318 h 6858000"/>
              <a:gd name="connsiteX1089" fmla="*/ 7591912 w 8142430"/>
              <a:gd name="connsiteY1089" fmla="*/ 4317554 h 6858000"/>
              <a:gd name="connsiteX1090" fmla="*/ 7627902 w 8142430"/>
              <a:gd name="connsiteY1090" fmla="*/ 4358497 h 6858000"/>
              <a:gd name="connsiteX1091" fmla="*/ 7506393 w 8142430"/>
              <a:gd name="connsiteY1091" fmla="*/ 4405384 h 6858000"/>
              <a:gd name="connsiteX1092" fmla="*/ 7497808 w 8142430"/>
              <a:gd name="connsiteY1092" fmla="*/ 4416280 h 6858000"/>
              <a:gd name="connsiteX1093" fmla="*/ 7454884 w 8142430"/>
              <a:gd name="connsiteY1093" fmla="*/ 4421563 h 6858000"/>
              <a:gd name="connsiteX1094" fmla="*/ 7451582 w 8142430"/>
              <a:gd name="connsiteY1094" fmla="*/ 4433450 h 6858000"/>
              <a:gd name="connsiteX1095" fmla="*/ 7494176 w 8142430"/>
              <a:gd name="connsiteY1095" fmla="*/ 4449959 h 6858000"/>
              <a:gd name="connsiteX1096" fmla="*/ 7493846 w 8142430"/>
              <a:gd name="connsiteY1096" fmla="*/ 4416280 h 6858000"/>
              <a:gd name="connsiteX1097" fmla="*/ 475704 w 8142430"/>
              <a:gd name="connsiteY1097" fmla="*/ 3965574 h 6858000"/>
              <a:gd name="connsiteX1098" fmla="*/ 568487 w 8142430"/>
              <a:gd name="connsiteY1098" fmla="*/ 3939819 h 6858000"/>
              <a:gd name="connsiteX1099" fmla="*/ 565845 w 8142430"/>
              <a:gd name="connsiteY1099" fmla="*/ 3928262 h 6858000"/>
              <a:gd name="connsiteX1100" fmla="*/ 471742 w 8142430"/>
              <a:gd name="connsiteY1100" fmla="*/ 3945102 h 6858000"/>
              <a:gd name="connsiteX1101" fmla="*/ 475704 w 8142430"/>
              <a:gd name="connsiteY1101" fmla="*/ 3965574 h 6858000"/>
              <a:gd name="connsiteX1102" fmla="*/ 436412 w 8142430"/>
              <a:gd name="connsiteY1102" fmla="*/ 3979442 h 6858000"/>
              <a:gd name="connsiteX1103" fmla="*/ 429808 w 8142430"/>
              <a:gd name="connsiteY1103" fmla="*/ 4002555 h 6858000"/>
              <a:gd name="connsiteX1104" fmla="*/ 444666 w 8142430"/>
              <a:gd name="connsiteY1104" fmla="*/ 4010809 h 6858000"/>
              <a:gd name="connsiteX1105" fmla="*/ 460846 w 8142430"/>
              <a:gd name="connsiteY1105" fmla="*/ 3993970 h 6858000"/>
              <a:gd name="connsiteX1106" fmla="*/ 475704 w 8142430"/>
              <a:gd name="connsiteY1106" fmla="*/ 3965574 h 6858000"/>
              <a:gd name="connsiteX1107" fmla="*/ 1308768 w 8142430"/>
              <a:gd name="connsiteY1107" fmla="*/ 4340667 h 6858000"/>
              <a:gd name="connsiteX1108" fmla="*/ 1252966 w 8142430"/>
              <a:gd name="connsiteY1108" fmla="*/ 4333073 h 6858000"/>
              <a:gd name="connsiteX1109" fmla="*/ 1249994 w 8142430"/>
              <a:gd name="connsiteY1109" fmla="*/ 4344629 h 6858000"/>
              <a:gd name="connsiteX1110" fmla="*/ 1182306 w 8142430"/>
              <a:gd name="connsiteY1110" fmla="*/ 4286846 h 6858000"/>
              <a:gd name="connsiteX1111" fmla="*/ 1189900 w 8142430"/>
              <a:gd name="connsiteY1111" fmla="*/ 4273309 h 6858000"/>
              <a:gd name="connsiteX1112" fmla="*/ 1278060 w 8142430"/>
              <a:gd name="connsiteY1112" fmla="*/ 4292130 h 6858000"/>
              <a:gd name="connsiteX1113" fmla="*/ 1244051 w 8142430"/>
              <a:gd name="connsiteY1113" fmla="*/ 4264724 h 6858000"/>
              <a:gd name="connsiteX1114" fmla="*/ 1291598 w 8142430"/>
              <a:gd name="connsiteY1114" fmla="*/ 4239960 h 6858000"/>
              <a:gd name="connsiteX1115" fmla="*/ 1268155 w 8142430"/>
              <a:gd name="connsiteY1115" fmla="*/ 4177554 h 6858000"/>
              <a:gd name="connsiteX1116" fmla="*/ 1231834 w 8142430"/>
              <a:gd name="connsiteY1116" fmla="*/ 4118120 h 6858000"/>
              <a:gd name="connsiteX1117" fmla="*/ 1201787 w 8142430"/>
              <a:gd name="connsiteY1117" fmla="*/ 4105904 h 6858000"/>
              <a:gd name="connsiteX1118" fmla="*/ 1242070 w 8142430"/>
              <a:gd name="connsiteY1118" fmla="*/ 4083121 h 6858000"/>
              <a:gd name="connsiteX1119" fmla="*/ 1186268 w 8142430"/>
              <a:gd name="connsiteY1119" fmla="*/ 4056045 h 6858000"/>
              <a:gd name="connsiteX1120" fmla="*/ 1264853 w 8142430"/>
              <a:gd name="connsiteY1120" fmla="*/ 3970857 h 6858000"/>
              <a:gd name="connsiteX1121" fmla="*/ 1148627 w 8142430"/>
              <a:gd name="connsiteY1121" fmla="*/ 3904819 h 6858000"/>
              <a:gd name="connsiteX1122" fmla="*/ 1184617 w 8142430"/>
              <a:gd name="connsiteY1122" fmla="*/ 3839112 h 6858000"/>
              <a:gd name="connsiteX1123" fmla="*/ 1142683 w 8142430"/>
              <a:gd name="connsiteY1123" fmla="*/ 3818970 h 6858000"/>
              <a:gd name="connsiteX1124" fmla="*/ 1140702 w 8142430"/>
              <a:gd name="connsiteY1124" fmla="*/ 3862225 h 6858000"/>
              <a:gd name="connsiteX1125" fmla="*/ 972307 w 8142430"/>
              <a:gd name="connsiteY1125" fmla="*/ 3870480 h 6858000"/>
              <a:gd name="connsiteX1126" fmla="*/ 1003344 w 8142430"/>
              <a:gd name="connsiteY1126" fmla="*/ 3874772 h 6858000"/>
              <a:gd name="connsiteX1127" fmla="*/ 981552 w 8142430"/>
              <a:gd name="connsiteY1127" fmla="*/ 3905149 h 6858000"/>
              <a:gd name="connsiteX1128" fmla="*/ 988156 w 8142430"/>
              <a:gd name="connsiteY1128" fmla="*/ 3913734 h 6858000"/>
              <a:gd name="connsiteX1129" fmla="*/ 1012589 w 8142430"/>
              <a:gd name="connsiteY1129" fmla="*/ 3900527 h 6858000"/>
              <a:gd name="connsiteX1130" fmla="*/ 1050561 w 8142430"/>
              <a:gd name="connsiteY1130" fmla="*/ 3900527 h 6858000"/>
              <a:gd name="connsiteX1131" fmla="*/ 1028769 w 8142430"/>
              <a:gd name="connsiteY1131" fmla="*/ 3929913 h 6858000"/>
              <a:gd name="connsiteX1132" fmla="*/ 1007306 w 8142430"/>
              <a:gd name="connsiteY1132" fmla="*/ 3942131 h 6858000"/>
              <a:gd name="connsiteX1133" fmla="*/ 1065419 w 8142430"/>
              <a:gd name="connsiteY1133" fmla="*/ 3946423 h 6858000"/>
              <a:gd name="connsiteX1134" fmla="*/ 1150278 w 8142430"/>
              <a:gd name="connsiteY1134" fmla="*/ 3940480 h 6858000"/>
              <a:gd name="connsiteX1135" fmla="*/ 1115608 w 8142430"/>
              <a:gd name="connsiteY1135" fmla="*/ 3944442 h 6858000"/>
              <a:gd name="connsiteX1136" fmla="*/ 1089853 w 8142430"/>
              <a:gd name="connsiteY1136" fmla="*/ 3958640 h 6858000"/>
              <a:gd name="connsiteX1137" fmla="*/ 1069052 w 8142430"/>
              <a:gd name="connsiteY1137" fmla="*/ 3988687 h 6858000"/>
              <a:gd name="connsiteX1138" fmla="*/ 959759 w 8142430"/>
              <a:gd name="connsiteY1138" fmla="*/ 4028970 h 6858000"/>
              <a:gd name="connsiteX1139" fmla="*/ 998391 w 8142430"/>
              <a:gd name="connsiteY1139" fmla="*/ 4053074 h 6858000"/>
              <a:gd name="connsiteX1140" fmla="*/ 1020844 w 8142430"/>
              <a:gd name="connsiteY1140" fmla="*/ 4096988 h 6858000"/>
              <a:gd name="connsiteX1141" fmla="*/ 971646 w 8142430"/>
              <a:gd name="connsiteY1141" fmla="*/ 4105904 h 6858000"/>
              <a:gd name="connsiteX1142" fmla="*/ 931693 w 8142430"/>
              <a:gd name="connsiteY1142" fmla="*/ 4096988 h 6858000"/>
              <a:gd name="connsiteX1143" fmla="*/ 916175 w 8142430"/>
              <a:gd name="connsiteY1143" fmla="*/ 4115809 h 6858000"/>
              <a:gd name="connsiteX1144" fmla="*/ 947542 w 8142430"/>
              <a:gd name="connsiteY1144" fmla="*/ 4135951 h 6858000"/>
              <a:gd name="connsiteX1145" fmla="*/ 1054523 w 8142430"/>
              <a:gd name="connsiteY1145" fmla="*/ 4210573 h 6858000"/>
              <a:gd name="connsiteX1146" fmla="*/ 1189570 w 8142430"/>
              <a:gd name="connsiteY1146" fmla="*/ 4200007 h 6858000"/>
              <a:gd name="connsiteX1147" fmla="*/ 1192212 w 8142430"/>
              <a:gd name="connsiteY1147" fmla="*/ 4189771 h 6858000"/>
              <a:gd name="connsiteX1148" fmla="*/ 1227872 w 8142430"/>
              <a:gd name="connsiteY1148" fmla="*/ 4231705 h 6858000"/>
              <a:gd name="connsiteX1149" fmla="*/ 1152259 w 8142430"/>
              <a:gd name="connsiteY1149" fmla="*/ 4249205 h 6858000"/>
              <a:gd name="connsiteX1150" fmla="*/ 1147966 w 8142430"/>
              <a:gd name="connsiteY1150" fmla="*/ 4268026 h 6858000"/>
              <a:gd name="connsiteX1151" fmla="*/ 1154240 w 8142430"/>
              <a:gd name="connsiteY1151" fmla="*/ 4328780 h 6858000"/>
              <a:gd name="connsiteX1152" fmla="*/ 1070372 w 8142430"/>
              <a:gd name="connsiteY1152" fmla="*/ 4312931 h 6858000"/>
              <a:gd name="connsiteX1153" fmla="*/ 1038344 w 8142430"/>
              <a:gd name="connsiteY1153" fmla="*/ 4359488 h 6858000"/>
              <a:gd name="connsiteX1154" fmla="*/ 1179004 w 8142430"/>
              <a:gd name="connsiteY1154" fmla="*/ 4359488 h 6858000"/>
              <a:gd name="connsiteX1155" fmla="*/ 1182966 w 8142430"/>
              <a:gd name="connsiteY1155" fmla="*/ 4365761 h 6858000"/>
              <a:gd name="connsiteX1156" fmla="*/ 1064429 w 8142430"/>
              <a:gd name="connsiteY1156" fmla="*/ 4433450 h 6858000"/>
              <a:gd name="connsiteX1157" fmla="*/ 1118910 w 8142430"/>
              <a:gd name="connsiteY1157" fmla="*/ 4482648 h 6858000"/>
              <a:gd name="connsiteX1158" fmla="*/ 1113957 w 8142430"/>
              <a:gd name="connsiteY1158" fmla="*/ 4486940 h 6858000"/>
              <a:gd name="connsiteX1159" fmla="*/ 1178014 w 8142430"/>
              <a:gd name="connsiteY1159" fmla="*/ 4498167 h 6858000"/>
              <a:gd name="connsiteX1160" fmla="*/ 1179334 w 8142430"/>
              <a:gd name="connsiteY1160" fmla="*/ 4512365 h 6858000"/>
              <a:gd name="connsiteX1161" fmla="*/ 1122212 w 8142430"/>
              <a:gd name="connsiteY1161" fmla="*/ 4524251 h 6858000"/>
              <a:gd name="connsiteX1162" fmla="*/ 1336504 w 8142430"/>
              <a:gd name="connsiteY1162" fmla="*/ 4589299 h 6858000"/>
              <a:gd name="connsiteX1163" fmla="*/ 1221268 w 8142430"/>
              <a:gd name="connsiteY1163" fmla="*/ 4631562 h 6858000"/>
              <a:gd name="connsiteX1164" fmla="*/ 1300843 w 8142430"/>
              <a:gd name="connsiteY1164" fmla="*/ 4667223 h 6858000"/>
              <a:gd name="connsiteX1165" fmla="*/ 1298532 w 8142430"/>
              <a:gd name="connsiteY1165" fmla="*/ 4676468 h 6858000"/>
              <a:gd name="connsiteX1166" fmla="*/ 1250655 w 8142430"/>
              <a:gd name="connsiteY1166" fmla="*/ 4669204 h 6858000"/>
              <a:gd name="connsiteX1167" fmla="*/ 1248013 w 8142430"/>
              <a:gd name="connsiteY1167" fmla="*/ 4676798 h 6858000"/>
              <a:gd name="connsiteX1168" fmla="*/ 1307777 w 8142430"/>
              <a:gd name="connsiteY1168" fmla="*/ 4706515 h 6858000"/>
              <a:gd name="connsiteX1169" fmla="*/ 1264523 w 8142430"/>
              <a:gd name="connsiteY1169" fmla="*/ 4796986 h 6858000"/>
              <a:gd name="connsiteX1170" fmla="*/ 1300513 w 8142430"/>
              <a:gd name="connsiteY1170" fmla="*/ 4777175 h 6858000"/>
              <a:gd name="connsiteX1171" fmla="*/ 1314381 w 8142430"/>
              <a:gd name="connsiteY1171" fmla="*/ 4776515 h 6858000"/>
              <a:gd name="connsiteX1172" fmla="*/ 1327258 w 8142430"/>
              <a:gd name="connsiteY1172" fmla="*/ 4911232 h 6858000"/>
              <a:gd name="connsiteX1173" fmla="*/ 1365890 w 8142430"/>
              <a:gd name="connsiteY1173" fmla="*/ 4908590 h 6858000"/>
              <a:gd name="connsiteX1174" fmla="*/ 1317683 w 8142430"/>
              <a:gd name="connsiteY1174" fmla="*/ 4939628 h 6858000"/>
              <a:gd name="connsiteX1175" fmla="*/ 1258910 w 8142430"/>
              <a:gd name="connsiteY1175" fmla="*/ 4830666 h 6858000"/>
              <a:gd name="connsiteX1176" fmla="*/ 1163485 w 8142430"/>
              <a:gd name="connsiteY1176" fmla="*/ 4874581 h 6858000"/>
              <a:gd name="connsiteX1177" fmla="*/ 1132778 w 8142430"/>
              <a:gd name="connsiteY1177" fmla="*/ 4938307 h 6858000"/>
              <a:gd name="connsiteX1178" fmla="*/ 1166127 w 8142430"/>
              <a:gd name="connsiteY1178" fmla="*/ 4963401 h 6858000"/>
              <a:gd name="connsiteX1179" fmla="*/ 1105042 w 8142430"/>
              <a:gd name="connsiteY1179" fmla="*/ 5009627 h 6858000"/>
              <a:gd name="connsiteX1180" fmla="*/ 1109004 w 8142430"/>
              <a:gd name="connsiteY1180" fmla="*/ 5016892 h 6858000"/>
              <a:gd name="connsiteX1181" fmla="*/ 1186598 w 8142430"/>
              <a:gd name="connsiteY1181" fmla="*/ 4991797 h 6858000"/>
              <a:gd name="connsiteX1182" fmla="*/ 1192542 w 8142430"/>
              <a:gd name="connsiteY1182" fmla="*/ 5005005 h 6858000"/>
              <a:gd name="connsiteX1183" fmla="*/ 1157542 w 8142430"/>
              <a:gd name="connsiteY1183" fmla="*/ 5026467 h 6858000"/>
              <a:gd name="connsiteX1184" fmla="*/ 1204429 w 8142430"/>
              <a:gd name="connsiteY1184" fmla="*/ 5016231 h 6858000"/>
              <a:gd name="connsiteX1185" fmla="*/ 1300513 w 8142430"/>
              <a:gd name="connsiteY1185" fmla="*/ 5002694 h 6858000"/>
              <a:gd name="connsiteX1186" fmla="*/ 1301174 w 8142430"/>
              <a:gd name="connsiteY1186" fmla="*/ 5038354 h 6858000"/>
              <a:gd name="connsiteX1187" fmla="*/ 1322636 w 8142430"/>
              <a:gd name="connsiteY1187" fmla="*/ 5074344 h 6858000"/>
              <a:gd name="connsiteX1188" fmla="*/ 1229853 w 8142430"/>
              <a:gd name="connsiteY1188" fmla="*/ 5129156 h 6858000"/>
              <a:gd name="connsiteX1189" fmla="*/ 1290608 w 8142430"/>
              <a:gd name="connsiteY1189" fmla="*/ 5124533 h 6858000"/>
              <a:gd name="connsiteX1190" fmla="*/ 1304806 w 8142430"/>
              <a:gd name="connsiteY1190" fmla="*/ 5169108 h 6858000"/>
              <a:gd name="connsiteX1191" fmla="*/ 1333202 w 8142430"/>
              <a:gd name="connsiteY1191" fmla="*/ 5144344 h 6858000"/>
              <a:gd name="connsiteX1192" fmla="*/ 1347400 w 8142430"/>
              <a:gd name="connsiteY1192" fmla="*/ 5125193 h 6858000"/>
              <a:gd name="connsiteX1193" fmla="*/ 1405183 w 8142430"/>
              <a:gd name="connsiteY1193" fmla="*/ 5156891 h 6858000"/>
              <a:gd name="connsiteX1194" fmla="*/ 1494333 w 8142430"/>
              <a:gd name="connsiteY1194" fmla="*/ 5210712 h 6858000"/>
              <a:gd name="connsiteX1195" fmla="*/ 1628720 w 8142430"/>
              <a:gd name="connsiteY1195" fmla="*/ 5264202 h 6858000"/>
              <a:gd name="connsiteX1196" fmla="*/ 1604616 w 8142430"/>
              <a:gd name="connsiteY1196" fmla="*/ 5300853 h 6858000"/>
              <a:gd name="connsiteX1197" fmla="*/ 1605607 w 8142430"/>
              <a:gd name="connsiteY1197" fmla="*/ 5371513 h 6858000"/>
              <a:gd name="connsiteX1198" fmla="*/ 1655795 w 8142430"/>
              <a:gd name="connsiteY1198" fmla="*/ 5379108 h 6858000"/>
              <a:gd name="connsiteX1199" fmla="*/ 1656125 w 8142430"/>
              <a:gd name="connsiteY1199" fmla="*/ 5383400 h 6858000"/>
              <a:gd name="connsiteX1200" fmla="*/ 1578862 w 8142430"/>
              <a:gd name="connsiteY1200" fmla="*/ 5397598 h 6858000"/>
              <a:gd name="connsiteX1201" fmla="*/ 1629380 w 8142430"/>
              <a:gd name="connsiteY1201" fmla="*/ 5408164 h 6858000"/>
              <a:gd name="connsiteX1202" fmla="*/ 1731739 w 8142430"/>
              <a:gd name="connsiteY1202" fmla="*/ 5407504 h 6858000"/>
              <a:gd name="connsiteX1203" fmla="*/ 1805370 w 8142430"/>
              <a:gd name="connsiteY1203" fmla="*/ 5532975 h 6858000"/>
              <a:gd name="connsiteX1204" fmla="*/ 1774333 w 8142430"/>
              <a:gd name="connsiteY1204" fmla="*/ 5564673 h 6858000"/>
              <a:gd name="connsiteX1205" fmla="*/ 1824521 w 8142430"/>
              <a:gd name="connsiteY1205" fmla="*/ 5584815 h 6858000"/>
              <a:gd name="connsiteX1206" fmla="*/ 1822210 w 8142430"/>
              <a:gd name="connsiteY1206" fmla="*/ 5599343 h 6858000"/>
              <a:gd name="connsiteX1207" fmla="*/ 1876361 w 8142430"/>
              <a:gd name="connsiteY1207" fmla="*/ 5599343 h 6858000"/>
              <a:gd name="connsiteX1208" fmla="*/ 1877021 w 8142430"/>
              <a:gd name="connsiteY1208" fmla="*/ 5607928 h 6858000"/>
              <a:gd name="connsiteX1209" fmla="*/ 1836078 w 8142430"/>
              <a:gd name="connsiteY1209" fmla="*/ 5617173 h 6858000"/>
              <a:gd name="connsiteX1210" fmla="*/ 1883625 w 8142430"/>
              <a:gd name="connsiteY1210" fmla="*/ 5703022 h 6858000"/>
              <a:gd name="connsiteX1211" fmla="*/ 1844332 w 8142430"/>
              <a:gd name="connsiteY1211" fmla="*/ 5729437 h 6858000"/>
              <a:gd name="connsiteX1212" fmla="*/ 1967823 w 8142430"/>
              <a:gd name="connsiteY1212" fmla="*/ 5762125 h 6858000"/>
              <a:gd name="connsiteX1213" fmla="*/ 1927210 w 8142430"/>
              <a:gd name="connsiteY1213" fmla="*/ 5784578 h 6858000"/>
              <a:gd name="connsiteX1214" fmla="*/ 1973436 w 8142430"/>
              <a:gd name="connsiteY1214" fmla="*/ 5811324 h 6858000"/>
              <a:gd name="connsiteX1215" fmla="*/ 1983672 w 8142430"/>
              <a:gd name="connsiteY1215" fmla="*/ 5770710 h 6858000"/>
              <a:gd name="connsiteX1216" fmla="*/ 2001502 w 8142430"/>
              <a:gd name="connsiteY1216" fmla="*/ 5815286 h 6858000"/>
              <a:gd name="connsiteX1217" fmla="*/ 1935795 w 8142430"/>
              <a:gd name="connsiteY1217" fmla="*/ 5826842 h 6858000"/>
              <a:gd name="connsiteX1218" fmla="*/ 1998200 w 8142430"/>
              <a:gd name="connsiteY1218" fmla="*/ 5857550 h 6858000"/>
              <a:gd name="connsiteX1219" fmla="*/ 2183766 w 8142430"/>
              <a:gd name="connsiteY1219" fmla="*/ 5963870 h 6858000"/>
              <a:gd name="connsiteX1220" fmla="*/ 2227681 w 8142430"/>
              <a:gd name="connsiteY1220" fmla="*/ 5971795 h 6858000"/>
              <a:gd name="connsiteX1221" fmla="*/ 2271265 w 8142430"/>
              <a:gd name="connsiteY1221" fmla="*/ 6037172 h 6858000"/>
              <a:gd name="connsiteX1222" fmla="*/ 2432727 w 8142430"/>
              <a:gd name="connsiteY1222" fmla="*/ 6072172 h 6858000"/>
              <a:gd name="connsiteX1223" fmla="*/ 2458152 w 8142430"/>
              <a:gd name="connsiteY1223" fmla="*/ 6087030 h 6858000"/>
              <a:gd name="connsiteX1224" fmla="*/ 2601123 w 8142430"/>
              <a:gd name="connsiteY1224" fmla="*/ 6117407 h 6858000"/>
              <a:gd name="connsiteX1225" fmla="*/ 2537066 w 8142430"/>
              <a:gd name="connsiteY1225" fmla="*/ 6073493 h 6858000"/>
              <a:gd name="connsiteX1226" fmla="*/ 2532114 w 8142430"/>
              <a:gd name="connsiteY1226" fmla="*/ 6046747 h 6858000"/>
              <a:gd name="connsiteX1227" fmla="*/ 2572727 w 8142430"/>
              <a:gd name="connsiteY1227" fmla="*/ 5989295 h 6858000"/>
              <a:gd name="connsiteX1228" fmla="*/ 2464425 w 8142430"/>
              <a:gd name="connsiteY1228" fmla="*/ 5987974 h 6858000"/>
              <a:gd name="connsiteX1229" fmla="*/ 2405322 w 8142430"/>
              <a:gd name="connsiteY1229" fmla="*/ 5961229 h 6858000"/>
              <a:gd name="connsiteX1230" fmla="*/ 2369331 w 8142430"/>
              <a:gd name="connsiteY1230" fmla="*/ 5943729 h 6858000"/>
              <a:gd name="connsiteX1231" fmla="*/ 2298011 w 8142430"/>
              <a:gd name="connsiteY1231" fmla="*/ 5931512 h 6858000"/>
              <a:gd name="connsiteX1232" fmla="*/ 2353812 w 8142430"/>
              <a:gd name="connsiteY1232" fmla="*/ 5845333 h 6858000"/>
              <a:gd name="connsiteX1233" fmla="*/ 2319143 w 8142430"/>
              <a:gd name="connsiteY1233" fmla="*/ 5821229 h 6858000"/>
              <a:gd name="connsiteX1234" fmla="*/ 2320133 w 8142430"/>
              <a:gd name="connsiteY1234" fmla="*/ 5812314 h 6858000"/>
              <a:gd name="connsiteX1235" fmla="*/ 2362397 w 8142430"/>
              <a:gd name="connsiteY1235" fmla="*/ 5812314 h 6858000"/>
              <a:gd name="connsiteX1236" fmla="*/ 2377256 w 8142430"/>
              <a:gd name="connsiteY1236" fmla="*/ 5769389 h 6858000"/>
              <a:gd name="connsiteX1237" fmla="*/ 2366029 w 8142430"/>
              <a:gd name="connsiteY1237" fmla="*/ 5770380 h 6858000"/>
              <a:gd name="connsiteX1238" fmla="*/ 2358105 w 8142430"/>
              <a:gd name="connsiteY1238" fmla="*/ 5719861 h 6858000"/>
              <a:gd name="connsiteX1239" fmla="*/ 2345558 w 8142430"/>
              <a:gd name="connsiteY1239" fmla="*/ 5690805 h 6858000"/>
              <a:gd name="connsiteX1240" fmla="*/ 2324756 w 8142430"/>
              <a:gd name="connsiteY1240" fmla="*/ 5674626 h 6858000"/>
              <a:gd name="connsiteX1241" fmla="*/ 2225699 w 8142430"/>
              <a:gd name="connsiteY1241" fmla="*/ 5619485 h 6858000"/>
              <a:gd name="connsiteX1242" fmla="*/ 2181454 w 8142430"/>
              <a:gd name="connsiteY1242" fmla="*/ 5589768 h 6858000"/>
              <a:gd name="connsiteX1243" fmla="*/ 2134568 w 8142430"/>
              <a:gd name="connsiteY1243" fmla="*/ 5556418 h 6858000"/>
              <a:gd name="connsiteX1244" fmla="*/ 2084379 w 8142430"/>
              <a:gd name="connsiteY1244" fmla="*/ 5516796 h 6858000"/>
              <a:gd name="connsiteX1245" fmla="*/ 2018672 w 8142430"/>
              <a:gd name="connsiteY1245" fmla="*/ 5434579 h 6858000"/>
              <a:gd name="connsiteX1246" fmla="*/ 1940417 w 8142430"/>
              <a:gd name="connsiteY1246" fmla="*/ 5390334 h 6858000"/>
              <a:gd name="connsiteX1247" fmla="*/ 1909049 w 8142430"/>
              <a:gd name="connsiteY1247" fmla="*/ 5426985 h 6858000"/>
              <a:gd name="connsiteX1248" fmla="*/ 1867776 w 8142430"/>
              <a:gd name="connsiteY1248" fmla="*/ 5467598 h 6858000"/>
              <a:gd name="connsiteX1249" fmla="*/ 1878672 w 8142430"/>
              <a:gd name="connsiteY1249" fmla="*/ 5411136 h 6858000"/>
              <a:gd name="connsiteX1250" fmla="*/ 1844663 w 8142430"/>
              <a:gd name="connsiteY1250" fmla="*/ 5334862 h 6858000"/>
              <a:gd name="connsiteX1251" fmla="*/ 1934474 w 8142430"/>
              <a:gd name="connsiteY1251" fmla="*/ 5324957 h 6858000"/>
              <a:gd name="connsiteX1252" fmla="*/ 1935464 w 8142430"/>
              <a:gd name="connsiteY1252" fmla="*/ 5296561 h 6858000"/>
              <a:gd name="connsiteX1253" fmla="*/ 1823201 w 8142430"/>
              <a:gd name="connsiteY1253" fmla="*/ 5244721 h 6858000"/>
              <a:gd name="connsiteX1254" fmla="*/ 1852587 w 8142430"/>
              <a:gd name="connsiteY1254" fmla="*/ 5145335 h 6858000"/>
              <a:gd name="connsiteX1255" fmla="*/ 1634003 w 8142430"/>
              <a:gd name="connsiteY1255" fmla="*/ 5058165 h 6858000"/>
              <a:gd name="connsiteX1256" fmla="*/ 1652163 w 8142430"/>
              <a:gd name="connsiteY1256" fmla="*/ 5088873 h 6858000"/>
              <a:gd name="connsiteX1257" fmla="*/ 1610890 w 8142430"/>
              <a:gd name="connsiteY1257" fmla="*/ 5136420 h 6858000"/>
              <a:gd name="connsiteX1258" fmla="*/ 1608248 w 8142430"/>
              <a:gd name="connsiteY1258" fmla="*/ 5108024 h 6858000"/>
              <a:gd name="connsiteX1259" fmla="*/ 1607258 w 8142430"/>
              <a:gd name="connsiteY1259" fmla="*/ 5056845 h 6858000"/>
              <a:gd name="connsiteX1260" fmla="*/ 1627069 w 8142430"/>
              <a:gd name="connsiteY1260" fmla="*/ 5017552 h 6858000"/>
              <a:gd name="connsiteX1261" fmla="*/ 1678908 w 8142430"/>
              <a:gd name="connsiteY1261" fmla="*/ 5017222 h 6858000"/>
              <a:gd name="connsiteX1262" fmla="*/ 1655135 w 8142430"/>
              <a:gd name="connsiteY1262" fmla="*/ 5001703 h 6858000"/>
              <a:gd name="connsiteX1263" fmla="*/ 1587446 w 8142430"/>
              <a:gd name="connsiteY1263" fmla="*/ 4968684 h 6858000"/>
              <a:gd name="connsiteX1264" fmla="*/ 1533296 w 8142430"/>
              <a:gd name="connsiteY1264" fmla="*/ 4940949 h 6858000"/>
              <a:gd name="connsiteX1265" fmla="*/ 1599663 w 8142430"/>
              <a:gd name="connsiteY1265" fmla="*/ 4874581 h 6858000"/>
              <a:gd name="connsiteX1266" fmla="*/ 1552446 w 8142430"/>
              <a:gd name="connsiteY1266" fmla="*/ 4851467 h 6858000"/>
              <a:gd name="connsiteX1267" fmla="*/ 1564003 w 8142430"/>
              <a:gd name="connsiteY1267" fmla="*/ 4811845 h 6858000"/>
              <a:gd name="connsiteX1268" fmla="*/ 1559050 w 8142430"/>
              <a:gd name="connsiteY1268" fmla="*/ 4700902 h 6858000"/>
              <a:gd name="connsiteX1269" fmla="*/ 1502588 w 8142430"/>
              <a:gd name="connsiteY1269" fmla="*/ 4587978 h 6858000"/>
              <a:gd name="connsiteX1270" fmla="*/ 1380749 w 8142430"/>
              <a:gd name="connsiteY1270" fmla="*/ 4519629 h 6858000"/>
              <a:gd name="connsiteX1271" fmla="*/ 1370513 w 8142430"/>
              <a:gd name="connsiteY1271" fmla="*/ 4505101 h 6858000"/>
              <a:gd name="connsiteX1272" fmla="*/ 1356645 w 8142430"/>
              <a:gd name="connsiteY1272" fmla="*/ 4435761 h 6858000"/>
              <a:gd name="connsiteX1273" fmla="*/ 1364900 w 8142430"/>
              <a:gd name="connsiteY1273" fmla="*/ 4370054 h 6858000"/>
              <a:gd name="connsiteX1274" fmla="*/ 1325608 w 8142430"/>
              <a:gd name="connsiteY1274" fmla="*/ 4327790 h 6858000"/>
              <a:gd name="connsiteX1275" fmla="*/ 1308768 w 8142430"/>
              <a:gd name="connsiteY1275" fmla="*/ 4340667 h 6858000"/>
              <a:gd name="connsiteX1276" fmla="*/ 817779 w 8142430"/>
              <a:gd name="connsiteY1276" fmla="*/ 3255010 h 6858000"/>
              <a:gd name="connsiteX1277" fmla="*/ 723345 w 8142430"/>
              <a:gd name="connsiteY1277" fmla="*/ 3221991 h 6858000"/>
              <a:gd name="connsiteX1278" fmla="*/ 744477 w 8142430"/>
              <a:gd name="connsiteY1278" fmla="*/ 3295293 h 6858000"/>
              <a:gd name="connsiteX1279" fmla="*/ 651034 w 8142430"/>
              <a:gd name="connsiteY1279" fmla="*/ 3321047 h 6858000"/>
              <a:gd name="connsiteX1280" fmla="*/ 850797 w 8142430"/>
              <a:gd name="connsiteY1280" fmla="*/ 3310811 h 6858000"/>
              <a:gd name="connsiteX1281" fmla="*/ 800279 w 8142430"/>
              <a:gd name="connsiteY1281" fmla="*/ 3326660 h 6858000"/>
              <a:gd name="connsiteX1282" fmla="*/ 885797 w 8142430"/>
              <a:gd name="connsiteY1282" fmla="*/ 3328972 h 6858000"/>
              <a:gd name="connsiteX1283" fmla="*/ 932024 w 8142430"/>
              <a:gd name="connsiteY1283" fmla="*/ 3308500 h 6858000"/>
              <a:gd name="connsiteX1284" fmla="*/ 959429 w 8142430"/>
              <a:gd name="connsiteY1284" fmla="*/ 3313453 h 6858000"/>
              <a:gd name="connsiteX1285" fmla="*/ 947542 w 8142430"/>
              <a:gd name="connsiteY1285" fmla="*/ 3337226 h 6858000"/>
              <a:gd name="connsiteX1286" fmla="*/ 929052 w 8142430"/>
              <a:gd name="connsiteY1286" fmla="*/ 3366613 h 6858000"/>
              <a:gd name="connsiteX1287" fmla="*/ 946552 w 8142430"/>
              <a:gd name="connsiteY1287" fmla="*/ 3358028 h 6858000"/>
              <a:gd name="connsiteX1288" fmla="*/ 1010608 w 8142430"/>
              <a:gd name="connsiteY1288" fmla="*/ 3342509 h 6858000"/>
              <a:gd name="connsiteX1289" fmla="*/ 1011929 w 8142430"/>
              <a:gd name="connsiteY1289" fmla="*/ 3350764 h 6858000"/>
              <a:gd name="connsiteX1290" fmla="*/ 991127 w 8142430"/>
              <a:gd name="connsiteY1290" fmla="*/ 3350764 h 6858000"/>
              <a:gd name="connsiteX1291" fmla="*/ 968674 w 8142430"/>
              <a:gd name="connsiteY1291" fmla="*/ 3380811 h 6858000"/>
              <a:gd name="connsiteX1292" fmla="*/ 883486 w 8142430"/>
              <a:gd name="connsiteY1292" fmla="*/ 3416141 h 6858000"/>
              <a:gd name="connsiteX1293" fmla="*/ 1010278 w 8142430"/>
              <a:gd name="connsiteY1293" fmla="*/ 3421424 h 6858000"/>
              <a:gd name="connsiteX1294" fmla="*/ 1072353 w 8142430"/>
              <a:gd name="connsiteY1294" fmla="*/ 3443216 h 6858000"/>
              <a:gd name="connsiteX1295" fmla="*/ 936646 w 8142430"/>
              <a:gd name="connsiteY1295" fmla="*/ 3524113 h 6858000"/>
              <a:gd name="connsiteX1296" fmla="*/ 964052 w 8142430"/>
              <a:gd name="connsiteY1296" fmla="*/ 3557792 h 6858000"/>
              <a:gd name="connsiteX1297" fmla="*/ 895703 w 8142430"/>
              <a:gd name="connsiteY1297" fmla="*/ 3545575 h 6858000"/>
              <a:gd name="connsiteX1298" fmla="*/ 829665 w 8142430"/>
              <a:gd name="connsiteY1298" fmla="*/ 3522462 h 6858000"/>
              <a:gd name="connsiteX1299" fmla="*/ 975278 w 8142430"/>
              <a:gd name="connsiteY1299" fmla="*/ 3621188 h 6858000"/>
              <a:gd name="connsiteX1300" fmla="*/ 979901 w 8142430"/>
              <a:gd name="connsiteY1300" fmla="*/ 3611282 h 6858000"/>
              <a:gd name="connsiteX1301" fmla="*/ 930042 w 8142430"/>
              <a:gd name="connsiteY1301" fmla="*/ 3641660 h 6858000"/>
              <a:gd name="connsiteX1302" fmla="*/ 968344 w 8142430"/>
              <a:gd name="connsiteY1302" fmla="*/ 3720244 h 6858000"/>
              <a:gd name="connsiteX1303" fmla="*/ 905609 w 8142430"/>
              <a:gd name="connsiteY1303" fmla="*/ 3739725 h 6858000"/>
              <a:gd name="connsiteX1304" fmla="*/ 935325 w 8142430"/>
              <a:gd name="connsiteY1304" fmla="*/ 3697792 h 6858000"/>
              <a:gd name="connsiteX1305" fmla="*/ 892401 w 8142430"/>
              <a:gd name="connsiteY1305" fmla="*/ 3694820 h 6858000"/>
              <a:gd name="connsiteX1306" fmla="*/ 867637 w 8142430"/>
              <a:gd name="connsiteY1306" fmla="*/ 3651565 h 6858000"/>
              <a:gd name="connsiteX1307" fmla="*/ 835279 w 8142430"/>
              <a:gd name="connsiteY1307" fmla="*/ 3674678 h 6858000"/>
              <a:gd name="connsiteX1308" fmla="*/ 899335 w 8142430"/>
              <a:gd name="connsiteY1308" fmla="*/ 3749631 h 6858000"/>
              <a:gd name="connsiteX1309" fmla="*/ 865656 w 8142430"/>
              <a:gd name="connsiteY1309" fmla="*/ 3755905 h 6858000"/>
              <a:gd name="connsiteX1310" fmla="*/ 946222 w 8142430"/>
              <a:gd name="connsiteY1310" fmla="*/ 3765810 h 6858000"/>
              <a:gd name="connsiteX1311" fmla="*/ 1013910 w 8142430"/>
              <a:gd name="connsiteY1311" fmla="*/ 3764159 h 6858000"/>
              <a:gd name="connsiteX1312" fmla="*/ 1027778 w 8142430"/>
              <a:gd name="connsiteY1312" fmla="*/ 3744678 h 6858000"/>
              <a:gd name="connsiteX1313" fmla="*/ 1079287 w 8142430"/>
              <a:gd name="connsiteY1313" fmla="*/ 3767131 h 6858000"/>
              <a:gd name="connsiteX1314" fmla="*/ 1056504 w 8142430"/>
              <a:gd name="connsiteY1314" fmla="*/ 3787272 h 6858000"/>
              <a:gd name="connsiteX1315" fmla="*/ 1079948 w 8142430"/>
              <a:gd name="connsiteY1315" fmla="*/ 3819631 h 6858000"/>
              <a:gd name="connsiteX1316" fmla="*/ 1100750 w 8142430"/>
              <a:gd name="connsiteY1316" fmla="*/ 3841423 h 6858000"/>
              <a:gd name="connsiteX1317" fmla="*/ 1125844 w 8142430"/>
              <a:gd name="connsiteY1317" fmla="*/ 3829536 h 6858000"/>
              <a:gd name="connsiteX1318" fmla="*/ 1152259 w 8142430"/>
              <a:gd name="connsiteY1318" fmla="*/ 3815008 h 6858000"/>
              <a:gd name="connsiteX1319" fmla="*/ 1208061 w 8142430"/>
              <a:gd name="connsiteY1319" fmla="*/ 3774065 h 6858000"/>
              <a:gd name="connsiteX1320" fmla="*/ 1206740 w 8142430"/>
              <a:gd name="connsiteY1320" fmla="*/ 3762508 h 6858000"/>
              <a:gd name="connsiteX1321" fmla="*/ 1179004 w 8142430"/>
              <a:gd name="connsiteY1321" fmla="*/ 3749961 h 6858000"/>
              <a:gd name="connsiteX1322" fmla="*/ 1239098 w 8142430"/>
              <a:gd name="connsiteY1322" fmla="*/ 3680622 h 6858000"/>
              <a:gd name="connsiteX1323" fmla="*/ 1180325 w 8142430"/>
              <a:gd name="connsiteY1323" fmla="*/ 3680622 h 6858000"/>
              <a:gd name="connsiteX1324" fmla="*/ 1175042 w 8142430"/>
              <a:gd name="connsiteY1324" fmla="*/ 3669726 h 6858000"/>
              <a:gd name="connsiteX1325" fmla="*/ 1216976 w 8142430"/>
              <a:gd name="connsiteY1325" fmla="*/ 3640339 h 6858000"/>
              <a:gd name="connsiteX1326" fmla="*/ 1187259 w 8142430"/>
              <a:gd name="connsiteY1326" fmla="*/ 3620858 h 6858000"/>
              <a:gd name="connsiteX1327" fmla="*/ 1214004 w 8142430"/>
              <a:gd name="connsiteY1327" fmla="*/ 3598075 h 6858000"/>
              <a:gd name="connsiteX1328" fmla="*/ 1091504 w 8142430"/>
              <a:gd name="connsiteY1328" fmla="*/ 3562415 h 6858000"/>
              <a:gd name="connsiteX1329" fmla="*/ 1132778 w 8142430"/>
              <a:gd name="connsiteY1329" fmla="*/ 3530716 h 6858000"/>
              <a:gd name="connsiteX1330" fmla="*/ 1159853 w 8142430"/>
              <a:gd name="connsiteY1330" fmla="*/ 3516188 h 6858000"/>
              <a:gd name="connsiteX1331" fmla="*/ 1115278 w 8142430"/>
              <a:gd name="connsiteY1331" fmla="*/ 3490434 h 6858000"/>
              <a:gd name="connsiteX1332" fmla="*/ 1074335 w 8142430"/>
              <a:gd name="connsiteY1332" fmla="*/ 3477886 h 6858000"/>
              <a:gd name="connsiteX1333" fmla="*/ 1182306 w 8142430"/>
              <a:gd name="connsiteY1333" fmla="*/ 3412179 h 6858000"/>
              <a:gd name="connsiteX1334" fmla="*/ 1154570 w 8142430"/>
              <a:gd name="connsiteY1334" fmla="*/ 3404255 h 6858000"/>
              <a:gd name="connsiteX1335" fmla="*/ 1155561 w 8142430"/>
              <a:gd name="connsiteY1335" fmla="*/ 3397651 h 6858000"/>
              <a:gd name="connsiteX1336" fmla="*/ 1232825 w 8142430"/>
              <a:gd name="connsiteY1336" fmla="*/ 3383122 h 6858000"/>
              <a:gd name="connsiteX1337" fmla="*/ 1238108 w 8142430"/>
              <a:gd name="connsiteY1337" fmla="*/ 3375528 h 6858000"/>
              <a:gd name="connsiteX1338" fmla="*/ 1125184 w 8142430"/>
              <a:gd name="connsiteY1338" fmla="*/ 3329632 h 6858000"/>
              <a:gd name="connsiteX1339" fmla="*/ 1128485 w 8142430"/>
              <a:gd name="connsiteY1339" fmla="*/ 3321047 h 6858000"/>
              <a:gd name="connsiteX1340" fmla="*/ 1175042 w 8142430"/>
              <a:gd name="connsiteY1340" fmla="*/ 3325670 h 6858000"/>
              <a:gd name="connsiteX1341" fmla="*/ 1179334 w 8142430"/>
              <a:gd name="connsiteY1341" fmla="*/ 3297604 h 6858000"/>
              <a:gd name="connsiteX1342" fmla="*/ 1212023 w 8142430"/>
              <a:gd name="connsiteY1342" fmla="*/ 3349443 h 6858000"/>
              <a:gd name="connsiteX1343" fmla="*/ 1208721 w 8142430"/>
              <a:gd name="connsiteY1343" fmla="*/ 3276142 h 6858000"/>
              <a:gd name="connsiteX1344" fmla="*/ 1273768 w 8142430"/>
              <a:gd name="connsiteY1344" fmla="*/ 3233547 h 6858000"/>
              <a:gd name="connsiteX1345" fmla="*/ 1200796 w 8142430"/>
              <a:gd name="connsiteY1345" fmla="*/ 3207132 h 6858000"/>
              <a:gd name="connsiteX1346" fmla="*/ 1273108 w 8142430"/>
              <a:gd name="connsiteY1346" fmla="*/ 3125246 h 6858000"/>
              <a:gd name="connsiteX1347" fmla="*/ 1216315 w 8142430"/>
              <a:gd name="connsiteY1347" fmla="*/ 3124585 h 6858000"/>
              <a:gd name="connsiteX1348" fmla="*/ 1137070 w 8142430"/>
              <a:gd name="connsiteY1348" fmla="*/ 3138123 h 6858000"/>
              <a:gd name="connsiteX1349" fmla="*/ 1130136 w 8142430"/>
              <a:gd name="connsiteY1349" fmla="*/ 3140104 h 6858000"/>
              <a:gd name="connsiteX1350" fmla="*/ 994429 w 8142430"/>
              <a:gd name="connsiteY1350" fmla="*/ 3122604 h 6858000"/>
              <a:gd name="connsiteX1351" fmla="*/ 985184 w 8142430"/>
              <a:gd name="connsiteY1351" fmla="*/ 3038406 h 6858000"/>
              <a:gd name="connsiteX1352" fmla="*/ 935656 w 8142430"/>
              <a:gd name="connsiteY1352" fmla="*/ 3017274 h 6858000"/>
              <a:gd name="connsiteX1353" fmla="*/ 939948 w 8142430"/>
              <a:gd name="connsiteY1353" fmla="*/ 3006708 h 6858000"/>
              <a:gd name="connsiteX1354" fmla="*/ 989476 w 8142430"/>
              <a:gd name="connsiteY1354" fmla="*/ 3002416 h 6858000"/>
              <a:gd name="connsiteX1355" fmla="*/ 925420 w 8142430"/>
              <a:gd name="connsiteY1355" fmla="*/ 3001426 h 6858000"/>
              <a:gd name="connsiteX1356" fmla="*/ 822731 w 8142430"/>
              <a:gd name="connsiteY1356" fmla="*/ 3050954 h 6858000"/>
              <a:gd name="connsiteX1357" fmla="*/ 808203 w 8142430"/>
              <a:gd name="connsiteY1357" fmla="*/ 3054916 h 6858000"/>
              <a:gd name="connsiteX1358" fmla="*/ 769571 w 8142430"/>
              <a:gd name="connsiteY1358" fmla="*/ 3040057 h 6858000"/>
              <a:gd name="connsiteX1359" fmla="*/ 736552 w 8142430"/>
              <a:gd name="connsiteY1359" fmla="*/ 3009020 h 6858000"/>
              <a:gd name="connsiteX1360" fmla="*/ 726647 w 8142430"/>
              <a:gd name="connsiteY1360" fmla="*/ 3014963 h 6858000"/>
              <a:gd name="connsiteX1361" fmla="*/ 699902 w 8142430"/>
              <a:gd name="connsiteY1361" fmla="*/ 3082652 h 6858000"/>
              <a:gd name="connsiteX1362" fmla="*/ 768250 w 8142430"/>
              <a:gd name="connsiteY1362" fmla="*/ 3110718 h 6858000"/>
              <a:gd name="connsiteX1363" fmla="*/ 842213 w 8142430"/>
              <a:gd name="connsiteY1363" fmla="*/ 3124255 h 6858000"/>
              <a:gd name="connsiteX1364" fmla="*/ 788722 w 8142430"/>
              <a:gd name="connsiteY1364" fmla="*/ 3158595 h 6858000"/>
              <a:gd name="connsiteX1365" fmla="*/ 883816 w 8142430"/>
              <a:gd name="connsiteY1365" fmla="*/ 3192274 h 6858000"/>
              <a:gd name="connsiteX1366" fmla="*/ 831316 w 8142430"/>
              <a:gd name="connsiteY1366" fmla="*/ 3174444 h 6858000"/>
              <a:gd name="connsiteX1367" fmla="*/ 817779 w 8142430"/>
              <a:gd name="connsiteY1367" fmla="*/ 3255010 h 6858000"/>
              <a:gd name="connsiteX1368" fmla="*/ 3511451 w 8142430"/>
              <a:gd name="connsiteY1368" fmla="*/ 5882314 h 6858000"/>
              <a:gd name="connsiteX1369" fmla="*/ 3396876 w 8142430"/>
              <a:gd name="connsiteY1369" fmla="*/ 5904436 h 6858000"/>
              <a:gd name="connsiteX1370" fmla="*/ 3383668 w 8142430"/>
              <a:gd name="connsiteY1370" fmla="*/ 5908399 h 6858000"/>
              <a:gd name="connsiteX1371" fmla="*/ 3328527 w 8142430"/>
              <a:gd name="connsiteY1371" fmla="*/ 5916984 h 6858000"/>
              <a:gd name="connsiteX1372" fmla="*/ 3195461 w 8142430"/>
              <a:gd name="connsiteY1372" fmla="*/ 5899814 h 6858000"/>
              <a:gd name="connsiteX1373" fmla="*/ 3150225 w 8142430"/>
              <a:gd name="connsiteY1373" fmla="*/ 5905427 h 6858000"/>
              <a:gd name="connsiteX1374" fmla="*/ 2902584 w 8142430"/>
              <a:gd name="connsiteY1374" fmla="*/ 5871418 h 6858000"/>
              <a:gd name="connsiteX1375" fmla="*/ 2895320 w 8142430"/>
              <a:gd name="connsiteY1375" fmla="*/ 5869437 h 6858000"/>
              <a:gd name="connsiteX1376" fmla="*/ 2807490 w 8142430"/>
              <a:gd name="connsiteY1376" fmla="*/ 5897172 h 6858000"/>
              <a:gd name="connsiteX1377" fmla="*/ 2796594 w 8142430"/>
              <a:gd name="connsiteY1377" fmla="*/ 5878351 h 6858000"/>
              <a:gd name="connsiteX1378" fmla="*/ 2724613 w 8142430"/>
              <a:gd name="connsiteY1378" fmla="*/ 5863493 h 6858000"/>
              <a:gd name="connsiteX1379" fmla="*/ 2700840 w 8142430"/>
              <a:gd name="connsiteY1379" fmla="*/ 5915333 h 6858000"/>
              <a:gd name="connsiteX1380" fmla="*/ 2716359 w 8142430"/>
              <a:gd name="connsiteY1380" fmla="*/ 5923918 h 6858000"/>
              <a:gd name="connsiteX1381" fmla="*/ 2828292 w 8142430"/>
              <a:gd name="connsiteY1381" fmla="*/ 5919625 h 6858000"/>
              <a:gd name="connsiteX1382" fmla="*/ 2852726 w 8142430"/>
              <a:gd name="connsiteY1382" fmla="*/ 5919625 h 6858000"/>
              <a:gd name="connsiteX1383" fmla="*/ 2911500 w 8142430"/>
              <a:gd name="connsiteY1383" fmla="*/ 5948021 h 6858000"/>
              <a:gd name="connsiteX1384" fmla="*/ 2906877 w 8142430"/>
              <a:gd name="connsiteY1384" fmla="*/ 5970474 h 6858000"/>
              <a:gd name="connsiteX1385" fmla="*/ 2955084 w 8142430"/>
              <a:gd name="connsiteY1385" fmla="*/ 5971795 h 6858000"/>
              <a:gd name="connsiteX1386" fmla="*/ 3025744 w 8142430"/>
              <a:gd name="connsiteY1386" fmla="*/ 6027927 h 6858000"/>
              <a:gd name="connsiteX1387" fmla="*/ 3136027 w 8142430"/>
              <a:gd name="connsiteY1387" fmla="*/ 6057313 h 6858000"/>
              <a:gd name="connsiteX1388" fmla="*/ 3211640 w 8142430"/>
              <a:gd name="connsiteY1388" fmla="*/ 6045757 h 6858000"/>
              <a:gd name="connsiteX1389" fmla="*/ 3211640 w 8142430"/>
              <a:gd name="connsiteY1389" fmla="*/ 6050380 h 6858000"/>
              <a:gd name="connsiteX1390" fmla="*/ 3161452 w 8142430"/>
              <a:gd name="connsiteY1390" fmla="*/ 6078115 h 6858000"/>
              <a:gd name="connsiteX1391" fmla="*/ 3278008 w 8142430"/>
              <a:gd name="connsiteY1391" fmla="*/ 6078115 h 6858000"/>
              <a:gd name="connsiteX1392" fmla="*/ 3278008 w 8142430"/>
              <a:gd name="connsiteY1392" fmla="*/ 6038493 h 6858000"/>
              <a:gd name="connsiteX1393" fmla="*/ 3254234 w 8142430"/>
              <a:gd name="connsiteY1393" fmla="*/ 6036842 h 6858000"/>
              <a:gd name="connsiteX1394" fmla="*/ 3253574 w 8142430"/>
              <a:gd name="connsiteY1394" fmla="*/ 6030238 h 6858000"/>
              <a:gd name="connsiteX1395" fmla="*/ 3317300 w 8142430"/>
              <a:gd name="connsiteY1395" fmla="*/ 6010096 h 6858000"/>
              <a:gd name="connsiteX1396" fmla="*/ 3319942 w 8142430"/>
              <a:gd name="connsiteY1396" fmla="*/ 6019342 h 6858000"/>
              <a:gd name="connsiteX1397" fmla="*/ 3299140 w 8142430"/>
              <a:gd name="connsiteY1397" fmla="*/ 6041134 h 6858000"/>
              <a:gd name="connsiteX1398" fmla="*/ 3301451 w 8142430"/>
              <a:gd name="connsiteY1398" fmla="*/ 6052361 h 6858000"/>
              <a:gd name="connsiteX1399" fmla="*/ 3482064 w 8142430"/>
              <a:gd name="connsiteY1399" fmla="*/ 6057644 h 6858000"/>
              <a:gd name="connsiteX1400" fmla="*/ 3548102 w 8142430"/>
              <a:gd name="connsiteY1400" fmla="*/ 6027266 h 6858000"/>
              <a:gd name="connsiteX1401" fmla="*/ 3613809 w 8142430"/>
              <a:gd name="connsiteY1401" fmla="*/ 6011087 h 6858000"/>
              <a:gd name="connsiteX1402" fmla="*/ 3609847 w 8142430"/>
              <a:gd name="connsiteY1402" fmla="*/ 5995238 h 6858000"/>
              <a:gd name="connsiteX1403" fmla="*/ 3713856 w 8142430"/>
              <a:gd name="connsiteY1403" fmla="*/ 5965851 h 6858000"/>
              <a:gd name="connsiteX1404" fmla="*/ 3711545 w 8142430"/>
              <a:gd name="connsiteY1404" fmla="*/ 5957927 h 6858000"/>
              <a:gd name="connsiteX1405" fmla="*/ 3689752 w 8142430"/>
              <a:gd name="connsiteY1405" fmla="*/ 5957927 h 6858000"/>
              <a:gd name="connsiteX1406" fmla="*/ 3663998 w 8142430"/>
              <a:gd name="connsiteY1406" fmla="*/ 5919295 h 6858000"/>
              <a:gd name="connsiteX1407" fmla="*/ 3666639 w 8142430"/>
              <a:gd name="connsiteY1407" fmla="*/ 5893210 h 6858000"/>
              <a:gd name="connsiteX1408" fmla="*/ 3613479 w 8142430"/>
              <a:gd name="connsiteY1408" fmla="*/ 5903446 h 6858000"/>
              <a:gd name="connsiteX1409" fmla="*/ 3557347 w 8142430"/>
              <a:gd name="connsiteY1409" fmla="*/ 5906087 h 6858000"/>
              <a:gd name="connsiteX1410" fmla="*/ 3556356 w 8142430"/>
              <a:gd name="connsiteY1410" fmla="*/ 5914342 h 6858000"/>
              <a:gd name="connsiteX1411" fmla="*/ 3511451 w 8142430"/>
              <a:gd name="connsiteY1411" fmla="*/ 5882314 h 6858000"/>
              <a:gd name="connsiteX1412" fmla="*/ 3464234 w 8142430"/>
              <a:gd name="connsiteY1412" fmla="*/ 780913 h 6858000"/>
              <a:gd name="connsiteX1413" fmla="*/ 3507158 w 8142430"/>
              <a:gd name="connsiteY1413" fmla="*/ 739969 h 6858000"/>
              <a:gd name="connsiteX1414" fmla="*/ 3536875 w 8142430"/>
              <a:gd name="connsiteY1414" fmla="*/ 712234 h 6858000"/>
              <a:gd name="connsiteX1415" fmla="*/ 3493290 w 8142430"/>
              <a:gd name="connsiteY1415" fmla="*/ 692422 h 6858000"/>
              <a:gd name="connsiteX1416" fmla="*/ 3348998 w 8142430"/>
              <a:gd name="connsiteY1416" fmla="*/ 734686 h 6858000"/>
              <a:gd name="connsiteX1417" fmla="*/ 3300131 w 8142430"/>
              <a:gd name="connsiteY1417" fmla="*/ 722469 h 6858000"/>
              <a:gd name="connsiteX1418" fmla="*/ 3264470 w 8142430"/>
              <a:gd name="connsiteY1418" fmla="*/ 711243 h 6858000"/>
              <a:gd name="connsiteX1419" fmla="*/ 3181263 w 8142430"/>
              <a:gd name="connsiteY1419" fmla="*/ 751856 h 6858000"/>
              <a:gd name="connsiteX1420" fmla="*/ 3219895 w 8142430"/>
              <a:gd name="connsiteY1420" fmla="*/ 778601 h 6858000"/>
              <a:gd name="connsiteX1421" fmla="*/ 3281970 w 8142430"/>
              <a:gd name="connsiteY1421" fmla="*/ 767045 h 6858000"/>
              <a:gd name="connsiteX1422" fmla="*/ 3332159 w 8142430"/>
              <a:gd name="connsiteY1422" fmla="*/ 792139 h 6858000"/>
              <a:gd name="connsiteX1423" fmla="*/ 3433196 w 8142430"/>
              <a:gd name="connsiteY1423" fmla="*/ 795441 h 6858000"/>
              <a:gd name="connsiteX1424" fmla="*/ 3464234 w 8142430"/>
              <a:gd name="connsiteY1424" fmla="*/ 780913 h 6858000"/>
              <a:gd name="connsiteX1425" fmla="*/ 3454989 w 8142430"/>
              <a:gd name="connsiteY1425" fmla="*/ 6528161 h 6858000"/>
              <a:gd name="connsiteX1426" fmla="*/ 3351970 w 8142430"/>
              <a:gd name="connsiteY1426" fmla="*/ 6514624 h 6858000"/>
              <a:gd name="connsiteX1427" fmla="*/ 3317300 w 8142430"/>
              <a:gd name="connsiteY1427" fmla="*/ 6481935 h 6858000"/>
              <a:gd name="connsiteX1428" fmla="*/ 3310366 w 8142430"/>
              <a:gd name="connsiteY1428" fmla="*/ 6488208 h 6858000"/>
              <a:gd name="connsiteX1429" fmla="*/ 3327206 w 8142430"/>
              <a:gd name="connsiteY1429" fmla="*/ 6524529 h 6858000"/>
              <a:gd name="connsiteX1430" fmla="*/ 3321262 w 8142430"/>
              <a:gd name="connsiteY1430" fmla="*/ 6528491 h 6858000"/>
              <a:gd name="connsiteX1431" fmla="*/ 3297819 w 8142430"/>
              <a:gd name="connsiteY1431" fmla="*/ 6510661 h 6858000"/>
              <a:gd name="connsiteX1432" fmla="*/ 3218904 w 8142430"/>
              <a:gd name="connsiteY1432" fmla="*/ 6573397 h 6858000"/>
              <a:gd name="connsiteX1433" fmla="*/ 3269093 w 8142430"/>
              <a:gd name="connsiteY1433" fmla="*/ 6615331 h 6858000"/>
              <a:gd name="connsiteX1434" fmla="*/ 3311027 w 8142430"/>
              <a:gd name="connsiteY1434" fmla="*/ 6621274 h 6858000"/>
              <a:gd name="connsiteX1435" fmla="*/ 3454989 w 8142430"/>
              <a:gd name="connsiteY1435" fmla="*/ 6528161 h 6858000"/>
              <a:gd name="connsiteX1436" fmla="*/ 2556218 w 8142430"/>
              <a:gd name="connsiteY1436" fmla="*/ 990252 h 6858000"/>
              <a:gd name="connsiteX1437" fmla="*/ 2563481 w 8142430"/>
              <a:gd name="connsiteY1437" fmla="*/ 980346 h 6858000"/>
              <a:gd name="connsiteX1438" fmla="*/ 2600132 w 8142430"/>
              <a:gd name="connsiteY1438" fmla="*/ 982327 h 6858000"/>
              <a:gd name="connsiteX1439" fmla="*/ 2639755 w 8142430"/>
              <a:gd name="connsiteY1439" fmla="*/ 970440 h 6858000"/>
              <a:gd name="connsiteX1440" fmla="*/ 2703151 w 8142430"/>
              <a:gd name="connsiteY1440" fmla="*/ 977704 h 6858000"/>
              <a:gd name="connsiteX1441" fmla="*/ 2731547 w 8142430"/>
              <a:gd name="connsiteY1441" fmla="*/ 988271 h 6858000"/>
              <a:gd name="connsiteX1442" fmla="*/ 2735840 w 8142430"/>
              <a:gd name="connsiteY1442" fmla="*/ 953601 h 6858000"/>
              <a:gd name="connsiteX1443" fmla="*/ 2647019 w 8142430"/>
              <a:gd name="connsiteY1443" fmla="*/ 932469 h 6858000"/>
              <a:gd name="connsiteX1444" fmla="*/ 2616972 w 8142430"/>
              <a:gd name="connsiteY1444" fmla="*/ 951620 h 6858000"/>
              <a:gd name="connsiteX1445" fmla="*/ 2500086 w 8142430"/>
              <a:gd name="connsiteY1445" fmla="*/ 1009072 h 6858000"/>
              <a:gd name="connsiteX1446" fmla="*/ 2485887 w 8142430"/>
              <a:gd name="connsiteY1446" fmla="*/ 1030535 h 6858000"/>
              <a:gd name="connsiteX1447" fmla="*/ 2507680 w 8142430"/>
              <a:gd name="connsiteY1447" fmla="*/ 1047704 h 6858000"/>
              <a:gd name="connsiteX1448" fmla="*/ 2534755 w 8142430"/>
              <a:gd name="connsiteY1448" fmla="*/ 1031195 h 6858000"/>
              <a:gd name="connsiteX1449" fmla="*/ 2529803 w 8142430"/>
              <a:gd name="connsiteY1449" fmla="*/ 1023270 h 6858000"/>
              <a:gd name="connsiteX1450" fmla="*/ 2509001 w 8142430"/>
              <a:gd name="connsiteY1450" fmla="*/ 1023270 h 6858000"/>
              <a:gd name="connsiteX1451" fmla="*/ 2511642 w 8142430"/>
              <a:gd name="connsiteY1451" fmla="*/ 1010393 h 6858000"/>
              <a:gd name="connsiteX1452" fmla="*/ 2543340 w 8142430"/>
              <a:gd name="connsiteY1452" fmla="*/ 1018978 h 6858000"/>
              <a:gd name="connsiteX1453" fmla="*/ 2605746 w 8142430"/>
              <a:gd name="connsiteY1453" fmla="*/ 1047044 h 6858000"/>
              <a:gd name="connsiteX1454" fmla="*/ 2556218 w 8142430"/>
              <a:gd name="connsiteY1454" fmla="*/ 990252 h 6858000"/>
              <a:gd name="connsiteX1455" fmla="*/ 4373571 w 8142430"/>
              <a:gd name="connsiteY1455" fmla="*/ 171716 h 6858000"/>
              <a:gd name="connsiteX1456" fmla="*/ 4327345 w 8142430"/>
              <a:gd name="connsiteY1456" fmla="*/ 139028 h 6858000"/>
              <a:gd name="connsiteX1457" fmla="*/ 4308194 w 8142430"/>
              <a:gd name="connsiteY1457" fmla="*/ 240395 h 6858000"/>
              <a:gd name="connsiteX1458" fmla="*/ 4355411 w 8142430"/>
              <a:gd name="connsiteY1458" fmla="*/ 215631 h 6858000"/>
              <a:gd name="connsiteX1459" fmla="*/ 4390081 w 8142430"/>
              <a:gd name="connsiteY1459" fmla="*/ 211008 h 6858000"/>
              <a:gd name="connsiteX1460" fmla="*/ 4442580 w 8142430"/>
              <a:gd name="connsiteY1460" fmla="*/ 201763 h 6858000"/>
              <a:gd name="connsiteX1461" fmla="*/ 4409231 w 8142430"/>
              <a:gd name="connsiteY1461" fmla="*/ 170065 h 6858000"/>
              <a:gd name="connsiteX1462" fmla="*/ 4463052 w 8142430"/>
              <a:gd name="connsiteY1462" fmla="*/ 144311 h 6858000"/>
              <a:gd name="connsiteX1463" fmla="*/ 4418147 w 8142430"/>
              <a:gd name="connsiteY1463" fmla="*/ 108650 h 6858000"/>
              <a:gd name="connsiteX1464" fmla="*/ 4373571 w 8142430"/>
              <a:gd name="connsiteY1464" fmla="*/ 171716 h 6858000"/>
              <a:gd name="connsiteX1465" fmla="*/ 2312209 w 8142430"/>
              <a:gd name="connsiteY1465" fmla="*/ 1071808 h 6858000"/>
              <a:gd name="connsiteX1466" fmla="*/ 2333341 w 8142430"/>
              <a:gd name="connsiteY1466" fmla="*/ 1112091 h 6858000"/>
              <a:gd name="connsiteX1467" fmla="*/ 2360746 w 8142430"/>
              <a:gd name="connsiteY1467" fmla="*/ 1139827 h 6858000"/>
              <a:gd name="connsiteX1468" fmla="*/ 2405322 w 8142430"/>
              <a:gd name="connsiteY1468" fmla="*/ 1158317 h 6858000"/>
              <a:gd name="connsiteX1469" fmla="*/ 2377916 w 8142430"/>
              <a:gd name="connsiteY1469" fmla="*/ 1187044 h 6858000"/>
              <a:gd name="connsiteX1470" fmla="*/ 2415557 w 8142430"/>
              <a:gd name="connsiteY1470" fmla="*/ 1210157 h 6858000"/>
              <a:gd name="connsiteX1471" fmla="*/ 2442963 w 8142430"/>
              <a:gd name="connsiteY1471" fmla="*/ 1165251 h 6858000"/>
              <a:gd name="connsiteX1472" fmla="*/ 2381218 w 8142430"/>
              <a:gd name="connsiteY1472" fmla="*/ 1123317 h 6858000"/>
              <a:gd name="connsiteX1473" fmla="*/ 2441972 w 8142430"/>
              <a:gd name="connsiteY1473" fmla="*/ 1121997 h 6858000"/>
              <a:gd name="connsiteX1474" fmla="*/ 2459803 w 8142430"/>
              <a:gd name="connsiteY1474" fmla="*/ 1118695 h 6858000"/>
              <a:gd name="connsiteX1475" fmla="*/ 2463435 w 8142430"/>
              <a:gd name="connsiteY1475" fmla="*/ 1082044 h 6858000"/>
              <a:gd name="connsiteX1476" fmla="*/ 2383859 w 8142430"/>
              <a:gd name="connsiteY1476" fmla="*/ 1092940 h 6858000"/>
              <a:gd name="connsiteX1477" fmla="*/ 2422161 w 8142430"/>
              <a:gd name="connsiteY1477" fmla="*/ 1063223 h 6858000"/>
              <a:gd name="connsiteX1478" fmla="*/ 2312209 w 8142430"/>
              <a:gd name="connsiteY1478" fmla="*/ 1071808 h 6858000"/>
              <a:gd name="connsiteX1479" fmla="*/ 4206496 w 8142430"/>
              <a:gd name="connsiteY1479" fmla="*/ 411763 h 6858000"/>
              <a:gd name="connsiteX1480" fmla="*/ 4211119 w 8142430"/>
              <a:gd name="connsiteY1480" fmla="*/ 400866 h 6858000"/>
              <a:gd name="connsiteX1481" fmla="*/ 4192298 w 8142430"/>
              <a:gd name="connsiteY1481" fmla="*/ 398555 h 6858000"/>
              <a:gd name="connsiteX1482" fmla="*/ 4132864 w 8142430"/>
              <a:gd name="connsiteY1482" fmla="*/ 412423 h 6858000"/>
              <a:gd name="connsiteX1483" fmla="*/ 4110741 w 8142430"/>
              <a:gd name="connsiteY1483" fmla="*/ 428272 h 6858000"/>
              <a:gd name="connsiteX1484" fmla="*/ 4133194 w 8142430"/>
              <a:gd name="connsiteY1484" fmla="*/ 450395 h 6858000"/>
              <a:gd name="connsiteX1485" fmla="*/ 4174798 w 8142430"/>
              <a:gd name="connsiteY1485" fmla="*/ 448413 h 6858000"/>
              <a:gd name="connsiteX1486" fmla="*/ 4230270 w 8142430"/>
              <a:gd name="connsiteY1486" fmla="*/ 441480 h 6858000"/>
              <a:gd name="connsiteX1487" fmla="*/ 4347156 w 8142430"/>
              <a:gd name="connsiteY1487" fmla="*/ 405819 h 6858000"/>
              <a:gd name="connsiteX1488" fmla="*/ 4291024 w 8142430"/>
              <a:gd name="connsiteY1488" fmla="*/ 406480 h 6858000"/>
              <a:gd name="connsiteX1489" fmla="*/ 4234892 w 8142430"/>
              <a:gd name="connsiteY1489" fmla="*/ 425961 h 6858000"/>
              <a:gd name="connsiteX1490" fmla="*/ 4206496 w 8142430"/>
              <a:gd name="connsiteY1490" fmla="*/ 411763 h 6858000"/>
              <a:gd name="connsiteX1491" fmla="*/ 4407580 w 8142430"/>
              <a:gd name="connsiteY1491" fmla="*/ 383366 h 6858000"/>
              <a:gd name="connsiteX1492" fmla="*/ 4586542 w 8142430"/>
              <a:gd name="connsiteY1492" fmla="*/ 321291 h 6858000"/>
              <a:gd name="connsiteX1493" fmla="*/ 4583241 w 8142430"/>
              <a:gd name="connsiteY1493" fmla="*/ 309735 h 6858000"/>
              <a:gd name="connsiteX1494" fmla="*/ 4539325 w 8142430"/>
              <a:gd name="connsiteY1494" fmla="*/ 313697 h 6858000"/>
              <a:gd name="connsiteX1495" fmla="*/ 4434986 w 8142430"/>
              <a:gd name="connsiteY1495" fmla="*/ 331197 h 6858000"/>
              <a:gd name="connsiteX1496" fmla="*/ 4370269 w 8142430"/>
              <a:gd name="connsiteY1496" fmla="*/ 366527 h 6858000"/>
              <a:gd name="connsiteX1497" fmla="*/ 4407580 w 8142430"/>
              <a:gd name="connsiteY1497" fmla="*/ 383366 h 6858000"/>
              <a:gd name="connsiteX1498" fmla="*/ 3119188 w 8142430"/>
              <a:gd name="connsiteY1498" fmla="*/ 831761 h 6858000"/>
              <a:gd name="connsiteX1499" fmla="*/ 3170367 w 8142430"/>
              <a:gd name="connsiteY1499" fmla="*/ 843318 h 6858000"/>
              <a:gd name="connsiteX1500" fmla="*/ 3178291 w 8142430"/>
              <a:gd name="connsiteY1500" fmla="*/ 833412 h 6858000"/>
              <a:gd name="connsiteX1501" fmla="*/ 3142301 w 8142430"/>
              <a:gd name="connsiteY1501" fmla="*/ 792469 h 6858000"/>
              <a:gd name="connsiteX1502" fmla="*/ 3028056 w 8142430"/>
              <a:gd name="connsiteY1502" fmla="*/ 821856 h 6858000"/>
              <a:gd name="connsiteX1503" fmla="*/ 3041924 w 8142430"/>
              <a:gd name="connsiteY1503" fmla="*/ 861478 h 6858000"/>
              <a:gd name="connsiteX1504" fmla="*/ 3082207 w 8142430"/>
              <a:gd name="connsiteY1504" fmla="*/ 851243 h 6858000"/>
              <a:gd name="connsiteX1505" fmla="*/ 3101357 w 8142430"/>
              <a:gd name="connsiteY1505" fmla="*/ 877988 h 6858000"/>
              <a:gd name="connsiteX1506" fmla="*/ 3119188 w 8142430"/>
              <a:gd name="connsiteY1506" fmla="*/ 831761 h 6858000"/>
              <a:gd name="connsiteX1507" fmla="*/ 2255086 w 8142430"/>
              <a:gd name="connsiteY1507" fmla="*/ 1535392 h 6858000"/>
              <a:gd name="connsiteX1508" fmla="*/ 2133247 w 8142430"/>
              <a:gd name="connsiteY1508" fmla="*/ 1529448 h 6858000"/>
              <a:gd name="connsiteX1509" fmla="*/ 2166926 w 8142430"/>
              <a:gd name="connsiteY1509" fmla="*/ 1576005 h 6858000"/>
              <a:gd name="connsiteX1510" fmla="*/ 2187728 w 8142430"/>
              <a:gd name="connsiteY1510" fmla="*/ 1580297 h 6858000"/>
              <a:gd name="connsiteX1511" fmla="*/ 2228341 w 8142430"/>
              <a:gd name="connsiteY1511" fmla="*/ 1569731 h 6858000"/>
              <a:gd name="connsiteX1512" fmla="*/ 2238247 w 8142430"/>
              <a:gd name="connsiteY1512" fmla="*/ 1607703 h 6858000"/>
              <a:gd name="connsiteX1513" fmla="*/ 2307916 w 8142430"/>
              <a:gd name="connsiteY1513" fmla="*/ 1572042 h 6858000"/>
              <a:gd name="connsiteX1514" fmla="*/ 2303954 w 8142430"/>
              <a:gd name="connsiteY1514" fmla="*/ 1560486 h 6858000"/>
              <a:gd name="connsiteX1515" fmla="*/ 2233294 w 8142430"/>
              <a:gd name="connsiteY1515" fmla="*/ 1560486 h 6858000"/>
              <a:gd name="connsiteX1516" fmla="*/ 2255086 w 8142430"/>
              <a:gd name="connsiteY1516" fmla="*/ 1535392 h 6858000"/>
              <a:gd name="connsiteX1517" fmla="*/ 2507350 w 8142430"/>
              <a:gd name="connsiteY1517" fmla="*/ 870724 h 6858000"/>
              <a:gd name="connsiteX1518" fmla="*/ 2647349 w 8142430"/>
              <a:gd name="connsiteY1518" fmla="*/ 878978 h 6858000"/>
              <a:gd name="connsiteX1519" fmla="*/ 2656925 w 8142430"/>
              <a:gd name="connsiteY1519" fmla="*/ 830111 h 6858000"/>
              <a:gd name="connsiteX1520" fmla="*/ 2507350 w 8142430"/>
              <a:gd name="connsiteY1520" fmla="*/ 870724 h 6858000"/>
              <a:gd name="connsiteX1521" fmla="*/ 3003292 w 8142430"/>
              <a:gd name="connsiteY1521" fmla="*/ 753837 h 6858000"/>
              <a:gd name="connsiteX1522" fmla="*/ 2958716 w 8142430"/>
              <a:gd name="connsiteY1522" fmla="*/ 733035 h 6858000"/>
              <a:gd name="connsiteX1523" fmla="*/ 2872207 w 8142430"/>
              <a:gd name="connsiteY1523" fmla="*/ 793130 h 6858000"/>
              <a:gd name="connsiteX1524" fmla="*/ 2875179 w 8142430"/>
              <a:gd name="connsiteY1524" fmla="*/ 805346 h 6858000"/>
              <a:gd name="connsiteX1525" fmla="*/ 2924707 w 8142430"/>
              <a:gd name="connsiteY1525" fmla="*/ 804026 h 6858000"/>
              <a:gd name="connsiteX1526" fmla="*/ 3003292 w 8142430"/>
              <a:gd name="connsiteY1526" fmla="*/ 753837 h 6858000"/>
              <a:gd name="connsiteX1527" fmla="*/ 4195930 w 8142430"/>
              <a:gd name="connsiteY1527" fmla="*/ 306103 h 6858000"/>
              <a:gd name="connsiteX1528" fmla="*/ 4118336 w 8142430"/>
              <a:gd name="connsiteY1528" fmla="*/ 287612 h 6858000"/>
              <a:gd name="connsiteX1529" fmla="*/ 4117015 w 8142430"/>
              <a:gd name="connsiteY1529" fmla="*/ 276716 h 6858000"/>
              <a:gd name="connsiteX1530" fmla="*/ 4122628 w 8142430"/>
              <a:gd name="connsiteY1530" fmla="*/ 324263 h 6858000"/>
              <a:gd name="connsiteX1531" fmla="*/ 4093242 w 8142430"/>
              <a:gd name="connsiteY1531" fmla="*/ 356291 h 6858000"/>
              <a:gd name="connsiteX1532" fmla="*/ 4168194 w 8142430"/>
              <a:gd name="connsiteY1532" fmla="*/ 361904 h 6858000"/>
              <a:gd name="connsiteX1533" fmla="*/ 4168194 w 8142430"/>
              <a:gd name="connsiteY1533" fmla="*/ 326904 h 6858000"/>
              <a:gd name="connsiteX1534" fmla="*/ 4195930 w 8142430"/>
              <a:gd name="connsiteY1534" fmla="*/ 306103 h 6858000"/>
              <a:gd name="connsiteX1535" fmla="*/ 4107770 w 8142430"/>
              <a:gd name="connsiteY1535" fmla="*/ 233791 h 6858000"/>
              <a:gd name="connsiteX1536" fmla="*/ 3968431 w 8142430"/>
              <a:gd name="connsiteY1536" fmla="*/ 212659 h 6858000"/>
              <a:gd name="connsiteX1537" fmla="*/ 4020600 w 8142430"/>
              <a:gd name="connsiteY1537" fmla="*/ 238414 h 6858000"/>
              <a:gd name="connsiteX1538" fmla="*/ 4107770 w 8142430"/>
              <a:gd name="connsiteY1538" fmla="*/ 233791 h 6858000"/>
              <a:gd name="connsiteX1539" fmla="*/ 1193863 w 8142430"/>
              <a:gd name="connsiteY1539" fmla="*/ 3080010 h 6858000"/>
              <a:gd name="connsiteX1540" fmla="*/ 1226881 w 8142430"/>
              <a:gd name="connsiteY1540" fmla="*/ 3040057 h 6858000"/>
              <a:gd name="connsiteX1541" fmla="*/ 1176363 w 8142430"/>
              <a:gd name="connsiteY1541" fmla="*/ 3030482 h 6858000"/>
              <a:gd name="connsiteX1542" fmla="*/ 1179334 w 8142430"/>
              <a:gd name="connsiteY1542" fmla="*/ 3049633 h 6858000"/>
              <a:gd name="connsiteX1543" fmla="*/ 1117259 w 8142430"/>
              <a:gd name="connsiteY1543" fmla="*/ 3062180 h 6858000"/>
              <a:gd name="connsiteX1544" fmla="*/ 1118910 w 8142430"/>
              <a:gd name="connsiteY1544" fmla="*/ 3074067 h 6858000"/>
              <a:gd name="connsiteX1545" fmla="*/ 1242070 w 8142430"/>
              <a:gd name="connsiteY1545" fmla="*/ 3080010 h 6858000"/>
              <a:gd name="connsiteX1546" fmla="*/ 1193863 w 8142430"/>
              <a:gd name="connsiteY1546" fmla="*/ 3080010 h 6858000"/>
              <a:gd name="connsiteX1547" fmla="*/ 1078297 w 8142430"/>
              <a:gd name="connsiteY1547" fmla="*/ 2817181 h 6858000"/>
              <a:gd name="connsiteX1548" fmla="*/ 983533 w 8142430"/>
              <a:gd name="connsiteY1548" fmla="*/ 2809256 h 6858000"/>
              <a:gd name="connsiteX1549" fmla="*/ 972967 w 8142430"/>
              <a:gd name="connsiteY1549" fmla="*/ 2831048 h 6858000"/>
              <a:gd name="connsiteX1550" fmla="*/ 984854 w 8142430"/>
              <a:gd name="connsiteY1550" fmla="*/ 2830388 h 6858000"/>
              <a:gd name="connsiteX1551" fmla="*/ 996080 w 8142430"/>
              <a:gd name="connsiteY1551" fmla="*/ 2889822 h 6858000"/>
              <a:gd name="connsiteX1552" fmla="*/ 1038014 w 8142430"/>
              <a:gd name="connsiteY1552" fmla="*/ 2871992 h 6858000"/>
              <a:gd name="connsiteX1553" fmla="*/ 1078297 w 8142430"/>
              <a:gd name="connsiteY1553" fmla="*/ 2817181 h 6858000"/>
              <a:gd name="connsiteX1554" fmla="*/ 2163294 w 8142430"/>
              <a:gd name="connsiteY1554" fmla="*/ 2326852 h 6858000"/>
              <a:gd name="connsiteX1555" fmla="*/ 2108483 w 8142430"/>
              <a:gd name="connsiteY1555" fmla="*/ 2291852 h 6858000"/>
              <a:gd name="connsiteX1556" fmla="*/ 2071832 w 8142430"/>
              <a:gd name="connsiteY1556" fmla="*/ 2289871 h 6858000"/>
              <a:gd name="connsiteX1557" fmla="*/ 2026926 w 8142430"/>
              <a:gd name="connsiteY1557" fmla="*/ 2297795 h 6858000"/>
              <a:gd name="connsiteX1558" fmla="*/ 2012728 w 8142430"/>
              <a:gd name="connsiteY1558" fmla="*/ 2342040 h 6858000"/>
              <a:gd name="connsiteX1559" fmla="*/ 2046077 w 8142430"/>
              <a:gd name="connsiteY1559" fmla="*/ 2312654 h 6858000"/>
              <a:gd name="connsiteX1560" fmla="*/ 2119049 w 8142430"/>
              <a:gd name="connsiteY1560" fmla="*/ 2338078 h 6858000"/>
              <a:gd name="connsiteX1561" fmla="*/ 2163294 w 8142430"/>
              <a:gd name="connsiteY1561" fmla="*/ 2326852 h 6858000"/>
              <a:gd name="connsiteX1562" fmla="*/ 3193810 w 8142430"/>
              <a:gd name="connsiteY1562" fmla="*/ 619781 h 6858000"/>
              <a:gd name="connsiteX1563" fmla="*/ 3277678 w 8142430"/>
              <a:gd name="connsiteY1563" fmla="*/ 624073 h 6858000"/>
              <a:gd name="connsiteX1564" fmla="*/ 3285602 w 8142430"/>
              <a:gd name="connsiteY1564" fmla="*/ 576857 h 6858000"/>
              <a:gd name="connsiteX1565" fmla="*/ 3235414 w 8142430"/>
              <a:gd name="connsiteY1565" fmla="*/ 575866 h 6858000"/>
              <a:gd name="connsiteX1566" fmla="*/ 3229470 w 8142430"/>
              <a:gd name="connsiteY1566" fmla="*/ 613507 h 6858000"/>
              <a:gd name="connsiteX1567" fmla="*/ 3193810 w 8142430"/>
              <a:gd name="connsiteY1567" fmla="*/ 619781 h 6858000"/>
              <a:gd name="connsiteX1568" fmla="*/ 3160791 w 8142430"/>
              <a:gd name="connsiteY1568" fmla="*/ 5843022 h 6858000"/>
              <a:gd name="connsiteX1569" fmla="*/ 3160461 w 8142430"/>
              <a:gd name="connsiteY1569" fmla="*/ 5850285 h 6858000"/>
              <a:gd name="connsiteX1570" fmla="*/ 3274376 w 8142430"/>
              <a:gd name="connsiteY1570" fmla="*/ 5817267 h 6858000"/>
              <a:gd name="connsiteX1571" fmla="*/ 3274376 w 8142430"/>
              <a:gd name="connsiteY1571" fmla="*/ 5782267 h 6858000"/>
              <a:gd name="connsiteX1572" fmla="*/ 3197772 w 8142430"/>
              <a:gd name="connsiteY1572" fmla="*/ 5773682 h 6858000"/>
              <a:gd name="connsiteX1573" fmla="*/ 3218904 w 8142430"/>
              <a:gd name="connsiteY1573" fmla="*/ 5806041 h 6858000"/>
              <a:gd name="connsiteX1574" fmla="*/ 3160791 w 8142430"/>
              <a:gd name="connsiteY1574" fmla="*/ 5843022 h 6858000"/>
              <a:gd name="connsiteX1575" fmla="*/ 970986 w 8142430"/>
              <a:gd name="connsiteY1575" fmla="*/ 2722417 h 6858000"/>
              <a:gd name="connsiteX1576" fmla="*/ 983533 w 8142430"/>
              <a:gd name="connsiteY1576" fmla="*/ 2723737 h 6858000"/>
              <a:gd name="connsiteX1577" fmla="*/ 1032401 w 8142430"/>
              <a:gd name="connsiteY1577" fmla="*/ 2644823 h 6858000"/>
              <a:gd name="connsiteX1578" fmla="*/ 1018863 w 8142430"/>
              <a:gd name="connsiteY1578" fmla="*/ 2638549 h 6858000"/>
              <a:gd name="connsiteX1579" fmla="*/ 938627 w 8142430"/>
              <a:gd name="connsiteY1579" fmla="*/ 2668596 h 6858000"/>
              <a:gd name="connsiteX1580" fmla="*/ 963391 w 8142430"/>
              <a:gd name="connsiteY1580" fmla="*/ 2693360 h 6858000"/>
              <a:gd name="connsiteX1581" fmla="*/ 970986 w 8142430"/>
              <a:gd name="connsiteY1581" fmla="*/ 2722417 h 6858000"/>
              <a:gd name="connsiteX1582" fmla="*/ 2671123 w 8142430"/>
              <a:gd name="connsiteY1582" fmla="*/ 838035 h 6858000"/>
              <a:gd name="connsiteX1583" fmla="*/ 2781736 w 8142430"/>
              <a:gd name="connsiteY1583" fmla="*/ 827799 h 6858000"/>
              <a:gd name="connsiteX1584" fmla="*/ 2671123 w 8142430"/>
              <a:gd name="connsiteY1584" fmla="*/ 838035 h 6858000"/>
              <a:gd name="connsiteX1585" fmla="*/ 1124853 w 8142430"/>
              <a:gd name="connsiteY1585" fmla="*/ 3039397 h 6858000"/>
              <a:gd name="connsiteX1586" fmla="*/ 1137400 w 8142430"/>
              <a:gd name="connsiteY1586" fmla="*/ 3001756 h 6858000"/>
              <a:gd name="connsiteX1587" fmla="*/ 1114617 w 8142430"/>
              <a:gd name="connsiteY1587" fmla="*/ 2976992 h 6858000"/>
              <a:gd name="connsiteX1588" fmla="*/ 1063769 w 8142430"/>
              <a:gd name="connsiteY1588" fmla="*/ 2991520 h 6858000"/>
              <a:gd name="connsiteX1589" fmla="*/ 1038344 w 8142430"/>
              <a:gd name="connsiteY1589" fmla="*/ 3012982 h 6858000"/>
              <a:gd name="connsiteX1590" fmla="*/ 1069712 w 8142430"/>
              <a:gd name="connsiteY1590" fmla="*/ 3026190 h 6858000"/>
              <a:gd name="connsiteX1591" fmla="*/ 1086551 w 8142430"/>
              <a:gd name="connsiteY1591" fmla="*/ 3018925 h 6858000"/>
              <a:gd name="connsiteX1592" fmla="*/ 1124853 w 8142430"/>
              <a:gd name="connsiteY1592" fmla="*/ 3039397 h 6858000"/>
              <a:gd name="connsiteX1593" fmla="*/ 5769275 w 8142430"/>
              <a:gd name="connsiteY1593" fmla="*/ 5626418 h 6858000"/>
              <a:gd name="connsiteX1594" fmla="*/ 5831020 w 8142430"/>
              <a:gd name="connsiteY1594" fmla="*/ 5548824 h 6858000"/>
              <a:gd name="connsiteX1595" fmla="*/ 5769275 w 8142430"/>
              <a:gd name="connsiteY1595" fmla="*/ 5626418 h 6858000"/>
              <a:gd name="connsiteX1596" fmla="*/ 3459941 w 8142430"/>
              <a:gd name="connsiteY1596" fmla="*/ 611526 h 6858000"/>
              <a:gd name="connsiteX1597" fmla="*/ 3370791 w 8142430"/>
              <a:gd name="connsiteY1597" fmla="*/ 637281 h 6858000"/>
              <a:gd name="connsiteX1598" fmla="*/ 3429894 w 8142430"/>
              <a:gd name="connsiteY1598" fmla="*/ 653790 h 6858000"/>
              <a:gd name="connsiteX1599" fmla="*/ 3418338 w 8142430"/>
              <a:gd name="connsiteY1599" fmla="*/ 621432 h 6858000"/>
              <a:gd name="connsiteX1600" fmla="*/ 3459941 w 8142430"/>
              <a:gd name="connsiteY1600" fmla="*/ 611526 h 6858000"/>
              <a:gd name="connsiteX1601" fmla="*/ 5258475 w 8142430"/>
              <a:gd name="connsiteY1601" fmla="*/ 743601 h 6858000"/>
              <a:gd name="connsiteX1602" fmla="*/ 5203333 w 8142430"/>
              <a:gd name="connsiteY1602" fmla="*/ 688460 h 6858000"/>
              <a:gd name="connsiteX1603" fmla="*/ 5166682 w 8142430"/>
              <a:gd name="connsiteY1603" fmla="*/ 722469 h 6858000"/>
              <a:gd name="connsiteX1604" fmla="*/ 5258475 w 8142430"/>
              <a:gd name="connsiteY1604" fmla="*/ 743601 h 6858000"/>
              <a:gd name="connsiteX1605" fmla="*/ 814477 w 8142430"/>
              <a:gd name="connsiteY1605" fmla="*/ 3577603 h 6858000"/>
              <a:gd name="connsiteX1606" fmla="*/ 913863 w 8142430"/>
              <a:gd name="connsiteY1606" fmla="*/ 3634395 h 6858000"/>
              <a:gd name="connsiteX1607" fmla="*/ 814477 w 8142430"/>
              <a:gd name="connsiteY1607" fmla="*/ 3577603 h 6858000"/>
              <a:gd name="connsiteX1608" fmla="*/ 2927679 w 8142430"/>
              <a:gd name="connsiteY1608" fmla="*/ 6680048 h 6858000"/>
              <a:gd name="connsiteX1609" fmla="*/ 2938245 w 8142430"/>
              <a:gd name="connsiteY1609" fmla="*/ 6683679 h 6858000"/>
              <a:gd name="connsiteX1610" fmla="*/ 2992065 w 8142430"/>
              <a:gd name="connsiteY1610" fmla="*/ 6667500 h 6858000"/>
              <a:gd name="connsiteX1611" fmla="*/ 3017160 w 8142430"/>
              <a:gd name="connsiteY1611" fmla="*/ 6661227 h 6858000"/>
              <a:gd name="connsiteX1612" fmla="*/ 3001311 w 8142430"/>
              <a:gd name="connsiteY1612" fmla="*/ 6639434 h 6858000"/>
              <a:gd name="connsiteX1613" fmla="*/ 2933292 w 8142430"/>
              <a:gd name="connsiteY1613" fmla="*/ 6654623 h 6858000"/>
              <a:gd name="connsiteX1614" fmla="*/ 2927679 w 8142430"/>
              <a:gd name="connsiteY1614" fmla="*/ 6680048 h 6858000"/>
              <a:gd name="connsiteX1615" fmla="*/ 3048858 w 8142430"/>
              <a:gd name="connsiteY1615" fmla="*/ 688460 h 6858000"/>
              <a:gd name="connsiteX1616" fmla="*/ 3078574 w 8142430"/>
              <a:gd name="connsiteY1616" fmla="*/ 708932 h 6858000"/>
              <a:gd name="connsiteX1617" fmla="*/ 3182253 w 8142430"/>
              <a:gd name="connsiteY1617" fmla="*/ 664026 h 6858000"/>
              <a:gd name="connsiteX1618" fmla="*/ 3179282 w 8142430"/>
              <a:gd name="connsiteY1618" fmla="*/ 657753 h 6858000"/>
              <a:gd name="connsiteX1619" fmla="*/ 3048858 w 8142430"/>
              <a:gd name="connsiteY1619" fmla="*/ 688460 h 6858000"/>
              <a:gd name="connsiteX1620" fmla="*/ 1228202 w 8142430"/>
              <a:gd name="connsiteY1620" fmla="*/ 2788784 h 6858000"/>
              <a:gd name="connsiteX1621" fmla="*/ 1139712 w 8142430"/>
              <a:gd name="connsiteY1621" fmla="*/ 2810907 h 6858000"/>
              <a:gd name="connsiteX1622" fmla="*/ 1142353 w 8142430"/>
              <a:gd name="connsiteY1622" fmla="*/ 2821803 h 6858000"/>
              <a:gd name="connsiteX1623" fmla="*/ 1228202 w 8142430"/>
              <a:gd name="connsiteY1623" fmla="*/ 2788784 h 6858000"/>
              <a:gd name="connsiteX1624" fmla="*/ 2155039 w 8142430"/>
              <a:gd name="connsiteY1624" fmla="*/ 2219871 h 6858000"/>
              <a:gd name="connsiteX1625" fmla="*/ 2149096 w 8142430"/>
              <a:gd name="connsiteY1625" fmla="*/ 2196097 h 6858000"/>
              <a:gd name="connsiteX1626" fmla="*/ 2068200 w 8142430"/>
              <a:gd name="connsiteY1626" fmla="*/ 2221852 h 6858000"/>
              <a:gd name="connsiteX1627" fmla="*/ 2072492 w 8142430"/>
              <a:gd name="connsiteY1627" fmla="*/ 2238692 h 6858000"/>
              <a:gd name="connsiteX1628" fmla="*/ 2155039 w 8142430"/>
              <a:gd name="connsiteY1628" fmla="*/ 2219871 h 6858000"/>
              <a:gd name="connsiteX1629" fmla="*/ 2940886 w 8142430"/>
              <a:gd name="connsiteY1629" fmla="*/ 5822880 h 6858000"/>
              <a:gd name="connsiteX1630" fmla="*/ 2865603 w 8142430"/>
              <a:gd name="connsiteY1630" fmla="*/ 5802408 h 6858000"/>
              <a:gd name="connsiteX1631" fmla="*/ 2886405 w 8142430"/>
              <a:gd name="connsiteY1631" fmla="*/ 5841701 h 6858000"/>
              <a:gd name="connsiteX1632" fmla="*/ 2940886 w 8142430"/>
              <a:gd name="connsiteY1632" fmla="*/ 5822880 h 6858000"/>
              <a:gd name="connsiteX1633" fmla="*/ 3186876 w 8142430"/>
              <a:gd name="connsiteY1633" fmla="*/ 5602645 h 6858000"/>
              <a:gd name="connsiteX1634" fmla="*/ 3109942 w 8142430"/>
              <a:gd name="connsiteY1634" fmla="*/ 5575900 h 6858000"/>
              <a:gd name="connsiteX1635" fmla="*/ 3094424 w 8142430"/>
              <a:gd name="connsiteY1635" fmla="*/ 5617173 h 6858000"/>
              <a:gd name="connsiteX1636" fmla="*/ 3186876 w 8142430"/>
              <a:gd name="connsiteY1636" fmla="*/ 5602645 h 6858000"/>
              <a:gd name="connsiteX1637" fmla="*/ 4503005 w 8142430"/>
              <a:gd name="connsiteY1637" fmla="*/ 233791 h 6858000"/>
              <a:gd name="connsiteX1638" fmla="*/ 4485505 w 8142430"/>
              <a:gd name="connsiteY1638" fmla="*/ 186244 h 6858000"/>
              <a:gd name="connsiteX1639" fmla="*/ 4461071 w 8142430"/>
              <a:gd name="connsiteY1639" fmla="*/ 206056 h 6858000"/>
              <a:gd name="connsiteX1640" fmla="*/ 4503005 w 8142430"/>
              <a:gd name="connsiteY1640" fmla="*/ 233791 h 6858000"/>
              <a:gd name="connsiteX1641" fmla="*/ 4378194 w 8142430"/>
              <a:gd name="connsiteY1641" fmla="*/ 250961 h 6858000"/>
              <a:gd name="connsiteX1642" fmla="*/ 4368288 w 8142430"/>
              <a:gd name="connsiteY1642" fmla="*/ 239074 h 6858000"/>
              <a:gd name="connsiteX1643" fmla="*/ 4322722 w 8142430"/>
              <a:gd name="connsiteY1643" fmla="*/ 269782 h 6858000"/>
              <a:gd name="connsiteX1644" fmla="*/ 4341873 w 8142430"/>
              <a:gd name="connsiteY1644" fmla="*/ 307753 h 6858000"/>
              <a:gd name="connsiteX1645" fmla="*/ 4378194 w 8142430"/>
              <a:gd name="connsiteY1645" fmla="*/ 250961 h 6858000"/>
              <a:gd name="connsiteX1646" fmla="*/ 1548154 w 8142430"/>
              <a:gd name="connsiteY1646" fmla="*/ 5424343 h 6858000"/>
              <a:gd name="connsiteX1647" fmla="*/ 1469239 w 8142430"/>
              <a:gd name="connsiteY1647" fmla="*/ 5411466 h 6858000"/>
              <a:gd name="connsiteX1648" fmla="*/ 1512494 w 8142430"/>
              <a:gd name="connsiteY1648" fmla="*/ 5441513 h 6858000"/>
              <a:gd name="connsiteX1649" fmla="*/ 1548154 w 8142430"/>
              <a:gd name="connsiteY1649" fmla="*/ 5424343 h 6858000"/>
              <a:gd name="connsiteX1650" fmla="*/ 1261881 w 8142430"/>
              <a:gd name="connsiteY1650" fmla="*/ 2211616 h 6858000"/>
              <a:gd name="connsiteX1651" fmla="*/ 1315372 w 8142430"/>
              <a:gd name="connsiteY1651" fmla="*/ 2236050 h 6858000"/>
              <a:gd name="connsiteX1652" fmla="*/ 1280372 w 8142430"/>
              <a:gd name="connsiteY1652" fmla="*/ 2180248 h 6858000"/>
              <a:gd name="connsiteX1653" fmla="*/ 1261881 w 8142430"/>
              <a:gd name="connsiteY1653" fmla="*/ 2211616 h 6858000"/>
              <a:gd name="connsiteX1654" fmla="*/ 2846452 w 8142430"/>
              <a:gd name="connsiteY1654" fmla="*/ 5948682 h 6858000"/>
              <a:gd name="connsiteX1655" fmla="*/ 2783717 w 8142430"/>
              <a:gd name="connsiteY1655" fmla="*/ 5973776 h 6858000"/>
              <a:gd name="connsiteX1656" fmla="*/ 2785038 w 8142430"/>
              <a:gd name="connsiteY1656" fmla="*/ 5986653 h 6858000"/>
              <a:gd name="connsiteX1657" fmla="*/ 2827302 w 8142430"/>
              <a:gd name="connsiteY1657" fmla="*/ 5997550 h 6858000"/>
              <a:gd name="connsiteX1658" fmla="*/ 2846452 w 8142430"/>
              <a:gd name="connsiteY1658" fmla="*/ 5948682 h 6858000"/>
              <a:gd name="connsiteX1659" fmla="*/ 3102678 w 8142430"/>
              <a:gd name="connsiteY1659" fmla="*/ 1206194 h 6858000"/>
              <a:gd name="connsiteX1660" fmla="*/ 3053810 w 8142430"/>
              <a:gd name="connsiteY1660" fmla="*/ 1168553 h 6858000"/>
              <a:gd name="connsiteX1661" fmla="*/ 3055131 w 8142430"/>
              <a:gd name="connsiteY1661" fmla="*/ 1192987 h 6858000"/>
              <a:gd name="connsiteX1662" fmla="*/ 3102678 w 8142430"/>
              <a:gd name="connsiteY1662" fmla="*/ 1206194 h 6858000"/>
              <a:gd name="connsiteX1663" fmla="*/ 3211640 w 8142430"/>
              <a:gd name="connsiteY1663" fmla="*/ 6647029 h 6858000"/>
              <a:gd name="connsiteX1664" fmla="*/ 3158810 w 8142430"/>
              <a:gd name="connsiteY1664" fmla="*/ 6627217 h 6858000"/>
              <a:gd name="connsiteX1665" fmla="*/ 3143621 w 8142430"/>
              <a:gd name="connsiteY1665" fmla="*/ 6684010 h 6858000"/>
              <a:gd name="connsiteX1666" fmla="*/ 3211640 w 8142430"/>
              <a:gd name="connsiteY1666" fmla="*/ 6647029 h 6858000"/>
              <a:gd name="connsiteX1667" fmla="*/ 593581 w 8142430"/>
              <a:gd name="connsiteY1667" fmla="*/ 3776376 h 6858000"/>
              <a:gd name="connsiteX1668" fmla="*/ 700562 w 8142430"/>
              <a:gd name="connsiteY1668" fmla="*/ 3784301 h 6858000"/>
              <a:gd name="connsiteX1669" fmla="*/ 593581 w 8142430"/>
              <a:gd name="connsiteY1669" fmla="*/ 3776376 h 6858000"/>
              <a:gd name="connsiteX1670" fmla="*/ 1104712 w 8142430"/>
              <a:gd name="connsiteY1670" fmla="*/ 4263073 h 6858000"/>
              <a:gd name="connsiteX1671" fmla="*/ 1042306 w 8142430"/>
              <a:gd name="connsiteY1671" fmla="*/ 4227082 h 6858000"/>
              <a:gd name="connsiteX1672" fmla="*/ 1042306 w 8142430"/>
              <a:gd name="connsiteY1672" fmla="*/ 4276611 h 6858000"/>
              <a:gd name="connsiteX1673" fmla="*/ 1104712 w 8142430"/>
              <a:gd name="connsiteY1673" fmla="*/ 4263073 h 6858000"/>
              <a:gd name="connsiteX1674" fmla="*/ 2846783 w 8142430"/>
              <a:gd name="connsiteY1674" fmla="*/ 862139 h 6858000"/>
              <a:gd name="connsiteX1675" fmla="*/ 2917443 w 8142430"/>
              <a:gd name="connsiteY1675" fmla="*/ 843318 h 6858000"/>
              <a:gd name="connsiteX1676" fmla="*/ 2846783 w 8142430"/>
              <a:gd name="connsiteY1676" fmla="*/ 862139 h 6858000"/>
              <a:gd name="connsiteX1677" fmla="*/ 793345 w 8142430"/>
              <a:gd name="connsiteY1677" fmla="*/ 3816659 h 6858000"/>
              <a:gd name="connsiteX1678" fmla="*/ 796647 w 8142430"/>
              <a:gd name="connsiteY1678" fmla="*/ 3804772 h 6858000"/>
              <a:gd name="connsiteX1679" fmla="*/ 719713 w 8142430"/>
              <a:gd name="connsiteY1679" fmla="*/ 3797838 h 6858000"/>
              <a:gd name="connsiteX1680" fmla="*/ 793345 w 8142430"/>
              <a:gd name="connsiteY1680" fmla="*/ 3816659 h 6858000"/>
              <a:gd name="connsiteX1681" fmla="*/ 717402 w 8142430"/>
              <a:gd name="connsiteY1681" fmla="*/ 3550858 h 6858000"/>
              <a:gd name="connsiteX1682" fmla="*/ 689336 w 8142430"/>
              <a:gd name="connsiteY1682" fmla="*/ 3505292 h 6858000"/>
              <a:gd name="connsiteX1683" fmla="*/ 654996 w 8142430"/>
              <a:gd name="connsiteY1683" fmla="*/ 3532698 h 6858000"/>
              <a:gd name="connsiteX1684" fmla="*/ 717402 w 8142430"/>
              <a:gd name="connsiteY1684" fmla="*/ 3550858 h 6858000"/>
              <a:gd name="connsiteX1685" fmla="*/ 3071641 w 8142430"/>
              <a:gd name="connsiteY1685" fmla="*/ 5813305 h 6858000"/>
              <a:gd name="connsiteX1686" fmla="*/ 3069329 w 8142430"/>
              <a:gd name="connsiteY1686" fmla="*/ 5801748 h 6858000"/>
              <a:gd name="connsiteX1687" fmla="*/ 2998669 w 8142430"/>
              <a:gd name="connsiteY1687" fmla="*/ 5813965 h 6858000"/>
              <a:gd name="connsiteX1688" fmla="*/ 3071641 w 8142430"/>
              <a:gd name="connsiteY1688" fmla="*/ 5813305 h 6858000"/>
              <a:gd name="connsiteX1689" fmla="*/ 3073622 w 8142430"/>
              <a:gd name="connsiteY1689" fmla="*/ 5831135 h 6858000"/>
              <a:gd name="connsiteX1690" fmla="*/ 3137018 w 8142430"/>
              <a:gd name="connsiteY1690" fmla="*/ 5822880 h 6858000"/>
              <a:gd name="connsiteX1691" fmla="*/ 3135367 w 8142430"/>
              <a:gd name="connsiteY1691" fmla="*/ 5790522 h 6858000"/>
              <a:gd name="connsiteX1692" fmla="*/ 3124141 w 8142430"/>
              <a:gd name="connsiteY1692" fmla="*/ 5788541 h 6858000"/>
              <a:gd name="connsiteX1693" fmla="*/ 3073622 w 8142430"/>
              <a:gd name="connsiteY1693" fmla="*/ 5831135 h 6858000"/>
              <a:gd name="connsiteX1694" fmla="*/ 4203525 w 8142430"/>
              <a:gd name="connsiteY1694" fmla="*/ 259216 h 6858000"/>
              <a:gd name="connsiteX1695" fmla="*/ 4203194 w 8142430"/>
              <a:gd name="connsiteY1695" fmla="*/ 269782 h 6858000"/>
              <a:gd name="connsiteX1696" fmla="*/ 4229279 w 8142430"/>
              <a:gd name="connsiteY1696" fmla="*/ 303461 h 6858000"/>
              <a:gd name="connsiteX1697" fmla="*/ 4265270 w 8142430"/>
              <a:gd name="connsiteY1697" fmla="*/ 279688 h 6858000"/>
              <a:gd name="connsiteX1698" fmla="*/ 4203525 w 8142430"/>
              <a:gd name="connsiteY1698" fmla="*/ 259216 h 6858000"/>
              <a:gd name="connsiteX1699" fmla="*/ 3922534 w 8142430"/>
              <a:gd name="connsiteY1699" fmla="*/ 318980 h 6858000"/>
              <a:gd name="connsiteX1700" fmla="*/ 3853525 w 8142430"/>
              <a:gd name="connsiteY1700" fmla="*/ 321952 h 6858000"/>
              <a:gd name="connsiteX1701" fmla="*/ 3856167 w 8142430"/>
              <a:gd name="connsiteY1701" fmla="*/ 334829 h 6858000"/>
              <a:gd name="connsiteX1702" fmla="*/ 3922534 w 8142430"/>
              <a:gd name="connsiteY1702" fmla="*/ 318980 h 6858000"/>
              <a:gd name="connsiteX1703" fmla="*/ 921458 w 8142430"/>
              <a:gd name="connsiteY1703" fmla="*/ 2696332 h 6858000"/>
              <a:gd name="connsiteX1704" fmla="*/ 855750 w 8142430"/>
              <a:gd name="connsiteY1704" fmla="*/ 2703266 h 6858000"/>
              <a:gd name="connsiteX1705" fmla="*/ 921458 w 8142430"/>
              <a:gd name="connsiteY1705" fmla="*/ 2696332 h 6858000"/>
              <a:gd name="connsiteX1706" fmla="*/ 4800174 w 8142430"/>
              <a:gd name="connsiteY1706" fmla="*/ 529309 h 6858000"/>
              <a:gd name="connsiteX1707" fmla="*/ 4798853 w 8142430"/>
              <a:gd name="connsiteY1707" fmla="*/ 543177 h 6858000"/>
              <a:gd name="connsiteX1708" fmla="*/ 4891636 w 8142430"/>
              <a:gd name="connsiteY1708" fmla="*/ 547470 h 6858000"/>
              <a:gd name="connsiteX1709" fmla="*/ 4891636 w 8142430"/>
              <a:gd name="connsiteY1709" fmla="*/ 538885 h 6858000"/>
              <a:gd name="connsiteX1710" fmla="*/ 4800174 w 8142430"/>
              <a:gd name="connsiteY1710" fmla="*/ 529309 h 6858000"/>
              <a:gd name="connsiteX1711" fmla="*/ 1047920 w 8142430"/>
              <a:gd name="connsiteY1711" fmla="*/ 2726379 h 6858000"/>
              <a:gd name="connsiteX1712" fmla="*/ 1044948 w 8142430"/>
              <a:gd name="connsiteY1712" fmla="*/ 2735624 h 6858000"/>
              <a:gd name="connsiteX1713" fmla="*/ 1118910 w 8142430"/>
              <a:gd name="connsiteY1713" fmla="*/ 2762039 h 6858000"/>
              <a:gd name="connsiteX1714" fmla="*/ 1047920 w 8142430"/>
              <a:gd name="connsiteY1714" fmla="*/ 2726379 h 6858000"/>
              <a:gd name="connsiteX1715" fmla="*/ 2684330 w 8142430"/>
              <a:gd name="connsiteY1715" fmla="*/ 6693915 h 6858000"/>
              <a:gd name="connsiteX1716" fmla="*/ 2743434 w 8142430"/>
              <a:gd name="connsiteY1716" fmla="*/ 6663538 h 6858000"/>
              <a:gd name="connsiteX1717" fmla="*/ 2684330 w 8142430"/>
              <a:gd name="connsiteY1717" fmla="*/ 669391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Lst>
            <a:rect l="l" t="t" r="r" b="b"/>
            <a:pathLst>
              <a:path w="8142430" h="6858000">
                <a:moveTo>
                  <a:pt x="7493846" y="4416280"/>
                </a:moveTo>
                <a:cubicBezTo>
                  <a:pt x="7516629" y="4423214"/>
                  <a:pt x="7539412" y="4430148"/>
                  <a:pt x="7562195" y="4436752"/>
                </a:cubicBezTo>
                <a:cubicBezTo>
                  <a:pt x="7561864" y="4441044"/>
                  <a:pt x="7561204" y="4445337"/>
                  <a:pt x="7560874" y="4449299"/>
                </a:cubicBezTo>
                <a:cubicBezTo>
                  <a:pt x="7517950" y="4470431"/>
                  <a:pt x="7474695" y="4491563"/>
                  <a:pt x="7429129" y="4513686"/>
                </a:cubicBezTo>
                <a:cubicBezTo>
                  <a:pt x="7456865" y="4545714"/>
                  <a:pt x="7450922" y="4567506"/>
                  <a:pt x="7422195" y="4583025"/>
                </a:cubicBezTo>
                <a:cubicBezTo>
                  <a:pt x="7413941" y="4587317"/>
                  <a:pt x="7404035" y="4604487"/>
                  <a:pt x="7406676" y="4610761"/>
                </a:cubicBezTo>
                <a:cubicBezTo>
                  <a:pt x="7419554" y="4639817"/>
                  <a:pt x="7403374" y="4642789"/>
                  <a:pt x="7382573" y="4639817"/>
                </a:cubicBezTo>
                <a:cubicBezTo>
                  <a:pt x="7358138" y="4636185"/>
                  <a:pt x="7333045" y="4632223"/>
                  <a:pt x="7309601" y="4623638"/>
                </a:cubicBezTo>
                <a:cubicBezTo>
                  <a:pt x="7270969" y="4609770"/>
                  <a:pt x="7244224" y="4629581"/>
                  <a:pt x="7214507" y="4651704"/>
                </a:cubicBezTo>
                <a:cubicBezTo>
                  <a:pt x="7219460" y="4659628"/>
                  <a:pt x="7224412" y="4667553"/>
                  <a:pt x="7229365" y="4675808"/>
                </a:cubicBezTo>
                <a:cubicBezTo>
                  <a:pt x="7223422" y="4670525"/>
                  <a:pt x="7217479" y="4665242"/>
                  <a:pt x="7211535" y="4659959"/>
                </a:cubicBezTo>
                <a:cubicBezTo>
                  <a:pt x="7195026" y="4691326"/>
                  <a:pt x="7178186" y="4722694"/>
                  <a:pt x="7161677" y="4754062"/>
                </a:cubicBezTo>
                <a:cubicBezTo>
                  <a:pt x="7158375" y="4752081"/>
                  <a:pt x="7154743" y="4750100"/>
                  <a:pt x="7151441" y="4748449"/>
                </a:cubicBezTo>
                <a:cubicBezTo>
                  <a:pt x="7158045" y="4753072"/>
                  <a:pt x="7164318" y="4757694"/>
                  <a:pt x="7166960" y="4759345"/>
                </a:cubicBezTo>
                <a:cubicBezTo>
                  <a:pt x="7156064" y="4778496"/>
                  <a:pt x="7145498" y="4796986"/>
                  <a:pt x="7132951" y="4819109"/>
                </a:cubicBezTo>
                <a:cubicBezTo>
                  <a:pt x="7126016" y="4820760"/>
                  <a:pt x="7113799" y="4823402"/>
                  <a:pt x="7102243" y="4826043"/>
                </a:cubicBezTo>
                <a:cubicBezTo>
                  <a:pt x="7109507" y="4838260"/>
                  <a:pt x="7116111" y="4849817"/>
                  <a:pt x="7121063" y="4858402"/>
                </a:cubicBezTo>
                <a:cubicBezTo>
                  <a:pt x="7108186" y="4870288"/>
                  <a:pt x="7096299" y="4881515"/>
                  <a:pt x="7084413" y="4892411"/>
                </a:cubicBezTo>
                <a:cubicBezTo>
                  <a:pt x="7075828" y="4900335"/>
                  <a:pt x="7065262" y="4915524"/>
                  <a:pt x="7058328" y="4914203"/>
                </a:cubicBezTo>
                <a:cubicBezTo>
                  <a:pt x="7048422" y="4912222"/>
                  <a:pt x="7040828" y="4898024"/>
                  <a:pt x="7030923" y="4887458"/>
                </a:cubicBezTo>
                <a:cubicBezTo>
                  <a:pt x="7022007" y="4900335"/>
                  <a:pt x="7012101" y="4914534"/>
                  <a:pt x="7000875" y="4931043"/>
                </a:cubicBezTo>
                <a:cubicBezTo>
                  <a:pt x="7012762" y="4937977"/>
                  <a:pt x="7021347" y="4943260"/>
                  <a:pt x="7035215" y="4951515"/>
                </a:cubicBezTo>
                <a:cubicBezTo>
                  <a:pt x="7024649" y="4970335"/>
                  <a:pt x="7012432" y="4988826"/>
                  <a:pt x="7003847" y="5008637"/>
                </a:cubicBezTo>
                <a:cubicBezTo>
                  <a:pt x="6999224" y="5019533"/>
                  <a:pt x="7002526" y="5033401"/>
                  <a:pt x="6999224" y="5044958"/>
                </a:cubicBezTo>
                <a:cubicBezTo>
                  <a:pt x="6992951" y="5066750"/>
                  <a:pt x="6984036" y="5088212"/>
                  <a:pt x="6976442" y="5109675"/>
                </a:cubicBezTo>
                <a:cubicBezTo>
                  <a:pt x="6972479" y="5109014"/>
                  <a:pt x="6968187" y="5108684"/>
                  <a:pt x="6964224" y="5108024"/>
                </a:cubicBezTo>
                <a:cubicBezTo>
                  <a:pt x="6975121" y="5113967"/>
                  <a:pt x="6986017" y="5120240"/>
                  <a:pt x="7006488" y="5131467"/>
                </a:cubicBezTo>
                <a:cubicBezTo>
                  <a:pt x="6981724" y="5139391"/>
                  <a:pt x="6966536" y="5144344"/>
                  <a:pt x="6952338" y="5148967"/>
                </a:cubicBezTo>
                <a:cubicBezTo>
                  <a:pt x="6963564" y="5201467"/>
                  <a:pt x="6894885" y="5174721"/>
                  <a:pt x="6889602" y="5210712"/>
                </a:cubicBezTo>
                <a:cubicBezTo>
                  <a:pt x="6891253" y="5211703"/>
                  <a:pt x="6897197" y="5214674"/>
                  <a:pt x="6908092" y="5220618"/>
                </a:cubicBezTo>
                <a:cubicBezTo>
                  <a:pt x="6892574" y="5227221"/>
                  <a:pt x="6882008" y="5231844"/>
                  <a:pt x="6868470" y="5237787"/>
                </a:cubicBezTo>
                <a:cubicBezTo>
                  <a:pt x="6876395" y="5248684"/>
                  <a:pt x="6882338" y="5257268"/>
                  <a:pt x="6888612" y="5265853"/>
                </a:cubicBezTo>
                <a:cubicBezTo>
                  <a:pt x="6887621" y="5268825"/>
                  <a:pt x="6886300" y="5271797"/>
                  <a:pt x="6885310" y="5274438"/>
                </a:cubicBezTo>
                <a:cubicBezTo>
                  <a:pt x="6863187" y="5268165"/>
                  <a:pt x="6840734" y="5261891"/>
                  <a:pt x="6818612" y="5255287"/>
                </a:cubicBezTo>
                <a:cubicBezTo>
                  <a:pt x="6817621" y="5258589"/>
                  <a:pt x="6816301" y="5262221"/>
                  <a:pt x="6815310" y="5265523"/>
                </a:cubicBezTo>
                <a:cubicBezTo>
                  <a:pt x="6831489" y="5275759"/>
                  <a:pt x="6847669" y="5285664"/>
                  <a:pt x="6873423" y="5301844"/>
                </a:cubicBezTo>
                <a:cubicBezTo>
                  <a:pt x="6825216" y="5318683"/>
                  <a:pt x="6785593" y="5331891"/>
                  <a:pt x="6746961" y="5346749"/>
                </a:cubicBezTo>
                <a:cubicBezTo>
                  <a:pt x="6737716" y="5350382"/>
                  <a:pt x="6732102" y="5361938"/>
                  <a:pt x="6723518" y="5367551"/>
                </a:cubicBezTo>
                <a:cubicBezTo>
                  <a:pt x="6710970" y="5375806"/>
                  <a:pt x="6696773" y="5382410"/>
                  <a:pt x="6683895" y="5389343"/>
                </a:cubicBezTo>
                <a:cubicBezTo>
                  <a:pt x="6694791" y="5401891"/>
                  <a:pt x="6688188" y="5419060"/>
                  <a:pt x="6663424" y="5427315"/>
                </a:cubicBezTo>
                <a:cubicBezTo>
                  <a:pt x="6651206" y="5431278"/>
                  <a:pt x="6639650" y="5437881"/>
                  <a:pt x="6625782" y="5444155"/>
                </a:cubicBezTo>
                <a:cubicBezTo>
                  <a:pt x="6625122" y="5435900"/>
                  <a:pt x="6624131" y="5421372"/>
                  <a:pt x="6623140" y="5406844"/>
                </a:cubicBezTo>
                <a:cubicBezTo>
                  <a:pt x="6619839" y="5405523"/>
                  <a:pt x="6616867" y="5404202"/>
                  <a:pt x="6613565" y="5402881"/>
                </a:cubicBezTo>
                <a:cubicBezTo>
                  <a:pt x="6607292" y="5417739"/>
                  <a:pt x="6601018" y="5432598"/>
                  <a:pt x="6594414" y="5449107"/>
                </a:cubicBezTo>
                <a:cubicBezTo>
                  <a:pt x="6535971" y="5411136"/>
                  <a:pt x="6539273" y="5497975"/>
                  <a:pt x="6496348" y="5499296"/>
                </a:cubicBezTo>
                <a:cubicBezTo>
                  <a:pt x="6497669" y="5512504"/>
                  <a:pt x="6498990" y="5523730"/>
                  <a:pt x="6500971" y="5541890"/>
                </a:cubicBezTo>
                <a:cubicBezTo>
                  <a:pt x="6489084" y="5535947"/>
                  <a:pt x="6474886" y="5533305"/>
                  <a:pt x="6473566" y="5527692"/>
                </a:cubicBezTo>
                <a:cubicBezTo>
                  <a:pt x="6462669" y="5483777"/>
                  <a:pt x="6427669" y="5486089"/>
                  <a:pt x="6394651" y="5484768"/>
                </a:cubicBezTo>
                <a:cubicBezTo>
                  <a:pt x="6368896" y="5483777"/>
                  <a:pt x="6351396" y="5477173"/>
                  <a:pt x="6334887" y="5452740"/>
                </a:cubicBezTo>
                <a:cubicBezTo>
                  <a:pt x="6323330" y="5435570"/>
                  <a:pt x="6292623" y="5431938"/>
                  <a:pt x="6275453" y="5424343"/>
                </a:cubicBezTo>
                <a:cubicBezTo>
                  <a:pt x="6260925" y="5441843"/>
                  <a:pt x="6248377" y="5457362"/>
                  <a:pt x="6235830" y="5472551"/>
                </a:cubicBezTo>
                <a:cubicBezTo>
                  <a:pt x="6232859" y="5470239"/>
                  <a:pt x="6229557" y="5467928"/>
                  <a:pt x="6226585" y="5465617"/>
                </a:cubicBezTo>
                <a:cubicBezTo>
                  <a:pt x="6232198" y="5454391"/>
                  <a:pt x="6237481" y="5442834"/>
                  <a:pt x="6248377" y="5420711"/>
                </a:cubicBezTo>
                <a:cubicBezTo>
                  <a:pt x="6224934" y="5439202"/>
                  <a:pt x="6205453" y="5447787"/>
                  <a:pt x="6196868" y="5462315"/>
                </a:cubicBezTo>
                <a:cubicBezTo>
                  <a:pt x="6179038" y="5493353"/>
                  <a:pt x="6146680" y="5496654"/>
                  <a:pt x="6119934" y="5510523"/>
                </a:cubicBezTo>
                <a:cubicBezTo>
                  <a:pt x="6080312" y="5530994"/>
                  <a:pt x="6040359" y="5551466"/>
                  <a:pt x="6001067" y="5571937"/>
                </a:cubicBezTo>
                <a:cubicBezTo>
                  <a:pt x="5995784" y="5574579"/>
                  <a:pt x="5987199" y="5580192"/>
                  <a:pt x="5987529" y="5583494"/>
                </a:cubicBezTo>
                <a:cubicBezTo>
                  <a:pt x="5993803" y="5628399"/>
                  <a:pt x="5956822" y="5630050"/>
                  <a:pt x="5930076" y="5640286"/>
                </a:cubicBezTo>
                <a:cubicBezTo>
                  <a:pt x="5886822" y="5657126"/>
                  <a:pt x="5841916" y="5670664"/>
                  <a:pt x="5799322" y="5689154"/>
                </a:cubicBezTo>
                <a:cubicBezTo>
                  <a:pt x="5783803" y="5696088"/>
                  <a:pt x="5774888" y="5716890"/>
                  <a:pt x="5759369" y="5725145"/>
                </a:cubicBezTo>
                <a:cubicBezTo>
                  <a:pt x="5711492" y="5751229"/>
                  <a:pt x="5662294" y="5774342"/>
                  <a:pt x="5612436" y="5799106"/>
                </a:cubicBezTo>
                <a:cubicBezTo>
                  <a:pt x="5616398" y="5826182"/>
                  <a:pt x="5605832" y="5846653"/>
                  <a:pt x="5579417" y="5867125"/>
                </a:cubicBezTo>
                <a:cubicBezTo>
                  <a:pt x="5540455" y="5896842"/>
                  <a:pt x="5499512" y="5916323"/>
                  <a:pt x="5452625" y="5926889"/>
                </a:cubicBezTo>
                <a:cubicBezTo>
                  <a:pt x="5445031" y="5928540"/>
                  <a:pt x="5437436" y="5936134"/>
                  <a:pt x="5432153" y="5942738"/>
                </a:cubicBezTo>
                <a:cubicBezTo>
                  <a:pt x="5413332" y="5964861"/>
                  <a:pt x="5394512" y="5980710"/>
                  <a:pt x="5360833" y="5978068"/>
                </a:cubicBezTo>
                <a:cubicBezTo>
                  <a:pt x="5331776" y="5975757"/>
                  <a:pt x="5319889" y="5973116"/>
                  <a:pt x="5339371" y="5943729"/>
                </a:cubicBezTo>
                <a:cubicBezTo>
                  <a:pt x="5342672" y="5938776"/>
                  <a:pt x="5339701" y="5929531"/>
                  <a:pt x="5339701" y="5919625"/>
                </a:cubicBezTo>
                <a:cubicBezTo>
                  <a:pt x="5348286" y="5920946"/>
                  <a:pt x="5355549" y="5921606"/>
                  <a:pt x="5362484" y="5922927"/>
                </a:cubicBezTo>
                <a:cubicBezTo>
                  <a:pt x="5398804" y="5928210"/>
                  <a:pt x="5425880" y="5919295"/>
                  <a:pt x="5453616" y="5889908"/>
                </a:cubicBezTo>
                <a:cubicBezTo>
                  <a:pt x="5487294" y="5854248"/>
                  <a:pt x="5532200" y="5828493"/>
                  <a:pt x="5573804" y="5797455"/>
                </a:cubicBezTo>
                <a:cubicBezTo>
                  <a:pt x="5559276" y="5785239"/>
                  <a:pt x="5542106" y="5771371"/>
                  <a:pt x="5521304" y="5753871"/>
                </a:cubicBezTo>
                <a:cubicBezTo>
                  <a:pt x="5534842" y="5747597"/>
                  <a:pt x="5543757" y="5743635"/>
                  <a:pt x="5552342" y="5739673"/>
                </a:cubicBezTo>
                <a:cubicBezTo>
                  <a:pt x="5551351" y="5736041"/>
                  <a:pt x="5550360" y="5732409"/>
                  <a:pt x="5549700" y="5729107"/>
                </a:cubicBezTo>
                <a:cubicBezTo>
                  <a:pt x="5534842" y="5733069"/>
                  <a:pt x="5517342" y="5733729"/>
                  <a:pt x="5505785" y="5742314"/>
                </a:cubicBezTo>
                <a:cubicBezTo>
                  <a:pt x="5485644" y="5756843"/>
                  <a:pt x="5470785" y="5779295"/>
                  <a:pt x="5449984" y="5792503"/>
                </a:cubicBezTo>
                <a:cubicBezTo>
                  <a:pt x="5433804" y="5802739"/>
                  <a:pt x="5411681" y="5803729"/>
                  <a:pt x="5390219" y="5809012"/>
                </a:cubicBezTo>
                <a:cubicBezTo>
                  <a:pt x="5386917" y="5799106"/>
                  <a:pt x="5382295" y="5786559"/>
                  <a:pt x="5376351" y="5769720"/>
                </a:cubicBezTo>
                <a:cubicBezTo>
                  <a:pt x="5349276" y="5796795"/>
                  <a:pt x="5322531" y="5798116"/>
                  <a:pt x="5291823" y="5781607"/>
                </a:cubicBezTo>
                <a:cubicBezTo>
                  <a:pt x="5285220" y="5778305"/>
                  <a:pt x="5267390" y="5789531"/>
                  <a:pt x="5259135" y="5798446"/>
                </a:cubicBezTo>
                <a:cubicBezTo>
                  <a:pt x="5249889" y="5808352"/>
                  <a:pt x="5245597" y="5822880"/>
                  <a:pt x="5235361" y="5843022"/>
                </a:cubicBezTo>
                <a:cubicBezTo>
                  <a:pt x="5224465" y="5832456"/>
                  <a:pt x="5213239" y="5821559"/>
                  <a:pt x="5199371" y="5808352"/>
                </a:cubicBezTo>
                <a:cubicBezTo>
                  <a:pt x="5191116" y="5810663"/>
                  <a:pt x="5179230" y="5813965"/>
                  <a:pt x="5163050" y="5818588"/>
                </a:cubicBezTo>
                <a:cubicBezTo>
                  <a:pt x="5207295" y="5857550"/>
                  <a:pt x="5147531" y="5861512"/>
                  <a:pt x="5149843" y="5890239"/>
                </a:cubicBezTo>
                <a:cubicBezTo>
                  <a:pt x="5137626" y="5880663"/>
                  <a:pt x="5131352" y="5875380"/>
                  <a:pt x="5126399" y="5871418"/>
                </a:cubicBezTo>
                <a:cubicBezTo>
                  <a:pt x="5113852" y="5894531"/>
                  <a:pt x="5101966" y="5916323"/>
                  <a:pt x="5090409" y="5938116"/>
                </a:cubicBezTo>
                <a:cubicBezTo>
                  <a:pt x="5092390" y="5938776"/>
                  <a:pt x="5098334" y="5940097"/>
                  <a:pt x="5109890" y="5943399"/>
                </a:cubicBezTo>
                <a:cubicBezTo>
                  <a:pt x="5088758" y="5972455"/>
                  <a:pt x="5073239" y="5933163"/>
                  <a:pt x="5063664" y="5941087"/>
                </a:cubicBezTo>
                <a:cubicBezTo>
                  <a:pt x="5051117" y="5950993"/>
                  <a:pt x="5042532" y="5957927"/>
                  <a:pt x="5033616" y="5964200"/>
                </a:cubicBezTo>
                <a:cubicBezTo>
                  <a:pt x="5031635" y="5965521"/>
                  <a:pt x="5028003" y="5965191"/>
                  <a:pt x="5026683" y="5966842"/>
                </a:cubicBezTo>
                <a:cubicBezTo>
                  <a:pt x="5019749" y="5976748"/>
                  <a:pt x="5013475" y="5986653"/>
                  <a:pt x="5006871" y="5996889"/>
                </a:cubicBezTo>
                <a:cubicBezTo>
                  <a:pt x="4995975" y="5988634"/>
                  <a:pt x="4985739" y="5975097"/>
                  <a:pt x="4973522" y="5973116"/>
                </a:cubicBezTo>
                <a:cubicBezTo>
                  <a:pt x="4953711" y="5970144"/>
                  <a:pt x="4932579" y="5974436"/>
                  <a:pt x="4912108" y="5982691"/>
                </a:cubicBezTo>
                <a:cubicBezTo>
                  <a:pt x="4873806" y="5977408"/>
                  <a:pt x="4835504" y="5971465"/>
                  <a:pt x="4796872" y="5967502"/>
                </a:cubicBezTo>
                <a:cubicBezTo>
                  <a:pt x="4790598" y="5966842"/>
                  <a:pt x="4777061" y="5977078"/>
                  <a:pt x="4777721" y="5980710"/>
                </a:cubicBezTo>
                <a:cubicBezTo>
                  <a:pt x="4781683" y="6006134"/>
                  <a:pt x="4788287" y="6031229"/>
                  <a:pt x="4792910" y="6051700"/>
                </a:cubicBezTo>
                <a:cubicBezTo>
                  <a:pt x="4784325" y="6068870"/>
                  <a:pt x="4777391" y="6082738"/>
                  <a:pt x="4768146" y="6101559"/>
                </a:cubicBezTo>
                <a:cubicBezTo>
                  <a:pt x="4742721" y="6097266"/>
                  <a:pt x="4712344" y="6091983"/>
                  <a:pt x="4683617" y="6087030"/>
                </a:cubicBezTo>
                <a:cubicBezTo>
                  <a:pt x="4657202" y="6095285"/>
                  <a:pt x="4630127" y="6103870"/>
                  <a:pt x="4595457" y="6114766"/>
                </a:cubicBezTo>
                <a:cubicBezTo>
                  <a:pt x="4617910" y="6084719"/>
                  <a:pt x="4642344" y="6058634"/>
                  <a:pt x="4584892" y="6054672"/>
                </a:cubicBezTo>
                <a:cubicBezTo>
                  <a:pt x="4575976" y="6054012"/>
                  <a:pt x="4568052" y="6035191"/>
                  <a:pt x="4560458" y="6025285"/>
                </a:cubicBezTo>
                <a:cubicBezTo>
                  <a:pt x="4533382" y="6038823"/>
                  <a:pt x="4507958" y="6051700"/>
                  <a:pt x="4482203" y="6064577"/>
                </a:cubicBezTo>
                <a:cubicBezTo>
                  <a:pt x="4482863" y="6067549"/>
                  <a:pt x="4484184" y="6076134"/>
                  <a:pt x="4486825" y="6090332"/>
                </a:cubicBezTo>
                <a:cubicBezTo>
                  <a:pt x="4471307" y="6083068"/>
                  <a:pt x="4461731" y="6078776"/>
                  <a:pt x="4451826" y="6074153"/>
                </a:cubicBezTo>
                <a:cubicBezTo>
                  <a:pt x="4452816" y="6077455"/>
                  <a:pt x="4453807" y="6080757"/>
                  <a:pt x="4454797" y="6084059"/>
                </a:cubicBezTo>
                <a:cubicBezTo>
                  <a:pt x="4422769" y="6099577"/>
                  <a:pt x="4391401" y="6116747"/>
                  <a:pt x="4358382" y="6130285"/>
                </a:cubicBezTo>
                <a:cubicBezTo>
                  <a:pt x="4336920" y="6139200"/>
                  <a:pt x="4313807" y="6143822"/>
                  <a:pt x="4291024" y="6148775"/>
                </a:cubicBezTo>
                <a:cubicBezTo>
                  <a:pt x="4285081" y="6150096"/>
                  <a:pt x="4277817" y="6144813"/>
                  <a:pt x="4271213" y="6142832"/>
                </a:cubicBezTo>
                <a:cubicBezTo>
                  <a:pt x="4275835" y="6136889"/>
                  <a:pt x="4279798" y="6130615"/>
                  <a:pt x="4284751" y="6125002"/>
                </a:cubicBezTo>
                <a:cubicBezTo>
                  <a:pt x="4290364" y="6118398"/>
                  <a:pt x="4296637" y="6112125"/>
                  <a:pt x="4299279" y="6109483"/>
                </a:cubicBezTo>
                <a:cubicBezTo>
                  <a:pt x="4261968" y="6089672"/>
                  <a:pt x="4228289" y="6071511"/>
                  <a:pt x="4193949" y="6053351"/>
                </a:cubicBezTo>
                <a:cubicBezTo>
                  <a:pt x="4179751" y="6100238"/>
                  <a:pt x="4136826" y="6112125"/>
                  <a:pt x="4092581" y="6115757"/>
                </a:cubicBezTo>
                <a:cubicBezTo>
                  <a:pt x="4060223" y="6118398"/>
                  <a:pt x="4027864" y="6121700"/>
                  <a:pt x="3993195" y="6116417"/>
                </a:cubicBezTo>
                <a:cubicBezTo>
                  <a:pt x="3968431" y="6112455"/>
                  <a:pt x="3940695" y="6106181"/>
                  <a:pt x="3914280" y="6103210"/>
                </a:cubicBezTo>
                <a:cubicBezTo>
                  <a:pt x="3858478" y="6097596"/>
                  <a:pt x="3809610" y="6117407"/>
                  <a:pt x="3764705" y="6146794"/>
                </a:cubicBezTo>
                <a:cubicBezTo>
                  <a:pt x="3739611" y="6163304"/>
                  <a:pt x="3719139" y="6180473"/>
                  <a:pt x="3705271" y="6135568"/>
                </a:cubicBezTo>
                <a:cubicBezTo>
                  <a:pt x="3701639" y="6123681"/>
                  <a:pt x="3683479" y="6116087"/>
                  <a:pt x="3680507" y="6113775"/>
                </a:cubicBezTo>
                <a:cubicBezTo>
                  <a:pt x="3624045" y="6123351"/>
                  <a:pt x="3575837" y="6135238"/>
                  <a:pt x="3526970" y="6138870"/>
                </a:cubicBezTo>
                <a:cubicBezTo>
                  <a:pt x="3489658" y="6141841"/>
                  <a:pt x="3450696" y="6130615"/>
                  <a:pt x="3420979" y="6164955"/>
                </a:cubicBezTo>
                <a:cubicBezTo>
                  <a:pt x="3416357" y="6170568"/>
                  <a:pt x="3405130" y="6170898"/>
                  <a:pt x="3396545" y="6172549"/>
                </a:cubicBezTo>
                <a:cubicBezTo>
                  <a:pt x="3380696" y="6175190"/>
                  <a:pt x="3364847" y="6176841"/>
                  <a:pt x="3345036" y="6179483"/>
                </a:cubicBezTo>
                <a:cubicBezTo>
                  <a:pt x="3344706" y="6174860"/>
                  <a:pt x="3344046" y="6164955"/>
                  <a:pt x="3342725" y="6145804"/>
                </a:cubicBezTo>
                <a:cubicBezTo>
                  <a:pt x="3335130" y="6163964"/>
                  <a:pt x="3330508" y="6174530"/>
                  <a:pt x="3324234" y="6189389"/>
                </a:cubicBezTo>
                <a:cubicBezTo>
                  <a:pt x="3311687" y="6181464"/>
                  <a:pt x="3300461" y="6174530"/>
                  <a:pt x="3289565" y="6167596"/>
                </a:cubicBezTo>
                <a:cubicBezTo>
                  <a:pt x="3227489" y="6167596"/>
                  <a:pt x="3159470" y="6167596"/>
                  <a:pt x="3089801" y="6167596"/>
                </a:cubicBezTo>
                <a:cubicBezTo>
                  <a:pt x="3079565" y="6129955"/>
                  <a:pt x="3063056" y="6110143"/>
                  <a:pt x="3021782" y="6135898"/>
                </a:cubicBezTo>
                <a:cubicBezTo>
                  <a:pt x="3008905" y="6143822"/>
                  <a:pt x="2986782" y="6137219"/>
                  <a:pt x="2963009" y="6137219"/>
                </a:cubicBezTo>
                <a:cubicBezTo>
                  <a:pt x="2964330" y="6147124"/>
                  <a:pt x="2962018" y="6161983"/>
                  <a:pt x="2968292" y="6168587"/>
                </a:cubicBezTo>
                <a:cubicBezTo>
                  <a:pt x="2996028" y="6197973"/>
                  <a:pt x="3023763" y="6229341"/>
                  <a:pt x="3069990" y="6227360"/>
                </a:cubicBezTo>
                <a:cubicBezTo>
                  <a:pt x="3095414" y="6226369"/>
                  <a:pt x="3113244" y="6233303"/>
                  <a:pt x="3103669" y="6267313"/>
                </a:cubicBezTo>
                <a:cubicBezTo>
                  <a:pt x="3137348" y="6206888"/>
                  <a:pt x="3137018" y="6207219"/>
                  <a:pt x="3189518" y="6247171"/>
                </a:cubicBezTo>
                <a:cubicBezTo>
                  <a:pt x="3199093" y="6254435"/>
                  <a:pt x="3213621" y="6254435"/>
                  <a:pt x="3225508" y="6258398"/>
                </a:cubicBezTo>
                <a:cubicBezTo>
                  <a:pt x="3252914" y="6268304"/>
                  <a:pt x="3286593" y="6271935"/>
                  <a:pt x="3305744" y="6290756"/>
                </a:cubicBezTo>
                <a:cubicBezTo>
                  <a:pt x="3325225" y="6309577"/>
                  <a:pt x="3330178" y="6343586"/>
                  <a:pt x="3343385" y="6374954"/>
                </a:cubicBezTo>
                <a:cubicBezTo>
                  <a:pt x="3390272" y="6381228"/>
                  <a:pt x="3413055" y="6346888"/>
                  <a:pt x="3436168" y="6307265"/>
                </a:cubicBezTo>
                <a:cubicBezTo>
                  <a:pt x="3459611" y="6326747"/>
                  <a:pt x="3479753" y="6345237"/>
                  <a:pt x="3502206" y="6361086"/>
                </a:cubicBezTo>
                <a:cubicBezTo>
                  <a:pt x="3511781" y="6368020"/>
                  <a:pt x="3524658" y="6370992"/>
                  <a:pt x="3536545" y="6372643"/>
                </a:cubicBezTo>
                <a:cubicBezTo>
                  <a:pt x="3591026" y="6379247"/>
                  <a:pt x="3645837" y="6384860"/>
                  <a:pt x="3700318" y="6391133"/>
                </a:cubicBezTo>
                <a:cubicBezTo>
                  <a:pt x="3705271" y="6391793"/>
                  <a:pt x="3711545" y="6396416"/>
                  <a:pt x="3715177" y="6394765"/>
                </a:cubicBezTo>
                <a:cubicBezTo>
                  <a:pt x="3774280" y="6368350"/>
                  <a:pt x="3823809" y="6415567"/>
                  <a:pt x="3879610" y="6415567"/>
                </a:cubicBezTo>
                <a:cubicBezTo>
                  <a:pt x="3910318" y="6415567"/>
                  <a:pt x="3941685" y="6423492"/>
                  <a:pt x="3972063" y="6430426"/>
                </a:cubicBezTo>
                <a:cubicBezTo>
                  <a:pt x="3981308" y="6432407"/>
                  <a:pt x="3988902" y="6442642"/>
                  <a:pt x="3998147" y="6449576"/>
                </a:cubicBezTo>
                <a:cubicBezTo>
                  <a:pt x="3916921" y="6472029"/>
                  <a:pt x="3841969" y="6492831"/>
                  <a:pt x="3767016" y="6513303"/>
                </a:cubicBezTo>
                <a:cubicBezTo>
                  <a:pt x="3771639" y="6543680"/>
                  <a:pt x="3753478" y="6557548"/>
                  <a:pt x="3725082" y="6558869"/>
                </a:cubicBezTo>
                <a:cubicBezTo>
                  <a:pt x="3699988" y="6560189"/>
                  <a:pt x="3672912" y="6569104"/>
                  <a:pt x="3651120" y="6544010"/>
                </a:cubicBezTo>
                <a:cubicBezTo>
                  <a:pt x="3647158" y="6539388"/>
                  <a:pt x="3630649" y="6545331"/>
                  <a:pt x="3617771" y="6546652"/>
                </a:cubicBezTo>
                <a:cubicBezTo>
                  <a:pt x="3607536" y="6524199"/>
                  <a:pt x="3593007" y="6513303"/>
                  <a:pt x="3568243" y="6532123"/>
                </a:cubicBezTo>
                <a:cubicBezTo>
                  <a:pt x="3562300" y="6536746"/>
                  <a:pt x="3550083" y="6536086"/>
                  <a:pt x="3541828" y="6533774"/>
                </a:cubicBezTo>
                <a:cubicBezTo>
                  <a:pt x="3510460" y="6524529"/>
                  <a:pt x="3499234" y="6538727"/>
                  <a:pt x="3499234" y="6556227"/>
                </a:cubicBezTo>
                <a:cubicBezTo>
                  <a:pt x="3520696" y="6593538"/>
                  <a:pt x="3534894" y="6623916"/>
                  <a:pt x="3554375" y="6650331"/>
                </a:cubicBezTo>
                <a:cubicBezTo>
                  <a:pt x="3565932" y="6666180"/>
                  <a:pt x="3585083" y="6676085"/>
                  <a:pt x="3606215" y="6692925"/>
                </a:cubicBezTo>
                <a:cubicBezTo>
                  <a:pt x="3593998" y="6700189"/>
                  <a:pt x="3577488" y="6707783"/>
                  <a:pt x="3563620" y="6718679"/>
                </a:cubicBezTo>
                <a:cubicBezTo>
                  <a:pt x="3556687" y="6723963"/>
                  <a:pt x="3548762" y="6739811"/>
                  <a:pt x="3551404" y="6742783"/>
                </a:cubicBezTo>
                <a:cubicBezTo>
                  <a:pt x="3560649" y="6754340"/>
                  <a:pt x="3572866" y="6764906"/>
                  <a:pt x="3586073" y="6771840"/>
                </a:cubicBezTo>
                <a:cubicBezTo>
                  <a:pt x="3600601" y="6779434"/>
                  <a:pt x="3617111" y="6782736"/>
                  <a:pt x="3632960" y="6787689"/>
                </a:cubicBezTo>
                <a:cubicBezTo>
                  <a:pt x="3643196" y="6790991"/>
                  <a:pt x="3653101" y="6795613"/>
                  <a:pt x="3663337" y="6797264"/>
                </a:cubicBezTo>
                <a:cubicBezTo>
                  <a:pt x="3685460" y="6800897"/>
                  <a:pt x="3707912" y="6802877"/>
                  <a:pt x="3730695" y="6811132"/>
                </a:cubicBezTo>
                <a:cubicBezTo>
                  <a:pt x="3707912" y="6834905"/>
                  <a:pt x="3688432" y="6862311"/>
                  <a:pt x="3654092" y="6850754"/>
                </a:cubicBezTo>
                <a:cubicBezTo>
                  <a:pt x="3645177" y="6847783"/>
                  <a:pt x="3641875" y="6828963"/>
                  <a:pt x="3634611" y="6815094"/>
                </a:cubicBezTo>
                <a:cubicBezTo>
                  <a:pt x="3618762" y="6821368"/>
                  <a:pt x="3601922" y="6839858"/>
                  <a:pt x="3572866" y="6818066"/>
                </a:cubicBezTo>
                <a:cubicBezTo>
                  <a:pt x="3553055" y="6803208"/>
                  <a:pt x="3519705" y="6818066"/>
                  <a:pt x="3502206" y="6840189"/>
                </a:cubicBezTo>
                <a:cubicBezTo>
                  <a:pt x="3479092" y="6869905"/>
                  <a:pt x="3459281" y="6861320"/>
                  <a:pt x="3439140" y="6840189"/>
                </a:cubicBezTo>
                <a:cubicBezTo>
                  <a:pt x="3417017" y="6817075"/>
                  <a:pt x="3395225" y="6795944"/>
                  <a:pt x="3359894" y="6811132"/>
                </a:cubicBezTo>
                <a:cubicBezTo>
                  <a:pt x="3344706" y="6817736"/>
                  <a:pt x="3330508" y="6825661"/>
                  <a:pt x="3316310" y="6837877"/>
                </a:cubicBezTo>
                <a:cubicBezTo>
                  <a:pt x="3291546" y="6837547"/>
                  <a:pt x="3270083" y="6830283"/>
                  <a:pt x="3270744" y="6795283"/>
                </a:cubicBezTo>
                <a:cubicBezTo>
                  <a:pt x="3270744" y="6787689"/>
                  <a:pt x="3250933" y="6774482"/>
                  <a:pt x="3239376" y="6773491"/>
                </a:cubicBezTo>
                <a:cubicBezTo>
                  <a:pt x="3197772" y="6769858"/>
                  <a:pt x="3155838" y="6771180"/>
                  <a:pt x="3113905" y="6769529"/>
                </a:cubicBezTo>
                <a:cubicBezTo>
                  <a:pt x="3089801" y="6768538"/>
                  <a:pt x="3092773" y="6780755"/>
                  <a:pt x="3098386" y="6796604"/>
                </a:cubicBezTo>
                <a:cubicBezTo>
                  <a:pt x="3104989" y="6815094"/>
                  <a:pt x="3109942" y="6834245"/>
                  <a:pt x="3115556" y="6853066"/>
                </a:cubicBezTo>
                <a:cubicBezTo>
                  <a:pt x="3111924" y="6855047"/>
                  <a:pt x="3108622" y="6857358"/>
                  <a:pt x="3104989" y="6859340"/>
                </a:cubicBezTo>
                <a:cubicBezTo>
                  <a:pt x="3072961" y="6835236"/>
                  <a:pt x="3041263" y="6810802"/>
                  <a:pt x="3004943" y="6783066"/>
                </a:cubicBezTo>
                <a:cubicBezTo>
                  <a:pt x="3017160" y="6766227"/>
                  <a:pt x="3029707" y="6749387"/>
                  <a:pt x="3038292" y="6737170"/>
                </a:cubicBezTo>
                <a:cubicBezTo>
                  <a:pt x="2996358" y="6723963"/>
                  <a:pt x="2958716" y="6712076"/>
                  <a:pt x="2915462" y="6698538"/>
                </a:cubicBezTo>
                <a:cubicBezTo>
                  <a:pt x="2909849" y="6717689"/>
                  <a:pt x="2904896" y="6733868"/>
                  <a:pt x="2897962" y="6757312"/>
                </a:cubicBezTo>
                <a:cubicBezTo>
                  <a:pt x="2896971" y="6757312"/>
                  <a:pt x="2885415" y="6760613"/>
                  <a:pt x="2876830" y="6756651"/>
                </a:cubicBezTo>
                <a:cubicBezTo>
                  <a:pt x="2828953" y="6735849"/>
                  <a:pt x="2814424" y="6738160"/>
                  <a:pt x="2775132" y="6774482"/>
                </a:cubicBezTo>
                <a:cubicBezTo>
                  <a:pt x="2763906" y="6785047"/>
                  <a:pt x="2751028" y="6794293"/>
                  <a:pt x="2737821" y="6802217"/>
                </a:cubicBezTo>
                <a:cubicBezTo>
                  <a:pt x="2733198" y="6804859"/>
                  <a:pt x="2724943" y="6801557"/>
                  <a:pt x="2719000" y="6796273"/>
                </a:cubicBezTo>
                <a:cubicBezTo>
                  <a:pt x="2653953" y="6799906"/>
                  <a:pt x="2627538" y="6795613"/>
                  <a:pt x="2587585" y="6741792"/>
                </a:cubicBezTo>
                <a:cubicBezTo>
                  <a:pt x="2568765" y="6741792"/>
                  <a:pt x="2551925" y="6746415"/>
                  <a:pt x="2540038" y="6740802"/>
                </a:cubicBezTo>
                <a:cubicBezTo>
                  <a:pt x="2507350" y="6725944"/>
                  <a:pt x="2477633" y="6704481"/>
                  <a:pt x="2444944" y="6689293"/>
                </a:cubicBezTo>
                <a:cubicBezTo>
                  <a:pt x="2403671" y="6670472"/>
                  <a:pt x="2361076" y="6654623"/>
                  <a:pt x="2318482" y="6638444"/>
                </a:cubicBezTo>
                <a:cubicBezTo>
                  <a:pt x="2280180" y="6623916"/>
                  <a:pt x="2242869" y="6609057"/>
                  <a:pt x="2229992" y="6565473"/>
                </a:cubicBezTo>
                <a:cubicBezTo>
                  <a:pt x="2150417" y="6593208"/>
                  <a:pt x="2113766" y="6584623"/>
                  <a:pt x="2091973" y="6533774"/>
                </a:cubicBezTo>
                <a:cubicBezTo>
                  <a:pt x="2101549" y="6526510"/>
                  <a:pt x="2111455" y="6519246"/>
                  <a:pt x="2121360" y="6511652"/>
                </a:cubicBezTo>
                <a:cubicBezTo>
                  <a:pt x="2120370" y="6508350"/>
                  <a:pt x="2119379" y="6504718"/>
                  <a:pt x="2118719" y="6501416"/>
                </a:cubicBezTo>
                <a:cubicBezTo>
                  <a:pt x="2105841" y="6503727"/>
                  <a:pt x="2092964" y="6506699"/>
                  <a:pt x="2079756" y="6508020"/>
                </a:cubicBezTo>
                <a:cubicBezTo>
                  <a:pt x="2066219" y="6509010"/>
                  <a:pt x="2052681" y="6508350"/>
                  <a:pt x="2030889" y="6508350"/>
                </a:cubicBezTo>
                <a:cubicBezTo>
                  <a:pt x="2043436" y="6493161"/>
                  <a:pt x="2050039" y="6485237"/>
                  <a:pt x="2052351" y="6482595"/>
                </a:cubicBezTo>
                <a:cubicBezTo>
                  <a:pt x="2039474" y="6461463"/>
                  <a:pt x="2027917" y="6442642"/>
                  <a:pt x="2014709" y="6421180"/>
                </a:cubicBezTo>
                <a:cubicBezTo>
                  <a:pt x="1972115" y="6449246"/>
                  <a:pt x="1928530" y="6478303"/>
                  <a:pt x="1883955" y="6507690"/>
                </a:cubicBezTo>
                <a:cubicBezTo>
                  <a:pt x="1894851" y="6536416"/>
                  <a:pt x="1883295" y="6544010"/>
                  <a:pt x="1820889" y="6550284"/>
                </a:cubicBezTo>
                <a:cubicBezTo>
                  <a:pt x="1830465" y="6556227"/>
                  <a:pt x="1839710" y="6562171"/>
                  <a:pt x="1849285" y="6568114"/>
                </a:cubicBezTo>
                <a:cubicBezTo>
                  <a:pt x="1860842" y="6575378"/>
                  <a:pt x="1872729" y="6582312"/>
                  <a:pt x="1891549" y="6593869"/>
                </a:cubicBezTo>
                <a:cubicBezTo>
                  <a:pt x="1867116" y="6600142"/>
                  <a:pt x="1849285" y="6605095"/>
                  <a:pt x="1839380" y="6607736"/>
                </a:cubicBezTo>
                <a:cubicBezTo>
                  <a:pt x="1822210" y="6627548"/>
                  <a:pt x="1810323" y="6645048"/>
                  <a:pt x="1794144" y="6656604"/>
                </a:cubicBezTo>
                <a:cubicBezTo>
                  <a:pt x="1790512" y="6659246"/>
                  <a:pt x="1772021" y="6641416"/>
                  <a:pt x="1759804" y="6632170"/>
                </a:cubicBezTo>
                <a:cubicBezTo>
                  <a:pt x="1752210" y="6633161"/>
                  <a:pt x="1739993" y="6635142"/>
                  <a:pt x="1727776" y="6636793"/>
                </a:cubicBezTo>
                <a:cubicBezTo>
                  <a:pt x="1733059" y="6623255"/>
                  <a:pt x="1735701" y="6607406"/>
                  <a:pt x="1744616" y="6596510"/>
                </a:cubicBezTo>
                <a:cubicBezTo>
                  <a:pt x="1751880" y="6587265"/>
                  <a:pt x="1767069" y="6584953"/>
                  <a:pt x="1777634" y="6577689"/>
                </a:cubicBezTo>
                <a:cubicBezTo>
                  <a:pt x="1785559" y="6572406"/>
                  <a:pt x="1791502" y="6564812"/>
                  <a:pt x="1795795" y="6553916"/>
                </a:cubicBezTo>
                <a:cubicBezTo>
                  <a:pt x="1747918" y="6562171"/>
                  <a:pt x="1685182" y="6514293"/>
                  <a:pt x="1660418" y="6608066"/>
                </a:cubicBezTo>
                <a:cubicBezTo>
                  <a:pt x="1653484" y="6579340"/>
                  <a:pt x="1650182" y="6564812"/>
                  <a:pt x="1644569" y="6540708"/>
                </a:cubicBezTo>
                <a:cubicBezTo>
                  <a:pt x="1615182" y="6553916"/>
                  <a:pt x="1589097" y="6564152"/>
                  <a:pt x="1564663" y="6578019"/>
                </a:cubicBezTo>
                <a:cubicBezTo>
                  <a:pt x="1562022" y="6579670"/>
                  <a:pt x="1570277" y="6600472"/>
                  <a:pt x="1575560" y="6621274"/>
                </a:cubicBezTo>
                <a:cubicBezTo>
                  <a:pt x="1560701" y="6614340"/>
                  <a:pt x="1548154" y="6611368"/>
                  <a:pt x="1539239" y="6604104"/>
                </a:cubicBezTo>
                <a:cubicBezTo>
                  <a:pt x="1516456" y="6585944"/>
                  <a:pt x="1494003" y="6567123"/>
                  <a:pt x="1473201" y="6546321"/>
                </a:cubicBezTo>
                <a:cubicBezTo>
                  <a:pt x="1448768" y="6521887"/>
                  <a:pt x="1429286" y="6527501"/>
                  <a:pt x="1408815" y="6550614"/>
                </a:cubicBezTo>
                <a:cubicBezTo>
                  <a:pt x="1402211" y="6557878"/>
                  <a:pt x="1388013" y="6568114"/>
                  <a:pt x="1383390" y="6565803"/>
                </a:cubicBezTo>
                <a:cubicBezTo>
                  <a:pt x="1370513" y="6558869"/>
                  <a:pt x="1361268" y="6545991"/>
                  <a:pt x="1352023" y="6537076"/>
                </a:cubicBezTo>
                <a:cubicBezTo>
                  <a:pt x="1384711" y="6517265"/>
                  <a:pt x="1411786" y="6501086"/>
                  <a:pt x="1441503" y="6483256"/>
                </a:cubicBezTo>
                <a:cubicBezTo>
                  <a:pt x="1415419" y="6469057"/>
                  <a:pt x="1402871" y="6451227"/>
                  <a:pt x="1431268" y="6424812"/>
                </a:cubicBezTo>
                <a:cubicBezTo>
                  <a:pt x="1435230" y="6421180"/>
                  <a:pt x="1426975" y="6404341"/>
                  <a:pt x="1424334" y="6393775"/>
                </a:cubicBezTo>
                <a:cubicBezTo>
                  <a:pt x="1412447" y="6397077"/>
                  <a:pt x="1399570" y="6398728"/>
                  <a:pt x="1389004" y="6404341"/>
                </a:cubicBezTo>
                <a:cubicBezTo>
                  <a:pt x="1385371" y="6406322"/>
                  <a:pt x="1386692" y="6417878"/>
                  <a:pt x="1385371" y="6425803"/>
                </a:cubicBezTo>
                <a:cubicBezTo>
                  <a:pt x="1371504" y="6425803"/>
                  <a:pt x="1360277" y="6425803"/>
                  <a:pt x="1348721" y="6425803"/>
                </a:cubicBezTo>
                <a:lnTo>
                  <a:pt x="1349711" y="6426794"/>
                </a:lnTo>
                <a:cubicBezTo>
                  <a:pt x="1344758" y="6411935"/>
                  <a:pt x="1339806" y="6397407"/>
                  <a:pt x="1334853" y="6382218"/>
                </a:cubicBezTo>
                <a:cubicBezTo>
                  <a:pt x="1337164" y="6381888"/>
                  <a:pt x="1343438" y="6380897"/>
                  <a:pt x="1349381" y="6380237"/>
                </a:cubicBezTo>
                <a:cubicBezTo>
                  <a:pt x="1344758" y="6340284"/>
                  <a:pt x="1314051" y="6349860"/>
                  <a:pt x="1290608" y="6351511"/>
                </a:cubicBezTo>
                <a:cubicBezTo>
                  <a:pt x="1284664" y="6351841"/>
                  <a:pt x="1280702" y="6372643"/>
                  <a:pt x="1273768" y="6388492"/>
                </a:cubicBezTo>
                <a:cubicBezTo>
                  <a:pt x="1249334" y="6402030"/>
                  <a:pt x="1218627" y="6407643"/>
                  <a:pt x="1188249" y="6375284"/>
                </a:cubicBezTo>
                <a:cubicBezTo>
                  <a:pt x="1176693" y="6363067"/>
                  <a:pt x="1153910" y="6362407"/>
                  <a:pt x="1137731" y="6353162"/>
                </a:cubicBezTo>
                <a:cubicBezTo>
                  <a:pt x="1123533" y="6345237"/>
                  <a:pt x="1099759" y="6331699"/>
                  <a:pt x="1100750" y="6323115"/>
                </a:cubicBezTo>
                <a:cubicBezTo>
                  <a:pt x="1106033" y="6275237"/>
                  <a:pt x="1074004" y="6265002"/>
                  <a:pt x="1040655" y="6253445"/>
                </a:cubicBezTo>
                <a:cubicBezTo>
                  <a:pt x="1037684" y="6252454"/>
                  <a:pt x="1035703" y="6248162"/>
                  <a:pt x="1029099" y="6240238"/>
                </a:cubicBezTo>
                <a:cubicBezTo>
                  <a:pt x="1055514" y="6226039"/>
                  <a:pt x="1079618" y="6212832"/>
                  <a:pt x="1102401" y="6200285"/>
                </a:cubicBezTo>
                <a:cubicBezTo>
                  <a:pt x="1101080" y="6197973"/>
                  <a:pt x="1094146" y="6187408"/>
                  <a:pt x="1086882" y="6175520"/>
                </a:cubicBezTo>
                <a:cubicBezTo>
                  <a:pt x="1071693" y="6177832"/>
                  <a:pt x="1054193" y="6180473"/>
                  <a:pt x="1033391" y="6183775"/>
                </a:cubicBezTo>
                <a:cubicBezTo>
                  <a:pt x="1035372" y="6193351"/>
                  <a:pt x="1037023" y="6201605"/>
                  <a:pt x="1039665" y="6215473"/>
                </a:cubicBezTo>
                <a:cubicBezTo>
                  <a:pt x="1020514" y="6212172"/>
                  <a:pt x="1004665" y="6209530"/>
                  <a:pt x="988816" y="6206888"/>
                </a:cubicBezTo>
                <a:cubicBezTo>
                  <a:pt x="984193" y="6216464"/>
                  <a:pt x="979240" y="6226700"/>
                  <a:pt x="970986" y="6243539"/>
                </a:cubicBezTo>
                <a:cubicBezTo>
                  <a:pt x="932024" y="6175851"/>
                  <a:pt x="879524" y="6132927"/>
                  <a:pt x="829005" y="6084389"/>
                </a:cubicBezTo>
                <a:cubicBezTo>
                  <a:pt x="836930" y="6079106"/>
                  <a:pt x="844854" y="6073823"/>
                  <a:pt x="854429" y="6067219"/>
                </a:cubicBezTo>
                <a:cubicBezTo>
                  <a:pt x="833958" y="6035191"/>
                  <a:pt x="813156" y="6003493"/>
                  <a:pt x="793015" y="5971795"/>
                </a:cubicBezTo>
                <a:cubicBezTo>
                  <a:pt x="787732" y="5978068"/>
                  <a:pt x="783109" y="5983351"/>
                  <a:pt x="771222" y="5997550"/>
                </a:cubicBezTo>
                <a:cubicBezTo>
                  <a:pt x="774854" y="5976417"/>
                  <a:pt x="776505" y="5966842"/>
                  <a:pt x="778156" y="5955615"/>
                </a:cubicBezTo>
                <a:cubicBezTo>
                  <a:pt x="745137" y="5963540"/>
                  <a:pt x="713769" y="5978398"/>
                  <a:pt x="683062" y="5977078"/>
                </a:cubicBezTo>
                <a:cubicBezTo>
                  <a:pt x="651364" y="5975427"/>
                  <a:pt x="620326" y="5957927"/>
                  <a:pt x="593251" y="5948682"/>
                </a:cubicBezTo>
                <a:cubicBezTo>
                  <a:pt x="620987" y="5934814"/>
                  <a:pt x="650043" y="5920286"/>
                  <a:pt x="684053" y="5903116"/>
                </a:cubicBezTo>
                <a:cubicBezTo>
                  <a:pt x="665562" y="5893540"/>
                  <a:pt x="653015" y="5886937"/>
                  <a:pt x="647402" y="5883965"/>
                </a:cubicBezTo>
                <a:cubicBezTo>
                  <a:pt x="653345" y="5866135"/>
                  <a:pt x="657638" y="5852927"/>
                  <a:pt x="661930" y="5839720"/>
                </a:cubicBezTo>
                <a:cubicBezTo>
                  <a:pt x="688015" y="5847974"/>
                  <a:pt x="711458" y="5873729"/>
                  <a:pt x="741505" y="5854578"/>
                </a:cubicBezTo>
                <a:cubicBezTo>
                  <a:pt x="742166" y="5849955"/>
                  <a:pt x="742496" y="5845333"/>
                  <a:pt x="743156" y="5840710"/>
                </a:cubicBezTo>
                <a:cubicBezTo>
                  <a:pt x="716411" y="5840710"/>
                  <a:pt x="689666" y="5840710"/>
                  <a:pt x="662921" y="5840710"/>
                </a:cubicBezTo>
                <a:cubicBezTo>
                  <a:pt x="651694" y="5842361"/>
                  <a:pt x="640138" y="5843022"/>
                  <a:pt x="629241" y="5845663"/>
                </a:cubicBezTo>
                <a:cubicBezTo>
                  <a:pt x="604477" y="5851936"/>
                  <a:pt x="579713" y="5859531"/>
                  <a:pt x="554949" y="5866465"/>
                </a:cubicBezTo>
                <a:cubicBezTo>
                  <a:pt x="553298" y="5863163"/>
                  <a:pt x="551647" y="5860191"/>
                  <a:pt x="550327" y="5856889"/>
                </a:cubicBezTo>
                <a:cubicBezTo>
                  <a:pt x="558581" y="5847314"/>
                  <a:pt x="566836" y="5837739"/>
                  <a:pt x="573440" y="5830144"/>
                </a:cubicBezTo>
                <a:cubicBezTo>
                  <a:pt x="557591" y="5821889"/>
                  <a:pt x="542402" y="5814295"/>
                  <a:pt x="527544" y="5806371"/>
                </a:cubicBezTo>
                <a:cubicBezTo>
                  <a:pt x="537119" y="5788210"/>
                  <a:pt x="543723" y="5767408"/>
                  <a:pt x="557260" y="5752550"/>
                </a:cubicBezTo>
                <a:cubicBezTo>
                  <a:pt x="571789" y="5736701"/>
                  <a:pt x="592921" y="5727126"/>
                  <a:pt x="610421" y="5713918"/>
                </a:cubicBezTo>
                <a:cubicBezTo>
                  <a:pt x="632213" y="5697409"/>
                  <a:pt x="622968" y="5679579"/>
                  <a:pt x="609100" y="5665380"/>
                </a:cubicBezTo>
                <a:cubicBezTo>
                  <a:pt x="584336" y="5640286"/>
                  <a:pt x="557260" y="5617503"/>
                  <a:pt x="532166" y="5592739"/>
                </a:cubicBezTo>
                <a:cubicBezTo>
                  <a:pt x="526553" y="5587126"/>
                  <a:pt x="525232" y="5577220"/>
                  <a:pt x="523251" y="5572598"/>
                </a:cubicBezTo>
                <a:cubicBezTo>
                  <a:pt x="552308" y="5559390"/>
                  <a:pt x="578723" y="5547173"/>
                  <a:pt x="605468" y="5534956"/>
                </a:cubicBezTo>
                <a:cubicBezTo>
                  <a:pt x="591270" y="5518777"/>
                  <a:pt x="583015" y="5509202"/>
                  <a:pt x="574760" y="5499956"/>
                </a:cubicBezTo>
                <a:cubicBezTo>
                  <a:pt x="584996" y="5495334"/>
                  <a:pt x="595892" y="5492032"/>
                  <a:pt x="605468" y="5486089"/>
                </a:cubicBezTo>
                <a:cubicBezTo>
                  <a:pt x="622638" y="5475522"/>
                  <a:pt x="638817" y="5463966"/>
                  <a:pt x="658298" y="5450758"/>
                </a:cubicBezTo>
                <a:cubicBezTo>
                  <a:pt x="632213" y="5446466"/>
                  <a:pt x="606789" y="5449107"/>
                  <a:pt x="590609" y="5438211"/>
                </a:cubicBezTo>
                <a:cubicBezTo>
                  <a:pt x="574100" y="5427315"/>
                  <a:pt x="566176" y="5402881"/>
                  <a:pt x="552638" y="5381089"/>
                </a:cubicBezTo>
                <a:cubicBezTo>
                  <a:pt x="570468" y="5379108"/>
                  <a:pt x="584006" y="5377787"/>
                  <a:pt x="603487" y="5375806"/>
                </a:cubicBezTo>
                <a:cubicBezTo>
                  <a:pt x="560562" y="5342457"/>
                  <a:pt x="521270" y="5312079"/>
                  <a:pt x="481647" y="5281042"/>
                </a:cubicBezTo>
                <a:cubicBezTo>
                  <a:pt x="499147" y="5260240"/>
                  <a:pt x="510704" y="5246702"/>
                  <a:pt x="525232" y="5229532"/>
                </a:cubicBezTo>
                <a:cubicBezTo>
                  <a:pt x="505421" y="5221608"/>
                  <a:pt x="489572" y="5215665"/>
                  <a:pt x="468440" y="5207410"/>
                </a:cubicBezTo>
                <a:cubicBezTo>
                  <a:pt x="474714" y="5201136"/>
                  <a:pt x="483959" y="5192221"/>
                  <a:pt x="496506" y="5180335"/>
                </a:cubicBezTo>
                <a:cubicBezTo>
                  <a:pt x="487591" y="5178684"/>
                  <a:pt x="479666" y="5178353"/>
                  <a:pt x="472402" y="5175712"/>
                </a:cubicBezTo>
                <a:cubicBezTo>
                  <a:pt x="442685" y="5165806"/>
                  <a:pt x="410327" y="5166137"/>
                  <a:pt x="388204" y="5134439"/>
                </a:cubicBezTo>
                <a:cubicBezTo>
                  <a:pt x="376318" y="5116939"/>
                  <a:pt x="347591" y="5110995"/>
                  <a:pt x="323818" y="5098118"/>
                </a:cubicBezTo>
                <a:cubicBezTo>
                  <a:pt x="331742" y="5091514"/>
                  <a:pt x="339006" y="5085901"/>
                  <a:pt x="345940" y="5080288"/>
                </a:cubicBezTo>
                <a:cubicBezTo>
                  <a:pt x="346601" y="5076326"/>
                  <a:pt x="346931" y="5072033"/>
                  <a:pt x="347591" y="5068071"/>
                </a:cubicBezTo>
                <a:cubicBezTo>
                  <a:pt x="325799" y="5063448"/>
                  <a:pt x="304337" y="5059156"/>
                  <a:pt x="282544" y="5054533"/>
                </a:cubicBezTo>
                <a:cubicBezTo>
                  <a:pt x="268016" y="5051231"/>
                  <a:pt x="253488" y="5047599"/>
                  <a:pt x="229384" y="5041656"/>
                </a:cubicBezTo>
                <a:cubicBezTo>
                  <a:pt x="249195" y="5023826"/>
                  <a:pt x="260091" y="5013920"/>
                  <a:pt x="275280" y="5000052"/>
                </a:cubicBezTo>
                <a:cubicBezTo>
                  <a:pt x="260091" y="4984203"/>
                  <a:pt x="242591" y="4970996"/>
                  <a:pt x="232025" y="4953496"/>
                </a:cubicBezTo>
                <a:cubicBezTo>
                  <a:pt x="220139" y="4933684"/>
                  <a:pt x="214195" y="4910241"/>
                  <a:pt x="205610" y="4888449"/>
                </a:cubicBezTo>
                <a:cubicBezTo>
                  <a:pt x="204620" y="4886137"/>
                  <a:pt x="203960" y="4883826"/>
                  <a:pt x="201648" y="4877882"/>
                </a:cubicBezTo>
                <a:cubicBezTo>
                  <a:pt x="217497" y="4872269"/>
                  <a:pt x="233016" y="4866656"/>
                  <a:pt x="252827" y="4859062"/>
                </a:cubicBezTo>
                <a:cubicBezTo>
                  <a:pt x="222120" y="4848826"/>
                  <a:pt x="196035" y="4840241"/>
                  <a:pt x="169950" y="4830996"/>
                </a:cubicBezTo>
                <a:cubicBezTo>
                  <a:pt x="165658" y="4829345"/>
                  <a:pt x="161695" y="4826373"/>
                  <a:pt x="158063" y="4823402"/>
                </a:cubicBezTo>
                <a:cubicBezTo>
                  <a:pt x="145516" y="4813826"/>
                  <a:pt x="133299" y="4803921"/>
                  <a:pt x="118441" y="4792364"/>
                </a:cubicBezTo>
                <a:cubicBezTo>
                  <a:pt x="121082" y="4788732"/>
                  <a:pt x="128016" y="4779487"/>
                  <a:pt x="138252" y="4765619"/>
                </a:cubicBezTo>
                <a:cubicBezTo>
                  <a:pt x="123064" y="4763968"/>
                  <a:pt x="112828" y="4762977"/>
                  <a:pt x="98960" y="4761657"/>
                </a:cubicBezTo>
                <a:cubicBezTo>
                  <a:pt x="113488" y="4751751"/>
                  <a:pt x="124714" y="4743826"/>
                  <a:pt x="137922" y="4734581"/>
                </a:cubicBezTo>
                <a:cubicBezTo>
                  <a:pt x="129667" y="4725336"/>
                  <a:pt x="121743" y="4716090"/>
                  <a:pt x="113818" y="4706845"/>
                </a:cubicBezTo>
                <a:cubicBezTo>
                  <a:pt x="99620" y="4690336"/>
                  <a:pt x="75847" y="4677459"/>
                  <a:pt x="102592" y="4650714"/>
                </a:cubicBezTo>
                <a:cubicBezTo>
                  <a:pt x="108535" y="4644770"/>
                  <a:pt x="99290" y="4624299"/>
                  <a:pt x="96648" y="4608779"/>
                </a:cubicBezTo>
                <a:cubicBezTo>
                  <a:pt x="84101" y="4607129"/>
                  <a:pt x="72215" y="4605478"/>
                  <a:pt x="66932" y="4604487"/>
                </a:cubicBezTo>
                <a:cubicBezTo>
                  <a:pt x="68583" y="4572459"/>
                  <a:pt x="79809" y="4538780"/>
                  <a:pt x="68583" y="4515997"/>
                </a:cubicBezTo>
                <a:cubicBezTo>
                  <a:pt x="58347" y="4495195"/>
                  <a:pt x="24337" y="4485950"/>
                  <a:pt x="894" y="4471752"/>
                </a:cubicBezTo>
                <a:cubicBezTo>
                  <a:pt x="12781" y="4462837"/>
                  <a:pt x="29951" y="4450289"/>
                  <a:pt x="51083" y="4434441"/>
                </a:cubicBezTo>
                <a:cubicBezTo>
                  <a:pt x="20375" y="4426846"/>
                  <a:pt x="19715" y="4411327"/>
                  <a:pt x="37875" y="4392176"/>
                </a:cubicBezTo>
                <a:cubicBezTo>
                  <a:pt x="27639" y="4387224"/>
                  <a:pt x="20045" y="4383592"/>
                  <a:pt x="16743" y="4382271"/>
                </a:cubicBezTo>
                <a:cubicBezTo>
                  <a:pt x="16743" y="4353214"/>
                  <a:pt x="16743" y="4327130"/>
                  <a:pt x="16743" y="4297413"/>
                </a:cubicBezTo>
                <a:cubicBezTo>
                  <a:pt x="13441" y="4293120"/>
                  <a:pt x="-2078" y="4279582"/>
                  <a:pt x="234" y="4274299"/>
                </a:cubicBezTo>
                <a:cubicBezTo>
                  <a:pt x="6507" y="4260431"/>
                  <a:pt x="18724" y="4244583"/>
                  <a:pt x="32262" y="4239630"/>
                </a:cubicBezTo>
                <a:cubicBezTo>
                  <a:pt x="68913" y="4226422"/>
                  <a:pt x="107214" y="4218498"/>
                  <a:pt x="149479" y="4207271"/>
                </a:cubicBezTo>
                <a:cubicBezTo>
                  <a:pt x="156412" y="4183498"/>
                  <a:pt x="154431" y="4160385"/>
                  <a:pt x="116790" y="4154441"/>
                </a:cubicBezTo>
                <a:cubicBezTo>
                  <a:pt x="140233" y="4150479"/>
                  <a:pt x="164667" y="4146516"/>
                  <a:pt x="189101" y="4142554"/>
                </a:cubicBezTo>
                <a:cubicBezTo>
                  <a:pt x="177875" y="4130998"/>
                  <a:pt x="166318" y="4119111"/>
                  <a:pt x="155092" y="4107555"/>
                </a:cubicBezTo>
                <a:cubicBezTo>
                  <a:pt x="177544" y="4101941"/>
                  <a:pt x="199997" y="4096328"/>
                  <a:pt x="222450" y="4090385"/>
                </a:cubicBezTo>
                <a:cubicBezTo>
                  <a:pt x="221790" y="4087083"/>
                  <a:pt x="221129" y="4083451"/>
                  <a:pt x="220799" y="4080149"/>
                </a:cubicBezTo>
                <a:cubicBezTo>
                  <a:pt x="209903" y="4080809"/>
                  <a:pt x="199007" y="4081470"/>
                  <a:pt x="185139" y="4082460"/>
                </a:cubicBezTo>
                <a:cubicBezTo>
                  <a:pt x="186790" y="4055385"/>
                  <a:pt x="190752" y="4032602"/>
                  <a:pt x="220139" y="4021045"/>
                </a:cubicBezTo>
                <a:cubicBezTo>
                  <a:pt x="228063" y="4018074"/>
                  <a:pt x="231365" y="4003545"/>
                  <a:pt x="236648" y="3994300"/>
                </a:cubicBezTo>
                <a:lnTo>
                  <a:pt x="235327" y="3995291"/>
                </a:lnTo>
                <a:cubicBezTo>
                  <a:pt x="269667" y="3999253"/>
                  <a:pt x="304337" y="4002225"/>
                  <a:pt x="338676" y="4007507"/>
                </a:cubicBezTo>
                <a:cubicBezTo>
                  <a:pt x="354525" y="4009819"/>
                  <a:pt x="368393" y="4015762"/>
                  <a:pt x="371035" y="3991659"/>
                </a:cubicBezTo>
                <a:cubicBezTo>
                  <a:pt x="371035" y="3990008"/>
                  <a:pt x="388865" y="3990668"/>
                  <a:pt x="399101" y="3990008"/>
                </a:cubicBezTo>
                <a:cubicBezTo>
                  <a:pt x="397119" y="3973168"/>
                  <a:pt x="395468" y="3956658"/>
                  <a:pt x="394148" y="3945432"/>
                </a:cubicBezTo>
                <a:cubicBezTo>
                  <a:pt x="363110" y="3945432"/>
                  <a:pt x="332733" y="3945432"/>
                  <a:pt x="302686" y="3945432"/>
                </a:cubicBezTo>
                <a:cubicBezTo>
                  <a:pt x="284525" y="3914065"/>
                  <a:pt x="309950" y="3898546"/>
                  <a:pt x="323818" y="3876753"/>
                </a:cubicBezTo>
                <a:cubicBezTo>
                  <a:pt x="335374" y="3858593"/>
                  <a:pt x="337355" y="3834159"/>
                  <a:pt x="346270" y="3802131"/>
                </a:cubicBezTo>
                <a:cubicBezTo>
                  <a:pt x="358818" y="3802131"/>
                  <a:pt x="380940" y="3800150"/>
                  <a:pt x="402733" y="3803121"/>
                </a:cubicBezTo>
                <a:cubicBezTo>
                  <a:pt x="412968" y="3804442"/>
                  <a:pt x="421553" y="3816659"/>
                  <a:pt x="431789" y="3822602"/>
                </a:cubicBezTo>
                <a:cubicBezTo>
                  <a:pt x="441695" y="3828216"/>
                  <a:pt x="452261" y="3832508"/>
                  <a:pt x="463157" y="3835150"/>
                </a:cubicBezTo>
                <a:cubicBezTo>
                  <a:pt x="464478" y="3835480"/>
                  <a:pt x="469100" y="3822932"/>
                  <a:pt x="470751" y="3819631"/>
                </a:cubicBezTo>
                <a:cubicBezTo>
                  <a:pt x="489902" y="3818640"/>
                  <a:pt x="507402" y="3817650"/>
                  <a:pt x="530515" y="3816329"/>
                </a:cubicBezTo>
                <a:cubicBezTo>
                  <a:pt x="524902" y="3800480"/>
                  <a:pt x="521600" y="3790574"/>
                  <a:pt x="517638" y="3779348"/>
                </a:cubicBezTo>
                <a:cubicBezTo>
                  <a:pt x="528204" y="3775055"/>
                  <a:pt x="539430" y="3770763"/>
                  <a:pt x="550657" y="3766470"/>
                </a:cubicBezTo>
                <a:cubicBezTo>
                  <a:pt x="550327" y="3762838"/>
                  <a:pt x="549666" y="3758876"/>
                  <a:pt x="549336" y="3755244"/>
                </a:cubicBezTo>
                <a:cubicBezTo>
                  <a:pt x="527544" y="3756895"/>
                  <a:pt x="505751" y="3758546"/>
                  <a:pt x="484289" y="3760197"/>
                </a:cubicBezTo>
                <a:cubicBezTo>
                  <a:pt x="482968" y="3756895"/>
                  <a:pt x="481978" y="3753593"/>
                  <a:pt x="480657" y="3750291"/>
                </a:cubicBezTo>
                <a:cubicBezTo>
                  <a:pt x="508723" y="3735103"/>
                  <a:pt x="536789" y="3719584"/>
                  <a:pt x="560893" y="3706376"/>
                </a:cubicBezTo>
                <a:cubicBezTo>
                  <a:pt x="557591" y="3688546"/>
                  <a:pt x="554949" y="3674348"/>
                  <a:pt x="551317" y="3654867"/>
                </a:cubicBezTo>
                <a:cubicBezTo>
                  <a:pt x="553959" y="3655858"/>
                  <a:pt x="547025" y="3653546"/>
                  <a:pt x="539761" y="3650905"/>
                </a:cubicBezTo>
                <a:cubicBezTo>
                  <a:pt x="539430" y="3650905"/>
                  <a:pt x="540091" y="3648594"/>
                  <a:pt x="540091" y="3646943"/>
                </a:cubicBezTo>
                <a:cubicBezTo>
                  <a:pt x="572779" y="3644631"/>
                  <a:pt x="605468" y="3641660"/>
                  <a:pt x="638156" y="3640339"/>
                </a:cubicBezTo>
                <a:cubicBezTo>
                  <a:pt x="643440" y="3640009"/>
                  <a:pt x="650043" y="3647273"/>
                  <a:pt x="654336" y="3652556"/>
                </a:cubicBezTo>
                <a:cubicBezTo>
                  <a:pt x="673487" y="3675009"/>
                  <a:pt x="694949" y="3680291"/>
                  <a:pt x="725656" y="3661471"/>
                </a:cubicBezTo>
                <a:cubicBezTo>
                  <a:pt x="710137" y="3657508"/>
                  <a:pt x="699241" y="3654537"/>
                  <a:pt x="688345" y="3651895"/>
                </a:cubicBezTo>
                <a:cubicBezTo>
                  <a:pt x="688015" y="3649254"/>
                  <a:pt x="687685" y="3646282"/>
                  <a:pt x="687685" y="3643641"/>
                </a:cubicBezTo>
                <a:cubicBezTo>
                  <a:pt x="704524" y="3639678"/>
                  <a:pt x="721034" y="3636046"/>
                  <a:pt x="741835" y="3631093"/>
                </a:cubicBezTo>
                <a:cubicBezTo>
                  <a:pt x="723345" y="3616235"/>
                  <a:pt x="708486" y="3604348"/>
                  <a:pt x="693958" y="3592792"/>
                </a:cubicBezTo>
                <a:cubicBezTo>
                  <a:pt x="702543" y="3590811"/>
                  <a:pt x="712449" y="3590811"/>
                  <a:pt x="719383" y="3586518"/>
                </a:cubicBezTo>
                <a:cubicBezTo>
                  <a:pt x="745798" y="3570009"/>
                  <a:pt x="759996" y="3576282"/>
                  <a:pt x="761317" y="3615905"/>
                </a:cubicBezTo>
                <a:cubicBezTo>
                  <a:pt x="772213" y="3595763"/>
                  <a:pt x="778817" y="3583216"/>
                  <a:pt x="785750" y="3570339"/>
                </a:cubicBezTo>
                <a:cubicBezTo>
                  <a:pt x="738864" y="3553169"/>
                  <a:pt x="706836" y="3561754"/>
                  <a:pt x="694949" y="3593782"/>
                </a:cubicBezTo>
                <a:cubicBezTo>
                  <a:pt x="674477" y="3585858"/>
                  <a:pt x="655987" y="3583546"/>
                  <a:pt x="633864" y="3594773"/>
                </a:cubicBezTo>
                <a:cubicBezTo>
                  <a:pt x="616034" y="3603688"/>
                  <a:pt x="592260" y="3600716"/>
                  <a:pt x="571128" y="3603358"/>
                </a:cubicBezTo>
                <a:cubicBezTo>
                  <a:pt x="564194" y="3604348"/>
                  <a:pt x="556600" y="3605339"/>
                  <a:pt x="550327" y="3608310"/>
                </a:cubicBezTo>
                <a:cubicBezTo>
                  <a:pt x="514996" y="3624490"/>
                  <a:pt x="479997" y="3640999"/>
                  <a:pt x="444666" y="3657839"/>
                </a:cubicBezTo>
                <a:cubicBezTo>
                  <a:pt x="438063" y="3670716"/>
                  <a:pt x="433440" y="3695150"/>
                  <a:pt x="418912" y="3703405"/>
                </a:cubicBezTo>
                <a:cubicBezTo>
                  <a:pt x="396129" y="3716942"/>
                  <a:pt x="367072" y="3719584"/>
                  <a:pt x="340657" y="3726848"/>
                </a:cubicBezTo>
                <a:cubicBezTo>
                  <a:pt x="338676" y="3721235"/>
                  <a:pt x="336695" y="3715952"/>
                  <a:pt x="334714" y="3710338"/>
                </a:cubicBezTo>
                <a:cubicBezTo>
                  <a:pt x="342969" y="3705386"/>
                  <a:pt x="350893" y="3696471"/>
                  <a:pt x="359478" y="3695810"/>
                </a:cubicBezTo>
                <a:cubicBezTo>
                  <a:pt x="394808" y="3693169"/>
                  <a:pt x="411978" y="3676990"/>
                  <a:pt x="410327" y="3640339"/>
                </a:cubicBezTo>
                <a:cubicBezTo>
                  <a:pt x="409997" y="3632744"/>
                  <a:pt x="420563" y="3623169"/>
                  <a:pt x="428487" y="3617556"/>
                </a:cubicBezTo>
                <a:cubicBezTo>
                  <a:pt x="436082" y="3612273"/>
                  <a:pt x="446648" y="3610622"/>
                  <a:pt x="467780" y="3603358"/>
                </a:cubicBezTo>
                <a:cubicBezTo>
                  <a:pt x="418251" y="3581235"/>
                  <a:pt x="378959" y="3563735"/>
                  <a:pt x="332733" y="3543264"/>
                </a:cubicBezTo>
                <a:cubicBezTo>
                  <a:pt x="362780" y="3532037"/>
                  <a:pt x="381601" y="3511566"/>
                  <a:pt x="415610" y="3521471"/>
                </a:cubicBezTo>
                <a:cubicBezTo>
                  <a:pt x="440044" y="3528405"/>
                  <a:pt x="469100" y="3535669"/>
                  <a:pt x="494525" y="3516188"/>
                </a:cubicBezTo>
                <a:cubicBezTo>
                  <a:pt x="500468" y="3511566"/>
                  <a:pt x="511364" y="3513877"/>
                  <a:pt x="524242" y="3512556"/>
                </a:cubicBezTo>
                <a:cubicBezTo>
                  <a:pt x="514336" y="3520481"/>
                  <a:pt x="508393" y="3525103"/>
                  <a:pt x="495846" y="3535009"/>
                </a:cubicBezTo>
                <a:cubicBezTo>
                  <a:pt x="521930" y="3535009"/>
                  <a:pt x="539761" y="3535009"/>
                  <a:pt x="558251" y="3535009"/>
                </a:cubicBezTo>
                <a:cubicBezTo>
                  <a:pt x="544713" y="3464018"/>
                  <a:pt x="543723" y="3459726"/>
                  <a:pt x="470751" y="3471613"/>
                </a:cubicBezTo>
                <a:cubicBezTo>
                  <a:pt x="441365" y="3476566"/>
                  <a:pt x="443015" y="3458405"/>
                  <a:pt x="439053" y="3438594"/>
                </a:cubicBezTo>
                <a:cubicBezTo>
                  <a:pt x="481647" y="3430339"/>
                  <a:pt x="522261" y="3422415"/>
                  <a:pt x="562874" y="3414160"/>
                </a:cubicBezTo>
                <a:cubicBezTo>
                  <a:pt x="562544" y="3410858"/>
                  <a:pt x="561883" y="3407887"/>
                  <a:pt x="561553" y="3404585"/>
                </a:cubicBezTo>
                <a:cubicBezTo>
                  <a:pt x="528864" y="3400292"/>
                  <a:pt x="496176" y="3396000"/>
                  <a:pt x="469430" y="3392368"/>
                </a:cubicBezTo>
                <a:cubicBezTo>
                  <a:pt x="461836" y="3381141"/>
                  <a:pt x="455563" y="3371566"/>
                  <a:pt x="449289" y="3361990"/>
                </a:cubicBezTo>
                <a:cubicBezTo>
                  <a:pt x="446317" y="3363311"/>
                  <a:pt x="443015" y="3364632"/>
                  <a:pt x="440044" y="3365953"/>
                </a:cubicBezTo>
                <a:cubicBezTo>
                  <a:pt x="439053" y="3384113"/>
                  <a:pt x="438063" y="3402274"/>
                  <a:pt x="437072" y="3426047"/>
                </a:cubicBezTo>
                <a:cubicBezTo>
                  <a:pt x="426836" y="3418452"/>
                  <a:pt x="420563" y="3413500"/>
                  <a:pt x="418582" y="3412179"/>
                </a:cubicBezTo>
                <a:cubicBezTo>
                  <a:pt x="402402" y="3423075"/>
                  <a:pt x="387214" y="3432651"/>
                  <a:pt x="372355" y="3442556"/>
                </a:cubicBezTo>
                <a:cubicBezTo>
                  <a:pt x="370044" y="3439585"/>
                  <a:pt x="367733" y="3436613"/>
                  <a:pt x="365091" y="3433971"/>
                </a:cubicBezTo>
                <a:cubicBezTo>
                  <a:pt x="370044" y="3427038"/>
                  <a:pt x="375327" y="3420103"/>
                  <a:pt x="380280" y="3413169"/>
                </a:cubicBezTo>
                <a:cubicBezTo>
                  <a:pt x="372025" y="3401943"/>
                  <a:pt x="364101" y="3390386"/>
                  <a:pt x="355846" y="3379160"/>
                </a:cubicBezTo>
                <a:cubicBezTo>
                  <a:pt x="369384" y="3367274"/>
                  <a:pt x="382921" y="3355057"/>
                  <a:pt x="398770" y="3340858"/>
                </a:cubicBezTo>
                <a:cubicBezTo>
                  <a:pt x="402733" y="3345151"/>
                  <a:pt x="409006" y="3351755"/>
                  <a:pt x="415280" y="3358358"/>
                </a:cubicBezTo>
                <a:cubicBezTo>
                  <a:pt x="423534" y="3336236"/>
                  <a:pt x="417261" y="3305198"/>
                  <a:pt x="462497" y="3326660"/>
                </a:cubicBezTo>
                <a:cubicBezTo>
                  <a:pt x="490232" y="3339868"/>
                  <a:pt x="530515" y="3326330"/>
                  <a:pt x="565845" y="3319726"/>
                </a:cubicBezTo>
                <a:cubicBezTo>
                  <a:pt x="546364" y="3309821"/>
                  <a:pt x="513676" y="3325670"/>
                  <a:pt x="510044" y="3285717"/>
                </a:cubicBezTo>
                <a:cubicBezTo>
                  <a:pt x="525232" y="3287038"/>
                  <a:pt x="538440" y="3288028"/>
                  <a:pt x="552308" y="3289349"/>
                </a:cubicBezTo>
                <a:cubicBezTo>
                  <a:pt x="550987" y="3276472"/>
                  <a:pt x="549996" y="3265906"/>
                  <a:pt x="549006" y="3256991"/>
                </a:cubicBezTo>
                <a:cubicBezTo>
                  <a:pt x="527213" y="3254349"/>
                  <a:pt x="504430" y="3251377"/>
                  <a:pt x="477685" y="3247745"/>
                </a:cubicBezTo>
                <a:cubicBezTo>
                  <a:pt x="503110" y="3199208"/>
                  <a:pt x="550657" y="3220340"/>
                  <a:pt x="591930" y="3197227"/>
                </a:cubicBezTo>
                <a:cubicBezTo>
                  <a:pt x="582025" y="3189633"/>
                  <a:pt x="572119" y="3176425"/>
                  <a:pt x="564525" y="3177416"/>
                </a:cubicBezTo>
                <a:cubicBezTo>
                  <a:pt x="531506" y="3182698"/>
                  <a:pt x="519289" y="3162227"/>
                  <a:pt x="507402" y="3137793"/>
                </a:cubicBezTo>
                <a:cubicBezTo>
                  <a:pt x="516317" y="3132180"/>
                  <a:pt x="524572" y="3126897"/>
                  <a:pt x="538770" y="3117982"/>
                </a:cubicBezTo>
                <a:cubicBezTo>
                  <a:pt x="512025" y="3109397"/>
                  <a:pt x="491553" y="3102793"/>
                  <a:pt x="470091" y="3095529"/>
                </a:cubicBezTo>
                <a:cubicBezTo>
                  <a:pt x="493534" y="3068784"/>
                  <a:pt x="541081" y="3053925"/>
                  <a:pt x="557921" y="3070435"/>
                </a:cubicBezTo>
                <a:cubicBezTo>
                  <a:pt x="564855" y="3077369"/>
                  <a:pt x="560232" y="3095529"/>
                  <a:pt x="561553" y="3120623"/>
                </a:cubicBezTo>
                <a:cubicBezTo>
                  <a:pt x="584996" y="3093548"/>
                  <a:pt x="603817" y="3071425"/>
                  <a:pt x="627260" y="3044350"/>
                </a:cubicBezTo>
                <a:cubicBezTo>
                  <a:pt x="601175" y="3044350"/>
                  <a:pt x="581694" y="3044350"/>
                  <a:pt x="558251" y="3044350"/>
                </a:cubicBezTo>
                <a:cubicBezTo>
                  <a:pt x="579053" y="3002746"/>
                  <a:pt x="610421" y="2999114"/>
                  <a:pt x="646741" y="3006708"/>
                </a:cubicBezTo>
                <a:cubicBezTo>
                  <a:pt x="655656" y="3008359"/>
                  <a:pt x="665232" y="3005718"/>
                  <a:pt x="674807" y="3005057"/>
                </a:cubicBezTo>
                <a:cubicBezTo>
                  <a:pt x="672166" y="2997463"/>
                  <a:pt x="668534" y="2989869"/>
                  <a:pt x="667543" y="2981614"/>
                </a:cubicBezTo>
                <a:cubicBezTo>
                  <a:pt x="665562" y="2967086"/>
                  <a:pt x="665232" y="2952558"/>
                  <a:pt x="663911" y="2936048"/>
                </a:cubicBezTo>
                <a:cubicBezTo>
                  <a:pt x="647072" y="2937039"/>
                  <a:pt x="621647" y="2913265"/>
                  <a:pt x="618345" y="2954869"/>
                </a:cubicBezTo>
                <a:cubicBezTo>
                  <a:pt x="579383" y="2930765"/>
                  <a:pt x="578392" y="2926473"/>
                  <a:pt x="604477" y="2906662"/>
                </a:cubicBezTo>
                <a:cubicBezTo>
                  <a:pt x="597543" y="2890482"/>
                  <a:pt x="587968" y="2875954"/>
                  <a:pt x="584996" y="2860105"/>
                </a:cubicBezTo>
                <a:cubicBezTo>
                  <a:pt x="577732" y="2820813"/>
                  <a:pt x="598204" y="2804964"/>
                  <a:pt x="637496" y="2815530"/>
                </a:cubicBezTo>
                <a:cubicBezTo>
                  <a:pt x="665892" y="2823124"/>
                  <a:pt x="694949" y="2827086"/>
                  <a:pt x="724005" y="2832369"/>
                </a:cubicBezTo>
                <a:cubicBezTo>
                  <a:pt x="725656" y="2828737"/>
                  <a:pt x="727307" y="2825105"/>
                  <a:pt x="728958" y="2821473"/>
                </a:cubicBezTo>
                <a:cubicBezTo>
                  <a:pt x="710468" y="2796709"/>
                  <a:pt x="691647" y="2771945"/>
                  <a:pt x="675798" y="2750813"/>
                </a:cubicBezTo>
                <a:cubicBezTo>
                  <a:pt x="696600" y="2738596"/>
                  <a:pt x="719713" y="2727370"/>
                  <a:pt x="739854" y="2711851"/>
                </a:cubicBezTo>
                <a:cubicBezTo>
                  <a:pt x="745137" y="2707558"/>
                  <a:pt x="741835" y="2691049"/>
                  <a:pt x="740845" y="2680153"/>
                </a:cubicBezTo>
                <a:cubicBezTo>
                  <a:pt x="739524" y="2665624"/>
                  <a:pt x="736552" y="2651426"/>
                  <a:pt x="734241" y="2637889"/>
                </a:cubicBezTo>
                <a:cubicBezTo>
                  <a:pt x="724996" y="2641191"/>
                  <a:pt x="712119" y="2646143"/>
                  <a:pt x="699241" y="2650766"/>
                </a:cubicBezTo>
                <a:cubicBezTo>
                  <a:pt x="697920" y="2647134"/>
                  <a:pt x="696600" y="2643172"/>
                  <a:pt x="694949" y="2639540"/>
                </a:cubicBezTo>
                <a:cubicBezTo>
                  <a:pt x="724996" y="2623361"/>
                  <a:pt x="755043" y="2607181"/>
                  <a:pt x="788392" y="2589021"/>
                </a:cubicBezTo>
                <a:cubicBezTo>
                  <a:pt x="788062" y="2587040"/>
                  <a:pt x="786411" y="2578785"/>
                  <a:pt x="784099" y="2567559"/>
                </a:cubicBezTo>
                <a:cubicBezTo>
                  <a:pt x="839571" y="2553030"/>
                  <a:pt x="895043" y="2538502"/>
                  <a:pt x="938958" y="2526946"/>
                </a:cubicBezTo>
                <a:cubicBezTo>
                  <a:pt x="958108" y="2510766"/>
                  <a:pt x="968674" y="2495908"/>
                  <a:pt x="982873" y="2490625"/>
                </a:cubicBezTo>
                <a:cubicBezTo>
                  <a:pt x="1032401" y="2472465"/>
                  <a:pt x="1082589" y="2456616"/>
                  <a:pt x="1133108" y="2442087"/>
                </a:cubicBezTo>
                <a:cubicBezTo>
                  <a:pt x="1148627" y="2437465"/>
                  <a:pt x="1166457" y="2441757"/>
                  <a:pt x="1182306" y="2438125"/>
                </a:cubicBezTo>
                <a:cubicBezTo>
                  <a:pt x="1208391" y="2431852"/>
                  <a:pt x="1234145" y="2422606"/>
                  <a:pt x="1259900" y="2414682"/>
                </a:cubicBezTo>
                <a:cubicBezTo>
                  <a:pt x="1256268" y="2406757"/>
                  <a:pt x="1252306" y="2398503"/>
                  <a:pt x="1250985" y="2394871"/>
                </a:cubicBezTo>
                <a:cubicBezTo>
                  <a:pt x="1222259" y="2396521"/>
                  <a:pt x="1194853" y="2398172"/>
                  <a:pt x="1167448" y="2399823"/>
                </a:cubicBezTo>
                <a:cubicBezTo>
                  <a:pt x="1158532" y="2400484"/>
                  <a:pt x="1148297" y="2397842"/>
                  <a:pt x="1141363" y="2401804"/>
                </a:cubicBezTo>
                <a:cubicBezTo>
                  <a:pt x="1108674" y="2419304"/>
                  <a:pt x="1092825" y="2399493"/>
                  <a:pt x="1079287" y="2382323"/>
                </a:cubicBezTo>
                <a:cubicBezTo>
                  <a:pt x="1094476" y="2366144"/>
                  <a:pt x="1105372" y="2349965"/>
                  <a:pt x="1120231" y="2340720"/>
                </a:cubicBezTo>
                <a:cubicBezTo>
                  <a:pt x="1130797" y="2334116"/>
                  <a:pt x="1146976" y="2337088"/>
                  <a:pt x="1160514" y="2335767"/>
                </a:cubicBezTo>
                <a:cubicBezTo>
                  <a:pt x="1202447" y="2331805"/>
                  <a:pt x="1214995" y="2295154"/>
                  <a:pt x="1239429" y="2266427"/>
                </a:cubicBezTo>
                <a:cubicBezTo>
                  <a:pt x="1211363" y="2257182"/>
                  <a:pt x="1184948" y="2248597"/>
                  <a:pt x="1157872" y="2239682"/>
                </a:cubicBezTo>
                <a:cubicBezTo>
                  <a:pt x="1138721" y="2244965"/>
                  <a:pt x="1115938" y="2251569"/>
                  <a:pt x="1086882" y="2259494"/>
                </a:cubicBezTo>
                <a:cubicBezTo>
                  <a:pt x="1102401" y="2269399"/>
                  <a:pt x="1112306" y="2276003"/>
                  <a:pt x="1123533" y="2283267"/>
                </a:cubicBezTo>
                <a:cubicBezTo>
                  <a:pt x="1121221" y="2294493"/>
                  <a:pt x="1118580" y="2306380"/>
                  <a:pt x="1115608" y="2320248"/>
                </a:cubicBezTo>
                <a:cubicBezTo>
                  <a:pt x="1087872" y="2327512"/>
                  <a:pt x="1056835" y="2335767"/>
                  <a:pt x="1025137" y="2344022"/>
                </a:cubicBezTo>
                <a:cubicBezTo>
                  <a:pt x="1021835" y="2332795"/>
                  <a:pt x="1020184" y="2331474"/>
                  <a:pt x="1066740" y="2277654"/>
                </a:cubicBezTo>
                <a:cubicBezTo>
                  <a:pt x="1087872" y="2253220"/>
                  <a:pt x="1116929" y="2235720"/>
                  <a:pt x="1144665" y="2213597"/>
                </a:cubicBezTo>
                <a:cubicBezTo>
                  <a:pt x="1091835" y="2218880"/>
                  <a:pt x="1039004" y="2224163"/>
                  <a:pt x="985844" y="2229446"/>
                </a:cubicBezTo>
                <a:lnTo>
                  <a:pt x="986835" y="2230437"/>
                </a:lnTo>
                <a:cubicBezTo>
                  <a:pt x="973297" y="2212277"/>
                  <a:pt x="959759" y="2193786"/>
                  <a:pt x="946222" y="2175626"/>
                </a:cubicBezTo>
                <a:cubicBezTo>
                  <a:pt x="948863" y="2171333"/>
                  <a:pt x="951505" y="2167041"/>
                  <a:pt x="954146" y="2163079"/>
                </a:cubicBezTo>
                <a:cubicBezTo>
                  <a:pt x="974618" y="2171003"/>
                  <a:pt x="997071" y="2175296"/>
                  <a:pt x="1014901" y="2187182"/>
                </a:cubicBezTo>
                <a:cubicBezTo>
                  <a:pt x="1042637" y="2205673"/>
                  <a:pt x="1086882" y="2211286"/>
                  <a:pt x="1112306" y="2192135"/>
                </a:cubicBezTo>
                <a:cubicBezTo>
                  <a:pt x="1130797" y="2177937"/>
                  <a:pt x="1149287" y="2162749"/>
                  <a:pt x="1164476" y="2145248"/>
                </a:cubicBezTo>
                <a:cubicBezTo>
                  <a:pt x="1170419" y="2138315"/>
                  <a:pt x="1168108" y="2124117"/>
                  <a:pt x="1169759" y="2111569"/>
                </a:cubicBezTo>
                <a:cubicBezTo>
                  <a:pt x="1230183" y="2116192"/>
                  <a:pt x="1294900" y="2120815"/>
                  <a:pt x="1362589" y="2126098"/>
                </a:cubicBezTo>
                <a:cubicBezTo>
                  <a:pt x="1371504" y="2161758"/>
                  <a:pt x="1375796" y="2164730"/>
                  <a:pt x="1436220" y="2162749"/>
                </a:cubicBezTo>
                <a:cubicBezTo>
                  <a:pt x="1419051" y="2150201"/>
                  <a:pt x="1402211" y="2137654"/>
                  <a:pt x="1383721" y="2124117"/>
                </a:cubicBezTo>
                <a:cubicBezTo>
                  <a:pt x="1409475" y="2089116"/>
                  <a:pt x="1477494" y="2107277"/>
                  <a:pt x="1482117" y="2045532"/>
                </a:cubicBezTo>
                <a:cubicBezTo>
                  <a:pt x="1500277" y="2047513"/>
                  <a:pt x="1516786" y="2049494"/>
                  <a:pt x="1542871" y="2052466"/>
                </a:cubicBezTo>
                <a:cubicBezTo>
                  <a:pt x="1522730" y="2042230"/>
                  <a:pt x="1509522" y="2035626"/>
                  <a:pt x="1496315" y="2029022"/>
                </a:cubicBezTo>
                <a:cubicBezTo>
                  <a:pt x="1500277" y="2023409"/>
                  <a:pt x="1504569" y="2017466"/>
                  <a:pt x="1508532" y="2011853"/>
                </a:cubicBezTo>
                <a:cubicBezTo>
                  <a:pt x="1527682" y="2011853"/>
                  <a:pt x="1546833" y="2011853"/>
                  <a:pt x="1570277" y="2011853"/>
                </a:cubicBezTo>
                <a:cubicBezTo>
                  <a:pt x="1557399" y="1992702"/>
                  <a:pt x="1547494" y="1977183"/>
                  <a:pt x="1535937" y="1959683"/>
                </a:cubicBezTo>
                <a:cubicBezTo>
                  <a:pt x="1549805" y="1953079"/>
                  <a:pt x="1562022" y="1947466"/>
                  <a:pt x="1574239" y="1941853"/>
                </a:cubicBezTo>
                <a:cubicBezTo>
                  <a:pt x="1574899" y="1938881"/>
                  <a:pt x="1575560" y="1935579"/>
                  <a:pt x="1576220" y="1932608"/>
                </a:cubicBezTo>
                <a:cubicBezTo>
                  <a:pt x="1555748" y="1926994"/>
                  <a:pt x="1535277" y="1921381"/>
                  <a:pt x="1513154" y="1915108"/>
                </a:cubicBezTo>
                <a:cubicBezTo>
                  <a:pt x="1559380" y="1874164"/>
                  <a:pt x="1559380" y="1874164"/>
                  <a:pt x="1706644" y="1947796"/>
                </a:cubicBezTo>
                <a:cubicBezTo>
                  <a:pt x="1697399" y="1951428"/>
                  <a:pt x="1690465" y="1953739"/>
                  <a:pt x="1683861" y="1956381"/>
                </a:cubicBezTo>
                <a:cubicBezTo>
                  <a:pt x="1683531" y="1959023"/>
                  <a:pt x="1683201" y="1961664"/>
                  <a:pt x="1682871" y="1964306"/>
                </a:cubicBezTo>
                <a:cubicBezTo>
                  <a:pt x="1724804" y="1969919"/>
                  <a:pt x="1766738" y="1975202"/>
                  <a:pt x="1810323" y="1980815"/>
                </a:cubicBezTo>
                <a:cubicBezTo>
                  <a:pt x="1808342" y="1992702"/>
                  <a:pt x="1807351" y="2000296"/>
                  <a:pt x="1805700" y="2010862"/>
                </a:cubicBezTo>
                <a:cubicBezTo>
                  <a:pt x="1820229" y="2011853"/>
                  <a:pt x="1832446" y="2012843"/>
                  <a:pt x="1854568" y="2014824"/>
                </a:cubicBezTo>
                <a:cubicBezTo>
                  <a:pt x="1839380" y="1994022"/>
                  <a:pt x="1828483" y="1979164"/>
                  <a:pt x="1817917" y="1964966"/>
                </a:cubicBezTo>
                <a:cubicBezTo>
                  <a:pt x="1859851" y="1938221"/>
                  <a:pt x="1886927" y="1943504"/>
                  <a:pt x="1911691" y="1986428"/>
                </a:cubicBezTo>
                <a:cubicBezTo>
                  <a:pt x="1929191" y="2016805"/>
                  <a:pt x="1948012" y="2019447"/>
                  <a:pt x="1972445" y="1993692"/>
                </a:cubicBezTo>
                <a:cubicBezTo>
                  <a:pt x="1982681" y="1982796"/>
                  <a:pt x="1989615" y="1968598"/>
                  <a:pt x="1999521" y="1954070"/>
                </a:cubicBezTo>
                <a:cubicBezTo>
                  <a:pt x="1986313" y="1957702"/>
                  <a:pt x="1970134" y="1962324"/>
                  <a:pt x="1950323" y="1967938"/>
                </a:cubicBezTo>
                <a:cubicBezTo>
                  <a:pt x="1941408" y="1961664"/>
                  <a:pt x="1928530" y="1952419"/>
                  <a:pt x="1912021" y="1940532"/>
                </a:cubicBezTo>
                <a:cubicBezTo>
                  <a:pt x="1926219" y="1935249"/>
                  <a:pt x="1936455" y="1931617"/>
                  <a:pt x="1959568" y="1923032"/>
                </a:cubicBezTo>
                <a:cubicBezTo>
                  <a:pt x="1940747" y="1909494"/>
                  <a:pt x="1928200" y="1900579"/>
                  <a:pt x="1915323" y="1891334"/>
                </a:cubicBezTo>
                <a:cubicBezTo>
                  <a:pt x="1936785" y="1884070"/>
                  <a:pt x="1974427" y="1880108"/>
                  <a:pt x="1976738" y="1868881"/>
                </a:cubicBezTo>
                <a:cubicBezTo>
                  <a:pt x="1983672" y="1836523"/>
                  <a:pt x="2009426" y="1824966"/>
                  <a:pt x="2028247" y="1824636"/>
                </a:cubicBezTo>
                <a:cubicBezTo>
                  <a:pt x="2068530" y="1823976"/>
                  <a:pt x="2078105" y="1793268"/>
                  <a:pt x="2098247" y="1770155"/>
                </a:cubicBezTo>
                <a:cubicBezTo>
                  <a:pt x="2055653" y="1778080"/>
                  <a:pt x="2014379" y="1789636"/>
                  <a:pt x="1973436" y="1801193"/>
                </a:cubicBezTo>
                <a:cubicBezTo>
                  <a:pt x="1951974" y="1807136"/>
                  <a:pt x="1948012" y="1820013"/>
                  <a:pt x="1958578" y="1838834"/>
                </a:cubicBezTo>
                <a:cubicBezTo>
                  <a:pt x="1962540" y="1845768"/>
                  <a:pt x="1966172" y="1853032"/>
                  <a:pt x="1964851" y="1850391"/>
                </a:cubicBezTo>
                <a:cubicBezTo>
                  <a:pt x="1945700" y="1866900"/>
                  <a:pt x="1931172" y="1879447"/>
                  <a:pt x="1916974" y="1892325"/>
                </a:cubicBezTo>
                <a:cubicBezTo>
                  <a:pt x="1898153" y="1895957"/>
                  <a:pt x="1875370" y="1893976"/>
                  <a:pt x="1861172" y="1904211"/>
                </a:cubicBezTo>
                <a:cubicBezTo>
                  <a:pt x="1805370" y="1943504"/>
                  <a:pt x="1750229" y="1955721"/>
                  <a:pt x="1684191" y="1910155"/>
                </a:cubicBezTo>
                <a:cubicBezTo>
                  <a:pt x="1705654" y="1894966"/>
                  <a:pt x="1724474" y="1881428"/>
                  <a:pt x="1745606" y="1866240"/>
                </a:cubicBezTo>
                <a:cubicBezTo>
                  <a:pt x="1734050" y="1852372"/>
                  <a:pt x="1721833" y="1837514"/>
                  <a:pt x="1705654" y="1818032"/>
                </a:cubicBezTo>
                <a:cubicBezTo>
                  <a:pt x="1726455" y="1815061"/>
                  <a:pt x="1739003" y="1813410"/>
                  <a:pt x="1751880" y="1811759"/>
                </a:cubicBezTo>
                <a:cubicBezTo>
                  <a:pt x="1752540" y="1809448"/>
                  <a:pt x="1752870" y="1807136"/>
                  <a:pt x="1753531" y="1804495"/>
                </a:cubicBezTo>
                <a:cubicBezTo>
                  <a:pt x="1740654" y="1799542"/>
                  <a:pt x="1727446" y="1794259"/>
                  <a:pt x="1711927" y="1788315"/>
                </a:cubicBezTo>
                <a:cubicBezTo>
                  <a:pt x="1736361" y="1714684"/>
                  <a:pt x="1809663" y="1771476"/>
                  <a:pt x="1850276" y="1734495"/>
                </a:cubicBezTo>
                <a:cubicBezTo>
                  <a:pt x="1837399" y="1725910"/>
                  <a:pt x="1826172" y="1718646"/>
                  <a:pt x="1807351" y="1706429"/>
                </a:cubicBezTo>
                <a:cubicBezTo>
                  <a:pt x="1828814" y="1699165"/>
                  <a:pt x="1844663" y="1693882"/>
                  <a:pt x="1864144" y="1687608"/>
                </a:cubicBezTo>
                <a:cubicBezTo>
                  <a:pt x="1858200" y="1680344"/>
                  <a:pt x="1853248" y="1674070"/>
                  <a:pt x="1847965" y="1667797"/>
                </a:cubicBezTo>
                <a:cubicBezTo>
                  <a:pt x="1849946" y="1664495"/>
                  <a:pt x="1851597" y="1661193"/>
                  <a:pt x="1853578" y="1657891"/>
                </a:cubicBezTo>
                <a:cubicBezTo>
                  <a:pt x="1888908" y="1677703"/>
                  <a:pt x="1923908" y="1697844"/>
                  <a:pt x="1952304" y="1713693"/>
                </a:cubicBezTo>
                <a:cubicBezTo>
                  <a:pt x="1961219" y="1694872"/>
                  <a:pt x="1967162" y="1682655"/>
                  <a:pt x="1974096" y="1668127"/>
                </a:cubicBezTo>
                <a:cubicBezTo>
                  <a:pt x="1953294" y="1661523"/>
                  <a:pt x="1929851" y="1653929"/>
                  <a:pt x="1906408" y="1646335"/>
                </a:cubicBezTo>
                <a:cubicBezTo>
                  <a:pt x="1906738" y="1642703"/>
                  <a:pt x="1907398" y="1639071"/>
                  <a:pt x="1907729" y="1635769"/>
                </a:cubicBezTo>
                <a:cubicBezTo>
                  <a:pt x="1930842" y="1630486"/>
                  <a:pt x="1954285" y="1624873"/>
                  <a:pt x="1987634" y="1617278"/>
                </a:cubicBezTo>
                <a:cubicBezTo>
                  <a:pt x="1963860" y="1607703"/>
                  <a:pt x="1949332" y="1601759"/>
                  <a:pt x="1929521" y="1593835"/>
                </a:cubicBezTo>
                <a:cubicBezTo>
                  <a:pt x="1943719" y="1587231"/>
                  <a:pt x="1953294" y="1582609"/>
                  <a:pt x="1969143" y="1575014"/>
                </a:cubicBezTo>
                <a:cubicBezTo>
                  <a:pt x="1931502" y="1557844"/>
                  <a:pt x="1897493" y="1542326"/>
                  <a:pt x="1862493" y="1526477"/>
                </a:cubicBezTo>
                <a:cubicBezTo>
                  <a:pt x="1877351" y="1509967"/>
                  <a:pt x="1888908" y="1497090"/>
                  <a:pt x="1900795" y="1483552"/>
                </a:cubicBezTo>
                <a:cubicBezTo>
                  <a:pt x="1889568" y="1468364"/>
                  <a:pt x="1879663" y="1454496"/>
                  <a:pt x="1867446" y="1437656"/>
                </a:cubicBezTo>
                <a:cubicBezTo>
                  <a:pt x="1883955" y="1437656"/>
                  <a:pt x="1895181" y="1437656"/>
                  <a:pt x="1906408" y="1437656"/>
                </a:cubicBezTo>
                <a:cubicBezTo>
                  <a:pt x="1904427" y="1441288"/>
                  <a:pt x="1902446" y="1444590"/>
                  <a:pt x="1900464" y="1448222"/>
                </a:cubicBezTo>
                <a:cubicBezTo>
                  <a:pt x="1938106" y="1470345"/>
                  <a:pt x="1976077" y="1492467"/>
                  <a:pt x="2013719" y="1514590"/>
                </a:cubicBezTo>
                <a:cubicBezTo>
                  <a:pt x="2031549" y="1515250"/>
                  <a:pt x="2062587" y="1542986"/>
                  <a:pt x="2079426" y="1506335"/>
                </a:cubicBezTo>
                <a:cubicBezTo>
                  <a:pt x="2080747" y="1503694"/>
                  <a:pt x="2095936" y="1508977"/>
                  <a:pt x="2104851" y="1508316"/>
                </a:cubicBezTo>
                <a:cubicBezTo>
                  <a:pt x="2116737" y="1507656"/>
                  <a:pt x="2132256" y="1508646"/>
                  <a:pt x="2139851" y="1501713"/>
                </a:cubicBezTo>
                <a:cubicBezTo>
                  <a:pt x="2161973" y="1481241"/>
                  <a:pt x="2180464" y="1482892"/>
                  <a:pt x="2204898" y="1498411"/>
                </a:cubicBezTo>
                <a:cubicBezTo>
                  <a:pt x="2229001" y="1513599"/>
                  <a:pt x="2256407" y="1523505"/>
                  <a:pt x="2275888" y="1532750"/>
                </a:cubicBezTo>
                <a:cubicBezTo>
                  <a:pt x="2302303" y="1532750"/>
                  <a:pt x="2323765" y="1534401"/>
                  <a:pt x="2344897" y="1532090"/>
                </a:cubicBezTo>
                <a:cubicBezTo>
                  <a:pt x="2362067" y="1530439"/>
                  <a:pt x="2378907" y="1525486"/>
                  <a:pt x="2395086" y="1519543"/>
                </a:cubicBezTo>
                <a:cubicBezTo>
                  <a:pt x="2404661" y="1515911"/>
                  <a:pt x="2411925" y="1507326"/>
                  <a:pt x="2421501" y="1500062"/>
                </a:cubicBezTo>
                <a:cubicBezTo>
                  <a:pt x="2447916" y="1555863"/>
                  <a:pt x="2403340" y="1561146"/>
                  <a:pt x="2371642" y="1578646"/>
                </a:cubicBezTo>
                <a:cubicBezTo>
                  <a:pt x="2389142" y="1592844"/>
                  <a:pt x="2404991" y="1605061"/>
                  <a:pt x="2412586" y="1611335"/>
                </a:cubicBezTo>
                <a:cubicBezTo>
                  <a:pt x="2398718" y="1622891"/>
                  <a:pt x="2386831" y="1633127"/>
                  <a:pt x="2374614" y="1642703"/>
                </a:cubicBezTo>
                <a:cubicBezTo>
                  <a:pt x="2369992" y="1646335"/>
                  <a:pt x="2364378" y="1648316"/>
                  <a:pt x="2359095" y="1651288"/>
                </a:cubicBezTo>
                <a:cubicBezTo>
                  <a:pt x="2341595" y="1661193"/>
                  <a:pt x="2324756" y="1671759"/>
                  <a:pt x="2306926" y="1680674"/>
                </a:cubicBezTo>
                <a:cubicBezTo>
                  <a:pt x="2297680" y="1685297"/>
                  <a:pt x="2286784" y="1688269"/>
                  <a:pt x="2276218" y="1689259"/>
                </a:cubicBezTo>
                <a:cubicBezTo>
                  <a:pt x="2264001" y="1690580"/>
                  <a:pt x="2251124" y="1688929"/>
                  <a:pt x="2238577" y="1688269"/>
                </a:cubicBezTo>
                <a:cubicBezTo>
                  <a:pt x="2247822" y="1697514"/>
                  <a:pt x="2257067" y="1706759"/>
                  <a:pt x="2269614" y="1718976"/>
                </a:cubicBezTo>
                <a:cubicBezTo>
                  <a:pt x="2240888" y="1747702"/>
                  <a:pt x="2208860" y="1780061"/>
                  <a:pt x="2172869" y="1816381"/>
                </a:cubicBezTo>
                <a:cubicBezTo>
                  <a:pt x="2194662" y="1819023"/>
                  <a:pt x="2212822" y="1851712"/>
                  <a:pt x="2225369" y="1808787"/>
                </a:cubicBezTo>
                <a:cubicBezTo>
                  <a:pt x="2226360" y="1805155"/>
                  <a:pt x="2250794" y="1808457"/>
                  <a:pt x="2268954" y="1808457"/>
                </a:cubicBezTo>
                <a:cubicBezTo>
                  <a:pt x="2271596" y="1797891"/>
                  <a:pt x="2274897" y="1784684"/>
                  <a:pt x="2278860" y="1768174"/>
                </a:cubicBezTo>
                <a:cubicBezTo>
                  <a:pt x="2301643" y="1762561"/>
                  <a:pt x="2327728" y="1756287"/>
                  <a:pt x="2355133" y="1749683"/>
                </a:cubicBezTo>
                <a:cubicBezTo>
                  <a:pt x="2356124" y="1761570"/>
                  <a:pt x="2357444" y="1765202"/>
                  <a:pt x="2356454" y="1766193"/>
                </a:cubicBezTo>
                <a:cubicBezTo>
                  <a:pt x="2316501" y="1802514"/>
                  <a:pt x="2279850" y="1843787"/>
                  <a:pt x="2235275" y="1872843"/>
                </a:cubicBezTo>
                <a:cubicBezTo>
                  <a:pt x="2196643" y="1898268"/>
                  <a:pt x="2157351" y="1921711"/>
                  <a:pt x="2126313" y="1955721"/>
                </a:cubicBezTo>
                <a:cubicBezTo>
                  <a:pt x="2119379" y="1963315"/>
                  <a:pt x="2119709" y="1980485"/>
                  <a:pt x="2121360" y="1992371"/>
                </a:cubicBezTo>
                <a:cubicBezTo>
                  <a:pt x="2123011" y="2002938"/>
                  <a:pt x="2130935" y="2012843"/>
                  <a:pt x="2136219" y="2022419"/>
                </a:cubicBezTo>
                <a:cubicBezTo>
                  <a:pt x="2108813" y="2050154"/>
                  <a:pt x="2081077" y="2077230"/>
                  <a:pt x="2054662" y="2105296"/>
                </a:cubicBezTo>
                <a:cubicBezTo>
                  <a:pt x="2046077" y="2114541"/>
                  <a:pt x="2040134" y="2126098"/>
                  <a:pt x="2033200" y="2136664"/>
                </a:cubicBezTo>
                <a:cubicBezTo>
                  <a:pt x="2051690" y="2148220"/>
                  <a:pt x="2070181" y="2168692"/>
                  <a:pt x="2089002" y="2169022"/>
                </a:cubicBezTo>
                <a:cubicBezTo>
                  <a:pt x="2111455" y="2169352"/>
                  <a:pt x="2133907" y="2152183"/>
                  <a:pt x="2156690" y="2143598"/>
                </a:cubicBezTo>
                <a:cubicBezTo>
                  <a:pt x="2164285" y="2140626"/>
                  <a:pt x="2175511" y="2137654"/>
                  <a:pt x="2180794" y="2140956"/>
                </a:cubicBezTo>
                <a:cubicBezTo>
                  <a:pt x="2188388" y="2146239"/>
                  <a:pt x="2192020" y="2157465"/>
                  <a:pt x="2201266" y="2172324"/>
                </a:cubicBezTo>
                <a:cubicBezTo>
                  <a:pt x="2216454" y="2160437"/>
                  <a:pt x="2235275" y="2145248"/>
                  <a:pt x="2263671" y="2122135"/>
                </a:cubicBezTo>
                <a:cubicBezTo>
                  <a:pt x="2243860" y="2115862"/>
                  <a:pt x="2226030" y="2103645"/>
                  <a:pt x="2214803" y="2107937"/>
                </a:cubicBezTo>
                <a:cubicBezTo>
                  <a:pt x="2185086" y="2119164"/>
                  <a:pt x="2175181" y="2105626"/>
                  <a:pt x="2165275" y="2072937"/>
                </a:cubicBezTo>
                <a:cubicBezTo>
                  <a:pt x="2200275" y="2065013"/>
                  <a:pt x="2234945" y="2057419"/>
                  <a:pt x="2276879" y="2048173"/>
                </a:cubicBezTo>
                <a:cubicBezTo>
                  <a:pt x="2269614" y="2068975"/>
                  <a:pt x="2265982" y="2079871"/>
                  <a:pt x="2262350" y="2090767"/>
                </a:cubicBezTo>
                <a:cubicBezTo>
                  <a:pt x="2276218" y="2090767"/>
                  <a:pt x="2289096" y="2090767"/>
                  <a:pt x="2300322" y="2090767"/>
                </a:cubicBezTo>
                <a:cubicBezTo>
                  <a:pt x="2298341" y="2067985"/>
                  <a:pt x="2296029" y="2043220"/>
                  <a:pt x="2294048" y="2018126"/>
                </a:cubicBezTo>
                <a:cubicBezTo>
                  <a:pt x="2343577" y="2018456"/>
                  <a:pt x="2387491" y="1996994"/>
                  <a:pt x="2391124" y="1969919"/>
                </a:cubicBezTo>
                <a:cubicBezTo>
                  <a:pt x="2404661" y="1973221"/>
                  <a:pt x="2417539" y="1976192"/>
                  <a:pt x="2440321" y="1981475"/>
                </a:cubicBezTo>
                <a:cubicBezTo>
                  <a:pt x="2426784" y="1962324"/>
                  <a:pt x="2417539" y="1949777"/>
                  <a:pt x="2406312" y="1934589"/>
                </a:cubicBezTo>
                <a:cubicBezTo>
                  <a:pt x="2469378" y="1914117"/>
                  <a:pt x="2544001" y="1921381"/>
                  <a:pt x="2612019" y="1887042"/>
                </a:cubicBezTo>
                <a:cubicBezTo>
                  <a:pt x="2568765" y="1848079"/>
                  <a:pt x="2538057" y="1813080"/>
                  <a:pt x="2578340" y="1762231"/>
                </a:cubicBezTo>
                <a:cubicBezTo>
                  <a:pt x="2562161" y="1735485"/>
                  <a:pt x="2599472" y="1708740"/>
                  <a:pt x="2574378" y="1677703"/>
                </a:cubicBezTo>
                <a:cubicBezTo>
                  <a:pt x="2556878" y="1655910"/>
                  <a:pt x="2612680" y="1579307"/>
                  <a:pt x="2642727" y="1581948"/>
                </a:cubicBezTo>
                <a:cubicBezTo>
                  <a:pt x="2656594" y="1583269"/>
                  <a:pt x="2669142" y="1600769"/>
                  <a:pt x="2686311" y="1613976"/>
                </a:cubicBezTo>
                <a:cubicBezTo>
                  <a:pt x="2687632" y="1602090"/>
                  <a:pt x="2689283" y="1588552"/>
                  <a:pt x="2691595" y="1570722"/>
                </a:cubicBezTo>
                <a:cubicBezTo>
                  <a:pt x="2706783" y="1570722"/>
                  <a:pt x="2723292" y="1572703"/>
                  <a:pt x="2738811" y="1570061"/>
                </a:cubicBezTo>
                <a:cubicBezTo>
                  <a:pt x="2753670" y="1567420"/>
                  <a:pt x="2767538" y="1559826"/>
                  <a:pt x="2786689" y="1552561"/>
                </a:cubicBezTo>
                <a:cubicBezTo>
                  <a:pt x="2774472" y="1552561"/>
                  <a:pt x="2767207" y="1552561"/>
                  <a:pt x="2766547" y="1552561"/>
                </a:cubicBezTo>
                <a:cubicBezTo>
                  <a:pt x="2766547" y="1533410"/>
                  <a:pt x="2769519" y="1514920"/>
                  <a:pt x="2765887" y="1498080"/>
                </a:cubicBezTo>
                <a:cubicBezTo>
                  <a:pt x="2761594" y="1477939"/>
                  <a:pt x="2751689" y="1458788"/>
                  <a:pt x="2738151" y="1444260"/>
                </a:cubicBezTo>
                <a:cubicBezTo>
                  <a:pt x="2759943" y="1446571"/>
                  <a:pt x="2790321" y="1459118"/>
                  <a:pt x="2814424" y="1480911"/>
                </a:cubicBezTo>
                <a:cubicBezTo>
                  <a:pt x="2832585" y="1497090"/>
                  <a:pt x="2845792" y="1496099"/>
                  <a:pt x="2859990" y="1480911"/>
                </a:cubicBezTo>
                <a:cubicBezTo>
                  <a:pt x="2880462" y="1459448"/>
                  <a:pt x="2899943" y="1438647"/>
                  <a:pt x="2931641" y="1433033"/>
                </a:cubicBezTo>
                <a:cubicBezTo>
                  <a:pt x="2939235" y="1431713"/>
                  <a:pt x="2948150" y="1413552"/>
                  <a:pt x="2948481" y="1402986"/>
                </a:cubicBezTo>
                <a:cubicBezTo>
                  <a:pt x="2949801" y="1378222"/>
                  <a:pt x="2952113" y="1351147"/>
                  <a:pt x="2922066" y="1337279"/>
                </a:cubicBezTo>
                <a:cubicBezTo>
                  <a:pt x="2910509" y="1331996"/>
                  <a:pt x="2900273" y="1323741"/>
                  <a:pt x="2886075" y="1314496"/>
                </a:cubicBezTo>
                <a:cubicBezTo>
                  <a:pt x="2909849" y="1305251"/>
                  <a:pt x="2928009" y="1300958"/>
                  <a:pt x="2942537" y="1291383"/>
                </a:cubicBezTo>
                <a:cubicBezTo>
                  <a:pt x="2954424" y="1283789"/>
                  <a:pt x="2962349" y="1269921"/>
                  <a:pt x="2968622" y="1254732"/>
                </a:cubicBezTo>
                <a:cubicBezTo>
                  <a:pt x="3008905" y="1232940"/>
                  <a:pt x="3008905" y="1232940"/>
                  <a:pt x="3017490" y="1199591"/>
                </a:cubicBezTo>
                <a:cubicBezTo>
                  <a:pt x="2998009" y="1190345"/>
                  <a:pt x="2978197" y="1180770"/>
                  <a:pt x="2958056" y="1171195"/>
                </a:cubicBezTo>
                <a:cubicBezTo>
                  <a:pt x="2962349" y="1156666"/>
                  <a:pt x="2966311" y="1143789"/>
                  <a:pt x="2970273" y="1130251"/>
                </a:cubicBezTo>
                <a:cubicBezTo>
                  <a:pt x="2982820" y="1127280"/>
                  <a:pt x="2996688" y="1124308"/>
                  <a:pt x="3010556" y="1121006"/>
                </a:cubicBezTo>
                <a:cubicBezTo>
                  <a:pt x="3010886" y="1117704"/>
                  <a:pt x="3010886" y="1114402"/>
                  <a:pt x="3011216" y="1110770"/>
                </a:cubicBezTo>
                <a:cubicBezTo>
                  <a:pt x="2995367" y="1104497"/>
                  <a:pt x="2979848" y="1098223"/>
                  <a:pt x="2952773" y="1087327"/>
                </a:cubicBezTo>
                <a:cubicBezTo>
                  <a:pt x="2977207" y="1075440"/>
                  <a:pt x="3001641" y="1054968"/>
                  <a:pt x="3010556" y="1060582"/>
                </a:cubicBezTo>
                <a:cubicBezTo>
                  <a:pt x="3031358" y="1073459"/>
                  <a:pt x="3044895" y="1098553"/>
                  <a:pt x="3064707" y="1122657"/>
                </a:cubicBezTo>
                <a:cubicBezTo>
                  <a:pt x="3069329" y="1113081"/>
                  <a:pt x="3075933" y="1098553"/>
                  <a:pt x="3083858" y="1082044"/>
                </a:cubicBezTo>
                <a:cubicBezTo>
                  <a:pt x="3098716" y="1086666"/>
                  <a:pt x="3121169" y="1093931"/>
                  <a:pt x="3146923" y="1102185"/>
                </a:cubicBezTo>
                <a:cubicBezTo>
                  <a:pt x="3139329" y="1084355"/>
                  <a:pt x="3130744" y="1071148"/>
                  <a:pt x="3128433" y="1056619"/>
                </a:cubicBezTo>
                <a:cubicBezTo>
                  <a:pt x="3127442" y="1050016"/>
                  <a:pt x="3137678" y="1034827"/>
                  <a:pt x="3143291" y="1034827"/>
                </a:cubicBezTo>
                <a:cubicBezTo>
                  <a:pt x="3153857" y="1034497"/>
                  <a:pt x="3172678" y="1041101"/>
                  <a:pt x="3173669" y="1047044"/>
                </a:cubicBezTo>
                <a:cubicBezTo>
                  <a:pt x="3178952" y="1079733"/>
                  <a:pt x="3197442" y="1071808"/>
                  <a:pt x="3218904" y="1069827"/>
                </a:cubicBezTo>
                <a:cubicBezTo>
                  <a:pt x="3207678" y="1051006"/>
                  <a:pt x="3198763" y="1036478"/>
                  <a:pt x="3183244" y="1011053"/>
                </a:cubicBezTo>
                <a:cubicBezTo>
                  <a:pt x="3221216" y="1015346"/>
                  <a:pt x="3246970" y="1017987"/>
                  <a:pt x="3279989" y="1021619"/>
                </a:cubicBezTo>
                <a:cubicBezTo>
                  <a:pt x="3271404" y="1006101"/>
                  <a:pt x="3265131" y="994214"/>
                  <a:pt x="3257206" y="979355"/>
                </a:cubicBezTo>
                <a:cubicBezTo>
                  <a:pt x="3260838" y="976714"/>
                  <a:pt x="3268432" y="973412"/>
                  <a:pt x="3271734" y="967799"/>
                </a:cubicBezTo>
                <a:cubicBezTo>
                  <a:pt x="3277017" y="958884"/>
                  <a:pt x="3282631" y="947327"/>
                  <a:pt x="3280980" y="938082"/>
                </a:cubicBezTo>
                <a:cubicBezTo>
                  <a:pt x="3280319" y="933129"/>
                  <a:pt x="3261499" y="925535"/>
                  <a:pt x="3255885" y="928507"/>
                </a:cubicBezTo>
                <a:cubicBezTo>
                  <a:pt x="3226168" y="943695"/>
                  <a:pt x="3200414" y="947988"/>
                  <a:pt x="3175650" y="918931"/>
                </a:cubicBezTo>
                <a:cubicBezTo>
                  <a:pt x="3171027" y="913318"/>
                  <a:pt x="3156499" y="916290"/>
                  <a:pt x="3142961" y="914969"/>
                </a:cubicBezTo>
                <a:cubicBezTo>
                  <a:pt x="3149235" y="905393"/>
                  <a:pt x="3154188" y="898129"/>
                  <a:pt x="3159140" y="890865"/>
                </a:cubicBezTo>
                <a:cubicBezTo>
                  <a:pt x="3156829" y="887893"/>
                  <a:pt x="3154188" y="884591"/>
                  <a:pt x="3151876" y="881620"/>
                </a:cubicBezTo>
                <a:cubicBezTo>
                  <a:pt x="3117537" y="906384"/>
                  <a:pt x="3083197" y="931478"/>
                  <a:pt x="3040273" y="962846"/>
                </a:cubicBezTo>
                <a:cubicBezTo>
                  <a:pt x="3074942" y="962516"/>
                  <a:pt x="3107301" y="933129"/>
                  <a:pt x="3120839" y="980676"/>
                </a:cubicBezTo>
                <a:cubicBezTo>
                  <a:pt x="3081216" y="994874"/>
                  <a:pt x="3049848" y="990252"/>
                  <a:pt x="3028386" y="952280"/>
                </a:cubicBezTo>
                <a:cubicBezTo>
                  <a:pt x="3033669" y="939403"/>
                  <a:pt x="3040603" y="926856"/>
                  <a:pt x="3042914" y="913318"/>
                </a:cubicBezTo>
                <a:cubicBezTo>
                  <a:pt x="3044235" y="905393"/>
                  <a:pt x="3038292" y="889214"/>
                  <a:pt x="3034329" y="888554"/>
                </a:cubicBezTo>
                <a:cubicBezTo>
                  <a:pt x="2994707" y="883931"/>
                  <a:pt x="2954754" y="881950"/>
                  <a:pt x="2915131" y="879309"/>
                </a:cubicBezTo>
                <a:cubicBezTo>
                  <a:pt x="2914141" y="886242"/>
                  <a:pt x="2913150" y="893176"/>
                  <a:pt x="2912160" y="900110"/>
                </a:cubicBezTo>
                <a:cubicBezTo>
                  <a:pt x="2947490" y="909025"/>
                  <a:pt x="2982820" y="918271"/>
                  <a:pt x="3018150" y="927186"/>
                </a:cubicBezTo>
                <a:cubicBezTo>
                  <a:pt x="2993716" y="999167"/>
                  <a:pt x="2976877" y="1013365"/>
                  <a:pt x="2920084" y="1004450"/>
                </a:cubicBezTo>
                <a:cubicBezTo>
                  <a:pt x="2931311" y="1001148"/>
                  <a:pt x="2942867" y="998176"/>
                  <a:pt x="2954094" y="994214"/>
                </a:cubicBezTo>
                <a:cubicBezTo>
                  <a:pt x="2965980" y="990252"/>
                  <a:pt x="2977207" y="984969"/>
                  <a:pt x="2988764" y="980346"/>
                </a:cubicBezTo>
                <a:cubicBezTo>
                  <a:pt x="2990084" y="976384"/>
                  <a:pt x="2991075" y="972752"/>
                  <a:pt x="2992396" y="968789"/>
                </a:cubicBezTo>
                <a:cubicBezTo>
                  <a:pt x="2980839" y="963176"/>
                  <a:pt x="2965650" y="949639"/>
                  <a:pt x="2958056" y="952940"/>
                </a:cubicBezTo>
                <a:cubicBezTo>
                  <a:pt x="2913811" y="972421"/>
                  <a:pt x="2871217" y="995865"/>
                  <a:pt x="2828292" y="1017987"/>
                </a:cubicBezTo>
                <a:cubicBezTo>
                  <a:pt x="2826972" y="1018648"/>
                  <a:pt x="2826972" y="1022610"/>
                  <a:pt x="2825651" y="1028223"/>
                </a:cubicBezTo>
                <a:cubicBezTo>
                  <a:pt x="2863952" y="1030865"/>
                  <a:pt x="2894000" y="1047704"/>
                  <a:pt x="2906877" y="1084025"/>
                </a:cubicBezTo>
                <a:cubicBezTo>
                  <a:pt x="2871217" y="1088317"/>
                  <a:pt x="2831924" y="1092280"/>
                  <a:pt x="2792632" y="1097893"/>
                </a:cubicBezTo>
                <a:cubicBezTo>
                  <a:pt x="2772491" y="1100865"/>
                  <a:pt x="2763906" y="1096902"/>
                  <a:pt x="2766547" y="1073789"/>
                </a:cubicBezTo>
                <a:cubicBezTo>
                  <a:pt x="2768198" y="1059591"/>
                  <a:pt x="2762255" y="1044072"/>
                  <a:pt x="2758953" y="1025582"/>
                </a:cubicBezTo>
                <a:cubicBezTo>
                  <a:pt x="2718670" y="1055299"/>
                  <a:pt x="2703151" y="1111100"/>
                  <a:pt x="2647019" y="1091950"/>
                </a:cubicBezTo>
                <a:cubicBezTo>
                  <a:pt x="2633151" y="1115393"/>
                  <a:pt x="2620274" y="1137185"/>
                  <a:pt x="2604425" y="1163600"/>
                </a:cubicBezTo>
                <a:cubicBezTo>
                  <a:pt x="2584944" y="1125959"/>
                  <a:pt x="2567114" y="1130912"/>
                  <a:pt x="2542019" y="1152374"/>
                </a:cubicBezTo>
                <a:cubicBezTo>
                  <a:pt x="2518576" y="1172515"/>
                  <a:pt x="2480935" y="1170534"/>
                  <a:pt x="2460793" y="1199591"/>
                </a:cubicBezTo>
                <a:cubicBezTo>
                  <a:pt x="2453199" y="1210487"/>
                  <a:pt x="2439001" y="1216430"/>
                  <a:pt x="2431737" y="1227326"/>
                </a:cubicBezTo>
                <a:cubicBezTo>
                  <a:pt x="2419190" y="1245817"/>
                  <a:pt x="2406973" y="1247138"/>
                  <a:pt x="2390793" y="1233270"/>
                </a:cubicBezTo>
                <a:cubicBezTo>
                  <a:pt x="2397067" y="1230298"/>
                  <a:pt x="2403340" y="1227657"/>
                  <a:pt x="2409944" y="1224685"/>
                </a:cubicBezTo>
                <a:cubicBezTo>
                  <a:pt x="2396076" y="1201572"/>
                  <a:pt x="2336643" y="1213789"/>
                  <a:pt x="2370982" y="1163270"/>
                </a:cubicBezTo>
                <a:cubicBezTo>
                  <a:pt x="2352492" y="1164591"/>
                  <a:pt x="2336973" y="1165912"/>
                  <a:pt x="2321784" y="1166902"/>
                </a:cubicBezTo>
                <a:cubicBezTo>
                  <a:pt x="2329709" y="1209166"/>
                  <a:pt x="2352161" y="1231619"/>
                  <a:pt x="2392114" y="1233930"/>
                </a:cubicBezTo>
                <a:cubicBezTo>
                  <a:pt x="2364709" y="1240534"/>
                  <a:pt x="2337303" y="1247468"/>
                  <a:pt x="2301643" y="1256053"/>
                </a:cubicBezTo>
                <a:cubicBezTo>
                  <a:pt x="2337963" y="1283458"/>
                  <a:pt x="2364378" y="1303600"/>
                  <a:pt x="2391124" y="1324071"/>
                </a:cubicBezTo>
                <a:cubicBezTo>
                  <a:pt x="2389142" y="1327704"/>
                  <a:pt x="2387491" y="1331336"/>
                  <a:pt x="2385510" y="1334638"/>
                </a:cubicBezTo>
                <a:cubicBezTo>
                  <a:pt x="2357444" y="1331336"/>
                  <a:pt x="2329048" y="1324732"/>
                  <a:pt x="2300982" y="1325392"/>
                </a:cubicBezTo>
                <a:cubicBezTo>
                  <a:pt x="2275228" y="1326053"/>
                  <a:pt x="2249473" y="1334638"/>
                  <a:pt x="2224048" y="1340581"/>
                </a:cubicBezTo>
                <a:cubicBezTo>
                  <a:pt x="2220417" y="1341241"/>
                  <a:pt x="2215133" y="1348505"/>
                  <a:pt x="2216124" y="1351147"/>
                </a:cubicBezTo>
                <a:cubicBezTo>
                  <a:pt x="2217775" y="1355770"/>
                  <a:pt x="2223388" y="1363034"/>
                  <a:pt x="2227020" y="1362703"/>
                </a:cubicBezTo>
                <a:cubicBezTo>
                  <a:pt x="2267963" y="1360062"/>
                  <a:pt x="2263011" y="1384826"/>
                  <a:pt x="2254426" y="1409920"/>
                </a:cubicBezTo>
                <a:cubicBezTo>
                  <a:pt x="2268294" y="1415203"/>
                  <a:pt x="2280180" y="1420156"/>
                  <a:pt x="2301973" y="1428741"/>
                </a:cubicBezTo>
                <a:cubicBezTo>
                  <a:pt x="2242869" y="1456807"/>
                  <a:pt x="2195983" y="1482562"/>
                  <a:pt x="2143152" y="1436335"/>
                </a:cubicBezTo>
                <a:cubicBezTo>
                  <a:pt x="2147445" y="1432703"/>
                  <a:pt x="2153719" y="1427090"/>
                  <a:pt x="2162964" y="1418835"/>
                </a:cubicBezTo>
                <a:cubicBezTo>
                  <a:pt x="2153719" y="1414873"/>
                  <a:pt x="2146785" y="1409260"/>
                  <a:pt x="2143152" y="1410911"/>
                </a:cubicBezTo>
                <a:cubicBezTo>
                  <a:pt x="2074473" y="1441949"/>
                  <a:pt x="2019992" y="1373600"/>
                  <a:pt x="1953625" y="1383835"/>
                </a:cubicBezTo>
                <a:cubicBezTo>
                  <a:pt x="1945700" y="1385156"/>
                  <a:pt x="1933813" y="1362703"/>
                  <a:pt x="1924238" y="1350817"/>
                </a:cubicBezTo>
                <a:cubicBezTo>
                  <a:pt x="1917964" y="1342892"/>
                  <a:pt x="1912351" y="1333977"/>
                  <a:pt x="1905417" y="1323411"/>
                </a:cubicBezTo>
                <a:cubicBezTo>
                  <a:pt x="1917304" y="1306902"/>
                  <a:pt x="1931502" y="1287090"/>
                  <a:pt x="1944379" y="1269260"/>
                </a:cubicBezTo>
                <a:cubicBezTo>
                  <a:pt x="2009426" y="1282468"/>
                  <a:pt x="2047068" y="1237562"/>
                  <a:pt x="2090653" y="1200911"/>
                </a:cubicBezTo>
                <a:cubicBezTo>
                  <a:pt x="2089662" y="1197279"/>
                  <a:pt x="2088011" y="1189025"/>
                  <a:pt x="2087020" y="1185393"/>
                </a:cubicBezTo>
                <a:cubicBezTo>
                  <a:pt x="2122021" y="1185393"/>
                  <a:pt x="2156030" y="1185393"/>
                  <a:pt x="2193671" y="1185393"/>
                </a:cubicBezTo>
                <a:cubicBezTo>
                  <a:pt x="2194662" y="1189685"/>
                  <a:pt x="2196313" y="1197940"/>
                  <a:pt x="2197964" y="1206194"/>
                </a:cubicBezTo>
                <a:cubicBezTo>
                  <a:pt x="2258058" y="1204213"/>
                  <a:pt x="2280841" y="1190015"/>
                  <a:pt x="2311218" y="1131572"/>
                </a:cubicBezTo>
                <a:cubicBezTo>
                  <a:pt x="2286454" y="1144449"/>
                  <a:pt x="2266312" y="1155345"/>
                  <a:pt x="2236596" y="1170864"/>
                </a:cubicBezTo>
                <a:cubicBezTo>
                  <a:pt x="2242539" y="1153034"/>
                  <a:pt x="2244520" y="1146761"/>
                  <a:pt x="2245181" y="1144449"/>
                </a:cubicBezTo>
                <a:cubicBezTo>
                  <a:pt x="2224048" y="1132893"/>
                  <a:pt x="2203247" y="1121997"/>
                  <a:pt x="2180794" y="1109780"/>
                </a:cubicBezTo>
                <a:cubicBezTo>
                  <a:pt x="2222398" y="1088978"/>
                  <a:pt x="2259379" y="1070487"/>
                  <a:pt x="2309237" y="1045393"/>
                </a:cubicBezTo>
                <a:cubicBezTo>
                  <a:pt x="2275558" y="1021950"/>
                  <a:pt x="2250794" y="1004450"/>
                  <a:pt x="2225369" y="986950"/>
                </a:cubicBezTo>
                <a:cubicBezTo>
                  <a:pt x="2250133" y="938742"/>
                  <a:pt x="2289096" y="982988"/>
                  <a:pt x="2323105" y="968789"/>
                </a:cubicBezTo>
                <a:cubicBezTo>
                  <a:pt x="2301643" y="958223"/>
                  <a:pt x="2264992" y="962846"/>
                  <a:pt x="2282492" y="923223"/>
                </a:cubicBezTo>
                <a:cubicBezTo>
                  <a:pt x="2298341" y="921242"/>
                  <a:pt x="2315511" y="919261"/>
                  <a:pt x="2337633" y="916620"/>
                </a:cubicBezTo>
                <a:cubicBezTo>
                  <a:pt x="2328388" y="899780"/>
                  <a:pt x="2321784" y="888224"/>
                  <a:pt x="2315180" y="876337"/>
                </a:cubicBezTo>
                <a:cubicBezTo>
                  <a:pt x="2316171" y="874356"/>
                  <a:pt x="2317161" y="870393"/>
                  <a:pt x="2318812" y="870393"/>
                </a:cubicBezTo>
                <a:cubicBezTo>
                  <a:pt x="2363388" y="864120"/>
                  <a:pt x="2408293" y="859827"/>
                  <a:pt x="2452538" y="851903"/>
                </a:cubicBezTo>
                <a:cubicBezTo>
                  <a:pt x="2479614" y="847280"/>
                  <a:pt x="2507019" y="840677"/>
                  <a:pt x="2531453" y="828790"/>
                </a:cubicBezTo>
                <a:cubicBezTo>
                  <a:pt x="2539048" y="825158"/>
                  <a:pt x="2536736" y="801054"/>
                  <a:pt x="2540368" y="779262"/>
                </a:cubicBezTo>
                <a:cubicBezTo>
                  <a:pt x="2558529" y="781243"/>
                  <a:pt x="2586925" y="790158"/>
                  <a:pt x="2613340" y="785865"/>
                </a:cubicBezTo>
                <a:cubicBezTo>
                  <a:pt x="2653623" y="779262"/>
                  <a:pt x="2694566" y="767705"/>
                  <a:pt x="2731217" y="749875"/>
                </a:cubicBezTo>
                <a:cubicBezTo>
                  <a:pt x="2748717" y="741290"/>
                  <a:pt x="2753009" y="702658"/>
                  <a:pt x="2770179" y="696385"/>
                </a:cubicBezTo>
                <a:cubicBezTo>
                  <a:pt x="2806170" y="683177"/>
                  <a:pt x="2826972" y="619781"/>
                  <a:pt x="2879802" y="659734"/>
                </a:cubicBezTo>
                <a:cubicBezTo>
                  <a:pt x="2914801" y="631338"/>
                  <a:pt x="2933952" y="669639"/>
                  <a:pt x="2960698" y="677564"/>
                </a:cubicBezTo>
                <a:cubicBezTo>
                  <a:pt x="2971594" y="680866"/>
                  <a:pt x="2987113" y="668649"/>
                  <a:pt x="3000320" y="663036"/>
                </a:cubicBezTo>
                <a:cubicBezTo>
                  <a:pt x="3027065" y="651809"/>
                  <a:pt x="3051499" y="616149"/>
                  <a:pt x="3061405" y="632658"/>
                </a:cubicBezTo>
                <a:cubicBezTo>
                  <a:pt x="3082867" y="619121"/>
                  <a:pt x="3103999" y="605583"/>
                  <a:pt x="3130414" y="588743"/>
                </a:cubicBezTo>
                <a:cubicBezTo>
                  <a:pt x="3130414" y="588413"/>
                  <a:pt x="3131404" y="576526"/>
                  <a:pt x="3132725" y="560347"/>
                </a:cubicBezTo>
                <a:cubicBezTo>
                  <a:pt x="3082207" y="571243"/>
                  <a:pt x="3030037" y="582470"/>
                  <a:pt x="2970603" y="595017"/>
                </a:cubicBezTo>
                <a:cubicBezTo>
                  <a:pt x="2979518" y="582470"/>
                  <a:pt x="2984801" y="574875"/>
                  <a:pt x="2991075" y="565960"/>
                </a:cubicBezTo>
                <a:cubicBezTo>
                  <a:pt x="2987113" y="565630"/>
                  <a:pt x="2983150" y="565960"/>
                  <a:pt x="2980839" y="564640"/>
                </a:cubicBezTo>
                <a:cubicBezTo>
                  <a:pt x="2965650" y="555064"/>
                  <a:pt x="2949471" y="546149"/>
                  <a:pt x="2936924" y="533932"/>
                </a:cubicBezTo>
                <a:cubicBezTo>
                  <a:pt x="2932962" y="530300"/>
                  <a:pt x="2938905" y="516432"/>
                  <a:pt x="2940226" y="507517"/>
                </a:cubicBezTo>
                <a:cubicBezTo>
                  <a:pt x="2948481" y="509498"/>
                  <a:pt x="2960367" y="508838"/>
                  <a:pt x="2964660" y="514451"/>
                </a:cubicBezTo>
                <a:cubicBezTo>
                  <a:pt x="2981829" y="535913"/>
                  <a:pt x="2988764" y="528979"/>
                  <a:pt x="2997018" y="507517"/>
                </a:cubicBezTo>
                <a:cubicBezTo>
                  <a:pt x="3012537" y="466244"/>
                  <a:pt x="3027726" y="467234"/>
                  <a:pt x="3059093" y="498272"/>
                </a:cubicBezTo>
                <a:cubicBezTo>
                  <a:pt x="3074282" y="513460"/>
                  <a:pt x="3104329" y="512470"/>
                  <a:pt x="3122820" y="525677"/>
                </a:cubicBezTo>
                <a:cubicBezTo>
                  <a:pt x="3152867" y="547470"/>
                  <a:pt x="3164423" y="525677"/>
                  <a:pt x="3182253" y="506196"/>
                </a:cubicBezTo>
                <a:cubicBezTo>
                  <a:pt x="3173669" y="500583"/>
                  <a:pt x="3165414" y="494970"/>
                  <a:pt x="3157159" y="489357"/>
                </a:cubicBezTo>
                <a:cubicBezTo>
                  <a:pt x="3157159" y="487045"/>
                  <a:pt x="3157489" y="484404"/>
                  <a:pt x="3157489" y="482093"/>
                </a:cubicBezTo>
                <a:cubicBezTo>
                  <a:pt x="3169046" y="484074"/>
                  <a:pt x="3180933" y="489027"/>
                  <a:pt x="3191829" y="487045"/>
                </a:cubicBezTo>
                <a:cubicBezTo>
                  <a:pt x="3203386" y="484734"/>
                  <a:pt x="3213621" y="476149"/>
                  <a:pt x="3233102" y="465583"/>
                </a:cubicBezTo>
                <a:cubicBezTo>
                  <a:pt x="3202395" y="462942"/>
                  <a:pt x="3183244" y="461291"/>
                  <a:pt x="3159140" y="459310"/>
                </a:cubicBezTo>
                <a:cubicBezTo>
                  <a:pt x="3186876" y="437847"/>
                  <a:pt x="3208008" y="421338"/>
                  <a:pt x="3234423" y="400536"/>
                </a:cubicBezTo>
                <a:cubicBezTo>
                  <a:pt x="3246640" y="401197"/>
                  <a:pt x="3270744" y="402848"/>
                  <a:pt x="3294517" y="404168"/>
                </a:cubicBezTo>
                <a:cubicBezTo>
                  <a:pt x="3295178" y="400866"/>
                  <a:pt x="3295838" y="397565"/>
                  <a:pt x="3296498" y="393932"/>
                </a:cubicBezTo>
                <a:cubicBezTo>
                  <a:pt x="3289565" y="389310"/>
                  <a:pt x="3282631" y="384687"/>
                  <a:pt x="3275697" y="379734"/>
                </a:cubicBezTo>
                <a:cubicBezTo>
                  <a:pt x="3276687" y="376102"/>
                  <a:pt x="3277678" y="372800"/>
                  <a:pt x="3278338" y="369168"/>
                </a:cubicBezTo>
                <a:cubicBezTo>
                  <a:pt x="3325225" y="377753"/>
                  <a:pt x="3371781" y="386668"/>
                  <a:pt x="3419989" y="395583"/>
                </a:cubicBezTo>
                <a:cubicBezTo>
                  <a:pt x="3399517" y="426621"/>
                  <a:pt x="3384659" y="449404"/>
                  <a:pt x="3369140" y="472847"/>
                </a:cubicBezTo>
                <a:cubicBezTo>
                  <a:pt x="3358574" y="467895"/>
                  <a:pt x="3339423" y="451385"/>
                  <a:pt x="3326215" y="455017"/>
                </a:cubicBezTo>
                <a:cubicBezTo>
                  <a:pt x="3301451" y="461951"/>
                  <a:pt x="3280319" y="481102"/>
                  <a:pt x="3265131" y="490678"/>
                </a:cubicBezTo>
                <a:cubicBezTo>
                  <a:pt x="3281640" y="510159"/>
                  <a:pt x="3295838" y="523036"/>
                  <a:pt x="3305083" y="538885"/>
                </a:cubicBezTo>
                <a:cubicBezTo>
                  <a:pt x="3319612" y="564640"/>
                  <a:pt x="3336121" y="564640"/>
                  <a:pt x="3362206" y="532942"/>
                </a:cubicBezTo>
                <a:cubicBezTo>
                  <a:pt x="3368479" y="543177"/>
                  <a:pt x="3373762" y="552092"/>
                  <a:pt x="3382017" y="565300"/>
                </a:cubicBezTo>
                <a:cubicBezTo>
                  <a:pt x="3412064" y="554404"/>
                  <a:pt x="3378385" y="526668"/>
                  <a:pt x="3384328" y="508177"/>
                </a:cubicBezTo>
                <a:cubicBezTo>
                  <a:pt x="3421310" y="504215"/>
                  <a:pt x="3419328" y="507187"/>
                  <a:pt x="3426923" y="542517"/>
                </a:cubicBezTo>
                <a:cubicBezTo>
                  <a:pt x="3429894" y="556715"/>
                  <a:pt x="3455979" y="568602"/>
                  <a:pt x="3473809" y="576196"/>
                </a:cubicBezTo>
                <a:cubicBezTo>
                  <a:pt x="3484045" y="580489"/>
                  <a:pt x="3504517" y="578177"/>
                  <a:pt x="3510460" y="570913"/>
                </a:cubicBezTo>
                <a:cubicBezTo>
                  <a:pt x="3525979" y="551102"/>
                  <a:pt x="3562300" y="541196"/>
                  <a:pt x="3548432" y="504215"/>
                </a:cubicBezTo>
                <a:cubicBezTo>
                  <a:pt x="3548102" y="502894"/>
                  <a:pt x="3556026" y="498602"/>
                  <a:pt x="3559658" y="495630"/>
                </a:cubicBezTo>
                <a:cubicBezTo>
                  <a:pt x="3570224" y="505206"/>
                  <a:pt x="3579139" y="515442"/>
                  <a:pt x="3589705" y="522376"/>
                </a:cubicBezTo>
                <a:cubicBezTo>
                  <a:pt x="3599941" y="528979"/>
                  <a:pt x="3612158" y="532281"/>
                  <a:pt x="3624375" y="537564"/>
                </a:cubicBezTo>
                <a:cubicBezTo>
                  <a:pt x="3619092" y="516762"/>
                  <a:pt x="3614139" y="497281"/>
                  <a:pt x="3607866" y="472517"/>
                </a:cubicBezTo>
                <a:cubicBezTo>
                  <a:pt x="3562630" y="491998"/>
                  <a:pt x="3524658" y="470206"/>
                  <a:pt x="3486356" y="436527"/>
                </a:cubicBezTo>
                <a:cubicBezTo>
                  <a:pt x="3534894" y="417706"/>
                  <a:pt x="3551734" y="386338"/>
                  <a:pt x="3527630" y="338131"/>
                </a:cubicBezTo>
                <a:cubicBezTo>
                  <a:pt x="3502206" y="351338"/>
                  <a:pt x="3481404" y="367187"/>
                  <a:pt x="3458290" y="372140"/>
                </a:cubicBezTo>
                <a:cubicBezTo>
                  <a:pt x="3446734" y="374451"/>
                  <a:pt x="3431215" y="356951"/>
                  <a:pt x="3417678" y="348367"/>
                </a:cubicBezTo>
                <a:cubicBezTo>
                  <a:pt x="3479423" y="271103"/>
                  <a:pt x="3541828" y="329546"/>
                  <a:pt x="3602252" y="329546"/>
                </a:cubicBezTo>
                <a:cubicBezTo>
                  <a:pt x="3602252" y="332848"/>
                  <a:pt x="3602583" y="336150"/>
                  <a:pt x="3602583" y="339451"/>
                </a:cubicBezTo>
                <a:cubicBezTo>
                  <a:pt x="3583102" y="339451"/>
                  <a:pt x="3563290" y="339451"/>
                  <a:pt x="3537535" y="339451"/>
                </a:cubicBezTo>
                <a:cubicBezTo>
                  <a:pt x="3550413" y="353650"/>
                  <a:pt x="3599281" y="352659"/>
                  <a:pt x="3554375" y="379734"/>
                </a:cubicBezTo>
                <a:cubicBezTo>
                  <a:pt x="3562960" y="389970"/>
                  <a:pt x="3571215" y="399215"/>
                  <a:pt x="3587724" y="418697"/>
                </a:cubicBezTo>
                <a:cubicBezTo>
                  <a:pt x="3593007" y="396244"/>
                  <a:pt x="3596639" y="382046"/>
                  <a:pt x="3601922" y="360584"/>
                </a:cubicBezTo>
                <a:cubicBezTo>
                  <a:pt x="3614139" y="358272"/>
                  <a:pt x="3635601" y="356291"/>
                  <a:pt x="3655743" y="350348"/>
                </a:cubicBezTo>
                <a:cubicBezTo>
                  <a:pt x="3665648" y="347376"/>
                  <a:pt x="3680507" y="337801"/>
                  <a:pt x="3680837" y="330867"/>
                </a:cubicBezTo>
                <a:cubicBezTo>
                  <a:pt x="3681828" y="259216"/>
                  <a:pt x="3686120" y="252942"/>
                  <a:pt x="3752818" y="240725"/>
                </a:cubicBezTo>
                <a:cubicBezTo>
                  <a:pt x="3753148" y="237423"/>
                  <a:pt x="3754799" y="233461"/>
                  <a:pt x="3754139" y="230159"/>
                </a:cubicBezTo>
                <a:cubicBezTo>
                  <a:pt x="3751497" y="215961"/>
                  <a:pt x="3742252" y="191197"/>
                  <a:pt x="3745884" y="189216"/>
                </a:cubicBezTo>
                <a:cubicBezTo>
                  <a:pt x="3766686" y="177659"/>
                  <a:pt x="3790129" y="168744"/>
                  <a:pt x="3813572" y="164452"/>
                </a:cubicBezTo>
                <a:cubicBezTo>
                  <a:pt x="3826120" y="162141"/>
                  <a:pt x="3840318" y="171386"/>
                  <a:pt x="3857488" y="176339"/>
                </a:cubicBezTo>
                <a:cubicBezTo>
                  <a:pt x="3854516" y="153556"/>
                  <a:pt x="3852865" y="139028"/>
                  <a:pt x="3850884" y="122188"/>
                </a:cubicBezTo>
                <a:cubicBezTo>
                  <a:pt x="3888525" y="117235"/>
                  <a:pt x="3870695" y="188556"/>
                  <a:pt x="3918572" y="163461"/>
                </a:cubicBezTo>
                <a:cubicBezTo>
                  <a:pt x="3914280" y="155207"/>
                  <a:pt x="3909987" y="145961"/>
                  <a:pt x="3904374" y="135395"/>
                </a:cubicBezTo>
                <a:cubicBezTo>
                  <a:pt x="3945648" y="126811"/>
                  <a:pt x="3983950" y="119546"/>
                  <a:pt x="4022251" y="110962"/>
                </a:cubicBezTo>
                <a:cubicBezTo>
                  <a:pt x="4030836" y="108980"/>
                  <a:pt x="4045034" y="102707"/>
                  <a:pt x="4045695" y="97754"/>
                </a:cubicBezTo>
                <a:cubicBezTo>
                  <a:pt x="4048336" y="66386"/>
                  <a:pt x="4071119" y="83886"/>
                  <a:pt x="4082675" y="83886"/>
                </a:cubicBezTo>
                <a:cubicBezTo>
                  <a:pt x="4089940" y="83886"/>
                  <a:pt x="4096874" y="100065"/>
                  <a:pt x="4107440" y="113603"/>
                </a:cubicBezTo>
                <a:cubicBezTo>
                  <a:pt x="4122628" y="103037"/>
                  <a:pt x="4141779" y="81575"/>
                  <a:pt x="4164562" y="75962"/>
                </a:cubicBezTo>
                <a:cubicBezTo>
                  <a:pt x="4180741" y="71999"/>
                  <a:pt x="4202204" y="89169"/>
                  <a:pt x="4216072" y="86858"/>
                </a:cubicBezTo>
                <a:cubicBezTo>
                  <a:pt x="4237864" y="69688"/>
                  <a:pt x="4258006" y="48886"/>
                  <a:pt x="4282439" y="36999"/>
                </a:cubicBezTo>
                <a:cubicBezTo>
                  <a:pt x="4289373" y="33698"/>
                  <a:pt x="4308854" y="56481"/>
                  <a:pt x="4322392" y="67047"/>
                </a:cubicBezTo>
                <a:cubicBezTo>
                  <a:pt x="4330647" y="73320"/>
                  <a:pt x="4341543" y="86528"/>
                  <a:pt x="4346496" y="84547"/>
                </a:cubicBezTo>
                <a:cubicBezTo>
                  <a:pt x="4358713" y="79594"/>
                  <a:pt x="4368619" y="68367"/>
                  <a:pt x="4378194" y="58462"/>
                </a:cubicBezTo>
                <a:cubicBezTo>
                  <a:pt x="4385458" y="51198"/>
                  <a:pt x="4389750" y="40632"/>
                  <a:pt x="4397675" y="34358"/>
                </a:cubicBezTo>
                <a:cubicBezTo>
                  <a:pt x="4454467" y="-11538"/>
                  <a:pt x="4523476" y="8934"/>
                  <a:pt x="4586873" y="349"/>
                </a:cubicBezTo>
                <a:cubicBezTo>
                  <a:pt x="4598099" y="-1302"/>
                  <a:pt x="4609986" y="3320"/>
                  <a:pt x="4625834" y="5632"/>
                </a:cubicBezTo>
                <a:cubicBezTo>
                  <a:pt x="4579608" y="47896"/>
                  <a:pt x="4538335" y="85537"/>
                  <a:pt x="4491118" y="128792"/>
                </a:cubicBezTo>
                <a:cubicBezTo>
                  <a:pt x="4528429" y="130773"/>
                  <a:pt x="4558146" y="132424"/>
                  <a:pt x="4587863" y="134075"/>
                </a:cubicBezTo>
                <a:cubicBezTo>
                  <a:pt x="4587863" y="140018"/>
                  <a:pt x="4587863" y="146292"/>
                  <a:pt x="4588193" y="152235"/>
                </a:cubicBezTo>
                <a:cubicBezTo>
                  <a:pt x="4568712" y="154546"/>
                  <a:pt x="4549231" y="156858"/>
                  <a:pt x="4522486" y="160160"/>
                </a:cubicBezTo>
                <a:cubicBezTo>
                  <a:pt x="4570693" y="206056"/>
                  <a:pt x="4610646" y="150914"/>
                  <a:pt x="4660504" y="165443"/>
                </a:cubicBezTo>
                <a:cubicBezTo>
                  <a:pt x="4649938" y="189216"/>
                  <a:pt x="4639042" y="214310"/>
                  <a:pt x="4624514" y="246999"/>
                </a:cubicBezTo>
                <a:cubicBezTo>
                  <a:pt x="4648618" y="239405"/>
                  <a:pt x="4669750" y="233131"/>
                  <a:pt x="4692533" y="226197"/>
                </a:cubicBezTo>
                <a:cubicBezTo>
                  <a:pt x="4728523" y="257895"/>
                  <a:pt x="4726212" y="254923"/>
                  <a:pt x="4767815" y="223886"/>
                </a:cubicBezTo>
                <a:cubicBezTo>
                  <a:pt x="4782344" y="212990"/>
                  <a:pt x="4811730" y="222235"/>
                  <a:pt x="4834513" y="222235"/>
                </a:cubicBezTo>
                <a:cubicBezTo>
                  <a:pt x="4835834" y="227188"/>
                  <a:pt x="4836825" y="232140"/>
                  <a:pt x="4838145" y="237093"/>
                </a:cubicBezTo>
                <a:cubicBezTo>
                  <a:pt x="4823287" y="243037"/>
                  <a:pt x="4808428" y="248980"/>
                  <a:pt x="4793900" y="254923"/>
                </a:cubicBezTo>
                <a:cubicBezTo>
                  <a:pt x="4792910" y="257565"/>
                  <a:pt x="4791589" y="260206"/>
                  <a:pt x="4790598" y="262518"/>
                </a:cubicBezTo>
                <a:cubicBezTo>
                  <a:pt x="4803146" y="263839"/>
                  <a:pt x="4821636" y="270772"/>
                  <a:pt x="4826919" y="265159"/>
                </a:cubicBezTo>
                <a:cubicBezTo>
                  <a:pt x="4856306" y="234782"/>
                  <a:pt x="4887674" y="255584"/>
                  <a:pt x="4922013" y="254263"/>
                </a:cubicBezTo>
                <a:cubicBezTo>
                  <a:pt x="4919041" y="267140"/>
                  <a:pt x="4916730" y="276386"/>
                  <a:pt x="4914089" y="286952"/>
                </a:cubicBezTo>
                <a:cubicBezTo>
                  <a:pt x="4926305" y="286952"/>
                  <a:pt x="4937202" y="286952"/>
                  <a:pt x="4948428" y="286952"/>
                </a:cubicBezTo>
                <a:cubicBezTo>
                  <a:pt x="4949088" y="291574"/>
                  <a:pt x="4949749" y="296527"/>
                  <a:pt x="4950409" y="301150"/>
                </a:cubicBezTo>
                <a:cubicBezTo>
                  <a:pt x="4918381" y="304782"/>
                  <a:pt x="4886023" y="307423"/>
                  <a:pt x="4854325" y="312046"/>
                </a:cubicBezTo>
                <a:cubicBezTo>
                  <a:pt x="4819325" y="317329"/>
                  <a:pt x="4778051" y="298508"/>
                  <a:pt x="4751636" y="337470"/>
                </a:cubicBezTo>
                <a:cubicBezTo>
                  <a:pt x="4747674" y="343084"/>
                  <a:pt x="4742061" y="350018"/>
                  <a:pt x="4742391" y="355631"/>
                </a:cubicBezTo>
                <a:cubicBezTo>
                  <a:pt x="4744702" y="392942"/>
                  <a:pt x="4730834" y="406810"/>
                  <a:pt x="4694514" y="417376"/>
                </a:cubicBezTo>
                <a:cubicBezTo>
                  <a:pt x="4664137" y="426291"/>
                  <a:pt x="4636731" y="445112"/>
                  <a:pt x="4607344" y="457329"/>
                </a:cubicBezTo>
                <a:cubicBezTo>
                  <a:pt x="4554844" y="478791"/>
                  <a:pt x="4502345" y="501904"/>
                  <a:pt x="4448194" y="517753"/>
                </a:cubicBezTo>
                <a:cubicBezTo>
                  <a:pt x="4404609" y="530630"/>
                  <a:pt x="4358052" y="532942"/>
                  <a:pt x="4313147" y="541857"/>
                </a:cubicBezTo>
                <a:cubicBezTo>
                  <a:pt x="4291685" y="546149"/>
                  <a:pt x="4271213" y="554734"/>
                  <a:pt x="4250411" y="561008"/>
                </a:cubicBezTo>
                <a:cubicBezTo>
                  <a:pt x="4250741" y="554734"/>
                  <a:pt x="4252392" y="543177"/>
                  <a:pt x="4251071" y="542847"/>
                </a:cubicBezTo>
                <a:cubicBezTo>
                  <a:pt x="4225977" y="536904"/>
                  <a:pt x="4200883" y="532281"/>
                  <a:pt x="4175459" y="528979"/>
                </a:cubicBezTo>
                <a:cubicBezTo>
                  <a:pt x="4174798" y="528979"/>
                  <a:pt x="4169185" y="548791"/>
                  <a:pt x="4170506" y="558696"/>
                </a:cubicBezTo>
                <a:cubicBezTo>
                  <a:pt x="4171166" y="562989"/>
                  <a:pt x="4183713" y="568602"/>
                  <a:pt x="4190647" y="568272"/>
                </a:cubicBezTo>
                <a:cubicBezTo>
                  <a:pt x="4211119" y="566951"/>
                  <a:pt x="4231260" y="562658"/>
                  <a:pt x="4251732" y="559687"/>
                </a:cubicBezTo>
                <a:cubicBezTo>
                  <a:pt x="4248760" y="565630"/>
                  <a:pt x="4246779" y="575866"/>
                  <a:pt x="4242817" y="576526"/>
                </a:cubicBezTo>
                <a:cubicBezTo>
                  <a:pt x="4209138" y="583460"/>
                  <a:pt x="4175128" y="588413"/>
                  <a:pt x="4138477" y="594356"/>
                </a:cubicBezTo>
                <a:cubicBezTo>
                  <a:pt x="4140458" y="608224"/>
                  <a:pt x="4142109" y="619121"/>
                  <a:pt x="4143760" y="630017"/>
                </a:cubicBezTo>
                <a:lnTo>
                  <a:pt x="4144751" y="629026"/>
                </a:lnTo>
                <a:cubicBezTo>
                  <a:pt x="4097534" y="631998"/>
                  <a:pt x="4050977" y="619451"/>
                  <a:pt x="4002440" y="640913"/>
                </a:cubicBezTo>
                <a:cubicBezTo>
                  <a:pt x="3977015" y="652139"/>
                  <a:pt x="3938053" y="633649"/>
                  <a:pt x="3906025" y="625724"/>
                </a:cubicBezTo>
                <a:cubicBezTo>
                  <a:pt x="3900082" y="624404"/>
                  <a:pt x="3894468" y="608885"/>
                  <a:pt x="3894799" y="599970"/>
                </a:cubicBezTo>
                <a:cubicBezTo>
                  <a:pt x="3895129" y="594026"/>
                  <a:pt x="3905035" y="586102"/>
                  <a:pt x="3912299" y="583130"/>
                </a:cubicBezTo>
                <a:cubicBezTo>
                  <a:pt x="3927487" y="577517"/>
                  <a:pt x="3943666" y="574545"/>
                  <a:pt x="3960176" y="570583"/>
                </a:cubicBezTo>
                <a:cubicBezTo>
                  <a:pt x="3971732" y="577517"/>
                  <a:pt x="3985601" y="593036"/>
                  <a:pt x="3998808" y="592706"/>
                </a:cubicBezTo>
                <a:cubicBezTo>
                  <a:pt x="4033808" y="591385"/>
                  <a:pt x="4071119" y="589404"/>
                  <a:pt x="4102817" y="576526"/>
                </a:cubicBezTo>
                <a:cubicBezTo>
                  <a:pt x="4134185" y="563649"/>
                  <a:pt x="4121968" y="511809"/>
                  <a:pt x="4083996" y="485064"/>
                </a:cubicBezTo>
                <a:cubicBezTo>
                  <a:pt x="4076402" y="479781"/>
                  <a:pt x="4068478" y="475159"/>
                  <a:pt x="4064185" y="461951"/>
                </a:cubicBezTo>
                <a:cubicBezTo>
                  <a:pt x="4078053" y="465583"/>
                  <a:pt x="4091591" y="469215"/>
                  <a:pt x="4105458" y="472517"/>
                </a:cubicBezTo>
                <a:cubicBezTo>
                  <a:pt x="4108100" y="470536"/>
                  <a:pt x="4110411" y="468885"/>
                  <a:pt x="4113053" y="466904"/>
                </a:cubicBezTo>
                <a:cubicBezTo>
                  <a:pt x="4101166" y="452046"/>
                  <a:pt x="4091921" y="427942"/>
                  <a:pt x="4077393" y="424310"/>
                </a:cubicBezTo>
                <a:cubicBezTo>
                  <a:pt x="4052298" y="418036"/>
                  <a:pt x="4025223" y="423649"/>
                  <a:pt x="4014987" y="457989"/>
                </a:cubicBezTo>
                <a:cubicBezTo>
                  <a:pt x="4011685" y="469546"/>
                  <a:pt x="3995506" y="477800"/>
                  <a:pt x="3984940" y="487376"/>
                </a:cubicBezTo>
                <a:cubicBezTo>
                  <a:pt x="3984940" y="487376"/>
                  <a:pt x="3985931" y="486385"/>
                  <a:pt x="3985931" y="486385"/>
                </a:cubicBezTo>
                <a:cubicBezTo>
                  <a:pt x="3977015" y="477470"/>
                  <a:pt x="3968431" y="468555"/>
                  <a:pt x="3961497" y="461291"/>
                </a:cubicBezTo>
                <a:cubicBezTo>
                  <a:pt x="3939374" y="462942"/>
                  <a:pt x="3916591" y="464593"/>
                  <a:pt x="3884893" y="466574"/>
                </a:cubicBezTo>
                <a:cubicBezTo>
                  <a:pt x="3877299" y="472517"/>
                  <a:pt x="3860459" y="485394"/>
                  <a:pt x="3849563" y="493979"/>
                </a:cubicBezTo>
                <a:cubicBezTo>
                  <a:pt x="3824469" y="477140"/>
                  <a:pt x="3804327" y="463932"/>
                  <a:pt x="3778573" y="446432"/>
                </a:cubicBezTo>
                <a:cubicBezTo>
                  <a:pt x="3778573" y="482423"/>
                  <a:pt x="3778573" y="504876"/>
                  <a:pt x="3778573" y="523036"/>
                </a:cubicBezTo>
                <a:cubicBezTo>
                  <a:pt x="3693714" y="545819"/>
                  <a:pt x="3609847" y="568272"/>
                  <a:pt x="3524989" y="590724"/>
                </a:cubicBezTo>
                <a:cubicBezTo>
                  <a:pt x="3535885" y="620441"/>
                  <a:pt x="3543809" y="641904"/>
                  <a:pt x="3552064" y="663696"/>
                </a:cubicBezTo>
                <a:cubicBezTo>
                  <a:pt x="3548762" y="666337"/>
                  <a:pt x="3545790" y="668649"/>
                  <a:pt x="3542488" y="671290"/>
                </a:cubicBezTo>
                <a:cubicBezTo>
                  <a:pt x="3548102" y="669969"/>
                  <a:pt x="3554705" y="670300"/>
                  <a:pt x="3558668" y="666998"/>
                </a:cubicBezTo>
                <a:cubicBezTo>
                  <a:pt x="3596639" y="635300"/>
                  <a:pt x="3630979" y="597658"/>
                  <a:pt x="3672912" y="572564"/>
                </a:cubicBezTo>
                <a:cubicBezTo>
                  <a:pt x="3710554" y="550111"/>
                  <a:pt x="3708573" y="597658"/>
                  <a:pt x="3727724" y="614168"/>
                </a:cubicBezTo>
                <a:cubicBezTo>
                  <a:pt x="3666639" y="622753"/>
                  <a:pt x="3659705" y="629356"/>
                  <a:pt x="3660035" y="665017"/>
                </a:cubicBezTo>
                <a:cubicBezTo>
                  <a:pt x="3640224" y="678554"/>
                  <a:pt x="3623714" y="690111"/>
                  <a:pt x="3606545" y="702328"/>
                </a:cubicBezTo>
                <a:cubicBezTo>
                  <a:pt x="3597299" y="699356"/>
                  <a:pt x="3584092" y="695064"/>
                  <a:pt x="3570884" y="690771"/>
                </a:cubicBezTo>
                <a:cubicBezTo>
                  <a:pt x="3585083" y="712894"/>
                  <a:pt x="3596309" y="731054"/>
                  <a:pt x="3604564" y="743932"/>
                </a:cubicBezTo>
                <a:cubicBezTo>
                  <a:pt x="3532913" y="774309"/>
                  <a:pt x="3466215" y="800063"/>
                  <a:pt x="3402489" y="831431"/>
                </a:cubicBezTo>
                <a:cubicBezTo>
                  <a:pt x="3377725" y="843648"/>
                  <a:pt x="3362536" y="841337"/>
                  <a:pt x="3345036" y="824167"/>
                </a:cubicBezTo>
                <a:cubicBezTo>
                  <a:pt x="3320602" y="799733"/>
                  <a:pt x="3300131" y="797422"/>
                  <a:pt x="3273385" y="825158"/>
                </a:cubicBezTo>
                <a:cubicBezTo>
                  <a:pt x="3258857" y="840346"/>
                  <a:pt x="3232772" y="843978"/>
                  <a:pt x="3211640" y="853224"/>
                </a:cubicBezTo>
                <a:cubicBezTo>
                  <a:pt x="3200084" y="858176"/>
                  <a:pt x="3188857" y="863129"/>
                  <a:pt x="3176971" y="873035"/>
                </a:cubicBezTo>
                <a:cubicBezTo>
                  <a:pt x="3233102" y="856856"/>
                  <a:pt x="3268102" y="894827"/>
                  <a:pt x="3309706" y="917280"/>
                </a:cubicBezTo>
                <a:cubicBezTo>
                  <a:pt x="3326546" y="926525"/>
                  <a:pt x="3350979" y="921903"/>
                  <a:pt x="3365838" y="922893"/>
                </a:cubicBezTo>
                <a:cubicBezTo>
                  <a:pt x="3372442" y="945676"/>
                  <a:pt x="3378385" y="965818"/>
                  <a:pt x="3385649" y="990582"/>
                </a:cubicBezTo>
                <a:cubicBezTo>
                  <a:pt x="3397206" y="959214"/>
                  <a:pt x="3405790" y="936431"/>
                  <a:pt x="3417678" y="904403"/>
                </a:cubicBezTo>
                <a:cubicBezTo>
                  <a:pt x="3433196" y="923223"/>
                  <a:pt x="3443762" y="937422"/>
                  <a:pt x="3455979" y="950299"/>
                </a:cubicBezTo>
                <a:cubicBezTo>
                  <a:pt x="3460271" y="954591"/>
                  <a:pt x="3473809" y="957233"/>
                  <a:pt x="3474800" y="955252"/>
                </a:cubicBezTo>
                <a:cubicBezTo>
                  <a:pt x="3500885" y="912327"/>
                  <a:pt x="3517724" y="947988"/>
                  <a:pt x="3536875" y="961856"/>
                </a:cubicBezTo>
                <a:cubicBezTo>
                  <a:pt x="3542818" y="966148"/>
                  <a:pt x="3548102" y="970771"/>
                  <a:pt x="3556026" y="977374"/>
                </a:cubicBezTo>
                <a:cubicBezTo>
                  <a:pt x="3564611" y="964497"/>
                  <a:pt x="3572205" y="953601"/>
                  <a:pt x="3579470" y="942705"/>
                </a:cubicBezTo>
                <a:cubicBezTo>
                  <a:pt x="3593998" y="920912"/>
                  <a:pt x="3631639" y="922233"/>
                  <a:pt x="3653101" y="944686"/>
                </a:cubicBezTo>
                <a:cubicBezTo>
                  <a:pt x="3669611" y="961856"/>
                  <a:pt x="3681828" y="992233"/>
                  <a:pt x="3713856" y="963506"/>
                </a:cubicBezTo>
                <a:cubicBezTo>
                  <a:pt x="3717818" y="959874"/>
                  <a:pt x="3736309" y="964827"/>
                  <a:pt x="3740601" y="971101"/>
                </a:cubicBezTo>
                <a:cubicBezTo>
                  <a:pt x="3764705" y="1006761"/>
                  <a:pt x="3795743" y="1013695"/>
                  <a:pt x="3834374" y="999167"/>
                </a:cubicBezTo>
                <a:cubicBezTo>
                  <a:pt x="3838667" y="997516"/>
                  <a:pt x="3845271" y="998506"/>
                  <a:pt x="3849233" y="1000487"/>
                </a:cubicBezTo>
                <a:cubicBezTo>
                  <a:pt x="3895459" y="1024921"/>
                  <a:pt x="3936072" y="1009403"/>
                  <a:pt x="3978336" y="986620"/>
                </a:cubicBezTo>
                <a:cubicBezTo>
                  <a:pt x="4007393" y="971101"/>
                  <a:pt x="4006732" y="998506"/>
                  <a:pt x="4009704" y="1014025"/>
                </a:cubicBezTo>
                <a:cubicBezTo>
                  <a:pt x="3983289" y="1029214"/>
                  <a:pt x="3958525" y="1043742"/>
                  <a:pt x="3932110" y="1058931"/>
                </a:cubicBezTo>
                <a:cubicBezTo>
                  <a:pt x="3974704" y="1084025"/>
                  <a:pt x="4108430" y="1102515"/>
                  <a:pt x="4161260" y="1090629"/>
                </a:cubicBezTo>
                <a:cubicBezTo>
                  <a:pt x="4155317" y="1086006"/>
                  <a:pt x="4151685" y="1082704"/>
                  <a:pt x="4141779" y="1074780"/>
                </a:cubicBezTo>
                <a:cubicBezTo>
                  <a:pt x="4167534" y="1068506"/>
                  <a:pt x="4188666" y="1063223"/>
                  <a:pt x="4210128" y="1057940"/>
                </a:cubicBezTo>
                <a:cubicBezTo>
                  <a:pt x="4211449" y="1061572"/>
                  <a:pt x="4212440" y="1065204"/>
                  <a:pt x="4213760" y="1068836"/>
                </a:cubicBezTo>
                <a:cubicBezTo>
                  <a:pt x="4204845" y="1073459"/>
                  <a:pt x="4195930" y="1078412"/>
                  <a:pt x="4184373" y="1084685"/>
                </a:cubicBezTo>
                <a:cubicBezTo>
                  <a:pt x="4193288" y="1098223"/>
                  <a:pt x="4240175" y="1096572"/>
                  <a:pt x="4208477" y="1133553"/>
                </a:cubicBezTo>
                <a:cubicBezTo>
                  <a:pt x="4221685" y="1122987"/>
                  <a:pt x="4235223" y="1112091"/>
                  <a:pt x="4246779" y="1102846"/>
                </a:cubicBezTo>
                <a:cubicBezTo>
                  <a:pt x="4259657" y="1112091"/>
                  <a:pt x="4271543" y="1121666"/>
                  <a:pt x="4284421" y="1129261"/>
                </a:cubicBezTo>
                <a:cubicBezTo>
                  <a:pt x="4287392" y="1131242"/>
                  <a:pt x="4293996" y="1127280"/>
                  <a:pt x="4298949" y="1126619"/>
                </a:cubicBezTo>
                <a:cubicBezTo>
                  <a:pt x="4321071" y="1123648"/>
                  <a:pt x="4291685" y="1075110"/>
                  <a:pt x="4330977" y="1089308"/>
                </a:cubicBezTo>
                <a:cubicBezTo>
                  <a:pt x="4361354" y="1100204"/>
                  <a:pt x="4361354" y="1075770"/>
                  <a:pt x="4372911" y="1060582"/>
                </a:cubicBezTo>
                <a:cubicBezTo>
                  <a:pt x="4383146" y="1047044"/>
                  <a:pt x="4400977" y="1039780"/>
                  <a:pt x="4413524" y="1028223"/>
                </a:cubicBezTo>
                <a:cubicBezTo>
                  <a:pt x="4420128" y="1021950"/>
                  <a:pt x="4428382" y="1006431"/>
                  <a:pt x="4426401" y="1004450"/>
                </a:cubicBezTo>
                <a:cubicBezTo>
                  <a:pt x="4391401" y="969120"/>
                  <a:pt x="4430694" y="951620"/>
                  <a:pt x="4446873" y="935440"/>
                </a:cubicBezTo>
                <a:cubicBezTo>
                  <a:pt x="4464042" y="918601"/>
                  <a:pt x="4491118" y="911667"/>
                  <a:pt x="4514231" y="900441"/>
                </a:cubicBezTo>
                <a:cubicBezTo>
                  <a:pt x="4533712" y="891195"/>
                  <a:pt x="4553524" y="881950"/>
                  <a:pt x="4573004" y="873035"/>
                </a:cubicBezTo>
                <a:cubicBezTo>
                  <a:pt x="4571023" y="868082"/>
                  <a:pt x="4569042" y="863129"/>
                  <a:pt x="4567061" y="858507"/>
                </a:cubicBezTo>
                <a:cubicBezTo>
                  <a:pt x="4554184" y="861478"/>
                  <a:pt x="4541306" y="867422"/>
                  <a:pt x="4528760" y="867092"/>
                </a:cubicBezTo>
                <a:cubicBezTo>
                  <a:pt x="4504986" y="866101"/>
                  <a:pt x="4481543" y="861148"/>
                  <a:pt x="4457769" y="857516"/>
                </a:cubicBezTo>
                <a:cubicBezTo>
                  <a:pt x="4462061" y="842658"/>
                  <a:pt x="4466354" y="827799"/>
                  <a:pt x="4470646" y="812941"/>
                </a:cubicBezTo>
                <a:cubicBezTo>
                  <a:pt x="4474939" y="813271"/>
                  <a:pt x="4479231" y="813601"/>
                  <a:pt x="4483524" y="814262"/>
                </a:cubicBezTo>
                <a:cubicBezTo>
                  <a:pt x="4475930" y="807658"/>
                  <a:pt x="4468335" y="801054"/>
                  <a:pt x="4459750" y="793790"/>
                </a:cubicBezTo>
                <a:cubicBezTo>
                  <a:pt x="4463382" y="791809"/>
                  <a:pt x="4466354" y="789497"/>
                  <a:pt x="4466684" y="789828"/>
                </a:cubicBezTo>
                <a:cubicBezTo>
                  <a:pt x="4493099" y="825818"/>
                  <a:pt x="4538335" y="825818"/>
                  <a:pt x="4574655" y="841007"/>
                </a:cubicBezTo>
                <a:cubicBezTo>
                  <a:pt x="4590835" y="847941"/>
                  <a:pt x="4620221" y="824828"/>
                  <a:pt x="4643335" y="814592"/>
                </a:cubicBezTo>
                <a:cubicBezTo>
                  <a:pt x="4649938" y="811620"/>
                  <a:pt x="4655221" y="805677"/>
                  <a:pt x="4666118" y="797422"/>
                </a:cubicBezTo>
                <a:cubicBezTo>
                  <a:pt x="4665127" y="808979"/>
                  <a:pt x="4664797" y="814922"/>
                  <a:pt x="4663806" y="829780"/>
                </a:cubicBezTo>
                <a:cubicBezTo>
                  <a:pt x="4684938" y="823507"/>
                  <a:pt x="4706400" y="821195"/>
                  <a:pt x="4721259" y="810299"/>
                </a:cubicBezTo>
                <a:cubicBezTo>
                  <a:pt x="4728193" y="805346"/>
                  <a:pt x="4722580" y="782894"/>
                  <a:pt x="4722580" y="764073"/>
                </a:cubicBezTo>
                <a:cubicBezTo>
                  <a:pt x="4732815" y="752186"/>
                  <a:pt x="4747674" y="734686"/>
                  <a:pt x="4763853" y="715866"/>
                </a:cubicBezTo>
                <a:cubicBezTo>
                  <a:pt x="4754938" y="712894"/>
                  <a:pt x="4748995" y="711243"/>
                  <a:pt x="4739749" y="708271"/>
                </a:cubicBezTo>
                <a:cubicBezTo>
                  <a:pt x="4781683" y="679215"/>
                  <a:pt x="4816353" y="724120"/>
                  <a:pt x="4855976" y="714875"/>
                </a:cubicBezTo>
                <a:cubicBezTo>
                  <a:pt x="4845079" y="693083"/>
                  <a:pt x="4834844" y="671951"/>
                  <a:pt x="4824608" y="651149"/>
                </a:cubicBezTo>
                <a:cubicBezTo>
                  <a:pt x="4827580" y="649168"/>
                  <a:pt x="4830551" y="647187"/>
                  <a:pt x="4833523" y="645205"/>
                </a:cubicBezTo>
                <a:cubicBezTo>
                  <a:pt x="4844749" y="658083"/>
                  <a:pt x="4856306" y="670960"/>
                  <a:pt x="4867532" y="683837"/>
                </a:cubicBezTo>
                <a:cubicBezTo>
                  <a:pt x="4868192" y="681196"/>
                  <a:pt x="4868522" y="678554"/>
                  <a:pt x="4869183" y="675913"/>
                </a:cubicBezTo>
                <a:cubicBezTo>
                  <a:pt x="4918711" y="697045"/>
                  <a:pt x="4968239" y="718177"/>
                  <a:pt x="5018098" y="739309"/>
                </a:cubicBezTo>
                <a:cubicBezTo>
                  <a:pt x="5018098" y="742611"/>
                  <a:pt x="5018098" y="746243"/>
                  <a:pt x="5018098" y="749545"/>
                </a:cubicBezTo>
                <a:cubicBezTo>
                  <a:pt x="4994324" y="754167"/>
                  <a:pt x="4974513" y="758130"/>
                  <a:pt x="4970220" y="788837"/>
                </a:cubicBezTo>
                <a:cubicBezTo>
                  <a:pt x="4966919" y="811290"/>
                  <a:pt x="4970881" y="822516"/>
                  <a:pt x="4990032" y="823177"/>
                </a:cubicBezTo>
                <a:cubicBezTo>
                  <a:pt x="5016777" y="824497"/>
                  <a:pt x="5047154" y="846620"/>
                  <a:pt x="5073239" y="812941"/>
                </a:cubicBezTo>
                <a:cubicBezTo>
                  <a:pt x="5064324" y="810299"/>
                  <a:pt x="5057720" y="808648"/>
                  <a:pt x="5042532" y="804026"/>
                </a:cubicBezTo>
                <a:cubicBezTo>
                  <a:pt x="5059371" y="800063"/>
                  <a:pt x="5067956" y="798082"/>
                  <a:pt x="5079513" y="795111"/>
                </a:cubicBezTo>
                <a:cubicBezTo>
                  <a:pt x="5076541" y="778271"/>
                  <a:pt x="5071258" y="760771"/>
                  <a:pt x="5071258" y="742941"/>
                </a:cubicBezTo>
                <a:cubicBezTo>
                  <a:pt x="5071258" y="735347"/>
                  <a:pt x="5080503" y="724450"/>
                  <a:pt x="5088097" y="721149"/>
                </a:cubicBezTo>
                <a:cubicBezTo>
                  <a:pt x="5111541" y="711243"/>
                  <a:pt x="5136305" y="704639"/>
                  <a:pt x="5154135" y="690441"/>
                </a:cubicBezTo>
                <a:cubicBezTo>
                  <a:pt x="5161399" y="677894"/>
                  <a:pt x="5168333" y="665677"/>
                  <a:pt x="5177579" y="649498"/>
                </a:cubicBezTo>
                <a:cubicBezTo>
                  <a:pt x="5156777" y="625064"/>
                  <a:pt x="5121777" y="617470"/>
                  <a:pt x="5083805" y="609875"/>
                </a:cubicBezTo>
                <a:cubicBezTo>
                  <a:pt x="5053098" y="603602"/>
                  <a:pt x="5025362" y="583130"/>
                  <a:pt x="5002579" y="571904"/>
                </a:cubicBezTo>
                <a:cubicBezTo>
                  <a:pt x="5027013" y="560017"/>
                  <a:pt x="5046824" y="550111"/>
                  <a:pt x="5066966" y="540206"/>
                </a:cubicBezTo>
                <a:cubicBezTo>
                  <a:pt x="5060362" y="529640"/>
                  <a:pt x="5053758" y="519404"/>
                  <a:pt x="5049466" y="512140"/>
                </a:cubicBezTo>
                <a:cubicBezTo>
                  <a:pt x="5067626" y="508177"/>
                  <a:pt x="5089088" y="503225"/>
                  <a:pt x="5113192" y="497942"/>
                </a:cubicBezTo>
                <a:cubicBezTo>
                  <a:pt x="5107248" y="509828"/>
                  <a:pt x="5098664" y="527328"/>
                  <a:pt x="5090079" y="545159"/>
                </a:cubicBezTo>
                <a:cubicBezTo>
                  <a:pt x="5126399" y="554404"/>
                  <a:pt x="5126399" y="554404"/>
                  <a:pt x="5177248" y="507847"/>
                </a:cubicBezTo>
                <a:cubicBezTo>
                  <a:pt x="5161729" y="509168"/>
                  <a:pt x="5150833" y="510159"/>
                  <a:pt x="5143569" y="510819"/>
                </a:cubicBezTo>
                <a:cubicBezTo>
                  <a:pt x="5143569" y="486385"/>
                  <a:pt x="5150173" y="461621"/>
                  <a:pt x="5142248" y="442470"/>
                </a:cubicBezTo>
                <a:cubicBezTo>
                  <a:pt x="5128381" y="409451"/>
                  <a:pt x="5101305" y="467564"/>
                  <a:pt x="5081494" y="435206"/>
                </a:cubicBezTo>
                <a:cubicBezTo>
                  <a:pt x="5085786" y="430253"/>
                  <a:pt x="5091730" y="423980"/>
                  <a:pt x="5103947" y="410442"/>
                </a:cubicBezTo>
                <a:cubicBezTo>
                  <a:pt x="5073900" y="413414"/>
                  <a:pt x="5052437" y="415725"/>
                  <a:pt x="5019749" y="419027"/>
                </a:cubicBezTo>
                <a:cubicBezTo>
                  <a:pt x="5038900" y="429593"/>
                  <a:pt x="5047154" y="434215"/>
                  <a:pt x="5058380" y="440489"/>
                </a:cubicBezTo>
                <a:cubicBezTo>
                  <a:pt x="5035928" y="471857"/>
                  <a:pt x="5013475" y="502894"/>
                  <a:pt x="4988381" y="537564"/>
                </a:cubicBezTo>
                <a:cubicBezTo>
                  <a:pt x="5004230" y="537564"/>
                  <a:pt x="5015787" y="537564"/>
                  <a:pt x="5027013" y="537564"/>
                </a:cubicBezTo>
                <a:cubicBezTo>
                  <a:pt x="5027673" y="540536"/>
                  <a:pt x="5028003" y="543838"/>
                  <a:pt x="5028664" y="546809"/>
                </a:cubicBezTo>
                <a:cubicBezTo>
                  <a:pt x="5014136" y="549451"/>
                  <a:pt x="4999937" y="551762"/>
                  <a:pt x="4990362" y="553743"/>
                </a:cubicBezTo>
                <a:cubicBezTo>
                  <a:pt x="4985409" y="566951"/>
                  <a:pt x="4982768" y="587753"/>
                  <a:pt x="4976494" y="588743"/>
                </a:cubicBezTo>
                <a:cubicBezTo>
                  <a:pt x="4958004" y="592045"/>
                  <a:pt x="4937532" y="588743"/>
                  <a:pt x="4918381" y="585772"/>
                </a:cubicBezTo>
                <a:cubicBezTo>
                  <a:pt x="4911447" y="584781"/>
                  <a:pt x="4903192" y="571243"/>
                  <a:pt x="4900221" y="572564"/>
                </a:cubicBezTo>
                <a:cubicBezTo>
                  <a:pt x="4841447" y="600960"/>
                  <a:pt x="4789277" y="571243"/>
                  <a:pt x="4733476" y="560347"/>
                </a:cubicBezTo>
                <a:cubicBezTo>
                  <a:pt x="4704089" y="554734"/>
                  <a:pt x="4681966" y="548460"/>
                  <a:pt x="4667769" y="529640"/>
                </a:cubicBezTo>
                <a:cubicBezTo>
                  <a:pt x="4718948" y="508177"/>
                  <a:pt x="4771448" y="486055"/>
                  <a:pt x="4828240" y="462281"/>
                </a:cubicBezTo>
                <a:cubicBezTo>
                  <a:pt x="4816683" y="457659"/>
                  <a:pt x="4807108" y="454027"/>
                  <a:pt x="4797532" y="450064"/>
                </a:cubicBezTo>
                <a:cubicBezTo>
                  <a:pt x="4801825" y="445112"/>
                  <a:pt x="4806117" y="440159"/>
                  <a:pt x="4817013" y="427281"/>
                </a:cubicBezTo>
                <a:cubicBezTo>
                  <a:pt x="4801495" y="432564"/>
                  <a:pt x="4794891" y="434546"/>
                  <a:pt x="4788617" y="436857"/>
                </a:cubicBezTo>
                <a:cubicBezTo>
                  <a:pt x="4777721" y="441149"/>
                  <a:pt x="4767155" y="446102"/>
                  <a:pt x="4756259" y="450725"/>
                </a:cubicBezTo>
                <a:cubicBezTo>
                  <a:pt x="4752957" y="443130"/>
                  <a:pt x="4745033" y="430583"/>
                  <a:pt x="4747344" y="428602"/>
                </a:cubicBezTo>
                <a:cubicBezTo>
                  <a:pt x="4757579" y="419357"/>
                  <a:pt x="4769797" y="411102"/>
                  <a:pt x="4782344" y="405819"/>
                </a:cubicBezTo>
                <a:cubicBezTo>
                  <a:pt x="4787957" y="403508"/>
                  <a:pt x="4796872" y="408461"/>
                  <a:pt x="4798853" y="408791"/>
                </a:cubicBezTo>
                <a:cubicBezTo>
                  <a:pt x="4821636" y="388649"/>
                  <a:pt x="4840457" y="370159"/>
                  <a:pt x="4861259" y="354970"/>
                </a:cubicBezTo>
                <a:cubicBezTo>
                  <a:pt x="4867862" y="350018"/>
                  <a:pt x="4880079" y="351338"/>
                  <a:pt x="4889655" y="351999"/>
                </a:cubicBezTo>
                <a:cubicBezTo>
                  <a:pt x="4925975" y="354310"/>
                  <a:pt x="4962296" y="359593"/>
                  <a:pt x="4998286" y="360253"/>
                </a:cubicBezTo>
                <a:cubicBezTo>
                  <a:pt x="5034277" y="360914"/>
                  <a:pt x="5070268" y="356951"/>
                  <a:pt x="5111541" y="354640"/>
                </a:cubicBezTo>
                <a:cubicBezTo>
                  <a:pt x="5075881" y="336150"/>
                  <a:pt x="5047154" y="320961"/>
                  <a:pt x="5018098" y="306433"/>
                </a:cubicBezTo>
                <a:cubicBezTo>
                  <a:pt x="4990692" y="292565"/>
                  <a:pt x="4993994" y="260867"/>
                  <a:pt x="5001918" y="247659"/>
                </a:cubicBezTo>
                <a:cubicBezTo>
                  <a:pt x="5015787" y="224876"/>
                  <a:pt x="5037249" y="196480"/>
                  <a:pt x="5072909" y="208037"/>
                </a:cubicBezTo>
                <a:cubicBezTo>
                  <a:pt x="5088758" y="212990"/>
                  <a:pt x="5102296" y="225207"/>
                  <a:pt x="5116494" y="234122"/>
                </a:cubicBezTo>
                <a:cubicBezTo>
                  <a:pt x="5123098" y="238084"/>
                  <a:pt x="5128711" y="243697"/>
                  <a:pt x="5135644" y="246669"/>
                </a:cubicBezTo>
                <a:cubicBezTo>
                  <a:pt x="5184843" y="265820"/>
                  <a:pt x="5231069" y="289923"/>
                  <a:pt x="5271021" y="325914"/>
                </a:cubicBezTo>
                <a:cubicBezTo>
                  <a:pt x="5280267" y="334168"/>
                  <a:pt x="5295455" y="336150"/>
                  <a:pt x="5317578" y="344735"/>
                </a:cubicBezTo>
                <a:cubicBezTo>
                  <a:pt x="5297437" y="358272"/>
                  <a:pt x="5282578" y="366527"/>
                  <a:pt x="5269701" y="377093"/>
                </a:cubicBezTo>
                <a:cubicBezTo>
                  <a:pt x="5248899" y="394263"/>
                  <a:pt x="5202343" y="398225"/>
                  <a:pt x="5233711" y="444121"/>
                </a:cubicBezTo>
                <a:cubicBezTo>
                  <a:pt x="5235692" y="447093"/>
                  <a:pt x="5230409" y="455017"/>
                  <a:pt x="5228427" y="460630"/>
                </a:cubicBezTo>
                <a:cubicBezTo>
                  <a:pt x="5220172" y="456668"/>
                  <a:pt x="5211918" y="452706"/>
                  <a:pt x="5202673" y="448083"/>
                </a:cubicBezTo>
                <a:cubicBezTo>
                  <a:pt x="5181541" y="494310"/>
                  <a:pt x="5223144" y="506527"/>
                  <a:pt x="5246918" y="530630"/>
                </a:cubicBezTo>
                <a:cubicBezTo>
                  <a:pt x="5273993" y="512800"/>
                  <a:pt x="5298757" y="499593"/>
                  <a:pt x="5322531" y="536904"/>
                </a:cubicBezTo>
                <a:cubicBezTo>
                  <a:pt x="5327814" y="544828"/>
                  <a:pt x="5355549" y="542517"/>
                  <a:pt x="5371069" y="538225"/>
                </a:cubicBezTo>
                <a:cubicBezTo>
                  <a:pt x="5382625" y="534923"/>
                  <a:pt x="5390880" y="520725"/>
                  <a:pt x="5402106" y="509828"/>
                </a:cubicBezTo>
                <a:cubicBezTo>
                  <a:pt x="5392531" y="508838"/>
                  <a:pt x="5381965" y="507517"/>
                  <a:pt x="5372719" y="506527"/>
                </a:cubicBezTo>
                <a:cubicBezTo>
                  <a:pt x="5365125" y="485064"/>
                  <a:pt x="5357861" y="464593"/>
                  <a:pt x="5348946" y="439168"/>
                </a:cubicBezTo>
                <a:cubicBezTo>
                  <a:pt x="5368427" y="426291"/>
                  <a:pt x="5390550" y="405489"/>
                  <a:pt x="5422248" y="433225"/>
                </a:cubicBezTo>
                <a:cubicBezTo>
                  <a:pt x="5432153" y="441810"/>
                  <a:pt x="5448333" y="444781"/>
                  <a:pt x="5462200" y="446763"/>
                </a:cubicBezTo>
                <a:cubicBezTo>
                  <a:pt x="5501493" y="452706"/>
                  <a:pt x="5527578" y="468225"/>
                  <a:pt x="5544417" y="509498"/>
                </a:cubicBezTo>
                <a:cubicBezTo>
                  <a:pt x="5553662" y="531621"/>
                  <a:pt x="5589323" y="542847"/>
                  <a:pt x="5613096" y="559026"/>
                </a:cubicBezTo>
                <a:cubicBezTo>
                  <a:pt x="5616068" y="561008"/>
                  <a:pt x="5621681" y="561668"/>
                  <a:pt x="5622671" y="564309"/>
                </a:cubicBezTo>
                <a:cubicBezTo>
                  <a:pt x="5644794" y="618460"/>
                  <a:pt x="5665926" y="583790"/>
                  <a:pt x="5690690" y="561998"/>
                </a:cubicBezTo>
                <a:cubicBezTo>
                  <a:pt x="5686398" y="595677"/>
                  <a:pt x="5720407" y="626055"/>
                  <a:pt x="5693002" y="660724"/>
                </a:cubicBezTo>
                <a:cubicBezTo>
                  <a:pt x="5690690" y="663696"/>
                  <a:pt x="5702907" y="677564"/>
                  <a:pt x="5713473" y="695064"/>
                </a:cubicBezTo>
                <a:cubicBezTo>
                  <a:pt x="5706539" y="701007"/>
                  <a:pt x="5693002" y="712564"/>
                  <a:pt x="5683756" y="720818"/>
                </a:cubicBezTo>
                <a:cubicBezTo>
                  <a:pt x="5683756" y="740299"/>
                  <a:pt x="5683756" y="761101"/>
                  <a:pt x="5683756" y="777611"/>
                </a:cubicBezTo>
                <a:cubicBezTo>
                  <a:pt x="5713143" y="774969"/>
                  <a:pt x="5744511" y="772658"/>
                  <a:pt x="5773898" y="770016"/>
                </a:cubicBezTo>
                <a:cubicBezTo>
                  <a:pt x="5782813" y="762422"/>
                  <a:pt x="5794369" y="754167"/>
                  <a:pt x="5803284" y="743601"/>
                </a:cubicBezTo>
                <a:cubicBezTo>
                  <a:pt x="5812199" y="733035"/>
                  <a:pt x="5818473" y="720158"/>
                  <a:pt x="5831350" y="699356"/>
                </a:cubicBezTo>
                <a:cubicBezTo>
                  <a:pt x="5854133" y="700347"/>
                  <a:pt x="5888473" y="701337"/>
                  <a:pt x="5922812" y="704309"/>
                </a:cubicBezTo>
                <a:cubicBezTo>
                  <a:pt x="5929746" y="704969"/>
                  <a:pt x="5938331" y="712894"/>
                  <a:pt x="5941633" y="719828"/>
                </a:cubicBezTo>
                <a:cubicBezTo>
                  <a:pt x="5966727" y="771667"/>
                  <a:pt x="5988520" y="779262"/>
                  <a:pt x="6036397" y="755158"/>
                </a:cubicBezTo>
                <a:cubicBezTo>
                  <a:pt x="6054227" y="746243"/>
                  <a:pt x="6075359" y="744262"/>
                  <a:pt x="6095501" y="739309"/>
                </a:cubicBezTo>
                <a:cubicBezTo>
                  <a:pt x="6100123" y="770347"/>
                  <a:pt x="6115312" y="771667"/>
                  <a:pt x="6141396" y="760441"/>
                </a:cubicBezTo>
                <a:cubicBezTo>
                  <a:pt x="6182340" y="742941"/>
                  <a:pt x="6226255" y="732375"/>
                  <a:pt x="6269179" y="720488"/>
                </a:cubicBezTo>
                <a:cubicBezTo>
                  <a:pt x="6274792" y="718837"/>
                  <a:pt x="6283377" y="727422"/>
                  <a:pt x="6297575" y="735347"/>
                </a:cubicBezTo>
                <a:cubicBezTo>
                  <a:pt x="6278094" y="745252"/>
                  <a:pt x="6265217" y="751526"/>
                  <a:pt x="6252670" y="758130"/>
                </a:cubicBezTo>
                <a:cubicBezTo>
                  <a:pt x="6261915" y="761431"/>
                  <a:pt x="6279085" y="764073"/>
                  <a:pt x="6279415" y="768365"/>
                </a:cubicBezTo>
                <a:cubicBezTo>
                  <a:pt x="6282717" y="813271"/>
                  <a:pt x="6309132" y="790488"/>
                  <a:pt x="6329273" y="786856"/>
                </a:cubicBezTo>
                <a:cubicBezTo>
                  <a:pt x="6346443" y="783554"/>
                  <a:pt x="6363613" y="780252"/>
                  <a:pt x="6386726" y="775960"/>
                </a:cubicBezTo>
                <a:cubicBezTo>
                  <a:pt x="6372198" y="801054"/>
                  <a:pt x="6362622" y="817563"/>
                  <a:pt x="6352056" y="835724"/>
                </a:cubicBezTo>
                <a:cubicBezTo>
                  <a:pt x="6404886" y="854875"/>
                  <a:pt x="6456066" y="850252"/>
                  <a:pt x="6465311" y="815582"/>
                </a:cubicBezTo>
                <a:cubicBezTo>
                  <a:pt x="6490405" y="817233"/>
                  <a:pt x="6515169" y="823837"/>
                  <a:pt x="6537952" y="819214"/>
                </a:cubicBezTo>
                <a:cubicBezTo>
                  <a:pt x="6567669" y="813601"/>
                  <a:pt x="6567339" y="828129"/>
                  <a:pt x="6565358" y="847611"/>
                </a:cubicBezTo>
                <a:cubicBezTo>
                  <a:pt x="6602999" y="863129"/>
                  <a:pt x="6639980" y="878318"/>
                  <a:pt x="6676301" y="893176"/>
                </a:cubicBezTo>
                <a:cubicBezTo>
                  <a:pt x="6660122" y="907705"/>
                  <a:pt x="6640310" y="925535"/>
                  <a:pt x="6622150" y="941714"/>
                </a:cubicBezTo>
                <a:cubicBezTo>
                  <a:pt x="6660782" y="970440"/>
                  <a:pt x="6695122" y="997846"/>
                  <a:pt x="6749272" y="970440"/>
                </a:cubicBezTo>
                <a:cubicBezTo>
                  <a:pt x="6742669" y="999167"/>
                  <a:pt x="6738376" y="1017327"/>
                  <a:pt x="6734744" y="1033506"/>
                </a:cubicBezTo>
                <a:cubicBezTo>
                  <a:pt x="6761159" y="1044072"/>
                  <a:pt x="6790546" y="1056289"/>
                  <a:pt x="6820263" y="1068176"/>
                </a:cubicBezTo>
                <a:cubicBezTo>
                  <a:pt x="6819603" y="1070487"/>
                  <a:pt x="6818612" y="1072799"/>
                  <a:pt x="6817952" y="1075110"/>
                </a:cubicBezTo>
                <a:cubicBezTo>
                  <a:pt x="6797150" y="1075110"/>
                  <a:pt x="6776348" y="1075110"/>
                  <a:pt x="6748612" y="1075110"/>
                </a:cubicBezTo>
                <a:cubicBezTo>
                  <a:pt x="6766442" y="1089968"/>
                  <a:pt x="6785263" y="1098553"/>
                  <a:pt x="6789886" y="1111761"/>
                </a:cubicBezTo>
                <a:cubicBezTo>
                  <a:pt x="6793848" y="1123317"/>
                  <a:pt x="6781301" y="1140487"/>
                  <a:pt x="6775357" y="1156996"/>
                </a:cubicBezTo>
                <a:cubicBezTo>
                  <a:pt x="6801112" y="1165251"/>
                  <a:pt x="6847998" y="1149402"/>
                  <a:pt x="6819603" y="1203883"/>
                </a:cubicBezTo>
                <a:cubicBezTo>
                  <a:pt x="6861206" y="1197940"/>
                  <a:pt x="6899177" y="1196289"/>
                  <a:pt x="6934178" y="1185393"/>
                </a:cubicBezTo>
                <a:cubicBezTo>
                  <a:pt x="6949366" y="1180770"/>
                  <a:pt x="6959932" y="1157657"/>
                  <a:pt x="6970498" y="1141478"/>
                </a:cubicBezTo>
                <a:cubicBezTo>
                  <a:pt x="7000545" y="1095582"/>
                  <a:pt x="7003847" y="1094261"/>
                  <a:pt x="7062620" y="1116714"/>
                </a:cubicBezTo>
                <a:cubicBezTo>
                  <a:pt x="7055687" y="1127280"/>
                  <a:pt x="7049083" y="1137515"/>
                  <a:pt x="7040828" y="1150393"/>
                </a:cubicBezTo>
                <a:cubicBezTo>
                  <a:pt x="7068233" y="1160959"/>
                  <a:pt x="7094979" y="1171195"/>
                  <a:pt x="7119083" y="1180440"/>
                </a:cubicBezTo>
                <a:cubicBezTo>
                  <a:pt x="7128328" y="1163600"/>
                  <a:pt x="7135262" y="1142798"/>
                  <a:pt x="7140545" y="1143129"/>
                </a:cubicBezTo>
                <a:cubicBezTo>
                  <a:pt x="7158705" y="1144449"/>
                  <a:pt x="7176535" y="1153034"/>
                  <a:pt x="7194366" y="1158647"/>
                </a:cubicBezTo>
                <a:cubicBezTo>
                  <a:pt x="7194035" y="1162610"/>
                  <a:pt x="7193375" y="1166242"/>
                  <a:pt x="7193045" y="1170204"/>
                </a:cubicBezTo>
                <a:cubicBezTo>
                  <a:pt x="7181818" y="1171525"/>
                  <a:pt x="7170592" y="1172846"/>
                  <a:pt x="7157054" y="1174496"/>
                </a:cubicBezTo>
                <a:cubicBezTo>
                  <a:pt x="7159696" y="1186383"/>
                  <a:pt x="7139224" y="1198270"/>
                  <a:pt x="7169931" y="1213128"/>
                </a:cubicBezTo>
                <a:cubicBezTo>
                  <a:pt x="7191064" y="1223364"/>
                  <a:pt x="7207243" y="1267279"/>
                  <a:pt x="7184790" y="1297987"/>
                </a:cubicBezTo>
                <a:cubicBezTo>
                  <a:pt x="7224743" y="1297987"/>
                  <a:pt x="7264365" y="1297987"/>
                  <a:pt x="7299365" y="1297987"/>
                </a:cubicBezTo>
                <a:cubicBezTo>
                  <a:pt x="7293422" y="1317468"/>
                  <a:pt x="7287479" y="1336949"/>
                  <a:pt x="7279224" y="1363694"/>
                </a:cubicBezTo>
                <a:cubicBezTo>
                  <a:pt x="7302997" y="1359071"/>
                  <a:pt x="7314884" y="1357090"/>
                  <a:pt x="7326771" y="1354779"/>
                </a:cubicBezTo>
                <a:lnTo>
                  <a:pt x="7325780" y="1353788"/>
                </a:lnTo>
                <a:cubicBezTo>
                  <a:pt x="7319176" y="1366996"/>
                  <a:pt x="7312572" y="1380203"/>
                  <a:pt x="7305969" y="1393411"/>
                </a:cubicBezTo>
                <a:cubicBezTo>
                  <a:pt x="7333374" y="1397043"/>
                  <a:pt x="7359789" y="1400675"/>
                  <a:pt x="7390828" y="1404637"/>
                </a:cubicBezTo>
                <a:cubicBezTo>
                  <a:pt x="7383233" y="1419496"/>
                  <a:pt x="7376959" y="1431382"/>
                  <a:pt x="7371346" y="1442279"/>
                </a:cubicBezTo>
                <a:cubicBezTo>
                  <a:pt x="7379931" y="1451854"/>
                  <a:pt x="7389177" y="1462420"/>
                  <a:pt x="7398091" y="1472656"/>
                </a:cubicBezTo>
                <a:cubicBezTo>
                  <a:pt x="7395780" y="1475628"/>
                  <a:pt x="7393799" y="1478269"/>
                  <a:pt x="7391488" y="1481241"/>
                </a:cubicBezTo>
                <a:cubicBezTo>
                  <a:pt x="7374318" y="1475298"/>
                  <a:pt x="7357148" y="1469354"/>
                  <a:pt x="7345591" y="1465392"/>
                </a:cubicBezTo>
                <a:cubicBezTo>
                  <a:pt x="7334365" y="1486854"/>
                  <a:pt x="7324790" y="1505014"/>
                  <a:pt x="7311582" y="1530769"/>
                </a:cubicBezTo>
                <a:cubicBezTo>
                  <a:pt x="7379931" y="1494448"/>
                  <a:pt x="7442667" y="1471005"/>
                  <a:pt x="7457195" y="1576005"/>
                </a:cubicBezTo>
                <a:cubicBezTo>
                  <a:pt x="7444647" y="1584259"/>
                  <a:pt x="7429789" y="1593835"/>
                  <a:pt x="7414601" y="1603741"/>
                </a:cubicBezTo>
                <a:cubicBezTo>
                  <a:pt x="7414601" y="1608363"/>
                  <a:pt x="7414931" y="1612656"/>
                  <a:pt x="7414931" y="1617278"/>
                </a:cubicBezTo>
                <a:cubicBezTo>
                  <a:pt x="7438044" y="1622561"/>
                  <a:pt x="7461157" y="1626854"/>
                  <a:pt x="7483940" y="1632797"/>
                </a:cubicBezTo>
                <a:cubicBezTo>
                  <a:pt x="7505403" y="1638410"/>
                  <a:pt x="7526534" y="1646335"/>
                  <a:pt x="7547667" y="1652608"/>
                </a:cubicBezTo>
                <a:cubicBezTo>
                  <a:pt x="7554270" y="1654589"/>
                  <a:pt x="7567478" y="1657231"/>
                  <a:pt x="7567808" y="1656240"/>
                </a:cubicBezTo>
                <a:cubicBezTo>
                  <a:pt x="7583326" y="1609354"/>
                  <a:pt x="7622289" y="1620250"/>
                  <a:pt x="7656298" y="1618929"/>
                </a:cubicBezTo>
                <a:cubicBezTo>
                  <a:pt x="7660591" y="1618599"/>
                  <a:pt x="7664553" y="1613316"/>
                  <a:pt x="7668845" y="1610675"/>
                </a:cubicBezTo>
                <a:cubicBezTo>
                  <a:pt x="7668845" y="1610675"/>
                  <a:pt x="7667855" y="1609684"/>
                  <a:pt x="7667855" y="1609684"/>
                </a:cubicBezTo>
                <a:cubicBezTo>
                  <a:pt x="7659270" y="1619590"/>
                  <a:pt x="7652336" y="1631807"/>
                  <a:pt x="7642100" y="1639071"/>
                </a:cubicBezTo>
                <a:cubicBezTo>
                  <a:pt x="7627902" y="1648976"/>
                  <a:pt x="7611063" y="1654920"/>
                  <a:pt x="7595544" y="1663505"/>
                </a:cubicBezTo>
                <a:cubicBezTo>
                  <a:pt x="7561534" y="1681665"/>
                  <a:pt x="7546676" y="1710721"/>
                  <a:pt x="7550969" y="1750014"/>
                </a:cubicBezTo>
                <a:cubicBezTo>
                  <a:pt x="7583326" y="1757938"/>
                  <a:pt x="7618327" y="1766523"/>
                  <a:pt x="7651015" y="1774778"/>
                </a:cubicBezTo>
                <a:cubicBezTo>
                  <a:pt x="7642430" y="1768504"/>
                  <a:pt x="7630874" y="1759919"/>
                  <a:pt x="7612714" y="1746382"/>
                </a:cubicBezTo>
                <a:cubicBezTo>
                  <a:pt x="7630874" y="1741099"/>
                  <a:pt x="7637147" y="1739117"/>
                  <a:pt x="7643091" y="1737466"/>
                </a:cubicBezTo>
                <a:cubicBezTo>
                  <a:pt x="7643091" y="1735155"/>
                  <a:pt x="7642760" y="1733174"/>
                  <a:pt x="7642760" y="1730863"/>
                </a:cubicBezTo>
                <a:cubicBezTo>
                  <a:pt x="7626581" y="1730863"/>
                  <a:pt x="7610402" y="1730863"/>
                  <a:pt x="7590261" y="1730863"/>
                </a:cubicBezTo>
                <a:cubicBezTo>
                  <a:pt x="7593893" y="1725250"/>
                  <a:pt x="7596864" y="1720627"/>
                  <a:pt x="7601157" y="1714023"/>
                </a:cubicBezTo>
                <a:cubicBezTo>
                  <a:pt x="7594553" y="1709731"/>
                  <a:pt x="7586628" y="1705108"/>
                  <a:pt x="7576062" y="1698504"/>
                </a:cubicBezTo>
                <a:cubicBezTo>
                  <a:pt x="7614364" y="1669778"/>
                  <a:pt x="7651676" y="1654589"/>
                  <a:pt x="7696251" y="1675391"/>
                </a:cubicBezTo>
                <a:cubicBezTo>
                  <a:pt x="7687997" y="1678693"/>
                  <a:pt x="7678091" y="1682655"/>
                  <a:pt x="7661581" y="1689259"/>
                </a:cubicBezTo>
                <a:cubicBezTo>
                  <a:pt x="7671157" y="1699165"/>
                  <a:pt x="7679081" y="1707089"/>
                  <a:pt x="7687006" y="1715014"/>
                </a:cubicBezTo>
                <a:cubicBezTo>
                  <a:pt x="7701534" y="1693882"/>
                  <a:pt x="7716392" y="1672750"/>
                  <a:pt x="7728279" y="1655250"/>
                </a:cubicBezTo>
                <a:cubicBezTo>
                  <a:pt x="7731581" y="1665486"/>
                  <a:pt x="7736864" y="1682986"/>
                  <a:pt x="7743138" y="1703457"/>
                </a:cubicBezTo>
                <a:cubicBezTo>
                  <a:pt x="7725638" y="1711382"/>
                  <a:pt x="7704506" y="1721287"/>
                  <a:pt x="7681722" y="1731523"/>
                </a:cubicBezTo>
                <a:cubicBezTo>
                  <a:pt x="7701534" y="1745391"/>
                  <a:pt x="7710779" y="1762561"/>
                  <a:pt x="7684364" y="1783033"/>
                </a:cubicBezTo>
                <a:cubicBezTo>
                  <a:pt x="7694930" y="1779070"/>
                  <a:pt x="7705166" y="1775438"/>
                  <a:pt x="7717052" y="1771146"/>
                </a:cubicBezTo>
                <a:cubicBezTo>
                  <a:pt x="7719034" y="1798882"/>
                  <a:pt x="7720354" y="1822655"/>
                  <a:pt x="7722005" y="1847089"/>
                </a:cubicBezTo>
                <a:cubicBezTo>
                  <a:pt x="7683704" y="1837514"/>
                  <a:pt x="7654647" y="1830579"/>
                  <a:pt x="7625261" y="1823315"/>
                </a:cubicBezTo>
                <a:cubicBezTo>
                  <a:pt x="7623940" y="1827278"/>
                  <a:pt x="7622619" y="1830910"/>
                  <a:pt x="7621298" y="1834872"/>
                </a:cubicBezTo>
                <a:cubicBezTo>
                  <a:pt x="7637147" y="1841806"/>
                  <a:pt x="7652996" y="1848740"/>
                  <a:pt x="7678751" y="1859966"/>
                </a:cubicBezTo>
                <a:cubicBezTo>
                  <a:pt x="7662902" y="1873174"/>
                  <a:pt x="7652336" y="1882419"/>
                  <a:pt x="7640779" y="1891995"/>
                </a:cubicBezTo>
                <a:cubicBezTo>
                  <a:pt x="7665873" y="1904872"/>
                  <a:pt x="7689977" y="1902560"/>
                  <a:pt x="7712100" y="1879117"/>
                </a:cubicBezTo>
                <a:cubicBezTo>
                  <a:pt x="7717052" y="1873834"/>
                  <a:pt x="7726298" y="1872513"/>
                  <a:pt x="7733892" y="1869211"/>
                </a:cubicBezTo>
                <a:cubicBezTo>
                  <a:pt x="7736534" y="1875815"/>
                  <a:pt x="7739505" y="1882089"/>
                  <a:pt x="7741156" y="1889023"/>
                </a:cubicBezTo>
                <a:cubicBezTo>
                  <a:pt x="7748420" y="1916759"/>
                  <a:pt x="7755354" y="1944494"/>
                  <a:pt x="7762289" y="1972230"/>
                </a:cubicBezTo>
                <a:cubicBezTo>
                  <a:pt x="7762949" y="1975532"/>
                  <a:pt x="7765920" y="1980485"/>
                  <a:pt x="7764930" y="1981145"/>
                </a:cubicBezTo>
                <a:cubicBezTo>
                  <a:pt x="7734553" y="2006239"/>
                  <a:pt x="7763279" y="2012843"/>
                  <a:pt x="7777807" y="2024730"/>
                </a:cubicBezTo>
                <a:cubicBezTo>
                  <a:pt x="7783090" y="2029353"/>
                  <a:pt x="7786722" y="2035956"/>
                  <a:pt x="7795637" y="2047843"/>
                </a:cubicBezTo>
                <a:cubicBezTo>
                  <a:pt x="7800590" y="2037277"/>
                  <a:pt x="7804552" y="2029353"/>
                  <a:pt x="7808185" y="2021428"/>
                </a:cubicBezTo>
                <a:cubicBezTo>
                  <a:pt x="7811486" y="2023409"/>
                  <a:pt x="7814788" y="2025060"/>
                  <a:pt x="7818421" y="2027041"/>
                </a:cubicBezTo>
                <a:cubicBezTo>
                  <a:pt x="7811486" y="2052466"/>
                  <a:pt x="7804883" y="2077560"/>
                  <a:pt x="7798279" y="2101994"/>
                </a:cubicBezTo>
                <a:cubicBezTo>
                  <a:pt x="7785071" y="2097371"/>
                  <a:pt x="7774175" y="2093739"/>
                  <a:pt x="7763279" y="2090107"/>
                </a:cubicBezTo>
                <a:cubicBezTo>
                  <a:pt x="7761628" y="2094730"/>
                  <a:pt x="7759977" y="2099683"/>
                  <a:pt x="7758326" y="2104305"/>
                </a:cubicBezTo>
                <a:cubicBezTo>
                  <a:pt x="7772194" y="2107937"/>
                  <a:pt x="7786392" y="2111239"/>
                  <a:pt x="7800260" y="2115862"/>
                </a:cubicBezTo>
                <a:cubicBezTo>
                  <a:pt x="7809835" y="2118833"/>
                  <a:pt x="7821723" y="2121805"/>
                  <a:pt x="7826345" y="2128739"/>
                </a:cubicBezTo>
                <a:cubicBezTo>
                  <a:pt x="7829977" y="2134022"/>
                  <a:pt x="7823703" y="2145579"/>
                  <a:pt x="7821723" y="2156475"/>
                </a:cubicBezTo>
                <a:cubicBezTo>
                  <a:pt x="7827665" y="2157135"/>
                  <a:pt x="7837241" y="2158126"/>
                  <a:pt x="7855402" y="2160437"/>
                </a:cubicBezTo>
                <a:cubicBezTo>
                  <a:pt x="7839552" y="2170013"/>
                  <a:pt x="7830967" y="2175626"/>
                  <a:pt x="7817430" y="2183550"/>
                </a:cubicBezTo>
                <a:cubicBezTo>
                  <a:pt x="7830637" y="2188173"/>
                  <a:pt x="7840543" y="2191805"/>
                  <a:pt x="7852429" y="2196097"/>
                </a:cubicBezTo>
                <a:cubicBezTo>
                  <a:pt x="7853420" y="2205013"/>
                  <a:pt x="7854411" y="2215909"/>
                  <a:pt x="7855731" y="2226475"/>
                </a:cubicBezTo>
                <a:cubicBezTo>
                  <a:pt x="7817099" y="2236050"/>
                  <a:pt x="7812147" y="2250248"/>
                  <a:pt x="7834930" y="2280295"/>
                </a:cubicBezTo>
                <a:cubicBezTo>
                  <a:pt x="7842194" y="2290201"/>
                  <a:pt x="7842524" y="2305390"/>
                  <a:pt x="7845826" y="2318267"/>
                </a:cubicBezTo>
                <a:cubicBezTo>
                  <a:pt x="7848798" y="2330484"/>
                  <a:pt x="7851439" y="2343031"/>
                  <a:pt x="7853751" y="2353267"/>
                </a:cubicBezTo>
                <a:cubicBezTo>
                  <a:pt x="7834269" y="2373078"/>
                  <a:pt x="7813468" y="2393880"/>
                  <a:pt x="7793986" y="2413691"/>
                </a:cubicBezTo>
                <a:cubicBezTo>
                  <a:pt x="7816770" y="2425578"/>
                  <a:pt x="7866298" y="2397182"/>
                  <a:pt x="7863656" y="2459587"/>
                </a:cubicBezTo>
                <a:cubicBezTo>
                  <a:pt x="7874222" y="2459587"/>
                  <a:pt x="7886769" y="2458597"/>
                  <a:pt x="7898986" y="2459918"/>
                </a:cubicBezTo>
                <a:cubicBezTo>
                  <a:pt x="7927383" y="2462889"/>
                  <a:pt x="7955118" y="2466191"/>
                  <a:pt x="7958420" y="2504823"/>
                </a:cubicBezTo>
                <a:cubicBezTo>
                  <a:pt x="7959080" y="2511757"/>
                  <a:pt x="7974929" y="2517370"/>
                  <a:pt x="7983844" y="2523644"/>
                </a:cubicBezTo>
                <a:cubicBezTo>
                  <a:pt x="7997052" y="2532889"/>
                  <a:pt x="8021156" y="2541804"/>
                  <a:pt x="8021486" y="2551710"/>
                </a:cubicBezTo>
                <a:cubicBezTo>
                  <a:pt x="8022146" y="2571191"/>
                  <a:pt x="8024788" y="2599917"/>
                  <a:pt x="7989788" y="2603219"/>
                </a:cubicBezTo>
                <a:cubicBezTo>
                  <a:pt x="7974269" y="2604540"/>
                  <a:pt x="7960071" y="2615106"/>
                  <a:pt x="7944552" y="2620389"/>
                </a:cubicBezTo>
                <a:cubicBezTo>
                  <a:pt x="7923090" y="2627653"/>
                  <a:pt x="7901297" y="2633266"/>
                  <a:pt x="7880826" y="2639209"/>
                </a:cubicBezTo>
                <a:cubicBezTo>
                  <a:pt x="7886109" y="2652087"/>
                  <a:pt x="7890401" y="2663643"/>
                  <a:pt x="7896675" y="2679162"/>
                </a:cubicBezTo>
                <a:cubicBezTo>
                  <a:pt x="7949835" y="2647794"/>
                  <a:pt x="7974269" y="2699304"/>
                  <a:pt x="8013231" y="2726709"/>
                </a:cubicBezTo>
                <a:cubicBezTo>
                  <a:pt x="8000354" y="2728690"/>
                  <a:pt x="7990779" y="2730341"/>
                  <a:pt x="7981203" y="2731662"/>
                </a:cubicBezTo>
                <a:cubicBezTo>
                  <a:pt x="7981203" y="2733643"/>
                  <a:pt x="7981203" y="2735624"/>
                  <a:pt x="7981203" y="2737605"/>
                </a:cubicBezTo>
                <a:cubicBezTo>
                  <a:pt x="8005306" y="2743549"/>
                  <a:pt x="8029080" y="2749492"/>
                  <a:pt x="8053184" y="2755436"/>
                </a:cubicBezTo>
                <a:cubicBezTo>
                  <a:pt x="8053514" y="2759728"/>
                  <a:pt x="8053514" y="2764020"/>
                  <a:pt x="8053844" y="2768313"/>
                </a:cubicBezTo>
                <a:cubicBezTo>
                  <a:pt x="8011581" y="2757747"/>
                  <a:pt x="7985826" y="2783171"/>
                  <a:pt x="7959740" y="2808926"/>
                </a:cubicBezTo>
                <a:cubicBezTo>
                  <a:pt x="7964033" y="2807935"/>
                  <a:pt x="7968656" y="2806945"/>
                  <a:pt x="7972948" y="2805624"/>
                </a:cubicBezTo>
                <a:cubicBezTo>
                  <a:pt x="7977571" y="2804303"/>
                  <a:pt x="7982193" y="2802322"/>
                  <a:pt x="7990779" y="2799020"/>
                </a:cubicBezTo>
                <a:cubicBezTo>
                  <a:pt x="7990779" y="2814869"/>
                  <a:pt x="7990779" y="2827417"/>
                  <a:pt x="7990779" y="2835341"/>
                </a:cubicBezTo>
                <a:cubicBezTo>
                  <a:pt x="8025778" y="2840294"/>
                  <a:pt x="8057807" y="2844916"/>
                  <a:pt x="8095117" y="2850530"/>
                </a:cubicBezTo>
                <a:cubicBezTo>
                  <a:pt x="8078939" y="2872652"/>
                  <a:pt x="8066062" y="2890813"/>
                  <a:pt x="8053184" y="2908643"/>
                </a:cubicBezTo>
                <a:cubicBezTo>
                  <a:pt x="8050212" y="2906662"/>
                  <a:pt x="8046910" y="2904680"/>
                  <a:pt x="8043938" y="2902699"/>
                </a:cubicBezTo>
                <a:cubicBezTo>
                  <a:pt x="8049222" y="2904020"/>
                  <a:pt x="8054835" y="2905341"/>
                  <a:pt x="8059458" y="2906331"/>
                </a:cubicBezTo>
                <a:cubicBezTo>
                  <a:pt x="8071344" y="2944633"/>
                  <a:pt x="7990118" y="2949586"/>
                  <a:pt x="8025118" y="2999444"/>
                </a:cubicBezTo>
                <a:cubicBezTo>
                  <a:pt x="8011910" y="3010671"/>
                  <a:pt x="7996392" y="3023878"/>
                  <a:pt x="7979882" y="3038076"/>
                </a:cubicBezTo>
                <a:cubicBezTo>
                  <a:pt x="7993090" y="3046331"/>
                  <a:pt x="8004977" y="3053595"/>
                  <a:pt x="8018184" y="3061850"/>
                </a:cubicBezTo>
                <a:cubicBezTo>
                  <a:pt x="8013231" y="3070435"/>
                  <a:pt x="8008608" y="3078359"/>
                  <a:pt x="8004316" y="3085623"/>
                </a:cubicBezTo>
                <a:cubicBezTo>
                  <a:pt x="8023467" y="3108406"/>
                  <a:pt x="8044269" y="3111048"/>
                  <a:pt x="8070684" y="3107746"/>
                </a:cubicBezTo>
                <a:cubicBezTo>
                  <a:pt x="8082571" y="3106095"/>
                  <a:pt x="8096768" y="3122604"/>
                  <a:pt x="8109976" y="3130859"/>
                </a:cubicBezTo>
                <a:cubicBezTo>
                  <a:pt x="8108325" y="3134821"/>
                  <a:pt x="8106674" y="3139114"/>
                  <a:pt x="8104693" y="3143076"/>
                </a:cubicBezTo>
                <a:cubicBezTo>
                  <a:pt x="8115590" y="3143076"/>
                  <a:pt x="8126816" y="3143076"/>
                  <a:pt x="8142995" y="3143076"/>
                </a:cubicBezTo>
                <a:cubicBezTo>
                  <a:pt x="8107004" y="3159585"/>
                  <a:pt x="8076957" y="3173453"/>
                  <a:pt x="8037996" y="3191283"/>
                </a:cubicBezTo>
                <a:cubicBezTo>
                  <a:pt x="8037665" y="3189633"/>
                  <a:pt x="8035023" y="3178406"/>
                  <a:pt x="8031392" y="3162557"/>
                </a:cubicBezTo>
                <a:cubicBezTo>
                  <a:pt x="8017523" y="3201849"/>
                  <a:pt x="8008608" y="3227604"/>
                  <a:pt x="7999363" y="3254679"/>
                </a:cubicBezTo>
                <a:cubicBezTo>
                  <a:pt x="8002665" y="3256991"/>
                  <a:pt x="8008279" y="3260953"/>
                  <a:pt x="8015543" y="3265906"/>
                </a:cubicBezTo>
                <a:cubicBezTo>
                  <a:pt x="8010920" y="3269208"/>
                  <a:pt x="8008279" y="3271849"/>
                  <a:pt x="8004977" y="3273170"/>
                </a:cubicBezTo>
                <a:cubicBezTo>
                  <a:pt x="7998043" y="3276142"/>
                  <a:pt x="7988467" y="3276142"/>
                  <a:pt x="7983844" y="3281094"/>
                </a:cubicBezTo>
                <a:cubicBezTo>
                  <a:pt x="7971958" y="3293311"/>
                  <a:pt x="7962052" y="3307509"/>
                  <a:pt x="7951486" y="3321047"/>
                </a:cubicBezTo>
                <a:cubicBezTo>
                  <a:pt x="7965354" y="3326000"/>
                  <a:pt x="7979552" y="3330953"/>
                  <a:pt x="7996722" y="3337226"/>
                </a:cubicBezTo>
                <a:cubicBezTo>
                  <a:pt x="7988797" y="3354066"/>
                  <a:pt x="7980542" y="3371896"/>
                  <a:pt x="7970967" y="3392368"/>
                </a:cubicBezTo>
                <a:cubicBezTo>
                  <a:pt x="7982524" y="3396000"/>
                  <a:pt x="7993750" y="3399632"/>
                  <a:pt x="7996061" y="3400292"/>
                </a:cubicBezTo>
                <a:cubicBezTo>
                  <a:pt x="8007288" y="3433311"/>
                  <a:pt x="8016533" y="3460387"/>
                  <a:pt x="8026769" y="3490103"/>
                </a:cubicBezTo>
                <a:cubicBezTo>
                  <a:pt x="8018184" y="3491424"/>
                  <a:pt x="8002995" y="3494065"/>
                  <a:pt x="7978231" y="3498028"/>
                </a:cubicBezTo>
                <a:cubicBezTo>
                  <a:pt x="8002995" y="3504962"/>
                  <a:pt x="8019174" y="3509585"/>
                  <a:pt x="8035023" y="3513877"/>
                </a:cubicBezTo>
                <a:cubicBezTo>
                  <a:pt x="8032052" y="3563735"/>
                  <a:pt x="8030731" y="3562745"/>
                  <a:pt x="7986155" y="3553499"/>
                </a:cubicBezTo>
                <a:cubicBezTo>
                  <a:pt x="7973278" y="3550858"/>
                  <a:pt x="7956439" y="3566707"/>
                  <a:pt x="7941580" y="3573971"/>
                </a:cubicBezTo>
                <a:cubicBezTo>
                  <a:pt x="7942901" y="3577273"/>
                  <a:pt x="7944222" y="3580575"/>
                  <a:pt x="7945543" y="3584207"/>
                </a:cubicBezTo>
                <a:cubicBezTo>
                  <a:pt x="7954788" y="3584207"/>
                  <a:pt x="7964033" y="3584207"/>
                  <a:pt x="7976580" y="3584207"/>
                </a:cubicBezTo>
                <a:cubicBezTo>
                  <a:pt x="7961062" y="3623829"/>
                  <a:pt x="7927383" y="3610622"/>
                  <a:pt x="7898656" y="3617226"/>
                </a:cubicBezTo>
                <a:cubicBezTo>
                  <a:pt x="7906581" y="3627792"/>
                  <a:pt x="7913845" y="3637367"/>
                  <a:pt x="7923750" y="3650905"/>
                </a:cubicBezTo>
                <a:cubicBezTo>
                  <a:pt x="7917477" y="3653546"/>
                  <a:pt x="7909883" y="3657178"/>
                  <a:pt x="7902288" y="3660480"/>
                </a:cubicBezTo>
                <a:cubicBezTo>
                  <a:pt x="7903939" y="3662791"/>
                  <a:pt x="7905590" y="3665103"/>
                  <a:pt x="7906910" y="3667414"/>
                </a:cubicBezTo>
                <a:cubicBezTo>
                  <a:pt x="7928043" y="3668735"/>
                  <a:pt x="7949505" y="3670386"/>
                  <a:pt x="7978231" y="3672367"/>
                </a:cubicBezTo>
                <a:cubicBezTo>
                  <a:pt x="7950496" y="3687225"/>
                  <a:pt x="7923420" y="3692839"/>
                  <a:pt x="7913845" y="3709018"/>
                </a:cubicBezTo>
                <a:cubicBezTo>
                  <a:pt x="7903939" y="3725858"/>
                  <a:pt x="7911533" y="3752603"/>
                  <a:pt x="7911533" y="3780008"/>
                </a:cubicBezTo>
                <a:cubicBezTo>
                  <a:pt x="7906250" y="3782320"/>
                  <a:pt x="7896675" y="3786942"/>
                  <a:pt x="7884788" y="3792555"/>
                </a:cubicBezTo>
                <a:cubicBezTo>
                  <a:pt x="7889741" y="3813687"/>
                  <a:pt x="7894694" y="3834489"/>
                  <a:pt x="7901628" y="3862225"/>
                </a:cubicBezTo>
                <a:cubicBezTo>
                  <a:pt x="7883797" y="3864206"/>
                  <a:pt x="7864316" y="3869819"/>
                  <a:pt x="7845826" y="3867838"/>
                </a:cubicBezTo>
                <a:cubicBezTo>
                  <a:pt x="7814458" y="3864536"/>
                  <a:pt x="7809835" y="3879064"/>
                  <a:pt x="7822052" y="3901187"/>
                </a:cubicBezTo>
                <a:cubicBezTo>
                  <a:pt x="7830637" y="3917036"/>
                  <a:pt x="7841534" y="3930574"/>
                  <a:pt x="7840213" y="3950715"/>
                </a:cubicBezTo>
                <a:cubicBezTo>
                  <a:pt x="7837241" y="3992649"/>
                  <a:pt x="7871580" y="3981423"/>
                  <a:pt x="7895354" y="3985055"/>
                </a:cubicBezTo>
                <a:cubicBezTo>
                  <a:pt x="7895024" y="3989347"/>
                  <a:pt x="7894694" y="3993310"/>
                  <a:pt x="7894364" y="3997602"/>
                </a:cubicBezTo>
                <a:cubicBezTo>
                  <a:pt x="7843845" y="3997602"/>
                  <a:pt x="7793657" y="3997602"/>
                  <a:pt x="7743138" y="3997602"/>
                </a:cubicBezTo>
                <a:cubicBezTo>
                  <a:pt x="7741156" y="4003875"/>
                  <a:pt x="7739176" y="4010149"/>
                  <a:pt x="7737194" y="4016092"/>
                </a:cubicBezTo>
                <a:cubicBezTo>
                  <a:pt x="7747760" y="4023357"/>
                  <a:pt x="7757666" y="4032932"/>
                  <a:pt x="7769553" y="4037554"/>
                </a:cubicBezTo>
                <a:cubicBezTo>
                  <a:pt x="7783751" y="4043168"/>
                  <a:pt x="7799599" y="4044158"/>
                  <a:pt x="7814788" y="4047460"/>
                </a:cubicBezTo>
                <a:cubicBezTo>
                  <a:pt x="7815119" y="4051423"/>
                  <a:pt x="7815119" y="4055055"/>
                  <a:pt x="7815449" y="4059017"/>
                </a:cubicBezTo>
                <a:cubicBezTo>
                  <a:pt x="7795637" y="4068262"/>
                  <a:pt x="7775826" y="4077508"/>
                  <a:pt x="7751062" y="4089064"/>
                </a:cubicBezTo>
                <a:cubicBezTo>
                  <a:pt x="7751392" y="4091375"/>
                  <a:pt x="7753373" y="4101941"/>
                  <a:pt x="7755354" y="4115149"/>
                </a:cubicBezTo>
                <a:cubicBezTo>
                  <a:pt x="7729600" y="4117790"/>
                  <a:pt x="7694930" y="4096658"/>
                  <a:pt x="7677430" y="4137602"/>
                </a:cubicBezTo>
                <a:cubicBezTo>
                  <a:pt x="7676770" y="4131989"/>
                  <a:pt x="7676109" y="4126375"/>
                  <a:pt x="7674458" y="4110196"/>
                </a:cubicBezTo>
                <a:cubicBezTo>
                  <a:pt x="7648374" y="4130338"/>
                  <a:pt x="7625591" y="4147507"/>
                  <a:pt x="7602477" y="4165007"/>
                </a:cubicBezTo>
                <a:cubicBezTo>
                  <a:pt x="7613043" y="4177884"/>
                  <a:pt x="7622949" y="4190101"/>
                  <a:pt x="7634176" y="4203969"/>
                </a:cubicBezTo>
                <a:cubicBezTo>
                  <a:pt x="7622619" y="4207271"/>
                  <a:pt x="7615355" y="4209583"/>
                  <a:pt x="7606110" y="4212224"/>
                </a:cubicBezTo>
                <a:cubicBezTo>
                  <a:pt x="7614364" y="4224771"/>
                  <a:pt x="7621959" y="4236328"/>
                  <a:pt x="7626251" y="4242602"/>
                </a:cubicBezTo>
                <a:cubicBezTo>
                  <a:pt x="7614694" y="4252177"/>
                  <a:pt x="7603799" y="4261422"/>
                  <a:pt x="7587949" y="4274630"/>
                </a:cubicBezTo>
                <a:cubicBezTo>
                  <a:pt x="7614694" y="4285856"/>
                  <a:pt x="7631204" y="4292790"/>
                  <a:pt x="7647713" y="4299394"/>
                </a:cubicBezTo>
                <a:cubicBezTo>
                  <a:pt x="7647053" y="4302035"/>
                  <a:pt x="7646723" y="4304677"/>
                  <a:pt x="7646062" y="4307318"/>
                </a:cubicBezTo>
                <a:cubicBezTo>
                  <a:pt x="7629883" y="4310290"/>
                  <a:pt x="7613704" y="4313261"/>
                  <a:pt x="7591912" y="4317554"/>
                </a:cubicBezTo>
                <a:cubicBezTo>
                  <a:pt x="7605779" y="4333403"/>
                  <a:pt x="7616015" y="4345290"/>
                  <a:pt x="7627902" y="4358497"/>
                </a:cubicBezTo>
                <a:cubicBezTo>
                  <a:pt x="7585968" y="4376988"/>
                  <a:pt x="7556251" y="4415950"/>
                  <a:pt x="7506393" y="4405384"/>
                </a:cubicBezTo>
                <a:cubicBezTo>
                  <a:pt x="7504412" y="4405054"/>
                  <a:pt x="7500779" y="4412648"/>
                  <a:pt x="7497808" y="4416280"/>
                </a:cubicBezTo>
                <a:cubicBezTo>
                  <a:pt x="7483610" y="4417931"/>
                  <a:pt x="7469082" y="4419912"/>
                  <a:pt x="7454884" y="4421563"/>
                </a:cubicBezTo>
                <a:cubicBezTo>
                  <a:pt x="7453893" y="4425525"/>
                  <a:pt x="7452572" y="4429488"/>
                  <a:pt x="7451582" y="4433450"/>
                </a:cubicBezTo>
                <a:cubicBezTo>
                  <a:pt x="7465780" y="4439063"/>
                  <a:pt x="7479978" y="4444346"/>
                  <a:pt x="7494176" y="4449959"/>
                </a:cubicBezTo>
                <a:cubicBezTo>
                  <a:pt x="7492525" y="4439393"/>
                  <a:pt x="7493186" y="4427837"/>
                  <a:pt x="7493846" y="4416280"/>
                </a:cubicBezTo>
                <a:close/>
                <a:moveTo>
                  <a:pt x="475704" y="3965574"/>
                </a:moveTo>
                <a:cubicBezTo>
                  <a:pt x="512025" y="3973828"/>
                  <a:pt x="540091" y="3955668"/>
                  <a:pt x="568487" y="3939819"/>
                </a:cubicBezTo>
                <a:cubicBezTo>
                  <a:pt x="567496" y="3935857"/>
                  <a:pt x="566836" y="3932225"/>
                  <a:pt x="565845" y="3928262"/>
                </a:cubicBezTo>
                <a:cubicBezTo>
                  <a:pt x="535138" y="3933876"/>
                  <a:pt x="504761" y="3939159"/>
                  <a:pt x="471742" y="3945102"/>
                </a:cubicBezTo>
                <a:cubicBezTo>
                  <a:pt x="473393" y="3951706"/>
                  <a:pt x="474714" y="3958970"/>
                  <a:pt x="475704" y="3965574"/>
                </a:cubicBezTo>
                <a:cubicBezTo>
                  <a:pt x="462497" y="3970197"/>
                  <a:pt x="448298" y="3972508"/>
                  <a:pt x="436412" y="3979442"/>
                </a:cubicBezTo>
                <a:cubicBezTo>
                  <a:pt x="431129" y="3982413"/>
                  <a:pt x="429478" y="3994630"/>
                  <a:pt x="429808" y="4002555"/>
                </a:cubicBezTo>
                <a:cubicBezTo>
                  <a:pt x="430138" y="4005857"/>
                  <a:pt x="441695" y="4012460"/>
                  <a:pt x="444666" y="4010809"/>
                </a:cubicBezTo>
                <a:cubicBezTo>
                  <a:pt x="451270" y="4007507"/>
                  <a:pt x="456553" y="4000574"/>
                  <a:pt x="460846" y="3993970"/>
                </a:cubicBezTo>
                <a:cubicBezTo>
                  <a:pt x="466789" y="3984724"/>
                  <a:pt x="470751" y="3974819"/>
                  <a:pt x="475704" y="3965574"/>
                </a:cubicBezTo>
                <a:close/>
                <a:moveTo>
                  <a:pt x="1308768" y="4340667"/>
                </a:moveTo>
                <a:cubicBezTo>
                  <a:pt x="1284004" y="4337365"/>
                  <a:pt x="1268485" y="4335054"/>
                  <a:pt x="1252966" y="4333073"/>
                </a:cubicBezTo>
                <a:cubicBezTo>
                  <a:pt x="1251976" y="4337035"/>
                  <a:pt x="1250985" y="4340997"/>
                  <a:pt x="1249994" y="4344629"/>
                </a:cubicBezTo>
                <a:cubicBezTo>
                  <a:pt x="1227542" y="4325479"/>
                  <a:pt x="1204759" y="4306328"/>
                  <a:pt x="1182306" y="4286846"/>
                </a:cubicBezTo>
                <a:cubicBezTo>
                  <a:pt x="1184948" y="4282224"/>
                  <a:pt x="1187259" y="4277931"/>
                  <a:pt x="1189900" y="4273309"/>
                </a:cubicBezTo>
                <a:cubicBezTo>
                  <a:pt x="1215985" y="4278922"/>
                  <a:pt x="1241740" y="4284535"/>
                  <a:pt x="1278060" y="4292130"/>
                </a:cubicBezTo>
                <a:cubicBezTo>
                  <a:pt x="1261221" y="4278262"/>
                  <a:pt x="1252636" y="4271658"/>
                  <a:pt x="1244051" y="4264724"/>
                </a:cubicBezTo>
                <a:cubicBezTo>
                  <a:pt x="1267494" y="4263403"/>
                  <a:pt x="1292589" y="4272649"/>
                  <a:pt x="1291598" y="4239960"/>
                </a:cubicBezTo>
                <a:cubicBezTo>
                  <a:pt x="1280042" y="4219158"/>
                  <a:pt x="1276740" y="4197366"/>
                  <a:pt x="1268155" y="4177554"/>
                </a:cubicBezTo>
                <a:cubicBezTo>
                  <a:pt x="1258910" y="4156422"/>
                  <a:pt x="1245702" y="4136941"/>
                  <a:pt x="1231834" y="4118120"/>
                </a:cubicBezTo>
                <a:cubicBezTo>
                  <a:pt x="1227542" y="4112507"/>
                  <a:pt x="1216646" y="4111517"/>
                  <a:pt x="1201787" y="4105904"/>
                </a:cubicBezTo>
                <a:cubicBezTo>
                  <a:pt x="1221598" y="4094677"/>
                  <a:pt x="1233155" y="4088073"/>
                  <a:pt x="1242070" y="4083121"/>
                </a:cubicBezTo>
                <a:cubicBezTo>
                  <a:pt x="1222919" y="4073875"/>
                  <a:pt x="1204098" y="4064960"/>
                  <a:pt x="1186268" y="4056045"/>
                </a:cubicBezTo>
                <a:cubicBezTo>
                  <a:pt x="1215655" y="4024017"/>
                  <a:pt x="1240089" y="3997602"/>
                  <a:pt x="1264853" y="3970857"/>
                </a:cubicBezTo>
                <a:cubicBezTo>
                  <a:pt x="1226221" y="3948734"/>
                  <a:pt x="1189570" y="3927932"/>
                  <a:pt x="1148627" y="3904819"/>
                </a:cubicBezTo>
                <a:cubicBezTo>
                  <a:pt x="1159523" y="3885008"/>
                  <a:pt x="1171080" y="3863876"/>
                  <a:pt x="1184617" y="3839112"/>
                </a:cubicBezTo>
                <a:cubicBezTo>
                  <a:pt x="1174381" y="3834159"/>
                  <a:pt x="1160844" y="3827555"/>
                  <a:pt x="1142683" y="3818970"/>
                </a:cubicBezTo>
                <a:cubicBezTo>
                  <a:pt x="1141693" y="3837791"/>
                  <a:pt x="1141363" y="3849678"/>
                  <a:pt x="1140702" y="3862225"/>
                </a:cubicBezTo>
                <a:cubicBezTo>
                  <a:pt x="1081269" y="3840433"/>
                  <a:pt x="983863" y="3844395"/>
                  <a:pt x="972307" y="3870480"/>
                </a:cubicBezTo>
                <a:cubicBezTo>
                  <a:pt x="981882" y="3871800"/>
                  <a:pt x="990797" y="3873121"/>
                  <a:pt x="1003344" y="3874772"/>
                </a:cubicBezTo>
                <a:cubicBezTo>
                  <a:pt x="994429" y="3886989"/>
                  <a:pt x="987825" y="3895904"/>
                  <a:pt x="981552" y="3905149"/>
                </a:cubicBezTo>
                <a:cubicBezTo>
                  <a:pt x="983863" y="3908121"/>
                  <a:pt x="985844" y="3910763"/>
                  <a:pt x="988156" y="3913734"/>
                </a:cubicBezTo>
                <a:cubicBezTo>
                  <a:pt x="996410" y="3909112"/>
                  <a:pt x="1004005" y="3901847"/>
                  <a:pt x="1012589" y="3900527"/>
                </a:cubicBezTo>
                <a:cubicBezTo>
                  <a:pt x="1024806" y="3898215"/>
                  <a:pt x="1037684" y="3900527"/>
                  <a:pt x="1050561" y="3900527"/>
                </a:cubicBezTo>
                <a:cubicBezTo>
                  <a:pt x="1043297" y="3910432"/>
                  <a:pt x="1036363" y="3920338"/>
                  <a:pt x="1028769" y="3929913"/>
                </a:cubicBezTo>
                <a:cubicBezTo>
                  <a:pt x="1026127" y="3932885"/>
                  <a:pt x="1021505" y="3934206"/>
                  <a:pt x="1007306" y="3942131"/>
                </a:cubicBezTo>
                <a:cubicBezTo>
                  <a:pt x="1034052" y="3944442"/>
                  <a:pt x="1052542" y="3952036"/>
                  <a:pt x="1065419" y="3946423"/>
                </a:cubicBezTo>
                <a:cubicBezTo>
                  <a:pt x="1103391" y="3929253"/>
                  <a:pt x="1108014" y="3926611"/>
                  <a:pt x="1150278" y="3940480"/>
                </a:cubicBezTo>
                <a:cubicBezTo>
                  <a:pt x="1139051" y="3943781"/>
                  <a:pt x="1126834" y="3942131"/>
                  <a:pt x="1115608" y="3944442"/>
                </a:cubicBezTo>
                <a:cubicBezTo>
                  <a:pt x="1106363" y="3946423"/>
                  <a:pt x="1096457" y="3951706"/>
                  <a:pt x="1089853" y="3958640"/>
                </a:cubicBezTo>
                <a:cubicBezTo>
                  <a:pt x="1081269" y="3967555"/>
                  <a:pt x="1078297" y="3984394"/>
                  <a:pt x="1069052" y="3988687"/>
                </a:cubicBezTo>
                <a:cubicBezTo>
                  <a:pt x="1033391" y="4004206"/>
                  <a:pt x="996410" y="4015762"/>
                  <a:pt x="959759" y="4028970"/>
                </a:cubicBezTo>
                <a:cubicBezTo>
                  <a:pt x="970656" y="4042838"/>
                  <a:pt x="984523" y="4047791"/>
                  <a:pt x="998391" y="4053074"/>
                </a:cubicBezTo>
                <a:cubicBezTo>
                  <a:pt x="1018863" y="4060998"/>
                  <a:pt x="1032070" y="4077508"/>
                  <a:pt x="1020844" y="4096988"/>
                </a:cubicBezTo>
                <a:cubicBezTo>
                  <a:pt x="1011599" y="4113498"/>
                  <a:pt x="993108" y="4121752"/>
                  <a:pt x="971646" y="4105904"/>
                </a:cubicBezTo>
                <a:cubicBezTo>
                  <a:pt x="961410" y="4098639"/>
                  <a:pt x="945231" y="4099960"/>
                  <a:pt x="931693" y="4096988"/>
                </a:cubicBezTo>
                <a:cubicBezTo>
                  <a:pt x="926410" y="4103262"/>
                  <a:pt x="921458" y="4109536"/>
                  <a:pt x="916175" y="4115809"/>
                </a:cubicBezTo>
                <a:cubicBezTo>
                  <a:pt x="955797" y="4103923"/>
                  <a:pt x="955467" y="4118120"/>
                  <a:pt x="947542" y="4135951"/>
                </a:cubicBezTo>
                <a:cubicBezTo>
                  <a:pt x="982212" y="4132649"/>
                  <a:pt x="1050231" y="4181517"/>
                  <a:pt x="1054523" y="4210573"/>
                </a:cubicBezTo>
                <a:cubicBezTo>
                  <a:pt x="1100089" y="4206941"/>
                  <a:pt x="1144665" y="4203639"/>
                  <a:pt x="1189570" y="4200007"/>
                </a:cubicBezTo>
                <a:cubicBezTo>
                  <a:pt x="1190561" y="4196705"/>
                  <a:pt x="1191221" y="4193073"/>
                  <a:pt x="1192212" y="4189771"/>
                </a:cubicBezTo>
                <a:cubicBezTo>
                  <a:pt x="1202117" y="4201658"/>
                  <a:pt x="1212353" y="4213215"/>
                  <a:pt x="1227872" y="4231705"/>
                </a:cubicBezTo>
                <a:cubicBezTo>
                  <a:pt x="1197825" y="4238639"/>
                  <a:pt x="1176032" y="4243592"/>
                  <a:pt x="1152259" y="4249205"/>
                </a:cubicBezTo>
                <a:cubicBezTo>
                  <a:pt x="1151599" y="4252837"/>
                  <a:pt x="1152919" y="4264064"/>
                  <a:pt x="1147966" y="4268026"/>
                </a:cubicBezTo>
                <a:cubicBezTo>
                  <a:pt x="1120561" y="4291139"/>
                  <a:pt x="1114287" y="4311280"/>
                  <a:pt x="1154240" y="4328780"/>
                </a:cubicBezTo>
                <a:cubicBezTo>
                  <a:pt x="1120561" y="4363450"/>
                  <a:pt x="1097448" y="4342648"/>
                  <a:pt x="1070372" y="4312931"/>
                </a:cubicBezTo>
                <a:cubicBezTo>
                  <a:pt x="1100750" y="4367412"/>
                  <a:pt x="1044287" y="4337365"/>
                  <a:pt x="1038344" y="4359488"/>
                </a:cubicBezTo>
                <a:cubicBezTo>
                  <a:pt x="1086221" y="4359488"/>
                  <a:pt x="1132778" y="4359488"/>
                  <a:pt x="1179004" y="4359488"/>
                </a:cubicBezTo>
                <a:cubicBezTo>
                  <a:pt x="1180325" y="4361469"/>
                  <a:pt x="1181646" y="4363450"/>
                  <a:pt x="1182966" y="4365761"/>
                </a:cubicBezTo>
                <a:cubicBezTo>
                  <a:pt x="1141693" y="4389535"/>
                  <a:pt x="1100089" y="4412978"/>
                  <a:pt x="1064429" y="4433450"/>
                </a:cubicBezTo>
                <a:cubicBezTo>
                  <a:pt x="1083910" y="4450950"/>
                  <a:pt x="1101410" y="4466799"/>
                  <a:pt x="1118910" y="4482648"/>
                </a:cubicBezTo>
                <a:cubicBezTo>
                  <a:pt x="1117259" y="4483969"/>
                  <a:pt x="1115608" y="4485290"/>
                  <a:pt x="1113957" y="4486940"/>
                </a:cubicBezTo>
                <a:cubicBezTo>
                  <a:pt x="1135419" y="4490572"/>
                  <a:pt x="1156551" y="4494535"/>
                  <a:pt x="1178014" y="4498167"/>
                </a:cubicBezTo>
                <a:cubicBezTo>
                  <a:pt x="1178344" y="4502789"/>
                  <a:pt x="1178674" y="4507742"/>
                  <a:pt x="1179334" y="4512365"/>
                </a:cubicBezTo>
                <a:cubicBezTo>
                  <a:pt x="1161174" y="4515997"/>
                  <a:pt x="1143014" y="4519959"/>
                  <a:pt x="1122212" y="4524251"/>
                </a:cubicBezTo>
                <a:cubicBezTo>
                  <a:pt x="1182636" y="4581704"/>
                  <a:pt x="1267825" y="4562553"/>
                  <a:pt x="1336504" y="4589299"/>
                </a:cubicBezTo>
                <a:cubicBezTo>
                  <a:pt x="1297542" y="4603497"/>
                  <a:pt x="1256928" y="4618685"/>
                  <a:pt x="1221268" y="4631562"/>
                </a:cubicBezTo>
                <a:cubicBezTo>
                  <a:pt x="1248344" y="4643449"/>
                  <a:pt x="1274428" y="4655336"/>
                  <a:pt x="1300843" y="4667223"/>
                </a:cubicBezTo>
                <a:cubicBezTo>
                  <a:pt x="1300183" y="4670195"/>
                  <a:pt x="1299193" y="4673497"/>
                  <a:pt x="1298532" y="4676468"/>
                </a:cubicBezTo>
                <a:cubicBezTo>
                  <a:pt x="1282683" y="4674157"/>
                  <a:pt x="1266504" y="4671515"/>
                  <a:pt x="1250655" y="4669204"/>
                </a:cubicBezTo>
                <a:cubicBezTo>
                  <a:pt x="1249664" y="4671846"/>
                  <a:pt x="1249004" y="4674157"/>
                  <a:pt x="1248013" y="4676798"/>
                </a:cubicBezTo>
                <a:cubicBezTo>
                  <a:pt x="1268155" y="4686704"/>
                  <a:pt x="1287966" y="4696610"/>
                  <a:pt x="1307777" y="4706515"/>
                </a:cubicBezTo>
                <a:cubicBezTo>
                  <a:pt x="1322966" y="4750100"/>
                  <a:pt x="1287966" y="4769251"/>
                  <a:pt x="1264523" y="4796986"/>
                </a:cubicBezTo>
                <a:cubicBezTo>
                  <a:pt x="1276409" y="4790383"/>
                  <a:pt x="1288626" y="4783779"/>
                  <a:pt x="1300513" y="4777175"/>
                </a:cubicBezTo>
                <a:cubicBezTo>
                  <a:pt x="1305136" y="4776845"/>
                  <a:pt x="1309758" y="4776845"/>
                  <a:pt x="1314381" y="4776515"/>
                </a:cubicBezTo>
                <a:cubicBezTo>
                  <a:pt x="1274428" y="4831987"/>
                  <a:pt x="1371834" y="4854769"/>
                  <a:pt x="1327258" y="4911232"/>
                </a:cubicBezTo>
                <a:cubicBezTo>
                  <a:pt x="1343438" y="4910241"/>
                  <a:pt x="1354004" y="4909581"/>
                  <a:pt x="1365890" y="4908590"/>
                </a:cubicBezTo>
                <a:cubicBezTo>
                  <a:pt x="1355985" y="4937647"/>
                  <a:pt x="1326598" y="4954816"/>
                  <a:pt x="1317683" y="4939628"/>
                </a:cubicBezTo>
                <a:cubicBezTo>
                  <a:pt x="1296551" y="4903637"/>
                  <a:pt x="1243391" y="4884486"/>
                  <a:pt x="1258910" y="4830666"/>
                </a:cubicBezTo>
                <a:cubicBezTo>
                  <a:pt x="1226551" y="4845524"/>
                  <a:pt x="1195844" y="4859722"/>
                  <a:pt x="1163485" y="4874581"/>
                </a:cubicBezTo>
                <a:cubicBezTo>
                  <a:pt x="1202117" y="4925099"/>
                  <a:pt x="1128485" y="4909911"/>
                  <a:pt x="1132778" y="4938307"/>
                </a:cubicBezTo>
                <a:cubicBezTo>
                  <a:pt x="1143344" y="4946232"/>
                  <a:pt x="1154240" y="4954486"/>
                  <a:pt x="1166127" y="4963401"/>
                </a:cubicBezTo>
                <a:cubicBezTo>
                  <a:pt x="1144004" y="4980241"/>
                  <a:pt x="1124523" y="4994769"/>
                  <a:pt x="1105042" y="5009627"/>
                </a:cubicBezTo>
                <a:cubicBezTo>
                  <a:pt x="1106363" y="5011939"/>
                  <a:pt x="1107684" y="5014250"/>
                  <a:pt x="1109004" y="5016892"/>
                </a:cubicBezTo>
                <a:cubicBezTo>
                  <a:pt x="1134759" y="5008637"/>
                  <a:pt x="1160514" y="5000052"/>
                  <a:pt x="1186598" y="4991797"/>
                </a:cubicBezTo>
                <a:cubicBezTo>
                  <a:pt x="1188580" y="4996090"/>
                  <a:pt x="1190561" y="5000713"/>
                  <a:pt x="1192542" y="5005005"/>
                </a:cubicBezTo>
                <a:cubicBezTo>
                  <a:pt x="1180985" y="5012269"/>
                  <a:pt x="1169429" y="5019203"/>
                  <a:pt x="1157542" y="5026467"/>
                </a:cubicBezTo>
                <a:cubicBezTo>
                  <a:pt x="1174381" y="5026137"/>
                  <a:pt x="1192872" y="5025477"/>
                  <a:pt x="1204429" y="5016231"/>
                </a:cubicBezTo>
                <a:cubicBezTo>
                  <a:pt x="1235466" y="4990477"/>
                  <a:pt x="1267164" y="4986514"/>
                  <a:pt x="1300513" y="5002694"/>
                </a:cubicBezTo>
                <a:cubicBezTo>
                  <a:pt x="1300513" y="5015241"/>
                  <a:pt x="1297872" y="5027788"/>
                  <a:pt x="1301174" y="5038354"/>
                </a:cubicBezTo>
                <a:cubicBezTo>
                  <a:pt x="1305136" y="5050571"/>
                  <a:pt x="1314381" y="5061137"/>
                  <a:pt x="1322636" y="5074344"/>
                </a:cubicBezTo>
                <a:cubicBezTo>
                  <a:pt x="1247353" y="5080948"/>
                  <a:pt x="1214334" y="5104722"/>
                  <a:pt x="1229853" y="5129156"/>
                </a:cubicBezTo>
                <a:cubicBezTo>
                  <a:pt x="1254287" y="5127174"/>
                  <a:pt x="1275749" y="5125523"/>
                  <a:pt x="1290608" y="5124533"/>
                </a:cubicBezTo>
                <a:cubicBezTo>
                  <a:pt x="1296881" y="5144674"/>
                  <a:pt x="1300843" y="5156891"/>
                  <a:pt x="1304806" y="5169108"/>
                </a:cubicBezTo>
                <a:cubicBezTo>
                  <a:pt x="1314381" y="5160854"/>
                  <a:pt x="1324617" y="5153259"/>
                  <a:pt x="1333202" y="5144344"/>
                </a:cubicBezTo>
                <a:cubicBezTo>
                  <a:pt x="1339806" y="5137741"/>
                  <a:pt x="1344428" y="5129156"/>
                  <a:pt x="1347400" y="5125193"/>
                </a:cubicBezTo>
                <a:cubicBezTo>
                  <a:pt x="1368862" y="5136420"/>
                  <a:pt x="1402541" y="5143684"/>
                  <a:pt x="1405183" y="5156891"/>
                </a:cubicBezTo>
                <a:cubicBezTo>
                  <a:pt x="1416079" y="5212363"/>
                  <a:pt x="1459003" y="5200146"/>
                  <a:pt x="1494333" y="5210712"/>
                </a:cubicBezTo>
                <a:cubicBezTo>
                  <a:pt x="1541550" y="5224580"/>
                  <a:pt x="1586126" y="5246702"/>
                  <a:pt x="1628720" y="5264202"/>
                </a:cubicBezTo>
                <a:cubicBezTo>
                  <a:pt x="1620465" y="5277080"/>
                  <a:pt x="1612541" y="5288966"/>
                  <a:pt x="1604616" y="5300853"/>
                </a:cubicBezTo>
                <a:cubicBezTo>
                  <a:pt x="1637635" y="5321325"/>
                  <a:pt x="1636975" y="5342457"/>
                  <a:pt x="1605607" y="5371513"/>
                </a:cubicBezTo>
                <a:cubicBezTo>
                  <a:pt x="1622446" y="5374155"/>
                  <a:pt x="1639286" y="5376797"/>
                  <a:pt x="1655795" y="5379108"/>
                </a:cubicBezTo>
                <a:cubicBezTo>
                  <a:pt x="1655795" y="5380429"/>
                  <a:pt x="1656125" y="5382079"/>
                  <a:pt x="1656125" y="5383400"/>
                </a:cubicBezTo>
                <a:cubicBezTo>
                  <a:pt x="1633012" y="5387692"/>
                  <a:pt x="1609899" y="5391985"/>
                  <a:pt x="1578862" y="5397598"/>
                </a:cubicBezTo>
                <a:cubicBezTo>
                  <a:pt x="1601644" y="5401891"/>
                  <a:pt x="1621126" y="5399579"/>
                  <a:pt x="1629380" y="5408164"/>
                </a:cubicBezTo>
                <a:cubicBezTo>
                  <a:pt x="1664050" y="5444155"/>
                  <a:pt x="1697069" y="5429296"/>
                  <a:pt x="1731739" y="5407504"/>
                </a:cubicBezTo>
                <a:cubicBezTo>
                  <a:pt x="1757823" y="5451749"/>
                  <a:pt x="1782587" y="5494013"/>
                  <a:pt x="1805370" y="5532975"/>
                </a:cubicBezTo>
                <a:cubicBezTo>
                  <a:pt x="1793814" y="5544862"/>
                  <a:pt x="1784238" y="5554767"/>
                  <a:pt x="1774333" y="5564673"/>
                </a:cubicBezTo>
                <a:cubicBezTo>
                  <a:pt x="1790842" y="5571277"/>
                  <a:pt x="1807351" y="5577881"/>
                  <a:pt x="1824521" y="5584815"/>
                </a:cubicBezTo>
                <a:cubicBezTo>
                  <a:pt x="1823861" y="5589107"/>
                  <a:pt x="1822870" y="5596041"/>
                  <a:pt x="1822210" y="5599343"/>
                </a:cubicBezTo>
                <a:cubicBezTo>
                  <a:pt x="1842351" y="5599343"/>
                  <a:pt x="1859521" y="5599343"/>
                  <a:pt x="1876361" y="5599343"/>
                </a:cubicBezTo>
                <a:cubicBezTo>
                  <a:pt x="1876691" y="5602315"/>
                  <a:pt x="1876691" y="5604956"/>
                  <a:pt x="1877021" y="5607928"/>
                </a:cubicBezTo>
                <a:cubicBezTo>
                  <a:pt x="1867116" y="5610239"/>
                  <a:pt x="1857210" y="5612220"/>
                  <a:pt x="1836078" y="5617173"/>
                </a:cubicBezTo>
                <a:cubicBezTo>
                  <a:pt x="1853248" y="5648211"/>
                  <a:pt x="1867776" y="5673966"/>
                  <a:pt x="1883625" y="5703022"/>
                </a:cubicBezTo>
                <a:cubicBezTo>
                  <a:pt x="1877021" y="5707645"/>
                  <a:pt x="1864804" y="5715899"/>
                  <a:pt x="1844332" y="5729437"/>
                </a:cubicBezTo>
                <a:cubicBezTo>
                  <a:pt x="1892870" y="5742314"/>
                  <a:pt x="1927540" y="5751560"/>
                  <a:pt x="1967823" y="5762125"/>
                </a:cubicBezTo>
                <a:cubicBezTo>
                  <a:pt x="1954945" y="5769059"/>
                  <a:pt x="1944379" y="5775003"/>
                  <a:pt x="1927210" y="5784578"/>
                </a:cubicBezTo>
                <a:cubicBezTo>
                  <a:pt x="1949662" y="5797455"/>
                  <a:pt x="1960559" y="5803729"/>
                  <a:pt x="1973436" y="5811324"/>
                </a:cubicBezTo>
                <a:cubicBezTo>
                  <a:pt x="1977068" y="5797125"/>
                  <a:pt x="1979049" y="5788210"/>
                  <a:pt x="1983672" y="5770710"/>
                </a:cubicBezTo>
                <a:cubicBezTo>
                  <a:pt x="1991596" y="5790852"/>
                  <a:pt x="1996219" y="5802408"/>
                  <a:pt x="2001502" y="5815286"/>
                </a:cubicBezTo>
                <a:cubicBezTo>
                  <a:pt x="1980370" y="5818918"/>
                  <a:pt x="1963200" y="5821889"/>
                  <a:pt x="1935795" y="5826842"/>
                </a:cubicBezTo>
                <a:cubicBezTo>
                  <a:pt x="1963860" y="5840050"/>
                  <a:pt x="1985323" y="5844672"/>
                  <a:pt x="1998200" y="5857550"/>
                </a:cubicBezTo>
                <a:cubicBezTo>
                  <a:pt x="2051030" y="5909719"/>
                  <a:pt x="2121030" y="5930191"/>
                  <a:pt x="2183766" y="5963870"/>
                </a:cubicBezTo>
                <a:cubicBezTo>
                  <a:pt x="2196313" y="5970804"/>
                  <a:pt x="2213482" y="5969484"/>
                  <a:pt x="2227681" y="5971795"/>
                </a:cubicBezTo>
                <a:cubicBezTo>
                  <a:pt x="2232964" y="6017030"/>
                  <a:pt x="2242539" y="6037172"/>
                  <a:pt x="2271265" y="6037172"/>
                </a:cubicBezTo>
                <a:cubicBezTo>
                  <a:pt x="2328058" y="6037172"/>
                  <a:pt x="2373624" y="6084389"/>
                  <a:pt x="2432727" y="6072172"/>
                </a:cubicBezTo>
                <a:cubicBezTo>
                  <a:pt x="2439991" y="6070851"/>
                  <a:pt x="2449237" y="6082408"/>
                  <a:pt x="2458152" y="6087030"/>
                </a:cubicBezTo>
                <a:cubicBezTo>
                  <a:pt x="2503057" y="6108823"/>
                  <a:pt x="2547963" y="6129955"/>
                  <a:pt x="2601123" y="6117407"/>
                </a:cubicBezTo>
                <a:cubicBezTo>
                  <a:pt x="2580651" y="6100238"/>
                  <a:pt x="2557868" y="6088351"/>
                  <a:pt x="2537066" y="6073493"/>
                </a:cubicBezTo>
                <a:cubicBezTo>
                  <a:pt x="2531453" y="6069530"/>
                  <a:pt x="2528812" y="6053351"/>
                  <a:pt x="2532114" y="6046747"/>
                </a:cubicBezTo>
                <a:cubicBezTo>
                  <a:pt x="2541359" y="6029247"/>
                  <a:pt x="2554897" y="6014059"/>
                  <a:pt x="2572727" y="5989295"/>
                </a:cubicBezTo>
                <a:cubicBezTo>
                  <a:pt x="2528482" y="5989295"/>
                  <a:pt x="2495793" y="5992597"/>
                  <a:pt x="2464425" y="5987974"/>
                </a:cubicBezTo>
                <a:cubicBezTo>
                  <a:pt x="2443954" y="5985002"/>
                  <a:pt x="2424803" y="5970804"/>
                  <a:pt x="2405322" y="5961229"/>
                </a:cubicBezTo>
                <a:cubicBezTo>
                  <a:pt x="2393105" y="5955285"/>
                  <a:pt x="2381878" y="5947031"/>
                  <a:pt x="2369331" y="5943729"/>
                </a:cubicBezTo>
                <a:cubicBezTo>
                  <a:pt x="2350510" y="5938776"/>
                  <a:pt x="2330699" y="5937125"/>
                  <a:pt x="2298011" y="5931512"/>
                </a:cubicBezTo>
                <a:cubicBezTo>
                  <a:pt x="2319803" y="5898163"/>
                  <a:pt x="2335322" y="5873729"/>
                  <a:pt x="2353812" y="5845333"/>
                </a:cubicBezTo>
                <a:cubicBezTo>
                  <a:pt x="2344567" y="5839059"/>
                  <a:pt x="2332020" y="5830144"/>
                  <a:pt x="2319143" y="5821229"/>
                </a:cubicBezTo>
                <a:cubicBezTo>
                  <a:pt x="2319473" y="5818257"/>
                  <a:pt x="2319803" y="5815286"/>
                  <a:pt x="2320133" y="5812314"/>
                </a:cubicBezTo>
                <a:cubicBezTo>
                  <a:pt x="2336312" y="5812314"/>
                  <a:pt x="2352161" y="5812314"/>
                  <a:pt x="2362397" y="5812314"/>
                </a:cubicBezTo>
                <a:cubicBezTo>
                  <a:pt x="2368010" y="5796135"/>
                  <a:pt x="2372633" y="5782927"/>
                  <a:pt x="2377256" y="5769389"/>
                </a:cubicBezTo>
                <a:cubicBezTo>
                  <a:pt x="2373624" y="5769720"/>
                  <a:pt x="2369992" y="5770050"/>
                  <a:pt x="2366029" y="5770380"/>
                </a:cubicBezTo>
                <a:cubicBezTo>
                  <a:pt x="2363718" y="5753541"/>
                  <a:pt x="2362067" y="5736371"/>
                  <a:pt x="2358105" y="5719861"/>
                </a:cubicBezTo>
                <a:cubicBezTo>
                  <a:pt x="2355793" y="5709626"/>
                  <a:pt x="2351501" y="5699060"/>
                  <a:pt x="2345558" y="5690805"/>
                </a:cubicBezTo>
                <a:cubicBezTo>
                  <a:pt x="2340605" y="5683871"/>
                  <a:pt x="2330369" y="5681229"/>
                  <a:pt x="2324756" y="5674626"/>
                </a:cubicBezTo>
                <a:cubicBezTo>
                  <a:pt x="2298341" y="5643918"/>
                  <a:pt x="2267303" y="5624767"/>
                  <a:pt x="2225699" y="5619485"/>
                </a:cubicBezTo>
                <a:cubicBezTo>
                  <a:pt x="2209520" y="5617503"/>
                  <a:pt x="2187398" y="5603965"/>
                  <a:pt x="2181454" y="5589768"/>
                </a:cubicBezTo>
                <a:cubicBezTo>
                  <a:pt x="2169898" y="5561702"/>
                  <a:pt x="2153719" y="5556088"/>
                  <a:pt x="2134568" y="5556418"/>
                </a:cubicBezTo>
                <a:cubicBezTo>
                  <a:pt x="2120370" y="5540570"/>
                  <a:pt x="2103530" y="5526041"/>
                  <a:pt x="2084379" y="5516796"/>
                </a:cubicBezTo>
                <a:cubicBezTo>
                  <a:pt x="2048058" y="5499956"/>
                  <a:pt x="2033860" y="5467928"/>
                  <a:pt x="2018672" y="5434579"/>
                </a:cubicBezTo>
                <a:cubicBezTo>
                  <a:pt x="2004143" y="5401891"/>
                  <a:pt x="1975417" y="5389013"/>
                  <a:pt x="1940417" y="5390334"/>
                </a:cubicBezTo>
                <a:cubicBezTo>
                  <a:pt x="1917304" y="5391324"/>
                  <a:pt x="1902446" y="5405193"/>
                  <a:pt x="1909049" y="5426985"/>
                </a:cubicBezTo>
                <a:cubicBezTo>
                  <a:pt x="1918625" y="5460334"/>
                  <a:pt x="1896832" y="5459674"/>
                  <a:pt x="1867776" y="5467598"/>
                </a:cubicBezTo>
                <a:cubicBezTo>
                  <a:pt x="1872068" y="5445475"/>
                  <a:pt x="1875040" y="5429296"/>
                  <a:pt x="1878672" y="5411136"/>
                </a:cubicBezTo>
                <a:cubicBezTo>
                  <a:pt x="1837729" y="5376466"/>
                  <a:pt x="1829144" y="5358306"/>
                  <a:pt x="1844663" y="5334862"/>
                </a:cubicBezTo>
                <a:cubicBezTo>
                  <a:pt x="1871078" y="5294910"/>
                  <a:pt x="1879002" y="5293589"/>
                  <a:pt x="1934474" y="5324957"/>
                </a:cubicBezTo>
                <a:cubicBezTo>
                  <a:pt x="1935134" y="5313730"/>
                  <a:pt x="1938106" y="5297221"/>
                  <a:pt x="1935464" y="5296561"/>
                </a:cubicBezTo>
                <a:cubicBezTo>
                  <a:pt x="1894851" y="5282363"/>
                  <a:pt x="1881314" y="5213354"/>
                  <a:pt x="1823201" y="5244721"/>
                </a:cubicBezTo>
                <a:cubicBezTo>
                  <a:pt x="1808342" y="5200146"/>
                  <a:pt x="1789851" y="5158873"/>
                  <a:pt x="1852587" y="5145335"/>
                </a:cubicBezTo>
                <a:cubicBezTo>
                  <a:pt x="1792493" y="5082269"/>
                  <a:pt x="1715890" y="5078967"/>
                  <a:pt x="1634003" y="5058165"/>
                </a:cubicBezTo>
                <a:cubicBezTo>
                  <a:pt x="1645559" y="5077646"/>
                  <a:pt x="1650182" y="5085901"/>
                  <a:pt x="1652163" y="5088873"/>
                </a:cubicBezTo>
                <a:cubicBezTo>
                  <a:pt x="1638295" y="5104722"/>
                  <a:pt x="1627399" y="5117599"/>
                  <a:pt x="1610890" y="5136420"/>
                </a:cubicBezTo>
                <a:cubicBezTo>
                  <a:pt x="1609899" y="5125523"/>
                  <a:pt x="1608578" y="5116939"/>
                  <a:pt x="1608248" y="5108024"/>
                </a:cubicBezTo>
                <a:cubicBezTo>
                  <a:pt x="1607918" y="5090854"/>
                  <a:pt x="1613201" y="5071703"/>
                  <a:pt x="1607258" y="5056845"/>
                </a:cubicBezTo>
                <a:cubicBezTo>
                  <a:pt x="1597352" y="5032411"/>
                  <a:pt x="1598343" y="5019203"/>
                  <a:pt x="1627069" y="5017552"/>
                </a:cubicBezTo>
                <a:cubicBezTo>
                  <a:pt x="1643578" y="5016561"/>
                  <a:pt x="1660418" y="5017222"/>
                  <a:pt x="1678908" y="5017222"/>
                </a:cubicBezTo>
                <a:cubicBezTo>
                  <a:pt x="1670654" y="5011939"/>
                  <a:pt x="1659097" y="5008967"/>
                  <a:pt x="1655135" y="5001703"/>
                </a:cubicBezTo>
                <a:cubicBezTo>
                  <a:pt x="1640276" y="4972647"/>
                  <a:pt x="1618154" y="4968684"/>
                  <a:pt x="1587446" y="4968684"/>
                </a:cubicBezTo>
                <a:cubicBezTo>
                  <a:pt x="1568296" y="4968684"/>
                  <a:pt x="1549145" y="4949533"/>
                  <a:pt x="1533296" y="4940949"/>
                </a:cubicBezTo>
                <a:cubicBezTo>
                  <a:pt x="1557399" y="4916845"/>
                  <a:pt x="1577211" y="4897034"/>
                  <a:pt x="1599663" y="4874581"/>
                </a:cubicBezTo>
                <a:cubicBezTo>
                  <a:pt x="1579522" y="4864675"/>
                  <a:pt x="1563343" y="4856751"/>
                  <a:pt x="1552446" y="4851467"/>
                </a:cubicBezTo>
                <a:cubicBezTo>
                  <a:pt x="1557730" y="4835289"/>
                  <a:pt x="1568626" y="4817458"/>
                  <a:pt x="1564003" y="4811845"/>
                </a:cubicBezTo>
                <a:cubicBezTo>
                  <a:pt x="1535937" y="4775524"/>
                  <a:pt x="1533626" y="4739534"/>
                  <a:pt x="1559050" y="4700902"/>
                </a:cubicBezTo>
                <a:cubicBezTo>
                  <a:pt x="1506550" y="4699251"/>
                  <a:pt x="1476173" y="4640808"/>
                  <a:pt x="1502588" y="4587978"/>
                </a:cubicBezTo>
                <a:cubicBezTo>
                  <a:pt x="1461975" y="4565525"/>
                  <a:pt x="1421032" y="4542742"/>
                  <a:pt x="1380749" y="4519629"/>
                </a:cubicBezTo>
                <a:cubicBezTo>
                  <a:pt x="1376126" y="4516987"/>
                  <a:pt x="1371834" y="4510384"/>
                  <a:pt x="1370513" y="4505101"/>
                </a:cubicBezTo>
                <a:cubicBezTo>
                  <a:pt x="1365560" y="4481988"/>
                  <a:pt x="1367872" y="4454912"/>
                  <a:pt x="1356645" y="4435761"/>
                </a:cubicBezTo>
                <a:cubicBezTo>
                  <a:pt x="1339806" y="4408026"/>
                  <a:pt x="1341787" y="4388874"/>
                  <a:pt x="1364900" y="4370054"/>
                </a:cubicBezTo>
                <a:cubicBezTo>
                  <a:pt x="1351032" y="4355195"/>
                  <a:pt x="1338815" y="4341988"/>
                  <a:pt x="1325608" y="4327790"/>
                </a:cubicBezTo>
                <a:cubicBezTo>
                  <a:pt x="1318013" y="4333403"/>
                  <a:pt x="1310089" y="4339346"/>
                  <a:pt x="1308768" y="4340667"/>
                </a:cubicBezTo>
                <a:close/>
                <a:moveTo>
                  <a:pt x="817779" y="3255010"/>
                </a:moveTo>
                <a:cubicBezTo>
                  <a:pt x="782779" y="3242793"/>
                  <a:pt x="757024" y="3233878"/>
                  <a:pt x="723345" y="3221991"/>
                </a:cubicBezTo>
                <a:cubicBezTo>
                  <a:pt x="731930" y="3251047"/>
                  <a:pt x="737213" y="3270198"/>
                  <a:pt x="744477" y="3295293"/>
                </a:cubicBezTo>
                <a:cubicBezTo>
                  <a:pt x="719052" y="3302226"/>
                  <a:pt x="689005" y="3310481"/>
                  <a:pt x="651034" y="3321047"/>
                </a:cubicBezTo>
                <a:cubicBezTo>
                  <a:pt x="725656" y="3345481"/>
                  <a:pt x="783109" y="3276472"/>
                  <a:pt x="850797" y="3310811"/>
                </a:cubicBezTo>
                <a:cubicBezTo>
                  <a:pt x="834288" y="3316094"/>
                  <a:pt x="817779" y="3321047"/>
                  <a:pt x="800279" y="3326660"/>
                </a:cubicBezTo>
                <a:cubicBezTo>
                  <a:pt x="821081" y="3351425"/>
                  <a:pt x="875561" y="3354726"/>
                  <a:pt x="885797" y="3328972"/>
                </a:cubicBezTo>
                <a:cubicBezTo>
                  <a:pt x="897024" y="3301236"/>
                  <a:pt x="914524" y="3308830"/>
                  <a:pt x="932024" y="3308500"/>
                </a:cubicBezTo>
                <a:cubicBezTo>
                  <a:pt x="941269" y="3308500"/>
                  <a:pt x="950184" y="3311802"/>
                  <a:pt x="959429" y="3313453"/>
                </a:cubicBezTo>
                <a:cubicBezTo>
                  <a:pt x="955467" y="3321377"/>
                  <a:pt x="951835" y="3329632"/>
                  <a:pt x="947542" y="3337226"/>
                </a:cubicBezTo>
                <a:cubicBezTo>
                  <a:pt x="942920" y="3345151"/>
                  <a:pt x="937967" y="3352745"/>
                  <a:pt x="929052" y="3366613"/>
                </a:cubicBezTo>
                <a:cubicBezTo>
                  <a:pt x="939948" y="3361330"/>
                  <a:pt x="943250" y="3358689"/>
                  <a:pt x="946552" y="3358028"/>
                </a:cubicBezTo>
                <a:cubicBezTo>
                  <a:pt x="968014" y="3352745"/>
                  <a:pt x="989146" y="3347792"/>
                  <a:pt x="1010608" y="3342509"/>
                </a:cubicBezTo>
                <a:cubicBezTo>
                  <a:pt x="1010938" y="3345151"/>
                  <a:pt x="1011599" y="3348123"/>
                  <a:pt x="1011929" y="3350764"/>
                </a:cubicBezTo>
                <a:cubicBezTo>
                  <a:pt x="1002023" y="3350764"/>
                  <a:pt x="992118" y="3350764"/>
                  <a:pt x="991127" y="3350764"/>
                </a:cubicBezTo>
                <a:cubicBezTo>
                  <a:pt x="980891" y="3364962"/>
                  <a:pt x="971316" y="3381802"/>
                  <a:pt x="968674" y="3380811"/>
                </a:cubicBezTo>
                <a:cubicBezTo>
                  <a:pt x="929712" y="3365623"/>
                  <a:pt x="918816" y="3406566"/>
                  <a:pt x="883486" y="3416141"/>
                </a:cubicBezTo>
                <a:cubicBezTo>
                  <a:pt x="932684" y="3419443"/>
                  <a:pt x="975608" y="3433311"/>
                  <a:pt x="1010278" y="3421424"/>
                </a:cubicBezTo>
                <a:cubicBezTo>
                  <a:pt x="1046269" y="3409207"/>
                  <a:pt x="1053863" y="3428358"/>
                  <a:pt x="1072353" y="3443216"/>
                </a:cubicBezTo>
                <a:cubicBezTo>
                  <a:pt x="1026127" y="3470952"/>
                  <a:pt x="982212" y="3497037"/>
                  <a:pt x="936646" y="3524113"/>
                </a:cubicBezTo>
                <a:cubicBezTo>
                  <a:pt x="945892" y="3535339"/>
                  <a:pt x="952825" y="3543924"/>
                  <a:pt x="964052" y="3557792"/>
                </a:cubicBezTo>
                <a:cubicBezTo>
                  <a:pt x="936646" y="3552839"/>
                  <a:pt x="916505" y="3549207"/>
                  <a:pt x="895703" y="3545575"/>
                </a:cubicBezTo>
                <a:cubicBezTo>
                  <a:pt x="882826" y="3511896"/>
                  <a:pt x="865656" y="3504962"/>
                  <a:pt x="829665" y="3522462"/>
                </a:cubicBezTo>
                <a:cubicBezTo>
                  <a:pt x="878863" y="3555811"/>
                  <a:pt x="927071" y="3588499"/>
                  <a:pt x="975278" y="3621188"/>
                </a:cubicBezTo>
                <a:cubicBezTo>
                  <a:pt x="976929" y="3617886"/>
                  <a:pt x="978580" y="3614584"/>
                  <a:pt x="979901" y="3611282"/>
                </a:cubicBezTo>
                <a:cubicBezTo>
                  <a:pt x="960750" y="3622839"/>
                  <a:pt x="941599" y="3634395"/>
                  <a:pt x="930042" y="3641660"/>
                </a:cubicBezTo>
                <a:cubicBezTo>
                  <a:pt x="944241" y="3670716"/>
                  <a:pt x="955137" y="3693169"/>
                  <a:pt x="968344" y="3720244"/>
                </a:cubicBezTo>
                <a:cubicBezTo>
                  <a:pt x="947873" y="3726518"/>
                  <a:pt x="931693" y="3731471"/>
                  <a:pt x="905609" y="3739725"/>
                </a:cubicBezTo>
                <a:cubicBezTo>
                  <a:pt x="918816" y="3721235"/>
                  <a:pt x="925420" y="3711659"/>
                  <a:pt x="935325" y="3697792"/>
                </a:cubicBezTo>
                <a:cubicBezTo>
                  <a:pt x="917165" y="3696471"/>
                  <a:pt x="903958" y="3695810"/>
                  <a:pt x="892401" y="3694820"/>
                </a:cubicBezTo>
                <a:cubicBezTo>
                  <a:pt x="884477" y="3680952"/>
                  <a:pt x="876882" y="3667744"/>
                  <a:pt x="867637" y="3651565"/>
                </a:cubicBezTo>
                <a:cubicBezTo>
                  <a:pt x="853769" y="3661471"/>
                  <a:pt x="842873" y="3669065"/>
                  <a:pt x="835279" y="3674678"/>
                </a:cubicBezTo>
                <a:cubicBezTo>
                  <a:pt x="857731" y="3701093"/>
                  <a:pt x="878203" y="3724867"/>
                  <a:pt x="899335" y="3749631"/>
                </a:cubicBezTo>
                <a:cubicBezTo>
                  <a:pt x="885797" y="3752273"/>
                  <a:pt x="875561" y="3753924"/>
                  <a:pt x="865656" y="3755905"/>
                </a:cubicBezTo>
                <a:cubicBezTo>
                  <a:pt x="892401" y="3766470"/>
                  <a:pt x="914193" y="3793546"/>
                  <a:pt x="946222" y="3765810"/>
                </a:cubicBezTo>
                <a:cubicBezTo>
                  <a:pt x="958439" y="3755244"/>
                  <a:pt x="987165" y="3764159"/>
                  <a:pt x="1013910" y="3764159"/>
                </a:cubicBezTo>
                <a:cubicBezTo>
                  <a:pt x="1014901" y="3762508"/>
                  <a:pt x="1021505" y="3753593"/>
                  <a:pt x="1027778" y="3744678"/>
                </a:cubicBezTo>
                <a:cubicBezTo>
                  <a:pt x="1044948" y="3752273"/>
                  <a:pt x="1059806" y="3758876"/>
                  <a:pt x="1079287" y="3767131"/>
                </a:cubicBezTo>
                <a:cubicBezTo>
                  <a:pt x="1066410" y="3778357"/>
                  <a:pt x="1059146" y="3784631"/>
                  <a:pt x="1056504" y="3787272"/>
                </a:cubicBezTo>
                <a:cubicBezTo>
                  <a:pt x="1065419" y="3799489"/>
                  <a:pt x="1072353" y="3809725"/>
                  <a:pt x="1079948" y="3819631"/>
                </a:cubicBezTo>
                <a:cubicBezTo>
                  <a:pt x="1086221" y="3827555"/>
                  <a:pt x="1092495" y="3839112"/>
                  <a:pt x="1100750" y="3841423"/>
                </a:cubicBezTo>
                <a:cubicBezTo>
                  <a:pt x="1107353" y="3843404"/>
                  <a:pt x="1117259" y="3833829"/>
                  <a:pt x="1125844" y="3829536"/>
                </a:cubicBezTo>
                <a:cubicBezTo>
                  <a:pt x="1134759" y="3824914"/>
                  <a:pt x="1144004" y="3820621"/>
                  <a:pt x="1152259" y="3815008"/>
                </a:cubicBezTo>
                <a:cubicBezTo>
                  <a:pt x="1171410" y="3801801"/>
                  <a:pt x="1189900" y="3788263"/>
                  <a:pt x="1208061" y="3774065"/>
                </a:cubicBezTo>
                <a:cubicBezTo>
                  <a:pt x="1209381" y="3773074"/>
                  <a:pt x="1207400" y="3767131"/>
                  <a:pt x="1206740" y="3762508"/>
                </a:cubicBezTo>
                <a:cubicBezTo>
                  <a:pt x="1196504" y="3757886"/>
                  <a:pt x="1186598" y="3753263"/>
                  <a:pt x="1179004" y="3749961"/>
                </a:cubicBezTo>
                <a:cubicBezTo>
                  <a:pt x="1198485" y="3727508"/>
                  <a:pt x="1217966" y="3705056"/>
                  <a:pt x="1239098" y="3680622"/>
                </a:cubicBezTo>
                <a:cubicBezTo>
                  <a:pt x="1219287" y="3680622"/>
                  <a:pt x="1199806" y="3680622"/>
                  <a:pt x="1180325" y="3680622"/>
                </a:cubicBezTo>
                <a:cubicBezTo>
                  <a:pt x="1178674" y="3676990"/>
                  <a:pt x="1177023" y="3673358"/>
                  <a:pt x="1175042" y="3669726"/>
                </a:cubicBezTo>
                <a:cubicBezTo>
                  <a:pt x="1188580" y="3660150"/>
                  <a:pt x="1202117" y="3650575"/>
                  <a:pt x="1216976" y="3640339"/>
                </a:cubicBezTo>
                <a:cubicBezTo>
                  <a:pt x="1207730" y="3634395"/>
                  <a:pt x="1197495" y="3627792"/>
                  <a:pt x="1187259" y="3620858"/>
                </a:cubicBezTo>
                <a:cubicBezTo>
                  <a:pt x="1195513" y="3613924"/>
                  <a:pt x="1202447" y="3607980"/>
                  <a:pt x="1214004" y="3598075"/>
                </a:cubicBezTo>
                <a:cubicBezTo>
                  <a:pt x="1170749" y="3577933"/>
                  <a:pt x="1114948" y="3607650"/>
                  <a:pt x="1091504" y="3562415"/>
                </a:cubicBezTo>
                <a:cubicBezTo>
                  <a:pt x="1106033" y="3551188"/>
                  <a:pt x="1118910" y="3540292"/>
                  <a:pt x="1132778" y="3530716"/>
                </a:cubicBezTo>
                <a:cubicBezTo>
                  <a:pt x="1141032" y="3524773"/>
                  <a:pt x="1150608" y="3521141"/>
                  <a:pt x="1159853" y="3516188"/>
                </a:cubicBezTo>
                <a:cubicBezTo>
                  <a:pt x="1144995" y="3507603"/>
                  <a:pt x="1130797" y="3497697"/>
                  <a:pt x="1115278" y="3490434"/>
                </a:cubicBezTo>
                <a:cubicBezTo>
                  <a:pt x="1104052" y="3485151"/>
                  <a:pt x="1091504" y="3482839"/>
                  <a:pt x="1074335" y="3477886"/>
                </a:cubicBezTo>
                <a:cubicBezTo>
                  <a:pt x="1113627" y="3454113"/>
                  <a:pt x="1146646" y="3433971"/>
                  <a:pt x="1182306" y="3412179"/>
                </a:cubicBezTo>
                <a:cubicBezTo>
                  <a:pt x="1169759" y="3408547"/>
                  <a:pt x="1162165" y="3406236"/>
                  <a:pt x="1154570" y="3404255"/>
                </a:cubicBezTo>
                <a:cubicBezTo>
                  <a:pt x="1154900" y="3401943"/>
                  <a:pt x="1155231" y="3399632"/>
                  <a:pt x="1155561" y="3397651"/>
                </a:cubicBezTo>
                <a:cubicBezTo>
                  <a:pt x="1181315" y="3392698"/>
                  <a:pt x="1207070" y="3388075"/>
                  <a:pt x="1232825" y="3383122"/>
                </a:cubicBezTo>
                <a:cubicBezTo>
                  <a:pt x="1234476" y="3380481"/>
                  <a:pt x="1236127" y="3378170"/>
                  <a:pt x="1238108" y="3375528"/>
                </a:cubicBezTo>
                <a:cubicBezTo>
                  <a:pt x="1200466" y="3360339"/>
                  <a:pt x="1162825" y="3344821"/>
                  <a:pt x="1125184" y="3329632"/>
                </a:cubicBezTo>
                <a:cubicBezTo>
                  <a:pt x="1126174" y="3326660"/>
                  <a:pt x="1127495" y="3324019"/>
                  <a:pt x="1128485" y="3321047"/>
                </a:cubicBezTo>
                <a:cubicBezTo>
                  <a:pt x="1144004" y="3322698"/>
                  <a:pt x="1159523" y="3324019"/>
                  <a:pt x="1175042" y="3325670"/>
                </a:cubicBezTo>
                <a:cubicBezTo>
                  <a:pt x="1176363" y="3317745"/>
                  <a:pt x="1177353" y="3310151"/>
                  <a:pt x="1179334" y="3297604"/>
                </a:cubicBezTo>
                <a:cubicBezTo>
                  <a:pt x="1190891" y="3316094"/>
                  <a:pt x="1199476" y="3329632"/>
                  <a:pt x="1212023" y="3349443"/>
                </a:cubicBezTo>
                <a:cubicBezTo>
                  <a:pt x="1210702" y="3318406"/>
                  <a:pt x="1209712" y="3295953"/>
                  <a:pt x="1208721" y="3276142"/>
                </a:cubicBezTo>
                <a:cubicBezTo>
                  <a:pt x="1229853" y="3262274"/>
                  <a:pt x="1249994" y="3249066"/>
                  <a:pt x="1273768" y="3233547"/>
                </a:cubicBezTo>
                <a:cubicBezTo>
                  <a:pt x="1246362" y="3223642"/>
                  <a:pt x="1225230" y="3216048"/>
                  <a:pt x="1200796" y="3207132"/>
                </a:cubicBezTo>
                <a:cubicBezTo>
                  <a:pt x="1223579" y="3181378"/>
                  <a:pt x="1246032" y="3155953"/>
                  <a:pt x="1273108" y="3125246"/>
                </a:cubicBezTo>
                <a:cubicBezTo>
                  <a:pt x="1245702" y="3125246"/>
                  <a:pt x="1230183" y="3128548"/>
                  <a:pt x="1216315" y="3124585"/>
                </a:cubicBezTo>
                <a:cubicBezTo>
                  <a:pt x="1186929" y="3116331"/>
                  <a:pt x="1155231" y="3082652"/>
                  <a:pt x="1137070" y="3138123"/>
                </a:cubicBezTo>
                <a:cubicBezTo>
                  <a:pt x="1136740" y="3139444"/>
                  <a:pt x="1132448" y="3140104"/>
                  <a:pt x="1130136" y="3140104"/>
                </a:cubicBezTo>
                <a:cubicBezTo>
                  <a:pt x="1081269" y="3139774"/>
                  <a:pt x="1026457" y="3169821"/>
                  <a:pt x="994429" y="3122604"/>
                </a:cubicBezTo>
                <a:cubicBezTo>
                  <a:pt x="990467" y="3087604"/>
                  <a:pt x="987825" y="3062840"/>
                  <a:pt x="985184" y="3038406"/>
                </a:cubicBezTo>
                <a:cubicBezTo>
                  <a:pt x="969665" y="3031803"/>
                  <a:pt x="952825" y="3024539"/>
                  <a:pt x="935656" y="3017274"/>
                </a:cubicBezTo>
                <a:cubicBezTo>
                  <a:pt x="936976" y="3013642"/>
                  <a:pt x="938627" y="3010340"/>
                  <a:pt x="939948" y="3006708"/>
                </a:cubicBezTo>
                <a:cubicBezTo>
                  <a:pt x="956457" y="3005388"/>
                  <a:pt x="972967" y="3003737"/>
                  <a:pt x="989476" y="3002416"/>
                </a:cubicBezTo>
                <a:cubicBezTo>
                  <a:pt x="967354" y="2989539"/>
                  <a:pt x="945892" y="2974680"/>
                  <a:pt x="925420" y="3001426"/>
                </a:cubicBezTo>
                <a:cubicBezTo>
                  <a:pt x="899995" y="3034774"/>
                  <a:pt x="873911" y="3069444"/>
                  <a:pt x="822731" y="3050954"/>
                </a:cubicBezTo>
                <a:cubicBezTo>
                  <a:pt x="818769" y="3049633"/>
                  <a:pt x="812496" y="3052274"/>
                  <a:pt x="808203" y="3054916"/>
                </a:cubicBezTo>
                <a:cubicBezTo>
                  <a:pt x="788722" y="3066472"/>
                  <a:pt x="779477" y="3058878"/>
                  <a:pt x="769571" y="3040057"/>
                </a:cubicBezTo>
                <a:cubicBezTo>
                  <a:pt x="762967" y="3027510"/>
                  <a:pt x="747779" y="3019256"/>
                  <a:pt x="736552" y="3009020"/>
                </a:cubicBezTo>
                <a:cubicBezTo>
                  <a:pt x="733251" y="3011001"/>
                  <a:pt x="729949" y="3012982"/>
                  <a:pt x="726647" y="3014963"/>
                </a:cubicBezTo>
                <a:cubicBezTo>
                  <a:pt x="751081" y="3049303"/>
                  <a:pt x="724005" y="3064161"/>
                  <a:pt x="699902" y="3082652"/>
                </a:cubicBezTo>
                <a:cubicBezTo>
                  <a:pt x="770232" y="3077038"/>
                  <a:pt x="778486" y="3081331"/>
                  <a:pt x="768250" y="3110718"/>
                </a:cubicBezTo>
                <a:cubicBezTo>
                  <a:pt x="790043" y="3114680"/>
                  <a:pt x="812496" y="3118642"/>
                  <a:pt x="842213" y="3124255"/>
                </a:cubicBezTo>
                <a:cubicBezTo>
                  <a:pt x="820090" y="3138453"/>
                  <a:pt x="806222" y="3147368"/>
                  <a:pt x="788722" y="3158595"/>
                </a:cubicBezTo>
                <a:cubicBezTo>
                  <a:pt x="866977" y="3165859"/>
                  <a:pt x="866977" y="3165859"/>
                  <a:pt x="883816" y="3192274"/>
                </a:cubicBezTo>
                <a:cubicBezTo>
                  <a:pt x="857731" y="3183359"/>
                  <a:pt x="841222" y="3177746"/>
                  <a:pt x="831316" y="3174444"/>
                </a:cubicBezTo>
                <a:cubicBezTo>
                  <a:pt x="826364" y="3200859"/>
                  <a:pt x="822401" y="3226283"/>
                  <a:pt x="817779" y="3255010"/>
                </a:cubicBezTo>
                <a:close/>
                <a:moveTo>
                  <a:pt x="3511451" y="5882314"/>
                </a:moveTo>
                <a:cubicBezTo>
                  <a:pt x="3488998" y="5894531"/>
                  <a:pt x="3421640" y="5906748"/>
                  <a:pt x="3396876" y="5904436"/>
                </a:cubicBezTo>
                <a:cubicBezTo>
                  <a:pt x="3392583" y="5904106"/>
                  <a:pt x="3387961" y="5907408"/>
                  <a:pt x="3383668" y="5908399"/>
                </a:cubicBezTo>
                <a:cubicBezTo>
                  <a:pt x="3365178" y="5911701"/>
                  <a:pt x="3344706" y="5921606"/>
                  <a:pt x="3328527" y="5916984"/>
                </a:cubicBezTo>
                <a:cubicBezTo>
                  <a:pt x="3284612" y="5904436"/>
                  <a:pt x="3242348" y="5888257"/>
                  <a:pt x="3195461" y="5899814"/>
                </a:cubicBezTo>
                <a:cubicBezTo>
                  <a:pt x="3180933" y="5903446"/>
                  <a:pt x="3165414" y="5904106"/>
                  <a:pt x="3150225" y="5905427"/>
                </a:cubicBezTo>
                <a:cubicBezTo>
                  <a:pt x="3065367" y="5911370"/>
                  <a:pt x="2990084" y="5846323"/>
                  <a:pt x="2902584" y="5871418"/>
                </a:cubicBezTo>
                <a:cubicBezTo>
                  <a:pt x="2900603" y="5872078"/>
                  <a:pt x="2897632" y="5870427"/>
                  <a:pt x="2895320" y="5869437"/>
                </a:cubicBezTo>
                <a:cubicBezTo>
                  <a:pt x="2859990" y="5854248"/>
                  <a:pt x="2831594" y="5863493"/>
                  <a:pt x="2807490" y="5897172"/>
                </a:cubicBezTo>
                <a:cubicBezTo>
                  <a:pt x="2803528" y="5890239"/>
                  <a:pt x="2799566" y="5884295"/>
                  <a:pt x="2796594" y="5878351"/>
                </a:cubicBezTo>
                <a:cubicBezTo>
                  <a:pt x="2786689" y="5858210"/>
                  <a:pt x="2735840" y="5846323"/>
                  <a:pt x="2724613" y="5863493"/>
                </a:cubicBezTo>
                <a:cubicBezTo>
                  <a:pt x="2714708" y="5878351"/>
                  <a:pt x="2709094" y="5896512"/>
                  <a:pt x="2700840" y="5915333"/>
                </a:cubicBezTo>
                <a:cubicBezTo>
                  <a:pt x="2703481" y="5916654"/>
                  <a:pt x="2709425" y="5921606"/>
                  <a:pt x="2716359" y="5923918"/>
                </a:cubicBezTo>
                <a:cubicBezTo>
                  <a:pt x="2754000" y="5937785"/>
                  <a:pt x="2791971" y="5956936"/>
                  <a:pt x="2828292" y="5919625"/>
                </a:cubicBezTo>
                <a:cubicBezTo>
                  <a:pt x="2832254" y="5915333"/>
                  <a:pt x="2845462" y="5916654"/>
                  <a:pt x="2852726" y="5919625"/>
                </a:cubicBezTo>
                <a:cubicBezTo>
                  <a:pt x="2873198" y="5927880"/>
                  <a:pt x="2892349" y="5938446"/>
                  <a:pt x="2911500" y="5948021"/>
                </a:cubicBezTo>
                <a:cubicBezTo>
                  <a:pt x="2909188" y="5958917"/>
                  <a:pt x="2907537" y="5967172"/>
                  <a:pt x="2906877" y="5970474"/>
                </a:cubicBezTo>
                <a:cubicBezTo>
                  <a:pt x="2924707" y="5970474"/>
                  <a:pt x="2944188" y="5964531"/>
                  <a:pt x="2955084" y="5971795"/>
                </a:cubicBezTo>
                <a:cubicBezTo>
                  <a:pt x="2980509" y="5987644"/>
                  <a:pt x="2998999" y="6017030"/>
                  <a:pt x="3025744" y="6027927"/>
                </a:cubicBezTo>
                <a:cubicBezTo>
                  <a:pt x="3060084" y="6042125"/>
                  <a:pt x="3090131" y="6076464"/>
                  <a:pt x="3136027" y="6057313"/>
                </a:cubicBezTo>
                <a:cubicBezTo>
                  <a:pt x="3158810" y="6047738"/>
                  <a:pt x="3186216" y="6049059"/>
                  <a:pt x="3211640" y="6045757"/>
                </a:cubicBezTo>
                <a:cubicBezTo>
                  <a:pt x="3211640" y="6047408"/>
                  <a:pt x="3211640" y="6048729"/>
                  <a:pt x="3211640" y="6050380"/>
                </a:cubicBezTo>
                <a:cubicBezTo>
                  <a:pt x="3196782" y="6058634"/>
                  <a:pt x="3181923" y="6066889"/>
                  <a:pt x="3161452" y="6078115"/>
                </a:cubicBezTo>
                <a:cubicBezTo>
                  <a:pt x="3205697" y="6078115"/>
                  <a:pt x="3240697" y="6078115"/>
                  <a:pt x="3278008" y="6078115"/>
                </a:cubicBezTo>
                <a:cubicBezTo>
                  <a:pt x="3278008" y="6062596"/>
                  <a:pt x="3278008" y="6050380"/>
                  <a:pt x="3278008" y="6038493"/>
                </a:cubicBezTo>
                <a:cubicBezTo>
                  <a:pt x="3269423" y="6037832"/>
                  <a:pt x="3261829" y="6037502"/>
                  <a:pt x="3254234" y="6036842"/>
                </a:cubicBezTo>
                <a:cubicBezTo>
                  <a:pt x="3253904" y="6034530"/>
                  <a:pt x="3253904" y="6032549"/>
                  <a:pt x="3253574" y="6030238"/>
                </a:cubicBezTo>
                <a:cubicBezTo>
                  <a:pt x="3274706" y="6023634"/>
                  <a:pt x="3295838" y="6017030"/>
                  <a:pt x="3317300" y="6010096"/>
                </a:cubicBezTo>
                <a:cubicBezTo>
                  <a:pt x="3318291" y="6013068"/>
                  <a:pt x="3318951" y="6016370"/>
                  <a:pt x="3319942" y="6019342"/>
                </a:cubicBezTo>
                <a:cubicBezTo>
                  <a:pt x="3313008" y="6026606"/>
                  <a:pt x="3306074" y="6033870"/>
                  <a:pt x="3299140" y="6041134"/>
                </a:cubicBezTo>
                <a:cubicBezTo>
                  <a:pt x="3299800" y="6044766"/>
                  <a:pt x="3300791" y="6048729"/>
                  <a:pt x="3301451" y="6052361"/>
                </a:cubicBezTo>
                <a:cubicBezTo>
                  <a:pt x="3363196" y="6031229"/>
                  <a:pt x="3424942" y="6015049"/>
                  <a:pt x="3482064" y="6057644"/>
                </a:cubicBezTo>
                <a:cubicBezTo>
                  <a:pt x="3498574" y="6013068"/>
                  <a:pt x="3516734" y="6003493"/>
                  <a:pt x="3548102" y="6027266"/>
                </a:cubicBezTo>
                <a:cubicBezTo>
                  <a:pt x="3580460" y="6052031"/>
                  <a:pt x="3594658" y="6025616"/>
                  <a:pt x="3613809" y="6011087"/>
                </a:cubicBezTo>
                <a:cubicBezTo>
                  <a:pt x="3615460" y="6009766"/>
                  <a:pt x="3611498" y="6001512"/>
                  <a:pt x="3609847" y="5995238"/>
                </a:cubicBezTo>
                <a:cubicBezTo>
                  <a:pt x="3642535" y="5985993"/>
                  <a:pt x="3678195" y="5976087"/>
                  <a:pt x="3713856" y="5965851"/>
                </a:cubicBezTo>
                <a:cubicBezTo>
                  <a:pt x="3713196" y="5963210"/>
                  <a:pt x="3712205" y="5960568"/>
                  <a:pt x="3711545" y="5957927"/>
                </a:cubicBezTo>
                <a:cubicBezTo>
                  <a:pt x="3703620" y="5957927"/>
                  <a:pt x="3696026" y="5957927"/>
                  <a:pt x="3689752" y="5957927"/>
                </a:cubicBezTo>
                <a:cubicBezTo>
                  <a:pt x="3711875" y="5923587"/>
                  <a:pt x="3691733" y="5917974"/>
                  <a:pt x="3663998" y="5919295"/>
                </a:cubicBezTo>
                <a:cubicBezTo>
                  <a:pt x="3664988" y="5907408"/>
                  <a:pt x="3665979" y="5897833"/>
                  <a:pt x="3666639" y="5893210"/>
                </a:cubicBezTo>
                <a:cubicBezTo>
                  <a:pt x="3645507" y="5897502"/>
                  <a:pt x="3629658" y="5901795"/>
                  <a:pt x="3613479" y="5903446"/>
                </a:cubicBezTo>
                <a:cubicBezTo>
                  <a:pt x="3594988" y="5905427"/>
                  <a:pt x="3576168" y="5905427"/>
                  <a:pt x="3557347" y="5906087"/>
                </a:cubicBezTo>
                <a:cubicBezTo>
                  <a:pt x="3557017" y="5908729"/>
                  <a:pt x="3556687" y="5911701"/>
                  <a:pt x="3556356" y="5914342"/>
                </a:cubicBezTo>
                <a:cubicBezTo>
                  <a:pt x="3541498" y="5904436"/>
                  <a:pt x="3527630" y="5894201"/>
                  <a:pt x="3511451" y="5882314"/>
                </a:cubicBezTo>
                <a:close/>
                <a:moveTo>
                  <a:pt x="3464234" y="780913"/>
                </a:moveTo>
                <a:cubicBezTo>
                  <a:pt x="3482394" y="763413"/>
                  <a:pt x="3494611" y="751526"/>
                  <a:pt x="3507158" y="739969"/>
                </a:cubicBezTo>
                <a:cubicBezTo>
                  <a:pt x="3517064" y="730724"/>
                  <a:pt x="3526970" y="721479"/>
                  <a:pt x="3536875" y="712234"/>
                </a:cubicBezTo>
                <a:cubicBezTo>
                  <a:pt x="3522347" y="705300"/>
                  <a:pt x="3505838" y="689781"/>
                  <a:pt x="3493290" y="692422"/>
                </a:cubicBezTo>
                <a:cubicBezTo>
                  <a:pt x="3444423" y="703318"/>
                  <a:pt x="3396545" y="719498"/>
                  <a:pt x="3348998" y="734686"/>
                </a:cubicBezTo>
                <a:cubicBezTo>
                  <a:pt x="3329517" y="740960"/>
                  <a:pt x="3313999" y="746243"/>
                  <a:pt x="3300131" y="722469"/>
                </a:cubicBezTo>
                <a:cubicBezTo>
                  <a:pt x="3295178" y="714215"/>
                  <a:pt x="3274046" y="707611"/>
                  <a:pt x="3264470" y="711243"/>
                </a:cubicBezTo>
                <a:cubicBezTo>
                  <a:pt x="3236404" y="721479"/>
                  <a:pt x="3210319" y="737328"/>
                  <a:pt x="3181263" y="751856"/>
                </a:cubicBezTo>
                <a:cubicBezTo>
                  <a:pt x="3196782" y="762422"/>
                  <a:pt x="3211310" y="772328"/>
                  <a:pt x="3219895" y="778601"/>
                </a:cubicBezTo>
                <a:cubicBezTo>
                  <a:pt x="3243668" y="773648"/>
                  <a:pt x="3263480" y="764733"/>
                  <a:pt x="3281970" y="767045"/>
                </a:cubicBezTo>
                <a:cubicBezTo>
                  <a:pt x="3299470" y="769356"/>
                  <a:pt x="3316970" y="781573"/>
                  <a:pt x="3332159" y="792139"/>
                </a:cubicBezTo>
                <a:cubicBezTo>
                  <a:pt x="3359894" y="810960"/>
                  <a:pt x="3409092" y="812941"/>
                  <a:pt x="3433196" y="795441"/>
                </a:cubicBezTo>
                <a:cubicBezTo>
                  <a:pt x="3445083" y="787516"/>
                  <a:pt x="3459611" y="782894"/>
                  <a:pt x="3464234" y="780913"/>
                </a:cubicBezTo>
                <a:close/>
                <a:moveTo>
                  <a:pt x="3454989" y="6528161"/>
                </a:moveTo>
                <a:cubicBezTo>
                  <a:pt x="3418668" y="6509010"/>
                  <a:pt x="3385979" y="6476982"/>
                  <a:pt x="3351970" y="6514624"/>
                </a:cubicBezTo>
                <a:cubicBezTo>
                  <a:pt x="3338102" y="6501416"/>
                  <a:pt x="3327536" y="6491510"/>
                  <a:pt x="3317300" y="6481935"/>
                </a:cubicBezTo>
                <a:cubicBezTo>
                  <a:pt x="3314989" y="6483916"/>
                  <a:pt x="3312678" y="6486227"/>
                  <a:pt x="3310366" y="6488208"/>
                </a:cubicBezTo>
                <a:cubicBezTo>
                  <a:pt x="3315980" y="6500425"/>
                  <a:pt x="3321593" y="6512312"/>
                  <a:pt x="3327206" y="6524529"/>
                </a:cubicBezTo>
                <a:cubicBezTo>
                  <a:pt x="3325225" y="6525850"/>
                  <a:pt x="3323244" y="6527170"/>
                  <a:pt x="3321262" y="6528491"/>
                </a:cubicBezTo>
                <a:cubicBezTo>
                  <a:pt x="3310697" y="6520237"/>
                  <a:pt x="3300131" y="6512312"/>
                  <a:pt x="3297819" y="6510661"/>
                </a:cubicBezTo>
                <a:cubicBezTo>
                  <a:pt x="3270744" y="6532123"/>
                  <a:pt x="3247961" y="6550284"/>
                  <a:pt x="3218904" y="6573397"/>
                </a:cubicBezTo>
                <a:cubicBezTo>
                  <a:pt x="3218244" y="6594859"/>
                  <a:pt x="3228150" y="6617972"/>
                  <a:pt x="3269093" y="6615331"/>
                </a:cubicBezTo>
                <a:cubicBezTo>
                  <a:pt x="3282961" y="6614340"/>
                  <a:pt x="3296829" y="6620284"/>
                  <a:pt x="3311027" y="6621274"/>
                </a:cubicBezTo>
                <a:cubicBezTo>
                  <a:pt x="3377394" y="6626227"/>
                  <a:pt x="3451026" y="6577359"/>
                  <a:pt x="3454989" y="6528161"/>
                </a:cubicBezTo>
                <a:close/>
                <a:moveTo>
                  <a:pt x="2556218" y="990252"/>
                </a:moveTo>
                <a:cubicBezTo>
                  <a:pt x="2558529" y="986950"/>
                  <a:pt x="2561170" y="983648"/>
                  <a:pt x="2563481" y="980346"/>
                </a:cubicBezTo>
                <a:cubicBezTo>
                  <a:pt x="2575698" y="981006"/>
                  <a:pt x="2588246" y="983978"/>
                  <a:pt x="2600132" y="982327"/>
                </a:cubicBezTo>
                <a:cubicBezTo>
                  <a:pt x="2613670" y="980346"/>
                  <a:pt x="2626878" y="969450"/>
                  <a:pt x="2639755" y="970440"/>
                </a:cubicBezTo>
                <a:cubicBezTo>
                  <a:pt x="2660557" y="971761"/>
                  <a:pt x="2683670" y="951950"/>
                  <a:pt x="2703151" y="977704"/>
                </a:cubicBezTo>
                <a:cubicBezTo>
                  <a:pt x="2708434" y="984638"/>
                  <a:pt x="2721972" y="984969"/>
                  <a:pt x="2731547" y="988271"/>
                </a:cubicBezTo>
                <a:cubicBezTo>
                  <a:pt x="2733198" y="976714"/>
                  <a:pt x="2738481" y="964167"/>
                  <a:pt x="2735840" y="953601"/>
                </a:cubicBezTo>
                <a:cubicBezTo>
                  <a:pt x="2728575" y="925205"/>
                  <a:pt x="2671783" y="912657"/>
                  <a:pt x="2647019" y="932469"/>
                </a:cubicBezTo>
                <a:cubicBezTo>
                  <a:pt x="2637444" y="940063"/>
                  <a:pt x="2626547" y="952280"/>
                  <a:pt x="2616972" y="951620"/>
                </a:cubicBezTo>
                <a:cubicBezTo>
                  <a:pt x="2566123" y="947988"/>
                  <a:pt x="2531123" y="974072"/>
                  <a:pt x="2500086" y="1009072"/>
                </a:cubicBezTo>
                <a:cubicBezTo>
                  <a:pt x="2494142" y="1015676"/>
                  <a:pt x="2483906" y="1025912"/>
                  <a:pt x="2485887" y="1030535"/>
                </a:cubicBezTo>
                <a:cubicBezTo>
                  <a:pt x="2488859" y="1038459"/>
                  <a:pt x="2500416" y="1048365"/>
                  <a:pt x="2507680" y="1047704"/>
                </a:cubicBezTo>
                <a:cubicBezTo>
                  <a:pt x="2516925" y="1047044"/>
                  <a:pt x="2525840" y="1037138"/>
                  <a:pt x="2534755" y="1031195"/>
                </a:cubicBezTo>
                <a:cubicBezTo>
                  <a:pt x="2533104" y="1028553"/>
                  <a:pt x="2531453" y="1025912"/>
                  <a:pt x="2529803" y="1023270"/>
                </a:cubicBezTo>
                <a:cubicBezTo>
                  <a:pt x="2522868" y="1023270"/>
                  <a:pt x="2515935" y="1023270"/>
                  <a:pt x="2509001" y="1023270"/>
                </a:cubicBezTo>
                <a:cubicBezTo>
                  <a:pt x="2509991" y="1018978"/>
                  <a:pt x="2510651" y="1014686"/>
                  <a:pt x="2511642" y="1010393"/>
                </a:cubicBezTo>
                <a:cubicBezTo>
                  <a:pt x="2522538" y="1013035"/>
                  <a:pt x="2541689" y="1013365"/>
                  <a:pt x="2543340" y="1018978"/>
                </a:cubicBezTo>
                <a:cubicBezTo>
                  <a:pt x="2553906" y="1053648"/>
                  <a:pt x="2576689" y="1049355"/>
                  <a:pt x="2605746" y="1047044"/>
                </a:cubicBezTo>
                <a:cubicBezTo>
                  <a:pt x="2586265" y="1024591"/>
                  <a:pt x="2571406" y="1007421"/>
                  <a:pt x="2556218" y="990252"/>
                </a:cubicBezTo>
                <a:close/>
                <a:moveTo>
                  <a:pt x="4373571" y="171716"/>
                </a:moveTo>
                <a:cubicBezTo>
                  <a:pt x="4360694" y="162801"/>
                  <a:pt x="4348147" y="153556"/>
                  <a:pt x="4327345" y="139028"/>
                </a:cubicBezTo>
                <a:cubicBezTo>
                  <a:pt x="4320741" y="173037"/>
                  <a:pt x="4315458" y="201433"/>
                  <a:pt x="4308194" y="240395"/>
                </a:cubicBezTo>
                <a:cubicBezTo>
                  <a:pt x="4329986" y="228839"/>
                  <a:pt x="4342203" y="220584"/>
                  <a:pt x="4355411" y="215631"/>
                </a:cubicBezTo>
                <a:cubicBezTo>
                  <a:pt x="4366637" y="211669"/>
                  <a:pt x="4386779" y="206056"/>
                  <a:pt x="4390081" y="211008"/>
                </a:cubicBezTo>
                <a:cubicBezTo>
                  <a:pt x="4417816" y="248650"/>
                  <a:pt x="4426071" y="213650"/>
                  <a:pt x="4442580" y="201763"/>
                </a:cubicBezTo>
                <a:cubicBezTo>
                  <a:pt x="4431024" y="190537"/>
                  <a:pt x="4421779" y="181952"/>
                  <a:pt x="4409231" y="170065"/>
                </a:cubicBezTo>
                <a:cubicBezTo>
                  <a:pt x="4431024" y="159499"/>
                  <a:pt x="4447533" y="151575"/>
                  <a:pt x="4463052" y="144311"/>
                </a:cubicBezTo>
                <a:cubicBezTo>
                  <a:pt x="4445882" y="130773"/>
                  <a:pt x="4432675" y="120207"/>
                  <a:pt x="4418147" y="108650"/>
                </a:cubicBezTo>
                <a:cubicBezTo>
                  <a:pt x="4370930" y="124169"/>
                  <a:pt x="4361684" y="136716"/>
                  <a:pt x="4373571" y="171716"/>
                </a:cubicBezTo>
                <a:close/>
                <a:moveTo>
                  <a:pt x="2312209" y="1071808"/>
                </a:moveTo>
                <a:cubicBezTo>
                  <a:pt x="2319143" y="1085346"/>
                  <a:pt x="2324756" y="1099874"/>
                  <a:pt x="2333341" y="1112091"/>
                </a:cubicBezTo>
                <a:cubicBezTo>
                  <a:pt x="2340605" y="1122657"/>
                  <a:pt x="2350180" y="1132893"/>
                  <a:pt x="2360746" y="1139827"/>
                </a:cubicBezTo>
                <a:cubicBezTo>
                  <a:pt x="2372963" y="1147421"/>
                  <a:pt x="2387822" y="1151053"/>
                  <a:pt x="2405322" y="1158317"/>
                </a:cubicBezTo>
                <a:cubicBezTo>
                  <a:pt x="2394095" y="1169874"/>
                  <a:pt x="2387161" y="1177468"/>
                  <a:pt x="2377916" y="1187044"/>
                </a:cubicBezTo>
                <a:cubicBezTo>
                  <a:pt x="2392775" y="1195959"/>
                  <a:pt x="2404001" y="1203223"/>
                  <a:pt x="2415557" y="1210157"/>
                </a:cubicBezTo>
                <a:cubicBezTo>
                  <a:pt x="2426784" y="1191666"/>
                  <a:pt x="2436029" y="1176808"/>
                  <a:pt x="2442963" y="1165251"/>
                </a:cubicBezTo>
                <a:cubicBezTo>
                  <a:pt x="2420841" y="1150063"/>
                  <a:pt x="2401029" y="1136855"/>
                  <a:pt x="2381218" y="1123317"/>
                </a:cubicBezTo>
                <a:cubicBezTo>
                  <a:pt x="2404991" y="1113081"/>
                  <a:pt x="2426454" y="1082374"/>
                  <a:pt x="2441972" y="1121997"/>
                </a:cubicBezTo>
                <a:cubicBezTo>
                  <a:pt x="2442303" y="1123317"/>
                  <a:pt x="2458812" y="1121336"/>
                  <a:pt x="2459803" y="1118695"/>
                </a:cubicBezTo>
                <a:cubicBezTo>
                  <a:pt x="2462774" y="1108459"/>
                  <a:pt x="2462444" y="1097233"/>
                  <a:pt x="2463435" y="1082044"/>
                </a:cubicBezTo>
                <a:cubicBezTo>
                  <a:pt x="2437020" y="1085676"/>
                  <a:pt x="2415557" y="1088648"/>
                  <a:pt x="2383859" y="1092940"/>
                </a:cubicBezTo>
                <a:cubicBezTo>
                  <a:pt x="2401029" y="1079402"/>
                  <a:pt x="2408624" y="1073789"/>
                  <a:pt x="2422161" y="1063223"/>
                </a:cubicBezTo>
                <a:cubicBezTo>
                  <a:pt x="2377586" y="1066855"/>
                  <a:pt x="2341926" y="1069497"/>
                  <a:pt x="2312209" y="1071808"/>
                </a:cubicBezTo>
                <a:close/>
                <a:moveTo>
                  <a:pt x="4206496" y="411763"/>
                </a:moveTo>
                <a:cubicBezTo>
                  <a:pt x="4208147" y="408131"/>
                  <a:pt x="4209468" y="404498"/>
                  <a:pt x="4211119" y="400866"/>
                </a:cubicBezTo>
                <a:cubicBezTo>
                  <a:pt x="4204845" y="399876"/>
                  <a:pt x="4198241" y="397234"/>
                  <a:pt x="4192298" y="398555"/>
                </a:cubicBezTo>
                <a:cubicBezTo>
                  <a:pt x="4172157" y="402187"/>
                  <a:pt x="4152345" y="406480"/>
                  <a:pt x="4132864" y="412423"/>
                </a:cubicBezTo>
                <a:cubicBezTo>
                  <a:pt x="4124610" y="415064"/>
                  <a:pt x="4118006" y="422989"/>
                  <a:pt x="4110741" y="428272"/>
                </a:cubicBezTo>
                <a:cubicBezTo>
                  <a:pt x="4118336" y="435866"/>
                  <a:pt x="4124610" y="448083"/>
                  <a:pt x="4133194" y="450395"/>
                </a:cubicBezTo>
                <a:cubicBezTo>
                  <a:pt x="4146072" y="453696"/>
                  <a:pt x="4160930" y="450064"/>
                  <a:pt x="4174798" y="448413"/>
                </a:cubicBezTo>
                <a:cubicBezTo>
                  <a:pt x="4193619" y="446102"/>
                  <a:pt x="4215741" y="434876"/>
                  <a:pt x="4230270" y="441480"/>
                </a:cubicBezTo>
                <a:cubicBezTo>
                  <a:pt x="4279137" y="463272"/>
                  <a:pt x="4295977" y="450725"/>
                  <a:pt x="4347156" y="405819"/>
                </a:cubicBezTo>
                <a:cubicBezTo>
                  <a:pt x="4328665" y="405819"/>
                  <a:pt x="4309185" y="403178"/>
                  <a:pt x="4291024" y="406480"/>
                </a:cubicBezTo>
                <a:cubicBezTo>
                  <a:pt x="4271873" y="410112"/>
                  <a:pt x="4254373" y="422329"/>
                  <a:pt x="4234892" y="425961"/>
                </a:cubicBezTo>
                <a:cubicBezTo>
                  <a:pt x="4226968" y="427281"/>
                  <a:pt x="4216402" y="416715"/>
                  <a:pt x="4206496" y="411763"/>
                </a:cubicBezTo>
                <a:close/>
                <a:moveTo>
                  <a:pt x="4407580" y="383366"/>
                </a:moveTo>
                <a:cubicBezTo>
                  <a:pt x="4467675" y="362565"/>
                  <a:pt x="4527109" y="341763"/>
                  <a:pt x="4586542" y="321291"/>
                </a:cubicBezTo>
                <a:cubicBezTo>
                  <a:pt x="4585552" y="317329"/>
                  <a:pt x="4584561" y="313697"/>
                  <a:pt x="4583241" y="309735"/>
                </a:cubicBezTo>
                <a:cubicBezTo>
                  <a:pt x="4568712" y="311055"/>
                  <a:pt x="4553854" y="311055"/>
                  <a:pt x="4539325" y="313697"/>
                </a:cubicBezTo>
                <a:cubicBezTo>
                  <a:pt x="4503996" y="319970"/>
                  <a:pt x="4462722" y="342753"/>
                  <a:pt x="4434986" y="331197"/>
                </a:cubicBezTo>
                <a:cubicBezTo>
                  <a:pt x="4384137" y="310395"/>
                  <a:pt x="4378854" y="335819"/>
                  <a:pt x="4370269" y="366527"/>
                </a:cubicBezTo>
                <a:cubicBezTo>
                  <a:pt x="4384137" y="372800"/>
                  <a:pt x="4396354" y="378083"/>
                  <a:pt x="4407580" y="383366"/>
                </a:cubicBezTo>
                <a:close/>
                <a:moveTo>
                  <a:pt x="3119188" y="831761"/>
                </a:moveTo>
                <a:cubicBezTo>
                  <a:pt x="3131074" y="834403"/>
                  <a:pt x="3150556" y="838695"/>
                  <a:pt x="3170367" y="843318"/>
                </a:cubicBezTo>
                <a:cubicBezTo>
                  <a:pt x="3173008" y="840016"/>
                  <a:pt x="3175650" y="836714"/>
                  <a:pt x="3178291" y="833412"/>
                </a:cubicBezTo>
                <a:cubicBezTo>
                  <a:pt x="3166074" y="818884"/>
                  <a:pt x="3152537" y="791148"/>
                  <a:pt x="3142301" y="792469"/>
                </a:cubicBezTo>
                <a:cubicBezTo>
                  <a:pt x="3104329" y="796762"/>
                  <a:pt x="3067348" y="810629"/>
                  <a:pt x="3028056" y="821856"/>
                </a:cubicBezTo>
                <a:cubicBezTo>
                  <a:pt x="3034329" y="840016"/>
                  <a:pt x="3037961" y="850252"/>
                  <a:pt x="3041924" y="861478"/>
                </a:cubicBezTo>
                <a:cubicBezTo>
                  <a:pt x="3058103" y="857186"/>
                  <a:pt x="3071641" y="853884"/>
                  <a:pt x="3082207" y="851243"/>
                </a:cubicBezTo>
                <a:cubicBezTo>
                  <a:pt x="3089471" y="861148"/>
                  <a:pt x="3095414" y="869403"/>
                  <a:pt x="3101357" y="877988"/>
                </a:cubicBezTo>
                <a:cubicBezTo>
                  <a:pt x="3106640" y="863790"/>
                  <a:pt x="3111924" y="849922"/>
                  <a:pt x="3119188" y="831761"/>
                </a:cubicBezTo>
                <a:close/>
                <a:moveTo>
                  <a:pt x="2255086" y="1535392"/>
                </a:moveTo>
                <a:cubicBezTo>
                  <a:pt x="2208530" y="1533080"/>
                  <a:pt x="2168247" y="1531099"/>
                  <a:pt x="2133247" y="1529448"/>
                </a:cubicBezTo>
                <a:cubicBezTo>
                  <a:pt x="2144803" y="1545627"/>
                  <a:pt x="2154709" y="1561807"/>
                  <a:pt x="2166926" y="1576005"/>
                </a:cubicBezTo>
                <a:cubicBezTo>
                  <a:pt x="2170558" y="1580297"/>
                  <a:pt x="2181124" y="1581618"/>
                  <a:pt x="2187728" y="1580297"/>
                </a:cubicBezTo>
                <a:cubicBezTo>
                  <a:pt x="2203577" y="1577656"/>
                  <a:pt x="2218766" y="1572373"/>
                  <a:pt x="2228341" y="1569731"/>
                </a:cubicBezTo>
                <a:cubicBezTo>
                  <a:pt x="2233294" y="1589542"/>
                  <a:pt x="2236265" y="1601099"/>
                  <a:pt x="2238247" y="1607703"/>
                </a:cubicBezTo>
                <a:cubicBezTo>
                  <a:pt x="2266643" y="1593174"/>
                  <a:pt x="2287114" y="1582609"/>
                  <a:pt x="2307916" y="1572042"/>
                </a:cubicBezTo>
                <a:cubicBezTo>
                  <a:pt x="2306595" y="1568080"/>
                  <a:pt x="2305275" y="1564448"/>
                  <a:pt x="2303954" y="1560486"/>
                </a:cubicBezTo>
                <a:cubicBezTo>
                  <a:pt x="2282162" y="1560486"/>
                  <a:pt x="2260369" y="1560486"/>
                  <a:pt x="2233294" y="1560486"/>
                </a:cubicBezTo>
                <a:cubicBezTo>
                  <a:pt x="2242209" y="1550250"/>
                  <a:pt x="2246832" y="1544967"/>
                  <a:pt x="2255086" y="1535392"/>
                </a:cubicBezTo>
                <a:close/>
                <a:moveTo>
                  <a:pt x="2507350" y="870724"/>
                </a:moveTo>
                <a:cubicBezTo>
                  <a:pt x="2553906" y="938742"/>
                  <a:pt x="2600132" y="875346"/>
                  <a:pt x="2647349" y="878978"/>
                </a:cubicBezTo>
                <a:cubicBezTo>
                  <a:pt x="2650321" y="864450"/>
                  <a:pt x="2653293" y="848601"/>
                  <a:pt x="2656925" y="830111"/>
                </a:cubicBezTo>
                <a:cubicBezTo>
                  <a:pt x="2603104" y="844969"/>
                  <a:pt x="2555557" y="857846"/>
                  <a:pt x="2507350" y="870724"/>
                </a:cubicBezTo>
                <a:close/>
                <a:moveTo>
                  <a:pt x="3003292" y="753837"/>
                </a:moveTo>
                <a:cubicBezTo>
                  <a:pt x="3005603" y="727422"/>
                  <a:pt x="2978197" y="723790"/>
                  <a:pt x="2958716" y="733035"/>
                </a:cubicBezTo>
                <a:cubicBezTo>
                  <a:pt x="2927348" y="747894"/>
                  <a:pt x="2900603" y="772658"/>
                  <a:pt x="2872207" y="793130"/>
                </a:cubicBezTo>
                <a:cubicBezTo>
                  <a:pt x="2871547" y="793790"/>
                  <a:pt x="2873198" y="797422"/>
                  <a:pt x="2875179" y="805346"/>
                </a:cubicBezTo>
                <a:cubicBezTo>
                  <a:pt x="2890698" y="805346"/>
                  <a:pt x="2910509" y="810629"/>
                  <a:pt x="2924707" y="804026"/>
                </a:cubicBezTo>
                <a:cubicBezTo>
                  <a:pt x="2950132" y="792799"/>
                  <a:pt x="2972254" y="774309"/>
                  <a:pt x="3003292" y="753837"/>
                </a:cubicBezTo>
                <a:close/>
                <a:moveTo>
                  <a:pt x="4195930" y="306103"/>
                </a:moveTo>
                <a:cubicBezTo>
                  <a:pt x="4163571" y="298508"/>
                  <a:pt x="4141119" y="292895"/>
                  <a:pt x="4118336" y="287612"/>
                </a:cubicBezTo>
                <a:cubicBezTo>
                  <a:pt x="4118006" y="283980"/>
                  <a:pt x="4117345" y="280348"/>
                  <a:pt x="4117015" y="276716"/>
                </a:cubicBezTo>
                <a:cubicBezTo>
                  <a:pt x="4071449" y="293886"/>
                  <a:pt x="4121308" y="308744"/>
                  <a:pt x="4122628" y="324263"/>
                </a:cubicBezTo>
                <a:cubicBezTo>
                  <a:pt x="4114704" y="332848"/>
                  <a:pt x="4107440" y="340772"/>
                  <a:pt x="4093242" y="356291"/>
                </a:cubicBezTo>
                <a:cubicBezTo>
                  <a:pt x="4123619" y="358602"/>
                  <a:pt x="4146072" y="360253"/>
                  <a:pt x="4168194" y="361904"/>
                </a:cubicBezTo>
                <a:cubicBezTo>
                  <a:pt x="4168194" y="351338"/>
                  <a:pt x="4168194" y="340772"/>
                  <a:pt x="4168194" y="326904"/>
                </a:cubicBezTo>
                <a:cubicBezTo>
                  <a:pt x="4172487" y="323602"/>
                  <a:pt x="4180081" y="317989"/>
                  <a:pt x="4195930" y="306103"/>
                </a:cubicBezTo>
                <a:close/>
                <a:moveTo>
                  <a:pt x="4107770" y="233791"/>
                </a:moveTo>
                <a:cubicBezTo>
                  <a:pt x="4088289" y="173037"/>
                  <a:pt x="4036780" y="164782"/>
                  <a:pt x="3968431" y="212659"/>
                </a:cubicBezTo>
                <a:cubicBezTo>
                  <a:pt x="3997157" y="201433"/>
                  <a:pt x="4014987" y="210018"/>
                  <a:pt x="4020600" y="238414"/>
                </a:cubicBezTo>
                <a:cubicBezTo>
                  <a:pt x="4050977" y="233131"/>
                  <a:pt x="4077062" y="193509"/>
                  <a:pt x="4107770" y="233791"/>
                </a:cubicBezTo>
                <a:close/>
                <a:moveTo>
                  <a:pt x="1193863" y="3080010"/>
                </a:moveTo>
                <a:cubicBezTo>
                  <a:pt x="1208061" y="3062840"/>
                  <a:pt x="1215985" y="3052935"/>
                  <a:pt x="1226881" y="3040057"/>
                </a:cubicBezTo>
                <a:cubicBezTo>
                  <a:pt x="1206410" y="3036095"/>
                  <a:pt x="1192212" y="3033454"/>
                  <a:pt x="1176363" y="3030482"/>
                </a:cubicBezTo>
                <a:cubicBezTo>
                  <a:pt x="1178014" y="3040718"/>
                  <a:pt x="1179004" y="3047321"/>
                  <a:pt x="1179334" y="3049633"/>
                </a:cubicBezTo>
                <a:cubicBezTo>
                  <a:pt x="1157542" y="3053925"/>
                  <a:pt x="1137400" y="3058218"/>
                  <a:pt x="1117259" y="3062180"/>
                </a:cubicBezTo>
                <a:cubicBezTo>
                  <a:pt x="1117919" y="3066142"/>
                  <a:pt x="1118250" y="3070105"/>
                  <a:pt x="1118910" y="3074067"/>
                </a:cubicBezTo>
                <a:cubicBezTo>
                  <a:pt x="1159853" y="3079350"/>
                  <a:pt x="1196504" y="3119633"/>
                  <a:pt x="1242070" y="3080010"/>
                </a:cubicBezTo>
                <a:cubicBezTo>
                  <a:pt x="1228532" y="3080010"/>
                  <a:pt x="1214995" y="3080010"/>
                  <a:pt x="1193863" y="3080010"/>
                </a:cubicBezTo>
                <a:close/>
                <a:moveTo>
                  <a:pt x="1078297" y="2817181"/>
                </a:moveTo>
                <a:cubicBezTo>
                  <a:pt x="1048580" y="2814539"/>
                  <a:pt x="1018863" y="2812228"/>
                  <a:pt x="983533" y="2809256"/>
                </a:cubicBezTo>
                <a:cubicBezTo>
                  <a:pt x="982542" y="2811568"/>
                  <a:pt x="977589" y="2821143"/>
                  <a:pt x="972967" y="2831048"/>
                </a:cubicBezTo>
                <a:cubicBezTo>
                  <a:pt x="976929" y="2830718"/>
                  <a:pt x="980891" y="2830718"/>
                  <a:pt x="984854" y="2830388"/>
                </a:cubicBezTo>
                <a:cubicBezTo>
                  <a:pt x="988486" y="2850199"/>
                  <a:pt x="992448" y="2869681"/>
                  <a:pt x="996080" y="2889822"/>
                </a:cubicBezTo>
                <a:cubicBezTo>
                  <a:pt x="1005986" y="2885529"/>
                  <a:pt x="1020844" y="2879256"/>
                  <a:pt x="1038014" y="2871992"/>
                </a:cubicBezTo>
                <a:cubicBezTo>
                  <a:pt x="1014571" y="2828077"/>
                  <a:pt x="1060136" y="2838643"/>
                  <a:pt x="1078297" y="2817181"/>
                </a:cubicBezTo>
                <a:close/>
                <a:moveTo>
                  <a:pt x="2163294" y="2326852"/>
                </a:moveTo>
                <a:cubicBezTo>
                  <a:pt x="2152728" y="2297465"/>
                  <a:pt x="2134237" y="2289541"/>
                  <a:pt x="2108483" y="2291852"/>
                </a:cubicBezTo>
                <a:cubicBezTo>
                  <a:pt x="2095936" y="2292842"/>
                  <a:pt x="2077775" y="2296475"/>
                  <a:pt x="2071832" y="2289871"/>
                </a:cubicBezTo>
                <a:cubicBezTo>
                  <a:pt x="2050700" y="2267418"/>
                  <a:pt x="2037162" y="2289541"/>
                  <a:pt x="2026926" y="2297795"/>
                </a:cubicBezTo>
                <a:cubicBezTo>
                  <a:pt x="2017681" y="2305390"/>
                  <a:pt x="2017681" y="2324210"/>
                  <a:pt x="2012728" y="2342040"/>
                </a:cubicBezTo>
                <a:cubicBezTo>
                  <a:pt x="2028247" y="2327842"/>
                  <a:pt x="2039804" y="2310673"/>
                  <a:pt x="2046077" y="2312654"/>
                </a:cubicBezTo>
                <a:cubicBezTo>
                  <a:pt x="2071502" y="2319588"/>
                  <a:pt x="2111124" y="2287560"/>
                  <a:pt x="2119049" y="2338078"/>
                </a:cubicBezTo>
                <a:cubicBezTo>
                  <a:pt x="2134237" y="2334116"/>
                  <a:pt x="2146454" y="2331144"/>
                  <a:pt x="2163294" y="2326852"/>
                </a:cubicBezTo>
                <a:close/>
                <a:moveTo>
                  <a:pt x="3193810" y="619781"/>
                </a:moveTo>
                <a:cubicBezTo>
                  <a:pt x="3222206" y="630677"/>
                  <a:pt x="3251923" y="652800"/>
                  <a:pt x="3277678" y="624073"/>
                </a:cubicBezTo>
                <a:cubicBezTo>
                  <a:pt x="3286593" y="614168"/>
                  <a:pt x="3283291" y="593036"/>
                  <a:pt x="3285602" y="576857"/>
                </a:cubicBezTo>
                <a:cubicBezTo>
                  <a:pt x="3268763" y="575866"/>
                  <a:pt x="3251593" y="572894"/>
                  <a:pt x="3235414" y="575866"/>
                </a:cubicBezTo>
                <a:cubicBezTo>
                  <a:pt x="3231782" y="576526"/>
                  <a:pt x="3231782" y="597989"/>
                  <a:pt x="3229470" y="613507"/>
                </a:cubicBezTo>
                <a:cubicBezTo>
                  <a:pt x="3221876" y="614828"/>
                  <a:pt x="3207678" y="617470"/>
                  <a:pt x="3193810" y="619781"/>
                </a:cubicBezTo>
                <a:close/>
                <a:moveTo>
                  <a:pt x="3160791" y="5843022"/>
                </a:moveTo>
                <a:cubicBezTo>
                  <a:pt x="3160791" y="5845333"/>
                  <a:pt x="3160791" y="5847644"/>
                  <a:pt x="3160461" y="5850285"/>
                </a:cubicBezTo>
                <a:cubicBezTo>
                  <a:pt x="3198102" y="5839390"/>
                  <a:pt x="3236074" y="5828163"/>
                  <a:pt x="3274376" y="5817267"/>
                </a:cubicBezTo>
                <a:cubicBezTo>
                  <a:pt x="3274376" y="5805050"/>
                  <a:pt x="3274376" y="5789861"/>
                  <a:pt x="3274376" y="5782267"/>
                </a:cubicBezTo>
                <a:cubicBezTo>
                  <a:pt x="3246640" y="5779295"/>
                  <a:pt x="3222536" y="5776654"/>
                  <a:pt x="3197772" y="5773682"/>
                </a:cubicBezTo>
                <a:cubicBezTo>
                  <a:pt x="3206687" y="5787220"/>
                  <a:pt x="3212631" y="5796795"/>
                  <a:pt x="3218904" y="5806041"/>
                </a:cubicBezTo>
                <a:cubicBezTo>
                  <a:pt x="3199423" y="5818257"/>
                  <a:pt x="3179942" y="5830474"/>
                  <a:pt x="3160791" y="5843022"/>
                </a:cubicBezTo>
                <a:close/>
                <a:moveTo>
                  <a:pt x="970986" y="2722417"/>
                </a:moveTo>
                <a:cubicBezTo>
                  <a:pt x="975278" y="2722747"/>
                  <a:pt x="979240" y="2723407"/>
                  <a:pt x="983533" y="2723737"/>
                </a:cubicBezTo>
                <a:cubicBezTo>
                  <a:pt x="999712" y="2697653"/>
                  <a:pt x="1015891" y="2671568"/>
                  <a:pt x="1032401" y="2644823"/>
                </a:cubicBezTo>
                <a:cubicBezTo>
                  <a:pt x="1025467" y="2641521"/>
                  <a:pt x="1021505" y="2637559"/>
                  <a:pt x="1018863" y="2638549"/>
                </a:cubicBezTo>
                <a:cubicBezTo>
                  <a:pt x="993108" y="2647794"/>
                  <a:pt x="967684" y="2657370"/>
                  <a:pt x="938627" y="2668596"/>
                </a:cubicBezTo>
                <a:cubicBezTo>
                  <a:pt x="948533" y="2678172"/>
                  <a:pt x="958108" y="2684445"/>
                  <a:pt x="963391" y="2693360"/>
                </a:cubicBezTo>
                <a:cubicBezTo>
                  <a:pt x="968344" y="2701285"/>
                  <a:pt x="968674" y="2712511"/>
                  <a:pt x="970986" y="2722417"/>
                </a:cubicBezTo>
                <a:close/>
                <a:moveTo>
                  <a:pt x="2671123" y="838035"/>
                </a:moveTo>
                <a:cubicBezTo>
                  <a:pt x="2687632" y="872705"/>
                  <a:pt x="2743764" y="867422"/>
                  <a:pt x="2781736" y="827799"/>
                </a:cubicBezTo>
                <a:cubicBezTo>
                  <a:pt x="2743764" y="798082"/>
                  <a:pt x="2708434" y="812941"/>
                  <a:pt x="2671123" y="838035"/>
                </a:cubicBezTo>
                <a:close/>
                <a:moveTo>
                  <a:pt x="1124853" y="3039397"/>
                </a:moveTo>
                <a:cubicBezTo>
                  <a:pt x="1129476" y="3026850"/>
                  <a:pt x="1138391" y="3013973"/>
                  <a:pt x="1137400" y="3001756"/>
                </a:cubicBezTo>
                <a:cubicBezTo>
                  <a:pt x="1136740" y="2992840"/>
                  <a:pt x="1122542" y="2985246"/>
                  <a:pt x="1114617" y="2976992"/>
                </a:cubicBezTo>
                <a:cubicBezTo>
                  <a:pt x="1104052" y="3005388"/>
                  <a:pt x="1079948" y="2984916"/>
                  <a:pt x="1063769" y="2991520"/>
                </a:cubicBezTo>
                <a:cubicBezTo>
                  <a:pt x="1053863" y="2995482"/>
                  <a:pt x="1046929" y="3005718"/>
                  <a:pt x="1038344" y="3012982"/>
                </a:cubicBezTo>
                <a:cubicBezTo>
                  <a:pt x="1048580" y="3017605"/>
                  <a:pt x="1058816" y="3023548"/>
                  <a:pt x="1069712" y="3026190"/>
                </a:cubicBezTo>
                <a:cubicBezTo>
                  <a:pt x="1074335" y="3027180"/>
                  <a:pt x="1081269" y="3021897"/>
                  <a:pt x="1086551" y="3018925"/>
                </a:cubicBezTo>
                <a:cubicBezTo>
                  <a:pt x="1111316" y="3003407"/>
                  <a:pt x="1118580" y="3016614"/>
                  <a:pt x="1124853" y="3039397"/>
                </a:cubicBezTo>
                <a:close/>
                <a:moveTo>
                  <a:pt x="5769275" y="5626418"/>
                </a:moveTo>
                <a:cubicBezTo>
                  <a:pt x="5820784" y="5622786"/>
                  <a:pt x="5838284" y="5596702"/>
                  <a:pt x="5831020" y="5548824"/>
                </a:cubicBezTo>
                <a:cubicBezTo>
                  <a:pt x="5799652" y="5566654"/>
                  <a:pt x="5760360" y="5574909"/>
                  <a:pt x="5769275" y="5626418"/>
                </a:cubicBezTo>
                <a:close/>
                <a:moveTo>
                  <a:pt x="3459941" y="611526"/>
                </a:moveTo>
                <a:cubicBezTo>
                  <a:pt x="3424281" y="570913"/>
                  <a:pt x="3411734" y="574545"/>
                  <a:pt x="3370791" y="637281"/>
                </a:cubicBezTo>
                <a:cubicBezTo>
                  <a:pt x="3391593" y="643224"/>
                  <a:pt x="3410743" y="648507"/>
                  <a:pt x="3429894" y="653790"/>
                </a:cubicBezTo>
                <a:cubicBezTo>
                  <a:pt x="3426262" y="643554"/>
                  <a:pt x="3422630" y="633649"/>
                  <a:pt x="3418338" y="621432"/>
                </a:cubicBezTo>
                <a:cubicBezTo>
                  <a:pt x="3429564" y="618460"/>
                  <a:pt x="3442442" y="615489"/>
                  <a:pt x="3459941" y="611526"/>
                </a:cubicBezTo>
                <a:close/>
                <a:moveTo>
                  <a:pt x="5258475" y="743601"/>
                </a:moveTo>
                <a:cubicBezTo>
                  <a:pt x="5260126" y="695064"/>
                  <a:pt x="5224135" y="699686"/>
                  <a:pt x="5203333" y="688460"/>
                </a:cubicBezTo>
                <a:cubicBezTo>
                  <a:pt x="5199371" y="686149"/>
                  <a:pt x="5183192" y="706951"/>
                  <a:pt x="5166682" y="722469"/>
                </a:cubicBezTo>
                <a:cubicBezTo>
                  <a:pt x="5203994" y="731054"/>
                  <a:pt x="5230078" y="736998"/>
                  <a:pt x="5258475" y="743601"/>
                </a:cubicBezTo>
                <a:close/>
                <a:moveTo>
                  <a:pt x="814477" y="3577603"/>
                </a:moveTo>
                <a:cubicBezTo>
                  <a:pt x="836599" y="3628782"/>
                  <a:pt x="870609" y="3638027"/>
                  <a:pt x="913863" y="3634395"/>
                </a:cubicBezTo>
                <a:cubicBezTo>
                  <a:pt x="898344" y="3584207"/>
                  <a:pt x="851458" y="3599395"/>
                  <a:pt x="814477" y="3577603"/>
                </a:cubicBezTo>
                <a:close/>
                <a:moveTo>
                  <a:pt x="2927679" y="6680048"/>
                </a:moveTo>
                <a:cubicBezTo>
                  <a:pt x="2931311" y="6681368"/>
                  <a:pt x="2934943" y="6682359"/>
                  <a:pt x="2938245" y="6683679"/>
                </a:cubicBezTo>
                <a:cubicBezTo>
                  <a:pt x="2951452" y="6660896"/>
                  <a:pt x="2965980" y="6646369"/>
                  <a:pt x="2992065" y="6667500"/>
                </a:cubicBezTo>
                <a:cubicBezTo>
                  <a:pt x="2996028" y="6670802"/>
                  <a:pt x="3008575" y="6663538"/>
                  <a:pt x="3017160" y="6661227"/>
                </a:cubicBezTo>
                <a:cubicBezTo>
                  <a:pt x="3011877" y="6653632"/>
                  <a:pt x="3005603" y="6638774"/>
                  <a:pt x="3001311" y="6639434"/>
                </a:cubicBezTo>
                <a:cubicBezTo>
                  <a:pt x="2978197" y="6642076"/>
                  <a:pt x="2955414" y="6647359"/>
                  <a:pt x="2933292" y="6654623"/>
                </a:cubicBezTo>
                <a:cubicBezTo>
                  <a:pt x="2929330" y="6655944"/>
                  <a:pt x="2929660" y="6671133"/>
                  <a:pt x="2927679" y="6680048"/>
                </a:cubicBezTo>
                <a:close/>
                <a:moveTo>
                  <a:pt x="3048858" y="688460"/>
                </a:moveTo>
                <a:cubicBezTo>
                  <a:pt x="3060744" y="697045"/>
                  <a:pt x="3072631" y="710913"/>
                  <a:pt x="3078574" y="708932"/>
                </a:cubicBezTo>
                <a:cubicBezTo>
                  <a:pt x="3113905" y="696054"/>
                  <a:pt x="3147914" y="679545"/>
                  <a:pt x="3182253" y="664026"/>
                </a:cubicBezTo>
                <a:cubicBezTo>
                  <a:pt x="3181263" y="662045"/>
                  <a:pt x="3180272" y="659734"/>
                  <a:pt x="3179282" y="657753"/>
                </a:cubicBezTo>
                <a:cubicBezTo>
                  <a:pt x="3138669" y="667328"/>
                  <a:pt x="3098056" y="676573"/>
                  <a:pt x="3048858" y="688460"/>
                </a:cubicBezTo>
                <a:close/>
                <a:moveTo>
                  <a:pt x="1228202" y="2788784"/>
                </a:moveTo>
                <a:cubicBezTo>
                  <a:pt x="1198815" y="2796049"/>
                  <a:pt x="1169098" y="2803313"/>
                  <a:pt x="1139712" y="2810907"/>
                </a:cubicBezTo>
                <a:cubicBezTo>
                  <a:pt x="1140702" y="2814539"/>
                  <a:pt x="1141363" y="2818171"/>
                  <a:pt x="1142353" y="2821803"/>
                </a:cubicBezTo>
                <a:cubicBezTo>
                  <a:pt x="1176363" y="2835341"/>
                  <a:pt x="1206080" y="2829067"/>
                  <a:pt x="1228202" y="2788784"/>
                </a:cubicBezTo>
                <a:close/>
                <a:moveTo>
                  <a:pt x="2155039" y="2219871"/>
                </a:moveTo>
                <a:cubicBezTo>
                  <a:pt x="2153058" y="2211946"/>
                  <a:pt x="2151077" y="2204022"/>
                  <a:pt x="2149096" y="2196097"/>
                </a:cubicBezTo>
                <a:cubicBezTo>
                  <a:pt x="2122021" y="2204682"/>
                  <a:pt x="2095275" y="2213267"/>
                  <a:pt x="2068200" y="2221852"/>
                </a:cubicBezTo>
                <a:cubicBezTo>
                  <a:pt x="2069521" y="2227465"/>
                  <a:pt x="2070841" y="2233079"/>
                  <a:pt x="2072492" y="2238692"/>
                </a:cubicBezTo>
                <a:cubicBezTo>
                  <a:pt x="2099898" y="2232418"/>
                  <a:pt x="2127304" y="2226144"/>
                  <a:pt x="2155039" y="2219871"/>
                </a:cubicBezTo>
                <a:close/>
                <a:moveTo>
                  <a:pt x="2940886" y="5822880"/>
                </a:moveTo>
                <a:cubicBezTo>
                  <a:pt x="2922726" y="5792173"/>
                  <a:pt x="2895651" y="5802739"/>
                  <a:pt x="2865603" y="5802408"/>
                </a:cubicBezTo>
                <a:cubicBezTo>
                  <a:pt x="2874188" y="5818918"/>
                  <a:pt x="2880792" y="5831465"/>
                  <a:pt x="2886405" y="5841701"/>
                </a:cubicBezTo>
                <a:cubicBezTo>
                  <a:pt x="2906217" y="5835097"/>
                  <a:pt x="2921075" y="5829814"/>
                  <a:pt x="2940886" y="5822880"/>
                </a:cubicBezTo>
                <a:close/>
                <a:moveTo>
                  <a:pt x="3186876" y="5602645"/>
                </a:moveTo>
                <a:cubicBezTo>
                  <a:pt x="3155838" y="5592079"/>
                  <a:pt x="3136027" y="5584815"/>
                  <a:pt x="3109942" y="5575900"/>
                </a:cubicBezTo>
                <a:cubicBezTo>
                  <a:pt x="3106971" y="5583824"/>
                  <a:pt x="3102348" y="5596041"/>
                  <a:pt x="3094424" y="5617173"/>
                </a:cubicBezTo>
                <a:cubicBezTo>
                  <a:pt x="3128433" y="5611560"/>
                  <a:pt x="3152537" y="5607928"/>
                  <a:pt x="3186876" y="5602645"/>
                </a:cubicBezTo>
                <a:close/>
                <a:moveTo>
                  <a:pt x="4503005" y="233791"/>
                </a:moveTo>
                <a:cubicBezTo>
                  <a:pt x="4517863" y="209358"/>
                  <a:pt x="4503996" y="194829"/>
                  <a:pt x="4485505" y="186244"/>
                </a:cubicBezTo>
                <a:cubicBezTo>
                  <a:pt x="4480882" y="184263"/>
                  <a:pt x="4460741" y="199452"/>
                  <a:pt x="4461071" y="206056"/>
                </a:cubicBezTo>
                <a:cubicBezTo>
                  <a:pt x="4462722" y="230490"/>
                  <a:pt x="4479892" y="238744"/>
                  <a:pt x="4503005" y="233791"/>
                </a:cubicBezTo>
                <a:close/>
                <a:moveTo>
                  <a:pt x="4378194" y="250961"/>
                </a:moveTo>
                <a:cubicBezTo>
                  <a:pt x="4374892" y="246999"/>
                  <a:pt x="4371590" y="243037"/>
                  <a:pt x="4368288" y="239074"/>
                </a:cubicBezTo>
                <a:cubicBezTo>
                  <a:pt x="4352769" y="248980"/>
                  <a:pt x="4335269" y="257235"/>
                  <a:pt x="4322722" y="269782"/>
                </a:cubicBezTo>
                <a:cubicBezTo>
                  <a:pt x="4319751" y="272754"/>
                  <a:pt x="4333618" y="291904"/>
                  <a:pt x="4341873" y="307753"/>
                </a:cubicBezTo>
                <a:cubicBezTo>
                  <a:pt x="4357392" y="282989"/>
                  <a:pt x="4367958" y="266810"/>
                  <a:pt x="4378194" y="250961"/>
                </a:cubicBezTo>
                <a:close/>
                <a:moveTo>
                  <a:pt x="1548154" y="5424343"/>
                </a:moveTo>
                <a:cubicBezTo>
                  <a:pt x="1506220" y="5392975"/>
                  <a:pt x="1478154" y="5391324"/>
                  <a:pt x="1469239" y="5411466"/>
                </a:cubicBezTo>
                <a:cubicBezTo>
                  <a:pt x="1482777" y="5421041"/>
                  <a:pt x="1495654" y="5429957"/>
                  <a:pt x="1512494" y="5441513"/>
                </a:cubicBezTo>
                <a:cubicBezTo>
                  <a:pt x="1519097" y="5438211"/>
                  <a:pt x="1531645" y="5432598"/>
                  <a:pt x="1548154" y="5424343"/>
                </a:cubicBezTo>
                <a:close/>
                <a:moveTo>
                  <a:pt x="1261881" y="2211616"/>
                </a:moveTo>
                <a:cubicBezTo>
                  <a:pt x="1301504" y="2250909"/>
                  <a:pt x="1301504" y="2250909"/>
                  <a:pt x="1315372" y="2236050"/>
                </a:cubicBezTo>
                <a:cubicBezTo>
                  <a:pt x="1302824" y="2215909"/>
                  <a:pt x="1291268" y="2197418"/>
                  <a:pt x="1280372" y="2180248"/>
                </a:cubicBezTo>
                <a:cubicBezTo>
                  <a:pt x="1275749" y="2188173"/>
                  <a:pt x="1268815" y="2199729"/>
                  <a:pt x="1261881" y="2211616"/>
                </a:cubicBezTo>
                <a:close/>
                <a:moveTo>
                  <a:pt x="2846452" y="5948682"/>
                </a:moveTo>
                <a:cubicBezTo>
                  <a:pt x="2821358" y="5958587"/>
                  <a:pt x="2802538" y="5966182"/>
                  <a:pt x="2783717" y="5973776"/>
                </a:cubicBezTo>
                <a:cubicBezTo>
                  <a:pt x="2784047" y="5978068"/>
                  <a:pt x="2784377" y="5982361"/>
                  <a:pt x="2785038" y="5986653"/>
                </a:cubicBezTo>
                <a:cubicBezTo>
                  <a:pt x="2799236" y="5990285"/>
                  <a:pt x="2813434" y="5994248"/>
                  <a:pt x="2827302" y="5997550"/>
                </a:cubicBezTo>
                <a:cubicBezTo>
                  <a:pt x="2832915" y="5982361"/>
                  <a:pt x="2837868" y="5970474"/>
                  <a:pt x="2846452" y="5948682"/>
                </a:cubicBezTo>
                <a:close/>
                <a:moveTo>
                  <a:pt x="3102678" y="1206194"/>
                </a:moveTo>
                <a:cubicBezTo>
                  <a:pt x="3110273" y="1173836"/>
                  <a:pt x="3094424" y="1164261"/>
                  <a:pt x="3053810" y="1168553"/>
                </a:cubicBezTo>
                <a:cubicBezTo>
                  <a:pt x="3054141" y="1176808"/>
                  <a:pt x="3054801" y="1184402"/>
                  <a:pt x="3055131" y="1192987"/>
                </a:cubicBezTo>
                <a:cubicBezTo>
                  <a:pt x="3068009" y="1196289"/>
                  <a:pt x="3083858" y="1200911"/>
                  <a:pt x="3102678" y="1206194"/>
                </a:cubicBezTo>
                <a:close/>
                <a:moveTo>
                  <a:pt x="3211640" y="6647029"/>
                </a:moveTo>
                <a:cubicBezTo>
                  <a:pt x="3193480" y="6640095"/>
                  <a:pt x="3177631" y="6634481"/>
                  <a:pt x="3158810" y="6627217"/>
                </a:cubicBezTo>
                <a:cubicBezTo>
                  <a:pt x="3153857" y="6646038"/>
                  <a:pt x="3149895" y="6661227"/>
                  <a:pt x="3143621" y="6684010"/>
                </a:cubicBezTo>
                <a:cubicBezTo>
                  <a:pt x="3169376" y="6670142"/>
                  <a:pt x="3187206" y="6660236"/>
                  <a:pt x="3211640" y="6647029"/>
                </a:cubicBezTo>
                <a:close/>
                <a:moveTo>
                  <a:pt x="593581" y="3776376"/>
                </a:moveTo>
                <a:cubicBezTo>
                  <a:pt x="633864" y="3779348"/>
                  <a:pt x="667213" y="3781659"/>
                  <a:pt x="700562" y="3784301"/>
                </a:cubicBezTo>
                <a:cubicBezTo>
                  <a:pt x="667873" y="3770763"/>
                  <a:pt x="635845" y="3740055"/>
                  <a:pt x="593581" y="3776376"/>
                </a:cubicBezTo>
                <a:close/>
                <a:moveTo>
                  <a:pt x="1104712" y="4263073"/>
                </a:moveTo>
                <a:cubicBezTo>
                  <a:pt x="1079948" y="4248875"/>
                  <a:pt x="1059146" y="4236988"/>
                  <a:pt x="1042306" y="4227082"/>
                </a:cubicBezTo>
                <a:cubicBezTo>
                  <a:pt x="1042306" y="4245903"/>
                  <a:pt x="1042306" y="4258450"/>
                  <a:pt x="1042306" y="4276611"/>
                </a:cubicBezTo>
                <a:cubicBezTo>
                  <a:pt x="1060467" y="4272649"/>
                  <a:pt x="1079287" y="4268356"/>
                  <a:pt x="1104712" y="4263073"/>
                </a:cubicBezTo>
                <a:close/>
                <a:moveTo>
                  <a:pt x="2846783" y="862139"/>
                </a:moveTo>
                <a:cubicBezTo>
                  <a:pt x="2873858" y="854875"/>
                  <a:pt x="2892679" y="849922"/>
                  <a:pt x="2917443" y="843318"/>
                </a:cubicBezTo>
                <a:cubicBezTo>
                  <a:pt x="2887066" y="822846"/>
                  <a:pt x="2861641" y="796762"/>
                  <a:pt x="2846783" y="862139"/>
                </a:cubicBezTo>
                <a:close/>
                <a:moveTo>
                  <a:pt x="793345" y="3816659"/>
                </a:moveTo>
                <a:cubicBezTo>
                  <a:pt x="794335" y="3812697"/>
                  <a:pt x="795656" y="3808735"/>
                  <a:pt x="796647" y="3804772"/>
                </a:cubicBezTo>
                <a:cubicBezTo>
                  <a:pt x="768911" y="3770433"/>
                  <a:pt x="760986" y="3769112"/>
                  <a:pt x="719713" y="3797838"/>
                </a:cubicBezTo>
                <a:cubicBezTo>
                  <a:pt x="747779" y="3804772"/>
                  <a:pt x="770562" y="3810716"/>
                  <a:pt x="793345" y="3816659"/>
                </a:cubicBezTo>
                <a:close/>
                <a:moveTo>
                  <a:pt x="717402" y="3550858"/>
                </a:moveTo>
                <a:cubicBezTo>
                  <a:pt x="707826" y="3535009"/>
                  <a:pt x="699571" y="3521801"/>
                  <a:pt x="689336" y="3505292"/>
                </a:cubicBezTo>
                <a:cubicBezTo>
                  <a:pt x="680751" y="3512226"/>
                  <a:pt x="672496" y="3518830"/>
                  <a:pt x="654996" y="3532698"/>
                </a:cubicBezTo>
                <a:cubicBezTo>
                  <a:pt x="686034" y="3528735"/>
                  <a:pt x="681081" y="3579254"/>
                  <a:pt x="717402" y="3550858"/>
                </a:cubicBezTo>
                <a:close/>
                <a:moveTo>
                  <a:pt x="3071641" y="5813305"/>
                </a:moveTo>
                <a:cubicBezTo>
                  <a:pt x="3070980" y="5809343"/>
                  <a:pt x="3070320" y="5805710"/>
                  <a:pt x="3069329" y="5801748"/>
                </a:cubicBezTo>
                <a:cubicBezTo>
                  <a:pt x="3045886" y="5805710"/>
                  <a:pt x="3022443" y="5810003"/>
                  <a:pt x="2998669" y="5813965"/>
                </a:cubicBezTo>
                <a:cubicBezTo>
                  <a:pt x="3021452" y="5869767"/>
                  <a:pt x="3046877" y="5819578"/>
                  <a:pt x="3071641" y="5813305"/>
                </a:cubicBezTo>
                <a:close/>
                <a:moveTo>
                  <a:pt x="3073622" y="5831135"/>
                </a:moveTo>
                <a:cubicBezTo>
                  <a:pt x="3094424" y="5824861"/>
                  <a:pt x="3121169" y="5859861"/>
                  <a:pt x="3137018" y="5822880"/>
                </a:cubicBezTo>
                <a:cubicBezTo>
                  <a:pt x="3140980" y="5813965"/>
                  <a:pt x="3136027" y="5801418"/>
                  <a:pt x="3135367" y="5790522"/>
                </a:cubicBezTo>
                <a:cubicBezTo>
                  <a:pt x="3131735" y="5789861"/>
                  <a:pt x="3127773" y="5789201"/>
                  <a:pt x="3124141" y="5788541"/>
                </a:cubicBezTo>
                <a:cubicBezTo>
                  <a:pt x="3129754" y="5834767"/>
                  <a:pt x="3095414" y="5820899"/>
                  <a:pt x="3073622" y="5831135"/>
                </a:cubicBezTo>
                <a:close/>
                <a:moveTo>
                  <a:pt x="4203525" y="259216"/>
                </a:moveTo>
                <a:cubicBezTo>
                  <a:pt x="4203525" y="262848"/>
                  <a:pt x="4203194" y="266150"/>
                  <a:pt x="4203194" y="269782"/>
                </a:cubicBezTo>
                <a:cubicBezTo>
                  <a:pt x="4211779" y="280678"/>
                  <a:pt x="4220034" y="291574"/>
                  <a:pt x="4229279" y="303461"/>
                </a:cubicBezTo>
                <a:cubicBezTo>
                  <a:pt x="4239845" y="296527"/>
                  <a:pt x="4249420" y="290254"/>
                  <a:pt x="4265270" y="279688"/>
                </a:cubicBezTo>
                <a:cubicBezTo>
                  <a:pt x="4240836" y="271433"/>
                  <a:pt x="4222345" y="265489"/>
                  <a:pt x="4203525" y="259216"/>
                </a:cubicBezTo>
                <a:close/>
                <a:moveTo>
                  <a:pt x="3922534" y="318980"/>
                </a:moveTo>
                <a:cubicBezTo>
                  <a:pt x="3891827" y="287612"/>
                  <a:pt x="3872676" y="303461"/>
                  <a:pt x="3853525" y="321952"/>
                </a:cubicBezTo>
                <a:cubicBezTo>
                  <a:pt x="3854516" y="326244"/>
                  <a:pt x="3855176" y="330536"/>
                  <a:pt x="3856167" y="334829"/>
                </a:cubicBezTo>
                <a:cubicBezTo>
                  <a:pt x="3877299" y="329876"/>
                  <a:pt x="3898761" y="324923"/>
                  <a:pt x="3922534" y="318980"/>
                </a:cubicBezTo>
                <a:close/>
                <a:moveTo>
                  <a:pt x="921458" y="2696332"/>
                </a:moveTo>
                <a:cubicBezTo>
                  <a:pt x="875892" y="2670907"/>
                  <a:pt x="860043" y="2674540"/>
                  <a:pt x="855750" y="2703266"/>
                </a:cubicBezTo>
                <a:cubicBezTo>
                  <a:pt x="877873" y="2700955"/>
                  <a:pt x="899665" y="2698643"/>
                  <a:pt x="921458" y="2696332"/>
                </a:cubicBezTo>
                <a:close/>
                <a:moveTo>
                  <a:pt x="4800174" y="529309"/>
                </a:moveTo>
                <a:cubicBezTo>
                  <a:pt x="4799844" y="533932"/>
                  <a:pt x="4799183" y="538555"/>
                  <a:pt x="4798853" y="543177"/>
                </a:cubicBezTo>
                <a:cubicBezTo>
                  <a:pt x="4829891" y="544498"/>
                  <a:pt x="4860598" y="545819"/>
                  <a:pt x="4891636" y="547470"/>
                </a:cubicBezTo>
                <a:cubicBezTo>
                  <a:pt x="4891636" y="544498"/>
                  <a:pt x="4891636" y="541857"/>
                  <a:pt x="4891636" y="538885"/>
                </a:cubicBezTo>
                <a:cubicBezTo>
                  <a:pt x="4861259" y="535913"/>
                  <a:pt x="4830551" y="532611"/>
                  <a:pt x="4800174" y="529309"/>
                </a:cubicBezTo>
                <a:close/>
                <a:moveTo>
                  <a:pt x="1047920" y="2726379"/>
                </a:moveTo>
                <a:cubicBezTo>
                  <a:pt x="1046929" y="2729351"/>
                  <a:pt x="1045938" y="2732653"/>
                  <a:pt x="1044948" y="2735624"/>
                </a:cubicBezTo>
                <a:cubicBezTo>
                  <a:pt x="1066410" y="2743219"/>
                  <a:pt x="1087872" y="2750813"/>
                  <a:pt x="1118910" y="2762039"/>
                </a:cubicBezTo>
                <a:cubicBezTo>
                  <a:pt x="1099099" y="2721096"/>
                  <a:pt x="1071363" y="2729021"/>
                  <a:pt x="1047920" y="2726379"/>
                </a:cubicBezTo>
                <a:close/>
                <a:moveTo>
                  <a:pt x="2684330" y="6693915"/>
                </a:moveTo>
                <a:cubicBezTo>
                  <a:pt x="2702491" y="6684670"/>
                  <a:pt x="2719330" y="6675755"/>
                  <a:pt x="2743434" y="6663538"/>
                </a:cubicBezTo>
                <a:cubicBezTo>
                  <a:pt x="2679708" y="6653302"/>
                  <a:pt x="2676736" y="6654953"/>
                  <a:pt x="2684330" y="6693915"/>
                </a:cubicBezTo>
                <a:close/>
              </a:path>
            </a:pathLst>
          </a:custGeom>
          <a:solidFill>
            <a:srgbClr val="000000"/>
          </a:solidFill>
          <a:ln w="3300" cap="flat">
            <a:noFill/>
            <a:prstDash val="solid"/>
            <a:miter/>
          </a:ln>
        </p:spPr>
        <p:txBody>
          <a:bodyPr rtlCol="0" anchor="ctr"/>
          <a:lstStyle/>
          <a:p>
            <a:endParaRPr lang="zh-CN" altLang="en-US"/>
          </a:p>
        </p:txBody>
      </p:sp>
      <p:sp>
        <p:nvSpPr>
          <p:cNvPr id="15" name="图形 13">
            <a:extLst>
              <a:ext uri="{FF2B5EF4-FFF2-40B4-BE49-F238E27FC236}">
                <a16:creationId xmlns:a16="http://schemas.microsoft.com/office/drawing/2014/main" xmlns="" id="{7C77F151-5451-4BF6-9171-86402DB75897}"/>
              </a:ext>
            </a:extLst>
          </p:cNvPr>
          <p:cNvSpPr/>
          <p:nvPr/>
        </p:nvSpPr>
        <p:spPr>
          <a:xfrm>
            <a:off x="8174739" y="3695700"/>
            <a:ext cx="3502503" cy="2092891"/>
          </a:xfrm>
          <a:custGeom>
            <a:avLst/>
            <a:gdLst>
              <a:gd name="connsiteX0" fmla="*/ 8658704 w 11469414"/>
              <a:gd name="connsiteY0" fmla="*/ 5707421 h 6853452"/>
              <a:gd name="connsiteX1" fmla="*/ 8731013 w 11469414"/>
              <a:gd name="connsiteY1" fmla="*/ 5712878 h 6853452"/>
              <a:gd name="connsiteX2" fmla="*/ 8722827 w 11469414"/>
              <a:gd name="connsiteY2" fmla="*/ 5704692 h 6853452"/>
              <a:gd name="connsiteX3" fmla="*/ 8751023 w 11469414"/>
              <a:gd name="connsiteY3" fmla="*/ 5667855 h 6853452"/>
              <a:gd name="connsiteX4" fmla="*/ 8796955 w 11469414"/>
              <a:gd name="connsiteY4" fmla="*/ 5692868 h 6853452"/>
              <a:gd name="connsiteX5" fmla="*/ 8791044 w 11469414"/>
              <a:gd name="connsiteY5" fmla="*/ 5744257 h 6853452"/>
              <a:gd name="connsiteX6" fmla="*/ 8788770 w 11469414"/>
              <a:gd name="connsiteY6" fmla="*/ 5773818 h 6853452"/>
              <a:gd name="connsiteX7" fmla="*/ 8738289 w 11469414"/>
              <a:gd name="connsiteY7" fmla="*/ 5816567 h 6853452"/>
              <a:gd name="connsiteX8" fmla="*/ 8721008 w 11469414"/>
              <a:gd name="connsiteY8" fmla="*/ 5826571 h 6853452"/>
              <a:gd name="connsiteX9" fmla="*/ 8661888 w 11469414"/>
              <a:gd name="connsiteY9" fmla="*/ 5871594 h 6853452"/>
              <a:gd name="connsiteX10" fmla="*/ 8632782 w 11469414"/>
              <a:gd name="connsiteY10" fmla="*/ 5881599 h 6853452"/>
              <a:gd name="connsiteX11" fmla="*/ 8523636 w 11469414"/>
              <a:gd name="connsiteY11" fmla="*/ 5926622 h 6853452"/>
              <a:gd name="connsiteX12" fmla="*/ 8382201 w 11469414"/>
              <a:gd name="connsiteY12" fmla="*/ 6024853 h 6853452"/>
              <a:gd name="connsiteX13" fmla="*/ 8333995 w 11469414"/>
              <a:gd name="connsiteY13" fmla="*/ 6039406 h 6853452"/>
              <a:gd name="connsiteX14" fmla="*/ 8159362 w 11469414"/>
              <a:gd name="connsiteY14" fmla="*/ 6046228 h 6853452"/>
              <a:gd name="connsiteX15" fmla="*/ 8148447 w 11469414"/>
              <a:gd name="connsiteY15" fmla="*/ 6045773 h 6853452"/>
              <a:gd name="connsiteX16" fmla="*/ 8015198 w 11469414"/>
              <a:gd name="connsiteY16" fmla="*/ 5930715 h 6853452"/>
              <a:gd name="connsiteX17" fmla="*/ 7898321 w 11469414"/>
              <a:gd name="connsiteY17" fmla="*/ 5867047 h 6853452"/>
              <a:gd name="connsiteX18" fmla="*/ 7838746 w 11469414"/>
              <a:gd name="connsiteY18" fmla="*/ 5838851 h 6853452"/>
              <a:gd name="connsiteX19" fmla="*/ 7634552 w 11469414"/>
              <a:gd name="connsiteY19" fmla="*/ 5880235 h 6853452"/>
              <a:gd name="connsiteX20" fmla="*/ 7532682 w 11469414"/>
              <a:gd name="connsiteY20" fmla="*/ 5903428 h 6853452"/>
              <a:gd name="connsiteX21" fmla="*/ 7394886 w 11469414"/>
              <a:gd name="connsiteY21" fmla="*/ 5904793 h 6853452"/>
              <a:gd name="connsiteX22" fmla="*/ 7277554 w 11469414"/>
              <a:gd name="connsiteY22" fmla="*/ 5902519 h 6853452"/>
              <a:gd name="connsiteX23" fmla="*/ 7305750 w 11469414"/>
              <a:gd name="connsiteY23" fmla="*/ 5914798 h 6853452"/>
              <a:gd name="connsiteX24" fmla="*/ 7270278 w 11469414"/>
              <a:gd name="connsiteY24" fmla="*/ 5920710 h 6853452"/>
              <a:gd name="connsiteX25" fmla="*/ 7224800 w 11469414"/>
              <a:gd name="connsiteY25" fmla="*/ 5942994 h 6853452"/>
              <a:gd name="connsiteX26" fmla="*/ 7206155 w 11469414"/>
              <a:gd name="connsiteY26" fmla="*/ 5951634 h 6853452"/>
              <a:gd name="connsiteX27" fmla="*/ 7139757 w 11469414"/>
              <a:gd name="connsiteY27" fmla="*/ 5976192 h 6853452"/>
              <a:gd name="connsiteX28" fmla="*/ 7140212 w 11469414"/>
              <a:gd name="connsiteY28" fmla="*/ 5988926 h 6853452"/>
              <a:gd name="connsiteX29" fmla="*/ 7118383 w 11469414"/>
              <a:gd name="connsiteY29" fmla="*/ 5973009 h 6853452"/>
              <a:gd name="connsiteX30" fmla="*/ 7085639 w 11469414"/>
              <a:gd name="connsiteY30" fmla="*/ 5967097 h 6853452"/>
              <a:gd name="connsiteX31" fmla="*/ 7037888 w 11469414"/>
              <a:gd name="connsiteY31" fmla="*/ 5976192 h 6853452"/>
              <a:gd name="connsiteX32" fmla="*/ 7032885 w 11469414"/>
              <a:gd name="connsiteY32" fmla="*/ 5964368 h 6853452"/>
              <a:gd name="connsiteX33" fmla="*/ 7007418 w 11469414"/>
              <a:gd name="connsiteY33" fmla="*/ 6001660 h 6853452"/>
              <a:gd name="connsiteX34" fmla="*/ 6962395 w 11469414"/>
              <a:gd name="connsiteY34" fmla="*/ 5977102 h 6853452"/>
              <a:gd name="connsiteX35" fmla="*/ 6962850 w 11469414"/>
              <a:gd name="connsiteY35" fmla="*/ 5983923 h 6853452"/>
              <a:gd name="connsiteX36" fmla="*/ 6830966 w 11469414"/>
              <a:gd name="connsiteY36" fmla="*/ 5974828 h 6853452"/>
              <a:gd name="connsiteX37" fmla="*/ 6732734 w 11469414"/>
              <a:gd name="connsiteY37" fmla="*/ 5897062 h 6853452"/>
              <a:gd name="connsiteX38" fmla="*/ 6594483 w 11469414"/>
              <a:gd name="connsiteY38" fmla="*/ 5908886 h 6853452"/>
              <a:gd name="connsiteX39" fmla="*/ 6522628 w 11469414"/>
              <a:gd name="connsiteY39" fmla="*/ 5929806 h 6853452"/>
              <a:gd name="connsiteX40" fmla="*/ 6495342 w 11469414"/>
              <a:gd name="connsiteY40" fmla="*/ 5944813 h 6853452"/>
              <a:gd name="connsiteX41" fmla="*/ 6419395 w 11469414"/>
              <a:gd name="connsiteY41" fmla="*/ 5987107 h 6853452"/>
              <a:gd name="connsiteX42" fmla="*/ 6383467 w 11469414"/>
              <a:gd name="connsiteY42" fmla="*/ 6007117 h 6853452"/>
              <a:gd name="connsiteX43" fmla="*/ 6338445 w 11469414"/>
              <a:gd name="connsiteY43" fmla="*/ 6064873 h 6853452"/>
              <a:gd name="connsiteX44" fmla="*/ 6261133 w 11469414"/>
              <a:gd name="connsiteY44" fmla="*/ 6121720 h 6853452"/>
              <a:gd name="connsiteX45" fmla="*/ 6172906 w 11469414"/>
              <a:gd name="connsiteY45" fmla="*/ 6176748 h 6853452"/>
              <a:gd name="connsiteX46" fmla="*/ 6207469 w 11469414"/>
              <a:gd name="connsiteY46" fmla="*/ 6209492 h 6853452"/>
              <a:gd name="connsiteX47" fmla="*/ 6210653 w 11469414"/>
              <a:gd name="connsiteY47" fmla="*/ 6221316 h 6853452"/>
              <a:gd name="connsiteX48" fmla="*/ 6119698 w 11469414"/>
              <a:gd name="connsiteY48" fmla="*/ 6274524 h 6853452"/>
              <a:gd name="connsiteX49" fmla="*/ 6029652 w 11469414"/>
              <a:gd name="connsiteY49" fmla="*/ 6329552 h 6853452"/>
              <a:gd name="connsiteX50" fmla="*/ 5956434 w 11469414"/>
              <a:gd name="connsiteY50" fmla="*/ 6380032 h 6853452"/>
              <a:gd name="connsiteX51" fmla="*/ 5892311 w 11469414"/>
              <a:gd name="connsiteY51" fmla="*/ 6447793 h 6853452"/>
              <a:gd name="connsiteX52" fmla="*/ 5791806 w 11469414"/>
              <a:gd name="connsiteY52" fmla="*/ 6483266 h 6853452"/>
              <a:gd name="connsiteX53" fmla="*/ 5769976 w 11469414"/>
              <a:gd name="connsiteY53" fmla="*/ 6460527 h 6853452"/>
              <a:gd name="connsiteX54" fmla="*/ 5745418 w 11469414"/>
              <a:gd name="connsiteY54" fmla="*/ 6514646 h 6853452"/>
              <a:gd name="connsiteX55" fmla="*/ 5771796 w 11469414"/>
              <a:gd name="connsiteY55" fmla="*/ 6540113 h 6853452"/>
              <a:gd name="connsiteX56" fmla="*/ 5683569 w 11469414"/>
              <a:gd name="connsiteY56" fmla="*/ 6567854 h 6853452"/>
              <a:gd name="connsiteX57" fmla="*/ 5677202 w 11469414"/>
              <a:gd name="connsiteY57" fmla="*/ 6517829 h 6853452"/>
              <a:gd name="connsiteX58" fmla="*/ 5613079 w 11469414"/>
              <a:gd name="connsiteY58" fmla="*/ 6533291 h 6853452"/>
              <a:gd name="connsiteX59" fmla="*/ 5582609 w 11469414"/>
              <a:gd name="connsiteY59" fmla="*/ 6549208 h 6853452"/>
              <a:gd name="connsiteX60" fmla="*/ 5591250 w 11469414"/>
              <a:gd name="connsiteY60" fmla="*/ 6581952 h 6853452"/>
              <a:gd name="connsiteX61" fmla="*/ 5600345 w 11469414"/>
              <a:gd name="connsiteY61" fmla="*/ 6580588 h 6853452"/>
              <a:gd name="connsiteX62" fmla="*/ 5606257 w 11469414"/>
              <a:gd name="connsiteY62" fmla="*/ 6548299 h 6853452"/>
              <a:gd name="connsiteX63" fmla="*/ 5688117 w 11469414"/>
              <a:gd name="connsiteY63" fmla="*/ 6589683 h 6853452"/>
              <a:gd name="connsiteX64" fmla="*/ 5683114 w 11469414"/>
              <a:gd name="connsiteY64" fmla="*/ 6602417 h 6853452"/>
              <a:gd name="connsiteX65" fmla="*/ 5619901 w 11469414"/>
              <a:gd name="connsiteY65" fmla="*/ 6582862 h 6853452"/>
              <a:gd name="connsiteX66" fmla="*/ 5619446 w 11469414"/>
              <a:gd name="connsiteY66" fmla="*/ 6618789 h 6853452"/>
              <a:gd name="connsiteX67" fmla="*/ 5610805 w 11469414"/>
              <a:gd name="connsiteY67" fmla="*/ 6660173 h 6853452"/>
              <a:gd name="connsiteX68" fmla="*/ 5586247 w 11469414"/>
              <a:gd name="connsiteY68" fmla="*/ 6703832 h 6853452"/>
              <a:gd name="connsiteX69" fmla="*/ 5587157 w 11469414"/>
              <a:gd name="connsiteY69" fmla="*/ 6704741 h 6853452"/>
              <a:gd name="connsiteX70" fmla="*/ 5546682 w 11469414"/>
              <a:gd name="connsiteY70" fmla="*/ 6661537 h 6853452"/>
              <a:gd name="connsiteX71" fmla="*/ 5538951 w 11469414"/>
              <a:gd name="connsiteY71" fmla="*/ 6667904 h 6853452"/>
              <a:gd name="connsiteX72" fmla="*/ 5560325 w 11469414"/>
              <a:gd name="connsiteY72" fmla="*/ 6692462 h 6853452"/>
              <a:gd name="connsiteX73" fmla="*/ 5427986 w 11469414"/>
              <a:gd name="connsiteY73" fmla="*/ 6714292 h 6853452"/>
              <a:gd name="connsiteX74" fmla="*/ 5410704 w 11469414"/>
              <a:gd name="connsiteY74" fmla="*/ 6708834 h 6853452"/>
              <a:gd name="connsiteX75" fmla="*/ 5327026 w 11469414"/>
              <a:gd name="connsiteY75" fmla="*/ 6717930 h 6853452"/>
              <a:gd name="connsiteX76" fmla="*/ 5304742 w 11469414"/>
              <a:gd name="connsiteY76" fmla="*/ 6738849 h 6853452"/>
              <a:gd name="connsiteX77" fmla="*/ 5348855 w 11469414"/>
              <a:gd name="connsiteY77" fmla="*/ 6783872 h 6853452"/>
              <a:gd name="connsiteX78" fmla="*/ 5383418 w 11469414"/>
              <a:gd name="connsiteY78" fmla="*/ 6817071 h 6853452"/>
              <a:gd name="connsiteX79" fmla="*/ 5271089 w 11469414"/>
              <a:gd name="connsiteY79" fmla="*/ 6849814 h 6853452"/>
              <a:gd name="connsiteX80" fmla="*/ 5215151 w 11469414"/>
              <a:gd name="connsiteY80" fmla="*/ 6831623 h 6853452"/>
              <a:gd name="connsiteX81" fmla="*/ 5195596 w 11469414"/>
              <a:gd name="connsiteY81" fmla="*/ 6831169 h 6853452"/>
              <a:gd name="connsiteX82" fmla="*/ 5143297 w 11469414"/>
              <a:gd name="connsiteY82" fmla="*/ 6849360 h 6853452"/>
              <a:gd name="connsiteX83" fmla="*/ 4970028 w 11469414"/>
              <a:gd name="connsiteY83" fmla="*/ 6827985 h 6853452"/>
              <a:gd name="connsiteX84" fmla="*/ 4884075 w 11469414"/>
              <a:gd name="connsiteY84" fmla="*/ 6792058 h 6853452"/>
              <a:gd name="connsiteX85" fmla="*/ 4739003 w 11469414"/>
              <a:gd name="connsiteY85" fmla="*/ 6759314 h 6853452"/>
              <a:gd name="connsiteX86" fmla="*/ 4739003 w 11469414"/>
              <a:gd name="connsiteY86" fmla="*/ 6727480 h 6853452"/>
              <a:gd name="connsiteX87" fmla="*/ 4582560 w 11469414"/>
              <a:gd name="connsiteY87" fmla="*/ 6702012 h 6853452"/>
              <a:gd name="connsiteX88" fmla="*/ 4535718 w 11469414"/>
              <a:gd name="connsiteY88" fmla="*/ 6706106 h 6853452"/>
              <a:gd name="connsiteX89" fmla="*/ 4476597 w 11469414"/>
              <a:gd name="connsiteY89" fmla="*/ 6688824 h 6853452"/>
              <a:gd name="connsiteX90" fmla="*/ 4429301 w 11469414"/>
              <a:gd name="connsiteY90" fmla="*/ 6679274 h 6853452"/>
              <a:gd name="connsiteX91" fmla="*/ 4336072 w 11469414"/>
              <a:gd name="connsiteY91" fmla="*/ 6682002 h 6853452"/>
              <a:gd name="connsiteX92" fmla="*/ 4264218 w 11469414"/>
              <a:gd name="connsiteY92" fmla="*/ 6625611 h 6853452"/>
              <a:gd name="connsiteX93" fmla="*/ 4238750 w 11469414"/>
              <a:gd name="connsiteY93" fmla="*/ 6602872 h 6853452"/>
              <a:gd name="connsiteX94" fmla="*/ 4217376 w 11469414"/>
              <a:gd name="connsiteY94" fmla="*/ 6589229 h 6853452"/>
              <a:gd name="connsiteX95" fmla="*/ 4128695 w 11469414"/>
              <a:gd name="connsiteY95" fmla="*/ 6513736 h 6853452"/>
              <a:gd name="connsiteX96" fmla="*/ 4150069 w 11469414"/>
              <a:gd name="connsiteY96" fmla="*/ 6508279 h 6853452"/>
              <a:gd name="connsiteX97" fmla="*/ 4080489 w 11469414"/>
              <a:gd name="connsiteY97" fmla="*/ 6450522 h 6853452"/>
              <a:gd name="connsiteX98" fmla="*/ 4017275 w 11469414"/>
              <a:gd name="connsiteY98" fmla="*/ 6385035 h 6853452"/>
              <a:gd name="connsiteX99" fmla="*/ 4007270 w 11469414"/>
              <a:gd name="connsiteY99" fmla="*/ 6366389 h 6853452"/>
              <a:gd name="connsiteX100" fmla="*/ 3931777 w 11469414"/>
              <a:gd name="connsiteY100" fmla="*/ 6337738 h 6853452"/>
              <a:gd name="connsiteX101" fmla="*/ 4013182 w 11469414"/>
              <a:gd name="connsiteY101" fmla="*/ 6391402 h 6853452"/>
              <a:gd name="connsiteX102" fmla="*/ 4010908 w 11469414"/>
              <a:gd name="connsiteY102" fmla="*/ 6406409 h 6853452"/>
              <a:gd name="connsiteX103" fmla="*/ 3962247 w 11469414"/>
              <a:gd name="connsiteY103" fmla="*/ 6411411 h 6853452"/>
              <a:gd name="connsiteX104" fmla="*/ 3889938 w 11469414"/>
              <a:gd name="connsiteY104" fmla="*/ 6381851 h 6853452"/>
              <a:gd name="connsiteX105" fmla="*/ 3808988 w 11469414"/>
              <a:gd name="connsiteY105" fmla="*/ 6361841 h 6853452"/>
              <a:gd name="connsiteX106" fmla="*/ 3789433 w 11469414"/>
              <a:gd name="connsiteY106" fmla="*/ 6354565 h 6853452"/>
              <a:gd name="connsiteX107" fmla="*/ 3714395 w 11469414"/>
              <a:gd name="connsiteY107" fmla="*/ 6299082 h 6853452"/>
              <a:gd name="connsiteX108" fmla="*/ 3744865 w 11469414"/>
              <a:gd name="connsiteY108" fmla="*/ 6302266 h 6853452"/>
              <a:gd name="connsiteX109" fmla="*/ 3759873 w 11469414"/>
              <a:gd name="connsiteY109" fmla="*/ 6255879 h 6853452"/>
              <a:gd name="connsiteX110" fmla="*/ 3688018 w 11469414"/>
              <a:gd name="connsiteY110" fmla="*/ 6257243 h 6853452"/>
              <a:gd name="connsiteX111" fmla="*/ 3642086 w 11469414"/>
              <a:gd name="connsiteY111" fmla="*/ 6284530 h 6853452"/>
              <a:gd name="connsiteX112" fmla="*/ 3625260 w 11469414"/>
              <a:gd name="connsiteY112" fmla="*/ 6290442 h 6853452"/>
              <a:gd name="connsiteX113" fmla="*/ 3598428 w 11469414"/>
              <a:gd name="connsiteY113" fmla="*/ 6289078 h 6853452"/>
              <a:gd name="connsiteX114" fmla="*/ 3608887 w 11469414"/>
              <a:gd name="connsiteY114" fmla="*/ 6328188 h 6853452"/>
              <a:gd name="connsiteX115" fmla="*/ 3557043 w 11469414"/>
              <a:gd name="connsiteY115" fmla="*/ 6288622 h 6853452"/>
              <a:gd name="connsiteX116" fmla="*/ 3558862 w 11469414"/>
              <a:gd name="connsiteY116" fmla="*/ 6240871 h 6853452"/>
              <a:gd name="connsiteX117" fmla="*/ 3576144 w 11469414"/>
              <a:gd name="connsiteY117" fmla="*/ 6176748 h 6853452"/>
              <a:gd name="connsiteX118" fmla="*/ 3573870 w 11469414"/>
              <a:gd name="connsiteY118" fmla="*/ 6152190 h 6853452"/>
              <a:gd name="connsiteX119" fmla="*/ 3578418 w 11469414"/>
              <a:gd name="connsiteY119" fmla="*/ 6049866 h 6853452"/>
              <a:gd name="connsiteX120" fmla="*/ 3565229 w 11469414"/>
              <a:gd name="connsiteY120" fmla="*/ 6017122 h 6853452"/>
              <a:gd name="connsiteX121" fmla="*/ 3487918 w 11469414"/>
              <a:gd name="connsiteY121" fmla="*/ 5965732 h 6853452"/>
              <a:gd name="connsiteX122" fmla="*/ 3396508 w 11469414"/>
              <a:gd name="connsiteY122" fmla="*/ 6008481 h 6853452"/>
              <a:gd name="connsiteX123" fmla="*/ 3379226 w 11469414"/>
              <a:gd name="connsiteY123" fmla="*/ 6026672 h 6853452"/>
              <a:gd name="connsiteX124" fmla="*/ 3364673 w 11469414"/>
              <a:gd name="connsiteY124" fmla="*/ 6001660 h 6853452"/>
              <a:gd name="connsiteX125" fmla="*/ 3271445 w 11469414"/>
              <a:gd name="connsiteY125" fmla="*/ 6065783 h 6853452"/>
              <a:gd name="connsiteX126" fmla="*/ 3294183 w 11469414"/>
              <a:gd name="connsiteY126" fmla="*/ 6070331 h 6853452"/>
              <a:gd name="connsiteX127" fmla="*/ 3255528 w 11469414"/>
              <a:gd name="connsiteY127" fmla="*/ 6127633 h 6853452"/>
              <a:gd name="connsiteX128" fmla="*/ 3265078 w 11469414"/>
              <a:gd name="connsiteY128" fmla="*/ 6135364 h 6853452"/>
              <a:gd name="connsiteX129" fmla="*/ 3234608 w 11469414"/>
              <a:gd name="connsiteY129" fmla="*/ 6141730 h 6853452"/>
              <a:gd name="connsiteX130" fmla="*/ 3235518 w 11469414"/>
              <a:gd name="connsiteY130" fmla="*/ 6152645 h 6853452"/>
              <a:gd name="connsiteX131" fmla="*/ 3270080 w 11469414"/>
              <a:gd name="connsiteY131" fmla="*/ 6145368 h 6853452"/>
              <a:gd name="connsiteX132" fmla="*/ 3296457 w 11469414"/>
              <a:gd name="connsiteY132" fmla="*/ 6167198 h 6853452"/>
              <a:gd name="connsiteX133" fmla="*/ 3212324 w 11469414"/>
              <a:gd name="connsiteY133" fmla="*/ 6192210 h 6853452"/>
              <a:gd name="connsiteX134" fmla="*/ 3260075 w 11469414"/>
              <a:gd name="connsiteY134" fmla="*/ 6169926 h 6853452"/>
              <a:gd name="connsiteX135" fmla="*/ 3165028 w 11469414"/>
              <a:gd name="connsiteY135" fmla="*/ 6184479 h 6853452"/>
              <a:gd name="connsiteX136" fmla="*/ 3190040 w 11469414"/>
              <a:gd name="connsiteY136" fmla="*/ 6211766 h 6853452"/>
              <a:gd name="connsiteX137" fmla="*/ 3194588 w 11469414"/>
              <a:gd name="connsiteY137" fmla="*/ 6230412 h 6853452"/>
              <a:gd name="connsiteX138" fmla="*/ 3164118 w 11469414"/>
              <a:gd name="connsiteY138" fmla="*/ 6292261 h 6853452"/>
              <a:gd name="connsiteX139" fmla="*/ 3098630 w 11469414"/>
              <a:gd name="connsiteY139" fmla="*/ 6322276 h 6853452"/>
              <a:gd name="connsiteX140" fmla="*/ 2985846 w 11469414"/>
              <a:gd name="connsiteY140" fmla="*/ 6376394 h 6853452"/>
              <a:gd name="connsiteX141" fmla="*/ 2983118 w 11469414"/>
              <a:gd name="connsiteY141" fmla="*/ 6378668 h 6853452"/>
              <a:gd name="connsiteX142" fmla="*/ 2897620 w 11469414"/>
              <a:gd name="connsiteY142" fmla="*/ 6412321 h 6853452"/>
              <a:gd name="connsiteX143" fmla="*/ 2935821 w 11469414"/>
              <a:gd name="connsiteY143" fmla="*/ 6343650 h 6853452"/>
              <a:gd name="connsiteX144" fmla="*/ 2933547 w 11469414"/>
              <a:gd name="connsiteY144" fmla="*/ 6334100 h 6853452"/>
              <a:gd name="connsiteX145" fmla="*/ 2882612 w 11469414"/>
              <a:gd name="connsiteY145" fmla="*/ 6328188 h 6853452"/>
              <a:gd name="connsiteX146" fmla="*/ 2892618 w 11469414"/>
              <a:gd name="connsiteY146" fmla="*/ 6289078 h 6853452"/>
              <a:gd name="connsiteX147" fmla="*/ 2880794 w 11469414"/>
              <a:gd name="connsiteY147" fmla="*/ 6283620 h 6853452"/>
              <a:gd name="connsiteX148" fmla="*/ 2825766 w 11469414"/>
              <a:gd name="connsiteY148" fmla="*/ 6369118 h 6853452"/>
              <a:gd name="connsiteX149" fmla="*/ 2856691 w 11469414"/>
              <a:gd name="connsiteY149" fmla="*/ 6428693 h 6853452"/>
              <a:gd name="connsiteX150" fmla="*/ 2802118 w 11469414"/>
              <a:gd name="connsiteY150" fmla="*/ 6513281 h 6853452"/>
              <a:gd name="connsiteX151" fmla="*/ 2749364 w 11469414"/>
              <a:gd name="connsiteY151" fmla="*/ 6534656 h 6853452"/>
              <a:gd name="connsiteX152" fmla="*/ 2672507 w 11469414"/>
              <a:gd name="connsiteY152" fmla="*/ 6521467 h 6853452"/>
              <a:gd name="connsiteX153" fmla="*/ 2610203 w 11469414"/>
              <a:gd name="connsiteY153" fmla="*/ 6518283 h 6853452"/>
              <a:gd name="connsiteX154" fmla="*/ 2508333 w 11469414"/>
              <a:gd name="connsiteY154" fmla="*/ 6550573 h 6853452"/>
              <a:gd name="connsiteX155" fmla="*/ 2416014 w 11469414"/>
              <a:gd name="connsiteY155" fmla="*/ 6531472 h 6853452"/>
              <a:gd name="connsiteX156" fmla="*/ 2291406 w 11469414"/>
              <a:gd name="connsiteY156" fmla="*/ 6525105 h 6853452"/>
              <a:gd name="connsiteX157" fmla="*/ 2262300 w 11469414"/>
              <a:gd name="connsiteY157" fmla="*/ 6535110 h 6853452"/>
              <a:gd name="connsiteX158" fmla="*/ 2192720 w 11469414"/>
              <a:gd name="connsiteY158" fmla="*/ 6592867 h 6853452"/>
              <a:gd name="connsiteX159" fmla="*/ 2142240 w 11469414"/>
              <a:gd name="connsiteY159" fmla="*/ 6597414 h 6853452"/>
              <a:gd name="connsiteX160" fmla="*/ 2092669 w 11469414"/>
              <a:gd name="connsiteY160" fmla="*/ 6641982 h 6853452"/>
              <a:gd name="connsiteX161" fmla="*/ 2092669 w 11469414"/>
              <a:gd name="connsiteY161" fmla="*/ 6652442 h 6853452"/>
              <a:gd name="connsiteX162" fmla="*/ 2049920 w 11469414"/>
              <a:gd name="connsiteY162" fmla="*/ 6670633 h 6853452"/>
              <a:gd name="connsiteX163" fmla="*/ 1980794 w 11469414"/>
              <a:gd name="connsiteY163" fmla="*/ 6568764 h 6853452"/>
              <a:gd name="connsiteX164" fmla="*/ 2016267 w 11469414"/>
              <a:gd name="connsiteY164" fmla="*/ 6513736 h 6853452"/>
              <a:gd name="connsiteX165" fmla="*/ 1990800 w 11469414"/>
              <a:gd name="connsiteY165" fmla="*/ 6479628 h 6853452"/>
              <a:gd name="connsiteX166" fmla="*/ 1987616 w 11469414"/>
              <a:gd name="connsiteY166" fmla="*/ 6490088 h 6853452"/>
              <a:gd name="connsiteX167" fmla="*/ 1912578 w 11469414"/>
              <a:gd name="connsiteY167" fmla="*/ 6480992 h 6853452"/>
              <a:gd name="connsiteX168" fmla="*/ 1818895 w 11469414"/>
              <a:gd name="connsiteY168" fmla="*/ 6486904 h 6853452"/>
              <a:gd name="connsiteX169" fmla="*/ 1699289 w 11469414"/>
              <a:gd name="connsiteY169" fmla="*/ 6481901 h 6853452"/>
              <a:gd name="connsiteX170" fmla="*/ 1699289 w 11469414"/>
              <a:gd name="connsiteY170" fmla="*/ 6469168 h 6853452"/>
              <a:gd name="connsiteX171" fmla="*/ 1754772 w 11469414"/>
              <a:gd name="connsiteY171" fmla="*/ 6461892 h 6853452"/>
              <a:gd name="connsiteX172" fmla="*/ 1778420 w 11469414"/>
              <a:gd name="connsiteY172" fmla="*/ 6421871 h 6853452"/>
              <a:gd name="connsiteX173" fmla="*/ 1728395 w 11469414"/>
              <a:gd name="connsiteY173" fmla="*/ 6324095 h 6853452"/>
              <a:gd name="connsiteX174" fmla="*/ 1641078 w 11469414"/>
              <a:gd name="connsiteY174" fmla="*/ 6279527 h 6853452"/>
              <a:gd name="connsiteX175" fmla="*/ 1555580 w 11469414"/>
              <a:gd name="connsiteY175" fmla="*/ 6155374 h 6853452"/>
              <a:gd name="connsiteX176" fmla="*/ 1551942 w 11469414"/>
              <a:gd name="connsiteY176" fmla="*/ 6060780 h 6853452"/>
              <a:gd name="connsiteX177" fmla="*/ 1572407 w 11469414"/>
              <a:gd name="connsiteY177" fmla="*/ 6018941 h 6853452"/>
              <a:gd name="connsiteX178" fmla="*/ 1606515 w 11469414"/>
              <a:gd name="connsiteY178" fmla="*/ 6020761 h 6853452"/>
              <a:gd name="connsiteX179" fmla="*/ 1608789 w 11469414"/>
              <a:gd name="connsiteY179" fmla="*/ 6059416 h 6853452"/>
              <a:gd name="connsiteX180" fmla="*/ 1651083 w 11469414"/>
              <a:gd name="connsiteY180" fmla="*/ 6066693 h 6853452"/>
              <a:gd name="connsiteX181" fmla="*/ 1653812 w 11469414"/>
              <a:gd name="connsiteY181" fmla="*/ 6074878 h 6853452"/>
              <a:gd name="connsiteX182" fmla="*/ 1608334 w 11469414"/>
              <a:gd name="connsiteY182" fmla="*/ 6100801 h 6853452"/>
              <a:gd name="connsiteX183" fmla="*/ 1639259 w 11469414"/>
              <a:gd name="connsiteY183" fmla="*/ 6105803 h 6853452"/>
              <a:gd name="connsiteX184" fmla="*/ 1685646 w 11469414"/>
              <a:gd name="connsiteY184" fmla="*/ 6138092 h 6853452"/>
              <a:gd name="connsiteX185" fmla="*/ 1703382 w 11469414"/>
              <a:gd name="connsiteY185" fmla="*/ 6149916 h 6853452"/>
              <a:gd name="connsiteX186" fmla="*/ 1712932 w 11469414"/>
              <a:gd name="connsiteY186" fmla="*/ 6143550 h 6853452"/>
              <a:gd name="connsiteX187" fmla="*/ 1689739 w 11469414"/>
              <a:gd name="connsiteY187" fmla="*/ 6013939 h 6853452"/>
              <a:gd name="connsiteX188" fmla="*/ 1780239 w 11469414"/>
              <a:gd name="connsiteY188" fmla="*/ 6030311 h 6853452"/>
              <a:gd name="connsiteX189" fmla="*/ 1692013 w 11469414"/>
              <a:gd name="connsiteY189" fmla="*/ 5918436 h 6853452"/>
              <a:gd name="connsiteX190" fmla="*/ 1736126 w 11469414"/>
              <a:gd name="connsiteY190" fmla="*/ 5918436 h 6853452"/>
              <a:gd name="connsiteX191" fmla="*/ 1777965 w 11469414"/>
              <a:gd name="connsiteY191" fmla="*/ 5907067 h 6853452"/>
              <a:gd name="connsiteX192" fmla="*/ 1753862 w 11469414"/>
              <a:gd name="connsiteY192" fmla="*/ 5857496 h 6853452"/>
              <a:gd name="connsiteX193" fmla="*/ 1782513 w 11469414"/>
              <a:gd name="connsiteY193" fmla="*/ 5829755 h 6853452"/>
              <a:gd name="connsiteX194" fmla="*/ 1732033 w 11469414"/>
              <a:gd name="connsiteY194" fmla="*/ 5829755 h 6853452"/>
              <a:gd name="connsiteX195" fmla="*/ 1764777 w 11469414"/>
              <a:gd name="connsiteY195" fmla="*/ 5807017 h 6853452"/>
              <a:gd name="connsiteX196" fmla="*/ 1742493 w 11469414"/>
              <a:gd name="connsiteY196" fmla="*/ 5779730 h 6853452"/>
              <a:gd name="connsiteX197" fmla="*/ 1693832 w 11469414"/>
              <a:gd name="connsiteY197" fmla="*/ 5729250 h 6853452"/>
              <a:gd name="connsiteX198" fmla="*/ 1638349 w 11469414"/>
              <a:gd name="connsiteY198" fmla="*/ 5809290 h 6853452"/>
              <a:gd name="connsiteX199" fmla="*/ 1660633 w 11469414"/>
              <a:gd name="connsiteY199" fmla="*/ 5776546 h 6853452"/>
              <a:gd name="connsiteX200" fmla="*/ 1634256 w 11469414"/>
              <a:gd name="connsiteY200" fmla="*/ 5717880 h 6853452"/>
              <a:gd name="connsiteX201" fmla="*/ 1633802 w 11469414"/>
              <a:gd name="connsiteY201" fmla="*/ 5653757 h 6853452"/>
              <a:gd name="connsiteX202" fmla="*/ 1551487 w 11469414"/>
              <a:gd name="connsiteY202" fmla="*/ 5626925 h 6853452"/>
              <a:gd name="connsiteX203" fmla="*/ 1576045 w 11469414"/>
              <a:gd name="connsiteY203" fmla="*/ 5594182 h 6853452"/>
              <a:gd name="connsiteX204" fmla="*/ 1602877 w 11469414"/>
              <a:gd name="connsiteY204" fmla="*/ 5590999 h 6853452"/>
              <a:gd name="connsiteX205" fmla="*/ 1641078 w 11469414"/>
              <a:gd name="connsiteY205" fmla="*/ 5579174 h 6853452"/>
              <a:gd name="connsiteX206" fmla="*/ 1619704 w 11469414"/>
              <a:gd name="connsiteY206" fmla="*/ 5551433 h 6853452"/>
              <a:gd name="connsiteX207" fmla="*/ 1580593 w 11469414"/>
              <a:gd name="connsiteY207" fmla="*/ 5507320 h 6853452"/>
              <a:gd name="connsiteX208" fmla="*/ 1567404 w 11469414"/>
              <a:gd name="connsiteY208" fmla="*/ 5431828 h 6853452"/>
              <a:gd name="connsiteX209" fmla="*/ 1551942 w 11469414"/>
              <a:gd name="connsiteY209" fmla="*/ 5412727 h 6853452"/>
              <a:gd name="connsiteX210" fmla="*/ 1524656 w 11469414"/>
              <a:gd name="connsiteY210" fmla="*/ 5398174 h 6853452"/>
              <a:gd name="connsiteX211" fmla="*/ 1509193 w 11469414"/>
              <a:gd name="connsiteY211" fmla="*/ 5409998 h 6853452"/>
              <a:gd name="connsiteX212" fmla="*/ 1527839 w 11469414"/>
              <a:gd name="connsiteY212" fmla="*/ 5436375 h 6853452"/>
              <a:gd name="connsiteX213" fmla="*/ 1481452 w 11469414"/>
              <a:gd name="connsiteY213" fmla="*/ 5450928 h 6853452"/>
              <a:gd name="connsiteX214" fmla="*/ 1453256 w 11469414"/>
              <a:gd name="connsiteY214" fmla="*/ 5447289 h 6853452"/>
              <a:gd name="connsiteX215" fmla="*/ 1384130 w 11469414"/>
              <a:gd name="connsiteY215" fmla="*/ 5468209 h 6853452"/>
              <a:gd name="connsiteX216" fmla="*/ 1320007 w 11469414"/>
              <a:gd name="connsiteY216" fmla="*/ 5477760 h 6853452"/>
              <a:gd name="connsiteX217" fmla="*/ 1266798 w 11469414"/>
              <a:gd name="connsiteY217" fmla="*/ 5456385 h 6853452"/>
              <a:gd name="connsiteX218" fmla="*/ 1265434 w 11469414"/>
              <a:gd name="connsiteY218" fmla="*/ 5422732 h 6853452"/>
              <a:gd name="connsiteX219" fmla="*/ 1250881 w 11469414"/>
              <a:gd name="connsiteY219" fmla="*/ 5334506 h 6853452"/>
              <a:gd name="connsiteX220" fmla="*/ 1237238 w 11469414"/>
              <a:gd name="connsiteY220" fmla="*/ 5304945 h 6853452"/>
              <a:gd name="connsiteX221" fmla="*/ 1118542 w 11469414"/>
              <a:gd name="connsiteY221" fmla="*/ 5293121 h 6853452"/>
              <a:gd name="connsiteX222" fmla="*/ 1120361 w 11469414"/>
              <a:gd name="connsiteY222" fmla="*/ 5269473 h 6853452"/>
              <a:gd name="connsiteX223" fmla="*/ 1111266 w 11469414"/>
              <a:gd name="connsiteY223" fmla="*/ 5268109 h 6853452"/>
              <a:gd name="connsiteX224" fmla="*/ 1092165 w 11469414"/>
              <a:gd name="connsiteY224" fmla="*/ 5280387 h 6853452"/>
              <a:gd name="connsiteX225" fmla="*/ 1085798 w 11469414"/>
              <a:gd name="connsiteY225" fmla="*/ 5269018 h 6853452"/>
              <a:gd name="connsiteX226" fmla="*/ 1100351 w 11469414"/>
              <a:gd name="connsiteY226" fmla="*/ 5254465 h 6853452"/>
              <a:gd name="connsiteX227" fmla="*/ 1108992 w 11469414"/>
              <a:gd name="connsiteY227" fmla="*/ 5208533 h 6853452"/>
              <a:gd name="connsiteX228" fmla="*/ 1142190 w 11469414"/>
              <a:gd name="connsiteY228" fmla="*/ 5151231 h 6853452"/>
              <a:gd name="connsiteX229" fmla="*/ 1132185 w 11469414"/>
              <a:gd name="connsiteY229" fmla="*/ 5143955 h 6853452"/>
              <a:gd name="connsiteX230" fmla="*/ 1086708 w 11469414"/>
              <a:gd name="connsiteY230" fmla="*/ 5196709 h 6853452"/>
              <a:gd name="connsiteX231" fmla="*/ 1062605 w 11469414"/>
              <a:gd name="connsiteY231" fmla="*/ 5232181 h 6853452"/>
              <a:gd name="connsiteX232" fmla="*/ 1031680 w 11469414"/>
              <a:gd name="connsiteY232" fmla="*/ 5207169 h 6853452"/>
              <a:gd name="connsiteX233" fmla="*/ 953004 w 11469414"/>
              <a:gd name="connsiteY233" fmla="*/ 5275840 h 6853452"/>
              <a:gd name="connsiteX234" fmla="*/ 924353 w 11469414"/>
              <a:gd name="connsiteY234" fmla="*/ 5272201 h 6853452"/>
              <a:gd name="connsiteX235" fmla="*/ 903434 w 11469414"/>
              <a:gd name="connsiteY235" fmla="*/ 5155779 h 6853452"/>
              <a:gd name="connsiteX236" fmla="*/ 904343 w 11469414"/>
              <a:gd name="connsiteY236" fmla="*/ 5133040 h 6853452"/>
              <a:gd name="connsiteX237" fmla="*/ 941180 w 11469414"/>
              <a:gd name="connsiteY237" fmla="*/ 5105754 h 6853452"/>
              <a:gd name="connsiteX238" fmla="*/ 963009 w 11469414"/>
              <a:gd name="connsiteY238" fmla="*/ 4992060 h 6853452"/>
              <a:gd name="connsiteX239" fmla="*/ 974833 w 11469414"/>
              <a:gd name="connsiteY239" fmla="*/ 4971595 h 6853452"/>
              <a:gd name="connsiteX240" fmla="*/ 1044414 w 11469414"/>
              <a:gd name="connsiteY240" fmla="*/ 4921116 h 6853452"/>
              <a:gd name="connsiteX241" fmla="*/ 1095803 w 11469414"/>
              <a:gd name="connsiteY241" fmla="*/ 4842895 h 6853452"/>
              <a:gd name="connsiteX242" fmla="*/ 1067152 w 11469414"/>
              <a:gd name="connsiteY242" fmla="*/ 4831525 h 6853452"/>
              <a:gd name="connsiteX243" fmla="*/ 1090801 w 11469414"/>
              <a:gd name="connsiteY243" fmla="*/ 4809696 h 6853452"/>
              <a:gd name="connsiteX244" fmla="*/ 1053509 w 11469414"/>
              <a:gd name="connsiteY244" fmla="*/ 4805603 h 6853452"/>
              <a:gd name="connsiteX245" fmla="*/ 1120361 w 11469414"/>
              <a:gd name="connsiteY245" fmla="*/ 4740115 h 6853452"/>
              <a:gd name="connsiteX246" fmla="*/ 1108537 w 11469414"/>
              <a:gd name="connsiteY246" fmla="*/ 4711010 h 6853452"/>
              <a:gd name="connsiteX247" fmla="*/ 1127183 w 11469414"/>
              <a:gd name="connsiteY247" fmla="*/ 4663259 h 6853452"/>
              <a:gd name="connsiteX248" fmla="*/ 1157653 w 11469414"/>
              <a:gd name="connsiteY248" fmla="*/ 4626422 h 6853452"/>
              <a:gd name="connsiteX249" fmla="*/ 1099441 w 11469414"/>
              <a:gd name="connsiteY249" fmla="*/ 4585492 h 6853452"/>
              <a:gd name="connsiteX250" fmla="*/ 958007 w 11469414"/>
              <a:gd name="connsiteY250" fmla="*/ 4678266 h 6853452"/>
              <a:gd name="connsiteX251" fmla="*/ 927537 w 11469414"/>
              <a:gd name="connsiteY251" fmla="*/ 4697821 h 6853452"/>
              <a:gd name="connsiteX252" fmla="*/ 920260 w 11469414"/>
              <a:gd name="connsiteY252" fmla="*/ 4678720 h 6853452"/>
              <a:gd name="connsiteX253" fmla="*/ 851134 w 11469414"/>
              <a:gd name="connsiteY253" fmla="*/ 4654163 h 6853452"/>
              <a:gd name="connsiteX254" fmla="*/ 819755 w 11469414"/>
              <a:gd name="connsiteY254" fmla="*/ 4673263 h 6853452"/>
              <a:gd name="connsiteX255" fmla="*/ 834308 w 11469414"/>
              <a:gd name="connsiteY255" fmla="*/ 4882460 h 6853452"/>
              <a:gd name="connsiteX256" fmla="*/ 858411 w 11469414"/>
              <a:gd name="connsiteY256" fmla="*/ 4946583 h 6853452"/>
              <a:gd name="connsiteX257" fmla="*/ 918441 w 11469414"/>
              <a:gd name="connsiteY257" fmla="*/ 4980691 h 6853452"/>
              <a:gd name="connsiteX258" fmla="*/ 901160 w 11469414"/>
              <a:gd name="connsiteY258" fmla="*/ 5033445 h 6853452"/>
              <a:gd name="connsiteX259" fmla="*/ 891609 w 11469414"/>
              <a:gd name="connsiteY259" fmla="*/ 5034354 h 6853452"/>
              <a:gd name="connsiteX260" fmla="*/ 882059 w 11469414"/>
              <a:gd name="connsiteY260" fmla="*/ 5000701 h 6853452"/>
              <a:gd name="connsiteX261" fmla="*/ 862959 w 11469414"/>
              <a:gd name="connsiteY261" fmla="*/ 4977962 h 6853452"/>
              <a:gd name="connsiteX262" fmla="*/ 851134 w 11469414"/>
              <a:gd name="connsiteY262" fmla="*/ 5001610 h 6853452"/>
              <a:gd name="connsiteX263" fmla="*/ 852954 w 11469414"/>
              <a:gd name="connsiteY263" fmla="*/ 5034354 h 6853452"/>
              <a:gd name="connsiteX264" fmla="*/ 815207 w 11469414"/>
              <a:gd name="connsiteY264" fmla="*/ 5125309 h 6853452"/>
              <a:gd name="connsiteX265" fmla="*/ 776097 w 11469414"/>
              <a:gd name="connsiteY265" fmla="*/ 5158508 h 6853452"/>
              <a:gd name="connsiteX266" fmla="*/ 827486 w 11469414"/>
              <a:gd name="connsiteY266" fmla="*/ 5218538 h 6853452"/>
              <a:gd name="connsiteX267" fmla="*/ 837946 w 11469414"/>
              <a:gd name="connsiteY267" fmla="*/ 5244915 h 6853452"/>
              <a:gd name="connsiteX268" fmla="*/ 814753 w 11469414"/>
              <a:gd name="connsiteY268" fmla="*/ 5288118 h 6853452"/>
              <a:gd name="connsiteX269" fmla="*/ 705152 w 11469414"/>
              <a:gd name="connsiteY269" fmla="*/ 5265380 h 6853452"/>
              <a:gd name="connsiteX270" fmla="*/ 653762 w 11469414"/>
              <a:gd name="connsiteY270" fmla="*/ 5269018 h 6853452"/>
              <a:gd name="connsiteX271" fmla="*/ 591913 w 11469414"/>
              <a:gd name="connsiteY271" fmla="*/ 5290392 h 6853452"/>
              <a:gd name="connsiteX272" fmla="*/ 570539 w 11469414"/>
              <a:gd name="connsiteY272" fmla="*/ 5179428 h 6853452"/>
              <a:gd name="connsiteX273" fmla="*/ 543707 w 11469414"/>
              <a:gd name="connsiteY273" fmla="*/ 5113940 h 6853452"/>
              <a:gd name="connsiteX274" fmla="*/ 520513 w 11469414"/>
              <a:gd name="connsiteY274" fmla="*/ 5067098 h 6853452"/>
              <a:gd name="connsiteX275" fmla="*/ 528699 w 11469414"/>
              <a:gd name="connsiteY275" fmla="*/ 4981601 h 6853452"/>
              <a:gd name="connsiteX276" fmla="*/ 535976 w 11469414"/>
              <a:gd name="connsiteY276" fmla="*/ 4961136 h 6853452"/>
              <a:gd name="connsiteX277" fmla="*/ 556895 w 11469414"/>
              <a:gd name="connsiteY277" fmla="*/ 4863359 h 6853452"/>
              <a:gd name="connsiteX278" fmla="*/ 566446 w 11469414"/>
              <a:gd name="connsiteY278" fmla="*/ 4820610 h 6853452"/>
              <a:gd name="connsiteX279" fmla="*/ 521423 w 11469414"/>
              <a:gd name="connsiteY279" fmla="*/ 4829706 h 6853452"/>
              <a:gd name="connsiteX280" fmla="*/ 520513 w 11469414"/>
              <a:gd name="connsiteY280" fmla="*/ 4849716 h 6853452"/>
              <a:gd name="connsiteX281" fmla="*/ 497775 w 11469414"/>
              <a:gd name="connsiteY281" fmla="*/ 4904744 h 6853452"/>
              <a:gd name="connsiteX282" fmla="*/ 425920 w 11469414"/>
              <a:gd name="connsiteY282" fmla="*/ 5001610 h 6853452"/>
              <a:gd name="connsiteX283" fmla="*/ 405455 w 11469414"/>
              <a:gd name="connsiteY283" fmla="*/ 5034354 h 6853452"/>
              <a:gd name="connsiteX284" fmla="*/ 354066 w 11469414"/>
              <a:gd name="connsiteY284" fmla="*/ 5039812 h 6853452"/>
              <a:gd name="connsiteX285" fmla="*/ 354066 w 11469414"/>
              <a:gd name="connsiteY285" fmla="*/ 4982965 h 6853452"/>
              <a:gd name="connsiteX286" fmla="*/ 339058 w 11469414"/>
              <a:gd name="connsiteY286" fmla="*/ 4925209 h 6853452"/>
              <a:gd name="connsiteX287" fmla="*/ 342697 w 11469414"/>
              <a:gd name="connsiteY287" fmla="*/ 4868362 h 6853452"/>
              <a:gd name="connsiteX288" fmla="*/ 338149 w 11469414"/>
              <a:gd name="connsiteY288" fmla="*/ 4816972 h 6853452"/>
              <a:gd name="connsiteX289" fmla="*/ 344970 w 11469414"/>
              <a:gd name="connsiteY289" fmla="*/ 4775588 h 6853452"/>
              <a:gd name="connsiteX290" fmla="*/ 334965 w 11469414"/>
              <a:gd name="connsiteY290" fmla="*/ 4768311 h 6853452"/>
              <a:gd name="connsiteX291" fmla="*/ 265840 w 11469414"/>
              <a:gd name="connsiteY291" fmla="*/ 4830615 h 6853452"/>
              <a:gd name="connsiteX292" fmla="*/ 227639 w 11469414"/>
              <a:gd name="connsiteY292" fmla="*/ 4819701 h 6853452"/>
              <a:gd name="connsiteX293" fmla="*/ 223546 w 11469414"/>
              <a:gd name="connsiteY293" fmla="*/ 4856083 h 6853452"/>
              <a:gd name="connsiteX294" fmla="*/ 178523 w 11469414"/>
              <a:gd name="connsiteY294" fmla="*/ 4912475 h 6853452"/>
              <a:gd name="connsiteX295" fmla="*/ 187164 w 11469414"/>
              <a:gd name="connsiteY295" fmla="*/ 4869726 h 6853452"/>
              <a:gd name="connsiteX296" fmla="*/ 147143 w 11469414"/>
              <a:gd name="connsiteY296" fmla="*/ 4832434 h 6853452"/>
              <a:gd name="connsiteX297" fmla="*/ 183525 w 11469414"/>
              <a:gd name="connsiteY297" fmla="*/ 4780590 h 6853452"/>
              <a:gd name="connsiteX298" fmla="*/ 210357 w 11469414"/>
              <a:gd name="connsiteY298" fmla="*/ 4717376 h 6853452"/>
              <a:gd name="connsiteX299" fmla="*/ 195804 w 11469414"/>
              <a:gd name="connsiteY299" fmla="*/ 4661894 h 6853452"/>
              <a:gd name="connsiteX300" fmla="*/ 204900 w 11469414"/>
              <a:gd name="connsiteY300" fmla="*/ 4640974 h 6853452"/>
              <a:gd name="connsiteX301" fmla="*/ 233096 w 11469414"/>
              <a:gd name="connsiteY301" fmla="*/ 4711919 h 6853452"/>
              <a:gd name="connsiteX302" fmla="*/ 281302 w 11469414"/>
              <a:gd name="connsiteY302" fmla="*/ 4680994 h 6853452"/>
              <a:gd name="connsiteX303" fmla="*/ 289943 w 11469414"/>
              <a:gd name="connsiteY303" fmla="*/ 4705552 h 6853452"/>
              <a:gd name="connsiteX304" fmla="*/ 325415 w 11469414"/>
              <a:gd name="connsiteY304" fmla="*/ 4696002 h 6853452"/>
              <a:gd name="connsiteX305" fmla="*/ 331782 w 11469414"/>
              <a:gd name="connsiteY305" fmla="*/ 4760580 h 6853452"/>
              <a:gd name="connsiteX306" fmla="*/ 405910 w 11469414"/>
              <a:gd name="connsiteY306" fmla="*/ 4715102 h 6853452"/>
              <a:gd name="connsiteX307" fmla="*/ 349518 w 11469414"/>
              <a:gd name="connsiteY307" fmla="*/ 4653253 h 6853452"/>
              <a:gd name="connsiteX308" fmla="*/ 307679 w 11469414"/>
              <a:gd name="connsiteY308" fmla="*/ 4638701 h 6853452"/>
              <a:gd name="connsiteX309" fmla="*/ 234460 w 11469414"/>
              <a:gd name="connsiteY309" fmla="*/ 4621419 h 6853452"/>
              <a:gd name="connsiteX310" fmla="*/ 162151 w 11469414"/>
              <a:gd name="connsiteY310" fmla="*/ 4596406 h 6853452"/>
              <a:gd name="connsiteX311" fmla="*/ 138503 w 11469414"/>
              <a:gd name="connsiteY311" fmla="*/ 4577306 h 6853452"/>
              <a:gd name="connsiteX312" fmla="*/ 116219 w 11469414"/>
              <a:gd name="connsiteY312" fmla="*/ 4513183 h 6853452"/>
              <a:gd name="connsiteX313" fmla="*/ 100302 w 11469414"/>
              <a:gd name="connsiteY313" fmla="*/ 4468615 h 6853452"/>
              <a:gd name="connsiteX314" fmla="*/ 53005 w 11469414"/>
              <a:gd name="connsiteY314" fmla="*/ 4478620 h 6853452"/>
              <a:gd name="connsiteX315" fmla="*/ 48912 w 11469414"/>
              <a:gd name="connsiteY315" fmla="*/ 4473163 h 6853452"/>
              <a:gd name="connsiteX316" fmla="*/ 65739 w 11469414"/>
              <a:gd name="connsiteY316" fmla="*/ 4462248 h 6853452"/>
              <a:gd name="connsiteX317" fmla="*/ 81656 w 11469414"/>
              <a:gd name="connsiteY317" fmla="*/ 4400853 h 6853452"/>
              <a:gd name="connsiteX318" fmla="*/ 35724 w 11469414"/>
              <a:gd name="connsiteY318" fmla="*/ 4357195 h 6853452"/>
              <a:gd name="connsiteX319" fmla="*/ 27538 w 11469414"/>
              <a:gd name="connsiteY319" fmla="*/ 4338549 h 6853452"/>
              <a:gd name="connsiteX320" fmla="*/ 1161 w 11469414"/>
              <a:gd name="connsiteY320" fmla="*/ 4268514 h 6853452"/>
              <a:gd name="connsiteX321" fmla="*/ 5254 w 11469414"/>
              <a:gd name="connsiteY321" fmla="*/ 4205300 h 6853452"/>
              <a:gd name="connsiteX322" fmla="*/ 12075 w 11469414"/>
              <a:gd name="connsiteY322" fmla="*/ 4140722 h 6853452"/>
              <a:gd name="connsiteX323" fmla="*/ 26628 w 11469414"/>
              <a:gd name="connsiteY323" fmla="*/ 4108888 h 6853452"/>
              <a:gd name="connsiteX324" fmla="*/ 79837 w 11469414"/>
              <a:gd name="connsiteY324" fmla="*/ 4072506 h 6853452"/>
              <a:gd name="connsiteX325" fmla="*/ 85294 w 11469414"/>
              <a:gd name="connsiteY325" fmla="*/ 3934255 h 6853452"/>
              <a:gd name="connsiteX326" fmla="*/ 109397 w 11469414"/>
              <a:gd name="connsiteY326" fmla="*/ 3880136 h 6853452"/>
              <a:gd name="connsiteX327" fmla="*/ 161242 w 11469414"/>
              <a:gd name="connsiteY327" fmla="*/ 3732335 h 6853452"/>
              <a:gd name="connsiteX328" fmla="*/ 196259 w 11469414"/>
              <a:gd name="connsiteY328" fmla="*/ 3662754 h 6853452"/>
              <a:gd name="connsiteX329" fmla="*/ 219907 w 11469414"/>
              <a:gd name="connsiteY329" fmla="*/ 3647747 h 6853452"/>
              <a:gd name="connsiteX330" fmla="*/ 245830 w 11469414"/>
              <a:gd name="connsiteY330" fmla="*/ 3638197 h 6853452"/>
              <a:gd name="connsiteX331" fmla="*/ 219907 w 11469414"/>
              <a:gd name="connsiteY331" fmla="*/ 3629556 h 6853452"/>
              <a:gd name="connsiteX332" fmla="*/ 294945 w 11469414"/>
              <a:gd name="connsiteY332" fmla="*/ 3491759 h 6853452"/>
              <a:gd name="connsiteX333" fmla="*/ 383626 w 11469414"/>
              <a:gd name="connsiteY333" fmla="*/ 3342593 h 6853452"/>
              <a:gd name="connsiteX334" fmla="*/ 431378 w 11469414"/>
              <a:gd name="connsiteY334" fmla="*/ 3285291 h 6853452"/>
              <a:gd name="connsiteX335" fmla="*/ 489134 w 11469414"/>
              <a:gd name="connsiteY335" fmla="*/ 3189789 h 6853452"/>
              <a:gd name="connsiteX336" fmla="*/ 516875 w 11469414"/>
              <a:gd name="connsiteY336" fmla="*/ 3159774 h 6853452"/>
              <a:gd name="connsiteX337" fmla="*/ 528699 w 11469414"/>
              <a:gd name="connsiteY337" fmla="*/ 3165231 h 6853452"/>
              <a:gd name="connsiteX338" fmla="*/ 503687 w 11469414"/>
              <a:gd name="connsiteY338" fmla="*/ 3254367 h 6853452"/>
              <a:gd name="connsiteX339" fmla="*/ 433651 w 11469414"/>
              <a:gd name="connsiteY339" fmla="*/ 3330769 h 6853452"/>
              <a:gd name="connsiteX340" fmla="*/ 473217 w 11469414"/>
              <a:gd name="connsiteY340" fmla="*/ 3351234 h 6853452"/>
              <a:gd name="connsiteX341" fmla="*/ 455481 w 11469414"/>
              <a:gd name="connsiteY341" fmla="*/ 3366241 h 6853452"/>
              <a:gd name="connsiteX342" fmla="*/ 437744 w 11469414"/>
              <a:gd name="connsiteY342" fmla="*/ 3377156 h 6853452"/>
              <a:gd name="connsiteX343" fmla="*/ 399089 w 11469414"/>
              <a:gd name="connsiteY343" fmla="*/ 3491304 h 6853452"/>
              <a:gd name="connsiteX344" fmla="*/ 432742 w 11469414"/>
              <a:gd name="connsiteY344" fmla="*/ 3537691 h 6853452"/>
              <a:gd name="connsiteX345" fmla="*/ 465940 w 11469414"/>
              <a:gd name="connsiteY345" fmla="*/ 3550425 h 6853452"/>
              <a:gd name="connsiteX346" fmla="*/ 455026 w 11469414"/>
              <a:gd name="connsiteY346" fmla="*/ 3571345 h 6853452"/>
              <a:gd name="connsiteX347" fmla="*/ 491408 w 11469414"/>
              <a:gd name="connsiteY347" fmla="*/ 3576802 h 6853452"/>
              <a:gd name="connsiteX348" fmla="*/ 570084 w 11469414"/>
              <a:gd name="connsiteY348" fmla="*/ 3454467 h 6853452"/>
              <a:gd name="connsiteX349" fmla="*/ 577360 w 11469414"/>
              <a:gd name="connsiteY349" fmla="*/ 3459925 h 6853452"/>
              <a:gd name="connsiteX350" fmla="*/ 594187 w 11469414"/>
              <a:gd name="connsiteY350" fmla="*/ 3555882 h 6853452"/>
              <a:gd name="connsiteX351" fmla="*/ 657855 w 11469414"/>
              <a:gd name="connsiteY351" fmla="*/ 3543603 h 6853452"/>
              <a:gd name="connsiteX352" fmla="*/ 715157 w 11469414"/>
              <a:gd name="connsiteY352" fmla="*/ 3504947 h 6853452"/>
              <a:gd name="connsiteX353" fmla="*/ 691963 w 11469414"/>
              <a:gd name="connsiteY353" fmla="*/ 3487666 h 6853452"/>
              <a:gd name="connsiteX354" fmla="*/ 731984 w 11469414"/>
              <a:gd name="connsiteY354" fmla="*/ 3473568 h 6853452"/>
              <a:gd name="connsiteX355" fmla="*/ 723343 w 11469414"/>
              <a:gd name="connsiteY355" fmla="*/ 3447191 h 6853452"/>
              <a:gd name="connsiteX356" fmla="*/ 747901 w 11469414"/>
              <a:gd name="connsiteY356" fmla="*/ 3451284 h 6853452"/>
              <a:gd name="connsiteX357" fmla="*/ 792469 w 11469414"/>
              <a:gd name="connsiteY357" fmla="*/ 3430365 h 6853452"/>
              <a:gd name="connsiteX358" fmla="*/ 774732 w 11469414"/>
              <a:gd name="connsiteY358" fmla="*/ 3413538 h 6853452"/>
              <a:gd name="connsiteX359" fmla="*/ 856592 w 11469414"/>
              <a:gd name="connsiteY359" fmla="*/ 3343048 h 6853452"/>
              <a:gd name="connsiteX360" fmla="*/ 807931 w 11469414"/>
              <a:gd name="connsiteY360" fmla="*/ 3326221 h 6853452"/>
              <a:gd name="connsiteX361" fmla="*/ 810205 w 11469414"/>
              <a:gd name="connsiteY361" fmla="*/ 3314852 h 6853452"/>
              <a:gd name="connsiteX362" fmla="*/ 856592 w 11469414"/>
              <a:gd name="connsiteY362" fmla="*/ 3302118 h 6853452"/>
              <a:gd name="connsiteX363" fmla="*/ 810205 w 11469414"/>
              <a:gd name="connsiteY363" fmla="*/ 3285746 h 6853452"/>
              <a:gd name="connsiteX364" fmla="*/ 862959 w 11469414"/>
              <a:gd name="connsiteY364" fmla="*/ 3285746 h 6853452"/>
              <a:gd name="connsiteX365" fmla="*/ 852044 w 11469414"/>
              <a:gd name="connsiteY365" fmla="*/ 3248000 h 6853452"/>
              <a:gd name="connsiteX366" fmla="*/ 774278 w 11469414"/>
              <a:gd name="connsiteY366" fmla="*/ 3214801 h 6853452"/>
              <a:gd name="connsiteX367" fmla="*/ 743353 w 11469414"/>
              <a:gd name="connsiteY367" fmla="*/ 3176145 h 6853452"/>
              <a:gd name="connsiteX368" fmla="*/ 703788 w 11469414"/>
              <a:gd name="connsiteY368" fmla="*/ 3198429 h 6853452"/>
              <a:gd name="connsiteX369" fmla="*/ 653308 w 11469414"/>
              <a:gd name="connsiteY369" fmla="*/ 3137035 h 6853452"/>
              <a:gd name="connsiteX370" fmla="*/ 653308 w 11469414"/>
              <a:gd name="connsiteY370" fmla="*/ 3037439 h 6853452"/>
              <a:gd name="connsiteX371" fmla="*/ 789285 w 11469414"/>
              <a:gd name="connsiteY371" fmla="*/ 2969223 h 6853452"/>
              <a:gd name="connsiteX372" fmla="*/ 835672 w 11469414"/>
              <a:gd name="connsiteY372" fmla="*/ 3038803 h 6853452"/>
              <a:gd name="connsiteX373" fmla="*/ 859775 w 11469414"/>
              <a:gd name="connsiteY373" fmla="*/ 3024251 h 6853452"/>
              <a:gd name="connsiteX374" fmla="*/ 833398 w 11469414"/>
              <a:gd name="connsiteY374" fmla="*/ 3054721 h 6853452"/>
              <a:gd name="connsiteX375" fmla="*/ 823393 w 11469414"/>
              <a:gd name="connsiteY375" fmla="*/ 3097924 h 6853452"/>
              <a:gd name="connsiteX376" fmla="*/ 841129 w 11469414"/>
              <a:gd name="connsiteY376" fmla="*/ 3124301 h 6853452"/>
              <a:gd name="connsiteX377" fmla="*/ 850225 w 11469414"/>
              <a:gd name="connsiteY377" fmla="*/ 3132487 h 6853452"/>
              <a:gd name="connsiteX378" fmla="*/ 926172 w 11469414"/>
              <a:gd name="connsiteY378" fmla="*/ 3142947 h 6853452"/>
              <a:gd name="connsiteX379" fmla="*/ 967557 w 11469414"/>
              <a:gd name="connsiteY379" fmla="*/ 3129304 h 6853452"/>
              <a:gd name="connsiteX380" fmla="*/ 942544 w 11469414"/>
              <a:gd name="connsiteY380" fmla="*/ 3090193 h 6853452"/>
              <a:gd name="connsiteX381" fmla="*/ 978926 w 11469414"/>
              <a:gd name="connsiteY381" fmla="*/ 3094741 h 6853452"/>
              <a:gd name="connsiteX382" fmla="*/ 1027132 w 11469414"/>
              <a:gd name="connsiteY382" fmla="*/ 3018339 h 6853452"/>
              <a:gd name="connsiteX383" fmla="*/ 1035318 w 11469414"/>
              <a:gd name="connsiteY383" fmla="*/ 2996964 h 6853452"/>
              <a:gd name="connsiteX384" fmla="*/ 1070791 w 11469414"/>
              <a:gd name="connsiteY384" fmla="*/ 2946939 h 6853452"/>
              <a:gd name="connsiteX385" fmla="*/ 1064879 w 11469414"/>
              <a:gd name="connsiteY385" fmla="*/ 2859622 h 6853452"/>
              <a:gd name="connsiteX386" fmla="*/ 1056693 w 11469414"/>
              <a:gd name="connsiteY386" fmla="*/ 2805959 h 6853452"/>
              <a:gd name="connsiteX387" fmla="*/ 1129911 w 11469414"/>
              <a:gd name="connsiteY387" fmla="*/ 2782311 h 6853452"/>
              <a:gd name="connsiteX388" fmla="*/ 1092165 w 11469414"/>
              <a:gd name="connsiteY388" fmla="*/ 2765939 h 6853452"/>
              <a:gd name="connsiteX389" fmla="*/ 1121725 w 11469414"/>
              <a:gd name="connsiteY389" fmla="*/ 2746383 h 6853452"/>
              <a:gd name="connsiteX390" fmla="*/ 1107627 w 11469414"/>
              <a:gd name="connsiteY390" fmla="*/ 2734105 h 6853452"/>
              <a:gd name="connsiteX391" fmla="*/ 1121271 w 11469414"/>
              <a:gd name="connsiteY391" fmla="*/ 2667708 h 6853452"/>
              <a:gd name="connsiteX392" fmla="*/ 1176753 w 11469414"/>
              <a:gd name="connsiteY392" fmla="*/ 2657702 h 6853452"/>
              <a:gd name="connsiteX393" fmla="*/ 1197673 w 11469414"/>
              <a:gd name="connsiteY393" fmla="*/ 2644514 h 6853452"/>
              <a:gd name="connsiteX394" fmla="*/ 1184484 w 11469414"/>
              <a:gd name="connsiteY394" fmla="*/ 2627687 h 6853452"/>
              <a:gd name="connsiteX395" fmla="*/ 1163565 w 11469414"/>
              <a:gd name="connsiteY395" fmla="*/ 2595853 h 6853452"/>
              <a:gd name="connsiteX396" fmla="*/ 1201311 w 11469414"/>
              <a:gd name="connsiteY396" fmla="*/ 2577207 h 6853452"/>
              <a:gd name="connsiteX397" fmla="*/ 1180391 w 11469414"/>
              <a:gd name="connsiteY397" fmla="*/ 2550830 h 6853452"/>
              <a:gd name="connsiteX398" fmla="*/ 1224050 w 11469414"/>
              <a:gd name="connsiteY398" fmla="*/ 2544918 h 6853452"/>
              <a:gd name="connsiteX399" fmla="*/ 1224050 w 11469414"/>
              <a:gd name="connsiteY399" fmla="*/ 2497167 h 6853452"/>
              <a:gd name="connsiteX400" fmla="*/ 1221321 w 11469414"/>
              <a:gd name="connsiteY400" fmla="*/ 2480795 h 6853452"/>
              <a:gd name="connsiteX401" fmla="*/ 1231781 w 11469414"/>
              <a:gd name="connsiteY401" fmla="*/ 2427587 h 6853452"/>
              <a:gd name="connsiteX402" fmla="*/ 1245424 w 11469414"/>
              <a:gd name="connsiteY402" fmla="*/ 2408031 h 6853452"/>
              <a:gd name="connsiteX403" fmla="*/ 1219957 w 11469414"/>
              <a:gd name="connsiteY403" fmla="*/ 2388931 h 6853452"/>
              <a:gd name="connsiteX404" fmla="*/ 1245879 w 11469414"/>
              <a:gd name="connsiteY404" fmla="*/ 2376197 h 6853452"/>
              <a:gd name="connsiteX405" fmla="*/ 1194944 w 11469414"/>
              <a:gd name="connsiteY405" fmla="*/ 2353458 h 6853452"/>
              <a:gd name="connsiteX406" fmla="*/ 1204040 w 11469414"/>
              <a:gd name="connsiteY406" fmla="*/ 2320715 h 6853452"/>
              <a:gd name="connsiteX407" fmla="*/ 1283625 w 11469414"/>
              <a:gd name="connsiteY407" fmla="*/ 2262049 h 6853452"/>
              <a:gd name="connsiteX408" fmla="*/ 1282716 w 11469414"/>
              <a:gd name="connsiteY408" fmla="*/ 2208385 h 6853452"/>
              <a:gd name="connsiteX409" fmla="*/ 1334105 w 11469414"/>
              <a:gd name="connsiteY409" fmla="*/ 2147446 h 6853452"/>
              <a:gd name="connsiteX410" fmla="*/ 1370032 w 11469414"/>
              <a:gd name="connsiteY410" fmla="*/ 2086960 h 6853452"/>
              <a:gd name="connsiteX411" fmla="*/ 1389588 w 11469414"/>
              <a:gd name="connsiteY411" fmla="*/ 2072408 h 6853452"/>
              <a:gd name="connsiteX412" fmla="*/ 1429608 w 11469414"/>
              <a:gd name="connsiteY412" fmla="*/ 2038754 h 6853452"/>
              <a:gd name="connsiteX413" fmla="*/ 1461897 w 11469414"/>
              <a:gd name="connsiteY413" fmla="*/ 2001918 h 6853452"/>
              <a:gd name="connsiteX414" fmla="*/ 1451892 w 11469414"/>
              <a:gd name="connsiteY414" fmla="*/ 1952347 h 6853452"/>
              <a:gd name="connsiteX415" fmla="*/ 1502372 w 11469414"/>
              <a:gd name="connsiteY415" fmla="*/ 1867759 h 6853452"/>
              <a:gd name="connsiteX416" fmla="*/ 1501917 w 11469414"/>
              <a:gd name="connsiteY416" fmla="*/ 1860937 h 6853452"/>
              <a:gd name="connsiteX417" fmla="*/ 1539663 w 11469414"/>
              <a:gd name="connsiteY417" fmla="*/ 1756794 h 6853452"/>
              <a:gd name="connsiteX418" fmla="*/ 1567859 w 11469414"/>
              <a:gd name="connsiteY418" fmla="*/ 1731327 h 6853452"/>
              <a:gd name="connsiteX419" fmla="*/ 1594691 w 11469414"/>
              <a:gd name="connsiteY419" fmla="*/ 1694490 h 6853452"/>
              <a:gd name="connsiteX420" fmla="*/ 1586505 w 11469414"/>
              <a:gd name="connsiteY420" fmla="*/ 1686304 h 6853452"/>
              <a:gd name="connsiteX421" fmla="*/ 1607425 w 11469414"/>
              <a:gd name="connsiteY421" fmla="*/ 1685394 h 6853452"/>
              <a:gd name="connsiteX422" fmla="*/ 1669274 w 11469414"/>
              <a:gd name="connsiteY422" fmla="*/ 1609447 h 6853452"/>
              <a:gd name="connsiteX423" fmla="*/ 1752498 w 11469414"/>
              <a:gd name="connsiteY423" fmla="*/ 1558512 h 6853452"/>
              <a:gd name="connsiteX424" fmla="*/ 1745676 w 11469414"/>
              <a:gd name="connsiteY424" fmla="*/ 1537138 h 6853452"/>
              <a:gd name="connsiteX425" fmla="*/ 1857096 w 11469414"/>
              <a:gd name="connsiteY425" fmla="*/ 1527133 h 6853452"/>
              <a:gd name="connsiteX426" fmla="*/ 1931224 w 11469414"/>
              <a:gd name="connsiteY426" fmla="*/ 1533955 h 6853452"/>
              <a:gd name="connsiteX427" fmla="*/ 1984433 w 11469414"/>
              <a:gd name="connsiteY427" fmla="*/ 1541231 h 6853452"/>
              <a:gd name="connsiteX428" fmla="*/ 2004443 w 11469414"/>
              <a:gd name="connsiteY428" fmla="*/ 1538048 h 6853452"/>
              <a:gd name="connsiteX429" fmla="*/ 2136782 w 11469414"/>
              <a:gd name="connsiteY429" fmla="*/ 1557148 h 6853452"/>
              <a:gd name="connsiteX430" fmla="*/ 2210001 w 11469414"/>
              <a:gd name="connsiteY430" fmla="*/ 1571701 h 6853452"/>
              <a:gd name="connsiteX431" fmla="*/ 2205453 w 11469414"/>
              <a:gd name="connsiteY431" fmla="*/ 1564879 h 6853452"/>
              <a:gd name="connsiteX432" fmla="*/ 2272760 w 11469414"/>
              <a:gd name="connsiteY432" fmla="*/ 1530316 h 6853452"/>
              <a:gd name="connsiteX433" fmla="*/ 2279127 w 11469414"/>
              <a:gd name="connsiteY433" fmla="*/ 1538957 h 6853452"/>
              <a:gd name="connsiteX434" fmla="*/ 2270941 w 11469414"/>
              <a:gd name="connsiteY434" fmla="*/ 1552146 h 6853452"/>
              <a:gd name="connsiteX435" fmla="*/ 2363715 w 11469414"/>
              <a:gd name="connsiteY435" fmla="*/ 1526223 h 6853452"/>
              <a:gd name="connsiteX436" fmla="*/ 2452850 w 11469414"/>
              <a:gd name="connsiteY436" fmla="*/ 1518492 h 6853452"/>
              <a:gd name="connsiteX437" fmla="*/ 2520157 w 11469414"/>
              <a:gd name="connsiteY437" fmla="*/ 1509397 h 6853452"/>
              <a:gd name="connsiteX438" fmla="*/ 2555630 w 11469414"/>
              <a:gd name="connsiteY438" fmla="*/ 1503485 h 6853452"/>
              <a:gd name="connsiteX439" fmla="*/ 2591557 w 11469414"/>
              <a:gd name="connsiteY439" fmla="*/ 1489841 h 6853452"/>
              <a:gd name="connsiteX440" fmla="*/ 2662956 w 11469414"/>
              <a:gd name="connsiteY440" fmla="*/ 1439361 h 6853452"/>
              <a:gd name="connsiteX441" fmla="*/ 2687059 w 11469414"/>
              <a:gd name="connsiteY441" fmla="*/ 1464829 h 6853452"/>
              <a:gd name="connsiteX442" fmla="*/ 2710708 w 11469414"/>
              <a:gd name="connsiteY442" fmla="*/ 1456643 h 6853452"/>
              <a:gd name="connsiteX443" fmla="*/ 2721622 w 11469414"/>
              <a:gd name="connsiteY443" fmla="*/ 1409801 h 6853452"/>
              <a:gd name="connsiteX444" fmla="*/ 2712527 w 11469414"/>
              <a:gd name="connsiteY444" fmla="*/ 1382060 h 6853452"/>
              <a:gd name="connsiteX445" fmla="*/ 2740268 w 11469414"/>
              <a:gd name="connsiteY445" fmla="*/ 1379786 h 6853452"/>
              <a:gd name="connsiteX446" fmla="*/ 2740723 w 11469414"/>
              <a:gd name="connsiteY446" fmla="*/ 1372964 h 6853452"/>
              <a:gd name="connsiteX447" fmla="*/ 2721622 w 11469414"/>
              <a:gd name="connsiteY447" fmla="*/ 1331125 h 6853452"/>
              <a:gd name="connsiteX448" fmla="*/ 2808030 w 11469414"/>
              <a:gd name="connsiteY448" fmla="*/ 1249266 h 6853452"/>
              <a:gd name="connsiteX449" fmla="*/ 2877610 w 11469414"/>
              <a:gd name="connsiteY449" fmla="*/ 1242444 h 6853452"/>
              <a:gd name="connsiteX450" fmla="*/ 2893982 w 11469414"/>
              <a:gd name="connsiteY450" fmla="*/ 1233803 h 6853452"/>
              <a:gd name="connsiteX451" fmla="*/ 2923087 w 11469414"/>
              <a:gd name="connsiteY451" fmla="*/ 1223344 h 6853452"/>
              <a:gd name="connsiteX452" fmla="*/ 2927181 w 11469414"/>
              <a:gd name="connsiteY452" fmla="*/ 1187871 h 6853452"/>
              <a:gd name="connsiteX453" fmla="*/ 3013133 w 11469414"/>
              <a:gd name="connsiteY453" fmla="*/ 1200150 h 6853452"/>
              <a:gd name="connsiteX454" fmla="*/ 3022683 w 11469414"/>
              <a:gd name="connsiteY454" fmla="*/ 1181050 h 6853452"/>
              <a:gd name="connsiteX455" fmla="*/ 2985392 w 11469414"/>
              <a:gd name="connsiteY455" fmla="*/ 1178321 h 6853452"/>
              <a:gd name="connsiteX456" fmla="*/ 2984482 w 11469414"/>
              <a:gd name="connsiteY456" fmla="*/ 1171499 h 6853452"/>
              <a:gd name="connsiteX457" fmla="*/ 3048605 w 11469414"/>
              <a:gd name="connsiteY457" fmla="*/ 1141939 h 6853452"/>
              <a:gd name="connsiteX458" fmla="*/ 3061339 w 11469414"/>
              <a:gd name="connsiteY458" fmla="*/ 1135572 h 6853452"/>
              <a:gd name="connsiteX459" fmla="*/ 3143653 w 11469414"/>
              <a:gd name="connsiteY459" fmla="*/ 1104647 h 6853452"/>
              <a:gd name="connsiteX460" fmla="*/ 3176397 w 11469414"/>
              <a:gd name="connsiteY460" fmla="*/ 1095097 h 6853452"/>
              <a:gd name="connsiteX461" fmla="*/ 3209141 w 11469414"/>
              <a:gd name="connsiteY461" fmla="*/ 1151944 h 6853452"/>
              <a:gd name="connsiteX462" fmla="*/ 3247797 w 11469414"/>
              <a:gd name="connsiteY462" fmla="*/ 1177411 h 6853452"/>
              <a:gd name="connsiteX463" fmla="*/ 3291000 w 11469414"/>
              <a:gd name="connsiteY463" fmla="*/ 1208336 h 6853452"/>
              <a:gd name="connsiteX464" fmla="*/ 3294183 w 11469414"/>
              <a:gd name="connsiteY464" fmla="*/ 1249721 h 6853452"/>
              <a:gd name="connsiteX465" fmla="*/ 3296912 w 11469414"/>
              <a:gd name="connsiteY465" fmla="*/ 1262909 h 6853452"/>
              <a:gd name="connsiteX466" fmla="*/ 3334658 w 11469414"/>
              <a:gd name="connsiteY466" fmla="*/ 1329761 h 6853452"/>
              <a:gd name="connsiteX467" fmla="*/ 3400146 w 11469414"/>
              <a:gd name="connsiteY467" fmla="*/ 1353864 h 6853452"/>
              <a:gd name="connsiteX468" fmla="*/ 3425159 w 11469414"/>
              <a:gd name="connsiteY468" fmla="*/ 1355683 h 6853452"/>
              <a:gd name="connsiteX469" fmla="*/ 3528847 w 11469414"/>
              <a:gd name="connsiteY469" fmla="*/ 1361595 h 6853452"/>
              <a:gd name="connsiteX470" fmla="*/ 3576599 w 11469414"/>
              <a:gd name="connsiteY470" fmla="*/ 1359776 h 6853452"/>
              <a:gd name="connsiteX471" fmla="*/ 3680287 w 11469414"/>
              <a:gd name="connsiteY471" fmla="*/ 1348407 h 6853452"/>
              <a:gd name="connsiteX472" fmla="*/ 3716214 w 11469414"/>
              <a:gd name="connsiteY472" fmla="*/ 1413439 h 6853452"/>
              <a:gd name="connsiteX473" fmla="*/ 3908129 w 11469414"/>
              <a:gd name="connsiteY473" fmla="*/ 1422990 h 6853452"/>
              <a:gd name="connsiteX474" fmla="*/ 3888119 w 11469414"/>
              <a:gd name="connsiteY474" fmla="*/ 1449367 h 6853452"/>
              <a:gd name="connsiteX475" fmla="*/ 3966340 w 11469414"/>
              <a:gd name="connsiteY475" fmla="*/ 1457098 h 6853452"/>
              <a:gd name="connsiteX476" fmla="*/ 4085491 w 11469414"/>
              <a:gd name="connsiteY476" fmla="*/ 1428902 h 6853452"/>
              <a:gd name="connsiteX477" fmla="*/ 4066391 w 11469414"/>
              <a:gd name="connsiteY477" fmla="*/ 1408437 h 6853452"/>
              <a:gd name="connsiteX478" fmla="*/ 4071848 w 11469414"/>
              <a:gd name="connsiteY478" fmla="*/ 1399341 h 6853452"/>
              <a:gd name="connsiteX479" fmla="*/ 4118235 w 11469414"/>
              <a:gd name="connsiteY479" fmla="*/ 1423899 h 6853452"/>
              <a:gd name="connsiteX480" fmla="*/ 4146431 w 11469414"/>
              <a:gd name="connsiteY480" fmla="*/ 1418897 h 6853452"/>
              <a:gd name="connsiteX481" fmla="*/ 4148705 w 11469414"/>
              <a:gd name="connsiteY481" fmla="*/ 1408437 h 6853452"/>
              <a:gd name="connsiteX482" fmla="*/ 4065481 w 11469414"/>
              <a:gd name="connsiteY482" fmla="*/ 1384334 h 6853452"/>
              <a:gd name="connsiteX483" fmla="*/ 4127330 w 11469414"/>
              <a:gd name="connsiteY483" fmla="*/ 1328396 h 6853452"/>
              <a:gd name="connsiteX484" fmla="*/ 4104137 w 11469414"/>
              <a:gd name="connsiteY484" fmla="*/ 1353864 h 6853452"/>
              <a:gd name="connsiteX485" fmla="*/ 4146431 w 11469414"/>
              <a:gd name="connsiteY485" fmla="*/ 1349771 h 6853452"/>
              <a:gd name="connsiteX486" fmla="*/ 4167351 w 11469414"/>
              <a:gd name="connsiteY486" fmla="*/ 1331580 h 6853452"/>
              <a:gd name="connsiteX487" fmla="*/ 4217831 w 11469414"/>
              <a:gd name="connsiteY487" fmla="*/ 1302020 h 6853452"/>
              <a:gd name="connsiteX488" fmla="*/ 4227381 w 11469414"/>
              <a:gd name="connsiteY488" fmla="*/ 1297017 h 6853452"/>
              <a:gd name="connsiteX489" fmla="*/ 4328796 w 11469414"/>
              <a:gd name="connsiteY489" fmla="*/ 1247447 h 6853452"/>
              <a:gd name="connsiteX490" fmla="*/ 4342439 w 11469414"/>
              <a:gd name="connsiteY490" fmla="*/ 1226527 h 6853452"/>
              <a:gd name="connsiteX491" fmla="*/ 4393829 w 11469414"/>
              <a:gd name="connsiteY491" fmla="*/ 1209700 h 6853452"/>
              <a:gd name="connsiteX492" fmla="*/ 4456587 w 11469414"/>
              <a:gd name="connsiteY492" fmla="*/ 1171954 h 6853452"/>
              <a:gd name="connsiteX493" fmla="*/ 4463864 w 11469414"/>
              <a:gd name="connsiteY493" fmla="*/ 1230165 h 6853452"/>
              <a:gd name="connsiteX494" fmla="*/ 4473869 w 11469414"/>
              <a:gd name="connsiteY494" fmla="*/ 1229710 h 6853452"/>
              <a:gd name="connsiteX495" fmla="*/ 4473869 w 11469414"/>
              <a:gd name="connsiteY495" fmla="*/ 1171044 h 6853452"/>
              <a:gd name="connsiteX496" fmla="*/ 4569826 w 11469414"/>
              <a:gd name="connsiteY496" fmla="*/ 1199695 h 6853452"/>
              <a:gd name="connsiteX497" fmla="*/ 4694889 w 11469414"/>
              <a:gd name="connsiteY497" fmla="*/ 1301110 h 6853452"/>
              <a:gd name="connsiteX498" fmla="*/ 4734000 w 11469414"/>
              <a:gd name="connsiteY498" fmla="*/ 1342040 h 6853452"/>
              <a:gd name="connsiteX499" fmla="*/ 4776294 w 11469414"/>
              <a:gd name="connsiteY499" fmla="*/ 1190145 h 6853452"/>
              <a:gd name="connsiteX500" fmla="*/ 4746734 w 11469414"/>
              <a:gd name="connsiteY500" fmla="*/ 1176047 h 6853452"/>
              <a:gd name="connsiteX501" fmla="*/ 4775839 w 11469414"/>
              <a:gd name="connsiteY501" fmla="*/ 1083273 h 6853452"/>
              <a:gd name="connsiteX502" fmla="*/ 4736729 w 11469414"/>
              <a:gd name="connsiteY502" fmla="*/ 1106466 h 6853452"/>
              <a:gd name="connsiteX503" fmla="*/ 4761741 w 11469414"/>
              <a:gd name="connsiteY503" fmla="*/ 1020514 h 6853452"/>
              <a:gd name="connsiteX504" fmla="*/ 4798578 w 11469414"/>
              <a:gd name="connsiteY504" fmla="*/ 931833 h 6853452"/>
              <a:gd name="connsiteX505" fmla="*/ 4810402 w 11469414"/>
              <a:gd name="connsiteY505" fmla="*/ 906366 h 6853452"/>
              <a:gd name="connsiteX506" fmla="*/ 4773565 w 11469414"/>
              <a:gd name="connsiteY506" fmla="*/ 777664 h 6853452"/>
              <a:gd name="connsiteX507" fmla="*/ 4826774 w 11469414"/>
              <a:gd name="connsiteY507" fmla="*/ 709903 h 6853452"/>
              <a:gd name="connsiteX508" fmla="*/ 4809493 w 11469414"/>
              <a:gd name="connsiteY508" fmla="*/ 612581 h 6853452"/>
              <a:gd name="connsiteX509" fmla="*/ 4856789 w 11469414"/>
              <a:gd name="connsiteY509" fmla="*/ 587569 h 6853452"/>
              <a:gd name="connsiteX510" fmla="*/ 4770382 w 11469414"/>
              <a:gd name="connsiteY510" fmla="*/ 571652 h 6853452"/>
              <a:gd name="connsiteX511" fmla="*/ 4749462 w 11469414"/>
              <a:gd name="connsiteY511" fmla="*/ 589388 h 6853452"/>
              <a:gd name="connsiteX512" fmla="*/ 4706259 w 11469414"/>
              <a:gd name="connsiteY512" fmla="*/ 644416 h 6853452"/>
              <a:gd name="connsiteX513" fmla="*/ 4706259 w 11469414"/>
              <a:gd name="connsiteY513" fmla="*/ 555735 h 6853452"/>
              <a:gd name="connsiteX514" fmla="*/ 4677608 w 11469414"/>
              <a:gd name="connsiteY514" fmla="*/ 585295 h 6853452"/>
              <a:gd name="connsiteX515" fmla="*/ 4647138 w 11469414"/>
              <a:gd name="connsiteY515" fmla="*/ 616219 h 6853452"/>
              <a:gd name="connsiteX516" fmla="*/ 4603025 w 11469414"/>
              <a:gd name="connsiteY516" fmla="*/ 719908 h 6853452"/>
              <a:gd name="connsiteX517" fmla="*/ 4617577 w 11469414"/>
              <a:gd name="connsiteY517" fmla="*/ 751742 h 6853452"/>
              <a:gd name="connsiteX518" fmla="*/ 4563459 w 11469414"/>
              <a:gd name="connsiteY518" fmla="*/ 820868 h 6853452"/>
              <a:gd name="connsiteX519" fmla="*/ 4522984 w 11469414"/>
              <a:gd name="connsiteY519" fmla="*/ 729458 h 6853452"/>
              <a:gd name="connsiteX520" fmla="*/ 4497972 w 11469414"/>
              <a:gd name="connsiteY520" fmla="*/ 744011 h 6853452"/>
              <a:gd name="connsiteX521" fmla="*/ 4492514 w 11469414"/>
              <a:gd name="connsiteY521" fmla="*/ 730823 h 6853452"/>
              <a:gd name="connsiteX522" fmla="*/ 4556638 w 11469414"/>
              <a:gd name="connsiteY522" fmla="*/ 517079 h 6853452"/>
              <a:gd name="connsiteX523" fmla="*/ 4637133 w 11469414"/>
              <a:gd name="connsiteY523" fmla="*/ 487973 h 6853452"/>
              <a:gd name="connsiteX524" fmla="*/ 4692615 w 11469414"/>
              <a:gd name="connsiteY524" fmla="*/ 458413 h 6853452"/>
              <a:gd name="connsiteX525" fmla="*/ 4703530 w 11469414"/>
              <a:gd name="connsiteY525" fmla="*/ 444769 h 6853452"/>
              <a:gd name="connsiteX526" fmla="*/ 4814950 w 11469414"/>
              <a:gd name="connsiteY526" fmla="*/ 382011 h 6853452"/>
              <a:gd name="connsiteX527" fmla="*/ 4863610 w 11469414"/>
              <a:gd name="connsiteY527" fmla="*/ 343355 h 6853452"/>
              <a:gd name="connsiteX528" fmla="*/ 4909088 w 11469414"/>
              <a:gd name="connsiteY528" fmla="*/ 303789 h 6853452"/>
              <a:gd name="connsiteX529" fmla="*/ 5020963 w 11469414"/>
              <a:gd name="connsiteY529" fmla="*/ 226932 h 6853452"/>
              <a:gd name="connsiteX530" fmla="*/ 5033242 w 11469414"/>
              <a:gd name="connsiteY530" fmla="*/ 253764 h 6853452"/>
              <a:gd name="connsiteX531" fmla="*/ 5121013 w 11469414"/>
              <a:gd name="connsiteY531" fmla="*/ 202375 h 6853452"/>
              <a:gd name="connsiteX532" fmla="*/ 5123287 w 11469414"/>
              <a:gd name="connsiteY532" fmla="*/ 240121 h 6853452"/>
              <a:gd name="connsiteX533" fmla="*/ 5136475 w 11469414"/>
              <a:gd name="connsiteY533" fmla="*/ 237392 h 6853452"/>
              <a:gd name="connsiteX534" fmla="*/ 5313383 w 11469414"/>
              <a:gd name="connsiteY534" fmla="*/ 205103 h 6853452"/>
              <a:gd name="connsiteX535" fmla="*/ 5368865 w 11469414"/>
              <a:gd name="connsiteY535" fmla="*/ 230116 h 6853452"/>
              <a:gd name="connsiteX536" fmla="*/ 5429805 w 11469414"/>
              <a:gd name="connsiteY536" fmla="*/ 239211 h 6853452"/>
              <a:gd name="connsiteX537" fmla="*/ 5431624 w 11469414"/>
              <a:gd name="connsiteY537" fmla="*/ 258767 h 6853452"/>
              <a:gd name="connsiteX538" fmla="*/ 5445722 w 11469414"/>
              <a:gd name="connsiteY538" fmla="*/ 251036 h 6853452"/>
              <a:gd name="connsiteX539" fmla="*/ 5472099 w 11469414"/>
              <a:gd name="connsiteY539" fmla="*/ 242850 h 6853452"/>
              <a:gd name="connsiteX540" fmla="*/ 5529855 w 11469414"/>
              <a:gd name="connsiteY540" fmla="*/ 252855 h 6853452"/>
              <a:gd name="connsiteX541" fmla="*/ 5731775 w 11469414"/>
              <a:gd name="connsiteY541" fmla="*/ 250581 h 6853452"/>
              <a:gd name="connsiteX542" fmla="*/ 6017828 w 11469414"/>
              <a:gd name="connsiteY542" fmla="*/ 368822 h 6853452"/>
              <a:gd name="connsiteX543" fmla="*/ 6061032 w 11469414"/>
              <a:gd name="connsiteY543" fmla="*/ 387013 h 6853452"/>
              <a:gd name="connsiteX544" fmla="*/ 6163811 w 11469414"/>
              <a:gd name="connsiteY544" fmla="*/ 464325 h 6853452"/>
              <a:gd name="connsiteX545" fmla="*/ 6223386 w 11469414"/>
              <a:gd name="connsiteY545" fmla="*/ 510257 h 6853452"/>
              <a:gd name="connsiteX546" fmla="*/ 6263407 w 11469414"/>
              <a:gd name="connsiteY546" fmla="*/ 548913 h 6853452"/>
              <a:gd name="connsiteX547" fmla="*/ 6283872 w 11469414"/>
              <a:gd name="connsiteY547" fmla="*/ 560737 h 6853452"/>
              <a:gd name="connsiteX548" fmla="*/ 6498070 w 11469414"/>
              <a:gd name="connsiteY548" fmla="*/ 595755 h 6853452"/>
              <a:gd name="connsiteX549" fmla="*/ 6566741 w 11469414"/>
              <a:gd name="connsiteY549" fmla="*/ 593026 h 6853452"/>
              <a:gd name="connsiteX550" fmla="*/ 6621314 w 11469414"/>
              <a:gd name="connsiteY550" fmla="*/ 542091 h 6853452"/>
              <a:gd name="connsiteX551" fmla="*/ 6685892 w 11469414"/>
              <a:gd name="connsiteY551" fmla="*/ 477513 h 6853452"/>
              <a:gd name="connsiteX552" fmla="*/ 6720455 w 11469414"/>
              <a:gd name="connsiteY552" fmla="*/ 501616 h 6853452"/>
              <a:gd name="connsiteX553" fmla="*/ 6796402 w 11469414"/>
              <a:gd name="connsiteY553" fmla="*/ 517988 h 6853452"/>
              <a:gd name="connsiteX554" fmla="*/ 6916008 w 11469414"/>
              <a:gd name="connsiteY554" fmla="*/ 539817 h 6853452"/>
              <a:gd name="connsiteX555" fmla="*/ 7015604 w 11469414"/>
              <a:gd name="connsiteY555" fmla="*/ 529812 h 6853452"/>
              <a:gd name="connsiteX556" fmla="*/ 7106559 w 11469414"/>
              <a:gd name="connsiteY556" fmla="*/ 542091 h 6853452"/>
              <a:gd name="connsiteX557" fmla="*/ 7122021 w 11469414"/>
              <a:gd name="connsiteY557" fmla="*/ 536634 h 6853452"/>
              <a:gd name="connsiteX558" fmla="*/ 7111561 w 11469414"/>
              <a:gd name="connsiteY558" fmla="*/ 521172 h 6853452"/>
              <a:gd name="connsiteX559" fmla="*/ 7147489 w 11469414"/>
              <a:gd name="connsiteY559" fmla="*/ 502526 h 6853452"/>
              <a:gd name="connsiteX560" fmla="*/ 7164315 w 11469414"/>
              <a:gd name="connsiteY560" fmla="*/ 494340 h 6853452"/>
              <a:gd name="connsiteX561" fmla="*/ 7163406 w 11469414"/>
              <a:gd name="connsiteY561" fmla="*/ 516169 h 6853452"/>
              <a:gd name="connsiteX562" fmla="*/ 7155220 w 11469414"/>
              <a:gd name="connsiteY562" fmla="*/ 535724 h 6853452"/>
              <a:gd name="connsiteX563" fmla="*/ 7170227 w 11469414"/>
              <a:gd name="connsiteY563" fmla="*/ 562556 h 6853452"/>
              <a:gd name="connsiteX564" fmla="*/ 7232986 w 11469414"/>
              <a:gd name="connsiteY564" fmla="*/ 552551 h 6853452"/>
              <a:gd name="connsiteX565" fmla="*/ 7267094 w 11469414"/>
              <a:gd name="connsiteY565" fmla="*/ 513895 h 6853452"/>
              <a:gd name="connsiteX566" fmla="*/ 7308934 w 11469414"/>
              <a:gd name="connsiteY566" fmla="*/ 527538 h 6853452"/>
              <a:gd name="connsiteX567" fmla="*/ 7343042 w 11469414"/>
              <a:gd name="connsiteY567" fmla="*/ 553006 h 6853452"/>
              <a:gd name="connsiteX568" fmla="*/ 7358959 w 11469414"/>
              <a:gd name="connsiteY568" fmla="*/ 487973 h 6853452"/>
              <a:gd name="connsiteX569" fmla="*/ 7385791 w 11469414"/>
              <a:gd name="connsiteY569" fmla="*/ 445224 h 6853452"/>
              <a:gd name="connsiteX570" fmla="*/ 7427175 w 11469414"/>
              <a:gd name="connsiteY570" fmla="*/ 415664 h 6853452"/>
              <a:gd name="connsiteX571" fmla="*/ 7456735 w 11469414"/>
              <a:gd name="connsiteY571" fmla="*/ 443405 h 6853452"/>
              <a:gd name="connsiteX572" fmla="*/ 7450368 w 11469414"/>
              <a:gd name="connsiteY572" fmla="*/ 419757 h 6853452"/>
              <a:gd name="connsiteX573" fmla="*/ 7513127 w 11469414"/>
              <a:gd name="connsiteY573" fmla="*/ 391106 h 6853452"/>
              <a:gd name="connsiteX574" fmla="*/ 7524951 w 11469414"/>
              <a:gd name="connsiteY574" fmla="*/ 361546 h 6853452"/>
              <a:gd name="connsiteX575" fmla="*/ 7518130 w 11469414"/>
              <a:gd name="connsiteY575" fmla="*/ 285598 h 6853452"/>
              <a:gd name="connsiteX576" fmla="*/ 7520858 w 11469414"/>
              <a:gd name="connsiteY576" fmla="*/ 268772 h 6853452"/>
              <a:gd name="connsiteX577" fmla="*/ 7595896 w 11469414"/>
              <a:gd name="connsiteY577" fmla="*/ 160990 h 6853452"/>
              <a:gd name="connsiteX578" fmla="*/ 7525406 w 11469414"/>
              <a:gd name="connsiteY578" fmla="*/ 31379 h 6853452"/>
              <a:gd name="connsiteX579" fmla="*/ 7546780 w 11469414"/>
              <a:gd name="connsiteY579" fmla="*/ 0 h 6853452"/>
              <a:gd name="connsiteX580" fmla="*/ 7628185 w 11469414"/>
              <a:gd name="connsiteY580" fmla="*/ 141435 h 6853452"/>
              <a:gd name="connsiteX581" fmla="*/ 7622273 w 11469414"/>
              <a:gd name="connsiteY581" fmla="*/ 144164 h 6853452"/>
              <a:gd name="connsiteX582" fmla="*/ 7650469 w 11469414"/>
              <a:gd name="connsiteY582" fmla="*/ 166447 h 6853452"/>
              <a:gd name="connsiteX583" fmla="*/ 7705497 w 11469414"/>
              <a:gd name="connsiteY583" fmla="*/ 175543 h 6853452"/>
              <a:gd name="connsiteX584" fmla="*/ 7753703 w 11469414"/>
              <a:gd name="connsiteY584" fmla="*/ 170995 h 6853452"/>
              <a:gd name="connsiteX585" fmla="*/ 7810095 w 11469414"/>
              <a:gd name="connsiteY585" fmla="*/ 177362 h 6853452"/>
              <a:gd name="connsiteX586" fmla="*/ 7826012 w 11469414"/>
              <a:gd name="connsiteY586" fmla="*/ 135978 h 6853452"/>
              <a:gd name="connsiteX587" fmla="*/ 7834198 w 11469414"/>
              <a:gd name="connsiteY587" fmla="*/ 109601 h 6853452"/>
              <a:gd name="connsiteX588" fmla="*/ 7874673 w 11469414"/>
              <a:gd name="connsiteY588" fmla="*/ 109601 h 6853452"/>
              <a:gd name="connsiteX589" fmla="*/ 7876492 w 11469414"/>
              <a:gd name="connsiteY589" fmla="*/ 101415 h 6853452"/>
              <a:gd name="connsiteX590" fmla="*/ 7838746 w 11469414"/>
              <a:gd name="connsiteY590" fmla="*/ 90045 h 6853452"/>
              <a:gd name="connsiteX591" fmla="*/ 7852844 w 11469414"/>
              <a:gd name="connsiteY591" fmla="*/ 63668 h 6853452"/>
              <a:gd name="connsiteX592" fmla="*/ 7945163 w 11469414"/>
              <a:gd name="connsiteY592" fmla="*/ 97322 h 6853452"/>
              <a:gd name="connsiteX593" fmla="*/ 7959261 w 11469414"/>
              <a:gd name="connsiteY593" fmla="*/ 51844 h 6853452"/>
              <a:gd name="connsiteX594" fmla="*/ 7950166 w 11469414"/>
              <a:gd name="connsiteY594" fmla="*/ 39565 h 6853452"/>
              <a:gd name="connsiteX595" fmla="*/ 8014743 w 11469414"/>
              <a:gd name="connsiteY595" fmla="*/ 49116 h 6853452"/>
              <a:gd name="connsiteX596" fmla="*/ 8072045 w 11469414"/>
              <a:gd name="connsiteY596" fmla="*/ 71400 h 6853452"/>
              <a:gd name="connsiteX597" fmla="*/ 8095239 w 11469414"/>
              <a:gd name="connsiteY597" fmla="*/ 70490 h 6853452"/>
              <a:gd name="connsiteX598" fmla="*/ 8146628 w 11469414"/>
              <a:gd name="connsiteY598" fmla="*/ 80950 h 6853452"/>
              <a:gd name="connsiteX599" fmla="*/ 8178917 w 11469414"/>
              <a:gd name="connsiteY599" fmla="*/ 69126 h 6853452"/>
              <a:gd name="connsiteX600" fmla="*/ 8147993 w 11469414"/>
              <a:gd name="connsiteY600" fmla="*/ 43204 h 6853452"/>
              <a:gd name="connsiteX601" fmla="*/ 8188922 w 11469414"/>
              <a:gd name="connsiteY601" fmla="*/ 35472 h 6853452"/>
              <a:gd name="connsiteX602" fmla="*/ 8303525 w 11469414"/>
              <a:gd name="connsiteY602" fmla="*/ 46842 h 6853452"/>
              <a:gd name="connsiteX603" fmla="*/ 8323535 w 11469414"/>
              <a:gd name="connsiteY603" fmla="*/ 53663 h 6853452"/>
              <a:gd name="connsiteX604" fmla="*/ 8567294 w 11469414"/>
              <a:gd name="connsiteY604" fmla="*/ 129611 h 6853452"/>
              <a:gd name="connsiteX605" fmla="*/ 8666435 w 11469414"/>
              <a:gd name="connsiteY605" fmla="*/ 150530 h 6853452"/>
              <a:gd name="connsiteX606" fmla="*/ 8774671 w 11469414"/>
              <a:gd name="connsiteY606" fmla="*/ 182365 h 6853452"/>
              <a:gd name="connsiteX607" fmla="*/ 9005697 w 11469414"/>
              <a:gd name="connsiteY607" fmla="*/ 271955 h 6853452"/>
              <a:gd name="connsiteX608" fmla="*/ 9026162 w 11469414"/>
              <a:gd name="connsiteY608" fmla="*/ 297877 h 6853452"/>
              <a:gd name="connsiteX609" fmla="*/ 8971589 w 11469414"/>
              <a:gd name="connsiteY609" fmla="*/ 285598 h 6853452"/>
              <a:gd name="connsiteX610" fmla="*/ 8965222 w 11469414"/>
              <a:gd name="connsiteY610" fmla="*/ 297423 h 6853452"/>
              <a:gd name="connsiteX611" fmla="*/ 9051174 w 11469414"/>
              <a:gd name="connsiteY611" fmla="*/ 377918 h 6853452"/>
              <a:gd name="connsiteX612" fmla="*/ 9158501 w 11469414"/>
              <a:gd name="connsiteY612" fmla="*/ 484335 h 6853452"/>
              <a:gd name="connsiteX613" fmla="*/ 9200341 w 11469414"/>
              <a:gd name="connsiteY613" fmla="*/ 519353 h 6853452"/>
              <a:gd name="connsiteX614" fmla="*/ 9277197 w 11469414"/>
              <a:gd name="connsiteY614" fmla="*/ 619858 h 6853452"/>
              <a:gd name="connsiteX615" fmla="*/ 9325404 w 11469414"/>
              <a:gd name="connsiteY615" fmla="*/ 638503 h 6853452"/>
              <a:gd name="connsiteX616" fmla="*/ 9353144 w 11469414"/>
              <a:gd name="connsiteY616" fmla="*/ 576654 h 6853452"/>
              <a:gd name="connsiteX617" fmla="*/ 9351781 w 11469414"/>
              <a:gd name="connsiteY617" fmla="*/ 558918 h 6853452"/>
              <a:gd name="connsiteX618" fmla="*/ 9414085 w 11469414"/>
              <a:gd name="connsiteY618" fmla="*/ 597119 h 6853452"/>
              <a:gd name="connsiteX619" fmla="*/ 9490032 w 11469414"/>
              <a:gd name="connsiteY619" fmla="*/ 572561 h 6853452"/>
              <a:gd name="connsiteX620" fmla="*/ 9448647 w 11469414"/>
              <a:gd name="connsiteY620" fmla="*/ 539817 h 6853452"/>
              <a:gd name="connsiteX621" fmla="*/ 9437278 w 11469414"/>
              <a:gd name="connsiteY621" fmla="*/ 513895 h 6853452"/>
              <a:gd name="connsiteX622" fmla="*/ 9545969 w 11469414"/>
              <a:gd name="connsiteY622" fmla="*/ 425214 h 6853452"/>
              <a:gd name="connsiteX623" fmla="*/ 9689678 w 11469414"/>
              <a:gd name="connsiteY623" fmla="*/ 453865 h 6853452"/>
              <a:gd name="connsiteX624" fmla="*/ 9849304 w 11469414"/>
              <a:gd name="connsiteY624" fmla="*/ 577564 h 6853452"/>
              <a:gd name="connsiteX625" fmla="*/ 9916155 w 11469414"/>
              <a:gd name="connsiteY625" fmla="*/ 634865 h 6853452"/>
              <a:gd name="connsiteX626" fmla="*/ 10049405 w 11469414"/>
              <a:gd name="connsiteY626" fmla="*/ 679433 h 6853452"/>
              <a:gd name="connsiteX627" fmla="*/ 10063503 w 11469414"/>
              <a:gd name="connsiteY627" fmla="*/ 688529 h 6853452"/>
              <a:gd name="connsiteX628" fmla="*/ 10103522 w 11469414"/>
              <a:gd name="connsiteY628" fmla="*/ 699443 h 6853452"/>
              <a:gd name="connsiteX629" fmla="*/ 10146726 w 11469414"/>
              <a:gd name="connsiteY629" fmla="*/ 730823 h 6853452"/>
              <a:gd name="connsiteX630" fmla="*/ 10149455 w 11469414"/>
              <a:gd name="connsiteY630" fmla="*/ 762202 h 6853452"/>
              <a:gd name="connsiteX631" fmla="*/ 10257692 w 11469414"/>
              <a:gd name="connsiteY631" fmla="*/ 830873 h 6853452"/>
              <a:gd name="connsiteX632" fmla="*/ 10282249 w 11469414"/>
              <a:gd name="connsiteY632" fmla="*/ 831328 h 6853452"/>
              <a:gd name="connsiteX633" fmla="*/ 10340916 w 11469414"/>
              <a:gd name="connsiteY633" fmla="*/ 793582 h 6853452"/>
              <a:gd name="connsiteX634" fmla="*/ 10380026 w 11469414"/>
              <a:gd name="connsiteY634" fmla="*/ 769479 h 6853452"/>
              <a:gd name="connsiteX635" fmla="*/ 10461431 w 11469414"/>
              <a:gd name="connsiteY635" fmla="*/ 787215 h 6853452"/>
              <a:gd name="connsiteX636" fmla="*/ 10468707 w 11469414"/>
              <a:gd name="connsiteY636" fmla="*/ 779938 h 6853452"/>
              <a:gd name="connsiteX637" fmla="*/ 10455973 w 11469414"/>
              <a:gd name="connsiteY637" fmla="*/ 730823 h 6853452"/>
              <a:gd name="connsiteX638" fmla="*/ 10516458 w 11469414"/>
              <a:gd name="connsiteY638" fmla="*/ 717180 h 6853452"/>
              <a:gd name="connsiteX639" fmla="*/ 10611961 w 11469414"/>
              <a:gd name="connsiteY639" fmla="*/ 743102 h 6853452"/>
              <a:gd name="connsiteX640" fmla="*/ 10615144 w 11469414"/>
              <a:gd name="connsiteY640" fmla="*/ 770843 h 6853452"/>
              <a:gd name="connsiteX641" fmla="*/ 10700642 w 11469414"/>
              <a:gd name="connsiteY641" fmla="*/ 842242 h 6853452"/>
              <a:gd name="connsiteX642" fmla="*/ 10901652 w 11469414"/>
              <a:gd name="connsiteY642" fmla="*/ 896361 h 6853452"/>
              <a:gd name="connsiteX643" fmla="*/ 10961683 w 11469414"/>
              <a:gd name="connsiteY643" fmla="*/ 925466 h 6853452"/>
              <a:gd name="connsiteX644" fmla="*/ 11019439 w 11469414"/>
              <a:gd name="connsiteY644" fmla="*/ 990044 h 6853452"/>
              <a:gd name="connsiteX645" fmla="*/ 11033992 w 11469414"/>
              <a:gd name="connsiteY645" fmla="*/ 1000504 h 6853452"/>
              <a:gd name="connsiteX646" fmla="*/ 11163147 w 11469414"/>
              <a:gd name="connsiteY646" fmla="*/ 1047801 h 6853452"/>
              <a:gd name="connsiteX647" fmla="*/ 11141773 w 11469414"/>
              <a:gd name="connsiteY647" fmla="*/ 1072813 h 6853452"/>
              <a:gd name="connsiteX648" fmla="*/ 11160873 w 11469414"/>
              <a:gd name="connsiteY648" fmla="*/ 1073268 h 6853452"/>
              <a:gd name="connsiteX649" fmla="*/ 11255012 w 11469414"/>
              <a:gd name="connsiteY649" fmla="*/ 1174228 h 6853452"/>
              <a:gd name="connsiteX650" fmla="*/ 11290939 w 11469414"/>
              <a:gd name="connsiteY650" fmla="*/ 1241535 h 6853452"/>
              <a:gd name="connsiteX651" fmla="*/ 11396902 w 11469414"/>
              <a:gd name="connsiteY651" fmla="*/ 1397067 h 6853452"/>
              <a:gd name="connsiteX652" fmla="*/ 11444198 w 11469414"/>
              <a:gd name="connsiteY652" fmla="*/ 1462100 h 6853452"/>
              <a:gd name="connsiteX653" fmla="*/ 11455567 w 11469414"/>
              <a:gd name="connsiteY653" fmla="*/ 1529862 h 6853452"/>
              <a:gd name="connsiteX654" fmla="*/ 11456932 w 11469414"/>
              <a:gd name="connsiteY654" fmla="*/ 1585344 h 6853452"/>
              <a:gd name="connsiteX655" fmla="*/ 11455567 w 11469414"/>
              <a:gd name="connsiteY655" fmla="*/ 1619907 h 6853452"/>
              <a:gd name="connsiteX656" fmla="*/ 11464663 w 11469414"/>
              <a:gd name="connsiteY656" fmla="*/ 1698128 h 6853452"/>
              <a:gd name="connsiteX657" fmla="*/ 11431010 w 11469414"/>
              <a:gd name="connsiteY657" fmla="*/ 1785900 h 6853452"/>
              <a:gd name="connsiteX658" fmla="*/ 11433284 w 11469414"/>
              <a:gd name="connsiteY658" fmla="*/ 1823646 h 6853452"/>
              <a:gd name="connsiteX659" fmla="*/ 11396902 w 11469414"/>
              <a:gd name="connsiteY659" fmla="*/ 1783171 h 6853452"/>
              <a:gd name="connsiteX660" fmla="*/ 11373708 w 11469414"/>
              <a:gd name="connsiteY660" fmla="*/ 1785445 h 6853452"/>
              <a:gd name="connsiteX661" fmla="*/ 11359611 w 11469414"/>
              <a:gd name="connsiteY661" fmla="*/ 1700857 h 6853452"/>
              <a:gd name="connsiteX662" fmla="*/ 11386897 w 11469414"/>
              <a:gd name="connsiteY662" fmla="*/ 1680392 h 6853452"/>
              <a:gd name="connsiteX663" fmla="*/ 11332324 w 11469414"/>
              <a:gd name="connsiteY663" fmla="*/ 1655379 h 6853452"/>
              <a:gd name="connsiteX664" fmla="*/ 11328230 w 11469414"/>
              <a:gd name="connsiteY664" fmla="*/ 1708588 h 6853452"/>
              <a:gd name="connsiteX665" fmla="*/ 11301853 w 11469414"/>
              <a:gd name="connsiteY665" fmla="*/ 1721776 h 6853452"/>
              <a:gd name="connsiteX666" fmla="*/ 11335052 w 11469414"/>
              <a:gd name="connsiteY666" fmla="*/ 1749063 h 6853452"/>
              <a:gd name="connsiteX667" fmla="*/ 11303673 w 11469414"/>
              <a:gd name="connsiteY667" fmla="*/ 1770892 h 6853452"/>
              <a:gd name="connsiteX668" fmla="*/ 11279115 w 11469414"/>
              <a:gd name="connsiteY668" fmla="*/ 1758158 h 6853452"/>
              <a:gd name="connsiteX669" fmla="*/ 11245462 w 11469414"/>
              <a:gd name="connsiteY669" fmla="*/ 1693580 h 6853452"/>
              <a:gd name="connsiteX670" fmla="*/ 11269110 w 11469414"/>
              <a:gd name="connsiteY670" fmla="*/ 1660837 h 6853452"/>
              <a:gd name="connsiteX671" fmla="*/ 11221814 w 11469414"/>
              <a:gd name="connsiteY671" fmla="*/ 1620816 h 6853452"/>
              <a:gd name="connsiteX672" fmla="*/ 11296396 w 11469414"/>
              <a:gd name="connsiteY672" fmla="*/ 1598987 h 6853452"/>
              <a:gd name="connsiteX673" fmla="*/ 11220449 w 11469414"/>
              <a:gd name="connsiteY673" fmla="*/ 1550326 h 6853452"/>
              <a:gd name="connsiteX674" fmla="*/ 11210898 w 11469414"/>
              <a:gd name="connsiteY674" fmla="*/ 1563060 h 6853452"/>
              <a:gd name="connsiteX675" fmla="*/ 11171333 w 11469414"/>
              <a:gd name="connsiteY675" fmla="*/ 1533955 h 6853452"/>
              <a:gd name="connsiteX676" fmla="*/ 11242733 w 11469414"/>
              <a:gd name="connsiteY676" fmla="*/ 1511671 h 6853452"/>
              <a:gd name="connsiteX677" fmla="*/ 11319135 w 11469414"/>
              <a:gd name="connsiteY677" fmla="*/ 1505759 h 6853452"/>
              <a:gd name="connsiteX678" fmla="*/ 11293213 w 11469414"/>
              <a:gd name="connsiteY678" fmla="*/ 1471650 h 6853452"/>
              <a:gd name="connsiteX679" fmla="*/ 11310949 w 11469414"/>
              <a:gd name="connsiteY679" fmla="*/ 1443909 h 6853452"/>
              <a:gd name="connsiteX680" fmla="*/ 11230909 w 11469414"/>
              <a:gd name="connsiteY680" fmla="*/ 1432540 h 6853452"/>
              <a:gd name="connsiteX681" fmla="*/ 11203623 w 11469414"/>
              <a:gd name="connsiteY681" fmla="*/ 1342040 h 6853452"/>
              <a:gd name="connsiteX682" fmla="*/ 11194072 w 11469414"/>
              <a:gd name="connsiteY682" fmla="*/ 1316572 h 6853452"/>
              <a:gd name="connsiteX683" fmla="*/ 11195437 w 11469414"/>
              <a:gd name="connsiteY683" fmla="*/ 1302929 h 6853452"/>
              <a:gd name="connsiteX684" fmla="*/ 11092657 w 11469414"/>
              <a:gd name="connsiteY684" fmla="*/ 1194238 h 6853452"/>
              <a:gd name="connsiteX685" fmla="*/ 11068555 w 11469414"/>
              <a:gd name="connsiteY685" fmla="*/ 1202879 h 6853452"/>
              <a:gd name="connsiteX686" fmla="*/ 11028534 w 11469414"/>
              <a:gd name="connsiteY686" fmla="*/ 1232894 h 6853452"/>
              <a:gd name="connsiteX687" fmla="*/ 10985331 w 11469414"/>
              <a:gd name="connsiteY687" fmla="*/ 1201060 h 6853452"/>
              <a:gd name="connsiteX688" fmla="*/ 10947129 w 11469414"/>
              <a:gd name="connsiteY688" fmla="*/ 1171044 h 6853452"/>
              <a:gd name="connsiteX689" fmla="*/ 10921662 w 11469414"/>
              <a:gd name="connsiteY689" fmla="*/ 1210155 h 6853452"/>
              <a:gd name="connsiteX690" fmla="*/ 10943037 w 11469414"/>
              <a:gd name="connsiteY690" fmla="*/ 1282009 h 6853452"/>
              <a:gd name="connsiteX691" fmla="*/ 10925301 w 11469414"/>
              <a:gd name="connsiteY691" fmla="*/ 1325668 h 6853452"/>
              <a:gd name="connsiteX692" fmla="*/ 10875730 w 11469414"/>
              <a:gd name="connsiteY692" fmla="*/ 1327032 h 6853452"/>
              <a:gd name="connsiteX693" fmla="*/ 10891647 w 11469414"/>
              <a:gd name="connsiteY693" fmla="*/ 1300200 h 6853452"/>
              <a:gd name="connsiteX694" fmla="*/ 10825705 w 11469414"/>
              <a:gd name="connsiteY694" fmla="*/ 1230165 h 6853452"/>
              <a:gd name="connsiteX695" fmla="*/ 10833436 w 11469414"/>
              <a:gd name="connsiteY695" fmla="*/ 1222434 h 6853452"/>
              <a:gd name="connsiteX696" fmla="*/ 10743391 w 11469414"/>
              <a:gd name="connsiteY696" fmla="*/ 1202879 h 6853452"/>
              <a:gd name="connsiteX697" fmla="*/ 10742936 w 11469414"/>
              <a:gd name="connsiteY697" fmla="*/ 1256087 h 6853452"/>
              <a:gd name="connsiteX698" fmla="*/ 10731111 w 11469414"/>
              <a:gd name="connsiteY698" fmla="*/ 1350680 h 6853452"/>
              <a:gd name="connsiteX699" fmla="*/ 10664260 w 11469414"/>
              <a:gd name="connsiteY699" fmla="*/ 1394339 h 6853452"/>
              <a:gd name="connsiteX700" fmla="*/ 10630152 w 11469414"/>
              <a:gd name="connsiteY700" fmla="*/ 1367052 h 6853452"/>
              <a:gd name="connsiteX701" fmla="*/ 10596499 w 11469414"/>
              <a:gd name="connsiteY701" fmla="*/ 1412530 h 6853452"/>
              <a:gd name="connsiteX702" fmla="*/ 10561026 w 11469414"/>
              <a:gd name="connsiteY702" fmla="*/ 1517128 h 6853452"/>
              <a:gd name="connsiteX703" fmla="*/ 10568303 w 11469414"/>
              <a:gd name="connsiteY703" fmla="*/ 1563515 h 6853452"/>
              <a:gd name="connsiteX704" fmla="*/ 10575579 w 11469414"/>
              <a:gd name="connsiteY704" fmla="*/ 1583525 h 6853452"/>
              <a:gd name="connsiteX705" fmla="*/ 10546018 w 11469414"/>
              <a:gd name="connsiteY705" fmla="*/ 1656744 h 6853452"/>
              <a:gd name="connsiteX706" fmla="*/ 10540561 w 11469414"/>
              <a:gd name="connsiteY706" fmla="*/ 1745879 h 6853452"/>
              <a:gd name="connsiteX707" fmla="*/ 10521461 w 11469414"/>
              <a:gd name="connsiteY707" fmla="*/ 1867304 h 6853452"/>
              <a:gd name="connsiteX708" fmla="*/ 10502361 w 11469414"/>
              <a:gd name="connsiteY708" fmla="*/ 1961443 h 6853452"/>
              <a:gd name="connsiteX709" fmla="*/ 10490991 w 11469414"/>
              <a:gd name="connsiteY709" fmla="*/ 1961443 h 6853452"/>
              <a:gd name="connsiteX710" fmla="*/ 10509636 w 11469414"/>
              <a:gd name="connsiteY710" fmla="*/ 1988274 h 6853452"/>
              <a:gd name="connsiteX711" fmla="*/ 10466433 w 11469414"/>
              <a:gd name="connsiteY711" fmla="*/ 2071043 h 6853452"/>
              <a:gd name="connsiteX712" fmla="*/ 10527373 w 11469414"/>
              <a:gd name="connsiteY712" fmla="*/ 2088325 h 6853452"/>
              <a:gd name="connsiteX713" fmla="*/ 10503724 w 11469414"/>
              <a:gd name="connsiteY713" fmla="*/ 2109699 h 6853452"/>
              <a:gd name="connsiteX714" fmla="*/ 10491900 w 11469414"/>
              <a:gd name="connsiteY714" fmla="*/ 2182008 h 6853452"/>
              <a:gd name="connsiteX715" fmla="*/ 10496902 w 11469414"/>
              <a:gd name="connsiteY715" fmla="*/ 2208385 h 6853452"/>
              <a:gd name="connsiteX716" fmla="*/ 10500541 w 11469414"/>
              <a:gd name="connsiteY716" fmla="*/ 2249770 h 6853452"/>
              <a:gd name="connsiteX717" fmla="*/ 10520552 w 11469414"/>
              <a:gd name="connsiteY717" fmla="*/ 2297521 h 6853452"/>
              <a:gd name="connsiteX718" fmla="*/ 10544200 w 11469414"/>
              <a:gd name="connsiteY718" fmla="*/ 2430315 h 6853452"/>
              <a:gd name="connsiteX719" fmla="*/ 10536013 w 11469414"/>
              <a:gd name="connsiteY719" fmla="*/ 2502170 h 6853452"/>
              <a:gd name="connsiteX720" fmla="*/ 10546928 w 11469414"/>
              <a:gd name="connsiteY720" fmla="*/ 2559926 h 6853452"/>
              <a:gd name="connsiteX721" fmla="*/ 10581946 w 11469414"/>
              <a:gd name="connsiteY721" fmla="*/ 2525818 h 6853452"/>
              <a:gd name="connsiteX722" fmla="*/ 10596953 w 11469414"/>
              <a:gd name="connsiteY722" fmla="*/ 2508536 h 6853452"/>
              <a:gd name="connsiteX723" fmla="*/ 10660621 w 11469414"/>
              <a:gd name="connsiteY723" fmla="*/ 2426677 h 6853452"/>
              <a:gd name="connsiteX724" fmla="*/ 10699277 w 11469414"/>
              <a:gd name="connsiteY724" fmla="*/ 2388476 h 6853452"/>
              <a:gd name="connsiteX725" fmla="*/ 10728383 w 11469414"/>
              <a:gd name="connsiteY725" fmla="*/ 2373468 h 6853452"/>
              <a:gd name="connsiteX726" fmla="*/ 10720197 w 11469414"/>
              <a:gd name="connsiteY726" fmla="*/ 2436682 h 6853452"/>
              <a:gd name="connsiteX727" fmla="*/ 10702461 w 11469414"/>
              <a:gd name="connsiteY727" fmla="*/ 2476248 h 6853452"/>
              <a:gd name="connsiteX728" fmla="*/ 10676084 w 11469414"/>
              <a:gd name="connsiteY728" fmla="*/ 2514903 h 6853452"/>
              <a:gd name="connsiteX729" fmla="*/ 10638793 w 11469414"/>
              <a:gd name="connsiteY729" fmla="*/ 2526273 h 6853452"/>
              <a:gd name="connsiteX730" fmla="*/ 10615599 w 11469414"/>
              <a:gd name="connsiteY730" fmla="*/ 2577207 h 6853452"/>
              <a:gd name="connsiteX731" fmla="*/ 10584674 w 11469414"/>
              <a:gd name="connsiteY731" fmla="*/ 2609496 h 6853452"/>
              <a:gd name="connsiteX732" fmla="*/ 10561481 w 11469414"/>
              <a:gd name="connsiteY732" fmla="*/ 2572205 h 6853452"/>
              <a:gd name="connsiteX733" fmla="*/ 10581491 w 11469414"/>
              <a:gd name="connsiteY733" fmla="*/ 2643150 h 6853452"/>
              <a:gd name="connsiteX734" fmla="*/ 10593315 w 11469414"/>
              <a:gd name="connsiteY734" fmla="*/ 2624049 h 6853452"/>
              <a:gd name="connsiteX735" fmla="*/ 10619237 w 11469414"/>
              <a:gd name="connsiteY735" fmla="*/ 2632235 h 6853452"/>
              <a:gd name="connsiteX736" fmla="*/ 10585583 w 11469414"/>
              <a:gd name="connsiteY736" fmla="*/ 2700451 h 6853452"/>
              <a:gd name="connsiteX737" fmla="*/ 10550112 w 11469414"/>
              <a:gd name="connsiteY737" fmla="*/ 2734105 h 6853452"/>
              <a:gd name="connsiteX738" fmla="*/ 10594225 w 11469414"/>
              <a:gd name="connsiteY738" fmla="*/ 2807778 h 6853452"/>
              <a:gd name="connsiteX739" fmla="*/ 10559661 w 11469414"/>
              <a:gd name="connsiteY739" fmla="*/ 2878723 h 6853452"/>
              <a:gd name="connsiteX740" fmla="*/ 10611506 w 11469414"/>
              <a:gd name="connsiteY740" fmla="*/ 2855075 h 6853452"/>
              <a:gd name="connsiteX741" fmla="*/ 10627878 w 11469414"/>
              <a:gd name="connsiteY741" fmla="*/ 2885999 h 6853452"/>
              <a:gd name="connsiteX742" fmla="*/ 10706554 w 11469414"/>
              <a:gd name="connsiteY742" fmla="*/ 2866444 h 6853452"/>
              <a:gd name="connsiteX743" fmla="*/ 10672901 w 11469414"/>
              <a:gd name="connsiteY743" fmla="*/ 2901007 h 6853452"/>
              <a:gd name="connsiteX744" fmla="*/ 10649252 w 11469414"/>
              <a:gd name="connsiteY744" fmla="*/ 2923746 h 6853452"/>
              <a:gd name="connsiteX745" fmla="*/ 10667443 w 11469414"/>
              <a:gd name="connsiteY745" fmla="*/ 2976500 h 6853452"/>
              <a:gd name="connsiteX746" fmla="*/ 10693820 w 11469414"/>
              <a:gd name="connsiteY746" fmla="*/ 2987414 h 6853452"/>
              <a:gd name="connsiteX747" fmla="*/ 10742481 w 11469414"/>
              <a:gd name="connsiteY747" fmla="*/ 2960582 h 6853452"/>
              <a:gd name="connsiteX748" fmla="*/ 10680177 w 11469414"/>
              <a:gd name="connsiteY748" fmla="*/ 3010608 h 6853452"/>
              <a:gd name="connsiteX749" fmla="*/ 10622876 w 11469414"/>
              <a:gd name="connsiteY749" fmla="*/ 3071547 h 6853452"/>
              <a:gd name="connsiteX750" fmla="*/ 10741571 w 11469414"/>
              <a:gd name="connsiteY750" fmla="*/ 3050173 h 6853452"/>
              <a:gd name="connsiteX751" fmla="*/ 10748393 w 11469414"/>
              <a:gd name="connsiteY751" fmla="*/ 3058814 h 6853452"/>
              <a:gd name="connsiteX752" fmla="*/ 10702915 w 11469414"/>
              <a:gd name="connsiteY752" fmla="*/ 3157500 h 6853452"/>
              <a:gd name="connsiteX753" fmla="*/ 10639247 w 11469414"/>
              <a:gd name="connsiteY753" fmla="*/ 3221168 h 6853452"/>
              <a:gd name="connsiteX754" fmla="*/ 10701097 w 11469414"/>
              <a:gd name="connsiteY754" fmla="*/ 3183877 h 6853452"/>
              <a:gd name="connsiteX755" fmla="*/ 10707009 w 11469414"/>
              <a:gd name="connsiteY755" fmla="*/ 3258005 h 6853452"/>
              <a:gd name="connsiteX756" fmla="*/ 10697914 w 11469414"/>
              <a:gd name="connsiteY756" fmla="*/ 3260734 h 6853452"/>
              <a:gd name="connsiteX757" fmla="*/ 10725654 w 11469414"/>
              <a:gd name="connsiteY757" fmla="*/ 3281199 h 6853452"/>
              <a:gd name="connsiteX758" fmla="*/ 10661076 w 11469414"/>
              <a:gd name="connsiteY758" fmla="*/ 3429000 h 6853452"/>
              <a:gd name="connsiteX759" fmla="*/ 10661986 w 11469414"/>
              <a:gd name="connsiteY759" fmla="*/ 3464927 h 6853452"/>
              <a:gd name="connsiteX760" fmla="*/ 10695640 w 11469414"/>
              <a:gd name="connsiteY760" fmla="*/ 3454013 h 6853452"/>
              <a:gd name="connsiteX761" fmla="*/ 10775679 w 11469414"/>
              <a:gd name="connsiteY761" fmla="*/ 3418995 h 6853452"/>
              <a:gd name="connsiteX762" fmla="*/ 10781136 w 11469414"/>
              <a:gd name="connsiteY762" fmla="*/ 3429455 h 6853452"/>
              <a:gd name="connsiteX763" fmla="*/ 10766130 w 11469414"/>
              <a:gd name="connsiteY763" fmla="*/ 3440370 h 6853452"/>
              <a:gd name="connsiteX764" fmla="*/ 10767039 w 11469414"/>
              <a:gd name="connsiteY764" fmla="*/ 3450374 h 6853452"/>
              <a:gd name="connsiteX765" fmla="*/ 10823431 w 11469414"/>
              <a:gd name="connsiteY765" fmla="*/ 3440370 h 6853452"/>
              <a:gd name="connsiteX766" fmla="*/ 10842986 w 11469414"/>
              <a:gd name="connsiteY766" fmla="*/ 3442643 h 6853452"/>
              <a:gd name="connsiteX767" fmla="*/ 10845715 w 11469414"/>
              <a:gd name="connsiteY767" fmla="*/ 3464927 h 6853452"/>
              <a:gd name="connsiteX768" fmla="*/ 10823431 w 11469414"/>
              <a:gd name="connsiteY768" fmla="*/ 3476752 h 6853452"/>
              <a:gd name="connsiteX769" fmla="*/ 10710192 w 11469414"/>
              <a:gd name="connsiteY769" fmla="*/ 3491759 h 6853452"/>
              <a:gd name="connsiteX770" fmla="*/ 10711557 w 11469414"/>
              <a:gd name="connsiteY770" fmla="*/ 3500855 h 6853452"/>
              <a:gd name="connsiteX771" fmla="*/ 10748393 w 11469414"/>
              <a:gd name="connsiteY771" fmla="*/ 3518591 h 6853452"/>
              <a:gd name="connsiteX772" fmla="*/ 10695640 w 11469414"/>
              <a:gd name="connsiteY772" fmla="*/ 3534508 h 6853452"/>
              <a:gd name="connsiteX773" fmla="*/ 10672901 w 11469414"/>
              <a:gd name="connsiteY773" fmla="*/ 3585443 h 6853452"/>
              <a:gd name="connsiteX774" fmla="*/ 10687454 w 11469414"/>
              <a:gd name="connsiteY774" fmla="*/ 3570435 h 6853452"/>
              <a:gd name="connsiteX775" fmla="*/ 10779773 w 11469414"/>
              <a:gd name="connsiteY775" fmla="*/ 3698681 h 6853452"/>
              <a:gd name="connsiteX776" fmla="*/ 10783410 w 11469414"/>
              <a:gd name="connsiteY776" fmla="*/ 3691405 h 6853452"/>
              <a:gd name="connsiteX777" fmla="*/ 10797054 w 11469414"/>
              <a:gd name="connsiteY777" fmla="*/ 3775538 h 6853452"/>
              <a:gd name="connsiteX778" fmla="*/ 10762036 w 11469414"/>
              <a:gd name="connsiteY778" fmla="*/ 3831476 h 6853452"/>
              <a:gd name="connsiteX779" fmla="*/ 10792961 w 11469414"/>
              <a:gd name="connsiteY779" fmla="*/ 3814649 h 6853452"/>
              <a:gd name="connsiteX780" fmla="*/ 10812517 w 11469414"/>
              <a:gd name="connsiteY780" fmla="*/ 3836023 h 6853452"/>
              <a:gd name="connsiteX781" fmla="*/ 10812061 w 11469414"/>
              <a:gd name="connsiteY781" fmla="*/ 3855579 h 6853452"/>
              <a:gd name="connsiteX782" fmla="*/ 10798418 w 11469414"/>
              <a:gd name="connsiteY782" fmla="*/ 3862400 h 6853452"/>
              <a:gd name="connsiteX783" fmla="*/ 10768858 w 11469414"/>
              <a:gd name="connsiteY783" fmla="*/ 3881046 h 6853452"/>
              <a:gd name="connsiteX784" fmla="*/ 10737479 w 11469414"/>
              <a:gd name="connsiteY784" fmla="*/ 3871950 h 6853452"/>
              <a:gd name="connsiteX785" fmla="*/ 10772951 w 11469414"/>
              <a:gd name="connsiteY785" fmla="*/ 3921976 h 6853452"/>
              <a:gd name="connsiteX786" fmla="*/ 10867089 w 11469414"/>
              <a:gd name="connsiteY786" fmla="*/ 3897873 h 6853452"/>
              <a:gd name="connsiteX787" fmla="*/ 10893011 w 11469414"/>
              <a:gd name="connsiteY787" fmla="*/ 3913790 h 6853452"/>
              <a:gd name="connsiteX788" fmla="*/ 10818883 w 11469414"/>
              <a:gd name="connsiteY788" fmla="*/ 3988373 h 6853452"/>
              <a:gd name="connsiteX789" fmla="*/ 10716559 w 11469414"/>
              <a:gd name="connsiteY789" fmla="*/ 3901056 h 6853452"/>
              <a:gd name="connsiteX790" fmla="*/ 10720652 w 11469414"/>
              <a:gd name="connsiteY790" fmla="*/ 3957448 h 6853452"/>
              <a:gd name="connsiteX791" fmla="*/ 10759762 w 11469414"/>
              <a:gd name="connsiteY791" fmla="*/ 3951991 h 6853452"/>
              <a:gd name="connsiteX792" fmla="*/ 10761582 w 11469414"/>
              <a:gd name="connsiteY792" fmla="*/ 3991101 h 6853452"/>
              <a:gd name="connsiteX793" fmla="*/ 10695184 w 11469414"/>
              <a:gd name="connsiteY793" fmla="*/ 3994285 h 6853452"/>
              <a:gd name="connsiteX794" fmla="*/ 10687908 w 11469414"/>
              <a:gd name="connsiteY794" fmla="*/ 3982916 h 6853452"/>
              <a:gd name="connsiteX795" fmla="*/ 10686089 w 11469414"/>
              <a:gd name="connsiteY795" fmla="*/ 4005199 h 6853452"/>
              <a:gd name="connsiteX796" fmla="*/ 10712466 w 11469414"/>
              <a:gd name="connsiteY796" fmla="*/ 4053860 h 6853452"/>
              <a:gd name="connsiteX797" fmla="*/ 10719288 w 11469414"/>
              <a:gd name="connsiteY797" fmla="*/ 4066594 h 6853452"/>
              <a:gd name="connsiteX798" fmla="*/ 10664715 w 11469414"/>
              <a:gd name="connsiteY798" fmla="*/ 4061137 h 6853452"/>
              <a:gd name="connsiteX799" fmla="*/ 10665169 w 11469414"/>
              <a:gd name="connsiteY799" fmla="*/ 4067049 h 6853452"/>
              <a:gd name="connsiteX800" fmla="*/ 10735205 w 11469414"/>
              <a:gd name="connsiteY800" fmla="*/ 4092516 h 6853452"/>
              <a:gd name="connsiteX801" fmla="*/ 10739297 w 11469414"/>
              <a:gd name="connsiteY801" fmla="*/ 4088878 h 6853452"/>
              <a:gd name="connsiteX802" fmla="*/ 10717014 w 11469414"/>
              <a:gd name="connsiteY802" fmla="*/ 4067958 h 6853452"/>
              <a:gd name="connsiteX803" fmla="*/ 10735659 w 11469414"/>
              <a:gd name="connsiteY803" fmla="*/ 4053406 h 6853452"/>
              <a:gd name="connsiteX804" fmla="*/ 10807514 w 11469414"/>
              <a:gd name="connsiteY804" fmla="*/ 4035669 h 6853452"/>
              <a:gd name="connsiteX805" fmla="*/ 10807514 w 11469414"/>
              <a:gd name="connsiteY805" fmla="*/ 4055679 h 6853452"/>
              <a:gd name="connsiteX806" fmla="*/ 10846625 w 11469414"/>
              <a:gd name="connsiteY806" fmla="*/ 4069777 h 6853452"/>
              <a:gd name="connsiteX807" fmla="*/ 10845260 w 11469414"/>
              <a:gd name="connsiteY807" fmla="*/ 4082966 h 6853452"/>
              <a:gd name="connsiteX808" fmla="*/ 10792961 w 11469414"/>
              <a:gd name="connsiteY808" fmla="*/ 4083421 h 6853452"/>
              <a:gd name="connsiteX809" fmla="*/ 10748848 w 11469414"/>
              <a:gd name="connsiteY809" fmla="*/ 4094790 h 6853452"/>
              <a:gd name="connsiteX810" fmla="*/ 10751576 w 11469414"/>
              <a:gd name="connsiteY810" fmla="*/ 4107524 h 6853452"/>
              <a:gd name="connsiteX811" fmla="*/ 10812517 w 11469414"/>
              <a:gd name="connsiteY811" fmla="*/ 4127988 h 6853452"/>
              <a:gd name="connsiteX812" fmla="*/ 10836620 w 11469414"/>
              <a:gd name="connsiteY812" fmla="*/ 4121167 h 6853452"/>
              <a:gd name="connsiteX813" fmla="*/ 10865725 w 11469414"/>
              <a:gd name="connsiteY813" fmla="*/ 4108888 h 6853452"/>
              <a:gd name="connsiteX814" fmla="*/ 10878459 w 11469414"/>
              <a:gd name="connsiteY814" fmla="*/ 4123441 h 6853452"/>
              <a:gd name="connsiteX815" fmla="*/ 10858903 w 11469414"/>
              <a:gd name="connsiteY815" fmla="*/ 4147999 h 6853452"/>
              <a:gd name="connsiteX816" fmla="*/ 10813881 w 11469414"/>
              <a:gd name="connsiteY816" fmla="*/ 4154820 h 6853452"/>
              <a:gd name="connsiteX817" fmla="*/ 10741571 w 11469414"/>
              <a:gd name="connsiteY817" fmla="*/ 4244866 h 6853452"/>
              <a:gd name="connsiteX818" fmla="*/ 10817518 w 11469414"/>
              <a:gd name="connsiteY818" fmla="*/ 4276700 h 6853452"/>
              <a:gd name="connsiteX819" fmla="*/ 10693366 w 11469414"/>
              <a:gd name="connsiteY819" fmla="*/ 4276700 h 6853452"/>
              <a:gd name="connsiteX820" fmla="*/ 10627424 w 11469414"/>
              <a:gd name="connsiteY820" fmla="*/ 4233951 h 6853452"/>
              <a:gd name="connsiteX821" fmla="*/ 10622876 w 11469414"/>
              <a:gd name="connsiteY821" fmla="*/ 4304441 h 6853452"/>
              <a:gd name="connsiteX822" fmla="*/ 10694275 w 11469414"/>
              <a:gd name="connsiteY822" fmla="*/ 4275790 h 6853452"/>
              <a:gd name="connsiteX823" fmla="*/ 10636064 w 11469414"/>
              <a:gd name="connsiteY823" fmla="*/ 4394941 h 6853452"/>
              <a:gd name="connsiteX824" fmla="*/ 10539197 w 11469414"/>
              <a:gd name="connsiteY824" fmla="*/ 4526371 h 6853452"/>
              <a:gd name="connsiteX825" fmla="*/ 10572395 w 11469414"/>
              <a:gd name="connsiteY825" fmla="*/ 4503633 h 6853452"/>
              <a:gd name="connsiteX826" fmla="*/ 10579672 w 11469414"/>
              <a:gd name="connsiteY826" fmla="*/ 4557296 h 6853452"/>
              <a:gd name="connsiteX827" fmla="*/ 10620602 w 11469414"/>
              <a:gd name="connsiteY827" fmla="*/ 4528645 h 6853452"/>
              <a:gd name="connsiteX828" fmla="*/ 10626059 w 11469414"/>
              <a:gd name="connsiteY828" fmla="*/ 4532283 h 6853452"/>
              <a:gd name="connsiteX829" fmla="*/ 10601500 w 11469414"/>
              <a:gd name="connsiteY829" fmla="*/ 4563208 h 6853452"/>
              <a:gd name="connsiteX830" fmla="*/ 10643341 w 11469414"/>
              <a:gd name="connsiteY830" fmla="*/ 4560479 h 6853452"/>
              <a:gd name="connsiteX831" fmla="*/ 10671081 w 11469414"/>
              <a:gd name="connsiteY831" fmla="*/ 4585947 h 6853452"/>
              <a:gd name="connsiteX832" fmla="*/ 10669263 w 11469414"/>
              <a:gd name="connsiteY832" fmla="*/ 4616417 h 6853452"/>
              <a:gd name="connsiteX833" fmla="*/ 10747484 w 11469414"/>
              <a:gd name="connsiteY833" fmla="*/ 4616417 h 6853452"/>
              <a:gd name="connsiteX834" fmla="*/ 10664260 w 11469414"/>
              <a:gd name="connsiteY834" fmla="*/ 4691000 h 6853452"/>
              <a:gd name="connsiteX835" fmla="*/ 10565119 w 11469414"/>
              <a:gd name="connsiteY835" fmla="*/ 4675992 h 6853452"/>
              <a:gd name="connsiteX836" fmla="*/ 10684270 w 11469414"/>
              <a:gd name="connsiteY836" fmla="*/ 4750120 h 6853452"/>
              <a:gd name="connsiteX837" fmla="*/ 10651072 w 11469414"/>
              <a:gd name="connsiteY837" fmla="*/ 4802419 h 6853452"/>
              <a:gd name="connsiteX838" fmla="*/ 10631971 w 11469414"/>
              <a:gd name="connsiteY838" fmla="*/ 4789231 h 6853452"/>
              <a:gd name="connsiteX839" fmla="*/ 10596043 w 11469414"/>
              <a:gd name="connsiteY839" fmla="*/ 4811515 h 6853452"/>
              <a:gd name="connsiteX840" fmla="*/ 10583765 w 11469414"/>
              <a:gd name="connsiteY840" fmla="*/ 4843349 h 6853452"/>
              <a:gd name="connsiteX841" fmla="*/ 10547383 w 11469414"/>
              <a:gd name="connsiteY841" fmla="*/ 4910201 h 6853452"/>
              <a:gd name="connsiteX842" fmla="*/ 10532375 w 11469414"/>
              <a:gd name="connsiteY842" fmla="*/ 4942035 h 6853452"/>
              <a:gd name="connsiteX843" fmla="*/ 10474619 w 11469414"/>
              <a:gd name="connsiteY843" fmla="*/ 4983419 h 6853452"/>
              <a:gd name="connsiteX844" fmla="*/ 10442329 w 11469414"/>
              <a:gd name="connsiteY844" fmla="*/ 5000246 h 6853452"/>
              <a:gd name="connsiteX845" fmla="*/ 10480076 w 11469414"/>
              <a:gd name="connsiteY845" fmla="*/ 5007977 h 6853452"/>
              <a:gd name="connsiteX846" fmla="*/ 10385028 w 11469414"/>
              <a:gd name="connsiteY846" fmla="*/ 5069372 h 6853452"/>
              <a:gd name="connsiteX847" fmla="*/ 10432780 w 11469414"/>
              <a:gd name="connsiteY847" fmla="*/ 5017073 h 6853452"/>
              <a:gd name="connsiteX848" fmla="*/ 10405038 w 11469414"/>
              <a:gd name="connsiteY848" fmla="*/ 5020257 h 6853452"/>
              <a:gd name="connsiteX849" fmla="*/ 10362744 w 11469414"/>
              <a:gd name="connsiteY849" fmla="*/ 5025259 h 6853452"/>
              <a:gd name="connsiteX850" fmla="*/ 10335457 w 11469414"/>
              <a:gd name="connsiteY850" fmla="*/ 5018437 h 6853452"/>
              <a:gd name="connsiteX851" fmla="*/ 10318631 w 11469414"/>
              <a:gd name="connsiteY851" fmla="*/ 5046178 h 6853452"/>
              <a:gd name="connsiteX852" fmla="*/ 10324543 w 11469414"/>
              <a:gd name="connsiteY852" fmla="*/ 5056639 h 6853452"/>
              <a:gd name="connsiteX853" fmla="*/ 10338642 w 11469414"/>
              <a:gd name="connsiteY853" fmla="*/ 5039357 h 6853452"/>
              <a:gd name="connsiteX854" fmla="*/ 10373204 w 11469414"/>
              <a:gd name="connsiteY854" fmla="*/ 5052545 h 6853452"/>
              <a:gd name="connsiteX855" fmla="*/ 10385483 w 11469414"/>
              <a:gd name="connsiteY855" fmla="*/ 5069827 h 6853452"/>
              <a:gd name="connsiteX856" fmla="*/ 10371385 w 11469414"/>
              <a:gd name="connsiteY856" fmla="*/ 5124855 h 6853452"/>
              <a:gd name="connsiteX857" fmla="*/ 10342734 w 11469414"/>
              <a:gd name="connsiteY857" fmla="*/ 5130312 h 6853452"/>
              <a:gd name="connsiteX858" fmla="*/ 10340916 w 11469414"/>
              <a:gd name="connsiteY858" fmla="*/ 5118942 h 6853452"/>
              <a:gd name="connsiteX859" fmla="*/ 10367747 w 11469414"/>
              <a:gd name="connsiteY859" fmla="*/ 5104845 h 6853452"/>
              <a:gd name="connsiteX860" fmla="*/ 10369565 w 11469414"/>
              <a:gd name="connsiteY860" fmla="*/ 5094384 h 6853452"/>
              <a:gd name="connsiteX861" fmla="*/ 10330910 w 11469414"/>
              <a:gd name="connsiteY861" fmla="*/ 5085289 h 6853452"/>
              <a:gd name="connsiteX862" fmla="*/ 10315448 w 11469414"/>
              <a:gd name="connsiteY862" fmla="*/ 5120762 h 6853452"/>
              <a:gd name="connsiteX863" fmla="*/ 10256327 w 11469414"/>
              <a:gd name="connsiteY863" fmla="*/ 5186704 h 6853452"/>
              <a:gd name="connsiteX864" fmla="*/ 10234953 w 11469414"/>
              <a:gd name="connsiteY864" fmla="*/ 5188978 h 6853452"/>
              <a:gd name="connsiteX865" fmla="*/ 10067596 w 11469414"/>
              <a:gd name="connsiteY865" fmla="*/ 5201257 h 6853452"/>
              <a:gd name="connsiteX866" fmla="*/ 10035761 w 11469414"/>
              <a:gd name="connsiteY866" fmla="*/ 5203530 h 6853452"/>
              <a:gd name="connsiteX867" fmla="*/ 9875681 w 11469414"/>
              <a:gd name="connsiteY867" fmla="*/ 5173061 h 6853452"/>
              <a:gd name="connsiteX868" fmla="*/ 9948899 w 11469414"/>
              <a:gd name="connsiteY868" fmla="*/ 5148503 h 6853452"/>
              <a:gd name="connsiteX869" fmla="*/ 9947536 w 11469414"/>
              <a:gd name="connsiteY869" fmla="*/ 5138498 h 6853452"/>
              <a:gd name="connsiteX870" fmla="*/ 9887050 w 11469414"/>
              <a:gd name="connsiteY870" fmla="*/ 5125309 h 6853452"/>
              <a:gd name="connsiteX871" fmla="*/ 9838390 w 11469414"/>
              <a:gd name="connsiteY871" fmla="*/ 5074374 h 6853452"/>
              <a:gd name="connsiteX872" fmla="*/ 9897055 w 11469414"/>
              <a:gd name="connsiteY872" fmla="*/ 5089382 h 6853452"/>
              <a:gd name="connsiteX873" fmla="*/ 9891143 w 11469414"/>
              <a:gd name="connsiteY873" fmla="*/ 5036174 h 6853452"/>
              <a:gd name="connsiteX874" fmla="*/ 9941168 w 11469414"/>
              <a:gd name="connsiteY874" fmla="*/ 5066189 h 6853452"/>
              <a:gd name="connsiteX875" fmla="*/ 9951173 w 11469414"/>
              <a:gd name="connsiteY875" fmla="*/ 5075739 h 6853452"/>
              <a:gd name="connsiteX876" fmla="*/ 10081694 w 11469414"/>
              <a:gd name="connsiteY876" fmla="*/ 5090291 h 6853452"/>
              <a:gd name="connsiteX877" fmla="*/ 10103068 w 11469414"/>
              <a:gd name="connsiteY877" fmla="*/ 5031171 h 6853452"/>
              <a:gd name="connsiteX878" fmla="*/ 10183563 w 11469414"/>
              <a:gd name="connsiteY878" fmla="*/ 4936578 h 6853452"/>
              <a:gd name="connsiteX879" fmla="*/ 10170375 w 11469414"/>
              <a:gd name="connsiteY879" fmla="*/ 4902925 h 6853452"/>
              <a:gd name="connsiteX880" fmla="*/ 10192659 w 11469414"/>
              <a:gd name="connsiteY880" fmla="*/ 4784228 h 6853452"/>
              <a:gd name="connsiteX881" fmla="*/ 10194932 w 11469414"/>
              <a:gd name="connsiteY881" fmla="*/ 4773768 h 6853452"/>
              <a:gd name="connsiteX882" fmla="*/ 10224948 w 11469414"/>
              <a:gd name="connsiteY882" fmla="*/ 4670080 h 6853452"/>
              <a:gd name="connsiteX883" fmla="*/ 10221764 w 11469414"/>
              <a:gd name="connsiteY883" fmla="*/ 4642339 h 6853452"/>
              <a:gd name="connsiteX884" fmla="*/ 10225402 w 11469414"/>
              <a:gd name="connsiteY884" fmla="*/ 4586856 h 6853452"/>
              <a:gd name="connsiteX885" fmla="*/ 10222219 w 11469414"/>
              <a:gd name="connsiteY885" fmla="*/ 4564117 h 6853452"/>
              <a:gd name="connsiteX886" fmla="*/ 10270426 w 11469414"/>
              <a:gd name="connsiteY886" fmla="*/ 4554112 h 6853452"/>
              <a:gd name="connsiteX887" fmla="*/ 10289071 w 11469414"/>
              <a:gd name="connsiteY887" fmla="*/ 4461793 h 6853452"/>
              <a:gd name="connsiteX888" fmla="*/ 10294983 w 11469414"/>
              <a:gd name="connsiteY888" fmla="*/ 4349464 h 6853452"/>
              <a:gd name="connsiteX889" fmla="*/ 10363654 w 11469414"/>
              <a:gd name="connsiteY889" fmla="*/ 4216670 h 6853452"/>
              <a:gd name="connsiteX890" fmla="*/ 10377752 w 11469414"/>
              <a:gd name="connsiteY890" fmla="*/ 4195295 h 6853452"/>
              <a:gd name="connsiteX891" fmla="*/ 10433689 w 11469414"/>
              <a:gd name="connsiteY891" fmla="*/ 4079328 h 6853452"/>
              <a:gd name="connsiteX892" fmla="*/ 10393215 w 11469414"/>
              <a:gd name="connsiteY892" fmla="*/ 4095245 h 6853452"/>
              <a:gd name="connsiteX893" fmla="*/ 10431415 w 11469414"/>
              <a:gd name="connsiteY893" fmla="*/ 3983370 h 6853452"/>
              <a:gd name="connsiteX894" fmla="*/ 10336822 w 11469414"/>
              <a:gd name="connsiteY894" fmla="*/ 3917883 h 6853452"/>
              <a:gd name="connsiteX895" fmla="*/ 10350011 w 11469414"/>
              <a:gd name="connsiteY895" fmla="*/ 3844664 h 6853452"/>
              <a:gd name="connsiteX896" fmla="*/ 10334548 w 11469414"/>
              <a:gd name="connsiteY896" fmla="*/ 3787817 h 6853452"/>
              <a:gd name="connsiteX897" fmla="*/ 10291800 w 11469414"/>
              <a:gd name="connsiteY897" fmla="*/ 3748252 h 6853452"/>
              <a:gd name="connsiteX898" fmla="*/ 10230405 w 11469414"/>
              <a:gd name="connsiteY898" fmla="*/ 3748252 h 6853452"/>
              <a:gd name="connsiteX899" fmla="*/ 10234044 w 11469414"/>
              <a:gd name="connsiteY899" fmla="*/ 3726423 h 6853452"/>
              <a:gd name="connsiteX900" fmla="*/ 10249050 w 11469414"/>
              <a:gd name="connsiteY900" fmla="*/ 3703229 h 6853452"/>
              <a:gd name="connsiteX901" fmla="*/ 10271335 w 11469414"/>
              <a:gd name="connsiteY901" fmla="*/ 3718691 h 6853452"/>
              <a:gd name="connsiteX902" fmla="*/ 10305443 w 11469414"/>
              <a:gd name="connsiteY902" fmla="*/ 3716872 h 6853452"/>
              <a:gd name="connsiteX903" fmla="*/ 10333639 w 11469414"/>
              <a:gd name="connsiteY903" fmla="*/ 3660935 h 6853452"/>
              <a:gd name="connsiteX904" fmla="*/ 10324543 w 11469414"/>
              <a:gd name="connsiteY904" fmla="*/ 3650475 h 6853452"/>
              <a:gd name="connsiteX905" fmla="*/ 10285887 w 11469414"/>
              <a:gd name="connsiteY905" fmla="*/ 3671850 h 6853452"/>
              <a:gd name="connsiteX906" fmla="*/ 10241774 w 11469414"/>
              <a:gd name="connsiteY906" fmla="*/ 3671850 h 6853452"/>
              <a:gd name="connsiteX907" fmla="*/ 10182654 w 11469414"/>
              <a:gd name="connsiteY907" fmla="*/ 3659571 h 6853452"/>
              <a:gd name="connsiteX908" fmla="*/ 10183108 w 11469414"/>
              <a:gd name="connsiteY908" fmla="*/ 3660480 h 6853452"/>
              <a:gd name="connsiteX909" fmla="*/ 10178560 w 11469414"/>
              <a:gd name="connsiteY909" fmla="*/ 3645927 h 6853452"/>
              <a:gd name="connsiteX910" fmla="*/ 10156732 w 11469414"/>
              <a:gd name="connsiteY910" fmla="*/ 3645018 h 6853452"/>
              <a:gd name="connsiteX911" fmla="*/ 10100794 w 11469414"/>
              <a:gd name="connsiteY911" fmla="*/ 3625463 h 6853452"/>
              <a:gd name="connsiteX912" fmla="*/ 10125352 w 11469414"/>
              <a:gd name="connsiteY912" fmla="*/ 3573618 h 6853452"/>
              <a:gd name="connsiteX913" fmla="*/ 10100339 w 11469414"/>
              <a:gd name="connsiteY913" fmla="*/ 3569071 h 6853452"/>
              <a:gd name="connsiteX914" fmla="*/ 10089425 w 11469414"/>
              <a:gd name="connsiteY914" fmla="*/ 3592264 h 6853452"/>
              <a:gd name="connsiteX915" fmla="*/ 10065777 w 11469414"/>
              <a:gd name="connsiteY915" fmla="*/ 3610455 h 6853452"/>
              <a:gd name="connsiteX916" fmla="*/ 10038945 w 11469414"/>
              <a:gd name="connsiteY916" fmla="*/ 3634103 h 6853452"/>
              <a:gd name="connsiteX917" fmla="*/ 10114438 w 11469414"/>
              <a:gd name="connsiteY917" fmla="*/ 3533143 h 6853452"/>
              <a:gd name="connsiteX918" fmla="*/ 10128535 w 11469414"/>
              <a:gd name="connsiteY918" fmla="*/ 3495397 h 6853452"/>
              <a:gd name="connsiteX919" fmla="*/ 10088970 w 11469414"/>
              <a:gd name="connsiteY919" fmla="*/ 3456287 h 6853452"/>
              <a:gd name="connsiteX920" fmla="*/ 10078056 w 11469414"/>
              <a:gd name="connsiteY920" fmla="*/ 3474023 h 6853452"/>
              <a:gd name="connsiteX921" fmla="*/ 10072599 w 11469414"/>
              <a:gd name="connsiteY921" fmla="*/ 3413083 h 6853452"/>
              <a:gd name="connsiteX922" fmla="*/ 10117166 w 11469414"/>
              <a:gd name="connsiteY922" fmla="*/ 3387616 h 6853452"/>
              <a:gd name="connsiteX923" fmla="*/ 10101248 w 11469414"/>
              <a:gd name="connsiteY923" fmla="*/ 3375337 h 6853452"/>
              <a:gd name="connsiteX924" fmla="*/ 10097611 w 11469414"/>
              <a:gd name="connsiteY924" fmla="*/ 3327585 h 6853452"/>
              <a:gd name="connsiteX925" fmla="*/ 10092608 w 11469414"/>
              <a:gd name="connsiteY925" fmla="*/ 3250729 h 6853452"/>
              <a:gd name="connsiteX926" fmla="*/ 10079874 w 11469414"/>
              <a:gd name="connsiteY926" fmla="*/ 3197975 h 6853452"/>
              <a:gd name="connsiteX927" fmla="*/ 10125807 w 11469414"/>
              <a:gd name="connsiteY927" fmla="*/ 3194336 h 6853452"/>
              <a:gd name="connsiteX928" fmla="*/ 10064412 w 11469414"/>
              <a:gd name="connsiteY928" fmla="*/ 3171598 h 6853452"/>
              <a:gd name="connsiteX929" fmla="*/ 9977096 w 11469414"/>
              <a:gd name="connsiteY929" fmla="*/ 3275741 h 6853452"/>
              <a:gd name="connsiteX930" fmla="*/ 9969364 w 11469414"/>
              <a:gd name="connsiteY930" fmla="*/ 3362603 h 6853452"/>
              <a:gd name="connsiteX931" fmla="*/ 9960724 w 11469414"/>
              <a:gd name="connsiteY931" fmla="*/ 3383523 h 6853452"/>
              <a:gd name="connsiteX932" fmla="*/ 9896146 w 11469414"/>
              <a:gd name="connsiteY932" fmla="*/ 3426726 h 6853452"/>
              <a:gd name="connsiteX933" fmla="*/ 9872498 w 11469414"/>
              <a:gd name="connsiteY933" fmla="*/ 3405807 h 6853452"/>
              <a:gd name="connsiteX934" fmla="*/ 9890234 w 11469414"/>
              <a:gd name="connsiteY934" fmla="*/ 3330314 h 6853452"/>
              <a:gd name="connsiteX935" fmla="*/ 9916155 w 11469414"/>
              <a:gd name="connsiteY935" fmla="*/ 3235266 h 6853452"/>
              <a:gd name="connsiteX936" fmla="*/ 9932528 w 11469414"/>
              <a:gd name="connsiteY936" fmla="*/ 3210708 h 6853452"/>
              <a:gd name="connsiteX937" fmla="*/ 9896146 w 11469414"/>
              <a:gd name="connsiteY937" fmla="*/ 3183877 h 6853452"/>
              <a:gd name="connsiteX938" fmla="*/ 9902512 w 11469414"/>
              <a:gd name="connsiteY938" fmla="*/ 3072457 h 6853452"/>
              <a:gd name="connsiteX939" fmla="*/ 9853852 w 11469414"/>
              <a:gd name="connsiteY939" fmla="*/ 3065635 h 6853452"/>
              <a:gd name="connsiteX940" fmla="*/ 9825201 w 11469414"/>
              <a:gd name="connsiteY940" fmla="*/ 3080188 h 6853452"/>
              <a:gd name="connsiteX941" fmla="*/ 9802008 w 11469414"/>
              <a:gd name="connsiteY941" fmla="*/ 3052447 h 6853452"/>
              <a:gd name="connsiteX942" fmla="*/ 9762441 w 11469414"/>
              <a:gd name="connsiteY942" fmla="*/ 3004695 h 6853452"/>
              <a:gd name="connsiteX943" fmla="*/ 9807465 w 11469414"/>
              <a:gd name="connsiteY943" fmla="*/ 2932841 h 6853452"/>
              <a:gd name="connsiteX944" fmla="*/ 9819743 w 11469414"/>
              <a:gd name="connsiteY944" fmla="*/ 2934205 h 6853452"/>
              <a:gd name="connsiteX945" fmla="*/ 9833387 w 11469414"/>
              <a:gd name="connsiteY945" fmla="*/ 2926019 h 6853452"/>
              <a:gd name="connsiteX946" fmla="*/ 9823836 w 11469414"/>
              <a:gd name="connsiteY946" fmla="*/ 2913286 h 6853452"/>
              <a:gd name="connsiteX947" fmla="*/ 9748344 w 11469414"/>
              <a:gd name="connsiteY947" fmla="*/ 2850072 h 6853452"/>
              <a:gd name="connsiteX948" fmla="*/ 9731518 w 11469414"/>
              <a:gd name="connsiteY948" fmla="*/ 2883271 h 6853452"/>
              <a:gd name="connsiteX949" fmla="*/ 9698773 w 11469414"/>
              <a:gd name="connsiteY949" fmla="*/ 2844160 h 6853452"/>
              <a:gd name="connsiteX950" fmla="*/ 9657843 w 11469414"/>
              <a:gd name="connsiteY950" fmla="*/ 2826879 h 6853452"/>
              <a:gd name="connsiteX951" fmla="*/ 9646020 w 11469414"/>
              <a:gd name="connsiteY951" fmla="*/ 2795044 h 6853452"/>
              <a:gd name="connsiteX952" fmla="*/ 9662846 w 11469414"/>
              <a:gd name="connsiteY952" fmla="*/ 2781856 h 6853452"/>
              <a:gd name="connsiteX953" fmla="*/ 9560522 w 11469414"/>
              <a:gd name="connsiteY953" fmla="*/ 2718642 h 6853452"/>
              <a:gd name="connsiteX954" fmla="*/ 9600542 w 11469414"/>
              <a:gd name="connsiteY954" fmla="*/ 2718642 h 6853452"/>
              <a:gd name="connsiteX955" fmla="*/ 9605544 w 11469414"/>
              <a:gd name="connsiteY955" fmla="*/ 2678622 h 6853452"/>
              <a:gd name="connsiteX956" fmla="*/ 9492306 w 11469414"/>
              <a:gd name="connsiteY956" fmla="*/ 2707728 h 6853452"/>
              <a:gd name="connsiteX957" fmla="*/ 9475024 w 11469414"/>
              <a:gd name="connsiteY957" fmla="*/ 2705454 h 6853452"/>
              <a:gd name="connsiteX958" fmla="*/ 9393620 w 11469414"/>
              <a:gd name="connsiteY958" fmla="*/ 2720461 h 6853452"/>
              <a:gd name="connsiteX959" fmla="*/ 9436824 w 11469414"/>
              <a:gd name="connsiteY959" fmla="*/ 2703635 h 6853452"/>
              <a:gd name="connsiteX960" fmla="*/ 9501401 w 11469414"/>
              <a:gd name="connsiteY960" fmla="*/ 2725919 h 6853452"/>
              <a:gd name="connsiteX961" fmla="*/ 9414994 w 11469414"/>
              <a:gd name="connsiteY961" fmla="*/ 2758208 h 6853452"/>
              <a:gd name="connsiteX962" fmla="*/ 9412720 w 11469414"/>
              <a:gd name="connsiteY962" fmla="*/ 2766394 h 6853452"/>
              <a:gd name="connsiteX963" fmla="*/ 9470476 w 11469414"/>
              <a:gd name="connsiteY963" fmla="*/ 2784130 h 6853452"/>
              <a:gd name="connsiteX964" fmla="*/ 9438642 w 11469414"/>
              <a:gd name="connsiteY964" fmla="*/ 2814600 h 6853452"/>
              <a:gd name="connsiteX965" fmla="*/ 9465929 w 11469414"/>
              <a:gd name="connsiteY965" fmla="*/ 2816874 h 6853452"/>
              <a:gd name="connsiteX966" fmla="*/ 9460927 w 11469414"/>
              <a:gd name="connsiteY966" fmla="*/ 2843250 h 6853452"/>
              <a:gd name="connsiteX967" fmla="*/ 9500492 w 11469414"/>
              <a:gd name="connsiteY967" fmla="*/ 2868263 h 6853452"/>
              <a:gd name="connsiteX968" fmla="*/ 9532326 w 11469414"/>
              <a:gd name="connsiteY968" fmla="*/ 2895095 h 6853452"/>
              <a:gd name="connsiteX969" fmla="*/ 9496398 w 11469414"/>
              <a:gd name="connsiteY969" fmla="*/ 2920107 h 6853452"/>
              <a:gd name="connsiteX970" fmla="*/ 9563251 w 11469414"/>
              <a:gd name="connsiteY970" fmla="*/ 3116570 h 6853452"/>
              <a:gd name="connsiteX971" fmla="*/ 9525959 w 11469414"/>
              <a:gd name="connsiteY971" fmla="*/ 3137035 h 6853452"/>
              <a:gd name="connsiteX972" fmla="*/ 9568253 w 11469414"/>
              <a:gd name="connsiteY972" fmla="*/ 3142492 h 6853452"/>
              <a:gd name="connsiteX973" fmla="*/ 9560977 w 11469414"/>
              <a:gd name="connsiteY973" fmla="*/ 3172962 h 6853452"/>
              <a:gd name="connsiteX974" fmla="*/ 9562341 w 11469414"/>
              <a:gd name="connsiteY974" fmla="*/ 3172053 h 6853452"/>
              <a:gd name="connsiteX975" fmla="*/ 9477753 w 11469414"/>
              <a:gd name="connsiteY975" fmla="*/ 3172053 h 6853452"/>
              <a:gd name="connsiteX976" fmla="*/ 9488213 w 11469414"/>
              <a:gd name="connsiteY976" fmla="*/ 3102927 h 6853452"/>
              <a:gd name="connsiteX977" fmla="*/ 9517318 w 11469414"/>
              <a:gd name="connsiteY977" fmla="*/ 3078369 h 6853452"/>
              <a:gd name="connsiteX978" fmla="*/ 9475024 w 11469414"/>
              <a:gd name="connsiteY978" fmla="*/ 3060633 h 6853452"/>
              <a:gd name="connsiteX979" fmla="*/ 9476389 w 11469414"/>
              <a:gd name="connsiteY979" fmla="*/ 3055630 h 6853452"/>
              <a:gd name="connsiteX980" fmla="*/ 9511406 w 11469414"/>
              <a:gd name="connsiteY980" fmla="*/ 3060178 h 6853452"/>
              <a:gd name="connsiteX981" fmla="*/ 9461381 w 11469414"/>
              <a:gd name="connsiteY981" fmla="*/ 3012882 h 6853452"/>
              <a:gd name="connsiteX982" fmla="*/ 9465929 w 11469414"/>
              <a:gd name="connsiteY982" fmla="*/ 3006060 h 6853452"/>
              <a:gd name="connsiteX983" fmla="*/ 9485939 w 11469414"/>
              <a:gd name="connsiteY983" fmla="*/ 3015155 h 6853452"/>
              <a:gd name="connsiteX984" fmla="*/ 9493670 w 11469414"/>
              <a:gd name="connsiteY984" fmla="*/ 3009243 h 6853452"/>
              <a:gd name="connsiteX985" fmla="*/ 9468658 w 11469414"/>
              <a:gd name="connsiteY985" fmla="*/ 2978319 h 6853452"/>
              <a:gd name="connsiteX986" fmla="*/ 9417723 w 11469414"/>
              <a:gd name="connsiteY986" fmla="*/ 2957399 h 6853452"/>
              <a:gd name="connsiteX987" fmla="*/ 9397712 w 11469414"/>
              <a:gd name="connsiteY987" fmla="*/ 2958763 h 6853452"/>
              <a:gd name="connsiteX988" fmla="*/ 9402260 w 11469414"/>
              <a:gd name="connsiteY988" fmla="*/ 2995145 h 6853452"/>
              <a:gd name="connsiteX989" fmla="*/ 9389072 w 11469414"/>
              <a:gd name="connsiteY989" fmla="*/ 3004241 h 6853452"/>
              <a:gd name="connsiteX990" fmla="*/ 9414539 w 11469414"/>
              <a:gd name="connsiteY990" fmla="*/ 3020612 h 6853452"/>
              <a:gd name="connsiteX991" fmla="*/ 9358147 w 11469414"/>
              <a:gd name="connsiteY991" fmla="*/ 3068364 h 6853452"/>
              <a:gd name="connsiteX992" fmla="*/ 9387252 w 11469414"/>
              <a:gd name="connsiteY992" fmla="*/ 3116115 h 6853452"/>
              <a:gd name="connsiteX993" fmla="*/ 9379521 w 11469414"/>
              <a:gd name="connsiteY993" fmla="*/ 3207070 h 6853452"/>
              <a:gd name="connsiteX994" fmla="*/ 9420451 w 11469414"/>
              <a:gd name="connsiteY994" fmla="*/ 3213437 h 6853452"/>
              <a:gd name="connsiteX995" fmla="*/ 9386798 w 11469414"/>
              <a:gd name="connsiteY995" fmla="*/ 3266646 h 6853452"/>
              <a:gd name="connsiteX996" fmla="*/ 9418633 w 11469414"/>
              <a:gd name="connsiteY996" fmla="*/ 3302118 h 6853452"/>
              <a:gd name="connsiteX997" fmla="*/ 9359512 w 11469414"/>
              <a:gd name="connsiteY997" fmla="*/ 3337590 h 6853452"/>
              <a:gd name="connsiteX998" fmla="*/ 9357238 w 11469414"/>
              <a:gd name="connsiteY998" fmla="*/ 3365786 h 6853452"/>
              <a:gd name="connsiteX999" fmla="*/ 9379521 w 11469414"/>
              <a:gd name="connsiteY999" fmla="*/ 3427636 h 6853452"/>
              <a:gd name="connsiteX1000" fmla="*/ 9422271 w 11469414"/>
              <a:gd name="connsiteY1000" fmla="*/ 3433093 h 6853452"/>
              <a:gd name="connsiteX1001" fmla="*/ 9364969 w 11469414"/>
              <a:gd name="connsiteY1001" fmla="*/ 3494488 h 6853452"/>
              <a:gd name="connsiteX1002" fmla="*/ 9361786 w 11469414"/>
              <a:gd name="connsiteY1002" fmla="*/ 3540875 h 6853452"/>
              <a:gd name="connsiteX1003" fmla="*/ 9424999 w 11469414"/>
              <a:gd name="connsiteY1003" fmla="*/ 3532234 h 6853452"/>
              <a:gd name="connsiteX1004" fmla="*/ 9427273 w 11469414"/>
              <a:gd name="connsiteY1004" fmla="*/ 3542694 h 6853452"/>
              <a:gd name="connsiteX1005" fmla="*/ 9402715 w 11469414"/>
              <a:gd name="connsiteY1005" fmla="*/ 3547696 h 6853452"/>
              <a:gd name="connsiteX1006" fmla="*/ 9360421 w 11469414"/>
              <a:gd name="connsiteY1006" fmla="*/ 3594538 h 6853452"/>
              <a:gd name="connsiteX1007" fmla="*/ 9394984 w 11469414"/>
              <a:gd name="connsiteY1007" fmla="*/ 3610910 h 6853452"/>
              <a:gd name="connsiteX1008" fmla="*/ 9344959 w 11469414"/>
              <a:gd name="connsiteY1008" fmla="*/ 3649111 h 6853452"/>
              <a:gd name="connsiteX1009" fmla="*/ 9386343 w 11469414"/>
              <a:gd name="connsiteY1009" fmla="*/ 3661390 h 6853452"/>
              <a:gd name="connsiteX1010" fmla="*/ 9307213 w 11469414"/>
              <a:gd name="connsiteY1010" fmla="*/ 3715053 h 6853452"/>
              <a:gd name="connsiteX1011" fmla="*/ 9340866 w 11469414"/>
              <a:gd name="connsiteY1011" fmla="*/ 3755073 h 6853452"/>
              <a:gd name="connsiteX1012" fmla="*/ 9308122 w 11469414"/>
              <a:gd name="connsiteY1012" fmla="*/ 3791455 h 6853452"/>
              <a:gd name="connsiteX1013" fmla="*/ 9329952 w 11469414"/>
              <a:gd name="connsiteY1013" fmla="*/ 3832840 h 6853452"/>
              <a:gd name="connsiteX1014" fmla="*/ 9301755 w 11469414"/>
              <a:gd name="connsiteY1014" fmla="*/ 3875134 h 6853452"/>
              <a:gd name="connsiteX1015" fmla="*/ 9279471 w 11469414"/>
              <a:gd name="connsiteY1015" fmla="*/ 3901056 h 6853452"/>
              <a:gd name="connsiteX1016" fmla="*/ 9233084 w 11469414"/>
              <a:gd name="connsiteY1016" fmla="*/ 3930162 h 6853452"/>
              <a:gd name="connsiteX1017" fmla="*/ 9284929 w 11469414"/>
              <a:gd name="connsiteY1017" fmla="*/ 3941076 h 6853452"/>
              <a:gd name="connsiteX1018" fmla="*/ 9264919 w 11469414"/>
              <a:gd name="connsiteY1018" fmla="*/ 3976094 h 6853452"/>
              <a:gd name="connsiteX1019" fmla="*/ 9239451 w 11469414"/>
              <a:gd name="connsiteY1019" fmla="*/ 3954719 h 6853452"/>
              <a:gd name="connsiteX1020" fmla="*/ 9226717 w 11469414"/>
              <a:gd name="connsiteY1020" fmla="*/ 3975184 h 6853452"/>
              <a:gd name="connsiteX1021" fmla="*/ 9233084 w 11469414"/>
              <a:gd name="connsiteY1021" fmla="*/ 3981551 h 6853452"/>
              <a:gd name="connsiteX1022" fmla="*/ 9267647 w 11469414"/>
              <a:gd name="connsiteY1022" fmla="*/ 4002471 h 6853452"/>
              <a:gd name="connsiteX1023" fmla="*/ 9233994 w 11469414"/>
              <a:gd name="connsiteY1023" fmla="*/ 4042036 h 6853452"/>
              <a:gd name="connsiteX1024" fmla="*/ 9217167 w 11469414"/>
              <a:gd name="connsiteY1024" fmla="*/ 4064775 h 6853452"/>
              <a:gd name="connsiteX1025" fmla="*/ 9189881 w 11469414"/>
              <a:gd name="connsiteY1025" fmla="*/ 4114800 h 6853452"/>
              <a:gd name="connsiteX1026" fmla="*/ 9147132 w 11469414"/>
              <a:gd name="connsiteY1026" fmla="*/ 4215760 h 6853452"/>
              <a:gd name="connsiteX1027" fmla="*/ 9119391 w 11469414"/>
              <a:gd name="connsiteY1027" fmla="*/ 4224856 h 6853452"/>
              <a:gd name="connsiteX1028" fmla="*/ 9126667 w 11469414"/>
              <a:gd name="connsiteY1028" fmla="*/ 4266695 h 6853452"/>
              <a:gd name="connsiteX1029" fmla="*/ 9062544 w 11469414"/>
              <a:gd name="connsiteY1029" fmla="*/ 4273971 h 6853452"/>
              <a:gd name="connsiteX1030" fmla="*/ 9037531 w 11469414"/>
              <a:gd name="connsiteY1030" fmla="*/ 4313991 h 6853452"/>
              <a:gd name="connsiteX1031" fmla="*/ 9062089 w 11469414"/>
              <a:gd name="connsiteY1031" fmla="*/ 4325816 h 6853452"/>
              <a:gd name="connsiteX1032" fmla="*/ 9009790 w 11469414"/>
              <a:gd name="connsiteY1032" fmla="*/ 4361743 h 6853452"/>
              <a:gd name="connsiteX1033" fmla="*/ 9009790 w 11469414"/>
              <a:gd name="connsiteY1033" fmla="*/ 4372203 h 6853452"/>
              <a:gd name="connsiteX1034" fmla="*/ 9078461 w 11469414"/>
              <a:gd name="connsiteY1034" fmla="*/ 4368110 h 6853452"/>
              <a:gd name="connsiteX1035" fmla="*/ 9031619 w 11469414"/>
              <a:gd name="connsiteY1035" fmla="*/ 4431778 h 6853452"/>
              <a:gd name="connsiteX1036" fmla="*/ 9096652 w 11469414"/>
              <a:gd name="connsiteY1036" fmla="*/ 4439509 h 6853452"/>
              <a:gd name="connsiteX1037" fmla="*/ 9098471 w 11469414"/>
              <a:gd name="connsiteY1037" fmla="*/ 4427230 h 6853452"/>
              <a:gd name="connsiteX1038" fmla="*/ 9063908 w 11469414"/>
              <a:gd name="connsiteY1038" fmla="*/ 4418590 h 6853452"/>
              <a:gd name="connsiteX1039" fmla="*/ 9063453 w 11469414"/>
              <a:gd name="connsiteY1039" fmla="*/ 4412678 h 6853452"/>
              <a:gd name="connsiteX1040" fmla="*/ 9132579 w 11469414"/>
              <a:gd name="connsiteY1040" fmla="*/ 4400399 h 6853452"/>
              <a:gd name="connsiteX1041" fmla="*/ 9103474 w 11469414"/>
              <a:gd name="connsiteY1041" fmla="*/ 4466796 h 6853452"/>
              <a:gd name="connsiteX1042" fmla="*/ 9112569 w 11469414"/>
              <a:gd name="connsiteY1042" fmla="*/ 4481803 h 6853452"/>
              <a:gd name="connsiteX1043" fmla="*/ 9039350 w 11469414"/>
              <a:gd name="connsiteY1043" fmla="*/ 4452698 h 6853452"/>
              <a:gd name="connsiteX1044" fmla="*/ 8991144 w 11469414"/>
              <a:gd name="connsiteY1044" fmla="*/ 4544107 h 6853452"/>
              <a:gd name="connsiteX1045" fmla="*/ 8976137 w 11469414"/>
              <a:gd name="connsiteY1045" fmla="*/ 4574123 h 6853452"/>
              <a:gd name="connsiteX1046" fmla="*/ 9009790 w 11469414"/>
              <a:gd name="connsiteY1046" fmla="*/ 4592314 h 6853452"/>
              <a:gd name="connsiteX1047" fmla="*/ 9091195 w 11469414"/>
              <a:gd name="connsiteY1047" fmla="*/ 4587766 h 6853452"/>
              <a:gd name="connsiteX1048" fmla="*/ 9011609 w 11469414"/>
              <a:gd name="connsiteY1048" fmla="*/ 4672809 h 6853452"/>
              <a:gd name="connsiteX1049" fmla="*/ 8945667 w 11469414"/>
              <a:gd name="connsiteY1049" fmla="*/ 4641884 h 6853452"/>
              <a:gd name="connsiteX1050" fmla="*/ 8940664 w 11469414"/>
              <a:gd name="connsiteY1050" fmla="*/ 4672809 h 6853452"/>
              <a:gd name="connsiteX1051" fmla="*/ 8901554 w 11469414"/>
              <a:gd name="connsiteY1051" fmla="*/ 4670080 h 6853452"/>
              <a:gd name="connsiteX1052" fmla="*/ 8898370 w 11469414"/>
              <a:gd name="connsiteY1052" fmla="*/ 4523642 h 6853452"/>
              <a:gd name="connsiteX1053" fmla="*/ 8848800 w 11469414"/>
              <a:gd name="connsiteY1053" fmla="*/ 4519550 h 6853452"/>
              <a:gd name="connsiteX1054" fmla="*/ 8806506 w 11469414"/>
              <a:gd name="connsiteY1054" fmla="*/ 4494082 h 6853452"/>
              <a:gd name="connsiteX1055" fmla="*/ 8797410 w 11469414"/>
              <a:gd name="connsiteY1055" fmla="*/ 4449514 h 6853452"/>
              <a:gd name="connsiteX1056" fmla="*/ 8771943 w 11469414"/>
              <a:gd name="connsiteY1056" fmla="*/ 4404946 h 6853452"/>
              <a:gd name="connsiteX1057" fmla="*/ 8692357 w 11469414"/>
              <a:gd name="connsiteY1057" fmla="*/ 4376750 h 6853452"/>
              <a:gd name="connsiteX1058" fmla="*/ 8599583 w 11469414"/>
              <a:gd name="connsiteY1058" fmla="*/ 4428140 h 6853452"/>
              <a:gd name="connsiteX1059" fmla="*/ 8521362 w 11469414"/>
              <a:gd name="connsiteY1059" fmla="*/ 4420864 h 6853452"/>
              <a:gd name="connsiteX1060" fmla="*/ 8481797 w 11469414"/>
              <a:gd name="connsiteY1060" fmla="*/ 4428595 h 6853452"/>
              <a:gd name="connsiteX1061" fmla="*/ 8424950 w 11469414"/>
              <a:gd name="connsiteY1061" fmla="*/ 4441328 h 6853452"/>
              <a:gd name="connsiteX1062" fmla="*/ 8307618 w 11469414"/>
              <a:gd name="connsiteY1062" fmla="*/ 4456336 h 6853452"/>
              <a:gd name="connsiteX1063" fmla="*/ 8279423 w 11469414"/>
              <a:gd name="connsiteY1063" fmla="*/ 4479984 h 6853452"/>
              <a:gd name="connsiteX1064" fmla="*/ 8293520 w 11469414"/>
              <a:gd name="connsiteY1064" fmla="*/ 4514547 h 6853452"/>
              <a:gd name="connsiteX1065" fmla="*/ 8328083 w 11469414"/>
              <a:gd name="connsiteY1065" fmla="*/ 4553203 h 6853452"/>
              <a:gd name="connsiteX1066" fmla="*/ 8295794 w 11469414"/>
              <a:gd name="connsiteY1066" fmla="*/ 4576396 h 6853452"/>
              <a:gd name="connsiteX1067" fmla="*/ 8298523 w 11469414"/>
              <a:gd name="connsiteY1067" fmla="*/ 4585037 h 6853452"/>
              <a:gd name="connsiteX1068" fmla="*/ 8342181 w 11469414"/>
              <a:gd name="connsiteY1068" fmla="*/ 4572758 h 6853452"/>
              <a:gd name="connsiteX1069" fmla="*/ 8313531 w 11469414"/>
              <a:gd name="connsiteY1069" fmla="*/ 4635517 h 6853452"/>
              <a:gd name="connsiteX1070" fmla="*/ 8390387 w 11469414"/>
              <a:gd name="connsiteY1070" fmla="*/ 4615507 h 6853452"/>
              <a:gd name="connsiteX1071" fmla="*/ 8367194 w 11469414"/>
              <a:gd name="connsiteY1071" fmla="*/ 4640520 h 6853452"/>
              <a:gd name="connsiteX1072" fmla="*/ 8436320 w 11469414"/>
              <a:gd name="connsiteY1072" fmla="*/ 4691454 h 6853452"/>
              <a:gd name="connsiteX1073" fmla="*/ 8449508 w 11469414"/>
              <a:gd name="connsiteY1073" fmla="*/ 4746937 h 6853452"/>
              <a:gd name="connsiteX1074" fmla="*/ 8365830 w 11469414"/>
              <a:gd name="connsiteY1074" fmla="*/ 4761035 h 6853452"/>
              <a:gd name="connsiteX1075" fmla="*/ 8489073 w 11469414"/>
              <a:gd name="connsiteY1075" fmla="*/ 4787412 h 6853452"/>
              <a:gd name="connsiteX1076" fmla="*/ 8535460 w 11469414"/>
              <a:gd name="connsiteY1076" fmla="*/ 4815608 h 6853452"/>
              <a:gd name="connsiteX1077" fmla="*/ 8590488 w 11469414"/>
              <a:gd name="connsiteY1077" fmla="*/ 4845168 h 6853452"/>
              <a:gd name="connsiteX1078" fmla="*/ 8579118 w 11469414"/>
              <a:gd name="connsiteY1078" fmla="*/ 4812879 h 6853452"/>
              <a:gd name="connsiteX1079" fmla="*/ 8534551 w 11469414"/>
              <a:gd name="connsiteY1079" fmla="*/ 4816517 h 6853452"/>
              <a:gd name="connsiteX1080" fmla="*/ 8567749 w 11469414"/>
              <a:gd name="connsiteY1080" fmla="*/ 4793324 h 6853452"/>
              <a:gd name="connsiteX1081" fmla="*/ 8618229 w 11469414"/>
              <a:gd name="connsiteY1081" fmla="*/ 4800146 h 6853452"/>
              <a:gd name="connsiteX1082" fmla="*/ 8526365 w 11469414"/>
              <a:gd name="connsiteY1082" fmla="*/ 4743753 h 6853452"/>
              <a:gd name="connsiteX1083" fmla="*/ 8508174 w 11469414"/>
              <a:gd name="connsiteY1083" fmla="*/ 4755577 h 6853452"/>
              <a:gd name="connsiteX1084" fmla="*/ 8487254 w 11469414"/>
              <a:gd name="connsiteY1084" fmla="*/ 4749666 h 6853452"/>
              <a:gd name="connsiteX1085" fmla="*/ 8498623 w 11469414"/>
              <a:gd name="connsiteY1085" fmla="*/ 4734658 h 6853452"/>
              <a:gd name="connsiteX1086" fmla="*/ 8667345 w 11469414"/>
              <a:gd name="connsiteY1086" fmla="*/ 4677356 h 6853452"/>
              <a:gd name="connsiteX1087" fmla="*/ 8722372 w 11469414"/>
              <a:gd name="connsiteY1087" fmla="*/ 4663713 h 6853452"/>
              <a:gd name="connsiteX1088" fmla="*/ 8698724 w 11469414"/>
              <a:gd name="connsiteY1088" fmla="*/ 4676902 h 6853452"/>
              <a:gd name="connsiteX1089" fmla="*/ 8748749 w 11469414"/>
              <a:gd name="connsiteY1089" fmla="*/ 4682814 h 6853452"/>
              <a:gd name="connsiteX1090" fmla="*/ 8788315 w 11469414"/>
              <a:gd name="connsiteY1090" fmla="*/ 4737841 h 6853452"/>
              <a:gd name="connsiteX1091" fmla="*/ 8736015 w 11469414"/>
              <a:gd name="connsiteY1091" fmla="*/ 4735113 h 6853452"/>
              <a:gd name="connsiteX1092" fmla="*/ 8806051 w 11469414"/>
              <a:gd name="connsiteY1092" fmla="*/ 4776042 h 6853452"/>
              <a:gd name="connsiteX1093" fmla="*/ 8846981 w 11469414"/>
              <a:gd name="connsiteY1093" fmla="*/ 4819246 h 6853452"/>
              <a:gd name="connsiteX1094" fmla="*/ 8793772 w 11469414"/>
              <a:gd name="connsiteY1094" fmla="*/ 4790140 h 6853452"/>
              <a:gd name="connsiteX1095" fmla="*/ 8785586 w 11469414"/>
              <a:gd name="connsiteY1095" fmla="*/ 4798326 h 6853452"/>
              <a:gd name="connsiteX1096" fmla="*/ 8848345 w 11469414"/>
              <a:gd name="connsiteY1096" fmla="*/ 4875638 h 6853452"/>
              <a:gd name="connsiteX1097" fmla="*/ 8832883 w 11469414"/>
              <a:gd name="connsiteY1097" fmla="*/ 4900651 h 6853452"/>
              <a:gd name="connsiteX1098" fmla="*/ 8902008 w 11469414"/>
              <a:gd name="connsiteY1098" fmla="*/ 4881095 h 6853452"/>
              <a:gd name="connsiteX1099" fmla="*/ 8798320 w 11469414"/>
              <a:gd name="connsiteY1099" fmla="*/ 4921116 h 6853452"/>
              <a:gd name="connsiteX1100" fmla="*/ 8902008 w 11469414"/>
              <a:gd name="connsiteY1100" fmla="*/ 4940671 h 6853452"/>
              <a:gd name="connsiteX1101" fmla="*/ 8901554 w 11469414"/>
              <a:gd name="connsiteY1101" fmla="*/ 4953859 h 6853452"/>
              <a:gd name="connsiteX1102" fmla="*/ 8838340 w 11469414"/>
              <a:gd name="connsiteY1102" fmla="*/ 4989332 h 6853452"/>
              <a:gd name="connsiteX1103" fmla="*/ 8837430 w 11469414"/>
              <a:gd name="connsiteY1103" fmla="*/ 4996153 h 6853452"/>
              <a:gd name="connsiteX1104" fmla="*/ 8938845 w 11469414"/>
              <a:gd name="connsiteY1104" fmla="*/ 4996153 h 6853452"/>
              <a:gd name="connsiteX1105" fmla="*/ 8941119 w 11469414"/>
              <a:gd name="connsiteY1105" fmla="*/ 5004339 h 6853452"/>
              <a:gd name="connsiteX1106" fmla="*/ 8917925 w 11469414"/>
              <a:gd name="connsiteY1106" fmla="*/ 5015709 h 6853452"/>
              <a:gd name="connsiteX1107" fmla="*/ 8922928 w 11469414"/>
              <a:gd name="connsiteY1107" fmla="*/ 5027078 h 6853452"/>
              <a:gd name="connsiteX1108" fmla="*/ 8970680 w 11469414"/>
              <a:gd name="connsiteY1108" fmla="*/ 5003884 h 6853452"/>
              <a:gd name="connsiteX1109" fmla="*/ 9001149 w 11469414"/>
              <a:gd name="connsiteY1109" fmla="*/ 4999792 h 6853452"/>
              <a:gd name="connsiteX1110" fmla="*/ 9043444 w 11469414"/>
              <a:gd name="connsiteY1110" fmla="*/ 4992515 h 6853452"/>
              <a:gd name="connsiteX1111" fmla="*/ 9041170 w 11469414"/>
              <a:gd name="connsiteY1111" fmla="*/ 4981146 h 6853452"/>
              <a:gd name="connsiteX1112" fmla="*/ 9000695 w 11469414"/>
              <a:gd name="connsiteY1112" fmla="*/ 4973415 h 6853452"/>
              <a:gd name="connsiteX1113" fmla="*/ 9073004 w 11469414"/>
              <a:gd name="connsiteY1113" fmla="*/ 4937033 h 6853452"/>
              <a:gd name="connsiteX1114" fmla="*/ 9058905 w 11469414"/>
              <a:gd name="connsiteY1114" fmla="*/ 4973415 h 6853452"/>
              <a:gd name="connsiteX1115" fmla="*/ 9114843 w 11469414"/>
              <a:gd name="connsiteY1115" fmla="*/ 4957043 h 6853452"/>
              <a:gd name="connsiteX1116" fmla="*/ 9129851 w 11469414"/>
              <a:gd name="connsiteY1116" fmla="*/ 5024804 h 6853452"/>
              <a:gd name="connsiteX1117" fmla="*/ 9093014 w 11469414"/>
              <a:gd name="connsiteY1117" fmla="*/ 5036628 h 6853452"/>
              <a:gd name="connsiteX1118" fmla="*/ 9090285 w 11469414"/>
              <a:gd name="connsiteY1118" fmla="*/ 5044814 h 6853452"/>
              <a:gd name="connsiteX1119" fmla="*/ 9140310 w 11469414"/>
              <a:gd name="connsiteY1119" fmla="*/ 5061186 h 6853452"/>
              <a:gd name="connsiteX1120" fmla="*/ 9118026 w 11469414"/>
              <a:gd name="connsiteY1120" fmla="*/ 5115759 h 6853452"/>
              <a:gd name="connsiteX1121" fmla="*/ 9146677 w 11469414"/>
              <a:gd name="connsiteY1121" fmla="*/ 5121216 h 6853452"/>
              <a:gd name="connsiteX1122" fmla="*/ 9134398 w 11469414"/>
              <a:gd name="connsiteY1122" fmla="*/ 5138043 h 6853452"/>
              <a:gd name="connsiteX1123" fmla="*/ 9135308 w 11469414"/>
              <a:gd name="connsiteY1123" fmla="*/ 5137133 h 6853452"/>
              <a:gd name="connsiteX1124" fmla="*/ 9053903 w 11469414"/>
              <a:gd name="connsiteY1124" fmla="*/ 5150777 h 6853452"/>
              <a:gd name="connsiteX1125" fmla="*/ 9087102 w 11469414"/>
              <a:gd name="connsiteY1125" fmla="*/ 5201711 h 6853452"/>
              <a:gd name="connsiteX1126" fmla="*/ 9081644 w 11469414"/>
              <a:gd name="connsiteY1126" fmla="*/ 5208533 h 6853452"/>
              <a:gd name="connsiteX1127" fmla="*/ 9042988 w 11469414"/>
              <a:gd name="connsiteY1127" fmla="*/ 5192161 h 6853452"/>
              <a:gd name="connsiteX1128" fmla="*/ 9029345 w 11469414"/>
              <a:gd name="connsiteY1128" fmla="*/ 5218993 h 6853452"/>
              <a:gd name="connsiteX1129" fmla="*/ 8942029 w 11469414"/>
              <a:gd name="connsiteY1129" fmla="*/ 5173515 h 6853452"/>
              <a:gd name="connsiteX1130" fmla="*/ 8864717 w 11469414"/>
              <a:gd name="connsiteY1130" fmla="*/ 5198983 h 6853452"/>
              <a:gd name="connsiteX1131" fmla="*/ 8834247 w 11469414"/>
              <a:gd name="connsiteY1131" fmla="*/ 5177608 h 6853452"/>
              <a:gd name="connsiteX1132" fmla="*/ 8849709 w 11469414"/>
              <a:gd name="connsiteY1132" fmla="*/ 5146684 h 6853452"/>
              <a:gd name="connsiteX1133" fmla="*/ 8875177 w 11469414"/>
              <a:gd name="connsiteY1133" fmla="*/ 5144410 h 6853452"/>
              <a:gd name="connsiteX1134" fmla="*/ 8871539 w 11469414"/>
              <a:gd name="connsiteY1134" fmla="*/ 5131221 h 6853452"/>
              <a:gd name="connsiteX1135" fmla="*/ 8807870 w 11469414"/>
              <a:gd name="connsiteY1135" fmla="*/ 5157598 h 6853452"/>
              <a:gd name="connsiteX1136" fmla="*/ 8824697 w 11469414"/>
              <a:gd name="connsiteY1136" fmla="*/ 5108482 h 6853452"/>
              <a:gd name="connsiteX1137" fmla="*/ 8784222 w 11469414"/>
              <a:gd name="connsiteY1137" fmla="*/ 5114849 h 6853452"/>
              <a:gd name="connsiteX1138" fmla="*/ 8794682 w 11469414"/>
              <a:gd name="connsiteY1138" fmla="*/ 5066643 h 6853452"/>
              <a:gd name="connsiteX1139" fmla="*/ 8710548 w 11469414"/>
              <a:gd name="connsiteY1139" fmla="*/ 5042995 h 6853452"/>
              <a:gd name="connsiteX1140" fmla="*/ 8712367 w 11469414"/>
              <a:gd name="connsiteY1140" fmla="*/ 5024804 h 6853452"/>
              <a:gd name="connsiteX1141" fmla="*/ 8765576 w 11469414"/>
              <a:gd name="connsiteY1141" fmla="*/ 5020711 h 6853452"/>
              <a:gd name="connsiteX1142" fmla="*/ 8809689 w 11469414"/>
              <a:gd name="connsiteY1142" fmla="*/ 5011616 h 6853452"/>
              <a:gd name="connsiteX1143" fmla="*/ 8805596 w 11469414"/>
              <a:gd name="connsiteY1143" fmla="*/ 4992515 h 6853452"/>
              <a:gd name="connsiteX1144" fmla="*/ 8726465 w 11469414"/>
              <a:gd name="connsiteY1144" fmla="*/ 4986148 h 6853452"/>
              <a:gd name="connsiteX1145" fmla="*/ 8639604 w 11469414"/>
              <a:gd name="connsiteY1145" fmla="*/ 5016618 h 6853452"/>
              <a:gd name="connsiteX1146" fmla="*/ 8677805 w 11469414"/>
              <a:gd name="connsiteY1146" fmla="*/ 5049817 h 6853452"/>
              <a:gd name="connsiteX1147" fmla="*/ 8580483 w 11469414"/>
              <a:gd name="connsiteY1147" fmla="*/ 5058457 h 6853452"/>
              <a:gd name="connsiteX1148" fmla="*/ 8610498 w 11469414"/>
              <a:gd name="connsiteY1148" fmla="*/ 5020711 h 6853452"/>
              <a:gd name="connsiteX1149" fmla="*/ 8510902 w 11469414"/>
              <a:gd name="connsiteY1149" fmla="*/ 4966593 h 6853452"/>
              <a:gd name="connsiteX1150" fmla="*/ 8593217 w 11469414"/>
              <a:gd name="connsiteY1150" fmla="*/ 4927937 h 6853452"/>
              <a:gd name="connsiteX1151" fmla="*/ 8640968 w 11469414"/>
              <a:gd name="connsiteY1151" fmla="*/ 4937942 h 6853452"/>
              <a:gd name="connsiteX1152" fmla="*/ 8661888 w 11469414"/>
              <a:gd name="connsiteY1152" fmla="*/ 4928846 h 6853452"/>
              <a:gd name="connsiteX1153" fmla="*/ 8408578 w 11469414"/>
              <a:gd name="connsiteY1153" fmla="*/ 4937487 h 6853452"/>
              <a:gd name="connsiteX1154" fmla="*/ 8353096 w 11469414"/>
              <a:gd name="connsiteY1154" fmla="*/ 4899741 h 6853452"/>
              <a:gd name="connsiteX1155" fmla="*/ 8344910 w 11469414"/>
              <a:gd name="connsiteY1155" fmla="*/ 4911565 h 6853452"/>
              <a:gd name="connsiteX1156" fmla="*/ 8366739 w 11469414"/>
              <a:gd name="connsiteY1156" fmla="*/ 4926573 h 6853452"/>
              <a:gd name="connsiteX1157" fmla="*/ 8366739 w 11469414"/>
              <a:gd name="connsiteY1157" fmla="*/ 4982055 h 6853452"/>
              <a:gd name="connsiteX1158" fmla="*/ 8261686 w 11469414"/>
              <a:gd name="connsiteY1158" fmla="*/ 5010706 h 6853452"/>
              <a:gd name="connsiteX1159" fmla="*/ 8232581 w 11469414"/>
              <a:gd name="connsiteY1159" fmla="*/ 5048452 h 6853452"/>
              <a:gd name="connsiteX1160" fmla="*/ 8232126 w 11469414"/>
              <a:gd name="connsiteY1160" fmla="*/ 5058912 h 6853452"/>
              <a:gd name="connsiteX1161" fmla="*/ 8260776 w 11469414"/>
              <a:gd name="connsiteY1161" fmla="*/ 5070736 h 6853452"/>
              <a:gd name="connsiteX1162" fmla="*/ 8294884 w 11469414"/>
              <a:gd name="connsiteY1162" fmla="*/ 5085744 h 6853452"/>
              <a:gd name="connsiteX1163" fmla="*/ 8290337 w 11469414"/>
              <a:gd name="connsiteY1163" fmla="*/ 5098478 h 6853452"/>
              <a:gd name="connsiteX1164" fmla="*/ 8201201 w 11469414"/>
              <a:gd name="connsiteY1164" fmla="*/ 5072100 h 6853452"/>
              <a:gd name="connsiteX1165" fmla="*/ 8200746 w 11469414"/>
              <a:gd name="connsiteY1165" fmla="*/ 5072556 h 6853452"/>
              <a:gd name="connsiteX1166" fmla="*/ 8140716 w 11469414"/>
              <a:gd name="connsiteY1166" fmla="*/ 5148503 h 6853452"/>
              <a:gd name="connsiteX1167" fmla="*/ 8114339 w 11469414"/>
              <a:gd name="connsiteY1167" fmla="*/ 5177154 h 6853452"/>
              <a:gd name="connsiteX1168" fmla="*/ 8147083 w 11469414"/>
              <a:gd name="connsiteY1168" fmla="*/ 5194890 h 6853452"/>
              <a:gd name="connsiteX1169" fmla="*/ 8119342 w 11469414"/>
              <a:gd name="connsiteY1169" fmla="*/ 5208078 h 6853452"/>
              <a:gd name="connsiteX1170" fmla="*/ 8120251 w 11469414"/>
              <a:gd name="connsiteY1170" fmla="*/ 5216719 h 6853452"/>
              <a:gd name="connsiteX1171" fmla="*/ 8162545 w 11469414"/>
              <a:gd name="connsiteY1171" fmla="*/ 5215810 h 6853452"/>
              <a:gd name="connsiteX1172" fmla="*/ 8196653 w 11469414"/>
              <a:gd name="connsiteY1172" fmla="*/ 5189887 h 6853452"/>
              <a:gd name="connsiteX1173" fmla="*/ 8203475 w 11469414"/>
              <a:gd name="connsiteY1173" fmla="*/ 5196254 h 6853452"/>
              <a:gd name="connsiteX1174" fmla="*/ 8191196 w 11469414"/>
              <a:gd name="connsiteY1174" fmla="*/ 5222631 h 6853452"/>
              <a:gd name="connsiteX1175" fmla="*/ 8196653 w 11469414"/>
              <a:gd name="connsiteY1175" fmla="*/ 5226269 h 6853452"/>
              <a:gd name="connsiteX1176" fmla="*/ 8217573 w 11469414"/>
              <a:gd name="connsiteY1176" fmla="*/ 5209897 h 6853452"/>
              <a:gd name="connsiteX1177" fmla="*/ 8246678 w 11469414"/>
              <a:gd name="connsiteY1177" fmla="*/ 5203530 h 6853452"/>
              <a:gd name="connsiteX1178" fmla="*/ 8307164 w 11469414"/>
              <a:gd name="connsiteY1178" fmla="*/ 5226724 h 6853452"/>
              <a:gd name="connsiteX1179" fmla="*/ 8285334 w 11469414"/>
              <a:gd name="connsiteY1179" fmla="*/ 5247189 h 6853452"/>
              <a:gd name="connsiteX1180" fmla="*/ 8265779 w 11469414"/>
              <a:gd name="connsiteY1180" fmla="*/ 5265835 h 6853452"/>
              <a:gd name="connsiteX1181" fmla="*/ 8269872 w 11469414"/>
              <a:gd name="connsiteY1181" fmla="*/ 5230817 h 6853452"/>
              <a:gd name="connsiteX1182" fmla="*/ 8261232 w 11469414"/>
              <a:gd name="connsiteY1182" fmla="*/ 5227179 h 6853452"/>
              <a:gd name="connsiteX1183" fmla="*/ 8235764 w 11469414"/>
              <a:gd name="connsiteY1183" fmla="*/ 5270383 h 6853452"/>
              <a:gd name="connsiteX1184" fmla="*/ 8303980 w 11469414"/>
              <a:gd name="connsiteY1184" fmla="*/ 5286300 h 6853452"/>
              <a:gd name="connsiteX1185" fmla="*/ 8284425 w 11469414"/>
              <a:gd name="connsiteY1185" fmla="*/ 5246734 h 6853452"/>
              <a:gd name="connsiteX1186" fmla="*/ 8385839 w 11469414"/>
              <a:gd name="connsiteY1186" fmla="*/ 5271292 h 6853452"/>
              <a:gd name="connsiteX1187" fmla="*/ 8408578 w 11469414"/>
              <a:gd name="connsiteY1187" fmla="*/ 5275840 h 6853452"/>
              <a:gd name="connsiteX1188" fmla="*/ 8439048 w 11469414"/>
              <a:gd name="connsiteY1188" fmla="*/ 5280842 h 6853452"/>
              <a:gd name="connsiteX1189" fmla="*/ 8320807 w 11469414"/>
              <a:gd name="connsiteY1189" fmla="*/ 5314495 h 6853452"/>
              <a:gd name="connsiteX1190" fmla="*/ 8358098 w 11469414"/>
              <a:gd name="connsiteY1190" fmla="*/ 5304945 h 6853452"/>
              <a:gd name="connsiteX1191" fmla="*/ 8357644 w 11469414"/>
              <a:gd name="connsiteY1191" fmla="*/ 5295850 h 6853452"/>
              <a:gd name="connsiteX1192" fmla="*/ 8201201 w 11469414"/>
              <a:gd name="connsiteY1192" fmla="*/ 5308129 h 6853452"/>
              <a:gd name="connsiteX1193" fmla="*/ 8225304 w 11469414"/>
              <a:gd name="connsiteY1193" fmla="*/ 5330413 h 6853452"/>
              <a:gd name="connsiteX1194" fmla="*/ 8221666 w 11469414"/>
              <a:gd name="connsiteY1194" fmla="*/ 5335870 h 6853452"/>
              <a:gd name="connsiteX1195" fmla="*/ 8162090 w 11469414"/>
              <a:gd name="connsiteY1195" fmla="*/ 5306765 h 6853452"/>
              <a:gd name="connsiteX1196" fmla="*/ 8131166 w 11469414"/>
              <a:gd name="connsiteY1196" fmla="*/ 5319043 h 6853452"/>
              <a:gd name="connsiteX1197" fmla="*/ 8179372 w 11469414"/>
              <a:gd name="connsiteY1197" fmla="*/ 5349968 h 6853452"/>
              <a:gd name="connsiteX1198" fmla="*/ 8119342 w 11469414"/>
              <a:gd name="connsiteY1198" fmla="*/ 5432737 h 6853452"/>
              <a:gd name="connsiteX1199" fmla="*/ 8164364 w 11469414"/>
              <a:gd name="connsiteY1199" fmla="*/ 5430463 h 6853452"/>
              <a:gd name="connsiteX1200" fmla="*/ 8183010 w 11469414"/>
              <a:gd name="connsiteY1200" fmla="*/ 5463207 h 6853452"/>
              <a:gd name="connsiteX1201" fmla="*/ 8136623 w 11469414"/>
              <a:gd name="connsiteY1201" fmla="*/ 5474121 h 6853452"/>
              <a:gd name="connsiteX1202" fmla="*/ 8136623 w 11469414"/>
              <a:gd name="connsiteY1202" fmla="*/ 5489129 h 6853452"/>
              <a:gd name="connsiteX1203" fmla="*/ 8239402 w 11469414"/>
              <a:gd name="connsiteY1203" fmla="*/ 5500498 h 6853452"/>
              <a:gd name="connsiteX1204" fmla="*/ 8227123 w 11469414"/>
              <a:gd name="connsiteY1204" fmla="*/ 5472757 h 6853452"/>
              <a:gd name="connsiteX1205" fmla="*/ 8444505 w 11469414"/>
              <a:gd name="connsiteY1205" fmla="*/ 5427734 h 6853452"/>
              <a:gd name="connsiteX1206" fmla="*/ 8443596 w 11469414"/>
              <a:gd name="connsiteY1206" fmla="*/ 5416365 h 6853452"/>
              <a:gd name="connsiteX1207" fmla="*/ 8415855 w 11469414"/>
              <a:gd name="connsiteY1207" fmla="*/ 5403177 h 6853452"/>
              <a:gd name="connsiteX1208" fmla="*/ 8481797 w 11469414"/>
              <a:gd name="connsiteY1208" fmla="*/ 5365885 h 6853452"/>
              <a:gd name="connsiteX1209" fmla="*/ 8416309 w 11469414"/>
              <a:gd name="connsiteY1209" fmla="*/ 5341327 h 6853452"/>
              <a:gd name="connsiteX1210" fmla="*/ 8398118 w 11469414"/>
              <a:gd name="connsiteY1210" fmla="*/ 5306765 h 6853452"/>
              <a:gd name="connsiteX1211" fmla="*/ 8470428 w 11469414"/>
              <a:gd name="connsiteY1211" fmla="*/ 5305400 h 6853452"/>
              <a:gd name="connsiteX1212" fmla="*/ 8519998 w 11469414"/>
              <a:gd name="connsiteY1212" fmla="*/ 5334960 h 6853452"/>
              <a:gd name="connsiteX1213" fmla="*/ 8546829 w 11469414"/>
              <a:gd name="connsiteY1213" fmla="*/ 5364066 h 6853452"/>
              <a:gd name="connsiteX1214" fmla="*/ 8546829 w 11469414"/>
              <a:gd name="connsiteY1214" fmla="*/ 5338144 h 6853452"/>
              <a:gd name="connsiteX1215" fmla="*/ 8583666 w 11469414"/>
              <a:gd name="connsiteY1215" fmla="*/ 5299943 h 6853452"/>
              <a:gd name="connsiteX1216" fmla="*/ 8592762 w 11469414"/>
              <a:gd name="connsiteY1216" fmla="*/ 5321772 h 6853452"/>
              <a:gd name="connsiteX1217" fmla="*/ 8571842 w 11469414"/>
              <a:gd name="connsiteY1217" fmla="*/ 5343601 h 6853452"/>
              <a:gd name="connsiteX1218" fmla="*/ 8566840 w 11469414"/>
              <a:gd name="connsiteY1218" fmla="*/ 5360882 h 6853452"/>
              <a:gd name="connsiteX1219" fmla="*/ 8582757 w 11469414"/>
              <a:gd name="connsiteY1219" fmla="*/ 5394536 h 6853452"/>
              <a:gd name="connsiteX1220" fmla="*/ 8649608 w 11469414"/>
              <a:gd name="connsiteY1220" fmla="*/ 5403177 h 6853452"/>
              <a:gd name="connsiteX1221" fmla="*/ 8736015 w 11469414"/>
              <a:gd name="connsiteY1221" fmla="*/ 5265835 h 6853452"/>
              <a:gd name="connsiteX1222" fmla="*/ 8813782 w 11469414"/>
              <a:gd name="connsiteY1222" fmla="*/ 5370433 h 6853452"/>
              <a:gd name="connsiteX1223" fmla="*/ 8801958 w 11469414"/>
              <a:gd name="connsiteY1223" fmla="*/ 5431828 h 6853452"/>
              <a:gd name="connsiteX1224" fmla="*/ 8770579 w 11469414"/>
              <a:gd name="connsiteY1224" fmla="*/ 5461843 h 6853452"/>
              <a:gd name="connsiteX1225" fmla="*/ 8762847 w 11469414"/>
              <a:gd name="connsiteY1225" fmla="*/ 5409089 h 6853452"/>
              <a:gd name="connsiteX1226" fmla="*/ 8692357 w 11469414"/>
              <a:gd name="connsiteY1226" fmla="*/ 5431828 h 6853452"/>
              <a:gd name="connsiteX1227" fmla="*/ 8712822 w 11469414"/>
              <a:gd name="connsiteY1227" fmla="*/ 5452292 h 6853452"/>
              <a:gd name="connsiteX1228" fmla="*/ 8667345 w 11469414"/>
              <a:gd name="connsiteY1228" fmla="*/ 5445471 h 6853452"/>
              <a:gd name="connsiteX1229" fmla="*/ 8690083 w 11469414"/>
              <a:gd name="connsiteY1229" fmla="*/ 5535970 h 6853452"/>
              <a:gd name="connsiteX1230" fmla="*/ 8635965 w 11469414"/>
              <a:gd name="connsiteY1230" fmla="*/ 5507320 h 6853452"/>
              <a:gd name="connsiteX1231" fmla="*/ 8579118 w 11469414"/>
              <a:gd name="connsiteY1231" fmla="*/ 5508684 h 6853452"/>
              <a:gd name="connsiteX1232" fmla="*/ 8534096 w 11469414"/>
              <a:gd name="connsiteY1232" fmla="*/ 5557800 h 6853452"/>
              <a:gd name="connsiteX1233" fmla="*/ 8515450 w 11469414"/>
              <a:gd name="connsiteY1233" fmla="*/ 5581448 h 6853452"/>
              <a:gd name="connsiteX1234" fmla="*/ 8504990 w 11469414"/>
              <a:gd name="connsiteY1234" fmla="*/ 5596001 h 6853452"/>
              <a:gd name="connsiteX1235" fmla="*/ 8410397 w 11469414"/>
              <a:gd name="connsiteY1235" fmla="*/ 5655122 h 6853452"/>
              <a:gd name="connsiteX1236" fmla="*/ 8311711 w 11469414"/>
              <a:gd name="connsiteY1236" fmla="*/ 5710149 h 6853452"/>
              <a:gd name="connsiteX1237" fmla="*/ 8263505 w 11469414"/>
              <a:gd name="connsiteY1237" fmla="*/ 5741074 h 6853452"/>
              <a:gd name="connsiteX1238" fmla="*/ 8256229 w 11469414"/>
              <a:gd name="connsiteY1238" fmla="*/ 5753808 h 6853452"/>
              <a:gd name="connsiteX1239" fmla="*/ 8199837 w 11469414"/>
              <a:gd name="connsiteY1239" fmla="*/ 5791099 h 6853452"/>
              <a:gd name="connsiteX1240" fmla="*/ 8233490 w 11469414"/>
              <a:gd name="connsiteY1240" fmla="*/ 5828845 h 6853452"/>
              <a:gd name="connsiteX1241" fmla="*/ 8294884 w 11469414"/>
              <a:gd name="connsiteY1241" fmla="*/ 5801104 h 6853452"/>
              <a:gd name="connsiteX1242" fmla="*/ 8336724 w 11469414"/>
              <a:gd name="connsiteY1242" fmla="*/ 5819750 h 6853452"/>
              <a:gd name="connsiteX1243" fmla="*/ 8379928 w 11469414"/>
              <a:gd name="connsiteY1243" fmla="*/ 5827026 h 6853452"/>
              <a:gd name="connsiteX1244" fmla="*/ 8388113 w 11469414"/>
              <a:gd name="connsiteY1244" fmla="*/ 5780185 h 6853452"/>
              <a:gd name="connsiteX1245" fmla="*/ 8487254 w 11469414"/>
              <a:gd name="connsiteY1245" fmla="*/ 5750624 h 6853452"/>
              <a:gd name="connsiteX1246" fmla="*/ 8506810 w 11469414"/>
              <a:gd name="connsiteY1246" fmla="*/ 5800650 h 6853452"/>
              <a:gd name="connsiteX1247" fmla="*/ 8616410 w 11469414"/>
              <a:gd name="connsiteY1247" fmla="*/ 5741529 h 6853452"/>
              <a:gd name="connsiteX1248" fmla="*/ 8664616 w 11469414"/>
              <a:gd name="connsiteY1248" fmla="*/ 5714697 h 6853452"/>
              <a:gd name="connsiteX1249" fmla="*/ 8658704 w 11469414"/>
              <a:gd name="connsiteY1249" fmla="*/ 5707421 h 6853452"/>
              <a:gd name="connsiteX1250" fmla="*/ 9179876 w 11469414"/>
              <a:gd name="connsiteY1250" fmla="*/ 3765533 h 6853452"/>
              <a:gd name="connsiteX1251" fmla="*/ 9194428 w 11469414"/>
              <a:gd name="connsiteY1251" fmla="*/ 3698681 h 6853452"/>
              <a:gd name="connsiteX1252" fmla="*/ 9115298 w 11469414"/>
              <a:gd name="connsiteY1252" fmla="*/ 3726878 h 6853452"/>
              <a:gd name="connsiteX1253" fmla="*/ 9179876 w 11469414"/>
              <a:gd name="connsiteY1253" fmla="*/ 3765533 h 6853452"/>
              <a:gd name="connsiteX1254" fmla="*/ 9140310 w 11469414"/>
              <a:gd name="connsiteY1254" fmla="*/ 3771900 h 6853452"/>
              <a:gd name="connsiteX1255" fmla="*/ 9158501 w 11469414"/>
              <a:gd name="connsiteY1255" fmla="*/ 3824654 h 6853452"/>
              <a:gd name="connsiteX1256" fmla="*/ 9171690 w 11469414"/>
              <a:gd name="connsiteY1256" fmla="*/ 3779177 h 6853452"/>
              <a:gd name="connsiteX1257" fmla="*/ 9179876 w 11469414"/>
              <a:gd name="connsiteY1257" fmla="*/ 3765533 h 6853452"/>
              <a:gd name="connsiteX1258" fmla="*/ 7996552 w 11469414"/>
              <a:gd name="connsiteY1258" fmla="*/ 1308386 h 6853452"/>
              <a:gd name="connsiteX1259" fmla="*/ 7996098 w 11469414"/>
              <a:gd name="connsiteY1259" fmla="*/ 1318846 h 6853452"/>
              <a:gd name="connsiteX1260" fmla="*/ 8033844 w 11469414"/>
              <a:gd name="connsiteY1260" fmla="*/ 1345678 h 6853452"/>
              <a:gd name="connsiteX1261" fmla="*/ 8099331 w 11469414"/>
              <a:gd name="connsiteY1261" fmla="*/ 1381605 h 6853452"/>
              <a:gd name="connsiteX1262" fmla="*/ 8119342 w 11469414"/>
              <a:gd name="connsiteY1262" fmla="*/ 1317027 h 6853452"/>
              <a:gd name="connsiteX1263" fmla="*/ 8177553 w 11469414"/>
              <a:gd name="connsiteY1263" fmla="*/ 1360686 h 6853452"/>
              <a:gd name="connsiteX1264" fmla="*/ 8199837 w 11469414"/>
              <a:gd name="connsiteY1264" fmla="*/ 1298381 h 6853452"/>
              <a:gd name="connsiteX1265" fmla="*/ 8190741 w 11469414"/>
              <a:gd name="connsiteY1265" fmla="*/ 1245627 h 6853452"/>
              <a:gd name="connsiteX1266" fmla="*/ 8177098 w 11469414"/>
              <a:gd name="connsiteY1266" fmla="*/ 1210155 h 6853452"/>
              <a:gd name="connsiteX1267" fmla="*/ 8134349 w 11469414"/>
              <a:gd name="connsiteY1267" fmla="*/ 1057351 h 6853452"/>
              <a:gd name="connsiteX1268" fmla="*/ 8118887 w 11469414"/>
              <a:gd name="connsiteY1268" fmla="*/ 923647 h 6853452"/>
              <a:gd name="connsiteX1269" fmla="*/ 8111611 w 11469414"/>
              <a:gd name="connsiteY1269" fmla="*/ 831783 h 6853452"/>
              <a:gd name="connsiteX1270" fmla="*/ 8032025 w 11469414"/>
              <a:gd name="connsiteY1270" fmla="*/ 758564 h 6853452"/>
              <a:gd name="connsiteX1271" fmla="*/ 7990185 w 11469414"/>
              <a:gd name="connsiteY1271" fmla="*/ 630772 h 6853452"/>
              <a:gd name="connsiteX1272" fmla="*/ 7996098 w 11469414"/>
              <a:gd name="connsiteY1272" fmla="*/ 563011 h 6853452"/>
              <a:gd name="connsiteX1273" fmla="*/ 7961535 w 11469414"/>
              <a:gd name="connsiteY1273" fmla="*/ 569833 h 6853452"/>
              <a:gd name="connsiteX1274" fmla="*/ 7875128 w 11469414"/>
              <a:gd name="connsiteY1274" fmla="*/ 615310 h 6853452"/>
              <a:gd name="connsiteX1275" fmla="*/ 7853753 w 11469414"/>
              <a:gd name="connsiteY1275" fmla="*/ 648963 h 6853452"/>
              <a:gd name="connsiteX1276" fmla="*/ 7830560 w 11469414"/>
              <a:gd name="connsiteY1276" fmla="*/ 672612 h 6853452"/>
              <a:gd name="connsiteX1277" fmla="*/ 7800090 w 11469414"/>
              <a:gd name="connsiteY1277" fmla="*/ 693986 h 6853452"/>
              <a:gd name="connsiteX1278" fmla="*/ 7834198 w 11469414"/>
              <a:gd name="connsiteY1278" fmla="*/ 742192 h 6853452"/>
              <a:gd name="connsiteX1279" fmla="*/ 7879221 w 11469414"/>
              <a:gd name="connsiteY1279" fmla="*/ 841333 h 6853452"/>
              <a:gd name="connsiteX1280" fmla="*/ 7899231 w 11469414"/>
              <a:gd name="connsiteY1280" fmla="*/ 898180 h 6853452"/>
              <a:gd name="connsiteX1281" fmla="*/ 7911055 w 11469414"/>
              <a:gd name="connsiteY1281" fmla="*/ 946386 h 6853452"/>
              <a:gd name="connsiteX1282" fmla="*/ 7943799 w 11469414"/>
              <a:gd name="connsiteY1282" fmla="*/ 990044 h 6853452"/>
              <a:gd name="connsiteX1283" fmla="*/ 8009741 w 11469414"/>
              <a:gd name="connsiteY1283" fmla="*/ 1043253 h 6853452"/>
              <a:gd name="connsiteX1284" fmla="*/ 8021565 w 11469414"/>
              <a:gd name="connsiteY1284" fmla="*/ 1062353 h 6853452"/>
              <a:gd name="connsiteX1285" fmla="*/ 8032480 w 11469414"/>
              <a:gd name="connsiteY1285" fmla="*/ 1121019 h 6853452"/>
              <a:gd name="connsiteX1286" fmla="*/ 8040666 w 11469414"/>
              <a:gd name="connsiteY1286" fmla="*/ 1201060 h 6853452"/>
              <a:gd name="connsiteX1287" fmla="*/ 8027023 w 11469414"/>
              <a:gd name="connsiteY1287" fmla="*/ 1293379 h 6853452"/>
              <a:gd name="connsiteX1288" fmla="*/ 7996552 w 11469414"/>
              <a:gd name="connsiteY1288" fmla="*/ 1308386 h 6853452"/>
              <a:gd name="connsiteX1289" fmla="*/ 10475983 w 11469414"/>
              <a:gd name="connsiteY1289" fmla="*/ 1935975 h 6853452"/>
              <a:gd name="connsiteX1290" fmla="*/ 10439601 w 11469414"/>
              <a:gd name="connsiteY1290" fmla="*/ 1936430 h 6853452"/>
              <a:gd name="connsiteX1291" fmla="*/ 10406858 w 11469414"/>
              <a:gd name="connsiteY1291" fmla="*/ 1908689 h 6853452"/>
              <a:gd name="connsiteX1292" fmla="*/ 10415043 w 11469414"/>
              <a:gd name="connsiteY1292" fmla="*/ 1854571 h 6853452"/>
              <a:gd name="connsiteX1293" fmla="*/ 10425503 w 11469414"/>
              <a:gd name="connsiteY1293" fmla="*/ 1790447 h 6853452"/>
              <a:gd name="connsiteX1294" fmla="*/ 10448242 w 11469414"/>
              <a:gd name="connsiteY1294" fmla="*/ 1730872 h 6853452"/>
              <a:gd name="connsiteX1295" fmla="*/ 10436418 w 11469414"/>
              <a:gd name="connsiteY1295" fmla="*/ 1669477 h 6853452"/>
              <a:gd name="connsiteX1296" fmla="*/ 10403674 w 11469414"/>
              <a:gd name="connsiteY1296" fmla="*/ 1382515 h 6853452"/>
              <a:gd name="connsiteX1297" fmla="*/ 10384573 w 11469414"/>
              <a:gd name="connsiteY1297" fmla="*/ 1361595 h 6853452"/>
              <a:gd name="connsiteX1298" fmla="*/ 10357287 w 11469414"/>
              <a:gd name="connsiteY1298" fmla="*/ 1372964 h 6853452"/>
              <a:gd name="connsiteX1299" fmla="*/ 10304988 w 11469414"/>
              <a:gd name="connsiteY1299" fmla="*/ 1481201 h 6853452"/>
              <a:gd name="connsiteX1300" fmla="*/ 10306807 w 11469414"/>
              <a:gd name="connsiteY1300" fmla="*/ 1497573 h 6853452"/>
              <a:gd name="connsiteX1301" fmla="*/ 10301349 w 11469414"/>
              <a:gd name="connsiteY1301" fmla="*/ 1543505 h 6853452"/>
              <a:gd name="connsiteX1302" fmla="*/ 10304988 w 11469414"/>
              <a:gd name="connsiteY1302" fmla="*/ 1587163 h 6853452"/>
              <a:gd name="connsiteX1303" fmla="*/ 10302714 w 11469414"/>
              <a:gd name="connsiteY1303" fmla="*/ 1703131 h 6853452"/>
              <a:gd name="connsiteX1304" fmla="*/ 10311355 w 11469414"/>
              <a:gd name="connsiteY1304" fmla="*/ 1700857 h 6853452"/>
              <a:gd name="connsiteX1305" fmla="*/ 10329091 w 11469414"/>
              <a:gd name="connsiteY1305" fmla="*/ 1761342 h 6853452"/>
              <a:gd name="connsiteX1306" fmla="*/ 10324998 w 11469414"/>
              <a:gd name="connsiteY1306" fmla="*/ 1804091 h 6853452"/>
              <a:gd name="connsiteX1307" fmla="*/ 10300440 w 11469414"/>
              <a:gd name="connsiteY1307" fmla="*/ 1828194 h 6853452"/>
              <a:gd name="connsiteX1308" fmla="*/ 10272699 w 11469414"/>
              <a:gd name="connsiteY1308" fmla="*/ 1805455 h 6853452"/>
              <a:gd name="connsiteX1309" fmla="*/ 10305897 w 11469414"/>
              <a:gd name="connsiteY1309" fmla="*/ 1737694 h 6853452"/>
              <a:gd name="connsiteX1310" fmla="*/ 10240410 w 11469414"/>
              <a:gd name="connsiteY1310" fmla="*/ 1769073 h 6853452"/>
              <a:gd name="connsiteX1311" fmla="*/ 10208576 w 11469414"/>
              <a:gd name="connsiteY1311" fmla="*/ 1845930 h 6853452"/>
              <a:gd name="connsiteX1312" fmla="*/ 10314083 w 11469414"/>
              <a:gd name="connsiteY1312" fmla="*/ 1865030 h 6853452"/>
              <a:gd name="connsiteX1313" fmla="*/ 10293618 w 11469414"/>
              <a:gd name="connsiteY1313" fmla="*/ 1960533 h 6853452"/>
              <a:gd name="connsiteX1314" fmla="*/ 10285887 w 11469414"/>
              <a:gd name="connsiteY1314" fmla="*/ 1952347 h 6853452"/>
              <a:gd name="connsiteX1315" fmla="*/ 10244958 w 11469414"/>
              <a:gd name="connsiteY1315" fmla="*/ 1982817 h 6853452"/>
              <a:gd name="connsiteX1316" fmla="*/ 10232679 w 11469414"/>
              <a:gd name="connsiteY1316" fmla="*/ 2058310 h 6853452"/>
              <a:gd name="connsiteX1317" fmla="*/ 10280884 w 11469414"/>
              <a:gd name="connsiteY1317" fmla="*/ 2096965 h 6853452"/>
              <a:gd name="connsiteX1318" fmla="*/ 10247232 w 11469414"/>
              <a:gd name="connsiteY1318" fmla="*/ 2132893 h 6853452"/>
              <a:gd name="connsiteX1319" fmla="*/ 10259510 w 11469414"/>
              <a:gd name="connsiteY1319" fmla="*/ 2177461 h 6853452"/>
              <a:gd name="connsiteX1320" fmla="*/ 10278611 w 11469414"/>
              <a:gd name="connsiteY1320" fmla="*/ 2251134 h 6853452"/>
              <a:gd name="connsiteX1321" fmla="*/ 10292254 w 11469414"/>
              <a:gd name="connsiteY1321" fmla="*/ 2313893 h 6853452"/>
              <a:gd name="connsiteX1322" fmla="*/ 10308171 w 11469414"/>
              <a:gd name="connsiteY1322" fmla="*/ 2317531 h 6853452"/>
              <a:gd name="connsiteX1323" fmla="*/ 10317722 w 11469414"/>
              <a:gd name="connsiteY1323" fmla="*/ 2304343 h 6853452"/>
              <a:gd name="connsiteX1324" fmla="*/ 10330910 w 11469414"/>
              <a:gd name="connsiteY1324" fmla="*/ 2243403 h 6853452"/>
              <a:gd name="connsiteX1325" fmla="*/ 10366382 w 11469414"/>
              <a:gd name="connsiteY1325" fmla="*/ 2037845 h 6853452"/>
              <a:gd name="connsiteX1326" fmla="*/ 10312719 w 11469414"/>
              <a:gd name="connsiteY1326" fmla="*/ 2043302 h 6853452"/>
              <a:gd name="connsiteX1327" fmla="*/ 10390486 w 11469414"/>
              <a:gd name="connsiteY1327" fmla="*/ 1994641 h 6853452"/>
              <a:gd name="connsiteX1328" fmla="*/ 10440511 w 11469414"/>
              <a:gd name="connsiteY1328" fmla="*/ 1960988 h 6853452"/>
              <a:gd name="connsiteX1329" fmla="*/ 10475983 w 11469414"/>
              <a:gd name="connsiteY1329" fmla="*/ 1935975 h 6853452"/>
              <a:gd name="connsiteX1330" fmla="*/ 8874722 w 11469414"/>
              <a:gd name="connsiteY1330" fmla="*/ 4365836 h 6853452"/>
              <a:gd name="connsiteX1331" fmla="*/ 8882453 w 11469414"/>
              <a:gd name="connsiteY1331" fmla="*/ 4359924 h 6853452"/>
              <a:gd name="connsiteX1332" fmla="*/ 8898825 w 11469414"/>
              <a:gd name="connsiteY1332" fmla="*/ 4293981 h 6853452"/>
              <a:gd name="connsiteX1333" fmla="*/ 8833337 w 11469414"/>
              <a:gd name="connsiteY1333" fmla="*/ 4296710 h 6853452"/>
              <a:gd name="connsiteX1334" fmla="*/ 8889275 w 11469414"/>
              <a:gd name="connsiteY1334" fmla="*/ 4259419 h 6853452"/>
              <a:gd name="connsiteX1335" fmla="*/ 8883363 w 11469414"/>
              <a:gd name="connsiteY1335" fmla="*/ 4254416 h 6853452"/>
              <a:gd name="connsiteX1336" fmla="*/ 8949760 w 11469414"/>
              <a:gd name="connsiteY1336" fmla="*/ 4233496 h 6853452"/>
              <a:gd name="connsiteX1337" fmla="*/ 8949760 w 11469414"/>
              <a:gd name="connsiteY1337" fmla="*/ 4221672 h 6853452"/>
              <a:gd name="connsiteX1338" fmla="*/ 8808779 w 11469414"/>
              <a:gd name="connsiteY1338" fmla="*/ 4213941 h 6853452"/>
              <a:gd name="connsiteX1339" fmla="*/ 8842433 w 11469414"/>
              <a:gd name="connsiteY1339" fmla="*/ 4186200 h 6853452"/>
              <a:gd name="connsiteX1340" fmla="*/ 8833337 w 11469414"/>
              <a:gd name="connsiteY1340" fmla="*/ 4173011 h 6853452"/>
              <a:gd name="connsiteX1341" fmla="*/ 8883363 w 11469414"/>
              <a:gd name="connsiteY1341" fmla="*/ 4144815 h 6853452"/>
              <a:gd name="connsiteX1342" fmla="*/ 8881543 w 11469414"/>
              <a:gd name="connsiteY1342" fmla="*/ 4135265 h 6853452"/>
              <a:gd name="connsiteX1343" fmla="*/ 8836521 w 11469414"/>
              <a:gd name="connsiteY1343" fmla="*/ 4132536 h 6853452"/>
              <a:gd name="connsiteX1344" fmla="*/ 8857441 w 11469414"/>
              <a:gd name="connsiteY1344" fmla="*/ 4120258 h 6853452"/>
              <a:gd name="connsiteX1345" fmla="*/ 8892458 w 11469414"/>
              <a:gd name="connsiteY1345" fmla="*/ 4082056 h 6853452"/>
              <a:gd name="connsiteX1346" fmla="*/ 8962493 w 11469414"/>
              <a:gd name="connsiteY1346" fmla="*/ 4082056 h 6853452"/>
              <a:gd name="connsiteX1347" fmla="*/ 9030710 w 11469414"/>
              <a:gd name="connsiteY1347" fmla="*/ 4075689 h 6853452"/>
              <a:gd name="connsiteX1348" fmla="*/ 8933842 w 11469414"/>
              <a:gd name="connsiteY1348" fmla="*/ 4063865 h 6853452"/>
              <a:gd name="connsiteX1349" fmla="*/ 8934298 w 11469414"/>
              <a:gd name="connsiteY1349" fmla="*/ 4057498 h 6853452"/>
              <a:gd name="connsiteX1350" fmla="*/ 9065272 w 11469414"/>
              <a:gd name="connsiteY1350" fmla="*/ 4034760 h 6853452"/>
              <a:gd name="connsiteX1351" fmla="*/ 9096197 w 11469414"/>
              <a:gd name="connsiteY1351" fmla="*/ 4087514 h 6853452"/>
              <a:gd name="connsiteX1352" fmla="*/ 9130760 w 11469414"/>
              <a:gd name="connsiteY1352" fmla="*/ 4000652 h 6853452"/>
              <a:gd name="connsiteX1353" fmla="*/ 9052994 w 11469414"/>
              <a:gd name="connsiteY1353" fmla="*/ 4008838 h 6853452"/>
              <a:gd name="connsiteX1354" fmla="*/ 9048901 w 11469414"/>
              <a:gd name="connsiteY1354" fmla="*/ 3997013 h 6853452"/>
              <a:gd name="connsiteX1355" fmla="*/ 9180785 w 11469414"/>
              <a:gd name="connsiteY1355" fmla="*/ 3924250 h 6853452"/>
              <a:gd name="connsiteX1356" fmla="*/ 9136672 w 11469414"/>
              <a:gd name="connsiteY1356" fmla="*/ 3889232 h 6853452"/>
              <a:gd name="connsiteX1357" fmla="*/ 9064818 w 11469414"/>
              <a:gd name="connsiteY1357" fmla="*/ 3940622 h 6853452"/>
              <a:gd name="connsiteX1358" fmla="*/ 9022523 w 11469414"/>
              <a:gd name="connsiteY1358" fmla="*/ 4025664 h 6853452"/>
              <a:gd name="connsiteX1359" fmla="*/ 8914287 w 11469414"/>
              <a:gd name="connsiteY1359" fmla="*/ 4019752 h 6853452"/>
              <a:gd name="connsiteX1360" fmla="*/ 8803777 w 11469414"/>
              <a:gd name="connsiteY1360" fmla="*/ 4048403 h 6853452"/>
              <a:gd name="connsiteX1361" fmla="*/ 8822878 w 11469414"/>
              <a:gd name="connsiteY1361" fmla="*/ 4072961 h 6853452"/>
              <a:gd name="connsiteX1362" fmla="*/ 8781038 w 11469414"/>
              <a:gd name="connsiteY1362" fmla="*/ 4078873 h 6853452"/>
              <a:gd name="connsiteX1363" fmla="*/ 8774671 w 11469414"/>
              <a:gd name="connsiteY1363" fmla="*/ 4131627 h 6853452"/>
              <a:gd name="connsiteX1364" fmla="*/ 8834702 w 11469414"/>
              <a:gd name="connsiteY1364" fmla="*/ 4170283 h 6853452"/>
              <a:gd name="connsiteX1365" fmla="*/ 8801958 w 11469414"/>
              <a:gd name="connsiteY1365" fmla="*/ 4214396 h 6853452"/>
              <a:gd name="connsiteX1366" fmla="*/ 8763302 w 11469414"/>
              <a:gd name="connsiteY1366" fmla="*/ 4275790 h 6853452"/>
              <a:gd name="connsiteX1367" fmla="*/ 8812418 w 11469414"/>
              <a:gd name="connsiteY1367" fmla="*/ 4319449 h 6853452"/>
              <a:gd name="connsiteX1368" fmla="*/ 8821059 w 11469414"/>
              <a:gd name="connsiteY1368" fmla="*/ 4310353 h 6853452"/>
              <a:gd name="connsiteX1369" fmla="*/ 8830154 w 11469414"/>
              <a:gd name="connsiteY1369" fmla="*/ 4356740 h 6853452"/>
              <a:gd name="connsiteX1370" fmla="*/ 8874722 w 11469414"/>
              <a:gd name="connsiteY1370" fmla="*/ 4365836 h 6853452"/>
              <a:gd name="connsiteX1371" fmla="*/ 4293778 w 11469414"/>
              <a:gd name="connsiteY1371" fmla="*/ 6583316 h 6853452"/>
              <a:gd name="connsiteX1372" fmla="*/ 4346077 w 11469414"/>
              <a:gd name="connsiteY1372" fmla="*/ 6631977 h 6853452"/>
              <a:gd name="connsiteX1373" fmla="*/ 4355627 w 11469414"/>
              <a:gd name="connsiteY1373" fmla="*/ 6604236 h 6853452"/>
              <a:gd name="connsiteX1374" fmla="*/ 4400195 w 11469414"/>
              <a:gd name="connsiteY1374" fmla="*/ 6661083 h 6853452"/>
              <a:gd name="connsiteX1375" fmla="*/ 4416567 w 11469414"/>
              <a:gd name="connsiteY1375" fmla="*/ 6632887 h 6853452"/>
              <a:gd name="connsiteX1376" fmla="*/ 4433849 w 11469414"/>
              <a:gd name="connsiteY1376" fmla="*/ 6651078 h 6853452"/>
              <a:gd name="connsiteX1377" fmla="*/ 4557093 w 11469414"/>
              <a:gd name="connsiteY1377" fmla="*/ 6636980 h 6853452"/>
              <a:gd name="connsiteX1378" fmla="*/ 4558457 w 11469414"/>
              <a:gd name="connsiteY1378" fmla="*/ 6629703 h 6853452"/>
              <a:gd name="connsiteX1379" fmla="*/ 4522530 w 11469414"/>
              <a:gd name="connsiteY1379" fmla="*/ 6607874 h 6853452"/>
              <a:gd name="connsiteX1380" fmla="*/ 4530261 w 11469414"/>
              <a:gd name="connsiteY1380" fmla="*/ 6602417 h 6853452"/>
              <a:gd name="connsiteX1381" fmla="*/ 4492969 w 11469414"/>
              <a:gd name="connsiteY1381" fmla="*/ 6541477 h 6853452"/>
              <a:gd name="connsiteX1382" fmla="*/ 4438851 w 11469414"/>
              <a:gd name="connsiteY1382" fmla="*/ 6521013 h 6853452"/>
              <a:gd name="connsiteX1383" fmla="*/ 4393374 w 11469414"/>
              <a:gd name="connsiteY1383" fmla="*/ 6501002 h 6853452"/>
              <a:gd name="connsiteX1384" fmla="*/ 4401560 w 11469414"/>
              <a:gd name="connsiteY1384" fmla="*/ 6521467 h 6853452"/>
              <a:gd name="connsiteX1385" fmla="*/ 4377912 w 11469414"/>
              <a:gd name="connsiteY1385" fmla="*/ 6518283 h 6853452"/>
              <a:gd name="connsiteX1386" fmla="*/ 4354718 w 11469414"/>
              <a:gd name="connsiteY1386" fmla="*/ 6501457 h 6853452"/>
              <a:gd name="connsiteX1387" fmla="*/ 4349715 w 11469414"/>
              <a:gd name="connsiteY1387" fmla="*/ 6509643 h 6853452"/>
              <a:gd name="connsiteX1388" fmla="*/ 4357901 w 11469414"/>
              <a:gd name="connsiteY1388" fmla="*/ 6524196 h 6853452"/>
              <a:gd name="connsiteX1389" fmla="*/ 4317426 w 11469414"/>
              <a:gd name="connsiteY1389" fmla="*/ 6539204 h 6853452"/>
              <a:gd name="connsiteX1390" fmla="*/ 4286502 w 11469414"/>
              <a:gd name="connsiteY1390" fmla="*/ 6527379 h 6853452"/>
              <a:gd name="connsiteX1391" fmla="*/ 4308786 w 11469414"/>
              <a:gd name="connsiteY1391" fmla="*/ 6513281 h 6853452"/>
              <a:gd name="connsiteX1392" fmla="*/ 4335163 w 11469414"/>
              <a:gd name="connsiteY1392" fmla="*/ 6503731 h 6853452"/>
              <a:gd name="connsiteX1393" fmla="*/ 4288321 w 11469414"/>
              <a:gd name="connsiteY1393" fmla="*/ 6480537 h 6853452"/>
              <a:gd name="connsiteX1394" fmla="*/ 4240115 w 11469414"/>
              <a:gd name="connsiteY1394" fmla="*/ 6513736 h 6853452"/>
              <a:gd name="connsiteX1395" fmla="*/ 4312879 w 11469414"/>
              <a:gd name="connsiteY1395" fmla="*/ 6563761 h 6853452"/>
              <a:gd name="connsiteX1396" fmla="*/ 4293778 w 11469414"/>
              <a:gd name="connsiteY1396" fmla="*/ 6583316 h 6853452"/>
              <a:gd name="connsiteX1397" fmla="*/ 8702817 w 11469414"/>
              <a:gd name="connsiteY1397" fmla="*/ 4258509 h 6853452"/>
              <a:gd name="connsiteX1398" fmla="*/ 8682807 w 11469414"/>
              <a:gd name="connsiteY1398" fmla="*/ 4179378 h 6853452"/>
              <a:gd name="connsiteX1399" fmla="*/ 8690538 w 11469414"/>
              <a:gd name="connsiteY1399" fmla="*/ 4172102 h 6853452"/>
              <a:gd name="connsiteX1400" fmla="*/ 8642332 w 11469414"/>
              <a:gd name="connsiteY1400" fmla="*/ 4136175 h 6853452"/>
              <a:gd name="connsiteX1401" fmla="*/ 8638239 w 11469414"/>
              <a:gd name="connsiteY1401" fmla="*/ 4192567 h 6853452"/>
              <a:gd name="connsiteX1402" fmla="*/ 8617774 w 11469414"/>
              <a:gd name="connsiteY1402" fmla="*/ 4146179 h 6853452"/>
              <a:gd name="connsiteX1403" fmla="*/ 8579573 w 11469414"/>
              <a:gd name="connsiteY1403" fmla="*/ 4149363 h 6853452"/>
              <a:gd name="connsiteX1404" fmla="*/ 8589578 w 11469414"/>
              <a:gd name="connsiteY1404" fmla="*/ 4175740 h 6853452"/>
              <a:gd name="connsiteX1405" fmla="*/ 8584576 w 11469414"/>
              <a:gd name="connsiteY1405" fmla="*/ 4165280 h 6853452"/>
              <a:gd name="connsiteX1406" fmla="*/ 8436774 w 11469414"/>
              <a:gd name="connsiteY1406" fmla="*/ 4241682 h 6853452"/>
              <a:gd name="connsiteX1407" fmla="*/ 8439957 w 11469414"/>
              <a:gd name="connsiteY1407" fmla="*/ 4253507 h 6853452"/>
              <a:gd name="connsiteX1408" fmla="*/ 8497259 w 11469414"/>
              <a:gd name="connsiteY1408" fmla="*/ 4250778 h 6853452"/>
              <a:gd name="connsiteX1409" fmla="*/ 8481797 w 11469414"/>
              <a:gd name="connsiteY1409" fmla="*/ 4275336 h 6853452"/>
              <a:gd name="connsiteX1410" fmla="*/ 8452237 w 11469414"/>
              <a:gd name="connsiteY1410" fmla="*/ 4281248 h 6853452"/>
              <a:gd name="connsiteX1411" fmla="*/ 8503626 w 11469414"/>
              <a:gd name="connsiteY1411" fmla="*/ 4306260 h 6853452"/>
              <a:gd name="connsiteX1412" fmla="*/ 8542282 w 11469414"/>
              <a:gd name="connsiteY1412" fmla="*/ 4246685 h 6853452"/>
              <a:gd name="connsiteX1413" fmla="*/ 8583211 w 11469414"/>
              <a:gd name="connsiteY1413" fmla="*/ 4265786 h 6853452"/>
              <a:gd name="connsiteX1414" fmla="*/ 8622777 w 11469414"/>
              <a:gd name="connsiteY1414" fmla="*/ 4299439 h 6853452"/>
              <a:gd name="connsiteX1415" fmla="*/ 8614136 w 11469414"/>
              <a:gd name="connsiteY1415" fmla="*/ 4327635 h 6853452"/>
              <a:gd name="connsiteX1416" fmla="*/ 8663252 w 11469414"/>
              <a:gd name="connsiteY1416" fmla="*/ 4308989 h 6853452"/>
              <a:gd name="connsiteX1417" fmla="*/ 8657340 w 11469414"/>
              <a:gd name="connsiteY1417" fmla="*/ 4250778 h 6853452"/>
              <a:gd name="connsiteX1418" fmla="*/ 8702817 w 11469414"/>
              <a:gd name="connsiteY1418" fmla="*/ 4258509 h 6853452"/>
              <a:gd name="connsiteX1419" fmla="*/ 4201459 w 11469414"/>
              <a:gd name="connsiteY1419" fmla="*/ 6300902 h 6853452"/>
              <a:gd name="connsiteX1420" fmla="*/ 4143248 w 11469414"/>
              <a:gd name="connsiteY1420" fmla="*/ 6219497 h 6853452"/>
              <a:gd name="connsiteX1421" fmla="*/ 4189180 w 11469414"/>
              <a:gd name="connsiteY1421" fmla="*/ 6186753 h 6853452"/>
              <a:gd name="connsiteX1422" fmla="*/ 4130059 w 11469414"/>
              <a:gd name="connsiteY1422" fmla="*/ 6172655 h 6853452"/>
              <a:gd name="connsiteX1423" fmla="*/ 4082763 w 11469414"/>
              <a:gd name="connsiteY1423" fmla="*/ 6122630 h 6853452"/>
              <a:gd name="connsiteX1424" fmla="*/ 4041378 w 11469414"/>
              <a:gd name="connsiteY1424" fmla="*/ 6131270 h 6853452"/>
              <a:gd name="connsiteX1425" fmla="*/ 4076851 w 11469414"/>
              <a:gd name="connsiteY1425" fmla="*/ 6147642 h 6853452"/>
              <a:gd name="connsiteX1426" fmla="*/ 4069574 w 11469414"/>
              <a:gd name="connsiteY1426" fmla="*/ 6184479 h 6853452"/>
              <a:gd name="connsiteX1427" fmla="*/ 4042742 w 11469414"/>
              <a:gd name="connsiteY1427" fmla="*/ 6208582 h 6853452"/>
              <a:gd name="connsiteX1428" fmla="*/ 4049564 w 11469414"/>
              <a:gd name="connsiteY1428" fmla="*/ 6244055 h 6853452"/>
              <a:gd name="connsiteX1429" fmla="*/ 4050019 w 11469414"/>
              <a:gd name="connsiteY1429" fmla="*/ 6265884 h 6853452"/>
              <a:gd name="connsiteX1430" fmla="*/ 4069119 w 11469414"/>
              <a:gd name="connsiteY1430" fmla="*/ 6261336 h 6853452"/>
              <a:gd name="connsiteX1431" fmla="*/ 4088675 w 11469414"/>
              <a:gd name="connsiteY1431" fmla="*/ 6258607 h 6853452"/>
              <a:gd name="connsiteX1432" fmla="*/ 4095042 w 11469414"/>
              <a:gd name="connsiteY1432" fmla="*/ 6268157 h 6853452"/>
              <a:gd name="connsiteX1433" fmla="*/ 4052293 w 11469414"/>
              <a:gd name="connsiteY1433" fmla="*/ 6306359 h 6853452"/>
              <a:gd name="connsiteX1434" fmla="*/ 4201459 w 11469414"/>
              <a:gd name="connsiteY1434" fmla="*/ 6300902 h 6853452"/>
              <a:gd name="connsiteX1435" fmla="*/ 9883412 w 11469414"/>
              <a:gd name="connsiteY1435" fmla="*/ 1195602 h 6853452"/>
              <a:gd name="connsiteX1436" fmla="*/ 9931618 w 11469414"/>
              <a:gd name="connsiteY1436" fmla="*/ 1246992 h 6853452"/>
              <a:gd name="connsiteX1437" fmla="*/ 9957540 w 11469414"/>
              <a:gd name="connsiteY1437" fmla="*/ 1195602 h 6853452"/>
              <a:gd name="connsiteX1438" fmla="*/ 9936166 w 11469414"/>
              <a:gd name="connsiteY1438" fmla="*/ 1161494 h 6853452"/>
              <a:gd name="connsiteX1439" fmla="*/ 9917520 w 11469414"/>
              <a:gd name="connsiteY1439" fmla="*/ 1133298 h 6853452"/>
              <a:gd name="connsiteX1440" fmla="*/ 9891598 w 11469414"/>
              <a:gd name="connsiteY1440" fmla="*/ 1154673 h 6853452"/>
              <a:gd name="connsiteX1441" fmla="*/ 9840664 w 11469414"/>
              <a:gd name="connsiteY1441" fmla="*/ 1166497 h 6853452"/>
              <a:gd name="connsiteX1442" fmla="*/ 9790183 w 11469414"/>
              <a:gd name="connsiteY1442" fmla="*/ 1116472 h 6853452"/>
              <a:gd name="connsiteX1443" fmla="*/ 9812467 w 11469414"/>
              <a:gd name="connsiteY1443" fmla="*/ 1086002 h 6853452"/>
              <a:gd name="connsiteX1444" fmla="*/ 9699228 w 11469414"/>
              <a:gd name="connsiteY1444" fmla="*/ 1036886 h 6853452"/>
              <a:gd name="connsiteX1445" fmla="*/ 9758804 w 11469414"/>
              <a:gd name="connsiteY1445" fmla="*/ 1112379 h 6853452"/>
              <a:gd name="connsiteX1446" fmla="*/ 9784271 w 11469414"/>
              <a:gd name="connsiteY1446" fmla="*/ 1151489 h 6853452"/>
              <a:gd name="connsiteX1447" fmla="*/ 9765626 w 11469414"/>
              <a:gd name="connsiteY1447" fmla="*/ 1176502 h 6853452"/>
              <a:gd name="connsiteX1448" fmla="*/ 9801097 w 11469414"/>
              <a:gd name="connsiteY1448" fmla="*/ 1205153 h 6853452"/>
              <a:gd name="connsiteX1449" fmla="*/ 9829294 w 11469414"/>
              <a:gd name="connsiteY1449" fmla="*/ 1256087 h 6853452"/>
              <a:gd name="connsiteX1450" fmla="*/ 9867950 w 11469414"/>
              <a:gd name="connsiteY1450" fmla="*/ 1277916 h 6853452"/>
              <a:gd name="connsiteX1451" fmla="*/ 9885231 w 11469414"/>
              <a:gd name="connsiteY1451" fmla="*/ 1239261 h 6853452"/>
              <a:gd name="connsiteX1452" fmla="*/ 9883412 w 11469414"/>
              <a:gd name="connsiteY1452" fmla="*/ 1195602 h 6853452"/>
              <a:gd name="connsiteX1453" fmla="*/ 9967090 w 11469414"/>
              <a:gd name="connsiteY1453" fmla="*/ 1390246 h 6853452"/>
              <a:gd name="connsiteX1454" fmla="*/ 9967545 w 11469414"/>
              <a:gd name="connsiteY1454" fmla="*/ 1401160 h 6853452"/>
              <a:gd name="connsiteX1455" fmla="*/ 9997106 w 11469414"/>
              <a:gd name="connsiteY1455" fmla="*/ 1413894 h 6853452"/>
              <a:gd name="connsiteX1456" fmla="*/ 10028030 w 11469414"/>
              <a:gd name="connsiteY1456" fmla="*/ 1459826 h 6853452"/>
              <a:gd name="connsiteX1457" fmla="*/ 10046676 w 11469414"/>
              <a:gd name="connsiteY1457" fmla="*/ 1498027 h 6853452"/>
              <a:gd name="connsiteX1458" fmla="*/ 10072599 w 11469414"/>
              <a:gd name="connsiteY1458" fmla="*/ 1500756 h 6853452"/>
              <a:gd name="connsiteX1459" fmla="*/ 10120804 w 11469414"/>
              <a:gd name="connsiteY1459" fmla="*/ 1469377 h 6853452"/>
              <a:gd name="connsiteX1460" fmla="*/ 10093518 w 11469414"/>
              <a:gd name="connsiteY1460" fmla="*/ 1395703 h 6853452"/>
              <a:gd name="connsiteX1461" fmla="*/ 10043492 w 11469414"/>
              <a:gd name="connsiteY1461" fmla="*/ 1354319 h 6853452"/>
              <a:gd name="connsiteX1462" fmla="*/ 10007566 w 11469414"/>
              <a:gd name="connsiteY1462" fmla="*/ 1386608 h 6853452"/>
              <a:gd name="connsiteX1463" fmla="*/ 9967090 w 11469414"/>
              <a:gd name="connsiteY1463" fmla="*/ 1390246 h 6853452"/>
              <a:gd name="connsiteX1464" fmla="*/ 9205798 w 11469414"/>
              <a:gd name="connsiteY1464" fmla="*/ 3577257 h 6853452"/>
              <a:gd name="connsiteX1465" fmla="*/ 9143039 w 11469414"/>
              <a:gd name="connsiteY1465" fmla="*/ 3552244 h 6853452"/>
              <a:gd name="connsiteX1466" fmla="*/ 9093469 w 11469414"/>
              <a:gd name="connsiteY1466" fmla="*/ 3587262 h 6853452"/>
              <a:gd name="connsiteX1467" fmla="*/ 9151680 w 11469414"/>
              <a:gd name="connsiteY1467" fmla="*/ 3631375 h 6853452"/>
              <a:gd name="connsiteX1468" fmla="*/ 9141220 w 11469414"/>
              <a:gd name="connsiteY1468" fmla="*/ 3645473 h 6853452"/>
              <a:gd name="connsiteX1469" fmla="*/ 9121665 w 11469414"/>
              <a:gd name="connsiteY1469" fmla="*/ 3628646 h 6853452"/>
              <a:gd name="connsiteX1470" fmla="*/ 9091195 w 11469414"/>
              <a:gd name="connsiteY1470" fmla="*/ 3617732 h 6853452"/>
              <a:gd name="connsiteX1471" fmla="*/ 9086647 w 11469414"/>
              <a:gd name="connsiteY1471" fmla="*/ 3623189 h 6853452"/>
              <a:gd name="connsiteX1472" fmla="*/ 9104838 w 11469414"/>
              <a:gd name="connsiteY1472" fmla="*/ 3634558 h 6853452"/>
              <a:gd name="connsiteX1473" fmla="*/ 9071185 w 11469414"/>
              <a:gd name="connsiteY1473" fmla="*/ 3665028 h 6853452"/>
              <a:gd name="connsiteX1474" fmla="*/ 9159411 w 11469414"/>
              <a:gd name="connsiteY1474" fmla="*/ 3658661 h 6853452"/>
              <a:gd name="connsiteX1475" fmla="*/ 9160320 w 11469414"/>
              <a:gd name="connsiteY1475" fmla="*/ 3669121 h 6853452"/>
              <a:gd name="connsiteX1476" fmla="*/ 9124393 w 11469414"/>
              <a:gd name="connsiteY1476" fmla="*/ 3674124 h 6853452"/>
              <a:gd name="connsiteX1477" fmla="*/ 9133943 w 11469414"/>
              <a:gd name="connsiteY1477" fmla="*/ 3693679 h 6853452"/>
              <a:gd name="connsiteX1478" fmla="*/ 9179876 w 11469414"/>
              <a:gd name="connsiteY1478" fmla="*/ 3679126 h 6853452"/>
              <a:gd name="connsiteX1479" fmla="*/ 9205798 w 11469414"/>
              <a:gd name="connsiteY1479" fmla="*/ 3577257 h 6853452"/>
              <a:gd name="connsiteX1480" fmla="*/ 5090543 w 11469414"/>
              <a:gd name="connsiteY1480" fmla="*/ 1159675 h 6853452"/>
              <a:gd name="connsiteX1481" fmla="*/ 5048704 w 11469414"/>
              <a:gd name="connsiteY1481" fmla="*/ 1285193 h 6853452"/>
              <a:gd name="connsiteX1482" fmla="*/ 5092362 w 11469414"/>
              <a:gd name="connsiteY1482" fmla="*/ 1259725 h 6853452"/>
              <a:gd name="connsiteX1483" fmla="*/ 5121468 w 11469414"/>
              <a:gd name="connsiteY1483" fmla="*/ 1221524 h 6853452"/>
              <a:gd name="connsiteX1484" fmla="*/ 5123287 w 11469414"/>
              <a:gd name="connsiteY1484" fmla="*/ 1189690 h 6853452"/>
              <a:gd name="connsiteX1485" fmla="*/ 5141023 w 11469414"/>
              <a:gd name="connsiteY1485" fmla="*/ 1129205 h 6853452"/>
              <a:gd name="connsiteX1486" fmla="*/ 5192413 w 11469414"/>
              <a:gd name="connsiteY1486" fmla="*/ 1101919 h 6853452"/>
              <a:gd name="connsiteX1487" fmla="*/ 5106460 w 11469414"/>
              <a:gd name="connsiteY1487" fmla="*/ 1083273 h 6853452"/>
              <a:gd name="connsiteX1488" fmla="*/ 5090543 w 11469414"/>
              <a:gd name="connsiteY1488" fmla="*/ 1159675 h 6853452"/>
              <a:gd name="connsiteX1489" fmla="*/ 4328796 w 11469414"/>
              <a:gd name="connsiteY1489" fmla="*/ 6414595 h 6853452"/>
              <a:gd name="connsiteX1490" fmla="*/ 4341075 w 11469414"/>
              <a:gd name="connsiteY1490" fmla="*/ 6376394 h 6853452"/>
              <a:gd name="connsiteX1491" fmla="*/ 4293323 w 11469414"/>
              <a:gd name="connsiteY1491" fmla="*/ 6368663 h 6853452"/>
              <a:gd name="connsiteX1492" fmla="*/ 4251939 w 11469414"/>
              <a:gd name="connsiteY1492" fmla="*/ 6396404 h 6853452"/>
              <a:gd name="connsiteX1493" fmla="*/ 4234658 w 11469414"/>
              <a:gd name="connsiteY1493" fmla="*/ 6451432 h 6853452"/>
              <a:gd name="connsiteX1494" fmla="*/ 4288776 w 11469414"/>
              <a:gd name="connsiteY1494" fmla="*/ 6415505 h 6853452"/>
              <a:gd name="connsiteX1495" fmla="*/ 4258761 w 11469414"/>
              <a:gd name="connsiteY1495" fmla="*/ 6470987 h 6853452"/>
              <a:gd name="connsiteX1496" fmla="*/ 4316517 w 11469414"/>
              <a:gd name="connsiteY1496" fmla="*/ 6465984 h 6853452"/>
              <a:gd name="connsiteX1497" fmla="*/ 4341984 w 11469414"/>
              <a:gd name="connsiteY1497" fmla="*/ 6422326 h 6853452"/>
              <a:gd name="connsiteX1498" fmla="*/ 4328796 w 11469414"/>
              <a:gd name="connsiteY1498" fmla="*/ 6414595 h 6853452"/>
              <a:gd name="connsiteX1499" fmla="*/ 8455420 w 11469414"/>
              <a:gd name="connsiteY1499" fmla="*/ 4385846 h 6853452"/>
              <a:gd name="connsiteX1500" fmla="*/ 8353550 w 11469414"/>
              <a:gd name="connsiteY1500" fmla="*/ 4365836 h 6853452"/>
              <a:gd name="connsiteX1501" fmla="*/ 8344000 w 11469414"/>
              <a:gd name="connsiteY1501" fmla="*/ 4361288 h 6853452"/>
              <a:gd name="connsiteX1502" fmla="*/ 8259412 w 11469414"/>
              <a:gd name="connsiteY1502" fmla="*/ 4348554 h 6853452"/>
              <a:gd name="connsiteX1503" fmla="*/ 8218937 w 11469414"/>
              <a:gd name="connsiteY1503" fmla="*/ 4366745 h 6853452"/>
              <a:gd name="connsiteX1504" fmla="*/ 8304890 w 11469414"/>
              <a:gd name="connsiteY1504" fmla="*/ 4378115 h 6853452"/>
              <a:gd name="connsiteX1505" fmla="*/ 8375380 w 11469414"/>
              <a:gd name="connsiteY1505" fmla="*/ 4408130 h 6853452"/>
              <a:gd name="connsiteX1506" fmla="*/ 8455420 w 11469414"/>
              <a:gd name="connsiteY1506" fmla="*/ 4385846 h 6853452"/>
              <a:gd name="connsiteX1507" fmla="*/ 9553245 w 11469414"/>
              <a:gd name="connsiteY1507" fmla="*/ 2588577 h 6853452"/>
              <a:gd name="connsiteX1508" fmla="*/ 9530052 w 11469414"/>
              <a:gd name="connsiteY1508" fmla="*/ 2633599 h 6853452"/>
              <a:gd name="connsiteX1509" fmla="*/ 9602816 w 11469414"/>
              <a:gd name="connsiteY1509" fmla="*/ 2633599 h 6853452"/>
              <a:gd name="connsiteX1510" fmla="*/ 9598723 w 11469414"/>
              <a:gd name="connsiteY1510" fmla="*/ 2628597 h 6853452"/>
              <a:gd name="connsiteX1511" fmla="*/ 9651932 w 11469414"/>
              <a:gd name="connsiteY1511" fmla="*/ 2602220 h 6853452"/>
              <a:gd name="connsiteX1512" fmla="*/ 9677399 w 11469414"/>
              <a:gd name="connsiteY1512" fmla="*/ 2557652 h 6853452"/>
              <a:gd name="connsiteX1513" fmla="*/ 9531871 w 11469414"/>
              <a:gd name="connsiteY1513" fmla="*/ 2573569 h 6853452"/>
              <a:gd name="connsiteX1514" fmla="*/ 9553245 w 11469414"/>
              <a:gd name="connsiteY1514" fmla="*/ 2588577 h 6853452"/>
              <a:gd name="connsiteX1515" fmla="*/ 3638448 w 11469414"/>
              <a:gd name="connsiteY1515" fmla="*/ 5947087 h 6853452"/>
              <a:gd name="connsiteX1516" fmla="*/ 3678923 w 11469414"/>
              <a:gd name="connsiteY1516" fmla="*/ 6050776 h 6853452"/>
              <a:gd name="connsiteX1517" fmla="*/ 3707574 w 11469414"/>
              <a:gd name="connsiteY1517" fmla="*/ 6060780 h 6853452"/>
              <a:gd name="connsiteX1518" fmla="*/ 3716669 w 11469414"/>
              <a:gd name="connsiteY1518" fmla="*/ 6043499 h 6853452"/>
              <a:gd name="connsiteX1519" fmla="*/ 3704390 w 11469414"/>
              <a:gd name="connsiteY1519" fmla="*/ 5980286 h 6853452"/>
              <a:gd name="connsiteX1520" fmla="*/ 3638448 w 11469414"/>
              <a:gd name="connsiteY1520" fmla="*/ 5947087 h 6853452"/>
              <a:gd name="connsiteX1521" fmla="*/ 529154 w 11469414"/>
              <a:gd name="connsiteY1521" fmla="*/ 4731475 h 6853452"/>
              <a:gd name="connsiteX1522" fmla="*/ 544162 w 11469414"/>
              <a:gd name="connsiteY1522" fmla="*/ 4736022 h 6853452"/>
              <a:gd name="connsiteX1523" fmla="*/ 569629 w 11469414"/>
              <a:gd name="connsiteY1523" fmla="*/ 4707371 h 6853452"/>
              <a:gd name="connsiteX1524" fmla="*/ 618290 w 11469414"/>
              <a:gd name="connsiteY1524" fmla="*/ 4657346 h 6853452"/>
              <a:gd name="connsiteX1525" fmla="*/ 621928 w 11469414"/>
              <a:gd name="connsiteY1525" fmla="*/ 4642339 h 6853452"/>
              <a:gd name="connsiteX1526" fmla="*/ 611468 w 11469414"/>
              <a:gd name="connsiteY1526" fmla="*/ 4635062 h 6853452"/>
              <a:gd name="connsiteX1527" fmla="*/ 586456 w 11469414"/>
              <a:gd name="connsiteY1527" fmla="*/ 4627331 h 6853452"/>
              <a:gd name="connsiteX1528" fmla="*/ 539159 w 11469414"/>
              <a:gd name="connsiteY1528" fmla="*/ 4623693 h 6853452"/>
              <a:gd name="connsiteX1529" fmla="*/ 529154 w 11469414"/>
              <a:gd name="connsiteY1529" fmla="*/ 4731475 h 6853452"/>
              <a:gd name="connsiteX1530" fmla="*/ 5768157 w 11469414"/>
              <a:gd name="connsiteY1530" fmla="*/ 928650 h 6853452"/>
              <a:gd name="connsiteX1531" fmla="*/ 5763609 w 11469414"/>
              <a:gd name="connsiteY1531" fmla="*/ 914552 h 6853452"/>
              <a:gd name="connsiteX1532" fmla="*/ 5718132 w 11469414"/>
              <a:gd name="connsiteY1532" fmla="*/ 912733 h 6853452"/>
              <a:gd name="connsiteX1533" fmla="*/ 5694029 w 11469414"/>
              <a:gd name="connsiteY1533" fmla="*/ 1020059 h 6853452"/>
              <a:gd name="connsiteX1534" fmla="*/ 5669926 w 11469414"/>
              <a:gd name="connsiteY1534" fmla="*/ 985496 h 6853452"/>
              <a:gd name="connsiteX1535" fmla="*/ 5667197 w 11469414"/>
              <a:gd name="connsiteY1535" fmla="*/ 1017331 h 6853452"/>
              <a:gd name="connsiteX1536" fmla="*/ 5695393 w 11469414"/>
              <a:gd name="connsiteY1536" fmla="*/ 1049620 h 6853452"/>
              <a:gd name="connsiteX1537" fmla="*/ 5711765 w 11469414"/>
              <a:gd name="connsiteY1537" fmla="*/ 1021878 h 6853452"/>
              <a:gd name="connsiteX1538" fmla="*/ 5768157 w 11469414"/>
              <a:gd name="connsiteY1538" fmla="*/ 928650 h 6853452"/>
              <a:gd name="connsiteX1539" fmla="*/ 8724646 w 11469414"/>
              <a:gd name="connsiteY1539" fmla="*/ 4753758 h 6853452"/>
              <a:gd name="connsiteX1540" fmla="*/ 8692812 w 11469414"/>
              <a:gd name="connsiteY1540" fmla="*/ 4779226 h 6853452"/>
              <a:gd name="connsiteX1541" fmla="*/ 8649608 w 11469414"/>
              <a:gd name="connsiteY1541" fmla="*/ 4827432 h 6853452"/>
              <a:gd name="connsiteX1542" fmla="*/ 8619139 w 11469414"/>
              <a:gd name="connsiteY1542" fmla="*/ 4838801 h 6853452"/>
              <a:gd name="connsiteX1543" fmla="*/ 8599128 w 11469414"/>
              <a:gd name="connsiteY1543" fmla="*/ 4863359 h 6853452"/>
              <a:gd name="connsiteX1544" fmla="*/ 8614591 w 11469414"/>
              <a:gd name="connsiteY1544" fmla="*/ 4880186 h 6853452"/>
              <a:gd name="connsiteX1545" fmla="*/ 8646425 w 11469414"/>
              <a:gd name="connsiteY1545" fmla="*/ 4870636 h 6853452"/>
              <a:gd name="connsiteX1546" fmla="*/ 8764667 w 11469414"/>
              <a:gd name="connsiteY1546" fmla="*/ 4800146 h 6853452"/>
              <a:gd name="connsiteX1547" fmla="*/ 8724646 w 11469414"/>
              <a:gd name="connsiteY1547" fmla="*/ 4753758 h 6853452"/>
              <a:gd name="connsiteX1548" fmla="*/ 8939755 w 11469414"/>
              <a:gd name="connsiteY1548" fmla="*/ 3694588 h 6853452"/>
              <a:gd name="connsiteX1549" fmla="*/ 8939755 w 11469414"/>
              <a:gd name="connsiteY1549" fmla="*/ 3706413 h 6853452"/>
              <a:gd name="connsiteX1550" fmla="*/ 8989325 w 11469414"/>
              <a:gd name="connsiteY1550" fmla="*/ 3730516 h 6853452"/>
              <a:gd name="connsiteX1551" fmla="*/ 9009790 w 11469414"/>
              <a:gd name="connsiteY1551" fmla="*/ 3746887 h 6853452"/>
              <a:gd name="connsiteX1552" fmla="*/ 9032074 w 11469414"/>
              <a:gd name="connsiteY1552" fmla="*/ 3725513 h 6853452"/>
              <a:gd name="connsiteX1553" fmla="*/ 9021159 w 11469414"/>
              <a:gd name="connsiteY1553" fmla="*/ 3665483 h 6853452"/>
              <a:gd name="connsiteX1554" fmla="*/ 9057996 w 11469414"/>
              <a:gd name="connsiteY1554" fmla="*/ 3646837 h 6853452"/>
              <a:gd name="connsiteX1555" fmla="*/ 9053903 w 11469414"/>
              <a:gd name="connsiteY1555" fmla="*/ 3635013 h 6853452"/>
              <a:gd name="connsiteX1556" fmla="*/ 8976137 w 11469414"/>
              <a:gd name="connsiteY1556" fmla="*/ 3654568 h 6853452"/>
              <a:gd name="connsiteX1557" fmla="*/ 9023433 w 11469414"/>
              <a:gd name="connsiteY1557" fmla="*/ 3711870 h 6853452"/>
              <a:gd name="connsiteX1558" fmla="*/ 8939755 w 11469414"/>
              <a:gd name="connsiteY1558" fmla="*/ 3694588 h 6853452"/>
              <a:gd name="connsiteX1559" fmla="*/ 8101151 w 11469414"/>
              <a:gd name="connsiteY1559" fmla="*/ 5046633 h 6853452"/>
              <a:gd name="connsiteX1560" fmla="*/ 8033844 w 11469414"/>
              <a:gd name="connsiteY1560" fmla="*/ 5068917 h 6853452"/>
              <a:gd name="connsiteX1561" fmla="*/ 7928791 w 11469414"/>
              <a:gd name="connsiteY1561" fmla="*/ 5013890 h 6853452"/>
              <a:gd name="connsiteX1562" fmla="*/ 7914693 w 11469414"/>
              <a:gd name="connsiteY1562" fmla="*/ 5059367 h 6853452"/>
              <a:gd name="connsiteX1563" fmla="*/ 7943344 w 11469414"/>
              <a:gd name="connsiteY1563" fmla="*/ 5063005 h 6853452"/>
              <a:gd name="connsiteX1564" fmla="*/ 8004739 w 11469414"/>
              <a:gd name="connsiteY1564" fmla="*/ 5102571 h 6853452"/>
              <a:gd name="connsiteX1565" fmla="*/ 8101151 w 11469414"/>
              <a:gd name="connsiteY1565" fmla="*/ 5046633 h 6853452"/>
              <a:gd name="connsiteX1566" fmla="*/ 4322884 w 11469414"/>
              <a:gd name="connsiteY1566" fmla="*/ 2044212 h 6853452"/>
              <a:gd name="connsiteX1567" fmla="*/ 4389281 w 11469414"/>
              <a:gd name="connsiteY1567" fmla="*/ 2053307 h 6853452"/>
              <a:gd name="connsiteX1568" fmla="*/ 4353808 w 11469414"/>
              <a:gd name="connsiteY1568" fmla="*/ 1991458 h 6853452"/>
              <a:gd name="connsiteX1569" fmla="*/ 4382459 w 11469414"/>
              <a:gd name="connsiteY1569" fmla="*/ 1972357 h 6853452"/>
              <a:gd name="connsiteX1570" fmla="*/ 4322884 w 11469414"/>
              <a:gd name="connsiteY1570" fmla="*/ 1942342 h 6853452"/>
              <a:gd name="connsiteX1571" fmla="*/ 4322884 w 11469414"/>
              <a:gd name="connsiteY1571" fmla="*/ 2044212 h 6853452"/>
              <a:gd name="connsiteX1572" fmla="*/ 1113085 w 11469414"/>
              <a:gd name="connsiteY1572" fmla="*/ 4412678 h 6853452"/>
              <a:gd name="connsiteX1573" fmla="*/ 1072610 w 11469414"/>
              <a:gd name="connsiteY1573" fmla="*/ 4368110 h 6853452"/>
              <a:gd name="connsiteX1574" fmla="*/ 1020765 w 11469414"/>
              <a:gd name="connsiteY1574" fmla="*/ 4403127 h 6853452"/>
              <a:gd name="connsiteX1575" fmla="*/ 1113085 w 11469414"/>
              <a:gd name="connsiteY1575" fmla="*/ 4412678 h 6853452"/>
              <a:gd name="connsiteX1576" fmla="*/ 10279975 w 11469414"/>
              <a:gd name="connsiteY1576" fmla="*/ 2536278 h 6853452"/>
              <a:gd name="connsiteX1577" fmla="*/ 10282704 w 11469414"/>
              <a:gd name="connsiteY1577" fmla="*/ 2549012 h 6853452"/>
              <a:gd name="connsiteX1578" fmla="*/ 10338186 w 11469414"/>
              <a:gd name="connsiteY1578" fmla="*/ 2537642 h 6853452"/>
              <a:gd name="connsiteX1579" fmla="*/ 10341370 w 11469414"/>
              <a:gd name="connsiteY1579" fmla="*/ 2493984 h 6853452"/>
              <a:gd name="connsiteX1580" fmla="*/ 10289526 w 11469414"/>
              <a:gd name="connsiteY1580" fmla="*/ 2485798 h 6853452"/>
              <a:gd name="connsiteX1581" fmla="*/ 10273609 w 11469414"/>
              <a:gd name="connsiteY1581" fmla="*/ 2504898 h 6853452"/>
              <a:gd name="connsiteX1582" fmla="*/ 10301349 w 11469414"/>
              <a:gd name="connsiteY1582" fmla="*/ 2519906 h 6853452"/>
              <a:gd name="connsiteX1583" fmla="*/ 10279975 w 11469414"/>
              <a:gd name="connsiteY1583" fmla="*/ 2536278 h 6853452"/>
              <a:gd name="connsiteX1584" fmla="*/ 8952489 w 11469414"/>
              <a:gd name="connsiteY1584" fmla="*/ 3906513 h 6853452"/>
              <a:gd name="connsiteX1585" fmla="*/ 8967496 w 11469414"/>
              <a:gd name="connsiteY1585" fmla="*/ 3911061 h 6853452"/>
              <a:gd name="connsiteX1586" fmla="*/ 8992508 w 11469414"/>
              <a:gd name="connsiteY1586" fmla="*/ 3831930 h 6853452"/>
              <a:gd name="connsiteX1587" fmla="*/ 8981139 w 11469414"/>
              <a:gd name="connsiteY1587" fmla="*/ 3830566 h 6853452"/>
              <a:gd name="connsiteX1588" fmla="*/ 8935207 w 11469414"/>
              <a:gd name="connsiteY1588" fmla="*/ 3816013 h 6853452"/>
              <a:gd name="connsiteX1589" fmla="*/ 8922928 w 11469414"/>
              <a:gd name="connsiteY1589" fmla="*/ 3856033 h 6853452"/>
              <a:gd name="connsiteX1590" fmla="*/ 8958855 w 11469414"/>
              <a:gd name="connsiteY1590" fmla="*/ 3862400 h 6853452"/>
              <a:gd name="connsiteX1591" fmla="*/ 8952489 w 11469414"/>
              <a:gd name="connsiteY1591" fmla="*/ 3906513 h 6853452"/>
              <a:gd name="connsiteX1592" fmla="*/ 10274063 w 11469414"/>
              <a:gd name="connsiteY1592" fmla="*/ 1870488 h 6853452"/>
              <a:gd name="connsiteX1593" fmla="*/ 10233133 w 11469414"/>
              <a:gd name="connsiteY1593" fmla="*/ 1882312 h 6853452"/>
              <a:gd name="connsiteX1594" fmla="*/ 10226311 w 11469414"/>
              <a:gd name="connsiteY1594" fmla="*/ 1946890 h 6853452"/>
              <a:gd name="connsiteX1595" fmla="*/ 10255418 w 11469414"/>
              <a:gd name="connsiteY1595" fmla="*/ 1940523 h 6853452"/>
              <a:gd name="connsiteX1596" fmla="*/ 10274063 w 11469414"/>
              <a:gd name="connsiteY1596" fmla="*/ 1870488 h 6853452"/>
              <a:gd name="connsiteX1597" fmla="*/ 10006656 w 11469414"/>
              <a:gd name="connsiteY1597" fmla="*/ 1327032 h 6853452"/>
              <a:gd name="connsiteX1598" fmla="*/ 9970728 w 11469414"/>
              <a:gd name="connsiteY1598" fmla="*/ 1304293 h 6853452"/>
              <a:gd name="connsiteX1599" fmla="*/ 9929799 w 11469414"/>
              <a:gd name="connsiteY1599" fmla="*/ 1318391 h 6853452"/>
              <a:gd name="connsiteX1600" fmla="*/ 9923432 w 11469414"/>
              <a:gd name="connsiteY1600" fmla="*/ 1351135 h 6853452"/>
              <a:gd name="connsiteX1601" fmla="*/ 9957085 w 11469414"/>
              <a:gd name="connsiteY1601" fmla="*/ 1351590 h 6853452"/>
              <a:gd name="connsiteX1602" fmla="*/ 9983462 w 11469414"/>
              <a:gd name="connsiteY1602" fmla="*/ 1347497 h 6853452"/>
              <a:gd name="connsiteX1603" fmla="*/ 9978459 w 11469414"/>
              <a:gd name="connsiteY1603" fmla="*/ 1326123 h 6853452"/>
              <a:gd name="connsiteX1604" fmla="*/ 10006656 w 11469414"/>
              <a:gd name="connsiteY1604" fmla="*/ 1327032 h 6853452"/>
              <a:gd name="connsiteX1605" fmla="*/ 8339453 w 11469414"/>
              <a:gd name="connsiteY1605" fmla="*/ 4680540 h 6853452"/>
              <a:gd name="connsiteX1606" fmla="*/ 8336724 w 11469414"/>
              <a:gd name="connsiteY1606" fmla="*/ 4669625 h 6853452"/>
              <a:gd name="connsiteX1607" fmla="*/ 8259867 w 11469414"/>
              <a:gd name="connsiteY1607" fmla="*/ 4660529 h 6853452"/>
              <a:gd name="connsiteX1608" fmla="*/ 8221666 w 11469414"/>
              <a:gd name="connsiteY1608" fmla="*/ 4682814 h 6853452"/>
              <a:gd name="connsiteX1609" fmla="*/ 8217573 w 11469414"/>
              <a:gd name="connsiteY1609" fmla="*/ 4675992 h 6853452"/>
              <a:gd name="connsiteX1610" fmla="*/ 8205294 w 11469414"/>
              <a:gd name="connsiteY1610" fmla="*/ 4720560 h 6853452"/>
              <a:gd name="connsiteX1611" fmla="*/ 8339453 w 11469414"/>
              <a:gd name="connsiteY1611" fmla="*/ 4680540 h 6853452"/>
              <a:gd name="connsiteX1612" fmla="*/ 8206659 w 11469414"/>
              <a:gd name="connsiteY1612" fmla="*/ 4515912 h 6853452"/>
              <a:gd name="connsiteX1613" fmla="*/ 8219392 w 11469414"/>
              <a:gd name="connsiteY1613" fmla="*/ 4551839 h 6853452"/>
              <a:gd name="connsiteX1614" fmla="*/ 8238947 w 11469414"/>
              <a:gd name="connsiteY1614" fmla="*/ 4567301 h 6853452"/>
              <a:gd name="connsiteX1615" fmla="*/ 8289882 w 11469414"/>
              <a:gd name="connsiteY1615" fmla="*/ 4550474 h 6853452"/>
              <a:gd name="connsiteX1616" fmla="*/ 8294884 w 11469414"/>
              <a:gd name="connsiteY1616" fmla="*/ 4534557 h 6853452"/>
              <a:gd name="connsiteX1617" fmla="*/ 8282606 w 11469414"/>
              <a:gd name="connsiteY1617" fmla="*/ 4523642 h 6853452"/>
              <a:gd name="connsiteX1618" fmla="*/ 8206659 w 11469414"/>
              <a:gd name="connsiteY1618" fmla="*/ 4515912 h 6853452"/>
              <a:gd name="connsiteX1619" fmla="*/ 10043492 w 11469414"/>
              <a:gd name="connsiteY1619" fmla="*/ 3132487 h 6853452"/>
              <a:gd name="connsiteX1620" fmla="*/ 10045766 w 11469414"/>
              <a:gd name="connsiteY1620" fmla="*/ 3142947 h 6853452"/>
              <a:gd name="connsiteX1621" fmla="*/ 10110344 w 11469414"/>
              <a:gd name="connsiteY1621" fmla="*/ 3133397 h 6853452"/>
              <a:gd name="connsiteX1622" fmla="*/ 10106707 w 11469414"/>
              <a:gd name="connsiteY1622" fmla="*/ 3056085 h 6853452"/>
              <a:gd name="connsiteX1623" fmla="*/ 10090334 w 11469414"/>
              <a:gd name="connsiteY1623" fmla="*/ 3062907 h 6853452"/>
              <a:gd name="connsiteX1624" fmla="*/ 10043492 w 11469414"/>
              <a:gd name="connsiteY1624" fmla="*/ 3132487 h 6853452"/>
              <a:gd name="connsiteX1625" fmla="*/ 3914496 w 11469414"/>
              <a:gd name="connsiteY1625" fmla="*/ 5641478 h 6853452"/>
              <a:gd name="connsiteX1626" fmla="*/ 4020004 w 11469414"/>
              <a:gd name="connsiteY1626" fmla="*/ 5641478 h 6853452"/>
              <a:gd name="connsiteX1627" fmla="*/ 3914496 w 11469414"/>
              <a:gd name="connsiteY1627" fmla="*/ 5641478 h 6853452"/>
              <a:gd name="connsiteX1628" fmla="*/ 8318078 w 11469414"/>
              <a:gd name="connsiteY1628" fmla="*/ 442950 h 6853452"/>
              <a:gd name="connsiteX1629" fmla="*/ 8321262 w 11469414"/>
              <a:gd name="connsiteY1629" fmla="*/ 453865 h 6853452"/>
              <a:gd name="connsiteX1630" fmla="*/ 8370832 w 11469414"/>
              <a:gd name="connsiteY1630" fmla="*/ 467508 h 6853452"/>
              <a:gd name="connsiteX1631" fmla="*/ 8398573 w 11469414"/>
              <a:gd name="connsiteY1631" fmla="*/ 445224 h 6853452"/>
              <a:gd name="connsiteX1632" fmla="*/ 8377199 w 11469414"/>
              <a:gd name="connsiteY1632" fmla="*/ 425669 h 6853452"/>
              <a:gd name="connsiteX1633" fmla="*/ 8318078 w 11469414"/>
              <a:gd name="connsiteY1633" fmla="*/ 442950 h 6853452"/>
              <a:gd name="connsiteX1634" fmla="*/ 5025965 w 11469414"/>
              <a:gd name="connsiteY1634" fmla="*/ 318342 h 6853452"/>
              <a:gd name="connsiteX1635" fmla="*/ 5104641 w 11469414"/>
              <a:gd name="connsiteY1635" fmla="*/ 242850 h 6853452"/>
              <a:gd name="connsiteX1636" fmla="*/ 5025965 w 11469414"/>
              <a:gd name="connsiteY1636" fmla="*/ 318342 h 6853452"/>
              <a:gd name="connsiteX1637" fmla="*/ 6041477 w 11469414"/>
              <a:gd name="connsiteY1637" fmla="*/ 588023 h 6853452"/>
              <a:gd name="connsiteX1638" fmla="*/ 6046479 w 11469414"/>
              <a:gd name="connsiteY1638" fmla="*/ 577564 h 6853452"/>
              <a:gd name="connsiteX1639" fmla="*/ 6014190 w 11469414"/>
              <a:gd name="connsiteY1639" fmla="*/ 546639 h 6853452"/>
              <a:gd name="connsiteX1640" fmla="*/ 5958253 w 11469414"/>
              <a:gd name="connsiteY1640" fmla="*/ 544365 h 6853452"/>
              <a:gd name="connsiteX1641" fmla="*/ 6041477 w 11469414"/>
              <a:gd name="connsiteY1641" fmla="*/ 588023 h 6853452"/>
              <a:gd name="connsiteX1642" fmla="*/ 5110099 w 11469414"/>
              <a:gd name="connsiteY1642" fmla="*/ 6470077 h 6853452"/>
              <a:gd name="connsiteX1643" fmla="*/ 5073717 w 11469414"/>
              <a:gd name="connsiteY1643" fmla="*/ 6503276 h 6853452"/>
              <a:gd name="connsiteX1644" fmla="*/ 5025965 w 11469414"/>
              <a:gd name="connsiteY1644" fmla="*/ 6511007 h 6853452"/>
              <a:gd name="connsiteX1645" fmla="*/ 5110099 w 11469414"/>
              <a:gd name="connsiteY1645" fmla="*/ 6470077 h 6853452"/>
              <a:gd name="connsiteX1646" fmla="*/ 9069820 w 11469414"/>
              <a:gd name="connsiteY1646" fmla="*/ 3505402 h 6853452"/>
              <a:gd name="connsiteX1647" fmla="*/ 9067092 w 11469414"/>
              <a:gd name="connsiteY1647" fmla="*/ 3519955 h 6853452"/>
              <a:gd name="connsiteX1648" fmla="*/ 9098926 w 11469414"/>
              <a:gd name="connsiteY1648" fmla="*/ 3529051 h 6853452"/>
              <a:gd name="connsiteX1649" fmla="*/ 9113934 w 11469414"/>
              <a:gd name="connsiteY1649" fmla="*/ 3526322 h 6853452"/>
              <a:gd name="connsiteX1650" fmla="*/ 9131215 w 11469414"/>
              <a:gd name="connsiteY1650" fmla="*/ 3533143 h 6853452"/>
              <a:gd name="connsiteX1651" fmla="*/ 9142129 w 11469414"/>
              <a:gd name="connsiteY1651" fmla="*/ 3512224 h 6853452"/>
              <a:gd name="connsiteX1652" fmla="*/ 9120300 w 11469414"/>
              <a:gd name="connsiteY1652" fmla="*/ 3499035 h 6853452"/>
              <a:gd name="connsiteX1653" fmla="*/ 9069820 w 11469414"/>
              <a:gd name="connsiteY1653" fmla="*/ 3505402 h 6853452"/>
              <a:gd name="connsiteX1654" fmla="*/ 4705804 w 11469414"/>
              <a:gd name="connsiteY1654" fmla="*/ 6529198 h 6853452"/>
              <a:gd name="connsiteX1655" fmla="*/ 4803580 w 11469414"/>
              <a:gd name="connsiteY1655" fmla="*/ 6513736 h 6853452"/>
              <a:gd name="connsiteX1656" fmla="*/ 4705804 w 11469414"/>
              <a:gd name="connsiteY1656" fmla="*/ 6529198 h 6853452"/>
              <a:gd name="connsiteX1657" fmla="*/ 10554204 w 11469414"/>
              <a:gd name="connsiteY1657" fmla="*/ 4590040 h 6853452"/>
              <a:gd name="connsiteX1658" fmla="*/ 10586948 w 11469414"/>
              <a:gd name="connsiteY1658" fmla="*/ 4615507 h 6853452"/>
              <a:gd name="connsiteX1659" fmla="*/ 10618328 w 11469414"/>
              <a:gd name="connsiteY1659" fmla="*/ 4607776 h 6853452"/>
              <a:gd name="connsiteX1660" fmla="*/ 10630607 w 11469414"/>
              <a:gd name="connsiteY1660" fmla="*/ 4584582 h 6853452"/>
              <a:gd name="connsiteX1661" fmla="*/ 10616508 w 11469414"/>
              <a:gd name="connsiteY1661" fmla="*/ 4576851 h 6853452"/>
              <a:gd name="connsiteX1662" fmla="*/ 10554204 w 11469414"/>
              <a:gd name="connsiteY1662" fmla="*/ 4590040 h 6853452"/>
              <a:gd name="connsiteX1663" fmla="*/ 7764617 w 11469414"/>
              <a:gd name="connsiteY1663" fmla="*/ 797675 h 6853452"/>
              <a:gd name="connsiteX1664" fmla="*/ 7764163 w 11469414"/>
              <a:gd name="connsiteY1664" fmla="*/ 809953 h 6853452"/>
              <a:gd name="connsiteX1665" fmla="*/ 7767801 w 11469414"/>
              <a:gd name="connsiteY1665" fmla="*/ 739009 h 6853452"/>
              <a:gd name="connsiteX1666" fmla="*/ 7756886 w 11469414"/>
              <a:gd name="connsiteY1666" fmla="*/ 736280 h 6853452"/>
              <a:gd name="connsiteX1667" fmla="*/ 7719595 w 11469414"/>
              <a:gd name="connsiteY1667" fmla="*/ 777664 h 6853452"/>
              <a:gd name="connsiteX1668" fmla="*/ 7741424 w 11469414"/>
              <a:gd name="connsiteY1668" fmla="*/ 761293 h 6853452"/>
              <a:gd name="connsiteX1669" fmla="*/ 7764617 w 11469414"/>
              <a:gd name="connsiteY1669" fmla="*/ 797675 h 6853452"/>
              <a:gd name="connsiteX1670" fmla="*/ 9555974 w 11469414"/>
              <a:gd name="connsiteY1670" fmla="*/ 2522180 h 6853452"/>
              <a:gd name="connsiteX1671" fmla="*/ 9550062 w 11469414"/>
              <a:gd name="connsiteY1671" fmla="*/ 2537187 h 6853452"/>
              <a:gd name="connsiteX1672" fmla="*/ 9594175 w 11469414"/>
              <a:gd name="connsiteY1672" fmla="*/ 2552650 h 6853452"/>
              <a:gd name="connsiteX1673" fmla="*/ 9620098 w 11469414"/>
              <a:gd name="connsiteY1673" fmla="*/ 2526273 h 6853452"/>
              <a:gd name="connsiteX1674" fmla="*/ 9612821 w 11469414"/>
              <a:gd name="connsiteY1674" fmla="*/ 2517632 h 6853452"/>
              <a:gd name="connsiteX1675" fmla="*/ 9555974 w 11469414"/>
              <a:gd name="connsiteY1675" fmla="*/ 2522180 h 6853452"/>
              <a:gd name="connsiteX1676" fmla="*/ 4022732 w 11469414"/>
              <a:gd name="connsiteY1676" fmla="*/ 5462297 h 6853452"/>
              <a:gd name="connsiteX1677" fmla="*/ 4018640 w 11469414"/>
              <a:gd name="connsiteY1677" fmla="*/ 5445925 h 6853452"/>
              <a:gd name="connsiteX1678" fmla="*/ 3962247 w 11469414"/>
              <a:gd name="connsiteY1678" fmla="*/ 5453202 h 6853452"/>
              <a:gd name="connsiteX1679" fmla="*/ 3972252 w 11469414"/>
              <a:gd name="connsiteY1679" fmla="*/ 5481398 h 6853452"/>
              <a:gd name="connsiteX1680" fmla="*/ 4022732 w 11469414"/>
              <a:gd name="connsiteY1680" fmla="*/ 5462297 h 6853452"/>
              <a:gd name="connsiteX1681" fmla="*/ 8480432 w 11469414"/>
              <a:gd name="connsiteY1681" fmla="*/ 397018 h 6853452"/>
              <a:gd name="connsiteX1682" fmla="*/ 8480887 w 11469414"/>
              <a:gd name="connsiteY1682" fmla="*/ 384285 h 6853452"/>
              <a:gd name="connsiteX1683" fmla="*/ 8402211 w 11469414"/>
              <a:gd name="connsiteY1683" fmla="*/ 384285 h 6853452"/>
              <a:gd name="connsiteX1684" fmla="*/ 8402211 w 11469414"/>
              <a:gd name="connsiteY1684" fmla="*/ 399292 h 6853452"/>
              <a:gd name="connsiteX1685" fmla="*/ 8480432 w 11469414"/>
              <a:gd name="connsiteY1685" fmla="*/ 397018 h 6853452"/>
              <a:gd name="connsiteX1686" fmla="*/ 10032578 w 11469414"/>
              <a:gd name="connsiteY1686" fmla="*/ 2711821 h 6853452"/>
              <a:gd name="connsiteX1687" fmla="*/ 10037580 w 11469414"/>
              <a:gd name="connsiteY1687" fmla="*/ 2664979 h 6853452"/>
              <a:gd name="connsiteX1688" fmla="*/ 9993013 w 11469414"/>
              <a:gd name="connsiteY1688" fmla="*/ 2662250 h 6853452"/>
              <a:gd name="connsiteX1689" fmla="*/ 10032578 w 11469414"/>
              <a:gd name="connsiteY1689" fmla="*/ 2711821 h 6853452"/>
              <a:gd name="connsiteX1690" fmla="*/ 8220757 w 11469414"/>
              <a:gd name="connsiteY1690" fmla="*/ 5019347 h 6853452"/>
              <a:gd name="connsiteX1691" fmla="*/ 8130711 w 11469414"/>
              <a:gd name="connsiteY1691" fmla="*/ 5019347 h 6853452"/>
              <a:gd name="connsiteX1692" fmla="*/ 8220757 w 11469414"/>
              <a:gd name="connsiteY1692" fmla="*/ 5019347 h 6853452"/>
              <a:gd name="connsiteX1693" fmla="*/ 9119845 w 11469414"/>
              <a:gd name="connsiteY1693" fmla="*/ 3877408 h 6853452"/>
              <a:gd name="connsiteX1694" fmla="*/ 9126667 w 11469414"/>
              <a:gd name="connsiteY1694" fmla="*/ 3877408 h 6853452"/>
              <a:gd name="connsiteX1695" fmla="*/ 9147586 w 11469414"/>
              <a:gd name="connsiteY1695" fmla="*/ 3849667 h 6853452"/>
              <a:gd name="connsiteX1696" fmla="*/ 9158501 w 11469414"/>
              <a:gd name="connsiteY1696" fmla="*/ 3862400 h 6853452"/>
              <a:gd name="connsiteX1697" fmla="*/ 9186698 w 11469414"/>
              <a:gd name="connsiteY1697" fmla="*/ 3859671 h 6853452"/>
              <a:gd name="connsiteX1698" fmla="*/ 9169871 w 11469414"/>
              <a:gd name="connsiteY1698" fmla="*/ 3842390 h 6853452"/>
              <a:gd name="connsiteX1699" fmla="*/ 9119845 w 11469414"/>
              <a:gd name="connsiteY1699" fmla="*/ 3877408 h 6853452"/>
              <a:gd name="connsiteX1700" fmla="*/ 9832022 w 11469414"/>
              <a:gd name="connsiteY1700" fmla="*/ 2292519 h 6853452"/>
              <a:gd name="connsiteX1701" fmla="*/ 9840208 w 11469414"/>
              <a:gd name="connsiteY1701" fmla="*/ 2290245 h 6853452"/>
              <a:gd name="connsiteX1702" fmla="*/ 9830658 w 11469414"/>
              <a:gd name="connsiteY1702" fmla="*/ 2246586 h 6853452"/>
              <a:gd name="connsiteX1703" fmla="*/ 9808374 w 11469414"/>
              <a:gd name="connsiteY1703" fmla="*/ 2306617 h 6853452"/>
              <a:gd name="connsiteX1704" fmla="*/ 9820199 w 11469414"/>
              <a:gd name="connsiteY1704" fmla="*/ 2274328 h 6853452"/>
              <a:gd name="connsiteX1705" fmla="*/ 9832022 w 11469414"/>
              <a:gd name="connsiteY1705" fmla="*/ 2292519 h 6853452"/>
              <a:gd name="connsiteX1706" fmla="*/ 10220854 w 11469414"/>
              <a:gd name="connsiteY1706" fmla="*/ 3594993 h 6853452"/>
              <a:gd name="connsiteX1707" fmla="*/ 10221310 w 11469414"/>
              <a:gd name="connsiteY1707" fmla="*/ 3584988 h 6853452"/>
              <a:gd name="connsiteX1708" fmla="*/ 10165372 w 11469414"/>
              <a:gd name="connsiteY1708" fmla="*/ 3583169 h 6853452"/>
              <a:gd name="connsiteX1709" fmla="*/ 10164463 w 11469414"/>
              <a:gd name="connsiteY1709" fmla="*/ 3601815 h 6853452"/>
              <a:gd name="connsiteX1710" fmla="*/ 10202663 w 11469414"/>
              <a:gd name="connsiteY1710" fmla="*/ 3631375 h 6853452"/>
              <a:gd name="connsiteX1711" fmla="*/ 10209485 w 11469414"/>
              <a:gd name="connsiteY1711" fmla="*/ 3621370 h 6853452"/>
              <a:gd name="connsiteX1712" fmla="*/ 10183108 w 11469414"/>
              <a:gd name="connsiteY1712" fmla="*/ 3599995 h 6853452"/>
              <a:gd name="connsiteX1713" fmla="*/ 10220854 w 11469414"/>
              <a:gd name="connsiteY1713" fmla="*/ 3594993 h 6853452"/>
              <a:gd name="connsiteX1714" fmla="*/ 4175082 w 11469414"/>
              <a:gd name="connsiteY1714" fmla="*/ 1461191 h 6853452"/>
              <a:gd name="connsiteX1715" fmla="*/ 4101408 w 11469414"/>
              <a:gd name="connsiteY1715" fmla="*/ 1446183 h 6853452"/>
              <a:gd name="connsiteX1716" fmla="*/ 4100499 w 11469414"/>
              <a:gd name="connsiteY1716" fmla="*/ 1461191 h 6853452"/>
              <a:gd name="connsiteX1717" fmla="*/ 4175082 w 11469414"/>
              <a:gd name="connsiteY1717" fmla="*/ 1461191 h 6853452"/>
              <a:gd name="connsiteX1718" fmla="*/ 10569212 w 11469414"/>
              <a:gd name="connsiteY1718" fmla="*/ 4848806 h 6853452"/>
              <a:gd name="connsiteX1719" fmla="*/ 10553295 w 11469414"/>
              <a:gd name="connsiteY1719" fmla="*/ 4808786 h 6853452"/>
              <a:gd name="connsiteX1720" fmla="*/ 10570121 w 11469414"/>
              <a:gd name="connsiteY1720" fmla="*/ 4789686 h 6853452"/>
              <a:gd name="connsiteX1721" fmla="*/ 10559661 w 11469414"/>
              <a:gd name="connsiteY1721" fmla="*/ 4780590 h 6853452"/>
              <a:gd name="connsiteX1722" fmla="*/ 10518278 w 11469414"/>
              <a:gd name="connsiteY1722" fmla="*/ 4828341 h 6853452"/>
              <a:gd name="connsiteX1723" fmla="*/ 10569212 w 11469414"/>
              <a:gd name="connsiteY1723" fmla="*/ 4848806 h 6853452"/>
              <a:gd name="connsiteX1724" fmla="*/ 8582302 w 11469414"/>
              <a:gd name="connsiteY1724" fmla="*/ 450682 h 6853452"/>
              <a:gd name="connsiteX1725" fmla="*/ 8532731 w 11469414"/>
              <a:gd name="connsiteY1725" fmla="*/ 408388 h 6853452"/>
              <a:gd name="connsiteX1726" fmla="*/ 8518179 w 11469414"/>
              <a:gd name="connsiteY1726" fmla="*/ 420212 h 6853452"/>
              <a:gd name="connsiteX1727" fmla="*/ 8528638 w 11469414"/>
              <a:gd name="connsiteY1727" fmla="*/ 436129 h 6853452"/>
              <a:gd name="connsiteX1728" fmla="*/ 8582302 w 11469414"/>
              <a:gd name="connsiteY1728" fmla="*/ 450682 h 6853452"/>
              <a:gd name="connsiteX1729" fmla="*/ 4283318 w 11469414"/>
              <a:gd name="connsiteY1729" fmla="*/ 1402979 h 6853452"/>
              <a:gd name="connsiteX1730" fmla="*/ 4221469 w 11469414"/>
              <a:gd name="connsiteY1730" fmla="*/ 1393884 h 6853452"/>
              <a:gd name="connsiteX1731" fmla="*/ 4283318 w 11469414"/>
              <a:gd name="connsiteY1731" fmla="*/ 1402979 h 6853452"/>
              <a:gd name="connsiteX1732" fmla="*/ 9078006 w 11469414"/>
              <a:gd name="connsiteY1732" fmla="*/ 3482209 h 6853452"/>
              <a:gd name="connsiteX1733" fmla="*/ 9075732 w 11469414"/>
              <a:gd name="connsiteY1733" fmla="*/ 3471749 h 6853452"/>
              <a:gd name="connsiteX1734" fmla="*/ 9026162 w 11469414"/>
              <a:gd name="connsiteY1734" fmla="*/ 3469930 h 6853452"/>
              <a:gd name="connsiteX1735" fmla="*/ 9011609 w 11469414"/>
              <a:gd name="connsiteY1735" fmla="*/ 3486302 h 6853452"/>
              <a:gd name="connsiteX1736" fmla="*/ 9028890 w 11469414"/>
              <a:gd name="connsiteY1736" fmla="*/ 3499945 h 6853452"/>
              <a:gd name="connsiteX1737" fmla="*/ 9078006 w 11469414"/>
              <a:gd name="connsiteY1737" fmla="*/ 3482209 h 6853452"/>
              <a:gd name="connsiteX1738" fmla="*/ 9742887 w 11469414"/>
              <a:gd name="connsiteY1738" fmla="*/ 2553104 h 6853452"/>
              <a:gd name="connsiteX1739" fmla="*/ 9733336 w 11469414"/>
              <a:gd name="connsiteY1739" fmla="*/ 2540825 h 6853452"/>
              <a:gd name="connsiteX1740" fmla="*/ 9684220 w 11469414"/>
              <a:gd name="connsiteY1740" fmla="*/ 2580846 h 6853452"/>
              <a:gd name="connsiteX1741" fmla="*/ 9691951 w 11469414"/>
              <a:gd name="connsiteY1741" fmla="*/ 2590396 h 6853452"/>
              <a:gd name="connsiteX1742" fmla="*/ 9742887 w 11469414"/>
              <a:gd name="connsiteY1742" fmla="*/ 2553104 h 6853452"/>
              <a:gd name="connsiteX1743" fmla="*/ 3956335 w 11469414"/>
              <a:gd name="connsiteY1743" fmla="*/ 5735617 h 6853452"/>
              <a:gd name="connsiteX1744" fmla="*/ 3928139 w 11469414"/>
              <a:gd name="connsiteY1744" fmla="*/ 5694687 h 6853452"/>
              <a:gd name="connsiteX1745" fmla="*/ 3889938 w 11469414"/>
              <a:gd name="connsiteY1745" fmla="*/ 5721973 h 6853452"/>
              <a:gd name="connsiteX1746" fmla="*/ 3956335 w 11469414"/>
              <a:gd name="connsiteY1746" fmla="*/ 5735617 h 6853452"/>
              <a:gd name="connsiteX1747" fmla="*/ 8366739 w 11469414"/>
              <a:gd name="connsiteY1747" fmla="*/ 4320813 h 6853452"/>
              <a:gd name="connsiteX1748" fmla="*/ 8446779 w 11469414"/>
              <a:gd name="connsiteY1748" fmla="*/ 4327180 h 6853452"/>
              <a:gd name="connsiteX1749" fmla="*/ 8366739 w 11469414"/>
              <a:gd name="connsiteY1749" fmla="*/ 4320813 h 6853452"/>
              <a:gd name="connsiteX1750" fmla="*/ 9073004 w 11469414"/>
              <a:gd name="connsiteY1750" fmla="*/ 4182561 h 6853452"/>
              <a:gd name="connsiteX1751" fmla="*/ 9080735 w 11469414"/>
              <a:gd name="connsiteY1751" fmla="*/ 4172557 h 6853452"/>
              <a:gd name="connsiteX1752" fmla="*/ 9058451 w 11469414"/>
              <a:gd name="connsiteY1752" fmla="*/ 4159823 h 6853452"/>
              <a:gd name="connsiteX1753" fmla="*/ 9012973 w 11469414"/>
              <a:gd name="connsiteY1753" fmla="*/ 4169828 h 6853452"/>
              <a:gd name="connsiteX1754" fmla="*/ 9016157 w 11469414"/>
              <a:gd name="connsiteY1754" fmla="*/ 4182561 h 6853452"/>
              <a:gd name="connsiteX1755" fmla="*/ 9073004 w 11469414"/>
              <a:gd name="connsiteY1755" fmla="*/ 4182561 h 6853452"/>
              <a:gd name="connsiteX1756" fmla="*/ 3003128 w 11469414"/>
              <a:gd name="connsiteY1756" fmla="*/ 6248602 h 6853452"/>
              <a:gd name="connsiteX1757" fmla="*/ 3000399 w 11469414"/>
              <a:gd name="connsiteY1757" fmla="*/ 6261336 h 6853452"/>
              <a:gd name="connsiteX1758" fmla="*/ 3053153 w 11469414"/>
              <a:gd name="connsiteY1758" fmla="*/ 6279072 h 6853452"/>
              <a:gd name="connsiteX1759" fmla="*/ 3056336 w 11469414"/>
              <a:gd name="connsiteY1759" fmla="*/ 6269067 h 6853452"/>
              <a:gd name="connsiteX1760" fmla="*/ 3037236 w 11469414"/>
              <a:gd name="connsiteY1760" fmla="*/ 6238597 h 6853452"/>
              <a:gd name="connsiteX1761" fmla="*/ 3020409 w 11469414"/>
              <a:gd name="connsiteY1761" fmla="*/ 6244055 h 6853452"/>
              <a:gd name="connsiteX1762" fmla="*/ 3003128 w 11469414"/>
              <a:gd name="connsiteY1762" fmla="*/ 6248602 h 6853452"/>
              <a:gd name="connsiteX1763" fmla="*/ 8928385 w 11469414"/>
              <a:gd name="connsiteY1763" fmla="*/ 4301258 h 6853452"/>
              <a:gd name="connsiteX1764" fmla="*/ 8981139 w 11469414"/>
              <a:gd name="connsiteY1764" fmla="*/ 4308989 h 6853452"/>
              <a:gd name="connsiteX1765" fmla="*/ 8928385 w 11469414"/>
              <a:gd name="connsiteY1765" fmla="*/ 4301258 h 6853452"/>
              <a:gd name="connsiteX1766" fmla="*/ 8519088 w 11469414"/>
              <a:gd name="connsiteY1766" fmla="*/ 4872910 h 6853452"/>
              <a:gd name="connsiteX1767" fmla="*/ 8463151 w 11469414"/>
              <a:gd name="connsiteY1767" fmla="*/ 4842895 h 6853452"/>
              <a:gd name="connsiteX1768" fmla="*/ 8519088 w 11469414"/>
              <a:gd name="connsiteY1768" fmla="*/ 4872910 h 6853452"/>
              <a:gd name="connsiteX1769" fmla="*/ 9800188 w 11469414"/>
              <a:gd name="connsiteY1769" fmla="*/ 2890092 h 6853452"/>
              <a:gd name="connsiteX1770" fmla="*/ 9837479 w 11469414"/>
              <a:gd name="connsiteY1770" fmla="*/ 2885545 h 6853452"/>
              <a:gd name="connsiteX1771" fmla="*/ 9842027 w 11469414"/>
              <a:gd name="connsiteY1771" fmla="*/ 2873720 h 6853452"/>
              <a:gd name="connsiteX1772" fmla="*/ 9797460 w 11469414"/>
              <a:gd name="connsiteY1772" fmla="*/ 2842796 h 6853452"/>
              <a:gd name="connsiteX1773" fmla="*/ 9800188 w 11469414"/>
              <a:gd name="connsiteY1773" fmla="*/ 2890092 h 6853452"/>
              <a:gd name="connsiteX1774" fmla="*/ 10120350 w 11469414"/>
              <a:gd name="connsiteY1774" fmla="*/ 1622636 h 6853452"/>
              <a:gd name="connsiteX1775" fmla="*/ 10076236 w 11469414"/>
              <a:gd name="connsiteY1775" fmla="*/ 1573065 h 6853452"/>
              <a:gd name="connsiteX1776" fmla="*/ 10120350 w 11469414"/>
              <a:gd name="connsiteY1776" fmla="*/ 1622636 h 6853452"/>
              <a:gd name="connsiteX1777" fmla="*/ 8208477 w 11469414"/>
              <a:gd name="connsiteY1777" fmla="*/ 4411313 h 6853452"/>
              <a:gd name="connsiteX1778" fmla="*/ 8270782 w 11469414"/>
              <a:gd name="connsiteY1778" fmla="*/ 4427230 h 6853452"/>
              <a:gd name="connsiteX1779" fmla="*/ 8279877 w 11469414"/>
              <a:gd name="connsiteY1779" fmla="*/ 4393122 h 6853452"/>
              <a:gd name="connsiteX1780" fmla="*/ 8208477 w 11469414"/>
              <a:gd name="connsiteY1780" fmla="*/ 4411313 h 6853452"/>
              <a:gd name="connsiteX1781" fmla="*/ 8163910 w 11469414"/>
              <a:gd name="connsiteY1781" fmla="*/ 4946128 h 6853452"/>
              <a:gd name="connsiteX1782" fmla="*/ 8121615 w 11469414"/>
              <a:gd name="connsiteY1782" fmla="*/ 4971595 h 6853452"/>
              <a:gd name="connsiteX1783" fmla="*/ 8122980 w 11469414"/>
              <a:gd name="connsiteY1783" fmla="*/ 4976143 h 6853452"/>
              <a:gd name="connsiteX1784" fmla="*/ 8189832 w 11469414"/>
              <a:gd name="connsiteY1784" fmla="*/ 4962045 h 6853452"/>
              <a:gd name="connsiteX1785" fmla="*/ 8189377 w 11469414"/>
              <a:gd name="connsiteY1785" fmla="*/ 4954769 h 6853452"/>
              <a:gd name="connsiteX1786" fmla="*/ 8163910 w 11469414"/>
              <a:gd name="connsiteY1786" fmla="*/ 4946128 h 6853452"/>
              <a:gd name="connsiteX1787" fmla="*/ 4793120 w 11469414"/>
              <a:gd name="connsiteY1787" fmla="*/ 6465984 h 6853452"/>
              <a:gd name="connsiteX1788" fmla="*/ 4790392 w 11469414"/>
              <a:gd name="connsiteY1788" fmla="*/ 6458708 h 6853452"/>
              <a:gd name="connsiteX1789" fmla="*/ 4741277 w 11469414"/>
              <a:gd name="connsiteY1789" fmla="*/ 6475535 h 6853452"/>
              <a:gd name="connsiteX1790" fmla="*/ 4740821 w 11469414"/>
              <a:gd name="connsiteY1790" fmla="*/ 6502366 h 6853452"/>
              <a:gd name="connsiteX1791" fmla="*/ 4793120 w 11469414"/>
              <a:gd name="connsiteY1791" fmla="*/ 6465984 h 6853452"/>
              <a:gd name="connsiteX1792" fmla="*/ 9907515 w 11469414"/>
              <a:gd name="connsiteY1792" fmla="*/ 2241129 h 6853452"/>
              <a:gd name="connsiteX1793" fmla="*/ 9924342 w 11469414"/>
              <a:gd name="connsiteY1793" fmla="*/ 2211114 h 6853452"/>
              <a:gd name="connsiteX1794" fmla="*/ 9893872 w 11469414"/>
              <a:gd name="connsiteY1794" fmla="*/ 2165182 h 6853452"/>
              <a:gd name="connsiteX1795" fmla="*/ 9907515 w 11469414"/>
              <a:gd name="connsiteY1795" fmla="*/ 2241129 h 6853452"/>
              <a:gd name="connsiteX1796" fmla="*/ 4036376 w 11469414"/>
              <a:gd name="connsiteY1796" fmla="*/ 6143550 h 6853452"/>
              <a:gd name="connsiteX1797" fmla="*/ 4005906 w 11469414"/>
              <a:gd name="connsiteY1797" fmla="*/ 6216768 h 6853452"/>
              <a:gd name="connsiteX1798" fmla="*/ 4047745 w 11469414"/>
              <a:gd name="connsiteY1798" fmla="*/ 6193120 h 6853452"/>
              <a:gd name="connsiteX1799" fmla="*/ 4036376 w 11469414"/>
              <a:gd name="connsiteY1799" fmla="*/ 6143550 h 685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Lst>
            <a:rect l="l" t="t" r="r" b="b"/>
            <a:pathLst>
              <a:path w="11469414" h="6853452">
                <a:moveTo>
                  <a:pt x="8658704" y="5707421"/>
                </a:moveTo>
                <a:cubicBezTo>
                  <a:pt x="8681443" y="5737890"/>
                  <a:pt x="8706455" y="5716971"/>
                  <a:pt x="8731013" y="5712878"/>
                </a:cubicBezTo>
                <a:cubicBezTo>
                  <a:pt x="8728285" y="5710149"/>
                  <a:pt x="8725556" y="5707421"/>
                  <a:pt x="8722827" y="5704692"/>
                </a:cubicBezTo>
                <a:cubicBezTo>
                  <a:pt x="8731923" y="5691958"/>
                  <a:pt x="8738745" y="5674222"/>
                  <a:pt x="8751023" y="5667855"/>
                </a:cubicBezTo>
                <a:cubicBezTo>
                  <a:pt x="8774217" y="5655576"/>
                  <a:pt x="8788770" y="5671039"/>
                  <a:pt x="8796955" y="5692868"/>
                </a:cubicBezTo>
                <a:cubicBezTo>
                  <a:pt x="8803777" y="5711059"/>
                  <a:pt x="8806506" y="5727431"/>
                  <a:pt x="8791044" y="5744257"/>
                </a:cubicBezTo>
                <a:cubicBezTo>
                  <a:pt x="8786496" y="5749260"/>
                  <a:pt x="8789224" y="5761084"/>
                  <a:pt x="8788770" y="5773818"/>
                </a:cubicBezTo>
                <a:cubicBezTo>
                  <a:pt x="8766031" y="5771999"/>
                  <a:pt x="8739654" y="5777456"/>
                  <a:pt x="8738289" y="5816567"/>
                </a:cubicBezTo>
                <a:cubicBezTo>
                  <a:pt x="8738289" y="5820205"/>
                  <a:pt x="8727375" y="5825208"/>
                  <a:pt x="8721008" y="5826571"/>
                </a:cubicBezTo>
                <a:cubicBezTo>
                  <a:pt x="8693722" y="5831574"/>
                  <a:pt x="8670528" y="5840215"/>
                  <a:pt x="8661888" y="5871594"/>
                </a:cubicBezTo>
                <a:cubicBezTo>
                  <a:pt x="8660523" y="5877507"/>
                  <a:pt x="8642787" y="5878871"/>
                  <a:pt x="8632782" y="5881599"/>
                </a:cubicBezTo>
                <a:cubicBezTo>
                  <a:pt x="8594581" y="5892059"/>
                  <a:pt x="8556835" y="5897062"/>
                  <a:pt x="8523636" y="5926622"/>
                </a:cubicBezTo>
                <a:cubicBezTo>
                  <a:pt x="8481342" y="5964823"/>
                  <a:pt x="8430862" y="5993929"/>
                  <a:pt x="8382201" y="6024853"/>
                </a:cubicBezTo>
                <a:cubicBezTo>
                  <a:pt x="8368558" y="6033494"/>
                  <a:pt x="8349913" y="6039406"/>
                  <a:pt x="8333995" y="6039406"/>
                </a:cubicBezTo>
                <a:cubicBezTo>
                  <a:pt x="8275784" y="6039861"/>
                  <a:pt x="8218483" y="6069876"/>
                  <a:pt x="8159362" y="6046228"/>
                </a:cubicBezTo>
                <a:cubicBezTo>
                  <a:pt x="8156178" y="6044863"/>
                  <a:pt x="8152086" y="6045318"/>
                  <a:pt x="8148447" y="6045773"/>
                </a:cubicBezTo>
                <a:cubicBezTo>
                  <a:pt x="8054309" y="6056687"/>
                  <a:pt x="8034754" y="6012120"/>
                  <a:pt x="8015198" y="5930715"/>
                </a:cubicBezTo>
                <a:cubicBezTo>
                  <a:pt x="7968357" y="5926167"/>
                  <a:pt x="7922425" y="5920710"/>
                  <a:pt x="7898321" y="5867047"/>
                </a:cubicBezTo>
                <a:cubicBezTo>
                  <a:pt x="7891500" y="5851584"/>
                  <a:pt x="7860120" y="5842943"/>
                  <a:pt x="7838746" y="5838851"/>
                </a:cubicBezTo>
                <a:cubicBezTo>
                  <a:pt x="7765527" y="5825208"/>
                  <a:pt x="7700949" y="5855223"/>
                  <a:pt x="7634552" y="5880235"/>
                </a:cubicBezTo>
                <a:cubicBezTo>
                  <a:pt x="7601353" y="5892514"/>
                  <a:pt x="7559969" y="5913433"/>
                  <a:pt x="7532682" y="5903428"/>
                </a:cubicBezTo>
                <a:cubicBezTo>
                  <a:pt x="7483112" y="5884783"/>
                  <a:pt x="7440363" y="5905248"/>
                  <a:pt x="7394886" y="5904793"/>
                </a:cubicBezTo>
                <a:cubicBezTo>
                  <a:pt x="7356230" y="5904338"/>
                  <a:pt x="7318029" y="5900700"/>
                  <a:pt x="7277554" y="5902519"/>
                </a:cubicBezTo>
                <a:cubicBezTo>
                  <a:pt x="7283466" y="5905248"/>
                  <a:pt x="7289833" y="5907976"/>
                  <a:pt x="7305750" y="5914798"/>
                </a:cubicBezTo>
                <a:cubicBezTo>
                  <a:pt x="7287104" y="5917526"/>
                  <a:pt x="7277099" y="5916617"/>
                  <a:pt x="7270278" y="5920710"/>
                </a:cubicBezTo>
                <a:cubicBezTo>
                  <a:pt x="7255725" y="5929350"/>
                  <a:pt x="7227529" y="5909341"/>
                  <a:pt x="7224800" y="5942994"/>
                </a:cubicBezTo>
                <a:cubicBezTo>
                  <a:pt x="7224346" y="5946177"/>
                  <a:pt x="7212976" y="5948906"/>
                  <a:pt x="7206155" y="5951634"/>
                </a:cubicBezTo>
                <a:cubicBezTo>
                  <a:pt x="7184325" y="5959821"/>
                  <a:pt x="7162041" y="5968006"/>
                  <a:pt x="7139757" y="5976192"/>
                </a:cubicBezTo>
                <a:cubicBezTo>
                  <a:pt x="7139757" y="5980286"/>
                  <a:pt x="7140212" y="5984833"/>
                  <a:pt x="7140212" y="5988926"/>
                </a:cubicBezTo>
                <a:cubicBezTo>
                  <a:pt x="7132935" y="5983469"/>
                  <a:pt x="7126569" y="5976192"/>
                  <a:pt x="7118383" y="5973009"/>
                </a:cubicBezTo>
                <a:cubicBezTo>
                  <a:pt x="7108378" y="5968916"/>
                  <a:pt x="7096553" y="5966188"/>
                  <a:pt x="7085639" y="5967097"/>
                </a:cubicBezTo>
                <a:cubicBezTo>
                  <a:pt x="7069722" y="5968006"/>
                  <a:pt x="7053805" y="5973009"/>
                  <a:pt x="7037888" y="5976192"/>
                </a:cubicBezTo>
                <a:cubicBezTo>
                  <a:pt x="7036069" y="5972099"/>
                  <a:pt x="7034704" y="5968006"/>
                  <a:pt x="7032885" y="5964368"/>
                </a:cubicBezTo>
                <a:cubicBezTo>
                  <a:pt x="7025154" y="5975738"/>
                  <a:pt x="7017423" y="5987562"/>
                  <a:pt x="7007418" y="6001660"/>
                </a:cubicBezTo>
                <a:cubicBezTo>
                  <a:pt x="6993320" y="5993929"/>
                  <a:pt x="6977857" y="5985288"/>
                  <a:pt x="6962395" y="5977102"/>
                </a:cubicBezTo>
                <a:cubicBezTo>
                  <a:pt x="6962395" y="5979376"/>
                  <a:pt x="6962850" y="5981649"/>
                  <a:pt x="6962850" y="5983923"/>
                </a:cubicBezTo>
                <a:cubicBezTo>
                  <a:pt x="6918282" y="5982105"/>
                  <a:pt x="6870531" y="5989381"/>
                  <a:pt x="6830966" y="5974828"/>
                </a:cubicBezTo>
                <a:cubicBezTo>
                  <a:pt x="6793674" y="5961185"/>
                  <a:pt x="6765023" y="5923893"/>
                  <a:pt x="6732734" y="5897062"/>
                </a:cubicBezTo>
                <a:cubicBezTo>
                  <a:pt x="6690895" y="5922074"/>
                  <a:pt x="6644508" y="5917526"/>
                  <a:pt x="6594483" y="5908886"/>
                </a:cubicBezTo>
                <a:cubicBezTo>
                  <a:pt x="6572199" y="5905248"/>
                  <a:pt x="6546276" y="5921619"/>
                  <a:pt x="6522628" y="5929806"/>
                </a:cubicBezTo>
                <a:cubicBezTo>
                  <a:pt x="6513078" y="5932989"/>
                  <a:pt x="6504437" y="5939810"/>
                  <a:pt x="6495342" y="5944813"/>
                </a:cubicBezTo>
                <a:cubicBezTo>
                  <a:pt x="6469874" y="5958911"/>
                  <a:pt x="6444862" y="5973009"/>
                  <a:pt x="6419395" y="5987107"/>
                </a:cubicBezTo>
                <a:cubicBezTo>
                  <a:pt x="6407570" y="5993929"/>
                  <a:pt x="6396201" y="6003479"/>
                  <a:pt x="6383467" y="6007117"/>
                </a:cubicBezTo>
                <a:cubicBezTo>
                  <a:pt x="6363457" y="6012574"/>
                  <a:pt x="6334351" y="6046682"/>
                  <a:pt x="6338445" y="6064873"/>
                </a:cubicBezTo>
                <a:cubicBezTo>
                  <a:pt x="6313887" y="6084884"/>
                  <a:pt x="6281598" y="6088522"/>
                  <a:pt x="6261133" y="6121720"/>
                </a:cubicBezTo>
                <a:cubicBezTo>
                  <a:pt x="6244306" y="6149007"/>
                  <a:pt x="6201103" y="6160376"/>
                  <a:pt x="6172906" y="6176748"/>
                </a:cubicBezTo>
                <a:cubicBezTo>
                  <a:pt x="6181093" y="6184479"/>
                  <a:pt x="6194281" y="6197213"/>
                  <a:pt x="6207469" y="6209492"/>
                </a:cubicBezTo>
                <a:cubicBezTo>
                  <a:pt x="6208379" y="6213585"/>
                  <a:pt x="6209743" y="6217223"/>
                  <a:pt x="6210653" y="6221316"/>
                </a:cubicBezTo>
                <a:cubicBezTo>
                  <a:pt x="6157444" y="6208127"/>
                  <a:pt x="6146530" y="6250876"/>
                  <a:pt x="6119698" y="6274524"/>
                </a:cubicBezTo>
                <a:cubicBezTo>
                  <a:pt x="6093776" y="6297263"/>
                  <a:pt x="6059667" y="6310906"/>
                  <a:pt x="6029652" y="6329552"/>
                </a:cubicBezTo>
                <a:cubicBezTo>
                  <a:pt x="6004640" y="6345469"/>
                  <a:pt x="5978263" y="6360477"/>
                  <a:pt x="5956434" y="6380032"/>
                </a:cubicBezTo>
                <a:cubicBezTo>
                  <a:pt x="5933240" y="6400497"/>
                  <a:pt x="5917778" y="6431876"/>
                  <a:pt x="5892311" y="6447793"/>
                </a:cubicBezTo>
                <a:cubicBezTo>
                  <a:pt x="5862750" y="6465984"/>
                  <a:pt x="5826368" y="6474171"/>
                  <a:pt x="5791806" y="6483266"/>
                </a:cubicBezTo>
                <a:cubicBezTo>
                  <a:pt x="5787258" y="6484631"/>
                  <a:pt x="5777707" y="6468713"/>
                  <a:pt x="5769976" y="6460527"/>
                </a:cubicBezTo>
                <a:cubicBezTo>
                  <a:pt x="5743145" y="6470077"/>
                  <a:pt x="5735868" y="6489633"/>
                  <a:pt x="5745418" y="6514646"/>
                </a:cubicBezTo>
                <a:cubicBezTo>
                  <a:pt x="5748147" y="6522377"/>
                  <a:pt x="5758607" y="6527834"/>
                  <a:pt x="5771796" y="6540113"/>
                </a:cubicBezTo>
                <a:cubicBezTo>
                  <a:pt x="5742235" y="6549208"/>
                  <a:pt x="5712220" y="6558758"/>
                  <a:pt x="5683569" y="6567854"/>
                </a:cubicBezTo>
                <a:cubicBezTo>
                  <a:pt x="5680841" y="6546934"/>
                  <a:pt x="5679021" y="6532382"/>
                  <a:pt x="5677202" y="6517829"/>
                </a:cubicBezTo>
                <a:cubicBezTo>
                  <a:pt x="5654918" y="6522831"/>
                  <a:pt x="5633999" y="6526924"/>
                  <a:pt x="5613079" y="6533291"/>
                </a:cubicBezTo>
                <a:cubicBezTo>
                  <a:pt x="5602164" y="6536474"/>
                  <a:pt x="5586702" y="6541022"/>
                  <a:pt x="5582609" y="6549208"/>
                </a:cubicBezTo>
                <a:cubicBezTo>
                  <a:pt x="5578971" y="6557395"/>
                  <a:pt x="5587612" y="6571038"/>
                  <a:pt x="5591250" y="6581952"/>
                </a:cubicBezTo>
                <a:cubicBezTo>
                  <a:pt x="5594433" y="6581497"/>
                  <a:pt x="5597162" y="6581043"/>
                  <a:pt x="5600345" y="6580588"/>
                </a:cubicBezTo>
                <a:cubicBezTo>
                  <a:pt x="5602164" y="6571947"/>
                  <a:pt x="5603529" y="6563761"/>
                  <a:pt x="5606257" y="6548299"/>
                </a:cubicBezTo>
                <a:cubicBezTo>
                  <a:pt x="5634453" y="6562852"/>
                  <a:pt x="5661285" y="6576040"/>
                  <a:pt x="5688117" y="6589683"/>
                </a:cubicBezTo>
                <a:cubicBezTo>
                  <a:pt x="5686298" y="6593776"/>
                  <a:pt x="5684934" y="6598324"/>
                  <a:pt x="5683114" y="6602417"/>
                </a:cubicBezTo>
                <a:cubicBezTo>
                  <a:pt x="5664469" y="6596505"/>
                  <a:pt x="5646278" y="6591047"/>
                  <a:pt x="5619901" y="6582862"/>
                </a:cubicBezTo>
                <a:cubicBezTo>
                  <a:pt x="5619901" y="6591957"/>
                  <a:pt x="5620810" y="6605600"/>
                  <a:pt x="5619446" y="6618789"/>
                </a:cubicBezTo>
                <a:cubicBezTo>
                  <a:pt x="5618082" y="6632887"/>
                  <a:pt x="5615808" y="6647440"/>
                  <a:pt x="5610805" y="6660173"/>
                </a:cubicBezTo>
                <a:cubicBezTo>
                  <a:pt x="5604438" y="6675636"/>
                  <a:pt x="5594888" y="6689279"/>
                  <a:pt x="5586247" y="6703832"/>
                </a:cubicBezTo>
                <a:lnTo>
                  <a:pt x="5587157" y="6704741"/>
                </a:lnTo>
                <a:cubicBezTo>
                  <a:pt x="5573514" y="6690188"/>
                  <a:pt x="5559871" y="6676091"/>
                  <a:pt x="5546682" y="6661537"/>
                </a:cubicBezTo>
                <a:cubicBezTo>
                  <a:pt x="5543954" y="6663811"/>
                  <a:pt x="5541680" y="6665631"/>
                  <a:pt x="5538951" y="6667904"/>
                </a:cubicBezTo>
                <a:cubicBezTo>
                  <a:pt x="5545772" y="6676091"/>
                  <a:pt x="5553049" y="6683821"/>
                  <a:pt x="5560325" y="6692462"/>
                </a:cubicBezTo>
                <a:cubicBezTo>
                  <a:pt x="5513483" y="6700193"/>
                  <a:pt x="5470734" y="6707925"/>
                  <a:pt x="5427986" y="6714292"/>
                </a:cubicBezTo>
                <a:cubicBezTo>
                  <a:pt x="5422528" y="6715201"/>
                  <a:pt x="5414798" y="6712927"/>
                  <a:pt x="5410704" y="6708834"/>
                </a:cubicBezTo>
                <a:cubicBezTo>
                  <a:pt x="5376596" y="6675636"/>
                  <a:pt x="5350674" y="6678364"/>
                  <a:pt x="5327026" y="6717930"/>
                </a:cubicBezTo>
                <a:cubicBezTo>
                  <a:pt x="5322023" y="6726116"/>
                  <a:pt x="5312928" y="6731118"/>
                  <a:pt x="5304742" y="6738849"/>
                </a:cubicBezTo>
                <a:cubicBezTo>
                  <a:pt x="5310654" y="6762043"/>
                  <a:pt x="5313383" y="6784782"/>
                  <a:pt x="5348855" y="6783872"/>
                </a:cubicBezTo>
                <a:cubicBezTo>
                  <a:pt x="5358860" y="6783417"/>
                  <a:pt x="5369775" y="6803427"/>
                  <a:pt x="5383418" y="6817071"/>
                </a:cubicBezTo>
                <a:cubicBezTo>
                  <a:pt x="5340214" y="6829804"/>
                  <a:pt x="5306106" y="6842083"/>
                  <a:pt x="5271089" y="6849814"/>
                </a:cubicBezTo>
                <a:cubicBezTo>
                  <a:pt x="5251079" y="6854362"/>
                  <a:pt x="5225611" y="6864367"/>
                  <a:pt x="5215151" y="6831623"/>
                </a:cubicBezTo>
                <a:cubicBezTo>
                  <a:pt x="5214242" y="6829349"/>
                  <a:pt x="5196051" y="6829349"/>
                  <a:pt x="5195596" y="6831169"/>
                </a:cubicBezTo>
                <a:cubicBezTo>
                  <a:pt x="5186956" y="6862548"/>
                  <a:pt x="5159669" y="6850724"/>
                  <a:pt x="5143297" y="6849360"/>
                </a:cubicBezTo>
                <a:cubicBezTo>
                  <a:pt x="5085086" y="6845266"/>
                  <a:pt x="5026875" y="6838899"/>
                  <a:pt x="4970028" y="6827985"/>
                </a:cubicBezTo>
                <a:cubicBezTo>
                  <a:pt x="4940013" y="6822073"/>
                  <a:pt x="4909998" y="6808430"/>
                  <a:pt x="4884075" y="6792058"/>
                </a:cubicBezTo>
                <a:cubicBezTo>
                  <a:pt x="4839962" y="6763862"/>
                  <a:pt x="4795849" y="6741578"/>
                  <a:pt x="4739003" y="6759314"/>
                </a:cubicBezTo>
                <a:cubicBezTo>
                  <a:pt x="4739003" y="6744761"/>
                  <a:pt x="4739003" y="6734757"/>
                  <a:pt x="4739003" y="6727480"/>
                </a:cubicBezTo>
                <a:cubicBezTo>
                  <a:pt x="4684884" y="6718384"/>
                  <a:pt x="4633950" y="6708834"/>
                  <a:pt x="4582560" y="6702012"/>
                </a:cubicBezTo>
                <a:cubicBezTo>
                  <a:pt x="4567552" y="6699739"/>
                  <a:pt x="4551181" y="6705196"/>
                  <a:pt x="4535718" y="6706106"/>
                </a:cubicBezTo>
                <a:cubicBezTo>
                  <a:pt x="4514344" y="6707015"/>
                  <a:pt x="4492969" y="6715656"/>
                  <a:pt x="4476597" y="6688824"/>
                </a:cubicBezTo>
                <a:cubicBezTo>
                  <a:pt x="4470685" y="6679274"/>
                  <a:pt x="4445673" y="6679728"/>
                  <a:pt x="4429301" y="6679274"/>
                </a:cubicBezTo>
                <a:cubicBezTo>
                  <a:pt x="4398376" y="6678364"/>
                  <a:pt x="4366997" y="6678819"/>
                  <a:pt x="4336072" y="6682002"/>
                </a:cubicBezTo>
                <a:cubicBezTo>
                  <a:pt x="4293323" y="6686095"/>
                  <a:pt x="4288321" y="6643802"/>
                  <a:pt x="4264218" y="6625611"/>
                </a:cubicBezTo>
                <a:cubicBezTo>
                  <a:pt x="4255122" y="6618789"/>
                  <a:pt x="4247846" y="6610148"/>
                  <a:pt x="4238750" y="6602872"/>
                </a:cubicBezTo>
                <a:cubicBezTo>
                  <a:pt x="4232384" y="6597869"/>
                  <a:pt x="4223743" y="6594686"/>
                  <a:pt x="4217376" y="6589229"/>
                </a:cubicBezTo>
                <a:cubicBezTo>
                  <a:pt x="4189180" y="6565580"/>
                  <a:pt x="4161439" y="6541932"/>
                  <a:pt x="4128695" y="6513736"/>
                </a:cubicBezTo>
                <a:cubicBezTo>
                  <a:pt x="4132788" y="6512826"/>
                  <a:pt x="4142338" y="6510098"/>
                  <a:pt x="4150069" y="6508279"/>
                </a:cubicBezTo>
                <a:cubicBezTo>
                  <a:pt x="4121873" y="6485540"/>
                  <a:pt x="4095042" y="6471897"/>
                  <a:pt x="4080489" y="6450522"/>
                </a:cubicBezTo>
                <a:cubicBezTo>
                  <a:pt x="4062752" y="6424145"/>
                  <a:pt x="4054112" y="6392766"/>
                  <a:pt x="4017275" y="6385035"/>
                </a:cubicBezTo>
                <a:cubicBezTo>
                  <a:pt x="4012727" y="6384125"/>
                  <a:pt x="4009999" y="6372756"/>
                  <a:pt x="4007270" y="6366389"/>
                </a:cubicBezTo>
                <a:cubicBezTo>
                  <a:pt x="3991353" y="6329097"/>
                  <a:pt x="3977255" y="6323186"/>
                  <a:pt x="3931777" y="6337738"/>
                </a:cubicBezTo>
                <a:cubicBezTo>
                  <a:pt x="3957700" y="6359568"/>
                  <a:pt x="3951788" y="6416414"/>
                  <a:pt x="4013182" y="6391402"/>
                </a:cubicBezTo>
                <a:cubicBezTo>
                  <a:pt x="4012273" y="6396404"/>
                  <a:pt x="4011818" y="6401407"/>
                  <a:pt x="4010908" y="6406409"/>
                </a:cubicBezTo>
                <a:cubicBezTo>
                  <a:pt x="3994536" y="6408228"/>
                  <a:pt x="3978164" y="6411867"/>
                  <a:pt x="3962247" y="6411411"/>
                </a:cubicBezTo>
                <a:cubicBezTo>
                  <a:pt x="3934961" y="6410502"/>
                  <a:pt x="3898124" y="6430512"/>
                  <a:pt x="3889938" y="6381851"/>
                </a:cubicBezTo>
                <a:cubicBezTo>
                  <a:pt x="3858104" y="6396404"/>
                  <a:pt x="3844461" y="6336829"/>
                  <a:pt x="3808988" y="6361841"/>
                </a:cubicBezTo>
                <a:cubicBezTo>
                  <a:pt x="3805805" y="6364115"/>
                  <a:pt x="3794890" y="6358658"/>
                  <a:pt x="3789433" y="6354565"/>
                </a:cubicBezTo>
                <a:cubicBezTo>
                  <a:pt x="3762601" y="6335464"/>
                  <a:pt x="3736679" y="6315454"/>
                  <a:pt x="3714395" y="6299082"/>
                </a:cubicBezTo>
                <a:cubicBezTo>
                  <a:pt x="3721217" y="6299992"/>
                  <a:pt x="3738953" y="6307723"/>
                  <a:pt x="3744865" y="6302266"/>
                </a:cubicBezTo>
                <a:cubicBezTo>
                  <a:pt x="3753506" y="6294080"/>
                  <a:pt x="3753961" y="6276798"/>
                  <a:pt x="3759873" y="6255879"/>
                </a:cubicBezTo>
                <a:cubicBezTo>
                  <a:pt x="3733041" y="6255879"/>
                  <a:pt x="3709847" y="6252240"/>
                  <a:pt x="3688018" y="6257243"/>
                </a:cubicBezTo>
                <a:cubicBezTo>
                  <a:pt x="3671646" y="6260881"/>
                  <a:pt x="3657548" y="6275434"/>
                  <a:pt x="3642086" y="6284530"/>
                </a:cubicBezTo>
                <a:cubicBezTo>
                  <a:pt x="3637084" y="6287713"/>
                  <a:pt x="3631172" y="6290442"/>
                  <a:pt x="3625260" y="6290442"/>
                </a:cubicBezTo>
                <a:cubicBezTo>
                  <a:pt x="3616164" y="6290896"/>
                  <a:pt x="3607523" y="6289532"/>
                  <a:pt x="3598428" y="6289078"/>
                </a:cubicBezTo>
                <a:cubicBezTo>
                  <a:pt x="3601156" y="6299082"/>
                  <a:pt x="3603885" y="6308632"/>
                  <a:pt x="3608887" y="6328188"/>
                </a:cubicBezTo>
                <a:cubicBezTo>
                  <a:pt x="3588878" y="6312726"/>
                  <a:pt x="3573870" y="6301811"/>
                  <a:pt x="3557043" y="6288622"/>
                </a:cubicBezTo>
                <a:cubicBezTo>
                  <a:pt x="3573415" y="6272251"/>
                  <a:pt x="3591606" y="6257243"/>
                  <a:pt x="3558862" y="6240871"/>
                </a:cubicBezTo>
                <a:cubicBezTo>
                  <a:pt x="3585239" y="6220861"/>
                  <a:pt x="3597973" y="6202670"/>
                  <a:pt x="3576144" y="6176748"/>
                </a:cubicBezTo>
                <a:cubicBezTo>
                  <a:pt x="3571596" y="6171291"/>
                  <a:pt x="3570232" y="6158102"/>
                  <a:pt x="3573870" y="6152190"/>
                </a:cubicBezTo>
                <a:cubicBezTo>
                  <a:pt x="3593880" y="6118537"/>
                  <a:pt x="3577963" y="6083974"/>
                  <a:pt x="3578418" y="6049866"/>
                </a:cubicBezTo>
                <a:cubicBezTo>
                  <a:pt x="3578418" y="6038952"/>
                  <a:pt x="3573415" y="6023489"/>
                  <a:pt x="3565229" y="6017122"/>
                </a:cubicBezTo>
                <a:cubicBezTo>
                  <a:pt x="3541126" y="5998022"/>
                  <a:pt x="3515204" y="5979831"/>
                  <a:pt x="3487918" y="5965732"/>
                </a:cubicBezTo>
                <a:cubicBezTo>
                  <a:pt x="3468362" y="5955728"/>
                  <a:pt x="3414244" y="5983923"/>
                  <a:pt x="3396508" y="6008481"/>
                </a:cubicBezTo>
                <a:cubicBezTo>
                  <a:pt x="3391505" y="6015303"/>
                  <a:pt x="3384684" y="6020761"/>
                  <a:pt x="3379226" y="6026672"/>
                </a:cubicBezTo>
                <a:cubicBezTo>
                  <a:pt x="3374679" y="6018941"/>
                  <a:pt x="3370131" y="6011665"/>
                  <a:pt x="3364673" y="6001660"/>
                </a:cubicBezTo>
                <a:cubicBezTo>
                  <a:pt x="3334204" y="6023034"/>
                  <a:pt x="3279176" y="6006207"/>
                  <a:pt x="3271445" y="6065783"/>
                </a:cubicBezTo>
                <a:cubicBezTo>
                  <a:pt x="3277812" y="6067147"/>
                  <a:pt x="3285543" y="6068512"/>
                  <a:pt x="3294183" y="6070331"/>
                </a:cubicBezTo>
                <a:cubicBezTo>
                  <a:pt x="3280540" y="6090795"/>
                  <a:pt x="3268261" y="6109442"/>
                  <a:pt x="3255528" y="6127633"/>
                </a:cubicBezTo>
                <a:cubicBezTo>
                  <a:pt x="3258711" y="6130361"/>
                  <a:pt x="3261895" y="6132635"/>
                  <a:pt x="3265078" y="6135364"/>
                </a:cubicBezTo>
                <a:cubicBezTo>
                  <a:pt x="3255073" y="6137637"/>
                  <a:pt x="3244613" y="6139457"/>
                  <a:pt x="3234608" y="6141730"/>
                </a:cubicBezTo>
                <a:cubicBezTo>
                  <a:pt x="3235063" y="6145368"/>
                  <a:pt x="3235063" y="6149007"/>
                  <a:pt x="3235518" y="6152645"/>
                </a:cubicBezTo>
                <a:cubicBezTo>
                  <a:pt x="3246887" y="6150371"/>
                  <a:pt x="3259166" y="6149461"/>
                  <a:pt x="3270080" y="6145368"/>
                </a:cubicBezTo>
                <a:cubicBezTo>
                  <a:pt x="3292364" y="6137637"/>
                  <a:pt x="3300096" y="6144914"/>
                  <a:pt x="3296457" y="6167198"/>
                </a:cubicBezTo>
                <a:cubicBezTo>
                  <a:pt x="3289181" y="6209492"/>
                  <a:pt x="3252799" y="6221316"/>
                  <a:pt x="3212324" y="6192210"/>
                </a:cubicBezTo>
                <a:cubicBezTo>
                  <a:pt x="3229151" y="6184479"/>
                  <a:pt x="3244613" y="6177203"/>
                  <a:pt x="3260075" y="6169926"/>
                </a:cubicBezTo>
                <a:cubicBezTo>
                  <a:pt x="3230515" y="6182660"/>
                  <a:pt x="3193224" y="6147188"/>
                  <a:pt x="3165028" y="6184479"/>
                </a:cubicBezTo>
                <a:cubicBezTo>
                  <a:pt x="3174123" y="6194484"/>
                  <a:pt x="3183219" y="6202670"/>
                  <a:pt x="3190040" y="6211766"/>
                </a:cubicBezTo>
                <a:cubicBezTo>
                  <a:pt x="3193678" y="6216768"/>
                  <a:pt x="3196407" y="6229047"/>
                  <a:pt x="3194588" y="6230412"/>
                </a:cubicBezTo>
                <a:cubicBezTo>
                  <a:pt x="3170485" y="6245419"/>
                  <a:pt x="3179126" y="6277708"/>
                  <a:pt x="3164118" y="6292261"/>
                </a:cubicBezTo>
                <a:cubicBezTo>
                  <a:pt x="3148201" y="6308178"/>
                  <a:pt x="3120914" y="6311816"/>
                  <a:pt x="3098630" y="6322276"/>
                </a:cubicBezTo>
                <a:cubicBezTo>
                  <a:pt x="3060884" y="6340012"/>
                  <a:pt x="3023138" y="6358203"/>
                  <a:pt x="2985846" y="6376394"/>
                </a:cubicBezTo>
                <a:cubicBezTo>
                  <a:pt x="2984937" y="6376849"/>
                  <a:pt x="2984027" y="6378213"/>
                  <a:pt x="2983118" y="6378668"/>
                </a:cubicBezTo>
                <a:cubicBezTo>
                  <a:pt x="2954467" y="6390037"/>
                  <a:pt x="2926271" y="6400952"/>
                  <a:pt x="2897620" y="6412321"/>
                </a:cubicBezTo>
                <a:cubicBezTo>
                  <a:pt x="2877610" y="6374575"/>
                  <a:pt x="2892163" y="6352291"/>
                  <a:pt x="2935821" y="6343650"/>
                </a:cubicBezTo>
                <a:cubicBezTo>
                  <a:pt x="2934912" y="6340467"/>
                  <a:pt x="2934002" y="6337284"/>
                  <a:pt x="2933547" y="6334100"/>
                </a:cubicBezTo>
                <a:cubicBezTo>
                  <a:pt x="2917175" y="6332281"/>
                  <a:pt x="2900803" y="6330462"/>
                  <a:pt x="2882612" y="6328188"/>
                </a:cubicBezTo>
                <a:cubicBezTo>
                  <a:pt x="2886251" y="6313635"/>
                  <a:pt x="2889434" y="6301356"/>
                  <a:pt x="2892618" y="6289078"/>
                </a:cubicBezTo>
                <a:cubicBezTo>
                  <a:pt x="2888525" y="6287258"/>
                  <a:pt x="2884886" y="6285439"/>
                  <a:pt x="2880794" y="6283620"/>
                </a:cubicBezTo>
                <a:cubicBezTo>
                  <a:pt x="2859874" y="6316364"/>
                  <a:pt x="2838500" y="6349562"/>
                  <a:pt x="2825766" y="6369118"/>
                </a:cubicBezTo>
                <a:cubicBezTo>
                  <a:pt x="2837135" y="6390492"/>
                  <a:pt x="2846685" y="6409593"/>
                  <a:pt x="2856691" y="6428693"/>
                </a:cubicBezTo>
                <a:cubicBezTo>
                  <a:pt x="2850324" y="6460982"/>
                  <a:pt x="2782107" y="6456889"/>
                  <a:pt x="2802118" y="6513281"/>
                </a:cubicBezTo>
                <a:cubicBezTo>
                  <a:pt x="2784836" y="6520557"/>
                  <a:pt x="2767555" y="6530108"/>
                  <a:pt x="2749364" y="6534656"/>
                </a:cubicBezTo>
                <a:cubicBezTo>
                  <a:pt x="2722987" y="6541022"/>
                  <a:pt x="2697974" y="6544206"/>
                  <a:pt x="2672507" y="6521467"/>
                </a:cubicBezTo>
                <a:cubicBezTo>
                  <a:pt x="2660228" y="6510553"/>
                  <a:pt x="2630668" y="6513736"/>
                  <a:pt x="2610203" y="6518283"/>
                </a:cubicBezTo>
                <a:cubicBezTo>
                  <a:pt x="2574730" y="6526470"/>
                  <a:pt x="2540167" y="6540113"/>
                  <a:pt x="2508333" y="6550573"/>
                </a:cubicBezTo>
                <a:cubicBezTo>
                  <a:pt x="2478318" y="6544206"/>
                  <a:pt x="2447393" y="6535110"/>
                  <a:pt x="2416014" y="6531472"/>
                </a:cubicBezTo>
                <a:cubicBezTo>
                  <a:pt x="2374629" y="6526924"/>
                  <a:pt x="2333245" y="6526015"/>
                  <a:pt x="2291406" y="6525105"/>
                </a:cubicBezTo>
                <a:cubicBezTo>
                  <a:pt x="2281855" y="6525105"/>
                  <a:pt x="2270031" y="6529198"/>
                  <a:pt x="2262300" y="6535110"/>
                </a:cubicBezTo>
                <a:cubicBezTo>
                  <a:pt x="2238652" y="6553756"/>
                  <a:pt x="2218187" y="6577404"/>
                  <a:pt x="2192720" y="6592867"/>
                </a:cubicBezTo>
                <a:cubicBezTo>
                  <a:pt x="2179986" y="6601053"/>
                  <a:pt x="2158157" y="6601053"/>
                  <a:pt x="2142240" y="6597414"/>
                </a:cubicBezTo>
                <a:cubicBezTo>
                  <a:pt x="2094488" y="6586500"/>
                  <a:pt x="2081300" y="6596960"/>
                  <a:pt x="2092669" y="6641982"/>
                </a:cubicBezTo>
                <a:cubicBezTo>
                  <a:pt x="2093124" y="6644256"/>
                  <a:pt x="2092669" y="6646985"/>
                  <a:pt x="2092669" y="6652442"/>
                </a:cubicBezTo>
                <a:cubicBezTo>
                  <a:pt x="2080390" y="6657445"/>
                  <a:pt x="2067656" y="6662902"/>
                  <a:pt x="2049920" y="6670633"/>
                </a:cubicBezTo>
                <a:cubicBezTo>
                  <a:pt x="2038551" y="6627429"/>
                  <a:pt x="2013538" y="6596505"/>
                  <a:pt x="1980794" y="6568764"/>
                </a:cubicBezTo>
                <a:cubicBezTo>
                  <a:pt x="1955782" y="6547844"/>
                  <a:pt x="1966697" y="6530108"/>
                  <a:pt x="2016267" y="6513736"/>
                </a:cubicBezTo>
                <a:cubicBezTo>
                  <a:pt x="2007172" y="6501457"/>
                  <a:pt x="1998985" y="6490542"/>
                  <a:pt x="1990800" y="6479628"/>
                </a:cubicBezTo>
                <a:cubicBezTo>
                  <a:pt x="1989890" y="6483266"/>
                  <a:pt x="1988526" y="6486904"/>
                  <a:pt x="1987616" y="6490088"/>
                </a:cubicBezTo>
                <a:cubicBezTo>
                  <a:pt x="1962604" y="6486904"/>
                  <a:pt x="1937591" y="6480992"/>
                  <a:pt x="1912578" y="6480992"/>
                </a:cubicBezTo>
                <a:cubicBezTo>
                  <a:pt x="1881199" y="6480537"/>
                  <a:pt x="1850274" y="6486904"/>
                  <a:pt x="1818895" y="6486904"/>
                </a:cubicBezTo>
                <a:cubicBezTo>
                  <a:pt x="1778875" y="6486904"/>
                  <a:pt x="1739309" y="6483721"/>
                  <a:pt x="1699289" y="6481901"/>
                </a:cubicBezTo>
                <a:cubicBezTo>
                  <a:pt x="1699289" y="6477809"/>
                  <a:pt x="1699289" y="6473261"/>
                  <a:pt x="1699289" y="6469168"/>
                </a:cubicBezTo>
                <a:cubicBezTo>
                  <a:pt x="1717935" y="6466894"/>
                  <a:pt x="1736126" y="6464620"/>
                  <a:pt x="1754772" y="6461892"/>
                </a:cubicBezTo>
                <a:cubicBezTo>
                  <a:pt x="1778875" y="6458253"/>
                  <a:pt x="1795701" y="6438243"/>
                  <a:pt x="1778420" y="6421871"/>
                </a:cubicBezTo>
                <a:cubicBezTo>
                  <a:pt x="1748859" y="6394130"/>
                  <a:pt x="1744312" y="6356384"/>
                  <a:pt x="1728395" y="6324095"/>
                </a:cubicBezTo>
                <a:cubicBezTo>
                  <a:pt x="1708839" y="6283620"/>
                  <a:pt x="1674276" y="6280437"/>
                  <a:pt x="1641078" y="6279527"/>
                </a:cubicBezTo>
                <a:cubicBezTo>
                  <a:pt x="1575136" y="6277708"/>
                  <a:pt x="1533751" y="6217223"/>
                  <a:pt x="1555580" y="6155374"/>
                </a:cubicBezTo>
                <a:cubicBezTo>
                  <a:pt x="1566040" y="6125813"/>
                  <a:pt x="1575590" y="6092160"/>
                  <a:pt x="1551942" y="6060780"/>
                </a:cubicBezTo>
                <a:cubicBezTo>
                  <a:pt x="1537844" y="6042135"/>
                  <a:pt x="1549213" y="6021215"/>
                  <a:pt x="1572407" y="6018941"/>
                </a:cubicBezTo>
                <a:cubicBezTo>
                  <a:pt x="1582867" y="6018031"/>
                  <a:pt x="1593781" y="6020305"/>
                  <a:pt x="1606515" y="6020761"/>
                </a:cubicBezTo>
                <a:cubicBezTo>
                  <a:pt x="1607425" y="6034404"/>
                  <a:pt x="1607879" y="6046228"/>
                  <a:pt x="1608789" y="6059416"/>
                </a:cubicBezTo>
                <a:cubicBezTo>
                  <a:pt x="1623342" y="6062145"/>
                  <a:pt x="1636985" y="6064419"/>
                  <a:pt x="1651083" y="6066693"/>
                </a:cubicBezTo>
                <a:cubicBezTo>
                  <a:pt x="1651993" y="6069421"/>
                  <a:pt x="1652902" y="6072150"/>
                  <a:pt x="1653812" y="6074878"/>
                </a:cubicBezTo>
                <a:cubicBezTo>
                  <a:pt x="1641533" y="6081700"/>
                  <a:pt x="1629709" y="6088522"/>
                  <a:pt x="1608334" y="6100801"/>
                </a:cubicBezTo>
                <a:cubicBezTo>
                  <a:pt x="1623796" y="6103529"/>
                  <a:pt x="1631982" y="6107622"/>
                  <a:pt x="1639259" y="6105803"/>
                </a:cubicBezTo>
                <a:cubicBezTo>
                  <a:pt x="1666091" y="6099891"/>
                  <a:pt x="1679734" y="6109442"/>
                  <a:pt x="1685646" y="6138092"/>
                </a:cubicBezTo>
                <a:cubicBezTo>
                  <a:pt x="1686555" y="6143094"/>
                  <a:pt x="1697015" y="6145824"/>
                  <a:pt x="1703382" y="6149916"/>
                </a:cubicBezTo>
                <a:cubicBezTo>
                  <a:pt x="1706565" y="6147642"/>
                  <a:pt x="1709749" y="6145368"/>
                  <a:pt x="1712932" y="6143550"/>
                </a:cubicBezTo>
                <a:cubicBezTo>
                  <a:pt x="1705201" y="6100801"/>
                  <a:pt x="1697470" y="6058052"/>
                  <a:pt x="1689739" y="6013939"/>
                </a:cubicBezTo>
                <a:cubicBezTo>
                  <a:pt x="1715206" y="6018487"/>
                  <a:pt x="1744312" y="6023489"/>
                  <a:pt x="1780239" y="6030311"/>
                </a:cubicBezTo>
                <a:cubicBezTo>
                  <a:pt x="1748405" y="5990290"/>
                  <a:pt x="1722937" y="5958001"/>
                  <a:pt x="1692013" y="5918436"/>
                </a:cubicBezTo>
                <a:cubicBezTo>
                  <a:pt x="1711568" y="5918436"/>
                  <a:pt x="1723847" y="5917526"/>
                  <a:pt x="1736126" y="5918436"/>
                </a:cubicBezTo>
                <a:cubicBezTo>
                  <a:pt x="1751588" y="5919800"/>
                  <a:pt x="1768870" y="5934353"/>
                  <a:pt x="1777965" y="5907067"/>
                </a:cubicBezTo>
                <a:cubicBezTo>
                  <a:pt x="1785241" y="5883873"/>
                  <a:pt x="1783877" y="5866592"/>
                  <a:pt x="1753862" y="5857496"/>
                </a:cubicBezTo>
                <a:cubicBezTo>
                  <a:pt x="1762958" y="5848856"/>
                  <a:pt x="1770234" y="5842034"/>
                  <a:pt x="1782513" y="5829755"/>
                </a:cubicBezTo>
                <a:cubicBezTo>
                  <a:pt x="1762503" y="5829755"/>
                  <a:pt x="1748859" y="5829755"/>
                  <a:pt x="1732033" y="5829755"/>
                </a:cubicBezTo>
                <a:cubicBezTo>
                  <a:pt x="1745676" y="5820205"/>
                  <a:pt x="1755226" y="5813383"/>
                  <a:pt x="1764777" y="5807017"/>
                </a:cubicBezTo>
                <a:cubicBezTo>
                  <a:pt x="1757500" y="5797921"/>
                  <a:pt x="1750224" y="5788370"/>
                  <a:pt x="1742493" y="5779730"/>
                </a:cubicBezTo>
                <a:cubicBezTo>
                  <a:pt x="1728395" y="5763358"/>
                  <a:pt x="1714297" y="5746986"/>
                  <a:pt x="1693832" y="5729250"/>
                </a:cubicBezTo>
                <a:cubicBezTo>
                  <a:pt x="1703382" y="5774727"/>
                  <a:pt x="1682008" y="5799285"/>
                  <a:pt x="1638349" y="5809290"/>
                </a:cubicBezTo>
                <a:cubicBezTo>
                  <a:pt x="1645626" y="5798830"/>
                  <a:pt x="1652902" y="5787916"/>
                  <a:pt x="1660633" y="5776546"/>
                </a:cubicBezTo>
                <a:cubicBezTo>
                  <a:pt x="1653357" y="5758355"/>
                  <a:pt x="1650173" y="5730160"/>
                  <a:pt x="1634256" y="5717880"/>
                </a:cubicBezTo>
                <a:cubicBezTo>
                  <a:pt x="1598784" y="5690594"/>
                  <a:pt x="1632437" y="5670584"/>
                  <a:pt x="1633802" y="5653757"/>
                </a:cubicBezTo>
                <a:cubicBezTo>
                  <a:pt x="1605151" y="5644207"/>
                  <a:pt x="1577864" y="5635566"/>
                  <a:pt x="1551487" y="5626925"/>
                </a:cubicBezTo>
                <a:cubicBezTo>
                  <a:pt x="1554216" y="5606006"/>
                  <a:pt x="1586505" y="5619649"/>
                  <a:pt x="1576045" y="5594182"/>
                </a:cubicBezTo>
                <a:cubicBezTo>
                  <a:pt x="1585141" y="5593272"/>
                  <a:pt x="1594236" y="5592817"/>
                  <a:pt x="1602877" y="5590999"/>
                </a:cubicBezTo>
                <a:cubicBezTo>
                  <a:pt x="1615611" y="5587815"/>
                  <a:pt x="1628344" y="5583267"/>
                  <a:pt x="1641078" y="5579174"/>
                </a:cubicBezTo>
                <a:cubicBezTo>
                  <a:pt x="1633802" y="5570079"/>
                  <a:pt x="1626980" y="5560528"/>
                  <a:pt x="1619704" y="5551433"/>
                </a:cubicBezTo>
                <a:cubicBezTo>
                  <a:pt x="1606970" y="5536880"/>
                  <a:pt x="1594236" y="5522327"/>
                  <a:pt x="1580593" y="5507320"/>
                </a:cubicBezTo>
                <a:cubicBezTo>
                  <a:pt x="1597420" y="5482307"/>
                  <a:pt x="1591962" y="5450019"/>
                  <a:pt x="1567404" y="5431828"/>
                </a:cubicBezTo>
                <a:cubicBezTo>
                  <a:pt x="1561038" y="5427280"/>
                  <a:pt x="1558309" y="5417729"/>
                  <a:pt x="1551942" y="5412727"/>
                </a:cubicBezTo>
                <a:cubicBezTo>
                  <a:pt x="1543756" y="5406360"/>
                  <a:pt x="1534661" y="5400448"/>
                  <a:pt x="1524656" y="5398174"/>
                </a:cubicBezTo>
                <a:cubicBezTo>
                  <a:pt x="1520108" y="5397264"/>
                  <a:pt x="1508284" y="5408634"/>
                  <a:pt x="1509193" y="5409998"/>
                </a:cubicBezTo>
                <a:cubicBezTo>
                  <a:pt x="1513741" y="5419094"/>
                  <a:pt x="1520563" y="5426825"/>
                  <a:pt x="1527839" y="5436375"/>
                </a:cubicBezTo>
                <a:cubicBezTo>
                  <a:pt x="1515105" y="5475940"/>
                  <a:pt x="1515560" y="5475031"/>
                  <a:pt x="1481452" y="5450928"/>
                </a:cubicBezTo>
                <a:cubicBezTo>
                  <a:pt x="1474176" y="5445925"/>
                  <a:pt x="1455075" y="5444106"/>
                  <a:pt x="1453256" y="5447289"/>
                </a:cubicBezTo>
                <a:cubicBezTo>
                  <a:pt x="1435975" y="5476850"/>
                  <a:pt x="1408688" y="5466390"/>
                  <a:pt x="1384130" y="5468209"/>
                </a:cubicBezTo>
                <a:cubicBezTo>
                  <a:pt x="1362756" y="5469573"/>
                  <a:pt x="1340927" y="5479124"/>
                  <a:pt x="1320007" y="5477760"/>
                </a:cubicBezTo>
                <a:cubicBezTo>
                  <a:pt x="1301361" y="5476395"/>
                  <a:pt x="1282261" y="5467300"/>
                  <a:pt x="1266798" y="5456385"/>
                </a:cubicBezTo>
                <a:cubicBezTo>
                  <a:pt x="1260886" y="5452292"/>
                  <a:pt x="1259522" y="5428644"/>
                  <a:pt x="1265434" y="5422732"/>
                </a:cubicBezTo>
                <a:cubicBezTo>
                  <a:pt x="1301816" y="5384986"/>
                  <a:pt x="1269982" y="5361792"/>
                  <a:pt x="1250881" y="5334506"/>
                </a:cubicBezTo>
                <a:cubicBezTo>
                  <a:pt x="1245424" y="5326774"/>
                  <a:pt x="1242695" y="5316769"/>
                  <a:pt x="1237238" y="5304945"/>
                </a:cubicBezTo>
                <a:cubicBezTo>
                  <a:pt x="1198128" y="5349058"/>
                  <a:pt x="1161746" y="5303581"/>
                  <a:pt x="1118542" y="5293121"/>
                </a:cubicBezTo>
                <a:cubicBezTo>
                  <a:pt x="1118997" y="5285844"/>
                  <a:pt x="1119906" y="5277659"/>
                  <a:pt x="1120361" y="5269473"/>
                </a:cubicBezTo>
                <a:cubicBezTo>
                  <a:pt x="1115813" y="5268563"/>
                  <a:pt x="1112630" y="5267199"/>
                  <a:pt x="1111266" y="5268109"/>
                </a:cubicBezTo>
                <a:cubicBezTo>
                  <a:pt x="1104899" y="5271747"/>
                  <a:pt x="1098532" y="5276294"/>
                  <a:pt x="1092165" y="5280387"/>
                </a:cubicBezTo>
                <a:cubicBezTo>
                  <a:pt x="1089891" y="5276294"/>
                  <a:pt x="1084889" y="5270837"/>
                  <a:pt x="1085798" y="5269018"/>
                </a:cubicBezTo>
                <a:cubicBezTo>
                  <a:pt x="1089436" y="5263106"/>
                  <a:pt x="1094439" y="5257194"/>
                  <a:pt x="1100351" y="5254465"/>
                </a:cubicBezTo>
                <a:cubicBezTo>
                  <a:pt x="1134914" y="5238548"/>
                  <a:pt x="1135823" y="5233091"/>
                  <a:pt x="1108992" y="5208533"/>
                </a:cubicBezTo>
                <a:cubicBezTo>
                  <a:pt x="1120361" y="5188978"/>
                  <a:pt x="1131276" y="5170332"/>
                  <a:pt x="1142190" y="5151231"/>
                </a:cubicBezTo>
                <a:cubicBezTo>
                  <a:pt x="1139007" y="5148957"/>
                  <a:pt x="1135369" y="5146684"/>
                  <a:pt x="1132185" y="5143955"/>
                </a:cubicBezTo>
                <a:cubicBezTo>
                  <a:pt x="1105354" y="5150322"/>
                  <a:pt x="1079886" y="5156234"/>
                  <a:pt x="1086708" y="5196709"/>
                </a:cubicBezTo>
                <a:cubicBezTo>
                  <a:pt x="1088072" y="5206259"/>
                  <a:pt x="1072155" y="5218993"/>
                  <a:pt x="1062605" y="5232181"/>
                </a:cubicBezTo>
                <a:cubicBezTo>
                  <a:pt x="1048507" y="5220812"/>
                  <a:pt x="1037592" y="5211717"/>
                  <a:pt x="1031680" y="5207169"/>
                </a:cubicBezTo>
                <a:cubicBezTo>
                  <a:pt x="1003939" y="5231727"/>
                  <a:pt x="979381" y="5255375"/>
                  <a:pt x="953004" y="5275840"/>
                </a:cubicBezTo>
                <a:cubicBezTo>
                  <a:pt x="947547" y="5279933"/>
                  <a:pt x="931630" y="5277659"/>
                  <a:pt x="924353" y="5272201"/>
                </a:cubicBezTo>
                <a:cubicBezTo>
                  <a:pt x="882969" y="5241732"/>
                  <a:pt x="877057" y="5198983"/>
                  <a:pt x="903434" y="5155779"/>
                </a:cubicBezTo>
                <a:cubicBezTo>
                  <a:pt x="908436" y="5148048"/>
                  <a:pt x="904343" y="5134405"/>
                  <a:pt x="904343" y="5133040"/>
                </a:cubicBezTo>
                <a:cubicBezTo>
                  <a:pt x="919351" y="5122126"/>
                  <a:pt x="937542" y="5116214"/>
                  <a:pt x="941180" y="5105754"/>
                </a:cubicBezTo>
                <a:cubicBezTo>
                  <a:pt x="953914" y="5069372"/>
                  <a:pt x="975743" y="5033900"/>
                  <a:pt x="963009" y="4992060"/>
                </a:cubicBezTo>
                <a:cubicBezTo>
                  <a:pt x="961190" y="4986603"/>
                  <a:pt x="968921" y="4976143"/>
                  <a:pt x="974833" y="4971595"/>
                </a:cubicBezTo>
                <a:cubicBezTo>
                  <a:pt x="997572" y="4954314"/>
                  <a:pt x="1024858" y="4941580"/>
                  <a:pt x="1044414" y="4921116"/>
                </a:cubicBezTo>
                <a:cubicBezTo>
                  <a:pt x="1064879" y="4899741"/>
                  <a:pt x="1077612" y="4871545"/>
                  <a:pt x="1095803" y="4842895"/>
                </a:cubicBezTo>
                <a:cubicBezTo>
                  <a:pt x="1085798" y="4838801"/>
                  <a:pt x="1078522" y="4836073"/>
                  <a:pt x="1067152" y="4831525"/>
                </a:cubicBezTo>
                <a:cubicBezTo>
                  <a:pt x="1076248" y="4823339"/>
                  <a:pt x="1082615" y="4817427"/>
                  <a:pt x="1090801" y="4809696"/>
                </a:cubicBezTo>
                <a:cubicBezTo>
                  <a:pt x="1080341" y="4808331"/>
                  <a:pt x="1071700" y="4807422"/>
                  <a:pt x="1053509" y="4805603"/>
                </a:cubicBezTo>
                <a:cubicBezTo>
                  <a:pt x="1077612" y="4781955"/>
                  <a:pt x="1095803" y="4764218"/>
                  <a:pt x="1120361" y="4740115"/>
                </a:cubicBezTo>
                <a:cubicBezTo>
                  <a:pt x="1118997" y="4736932"/>
                  <a:pt x="1115359" y="4723289"/>
                  <a:pt x="1108537" y="4711010"/>
                </a:cubicBezTo>
                <a:cubicBezTo>
                  <a:pt x="1093075" y="4683268"/>
                  <a:pt x="1097168" y="4666442"/>
                  <a:pt x="1127183" y="4663259"/>
                </a:cubicBezTo>
                <a:cubicBezTo>
                  <a:pt x="1156288" y="4660075"/>
                  <a:pt x="1161746" y="4646432"/>
                  <a:pt x="1157653" y="4626422"/>
                </a:cubicBezTo>
                <a:cubicBezTo>
                  <a:pt x="1136733" y="4611414"/>
                  <a:pt x="1118087" y="4598226"/>
                  <a:pt x="1099441" y="4585492"/>
                </a:cubicBezTo>
                <a:cubicBezTo>
                  <a:pt x="1078067" y="4634153"/>
                  <a:pt x="990296" y="4689180"/>
                  <a:pt x="958007" y="4678266"/>
                </a:cubicBezTo>
                <a:cubicBezTo>
                  <a:pt x="946637" y="4685542"/>
                  <a:pt x="937087" y="4691909"/>
                  <a:pt x="927537" y="4697821"/>
                </a:cubicBezTo>
                <a:cubicBezTo>
                  <a:pt x="924353" y="4690090"/>
                  <a:pt x="921625" y="4682359"/>
                  <a:pt x="920260" y="4678720"/>
                </a:cubicBezTo>
                <a:cubicBezTo>
                  <a:pt x="896157" y="4669625"/>
                  <a:pt x="874328" y="4658256"/>
                  <a:pt x="851134" y="4654163"/>
                </a:cubicBezTo>
                <a:cubicBezTo>
                  <a:pt x="841584" y="4652344"/>
                  <a:pt x="822484" y="4664168"/>
                  <a:pt x="819755" y="4673263"/>
                </a:cubicBezTo>
                <a:cubicBezTo>
                  <a:pt x="797926" y="4744208"/>
                  <a:pt x="799290" y="4815153"/>
                  <a:pt x="834308" y="4882460"/>
                </a:cubicBezTo>
                <a:cubicBezTo>
                  <a:pt x="844768" y="4902925"/>
                  <a:pt x="827486" y="4932940"/>
                  <a:pt x="858411" y="4946583"/>
                </a:cubicBezTo>
                <a:cubicBezTo>
                  <a:pt x="878421" y="4955678"/>
                  <a:pt x="896612" y="4968412"/>
                  <a:pt x="918441" y="4980691"/>
                </a:cubicBezTo>
                <a:cubicBezTo>
                  <a:pt x="912529" y="4997973"/>
                  <a:pt x="907072" y="5015709"/>
                  <a:pt x="901160" y="5033445"/>
                </a:cubicBezTo>
                <a:cubicBezTo>
                  <a:pt x="897976" y="5033900"/>
                  <a:pt x="894793" y="5033900"/>
                  <a:pt x="891609" y="5034354"/>
                </a:cubicBezTo>
                <a:cubicBezTo>
                  <a:pt x="888426" y="5022985"/>
                  <a:pt x="887062" y="5011161"/>
                  <a:pt x="882059" y="5000701"/>
                </a:cubicBezTo>
                <a:cubicBezTo>
                  <a:pt x="877966" y="4992060"/>
                  <a:pt x="869325" y="4985693"/>
                  <a:pt x="862959" y="4977962"/>
                </a:cubicBezTo>
                <a:cubicBezTo>
                  <a:pt x="858866" y="4985693"/>
                  <a:pt x="852499" y="4993425"/>
                  <a:pt x="851134" y="5001610"/>
                </a:cubicBezTo>
                <a:cubicBezTo>
                  <a:pt x="849315" y="5012070"/>
                  <a:pt x="849315" y="5024349"/>
                  <a:pt x="852954" y="5034354"/>
                </a:cubicBezTo>
                <a:cubicBezTo>
                  <a:pt x="869780" y="5077558"/>
                  <a:pt x="848861" y="5103025"/>
                  <a:pt x="815207" y="5125309"/>
                </a:cubicBezTo>
                <a:cubicBezTo>
                  <a:pt x="798381" y="5136224"/>
                  <a:pt x="784283" y="5151231"/>
                  <a:pt x="776097" y="5158508"/>
                </a:cubicBezTo>
                <a:cubicBezTo>
                  <a:pt x="793833" y="5178972"/>
                  <a:pt x="811569" y="5198073"/>
                  <a:pt x="827486" y="5218538"/>
                </a:cubicBezTo>
                <a:cubicBezTo>
                  <a:pt x="832944" y="5225814"/>
                  <a:pt x="833853" y="5236729"/>
                  <a:pt x="837946" y="5244915"/>
                </a:cubicBezTo>
                <a:cubicBezTo>
                  <a:pt x="851589" y="5271747"/>
                  <a:pt x="843858" y="5285844"/>
                  <a:pt x="814753" y="5288118"/>
                </a:cubicBezTo>
                <a:cubicBezTo>
                  <a:pt x="776097" y="5290847"/>
                  <a:pt x="739260" y="5291757"/>
                  <a:pt x="705152" y="5265380"/>
                </a:cubicBezTo>
                <a:cubicBezTo>
                  <a:pt x="694237" y="5256739"/>
                  <a:pt x="673318" y="5249462"/>
                  <a:pt x="653762" y="5269018"/>
                </a:cubicBezTo>
                <a:cubicBezTo>
                  <a:pt x="639210" y="5283116"/>
                  <a:pt x="611923" y="5284026"/>
                  <a:pt x="591913" y="5290392"/>
                </a:cubicBezTo>
                <a:cubicBezTo>
                  <a:pt x="555531" y="5256739"/>
                  <a:pt x="556441" y="5220812"/>
                  <a:pt x="570539" y="5179428"/>
                </a:cubicBezTo>
                <a:cubicBezTo>
                  <a:pt x="579179" y="5153960"/>
                  <a:pt x="570539" y="5130766"/>
                  <a:pt x="543707" y="5113940"/>
                </a:cubicBezTo>
                <a:cubicBezTo>
                  <a:pt x="530973" y="5105754"/>
                  <a:pt x="521423" y="5083470"/>
                  <a:pt x="520513" y="5067098"/>
                </a:cubicBezTo>
                <a:cubicBezTo>
                  <a:pt x="519149" y="5038902"/>
                  <a:pt x="525061" y="5010251"/>
                  <a:pt x="528699" y="4981601"/>
                </a:cubicBezTo>
                <a:cubicBezTo>
                  <a:pt x="529609" y="4974324"/>
                  <a:pt x="531428" y="4966138"/>
                  <a:pt x="535976" y="4961136"/>
                </a:cubicBezTo>
                <a:cubicBezTo>
                  <a:pt x="560988" y="4932030"/>
                  <a:pt x="557350" y="4897922"/>
                  <a:pt x="556895" y="4863359"/>
                </a:cubicBezTo>
                <a:cubicBezTo>
                  <a:pt x="556441" y="4849261"/>
                  <a:pt x="562807" y="4835163"/>
                  <a:pt x="566446" y="4820610"/>
                </a:cubicBezTo>
                <a:cubicBezTo>
                  <a:pt x="552802" y="4823339"/>
                  <a:pt x="537795" y="4826068"/>
                  <a:pt x="521423" y="4829706"/>
                </a:cubicBezTo>
                <a:cubicBezTo>
                  <a:pt x="520968" y="4835618"/>
                  <a:pt x="519604" y="4842895"/>
                  <a:pt x="520513" y="4849716"/>
                </a:cubicBezTo>
                <a:cubicBezTo>
                  <a:pt x="524152" y="4872910"/>
                  <a:pt x="518694" y="4888372"/>
                  <a:pt x="497775" y="4904744"/>
                </a:cubicBezTo>
                <a:cubicBezTo>
                  <a:pt x="465940" y="4929302"/>
                  <a:pt x="437744" y="4960226"/>
                  <a:pt x="425920" y="5001610"/>
                </a:cubicBezTo>
                <a:cubicBezTo>
                  <a:pt x="422282" y="5013890"/>
                  <a:pt x="415460" y="5030261"/>
                  <a:pt x="405455" y="5034354"/>
                </a:cubicBezTo>
                <a:cubicBezTo>
                  <a:pt x="390448" y="5040721"/>
                  <a:pt x="371347" y="5038448"/>
                  <a:pt x="354066" y="5039812"/>
                </a:cubicBezTo>
                <a:cubicBezTo>
                  <a:pt x="354066" y="5021621"/>
                  <a:pt x="354066" y="5003430"/>
                  <a:pt x="354066" y="4982965"/>
                </a:cubicBezTo>
                <a:cubicBezTo>
                  <a:pt x="326779" y="4971141"/>
                  <a:pt x="323596" y="4953404"/>
                  <a:pt x="339058" y="4925209"/>
                </a:cubicBezTo>
                <a:cubicBezTo>
                  <a:pt x="347699" y="4910201"/>
                  <a:pt x="368164" y="4892010"/>
                  <a:pt x="342697" y="4868362"/>
                </a:cubicBezTo>
                <a:cubicBezTo>
                  <a:pt x="333146" y="4859721"/>
                  <a:pt x="337694" y="4834254"/>
                  <a:pt x="338149" y="4816972"/>
                </a:cubicBezTo>
                <a:cubicBezTo>
                  <a:pt x="338604" y="4802874"/>
                  <a:pt x="342697" y="4789231"/>
                  <a:pt x="344970" y="4775588"/>
                </a:cubicBezTo>
                <a:cubicBezTo>
                  <a:pt x="341787" y="4773314"/>
                  <a:pt x="338149" y="4770585"/>
                  <a:pt x="334965" y="4768311"/>
                </a:cubicBezTo>
                <a:cubicBezTo>
                  <a:pt x="311317" y="4789686"/>
                  <a:pt x="287214" y="4811515"/>
                  <a:pt x="265840" y="4830615"/>
                </a:cubicBezTo>
                <a:cubicBezTo>
                  <a:pt x="250832" y="4826522"/>
                  <a:pt x="239463" y="4823339"/>
                  <a:pt x="227639" y="4819701"/>
                </a:cubicBezTo>
                <a:cubicBezTo>
                  <a:pt x="226274" y="4831980"/>
                  <a:pt x="222181" y="4844258"/>
                  <a:pt x="223546" y="4856083"/>
                </a:cubicBezTo>
                <a:cubicBezTo>
                  <a:pt x="227184" y="4886553"/>
                  <a:pt x="221272" y="4908382"/>
                  <a:pt x="178523" y="4912475"/>
                </a:cubicBezTo>
                <a:cubicBezTo>
                  <a:pt x="181706" y="4897012"/>
                  <a:pt x="182616" y="4882460"/>
                  <a:pt x="187164" y="4869726"/>
                </a:cubicBezTo>
                <a:cubicBezTo>
                  <a:pt x="196714" y="4844713"/>
                  <a:pt x="193530" y="4828796"/>
                  <a:pt x="147143" y="4832434"/>
                </a:cubicBezTo>
                <a:cubicBezTo>
                  <a:pt x="163061" y="4809241"/>
                  <a:pt x="170337" y="4790595"/>
                  <a:pt x="183525" y="4780590"/>
                </a:cubicBezTo>
                <a:cubicBezTo>
                  <a:pt x="205809" y="4763764"/>
                  <a:pt x="222636" y="4748301"/>
                  <a:pt x="210357" y="4717376"/>
                </a:cubicBezTo>
                <a:cubicBezTo>
                  <a:pt x="203536" y="4699641"/>
                  <a:pt x="199897" y="4680540"/>
                  <a:pt x="195804" y="4661894"/>
                </a:cubicBezTo>
                <a:cubicBezTo>
                  <a:pt x="194440" y="4655527"/>
                  <a:pt x="196259" y="4648705"/>
                  <a:pt x="204900" y="4640974"/>
                </a:cubicBezTo>
                <a:cubicBezTo>
                  <a:pt x="213541" y="4662349"/>
                  <a:pt x="221727" y="4683723"/>
                  <a:pt x="233096" y="4711919"/>
                </a:cubicBezTo>
                <a:cubicBezTo>
                  <a:pt x="249013" y="4701459"/>
                  <a:pt x="264021" y="4691909"/>
                  <a:pt x="281302" y="4680994"/>
                </a:cubicBezTo>
                <a:cubicBezTo>
                  <a:pt x="283576" y="4686907"/>
                  <a:pt x="286305" y="4695093"/>
                  <a:pt x="289943" y="4705552"/>
                </a:cubicBezTo>
                <a:cubicBezTo>
                  <a:pt x="301767" y="4702369"/>
                  <a:pt x="314046" y="4699185"/>
                  <a:pt x="325415" y="4696002"/>
                </a:cubicBezTo>
                <a:cubicBezTo>
                  <a:pt x="340423" y="4717376"/>
                  <a:pt x="290852" y="4741025"/>
                  <a:pt x="331782" y="4760580"/>
                </a:cubicBezTo>
                <a:cubicBezTo>
                  <a:pt x="357249" y="4744663"/>
                  <a:pt x="384081" y="4728291"/>
                  <a:pt x="405910" y="4715102"/>
                </a:cubicBezTo>
                <a:cubicBezTo>
                  <a:pt x="386810" y="4694638"/>
                  <a:pt x="365435" y="4675992"/>
                  <a:pt x="349518" y="4653253"/>
                </a:cubicBezTo>
                <a:cubicBezTo>
                  <a:pt x="337239" y="4635972"/>
                  <a:pt x="328144" y="4632788"/>
                  <a:pt x="307679" y="4638701"/>
                </a:cubicBezTo>
                <a:cubicBezTo>
                  <a:pt x="281757" y="4646432"/>
                  <a:pt x="258108" y="4644158"/>
                  <a:pt x="234460" y="4621419"/>
                </a:cubicBezTo>
                <a:cubicBezTo>
                  <a:pt x="217634" y="4605502"/>
                  <a:pt x="186254" y="4605502"/>
                  <a:pt x="162151" y="4596406"/>
                </a:cubicBezTo>
                <a:cubicBezTo>
                  <a:pt x="153056" y="4592768"/>
                  <a:pt x="142141" y="4585947"/>
                  <a:pt x="138503" y="4577306"/>
                </a:cubicBezTo>
                <a:cubicBezTo>
                  <a:pt x="128953" y="4556841"/>
                  <a:pt x="123495" y="4534557"/>
                  <a:pt x="116219" y="4513183"/>
                </a:cubicBezTo>
                <a:cubicBezTo>
                  <a:pt x="111671" y="4499539"/>
                  <a:pt x="106214" y="4485896"/>
                  <a:pt x="100302" y="4468615"/>
                </a:cubicBezTo>
                <a:cubicBezTo>
                  <a:pt x="85749" y="4471798"/>
                  <a:pt x="69377" y="4474982"/>
                  <a:pt x="53005" y="4478620"/>
                </a:cubicBezTo>
                <a:cubicBezTo>
                  <a:pt x="51641" y="4476801"/>
                  <a:pt x="50277" y="4474982"/>
                  <a:pt x="48912" y="4473163"/>
                </a:cubicBezTo>
                <a:cubicBezTo>
                  <a:pt x="54369" y="4469524"/>
                  <a:pt x="59827" y="4464977"/>
                  <a:pt x="65739" y="4462248"/>
                </a:cubicBezTo>
                <a:cubicBezTo>
                  <a:pt x="101666" y="4445876"/>
                  <a:pt x="104395" y="4433142"/>
                  <a:pt x="81656" y="4400853"/>
                </a:cubicBezTo>
                <a:cubicBezTo>
                  <a:pt x="69377" y="4383117"/>
                  <a:pt x="69377" y="4353557"/>
                  <a:pt x="35724" y="4357195"/>
                </a:cubicBezTo>
                <a:cubicBezTo>
                  <a:pt x="33905" y="4357195"/>
                  <a:pt x="30266" y="4345371"/>
                  <a:pt x="27538" y="4338549"/>
                </a:cubicBezTo>
                <a:cubicBezTo>
                  <a:pt x="18442" y="4315356"/>
                  <a:pt x="5709" y="4292617"/>
                  <a:pt x="1161" y="4268514"/>
                </a:cubicBezTo>
                <a:cubicBezTo>
                  <a:pt x="-2477" y="4248504"/>
                  <a:pt x="3435" y="4226220"/>
                  <a:pt x="5254" y="4205300"/>
                </a:cubicBezTo>
                <a:cubicBezTo>
                  <a:pt x="7073" y="4183926"/>
                  <a:pt x="8437" y="4162097"/>
                  <a:pt x="12075" y="4140722"/>
                </a:cubicBezTo>
                <a:cubicBezTo>
                  <a:pt x="13895" y="4129353"/>
                  <a:pt x="18442" y="4116164"/>
                  <a:pt x="26628" y="4108888"/>
                </a:cubicBezTo>
                <a:cubicBezTo>
                  <a:pt x="40726" y="4096154"/>
                  <a:pt x="58008" y="4087059"/>
                  <a:pt x="79837" y="4072506"/>
                </a:cubicBezTo>
                <a:cubicBezTo>
                  <a:pt x="61191" y="4027938"/>
                  <a:pt x="103030" y="3977913"/>
                  <a:pt x="85294" y="3934255"/>
                </a:cubicBezTo>
                <a:cubicBezTo>
                  <a:pt x="95754" y="3911516"/>
                  <a:pt x="113945" y="3891506"/>
                  <a:pt x="109397" y="3880136"/>
                </a:cubicBezTo>
                <a:cubicBezTo>
                  <a:pt x="84839" y="3815559"/>
                  <a:pt x="140777" y="3779177"/>
                  <a:pt x="161242" y="3732335"/>
                </a:cubicBezTo>
                <a:cubicBezTo>
                  <a:pt x="170792" y="3710506"/>
                  <a:pt x="204445" y="3698227"/>
                  <a:pt x="196259" y="3662754"/>
                </a:cubicBezTo>
                <a:cubicBezTo>
                  <a:pt x="195350" y="3659571"/>
                  <a:pt x="210812" y="3650930"/>
                  <a:pt x="219907" y="3647747"/>
                </a:cubicBezTo>
                <a:cubicBezTo>
                  <a:pt x="228093" y="3644563"/>
                  <a:pt x="237189" y="3644563"/>
                  <a:pt x="245830" y="3638197"/>
                </a:cubicBezTo>
                <a:cubicBezTo>
                  <a:pt x="236279" y="3635013"/>
                  <a:pt x="227184" y="3632284"/>
                  <a:pt x="219907" y="3629556"/>
                </a:cubicBezTo>
                <a:cubicBezTo>
                  <a:pt x="246739" y="3582714"/>
                  <a:pt x="284485" y="3539965"/>
                  <a:pt x="294945" y="3491759"/>
                </a:cubicBezTo>
                <a:cubicBezTo>
                  <a:pt x="308588" y="3429000"/>
                  <a:pt x="362707" y="3397166"/>
                  <a:pt x="383626" y="3342593"/>
                </a:cubicBezTo>
                <a:cubicBezTo>
                  <a:pt x="392267" y="3320764"/>
                  <a:pt x="417280" y="3305756"/>
                  <a:pt x="431378" y="3285291"/>
                </a:cubicBezTo>
                <a:cubicBezTo>
                  <a:pt x="452297" y="3254367"/>
                  <a:pt x="469124" y="3221168"/>
                  <a:pt x="489134" y="3189789"/>
                </a:cubicBezTo>
                <a:cubicBezTo>
                  <a:pt x="496410" y="3178419"/>
                  <a:pt x="507780" y="3169779"/>
                  <a:pt x="516875" y="3159774"/>
                </a:cubicBezTo>
                <a:cubicBezTo>
                  <a:pt x="520968" y="3161593"/>
                  <a:pt x="525061" y="3163412"/>
                  <a:pt x="528699" y="3165231"/>
                </a:cubicBezTo>
                <a:cubicBezTo>
                  <a:pt x="520968" y="3195246"/>
                  <a:pt x="518694" y="3227990"/>
                  <a:pt x="503687" y="3254367"/>
                </a:cubicBezTo>
                <a:cubicBezTo>
                  <a:pt x="488224" y="3281199"/>
                  <a:pt x="460938" y="3301663"/>
                  <a:pt x="433651" y="3330769"/>
                </a:cubicBezTo>
                <a:cubicBezTo>
                  <a:pt x="444111" y="3336226"/>
                  <a:pt x="456845" y="3343048"/>
                  <a:pt x="473217" y="3351234"/>
                </a:cubicBezTo>
                <a:cubicBezTo>
                  <a:pt x="468214" y="3355327"/>
                  <a:pt x="462302" y="3361239"/>
                  <a:pt x="455481" y="3366241"/>
                </a:cubicBezTo>
                <a:cubicBezTo>
                  <a:pt x="450023" y="3370334"/>
                  <a:pt x="440018" y="3372153"/>
                  <a:pt x="437744" y="3377156"/>
                </a:cubicBezTo>
                <a:cubicBezTo>
                  <a:pt x="423192" y="3414902"/>
                  <a:pt x="406365" y="3452194"/>
                  <a:pt x="399089" y="3491304"/>
                </a:cubicBezTo>
                <a:cubicBezTo>
                  <a:pt x="396815" y="3504493"/>
                  <a:pt x="419099" y="3523593"/>
                  <a:pt x="432742" y="3537691"/>
                </a:cubicBezTo>
                <a:cubicBezTo>
                  <a:pt x="439564" y="3544513"/>
                  <a:pt x="452752" y="3545877"/>
                  <a:pt x="465940" y="3550425"/>
                </a:cubicBezTo>
                <a:cubicBezTo>
                  <a:pt x="461848" y="3558156"/>
                  <a:pt x="458664" y="3564523"/>
                  <a:pt x="455026" y="3571345"/>
                </a:cubicBezTo>
                <a:cubicBezTo>
                  <a:pt x="466850" y="3573164"/>
                  <a:pt x="477310" y="3574528"/>
                  <a:pt x="491408" y="3576802"/>
                </a:cubicBezTo>
                <a:cubicBezTo>
                  <a:pt x="517330" y="3536327"/>
                  <a:pt x="543707" y="3495397"/>
                  <a:pt x="570084" y="3454467"/>
                </a:cubicBezTo>
                <a:cubicBezTo>
                  <a:pt x="572358" y="3456287"/>
                  <a:pt x="575086" y="3458106"/>
                  <a:pt x="577360" y="3459925"/>
                </a:cubicBezTo>
                <a:cubicBezTo>
                  <a:pt x="567810" y="3478116"/>
                  <a:pt x="576905" y="3552244"/>
                  <a:pt x="594187" y="3555882"/>
                </a:cubicBezTo>
                <a:cubicBezTo>
                  <a:pt x="613742" y="3560430"/>
                  <a:pt x="638300" y="3552244"/>
                  <a:pt x="657855" y="3543603"/>
                </a:cubicBezTo>
                <a:cubicBezTo>
                  <a:pt x="678320" y="3534508"/>
                  <a:pt x="696056" y="3518136"/>
                  <a:pt x="715157" y="3504947"/>
                </a:cubicBezTo>
                <a:cubicBezTo>
                  <a:pt x="710154" y="3501309"/>
                  <a:pt x="702423" y="3495397"/>
                  <a:pt x="691963" y="3487666"/>
                </a:cubicBezTo>
                <a:cubicBezTo>
                  <a:pt x="707881" y="3482209"/>
                  <a:pt x="719705" y="3478116"/>
                  <a:pt x="731984" y="3473568"/>
                </a:cubicBezTo>
                <a:cubicBezTo>
                  <a:pt x="728800" y="3463563"/>
                  <a:pt x="726071" y="3455377"/>
                  <a:pt x="723343" y="3447191"/>
                </a:cubicBezTo>
                <a:cubicBezTo>
                  <a:pt x="731529" y="3449010"/>
                  <a:pt x="741079" y="3453558"/>
                  <a:pt x="747901" y="3451284"/>
                </a:cubicBezTo>
                <a:cubicBezTo>
                  <a:pt x="762453" y="3446736"/>
                  <a:pt x="776097" y="3438550"/>
                  <a:pt x="792469" y="3430365"/>
                </a:cubicBezTo>
                <a:cubicBezTo>
                  <a:pt x="789740" y="3428091"/>
                  <a:pt x="784737" y="3423088"/>
                  <a:pt x="774732" y="3413538"/>
                </a:cubicBezTo>
                <a:cubicBezTo>
                  <a:pt x="801564" y="3390344"/>
                  <a:pt x="829305" y="3366696"/>
                  <a:pt x="856592" y="3343048"/>
                </a:cubicBezTo>
                <a:cubicBezTo>
                  <a:pt x="835672" y="3335771"/>
                  <a:pt x="821574" y="3330769"/>
                  <a:pt x="807931" y="3326221"/>
                </a:cubicBezTo>
                <a:cubicBezTo>
                  <a:pt x="808841" y="3322583"/>
                  <a:pt x="809295" y="3318490"/>
                  <a:pt x="810205" y="3314852"/>
                </a:cubicBezTo>
                <a:cubicBezTo>
                  <a:pt x="822484" y="3311668"/>
                  <a:pt x="834308" y="3308485"/>
                  <a:pt x="856592" y="3302118"/>
                </a:cubicBezTo>
                <a:cubicBezTo>
                  <a:pt x="837037" y="3295296"/>
                  <a:pt x="826577" y="3291658"/>
                  <a:pt x="810205" y="3285746"/>
                </a:cubicBezTo>
                <a:cubicBezTo>
                  <a:pt x="830215" y="3285746"/>
                  <a:pt x="844768" y="3285746"/>
                  <a:pt x="862959" y="3285746"/>
                </a:cubicBezTo>
                <a:cubicBezTo>
                  <a:pt x="858411" y="3270738"/>
                  <a:pt x="855228" y="3259824"/>
                  <a:pt x="852044" y="3248000"/>
                </a:cubicBezTo>
                <a:cubicBezTo>
                  <a:pt x="805202" y="3278470"/>
                  <a:pt x="787466" y="3269374"/>
                  <a:pt x="774278" y="3214801"/>
                </a:cubicBezTo>
                <a:cubicBezTo>
                  <a:pt x="770639" y="3199794"/>
                  <a:pt x="756996" y="3184331"/>
                  <a:pt x="743353" y="3176145"/>
                </a:cubicBezTo>
                <a:cubicBezTo>
                  <a:pt x="737896" y="3172962"/>
                  <a:pt x="721069" y="3188424"/>
                  <a:pt x="703788" y="3198429"/>
                </a:cubicBezTo>
                <a:cubicBezTo>
                  <a:pt x="688325" y="3179784"/>
                  <a:pt x="668770" y="3156136"/>
                  <a:pt x="653308" y="3137035"/>
                </a:cubicBezTo>
                <a:cubicBezTo>
                  <a:pt x="653308" y="3101108"/>
                  <a:pt x="653308" y="3069728"/>
                  <a:pt x="653308" y="3037439"/>
                </a:cubicBezTo>
                <a:cubicBezTo>
                  <a:pt x="699240" y="3014246"/>
                  <a:pt x="747901" y="2989688"/>
                  <a:pt x="789285" y="2969223"/>
                </a:cubicBezTo>
                <a:cubicBezTo>
                  <a:pt x="807931" y="2997419"/>
                  <a:pt x="822029" y="3018339"/>
                  <a:pt x="835672" y="3038803"/>
                </a:cubicBezTo>
                <a:cubicBezTo>
                  <a:pt x="843858" y="3033801"/>
                  <a:pt x="852044" y="3029253"/>
                  <a:pt x="859775" y="3024251"/>
                </a:cubicBezTo>
                <a:cubicBezTo>
                  <a:pt x="850680" y="3034711"/>
                  <a:pt x="841584" y="3045170"/>
                  <a:pt x="833398" y="3054721"/>
                </a:cubicBezTo>
                <a:cubicBezTo>
                  <a:pt x="830215" y="3068364"/>
                  <a:pt x="828396" y="3083372"/>
                  <a:pt x="823393" y="3097924"/>
                </a:cubicBezTo>
                <a:cubicBezTo>
                  <a:pt x="817481" y="3115206"/>
                  <a:pt x="817026" y="3127030"/>
                  <a:pt x="841129" y="3124301"/>
                </a:cubicBezTo>
                <a:cubicBezTo>
                  <a:pt x="843858" y="3123846"/>
                  <a:pt x="848406" y="3128849"/>
                  <a:pt x="850225" y="3132487"/>
                </a:cubicBezTo>
                <a:cubicBezTo>
                  <a:pt x="867961" y="3162502"/>
                  <a:pt x="899341" y="3165686"/>
                  <a:pt x="926172" y="3142947"/>
                </a:cubicBezTo>
                <a:cubicBezTo>
                  <a:pt x="936177" y="3134761"/>
                  <a:pt x="952549" y="3133851"/>
                  <a:pt x="967557" y="3129304"/>
                </a:cubicBezTo>
                <a:cubicBezTo>
                  <a:pt x="959371" y="3116570"/>
                  <a:pt x="952549" y="3105655"/>
                  <a:pt x="942544" y="3090193"/>
                </a:cubicBezTo>
                <a:cubicBezTo>
                  <a:pt x="957552" y="3092012"/>
                  <a:pt x="968466" y="3093376"/>
                  <a:pt x="978926" y="3094741"/>
                </a:cubicBezTo>
                <a:cubicBezTo>
                  <a:pt x="992115" y="3067454"/>
                  <a:pt x="994388" y="3033801"/>
                  <a:pt x="1027132" y="3018339"/>
                </a:cubicBezTo>
                <a:cubicBezTo>
                  <a:pt x="1031680" y="3016065"/>
                  <a:pt x="1029861" y="3001057"/>
                  <a:pt x="1035318" y="2996964"/>
                </a:cubicBezTo>
                <a:cubicBezTo>
                  <a:pt x="1047597" y="2980138"/>
                  <a:pt x="1068517" y="2964675"/>
                  <a:pt x="1070791" y="2946939"/>
                </a:cubicBezTo>
                <a:cubicBezTo>
                  <a:pt x="1074429" y="2918743"/>
                  <a:pt x="1093075" y="2886909"/>
                  <a:pt x="1064879" y="2859622"/>
                </a:cubicBezTo>
                <a:cubicBezTo>
                  <a:pt x="1068972" y="2843250"/>
                  <a:pt x="1111720" y="2826424"/>
                  <a:pt x="1056693" y="2805959"/>
                </a:cubicBezTo>
                <a:cubicBezTo>
                  <a:pt x="1083524" y="2797318"/>
                  <a:pt x="1103534" y="2790951"/>
                  <a:pt x="1129911" y="2782311"/>
                </a:cubicBezTo>
                <a:cubicBezTo>
                  <a:pt x="1113540" y="2775489"/>
                  <a:pt x="1103989" y="2771396"/>
                  <a:pt x="1092165" y="2765939"/>
                </a:cubicBezTo>
                <a:cubicBezTo>
                  <a:pt x="1102170" y="2759572"/>
                  <a:pt x="1110811" y="2753660"/>
                  <a:pt x="1121725" y="2746383"/>
                </a:cubicBezTo>
                <a:cubicBezTo>
                  <a:pt x="1116723" y="2742291"/>
                  <a:pt x="1112175" y="2738198"/>
                  <a:pt x="1107627" y="2734105"/>
                </a:cubicBezTo>
                <a:cubicBezTo>
                  <a:pt x="1145374" y="2718642"/>
                  <a:pt x="1151741" y="2696813"/>
                  <a:pt x="1121271" y="2667708"/>
                </a:cubicBezTo>
                <a:cubicBezTo>
                  <a:pt x="1142645" y="2664069"/>
                  <a:pt x="1159926" y="2662250"/>
                  <a:pt x="1176753" y="2657702"/>
                </a:cubicBezTo>
                <a:cubicBezTo>
                  <a:pt x="1184484" y="2655884"/>
                  <a:pt x="1190396" y="2649062"/>
                  <a:pt x="1197673" y="2644514"/>
                </a:cubicBezTo>
                <a:cubicBezTo>
                  <a:pt x="1193125" y="2639057"/>
                  <a:pt x="1188577" y="2633599"/>
                  <a:pt x="1184484" y="2627687"/>
                </a:cubicBezTo>
                <a:cubicBezTo>
                  <a:pt x="1177208" y="2616773"/>
                  <a:pt x="1169932" y="2605858"/>
                  <a:pt x="1163565" y="2595853"/>
                </a:cubicBezTo>
                <a:cubicBezTo>
                  <a:pt x="1173115" y="2591305"/>
                  <a:pt x="1186303" y="2584939"/>
                  <a:pt x="1201311" y="2577207"/>
                </a:cubicBezTo>
                <a:cubicBezTo>
                  <a:pt x="1193580" y="2567657"/>
                  <a:pt x="1188123" y="2560381"/>
                  <a:pt x="1180391" y="2550830"/>
                </a:cubicBezTo>
                <a:cubicBezTo>
                  <a:pt x="1198582" y="2548557"/>
                  <a:pt x="1213135" y="2546283"/>
                  <a:pt x="1224050" y="2544918"/>
                </a:cubicBezTo>
                <a:cubicBezTo>
                  <a:pt x="1224050" y="2526273"/>
                  <a:pt x="1224050" y="2511720"/>
                  <a:pt x="1224050" y="2497167"/>
                </a:cubicBezTo>
                <a:cubicBezTo>
                  <a:pt x="1224050" y="2491710"/>
                  <a:pt x="1224504" y="2483524"/>
                  <a:pt x="1221321" y="2480795"/>
                </a:cubicBezTo>
                <a:cubicBezTo>
                  <a:pt x="1192670" y="2456237"/>
                  <a:pt x="1203130" y="2440775"/>
                  <a:pt x="1231781" y="2427587"/>
                </a:cubicBezTo>
                <a:cubicBezTo>
                  <a:pt x="1237238" y="2424858"/>
                  <a:pt x="1239967" y="2415762"/>
                  <a:pt x="1245424" y="2408031"/>
                </a:cubicBezTo>
                <a:cubicBezTo>
                  <a:pt x="1237693" y="2402119"/>
                  <a:pt x="1230416" y="2396662"/>
                  <a:pt x="1219957" y="2388931"/>
                </a:cubicBezTo>
                <a:cubicBezTo>
                  <a:pt x="1229507" y="2384383"/>
                  <a:pt x="1237238" y="2380290"/>
                  <a:pt x="1245879" y="2376197"/>
                </a:cubicBezTo>
                <a:cubicBezTo>
                  <a:pt x="1228143" y="2368921"/>
                  <a:pt x="1207678" y="2365282"/>
                  <a:pt x="1194944" y="2353458"/>
                </a:cubicBezTo>
                <a:cubicBezTo>
                  <a:pt x="1189942" y="2348911"/>
                  <a:pt x="1202675" y="2325262"/>
                  <a:pt x="1204040" y="2320715"/>
                </a:cubicBezTo>
                <a:cubicBezTo>
                  <a:pt x="1234510" y="2298431"/>
                  <a:pt x="1257248" y="2281149"/>
                  <a:pt x="1283625" y="2262049"/>
                </a:cubicBezTo>
                <a:cubicBezTo>
                  <a:pt x="1250427" y="2242039"/>
                  <a:pt x="1256339" y="2227941"/>
                  <a:pt x="1282716" y="2208385"/>
                </a:cubicBezTo>
                <a:cubicBezTo>
                  <a:pt x="1303635" y="2192923"/>
                  <a:pt x="1318643" y="2168820"/>
                  <a:pt x="1334105" y="2147446"/>
                </a:cubicBezTo>
                <a:cubicBezTo>
                  <a:pt x="1347748" y="2128345"/>
                  <a:pt x="1357299" y="2106516"/>
                  <a:pt x="1370032" y="2086960"/>
                </a:cubicBezTo>
                <a:cubicBezTo>
                  <a:pt x="1374125" y="2080594"/>
                  <a:pt x="1383221" y="2077865"/>
                  <a:pt x="1389588" y="2072408"/>
                </a:cubicBezTo>
                <a:cubicBezTo>
                  <a:pt x="1403231" y="2061493"/>
                  <a:pt x="1416874" y="2050578"/>
                  <a:pt x="1429608" y="2038754"/>
                </a:cubicBezTo>
                <a:cubicBezTo>
                  <a:pt x="1441432" y="2027385"/>
                  <a:pt x="1451892" y="2014651"/>
                  <a:pt x="1461897" y="2001918"/>
                </a:cubicBezTo>
                <a:cubicBezTo>
                  <a:pt x="1476450" y="1983272"/>
                  <a:pt x="1479633" y="1965536"/>
                  <a:pt x="1451892" y="1952347"/>
                </a:cubicBezTo>
                <a:cubicBezTo>
                  <a:pt x="1488729" y="1934611"/>
                  <a:pt x="1519198" y="1914601"/>
                  <a:pt x="1502372" y="1867759"/>
                </a:cubicBezTo>
                <a:cubicBezTo>
                  <a:pt x="1501462" y="1865485"/>
                  <a:pt x="1500553" y="1861847"/>
                  <a:pt x="1501917" y="1860937"/>
                </a:cubicBezTo>
                <a:cubicBezTo>
                  <a:pt x="1529203" y="1831377"/>
                  <a:pt x="1526930" y="1791357"/>
                  <a:pt x="1539663" y="1756794"/>
                </a:cubicBezTo>
                <a:cubicBezTo>
                  <a:pt x="1543756" y="1746334"/>
                  <a:pt x="1559673" y="1740877"/>
                  <a:pt x="1567859" y="1731327"/>
                </a:cubicBezTo>
                <a:cubicBezTo>
                  <a:pt x="1577864" y="1719957"/>
                  <a:pt x="1585595" y="1706769"/>
                  <a:pt x="1594691" y="1694490"/>
                </a:cubicBezTo>
                <a:cubicBezTo>
                  <a:pt x="1591962" y="1691761"/>
                  <a:pt x="1589234" y="1689033"/>
                  <a:pt x="1586505" y="1686304"/>
                </a:cubicBezTo>
                <a:cubicBezTo>
                  <a:pt x="1596965" y="1685849"/>
                  <a:pt x="1607425" y="1685394"/>
                  <a:pt x="1607425" y="1685394"/>
                </a:cubicBezTo>
                <a:cubicBezTo>
                  <a:pt x="1630618" y="1656289"/>
                  <a:pt x="1646535" y="1629002"/>
                  <a:pt x="1669274" y="1609447"/>
                </a:cubicBezTo>
                <a:cubicBezTo>
                  <a:pt x="1693377" y="1588982"/>
                  <a:pt x="1723392" y="1575794"/>
                  <a:pt x="1752498" y="1558512"/>
                </a:cubicBezTo>
                <a:cubicBezTo>
                  <a:pt x="1750679" y="1553510"/>
                  <a:pt x="1748859" y="1547598"/>
                  <a:pt x="1745676" y="1537138"/>
                </a:cubicBezTo>
                <a:cubicBezTo>
                  <a:pt x="1783877" y="1533500"/>
                  <a:pt x="1820259" y="1528042"/>
                  <a:pt x="1857096" y="1527133"/>
                </a:cubicBezTo>
                <a:cubicBezTo>
                  <a:pt x="1881654" y="1526678"/>
                  <a:pt x="1906666" y="1534864"/>
                  <a:pt x="1931224" y="1533955"/>
                </a:cubicBezTo>
                <a:cubicBezTo>
                  <a:pt x="1949870" y="1533045"/>
                  <a:pt x="1967606" y="1527588"/>
                  <a:pt x="1984433" y="1541231"/>
                </a:cubicBezTo>
                <a:cubicBezTo>
                  <a:pt x="1988071" y="1543960"/>
                  <a:pt x="1998985" y="1541231"/>
                  <a:pt x="2004443" y="1538048"/>
                </a:cubicBezTo>
                <a:cubicBezTo>
                  <a:pt x="2060835" y="1500756"/>
                  <a:pt x="2101765" y="1508032"/>
                  <a:pt x="2136782" y="1557148"/>
                </a:cubicBezTo>
                <a:cubicBezTo>
                  <a:pt x="2164978" y="1562605"/>
                  <a:pt x="2187262" y="1567153"/>
                  <a:pt x="2210001" y="1571701"/>
                </a:cubicBezTo>
                <a:cubicBezTo>
                  <a:pt x="2208637" y="1569427"/>
                  <a:pt x="2207272" y="1567153"/>
                  <a:pt x="2205453" y="1564879"/>
                </a:cubicBezTo>
                <a:cubicBezTo>
                  <a:pt x="2227737" y="1553510"/>
                  <a:pt x="2250476" y="1542141"/>
                  <a:pt x="2272760" y="1530316"/>
                </a:cubicBezTo>
                <a:cubicBezTo>
                  <a:pt x="2275034" y="1533045"/>
                  <a:pt x="2276853" y="1536229"/>
                  <a:pt x="2279127" y="1538957"/>
                </a:cubicBezTo>
                <a:cubicBezTo>
                  <a:pt x="2276398" y="1543050"/>
                  <a:pt x="2273669" y="1547598"/>
                  <a:pt x="2270941" y="1552146"/>
                </a:cubicBezTo>
                <a:cubicBezTo>
                  <a:pt x="2310961" y="1580342"/>
                  <a:pt x="2335064" y="1537138"/>
                  <a:pt x="2363715" y="1526223"/>
                </a:cubicBezTo>
                <a:cubicBezTo>
                  <a:pt x="2395094" y="1513944"/>
                  <a:pt x="2422835" y="1519402"/>
                  <a:pt x="2452850" y="1518492"/>
                </a:cubicBezTo>
                <a:cubicBezTo>
                  <a:pt x="2475589" y="1518038"/>
                  <a:pt x="2497873" y="1512580"/>
                  <a:pt x="2520157" y="1509397"/>
                </a:cubicBezTo>
                <a:cubicBezTo>
                  <a:pt x="2531981" y="1507578"/>
                  <a:pt x="2544260" y="1506668"/>
                  <a:pt x="2555630" y="1503485"/>
                </a:cubicBezTo>
                <a:cubicBezTo>
                  <a:pt x="2566544" y="1500756"/>
                  <a:pt x="2577004" y="1495299"/>
                  <a:pt x="2591557" y="1489841"/>
                </a:cubicBezTo>
                <a:cubicBezTo>
                  <a:pt x="2631577" y="1513035"/>
                  <a:pt x="2649313" y="1486658"/>
                  <a:pt x="2662956" y="1439361"/>
                </a:cubicBezTo>
                <a:cubicBezTo>
                  <a:pt x="2671597" y="1449367"/>
                  <a:pt x="2677964" y="1460281"/>
                  <a:pt x="2687059" y="1464829"/>
                </a:cubicBezTo>
                <a:cubicBezTo>
                  <a:pt x="2692517" y="1467558"/>
                  <a:pt x="2707979" y="1462100"/>
                  <a:pt x="2710708" y="1456643"/>
                </a:cubicBezTo>
                <a:cubicBezTo>
                  <a:pt x="2717075" y="1442090"/>
                  <a:pt x="2720713" y="1425718"/>
                  <a:pt x="2721622" y="1409801"/>
                </a:cubicBezTo>
                <a:cubicBezTo>
                  <a:pt x="2722077" y="1400706"/>
                  <a:pt x="2715710" y="1391610"/>
                  <a:pt x="2712527" y="1382060"/>
                </a:cubicBezTo>
                <a:cubicBezTo>
                  <a:pt x="2721622" y="1381150"/>
                  <a:pt x="2731173" y="1380696"/>
                  <a:pt x="2740268" y="1379786"/>
                </a:cubicBezTo>
                <a:cubicBezTo>
                  <a:pt x="2740268" y="1377512"/>
                  <a:pt x="2741632" y="1374784"/>
                  <a:pt x="2740723" y="1372964"/>
                </a:cubicBezTo>
                <a:cubicBezTo>
                  <a:pt x="2733901" y="1358412"/>
                  <a:pt x="2717529" y="1336128"/>
                  <a:pt x="2721622" y="1331125"/>
                </a:cubicBezTo>
                <a:cubicBezTo>
                  <a:pt x="2747545" y="1301110"/>
                  <a:pt x="2775286" y="1270640"/>
                  <a:pt x="2808030" y="1249266"/>
                </a:cubicBezTo>
                <a:cubicBezTo>
                  <a:pt x="2825311" y="1237896"/>
                  <a:pt x="2853962" y="1244718"/>
                  <a:pt x="2877610" y="1242444"/>
                </a:cubicBezTo>
                <a:cubicBezTo>
                  <a:pt x="2883522" y="1241989"/>
                  <a:pt x="2888525" y="1236077"/>
                  <a:pt x="2893982" y="1233803"/>
                </a:cubicBezTo>
                <a:cubicBezTo>
                  <a:pt x="2901713" y="1230620"/>
                  <a:pt x="2909444" y="1228346"/>
                  <a:pt x="2923087" y="1223344"/>
                </a:cubicBezTo>
                <a:cubicBezTo>
                  <a:pt x="2923997" y="1214703"/>
                  <a:pt x="2925816" y="1199695"/>
                  <a:pt x="2927181" y="1187871"/>
                </a:cubicBezTo>
                <a:cubicBezTo>
                  <a:pt x="2955831" y="1192419"/>
                  <a:pt x="2984482" y="1196967"/>
                  <a:pt x="3013133" y="1200150"/>
                </a:cubicBezTo>
                <a:cubicBezTo>
                  <a:pt x="3015407" y="1200605"/>
                  <a:pt x="3019045" y="1188326"/>
                  <a:pt x="3022683" y="1181050"/>
                </a:cubicBezTo>
                <a:cubicBezTo>
                  <a:pt x="3009040" y="1180140"/>
                  <a:pt x="2997216" y="1179230"/>
                  <a:pt x="2985392" y="1178321"/>
                </a:cubicBezTo>
                <a:cubicBezTo>
                  <a:pt x="2984937" y="1176047"/>
                  <a:pt x="2984482" y="1173773"/>
                  <a:pt x="2984482" y="1171499"/>
                </a:cubicBezTo>
                <a:cubicBezTo>
                  <a:pt x="3005857" y="1161494"/>
                  <a:pt x="3027231" y="1151944"/>
                  <a:pt x="3048605" y="1141939"/>
                </a:cubicBezTo>
                <a:cubicBezTo>
                  <a:pt x="3053153" y="1140120"/>
                  <a:pt x="3060884" y="1138301"/>
                  <a:pt x="3061339" y="1135572"/>
                </a:cubicBezTo>
                <a:cubicBezTo>
                  <a:pt x="3072708" y="1081454"/>
                  <a:pt x="3113183" y="1107376"/>
                  <a:pt x="3143653" y="1104647"/>
                </a:cubicBezTo>
                <a:cubicBezTo>
                  <a:pt x="3153658" y="1103738"/>
                  <a:pt x="3163208" y="1099190"/>
                  <a:pt x="3176397" y="1095097"/>
                </a:cubicBezTo>
                <a:cubicBezTo>
                  <a:pt x="3185492" y="1111469"/>
                  <a:pt x="3195043" y="1133753"/>
                  <a:pt x="3209141" y="1151944"/>
                </a:cubicBezTo>
                <a:cubicBezTo>
                  <a:pt x="3218236" y="1163313"/>
                  <a:pt x="3235063" y="1168771"/>
                  <a:pt x="3247797" y="1177411"/>
                </a:cubicBezTo>
                <a:cubicBezTo>
                  <a:pt x="3262349" y="1187416"/>
                  <a:pt x="3275992" y="1199241"/>
                  <a:pt x="3291000" y="1208336"/>
                </a:cubicBezTo>
                <a:cubicBezTo>
                  <a:pt x="3312829" y="1221524"/>
                  <a:pt x="3306917" y="1234258"/>
                  <a:pt x="3294183" y="1249721"/>
                </a:cubicBezTo>
                <a:cubicBezTo>
                  <a:pt x="3292364" y="1251994"/>
                  <a:pt x="3294638" y="1261999"/>
                  <a:pt x="3296912" y="1262909"/>
                </a:cubicBezTo>
                <a:cubicBezTo>
                  <a:pt x="3328746" y="1274733"/>
                  <a:pt x="3325108" y="1305658"/>
                  <a:pt x="3334658" y="1329761"/>
                </a:cubicBezTo>
                <a:cubicBezTo>
                  <a:pt x="3346482" y="1359321"/>
                  <a:pt x="3375588" y="1352499"/>
                  <a:pt x="3400146" y="1353864"/>
                </a:cubicBezTo>
                <a:cubicBezTo>
                  <a:pt x="3408787" y="1354319"/>
                  <a:pt x="3420611" y="1351135"/>
                  <a:pt x="3425159" y="1355683"/>
                </a:cubicBezTo>
                <a:cubicBezTo>
                  <a:pt x="3457902" y="1387972"/>
                  <a:pt x="3494739" y="1360231"/>
                  <a:pt x="3528847" y="1361595"/>
                </a:cubicBezTo>
                <a:cubicBezTo>
                  <a:pt x="3543400" y="1362050"/>
                  <a:pt x="3557043" y="1356138"/>
                  <a:pt x="3576599" y="1359776"/>
                </a:cubicBezTo>
                <a:cubicBezTo>
                  <a:pt x="3607523" y="1366143"/>
                  <a:pt x="3642086" y="1353864"/>
                  <a:pt x="3680287" y="1348407"/>
                </a:cubicBezTo>
                <a:cubicBezTo>
                  <a:pt x="3688473" y="1362505"/>
                  <a:pt x="3726674" y="1372510"/>
                  <a:pt x="3716214" y="1413439"/>
                </a:cubicBezTo>
                <a:cubicBezTo>
                  <a:pt x="3780792" y="1416623"/>
                  <a:pt x="3842642" y="1419806"/>
                  <a:pt x="3908129" y="1422990"/>
                </a:cubicBezTo>
                <a:cubicBezTo>
                  <a:pt x="3901307" y="1431630"/>
                  <a:pt x="3894941" y="1440726"/>
                  <a:pt x="3888119" y="1449367"/>
                </a:cubicBezTo>
                <a:cubicBezTo>
                  <a:pt x="3914951" y="1433904"/>
                  <a:pt x="3941328" y="1513035"/>
                  <a:pt x="3966340" y="1457098"/>
                </a:cubicBezTo>
                <a:cubicBezTo>
                  <a:pt x="4006815" y="1447547"/>
                  <a:pt x="4043652" y="1438907"/>
                  <a:pt x="4085491" y="1428902"/>
                </a:cubicBezTo>
                <a:cubicBezTo>
                  <a:pt x="4076851" y="1419806"/>
                  <a:pt x="4071848" y="1414349"/>
                  <a:pt x="4066391" y="1408437"/>
                </a:cubicBezTo>
                <a:cubicBezTo>
                  <a:pt x="4068210" y="1405253"/>
                  <a:pt x="4070029" y="1402525"/>
                  <a:pt x="4071848" y="1399341"/>
                </a:cubicBezTo>
                <a:cubicBezTo>
                  <a:pt x="4085036" y="1406163"/>
                  <a:pt x="4098225" y="1413439"/>
                  <a:pt x="4118235" y="1423899"/>
                </a:cubicBezTo>
                <a:cubicBezTo>
                  <a:pt x="4121418" y="1423444"/>
                  <a:pt x="4134152" y="1421170"/>
                  <a:pt x="4146431" y="1418897"/>
                </a:cubicBezTo>
                <a:cubicBezTo>
                  <a:pt x="4147341" y="1415258"/>
                  <a:pt x="4147795" y="1411620"/>
                  <a:pt x="4148705" y="1408437"/>
                </a:cubicBezTo>
                <a:cubicBezTo>
                  <a:pt x="4120964" y="1400251"/>
                  <a:pt x="4093222" y="1392520"/>
                  <a:pt x="4065481" y="1384334"/>
                </a:cubicBezTo>
                <a:cubicBezTo>
                  <a:pt x="4064117" y="1355683"/>
                  <a:pt x="4075486" y="1343859"/>
                  <a:pt x="4127330" y="1328396"/>
                </a:cubicBezTo>
                <a:cubicBezTo>
                  <a:pt x="4117325" y="1339766"/>
                  <a:pt x="4110959" y="1347042"/>
                  <a:pt x="4104137" y="1353864"/>
                </a:cubicBezTo>
                <a:cubicBezTo>
                  <a:pt x="4120964" y="1380696"/>
                  <a:pt x="4135062" y="1390246"/>
                  <a:pt x="4146431" y="1349771"/>
                </a:cubicBezTo>
                <a:cubicBezTo>
                  <a:pt x="4148705" y="1342495"/>
                  <a:pt x="4159165" y="1336582"/>
                  <a:pt x="4167351" y="1331580"/>
                </a:cubicBezTo>
                <a:cubicBezTo>
                  <a:pt x="4183723" y="1321120"/>
                  <a:pt x="4201004" y="1312025"/>
                  <a:pt x="4217831" y="1302020"/>
                </a:cubicBezTo>
                <a:cubicBezTo>
                  <a:pt x="4221014" y="1300200"/>
                  <a:pt x="4224652" y="1296562"/>
                  <a:pt x="4227381" y="1297017"/>
                </a:cubicBezTo>
                <a:cubicBezTo>
                  <a:pt x="4274223" y="1307932"/>
                  <a:pt x="4287866" y="1249721"/>
                  <a:pt x="4328796" y="1247447"/>
                </a:cubicBezTo>
                <a:cubicBezTo>
                  <a:pt x="4333343" y="1246992"/>
                  <a:pt x="4337436" y="1234713"/>
                  <a:pt x="4342439" y="1226527"/>
                </a:cubicBezTo>
                <a:cubicBezTo>
                  <a:pt x="4365178" y="1237896"/>
                  <a:pt x="4378821" y="1235168"/>
                  <a:pt x="4393829" y="1209700"/>
                </a:cubicBezTo>
                <a:cubicBezTo>
                  <a:pt x="4404743" y="1190145"/>
                  <a:pt x="4425663" y="1166952"/>
                  <a:pt x="4456587" y="1171954"/>
                </a:cubicBezTo>
                <a:cubicBezTo>
                  <a:pt x="4459316" y="1193328"/>
                  <a:pt x="4461590" y="1211519"/>
                  <a:pt x="4463864" y="1230165"/>
                </a:cubicBezTo>
                <a:cubicBezTo>
                  <a:pt x="4467047" y="1230165"/>
                  <a:pt x="4470685" y="1229710"/>
                  <a:pt x="4473869" y="1229710"/>
                </a:cubicBezTo>
                <a:cubicBezTo>
                  <a:pt x="4473869" y="1211974"/>
                  <a:pt x="4473869" y="1194693"/>
                  <a:pt x="4473869" y="1171044"/>
                </a:cubicBezTo>
                <a:cubicBezTo>
                  <a:pt x="4508432" y="1172409"/>
                  <a:pt x="4541630" y="1177411"/>
                  <a:pt x="4569826" y="1199695"/>
                </a:cubicBezTo>
                <a:cubicBezTo>
                  <a:pt x="4611665" y="1232894"/>
                  <a:pt x="4653505" y="1267002"/>
                  <a:pt x="4694889" y="1301110"/>
                </a:cubicBezTo>
                <a:cubicBezTo>
                  <a:pt x="4708532" y="1312479"/>
                  <a:pt x="4719902" y="1327032"/>
                  <a:pt x="4734000" y="1342040"/>
                </a:cubicBezTo>
                <a:cubicBezTo>
                  <a:pt x="4748553" y="1289741"/>
                  <a:pt x="4762196" y="1240625"/>
                  <a:pt x="4776294" y="1190145"/>
                </a:cubicBezTo>
                <a:cubicBezTo>
                  <a:pt x="4769927" y="1186962"/>
                  <a:pt x="4761286" y="1182869"/>
                  <a:pt x="4746734" y="1176047"/>
                </a:cubicBezTo>
                <a:cubicBezTo>
                  <a:pt x="4755374" y="1148761"/>
                  <a:pt x="4764015" y="1121019"/>
                  <a:pt x="4775839" y="1083273"/>
                </a:cubicBezTo>
                <a:cubicBezTo>
                  <a:pt x="4756284" y="1094642"/>
                  <a:pt x="4747643" y="1099645"/>
                  <a:pt x="4736729" y="1106466"/>
                </a:cubicBezTo>
                <a:cubicBezTo>
                  <a:pt x="4727633" y="1069630"/>
                  <a:pt x="4799942" y="1063718"/>
                  <a:pt x="4761741" y="1020514"/>
                </a:cubicBezTo>
                <a:cubicBezTo>
                  <a:pt x="4822226" y="1008235"/>
                  <a:pt x="4787663" y="961848"/>
                  <a:pt x="4798578" y="931833"/>
                </a:cubicBezTo>
                <a:cubicBezTo>
                  <a:pt x="4801761" y="923192"/>
                  <a:pt x="4804035" y="914097"/>
                  <a:pt x="4810402" y="906366"/>
                </a:cubicBezTo>
                <a:cubicBezTo>
                  <a:pt x="4802216" y="862253"/>
                  <a:pt x="4826319" y="805861"/>
                  <a:pt x="4773565" y="777664"/>
                </a:cubicBezTo>
                <a:cubicBezTo>
                  <a:pt x="4784935" y="746740"/>
                  <a:pt x="4832231" y="749923"/>
                  <a:pt x="4826774" y="709903"/>
                </a:cubicBezTo>
                <a:cubicBezTo>
                  <a:pt x="4822681" y="678524"/>
                  <a:pt x="4815859" y="647144"/>
                  <a:pt x="4809493" y="612581"/>
                </a:cubicBezTo>
                <a:cubicBezTo>
                  <a:pt x="4820407" y="606669"/>
                  <a:pt x="4835415" y="598938"/>
                  <a:pt x="4856789" y="587569"/>
                </a:cubicBezTo>
                <a:cubicBezTo>
                  <a:pt x="4822226" y="580747"/>
                  <a:pt x="4796304" y="574380"/>
                  <a:pt x="4770382" y="571652"/>
                </a:cubicBezTo>
                <a:cubicBezTo>
                  <a:pt x="4764015" y="571197"/>
                  <a:pt x="4755829" y="582566"/>
                  <a:pt x="4749462" y="589388"/>
                </a:cubicBezTo>
                <a:cubicBezTo>
                  <a:pt x="4736729" y="604850"/>
                  <a:pt x="4724904" y="620767"/>
                  <a:pt x="4706259" y="644416"/>
                </a:cubicBezTo>
                <a:cubicBezTo>
                  <a:pt x="4706259" y="612127"/>
                  <a:pt x="4706259" y="589388"/>
                  <a:pt x="4706259" y="555735"/>
                </a:cubicBezTo>
                <a:cubicBezTo>
                  <a:pt x="4691251" y="570287"/>
                  <a:pt x="4676244" y="579838"/>
                  <a:pt x="4677608" y="585295"/>
                </a:cubicBezTo>
                <a:cubicBezTo>
                  <a:pt x="4684884" y="615310"/>
                  <a:pt x="4666693" y="613491"/>
                  <a:pt x="4647138" y="616219"/>
                </a:cubicBezTo>
                <a:cubicBezTo>
                  <a:pt x="4599387" y="622132"/>
                  <a:pt x="4576193" y="679433"/>
                  <a:pt x="4603025" y="719908"/>
                </a:cubicBezTo>
                <a:cubicBezTo>
                  <a:pt x="4611665" y="732642"/>
                  <a:pt x="4615759" y="747649"/>
                  <a:pt x="4617577" y="751742"/>
                </a:cubicBezTo>
                <a:cubicBezTo>
                  <a:pt x="4596658" y="778574"/>
                  <a:pt x="4580741" y="798584"/>
                  <a:pt x="4563459" y="820868"/>
                </a:cubicBezTo>
                <a:cubicBezTo>
                  <a:pt x="4551181" y="793127"/>
                  <a:pt x="4537537" y="762202"/>
                  <a:pt x="4522984" y="729458"/>
                </a:cubicBezTo>
                <a:cubicBezTo>
                  <a:pt x="4515253" y="734006"/>
                  <a:pt x="4507067" y="738554"/>
                  <a:pt x="4497972" y="744011"/>
                </a:cubicBezTo>
                <a:cubicBezTo>
                  <a:pt x="4496153" y="739463"/>
                  <a:pt x="4491605" y="734461"/>
                  <a:pt x="4492514" y="730823"/>
                </a:cubicBezTo>
                <a:cubicBezTo>
                  <a:pt x="4512979" y="659423"/>
                  <a:pt x="4530261" y="586204"/>
                  <a:pt x="4556638" y="517079"/>
                </a:cubicBezTo>
                <a:cubicBezTo>
                  <a:pt x="4568007" y="487064"/>
                  <a:pt x="4606208" y="481606"/>
                  <a:pt x="4637133" y="487973"/>
                </a:cubicBezTo>
                <a:cubicBezTo>
                  <a:pt x="4667148" y="494340"/>
                  <a:pt x="4688068" y="495704"/>
                  <a:pt x="4692615" y="458413"/>
                </a:cubicBezTo>
                <a:cubicBezTo>
                  <a:pt x="4693070" y="453410"/>
                  <a:pt x="4698982" y="447498"/>
                  <a:pt x="4703530" y="444769"/>
                </a:cubicBezTo>
                <a:cubicBezTo>
                  <a:pt x="4740367" y="423395"/>
                  <a:pt x="4778568" y="403840"/>
                  <a:pt x="4814950" y="382011"/>
                </a:cubicBezTo>
                <a:cubicBezTo>
                  <a:pt x="4832686" y="371551"/>
                  <a:pt x="4847693" y="356543"/>
                  <a:pt x="4863610" y="343355"/>
                </a:cubicBezTo>
                <a:cubicBezTo>
                  <a:pt x="4879073" y="330621"/>
                  <a:pt x="4893171" y="315614"/>
                  <a:pt x="4909088" y="303789"/>
                </a:cubicBezTo>
                <a:cubicBezTo>
                  <a:pt x="4945015" y="277867"/>
                  <a:pt x="4981852" y="253764"/>
                  <a:pt x="5020963" y="226932"/>
                </a:cubicBezTo>
                <a:cubicBezTo>
                  <a:pt x="5026875" y="239666"/>
                  <a:pt x="5030513" y="247852"/>
                  <a:pt x="5033242" y="253764"/>
                </a:cubicBezTo>
                <a:cubicBezTo>
                  <a:pt x="5061437" y="236938"/>
                  <a:pt x="5089179" y="221020"/>
                  <a:pt x="5121013" y="202375"/>
                </a:cubicBezTo>
                <a:cubicBezTo>
                  <a:pt x="5121923" y="217837"/>
                  <a:pt x="5122377" y="227842"/>
                  <a:pt x="5123287" y="240121"/>
                </a:cubicBezTo>
                <a:cubicBezTo>
                  <a:pt x="5127835" y="239211"/>
                  <a:pt x="5132837" y="239666"/>
                  <a:pt x="5136475" y="237392"/>
                </a:cubicBezTo>
                <a:cubicBezTo>
                  <a:pt x="5190593" y="201920"/>
                  <a:pt x="5254262" y="214199"/>
                  <a:pt x="5313383" y="205103"/>
                </a:cubicBezTo>
                <a:cubicBezTo>
                  <a:pt x="5330210" y="202375"/>
                  <a:pt x="5349310" y="223749"/>
                  <a:pt x="5368865" y="230116"/>
                </a:cubicBezTo>
                <a:cubicBezTo>
                  <a:pt x="5386146" y="235573"/>
                  <a:pt x="5405702" y="236028"/>
                  <a:pt x="5429805" y="239211"/>
                </a:cubicBezTo>
                <a:cubicBezTo>
                  <a:pt x="5429805" y="239211"/>
                  <a:pt x="5430715" y="247397"/>
                  <a:pt x="5431624" y="258767"/>
                </a:cubicBezTo>
                <a:cubicBezTo>
                  <a:pt x="5437991" y="255129"/>
                  <a:pt x="5441629" y="252400"/>
                  <a:pt x="5445722" y="251036"/>
                </a:cubicBezTo>
                <a:cubicBezTo>
                  <a:pt x="5454817" y="247852"/>
                  <a:pt x="5469370" y="239666"/>
                  <a:pt x="5472099" y="242850"/>
                </a:cubicBezTo>
                <a:cubicBezTo>
                  <a:pt x="5489835" y="261950"/>
                  <a:pt x="5509390" y="251945"/>
                  <a:pt x="5529855" y="252855"/>
                </a:cubicBezTo>
                <a:cubicBezTo>
                  <a:pt x="5597617" y="256038"/>
                  <a:pt x="5666288" y="227842"/>
                  <a:pt x="5731775" y="250581"/>
                </a:cubicBezTo>
                <a:cubicBezTo>
                  <a:pt x="5829097" y="284689"/>
                  <a:pt x="5935060" y="298332"/>
                  <a:pt x="6017828" y="368822"/>
                </a:cubicBezTo>
                <a:cubicBezTo>
                  <a:pt x="6029198" y="378372"/>
                  <a:pt x="6046024" y="382920"/>
                  <a:pt x="6061032" y="387013"/>
                </a:cubicBezTo>
                <a:cubicBezTo>
                  <a:pt x="6105600" y="399747"/>
                  <a:pt x="6134251" y="431126"/>
                  <a:pt x="6163811" y="464325"/>
                </a:cubicBezTo>
                <a:cubicBezTo>
                  <a:pt x="6180183" y="482971"/>
                  <a:pt x="6202467" y="496614"/>
                  <a:pt x="6223386" y="510257"/>
                </a:cubicBezTo>
                <a:cubicBezTo>
                  <a:pt x="6239303" y="520717"/>
                  <a:pt x="6264316" y="519807"/>
                  <a:pt x="6263407" y="548913"/>
                </a:cubicBezTo>
                <a:cubicBezTo>
                  <a:pt x="6263407" y="553006"/>
                  <a:pt x="6276141" y="559827"/>
                  <a:pt x="6283872" y="560737"/>
                </a:cubicBezTo>
                <a:cubicBezTo>
                  <a:pt x="6355271" y="573016"/>
                  <a:pt x="6426671" y="585750"/>
                  <a:pt x="6498070" y="595755"/>
                </a:cubicBezTo>
                <a:cubicBezTo>
                  <a:pt x="6520809" y="598938"/>
                  <a:pt x="6547641" y="602122"/>
                  <a:pt x="6566741" y="593026"/>
                </a:cubicBezTo>
                <a:cubicBezTo>
                  <a:pt x="6588116" y="583021"/>
                  <a:pt x="6601304" y="556644"/>
                  <a:pt x="6621314" y="542091"/>
                </a:cubicBezTo>
                <a:cubicBezTo>
                  <a:pt x="6646327" y="523900"/>
                  <a:pt x="6651784" y="488428"/>
                  <a:pt x="6685892" y="477513"/>
                </a:cubicBezTo>
                <a:cubicBezTo>
                  <a:pt x="6712269" y="469327"/>
                  <a:pt x="6719546" y="478423"/>
                  <a:pt x="6720455" y="501616"/>
                </a:cubicBezTo>
                <a:cubicBezTo>
                  <a:pt x="6749561" y="492521"/>
                  <a:pt x="6773664" y="487973"/>
                  <a:pt x="6796402" y="517988"/>
                </a:cubicBezTo>
                <a:cubicBezTo>
                  <a:pt x="6828236" y="560282"/>
                  <a:pt x="6863709" y="559827"/>
                  <a:pt x="6916008" y="539817"/>
                </a:cubicBezTo>
                <a:cubicBezTo>
                  <a:pt x="6946023" y="528448"/>
                  <a:pt x="6982405" y="529358"/>
                  <a:pt x="7015604" y="529812"/>
                </a:cubicBezTo>
                <a:cubicBezTo>
                  <a:pt x="7046074" y="530267"/>
                  <a:pt x="7076089" y="538453"/>
                  <a:pt x="7106559" y="542091"/>
                </a:cubicBezTo>
                <a:cubicBezTo>
                  <a:pt x="7111561" y="542546"/>
                  <a:pt x="7117018" y="538453"/>
                  <a:pt x="7122021" y="536634"/>
                </a:cubicBezTo>
                <a:cubicBezTo>
                  <a:pt x="7117928" y="530722"/>
                  <a:pt x="7113835" y="524810"/>
                  <a:pt x="7111561" y="521172"/>
                </a:cubicBezTo>
                <a:cubicBezTo>
                  <a:pt x="7123385" y="515260"/>
                  <a:pt x="7135209" y="508893"/>
                  <a:pt x="7147489" y="502526"/>
                </a:cubicBezTo>
                <a:cubicBezTo>
                  <a:pt x="7152946" y="499797"/>
                  <a:pt x="7158858" y="497069"/>
                  <a:pt x="7164315" y="494340"/>
                </a:cubicBezTo>
                <a:cubicBezTo>
                  <a:pt x="7164315" y="501616"/>
                  <a:pt x="7165225" y="509348"/>
                  <a:pt x="7163406" y="516169"/>
                </a:cubicBezTo>
                <a:cubicBezTo>
                  <a:pt x="7161586" y="522991"/>
                  <a:pt x="7153856" y="530267"/>
                  <a:pt x="7155220" y="535724"/>
                </a:cubicBezTo>
                <a:cubicBezTo>
                  <a:pt x="7157493" y="545729"/>
                  <a:pt x="7165225" y="563011"/>
                  <a:pt x="7170227" y="562556"/>
                </a:cubicBezTo>
                <a:cubicBezTo>
                  <a:pt x="7191147" y="562556"/>
                  <a:pt x="7212521" y="558463"/>
                  <a:pt x="7232986" y="552551"/>
                </a:cubicBezTo>
                <a:cubicBezTo>
                  <a:pt x="7252996" y="546639"/>
                  <a:pt x="7279828" y="543001"/>
                  <a:pt x="7267094" y="513895"/>
                </a:cubicBezTo>
                <a:cubicBezTo>
                  <a:pt x="7282556" y="518443"/>
                  <a:pt x="7296654" y="521172"/>
                  <a:pt x="7308934" y="527538"/>
                </a:cubicBezTo>
                <a:cubicBezTo>
                  <a:pt x="7321212" y="533905"/>
                  <a:pt x="7331672" y="543910"/>
                  <a:pt x="7343042" y="553006"/>
                </a:cubicBezTo>
                <a:cubicBezTo>
                  <a:pt x="7367144" y="535724"/>
                  <a:pt x="7366690" y="513895"/>
                  <a:pt x="7358959" y="487973"/>
                </a:cubicBezTo>
                <a:cubicBezTo>
                  <a:pt x="7352137" y="465234"/>
                  <a:pt x="7348499" y="444315"/>
                  <a:pt x="7385791" y="445224"/>
                </a:cubicBezTo>
                <a:cubicBezTo>
                  <a:pt x="7398069" y="445679"/>
                  <a:pt x="7411258" y="427943"/>
                  <a:pt x="7427175" y="415664"/>
                </a:cubicBezTo>
                <a:cubicBezTo>
                  <a:pt x="7432177" y="420212"/>
                  <a:pt x="7440818" y="428398"/>
                  <a:pt x="7456735" y="443405"/>
                </a:cubicBezTo>
                <a:cubicBezTo>
                  <a:pt x="7452642" y="428398"/>
                  <a:pt x="7450823" y="422940"/>
                  <a:pt x="7450368" y="419757"/>
                </a:cubicBezTo>
                <a:cubicBezTo>
                  <a:pt x="7471742" y="410207"/>
                  <a:pt x="7493572" y="402930"/>
                  <a:pt x="7513127" y="391106"/>
                </a:cubicBezTo>
                <a:cubicBezTo>
                  <a:pt x="7520404" y="386558"/>
                  <a:pt x="7525406" y="371551"/>
                  <a:pt x="7524951" y="361546"/>
                </a:cubicBezTo>
                <a:cubicBezTo>
                  <a:pt x="7524497" y="336078"/>
                  <a:pt x="7519949" y="311066"/>
                  <a:pt x="7518130" y="285598"/>
                </a:cubicBezTo>
                <a:cubicBezTo>
                  <a:pt x="7517675" y="280141"/>
                  <a:pt x="7518130" y="272865"/>
                  <a:pt x="7520858" y="268772"/>
                </a:cubicBezTo>
                <a:cubicBezTo>
                  <a:pt x="7545416" y="232845"/>
                  <a:pt x="7570429" y="196917"/>
                  <a:pt x="7595896" y="160990"/>
                </a:cubicBezTo>
                <a:cubicBezTo>
                  <a:pt x="7573612" y="120060"/>
                  <a:pt x="7550419" y="77312"/>
                  <a:pt x="7525406" y="31379"/>
                </a:cubicBezTo>
                <a:cubicBezTo>
                  <a:pt x="7529499" y="25467"/>
                  <a:pt x="7535866" y="15917"/>
                  <a:pt x="7546780" y="0"/>
                </a:cubicBezTo>
                <a:cubicBezTo>
                  <a:pt x="7575886" y="50935"/>
                  <a:pt x="7602263" y="95957"/>
                  <a:pt x="7628185" y="141435"/>
                </a:cubicBezTo>
                <a:cubicBezTo>
                  <a:pt x="7626366" y="142344"/>
                  <a:pt x="7624092" y="143254"/>
                  <a:pt x="7622273" y="144164"/>
                </a:cubicBezTo>
                <a:cubicBezTo>
                  <a:pt x="7631823" y="151440"/>
                  <a:pt x="7646376" y="156897"/>
                  <a:pt x="7650469" y="166447"/>
                </a:cubicBezTo>
                <a:cubicBezTo>
                  <a:pt x="7665022" y="201465"/>
                  <a:pt x="7688670" y="191005"/>
                  <a:pt x="7705497" y="175543"/>
                </a:cubicBezTo>
                <a:cubicBezTo>
                  <a:pt x="7723233" y="159171"/>
                  <a:pt x="7735057" y="163264"/>
                  <a:pt x="7753703" y="170995"/>
                </a:cubicBezTo>
                <a:cubicBezTo>
                  <a:pt x="7770530" y="177817"/>
                  <a:pt x="7791449" y="177817"/>
                  <a:pt x="7810095" y="177362"/>
                </a:cubicBezTo>
                <a:cubicBezTo>
                  <a:pt x="7847387" y="176907"/>
                  <a:pt x="7824648" y="151895"/>
                  <a:pt x="7826012" y="135978"/>
                </a:cubicBezTo>
                <a:cubicBezTo>
                  <a:pt x="7826467" y="127792"/>
                  <a:pt x="7831014" y="120060"/>
                  <a:pt x="7834198" y="109601"/>
                </a:cubicBezTo>
                <a:cubicBezTo>
                  <a:pt x="7846931" y="109601"/>
                  <a:pt x="7861030" y="109601"/>
                  <a:pt x="7874673" y="109601"/>
                </a:cubicBezTo>
                <a:cubicBezTo>
                  <a:pt x="7875128" y="106872"/>
                  <a:pt x="7876037" y="104143"/>
                  <a:pt x="7876492" y="101415"/>
                </a:cubicBezTo>
                <a:cubicBezTo>
                  <a:pt x="7865578" y="98231"/>
                  <a:pt x="7854663" y="94593"/>
                  <a:pt x="7838746" y="90045"/>
                </a:cubicBezTo>
                <a:cubicBezTo>
                  <a:pt x="7843294" y="81405"/>
                  <a:pt x="7851025" y="62759"/>
                  <a:pt x="7852844" y="63668"/>
                </a:cubicBezTo>
                <a:cubicBezTo>
                  <a:pt x="7881040" y="72309"/>
                  <a:pt x="7907871" y="83224"/>
                  <a:pt x="7945163" y="97322"/>
                </a:cubicBezTo>
                <a:cubicBezTo>
                  <a:pt x="7948346" y="87771"/>
                  <a:pt x="7953804" y="70035"/>
                  <a:pt x="7959261" y="51844"/>
                </a:cubicBezTo>
                <a:cubicBezTo>
                  <a:pt x="7956077" y="47751"/>
                  <a:pt x="7953349" y="43658"/>
                  <a:pt x="7950166" y="39565"/>
                </a:cubicBezTo>
                <a:cubicBezTo>
                  <a:pt x="7971540" y="42749"/>
                  <a:pt x="7993824" y="43658"/>
                  <a:pt x="8014743" y="49116"/>
                </a:cubicBezTo>
                <a:cubicBezTo>
                  <a:pt x="8034299" y="54118"/>
                  <a:pt x="8052490" y="64578"/>
                  <a:pt x="8072045" y="71400"/>
                </a:cubicBezTo>
                <a:cubicBezTo>
                  <a:pt x="8079322" y="73673"/>
                  <a:pt x="8093420" y="74128"/>
                  <a:pt x="8095239" y="70490"/>
                </a:cubicBezTo>
                <a:cubicBezTo>
                  <a:pt x="8120251" y="22739"/>
                  <a:pt x="8131166" y="56847"/>
                  <a:pt x="8146628" y="80950"/>
                </a:cubicBezTo>
                <a:cubicBezTo>
                  <a:pt x="8155269" y="77766"/>
                  <a:pt x="8164819" y="74128"/>
                  <a:pt x="8178917" y="69126"/>
                </a:cubicBezTo>
                <a:cubicBezTo>
                  <a:pt x="8168003" y="59575"/>
                  <a:pt x="8160271" y="53209"/>
                  <a:pt x="8147993" y="43204"/>
                </a:cubicBezTo>
                <a:cubicBezTo>
                  <a:pt x="8164364" y="40020"/>
                  <a:pt x="8176643" y="34563"/>
                  <a:pt x="8188922" y="35472"/>
                </a:cubicBezTo>
                <a:cubicBezTo>
                  <a:pt x="8227123" y="37746"/>
                  <a:pt x="8265324" y="42294"/>
                  <a:pt x="8303525" y="46842"/>
                </a:cubicBezTo>
                <a:cubicBezTo>
                  <a:pt x="8310347" y="47751"/>
                  <a:pt x="8318533" y="49570"/>
                  <a:pt x="8323535" y="53663"/>
                </a:cubicBezTo>
                <a:cubicBezTo>
                  <a:pt x="8392661" y="118241"/>
                  <a:pt x="8476794" y="130975"/>
                  <a:pt x="8567294" y="129611"/>
                </a:cubicBezTo>
                <a:cubicBezTo>
                  <a:pt x="8600038" y="129156"/>
                  <a:pt x="8633691" y="141890"/>
                  <a:pt x="8666435" y="150530"/>
                </a:cubicBezTo>
                <a:cubicBezTo>
                  <a:pt x="8702817" y="160081"/>
                  <a:pt x="8739199" y="169631"/>
                  <a:pt x="8774671" y="182365"/>
                </a:cubicBezTo>
                <a:cubicBezTo>
                  <a:pt x="8851983" y="211015"/>
                  <a:pt x="8928840" y="241485"/>
                  <a:pt x="9005697" y="271955"/>
                </a:cubicBezTo>
                <a:cubicBezTo>
                  <a:pt x="9014793" y="275593"/>
                  <a:pt x="9022069" y="283779"/>
                  <a:pt x="9026162" y="297877"/>
                </a:cubicBezTo>
                <a:cubicBezTo>
                  <a:pt x="9007971" y="293784"/>
                  <a:pt x="8989780" y="289691"/>
                  <a:pt x="8971589" y="285598"/>
                </a:cubicBezTo>
                <a:cubicBezTo>
                  <a:pt x="8969315" y="289691"/>
                  <a:pt x="8967041" y="293330"/>
                  <a:pt x="8965222" y="297423"/>
                </a:cubicBezTo>
                <a:cubicBezTo>
                  <a:pt x="8993873" y="324709"/>
                  <a:pt x="9020705" y="353360"/>
                  <a:pt x="9051174" y="377918"/>
                </a:cubicBezTo>
                <a:cubicBezTo>
                  <a:pt x="9090740" y="409752"/>
                  <a:pt x="9128941" y="442041"/>
                  <a:pt x="9158501" y="484335"/>
                </a:cubicBezTo>
                <a:cubicBezTo>
                  <a:pt x="9168507" y="498888"/>
                  <a:pt x="9188516" y="505709"/>
                  <a:pt x="9200341" y="519353"/>
                </a:cubicBezTo>
                <a:cubicBezTo>
                  <a:pt x="9227172" y="551642"/>
                  <a:pt x="9253549" y="585295"/>
                  <a:pt x="9277197" y="619858"/>
                </a:cubicBezTo>
                <a:cubicBezTo>
                  <a:pt x="9290386" y="639413"/>
                  <a:pt x="9307667" y="651237"/>
                  <a:pt x="9325404" y="638503"/>
                </a:cubicBezTo>
                <a:cubicBezTo>
                  <a:pt x="9343140" y="625315"/>
                  <a:pt x="9373155" y="610762"/>
                  <a:pt x="9353144" y="576654"/>
                </a:cubicBezTo>
                <a:cubicBezTo>
                  <a:pt x="9349961" y="571652"/>
                  <a:pt x="9351781" y="563920"/>
                  <a:pt x="9351781" y="558918"/>
                </a:cubicBezTo>
                <a:cubicBezTo>
                  <a:pt x="9373155" y="573016"/>
                  <a:pt x="9392711" y="595300"/>
                  <a:pt x="9414085" y="597119"/>
                </a:cubicBezTo>
                <a:cubicBezTo>
                  <a:pt x="9437278" y="599393"/>
                  <a:pt x="9462290" y="582111"/>
                  <a:pt x="9490032" y="572561"/>
                </a:cubicBezTo>
                <a:cubicBezTo>
                  <a:pt x="9477298" y="563011"/>
                  <a:pt x="9461836" y="552551"/>
                  <a:pt x="9448647" y="539817"/>
                </a:cubicBezTo>
                <a:cubicBezTo>
                  <a:pt x="9442281" y="533451"/>
                  <a:pt x="9435459" y="521172"/>
                  <a:pt x="9437278" y="513895"/>
                </a:cubicBezTo>
                <a:cubicBezTo>
                  <a:pt x="9447284" y="471146"/>
                  <a:pt x="9504584" y="421121"/>
                  <a:pt x="9545969" y="425214"/>
                </a:cubicBezTo>
                <a:cubicBezTo>
                  <a:pt x="9594175" y="429762"/>
                  <a:pt x="9642837" y="440677"/>
                  <a:pt x="9689678" y="453865"/>
                </a:cubicBezTo>
                <a:cubicBezTo>
                  <a:pt x="9758804" y="473420"/>
                  <a:pt x="9803371" y="526174"/>
                  <a:pt x="9849304" y="577564"/>
                </a:cubicBezTo>
                <a:cubicBezTo>
                  <a:pt x="9868859" y="599393"/>
                  <a:pt x="9892963" y="616674"/>
                  <a:pt x="9916155" y="634865"/>
                </a:cubicBezTo>
                <a:cubicBezTo>
                  <a:pt x="9955267" y="664880"/>
                  <a:pt x="10001198" y="676250"/>
                  <a:pt x="10049405" y="679433"/>
                </a:cubicBezTo>
                <a:cubicBezTo>
                  <a:pt x="10054408" y="679888"/>
                  <a:pt x="10062139" y="683981"/>
                  <a:pt x="10063503" y="688529"/>
                </a:cubicBezTo>
                <a:cubicBezTo>
                  <a:pt x="10073053" y="720363"/>
                  <a:pt x="10091244" y="706720"/>
                  <a:pt x="10103522" y="699443"/>
                </a:cubicBezTo>
                <a:cubicBezTo>
                  <a:pt x="10118530" y="710358"/>
                  <a:pt x="10130355" y="718999"/>
                  <a:pt x="10146726" y="730823"/>
                </a:cubicBezTo>
                <a:cubicBezTo>
                  <a:pt x="10147636" y="739463"/>
                  <a:pt x="10149000" y="754471"/>
                  <a:pt x="10149455" y="762202"/>
                </a:cubicBezTo>
                <a:cubicBezTo>
                  <a:pt x="10188566" y="787215"/>
                  <a:pt x="10222674" y="809953"/>
                  <a:pt x="10257692" y="830873"/>
                </a:cubicBezTo>
                <a:cubicBezTo>
                  <a:pt x="10264058" y="834511"/>
                  <a:pt x="10279975" y="835421"/>
                  <a:pt x="10282249" y="831328"/>
                </a:cubicBezTo>
                <a:cubicBezTo>
                  <a:pt x="10296347" y="809499"/>
                  <a:pt x="10312719" y="795855"/>
                  <a:pt x="10340916" y="793582"/>
                </a:cubicBezTo>
                <a:cubicBezTo>
                  <a:pt x="10354559" y="792217"/>
                  <a:pt x="10365928" y="773572"/>
                  <a:pt x="10380026" y="769479"/>
                </a:cubicBezTo>
                <a:cubicBezTo>
                  <a:pt x="10408221" y="761293"/>
                  <a:pt x="10440511" y="738099"/>
                  <a:pt x="10461431" y="787215"/>
                </a:cubicBezTo>
                <a:cubicBezTo>
                  <a:pt x="10463705" y="784941"/>
                  <a:pt x="10465979" y="782212"/>
                  <a:pt x="10468707" y="779938"/>
                </a:cubicBezTo>
                <a:cubicBezTo>
                  <a:pt x="10465068" y="765840"/>
                  <a:pt x="10461431" y="752197"/>
                  <a:pt x="10455973" y="730823"/>
                </a:cubicBezTo>
                <a:cubicBezTo>
                  <a:pt x="10475983" y="725820"/>
                  <a:pt x="10497813" y="713996"/>
                  <a:pt x="10516458" y="717180"/>
                </a:cubicBezTo>
                <a:cubicBezTo>
                  <a:pt x="10548747" y="723092"/>
                  <a:pt x="10588768" y="706265"/>
                  <a:pt x="10611961" y="743102"/>
                </a:cubicBezTo>
                <a:cubicBezTo>
                  <a:pt x="10615144" y="748559"/>
                  <a:pt x="10613780" y="756745"/>
                  <a:pt x="10615144" y="770843"/>
                </a:cubicBezTo>
                <a:cubicBezTo>
                  <a:pt x="10639247" y="790853"/>
                  <a:pt x="10667898" y="819049"/>
                  <a:pt x="10700642" y="842242"/>
                </a:cubicBezTo>
                <a:cubicBezTo>
                  <a:pt x="10760217" y="884991"/>
                  <a:pt x="10826160" y="905456"/>
                  <a:pt x="10901652" y="896361"/>
                </a:cubicBezTo>
                <a:cubicBezTo>
                  <a:pt x="10920298" y="894087"/>
                  <a:pt x="10944855" y="911368"/>
                  <a:pt x="10961683" y="925466"/>
                </a:cubicBezTo>
                <a:cubicBezTo>
                  <a:pt x="10983511" y="944112"/>
                  <a:pt x="11000339" y="968215"/>
                  <a:pt x="11019439" y="990044"/>
                </a:cubicBezTo>
                <a:cubicBezTo>
                  <a:pt x="11023532" y="994592"/>
                  <a:pt x="11028534" y="998230"/>
                  <a:pt x="11033992" y="1000504"/>
                </a:cubicBezTo>
                <a:cubicBezTo>
                  <a:pt x="11076286" y="1016421"/>
                  <a:pt x="11118580" y="1031429"/>
                  <a:pt x="11163147" y="1047801"/>
                </a:cubicBezTo>
                <a:cubicBezTo>
                  <a:pt x="11155871" y="1056441"/>
                  <a:pt x="11150868" y="1062808"/>
                  <a:pt x="11141773" y="1072813"/>
                </a:cubicBezTo>
                <a:cubicBezTo>
                  <a:pt x="11151324" y="1072813"/>
                  <a:pt x="11158599" y="1070539"/>
                  <a:pt x="11160873" y="1073268"/>
                </a:cubicBezTo>
                <a:cubicBezTo>
                  <a:pt x="11193163" y="1106012"/>
                  <a:pt x="11230454" y="1136027"/>
                  <a:pt x="11255012" y="1174228"/>
                </a:cubicBezTo>
                <a:cubicBezTo>
                  <a:pt x="11268200" y="1194238"/>
                  <a:pt x="11269110" y="1224708"/>
                  <a:pt x="11290939" y="1241535"/>
                </a:cubicBezTo>
                <a:cubicBezTo>
                  <a:pt x="11343238" y="1282464"/>
                  <a:pt x="11366886" y="1341585"/>
                  <a:pt x="11396902" y="1397067"/>
                </a:cubicBezTo>
                <a:cubicBezTo>
                  <a:pt x="11409181" y="1419806"/>
                  <a:pt x="11427372" y="1438907"/>
                  <a:pt x="11444198" y="1462100"/>
                </a:cubicBezTo>
                <a:cubicBezTo>
                  <a:pt x="11427372" y="1478472"/>
                  <a:pt x="11420550" y="1502120"/>
                  <a:pt x="11455567" y="1529862"/>
                </a:cubicBezTo>
                <a:cubicBezTo>
                  <a:pt x="11467846" y="1539867"/>
                  <a:pt x="11479215" y="1564424"/>
                  <a:pt x="11456932" y="1585344"/>
                </a:cubicBezTo>
                <a:cubicBezTo>
                  <a:pt x="11451020" y="1591256"/>
                  <a:pt x="11454203" y="1608083"/>
                  <a:pt x="11455567" y="1619907"/>
                </a:cubicBezTo>
                <a:cubicBezTo>
                  <a:pt x="11457841" y="1646284"/>
                  <a:pt x="11461935" y="1672206"/>
                  <a:pt x="11464663" y="1698128"/>
                </a:cubicBezTo>
                <a:cubicBezTo>
                  <a:pt x="11467846" y="1732691"/>
                  <a:pt x="11464209" y="1764525"/>
                  <a:pt x="11431010" y="1785900"/>
                </a:cubicBezTo>
                <a:cubicBezTo>
                  <a:pt x="11426462" y="1788628"/>
                  <a:pt x="11431919" y="1807274"/>
                  <a:pt x="11433284" y="1823646"/>
                </a:cubicBezTo>
                <a:cubicBezTo>
                  <a:pt x="11398721" y="1835015"/>
                  <a:pt x="11410545" y="1796359"/>
                  <a:pt x="11396902" y="1783171"/>
                </a:cubicBezTo>
                <a:cubicBezTo>
                  <a:pt x="11386897" y="1784081"/>
                  <a:pt x="11375528" y="1785445"/>
                  <a:pt x="11373708" y="1785445"/>
                </a:cubicBezTo>
                <a:cubicBezTo>
                  <a:pt x="11369160" y="1756339"/>
                  <a:pt x="11364612" y="1730872"/>
                  <a:pt x="11359611" y="1700857"/>
                </a:cubicBezTo>
                <a:cubicBezTo>
                  <a:pt x="11361429" y="1699493"/>
                  <a:pt x="11368706" y="1694035"/>
                  <a:pt x="11386897" y="1680392"/>
                </a:cubicBezTo>
                <a:cubicBezTo>
                  <a:pt x="11364158" y="1669932"/>
                  <a:pt x="11348241" y="1662656"/>
                  <a:pt x="11332324" y="1655379"/>
                </a:cubicBezTo>
                <a:cubicBezTo>
                  <a:pt x="11330960" y="1671296"/>
                  <a:pt x="11330050" y="1687668"/>
                  <a:pt x="11328230" y="1708588"/>
                </a:cubicBezTo>
                <a:cubicBezTo>
                  <a:pt x="11325502" y="1709952"/>
                  <a:pt x="11313678" y="1715864"/>
                  <a:pt x="11301853" y="1721776"/>
                </a:cubicBezTo>
                <a:cubicBezTo>
                  <a:pt x="11315952" y="1733146"/>
                  <a:pt x="11325502" y="1741332"/>
                  <a:pt x="11335052" y="1749063"/>
                </a:cubicBezTo>
                <a:cubicBezTo>
                  <a:pt x="11324592" y="1756794"/>
                  <a:pt x="11315042" y="1767709"/>
                  <a:pt x="11303673" y="1770892"/>
                </a:cubicBezTo>
                <a:cubicBezTo>
                  <a:pt x="11296851" y="1772711"/>
                  <a:pt x="11278660" y="1759068"/>
                  <a:pt x="11279115" y="1758158"/>
                </a:cubicBezTo>
                <a:cubicBezTo>
                  <a:pt x="11292304" y="1724960"/>
                  <a:pt x="11258196" y="1715410"/>
                  <a:pt x="11245462" y="1693580"/>
                </a:cubicBezTo>
                <a:cubicBezTo>
                  <a:pt x="11254102" y="1681756"/>
                  <a:pt x="11262288" y="1670387"/>
                  <a:pt x="11269110" y="1660837"/>
                </a:cubicBezTo>
                <a:cubicBezTo>
                  <a:pt x="11252739" y="1646739"/>
                  <a:pt x="11235911" y="1632641"/>
                  <a:pt x="11221814" y="1620816"/>
                </a:cubicBezTo>
                <a:cubicBezTo>
                  <a:pt x="11246371" y="1613540"/>
                  <a:pt x="11266836" y="1607628"/>
                  <a:pt x="11296396" y="1598987"/>
                </a:cubicBezTo>
                <a:cubicBezTo>
                  <a:pt x="11264562" y="1578522"/>
                  <a:pt x="11244097" y="1565334"/>
                  <a:pt x="11220449" y="1550326"/>
                </a:cubicBezTo>
                <a:cubicBezTo>
                  <a:pt x="11219085" y="1552146"/>
                  <a:pt x="11214992" y="1557603"/>
                  <a:pt x="11210898" y="1563060"/>
                </a:cubicBezTo>
                <a:cubicBezTo>
                  <a:pt x="11197710" y="1553510"/>
                  <a:pt x="11184522" y="1543960"/>
                  <a:pt x="11171333" y="1533955"/>
                </a:cubicBezTo>
                <a:cubicBezTo>
                  <a:pt x="11196346" y="1486203"/>
                  <a:pt x="11195437" y="1489841"/>
                  <a:pt x="11242733" y="1511671"/>
                </a:cubicBezTo>
                <a:cubicBezTo>
                  <a:pt x="11266836" y="1509851"/>
                  <a:pt x="11290939" y="1508032"/>
                  <a:pt x="11319135" y="1505759"/>
                </a:cubicBezTo>
                <a:cubicBezTo>
                  <a:pt x="11310039" y="1493480"/>
                  <a:pt x="11302309" y="1483475"/>
                  <a:pt x="11293213" y="1471650"/>
                </a:cubicBezTo>
                <a:cubicBezTo>
                  <a:pt x="11298216" y="1463465"/>
                  <a:pt x="11303673" y="1454824"/>
                  <a:pt x="11310949" y="1443909"/>
                </a:cubicBezTo>
                <a:cubicBezTo>
                  <a:pt x="11283662" y="1439816"/>
                  <a:pt x="11258196" y="1436633"/>
                  <a:pt x="11230909" y="1432540"/>
                </a:cubicBezTo>
                <a:cubicBezTo>
                  <a:pt x="11242279" y="1396158"/>
                  <a:pt x="11241823" y="1363869"/>
                  <a:pt x="11203623" y="1342040"/>
                </a:cubicBezTo>
                <a:cubicBezTo>
                  <a:pt x="11197710" y="1338402"/>
                  <a:pt x="11196346" y="1325668"/>
                  <a:pt x="11194072" y="1316572"/>
                </a:cubicBezTo>
                <a:cubicBezTo>
                  <a:pt x="11193163" y="1312025"/>
                  <a:pt x="11197255" y="1304293"/>
                  <a:pt x="11195437" y="1302929"/>
                </a:cubicBezTo>
                <a:cubicBezTo>
                  <a:pt x="11156781" y="1270640"/>
                  <a:pt x="11144502" y="1213339"/>
                  <a:pt x="11092657" y="1194238"/>
                </a:cubicBezTo>
                <a:cubicBezTo>
                  <a:pt x="11086291" y="1191964"/>
                  <a:pt x="11068100" y="1200605"/>
                  <a:pt x="11068555" y="1202879"/>
                </a:cubicBezTo>
                <a:cubicBezTo>
                  <a:pt x="11071738" y="1235623"/>
                  <a:pt x="11039904" y="1234258"/>
                  <a:pt x="11028534" y="1232894"/>
                </a:cubicBezTo>
                <a:cubicBezTo>
                  <a:pt x="11012617" y="1231075"/>
                  <a:pt x="10988969" y="1215158"/>
                  <a:pt x="10985331" y="1201060"/>
                </a:cubicBezTo>
                <a:cubicBezTo>
                  <a:pt x="10978963" y="1176957"/>
                  <a:pt x="10967140" y="1171499"/>
                  <a:pt x="10947129" y="1171044"/>
                </a:cubicBezTo>
                <a:cubicBezTo>
                  <a:pt x="10917569" y="1170590"/>
                  <a:pt x="10910747" y="1181504"/>
                  <a:pt x="10921662" y="1210155"/>
                </a:cubicBezTo>
                <a:cubicBezTo>
                  <a:pt x="10930303" y="1233803"/>
                  <a:pt x="10940308" y="1257452"/>
                  <a:pt x="10943037" y="1282009"/>
                </a:cubicBezTo>
                <a:cubicBezTo>
                  <a:pt x="10944401" y="1296107"/>
                  <a:pt x="10936215" y="1316572"/>
                  <a:pt x="10925301" y="1325668"/>
                </a:cubicBezTo>
                <a:cubicBezTo>
                  <a:pt x="10917115" y="1332944"/>
                  <a:pt x="10898014" y="1327032"/>
                  <a:pt x="10875730" y="1327032"/>
                </a:cubicBezTo>
                <a:cubicBezTo>
                  <a:pt x="10886645" y="1308841"/>
                  <a:pt x="10891647" y="1300200"/>
                  <a:pt x="10891647" y="1300200"/>
                </a:cubicBezTo>
                <a:cubicBezTo>
                  <a:pt x="10867544" y="1274278"/>
                  <a:pt x="10846625" y="1252449"/>
                  <a:pt x="10825705" y="1230165"/>
                </a:cubicBezTo>
                <a:cubicBezTo>
                  <a:pt x="10828434" y="1227436"/>
                  <a:pt x="10831162" y="1225163"/>
                  <a:pt x="10833436" y="1222434"/>
                </a:cubicBezTo>
                <a:cubicBezTo>
                  <a:pt x="10806149" y="1212884"/>
                  <a:pt x="10767493" y="1251085"/>
                  <a:pt x="10743391" y="1202879"/>
                </a:cubicBezTo>
                <a:cubicBezTo>
                  <a:pt x="10743391" y="1220615"/>
                  <a:pt x="10744300" y="1238351"/>
                  <a:pt x="10742936" y="1256087"/>
                </a:cubicBezTo>
                <a:cubicBezTo>
                  <a:pt x="10740662" y="1288376"/>
                  <a:pt x="10745210" y="1324758"/>
                  <a:pt x="10731111" y="1350680"/>
                </a:cubicBezTo>
                <a:cubicBezTo>
                  <a:pt x="10719742" y="1372055"/>
                  <a:pt x="10685634" y="1381150"/>
                  <a:pt x="10664260" y="1394339"/>
                </a:cubicBezTo>
                <a:cubicBezTo>
                  <a:pt x="10650162" y="1382969"/>
                  <a:pt x="10640156" y="1375238"/>
                  <a:pt x="10630152" y="1367052"/>
                </a:cubicBezTo>
                <a:cubicBezTo>
                  <a:pt x="10618782" y="1382060"/>
                  <a:pt x="10603774" y="1395703"/>
                  <a:pt x="10596499" y="1412530"/>
                </a:cubicBezTo>
                <a:cubicBezTo>
                  <a:pt x="10581946" y="1446638"/>
                  <a:pt x="10570121" y="1481656"/>
                  <a:pt x="10561026" y="1517128"/>
                </a:cubicBezTo>
                <a:cubicBezTo>
                  <a:pt x="10557388" y="1531226"/>
                  <a:pt x="10565119" y="1548053"/>
                  <a:pt x="10568303" y="1563515"/>
                </a:cubicBezTo>
                <a:cubicBezTo>
                  <a:pt x="10569666" y="1570337"/>
                  <a:pt x="10572851" y="1576703"/>
                  <a:pt x="10575579" y="1583525"/>
                </a:cubicBezTo>
                <a:cubicBezTo>
                  <a:pt x="10538287" y="1596713"/>
                  <a:pt x="10572395" y="1639007"/>
                  <a:pt x="10546018" y="1656744"/>
                </a:cubicBezTo>
                <a:cubicBezTo>
                  <a:pt x="10579217" y="1686304"/>
                  <a:pt x="10527373" y="1709043"/>
                  <a:pt x="10540561" y="1745879"/>
                </a:cubicBezTo>
                <a:cubicBezTo>
                  <a:pt x="10552840" y="1779533"/>
                  <a:pt x="10529192" y="1826375"/>
                  <a:pt x="10521461" y="1867304"/>
                </a:cubicBezTo>
                <a:cubicBezTo>
                  <a:pt x="10515093" y="1898684"/>
                  <a:pt x="10508727" y="1930063"/>
                  <a:pt x="10502361" y="1961443"/>
                </a:cubicBezTo>
                <a:cubicBezTo>
                  <a:pt x="10498722" y="1961443"/>
                  <a:pt x="10494628" y="1961443"/>
                  <a:pt x="10490991" y="1961443"/>
                </a:cubicBezTo>
                <a:cubicBezTo>
                  <a:pt x="10497813" y="1970993"/>
                  <a:pt x="10504634" y="1980998"/>
                  <a:pt x="10509636" y="1988274"/>
                </a:cubicBezTo>
                <a:cubicBezTo>
                  <a:pt x="10495084" y="2016016"/>
                  <a:pt x="10480985" y="2042847"/>
                  <a:pt x="10466433" y="2071043"/>
                </a:cubicBezTo>
                <a:cubicBezTo>
                  <a:pt x="10490081" y="2077865"/>
                  <a:pt x="10505544" y="2082413"/>
                  <a:pt x="10527373" y="2088325"/>
                </a:cubicBezTo>
                <a:cubicBezTo>
                  <a:pt x="10513275" y="2101058"/>
                  <a:pt x="10504634" y="2108790"/>
                  <a:pt x="10503724" y="2109699"/>
                </a:cubicBezTo>
                <a:cubicBezTo>
                  <a:pt x="10498722" y="2139259"/>
                  <a:pt x="10494174" y="2160634"/>
                  <a:pt x="10491900" y="2182008"/>
                </a:cubicBezTo>
                <a:cubicBezTo>
                  <a:pt x="10490991" y="2190649"/>
                  <a:pt x="10495539" y="2199290"/>
                  <a:pt x="10496902" y="2208385"/>
                </a:cubicBezTo>
                <a:cubicBezTo>
                  <a:pt x="10498722" y="2222029"/>
                  <a:pt x="10505544" y="2238855"/>
                  <a:pt x="10500541" y="2249770"/>
                </a:cubicBezTo>
                <a:cubicBezTo>
                  <a:pt x="10488717" y="2275692"/>
                  <a:pt x="10499176" y="2287971"/>
                  <a:pt x="10520552" y="2297521"/>
                </a:cubicBezTo>
                <a:cubicBezTo>
                  <a:pt x="10496448" y="2336632"/>
                  <a:pt x="10507362" y="2402119"/>
                  <a:pt x="10544200" y="2430315"/>
                </a:cubicBezTo>
                <a:cubicBezTo>
                  <a:pt x="10517367" y="2451235"/>
                  <a:pt x="10526463" y="2476248"/>
                  <a:pt x="10536013" y="2502170"/>
                </a:cubicBezTo>
                <a:cubicBezTo>
                  <a:pt x="10541470" y="2517177"/>
                  <a:pt x="10542380" y="2533549"/>
                  <a:pt x="10546928" y="2559926"/>
                </a:cubicBezTo>
                <a:cubicBezTo>
                  <a:pt x="10559207" y="2548102"/>
                  <a:pt x="10570577" y="2537187"/>
                  <a:pt x="10581946" y="2525818"/>
                </a:cubicBezTo>
                <a:cubicBezTo>
                  <a:pt x="10587403" y="2520360"/>
                  <a:pt x="10591042" y="2508991"/>
                  <a:pt x="10596953" y="2508536"/>
                </a:cubicBezTo>
                <a:cubicBezTo>
                  <a:pt x="10646069" y="2501715"/>
                  <a:pt x="10648342" y="2462149"/>
                  <a:pt x="10660621" y="2426677"/>
                </a:cubicBezTo>
                <a:cubicBezTo>
                  <a:pt x="10666079" y="2411215"/>
                  <a:pt x="10685180" y="2400300"/>
                  <a:pt x="10699277" y="2388476"/>
                </a:cubicBezTo>
                <a:cubicBezTo>
                  <a:pt x="10707009" y="2382109"/>
                  <a:pt x="10717468" y="2378926"/>
                  <a:pt x="10728383" y="2373468"/>
                </a:cubicBezTo>
                <a:cubicBezTo>
                  <a:pt x="10741117" y="2395752"/>
                  <a:pt x="10742481" y="2415308"/>
                  <a:pt x="10720197" y="2436682"/>
                </a:cubicBezTo>
                <a:cubicBezTo>
                  <a:pt x="10710646" y="2445778"/>
                  <a:pt x="10709283" y="2463514"/>
                  <a:pt x="10702461" y="2476248"/>
                </a:cubicBezTo>
                <a:cubicBezTo>
                  <a:pt x="10695184" y="2489891"/>
                  <a:pt x="10687908" y="2505353"/>
                  <a:pt x="10676084" y="2514903"/>
                </a:cubicBezTo>
                <a:cubicBezTo>
                  <a:pt x="10666989" y="2522634"/>
                  <a:pt x="10650616" y="2520815"/>
                  <a:pt x="10638793" y="2526273"/>
                </a:cubicBezTo>
                <a:cubicBezTo>
                  <a:pt x="10617418" y="2536278"/>
                  <a:pt x="10587403" y="2544464"/>
                  <a:pt x="10615599" y="2577207"/>
                </a:cubicBezTo>
                <a:cubicBezTo>
                  <a:pt x="10605594" y="2587667"/>
                  <a:pt x="10597408" y="2596308"/>
                  <a:pt x="10584674" y="2609496"/>
                </a:cubicBezTo>
                <a:cubicBezTo>
                  <a:pt x="10576034" y="2595398"/>
                  <a:pt x="10568757" y="2583574"/>
                  <a:pt x="10561481" y="2572205"/>
                </a:cubicBezTo>
                <a:cubicBezTo>
                  <a:pt x="10527373" y="2580391"/>
                  <a:pt x="10529647" y="2588122"/>
                  <a:pt x="10581491" y="2643150"/>
                </a:cubicBezTo>
                <a:cubicBezTo>
                  <a:pt x="10585583" y="2635873"/>
                  <a:pt x="10589222" y="2624504"/>
                  <a:pt x="10593315" y="2624049"/>
                </a:cubicBezTo>
                <a:cubicBezTo>
                  <a:pt x="10601956" y="2623594"/>
                  <a:pt x="10617873" y="2627233"/>
                  <a:pt x="10619237" y="2632235"/>
                </a:cubicBezTo>
                <a:cubicBezTo>
                  <a:pt x="10626968" y="2663160"/>
                  <a:pt x="10619691" y="2687718"/>
                  <a:pt x="10585583" y="2700451"/>
                </a:cubicBezTo>
                <a:cubicBezTo>
                  <a:pt x="10574214" y="2704999"/>
                  <a:pt x="10566029" y="2718187"/>
                  <a:pt x="10550112" y="2734105"/>
                </a:cubicBezTo>
                <a:cubicBezTo>
                  <a:pt x="10606959" y="2733195"/>
                  <a:pt x="10619237" y="2761846"/>
                  <a:pt x="10594225" y="2807778"/>
                </a:cubicBezTo>
                <a:cubicBezTo>
                  <a:pt x="10582400" y="2829607"/>
                  <a:pt x="10568757" y="2850072"/>
                  <a:pt x="10559661" y="2878723"/>
                </a:cubicBezTo>
                <a:cubicBezTo>
                  <a:pt x="10576034" y="2870992"/>
                  <a:pt x="10592405" y="2863715"/>
                  <a:pt x="10611506" y="2855075"/>
                </a:cubicBezTo>
                <a:cubicBezTo>
                  <a:pt x="10616508" y="2865080"/>
                  <a:pt x="10621511" y="2874175"/>
                  <a:pt x="10627878" y="2885999"/>
                </a:cubicBezTo>
                <a:cubicBezTo>
                  <a:pt x="10649707" y="2880542"/>
                  <a:pt x="10671991" y="2875085"/>
                  <a:pt x="10706554" y="2866444"/>
                </a:cubicBezTo>
                <a:cubicBezTo>
                  <a:pt x="10691546" y="2881906"/>
                  <a:pt x="10682451" y="2891457"/>
                  <a:pt x="10672901" y="2901007"/>
                </a:cubicBezTo>
                <a:cubicBezTo>
                  <a:pt x="10664715" y="2908738"/>
                  <a:pt x="10648342" y="2917379"/>
                  <a:pt x="10649252" y="2923746"/>
                </a:cubicBezTo>
                <a:cubicBezTo>
                  <a:pt x="10651981" y="2941937"/>
                  <a:pt x="10637428" y="2967404"/>
                  <a:pt x="10667443" y="2976500"/>
                </a:cubicBezTo>
                <a:cubicBezTo>
                  <a:pt x="10678812" y="2980138"/>
                  <a:pt x="10689727" y="2986050"/>
                  <a:pt x="10693820" y="2987414"/>
                </a:cubicBezTo>
                <a:cubicBezTo>
                  <a:pt x="10712466" y="2976954"/>
                  <a:pt x="10727474" y="2968768"/>
                  <a:pt x="10742481" y="2960582"/>
                </a:cubicBezTo>
                <a:cubicBezTo>
                  <a:pt x="10740662" y="3008334"/>
                  <a:pt x="10707009" y="3006060"/>
                  <a:pt x="10680177" y="3010608"/>
                </a:cubicBezTo>
                <a:cubicBezTo>
                  <a:pt x="10643341" y="3016520"/>
                  <a:pt x="10626059" y="3036530"/>
                  <a:pt x="10622876" y="3071547"/>
                </a:cubicBezTo>
                <a:cubicBezTo>
                  <a:pt x="10666533" y="3086100"/>
                  <a:pt x="10706554" y="3086555"/>
                  <a:pt x="10741571" y="3050173"/>
                </a:cubicBezTo>
                <a:cubicBezTo>
                  <a:pt x="10743845" y="3052902"/>
                  <a:pt x="10746119" y="3056085"/>
                  <a:pt x="10748393" y="3058814"/>
                </a:cubicBezTo>
                <a:cubicBezTo>
                  <a:pt x="10733385" y="3091557"/>
                  <a:pt x="10717923" y="3124301"/>
                  <a:pt x="10702915" y="3157500"/>
                </a:cubicBezTo>
                <a:cubicBezTo>
                  <a:pt x="10652436" y="3137035"/>
                  <a:pt x="10652436" y="3137035"/>
                  <a:pt x="10639247" y="3221168"/>
                </a:cubicBezTo>
                <a:cubicBezTo>
                  <a:pt x="10662441" y="3207070"/>
                  <a:pt x="10678812" y="3197520"/>
                  <a:pt x="10701097" y="3183877"/>
                </a:cubicBezTo>
                <a:cubicBezTo>
                  <a:pt x="10702915" y="3208435"/>
                  <a:pt x="10704735" y="3233447"/>
                  <a:pt x="10707009" y="3258005"/>
                </a:cubicBezTo>
                <a:cubicBezTo>
                  <a:pt x="10703825" y="3258914"/>
                  <a:pt x="10701097" y="3259824"/>
                  <a:pt x="10697914" y="3260734"/>
                </a:cubicBezTo>
                <a:cubicBezTo>
                  <a:pt x="10707009" y="3267555"/>
                  <a:pt x="10716105" y="3273922"/>
                  <a:pt x="10725654" y="3281199"/>
                </a:cubicBezTo>
                <a:cubicBezTo>
                  <a:pt x="10698368" y="3328950"/>
                  <a:pt x="10702461" y="3388071"/>
                  <a:pt x="10661076" y="3429000"/>
                </a:cubicBezTo>
                <a:cubicBezTo>
                  <a:pt x="10655164" y="3434912"/>
                  <a:pt x="10661532" y="3452648"/>
                  <a:pt x="10661986" y="3464927"/>
                </a:cubicBezTo>
                <a:cubicBezTo>
                  <a:pt x="10673355" y="3461289"/>
                  <a:pt x="10684724" y="3458561"/>
                  <a:pt x="10695640" y="3454013"/>
                </a:cubicBezTo>
                <a:cubicBezTo>
                  <a:pt x="10722471" y="3442643"/>
                  <a:pt x="10748848" y="3430819"/>
                  <a:pt x="10775679" y="3418995"/>
                </a:cubicBezTo>
                <a:cubicBezTo>
                  <a:pt x="10777499" y="3422633"/>
                  <a:pt x="10779318" y="3426271"/>
                  <a:pt x="10781136" y="3429455"/>
                </a:cubicBezTo>
                <a:cubicBezTo>
                  <a:pt x="10776135" y="3433093"/>
                  <a:pt x="10771132" y="3436731"/>
                  <a:pt x="10766130" y="3440370"/>
                </a:cubicBezTo>
                <a:cubicBezTo>
                  <a:pt x="10766584" y="3443553"/>
                  <a:pt x="10767039" y="3447191"/>
                  <a:pt x="10767039" y="3450374"/>
                </a:cubicBezTo>
                <a:cubicBezTo>
                  <a:pt x="10785684" y="3447191"/>
                  <a:pt x="10804330" y="3443098"/>
                  <a:pt x="10823431" y="3440370"/>
                </a:cubicBezTo>
                <a:cubicBezTo>
                  <a:pt x="10829798" y="3439460"/>
                  <a:pt x="10840257" y="3439005"/>
                  <a:pt x="10842986" y="3442643"/>
                </a:cubicBezTo>
                <a:cubicBezTo>
                  <a:pt x="10847079" y="3448555"/>
                  <a:pt x="10849353" y="3459925"/>
                  <a:pt x="10845715" y="3464927"/>
                </a:cubicBezTo>
                <a:cubicBezTo>
                  <a:pt x="10841622" y="3471294"/>
                  <a:pt x="10831617" y="3475387"/>
                  <a:pt x="10823431" y="3476752"/>
                </a:cubicBezTo>
                <a:cubicBezTo>
                  <a:pt x="10785684" y="3482664"/>
                  <a:pt x="10747939" y="3486756"/>
                  <a:pt x="10710192" y="3491759"/>
                </a:cubicBezTo>
                <a:cubicBezTo>
                  <a:pt x="10710646" y="3494943"/>
                  <a:pt x="10711102" y="3498126"/>
                  <a:pt x="10711557" y="3500855"/>
                </a:cubicBezTo>
                <a:cubicBezTo>
                  <a:pt x="10720197" y="3504947"/>
                  <a:pt x="10728837" y="3509040"/>
                  <a:pt x="10748393" y="3518591"/>
                </a:cubicBezTo>
                <a:cubicBezTo>
                  <a:pt x="10722926" y="3526322"/>
                  <a:pt x="10707918" y="3530870"/>
                  <a:pt x="10695640" y="3534508"/>
                </a:cubicBezTo>
                <a:cubicBezTo>
                  <a:pt x="10687908" y="3551789"/>
                  <a:pt x="10680632" y="3568616"/>
                  <a:pt x="10672901" y="3585443"/>
                </a:cubicBezTo>
                <a:cubicBezTo>
                  <a:pt x="10677903" y="3580440"/>
                  <a:pt x="10682906" y="3575437"/>
                  <a:pt x="10687454" y="3570435"/>
                </a:cubicBezTo>
                <a:cubicBezTo>
                  <a:pt x="10718378" y="3613184"/>
                  <a:pt x="10749302" y="3655933"/>
                  <a:pt x="10779773" y="3698681"/>
                </a:cubicBezTo>
                <a:cubicBezTo>
                  <a:pt x="10781136" y="3696408"/>
                  <a:pt x="10782501" y="3693679"/>
                  <a:pt x="10783410" y="3691405"/>
                </a:cubicBezTo>
                <a:cubicBezTo>
                  <a:pt x="10787958" y="3718691"/>
                  <a:pt x="10792506" y="3746433"/>
                  <a:pt x="10797054" y="3775538"/>
                </a:cubicBezTo>
                <a:cubicBezTo>
                  <a:pt x="10774315" y="3785089"/>
                  <a:pt x="10735205" y="3785543"/>
                  <a:pt x="10762036" y="3831476"/>
                </a:cubicBezTo>
                <a:cubicBezTo>
                  <a:pt x="10772496" y="3826018"/>
                  <a:pt x="10782501" y="3820561"/>
                  <a:pt x="10792961" y="3814649"/>
                </a:cubicBezTo>
                <a:cubicBezTo>
                  <a:pt x="10800238" y="3822380"/>
                  <a:pt x="10807969" y="3828292"/>
                  <a:pt x="10812517" y="3836023"/>
                </a:cubicBezTo>
                <a:cubicBezTo>
                  <a:pt x="10815245" y="3841026"/>
                  <a:pt x="10814335" y="3849667"/>
                  <a:pt x="10812061" y="3855579"/>
                </a:cubicBezTo>
                <a:cubicBezTo>
                  <a:pt x="10810243" y="3859217"/>
                  <a:pt x="10800238" y="3863765"/>
                  <a:pt x="10798418" y="3862400"/>
                </a:cubicBezTo>
                <a:cubicBezTo>
                  <a:pt x="10766584" y="3834659"/>
                  <a:pt x="10779318" y="3876044"/>
                  <a:pt x="10768858" y="3881046"/>
                </a:cubicBezTo>
                <a:cubicBezTo>
                  <a:pt x="10761582" y="3878772"/>
                  <a:pt x="10754305" y="3876953"/>
                  <a:pt x="10737479" y="3871950"/>
                </a:cubicBezTo>
                <a:cubicBezTo>
                  <a:pt x="10753850" y="3894689"/>
                  <a:pt x="10764310" y="3909697"/>
                  <a:pt x="10772951" y="3921976"/>
                </a:cubicBezTo>
                <a:cubicBezTo>
                  <a:pt x="10804330" y="3913790"/>
                  <a:pt x="10832072" y="3906513"/>
                  <a:pt x="10867089" y="3897873"/>
                </a:cubicBezTo>
                <a:cubicBezTo>
                  <a:pt x="10871637" y="3900601"/>
                  <a:pt x="10882551" y="3907423"/>
                  <a:pt x="10893011" y="3913790"/>
                </a:cubicBezTo>
                <a:cubicBezTo>
                  <a:pt x="10870273" y="3936529"/>
                  <a:pt x="10847079" y="3959722"/>
                  <a:pt x="10818883" y="3988373"/>
                </a:cubicBezTo>
                <a:cubicBezTo>
                  <a:pt x="10789323" y="3963360"/>
                  <a:pt x="10754305" y="3932890"/>
                  <a:pt x="10716559" y="3901056"/>
                </a:cubicBezTo>
                <a:cubicBezTo>
                  <a:pt x="10717923" y="3920157"/>
                  <a:pt x="10719288" y="3937893"/>
                  <a:pt x="10720652" y="3957448"/>
                </a:cubicBezTo>
                <a:cubicBezTo>
                  <a:pt x="10733385" y="3955629"/>
                  <a:pt x="10745210" y="3954265"/>
                  <a:pt x="10759762" y="3951991"/>
                </a:cubicBezTo>
                <a:cubicBezTo>
                  <a:pt x="10760217" y="3965634"/>
                  <a:pt x="10761127" y="3978368"/>
                  <a:pt x="10761582" y="3991101"/>
                </a:cubicBezTo>
                <a:cubicBezTo>
                  <a:pt x="10737479" y="3992011"/>
                  <a:pt x="10716559" y="3993375"/>
                  <a:pt x="10695184" y="3994285"/>
                </a:cubicBezTo>
                <a:cubicBezTo>
                  <a:pt x="10692455" y="3990647"/>
                  <a:pt x="10690182" y="3986554"/>
                  <a:pt x="10687908" y="3982916"/>
                </a:cubicBezTo>
                <a:cubicBezTo>
                  <a:pt x="10687454" y="3990192"/>
                  <a:pt x="10686544" y="3997923"/>
                  <a:pt x="10686089" y="4005199"/>
                </a:cubicBezTo>
                <a:cubicBezTo>
                  <a:pt x="10720652" y="4007473"/>
                  <a:pt x="10711557" y="4032941"/>
                  <a:pt x="10712466" y="4053860"/>
                </a:cubicBezTo>
                <a:cubicBezTo>
                  <a:pt x="10712466" y="4057953"/>
                  <a:pt x="10717014" y="4062046"/>
                  <a:pt x="10719288" y="4066594"/>
                </a:cubicBezTo>
                <a:cubicBezTo>
                  <a:pt x="10701097" y="4064775"/>
                  <a:pt x="10682906" y="4062956"/>
                  <a:pt x="10664715" y="4061137"/>
                </a:cubicBezTo>
                <a:cubicBezTo>
                  <a:pt x="10664715" y="4062956"/>
                  <a:pt x="10665169" y="4065230"/>
                  <a:pt x="10665169" y="4067049"/>
                </a:cubicBezTo>
                <a:cubicBezTo>
                  <a:pt x="10688363" y="4075689"/>
                  <a:pt x="10712011" y="4083876"/>
                  <a:pt x="10735205" y="4092516"/>
                </a:cubicBezTo>
                <a:cubicBezTo>
                  <a:pt x="10736569" y="4091152"/>
                  <a:pt x="10737933" y="4089788"/>
                  <a:pt x="10739297" y="4088878"/>
                </a:cubicBezTo>
                <a:cubicBezTo>
                  <a:pt x="10732022" y="4082056"/>
                  <a:pt x="10724745" y="4074780"/>
                  <a:pt x="10717014" y="4067958"/>
                </a:cubicBezTo>
                <a:cubicBezTo>
                  <a:pt x="10723380" y="4062956"/>
                  <a:pt x="10728837" y="4055679"/>
                  <a:pt x="10735659" y="4053406"/>
                </a:cubicBezTo>
                <a:cubicBezTo>
                  <a:pt x="10758398" y="4046584"/>
                  <a:pt x="10782047" y="4041581"/>
                  <a:pt x="10807514" y="4035669"/>
                </a:cubicBezTo>
                <a:cubicBezTo>
                  <a:pt x="10807514" y="4039307"/>
                  <a:pt x="10807514" y="4047948"/>
                  <a:pt x="10807514" y="4055679"/>
                </a:cubicBezTo>
                <a:cubicBezTo>
                  <a:pt x="10820247" y="4060227"/>
                  <a:pt x="10833436" y="4065230"/>
                  <a:pt x="10846625" y="4069777"/>
                </a:cubicBezTo>
                <a:cubicBezTo>
                  <a:pt x="10846169" y="4074325"/>
                  <a:pt x="10845715" y="4078418"/>
                  <a:pt x="10845260" y="4082966"/>
                </a:cubicBezTo>
                <a:cubicBezTo>
                  <a:pt x="10827978" y="4082966"/>
                  <a:pt x="10810243" y="4081602"/>
                  <a:pt x="10792961" y="4083421"/>
                </a:cubicBezTo>
                <a:cubicBezTo>
                  <a:pt x="10777953" y="4085240"/>
                  <a:pt x="10763401" y="4090697"/>
                  <a:pt x="10748848" y="4094790"/>
                </a:cubicBezTo>
                <a:cubicBezTo>
                  <a:pt x="10749757" y="4098883"/>
                  <a:pt x="10750667" y="4102976"/>
                  <a:pt x="10751576" y="4107524"/>
                </a:cubicBezTo>
                <a:cubicBezTo>
                  <a:pt x="10772041" y="4114345"/>
                  <a:pt x="10791596" y="4122986"/>
                  <a:pt x="10812517" y="4127988"/>
                </a:cubicBezTo>
                <a:cubicBezTo>
                  <a:pt x="10819338" y="4129808"/>
                  <a:pt x="10828888" y="4124350"/>
                  <a:pt x="10836620" y="4121167"/>
                </a:cubicBezTo>
                <a:cubicBezTo>
                  <a:pt x="10846625" y="4117074"/>
                  <a:pt x="10855720" y="4110707"/>
                  <a:pt x="10865725" y="4108888"/>
                </a:cubicBezTo>
                <a:cubicBezTo>
                  <a:pt x="10869363" y="4108433"/>
                  <a:pt x="10879823" y="4121167"/>
                  <a:pt x="10878459" y="4123441"/>
                </a:cubicBezTo>
                <a:cubicBezTo>
                  <a:pt x="10873911" y="4132991"/>
                  <a:pt x="10867544" y="4144361"/>
                  <a:pt x="10858903" y="4147999"/>
                </a:cubicBezTo>
                <a:cubicBezTo>
                  <a:pt x="10846625" y="4153456"/>
                  <a:pt x="10832072" y="4152546"/>
                  <a:pt x="10813881" y="4154820"/>
                </a:cubicBezTo>
                <a:cubicBezTo>
                  <a:pt x="10791596" y="4182561"/>
                  <a:pt x="10766130" y="4214396"/>
                  <a:pt x="10741571" y="4244866"/>
                </a:cubicBezTo>
                <a:cubicBezTo>
                  <a:pt x="10758853" y="4278519"/>
                  <a:pt x="10797964" y="4226220"/>
                  <a:pt x="10817518" y="4276700"/>
                </a:cubicBezTo>
                <a:cubicBezTo>
                  <a:pt x="10772041" y="4276700"/>
                  <a:pt x="10732476" y="4276700"/>
                  <a:pt x="10693366" y="4276700"/>
                </a:cubicBezTo>
                <a:cubicBezTo>
                  <a:pt x="10697458" y="4244866"/>
                  <a:pt x="10659258" y="4223946"/>
                  <a:pt x="10627424" y="4233951"/>
                </a:cubicBezTo>
                <a:cubicBezTo>
                  <a:pt x="10625604" y="4259873"/>
                  <a:pt x="10624694" y="4281703"/>
                  <a:pt x="10622876" y="4304441"/>
                </a:cubicBezTo>
                <a:cubicBezTo>
                  <a:pt x="10650162" y="4293527"/>
                  <a:pt x="10671991" y="4284886"/>
                  <a:pt x="10694275" y="4275790"/>
                </a:cubicBezTo>
                <a:cubicBezTo>
                  <a:pt x="10675175" y="4315811"/>
                  <a:pt x="10659258" y="4357650"/>
                  <a:pt x="10636064" y="4394941"/>
                </a:cubicBezTo>
                <a:cubicBezTo>
                  <a:pt x="10609233" y="4438145"/>
                  <a:pt x="10576034" y="4476801"/>
                  <a:pt x="10539197" y="4526371"/>
                </a:cubicBezTo>
                <a:cubicBezTo>
                  <a:pt x="10554660" y="4515912"/>
                  <a:pt x="10562391" y="4510454"/>
                  <a:pt x="10572395" y="4503633"/>
                </a:cubicBezTo>
                <a:cubicBezTo>
                  <a:pt x="10574669" y="4519550"/>
                  <a:pt x="10576488" y="4534557"/>
                  <a:pt x="10579672" y="4557296"/>
                </a:cubicBezTo>
                <a:cubicBezTo>
                  <a:pt x="10596043" y="4545927"/>
                  <a:pt x="10608322" y="4537286"/>
                  <a:pt x="10620602" y="4528645"/>
                </a:cubicBezTo>
                <a:cubicBezTo>
                  <a:pt x="10622421" y="4530009"/>
                  <a:pt x="10624239" y="4531374"/>
                  <a:pt x="10626059" y="4532283"/>
                </a:cubicBezTo>
                <a:cubicBezTo>
                  <a:pt x="10619237" y="4541379"/>
                  <a:pt x="10611961" y="4550020"/>
                  <a:pt x="10601500" y="4563208"/>
                </a:cubicBezTo>
                <a:cubicBezTo>
                  <a:pt x="10616963" y="4562298"/>
                  <a:pt x="10629697" y="4561389"/>
                  <a:pt x="10643341" y="4560479"/>
                </a:cubicBezTo>
                <a:cubicBezTo>
                  <a:pt x="10635609" y="4580489"/>
                  <a:pt x="10647433" y="4589585"/>
                  <a:pt x="10671081" y="4585947"/>
                </a:cubicBezTo>
                <a:cubicBezTo>
                  <a:pt x="10670627" y="4596406"/>
                  <a:pt x="10670172" y="4604593"/>
                  <a:pt x="10669263" y="4616417"/>
                </a:cubicBezTo>
                <a:cubicBezTo>
                  <a:pt x="10694275" y="4616417"/>
                  <a:pt x="10718378" y="4616417"/>
                  <a:pt x="10747484" y="4616417"/>
                </a:cubicBezTo>
                <a:cubicBezTo>
                  <a:pt x="10723380" y="4651889"/>
                  <a:pt x="10702915" y="4679630"/>
                  <a:pt x="10664260" y="4691000"/>
                </a:cubicBezTo>
                <a:cubicBezTo>
                  <a:pt x="10629242" y="4701005"/>
                  <a:pt x="10595589" y="4713284"/>
                  <a:pt x="10565119" y="4675992"/>
                </a:cubicBezTo>
                <a:cubicBezTo>
                  <a:pt x="10577852" y="4727836"/>
                  <a:pt x="10615599" y="4751030"/>
                  <a:pt x="10684270" y="4750120"/>
                </a:cubicBezTo>
                <a:cubicBezTo>
                  <a:pt x="10671536" y="4770585"/>
                  <a:pt x="10661076" y="4786502"/>
                  <a:pt x="10651072" y="4802419"/>
                </a:cubicBezTo>
                <a:cubicBezTo>
                  <a:pt x="10643341" y="4796962"/>
                  <a:pt x="10635154" y="4791505"/>
                  <a:pt x="10631971" y="4789231"/>
                </a:cubicBezTo>
                <a:cubicBezTo>
                  <a:pt x="10619237" y="4796962"/>
                  <a:pt x="10605139" y="4801965"/>
                  <a:pt x="10596043" y="4811515"/>
                </a:cubicBezTo>
                <a:cubicBezTo>
                  <a:pt x="10588768" y="4819246"/>
                  <a:pt x="10582855" y="4832889"/>
                  <a:pt x="10583765" y="4843349"/>
                </a:cubicBezTo>
                <a:cubicBezTo>
                  <a:pt x="10586039" y="4874274"/>
                  <a:pt x="10573305" y="4893829"/>
                  <a:pt x="10547383" y="4910201"/>
                </a:cubicBezTo>
                <a:cubicBezTo>
                  <a:pt x="10539197" y="4915203"/>
                  <a:pt x="10540106" y="4934759"/>
                  <a:pt x="10532375" y="4942035"/>
                </a:cubicBezTo>
                <a:cubicBezTo>
                  <a:pt x="10514639" y="4957952"/>
                  <a:pt x="10494174" y="4970231"/>
                  <a:pt x="10474619" y="4983419"/>
                </a:cubicBezTo>
                <a:cubicBezTo>
                  <a:pt x="10466888" y="4988877"/>
                  <a:pt x="10457792" y="4992060"/>
                  <a:pt x="10442329" y="5000246"/>
                </a:cubicBezTo>
                <a:cubicBezTo>
                  <a:pt x="10459157" y="5003884"/>
                  <a:pt x="10468707" y="5005703"/>
                  <a:pt x="10480076" y="5007977"/>
                </a:cubicBezTo>
                <a:cubicBezTo>
                  <a:pt x="10460066" y="5047543"/>
                  <a:pt x="10417317" y="5050272"/>
                  <a:pt x="10385028" y="5069372"/>
                </a:cubicBezTo>
                <a:cubicBezTo>
                  <a:pt x="10398672" y="5054365"/>
                  <a:pt x="10412315" y="5039357"/>
                  <a:pt x="10432780" y="5017073"/>
                </a:cubicBezTo>
                <a:cubicBezTo>
                  <a:pt x="10419137" y="5018437"/>
                  <a:pt x="10407312" y="5016163"/>
                  <a:pt x="10405038" y="5020257"/>
                </a:cubicBezTo>
                <a:cubicBezTo>
                  <a:pt x="10392304" y="5041631"/>
                  <a:pt x="10379571" y="5037083"/>
                  <a:pt x="10362744" y="5025259"/>
                </a:cubicBezTo>
                <a:cubicBezTo>
                  <a:pt x="10355468" y="5019801"/>
                  <a:pt x="10341370" y="5014799"/>
                  <a:pt x="10335457" y="5018437"/>
                </a:cubicBezTo>
                <a:cubicBezTo>
                  <a:pt x="10327272" y="5023440"/>
                  <a:pt x="10323179" y="5036174"/>
                  <a:pt x="10318631" y="5046178"/>
                </a:cubicBezTo>
                <a:cubicBezTo>
                  <a:pt x="10317722" y="5047998"/>
                  <a:pt x="10321814" y="5051636"/>
                  <a:pt x="10324543" y="5056639"/>
                </a:cubicBezTo>
                <a:cubicBezTo>
                  <a:pt x="10330910" y="5048452"/>
                  <a:pt x="10336368" y="5041631"/>
                  <a:pt x="10338642" y="5039357"/>
                </a:cubicBezTo>
                <a:cubicBezTo>
                  <a:pt x="10352739" y="5044814"/>
                  <a:pt x="10363654" y="5047088"/>
                  <a:pt x="10373204" y="5052545"/>
                </a:cubicBezTo>
                <a:cubicBezTo>
                  <a:pt x="10378661" y="5055729"/>
                  <a:pt x="10381390" y="5063915"/>
                  <a:pt x="10385483" y="5069827"/>
                </a:cubicBezTo>
                <a:cubicBezTo>
                  <a:pt x="10402764" y="5088927"/>
                  <a:pt x="10401855" y="5096204"/>
                  <a:pt x="10371385" y="5124855"/>
                </a:cubicBezTo>
                <a:cubicBezTo>
                  <a:pt x="10365473" y="5130312"/>
                  <a:pt x="10352285" y="5128493"/>
                  <a:pt x="10342734" y="5130312"/>
                </a:cubicBezTo>
                <a:cubicBezTo>
                  <a:pt x="10342279" y="5126673"/>
                  <a:pt x="10341370" y="5122581"/>
                  <a:pt x="10340916" y="5118942"/>
                </a:cubicBezTo>
                <a:cubicBezTo>
                  <a:pt x="10350011" y="5114395"/>
                  <a:pt x="10358651" y="5109392"/>
                  <a:pt x="10367747" y="5104845"/>
                </a:cubicBezTo>
                <a:cubicBezTo>
                  <a:pt x="10368202" y="5101206"/>
                  <a:pt x="10369111" y="5098023"/>
                  <a:pt x="10369565" y="5094384"/>
                </a:cubicBezTo>
                <a:cubicBezTo>
                  <a:pt x="10356377" y="5090747"/>
                  <a:pt x="10340460" y="5081196"/>
                  <a:pt x="10330910" y="5085289"/>
                </a:cubicBezTo>
                <a:cubicBezTo>
                  <a:pt x="10321814" y="5089382"/>
                  <a:pt x="10314993" y="5108482"/>
                  <a:pt x="10315448" y="5120762"/>
                </a:cubicBezTo>
                <a:cubicBezTo>
                  <a:pt x="10315903" y="5150777"/>
                  <a:pt x="10285432" y="5187613"/>
                  <a:pt x="10256327" y="5186704"/>
                </a:cubicBezTo>
                <a:cubicBezTo>
                  <a:pt x="10249050" y="5186704"/>
                  <a:pt x="10240410" y="5185339"/>
                  <a:pt x="10234953" y="5188978"/>
                </a:cubicBezTo>
                <a:cubicBezTo>
                  <a:pt x="10180834" y="5221267"/>
                  <a:pt x="10124442" y="5211262"/>
                  <a:pt x="10067596" y="5201257"/>
                </a:cubicBezTo>
                <a:cubicBezTo>
                  <a:pt x="10057136" y="5199437"/>
                  <a:pt x="10043948" y="5198528"/>
                  <a:pt x="10035761" y="5203530"/>
                </a:cubicBezTo>
                <a:cubicBezTo>
                  <a:pt x="9976641" y="5240822"/>
                  <a:pt x="9932982" y="5203076"/>
                  <a:pt x="9875681" y="5173061"/>
                </a:cubicBezTo>
                <a:cubicBezTo>
                  <a:pt x="9906151" y="5162601"/>
                  <a:pt x="9927525" y="5155779"/>
                  <a:pt x="9948899" y="5148503"/>
                </a:cubicBezTo>
                <a:cubicBezTo>
                  <a:pt x="9948445" y="5145320"/>
                  <a:pt x="9947990" y="5141681"/>
                  <a:pt x="9947536" y="5138498"/>
                </a:cubicBezTo>
                <a:cubicBezTo>
                  <a:pt x="9927525" y="5133950"/>
                  <a:pt x="9907515" y="5125309"/>
                  <a:pt x="9887050" y="5125309"/>
                </a:cubicBezTo>
                <a:cubicBezTo>
                  <a:pt x="9851578" y="5125309"/>
                  <a:pt x="9836116" y="5110756"/>
                  <a:pt x="9838390" y="5074374"/>
                </a:cubicBezTo>
                <a:cubicBezTo>
                  <a:pt x="9856581" y="5078922"/>
                  <a:pt x="9874772" y="5083470"/>
                  <a:pt x="9897055" y="5089382"/>
                </a:cubicBezTo>
                <a:cubicBezTo>
                  <a:pt x="9895236" y="5072556"/>
                  <a:pt x="9893872" y="5061186"/>
                  <a:pt x="9891143" y="5036174"/>
                </a:cubicBezTo>
                <a:cubicBezTo>
                  <a:pt x="9912517" y="5048907"/>
                  <a:pt x="9927071" y="5057093"/>
                  <a:pt x="9941168" y="5066189"/>
                </a:cubicBezTo>
                <a:cubicBezTo>
                  <a:pt x="9944806" y="5068463"/>
                  <a:pt x="9947536" y="5073010"/>
                  <a:pt x="9951173" y="5075739"/>
                </a:cubicBezTo>
                <a:cubicBezTo>
                  <a:pt x="9974822" y="5092565"/>
                  <a:pt x="10061229" y="5098932"/>
                  <a:pt x="10081694" y="5090291"/>
                </a:cubicBezTo>
                <a:cubicBezTo>
                  <a:pt x="10089879" y="5065734"/>
                  <a:pt x="10090790" y="5037538"/>
                  <a:pt x="10103068" y="5031171"/>
                </a:cubicBezTo>
                <a:cubicBezTo>
                  <a:pt x="10145817" y="5009797"/>
                  <a:pt x="10166737" y="4973869"/>
                  <a:pt x="10183563" y="4936578"/>
                </a:cubicBezTo>
                <a:cubicBezTo>
                  <a:pt x="10178106" y="4923844"/>
                  <a:pt x="10169011" y="4912929"/>
                  <a:pt x="10170375" y="4902925"/>
                </a:cubicBezTo>
                <a:cubicBezTo>
                  <a:pt x="10176286" y="4862904"/>
                  <a:pt x="10184928" y="4823794"/>
                  <a:pt x="10192659" y="4784228"/>
                </a:cubicBezTo>
                <a:cubicBezTo>
                  <a:pt x="10193568" y="4780590"/>
                  <a:pt x="10192659" y="4775133"/>
                  <a:pt x="10194932" y="4773768"/>
                </a:cubicBezTo>
                <a:cubicBezTo>
                  <a:pt x="10231770" y="4747392"/>
                  <a:pt x="10209485" y="4703278"/>
                  <a:pt x="10224948" y="4670080"/>
                </a:cubicBezTo>
                <a:cubicBezTo>
                  <a:pt x="10228131" y="4662803"/>
                  <a:pt x="10225857" y="4650525"/>
                  <a:pt x="10221764" y="4642339"/>
                </a:cubicBezTo>
                <a:cubicBezTo>
                  <a:pt x="10211305" y="4622329"/>
                  <a:pt x="10206302" y="4605047"/>
                  <a:pt x="10225402" y="4586856"/>
                </a:cubicBezTo>
                <a:cubicBezTo>
                  <a:pt x="10228585" y="4583673"/>
                  <a:pt x="10223584" y="4571394"/>
                  <a:pt x="10222219" y="4564117"/>
                </a:cubicBezTo>
                <a:cubicBezTo>
                  <a:pt x="10240410" y="4560479"/>
                  <a:pt x="10259965" y="4556386"/>
                  <a:pt x="10270426" y="4554112"/>
                </a:cubicBezTo>
                <a:cubicBezTo>
                  <a:pt x="10277701" y="4519095"/>
                  <a:pt x="10283158" y="4491354"/>
                  <a:pt x="10289071" y="4461793"/>
                </a:cubicBezTo>
                <a:cubicBezTo>
                  <a:pt x="10261784" y="4439509"/>
                  <a:pt x="10265878" y="4375841"/>
                  <a:pt x="10294983" y="4349464"/>
                </a:cubicBezTo>
                <a:cubicBezTo>
                  <a:pt x="10334094" y="4314446"/>
                  <a:pt x="10378207" y="4280793"/>
                  <a:pt x="10363654" y="4216670"/>
                </a:cubicBezTo>
                <a:cubicBezTo>
                  <a:pt x="10362290" y="4210758"/>
                  <a:pt x="10371385" y="4200753"/>
                  <a:pt x="10377752" y="4195295"/>
                </a:cubicBezTo>
                <a:cubicBezTo>
                  <a:pt x="10412769" y="4164825"/>
                  <a:pt x="10431870" y="4127988"/>
                  <a:pt x="10433689" y="4079328"/>
                </a:cubicBezTo>
                <a:cubicBezTo>
                  <a:pt x="10416863" y="4086149"/>
                  <a:pt x="10403674" y="4091152"/>
                  <a:pt x="10393215" y="4095245"/>
                </a:cubicBezTo>
                <a:cubicBezTo>
                  <a:pt x="10406858" y="4054770"/>
                  <a:pt x="10419137" y="4019752"/>
                  <a:pt x="10431415" y="3983370"/>
                </a:cubicBezTo>
                <a:cubicBezTo>
                  <a:pt x="10401855" y="3962905"/>
                  <a:pt x="10373204" y="3943350"/>
                  <a:pt x="10336822" y="3917883"/>
                </a:cubicBezTo>
                <a:cubicBezTo>
                  <a:pt x="10340005" y="3899692"/>
                  <a:pt x="10345463" y="3870132"/>
                  <a:pt x="10350011" y="3844664"/>
                </a:cubicBezTo>
                <a:cubicBezTo>
                  <a:pt x="10344099" y="3824654"/>
                  <a:pt x="10333639" y="3806008"/>
                  <a:pt x="10334548" y="3787817"/>
                </a:cubicBezTo>
                <a:cubicBezTo>
                  <a:pt x="10336368" y="3754164"/>
                  <a:pt x="10316812" y="3749161"/>
                  <a:pt x="10291800" y="3748252"/>
                </a:cubicBezTo>
                <a:cubicBezTo>
                  <a:pt x="10272244" y="3747797"/>
                  <a:pt x="10253144" y="3748252"/>
                  <a:pt x="10230405" y="3748252"/>
                </a:cubicBezTo>
                <a:cubicBezTo>
                  <a:pt x="10231770" y="3739611"/>
                  <a:pt x="10231314" y="3732335"/>
                  <a:pt x="10234044" y="3726423"/>
                </a:cubicBezTo>
                <a:cubicBezTo>
                  <a:pt x="10237681" y="3718237"/>
                  <a:pt x="10244048" y="3710960"/>
                  <a:pt x="10249050" y="3703229"/>
                </a:cubicBezTo>
                <a:cubicBezTo>
                  <a:pt x="10256782" y="3708232"/>
                  <a:pt x="10266787" y="3711870"/>
                  <a:pt x="10271335" y="3718691"/>
                </a:cubicBezTo>
                <a:cubicBezTo>
                  <a:pt x="10284978" y="3739156"/>
                  <a:pt x="10295438" y="3736428"/>
                  <a:pt x="10305443" y="3716872"/>
                </a:cubicBezTo>
                <a:cubicBezTo>
                  <a:pt x="10314993" y="3698227"/>
                  <a:pt x="10324088" y="3679581"/>
                  <a:pt x="10333639" y="3660935"/>
                </a:cubicBezTo>
                <a:cubicBezTo>
                  <a:pt x="10330456" y="3657297"/>
                  <a:pt x="10327726" y="3654114"/>
                  <a:pt x="10324543" y="3650475"/>
                </a:cubicBezTo>
                <a:cubicBezTo>
                  <a:pt x="10311355" y="3657297"/>
                  <a:pt x="10296347" y="3662300"/>
                  <a:pt x="10285887" y="3671850"/>
                </a:cubicBezTo>
                <a:cubicBezTo>
                  <a:pt x="10269515" y="3686403"/>
                  <a:pt x="10260875" y="3690950"/>
                  <a:pt x="10241774" y="3671850"/>
                </a:cubicBezTo>
                <a:cubicBezTo>
                  <a:pt x="10229950" y="3660026"/>
                  <a:pt x="10202663" y="3663209"/>
                  <a:pt x="10182654" y="3659571"/>
                </a:cubicBezTo>
                <a:lnTo>
                  <a:pt x="10183108" y="3660480"/>
                </a:lnTo>
                <a:cubicBezTo>
                  <a:pt x="10181744" y="3655478"/>
                  <a:pt x="10181744" y="3646837"/>
                  <a:pt x="10178560" y="3645927"/>
                </a:cubicBezTo>
                <a:cubicBezTo>
                  <a:pt x="10171739" y="3643654"/>
                  <a:pt x="10163553" y="3646837"/>
                  <a:pt x="10156732" y="3645018"/>
                </a:cubicBezTo>
                <a:cubicBezTo>
                  <a:pt x="10137630" y="3639106"/>
                  <a:pt x="10119439" y="3632284"/>
                  <a:pt x="10100794" y="3625463"/>
                </a:cubicBezTo>
                <a:cubicBezTo>
                  <a:pt x="10108070" y="3610000"/>
                  <a:pt x="10115802" y="3594083"/>
                  <a:pt x="10125352" y="3573618"/>
                </a:cubicBezTo>
                <a:cubicBezTo>
                  <a:pt x="10118076" y="3571799"/>
                  <a:pt x="10107616" y="3565887"/>
                  <a:pt x="10100339" y="3569071"/>
                </a:cubicBezTo>
                <a:cubicBezTo>
                  <a:pt x="10094427" y="3571799"/>
                  <a:pt x="10089879" y="3584078"/>
                  <a:pt x="10089425" y="3592264"/>
                </a:cubicBezTo>
                <a:cubicBezTo>
                  <a:pt x="10088516" y="3608636"/>
                  <a:pt x="10091699" y="3625463"/>
                  <a:pt x="10065777" y="3610455"/>
                </a:cubicBezTo>
                <a:cubicBezTo>
                  <a:pt x="10062593" y="3608636"/>
                  <a:pt x="10048949" y="3625463"/>
                  <a:pt x="10038945" y="3634103"/>
                </a:cubicBezTo>
                <a:cubicBezTo>
                  <a:pt x="10042128" y="3581804"/>
                  <a:pt x="10069414" y="3547242"/>
                  <a:pt x="10114438" y="3533143"/>
                </a:cubicBezTo>
                <a:cubicBezTo>
                  <a:pt x="10120804" y="3516317"/>
                  <a:pt x="10125807" y="3502219"/>
                  <a:pt x="10128535" y="3495397"/>
                </a:cubicBezTo>
                <a:cubicBezTo>
                  <a:pt x="10115347" y="3482209"/>
                  <a:pt x="10102159" y="3469475"/>
                  <a:pt x="10088970" y="3456287"/>
                </a:cubicBezTo>
                <a:cubicBezTo>
                  <a:pt x="10088060" y="3457196"/>
                  <a:pt x="10084877" y="3463108"/>
                  <a:pt x="10078056" y="3474023"/>
                </a:cubicBezTo>
                <a:cubicBezTo>
                  <a:pt x="10075327" y="3449920"/>
                  <a:pt x="10066686" y="3428545"/>
                  <a:pt x="10072599" y="3413083"/>
                </a:cubicBezTo>
                <a:cubicBezTo>
                  <a:pt x="10077146" y="3401259"/>
                  <a:pt x="10099885" y="3396711"/>
                  <a:pt x="10117166" y="3387616"/>
                </a:cubicBezTo>
                <a:cubicBezTo>
                  <a:pt x="10113528" y="3384432"/>
                  <a:pt x="10108070" y="3378975"/>
                  <a:pt x="10101248" y="3375337"/>
                </a:cubicBezTo>
                <a:cubicBezTo>
                  <a:pt x="10076236" y="3361239"/>
                  <a:pt x="10067596" y="3347595"/>
                  <a:pt x="10097611" y="3327585"/>
                </a:cubicBezTo>
                <a:cubicBezTo>
                  <a:pt x="10118076" y="3313942"/>
                  <a:pt x="10113528" y="3263917"/>
                  <a:pt x="10092608" y="3250729"/>
                </a:cubicBezTo>
                <a:cubicBezTo>
                  <a:pt x="10063048" y="3232538"/>
                  <a:pt x="10063048" y="3232538"/>
                  <a:pt x="10079874" y="3197975"/>
                </a:cubicBezTo>
                <a:cubicBezTo>
                  <a:pt x="10091699" y="3197065"/>
                  <a:pt x="10103522" y="3196156"/>
                  <a:pt x="10125807" y="3194336"/>
                </a:cubicBezTo>
                <a:cubicBezTo>
                  <a:pt x="10098065" y="3183877"/>
                  <a:pt x="10080784" y="3177510"/>
                  <a:pt x="10064412" y="3171598"/>
                </a:cubicBezTo>
                <a:cubicBezTo>
                  <a:pt x="10064867" y="3230264"/>
                  <a:pt x="10003018" y="3236630"/>
                  <a:pt x="9977096" y="3275741"/>
                </a:cubicBezTo>
                <a:cubicBezTo>
                  <a:pt x="9998924" y="3303937"/>
                  <a:pt x="9975731" y="3332588"/>
                  <a:pt x="9969364" y="3362603"/>
                </a:cubicBezTo>
                <a:cubicBezTo>
                  <a:pt x="9968000" y="3369880"/>
                  <a:pt x="9962542" y="3376246"/>
                  <a:pt x="9960724" y="3383523"/>
                </a:cubicBezTo>
                <a:cubicBezTo>
                  <a:pt x="9952537" y="3414447"/>
                  <a:pt x="9928889" y="3432183"/>
                  <a:pt x="9896146" y="3426726"/>
                </a:cubicBezTo>
                <a:cubicBezTo>
                  <a:pt x="9887050" y="3424907"/>
                  <a:pt x="9872043" y="3412174"/>
                  <a:pt x="9872498" y="3405807"/>
                </a:cubicBezTo>
                <a:cubicBezTo>
                  <a:pt x="9875226" y="3379884"/>
                  <a:pt x="9875226" y="3348050"/>
                  <a:pt x="9890234" y="3330314"/>
                </a:cubicBezTo>
                <a:cubicBezTo>
                  <a:pt x="9915246" y="3300299"/>
                  <a:pt x="9915701" y="3269374"/>
                  <a:pt x="9916155" y="3235266"/>
                </a:cubicBezTo>
                <a:cubicBezTo>
                  <a:pt x="9916155" y="3228444"/>
                  <a:pt x="9924797" y="3221623"/>
                  <a:pt x="9932528" y="3210708"/>
                </a:cubicBezTo>
                <a:cubicBezTo>
                  <a:pt x="9921158" y="3202522"/>
                  <a:pt x="9908425" y="3193427"/>
                  <a:pt x="9896146" y="3183877"/>
                </a:cubicBezTo>
                <a:cubicBezTo>
                  <a:pt x="9922068" y="3149769"/>
                  <a:pt x="9918429" y="3111113"/>
                  <a:pt x="9902512" y="3072457"/>
                </a:cubicBezTo>
                <a:cubicBezTo>
                  <a:pt x="9893872" y="3051992"/>
                  <a:pt x="9869313" y="3049718"/>
                  <a:pt x="9853852" y="3065635"/>
                </a:cubicBezTo>
                <a:cubicBezTo>
                  <a:pt x="9846575" y="3073366"/>
                  <a:pt x="9832022" y="3082917"/>
                  <a:pt x="9825201" y="3080188"/>
                </a:cubicBezTo>
                <a:cubicBezTo>
                  <a:pt x="9815196" y="3076095"/>
                  <a:pt x="9809739" y="3061997"/>
                  <a:pt x="9802008" y="3052447"/>
                </a:cubicBezTo>
                <a:cubicBezTo>
                  <a:pt x="9787454" y="3034711"/>
                  <a:pt x="9772901" y="3017429"/>
                  <a:pt x="9762441" y="3004695"/>
                </a:cubicBezTo>
                <a:cubicBezTo>
                  <a:pt x="9776995" y="2981502"/>
                  <a:pt x="9790638" y="2959673"/>
                  <a:pt x="9807465" y="2932841"/>
                </a:cubicBezTo>
                <a:cubicBezTo>
                  <a:pt x="9806555" y="2932841"/>
                  <a:pt x="9813377" y="2935115"/>
                  <a:pt x="9819743" y="2934205"/>
                </a:cubicBezTo>
                <a:cubicBezTo>
                  <a:pt x="9824291" y="2933751"/>
                  <a:pt x="9828839" y="2928748"/>
                  <a:pt x="9833387" y="2926019"/>
                </a:cubicBezTo>
                <a:cubicBezTo>
                  <a:pt x="9830204" y="2921472"/>
                  <a:pt x="9825656" y="2912831"/>
                  <a:pt x="9823836" y="2913286"/>
                </a:cubicBezTo>
                <a:cubicBezTo>
                  <a:pt x="9773357" y="2926474"/>
                  <a:pt x="9768354" y="2881906"/>
                  <a:pt x="9748344" y="2850072"/>
                </a:cubicBezTo>
                <a:cubicBezTo>
                  <a:pt x="9741977" y="2862351"/>
                  <a:pt x="9738339" y="2870082"/>
                  <a:pt x="9731518" y="2883271"/>
                </a:cubicBezTo>
                <a:cubicBezTo>
                  <a:pt x="9719238" y="2868263"/>
                  <a:pt x="9708779" y="2855984"/>
                  <a:pt x="9698773" y="2844160"/>
                </a:cubicBezTo>
                <a:cubicBezTo>
                  <a:pt x="9670577" y="2862806"/>
                  <a:pt x="9664665" y="2860077"/>
                  <a:pt x="9657843" y="2826879"/>
                </a:cubicBezTo>
                <a:cubicBezTo>
                  <a:pt x="9655569" y="2815964"/>
                  <a:pt x="9650112" y="2805959"/>
                  <a:pt x="9646020" y="2795044"/>
                </a:cubicBezTo>
                <a:cubicBezTo>
                  <a:pt x="9651477" y="2790951"/>
                  <a:pt x="9657389" y="2785949"/>
                  <a:pt x="9662846" y="2781856"/>
                </a:cubicBezTo>
                <a:cubicBezTo>
                  <a:pt x="9630103" y="2761846"/>
                  <a:pt x="9599633" y="2743200"/>
                  <a:pt x="9560522" y="2718642"/>
                </a:cubicBezTo>
                <a:cubicBezTo>
                  <a:pt x="9579622" y="2718642"/>
                  <a:pt x="9589173" y="2718642"/>
                  <a:pt x="9600542" y="2718642"/>
                </a:cubicBezTo>
                <a:cubicBezTo>
                  <a:pt x="9601907" y="2708637"/>
                  <a:pt x="9603270" y="2698178"/>
                  <a:pt x="9605544" y="2678622"/>
                </a:cubicBezTo>
                <a:cubicBezTo>
                  <a:pt x="9564160" y="2689082"/>
                  <a:pt x="9528233" y="2698632"/>
                  <a:pt x="9492306" y="2707728"/>
                </a:cubicBezTo>
                <a:cubicBezTo>
                  <a:pt x="9486849" y="2709092"/>
                  <a:pt x="9478207" y="2709092"/>
                  <a:pt x="9475024" y="2705454"/>
                </a:cubicBezTo>
                <a:cubicBezTo>
                  <a:pt x="9439552" y="2668617"/>
                  <a:pt x="9419087" y="2700906"/>
                  <a:pt x="9393620" y="2720461"/>
                </a:cubicBezTo>
                <a:cubicBezTo>
                  <a:pt x="9419542" y="2736833"/>
                  <a:pt x="9419542" y="2736833"/>
                  <a:pt x="9436824" y="2703635"/>
                </a:cubicBezTo>
                <a:cubicBezTo>
                  <a:pt x="9454559" y="2709547"/>
                  <a:pt x="9473205" y="2715914"/>
                  <a:pt x="9501401" y="2725919"/>
                </a:cubicBezTo>
                <a:cubicBezTo>
                  <a:pt x="9465475" y="2739562"/>
                  <a:pt x="9440007" y="2748657"/>
                  <a:pt x="9414994" y="2758208"/>
                </a:cubicBezTo>
                <a:cubicBezTo>
                  <a:pt x="9414085" y="2760936"/>
                  <a:pt x="9413630" y="2763665"/>
                  <a:pt x="9412720" y="2766394"/>
                </a:cubicBezTo>
                <a:cubicBezTo>
                  <a:pt x="9430456" y="2771851"/>
                  <a:pt x="9447738" y="2777308"/>
                  <a:pt x="9470476" y="2784130"/>
                </a:cubicBezTo>
                <a:cubicBezTo>
                  <a:pt x="9459562" y="2794590"/>
                  <a:pt x="9450012" y="2803230"/>
                  <a:pt x="9438642" y="2814600"/>
                </a:cubicBezTo>
                <a:cubicBezTo>
                  <a:pt x="9448193" y="2815509"/>
                  <a:pt x="9455924" y="2815964"/>
                  <a:pt x="9465929" y="2816874"/>
                </a:cubicBezTo>
                <a:cubicBezTo>
                  <a:pt x="9464110" y="2825969"/>
                  <a:pt x="9462745" y="2834155"/>
                  <a:pt x="9460927" y="2843250"/>
                </a:cubicBezTo>
                <a:cubicBezTo>
                  <a:pt x="9474115" y="2851437"/>
                  <a:pt x="9487758" y="2859168"/>
                  <a:pt x="9500492" y="2868263"/>
                </a:cubicBezTo>
                <a:cubicBezTo>
                  <a:pt x="9511861" y="2876449"/>
                  <a:pt x="9521866" y="2885999"/>
                  <a:pt x="9532326" y="2895095"/>
                </a:cubicBezTo>
                <a:cubicBezTo>
                  <a:pt x="9520957" y="2902826"/>
                  <a:pt x="9509587" y="2911012"/>
                  <a:pt x="9496398" y="2920107"/>
                </a:cubicBezTo>
                <a:cubicBezTo>
                  <a:pt x="9490487" y="2992417"/>
                  <a:pt x="9545969" y="3046080"/>
                  <a:pt x="9563251" y="3116570"/>
                </a:cubicBezTo>
                <a:cubicBezTo>
                  <a:pt x="9556429" y="3120208"/>
                  <a:pt x="9546424" y="3125666"/>
                  <a:pt x="9525959" y="3137035"/>
                </a:cubicBezTo>
                <a:cubicBezTo>
                  <a:pt x="9546879" y="3139763"/>
                  <a:pt x="9557793" y="3141128"/>
                  <a:pt x="9568253" y="3142492"/>
                </a:cubicBezTo>
                <a:cubicBezTo>
                  <a:pt x="9565979" y="3152042"/>
                  <a:pt x="9563705" y="3162502"/>
                  <a:pt x="9560977" y="3172962"/>
                </a:cubicBezTo>
                <a:lnTo>
                  <a:pt x="9562341" y="3172053"/>
                </a:lnTo>
                <a:cubicBezTo>
                  <a:pt x="9535965" y="3172053"/>
                  <a:pt x="9510042" y="3172053"/>
                  <a:pt x="9477753" y="3172053"/>
                </a:cubicBezTo>
                <a:cubicBezTo>
                  <a:pt x="9492761" y="3146130"/>
                  <a:pt x="9519592" y="3128394"/>
                  <a:pt x="9488213" y="3102927"/>
                </a:cubicBezTo>
                <a:cubicBezTo>
                  <a:pt x="9497309" y="3095196"/>
                  <a:pt x="9505040" y="3088829"/>
                  <a:pt x="9517318" y="3078369"/>
                </a:cubicBezTo>
                <a:cubicBezTo>
                  <a:pt x="9501401" y="3071547"/>
                  <a:pt x="9488213" y="3066090"/>
                  <a:pt x="9475024" y="3060633"/>
                </a:cubicBezTo>
                <a:cubicBezTo>
                  <a:pt x="9475479" y="3058814"/>
                  <a:pt x="9475933" y="3057449"/>
                  <a:pt x="9476389" y="3055630"/>
                </a:cubicBezTo>
                <a:cubicBezTo>
                  <a:pt x="9485029" y="3056540"/>
                  <a:pt x="9493670" y="3057904"/>
                  <a:pt x="9511406" y="3060178"/>
                </a:cubicBezTo>
                <a:cubicBezTo>
                  <a:pt x="9490941" y="3041077"/>
                  <a:pt x="9475933" y="3026979"/>
                  <a:pt x="9461381" y="3012882"/>
                </a:cubicBezTo>
                <a:cubicBezTo>
                  <a:pt x="9462745" y="3010608"/>
                  <a:pt x="9464110" y="3008334"/>
                  <a:pt x="9465929" y="3006060"/>
                </a:cubicBezTo>
                <a:cubicBezTo>
                  <a:pt x="9472750" y="3009243"/>
                  <a:pt x="9479118" y="3011972"/>
                  <a:pt x="9485939" y="3015155"/>
                </a:cubicBezTo>
                <a:cubicBezTo>
                  <a:pt x="9488667" y="3013336"/>
                  <a:pt x="9491396" y="3011062"/>
                  <a:pt x="9493670" y="3009243"/>
                </a:cubicBezTo>
                <a:cubicBezTo>
                  <a:pt x="9485484" y="2998783"/>
                  <a:pt x="9479118" y="2985140"/>
                  <a:pt x="9468658" y="2978319"/>
                </a:cubicBezTo>
                <a:cubicBezTo>
                  <a:pt x="9453195" y="2968768"/>
                  <a:pt x="9435004" y="2963311"/>
                  <a:pt x="9417723" y="2957399"/>
                </a:cubicBezTo>
                <a:cubicBezTo>
                  <a:pt x="9411811" y="2955580"/>
                  <a:pt x="9404534" y="2958309"/>
                  <a:pt x="9397712" y="2958763"/>
                </a:cubicBezTo>
                <a:cubicBezTo>
                  <a:pt x="9399077" y="2969223"/>
                  <a:pt x="9400442" y="2979683"/>
                  <a:pt x="9402260" y="2995145"/>
                </a:cubicBezTo>
                <a:cubicBezTo>
                  <a:pt x="9401351" y="2995600"/>
                  <a:pt x="9394984" y="3000148"/>
                  <a:pt x="9389072" y="3004241"/>
                </a:cubicBezTo>
                <a:cubicBezTo>
                  <a:pt x="9398168" y="3009698"/>
                  <a:pt x="9405899" y="3014700"/>
                  <a:pt x="9414539" y="3020612"/>
                </a:cubicBezTo>
                <a:cubicBezTo>
                  <a:pt x="9390891" y="3040623"/>
                  <a:pt x="9374520" y="3054266"/>
                  <a:pt x="9358147" y="3068364"/>
                </a:cubicBezTo>
                <a:cubicBezTo>
                  <a:pt x="9368607" y="3085645"/>
                  <a:pt x="9379521" y="3102927"/>
                  <a:pt x="9387252" y="3116115"/>
                </a:cubicBezTo>
                <a:cubicBezTo>
                  <a:pt x="9384524" y="3147040"/>
                  <a:pt x="9382251" y="3177510"/>
                  <a:pt x="9379521" y="3207070"/>
                </a:cubicBezTo>
                <a:cubicBezTo>
                  <a:pt x="9392255" y="3208889"/>
                  <a:pt x="9406354" y="3211163"/>
                  <a:pt x="9420451" y="3213437"/>
                </a:cubicBezTo>
                <a:cubicBezTo>
                  <a:pt x="9388617" y="3221168"/>
                  <a:pt x="9388617" y="3244362"/>
                  <a:pt x="9386798" y="3266646"/>
                </a:cubicBezTo>
                <a:cubicBezTo>
                  <a:pt x="9417723" y="3267100"/>
                  <a:pt x="9370426" y="3309849"/>
                  <a:pt x="9418633" y="3302118"/>
                </a:cubicBezTo>
                <a:cubicBezTo>
                  <a:pt x="9392255" y="3317580"/>
                  <a:pt x="9374064" y="3325311"/>
                  <a:pt x="9359512" y="3337590"/>
                </a:cubicBezTo>
                <a:cubicBezTo>
                  <a:pt x="9354055" y="3342138"/>
                  <a:pt x="9354509" y="3364877"/>
                  <a:pt x="9357238" y="3365786"/>
                </a:cubicBezTo>
                <a:cubicBezTo>
                  <a:pt x="9389982" y="3377610"/>
                  <a:pt x="9380431" y="3403533"/>
                  <a:pt x="9379521" y="3427636"/>
                </a:cubicBezTo>
                <a:cubicBezTo>
                  <a:pt x="9389982" y="3429000"/>
                  <a:pt x="9400442" y="3430365"/>
                  <a:pt x="9422271" y="3433093"/>
                </a:cubicBezTo>
                <a:cubicBezTo>
                  <a:pt x="9400442" y="3456741"/>
                  <a:pt x="9384069" y="3474023"/>
                  <a:pt x="9364969" y="3494488"/>
                </a:cubicBezTo>
                <a:cubicBezTo>
                  <a:pt x="9364514" y="3504038"/>
                  <a:pt x="9363150" y="3522684"/>
                  <a:pt x="9361786" y="3540875"/>
                </a:cubicBezTo>
                <a:cubicBezTo>
                  <a:pt x="9379977" y="3538601"/>
                  <a:pt x="9402260" y="3535417"/>
                  <a:pt x="9424999" y="3532234"/>
                </a:cubicBezTo>
                <a:cubicBezTo>
                  <a:pt x="9425908" y="3535872"/>
                  <a:pt x="9426363" y="3539055"/>
                  <a:pt x="9427273" y="3542694"/>
                </a:cubicBezTo>
                <a:cubicBezTo>
                  <a:pt x="9416813" y="3544968"/>
                  <a:pt x="9406354" y="3546787"/>
                  <a:pt x="9402715" y="3547696"/>
                </a:cubicBezTo>
                <a:cubicBezTo>
                  <a:pt x="9386798" y="3565433"/>
                  <a:pt x="9374520" y="3579076"/>
                  <a:pt x="9360421" y="3594538"/>
                </a:cubicBezTo>
                <a:cubicBezTo>
                  <a:pt x="9372700" y="3600450"/>
                  <a:pt x="9384069" y="3605907"/>
                  <a:pt x="9394984" y="3610910"/>
                </a:cubicBezTo>
                <a:cubicBezTo>
                  <a:pt x="9380431" y="3622279"/>
                  <a:pt x="9365878" y="3633194"/>
                  <a:pt x="9344959" y="3649111"/>
                </a:cubicBezTo>
                <a:cubicBezTo>
                  <a:pt x="9365424" y="3655023"/>
                  <a:pt x="9376794" y="3658661"/>
                  <a:pt x="9386343" y="3661390"/>
                </a:cubicBezTo>
                <a:cubicBezTo>
                  <a:pt x="9358603" y="3680036"/>
                  <a:pt x="9332225" y="3698227"/>
                  <a:pt x="9307213" y="3715053"/>
                </a:cubicBezTo>
                <a:cubicBezTo>
                  <a:pt x="9323584" y="3733244"/>
                  <a:pt x="9339047" y="3743249"/>
                  <a:pt x="9340866" y="3755073"/>
                </a:cubicBezTo>
                <a:cubicBezTo>
                  <a:pt x="9341775" y="3763714"/>
                  <a:pt x="9324039" y="3774629"/>
                  <a:pt x="9308122" y="3791455"/>
                </a:cubicBezTo>
                <a:cubicBezTo>
                  <a:pt x="9313125" y="3801006"/>
                  <a:pt x="9321310" y="3816468"/>
                  <a:pt x="9329952" y="3832840"/>
                </a:cubicBezTo>
                <a:cubicBezTo>
                  <a:pt x="9306758" y="3834204"/>
                  <a:pt x="9283110" y="3838297"/>
                  <a:pt x="9301755" y="3875134"/>
                </a:cubicBezTo>
                <a:cubicBezTo>
                  <a:pt x="9303574" y="3879227"/>
                  <a:pt x="9288567" y="3893780"/>
                  <a:pt x="9279471" y="3901056"/>
                </a:cubicBezTo>
                <a:cubicBezTo>
                  <a:pt x="9268102" y="3910152"/>
                  <a:pt x="9255368" y="3916518"/>
                  <a:pt x="9233084" y="3930162"/>
                </a:cubicBezTo>
                <a:cubicBezTo>
                  <a:pt x="9255823" y="3935164"/>
                  <a:pt x="9269012" y="3937893"/>
                  <a:pt x="9284929" y="3941076"/>
                </a:cubicBezTo>
                <a:cubicBezTo>
                  <a:pt x="9279471" y="3950626"/>
                  <a:pt x="9273105" y="3961996"/>
                  <a:pt x="9264919" y="3976094"/>
                </a:cubicBezTo>
                <a:cubicBezTo>
                  <a:pt x="9255368" y="3968363"/>
                  <a:pt x="9248092" y="3961996"/>
                  <a:pt x="9239451" y="3954719"/>
                </a:cubicBezTo>
                <a:cubicBezTo>
                  <a:pt x="9234904" y="3961996"/>
                  <a:pt x="9230810" y="3968817"/>
                  <a:pt x="9226717" y="3975184"/>
                </a:cubicBezTo>
                <a:cubicBezTo>
                  <a:pt x="9229901" y="3978368"/>
                  <a:pt x="9230810" y="3980642"/>
                  <a:pt x="9233084" y="3981551"/>
                </a:cubicBezTo>
                <a:cubicBezTo>
                  <a:pt x="9244454" y="3988828"/>
                  <a:pt x="9256278" y="3995649"/>
                  <a:pt x="9267647" y="4002471"/>
                </a:cubicBezTo>
                <a:cubicBezTo>
                  <a:pt x="9256278" y="4015659"/>
                  <a:pt x="9244908" y="4028848"/>
                  <a:pt x="9233994" y="4042036"/>
                </a:cubicBezTo>
                <a:cubicBezTo>
                  <a:pt x="9227627" y="4049313"/>
                  <a:pt x="9215803" y="4058863"/>
                  <a:pt x="9217167" y="4064775"/>
                </a:cubicBezTo>
                <a:cubicBezTo>
                  <a:pt x="9224898" y="4091607"/>
                  <a:pt x="9205798" y="4101612"/>
                  <a:pt x="9189881" y="4114800"/>
                </a:cubicBezTo>
                <a:cubicBezTo>
                  <a:pt x="9159866" y="4140267"/>
                  <a:pt x="9153044" y="4175285"/>
                  <a:pt x="9147132" y="4215760"/>
                </a:cubicBezTo>
                <a:cubicBezTo>
                  <a:pt x="9142584" y="4217125"/>
                  <a:pt x="9132125" y="4220763"/>
                  <a:pt x="9119391" y="4224856"/>
                </a:cubicBezTo>
                <a:cubicBezTo>
                  <a:pt x="9121665" y="4237134"/>
                  <a:pt x="9123484" y="4249868"/>
                  <a:pt x="9126667" y="4266695"/>
                </a:cubicBezTo>
                <a:cubicBezTo>
                  <a:pt x="9104838" y="4268969"/>
                  <a:pt x="9084373" y="4271698"/>
                  <a:pt x="9062544" y="4273971"/>
                </a:cubicBezTo>
                <a:cubicBezTo>
                  <a:pt x="9058451" y="4280338"/>
                  <a:pt x="9049810" y="4293981"/>
                  <a:pt x="9037531" y="4313991"/>
                </a:cubicBezTo>
                <a:cubicBezTo>
                  <a:pt x="9041170" y="4315811"/>
                  <a:pt x="9051174" y="4320358"/>
                  <a:pt x="9062089" y="4325816"/>
                </a:cubicBezTo>
                <a:cubicBezTo>
                  <a:pt x="9040714" y="4340368"/>
                  <a:pt x="9025253" y="4350828"/>
                  <a:pt x="9009790" y="4361743"/>
                </a:cubicBezTo>
                <a:cubicBezTo>
                  <a:pt x="9009790" y="4365381"/>
                  <a:pt x="9009790" y="4368564"/>
                  <a:pt x="9009790" y="4372203"/>
                </a:cubicBezTo>
                <a:cubicBezTo>
                  <a:pt x="9031619" y="4370838"/>
                  <a:pt x="9053903" y="4369474"/>
                  <a:pt x="9078461" y="4368110"/>
                </a:cubicBezTo>
                <a:cubicBezTo>
                  <a:pt x="9062999" y="4389029"/>
                  <a:pt x="9051174" y="4405401"/>
                  <a:pt x="9031619" y="4431778"/>
                </a:cubicBezTo>
                <a:cubicBezTo>
                  <a:pt x="9058451" y="4434961"/>
                  <a:pt x="9077552" y="4437235"/>
                  <a:pt x="9096652" y="4439509"/>
                </a:cubicBezTo>
                <a:cubicBezTo>
                  <a:pt x="9097107" y="4435416"/>
                  <a:pt x="9098016" y="4431323"/>
                  <a:pt x="9098471" y="4427230"/>
                </a:cubicBezTo>
                <a:cubicBezTo>
                  <a:pt x="9087102" y="4424502"/>
                  <a:pt x="9075278" y="4421318"/>
                  <a:pt x="9063908" y="4418590"/>
                </a:cubicBezTo>
                <a:cubicBezTo>
                  <a:pt x="9063908" y="4416770"/>
                  <a:pt x="9063908" y="4414497"/>
                  <a:pt x="9063453" y="4412678"/>
                </a:cubicBezTo>
                <a:cubicBezTo>
                  <a:pt x="9083918" y="4409039"/>
                  <a:pt x="9104383" y="4405401"/>
                  <a:pt x="9132579" y="4400399"/>
                </a:cubicBezTo>
                <a:cubicBezTo>
                  <a:pt x="9123029" y="4422683"/>
                  <a:pt x="9114388" y="4441783"/>
                  <a:pt x="9103474" y="4466796"/>
                </a:cubicBezTo>
                <a:cubicBezTo>
                  <a:pt x="9103019" y="4465886"/>
                  <a:pt x="9107567" y="4473163"/>
                  <a:pt x="9112569" y="4481803"/>
                </a:cubicBezTo>
                <a:cubicBezTo>
                  <a:pt x="9080735" y="4483168"/>
                  <a:pt x="9077552" y="4430414"/>
                  <a:pt x="9039350" y="4452698"/>
                </a:cubicBezTo>
                <a:cubicBezTo>
                  <a:pt x="9057087" y="4499994"/>
                  <a:pt x="9009335" y="4514092"/>
                  <a:pt x="8991144" y="4544107"/>
                </a:cubicBezTo>
                <a:cubicBezTo>
                  <a:pt x="8985232" y="4554112"/>
                  <a:pt x="8973408" y="4570484"/>
                  <a:pt x="8976137" y="4574123"/>
                </a:cubicBezTo>
                <a:cubicBezTo>
                  <a:pt x="8983413" y="4583673"/>
                  <a:pt x="8997511" y="4591859"/>
                  <a:pt x="9009790" y="4592314"/>
                </a:cubicBezTo>
                <a:cubicBezTo>
                  <a:pt x="9034348" y="4593678"/>
                  <a:pt x="9058905" y="4590040"/>
                  <a:pt x="9091195" y="4587766"/>
                </a:cubicBezTo>
                <a:cubicBezTo>
                  <a:pt x="9062999" y="4617781"/>
                  <a:pt x="9040714" y="4641429"/>
                  <a:pt x="9011609" y="4672809"/>
                </a:cubicBezTo>
                <a:cubicBezTo>
                  <a:pt x="8997056" y="4665987"/>
                  <a:pt x="8972498" y="4654618"/>
                  <a:pt x="8945667" y="4641884"/>
                </a:cubicBezTo>
                <a:cubicBezTo>
                  <a:pt x="8944302" y="4649615"/>
                  <a:pt x="8942938" y="4660985"/>
                  <a:pt x="8940664" y="4672809"/>
                </a:cubicBezTo>
                <a:cubicBezTo>
                  <a:pt x="8928385" y="4671899"/>
                  <a:pt x="8916561" y="4670990"/>
                  <a:pt x="8901554" y="4670080"/>
                </a:cubicBezTo>
                <a:cubicBezTo>
                  <a:pt x="8906101" y="4621419"/>
                  <a:pt x="8845161" y="4579125"/>
                  <a:pt x="8898370" y="4523642"/>
                </a:cubicBezTo>
                <a:cubicBezTo>
                  <a:pt x="8876541" y="4521824"/>
                  <a:pt x="8862443" y="4518185"/>
                  <a:pt x="8848800" y="4519550"/>
                </a:cubicBezTo>
                <a:cubicBezTo>
                  <a:pt x="8826516" y="4521824"/>
                  <a:pt x="8819694" y="4506816"/>
                  <a:pt x="8806506" y="4494082"/>
                </a:cubicBezTo>
                <a:cubicBezTo>
                  <a:pt x="8789679" y="4478165"/>
                  <a:pt x="8796046" y="4467251"/>
                  <a:pt x="8797410" y="4449514"/>
                </a:cubicBezTo>
                <a:cubicBezTo>
                  <a:pt x="8798320" y="4434961"/>
                  <a:pt x="8785131" y="4413132"/>
                  <a:pt x="8771943" y="4404946"/>
                </a:cubicBezTo>
                <a:cubicBezTo>
                  <a:pt x="8749659" y="4391758"/>
                  <a:pt x="8722372" y="4386755"/>
                  <a:pt x="8692357" y="4376750"/>
                </a:cubicBezTo>
                <a:cubicBezTo>
                  <a:pt x="8680533" y="4418590"/>
                  <a:pt x="8636875" y="4420864"/>
                  <a:pt x="8599583" y="4428140"/>
                </a:cubicBezTo>
                <a:cubicBezTo>
                  <a:pt x="8575026" y="4432688"/>
                  <a:pt x="8547739" y="4421773"/>
                  <a:pt x="8521362" y="4420864"/>
                </a:cubicBezTo>
                <a:cubicBezTo>
                  <a:pt x="8508174" y="4420409"/>
                  <a:pt x="8494985" y="4425411"/>
                  <a:pt x="8481797" y="4428595"/>
                </a:cubicBezTo>
                <a:cubicBezTo>
                  <a:pt x="8462696" y="4432688"/>
                  <a:pt x="8444050" y="4438600"/>
                  <a:pt x="8424950" y="4441328"/>
                </a:cubicBezTo>
                <a:cubicBezTo>
                  <a:pt x="8385839" y="4446786"/>
                  <a:pt x="8346274" y="4449514"/>
                  <a:pt x="8307618" y="4456336"/>
                </a:cubicBezTo>
                <a:cubicBezTo>
                  <a:pt x="8296704" y="4458155"/>
                  <a:pt x="8282151" y="4470434"/>
                  <a:pt x="8279423" y="4479984"/>
                </a:cubicBezTo>
                <a:cubicBezTo>
                  <a:pt x="8277149" y="4489989"/>
                  <a:pt x="8286244" y="4504087"/>
                  <a:pt x="8293520" y="4514547"/>
                </a:cubicBezTo>
                <a:cubicBezTo>
                  <a:pt x="8302616" y="4527736"/>
                  <a:pt x="8314895" y="4538650"/>
                  <a:pt x="8328083" y="4553203"/>
                </a:cubicBezTo>
                <a:cubicBezTo>
                  <a:pt x="8313985" y="4563208"/>
                  <a:pt x="8304890" y="4570030"/>
                  <a:pt x="8295794" y="4576396"/>
                </a:cubicBezTo>
                <a:cubicBezTo>
                  <a:pt x="8296704" y="4579125"/>
                  <a:pt x="8297614" y="4582308"/>
                  <a:pt x="8298523" y="4585037"/>
                </a:cubicBezTo>
                <a:cubicBezTo>
                  <a:pt x="8312166" y="4581399"/>
                  <a:pt x="8325355" y="4577306"/>
                  <a:pt x="8342181" y="4572758"/>
                </a:cubicBezTo>
                <a:cubicBezTo>
                  <a:pt x="8331266" y="4596406"/>
                  <a:pt x="8323081" y="4615052"/>
                  <a:pt x="8313531" y="4635517"/>
                </a:cubicBezTo>
                <a:cubicBezTo>
                  <a:pt x="8339453" y="4628696"/>
                  <a:pt x="8360372" y="4623238"/>
                  <a:pt x="8390387" y="4615507"/>
                </a:cubicBezTo>
                <a:cubicBezTo>
                  <a:pt x="8378563" y="4628241"/>
                  <a:pt x="8372196" y="4635062"/>
                  <a:pt x="8367194" y="4640520"/>
                </a:cubicBezTo>
                <a:cubicBezTo>
                  <a:pt x="8389023" y="4656892"/>
                  <a:pt x="8411307" y="4673263"/>
                  <a:pt x="8436320" y="4691454"/>
                </a:cubicBezTo>
                <a:cubicBezTo>
                  <a:pt x="8413126" y="4715102"/>
                  <a:pt x="8396754" y="4738751"/>
                  <a:pt x="8449508" y="4746937"/>
                </a:cubicBezTo>
                <a:cubicBezTo>
                  <a:pt x="8424040" y="4751030"/>
                  <a:pt x="8399028" y="4755577"/>
                  <a:pt x="8365830" y="4761035"/>
                </a:cubicBezTo>
                <a:cubicBezTo>
                  <a:pt x="8413126" y="4771040"/>
                  <a:pt x="8451781" y="4776952"/>
                  <a:pt x="8489073" y="4787412"/>
                </a:cubicBezTo>
                <a:cubicBezTo>
                  <a:pt x="8505900" y="4792414"/>
                  <a:pt x="8506810" y="4826522"/>
                  <a:pt x="8535460" y="4815608"/>
                </a:cubicBezTo>
                <a:cubicBezTo>
                  <a:pt x="8551832" y="4826977"/>
                  <a:pt x="8556835" y="4858812"/>
                  <a:pt x="8590488" y="4845168"/>
                </a:cubicBezTo>
                <a:cubicBezTo>
                  <a:pt x="8586395" y="4833799"/>
                  <a:pt x="8582757" y="4824248"/>
                  <a:pt x="8579118" y="4812879"/>
                </a:cubicBezTo>
                <a:cubicBezTo>
                  <a:pt x="8563656" y="4814243"/>
                  <a:pt x="8549103" y="4815153"/>
                  <a:pt x="8534551" y="4816517"/>
                </a:cubicBezTo>
                <a:cubicBezTo>
                  <a:pt x="8536370" y="4796053"/>
                  <a:pt x="8548194" y="4789686"/>
                  <a:pt x="8567749" y="4793324"/>
                </a:cubicBezTo>
                <a:cubicBezTo>
                  <a:pt x="8584121" y="4796507"/>
                  <a:pt x="8600948" y="4797872"/>
                  <a:pt x="8618229" y="4800146"/>
                </a:cubicBezTo>
                <a:cubicBezTo>
                  <a:pt x="8616410" y="4749666"/>
                  <a:pt x="8567749" y="4721469"/>
                  <a:pt x="8526365" y="4743753"/>
                </a:cubicBezTo>
                <a:cubicBezTo>
                  <a:pt x="8519998" y="4746937"/>
                  <a:pt x="8514995" y="4754668"/>
                  <a:pt x="8508174" y="4755577"/>
                </a:cubicBezTo>
                <a:cubicBezTo>
                  <a:pt x="8501807" y="4756487"/>
                  <a:pt x="8494076" y="4751940"/>
                  <a:pt x="8487254" y="4749666"/>
                </a:cubicBezTo>
                <a:cubicBezTo>
                  <a:pt x="8490892" y="4744663"/>
                  <a:pt x="8493621" y="4736477"/>
                  <a:pt x="8498623" y="4734658"/>
                </a:cubicBezTo>
                <a:cubicBezTo>
                  <a:pt x="8553651" y="4711919"/>
                  <a:pt x="8606860" y="4685087"/>
                  <a:pt x="8667345" y="4677356"/>
                </a:cubicBezTo>
                <a:cubicBezTo>
                  <a:pt x="8685081" y="4675083"/>
                  <a:pt x="8701907" y="4663713"/>
                  <a:pt x="8722372" y="4663713"/>
                </a:cubicBezTo>
                <a:cubicBezTo>
                  <a:pt x="8714641" y="4668261"/>
                  <a:pt x="8706455" y="4672354"/>
                  <a:pt x="8698724" y="4676902"/>
                </a:cubicBezTo>
                <a:cubicBezTo>
                  <a:pt x="8711913" y="4721015"/>
                  <a:pt x="8731468" y="4704188"/>
                  <a:pt x="8748749" y="4682814"/>
                </a:cubicBezTo>
                <a:cubicBezTo>
                  <a:pt x="8761483" y="4700550"/>
                  <a:pt x="8773307" y="4716467"/>
                  <a:pt x="8788315" y="4737841"/>
                </a:cubicBezTo>
                <a:cubicBezTo>
                  <a:pt x="8771488" y="4736932"/>
                  <a:pt x="8756480" y="4736477"/>
                  <a:pt x="8736015" y="4735113"/>
                </a:cubicBezTo>
                <a:cubicBezTo>
                  <a:pt x="8755116" y="4764218"/>
                  <a:pt x="8775581" y="4781500"/>
                  <a:pt x="8806051" y="4776042"/>
                </a:cubicBezTo>
                <a:cubicBezTo>
                  <a:pt x="8834702" y="4771040"/>
                  <a:pt x="8836976" y="4790140"/>
                  <a:pt x="8846981" y="4819246"/>
                </a:cubicBezTo>
                <a:cubicBezTo>
                  <a:pt x="8823333" y="4806057"/>
                  <a:pt x="8808325" y="4798326"/>
                  <a:pt x="8793772" y="4790140"/>
                </a:cubicBezTo>
                <a:cubicBezTo>
                  <a:pt x="8791044" y="4792869"/>
                  <a:pt x="8788315" y="4795598"/>
                  <a:pt x="8785586" y="4798326"/>
                </a:cubicBezTo>
                <a:cubicBezTo>
                  <a:pt x="8805596" y="4822884"/>
                  <a:pt x="8825606" y="4847442"/>
                  <a:pt x="8848345" y="4875638"/>
                </a:cubicBezTo>
                <a:cubicBezTo>
                  <a:pt x="8847435" y="4877003"/>
                  <a:pt x="8842888" y="4884734"/>
                  <a:pt x="8832883" y="4900651"/>
                </a:cubicBezTo>
                <a:cubicBezTo>
                  <a:pt x="8859260" y="4892920"/>
                  <a:pt x="8876541" y="4887917"/>
                  <a:pt x="8902008" y="4881095"/>
                </a:cubicBezTo>
                <a:cubicBezTo>
                  <a:pt x="8871993" y="4922025"/>
                  <a:pt x="8826061" y="4899286"/>
                  <a:pt x="8798320" y="4921116"/>
                </a:cubicBezTo>
                <a:cubicBezTo>
                  <a:pt x="8825606" y="4951131"/>
                  <a:pt x="8858350" y="4964319"/>
                  <a:pt x="8902008" y="4940671"/>
                </a:cubicBezTo>
                <a:cubicBezTo>
                  <a:pt x="8902008" y="4945219"/>
                  <a:pt x="8901554" y="4949311"/>
                  <a:pt x="8901554" y="4953859"/>
                </a:cubicBezTo>
                <a:cubicBezTo>
                  <a:pt x="8880634" y="4965684"/>
                  <a:pt x="8859260" y="4977508"/>
                  <a:pt x="8838340" y="4989332"/>
                </a:cubicBezTo>
                <a:cubicBezTo>
                  <a:pt x="8837885" y="4991606"/>
                  <a:pt x="8837885" y="4993879"/>
                  <a:pt x="8837430" y="4996153"/>
                </a:cubicBezTo>
                <a:cubicBezTo>
                  <a:pt x="8871084" y="4996153"/>
                  <a:pt x="8905192" y="4996153"/>
                  <a:pt x="8938845" y="4996153"/>
                </a:cubicBezTo>
                <a:cubicBezTo>
                  <a:pt x="8939755" y="4998882"/>
                  <a:pt x="8940209" y="5001610"/>
                  <a:pt x="8941119" y="5004339"/>
                </a:cubicBezTo>
                <a:cubicBezTo>
                  <a:pt x="8933388" y="5007977"/>
                  <a:pt x="8925657" y="5012070"/>
                  <a:pt x="8917925" y="5015709"/>
                </a:cubicBezTo>
                <a:cubicBezTo>
                  <a:pt x="8919745" y="5019347"/>
                  <a:pt x="8921109" y="5023440"/>
                  <a:pt x="8922928" y="5027078"/>
                </a:cubicBezTo>
                <a:cubicBezTo>
                  <a:pt x="8938845" y="5019347"/>
                  <a:pt x="8954307" y="5010251"/>
                  <a:pt x="8970680" y="5003884"/>
                </a:cubicBezTo>
                <a:cubicBezTo>
                  <a:pt x="8980230" y="5000246"/>
                  <a:pt x="8991144" y="5001156"/>
                  <a:pt x="9001149" y="4999792"/>
                </a:cubicBezTo>
                <a:cubicBezTo>
                  <a:pt x="9015247" y="4997518"/>
                  <a:pt x="9029345" y="4994789"/>
                  <a:pt x="9043444" y="4992515"/>
                </a:cubicBezTo>
                <a:cubicBezTo>
                  <a:pt x="9042534" y="4988877"/>
                  <a:pt x="9042079" y="4984784"/>
                  <a:pt x="9041170" y="4981146"/>
                </a:cubicBezTo>
                <a:cubicBezTo>
                  <a:pt x="9027526" y="4978417"/>
                  <a:pt x="9013883" y="4975688"/>
                  <a:pt x="9000695" y="4973415"/>
                </a:cubicBezTo>
                <a:cubicBezTo>
                  <a:pt x="9006152" y="4924754"/>
                  <a:pt x="9017066" y="4919296"/>
                  <a:pt x="9073004" y="4937033"/>
                </a:cubicBezTo>
                <a:cubicBezTo>
                  <a:pt x="9068911" y="4947493"/>
                  <a:pt x="9064818" y="4957497"/>
                  <a:pt x="9058905" y="4973415"/>
                </a:cubicBezTo>
                <a:cubicBezTo>
                  <a:pt x="9080735" y="4967048"/>
                  <a:pt x="9097561" y="4962045"/>
                  <a:pt x="9114843" y="4957043"/>
                </a:cubicBezTo>
                <a:cubicBezTo>
                  <a:pt x="9101200" y="4985693"/>
                  <a:pt x="9098471" y="5006158"/>
                  <a:pt x="9129851" y="5024804"/>
                </a:cubicBezTo>
                <a:cubicBezTo>
                  <a:pt x="9114388" y="5029807"/>
                  <a:pt x="9103928" y="5033445"/>
                  <a:pt x="9093014" y="5036628"/>
                </a:cubicBezTo>
                <a:cubicBezTo>
                  <a:pt x="9092104" y="5039357"/>
                  <a:pt x="9091195" y="5042085"/>
                  <a:pt x="9090285" y="5044814"/>
                </a:cubicBezTo>
                <a:cubicBezTo>
                  <a:pt x="9106202" y="5049817"/>
                  <a:pt x="9122119" y="5055274"/>
                  <a:pt x="9140310" y="5061186"/>
                </a:cubicBezTo>
                <a:cubicBezTo>
                  <a:pt x="9134398" y="5075739"/>
                  <a:pt x="9126667" y="5094384"/>
                  <a:pt x="9118026" y="5115759"/>
                </a:cubicBezTo>
                <a:cubicBezTo>
                  <a:pt x="9125758" y="5117123"/>
                  <a:pt x="9134853" y="5118942"/>
                  <a:pt x="9146677" y="5121216"/>
                </a:cubicBezTo>
                <a:cubicBezTo>
                  <a:pt x="9142129" y="5127583"/>
                  <a:pt x="9138036" y="5132586"/>
                  <a:pt x="9134398" y="5138043"/>
                </a:cubicBezTo>
                <a:lnTo>
                  <a:pt x="9135308" y="5137133"/>
                </a:lnTo>
                <a:cubicBezTo>
                  <a:pt x="9107567" y="5141681"/>
                  <a:pt x="9080280" y="5146684"/>
                  <a:pt x="9053903" y="5150777"/>
                </a:cubicBezTo>
                <a:cubicBezTo>
                  <a:pt x="9066637" y="5170332"/>
                  <a:pt x="9076642" y="5186249"/>
                  <a:pt x="9087102" y="5201711"/>
                </a:cubicBezTo>
                <a:cubicBezTo>
                  <a:pt x="9085283" y="5203985"/>
                  <a:pt x="9083463" y="5206259"/>
                  <a:pt x="9081644" y="5208533"/>
                </a:cubicBezTo>
                <a:cubicBezTo>
                  <a:pt x="9069365" y="5203530"/>
                  <a:pt x="9057541" y="5198528"/>
                  <a:pt x="9042988" y="5192161"/>
                </a:cubicBezTo>
                <a:cubicBezTo>
                  <a:pt x="9038896" y="5199893"/>
                  <a:pt x="9034803" y="5208078"/>
                  <a:pt x="9029345" y="5218993"/>
                </a:cubicBezTo>
                <a:cubicBezTo>
                  <a:pt x="9002968" y="5205350"/>
                  <a:pt x="8977501" y="5191706"/>
                  <a:pt x="8942029" y="5173515"/>
                </a:cubicBezTo>
                <a:cubicBezTo>
                  <a:pt x="8924747" y="5179428"/>
                  <a:pt x="8895642" y="5192161"/>
                  <a:pt x="8864717" y="5198983"/>
                </a:cubicBezTo>
                <a:cubicBezTo>
                  <a:pt x="8856076" y="5200802"/>
                  <a:pt x="8838795" y="5187613"/>
                  <a:pt x="8834247" y="5177608"/>
                </a:cubicBezTo>
                <a:cubicBezTo>
                  <a:pt x="8831063" y="5170332"/>
                  <a:pt x="8841524" y="5154870"/>
                  <a:pt x="8849709" y="5146684"/>
                </a:cubicBezTo>
                <a:cubicBezTo>
                  <a:pt x="8854257" y="5142136"/>
                  <a:pt x="8866536" y="5144864"/>
                  <a:pt x="8875177" y="5144410"/>
                </a:cubicBezTo>
                <a:cubicBezTo>
                  <a:pt x="8873812" y="5139862"/>
                  <a:pt x="8872903" y="5135769"/>
                  <a:pt x="8871539" y="5131221"/>
                </a:cubicBezTo>
                <a:cubicBezTo>
                  <a:pt x="8851074" y="5139862"/>
                  <a:pt x="8830154" y="5148503"/>
                  <a:pt x="8807870" y="5157598"/>
                </a:cubicBezTo>
                <a:cubicBezTo>
                  <a:pt x="8812418" y="5143500"/>
                  <a:pt x="8817875" y="5128038"/>
                  <a:pt x="8824697" y="5108482"/>
                </a:cubicBezTo>
                <a:cubicBezTo>
                  <a:pt x="8811053" y="5110756"/>
                  <a:pt x="8800139" y="5112121"/>
                  <a:pt x="8784222" y="5114849"/>
                </a:cubicBezTo>
                <a:cubicBezTo>
                  <a:pt x="8787860" y="5097113"/>
                  <a:pt x="8791498" y="5081196"/>
                  <a:pt x="8794682" y="5066643"/>
                </a:cubicBezTo>
                <a:cubicBezTo>
                  <a:pt x="8767395" y="5058912"/>
                  <a:pt x="8739199" y="5051181"/>
                  <a:pt x="8710548" y="5042995"/>
                </a:cubicBezTo>
                <a:cubicBezTo>
                  <a:pt x="8711003" y="5037083"/>
                  <a:pt x="8711458" y="5030716"/>
                  <a:pt x="8712367" y="5024804"/>
                </a:cubicBezTo>
                <a:cubicBezTo>
                  <a:pt x="8729649" y="5023440"/>
                  <a:pt x="8746930" y="5022075"/>
                  <a:pt x="8765576" y="5020711"/>
                </a:cubicBezTo>
                <a:cubicBezTo>
                  <a:pt x="8762847" y="4992060"/>
                  <a:pt x="8779674" y="4990696"/>
                  <a:pt x="8809689" y="5011616"/>
                </a:cubicBezTo>
                <a:cubicBezTo>
                  <a:pt x="8808325" y="5005249"/>
                  <a:pt x="8806961" y="4998882"/>
                  <a:pt x="8805596" y="4992515"/>
                </a:cubicBezTo>
                <a:cubicBezTo>
                  <a:pt x="8778310" y="4989332"/>
                  <a:pt x="8741928" y="4974324"/>
                  <a:pt x="8726465" y="4986148"/>
                </a:cubicBezTo>
                <a:cubicBezTo>
                  <a:pt x="8698270" y="5007977"/>
                  <a:pt x="8650973" y="4962500"/>
                  <a:pt x="8639604" y="5016618"/>
                </a:cubicBezTo>
                <a:cubicBezTo>
                  <a:pt x="8649154" y="5025259"/>
                  <a:pt x="8659614" y="5033900"/>
                  <a:pt x="8677805" y="5049817"/>
                </a:cubicBezTo>
                <a:cubicBezTo>
                  <a:pt x="8637784" y="5047543"/>
                  <a:pt x="8618684" y="5105754"/>
                  <a:pt x="8580483" y="5058457"/>
                </a:cubicBezTo>
                <a:cubicBezTo>
                  <a:pt x="8589124" y="5047543"/>
                  <a:pt x="8598674" y="5035718"/>
                  <a:pt x="8610498" y="5020711"/>
                </a:cubicBezTo>
                <a:cubicBezTo>
                  <a:pt x="8576390" y="5002066"/>
                  <a:pt x="8544101" y="4984784"/>
                  <a:pt x="8510902" y="4966593"/>
                </a:cubicBezTo>
                <a:cubicBezTo>
                  <a:pt x="8540918" y="4952040"/>
                  <a:pt x="8565930" y="4935668"/>
                  <a:pt x="8593217" y="4927937"/>
                </a:cubicBezTo>
                <a:cubicBezTo>
                  <a:pt x="8606860" y="4923844"/>
                  <a:pt x="8624596" y="4935213"/>
                  <a:pt x="8640968" y="4937942"/>
                </a:cubicBezTo>
                <a:cubicBezTo>
                  <a:pt x="8647790" y="4939306"/>
                  <a:pt x="8655521" y="4936578"/>
                  <a:pt x="8661888" y="4928846"/>
                </a:cubicBezTo>
                <a:cubicBezTo>
                  <a:pt x="8575026" y="4920206"/>
                  <a:pt x="8488163" y="4887462"/>
                  <a:pt x="8408578" y="4937487"/>
                </a:cubicBezTo>
                <a:cubicBezTo>
                  <a:pt x="8389478" y="4924299"/>
                  <a:pt x="8371287" y="4912020"/>
                  <a:pt x="8353096" y="4899741"/>
                </a:cubicBezTo>
                <a:cubicBezTo>
                  <a:pt x="8350367" y="4903834"/>
                  <a:pt x="8347639" y="4907472"/>
                  <a:pt x="8344910" y="4911565"/>
                </a:cubicBezTo>
                <a:cubicBezTo>
                  <a:pt x="8352641" y="4917022"/>
                  <a:pt x="8360827" y="4922480"/>
                  <a:pt x="8366739" y="4926573"/>
                </a:cubicBezTo>
                <a:cubicBezTo>
                  <a:pt x="8366739" y="4942945"/>
                  <a:pt x="8366739" y="4957952"/>
                  <a:pt x="8366739" y="4982055"/>
                </a:cubicBezTo>
                <a:cubicBezTo>
                  <a:pt x="8335814" y="4990696"/>
                  <a:pt x="8299887" y="5000246"/>
                  <a:pt x="8261686" y="5010706"/>
                </a:cubicBezTo>
                <a:cubicBezTo>
                  <a:pt x="8273510" y="5036628"/>
                  <a:pt x="8262141" y="5048907"/>
                  <a:pt x="8232581" y="5048452"/>
                </a:cubicBezTo>
                <a:cubicBezTo>
                  <a:pt x="8232581" y="5052091"/>
                  <a:pt x="8232126" y="5055729"/>
                  <a:pt x="8232126" y="5058912"/>
                </a:cubicBezTo>
                <a:cubicBezTo>
                  <a:pt x="8241676" y="5063005"/>
                  <a:pt x="8251226" y="5066643"/>
                  <a:pt x="8260776" y="5070736"/>
                </a:cubicBezTo>
                <a:cubicBezTo>
                  <a:pt x="8272146" y="5075739"/>
                  <a:pt x="8283515" y="5080741"/>
                  <a:pt x="8294884" y="5085744"/>
                </a:cubicBezTo>
                <a:cubicBezTo>
                  <a:pt x="8293520" y="5089837"/>
                  <a:pt x="8292156" y="5094384"/>
                  <a:pt x="8290337" y="5098478"/>
                </a:cubicBezTo>
                <a:cubicBezTo>
                  <a:pt x="8262141" y="5090291"/>
                  <a:pt x="8233490" y="5081651"/>
                  <a:pt x="8201201" y="5072100"/>
                </a:cubicBezTo>
                <a:cubicBezTo>
                  <a:pt x="8204385" y="5070282"/>
                  <a:pt x="8200292" y="5071646"/>
                  <a:pt x="8200746" y="5072556"/>
                </a:cubicBezTo>
                <a:cubicBezTo>
                  <a:pt x="8206203" y="5118033"/>
                  <a:pt x="8182101" y="5138498"/>
                  <a:pt x="8140716" y="5148503"/>
                </a:cubicBezTo>
                <a:cubicBezTo>
                  <a:pt x="8131166" y="5150777"/>
                  <a:pt x="8124344" y="5165784"/>
                  <a:pt x="8114339" y="5177154"/>
                </a:cubicBezTo>
                <a:cubicBezTo>
                  <a:pt x="8129347" y="5185339"/>
                  <a:pt x="8138897" y="5190342"/>
                  <a:pt x="8147083" y="5194890"/>
                </a:cubicBezTo>
                <a:cubicBezTo>
                  <a:pt x="8137987" y="5198983"/>
                  <a:pt x="8128437" y="5203530"/>
                  <a:pt x="8119342" y="5208078"/>
                </a:cubicBezTo>
                <a:cubicBezTo>
                  <a:pt x="8119796" y="5210807"/>
                  <a:pt x="8119796" y="5213990"/>
                  <a:pt x="8120251" y="5216719"/>
                </a:cubicBezTo>
                <a:cubicBezTo>
                  <a:pt x="8134349" y="5216719"/>
                  <a:pt x="8149812" y="5220357"/>
                  <a:pt x="8162545" y="5215810"/>
                </a:cubicBezTo>
                <a:cubicBezTo>
                  <a:pt x="8175279" y="5211262"/>
                  <a:pt x="8185284" y="5198983"/>
                  <a:pt x="8196653" y="5189887"/>
                </a:cubicBezTo>
                <a:cubicBezTo>
                  <a:pt x="8198927" y="5192161"/>
                  <a:pt x="8201201" y="5193980"/>
                  <a:pt x="8203475" y="5196254"/>
                </a:cubicBezTo>
                <a:cubicBezTo>
                  <a:pt x="8199382" y="5204895"/>
                  <a:pt x="8195289" y="5213990"/>
                  <a:pt x="8191196" y="5222631"/>
                </a:cubicBezTo>
                <a:cubicBezTo>
                  <a:pt x="8193015" y="5223995"/>
                  <a:pt x="8196199" y="5226724"/>
                  <a:pt x="8196653" y="5226269"/>
                </a:cubicBezTo>
                <a:cubicBezTo>
                  <a:pt x="8203930" y="5221267"/>
                  <a:pt x="8214844" y="5217174"/>
                  <a:pt x="8217573" y="5209897"/>
                </a:cubicBezTo>
                <a:cubicBezTo>
                  <a:pt x="8227578" y="5184885"/>
                  <a:pt x="8224394" y="5187159"/>
                  <a:pt x="8246678" y="5203530"/>
                </a:cubicBezTo>
                <a:cubicBezTo>
                  <a:pt x="8262596" y="5214900"/>
                  <a:pt x="8284425" y="5218538"/>
                  <a:pt x="8307164" y="5226724"/>
                </a:cubicBezTo>
                <a:cubicBezTo>
                  <a:pt x="8298523" y="5234910"/>
                  <a:pt x="8291701" y="5240822"/>
                  <a:pt x="8285334" y="5247189"/>
                </a:cubicBezTo>
                <a:cubicBezTo>
                  <a:pt x="8280787" y="5251736"/>
                  <a:pt x="8276239" y="5255829"/>
                  <a:pt x="8265779" y="5265835"/>
                </a:cubicBezTo>
                <a:cubicBezTo>
                  <a:pt x="8268053" y="5248553"/>
                  <a:pt x="8268962" y="5239458"/>
                  <a:pt x="8269872" y="5230817"/>
                </a:cubicBezTo>
                <a:cubicBezTo>
                  <a:pt x="8267143" y="5229453"/>
                  <a:pt x="8263960" y="5228543"/>
                  <a:pt x="8261232" y="5227179"/>
                </a:cubicBezTo>
                <a:cubicBezTo>
                  <a:pt x="8253500" y="5239912"/>
                  <a:pt x="8246224" y="5252646"/>
                  <a:pt x="8235764" y="5270383"/>
                </a:cubicBezTo>
                <a:cubicBezTo>
                  <a:pt x="8259412" y="5275840"/>
                  <a:pt x="8278967" y="5280387"/>
                  <a:pt x="8303980" y="5286300"/>
                </a:cubicBezTo>
                <a:cubicBezTo>
                  <a:pt x="8294430" y="5267199"/>
                  <a:pt x="8289427" y="5256739"/>
                  <a:pt x="8284425" y="5246734"/>
                </a:cubicBezTo>
                <a:cubicBezTo>
                  <a:pt x="8323535" y="5232181"/>
                  <a:pt x="8357644" y="5237638"/>
                  <a:pt x="8385839" y="5271292"/>
                </a:cubicBezTo>
                <a:cubicBezTo>
                  <a:pt x="8389478" y="5275840"/>
                  <a:pt x="8400847" y="5275385"/>
                  <a:pt x="8408578" y="5275840"/>
                </a:cubicBezTo>
                <a:cubicBezTo>
                  <a:pt x="8418583" y="5276294"/>
                  <a:pt x="8428133" y="5274930"/>
                  <a:pt x="8439048" y="5280842"/>
                </a:cubicBezTo>
                <a:cubicBezTo>
                  <a:pt x="8398118" y="5290392"/>
                  <a:pt x="8372651" y="5340417"/>
                  <a:pt x="8320807" y="5314495"/>
                </a:cubicBezTo>
                <a:cubicBezTo>
                  <a:pt x="8333086" y="5311312"/>
                  <a:pt x="8345820" y="5308129"/>
                  <a:pt x="8358098" y="5304945"/>
                </a:cubicBezTo>
                <a:cubicBezTo>
                  <a:pt x="8358098" y="5301762"/>
                  <a:pt x="8357644" y="5298578"/>
                  <a:pt x="8357644" y="5295850"/>
                </a:cubicBezTo>
                <a:cubicBezTo>
                  <a:pt x="8308073" y="5299943"/>
                  <a:pt x="8258958" y="5303581"/>
                  <a:pt x="8201201" y="5308129"/>
                </a:cubicBezTo>
                <a:cubicBezTo>
                  <a:pt x="8213480" y="5319498"/>
                  <a:pt x="8219392" y="5324956"/>
                  <a:pt x="8225304" y="5330413"/>
                </a:cubicBezTo>
                <a:cubicBezTo>
                  <a:pt x="8223940" y="5332232"/>
                  <a:pt x="8223030" y="5334051"/>
                  <a:pt x="8221666" y="5335870"/>
                </a:cubicBezTo>
                <a:cubicBezTo>
                  <a:pt x="8204385" y="5327684"/>
                  <a:pt x="8187103" y="5319043"/>
                  <a:pt x="8162090" y="5306765"/>
                </a:cubicBezTo>
                <a:cubicBezTo>
                  <a:pt x="8160726" y="5307219"/>
                  <a:pt x="8149812" y="5311767"/>
                  <a:pt x="8131166" y="5319043"/>
                </a:cubicBezTo>
                <a:cubicBezTo>
                  <a:pt x="8150266" y="5331322"/>
                  <a:pt x="8164364" y="5339963"/>
                  <a:pt x="8179372" y="5349968"/>
                </a:cubicBezTo>
                <a:cubicBezTo>
                  <a:pt x="8161181" y="5375435"/>
                  <a:pt x="8142535" y="5400903"/>
                  <a:pt x="8119342" y="5432737"/>
                </a:cubicBezTo>
                <a:cubicBezTo>
                  <a:pt x="8138442" y="5431828"/>
                  <a:pt x="8150721" y="5430918"/>
                  <a:pt x="8164364" y="5430463"/>
                </a:cubicBezTo>
                <a:cubicBezTo>
                  <a:pt x="8169821" y="5440013"/>
                  <a:pt x="8175734" y="5450473"/>
                  <a:pt x="8183010" y="5463207"/>
                </a:cubicBezTo>
                <a:cubicBezTo>
                  <a:pt x="8166184" y="5467300"/>
                  <a:pt x="8151630" y="5470483"/>
                  <a:pt x="8136623" y="5474121"/>
                </a:cubicBezTo>
                <a:cubicBezTo>
                  <a:pt x="8136623" y="5479124"/>
                  <a:pt x="8136623" y="5484127"/>
                  <a:pt x="8136623" y="5489129"/>
                </a:cubicBezTo>
                <a:cubicBezTo>
                  <a:pt x="8169821" y="5492767"/>
                  <a:pt x="8203020" y="5496405"/>
                  <a:pt x="8239402" y="5500498"/>
                </a:cubicBezTo>
                <a:cubicBezTo>
                  <a:pt x="8235764" y="5492767"/>
                  <a:pt x="8233035" y="5485945"/>
                  <a:pt x="8227123" y="5472757"/>
                </a:cubicBezTo>
                <a:cubicBezTo>
                  <a:pt x="8300342" y="5457749"/>
                  <a:pt x="8372196" y="5442742"/>
                  <a:pt x="8444505" y="5427734"/>
                </a:cubicBezTo>
                <a:cubicBezTo>
                  <a:pt x="8444050" y="5424096"/>
                  <a:pt x="8444050" y="5420003"/>
                  <a:pt x="8443596" y="5416365"/>
                </a:cubicBezTo>
                <a:cubicBezTo>
                  <a:pt x="8435410" y="5412272"/>
                  <a:pt x="8426769" y="5408634"/>
                  <a:pt x="8415855" y="5403177"/>
                </a:cubicBezTo>
                <a:cubicBezTo>
                  <a:pt x="8440867" y="5389533"/>
                  <a:pt x="8480887" y="5409089"/>
                  <a:pt x="8481797" y="5365885"/>
                </a:cubicBezTo>
                <a:cubicBezTo>
                  <a:pt x="8482252" y="5347239"/>
                  <a:pt x="8441777" y="5332686"/>
                  <a:pt x="8416309" y="5341327"/>
                </a:cubicBezTo>
                <a:cubicBezTo>
                  <a:pt x="8412216" y="5333141"/>
                  <a:pt x="8407668" y="5324956"/>
                  <a:pt x="8398118" y="5306765"/>
                </a:cubicBezTo>
                <a:cubicBezTo>
                  <a:pt x="8427224" y="5305855"/>
                  <a:pt x="8449963" y="5300852"/>
                  <a:pt x="8470428" y="5305400"/>
                </a:cubicBezTo>
                <a:cubicBezTo>
                  <a:pt x="8488163" y="5309493"/>
                  <a:pt x="8504536" y="5323591"/>
                  <a:pt x="8519998" y="5334960"/>
                </a:cubicBezTo>
                <a:cubicBezTo>
                  <a:pt x="8528638" y="5341327"/>
                  <a:pt x="8534551" y="5350877"/>
                  <a:pt x="8546829" y="5364066"/>
                </a:cubicBezTo>
                <a:cubicBezTo>
                  <a:pt x="8546829" y="5352242"/>
                  <a:pt x="8547284" y="5345420"/>
                  <a:pt x="8546829" y="5338144"/>
                </a:cubicBezTo>
                <a:cubicBezTo>
                  <a:pt x="8545465" y="5314041"/>
                  <a:pt x="8563656" y="5294031"/>
                  <a:pt x="8583666" y="5299943"/>
                </a:cubicBezTo>
                <a:cubicBezTo>
                  <a:pt x="8588669" y="5301307"/>
                  <a:pt x="8595035" y="5316315"/>
                  <a:pt x="8592762" y="5321772"/>
                </a:cubicBezTo>
                <a:cubicBezTo>
                  <a:pt x="8589124" y="5330413"/>
                  <a:pt x="8577300" y="5334960"/>
                  <a:pt x="8571842" y="5343601"/>
                </a:cubicBezTo>
                <a:cubicBezTo>
                  <a:pt x="8567294" y="5350423"/>
                  <a:pt x="8566840" y="5360428"/>
                  <a:pt x="8566840" y="5360882"/>
                </a:cubicBezTo>
                <a:cubicBezTo>
                  <a:pt x="8572752" y="5373616"/>
                  <a:pt x="8576390" y="5380892"/>
                  <a:pt x="8582757" y="5394536"/>
                </a:cubicBezTo>
                <a:cubicBezTo>
                  <a:pt x="8598219" y="5396355"/>
                  <a:pt x="8622322" y="5399538"/>
                  <a:pt x="8649608" y="5403177"/>
                </a:cubicBezTo>
                <a:cubicBezTo>
                  <a:pt x="8676440" y="5360428"/>
                  <a:pt x="8704181" y="5316315"/>
                  <a:pt x="8736015" y="5265835"/>
                </a:cubicBezTo>
                <a:cubicBezTo>
                  <a:pt x="8742837" y="5320862"/>
                  <a:pt x="8735106" y="5382257"/>
                  <a:pt x="8813782" y="5370433"/>
                </a:cubicBezTo>
                <a:cubicBezTo>
                  <a:pt x="8821968" y="5394536"/>
                  <a:pt x="8756026" y="5405450"/>
                  <a:pt x="8801958" y="5431828"/>
                </a:cubicBezTo>
                <a:cubicBezTo>
                  <a:pt x="8793772" y="5439558"/>
                  <a:pt x="8784222" y="5448654"/>
                  <a:pt x="8770579" y="5461843"/>
                </a:cubicBezTo>
                <a:cubicBezTo>
                  <a:pt x="8767850" y="5442742"/>
                  <a:pt x="8765121" y="5425006"/>
                  <a:pt x="8762847" y="5409089"/>
                </a:cubicBezTo>
                <a:cubicBezTo>
                  <a:pt x="8740109" y="5416365"/>
                  <a:pt x="8716915" y="5423641"/>
                  <a:pt x="8692357" y="5431828"/>
                </a:cubicBezTo>
                <a:cubicBezTo>
                  <a:pt x="8695541" y="5435011"/>
                  <a:pt x="8703727" y="5443197"/>
                  <a:pt x="8712822" y="5452292"/>
                </a:cubicBezTo>
                <a:cubicBezTo>
                  <a:pt x="8700543" y="5450473"/>
                  <a:pt x="8686900" y="5448199"/>
                  <a:pt x="8667345" y="5445471"/>
                </a:cubicBezTo>
                <a:cubicBezTo>
                  <a:pt x="8682352" y="5475486"/>
                  <a:pt x="8707365" y="5496405"/>
                  <a:pt x="8690083" y="5535970"/>
                </a:cubicBezTo>
                <a:cubicBezTo>
                  <a:pt x="8677350" y="5505501"/>
                  <a:pt x="8670983" y="5476850"/>
                  <a:pt x="8635965" y="5507320"/>
                </a:cubicBezTo>
                <a:cubicBezTo>
                  <a:pt x="8625506" y="5516415"/>
                  <a:pt x="8600948" y="5508684"/>
                  <a:pt x="8579118" y="5508684"/>
                </a:cubicBezTo>
                <a:cubicBezTo>
                  <a:pt x="8582302" y="5543247"/>
                  <a:pt x="8567749" y="5558709"/>
                  <a:pt x="8534096" y="5557800"/>
                </a:cubicBezTo>
                <a:cubicBezTo>
                  <a:pt x="8528184" y="5557800"/>
                  <a:pt x="8521817" y="5573262"/>
                  <a:pt x="8515450" y="5581448"/>
                </a:cubicBezTo>
                <a:cubicBezTo>
                  <a:pt x="8511812" y="5586451"/>
                  <a:pt x="8509538" y="5592817"/>
                  <a:pt x="8504990" y="5596001"/>
                </a:cubicBezTo>
                <a:cubicBezTo>
                  <a:pt x="8473611" y="5616011"/>
                  <a:pt x="8442231" y="5635566"/>
                  <a:pt x="8410397" y="5655122"/>
                </a:cubicBezTo>
                <a:cubicBezTo>
                  <a:pt x="8378108" y="5674677"/>
                  <a:pt x="8347183" y="5701508"/>
                  <a:pt x="8311711" y="5710149"/>
                </a:cubicBezTo>
                <a:cubicBezTo>
                  <a:pt x="8288518" y="5715606"/>
                  <a:pt x="8272601" y="5720154"/>
                  <a:pt x="8263505" y="5741074"/>
                </a:cubicBezTo>
                <a:cubicBezTo>
                  <a:pt x="8261232" y="5746531"/>
                  <a:pt x="8263050" y="5753808"/>
                  <a:pt x="8256229" y="5753808"/>
                </a:cubicBezTo>
                <a:cubicBezTo>
                  <a:pt x="8237583" y="5766087"/>
                  <a:pt x="8218483" y="5778820"/>
                  <a:pt x="8199837" y="5791099"/>
                </a:cubicBezTo>
                <a:cubicBezTo>
                  <a:pt x="8210751" y="5803833"/>
                  <a:pt x="8219847" y="5820660"/>
                  <a:pt x="8233490" y="5828845"/>
                </a:cubicBezTo>
                <a:cubicBezTo>
                  <a:pt x="8261232" y="5846127"/>
                  <a:pt x="8282606" y="5834303"/>
                  <a:pt x="8294884" y="5801104"/>
                </a:cubicBezTo>
                <a:cubicBezTo>
                  <a:pt x="8310347" y="5808381"/>
                  <a:pt x="8323081" y="5815202"/>
                  <a:pt x="8336724" y="5819750"/>
                </a:cubicBezTo>
                <a:cubicBezTo>
                  <a:pt x="8351277" y="5824298"/>
                  <a:pt x="8373561" y="5832938"/>
                  <a:pt x="8379928" y="5827026"/>
                </a:cubicBezTo>
                <a:cubicBezTo>
                  <a:pt x="8389478" y="5817931"/>
                  <a:pt x="8388568" y="5797466"/>
                  <a:pt x="8388113" y="5780185"/>
                </a:cubicBezTo>
                <a:cubicBezTo>
                  <a:pt x="8412671" y="5749260"/>
                  <a:pt x="8463151" y="5804287"/>
                  <a:pt x="8487254" y="5750624"/>
                </a:cubicBezTo>
                <a:cubicBezTo>
                  <a:pt x="8493621" y="5766996"/>
                  <a:pt x="8499078" y="5781094"/>
                  <a:pt x="8506810" y="5800650"/>
                </a:cubicBezTo>
                <a:cubicBezTo>
                  <a:pt x="8543192" y="5781094"/>
                  <a:pt x="8579573" y="5761084"/>
                  <a:pt x="8616410" y="5741529"/>
                </a:cubicBezTo>
                <a:cubicBezTo>
                  <a:pt x="8632327" y="5732888"/>
                  <a:pt x="8648244" y="5723338"/>
                  <a:pt x="8664616" y="5714697"/>
                </a:cubicBezTo>
                <a:lnTo>
                  <a:pt x="8658704" y="5707421"/>
                </a:lnTo>
                <a:close/>
                <a:moveTo>
                  <a:pt x="9179876" y="3765533"/>
                </a:moveTo>
                <a:cubicBezTo>
                  <a:pt x="9184424" y="3743704"/>
                  <a:pt x="9189426" y="3722330"/>
                  <a:pt x="9194428" y="3698681"/>
                </a:cubicBezTo>
                <a:cubicBezTo>
                  <a:pt x="9167142" y="3708232"/>
                  <a:pt x="9140310" y="3717782"/>
                  <a:pt x="9115298" y="3726878"/>
                </a:cubicBezTo>
                <a:cubicBezTo>
                  <a:pt x="9137582" y="3740066"/>
                  <a:pt x="9158956" y="3752799"/>
                  <a:pt x="9179876" y="3765533"/>
                </a:cubicBezTo>
                <a:cubicBezTo>
                  <a:pt x="9166687" y="3767807"/>
                  <a:pt x="9153499" y="3769626"/>
                  <a:pt x="9140310" y="3771900"/>
                </a:cubicBezTo>
                <a:cubicBezTo>
                  <a:pt x="9145768" y="3787817"/>
                  <a:pt x="9151680" y="3804189"/>
                  <a:pt x="9158501" y="3824654"/>
                </a:cubicBezTo>
                <a:cubicBezTo>
                  <a:pt x="9176237" y="3807827"/>
                  <a:pt x="9196702" y="3799187"/>
                  <a:pt x="9171690" y="3779177"/>
                </a:cubicBezTo>
                <a:cubicBezTo>
                  <a:pt x="9171235" y="3778722"/>
                  <a:pt x="9177147" y="3770536"/>
                  <a:pt x="9179876" y="3765533"/>
                </a:cubicBezTo>
                <a:close/>
                <a:moveTo>
                  <a:pt x="7996552" y="1308386"/>
                </a:moveTo>
                <a:cubicBezTo>
                  <a:pt x="7996552" y="1312025"/>
                  <a:pt x="7996098" y="1315663"/>
                  <a:pt x="7996098" y="1318846"/>
                </a:cubicBezTo>
                <a:cubicBezTo>
                  <a:pt x="8023384" y="1315208"/>
                  <a:pt x="8049761" y="1312934"/>
                  <a:pt x="8033844" y="1345678"/>
                </a:cubicBezTo>
                <a:cubicBezTo>
                  <a:pt x="8055673" y="1357502"/>
                  <a:pt x="8075229" y="1368417"/>
                  <a:pt x="8099331" y="1381605"/>
                </a:cubicBezTo>
                <a:cubicBezTo>
                  <a:pt x="8107063" y="1356593"/>
                  <a:pt x="8112975" y="1337037"/>
                  <a:pt x="8119342" y="1317027"/>
                </a:cubicBezTo>
                <a:cubicBezTo>
                  <a:pt x="8140261" y="1332944"/>
                  <a:pt x="8160726" y="1347952"/>
                  <a:pt x="8177553" y="1360686"/>
                </a:cubicBezTo>
                <a:cubicBezTo>
                  <a:pt x="8187558" y="1334308"/>
                  <a:pt x="8198018" y="1317027"/>
                  <a:pt x="8199837" y="1298381"/>
                </a:cubicBezTo>
                <a:cubicBezTo>
                  <a:pt x="8201656" y="1281100"/>
                  <a:pt x="8194379" y="1263364"/>
                  <a:pt x="8190741" y="1245627"/>
                </a:cubicBezTo>
                <a:cubicBezTo>
                  <a:pt x="8191196" y="1232439"/>
                  <a:pt x="8181191" y="1221979"/>
                  <a:pt x="8177098" y="1210155"/>
                </a:cubicBezTo>
                <a:cubicBezTo>
                  <a:pt x="8161636" y="1159675"/>
                  <a:pt x="8145264" y="1109195"/>
                  <a:pt x="8134349" y="1057351"/>
                </a:cubicBezTo>
                <a:cubicBezTo>
                  <a:pt x="8124799" y="1013238"/>
                  <a:pt x="8112065" y="966396"/>
                  <a:pt x="8118887" y="923647"/>
                </a:cubicBezTo>
                <a:cubicBezTo>
                  <a:pt x="8124344" y="889539"/>
                  <a:pt x="8131166" y="858614"/>
                  <a:pt x="8111611" y="831783"/>
                </a:cubicBezTo>
                <a:cubicBezTo>
                  <a:pt x="8093420" y="806770"/>
                  <a:pt x="8065678" y="788579"/>
                  <a:pt x="8032025" y="758564"/>
                </a:cubicBezTo>
                <a:cubicBezTo>
                  <a:pt x="8021110" y="725820"/>
                  <a:pt x="8005648" y="678978"/>
                  <a:pt x="7990185" y="630772"/>
                </a:cubicBezTo>
                <a:cubicBezTo>
                  <a:pt x="8024749" y="616674"/>
                  <a:pt x="7993369" y="589388"/>
                  <a:pt x="7996098" y="563011"/>
                </a:cubicBezTo>
                <a:cubicBezTo>
                  <a:pt x="7981545" y="565740"/>
                  <a:pt x="7966992" y="563466"/>
                  <a:pt x="7961535" y="569833"/>
                </a:cubicBezTo>
                <a:cubicBezTo>
                  <a:pt x="7938342" y="596664"/>
                  <a:pt x="7914693" y="618039"/>
                  <a:pt x="7875128" y="615310"/>
                </a:cubicBezTo>
                <a:cubicBezTo>
                  <a:pt x="7868761" y="614855"/>
                  <a:pt x="7861939" y="638049"/>
                  <a:pt x="7853753" y="648963"/>
                </a:cubicBezTo>
                <a:cubicBezTo>
                  <a:pt x="7847387" y="657604"/>
                  <a:pt x="7839201" y="665790"/>
                  <a:pt x="7830560" y="672612"/>
                </a:cubicBezTo>
                <a:cubicBezTo>
                  <a:pt x="7819645" y="681252"/>
                  <a:pt x="7807821" y="688529"/>
                  <a:pt x="7800090" y="693986"/>
                </a:cubicBezTo>
                <a:cubicBezTo>
                  <a:pt x="7814643" y="713996"/>
                  <a:pt x="7826467" y="727185"/>
                  <a:pt x="7834198" y="742192"/>
                </a:cubicBezTo>
                <a:cubicBezTo>
                  <a:pt x="7850570" y="774481"/>
                  <a:pt x="7864668" y="808134"/>
                  <a:pt x="7879221" y="841333"/>
                </a:cubicBezTo>
                <a:cubicBezTo>
                  <a:pt x="7887407" y="860433"/>
                  <a:pt x="7906052" y="889539"/>
                  <a:pt x="7899231" y="898180"/>
                </a:cubicBezTo>
                <a:cubicBezTo>
                  <a:pt x="7879221" y="924102"/>
                  <a:pt x="7902869" y="932743"/>
                  <a:pt x="7911055" y="946386"/>
                </a:cubicBezTo>
                <a:cubicBezTo>
                  <a:pt x="7920151" y="961848"/>
                  <a:pt x="7934703" y="974582"/>
                  <a:pt x="7943799" y="990044"/>
                </a:cubicBezTo>
                <a:cubicBezTo>
                  <a:pt x="7959261" y="1016421"/>
                  <a:pt x="7973359" y="1041888"/>
                  <a:pt x="8009741" y="1043253"/>
                </a:cubicBezTo>
                <a:cubicBezTo>
                  <a:pt x="8013834" y="1043253"/>
                  <a:pt x="8019746" y="1055077"/>
                  <a:pt x="8021565" y="1062353"/>
                </a:cubicBezTo>
                <a:cubicBezTo>
                  <a:pt x="8025658" y="1081909"/>
                  <a:pt x="8022475" y="1105102"/>
                  <a:pt x="8032480" y="1121019"/>
                </a:cubicBezTo>
                <a:cubicBezTo>
                  <a:pt x="8049306" y="1148306"/>
                  <a:pt x="8047032" y="1172864"/>
                  <a:pt x="8040666" y="1201060"/>
                </a:cubicBezTo>
                <a:cubicBezTo>
                  <a:pt x="8034299" y="1229710"/>
                  <a:pt x="8032025" y="1259271"/>
                  <a:pt x="8027023" y="1293379"/>
                </a:cubicBezTo>
                <a:cubicBezTo>
                  <a:pt x="8020656" y="1297472"/>
                  <a:pt x="8008376" y="1302929"/>
                  <a:pt x="7996552" y="1308386"/>
                </a:cubicBezTo>
                <a:close/>
                <a:moveTo>
                  <a:pt x="10475983" y="1935975"/>
                </a:moveTo>
                <a:cubicBezTo>
                  <a:pt x="10460976" y="1935975"/>
                  <a:pt x="10449606" y="1933701"/>
                  <a:pt x="10439601" y="1936430"/>
                </a:cubicBezTo>
                <a:cubicBezTo>
                  <a:pt x="10414134" y="1943252"/>
                  <a:pt x="10407767" y="1925061"/>
                  <a:pt x="10406858" y="1908689"/>
                </a:cubicBezTo>
                <a:cubicBezTo>
                  <a:pt x="10405947" y="1890953"/>
                  <a:pt x="10411860" y="1872762"/>
                  <a:pt x="10415043" y="1854571"/>
                </a:cubicBezTo>
                <a:cubicBezTo>
                  <a:pt x="10418681" y="1833196"/>
                  <a:pt x="10426868" y="1811367"/>
                  <a:pt x="10425503" y="1790447"/>
                </a:cubicBezTo>
                <a:cubicBezTo>
                  <a:pt x="10423684" y="1765435"/>
                  <a:pt x="10428686" y="1748153"/>
                  <a:pt x="10448242" y="1730872"/>
                </a:cubicBezTo>
                <a:cubicBezTo>
                  <a:pt x="10489627" y="1695400"/>
                  <a:pt x="10486898" y="1686304"/>
                  <a:pt x="10436418" y="1669477"/>
                </a:cubicBezTo>
                <a:cubicBezTo>
                  <a:pt x="10418681" y="1573975"/>
                  <a:pt x="10450061" y="1473924"/>
                  <a:pt x="10403674" y="1382515"/>
                </a:cubicBezTo>
                <a:cubicBezTo>
                  <a:pt x="10399581" y="1373874"/>
                  <a:pt x="10391850" y="1362959"/>
                  <a:pt x="10384573" y="1361595"/>
                </a:cubicBezTo>
                <a:cubicBezTo>
                  <a:pt x="10375933" y="1360231"/>
                  <a:pt x="10360925" y="1365688"/>
                  <a:pt x="10357287" y="1372964"/>
                </a:cubicBezTo>
                <a:cubicBezTo>
                  <a:pt x="10338186" y="1407982"/>
                  <a:pt x="10321360" y="1444819"/>
                  <a:pt x="10304988" y="1481201"/>
                </a:cubicBezTo>
                <a:cubicBezTo>
                  <a:pt x="10303169" y="1485294"/>
                  <a:pt x="10307262" y="1492115"/>
                  <a:pt x="10306807" y="1497573"/>
                </a:cubicBezTo>
                <a:cubicBezTo>
                  <a:pt x="10305443" y="1513035"/>
                  <a:pt x="10303169" y="1528497"/>
                  <a:pt x="10301349" y="1543505"/>
                </a:cubicBezTo>
                <a:cubicBezTo>
                  <a:pt x="10296347" y="1557603"/>
                  <a:pt x="10304534" y="1572156"/>
                  <a:pt x="10304988" y="1587163"/>
                </a:cubicBezTo>
                <a:cubicBezTo>
                  <a:pt x="10305897" y="1625819"/>
                  <a:pt x="10303623" y="1664475"/>
                  <a:pt x="10302714" y="1703131"/>
                </a:cubicBezTo>
                <a:cubicBezTo>
                  <a:pt x="10305897" y="1702221"/>
                  <a:pt x="10311355" y="1700857"/>
                  <a:pt x="10311355" y="1700857"/>
                </a:cubicBezTo>
                <a:cubicBezTo>
                  <a:pt x="10317722" y="1720867"/>
                  <a:pt x="10325453" y="1740877"/>
                  <a:pt x="10329091" y="1761342"/>
                </a:cubicBezTo>
                <a:cubicBezTo>
                  <a:pt x="10331365" y="1774985"/>
                  <a:pt x="10330000" y="1790902"/>
                  <a:pt x="10324998" y="1804091"/>
                </a:cubicBezTo>
                <a:cubicBezTo>
                  <a:pt x="10320905" y="1814550"/>
                  <a:pt x="10308171" y="1828648"/>
                  <a:pt x="10300440" y="1828194"/>
                </a:cubicBezTo>
                <a:cubicBezTo>
                  <a:pt x="10290435" y="1827739"/>
                  <a:pt x="10276792" y="1815460"/>
                  <a:pt x="10272699" y="1805455"/>
                </a:cubicBezTo>
                <a:cubicBezTo>
                  <a:pt x="10259965" y="1773621"/>
                  <a:pt x="10288616" y="1759068"/>
                  <a:pt x="10305897" y="1737694"/>
                </a:cubicBezTo>
                <a:cubicBezTo>
                  <a:pt x="10281340" y="1744970"/>
                  <a:pt x="10258146" y="1754065"/>
                  <a:pt x="10240410" y="1769073"/>
                </a:cubicBezTo>
                <a:cubicBezTo>
                  <a:pt x="10218126" y="1787719"/>
                  <a:pt x="10196297" y="1810003"/>
                  <a:pt x="10208576" y="1845930"/>
                </a:cubicBezTo>
                <a:cubicBezTo>
                  <a:pt x="10244048" y="1852297"/>
                  <a:pt x="10281795" y="1859118"/>
                  <a:pt x="10314083" y="1865030"/>
                </a:cubicBezTo>
                <a:cubicBezTo>
                  <a:pt x="10305897" y="1903686"/>
                  <a:pt x="10299986" y="1931882"/>
                  <a:pt x="10293618" y="1960533"/>
                </a:cubicBezTo>
                <a:cubicBezTo>
                  <a:pt x="10290890" y="1957804"/>
                  <a:pt x="10288616" y="1955076"/>
                  <a:pt x="10285887" y="1952347"/>
                </a:cubicBezTo>
                <a:cubicBezTo>
                  <a:pt x="10271789" y="1962352"/>
                  <a:pt x="10250415" y="1969629"/>
                  <a:pt x="10244958" y="1982817"/>
                </a:cubicBezTo>
                <a:cubicBezTo>
                  <a:pt x="10235862" y="2006011"/>
                  <a:pt x="10236317" y="2032842"/>
                  <a:pt x="10232679" y="2058310"/>
                </a:cubicBezTo>
                <a:cubicBezTo>
                  <a:pt x="10245413" y="2068769"/>
                  <a:pt x="10260875" y="2081048"/>
                  <a:pt x="10280884" y="2096965"/>
                </a:cubicBezTo>
                <a:cubicBezTo>
                  <a:pt x="10269970" y="2108335"/>
                  <a:pt x="10259510" y="2119704"/>
                  <a:pt x="10247232" y="2132893"/>
                </a:cubicBezTo>
                <a:cubicBezTo>
                  <a:pt x="10256782" y="2145172"/>
                  <a:pt x="10287252" y="2160179"/>
                  <a:pt x="10259510" y="2177461"/>
                </a:cubicBezTo>
                <a:cubicBezTo>
                  <a:pt x="10266787" y="2204747"/>
                  <a:pt x="10273153" y="2227941"/>
                  <a:pt x="10278611" y="2251134"/>
                </a:cubicBezTo>
                <a:cubicBezTo>
                  <a:pt x="10283614" y="2272054"/>
                  <a:pt x="10286797" y="2293428"/>
                  <a:pt x="10292254" y="2313893"/>
                </a:cubicBezTo>
                <a:cubicBezTo>
                  <a:pt x="10293164" y="2316622"/>
                  <a:pt x="10303623" y="2319350"/>
                  <a:pt x="10308171" y="2317531"/>
                </a:cubicBezTo>
                <a:cubicBezTo>
                  <a:pt x="10312265" y="2316167"/>
                  <a:pt x="10316812" y="2309345"/>
                  <a:pt x="10317722" y="2304343"/>
                </a:cubicBezTo>
                <a:cubicBezTo>
                  <a:pt x="10322725" y="2284787"/>
                  <a:pt x="10326362" y="2265232"/>
                  <a:pt x="10330910" y="2243403"/>
                </a:cubicBezTo>
                <a:cubicBezTo>
                  <a:pt x="10279975" y="2187011"/>
                  <a:pt x="10296347" y="2081503"/>
                  <a:pt x="10366382" y="2037845"/>
                </a:cubicBezTo>
                <a:cubicBezTo>
                  <a:pt x="10342734" y="2040119"/>
                  <a:pt x="10327726" y="2041483"/>
                  <a:pt x="10312719" y="2043302"/>
                </a:cubicBezTo>
                <a:cubicBezTo>
                  <a:pt x="10340460" y="2024656"/>
                  <a:pt x="10337277" y="1959169"/>
                  <a:pt x="10390486" y="1994641"/>
                </a:cubicBezTo>
                <a:cubicBezTo>
                  <a:pt x="10398672" y="1957804"/>
                  <a:pt x="10408677" y="1950528"/>
                  <a:pt x="10440511" y="1960988"/>
                </a:cubicBezTo>
                <a:cubicBezTo>
                  <a:pt x="10463249" y="1968719"/>
                  <a:pt x="10472800" y="1962807"/>
                  <a:pt x="10475983" y="1935975"/>
                </a:cubicBezTo>
                <a:close/>
                <a:moveTo>
                  <a:pt x="8874722" y="4365836"/>
                </a:moveTo>
                <a:cubicBezTo>
                  <a:pt x="8877451" y="4364017"/>
                  <a:pt x="8879725" y="4362197"/>
                  <a:pt x="8882453" y="4359924"/>
                </a:cubicBezTo>
                <a:cubicBezTo>
                  <a:pt x="8828790" y="4323542"/>
                  <a:pt x="8883817" y="4316265"/>
                  <a:pt x="8898825" y="4293981"/>
                </a:cubicBezTo>
                <a:cubicBezTo>
                  <a:pt x="8876541" y="4294891"/>
                  <a:pt x="8859715" y="4295801"/>
                  <a:pt x="8833337" y="4296710"/>
                </a:cubicBezTo>
                <a:cubicBezTo>
                  <a:pt x="8857441" y="4280338"/>
                  <a:pt x="8873358" y="4269878"/>
                  <a:pt x="8889275" y="4259419"/>
                </a:cubicBezTo>
                <a:cubicBezTo>
                  <a:pt x="8887456" y="4257599"/>
                  <a:pt x="8885636" y="4256235"/>
                  <a:pt x="8883363" y="4254416"/>
                </a:cubicBezTo>
                <a:cubicBezTo>
                  <a:pt x="8905647" y="4247595"/>
                  <a:pt x="8927476" y="4240318"/>
                  <a:pt x="8949760" y="4233496"/>
                </a:cubicBezTo>
                <a:cubicBezTo>
                  <a:pt x="8949760" y="4229404"/>
                  <a:pt x="8949760" y="4225765"/>
                  <a:pt x="8949760" y="4221672"/>
                </a:cubicBezTo>
                <a:cubicBezTo>
                  <a:pt x="8905192" y="4218944"/>
                  <a:pt x="8860624" y="4216670"/>
                  <a:pt x="8808779" y="4213941"/>
                </a:cubicBezTo>
                <a:cubicBezTo>
                  <a:pt x="8824697" y="4200753"/>
                  <a:pt x="8834247" y="4193021"/>
                  <a:pt x="8842433" y="4186200"/>
                </a:cubicBezTo>
                <a:cubicBezTo>
                  <a:pt x="8838340" y="4180288"/>
                  <a:pt x="8835157" y="4176195"/>
                  <a:pt x="8833337" y="4173011"/>
                </a:cubicBezTo>
                <a:cubicBezTo>
                  <a:pt x="8851983" y="4162552"/>
                  <a:pt x="8867900" y="4153911"/>
                  <a:pt x="8883363" y="4144815"/>
                </a:cubicBezTo>
                <a:cubicBezTo>
                  <a:pt x="8882908" y="4141632"/>
                  <a:pt x="8881999" y="4138449"/>
                  <a:pt x="8881543" y="4135265"/>
                </a:cubicBezTo>
                <a:cubicBezTo>
                  <a:pt x="8866536" y="4134355"/>
                  <a:pt x="8851528" y="4133446"/>
                  <a:pt x="8836521" y="4132536"/>
                </a:cubicBezTo>
                <a:cubicBezTo>
                  <a:pt x="8843343" y="4124805"/>
                  <a:pt x="8857441" y="4121622"/>
                  <a:pt x="8857441" y="4120258"/>
                </a:cubicBezTo>
                <a:cubicBezTo>
                  <a:pt x="8853802" y="4092971"/>
                  <a:pt x="8878360" y="4086149"/>
                  <a:pt x="8892458" y="4082056"/>
                </a:cubicBezTo>
                <a:cubicBezTo>
                  <a:pt x="8914287" y="4076144"/>
                  <a:pt x="8939300" y="4079782"/>
                  <a:pt x="8962493" y="4082056"/>
                </a:cubicBezTo>
                <a:cubicBezTo>
                  <a:pt x="8985232" y="4083876"/>
                  <a:pt x="9007516" y="4089788"/>
                  <a:pt x="9030710" y="4075689"/>
                </a:cubicBezTo>
                <a:cubicBezTo>
                  <a:pt x="8994782" y="4071142"/>
                  <a:pt x="8964313" y="4067504"/>
                  <a:pt x="8933842" y="4063865"/>
                </a:cubicBezTo>
                <a:cubicBezTo>
                  <a:pt x="8933842" y="4061592"/>
                  <a:pt x="8933842" y="4059318"/>
                  <a:pt x="8934298" y="4057498"/>
                </a:cubicBezTo>
                <a:cubicBezTo>
                  <a:pt x="8977501" y="4049767"/>
                  <a:pt x="9020705" y="4042491"/>
                  <a:pt x="9065272" y="4034760"/>
                </a:cubicBezTo>
                <a:cubicBezTo>
                  <a:pt x="9044353" y="4063865"/>
                  <a:pt x="9074823" y="4071597"/>
                  <a:pt x="9096197" y="4087514"/>
                </a:cubicBezTo>
                <a:cubicBezTo>
                  <a:pt x="9062544" y="4040217"/>
                  <a:pt x="9140765" y="4038398"/>
                  <a:pt x="9130760" y="4000652"/>
                </a:cubicBezTo>
                <a:cubicBezTo>
                  <a:pt x="9103474" y="4003380"/>
                  <a:pt x="9078006" y="4006109"/>
                  <a:pt x="9052994" y="4008838"/>
                </a:cubicBezTo>
                <a:cubicBezTo>
                  <a:pt x="9051629" y="4004745"/>
                  <a:pt x="9050265" y="4000652"/>
                  <a:pt x="9048901" y="3997013"/>
                </a:cubicBezTo>
                <a:cubicBezTo>
                  <a:pt x="9093469" y="3972456"/>
                  <a:pt x="9138036" y="3947898"/>
                  <a:pt x="9180785" y="3924250"/>
                </a:cubicBezTo>
                <a:cubicBezTo>
                  <a:pt x="9164413" y="3911516"/>
                  <a:pt x="9152134" y="3901511"/>
                  <a:pt x="9136672" y="3889232"/>
                </a:cubicBezTo>
                <a:cubicBezTo>
                  <a:pt x="9113934" y="3904694"/>
                  <a:pt x="9083918" y="3917883"/>
                  <a:pt x="9064818" y="3940622"/>
                </a:cubicBezTo>
                <a:cubicBezTo>
                  <a:pt x="9045262" y="3963360"/>
                  <a:pt x="9037077" y="3995195"/>
                  <a:pt x="9022523" y="4025664"/>
                </a:cubicBezTo>
                <a:cubicBezTo>
                  <a:pt x="8987961" y="3987918"/>
                  <a:pt x="8949760" y="4017478"/>
                  <a:pt x="8914287" y="4019752"/>
                </a:cubicBezTo>
                <a:cubicBezTo>
                  <a:pt x="8877451" y="4022481"/>
                  <a:pt x="8841524" y="4037943"/>
                  <a:pt x="8803777" y="4048403"/>
                </a:cubicBezTo>
                <a:cubicBezTo>
                  <a:pt x="8807415" y="4052951"/>
                  <a:pt x="8813327" y="4060682"/>
                  <a:pt x="8822878" y="4072961"/>
                </a:cubicBezTo>
                <a:cubicBezTo>
                  <a:pt x="8803777" y="4075689"/>
                  <a:pt x="8790134" y="4077963"/>
                  <a:pt x="8781038" y="4078873"/>
                </a:cubicBezTo>
                <a:cubicBezTo>
                  <a:pt x="8778764" y="4096609"/>
                  <a:pt x="8776945" y="4112526"/>
                  <a:pt x="8774671" y="4131627"/>
                </a:cubicBezTo>
                <a:cubicBezTo>
                  <a:pt x="8786496" y="4139358"/>
                  <a:pt x="8802868" y="4149818"/>
                  <a:pt x="8834702" y="4170283"/>
                </a:cubicBezTo>
                <a:cubicBezTo>
                  <a:pt x="8821968" y="4187564"/>
                  <a:pt x="8811963" y="4200753"/>
                  <a:pt x="8801958" y="4214396"/>
                </a:cubicBezTo>
                <a:cubicBezTo>
                  <a:pt x="8810599" y="4233042"/>
                  <a:pt x="8767850" y="4249868"/>
                  <a:pt x="8763302" y="4275790"/>
                </a:cubicBezTo>
                <a:cubicBezTo>
                  <a:pt x="8780584" y="4290798"/>
                  <a:pt x="8796955" y="4305806"/>
                  <a:pt x="8812418" y="4319449"/>
                </a:cubicBezTo>
                <a:cubicBezTo>
                  <a:pt x="8812418" y="4319449"/>
                  <a:pt x="8816966" y="4314901"/>
                  <a:pt x="8821059" y="4310353"/>
                </a:cubicBezTo>
                <a:cubicBezTo>
                  <a:pt x="8823787" y="4324906"/>
                  <a:pt x="8826516" y="4339004"/>
                  <a:pt x="8830154" y="4356740"/>
                </a:cubicBezTo>
                <a:cubicBezTo>
                  <a:pt x="8842433" y="4359014"/>
                  <a:pt x="8858805" y="4362652"/>
                  <a:pt x="8874722" y="4365836"/>
                </a:cubicBezTo>
                <a:close/>
                <a:moveTo>
                  <a:pt x="4293778" y="6583316"/>
                </a:moveTo>
                <a:cubicBezTo>
                  <a:pt x="4312424" y="6600598"/>
                  <a:pt x="4328796" y="6615605"/>
                  <a:pt x="4346077" y="6631977"/>
                </a:cubicBezTo>
                <a:cubicBezTo>
                  <a:pt x="4350625" y="6619244"/>
                  <a:pt x="4353808" y="6609238"/>
                  <a:pt x="4355627" y="6604236"/>
                </a:cubicBezTo>
                <a:cubicBezTo>
                  <a:pt x="4370180" y="6623337"/>
                  <a:pt x="4384733" y="6641528"/>
                  <a:pt x="4400195" y="6661083"/>
                </a:cubicBezTo>
                <a:cubicBezTo>
                  <a:pt x="4407017" y="6649259"/>
                  <a:pt x="4411565" y="6641073"/>
                  <a:pt x="4416567" y="6632887"/>
                </a:cubicBezTo>
                <a:cubicBezTo>
                  <a:pt x="4423844" y="6640618"/>
                  <a:pt x="4431120" y="6648349"/>
                  <a:pt x="4433849" y="6651078"/>
                </a:cubicBezTo>
                <a:cubicBezTo>
                  <a:pt x="4477052" y="6646076"/>
                  <a:pt x="4517072" y="6641528"/>
                  <a:pt x="4557093" y="6636980"/>
                </a:cubicBezTo>
                <a:cubicBezTo>
                  <a:pt x="4557547" y="6634706"/>
                  <a:pt x="4558002" y="6631977"/>
                  <a:pt x="4558457" y="6629703"/>
                </a:cubicBezTo>
                <a:cubicBezTo>
                  <a:pt x="4546633" y="6622427"/>
                  <a:pt x="4534354" y="6615151"/>
                  <a:pt x="4522530" y="6607874"/>
                </a:cubicBezTo>
                <a:cubicBezTo>
                  <a:pt x="4525258" y="6606055"/>
                  <a:pt x="4527532" y="6604236"/>
                  <a:pt x="4530261" y="6602417"/>
                </a:cubicBezTo>
                <a:cubicBezTo>
                  <a:pt x="4517072" y="6581043"/>
                  <a:pt x="4503884" y="6559668"/>
                  <a:pt x="4492969" y="6541477"/>
                </a:cubicBezTo>
                <a:cubicBezTo>
                  <a:pt x="4472959" y="6534656"/>
                  <a:pt x="4440215" y="6530563"/>
                  <a:pt x="4438851" y="6521013"/>
                </a:cubicBezTo>
                <a:cubicBezTo>
                  <a:pt x="4432030" y="6479628"/>
                  <a:pt x="4410200" y="6507369"/>
                  <a:pt x="4393374" y="6501002"/>
                </a:cubicBezTo>
                <a:cubicBezTo>
                  <a:pt x="4397921" y="6511917"/>
                  <a:pt x="4399741" y="6516919"/>
                  <a:pt x="4401560" y="6521467"/>
                </a:cubicBezTo>
                <a:cubicBezTo>
                  <a:pt x="4393829" y="6520557"/>
                  <a:pt x="4384733" y="6521467"/>
                  <a:pt x="4377912" y="6518283"/>
                </a:cubicBezTo>
                <a:cubicBezTo>
                  <a:pt x="4369271" y="6514191"/>
                  <a:pt x="4362449" y="6506914"/>
                  <a:pt x="4354718" y="6501457"/>
                </a:cubicBezTo>
                <a:cubicBezTo>
                  <a:pt x="4352899" y="6504186"/>
                  <a:pt x="4351080" y="6506914"/>
                  <a:pt x="4349715" y="6509643"/>
                </a:cubicBezTo>
                <a:cubicBezTo>
                  <a:pt x="4352899" y="6515100"/>
                  <a:pt x="4356082" y="6521013"/>
                  <a:pt x="4357901" y="6524196"/>
                </a:cubicBezTo>
                <a:cubicBezTo>
                  <a:pt x="4343348" y="6530108"/>
                  <a:pt x="4330615" y="6538294"/>
                  <a:pt x="4317426" y="6539204"/>
                </a:cubicBezTo>
                <a:cubicBezTo>
                  <a:pt x="4307421" y="6540113"/>
                  <a:pt x="4296961" y="6531472"/>
                  <a:pt x="4286502" y="6527379"/>
                </a:cubicBezTo>
                <a:cubicBezTo>
                  <a:pt x="4293778" y="6522377"/>
                  <a:pt x="4301055" y="6517374"/>
                  <a:pt x="4308786" y="6513281"/>
                </a:cubicBezTo>
                <a:cubicBezTo>
                  <a:pt x="4313788" y="6510553"/>
                  <a:pt x="4319245" y="6509643"/>
                  <a:pt x="4335163" y="6503731"/>
                </a:cubicBezTo>
                <a:cubicBezTo>
                  <a:pt x="4315607" y="6494181"/>
                  <a:pt x="4304238" y="6488723"/>
                  <a:pt x="4288321" y="6480537"/>
                </a:cubicBezTo>
                <a:cubicBezTo>
                  <a:pt x="4290595" y="6525105"/>
                  <a:pt x="4260579" y="6508279"/>
                  <a:pt x="4240115" y="6513736"/>
                </a:cubicBezTo>
                <a:cubicBezTo>
                  <a:pt x="4268766" y="6525105"/>
                  <a:pt x="4262853" y="6582862"/>
                  <a:pt x="4312879" y="6563761"/>
                </a:cubicBezTo>
                <a:cubicBezTo>
                  <a:pt x="4305602" y="6570128"/>
                  <a:pt x="4299235" y="6576949"/>
                  <a:pt x="4293778" y="6583316"/>
                </a:cubicBezTo>
                <a:close/>
                <a:moveTo>
                  <a:pt x="8702817" y="4258509"/>
                </a:moveTo>
                <a:cubicBezTo>
                  <a:pt x="8695541" y="4230313"/>
                  <a:pt x="8689629" y="4206210"/>
                  <a:pt x="8682807" y="4179378"/>
                </a:cubicBezTo>
                <a:cubicBezTo>
                  <a:pt x="8683716" y="4178469"/>
                  <a:pt x="8688264" y="4174376"/>
                  <a:pt x="8690538" y="4172102"/>
                </a:cubicBezTo>
                <a:cubicBezTo>
                  <a:pt x="8676440" y="4161642"/>
                  <a:pt x="8663707" y="4152092"/>
                  <a:pt x="8642332" y="4136175"/>
                </a:cubicBezTo>
                <a:cubicBezTo>
                  <a:pt x="8640513" y="4158913"/>
                  <a:pt x="8639604" y="4175285"/>
                  <a:pt x="8638239" y="4192567"/>
                </a:cubicBezTo>
                <a:cubicBezTo>
                  <a:pt x="8606405" y="4194386"/>
                  <a:pt x="8622777" y="4165280"/>
                  <a:pt x="8617774" y="4146179"/>
                </a:cubicBezTo>
                <a:cubicBezTo>
                  <a:pt x="8605495" y="4147089"/>
                  <a:pt x="8594126" y="4147999"/>
                  <a:pt x="8579573" y="4149363"/>
                </a:cubicBezTo>
                <a:cubicBezTo>
                  <a:pt x="8584121" y="4160732"/>
                  <a:pt x="8586850" y="4168009"/>
                  <a:pt x="8589578" y="4175740"/>
                </a:cubicBezTo>
                <a:cubicBezTo>
                  <a:pt x="8587759" y="4172102"/>
                  <a:pt x="8585940" y="4168918"/>
                  <a:pt x="8584576" y="4165280"/>
                </a:cubicBezTo>
                <a:cubicBezTo>
                  <a:pt x="8555470" y="4232587"/>
                  <a:pt x="8496350" y="4237589"/>
                  <a:pt x="8436774" y="4241682"/>
                </a:cubicBezTo>
                <a:cubicBezTo>
                  <a:pt x="8437683" y="4245775"/>
                  <a:pt x="8439048" y="4249868"/>
                  <a:pt x="8439957" y="4253507"/>
                </a:cubicBezTo>
                <a:cubicBezTo>
                  <a:pt x="8456329" y="4252597"/>
                  <a:pt x="8473156" y="4252142"/>
                  <a:pt x="8497259" y="4250778"/>
                </a:cubicBezTo>
                <a:cubicBezTo>
                  <a:pt x="8490892" y="4261238"/>
                  <a:pt x="8488163" y="4271698"/>
                  <a:pt x="8481797" y="4275336"/>
                </a:cubicBezTo>
                <a:cubicBezTo>
                  <a:pt x="8473611" y="4279883"/>
                  <a:pt x="8462241" y="4279429"/>
                  <a:pt x="8452237" y="4281248"/>
                </a:cubicBezTo>
                <a:cubicBezTo>
                  <a:pt x="8469518" y="4296255"/>
                  <a:pt x="8493166" y="4312627"/>
                  <a:pt x="8503626" y="4306260"/>
                </a:cubicBezTo>
                <a:cubicBezTo>
                  <a:pt x="8519998" y="4296710"/>
                  <a:pt x="8527274" y="4271698"/>
                  <a:pt x="8542282" y="4246685"/>
                </a:cubicBezTo>
                <a:cubicBezTo>
                  <a:pt x="8551832" y="4250778"/>
                  <a:pt x="8568659" y="4256235"/>
                  <a:pt x="8583211" y="4265786"/>
                </a:cubicBezTo>
                <a:cubicBezTo>
                  <a:pt x="8597764" y="4274881"/>
                  <a:pt x="8609588" y="4288069"/>
                  <a:pt x="8622777" y="4299439"/>
                </a:cubicBezTo>
                <a:cubicBezTo>
                  <a:pt x="8620958" y="4304896"/>
                  <a:pt x="8618684" y="4312627"/>
                  <a:pt x="8614136" y="4327635"/>
                </a:cubicBezTo>
                <a:cubicBezTo>
                  <a:pt x="8635510" y="4319904"/>
                  <a:pt x="8660523" y="4318085"/>
                  <a:pt x="8663252" y="4308989"/>
                </a:cubicBezTo>
                <a:cubicBezTo>
                  <a:pt x="8668255" y="4292617"/>
                  <a:pt x="8660068" y="4272152"/>
                  <a:pt x="8657340" y="4250778"/>
                </a:cubicBezTo>
                <a:cubicBezTo>
                  <a:pt x="8670983" y="4253507"/>
                  <a:pt x="8683716" y="4255780"/>
                  <a:pt x="8702817" y="4258509"/>
                </a:cubicBezTo>
                <a:close/>
                <a:moveTo>
                  <a:pt x="4201459" y="6300902"/>
                </a:moveTo>
                <a:cubicBezTo>
                  <a:pt x="4180994" y="6272251"/>
                  <a:pt x="4161893" y="6245419"/>
                  <a:pt x="4143248" y="6219497"/>
                </a:cubicBezTo>
                <a:cubicBezTo>
                  <a:pt x="4161439" y="6206763"/>
                  <a:pt x="4173263" y="6198123"/>
                  <a:pt x="4189180" y="6186753"/>
                </a:cubicBezTo>
                <a:cubicBezTo>
                  <a:pt x="4164167" y="6181296"/>
                  <a:pt x="4130514" y="6177203"/>
                  <a:pt x="4130059" y="6172655"/>
                </a:cubicBezTo>
                <a:cubicBezTo>
                  <a:pt x="4129150" y="6139002"/>
                  <a:pt x="4097770" y="6139002"/>
                  <a:pt x="4082763" y="6122630"/>
                </a:cubicBezTo>
                <a:cubicBezTo>
                  <a:pt x="4064117" y="6101710"/>
                  <a:pt x="4052293" y="6111715"/>
                  <a:pt x="4041378" y="6131270"/>
                </a:cubicBezTo>
                <a:cubicBezTo>
                  <a:pt x="4057295" y="6138547"/>
                  <a:pt x="4071848" y="6145368"/>
                  <a:pt x="4076851" y="6147642"/>
                </a:cubicBezTo>
                <a:cubicBezTo>
                  <a:pt x="4073667" y="6166288"/>
                  <a:pt x="4074577" y="6177658"/>
                  <a:pt x="4069574" y="6184479"/>
                </a:cubicBezTo>
                <a:cubicBezTo>
                  <a:pt x="4060933" y="6195849"/>
                  <a:pt x="4048200" y="6203580"/>
                  <a:pt x="4042742" y="6208582"/>
                </a:cubicBezTo>
                <a:cubicBezTo>
                  <a:pt x="4045926" y="6225409"/>
                  <a:pt x="4048200" y="6234505"/>
                  <a:pt x="4049564" y="6244055"/>
                </a:cubicBezTo>
                <a:cubicBezTo>
                  <a:pt x="4050474" y="6251331"/>
                  <a:pt x="4050019" y="6258607"/>
                  <a:pt x="4050019" y="6265884"/>
                </a:cubicBezTo>
                <a:cubicBezTo>
                  <a:pt x="4056386" y="6264520"/>
                  <a:pt x="4062752" y="6262700"/>
                  <a:pt x="4069119" y="6261336"/>
                </a:cubicBezTo>
                <a:cubicBezTo>
                  <a:pt x="4075486" y="6259972"/>
                  <a:pt x="4081853" y="6259517"/>
                  <a:pt x="4088675" y="6258607"/>
                </a:cubicBezTo>
                <a:cubicBezTo>
                  <a:pt x="4090948" y="6261791"/>
                  <a:pt x="4092768" y="6264974"/>
                  <a:pt x="4095042" y="6268157"/>
                </a:cubicBezTo>
                <a:cubicBezTo>
                  <a:pt x="4081398" y="6280437"/>
                  <a:pt x="4067300" y="6293170"/>
                  <a:pt x="4052293" y="6306359"/>
                </a:cubicBezTo>
                <a:cubicBezTo>
                  <a:pt x="4158710" y="6332281"/>
                  <a:pt x="4168715" y="6331826"/>
                  <a:pt x="4201459" y="6300902"/>
                </a:cubicBezTo>
                <a:close/>
                <a:moveTo>
                  <a:pt x="9883412" y="1195602"/>
                </a:moveTo>
                <a:cubicBezTo>
                  <a:pt x="9902058" y="1215612"/>
                  <a:pt x="9915701" y="1229710"/>
                  <a:pt x="9931618" y="1246992"/>
                </a:cubicBezTo>
                <a:cubicBezTo>
                  <a:pt x="9943897" y="1222434"/>
                  <a:pt x="9951173" y="1207881"/>
                  <a:pt x="9957540" y="1195602"/>
                </a:cubicBezTo>
                <a:cubicBezTo>
                  <a:pt x="9949809" y="1183323"/>
                  <a:pt x="9942988" y="1172409"/>
                  <a:pt x="9936166" y="1161494"/>
                </a:cubicBezTo>
                <a:cubicBezTo>
                  <a:pt x="9930254" y="1151944"/>
                  <a:pt x="9923432" y="1142848"/>
                  <a:pt x="9917520" y="1133298"/>
                </a:cubicBezTo>
                <a:cubicBezTo>
                  <a:pt x="9908880" y="1140120"/>
                  <a:pt x="9898420" y="1146032"/>
                  <a:pt x="9891598" y="1154673"/>
                </a:cubicBezTo>
                <a:cubicBezTo>
                  <a:pt x="9877046" y="1172409"/>
                  <a:pt x="9859309" y="1179685"/>
                  <a:pt x="9840664" y="1166497"/>
                </a:cubicBezTo>
                <a:cubicBezTo>
                  <a:pt x="9822473" y="1153308"/>
                  <a:pt x="9808374" y="1135117"/>
                  <a:pt x="9790183" y="1116472"/>
                </a:cubicBezTo>
                <a:cubicBezTo>
                  <a:pt x="9793822" y="1111469"/>
                  <a:pt x="9800643" y="1102374"/>
                  <a:pt x="9812467" y="1086002"/>
                </a:cubicBezTo>
                <a:cubicBezTo>
                  <a:pt x="9772447" y="1068720"/>
                  <a:pt x="9736065" y="1052803"/>
                  <a:pt x="9699228" y="1036886"/>
                </a:cubicBezTo>
                <a:cubicBezTo>
                  <a:pt x="9718329" y="1063718"/>
                  <a:pt x="9751072" y="1075997"/>
                  <a:pt x="9758804" y="1112379"/>
                </a:cubicBezTo>
                <a:cubicBezTo>
                  <a:pt x="9761532" y="1125112"/>
                  <a:pt x="9773811" y="1136027"/>
                  <a:pt x="9784271" y="1151489"/>
                </a:cubicBezTo>
                <a:cubicBezTo>
                  <a:pt x="9780632" y="1156492"/>
                  <a:pt x="9772447" y="1167406"/>
                  <a:pt x="9765626" y="1176502"/>
                </a:cubicBezTo>
                <a:cubicBezTo>
                  <a:pt x="9773811" y="1195148"/>
                  <a:pt x="9819743" y="1176047"/>
                  <a:pt x="9801097" y="1205153"/>
                </a:cubicBezTo>
                <a:cubicBezTo>
                  <a:pt x="9812467" y="1226072"/>
                  <a:pt x="9817925" y="1243354"/>
                  <a:pt x="9829294" y="1256087"/>
                </a:cubicBezTo>
                <a:cubicBezTo>
                  <a:pt x="9839299" y="1267002"/>
                  <a:pt x="9856125" y="1279736"/>
                  <a:pt x="9867950" y="1277916"/>
                </a:cubicBezTo>
                <a:cubicBezTo>
                  <a:pt x="9882957" y="1276097"/>
                  <a:pt x="9897055" y="1262454"/>
                  <a:pt x="9885231" y="1239261"/>
                </a:cubicBezTo>
                <a:cubicBezTo>
                  <a:pt x="9878409" y="1227436"/>
                  <a:pt x="9883412" y="1210155"/>
                  <a:pt x="9883412" y="1195602"/>
                </a:cubicBezTo>
                <a:close/>
                <a:moveTo>
                  <a:pt x="9967090" y="1390246"/>
                </a:moveTo>
                <a:cubicBezTo>
                  <a:pt x="9967090" y="1393884"/>
                  <a:pt x="9967545" y="1397522"/>
                  <a:pt x="9967545" y="1401160"/>
                </a:cubicBezTo>
                <a:cubicBezTo>
                  <a:pt x="9977550" y="1405708"/>
                  <a:pt x="9987555" y="1414349"/>
                  <a:pt x="9997106" y="1413894"/>
                </a:cubicBezTo>
                <a:cubicBezTo>
                  <a:pt x="10036671" y="1411166"/>
                  <a:pt x="10039854" y="1426628"/>
                  <a:pt x="10028030" y="1459826"/>
                </a:cubicBezTo>
                <a:cubicBezTo>
                  <a:pt x="10024392" y="1469377"/>
                  <a:pt x="10037580" y="1487113"/>
                  <a:pt x="10046676" y="1498027"/>
                </a:cubicBezTo>
                <a:cubicBezTo>
                  <a:pt x="10050769" y="1503030"/>
                  <a:pt x="10065777" y="1503939"/>
                  <a:pt x="10072599" y="1500756"/>
                </a:cubicBezTo>
                <a:cubicBezTo>
                  <a:pt x="10089879" y="1491661"/>
                  <a:pt x="10105796" y="1479382"/>
                  <a:pt x="10120804" y="1469377"/>
                </a:cubicBezTo>
                <a:cubicBezTo>
                  <a:pt x="10112164" y="1444364"/>
                  <a:pt x="10107161" y="1417532"/>
                  <a:pt x="10093518" y="1395703"/>
                </a:cubicBezTo>
                <a:cubicBezTo>
                  <a:pt x="10082603" y="1377967"/>
                  <a:pt x="10063048" y="1362050"/>
                  <a:pt x="10043492" y="1354319"/>
                </a:cubicBezTo>
                <a:cubicBezTo>
                  <a:pt x="10036671" y="1351590"/>
                  <a:pt x="10018935" y="1375693"/>
                  <a:pt x="10007566" y="1386608"/>
                </a:cubicBezTo>
                <a:cubicBezTo>
                  <a:pt x="9996196" y="1387517"/>
                  <a:pt x="9981644" y="1388881"/>
                  <a:pt x="9967090" y="1390246"/>
                </a:cubicBezTo>
                <a:close/>
                <a:moveTo>
                  <a:pt x="9205798" y="3577257"/>
                </a:moveTo>
                <a:cubicBezTo>
                  <a:pt x="9182604" y="3567252"/>
                  <a:pt x="9161685" y="3549970"/>
                  <a:pt x="9143039" y="3552244"/>
                </a:cubicBezTo>
                <a:cubicBezTo>
                  <a:pt x="9124848" y="3554063"/>
                  <a:pt x="9108931" y="3575437"/>
                  <a:pt x="9093469" y="3587262"/>
                </a:cubicBezTo>
                <a:cubicBezTo>
                  <a:pt x="9117117" y="3604998"/>
                  <a:pt x="9134398" y="3618186"/>
                  <a:pt x="9151680" y="3631375"/>
                </a:cubicBezTo>
                <a:cubicBezTo>
                  <a:pt x="9148042" y="3635923"/>
                  <a:pt x="9144858" y="3640470"/>
                  <a:pt x="9141220" y="3645473"/>
                </a:cubicBezTo>
                <a:cubicBezTo>
                  <a:pt x="9134853" y="3639561"/>
                  <a:pt x="9129395" y="3632284"/>
                  <a:pt x="9121665" y="3628646"/>
                </a:cubicBezTo>
                <a:cubicBezTo>
                  <a:pt x="9112114" y="3623644"/>
                  <a:pt x="9101654" y="3620915"/>
                  <a:pt x="9091195" y="3617732"/>
                </a:cubicBezTo>
                <a:cubicBezTo>
                  <a:pt x="9090285" y="3617277"/>
                  <a:pt x="9088466" y="3620915"/>
                  <a:pt x="9086647" y="3623189"/>
                </a:cubicBezTo>
                <a:cubicBezTo>
                  <a:pt x="9092104" y="3626827"/>
                  <a:pt x="9098016" y="3630465"/>
                  <a:pt x="9104838" y="3634558"/>
                </a:cubicBezTo>
                <a:cubicBezTo>
                  <a:pt x="9094833" y="3643654"/>
                  <a:pt x="9086647" y="3650930"/>
                  <a:pt x="9071185" y="3665028"/>
                </a:cubicBezTo>
                <a:cubicBezTo>
                  <a:pt x="9107567" y="3662300"/>
                  <a:pt x="9133489" y="3660480"/>
                  <a:pt x="9159411" y="3658661"/>
                </a:cubicBezTo>
                <a:cubicBezTo>
                  <a:pt x="9159866" y="3662300"/>
                  <a:pt x="9159866" y="3665483"/>
                  <a:pt x="9160320" y="3669121"/>
                </a:cubicBezTo>
                <a:cubicBezTo>
                  <a:pt x="9148042" y="3670940"/>
                  <a:pt x="9135762" y="3672305"/>
                  <a:pt x="9124393" y="3674124"/>
                </a:cubicBezTo>
                <a:cubicBezTo>
                  <a:pt x="9128031" y="3681400"/>
                  <a:pt x="9132125" y="3694134"/>
                  <a:pt x="9133943" y="3693679"/>
                </a:cubicBezTo>
                <a:cubicBezTo>
                  <a:pt x="9149860" y="3690041"/>
                  <a:pt x="9168961" y="3689131"/>
                  <a:pt x="9179876" y="3679126"/>
                </a:cubicBezTo>
                <a:cubicBezTo>
                  <a:pt x="9208072" y="3650930"/>
                  <a:pt x="9210800" y="3614548"/>
                  <a:pt x="9205798" y="3577257"/>
                </a:cubicBezTo>
                <a:close/>
                <a:moveTo>
                  <a:pt x="5090543" y="1159675"/>
                </a:moveTo>
                <a:cubicBezTo>
                  <a:pt x="5065530" y="1190145"/>
                  <a:pt x="5065530" y="1240170"/>
                  <a:pt x="5048704" y="1285193"/>
                </a:cubicBezTo>
                <a:cubicBezTo>
                  <a:pt x="5073262" y="1289741"/>
                  <a:pt x="5087814" y="1286103"/>
                  <a:pt x="5092362" y="1259725"/>
                </a:cubicBezTo>
                <a:cubicBezTo>
                  <a:pt x="5095091" y="1244718"/>
                  <a:pt x="5094636" y="1221524"/>
                  <a:pt x="5121468" y="1221524"/>
                </a:cubicBezTo>
                <a:cubicBezTo>
                  <a:pt x="5122377" y="1221524"/>
                  <a:pt x="5126470" y="1199241"/>
                  <a:pt x="5123287" y="1189690"/>
                </a:cubicBezTo>
                <a:cubicBezTo>
                  <a:pt x="5114192" y="1164223"/>
                  <a:pt x="5113736" y="1143303"/>
                  <a:pt x="5141023" y="1129205"/>
                </a:cubicBezTo>
                <a:cubicBezTo>
                  <a:pt x="5155576" y="1121929"/>
                  <a:pt x="5169674" y="1113743"/>
                  <a:pt x="5192413" y="1101919"/>
                </a:cubicBezTo>
                <a:cubicBezTo>
                  <a:pt x="5156485" y="1097371"/>
                  <a:pt x="5137385" y="1051439"/>
                  <a:pt x="5106460" y="1083273"/>
                </a:cubicBezTo>
                <a:cubicBezTo>
                  <a:pt x="5093272" y="1097371"/>
                  <a:pt x="5096910" y="1126477"/>
                  <a:pt x="5090543" y="1159675"/>
                </a:cubicBezTo>
                <a:close/>
                <a:moveTo>
                  <a:pt x="4328796" y="6414595"/>
                </a:moveTo>
                <a:cubicBezTo>
                  <a:pt x="4333798" y="6400497"/>
                  <a:pt x="4345168" y="6385035"/>
                  <a:pt x="4341075" y="6376394"/>
                </a:cubicBezTo>
                <a:cubicBezTo>
                  <a:pt x="4331524" y="6355474"/>
                  <a:pt x="4313333" y="6351381"/>
                  <a:pt x="4293323" y="6368663"/>
                </a:cubicBezTo>
                <a:cubicBezTo>
                  <a:pt x="4280590" y="6379577"/>
                  <a:pt x="4267401" y="6392766"/>
                  <a:pt x="4251939" y="6396404"/>
                </a:cubicBezTo>
                <a:cubicBezTo>
                  <a:pt x="4218285" y="6404590"/>
                  <a:pt x="4226017" y="6423691"/>
                  <a:pt x="4234658" y="6451432"/>
                </a:cubicBezTo>
                <a:cubicBezTo>
                  <a:pt x="4251484" y="6440062"/>
                  <a:pt x="4265582" y="6430967"/>
                  <a:pt x="4288776" y="6415505"/>
                </a:cubicBezTo>
                <a:cubicBezTo>
                  <a:pt x="4275587" y="6440517"/>
                  <a:pt x="4267401" y="6455070"/>
                  <a:pt x="4258761" y="6470987"/>
                </a:cubicBezTo>
                <a:cubicBezTo>
                  <a:pt x="4278770" y="6469168"/>
                  <a:pt x="4295597" y="6467804"/>
                  <a:pt x="4316517" y="6465984"/>
                </a:cubicBezTo>
                <a:cubicBezTo>
                  <a:pt x="4290595" y="6434605"/>
                  <a:pt x="4326067" y="6435515"/>
                  <a:pt x="4341984" y="6422326"/>
                </a:cubicBezTo>
                <a:cubicBezTo>
                  <a:pt x="4332434" y="6416869"/>
                  <a:pt x="4325612" y="6412776"/>
                  <a:pt x="4328796" y="6414595"/>
                </a:cubicBezTo>
                <a:close/>
                <a:moveTo>
                  <a:pt x="8455420" y="4385846"/>
                </a:moveTo>
                <a:cubicBezTo>
                  <a:pt x="8416309" y="4400853"/>
                  <a:pt x="8395390" y="4334456"/>
                  <a:pt x="8353550" y="4365836"/>
                </a:cubicBezTo>
                <a:cubicBezTo>
                  <a:pt x="8352186" y="4366745"/>
                  <a:pt x="8347639" y="4361743"/>
                  <a:pt x="8344000" y="4361288"/>
                </a:cubicBezTo>
                <a:cubicBezTo>
                  <a:pt x="8315804" y="4356740"/>
                  <a:pt x="8287608" y="4349464"/>
                  <a:pt x="8259412" y="4348554"/>
                </a:cubicBezTo>
                <a:cubicBezTo>
                  <a:pt x="8246678" y="4348100"/>
                  <a:pt x="8233035" y="4359924"/>
                  <a:pt x="8218937" y="4366745"/>
                </a:cubicBezTo>
                <a:cubicBezTo>
                  <a:pt x="8252591" y="4370384"/>
                  <a:pt x="8288973" y="4363107"/>
                  <a:pt x="8304890" y="4378115"/>
                </a:cubicBezTo>
                <a:cubicBezTo>
                  <a:pt x="8327174" y="4399034"/>
                  <a:pt x="8352641" y="4398125"/>
                  <a:pt x="8375380" y="4408130"/>
                </a:cubicBezTo>
                <a:cubicBezTo>
                  <a:pt x="8406759" y="4422228"/>
                  <a:pt x="8434046" y="4418590"/>
                  <a:pt x="8455420" y="4385846"/>
                </a:cubicBezTo>
                <a:close/>
                <a:moveTo>
                  <a:pt x="9553245" y="2588577"/>
                </a:moveTo>
                <a:cubicBezTo>
                  <a:pt x="9544150" y="2605858"/>
                  <a:pt x="9536419" y="2620866"/>
                  <a:pt x="9530052" y="2633599"/>
                </a:cubicBezTo>
                <a:cubicBezTo>
                  <a:pt x="9556884" y="2633599"/>
                  <a:pt x="9579622" y="2633599"/>
                  <a:pt x="9602816" y="2633599"/>
                </a:cubicBezTo>
                <a:cubicBezTo>
                  <a:pt x="9601452" y="2631780"/>
                  <a:pt x="9600087" y="2630416"/>
                  <a:pt x="9598723" y="2628597"/>
                </a:cubicBezTo>
                <a:cubicBezTo>
                  <a:pt x="9616459" y="2619956"/>
                  <a:pt x="9633741" y="2611315"/>
                  <a:pt x="9651932" y="2602220"/>
                </a:cubicBezTo>
                <a:cubicBezTo>
                  <a:pt x="9658754" y="2590396"/>
                  <a:pt x="9666485" y="2576753"/>
                  <a:pt x="9677399" y="2557652"/>
                </a:cubicBezTo>
                <a:cubicBezTo>
                  <a:pt x="9626009" y="2559926"/>
                  <a:pt x="9581896" y="2595853"/>
                  <a:pt x="9531871" y="2573569"/>
                </a:cubicBezTo>
                <a:cubicBezTo>
                  <a:pt x="9538693" y="2578572"/>
                  <a:pt x="9545969" y="2584029"/>
                  <a:pt x="9553245" y="2588577"/>
                </a:cubicBezTo>
                <a:close/>
                <a:moveTo>
                  <a:pt x="3638448" y="5947087"/>
                </a:moveTo>
                <a:cubicBezTo>
                  <a:pt x="3637084" y="5986652"/>
                  <a:pt x="3652091" y="6021670"/>
                  <a:pt x="3678923" y="6050776"/>
                </a:cubicBezTo>
                <a:cubicBezTo>
                  <a:pt x="3684835" y="6057597"/>
                  <a:pt x="3697568" y="6059416"/>
                  <a:pt x="3707574" y="6060780"/>
                </a:cubicBezTo>
                <a:cubicBezTo>
                  <a:pt x="3710302" y="6061235"/>
                  <a:pt x="3717124" y="6048956"/>
                  <a:pt x="3716669" y="6043499"/>
                </a:cubicBezTo>
                <a:cubicBezTo>
                  <a:pt x="3714395" y="6022125"/>
                  <a:pt x="3713941" y="5998476"/>
                  <a:pt x="3704390" y="5980286"/>
                </a:cubicBezTo>
                <a:cubicBezTo>
                  <a:pt x="3692566" y="5958456"/>
                  <a:pt x="3683471" y="5921619"/>
                  <a:pt x="3638448" y="5947087"/>
                </a:cubicBezTo>
                <a:close/>
                <a:moveTo>
                  <a:pt x="529154" y="4731475"/>
                </a:moveTo>
                <a:cubicBezTo>
                  <a:pt x="534157" y="4732839"/>
                  <a:pt x="539159" y="4734658"/>
                  <a:pt x="544162" y="4736022"/>
                </a:cubicBezTo>
                <a:cubicBezTo>
                  <a:pt x="552802" y="4726472"/>
                  <a:pt x="561898" y="4717376"/>
                  <a:pt x="569629" y="4707371"/>
                </a:cubicBezTo>
                <a:cubicBezTo>
                  <a:pt x="583727" y="4688726"/>
                  <a:pt x="582818" y="4655982"/>
                  <a:pt x="618290" y="4657346"/>
                </a:cubicBezTo>
                <a:cubicBezTo>
                  <a:pt x="619654" y="4657346"/>
                  <a:pt x="622838" y="4647341"/>
                  <a:pt x="621928" y="4642339"/>
                </a:cubicBezTo>
                <a:cubicBezTo>
                  <a:pt x="621473" y="4639155"/>
                  <a:pt x="611468" y="4635062"/>
                  <a:pt x="611468" y="4635062"/>
                </a:cubicBezTo>
                <a:cubicBezTo>
                  <a:pt x="594642" y="4658256"/>
                  <a:pt x="594642" y="4629150"/>
                  <a:pt x="586456" y="4627331"/>
                </a:cubicBezTo>
                <a:cubicBezTo>
                  <a:pt x="570084" y="4623693"/>
                  <a:pt x="548709" y="4593678"/>
                  <a:pt x="539159" y="4623693"/>
                </a:cubicBezTo>
                <a:cubicBezTo>
                  <a:pt x="528245" y="4656892"/>
                  <a:pt x="531883" y="4695093"/>
                  <a:pt x="529154" y="4731475"/>
                </a:cubicBezTo>
                <a:close/>
                <a:moveTo>
                  <a:pt x="5768157" y="928650"/>
                </a:moveTo>
                <a:cubicBezTo>
                  <a:pt x="5766793" y="924102"/>
                  <a:pt x="5765429" y="919554"/>
                  <a:pt x="5763609" y="914552"/>
                </a:cubicBezTo>
                <a:cubicBezTo>
                  <a:pt x="5748147" y="913642"/>
                  <a:pt x="5730411" y="907275"/>
                  <a:pt x="5718132" y="912733"/>
                </a:cubicBezTo>
                <a:cubicBezTo>
                  <a:pt x="5669471" y="934107"/>
                  <a:pt x="5692210" y="977765"/>
                  <a:pt x="5694029" y="1020059"/>
                </a:cubicBezTo>
                <a:cubicBezTo>
                  <a:pt x="5684934" y="1007326"/>
                  <a:pt x="5679931" y="1000049"/>
                  <a:pt x="5669926" y="985496"/>
                </a:cubicBezTo>
                <a:cubicBezTo>
                  <a:pt x="5668107" y="1001868"/>
                  <a:pt x="5664014" y="1011873"/>
                  <a:pt x="5667197" y="1017331"/>
                </a:cubicBezTo>
                <a:cubicBezTo>
                  <a:pt x="5674474" y="1029155"/>
                  <a:pt x="5685843" y="1039160"/>
                  <a:pt x="5695393" y="1049620"/>
                </a:cubicBezTo>
                <a:cubicBezTo>
                  <a:pt x="5700851" y="1040524"/>
                  <a:pt x="5709036" y="1031883"/>
                  <a:pt x="5711765" y="1021878"/>
                </a:cubicBezTo>
                <a:cubicBezTo>
                  <a:pt x="5722680" y="986406"/>
                  <a:pt x="5726318" y="947750"/>
                  <a:pt x="5768157" y="928650"/>
                </a:cubicBezTo>
                <a:close/>
                <a:moveTo>
                  <a:pt x="8724646" y="4753758"/>
                </a:moveTo>
                <a:cubicBezTo>
                  <a:pt x="8713277" y="4762399"/>
                  <a:pt x="8690993" y="4774223"/>
                  <a:pt x="8692812" y="4779226"/>
                </a:cubicBezTo>
                <a:cubicBezTo>
                  <a:pt x="8705546" y="4821974"/>
                  <a:pt x="8668709" y="4816972"/>
                  <a:pt x="8649608" y="4827432"/>
                </a:cubicBezTo>
                <a:cubicBezTo>
                  <a:pt x="8640058" y="4832434"/>
                  <a:pt x="8627779" y="4832889"/>
                  <a:pt x="8619139" y="4838801"/>
                </a:cubicBezTo>
                <a:cubicBezTo>
                  <a:pt x="8610498" y="4844713"/>
                  <a:pt x="8603222" y="4853809"/>
                  <a:pt x="8599128" y="4863359"/>
                </a:cubicBezTo>
                <a:cubicBezTo>
                  <a:pt x="8597764" y="4866543"/>
                  <a:pt x="8608679" y="4879731"/>
                  <a:pt x="8614591" y="4880186"/>
                </a:cubicBezTo>
                <a:cubicBezTo>
                  <a:pt x="8625506" y="4880186"/>
                  <a:pt x="8642332" y="4877912"/>
                  <a:pt x="8646425" y="4870636"/>
                </a:cubicBezTo>
                <a:cubicBezTo>
                  <a:pt x="8671892" y="4826522"/>
                  <a:pt x="8707820" y="4801055"/>
                  <a:pt x="8764667" y="4800146"/>
                </a:cubicBezTo>
                <a:cubicBezTo>
                  <a:pt x="8749659" y="4782409"/>
                  <a:pt x="8738289" y="4769221"/>
                  <a:pt x="8724646" y="4753758"/>
                </a:cubicBezTo>
                <a:close/>
                <a:moveTo>
                  <a:pt x="8939755" y="3694588"/>
                </a:moveTo>
                <a:cubicBezTo>
                  <a:pt x="8939755" y="3698681"/>
                  <a:pt x="8939755" y="3702320"/>
                  <a:pt x="8939755" y="3706413"/>
                </a:cubicBezTo>
                <a:cubicBezTo>
                  <a:pt x="8956126" y="3714144"/>
                  <a:pt x="8973408" y="3721875"/>
                  <a:pt x="8989325" y="3730516"/>
                </a:cubicBezTo>
                <a:cubicBezTo>
                  <a:pt x="8997056" y="3735063"/>
                  <a:pt x="9005697" y="3748707"/>
                  <a:pt x="9009790" y="3746887"/>
                </a:cubicBezTo>
                <a:cubicBezTo>
                  <a:pt x="9018886" y="3743249"/>
                  <a:pt x="9027071" y="3734154"/>
                  <a:pt x="9032074" y="3725513"/>
                </a:cubicBezTo>
                <a:cubicBezTo>
                  <a:pt x="9043898" y="3704139"/>
                  <a:pt x="9035712" y="3683674"/>
                  <a:pt x="9021159" y="3665483"/>
                </a:cubicBezTo>
                <a:cubicBezTo>
                  <a:pt x="9035257" y="3658661"/>
                  <a:pt x="9046627" y="3652749"/>
                  <a:pt x="9057996" y="3646837"/>
                </a:cubicBezTo>
                <a:cubicBezTo>
                  <a:pt x="9056632" y="3642744"/>
                  <a:pt x="9055268" y="3639106"/>
                  <a:pt x="9053903" y="3635013"/>
                </a:cubicBezTo>
                <a:cubicBezTo>
                  <a:pt x="9029800" y="3640925"/>
                  <a:pt x="9005697" y="3647292"/>
                  <a:pt x="8976137" y="3654568"/>
                </a:cubicBezTo>
                <a:cubicBezTo>
                  <a:pt x="8995237" y="3677762"/>
                  <a:pt x="9008880" y="3694134"/>
                  <a:pt x="9023433" y="3711870"/>
                </a:cubicBezTo>
                <a:cubicBezTo>
                  <a:pt x="8992963" y="3705958"/>
                  <a:pt x="8966132" y="3700046"/>
                  <a:pt x="8939755" y="3694588"/>
                </a:cubicBezTo>
                <a:close/>
                <a:moveTo>
                  <a:pt x="8101151" y="5046633"/>
                </a:moveTo>
                <a:cubicBezTo>
                  <a:pt x="8061585" y="5031626"/>
                  <a:pt x="8046578" y="5066189"/>
                  <a:pt x="8033844" y="5068917"/>
                </a:cubicBezTo>
                <a:cubicBezTo>
                  <a:pt x="7993824" y="5047998"/>
                  <a:pt x="7961535" y="5030716"/>
                  <a:pt x="7928791" y="5013890"/>
                </a:cubicBezTo>
                <a:cubicBezTo>
                  <a:pt x="7921969" y="5035264"/>
                  <a:pt x="7918786" y="5046178"/>
                  <a:pt x="7914693" y="5059367"/>
                </a:cubicBezTo>
                <a:cubicBezTo>
                  <a:pt x="7923334" y="5060731"/>
                  <a:pt x="7934249" y="5065734"/>
                  <a:pt x="7943344" y="5063005"/>
                </a:cubicBezTo>
                <a:cubicBezTo>
                  <a:pt x="7987002" y="5051181"/>
                  <a:pt x="7992915" y="5053909"/>
                  <a:pt x="8004739" y="5102571"/>
                </a:cubicBezTo>
                <a:cubicBezTo>
                  <a:pt x="8035208" y="5084834"/>
                  <a:pt x="8064314" y="5067553"/>
                  <a:pt x="8101151" y="5046633"/>
                </a:cubicBezTo>
                <a:close/>
                <a:moveTo>
                  <a:pt x="4322884" y="2044212"/>
                </a:moveTo>
                <a:cubicBezTo>
                  <a:pt x="4336072" y="2046031"/>
                  <a:pt x="4357901" y="2049214"/>
                  <a:pt x="4389281" y="2053307"/>
                </a:cubicBezTo>
                <a:cubicBezTo>
                  <a:pt x="4374273" y="2026930"/>
                  <a:pt x="4364268" y="2009649"/>
                  <a:pt x="4353808" y="1991458"/>
                </a:cubicBezTo>
                <a:cubicBezTo>
                  <a:pt x="4361994" y="1986000"/>
                  <a:pt x="4369271" y="1980998"/>
                  <a:pt x="4382459" y="1972357"/>
                </a:cubicBezTo>
                <a:cubicBezTo>
                  <a:pt x="4360175" y="1960988"/>
                  <a:pt x="4342894" y="1952347"/>
                  <a:pt x="4322884" y="1942342"/>
                </a:cubicBezTo>
                <a:cubicBezTo>
                  <a:pt x="4322884" y="1977814"/>
                  <a:pt x="4322884" y="2006920"/>
                  <a:pt x="4322884" y="2044212"/>
                </a:cubicBezTo>
                <a:close/>
                <a:moveTo>
                  <a:pt x="1113085" y="4412678"/>
                </a:moveTo>
                <a:cubicBezTo>
                  <a:pt x="1098077" y="4394941"/>
                  <a:pt x="1083979" y="4367200"/>
                  <a:pt x="1072610" y="4368110"/>
                </a:cubicBezTo>
                <a:cubicBezTo>
                  <a:pt x="1053964" y="4369929"/>
                  <a:pt x="1037592" y="4390849"/>
                  <a:pt x="1020765" y="4403127"/>
                </a:cubicBezTo>
                <a:cubicBezTo>
                  <a:pt x="1049416" y="4448150"/>
                  <a:pt x="1049416" y="4448150"/>
                  <a:pt x="1113085" y="4412678"/>
                </a:cubicBezTo>
                <a:close/>
                <a:moveTo>
                  <a:pt x="10279975" y="2536278"/>
                </a:moveTo>
                <a:cubicBezTo>
                  <a:pt x="10280884" y="2540371"/>
                  <a:pt x="10281795" y="2544464"/>
                  <a:pt x="10282704" y="2549012"/>
                </a:cubicBezTo>
                <a:cubicBezTo>
                  <a:pt x="10301805" y="2545828"/>
                  <a:pt x="10323634" y="2547192"/>
                  <a:pt x="10338186" y="2537642"/>
                </a:cubicBezTo>
                <a:cubicBezTo>
                  <a:pt x="10346373" y="2532185"/>
                  <a:pt x="10348191" y="2498531"/>
                  <a:pt x="10341370" y="2493984"/>
                </a:cubicBezTo>
                <a:cubicBezTo>
                  <a:pt x="10328182" y="2484888"/>
                  <a:pt x="10307262" y="2485798"/>
                  <a:pt x="10289526" y="2485798"/>
                </a:cubicBezTo>
                <a:cubicBezTo>
                  <a:pt x="10284523" y="2485798"/>
                  <a:pt x="10279975" y="2497167"/>
                  <a:pt x="10273609" y="2504898"/>
                </a:cubicBezTo>
                <a:cubicBezTo>
                  <a:pt x="10284978" y="2511265"/>
                  <a:pt x="10293164" y="2515358"/>
                  <a:pt x="10301349" y="2519906"/>
                </a:cubicBezTo>
                <a:cubicBezTo>
                  <a:pt x="10294528" y="2524908"/>
                  <a:pt x="10287252" y="2530366"/>
                  <a:pt x="10279975" y="2536278"/>
                </a:cubicBezTo>
                <a:close/>
                <a:moveTo>
                  <a:pt x="8952489" y="3906513"/>
                </a:moveTo>
                <a:cubicBezTo>
                  <a:pt x="8957491" y="3907878"/>
                  <a:pt x="8962493" y="3909242"/>
                  <a:pt x="8967496" y="3911061"/>
                </a:cubicBezTo>
                <a:cubicBezTo>
                  <a:pt x="8975682" y="3884684"/>
                  <a:pt x="8984323" y="3858307"/>
                  <a:pt x="8992508" y="3831930"/>
                </a:cubicBezTo>
                <a:cubicBezTo>
                  <a:pt x="8988871" y="3831476"/>
                  <a:pt x="8985232" y="3831021"/>
                  <a:pt x="8981139" y="3830566"/>
                </a:cubicBezTo>
                <a:cubicBezTo>
                  <a:pt x="8963858" y="3825109"/>
                  <a:pt x="8947031" y="3819651"/>
                  <a:pt x="8935207" y="3816013"/>
                </a:cubicBezTo>
                <a:cubicBezTo>
                  <a:pt x="8931569" y="3827837"/>
                  <a:pt x="8927931" y="3839662"/>
                  <a:pt x="8922928" y="3856033"/>
                </a:cubicBezTo>
                <a:cubicBezTo>
                  <a:pt x="8936116" y="3858307"/>
                  <a:pt x="8951579" y="3861036"/>
                  <a:pt x="8958855" y="3862400"/>
                </a:cubicBezTo>
                <a:cubicBezTo>
                  <a:pt x="8956581" y="3877862"/>
                  <a:pt x="8954307" y="3891961"/>
                  <a:pt x="8952489" y="3906513"/>
                </a:cubicBezTo>
                <a:close/>
                <a:moveTo>
                  <a:pt x="10274063" y="1870488"/>
                </a:moveTo>
                <a:cubicBezTo>
                  <a:pt x="10257236" y="1875036"/>
                  <a:pt x="10235407" y="1875490"/>
                  <a:pt x="10233133" y="1882312"/>
                </a:cubicBezTo>
                <a:cubicBezTo>
                  <a:pt x="10226767" y="1902322"/>
                  <a:pt x="10228131" y="1925061"/>
                  <a:pt x="10226311" y="1946890"/>
                </a:cubicBezTo>
                <a:cubicBezTo>
                  <a:pt x="10236317" y="1945071"/>
                  <a:pt x="10253144" y="1945980"/>
                  <a:pt x="10255418" y="1940523"/>
                </a:cubicBezTo>
                <a:cubicBezTo>
                  <a:pt x="10263149" y="1921422"/>
                  <a:pt x="10266787" y="1900048"/>
                  <a:pt x="10274063" y="1870488"/>
                </a:cubicBezTo>
                <a:close/>
                <a:moveTo>
                  <a:pt x="10006656" y="1327032"/>
                </a:moveTo>
                <a:cubicBezTo>
                  <a:pt x="9990284" y="1316118"/>
                  <a:pt x="9980733" y="1304748"/>
                  <a:pt x="9970728" y="1304293"/>
                </a:cubicBezTo>
                <a:cubicBezTo>
                  <a:pt x="9956631" y="1304293"/>
                  <a:pt x="9940259" y="1309751"/>
                  <a:pt x="9929799" y="1318391"/>
                </a:cubicBezTo>
                <a:cubicBezTo>
                  <a:pt x="9922977" y="1323849"/>
                  <a:pt x="9925251" y="1339766"/>
                  <a:pt x="9923432" y="1351135"/>
                </a:cubicBezTo>
                <a:cubicBezTo>
                  <a:pt x="9934802" y="1351590"/>
                  <a:pt x="9945716" y="1352499"/>
                  <a:pt x="9957085" y="1351590"/>
                </a:cubicBezTo>
                <a:cubicBezTo>
                  <a:pt x="9965271" y="1351135"/>
                  <a:pt x="9973457" y="1348861"/>
                  <a:pt x="9983462" y="1347497"/>
                </a:cubicBezTo>
                <a:cubicBezTo>
                  <a:pt x="9981644" y="1339766"/>
                  <a:pt x="9980279" y="1333399"/>
                  <a:pt x="9978459" y="1326123"/>
                </a:cubicBezTo>
                <a:cubicBezTo>
                  <a:pt x="9985736" y="1327032"/>
                  <a:pt x="9992558" y="1327032"/>
                  <a:pt x="10006656" y="1327032"/>
                </a:cubicBezTo>
                <a:close/>
                <a:moveTo>
                  <a:pt x="8339453" y="4680540"/>
                </a:moveTo>
                <a:cubicBezTo>
                  <a:pt x="8338543" y="4676902"/>
                  <a:pt x="8337633" y="4673263"/>
                  <a:pt x="8336724" y="4669625"/>
                </a:cubicBezTo>
                <a:cubicBezTo>
                  <a:pt x="8309438" y="4675992"/>
                  <a:pt x="8277603" y="4711919"/>
                  <a:pt x="8259867" y="4660529"/>
                </a:cubicBezTo>
                <a:cubicBezTo>
                  <a:pt x="8246678" y="4668261"/>
                  <a:pt x="8234400" y="4675537"/>
                  <a:pt x="8221666" y="4682814"/>
                </a:cubicBezTo>
                <a:cubicBezTo>
                  <a:pt x="8220302" y="4680540"/>
                  <a:pt x="8218937" y="4678266"/>
                  <a:pt x="8217573" y="4675992"/>
                </a:cubicBezTo>
                <a:cubicBezTo>
                  <a:pt x="8213935" y="4689635"/>
                  <a:pt x="8209842" y="4703733"/>
                  <a:pt x="8205294" y="4720560"/>
                </a:cubicBezTo>
                <a:cubicBezTo>
                  <a:pt x="8254410" y="4706007"/>
                  <a:pt x="8297158" y="4693274"/>
                  <a:pt x="8339453" y="4680540"/>
                </a:cubicBezTo>
                <a:close/>
                <a:moveTo>
                  <a:pt x="8206659" y="4515912"/>
                </a:moveTo>
                <a:cubicBezTo>
                  <a:pt x="8211661" y="4530919"/>
                  <a:pt x="8213935" y="4542288"/>
                  <a:pt x="8219392" y="4551839"/>
                </a:cubicBezTo>
                <a:cubicBezTo>
                  <a:pt x="8223485" y="4558660"/>
                  <a:pt x="8233035" y="4568665"/>
                  <a:pt x="8238947" y="4567301"/>
                </a:cubicBezTo>
                <a:cubicBezTo>
                  <a:pt x="8256684" y="4564117"/>
                  <a:pt x="8273510" y="4557296"/>
                  <a:pt x="8289882" y="4550474"/>
                </a:cubicBezTo>
                <a:cubicBezTo>
                  <a:pt x="8293520" y="4549110"/>
                  <a:pt x="8295794" y="4539560"/>
                  <a:pt x="8294884" y="4534557"/>
                </a:cubicBezTo>
                <a:cubicBezTo>
                  <a:pt x="8293520" y="4530009"/>
                  <a:pt x="8287153" y="4524552"/>
                  <a:pt x="8282606" y="4523642"/>
                </a:cubicBezTo>
                <a:cubicBezTo>
                  <a:pt x="8258502" y="4520459"/>
                  <a:pt x="8233945" y="4518640"/>
                  <a:pt x="8206659" y="4515912"/>
                </a:cubicBezTo>
                <a:close/>
                <a:moveTo>
                  <a:pt x="10043492" y="3132487"/>
                </a:moveTo>
                <a:cubicBezTo>
                  <a:pt x="10044402" y="3136125"/>
                  <a:pt x="10044857" y="3139763"/>
                  <a:pt x="10045766" y="3142947"/>
                </a:cubicBezTo>
                <a:cubicBezTo>
                  <a:pt x="10064867" y="3140218"/>
                  <a:pt x="10084422" y="3137035"/>
                  <a:pt x="10110344" y="3133397"/>
                </a:cubicBezTo>
                <a:cubicBezTo>
                  <a:pt x="10064412" y="3105655"/>
                  <a:pt x="10113073" y="3083372"/>
                  <a:pt x="10106707" y="3056085"/>
                </a:cubicBezTo>
                <a:cubicBezTo>
                  <a:pt x="10100339" y="3058814"/>
                  <a:pt x="10093063" y="3059268"/>
                  <a:pt x="10090334" y="3062907"/>
                </a:cubicBezTo>
                <a:cubicBezTo>
                  <a:pt x="10073962" y="3085191"/>
                  <a:pt x="10058955" y="3108839"/>
                  <a:pt x="10043492" y="3132487"/>
                </a:cubicBezTo>
                <a:close/>
                <a:moveTo>
                  <a:pt x="3914496" y="5641478"/>
                </a:moveTo>
                <a:cubicBezTo>
                  <a:pt x="3931777" y="5690594"/>
                  <a:pt x="3971343" y="5689684"/>
                  <a:pt x="4020004" y="5641478"/>
                </a:cubicBezTo>
                <a:cubicBezTo>
                  <a:pt x="3988624" y="5641478"/>
                  <a:pt x="3952242" y="5641478"/>
                  <a:pt x="3914496" y="5641478"/>
                </a:cubicBezTo>
                <a:close/>
                <a:moveTo>
                  <a:pt x="8318078" y="442950"/>
                </a:moveTo>
                <a:cubicBezTo>
                  <a:pt x="8318988" y="446589"/>
                  <a:pt x="8320352" y="450227"/>
                  <a:pt x="8321262" y="453865"/>
                </a:cubicBezTo>
                <a:cubicBezTo>
                  <a:pt x="8337633" y="458868"/>
                  <a:pt x="8354005" y="467508"/>
                  <a:pt x="8370832" y="467508"/>
                </a:cubicBezTo>
                <a:cubicBezTo>
                  <a:pt x="8379928" y="467508"/>
                  <a:pt x="8389478" y="452955"/>
                  <a:pt x="8398573" y="445224"/>
                </a:cubicBezTo>
                <a:cubicBezTo>
                  <a:pt x="8391297" y="438403"/>
                  <a:pt x="8383111" y="424759"/>
                  <a:pt x="8377199" y="425669"/>
                </a:cubicBezTo>
                <a:cubicBezTo>
                  <a:pt x="8357189" y="428398"/>
                  <a:pt x="8337633" y="436584"/>
                  <a:pt x="8318078" y="442950"/>
                </a:cubicBezTo>
                <a:close/>
                <a:moveTo>
                  <a:pt x="5025965" y="318342"/>
                </a:moveTo>
                <a:cubicBezTo>
                  <a:pt x="5070533" y="322435"/>
                  <a:pt x="5073262" y="320161"/>
                  <a:pt x="5104641" y="242850"/>
                </a:cubicBezTo>
                <a:cubicBezTo>
                  <a:pt x="5071443" y="258312"/>
                  <a:pt x="5045975" y="282415"/>
                  <a:pt x="5025965" y="318342"/>
                </a:cubicBezTo>
                <a:close/>
                <a:moveTo>
                  <a:pt x="6041477" y="588023"/>
                </a:moveTo>
                <a:cubicBezTo>
                  <a:pt x="6043296" y="584385"/>
                  <a:pt x="6044660" y="581202"/>
                  <a:pt x="6046479" y="577564"/>
                </a:cubicBezTo>
                <a:cubicBezTo>
                  <a:pt x="6035565" y="567559"/>
                  <a:pt x="6022376" y="558918"/>
                  <a:pt x="6014190" y="546639"/>
                </a:cubicBezTo>
                <a:cubicBezTo>
                  <a:pt x="5994635" y="516169"/>
                  <a:pt x="5983720" y="514805"/>
                  <a:pt x="5958253" y="544365"/>
                </a:cubicBezTo>
                <a:cubicBezTo>
                  <a:pt x="5986449" y="559373"/>
                  <a:pt x="6013735" y="573925"/>
                  <a:pt x="6041477" y="588023"/>
                </a:cubicBezTo>
                <a:close/>
                <a:moveTo>
                  <a:pt x="5110099" y="6470077"/>
                </a:moveTo>
                <a:cubicBezTo>
                  <a:pt x="5098275" y="6481447"/>
                  <a:pt x="5087814" y="6496000"/>
                  <a:pt x="5073717" y="6503276"/>
                </a:cubicBezTo>
                <a:cubicBezTo>
                  <a:pt x="5059619" y="6510098"/>
                  <a:pt x="5041882" y="6508733"/>
                  <a:pt x="5025965" y="6511007"/>
                </a:cubicBezTo>
                <a:cubicBezTo>
                  <a:pt x="5072807" y="6541477"/>
                  <a:pt x="5112827" y="6526924"/>
                  <a:pt x="5110099" y="6470077"/>
                </a:cubicBezTo>
                <a:close/>
                <a:moveTo>
                  <a:pt x="9069820" y="3505402"/>
                </a:moveTo>
                <a:cubicBezTo>
                  <a:pt x="9068911" y="3510405"/>
                  <a:pt x="9068001" y="3514952"/>
                  <a:pt x="9067092" y="3519955"/>
                </a:cubicBezTo>
                <a:cubicBezTo>
                  <a:pt x="9077552" y="3523138"/>
                  <a:pt x="9088466" y="3526777"/>
                  <a:pt x="9098926" y="3529051"/>
                </a:cubicBezTo>
                <a:cubicBezTo>
                  <a:pt x="9103474" y="3529960"/>
                  <a:pt x="9109386" y="3525412"/>
                  <a:pt x="9113934" y="3526322"/>
                </a:cubicBezTo>
                <a:cubicBezTo>
                  <a:pt x="9120300" y="3527231"/>
                  <a:pt x="9129851" y="3534963"/>
                  <a:pt x="9131215" y="3533143"/>
                </a:cubicBezTo>
                <a:cubicBezTo>
                  <a:pt x="9136672" y="3527686"/>
                  <a:pt x="9144403" y="3516772"/>
                  <a:pt x="9142129" y="3512224"/>
                </a:cubicBezTo>
                <a:cubicBezTo>
                  <a:pt x="9138946" y="3505402"/>
                  <a:pt x="9128031" y="3499035"/>
                  <a:pt x="9120300" y="3499035"/>
                </a:cubicBezTo>
                <a:cubicBezTo>
                  <a:pt x="9103474" y="3499035"/>
                  <a:pt x="9086647" y="3503128"/>
                  <a:pt x="9069820" y="3505402"/>
                </a:cubicBezTo>
                <a:close/>
                <a:moveTo>
                  <a:pt x="4705804" y="6529198"/>
                </a:moveTo>
                <a:cubicBezTo>
                  <a:pt x="4767198" y="6559213"/>
                  <a:pt x="4795849" y="6555121"/>
                  <a:pt x="4803580" y="6513736"/>
                </a:cubicBezTo>
                <a:cubicBezTo>
                  <a:pt x="4772201" y="6519193"/>
                  <a:pt x="4740821" y="6523741"/>
                  <a:pt x="4705804" y="6529198"/>
                </a:cubicBezTo>
                <a:close/>
                <a:moveTo>
                  <a:pt x="10554204" y="4590040"/>
                </a:moveTo>
                <a:cubicBezTo>
                  <a:pt x="10570577" y="4603228"/>
                  <a:pt x="10577852" y="4613688"/>
                  <a:pt x="10586948" y="4615507"/>
                </a:cubicBezTo>
                <a:cubicBezTo>
                  <a:pt x="10596499" y="4617326"/>
                  <a:pt x="10609687" y="4613688"/>
                  <a:pt x="10618328" y="4607776"/>
                </a:cubicBezTo>
                <a:cubicBezTo>
                  <a:pt x="10624694" y="4603683"/>
                  <a:pt x="10627878" y="4592768"/>
                  <a:pt x="10630607" y="4584582"/>
                </a:cubicBezTo>
                <a:cubicBezTo>
                  <a:pt x="10631061" y="4583673"/>
                  <a:pt x="10621056" y="4575942"/>
                  <a:pt x="10616508" y="4576851"/>
                </a:cubicBezTo>
                <a:cubicBezTo>
                  <a:pt x="10598317" y="4579580"/>
                  <a:pt x="10580582" y="4584128"/>
                  <a:pt x="10554204" y="4590040"/>
                </a:cubicBezTo>
                <a:close/>
                <a:moveTo>
                  <a:pt x="7764617" y="797675"/>
                </a:moveTo>
                <a:cubicBezTo>
                  <a:pt x="7764617" y="801768"/>
                  <a:pt x="7764163" y="805861"/>
                  <a:pt x="7764163" y="809953"/>
                </a:cubicBezTo>
                <a:cubicBezTo>
                  <a:pt x="7765527" y="786305"/>
                  <a:pt x="7766437" y="762657"/>
                  <a:pt x="7767801" y="739009"/>
                </a:cubicBezTo>
                <a:cubicBezTo>
                  <a:pt x="7764163" y="738099"/>
                  <a:pt x="7760524" y="737190"/>
                  <a:pt x="7756886" y="736280"/>
                </a:cubicBezTo>
                <a:cubicBezTo>
                  <a:pt x="7744607" y="749923"/>
                  <a:pt x="7731874" y="763566"/>
                  <a:pt x="7719595" y="777664"/>
                </a:cubicBezTo>
                <a:cubicBezTo>
                  <a:pt x="7726871" y="772207"/>
                  <a:pt x="7734148" y="766750"/>
                  <a:pt x="7741424" y="761293"/>
                </a:cubicBezTo>
                <a:cubicBezTo>
                  <a:pt x="7748700" y="773572"/>
                  <a:pt x="7756432" y="785396"/>
                  <a:pt x="7764617" y="797675"/>
                </a:cubicBezTo>
                <a:close/>
                <a:moveTo>
                  <a:pt x="9555974" y="2522180"/>
                </a:moveTo>
                <a:cubicBezTo>
                  <a:pt x="9554156" y="2527182"/>
                  <a:pt x="9552336" y="2532185"/>
                  <a:pt x="9550062" y="2537187"/>
                </a:cubicBezTo>
                <a:cubicBezTo>
                  <a:pt x="9564615" y="2543099"/>
                  <a:pt x="9579622" y="2553104"/>
                  <a:pt x="9594175" y="2552650"/>
                </a:cubicBezTo>
                <a:cubicBezTo>
                  <a:pt x="9603270" y="2552195"/>
                  <a:pt x="9611457" y="2535823"/>
                  <a:pt x="9620098" y="2526273"/>
                </a:cubicBezTo>
                <a:cubicBezTo>
                  <a:pt x="9617824" y="2523544"/>
                  <a:pt x="9615095" y="2520360"/>
                  <a:pt x="9612821" y="2517632"/>
                </a:cubicBezTo>
                <a:cubicBezTo>
                  <a:pt x="9593721" y="2519451"/>
                  <a:pt x="9575075" y="2520815"/>
                  <a:pt x="9555974" y="2522180"/>
                </a:cubicBezTo>
                <a:close/>
                <a:moveTo>
                  <a:pt x="4022732" y="5462297"/>
                </a:moveTo>
                <a:cubicBezTo>
                  <a:pt x="4021368" y="5456840"/>
                  <a:pt x="4020004" y="5451382"/>
                  <a:pt x="4018640" y="5445925"/>
                </a:cubicBezTo>
                <a:cubicBezTo>
                  <a:pt x="3999994" y="5448199"/>
                  <a:pt x="3981348" y="5450928"/>
                  <a:pt x="3962247" y="5453202"/>
                </a:cubicBezTo>
                <a:cubicBezTo>
                  <a:pt x="3965431" y="5462752"/>
                  <a:pt x="3969069" y="5471847"/>
                  <a:pt x="3972252" y="5481398"/>
                </a:cubicBezTo>
                <a:cubicBezTo>
                  <a:pt x="3989079" y="5475031"/>
                  <a:pt x="4005906" y="5468664"/>
                  <a:pt x="4022732" y="5462297"/>
                </a:cubicBezTo>
                <a:close/>
                <a:moveTo>
                  <a:pt x="8480432" y="397018"/>
                </a:moveTo>
                <a:cubicBezTo>
                  <a:pt x="8480432" y="392925"/>
                  <a:pt x="8480887" y="388377"/>
                  <a:pt x="8480887" y="384285"/>
                </a:cubicBezTo>
                <a:cubicBezTo>
                  <a:pt x="8454510" y="384285"/>
                  <a:pt x="8428588" y="384285"/>
                  <a:pt x="8402211" y="384285"/>
                </a:cubicBezTo>
                <a:cubicBezTo>
                  <a:pt x="8402211" y="389287"/>
                  <a:pt x="8402211" y="394290"/>
                  <a:pt x="8402211" y="399292"/>
                </a:cubicBezTo>
                <a:cubicBezTo>
                  <a:pt x="8427679" y="420666"/>
                  <a:pt x="8454055" y="408388"/>
                  <a:pt x="8480432" y="397018"/>
                </a:cubicBezTo>
                <a:close/>
                <a:moveTo>
                  <a:pt x="10032578" y="2711821"/>
                </a:moveTo>
                <a:cubicBezTo>
                  <a:pt x="10055317" y="2703180"/>
                  <a:pt x="10047586" y="2680441"/>
                  <a:pt x="10037580" y="2664979"/>
                </a:cubicBezTo>
                <a:cubicBezTo>
                  <a:pt x="10027121" y="2648152"/>
                  <a:pt x="10008930" y="2645878"/>
                  <a:pt x="9993013" y="2662250"/>
                </a:cubicBezTo>
                <a:cubicBezTo>
                  <a:pt x="10006201" y="2678622"/>
                  <a:pt x="10018480" y="2693630"/>
                  <a:pt x="10032578" y="2711821"/>
                </a:cubicBezTo>
                <a:close/>
                <a:moveTo>
                  <a:pt x="8220757" y="5019347"/>
                </a:moveTo>
                <a:cubicBezTo>
                  <a:pt x="8216663" y="4992970"/>
                  <a:pt x="8176188" y="4989332"/>
                  <a:pt x="8130711" y="5019347"/>
                </a:cubicBezTo>
                <a:cubicBezTo>
                  <a:pt x="8167093" y="5019347"/>
                  <a:pt x="8193925" y="5019347"/>
                  <a:pt x="8220757" y="5019347"/>
                </a:cubicBezTo>
                <a:close/>
                <a:moveTo>
                  <a:pt x="9119845" y="3877408"/>
                </a:moveTo>
                <a:cubicBezTo>
                  <a:pt x="9122119" y="3877408"/>
                  <a:pt x="9125758" y="3878317"/>
                  <a:pt x="9126667" y="3877408"/>
                </a:cubicBezTo>
                <a:cubicBezTo>
                  <a:pt x="9133489" y="3869222"/>
                  <a:pt x="9139401" y="3860581"/>
                  <a:pt x="9147586" y="3849667"/>
                </a:cubicBezTo>
                <a:cubicBezTo>
                  <a:pt x="9151680" y="3854669"/>
                  <a:pt x="9154863" y="3861945"/>
                  <a:pt x="9158501" y="3862400"/>
                </a:cubicBezTo>
                <a:cubicBezTo>
                  <a:pt x="9167597" y="3863310"/>
                  <a:pt x="9177147" y="3860581"/>
                  <a:pt x="9186698" y="3859671"/>
                </a:cubicBezTo>
                <a:cubicBezTo>
                  <a:pt x="9181240" y="3853759"/>
                  <a:pt x="9176692" y="3845574"/>
                  <a:pt x="9169871" y="3842390"/>
                </a:cubicBezTo>
                <a:cubicBezTo>
                  <a:pt x="9131215" y="3824199"/>
                  <a:pt x="9121210" y="3831930"/>
                  <a:pt x="9119845" y="3877408"/>
                </a:cubicBezTo>
                <a:close/>
                <a:moveTo>
                  <a:pt x="9832022" y="2292519"/>
                </a:moveTo>
                <a:cubicBezTo>
                  <a:pt x="9834751" y="2291609"/>
                  <a:pt x="9837479" y="2290699"/>
                  <a:pt x="9840208" y="2290245"/>
                </a:cubicBezTo>
                <a:cubicBezTo>
                  <a:pt x="9837479" y="2276601"/>
                  <a:pt x="9834296" y="2263413"/>
                  <a:pt x="9830658" y="2246586"/>
                </a:cubicBezTo>
                <a:cubicBezTo>
                  <a:pt x="9774266" y="2288426"/>
                  <a:pt x="9774266" y="2288426"/>
                  <a:pt x="9808374" y="2306617"/>
                </a:cubicBezTo>
                <a:cubicBezTo>
                  <a:pt x="9811557" y="2297521"/>
                  <a:pt x="9815196" y="2288426"/>
                  <a:pt x="9820199" y="2274328"/>
                </a:cubicBezTo>
                <a:cubicBezTo>
                  <a:pt x="9826565" y="2283423"/>
                  <a:pt x="9829294" y="2287971"/>
                  <a:pt x="9832022" y="2292519"/>
                </a:cubicBezTo>
                <a:close/>
                <a:moveTo>
                  <a:pt x="10220854" y="3594993"/>
                </a:moveTo>
                <a:cubicBezTo>
                  <a:pt x="10220854" y="3591809"/>
                  <a:pt x="10220854" y="3588171"/>
                  <a:pt x="10221310" y="3584988"/>
                </a:cubicBezTo>
                <a:cubicBezTo>
                  <a:pt x="10202663" y="3584078"/>
                  <a:pt x="10184018" y="3583169"/>
                  <a:pt x="10165372" y="3583169"/>
                </a:cubicBezTo>
                <a:cubicBezTo>
                  <a:pt x="10164917" y="3583169"/>
                  <a:pt x="10161280" y="3599086"/>
                  <a:pt x="10164463" y="3601815"/>
                </a:cubicBezTo>
                <a:cubicBezTo>
                  <a:pt x="10176286" y="3612729"/>
                  <a:pt x="10189930" y="3621824"/>
                  <a:pt x="10202663" y="3631375"/>
                </a:cubicBezTo>
                <a:cubicBezTo>
                  <a:pt x="10204937" y="3628191"/>
                  <a:pt x="10207211" y="3625008"/>
                  <a:pt x="10209485" y="3621370"/>
                </a:cubicBezTo>
                <a:cubicBezTo>
                  <a:pt x="10202209" y="3615458"/>
                  <a:pt x="10194477" y="3609091"/>
                  <a:pt x="10183108" y="3599995"/>
                </a:cubicBezTo>
                <a:cubicBezTo>
                  <a:pt x="10199480" y="3598176"/>
                  <a:pt x="10210394" y="3596812"/>
                  <a:pt x="10220854" y="3594993"/>
                </a:cubicBezTo>
                <a:close/>
                <a:moveTo>
                  <a:pt x="4175082" y="1461191"/>
                </a:moveTo>
                <a:cubicBezTo>
                  <a:pt x="4147341" y="1418442"/>
                  <a:pt x="4123238" y="1454824"/>
                  <a:pt x="4101408" y="1446183"/>
                </a:cubicBezTo>
                <a:cubicBezTo>
                  <a:pt x="4100954" y="1451186"/>
                  <a:pt x="4100954" y="1456188"/>
                  <a:pt x="4100499" y="1461191"/>
                </a:cubicBezTo>
                <a:cubicBezTo>
                  <a:pt x="4122783" y="1461191"/>
                  <a:pt x="4144157" y="1461191"/>
                  <a:pt x="4175082" y="1461191"/>
                </a:cubicBezTo>
                <a:close/>
                <a:moveTo>
                  <a:pt x="10569212" y="4848806"/>
                </a:moveTo>
                <a:cubicBezTo>
                  <a:pt x="10562845" y="4832889"/>
                  <a:pt x="10557843" y="4820156"/>
                  <a:pt x="10553295" y="4808786"/>
                </a:cubicBezTo>
                <a:cubicBezTo>
                  <a:pt x="10559207" y="4801965"/>
                  <a:pt x="10564664" y="4795598"/>
                  <a:pt x="10570121" y="4789686"/>
                </a:cubicBezTo>
                <a:cubicBezTo>
                  <a:pt x="10566483" y="4786502"/>
                  <a:pt x="10563300" y="4783319"/>
                  <a:pt x="10559661" y="4780590"/>
                </a:cubicBezTo>
                <a:cubicBezTo>
                  <a:pt x="10546018" y="4796053"/>
                  <a:pt x="10532830" y="4811970"/>
                  <a:pt x="10518278" y="4828341"/>
                </a:cubicBezTo>
                <a:cubicBezTo>
                  <a:pt x="10536013" y="4835618"/>
                  <a:pt x="10550112" y="4841075"/>
                  <a:pt x="10569212" y="4848806"/>
                </a:cubicBezTo>
                <a:close/>
                <a:moveTo>
                  <a:pt x="8582302" y="450682"/>
                </a:moveTo>
                <a:cubicBezTo>
                  <a:pt x="8576844" y="417028"/>
                  <a:pt x="8553651" y="413390"/>
                  <a:pt x="8532731" y="408388"/>
                </a:cubicBezTo>
                <a:cubicBezTo>
                  <a:pt x="8528638" y="407478"/>
                  <a:pt x="8518634" y="415664"/>
                  <a:pt x="8518179" y="420212"/>
                </a:cubicBezTo>
                <a:cubicBezTo>
                  <a:pt x="8517724" y="425214"/>
                  <a:pt x="8523636" y="434310"/>
                  <a:pt x="8528638" y="436129"/>
                </a:cubicBezTo>
                <a:cubicBezTo>
                  <a:pt x="8544101" y="442041"/>
                  <a:pt x="8560018" y="445224"/>
                  <a:pt x="8582302" y="450682"/>
                </a:cubicBezTo>
                <a:close/>
                <a:moveTo>
                  <a:pt x="4283318" y="1402979"/>
                </a:moveTo>
                <a:cubicBezTo>
                  <a:pt x="4261034" y="1362050"/>
                  <a:pt x="4244662" y="1360686"/>
                  <a:pt x="4221469" y="1393884"/>
                </a:cubicBezTo>
                <a:cubicBezTo>
                  <a:pt x="4244662" y="1397522"/>
                  <a:pt x="4264218" y="1400251"/>
                  <a:pt x="4283318" y="1402979"/>
                </a:cubicBezTo>
                <a:close/>
                <a:moveTo>
                  <a:pt x="9078006" y="3482209"/>
                </a:moveTo>
                <a:cubicBezTo>
                  <a:pt x="9077096" y="3478570"/>
                  <a:pt x="9076642" y="3475387"/>
                  <a:pt x="9075732" y="3471749"/>
                </a:cubicBezTo>
                <a:cubicBezTo>
                  <a:pt x="9058905" y="3470839"/>
                  <a:pt x="9042534" y="3468565"/>
                  <a:pt x="9026162" y="3469930"/>
                </a:cubicBezTo>
                <a:cubicBezTo>
                  <a:pt x="9020705" y="3470385"/>
                  <a:pt x="9016612" y="3480390"/>
                  <a:pt x="9011609" y="3486302"/>
                </a:cubicBezTo>
                <a:cubicBezTo>
                  <a:pt x="9017521" y="3491304"/>
                  <a:pt x="9024343" y="3501309"/>
                  <a:pt x="9028890" y="3499945"/>
                </a:cubicBezTo>
                <a:cubicBezTo>
                  <a:pt x="9045717" y="3495852"/>
                  <a:pt x="9061635" y="3488121"/>
                  <a:pt x="9078006" y="3482209"/>
                </a:cubicBezTo>
                <a:close/>
                <a:moveTo>
                  <a:pt x="9742887" y="2553104"/>
                </a:moveTo>
                <a:cubicBezTo>
                  <a:pt x="9739703" y="2549012"/>
                  <a:pt x="9736520" y="2544918"/>
                  <a:pt x="9733336" y="2540825"/>
                </a:cubicBezTo>
                <a:cubicBezTo>
                  <a:pt x="9706505" y="2541735"/>
                  <a:pt x="9690588" y="2555378"/>
                  <a:pt x="9684220" y="2580846"/>
                </a:cubicBezTo>
                <a:cubicBezTo>
                  <a:pt x="9686950" y="2584029"/>
                  <a:pt x="9689223" y="2587212"/>
                  <a:pt x="9691951" y="2590396"/>
                </a:cubicBezTo>
                <a:cubicBezTo>
                  <a:pt x="9708779" y="2578117"/>
                  <a:pt x="9725605" y="2565838"/>
                  <a:pt x="9742887" y="2553104"/>
                </a:cubicBezTo>
                <a:close/>
                <a:moveTo>
                  <a:pt x="3956335" y="5735617"/>
                </a:moveTo>
                <a:cubicBezTo>
                  <a:pt x="3945876" y="5720154"/>
                  <a:pt x="3937689" y="5707875"/>
                  <a:pt x="3928139" y="5694687"/>
                </a:cubicBezTo>
                <a:cubicBezTo>
                  <a:pt x="3916315" y="5703328"/>
                  <a:pt x="3904946" y="5711059"/>
                  <a:pt x="3889938" y="5721973"/>
                </a:cubicBezTo>
                <a:cubicBezTo>
                  <a:pt x="3916315" y="5726976"/>
                  <a:pt x="3934961" y="5731069"/>
                  <a:pt x="3956335" y="5735617"/>
                </a:cubicBezTo>
                <a:close/>
                <a:moveTo>
                  <a:pt x="8366739" y="4320813"/>
                </a:moveTo>
                <a:cubicBezTo>
                  <a:pt x="8397208" y="4323087"/>
                  <a:pt x="8421766" y="4325361"/>
                  <a:pt x="8446779" y="4327180"/>
                </a:cubicBezTo>
                <a:cubicBezTo>
                  <a:pt x="8422221" y="4310353"/>
                  <a:pt x="8398118" y="4281703"/>
                  <a:pt x="8366739" y="4320813"/>
                </a:cubicBezTo>
                <a:close/>
                <a:moveTo>
                  <a:pt x="9073004" y="4182561"/>
                </a:moveTo>
                <a:cubicBezTo>
                  <a:pt x="9075732" y="4179378"/>
                  <a:pt x="9078006" y="4175740"/>
                  <a:pt x="9080735" y="4172557"/>
                </a:cubicBezTo>
                <a:cubicBezTo>
                  <a:pt x="9073459" y="4168009"/>
                  <a:pt x="9065727" y="4159368"/>
                  <a:pt x="9058451" y="4159823"/>
                </a:cubicBezTo>
                <a:cubicBezTo>
                  <a:pt x="9042988" y="4160732"/>
                  <a:pt x="9027981" y="4166190"/>
                  <a:pt x="9012973" y="4169828"/>
                </a:cubicBezTo>
                <a:cubicBezTo>
                  <a:pt x="9013883" y="4173921"/>
                  <a:pt x="9014793" y="4178014"/>
                  <a:pt x="9016157" y="4182561"/>
                </a:cubicBezTo>
                <a:cubicBezTo>
                  <a:pt x="9034803" y="4182561"/>
                  <a:pt x="9053903" y="4182561"/>
                  <a:pt x="9073004" y="4182561"/>
                </a:cubicBezTo>
                <a:close/>
                <a:moveTo>
                  <a:pt x="3003128" y="6248602"/>
                </a:moveTo>
                <a:cubicBezTo>
                  <a:pt x="3002218" y="6252696"/>
                  <a:pt x="3001309" y="6257243"/>
                  <a:pt x="3000399" y="6261336"/>
                </a:cubicBezTo>
                <a:cubicBezTo>
                  <a:pt x="3018135" y="6267248"/>
                  <a:pt x="3035417" y="6273160"/>
                  <a:pt x="3053153" y="6279072"/>
                </a:cubicBezTo>
                <a:cubicBezTo>
                  <a:pt x="3054063" y="6275889"/>
                  <a:pt x="3055427" y="6272705"/>
                  <a:pt x="3056336" y="6269067"/>
                </a:cubicBezTo>
                <a:cubicBezTo>
                  <a:pt x="3049970" y="6259062"/>
                  <a:pt x="3044057" y="6249512"/>
                  <a:pt x="3037236" y="6238597"/>
                </a:cubicBezTo>
                <a:cubicBezTo>
                  <a:pt x="3031779" y="6240416"/>
                  <a:pt x="3026321" y="6242690"/>
                  <a:pt x="3020409" y="6244055"/>
                </a:cubicBezTo>
                <a:cubicBezTo>
                  <a:pt x="3014497" y="6245874"/>
                  <a:pt x="3009040" y="6247238"/>
                  <a:pt x="3003128" y="6248602"/>
                </a:cubicBezTo>
                <a:close/>
                <a:moveTo>
                  <a:pt x="8928385" y="4301258"/>
                </a:moveTo>
                <a:cubicBezTo>
                  <a:pt x="8956581" y="4346735"/>
                  <a:pt x="8956581" y="4346735"/>
                  <a:pt x="8981139" y="4308989"/>
                </a:cubicBezTo>
                <a:cubicBezTo>
                  <a:pt x="8962493" y="4305806"/>
                  <a:pt x="8945212" y="4303532"/>
                  <a:pt x="8928385" y="4301258"/>
                </a:cubicBezTo>
                <a:close/>
                <a:moveTo>
                  <a:pt x="8519088" y="4872910"/>
                </a:moveTo>
                <a:cubicBezTo>
                  <a:pt x="8499078" y="4861995"/>
                  <a:pt x="8482252" y="4852899"/>
                  <a:pt x="8463151" y="4842895"/>
                </a:cubicBezTo>
                <a:cubicBezTo>
                  <a:pt x="8460877" y="4873819"/>
                  <a:pt x="8479523" y="4882914"/>
                  <a:pt x="8519088" y="4872910"/>
                </a:cubicBezTo>
                <a:close/>
                <a:moveTo>
                  <a:pt x="9800188" y="2890092"/>
                </a:moveTo>
                <a:cubicBezTo>
                  <a:pt x="9813831" y="2888728"/>
                  <a:pt x="9825656" y="2886909"/>
                  <a:pt x="9837479" y="2885545"/>
                </a:cubicBezTo>
                <a:cubicBezTo>
                  <a:pt x="9838844" y="2881452"/>
                  <a:pt x="9840208" y="2877813"/>
                  <a:pt x="9842027" y="2873720"/>
                </a:cubicBezTo>
                <a:cubicBezTo>
                  <a:pt x="9828839" y="2864625"/>
                  <a:pt x="9815651" y="2855529"/>
                  <a:pt x="9797460" y="2842796"/>
                </a:cubicBezTo>
                <a:cubicBezTo>
                  <a:pt x="9798823" y="2862806"/>
                  <a:pt x="9799279" y="2874630"/>
                  <a:pt x="9800188" y="2890092"/>
                </a:cubicBezTo>
                <a:close/>
                <a:moveTo>
                  <a:pt x="10120350" y="1622636"/>
                </a:moveTo>
                <a:cubicBezTo>
                  <a:pt x="10134447" y="1601261"/>
                  <a:pt x="10120350" y="1583525"/>
                  <a:pt x="10076236" y="1573065"/>
                </a:cubicBezTo>
                <a:cubicBezTo>
                  <a:pt x="10089879" y="1588528"/>
                  <a:pt x="10103978" y="1603990"/>
                  <a:pt x="10120350" y="1622636"/>
                </a:cubicBezTo>
                <a:close/>
                <a:moveTo>
                  <a:pt x="8208477" y="4411313"/>
                </a:moveTo>
                <a:cubicBezTo>
                  <a:pt x="8231671" y="4417225"/>
                  <a:pt x="8251226" y="4422228"/>
                  <a:pt x="8270782" y="4427230"/>
                </a:cubicBezTo>
                <a:cubicBezTo>
                  <a:pt x="8274875" y="4411768"/>
                  <a:pt x="8277603" y="4401763"/>
                  <a:pt x="8279877" y="4393122"/>
                </a:cubicBezTo>
                <a:cubicBezTo>
                  <a:pt x="8257593" y="4398579"/>
                  <a:pt x="8235764" y="4404037"/>
                  <a:pt x="8208477" y="4411313"/>
                </a:cubicBezTo>
                <a:close/>
                <a:moveTo>
                  <a:pt x="8163910" y="4946128"/>
                </a:moveTo>
                <a:cubicBezTo>
                  <a:pt x="8146173" y="4956588"/>
                  <a:pt x="8133895" y="4963864"/>
                  <a:pt x="8121615" y="4971595"/>
                </a:cubicBezTo>
                <a:cubicBezTo>
                  <a:pt x="8122070" y="4972960"/>
                  <a:pt x="8122525" y="4974779"/>
                  <a:pt x="8122980" y="4976143"/>
                </a:cubicBezTo>
                <a:cubicBezTo>
                  <a:pt x="8145264" y="4971595"/>
                  <a:pt x="8167548" y="4966593"/>
                  <a:pt x="8189832" y="4962045"/>
                </a:cubicBezTo>
                <a:cubicBezTo>
                  <a:pt x="8189832" y="4959771"/>
                  <a:pt x="8189377" y="4957497"/>
                  <a:pt x="8189377" y="4954769"/>
                </a:cubicBezTo>
                <a:cubicBezTo>
                  <a:pt x="8179372" y="4951131"/>
                  <a:pt x="8169821" y="4947947"/>
                  <a:pt x="8163910" y="4946128"/>
                </a:cubicBezTo>
                <a:close/>
                <a:moveTo>
                  <a:pt x="4793120" y="6465984"/>
                </a:moveTo>
                <a:cubicBezTo>
                  <a:pt x="4792211" y="6463711"/>
                  <a:pt x="4791302" y="6460982"/>
                  <a:pt x="4790392" y="6458708"/>
                </a:cubicBezTo>
                <a:cubicBezTo>
                  <a:pt x="4774020" y="6463711"/>
                  <a:pt x="4756738" y="6467804"/>
                  <a:pt x="4741277" y="6475535"/>
                </a:cubicBezTo>
                <a:cubicBezTo>
                  <a:pt x="4738093" y="6476899"/>
                  <a:pt x="4740821" y="6491452"/>
                  <a:pt x="4740821" y="6502366"/>
                </a:cubicBezTo>
                <a:cubicBezTo>
                  <a:pt x="4762651" y="6486904"/>
                  <a:pt x="4777658" y="6476444"/>
                  <a:pt x="4793120" y="6465984"/>
                </a:cubicBezTo>
                <a:close/>
                <a:moveTo>
                  <a:pt x="9907515" y="2241129"/>
                </a:moveTo>
                <a:cubicBezTo>
                  <a:pt x="9915246" y="2228395"/>
                  <a:pt x="9926615" y="2217026"/>
                  <a:pt x="9924342" y="2211114"/>
                </a:cubicBezTo>
                <a:cubicBezTo>
                  <a:pt x="9919339" y="2196561"/>
                  <a:pt x="9907515" y="2184737"/>
                  <a:pt x="9893872" y="2165182"/>
                </a:cubicBezTo>
                <a:cubicBezTo>
                  <a:pt x="9899329" y="2194287"/>
                  <a:pt x="9902512" y="2212478"/>
                  <a:pt x="9907515" y="2241129"/>
                </a:cubicBezTo>
                <a:close/>
                <a:moveTo>
                  <a:pt x="4036376" y="6143550"/>
                </a:moveTo>
                <a:cubicBezTo>
                  <a:pt x="4024552" y="6171745"/>
                  <a:pt x="4015911" y="6192210"/>
                  <a:pt x="4005906" y="6216768"/>
                </a:cubicBezTo>
                <a:cubicBezTo>
                  <a:pt x="4021368" y="6208127"/>
                  <a:pt x="4034102" y="6200851"/>
                  <a:pt x="4047745" y="6193120"/>
                </a:cubicBezTo>
                <a:cubicBezTo>
                  <a:pt x="4044107" y="6177658"/>
                  <a:pt x="4041378" y="6164015"/>
                  <a:pt x="4036376" y="6143550"/>
                </a:cubicBezTo>
                <a:close/>
              </a:path>
            </a:pathLst>
          </a:custGeom>
          <a:solidFill>
            <a:srgbClr val="000000"/>
          </a:solidFill>
          <a:ln w="4545" cap="flat">
            <a:noFill/>
            <a:prstDash val="solid"/>
            <a:miter/>
          </a:ln>
        </p:spPr>
        <p:txBody>
          <a:bodyPr rtlCol="0" anchor="ctr"/>
          <a:lstStyle/>
          <a:p>
            <a:endParaRPr lang="zh-CN" altLang="en-US"/>
          </a:p>
        </p:txBody>
      </p:sp>
    </p:spTree>
    <p:extLst>
      <p:ext uri="{BB962C8B-B14F-4D97-AF65-F5344CB8AC3E}">
        <p14:creationId xmlns:p14="http://schemas.microsoft.com/office/powerpoint/2010/main" val="1725005932"/>
      </p:ext>
    </p:extLst>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595</TotalTime>
  <Words>281</Words>
  <Application>Microsoft Office PowerPoint</Application>
  <PresentationFormat>宽屏</PresentationFormat>
  <Paragraphs>26</Paragraphs>
  <Slides>35</Slides>
  <Notes>1</Notes>
  <HiddenSlides>0</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35</vt:i4>
      </vt:variant>
    </vt:vector>
  </HeadingPairs>
  <TitlesOfParts>
    <vt:vector size="41" baseType="lpstr">
      <vt:lpstr>等线</vt:lpstr>
      <vt:lpstr>汉仪菱心体简</vt:lpstr>
      <vt:lpstr>思源黑体 CN Heavy</vt:lpstr>
      <vt:lpstr>思源黑体 CN Medium</vt:lpstr>
      <vt:lpstr>Arial</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www.51pptmoban.com</Manager>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西 陈</dc:creator>
  <cp:keywords>51PPT模板网</cp:keywords>
  <dc:description>www.51pptmoban.com</dc:description>
  <cp:lastModifiedBy>YANGs</cp:lastModifiedBy>
  <cp:revision>129</cp:revision>
  <dcterms:created xsi:type="dcterms:W3CDTF">2019-07-21T08:38:18Z</dcterms:created>
  <dcterms:modified xsi:type="dcterms:W3CDTF">2021-07-08T15:25:13Z</dcterms:modified>
</cp:coreProperties>
</file>